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34"/>
  </p:notesMasterIdLst>
  <p:sldIdLst>
    <p:sldId id="257" r:id="rId5"/>
    <p:sldId id="4550" r:id="rId6"/>
    <p:sldId id="265" r:id="rId7"/>
    <p:sldId id="261" r:id="rId8"/>
    <p:sldId id="266" r:id="rId9"/>
    <p:sldId id="571" r:id="rId10"/>
    <p:sldId id="567" r:id="rId11"/>
    <p:sldId id="458" r:id="rId12"/>
    <p:sldId id="537" r:id="rId13"/>
    <p:sldId id="4516" r:id="rId14"/>
    <p:sldId id="4578" r:id="rId15"/>
    <p:sldId id="596" r:id="rId16"/>
    <p:sldId id="4576" r:id="rId17"/>
    <p:sldId id="282" r:id="rId18"/>
    <p:sldId id="4575" r:id="rId19"/>
    <p:sldId id="4574" r:id="rId20"/>
    <p:sldId id="262" r:id="rId21"/>
    <p:sldId id="4514" r:id="rId22"/>
    <p:sldId id="4538" r:id="rId23"/>
    <p:sldId id="4115" r:id="rId24"/>
    <p:sldId id="2195" r:id="rId25"/>
    <p:sldId id="4555" r:id="rId26"/>
    <p:sldId id="4564" r:id="rId27"/>
    <p:sldId id="4573" r:id="rId28"/>
    <p:sldId id="4577" r:id="rId29"/>
    <p:sldId id="286" r:id="rId30"/>
    <p:sldId id="581" r:id="rId31"/>
    <p:sldId id="582" r:id="rId32"/>
    <p:sldId id="4543" r:id="rId33"/>
  </p:sldIdLst>
  <p:sldSz cx="12192000" cy="6858000"/>
  <p:notesSz cx="9926638" cy="14355763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arcos Chagas Gomes" initials="MCG" lastIdx="2" clrIdx="0">
    <p:extLst>
      <p:ext uri="{19B8F6BF-5375-455C-9EA6-DF929625EA0E}">
        <p15:presenceInfo xmlns:p15="http://schemas.microsoft.com/office/powerpoint/2012/main" userId="S::marcos.gomes@ana.gov.br::0c8fba1d-d7a3-4294-a826-a47ea95b733b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8F2A392-9BFC-4FF0-AA98-641AE30F7E57}" v="165" dt="2024-08-22T15:56:27.26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756"/>
    <p:restoredTop sz="77635" autoAdjust="0"/>
  </p:normalViewPr>
  <p:slideViewPr>
    <p:cSldViewPr snapToGrid="0">
      <p:cViewPr varScale="1">
        <p:scale>
          <a:sx n="69" d="100"/>
          <a:sy n="69" d="100"/>
        </p:scale>
        <p:origin x="979" y="43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ableStyles" Target="tableStyles.xml"/><Relationship Id="rId21" Type="http://schemas.openxmlformats.org/officeDocument/2006/relationships/slide" Target="slides/slide17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viewProps" Target="viewProps.xml"/><Relationship Id="rId40" Type="http://schemas.microsoft.com/office/2016/11/relationships/changesInfo" Target="changesInfos/changesInfo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commentAuthors" Target="commentAuthors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ígia Maria Nascimento de Araújo" userId="43d1ff25-7d40-4f7d-9d2d-dad453c4615d" providerId="ADAL" clId="{08F2A392-9BFC-4FF0-AA98-641AE30F7E57}"/>
    <pc:docChg chg="undo custSel addSld delSld modSld sldOrd">
      <pc:chgData name="Lígia Maria Nascimento de Araújo" userId="43d1ff25-7d40-4f7d-9d2d-dad453c4615d" providerId="ADAL" clId="{08F2A392-9BFC-4FF0-AA98-641AE30F7E57}" dt="2024-08-22T17:08:27.227" v="1792" actId="113"/>
      <pc:docMkLst>
        <pc:docMk/>
      </pc:docMkLst>
      <pc:sldChg chg="addSp modSp mod">
        <pc:chgData name="Lígia Maria Nascimento de Araújo" userId="43d1ff25-7d40-4f7d-9d2d-dad453c4615d" providerId="ADAL" clId="{08F2A392-9BFC-4FF0-AA98-641AE30F7E57}" dt="2024-08-21T19:13:49.261" v="648" actId="14100"/>
        <pc:sldMkLst>
          <pc:docMk/>
          <pc:sldMk cId="0" sldId="257"/>
        </pc:sldMkLst>
        <pc:spChg chg="add mod">
          <ac:chgData name="Lígia Maria Nascimento de Araújo" userId="43d1ff25-7d40-4f7d-9d2d-dad453c4615d" providerId="ADAL" clId="{08F2A392-9BFC-4FF0-AA98-641AE30F7E57}" dt="2024-08-21T14:57:41.701" v="89" actId="113"/>
          <ac:spMkLst>
            <pc:docMk/>
            <pc:sldMk cId="0" sldId="257"/>
            <ac:spMk id="2" creationId="{5E8538D6-03AD-6B7A-EE61-669ADDF542FE}"/>
          </ac:spMkLst>
        </pc:spChg>
        <pc:spChg chg="mod">
          <ac:chgData name="Lígia Maria Nascimento de Araújo" userId="43d1ff25-7d40-4f7d-9d2d-dad453c4615d" providerId="ADAL" clId="{08F2A392-9BFC-4FF0-AA98-641AE30F7E57}" dt="2024-08-21T14:55:55.005" v="31" actId="1035"/>
          <ac:spMkLst>
            <pc:docMk/>
            <pc:sldMk cId="0" sldId="257"/>
            <ac:spMk id="3075" creationId="{AA952176-CE89-4F37-AC26-5CB3FD35E1DF}"/>
          </ac:spMkLst>
        </pc:spChg>
        <pc:picChg chg="add mod">
          <ac:chgData name="Lígia Maria Nascimento de Araújo" userId="43d1ff25-7d40-4f7d-9d2d-dad453c4615d" providerId="ADAL" clId="{08F2A392-9BFC-4FF0-AA98-641AE30F7E57}" dt="2024-08-21T19:13:49.261" v="648" actId="14100"/>
          <ac:picMkLst>
            <pc:docMk/>
            <pc:sldMk cId="0" sldId="257"/>
            <ac:picMk id="1026" creationId="{B6BB2EE7-A499-D6A3-E34C-3892300C5134}"/>
          </ac:picMkLst>
        </pc:picChg>
      </pc:sldChg>
      <pc:sldChg chg="del">
        <pc:chgData name="Lígia Maria Nascimento de Araújo" userId="43d1ff25-7d40-4f7d-9d2d-dad453c4615d" providerId="ADAL" clId="{08F2A392-9BFC-4FF0-AA98-641AE30F7E57}" dt="2024-08-21T20:33:47.323" v="1013" actId="47"/>
        <pc:sldMkLst>
          <pc:docMk/>
          <pc:sldMk cId="0" sldId="258"/>
        </pc:sldMkLst>
      </pc:sldChg>
      <pc:sldChg chg="add setBg">
        <pc:chgData name="Lígia Maria Nascimento de Araújo" userId="43d1ff25-7d40-4f7d-9d2d-dad453c4615d" providerId="ADAL" clId="{08F2A392-9BFC-4FF0-AA98-641AE30F7E57}" dt="2024-08-22T10:22:12.478" v="1511"/>
        <pc:sldMkLst>
          <pc:docMk/>
          <pc:sldMk cId="2676436607" sldId="261"/>
        </pc:sldMkLst>
      </pc:sldChg>
      <pc:sldChg chg="addSp modSp add mod ord">
        <pc:chgData name="Lígia Maria Nascimento de Araújo" userId="43d1ff25-7d40-4f7d-9d2d-dad453c4615d" providerId="ADAL" clId="{08F2A392-9BFC-4FF0-AA98-641AE30F7E57}" dt="2024-08-21T20:13:22.215" v="724"/>
        <pc:sldMkLst>
          <pc:docMk/>
          <pc:sldMk cId="2775796217" sldId="262"/>
        </pc:sldMkLst>
        <pc:spChg chg="mod">
          <ac:chgData name="Lígia Maria Nascimento de Araújo" userId="43d1ff25-7d40-4f7d-9d2d-dad453c4615d" providerId="ADAL" clId="{08F2A392-9BFC-4FF0-AA98-641AE30F7E57}" dt="2024-08-21T17:29:02.351" v="643" actId="1036"/>
          <ac:spMkLst>
            <pc:docMk/>
            <pc:sldMk cId="2775796217" sldId="262"/>
            <ac:spMk id="4" creationId="{F4E63B9A-0525-1CFE-0F58-76348D680082}"/>
          </ac:spMkLst>
        </pc:spChg>
        <pc:spChg chg="mod">
          <ac:chgData name="Lígia Maria Nascimento de Araújo" userId="43d1ff25-7d40-4f7d-9d2d-dad453c4615d" providerId="ADAL" clId="{08F2A392-9BFC-4FF0-AA98-641AE30F7E57}" dt="2024-08-21T19:15:18.650" v="651" actId="113"/>
          <ac:spMkLst>
            <pc:docMk/>
            <pc:sldMk cId="2775796217" sldId="262"/>
            <ac:spMk id="5" creationId="{9B97195B-3DCA-C63E-3263-0F1405DF411A}"/>
          </ac:spMkLst>
        </pc:spChg>
        <pc:picChg chg="add mod">
          <ac:chgData name="Lígia Maria Nascimento de Araújo" userId="43d1ff25-7d40-4f7d-9d2d-dad453c4615d" providerId="ADAL" clId="{08F2A392-9BFC-4FF0-AA98-641AE30F7E57}" dt="2024-08-21T17:29:12.969" v="644"/>
          <ac:picMkLst>
            <pc:docMk/>
            <pc:sldMk cId="2775796217" sldId="262"/>
            <ac:picMk id="2" creationId="{EA102798-31A5-C1A3-64A1-59E8DAC7BD95}"/>
          </ac:picMkLst>
        </pc:picChg>
      </pc:sldChg>
      <pc:sldChg chg="del">
        <pc:chgData name="Lígia Maria Nascimento de Araújo" userId="43d1ff25-7d40-4f7d-9d2d-dad453c4615d" providerId="ADAL" clId="{08F2A392-9BFC-4FF0-AA98-641AE30F7E57}" dt="2024-08-21T15:21:54.683" v="427" actId="47"/>
        <pc:sldMkLst>
          <pc:docMk/>
          <pc:sldMk cId="0" sldId="263"/>
        </pc:sldMkLst>
      </pc:sldChg>
      <pc:sldChg chg="addSp delSp modSp add mod setBg modAnim">
        <pc:chgData name="Lígia Maria Nascimento de Araújo" userId="43d1ff25-7d40-4f7d-9d2d-dad453c4615d" providerId="ADAL" clId="{08F2A392-9BFC-4FF0-AA98-641AE30F7E57}" dt="2024-08-22T14:11:39.895" v="1774" actId="1036"/>
        <pc:sldMkLst>
          <pc:docMk/>
          <pc:sldMk cId="1748094758" sldId="265"/>
        </pc:sldMkLst>
        <pc:spChg chg="mod">
          <ac:chgData name="Lígia Maria Nascimento de Araújo" userId="43d1ff25-7d40-4f7d-9d2d-dad453c4615d" providerId="ADAL" clId="{08F2A392-9BFC-4FF0-AA98-641AE30F7E57}" dt="2024-08-22T13:01:06.597" v="1671" actId="113"/>
          <ac:spMkLst>
            <pc:docMk/>
            <pc:sldMk cId="1748094758" sldId="265"/>
            <ac:spMk id="2" creationId="{06233C0A-974D-ED20-047F-292092F00CD2}"/>
          </ac:spMkLst>
        </pc:spChg>
        <pc:spChg chg="add del mod">
          <ac:chgData name="Lígia Maria Nascimento de Araújo" userId="43d1ff25-7d40-4f7d-9d2d-dad453c4615d" providerId="ADAL" clId="{08F2A392-9BFC-4FF0-AA98-641AE30F7E57}" dt="2024-08-21T17:14:17.580" v="551" actId="478"/>
          <ac:spMkLst>
            <pc:docMk/>
            <pc:sldMk cId="1748094758" sldId="265"/>
            <ac:spMk id="4" creationId="{E6917A0D-A69C-7F97-0135-FEB6F82AA9B6}"/>
          </ac:spMkLst>
        </pc:spChg>
        <pc:spChg chg="add mod">
          <ac:chgData name="Lígia Maria Nascimento de Araújo" userId="43d1ff25-7d40-4f7d-9d2d-dad453c4615d" providerId="ADAL" clId="{08F2A392-9BFC-4FF0-AA98-641AE30F7E57}" dt="2024-08-21T17:22:12.098" v="590" actId="20577"/>
          <ac:spMkLst>
            <pc:docMk/>
            <pc:sldMk cId="1748094758" sldId="265"/>
            <ac:spMk id="5" creationId="{EDBC58A1-C5E4-4082-0084-B1951402B01D}"/>
          </ac:spMkLst>
        </pc:spChg>
        <pc:spChg chg="mod">
          <ac:chgData name="Lígia Maria Nascimento de Araújo" userId="43d1ff25-7d40-4f7d-9d2d-dad453c4615d" providerId="ADAL" clId="{08F2A392-9BFC-4FF0-AA98-641AE30F7E57}" dt="2024-08-21T16:59:02.557" v="465" actId="1076"/>
          <ac:spMkLst>
            <pc:docMk/>
            <pc:sldMk cId="1748094758" sldId="265"/>
            <ac:spMk id="7" creationId="{710ABB52-D87F-AB79-CF41-B6A4465D31B6}"/>
          </ac:spMkLst>
        </pc:spChg>
        <pc:spChg chg="mod">
          <ac:chgData name="Lígia Maria Nascimento de Araújo" userId="43d1ff25-7d40-4f7d-9d2d-dad453c4615d" providerId="ADAL" clId="{08F2A392-9BFC-4FF0-AA98-641AE30F7E57}" dt="2024-08-21T16:59:14.709" v="466" actId="1076"/>
          <ac:spMkLst>
            <pc:docMk/>
            <pc:sldMk cId="1748094758" sldId="265"/>
            <ac:spMk id="8" creationId="{74F25A24-1148-4DF4-4072-95BEFA661E70}"/>
          </ac:spMkLst>
        </pc:spChg>
        <pc:spChg chg="mod">
          <ac:chgData name="Lígia Maria Nascimento de Araújo" userId="43d1ff25-7d40-4f7d-9d2d-dad453c4615d" providerId="ADAL" clId="{08F2A392-9BFC-4FF0-AA98-641AE30F7E57}" dt="2024-08-21T17:06:24.852" v="480" actId="1035"/>
          <ac:spMkLst>
            <pc:docMk/>
            <pc:sldMk cId="1748094758" sldId="265"/>
            <ac:spMk id="33" creationId="{F79A5B18-6E4B-617C-4F35-753C97356484}"/>
          </ac:spMkLst>
        </pc:spChg>
        <pc:spChg chg="mod">
          <ac:chgData name="Lígia Maria Nascimento de Araújo" userId="43d1ff25-7d40-4f7d-9d2d-dad453c4615d" providerId="ADAL" clId="{08F2A392-9BFC-4FF0-AA98-641AE30F7E57}" dt="2024-08-22T14:11:39.895" v="1774" actId="1036"/>
          <ac:spMkLst>
            <pc:docMk/>
            <pc:sldMk cId="1748094758" sldId="265"/>
            <ac:spMk id="34" creationId="{877DA171-3D9B-FEE1-00E7-B3D5323E019B}"/>
          </ac:spMkLst>
        </pc:spChg>
      </pc:sldChg>
      <pc:sldChg chg="addSp delSp modSp add mod ord setBg">
        <pc:chgData name="Lígia Maria Nascimento de Araújo" userId="43d1ff25-7d40-4f7d-9d2d-dad453c4615d" providerId="ADAL" clId="{08F2A392-9BFC-4FF0-AA98-641AE30F7E57}" dt="2024-08-22T14:15:25.587" v="1786" actId="20577"/>
        <pc:sldMkLst>
          <pc:docMk/>
          <pc:sldMk cId="615178059" sldId="266"/>
        </pc:sldMkLst>
        <pc:spChg chg="mod">
          <ac:chgData name="Lígia Maria Nascimento de Araújo" userId="43d1ff25-7d40-4f7d-9d2d-dad453c4615d" providerId="ADAL" clId="{08F2A392-9BFC-4FF0-AA98-641AE30F7E57}" dt="2024-08-22T14:15:25.587" v="1786" actId="20577"/>
          <ac:spMkLst>
            <pc:docMk/>
            <pc:sldMk cId="615178059" sldId="266"/>
            <ac:spMk id="44" creationId="{F45A7A1D-D7F1-98C9-B566-2825FBC05761}"/>
          </ac:spMkLst>
        </pc:spChg>
        <pc:spChg chg="del">
          <ac:chgData name="Lígia Maria Nascimento de Araújo" userId="43d1ff25-7d40-4f7d-9d2d-dad453c4615d" providerId="ADAL" clId="{08F2A392-9BFC-4FF0-AA98-641AE30F7E57}" dt="2024-08-21T20:12:07.606" v="718" actId="478"/>
          <ac:spMkLst>
            <pc:docMk/>
            <pc:sldMk cId="615178059" sldId="266"/>
            <ac:spMk id="46" creationId="{1FBAF6D5-EEE6-3312-B97C-815689E29202}"/>
          </ac:spMkLst>
        </pc:spChg>
        <pc:spChg chg="del">
          <ac:chgData name="Lígia Maria Nascimento de Araújo" userId="43d1ff25-7d40-4f7d-9d2d-dad453c4615d" providerId="ADAL" clId="{08F2A392-9BFC-4FF0-AA98-641AE30F7E57}" dt="2024-08-21T20:11:39.899" v="717" actId="478"/>
          <ac:spMkLst>
            <pc:docMk/>
            <pc:sldMk cId="615178059" sldId="266"/>
            <ac:spMk id="47" creationId="{7A87E429-9A71-917B-0094-F7AF38ED6CF1}"/>
          </ac:spMkLst>
        </pc:spChg>
        <pc:spChg chg="del">
          <ac:chgData name="Lígia Maria Nascimento de Araújo" userId="43d1ff25-7d40-4f7d-9d2d-dad453c4615d" providerId="ADAL" clId="{08F2A392-9BFC-4FF0-AA98-641AE30F7E57}" dt="2024-08-21T20:12:25.696" v="720" actId="478"/>
          <ac:spMkLst>
            <pc:docMk/>
            <pc:sldMk cId="615178059" sldId="266"/>
            <ac:spMk id="58" creationId="{E86DAF7D-DF1A-C040-8216-4F6D480937FC}"/>
          </ac:spMkLst>
        </pc:spChg>
        <pc:spChg chg="del topLvl">
          <ac:chgData name="Lígia Maria Nascimento de Araújo" userId="43d1ff25-7d40-4f7d-9d2d-dad453c4615d" providerId="ADAL" clId="{08F2A392-9BFC-4FF0-AA98-641AE30F7E57}" dt="2024-08-21T20:12:19.168" v="719" actId="478"/>
          <ac:spMkLst>
            <pc:docMk/>
            <pc:sldMk cId="615178059" sldId="266"/>
            <ac:spMk id="59" creationId="{70200571-E0C0-ACDF-10E1-9E6115FE4F11}"/>
          </ac:spMkLst>
        </pc:spChg>
        <pc:grpChg chg="mod topLvl">
          <ac:chgData name="Lígia Maria Nascimento de Araújo" userId="43d1ff25-7d40-4f7d-9d2d-dad453c4615d" providerId="ADAL" clId="{08F2A392-9BFC-4FF0-AA98-641AE30F7E57}" dt="2024-08-22T00:16:40.607" v="1409" actId="1038"/>
          <ac:grpSpMkLst>
            <pc:docMk/>
            <pc:sldMk cId="615178059" sldId="266"/>
            <ac:grpSpMk id="5" creationId="{E415C857-B044-2B8A-0524-D09E62BACC0B}"/>
          </ac:grpSpMkLst>
        </pc:grpChg>
        <pc:grpChg chg="del">
          <ac:chgData name="Lígia Maria Nascimento de Araújo" userId="43d1ff25-7d40-4f7d-9d2d-dad453c4615d" providerId="ADAL" clId="{08F2A392-9BFC-4FF0-AA98-641AE30F7E57}" dt="2024-08-21T20:12:19.168" v="719" actId="478"/>
          <ac:grpSpMkLst>
            <pc:docMk/>
            <pc:sldMk cId="615178059" sldId="266"/>
            <ac:grpSpMk id="6" creationId="{84929DA1-8A50-90CB-0464-16BD44AC7A2C}"/>
          </ac:grpSpMkLst>
        </pc:grpChg>
        <pc:picChg chg="add mod">
          <ac:chgData name="Lígia Maria Nascimento de Araújo" userId="43d1ff25-7d40-4f7d-9d2d-dad453c4615d" providerId="ADAL" clId="{08F2A392-9BFC-4FF0-AA98-641AE30F7E57}" dt="2024-08-21T16:56:42.531" v="456"/>
          <ac:picMkLst>
            <pc:docMk/>
            <pc:sldMk cId="615178059" sldId="266"/>
            <ac:picMk id="2" creationId="{5999A7CA-8CD2-D4D6-68B8-97273EC3A3A9}"/>
          </ac:picMkLst>
        </pc:picChg>
      </pc:sldChg>
      <pc:sldChg chg="addSp delSp modSp mod modAnim">
        <pc:chgData name="Lígia Maria Nascimento de Araújo" userId="43d1ff25-7d40-4f7d-9d2d-dad453c4615d" providerId="ADAL" clId="{08F2A392-9BFC-4FF0-AA98-641AE30F7E57}" dt="2024-08-22T00:34:47.160" v="1440" actId="164"/>
        <pc:sldMkLst>
          <pc:docMk/>
          <pc:sldMk cId="2434811113" sldId="282"/>
        </pc:sldMkLst>
        <pc:spChg chg="add mod">
          <ac:chgData name="Lígia Maria Nascimento de Araújo" userId="43d1ff25-7d40-4f7d-9d2d-dad453c4615d" providerId="ADAL" clId="{08F2A392-9BFC-4FF0-AA98-641AE30F7E57}" dt="2024-08-21T19:56:06.575" v="669" actId="20577"/>
          <ac:spMkLst>
            <pc:docMk/>
            <pc:sldMk cId="2434811113" sldId="282"/>
            <ac:spMk id="8" creationId="{733A921C-9E3B-EA2B-A52A-5886E3F63CA5}"/>
          </ac:spMkLst>
        </pc:spChg>
        <pc:spChg chg="add mod">
          <ac:chgData name="Lígia Maria Nascimento de Araújo" userId="43d1ff25-7d40-4f7d-9d2d-dad453c4615d" providerId="ADAL" clId="{08F2A392-9BFC-4FF0-AA98-641AE30F7E57}" dt="2024-08-21T20:26:40.407" v="961" actId="1037"/>
          <ac:spMkLst>
            <pc:docMk/>
            <pc:sldMk cId="2434811113" sldId="282"/>
            <ac:spMk id="11" creationId="{45A5470F-B0D3-B94C-28C0-6810E3F788CA}"/>
          </ac:spMkLst>
        </pc:spChg>
        <pc:spChg chg="add mod">
          <ac:chgData name="Lígia Maria Nascimento de Araújo" userId="43d1ff25-7d40-4f7d-9d2d-dad453c4615d" providerId="ADAL" clId="{08F2A392-9BFC-4FF0-AA98-641AE30F7E57}" dt="2024-08-21T20:26:40.407" v="961" actId="1037"/>
          <ac:spMkLst>
            <pc:docMk/>
            <pc:sldMk cId="2434811113" sldId="282"/>
            <ac:spMk id="19" creationId="{68097DE9-9D5C-B0EC-7774-842B888DAF33}"/>
          </ac:spMkLst>
        </pc:spChg>
        <pc:spChg chg="add mod">
          <ac:chgData name="Lígia Maria Nascimento de Araújo" userId="43d1ff25-7d40-4f7d-9d2d-dad453c4615d" providerId="ADAL" clId="{08F2A392-9BFC-4FF0-AA98-641AE30F7E57}" dt="2024-08-21T20:27:28" v="964" actId="14100"/>
          <ac:spMkLst>
            <pc:docMk/>
            <pc:sldMk cId="2434811113" sldId="282"/>
            <ac:spMk id="20" creationId="{8ECEE130-FEFC-1AD7-9626-864B4543EE9B}"/>
          </ac:spMkLst>
        </pc:spChg>
        <pc:spChg chg="add del mod">
          <ac:chgData name="Lígia Maria Nascimento de Araújo" userId="43d1ff25-7d40-4f7d-9d2d-dad453c4615d" providerId="ADAL" clId="{08F2A392-9BFC-4FF0-AA98-641AE30F7E57}" dt="2024-08-21T20:28:18.912" v="967"/>
          <ac:spMkLst>
            <pc:docMk/>
            <pc:sldMk cId="2434811113" sldId="282"/>
            <ac:spMk id="21" creationId="{8110FB55-C9E9-17F9-5924-57EFB392B12B}"/>
          </ac:spMkLst>
        </pc:spChg>
        <pc:spChg chg="add del mod">
          <ac:chgData name="Lígia Maria Nascimento de Araújo" userId="43d1ff25-7d40-4f7d-9d2d-dad453c4615d" providerId="ADAL" clId="{08F2A392-9BFC-4FF0-AA98-641AE30F7E57}" dt="2024-08-21T20:28:18.912" v="967"/>
          <ac:spMkLst>
            <pc:docMk/>
            <pc:sldMk cId="2434811113" sldId="282"/>
            <ac:spMk id="22" creationId="{C35CEBB0-A4D3-2A70-AA70-33F5854D3FFC}"/>
          </ac:spMkLst>
        </pc:spChg>
        <pc:spChg chg="add mod">
          <ac:chgData name="Lígia Maria Nascimento de Araújo" userId="43d1ff25-7d40-4f7d-9d2d-dad453c4615d" providerId="ADAL" clId="{08F2A392-9BFC-4FF0-AA98-641AE30F7E57}" dt="2024-08-21T20:28:46.220" v="1000" actId="1036"/>
          <ac:spMkLst>
            <pc:docMk/>
            <pc:sldMk cId="2434811113" sldId="282"/>
            <ac:spMk id="23" creationId="{C1A155AA-CACC-17F2-7922-BB38CB14CDD5}"/>
          </ac:spMkLst>
        </pc:spChg>
        <pc:spChg chg="add mod">
          <ac:chgData name="Lígia Maria Nascimento de Araújo" userId="43d1ff25-7d40-4f7d-9d2d-dad453c4615d" providerId="ADAL" clId="{08F2A392-9BFC-4FF0-AA98-641AE30F7E57}" dt="2024-08-21T20:29:36.393" v="1012" actId="207"/>
          <ac:spMkLst>
            <pc:docMk/>
            <pc:sldMk cId="2434811113" sldId="282"/>
            <ac:spMk id="24" creationId="{F1DCAB6D-AE01-A5DD-9D49-0B69CE020CE9}"/>
          </ac:spMkLst>
        </pc:spChg>
        <pc:spChg chg="add mod">
          <ac:chgData name="Lígia Maria Nascimento de Araújo" userId="43d1ff25-7d40-4f7d-9d2d-dad453c4615d" providerId="ADAL" clId="{08F2A392-9BFC-4FF0-AA98-641AE30F7E57}" dt="2024-08-21T20:28:59.537" v="1001" actId="164"/>
          <ac:spMkLst>
            <pc:docMk/>
            <pc:sldMk cId="2434811113" sldId="282"/>
            <ac:spMk id="25" creationId="{34F50476-823B-C807-2446-395D085C7E2B}"/>
          </ac:spMkLst>
        </pc:spChg>
        <pc:spChg chg="add mod">
          <ac:chgData name="Lígia Maria Nascimento de Araújo" userId="43d1ff25-7d40-4f7d-9d2d-dad453c4615d" providerId="ADAL" clId="{08F2A392-9BFC-4FF0-AA98-641AE30F7E57}" dt="2024-08-22T00:34:47.160" v="1440" actId="164"/>
          <ac:spMkLst>
            <pc:docMk/>
            <pc:sldMk cId="2434811113" sldId="282"/>
            <ac:spMk id="27" creationId="{C6DE33EA-C749-07FF-463E-3354A3A3511A}"/>
          </ac:spMkLst>
        </pc:spChg>
        <pc:spChg chg="del">
          <ac:chgData name="Lígia Maria Nascimento de Araújo" userId="43d1ff25-7d40-4f7d-9d2d-dad453c4615d" providerId="ADAL" clId="{08F2A392-9BFC-4FF0-AA98-641AE30F7E57}" dt="2024-08-21T19:23:47.553" v="655" actId="478"/>
          <ac:spMkLst>
            <pc:docMk/>
            <pc:sldMk cId="2434811113" sldId="282"/>
            <ac:spMk id="37" creationId="{37C7E26F-B0C6-A014-BBE0-B1D51A9BF184}"/>
          </ac:spMkLst>
        </pc:spChg>
        <pc:spChg chg="mod">
          <ac:chgData name="Lígia Maria Nascimento de Araújo" userId="43d1ff25-7d40-4f7d-9d2d-dad453c4615d" providerId="ADAL" clId="{08F2A392-9BFC-4FF0-AA98-641AE30F7E57}" dt="2024-08-21T19:23:50.050" v="656" actId="6549"/>
          <ac:spMkLst>
            <pc:docMk/>
            <pc:sldMk cId="2434811113" sldId="282"/>
            <ac:spMk id="40" creationId="{6CA8B0FC-0D8E-FCEC-1C60-B9069371623F}"/>
          </ac:spMkLst>
        </pc:spChg>
        <pc:grpChg chg="del">
          <ac:chgData name="Lígia Maria Nascimento de Araújo" userId="43d1ff25-7d40-4f7d-9d2d-dad453c4615d" providerId="ADAL" clId="{08F2A392-9BFC-4FF0-AA98-641AE30F7E57}" dt="2024-08-21T19:23:59.705" v="659" actId="478"/>
          <ac:grpSpMkLst>
            <pc:docMk/>
            <pc:sldMk cId="2434811113" sldId="282"/>
            <ac:grpSpMk id="2" creationId="{F6F4829E-902A-3F82-95EA-7D2AF59E792D}"/>
          </ac:grpSpMkLst>
        </pc:grpChg>
        <pc:grpChg chg="add mod">
          <ac:chgData name="Lígia Maria Nascimento de Araújo" userId="43d1ff25-7d40-4f7d-9d2d-dad453c4615d" providerId="ADAL" clId="{08F2A392-9BFC-4FF0-AA98-641AE30F7E57}" dt="2024-08-22T00:34:47.160" v="1440" actId="164"/>
          <ac:grpSpMkLst>
            <pc:docMk/>
            <pc:sldMk cId="2434811113" sldId="282"/>
            <ac:grpSpMk id="26" creationId="{D6AA489E-39D4-12D9-DBE3-D730B8DDD08A}"/>
          </ac:grpSpMkLst>
        </pc:grpChg>
        <pc:grpChg chg="add mod">
          <ac:chgData name="Lígia Maria Nascimento de Araújo" userId="43d1ff25-7d40-4f7d-9d2d-dad453c4615d" providerId="ADAL" clId="{08F2A392-9BFC-4FF0-AA98-641AE30F7E57}" dt="2024-08-22T00:34:47.160" v="1440" actId="164"/>
          <ac:grpSpMkLst>
            <pc:docMk/>
            <pc:sldMk cId="2434811113" sldId="282"/>
            <ac:grpSpMk id="28" creationId="{65683FC6-0FBC-5D18-6B68-883D6B7BF4B0}"/>
          </ac:grpSpMkLst>
        </pc:grpChg>
        <pc:grpChg chg="del">
          <ac:chgData name="Lígia Maria Nascimento de Araújo" userId="43d1ff25-7d40-4f7d-9d2d-dad453c4615d" providerId="ADAL" clId="{08F2A392-9BFC-4FF0-AA98-641AE30F7E57}" dt="2024-08-21T19:23:54.868" v="658" actId="478"/>
          <ac:grpSpMkLst>
            <pc:docMk/>
            <pc:sldMk cId="2434811113" sldId="282"/>
            <ac:grpSpMk id="33" creationId="{BB7EFD5A-6A91-9D9C-EE46-4910F1F8F91A}"/>
          </ac:grpSpMkLst>
        </pc:grpChg>
        <pc:grpChg chg="del">
          <ac:chgData name="Lígia Maria Nascimento de Araújo" userId="43d1ff25-7d40-4f7d-9d2d-dad453c4615d" providerId="ADAL" clId="{08F2A392-9BFC-4FF0-AA98-641AE30F7E57}" dt="2024-08-21T19:23:52.016" v="657" actId="478"/>
          <ac:grpSpMkLst>
            <pc:docMk/>
            <pc:sldMk cId="2434811113" sldId="282"/>
            <ac:grpSpMk id="38" creationId="{907AB80F-0746-BF8C-6C7C-11825EC04C05}"/>
          </ac:grpSpMkLst>
        </pc:grpChg>
        <pc:picChg chg="add mod">
          <ac:chgData name="Lígia Maria Nascimento de Araújo" userId="43d1ff25-7d40-4f7d-9d2d-dad453c4615d" providerId="ADAL" clId="{08F2A392-9BFC-4FF0-AA98-641AE30F7E57}" dt="2024-08-21T20:27:11.670" v="962" actId="1076"/>
          <ac:picMkLst>
            <pc:docMk/>
            <pc:sldMk cId="2434811113" sldId="282"/>
            <ac:picMk id="4" creationId="{BA5251E5-0D52-35AB-2985-CE948DE6AF54}"/>
          </ac:picMkLst>
        </pc:picChg>
      </pc:sldChg>
      <pc:sldChg chg="modSp mod">
        <pc:chgData name="Lígia Maria Nascimento de Araújo" userId="43d1ff25-7d40-4f7d-9d2d-dad453c4615d" providerId="ADAL" clId="{08F2A392-9BFC-4FF0-AA98-641AE30F7E57}" dt="2024-08-21T20:02:29.484" v="706" actId="20577"/>
        <pc:sldMkLst>
          <pc:docMk/>
          <pc:sldMk cId="0" sldId="286"/>
        </pc:sldMkLst>
        <pc:spChg chg="mod">
          <ac:chgData name="Lígia Maria Nascimento de Araújo" userId="43d1ff25-7d40-4f7d-9d2d-dad453c4615d" providerId="ADAL" clId="{08F2A392-9BFC-4FF0-AA98-641AE30F7E57}" dt="2024-08-21T20:02:24.385" v="705" actId="20577"/>
          <ac:spMkLst>
            <pc:docMk/>
            <pc:sldMk cId="0" sldId="286"/>
            <ac:spMk id="2" creationId="{1AEA4C67-B025-EA5F-54C8-19479C069BC0}"/>
          </ac:spMkLst>
        </pc:spChg>
        <pc:spChg chg="mod">
          <ac:chgData name="Lígia Maria Nascimento de Araújo" userId="43d1ff25-7d40-4f7d-9d2d-dad453c4615d" providerId="ADAL" clId="{08F2A392-9BFC-4FF0-AA98-641AE30F7E57}" dt="2024-08-21T20:02:29.484" v="706" actId="20577"/>
          <ac:spMkLst>
            <pc:docMk/>
            <pc:sldMk cId="0" sldId="286"/>
            <ac:spMk id="6" creationId="{9C55F9B6-C9D1-7E40-9C71-431AD0B0F321}"/>
          </ac:spMkLst>
        </pc:spChg>
      </pc:sldChg>
      <pc:sldChg chg="addSp modSp add del modAnim">
        <pc:chgData name="Lígia Maria Nascimento de Araújo" userId="43d1ff25-7d40-4f7d-9d2d-dad453c4615d" providerId="ADAL" clId="{08F2A392-9BFC-4FF0-AA98-641AE30F7E57}" dt="2024-08-22T14:08:09.737" v="1732"/>
        <pc:sldMkLst>
          <pc:docMk/>
          <pc:sldMk cId="3234031199" sldId="458"/>
        </pc:sldMkLst>
        <pc:picChg chg="add mod">
          <ac:chgData name="Lígia Maria Nascimento de Araújo" userId="43d1ff25-7d40-4f7d-9d2d-dad453c4615d" providerId="ADAL" clId="{08F2A392-9BFC-4FF0-AA98-641AE30F7E57}" dt="2024-08-22T14:08:09.737" v="1732"/>
          <ac:picMkLst>
            <pc:docMk/>
            <pc:sldMk cId="3234031199" sldId="458"/>
            <ac:picMk id="2" creationId="{BD1D3575-13A1-7E25-D9D6-C357D92B3C7A}"/>
          </ac:picMkLst>
        </pc:picChg>
      </pc:sldChg>
      <pc:sldChg chg="addSp modSp add ord">
        <pc:chgData name="Lígia Maria Nascimento de Araújo" userId="43d1ff25-7d40-4f7d-9d2d-dad453c4615d" providerId="ADAL" clId="{08F2A392-9BFC-4FF0-AA98-641AE30F7E57}" dt="2024-08-22T14:08:17.155" v="1733"/>
        <pc:sldMkLst>
          <pc:docMk/>
          <pc:sldMk cId="3953477569" sldId="537"/>
        </pc:sldMkLst>
        <pc:picChg chg="add mod">
          <ac:chgData name="Lígia Maria Nascimento de Araújo" userId="43d1ff25-7d40-4f7d-9d2d-dad453c4615d" providerId="ADAL" clId="{08F2A392-9BFC-4FF0-AA98-641AE30F7E57}" dt="2024-08-22T14:08:17.155" v="1733"/>
          <ac:picMkLst>
            <pc:docMk/>
            <pc:sldMk cId="3953477569" sldId="537"/>
            <ac:picMk id="2" creationId="{ADE4150D-CBD0-E40A-9E67-D20251AB6BD6}"/>
          </ac:picMkLst>
        </pc:picChg>
      </pc:sldChg>
      <pc:sldChg chg="add del">
        <pc:chgData name="Lígia Maria Nascimento de Araújo" userId="43d1ff25-7d40-4f7d-9d2d-dad453c4615d" providerId="ADAL" clId="{08F2A392-9BFC-4FF0-AA98-641AE30F7E57}" dt="2024-08-22T10:18:45.263" v="1506" actId="47"/>
        <pc:sldMkLst>
          <pc:docMk/>
          <pc:sldMk cId="3538553821" sldId="551"/>
        </pc:sldMkLst>
      </pc:sldChg>
      <pc:sldChg chg="addSp modSp add del modAnim">
        <pc:chgData name="Lígia Maria Nascimento de Araújo" userId="43d1ff25-7d40-4f7d-9d2d-dad453c4615d" providerId="ADAL" clId="{08F2A392-9BFC-4FF0-AA98-641AE30F7E57}" dt="2024-08-22T14:08:05.571" v="1731"/>
        <pc:sldMkLst>
          <pc:docMk/>
          <pc:sldMk cId="2082913050" sldId="567"/>
        </pc:sldMkLst>
        <pc:picChg chg="add mod">
          <ac:chgData name="Lígia Maria Nascimento de Araújo" userId="43d1ff25-7d40-4f7d-9d2d-dad453c4615d" providerId="ADAL" clId="{08F2A392-9BFC-4FF0-AA98-641AE30F7E57}" dt="2024-08-22T14:08:05.571" v="1731"/>
          <ac:picMkLst>
            <pc:docMk/>
            <pc:sldMk cId="2082913050" sldId="567"/>
            <ac:picMk id="2" creationId="{87AC6675-4DAB-C99B-6930-2E6945FC9ADB}"/>
          </ac:picMkLst>
        </pc:picChg>
      </pc:sldChg>
      <pc:sldChg chg="modSp add del mod">
        <pc:chgData name="Lígia Maria Nascimento de Araújo" userId="43d1ff25-7d40-4f7d-9d2d-dad453c4615d" providerId="ADAL" clId="{08F2A392-9BFC-4FF0-AA98-641AE30F7E57}" dt="2024-08-22T10:19:34.163" v="1510" actId="47"/>
        <pc:sldMkLst>
          <pc:docMk/>
          <pc:sldMk cId="3672307126" sldId="568"/>
        </pc:sldMkLst>
        <pc:spChg chg="mod">
          <ac:chgData name="Lígia Maria Nascimento de Araújo" userId="43d1ff25-7d40-4f7d-9d2d-dad453c4615d" providerId="ADAL" clId="{08F2A392-9BFC-4FF0-AA98-641AE30F7E57}" dt="2024-08-22T01:13:29.474" v="1505" actId="20577"/>
          <ac:spMkLst>
            <pc:docMk/>
            <pc:sldMk cId="3672307126" sldId="568"/>
            <ac:spMk id="19" creationId="{8B59E2D5-110D-4B6F-A4A8-65B2F8D0DE22}"/>
          </ac:spMkLst>
        </pc:spChg>
      </pc:sldChg>
      <pc:sldChg chg="addSp modSp add del ord">
        <pc:chgData name="Lígia Maria Nascimento de Araújo" userId="43d1ff25-7d40-4f7d-9d2d-dad453c4615d" providerId="ADAL" clId="{08F2A392-9BFC-4FF0-AA98-641AE30F7E57}" dt="2024-08-22T14:07:51.232" v="1730"/>
        <pc:sldMkLst>
          <pc:docMk/>
          <pc:sldMk cId="986641986" sldId="571"/>
        </pc:sldMkLst>
        <pc:picChg chg="add mod">
          <ac:chgData name="Lígia Maria Nascimento de Araújo" userId="43d1ff25-7d40-4f7d-9d2d-dad453c4615d" providerId="ADAL" clId="{08F2A392-9BFC-4FF0-AA98-641AE30F7E57}" dt="2024-08-22T14:07:51.232" v="1730"/>
          <ac:picMkLst>
            <pc:docMk/>
            <pc:sldMk cId="986641986" sldId="571"/>
            <ac:picMk id="7" creationId="{43D5425F-D023-9771-96A7-DD4E96072319}"/>
          </ac:picMkLst>
        </pc:picChg>
      </pc:sldChg>
      <pc:sldChg chg="modSp add del mod">
        <pc:chgData name="Lígia Maria Nascimento de Araújo" userId="43d1ff25-7d40-4f7d-9d2d-dad453c4615d" providerId="ADAL" clId="{08F2A392-9BFC-4FF0-AA98-641AE30F7E57}" dt="2024-08-22T15:56:27.264" v="1791"/>
        <pc:sldMkLst>
          <pc:docMk/>
          <pc:sldMk cId="899914077" sldId="581"/>
        </pc:sldMkLst>
        <pc:spChg chg="mod">
          <ac:chgData name="Lígia Maria Nascimento de Araújo" userId="43d1ff25-7d40-4f7d-9d2d-dad453c4615d" providerId="ADAL" clId="{08F2A392-9BFC-4FF0-AA98-641AE30F7E57}" dt="2024-08-22T00:10:56.085" v="1305" actId="255"/>
          <ac:spMkLst>
            <pc:docMk/>
            <pc:sldMk cId="899914077" sldId="581"/>
            <ac:spMk id="115" creationId="{4DF9E700-616C-4DDD-B38B-41B2A7E22AA5}"/>
          </ac:spMkLst>
        </pc:spChg>
        <pc:spChg chg="mod">
          <ac:chgData name="Lígia Maria Nascimento de Araújo" userId="43d1ff25-7d40-4f7d-9d2d-dad453c4615d" providerId="ADAL" clId="{08F2A392-9BFC-4FF0-AA98-641AE30F7E57}" dt="2024-08-22T00:11:23.117" v="1329" actId="14100"/>
          <ac:spMkLst>
            <pc:docMk/>
            <pc:sldMk cId="899914077" sldId="581"/>
            <ac:spMk id="371" creationId="{BA55F3B4-88BB-41A3-A721-B88CB773B0E1}"/>
          </ac:spMkLst>
        </pc:spChg>
      </pc:sldChg>
      <pc:sldChg chg="add del">
        <pc:chgData name="Lígia Maria Nascimento de Araújo" userId="43d1ff25-7d40-4f7d-9d2d-dad453c4615d" providerId="ADAL" clId="{08F2A392-9BFC-4FF0-AA98-641AE30F7E57}" dt="2024-08-22T15:56:27.264" v="1791"/>
        <pc:sldMkLst>
          <pc:docMk/>
          <pc:sldMk cId="1938567692" sldId="582"/>
        </pc:sldMkLst>
      </pc:sldChg>
      <pc:sldChg chg="addSp modSp add mod">
        <pc:chgData name="Lígia Maria Nascimento de Araújo" userId="43d1ff25-7d40-4f7d-9d2d-dad453c4615d" providerId="ADAL" clId="{08F2A392-9BFC-4FF0-AA98-641AE30F7E57}" dt="2024-08-22T14:29:22.602" v="1790" actId="20577"/>
        <pc:sldMkLst>
          <pc:docMk/>
          <pc:sldMk cId="2937760432" sldId="596"/>
        </pc:sldMkLst>
        <pc:spChg chg="mod">
          <ac:chgData name="Lígia Maria Nascimento de Araújo" userId="43d1ff25-7d40-4f7d-9d2d-dad453c4615d" providerId="ADAL" clId="{08F2A392-9BFC-4FF0-AA98-641AE30F7E57}" dt="2024-08-21T20:47:06.463" v="1097" actId="27636"/>
          <ac:spMkLst>
            <pc:docMk/>
            <pc:sldMk cId="2937760432" sldId="596"/>
            <ac:spMk id="2" creationId="{67D4BDBD-50FB-9A41-6975-064DF0983D3A}"/>
          </ac:spMkLst>
        </pc:spChg>
        <pc:spChg chg="mod">
          <ac:chgData name="Lígia Maria Nascimento de Araújo" userId="43d1ff25-7d40-4f7d-9d2d-dad453c4615d" providerId="ADAL" clId="{08F2A392-9BFC-4FF0-AA98-641AE30F7E57}" dt="2024-08-22T14:29:22.602" v="1790" actId="20577"/>
          <ac:spMkLst>
            <pc:docMk/>
            <pc:sldMk cId="2937760432" sldId="596"/>
            <ac:spMk id="3" creationId="{0F2B05F5-DF95-DFB3-D3C3-0C80C6547276}"/>
          </ac:spMkLst>
        </pc:spChg>
        <pc:picChg chg="add mod">
          <ac:chgData name="Lígia Maria Nascimento de Araújo" userId="43d1ff25-7d40-4f7d-9d2d-dad453c4615d" providerId="ADAL" clId="{08F2A392-9BFC-4FF0-AA98-641AE30F7E57}" dt="2024-08-22T14:08:27.446" v="1735"/>
          <ac:picMkLst>
            <pc:docMk/>
            <pc:sldMk cId="2937760432" sldId="596"/>
            <ac:picMk id="4" creationId="{9C1A1A4B-F7D6-FA85-054C-E6ADED66EAA0}"/>
          </ac:picMkLst>
        </pc:picChg>
      </pc:sldChg>
      <pc:sldChg chg="modSp mod">
        <pc:chgData name="Lígia Maria Nascimento de Araújo" userId="43d1ff25-7d40-4f7d-9d2d-dad453c4615d" providerId="ADAL" clId="{08F2A392-9BFC-4FF0-AA98-641AE30F7E57}" dt="2024-08-22T13:39:40.571" v="1689" actId="20577"/>
        <pc:sldMkLst>
          <pc:docMk/>
          <pc:sldMk cId="1213436235" sldId="2195"/>
        </pc:sldMkLst>
        <pc:spChg chg="mod">
          <ac:chgData name="Lígia Maria Nascimento de Araújo" userId="43d1ff25-7d40-4f7d-9d2d-dad453c4615d" providerId="ADAL" clId="{08F2A392-9BFC-4FF0-AA98-641AE30F7E57}" dt="2024-08-22T13:39:40.571" v="1689" actId="20577"/>
          <ac:spMkLst>
            <pc:docMk/>
            <pc:sldMk cId="1213436235" sldId="2195"/>
            <ac:spMk id="41" creationId="{12DFF6A7-D8B0-48F1-90D1-7D3154721E0A}"/>
          </ac:spMkLst>
        </pc:spChg>
      </pc:sldChg>
      <pc:sldChg chg="ord">
        <pc:chgData name="Lígia Maria Nascimento de Araújo" userId="43d1ff25-7d40-4f7d-9d2d-dad453c4615d" providerId="ADAL" clId="{08F2A392-9BFC-4FF0-AA98-641AE30F7E57}" dt="2024-08-21T20:41:15.757" v="1091"/>
        <pc:sldMkLst>
          <pc:docMk/>
          <pc:sldMk cId="2298812799" sldId="4115"/>
        </pc:sldMkLst>
      </pc:sldChg>
      <pc:sldChg chg="addSp modSp mod ord modNotesTx">
        <pc:chgData name="Lígia Maria Nascimento de Araújo" userId="43d1ff25-7d40-4f7d-9d2d-dad453c4615d" providerId="ADAL" clId="{08F2A392-9BFC-4FF0-AA98-641AE30F7E57}" dt="2024-08-21T20:39:33.335" v="1088" actId="1037"/>
        <pc:sldMkLst>
          <pc:docMk/>
          <pc:sldMk cId="804853679" sldId="4514"/>
        </pc:sldMkLst>
        <pc:spChg chg="add mod">
          <ac:chgData name="Lígia Maria Nascimento de Araújo" userId="43d1ff25-7d40-4f7d-9d2d-dad453c4615d" providerId="ADAL" clId="{08F2A392-9BFC-4FF0-AA98-641AE30F7E57}" dt="2024-08-21T20:37:16.909" v="1075" actId="14100"/>
          <ac:spMkLst>
            <pc:docMk/>
            <pc:sldMk cId="804853679" sldId="4514"/>
            <ac:spMk id="3" creationId="{D2EDFEDC-7267-9775-F705-2278EEC6E852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6" creationId="{3F5D0A66-9F66-7D41-B889-EC6D94C8C6E4}"/>
          </ac:spMkLst>
        </pc:spChg>
        <pc:spChg chg="add mod">
          <ac:chgData name="Lígia Maria Nascimento de Araújo" userId="43d1ff25-7d40-4f7d-9d2d-dad453c4615d" providerId="ADAL" clId="{08F2A392-9BFC-4FF0-AA98-641AE30F7E57}" dt="2024-08-21T20:39:33.335" v="1088" actId="1037"/>
          <ac:spMkLst>
            <pc:docMk/>
            <pc:sldMk cId="804853679" sldId="4514"/>
            <ac:spMk id="7" creationId="{5B240DEE-9A4A-B1C5-42EA-9BA12262E923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11" creationId="{32660CB9-851D-F04F-A8F7-5975255B0C85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14" creationId="{CA1016E6-8C61-C944-B419-B09C577E2396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17" creationId="{134190F2-339C-5145-BCC3-A030660B0824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20" creationId="{EA365784-8752-0349-AABE-ECEB2E71398B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27" creationId="{F2EA251F-CFEA-B74C-9F49-9DE958FB2B81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32" creationId="{662CB9EA-A5EF-2346-8958-3EFB5BD092D0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34" creationId="{F36EFC7E-0614-4B87-BF88-E7E76F6D35B1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36" creationId="{5720FBBB-B87E-884F-86FF-F6E48AC7A861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38" creationId="{68D4B26C-34B0-4310-A0AE-BC84B62331D3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40" creationId="{1D5ED5F1-365C-FF49-B9BF-A37B9793F620}"/>
          </ac:spMkLst>
        </pc:spChg>
        <pc:spChg chg="mod">
          <ac:chgData name="Lígia Maria Nascimento de Araújo" userId="43d1ff25-7d40-4f7d-9d2d-dad453c4615d" providerId="ADAL" clId="{08F2A392-9BFC-4FF0-AA98-641AE30F7E57}" dt="2024-08-21T20:36:14.423" v="1052" actId="1037"/>
          <ac:spMkLst>
            <pc:docMk/>
            <pc:sldMk cId="804853679" sldId="4514"/>
            <ac:spMk id="42" creationId="{F7533207-1E8A-4EF9-8BEE-EBDDA441036F}"/>
          </ac:spMkLst>
        </pc:spChg>
      </pc:sldChg>
      <pc:sldChg chg="addSp modSp add mod ord">
        <pc:chgData name="Lígia Maria Nascimento de Araújo" userId="43d1ff25-7d40-4f7d-9d2d-dad453c4615d" providerId="ADAL" clId="{08F2A392-9BFC-4FF0-AA98-641AE30F7E57}" dt="2024-08-22T13:26:24.176" v="1677"/>
        <pc:sldMkLst>
          <pc:docMk/>
          <pc:sldMk cId="1105179258" sldId="4516"/>
        </pc:sldMkLst>
        <pc:spChg chg="add mod">
          <ac:chgData name="Lígia Maria Nascimento de Araújo" userId="43d1ff25-7d40-4f7d-9d2d-dad453c4615d" providerId="ADAL" clId="{08F2A392-9BFC-4FF0-AA98-641AE30F7E57}" dt="2024-08-22T10:38:06.127" v="1660" actId="1038"/>
          <ac:spMkLst>
            <pc:docMk/>
            <pc:sldMk cId="1105179258" sldId="4516"/>
            <ac:spMk id="2" creationId="{BF4F5FF6-CA39-CA1F-E13E-2AC7515A2B93}"/>
          </ac:spMkLst>
        </pc:spChg>
        <pc:spChg chg="mod">
          <ac:chgData name="Lígia Maria Nascimento de Araújo" userId="43d1ff25-7d40-4f7d-9d2d-dad453c4615d" providerId="ADAL" clId="{08F2A392-9BFC-4FF0-AA98-641AE30F7E57}" dt="2024-08-22T10:39:02.795" v="1665" actId="14100"/>
          <ac:spMkLst>
            <pc:docMk/>
            <pc:sldMk cId="1105179258" sldId="4516"/>
            <ac:spMk id="4" creationId="{4ADE2505-EFF8-BEE0-8BEA-D0251E16BC01}"/>
          </ac:spMkLst>
        </pc:spChg>
      </pc:sldChg>
      <pc:sldChg chg="del">
        <pc:chgData name="Lígia Maria Nascimento de Araújo" userId="43d1ff25-7d40-4f7d-9d2d-dad453c4615d" providerId="ADAL" clId="{08F2A392-9BFC-4FF0-AA98-641AE30F7E57}" dt="2024-08-21T15:24:26.572" v="451" actId="47"/>
        <pc:sldMkLst>
          <pc:docMk/>
          <pc:sldMk cId="495647650" sldId="4539"/>
        </pc:sldMkLst>
      </pc:sldChg>
      <pc:sldChg chg="ord">
        <pc:chgData name="Lígia Maria Nascimento de Araújo" userId="43d1ff25-7d40-4f7d-9d2d-dad453c4615d" providerId="ADAL" clId="{08F2A392-9BFC-4FF0-AA98-641AE30F7E57}" dt="2024-08-22T14:03:40.759" v="1729"/>
        <pc:sldMkLst>
          <pc:docMk/>
          <pc:sldMk cId="4172362657" sldId="4543"/>
        </pc:sldMkLst>
      </pc:sldChg>
      <pc:sldChg chg="del">
        <pc:chgData name="Lígia Maria Nascimento de Araújo" userId="43d1ff25-7d40-4f7d-9d2d-dad453c4615d" providerId="ADAL" clId="{08F2A392-9BFC-4FF0-AA98-641AE30F7E57}" dt="2024-08-21T20:41:08.635" v="1089" actId="47"/>
        <pc:sldMkLst>
          <pc:docMk/>
          <pc:sldMk cId="3063007333" sldId="4545"/>
        </pc:sldMkLst>
      </pc:sldChg>
      <pc:sldChg chg="addSp delSp modSp mod">
        <pc:chgData name="Lígia Maria Nascimento de Araújo" userId="43d1ff25-7d40-4f7d-9d2d-dad453c4615d" providerId="ADAL" clId="{08F2A392-9BFC-4FF0-AA98-641AE30F7E57}" dt="2024-08-22T17:08:27.227" v="1792" actId="113"/>
        <pc:sldMkLst>
          <pc:docMk/>
          <pc:sldMk cId="0" sldId="4550"/>
        </pc:sldMkLst>
        <pc:spChg chg="mod">
          <ac:chgData name="Lígia Maria Nascimento de Araújo" userId="43d1ff25-7d40-4f7d-9d2d-dad453c4615d" providerId="ADAL" clId="{08F2A392-9BFC-4FF0-AA98-641AE30F7E57}" dt="2024-08-21T15:19:18.884" v="424" actId="20577"/>
          <ac:spMkLst>
            <pc:docMk/>
            <pc:sldMk cId="0" sldId="4550"/>
            <ac:spMk id="4" creationId="{01CF4171-CC3C-174E-8E62-88C140A466AC}"/>
          </ac:spMkLst>
        </pc:spChg>
        <pc:spChg chg="mod">
          <ac:chgData name="Lígia Maria Nascimento de Araújo" userId="43d1ff25-7d40-4f7d-9d2d-dad453c4615d" providerId="ADAL" clId="{08F2A392-9BFC-4FF0-AA98-641AE30F7E57}" dt="2024-08-22T14:10:21.838" v="1769" actId="113"/>
          <ac:spMkLst>
            <pc:docMk/>
            <pc:sldMk cId="0" sldId="4550"/>
            <ac:spMk id="7" creationId="{7031C125-7837-10C0-9424-10D879C0807C}"/>
          </ac:spMkLst>
        </pc:spChg>
        <pc:spChg chg="mod">
          <ac:chgData name="Lígia Maria Nascimento de Araújo" userId="43d1ff25-7d40-4f7d-9d2d-dad453c4615d" providerId="ADAL" clId="{08F2A392-9BFC-4FF0-AA98-641AE30F7E57}" dt="2024-08-22T17:08:27.227" v="1792" actId="113"/>
          <ac:spMkLst>
            <pc:docMk/>
            <pc:sldMk cId="0" sldId="4550"/>
            <ac:spMk id="8" creationId="{FB78FB30-CAE8-2CCE-1B78-C2CDE40A5C42}"/>
          </ac:spMkLst>
        </pc:spChg>
        <pc:picChg chg="add del mod">
          <ac:chgData name="Lígia Maria Nascimento de Araújo" userId="43d1ff25-7d40-4f7d-9d2d-dad453c4615d" providerId="ADAL" clId="{08F2A392-9BFC-4FF0-AA98-641AE30F7E57}" dt="2024-08-22T14:09:44.695" v="1767" actId="478"/>
          <ac:picMkLst>
            <pc:docMk/>
            <pc:sldMk cId="0" sldId="4550"/>
            <ac:picMk id="3" creationId="{C90FFC0C-DC7A-667B-8689-C18D9883E078}"/>
          </ac:picMkLst>
        </pc:picChg>
      </pc:sldChg>
      <pc:sldChg chg="addSp delSp modSp mod">
        <pc:chgData name="Lígia Maria Nascimento de Araújo" userId="43d1ff25-7d40-4f7d-9d2d-dad453c4615d" providerId="ADAL" clId="{08F2A392-9BFC-4FF0-AA98-641AE30F7E57}" dt="2024-08-22T00:50:39.877" v="1477" actId="20577"/>
        <pc:sldMkLst>
          <pc:docMk/>
          <pc:sldMk cId="196391764" sldId="4555"/>
        </pc:sldMkLst>
        <pc:spChg chg="del">
          <ac:chgData name="Lígia Maria Nascimento de Araújo" userId="43d1ff25-7d40-4f7d-9d2d-dad453c4615d" providerId="ADAL" clId="{08F2A392-9BFC-4FF0-AA98-641AE30F7E57}" dt="2024-08-22T00:49:27.815" v="1441" actId="478"/>
          <ac:spMkLst>
            <pc:docMk/>
            <pc:sldMk cId="196391764" sldId="4555"/>
            <ac:spMk id="4" creationId="{1C8791F9-42C8-2DF6-D662-FDBCBAAF5C72}"/>
          </ac:spMkLst>
        </pc:spChg>
        <pc:spChg chg="add mod">
          <ac:chgData name="Lígia Maria Nascimento de Araújo" userId="43d1ff25-7d40-4f7d-9d2d-dad453c4615d" providerId="ADAL" clId="{08F2A392-9BFC-4FF0-AA98-641AE30F7E57}" dt="2024-08-22T00:49:51.499" v="1445" actId="1076"/>
          <ac:spMkLst>
            <pc:docMk/>
            <pc:sldMk cId="196391764" sldId="4555"/>
            <ac:spMk id="6" creationId="{88F606E8-6E2F-3D9D-891E-764038ADBD52}"/>
          </ac:spMkLst>
        </pc:spChg>
        <pc:spChg chg="add mod">
          <ac:chgData name="Lígia Maria Nascimento de Araújo" userId="43d1ff25-7d40-4f7d-9d2d-dad453c4615d" providerId="ADAL" clId="{08F2A392-9BFC-4FF0-AA98-641AE30F7E57}" dt="2024-08-22T00:50:39.877" v="1477" actId="20577"/>
          <ac:spMkLst>
            <pc:docMk/>
            <pc:sldMk cId="196391764" sldId="4555"/>
            <ac:spMk id="7" creationId="{1A1794C1-C16A-54AF-A4CB-AA1DE6261596}"/>
          </ac:spMkLst>
        </pc:spChg>
      </pc:sldChg>
      <pc:sldChg chg="del">
        <pc:chgData name="Lígia Maria Nascimento de Araújo" userId="43d1ff25-7d40-4f7d-9d2d-dad453c4615d" providerId="ADAL" clId="{08F2A392-9BFC-4FF0-AA98-641AE30F7E57}" dt="2024-08-21T15:20:49.926" v="426" actId="47"/>
        <pc:sldMkLst>
          <pc:docMk/>
          <pc:sldMk cId="0" sldId="4563"/>
        </pc:sldMkLst>
      </pc:sldChg>
      <pc:sldChg chg="modSp mod">
        <pc:chgData name="Lígia Maria Nascimento de Araújo" userId="43d1ff25-7d40-4f7d-9d2d-dad453c4615d" providerId="ADAL" clId="{08F2A392-9BFC-4FF0-AA98-641AE30F7E57}" dt="2024-08-22T00:07:17.063" v="1224" actId="207"/>
        <pc:sldMkLst>
          <pc:docMk/>
          <pc:sldMk cId="3603320756" sldId="4564"/>
        </pc:sldMkLst>
        <pc:spChg chg="mod">
          <ac:chgData name="Lígia Maria Nascimento de Araújo" userId="43d1ff25-7d40-4f7d-9d2d-dad453c4615d" providerId="ADAL" clId="{08F2A392-9BFC-4FF0-AA98-641AE30F7E57}" dt="2024-08-22T00:07:17.063" v="1224" actId="207"/>
          <ac:spMkLst>
            <pc:docMk/>
            <pc:sldMk cId="3603320756" sldId="4564"/>
            <ac:spMk id="156" creationId="{EAD8D8B0-7EE6-5F72-4B3E-828B5340D5FC}"/>
          </ac:spMkLst>
        </pc:spChg>
      </pc:sldChg>
      <pc:sldChg chg="del">
        <pc:chgData name="Lígia Maria Nascimento de Araújo" userId="43d1ff25-7d40-4f7d-9d2d-dad453c4615d" providerId="ADAL" clId="{08F2A392-9BFC-4FF0-AA98-641AE30F7E57}" dt="2024-08-21T20:44:03.484" v="1094" actId="47"/>
        <pc:sldMkLst>
          <pc:docMk/>
          <pc:sldMk cId="239329576" sldId="4565"/>
        </pc:sldMkLst>
      </pc:sldChg>
      <pc:sldChg chg="modSp del mod">
        <pc:chgData name="Lígia Maria Nascimento de Araújo" userId="43d1ff25-7d40-4f7d-9d2d-dad453c4615d" providerId="ADAL" clId="{08F2A392-9BFC-4FF0-AA98-641AE30F7E57}" dt="2024-08-21T20:44:03.484" v="1094" actId="47"/>
        <pc:sldMkLst>
          <pc:docMk/>
          <pc:sldMk cId="2514986861" sldId="4566"/>
        </pc:sldMkLst>
        <pc:spChg chg="mod">
          <ac:chgData name="Lígia Maria Nascimento de Araújo" userId="43d1ff25-7d40-4f7d-9d2d-dad453c4615d" providerId="ADAL" clId="{08F2A392-9BFC-4FF0-AA98-641AE30F7E57}" dt="2024-08-21T15:25:45.639" v="454" actId="20577"/>
          <ac:spMkLst>
            <pc:docMk/>
            <pc:sldMk cId="2514986861" sldId="4566"/>
            <ac:spMk id="5" creationId="{86B81B7C-51D3-64D9-528F-439309704037}"/>
          </ac:spMkLst>
        </pc:spChg>
      </pc:sldChg>
      <pc:sldChg chg="del">
        <pc:chgData name="Lígia Maria Nascimento de Araújo" userId="43d1ff25-7d40-4f7d-9d2d-dad453c4615d" providerId="ADAL" clId="{08F2A392-9BFC-4FF0-AA98-641AE30F7E57}" dt="2024-08-21T20:44:03.484" v="1094" actId="47"/>
        <pc:sldMkLst>
          <pc:docMk/>
          <pc:sldMk cId="2962442467" sldId="4567"/>
        </pc:sldMkLst>
      </pc:sldChg>
      <pc:sldChg chg="del">
        <pc:chgData name="Lígia Maria Nascimento de Araújo" userId="43d1ff25-7d40-4f7d-9d2d-dad453c4615d" providerId="ADAL" clId="{08F2A392-9BFC-4FF0-AA98-641AE30F7E57}" dt="2024-08-21T20:44:03.484" v="1094" actId="47"/>
        <pc:sldMkLst>
          <pc:docMk/>
          <pc:sldMk cId="4257102841" sldId="4568"/>
        </pc:sldMkLst>
      </pc:sldChg>
      <pc:sldChg chg="del">
        <pc:chgData name="Lígia Maria Nascimento de Araújo" userId="43d1ff25-7d40-4f7d-9d2d-dad453c4615d" providerId="ADAL" clId="{08F2A392-9BFC-4FF0-AA98-641AE30F7E57}" dt="2024-08-21T20:44:03.484" v="1094" actId="47"/>
        <pc:sldMkLst>
          <pc:docMk/>
          <pc:sldMk cId="425976039" sldId="4569"/>
        </pc:sldMkLst>
      </pc:sldChg>
      <pc:sldChg chg="del">
        <pc:chgData name="Lígia Maria Nascimento de Araújo" userId="43d1ff25-7d40-4f7d-9d2d-dad453c4615d" providerId="ADAL" clId="{08F2A392-9BFC-4FF0-AA98-641AE30F7E57}" dt="2024-08-21T20:44:03.484" v="1094" actId="47"/>
        <pc:sldMkLst>
          <pc:docMk/>
          <pc:sldMk cId="365658703" sldId="4570"/>
        </pc:sldMkLst>
      </pc:sldChg>
      <pc:sldChg chg="del">
        <pc:chgData name="Lígia Maria Nascimento de Araújo" userId="43d1ff25-7d40-4f7d-9d2d-dad453c4615d" providerId="ADAL" clId="{08F2A392-9BFC-4FF0-AA98-641AE30F7E57}" dt="2024-08-21T20:44:03.484" v="1094" actId="47"/>
        <pc:sldMkLst>
          <pc:docMk/>
          <pc:sldMk cId="866405330" sldId="4571"/>
        </pc:sldMkLst>
      </pc:sldChg>
      <pc:sldChg chg="addSp modSp mod ord modAnim">
        <pc:chgData name="Lígia Maria Nascimento de Araújo" userId="43d1ff25-7d40-4f7d-9d2d-dad453c4615d" providerId="ADAL" clId="{08F2A392-9BFC-4FF0-AA98-641AE30F7E57}" dt="2024-08-22T13:59:01.645" v="1727" actId="113"/>
        <pc:sldMkLst>
          <pc:docMk/>
          <pc:sldMk cId="3994314438" sldId="4573"/>
        </pc:sldMkLst>
        <pc:spChg chg="add mod">
          <ac:chgData name="Lígia Maria Nascimento de Araújo" userId="43d1ff25-7d40-4f7d-9d2d-dad453c4615d" providerId="ADAL" clId="{08F2A392-9BFC-4FF0-AA98-641AE30F7E57}" dt="2024-08-22T13:49:49.887" v="1693" actId="1076"/>
          <ac:spMkLst>
            <pc:docMk/>
            <pc:sldMk cId="3994314438" sldId="4573"/>
            <ac:spMk id="2" creationId="{A3EA866F-F257-14FB-2485-5DD0A4B1BEF2}"/>
          </ac:spMkLst>
        </pc:spChg>
        <pc:spChg chg="mod">
          <ac:chgData name="Lígia Maria Nascimento de Araújo" userId="43d1ff25-7d40-4f7d-9d2d-dad453c4615d" providerId="ADAL" clId="{08F2A392-9BFC-4FF0-AA98-641AE30F7E57}" dt="2024-08-22T13:59:01.645" v="1727" actId="113"/>
          <ac:spMkLst>
            <pc:docMk/>
            <pc:sldMk cId="3994314438" sldId="4573"/>
            <ac:spMk id="26" creationId="{11537EF7-1291-DB63-0F57-46BA9F772013}"/>
          </ac:spMkLst>
        </pc:spChg>
      </pc:sldChg>
      <pc:sldChg chg="modSp add mod ord">
        <pc:chgData name="Lígia Maria Nascimento de Araújo" userId="43d1ff25-7d40-4f7d-9d2d-dad453c4615d" providerId="ADAL" clId="{08F2A392-9BFC-4FF0-AA98-641AE30F7E57}" dt="2024-08-21T20:10:47.818" v="712" actId="20578"/>
        <pc:sldMkLst>
          <pc:docMk/>
          <pc:sldMk cId="95040970" sldId="4574"/>
        </pc:sldMkLst>
        <pc:spChg chg="mod">
          <ac:chgData name="Lígia Maria Nascimento de Araújo" userId="43d1ff25-7d40-4f7d-9d2d-dad453c4615d" providerId="ADAL" clId="{08F2A392-9BFC-4FF0-AA98-641AE30F7E57}" dt="2024-08-21T19:58:39.075" v="677" actId="20577"/>
          <ac:spMkLst>
            <pc:docMk/>
            <pc:sldMk cId="95040970" sldId="4574"/>
            <ac:spMk id="35" creationId="{64E9D907-2148-A15D-6AE1-49A81B2EE323}"/>
          </ac:spMkLst>
        </pc:spChg>
        <pc:spChg chg="mod">
          <ac:chgData name="Lígia Maria Nascimento de Araújo" userId="43d1ff25-7d40-4f7d-9d2d-dad453c4615d" providerId="ADAL" clId="{08F2A392-9BFC-4FF0-AA98-641AE30F7E57}" dt="2024-08-21T19:58:59.278" v="680" actId="20577"/>
          <ac:spMkLst>
            <pc:docMk/>
            <pc:sldMk cId="95040970" sldId="4574"/>
            <ac:spMk id="40" creationId="{6CA8B0FC-0D8E-FCEC-1C60-B9069371623F}"/>
          </ac:spMkLst>
        </pc:spChg>
      </pc:sldChg>
      <pc:sldChg chg="addSp delSp modSp add mod delAnim modAnim">
        <pc:chgData name="Lígia Maria Nascimento de Araújo" userId="43d1ff25-7d40-4f7d-9d2d-dad453c4615d" providerId="ADAL" clId="{08F2A392-9BFC-4FF0-AA98-641AE30F7E57}" dt="2024-08-21T20:27:42.384" v="965" actId="14100"/>
        <pc:sldMkLst>
          <pc:docMk/>
          <pc:sldMk cId="3291608533" sldId="4575"/>
        </pc:sldMkLst>
        <pc:spChg chg="add mod">
          <ac:chgData name="Lígia Maria Nascimento de Araújo" userId="43d1ff25-7d40-4f7d-9d2d-dad453c4615d" providerId="ADAL" clId="{08F2A392-9BFC-4FF0-AA98-641AE30F7E57}" dt="2024-08-21T20:18:11.947" v="741" actId="20577"/>
          <ac:spMkLst>
            <pc:docMk/>
            <pc:sldMk cId="3291608533" sldId="4575"/>
            <ac:spMk id="6" creationId="{D0182F52-834F-A0B6-57CB-15A2C7803CFF}"/>
          </ac:spMkLst>
        </pc:spChg>
        <pc:spChg chg="add mod">
          <ac:chgData name="Lígia Maria Nascimento de Araújo" userId="43d1ff25-7d40-4f7d-9d2d-dad453c4615d" providerId="ADAL" clId="{08F2A392-9BFC-4FF0-AA98-641AE30F7E57}" dt="2024-08-21T20:27:42.384" v="965" actId="14100"/>
          <ac:spMkLst>
            <pc:docMk/>
            <pc:sldMk cId="3291608533" sldId="4575"/>
            <ac:spMk id="7" creationId="{936B8489-8974-ADAD-3E14-8BD42B2D0CFE}"/>
          </ac:spMkLst>
        </pc:spChg>
        <pc:spChg chg="del">
          <ac:chgData name="Lígia Maria Nascimento de Araújo" userId="43d1ff25-7d40-4f7d-9d2d-dad453c4615d" providerId="ADAL" clId="{08F2A392-9BFC-4FF0-AA98-641AE30F7E57}" dt="2024-08-21T20:14:18.220" v="727" actId="478"/>
          <ac:spMkLst>
            <pc:docMk/>
            <pc:sldMk cId="3291608533" sldId="4575"/>
            <ac:spMk id="8" creationId="{733A921C-9E3B-EA2B-A52A-5886E3F63CA5}"/>
          </ac:spMkLst>
        </pc:spChg>
        <pc:spChg chg="add mod">
          <ac:chgData name="Lígia Maria Nascimento de Araújo" userId="43d1ff25-7d40-4f7d-9d2d-dad453c4615d" providerId="ADAL" clId="{08F2A392-9BFC-4FF0-AA98-641AE30F7E57}" dt="2024-08-21T20:25:47.107" v="919" actId="1037"/>
          <ac:spMkLst>
            <pc:docMk/>
            <pc:sldMk cId="3291608533" sldId="4575"/>
            <ac:spMk id="9" creationId="{DFACC231-D0FF-21E9-38BA-DC54EFBC9F24}"/>
          </ac:spMkLst>
        </pc:spChg>
        <pc:spChg chg="del">
          <ac:chgData name="Lígia Maria Nascimento de Araújo" userId="43d1ff25-7d40-4f7d-9d2d-dad453c4615d" providerId="ADAL" clId="{08F2A392-9BFC-4FF0-AA98-641AE30F7E57}" dt="2024-08-21T20:14:12.430" v="726" actId="478"/>
          <ac:spMkLst>
            <pc:docMk/>
            <pc:sldMk cId="3291608533" sldId="4575"/>
            <ac:spMk id="11" creationId="{45A5470F-B0D3-B94C-28C0-6810E3F788CA}"/>
          </ac:spMkLst>
        </pc:spChg>
        <pc:spChg chg="add mod">
          <ac:chgData name="Lígia Maria Nascimento de Araújo" userId="43d1ff25-7d40-4f7d-9d2d-dad453c4615d" providerId="ADAL" clId="{08F2A392-9BFC-4FF0-AA98-641AE30F7E57}" dt="2024-08-21T20:25:47.107" v="919" actId="1037"/>
          <ac:spMkLst>
            <pc:docMk/>
            <pc:sldMk cId="3291608533" sldId="4575"/>
            <ac:spMk id="13" creationId="{8F76748D-5BC1-0626-F54C-4D61D375B15D}"/>
          </ac:spMkLst>
        </pc:spChg>
        <pc:spChg chg="mod">
          <ac:chgData name="Lígia Maria Nascimento de Araújo" userId="43d1ff25-7d40-4f7d-9d2d-dad453c4615d" providerId="ADAL" clId="{08F2A392-9BFC-4FF0-AA98-641AE30F7E57}" dt="2024-08-21T20:25:11.117" v="855"/>
          <ac:spMkLst>
            <pc:docMk/>
            <pc:sldMk cId="3291608533" sldId="4575"/>
            <ac:spMk id="15" creationId="{41222071-5BCF-7C15-8BB2-102DF9AC217B}"/>
          </ac:spMkLst>
        </pc:spChg>
        <pc:spChg chg="mod">
          <ac:chgData name="Lígia Maria Nascimento de Araújo" userId="43d1ff25-7d40-4f7d-9d2d-dad453c4615d" providerId="ADAL" clId="{08F2A392-9BFC-4FF0-AA98-641AE30F7E57}" dt="2024-08-21T20:25:11.117" v="855"/>
          <ac:spMkLst>
            <pc:docMk/>
            <pc:sldMk cId="3291608533" sldId="4575"/>
            <ac:spMk id="16" creationId="{AE637F98-AEAD-7BA8-1FFD-65E1648E6F07}"/>
          </ac:spMkLst>
        </pc:spChg>
        <pc:spChg chg="mod">
          <ac:chgData name="Lígia Maria Nascimento de Araújo" userId="43d1ff25-7d40-4f7d-9d2d-dad453c4615d" providerId="ADAL" clId="{08F2A392-9BFC-4FF0-AA98-641AE30F7E57}" dt="2024-08-21T20:25:11.117" v="855"/>
          <ac:spMkLst>
            <pc:docMk/>
            <pc:sldMk cId="3291608533" sldId="4575"/>
            <ac:spMk id="17" creationId="{DB6BCF16-948F-E4B4-7A9C-1D150E88FDC9}"/>
          </ac:spMkLst>
        </pc:spChg>
        <pc:spChg chg="add mod">
          <ac:chgData name="Lígia Maria Nascimento de Araújo" userId="43d1ff25-7d40-4f7d-9d2d-dad453c4615d" providerId="ADAL" clId="{08F2A392-9BFC-4FF0-AA98-641AE30F7E57}" dt="2024-08-21T20:25:25.158" v="894" actId="1038"/>
          <ac:spMkLst>
            <pc:docMk/>
            <pc:sldMk cId="3291608533" sldId="4575"/>
            <ac:spMk id="18" creationId="{0F982F01-41D7-05A9-5263-475B8E55C533}"/>
          </ac:spMkLst>
        </pc:spChg>
        <pc:spChg chg="del">
          <ac:chgData name="Lígia Maria Nascimento de Araújo" userId="43d1ff25-7d40-4f7d-9d2d-dad453c4615d" providerId="ADAL" clId="{08F2A392-9BFC-4FF0-AA98-641AE30F7E57}" dt="2024-08-21T20:14:12.430" v="726" actId="478"/>
          <ac:spMkLst>
            <pc:docMk/>
            <pc:sldMk cId="3291608533" sldId="4575"/>
            <ac:spMk id="19" creationId="{68097DE9-9D5C-B0EC-7774-842B888DAF33}"/>
          </ac:spMkLst>
        </pc:spChg>
        <pc:spChg chg="del">
          <ac:chgData name="Lígia Maria Nascimento de Araújo" userId="43d1ff25-7d40-4f7d-9d2d-dad453c4615d" providerId="ADAL" clId="{08F2A392-9BFC-4FF0-AA98-641AE30F7E57}" dt="2024-08-21T20:14:12.430" v="726" actId="478"/>
          <ac:spMkLst>
            <pc:docMk/>
            <pc:sldMk cId="3291608533" sldId="4575"/>
            <ac:spMk id="20" creationId="{8ECEE130-FEFC-1AD7-9626-864B4543EE9B}"/>
          </ac:spMkLst>
        </pc:spChg>
        <pc:grpChg chg="add mod">
          <ac:chgData name="Lígia Maria Nascimento de Araújo" userId="43d1ff25-7d40-4f7d-9d2d-dad453c4615d" providerId="ADAL" clId="{08F2A392-9BFC-4FF0-AA98-641AE30F7E57}" dt="2024-08-21T20:25:58.128" v="930" actId="1038"/>
          <ac:grpSpMkLst>
            <pc:docMk/>
            <pc:sldMk cId="3291608533" sldId="4575"/>
            <ac:grpSpMk id="14" creationId="{8CD29243-571A-2164-1AA6-D13CF357F461}"/>
          </ac:grpSpMkLst>
        </pc:grpChg>
        <pc:picChg chg="add mod">
          <ac:chgData name="Lígia Maria Nascimento de Araújo" userId="43d1ff25-7d40-4f7d-9d2d-dad453c4615d" providerId="ADAL" clId="{08F2A392-9BFC-4FF0-AA98-641AE30F7E57}" dt="2024-08-21T20:25:47.107" v="919" actId="1037"/>
          <ac:picMkLst>
            <pc:docMk/>
            <pc:sldMk cId="3291608533" sldId="4575"/>
            <ac:picMk id="3" creationId="{4DBE0CAC-D87F-715D-1A46-6793E327F151}"/>
          </ac:picMkLst>
        </pc:picChg>
        <pc:picChg chg="del">
          <ac:chgData name="Lígia Maria Nascimento de Araújo" userId="43d1ff25-7d40-4f7d-9d2d-dad453c4615d" providerId="ADAL" clId="{08F2A392-9BFC-4FF0-AA98-641AE30F7E57}" dt="2024-08-21T20:14:12.430" v="726" actId="478"/>
          <ac:picMkLst>
            <pc:docMk/>
            <pc:sldMk cId="3291608533" sldId="4575"/>
            <ac:picMk id="4" creationId="{BA5251E5-0D52-35AB-2985-CE948DE6AF54}"/>
          </ac:picMkLst>
        </pc:picChg>
      </pc:sldChg>
      <pc:sldChg chg="addSp delSp modSp add mod ord">
        <pc:chgData name="Lígia Maria Nascimento de Araújo" userId="43d1ff25-7d40-4f7d-9d2d-dad453c4615d" providerId="ADAL" clId="{08F2A392-9BFC-4FF0-AA98-641AE30F7E57}" dt="2024-08-22T14:08:41.747" v="1751" actId="1037"/>
        <pc:sldMkLst>
          <pc:docMk/>
          <pc:sldMk cId="2294963333" sldId="4576"/>
        </pc:sldMkLst>
        <pc:spChg chg="del">
          <ac:chgData name="Lígia Maria Nascimento de Araújo" userId="43d1ff25-7d40-4f7d-9d2d-dad453c4615d" providerId="ADAL" clId="{08F2A392-9BFC-4FF0-AA98-641AE30F7E57}" dt="2024-08-21T20:51:41.090" v="1099" actId="478"/>
          <ac:spMkLst>
            <pc:docMk/>
            <pc:sldMk cId="2294963333" sldId="4576"/>
            <ac:spMk id="2" creationId="{67D4BDBD-50FB-9A41-6975-064DF0983D3A}"/>
          </ac:spMkLst>
        </pc:spChg>
        <pc:spChg chg="del">
          <ac:chgData name="Lígia Maria Nascimento de Araújo" userId="43d1ff25-7d40-4f7d-9d2d-dad453c4615d" providerId="ADAL" clId="{08F2A392-9BFC-4FF0-AA98-641AE30F7E57}" dt="2024-08-21T20:51:45.230" v="1101" actId="478"/>
          <ac:spMkLst>
            <pc:docMk/>
            <pc:sldMk cId="2294963333" sldId="4576"/>
            <ac:spMk id="3" creationId="{0F2B05F5-DF95-DFB3-D3C3-0C80C6547276}"/>
          </ac:spMkLst>
        </pc:spChg>
        <pc:spChg chg="add del mod">
          <ac:chgData name="Lígia Maria Nascimento de Araújo" userId="43d1ff25-7d40-4f7d-9d2d-dad453c4615d" providerId="ADAL" clId="{08F2A392-9BFC-4FF0-AA98-641AE30F7E57}" dt="2024-08-21T20:51:42.831" v="1100" actId="478"/>
          <ac:spMkLst>
            <pc:docMk/>
            <pc:sldMk cId="2294963333" sldId="4576"/>
            <ac:spMk id="5" creationId="{55B5B49A-0946-5594-A0C2-D9465E1D3955}"/>
          </ac:spMkLst>
        </pc:spChg>
        <pc:spChg chg="add del mod">
          <ac:chgData name="Lígia Maria Nascimento de Araújo" userId="43d1ff25-7d40-4f7d-9d2d-dad453c4615d" providerId="ADAL" clId="{08F2A392-9BFC-4FF0-AA98-641AE30F7E57}" dt="2024-08-21T20:51:48.116" v="1102" actId="478"/>
          <ac:spMkLst>
            <pc:docMk/>
            <pc:sldMk cId="2294963333" sldId="4576"/>
            <ac:spMk id="7" creationId="{E28533BA-70E2-9D7F-59A3-1F7B896D3611}"/>
          </ac:spMkLst>
        </pc:spChg>
        <pc:spChg chg="add mod">
          <ac:chgData name="Lígia Maria Nascimento de Araújo" userId="43d1ff25-7d40-4f7d-9d2d-dad453c4615d" providerId="ADAL" clId="{08F2A392-9BFC-4FF0-AA98-641AE30F7E57}" dt="2024-08-22T14:08:41.747" v="1751" actId="1037"/>
          <ac:spMkLst>
            <pc:docMk/>
            <pc:sldMk cId="2294963333" sldId="4576"/>
            <ac:spMk id="10" creationId="{5A7ED81C-C7F9-1E32-0084-6288CBFE50E9}"/>
          </ac:spMkLst>
        </pc:spChg>
        <pc:picChg chg="add mod">
          <ac:chgData name="Lígia Maria Nascimento de Araújo" userId="43d1ff25-7d40-4f7d-9d2d-dad453c4615d" providerId="ADAL" clId="{08F2A392-9BFC-4FF0-AA98-641AE30F7E57}" dt="2024-08-21T20:51:55.928" v="1104" actId="14100"/>
          <ac:picMkLst>
            <pc:docMk/>
            <pc:sldMk cId="2294963333" sldId="4576"/>
            <ac:picMk id="9" creationId="{103E3E9D-F062-1809-B4B2-AF4D26D10677}"/>
          </ac:picMkLst>
        </pc:picChg>
        <pc:picChg chg="add mod">
          <ac:chgData name="Lígia Maria Nascimento de Araújo" userId="43d1ff25-7d40-4f7d-9d2d-dad453c4615d" providerId="ADAL" clId="{08F2A392-9BFC-4FF0-AA98-641AE30F7E57}" dt="2024-08-22T14:08:32.403" v="1736"/>
          <ac:picMkLst>
            <pc:docMk/>
            <pc:sldMk cId="2294963333" sldId="4576"/>
            <ac:picMk id="11" creationId="{345403EF-E579-C35F-9847-B17AECE89457}"/>
          </ac:picMkLst>
        </pc:picChg>
      </pc:sldChg>
      <pc:sldChg chg="addSp delSp modSp add mod delAnim">
        <pc:chgData name="Lígia Maria Nascimento de Araújo" userId="43d1ff25-7d40-4f7d-9d2d-dad453c4615d" providerId="ADAL" clId="{08F2A392-9BFC-4FF0-AA98-641AE30F7E57}" dt="2024-08-22T14:09:10.356" v="1753" actId="478"/>
        <pc:sldMkLst>
          <pc:docMk/>
          <pc:sldMk cId="2571814579" sldId="4577"/>
        </pc:sldMkLst>
        <pc:spChg chg="add mod">
          <ac:chgData name="Lígia Maria Nascimento de Araújo" userId="43d1ff25-7d40-4f7d-9d2d-dad453c4615d" providerId="ADAL" clId="{08F2A392-9BFC-4FF0-AA98-641AE30F7E57}" dt="2024-08-22T00:02:43.462" v="1202" actId="1076"/>
          <ac:spMkLst>
            <pc:docMk/>
            <pc:sldMk cId="2571814579" sldId="4577"/>
            <ac:spMk id="3" creationId="{6EAAA475-4052-C703-318B-96227ADB6F51}"/>
          </ac:spMkLst>
        </pc:spChg>
        <pc:spChg chg="del">
          <ac:chgData name="Lígia Maria Nascimento de Araújo" userId="43d1ff25-7d40-4f7d-9d2d-dad453c4615d" providerId="ADAL" clId="{08F2A392-9BFC-4FF0-AA98-641AE30F7E57}" dt="2024-08-21T23:56:29.387" v="1106" actId="478"/>
          <ac:spMkLst>
            <pc:docMk/>
            <pc:sldMk cId="2571814579" sldId="4577"/>
            <ac:spMk id="12" creationId="{7015B637-9CC9-A874-04CD-76DF12D7182B}"/>
          </ac:spMkLst>
        </pc:spChg>
        <pc:spChg chg="del">
          <ac:chgData name="Lígia Maria Nascimento de Araújo" userId="43d1ff25-7d40-4f7d-9d2d-dad453c4615d" providerId="ADAL" clId="{08F2A392-9BFC-4FF0-AA98-641AE30F7E57}" dt="2024-08-21T23:56:29.387" v="1106" actId="478"/>
          <ac:spMkLst>
            <pc:docMk/>
            <pc:sldMk cId="2571814579" sldId="4577"/>
            <ac:spMk id="13" creationId="{F3D86F6B-2B4D-E134-87D9-16CD6D3812C1}"/>
          </ac:spMkLst>
        </pc:spChg>
        <pc:spChg chg="del">
          <ac:chgData name="Lígia Maria Nascimento de Araújo" userId="43d1ff25-7d40-4f7d-9d2d-dad453c4615d" providerId="ADAL" clId="{08F2A392-9BFC-4FF0-AA98-641AE30F7E57}" dt="2024-08-21T23:56:29.387" v="1106" actId="478"/>
          <ac:spMkLst>
            <pc:docMk/>
            <pc:sldMk cId="2571814579" sldId="4577"/>
            <ac:spMk id="14" creationId="{B451904F-8314-0C60-F4FD-87E98AEB7FB8}"/>
          </ac:spMkLst>
        </pc:spChg>
        <pc:spChg chg="del">
          <ac:chgData name="Lígia Maria Nascimento de Araújo" userId="43d1ff25-7d40-4f7d-9d2d-dad453c4615d" providerId="ADAL" clId="{08F2A392-9BFC-4FF0-AA98-641AE30F7E57}" dt="2024-08-21T23:56:32.651" v="1107" actId="478"/>
          <ac:spMkLst>
            <pc:docMk/>
            <pc:sldMk cId="2571814579" sldId="4577"/>
            <ac:spMk id="15" creationId="{CA61EF10-7AD2-2DD4-EC55-7AD58603CA18}"/>
          </ac:spMkLst>
        </pc:spChg>
        <pc:spChg chg="del">
          <ac:chgData name="Lígia Maria Nascimento de Araújo" userId="43d1ff25-7d40-4f7d-9d2d-dad453c4615d" providerId="ADAL" clId="{08F2A392-9BFC-4FF0-AA98-641AE30F7E57}" dt="2024-08-22T13:49:29.612" v="1691" actId="21"/>
          <ac:spMkLst>
            <pc:docMk/>
            <pc:sldMk cId="2571814579" sldId="4577"/>
            <ac:spMk id="24" creationId="{C61D8482-C34C-6F4B-F859-B294F2A22F27}"/>
          </ac:spMkLst>
        </pc:spChg>
        <pc:spChg chg="del">
          <ac:chgData name="Lígia Maria Nascimento de Araújo" userId="43d1ff25-7d40-4f7d-9d2d-dad453c4615d" providerId="ADAL" clId="{08F2A392-9BFC-4FF0-AA98-641AE30F7E57}" dt="2024-08-21T23:56:29.387" v="1106" actId="478"/>
          <ac:spMkLst>
            <pc:docMk/>
            <pc:sldMk cId="2571814579" sldId="4577"/>
            <ac:spMk id="26" creationId="{11537EF7-1291-DB63-0F57-46BA9F772013}"/>
          </ac:spMkLst>
        </pc:spChg>
        <pc:spChg chg="del">
          <ac:chgData name="Lígia Maria Nascimento de Araújo" userId="43d1ff25-7d40-4f7d-9d2d-dad453c4615d" providerId="ADAL" clId="{08F2A392-9BFC-4FF0-AA98-641AE30F7E57}" dt="2024-08-21T23:57:59.110" v="1174" actId="478"/>
          <ac:spMkLst>
            <pc:docMk/>
            <pc:sldMk cId="2571814579" sldId="4577"/>
            <ac:spMk id="28" creationId="{33971A19-2048-028E-9CA3-2C093C89CAD7}"/>
          </ac:spMkLst>
        </pc:spChg>
        <pc:spChg chg="mod">
          <ac:chgData name="Lígia Maria Nascimento de Araújo" userId="43d1ff25-7d40-4f7d-9d2d-dad453c4615d" providerId="ADAL" clId="{08F2A392-9BFC-4FF0-AA98-641AE30F7E57}" dt="2024-08-22T00:00:46.121" v="1193" actId="20577"/>
          <ac:spMkLst>
            <pc:docMk/>
            <pc:sldMk cId="2571814579" sldId="4577"/>
            <ac:spMk id="151" creationId="{462CEF6E-24F2-402D-7183-C778DEF586EF}"/>
          </ac:spMkLst>
        </pc:spChg>
        <pc:picChg chg="add ord">
          <ac:chgData name="Lígia Maria Nascimento de Araújo" userId="43d1ff25-7d40-4f7d-9d2d-dad453c4615d" providerId="ADAL" clId="{08F2A392-9BFC-4FF0-AA98-641AE30F7E57}" dt="2024-08-21T23:59:47.030" v="1182" actId="167"/>
          <ac:picMkLst>
            <pc:docMk/>
            <pc:sldMk cId="2571814579" sldId="4577"/>
            <ac:picMk id="5" creationId="{34C218A8-9507-7BC4-262C-A5F5F783D790}"/>
          </ac:picMkLst>
        </pc:picChg>
        <pc:picChg chg="add del mod">
          <ac:chgData name="Lígia Maria Nascimento de Araújo" userId="43d1ff25-7d40-4f7d-9d2d-dad453c4615d" providerId="ADAL" clId="{08F2A392-9BFC-4FF0-AA98-641AE30F7E57}" dt="2024-08-22T14:09:10.356" v="1753" actId="478"/>
          <ac:picMkLst>
            <pc:docMk/>
            <pc:sldMk cId="2571814579" sldId="4577"/>
            <ac:picMk id="6" creationId="{7C7A3C71-8A1F-C5B1-8BC3-A42FF5D226CE}"/>
          </ac:picMkLst>
        </pc:picChg>
        <pc:picChg chg="del">
          <ac:chgData name="Lígia Maria Nascimento de Araújo" userId="43d1ff25-7d40-4f7d-9d2d-dad453c4615d" providerId="ADAL" clId="{08F2A392-9BFC-4FF0-AA98-641AE30F7E57}" dt="2024-08-21T23:56:29.387" v="1106" actId="478"/>
          <ac:picMkLst>
            <pc:docMk/>
            <pc:sldMk cId="2571814579" sldId="4577"/>
            <ac:picMk id="25" creationId="{9CA2D307-16E8-1335-1DDA-94B916FA4B1D}"/>
          </ac:picMkLst>
        </pc:picChg>
      </pc:sldChg>
      <pc:sldChg chg="addSp modSp add">
        <pc:chgData name="Lígia Maria Nascimento de Araújo" userId="43d1ff25-7d40-4f7d-9d2d-dad453c4615d" providerId="ADAL" clId="{08F2A392-9BFC-4FF0-AA98-641AE30F7E57}" dt="2024-08-22T14:08:22.550" v="1734"/>
        <pc:sldMkLst>
          <pc:docMk/>
          <pc:sldMk cId="3874111006" sldId="4578"/>
        </pc:sldMkLst>
        <pc:picChg chg="add mod">
          <ac:chgData name="Lígia Maria Nascimento de Araújo" userId="43d1ff25-7d40-4f7d-9d2d-dad453c4615d" providerId="ADAL" clId="{08F2A392-9BFC-4FF0-AA98-641AE30F7E57}" dt="2024-08-22T14:08:22.550" v="1734"/>
          <ac:picMkLst>
            <pc:docMk/>
            <pc:sldMk cId="3874111006" sldId="4578"/>
            <ac:picMk id="2" creationId="{55BF91F5-DB7A-A962-BF4E-2767F278A6AC}"/>
          </ac:picMkLst>
        </pc:pic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F601DD6-5588-BA46-A0C3-891C53F3DCF1}" type="doc">
      <dgm:prSet loTypeId="urn:microsoft.com/office/officeart/2005/8/layout/orgChart1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C5F2547D-F742-1340-BAE6-6CF2B3C4077E}">
      <dgm:prSet phldrT="[Texto]" custT="1"/>
      <dgm:spPr/>
      <dgm:t>
        <a:bodyPr/>
        <a:lstStyle/>
        <a:p>
          <a:r>
            <a:rPr lang="pt-BR" sz="1600" dirty="0"/>
            <a:t>Superintendente</a:t>
          </a:r>
        </a:p>
        <a:p>
          <a:r>
            <a:rPr lang="pt-BR" sz="1200" i="1" dirty="0"/>
            <a:t>Cíntia L M Araujo</a:t>
          </a:r>
        </a:p>
      </dgm:t>
    </dgm:pt>
    <dgm:pt modelId="{E9506911-EAF3-3B4D-AC9E-2DF930006F72}" type="parTrans" cxnId="{2D5F51E7-8D5B-0E46-BCF7-C57254422978}">
      <dgm:prSet/>
      <dgm:spPr/>
      <dgm:t>
        <a:bodyPr/>
        <a:lstStyle/>
        <a:p>
          <a:endParaRPr lang="pt-BR"/>
        </a:p>
      </dgm:t>
    </dgm:pt>
    <dgm:pt modelId="{335C96D7-58EB-A04E-B264-0F530718BB64}" type="sibTrans" cxnId="{2D5F51E7-8D5B-0E46-BCF7-C57254422978}">
      <dgm:prSet/>
      <dgm:spPr/>
      <dgm:t>
        <a:bodyPr/>
        <a:lstStyle/>
        <a:p>
          <a:endParaRPr lang="pt-BR"/>
        </a:p>
      </dgm:t>
    </dgm:pt>
    <dgm:pt modelId="{8A90ABF8-301D-C845-8FF7-444215D191BC}">
      <dgm:prSet phldrT="[Texto]" custT="1"/>
      <dgm:spPr/>
      <dgm:t>
        <a:bodyPr/>
        <a:lstStyle/>
        <a:p>
          <a:r>
            <a:rPr lang="pt-BR" sz="1200" dirty="0"/>
            <a:t>Coordenação de Água e Esgoto</a:t>
          </a:r>
        </a:p>
        <a:p>
          <a:r>
            <a:rPr lang="pt-BR" sz="1200" i="1" dirty="0"/>
            <a:t>João Geraldo</a:t>
          </a:r>
        </a:p>
      </dgm:t>
    </dgm:pt>
    <dgm:pt modelId="{2C1496D9-893B-D74D-9494-C067EAA33667}" type="parTrans" cxnId="{58D92288-EC6A-2C45-9929-495293D95C18}">
      <dgm:prSet/>
      <dgm:spPr/>
      <dgm:t>
        <a:bodyPr/>
        <a:lstStyle/>
        <a:p>
          <a:endParaRPr lang="pt-BR"/>
        </a:p>
      </dgm:t>
    </dgm:pt>
    <dgm:pt modelId="{DBAF3F7D-B90A-7442-BB25-1F30DD2F301B}" type="sibTrans" cxnId="{58D92288-EC6A-2C45-9929-495293D95C18}">
      <dgm:prSet/>
      <dgm:spPr/>
      <dgm:t>
        <a:bodyPr/>
        <a:lstStyle/>
        <a:p>
          <a:endParaRPr lang="pt-BR"/>
        </a:p>
      </dgm:t>
    </dgm:pt>
    <dgm:pt modelId="{8343046A-2334-BC4A-9F57-91D2D3DB8891}">
      <dgm:prSet phldrT="[Texto]" custT="1"/>
      <dgm:spPr/>
      <dgm:t>
        <a:bodyPr/>
        <a:lstStyle/>
        <a:p>
          <a:r>
            <a:rPr lang="pt-BR" sz="1000" dirty="0"/>
            <a:t>Coordenação de Resíduos Sólidos</a:t>
          </a:r>
        </a:p>
        <a:p>
          <a:r>
            <a:rPr lang="pt-BR" sz="1000" i="1" dirty="0"/>
            <a:t>Paulo </a:t>
          </a:r>
          <a:r>
            <a:rPr lang="pt-BR" sz="1000" i="1" dirty="0" err="1"/>
            <a:t>Daroz</a:t>
          </a:r>
          <a:endParaRPr lang="pt-BR" sz="1000" i="1" dirty="0"/>
        </a:p>
      </dgm:t>
    </dgm:pt>
    <dgm:pt modelId="{916C574E-A4F1-C643-9F3F-D9AD5DF25127}" type="parTrans" cxnId="{B79D923B-AFE2-E243-A949-AEE26B70C3B8}">
      <dgm:prSet/>
      <dgm:spPr/>
      <dgm:t>
        <a:bodyPr/>
        <a:lstStyle/>
        <a:p>
          <a:endParaRPr lang="pt-BR"/>
        </a:p>
      </dgm:t>
    </dgm:pt>
    <dgm:pt modelId="{90C336AB-B1F1-534C-9C67-59F8620C2F8E}" type="sibTrans" cxnId="{B79D923B-AFE2-E243-A949-AEE26B70C3B8}">
      <dgm:prSet/>
      <dgm:spPr/>
      <dgm:t>
        <a:bodyPr/>
        <a:lstStyle/>
        <a:p>
          <a:endParaRPr lang="pt-BR"/>
        </a:p>
      </dgm:t>
    </dgm:pt>
    <dgm:pt modelId="{CECBB6AD-2EC1-D445-BF66-F8D3CEADE9B3}">
      <dgm:prSet phldrT="[Texto]" custT="1"/>
      <dgm:spPr/>
      <dgm:t>
        <a:bodyPr/>
        <a:lstStyle/>
        <a:p>
          <a:r>
            <a:rPr lang="pt-BR" sz="1000" dirty="0"/>
            <a:t>Coordenação de Drenagem Urbana</a:t>
          </a:r>
        </a:p>
        <a:p>
          <a:r>
            <a:rPr lang="pt-BR" sz="1000" i="1" dirty="0"/>
            <a:t>Maria Elisa</a:t>
          </a:r>
        </a:p>
      </dgm:t>
    </dgm:pt>
    <dgm:pt modelId="{AA0D0680-4E23-5C4F-985C-6D82FB0BFB78}" type="parTrans" cxnId="{D134A4D0-F877-A548-A1AE-58DD3C611817}">
      <dgm:prSet/>
      <dgm:spPr/>
      <dgm:t>
        <a:bodyPr/>
        <a:lstStyle/>
        <a:p>
          <a:endParaRPr lang="pt-BR"/>
        </a:p>
      </dgm:t>
    </dgm:pt>
    <dgm:pt modelId="{C2748964-5D19-C04B-966A-E3B0A4DA905B}" type="sibTrans" cxnId="{D134A4D0-F877-A548-A1AE-58DD3C611817}">
      <dgm:prSet/>
      <dgm:spPr/>
      <dgm:t>
        <a:bodyPr/>
        <a:lstStyle/>
        <a:p>
          <a:endParaRPr lang="pt-BR"/>
        </a:p>
      </dgm:t>
    </dgm:pt>
    <dgm:pt modelId="{CAF27C6A-1588-1949-B878-4BB77E5B2C95}">
      <dgm:prSet phldrT="[Texto]" custT="1"/>
      <dgm:spPr/>
      <dgm:t>
        <a:bodyPr/>
        <a:lstStyle/>
        <a:p>
          <a:r>
            <a:rPr lang="pt-BR" sz="1000" dirty="0"/>
            <a:t>Coordenação de Governança</a:t>
          </a:r>
        </a:p>
        <a:p>
          <a:endParaRPr lang="pt-BR" sz="1000" dirty="0"/>
        </a:p>
        <a:p>
          <a:r>
            <a:rPr lang="pt-BR" sz="1000" i="1" dirty="0" err="1"/>
            <a:t>Lauseani</a:t>
          </a:r>
          <a:r>
            <a:rPr lang="pt-BR" sz="1000" i="1" dirty="0"/>
            <a:t> </a:t>
          </a:r>
          <a:r>
            <a:rPr lang="pt-BR" sz="1000" i="1" dirty="0" err="1"/>
            <a:t>Santoni</a:t>
          </a:r>
          <a:endParaRPr lang="pt-BR" sz="1000" i="1" dirty="0"/>
        </a:p>
      </dgm:t>
    </dgm:pt>
    <dgm:pt modelId="{745F36EE-BE85-3742-9D0A-D97A5723E372}" type="parTrans" cxnId="{89ADC222-C6E6-4D45-BE93-D05924FA730C}">
      <dgm:prSet/>
      <dgm:spPr/>
      <dgm:t>
        <a:bodyPr/>
        <a:lstStyle/>
        <a:p>
          <a:endParaRPr lang="pt-BR"/>
        </a:p>
      </dgm:t>
    </dgm:pt>
    <dgm:pt modelId="{48C6DD73-C7C5-8149-AE9D-D9A92C6DA369}" type="sibTrans" cxnId="{89ADC222-C6E6-4D45-BE93-D05924FA730C}">
      <dgm:prSet/>
      <dgm:spPr/>
      <dgm:t>
        <a:bodyPr/>
        <a:lstStyle/>
        <a:p>
          <a:endParaRPr lang="pt-BR"/>
        </a:p>
      </dgm:t>
    </dgm:pt>
    <dgm:pt modelId="{F09B2120-D70A-9B42-A5D9-379B0DAEF821}">
      <dgm:prSet custT="1"/>
      <dgm:spPr/>
      <dgm:t>
        <a:bodyPr/>
        <a:lstStyle/>
        <a:p>
          <a:r>
            <a:rPr lang="pt-BR" sz="1000" dirty="0"/>
            <a:t>Coordenação de Regulação Tarifária</a:t>
          </a:r>
        </a:p>
        <a:p>
          <a:r>
            <a:rPr lang="pt-BR" sz="1000" i="1" dirty="0"/>
            <a:t>Renê Gontijo</a:t>
          </a:r>
        </a:p>
      </dgm:t>
    </dgm:pt>
    <dgm:pt modelId="{72F62D18-3592-3D47-9BA4-B3F59C3ADAD4}" type="parTrans" cxnId="{F4111B4F-FEB9-DD40-8DAA-829CBA9AD90D}">
      <dgm:prSet/>
      <dgm:spPr/>
      <dgm:t>
        <a:bodyPr/>
        <a:lstStyle/>
        <a:p>
          <a:endParaRPr lang="pt-BR"/>
        </a:p>
      </dgm:t>
    </dgm:pt>
    <dgm:pt modelId="{00AA58C5-6D94-5A49-92AC-4D6D15064FA6}" type="sibTrans" cxnId="{F4111B4F-FEB9-DD40-8DAA-829CBA9AD90D}">
      <dgm:prSet/>
      <dgm:spPr/>
      <dgm:t>
        <a:bodyPr/>
        <a:lstStyle/>
        <a:p>
          <a:endParaRPr lang="pt-BR"/>
        </a:p>
      </dgm:t>
    </dgm:pt>
    <dgm:pt modelId="{6C20E131-BD3B-B54F-A596-FF906B9F1A79}">
      <dgm:prSet custT="1"/>
      <dgm:spPr/>
      <dgm:t>
        <a:bodyPr/>
        <a:lstStyle/>
        <a:p>
          <a:r>
            <a:rPr lang="pt-BR" sz="1000" dirty="0"/>
            <a:t>Coordenação de Contabilidade Regulatória</a:t>
          </a:r>
        </a:p>
        <a:p>
          <a:r>
            <a:rPr lang="pt-BR" sz="1000" i="1" dirty="0"/>
            <a:t>Diogo Lopes</a:t>
          </a:r>
        </a:p>
      </dgm:t>
    </dgm:pt>
    <dgm:pt modelId="{EC8E9973-980F-9243-A8E7-BC5EDB698A8A}" type="parTrans" cxnId="{3BC1F9F3-D18A-C949-95FB-9FA813AB1FA6}">
      <dgm:prSet/>
      <dgm:spPr/>
      <dgm:t>
        <a:bodyPr/>
        <a:lstStyle/>
        <a:p>
          <a:endParaRPr lang="pt-BR"/>
        </a:p>
      </dgm:t>
    </dgm:pt>
    <dgm:pt modelId="{5B703D15-77C0-8447-AC0E-6EB7931E3E41}" type="sibTrans" cxnId="{3BC1F9F3-D18A-C949-95FB-9FA813AB1FA6}">
      <dgm:prSet/>
      <dgm:spPr/>
      <dgm:t>
        <a:bodyPr/>
        <a:lstStyle/>
        <a:p>
          <a:endParaRPr lang="pt-BR"/>
        </a:p>
      </dgm:t>
    </dgm:pt>
    <dgm:pt modelId="{37E5ABC6-A110-B149-AA81-0DE08D08572B}">
      <dgm:prSet custT="1"/>
      <dgm:spPr/>
      <dgm:t>
        <a:bodyPr/>
        <a:lstStyle/>
        <a:p>
          <a:r>
            <a:rPr lang="pt-BR" sz="1000" i="0" kern="1200" dirty="0"/>
            <a:t>Coordenação de Contratos</a:t>
          </a:r>
        </a:p>
        <a:p>
          <a:r>
            <a:rPr lang="pt-BR" sz="1000" i="1" kern="1200" dirty="0" err="1">
              <a:solidFill>
                <a:prstClr val="white"/>
              </a:solidFill>
              <a:latin typeface="Calibri" panose="020F0502020204030204"/>
              <a:ea typeface="+mn-ea"/>
              <a:cs typeface="+mn-cs"/>
            </a:rPr>
            <a:t>FlaviaTeles</a:t>
          </a:r>
          <a:endParaRPr lang="pt-BR" sz="1000" i="1" kern="1200" dirty="0">
            <a:solidFill>
              <a:prstClr val="white"/>
            </a:solidFill>
            <a:latin typeface="Calibri" panose="020F0502020204030204"/>
            <a:ea typeface="+mn-ea"/>
            <a:cs typeface="+mn-cs"/>
          </a:endParaRPr>
        </a:p>
      </dgm:t>
    </dgm:pt>
    <dgm:pt modelId="{D4EA83CF-A694-E347-BA17-2B75AF776827}" type="parTrans" cxnId="{ED28DB2D-08B1-0744-8CD3-715C91E81EAB}">
      <dgm:prSet/>
      <dgm:spPr/>
      <dgm:t>
        <a:bodyPr/>
        <a:lstStyle/>
        <a:p>
          <a:endParaRPr lang="pt-BR"/>
        </a:p>
      </dgm:t>
    </dgm:pt>
    <dgm:pt modelId="{2818FC9A-90F0-0C41-A0B1-BCF544EFBC5E}" type="sibTrans" cxnId="{ED28DB2D-08B1-0744-8CD3-715C91E81EAB}">
      <dgm:prSet/>
      <dgm:spPr/>
      <dgm:t>
        <a:bodyPr/>
        <a:lstStyle/>
        <a:p>
          <a:endParaRPr lang="pt-BR"/>
        </a:p>
      </dgm:t>
    </dgm:pt>
    <dgm:pt modelId="{B490FDCA-6D71-574F-8B4E-6EB6968B9EA1}">
      <dgm:prSet custT="1"/>
      <dgm:spPr/>
      <dgm:t>
        <a:bodyPr/>
        <a:lstStyle/>
        <a:p>
          <a:r>
            <a:rPr lang="pt-BR" sz="1000" i="0" dirty="0"/>
            <a:t>Coordenação de Legislação</a:t>
          </a:r>
        </a:p>
        <a:p>
          <a:r>
            <a:rPr lang="pt-BR" sz="1000" i="1" dirty="0"/>
            <a:t>Sávia Rodrigues</a:t>
          </a:r>
        </a:p>
      </dgm:t>
    </dgm:pt>
    <dgm:pt modelId="{77388D7C-0562-AC44-BA67-97A63A707DB7}" type="parTrans" cxnId="{D233163E-342B-A845-BEE1-28544B9264C7}">
      <dgm:prSet/>
      <dgm:spPr/>
      <dgm:t>
        <a:bodyPr/>
        <a:lstStyle/>
        <a:p>
          <a:endParaRPr lang="pt-BR"/>
        </a:p>
      </dgm:t>
    </dgm:pt>
    <dgm:pt modelId="{720A0686-E863-2C48-B072-40EE93AFE2E6}" type="sibTrans" cxnId="{D233163E-342B-A845-BEE1-28544B9264C7}">
      <dgm:prSet/>
      <dgm:spPr/>
      <dgm:t>
        <a:bodyPr/>
        <a:lstStyle/>
        <a:p>
          <a:endParaRPr lang="pt-BR"/>
        </a:p>
      </dgm:t>
    </dgm:pt>
    <dgm:pt modelId="{4F9F2872-A009-EE46-AC1B-5755965B321A}" type="asst">
      <dgm:prSet phldrT="[Texto]" custT="1"/>
      <dgm:spPr/>
      <dgm:t>
        <a:bodyPr/>
        <a:lstStyle/>
        <a:p>
          <a:r>
            <a:rPr lang="pt-BR" sz="1200" dirty="0"/>
            <a:t>Assessoria</a:t>
          </a:r>
        </a:p>
        <a:p>
          <a:r>
            <a:rPr lang="pt-BR" sz="1200" i="1" dirty="0"/>
            <a:t>Lígia Araujo e </a:t>
          </a:r>
          <a:r>
            <a:rPr lang="pt-BR" sz="1200" i="1" dirty="0" err="1"/>
            <a:t>Thamiris</a:t>
          </a:r>
          <a:endParaRPr lang="pt-BR" sz="1200" i="1" dirty="0"/>
        </a:p>
      </dgm:t>
    </dgm:pt>
    <dgm:pt modelId="{7035ACBB-2224-AB42-8364-1754720E55F9}" type="parTrans" cxnId="{101D10BE-46E6-124B-9239-6B352113F42C}">
      <dgm:prSet/>
      <dgm:spPr/>
      <dgm:t>
        <a:bodyPr/>
        <a:lstStyle/>
        <a:p>
          <a:endParaRPr lang="pt-BR"/>
        </a:p>
      </dgm:t>
    </dgm:pt>
    <dgm:pt modelId="{8677DFCA-EB1F-F248-8129-165F01876C99}" type="sibTrans" cxnId="{101D10BE-46E6-124B-9239-6B352113F42C}">
      <dgm:prSet/>
      <dgm:spPr/>
      <dgm:t>
        <a:bodyPr/>
        <a:lstStyle/>
        <a:p>
          <a:endParaRPr lang="pt-BR"/>
        </a:p>
      </dgm:t>
    </dgm:pt>
    <dgm:pt modelId="{C9FFC096-9926-6041-A49F-8D3D45517BED}" type="asst">
      <dgm:prSet phldrT="[Texto]" custT="1"/>
      <dgm:spPr/>
      <dgm:t>
        <a:bodyPr/>
        <a:lstStyle/>
        <a:p>
          <a:r>
            <a:rPr lang="pt-BR" sz="1200" i="0" dirty="0"/>
            <a:t>Superintendente Adjunto</a:t>
          </a:r>
        </a:p>
        <a:p>
          <a:r>
            <a:rPr lang="pt-BR" sz="1200" i="1" dirty="0"/>
            <a:t>Alexandre </a:t>
          </a:r>
          <a:r>
            <a:rPr lang="pt-BR" sz="1200" i="1" dirty="0" err="1"/>
            <a:t>Anderáos</a:t>
          </a:r>
          <a:endParaRPr lang="pt-BR" sz="1200" i="1" dirty="0"/>
        </a:p>
      </dgm:t>
    </dgm:pt>
    <dgm:pt modelId="{58491FA7-9BAB-8E45-A2AE-8D54CD5B0961}" type="parTrans" cxnId="{25D0770B-9177-E744-9304-C27CF2DEEE01}">
      <dgm:prSet/>
      <dgm:spPr/>
      <dgm:t>
        <a:bodyPr/>
        <a:lstStyle/>
        <a:p>
          <a:endParaRPr lang="pt-BR"/>
        </a:p>
      </dgm:t>
    </dgm:pt>
    <dgm:pt modelId="{9A64DF78-007C-D742-8FC4-1E9F96A69437}" type="sibTrans" cxnId="{25D0770B-9177-E744-9304-C27CF2DEEE01}">
      <dgm:prSet/>
      <dgm:spPr/>
      <dgm:t>
        <a:bodyPr/>
        <a:lstStyle/>
        <a:p>
          <a:endParaRPr lang="pt-BR"/>
        </a:p>
      </dgm:t>
    </dgm:pt>
    <dgm:pt modelId="{0FDF0F90-DB62-3A4A-B485-32BCF6137842}" type="pres">
      <dgm:prSet presAssocID="{9F601DD6-5588-BA46-A0C3-891C53F3DCF1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pt-BR"/>
        </a:p>
      </dgm:t>
    </dgm:pt>
    <dgm:pt modelId="{7D2D3D1E-FBF6-DB42-9BCA-9E9FDDD76FD8}" type="pres">
      <dgm:prSet presAssocID="{C5F2547D-F742-1340-BAE6-6CF2B3C4077E}" presName="hierRoot1" presStyleCnt="0">
        <dgm:presLayoutVars>
          <dgm:hierBranch val="init"/>
        </dgm:presLayoutVars>
      </dgm:prSet>
      <dgm:spPr/>
    </dgm:pt>
    <dgm:pt modelId="{D0108CB1-6D21-9F45-8DD7-F9750357D5AE}" type="pres">
      <dgm:prSet presAssocID="{C5F2547D-F742-1340-BAE6-6CF2B3C4077E}" presName="rootComposite1" presStyleCnt="0"/>
      <dgm:spPr/>
    </dgm:pt>
    <dgm:pt modelId="{9FE2278D-7C7B-8C44-8A05-895E9E768CE7}" type="pres">
      <dgm:prSet presAssocID="{C5F2547D-F742-1340-BAE6-6CF2B3C4077E}" presName="rootText1" presStyleLbl="node0" presStyleIdx="0" presStyleCnt="1" custScaleX="191655" custScaleY="112878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7B7062E3-D789-724E-9469-3F5E656C328A}" type="pres">
      <dgm:prSet presAssocID="{C5F2547D-F742-1340-BAE6-6CF2B3C4077E}" presName="rootConnector1" presStyleLbl="node1" presStyleIdx="0" presStyleCnt="0"/>
      <dgm:spPr/>
      <dgm:t>
        <a:bodyPr/>
        <a:lstStyle/>
        <a:p>
          <a:endParaRPr lang="pt-BR"/>
        </a:p>
      </dgm:t>
    </dgm:pt>
    <dgm:pt modelId="{B64FD2AF-F08F-6942-B36B-22A2894D992C}" type="pres">
      <dgm:prSet presAssocID="{C5F2547D-F742-1340-BAE6-6CF2B3C4077E}" presName="hierChild2" presStyleCnt="0"/>
      <dgm:spPr/>
    </dgm:pt>
    <dgm:pt modelId="{0FCAF0E0-5FA6-C34B-9943-FDA39524321B}" type="pres">
      <dgm:prSet presAssocID="{2C1496D9-893B-D74D-9494-C067EAA33667}" presName="Name37" presStyleLbl="parChTrans1D2" presStyleIdx="0" presStyleCnt="10"/>
      <dgm:spPr/>
      <dgm:t>
        <a:bodyPr/>
        <a:lstStyle/>
        <a:p>
          <a:endParaRPr lang="pt-BR"/>
        </a:p>
      </dgm:t>
    </dgm:pt>
    <dgm:pt modelId="{EC0BCDBC-B65D-054E-BE04-06DA763F5D54}" type="pres">
      <dgm:prSet presAssocID="{8A90ABF8-301D-C845-8FF7-444215D191BC}" presName="hierRoot2" presStyleCnt="0">
        <dgm:presLayoutVars>
          <dgm:hierBranch val="init"/>
        </dgm:presLayoutVars>
      </dgm:prSet>
      <dgm:spPr/>
    </dgm:pt>
    <dgm:pt modelId="{9764A82D-E8B5-7045-9BBD-D37967F6CB26}" type="pres">
      <dgm:prSet presAssocID="{8A90ABF8-301D-C845-8FF7-444215D191BC}" presName="rootComposite" presStyleCnt="0"/>
      <dgm:spPr/>
    </dgm:pt>
    <dgm:pt modelId="{39017C88-A1C4-7148-AFDA-52AB5E86189C}" type="pres">
      <dgm:prSet presAssocID="{8A90ABF8-301D-C845-8FF7-444215D191BC}" presName="rootText" presStyleLbl="node2" presStyleIdx="0" presStyleCnt="8" custScaleY="16367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9F493882-255B-3C4A-9592-A30FDC87EA4B}" type="pres">
      <dgm:prSet presAssocID="{8A90ABF8-301D-C845-8FF7-444215D191BC}" presName="rootConnector" presStyleLbl="node2" presStyleIdx="0" presStyleCnt="8"/>
      <dgm:spPr/>
      <dgm:t>
        <a:bodyPr/>
        <a:lstStyle/>
        <a:p>
          <a:endParaRPr lang="pt-BR"/>
        </a:p>
      </dgm:t>
    </dgm:pt>
    <dgm:pt modelId="{EB8DCC09-D55A-3E4B-9A9B-E2A11E8AC105}" type="pres">
      <dgm:prSet presAssocID="{8A90ABF8-301D-C845-8FF7-444215D191BC}" presName="hierChild4" presStyleCnt="0"/>
      <dgm:spPr/>
    </dgm:pt>
    <dgm:pt modelId="{0EFD2238-9FA3-B943-A776-DD6DFBB0F787}" type="pres">
      <dgm:prSet presAssocID="{8A90ABF8-301D-C845-8FF7-444215D191BC}" presName="hierChild5" presStyleCnt="0"/>
      <dgm:spPr/>
    </dgm:pt>
    <dgm:pt modelId="{4C9DAA0A-B490-DA47-B50B-B14BEC748299}" type="pres">
      <dgm:prSet presAssocID="{916C574E-A4F1-C643-9F3F-D9AD5DF25127}" presName="Name37" presStyleLbl="parChTrans1D2" presStyleIdx="1" presStyleCnt="10"/>
      <dgm:spPr/>
      <dgm:t>
        <a:bodyPr/>
        <a:lstStyle/>
        <a:p>
          <a:endParaRPr lang="pt-BR"/>
        </a:p>
      </dgm:t>
    </dgm:pt>
    <dgm:pt modelId="{638CE5E5-78F5-484E-9A09-26EA7890920B}" type="pres">
      <dgm:prSet presAssocID="{8343046A-2334-BC4A-9F57-91D2D3DB8891}" presName="hierRoot2" presStyleCnt="0">
        <dgm:presLayoutVars>
          <dgm:hierBranch val="init"/>
        </dgm:presLayoutVars>
      </dgm:prSet>
      <dgm:spPr/>
    </dgm:pt>
    <dgm:pt modelId="{587F1A53-7E10-B54D-8562-F8ECF45CA0C4}" type="pres">
      <dgm:prSet presAssocID="{8343046A-2334-BC4A-9F57-91D2D3DB8891}" presName="rootComposite" presStyleCnt="0"/>
      <dgm:spPr/>
    </dgm:pt>
    <dgm:pt modelId="{14D25B7E-337E-6744-81C5-14F4A0188028}" type="pres">
      <dgm:prSet presAssocID="{8343046A-2334-BC4A-9F57-91D2D3DB8891}" presName="rootText" presStyleLbl="node2" presStyleIdx="1" presStyleCnt="8" custScaleY="16367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DDB7B943-2CAA-F642-BC8A-53F95F557363}" type="pres">
      <dgm:prSet presAssocID="{8343046A-2334-BC4A-9F57-91D2D3DB8891}" presName="rootConnector" presStyleLbl="node2" presStyleIdx="1" presStyleCnt="8"/>
      <dgm:spPr/>
      <dgm:t>
        <a:bodyPr/>
        <a:lstStyle/>
        <a:p>
          <a:endParaRPr lang="pt-BR"/>
        </a:p>
      </dgm:t>
    </dgm:pt>
    <dgm:pt modelId="{5B7F0B4C-C272-DE4F-9937-4D944677B321}" type="pres">
      <dgm:prSet presAssocID="{8343046A-2334-BC4A-9F57-91D2D3DB8891}" presName="hierChild4" presStyleCnt="0"/>
      <dgm:spPr/>
    </dgm:pt>
    <dgm:pt modelId="{F83FA468-7AD8-6D4D-A113-0353FB9E56B5}" type="pres">
      <dgm:prSet presAssocID="{8343046A-2334-BC4A-9F57-91D2D3DB8891}" presName="hierChild5" presStyleCnt="0"/>
      <dgm:spPr/>
    </dgm:pt>
    <dgm:pt modelId="{5897E191-9B16-B04C-A2EC-5CA78F225C27}" type="pres">
      <dgm:prSet presAssocID="{AA0D0680-4E23-5C4F-985C-6D82FB0BFB78}" presName="Name37" presStyleLbl="parChTrans1D2" presStyleIdx="2" presStyleCnt="10"/>
      <dgm:spPr/>
      <dgm:t>
        <a:bodyPr/>
        <a:lstStyle/>
        <a:p>
          <a:endParaRPr lang="pt-BR"/>
        </a:p>
      </dgm:t>
    </dgm:pt>
    <dgm:pt modelId="{619B3B17-B613-4549-8090-FF550A59101A}" type="pres">
      <dgm:prSet presAssocID="{CECBB6AD-2EC1-D445-BF66-F8D3CEADE9B3}" presName="hierRoot2" presStyleCnt="0">
        <dgm:presLayoutVars>
          <dgm:hierBranch val="init"/>
        </dgm:presLayoutVars>
      </dgm:prSet>
      <dgm:spPr/>
    </dgm:pt>
    <dgm:pt modelId="{0D43ECD6-5AF4-E04B-A0DC-37BFF79899F6}" type="pres">
      <dgm:prSet presAssocID="{CECBB6AD-2EC1-D445-BF66-F8D3CEADE9B3}" presName="rootComposite" presStyleCnt="0"/>
      <dgm:spPr/>
    </dgm:pt>
    <dgm:pt modelId="{5A0845DC-2210-5D41-A629-585A861CC64F}" type="pres">
      <dgm:prSet presAssocID="{CECBB6AD-2EC1-D445-BF66-F8D3CEADE9B3}" presName="rootText" presStyleLbl="node2" presStyleIdx="2" presStyleCnt="8" custScaleY="16367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81029939-0691-6344-916E-7EEC689810C0}" type="pres">
      <dgm:prSet presAssocID="{CECBB6AD-2EC1-D445-BF66-F8D3CEADE9B3}" presName="rootConnector" presStyleLbl="node2" presStyleIdx="2" presStyleCnt="8"/>
      <dgm:spPr/>
      <dgm:t>
        <a:bodyPr/>
        <a:lstStyle/>
        <a:p>
          <a:endParaRPr lang="pt-BR"/>
        </a:p>
      </dgm:t>
    </dgm:pt>
    <dgm:pt modelId="{3B24CFC7-3F8E-A44E-9A2B-CA42595185A3}" type="pres">
      <dgm:prSet presAssocID="{CECBB6AD-2EC1-D445-BF66-F8D3CEADE9B3}" presName="hierChild4" presStyleCnt="0"/>
      <dgm:spPr/>
    </dgm:pt>
    <dgm:pt modelId="{D503488C-7C0F-7E4B-9D70-6029A27378F9}" type="pres">
      <dgm:prSet presAssocID="{CECBB6AD-2EC1-D445-BF66-F8D3CEADE9B3}" presName="hierChild5" presStyleCnt="0"/>
      <dgm:spPr/>
    </dgm:pt>
    <dgm:pt modelId="{D8F35442-FE0D-904A-99FA-3DC650732232}" type="pres">
      <dgm:prSet presAssocID="{745F36EE-BE85-3742-9D0A-D97A5723E372}" presName="Name37" presStyleLbl="parChTrans1D2" presStyleIdx="3" presStyleCnt="10"/>
      <dgm:spPr/>
      <dgm:t>
        <a:bodyPr/>
        <a:lstStyle/>
        <a:p>
          <a:endParaRPr lang="pt-BR"/>
        </a:p>
      </dgm:t>
    </dgm:pt>
    <dgm:pt modelId="{ACE6F74B-98B8-F345-87FC-86400DC23E45}" type="pres">
      <dgm:prSet presAssocID="{CAF27C6A-1588-1949-B878-4BB77E5B2C95}" presName="hierRoot2" presStyleCnt="0">
        <dgm:presLayoutVars>
          <dgm:hierBranch val="init"/>
        </dgm:presLayoutVars>
      </dgm:prSet>
      <dgm:spPr/>
    </dgm:pt>
    <dgm:pt modelId="{409F6B70-9B56-0943-A932-12D251CEAAE7}" type="pres">
      <dgm:prSet presAssocID="{CAF27C6A-1588-1949-B878-4BB77E5B2C95}" presName="rootComposite" presStyleCnt="0"/>
      <dgm:spPr/>
    </dgm:pt>
    <dgm:pt modelId="{C89CB2FF-1935-D946-91C3-E38BF326A5C3}" type="pres">
      <dgm:prSet presAssocID="{CAF27C6A-1588-1949-B878-4BB77E5B2C95}" presName="rootText" presStyleLbl="node2" presStyleIdx="3" presStyleCnt="8" custScaleY="16367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CBF64E5D-534B-6845-B057-D3B00CE5BD3A}" type="pres">
      <dgm:prSet presAssocID="{CAF27C6A-1588-1949-B878-4BB77E5B2C95}" presName="rootConnector" presStyleLbl="node2" presStyleIdx="3" presStyleCnt="8"/>
      <dgm:spPr/>
      <dgm:t>
        <a:bodyPr/>
        <a:lstStyle/>
        <a:p>
          <a:endParaRPr lang="pt-BR"/>
        </a:p>
      </dgm:t>
    </dgm:pt>
    <dgm:pt modelId="{E1F6BF9C-1FCE-9249-B05D-7084E3C72359}" type="pres">
      <dgm:prSet presAssocID="{CAF27C6A-1588-1949-B878-4BB77E5B2C95}" presName="hierChild4" presStyleCnt="0"/>
      <dgm:spPr/>
    </dgm:pt>
    <dgm:pt modelId="{90E998F2-EEF9-F74E-886F-706D37A73D8C}" type="pres">
      <dgm:prSet presAssocID="{CAF27C6A-1588-1949-B878-4BB77E5B2C95}" presName="hierChild5" presStyleCnt="0"/>
      <dgm:spPr/>
    </dgm:pt>
    <dgm:pt modelId="{A1A31ADA-9F3A-3C48-BDD4-DF1EB5A95F25}" type="pres">
      <dgm:prSet presAssocID="{72F62D18-3592-3D47-9BA4-B3F59C3ADAD4}" presName="Name37" presStyleLbl="parChTrans1D2" presStyleIdx="4" presStyleCnt="10"/>
      <dgm:spPr/>
      <dgm:t>
        <a:bodyPr/>
        <a:lstStyle/>
        <a:p>
          <a:endParaRPr lang="pt-BR"/>
        </a:p>
      </dgm:t>
    </dgm:pt>
    <dgm:pt modelId="{72D55167-8537-4E44-BDE2-F77648EA0116}" type="pres">
      <dgm:prSet presAssocID="{F09B2120-D70A-9B42-A5D9-379B0DAEF821}" presName="hierRoot2" presStyleCnt="0">
        <dgm:presLayoutVars>
          <dgm:hierBranch val="init"/>
        </dgm:presLayoutVars>
      </dgm:prSet>
      <dgm:spPr/>
    </dgm:pt>
    <dgm:pt modelId="{D43BF696-3C10-6D4F-9F89-5D0B963A232B}" type="pres">
      <dgm:prSet presAssocID="{F09B2120-D70A-9B42-A5D9-379B0DAEF821}" presName="rootComposite" presStyleCnt="0"/>
      <dgm:spPr/>
    </dgm:pt>
    <dgm:pt modelId="{EE9FB663-38F6-7F4D-87E1-255C6908D280}" type="pres">
      <dgm:prSet presAssocID="{F09B2120-D70A-9B42-A5D9-379B0DAEF821}" presName="rootText" presStyleLbl="node2" presStyleIdx="4" presStyleCnt="8" custScaleY="16367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3D5EAF33-3064-1548-B6F9-373CBE3E6B52}" type="pres">
      <dgm:prSet presAssocID="{F09B2120-D70A-9B42-A5D9-379B0DAEF821}" presName="rootConnector" presStyleLbl="node2" presStyleIdx="4" presStyleCnt="8"/>
      <dgm:spPr/>
      <dgm:t>
        <a:bodyPr/>
        <a:lstStyle/>
        <a:p>
          <a:endParaRPr lang="pt-BR"/>
        </a:p>
      </dgm:t>
    </dgm:pt>
    <dgm:pt modelId="{0E918D5A-41F7-9444-93B0-4AB9574C2FAC}" type="pres">
      <dgm:prSet presAssocID="{F09B2120-D70A-9B42-A5D9-379B0DAEF821}" presName="hierChild4" presStyleCnt="0"/>
      <dgm:spPr/>
    </dgm:pt>
    <dgm:pt modelId="{A383E48B-C6E0-F74D-931B-102E254DE06F}" type="pres">
      <dgm:prSet presAssocID="{F09B2120-D70A-9B42-A5D9-379B0DAEF821}" presName="hierChild5" presStyleCnt="0"/>
      <dgm:spPr/>
    </dgm:pt>
    <dgm:pt modelId="{BDB8521D-4EE1-A74E-89DF-9018A53DF0FE}" type="pres">
      <dgm:prSet presAssocID="{EC8E9973-980F-9243-A8E7-BC5EDB698A8A}" presName="Name37" presStyleLbl="parChTrans1D2" presStyleIdx="5" presStyleCnt="10"/>
      <dgm:spPr/>
      <dgm:t>
        <a:bodyPr/>
        <a:lstStyle/>
        <a:p>
          <a:endParaRPr lang="pt-BR"/>
        </a:p>
      </dgm:t>
    </dgm:pt>
    <dgm:pt modelId="{859234A7-B671-5343-8818-8C7EACC38C20}" type="pres">
      <dgm:prSet presAssocID="{6C20E131-BD3B-B54F-A596-FF906B9F1A79}" presName="hierRoot2" presStyleCnt="0">
        <dgm:presLayoutVars>
          <dgm:hierBranch val="init"/>
        </dgm:presLayoutVars>
      </dgm:prSet>
      <dgm:spPr/>
    </dgm:pt>
    <dgm:pt modelId="{4FB553AA-C490-E042-8B8D-E9D3476EEAC9}" type="pres">
      <dgm:prSet presAssocID="{6C20E131-BD3B-B54F-A596-FF906B9F1A79}" presName="rootComposite" presStyleCnt="0"/>
      <dgm:spPr/>
    </dgm:pt>
    <dgm:pt modelId="{9C22D28B-44E0-4941-A66B-1391C3F5714D}" type="pres">
      <dgm:prSet presAssocID="{6C20E131-BD3B-B54F-A596-FF906B9F1A79}" presName="rootText" presStyleLbl="node2" presStyleIdx="5" presStyleCnt="8" custScaleY="16367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FDAE12A8-FEF6-DE46-AB7B-DBD66073753E}" type="pres">
      <dgm:prSet presAssocID="{6C20E131-BD3B-B54F-A596-FF906B9F1A79}" presName="rootConnector" presStyleLbl="node2" presStyleIdx="5" presStyleCnt="8"/>
      <dgm:spPr/>
      <dgm:t>
        <a:bodyPr/>
        <a:lstStyle/>
        <a:p>
          <a:endParaRPr lang="pt-BR"/>
        </a:p>
      </dgm:t>
    </dgm:pt>
    <dgm:pt modelId="{E8571063-3979-E24C-AC7A-155D6146E05F}" type="pres">
      <dgm:prSet presAssocID="{6C20E131-BD3B-B54F-A596-FF906B9F1A79}" presName="hierChild4" presStyleCnt="0"/>
      <dgm:spPr/>
    </dgm:pt>
    <dgm:pt modelId="{FBF511C8-D728-3F4C-AD1A-F223006B2284}" type="pres">
      <dgm:prSet presAssocID="{6C20E131-BD3B-B54F-A596-FF906B9F1A79}" presName="hierChild5" presStyleCnt="0"/>
      <dgm:spPr/>
    </dgm:pt>
    <dgm:pt modelId="{304433D9-7889-FC48-BFF5-FF8C0D439EEA}" type="pres">
      <dgm:prSet presAssocID="{D4EA83CF-A694-E347-BA17-2B75AF776827}" presName="Name37" presStyleLbl="parChTrans1D2" presStyleIdx="6" presStyleCnt="10"/>
      <dgm:spPr/>
      <dgm:t>
        <a:bodyPr/>
        <a:lstStyle/>
        <a:p>
          <a:endParaRPr lang="pt-BR"/>
        </a:p>
      </dgm:t>
    </dgm:pt>
    <dgm:pt modelId="{49D812F6-B3B5-934A-BE4B-93CA6007E765}" type="pres">
      <dgm:prSet presAssocID="{37E5ABC6-A110-B149-AA81-0DE08D08572B}" presName="hierRoot2" presStyleCnt="0">
        <dgm:presLayoutVars>
          <dgm:hierBranch val="init"/>
        </dgm:presLayoutVars>
      </dgm:prSet>
      <dgm:spPr/>
    </dgm:pt>
    <dgm:pt modelId="{BC0A2E3F-C6C9-7448-B805-CF30EFFCD9DD}" type="pres">
      <dgm:prSet presAssocID="{37E5ABC6-A110-B149-AA81-0DE08D08572B}" presName="rootComposite" presStyleCnt="0"/>
      <dgm:spPr/>
    </dgm:pt>
    <dgm:pt modelId="{77A9C2CF-199D-8C48-AEC9-B3574A9A4BA8}" type="pres">
      <dgm:prSet presAssocID="{37E5ABC6-A110-B149-AA81-0DE08D08572B}" presName="rootText" presStyleLbl="node2" presStyleIdx="6" presStyleCnt="8" custScaleY="16367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0DF2B8B9-EB29-A847-B24A-62AA72F1DF6A}" type="pres">
      <dgm:prSet presAssocID="{37E5ABC6-A110-B149-AA81-0DE08D08572B}" presName="rootConnector" presStyleLbl="node2" presStyleIdx="6" presStyleCnt="8"/>
      <dgm:spPr/>
      <dgm:t>
        <a:bodyPr/>
        <a:lstStyle/>
        <a:p>
          <a:endParaRPr lang="pt-BR"/>
        </a:p>
      </dgm:t>
    </dgm:pt>
    <dgm:pt modelId="{6D90923C-BFE7-AA4B-9A94-4420BC7487D4}" type="pres">
      <dgm:prSet presAssocID="{37E5ABC6-A110-B149-AA81-0DE08D08572B}" presName="hierChild4" presStyleCnt="0"/>
      <dgm:spPr/>
    </dgm:pt>
    <dgm:pt modelId="{5F6C4DD4-A218-7D4B-BCB1-D5EEC35D3184}" type="pres">
      <dgm:prSet presAssocID="{37E5ABC6-A110-B149-AA81-0DE08D08572B}" presName="hierChild5" presStyleCnt="0"/>
      <dgm:spPr/>
    </dgm:pt>
    <dgm:pt modelId="{11048054-5C77-374D-8750-F1935A23FC8C}" type="pres">
      <dgm:prSet presAssocID="{77388D7C-0562-AC44-BA67-97A63A707DB7}" presName="Name37" presStyleLbl="parChTrans1D2" presStyleIdx="7" presStyleCnt="10"/>
      <dgm:spPr/>
      <dgm:t>
        <a:bodyPr/>
        <a:lstStyle/>
        <a:p>
          <a:endParaRPr lang="pt-BR"/>
        </a:p>
      </dgm:t>
    </dgm:pt>
    <dgm:pt modelId="{5A7568A5-87A5-2143-B858-2461D05E4654}" type="pres">
      <dgm:prSet presAssocID="{B490FDCA-6D71-574F-8B4E-6EB6968B9EA1}" presName="hierRoot2" presStyleCnt="0">
        <dgm:presLayoutVars>
          <dgm:hierBranch val="init"/>
        </dgm:presLayoutVars>
      </dgm:prSet>
      <dgm:spPr/>
    </dgm:pt>
    <dgm:pt modelId="{28654C71-79D4-A442-A953-49B08EC83AA7}" type="pres">
      <dgm:prSet presAssocID="{B490FDCA-6D71-574F-8B4E-6EB6968B9EA1}" presName="rootComposite" presStyleCnt="0"/>
      <dgm:spPr/>
    </dgm:pt>
    <dgm:pt modelId="{C0568E41-C4B8-0A4D-AD43-1BD80983980B}" type="pres">
      <dgm:prSet presAssocID="{B490FDCA-6D71-574F-8B4E-6EB6968B9EA1}" presName="rootText" presStyleLbl="node2" presStyleIdx="7" presStyleCnt="8" custScaleY="163673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FB5A8C94-4A7F-7E44-B1F4-BDEEBA773234}" type="pres">
      <dgm:prSet presAssocID="{B490FDCA-6D71-574F-8B4E-6EB6968B9EA1}" presName="rootConnector" presStyleLbl="node2" presStyleIdx="7" presStyleCnt="8"/>
      <dgm:spPr/>
      <dgm:t>
        <a:bodyPr/>
        <a:lstStyle/>
        <a:p>
          <a:endParaRPr lang="pt-BR"/>
        </a:p>
      </dgm:t>
    </dgm:pt>
    <dgm:pt modelId="{3AD335DC-CC00-064A-B6E2-F3B0E373106B}" type="pres">
      <dgm:prSet presAssocID="{B490FDCA-6D71-574F-8B4E-6EB6968B9EA1}" presName="hierChild4" presStyleCnt="0"/>
      <dgm:spPr/>
    </dgm:pt>
    <dgm:pt modelId="{CF61D10C-A773-D14D-AED7-9A91CC6B20F0}" type="pres">
      <dgm:prSet presAssocID="{B490FDCA-6D71-574F-8B4E-6EB6968B9EA1}" presName="hierChild5" presStyleCnt="0"/>
      <dgm:spPr/>
    </dgm:pt>
    <dgm:pt modelId="{AAD30E98-DCA9-CC4A-8D31-6F67F3512954}" type="pres">
      <dgm:prSet presAssocID="{C5F2547D-F742-1340-BAE6-6CF2B3C4077E}" presName="hierChild3" presStyleCnt="0"/>
      <dgm:spPr/>
    </dgm:pt>
    <dgm:pt modelId="{3FDF5C43-8592-EE41-A954-44C67787A424}" type="pres">
      <dgm:prSet presAssocID="{7035ACBB-2224-AB42-8364-1754720E55F9}" presName="Name111" presStyleLbl="parChTrans1D2" presStyleIdx="8" presStyleCnt="10"/>
      <dgm:spPr/>
      <dgm:t>
        <a:bodyPr/>
        <a:lstStyle/>
        <a:p>
          <a:endParaRPr lang="pt-BR"/>
        </a:p>
      </dgm:t>
    </dgm:pt>
    <dgm:pt modelId="{13CA789A-1867-B14C-8943-5D2C0B441F0B}" type="pres">
      <dgm:prSet presAssocID="{4F9F2872-A009-EE46-AC1B-5755965B321A}" presName="hierRoot3" presStyleCnt="0">
        <dgm:presLayoutVars>
          <dgm:hierBranch val="init"/>
        </dgm:presLayoutVars>
      </dgm:prSet>
      <dgm:spPr/>
    </dgm:pt>
    <dgm:pt modelId="{AC8B9994-9C65-2A44-A3D5-F41005E48DFD}" type="pres">
      <dgm:prSet presAssocID="{4F9F2872-A009-EE46-AC1B-5755965B321A}" presName="rootComposite3" presStyleCnt="0"/>
      <dgm:spPr/>
    </dgm:pt>
    <dgm:pt modelId="{A4B8FF18-8983-1B4E-A30D-309E71007330}" type="pres">
      <dgm:prSet presAssocID="{4F9F2872-A009-EE46-AC1B-5755965B321A}" presName="rootText3" presStyleLbl="asst1" presStyleIdx="0" presStyleCnt="2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4CCA4DF2-1E94-BC44-B0B1-E5A4765A5CBF}" type="pres">
      <dgm:prSet presAssocID="{4F9F2872-A009-EE46-AC1B-5755965B321A}" presName="rootConnector3" presStyleLbl="asst1" presStyleIdx="0" presStyleCnt="2"/>
      <dgm:spPr/>
      <dgm:t>
        <a:bodyPr/>
        <a:lstStyle/>
        <a:p>
          <a:endParaRPr lang="pt-BR"/>
        </a:p>
      </dgm:t>
    </dgm:pt>
    <dgm:pt modelId="{C738AA4A-871A-824C-92E3-38068E473918}" type="pres">
      <dgm:prSet presAssocID="{4F9F2872-A009-EE46-AC1B-5755965B321A}" presName="hierChild6" presStyleCnt="0"/>
      <dgm:spPr/>
    </dgm:pt>
    <dgm:pt modelId="{4D941DB7-56D0-594B-B2A1-C412E5202C2A}" type="pres">
      <dgm:prSet presAssocID="{4F9F2872-A009-EE46-AC1B-5755965B321A}" presName="hierChild7" presStyleCnt="0"/>
      <dgm:spPr/>
    </dgm:pt>
    <dgm:pt modelId="{72E0B5D9-F172-E649-9170-2EC35C100962}" type="pres">
      <dgm:prSet presAssocID="{58491FA7-9BAB-8E45-A2AE-8D54CD5B0961}" presName="Name111" presStyleLbl="parChTrans1D2" presStyleIdx="9" presStyleCnt="10"/>
      <dgm:spPr/>
      <dgm:t>
        <a:bodyPr/>
        <a:lstStyle/>
        <a:p>
          <a:endParaRPr lang="pt-BR"/>
        </a:p>
      </dgm:t>
    </dgm:pt>
    <dgm:pt modelId="{88DF2747-DAED-5B42-B04D-4CF55200C6DD}" type="pres">
      <dgm:prSet presAssocID="{C9FFC096-9926-6041-A49F-8D3D45517BED}" presName="hierRoot3" presStyleCnt="0">
        <dgm:presLayoutVars>
          <dgm:hierBranch val="init"/>
        </dgm:presLayoutVars>
      </dgm:prSet>
      <dgm:spPr/>
    </dgm:pt>
    <dgm:pt modelId="{85E1C0F9-2ED3-9F43-97A4-FAD06263359B}" type="pres">
      <dgm:prSet presAssocID="{C9FFC096-9926-6041-A49F-8D3D45517BED}" presName="rootComposite3" presStyleCnt="0"/>
      <dgm:spPr/>
    </dgm:pt>
    <dgm:pt modelId="{4D663359-0A92-7A4D-9889-C4E592BFFCA6}" type="pres">
      <dgm:prSet presAssocID="{C9FFC096-9926-6041-A49F-8D3D45517BED}" presName="rootText3" presStyleLbl="asst1" presStyleIdx="1" presStyleCnt="2" custScaleX="153322">
        <dgm:presLayoutVars>
          <dgm:chPref val="3"/>
        </dgm:presLayoutVars>
      </dgm:prSet>
      <dgm:spPr/>
      <dgm:t>
        <a:bodyPr/>
        <a:lstStyle/>
        <a:p>
          <a:endParaRPr lang="pt-BR"/>
        </a:p>
      </dgm:t>
    </dgm:pt>
    <dgm:pt modelId="{E0F23EC9-A56C-9B4A-87D2-F5F600262FD6}" type="pres">
      <dgm:prSet presAssocID="{C9FFC096-9926-6041-A49F-8D3D45517BED}" presName="rootConnector3" presStyleLbl="asst1" presStyleIdx="1" presStyleCnt="2"/>
      <dgm:spPr/>
      <dgm:t>
        <a:bodyPr/>
        <a:lstStyle/>
        <a:p>
          <a:endParaRPr lang="pt-BR"/>
        </a:p>
      </dgm:t>
    </dgm:pt>
    <dgm:pt modelId="{26330690-B005-B14B-A2B7-E4BE57F2EEA5}" type="pres">
      <dgm:prSet presAssocID="{C9FFC096-9926-6041-A49F-8D3D45517BED}" presName="hierChild6" presStyleCnt="0"/>
      <dgm:spPr/>
    </dgm:pt>
    <dgm:pt modelId="{A8FFFFF2-F3AC-664C-B978-0783AB0F897A}" type="pres">
      <dgm:prSet presAssocID="{C9FFC096-9926-6041-A49F-8D3D45517BED}" presName="hierChild7" presStyleCnt="0"/>
      <dgm:spPr/>
    </dgm:pt>
  </dgm:ptLst>
  <dgm:cxnLst>
    <dgm:cxn modelId="{101D10BE-46E6-124B-9239-6B352113F42C}" srcId="{C5F2547D-F742-1340-BAE6-6CF2B3C4077E}" destId="{4F9F2872-A009-EE46-AC1B-5755965B321A}" srcOrd="0" destOrd="0" parTransId="{7035ACBB-2224-AB42-8364-1754720E55F9}" sibTransId="{8677DFCA-EB1F-F248-8129-165F01876C99}"/>
    <dgm:cxn modelId="{25D0770B-9177-E744-9304-C27CF2DEEE01}" srcId="{C5F2547D-F742-1340-BAE6-6CF2B3C4077E}" destId="{C9FFC096-9926-6041-A49F-8D3D45517BED}" srcOrd="1" destOrd="0" parTransId="{58491FA7-9BAB-8E45-A2AE-8D54CD5B0961}" sibTransId="{9A64DF78-007C-D742-8FC4-1E9F96A69437}"/>
    <dgm:cxn modelId="{6BA392ED-133B-BC46-9404-560425DC52DC}" type="presOf" srcId="{4F9F2872-A009-EE46-AC1B-5755965B321A}" destId="{A4B8FF18-8983-1B4E-A30D-309E71007330}" srcOrd="0" destOrd="0" presId="urn:microsoft.com/office/officeart/2005/8/layout/orgChart1"/>
    <dgm:cxn modelId="{00BFE496-8B4A-584E-976F-5B820D4148D0}" type="presOf" srcId="{CECBB6AD-2EC1-D445-BF66-F8D3CEADE9B3}" destId="{81029939-0691-6344-916E-7EEC689810C0}" srcOrd="1" destOrd="0" presId="urn:microsoft.com/office/officeart/2005/8/layout/orgChart1"/>
    <dgm:cxn modelId="{91009BFF-BE87-A24E-A6A5-BADDE0705F24}" type="presOf" srcId="{58491FA7-9BAB-8E45-A2AE-8D54CD5B0961}" destId="{72E0B5D9-F172-E649-9170-2EC35C100962}" srcOrd="0" destOrd="0" presId="urn:microsoft.com/office/officeart/2005/8/layout/orgChart1"/>
    <dgm:cxn modelId="{1751B819-406E-5D4B-8EC1-CA9AE6E046A3}" type="presOf" srcId="{CAF27C6A-1588-1949-B878-4BB77E5B2C95}" destId="{C89CB2FF-1935-D946-91C3-E38BF326A5C3}" srcOrd="0" destOrd="0" presId="urn:microsoft.com/office/officeart/2005/8/layout/orgChart1"/>
    <dgm:cxn modelId="{198DBBEC-1D0A-FD4E-8B82-07F894DBFC00}" type="presOf" srcId="{37E5ABC6-A110-B149-AA81-0DE08D08572B}" destId="{0DF2B8B9-EB29-A847-B24A-62AA72F1DF6A}" srcOrd="1" destOrd="0" presId="urn:microsoft.com/office/officeart/2005/8/layout/orgChart1"/>
    <dgm:cxn modelId="{EB7453B0-1561-FA43-953A-70B8B3D09FAE}" type="presOf" srcId="{72F62D18-3592-3D47-9BA4-B3F59C3ADAD4}" destId="{A1A31ADA-9F3A-3C48-BDD4-DF1EB5A95F25}" srcOrd="0" destOrd="0" presId="urn:microsoft.com/office/officeart/2005/8/layout/orgChart1"/>
    <dgm:cxn modelId="{7019D17E-BB15-C84B-AA05-C9E2496BE575}" type="presOf" srcId="{6C20E131-BD3B-B54F-A596-FF906B9F1A79}" destId="{FDAE12A8-FEF6-DE46-AB7B-DBD66073753E}" srcOrd="1" destOrd="0" presId="urn:microsoft.com/office/officeart/2005/8/layout/orgChart1"/>
    <dgm:cxn modelId="{B0F5B5D3-957C-6245-B2AA-D918080BA1AB}" type="presOf" srcId="{F09B2120-D70A-9B42-A5D9-379B0DAEF821}" destId="{EE9FB663-38F6-7F4D-87E1-255C6908D280}" srcOrd="0" destOrd="0" presId="urn:microsoft.com/office/officeart/2005/8/layout/orgChart1"/>
    <dgm:cxn modelId="{9E067CBE-1DA6-E040-BEDE-7090F79BECAF}" type="presOf" srcId="{8A90ABF8-301D-C845-8FF7-444215D191BC}" destId="{39017C88-A1C4-7148-AFDA-52AB5E86189C}" srcOrd="0" destOrd="0" presId="urn:microsoft.com/office/officeart/2005/8/layout/orgChart1"/>
    <dgm:cxn modelId="{1BF4E94E-8F91-AA44-8BD5-7ACA10D37327}" type="presOf" srcId="{C9FFC096-9926-6041-A49F-8D3D45517BED}" destId="{4D663359-0A92-7A4D-9889-C4E592BFFCA6}" srcOrd="0" destOrd="0" presId="urn:microsoft.com/office/officeart/2005/8/layout/orgChart1"/>
    <dgm:cxn modelId="{211B0AAC-9621-8748-9D88-D035A842D21F}" type="presOf" srcId="{8343046A-2334-BC4A-9F57-91D2D3DB8891}" destId="{DDB7B943-2CAA-F642-BC8A-53F95F557363}" srcOrd="1" destOrd="0" presId="urn:microsoft.com/office/officeart/2005/8/layout/orgChart1"/>
    <dgm:cxn modelId="{34D1CA79-DB9B-C542-8636-66F091C7E38E}" type="presOf" srcId="{6C20E131-BD3B-B54F-A596-FF906B9F1A79}" destId="{9C22D28B-44E0-4941-A66B-1391C3F5714D}" srcOrd="0" destOrd="0" presId="urn:microsoft.com/office/officeart/2005/8/layout/orgChart1"/>
    <dgm:cxn modelId="{3BC1F9F3-D18A-C949-95FB-9FA813AB1FA6}" srcId="{C5F2547D-F742-1340-BAE6-6CF2B3C4077E}" destId="{6C20E131-BD3B-B54F-A596-FF906B9F1A79}" srcOrd="7" destOrd="0" parTransId="{EC8E9973-980F-9243-A8E7-BC5EDB698A8A}" sibTransId="{5B703D15-77C0-8447-AC0E-6EB7931E3E41}"/>
    <dgm:cxn modelId="{0F8D9A56-B7AC-1F44-AD8F-5766FFEC2E3C}" type="presOf" srcId="{8A90ABF8-301D-C845-8FF7-444215D191BC}" destId="{9F493882-255B-3C4A-9592-A30FDC87EA4B}" srcOrd="1" destOrd="0" presId="urn:microsoft.com/office/officeart/2005/8/layout/orgChart1"/>
    <dgm:cxn modelId="{D233163E-342B-A845-BEE1-28544B9264C7}" srcId="{C5F2547D-F742-1340-BAE6-6CF2B3C4077E}" destId="{B490FDCA-6D71-574F-8B4E-6EB6968B9EA1}" srcOrd="9" destOrd="0" parTransId="{77388D7C-0562-AC44-BA67-97A63A707DB7}" sibTransId="{720A0686-E863-2C48-B072-40EE93AFE2E6}"/>
    <dgm:cxn modelId="{B79D923B-AFE2-E243-A949-AEE26B70C3B8}" srcId="{C5F2547D-F742-1340-BAE6-6CF2B3C4077E}" destId="{8343046A-2334-BC4A-9F57-91D2D3DB8891}" srcOrd="3" destOrd="0" parTransId="{916C574E-A4F1-C643-9F3F-D9AD5DF25127}" sibTransId="{90C336AB-B1F1-534C-9C67-59F8620C2F8E}"/>
    <dgm:cxn modelId="{1C9D9C03-E8D7-9A43-BE36-22D78FFE2C4E}" type="presOf" srcId="{B490FDCA-6D71-574F-8B4E-6EB6968B9EA1}" destId="{C0568E41-C4B8-0A4D-AD43-1BD80983980B}" srcOrd="0" destOrd="0" presId="urn:microsoft.com/office/officeart/2005/8/layout/orgChart1"/>
    <dgm:cxn modelId="{D0B05DC3-3701-9A4D-A955-E570EFE30405}" type="presOf" srcId="{C5F2547D-F742-1340-BAE6-6CF2B3C4077E}" destId="{7B7062E3-D789-724E-9469-3F5E656C328A}" srcOrd="1" destOrd="0" presId="urn:microsoft.com/office/officeart/2005/8/layout/orgChart1"/>
    <dgm:cxn modelId="{E46F038D-E5E2-214C-966F-BB39E8009465}" type="presOf" srcId="{745F36EE-BE85-3742-9D0A-D97A5723E372}" destId="{D8F35442-FE0D-904A-99FA-3DC650732232}" srcOrd="0" destOrd="0" presId="urn:microsoft.com/office/officeart/2005/8/layout/orgChart1"/>
    <dgm:cxn modelId="{7558DED4-ABC8-DE45-9584-8B2704442FBD}" type="presOf" srcId="{4F9F2872-A009-EE46-AC1B-5755965B321A}" destId="{4CCA4DF2-1E94-BC44-B0B1-E5A4765A5CBF}" srcOrd="1" destOrd="0" presId="urn:microsoft.com/office/officeart/2005/8/layout/orgChart1"/>
    <dgm:cxn modelId="{395CB49B-0B22-B849-8D9C-17728885EA58}" type="presOf" srcId="{C9FFC096-9926-6041-A49F-8D3D45517BED}" destId="{E0F23EC9-A56C-9B4A-87D2-F5F600262FD6}" srcOrd="1" destOrd="0" presId="urn:microsoft.com/office/officeart/2005/8/layout/orgChart1"/>
    <dgm:cxn modelId="{ACE4862A-3359-BB41-B874-D558A8881601}" type="presOf" srcId="{CECBB6AD-2EC1-D445-BF66-F8D3CEADE9B3}" destId="{5A0845DC-2210-5D41-A629-585A861CC64F}" srcOrd="0" destOrd="0" presId="urn:microsoft.com/office/officeart/2005/8/layout/orgChart1"/>
    <dgm:cxn modelId="{2D5F51E7-8D5B-0E46-BCF7-C57254422978}" srcId="{9F601DD6-5588-BA46-A0C3-891C53F3DCF1}" destId="{C5F2547D-F742-1340-BAE6-6CF2B3C4077E}" srcOrd="0" destOrd="0" parTransId="{E9506911-EAF3-3B4D-AC9E-2DF930006F72}" sibTransId="{335C96D7-58EB-A04E-B264-0F530718BB64}"/>
    <dgm:cxn modelId="{ED28DB2D-08B1-0744-8CD3-715C91E81EAB}" srcId="{C5F2547D-F742-1340-BAE6-6CF2B3C4077E}" destId="{37E5ABC6-A110-B149-AA81-0DE08D08572B}" srcOrd="8" destOrd="0" parTransId="{D4EA83CF-A694-E347-BA17-2B75AF776827}" sibTransId="{2818FC9A-90F0-0C41-A0B1-BCF544EFBC5E}"/>
    <dgm:cxn modelId="{D77B0FFA-4021-7448-89F4-10E65469A818}" type="presOf" srcId="{916C574E-A4F1-C643-9F3F-D9AD5DF25127}" destId="{4C9DAA0A-B490-DA47-B50B-B14BEC748299}" srcOrd="0" destOrd="0" presId="urn:microsoft.com/office/officeart/2005/8/layout/orgChart1"/>
    <dgm:cxn modelId="{8C009FE1-1034-434F-B972-F11CFBD11C32}" type="presOf" srcId="{2C1496D9-893B-D74D-9494-C067EAA33667}" destId="{0FCAF0E0-5FA6-C34B-9943-FDA39524321B}" srcOrd="0" destOrd="0" presId="urn:microsoft.com/office/officeart/2005/8/layout/orgChart1"/>
    <dgm:cxn modelId="{B8F6C302-993F-0B4B-B88E-7CD3F7A44E65}" type="presOf" srcId="{B490FDCA-6D71-574F-8B4E-6EB6968B9EA1}" destId="{FB5A8C94-4A7F-7E44-B1F4-BDEEBA773234}" srcOrd="1" destOrd="0" presId="urn:microsoft.com/office/officeart/2005/8/layout/orgChart1"/>
    <dgm:cxn modelId="{D134A4D0-F877-A548-A1AE-58DD3C611817}" srcId="{C5F2547D-F742-1340-BAE6-6CF2B3C4077E}" destId="{CECBB6AD-2EC1-D445-BF66-F8D3CEADE9B3}" srcOrd="4" destOrd="0" parTransId="{AA0D0680-4E23-5C4F-985C-6D82FB0BFB78}" sibTransId="{C2748964-5D19-C04B-966A-E3B0A4DA905B}"/>
    <dgm:cxn modelId="{015A11CE-3024-744A-88DE-EC39B51A7D04}" type="presOf" srcId="{8343046A-2334-BC4A-9F57-91D2D3DB8891}" destId="{14D25B7E-337E-6744-81C5-14F4A0188028}" srcOrd="0" destOrd="0" presId="urn:microsoft.com/office/officeart/2005/8/layout/orgChart1"/>
    <dgm:cxn modelId="{BE9CA8F9-E882-F446-9CB1-FE37CBDAF513}" type="presOf" srcId="{F09B2120-D70A-9B42-A5D9-379B0DAEF821}" destId="{3D5EAF33-3064-1548-B6F9-373CBE3E6B52}" srcOrd="1" destOrd="0" presId="urn:microsoft.com/office/officeart/2005/8/layout/orgChart1"/>
    <dgm:cxn modelId="{E32683E2-8651-A341-B62B-9CEB3F369F84}" type="presOf" srcId="{77388D7C-0562-AC44-BA67-97A63A707DB7}" destId="{11048054-5C77-374D-8750-F1935A23FC8C}" srcOrd="0" destOrd="0" presId="urn:microsoft.com/office/officeart/2005/8/layout/orgChart1"/>
    <dgm:cxn modelId="{58D92288-EC6A-2C45-9929-495293D95C18}" srcId="{C5F2547D-F742-1340-BAE6-6CF2B3C4077E}" destId="{8A90ABF8-301D-C845-8FF7-444215D191BC}" srcOrd="2" destOrd="0" parTransId="{2C1496D9-893B-D74D-9494-C067EAA33667}" sibTransId="{DBAF3F7D-B90A-7442-BB25-1F30DD2F301B}"/>
    <dgm:cxn modelId="{51E8FE48-BFD9-CF48-9A50-4C115E6769E4}" type="presOf" srcId="{AA0D0680-4E23-5C4F-985C-6D82FB0BFB78}" destId="{5897E191-9B16-B04C-A2EC-5CA78F225C27}" srcOrd="0" destOrd="0" presId="urn:microsoft.com/office/officeart/2005/8/layout/orgChart1"/>
    <dgm:cxn modelId="{A149A8AE-434D-164A-BF69-4953CE23B64E}" type="presOf" srcId="{7035ACBB-2224-AB42-8364-1754720E55F9}" destId="{3FDF5C43-8592-EE41-A954-44C67787A424}" srcOrd="0" destOrd="0" presId="urn:microsoft.com/office/officeart/2005/8/layout/orgChart1"/>
    <dgm:cxn modelId="{F4111B4F-FEB9-DD40-8DAA-829CBA9AD90D}" srcId="{C5F2547D-F742-1340-BAE6-6CF2B3C4077E}" destId="{F09B2120-D70A-9B42-A5D9-379B0DAEF821}" srcOrd="6" destOrd="0" parTransId="{72F62D18-3592-3D47-9BA4-B3F59C3ADAD4}" sibTransId="{00AA58C5-6D94-5A49-92AC-4D6D15064FA6}"/>
    <dgm:cxn modelId="{C308F522-DEDA-8D4C-B00B-4BC1D7102982}" type="presOf" srcId="{C5F2547D-F742-1340-BAE6-6CF2B3C4077E}" destId="{9FE2278D-7C7B-8C44-8A05-895E9E768CE7}" srcOrd="0" destOrd="0" presId="urn:microsoft.com/office/officeart/2005/8/layout/orgChart1"/>
    <dgm:cxn modelId="{8EEA22FF-B5C1-974C-AD9A-7270C5E54C18}" type="presOf" srcId="{EC8E9973-980F-9243-A8E7-BC5EDB698A8A}" destId="{BDB8521D-4EE1-A74E-89DF-9018A53DF0FE}" srcOrd="0" destOrd="0" presId="urn:microsoft.com/office/officeart/2005/8/layout/orgChart1"/>
    <dgm:cxn modelId="{970DA599-8240-9A48-BDA2-20633A71C687}" type="presOf" srcId="{9F601DD6-5588-BA46-A0C3-891C53F3DCF1}" destId="{0FDF0F90-DB62-3A4A-B485-32BCF6137842}" srcOrd="0" destOrd="0" presId="urn:microsoft.com/office/officeart/2005/8/layout/orgChart1"/>
    <dgm:cxn modelId="{17418F61-4C39-9643-A1BE-D35849A936D4}" type="presOf" srcId="{37E5ABC6-A110-B149-AA81-0DE08D08572B}" destId="{77A9C2CF-199D-8C48-AEC9-B3574A9A4BA8}" srcOrd="0" destOrd="0" presId="urn:microsoft.com/office/officeart/2005/8/layout/orgChart1"/>
    <dgm:cxn modelId="{89ADC222-C6E6-4D45-BE93-D05924FA730C}" srcId="{C5F2547D-F742-1340-BAE6-6CF2B3C4077E}" destId="{CAF27C6A-1588-1949-B878-4BB77E5B2C95}" srcOrd="5" destOrd="0" parTransId="{745F36EE-BE85-3742-9D0A-D97A5723E372}" sibTransId="{48C6DD73-C7C5-8149-AE9D-D9A92C6DA369}"/>
    <dgm:cxn modelId="{C2897CAC-9F76-1841-9BB8-BCB0A7509308}" type="presOf" srcId="{CAF27C6A-1588-1949-B878-4BB77E5B2C95}" destId="{CBF64E5D-534B-6845-B057-D3B00CE5BD3A}" srcOrd="1" destOrd="0" presId="urn:microsoft.com/office/officeart/2005/8/layout/orgChart1"/>
    <dgm:cxn modelId="{972EDCD4-9A6F-8144-BC6A-D9B19F28D5CA}" type="presOf" srcId="{D4EA83CF-A694-E347-BA17-2B75AF776827}" destId="{304433D9-7889-FC48-BFF5-FF8C0D439EEA}" srcOrd="0" destOrd="0" presId="urn:microsoft.com/office/officeart/2005/8/layout/orgChart1"/>
    <dgm:cxn modelId="{D3397B3E-39C9-CE48-AAE2-B4E49C6433B9}" type="presParOf" srcId="{0FDF0F90-DB62-3A4A-B485-32BCF6137842}" destId="{7D2D3D1E-FBF6-DB42-9BCA-9E9FDDD76FD8}" srcOrd="0" destOrd="0" presId="urn:microsoft.com/office/officeart/2005/8/layout/orgChart1"/>
    <dgm:cxn modelId="{58915730-E5C1-104D-AF95-F4EE27369EE3}" type="presParOf" srcId="{7D2D3D1E-FBF6-DB42-9BCA-9E9FDDD76FD8}" destId="{D0108CB1-6D21-9F45-8DD7-F9750357D5AE}" srcOrd="0" destOrd="0" presId="urn:microsoft.com/office/officeart/2005/8/layout/orgChart1"/>
    <dgm:cxn modelId="{897E54BA-EE9A-A346-BDFF-0B5177F2C38E}" type="presParOf" srcId="{D0108CB1-6D21-9F45-8DD7-F9750357D5AE}" destId="{9FE2278D-7C7B-8C44-8A05-895E9E768CE7}" srcOrd="0" destOrd="0" presId="urn:microsoft.com/office/officeart/2005/8/layout/orgChart1"/>
    <dgm:cxn modelId="{C448DAA3-CE4F-E849-AD32-7DD3FE087648}" type="presParOf" srcId="{D0108CB1-6D21-9F45-8DD7-F9750357D5AE}" destId="{7B7062E3-D789-724E-9469-3F5E656C328A}" srcOrd="1" destOrd="0" presId="urn:microsoft.com/office/officeart/2005/8/layout/orgChart1"/>
    <dgm:cxn modelId="{AEFCCABE-2FA6-614B-88F0-09626B1B2578}" type="presParOf" srcId="{7D2D3D1E-FBF6-DB42-9BCA-9E9FDDD76FD8}" destId="{B64FD2AF-F08F-6942-B36B-22A2894D992C}" srcOrd="1" destOrd="0" presId="urn:microsoft.com/office/officeart/2005/8/layout/orgChart1"/>
    <dgm:cxn modelId="{6B732358-BDED-6B40-9F5E-C054B6E30B24}" type="presParOf" srcId="{B64FD2AF-F08F-6942-B36B-22A2894D992C}" destId="{0FCAF0E0-5FA6-C34B-9943-FDA39524321B}" srcOrd="0" destOrd="0" presId="urn:microsoft.com/office/officeart/2005/8/layout/orgChart1"/>
    <dgm:cxn modelId="{E6A335FB-7C19-C541-B571-4A3627B7608D}" type="presParOf" srcId="{B64FD2AF-F08F-6942-B36B-22A2894D992C}" destId="{EC0BCDBC-B65D-054E-BE04-06DA763F5D54}" srcOrd="1" destOrd="0" presId="urn:microsoft.com/office/officeart/2005/8/layout/orgChart1"/>
    <dgm:cxn modelId="{FCD16BCA-6482-F244-99CC-C0DB1569A0D1}" type="presParOf" srcId="{EC0BCDBC-B65D-054E-BE04-06DA763F5D54}" destId="{9764A82D-E8B5-7045-9BBD-D37967F6CB26}" srcOrd="0" destOrd="0" presId="urn:microsoft.com/office/officeart/2005/8/layout/orgChart1"/>
    <dgm:cxn modelId="{B48B4969-0723-244E-B671-7F8188AF3E29}" type="presParOf" srcId="{9764A82D-E8B5-7045-9BBD-D37967F6CB26}" destId="{39017C88-A1C4-7148-AFDA-52AB5E86189C}" srcOrd="0" destOrd="0" presId="urn:microsoft.com/office/officeart/2005/8/layout/orgChart1"/>
    <dgm:cxn modelId="{8EDF9CC3-037C-6A49-BE8D-ABFBB2DCB3A2}" type="presParOf" srcId="{9764A82D-E8B5-7045-9BBD-D37967F6CB26}" destId="{9F493882-255B-3C4A-9592-A30FDC87EA4B}" srcOrd="1" destOrd="0" presId="urn:microsoft.com/office/officeart/2005/8/layout/orgChart1"/>
    <dgm:cxn modelId="{83F0FE31-E862-2F4B-A19C-76C0DE4DA521}" type="presParOf" srcId="{EC0BCDBC-B65D-054E-BE04-06DA763F5D54}" destId="{EB8DCC09-D55A-3E4B-9A9B-E2A11E8AC105}" srcOrd="1" destOrd="0" presId="urn:microsoft.com/office/officeart/2005/8/layout/orgChart1"/>
    <dgm:cxn modelId="{175CB9A4-DFD6-9148-A205-4D2A0BF6839F}" type="presParOf" srcId="{EC0BCDBC-B65D-054E-BE04-06DA763F5D54}" destId="{0EFD2238-9FA3-B943-A776-DD6DFBB0F787}" srcOrd="2" destOrd="0" presId="urn:microsoft.com/office/officeart/2005/8/layout/orgChart1"/>
    <dgm:cxn modelId="{44D8866A-EA5C-A34A-A878-CF83BF16CB56}" type="presParOf" srcId="{B64FD2AF-F08F-6942-B36B-22A2894D992C}" destId="{4C9DAA0A-B490-DA47-B50B-B14BEC748299}" srcOrd="2" destOrd="0" presId="urn:microsoft.com/office/officeart/2005/8/layout/orgChart1"/>
    <dgm:cxn modelId="{651DDCCD-0CA0-3541-AE4F-14DF7956D65C}" type="presParOf" srcId="{B64FD2AF-F08F-6942-B36B-22A2894D992C}" destId="{638CE5E5-78F5-484E-9A09-26EA7890920B}" srcOrd="3" destOrd="0" presId="urn:microsoft.com/office/officeart/2005/8/layout/orgChart1"/>
    <dgm:cxn modelId="{A0D91978-AFE5-E746-857C-D18DAE3E6D3F}" type="presParOf" srcId="{638CE5E5-78F5-484E-9A09-26EA7890920B}" destId="{587F1A53-7E10-B54D-8562-F8ECF45CA0C4}" srcOrd="0" destOrd="0" presId="urn:microsoft.com/office/officeart/2005/8/layout/orgChart1"/>
    <dgm:cxn modelId="{B8E4D80C-C244-9E45-8215-55472234B140}" type="presParOf" srcId="{587F1A53-7E10-B54D-8562-F8ECF45CA0C4}" destId="{14D25B7E-337E-6744-81C5-14F4A0188028}" srcOrd="0" destOrd="0" presId="urn:microsoft.com/office/officeart/2005/8/layout/orgChart1"/>
    <dgm:cxn modelId="{96AC35BC-416F-FC4B-A912-97AABAE60930}" type="presParOf" srcId="{587F1A53-7E10-B54D-8562-F8ECF45CA0C4}" destId="{DDB7B943-2CAA-F642-BC8A-53F95F557363}" srcOrd="1" destOrd="0" presId="urn:microsoft.com/office/officeart/2005/8/layout/orgChart1"/>
    <dgm:cxn modelId="{8043C31A-B823-1347-8758-3A9B7BC60741}" type="presParOf" srcId="{638CE5E5-78F5-484E-9A09-26EA7890920B}" destId="{5B7F0B4C-C272-DE4F-9937-4D944677B321}" srcOrd="1" destOrd="0" presId="urn:microsoft.com/office/officeart/2005/8/layout/orgChart1"/>
    <dgm:cxn modelId="{37027E38-0453-0843-8E54-CFD6ED2F6792}" type="presParOf" srcId="{638CE5E5-78F5-484E-9A09-26EA7890920B}" destId="{F83FA468-7AD8-6D4D-A113-0353FB9E56B5}" srcOrd="2" destOrd="0" presId="urn:microsoft.com/office/officeart/2005/8/layout/orgChart1"/>
    <dgm:cxn modelId="{74F4B95D-B97B-5645-99DB-C8BDF0A8F6CB}" type="presParOf" srcId="{B64FD2AF-F08F-6942-B36B-22A2894D992C}" destId="{5897E191-9B16-B04C-A2EC-5CA78F225C27}" srcOrd="4" destOrd="0" presId="urn:microsoft.com/office/officeart/2005/8/layout/orgChart1"/>
    <dgm:cxn modelId="{AEB5C8EC-941A-1A4D-A856-9A7CEDDB79E3}" type="presParOf" srcId="{B64FD2AF-F08F-6942-B36B-22A2894D992C}" destId="{619B3B17-B613-4549-8090-FF550A59101A}" srcOrd="5" destOrd="0" presId="urn:microsoft.com/office/officeart/2005/8/layout/orgChart1"/>
    <dgm:cxn modelId="{58DBA09E-03A9-7E4C-B155-58553088E9D3}" type="presParOf" srcId="{619B3B17-B613-4549-8090-FF550A59101A}" destId="{0D43ECD6-5AF4-E04B-A0DC-37BFF79899F6}" srcOrd="0" destOrd="0" presId="urn:microsoft.com/office/officeart/2005/8/layout/orgChart1"/>
    <dgm:cxn modelId="{553CDB7B-0D65-5A49-9A51-B29BFBCDF096}" type="presParOf" srcId="{0D43ECD6-5AF4-E04B-A0DC-37BFF79899F6}" destId="{5A0845DC-2210-5D41-A629-585A861CC64F}" srcOrd="0" destOrd="0" presId="urn:microsoft.com/office/officeart/2005/8/layout/orgChart1"/>
    <dgm:cxn modelId="{1ABD4E96-698B-A340-B438-2E60A0EC9285}" type="presParOf" srcId="{0D43ECD6-5AF4-E04B-A0DC-37BFF79899F6}" destId="{81029939-0691-6344-916E-7EEC689810C0}" srcOrd="1" destOrd="0" presId="urn:microsoft.com/office/officeart/2005/8/layout/orgChart1"/>
    <dgm:cxn modelId="{B3AE6ABF-8702-C545-974A-A287FFCF803A}" type="presParOf" srcId="{619B3B17-B613-4549-8090-FF550A59101A}" destId="{3B24CFC7-3F8E-A44E-9A2B-CA42595185A3}" srcOrd="1" destOrd="0" presId="urn:microsoft.com/office/officeart/2005/8/layout/orgChart1"/>
    <dgm:cxn modelId="{6C210D1E-FB97-8248-8368-96D8BF6CAEDB}" type="presParOf" srcId="{619B3B17-B613-4549-8090-FF550A59101A}" destId="{D503488C-7C0F-7E4B-9D70-6029A27378F9}" srcOrd="2" destOrd="0" presId="urn:microsoft.com/office/officeart/2005/8/layout/orgChart1"/>
    <dgm:cxn modelId="{D8DBD678-0363-C546-A135-660FE3F39CD5}" type="presParOf" srcId="{B64FD2AF-F08F-6942-B36B-22A2894D992C}" destId="{D8F35442-FE0D-904A-99FA-3DC650732232}" srcOrd="6" destOrd="0" presId="urn:microsoft.com/office/officeart/2005/8/layout/orgChart1"/>
    <dgm:cxn modelId="{6E38CB16-84FF-5F42-B0DE-9C1D786C3323}" type="presParOf" srcId="{B64FD2AF-F08F-6942-B36B-22A2894D992C}" destId="{ACE6F74B-98B8-F345-87FC-86400DC23E45}" srcOrd="7" destOrd="0" presId="urn:microsoft.com/office/officeart/2005/8/layout/orgChart1"/>
    <dgm:cxn modelId="{8DBF95EC-65B9-EC4F-B7ED-99AA363CBCD8}" type="presParOf" srcId="{ACE6F74B-98B8-F345-87FC-86400DC23E45}" destId="{409F6B70-9B56-0943-A932-12D251CEAAE7}" srcOrd="0" destOrd="0" presId="urn:microsoft.com/office/officeart/2005/8/layout/orgChart1"/>
    <dgm:cxn modelId="{1DEE0554-74DA-714D-8077-B6C194EAF8FC}" type="presParOf" srcId="{409F6B70-9B56-0943-A932-12D251CEAAE7}" destId="{C89CB2FF-1935-D946-91C3-E38BF326A5C3}" srcOrd="0" destOrd="0" presId="urn:microsoft.com/office/officeart/2005/8/layout/orgChart1"/>
    <dgm:cxn modelId="{75A09642-5556-D148-9A39-6BB5F6BCEEA5}" type="presParOf" srcId="{409F6B70-9B56-0943-A932-12D251CEAAE7}" destId="{CBF64E5D-534B-6845-B057-D3B00CE5BD3A}" srcOrd="1" destOrd="0" presId="urn:microsoft.com/office/officeart/2005/8/layout/orgChart1"/>
    <dgm:cxn modelId="{71EC1ED0-98CB-DF44-A165-FCF71EE3DF19}" type="presParOf" srcId="{ACE6F74B-98B8-F345-87FC-86400DC23E45}" destId="{E1F6BF9C-1FCE-9249-B05D-7084E3C72359}" srcOrd="1" destOrd="0" presId="urn:microsoft.com/office/officeart/2005/8/layout/orgChart1"/>
    <dgm:cxn modelId="{15F7A356-FE4F-8445-B2F9-87361C17FD22}" type="presParOf" srcId="{ACE6F74B-98B8-F345-87FC-86400DC23E45}" destId="{90E998F2-EEF9-F74E-886F-706D37A73D8C}" srcOrd="2" destOrd="0" presId="urn:microsoft.com/office/officeart/2005/8/layout/orgChart1"/>
    <dgm:cxn modelId="{9E3418C3-F9E0-D54B-B409-FF491FA86F9B}" type="presParOf" srcId="{B64FD2AF-F08F-6942-B36B-22A2894D992C}" destId="{A1A31ADA-9F3A-3C48-BDD4-DF1EB5A95F25}" srcOrd="8" destOrd="0" presId="urn:microsoft.com/office/officeart/2005/8/layout/orgChart1"/>
    <dgm:cxn modelId="{75BA7183-24A3-2D42-9CD9-675B6E98933F}" type="presParOf" srcId="{B64FD2AF-F08F-6942-B36B-22A2894D992C}" destId="{72D55167-8537-4E44-BDE2-F77648EA0116}" srcOrd="9" destOrd="0" presId="urn:microsoft.com/office/officeart/2005/8/layout/orgChart1"/>
    <dgm:cxn modelId="{18F596C3-B18E-E240-9D9D-3C572EFA6ECA}" type="presParOf" srcId="{72D55167-8537-4E44-BDE2-F77648EA0116}" destId="{D43BF696-3C10-6D4F-9F89-5D0B963A232B}" srcOrd="0" destOrd="0" presId="urn:microsoft.com/office/officeart/2005/8/layout/orgChart1"/>
    <dgm:cxn modelId="{270487B3-0901-8841-83CC-356B023DA75D}" type="presParOf" srcId="{D43BF696-3C10-6D4F-9F89-5D0B963A232B}" destId="{EE9FB663-38F6-7F4D-87E1-255C6908D280}" srcOrd="0" destOrd="0" presId="urn:microsoft.com/office/officeart/2005/8/layout/orgChart1"/>
    <dgm:cxn modelId="{1A813B20-E32B-524D-8648-E65AB58BD60D}" type="presParOf" srcId="{D43BF696-3C10-6D4F-9F89-5D0B963A232B}" destId="{3D5EAF33-3064-1548-B6F9-373CBE3E6B52}" srcOrd="1" destOrd="0" presId="urn:microsoft.com/office/officeart/2005/8/layout/orgChart1"/>
    <dgm:cxn modelId="{155AB87E-95BA-1E48-9CFB-D4B22564D3A4}" type="presParOf" srcId="{72D55167-8537-4E44-BDE2-F77648EA0116}" destId="{0E918D5A-41F7-9444-93B0-4AB9574C2FAC}" srcOrd="1" destOrd="0" presId="urn:microsoft.com/office/officeart/2005/8/layout/orgChart1"/>
    <dgm:cxn modelId="{C86284EE-C8AA-3644-9D89-9B3323564A11}" type="presParOf" srcId="{72D55167-8537-4E44-BDE2-F77648EA0116}" destId="{A383E48B-C6E0-F74D-931B-102E254DE06F}" srcOrd="2" destOrd="0" presId="urn:microsoft.com/office/officeart/2005/8/layout/orgChart1"/>
    <dgm:cxn modelId="{F47718EB-725C-874F-B641-3E3B2D33C3E2}" type="presParOf" srcId="{B64FD2AF-F08F-6942-B36B-22A2894D992C}" destId="{BDB8521D-4EE1-A74E-89DF-9018A53DF0FE}" srcOrd="10" destOrd="0" presId="urn:microsoft.com/office/officeart/2005/8/layout/orgChart1"/>
    <dgm:cxn modelId="{2E6D6D50-A8CF-AE41-8A1D-EBADB733121D}" type="presParOf" srcId="{B64FD2AF-F08F-6942-B36B-22A2894D992C}" destId="{859234A7-B671-5343-8818-8C7EACC38C20}" srcOrd="11" destOrd="0" presId="urn:microsoft.com/office/officeart/2005/8/layout/orgChart1"/>
    <dgm:cxn modelId="{822DE518-9026-1E42-AD1C-1DB021C5CAF8}" type="presParOf" srcId="{859234A7-B671-5343-8818-8C7EACC38C20}" destId="{4FB553AA-C490-E042-8B8D-E9D3476EEAC9}" srcOrd="0" destOrd="0" presId="urn:microsoft.com/office/officeart/2005/8/layout/orgChart1"/>
    <dgm:cxn modelId="{9932DF65-B9A2-9E41-B873-2B98E872DBA7}" type="presParOf" srcId="{4FB553AA-C490-E042-8B8D-E9D3476EEAC9}" destId="{9C22D28B-44E0-4941-A66B-1391C3F5714D}" srcOrd="0" destOrd="0" presId="urn:microsoft.com/office/officeart/2005/8/layout/orgChart1"/>
    <dgm:cxn modelId="{80C38EC5-1125-3244-8206-FF63CCB404E7}" type="presParOf" srcId="{4FB553AA-C490-E042-8B8D-E9D3476EEAC9}" destId="{FDAE12A8-FEF6-DE46-AB7B-DBD66073753E}" srcOrd="1" destOrd="0" presId="urn:microsoft.com/office/officeart/2005/8/layout/orgChart1"/>
    <dgm:cxn modelId="{CADD74EB-C2A3-8A42-B8BB-7A8049FF0365}" type="presParOf" srcId="{859234A7-B671-5343-8818-8C7EACC38C20}" destId="{E8571063-3979-E24C-AC7A-155D6146E05F}" srcOrd="1" destOrd="0" presId="urn:microsoft.com/office/officeart/2005/8/layout/orgChart1"/>
    <dgm:cxn modelId="{CD938AE3-6C70-9F4D-A1A2-A6EF7CE81CE8}" type="presParOf" srcId="{859234A7-B671-5343-8818-8C7EACC38C20}" destId="{FBF511C8-D728-3F4C-AD1A-F223006B2284}" srcOrd="2" destOrd="0" presId="urn:microsoft.com/office/officeart/2005/8/layout/orgChart1"/>
    <dgm:cxn modelId="{403EFAC0-9F1B-5945-B3C6-D27E9111DC77}" type="presParOf" srcId="{B64FD2AF-F08F-6942-B36B-22A2894D992C}" destId="{304433D9-7889-FC48-BFF5-FF8C0D439EEA}" srcOrd="12" destOrd="0" presId="urn:microsoft.com/office/officeart/2005/8/layout/orgChart1"/>
    <dgm:cxn modelId="{640EA8C3-2EB4-8F46-AD36-6B0F22C80897}" type="presParOf" srcId="{B64FD2AF-F08F-6942-B36B-22A2894D992C}" destId="{49D812F6-B3B5-934A-BE4B-93CA6007E765}" srcOrd="13" destOrd="0" presId="urn:microsoft.com/office/officeart/2005/8/layout/orgChart1"/>
    <dgm:cxn modelId="{9553A841-750E-AF46-9186-EEF27490B792}" type="presParOf" srcId="{49D812F6-B3B5-934A-BE4B-93CA6007E765}" destId="{BC0A2E3F-C6C9-7448-B805-CF30EFFCD9DD}" srcOrd="0" destOrd="0" presId="urn:microsoft.com/office/officeart/2005/8/layout/orgChart1"/>
    <dgm:cxn modelId="{A36A1CCE-4AF7-684E-A24B-8A199792571F}" type="presParOf" srcId="{BC0A2E3F-C6C9-7448-B805-CF30EFFCD9DD}" destId="{77A9C2CF-199D-8C48-AEC9-B3574A9A4BA8}" srcOrd="0" destOrd="0" presId="urn:microsoft.com/office/officeart/2005/8/layout/orgChart1"/>
    <dgm:cxn modelId="{66F13687-C4CB-7744-99C6-778AE2A0C629}" type="presParOf" srcId="{BC0A2E3F-C6C9-7448-B805-CF30EFFCD9DD}" destId="{0DF2B8B9-EB29-A847-B24A-62AA72F1DF6A}" srcOrd="1" destOrd="0" presId="urn:microsoft.com/office/officeart/2005/8/layout/orgChart1"/>
    <dgm:cxn modelId="{5492029F-F519-CF43-922F-422F0C654D3A}" type="presParOf" srcId="{49D812F6-B3B5-934A-BE4B-93CA6007E765}" destId="{6D90923C-BFE7-AA4B-9A94-4420BC7487D4}" srcOrd="1" destOrd="0" presId="urn:microsoft.com/office/officeart/2005/8/layout/orgChart1"/>
    <dgm:cxn modelId="{89840C26-92B4-2845-A0EF-09704757C473}" type="presParOf" srcId="{49D812F6-B3B5-934A-BE4B-93CA6007E765}" destId="{5F6C4DD4-A218-7D4B-BCB1-D5EEC35D3184}" srcOrd="2" destOrd="0" presId="urn:microsoft.com/office/officeart/2005/8/layout/orgChart1"/>
    <dgm:cxn modelId="{DA491122-3636-1B4A-9454-55B089907D02}" type="presParOf" srcId="{B64FD2AF-F08F-6942-B36B-22A2894D992C}" destId="{11048054-5C77-374D-8750-F1935A23FC8C}" srcOrd="14" destOrd="0" presId="urn:microsoft.com/office/officeart/2005/8/layout/orgChart1"/>
    <dgm:cxn modelId="{5BE7CF10-0E65-0D4D-8D26-B53ADF3166FE}" type="presParOf" srcId="{B64FD2AF-F08F-6942-B36B-22A2894D992C}" destId="{5A7568A5-87A5-2143-B858-2461D05E4654}" srcOrd="15" destOrd="0" presId="urn:microsoft.com/office/officeart/2005/8/layout/orgChart1"/>
    <dgm:cxn modelId="{C8E607A8-410B-BB4F-B8C1-B062AC99AA7D}" type="presParOf" srcId="{5A7568A5-87A5-2143-B858-2461D05E4654}" destId="{28654C71-79D4-A442-A953-49B08EC83AA7}" srcOrd="0" destOrd="0" presId="urn:microsoft.com/office/officeart/2005/8/layout/orgChart1"/>
    <dgm:cxn modelId="{2F6CBA0B-99EE-C943-A463-9D1E5D7C9474}" type="presParOf" srcId="{28654C71-79D4-A442-A953-49B08EC83AA7}" destId="{C0568E41-C4B8-0A4D-AD43-1BD80983980B}" srcOrd="0" destOrd="0" presId="urn:microsoft.com/office/officeart/2005/8/layout/orgChart1"/>
    <dgm:cxn modelId="{405D5264-F17C-2849-9B97-D11F236B430E}" type="presParOf" srcId="{28654C71-79D4-A442-A953-49B08EC83AA7}" destId="{FB5A8C94-4A7F-7E44-B1F4-BDEEBA773234}" srcOrd="1" destOrd="0" presId="urn:microsoft.com/office/officeart/2005/8/layout/orgChart1"/>
    <dgm:cxn modelId="{0E1DD322-6D44-F142-989B-4D8038FC10AB}" type="presParOf" srcId="{5A7568A5-87A5-2143-B858-2461D05E4654}" destId="{3AD335DC-CC00-064A-B6E2-F3B0E373106B}" srcOrd="1" destOrd="0" presId="urn:microsoft.com/office/officeart/2005/8/layout/orgChart1"/>
    <dgm:cxn modelId="{ED4F6081-17C4-BA4E-A41F-E4F83C91ECFC}" type="presParOf" srcId="{5A7568A5-87A5-2143-B858-2461D05E4654}" destId="{CF61D10C-A773-D14D-AED7-9A91CC6B20F0}" srcOrd="2" destOrd="0" presId="urn:microsoft.com/office/officeart/2005/8/layout/orgChart1"/>
    <dgm:cxn modelId="{EE711E91-C927-AC44-B9A3-5502F2CF7C4A}" type="presParOf" srcId="{7D2D3D1E-FBF6-DB42-9BCA-9E9FDDD76FD8}" destId="{AAD30E98-DCA9-CC4A-8D31-6F67F3512954}" srcOrd="2" destOrd="0" presId="urn:microsoft.com/office/officeart/2005/8/layout/orgChart1"/>
    <dgm:cxn modelId="{91A00879-3FC4-0340-89C0-A1EE375CEB5F}" type="presParOf" srcId="{AAD30E98-DCA9-CC4A-8D31-6F67F3512954}" destId="{3FDF5C43-8592-EE41-A954-44C67787A424}" srcOrd="0" destOrd="0" presId="urn:microsoft.com/office/officeart/2005/8/layout/orgChart1"/>
    <dgm:cxn modelId="{F69761ED-2573-C045-8376-914EE27B4128}" type="presParOf" srcId="{AAD30E98-DCA9-CC4A-8D31-6F67F3512954}" destId="{13CA789A-1867-B14C-8943-5D2C0B441F0B}" srcOrd="1" destOrd="0" presId="urn:microsoft.com/office/officeart/2005/8/layout/orgChart1"/>
    <dgm:cxn modelId="{65DF730E-B2A9-7842-80D7-25B649440BF0}" type="presParOf" srcId="{13CA789A-1867-B14C-8943-5D2C0B441F0B}" destId="{AC8B9994-9C65-2A44-A3D5-F41005E48DFD}" srcOrd="0" destOrd="0" presId="urn:microsoft.com/office/officeart/2005/8/layout/orgChart1"/>
    <dgm:cxn modelId="{980BB371-183D-E54A-BCA6-F6629BBD3587}" type="presParOf" srcId="{AC8B9994-9C65-2A44-A3D5-F41005E48DFD}" destId="{A4B8FF18-8983-1B4E-A30D-309E71007330}" srcOrd="0" destOrd="0" presId="urn:microsoft.com/office/officeart/2005/8/layout/orgChart1"/>
    <dgm:cxn modelId="{85DC8A9D-0266-2540-910A-35B5B54AC3B8}" type="presParOf" srcId="{AC8B9994-9C65-2A44-A3D5-F41005E48DFD}" destId="{4CCA4DF2-1E94-BC44-B0B1-E5A4765A5CBF}" srcOrd="1" destOrd="0" presId="urn:microsoft.com/office/officeart/2005/8/layout/orgChart1"/>
    <dgm:cxn modelId="{5A0263C1-F351-6649-8419-C6D7E29F2E45}" type="presParOf" srcId="{13CA789A-1867-B14C-8943-5D2C0B441F0B}" destId="{C738AA4A-871A-824C-92E3-38068E473918}" srcOrd="1" destOrd="0" presId="urn:microsoft.com/office/officeart/2005/8/layout/orgChart1"/>
    <dgm:cxn modelId="{42E5C522-3D72-D940-955C-B3AC2A716B75}" type="presParOf" srcId="{13CA789A-1867-B14C-8943-5D2C0B441F0B}" destId="{4D941DB7-56D0-594B-B2A1-C412E5202C2A}" srcOrd="2" destOrd="0" presId="urn:microsoft.com/office/officeart/2005/8/layout/orgChart1"/>
    <dgm:cxn modelId="{B033405A-1011-1146-BBFF-9D8995E05EA3}" type="presParOf" srcId="{AAD30E98-DCA9-CC4A-8D31-6F67F3512954}" destId="{72E0B5D9-F172-E649-9170-2EC35C100962}" srcOrd="2" destOrd="0" presId="urn:microsoft.com/office/officeart/2005/8/layout/orgChart1"/>
    <dgm:cxn modelId="{549CD66F-F00F-624A-8846-C3BC3124A459}" type="presParOf" srcId="{AAD30E98-DCA9-CC4A-8D31-6F67F3512954}" destId="{88DF2747-DAED-5B42-B04D-4CF55200C6DD}" srcOrd="3" destOrd="0" presId="urn:microsoft.com/office/officeart/2005/8/layout/orgChart1"/>
    <dgm:cxn modelId="{7E8F0ABB-3723-D64D-A9D9-A91A5171B71C}" type="presParOf" srcId="{88DF2747-DAED-5B42-B04D-4CF55200C6DD}" destId="{85E1C0F9-2ED3-9F43-97A4-FAD06263359B}" srcOrd="0" destOrd="0" presId="urn:microsoft.com/office/officeart/2005/8/layout/orgChart1"/>
    <dgm:cxn modelId="{9F68C44F-2F17-0445-9B64-D6315C65AB5E}" type="presParOf" srcId="{85E1C0F9-2ED3-9F43-97A4-FAD06263359B}" destId="{4D663359-0A92-7A4D-9889-C4E592BFFCA6}" srcOrd="0" destOrd="0" presId="urn:microsoft.com/office/officeart/2005/8/layout/orgChart1"/>
    <dgm:cxn modelId="{470E299D-4CE4-254A-BDF9-146EB9C9A783}" type="presParOf" srcId="{85E1C0F9-2ED3-9F43-97A4-FAD06263359B}" destId="{E0F23EC9-A56C-9B4A-87D2-F5F600262FD6}" srcOrd="1" destOrd="0" presId="urn:microsoft.com/office/officeart/2005/8/layout/orgChart1"/>
    <dgm:cxn modelId="{E6408F53-20C0-284B-BF82-B72B97D34E28}" type="presParOf" srcId="{88DF2747-DAED-5B42-B04D-4CF55200C6DD}" destId="{26330690-B005-B14B-A2B7-E4BE57F2EEA5}" srcOrd="1" destOrd="0" presId="urn:microsoft.com/office/officeart/2005/8/layout/orgChart1"/>
    <dgm:cxn modelId="{923B650C-48C7-4543-8A06-CC1DFBD30928}" type="presParOf" srcId="{88DF2747-DAED-5B42-B04D-4CF55200C6DD}" destId="{A8FFFFF2-F3AC-664C-B978-0783AB0F897A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02125" cy="719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5622925" y="0"/>
            <a:ext cx="4302125" cy="719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BEDCAE-E4DA-4AAB-9700-07BE91399E8C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57225" y="1793875"/>
            <a:ext cx="8612188" cy="48450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992188" y="6908800"/>
            <a:ext cx="7942262" cy="565308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13636625"/>
            <a:ext cx="4302125" cy="719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5622925" y="13636625"/>
            <a:ext cx="4302125" cy="719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1A3DE74-8D77-4DD5-891B-67FD1DD3BB8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156965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8971661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1A3DE74-8D77-4DD5-891B-67FD1DD3BB83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219911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38AB748-0353-4CEE-A183-CB7C7EB06601}" type="slidenum">
              <a:rPr lang="pt-BR" smtClean="0"/>
              <a:t>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977465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1A3DE74-8D77-4DD5-891B-67FD1DD3BB83}" type="slidenum">
              <a:rPr lang="pt-BR" smtClean="0"/>
              <a:t>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0498985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1A3DE74-8D77-4DD5-891B-67FD1DD3BB83}" type="slidenum">
              <a:rPr lang="pt-BR" smtClean="0"/>
              <a:t>25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9864791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Slide Image Placeholder 1">
            <a:extLst>
              <a:ext uri="{FF2B5EF4-FFF2-40B4-BE49-F238E27FC236}">
                <a16:creationId xmlns:a16="http://schemas.microsoft.com/office/drawing/2014/main" xmlns="" id="{AB39557D-768C-4C1C-BE61-6E74DDD537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13315" name="Notes Placeholder 2">
            <a:extLst>
              <a:ext uri="{FF2B5EF4-FFF2-40B4-BE49-F238E27FC236}">
                <a16:creationId xmlns:a16="http://schemas.microsoft.com/office/drawing/2014/main" xmlns="" id="{5913ED3F-7F73-47AA-90B6-274AA1724A3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eaLnBrk="1"/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385227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A45DE809-55F2-4921-BAFB-8AB970C2586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xmlns="" id="{9D15E35B-BD9D-4C7B-809B-497DEF27984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C9B12F75-BED3-41F2-8A8F-1589CD18C4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76E7518A-35D0-4F8E-B194-79AB8E517C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xmlns="" id="{481B0526-9EC1-4915-8DC2-3DCE78A2FE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965127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E0E986BC-C552-413E-843F-70E5D1FF82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xmlns="" id="{41BB8D93-456E-4F53-9737-067F41C0679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C95298A5-E727-4022-AE35-F5D4EDA4BB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AC72982E-43DB-4AF6-BF23-094375E527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xmlns="" id="{0FCD8F72-3AF8-4F6A-861B-B5AE57F7AE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783459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xmlns="" id="{A602BB5A-2EED-45A9-8254-75ECF10C8B3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xmlns="" id="{32189237-7CBD-4AA0-B7B2-B3D9B5BD534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079355BE-98E7-498C-98E3-B337014DA3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262D34A8-F95D-471E-8749-128B1C184C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xmlns="" id="{DDA3AF2A-1EDC-41DB-953A-28CB74CAF4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885310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96297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C4F55D3C-8F18-4A2A-8AFE-36BF10C194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xmlns="" id="{FEEC4CC2-73B8-48D6-80E5-0B19158C271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20A2F0DA-55DD-4B76-803A-7C6FF913CB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2D569011-A4F4-4EAD-8233-A318B6340D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xmlns="" id="{A77161B4-9100-49AD-AD16-B532D59811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142402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6D495036-64A6-4618-A274-4077A872B9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xmlns="" id="{F8355C0D-C74A-440A-87F6-0A81F1863CE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4DB62977-90F7-4BED-AA53-48734BA63E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5864BCE1-0C67-4AD4-84F5-AB75FC9442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xmlns="" id="{0293DC1D-F0AD-4AC8-A6EE-EC89A211FE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142048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80010BC7-F6D9-4070-9B1F-CE62F405D4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xmlns="" id="{E543E52F-9CE1-42E4-A939-20D84248B6F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xmlns="" id="{C44D3517-DFA6-4F87-AE89-6DCFD981E4B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xmlns="" id="{706E60A1-594B-4949-8CCC-7FE89A5CA1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xmlns="" id="{3E318D9B-685B-456A-A7F8-75F6B1634D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xmlns="" id="{6926647E-9547-499E-BF9B-451CF11F29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815102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DAC9DABA-F9AE-47E0-9B04-1B429BED80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xmlns="" id="{F17085FD-941C-4118-B89B-21B6E2C6D5F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xmlns="" id="{3979AF5C-7709-4246-903C-8A4363088F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xmlns="" id="{CBAFE84C-F747-4955-8F3D-FF38FD7D0DB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xmlns="" id="{2C8B329F-02F6-4914-9E50-3515E26369E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xmlns="" id="{57824DE9-E1D7-4146-A862-5BD464E484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xmlns="" id="{3B7CC245-561A-4912-8DD9-D56E308226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xmlns="" id="{EFACED72-22A9-4DB4-82A5-B8F45E8C94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36342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F28080AB-6DAE-4608-A952-5781EF13B7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xmlns="" id="{D24CACB1-58DD-4D3C-906D-09097C5E41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xmlns="" id="{E67F095B-A3C7-431B-8A95-A0CDDE7CC1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xmlns="" id="{DC51E9DB-6E9F-4CD4-93B1-7BDB5F0E8B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4144514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xmlns="" id="{0CBF55FA-BA92-48C8-BD18-B6F707151D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xmlns="" id="{BEB355DA-93CB-4018-B76A-FDF678D683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xmlns="" id="{3AF91DDC-69EC-4A56-B280-78AE4410C4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86434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9826A311-B369-42FD-9B8D-2F1360BA67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xmlns="" id="{6689C7C1-23F1-4855-80E3-B9BC2D9115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xmlns="" id="{D8F12B6E-DDA7-41D7-974E-84249743667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xmlns="" id="{9255C963-DD56-48BB-A948-483E7171C8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xmlns="" id="{9F8C4BFD-F273-444E-A7DB-0A7962737F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xmlns="" id="{922BBDC9-F0E5-4532-BF8F-1D54BAF0B8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530457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6CE27210-E649-45E8-A370-AA76ED3A70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xmlns="" id="{68757721-755E-4A70-AD10-FEC8A915181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xmlns="" id="{60325CF8-87DA-4978-A511-A17484FB97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xmlns="" id="{FF1D5E2A-1A17-4381-B0E4-57061E8705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xmlns="" id="{009E49E0-7CE3-45C5-9A24-838E3EA13B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xmlns="" id="{C6AE5FEC-BAB2-426E-A57B-19EE3E13D9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430086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xmlns="" id="{57D513C9-D0B6-4829-96C1-8843938C50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xmlns="" id="{30B53F90-39AA-4CCF-BBE8-2E46111BEA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xmlns="" id="{7E812AE2-DF61-4836-8F3F-CAF01C80424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B7DCE0-53BE-4C57-A860-E770113F45A3}" type="datetimeFigureOut">
              <a:rPr lang="pt-BR" smtClean="0"/>
              <a:t>29/10/2024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xmlns="" id="{662117CC-DCAD-4C59-98E4-ED35F82807E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xmlns="" id="{A25A23DA-288E-4A41-BDE4-19ADB8C03F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C569F0-62E2-42EF-BABD-CA7D8A12157E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45472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gov.br/cidades/pt-br/acesso-a-informacao/acoes-e-programas/saneamento/snis/painel/ab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gov.br/cidades/pt-br/acesso-a-informacao/acoes-e-programas/saneamento/snis/painel/es" TargetMode="Externa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2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12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svg"/><Relationship Id="rId5" Type="http://schemas.openxmlformats.org/officeDocument/2006/relationships/image" Target="../media/image20.png"/><Relationship Id="rId4" Type="http://schemas.openxmlformats.org/officeDocument/2006/relationships/image" Target="../media/image21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2.xml"/><Relationship Id="rId4" Type="http://schemas.openxmlformats.org/officeDocument/2006/relationships/hyperlink" Target="https://app.powerbi.com/view?r=eyJrIjoiMmNjZDJmODMtMTcwMy00MzhjLWIxN2MtNzlmMThkZWY0MGM3IiwidCI6ImUwYmI0MDEyLTgxMGItNDY5YS04YjRkLTY2N2ZjZDFiYWY4OCJ9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8.svg"/><Relationship Id="rId5" Type="http://schemas.openxmlformats.org/officeDocument/2006/relationships/image" Target="../media/image23.png"/><Relationship Id="rId4" Type="http://schemas.openxmlformats.org/officeDocument/2006/relationships/image" Target="../media/image26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s://www.gov.br/ana/pt-br/legislacao/resolucoes/resolucoes-regulatorias/2024/192" TargetMode="External"/><Relationship Id="rId5" Type="http://schemas.openxmlformats.org/officeDocument/2006/relationships/image" Target="../media/image28.svg"/><Relationship Id="rId4" Type="http://schemas.openxmlformats.org/officeDocument/2006/relationships/image" Target="../media/image2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5" Type="http://schemas.openxmlformats.org/officeDocument/2006/relationships/hyperlink" Target="https://app.powerbi.com/view?r=eyJrIjoiM2QzZDg3NzQtNjk2MS00ZDk1LWJjYTAtYTBhMjYwYTNlMjQ1IiwidCI6ImUwYmI0MDEyLTgxMGItNDY5YS04YjRkLTY2N2ZjZDFiYWY4OCJ9" TargetMode="External"/><Relationship Id="rId4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12.jpeg"/><Relationship Id="rId7" Type="http://schemas.openxmlformats.org/officeDocument/2006/relationships/diagramColors" Target="../diagrams/colors1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planalto.gov.br/ccivil_03/_ato2007-2010/2007/lei/L11445compilado.htm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planalto.gov.br/ccivil_03/leis/l9433.htm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planalto.gov.br/ccivil_03/leis/l9433.htm" TargetMode="External"/><Relationship Id="rId2" Type="http://schemas.openxmlformats.org/officeDocument/2006/relationships/hyperlink" Target="https://www.planalto.gov.br/ccivil_03/_ato2007-2010/2007/lei/L11445compilado.htm" TargetMode="Externa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1">
            <a:extLst>
              <a:ext uri="{FF2B5EF4-FFF2-40B4-BE49-F238E27FC236}">
                <a16:creationId xmlns:a16="http://schemas.microsoft.com/office/drawing/2014/main" xmlns="" id="{8EAD257D-6C07-48A5-A531-E405438C0E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0" cy="6858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075" name="Text Box 3">
            <a:extLst>
              <a:ext uri="{FF2B5EF4-FFF2-40B4-BE49-F238E27FC236}">
                <a16:creationId xmlns:a16="http://schemas.microsoft.com/office/drawing/2014/main" xmlns="" id="{AA952176-CE89-4F37-AC26-5CB3FD35E1DF}"/>
              </a:ext>
            </a:extLst>
          </p:cNvPr>
          <p:cNvSpPr txBox="1">
            <a:spLocks/>
          </p:cNvSpPr>
          <p:nvPr/>
        </p:nvSpPr>
        <p:spPr bwMode="auto">
          <a:xfrm>
            <a:off x="558800" y="699473"/>
            <a:ext cx="6807916" cy="37856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45720" rIns="45720">
            <a:spAutoFit/>
          </a:bodyPr>
          <a:lstStyle>
            <a:lvl1pPr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1pPr>
            <a:lvl2pPr marL="742950" indent="-285750"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2pPr>
            <a:lvl3pPr marL="1143000" indent="-228600"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3pPr>
            <a:lvl4pPr marL="1600200" indent="-228600"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4pPr>
            <a:lvl5pPr marL="2057400" indent="-228600"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9pPr>
          </a:lstStyle>
          <a:p>
            <a:pPr algn="ctr"/>
            <a:r>
              <a:rPr lang="pt-BR" sz="4800" b="0" i="0" dirty="0">
                <a:solidFill>
                  <a:schemeClr val="bg1"/>
                </a:solidFill>
                <a:effectLst/>
                <a:latin typeface="Source Sans Pro" panose="020B0503030403020204" pitchFamily="34" charset="0"/>
              </a:rPr>
              <a:t> A ANA e as Políticas Públicas de Priorização do Fornecimento da Água Limpa e o Saneamento Básico</a:t>
            </a:r>
            <a:endParaRPr lang="pt-BR" altLang="pt-BR" sz="4800" b="1" dirty="0">
              <a:solidFill>
                <a:schemeClr val="bg1"/>
              </a:solidFill>
              <a:latin typeface="+mj-lt"/>
              <a:ea typeface="Montserrat Regular" charset="0"/>
              <a:cs typeface="Montserrat Regular" charset="0"/>
              <a:sym typeface="Montserrat Regular" charset="0"/>
            </a:endParaRPr>
          </a:p>
        </p:txBody>
      </p:sp>
      <p:sp>
        <p:nvSpPr>
          <p:cNvPr id="2" name="CaixaDeTexto 1">
            <a:extLst>
              <a:ext uri="{FF2B5EF4-FFF2-40B4-BE49-F238E27FC236}">
                <a16:creationId xmlns:a16="http://schemas.microsoft.com/office/drawing/2014/main" xmlns="" id="{5E8538D6-03AD-6B7A-EE61-669ADDF542FE}"/>
              </a:ext>
            </a:extLst>
          </p:cNvPr>
          <p:cNvSpPr txBox="1"/>
          <p:nvPr/>
        </p:nvSpPr>
        <p:spPr>
          <a:xfrm>
            <a:off x="558800" y="4974771"/>
            <a:ext cx="64298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solidFill>
                  <a:srgbClr val="FFFF00"/>
                </a:solidFill>
              </a:rPr>
              <a:t>III GSEA/ I SIGSEA </a:t>
            </a:r>
            <a:r>
              <a:rPr lang="pt-BR" sz="3200" dirty="0">
                <a:solidFill>
                  <a:srgbClr val="FFFF00"/>
                </a:solidFill>
              </a:rPr>
              <a:t>– 22/08/2024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xmlns="" id="{B6BB2EE7-A499-D6A3-E34C-3892300C51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19210" y="-1"/>
            <a:ext cx="2172789" cy="21727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>
            <a:extLst>
              <a:ext uri="{FF2B5EF4-FFF2-40B4-BE49-F238E27FC236}">
                <a16:creationId xmlns:a16="http://schemas.microsoft.com/office/drawing/2014/main" xmlns="" id="{4ADE2505-EFF8-BEE0-8BEA-D0251E16BC01}"/>
              </a:ext>
            </a:extLst>
          </p:cNvPr>
          <p:cNvSpPr txBox="1">
            <a:spLocks/>
          </p:cNvSpPr>
          <p:nvPr/>
        </p:nvSpPr>
        <p:spPr>
          <a:xfrm>
            <a:off x="0" y="17579"/>
            <a:ext cx="12192000" cy="80591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5000" kern="1200" cap="all" spc="100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3200" b="1" dirty="0">
                <a:solidFill>
                  <a:schemeClr val="tx1"/>
                </a:solidFill>
                <a:latin typeface="Calibri" panose="020F0502020204030204" pitchFamily="34" charset="0"/>
              </a:rPr>
              <a:t>PLANO INTEGRADO DE RH E ENQUADRAMENTO</a:t>
            </a: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xmlns="" id="{6BC42F48-6DA5-11CB-5F02-5CBA3B58EA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417" y="1777596"/>
            <a:ext cx="9087215" cy="3815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xmlns="" id="{5CEC37C6-94F7-2A5C-9878-9B5C4A62D7A0}"/>
              </a:ext>
            </a:extLst>
          </p:cNvPr>
          <p:cNvSpPr txBox="1"/>
          <p:nvPr/>
        </p:nvSpPr>
        <p:spPr>
          <a:xfrm>
            <a:off x="1657417" y="5749241"/>
            <a:ext cx="908721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1">
                    <a:lumMod val="75000"/>
                  </a:schemeClr>
                </a:solidFill>
              </a:rPr>
              <a:t>Construção e implementação dependem de Participação Social e Pacto de Compromissos!</a:t>
            </a:r>
          </a:p>
        </p:txBody>
      </p:sp>
      <p:sp>
        <p:nvSpPr>
          <p:cNvPr id="2" name="CaixaDeTexto 1">
            <a:extLst>
              <a:ext uri="{FF2B5EF4-FFF2-40B4-BE49-F238E27FC236}">
                <a16:creationId xmlns:a16="http://schemas.microsoft.com/office/drawing/2014/main" xmlns="" id="{BF4F5FF6-CA39-CA1F-E13E-2AC7515A2B93}"/>
              </a:ext>
            </a:extLst>
          </p:cNvPr>
          <p:cNvSpPr txBox="1"/>
          <p:nvPr/>
        </p:nvSpPr>
        <p:spPr>
          <a:xfrm>
            <a:off x="979718" y="823489"/>
            <a:ext cx="10515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1">
                    <a:lumMod val="75000"/>
                  </a:schemeClr>
                </a:solidFill>
              </a:rPr>
              <a:t>Processo longo com muitas etapas, depende de estratégias de mobilização e comunicação – CBH e lideranças locais são essenciais</a:t>
            </a:r>
          </a:p>
        </p:txBody>
      </p:sp>
    </p:spTree>
    <p:extLst>
      <p:ext uri="{BB962C8B-B14F-4D97-AF65-F5344CB8AC3E}">
        <p14:creationId xmlns:p14="http://schemas.microsoft.com/office/powerpoint/2010/main" val="11051792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emicírculo 6">
            <a:extLst>
              <a:ext uri="{FF2B5EF4-FFF2-40B4-BE49-F238E27FC236}">
                <a16:creationId xmlns:a16="http://schemas.microsoft.com/office/drawing/2014/main" xmlns="" id="{2B021E80-C779-4732-85C6-8CB5A18CF197}"/>
              </a:ext>
            </a:extLst>
          </p:cNvPr>
          <p:cNvSpPr/>
          <p:nvPr/>
        </p:nvSpPr>
        <p:spPr>
          <a:xfrm rot="5400000">
            <a:off x="187323" y="1673223"/>
            <a:ext cx="3511552" cy="3511552"/>
          </a:xfrm>
          <a:prstGeom prst="blockArc">
            <a:avLst>
              <a:gd name="adj1" fmla="val 10800000"/>
              <a:gd name="adj2" fmla="val 22107"/>
              <a:gd name="adj3" fmla="val 3442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solidFill>
                <a:schemeClr val="tx1"/>
              </a:solidFill>
            </a:endParaRPr>
          </a:p>
        </p:txBody>
      </p:sp>
      <p:grpSp>
        <p:nvGrpSpPr>
          <p:cNvPr id="9" name="Agrupar 8">
            <a:extLst>
              <a:ext uri="{FF2B5EF4-FFF2-40B4-BE49-F238E27FC236}">
                <a16:creationId xmlns:a16="http://schemas.microsoft.com/office/drawing/2014/main" xmlns="" id="{9E721B6C-4933-43D0-B7F0-5E61EF1A7814}"/>
              </a:ext>
            </a:extLst>
          </p:cNvPr>
          <p:cNvGrpSpPr/>
          <p:nvPr/>
        </p:nvGrpSpPr>
        <p:grpSpPr>
          <a:xfrm>
            <a:off x="2069292" y="1581944"/>
            <a:ext cx="355600" cy="355600"/>
            <a:chOff x="6540500" y="2882900"/>
            <a:chExt cx="355600" cy="355600"/>
          </a:xfrm>
        </p:grpSpPr>
        <p:sp>
          <p:nvSpPr>
            <p:cNvPr id="8" name="Elipse 7">
              <a:extLst>
                <a:ext uri="{FF2B5EF4-FFF2-40B4-BE49-F238E27FC236}">
                  <a16:creationId xmlns:a16="http://schemas.microsoft.com/office/drawing/2014/main" xmlns="" id="{1C561025-0A23-4DCB-8766-38A49623477A}"/>
                </a:ext>
              </a:extLst>
            </p:cNvPr>
            <p:cNvSpPr/>
            <p:nvPr/>
          </p:nvSpPr>
          <p:spPr>
            <a:xfrm>
              <a:off x="6540500" y="2882900"/>
              <a:ext cx="355600" cy="355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xmlns="" id="{15D000F8-BAB4-48E8-B7C0-010FC6B0E54D}"/>
                </a:ext>
              </a:extLst>
            </p:cNvPr>
            <p:cNvSpPr/>
            <p:nvPr/>
          </p:nvSpPr>
          <p:spPr>
            <a:xfrm>
              <a:off x="6574790" y="2917190"/>
              <a:ext cx="287020" cy="287020"/>
            </a:xfrm>
            <a:prstGeom prst="ellipse">
              <a:avLst/>
            </a:prstGeom>
            <a:gradFill>
              <a:gsLst>
                <a:gs pos="0">
                  <a:srgbClr val="EF373B"/>
                </a:gs>
                <a:gs pos="100000">
                  <a:srgbClr val="F06A77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" name="Agrupar 12">
            <a:extLst>
              <a:ext uri="{FF2B5EF4-FFF2-40B4-BE49-F238E27FC236}">
                <a16:creationId xmlns:a16="http://schemas.microsoft.com/office/drawing/2014/main" xmlns="" id="{A2BBB547-6683-4A8B-891D-C459B6BF391A}"/>
              </a:ext>
            </a:extLst>
          </p:cNvPr>
          <p:cNvGrpSpPr/>
          <p:nvPr/>
        </p:nvGrpSpPr>
        <p:grpSpPr>
          <a:xfrm>
            <a:off x="2103582" y="4923016"/>
            <a:ext cx="355600" cy="355600"/>
            <a:chOff x="6540500" y="2882900"/>
            <a:chExt cx="355600" cy="355600"/>
          </a:xfrm>
        </p:grpSpPr>
        <p:sp>
          <p:nvSpPr>
            <p:cNvPr id="14" name="Elipse 13">
              <a:extLst>
                <a:ext uri="{FF2B5EF4-FFF2-40B4-BE49-F238E27FC236}">
                  <a16:creationId xmlns:a16="http://schemas.microsoft.com/office/drawing/2014/main" xmlns="" id="{CC446AE1-1C00-48E9-9CCC-6B46D862262C}"/>
                </a:ext>
              </a:extLst>
            </p:cNvPr>
            <p:cNvSpPr/>
            <p:nvPr/>
          </p:nvSpPr>
          <p:spPr>
            <a:xfrm>
              <a:off x="6540500" y="2882900"/>
              <a:ext cx="355600" cy="355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" name="Elipse 14">
              <a:extLst>
                <a:ext uri="{FF2B5EF4-FFF2-40B4-BE49-F238E27FC236}">
                  <a16:creationId xmlns:a16="http://schemas.microsoft.com/office/drawing/2014/main" xmlns="" id="{875F0702-63E5-4154-B503-116C0D170D9B}"/>
                </a:ext>
              </a:extLst>
            </p:cNvPr>
            <p:cNvSpPr/>
            <p:nvPr/>
          </p:nvSpPr>
          <p:spPr>
            <a:xfrm>
              <a:off x="6574790" y="2917190"/>
              <a:ext cx="287020" cy="287020"/>
            </a:xfrm>
            <a:prstGeom prst="ellipse">
              <a:avLst/>
            </a:prstGeom>
            <a:gradFill>
              <a:gsLst>
                <a:gs pos="0">
                  <a:srgbClr val="FF410E"/>
                </a:gs>
                <a:gs pos="100000">
                  <a:srgbClr val="EC9D13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" name="Agrupar 15">
            <a:extLst>
              <a:ext uri="{FF2B5EF4-FFF2-40B4-BE49-F238E27FC236}">
                <a16:creationId xmlns:a16="http://schemas.microsoft.com/office/drawing/2014/main" xmlns="" id="{85E8813F-245F-41B2-A06B-E22B40EFCF0C}"/>
              </a:ext>
            </a:extLst>
          </p:cNvPr>
          <p:cNvGrpSpPr/>
          <p:nvPr/>
        </p:nvGrpSpPr>
        <p:grpSpPr>
          <a:xfrm>
            <a:off x="3450907" y="3251199"/>
            <a:ext cx="355600" cy="355600"/>
            <a:chOff x="6540500" y="2882900"/>
            <a:chExt cx="355600" cy="355600"/>
          </a:xfrm>
        </p:grpSpPr>
        <p:sp>
          <p:nvSpPr>
            <p:cNvPr id="17" name="Elipse 16">
              <a:extLst>
                <a:ext uri="{FF2B5EF4-FFF2-40B4-BE49-F238E27FC236}">
                  <a16:creationId xmlns:a16="http://schemas.microsoft.com/office/drawing/2014/main" xmlns="" id="{CF82A059-DD3E-4010-8C26-E3384DBFF2DF}"/>
                </a:ext>
              </a:extLst>
            </p:cNvPr>
            <p:cNvSpPr/>
            <p:nvPr/>
          </p:nvSpPr>
          <p:spPr>
            <a:xfrm>
              <a:off x="6540500" y="2882900"/>
              <a:ext cx="355600" cy="355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xmlns="" id="{CFD49FC2-12D9-47D8-AD53-99A65B6FC198}"/>
                </a:ext>
              </a:extLst>
            </p:cNvPr>
            <p:cNvSpPr/>
            <p:nvPr/>
          </p:nvSpPr>
          <p:spPr>
            <a:xfrm>
              <a:off x="6574790" y="2917190"/>
              <a:ext cx="287020" cy="287020"/>
            </a:xfrm>
            <a:prstGeom prst="ellipse">
              <a:avLst/>
            </a:prstGeom>
            <a:gradFill>
              <a:gsLst>
                <a:gs pos="0">
                  <a:srgbClr val="0069AD"/>
                </a:gs>
                <a:gs pos="100000">
                  <a:srgbClr val="00A6F0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5" name="Agrupar 44">
            <a:extLst>
              <a:ext uri="{FF2B5EF4-FFF2-40B4-BE49-F238E27FC236}">
                <a16:creationId xmlns:a16="http://schemas.microsoft.com/office/drawing/2014/main" xmlns="" id="{E131386A-6EB6-47BD-A9DC-648C576F47A6}"/>
              </a:ext>
            </a:extLst>
          </p:cNvPr>
          <p:cNvGrpSpPr/>
          <p:nvPr/>
        </p:nvGrpSpPr>
        <p:grpSpPr>
          <a:xfrm>
            <a:off x="4080979" y="826406"/>
            <a:ext cx="6199868" cy="1505403"/>
            <a:chOff x="4080979" y="826406"/>
            <a:chExt cx="6199868" cy="1505403"/>
          </a:xfrm>
        </p:grpSpPr>
        <p:sp>
          <p:nvSpPr>
            <p:cNvPr id="25" name="Seta: Pentágono 24">
              <a:extLst>
                <a:ext uri="{FF2B5EF4-FFF2-40B4-BE49-F238E27FC236}">
                  <a16:creationId xmlns:a16="http://schemas.microsoft.com/office/drawing/2014/main" xmlns="" id="{67CC674C-1D86-4DAA-874A-64E67455412B}"/>
                </a:ext>
              </a:extLst>
            </p:cNvPr>
            <p:cNvSpPr/>
            <p:nvPr/>
          </p:nvSpPr>
          <p:spPr>
            <a:xfrm>
              <a:off x="4080979" y="826406"/>
              <a:ext cx="6199868" cy="1505403"/>
            </a:xfrm>
            <a:prstGeom prst="homePlate">
              <a:avLst>
                <a:gd name="adj" fmla="val 28789"/>
              </a:avLst>
            </a:prstGeom>
            <a:gradFill>
              <a:gsLst>
                <a:gs pos="0">
                  <a:srgbClr val="EF373B"/>
                </a:gs>
                <a:gs pos="100000">
                  <a:srgbClr val="F06A77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" name="CaixaDeTexto 18">
              <a:extLst>
                <a:ext uri="{FF2B5EF4-FFF2-40B4-BE49-F238E27FC236}">
                  <a16:creationId xmlns:a16="http://schemas.microsoft.com/office/drawing/2014/main" xmlns="" id="{8B59E2D5-110D-4B6F-A4A8-65B2F8D0DE22}"/>
                </a:ext>
              </a:extLst>
            </p:cNvPr>
            <p:cNvSpPr txBox="1"/>
            <p:nvPr/>
          </p:nvSpPr>
          <p:spPr>
            <a:xfrm>
              <a:off x="5050856" y="940252"/>
              <a:ext cx="4285147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b="1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Saneamento</a:t>
              </a:r>
            </a:p>
            <a:p>
              <a:pPr marL="285750" indent="-285750">
                <a:buFontTx/>
                <a:buChar char="-"/>
              </a:pPr>
              <a:r>
                <a:rPr lang="pt-BR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Contratos;</a:t>
              </a:r>
            </a:p>
            <a:p>
              <a:pPr marL="285750" indent="-285750">
                <a:buFontTx/>
                <a:buChar char="-"/>
              </a:pPr>
              <a:r>
                <a:rPr lang="pt-BR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Investimentos para controle de poluição;</a:t>
              </a:r>
            </a:p>
            <a:p>
              <a:pPr marL="285750" indent="-285750">
                <a:buFontTx/>
                <a:buChar char="-"/>
              </a:pPr>
              <a:r>
                <a:rPr lang="pt-BR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Planos Municipais de Saneamento Básico;</a:t>
              </a:r>
            </a:p>
          </p:txBody>
        </p:sp>
      </p:grpSp>
      <p:grpSp>
        <p:nvGrpSpPr>
          <p:cNvPr id="46" name="Agrupar 45">
            <a:extLst>
              <a:ext uri="{FF2B5EF4-FFF2-40B4-BE49-F238E27FC236}">
                <a16:creationId xmlns:a16="http://schemas.microsoft.com/office/drawing/2014/main" xmlns="" id="{E96C196B-123B-4A0F-8486-2197F344863F}"/>
              </a:ext>
            </a:extLst>
          </p:cNvPr>
          <p:cNvGrpSpPr/>
          <p:nvPr/>
        </p:nvGrpSpPr>
        <p:grpSpPr>
          <a:xfrm>
            <a:off x="4902488" y="2676297"/>
            <a:ext cx="6199868" cy="1505403"/>
            <a:chOff x="4902488" y="2676297"/>
            <a:chExt cx="6199868" cy="1505403"/>
          </a:xfrm>
        </p:grpSpPr>
        <p:sp>
          <p:nvSpPr>
            <p:cNvPr id="29" name="Seta: Pentágono 28">
              <a:extLst>
                <a:ext uri="{FF2B5EF4-FFF2-40B4-BE49-F238E27FC236}">
                  <a16:creationId xmlns:a16="http://schemas.microsoft.com/office/drawing/2014/main" xmlns="" id="{17B3F071-B7E3-487B-B5E3-CA812D22CF8C}"/>
                </a:ext>
              </a:extLst>
            </p:cNvPr>
            <p:cNvSpPr/>
            <p:nvPr/>
          </p:nvSpPr>
          <p:spPr>
            <a:xfrm>
              <a:off x="4902488" y="2676297"/>
              <a:ext cx="6199868" cy="1505403"/>
            </a:xfrm>
            <a:prstGeom prst="homePlate">
              <a:avLst>
                <a:gd name="adj" fmla="val 31681"/>
              </a:avLst>
            </a:prstGeom>
            <a:gradFill>
              <a:gsLst>
                <a:gs pos="0">
                  <a:srgbClr val="0069AD"/>
                </a:gs>
                <a:gs pos="100000">
                  <a:srgbClr val="00A6F0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" name="CaixaDeTexto 19">
              <a:extLst>
                <a:ext uri="{FF2B5EF4-FFF2-40B4-BE49-F238E27FC236}">
                  <a16:creationId xmlns:a16="http://schemas.microsoft.com/office/drawing/2014/main" xmlns="" id="{CC3DADA8-9F3C-4A7C-94C7-2E6D796D32C1}"/>
                </a:ext>
              </a:extLst>
            </p:cNvPr>
            <p:cNvSpPr txBox="1"/>
            <p:nvPr/>
          </p:nvSpPr>
          <p:spPr>
            <a:xfrm>
              <a:off x="5752815" y="2967333"/>
              <a:ext cx="5349541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b="1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Uso e Ocupação do Solo</a:t>
              </a:r>
            </a:p>
            <a:p>
              <a:pPr marL="285750" indent="-285750">
                <a:buFontTx/>
                <a:buChar char="-"/>
              </a:pPr>
              <a:r>
                <a:rPr lang="pt-BR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Condição de Implementação de empreendimentos;</a:t>
              </a:r>
            </a:p>
            <a:p>
              <a:pPr marL="285750" indent="-285750">
                <a:buFontTx/>
                <a:buChar char="-"/>
              </a:pPr>
              <a:r>
                <a:rPr lang="pt-BR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Zoneamento Ecológico-Econômico;</a:t>
              </a:r>
            </a:p>
          </p:txBody>
        </p:sp>
      </p:grpSp>
      <p:grpSp>
        <p:nvGrpSpPr>
          <p:cNvPr id="47" name="Agrupar 46">
            <a:extLst>
              <a:ext uri="{FF2B5EF4-FFF2-40B4-BE49-F238E27FC236}">
                <a16:creationId xmlns:a16="http://schemas.microsoft.com/office/drawing/2014/main" xmlns="" id="{96E1BD04-0573-4BE2-BF9B-8ABC476A3854}"/>
              </a:ext>
            </a:extLst>
          </p:cNvPr>
          <p:cNvGrpSpPr/>
          <p:nvPr/>
        </p:nvGrpSpPr>
        <p:grpSpPr>
          <a:xfrm>
            <a:off x="4208976" y="4526188"/>
            <a:ext cx="6199868" cy="1508579"/>
            <a:chOff x="4208976" y="4526188"/>
            <a:chExt cx="6199868" cy="1508579"/>
          </a:xfrm>
        </p:grpSpPr>
        <p:sp>
          <p:nvSpPr>
            <p:cNvPr id="32" name="Seta: Pentágono 31">
              <a:extLst>
                <a:ext uri="{FF2B5EF4-FFF2-40B4-BE49-F238E27FC236}">
                  <a16:creationId xmlns:a16="http://schemas.microsoft.com/office/drawing/2014/main" xmlns="" id="{25C7F89A-CE8E-49DD-95B2-890DE1A55768}"/>
                </a:ext>
              </a:extLst>
            </p:cNvPr>
            <p:cNvSpPr/>
            <p:nvPr/>
          </p:nvSpPr>
          <p:spPr>
            <a:xfrm>
              <a:off x="4208976" y="4529364"/>
              <a:ext cx="6199868" cy="1505403"/>
            </a:xfrm>
            <a:prstGeom prst="homePlate">
              <a:avLst>
                <a:gd name="adj" fmla="val 26860"/>
              </a:avLst>
            </a:prstGeom>
            <a:gradFill>
              <a:gsLst>
                <a:gs pos="0">
                  <a:srgbClr val="FF410E"/>
                </a:gs>
                <a:gs pos="100000">
                  <a:srgbClr val="EC9D13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" name="CaixaDeTexto 20">
              <a:extLst>
                <a:ext uri="{FF2B5EF4-FFF2-40B4-BE49-F238E27FC236}">
                  <a16:creationId xmlns:a16="http://schemas.microsoft.com/office/drawing/2014/main" xmlns="" id="{B58D9309-3EED-477D-81AC-CB03296D4003}"/>
                </a:ext>
              </a:extLst>
            </p:cNvPr>
            <p:cNvSpPr txBox="1"/>
            <p:nvPr/>
          </p:nvSpPr>
          <p:spPr>
            <a:xfrm>
              <a:off x="4957011" y="4526188"/>
              <a:ext cx="4912563" cy="14773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b="1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Gestão Ambiental</a:t>
              </a:r>
            </a:p>
            <a:p>
              <a:pPr marL="285750" indent="-285750">
                <a:buFontTx/>
                <a:buChar char="-"/>
              </a:pPr>
              <a:r>
                <a:rPr lang="pt-BR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Licenciamento Ambiental;</a:t>
              </a:r>
            </a:p>
            <a:p>
              <a:pPr marL="285750" indent="-285750">
                <a:buFontTx/>
                <a:buChar char="-"/>
              </a:pPr>
              <a:r>
                <a:rPr lang="pt-BR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Monitoramento Ambiental;</a:t>
              </a:r>
            </a:p>
            <a:p>
              <a:pPr marL="285750" indent="-285750">
                <a:buFontTx/>
                <a:buChar char="-"/>
              </a:pPr>
              <a:r>
                <a:rPr lang="pt-BR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Avaliação da criação de áreas protegidas;</a:t>
              </a:r>
            </a:p>
            <a:p>
              <a:pPr marL="285750" indent="-285750">
                <a:buFontTx/>
                <a:buChar char="-"/>
              </a:pPr>
              <a:r>
                <a:rPr lang="pt-BR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Ações de conservação e restauração ambiental.</a:t>
              </a:r>
            </a:p>
          </p:txBody>
        </p:sp>
      </p:grpSp>
      <p:grpSp>
        <p:nvGrpSpPr>
          <p:cNvPr id="22" name="Grupo 21"/>
          <p:cNvGrpSpPr/>
          <p:nvPr/>
        </p:nvGrpSpPr>
        <p:grpSpPr>
          <a:xfrm>
            <a:off x="520700" y="2006600"/>
            <a:ext cx="2844800" cy="2844800"/>
            <a:chOff x="520700" y="2006600"/>
            <a:chExt cx="2844800" cy="2844800"/>
          </a:xfrm>
        </p:grpSpPr>
        <p:sp>
          <p:nvSpPr>
            <p:cNvPr id="5" name="Elipse 4">
              <a:extLst>
                <a:ext uri="{FF2B5EF4-FFF2-40B4-BE49-F238E27FC236}">
                  <a16:creationId xmlns:a16="http://schemas.microsoft.com/office/drawing/2014/main" xmlns="" id="{FED8B711-4112-45A9-B8F0-3317DEA30E06}"/>
                </a:ext>
              </a:extLst>
            </p:cNvPr>
            <p:cNvSpPr/>
            <p:nvPr/>
          </p:nvSpPr>
          <p:spPr>
            <a:xfrm>
              <a:off x="520700" y="2006600"/>
              <a:ext cx="2844800" cy="284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  <a:effectLst>
              <a:outerShdw blurRad="127000" dist="38100" dir="4200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Elipse 5">
              <a:extLst>
                <a:ext uri="{FF2B5EF4-FFF2-40B4-BE49-F238E27FC236}">
                  <a16:creationId xmlns:a16="http://schemas.microsoft.com/office/drawing/2014/main" xmlns="" id="{6CF61606-23CD-40C5-9332-D653A98F2345}"/>
                </a:ext>
              </a:extLst>
            </p:cNvPr>
            <p:cNvSpPr/>
            <p:nvPr/>
          </p:nvSpPr>
          <p:spPr>
            <a:xfrm>
              <a:off x="658812" y="2144712"/>
              <a:ext cx="2568575" cy="256857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127000" dist="25400" dir="135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6" name="CaixaDeTexto 35">
            <a:extLst>
              <a:ext uri="{FF2B5EF4-FFF2-40B4-BE49-F238E27FC236}">
                <a16:creationId xmlns:a16="http://schemas.microsoft.com/office/drawing/2014/main" xmlns="" id="{48F8C7AA-F789-45D2-B1A1-9AD8CE0FA4A3}"/>
              </a:ext>
            </a:extLst>
          </p:cNvPr>
          <p:cNvSpPr txBox="1"/>
          <p:nvPr/>
        </p:nvSpPr>
        <p:spPr>
          <a:xfrm>
            <a:off x="1143846" y="3323794"/>
            <a:ext cx="15985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rPr>
              <a:t>Integração aos </a:t>
            </a:r>
          </a:p>
          <a:p>
            <a:pPr algn="ctr"/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rPr>
              <a:t>instrumentos </a:t>
            </a:r>
          </a:p>
          <a:p>
            <a:pPr algn="ctr"/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rPr>
              <a:t>de comando e </a:t>
            </a:r>
          </a:p>
          <a:p>
            <a:pPr algn="ctr"/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rPr>
              <a:t>controle</a:t>
            </a:r>
          </a:p>
        </p:txBody>
      </p:sp>
      <p:grpSp>
        <p:nvGrpSpPr>
          <p:cNvPr id="42" name="Agrupar 41">
            <a:extLst>
              <a:ext uri="{FF2B5EF4-FFF2-40B4-BE49-F238E27FC236}">
                <a16:creationId xmlns:a16="http://schemas.microsoft.com/office/drawing/2014/main" xmlns="" id="{8822A77B-574B-4B5A-9242-866A129ED3C7}"/>
              </a:ext>
            </a:extLst>
          </p:cNvPr>
          <p:cNvGrpSpPr/>
          <p:nvPr/>
        </p:nvGrpSpPr>
        <p:grpSpPr>
          <a:xfrm>
            <a:off x="3210743" y="826406"/>
            <a:ext cx="1746268" cy="1505403"/>
            <a:chOff x="3210743" y="826406"/>
            <a:chExt cx="1746268" cy="1505403"/>
          </a:xfrm>
        </p:grpSpPr>
        <p:sp>
          <p:nvSpPr>
            <p:cNvPr id="26" name="Hexágono 25">
              <a:extLst>
                <a:ext uri="{FF2B5EF4-FFF2-40B4-BE49-F238E27FC236}">
                  <a16:creationId xmlns:a16="http://schemas.microsoft.com/office/drawing/2014/main" xmlns="" id="{F8CDCE8D-9802-4425-AC1D-156283FE0378}"/>
                </a:ext>
              </a:extLst>
            </p:cNvPr>
            <p:cNvSpPr/>
            <p:nvPr/>
          </p:nvSpPr>
          <p:spPr>
            <a:xfrm>
              <a:off x="3210743" y="826406"/>
              <a:ext cx="1746268" cy="1505403"/>
            </a:xfrm>
            <a:prstGeom prst="hexagon">
              <a:avLst/>
            </a:prstGeom>
            <a:gradFill>
              <a:gsLst>
                <a:gs pos="0">
                  <a:srgbClr val="EF373B"/>
                </a:gs>
                <a:gs pos="100000">
                  <a:srgbClr val="F06A77"/>
                </a:gs>
              </a:gsLst>
              <a:lin ang="0" scaled="1"/>
            </a:gradFill>
            <a:ln>
              <a:noFill/>
            </a:ln>
            <a:effectLst>
              <a:outerShdw blurRad="88900" dist="1143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CaixaDeTexto 37">
              <a:extLst>
                <a:ext uri="{FF2B5EF4-FFF2-40B4-BE49-F238E27FC236}">
                  <a16:creationId xmlns:a16="http://schemas.microsoft.com/office/drawing/2014/main" xmlns="" id="{59BD427C-0B60-4B23-A3C0-4EE64078C005}"/>
                </a:ext>
              </a:extLst>
            </p:cNvPr>
            <p:cNvSpPr txBox="1"/>
            <p:nvPr/>
          </p:nvSpPr>
          <p:spPr>
            <a:xfrm>
              <a:off x="3557604" y="1028239"/>
              <a:ext cx="1117614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6600" b="1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01</a:t>
              </a:r>
              <a:endParaRPr lang="pt-BR" sz="6600" dirty="0">
                <a:solidFill>
                  <a:schemeClr val="bg1"/>
                </a:solidFill>
                <a:latin typeface="Gill Sans MT" panose="020B0502020104020203" pitchFamily="34" charset="0"/>
              </a:endParaRPr>
            </a:p>
          </p:txBody>
        </p:sp>
      </p:grpSp>
      <p:grpSp>
        <p:nvGrpSpPr>
          <p:cNvPr id="43" name="Agrupar 42">
            <a:extLst>
              <a:ext uri="{FF2B5EF4-FFF2-40B4-BE49-F238E27FC236}">
                <a16:creationId xmlns:a16="http://schemas.microsoft.com/office/drawing/2014/main" xmlns="" id="{F595ACB4-57C7-40D7-8448-74FA028A5A86}"/>
              </a:ext>
            </a:extLst>
          </p:cNvPr>
          <p:cNvGrpSpPr/>
          <p:nvPr/>
        </p:nvGrpSpPr>
        <p:grpSpPr>
          <a:xfrm>
            <a:off x="4032252" y="2676297"/>
            <a:ext cx="1746268" cy="1505403"/>
            <a:chOff x="4032252" y="2676297"/>
            <a:chExt cx="1746268" cy="1505403"/>
          </a:xfrm>
        </p:grpSpPr>
        <p:sp>
          <p:nvSpPr>
            <p:cNvPr id="30" name="Hexágono 29">
              <a:extLst>
                <a:ext uri="{FF2B5EF4-FFF2-40B4-BE49-F238E27FC236}">
                  <a16:creationId xmlns:a16="http://schemas.microsoft.com/office/drawing/2014/main" xmlns="" id="{BFE74219-22DC-46B4-958F-B5229286632C}"/>
                </a:ext>
              </a:extLst>
            </p:cNvPr>
            <p:cNvSpPr/>
            <p:nvPr/>
          </p:nvSpPr>
          <p:spPr>
            <a:xfrm>
              <a:off x="4032252" y="2676297"/>
              <a:ext cx="1746268" cy="1505403"/>
            </a:xfrm>
            <a:prstGeom prst="hexagon">
              <a:avLst/>
            </a:prstGeom>
            <a:gradFill>
              <a:gsLst>
                <a:gs pos="0">
                  <a:srgbClr val="0069AD"/>
                </a:gs>
                <a:gs pos="100000">
                  <a:srgbClr val="00A6F0"/>
                </a:gs>
              </a:gsLst>
              <a:lin ang="0" scaled="1"/>
            </a:gradFill>
            <a:ln>
              <a:noFill/>
            </a:ln>
            <a:effectLst>
              <a:outerShdw blurRad="88900" dist="1143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CaixaDeTexto 38">
              <a:extLst>
                <a:ext uri="{FF2B5EF4-FFF2-40B4-BE49-F238E27FC236}">
                  <a16:creationId xmlns:a16="http://schemas.microsoft.com/office/drawing/2014/main" xmlns="" id="{B5CD7B8C-0068-4587-9C37-64FEB15D479C}"/>
                </a:ext>
              </a:extLst>
            </p:cNvPr>
            <p:cNvSpPr txBox="1"/>
            <p:nvPr/>
          </p:nvSpPr>
          <p:spPr>
            <a:xfrm>
              <a:off x="4350997" y="2860590"/>
              <a:ext cx="1117614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6600" b="1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02</a:t>
              </a:r>
              <a:endParaRPr lang="pt-BR" sz="6600" dirty="0">
                <a:solidFill>
                  <a:schemeClr val="bg1"/>
                </a:solidFill>
                <a:latin typeface="Gill Sans MT" panose="020B0502020104020203" pitchFamily="34" charset="0"/>
              </a:endParaRPr>
            </a:p>
          </p:txBody>
        </p:sp>
      </p:grpSp>
      <p:grpSp>
        <p:nvGrpSpPr>
          <p:cNvPr id="44" name="Agrupar 43">
            <a:extLst>
              <a:ext uri="{FF2B5EF4-FFF2-40B4-BE49-F238E27FC236}">
                <a16:creationId xmlns:a16="http://schemas.microsoft.com/office/drawing/2014/main" xmlns="" id="{E9688F78-98C8-4DB4-8801-DB379BA5B074}"/>
              </a:ext>
            </a:extLst>
          </p:cNvPr>
          <p:cNvGrpSpPr/>
          <p:nvPr/>
        </p:nvGrpSpPr>
        <p:grpSpPr>
          <a:xfrm>
            <a:off x="3338740" y="4529364"/>
            <a:ext cx="1746268" cy="1505403"/>
            <a:chOff x="3338740" y="4529364"/>
            <a:chExt cx="1746268" cy="1505403"/>
          </a:xfrm>
        </p:grpSpPr>
        <p:sp>
          <p:nvSpPr>
            <p:cNvPr id="33" name="Hexágono 32">
              <a:extLst>
                <a:ext uri="{FF2B5EF4-FFF2-40B4-BE49-F238E27FC236}">
                  <a16:creationId xmlns:a16="http://schemas.microsoft.com/office/drawing/2014/main" xmlns="" id="{6926EC03-D0F8-4C99-B800-91C7F2440FA8}"/>
                </a:ext>
              </a:extLst>
            </p:cNvPr>
            <p:cNvSpPr/>
            <p:nvPr/>
          </p:nvSpPr>
          <p:spPr>
            <a:xfrm>
              <a:off x="3338740" y="4529364"/>
              <a:ext cx="1746268" cy="1505403"/>
            </a:xfrm>
            <a:prstGeom prst="hexagon">
              <a:avLst/>
            </a:prstGeom>
            <a:gradFill>
              <a:gsLst>
                <a:gs pos="0">
                  <a:srgbClr val="FF410E"/>
                </a:gs>
                <a:gs pos="100000">
                  <a:srgbClr val="EC9D13"/>
                </a:gs>
              </a:gsLst>
              <a:lin ang="0" scaled="1"/>
            </a:gradFill>
            <a:ln>
              <a:noFill/>
            </a:ln>
            <a:effectLst>
              <a:outerShdw blurRad="88900" dist="1143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CaixaDeTexto 39">
              <a:extLst>
                <a:ext uri="{FF2B5EF4-FFF2-40B4-BE49-F238E27FC236}">
                  <a16:creationId xmlns:a16="http://schemas.microsoft.com/office/drawing/2014/main" xmlns="" id="{85766243-65E6-41D9-BA54-F5DC8530F438}"/>
                </a:ext>
              </a:extLst>
            </p:cNvPr>
            <p:cNvSpPr txBox="1"/>
            <p:nvPr/>
          </p:nvSpPr>
          <p:spPr>
            <a:xfrm>
              <a:off x="3673913" y="4710854"/>
              <a:ext cx="1117614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6600" b="1" dirty="0">
                  <a:solidFill>
                    <a:schemeClr val="bg1"/>
                  </a:solidFill>
                  <a:latin typeface="Gill Sans MT" panose="020B0502020104020203" pitchFamily="34" charset="0"/>
                </a:rPr>
                <a:t>03</a:t>
              </a:r>
              <a:endParaRPr lang="pt-BR" sz="6600" dirty="0">
                <a:solidFill>
                  <a:schemeClr val="bg1"/>
                </a:solidFill>
                <a:latin typeface="Gill Sans MT" panose="020B0502020104020203" pitchFamily="34" charset="0"/>
              </a:endParaRPr>
            </a:p>
          </p:txBody>
        </p:sp>
      </p:grpSp>
      <p:sp>
        <p:nvSpPr>
          <p:cNvPr id="41" name="Título 1">
            <a:extLst>
              <a:ext uri="{FF2B5EF4-FFF2-40B4-BE49-F238E27FC236}">
                <a16:creationId xmlns:a16="http://schemas.microsoft.com/office/drawing/2014/main" xmlns="" id="{A485D26A-4508-4D37-950A-B8988860388F}"/>
              </a:ext>
            </a:extLst>
          </p:cNvPr>
          <p:cNvSpPr txBox="1">
            <a:spLocks/>
          </p:cNvSpPr>
          <p:nvPr/>
        </p:nvSpPr>
        <p:spPr>
          <a:xfrm>
            <a:off x="123372" y="218368"/>
            <a:ext cx="11945257" cy="40874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rgbClr val="00376C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pt-B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</a:rPr>
              <a:t>Como o enquadramento se articula com as demais </a:t>
            </a:r>
            <a:r>
              <a:rPr lang="pt-BR" sz="240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</a:rPr>
              <a:t>políticas setoriais?</a:t>
            </a:r>
            <a:endParaRPr lang="pt-BR" sz="2400" dirty="0">
              <a:solidFill>
                <a:schemeClr val="tx1">
                  <a:lumMod val="75000"/>
                  <a:lumOff val="25000"/>
                </a:schemeClr>
              </a:solidFill>
              <a:latin typeface="Agency FB" panose="020B0503020202020204" pitchFamily="34" charset="0"/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827861" y="2592016"/>
            <a:ext cx="22693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rPr>
              <a:t>Enquadramento </a:t>
            </a:r>
          </a:p>
          <a:p>
            <a:pPr algn="ctr"/>
            <a:r>
              <a:rPr lang="pt-BR" b="1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rPr>
              <a:t>Dos Corpos d’água</a:t>
            </a:r>
          </a:p>
        </p:txBody>
      </p:sp>
      <p:cxnSp>
        <p:nvCxnSpPr>
          <p:cNvPr id="11" name="Conector reto 10"/>
          <p:cNvCxnSpPr/>
          <p:nvPr/>
        </p:nvCxnSpPr>
        <p:spPr>
          <a:xfrm>
            <a:off x="928048" y="3285489"/>
            <a:ext cx="2047164" cy="0"/>
          </a:xfrm>
          <a:prstGeom prst="line">
            <a:avLst/>
          </a:prstGeom>
          <a:ln w="28575" cap="rnd">
            <a:solidFill>
              <a:schemeClr val="tx1">
                <a:lumMod val="75000"/>
                <a:lumOff val="2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25">
            <a:extLst>
              <a:ext uri="{FF2B5EF4-FFF2-40B4-BE49-F238E27FC236}">
                <a16:creationId xmlns:a16="http://schemas.microsoft.com/office/drawing/2014/main" xmlns="" id="{55BF91F5-DB7A-A962-BF4E-2767F278A6A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7411100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67D4BDBD-50FB-9A41-6975-064DF0983D3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44194" y="1211091"/>
            <a:ext cx="10340417" cy="1147019"/>
          </a:xfrm>
        </p:spPr>
        <p:txBody>
          <a:bodyPr>
            <a:normAutofit fontScale="90000"/>
          </a:bodyPr>
          <a:lstStyle/>
          <a:p>
            <a:r>
              <a:rPr lang="pt-BR" dirty="0"/>
              <a:t>Metas Plano Nacional Recursos Hídricos 2022-2040: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xmlns="" id="{0F2B05F5-DF95-DFB3-D3C3-0C80C654727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36526" y="2743484"/>
            <a:ext cx="9618263" cy="1695727"/>
          </a:xfrm>
        </p:spPr>
        <p:txBody>
          <a:bodyPr/>
          <a:lstStyle/>
          <a:p>
            <a:pPr algn="l"/>
            <a:r>
              <a:rPr lang="pt-BR" b="1" dirty="0"/>
              <a:t>2026</a:t>
            </a:r>
            <a:r>
              <a:rPr lang="pt-BR" dirty="0"/>
              <a:t>: Bacia do Doce, Bacias PCJ e Bacia do Paraíba do Sul.</a:t>
            </a:r>
          </a:p>
          <a:p>
            <a:pPr algn="l"/>
            <a:endParaRPr lang="pt-BR" dirty="0"/>
          </a:p>
          <a:p>
            <a:pPr algn="l"/>
            <a:r>
              <a:rPr lang="pt-BR" b="1" dirty="0"/>
              <a:t>2030</a:t>
            </a:r>
            <a:r>
              <a:rPr lang="pt-BR" dirty="0"/>
              <a:t>: Bacia do Paranaíba, Bacia do São Francisco e Bacia do Paranapanema.</a:t>
            </a:r>
          </a:p>
        </p:txBody>
      </p:sp>
      <p:pic>
        <p:nvPicPr>
          <p:cNvPr id="4" name="Picture 25">
            <a:extLst>
              <a:ext uri="{FF2B5EF4-FFF2-40B4-BE49-F238E27FC236}">
                <a16:creationId xmlns:a16="http://schemas.microsoft.com/office/drawing/2014/main" xmlns="" id="{9C1A1A4B-F7D6-FA85-054C-E6ADED66EAA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377604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>
            <a:extLst>
              <a:ext uri="{FF2B5EF4-FFF2-40B4-BE49-F238E27FC236}">
                <a16:creationId xmlns:a16="http://schemas.microsoft.com/office/drawing/2014/main" xmlns="" id="{103E3E9D-F062-1809-B4B2-AF4D26D106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41771" y="785443"/>
            <a:ext cx="8921971" cy="5798237"/>
          </a:xfrm>
          <a:prstGeom prst="rect">
            <a:avLst/>
          </a:prstGeom>
        </p:spPr>
      </p:pic>
      <p:sp>
        <p:nvSpPr>
          <p:cNvPr id="10" name="CaixaDeTexto 9">
            <a:extLst>
              <a:ext uri="{FF2B5EF4-FFF2-40B4-BE49-F238E27FC236}">
                <a16:creationId xmlns:a16="http://schemas.microsoft.com/office/drawing/2014/main" xmlns="" id="{5A7ED81C-C7F9-1E32-0084-6288CBFE50E9}"/>
              </a:ext>
            </a:extLst>
          </p:cNvPr>
          <p:cNvSpPr txBox="1"/>
          <p:nvPr/>
        </p:nvSpPr>
        <p:spPr>
          <a:xfrm>
            <a:off x="-261260" y="15474"/>
            <a:ext cx="12192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dirty="0"/>
              <a:t>Objetivos do Desenvolvimento Sustentável (ODS 6) e a ANA</a:t>
            </a:r>
          </a:p>
        </p:txBody>
      </p:sp>
      <p:pic>
        <p:nvPicPr>
          <p:cNvPr id="11" name="Picture 25">
            <a:extLst>
              <a:ext uri="{FF2B5EF4-FFF2-40B4-BE49-F238E27FC236}">
                <a16:creationId xmlns:a16="http://schemas.microsoft.com/office/drawing/2014/main" xmlns="" id="{345403EF-E579-C35F-9847-B17AECE8945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949633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ítulo 1">
            <a:extLst>
              <a:ext uri="{FF2B5EF4-FFF2-40B4-BE49-F238E27FC236}">
                <a16:creationId xmlns:a16="http://schemas.microsoft.com/office/drawing/2014/main" xmlns="" id="{DEBB022D-2409-F4E9-669E-5175C834D58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58558" y="302369"/>
            <a:ext cx="9144000" cy="763294"/>
          </a:xfrm>
        </p:spPr>
        <p:txBody>
          <a:bodyPr anchor="ctr">
            <a:normAutofit fontScale="90000"/>
          </a:bodyPr>
          <a:lstStyle/>
          <a:p>
            <a:pPr algn="l"/>
            <a:r>
              <a:rPr lang="pt-BR" sz="4000" b="1" dirty="0">
                <a:solidFill>
                  <a:srgbClr val="34598E"/>
                </a:solidFill>
                <a:latin typeface="Myriad Pro" panose="020B0503030403020204" pitchFamily="34" charset="0"/>
                <a:ea typeface="Verdana" panose="020B0604030504040204" pitchFamily="34" charset="0"/>
                <a:sym typeface="Helvetica" charset="0"/>
              </a:rPr>
              <a:t>Desafios para a universalização do Saneamento Básico</a:t>
            </a:r>
            <a:endParaRPr lang="pt-BR" sz="4000" b="1" dirty="0">
              <a:solidFill>
                <a:srgbClr val="34598E"/>
              </a:solidFill>
              <a:latin typeface="Myriad Pro" panose="020B050303040302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Freeform 19">
            <a:extLst>
              <a:ext uri="{FF2B5EF4-FFF2-40B4-BE49-F238E27FC236}">
                <a16:creationId xmlns:a16="http://schemas.microsoft.com/office/drawing/2014/main" xmlns="" id="{35C871E6-3597-2BC5-BC9C-B227F75F0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053" y="2065578"/>
            <a:ext cx="615595" cy="421472"/>
          </a:xfrm>
          <a:custGeom>
            <a:avLst/>
            <a:gdLst>
              <a:gd name="connsiteX0" fmla="*/ 322162 w 555022"/>
              <a:gd name="connsiteY0" fmla="*/ 301823 h 380000"/>
              <a:gd name="connsiteX1" fmla="*/ 335357 w 555022"/>
              <a:gd name="connsiteY1" fmla="*/ 315018 h 380000"/>
              <a:gd name="connsiteX2" fmla="*/ 322162 w 555022"/>
              <a:gd name="connsiteY2" fmla="*/ 328213 h 380000"/>
              <a:gd name="connsiteX3" fmla="*/ 308967 w 555022"/>
              <a:gd name="connsiteY3" fmla="*/ 315018 h 380000"/>
              <a:gd name="connsiteX4" fmla="*/ 322162 w 555022"/>
              <a:gd name="connsiteY4" fmla="*/ 301823 h 380000"/>
              <a:gd name="connsiteX5" fmla="*/ 150006 w 555022"/>
              <a:gd name="connsiteY5" fmla="*/ 237382 h 380000"/>
              <a:gd name="connsiteX6" fmla="*/ 156898 w 555022"/>
              <a:gd name="connsiteY6" fmla="*/ 249502 h 380000"/>
              <a:gd name="connsiteX7" fmla="*/ 165006 w 555022"/>
              <a:gd name="connsiteY7" fmla="*/ 237382 h 380000"/>
              <a:gd name="connsiteX8" fmla="*/ 144330 w 555022"/>
              <a:gd name="connsiteY8" fmla="*/ 223241 h 380000"/>
              <a:gd name="connsiteX9" fmla="*/ 169061 w 555022"/>
              <a:gd name="connsiteY9" fmla="*/ 223241 h 380000"/>
              <a:gd name="connsiteX10" fmla="*/ 201494 w 555022"/>
              <a:gd name="connsiteY10" fmla="*/ 229705 h 380000"/>
              <a:gd name="connsiteX11" fmla="*/ 234333 w 555022"/>
              <a:gd name="connsiteY11" fmla="*/ 242230 h 380000"/>
              <a:gd name="connsiteX12" fmla="*/ 250956 w 555022"/>
              <a:gd name="connsiteY12" fmla="*/ 254755 h 380000"/>
              <a:gd name="connsiteX13" fmla="*/ 250145 w 555022"/>
              <a:gd name="connsiteY13" fmla="*/ 264855 h 380000"/>
              <a:gd name="connsiteX14" fmla="*/ 240009 w 555022"/>
              <a:gd name="connsiteY14" fmla="*/ 264047 h 380000"/>
              <a:gd name="connsiteX15" fmla="*/ 229063 w 555022"/>
              <a:gd name="connsiteY15" fmla="*/ 255563 h 380000"/>
              <a:gd name="connsiteX16" fmla="*/ 196224 w 555022"/>
              <a:gd name="connsiteY16" fmla="*/ 242634 h 380000"/>
              <a:gd name="connsiteX17" fmla="*/ 181223 w 555022"/>
              <a:gd name="connsiteY17" fmla="*/ 238594 h 380000"/>
              <a:gd name="connsiteX18" fmla="*/ 167034 w 555022"/>
              <a:gd name="connsiteY18" fmla="*/ 260411 h 380000"/>
              <a:gd name="connsiteX19" fmla="*/ 166628 w 555022"/>
              <a:gd name="connsiteY19" fmla="*/ 261219 h 380000"/>
              <a:gd name="connsiteX20" fmla="*/ 156898 w 555022"/>
              <a:gd name="connsiteY20" fmla="*/ 265663 h 380000"/>
              <a:gd name="connsiteX21" fmla="*/ 146762 w 555022"/>
              <a:gd name="connsiteY21" fmla="*/ 261219 h 380000"/>
              <a:gd name="connsiteX22" fmla="*/ 146762 w 555022"/>
              <a:gd name="connsiteY22" fmla="*/ 260411 h 380000"/>
              <a:gd name="connsiteX23" fmla="*/ 133789 w 555022"/>
              <a:gd name="connsiteY23" fmla="*/ 238594 h 380000"/>
              <a:gd name="connsiteX24" fmla="*/ 117572 w 555022"/>
              <a:gd name="connsiteY24" fmla="*/ 242634 h 380000"/>
              <a:gd name="connsiteX25" fmla="*/ 84733 w 555022"/>
              <a:gd name="connsiteY25" fmla="*/ 255563 h 380000"/>
              <a:gd name="connsiteX26" fmla="*/ 61624 w 555022"/>
              <a:gd name="connsiteY26" fmla="*/ 276167 h 380000"/>
              <a:gd name="connsiteX27" fmla="*/ 60002 w 555022"/>
              <a:gd name="connsiteY27" fmla="*/ 283036 h 380000"/>
              <a:gd name="connsiteX28" fmla="*/ 60002 w 555022"/>
              <a:gd name="connsiteY28" fmla="*/ 365859 h 380000"/>
              <a:gd name="connsiteX29" fmla="*/ 149195 w 555022"/>
              <a:gd name="connsiteY29" fmla="*/ 365859 h 380000"/>
              <a:gd name="connsiteX30" fmla="*/ 111896 w 555022"/>
              <a:gd name="connsiteY30" fmla="*/ 331518 h 380000"/>
              <a:gd name="connsiteX31" fmla="*/ 107031 w 555022"/>
              <a:gd name="connsiteY31" fmla="*/ 331518 h 380000"/>
              <a:gd name="connsiteX32" fmla="*/ 99734 w 555022"/>
              <a:gd name="connsiteY32" fmla="*/ 324246 h 380000"/>
              <a:gd name="connsiteX33" fmla="*/ 99734 w 555022"/>
              <a:gd name="connsiteY33" fmla="*/ 290308 h 380000"/>
              <a:gd name="connsiteX34" fmla="*/ 107031 w 555022"/>
              <a:gd name="connsiteY34" fmla="*/ 283440 h 380000"/>
              <a:gd name="connsiteX35" fmla="*/ 113923 w 555022"/>
              <a:gd name="connsiteY35" fmla="*/ 290308 h 380000"/>
              <a:gd name="connsiteX36" fmla="*/ 113923 w 555022"/>
              <a:gd name="connsiteY36" fmla="*/ 317377 h 380000"/>
              <a:gd name="connsiteX37" fmla="*/ 162979 w 555022"/>
              <a:gd name="connsiteY37" fmla="*/ 365859 h 380000"/>
              <a:gd name="connsiteX38" fmla="*/ 366095 w 555022"/>
              <a:gd name="connsiteY38" fmla="*/ 365859 h 380000"/>
              <a:gd name="connsiteX39" fmla="*/ 381501 w 555022"/>
              <a:gd name="connsiteY39" fmla="*/ 293136 h 380000"/>
              <a:gd name="connsiteX40" fmla="*/ 379474 w 555022"/>
              <a:gd name="connsiteY40" fmla="*/ 285864 h 380000"/>
              <a:gd name="connsiteX41" fmla="*/ 372582 w 555022"/>
              <a:gd name="connsiteY41" fmla="*/ 282632 h 380000"/>
              <a:gd name="connsiteX42" fmla="*/ 275281 w 555022"/>
              <a:gd name="connsiteY42" fmla="*/ 282228 h 380000"/>
              <a:gd name="connsiteX43" fmla="*/ 266362 w 555022"/>
              <a:gd name="connsiteY43" fmla="*/ 289500 h 380000"/>
              <a:gd name="connsiteX44" fmla="*/ 254605 w 555022"/>
              <a:gd name="connsiteY44" fmla="*/ 342426 h 380000"/>
              <a:gd name="connsiteX45" fmla="*/ 247712 w 555022"/>
              <a:gd name="connsiteY45" fmla="*/ 348083 h 380000"/>
              <a:gd name="connsiteX46" fmla="*/ 188926 w 555022"/>
              <a:gd name="connsiteY46" fmla="*/ 347679 h 380000"/>
              <a:gd name="connsiteX47" fmla="*/ 181629 w 555022"/>
              <a:gd name="connsiteY47" fmla="*/ 340406 h 380000"/>
              <a:gd name="connsiteX48" fmla="*/ 188926 w 555022"/>
              <a:gd name="connsiteY48" fmla="*/ 333538 h 380000"/>
              <a:gd name="connsiteX49" fmla="*/ 242442 w 555022"/>
              <a:gd name="connsiteY49" fmla="*/ 333942 h 380000"/>
              <a:gd name="connsiteX50" fmla="*/ 252172 w 555022"/>
              <a:gd name="connsiteY50" fmla="*/ 286268 h 380000"/>
              <a:gd name="connsiteX51" fmla="*/ 275281 w 555022"/>
              <a:gd name="connsiteY51" fmla="*/ 267683 h 380000"/>
              <a:gd name="connsiteX52" fmla="*/ 372582 w 555022"/>
              <a:gd name="connsiteY52" fmla="*/ 268087 h 380000"/>
              <a:gd name="connsiteX53" fmla="*/ 390826 w 555022"/>
              <a:gd name="connsiteY53" fmla="*/ 276976 h 380000"/>
              <a:gd name="connsiteX54" fmla="*/ 395286 w 555022"/>
              <a:gd name="connsiteY54" fmla="*/ 296368 h 380000"/>
              <a:gd name="connsiteX55" fmla="*/ 380691 w 555022"/>
              <a:gd name="connsiteY55" fmla="*/ 365859 h 380000"/>
              <a:gd name="connsiteX56" fmla="*/ 547724 w 555022"/>
              <a:gd name="connsiteY56" fmla="*/ 365859 h 380000"/>
              <a:gd name="connsiteX57" fmla="*/ 555022 w 555022"/>
              <a:gd name="connsiteY57" fmla="*/ 373132 h 380000"/>
              <a:gd name="connsiteX58" fmla="*/ 547724 w 555022"/>
              <a:gd name="connsiteY58" fmla="*/ 380000 h 380000"/>
              <a:gd name="connsiteX59" fmla="*/ 7298 w 555022"/>
              <a:gd name="connsiteY59" fmla="*/ 380000 h 380000"/>
              <a:gd name="connsiteX60" fmla="*/ 0 w 555022"/>
              <a:gd name="connsiteY60" fmla="*/ 373132 h 380000"/>
              <a:gd name="connsiteX61" fmla="*/ 7298 w 555022"/>
              <a:gd name="connsiteY61" fmla="*/ 365859 h 380000"/>
              <a:gd name="connsiteX62" fmla="*/ 45813 w 555022"/>
              <a:gd name="connsiteY62" fmla="*/ 365859 h 380000"/>
              <a:gd name="connsiteX63" fmla="*/ 45813 w 555022"/>
              <a:gd name="connsiteY63" fmla="*/ 283036 h 380000"/>
              <a:gd name="connsiteX64" fmla="*/ 49867 w 555022"/>
              <a:gd name="connsiteY64" fmla="*/ 268895 h 380000"/>
              <a:gd name="connsiteX65" fmla="*/ 79463 w 555022"/>
              <a:gd name="connsiteY65" fmla="*/ 242230 h 380000"/>
              <a:gd name="connsiteX66" fmla="*/ 112302 w 555022"/>
              <a:gd name="connsiteY66" fmla="*/ 229705 h 380000"/>
              <a:gd name="connsiteX67" fmla="*/ 144330 w 555022"/>
              <a:gd name="connsiteY67" fmla="*/ 223241 h 380000"/>
              <a:gd name="connsiteX68" fmla="*/ 318055 w 555022"/>
              <a:gd name="connsiteY68" fmla="*/ 146445 h 380000"/>
              <a:gd name="connsiteX69" fmla="*/ 497716 w 555022"/>
              <a:gd name="connsiteY69" fmla="*/ 146445 h 380000"/>
              <a:gd name="connsiteX70" fmla="*/ 505016 w 555022"/>
              <a:gd name="connsiteY70" fmla="*/ 153192 h 380000"/>
              <a:gd name="connsiteX71" fmla="*/ 497716 w 555022"/>
              <a:gd name="connsiteY71" fmla="*/ 160336 h 380000"/>
              <a:gd name="connsiteX72" fmla="*/ 318055 w 555022"/>
              <a:gd name="connsiteY72" fmla="*/ 160336 h 380000"/>
              <a:gd name="connsiteX73" fmla="*/ 310755 w 555022"/>
              <a:gd name="connsiteY73" fmla="*/ 153192 h 380000"/>
              <a:gd name="connsiteX74" fmla="*/ 318055 w 555022"/>
              <a:gd name="connsiteY74" fmla="*/ 146445 h 380000"/>
              <a:gd name="connsiteX75" fmla="*/ 155378 w 555022"/>
              <a:gd name="connsiteY75" fmla="*/ 117789 h 380000"/>
              <a:gd name="connsiteX76" fmla="*/ 121221 w 555022"/>
              <a:gd name="connsiteY76" fmla="*/ 152290 h 380000"/>
              <a:gd name="connsiteX77" fmla="*/ 155378 w 555022"/>
              <a:gd name="connsiteY77" fmla="*/ 186792 h 380000"/>
              <a:gd name="connsiteX78" fmla="*/ 189133 w 555022"/>
              <a:gd name="connsiteY78" fmla="*/ 152290 h 380000"/>
              <a:gd name="connsiteX79" fmla="*/ 155378 w 555022"/>
              <a:gd name="connsiteY79" fmla="*/ 117789 h 380000"/>
              <a:gd name="connsiteX80" fmla="*/ 318055 w 555022"/>
              <a:gd name="connsiteY80" fmla="*/ 112512 h 380000"/>
              <a:gd name="connsiteX81" fmla="*/ 497716 w 555022"/>
              <a:gd name="connsiteY81" fmla="*/ 112512 h 380000"/>
              <a:gd name="connsiteX82" fmla="*/ 505016 w 555022"/>
              <a:gd name="connsiteY82" fmla="*/ 119656 h 380000"/>
              <a:gd name="connsiteX83" fmla="*/ 497716 w 555022"/>
              <a:gd name="connsiteY83" fmla="*/ 126403 h 380000"/>
              <a:gd name="connsiteX84" fmla="*/ 318055 w 555022"/>
              <a:gd name="connsiteY84" fmla="*/ 126403 h 380000"/>
              <a:gd name="connsiteX85" fmla="*/ 310755 w 555022"/>
              <a:gd name="connsiteY85" fmla="*/ 119656 h 380000"/>
              <a:gd name="connsiteX86" fmla="*/ 318055 w 555022"/>
              <a:gd name="connsiteY86" fmla="*/ 112512 h 380000"/>
              <a:gd name="connsiteX87" fmla="*/ 155378 w 555022"/>
              <a:gd name="connsiteY87" fmla="*/ 103583 h 380000"/>
              <a:gd name="connsiteX88" fmla="*/ 203197 w 555022"/>
              <a:gd name="connsiteY88" fmla="*/ 152290 h 380000"/>
              <a:gd name="connsiteX89" fmla="*/ 155378 w 555022"/>
              <a:gd name="connsiteY89" fmla="*/ 201404 h 380000"/>
              <a:gd name="connsiteX90" fmla="*/ 107157 w 555022"/>
              <a:gd name="connsiteY90" fmla="*/ 152290 h 380000"/>
              <a:gd name="connsiteX91" fmla="*/ 155378 w 555022"/>
              <a:gd name="connsiteY91" fmla="*/ 103583 h 380000"/>
              <a:gd name="connsiteX92" fmla="*/ 318008 w 555022"/>
              <a:gd name="connsiteY92" fmla="*/ 82152 h 380000"/>
              <a:gd name="connsiteX93" fmla="*/ 431681 w 555022"/>
              <a:gd name="connsiteY93" fmla="*/ 82152 h 380000"/>
              <a:gd name="connsiteX94" fmla="*/ 438937 w 555022"/>
              <a:gd name="connsiteY94" fmla="*/ 89296 h 380000"/>
              <a:gd name="connsiteX95" fmla="*/ 431681 w 555022"/>
              <a:gd name="connsiteY95" fmla="*/ 96043 h 380000"/>
              <a:gd name="connsiteX96" fmla="*/ 318008 w 555022"/>
              <a:gd name="connsiteY96" fmla="*/ 96043 h 380000"/>
              <a:gd name="connsiteX97" fmla="*/ 310752 w 555022"/>
              <a:gd name="connsiteY97" fmla="*/ 89296 h 380000"/>
              <a:gd name="connsiteX98" fmla="*/ 318008 w 555022"/>
              <a:gd name="connsiteY98" fmla="*/ 82152 h 380000"/>
              <a:gd name="connsiteX99" fmla="*/ 318061 w 555022"/>
              <a:gd name="connsiteY99" fmla="*/ 32145 h 380000"/>
              <a:gd name="connsiteX100" fmla="*/ 383410 w 555022"/>
              <a:gd name="connsiteY100" fmla="*/ 32145 h 380000"/>
              <a:gd name="connsiteX101" fmla="*/ 390716 w 555022"/>
              <a:gd name="connsiteY101" fmla="*/ 38892 h 380000"/>
              <a:gd name="connsiteX102" fmla="*/ 383410 w 555022"/>
              <a:gd name="connsiteY102" fmla="*/ 46036 h 380000"/>
              <a:gd name="connsiteX103" fmla="*/ 318061 w 555022"/>
              <a:gd name="connsiteY103" fmla="*/ 46036 h 380000"/>
              <a:gd name="connsiteX104" fmla="*/ 310755 w 555022"/>
              <a:gd name="connsiteY104" fmla="*/ 38892 h 380000"/>
              <a:gd name="connsiteX105" fmla="*/ 318061 w 555022"/>
              <a:gd name="connsiteY105" fmla="*/ 32145 h 380000"/>
              <a:gd name="connsiteX106" fmla="*/ 284471 w 555022"/>
              <a:gd name="connsiteY106" fmla="*/ 14548 h 380000"/>
              <a:gd name="connsiteX107" fmla="*/ 277158 w 555022"/>
              <a:gd name="connsiteY107" fmla="*/ 21822 h 380000"/>
              <a:gd name="connsiteX108" fmla="*/ 277158 w 555022"/>
              <a:gd name="connsiteY108" fmla="*/ 170941 h 380000"/>
              <a:gd name="connsiteX109" fmla="*/ 284471 w 555022"/>
              <a:gd name="connsiteY109" fmla="*/ 178619 h 380000"/>
              <a:gd name="connsiteX110" fmla="*/ 302345 w 555022"/>
              <a:gd name="connsiteY110" fmla="*/ 178619 h 380000"/>
              <a:gd name="connsiteX111" fmla="*/ 309657 w 555022"/>
              <a:gd name="connsiteY111" fmla="*/ 185489 h 380000"/>
              <a:gd name="connsiteX112" fmla="*/ 309657 w 555022"/>
              <a:gd name="connsiteY112" fmla="*/ 205291 h 380000"/>
              <a:gd name="connsiteX113" fmla="*/ 354343 w 555022"/>
              <a:gd name="connsiteY113" fmla="*/ 179024 h 380000"/>
              <a:gd name="connsiteX114" fmla="*/ 357999 w 555022"/>
              <a:gd name="connsiteY114" fmla="*/ 178619 h 380000"/>
              <a:gd name="connsiteX115" fmla="*/ 533491 w 555022"/>
              <a:gd name="connsiteY115" fmla="*/ 178619 h 380000"/>
              <a:gd name="connsiteX116" fmla="*/ 540804 w 555022"/>
              <a:gd name="connsiteY116" fmla="*/ 170941 h 380000"/>
              <a:gd name="connsiteX117" fmla="*/ 540804 w 555022"/>
              <a:gd name="connsiteY117" fmla="*/ 21822 h 380000"/>
              <a:gd name="connsiteX118" fmla="*/ 533491 w 555022"/>
              <a:gd name="connsiteY118" fmla="*/ 14548 h 380000"/>
              <a:gd name="connsiteX119" fmla="*/ 284471 w 555022"/>
              <a:gd name="connsiteY119" fmla="*/ 0 h 380000"/>
              <a:gd name="connsiteX120" fmla="*/ 533491 w 555022"/>
              <a:gd name="connsiteY120" fmla="*/ 0 h 380000"/>
              <a:gd name="connsiteX121" fmla="*/ 555022 w 555022"/>
              <a:gd name="connsiteY121" fmla="*/ 21822 h 380000"/>
              <a:gd name="connsiteX122" fmla="*/ 555022 w 555022"/>
              <a:gd name="connsiteY122" fmla="*/ 170941 h 380000"/>
              <a:gd name="connsiteX123" fmla="*/ 533491 w 555022"/>
              <a:gd name="connsiteY123" fmla="*/ 192359 h 380000"/>
              <a:gd name="connsiteX124" fmla="*/ 359624 w 555022"/>
              <a:gd name="connsiteY124" fmla="*/ 192359 h 380000"/>
              <a:gd name="connsiteX125" fmla="*/ 314126 w 555022"/>
              <a:gd name="connsiteY125" fmla="*/ 219435 h 380000"/>
              <a:gd name="connsiteX126" fmla="*/ 307626 w 555022"/>
              <a:gd name="connsiteY126" fmla="*/ 221052 h 380000"/>
              <a:gd name="connsiteX127" fmla="*/ 301532 w 555022"/>
              <a:gd name="connsiteY127" fmla="*/ 219435 h 380000"/>
              <a:gd name="connsiteX128" fmla="*/ 295439 w 555022"/>
              <a:gd name="connsiteY128" fmla="*/ 208928 h 380000"/>
              <a:gd name="connsiteX129" fmla="*/ 295439 w 555022"/>
              <a:gd name="connsiteY129" fmla="*/ 192359 h 380000"/>
              <a:gd name="connsiteX130" fmla="*/ 284471 w 555022"/>
              <a:gd name="connsiteY130" fmla="*/ 192359 h 380000"/>
              <a:gd name="connsiteX131" fmla="*/ 262534 w 555022"/>
              <a:gd name="connsiteY131" fmla="*/ 170941 h 380000"/>
              <a:gd name="connsiteX132" fmla="*/ 262534 w 555022"/>
              <a:gd name="connsiteY132" fmla="*/ 21822 h 380000"/>
              <a:gd name="connsiteX133" fmla="*/ 284471 w 555022"/>
              <a:gd name="connsiteY133" fmla="*/ 0 h 3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555022" h="380000">
                <a:moveTo>
                  <a:pt x="322162" y="301823"/>
                </a:moveTo>
                <a:cubicBezTo>
                  <a:pt x="329359" y="301823"/>
                  <a:pt x="335357" y="307821"/>
                  <a:pt x="335357" y="315018"/>
                </a:cubicBezTo>
                <a:cubicBezTo>
                  <a:pt x="335357" y="322216"/>
                  <a:pt x="329359" y="328213"/>
                  <a:pt x="322162" y="328213"/>
                </a:cubicBezTo>
                <a:cubicBezTo>
                  <a:pt x="314965" y="328213"/>
                  <a:pt x="308967" y="322216"/>
                  <a:pt x="308967" y="315018"/>
                </a:cubicBezTo>
                <a:cubicBezTo>
                  <a:pt x="308967" y="307821"/>
                  <a:pt x="314965" y="301823"/>
                  <a:pt x="322162" y="301823"/>
                </a:cubicBezTo>
                <a:close/>
                <a:moveTo>
                  <a:pt x="150006" y="237382"/>
                </a:moveTo>
                <a:lnTo>
                  <a:pt x="156898" y="249502"/>
                </a:lnTo>
                <a:lnTo>
                  <a:pt x="165006" y="237382"/>
                </a:lnTo>
                <a:close/>
                <a:moveTo>
                  <a:pt x="144330" y="223241"/>
                </a:moveTo>
                <a:lnTo>
                  <a:pt x="169061" y="223241"/>
                </a:lnTo>
                <a:cubicBezTo>
                  <a:pt x="180412" y="223241"/>
                  <a:pt x="191359" y="225261"/>
                  <a:pt x="201494" y="229705"/>
                </a:cubicBezTo>
                <a:lnTo>
                  <a:pt x="234333" y="242230"/>
                </a:lnTo>
                <a:cubicBezTo>
                  <a:pt x="240820" y="245058"/>
                  <a:pt x="246496" y="249502"/>
                  <a:pt x="250956" y="254755"/>
                </a:cubicBezTo>
                <a:cubicBezTo>
                  <a:pt x="253388" y="257987"/>
                  <a:pt x="253388" y="262431"/>
                  <a:pt x="250145" y="264855"/>
                </a:cubicBezTo>
                <a:cubicBezTo>
                  <a:pt x="247307" y="267683"/>
                  <a:pt x="242442" y="266875"/>
                  <a:pt x="240009" y="264047"/>
                </a:cubicBezTo>
                <a:cubicBezTo>
                  <a:pt x="237171" y="260411"/>
                  <a:pt x="233117" y="257583"/>
                  <a:pt x="229063" y="255563"/>
                </a:cubicBezTo>
                <a:lnTo>
                  <a:pt x="196224" y="242634"/>
                </a:lnTo>
                <a:cubicBezTo>
                  <a:pt x="191359" y="241018"/>
                  <a:pt x="186494" y="239402"/>
                  <a:pt x="181223" y="238594"/>
                </a:cubicBezTo>
                <a:lnTo>
                  <a:pt x="167034" y="260411"/>
                </a:lnTo>
                <a:cubicBezTo>
                  <a:pt x="166628" y="260815"/>
                  <a:pt x="166628" y="260815"/>
                  <a:pt x="166628" y="261219"/>
                </a:cubicBezTo>
                <a:cubicBezTo>
                  <a:pt x="164196" y="264047"/>
                  <a:pt x="160547" y="265663"/>
                  <a:pt x="156898" y="265663"/>
                </a:cubicBezTo>
                <a:cubicBezTo>
                  <a:pt x="152844" y="265663"/>
                  <a:pt x="149600" y="264047"/>
                  <a:pt x="146762" y="261219"/>
                </a:cubicBezTo>
                <a:cubicBezTo>
                  <a:pt x="146762" y="260815"/>
                  <a:pt x="146762" y="260411"/>
                  <a:pt x="146762" y="260411"/>
                </a:cubicBezTo>
                <a:lnTo>
                  <a:pt x="133789" y="238594"/>
                </a:lnTo>
                <a:cubicBezTo>
                  <a:pt x="128519" y="239402"/>
                  <a:pt x="122843" y="240614"/>
                  <a:pt x="117572" y="242634"/>
                </a:cubicBezTo>
                <a:lnTo>
                  <a:pt x="84733" y="255563"/>
                </a:lnTo>
                <a:cubicBezTo>
                  <a:pt x="75408" y="259603"/>
                  <a:pt x="69327" y="265259"/>
                  <a:pt x="61624" y="276167"/>
                </a:cubicBezTo>
                <a:cubicBezTo>
                  <a:pt x="60408" y="278592"/>
                  <a:pt x="60002" y="281016"/>
                  <a:pt x="60002" y="283036"/>
                </a:cubicBezTo>
                <a:lnTo>
                  <a:pt x="60002" y="365859"/>
                </a:lnTo>
                <a:lnTo>
                  <a:pt x="149195" y="365859"/>
                </a:lnTo>
                <a:cubicBezTo>
                  <a:pt x="147573" y="346871"/>
                  <a:pt x="131356" y="331518"/>
                  <a:pt x="111896" y="331518"/>
                </a:cubicBezTo>
                <a:lnTo>
                  <a:pt x="107031" y="331518"/>
                </a:lnTo>
                <a:cubicBezTo>
                  <a:pt x="102977" y="331518"/>
                  <a:pt x="99734" y="327882"/>
                  <a:pt x="99734" y="324246"/>
                </a:cubicBezTo>
                <a:lnTo>
                  <a:pt x="99734" y="290308"/>
                </a:lnTo>
                <a:cubicBezTo>
                  <a:pt x="99734" y="286268"/>
                  <a:pt x="102977" y="283440"/>
                  <a:pt x="107031" y="283440"/>
                </a:cubicBezTo>
                <a:cubicBezTo>
                  <a:pt x="111085" y="283440"/>
                  <a:pt x="113923" y="286268"/>
                  <a:pt x="113923" y="290308"/>
                </a:cubicBezTo>
                <a:lnTo>
                  <a:pt x="113923" y="317377"/>
                </a:lnTo>
                <a:cubicBezTo>
                  <a:pt x="140681" y="318589"/>
                  <a:pt x="161763" y="339598"/>
                  <a:pt x="162979" y="365859"/>
                </a:cubicBezTo>
                <a:lnTo>
                  <a:pt x="366095" y="365859"/>
                </a:lnTo>
                <a:lnTo>
                  <a:pt x="381501" y="293136"/>
                </a:lnTo>
                <a:cubicBezTo>
                  <a:pt x="381907" y="290712"/>
                  <a:pt x="381501" y="288288"/>
                  <a:pt x="379474" y="285864"/>
                </a:cubicBezTo>
                <a:cubicBezTo>
                  <a:pt x="378258" y="283844"/>
                  <a:pt x="375420" y="282632"/>
                  <a:pt x="372582" y="282632"/>
                </a:cubicBezTo>
                <a:lnTo>
                  <a:pt x="275281" y="282228"/>
                </a:lnTo>
                <a:cubicBezTo>
                  <a:pt x="270821" y="282228"/>
                  <a:pt x="267173" y="285056"/>
                  <a:pt x="266362" y="289500"/>
                </a:cubicBezTo>
                <a:lnTo>
                  <a:pt x="254605" y="342426"/>
                </a:lnTo>
                <a:cubicBezTo>
                  <a:pt x="254199" y="345659"/>
                  <a:pt x="251361" y="348487"/>
                  <a:pt x="247712" y="348083"/>
                </a:cubicBezTo>
                <a:lnTo>
                  <a:pt x="188926" y="347679"/>
                </a:lnTo>
                <a:cubicBezTo>
                  <a:pt x="184467" y="347679"/>
                  <a:pt x="181629" y="344447"/>
                  <a:pt x="181629" y="340406"/>
                </a:cubicBezTo>
                <a:cubicBezTo>
                  <a:pt x="181629" y="336366"/>
                  <a:pt x="184467" y="333538"/>
                  <a:pt x="188926" y="333538"/>
                </a:cubicBezTo>
                <a:lnTo>
                  <a:pt x="242442" y="333942"/>
                </a:lnTo>
                <a:lnTo>
                  <a:pt x="252172" y="286268"/>
                </a:lnTo>
                <a:cubicBezTo>
                  <a:pt x="254605" y="275763"/>
                  <a:pt x="264335" y="267683"/>
                  <a:pt x="275281" y="267683"/>
                </a:cubicBezTo>
                <a:lnTo>
                  <a:pt x="372582" y="268087"/>
                </a:lnTo>
                <a:cubicBezTo>
                  <a:pt x="379880" y="268087"/>
                  <a:pt x="386366" y="271319"/>
                  <a:pt x="390826" y="276976"/>
                </a:cubicBezTo>
                <a:cubicBezTo>
                  <a:pt x="395286" y="282228"/>
                  <a:pt x="396907" y="289500"/>
                  <a:pt x="395286" y="296368"/>
                </a:cubicBezTo>
                <a:lnTo>
                  <a:pt x="380691" y="365859"/>
                </a:lnTo>
                <a:lnTo>
                  <a:pt x="547724" y="365859"/>
                </a:lnTo>
                <a:cubicBezTo>
                  <a:pt x="551778" y="365859"/>
                  <a:pt x="555022" y="369092"/>
                  <a:pt x="555022" y="373132"/>
                </a:cubicBezTo>
                <a:cubicBezTo>
                  <a:pt x="555022" y="377172"/>
                  <a:pt x="551778" y="380000"/>
                  <a:pt x="547724" y="380000"/>
                </a:cubicBezTo>
                <a:lnTo>
                  <a:pt x="7298" y="380000"/>
                </a:lnTo>
                <a:cubicBezTo>
                  <a:pt x="3649" y="380000"/>
                  <a:pt x="0" y="377172"/>
                  <a:pt x="0" y="373132"/>
                </a:cubicBezTo>
                <a:cubicBezTo>
                  <a:pt x="0" y="369092"/>
                  <a:pt x="3649" y="365859"/>
                  <a:pt x="7298" y="365859"/>
                </a:cubicBezTo>
                <a:lnTo>
                  <a:pt x="45813" y="365859"/>
                </a:lnTo>
                <a:lnTo>
                  <a:pt x="45813" y="283036"/>
                </a:lnTo>
                <a:cubicBezTo>
                  <a:pt x="45813" y="278188"/>
                  <a:pt x="47434" y="272935"/>
                  <a:pt x="49867" y="268895"/>
                </a:cubicBezTo>
                <a:cubicBezTo>
                  <a:pt x="57570" y="257179"/>
                  <a:pt x="65273" y="248290"/>
                  <a:pt x="79463" y="242230"/>
                </a:cubicBezTo>
                <a:lnTo>
                  <a:pt x="112302" y="229705"/>
                </a:lnTo>
                <a:cubicBezTo>
                  <a:pt x="122437" y="225261"/>
                  <a:pt x="133384" y="223241"/>
                  <a:pt x="144330" y="223241"/>
                </a:cubicBezTo>
                <a:close/>
                <a:moveTo>
                  <a:pt x="318055" y="146445"/>
                </a:moveTo>
                <a:lnTo>
                  <a:pt x="497716" y="146445"/>
                </a:lnTo>
                <a:cubicBezTo>
                  <a:pt x="501772" y="146445"/>
                  <a:pt x="505016" y="149620"/>
                  <a:pt x="505016" y="153192"/>
                </a:cubicBezTo>
                <a:cubicBezTo>
                  <a:pt x="505016" y="157161"/>
                  <a:pt x="501772" y="160336"/>
                  <a:pt x="497716" y="160336"/>
                </a:cubicBezTo>
                <a:lnTo>
                  <a:pt x="318055" y="160336"/>
                </a:lnTo>
                <a:cubicBezTo>
                  <a:pt x="314405" y="160336"/>
                  <a:pt x="310755" y="157161"/>
                  <a:pt x="310755" y="153192"/>
                </a:cubicBezTo>
                <a:cubicBezTo>
                  <a:pt x="310755" y="149620"/>
                  <a:pt x="314405" y="146445"/>
                  <a:pt x="318055" y="146445"/>
                </a:cubicBezTo>
                <a:close/>
                <a:moveTo>
                  <a:pt x="155378" y="117789"/>
                </a:moveTo>
                <a:cubicBezTo>
                  <a:pt x="136491" y="117789"/>
                  <a:pt x="121221" y="133619"/>
                  <a:pt x="121221" y="152290"/>
                </a:cubicBezTo>
                <a:cubicBezTo>
                  <a:pt x="121221" y="171368"/>
                  <a:pt x="136491" y="186792"/>
                  <a:pt x="155378" y="186792"/>
                </a:cubicBezTo>
                <a:cubicBezTo>
                  <a:pt x="173863" y="186792"/>
                  <a:pt x="189133" y="171368"/>
                  <a:pt x="189133" y="152290"/>
                </a:cubicBezTo>
                <a:cubicBezTo>
                  <a:pt x="189133" y="133619"/>
                  <a:pt x="173863" y="117789"/>
                  <a:pt x="155378" y="117789"/>
                </a:cubicBezTo>
                <a:close/>
                <a:moveTo>
                  <a:pt x="318055" y="112512"/>
                </a:moveTo>
                <a:lnTo>
                  <a:pt x="497716" y="112512"/>
                </a:lnTo>
                <a:cubicBezTo>
                  <a:pt x="501772" y="112512"/>
                  <a:pt x="505016" y="115687"/>
                  <a:pt x="505016" y="119656"/>
                </a:cubicBezTo>
                <a:cubicBezTo>
                  <a:pt x="505016" y="123625"/>
                  <a:pt x="501772" y="126403"/>
                  <a:pt x="497716" y="126403"/>
                </a:cubicBezTo>
                <a:lnTo>
                  <a:pt x="318055" y="126403"/>
                </a:lnTo>
                <a:cubicBezTo>
                  <a:pt x="314405" y="126403"/>
                  <a:pt x="310755" y="123625"/>
                  <a:pt x="310755" y="119656"/>
                </a:cubicBezTo>
                <a:cubicBezTo>
                  <a:pt x="310755" y="115687"/>
                  <a:pt x="314405" y="112512"/>
                  <a:pt x="318055" y="112512"/>
                </a:cubicBezTo>
                <a:close/>
                <a:moveTo>
                  <a:pt x="155378" y="103583"/>
                </a:moveTo>
                <a:cubicBezTo>
                  <a:pt x="181900" y="103583"/>
                  <a:pt x="203197" y="125501"/>
                  <a:pt x="203197" y="152290"/>
                </a:cubicBezTo>
                <a:cubicBezTo>
                  <a:pt x="203197" y="179486"/>
                  <a:pt x="181900" y="201404"/>
                  <a:pt x="155378" y="201404"/>
                </a:cubicBezTo>
                <a:cubicBezTo>
                  <a:pt x="128856" y="201404"/>
                  <a:pt x="107157" y="179486"/>
                  <a:pt x="107157" y="152290"/>
                </a:cubicBezTo>
                <a:cubicBezTo>
                  <a:pt x="107157" y="125501"/>
                  <a:pt x="128856" y="103583"/>
                  <a:pt x="155378" y="103583"/>
                </a:cubicBezTo>
                <a:close/>
                <a:moveTo>
                  <a:pt x="318008" y="82152"/>
                </a:moveTo>
                <a:lnTo>
                  <a:pt x="431681" y="82152"/>
                </a:lnTo>
                <a:cubicBezTo>
                  <a:pt x="435712" y="82152"/>
                  <a:pt x="438937" y="85327"/>
                  <a:pt x="438937" y="89296"/>
                </a:cubicBezTo>
                <a:cubicBezTo>
                  <a:pt x="438937" y="92868"/>
                  <a:pt x="435712" y="96043"/>
                  <a:pt x="431681" y="96043"/>
                </a:cubicBezTo>
                <a:lnTo>
                  <a:pt x="318008" y="96043"/>
                </a:lnTo>
                <a:cubicBezTo>
                  <a:pt x="314380" y="96043"/>
                  <a:pt x="310752" y="92868"/>
                  <a:pt x="310752" y="89296"/>
                </a:cubicBezTo>
                <a:cubicBezTo>
                  <a:pt x="310752" y="85327"/>
                  <a:pt x="314380" y="82152"/>
                  <a:pt x="318008" y="82152"/>
                </a:cubicBezTo>
                <a:close/>
                <a:moveTo>
                  <a:pt x="318061" y="32145"/>
                </a:moveTo>
                <a:lnTo>
                  <a:pt x="383410" y="32145"/>
                </a:lnTo>
                <a:cubicBezTo>
                  <a:pt x="387469" y="32145"/>
                  <a:pt x="390716" y="34923"/>
                  <a:pt x="390716" y="38892"/>
                </a:cubicBezTo>
                <a:cubicBezTo>
                  <a:pt x="390716" y="42861"/>
                  <a:pt x="387469" y="46036"/>
                  <a:pt x="383410" y="46036"/>
                </a:cubicBezTo>
                <a:lnTo>
                  <a:pt x="318061" y="46036"/>
                </a:lnTo>
                <a:cubicBezTo>
                  <a:pt x="314408" y="46036"/>
                  <a:pt x="310755" y="42861"/>
                  <a:pt x="310755" y="38892"/>
                </a:cubicBezTo>
                <a:cubicBezTo>
                  <a:pt x="310755" y="34923"/>
                  <a:pt x="314408" y="32145"/>
                  <a:pt x="318061" y="32145"/>
                </a:cubicBezTo>
                <a:close/>
                <a:moveTo>
                  <a:pt x="284471" y="14548"/>
                </a:moveTo>
                <a:cubicBezTo>
                  <a:pt x="280408" y="14548"/>
                  <a:pt x="277158" y="17781"/>
                  <a:pt x="277158" y="21822"/>
                </a:cubicBezTo>
                <a:lnTo>
                  <a:pt x="277158" y="170941"/>
                </a:lnTo>
                <a:cubicBezTo>
                  <a:pt x="277158" y="174982"/>
                  <a:pt x="280408" y="178619"/>
                  <a:pt x="284471" y="178619"/>
                </a:cubicBezTo>
                <a:lnTo>
                  <a:pt x="302345" y="178619"/>
                </a:lnTo>
                <a:cubicBezTo>
                  <a:pt x="306407" y="178619"/>
                  <a:pt x="309657" y="181448"/>
                  <a:pt x="309657" y="185489"/>
                </a:cubicBezTo>
                <a:lnTo>
                  <a:pt x="309657" y="205291"/>
                </a:lnTo>
                <a:lnTo>
                  <a:pt x="354343" y="179024"/>
                </a:lnTo>
                <a:cubicBezTo>
                  <a:pt x="355155" y="178619"/>
                  <a:pt x="356780" y="178619"/>
                  <a:pt x="357999" y="178619"/>
                </a:cubicBezTo>
                <a:lnTo>
                  <a:pt x="533491" y="178619"/>
                </a:lnTo>
                <a:cubicBezTo>
                  <a:pt x="537148" y="178619"/>
                  <a:pt x="540804" y="174982"/>
                  <a:pt x="540804" y="170941"/>
                </a:cubicBezTo>
                <a:lnTo>
                  <a:pt x="540804" y="21822"/>
                </a:lnTo>
                <a:cubicBezTo>
                  <a:pt x="540804" y="17781"/>
                  <a:pt x="537148" y="14548"/>
                  <a:pt x="533491" y="14548"/>
                </a:cubicBezTo>
                <a:close/>
                <a:moveTo>
                  <a:pt x="284471" y="0"/>
                </a:moveTo>
                <a:lnTo>
                  <a:pt x="533491" y="0"/>
                </a:lnTo>
                <a:cubicBezTo>
                  <a:pt x="545272" y="0"/>
                  <a:pt x="555022" y="9699"/>
                  <a:pt x="555022" y="21822"/>
                </a:cubicBezTo>
                <a:lnTo>
                  <a:pt x="555022" y="170941"/>
                </a:lnTo>
                <a:cubicBezTo>
                  <a:pt x="555022" y="182661"/>
                  <a:pt x="545272" y="192359"/>
                  <a:pt x="533491" y="192359"/>
                </a:cubicBezTo>
                <a:lnTo>
                  <a:pt x="359624" y="192359"/>
                </a:lnTo>
                <a:lnTo>
                  <a:pt x="314126" y="219435"/>
                </a:lnTo>
                <a:cubicBezTo>
                  <a:pt x="312501" y="220648"/>
                  <a:pt x="310063" y="221052"/>
                  <a:pt x="307626" y="221052"/>
                </a:cubicBezTo>
                <a:cubicBezTo>
                  <a:pt x="305595" y="221052"/>
                  <a:pt x="303564" y="220648"/>
                  <a:pt x="301532" y="219435"/>
                </a:cubicBezTo>
                <a:cubicBezTo>
                  <a:pt x="297876" y="217415"/>
                  <a:pt x="295439" y="212969"/>
                  <a:pt x="295439" y="208928"/>
                </a:cubicBezTo>
                <a:lnTo>
                  <a:pt x="295439" y="192359"/>
                </a:lnTo>
                <a:lnTo>
                  <a:pt x="284471" y="192359"/>
                </a:lnTo>
                <a:cubicBezTo>
                  <a:pt x="272284" y="192359"/>
                  <a:pt x="262534" y="182661"/>
                  <a:pt x="262534" y="170941"/>
                </a:cubicBezTo>
                <a:lnTo>
                  <a:pt x="262534" y="21822"/>
                </a:lnTo>
                <a:cubicBezTo>
                  <a:pt x="262534" y="9699"/>
                  <a:pt x="272284" y="0"/>
                  <a:pt x="2844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sz="363" dirty="0">
              <a:solidFill>
                <a:srgbClr val="272727"/>
              </a:solidFill>
              <a:latin typeface="Poppins" pitchFamily="2" charset="77"/>
            </a:endParaRPr>
          </a:p>
        </p:txBody>
      </p:sp>
      <p:sp>
        <p:nvSpPr>
          <p:cNvPr id="41" name="Freeform 18">
            <a:extLst>
              <a:ext uri="{FF2B5EF4-FFF2-40B4-BE49-F238E27FC236}">
                <a16:creationId xmlns:a16="http://schemas.microsoft.com/office/drawing/2014/main" xmlns="" id="{5A8C391E-8D8A-CD62-8345-38E05D882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402" y="4691376"/>
            <a:ext cx="573592" cy="559716"/>
          </a:xfrm>
          <a:custGeom>
            <a:avLst/>
            <a:gdLst>
              <a:gd name="connsiteX0" fmla="*/ 375077 w 517152"/>
              <a:gd name="connsiteY0" fmla="*/ 398262 h 504641"/>
              <a:gd name="connsiteX1" fmla="*/ 386006 w 517152"/>
              <a:gd name="connsiteY1" fmla="*/ 398262 h 504641"/>
              <a:gd name="connsiteX2" fmla="*/ 400173 w 517152"/>
              <a:gd name="connsiteY2" fmla="*/ 406818 h 504641"/>
              <a:gd name="connsiteX3" fmla="*/ 409483 w 517152"/>
              <a:gd name="connsiteY3" fmla="*/ 422708 h 504641"/>
              <a:gd name="connsiteX4" fmla="*/ 421221 w 517152"/>
              <a:gd name="connsiteY4" fmla="*/ 429635 h 504641"/>
              <a:gd name="connsiteX5" fmla="*/ 432959 w 517152"/>
              <a:gd name="connsiteY5" fmla="*/ 422708 h 504641"/>
              <a:gd name="connsiteX6" fmla="*/ 442269 w 517152"/>
              <a:gd name="connsiteY6" fmla="*/ 406818 h 504641"/>
              <a:gd name="connsiteX7" fmla="*/ 456436 w 517152"/>
              <a:gd name="connsiteY7" fmla="*/ 398262 h 504641"/>
              <a:gd name="connsiteX8" fmla="*/ 467770 w 517152"/>
              <a:gd name="connsiteY8" fmla="*/ 398262 h 504641"/>
              <a:gd name="connsiteX9" fmla="*/ 512295 w 517152"/>
              <a:gd name="connsiteY9" fmla="*/ 440636 h 504641"/>
              <a:gd name="connsiteX10" fmla="*/ 517152 w 517152"/>
              <a:gd name="connsiteY10" fmla="*/ 496862 h 504641"/>
              <a:gd name="connsiteX11" fmla="*/ 510676 w 517152"/>
              <a:gd name="connsiteY11" fmla="*/ 504603 h 504641"/>
              <a:gd name="connsiteX12" fmla="*/ 502985 w 517152"/>
              <a:gd name="connsiteY12" fmla="*/ 498084 h 504641"/>
              <a:gd name="connsiteX13" fmla="*/ 498128 w 517152"/>
              <a:gd name="connsiteY13" fmla="*/ 442265 h 504641"/>
              <a:gd name="connsiteX14" fmla="*/ 467770 w 517152"/>
              <a:gd name="connsiteY14" fmla="*/ 412930 h 504641"/>
              <a:gd name="connsiteX15" fmla="*/ 456436 w 517152"/>
              <a:gd name="connsiteY15" fmla="*/ 412930 h 504641"/>
              <a:gd name="connsiteX16" fmla="*/ 454412 w 517152"/>
              <a:gd name="connsiteY16" fmla="*/ 414152 h 504641"/>
              <a:gd name="connsiteX17" fmla="*/ 445507 w 517152"/>
              <a:gd name="connsiteY17" fmla="*/ 430042 h 504641"/>
              <a:gd name="connsiteX18" fmla="*/ 421221 w 517152"/>
              <a:gd name="connsiteY18" fmla="*/ 443895 h 504641"/>
              <a:gd name="connsiteX19" fmla="*/ 397339 w 517152"/>
              <a:gd name="connsiteY19" fmla="*/ 430042 h 504641"/>
              <a:gd name="connsiteX20" fmla="*/ 387625 w 517152"/>
              <a:gd name="connsiteY20" fmla="*/ 414152 h 504641"/>
              <a:gd name="connsiteX21" fmla="*/ 386006 w 517152"/>
              <a:gd name="connsiteY21" fmla="*/ 412930 h 504641"/>
              <a:gd name="connsiteX22" fmla="*/ 375077 w 517152"/>
              <a:gd name="connsiteY22" fmla="*/ 412930 h 504641"/>
              <a:gd name="connsiteX23" fmla="*/ 344314 w 517152"/>
              <a:gd name="connsiteY23" fmla="*/ 427598 h 504641"/>
              <a:gd name="connsiteX24" fmla="*/ 337838 w 517152"/>
              <a:gd name="connsiteY24" fmla="*/ 435746 h 504641"/>
              <a:gd name="connsiteX25" fmla="*/ 298170 w 517152"/>
              <a:gd name="connsiteY25" fmla="*/ 501344 h 504641"/>
              <a:gd name="connsiteX26" fmla="*/ 292098 w 517152"/>
              <a:gd name="connsiteY26" fmla="*/ 504603 h 504641"/>
              <a:gd name="connsiteX27" fmla="*/ 288051 w 517152"/>
              <a:gd name="connsiteY27" fmla="*/ 503788 h 504641"/>
              <a:gd name="connsiteX28" fmla="*/ 285622 w 517152"/>
              <a:gd name="connsiteY28" fmla="*/ 494010 h 504641"/>
              <a:gd name="connsiteX29" fmla="*/ 326909 w 517152"/>
              <a:gd name="connsiteY29" fmla="*/ 426783 h 504641"/>
              <a:gd name="connsiteX30" fmla="*/ 332980 w 517152"/>
              <a:gd name="connsiteY30" fmla="*/ 418634 h 504641"/>
              <a:gd name="connsiteX31" fmla="*/ 375077 w 517152"/>
              <a:gd name="connsiteY31" fmla="*/ 398262 h 504641"/>
              <a:gd name="connsiteX32" fmla="*/ 49015 w 517152"/>
              <a:gd name="connsiteY32" fmla="*/ 398262 h 504641"/>
              <a:gd name="connsiteX33" fmla="*/ 60754 w 517152"/>
              <a:gd name="connsiteY33" fmla="*/ 398262 h 504641"/>
              <a:gd name="connsiteX34" fmla="*/ 74516 w 517152"/>
              <a:gd name="connsiteY34" fmla="*/ 406818 h 504641"/>
              <a:gd name="connsiteX35" fmla="*/ 84231 w 517152"/>
              <a:gd name="connsiteY35" fmla="*/ 422708 h 504641"/>
              <a:gd name="connsiteX36" fmla="*/ 95969 w 517152"/>
              <a:gd name="connsiteY36" fmla="*/ 429635 h 504641"/>
              <a:gd name="connsiteX37" fmla="*/ 107303 w 517152"/>
              <a:gd name="connsiteY37" fmla="*/ 422708 h 504641"/>
              <a:gd name="connsiteX38" fmla="*/ 116612 w 517152"/>
              <a:gd name="connsiteY38" fmla="*/ 406818 h 504641"/>
              <a:gd name="connsiteX39" fmla="*/ 131184 w 517152"/>
              <a:gd name="connsiteY39" fmla="*/ 398262 h 504641"/>
              <a:gd name="connsiteX40" fmla="*/ 142113 w 517152"/>
              <a:gd name="connsiteY40" fmla="*/ 398262 h 504641"/>
              <a:gd name="connsiteX41" fmla="*/ 183805 w 517152"/>
              <a:gd name="connsiteY41" fmla="*/ 418634 h 504641"/>
              <a:gd name="connsiteX42" fmla="*/ 190281 w 517152"/>
              <a:gd name="connsiteY42" fmla="*/ 426783 h 504641"/>
              <a:gd name="connsiteX43" fmla="*/ 231163 w 517152"/>
              <a:gd name="connsiteY43" fmla="*/ 494010 h 504641"/>
              <a:gd name="connsiteX44" fmla="*/ 228735 w 517152"/>
              <a:gd name="connsiteY44" fmla="*/ 503788 h 504641"/>
              <a:gd name="connsiteX45" fmla="*/ 225092 w 517152"/>
              <a:gd name="connsiteY45" fmla="*/ 504603 h 504641"/>
              <a:gd name="connsiteX46" fmla="*/ 219020 w 517152"/>
              <a:gd name="connsiteY46" fmla="*/ 501344 h 504641"/>
              <a:gd name="connsiteX47" fmla="*/ 178948 w 517152"/>
              <a:gd name="connsiteY47" fmla="*/ 435746 h 504641"/>
              <a:gd name="connsiteX48" fmla="*/ 172471 w 517152"/>
              <a:gd name="connsiteY48" fmla="*/ 427598 h 504641"/>
              <a:gd name="connsiteX49" fmla="*/ 142113 w 517152"/>
              <a:gd name="connsiteY49" fmla="*/ 412930 h 504641"/>
              <a:gd name="connsiteX50" fmla="*/ 131184 w 517152"/>
              <a:gd name="connsiteY50" fmla="*/ 412930 h 504641"/>
              <a:gd name="connsiteX51" fmla="*/ 129160 w 517152"/>
              <a:gd name="connsiteY51" fmla="*/ 414152 h 504641"/>
              <a:gd name="connsiteX52" fmla="*/ 119851 w 517152"/>
              <a:gd name="connsiteY52" fmla="*/ 430042 h 504641"/>
              <a:gd name="connsiteX53" fmla="*/ 95969 w 517152"/>
              <a:gd name="connsiteY53" fmla="*/ 443895 h 504641"/>
              <a:gd name="connsiteX54" fmla="*/ 71683 w 517152"/>
              <a:gd name="connsiteY54" fmla="*/ 430042 h 504641"/>
              <a:gd name="connsiteX55" fmla="*/ 62373 w 517152"/>
              <a:gd name="connsiteY55" fmla="*/ 414152 h 504641"/>
              <a:gd name="connsiteX56" fmla="*/ 60754 w 517152"/>
              <a:gd name="connsiteY56" fmla="*/ 412930 h 504641"/>
              <a:gd name="connsiteX57" fmla="*/ 49420 w 517152"/>
              <a:gd name="connsiteY57" fmla="*/ 412930 h 504641"/>
              <a:gd name="connsiteX58" fmla="*/ 19062 w 517152"/>
              <a:gd name="connsiteY58" fmla="*/ 442265 h 504641"/>
              <a:gd name="connsiteX59" fmla="*/ 14205 w 517152"/>
              <a:gd name="connsiteY59" fmla="*/ 498084 h 504641"/>
              <a:gd name="connsiteX60" fmla="*/ 6514 w 517152"/>
              <a:gd name="connsiteY60" fmla="*/ 504603 h 504641"/>
              <a:gd name="connsiteX61" fmla="*/ 38 w 517152"/>
              <a:gd name="connsiteY61" fmla="*/ 496862 h 504641"/>
              <a:gd name="connsiteX62" fmla="*/ 4490 w 517152"/>
              <a:gd name="connsiteY62" fmla="*/ 440636 h 504641"/>
              <a:gd name="connsiteX63" fmla="*/ 49015 w 517152"/>
              <a:gd name="connsiteY63" fmla="*/ 398262 h 504641"/>
              <a:gd name="connsiteX64" fmla="*/ 420221 w 517152"/>
              <a:gd name="connsiteY64" fmla="*/ 307133 h 504641"/>
              <a:gd name="connsiteX65" fmla="*/ 382125 w 517152"/>
              <a:gd name="connsiteY65" fmla="*/ 345375 h 504641"/>
              <a:gd name="connsiteX66" fmla="*/ 420221 w 517152"/>
              <a:gd name="connsiteY66" fmla="*/ 383618 h 504641"/>
              <a:gd name="connsiteX67" fmla="*/ 458316 w 517152"/>
              <a:gd name="connsiteY67" fmla="*/ 345375 h 504641"/>
              <a:gd name="connsiteX68" fmla="*/ 420221 w 517152"/>
              <a:gd name="connsiteY68" fmla="*/ 307133 h 504641"/>
              <a:gd name="connsiteX69" fmla="*/ 95181 w 517152"/>
              <a:gd name="connsiteY69" fmla="*/ 307133 h 504641"/>
              <a:gd name="connsiteX70" fmla="*/ 56681 w 517152"/>
              <a:gd name="connsiteY70" fmla="*/ 345375 h 504641"/>
              <a:gd name="connsiteX71" fmla="*/ 95181 w 517152"/>
              <a:gd name="connsiteY71" fmla="*/ 383618 h 504641"/>
              <a:gd name="connsiteX72" fmla="*/ 133277 w 517152"/>
              <a:gd name="connsiteY72" fmla="*/ 345375 h 504641"/>
              <a:gd name="connsiteX73" fmla="*/ 95181 w 517152"/>
              <a:gd name="connsiteY73" fmla="*/ 307133 h 504641"/>
              <a:gd name="connsiteX74" fmla="*/ 420221 w 517152"/>
              <a:gd name="connsiteY74" fmla="*/ 292893 h 504641"/>
              <a:gd name="connsiteX75" fmla="*/ 472501 w 517152"/>
              <a:gd name="connsiteY75" fmla="*/ 345375 h 504641"/>
              <a:gd name="connsiteX76" fmla="*/ 420221 w 517152"/>
              <a:gd name="connsiteY76" fmla="*/ 397857 h 504641"/>
              <a:gd name="connsiteX77" fmla="*/ 367535 w 517152"/>
              <a:gd name="connsiteY77" fmla="*/ 345375 h 504641"/>
              <a:gd name="connsiteX78" fmla="*/ 420221 w 517152"/>
              <a:gd name="connsiteY78" fmla="*/ 292893 h 504641"/>
              <a:gd name="connsiteX79" fmla="*/ 95181 w 517152"/>
              <a:gd name="connsiteY79" fmla="*/ 292893 h 504641"/>
              <a:gd name="connsiteX80" fmla="*/ 147462 w 517152"/>
              <a:gd name="connsiteY80" fmla="*/ 345375 h 504641"/>
              <a:gd name="connsiteX81" fmla="*/ 95181 w 517152"/>
              <a:gd name="connsiteY81" fmla="*/ 397857 h 504641"/>
              <a:gd name="connsiteX82" fmla="*/ 42496 w 517152"/>
              <a:gd name="connsiteY82" fmla="*/ 345375 h 504641"/>
              <a:gd name="connsiteX83" fmla="*/ 95181 w 517152"/>
              <a:gd name="connsiteY83" fmla="*/ 292893 h 504641"/>
              <a:gd name="connsiteX84" fmla="*/ 257898 w 517152"/>
              <a:gd name="connsiteY84" fmla="*/ 89298 h 504641"/>
              <a:gd name="connsiteX85" fmla="*/ 272487 w 517152"/>
              <a:gd name="connsiteY85" fmla="*/ 103887 h 504641"/>
              <a:gd name="connsiteX86" fmla="*/ 257898 w 517152"/>
              <a:gd name="connsiteY86" fmla="*/ 119264 h 504641"/>
              <a:gd name="connsiteX87" fmla="*/ 242521 w 517152"/>
              <a:gd name="connsiteY87" fmla="*/ 103887 h 504641"/>
              <a:gd name="connsiteX88" fmla="*/ 257898 w 517152"/>
              <a:gd name="connsiteY88" fmla="*/ 89298 h 504641"/>
              <a:gd name="connsiteX89" fmla="*/ 196980 w 517152"/>
              <a:gd name="connsiteY89" fmla="*/ 89298 h 504641"/>
              <a:gd name="connsiteX90" fmla="*/ 211761 w 517152"/>
              <a:gd name="connsiteY90" fmla="*/ 103887 h 504641"/>
              <a:gd name="connsiteX91" fmla="*/ 196980 w 517152"/>
              <a:gd name="connsiteY91" fmla="*/ 119264 h 504641"/>
              <a:gd name="connsiteX92" fmla="*/ 181800 w 517152"/>
              <a:gd name="connsiteY92" fmla="*/ 103887 h 504641"/>
              <a:gd name="connsiteX93" fmla="*/ 196980 w 517152"/>
              <a:gd name="connsiteY93" fmla="*/ 89298 h 504641"/>
              <a:gd name="connsiteX94" fmla="*/ 134073 w 517152"/>
              <a:gd name="connsiteY94" fmla="*/ 89298 h 504641"/>
              <a:gd name="connsiteX95" fmla="*/ 149253 w 517152"/>
              <a:gd name="connsiteY95" fmla="*/ 103887 h 504641"/>
              <a:gd name="connsiteX96" fmla="*/ 134073 w 517152"/>
              <a:gd name="connsiteY96" fmla="*/ 119264 h 504641"/>
              <a:gd name="connsiteX97" fmla="*/ 119292 w 517152"/>
              <a:gd name="connsiteY97" fmla="*/ 103887 h 504641"/>
              <a:gd name="connsiteX98" fmla="*/ 134073 w 517152"/>
              <a:gd name="connsiteY98" fmla="*/ 89298 h 504641"/>
              <a:gd name="connsiteX99" fmla="*/ 374112 w 517152"/>
              <a:gd name="connsiteY99" fmla="*/ 45456 h 504641"/>
              <a:gd name="connsiteX100" fmla="*/ 470715 w 517152"/>
              <a:gd name="connsiteY100" fmla="*/ 155971 h 504641"/>
              <a:gd name="connsiteX101" fmla="*/ 470715 w 517152"/>
              <a:gd name="connsiteY101" fmla="*/ 160019 h 504641"/>
              <a:gd name="connsiteX102" fmla="*/ 371271 w 517152"/>
              <a:gd name="connsiteY102" fmla="*/ 270937 h 504641"/>
              <a:gd name="connsiteX103" fmla="*/ 371271 w 517152"/>
              <a:gd name="connsiteY103" fmla="*/ 305751 h 504641"/>
              <a:gd name="connsiteX104" fmla="*/ 365182 w 517152"/>
              <a:gd name="connsiteY104" fmla="*/ 316276 h 504641"/>
              <a:gd name="connsiteX105" fmla="*/ 359906 w 517152"/>
              <a:gd name="connsiteY105" fmla="*/ 317490 h 504641"/>
              <a:gd name="connsiteX106" fmla="*/ 353005 w 517152"/>
              <a:gd name="connsiteY106" fmla="*/ 315062 h 504641"/>
              <a:gd name="connsiteX107" fmla="*/ 300645 w 517152"/>
              <a:gd name="connsiteY107" fmla="*/ 273366 h 504641"/>
              <a:gd name="connsiteX108" fmla="*/ 296180 w 517152"/>
              <a:gd name="connsiteY108" fmla="*/ 271747 h 504641"/>
              <a:gd name="connsiteX109" fmla="*/ 255590 w 517152"/>
              <a:gd name="connsiteY109" fmla="*/ 271747 h 504641"/>
              <a:gd name="connsiteX110" fmla="*/ 199171 w 517152"/>
              <a:gd name="connsiteY110" fmla="*/ 256769 h 504641"/>
              <a:gd name="connsiteX111" fmla="*/ 196329 w 517152"/>
              <a:gd name="connsiteY111" fmla="*/ 247053 h 504641"/>
              <a:gd name="connsiteX112" fmla="*/ 206477 w 517152"/>
              <a:gd name="connsiteY112" fmla="*/ 244219 h 504641"/>
              <a:gd name="connsiteX113" fmla="*/ 255590 w 517152"/>
              <a:gd name="connsiteY113" fmla="*/ 257578 h 504641"/>
              <a:gd name="connsiteX114" fmla="*/ 296180 w 517152"/>
              <a:gd name="connsiteY114" fmla="*/ 257578 h 504641"/>
              <a:gd name="connsiteX115" fmla="*/ 309574 w 517152"/>
              <a:gd name="connsiteY115" fmla="*/ 262031 h 504641"/>
              <a:gd name="connsiteX116" fmla="*/ 357064 w 517152"/>
              <a:gd name="connsiteY116" fmla="*/ 300084 h 504641"/>
              <a:gd name="connsiteX117" fmla="*/ 357064 w 517152"/>
              <a:gd name="connsiteY117" fmla="*/ 269318 h 504641"/>
              <a:gd name="connsiteX118" fmla="*/ 368429 w 517152"/>
              <a:gd name="connsiteY118" fmla="*/ 257173 h 504641"/>
              <a:gd name="connsiteX119" fmla="*/ 456509 w 517152"/>
              <a:gd name="connsiteY119" fmla="*/ 160019 h 504641"/>
              <a:gd name="connsiteX120" fmla="*/ 456509 w 517152"/>
              <a:gd name="connsiteY120" fmla="*/ 155971 h 504641"/>
              <a:gd name="connsiteX121" fmla="*/ 371677 w 517152"/>
              <a:gd name="connsiteY121" fmla="*/ 59625 h 504641"/>
              <a:gd name="connsiteX122" fmla="*/ 365588 w 517152"/>
              <a:gd name="connsiteY122" fmla="*/ 51529 h 504641"/>
              <a:gd name="connsiteX123" fmla="*/ 374112 w 517152"/>
              <a:gd name="connsiteY123" fmla="*/ 45456 h 504641"/>
              <a:gd name="connsiteX124" fmla="*/ 148914 w 517152"/>
              <a:gd name="connsiteY124" fmla="*/ 13763 h 504641"/>
              <a:gd name="connsiteX125" fmla="*/ 51717 w 517152"/>
              <a:gd name="connsiteY125" fmla="*/ 111728 h 504641"/>
              <a:gd name="connsiteX126" fmla="*/ 51717 w 517152"/>
              <a:gd name="connsiteY126" fmla="*/ 115372 h 504641"/>
              <a:gd name="connsiteX127" fmla="*/ 139194 w 517152"/>
              <a:gd name="connsiteY127" fmla="*/ 212122 h 504641"/>
              <a:gd name="connsiteX128" fmla="*/ 150534 w 517152"/>
              <a:gd name="connsiteY128" fmla="*/ 224671 h 504641"/>
              <a:gd name="connsiteX129" fmla="*/ 150534 w 517152"/>
              <a:gd name="connsiteY129" fmla="*/ 255437 h 504641"/>
              <a:gd name="connsiteX130" fmla="*/ 197918 w 517152"/>
              <a:gd name="connsiteY130" fmla="*/ 217384 h 504641"/>
              <a:gd name="connsiteX131" fmla="*/ 211283 w 517152"/>
              <a:gd name="connsiteY131" fmla="*/ 212931 h 504641"/>
              <a:gd name="connsiteX132" fmla="*/ 251782 w 517152"/>
              <a:gd name="connsiteY132" fmla="*/ 212931 h 504641"/>
              <a:gd name="connsiteX133" fmla="*/ 349384 w 517152"/>
              <a:gd name="connsiteY133" fmla="*/ 115372 h 504641"/>
              <a:gd name="connsiteX134" fmla="*/ 349384 w 517152"/>
              <a:gd name="connsiteY134" fmla="*/ 111728 h 504641"/>
              <a:gd name="connsiteX135" fmla="*/ 251782 w 517152"/>
              <a:gd name="connsiteY135" fmla="*/ 13763 h 504641"/>
              <a:gd name="connsiteX136" fmla="*/ 148914 w 517152"/>
              <a:gd name="connsiteY136" fmla="*/ 0 h 504641"/>
              <a:gd name="connsiteX137" fmla="*/ 251782 w 517152"/>
              <a:gd name="connsiteY137" fmla="*/ 0 h 504641"/>
              <a:gd name="connsiteX138" fmla="*/ 363559 w 517152"/>
              <a:gd name="connsiteY138" fmla="*/ 111728 h 504641"/>
              <a:gd name="connsiteX139" fmla="*/ 363559 w 517152"/>
              <a:gd name="connsiteY139" fmla="*/ 115372 h 504641"/>
              <a:gd name="connsiteX140" fmla="*/ 251782 w 517152"/>
              <a:gd name="connsiteY140" fmla="*/ 227100 h 504641"/>
              <a:gd name="connsiteX141" fmla="*/ 211283 w 517152"/>
              <a:gd name="connsiteY141" fmla="*/ 227100 h 504641"/>
              <a:gd name="connsiteX142" fmla="*/ 206828 w 517152"/>
              <a:gd name="connsiteY142" fmla="*/ 228719 h 504641"/>
              <a:gd name="connsiteX143" fmla="*/ 154584 w 517152"/>
              <a:gd name="connsiteY143" fmla="*/ 270415 h 504641"/>
              <a:gd name="connsiteX144" fmla="*/ 147699 w 517152"/>
              <a:gd name="connsiteY144" fmla="*/ 272843 h 504641"/>
              <a:gd name="connsiteX145" fmla="*/ 142839 w 517152"/>
              <a:gd name="connsiteY145" fmla="*/ 271629 h 504641"/>
              <a:gd name="connsiteX146" fmla="*/ 136360 w 517152"/>
              <a:gd name="connsiteY146" fmla="*/ 261509 h 504641"/>
              <a:gd name="connsiteX147" fmla="*/ 136360 w 517152"/>
              <a:gd name="connsiteY147" fmla="*/ 226695 h 504641"/>
              <a:gd name="connsiteX148" fmla="*/ 37137 w 517152"/>
              <a:gd name="connsiteY148" fmla="*/ 115372 h 504641"/>
              <a:gd name="connsiteX149" fmla="*/ 37137 w 517152"/>
              <a:gd name="connsiteY149" fmla="*/ 111728 h 504641"/>
              <a:gd name="connsiteX150" fmla="*/ 148914 w 517152"/>
              <a:gd name="connsiteY150" fmla="*/ 0 h 50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517152" h="504641">
                <a:moveTo>
                  <a:pt x="375077" y="398262"/>
                </a:moveTo>
                <a:lnTo>
                  <a:pt x="386006" y="398262"/>
                </a:lnTo>
                <a:cubicBezTo>
                  <a:pt x="391673" y="398262"/>
                  <a:pt x="397339" y="401522"/>
                  <a:pt x="400173" y="406818"/>
                </a:cubicBezTo>
                <a:lnTo>
                  <a:pt x="409483" y="422708"/>
                </a:lnTo>
                <a:cubicBezTo>
                  <a:pt x="411911" y="427190"/>
                  <a:pt x="416364" y="429635"/>
                  <a:pt x="421221" y="429635"/>
                </a:cubicBezTo>
                <a:cubicBezTo>
                  <a:pt x="426078" y="429635"/>
                  <a:pt x="430531" y="427190"/>
                  <a:pt x="432959" y="422708"/>
                </a:cubicBezTo>
                <a:lnTo>
                  <a:pt x="442269" y="406818"/>
                </a:lnTo>
                <a:cubicBezTo>
                  <a:pt x="445103" y="401522"/>
                  <a:pt x="450769" y="398262"/>
                  <a:pt x="456436" y="398262"/>
                </a:cubicBezTo>
                <a:lnTo>
                  <a:pt x="467770" y="398262"/>
                </a:lnTo>
                <a:cubicBezTo>
                  <a:pt x="490437" y="398670"/>
                  <a:pt x="510271" y="417412"/>
                  <a:pt x="512295" y="440636"/>
                </a:cubicBezTo>
                <a:lnTo>
                  <a:pt x="517152" y="496862"/>
                </a:lnTo>
                <a:cubicBezTo>
                  <a:pt x="517152" y="500936"/>
                  <a:pt x="514724" y="504603"/>
                  <a:pt x="510676" y="504603"/>
                </a:cubicBezTo>
                <a:cubicBezTo>
                  <a:pt x="506628" y="505011"/>
                  <a:pt x="503390" y="502159"/>
                  <a:pt x="502985" y="498084"/>
                </a:cubicBezTo>
                <a:lnTo>
                  <a:pt x="498128" y="442265"/>
                </a:lnTo>
                <a:cubicBezTo>
                  <a:pt x="496509" y="425968"/>
                  <a:pt x="483151" y="412930"/>
                  <a:pt x="467770" y="412930"/>
                </a:cubicBezTo>
                <a:lnTo>
                  <a:pt x="456436" y="412930"/>
                </a:lnTo>
                <a:cubicBezTo>
                  <a:pt x="455222" y="412930"/>
                  <a:pt x="454817" y="413337"/>
                  <a:pt x="454412" y="414152"/>
                </a:cubicBezTo>
                <a:lnTo>
                  <a:pt x="445507" y="430042"/>
                </a:lnTo>
                <a:cubicBezTo>
                  <a:pt x="440245" y="438599"/>
                  <a:pt x="431340" y="443895"/>
                  <a:pt x="421221" y="443895"/>
                </a:cubicBezTo>
                <a:cubicBezTo>
                  <a:pt x="411102" y="443895"/>
                  <a:pt x="402197" y="438599"/>
                  <a:pt x="397339" y="430042"/>
                </a:cubicBezTo>
                <a:lnTo>
                  <a:pt x="387625" y="414152"/>
                </a:lnTo>
                <a:cubicBezTo>
                  <a:pt x="387625" y="413337"/>
                  <a:pt x="386815" y="412930"/>
                  <a:pt x="386006" y="412930"/>
                </a:cubicBezTo>
                <a:lnTo>
                  <a:pt x="375077" y="412930"/>
                </a:lnTo>
                <a:cubicBezTo>
                  <a:pt x="362934" y="412930"/>
                  <a:pt x="351600" y="418227"/>
                  <a:pt x="344314" y="427598"/>
                </a:cubicBezTo>
                <a:lnTo>
                  <a:pt x="337838" y="435746"/>
                </a:lnTo>
                <a:cubicBezTo>
                  <a:pt x="333385" y="441451"/>
                  <a:pt x="311527" y="478120"/>
                  <a:pt x="298170" y="501344"/>
                </a:cubicBezTo>
                <a:cubicBezTo>
                  <a:pt x="296956" y="503381"/>
                  <a:pt x="294527" y="504603"/>
                  <a:pt x="292098" y="504603"/>
                </a:cubicBezTo>
                <a:cubicBezTo>
                  <a:pt x="290884" y="504603"/>
                  <a:pt x="289265" y="504603"/>
                  <a:pt x="288051" y="503788"/>
                </a:cubicBezTo>
                <a:cubicBezTo>
                  <a:pt x="284812" y="501751"/>
                  <a:pt x="283598" y="497270"/>
                  <a:pt x="285622" y="494010"/>
                </a:cubicBezTo>
                <a:cubicBezTo>
                  <a:pt x="289265" y="487898"/>
                  <a:pt x="320028" y="434932"/>
                  <a:pt x="326909" y="426783"/>
                </a:cubicBezTo>
                <a:lnTo>
                  <a:pt x="332980" y="418634"/>
                </a:lnTo>
                <a:cubicBezTo>
                  <a:pt x="343504" y="405596"/>
                  <a:pt x="358481" y="398262"/>
                  <a:pt x="375077" y="398262"/>
                </a:cubicBezTo>
                <a:close/>
                <a:moveTo>
                  <a:pt x="49015" y="398262"/>
                </a:moveTo>
                <a:lnTo>
                  <a:pt x="60754" y="398262"/>
                </a:lnTo>
                <a:cubicBezTo>
                  <a:pt x="66421" y="398262"/>
                  <a:pt x="72087" y="401522"/>
                  <a:pt x="74516" y="406818"/>
                </a:cubicBezTo>
                <a:lnTo>
                  <a:pt x="84231" y="422708"/>
                </a:lnTo>
                <a:cubicBezTo>
                  <a:pt x="86659" y="427190"/>
                  <a:pt x="91112" y="429635"/>
                  <a:pt x="95969" y="429635"/>
                </a:cubicBezTo>
                <a:cubicBezTo>
                  <a:pt x="100826" y="429635"/>
                  <a:pt x="104874" y="427190"/>
                  <a:pt x="107303" y="422708"/>
                </a:cubicBezTo>
                <a:lnTo>
                  <a:pt x="116612" y="406818"/>
                </a:lnTo>
                <a:cubicBezTo>
                  <a:pt x="119851" y="401522"/>
                  <a:pt x="125113" y="398262"/>
                  <a:pt x="131184" y="398262"/>
                </a:cubicBezTo>
                <a:lnTo>
                  <a:pt x="142113" y="398262"/>
                </a:lnTo>
                <a:cubicBezTo>
                  <a:pt x="158304" y="398262"/>
                  <a:pt x="173686" y="405596"/>
                  <a:pt x="183805" y="418634"/>
                </a:cubicBezTo>
                <a:lnTo>
                  <a:pt x="190281" y="426783"/>
                </a:lnTo>
                <a:cubicBezTo>
                  <a:pt x="196758" y="434932"/>
                  <a:pt x="227925" y="487898"/>
                  <a:pt x="231163" y="494010"/>
                </a:cubicBezTo>
                <a:cubicBezTo>
                  <a:pt x="233187" y="497270"/>
                  <a:pt x="231973" y="501751"/>
                  <a:pt x="228735" y="503788"/>
                </a:cubicBezTo>
                <a:cubicBezTo>
                  <a:pt x="227520" y="504603"/>
                  <a:pt x="226306" y="504603"/>
                  <a:pt x="225092" y="504603"/>
                </a:cubicBezTo>
                <a:cubicBezTo>
                  <a:pt x="222663" y="504603"/>
                  <a:pt x="220234" y="503381"/>
                  <a:pt x="219020" y="501344"/>
                </a:cubicBezTo>
                <a:cubicBezTo>
                  <a:pt x="205258" y="478120"/>
                  <a:pt x="183400" y="441451"/>
                  <a:pt x="178948" y="435746"/>
                </a:cubicBezTo>
                <a:lnTo>
                  <a:pt x="172471" y="427598"/>
                </a:lnTo>
                <a:cubicBezTo>
                  <a:pt x="165185" y="418227"/>
                  <a:pt x="153852" y="412930"/>
                  <a:pt x="142113" y="412930"/>
                </a:cubicBezTo>
                <a:lnTo>
                  <a:pt x="131184" y="412930"/>
                </a:lnTo>
                <a:cubicBezTo>
                  <a:pt x="130375" y="412930"/>
                  <a:pt x="129565" y="413337"/>
                  <a:pt x="129160" y="414152"/>
                </a:cubicBezTo>
                <a:lnTo>
                  <a:pt x="119851" y="430042"/>
                </a:lnTo>
                <a:cubicBezTo>
                  <a:pt x="114589" y="438599"/>
                  <a:pt x="106088" y="443895"/>
                  <a:pt x="95969" y="443895"/>
                </a:cubicBezTo>
                <a:cubicBezTo>
                  <a:pt x="85850" y="443895"/>
                  <a:pt x="76945" y="438599"/>
                  <a:pt x="71683" y="430042"/>
                </a:cubicBezTo>
                <a:lnTo>
                  <a:pt x="62373" y="414152"/>
                </a:lnTo>
                <a:cubicBezTo>
                  <a:pt x="61968" y="413337"/>
                  <a:pt x="61159" y="412930"/>
                  <a:pt x="60754" y="412930"/>
                </a:cubicBezTo>
                <a:lnTo>
                  <a:pt x="49420" y="412930"/>
                </a:lnTo>
                <a:cubicBezTo>
                  <a:pt x="33634" y="412930"/>
                  <a:pt x="20276" y="425968"/>
                  <a:pt x="19062" y="442265"/>
                </a:cubicBezTo>
                <a:lnTo>
                  <a:pt x="14205" y="498084"/>
                </a:lnTo>
                <a:cubicBezTo>
                  <a:pt x="13800" y="502159"/>
                  <a:pt x="10562" y="505011"/>
                  <a:pt x="6514" y="504603"/>
                </a:cubicBezTo>
                <a:cubicBezTo>
                  <a:pt x="2466" y="504603"/>
                  <a:pt x="-367" y="500936"/>
                  <a:pt x="38" y="496862"/>
                </a:cubicBezTo>
                <a:lnTo>
                  <a:pt x="4490" y="440636"/>
                </a:lnTo>
                <a:cubicBezTo>
                  <a:pt x="6919" y="417412"/>
                  <a:pt x="26348" y="398670"/>
                  <a:pt x="49015" y="398262"/>
                </a:cubicBezTo>
                <a:close/>
                <a:moveTo>
                  <a:pt x="420221" y="307133"/>
                </a:moveTo>
                <a:cubicBezTo>
                  <a:pt x="399146" y="307133"/>
                  <a:pt x="382125" y="324627"/>
                  <a:pt x="382125" y="345375"/>
                </a:cubicBezTo>
                <a:cubicBezTo>
                  <a:pt x="382125" y="366531"/>
                  <a:pt x="399146" y="383618"/>
                  <a:pt x="420221" y="383618"/>
                </a:cubicBezTo>
                <a:cubicBezTo>
                  <a:pt x="441295" y="383618"/>
                  <a:pt x="458316" y="366531"/>
                  <a:pt x="458316" y="345375"/>
                </a:cubicBezTo>
                <a:cubicBezTo>
                  <a:pt x="458316" y="324627"/>
                  <a:pt x="441295" y="307133"/>
                  <a:pt x="420221" y="307133"/>
                </a:cubicBezTo>
                <a:close/>
                <a:moveTo>
                  <a:pt x="95181" y="307133"/>
                </a:moveTo>
                <a:cubicBezTo>
                  <a:pt x="73702" y="307133"/>
                  <a:pt x="56681" y="324627"/>
                  <a:pt x="56681" y="345375"/>
                </a:cubicBezTo>
                <a:cubicBezTo>
                  <a:pt x="56681" y="366531"/>
                  <a:pt x="73702" y="383618"/>
                  <a:pt x="95181" y="383618"/>
                </a:cubicBezTo>
                <a:cubicBezTo>
                  <a:pt x="116256" y="383618"/>
                  <a:pt x="133277" y="366531"/>
                  <a:pt x="133277" y="345375"/>
                </a:cubicBezTo>
                <a:cubicBezTo>
                  <a:pt x="133277" y="324627"/>
                  <a:pt x="116256" y="307133"/>
                  <a:pt x="95181" y="307133"/>
                </a:cubicBezTo>
                <a:close/>
                <a:moveTo>
                  <a:pt x="420221" y="292893"/>
                </a:moveTo>
                <a:cubicBezTo>
                  <a:pt x="448995" y="292893"/>
                  <a:pt x="472501" y="316083"/>
                  <a:pt x="472501" y="345375"/>
                </a:cubicBezTo>
                <a:cubicBezTo>
                  <a:pt x="472501" y="374261"/>
                  <a:pt x="448995" y="397857"/>
                  <a:pt x="420221" y="397857"/>
                </a:cubicBezTo>
                <a:cubicBezTo>
                  <a:pt x="391446" y="397857"/>
                  <a:pt x="367535" y="374261"/>
                  <a:pt x="367535" y="345375"/>
                </a:cubicBezTo>
                <a:cubicBezTo>
                  <a:pt x="367535" y="316083"/>
                  <a:pt x="391446" y="292893"/>
                  <a:pt x="420221" y="292893"/>
                </a:cubicBezTo>
                <a:close/>
                <a:moveTo>
                  <a:pt x="95181" y="292893"/>
                </a:moveTo>
                <a:cubicBezTo>
                  <a:pt x="123551" y="292893"/>
                  <a:pt x="147462" y="316083"/>
                  <a:pt x="147462" y="345375"/>
                </a:cubicBezTo>
                <a:cubicBezTo>
                  <a:pt x="147462" y="374261"/>
                  <a:pt x="123551" y="397857"/>
                  <a:pt x="95181" y="397857"/>
                </a:cubicBezTo>
                <a:cubicBezTo>
                  <a:pt x="66002" y="397857"/>
                  <a:pt x="42496" y="374261"/>
                  <a:pt x="42496" y="345375"/>
                </a:cubicBezTo>
                <a:cubicBezTo>
                  <a:pt x="42496" y="316083"/>
                  <a:pt x="66002" y="292893"/>
                  <a:pt x="95181" y="292893"/>
                </a:cubicBezTo>
                <a:close/>
                <a:moveTo>
                  <a:pt x="257898" y="89298"/>
                </a:moveTo>
                <a:cubicBezTo>
                  <a:pt x="265784" y="89298"/>
                  <a:pt x="272487" y="95607"/>
                  <a:pt x="272487" y="103887"/>
                </a:cubicBezTo>
                <a:cubicBezTo>
                  <a:pt x="272487" y="112167"/>
                  <a:pt x="265784" y="119264"/>
                  <a:pt x="257898" y="119264"/>
                </a:cubicBezTo>
                <a:cubicBezTo>
                  <a:pt x="249618" y="119264"/>
                  <a:pt x="242521" y="112167"/>
                  <a:pt x="242521" y="103887"/>
                </a:cubicBezTo>
                <a:cubicBezTo>
                  <a:pt x="242521" y="95607"/>
                  <a:pt x="249618" y="89298"/>
                  <a:pt x="257898" y="89298"/>
                </a:cubicBezTo>
                <a:close/>
                <a:moveTo>
                  <a:pt x="196980" y="89298"/>
                </a:moveTo>
                <a:cubicBezTo>
                  <a:pt x="205369" y="89298"/>
                  <a:pt x="211761" y="95607"/>
                  <a:pt x="211761" y="103887"/>
                </a:cubicBezTo>
                <a:cubicBezTo>
                  <a:pt x="211761" y="112167"/>
                  <a:pt x="205369" y="119264"/>
                  <a:pt x="196980" y="119264"/>
                </a:cubicBezTo>
                <a:cubicBezTo>
                  <a:pt x="188591" y="119264"/>
                  <a:pt x="181800" y="112167"/>
                  <a:pt x="181800" y="103887"/>
                </a:cubicBezTo>
                <a:cubicBezTo>
                  <a:pt x="181800" y="95607"/>
                  <a:pt x="188591" y="89298"/>
                  <a:pt x="196980" y="89298"/>
                </a:cubicBezTo>
                <a:close/>
                <a:moveTo>
                  <a:pt x="134073" y="89298"/>
                </a:moveTo>
                <a:cubicBezTo>
                  <a:pt x="142461" y="89298"/>
                  <a:pt x="149253" y="95607"/>
                  <a:pt x="149253" y="103887"/>
                </a:cubicBezTo>
                <a:cubicBezTo>
                  <a:pt x="149253" y="112167"/>
                  <a:pt x="142461" y="119264"/>
                  <a:pt x="134073" y="119264"/>
                </a:cubicBezTo>
                <a:cubicBezTo>
                  <a:pt x="125684" y="119264"/>
                  <a:pt x="119292" y="112167"/>
                  <a:pt x="119292" y="103887"/>
                </a:cubicBezTo>
                <a:cubicBezTo>
                  <a:pt x="119292" y="95607"/>
                  <a:pt x="125684" y="89298"/>
                  <a:pt x="134073" y="89298"/>
                </a:cubicBezTo>
                <a:close/>
                <a:moveTo>
                  <a:pt x="374112" y="45456"/>
                </a:moveTo>
                <a:cubicBezTo>
                  <a:pt x="428908" y="52743"/>
                  <a:pt x="470715" y="100511"/>
                  <a:pt x="470715" y="155971"/>
                </a:cubicBezTo>
                <a:lnTo>
                  <a:pt x="470715" y="160019"/>
                </a:lnTo>
                <a:cubicBezTo>
                  <a:pt x="470715" y="217097"/>
                  <a:pt x="428096" y="264460"/>
                  <a:pt x="371271" y="270937"/>
                </a:cubicBezTo>
                <a:lnTo>
                  <a:pt x="371271" y="305751"/>
                </a:lnTo>
                <a:cubicBezTo>
                  <a:pt x="371271" y="310609"/>
                  <a:pt x="368835" y="314252"/>
                  <a:pt x="365182" y="316276"/>
                </a:cubicBezTo>
                <a:cubicBezTo>
                  <a:pt x="363153" y="317086"/>
                  <a:pt x="361935" y="317490"/>
                  <a:pt x="359906" y="317490"/>
                </a:cubicBezTo>
                <a:cubicBezTo>
                  <a:pt x="357470" y="317490"/>
                  <a:pt x="355035" y="316681"/>
                  <a:pt x="353005" y="315062"/>
                </a:cubicBezTo>
                <a:lnTo>
                  <a:pt x="300645" y="273366"/>
                </a:lnTo>
                <a:cubicBezTo>
                  <a:pt x="299427" y="272152"/>
                  <a:pt x="297803" y="271747"/>
                  <a:pt x="296180" y="271747"/>
                </a:cubicBezTo>
                <a:lnTo>
                  <a:pt x="255590" y="271747"/>
                </a:lnTo>
                <a:cubicBezTo>
                  <a:pt x="235701" y="271747"/>
                  <a:pt x="216218" y="266484"/>
                  <a:pt x="199171" y="256769"/>
                </a:cubicBezTo>
                <a:cubicBezTo>
                  <a:pt x="195518" y="254745"/>
                  <a:pt x="194300" y="249887"/>
                  <a:pt x="196329" y="247053"/>
                </a:cubicBezTo>
                <a:cubicBezTo>
                  <a:pt x="198359" y="243410"/>
                  <a:pt x="202824" y="242195"/>
                  <a:pt x="206477" y="244219"/>
                </a:cubicBezTo>
                <a:cubicBezTo>
                  <a:pt x="221089" y="252721"/>
                  <a:pt x="238137" y="257578"/>
                  <a:pt x="255590" y="257578"/>
                </a:cubicBezTo>
                <a:lnTo>
                  <a:pt x="296180" y="257578"/>
                </a:lnTo>
                <a:cubicBezTo>
                  <a:pt x="301051" y="257578"/>
                  <a:pt x="305921" y="259198"/>
                  <a:pt x="309574" y="262031"/>
                </a:cubicBezTo>
                <a:lnTo>
                  <a:pt x="357064" y="300084"/>
                </a:lnTo>
                <a:lnTo>
                  <a:pt x="357064" y="269318"/>
                </a:lnTo>
                <a:cubicBezTo>
                  <a:pt x="357064" y="263246"/>
                  <a:pt x="361935" y="257578"/>
                  <a:pt x="368429" y="257173"/>
                </a:cubicBezTo>
                <a:cubicBezTo>
                  <a:pt x="418760" y="251911"/>
                  <a:pt x="456509" y="210215"/>
                  <a:pt x="456509" y="160019"/>
                </a:cubicBezTo>
                <a:lnTo>
                  <a:pt x="456509" y="155971"/>
                </a:lnTo>
                <a:cubicBezTo>
                  <a:pt x="456509" y="107393"/>
                  <a:pt x="419978" y="65697"/>
                  <a:pt x="371677" y="59625"/>
                </a:cubicBezTo>
                <a:cubicBezTo>
                  <a:pt x="368023" y="58815"/>
                  <a:pt x="365182" y="55172"/>
                  <a:pt x="365588" y="51529"/>
                </a:cubicBezTo>
                <a:cubicBezTo>
                  <a:pt x="365994" y="47885"/>
                  <a:pt x="370053" y="44647"/>
                  <a:pt x="374112" y="45456"/>
                </a:cubicBezTo>
                <a:close/>
                <a:moveTo>
                  <a:pt x="148914" y="13763"/>
                </a:moveTo>
                <a:cubicBezTo>
                  <a:pt x="95456" y="13763"/>
                  <a:pt x="51717" y="57888"/>
                  <a:pt x="51717" y="111728"/>
                </a:cubicBezTo>
                <a:lnTo>
                  <a:pt x="51717" y="115372"/>
                </a:lnTo>
                <a:cubicBezTo>
                  <a:pt x="51717" y="165568"/>
                  <a:pt x="89381" y="207669"/>
                  <a:pt x="139194" y="212122"/>
                </a:cubicBezTo>
                <a:cubicBezTo>
                  <a:pt x="145674" y="213336"/>
                  <a:pt x="150534" y="218194"/>
                  <a:pt x="150534" y="224671"/>
                </a:cubicBezTo>
                <a:lnTo>
                  <a:pt x="150534" y="255437"/>
                </a:lnTo>
                <a:lnTo>
                  <a:pt x="197918" y="217384"/>
                </a:lnTo>
                <a:cubicBezTo>
                  <a:pt x="201563" y="214551"/>
                  <a:pt x="206423" y="212931"/>
                  <a:pt x="211283" y="212931"/>
                </a:cubicBezTo>
                <a:lnTo>
                  <a:pt x="251782" y="212931"/>
                </a:lnTo>
                <a:cubicBezTo>
                  <a:pt x="305645" y="212931"/>
                  <a:pt x="349384" y="168807"/>
                  <a:pt x="349384" y="115372"/>
                </a:cubicBezTo>
                <a:lnTo>
                  <a:pt x="349384" y="111728"/>
                </a:lnTo>
                <a:cubicBezTo>
                  <a:pt x="349384" y="57888"/>
                  <a:pt x="305645" y="13763"/>
                  <a:pt x="251782" y="13763"/>
                </a:cubicBezTo>
                <a:close/>
                <a:moveTo>
                  <a:pt x="148914" y="0"/>
                </a:moveTo>
                <a:lnTo>
                  <a:pt x="251782" y="0"/>
                </a:lnTo>
                <a:cubicBezTo>
                  <a:pt x="313340" y="0"/>
                  <a:pt x="363559" y="50197"/>
                  <a:pt x="363559" y="111728"/>
                </a:cubicBezTo>
                <a:lnTo>
                  <a:pt x="363559" y="115372"/>
                </a:lnTo>
                <a:cubicBezTo>
                  <a:pt x="363559" y="177308"/>
                  <a:pt x="313340" y="227100"/>
                  <a:pt x="251782" y="227100"/>
                </a:cubicBezTo>
                <a:lnTo>
                  <a:pt x="211283" y="227100"/>
                </a:lnTo>
                <a:cubicBezTo>
                  <a:pt x="209258" y="227100"/>
                  <a:pt x="208043" y="227909"/>
                  <a:pt x="206828" y="228719"/>
                </a:cubicBezTo>
                <a:lnTo>
                  <a:pt x="154584" y="270415"/>
                </a:lnTo>
                <a:cubicBezTo>
                  <a:pt x="152559" y="272034"/>
                  <a:pt x="150129" y="272843"/>
                  <a:pt x="147699" y="272843"/>
                </a:cubicBezTo>
                <a:cubicBezTo>
                  <a:pt x="145674" y="272843"/>
                  <a:pt x="144054" y="272439"/>
                  <a:pt x="142839" y="271629"/>
                </a:cubicBezTo>
                <a:cubicBezTo>
                  <a:pt x="138789" y="269605"/>
                  <a:pt x="136360" y="265557"/>
                  <a:pt x="136360" y="261509"/>
                </a:cubicBezTo>
                <a:lnTo>
                  <a:pt x="136360" y="226695"/>
                </a:lnTo>
                <a:cubicBezTo>
                  <a:pt x="79661" y="219813"/>
                  <a:pt x="37137" y="172450"/>
                  <a:pt x="37137" y="115372"/>
                </a:cubicBezTo>
                <a:lnTo>
                  <a:pt x="37137" y="111728"/>
                </a:lnTo>
                <a:cubicBezTo>
                  <a:pt x="37137" y="50197"/>
                  <a:pt x="87356" y="0"/>
                  <a:pt x="1489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sz="363" dirty="0">
              <a:solidFill>
                <a:srgbClr val="272727"/>
              </a:solidFill>
              <a:latin typeface="Poppins" pitchFamily="2" charset="77"/>
            </a:endParaRPr>
          </a:p>
        </p:txBody>
      </p:sp>
      <p:pic>
        <p:nvPicPr>
          <p:cNvPr id="12" name="Imagem 11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62F76538-DF19-C0CE-9762-ACD1625812B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4" y="-280"/>
            <a:ext cx="1151972" cy="559180"/>
          </a:xfrm>
          <a:prstGeom prst="rect">
            <a:avLst/>
          </a:prstGeom>
        </p:spPr>
      </p:pic>
      <p:pic>
        <p:nvPicPr>
          <p:cNvPr id="4" name="Imagem 3">
            <a:extLst>
              <a:ext uri="{FF2B5EF4-FFF2-40B4-BE49-F238E27FC236}">
                <a16:creationId xmlns:a16="http://schemas.microsoft.com/office/drawing/2014/main" xmlns="" id="{BA5251E5-0D52-35AB-2985-CE948DE6AF5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1600" y="1131449"/>
            <a:ext cx="9412837" cy="5624996"/>
          </a:xfrm>
          <a:prstGeom prst="rect">
            <a:avLst/>
          </a:prstGeom>
        </p:spPr>
      </p:pic>
      <p:sp>
        <p:nvSpPr>
          <p:cNvPr id="8" name="CaixaDeTexto 7">
            <a:extLst>
              <a:ext uri="{FF2B5EF4-FFF2-40B4-BE49-F238E27FC236}">
                <a16:creationId xmlns:a16="http://schemas.microsoft.com/office/drawing/2014/main" xmlns="" id="{733A921C-9E3B-EA2B-A52A-5886E3F63CA5}"/>
              </a:ext>
            </a:extLst>
          </p:cNvPr>
          <p:cNvSpPr txBox="1"/>
          <p:nvPr/>
        </p:nvSpPr>
        <p:spPr>
          <a:xfrm>
            <a:off x="209006" y="1010804"/>
            <a:ext cx="986245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dirty="0">
                <a:hlinkClick r:id="rId4"/>
              </a:rPr>
              <a:t>https://www.gov.br/cidades/pt-br/acesso-a-informacao/acoes-e-programas/saneamento/snis/painel/ab</a:t>
            </a:r>
            <a:r>
              <a:rPr lang="pt-BR" dirty="0"/>
              <a:t> </a:t>
            </a:r>
          </a:p>
        </p:txBody>
      </p:sp>
      <p:sp>
        <p:nvSpPr>
          <p:cNvPr id="11" name="Retângulo 10">
            <a:extLst>
              <a:ext uri="{FF2B5EF4-FFF2-40B4-BE49-F238E27FC236}">
                <a16:creationId xmlns:a16="http://schemas.microsoft.com/office/drawing/2014/main" xmlns="" id="{45A5470F-B0D3-B94C-28C0-6810E3F788CA}"/>
              </a:ext>
            </a:extLst>
          </p:cNvPr>
          <p:cNvSpPr/>
          <p:nvPr/>
        </p:nvSpPr>
        <p:spPr>
          <a:xfrm>
            <a:off x="3323952" y="1712075"/>
            <a:ext cx="2247900" cy="1549950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Retângulo 18">
            <a:extLst>
              <a:ext uri="{FF2B5EF4-FFF2-40B4-BE49-F238E27FC236}">
                <a16:creationId xmlns:a16="http://schemas.microsoft.com/office/drawing/2014/main" xmlns="" id="{68097DE9-9D5C-B0EC-7774-842B888DAF33}"/>
              </a:ext>
            </a:extLst>
          </p:cNvPr>
          <p:cNvSpPr/>
          <p:nvPr/>
        </p:nvSpPr>
        <p:spPr>
          <a:xfrm>
            <a:off x="3073021" y="5498897"/>
            <a:ext cx="2530410" cy="893515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Retângulo 19">
            <a:extLst>
              <a:ext uri="{FF2B5EF4-FFF2-40B4-BE49-F238E27FC236}">
                <a16:creationId xmlns:a16="http://schemas.microsoft.com/office/drawing/2014/main" xmlns="" id="{8ECEE130-FEFC-1AD7-9626-864B4543EE9B}"/>
              </a:ext>
            </a:extLst>
          </p:cNvPr>
          <p:cNvSpPr/>
          <p:nvPr/>
        </p:nvSpPr>
        <p:spPr>
          <a:xfrm>
            <a:off x="5826034" y="5498896"/>
            <a:ext cx="3776524" cy="893515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xmlns="" id="{C1A155AA-CACC-17F2-7922-BB38CB14CDD5}"/>
              </a:ext>
            </a:extLst>
          </p:cNvPr>
          <p:cNvSpPr txBox="1"/>
          <p:nvPr/>
        </p:nvSpPr>
        <p:spPr>
          <a:xfrm>
            <a:off x="9934734" y="1880633"/>
            <a:ext cx="20152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accent5">
                    <a:lumMod val="75000"/>
                  </a:schemeClr>
                </a:solidFill>
              </a:rPr>
              <a:t>Metas de atendimento até 2033</a:t>
            </a:r>
          </a:p>
        </p:txBody>
      </p:sp>
      <p:grpSp>
        <p:nvGrpSpPr>
          <p:cNvPr id="28" name="Agrupar 27">
            <a:extLst>
              <a:ext uri="{FF2B5EF4-FFF2-40B4-BE49-F238E27FC236}">
                <a16:creationId xmlns:a16="http://schemas.microsoft.com/office/drawing/2014/main" xmlns="" id="{65683FC6-0FBC-5D18-6B68-883D6B7BF4B0}"/>
              </a:ext>
            </a:extLst>
          </p:cNvPr>
          <p:cNvGrpSpPr/>
          <p:nvPr/>
        </p:nvGrpSpPr>
        <p:grpSpPr>
          <a:xfrm>
            <a:off x="9941679" y="3087287"/>
            <a:ext cx="1862250" cy="1861200"/>
            <a:chOff x="9941679" y="3087287"/>
            <a:chExt cx="1862250" cy="1861200"/>
          </a:xfrm>
        </p:grpSpPr>
        <p:grpSp>
          <p:nvGrpSpPr>
            <p:cNvPr id="26" name="Agrupar 25">
              <a:extLst>
                <a:ext uri="{FF2B5EF4-FFF2-40B4-BE49-F238E27FC236}">
                  <a16:creationId xmlns:a16="http://schemas.microsoft.com/office/drawing/2014/main" xmlns="" id="{D6AA489E-39D4-12D9-DBE3-D730B8DDD08A}"/>
                </a:ext>
              </a:extLst>
            </p:cNvPr>
            <p:cNvGrpSpPr/>
            <p:nvPr/>
          </p:nvGrpSpPr>
          <p:grpSpPr>
            <a:xfrm>
              <a:off x="9941679" y="3087287"/>
              <a:ext cx="1862250" cy="1861200"/>
              <a:chOff x="9824112" y="3087287"/>
              <a:chExt cx="1862250" cy="1861200"/>
            </a:xfrm>
          </p:grpSpPr>
          <p:sp>
            <p:nvSpPr>
              <p:cNvPr id="24" name="TextBox 105">
                <a:extLst>
                  <a:ext uri="{FF2B5EF4-FFF2-40B4-BE49-F238E27FC236}">
                    <a16:creationId xmlns:a16="http://schemas.microsoft.com/office/drawing/2014/main" xmlns="" id="{F1DCAB6D-AE01-A5DD-9D49-0B69CE020CE9}"/>
                  </a:ext>
                </a:extLst>
              </p:cNvPr>
              <p:cNvSpPr txBox="1"/>
              <p:nvPr/>
            </p:nvSpPr>
            <p:spPr>
              <a:xfrm>
                <a:off x="9824112" y="3194161"/>
                <a:ext cx="1817165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</a:endParaRP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kern="0" dirty="0">
                    <a:solidFill>
                      <a:schemeClr val="accent1"/>
                    </a:solidFill>
                  </a:rPr>
                  <a:t>da </a:t>
                </a:r>
                <a:r>
                  <a:rPr lang="en-US" kern="0" dirty="0" err="1">
                    <a:solidFill>
                      <a:schemeClr val="accent1"/>
                    </a:solidFill>
                  </a:rPr>
                  <a:t>população</a:t>
                </a:r>
                <a:r>
                  <a:rPr lang="en-US" kern="0" dirty="0">
                    <a:solidFill>
                      <a:schemeClr val="accent1"/>
                    </a:solidFill>
                  </a:rPr>
                  <a:t> com </a:t>
                </a:r>
                <a:r>
                  <a:rPr kumimoji="0" lang="en-US" b="0" i="0" u="none" strike="noStrike" kern="0" cap="none" spc="0" normalizeH="0" baseline="0" noProof="0" dirty="0" err="1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</a:rPr>
                  <a:t>abastecimento</a:t>
                </a: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</a:rPr>
                  <a:t> de </a:t>
                </a:r>
                <a:r>
                  <a:rPr kumimoji="0" lang="en-US" b="0" i="0" u="none" strike="noStrike" kern="0" cap="none" spc="0" normalizeH="0" baseline="0" noProof="0" dirty="0" err="1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</a:rPr>
                  <a:t>água</a:t>
                </a: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</a:rPr>
                  <a:t> </a:t>
                </a:r>
                <a:r>
                  <a:rPr kumimoji="0" lang="en-US" b="0" i="0" u="none" strike="noStrike" kern="0" cap="none" spc="0" normalizeH="0" baseline="0" noProof="0" dirty="0" err="1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</a:rPr>
                  <a:t>potável</a:t>
                </a:r>
                <a:endPara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Oval 114">
                <a:extLst>
                  <a:ext uri="{FF2B5EF4-FFF2-40B4-BE49-F238E27FC236}">
                    <a16:creationId xmlns:a16="http://schemas.microsoft.com/office/drawing/2014/main" xmlns="" id="{34F50476-823B-C807-2446-395D085C7E2B}"/>
                  </a:ext>
                </a:extLst>
              </p:cNvPr>
              <p:cNvSpPr/>
              <p:nvPr/>
            </p:nvSpPr>
            <p:spPr>
              <a:xfrm>
                <a:off x="9824112" y="3087287"/>
                <a:ext cx="1862250" cy="1861200"/>
              </a:xfrm>
              <a:prstGeom prst="ellipse">
                <a:avLst/>
              </a:prstGeom>
              <a:noFill/>
              <a:ln w="57150" cap="flat" cmpd="sng" algn="ctr">
                <a:solidFill>
                  <a:srgbClr val="5B9BD5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7" name="TextBox 2">
              <a:extLst>
                <a:ext uri="{FF2B5EF4-FFF2-40B4-BE49-F238E27FC236}">
                  <a16:creationId xmlns:a16="http://schemas.microsoft.com/office/drawing/2014/main" xmlns="" id="{C6DE33EA-C749-07FF-463E-3354A3A3511A}"/>
                </a:ext>
              </a:extLst>
            </p:cNvPr>
            <p:cNvSpPr txBox="1"/>
            <p:nvPr/>
          </p:nvSpPr>
          <p:spPr>
            <a:xfrm>
              <a:off x="10093990" y="3237636"/>
              <a:ext cx="14905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b="0" i="0" u="none" strike="noStrike" kern="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99%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4811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" grpId="0" animBg="1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ítulo 1">
            <a:extLst>
              <a:ext uri="{FF2B5EF4-FFF2-40B4-BE49-F238E27FC236}">
                <a16:creationId xmlns:a16="http://schemas.microsoft.com/office/drawing/2014/main" xmlns="" id="{DEBB022D-2409-F4E9-669E-5175C834D58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58558" y="302369"/>
            <a:ext cx="9144000" cy="763294"/>
          </a:xfrm>
        </p:spPr>
        <p:txBody>
          <a:bodyPr anchor="ctr">
            <a:normAutofit fontScale="90000"/>
          </a:bodyPr>
          <a:lstStyle/>
          <a:p>
            <a:pPr algn="l"/>
            <a:r>
              <a:rPr lang="pt-BR" sz="4000" b="1" dirty="0">
                <a:solidFill>
                  <a:srgbClr val="34598E"/>
                </a:solidFill>
                <a:latin typeface="Myriad Pro" panose="020B0503030403020204" pitchFamily="34" charset="0"/>
                <a:ea typeface="Verdana" panose="020B0604030504040204" pitchFamily="34" charset="0"/>
                <a:sym typeface="Helvetica" charset="0"/>
              </a:rPr>
              <a:t>Desafios para a universalização do Saneamento Básico</a:t>
            </a:r>
            <a:endParaRPr lang="pt-BR" sz="4000" b="1" dirty="0">
              <a:solidFill>
                <a:srgbClr val="34598E"/>
              </a:solidFill>
              <a:latin typeface="Myriad Pro" panose="020B050303040302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Freeform 19">
            <a:extLst>
              <a:ext uri="{FF2B5EF4-FFF2-40B4-BE49-F238E27FC236}">
                <a16:creationId xmlns:a16="http://schemas.microsoft.com/office/drawing/2014/main" xmlns="" id="{35C871E6-3597-2BC5-BC9C-B227F75F0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053" y="2065578"/>
            <a:ext cx="615595" cy="421472"/>
          </a:xfrm>
          <a:custGeom>
            <a:avLst/>
            <a:gdLst>
              <a:gd name="connsiteX0" fmla="*/ 322162 w 555022"/>
              <a:gd name="connsiteY0" fmla="*/ 301823 h 380000"/>
              <a:gd name="connsiteX1" fmla="*/ 335357 w 555022"/>
              <a:gd name="connsiteY1" fmla="*/ 315018 h 380000"/>
              <a:gd name="connsiteX2" fmla="*/ 322162 w 555022"/>
              <a:gd name="connsiteY2" fmla="*/ 328213 h 380000"/>
              <a:gd name="connsiteX3" fmla="*/ 308967 w 555022"/>
              <a:gd name="connsiteY3" fmla="*/ 315018 h 380000"/>
              <a:gd name="connsiteX4" fmla="*/ 322162 w 555022"/>
              <a:gd name="connsiteY4" fmla="*/ 301823 h 380000"/>
              <a:gd name="connsiteX5" fmla="*/ 150006 w 555022"/>
              <a:gd name="connsiteY5" fmla="*/ 237382 h 380000"/>
              <a:gd name="connsiteX6" fmla="*/ 156898 w 555022"/>
              <a:gd name="connsiteY6" fmla="*/ 249502 h 380000"/>
              <a:gd name="connsiteX7" fmla="*/ 165006 w 555022"/>
              <a:gd name="connsiteY7" fmla="*/ 237382 h 380000"/>
              <a:gd name="connsiteX8" fmla="*/ 144330 w 555022"/>
              <a:gd name="connsiteY8" fmla="*/ 223241 h 380000"/>
              <a:gd name="connsiteX9" fmla="*/ 169061 w 555022"/>
              <a:gd name="connsiteY9" fmla="*/ 223241 h 380000"/>
              <a:gd name="connsiteX10" fmla="*/ 201494 w 555022"/>
              <a:gd name="connsiteY10" fmla="*/ 229705 h 380000"/>
              <a:gd name="connsiteX11" fmla="*/ 234333 w 555022"/>
              <a:gd name="connsiteY11" fmla="*/ 242230 h 380000"/>
              <a:gd name="connsiteX12" fmla="*/ 250956 w 555022"/>
              <a:gd name="connsiteY12" fmla="*/ 254755 h 380000"/>
              <a:gd name="connsiteX13" fmla="*/ 250145 w 555022"/>
              <a:gd name="connsiteY13" fmla="*/ 264855 h 380000"/>
              <a:gd name="connsiteX14" fmla="*/ 240009 w 555022"/>
              <a:gd name="connsiteY14" fmla="*/ 264047 h 380000"/>
              <a:gd name="connsiteX15" fmla="*/ 229063 w 555022"/>
              <a:gd name="connsiteY15" fmla="*/ 255563 h 380000"/>
              <a:gd name="connsiteX16" fmla="*/ 196224 w 555022"/>
              <a:gd name="connsiteY16" fmla="*/ 242634 h 380000"/>
              <a:gd name="connsiteX17" fmla="*/ 181223 w 555022"/>
              <a:gd name="connsiteY17" fmla="*/ 238594 h 380000"/>
              <a:gd name="connsiteX18" fmla="*/ 167034 w 555022"/>
              <a:gd name="connsiteY18" fmla="*/ 260411 h 380000"/>
              <a:gd name="connsiteX19" fmla="*/ 166628 w 555022"/>
              <a:gd name="connsiteY19" fmla="*/ 261219 h 380000"/>
              <a:gd name="connsiteX20" fmla="*/ 156898 w 555022"/>
              <a:gd name="connsiteY20" fmla="*/ 265663 h 380000"/>
              <a:gd name="connsiteX21" fmla="*/ 146762 w 555022"/>
              <a:gd name="connsiteY21" fmla="*/ 261219 h 380000"/>
              <a:gd name="connsiteX22" fmla="*/ 146762 w 555022"/>
              <a:gd name="connsiteY22" fmla="*/ 260411 h 380000"/>
              <a:gd name="connsiteX23" fmla="*/ 133789 w 555022"/>
              <a:gd name="connsiteY23" fmla="*/ 238594 h 380000"/>
              <a:gd name="connsiteX24" fmla="*/ 117572 w 555022"/>
              <a:gd name="connsiteY24" fmla="*/ 242634 h 380000"/>
              <a:gd name="connsiteX25" fmla="*/ 84733 w 555022"/>
              <a:gd name="connsiteY25" fmla="*/ 255563 h 380000"/>
              <a:gd name="connsiteX26" fmla="*/ 61624 w 555022"/>
              <a:gd name="connsiteY26" fmla="*/ 276167 h 380000"/>
              <a:gd name="connsiteX27" fmla="*/ 60002 w 555022"/>
              <a:gd name="connsiteY27" fmla="*/ 283036 h 380000"/>
              <a:gd name="connsiteX28" fmla="*/ 60002 w 555022"/>
              <a:gd name="connsiteY28" fmla="*/ 365859 h 380000"/>
              <a:gd name="connsiteX29" fmla="*/ 149195 w 555022"/>
              <a:gd name="connsiteY29" fmla="*/ 365859 h 380000"/>
              <a:gd name="connsiteX30" fmla="*/ 111896 w 555022"/>
              <a:gd name="connsiteY30" fmla="*/ 331518 h 380000"/>
              <a:gd name="connsiteX31" fmla="*/ 107031 w 555022"/>
              <a:gd name="connsiteY31" fmla="*/ 331518 h 380000"/>
              <a:gd name="connsiteX32" fmla="*/ 99734 w 555022"/>
              <a:gd name="connsiteY32" fmla="*/ 324246 h 380000"/>
              <a:gd name="connsiteX33" fmla="*/ 99734 w 555022"/>
              <a:gd name="connsiteY33" fmla="*/ 290308 h 380000"/>
              <a:gd name="connsiteX34" fmla="*/ 107031 w 555022"/>
              <a:gd name="connsiteY34" fmla="*/ 283440 h 380000"/>
              <a:gd name="connsiteX35" fmla="*/ 113923 w 555022"/>
              <a:gd name="connsiteY35" fmla="*/ 290308 h 380000"/>
              <a:gd name="connsiteX36" fmla="*/ 113923 w 555022"/>
              <a:gd name="connsiteY36" fmla="*/ 317377 h 380000"/>
              <a:gd name="connsiteX37" fmla="*/ 162979 w 555022"/>
              <a:gd name="connsiteY37" fmla="*/ 365859 h 380000"/>
              <a:gd name="connsiteX38" fmla="*/ 366095 w 555022"/>
              <a:gd name="connsiteY38" fmla="*/ 365859 h 380000"/>
              <a:gd name="connsiteX39" fmla="*/ 381501 w 555022"/>
              <a:gd name="connsiteY39" fmla="*/ 293136 h 380000"/>
              <a:gd name="connsiteX40" fmla="*/ 379474 w 555022"/>
              <a:gd name="connsiteY40" fmla="*/ 285864 h 380000"/>
              <a:gd name="connsiteX41" fmla="*/ 372582 w 555022"/>
              <a:gd name="connsiteY41" fmla="*/ 282632 h 380000"/>
              <a:gd name="connsiteX42" fmla="*/ 275281 w 555022"/>
              <a:gd name="connsiteY42" fmla="*/ 282228 h 380000"/>
              <a:gd name="connsiteX43" fmla="*/ 266362 w 555022"/>
              <a:gd name="connsiteY43" fmla="*/ 289500 h 380000"/>
              <a:gd name="connsiteX44" fmla="*/ 254605 w 555022"/>
              <a:gd name="connsiteY44" fmla="*/ 342426 h 380000"/>
              <a:gd name="connsiteX45" fmla="*/ 247712 w 555022"/>
              <a:gd name="connsiteY45" fmla="*/ 348083 h 380000"/>
              <a:gd name="connsiteX46" fmla="*/ 188926 w 555022"/>
              <a:gd name="connsiteY46" fmla="*/ 347679 h 380000"/>
              <a:gd name="connsiteX47" fmla="*/ 181629 w 555022"/>
              <a:gd name="connsiteY47" fmla="*/ 340406 h 380000"/>
              <a:gd name="connsiteX48" fmla="*/ 188926 w 555022"/>
              <a:gd name="connsiteY48" fmla="*/ 333538 h 380000"/>
              <a:gd name="connsiteX49" fmla="*/ 242442 w 555022"/>
              <a:gd name="connsiteY49" fmla="*/ 333942 h 380000"/>
              <a:gd name="connsiteX50" fmla="*/ 252172 w 555022"/>
              <a:gd name="connsiteY50" fmla="*/ 286268 h 380000"/>
              <a:gd name="connsiteX51" fmla="*/ 275281 w 555022"/>
              <a:gd name="connsiteY51" fmla="*/ 267683 h 380000"/>
              <a:gd name="connsiteX52" fmla="*/ 372582 w 555022"/>
              <a:gd name="connsiteY52" fmla="*/ 268087 h 380000"/>
              <a:gd name="connsiteX53" fmla="*/ 390826 w 555022"/>
              <a:gd name="connsiteY53" fmla="*/ 276976 h 380000"/>
              <a:gd name="connsiteX54" fmla="*/ 395286 w 555022"/>
              <a:gd name="connsiteY54" fmla="*/ 296368 h 380000"/>
              <a:gd name="connsiteX55" fmla="*/ 380691 w 555022"/>
              <a:gd name="connsiteY55" fmla="*/ 365859 h 380000"/>
              <a:gd name="connsiteX56" fmla="*/ 547724 w 555022"/>
              <a:gd name="connsiteY56" fmla="*/ 365859 h 380000"/>
              <a:gd name="connsiteX57" fmla="*/ 555022 w 555022"/>
              <a:gd name="connsiteY57" fmla="*/ 373132 h 380000"/>
              <a:gd name="connsiteX58" fmla="*/ 547724 w 555022"/>
              <a:gd name="connsiteY58" fmla="*/ 380000 h 380000"/>
              <a:gd name="connsiteX59" fmla="*/ 7298 w 555022"/>
              <a:gd name="connsiteY59" fmla="*/ 380000 h 380000"/>
              <a:gd name="connsiteX60" fmla="*/ 0 w 555022"/>
              <a:gd name="connsiteY60" fmla="*/ 373132 h 380000"/>
              <a:gd name="connsiteX61" fmla="*/ 7298 w 555022"/>
              <a:gd name="connsiteY61" fmla="*/ 365859 h 380000"/>
              <a:gd name="connsiteX62" fmla="*/ 45813 w 555022"/>
              <a:gd name="connsiteY62" fmla="*/ 365859 h 380000"/>
              <a:gd name="connsiteX63" fmla="*/ 45813 w 555022"/>
              <a:gd name="connsiteY63" fmla="*/ 283036 h 380000"/>
              <a:gd name="connsiteX64" fmla="*/ 49867 w 555022"/>
              <a:gd name="connsiteY64" fmla="*/ 268895 h 380000"/>
              <a:gd name="connsiteX65" fmla="*/ 79463 w 555022"/>
              <a:gd name="connsiteY65" fmla="*/ 242230 h 380000"/>
              <a:gd name="connsiteX66" fmla="*/ 112302 w 555022"/>
              <a:gd name="connsiteY66" fmla="*/ 229705 h 380000"/>
              <a:gd name="connsiteX67" fmla="*/ 144330 w 555022"/>
              <a:gd name="connsiteY67" fmla="*/ 223241 h 380000"/>
              <a:gd name="connsiteX68" fmla="*/ 318055 w 555022"/>
              <a:gd name="connsiteY68" fmla="*/ 146445 h 380000"/>
              <a:gd name="connsiteX69" fmla="*/ 497716 w 555022"/>
              <a:gd name="connsiteY69" fmla="*/ 146445 h 380000"/>
              <a:gd name="connsiteX70" fmla="*/ 505016 w 555022"/>
              <a:gd name="connsiteY70" fmla="*/ 153192 h 380000"/>
              <a:gd name="connsiteX71" fmla="*/ 497716 w 555022"/>
              <a:gd name="connsiteY71" fmla="*/ 160336 h 380000"/>
              <a:gd name="connsiteX72" fmla="*/ 318055 w 555022"/>
              <a:gd name="connsiteY72" fmla="*/ 160336 h 380000"/>
              <a:gd name="connsiteX73" fmla="*/ 310755 w 555022"/>
              <a:gd name="connsiteY73" fmla="*/ 153192 h 380000"/>
              <a:gd name="connsiteX74" fmla="*/ 318055 w 555022"/>
              <a:gd name="connsiteY74" fmla="*/ 146445 h 380000"/>
              <a:gd name="connsiteX75" fmla="*/ 155378 w 555022"/>
              <a:gd name="connsiteY75" fmla="*/ 117789 h 380000"/>
              <a:gd name="connsiteX76" fmla="*/ 121221 w 555022"/>
              <a:gd name="connsiteY76" fmla="*/ 152290 h 380000"/>
              <a:gd name="connsiteX77" fmla="*/ 155378 w 555022"/>
              <a:gd name="connsiteY77" fmla="*/ 186792 h 380000"/>
              <a:gd name="connsiteX78" fmla="*/ 189133 w 555022"/>
              <a:gd name="connsiteY78" fmla="*/ 152290 h 380000"/>
              <a:gd name="connsiteX79" fmla="*/ 155378 w 555022"/>
              <a:gd name="connsiteY79" fmla="*/ 117789 h 380000"/>
              <a:gd name="connsiteX80" fmla="*/ 318055 w 555022"/>
              <a:gd name="connsiteY80" fmla="*/ 112512 h 380000"/>
              <a:gd name="connsiteX81" fmla="*/ 497716 w 555022"/>
              <a:gd name="connsiteY81" fmla="*/ 112512 h 380000"/>
              <a:gd name="connsiteX82" fmla="*/ 505016 w 555022"/>
              <a:gd name="connsiteY82" fmla="*/ 119656 h 380000"/>
              <a:gd name="connsiteX83" fmla="*/ 497716 w 555022"/>
              <a:gd name="connsiteY83" fmla="*/ 126403 h 380000"/>
              <a:gd name="connsiteX84" fmla="*/ 318055 w 555022"/>
              <a:gd name="connsiteY84" fmla="*/ 126403 h 380000"/>
              <a:gd name="connsiteX85" fmla="*/ 310755 w 555022"/>
              <a:gd name="connsiteY85" fmla="*/ 119656 h 380000"/>
              <a:gd name="connsiteX86" fmla="*/ 318055 w 555022"/>
              <a:gd name="connsiteY86" fmla="*/ 112512 h 380000"/>
              <a:gd name="connsiteX87" fmla="*/ 155378 w 555022"/>
              <a:gd name="connsiteY87" fmla="*/ 103583 h 380000"/>
              <a:gd name="connsiteX88" fmla="*/ 203197 w 555022"/>
              <a:gd name="connsiteY88" fmla="*/ 152290 h 380000"/>
              <a:gd name="connsiteX89" fmla="*/ 155378 w 555022"/>
              <a:gd name="connsiteY89" fmla="*/ 201404 h 380000"/>
              <a:gd name="connsiteX90" fmla="*/ 107157 w 555022"/>
              <a:gd name="connsiteY90" fmla="*/ 152290 h 380000"/>
              <a:gd name="connsiteX91" fmla="*/ 155378 w 555022"/>
              <a:gd name="connsiteY91" fmla="*/ 103583 h 380000"/>
              <a:gd name="connsiteX92" fmla="*/ 318008 w 555022"/>
              <a:gd name="connsiteY92" fmla="*/ 82152 h 380000"/>
              <a:gd name="connsiteX93" fmla="*/ 431681 w 555022"/>
              <a:gd name="connsiteY93" fmla="*/ 82152 h 380000"/>
              <a:gd name="connsiteX94" fmla="*/ 438937 w 555022"/>
              <a:gd name="connsiteY94" fmla="*/ 89296 h 380000"/>
              <a:gd name="connsiteX95" fmla="*/ 431681 w 555022"/>
              <a:gd name="connsiteY95" fmla="*/ 96043 h 380000"/>
              <a:gd name="connsiteX96" fmla="*/ 318008 w 555022"/>
              <a:gd name="connsiteY96" fmla="*/ 96043 h 380000"/>
              <a:gd name="connsiteX97" fmla="*/ 310752 w 555022"/>
              <a:gd name="connsiteY97" fmla="*/ 89296 h 380000"/>
              <a:gd name="connsiteX98" fmla="*/ 318008 w 555022"/>
              <a:gd name="connsiteY98" fmla="*/ 82152 h 380000"/>
              <a:gd name="connsiteX99" fmla="*/ 318061 w 555022"/>
              <a:gd name="connsiteY99" fmla="*/ 32145 h 380000"/>
              <a:gd name="connsiteX100" fmla="*/ 383410 w 555022"/>
              <a:gd name="connsiteY100" fmla="*/ 32145 h 380000"/>
              <a:gd name="connsiteX101" fmla="*/ 390716 w 555022"/>
              <a:gd name="connsiteY101" fmla="*/ 38892 h 380000"/>
              <a:gd name="connsiteX102" fmla="*/ 383410 w 555022"/>
              <a:gd name="connsiteY102" fmla="*/ 46036 h 380000"/>
              <a:gd name="connsiteX103" fmla="*/ 318061 w 555022"/>
              <a:gd name="connsiteY103" fmla="*/ 46036 h 380000"/>
              <a:gd name="connsiteX104" fmla="*/ 310755 w 555022"/>
              <a:gd name="connsiteY104" fmla="*/ 38892 h 380000"/>
              <a:gd name="connsiteX105" fmla="*/ 318061 w 555022"/>
              <a:gd name="connsiteY105" fmla="*/ 32145 h 380000"/>
              <a:gd name="connsiteX106" fmla="*/ 284471 w 555022"/>
              <a:gd name="connsiteY106" fmla="*/ 14548 h 380000"/>
              <a:gd name="connsiteX107" fmla="*/ 277158 w 555022"/>
              <a:gd name="connsiteY107" fmla="*/ 21822 h 380000"/>
              <a:gd name="connsiteX108" fmla="*/ 277158 w 555022"/>
              <a:gd name="connsiteY108" fmla="*/ 170941 h 380000"/>
              <a:gd name="connsiteX109" fmla="*/ 284471 w 555022"/>
              <a:gd name="connsiteY109" fmla="*/ 178619 h 380000"/>
              <a:gd name="connsiteX110" fmla="*/ 302345 w 555022"/>
              <a:gd name="connsiteY110" fmla="*/ 178619 h 380000"/>
              <a:gd name="connsiteX111" fmla="*/ 309657 w 555022"/>
              <a:gd name="connsiteY111" fmla="*/ 185489 h 380000"/>
              <a:gd name="connsiteX112" fmla="*/ 309657 w 555022"/>
              <a:gd name="connsiteY112" fmla="*/ 205291 h 380000"/>
              <a:gd name="connsiteX113" fmla="*/ 354343 w 555022"/>
              <a:gd name="connsiteY113" fmla="*/ 179024 h 380000"/>
              <a:gd name="connsiteX114" fmla="*/ 357999 w 555022"/>
              <a:gd name="connsiteY114" fmla="*/ 178619 h 380000"/>
              <a:gd name="connsiteX115" fmla="*/ 533491 w 555022"/>
              <a:gd name="connsiteY115" fmla="*/ 178619 h 380000"/>
              <a:gd name="connsiteX116" fmla="*/ 540804 w 555022"/>
              <a:gd name="connsiteY116" fmla="*/ 170941 h 380000"/>
              <a:gd name="connsiteX117" fmla="*/ 540804 w 555022"/>
              <a:gd name="connsiteY117" fmla="*/ 21822 h 380000"/>
              <a:gd name="connsiteX118" fmla="*/ 533491 w 555022"/>
              <a:gd name="connsiteY118" fmla="*/ 14548 h 380000"/>
              <a:gd name="connsiteX119" fmla="*/ 284471 w 555022"/>
              <a:gd name="connsiteY119" fmla="*/ 0 h 380000"/>
              <a:gd name="connsiteX120" fmla="*/ 533491 w 555022"/>
              <a:gd name="connsiteY120" fmla="*/ 0 h 380000"/>
              <a:gd name="connsiteX121" fmla="*/ 555022 w 555022"/>
              <a:gd name="connsiteY121" fmla="*/ 21822 h 380000"/>
              <a:gd name="connsiteX122" fmla="*/ 555022 w 555022"/>
              <a:gd name="connsiteY122" fmla="*/ 170941 h 380000"/>
              <a:gd name="connsiteX123" fmla="*/ 533491 w 555022"/>
              <a:gd name="connsiteY123" fmla="*/ 192359 h 380000"/>
              <a:gd name="connsiteX124" fmla="*/ 359624 w 555022"/>
              <a:gd name="connsiteY124" fmla="*/ 192359 h 380000"/>
              <a:gd name="connsiteX125" fmla="*/ 314126 w 555022"/>
              <a:gd name="connsiteY125" fmla="*/ 219435 h 380000"/>
              <a:gd name="connsiteX126" fmla="*/ 307626 w 555022"/>
              <a:gd name="connsiteY126" fmla="*/ 221052 h 380000"/>
              <a:gd name="connsiteX127" fmla="*/ 301532 w 555022"/>
              <a:gd name="connsiteY127" fmla="*/ 219435 h 380000"/>
              <a:gd name="connsiteX128" fmla="*/ 295439 w 555022"/>
              <a:gd name="connsiteY128" fmla="*/ 208928 h 380000"/>
              <a:gd name="connsiteX129" fmla="*/ 295439 w 555022"/>
              <a:gd name="connsiteY129" fmla="*/ 192359 h 380000"/>
              <a:gd name="connsiteX130" fmla="*/ 284471 w 555022"/>
              <a:gd name="connsiteY130" fmla="*/ 192359 h 380000"/>
              <a:gd name="connsiteX131" fmla="*/ 262534 w 555022"/>
              <a:gd name="connsiteY131" fmla="*/ 170941 h 380000"/>
              <a:gd name="connsiteX132" fmla="*/ 262534 w 555022"/>
              <a:gd name="connsiteY132" fmla="*/ 21822 h 380000"/>
              <a:gd name="connsiteX133" fmla="*/ 284471 w 555022"/>
              <a:gd name="connsiteY133" fmla="*/ 0 h 3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555022" h="380000">
                <a:moveTo>
                  <a:pt x="322162" y="301823"/>
                </a:moveTo>
                <a:cubicBezTo>
                  <a:pt x="329359" y="301823"/>
                  <a:pt x="335357" y="307821"/>
                  <a:pt x="335357" y="315018"/>
                </a:cubicBezTo>
                <a:cubicBezTo>
                  <a:pt x="335357" y="322216"/>
                  <a:pt x="329359" y="328213"/>
                  <a:pt x="322162" y="328213"/>
                </a:cubicBezTo>
                <a:cubicBezTo>
                  <a:pt x="314965" y="328213"/>
                  <a:pt x="308967" y="322216"/>
                  <a:pt x="308967" y="315018"/>
                </a:cubicBezTo>
                <a:cubicBezTo>
                  <a:pt x="308967" y="307821"/>
                  <a:pt x="314965" y="301823"/>
                  <a:pt x="322162" y="301823"/>
                </a:cubicBezTo>
                <a:close/>
                <a:moveTo>
                  <a:pt x="150006" y="237382"/>
                </a:moveTo>
                <a:lnTo>
                  <a:pt x="156898" y="249502"/>
                </a:lnTo>
                <a:lnTo>
                  <a:pt x="165006" y="237382"/>
                </a:lnTo>
                <a:close/>
                <a:moveTo>
                  <a:pt x="144330" y="223241"/>
                </a:moveTo>
                <a:lnTo>
                  <a:pt x="169061" y="223241"/>
                </a:lnTo>
                <a:cubicBezTo>
                  <a:pt x="180412" y="223241"/>
                  <a:pt x="191359" y="225261"/>
                  <a:pt x="201494" y="229705"/>
                </a:cubicBezTo>
                <a:lnTo>
                  <a:pt x="234333" y="242230"/>
                </a:lnTo>
                <a:cubicBezTo>
                  <a:pt x="240820" y="245058"/>
                  <a:pt x="246496" y="249502"/>
                  <a:pt x="250956" y="254755"/>
                </a:cubicBezTo>
                <a:cubicBezTo>
                  <a:pt x="253388" y="257987"/>
                  <a:pt x="253388" y="262431"/>
                  <a:pt x="250145" y="264855"/>
                </a:cubicBezTo>
                <a:cubicBezTo>
                  <a:pt x="247307" y="267683"/>
                  <a:pt x="242442" y="266875"/>
                  <a:pt x="240009" y="264047"/>
                </a:cubicBezTo>
                <a:cubicBezTo>
                  <a:pt x="237171" y="260411"/>
                  <a:pt x="233117" y="257583"/>
                  <a:pt x="229063" y="255563"/>
                </a:cubicBezTo>
                <a:lnTo>
                  <a:pt x="196224" y="242634"/>
                </a:lnTo>
                <a:cubicBezTo>
                  <a:pt x="191359" y="241018"/>
                  <a:pt x="186494" y="239402"/>
                  <a:pt x="181223" y="238594"/>
                </a:cubicBezTo>
                <a:lnTo>
                  <a:pt x="167034" y="260411"/>
                </a:lnTo>
                <a:cubicBezTo>
                  <a:pt x="166628" y="260815"/>
                  <a:pt x="166628" y="260815"/>
                  <a:pt x="166628" y="261219"/>
                </a:cubicBezTo>
                <a:cubicBezTo>
                  <a:pt x="164196" y="264047"/>
                  <a:pt x="160547" y="265663"/>
                  <a:pt x="156898" y="265663"/>
                </a:cubicBezTo>
                <a:cubicBezTo>
                  <a:pt x="152844" y="265663"/>
                  <a:pt x="149600" y="264047"/>
                  <a:pt x="146762" y="261219"/>
                </a:cubicBezTo>
                <a:cubicBezTo>
                  <a:pt x="146762" y="260815"/>
                  <a:pt x="146762" y="260411"/>
                  <a:pt x="146762" y="260411"/>
                </a:cubicBezTo>
                <a:lnTo>
                  <a:pt x="133789" y="238594"/>
                </a:lnTo>
                <a:cubicBezTo>
                  <a:pt x="128519" y="239402"/>
                  <a:pt x="122843" y="240614"/>
                  <a:pt x="117572" y="242634"/>
                </a:cubicBezTo>
                <a:lnTo>
                  <a:pt x="84733" y="255563"/>
                </a:lnTo>
                <a:cubicBezTo>
                  <a:pt x="75408" y="259603"/>
                  <a:pt x="69327" y="265259"/>
                  <a:pt x="61624" y="276167"/>
                </a:cubicBezTo>
                <a:cubicBezTo>
                  <a:pt x="60408" y="278592"/>
                  <a:pt x="60002" y="281016"/>
                  <a:pt x="60002" y="283036"/>
                </a:cubicBezTo>
                <a:lnTo>
                  <a:pt x="60002" y="365859"/>
                </a:lnTo>
                <a:lnTo>
                  <a:pt x="149195" y="365859"/>
                </a:lnTo>
                <a:cubicBezTo>
                  <a:pt x="147573" y="346871"/>
                  <a:pt x="131356" y="331518"/>
                  <a:pt x="111896" y="331518"/>
                </a:cubicBezTo>
                <a:lnTo>
                  <a:pt x="107031" y="331518"/>
                </a:lnTo>
                <a:cubicBezTo>
                  <a:pt x="102977" y="331518"/>
                  <a:pt x="99734" y="327882"/>
                  <a:pt x="99734" y="324246"/>
                </a:cubicBezTo>
                <a:lnTo>
                  <a:pt x="99734" y="290308"/>
                </a:lnTo>
                <a:cubicBezTo>
                  <a:pt x="99734" y="286268"/>
                  <a:pt x="102977" y="283440"/>
                  <a:pt x="107031" y="283440"/>
                </a:cubicBezTo>
                <a:cubicBezTo>
                  <a:pt x="111085" y="283440"/>
                  <a:pt x="113923" y="286268"/>
                  <a:pt x="113923" y="290308"/>
                </a:cubicBezTo>
                <a:lnTo>
                  <a:pt x="113923" y="317377"/>
                </a:lnTo>
                <a:cubicBezTo>
                  <a:pt x="140681" y="318589"/>
                  <a:pt x="161763" y="339598"/>
                  <a:pt x="162979" y="365859"/>
                </a:cubicBezTo>
                <a:lnTo>
                  <a:pt x="366095" y="365859"/>
                </a:lnTo>
                <a:lnTo>
                  <a:pt x="381501" y="293136"/>
                </a:lnTo>
                <a:cubicBezTo>
                  <a:pt x="381907" y="290712"/>
                  <a:pt x="381501" y="288288"/>
                  <a:pt x="379474" y="285864"/>
                </a:cubicBezTo>
                <a:cubicBezTo>
                  <a:pt x="378258" y="283844"/>
                  <a:pt x="375420" y="282632"/>
                  <a:pt x="372582" y="282632"/>
                </a:cubicBezTo>
                <a:lnTo>
                  <a:pt x="275281" y="282228"/>
                </a:lnTo>
                <a:cubicBezTo>
                  <a:pt x="270821" y="282228"/>
                  <a:pt x="267173" y="285056"/>
                  <a:pt x="266362" y="289500"/>
                </a:cubicBezTo>
                <a:lnTo>
                  <a:pt x="254605" y="342426"/>
                </a:lnTo>
                <a:cubicBezTo>
                  <a:pt x="254199" y="345659"/>
                  <a:pt x="251361" y="348487"/>
                  <a:pt x="247712" y="348083"/>
                </a:cubicBezTo>
                <a:lnTo>
                  <a:pt x="188926" y="347679"/>
                </a:lnTo>
                <a:cubicBezTo>
                  <a:pt x="184467" y="347679"/>
                  <a:pt x="181629" y="344447"/>
                  <a:pt x="181629" y="340406"/>
                </a:cubicBezTo>
                <a:cubicBezTo>
                  <a:pt x="181629" y="336366"/>
                  <a:pt x="184467" y="333538"/>
                  <a:pt x="188926" y="333538"/>
                </a:cubicBezTo>
                <a:lnTo>
                  <a:pt x="242442" y="333942"/>
                </a:lnTo>
                <a:lnTo>
                  <a:pt x="252172" y="286268"/>
                </a:lnTo>
                <a:cubicBezTo>
                  <a:pt x="254605" y="275763"/>
                  <a:pt x="264335" y="267683"/>
                  <a:pt x="275281" y="267683"/>
                </a:cubicBezTo>
                <a:lnTo>
                  <a:pt x="372582" y="268087"/>
                </a:lnTo>
                <a:cubicBezTo>
                  <a:pt x="379880" y="268087"/>
                  <a:pt x="386366" y="271319"/>
                  <a:pt x="390826" y="276976"/>
                </a:cubicBezTo>
                <a:cubicBezTo>
                  <a:pt x="395286" y="282228"/>
                  <a:pt x="396907" y="289500"/>
                  <a:pt x="395286" y="296368"/>
                </a:cubicBezTo>
                <a:lnTo>
                  <a:pt x="380691" y="365859"/>
                </a:lnTo>
                <a:lnTo>
                  <a:pt x="547724" y="365859"/>
                </a:lnTo>
                <a:cubicBezTo>
                  <a:pt x="551778" y="365859"/>
                  <a:pt x="555022" y="369092"/>
                  <a:pt x="555022" y="373132"/>
                </a:cubicBezTo>
                <a:cubicBezTo>
                  <a:pt x="555022" y="377172"/>
                  <a:pt x="551778" y="380000"/>
                  <a:pt x="547724" y="380000"/>
                </a:cubicBezTo>
                <a:lnTo>
                  <a:pt x="7298" y="380000"/>
                </a:lnTo>
                <a:cubicBezTo>
                  <a:pt x="3649" y="380000"/>
                  <a:pt x="0" y="377172"/>
                  <a:pt x="0" y="373132"/>
                </a:cubicBezTo>
                <a:cubicBezTo>
                  <a:pt x="0" y="369092"/>
                  <a:pt x="3649" y="365859"/>
                  <a:pt x="7298" y="365859"/>
                </a:cubicBezTo>
                <a:lnTo>
                  <a:pt x="45813" y="365859"/>
                </a:lnTo>
                <a:lnTo>
                  <a:pt x="45813" y="283036"/>
                </a:lnTo>
                <a:cubicBezTo>
                  <a:pt x="45813" y="278188"/>
                  <a:pt x="47434" y="272935"/>
                  <a:pt x="49867" y="268895"/>
                </a:cubicBezTo>
                <a:cubicBezTo>
                  <a:pt x="57570" y="257179"/>
                  <a:pt x="65273" y="248290"/>
                  <a:pt x="79463" y="242230"/>
                </a:cubicBezTo>
                <a:lnTo>
                  <a:pt x="112302" y="229705"/>
                </a:lnTo>
                <a:cubicBezTo>
                  <a:pt x="122437" y="225261"/>
                  <a:pt x="133384" y="223241"/>
                  <a:pt x="144330" y="223241"/>
                </a:cubicBezTo>
                <a:close/>
                <a:moveTo>
                  <a:pt x="318055" y="146445"/>
                </a:moveTo>
                <a:lnTo>
                  <a:pt x="497716" y="146445"/>
                </a:lnTo>
                <a:cubicBezTo>
                  <a:pt x="501772" y="146445"/>
                  <a:pt x="505016" y="149620"/>
                  <a:pt x="505016" y="153192"/>
                </a:cubicBezTo>
                <a:cubicBezTo>
                  <a:pt x="505016" y="157161"/>
                  <a:pt x="501772" y="160336"/>
                  <a:pt x="497716" y="160336"/>
                </a:cubicBezTo>
                <a:lnTo>
                  <a:pt x="318055" y="160336"/>
                </a:lnTo>
                <a:cubicBezTo>
                  <a:pt x="314405" y="160336"/>
                  <a:pt x="310755" y="157161"/>
                  <a:pt x="310755" y="153192"/>
                </a:cubicBezTo>
                <a:cubicBezTo>
                  <a:pt x="310755" y="149620"/>
                  <a:pt x="314405" y="146445"/>
                  <a:pt x="318055" y="146445"/>
                </a:cubicBezTo>
                <a:close/>
                <a:moveTo>
                  <a:pt x="155378" y="117789"/>
                </a:moveTo>
                <a:cubicBezTo>
                  <a:pt x="136491" y="117789"/>
                  <a:pt x="121221" y="133619"/>
                  <a:pt x="121221" y="152290"/>
                </a:cubicBezTo>
                <a:cubicBezTo>
                  <a:pt x="121221" y="171368"/>
                  <a:pt x="136491" y="186792"/>
                  <a:pt x="155378" y="186792"/>
                </a:cubicBezTo>
                <a:cubicBezTo>
                  <a:pt x="173863" y="186792"/>
                  <a:pt x="189133" y="171368"/>
                  <a:pt x="189133" y="152290"/>
                </a:cubicBezTo>
                <a:cubicBezTo>
                  <a:pt x="189133" y="133619"/>
                  <a:pt x="173863" y="117789"/>
                  <a:pt x="155378" y="117789"/>
                </a:cubicBezTo>
                <a:close/>
                <a:moveTo>
                  <a:pt x="318055" y="112512"/>
                </a:moveTo>
                <a:lnTo>
                  <a:pt x="497716" y="112512"/>
                </a:lnTo>
                <a:cubicBezTo>
                  <a:pt x="501772" y="112512"/>
                  <a:pt x="505016" y="115687"/>
                  <a:pt x="505016" y="119656"/>
                </a:cubicBezTo>
                <a:cubicBezTo>
                  <a:pt x="505016" y="123625"/>
                  <a:pt x="501772" y="126403"/>
                  <a:pt x="497716" y="126403"/>
                </a:cubicBezTo>
                <a:lnTo>
                  <a:pt x="318055" y="126403"/>
                </a:lnTo>
                <a:cubicBezTo>
                  <a:pt x="314405" y="126403"/>
                  <a:pt x="310755" y="123625"/>
                  <a:pt x="310755" y="119656"/>
                </a:cubicBezTo>
                <a:cubicBezTo>
                  <a:pt x="310755" y="115687"/>
                  <a:pt x="314405" y="112512"/>
                  <a:pt x="318055" y="112512"/>
                </a:cubicBezTo>
                <a:close/>
                <a:moveTo>
                  <a:pt x="155378" y="103583"/>
                </a:moveTo>
                <a:cubicBezTo>
                  <a:pt x="181900" y="103583"/>
                  <a:pt x="203197" y="125501"/>
                  <a:pt x="203197" y="152290"/>
                </a:cubicBezTo>
                <a:cubicBezTo>
                  <a:pt x="203197" y="179486"/>
                  <a:pt x="181900" y="201404"/>
                  <a:pt x="155378" y="201404"/>
                </a:cubicBezTo>
                <a:cubicBezTo>
                  <a:pt x="128856" y="201404"/>
                  <a:pt x="107157" y="179486"/>
                  <a:pt x="107157" y="152290"/>
                </a:cubicBezTo>
                <a:cubicBezTo>
                  <a:pt x="107157" y="125501"/>
                  <a:pt x="128856" y="103583"/>
                  <a:pt x="155378" y="103583"/>
                </a:cubicBezTo>
                <a:close/>
                <a:moveTo>
                  <a:pt x="318008" y="82152"/>
                </a:moveTo>
                <a:lnTo>
                  <a:pt x="431681" y="82152"/>
                </a:lnTo>
                <a:cubicBezTo>
                  <a:pt x="435712" y="82152"/>
                  <a:pt x="438937" y="85327"/>
                  <a:pt x="438937" y="89296"/>
                </a:cubicBezTo>
                <a:cubicBezTo>
                  <a:pt x="438937" y="92868"/>
                  <a:pt x="435712" y="96043"/>
                  <a:pt x="431681" y="96043"/>
                </a:cubicBezTo>
                <a:lnTo>
                  <a:pt x="318008" y="96043"/>
                </a:lnTo>
                <a:cubicBezTo>
                  <a:pt x="314380" y="96043"/>
                  <a:pt x="310752" y="92868"/>
                  <a:pt x="310752" y="89296"/>
                </a:cubicBezTo>
                <a:cubicBezTo>
                  <a:pt x="310752" y="85327"/>
                  <a:pt x="314380" y="82152"/>
                  <a:pt x="318008" y="82152"/>
                </a:cubicBezTo>
                <a:close/>
                <a:moveTo>
                  <a:pt x="318061" y="32145"/>
                </a:moveTo>
                <a:lnTo>
                  <a:pt x="383410" y="32145"/>
                </a:lnTo>
                <a:cubicBezTo>
                  <a:pt x="387469" y="32145"/>
                  <a:pt x="390716" y="34923"/>
                  <a:pt x="390716" y="38892"/>
                </a:cubicBezTo>
                <a:cubicBezTo>
                  <a:pt x="390716" y="42861"/>
                  <a:pt x="387469" y="46036"/>
                  <a:pt x="383410" y="46036"/>
                </a:cubicBezTo>
                <a:lnTo>
                  <a:pt x="318061" y="46036"/>
                </a:lnTo>
                <a:cubicBezTo>
                  <a:pt x="314408" y="46036"/>
                  <a:pt x="310755" y="42861"/>
                  <a:pt x="310755" y="38892"/>
                </a:cubicBezTo>
                <a:cubicBezTo>
                  <a:pt x="310755" y="34923"/>
                  <a:pt x="314408" y="32145"/>
                  <a:pt x="318061" y="32145"/>
                </a:cubicBezTo>
                <a:close/>
                <a:moveTo>
                  <a:pt x="284471" y="14548"/>
                </a:moveTo>
                <a:cubicBezTo>
                  <a:pt x="280408" y="14548"/>
                  <a:pt x="277158" y="17781"/>
                  <a:pt x="277158" y="21822"/>
                </a:cubicBezTo>
                <a:lnTo>
                  <a:pt x="277158" y="170941"/>
                </a:lnTo>
                <a:cubicBezTo>
                  <a:pt x="277158" y="174982"/>
                  <a:pt x="280408" y="178619"/>
                  <a:pt x="284471" y="178619"/>
                </a:cubicBezTo>
                <a:lnTo>
                  <a:pt x="302345" y="178619"/>
                </a:lnTo>
                <a:cubicBezTo>
                  <a:pt x="306407" y="178619"/>
                  <a:pt x="309657" y="181448"/>
                  <a:pt x="309657" y="185489"/>
                </a:cubicBezTo>
                <a:lnTo>
                  <a:pt x="309657" y="205291"/>
                </a:lnTo>
                <a:lnTo>
                  <a:pt x="354343" y="179024"/>
                </a:lnTo>
                <a:cubicBezTo>
                  <a:pt x="355155" y="178619"/>
                  <a:pt x="356780" y="178619"/>
                  <a:pt x="357999" y="178619"/>
                </a:cubicBezTo>
                <a:lnTo>
                  <a:pt x="533491" y="178619"/>
                </a:lnTo>
                <a:cubicBezTo>
                  <a:pt x="537148" y="178619"/>
                  <a:pt x="540804" y="174982"/>
                  <a:pt x="540804" y="170941"/>
                </a:cubicBezTo>
                <a:lnTo>
                  <a:pt x="540804" y="21822"/>
                </a:lnTo>
                <a:cubicBezTo>
                  <a:pt x="540804" y="17781"/>
                  <a:pt x="537148" y="14548"/>
                  <a:pt x="533491" y="14548"/>
                </a:cubicBezTo>
                <a:close/>
                <a:moveTo>
                  <a:pt x="284471" y="0"/>
                </a:moveTo>
                <a:lnTo>
                  <a:pt x="533491" y="0"/>
                </a:lnTo>
                <a:cubicBezTo>
                  <a:pt x="545272" y="0"/>
                  <a:pt x="555022" y="9699"/>
                  <a:pt x="555022" y="21822"/>
                </a:cubicBezTo>
                <a:lnTo>
                  <a:pt x="555022" y="170941"/>
                </a:lnTo>
                <a:cubicBezTo>
                  <a:pt x="555022" y="182661"/>
                  <a:pt x="545272" y="192359"/>
                  <a:pt x="533491" y="192359"/>
                </a:cubicBezTo>
                <a:lnTo>
                  <a:pt x="359624" y="192359"/>
                </a:lnTo>
                <a:lnTo>
                  <a:pt x="314126" y="219435"/>
                </a:lnTo>
                <a:cubicBezTo>
                  <a:pt x="312501" y="220648"/>
                  <a:pt x="310063" y="221052"/>
                  <a:pt x="307626" y="221052"/>
                </a:cubicBezTo>
                <a:cubicBezTo>
                  <a:pt x="305595" y="221052"/>
                  <a:pt x="303564" y="220648"/>
                  <a:pt x="301532" y="219435"/>
                </a:cubicBezTo>
                <a:cubicBezTo>
                  <a:pt x="297876" y="217415"/>
                  <a:pt x="295439" y="212969"/>
                  <a:pt x="295439" y="208928"/>
                </a:cubicBezTo>
                <a:lnTo>
                  <a:pt x="295439" y="192359"/>
                </a:lnTo>
                <a:lnTo>
                  <a:pt x="284471" y="192359"/>
                </a:lnTo>
                <a:cubicBezTo>
                  <a:pt x="272284" y="192359"/>
                  <a:pt x="262534" y="182661"/>
                  <a:pt x="262534" y="170941"/>
                </a:cubicBezTo>
                <a:lnTo>
                  <a:pt x="262534" y="21822"/>
                </a:lnTo>
                <a:cubicBezTo>
                  <a:pt x="262534" y="9699"/>
                  <a:pt x="272284" y="0"/>
                  <a:pt x="2844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sz="363" dirty="0">
              <a:solidFill>
                <a:srgbClr val="272727"/>
              </a:solidFill>
              <a:latin typeface="Poppins" pitchFamily="2" charset="77"/>
            </a:endParaRPr>
          </a:p>
        </p:txBody>
      </p:sp>
      <p:sp>
        <p:nvSpPr>
          <p:cNvPr id="41" name="Freeform 18">
            <a:extLst>
              <a:ext uri="{FF2B5EF4-FFF2-40B4-BE49-F238E27FC236}">
                <a16:creationId xmlns:a16="http://schemas.microsoft.com/office/drawing/2014/main" xmlns="" id="{5A8C391E-8D8A-CD62-8345-38E05D882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402" y="4691376"/>
            <a:ext cx="573592" cy="559716"/>
          </a:xfrm>
          <a:custGeom>
            <a:avLst/>
            <a:gdLst>
              <a:gd name="connsiteX0" fmla="*/ 375077 w 517152"/>
              <a:gd name="connsiteY0" fmla="*/ 398262 h 504641"/>
              <a:gd name="connsiteX1" fmla="*/ 386006 w 517152"/>
              <a:gd name="connsiteY1" fmla="*/ 398262 h 504641"/>
              <a:gd name="connsiteX2" fmla="*/ 400173 w 517152"/>
              <a:gd name="connsiteY2" fmla="*/ 406818 h 504641"/>
              <a:gd name="connsiteX3" fmla="*/ 409483 w 517152"/>
              <a:gd name="connsiteY3" fmla="*/ 422708 h 504641"/>
              <a:gd name="connsiteX4" fmla="*/ 421221 w 517152"/>
              <a:gd name="connsiteY4" fmla="*/ 429635 h 504641"/>
              <a:gd name="connsiteX5" fmla="*/ 432959 w 517152"/>
              <a:gd name="connsiteY5" fmla="*/ 422708 h 504641"/>
              <a:gd name="connsiteX6" fmla="*/ 442269 w 517152"/>
              <a:gd name="connsiteY6" fmla="*/ 406818 h 504641"/>
              <a:gd name="connsiteX7" fmla="*/ 456436 w 517152"/>
              <a:gd name="connsiteY7" fmla="*/ 398262 h 504641"/>
              <a:gd name="connsiteX8" fmla="*/ 467770 w 517152"/>
              <a:gd name="connsiteY8" fmla="*/ 398262 h 504641"/>
              <a:gd name="connsiteX9" fmla="*/ 512295 w 517152"/>
              <a:gd name="connsiteY9" fmla="*/ 440636 h 504641"/>
              <a:gd name="connsiteX10" fmla="*/ 517152 w 517152"/>
              <a:gd name="connsiteY10" fmla="*/ 496862 h 504641"/>
              <a:gd name="connsiteX11" fmla="*/ 510676 w 517152"/>
              <a:gd name="connsiteY11" fmla="*/ 504603 h 504641"/>
              <a:gd name="connsiteX12" fmla="*/ 502985 w 517152"/>
              <a:gd name="connsiteY12" fmla="*/ 498084 h 504641"/>
              <a:gd name="connsiteX13" fmla="*/ 498128 w 517152"/>
              <a:gd name="connsiteY13" fmla="*/ 442265 h 504641"/>
              <a:gd name="connsiteX14" fmla="*/ 467770 w 517152"/>
              <a:gd name="connsiteY14" fmla="*/ 412930 h 504641"/>
              <a:gd name="connsiteX15" fmla="*/ 456436 w 517152"/>
              <a:gd name="connsiteY15" fmla="*/ 412930 h 504641"/>
              <a:gd name="connsiteX16" fmla="*/ 454412 w 517152"/>
              <a:gd name="connsiteY16" fmla="*/ 414152 h 504641"/>
              <a:gd name="connsiteX17" fmla="*/ 445507 w 517152"/>
              <a:gd name="connsiteY17" fmla="*/ 430042 h 504641"/>
              <a:gd name="connsiteX18" fmla="*/ 421221 w 517152"/>
              <a:gd name="connsiteY18" fmla="*/ 443895 h 504641"/>
              <a:gd name="connsiteX19" fmla="*/ 397339 w 517152"/>
              <a:gd name="connsiteY19" fmla="*/ 430042 h 504641"/>
              <a:gd name="connsiteX20" fmla="*/ 387625 w 517152"/>
              <a:gd name="connsiteY20" fmla="*/ 414152 h 504641"/>
              <a:gd name="connsiteX21" fmla="*/ 386006 w 517152"/>
              <a:gd name="connsiteY21" fmla="*/ 412930 h 504641"/>
              <a:gd name="connsiteX22" fmla="*/ 375077 w 517152"/>
              <a:gd name="connsiteY22" fmla="*/ 412930 h 504641"/>
              <a:gd name="connsiteX23" fmla="*/ 344314 w 517152"/>
              <a:gd name="connsiteY23" fmla="*/ 427598 h 504641"/>
              <a:gd name="connsiteX24" fmla="*/ 337838 w 517152"/>
              <a:gd name="connsiteY24" fmla="*/ 435746 h 504641"/>
              <a:gd name="connsiteX25" fmla="*/ 298170 w 517152"/>
              <a:gd name="connsiteY25" fmla="*/ 501344 h 504641"/>
              <a:gd name="connsiteX26" fmla="*/ 292098 w 517152"/>
              <a:gd name="connsiteY26" fmla="*/ 504603 h 504641"/>
              <a:gd name="connsiteX27" fmla="*/ 288051 w 517152"/>
              <a:gd name="connsiteY27" fmla="*/ 503788 h 504641"/>
              <a:gd name="connsiteX28" fmla="*/ 285622 w 517152"/>
              <a:gd name="connsiteY28" fmla="*/ 494010 h 504641"/>
              <a:gd name="connsiteX29" fmla="*/ 326909 w 517152"/>
              <a:gd name="connsiteY29" fmla="*/ 426783 h 504641"/>
              <a:gd name="connsiteX30" fmla="*/ 332980 w 517152"/>
              <a:gd name="connsiteY30" fmla="*/ 418634 h 504641"/>
              <a:gd name="connsiteX31" fmla="*/ 375077 w 517152"/>
              <a:gd name="connsiteY31" fmla="*/ 398262 h 504641"/>
              <a:gd name="connsiteX32" fmla="*/ 49015 w 517152"/>
              <a:gd name="connsiteY32" fmla="*/ 398262 h 504641"/>
              <a:gd name="connsiteX33" fmla="*/ 60754 w 517152"/>
              <a:gd name="connsiteY33" fmla="*/ 398262 h 504641"/>
              <a:gd name="connsiteX34" fmla="*/ 74516 w 517152"/>
              <a:gd name="connsiteY34" fmla="*/ 406818 h 504641"/>
              <a:gd name="connsiteX35" fmla="*/ 84231 w 517152"/>
              <a:gd name="connsiteY35" fmla="*/ 422708 h 504641"/>
              <a:gd name="connsiteX36" fmla="*/ 95969 w 517152"/>
              <a:gd name="connsiteY36" fmla="*/ 429635 h 504641"/>
              <a:gd name="connsiteX37" fmla="*/ 107303 w 517152"/>
              <a:gd name="connsiteY37" fmla="*/ 422708 h 504641"/>
              <a:gd name="connsiteX38" fmla="*/ 116612 w 517152"/>
              <a:gd name="connsiteY38" fmla="*/ 406818 h 504641"/>
              <a:gd name="connsiteX39" fmla="*/ 131184 w 517152"/>
              <a:gd name="connsiteY39" fmla="*/ 398262 h 504641"/>
              <a:gd name="connsiteX40" fmla="*/ 142113 w 517152"/>
              <a:gd name="connsiteY40" fmla="*/ 398262 h 504641"/>
              <a:gd name="connsiteX41" fmla="*/ 183805 w 517152"/>
              <a:gd name="connsiteY41" fmla="*/ 418634 h 504641"/>
              <a:gd name="connsiteX42" fmla="*/ 190281 w 517152"/>
              <a:gd name="connsiteY42" fmla="*/ 426783 h 504641"/>
              <a:gd name="connsiteX43" fmla="*/ 231163 w 517152"/>
              <a:gd name="connsiteY43" fmla="*/ 494010 h 504641"/>
              <a:gd name="connsiteX44" fmla="*/ 228735 w 517152"/>
              <a:gd name="connsiteY44" fmla="*/ 503788 h 504641"/>
              <a:gd name="connsiteX45" fmla="*/ 225092 w 517152"/>
              <a:gd name="connsiteY45" fmla="*/ 504603 h 504641"/>
              <a:gd name="connsiteX46" fmla="*/ 219020 w 517152"/>
              <a:gd name="connsiteY46" fmla="*/ 501344 h 504641"/>
              <a:gd name="connsiteX47" fmla="*/ 178948 w 517152"/>
              <a:gd name="connsiteY47" fmla="*/ 435746 h 504641"/>
              <a:gd name="connsiteX48" fmla="*/ 172471 w 517152"/>
              <a:gd name="connsiteY48" fmla="*/ 427598 h 504641"/>
              <a:gd name="connsiteX49" fmla="*/ 142113 w 517152"/>
              <a:gd name="connsiteY49" fmla="*/ 412930 h 504641"/>
              <a:gd name="connsiteX50" fmla="*/ 131184 w 517152"/>
              <a:gd name="connsiteY50" fmla="*/ 412930 h 504641"/>
              <a:gd name="connsiteX51" fmla="*/ 129160 w 517152"/>
              <a:gd name="connsiteY51" fmla="*/ 414152 h 504641"/>
              <a:gd name="connsiteX52" fmla="*/ 119851 w 517152"/>
              <a:gd name="connsiteY52" fmla="*/ 430042 h 504641"/>
              <a:gd name="connsiteX53" fmla="*/ 95969 w 517152"/>
              <a:gd name="connsiteY53" fmla="*/ 443895 h 504641"/>
              <a:gd name="connsiteX54" fmla="*/ 71683 w 517152"/>
              <a:gd name="connsiteY54" fmla="*/ 430042 h 504641"/>
              <a:gd name="connsiteX55" fmla="*/ 62373 w 517152"/>
              <a:gd name="connsiteY55" fmla="*/ 414152 h 504641"/>
              <a:gd name="connsiteX56" fmla="*/ 60754 w 517152"/>
              <a:gd name="connsiteY56" fmla="*/ 412930 h 504641"/>
              <a:gd name="connsiteX57" fmla="*/ 49420 w 517152"/>
              <a:gd name="connsiteY57" fmla="*/ 412930 h 504641"/>
              <a:gd name="connsiteX58" fmla="*/ 19062 w 517152"/>
              <a:gd name="connsiteY58" fmla="*/ 442265 h 504641"/>
              <a:gd name="connsiteX59" fmla="*/ 14205 w 517152"/>
              <a:gd name="connsiteY59" fmla="*/ 498084 h 504641"/>
              <a:gd name="connsiteX60" fmla="*/ 6514 w 517152"/>
              <a:gd name="connsiteY60" fmla="*/ 504603 h 504641"/>
              <a:gd name="connsiteX61" fmla="*/ 38 w 517152"/>
              <a:gd name="connsiteY61" fmla="*/ 496862 h 504641"/>
              <a:gd name="connsiteX62" fmla="*/ 4490 w 517152"/>
              <a:gd name="connsiteY62" fmla="*/ 440636 h 504641"/>
              <a:gd name="connsiteX63" fmla="*/ 49015 w 517152"/>
              <a:gd name="connsiteY63" fmla="*/ 398262 h 504641"/>
              <a:gd name="connsiteX64" fmla="*/ 420221 w 517152"/>
              <a:gd name="connsiteY64" fmla="*/ 307133 h 504641"/>
              <a:gd name="connsiteX65" fmla="*/ 382125 w 517152"/>
              <a:gd name="connsiteY65" fmla="*/ 345375 h 504641"/>
              <a:gd name="connsiteX66" fmla="*/ 420221 w 517152"/>
              <a:gd name="connsiteY66" fmla="*/ 383618 h 504641"/>
              <a:gd name="connsiteX67" fmla="*/ 458316 w 517152"/>
              <a:gd name="connsiteY67" fmla="*/ 345375 h 504641"/>
              <a:gd name="connsiteX68" fmla="*/ 420221 w 517152"/>
              <a:gd name="connsiteY68" fmla="*/ 307133 h 504641"/>
              <a:gd name="connsiteX69" fmla="*/ 95181 w 517152"/>
              <a:gd name="connsiteY69" fmla="*/ 307133 h 504641"/>
              <a:gd name="connsiteX70" fmla="*/ 56681 w 517152"/>
              <a:gd name="connsiteY70" fmla="*/ 345375 h 504641"/>
              <a:gd name="connsiteX71" fmla="*/ 95181 w 517152"/>
              <a:gd name="connsiteY71" fmla="*/ 383618 h 504641"/>
              <a:gd name="connsiteX72" fmla="*/ 133277 w 517152"/>
              <a:gd name="connsiteY72" fmla="*/ 345375 h 504641"/>
              <a:gd name="connsiteX73" fmla="*/ 95181 w 517152"/>
              <a:gd name="connsiteY73" fmla="*/ 307133 h 504641"/>
              <a:gd name="connsiteX74" fmla="*/ 420221 w 517152"/>
              <a:gd name="connsiteY74" fmla="*/ 292893 h 504641"/>
              <a:gd name="connsiteX75" fmla="*/ 472501 w 517152"/>
              <a:gd name="connsiteY75" fmla="*/ 345375 h 504641"/>
              <a:gd name="connsiteX76" fmla="*/ 420221 w 517152"/>
              <a:gd name="connsiteY76" fmla="*/ 397857 h 504641"/>
              <a:gd name="connsiteX77" fmla="*/ 367535 w 517152"/>
              <a:gd name="connsiteY77" fmla="*/ 345375 h 504641"/>
              <a:gd name="connsiteX78" fmla="*/ 420221 w 517152"/>
              <a:gd name="connsiteY78" fmla="*/ 292893 h 504641"/>
              <a:gd name="connsiteX79" fmla="*/ 95181 w 517152"/>
              <a:gd name="connsiteY79" fmla="*/ 292893 h 504641"/>
              <a:gd name="connsiteX80" fmla="*/ 147462 w 517152"/>
              <a:gd name="connsiteY80" fmla="*/ 345375 h 504641"/>
              <a:gd name="connsiteX81" fmla="*/ 95181 w 517152"/>
              <a:gd name="connsiteY81" fmla="*/ 397857 h 504641"/>
              <a:gd name="connsiteX82" fmla="*/ 42496 w 517152"/>
              <a:gd name="connsiteY82" fmla="*/ 345375 h 504641"/>
              <a:gd name="connsiteX83" fmla="*/ 95181 w 517152"/>
              <a:gd name="connsiteY83" fmla="*/ 292893 h 504641"/>
              <a:gd name="connsiteX84" fmla="*/ 257898 w 517152"/>
              <a:gd name="connsiteY84" fmla="*/ 89298 h 504641"/>
              <a:gd name="connsiteX85" fmla="*/ 272487 w 517152"/>
              <a:gd name="connsiteY85" fmla="*/ 103887 h 504641"/>
              <a:gd name="connsiteX86" fmla="*/ 257898 w 517152"/>
              <a:gd name="connsiteY86" fmla="*/ 119264 h 504641"/>
              <a:gd name="connsiteX87" fmla="*/ 242521 w 517152"/>
              <a:gd name="connsiteY87" fmla="*/ 103887 h 504641"/>
              <a:gd name="connsiteX88" fmla="*/ 257898 w 517152"/>
              <a:gd name="connsiteY88" fmla="*/ 89298 h 504641"/>
              <a:gd name="connsiteX89" fmla="*/ 196980 w 517152"/>
              <a:gd name="connsiteY89" fmla="*/ 89298 h 504641"/>
              <a:gd name="connsiteX90" fmla="*/ 211761 w 517152"/>
              <a:gd name="connsiteY90" fmla="*/ 103887 h 504641"/>
              <a:gd name="connsiteX91" fmla="*/ 196980 w 517152"/>
              <a:gd name="connsiteY91" fmla="*/ 119264 h 504641"/>
              <a:gd name="connsiteX92" fmla="*/ 181800 w 517152"/>
              <a:gd name="connsiteY92" fmla="*/ 103887 h 504641"/>
              <a:gd name="connsiteX93" fmla="*/ 196980 w 517152"/>
              <a:gd name="connsiteY93" fmla="*/ 89298 h 504641"/>
              <a:gd name="connsiteX94" fmla="*/ 134073 w 517152"/>
              <a:gd name="connsiteY94" fmla="*/ 89298 h 504641"/>
              <a:gd name="connsiteX95" fmla="*/ 149253 w 517152"/>
              <a:gd name="connsiteY95" fmla="*/ 103887 h 504641"/>
              <a:gd name="connsiteX96" fmla="*/ 134073 w 517152"/>
              <a:gd name="connsiteY96" fmla="*/ 119264 h 504641"/>
              <a:gd name="connsiteX97" fmla="*/ 119292 w 517152"/>
              <a:gd name="connsiteY97" fmla="*/ 103887 h 504641"/>
              <a:gd name="connsiteX98" fmla="*/ 134073 w 517152"/>
              <a:gd name="connsiteY98" fmla="*/ 89298 h 504641"/>
              <a:gd name="connsiteX99" fmla="*/ 374112 w 517152"/>
              <a:gd name="connsiteY99" fmla="*/ 45456 h 504641"/>
              <a:gd name="connsiteX100" fmla="*/ 470715 w 517152"/>
              <a:gd name="connsiteY100" fmla="*/ 155971 h 504641"/>
              <a:gd name="connsiteX101" fmla="*/ 470715 w 517152"/>
              <a:gd name="connsiteY101" fmla="*/ 160019 h 504641"/>
              <a:gd name="connsiteX102" fmla="*/ 371271 w 517152"/>
              <a:gd name="connsiteY102" fmla="*/ 270937 h 504641"/>
              <a:gd name="connsiteX103" fmla="*/ 371271 w 517152"/>
              <a:gd name="connsiteY103" fmla="*/ 305751 h 504641"/>
              <a:gd name="connsiteX104" fmla="*/ 365182 w 517152"/>
              <a:gd name="connsiteY104" fmla="*/ 316276 h 504641"/>
              <a:gd name="connsiteX105" fmla="*/ 359906 w 517152"/>
              <a:gd name="connsiteY105" fmla="*/ 317490 h 504641"/>
              <a:gd name="connsiteX106" fmla="*/ 353005 w 517152"/>
              <a:gd name="connsiteY106" fmla="*/ 315062 h 504641"/>
              <a:gd name="connsiteX107" fmla="*/ 300645 w 517152"/>
              <a:gd name="connsiteY107" fmla="*/ 273366 h 504641"/>
              <a:gd name="connsiteX108" fmla="*/ 296180 w 517152"/>
              <a:gd name="connsiteY108" fmla="*/ 271747 h 504641"/>
              <a:gd name="connsiteX109" fmla="*/ 255590 w 517152"/>
              <a:gd name="connsiteY109" fmla="*/ 271747 h 504641"/>
              <a:gd name="connsiteX110" fmla="*/ 199171 w 517152"/>
              <a:gd name="connsiteY110" fmla="*/ 256769 h 504641"/>
              <a:gd name="connsiteX111" fmla="*/ 196329 w 517152"/>
              <a:gd name="connsiteY111" fmla="*/ 247053 h 504641"/>
              <a:gd name="connsiteX112" fmla="*/ 206477 w 517152"/>
              <a:gd name="connsiteY112" fmla="*/ 244219 h 504641"/>
              <a:gd name="connsiteX113" fmla="*/ 255590 w 517152"/>
              <a:gd name="connsiteY113" fmla="*/ 257578 h 504641"/>
              <a:gd name="connsiteX114" fmla="*/ 296180 w 517152"/>
              <a:gd name="connsiteY114" fmla="*/ 257578 h 504641"/>
              <a:gd name="connsiteX115" fmla="*/ 309574 w 517152"/>
              <a:gd name="connsiteY115" fmla="*/ 262031 h 504641"/>
              <a:gd name="connsiteX116" fmla="*/ 357064 w 517152"/>
              <a:gd name="connsiteY116" fmla="*/ 300084 h 504641"/>
              <a:gd name="connsiteX117" fmla="*/ 357064 w 517152"/>
              <a:gd name="connsiteY117" fmla="*/ 269318 h 504641"/>
              <a:gd name="connsiteX118" fmla="*/ 368429 w 517152"/>
              <a:gd name="connsiteY118" fmla="*/ 257173 h 504641"/>
              <a:gd name="connsiteX119" fmla="*/ 456509 w 517152"/>
              <a:gd name="connsiteY119" fmla="*/ 160019 h 504641"/>
              <a:gd name="connsiteX120" fmla="*/ 456509 w 517152"/>
              <a:gd name="connsiteY120" fmla="*/ 155971 h 504641"/>
              <a:gd name="connsiteX121" fmla="*/ 371677 w 517152"/>
              <a:gd name="connsiteY121" fmla="*/ 59625 h 504641"/>
              <a:gd name="connsiteX122" fmla="*/ 365588 w 517152"/>
              <a:gd name="connsiteY122" fmla="*/ 51529 h 504641"/>
              <a:gd name="connsiteX123" fmla="*/ 374112 w 517152"/>
              <a:gd name="connsiteY123" fmla="*/ 45456 h 504641"/>
              <a:gd name="connsiteX124" fmla="*/ 148914 w 517152"/>
              <a:gd name="connsiteY124" fmla="*/ 13763 h 504641"/>
              <a:gd name="connsiteX125" fmla="*/ 51717 w 517152"/>
              <a:gd name="connsiteY125" fmla="*/ 111728 h 504641"/>
              <a:gd name="connsiteX126" fmla="*/ 51717 w 517152"/>
              <a:gd name="connsiteY126" fmla="*/ 115372 h 504641"/>
              <a:gd name="connsiteX127" fmla="*/ 139194 w 517152"/>
              <a:gd name="connsiteY127" fmla="*/ 212122 h 504641"/>
              <a:gd name="connsiteX128" fmla="*/ 150534 w 517152"/>
              <a:gd name="connsiteY128" fmla="*/ 224671 h 504641"/>
              <a:gd name="connsiteX129" fmla="*/ 150534 w 517152"/>
              <a:gd name="connsiteY129" fmla="*/ 255437 h 504641"/>
              <a:gd name="connsiteX130" fmla="*/ 197918 w 517152"/>
              <a:gd name="connsiteY130" fmla="*/ 217384 h 504641"/>
              <a:gd name="connsiteX131" fmla="*/ 211283 w 517152"/>
              <a:gd name="connsiteY131" fmla="*/ 212931 h 504641"/>
              <a:gd name="connsiteX132" fmla="*/ 251782 w 517152"/>
              <a:gd name="connsiteY132" fmla="*/ 212931 h 504641"/>
              <a:gd name="connsiteX133" fmla="*/ 349384 w 517152"/>
              <a:gd name="connsiteY133" fmla="*/ 115372 h 504641"/>
              <a:gd name="connsiteX134" fmla="*/ 349384 w 517152"/>
              <a:gd name="connsiteY134" fmla="*/ 111728 h 504641"/>
              <a:gd name="connsiteX135" fmla="*/ 251782 w 517152"/>
              <a:gd name="connsiteY135" fmla="*/ 13763 h 504641"/>
              <a:gd name="connsiteX136" fmla="*/ 148914 w 517152"/>
              <a:gd name="connsiteY136" fmla="*/ 0 h 504641"/>
              <a:gd name="connsiteX137" fmla="*/ 251782 w 517152"/>
              <a:gd name="connsiteY137" fmla="*/ 0 h 504641"/>
              <a:gd name="connsiteX138" fmla="*/ 363559 w 517152"/>
              <a:gd name="connsiteY138" fmla="*/ 111728 h 504641"/>
              <a:gd name="connsiteX139" fmla="*/ 363559 w 517152"/>
              <a:gd name="connsiteY139" fmla="*/ 115372 h 504641"/>
              <a:gd name="connsiteX140" fmla="*/ 251782 w 517152"/>
              <a:gd name="connsiteY140" fmla="*/ 227100 h 504641"/>
              <a:gd name="connsiteX141" fmla="*/ 211283 w 517152"/>
              <a:gd name="connsiteY141" fmla="*/ 227100 h 504641"/>
              <a:gd name="connsiteX142" fmla="*/ 206828 w 517152"/>
              <a:gd name="connsiteY142" fmla="*/ 228719 h 504641"/>
              <a:gd name="connsiteX143" fmla="*/ 154584 w 517152"/>
              <a:gd name="connsiteY143" fmla="*/ 270415 h 504641"/>
              <a:gd name="connsiteX144" fmla="*/ 147699 w 517152"/>
              <a:gd name="connsiteY144" fmla="*/ 272843 h 504641"/>
              <a:gd name="connsiteX145" fmla="*/ 142839 w 517152"/>
              <a:gd name="connsiteY145" fmla="*/ 271629 h 504641"/>
              <a:gd name="connsiteX146" fmla="*/ 136360 w 517152"/>
              <a:gd name="connsiteY146" fmla="*/ 261509 h 504641"/>
              <a:gd name="connsiteX147" fmla="*/ 136360 w 517152"/>
              <a:gd name="connsiteY147" fmla="*/ 226695 h 504641"/>
              <a:gd name="connsiteX148" fmla="*/ 37137 w 517152"/>
              <a:gd name="connsiteY148" fmla="*/ 115372 h 504641"/>
              <a:gd name="connsiteX149" fmla="*/ 37137 w 517152"/>
              <a:gd name="connsiteY149" fmla="*/ 111728 h 504641"/>
              <a:gd name="connsiteX150" fmla="*/ 148914 w 517152"/>
              <a:gd name="connsiteY150" fmla="*/ 0 h 50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517152" h="504641">
                <a:moveTo>
                  <a:pt x="375077" y="398262"/>
                </a:moveTo>
                <a:lnTo>
                  <a:pt x="386006" y="398262"/>
                </a:lnTo>
                <a:cubicBezTo>
                  <a:pt x="391673" y="398262"/>
                  <a:pt x="397339" y="401522"/>
                  <a:pt x="400173" y="406818"/>
                </a:cubicBezTo>
                <a:lnTo>
                  <a:pt x="409483" y="422708"/>
                </a:lnTo>
                <a:cubicBezTo>
                  <a:pt x="411911" y="427190"/>
                  <a:pt x="416364" y="429635"/>
                  <a:pt x="421221" y="429635"/>
                </a:cubicBezTo>
                <a:cubicBezTo>
                  <a:pt x="426078" y="429635"/>
                  <a:pt x="430531" y="427190"/>
                  <a:pt x="432959" y="422708"/>
                </a:cubicBezTo>
                <a:lnTo>
                  <a:pt x="442269" y="406818"/>
                </a:lnTo>
                <a:cubicBezTo>
                  <a:pt x="445103" y="401522"/>
                  <a:pt x="450769" y="398262"/>
                  <a:pt x="456436" y="398262"/>
                </a:cubicBezTo>
                <a:lnTo>
                  <a:pt x="467770" y="398262"/>
                </a:lnTo>
                <a:cubicBezTo>
                  <a:pt x="490437" y="398670"/>
                  <a:pt x="510271" y="417412"/>
                  <a:pt x="512295" y="440636"/>
                </a:cubicBezTo>
                <a:lnTo>
                  <a:pt x="517152" y="496862"/>
                </a:lnTo>
                <a:cubicBezTo>
                  <a:pt x="517152" y="500936"/>
                  <a:pt x="514724" y="504603"/>
                  <a:pt x="510676" y="504603"/>
                </a:cubicBezTo>
                <a:cubicBezTo>
                  <a:pt x="506628" y="505011"/>
                  <a:pt x="503390" y="502159"/>
                  <a:pt x="502985" y="498084"/>
                </a:cubicBezTo>
                <a:lnTo>
                  <a:pt x="498128" y="442265"/>
                </a:lnTo>
                <a:cubicBezTo>
                  <a:pt x="496509" y="425968"/>
                  <a:pt x="483151" y="412930"/>
                  <a:pt x="467770" y="412930"/>
                </a:cubicBezTo>
                <a:lnTo>
                  <a:pt x="456436" y="412930"/>
                </a:lnTo>
                <a:cubicBezTo>
                  <a:pt x="455222" y="412930"/>
                  <a:pt x="454817" y="413337"/>
                  <a:pt x="454412" y="414152"/>
                </a:cubicBezTo>
                <a:lnTo>
                  <a:pt x="445507" y="430042"/>
                </a:lnTo>
                <a:cubicBezTo>
                  <a:pt x="440245" y="438599"/>
                  <a:pt x="431340" y="443895"/>
                  <a:pt x="421221" y="443895"/>
                </a:cubicBezTo>
                <a:cubicBezTo>
                  <a:pt x="411102" y="443895"/>
                  <a:pt x="402197" y="438599"/>
                  <a:pt x="397339" y="430042"/>
                </a:cubicBezTo>
                <a:lnTo>
                  <a:pt x="387625" y="414152"/>
                </a:lnTo>
                <a:cubicBezTo>
                  <a:pt x="387625" y="413337"/>
                  <a:pt x="386815" y="412930"/>
                  <a:pt x="386006" y="412930"/>
                </a:cubicBezTo>
                <a:lnTo>
                  <a:pt x="375077" y="412930"/>
                </a:lnTo>
                <a:cubicBezTo>
                  <a:pt x="362934" y="412930"/>
                  <a:pt x="351600" y="418227"/>
                  <a:pt x="344314" y="427598"/>
                </a:cubicBezTo>
                <a:lnTo>
                  <a:pt x="337838" y="435746"/>
                </a:lnTo>
                <a:cubicBezTo>
                  <a:pt x="333385" y="441451"/>
                  <a:pt x="311527" y="478120"/>
                  <a:pt x="298170" y="501344"/>
                </a:cubicBezTo>
                <a:cubicBezTo>
                  <a:pt x="296956" y="503381"/>
                  <a:pt x="294527" y="504603"/>
                  <a:pt x="292098" y="504603"/>
                </a:cubicBezTo>
                <a:cubicBezTo>
                  <a:pt x="290884" y="504603"/>
                  <a:pt x="289265" y="504603"/>
                  <a:pt x="288051" y="503788"/>
                </a:cubicBezTo>
                <a:cubicBezTo>
                  <a:pt x="284812" y="501751"/>
                  <a:pt x="283598" y="497270"/>
                  <a:pt x="285622" y="494010"/>
                </a:cubicBezTo>
                <a:cubicBezTo>
                  <a:pt x="289265" y="487898"/>
                  <a:pt x="320028" y="434932"/>
                  <a:pt x="326909" y="426783"/>
                </a:cubicBezTo>
                <a:lnTo>
                  <a:pt x="332980" y="418634"/>
                </a:lnTo>
                <a:cubicBezTo>
                  <a:pt x="343504" y="405596"/>
                  <a:pt x="358481" y="398262"/>
                  <a:pt x="375077" y="398262"/>
                </a:cubicBezTo>
                <a:close/>
                <a:moveTo>
                  <a:pt x="49015" y="398262"/>
                </a:moveTo>
                <a:lnTo>
                  <a:pt x="60754" y="398262"/>
                </a:lnTo>
                <a:cubicBezTo>
                  <a:pt x="66421" y="398262"/>
                  <a:pt x="72087" y="401522"/>
                  <a:pt x="74516" y="406818"/>
                </a:cubicBezTo>
                <a:lnTo>
                  <a:pt x="84231" y="422708"/>
                </a:lnTo>
                <a:cubicBezTo>
                  <a:pt x="86659" y="427190"/>
                  <a:pt x="91112" y="429635"/>
                  <a:pt x="95969" y="429635"/>
                </a:cubicBezTo>
                <a:cubicBezTo>
                  <a:pt x="100826" y="429635"/>
                  <a:pt x="104874" y="427190"/>
                  <a:pt x="107303" y="422708"/>
                </a:cubicBezTo>
                <a:lnTo>
                  <a:pt x="116612" y="406818"/>
                </a:lnTo>
                <a:cubicBezTo>
                  <a:pt x="119851" y="401522"/>
                  <a:pt x="125113" y="398262"/>
                  <a:pt x="131184" y="398262"/>
                </a:cubicBezTo>
                <a:lnTo>
                  <a:pt x="142113" y="398262"/>
                </a:lnTo>
                <a:cubicBezTo>
                  <a:pt x="158304" y="398262"/>
                  <a:pt x="173686" y="405596"/>
                  <a:pt x="183805" y="418634"/>
                </a:cubicBezTo>
                <a:lnTo>
                  <a:pt x="190281" y="426783"/>
                </a:lnTo>
                <a:cubicBezTo>
                  <a:pt x="196758" y="434932"/>
                  <a:pt x="227925" y="487898"/>
                  <a:pt x="231163" y="494010"/>
                </a:cubicBezTo>
                <a:cubicBezTo>
                  <a:pt x="233187" y="497270"/>
                  <a:pt x="231973" y="501751"/>
                  <a:pt x="228735" y="503788"/>
                </a:cubicBezTo>
                <a:cubicBezTo>
                  <a:pt x="227520" y="504603"/>
                  <a:pt x="226306" y="504603"/>
                  <a:pt x="225092" y="504603"/>
                </a:cubicBezTo>
                <a:cubicBezTo>
                  <a:pt x="222663" y="504603"/>
                  <a:pt x="220234" y="503381"/>
                  <a:pt x="219020" y="501344"/>
                </a:cubicBezTo>
                <a:cubicBezTo>
                  <a:pt x="205258" y="478120"/>
                  <a:pt x="183400" y="441451"/>
                  <a:pt x="178948" y="435746"/>
                </a:cubicBezTo>
                <a:lnTo>
                  <a:pt x="172471" y="427598"/>
                </a:lnTo>
                <a:cubicBezTo>
                  <a:pt x="165185" y="418227"/>
                  <a:pt x="153852" y="412930"/>
                  <a:pt x="142113" y="412930"/>
                </a:cubicBezTo>
                <a:lnTo>
                  <a:pt x="131184" y="412930"/>
                </a:lnTo>
                <a:cubicBezTo>
                  <a:pt x="130375" y="412930"/>
                  <a:pt x="129565" y="413337"/>
                  <a:pt x="129160" y="414152"/>
                </a:cubicBezTo>
                <a:lnTo>
                  <a:pt x="119851" y="430042"/>
                </a:lnTo>
                <a:cubicBezTo>
                  <a:pt x="114589" y="438599"/>
                  <a:pt x="106088" y="443895"/>
                  <a:pt x="95969" y="443895"/>
                </a:cubicBezTo>
                <a:cubicBezTo>
                  <a:pt x="85850" y="443895"/>
                  <a:pt x="76945" y="438599"/>
                  <a:pt x="71683" y="430042"/>
                </a:cubicBezTo>
                <a:lnTo>
                  <a:pt x="62373" y="414152"/>
                </a:lnTo>
                <a:cubicBezTo>
                  <a:pt x="61968" y="413337"/>
                  <a:pt x="61159" y="412930"/>
                  <a:pt x="60754" y="412930"/>
                </a:cubicBezTo>
                <a:lnTo>
                  <a:pt x="49420" y="412930"/>
                </a:lnTo>
                <a:cubicBezTo>
                  <a:pt x="33634" y="412930"/>
                  <a:pt x="20276" y="425968"/>
                  <a:pt x="19062" y="442265"/>
                </a:cubicBezTo>
                <a:lnTo>
                  <a:pt x="14205" y="498084"/>
                </a:lnTo>
                <a:cubicBezTo>
                  <a:pt x="13800" y="502159"/>
                  <a:pt x="10562" y="505011"/>
                  <a:pt x="6514" y="504603"/>
                </a:cubicBezTo>
                <a:cubicBezTo>
                  <a:pt x="2466" y="504603"/>
                  <a:pt x="-367" y="500936"/>
                  <a:pt x="38" y="496862"/>
                </a:cubicBezTo>
                <a:lnTo>
                  <a:pt x="4490" y="440636"/>
                </a:lnTo>
                <a:cubicBezTo>
                  <a:pt x="6919" y="417412"/>
                  <a:pt x="26348" y="398670"/>
                  <a:pt x="49015" y="398262"/>
                </a:cubicBezTo>
                <a:close/>
                <a:moveTo>
                  <a:pt x="420221" y="307133"/>
                </a:moveTo>
                <a:cubicBezTo>
                  <a:pt x="399146" y="307133"/>
                  <a:pt x="382125" y="324627"/>
                  <a:pt x="382125" y="345375"/>
                </a:cubicBezTo>
                <a:cubicBezTo>
                  <a:pt x="382125" y="366531"/>
                  <a:pt x="399146" y="383618"/>
                  <a:pt x="420221" y="383618"/>
                </a:cubicBezTo>
                <a:cubicBezTo>
                  <a:pt x="441295" y="383618"/>
                  <a:pt x="458316" y="366531"/>
                  <a:pt x="458316" y="345375"/>
                </a:cubicBezTo>
                <a:cubicBezTo>
                  <a:pt x="458316" y="324627"/>
                  <a:pt x="441295" y="307133"/>
                  <a:pt x="420221" y="307133"/>
                </a:cubicBezTo>
                <a:close/>
                <a:moveTo>
                  <a:pt x="95181" y="307133"/>
                </a:moveTo>
                <a:cubicBezTo>
                  <a:pt x="73702" y="307133"/>
                  <a:pt x="56681" y="324627"/>
                  <a:pt x="56681" y="345375"/>
                </a:cubicBezTo>
                <a:cubicBezTo>
                  <a:pt x="56681" y="366531"/>
                  <a:pt x="73702" y="383618"/>
                  <a:pt x="95181" y="383618"/>
                </a:cubicBezTo>
                <a:cubicBezTo>
                  <a:pt x="116256" y="383618"/>
                  <a:pt x="133277" y="366531"/>
                  <a:pt x="133277" y="345375"/>
                </a:cubicBezTo>
                <a:cubicBezTo>
                  <a:pt x="133277" y="324627"/>
                  <a:pt x="116256" y="307133"/>
                  <a:pt x="95181" y="307133"/>
                </a:cubicBezTo>
                <a:close/>
                <a:moveTo>
                  <a:pt x="420221" y="292893"/>
                </a:moveTo>
                <a:cubicBezTo>
                  <a:pt x="448995" y="292893"/>
                  <a:pt x="472501" y="316083"/>
                  <a:pt x="472501" y="345375"/>
                </a:cubicBezTo>
                <a:cubicBezTo>
                  <a:pt x="472501" y="374261"/>
                  <a:pt x="448995" y="397857"/>
                  <a:pt x="420221" y="397857"/>
                </a:cubicBezTo>
                <a:cubicBezTo>
                  <a:pt x="391446" y="397857"/>
                  <a:pt x="367535" y="374261"/>
                  <a:pt x="367535" y="345375"/>
                </a:cubicBezTo>
                <a:cubicBezTo>
                  <a:pt x="367535" y="316083"/>
                  <a:pt x="391446" y="292893"/>
                  <a:pt x="420221" y="292893"/>
                </a:cubicBezTo>
                <a:close/>
                <a:moveTo>
                  <a:pt x="95181" y="292893"/>
                </a:moveTo>
                <a:cubicBezTo>
                  <a:pt x="123551" y="292893"/>
                  <a:pt x="147462" y="316083"/>
                  <a:pt x="147462" y="345375"/>
                </a:cubicBezTo>
                <a:cubicBezTo>
                  <a:pt x="147462" y="374261"/>
                  <a:pt x="123551" y="397857"/>
                  <a:pt x="95181" y="397857"/>
                </a:cubicBezTo>
                <a:cubicBezTo>
                  <a:pt x="66002" y="397857"/>
                  <a:pt x="42496" y="374261"/>
                  <a:pt x="42496" y="345375"/>
                </a:cubicBezTo>
                <a:cubicBezTo>
                  <a:pt x="42496" y="316083"/>
                  <a:pt x="66002" y="292893"/>
                  <a:pt x="95181" y="292893"/>
                </a:cubicBezTo>
                <a:close/>
                <a:moveTo>
                  <a:pt x="257898" y="89298"/>
                </a:moveTo>
                <a:cubicBezTo>
                  <a:pt x="265784" y="89298"/>
                  <a:pt x="272487" y="95607"/>
                  <a:pt x="272487" y="103887"/>
                </a:cubicBezTo>
                <a:cubicBezTo>
                  <a:pt x="272487" y="112167"/>
                  <a:pt x="265784" y="119264"/>
                  <a:pt x="257898" y="119264"/>
                </a:cubicBezTo>
                <a:cubicBezTo>
                  <a:pt x="249618" y="119264"/>
                  <a:pt x="242521" y="112167"/>
                  <a:pt x="242521" y="103887"/>
                </a:cubicBezTo>
                <a:cubicBezTo>
                  <a:pt x="242521" y="95607"/>
                  <a:pt x="249618" y="89298"/>
                  <a:pt x="257898" y="89298"/>
                </a:cubicBezTo>
                <a:close/>
                <a:moveTo>
                  <a:pt x="196980" y="89298"/>
                </a:moveTo>
                <a:cubicBezTo>
                  <a:pt x="205369" y="89298"/>
                  <a:pt x="211761" y="95607"/>
                  <a:pt x="211761" y="103887"/>
                </a:cubicBezTo>
                <a:cubicBezTo>
                  <a:pt x="211761" y="112167"/>
                  <a:pt x="205369" y="119264"/>
                  <a:pt x="196980" y="119264"/>
                </a:cubicBezTo>
                <a:cubicBezTo>
                  <a:pt x="188591" y="119264"/>
                  <a:pt x="181800" y="112167"/>
                  <a:pt x="181800" y="103887"/>
                </a:cubicBezTo>
                <a:cubicBezTo>
                  <a:pt x="181800" y="95607"/>
                  <a:pt x="188591" y="89298"/>
                  <a:pt x="196980" y="89298"/>
                </a:cubicBezTo>
                <a:close/>
                <a:moveTo>
                  <a:pt x="134073" y="89298"/>
                </a:moveTo>
                <a:cubicBezTo>
                  <a:pt x="142461" y="89298"/>
                  <a:pt x="149253" y="95607"/>
                  <a:pt x="149253" y="103887"/>
                </a:cubicBezTo>
                <a:cubicBezTo>
                  <a:pt x="149253" y="112167"/>
                  <a:pt x="142461" y="119264"/>
                  <a:pt x="134073" y="119264"/>
                </a:cubicBezTo>
                <a:cubicBezTo>
                  <a:pt x="125684" y="119264"/>
                  <a:pt x="119292" y="112167"/>
                  <a:pt x="119292" y="103887"/>
                </a:cubicBezTo>
                <a:cubicBezTo>
                  <a:pt x="119292" y="95607"/>
                  <a:pt x="125684" y="89298"/>
                  <a:pt x="134073" y="89298"/>
                </a:cubicBezTo>
                <a:close/>
                <a:moveTo>
                  <a:pt x="374112" y="45456"/>
                </a:moveTo>
                <a:cubicBezTo>
                  <a:pt x="428908" y="52743"/>
                  <a:pt x="470715" y="100511"/>
                  <a:pt x="470715" y="155971"/>
                </a:cubicBezTo>
                <a:lnTo>
                  <a:pt x="470715" y="160019"/>
                </a:lnTo>
                <a:cubicBezTo>
                  <a:pt x="470715" y="217097"/>
                  <a:pt x="428096" y="264460"/>
                  <a:pt x="371271" y="270937"/>
                </a:cubicBezTo>
                <a:lnTo>
                  <a:pt x="371271" y="305751"/>
                </a:lnTo>
                <a:cubicBezTo>
                  <a:pt x="371271" y="310609"/>
                  <a:pt x="368835" y="314252"/>
                  <a:pt x="365182" y="316276"/>
                </a:cubicBezTo>
                <a:cubicBezTo>
                  <a:pt x="363153" y="317086"/>
                  <a:pt x="361935" y="317490"/>
                  <a:pt x="359906" y="317490"/>
                </a:cubicBezTo>
                <a:cubicBezTo>
                  <a:pt x="357470" y="317490"/>
                  <a:pt x="355035" y="316681"/>
                  <a:pt x="353005" y="315062"/>
                </a:cubicBezTo>
                <a:lnTo>
                  <a:pt x="300645" y="273366"/>
                </a:lnTo>
                <a:cubicBezTo>
                  <a:pt x="299427" y="272152"/>
                  <a:pt x="297803" y="271747"/>
                  <a:pt x="296180" y="271747"/>
                </a:cubicBezTo>
                <a:lnTo>
                  <a:pt x="255590" y="271747"/>
                </a:lnTo>
                <a:cubicBezTo>
                  <a:pt x="235701" y="271747"/>
                  <a:pt x="216218" y="266484"/>
                  <a:pt x="199171" y="256769"/>
                </a:cubicBezTo>
                <a:cubicBezTo>
                  <a:pt x="195518" y="254745"/>
                  <a:pt x="194300" y="249887"/>
                  <a:pt x="196329" y="247053"/>
                </a:cubicBezTo>
                <a:cubicBezTo>
                  <a:pt x="198359" y="243410"/>
                  <a:pt x="202824" y="242195"/>
                  <a:pt x="206477" y="244219"/>
                </a:cubicBezTo>
                <a:cubicBezTo>
                  <a:pt x="221089" y="252721"/>
                  <a:pt x="238137" y="257578"/>
                  <a:pt x="255590" y="257578"/>
                </a:cubicBezTo>
                <a:lnTo>
                  <a:pt x="296180" y="257578"/>
                </a:lnTo>
                <a:cubicBezTo>
                  <a:pt x="301051" y="257578"/>
                  <a:pt x="305921" y="259198"/>
                  <a:pt x="309574" y="262031"/>
                </a:cubicBezTo>
                <a:lnTo>
                  <a:pt x="357064" y="300084"/>
                </a:lnTo>
                <a:lnTo>
                  <a:pt x="357064" y="269318"/>
                </a:lnTo>
                <a:cubicBezTo>
                  <a:pt x="357064" y="263246"/>
                  <a:pt x="361935" y="257578"/>
                  <a:pt x="368429" y="257173"/>
                </a:cubicBezTo>
                <a:cubicBezTo>
                  <a:pt x="418760" y="251911"/>
                  <a:pt x="456509" y="210215"/>
                  <a:pt x="456509" y="160019"/>
                </a:cubicBezTo>
                <a:lnTo>
                  <a:pt x="456509" y="155971"/>
                </a:lnTo>
                <a:cubicBezTo>
                  <a:pt x="456509" y="107393"/>
                  <a:pt x="419978" y="65697"/>
                  <a:pt x="371677" y="59625"/>
                </a:cubicBezTo>
                <a:cubicBezTo>
                  <a:pt x="368023" y="58815"/>
                  <a:pt x="365182" y="55172"/>
                  <a:pt x="365588" y="51529"/>
                </a:cubicBezTo>
                <a:cubicBezTo>
                  <a:pt x="365994" y="47885"/>
                  <a:pt x="370053" y="44647"/>
                  <a:pt x="374112" y="45456"/>
                </a:cubicBezTo>
                <a:close/>
                <a:moveTo>
                  <a:pt x="148914" y="13763"/>
                </a:moveTo>
                <a:cubicBezTo>
                  <a:pt x="95456" y="13763"/>
                  <a:pt x="51717" y="57888"/>
                  <a:pt x="51717" y="111728"/>
                </a:cubicBezTo>
                <a:lnTo>
                  <a:pt x="51717" y="115372"/>
                </a:lnTo>
                <a:cubicBezTo>
                  <a:pt x="51717" y="165568"/>
                  <a:pt x="89381" y="207669"/>
                  <a:pt x="139194" y="212122"/>
                </a:cubicBezTo>
                <a:cubicBezTo>
                  <a:pt x="145674" y="213336"/>
                  <a:pt x="150534" y="218194"/>
                  <a:pt x="150534" y="224671"/>
                </a:cubicBezTo>
                <a:lnTo>
                  <a:pt x="150534" y="255437"/>
                </a:lnTo>
                <a:lnTo>
                  <a:pt x="197918" y="217384"/>
                </a:lnTo>
                <a:cubicBezTo>
                  <a:pt x="201563" y="214551"/>
                  <a:pt x="206423" y="212931"/>
                  <a:pt x="211283" y="212931"/>
                </a:cubicBezTo>
                <a:lnTo>
                  <a:pt x="251782" y="212931"/>
                </a:lnTo>
                <a:cubicBezTo>
                  <a:pt x="305645" y="212931"/>
                  <a:pt x="349384" y="168807"/>
                  <a:pt x="349384" y="115372"/>
                </a:cubicBezTo>
                <a:lnTo>
                  <a:pt x="349384" y="111728"/>
                </a:lnTo>
                <a:cubicBezTo>
                  <a:pt x="349384" y="57888"/>
                  <a:pt x="305645" y="13763"/>
                  <a:pt x="251782" y="13763"/>
                </a:cubicBezTo>
                <a:close/>
                <a:moveTo>
                  <a:pt x="148914" y="0"/>
                </a:moveTo>
                <a:lnTo>
                  <a:pt x="251782" y="0"/>
                </a:lnTo>
                <a:cubicBezTo>
                  <a:pt x="313340" y="0"/>
                  <a:pt x="363559" y="50197"/>
                  <a:pt x="363559" y="111728"/>
                </a:cubicBezTo>
                <a:lnTo>
                  <a:pt x="363559" y="115372"/>
                </a:lnTo>
                <a:cubicBezTo>
                  <a:pt x="363559" y="177308"/>
                  <a:pt x="313340" y="227100"/>
                  <a:pt x="251782" y="227100"/>
                </a:cubicBezTo>
                <a:lnTo>
                  <a:pt x="211283" y="227100"/>
                </a:lnTo>
                <a:cubicBezTo>
                  <a:pt x="209258" y="227100"/>
                  <a:pt x="208043" y="227909"/>
                  <a:pt x="206828" y="228719"/>
                </a:cubicBezTo>
                <a:lnTo>
                  <a:pt x="154584" y="270415"/>
                </a:lnTo>
                <a:cubicBezTo>
                  <a:pt x="152559" y="272034"/>
                  <a:pt x="150129" y="272843"/>
                  <a:pt x="147699" y="272843"/>
                </a:cubicBezTo>
                <a:cubicBezTo>
                  <a:pt x="145674" y="272843"/>
                  <a:pt x="144054" y="272439"/>
                  <a:pt x="142839" y="271629"/>
                </a:cubicBezTo>
                <a:cubicBezTo>
                  <a:pt x="138789" y="269605"/>
                  <a:pt x="136360" y="265557"/>
                  <a:pt x="136360" y="261509"/>
                </a:cubicBezTo>
                <a:lnTo>
                  <a:pt x="136360" y="226695"/>
                </a:lnTo>
                <a:cubicBezTo>
                  <a:pt x="79661" y="219813"/>
                  <a:pt x="37137" y="172450"/>
                  <a:pt x="37137" y="115372"/>
                </a:cubicBezTo>
                <a:lnTo>
                  <a:pt x="37137" y="111728"/>
                </a:lnTo>
                <a:cubicBezTo>
                  <a:pt x="37137" y="50197"/>
                  <a:pt x="87356" y="0"/>
                  <a:pt x="1489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sz="363" dirty="0">
              <a:solidFill>
                <a:srgbClr val="272727"/>
              </a:solidFill>
              <a:latin typeface="Poppins" pitchFamily="2" charset="77"/>
            </a:endParaRPr>
          </a:p>
        </p:txBody>
      </p:sp>
      <p:pic>
        <p:nvPicPr>
          <p:cNvPr id="12" name="Imagem 11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62F76538-DF19-C0CE-9762-ACD1625812B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4" y="-280"/>
            <a:ext cx="1151972" cy="559180"/>
          </a:xfrm>
          <a:prstGeom prst="rect">
            <a:avLst/>
          </a:prstGeom>
        </p:spPr>
      </p:pic>
      <p:pic>
        <p:nvPicPr>
          <p:cNvPr id="3" name="Imagem 2">
            <a:extLst>
              <a:ext uri="{FF2B5EF4-FFF2-40B4-BE49-F238E27FC236}">
                <a16:creationId xmlns:a16="http://schemas.microsoft.com/office/drawing/2014/main" xmlns="" id="{4DBE0CAC-D87F-715D-1A46-6793E327F1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2626" y="1208778"/>
            <a:ext cx="9781654" cy="5626800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xmlns="" id="{D0182F52-834F-A0B6-57CB-15A2C7803CFF}"/>
              </a:ext>
            </a:extLst>
          </p:cNvPr>
          <p:cNvSpPr txBox="1"/>
          <p:nvPr/>
        </p:nvSpPr>
        <p:spPr>
          <a:xfrm>
            <a:off x="2178" y="1065663"/>
            <a:ext cx="98994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dirty="0">
                <a:hlinkClick r:id="rId4"/>
              </a:rPr>
              <a:t>https://www.gov.br/cidades/pt-br/acesso-a-informacao/acoes-e-programas/saneamento/snis/painel/es</a:t>
            </a:r>
            <a:r>
              <a:rPr lang="pt-BR" dirty="0"/>
              <a:t> </a:t>
            </a:r>
          </a:p>
        </p:txBody>
      </p:sp>
      <p:sp>
        <p:nvSpPr>
          <p:cNvPr id="7" name="Retângulo 6">
            <a:extLst>
              <a:ext uri="{FF2B5EF4-FFF2-40B4-BE49-F238E27FC236}">
                <a16:creationId xmlns:a16="http://schemas.microsoft.com/office/drawing/2014/main" xmlns="" id="{936B8489-8974-ADAD-3E14-8BD42B2D0CFE}"/>
              </a:ext>
            </a:extLst>
          </p:cNvPr>
          <p:cNvSpPr/>
          <p:nvPr/>
        </p:nvSpPr>
        <p:spPr>
          <a:xfrm>
            <a:off x="3579221" y="1747523"/>
            <a:ext cx="2399604" cy="1423094"/>
          </a:xfrm>
          <a:prstGeom prst="rect">
            <a:avLst/>
          </a:prstGeom>
          <a:noFill/>
          <a:ln w="254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Retângulo 8">
            <a:extLst>
              <a:ext uri="{FF2B5EF4-FFF2-40B4-BE49-F238E27FC236}">
                <a16:creationId xmlns:a16="http://schemas.microsoft.com/office/drawing/2014/main" xmlns="" id="{DFACC231-D0FF-21E9-38BA-DC54EFBC9F24}"/>
              </a:ext>
            </a:extLst>
          </p:cNvPr>
          <p:cNvSpPr/>
          <p:nvPr/>
        </p:nvSpPr>
        <p:spPr>
          <a:xfrm>
            <a:off x="6264457" y="5251914"/>
            <a:ext cx="3719823" cy="1368513"/>
          </a:xfrm>
          <a:prstGeom prst="rect">
            <a:avLst/>
          </a:prstGeom>
          <a:noFill/>
          <a:ln w="254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Retângulo 12">
            <a:extLst>
              <a:ext uri="{FF2B5EF4-FFF2-40B4-BE49-F238E27FC236}">
                <a16:creationId xmlns:a16="http://schemas.microsoft.com/office/drawing/2014/main" xmlns="" id="{8F76748D-5BC1-0626-F54C-4D61D375B15D}"/>
              </a:ext>
            </a:extLst>
          </p:cNvPr>
          <p:cNvSpPr/>
          <p:nvPr/>
        </p:nvSpPr>
        <p:spPr>
          <a:xfrm>
            <a:off x="2978331" y="5251914"/>
            <a:ext cx="3000494" cy="1303717"/>
          </a:xfrm>
          <a:prstGeom prst="rect">
            <a:avLst/>
          </a:prstGeom>
          <a:noFill/>
          <a:ln w="254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" name="Agrupar 13">
            <a:extLst>
              <a:ext uri="{FF2B5EF4-FFF2-40B4-BE49-F238E27FC236}">
                <a16:creationId xmlns:a16="http://schemas.microsoft.com/office/drawing/2014/main" xmlns="" id="{8CD29243-571A-2164-1AA6-D13CF357F461}"/>
              </a:ext>
            </a:extLst>
          </p:cNvPr>
          <p:cNvGrpSpPr/>
          <p:nvPr/>
        </p:nvGrpSpPr>
        <p:grpSpPr>
          <a:xfrm>
            <a:off x="10190476" y="2721600"/>
            <a:ext cx="1861200" cy="1861200"/>
            <a:chOff x="10501048" y="3474719"/>
            <a:chExt cx="1861200" cy="1861200"/>
          </a:xfrm>
        </p:grpSpPr>
        <p:sp>
          <p:nvSpPr>
            <p:cNvPr id="15" name="TextBox 146">
              <a:extLst>
                <a:ext uri="{FF2B5EF4-FFF2-40B4-BE49-F238E27FC236}">
                  <a16:creationId xmlns:a16="http://schemas.microsoft.com/office/drawing/2014/main" xmlns="" id="{41222071-5BCF-7C15-8BB2-102DF9AC217B}"/>
                </a:ext>
              </a:extLst>
            </p:cNvPr>
            <p:cNvSpPr txBox="1"/>
            <p:nvPr/>
          </p:nvSpPr>
          <p:spPr>
            <a:xfrm>
              <a:off x="10586437" y="3652273"/>
              <a:ext cx="162815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b="0" i="0" u="none" strike="noStrike" kern="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90%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endParaRPr>
            </a:p>
          </p:txBody>
        </p:sp>
        <p:sp>
          <p:nvSpPr>
            <p:cNvPr id="16" name="TextBox 147">
              <a:extLst>
                <a:ext uri="{FF2B5EF4-FFF2-40B4-BE49-F238E27FC236}">
                  <a16:creationId xmlns:a16="http://schemas.microsoft.com/office/drawing/2014/main" xmlns="" id="{AE637F98-AEAD-7BA8-1FFD-65E1648E6F07}"/>
                </a:ext>
              </a:extLst>
            </p:cNvPr>
            <p:cNvSpPr txBox="1"/>
            <p:nvPr/>
          </p:nvSpPr>
          <p:spPr>
            <a:xfrm>
              <a:off x="10628859" y="4021605"/>
              <a:ext cx="154330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b="0" i="0" u="none" strike="noStrike" kern="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</a:rPr>
                <a:t>da população com coleta e tratamento de esgoto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</a:endParaRPr>
            </a:p>
          </p:txBody>
        </p:sp>
        <p:sp>
          <p:nvSpPr>
            <p:cNvPr id="17" name="Oval 154">
              <a:extLst>
                <a:ext uri="{FF2B5EF4-FFF2-40B4-BE49-F238E27FC236}">
                  <a16:creationId xmlns:a16="http://schemas.microsoft.com/office/drawing/2014/main" xmlns="" id="{DB6BCF16-948F-E4B4-7A9C-1D150E88FDC9}"/>
                </a:ext>
              </a:extLst>
            </p:cNvPr>
            <p:cNvSpPr/>
            <p:nvPr/>
          </p:nvSpPr>
          <p:spPr>
            <a:xfrm>
              <a:off x="10501048" y="3474719"/>
              <a:ext cx="1861200" cy="1861200"/>
            </a:xfrm>
            <a:prstGeom prst="ellipse">
              <a:avLst/>
            </a:prstGeom>
            <a:noFill/>
            <a:ln w="5715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8" name="CaixaDeTexto 17">
            <a:extLst>
              <a:ext uri="{FF2B5EF4-FFF2-40B4-BE49-F238E27FC236}">
                <a16:creationId xmlns:a16="http://schemas.microsoft.com/office/drawing/2014/main" xmlns="" id="{0F982F01-41D7-05A9-5263-475B8E55C533}"/>
              </a:ext>
            </a:extLst>
          </p:cNvPr>
          <p:cNvSpPr txBox="1"/>
          <p:nvPr/>
        </p:nvSpPr>
        <p:spPr>
          <a:xfrm>
            <a:off x="10156805" y="1514871"/>
            <a:ext cx="20152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accent2">
                    <a:lumMod val="50000"/>
                  </a:schemeClr>
                </a:solidFill>
              </a:rPr>
              <a:t>Metas de atendimento até 2033</a:t>
            </a:r>
          </a:p>
        </p:txBody>
      </p:sp>
    </p:spTree>
    <p:extLst>
      <p:ext uri="{BB962C8B-B14F-4D97-AF65-F5344CB8AC3E}">
        <p14:creationId xmlns:p14="http://schemas.microsoft.com/office/powerpoint/2010/main" val="3291608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ítulo 1">
            <a:extLst>
              <a:ext uri="{FF2B5EF4-FFF2-40B4-BE49-F238E27FC236}">
                <a16:creationId xmlns:a16="http://schemas.microsoft.com/office/drawing/2014/main" xmlns="" id="{DEBB022D-2409-F4E9-669E-5175C834D58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58558" y="302369"/>
            <a:ext cx="9144000" cy="763294"/>
          </a:xfrm>
        </p:spPr>
        <p:txBody>
          <a:bodyPr anchor="ctr">
            <a:normAutofit fontScale="90000"/>
          </a:bodyPr>
          <a:lstStyle/>
          <a:p>
            <a:pPr algn="l"/>
            <a:r>
              <a:rPr lang="pt-BR" sz="4000" b="1" dirty="0">
                <a:solidFill>
                  <a:srgbClr val="34598E"/>
                </a:solidFill>
                <a:latin typeface="Myriad Pro" panose="020B0503030403020204" pitchFamily="34" charset="0"/>
                <a:ea typeface="Verdana" panose="020B0604030504040204" pitchFamily="34" charset="0"/>
                <a:sym typeface="Helvetica" charset="0"/>
              </a:rPr>
              <a:t>Desafios para a universalização do Saneamento Básico</a:t>
            </a:r>
            <a:endParaRPr lang="pt-BR" sz="4000" b="1" dirty="0">
              <a:solidFill>
                <a:srgbClr val="34598E"/>
              </a:solidFill>
              <a:latin typeface="Myriad Pro" panose="020B0503030403020204" pitchFamily="34" charset="0"/>
              <a:ea typeface="Verdana" panose="020B0604030504040204" pitchFamily="34" charset="0"/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xmlns="" id="{F6F4829E-902A-3F82-95EA-7D2AF59E792D}"/>
              </a:ext>
            </a:extLst>
          </p:cNvPr>
          <p:cNvGrpSpPr/>
          <p:nvPr/>
        </p:nvGrpSpPr>
        <p:grpSpPr>
          <a:xfrm>
            <a:off x="8116539" y="2065578"/>
            <a:ext cx="3765177" cy="4328713"/>
            <a:chOff x="13410904" y="3593481"/>
            <a:chExt cx="8161403" cy="8894405"/>
          </a:xfrm>
        </p:grpSpPr>
        <p:sp>
          <p:nvSpPr>
            <p:cNvPr id="5" name="Freeform 2">
              <a:extLst>
                <a:ext uri="{FF2B5EF4-FFF2-40B4-BE49-F238E27FC236}">
                  <a16:creationId xmlns:a16="http://schemas.microsoft.com/office/drawing/2014/main" xmlns="" id="{B483B090-C9C7-E30E-99AA-976C334EF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0904" y="10853280"/>
              <a:ext cx="6358744" cy="1634606"/>
            </a:xfrm>
            <a:custGeom>
              <a:avLst/>
              <a:gdLst>
                <a:gd name="T0" fmla="*/ 6399 w 6400"/>
                <a:gd name="T1" fmla="*/ 822 h 1645"/>
                <a:gd name="T2" fmla="*/ 6399 w 6400"/>
                <a:gd name="T3" fmla="*/ 822 h 1645"/>
                <a:gd name="T4" fmla="*/ 3199 w 6400"/>
                <a:gd name="T5" fmla="*/ 1644 h 1645"/>
                <a:gd name="T6" fmla="*/ 3199 w 6400"/>
                <a:gd name="T7" fmla="*/ 1644 h 1645"/>
                <a:gd name="T8" fmla="*/ 0 w 6400"/>
                <a:gd name="T9" fmla="*/ 822 h 1645"/>
                <a:gd name="T10" fmla="*/ 0 w 6400"/>
                <a:gd name="T11" fmla="*/ 822 h 1645"/>
                <a:gd name="T12" fmla="*/ 3199 w 6400"/>
                <a:gd name="T13" fmla="*/ 0 h 1645"/>
                <a:gd name="T14" fmla="*/ 3199 w 6400"/>
                <a:gd name="T15" fmla="*/ 0 h 1645"/>
                <a:gd name="T16" fmla="*/ 6399 w 6400"/>
                <a:gd name="T17" fmla="*/ 822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00" h="1645">
                  <a:moveTo>
                    <a:pt x="6399" y="822"/>
                  </a:moveTo>
                  <a:lnTo>
                    <a:pt x="6399" y="822"/>
                  </a:lnTo>
                  <a:cubicBezTo>
                    <a:pt x="6399" y="1275"/>
                    <a:pt x="4966" y="1644"/>
                    <a:pt x="3199" y="1644"/>
                  </a:cubicBezTo>
                  <a:lnTo>
                    <a:pt x="3199" y="1644"/>
                  </a:lnTo>
                  <a:cubicBezTo>
                    <a:pt x="1433" y="1644"/>
                    <a:pt x="0" y="1275"/>
                    <a:pt x="0" y="822"/>
                  </a:cubicBezTo>
                  <a:lnTo>
                    <a:pt x="0" y="822"/>
                  </a:lnTo>
                  <a:cubicBezTo>
                    <a:pt x="0" y="367"/>
                    <a:pt x="1433" y="0"/>
                    <a:pt x="3199" y="0"/>
                  </a:cubicBezTo>
                  <a:lnTo>
                    <a:pt x="3199" y="0"/>
                  </a:lnTo>
                  <a:cubicBezTo>
                    <a:pt x="4966" y="0"/>
                    <a:pt x="6399" y="367"/>
                    <a:pt x="6399" y="822"/>
                  </a:cubicBezTo>
                </a:path>
              </a:pathLst>
            </a:cu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272727"/>
                </a:solidFill>
                <a:latin typeface="Poppins" pitchFamily="2" charset="77"/>
              </a:endParaRPr>
            </a:p>
          </p:txBody>
        </p:sp>
        <p:sp>
          <p:nvSpPr>
            <p:cNvPr id="6" name="Freeform 30">
              <a:extLst>
                <a:ext uri="{FF2B5EF4-FFF2-40B4-BE49-F238E27FC236}">
                  <a16:creationId xmlns:a16="http://schemas.microsoft.com/office/drawing/2014/main" xmlns="" id="{C43E0FE8-E0E7-1585-70D8-31E00B1EB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6277" y="6385806"/>
              <a:ext cx="3313474" cy="5577763"/>
            </a:xfrm>
            <a:custGeom>
              <a:avLst/>
              <a:gdLst>
                <a:gd name="connsiteX0" fmla="*/ 1683339 w 3313474"/>
                <a:gd name="connsiteY0" fmla="*/ 1621974 h 5577763"/>
                <a:gd name="connsiteX1" fmla="*/ 1813807 w 3313474"/>
                <a:gd name="connsiteY1" fmla="*/ 1752865 h 5577763"/>
                <a:gd name="connsiteX2" fmla="*/ 1813807 w 3313474"/>
                <a:gd name="connsiteY2" fmla="*/ 4875742 h 5577763"/>
                <a:gd name="connsiteX3" fmla="*/ 1683339 w 3313474"/>
                <a:gd name="connsiteY3" fmla="*/ 5006633 h 5577763"/>
                <a:gd name="connsiteX4" fmla="*/ 1552870 w 3313474"/>
                <a:gd name="connsiteY4" fmla="*/ 4875742 h 5577763"/>
                <a:gd name="connsiteX5" fmla="*/ 1552870 w 3313474"/>
                <a:gd name="connsiteY5" fmla="*/ 1752865 h 5577763"/>
                <a:gd name="connsiteX6" fmla="*/ 1683339 w 3313474"/>
                <a:gd name="connsiteY6" fmla="*/ 1621974 h 5577763"/>
                <a:gd name="connsiteX7" fmla="*/ 1641078 w 3313474"/>
                <a:gd name="connsiteY7" fmla="*/ 0 h 5577763"/>
                <a:gd name="connsiteX8" fmla="*/ 1656717 w 3313474"/>
                <a:gd name="connsiteY8" fmla="*/ 1270 h 5577763"/>
                <a:gd name="connsiteX9" fmla="*/ 1672589 w 3313474"/>
                <a:gd name="connsiteY9" fmla="*/ 0 h 5577763"/>
                <a:gd name="connsiteX10" fmla="*/ 1683239 w 3313474"/>
                <a:gd name="connsiteY10" fmla="*/ 3422 h 5577763"/>
                <a:gd name="connsiteX11" fmla="*/ 1692469 w 3313474"/>
                <a:gd name="connsiteY11" fmla="*/ 4171 h 5577763"/>
                <a:gd name="connsiteX12" fmla="*/ 1703544 w 3313474"/>
                <a:gd name="connsiteY12" fmla="*/ 9945 h 5577763"/>
                <a:gd name="connsiteX13" fmla="*/ 1720532 w 3313474"/>
                <a:gd name="connsiteY13" fmla="*/ 15403 h 5577763"/>
                <a:gd name="connsiteX14" fmla="*/ 1731302 w 3313474"/>
                <a:gd name="connsiteY14" fmla="*/ 24418 h 5577763"/>
                <a:gd name="connsiteX15" fmla="*/ 1738286 w 3313474"/>
                <a:gd name="connsiteY15" fmla="*/ 28059 h 5577763"/>
                <a:gd name="connsiteX16" fmla="*/ 1744570 w 3313474"/>
                <a:gd name="connsiteY16" fmla="*/ 35524 h 5577763"/>
                <a:gd name="connsiteX17" fmla="*/ 1759060 w 3313474"/>
                <a:gd name="connsiteY17" fmla="*/ 47653 h 5577763"/>
                <a:gd name="connsiteX18" fmla="*/ 1765822 w 3313474"/>
                <a:gd name="connsiteY18" fmla="*/ 60767 h 5577763"/>
                <a:gd name="connsiteX19" fmla="*/ 1770599 w 3313474"/>
                <a:gd name="connsiteY19" fmla="*/ 66441 h 5577763"/>
                <a:gd name="connsiteX20" fmla="*/ 1773903 w 3313474"/>
                <a:gd name="connsiteY20" fmla="*/ 76440 h 5577763"/>
                <a:gd name="connsiteX21" fmla="*/ 1782970 w 3313474"/>
                <a:gd name="connsiteY21" fmla="*/ 94025 h 5577763"/>
                <a:gd name="connsiteX22" fmla="*/ 3307901 w 3313474"/>
                <a:gd name="connsiteY22" fmla="*/ 5411269 h 5577763"/>
                <a:gd name="connsiteX23" fmla="*/ 3218044 w 3313474"/>
                <a:gd name="connsiteY23" fmla="*/ 5572477 h 5577763"/>
                <a:gd name="connsiteX24" fmla="*/ 3182365 w 3313474"/>
                <a:gd name="connsiteY24" fmla="*/ 5577763 h 5577763"/>
                <a:gd name="connsiteX25" fmla="*/ 3056829 w 3313474"/>
                <a:gd name="connsiteY25" fmla="*/ 5482623 h 5577763"/>
                <a:gd name="connsiteX26" fmla="*/ 1657058 w 3313474"/>
                <a:gd name="connsiteY26" fmla="*/ 601797 h 5577763"/>
                <a:gd name="connsiteX27" fmla="*/ 256074 w 3313474"/>
                <a:gd name="connsiteY27" fmla="*/ 5482623 h 5577763"/>
                <a:gd name="connsiteX28" fmla="*/ 130538 w 3313474"/>
                <a:gd name="connsiteY28" fmla="*/ 5577763 h 5577763"/>
                <a:gd name="connsiteX29" fmla="*/ 94859 w 3313474"/>
                <a:gd name="connsiteY29" fmla="*/ 5572477 h 5577763"/>
                <a:gd name="connsiteX30" fmla="*/ 5002 w 3313474"/>
                <a:gd name="connsiteY30" fmla="*/ 5411269 h 5577763"/>
                <a:gd name="connsiteX31" fmla="*/ 1531254 w 3313474"/>
                <a:gd name="connsiteY31" fmla="*/ 94025 h 5577763"/>
                <a:gd name="connsiteX32" fmla="*/ 1540995 w 3313474"/>
                <a:gd name="connsiteY32" fmla="*/ 72579 h 5577763"/>
                <a:gd name="connsiteX33" fmla="*/ 1542965 w 3313474"/>
                <a:gd name="connsiteY33" fmla="*/ 66441 h 5577763"/>
                <a:gd name="connsiteX34" fmla="*/ 1544772 w 3313474"/>
                <a:gd name="connsiteY34" fmla="*/ 64264 h 5577763"/>
                <a:gd name="connsiteX35" fmla="*/ 1547604 w 3313474"/>
                <a:gd name="connsiteY35" fmla="*/ 58029 h 5577763"/>
                <a:gd name="connsiteX36" fmla="*/ 1572856 w 3313474"/>
                <a:gd name="connsiteY36" fmla="*/ 29592 h 5577763"/>
                <a:gd name="connsiteX37" fmla="*/ 1573942 w 3313474"/>
                <a:gd name="connsiteY37" fmla="*/ 29122 h 5577763"/>
                <a:gd name="connsiteX38" fmla="*/ 1574824 w 3313474"/>
                <a:gd name="connsiteY38" fmla="*/ 28059 h 5577763"/>
                <a:gd name="connsiteX39" fmla="*/ 1620434 w 3313474"/>
                <a:gd name="connsiteY39" fmla="*/ 4171 h 5577763"/>
                <a:gd name="connsiteX40" fmla="*/ 1633956 w 3313474"/>
                <a:gd name="connsiteY40" fmla="*/ 3090 h 557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13474" h="5577763">
                  <a:moveTo>
                    <a:pt x="1683339" y="1621974"/>
                  </a:moveTo>
                  <a:cubicBezTo>
                    <a:pt x="1755821" y="1621974"/>
                    <a:pt x="1813807" y="1681470"/>
                    <a:pt x="1813807" y="1752865"/>
                  </a:cubicBezTo>
                  <a:lnTo>
                    <a:pt x="1813807" y="4875742"/>
                  </a:lnTo>
                  <a:cubicBezTo>
                    <a:pt x="1813807" y="4948459"/>
                    <a:pt x="1755821" y="5006633"/>
                    <a:pt x="1683339" y="5006633"/>
                  </a:cubicBezTo>
                  <a:cubicBezTo>
                    <a:pt x="1612174" y="5006633"/>
                    <a:pt x="1552870" y="4948459"/>
                    <a:pt x="1552870" y="4875742"/>
                  </a:cubicBezTo>
                  <a:lnTo>
                    <a:pt x="1552870" y="1752865"/>
                  </a:lnTo>
                  <a:cubicBezTo>
                    <a:pt x="1552870" y="1681470"/>
                    <a:pt x="1612174" y="1621974"/>
                    <a:pt x="1683339" y="1621974"/>
                  </a:cubicBezTo>
                  <a:close/>
                  <a:moveTo>
                    <a:pt x="1641078" y="0"/>
                  </a:moveTo>
                  <a:lnTo>
                    <a:pt x="1656717" y="1270"/>
                  </a:lnTo>
                  <a:lnTo>
                    <a:pt x="1672589" y="0"/>
                  </a:lnTo>
                  <a:lnTo>
                    <a:pt x="1683239" y="3422"/>
                  </a:lnTo>
                  <a:lnTo>
                    <a:pt x="1692469" y="4171"/>
                  </a:lnTo>
                  <a:lnTo>
                    <a:pt x="1703544" y="9945"/>
                  </a:lnTo>
                  <a:lnTo>
                    <a:pt x="1720532" y="15403"/>
                  </a:lnTo>
                  <a:lnTo>
                    <a:pt x="1731302" y="24418"/>
                  </a:lnTo>
                  <a:lnTo>
                    <a:pt x="1738286" y="28059"/>
                  </a:lnTo>
                  <a:lnTo>
                    <a:pt x="1744570" y="35524"/>
                  </a:lnTo>
                  <a:lnTo>
                    <a:pt x="1759060" y="47653"/>
                  </a:lnTo>
                  <a:lnTo>
                    <a:pt x="1765822" y="60767"/>
                  </a:lnTo>
                  <a:lnTo>
                    <a:pt x="1770599" y="66441"/>
                  </a:lnTo>
                  <a:lnTo>
                    <a:pt x="1773903" y="76440"/>
                  </a:lnTo>
                  <a:lnTo>
                    <a:pt x="1782970" y="94025"/>
                  </a:lnTo>
                  <a:lnTo>
                    <a:pt x="3307901" y="5411269"/>
                  </a:lnTo>
                  <a:cubicBezTo>
                    <a:pt x="3329044" y="5478659"/>
                    <a:pt x="3288079" y="5552657"/>
                    <a:pt x="3218044" y="5572477"/>
                  </a:cubicBezTo>
                  <a:cubicBezTo>
                    <a:pt x="3206151" y="5575120"/>
                    <a:pt x="3194258" y="5577763"/>
                    <a:pt x="3182365" y="5577763"/>
                  </a:cubicBezTo>
                  <a:cubicBezTo>
                    <a:pt x="3125543" y="5577763"/>
                    <a:pt x="3072686" y="5539443"/>
                    <a:pt x="3056829" y="5482623"/>
                  </a:cubicBezTo>
                  <a:lnTo>
                    <a:pt x="1657058" y="601797"/>
                  </a:lnTo>
                  <a:lnTo>
                    <a:pt x="256074" y="5482623"/>
                  </a:lnTo>
                  <a:cubicBezTo>
                    <a:pt x="240216" y="5539443"/>
                    <a:pt x="187359" y="5577763"/>
                    <a:pt x="130538" y="5577763"/>
                  </a:cubicBezTo>
                  <a:cubicBezTo>
                    <a:pt x="118645" y="5577763"/>
                    <a:pt x="106752" y="5575120"/>
                    <a:pt x="94859" y="5572477"/>
                  </a:cubicBezTo>
                  <a:cubicBezTo>
                    <a:pt x="26145" y="5552657"/>
                    <a:pt x="-14820" y="5478659"/>
                    <a:pt x="5002" y="5411269"/>
                  </a:cubicBezTo>
                  <a:lnTo>
                    <a:pt x="1531254" y="94025"/>
                  </a:lnTo>
                  <a:lnTo>
                    <a:pt x="1540995" y="72579"/>
                  </a:lnTo>
                  <a:lnTo>
                    <a:pt x="1542965" y="66441"/>
                  </a:lnTo>
                  <a:lnTo>
                    <a:pt x="1544772" y="64264"/>
                  </a:lnTo>
                  <a:lnTo>
                    <a:pt x="1547604" y="58029"/>
                  </a:lnTo>
                  <a:cubicBezTo>
                    <a:pt x="1554663" y="47226"/>
                    <a:pt x="1563205" y="37683"/>
                    <a:pt x="1572856" y="29592"/>
                  </a:cubicBezTo>
                  <a:lnTo>
                    <a:pt x="1573942" y="29122"/>
                  </a:lnTo>
                  <a:lnTo>
                    <a:pt x="1574824" y="28059"/>
                  </a:lnTo>
                  <a:cubicBezTo>
                    <a:pt x="1587894" y="17385"/>
                    <a:pt x="1603255" y="9126"/>
                    <a:pt x="1620434" y="4171"/>
                  </a:cubicBezTo>
                  <a:lnTo>
                    <a:pt x="1633956" y="30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defTabSz="914217"/>
              <a:endParaRPr lang="en-US">
                <a:solidFill>
                  <a:srgbClr val="272727"/>
                </a:solidFill>
                <a:latin typeface="Poppins" pitchFamily="2" charset="77"/>
              </a:endParaRPr>
            </a:p>
          </p:txBody>
        </p:sp>
        <p:sp>
          <p:nvSpPr>
            <p:cNvPr id="9" name="Freeform 27">
              <a:extLst>
                <a:ext uri="{FF2B5EF4-FFF2-40B4-BE49-F238E27FC236}">
                  <a16:creationId xmlns:a16="http://schemas.microsoft.com/office/drawing/2014/main" xmlns="" id="{017A21FB-80A2-60BB-F213-748A5DD28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1390" y="3593481"/>
              <a:ext cx="4708898" cy="5830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272727"/>
                </a:solidFill>
                <a:latin typeface="Poppins" pitchFamily="2" charset="77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xmlns="" id="{EC060972-860A-B0FD-0987-EC0CA2392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7218" y="3600006"/>
              <a:ext cx="4690096" cy="5830467"/>
            </a:xfrm>
            <a:custGeom>
              <a:avLst/>
              <a:gdLst>
                <a:gd name="connsiteX0" fmla="*/ 2376690 w 4420656"/>
                <a:gd name="connsiteY0" fmla="*/ 1834736 h 5495514"/>
                <a:gd name="connsiteX1" fmla="*/ 2659311 w 4420656"/>
                <a:gd name="connsiteY1" fmla="*/ 1914450 h 5495514"/>
                <a:gd name="connsiteX2" fmla="*/ 2822409 w 4420656"/>
                <a:gd name="connsiteY2" fmla="*/ 2040250 h 5495514"/>
                <a:gd name="connsiteX3" fmla="*/ 2885906 w 4420656"/>
                <a:gd name="connsiteY3" fmla="*/ 2113736 h 5495514"/>
                <a:gd name="connsiteX4" fmla="*/ 3037799 w 4420656"/>
                <a:gd name="connsiteY4" fmla="*/ 2400210 h 5495514"/>
                <a:gd name="connsiteX5" fmla="*/ 3091335 w 4420656"/>
                <a:gd name="connsiteY5" fmla="*/ 2747715 h 5495514"/>
                <a:gd name="connsiteX6" fmla="*/ 3037799 w 4420656"/>
                <a:gd name="connsiteY6" fmla="*/ 3095220 h 5495514"/>
                <a:gd name="connsiteX7" fmla="*/ 2885906 w 4420656"/>
                <a:gd name="connsiteY7" fmla="*/ 3382939 h 5495514"/>
                <a:gd name="connsiteX8" fmla="*/ 2659311 w 4420656"/>
                <a:gd name="connsiteY8" fmla="*/ 3582225 h 5495514"/>
                <a:gd name="connsiteX9" fmla="*/ 2376690 w 4420656"/>
                <a:gd name="connsiteY9" fmla="*/ 3660694 h 5495514"/>
                <a:gd name="connsiteX10" fmla="*/ 2089088 w 4420656"/>
                <a:gd name="connsiteY10" fmla="*/ 3597172 h 5495514"/>
                <a:gd name="connsiteX11" fmla="*/ 1903579 w 4420656"/>
                <a:gd name="connsiteY11" fmla="*/ 3463899 h 5495514"/>
                <a:gd name="connsiteX12" fmla="*/ 1888639 w 4420656"/>
                <a:gd name="connsiteY12" fmla="*/ 3447707 h 5495514"/>
                <a:gd name="connsiteX13" fmla="*/ 1851288 w 4420656"/>
                <a:gd name="connsiteY13" fmla="*/ 3407850 h 5495514"/>
                <a:gd name="connsiteX14" fmla="*/ 1850043 w 4420656"/>
                <a:gd name="connsiteY14" fmla="*/ 3404113 h 5495514"/>
                <a:gd name="connsiteX15" fmla="*/ 1762891 w 4420656"/>
                <a:gd name="connsiteY15" fmla="*/ 3279560 h 5495514"/>
                <a:gd name="connsiteX16" fmla="*/ 1751686 w 4420656"/>
                <a:gd name="connsiteY16" fmla="*/ 3258385 h 5495514"/>
                <a:gd name="connsiteX17" fmla="*/ 1741726 w 4420656"/>
                <a:gd name="connsiteY17" fmla="*/ 3240948 h 5495514"/>
                <a:gd name="connsiteX18" fmla="*/ 1731766 w 4420656"/>
                <a:gd name="connsiteY18" fmla="*/ 3222265 h 5495514"/>
                <a:gd name="connsiteX19" fmla="*/ 1710600 w 4420656"/>
                <a:gd name="connsiteY19" fmla="*/ 3172443 h 5495514"/>
                <a:gd name="connsiteX20" fmla="*/ 1686945 w 4420656"/>
                <a:gd name="connsiteY20" fmla="*/ 3111412 h 5495514"/>
                <a:gd name="connsiteX21" fmla="*/ 1667024 w 4420656"/>
                <a:gd name="connsiteY21" fmla="*/ 3047889 h 5495514"/>
                <a:gd name="connsiteX22" fmla="*/ 1657064 w 4420656"/>
                <a:gd name="connsiteY22" fmla="*/ 3009278 h 5495514"/>
                <a:gd name="connsiteX23" fmla="*/ 1653329 w 4420656"/>
                <a:gd name="connsiteY23" fmla="*/ 2999314 h 5495514"/>
                <a:gd name="connsiteX24" fmla="*/ 1625938 w 4420656"/>
                <a:gd name="connsiteY24" fmla="*/ 2747715 h 5495514"/>
                <a:gd name="connsiteX25" fmla="*/ 1667024 w 4420656"/>
                <a:gd name="connsiteY25" fmla="*/ 2448786 h 5495514"/>
                <a:gd name="connsiteX26" fmla="*/ 1686945 w 4420656"/>
                <a:gd name="connsiteY26" fmla="*/ 2384018 h 5495514"/>
                <a:gd name="connsiteX27" fmla="*/ 1710600 w 4420656"/>
                <a:gd name="connsiteY27" fmla="*/ 2322987 h 5495514"/>
                <a:gd name="connsiteX28" fmla="*/ 1850043 w 4420656"/>
                <a:gd name="connsiteY28" fmla="*/ 2090071 h 5495514"/>
                <a:gd name="connsiteX29" fmla="*/ 2089088 w 4420656"/>
                <a:gd name="connsiteY29" fmla="*/ 1898258 h 5495514"/>
                <a:gd name="connsiteX30" fmla="*/ 2376690 w 4420656"/>
                <a:gd name="connsiteY30" fmla="*/ 1834736 h 5495514"/>
                <a:gd name="connsiteX31" fmla="*/ 2375900 w 4420656"/>
                <a:gd name="connsiteY31" fmla="*/ 1376778 h 5495514"/>
                <a:gd name="connsiteX32" fmla="*/ 1942739 w 4420656"/>
                <a:gd name="connsiteY32" fmla="*/ 1466512 h 5495514"/>
                <a:gd name="connsiteX33" fmla="*/ 1578037 w 4420656"/>
                <a:gd name="connsiteY33" fmla="*/ 1751916 h 5495514"/>
                <a:gd name="connsiteX34" fmla="*/ 1327848 w 4420656"/>
                <a:gd name="connsiteY34" fmla="*/ 2194355 h 5495514"/>
                <a:gd name="connsiteX35" fmla="*/ 1234495 w 4420656"/>
                <a:gd name="connsiteY35" fmla="*/ 2747715 h 5495514"/>
                <a:gd name="connsiteX36" fmla="*/ 1327848 w 4420656"/>
                <a:gd name="connsiteY36" fmla="*/ 3299828 h 5495514"/>
                <a:gd name="connsiteX37" fmla="*/ 1578037 w 4420656"/>
                <a:gd name="connsiteY37" fmla="*/ 3743513 h 5495514"/>
                <a:gd name="connsiteX38" fmla="*/ 1942739 w 4420656"/>
                <a:gd name="connsiteY38" fmla="*/ 4027671 h 5495514"/>
                <a:gd name="connsiteX39" fmla="*/ 2375900 w 4420656"/>
                <a:gd name="connsiteY39" fmla="*/ 4117405 h 5495514"/>
                <a:gd name="connsiteX40" fmla="*/ 2797860 w 4420656"/>
                <a:gd name="connsiteY40" fmla="*/ 3991528 h 5495514"/>
                <a:gd name="connsiteX41" fmla="*/ 3133933 w 4420656"/>
                <a:gd name="connsiteY41" fmla="*/ 3692414 h 5495514"/>
                <a:gd name="connsiteX42" fmla="*/ 3355493 w 4420656"/>
                <a:gd name="connsiteY42" fmla="*/ 3263685 h 5495514"/>
                <a:gd name="connsiteX43" fmla="*/ 3436400 w 4420656"/>
                <a:gd name="connsiteY43" fmla="*/ 2747715 h 5495514"/>
                <a:gd name="connsiteX44" fmla="*/ 3355493 w 4420656"/>
                <a:gd name="connsiteY44" fmla="*/ 2231744 h 5495514"/>
                <a:gd name="connsiteX45" fmla="*/ 3133933 w 4420656"/>
                <a:gd name="connsiteY45" fmla="*/ 1803015 h 5495514"/>
                <a:gd name="connsiteX46" fmla="*/ 2797860 w 4420656"/>
                <a:gd name="connsiteY46" fmla="*/ 1502655 h 5495514"/>
                <a:gd name="connsiteX47" fmla="*/ 2375900 w 4420656"/>
                <a:gd name="connsiteY47" fmla="*/ 1376778 h 5495514"/>
                <a:gd name="connsiteX48" fmla="*/ 2375900 w 4420656"/>
                <a:gd name="connsiteY48" fmla="*/ 919384 h 5495514"/>
                <a:gd name="connsiteX49" fmla="*/ 2936023 w 4420656"/>
                <a:gd name="connsiteY49" fmla="*/ 1095113 h 5495514"/>
                <a:gd name="connsiteX50" fmla="*/ 3376653 w 4420656"/>
                <a:gd name="connsiteY50" fmla="*/ 1498916 h 5495514"/>
                <a:gd name="connsiteX51" fmla="*/ 3667917 w 4420656"/>
                <a:gd name="connsiteY51" fmla="*/ 2067232 h 5495514"/>
                <a:gd name="connsiteX52" fmla="*/ 3772473 w 4420656"/>
                <a:gd name="connsiteY52" fmla="*/ 2747715 h 5495514"/>
                <a:gd name="connsiteX53" fmla="*/ 3667917 w 4420656"/>
                <a:gd name="connsiteY53" fmla="*/ 3428197 h 5495514"/>
                <a:gd name="connsiteX54" fmla="*/ 3376653 w 4420656"/>
                <a:gd name="connsiteY54" fmla="*/ 3995267 h 5495514"/>
                <a:gd name="connsiteX55" fmla="*/ 2936023 w 4420656"/>
                <a:gd name="connsiteY55" fmla="*/ 4399070 h 5495514"/>
                <a:gd name="connsiteX56" fmla="*/ 2375900 w 4420656"/>
                <a:gd name="connsiteY56" fmla="*/ 4573552 h 5495514"/>
                <a:gd name="connsiteX57" fmla="*/ 1794617 w 4420656"/>
                <a:gd name="connsiteY57" fmla="*/ 4463878 h 5495514"/>
                <a:gd name="connsiteX58" fmla="*/ 1302954 w 4420656"/>
                <a:gd name="connsiteY58" fmla="*/ 4085001 h 5495514"/>
                <a:gd name="connsiteX59" fmla="*/ 961901 w 4420656"/>
                <a:gd name="connsiteY59" fmla="*/ 3493005 h 5495514"/>
                <a:gd name="connsiteX60" fmla="*/ 834940 w 4420656"/>
                <a:gd name="connsiteY60" fmla="*/ 2747715 h 5495514"/>
                <a:gd name="connsiteX61" fmla="*/ 961901 w 4420656"/>
                <a:gd name="connsiteY61" fmla="*/ 2002424 h 5495514"/>
                <a:gd name="connsiteX62" fmla="*/ 1302954 w 4420656"/>
                <a:gd name="connsiteY62" fmla="*/ 1407936 h 5495514"/>
                <a:gd name="connsiteX63" fmla="*/ 1794617 w 4420656"/>
                <a:gd name="connsiteY63" fmla="*/ 1030305 h 5495514"/>
                <a:gd name="connsiteX64" fmla="*/ 2375900 w 4420656"/>
                <a:gd name="connsiteY64" fmla="*/ 919384 h 5495514"/>
                <a:gd name="connsiteX65" fmla="*/ 2183174 w 4420656"/>
                <a:gd name="connsiteY65" fmla="*/ 461240 h 5495514"/>
                <a:gd name="connsiteX66" fmla="*/ 1643274 w 4420656"/>
                <a:gd name="connsiteY66" fmla="*/ 591597 h 5495514"/>
                <a:gd name="connsiteX67" fmla="*/ 1019577 w 4420656"/>
                <a:gd name="connsiteY67" fmla="*/ 1060074 h 5495514"/>
                <a:gd name="connsiteX68" fmla="*/ 583860 w 4420656"/>
                <a:gd name="connsiteY68" fmla="*/ 1805150 h 5495514"/>
                <a:gd name="connsiteX69" fmla="*/ 422023 w 4420656"/>
                <a:gd name="connsiteY69" fmla="*/ 2748332 h 5495514"/>
                <a:gd name="connsiteX70" fmla="*/ 583860 w 4420656"/>
                <a:gd name="connsiteY70" fmla="*/ 3690268 h 5495514"/>
                <a:gd name="connsiteX71" fmla="*/ 1019577 w 4420656"/>
                <a:gd name="connsiteY71" fmla="*/ 4435345 h 5495514"/>
                <a:gd name="connsiteX72" fmla="*/ 1643274 w 4420656"/>
                <a:gd name="connsiteY72" fmla="*/ 4903821 h 5495514"/>
                <a:gd name="connsiteX73" fmla="*/ 2372788 w 4420656"/>
                <a:gd name="connsiteY73" fmla="*/ 5030908 h 5495514"/>
                <a:gd name="connsiteX74" fmla="*/ 3069935 w 4420656"/>
                <a:gd name="connsiteY74" fmla="*/ 4802899 h 5495514"/>
                <a:gd name="connsiteX75" fmla="*/ 3613958 w 4420656"/>
                <a:gd name="connsiteY75" fmla="*/ 4295799 h 5495514"/>
                <a:gd name="connsiteX76" fmla="*/ 3970001 w 4420656"/>
                <a:gd name="connsiteY76" fmla="*/ 3589347 h 5495514"/>
                <a:gd name="connsiteX77" fmla="*/ 4099471 w 4420656"/>
                <a:gd name="connsiteY77" fmla="*/ 2748332 h 5495514"/>
                <a:gd name="connsiteX78" fmla="*/ 3970001 w 4420656"/>
                <a:gd name="connsiteY78" fmla="*/ 1907318 h 5495514"/>
                <a:gd name="connsiteX79" fmla="*/ 3613958 w 4420656"/>
                <a:gd name="connsiteY79" fmla="*/ 1200866 h 5495514"/>
                <a:gd name="connsiteX80" fmla="*/ 3069935 w 4420656"/>
                <a:gd name="connsiteY80" fmla="*/ 692519 h 5495514"/>
                <a:gd name="connsiteX81" fmla="*/ 2372788 w 4420656"/>
                <a:gd name="connsiteY81" fmla="*/ 463265 h 5495514"/>
                <a:gd name="connsiteX82" fmla="*/ 2183174 w 4420656"/>
                <a:gd name="connsiteY82" fmla="*/ 461240 h 5495514"/>
                <a:gd name="connsiteX83" fmla="*/ 2144932 w 4420656"/>
                <a:gd name="connsiteY83" fmla="*/ 1213 h 5495514"/>
                <a:gd name="connsiteX84" fmla="*/ 2372788 w 4420656"/>
                <a:gd name="connsiteY84" fmla="*/ 7248 h 5495514"/>
                <a:gd name="connsiteX85" fmla="*/ 3204384 w 4420656"/>
                <a:gd name="connsiteY85" fmla="*/ 292570 h 5495514"/>
                <a:gd name="connsiteX86" fmla="*/ 3850490 w 4420656"/>
                <a:gd name="connsiteY86" fmla="*/ 906822 h 5495514"/>
                <a:gd name="connsiteX87" fmla="*/ 4270022 w 4420656"/>
                <a:gd name="connsiteY87" fmla="*/ 1749082 h 5495514"/>
                <a:gd name="connsiteX88" fmla="*/ 4420656 w 4420656"/>
                <a:gd name="connsiteY88" fmla="*/ 2748332 h 5495514"/>
                <a:gd name="connsiteX89" fmla="*/ 4270022 w 4420656"/>
                <a:gd name="connsiteY89" fmla="*/ 3747582 h 5495514"/>
                <a:gd name="connsiteX90" fmla="*/ 3850490 w 4420656"/>
                <a:gd name="connsiteY90" fmla="*/ 4589842 h 5495514"/>
                <a:gd name="connsiteX91" fmla="*/ 3204384 w 4420656"/>
                <a:gd name="connsiteY91" fmla="*/ 5201603 h 5495514"/>
                <a:gd name="connsiteX92" fmla="*/ 2372788 w 4420656"/>
                <a:gd name="connsiteY92" fmla="*/ 5488170 h 5495514"/>
                <a:gd name="connsiteX93" fmla="*/ 1492641 w 4420656"/>
                <a:gd name="connsiteY93" fmla="*/ 5347378 h 5495514"/>
                <a:gd name="connsiteX94" fmla="*/ 733249 w 4420656"/>
                <a:gd name="connsiteY94" fmla="*/ 4791686 h 5495514"/>
                <a:gd name="connsiteX95" fmla="*/ 200430 w 4420656"/>
                <a:gd name="connsiteY95" fmla="*/ 3892112 h 5495514"/>
                <a:gd name="connsiteX96" fmla="*/ 0 w 4420656"/>
                <a:gd name="connsiteY96" fmla="*/ 2748332 h 5495514"/>
                <a:gd name="connsiteX97" fmla="*/ 200430 w 4420656"/>
                <a:gd name="connsiteY97" fmla="*/ 1603307 h 5495514"/>
                <a:gd name="connsiteX98" fmla="*/ 733249 w 4420656"/>
                <a:gd name="connsiteY98" fmla="*/ 703733 h 5495514"/>
                <a:gd name="connsiteX99" fmla="*/ 1492641 w 4420656"/>
                <a:gd name="connsiteY99" fmla="*/ 148040 h 5495514"/>
                <a:gd name="connsiteX100" fmla="*/ 2144932 w 4420656"/>
                <a:gd name="connsiteY100" fmla="*/ 1213 h 549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4420656" h="5495514">
                  <a:moveTo>
                    <a:pt x="2376690" y="1834736"/>
                  </a:moveTo>
                  <a:cubicBezTo>
                    <a:pt x="2477537" y="1837227"/>
                    <a:pt x="2573404" y="1865874"/>
                    <a:pt x="2659311" y="1914450"/>
                  </a:cubicBezTo>
                  <a:cubicBezTo>
                    <a:pt x="2719072" y="1946834"/>
                    <a:pt x="2772608" y="1989183"/>
                    <a:pt x="2822409" y="2040250"/>
                  </a:cubicBezTo>
                  <a:cubicBezTo>
                    <a:pt x="2844820" y="2062669"/>
                    <a:pt x="2867230" y="2087580"/>
                    <a:pt x="2885906" y="2113736"/>
                  </a:cubicBezTo>
                  <a:cubicBezTo>
                    <a:pt x="2950647" y="2194696"/>
                    <a:pt x="3001693" y="2293094"/>
                    <a:pt x="3037799" y="2400210"/>
                  </a:cubicBezTo>
                  <a:cubicBezTo>
                    <a:pt x="3072660" y="2507326"/>
                    <a:pt x="3091335" y="2624407"/>
                    <a:pt x="3091335" y="2747715"/>
                  </a:cubicBezTo>
                  <a:cubicBezTo>
                    <a:pt x="3091335" y="2871023"/>
                    <a:pt x="3072660" y="2988104"/>
                    <a:pt x="3037799" y="3095220"/>
                  </a:cubicBezTo>
                  <a:cubicBezTo>
                    <a:pt x="3001693" y="3203582"/>
                    <a:pt x="2950647" y="3299488"/>
                    <a:pt x="2885906" y="3382939"/>
                  </a:cubicBezTo>
                  <a:cubicBezTo>
                    <a:pt x="2822409" y="3465145"/>
                    <a:pt x="2745218" y="3532404"/>
                    <a:pt x="2659311" y="3582225"/>
                  </a:cubicBezTo>
                  <a:cubicBezTo>
                    <a:pt x="2573404" y="3629556"/>
                    <a:pt x="2477537" y="3658203"/>
                    <a:pt x="2376690" y="3660694"/>
                  </a:cubicBezTo>
                  <a:cubicBezTo>
                    <a:pt x="2275842" y="3664431"/>
                    <a:pt x="2178730" y="3640765"/>
                    <a:pt x="2089088" y="3597172"/>
                  </a:cubicBezTo>
                  <a:cubicBezTo>
                    <a:pt x="2021857" y="3563542"/>
                    <a:pt x="1959606" y="3518703"/>
                    <a:pt x="1903579" y="3463899"/>
                  </a:cubicBezTo>
                  <a:cubicBezTo>
                    <a:pt x="1898599" y="3458917"/>
                    <a:pt x="1893619" y="3453935"/>
                    <a:pt x="1888639" y="3447707"/>
                  </a:cubicBezTo>
                  <a:cubicBezTo>
                    <a:pt x="1876189" y="3435252"/>
                    <a:pt x="1863738" y="3421551"/>
                    <a:pt x="1851288" y="3407850"/>
                  </a:cubicBezTo>
                  <a:cubicBezTo>
                    <a:pt x="1851288" y="3406604"/>
                    <a:pt x="1850043" y="3405359"/>
                    <a:pt x="1850043" y="3404113"/>
                  </a:cubicBezTo>
                  <a:cubicBezTo>
                    <a:pt x="1817672" y="3366747"/>
                    <a:pt x="1789037" y="3324399"/>
                    <a:pt x="1762891" y="3279560"/>
                  </a:cubicBezTo>
                  <a:cubicBezTo>
                    <a:pt x="1759156" y="3272086"/>
                    <a:pt x="1755421" y="3265859"/>
                    <a:pt x="1751686" y="3258385"/>
                  </a:cubicBezTo>
                  <a:cubicBezTo>
                    <a:pt x="1747951" y="3253403"/>
                    <a:pt x="1745461" y="3247176"/>
                    <a:pt x="1741726" y="3240948"/>
                  </a:cubicBezTo>
                  <a:cubicBezTo>
                    <a:pt x="1739236" y="3234720"/>
                    <a:pt x="1735501" y="3228492"/>
                    <a:pt x="1731766" y="3222265"/>
                  </a:cubicBezTo>
                  <a:cubicBezTo>
                    <a:pt x="1724295" y="3206073"/>
                    <a:pt x="1716825" y="3188635"/>
                    <a:pt x="1710600" y="3172443"/>
                  </a:cubicBezTo>
                  <a:cubicBezTo>
                    <a:pt x="1701885" y="3152515"/>
                    <a:pt x="1693170" y="3132586"/>
                    <a:pt x="1686945" y="3111412"/>
                  </a:cubicBezTo>
                  <a:cubicBezTo>
                    <a:pt x="1678229" y="3090238"/>
                    <a:pt x="1673249" y="3069064"/>
                    <a:pt x="1667024" y="3047889"/>
                  </a:cubicBezTo>
                  <a:cubicBezTo>
                    <a:pt x="1663289" y="3034189"/>
                    <a:pt x="1659554" y="3021733"/>
                    <a:pt x="1657064" y="3009278"/>
                  </a:cubicBezTo>
                  <a:cubicBezTo>
                    <a:pt x="1655819" y="3005541"/>
                    <a:pt x="1654574" y="3001805"/>
                    <a:pt x="1653329" y="2999314"/>
                  </a:cubicBezTo>
                  <a:cubicBezTo>
                    <a:pt x="1635898" y="2918354"/>
                    <a:pt x="1625938" y="2834903"/>
                    <a:pt x="1625938" y="2747715"/>
                  </a:cubicBezTo>
                  <a:cubicBezTo>
                    <a:pt x="1625938" y="2643090"/>
                    <a:pt x="1639634" y="2542201"/>
                    <a:pt x="1667024" y="2448786"/>
                  </a:cubicBezTo>
                  <a:cubicBezTo>
                    <a:pt x="1673249" y="2426366"/>
                    <a:pt x="1678229" y="2405192"/>
                    <a:pt x="1686945" y="2384018"/>
                  </a:cubicBezTo>
                  <a:cubicBezTo>
                    <a:pt x="1693170" y="2362844"/>
                    <a:pt x="1701885" y="2342915"/>
                    <a:pt x="1710600" y="2322987"/>
                  </a:cubicBezTo>
                  <a:cubicBezTo>
                    <a:pt x="1746706" y="2235799"/>
                    <a:pt x="1794017" y="2157330"/>
                    <a:pt x="1850043" y="2090071"/>
                  </a:cubicBezTo>
                  <a:cubicBezTo>
                    <a:pt x="1918520" y="2007866"/>
                    <a:pt x="1999446" y="1941852"/>
                    <a:pt x="2089088" y="1898258"/>
                  </a:cubicBezTo>
                  <a:cubicBezTo>
                    <a:pt x="2178730" y="1854664"/>
                    <a:pt x="2275842" y="1830999"/>
                    <a:pt x="2376690" y="1834736"/>
                  </a:cubicBezTo>
                  <a:close/>
                  <a:moveTo>
                    <a:pt x="2375900" y="1376778"/>
                  </a:moveTo>
                  <a:cubicBezTo>
                    <a:pt x="2224045" y="1369300"/>
                    <a:pt x="2077168" y="1401704"/>
                    <a:pt x="1942739" y="1466512"/>
                  </a:cubicBezTo>
                  <a:cubicBezTo>
                    <a:pt x="1805820" y="1531320"/>
                    <a:pt x="1682593" y="1628532"/>
                    <a:pt x="1578037" y="1751916"/>
                  </a:cubicBezTo>
                  <a:cubicBezTo>
                    <a:pt x="1473480" y="1876547"/>
                    <a:pt x="1387595" y="2027350"/>
                    <a:pt x="1327848" y="2194355"/>
                  </a:cubicBezTo>
                  <a:cubicBezTo>
                    <a:pt x="1268102" y="2363852"/>
                    <a:pt x="1234495" y="2550798"/>
                    <a:pt x="1234495" y="2747715"/>
                  </a:cubicBezTo>
                  <a:cubicBezTo>
                    <a:pt x="1234495" y="2944631"/>
                    <a:pt x="1268102" y="3130330"/>
                    <a:pt x="1327848" y="3299828"/>
                  </a:cubicBezTo>
                  <a:cubicBezTo>
                    <a:pt x="1387595" y="3468079"/>
                    <a:pt x="1473480" y="3618882"/>
                    <a:pt x="1578037" y="3743513"/>
                  </a:cubicBezTo>
                  <a:cubicBezTo>
                    <a:pt x="1682593" y="3865651"/>
                    <a:pt x="1805820" y="3962863"/>
                    <a:pt x="1942739" y="4027671"/>
                  </a:cubicBezTo>
                  <a:cubicBezTo>
                    <a:pt x="2077168" y="4092478"/>
                    <a:pt x="2224045" y="4124882"/>
                    <a:pt x="2375900" y="4117405"/>
                  </a:cubicBezTo>
                  <a:cubicBezTo>
                    <a:pt x="2526511" y="4111173"/>
                    <a:pt x="2669654" y="4066306"/>
                    <a:pt x="2797860" y="3991528"/>
                  </a:cubicBezTo>
                  <a:cubicBezTo>
                    <a:pt x="2924821" y="3917996"/>
                    <a:pt x="3038090" y="3815799"/>
                    <a:pt x="3133933" y="3692414"/>
                  </a:cubicBezTo>
                  <a:cubicBezTo>
                    <a:pt x="3227287" y="3569030"/>
                    <a:pt x="3303215" y="3423212"/>
                    <a:pt x="3355493" y="3263685"/>
                  </a:cubicBezTo>
                  <a:cubicBezTo>
                    <a:pt x="3407771" y="3104158"/>
                    <a:pt x="3436400" y="2930921"/>
                    <a:pt x="3436400" y="2747715"/>
                  </a:cubicBezTo>
                  <a:cubicBezTo>
                    <a:pt x="3436400" y="2565754"/>
                    <a:pt x="3407771" y="2391271"/>
                    <a:pt x="3355493" y="2231744"/>
                  </a:cubicBezTo>
                  <a:cubicBezTo>
                    <a:pt x="3303215" y="2070970"/>
                    <a:pt x="3227287" y="1926399"/>
                    <a:pt x="3133933" y="1803015"/>
                  </a:cubicBezTo>
                  <a:cubicBezTo>
                    <a:pt x="3038090" y="1678384"/>
                    <a:pt x="2924821" y="1576187"/>
                    <a:pt x="2797860" y="1502655"/>
                  </a:cubicBezTo>
                  <a:cubicBezTo>
                    <a:pt x="2669654" y="1427877"/>
                    <a:pt x="2526511" y="1384256"/>
                    <a:pt x="2375900" y="1376778"/>
                  </a:cubicBezTo>
                  <a:close/>
                  <a:moveTo>
                    <a:pt x="2375900" y="919384"/>
                  </a:moveTo>
                  <a:cubicBezTo>
                    <a:pt x="2577545" y="931847"/>
                    <a:pt x="2766742" y="994162"/>
                    <a:pt x="2936023" y="1095113"/>
                  </a:cubicBezTo>
                  <a:cubicBezTo>
                    <a:pt x="3104060" y="1194818"/>
                    <a:pt x="3253426" y="1333158"/>
                    <a:pt x="3376653" y="1498916"/>
                  </a:cubicBezTo>
                  <a:cubicBezTo>
                    <a:pt x="3501125" y="1663429"/>
                    <a:pt x="3599458" y="1855360"/>
                    <a:pt x="3667917" y="2067232"/>
                  </a:cubicBezTo>
                  <a:cubicBezTo>
                    <a:pt x="3735132" y="2277857"/>
                    <a:pt x="3772473" y="2507178"/>
                    <a:pt x="3772473" y="2747715"/>
                  </a:cubicBezTo>
                  <a:cubicBezTo>
                    <a:pt x="3772473" y="2988252"/>
                    <a:pt x="3735132" y="3217572"/>
                    <a:pt x="3667917" y="3428197"/>
                  </a:cubicBezTo>
                  <a:cubicBezTo>
                    <a:pt x="3599458" y="3638823"/>
                    <a:pt x="3501125" y="3830754"/>
                    <a:pt x="3376653" y="3995267"/>
                  </a:cubicBezTo>
                  <a:cubicBezTo>
                    <a:pt x="3253426" y="4161025"/>
                    <a:pt x="3104060" y="4299365"/>
                    <a:pt x="2936023" y="4399070"/>
                  </a:cubicBezTo>
                  <a:cubicBezTo>
                    <a:pt x="2766742" y="4500020"/>
                    <a:pt x="2577545" y="4562336"/>
                    <a:pt x="2375900" y="4573552"/>
                  </a:cubicBezTo>
                  <a:cubicBezTo>
                    <a:pt x="2171767" y="4587262"/>
                    <a:pt x="1976346" y="4547380"/>
                    <a:pt x="1794617" y="4463878"/>
                  </a:cubicBezTo>
                  <a:cubicBezTo>
                    <a:pt x="1611644" y="4379129"/>
                    <a:pt x="1444852" y="4249513"/>
                    <a:pt x="1302954" y="4085001"/>
                  </a:cubicBezTo>
                  <a:cubicBezTo>
                    <a:pt x="1159811" y="3919242"/>
                    <a:pt x="1042808" y="3719833"/>
                    <a:pt x="961901" y="3493005"/>
                  </a:cubicBezTo>
                  <a:cubicBezTo>
                    <a:pt x="880995" y="3264931"/>
                    <a:pt x="834940" y="3013178"/>
                    <a:pt x="834940" y="2747715"/>
                  </a:cubicBezTo>
                  <a:cubicBezTo>
                    <a:pt x="834940" y="2482251"/>
                    <a:pt x="880995" y="2230498"/>
                    <a:pt x="961901" y="2002424"/>
                  </a:cubicBezTo>
                  <a:cubicBezTo>
                    <a:pt x="1042808" y="1775596"/>
                    <a:pt x="1159811" y="1574941"/>
                    <a:pt x="1302954" y="1407936"/>
                  </a:cubicBezTo>
                  <a:cubicBezTo>
                    <a:pt x="1444852" y="1244670"/>
                    <a:pt x="1611644" y="1115054"/>
                    <a:pt x="1794617" y="1030305"/>
                  </a:cubicBezTo>
                  <a:cubicBezTo>
                    <a:pt x="1976346" y="946803"/>
                    <a:pt x="2171767" y="908167"/>
                    <a:pt x="2375900" y="919384"/>
                  </a:cubicBezTo>
                  <a:close/>
                  <a:moveTo>
                    <a:pt x="2183174" y="461240"/>
                  </a:moveTo>
                  <a:cubicBezTo>
                    <a:pt x="1995505" y="471052"/>
                    <a:pt x="1814137" y="515906"/>
                    <a:pt x="1643274" y="591597"/>
                  </a:cubicBezTo>
                  <a:cubicBezTo>
                    <a:pt x="1410477" y="695011"/>
                    <a:pt x="1198843" y="854492"/>
                    <a:pt x="1019577" y="1060074"/>
                  </a:cubicBezTo>
                  <a:cubicBezTo>
                    <a:pt x="836576" y="1266901"/>
                    <a:pt x="687188" y="1519828"/>
                    <a:pt x="583860" y="1805150"/>
                  </a:cubicBezTo>
                  <a:cubicBezTo>
                    <a:pt x="479288" y="2094210"/>
                    <a:pt x="422023" y="2411926"/>
                    <a:pt x="422023" y="2748332"/>
                  </a:cubicBezTo>
                  <a:cubicBezTo>
                    <a:pt x="422023" y="3083492"/>
                    <a:pt x="479288" y="3403700"/>
                    <a:pt x="583860" y="3690268"/>
                  </a:cubicBezTo>
                  <a:cubicBezTo>
                    <a:pt x="687188" y="3975590"/>
                    <a:pt x="836576" y="4228518"/>
                    <a:pt x="1019577" y="4435345"/>
                  </a:cubicBezTo>
                  <a:cubicBezTo>
                    <a:pt x="1198843" y="4640926"/>
                    <a:pt x="1410477" y="4800408"/>
                    <a:pt x="1643274" y="4903821"/>
                  </a:cubicBezTo>
                  <a:cubicBezTo>
                    <a:pt x="1871092" y="5004743"/>
                    <a:pt x="2117583" y="5050843"/>
                    <a:pt x="2372788" y="5030908"/>
                  </a:cubicBezTo>
                  <a:cubicBezTo>
                    <a:pt x="2623014" y="5012219"/>
                    <a:pt x="2858301" y="4931232"/>
                    <a:pt x="3069935" y="4802899"/>
                  </a:cubicBezTo>
                  <a:cubicBezTo>
                    <a:pt x="3276589" y="4675813"/>
                    <a:pt x="3460835" y="4502626"/>
                    <a:pt x="3613958" y="4295799"/>
                  </a:cubicBezTo>
                  <a:cubicBezTo>
                    <a:pt x="3765836" y="4088971"/>
                    <a:pt x="3887837" y="3849750"/>
                    <a:pt x="3970001" y="3589347"/>
                  </a:cubicBezTo>
                  <a:cubicBezTo>
                    <a:pt x="4053409" y="3330190"/>
                    <a:pt x="4099471" y="3044868"/>
                    <a:pt x="4099471" y="2748332"/>
                  </a:cubicBezTo>
                  <a:cubicBezTo>
                    <a:pt x="4099471" y="2450551"/>
                    <a:pt x="4053409" y="2167721"/>
                    <a:pt x="3970001" y="1907318"/>
                  </a:cubicBezTo>
                  <a:cubicBezTo>
                    <a:pt x="3887837" y="1644423"/>
                    <a:pt x="3765836" y="1405201"/>
                    <a:pt x="3613958" y="1200866"/>
                  </a:cubicBezTo>
                  <a:cubicBezTo>
                    <a:pt x="3460835" y="992792"/>
                    <a:pt x="3276589" y="819606"/>
                    <a:pt x="3069935" y="692519"/>
                  </a:cubicBezTo>
                  <a:cubicBezTo>
                    <a:pt x="2858301" y="564186"/>
                    <a:pt x="2623014" y="483200"/>
                    <a:pt x="2372788" y="463265"/>
                  </a:cubicBezTo>
                  <a:cubicBezTo>
                    <a:pt x="2308987" y="458592"/>
                    <a:pt x="2245730" y="457970"/>
                    <a:pt x="2183174" y="461240"/>
                  </a:cubicBezTo>
                  <a:close/>
                  <a:moveTo>
                    <a:pt x="2144932" y="1213"/>
                  </a:moveTo>
                  <a:cubicBezTo>
                    <a:pt x="2220210" y="-1552"/>
                    <a:pt x="2296227" y="395"/>
                    <a:pt x="2372788" y="7248"/>
                  </a:cubicBezTo>
                  <a:cubicBezTo>
                    <a:pt x="2674055" y="34659"/>
                    <a:pt x="2954159" y="135581"/>
                    <a:pt x="3204384" y="292570"/>
                  </a:cubicBezTo>
                  <a:cubicBezTo>
                    <a:pt x="3450876" y="448313"/>
                    <a:pt x="3669979" y="657633"/>
                    <a:pt x="3850490" y="906822"/>
                  </a:cubicBezTo>
                  <a:cubicBezTo>
                    <a:pt x="4029756" y="1152274"/>
                    <a:pt x="4171675" y="1437596"/>
                    <a:pt x="4270022" y="1749082"/>
                  </a:cubicBezTo>
                  <a:cubicBezTo>
                    <a:pt x="4367125" y="2058077"/>
                    <a:pt x="4420656" y="2395729"/>
                    <a:pt x="4420656" y="2748332"/>
                  </a:cubicBezTo>
                  <a:cubicBezTo>
                    <a:pt x="4420656" y="3100935"/>
                    <a:pt x="4367125" y="3437341"/>
                    <a:pt x="4270022" y="3747582"/>
                  </a:cubicBezTo>
                  <a:cubicBezTo>
                    <a:pt x="4171675" y="4057823"/>
                    <a:pt x="4029756" y="4343145"/>
                    <a:pt x="3850490" y="4589842"/>
                  </a:cubicBezTo>
                  <a:cubicBezTo>
                    <a:pt x="3669979" y="4837786"/>
                    <a:pt x="3450876" y="5047105"/>
                    <a:pt x="3204384" y="5201603"/>
                  </a:cubicBezTo>
                  <a:cubicBezTo>
                    <a:pt x="2954159" y="5359837"/>
                    <a:pt x="2674055" y="5460759"/>
                    <a:pt x="2372788" y="5488170"/>
                  </a:cubicBezTo>
                  <a:cubicBezTo>
                    <a:pt x="2066542" y="5515581"/>
                    <a:pt x="1769010" y="5465743"/>
                    <a:pt x="1492641" y="5347378"/>
                  </a:cubicBezTo>
                  <a:cubicBezTo>
                    <a:pt x="1211292" y="5227767"/>
                    <a:pt x="953597" y="5037138"/>
                    <a:pt x="733249" y="4791686"/>
                  </a:cubicBezTo>
                  <a:cubicBezTo>
                    <a:pt x="510411" y="4542496"/>
                    <a:pt x="327410" y="4237239"/>
                    <a:pt x="200430" y="3892112"/>
                  </a:cubicBezTo>
                  <a:cubicBezTo>
                    <a:pt x="70960" y="3544492"/>
                    <a:pt x="0" y="3157003"/>
                    <a:pt x="0" y="2748332"/>
                  </a:cubicBezTo>
                  <a:cubicBezTo>
                    <a:pt x="0" y="2339661"/>
                    <a:pt x="70960" y="1952172"/>
                    <a:pt x="200430" y="1603307"/>
                  </a:cubicBezTo>
                  <a:cubicBezTo>
                    <a:pt x="327410" y="1258179"/>
                    <a:pt x="510411" y="951676"/>
                    <a:pt x="733249" y="703733"/>
                  </a:cubicBezTo>
                  <a:cubicBezTo>
                    <a:pt x="953597" y="457035"/>
                    <a:pt x="1211292" y="267651"/>
                    <a:pt x="1492641" y="148040"/>
                  </a:cubicBezTo>
                  <a:cubicBezTo>
                    <a:pt x="1699918" y="60201"/>
                    <a:pt x="1919099" y="9506"/>
                    <a:pt x="2144932" y="1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defTabSz="914217"/>
              <a:endParaRPr lang="en-US">
                <a:solidFill>
                  <a:srgbClr val="272727"/>
                </a:solidFill>
                <a:latin typeface="Poppins" pitchFamily="2" charset="77"/>
              </a:endParaRPr>
            </a:p>
          </p:txBody>
        </p:sp>
        <p:sp>
          <p:nvSpPr>
            <p:cNvPr id="14" name="Freeform 28">
              <a:extLst>
                <a:ext uri="{FF2B5EF4-FFF2-40B4-BE49-F238E27FC236}">
                  <a16:creationId xmlns:a16="http://schemas.microsoft.com/office/drawing/2014/main" xmlns="" id="{4D6E7328-B005-C8BA-4CF0-545B794B2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6817" y="3631066"/>
              <a:ext cx="2482664" cy="5775396"/>
            </a:xfrm>
            <a:custGeom>
              <a:avLst/>
              <a:gdLst>
                <a:gd name="T0" fmla="*/ 349 w 1877"/>
                <a:gd name="T1" fmla="*/ 2185 h 4370"/>
                <a:gd name="T2" fmla="*/ 351 w 1877"/>
                <a:gd name="T3" fmla="*/ 2080 h 4370"/>
                <a:gd name="T4" fmla="*/ 364 w 1877"/>
                <a:gd name="T5" fmla="*/ 1903 h 4370"/>
                <a:gd name="T6" fmla="*/ 383 w 1877"/>
                <a:gd name="T7" fmla="*/ 1750 h 4370"/>
                <a:gd name="T8" fmla="*/ 415 w 1877"/>
                <a:gd name="T9" fmla="*/ 1588 h 4370"/>
                <a:gd name="T10" fmla="*/ 438 w 1877"/>
                <a:gd name="T11" fmla="*/ 1493 h 4370"/>
                <a:gd name="T12" fmla="*/ 485 w 1877"/>
                <a:gd name="T13" fmla="*/ 1337 h 4370"/>
                <a:gd name="T14" fmla="*/ 543 w 1877"/>
                <a:gd name="T15" fmla="*/ 1181 h 4370"/>
                <a:gd name="T16" fmla="*/ 616 w 1877"/>
                <a:gd name="T17" fmla="*/ 1021 h 4370"/>
                <a:gd name="T18" fmla="*/ 656 w 1877"/>
                <a:gd name="T19" fmla="*/ 945 h 4370"/>
                <a:gd name="T20" fmla="*/ 746 w 1877"/>
                <a:gd name="T21" fmla="*/ 795 h 4370"/>
                <a:gd name="T22" fmla="*/ 787 w 1877"/>
                <a:gd name="T23" fmla="*/ 734 h 4370"/>
                <a:gd name="T24" fmla="*/ 843 w 1877"/>
                <a:gd name="T25" fmla="*/ 658 h 4370"/>
                <a:gd name="T26" fmla="*/ 883 w 1877"/>
                <a:gd name="T27" fmla="*/ 608 h 4370"/>
                <a:gd name="T28" fmla="*/ 947 w 1877"/>
                <a:gd name="T29" fmla="*/ 534 h 4370"/>
                <a:gd name="T30" fmla="*/ 1004 w 1877"/>
                <a:gd name="T31" fmla="*/ 473 h 4370"/>
                <a:gd name="T32" fmla="*/ 1068 w 1877"/>
                <a:gd name="T33" fmla="*/ 411 h 4370"/>
                <a:gd name="T34" fmla="*/ 1115 w 1877"/>
                <a:gd name="T35" fmla="*/ 370 h 4370"/>
                <a:gd name="T36" fmla="*/ 1183 w 1877"/>
                <a:gd name="T37" fmla="*/ 315 h 4370"/>
                <a:gd name="T38" fmla="*/ 1238 w 1877"/>
                <a:gd name="T39" fmla="*/ 274 h 4370"/>
                <a:gd name="T40" fmla="*/ 1310 w 1877"/>
                <a:gd name="T41" fmla="*/ 224 h 4370"/>
                <a:gd name="T42" fmla="*/ 1359 w 1877"/>
                <a:gd name="T43" fmla="*/ 194 h 4370"/>
                <a:gd name="T44" fmla="*/ 1446 w 1877"/>
                <a:gd name="T45" fmla="*/ 146 h 4370"/>
                <a:gd name="T46" fmla="*/ 1507 w 1877"/>
                <a:gd name="T47" fmla="*/ 116 h 4370"/>
                <a:gd name="T48" fmla="*/ 1583 w 1877"/>
                <a:gd name="T49" fmla="*/ 84 h 4370"/>
                <a:gd name="T50" fmla="*/ 1638 w 1877"/>
                <a:gd name="T51" fmla="*/ 63 h 4370"/>
                <a:gd name="T52" fmla="*/ 1716 w 1877"/>
                <a:gd name="T53" fmla="*/ 37 h 4370"/>
                <a:gd name="T54" fmla="*/ 1780 w 1877"/>
                <a:gd name="T55" fmla="*/ 21 h 4370"/>
                <a:gd name="T56" fmla="*/ 1876 w 1877"/>
                <a:gd name="T57" fmla="*/ 0 h 4370"/>
                <a:gd name="T58" fmla="*/ 1422 w 1877"/>
                <a:gd name="T59" fmla="*/ 82 h 4370"/>
                <a:gd name="T60" fmla="*/ 1367 w 1877"/>
                <a:gd name="T61" fmla="*/ 96 h 4370"/>
                <a:gd name="T62" fmla="*/ 1289 w 1877"/>
                <a:gd name="T63" fmla="*/ 119 h 4370"/>
                <a:gd name="T64" fmla="*/ 1229 w 1877"/>
                <a:gd name="T65" fmla="*/ 140 h 4370"/>
                <a:gd name="T66" fmla="*/ 1175 w 1877"/>
                <a:gd name="T67" fmla="*/ 162 h 4370"/>
                <a:gd name="T68" fmla="*/ 1115 w 1877"/>
                <a:gd name="T69" fmla="*/ 189 h 4370"/>
                <a:gd name="T70" fmla="*/ 1038 w 1877"/>
                <a:gd name="T71" fmla="*/ 229 h 4370"/>
                <a:gd name="T72" fmla="*/ 985 w 1877"/>
                <a:gd name="T73" fmla="*/ 258 h 4370"/>
                <a:gd name="T74" fmla="*/ 922 w 1877"/>
                <a:gd name="T75" fmla="*/ 298 h 4370"/>
                <a:gd name="T76" fmla="*/ 883 w 1877"/>
                <a:gd name="T77" fmla="*/ 325 h 4370"/>
                <a:gd name="T78" fmla="*/ 819 w 1877"/>
                <a:gd name="T79" fmla="*/ 372 h 4370"/>
                <a:gd name="T80" fmla="*/ 771 w 1877"/>
                <a:gd name="T81" fmla="*/ 410 h 4370"/>
                <a:gd name="T82" fmla="*/ 706 w 1877"/>
                <a:gd name="T83" fmla="*/ 466 h 4370"/>
                <a:gd name="T84" fmla="*/ 655 w 1877"/>
                <a:gd name="T85" fmla="*/ 515 h 4370"/>
                <a:gd name="T86" fmla="*/ 613 w 1877"/>
                <a:gd name="T87" fmla="*/ 557 h 4370"/>
                <a:gd name="T88" fmla="*/ 553 w 1877"/>
                <a:gd name="T89" fmla="*/ 623 h 4370"/>
                <a:gd name="T90" fmla="*/ 496 w 1877"/>
                <a:gd name="T91" fmla="*/ 691 h 4370"/>
                <a:gd name="T92" fmla="*/ 457 w 1877"/>
                <a:gd name="T93" fmla="*/ 742 h 4370"/>
                <a:gd name="T94" fmla="*/ 415 w 1877"/>
                <a:gd name="T95" fmla="*/ 800 h 4370"/>
                <a:gd name="T96" fmla="*/ 383 w 1877"/>
                <a:gd name="T97" fmla="*/ 847 h 4370"/>
                <a:gd name="T98" fmla="*/ 301 w 1877"/>
                <a:gd name="T99" fmla="*/ 983 h 4370"/>
                <a:gd name="T100" fmla="*/ 263 w 1877"/>
                <a:gd name="T101" fmla="*/ 1055 h 4370"/>
                <a:gd name="T102" fmla="*/ 224 w 1877"/>
                <a:gd name="T103" fmla="*/ 1134 h 4370"/>
                <a:gd name="T104" fmla="*/ 163 w 1877"/>
                <a:gd name="T105" fmla="*/ 1281 h 4370"/>
                <a:gd name="T106" fmla="*/ 131 w 1877"/>
                <a:gd name="T107" fmla="*/ 1371 h 4370"/>
                <a:gd name="T108" fmla="*/ 106 w 1877"/>
                <a:gd name="T109" fmla="*/ 1447 h 4370"/>
                <a:gd name="T110" fmla="*/ 67 w 1877"/>
                <a:gd name="T111" fmla="*/ 1596 h 4370"/>
                <a:gd name="T112" fmla="*/ 50 w 1877"/>
                <a:gd name="T113" fmla="*/ 1673 h 4370"/>
                <a:gd name="T114" fmla="*/ 33 w 1877"/>
                <a:gd name="T115" fmla="*/ 1764 h 4370"/>
                <a:gd name="T116" fmla="*/ 14 w 1877"/>
                <a:gd name="T117" fmla="*/ 1912 h 4370"/>
                <a:gd name="T118" fmla="*/ 5 w 1877"/>
                <a:gd name="T119" fmla="*/ 2009 h 4370"/>
                <a:gd name="T120" fmla="*/ 0 w 1877"/>
                <a:gd name="T121" fmla="*/ 2110 h 4370"/>
                <a:gd name="T122" fmla="*/ 0 w 1877"/>
                <a:gd name="T123" fmla="*/ 2160 h 4370"/>
                <a:gd name="T124" fmla="*/ 447 w 1877"/>
                <a:gd name="T125" fmla="*/ 3614 h 4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7" h="4370">
                  <a:moveTo>
                    <a:pt x="1291" y="4132"/>
                  </a:moveTo>
                  <a:lnTo>
                    <a:pt x="1291" y="4132"/>
                  </a:lnTo>
                  <a:cubicBezTo>
                    <a:pt x="1109" y="4011"/>
                    <a:pt x="944" y="3851"/>
                    <a:pt x="805" y="3659"/>
                  </a:cubicBezTo>
                  <a:lnTo>
                    <a:pt x="805" y="3659"/>
                  </a:lnTo>
                  <a:cubicBezTo>
                    <a:pt x="664" y="3466"/>
                    <a:pt x="550" y="3240"/>
                    <a:pt x="471" y="2992"/>
                  </a:cubicBezTo>
                  <a:lnTo>
                    <a:pt x="471" y="2992"/>
                  </a:lnTo>
                  <a:cubicBezTo>
                    <a:pt x="393" y="2742"/>
                    <a:pt x="349" y="2470"/>
                    <a:pt x="349" y="2185"/>
                  </a:cubicBezTo>
                  <a:lnTo>
                    <a:pt x="349" y="2185"/>
                  </a:lnTo>
                  <a:cubicBezTo>
                    <a:pt x="349" y="2167"/>
                    <a:pt x="349" y="2150"/>
                    <a:pt x="350" y="2132"/>
                  </a:cubicBezTo>
                  <a:lnTo>
                    <a:pt x="350" y="2132"/>
                  </a:lnTo>
                  <a:cubicBezTo>
                    <a:pt x="350" y="2132"/>
                    <a:pt x="350" y="2131"/>
                    <a:pt x="350" y="2130"/>
                  </a:cubicBezTo>
                  <a:lnTo>
                    <a:pt x="350" y="2130"/>
                  </a:lnTo>
                  <a:cubicBezTo>
                    <a:pt x="350" y="2114"/>
                    <a:pt x="350" y="2097"/>
                    <a:pt x="351" y="2080"/>
                  </a:cubicBezTo>
                  <a:lnTo>
                    <a:pt x="351" y="2080"/>
                  </a:lnTo>
                  <a:cubicBezTo>
                    <a:pt x="352" y="2055"/>
                    <a:pt x="353" y="2029"/>
                    <a:pt x="355" y="2004"/>
                  </a:cubicBezTo>
                  <a:lnTo>
                    <a:pt x="355" y="2004"/>
                  </a:lnTo>
                  <a:cubicBezTo>
                    <a:pt x="355" y="1999"/>
                    <a:pt x="356" y="1993"/>
                    <a:pt x="356" y="1988"/>
                  </a:cubicBezTo>
                  <a:lnTo>
                    <a:pt x="356" y="1988"/>
                  </a:lnTo>
                  <a:cubicBezTo>
                    <a:pt x="358" y="1964"/>
                    <a:pt x="360" y="1939"/>
                    <a:pt x="362" y="1914"/>
                  </a:cubicBezTo>
                  <a:lnTo>
                    <a:pt x="362" y="1914"/>
                  </a:lnTo>
                  <a:cubicBezTo>
                    <a:pt x="362" y="1910"/>
                    <a:pt x="363" y="1907"/>
                    <a:pt x="364" y="1903"/>
                  </a:cubicBezTo>
                  <a:lnTo>
                    <a:pt x="364" y="1903"/>
                  </a:lnTo>
                  <a:cubicBezTo>
                    <a:pt x="366" y="1879"/>
                    <a:pt x="369" y="1855"/>
                    <a:pt x="372" y="1831"/>
                  </a:cubicBezTo>
                  <a:lnTo>
                    <a:pt x="372" y="1831"/>
                  </a:lnTo>
                  <a:cubicBezTo>
                    <a:pt x="372" y="1829"/>
                    <a:pt x="372" y="1826"/>
                    <a:pt x="373" y="1824"/>
                  </a:cubicBezTo>
                  <a:lnTo>
                    <a:pt x="373" y="1824"/>
                  </a:lnTo>
                  <a:cubicBezTo>
                    <a:pt x="376" y="1799"/>
                    <a:pt x="380" y="1774"/>
                    <a:pt x="383" y="1750"/>
                  </a:cubicBezTo>
                  <a:lnTo>
                    <a:pt x="383" y="1750"/>
                  </a:lnTo>
                  <a:cubicBezTo>
                    <a:pt x="384" y="1746"/>
                    <a:pt x="385" y="1741"/>
                    <a:pt x="386" y="1736"/>
                  </a:cubicBezTo>
                  <a:lnTo>
                    <a:pt x="386" y="1736"/>
                  </a:lnTo>
                  <a:cubicBezTo>
                    <a:pt x="390" y="1711"/>
                    <a:pt x="394" y="1688"/>
                    <a:pt x="399" y="1663"/>
                  </a:cubicBezTo>
                  <a:lnTo>
                    <a:pt x="399" y="1663"/>
                  </a:lnTo>
                  <a:cubicBezTo>
                    <a:pt x="399" y="1661"/>
                    <a:pt x="400" y="1658"/>
                    <a:pt x="400" y="1656"/>
                  </a:cubicBezTo>
                  <a:lnTo>
                    <a:pt x="400" y="1656"/>
                  </a:lnTo>
                  <a:cubicBezTo>
                    <a:pt x="405" y="1633"/>
                    <a:pt x="410" y="1611"/>
                    <a:pt x="415" y="1588"/>
                  </a:cubicBezTo>
                  <a:lnTo>
                    <a:pt x="415" y="1588"/>
                  </a:lnTo>
                  <a:cubicBezTo>
                    <a:pt x="416" y="1584"/>
                    <a:pt x="416" y="1581"/>
                    <a:pt x="418" y="1577"/>
                  </a:cubicBezTo>
                  <a:lnTo>
                    <a:pt x="418" y="1577"/>
                  </a:lnTo>
                  <a:cubicBezTo>
                    <a:pt x="422" y="1554"/>
                    <a:pt x="429" y="1531"/>
                    <a:pt x="434" y="1507"/>
                  </a:cubicBezTo>
                  <a:lnTo>
                    <a:pt x="434" y="1507"/>
                  </a:lnTo>
                  <a:cubicBezTo>
                    <a:pt x="435" y="1503"/>
                    <a:pt x="437" y="1498"/>
                    <a:pt x="438" y="1493"/>
                  </a:cubicBezTo>
                  <a:lnTo>
                    <a:pt x="438" y="1493"/>
                  </a:lnTo>
                  <a:cubicBezTo>
                    <a:pt x="445" y="1470"/>
                    <a:pt x="451" y="1447"/>
                    <a:pt x="457" y="1424"/>
                  </a:cubicBezTo>
                  <a:lnTo>
                    <a:pt x="457" y="1424"/>
                  </a:lnTo>
                  <a:cubicBezTo>
                    <a:pt x="458" y="1423"/>
                    <a:pt x="458" y="1422"/>
                    <a:pt x="458" y="1422"/>
                  </a:cubicBezTo>
                  <a:lnTo>
                    <a:pt x="458" y="1422"/>
                  </a:lnTo>
                  <a:cubicBezTo>
                    <a:pt x="466" y="1395"/>
                    <a:pt x="474" y="1370"/>
                    <a:pt x="482" y="1344"/>
                  </a:cubicBezTo>
                  <a:lnTo>
                    <a:pt x="482" y="1344"/>
                  </a:lnTo>
                  <a:cubicBezTo>
                    <a:pt x="484" y="1342"/>
                    <a:pt x="484" y="1339"/>
                    <a:pt x="485" y="1337"/>
                  </a:cubicBezTo>
                  <a:lnTo>
                    <a:pt x="485" y="1337"/>
                  </a:lnTo>
                  <a:cubicBezTo>
                    <a:pt x="493" y="1312"/>
                    <a:pt x="502" y="1287"/>
                    <a:pt x="511" y="1263"/>
                  </a:cubicBezTo>
                  <a:lnTo>
                    <a:pt x="511" y="1263"/>
                  </a:lnTo>
                  <a:cubicBezTo>
                    <a:pt x="512" y="1259"/>
                    <a:pt x="514" y="1255"/>
                    <a:pt x="515" y="1252"/>
                  </a:cubicBezTo>
                  <a:lnTo>
                    <a:pt x="515" y="1252"/>
                  </a:lnTo>
                  <a:cubicBezTo>
                    <a:pt x="524" y="1228"/>
                    <a:pt x="534" y="1205"/>
                    <a:pt x="543" y="1181"/>
                  </a:cubicBezTo>
                  <a:lnTo>
                    <a:pt x="543" y="1181"/>
                  </a:lnTo>
                  <a:cubicBezTo>
                    <a:pt x="545" y="1177"/>
                    <a:pt x="546" y="1173"/>
                    <a:pt x="548" y="1170"/>
                  </a:cubicBezTo>
                  <a:lnTo>
                    <a:pt x="548" y="1170"/>
                  </a:lnTo>
                  <a:cubicBezTo>
                    <a:pt x="557" y="1147"/>
                    <a:pt x="567" y="1123"/>
                    <a:pt x="578" y="1100"/>
                  </a:cubicBezTo>
                  <a:lnTo>
                    <a:pt x="578" y="1100"/>
                  </a:lnTo>
                  <a:cubicBezTo>
                    <a:pt x="579" y="1097"/>
                    <a:pt x="581" y="1095"/>
                    <a:pt x="582" y="1091"/>
                  </a:cubicBezTo>
                  <a:lnTo>
                    <a:pt x="582" y="1091"/>
                  </a:lnTo>
                  <a:cubicBezTo>
                    <a:pt x="593" y="1068"/>
                    <a:pt x="604" y="1044"/>
                    <a:pt x="616" y="1021"/>
                  </a:cubicBezTo>
                  <a:lnTo>
                    <a:pt x="616" y="1021"/>
                  </a:lnTo>
                  <a:lnTo>
                    <a:pt x="617" y="1019"/>
                  </a:lnTo>
                  <a:lnTo>
                    <a:pt x="617" y="1019"/>
                  </a:lnTo>
                  <a:cubicBezTo>
                    <a:pt x="629" y="995"/>
                    <a:pt x="641" y="972"/>
                    <a:pt x="653" y="949"/>
                  </a:cubicBezTo>
                  <a:lnTo>
                    <a:pt x="653" y="949"/>
                  </a:lnTo>
                  <a:cubicBezTo>
                    <a:pt x="654" y="948"/>
                    <a:pt x="655" y="946"/>
                    <a:pt x="656" y="945"/>
                  </a:cubicBezTo>
                  <a:lnTo>
                    <a:pt x="656" y="945"/>
                  </a:lnTo>
                  <a:cubicBezTo>
                    <a:pt x="668" y="923"/>
                    <a:pt x="681" y="901"/>
                    <a:pt x="693" y="879"/>
                  </a:cubicBezTo>
                  <a:lnTo>
                    <a:pt x="693" y="879"/>
                  </a:lnTo>
                  <a:cubicBezTo>
                    <a:pt x="695" y="876"/>
                    <a:pt x="697" y="873"/>
                    <a:pt x="699" y="870"/>
                  </a:cubicBezTo>
                  <a:lnTo>
                    <a:pt x="699" y="870"/>
                  </a:lnTo>
                  <a:cubicBezTo>
                    <a:pt x="711" y="849"/>
                    <a:pt x="724" y="829"/>
                    <a:pt x="737" y="809"/>
                  </a:cubicBezTo>
                  <a:lnTo>
                    <a:pt x="737" y="809"/>
                  </a:lnTo>
                  <a:cubicBezTo>
                    <a:pt x="740" y="804"/>
                    <a:pt x="743" y="800"/>
                    <a:pt x="746" y="795"/>
                  </a:cubicBezTo>
                  <a:lnTo>
                    <a:pt x="746" y="795"/>
                  </a:lnTo>
                  <a:cubicBezTo>
                    <a:pt x="751" y="787"/>
                    <a:pt x="756" y="780"/>
                    <a:pt x="761" y="773"/>
                  </a:cubicBezTo>
                  <a:lnTo>
                    <a:pt x="761" y="773"/>
                  </a:lnTo>
                  <a:cubicBezTo>
                    <a:pt x="764" y="767"/>
                    <a:pt x="768" y="761"/>
                    <a:pt x="772" y="756"/>
                  </a:cubicBezTo>
                  <a:lnTo>
                    <a:pt x="772" y="756"/>
                  </a:lnTo>
                  <a:cubicBezTo>
                    <a:pt x="777" y="748"/>
                    <a:pt x="782" y="741"/>
                    <a:pt x="787" y="734"/>
                  </a:cubicBezTo>
                  <a:lnTo>
                    <a:pt x="787" y="734"/>
                  </a:lnTo>
                  <a:cubicBezTo>
                    <a:pt x="791" y="728"/>
                    <a:pt x="795" y="723"/>
                    <a:pt x="799" y="717"/>
                  </a:cubicBezTo>
                  <a:lnTo>
                    <a:pt x="799" y="717"/>
                  </a:lnTo>
                  <a:cubicBezTo>
                    <a:pt x="804" y="710"/>
                    <a:pt x="809" y="702"/>
                    <a:pt x="815" y="696"/>
                  </a:cubicBezTo>
                  <a:lnTo>
                    <a:pt x="815" y="696"/>
                  </a:lnTo>
                  <a:cubicBezTo>
                    <a:pt x="819" y="690"/>
                    <a:pt x="822" y="685"/>
                    <a:pt x="827" y="680"/>
                  </a:cubicBezTo>
                  <a:lnTo>
                    <a:pt x="827" y="680"/>
                  </a:lnTo>
                  <a:cubicBezTo>
                    <a:pt x="832" y="672"/>
                    <a:pt x="838" y="665"/>
                    <a:pt x="843" y="658"/>
                  </a:cubicBezTo>
                  <a:lnTo>
                    <a:pt x="843" y="658"/>
                  </a:lnTo>
                  <a:cubicBezTo>
                    <a:pt x="847" y="653"/>
                    <a:pt x="850" y="648"/>
                    <a:pt x="855" y="643"/>
                  </a:cubicBezTo>
                  <a:lnTo>
                    <a:pt x="855" y="643"/>
                  </a:lnTo>
                  <a:cubicBezTo>
                    <a:pt x="861" y="636"/>
                    <a:pt x="867" y="628"/>
                    <a:pt x="872" y="620"/>
                  </a:cubicBezTo>
                  <a:lnTo>
                    <a:pt x="872" y="620"/>
                  </a:lnTo>
                  <a:cubicBezTo>
                    <a:pt x="876" y="616"/>
                    <a:pt x="880" y="612"/>
                    <a:pt x="883" y="608"/>
                  </a:cubicBezTo>
                  <a:lnTo>
                    <a:pt x="883" y="608"/>
                  </a:lnTo>
                  <a:cubicBezTo>
                    <a:pt x="891" y="598"/>
                    <a:pt x="898" y="589"/>
                    <a:pt x="906" y="581"/>
                  </a:cubicBezTo>
                  <a:lnTo>
                    <a:pt x="906" y="581"/>
                  </a:lnTo>
                  <a:cubicBezTo>
                    <a:pt x="908" y="578"/>
                    <a:pt x="911" y="575"/>
                    <a:pt x="913" y="573"/>
                  </a:cubicBezTo>
                  <a:lnTo>
                    <a:pt x="913" y="573"/>
                  </a:lnTo>
                  <a:cubicBezTo>
                    <a:pt x="923" y="561"/>
                    <a:pt x="933" y="550"/>
                    <a:pt x="943" y="539"/>
                  </a:cubicBezTo>
                  <a:lnTo>
                    <a:pt x="943" y="539"/>
                  </a:lnTo>
                  <a:cubicBezTo>
                    <a:pt x="944" y="537"/>
                    <a:pt x="946" y="535"/>
                    <a:pt x="947" y="534"/>
                  </a:cubicBezTo>
                  <a:lnTo>
                    <a:pt x="947" y="534"/>
                  </a:lnTo>
                  <a:cubicBezTo>
                    <a:pt x="956" y="524"/>
                    <a:pt x="965" y="515"/>
                    <a:pt x="974" y="505"/>
                  </a:cubicBezTo>
                  <a:lnTo>
                    <a:pt x="974" y="505"/>
                  </a:lnTo>
                  <a:cubicBezTo>
                    <a:pt x="976" y="502"/>
                    <a:pt x="980" y="498"/>
                    <a:pt x="984" y="495"/>
                  </a:cubicBezTo>
                  <a:lnTo>
                    <a:pt x="984" y="495"/>
                  </a:lnTo>
                  <a:cubicBezTo>
                    <a:pt x="991" y="488"/>
                    <a:pt x="997" y="481"/>
                    <a:pt x="1004" y="473"/>
                  </a:cubicBezTo>
                  <a:lnTo>
                    <a:pt x="1004" y="473"/>
                  </a:lnTo>
                  <a:cubicBezTo>
                    <a:pt x="1008" y="469"/>
                    <a:pt x="1013" y="465"/>
                    <a:pt x="1016" y="461"/>
                  </a:cubicBezTo>
                  <a:lnTo>
                    <a:pt x="1016" y="461"/>
                  </a:lnTo>
                  <a:cubicBezTo>
                    <a:pt x="1023" y="455"/>
                    <a:pt x="1030" y="449"/>
                    <a:pt x="1037" y="442"/>
                  </a:cubicBezTo>
                  <a:lnTo>
                    <a:pt x="1037" y="442"/>
                  </a:lnTo>
                  <a:cubicBezTo>
                    <a:pt x="1041" y="438"/>
                    <a:pt x="1045" y="434"/>
                    <a:pt x="1049" y="430"/>
                  </a:cubicBezTo>
                  <a:lnTo>
                    <a:pt x="1049" y="430"/>
                  </a:lnTo>
                  <a:cubicBezTo>
                    <a:pt x="1055" y="424"/>
                    <a:pt x="1062" y="418"/>
                    <a:pt x="1068" y="411"/>
                  </a:cubicBezTo>
                  <a:lnTo>
                    <a:pt x="1068" y="411"/>
                  </a:lnTo>
                  <a:cubicBezTo>
                    <a:pt x="1073" y="408"/>
                    <a:pt x="1077" y="403"/>
                    <a:pt x="1082" y="399"/>
                  </a:cubicBezTo>
                  <a:lnTo>
                    <a:pt x="1082" y="399"/>
                  </a:lnTo>
                  <a:cubicBezTo>
                    <a:pt x="1088" y="394"/>
                    <a:pt x="1095" y="388"/>
                    <a:pt x="1101" y="382"/>
                  </a:cubicBezTo>
                  <a:lnTo>
                    <a:pt x="1101" y="382"/>
                  </a:lnTo>
                  <a:cubicBezTo>
                    <a:pt x="1106" y="378"/>
                    <a:pt x="1111" y="374"/>
                    <a:pt x="1115" y="370"/>
                  </a:cubicBezTo>
                  <a:lnTo>
                    <a:pt x="1115" y="370"/>
                  </a:lnTo>
                  <a:cubicBezTo>
                    <a:pt x="1122" y="364"/>
                    <a:pt x="1128" y="359"/>
                    <a:pt x="1134" y="354"/>
                  </a:cubicBezTo>
                  <a:lnTo>
                    <a:pt x="1134" y="354"/>
                  </a:lnTo>
                  <a:cubicBezTo>
                    <a:pt x="1139" y="350"/>
                    <a:pt x="1144" y="346"/>
                    <a:pt x="1149" y="342"/>
                  </a:cubicBezTo>
                  <a:lnTo>
                    <a:pt x="1149" y="342"/>
                  </a:lnTo>
                  <a:cubicBezTo>
                    <a:pt x="1155" y="337"/>
                    <a:pt x="1162" y="331"/>
                    <a:pt x="1169" y="326"/>
                  </a:cubicBezTo>
                  <a:lnTo>
                    <a:pt x="1169" y="326"/>
                  </a:lnTo>
                  <a:cubicBezTo>
                    <a:pt x="1174" y="322"/>
                    <a:pt x="1178" y="318"/>
                    <a:pt x="1183" y="315"/>
                  </a:cubicBezTo>
                  <a:lnTo>
                    <a:pt x="1183" y="315"/>
                  </a:lnTo>
                  <a:cubicBezTo>
                    <a:pt x="1189" y="309"/>
                    <a:pt x="1196" y="304"/>
                    <a:pt x="1203" y="299"/>
                  </a:cubicBezTo>
                  <a:lnTo>
                    <a:pt x="1203" y="299"/>
                  </a:lnTo>
                  <a:cubicBezTo>
                    <a:pt x="1208" y="296"/>
                    <a:pt x="1213" y="292"/>
                    <a:pt x="1217" y="288"/>
                  </a:cubicBezTo>
                  <a:lnTo>
                    <a:pt x="1217" y="288"/>
                  </a:lnTo>
                  <a:cubicBezTo>
                    <a:pt x="1224" y="284"/>
                    <a:pt x="1231" y="279"/>
                    <a:pt x="1238" y="274"/>
                  </a:cubicBezTo>
                  <a:lnTo>
                    <a:pt x="1238" y="274"/>
                  </a:lnTo>
                  <a:cubicBezTo>
                    <a:pt x="1243" y="270"/>
                    <a:pt x="1247" y="266"/>
                    <a:pt x="1253" y="263"/>
                  </a:cubicBezTo>
                  <a:lnTo>
                    <a:pt x="1253" y="263"/>
                  </a:lnTo>
                  <a:cubicBezTo>
                    <a:pt x="1260" y="258"/>
                    <a:pt x="1266" y="253"/>
                    <a:pt x="1273" y="249"/>
                  </a:cubicBezTo>
                  <a:lnTo>
                    <a:pt x="1273" y="249"/>
                  </a:lnTo>
                  <a:cubicBezTo>
                    <a:pt x="1278" y="246"/>
                    <a:pt x="1283" y="242"/>
                    <a:pt x="1288" y="239"/>
                  </a:cubicBezTo>
                  <a:lnTo>
                    <a:pt x="1288" y="239"/>
                  </a:lnTo>
                  <a:cubicBezTo>
                    <a:pt x="1296" y="234"/>
                    <a:pt x="1303" y="229"/>
                    <a:pt x="1310" y="224"/>
                  </a:cubicBezTo>
                  <a:lnTo>
                    <a:pt x="1310" y="224"/>
                  </a:lnTo>
                  <a:cubicBezTo>
                    <a:pt x="1315" y="221"/>
                    <a:pt x="1319" y="219"/>
                    <a:pt x="1323" y="216"/>
                  </a:cubicBezTo>
                  <a:lnTo>
                    <a:pt x="1323" y="216"/>
                  </a:lnTo>
                  <a:cubicBezTo>
                    <a:pt x="1333" y="210"/>
                    <a:pt x="1343" y="204"/>
                    <a:pt x="1353" y="198"/>
                  </a:cubicBezTo>
                  <a:lnTo>
                    <a:pt x="1353" y="198"/>
                  </a:lnTo>
                  <a:cubicBezTo>
                    <a:pt x="1355" y="197"/>
                    <a:pt x="1357" y="195"/>
                    <a:pt x="1359" y="194"/>
                  </a:cubicBezTo>
                  <a:lnTo>
                    <a:pt x="1359" y="194"/>
                  </a:lnTo>
                  <a:cubicBezTo>
                    <a:pt x="1371" y="187"/>
                    <a:pt x="1383" y="179"/>
                    <a:pt x="1395" y="173"/>
                  </a:cubicBezTo>
                  <a:lnTo>
                    <a:pt x="1395" y="173"/>
                  </a:lnTo>
                  <a:cubicBezTo>
                    <a:pt x="1399" y="171"/>
                    <a:pt x="1402" y="169"/>
                    <a:pt x="1405" y="167"/>
                  </a:cubicBezTo>
                  <a:lnTo>
                    <a:pt x="1405" y="167"/>
                  </a:lnTo>
                  <a:cubicBezTo>
                    <a:pt x="1414" y="162"/>
                    <a:pt x="1423" y="158"/>
                    <a:pt x="1433" y="153"/>
                  </a:cubicBezTo>
                  <a:lnTo>
                    <a:pt x="1433" y="153"/>
                  </a:lnTo>
                  <a:cubicBezTo>
                    <a:pt x="1437" y="151"/>
                    <a:pt x="1441" y="148"/>
                    <a:pt x="1446" y="146"/>
                  </a:cubicBezTo>
                  <a:lnTo>
                    <a:pt x="1446" y="146"/>
                  </a:lnTo>
                  <a:cubicBezTo>
                    <a:pt x="1453" y="142"/>
                    <a:pt x="1462" y="138"/>
                    <a:pt x="1469" y="134"/>
                  </a:cubicBezTo>
                  <a:lnTo>
                    <a:pt x="1469" y="134"/>
                  </a:lnTo>
                  <a:cubicBezTo>
                    <a:pt x="1474" y="131"/>
                    <a:pt x="1480" y="130"/>
                    <a:pt x="1485" y="127"/>
                  </a:cubicBezTo>
                  <a:lnTo>
                    <a:pt x="1485" y="127"/>
                  </a:lnTo>
                  <a:cubicBezTo>
                    <a:pt x="1492" y="123"/>
                    <a:pt x="1499" y="120"/>
                    <a:pt x="1507" y="116"/>
                  </a:cubicBezTo>
                  <a:lnTo>
                    <a:pt x="1507" y="116"/>
                  </a:lnTo>
                  <a:cubicBezTo>
                    <a:pt x="1512" y="114"/>
                    <a:pt x="1518" y="111"/>
                    <a:pt x="1523" y="109"/>
                  </a:cubicBezTo>
                  <a:lnTo>
                    <a:pt x="1523" y="109"/>
                  </a:lnTo>
                  <a:cubicBezTo>
                    <a:pt x="1530" y="106"/>
                    <a:pt x="1538" y="102"/>
                    <a:pt x="1545" y="99"/>
                  </a:cubicBezTo>
                  <a:lnTo>
                    <a:pt x="1545" y="99"/>
                  </a:lnTo>
                  <a:cubicBezTo>
                    <a:pt x="1551" y="97"/>
                    <a:pt x="1556" y="95"/>
                    <a:pt x="1561" y="92"/>
                  </a:cubicBezTo>
                  <a:lnTo>
                    <a:pt x="1561" y="92"/>
                  </a:lnTo>
                  <a:cubicBezTo>
                    <a:pt x="1568" y="89"/>
                    <a:pt x="1576" y="86"/>
                    <a:pt x="1583" y="84"/>
                  </a:cubicBezTo>
                  <a:lnTo>
                    <a:pt x="1583" y="84"/>
                  </a:lnTo>
                  <a:cubicBezTo>
                    <a:pt x="1589" y="81"/>
                    <a:pt x="1594" y="79"/>
                    <a:pt x="1600" y="77"/>
                  </a:cubicBezTo>
                  <a:lnTo>
                    <a:pt x="1600" y="77"/>
                  </a:lnTo>
                  <a:cubicBezTo>
                    <a:pt x="1607" y="74"/>
                    <a:pt x="1614" y="71"/>
                    <a:pt x="1622" y="69"/>
                  </a:cubicBezTo>
                  <a:lnTo>
                    <a:pt x="1622" y="69"/>
                  </a:lnTo>
                  <a:cubicBezTo>
                    <a:pt x="1627" y="67"/>
                    <a:pt x="1633" y="65"/>
                    <a:pt x="1638" y="63"/>
                  </a:cubicBezTo>
                  <a:lnTo>
                    <a:pt x="1638" y="63"/>
                  </a:lnTo>
                  <a:cubicBezTo>
                    <a:pt x="1646" y="60"/>
                    <a:pt x="1653" y="57"/>
                    <a:pt x="1661" y="55"/>
                  </a:cubicBezTo>
                  <a:lnTo>
                    <a:pt x="1661" y="55"/>
                  </a:lnTo>
                  <a:cubicBezTo>
                    <a:pt x="1666" y="53"/>
                    <a:pt x="1672" y="51"/>
                    <a:pt x="1677" y="49"/>
                  </a:cubicBezTo>
                  <a:lnTo>
                    <a:pt x="1677" y="49"/>
                  </a:lnTo>
                  <a:cubicBezTo>
                    <a:pt x="1685" y="47"/>
                    <a:pt x="1693" y="45"/>
                    <a:pt x="1700" y="43"/>
                  </a:cubicBezTo>
                  <a:lnTo>
                    <a:pt x="1700" y="43"/>
                  </a:lnTo>
                  <a:cubicBezTo>
                    <a:pt x="1705" y="41"/>
                    <a:pt x="1711" y="39"/>
                    <a:pt x="1716" y="37"/>
                  </a:cubicBezTo>
                  <a:lnTo>
                    <a:pt x="1716" y="37"/>
                  </a:lnTo>
                  <a:cubicBezTo>
                    <a:pt x="1725" y="35"/>
                    <a:pt x="1732" y="33"/>
                    <a:pt x="1740" y="31"/>
                  </a:cubicBezTo>
                  <a:lnTo>
                    <a:pt x="1740" y="31"/>
                  </a:lnTo>
                  <a:cubicBezTo>
                    <a:pt x="1745" y="29"/>
                    <a:pt x="1751" y="28"/>
                    <a:pt x="1756" y="27"/>
                  </a:cubicBezTo>
                  <a:lnTo>
                    <a:pt x="1756" y="27"/>
                  </a:lnTo>
                  <a:cubicBezTo>
                    <a:pt x="1764" y="24"/>
                    <a:pt x="1772" y="22"/>
                    <a:pt x="1780" y="21"/>
                  </a:cubicBezTo>
                  <a:lnTo>
                    <a:pt x="1780" y="21"/>
                  </a:lnTo>
                  <a:cubicBezTo>
                    <a:pt x="1785" y="19"/>
                    <a:pt x="1790" y="17"/>
                    <a:pt x="1796" y="16"/>
                  </a:cubicBezTo>
                  <a:lnTo>
                    <a:pt x="1796" y="16"/>
                  </a:lnTo>
                  <a:cubicBezTo>
                    <a:pt x="1805" y="15"/>
                    <a:pt x="1814" y="12"/>
                    <a:pt x="1823" y="11"/>
                  </a:cubicBezTo>
                  <a:lnTo>
                    <a:pt x="1823" y="11"/>
                  </a:lnTo>
                  <a:cubicBezTo>
                    <a:pt x="1827" y="10"/>
                    <a:pt x="1831" y="9"/>
                    <a:pt x="1836" y="8"/>
                  </a:cubicBezTo>
                  <a:lnTo>
                    <a:pt x="1836" y="8"/>
                  </a:lnTo>
                  <a:cubicBezTo>
                    <a:pt x="1849" y="5"/>
                    <a:pt x="1863" y="2"/>
                    <a:pt x="1876" y="0"/>
                  </a:cubicBezTo>
                  <a:lnTo>
                    <a:pt x="1501" y="65"/>
                  </a:lnTo>
                  <a:lnTo>
                    <a:pt x="1501" y="65"/>
                  </a:lnTo>
                  <a:cubicBezTo>
                    <a:pt x="1488" y="68"/>
                    <a:pt x="1474" y="70"/>
                    <a:pt x="1462" y="73"/>
                  </a:cubicBezTo>
                  <a:lnTo>
                    <a:pt x="1462" y="73"/>
                  </a:lnTo>
                  <a:cubicBezTo>
                    <a:pt x="1457" y="74"/>
                    <a:pt x="1453" y="75"/>
                    <a:pt x="1449" y="75"/>
                  </a:cubicBezTo>
                  <a:lnTo>
                    <a:pt x="1449" y="75"/>
                  </a:lnTo>
                  <a:cubicBezTo>
                    <a:pt x="1439" y="78"/>
                    <a:pt x="1431" y="79"/>
                    <a:pt x="1422" y="82"/>
                  </a:cubicBezTo>
                  <a:lnTo>
                    <a:pt x="1422" y="82"/>
                  </a:lnTo>
                  <a:cubicBezTo>
                    <a:pt x="1417" y="83"/>
                    <a:pt x="1412" y="84"/>
                    <a:pt x="1406" y="85"/>
                  </a:cubicBezTo>
                  <a:lnTo>
                    <a:pt x="1406" y="85"/>
                  </a:lnTo>
                  <a:cubicBezTo>
                    <a:pt x="1399" y="87"/>
                    <a:pt x="1391" y="89"/>
                    <a:pt x="1383" y="91"/>
                  </a:cubicBezTo>
                  <a:lnTo>
                    <a:pt x="1383" y="91"/>
                  </a:lnTo>
                  <a:cubicBezTo>
                    <a:pt x="1378" y="93"/>
                    <a:pt x="1372" y="94"/>
                    <a:pt x="1367" y="96"/>
                  </a:cubicBezTo>
                  <a:lnTo>
                    <a:pt x="1367" y="96"/>
                  </a:lnTo>
                  <a:cubicBezTo>
                    <a:pt x="1359" y="98"/>
                    <a:pt x="1352" y="100"/>
                    <a:pt x="1344" y="102"/>
                  </a:cubicBezTo>
                  <a:lnTo>
                    <a:pt x="1344" y="102"/>
                  </a:lnTo>
                  <a:cubicBezTo>
                    <a:pt x="1338" y="104"/>
                    <a:pt x="1333" y="105"/>
                    <a:pt x="1328" y="107"/>
                  </a:cubicBezTo>
                  <a:lnTo>
                    <a:pt x="1328" y="107"/>
                  </a:lnTo>
                  <a:cubicBezTo>
                    <a:pt x="1320" y="109"/>
                    <a:pt x="1313" y="112"/>
                    <a:pt x="1306" y="114"/>
                  </a:cubicBezTo>
                  <a:lnTo>
                    <a:pt x="1306" y="114"/>
                  </a:lnTo>
                  <a:cubicBezTo>
                    <a:pt x="1300" y="115"/>
                    <a:pt x="1295" y="117"/>
                    <a:pt x="1289" y="119"/>
                  </a:cubicBezTo>
                  <a:lnTo>
                    <a:pt x="1289" y="119"/>
                  </a:lnTo>
                  <a:cubicBezTo>
                    <a:pt x="1282" y="121"/>
                    <a:pt x="1274" y="124"/>
                    <a:pt x="1267" y="127"/>
                  </a:cubicBezTo>
                  <a:lnTo>
                    <a:pt x="1267" y="127"/>
                  </a:lnTo>
                  <a:cubicBezTo>
                    <a:pt x="1261" y="129"/>
                    <a:pt x="1256" y="131"/>
                    <a:pt x="1250" y="132"/>
                  </a:cubicBezTo>
                  <a:lnTo>
                    <a:pt x="1250" y="132"/>
                  </a:lnTo>
                  <a:cubicBezTo>
                    <a:pt x="1243" y="135"/>
                    <a:pt x="1236" y="138"/>
                    <a:pt x="1229" y="140"/>
                  </a:cubicBezTo>
                  <a:lnTo>
                    <a:pt x="1229" y="140"/>
                  </a:lnTo>
                  <a:cubicBezTo>
                    <a:pt x="1224" y="143"/>
                    <a:pt x="1218" y="145"/>
                    <a:pt x="1213" y="147"/>
                  </a:cubicBezTo>
                  <a:lnTo>
                    <a:pt x="1213" y="147"/>
                  </a:lnTo>
                  <a:cubicBezTo>
                    <a:pt x="1205" y="149"/>
                    <a:pt x="1198" y="153"/>
                    <a:pt x="1191" y="156"/>
                  </a:cubicBezTo>
                  <a:lnTo>
                    <a:pt x="1191" y="156"/>
                  </a:lnTo>
                  <a:cubicBezTo>
                    <a:pt x="1188" y="157"/>
                    <a:pt x="1184" y="158"/>
                    <a:pt x="1181" y="159"/>
                  </a:cubicBezTo>
                  <a:lnTo>
                    <a:pt x="1181" y="159"/>
                  </a:lnTo>
                  <a:cubicBezTo>
                    <a:pt x="1180" y="161"/>
                    <a:pt x="1177" y="161"/>
                    <a:pt x="1175" y="162"/>
                  </a:cubicBezTo>
                  <a:lnTo>
                    <a:pt x="1175" y="162"/>
                  </a:lnTo>
                  <a:cubicBezTo>
                    <a:pt x="1168" y="166"/>
                    <a:pt x="1161" y="169"/>
                    <a:pt x="1153" y="172"/>
                  </a:cubicBezTo>
                  <a:lnTo>
                    <a:pt x="1153" y="172"/>
                  </a:lnTo>
                  <a:cubicBezTo>
                    <a:pt x="1148" y="174"/>
                    <a:pt x="1143" y="177"/>
                    <a:pt x="1138" y="179"/>
                  </a:cubicBezTo>
                  <a:lnTo>
                    <a:pt x="1138" y="179"/>
                  </a:lnTo>
                  <a:cubicBezTo>
                    <a:pt x="1130" y="182"/>
                    <a:pt x="1123" y="186"/>
                    <a:pt x="1115" y="189"/>
                  </a:cubicBezTo>
                  <a:lnTo>
                    <a:pt x="1115" y="189"/>
                  </a:lnTo>
                  <a:cubicBezTo>
                    <a:pt x="1111" y="192"/>
                    <a:pt x="1106" y="194"/>
                    <a:pt x="1101" y="196"/>
                  </a:cubicBezTo>
                  <a:lnTo>
                    <a:pt x="1101" y="196"/>
                  </a:lnTo>
                  <a:cubicBezTo>
                    <a:pt x="1093" y="200"/>
                    <a:pt x="1085" y="204"/>
                    <a:pt x="1077" y="208"/>
                  </a:cubicBezTo>
                  <a:lnTo>
                    <a:pt x="1077" y="208"/>
                  </a:lnTo>
                  <a:cubicBezTo>
                    <a:pt x="1073" y="210"/>
                    <a:pt x="1069" y="212"/>
                    <a:pt x="1064" y="214"/>
                  </a:cubicBezTo>
                  <a:lnTo>
                    <a:pt x="1064" y="214"/>
                  </a:lnTo>
                  <a:cubicBezTo>
                    <a:pt x="1055" y="219"/>
                    <a:pt x="1046" y="224"/>
                    <a:pt x="1038" y="229"/>
                  </a:cubicBezTo>
                  <a:lnTo>
                    <a:pt x="1038" y="229"/>
                  </a:lnTo>
                  <a:cubicBezTo>
                    <a:pt x="1035" y="231"/>
                    <a:pt x="1031" y="232"/>
                    <a:pt x="1028" y="234"/>
                  </a:cubicBezTo>
                  <a:lnTo>
                    <a:pt x="1028" y="234"/>
                  </a:lnTo>
                  <a:cubicBezTo>
                    <a:pt x="1016" y="241"/>
                    <a:pt x="1004" y="247"/>
                    <a:pt x="992" y="255"/>
                  </a:cubicBezTo>
                  <a:lnTo>
                    <a:pt x="992" y="255"/>
                  </a:lnTo>
                  <a:cubicBezTo>
                    <a:pt x="990" y="256"/>
                    <a:pt x="987" y="257"/>
                    <a:pt x="985" y="258"/>
                  </a:cubicBezTo>
                  <a:lnTo>
                    <a:pt x="985" y="258"/>
                  </a:lnTo>
                  <a:cubicBezTo>
                    <a:pt x="976" y="264"/>
                    <a:pt x="966" y="270"/>
                    <a:pt x="957" y="276"/>
                  </a:cubicBezTo>
                  <a:lnTo>
                    <a:pt x="957" y="276"/>
                  </a:lnTo>
                  <a:cubicBezTo>
                    <a:pt x="953" y="279"/>
                    <a:pt x="948" y="281"/>
                    <a:pt x="944" y="284"/>
                  </a:cubicBezTo>
                  <a:lnTo>
                    <a:pt x="944" y="284"/>
                  </a:lnTo>
                  <a:cubicBezTo>
                    <a:pt x="938" y="288"/>
                    <a:pt x="932" y="292"/>
                    <a:pt x="925" y="296"/>
                  </a:cubicBezTo>
                  <a:lnTo>
                    <a:pt x="925" y="296"/>
                  </a:lnTo>
                  <a:cubicBezTo>
                    <a:pt x="924" y="297"/>
                    <a:pt x="923" y="298"/>
                    <a:pt x="922" y="298"/>
                  </a:cubicBezTo>
                  <a:lnTo>
                    <a:pt x="922" y="298"/>
                  </a:lnTo>
                  <a:cubicBezTo>
                    <a:pt x="917" y="301"/>
                    <a:pt x="912" y="305"/>
                    <a:pt x="907" y="308"/>
                  </a:cubicBezTo>
                  <a:lnTo>
                    <a:pt x="907" y="308"/>
                  </a:lnTo>
                  <a:cubicBezTo>
                    <a:pt x="901" y="313"/>
                    <a:pt x="894" y="317"/>
                    <a:pt x="887" y="322"/>
                  </a:cubicBezTo>
                  <a:lnTo>
                    <a:pt x="887" y="322"/>
                  </a:lnTo>
                  <a:cubicBezTo>
                    <a:pt x="886" y="323"/>
                    <a:pt x="885" y="324"/>
                    <a:pt x="883" y="325"/>
                  </a:cubicBezTo>
                  <a:lnTo>
                    <a:pt x="883" y="325"/>
                  </a:lnTo>
                  <a:cubicBezTo>
                    <a:pt x="880" y="327"/>
                    <a:pt x="876" y="329"/>
                    <a:pt x="872" y="332"/>
                  </a:cubicBezTo>
                  <a:lnTo>
                    <a:pt x="872" y="332"/>
                  </a:lnTo>
                  <a:cubicBezTo>
                    <a:pt x="866" y="337"/>
                    <a:pt x="860" y="342"/>
                    <a:pt x="853" y="346"/>
                  </a:cubicBezTo>
                  <a:lnTo>
                    <a:pt x="853" y="346"/>
                  </a:lnTo>
                  <a:cubicBezTo>
                    <a:pt x="848" y="350"/>
                    <a:pt x="843" y="354"/>
                    <a:pt x="838" y="357"/>
                  </a:cubicBezTo>
                  <a:lnTo>
                    <a:pt x="838" y="357"/>
                  </a:lnTo>
                  <a:cubicBezTo>
                    <a:pt x="831" y="362"/>
                    <a:pt x="825" y="367"/>
                    <a:pt x="819" y="372"/>
                  </a:cubicBezTo>
                  <a:lnTo>
                    <a:pt x="819" y="372"/>
                  </a:lnTo>
                  <a:cubicBezTo>
                    <a:pt x="814" y="376"/>
                    <a:pt x="809" y="379"/>
                    <a:pt x="804" y="383"/>
                  </a:cubicBezTo>
                  <a:lnTo>
                    <a:pt x="804" y="383"/>
                  </a:lnTo>
                  <a:cubicBezTo>
                    <a:pt x="798" y="388"/>
                    <a:pt x="792" y="394"/>
                    <a:pt x="785" y="399"/>
                  </a:cubicBezTo>
                  <a:lnTo>
                    <a:pt x="785" y="399"/>
                  </a:lnTo>
                  <a:cubicBezTo>
                    <a:pt x="781" y="402"/>
                    <a:pt x="776" y="406"/>
                    <a:pt x="771" y="410"/>
                  </a:cubicBezTo>
                  <a:lnTo>
                    <a:pt x="771" y="410"/>
                  </a:lnTo>
                  <a:cubicBezTo>
                    <a:pt x="765" y="415"/>
                    <a:pt x="758" y="420"/>
                    <a:pt x="752" y="426"/>
                  </a:cubicBezTo>
                  <a:lnTo>
                    <a:pt x="752" y="426"/>
                  </a:lnTo>
                  <a:cubicBezTo>
                    <a:pt x="748" y="430"/>
                    <a:pt x="743" y="434"/>
                    <a:pt x="739" y="438"/>
                  </a:cubicBezTo>
                  <a:lnTo>
                    <a:pt x="739" y="438"/>
                  </a:lnTo>
                  <a:cubicBezTo>
                    <a:pt x="732" y="443"/>
                    <a:pt x="726" y="449"/>
                    <a:pt x="720" y="454"/>
                  </a:cubicBezTo>
                  <a:lnTo>
                    <a:pt x="720" y="454"/>
                  </a:lnTo>
                  <a:cubicBezTo>
                    <a:pt x="715" y="458"/>
                    <a:pt x="710" y="462"/>
                    <a:pt x="706" y="466"/>
                  </a:cubicBezTo>
                  <a:lnTo>
                    <a:pt x="706" y="466"/>
                  </a:lnTo>
                  <a:cubicBezTo>
                    <a:pt x="699" y="472"/>
                    <a:pt x="693" y="478"/>
                    <a:pt x="687" y="484"/>
                  </a:cubicBezTo>
                  <a:lnTo>
                    <a:pt x="687" y="484"/>
                  </a:lnTo>
                  <a:cubicBezTo>
                    <a:pt x="683" y="488"/>
                    <a:pt x="679" y="492"/>
                    <a:pt x="674" y="496"/>
                  </a:cubicBezTo>
                  <a:lnTo>
                    <a:pt x="674" y="496"/>
                  </a:lnTo>
                  <a:cubicBezTo>
                    <a:pt x="668" y="502"/>
                    <a:pt x="662" y="509"/>
                    <a:pt x="655" y="515"/>
                  </a:cubicBezTo>
                  <a:lnTo>
                    <a:pt x="655" y="515"/>
                  </a:lnTo>
                  <a:cubicBezTo>
                    <a:pt x="651" y="518"/>
                    <a:pt x="647" y="522"/>
                    <a:pt x="643" y="526"/>
                  </a:cubicBezTo>
                  <a:lnTo>
                    <a:pt x="643" y="526"/>
                  </a:lnTo>
                  <a:cubicBezTo>
                    <a:pt x="636" y="533"/>
                    <a:pt x="630" y="540"/>
                    <a:pt x="623" y="547"/>
                  </a:cubicBezTo>
                  <a:lnTo>
                    <a:pt x="623" y="547"/>
                  </a:lnTo>
                  <a:cubicBezTo>
                    <a:pt x="620" y="550"/>
                    <a:pt x="617" y="552"/>
                    <a:pt x="614" y="556"/>
                  </a:cubicBezTo>
                  <a:lnTo>
                    <a:pt x="614" y="556"/>
                  </a:lnTo>
                  <a:lnTo>
                    <a:pt x="613" y="557"/>
                  </a:lnTo>
                  <a:lnTo>
                    <a:pt x="613" y="557"/>
                  </a:lnTo>
                  <a:cubicBezTo>
                    <a:pt x="604" y="567"/>
                    <a:pt x="595" y="576"/>
                    <a:pt x="587" y="585"/>
                  </a:cubicBezTo>
                  <a:lnTo>
                    <a:pt x="587" y="585"/>
                  </a:lnTo>
                  <a:cubicBezTo>
                    <a:pt x="586" y="586"/>
                    <a:pt x="584" y="588"/>
                    <a:pt x="583" y="589"/>
                  </a:cubicBezTo>
                  <a:lnTo>
                    <a:pt x="583" y="589"/>
                  </a:lnTo>
                  <a:cubicBezTo>
                    <a:pt x="573" y="600"/>
                    <a:pt x="563" y="611"/>
                    <a:pt x="553" y="623"/>
                  </a:cubicBezTo>
                  <a:lnTo>
                    <a:pt x="553" y="623"/>
                  </a:lnTo>
                  <a:cubicBezTo>
                    <a:pt x="551" y="625"/>
                    <a:pt x="548" y="628"/>
                    <a:pt x="547" y="630"/>
                  </a:cubicBezTo>
                  <a:lnTo>
                    <a:pt x="547" y="630"/>
                  </a:lnTo>
                  <a:cubicBezTo>
                    <a:pt x="539" y="639"/>
                    <a:pt x="531" y="648"/>
                    <a:pt x="525" y="657"/>
                  </a:cubicBezTo>
                  <a:lnTo>
                    <a:pt x="525" y="657"/>
                  </a:lnTo>
                  <a:cubicBezTo>
                    <a:pt x="521" y="661"/>
                    <a:pt x="517" y="665"/>
                    <a:pt x="514" y="670"/>
                  </a:cubicBezTo>
                  <a:lnTo>
                    <a:pt x="514" y="670"/>
                  </a:lnTo>
                  <a:cubicBezTo>
                    <a:pt x="508" y="676"/>
                    <a:pt x="502" y="683"/>
                    <a:pt x="496" y="691"/>
                  </a:cubicBezTo>
                  <a:lnTo>
                    <a:pt x="496" y="691"/>
                  </a:lnTo>
                  <a:cubicBezTo>
                    <a:pt x="492" y="696"/>
                    <a:pt x="488" y="701"/>
                    <a:pt x="485" y="706"/>
                  </a:cubicBezTo>
                  <a:lnTo>
                    <a:pt x="485" y="706"/>
                  </a:lnTo>
                  <a:cubicBezTo>
                    <a:pt x="479" y="713"/>
                    <a:pt x="474" y="719"/>
                    <a:pt x="468" y="726"/>
                  </a:cubicBezTo>
                  <a:lnTo>
                    <a:pt x="468" y="726"/>
                  </a:lnTo>
                  <a:cubicBezTo>
                    <a:pt x="464" y="732"/>
                    <a:pt x="461" y="737"/>
                    <a:pt x="457" y="742"/>
                  </a:cubicBezTo>
                  <a:lnTo>
                    <a:pt x="457" y="742"/>
                  </a:lnTo>
                  <a:cubicBezTo>
                    <a:pt x="453" y="746"/>
                    <a:pt x="450" y="751"/>
                    <a:pt x="447" y="756"/>
                  </a:cubicBezTo>
                  <a:lnTo>
                    <a:pt x="447" y="756"/>
                  </a:lnTo>
                  <a:cubicBezTo>
                    <a:pt x="445" y="758"/>
                    <a:pt x="443" y="761"/>
                    <a:pt x="441" y="763"/>
                  </a:cubicBezTo>
                  <a:lnTo>
                    <a:pt x="441" y="763"/>
                  </a:lnTo>
                  <a:cubicBezTo>
                    <a:pt x="438" y="768"/>
                    <a:pt x="434" y="774"/>
                    <a:pt x="430" y="780"/>
                  </a:cubicBezTo>
                  <a:lnTo>
                    <a:pt x="430" y="780"/>
                  </a:lnTo>
                  <a:cubicBezTo>
                    <a:pt x="425" y="786"/>
                    <a:pt x="420" y="793"/>
                    <a:pt x="415" y="800"/>
                  </a:cubicBezTo>
                  <a:lnTo>
                    <a:pt x="415" y="800"/>
                  </a:lnTo>
                  <a:cubicBezTo>
                    <a:pt x="411" y="806"/>
                    <a:pt x="407" y="811"/>
                    <a:pt x="403" y="817"/>
                  </a:cubicBezTo>
                  <a:lnTo>
                    <a:pt x="403" y="817"/>
                  </a:lnTo>
                  <a:cubicBezTo>
                    <a:pt x="399" y="824"/>
                    <a:pt x="394" y="831"/>
                    <a:pt x="389" y="838"/>
                  </a:cubicBezTo>
                  <a:lnTo>
                    <a:pt x="389" y="838"/>
                  </a:lnTo>
                  <a:cubicBezTo>
                    <a:pt x="387" y="841"/>
                    <a:pt x="385" y="844"/>
                    <a:pt x="383" y="847"/>
                  </a:cubicBezTo>
                  <a:lnTo>
                    <a:pt x="383" y="847"/>
                  </a:lnTo>
                  <a:cubicBezTo>
                    <a:pt x="382" y="849"/>
                    <a:pt x="382" y="850"/>
                    <a:pt x="380" y="852"/>
                  </a:cubicBezTo>
                  <a:lnTo>
                    <a:pt x="380" y="852"/>
                  </a:lnTo>
                  <a:cubicBezTo>
                    <a:pt x="367" y="871"/>
                    <a:pt x="355" y="891"/>
                    <a:pt x="343" y="911"/>
                  </a:cubicBezTo>
                  <a:lnTo>
                    <a:pt x="343" y="911"/>
                  </a:lnTo>
                  <a:cubicBezTo>
                    <a:pt x="341" y="914"/>
                    <a:pt x="339" y="917"/>
                    <a:pt x="337" y="920"/>
                  </a:cubicBezTo>
                  <a:lnTo>
                    <a:pt x="337" y="920"/>
                  </a:lnTo>
                  <a:cubicBezTo>
                    <a:pt x="325" y="941"/>
                    <a:pt x="313" y="962"/>
                    <a:pt x="301" y="983"/>
                  </a:cubicBezTo>
                  <a:lnTo>
                    <a:pt x="301" y="983"/>
                  </a:lnTo>
                  <a:cubicBezTo>
                    <a:pt x="301" y="984"/>
                    <a:pt x="301" y="984"/>
                    <a:pt x="300" y="985"/>
                  </a:cubicBezTo>
                  <a:lnTo>
                    <a:pt x="300" y="985"/>
                  </a:lnTo>
                  <a:cubicBezTo>
                    <a:pt x="299" y="986"/>
                    <a:pt x="299" y="987"/>
                    <a:pt x="298" y="988"/>
                  </a:cubicBezTo>
                  <a:lnTo>
                    <a:pt x="298" y="988"/>
                  </a:lnTo>
                  <a:cubicBezTo>
                    <a:pt x="286" y="1010"/>
                    <a:pt x="274" y="1033"/>
                    <a:pt x="263" y="1055"/>
                  </a:cubicBezTo>
                  <a:lnTo>
                    <a:pt x="263" y="1055"/>
                  </a:lnTo>
                  <a:cubicBezTo>
                    <a:pt x="262" y="1056"/>
                    <a:pt x="262" y="1057"/>
                    <a:pt x="262" y="1058"/>
                  </a:cubicBezTo>
                  <a:lnTo>
                    <a:pt x="262" y="1058"/>
                  </a:lnTo>
                  <a:cubicBezTo>
                    <a:pt x="250" y="1080"/>
                    <a:pt x="239" y="1102"/>
                    <a:pt x="228" y="1126"/>
                  </a:cubicBezTo>
                  <a:lnTo>
                    <a:pt x="228" y="1126"/>
                  </a:lnTo>
                  <a:cubicBezTo>
                    <a:pt x="227" y="1127"/>
                    <a:pt x="227" y="1129"/>
                    <a:pt x="226" y="1131"/>
                  </a:cubicBezTo>
                  <a:lnTo>
                    <a:pt x="226" y="1131"/>
                  </a:lnTo>
                  <a:cubicBezTo>
                    <a:pt x="226" y="1132"/>
                    <a:pt x="225" y="1133"/>
                    <a:pt x="224" y="1134"/>
                  </a:cubicBezTo>
                  <a:lnTo>
                    <a:pt x="224" y="1134"/>
                  </a:lnTo>
                  <a:cubicBezTo>
                    <a:pt x="214" y="1156"/>
                    <a:pt x="204" y="1179"/>
                    <a:pt x="195" y="1201"/>
                  </a:cubicBezTo>
                  <a:lnTo>
                    <a:pt x="195" y="1201"/>
                  </a:lnTo>
                  <a:cubicBezTo>
                    <a:pt x="193" y="1205"/>
                    <a:pt x="192" y="1209"/>
                    <a:pt x="190" y="1212"/>
                  </a:cubicBezTo>
                  <a:lnTo>
                    <a:pt x="190" y="1212"/>
                  </a:lnTo>
                  <a:cubicBezTo>
                    <a:pt x="181" y="1235"/>
                    <a:pt x="172" y="1258"/>
                    <a:pt x="163" y="1281"/>
                  </a:cubicBezTo>
                  <a:lnTo>
                    <a:pt x="163" y="1281"/>
                  </a:lnTo>
                  <a:cubicBezTo>
                    <a:pt x="162" y="1282"/>
                    <a:pt x="161" y="1284"/>
                    <a:pt x="161" y="1285"/>
                  </a:cubicBezTo>
                  <a:lnTo>
                    <a:pt x="161" y="1285"/>
                  </a:lnTo>
                  <a:cubicBezTo>
                    <a:pt x="160" y="1288"/>
                    <a:pt x="159" y="1290"/>
                    <a:pt x="159" y="1292"/>
                  </a:cubicBezTo>
                  <a:lnTo>
                    <a:pt x="159" y="1292"/>
                  </a:lnTo>
                  <a:cubicBezTo>
                    <a:pt x="150" y="1315"/>
                    <a:pt x="141" y="1339"/>
                    <a:pt x="133" y="1363"/>
                  </a:cubicBezTo>
                  <a:lnTo>
                    <a:pt x="133" y="1363"/>
                  </a:lnTo>
                  <a:cubicBezTo>
                    <a:pt x="132" y="1366"/>
                    <a:pt x="131" y="1368"/>
                    <a:pt x="131" y="1371"/>
                  </a:cubicBezTo>
                  <a:lnTo>
                    <a:pt x="131" y="1371"/>
                  </a:lnTo>
                  <a:cubicBezTo>
                    <a:pt x="127" y="1382"/>
                    <a:pt x="123" y="1392"/>
                    <a:pt x="120" y="1403"/>
                  </a:cubicBezTo>
                  <a:lnTo>
                    <a:pt x="120" y="1403"/>
                  </a:lnTo>
                  <a:cubicBezTo>
                    <a:pt x="115" y="1417"/>
                    <a:pt x="111" y="1431"/>
                    <a:pt x="107" y="1446"/>
                  </a:cubicBezTo>
                  <a:lnTo>
                    <a:pt x="107" y="1446"/>
                  </a:lnTo>
                  <a:cubicBezTo>
                    <a:pt x="106" y="1446"/>
                    <a:pt x="106" y="1447"/>
                    <a:pt x="106" y="1447"/>
                  </a:cubicBezTo>
                  <a:lnTo>
                    <a:pt x="106" y="1447"/>
                  </a:lnTo>
                  <a:lnTo>
                    <a:pt x="106" y="1448"/>
                  </a:lnTo>
                  <a:lnTo>
                    <a:pt x="106" y="1448"/>
                  </a:lnTo>
                  <a:cubicBezTo>
                    <a:pt x="100" y="1470"/>
                    <a:pt x="93" y="1493"/>
                    <a:pt x="87" y="1515"/>
                  </a:cubicBezTo>
                  <a:lnTo>
                    <a:pt x="87" y="1515"/>
                  </a:lnTo>
                  <a:cubicBezTo>
                    <a:pt x="85" y="1520"/>
                    <a:pt x="84" y="1524"/>
                    <a:pt x="83" y="1529"/>
                  </a:cubicBezTo>
                  <a:lnTo>
                    <a:pt x="83" y="1529"/>
                  </a:lnTo>
                  <a:cubicBezTo>
                    <a:pt x="78" y="1551"/>
                    <a:pt x="72" y="1573"/>
                    <a:pt x="67" y="1596"/>
                  </a:cubicBezTo>
                  <a:lnTo>
                    <a:pt x="67" y="1596"/>
                  </a:lnTo>
                  <a:cubicBezTo>
                    <a:pt x="67" y="1597"/>
                    <a:pt x="66" y="1598"/>
                    <a:pt x="66" y="1600"/>
                  </a:cubicBezTo>
                  <a:lnTo>
                    <a:pt x="66" y="1600"/>
                  </a:lnTo>
                  <a:cubicBezTo>
                    <a:pt x="65" y="1602"/>
                    <a:pt x="65" y="1604"/>
                    <a:pt x="64" y="1607"/>
                  </a:cubicBezTo>
                  <a:lnTo>
                    <a:pt x="64" y="1607"/>
                  </a:lnTo>
                  <a:cubicBezTo>
                    <a:pt x="59" y="1629"/>
                    <a:pt x="54" y="1651"/>
                    <a:pt x="50" y="1673"/>
                  </a:cubicBezTo>
                  <a:lnTo>
                    <a:pt x="50" y="1673"/>
                  </a:lnTo>
                  <a:cubicBezTo>
                    <a:pt x="49" y="1676"/>
                    <a:pt x="49" y="1677"/>
                    <a:pt x="49" y="1680"/>
                  </a:cubicBezTo>
                  <a:lnTo>
                    <a:pt x="49" y="1680"/>
                  </a:lnTo>
                  <a:cubicBezTo>
                    <a:pt x="44" y="1703"/>
                    <a:pt x="39" y="1727"/>
                    <a:pt x="36" y="1751"/>
                  </a:cubicBezTo>
                  <a:lnTo>
                    <a:pt x="36" y="1751"/>
                  </a:lnTo>
                  <a:cubicBezTo>
                    <a:pt x="35" y="1752"/>
                    <a:pt x="35" y="1755"/>
                    <a:pt x="35" y="1757"/>
                  </a:cubicBezTo>
                  <a:lnTo>
                    <a:pt x="35" y="1757"/>
                  </a:lnTo>
                  <a:cubicBezTo>
                    <a:pt x="34" y="1759"/>
                    <a:pt x="34" y="1762"/>
                    <a:pt x="33" y="1764"/>
                  </a:cubicBezTo>
                  <a:lnTo>
                    <a:pt x="33" y="1764"/>
                  </a:lnTo>
                  <a:cubicBezTo>
                    <a:pt x="30" y="1788"/>
                    <a:pt x="26" y="1812"/>
                    <a:pt x="22" y="1836"/>
                  </a:cubicBezTo>
                  <a:lnTo>
                    <a:pt x="22" y="1836"/>
                  </a:lnTo>
                  <a:cubicBezTo>
                    <a:pt x="22" y="1838"/>
                    <a:pt x="22" y="1841"/>
                    <a:pt x="22" y="1843"/>
                  </a:cubicBezTo>
                  <a:lnTo>
                    <a:pt x="22" y="1843"/>
                  </a:lnTo>
                  <a:cubicBezTo>
                    <a:pt x="19" y="1866"/>
                    <a:pt x="16" y="1889"/>
                    <a:pt x="14" y="1912"/>
                  </a:cubicBezTo>
                  <a:lnTo>
                    <a:pt x="14" y="1912"/>
                  </a:lnTo>
                  <a:cubicBezTo>
                    <a:pt x="13" y="1914"/>
                    <a:pt x="13" y="1917"/>
                    <a:pt x="13" y="1919"/>
                  </a:cubicBezTo>
                  <a:lnTo>
                    <a:pt x="13" y="1919"/>
                  </a:lnTo>
                  <a:cubicBezTo>
                    <a:pt x="13" y="1920"/>
                    <a:pt x="13" y="1921"/>
                    <a:pt x="13" y="1923"/>
                  </a:cubicBezTo>
                  <a:lnTo>
                    <a:pt x="13" y="1923"/>
                  </a:lnTo>
                  <a:cubicBezTo>
                    <a:pt x="10" y="1946"/>
                    <a:pt x="9" y="1971"/>
                    <a:pt x="6" y="1995"/>
                  </a:cubicBezTo>
                  <a:lnTo>
                    <a:pt x="6" y="1995"/>
                  </a:lnTo>
                  <a:cubicBezTo>
                    <a:pt x="6" y="1999"/>
                    <a:pt x="6" y="2004"/>
                    <a:pt x="5" y="2009"/>
                  </a:cubicBezTo>
                  <a:lnTo>
                    <a:pt x="5" y="2009"/>
                  </a:lnTo>
                  <a:cubicBezTo>
                    <a:pt x="4" y="2034"/>
                    <a:pt x="2" y="2059"/>
                    <a:pt x="2" y="2084"/>
                  </a:cubicBezTo>
                  <a:lnTo>
                    <a:pt x="2" y="2084"/>
                  </a:lnTo>
                  <a:lnTo>
                    <a:pt x="2" y="2085"/>
                  </a:lnTo>
                  <a:lnTo>
                    <a:pt x="2" y="2085"/>
                  </a:lnTo>
                  <a:cubicBezTo>
                    <a:pt x="1" y="2093"/>
                    <a:pt x="1" y="2101"/>
                    <a:pt x="0" y="2110"/>
                  </a:cubicBezTo>
                  <a:lnTo>
                    <a:pt x="0" y="2110"/>
                  </a:lnTo>
                  <a:cubicBezTo>
                    <a:pt x="0" y="2117"/>
                    <a:pt x="0" y="2125"/>
                    <a:pt x="0" y="2132"/>
                  </a:cubicBezTo>
                  <a:lnTo>
                    <a:pt x="0" y="2132"/>
                  </a:lnTo>
                  <a:cubicBezTo>
                    <a:pt x="0" y="2133"/>
                    <a:pt x="0" y="2133"/>
                    <a:pt x="0" y="2134"/>
                  </a:cubicBezTo>
                  <a:lnTo>
                    <a:pt x="0" y="2134"/>
                  </a:lnTo>
                  <a:lnTo>
                    <a:pt x="0" y="2135"/>
                  </a:lnTo>
                  <a:lnTo>
                    <a:pt x="0" y="2135"/>
                  </a:lnTo>
                  <a:cubicBezTo>
                    <a:pt x="0" y="2143"/>
                    <a:pt x="0" y="2151"/>
                    <a:pt x="0" y="2160"/>
                  </a:cubicBezTo>
                  <a:lnTo>
                    <a:pt x="0" y="2160"/>
                  </a:lnTo>
                  <a:cubicBezTo>
                    <a:pt x="0" y="2168"/>
                    <a:pt x="0" y="2176"/>
                    <a:pt x="0" y="2185"/>
                  </a:cubicBezTo>
                  <a:lnTo>
                    <a:pt x="0" y="2185"/>
                  </a:lnTo>
                  <a:cubicBezTo>
                    <a:pt x="0" y="2461"/>
                    <a:pt x="42" y="2724"/>
                    <a:pt x="120" y="2967"/>
                  </a:cubicBezTo>
                  <a:lnTo>
                    <a:pt x="120" y="2967"/>
                  </a:lnTo>
                  <a:cubicBezTo>
                    <a:pt x="197" y="3206"/>
                    <a:pt x="309" y="3425"/>
                    <a:pt x="447" y="3614"/>
                  </a:cubicBezTo>
                  <a:lnTo>
                    <a:pt x="447" y="3614"/>
                  </a:lnTo>
                  <a:cubicBezTo>
                    <a:pt x="583" y="3800"/>
                    <a:pt x="745" y="3955"/>
                    <a:pt x="925" y="4073"/>
                  </a:cubicBezTo>
                  <a:lnTo>
                    <a:pt x="925" y="4073"/>
                  </a:lnTo>
                  <a:cubicBezTo>
                    <a:pt x="1103" y="4189"/>
                    <a:pt x="1297" y="4268"/>
                    <a:pt x="1501" y="4303"/>
                  </a:cubicBezTo>
                  <a:lnTo>
                    <a:pt x="1876" y="4369"/>
                  </a:lnTo>
                  <a:lnTo>
                    <a:pt x="1876" y="4369"/>
                  </a:lnTo>
                  <a:cubicBezTo>
                    <a:pt x="1669" y="4333"/>
                    <a:pt x="1472" y="4251"/>
                    <a:pt x="1291" y="413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272727"/>
                </a:solidFill>
                <a:latin typeface="Poppins" pitchFamily="2" charset="77"/>
              </a:endParaRPr>
            </a:p>
          </p:txBody>
        </p:sp>
        <p:sp>
          <p:nvSpPr>
            <p:cNvPr id="15" name="Freeform 29">
              <a:extLst>
                <a:ext uri="{FF2B5EF4-FFF2-40B4-BE49-F238E27FC236}">
                  <a16:creationId xmlns:a16="http://schemas.microsoft.com/office/drawing/2014/main" xmlns="" id="{1E2EC113-D11A-1C51-60D2-BBDF2204C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6817" y="3631066"/>
              <a:ext cx="2482664" cy="5775396"/>
            </a:xfrm>
            <a:custGeom>
              <a:avLst/>
              <a:gdLst>
                <a:gd name="T0" fmla="*/ 349 w 1877"/>
                <a:gd name="T1" fmla="*/ 2185 h 4370"/>
                <a:gd name="T2" fmla="*/ 351 w 1877"/>
                <a:gd name="T3" fmla="*/ 2080 h 4370"/>
                <a:gd name="T4" fmla="*/ 364 w 1877"/>
                <a:gd name="T5" fmla="*/ 1903 h 4370"/>
                <a:gd name="T6" fmla="*/ 383 w 1877"/>
                <a:gd name="T7" fmla="*/ 1750 h 4370"/>
                <a:gd name="T8" fmla="*/ 415 w 1877"/>
                <a:gd name="T9" fmla="*/ 1588 h 4370"/>
                <a:gd name="T10" fmla="*/ 438 w 1877"/>
                <a:gd name="T11" fmla="*/ 1493 h 4370"/>
                <a:gd name="T12" fmla="*/ 485 w 1877"/>
                <a:gd name="T13" fmla="*/ 1337 h 4370"/>
                <a:gd name="T14" fmla="*/ 543 w 1877"/>
                <a:gd name="T15" fmla="*/ 1181 h 4370"/>
                <a:gd name="T16" fmla="*/ 616 w 1877"/>
                <a:gd name="T17" fmla="*/ 1021 h 4370"/>
                <a:gd name="T18" fmla="*/ 656 w 1877"/>
                <a:gd name="T19" fmla="*/ 945 h 4370"/>
                <a:gd name="T20" fmla="*/ 746 w 1877"/>
                <a:gd name="T21" fmla="*/ 795 h 4370"/>
                <a:gd name="T22" fmla="*/ 787 w 1877"/>
                <a:gd name="T23" fmla="*/ 734 h 4370"/>
                <a:gd name="T24" fmla="*/ 843 w 1877"/>
                <a:gd name="T25" fmla="*/ 658 h 4370"/>
                <a:gd name="T26" fmla="*/ 883 w 1877"/>
                <a:gd name="T27" fmla="*/ 608 h 4370"/>
                <a:gd name="T28" fmla="*/ 947 w 1877"/>
                <a:gd name="T29" fmla="*/ 534 h 4370"/>
                <a:gd name="T30" fmla="*/ 1004 w 1877"/>
                <a:gd name="T31" fmla="*/ 473 h 4370"/>
                <a:gd name="T32" fmla="*/ 1068 w 1877"/>
                <a:gd name="T33" fmla="*/ 411 h 4370"/>
                <a:gd name="T34" fmla="*/ 1115 w 1877"/>
                <a:gd name="T35" fmla="*/ 370 h 4370"/>
                <a:gd name="T36" fmla="*/ 1183 w 1877"/>
                <a:gd name="T37" fmla="*/ 315 h 4370"/>
                <a:gd name="T38" fmla="*/ 1238 w 1877"/>
                <a:gd name="T39" fmla="*/ 274 h 4370"/>
                <a:gd name="T40" fmla="*/ 1310 w 1877"/>
                <a:gd name="T41" fmla="*/ 224 h 4370"/>
                <a:gd name="T42" fmla="*/ 1359 w 1877"/>
                <a:gd name="T43" fmla="*/ 194 h 4370"/>
                <a:gd name="T44" fmla="*/ 1446 w 1877"/>
                <a:gd name="T45" fmla="*/ 146 h 4370"/>
                <a:gd name="T46" fmla="*/ 1507 w 1877"/>
                <a:gd name="T47" fmla="*/ 116 h 4370"/>
                <a:gd name="T48" fmla="*/ 1583 w 1877"/>
                <a:gd name="T49" fmla="*/ 84 h 4370"/>
                <a:gd name="T50" fmla="*/ 1638 w 1877"/>
                <a:gd name="T51" fmla="*/ 63 h 4370"/>
                <a:gd name="T52" fmla="*/ 1716 w 1877"/>
                <a:gd name="T53" fmla="*/ 37 h 4370"/>
                <a:gd name="T54" fmla="*/ 1780 w 1877"/>
                <a:gd name="T55" fmla="*/ 21 h 4370"/>
                <a:gd name="T56" fmla="*/ 1876 w 1877"/>
                <a:gd name="T57" fmla="*/ 0 h 4370"/>
                <a:gd name="T58" fmla="*/ 1422 w 1877"/>
                <a:gd name="T59" fmla="*/ 82 h 4370"/>
                <a:gd name="T60" fmla="*/ 1367 w 1877"/>
                <a:gd name="T61" fmla="*/ 96 h 4370"/>
                <a:gd name="T62" fmla="*/ 1289 w 1877"/>
                <a:gd name="T63" fmla="*/ 119 h 4370"/>
                <a:gd name="T64" fmla="*/ 1229 w 1877"/>
                <a:gd name="T65" fmla="*/ 140 h 4370"/>
                <a:gd name="T66" fmla="*/ 1175 w 1877"/>
                <a:gd name="T67" fmla="*/ 162 h 4370"/>
                <a:gd name="T68" fmla="*/ 1115 w 1877"/>
                <a:gd name="T69" fmla="*/ 189 h 4370"/>
                <a:gd name="T70" fmla="*/ 1038 w 1877"/>
                <a:gd name="T71" fmla="*/ 229 h 4370"/>
                <a:gd name="T72" fmla="*/ 985 w 1877"/>
                <a:gd name="T73" fmla="*/ 258 h 4370"/>
                <a:gd name="T74" fmla="*/ 922 w 1877"/>
                <a:gd name="T75" fmla="*/ 298 h 4370"/>
                <a:gd name="T76" fmla="*/ 883 w 1877"/>
                <a:gd name="T77" fmla="*/ 325 h 4370"/>
                <a:gd name="T78" fmla="*/ 819 w 1877"/>
                <a:gd name="T79" fmla="*/ 372 h 4370"/>
                <a:gd name="T80" fmla="*/ 771 w 1877"/>
                <a:gd name="T81" fmla="*/ 410 h 4370"/>
                <a:gd name="T82" fmla="*/ 706 w 1877"/>
                <a:gd name="T83" fmla="*/ 466 h 4370"/>
                <a:gd name="T84" fmla="*/ 655 w 1877"/>
                <a:gd name="T85" fmla="*/ 515 h 4370"/>
                <a:gd name="T86" fmla="*/ 613 w 1877"/>
                <a:gd name="T87" fmla="*/ 557 h 4370"/>
                <a:gd name="T88" fmla="*/ 553 w 1877"/>
                <a:gd name="T89" fmla="*/ 623 h 4370"/>
                <a:gd name="T90" fmla="*/ 496 w 1877"/>
                <a:gd name="T91" fmla="*/ 691 h 4370"/>
                <a:gd name="T92" fmla="*/ 457 w 1877"/>
                <a:gd name="T93" fmla="*/ 742 h 4370"/>
                <a:gd name="T94" fmla="*/ 415 w 1877"/>
                <a:gd name="T95" fmla="*/ 800 h 4370"/>
                <a:gd name="T96" fmla="*/ 383 w 1877"/>
                <a:gd name="T97" fmla="*/ 847 h 4370"/>
                <a:gd name="T98" fmla="*/ 301 w 1877"/>
                <a:gd name="T99" fmla="*/ 983 h 4370"/>
                <a:gd name="T100" fmla="*/ 263 w 1877"/>
                <a:gd name="T101" fmla="*/ 1055 h 4370"/>
                <a:gd name="T102" fmla="*/ 224 w 1877"/>
                <a:gd name="T103" fmla="*/ 1134 h 4370"/>
                <a:gd name="T104" fmla="*/ 163 w 1877"/>
                <a:gd name="T105" fmla="*/ 1281 h 4370"/>
                <a:gd name="T106" fmla="*/ 131 w 1877"/>
                <a:gd name="T107" fmla="*/ 1371 h 4370"/>
                <a:gd name="T108" fmla="*/ 106 w 1877"/>
                <a:gd name="T109" fmla="*/ 1447 h 4370"/>
                <a:gd name="T110" fmla="*/ 67 w 1877"/>
                <a:gd name="T111" fmla="*/ 1596 h 4370"/>
                <a:gd name="T112" fmla="*/ 50 w 1877"/>
                <a:gd name="T113" fmla="*/ 1673 h 4370"/>
                <a:gd name="T114" fmla="*/ 33 w 1877"/>
                <a:gd name="T115" fmla="*/ 1764 h 4370"/>
                <a:gd name="T116" fmla="*/ 14 w 1877"/>
                <a:gd name="T117" fmla="*/ 1912 h 4370"/>
                <a:gd name="T118" fmla="*/ 5 w 1877"/>
                <a:gd name="T119" fmla="*/ 2009 h 4370"/>
                <a:gd name="T120" fmla="*/ 0 w 1877"/>
                <a:gd name="T121" fmla="*/ 2110 h 4370"/>
                <a:gd name="T122" fmla="*/ 0 w 1877"/>
                <a:gd name="T123" fmla="*/ 2160 h 4370"/>
                <a:gd name="T124" fmla="*/ 447 w 1877"/>
                <a:gd name="T125" fmla="*/ 3614 h 4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7" h="4370">
                  <a:moveTo>
                    <a:pt x="1291" y="4132"/>
                  </a:moveTo>
                  <a:lnTo>
                    <a:pt x="1291" y="4132"/>
                  </a:lnTo>
                  <a:cubicBezTo>
                    <a:pt x="1109" y="4011"/>
                    <a:pt x="944" y="3851"/>
                    <a:pt x="805" y="3659"/>
                  </a:cubicBezTo>
                  <a:lnTo>
                    <a:pt x="805" y="3659"/>
                  </a:lnTo>
                  <a:cubicBezTo>
                    <a:pt x="664" y="3466"/>
                    <a:pt x="550" y="3240"/>
                    <a:pt x="471" y="2992"/>
                  </a:cubicBezTo>
                  <a:lnTo>
                    <a:pt x="471" y="2992"/>
                  </a:lnTo>
                  <a:cubicBezTo>
                    <a:pt x="393" y="2742"/>
                    <a:pt x="349" y="2470"/>
                    <a:pt x="349" y="2185"/>
                  </a:cubicBezTo>
                  <a:lnTo>
                    <a:pt x="349" y="2185"/>
                  </a:lnTo>
                  <a:cubicBezTo>
                    <a:pt x="349" y="2167"/>
                    <a:pt x="349" y="2150"/>
                    <a:pt x="350" y="2132"/>
                  </a:cubicBezTo>
                  <a:lnTo>
                    <a:pt x="350" y="2132"/>
                  </a:lnTo>
                  <a:cubicBezTo>
                    <a:pt x="350" y="2132"/>
                    <a:pt x="350" y="2131"/>
                    <a:pt x="350" y="2130"/>
                  </a:cubicBezTo>
                  <a:lnTo>
                    <a:pt x="350" y="2130"/>
                  </a:lnTo>
                  <a:cubicBezTo>
                    <a:pt x="350" y="2114"/>
                    <a:pt x="350" y="2097"/>
                    <a:pt x="351" y="2080"/>
                  </a:cubicBezTo>
                  <a:lnTo>
                    <a:pt x="351" y="2080"/>
                  </a:lnTo>
                  <a:cubicBezTo>
                    <a:pt x="352" y="2055"/>
                    <a:pt x="353" y="2029"/>
                    <a:pt x="355" y="2004"/>
                  </a:cubicBezTo>
                  <a:lnTo>
                    <a:pt x="355" y="2004"/>
                  </a:lnTo>
                  <a:cubicBezTo>
                    <a:pt x="355" y="1999"/>
                    <a:pt x="356" y="1993"/>
                    <a:pt x="356" y="1988"/>
                  </a:cubicBezTo>
                  <a:lnTo>
                    <a:pt x="356" y="1988"/>
                  </a:lnTo>
                  <a:cubicBezTo>
                    <a:pt x="358" y="1964"/>
                    <a:pt x="360" y="1939"/>
                    <a:pt x="362" y="1914"/>
                  </a:cubicBezTo>
                  <a:lnTo>
                    <a:pt x="362" y="1914"/>
                  </a:lnTo>
                  <a:cubicBezTo>
                    <a:pt x="362" y="1910"/>
                    <a:pt x="363" y="1907"/>
                    <a:pt x="364" y="1903"/>
                  </a:cubicBezTo>
                  <a:lnTo>
                    <a:pt x="364" y="1903"/>
                  </a:lnTo>
                  <a:cubicBezTo>
                    <a:pt x="366" y="1879"/>
                    <a:pt x="369" y="1855"/>
                    <a:pt x="372" y="1831"/>
                  </a:cubicBezTo>
                  <a:lnTo>
                    <a:pt x="372" y="1831"/>
                  </a:lnTo>
                  <a:cubicBezTo>
                    <a:pt x="372" y="1829"/>
                    <a:pt x="372" y="1826"/>
                    <a:pt x="373" y="1824"/>
                  </a:cubicBezTo>
                  <a:lnTo>
                    <a:pt x="373" y="1824"/>
                  </a:lnTo>
                  <a:cubicBezTo>
                    <a:pt x="376" y="1799"/>
                    <a:pt x="380" y="1774"/>
                    <a:pt x="383" y="1750"/>
                  </a:cubicBezTo>
                  <a:lnTo>
                    <a:pt x="383" y="1750"/>
                  </a:lnTo>
                  <a:cubicBezTo>
                    <a:pt x="384" y="1746"/>
                    <a:pt x="385" y="1741"/>
                    <a:pt x="386" y="1736"/>
                  </a:cubicBezTo>
                  <a:lnTo>
                    <a:pt x="386" y="1736"/>
                  </a:lnTo>
                  <a:cubicBezTo>
                    <a:pt x="390" y="1711"/>
                    <a:pt x="394" y="1688"/>
                    <a:pt x="399" y="1663"/>
                  </a:cubicBezTo>
                  <a:lnTo>
                    <a:pt x="399" y="1663"/>
                  </a:lnTo>
                  <a:cubicBezTo>
                    <a:pt x="399" y="1661"/>
                    <a:pt x="400" y="1658"/>
                    <a:pt x="400" y="1656"/>
                  </a:cubicBezTo>
                  <a:lnTo>
                    <a:pt x="400" y="1656"/>
                  </a:lnTo>
                  <a:cubicBezTo>
                    <a:pt x="405" y="1633"/>
                    <a:pt x="410" y="1611"/>
                    <a:pt x="415" y="1588"/>
                  </a:cubicBezTo>
                  <a:lnTo>
                    <a:pt x="415" y="1588"/>
                  </a:lnTo>
                  <a:cubicBezTo>
                    <a:pt x="416" y="1584"/>
                    <a:pt x="416" y="1581"/>
                    <a:pt x="418" y="1577"/>
                  </a:cubicBezTo>
                  <a:lnTo>
                    <a:pt x="418" y="1577"/>
                  </a:lnTo>
                  <a:cubicBezTo>
                    <a:pt x="422" y="1554"/>
                    <a:pt x="429" y="1531"/>
                    <a:pt x="434" y="1507"/>
                  </a:cubicBezTo>
                  <a:lnTo>
                    <a:pt x="434" y="1507"/>
                  </a:lnTo>
                  <a:cubicBezTo>
                    <a:pt x="435" y="1503"/>
                    <a:pt x="437" y="1498"/>
                    <a:pt x="438" y="1493"/>
                  </a:cubicBezTo>
                  <a:lnTo>
                    <a:pt x="438" y="1493"/>
                  </a:lnTo>
                  <a:cubicBezTo>
                    <a:pt x="445" y="1470"/>
                    <a:pt x="451" y="1447"/>
                    <a:pt x="457" y="1424"/>
                  </a:cubicBezTo>
                  <a:lnTo>
                    <a:pt x="457" y="1424"/>
                  </a:lnTo>
                  <a:cubicBezTo>
                    <a:pt x="458" y="1423"/>
                    <a:pt x="458" y="1422"/>
                    <a:pt x="458" y="1422"/>
                  </a:cubicBezTo>
                  <a:lnTo>
                    <a:pt x="458" y="1422"/>
                  </a:lnTo>
                  <a:cubicBezTo>
                    <a:pt x="466" y="1395"/>
                    <a:pt x="474" y="1370"/>
                    <a:pt x="482" y="1344"/>
                  </a:cubicBezTo>
                  <a:lnTo>
                    <a:pt x="482" y="1344"/>
                  </a:lnTo>
                  <a:cubicBezTo>
                    <a:pt x="484" y="1342"/>
                    <a:pt x="484" y="1339"/>
                    <a:pt x="485" y="1337"/>
                  </a:cubicBezTo>
                  <a:lnTo>
                    <a:pt x="485" y="1337"/>
                  </a:lnTo>
                  <a:cubicBezTo>
                    <a:pt x="493" y="1312"/>
                    <a:pt x="502" y="1287"/>
                    <a:pt x="511" y="1263"/>
                  </a:cubicBezTo>
                  <a:lnTo>
                    <a:pt x="511" y="1263"/>
                  </a:lnTo>
                  <a:cubicBezTo>
                    <a:pt x="512" y="1259"/>
                    <a:pt x="514" y="1255"/>
                    <a:pt x="515" y="1252"/>
                  </a:cubicBezTo>
                  <a:lnTo>
                    <a:pt x="515" y="1252"/>
                  </a:lnTo>
                  <a:cubicBezTo>
                    <a:pt x="524" y="1228"/>
                    <a:pt x="534" y="1205"/>
                    <a:pt x="543" y="1181"/>
                  </a:cubicBezTo>
                  <a:lnTo>
                    <a:pt x="543" y="1181"/>
                  </a:lnTo>
                  <a:cubicBezTo>
                    <a:pt x="545" y="1177"/>
                    <a:pt x="546" y="1173"/>
                    <a:pt x="548" y="1170"/>
                  </a:cubicBezTo>
                  <a:lnTo>
                    <a:pt x="548" y="1170"/>
                  </a:lnTo>
                  <a:cubicBezTo>
                    <a:pt x="557" y="1147"/>
                    <a:pt x="567" y="1123"/>
                    <a:pt x="578" y="1100"/>
                  </a:cubicBezTo>
                  <a:lnTo>
                    <a:pt x="578" y="1100"/>
                  </a:lnTo>
                  <a:cubicBezTo>
                    <a:pt x="579" y="1097"/>
                    <a:pt x="581" y="1095"/>
                    <a:pt x="582" y="1091"/>
                  </a:cubicBezTo>
                  <a:lnTo>
                    <a:pt x="582" y="1091"/>
                  </a:lnTo>
                  <a:cubicBezTo>
                    <a:pt x="593" y="1068"/>
                    <a:pt x="604" y="1044"/>
                    <a:pt x="616" y="1021"/>
                  </a:cubicBezTo>
                  <a:lnTo>
                    <a:pt x="616" y="1021"/>
                  </a:lnTo>
                  <a:lnTo>
                    <a:pt x="617" y="1019"/>
                  </a:lnTo>
                  <a:lnTo>
                    <a:pt x="617" y="1019"/>
                  </a:lnTo>
                  <a:cubicBezTo>
                    <a:pt x="629" y="995"/>
                    <a:pt x="641" y="972"/>
                    <a:pt x="653" y="949"/>
                  </a:cubicBezTo>
                  <a:lnTo>
                    <a:pt x="653" y="949"/>
                  </a:lnTo>
                  <a:cubicBezTo>
                    <a:pt x="654" y="948"/>
                    <a:pt x="655" y="946"/>
                    <a:pt x="656" y="945"/>
                  </a:cubicBezTo>
                  <a:lnTo>
                    <a:pt x="656" y="945"/>
                  </a:lnTo>
                  <a:cubicBezTo>
                    <a:pt x="668" y="923"/>
                    <a:pt x="681" y="901"/>
                    <a:pt x="693" y="879"/>
                  </a:cubicBezTo>
                  <a:lnTo>
                    <a:pt x="693" y="879"/>
                  </a:lnTo>
                  <a:cubicBezTo>
                    <a:pt x="695" y="876"/>
                    <a:pt x="697" y="873"/>
                    <a:pt x="699" y="870"/>
                  </a:cubicBezTo>
                  <a:lnTo>
                    <a:pt x="699" y="870"/>
                  </a:lnTo>
                  <a:cubicBezTo>
                    <a:pt x="711" y="849"/>
                    <a:pt x="724" y="829"/>
                    <a:pt x="737" y="809"/>
                  </a:cubicBezTo>
                  <a:lnTo>
                    <a:pt x="737" y="809"/>
                  </a:lnTo>
                  <a:cubicBezTo>
                    <a:pt x="740" y="804"/>
                    <a:pt x="743" y="800"/>
                    <a:pt x="746" y="795"/>
                  </a:cubicBezTo>
                  <a:lnTo>
                    <a:pt x="746" y="795"/>
                  </a:lnTo>
                  <a:cubicBezTo>
                    <a:pt x="751" y="787"/>
                    <a:pt x="756" y="780"/>
                    <a:pt x="761" y="773"/>
                  </a:cubicBezTo>
                  <a:lnTo>
                    <a:pt x="761" y="773"/>
                  </a:lnTo>
                  <a:cubicBezTo>
                    <a:pt x="764" y="767"/>
                    <a:pt x="768" y="761"/>
                    <a:pt x="772" y="756"/>
                  </a:cubicBezTo>
                  <a:lnTo>
                    <a:pt x="772" y="756"/>
                  </a:lnTo>
                  <a:cubicBezTo>
                    <a:pt x="777" y="748"/>
                    <a:pt x="782" y="741"/>
                    <a:pt x="787" y="734"/>
                  </a:cubicBezTo>
                  <a:lnTo>
                    <a:pt x="787" y="734"/>
                  </a:lnTo>
                  <a:cubicBezTo>
                    <a:pt x="791" y="728"/>
                    <a:pt x="795" y="723"/>
                    <a:pt x="799" y="717"/>
                  </a:cubicBezTo>
                  <a:lnTo>
                    <a:pt x="799" y="717"/>
                  </a:lnTo>
                  <a:cubicBezTo>
                    <a:pt x="804" y="710"/>
                    <a:pt x="809" y="702"/>
                    <a:pt x="815" y="696"/>
                  </a:cubicBezTo>
                  <a:lnTo>
                    <a:pt x="815" y="696"/>
                  </a:lnTo>
                  <a:cubicBezTo>
                    <a:pt x="819" y="690"/>
                    <a:pt x="822" y="685"/>
                    <a:pt x="827" y="680"/>
                  </a:cubicBezTo>
                  <a:lnTo>
                    <a:pt x="827" y="680"/>
                  </a:lnTo>
                  <a:cubicBezTo>
                    <a:pt x="832" y="672"/>
                    <a:pt x="838" y="665"/>
                    <a:pt x="843" y="658"/>
                  </a:cubicBezTo>
                  <a:lnTo>
                    <a:pt x="843" y="658"/>
                  </a:lnTo>
                  <a:cubicBezTo>
                    <a:pt x="847" y="653"/>
                    <a:pt x="850" y="648"/>
                    <a:pt x="855" y="643"/>
                  </a:cubicBezTo>
                  <a:lnTo>
                    <a:pt x="855" y="643"/>
                  </a:lnTo>
                  <a:cubicBezTo>
                    <a:pt x="861" y="636"/>
                    <a:pt x="867" y="628"/>
                    <a:pt x="872" y="620"/>
                  </a:cubicBezTo>
                  <a:lnTo>
                    <a:pt x="872" y="620"/>
                  </a:lnTo>
                  <a:cubicBezTo>
                    <a:pt x="876" y="616"/>
                    <a:pt x="880" y="612"/>
                    <a:pt x="883" y="608"/>
                  </a:cubicBezTo>
                  <a:lnTo>
                    <a:pt x="883" y="608"/>
                  </a:lnTo>
                  <a:cubicBezTo>
                    <a:pt x="891" y="598"/>
                    <a:pt x="898" y="589"/>
                    <a:pt x="906" y="581"/>
                  </a:cubicBezTo>
                  <a:lnTo>
                    <a:pt x="906" y="581"/>
                  </a:lnTo>
                  <a:cubicBezTo>
                    <a:pt x="908" y="578"/>
                    <a:pt x="911" y="575"/>
                    <a:pt x="913" y="573"/>
                  </a:cubicBezTo>
                  <a:lnTo>
                    <a:pt x="913" y="573"/>
                  </a:lnTo>
                  <a:cubicBezTo>
                    <a:pt x="923" y="561"/>
                    <a:pt x="933" y="550"/>
                    <a:pt x="943" y="539"/>
                  </a:cubicBezTo>
                  <a:lnTo>
                    <a:pt x="943" y="539"/>
                  </a:lnTo>
                  <a:cubicBezTo>
                    <a:pt x="944" y="537"/>
                    <a:pt x="946" y="535"/>
                    <a:pt x="947" y="534"/>
                  </a:cubicBezTo>
                  <a:lnTo>
                    <a:pt x="947" y="534"/>
                  </a:lnTo>
                  <a:cubicBezTo>
                    <a:pt x="956" y="524"/>
                    <a:pt x="965" y="515"/>
                    <a:pt x="974" y="505"/>
                  </a:cubicBezTo>
                  <a:lnTo>
                    <a:pt x="974" y="505"/>
                  </a:lnTo>
                  <a:cubicBezTo>
                    <a:pt x="976" y="502"/>
                    <a:pt x="980" y="498"/>
                    <a:pt x="984" y="495"/>
                  </a:cubicBezTo>
                  <a:lnTo>
                    <a:pt x="984" y="495"/>
                  </a:lnTo>
                  <a:cubicBezTo>
                    <a:pt x="991" y="488"/>
                    <a:pt x="997" y="481"/>
                    <a:pt x="1004" y="473"/>
                  </a:cubicBezTo>
                  <a:lnTo>
                    <a:pt x="1004" y="473"/>
                  </a:lnTo>
                  <a:cubicBezTo>
                    <a:pt x="1008" y="469"/>
                    <a:pt x="1013" y="465"/>
                    <a:pt x="1016" y="461"/>
                  </a:cubicBezTo>
                  <a:lnTo>
                    <a:pt x="1016" y="461"/>
                  </a:lnTo>
                  <a:cubicBezTo>
                    <a:pt x="1023" y="455"/>
                    <a:pt x="1030" y="449"/>
                    <a:pt x="1037" y="442"/>
                  </a:cubicBezTo>
                  <a:lnTo>
                    <a:pt x="1037" y="442"/>
                  </a:lnTo>
                  <a:cubicBezTo>
                    <a:pt x="1041" y="438"/>
                    <a:pt x="1045" y="434"/>
                    <a:pt x="1049" y="430"/>
                  </a:cubicBezTo>
                  <a:lnTo>
                    <a:pt x="1049" y="430"/>
                  </a:lnTo>
                  <a:cubicBezTo>
                    <a:pt x="1055" y="424"/>
                    <a:pt x="1062" y="418"/>
                    <a:pt x="1068" y="411"/>
                  </a:cubicBezTo>
                  <a:lnTo>
                    <a:pt x="1068" y="411"/>
                  </a:lnTo>
                  <a:cubicBezTo>
                    <a:pt x="1073" y="408"/>
                    <a:pt x="1077" y="403"/>
                    <a:pt x="1082" y="399"/>
                  </a:cubicBezTo>
                  <a:lnTo>
                    <a:pt x="1082" y="399"/>
                  </a:lnTo>
                  <a:cubicBezTo>
                    <a:pt x="1088" y="394"/>
                    <a:pt x="1095" y="388"/>
                    <a:pt x="1101" y="382"/>
                  </a:cubicBezTo>
                  <a:lnTo>
                    <a:pt x="1101" y="382"/>
                  </a:lnTo>
                  <a:cubicBezTo>
                    <a:pt x="1106" y="378"/>
                    <a:pt x="1111" y="374"/>
                    <a:pt x="1115" y="370"/>
                  </a:cubicBezTo>
                  <a:lnTo>
                    <a:pt x="1115" y="370"/>
                  </a:lnTo>
                  <a:cubicBezTo>
                    <a:pt x="1122" y="364"/>
                    <a:pt x="1128" y="359"/>
                    <a:pt x="1134" y="354"/>
                  </a:cubicBezTo>
                  <a:lnTo>
                    <a:pt x="1134" y="354"/>
                  </a:lnTo>
                  <a:cubicBezTo>
                    <a:pt x="1139" y="350"/>
                    <a:pt x="1144" y="346"/>
                    <a:pt x="1149" y="342"/>
                  </a:cubicBezTo>
                  <a:lnTo>
                    <a:pt x="1149" y="342"/>
                  </a:lnTo>
                  <a:cubicBezTo>
                    <a:pt x="1155" y="337"/>
                    <a:pt x="1162" y="331"/>
                    <a:pt x="1169" y="326"/>
                  </a:cubicBezTo>
                  <a:lnTo>
                    <a:pt x="1169" y="326"/>
                  </a:lnTo>
                  <a:cubicBezTo>
                    <a:pt x="1174" y="322"/>
                    <a:pt x="1178" y="318"/>
                    <a:pt x="1183" y="315"/>
                  </a:cubicBezTo>
                  <a:lnTo>
                    <a:pt x="1183" y="315"/>
                  </a:lnTo>
                  <a:cubicBezTo>
                    <a:pt x="1189" y="309"/>
                    <a:pt x="1196" y="304"/>
                    <a:pt x="1203" y="299"/>
                  </a:cubicBezTo>
                  <a:lnTo>
                    <a:pt x="1203" y="299"/>
                  </a:lnTo>
                  <a:cubicBezTo>
                    <a:pt x="1208" y="296"/>
                    <a:pt x="1213" y="292"/>
                    <a:pt x="1217" y="288"/>
                  </a:cubicBezTo>
                  <a:lnTo>
                    <a:pt x="1217" y="288"/>
                  </a:lnTo>
                  <a:cubicBezTo>
                    <a:pt x="1224" y="284"/>
                    <a:pt x="1231" y="279"/>
                    <a:pt x="1238" y="274"/>
                  </a:cubicBezTo>
                  <a:lnTo>
                    <a:pt x="1238" y="274"/>
                  </a:lnTo>
                  <a:cubicBezTo>
                    <a:pt x="1243" y="270"/>
                    <a:pt x="1247" y="266"/>
                    <a:pt x="1253" y="263"/>
                  </a:cubicBezTo>
                  <a:lnTo>
                    <a:pt x="1253" y="263"/>
                  </a:lnTo>
                  <a:cubicBezTo>
                    <a:pt x="1260" y="258"/>
                    <a:pt x="1266" y="253"/>
                    <a:pt x="1273" y="249"/>
                  </a:cubicBezTo>
                  <a:lnTo>
                    <a:pt x="1273" y="249"/>
                  </a:lnTo>
                  <a:cubicBezTo>
                    <a:pt x="1278" y="246"/>
                    <a:pt x="1283" y="242"/>
                    <a:pt x="1288" y="239"/>
                  </a:cubicBezTo>
                  <a:lnTo>
                    <a:pt x="1288" y="239"/>
                  </a:lnTo>
                  <a:cubicBezTo>
                    <a:pt x="1296" y="234"/>
                    <a:pt x="1303" y="229"/>
                    <a:pt x="1310" y="224"/>
                  </a:cubicBezTo>
                  <a:lnTo>
                    <a:pt x="1310" y="224"/>
                  </a:lnTo>
                  <a:cubicBezTo>
                    <a:pt x="1315" y="221"/>
                    <a:pt x="1319" y="219"/>
                    <a:pt x="1323" y="216"/>
                  </a:cubicBezTo>
                  <a:lnTo>
                    <a:pt x="1323" y="216"/>
                  </a:lnTo>
                  <a:cubicBezTo>
                    <a:pt x="1333" y="210"/>
                    <a:pt x="1343" y="204"/>
                    <a:pt x="1353" y="198"/>
                  </a:cubicBezTo>
                  <a:lnTo>
                    <a:pt x="1353" y="198"/>
                  </a:lnTo>
                  <a:cubicBezTo>
                    <a:pt x="1355" y="197"/>
                    <a:pt x="1357" y="195"/>
                    <a:pt x="1359" y="194"/>
                  </a:cubicBezTo>
                  <a:lnTo>
                    <a:pt x="1359" y="194"/>
                  </a:lnTo>
                  <a:cubicBezTo>
                    <a:pt x="1371" y="187"/>
                    <a:pt x="1383" y="179"/>
                    <a:pt x="1395" y="173"/>
                  </a:cubicBezTo>
                  <a:lnTo>
                    <a:pt x="1395" y="173"/>
                  </a:lnTo>
                  <a:cubicBezTo>
                    <a:pt x="1399" y="171"/>
                    <a:pt x="1402" y="169"/>
                    <a:pt x="1405" y="167"/>
                  </a:cubicBezTo>
                  <a:lnTo>
                    <a:pt x="1405" y="167"/>
                  </a:lnTo>
                  <a:cubicBezTo>
                    <a:pt x="1414" y="162"/>
                    <a:pt x="1423" y="158"/>
                    <a:pt x="1433" y="153"/>
                  </a:cubicBezTo>
                  <a:lnTo>
                    <a:pt x="1433" y="153"/>
                  </a:lnTo>
                  <a:cubicBezTo>
                    <a:pt x="1437" y="151"/>
                    <a:pt x="1441" y="148"/>
                    <a:pt x="1446" y="146"/>
                  </a:cubicBezTo>
                  <a:lnTo>
                    <a:pt x="1446" y="146"/>
                  </a:lnTo>
                  <a:cubicBezTo>
                    <a:pt x="1453" y="142"/>
                    <a:pt x="1462" y="138"/>
                    <a:pt x="1469" y="134"/>
                  </a:cubicBezTo>
                  <a:lnTo>
                    <a:pt x="1469" y="134"/>
                  </a:lnTo>
                  <a:cubicBezTo>
                    <a:pt x="1474" y="131"/>
                    <a:pt x="1480" y="130"/>
                    <a:pt x="1485" y="127"/>
                  </a:cubicBezTo>
                  <a:lnTo>
                    <a:pt x="1485" y="127"/>
                  </a:lnTo>
                  <a:cubicBezTo>
                    <a:pt x="1492" y="123"/>
                    <a:pt x="1499" y="120"/>
                    <a:pt x="1507" y="116"/>
                  </a:cubicBezTo>
                  <a:lnTo>
                    <a:pt x="1507" y="116"/>
                  </a:lnTo>
                  <a:cubicBezTo>
                    <a:pt x="1512" y="114"/>
                    <a:pt x="1518" y="111"/>
                    <a:pt x="1523" y="109"/>
                  </a:cubicBezTo>
                  <a:lnTo>
                    <a:pt x="1523" y="109"/>
                  </a:lnTo>
                  <a:cubicBezTo>
                    <a:pt x="1530" y="106"/>
                    <a:pt x="1538" y="102"/>
                    <a:pt x="1545" y="99"/>
                  </a:cubicBezTo>
                  <a:lnTo>
                    <a:pt x="1545" y="99"/>
                  </a:lnTo>
                  <a:cubicBezTo>
                    <a:pt x="1551" y="97"/>
                    <a:pt x="1556" y="95"/>
                    <a:pt x="1561" y="92"/>
                  </a:cubicBezTo>
                  <a:lnTo>
                    <a:pt x="1561" y="92"/>
                  </a:lnTo>
                  <a:cubicBezTo>
                    <a:pt x="1568" y="89"/>
                    <a:pt x="1576" y="86"/>
                    <a:pt x="1583" y="84"/>
                  </a:cubicBezTo>
                  <a:lnTo>
                    <a:pt x="1583" y="84"/>
                  </a:lnTo>
                  <a:cubicBezTo>
                    <a:pt x="1589" y="81"/>
                    <a:pt x="1594" y="79"/>
                    <a:pt x="1600" y="77"/>
                  </a:cubicBezTo>
                  <a:lnTo>
                    <a:pt x="1600" y="77"/>
                  </a:lnTo>
                  <a:cubicBezTo>
                    <a:pt x="1607" y="74"/>
                    <a:pt x="1614" y="71"/>
                    <a:pt x="1622" y="69"/>
                  </a:cubicBezTo>
                  <a:lnTo>
                    <a:pt x="1622" y="69"/>
                  </a:lnTo>
                  <a:cubicBezTo>
                    <a:pt x="1627" y="67"/>
                    <a:pt x="1633" y="65"/>
                    <a:pt x="1638" y="63"/>
                  </a:cubicBezTo>
                  <a:lnTo>
                    <a:pt x="1638" y="63"/>
                  </a:lnTo>
                  <a:cubicBezTo>
                    <a:pt x="1646" y="60"/>
                    <a:pt x="1653" y="57"/>
                    <a:pt x="1661" y="55"/>
                  </a:cubicBezTo>
                  <a:lnTo>
                    <a:pt x="1661" y="55"/>
                  </a:lnTo>
                  <a:cubicBezTo>
                    <a:pt x="1666" y="53"/>
                    <a:pt x="1672" y="51"/>
                    <a:pt x="1677" y="49"/>
                  </a:cubicBezTo>
                  <a:lnTo>
                    <a:pt x="1677" y="49"/>
                  </a:lnTo>
                  <a:cubicBezTo>
                    <a:pt x="1685" y="47"/>
                    <a:pt x="1693" y="45"/>
                    <a:pt x="1700" y="43"/>
                  </a:cubicBezTo>
                  <a:lnTo>
                    <a:pt x="1700" y="43"/>
                  </a:lnTo>
                  <a:cubicBezTo>
                    <a:pt x="1705" y="41"/>
                    <a:pt x="1711" y="39"/>
                    <a:pt x="1716" y="37"/>
                  </a:cubicBezTo>
                  <a:lnTo>
                    <a:pt x="1716" y="37"/>
                  </a:lnTo>
                  <a:cubicBezTo>
                    <a:pt x="1725" y="35"/>
                    <a:pt x="1732" y="33"/>
                    <a:pt x="1740" y="31"/>
                  </a:cubicBezTo>
                  <a:lnTo>
                    <a:pt x="1740" y="31"/>
                  </a:lnTo>
                  <a:cubicBezTo>
                    <a:pt x="1745" y="29"/>
                    <a:pt x="1751" y="28"/>
                    <a:pt x="1756" y="27"/>
                  </a:cubicBezTo>
                  <a:lnTo>
                    <a:pt x="1756" y="27"/>
                  </a:lnTo>
                  <a:cubicBezTo>
                    <a:pt x="1764" y="24"/>
                    <a:pt x="1772" y="22"/>
                    <a:pt x="1780" y="21"/>
                  </a:cubicBezTo>
                  <a:lnTo>
                    <a:pt x="1780" y="21"/>
                  </a:lnTo>
                  <a:cubicBezTo>
                    <a:pt x="1785" y="19"/>
                    <a:pt x="1790" y="17"/>
                    <a:pt x="1796" y="16"/>
                  </a:cubicBezTo>
                  <a:lnTo>
                    <a:pt x="1796" y="16"/>
                  </a:lnTo>
                  <a:cubicBezTo>
                    <a:pt x="1805" y="15"/>
                    <a:pt x="1814" y="12"/>
                    <a:pt x="1823" y="11"/>
                  </a:cubicBezTo>
                  <a:lnTo>
                    <a:pt x="1823" y="11"/>
                  </a:lnTo>
                  <a:cubicBezTo>
                    <a:pt x="1827" y="10"/>
                    <a:pt x="1831" y="9"/>
                    <a:pt x="1836" y="8"/>
                  </a:cubicBezTo>
                  <a:lnTo>
                    <a:pt x="1836" y="8"/>
                  </a:lnTo>
                  <a:cubicBezTo>
                    <a:pt x="1849" y="5"/>
                    <a:pt x="1863" y="2"/>
                    <a:pt x="1876" y="0"/>
                  </a:cubicBezTo>
                  <a:lnTo>
                    <a:pt x="1501" y="65"/>
                  </a:lnTo>
                  <a:lnTo>
                    <a:pt x="1501" y="65"/>
                  </a:lnTo>
                  <a:cubicBezTo>
                    <a:pt x="1488" y="68"/>
                    <a:pt x="1474" y="70"/>
                    <a:pt x="1462" y="73"/>
                  </a:cubicBezTo>
                  <a:lnTo>
                    <a:pt x="1462" y="73"/>
                  </a:lnTo>
                  <a:cubicBezTo>
                    <a:pt x="1457" y="74"/>
                    <a:pt x="1453" y="75"/>
                    <a:pt x="1449" y="75"/>
                  </a:cubicBezTo>
                  <a:lnTo>
                    <a:pt x="1449" y="75"/>
                  </a:lnTo>
                  <a:cubicBezTo>
                    <a:pt x="1439" y="78"/>
                    <a:pt x="1431" y="79"/>
                    <a:pt x="1422" y="82"/>
                  </a:cubicBezTo>
                  <a:lnTo>
                    <a:pt x="1422" y="82"/>
                  </a:lnTo>
                  <a:cubicBezTo>
                    <a:pt x="1417" y="83"/>
                    <a:pt x="1412" y="84"/>
                    <a:pt x="1406" y="85"/>
                  </a:cubicBezTo>
                  <a:lnTo>
                    <a:pt x="1406" y="85"/>
                  </a:lnTo>
                  <a:cubicBezTo>
                    <a:pt x="1399" y="87"/>
                    <a:pt x="1391" y="89"/>
                    <a:pt x="1383" y="91"/>
                  </a:cubicBezTo>
                  <a:lnTo>
                    <a:pt x="1383" y="91"/>
                  </a:lnTo>
                  <a:cubicBezTo>
                    <a:pt x="1378" y="93"/>
                    <a:pt x="1372" y="94"/>
                    <a:pt x="1367" y="96"/>
                  </a:cubicBezTo>
                  <a:lnTo>
                    <a:pt x="1367" y="96"/>
                  </a:lnTo>
                  <a:cubicBezTo>
                    <a:pt x="1359" y="98"/>
                    <a:pt x="1352" y="100"/>
                    <a:pt x="1344" y="102"/>
                  </a:cubicBezTo>
                  <a:lnTo>
                    <a:pt x="1344" y="102"/>
                  </a:lnTo>
                  <a:cubicBezTo>
                    <a:pt x="1338" y="104"/>
                    <a:pt x="1333" y="105"/>
                    <a:pt x="1328" y="107"/>
                  </a:cubicBezTo>
                  <a:lnTo>
                    <a:pt x="1328" y="107"/>
                  </a:lnTo>
                  <a:cubicBezTo>
                    <a:pt x="1320" y="109"/>
                    <a:pt x="1313" y="112"/>
                    <a:pt x="1306" y="114"/>
                  </a:cubicBezTo>
                  <a:lnTo>
                    <a:pt x="1306" y="114"/>
                  </a:lnTo>
                  <a:cubicBezTo>
                    <a:pt x="1300" y="115"/>
                    <a:pt x="1295" y="117"/>
                    <a:pt x="1289" y="119"/>
                  </a:cubicBezTo>
                  <a:lnTo>
                    <a:pt x="1289" y="119"/>
                  </a:lnTo>
                  <a:cubicBezTo>
                    <a:pt x="1282" y="121"/>
                    <a:pt x="1274" y="124"/>
                    <a:pt x="1267" y="127"/>
                  </a:cubicBezTo>
                  <a:lnTo>
                    <a:pt x="1267" y="127"/>
                  </a:lnTo>
                  <a:cubicBezTo>
                    <a:pt x="1261" y="129"/>
                    <a:pt x="1256" y="131"/>
                    <a:pt x="1250" y="132"/>
                  </a:cubicBezTo>
                  <a:lnTo>
                    <a:pt x="1250" y="132"/>
                  </a:lnTo>
                  <a:cubicBezTo>
                    <a:pt x="1243" y="135"/>
                    <a:pt x="1236" y="138"/>
                    <a:pt x="1229" y="140"/>
                  </a:cubicBezTo>
                  <a:lnTo>
                    <a:pt x="1229" y="140"/>
                  </a:lnTo>
                  <a:cubicBezTo>
                    <a:pt x="1224" y="143"/>
                    <a:pt x="1218" y="145"/>
                    <a:pt x="1213" y="147"/>
                  </a:cubicBezTo>
                  <a:lnTo>
                    <a:pt x="1213" y="147"/>
                  </a:lnTo>
                  <a:cubicBezTo>
                    <a:pt x="1205" y="149"/>
                    <a:pt x="1198" y="153"/>
                    <a:pt x="1191" y="156"/>
                  </a:cubicBezTo>
                  <a:lnTo>
                    <a:pt x="1191" y="156"/>
                  </a:lnTo>
                  <a:cubicBezTo>
                    <a:pt x="1188" y="157"/>
                    <a:pt x="1184" y="158"/>
                    <a:pt x="1181" y="159"/>
                  </a:cubicBezTo>
                  <a:lnTo>
                    <a:pt x="1181" y="159"/>
                  </a:lnTo>
                  <a:cubicBezTo>
                    <a:pt x="1180" y="161"/>
                    <a:pt x="1177" y="161"/>
                    <a:pt x="1175" y="162"/>
                  </a:cubicBezTo>
                  <a:lnTo>
                    <a:pt x="1175" y="162"/>
                  </a:lnTo>
                  <a:cubicBezTo>
                    <a:pt x="1168" y="166"/>
                    <a:pt x="1161" y="169"/>
                    <a:pt x="1153" y="172"/>
                  </a:cubicBezTo>
                  <a:lnTo>
                    <a:pt x="1153" y="172"/>
                  </a:lnTo>
                  <a:cubicBezTo>
                    <a:pt x="1148" y="174"/>
                    <a:pt x="1143" y="177"/>
                    <a:pt x="1138" y="179"/>
                  </a:cubicBezTo>
                  <a:lnTo>
                    <a:pt x="1138" y="179"/>
                  </a:lnTo>
                  <a:cubicBezTo>
                    <a:pt x="1130" y="182"/>
                    <a:pt x="1123" y="186"/>
                    <a:pt x="1115" y="189"/>
                  </a:cubicBezTo>
                  <a:lnTo>
                    <a:pt x="1115" y="189"/>
                  </a:lnTo>
                  <a:cubicBezTo>
                    <a:pt x="1111" y="192"/>
                    <a:pt x="1106" y="194"/>
                    <a:pt x="1101" y="196"/>
                  </a:cubicBezTo>
                  <a:lnTo>
                    <a:pt x="1101" y="196"/>
                  </a:lnTo>
                  <a:cubicBezTo>
                    <a:pt x="1093" y="200"/>
                    <a:pt x="1085" y="204"/>
                    <a:pt x="1077" y="208"/>
                  </a:cubicBezTo>
                  <a:lnTo>
                    <a:pt x="1077" y="208"/>
                  </a:lnTo>
                  <a:cubicBezTo>
                    <a:pt x="1073" y="210"/>
                    <a:pt x="1069" y="212"/>
                    <a:pt x="1064" y="214"/>
                  </a:cubicBezTo>
                  <a:lnTo>
                    <a:pt x="1064" y="214"/>
                  </a:lnTo>
                  <a:cubicBezTo>
                    <a:pt x="1055" y="219"/>
                    <a:pt x="1046" y="224"/>
                    <a:pt x="1038" y="229"/>
                  </a:cubicBezTo>
                  <a:lnTo>
                    <a:pt x="1038" y="229"/>
                  </a:lnTo>
                  <a:cubicBezTo>
                    <a:pt x="1035" y="231"/>
                    <a:pt x="1031" y="232"/>
                    <a:pt x="1028" y="234"/>
                  </a:cubicBezTo>
                  <a:lnTo>
                    <a:pt x="1028" y="234"/>
                  </a:lnTo>
                  <a:cubicBezTo>
                    <a:pt x="1016" y="241"/>
                    <a:pt x="1004" y="247"/>
                    <a:pt x="992" y="255"/>
                  </a:cubicBezTo>
                  <a:lnTo>
                    <a:pt x="992" y="255"/>
                  </a:lnTo>
                  <a:cubicBezTo>
                    <a:pt x="990" y="256"/>
                    <a:pt x="987" y="257"/>
                    <a:pt x="985" y="258"/>
                  </a:cubicBezTo>
                  <a:lnTo>
                    <a:pt x="985" y="258"/>
                  </a:lnTo>
                  <a:cubicBezTo>
                    <a:pt x="976" y="264"/>
                    <a:pt x="966" y="270"/>
                    <a:pt x="957" y="276"/>
                  </a:cubicBezTo>
                  <a:lnTo>
                    <a:pt x="957" y="276"/>
                  </a:lnTo>
                  <a:cubicBezTo>
                    <a:pt x="953" y="279"/>
                    <a:pt x="948" y="281"/>
                    <a:pt x="944" y="284"/>
                  </a:cubicBezTo>
                  <a:lnTo>
                    <a:pt x="944" y="284"/>
                  </a:lnTo>
                  <a:cubicBezTo>
                    <a:pt x="938" y="288"/>
                    <a:pt x="932" y="292"/>
                    <a:pt x="925" y="296"/>
                  </a:cubicBezTo>
                  <a:lnTo>
                    <a:pt x="925" y="296"/>
                  </a:lnTo>
                  <a:cubicBezTo>
                    <a:pt x="924" y="297"/>
                    <a:pt x="923" y="298"/>
                    <a:pt x="922" y="298"/>
                  </a:cubicBezTo>
                  <a:lnTo>
                    <a:pt x="922" y="298"/>
                  </a:lnTo>
                  <a:cubicBezTo>
                    <a:pt x="917" y="301"/>
                    <a:pt x="912" y="305"/>
                    <a:pt x="907" y="308"/>
                  </a:cubicBezTo>
                  <a:lnTo>
                    <a:pt x="907" y="308"/>
                  </a:lnTo>
                  <a:cubicBezTo>
                    <a:pt x="901" y="313"/>
                    <a:pt x="894" y="317"/>
                    <a:pt x="887" y="322"/>
                  </a:cubicBezTo>
                  <a:lnTo>
                    <a:pt x="887" y="322"/>
                  </a:lnTo>
                  <a:cubicBezTo>
                    <a:pt x="886" y="323"/>
                    <a:pt x="885" y="324"/>
                    <a:pt x="883" y="325"/>
                  </a:cubicBezTo>
                  <a:lnTo>
                    <a:pt x="883" y="325"/>
                  </a:lnTo>
                  <a:cubicBezTo>
                    <a:pt x="880" y="327"/>
                    <a:pt x="876" y="329"/>
                    <a:pt x="872" y="332"/>
                  </a:cubicBezTo>
                  <a:lnTo>
                    <a:pt x="872" y="332"/>
                  </a:lnTo>
                  <a:cubicBezTo>
                    <a:pt x="866" y="337"/>
                    <a:pt x="860" y="342"/>
                    <a:pt x="853" y="346"/>
                  </a:cubicBezTo>
                  <a:lnTo>
                    <a:pt x="853" y="346"/>
                  </a:lnTo>
                  <a:cubicBezTo>
                    <a:pt x="848" y="350"/>
                    <a:pt x="843" y="354"/>
                    <a:pt x="838" y="357"/>
                  </a:cubicBezTo>
                  <a:lnTo>
                    <a:pt x="838" y="357"/>
                  </a:lnTo>
                  <a:cubicBezTo>
                    <a:pt x="831" y="362"/>
                    <a:pt x="825" y="367"/>
                    <a:pt x="819" y="372"/>
                  </a:cubicBezTo>
                  <a:lnTo>
                    <a:pt x="819" y="372"/>
                  </a:lnTo>
                  <a:cubicBezTo>
                    <a:pt x="814" y="376"/>
                    <a:pt x="809" y="379"/>
                    <a:pt x="804" y="383"/>
                  </a:cubicBezTo>
                  <a:lnTo>
                    <a:pt x="804" y="383"/>
                  </a:lnTo>
                  <a:cubicBezTo>
                    <a:pt x="798" y="388"/>
                    <a:pt x="792" y="394"/>
                    <a:pt x="785" y="399"/>
                  </a:cubicBezTo>
                  <a:lnTo>
                    <a:pt x="785" y="399"/>
                  </a:lnTo>
                  <a:cubicBezTo>
                    <a:pt x="781" y="402"/>
                    <a:pt x="776" y="406"/>
                    <a:pt x="771" y="410"/>
                  </a:cubicBezTo>
                  <a:lnTo>
                    <a:pt x="771" y="410"/>
                  </a:lnTo>
                  <a:cubicBezTo>
                    <a:pt x="765" y="415"/>
                    <a:pt x="758" y="420"/>
                    <a:pt x="752" y="426"/>
                  </a:cubicBezTo>
                  <a:lnTo>
                    <a:pt x="752" y="426"/>
                  </a:lnTo>
                  <a:cubicBezTo>
                    <a:pt x="748" y="430"/>
                    <a:pt x="743" y="434"/>
                    <a:pt x="739" y="438"/>
                  </a:cubicBezTo>
                  <a:lnTo>
                    <a:pt x="739" y="438"/>
                  </a:lnTo>
                  <a:cubicBezTo>
                    <a:pt x="732" y="443"/>
                    <a:pt x="726" y="449"/>
                    <a:pt x="720" y="454"/>
                  </a:cubicBezTo>
                  <a:lnTo>
                    <a:pt x="720" y="454"/>
                  </a:lnTo>
                  <a:cubicBezTo>
                    <a:pt x="715" y="458"/>
                    <a:pt x="710" y="462"/>
                    <a:pt x="706" y="466"/>
                  </a:cubicBezTo>
                  <a:lnTo>
                    <a:pt x="706" y="466"/>
                  </a:lnTo>
                  <a:cubicBezTo>
                    <a:pt x="699" y="472"/>
                    <a:pt x="693" y="478"/>
                    <a:pt x="687" y="484"/>
                  </a:cubicBezTo>
                  <a:lnTo>
                    <a:pt x="687" y="484"/>
                  </a:lnTo>
                  <a:cubicBezTo>
                    <a:pt x="683" y="488"/>
                    <a:pt x="679" y="492"/>
                    <a:pt x="674" y="496"/>
                  </a:cubicBezTo>
                  <a:lnTo>
                    <a:pt x="674" y="496"/>
                  </a:lnTo>
                  <a:cubicBezTo>
                    <a:pt x="668" y="502"/>
                    <a:pt x="662" y="509"/>
                    <a:pt x="655" y="515"/>
                  </a:cubicBezTo>
                  <a:lnTo>
                    <a:pt x="655" y="515"/>
                  </a:lnTo>
                  <a:cubicBezTo>
                    <a:pt x="651" y="518"/>
                    <a:pt x="647" y="522"/>
                    <a:pt x="643" y="526"/>
                  </a:cubicBezTo>
                  <a:lnTo>
                    <a:pt x="643" y="526"/>
                  </a:lnTo>
                  <a:cubicBezTo>
                    <a:pt x="636" y="533"/>
                    <a:pt x="630" y="540"/>
                    <a:pt x="623" y="547"/>
                  </a:cubicBezTo>
                  <a:lnTo>
                    <a:pt x="623" y="547"/>
                  </a:lnTo>
                  <a:cubicBezTo>
                    <a:pt x="620" y="550"/>
                    <a:pt x="617" y="552"/>
                    <a:pt x="614" y="556"/>
                  </a:cubicBezTo>
                  <a:lnTo>
                    <a:pt x="614" y="556"/>
                  </a:lnTo>
                  <a:lnTo>
                    <a:pt x="613" y="557"/>
                  </a:lnTo>
                  <a:lnTo>
                    <a:pt x="613" y="557"/>
                  </a:lnTo>
                  <a:cubicBezTo>
                    <a:pt x="604" y="567"/>
                    <a:pt x="595" y="576"/>
                    <a:pt x="587" y="585"/>
                  </a:cubicBezTo>
                  <a:lnTo>
                    <a:pt x="587" y="585"/>
                  </a:lnTo>
                  <a:cubicBezTo>
                    <a:pt x="586" y="586"/>
                    <a:pt x="584" y="588"/>
                    <a:pt x="583" y="589"/>
                  </a:cubicBezTo>
                  <a:lnTo>
                    <a:pt x="583" y="589"/>
                  </a:lnTo>
                  <a:cubicBezTo>
                    <a:pt x="573" y="600"/>
                    <a:pt x="563" y="611"/>
                    <a:pt x="553" y="623"/>
                  </a:cubicBezTo>
                  <a:lnTo>
                    <a:pt x="553" y="623"/>
                  </a:lnTo>
                  <a:cubicBezTo>
                    <a:pt x="551" y="625"/>
                    <a:pt x="548" y="628"/>
                    <a:pt x="547" y="630"/>
                  </a:cubicBezTo>
                  <a:lnTo>
                    <a:pt x="547" y="630"/>
                  </a:lnTo>
                  <a:cubicBezTo>
                    <a:pt x="539" y="639"/>
                    <a:pt x="531" y="648"/>
                    <a:pt x="525" y="657"/>
                  </a:cubicBezTo>
                  <a:lnTo>
                    <a:pt x="525" y="657"/>
                  </a:lnTo>
                  <a:cubicBezTo>
                    <a:pt x="521" y="661"/>
                    <a:pt x="517" y="665"/>
                    <a:pt x="514" y="670"/>
                  </a:cubicBezTo>
                  <a:lnTo>
                    <a:pt x="514" y="670"/>
                  </a:lnTo>
                  <a:cubicBezTo>
                    <a:pt x="508" y="676"/>
                    <a:pt x="502" y="683"/>
                    <a:pt x="496" y="691"/>
                  </a:cubicBezTo>
                  <a:lnTo>
                    <a:pt x="496" y="691"/>
                  </a:lnTo>
                  <a:cubicBezTo>
                    <a:pt x="492" y="696"/>
                    <a:pt x="488" y="701"/>
                    <a:pt x="485" y="706"/>
                  </a:cubicBezTo>
                  <a:lnTo>
                    <a:pt x="485" y="706"/>
                  </a:lnTo>
                  <a:cubicBezTo>
                    <a:pt x="479" y="713"/>
                    <a:pt x="474" y="719"/>
                    <a:pt x="468" y="726"/>
                  </a:cubicBezTo>
                  <a:lnTo>
                    <a:pt x="468" y="726"/>
                  </a:lnTo>
                  <a:cubicBezTo>
                    <a:pt x="464" y="732"/>
                    <a:pt x="461" y="737"/>
                    <a:pt x="457" y="742"/>
                  </a:cubicBezTo>
                  <a:lnTo>
                    <a:pt x="457" y="742"/>
                  </a:lnTo>
                  <a:cubicBezTo>
                    <a:pt x="453" y="746"/>
                    <a:pt x="450" y="751"/>
                    <a:pt x="447" y="756"/>
                  </a:cubicBezTo>
                  <a:lnTo>
                    <a:pt x="447" y="756"/>
                  </a:lnTo>
                  <a:cubicBezTo>
                    <a:pt x="445" y="758"/>
                    <a:pt x="443" y="761"/>
                    <a:pt x="441" y="763"/>
                  </a:cubicBezTo>
                  <a:lnTo>
                    <a:pt x="441" y="763"/>
                  </a:lnTo>
                  <a:cubicBezTo>
                    <a:pt x="438" y="768"/>
                    <a:pt x="434" y="774"/>
                    <a:pt x="430" y="780"/>
                  </a:cubicBezTo>
                  <a:lnTo>
                    <a:pt x="430" y="780"/>
                  </a:lnTo>
                  <a:cubicBezTo>
                    <a:pt x="425" y="786"/>
                    <a:pt x="420" y="793"/>
                    <a:pt x="415" y="800"/>
                  </a:cubicBezTo>
                  <a:lnTo>
                    <a:pt x="415" y="800"/>
                  </a:lnTo>
                  <a:cubicBezTo>
                    <a:pt x="411" y="806"/>
                    <a:pt x="407" y="811"/>
                    <a:pt x="403" y="817"/>
                  </a:cubicBezTo>
                  <a:lnTo>
                    <a:pt x="403" y="817"/>
                  </a:lnTo>
                  <a:cubicBezTo>
                    <a:pt x="399" y="824"/>
                    <a:pt x="394" y="831"/>
                    <a:pt x="389" y="838"/>
                  </a:cubicBezTo>
                  <a:lnTo>
                    <a:pt x="389" y="838"/>
                  </a:lnTo>
                  <a:cubicBezTo>
                    <a:pt x="387" y="841"/>
                    <a:pt x="385" y="844"/>
                    <a:pt x="383" y="847"/>
                  </a:cubicBezTo>
                  <a:lnTo>
                    <a:pt x="383" y="847"/>
                  </a:lnTo>
                  <a:cubicBezTo>
                    <a:pt x="382" y="849"/>
                    <a:pt x="382" y="850"/>
                    <a:pt x="380" y="852"/>
                  </a:cubicBezTo>
                  <a:lnTo>
                    <a:pt x="380" y="852"/>
                  </a:lnTo>
                  <a:cubicBezTo>
                    <a:pt x="367" y="871"/>
                    <a:pt x="355" y="891"/>
                    <a:pt x="343" y="911"/>
                  </a:cubicBezTo>
                  <a:lnTo>
                    <a:pt x="343" y="911"/>
                  </a:lnTo>
                  <a:cubicBezTo>
                    <a:pt x="341" y="914"/>
                    <a:pt x="339" y="917"/>
                    <a:pt x="337" y="920"/>
                  </a:cubicBezTo>
                  <a:lnTo>
                    <a:pt x="337" y="920"/>
                  </a:lnTo>
                  <a:cubicBezTo>
                    <a:pt x="325" y="941"/>
                    <a:pt x="313" y="962"/>
                    <a:pt x="301" y="983"/>
                  </a:cubicBezTo>
                  <a:lnTo>
                    <a:pt x="301" y="983"/>
                  </a:lnTo>
                  <a:cubicBezTo>
                    <a:pt x="301" y="984"/>
                    <a:pt x="301" y="984"/>
                    <a:pt x="300" y="985"/>
                  </a:cubicBezTo>
                  <a:lnTo>
                    <a:pt x="300" y="985"/>
                  </a:lnTo>
                  <a:cubicBezTo>
                    <a:pt x="299" y="986"/>
                    <a:pt x="299" y="987"/>
                    <a:pt x="298" y="988"/>
                  </a:cubicBezTo>
                  <a:lnTo>
                    <a:pt x="298" y="988"/>
                  </a:lnTo>
                  <a:cubicBezTo>
                    <a:pt x="286" y="1010"/>
                    <a:pt x="274" y="1033"/>
                    <a:pt x="263" y="1055"/>
                  </a:cubicBezTo>
                  <a:lnTo>
                    <a:pt x="263" y="1055"/>
                  </a:lnTo>
                  <a:cubicBezTo>
                    <a:pt x="262" y="1056"/>
                    <a:pt x="262" y="1057"/>
                    <a:pt x="262" y="1058"/>
                  </a:cubicBezTo>
                  <a:lnTo>
                    <a:pt x="262" y="1058"/>
                  </a:lnTo>
                  <a:cubicBezTo>
                    <a:pt x="250" y="1080"/>
                    <a:pt x="239" y="1102"/>
                    <a:pt x="228" y="1126"/>
                  </a:cubicBezTo>
                  <a:lnTo>
                    <a:pt x="228" y="1126"/>
                  </a:lnTo>
                  <a:cubicBezTo>
                    <a:pt x="227" y="1127"/>
                    <a:pt x="227" y="1129"/>
                    <a:pt x="226" y="1131"/>
                  </a:cubicBezTo>
                  <a:lnTo>
                    <a:pt x="226" y="1131"/>
                  </a:lnTo>
                  <a:cubicBezTo>
                    <a:pt x="226" y="1132"/>
                    <a:pt x="225" y="1133"/>
                    <a:pt x="224" y="1134"/>
                  </a:cubicBezTo>
                  <a:lnTo>
                    <a:pt x="224" y="1134"/>
                  </a:lnTo>
                  <a:cubicBezTo>
                    <a:pt x="214" y="1156"/>
                    <a:pt x="204" y="1179"/>
                    <a:pt x="195" y="1201"/>
                  </a:cubicBezTo>
                  <a:lnTo>
                    <a:pt x="195" y="1201"/>
                  </a:lnTo>
                  <a:cubicBezTo>
                    <a:pt x="193" y="1205"/>
                    <a:pt x="192" y="1209"/>
                    <a:pt x="190" y="1212"/>
                  </a:cubicBezTo>
                  <a:lnTo>
                    <a:pt x="190" y="1212"/>
                  </a:lnTo>
                  <a:cubicBezTo>
                    <a:pt x="181" y="1235"/>
                    <a:pt x="172" y="1258"/>
                    <a:pt x="163" y="1281"/>
                  </a:cubicBezTo>
                  <a:lnTo>
                    <a:pt x="163" y="1281"/>
                  </a:lnTo>
                  <a:cubicBezTo>
                    <a:pt x="162" y="1282"/>
                    <a:pt x="161" y="1284"/>
                    <a:pt x="161" y="1285"/>
                  </a:cubicBezTo>
                  <a:lnTo>
                    <a:pt x="161" y="1285"/>
                  </a:lnTo>
                  <a:cubicBezTo>
                    <a:pt x="160" y="1288"/>
                    <a:pt x="159" y="1290"/>
                    <a:pt x="159" y="1292"/>
                  </a:cubicBezTo>
                  <a:lnTo>
                    <a:pt x="159" y="1292"/>
                  </a:lnTo>
                  <a:cubicBezTo>
                    <a:pt x="150" y="1315"/>
                    <a:pt x="141" y="1339"/>
                    <a:pt x="133" y="1363"/>
                  </a:cubicBezTo>
                  <a:lnTo>
                    <a:pt x="133" y="1363"/>
                  </a:lnTo>
                  <a:cubicBezTo>
                    <a:pt x="132" y="1366"/>
                    <a:pt x="131" y="1368"/>
                    <a:pt x="131" y="1371"/>
                  </a:cubicBezTo>
                  <a:lnTo>
                    <a:pt x="131" y="1371"/>
                  </a:lnTo>
                  <a:cubicBezTo>
                    <a:pt x="127" y="1382"/>
                    <a:pt x="123" y="1392"/>
                    <a:pt x="120" y="1403"/>
                  </a:cubicBezTo>
                  <a:lnTo>
                    <a:pt x="120" y="1403"/>
                  </a:lnTo>
                  <a:cubicBezTo>
                    <a:pt x="115" y="1417"/>
                    <a:pt x="111" y="1431"/>
                    <a:pt x="107" y="1446"/>
                  </a:cubicBezTo>
                  <a:lnTo>
                    <a:pt x="107" y="1446"/>
                  </a:lnTo>
                  <a:cubicBezTo>
                    <a:pt x="106" y="1446"/>
                    <a:pt x="106" y="1447"/>
                    <a:pt x="106" y="1447"/>
                  </a:cubicBezTo>
                  <a:lnTo>
                    <a:pt x="106" y="1447"/>
                  </a:lnTo>
                  <a:lnTo>
                    <a:pt x="106" y="1448"/>
                  </a:lnTo>
                  <a:lnTo>
                    <a:pt x="106" y="1448"/>
                  </a:lnTo>
                  <a:cubicBezTo>
                    <a:pt x="100" y="1470"/>
                    <a:pt x="93" y="1493"/>
                    <a:pt x="87" y="1515"/>
                  </a:cubicBezTo>
                  <a:lnTo>
                    <a:pt x="87" y="1515"/>
                  </a:lnTo>
                  <a:cubicBezTo>
                    <a:pt x="85" y="1520"/>
                    <a:pt x="84" y="1524"/>
                    <a:pt x="83" y="1529"/>
                  </a:cubicBezTo>
                  <a:lnTo>
                    <a:pt x="83" y="1529"/>
                  </a:lnTo>
                  <a:cubicBezTo>
                    <a:pt x="78" y="1551"/>
                    <a:pt x="72" y="1573"/>
                    <a:pt x="67" y="1596"/>
                  </a:cubicBezTo>
                  <a:lnTo>
                    <a:pt x="67" y="1596"/>
                  </a:lnTo>
                  <a:cubicBezTo>
                    <a:pt x="67" y="1597"/>
                    <a:pt x="66" y="1598"/>
                    <a:pt x="66" y="1600"/>
                  </a:cubicBezTo>
                  <a:lnTo>
                    <a:pt x="66" y="1600"/>
                  </a:lnTo>
                  <a:cubicBezTo>
                    <a:pt x="65" y="1602"/>
                    <a:pt x="65" y="1604"/>
                    <a:pt x="64" y="1607"/>
                  </a:cubicBezTo>
                  <a:lnTo>
                    <a:pt x="64" y="1607"/>
                  </a:lnTo>
                  <a:cubicBezTo>
                    <a:pt x="59" y="1629"/>
                    <a:pt x="54" y="1651"/>
                    <a:pt x="50" y="1673"/>
                  </a:cubicBezTo>
                  <a:lnTo>
                    <a:pt x="50" y="1673"/>
                  </a:lnTo>
                  <a:cubicBezTo>
                    <a:pt x="49" y="1676"/>
                    <a:pt x="49" y="1677"/>
                    <a:pt x="49" y="1680"/>
                  </a:cubicBezTo>
                  <a:lnTo>
                    <a:pt x="49" y="1680"/>
                  </a:lnTo>
                  <a:cubicBezTo>
                    <a:pt x="44" y="1703"/>
                    <a:pt x="39" y="1727"/>
                    <a:pt x="36" y="1751"/>
                  </a:cubicBezTo>
                  <a:lnTo>
                    <a:pt x="36" y="1751"/>
                  </a:lnTo>
                  <a:cubicBezTo>
                    <a:pt x="35" y="1752"/>
                    <a:pt x="35" y="1755"/>
                    <a:pt x="35" y="1757"/>
                  </a:cubicBezTo>
                  <a:lnTo>
                    <a:pt x="35" y="1757"/>
                  </a:lnTo>
                  <a:cubicBezTo>
                    <a:pt x="34" y="1759"/>
                    <a:pt x="34" y="1762"/>
                    <a:pt x="33" y="1764"/>
                  </a:cubicBezTo>
                  <a:lnTo>
                    <a:pt x="33" y="1764"/>
                  </a:lnTo>
                  <a:cubicBezTo>
                    <a:pt x="30" y="1788"/>
                    <a:pt x="26" y="1812"/>
                    <a:pt x="22" y="1836"/>
                  </a:cubicBezTo>
                  <a:lnTo>
                    <a:pt x="22" y="1836"/>
                  </a:lnTo>
                  <a:cubicBezTo>
                    <a:pt x="22" y="1838"/>
                    <a:pt x="22" y="1841"/>
                    <a:pt x="22" y="1843"/>
                  </a:cubicBezTo>
                  <a:lnTo>
                    <a:pt x="22" y="1843"/>
                  </a:lnTo>
                  <a:cubicBezTo>
                    <a:pt x="19" y="1866"/>
                    <a:pt x="16" y="1889"/>
                    <a:pt x="14" y="1912"/>
                  </a:cubicBezTo>
                  <a:lnTo>
                    <a:pt x="14" y="1912"/>
                  </a:lnTo>
                  <a:cubicBezTo>
                    <a:pt x="13" y="1914"/>
                    <a:pt x="13" y="1917"/>
                    <a:pt x="13" y="1919"/>
                  </a:cubicBezTo>
                  <a:lnTo>
                    <a:pt x="13" y="1919"/>
                  </a:lnTo>
                  <a:cubicBezTo>
                    <a:pt x="13" y="1920"/>
                    <a:pt x="13" y="1921"/>
                    <a:pt x="13" y="1923"/>
                  </a:cubicBezTo>
                  <a:lnTo>
                    <a:pt x="13" y="1923"/>
                  </a:lnTo>
                  <a:cubicBezTo>
                    <a:pt x="10" y="1946"/>
                    <a:pt x="9" y="1971"/>
                    <a:pt x="6" y="1995"/>
                  </a:cubicBezTo>
                  <a:lnTo>
                    <a:pt x="6" y="1995"/>
                  </a:lnTo>
                  <a:cubicBezTo>
                    <a:pt x="6" y="1999"/>
                    <a:pt x="6" y="2004"/>
                    <a:pt x="5" y="2009"/>
                  </a:cubicBezTo>
                  <a:lnTo>
                    <a:pt x="5" y="2009"/>
                  </a:lnTo>
                  <a:cubicBezTo>
                    <a:pt x="4" y="2034"/>
                    <a:pt x="2" y="2059"/>
                    <a:pt x="2" y="2084"/>
                  </a:cubicBezTo>
                  <a:lnTo>
                    <a:pt x="2" y="2084"/>
                  </a:lnTo>
                  <a:lnTo>
                    <a:pt x="2" y="2085"/>
                  </a:lnTo>
                  <a:lnTo>
                    <a:pt x="2" y="2085"/>
                  </a:lnTo>
                  <a:cubicBezTo>
                    <a:pt x="1" y="2093"/>
                    <a:pt x="1" y="2101"/>
                    <a:pt x="0" y="2110"/>
                  </a:cubicBezTo>
                  <a:lnTo>
                    <a:pt x="0" y="2110"/>
                  </a:lnTo>
                  <a:cubicBezTo>
                    <a:pt x="0" y="2117"/>
                    <a:pt x="0" y="2125"/>
                    <a:pt x="0" y="2132"/>
                  </a:cubicBezTo>
                  <a:lnTo>
                    <a:pt x="0" y="2132"/>
                  </a:lnTo>
                  <a:cubicBezTo>
                    <a:pt x="0" y="2133"/>
                    <a:pt x="0" y="2133"/>
                    <a:pt x="0" y="2134"/>
                  </a:cubicBezTo>
                  <a:lnTo>
                    <a:pt x="0" y="2134"/>
                  </a:lnTo>
                  <a:lnTo>
                    <a:pt x="0" y="2135"/>
                  </a:lnTo>
                  <a:lnTo>
                    <a:pt x="0" y="2135"/>
                  </a:lnTo>
                  <a:cubicBezTo>
                    <a:pt x="0" y="2143"/>
                    <a:pt x="0" y="2151"/>
                    <a:pt x="0" y="2160"/>
                  </a:cubicBezTo>
                  <a:lnTo>
                    <a:pt x="0" y="2160"/>
                  </a:lnTo>
                  <a:cubicBezTo>
                    <a:pt x="0" y="2168"/>
                    <a:pt x="0" y="2176"/>
                    <a:pt x="0" y="2185"/>
                  </a:cubicBezTo>
                  <a:lnTo>
                    <a:pt x="0" y="2185"/>
                  </a:lnTo>
                  <a:cubicBezTo>
                    <a:pt x="0" y="2461"/>
                    <a:pt x="42" y="2724"/>
                    <a:pt x="120" y="2967"/>
                  </a:cubicBezTo>
                  <a:lnTo>
                    <a:pt x="120" y="2967"/>
                  </a:lnTo>
                  <a:cubicBezTo>
                    <a:pt x="197" y="3206"/>
                    <a:pt x="309" y="3425"/>
                    <a:pt x="447" y="3614"/>
                  </a:cubicBezTo>
                  <a:lnTo>
                    <a:pt x="447" y="3614"/>
                  </a:lnTo>
                  <a:cubicBezTo>
                    <a:pt x="583" y="3800"/>
                    <a:pt x="745" y="3955"/>
                    <a:pt x="925" y="4073"/>
                  </a:cubicBezTo>
                  <a:lnTo>
                    <a:pt x="925" y="4073"/>
                  </a:lnTo>
                  <a:cubicBezTo>
                    <a:pt x="1103" y="4189"/>
                    <a:pt x="1297" y="4268"/>
                    <a:pt x="1501" y="4303"/>
                  </a:cubicBezTo>
                  <a:lnTo>
                    <a:pt x="1876" y="4369"/>
                  </a:lnTo>
                  <a:lnTo>
                    <a:pt x="1876" y="4369"/>
                  </a:lnTo>
                  <a:cubicBezTo>
                    <a:pt x="1669" y="4333"/>
                    <a:pt x="1472" y="4251"/>
                    <a:pt x="1291" y="4132"/>
                  </a:cubicBezTo>
                </a:path>
              </a:pathLst>
            </a:custGeom>
            <a:solidFill>
              <a:srgbClr val="000000">
                <a:alpha val="23922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272727"/>
                </a:solidFill>
                <a:latin typeface="Poppins" pitchFamily="2" charset="77"/>
              </a:endParaRPr>
            </a:p>
          </p:txBody>
        </p:sp>
        <p:sp>
          <p:nvSpPr>
            <p:cNvPr id="16" name="Freeform 30">
              <a:extLst>
                <a:ext uri="{FF2B5EF4-FFF2-40B4-BE49-F238E27FC236}">
                  <a16:creationId xmlns:a16="http://schemas.microsoft.com/office/drawing/2014/main" xmlns="" id="{207FAC4A-6C57-1910-86DC-A58CF0917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5457" y="6060738"/>
              <a:ext cx="487757" cy="909003"/>
            </a:xfrm>
            <a:custGeom>
              <a:avLst/>
              <a:gdLst>
                <a:gd name="T0" fmla="*/ 195 w 196"/>
                <a:gd name="T1" fmla="*/ 181 h 362"/>
                <a:gd name="T2" fmla="*/ 195 w 196"/>
                <a:gd name="T3" fmla="*/ 181 h 362"/>
                <a:gd name="T4" fmla="*/ 98 w 196"/>
                <a:gd name="T5" fmla="*/ 361 h 362"/>
                <a:gd name="T6" fmla="*/ 98 w 196"/>
                <a:gd name="T7" fmla="*/ 361 h 362"/>
                <a:gd name="T8" fmla="*/ 0 w 196"/>
                <a:gd name="T9" fmla="*/ 181 h 362"/>
                <a:gd name="T10" fmla="*/ 0 w 196"/>
                <a:gd name="T11" fmla="*/ 181 h 362"/>
                <a:gd name="T12" fmla="*/ 98 w 196"/>
                <a:gd name="T13" fmla="*/ 0 h 362"/>
                <a:gd name="T14" fmla="*/ 98 w 196"/>
                <a:gd name="T15" fmla="*/ 0 h 362"/>
                <a:gd name="T16" fmla="*/ 195 w 196"/>
                <a:gd name="T17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62">
                  <a:moveTo>
                    <a:pt x="195" y="181"/>
                  </a:moveTo>
                  <a:lnTo>
                    <a:pt x="195" y="181"/>
                  </a:lnTo>
                  <a:cubicBezTo>
                    <a:pt x="195" y="281"/>
                    <a:pt x="151" y="361"/>
                    <a:pt x="98" y="361"/>
                  </a:cubicBezTo>
                  <a:lnTo>
                    <a:pt x="98" y="361"/>
                  </a:lnTo>
                  <a:cubicBezTo>
                    <a:pt x="44" y="361"/>
                    <a:pt x="0" y="281"/>
                    <a:pt x="0" y="181"/>
                  </a:cubicBezTo>
                  <a:lnTo>
                    <a:pt x="0" y="181"/>
                  </a:lnTo>
                  <a:cubicBezTo>
                    <a:pt x="0" y="81"/>
                    <a:pt x="44" y="0"/>
                    <a:pt x="98" y="0"/>
                  </a:cubicBezTo>
                  <a:lnTo>
                    <a:pt x="98" y="0"/>
                  </a:lnTo>
                  <a:cubicBezTo>
                    <a:pt x="151" y="0"/>
                    <a:pt x="195" y="81"/>
                    <a:pt x="195" y="181"/>
                  </a:cubicBezTo>
                </a:path>
              </a:pathLst>
            </a:custGeom>
            <a:solidFill>
              <a:schemeClr val="tx2">
                <a:alpha val="3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272727"/>
                </a:solidFill>
                <a:latin typeface="Poppins" pitchFamily="2" charset="77"/>
              </a:endParaRPr>
            </a:p>
          </p:txBody>
        </p:sp>
        <p:sp>
          <p:nvSpPr>
            <p:cNvPr id="17" name="Freeform 31">
              <a:extLst>
                <a:ext uri="{FF2B5EF4-FFF2-40B4-BE49-F238E27FC236}">
                  <a16:creationId xmlns:a16="http://schemas.microsoft.com/office/drawing/2014/main" xmlns="" id="{AF8E9CB6-3977-A688-F196-2B2E5E4FA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6888" y="6445916"/>
              <a:ext cx="4825459" cy="139868"/>
            </a:xfrm>
            <a:custGeom>
              <a:avLst/>
              <a:gdLst>
                <a:gd name="T0" fmla="*/ 3596 w 3650"/>
                <a:gd name="T1" fmla="*/ 106 h 107"/>
                <a:gd name="T2" fmla="*/ 53 w 3650"/>
                <a:gd name="T3" fmla="*/ 106 h 107"/>
                <a:gd name="T4" fmla="*/ 53 w 3650"/>
                <a:gd name="T5" fmla="*/ 106 h 107"/>
                <a:gd name="T6" fmla="*/ 0 w 3650"/>
                <a:gd name="T7" fmla="*/ 53 h 107"/>
                <a:gd name="T8" fmla="*/ 0 w 3650"/>
                <a:gd name="T9" fmla="*/ 53 h 107"/>
                <a:gd name="T10" fmla="*/ 53 w 3650"/>
                <a:gd name="T11" fmla="*/ 0 h 107"/>
                <a:gd name="T12" fmla="*/ 3596 w 3650"/>
                <a:gd name="T13" fmla="*/ 0 h 107"/>
                <a:gd name="T14" fmla="*/ 3596 w 3650"/>
                <a:gd name="T15" fmla="*/ 0 h 107"/>
                <a:gd name="T16" fmla="*/ 3649 w 3650"/>
                <a:gd name="T17" fmla="*/ 53 h 107"/>
                <a:gd name="T18" fmla="*/ 3649 w 3650"/>
                <a:gd name="T19" fmla="*/ 53 h 107"/>
                <a:gd name="T20" fmla="*/ 3596 w 3650"/>
                <a:gd name="T21" fmla="*/ 10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50" h="107">
                  <a:moveTo>
                    <a:pt x="3596" y="106"/>
                  </a:moveTo>
                  <a:lnTo>
                    <a:pt x="53" y="106"/>
                  </a:lnTo>
                  <a:lnTo>
                    <a:pt x="53" y="106"/>
                  </a:lnTo>
                  <a:cubicBezTo>
                    <a:pt x="23" y="106"/>
                    <a:pt x="0" y="82"/>
                    <a:pt x="0" y="53"/>
                  </a:cubicBezTo>
                  <a:lnTo>
                    <a:pt x="0" y="53"/>
                  </a:lnTo>
                  <a:cubicBezTo>
                    <a:pt x="0" y="24"/>
                    <a:pt x="23" y="0"/>
                    <a:pt x="53" y="0"/>
                  </a:cubicBezTo>
                  <a:lnTo>
                    <a:pt x="3596" y="0"/>
                  </a:lnTo>
                  <a:lnTo>
                    <a:pt x="3596" y="0"/>
                  </a:lnTo>
                  <a:cubicBezTo>
                    <a:pt x="3625" y="0"/>
                    <a:pt x="3649" y="24"/>
                    <a:pt x="3649" y="53"/>
                  </a:cubicBezTo>
                  <a:lnTo>
                    <a:pt x="3649" y="53"/>
                  </a:lnTo>
                  <a:cubicBezTo>
                    <a:pt x="3649" y="82"/>
                    <a:pt x="3625" y="106"/>
                    <a:pt x="3596" y="106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272727"/>
                </a:solidFill>
                <a:latin typeface="Poppins" pitchFamily="2" charset="77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xmlns="" id="{CB3B32B0-E469-8DB2-8C87-49B33E9A9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7578" y="6060971"/>
              <a:ext cx="1304729" cy="909386"/>
            </a:xfrm>
            <a:custGeom>
              <a:avLst/>
              <a:gdLst>
                <a:gd name="connsiteX0" fmla="*/ 0 w 1229774"/>
                <a:gd name="connsiteY0" fmla="*/ 494667 h 857143"/>
                <a:gd name="connsiteX1" fmla="*/ 926329 w 1229774"/>
                <a:gd name="connsiteY1" fmla="*/ 494667 h 857143"/>
                <a:gd name="connsiteX2" fmla="*/ 1229717 w 1229774"/>
                <a:gd name="connsiteY2" fmla="*/ 856486 h 857143"/>
                <a:gd name="connsiteX3" fmla="*/ 913895 w 1229774"/>
                <a:gd name="connsiteY3" fmla="*/ 836593 h 857143"/>
                <a:gd name="connsiteX4" fmla="*/ 377992 w 1229774"/>
                <a:gd name="connsiteY4" fmla="*/ 611544 h 857143"/>
                <a:gd name="connsiteX5" fmla="*/ 518495 w 1229774"/>
                <a:gd name="connsiteY5" fmla="*/ 817942 h 857143"/>
                <a:gd name="connsiteX6" fmla="*/ 273547 w 1229774"/>
                <a:gd name="connsiteY6" fmla="*/ 807995 h 857143"/>
                <a:gd name="connsiteX7" fmla="*/ 1217575 w 1229774"/>
                <a:gd name="connsiteY7" fmla="*/ 14 h 857143"/>
                <a:gd name="connsiteX8" fmla="*/ 1229717 w 1229774"/>
                <a:gd name="connsiteY8" fmla="*/ 994 h 857143"/>
                <a:gd name="connsiteX9" fmla="*/ 926329 w 1229774"/>
                <a:gd name="connsiteY9" fmla="*/ 361591 h 857143"/>
                <a:gd name="connsiteX10" fmla="*/ 0 w 1229774"/>
                <a:gd name="connsiteY10" fmla="*/ 361591 h 857143"/>
                <a:gd name="connsiteX11" fmla="*/ 273547 w 1229774"/>
                <a:gd name="connsiteY11" fmla="*/ 49321 h 857143"/>
                <a:gd name="connsiteX12" fmla="*/ 518495 w 1229774"/>
                <a:gd name="connsiteY12" fmla="*/ 39408 h 857143"/>
                <a:gd name="connsiteX13" fmla="*/ 377992 w 1229774"/>
                <a:gd name="connsiteY13" fmla="*/ 245109 h 857143"/>
                <a:gd name="connsiteX14" fmla="*/ 913895 w 1229774"/>
                <a:gd name="connsiteY14" fmla="*/ 19581 h 857143"/>
                <a:gd name="connsiteX15" fmla="*/ 1217575 w 1229774"/>
                <a:gd name="connsiteY15" fmla="*/ 14 h 85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9774" h="857143">
                  <a:moveTo>
                    <a:pt x="0" y="494667"/>
                  </a:moveTo>
                  <a:lnTo>
                    <a:pt x="926329" y="494667"/>
                  </a:lnTo>
                  <a:cubicBezTo>
                    <a:pt x="944980" y="517048"/>
                    <a:pt x="1223500" y="851513"/>
                    <a:pt x="1229717" y="856486"/>
                  </a:cubicBezTo>
                  <a:cubicBezTo>
                    <a:pt x="1234691" y="861460"/>
                    <a:pt x="913895" y="836593"/>
                    <a:pt x="913895" y="836593"/>
                  </a:cubicBezTo>
                  <a:lnTo>
                    <a:pt x="377992" y="611544"/>
                  </a:lnTo>
                  <a:lnTo>
                    <a:pt x="518495" y="817942"/>
                  </a:lnTo>
                  <a:lnTo>
                    <a:pt x="273547" y="807995"/>
                  </a:lnTo>
                  <a:close/>
                  <a:moveTo>
                    <a:pt x="1217575" y="14"/>
                  </a:moveTo>
                  <a:cubicBezTo>
                    <a:pt x="1225870" y="-71"/>
                    <a:pt x="1230339" y="219"/>
                    <a:pt x="1229717" y="994"/>
                  </a:cubicBezTo>
                  <a:cubicBezTo>
                    <a:pt x="1223500" y="5950"/>
                    <a:pt x="944980" y="338046"/>
                    <a:pt x="926329" y="361591"/>
                  </a:cubicBezTo>
                  <a:lnTo>
                    <a:pt x="0" y="361591"/>
                  </a:lnTo>
                  <a:lnTo>
                    <a:pt x="273547" y="49321"/>
                  </a:lnTo>
                  <a:lnTo>
                    <a:pt x="518495" y="39408"/>
                  </a:lnTo>
                  <a:lnTo>
                    <a:pt x="377992" y="245109"/>
                  </a:lnTo>
                  <a:lnTo>
                    <a:pt x="913895" y="19581"/>
                  </a:lnTo>
                  <a:cubicBezTo>
                    <a:pt x="913895" y="19581"/>
                    <a:pt x="1159504" y="606"/>
                    <a:pt x="1217575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defTabSz="914217"/>
              <a:endParaRPr lang="en-US">
                <a:solidFill>
                  <a:srgbClr val="272727"/>
                </a:solidFill>
                <a:latin typeface="Poppins" pitchFamily="2" charset="77"/>
              </a:endParaRPr>
            </a:p>
          </p:txBody>
        </p:sp>
      </p:grpSp>
      <p:grpSp>
        <p:nvGrpSpPr>
          <p:cNvPr id="33" name="Agrupar 32">
            <a:extLst>
              <a:ext uri="{FF2B5EF4-FFF2-40B4-BE49-F238E27FC236}">
                <a16:creationId xmlns:a16="http://schemas.microsoft.com/office/drawing/2014/main" xmlns="" id="{BB7EFD5A-6A91-9D9C-EE46-4910F1F8F91A}"/>
              </a:ext>
            </a:extLst>
          </p:cNvPr>
          <p:cNvGrpSpPr/>
          <p:nvPr/>
        </p:nvGrpSpPr>
        <p:grpSpPr>
          <a:xfrm>
            <a:off x="458558" y="1743986"/>
            <a:ext cx="6810794" cy="1131111"/>
            <a:chOff x="290386" y="3447639"/>
            <a:chExt cx="7415082" cy="1131111"/>
          </a:xfrm>
          <a:solidFill>
            <a:srgbClr val="FF9900"/>
          </a:solidFill>
        </p:grpSpPr>
        <p:sp>
          <p:nvSpPr>
            <p:cNvPr id="34" name="Rounded Rectangle 16">
              <a:extLst>
                <a:ext uri="{FF2B5EF4-FFF2-40B4-BE49-F238E27FC236}">
                  <a16:creationId xmlns:a16="http://schemas.microsoft.com/office/drawing/2014/main" xmlns="" id="{B29AEE16-72C2-CD77-1E85-87764278A4BB}"/>
                </a:ext>
              </a:extLst>
            </p:cNvPr>
            <p:cNvSpPr/>
            <p:nvPr/>
          </p:nvSpPr>
          <p:spPr>
            <a:xfrm>
              <a:off x="290386" y="3447639"/>
              <a:ext cx="7415082" cy="1131111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35" name="TextBox 23">
              <a:extLst>
                <a:ext uri="{FF2B5EF4-FFF2-40B4-BE49-F238E27FC236}">
                  <a16:creationId xmlns:a16="http://schemas.microsoft.com/office/drawing/2014/main" xmlns="" id="{64E9D907-2148-A15D-6AE1-49A81B2EE323}"/>
                </a:ext>
              </a:extLst>
            </p:cNvPr>
            <p:cNvSpPr txBox="1"/>
            <p:nvPr/>
          </p:nvSpPr>
          <p:spPr>
            <a:xfrm>
              <a:off x="1312153" y="3626024"/>
              <a:ext cx="6084138" cy="707886"/>
            </a:xfrm>
            <a:prstGeom prst="rect">
              <a:avLst/>
            </a:prstGeom>
            <a:grpFill/>
            <a:ln>
              <a:solidFill>
                <a:srgbClr val="FF9900"/>
              </a:solidFill>
            </a:ln>
          </p:spPr>
          <p:txBody>
            <a:bodyPr wrap="square" rtlCol="0" anchor="b">
              <a:spAutoFit/>
            </a:bodyPr>
            <a:lstStyle/>
            <a:p>
              <a:pPr defTabSz="914217"/>
              <a:r>
                <a:rPr lang="en-US" sz="2000" b="1" dirty="0">
                  <a:solidFill>
                    <a:schemeClr val="bg1"/>
                  </a:solidFill>
                  <a:latin typeface="Myriad Pro" panose="020B0503030403020204"/>
                </a:rPr>
                <a:t>INVESTIMENTOS INSUFICIENTES E INEFICIÊNCIA OPERACIONAL E DE GASTOS </a:t>
              </a:r>
            </a:p>
          </p:txBody>
        </p:sp>
      </p:grpSp>
      <p:sp>
        <p:nvSpPr>
          <p:cNvPr id="36" name="Freeform 19">
            <a:extLst>
              <a:ext uri="{FF2B5EF4-FFF2-40B4-BE49-F238E27FC236}">
                <a16:creationId xmlns:a16="http://schemas.microsoft.com/office/drawing/2014/main" xmlns="" id="{35C871E6-3597-2BC5-BC9C-B227F75F0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053" y="2065578"/>
            <a:ext cx="615595" cy="421472"/>
          </a:xfrm>
          <a:custGeom>
            <a:avLst/>
            <a:gdLst>
              <a:gd name="connsiteX0" fmla="*/ 322162 w 555022"/>
              <a:gd name="connsiteY0" fmla="*/ 301823 h 380000"/>
              <a:gd name="connsiteX1" fmla="*/ 335357 w 555022"/>
              <a:gd name="connsiteY1" fmla="*/ 315018 h 380000"/>
              <a:gd name="connsiteX2" fmla="*/ 322162 w 555022"/>
              <a:gd name="connsiteY2" fmla="*/ 328213 h 380000"/>
              <a:gd name="connsiteX3" fmla="*/ 308967 w 555022"/>
              <a:gd name="connsiteY3" fmla="*/ 315018 h 380000"/>
              <a:gd name="connsiteX4" fmla="*/ 322162 w 555022"/>
              <a:gd name="connsiteY4" fmla="*/ 301823 h 380000"/>
              <a:gd name="connsiteX5" fmla="*/ 150006 w 555022"/>
              <a:gd name="connsiteY5" fmla="*/ 237382 h 380000"/>
              <a:gd name="connsiteX6" fmla="*/ 156898 w 555022"/>
              <a:gd name="connsiteY6" fmla="*/ 249502 h 380000"/>
              <a:gd name="connsiteX7" fmla="*/ 165006 w 555022"/>
              <a:gd name="connsiteY7" fmla="*/ 237382 h 380000"/>
              <a:gd name="connsiteX8" fmla="*/ 144330 w 555022"/>
              <a:gd name="connsiteY8" fmla="*/ 223241 h 380000"/>
              <a:gd name="connsiteX9" fmla="*/ 169061 w 555022"/>
              <a:gd name="connsiteY9" fmla="*/ 223241 h 380000"/>
              <a:gd name="connsiteX10" fmla="*/ 201494 w 555022"/>
              <a:gd name="connsiteY10" fmla="*/ 229705 h 380000"/>
              <a:gd name="connsiteX11" fmla="*/ 234333 w 555022"/>
              <a:gd name="connsiteY11" fmla="*/ 242230 h 380000"/>
              <a:gd name="connsiteX12" fmla="*/ 250956 w 555022"/>
              <a:gd name="connsiteY12" fmla="*/ 254755 h 380000"/>
              <a:gd name="connsiteX13" fmla="*/ 250145 w 555022"/>
              <a:gd name="connsiteY13" fmla="*/ 264855 h 380000"/>
              <a:gd name="connsiteX14" fmla="*/ 240009 w 555022"/>
              <a:gd name="connsiteY14" fmla="*/ 264047 h 380000"/>
              <a:gd name="connsiteX15" fmla="*/ 229063 w 555022"/>
              <a:gd name="connsiteY15" fmla="*/ 255563 h 380000"/>
              <a:gd name="connsiteX16" fmla="*/ 196224 w 555022"/>
              <a:gd name="connsiteY16" fmla="*/ 242634 h 380000"/>
              <a:gd name="connsiteX17" fmla="*/ 181223 w 555022"/>
              <a:gd name="connsiteY17" fmla="*/ 238594 h 380000"/>
              <a:gd name="connsiteX18" fmla="*/ 167034 w 555022"/>
              <a:gd name="connsiteY18" fmla="*/ 260411 h 380000"/>
              <a:gd name="connsiteX19" fmla="*/ 166628 w 555022"/>
              <a:gd name="connsiteY19" fmla="*/ 261219 h 380000"/>
              <a:gd name="connsiteX20" fmla="*/ 156898 w 555022"/>
              <a:gd name="connsiteY20" fmla="*/ 265663 h 380000"/>
              <a:gd name="connsiteX21" fmla="*/ 146762 w 555022"/>
              <a:gd name="connsiteY21" fmla="*/ 261219 h 380000"/>
              <a:gd name="connsiteX22" fmla="*/ 146762 w 555022"/>
              <a:gd name="connsiteY22" fmla="*/ 260411 h 380000"/>
              <a:gd name="connsiteX23" fmla="*/ 133789 w 555022"/>
              <a:gd name="connsiteY23" fmla="*/ 238594 h 380000"/>
              <a:gd name="connsiteX24" fmla="*/ 117572 w 555022"/>
              <a:gd name="connsiteY24" fmla="*/ 242634 h 380000"/>
              <a:gd name="connsiteX25" fmla="*/ 84733 w 555022"/>
              <a:gd name="connsiteY25" fmla="*/ 255563 h 380000"/>
              <a:gd name="connsiteX26" fmla="*/ 61624 w 555022"/>
              <a:gd name="connsiteY26" fmla="*/ 276167 h 380000"/>
              <a:gd name="connsiteX27" fmla="*/ 60002 w 555022"/>
              <a:gd name="connsiteY27" fmla="*/ 283036 h 380000"/>
              <a:gd name="connsiteX28" fmla="*/ 60002 w 555022"/>
              <a:gd name="connsiteY28" fmla="*/ 365859 h 380000"/>
              <a:gd name="connsiteX29" fmla="*/ 149195 w 555022"/>
              <a:gd name="connsiteY29" fmla="*/ 365859 h 380000"/>
              <a:gd name="connsiteX30" fmla="*/ 111896 w 555022"/>
              <a:gd name="connsiteY30" fmla="*/ 331518 h 380000"/>
              <a:gd name="connsiteX31" fmla="*/ 107031 w 555022"/>
              <a:gd name="connsiteY31" fmla="*/ 331518 h 380000"/>
              <a:gd name="connsiteX32" fmla="*/ 99734 w 555022"/>
              <a:gd name="connsiteY32" fmla="*/ 324246 h 380000"/>
              <a:gd name="connsiteX33" fmla="*/ 99734 w 555022"/>
              <a:gd name="connsiteY33" fmla="*/ 290308 h 380000"/>
              <a:gd name="connsiteX34" fmla="*/ 107031 w 555022"/>
              <a:gd name="connsiteY34" fmla="*/ 283440 h 380000"/>
              <a:gd name="connsiteX35" fmla="*/ 113923 w 555022"/>
              <a:gd name="connsiteY35" fmla="*/ 290308 h 380000"/>
              <a:gd name="connsiteX36" fmla="*/ 113923 w 555022"/>
              <a:gd name="connsiteY36" fmla="*/ 317377 h 380000"/>
              <a:gd name="connsiteX37" fmla="*/ 162979 w 555022"/>
              <a:gd name="connsiteY37" fmla="*/ 365859 h 380000"/>
              <a:gd name="connsiteX38" fmla="*/ 366095 w 555022"/>
              <a:gd name="connsiteY38" fmla="*/ 365859 h 380000"/>
              <a:gd name="connsiteX39" fmla="*/ 381501 w 555022"/>
              <a:gd name="connsiteY39" fmla="*/ 293136 h 380000"/>
              <a:gd name="connsiteX40" fmla="*/ 379474 w 555022"/>
              <a:gd name="connsiteY40" fmla="*/ 285864 h 380000"/>
              <a:gd name="connsiteX41" fmla="*/ 372582 w 555022"/>
              <a:gd name="connsiteY41" fmla="*/ 282632 h 380000"/>
              <a:gd name="connsiteX42" fmla="*/ 275281 w 555022"/>
              <a:gd name="connsiteY42" fmla="*/ 282228 h 380000"/>
              <a:gd name="connsiteX43" fmla="*/ 266362 w 555022"/>
              <a:gd name="connsiteY43" fmla="*/ 289500 h 380000"/>
              <a:gd name="connsiteX44" fmla="*/ 254605 w 555022"/>
              <a:gd name="connsiteY44" fmla="*/ 342426 h 380000"/>
              <a:gd name="connsiteX45" fmla="*/ 247712 w 555022"/>
              <a:gd name="connsiteY45" fmla="*/ 348083 h 380000"/>
              <a:gd name="connsiteX46" fmla="*/ 188926 w 555022"/>
              <a:gd name="connsiteY46" fmla="*/ 347679 h 380000"/>
              <a:gd name="connsiteX47" fmla="*/ 181629 w 555022"/>
              <a:gd name="connsiteY47" fmla="*/ 340406 h 380000"/>
              <a:gd name="connsiteX48" fmla="*/ 188926 w 555022"/>
              <a:gd name="connsiteY48" fmla="*/ 333538 h 380000"/>
              <a:gd name="connsiteX49" fmla="*/ 242442 w 555022"/>
              <a:gd name="connsiteY49" fmla="*/ 333942 h 380000"/>
              <a:gd name="connsiteX50" fmla="*/ 252172 w 555022"/>
              <a:gd name="connsiteY50" fmla="*/ 286268 h 380000"/>
              <a:gd name="connsiteX51" fmla="*/ 275281 w 555022"/>
              <a:gd name="connsiteY51" fmla="*/ 267683 h 380000"/>
              <a:gd name="connsiteX52" fmla="*/ 372582 w 555022"/>
              <a:gd name="connsiteY52" fmla="*/ 268087 h 380000"/>
              <a:gd name="connsiteX53" fmla="*/ 390826 w 555022"/>
              <a:gd name="connsiteY53" fmla="*/ 276976 h 380000"/>
              <a:gd name="connsiteX54" fmla="*/ 395286 w 555022"/>
              <a:gd name="connsiteY54" fmla="*/ 296368 h 380000"/>
              <a:gd name="connsiteX55" fmla="*/ 380691 w 555022"/>
              <a:gd name="connsiteY55" fmla="*/ 365859 h 380000"/>
              <a:gd name="connsiteX56" fmla="*/ 547724 w 555022"/>
              <a:gd name="connsiteY56" fmla="*/ 365859 h 380000"/>
              <a:gd name="connsiteX57" fmla="*/ 555022 w 555022"/>
              <a:gd name="connsiteY57" fmla="*/ 373132 h 380000"/>
              <a:gd name="connsiteX58" fmla="*/ 547724 w 555022"/>
              <a:gd name="connsiteY58" fmla="*/ 380000 h 380000"/>
              <a:gd name="connsiteX59" fmla="*/ 7298 w 555022"/>
              <a:gd name="connsiteY59" fmla="*/ 380000 h 380000"/>
              <a:gd name="connsiteX60" fmla="*/ 0 w 555022"/>
              <a:gd name="connsiteY60" fmla="*/ 373132 h 380000"/>
              <a:gd name="connsiteX61" fmla="*/ 7298 w 555022"/>
              <a:gd name="connsiteY61" fmla="*/ 365859 h 380000"/>
              <a:gd name="connsiteX62" fmla="*/ 45813 w 555022"/>
              <a:gd name="connsiteY62" fmla="*/ 365859 h 380000"/>
              <a:gd name="connsiteX63" fmla="*/ 45813 w 555022"/>
              <a:gd name="connsiteY63" fmla="*/ 283036 h 380000"/>
              <a:gd name="connsiteX64" fmla="*/ 49867 w 555022"/>
              <a:gd name="connsiteY64" fmla="*/ 268895 h 380000"/>
              <a:gd name="connsiteX65" fmla="*/ 79463 w 555022"/>
              <a:gd name="connsiteY65" fmla="*/ 242230 h 380000"/>
              <a:gd name="connsiteX66" fmla="*/ 112302 w 555022"/>
              <a:gd name="connsiteY66" fmla="*/ 229705 h 380000"/>
              <a:gd name="connsiteX67" fmla="*/ 144330 w 555022"/>
              <a:gd name="connsiteY67" fmla="*/ 223241 h 380000"/>
              <a:gd name="connsiteX68" fmla="*/ 318055 w 555022"/>
              <a:gd name="connsiteY68" fmla="*/ 146445 h 380000"/>
              <a:gd name="connsiteX69" fmla="*/ 497716 w 555022"/>
              <a:gd name="connsiteY69" fmla="*/ 146445 h 380000"/>
              <a:gd name="connsiteX70" fmla="*/ 505016 w 555022"/>
              <a:gd name="connsiteY70" fmla="*/ 153192 h 380000"/>
              <a:gd name="connsiteX71" fmla="*/ 497716 w 555022"/>
              <a:gd name="connsiteY71" fmla="*/ 160336 h 380000"/>
              <a:gd name="connsiteX72" fmla="*/ 318055 w 555022"/>
              <a:gd name="connsiteY72" fmla="*/ 160336 h 380000"/>
              <a:gd name="connsiteX73" fmla="*/ 310755 w 555022"/>
              <a:gd name="connsiteY73" fmla="*/ 153192 h 380000"/>
              <a:gd name="connsiteX74" fmla="*/ 318055 w 555022"/>
              <a:gd name="connsiteY74" fmla="*/ 146445 h 380000"/>
              <a:gd name="connsiteX75" fmla="*/ 155378 w 555022"/>
              <a:gd name="connsiteY75" fmla="*/ 117789 h 380000"/>
              <a:gd name="connsiteX76" fmla="*/ 121221 w 555022"/>
              <a:gd name="connsiteY76" fmla="*/ 152290 h 380000"/>
              <a:gd name="connsiteX77" fmla="*/ 155378 w 555022"/>
              <a:gd name="connsiteY77" fmla="*/ 186792 h 380000"/>
              <a:gd name="connsiteX78" fmla="*/ 189133 w 555022"/>
              <a:gd name="connsiteY78" fmla="*/ 152290 h 380000"/>
              <a:gd name="connsiteX79" fmla="*/ 155378 w 555022"/>
              <a:gd name="connsiteY79" fmla="*/ 117789 h 380000"/>
              <a:gd name="connsiteX80" fmla="*/ 318055 w 555022"/>
              <a:gd name="connsiteY80" fmla="*/ 112512 h 380000"/>
              <a:gd name="connsiteX81" fmla="*/ 497716 w 555022"/>
              <a:gd name="connsiteY81" fmla="*/ 112512 h 380000"/>
              <a:gd name="connsiteX82" fmla="*/ 505016 w 555022"/>
              <a:gd name="connsiteY82" fmla="*/ 119656 h 380000"/>
              <a:gd name="connsiteX83" fmla="*/ 497716 w 555022"/>
              <a:gd name="connsiteY83" fmla="*/ 126403 h 380000"/>
              <a:gd name="connsiteX84" fmla="*/ 318055 w 555022"/>
              <a:gd name="connsiteY84" fmla="*/ 126403 h 380000"/>
              <a:gd name="connsiteX85" fmla="*/ 310755 w 555022"/>
              <a:gd name="connsiteY85" fmla="*/ 119656 h 380000"/>
              <a:gd name="connsiteX86" fmla="*/ 318055 w 555022"/>
              <a:gd name="connsiteY86" fmla="*/ 112512 h 380000"/>
              <a:gd name="connsiteX87" fmla="*/ 155378 w 555022"/>
              <a:gd name="connsiteY87" fmla="*/ 103583 h 380000"/>
              <a:gd name="connsiteX88" fmla="*/ 203197 w 555022"/>
              <a:gd name="connsiteY88" fmla="*/ 152290 h 380000"/>
              <a:gd name="connsiteX89" fmla="*/ 155378 w 555022"/>
              <a:gd name="connsiteY89" fmla="*/ 201404 h 380000"/>
              <a:gd name="connsiteX90" fmla="*/ 107157 w 555022"/>
              <a:gd name="connsiteY90" fmla="*/ 152290 h 380000"/>
              <a:gd name="connsiteX91" fmla="*/ 155378 w 555022"/>
              <a:gd name="connsiteY91" fmla="*/ 103583 h 380000"/>
              <a:gd name="connsiteX92" fmla="*/ 318008 w 555022"/>
              <a:gd name="connsiteY92" fmla="*/ 82152 h 380000"/>
              <a:gd name="connsiteX93" fmla="*/ 431681 w 555022"/>
              <a:gd name="connsiteY93" fmla="*/ 82152 h 380000"/>
              <a:gd name="connsiteX94" fmla="*/ 438937 w 555022"/>
              <a:gd name="connsiteY94" fmla="*/ 89296 h 380000"/>
              <a:gd name="connsiteX95" fmla="*/ 431681 w 555022"/>
              <a:gd name="connsiteY95" fmla="*/ 96043 h 380000"/>
              <a:gd name="connsiteX96" fmla="*/ 318008 w 555022"/>
              <a:gd name="connsiteY96" fmla="*/ 96043 h 380000"/>
              <a:gd name="connsiteX97" fmla="*/ 310752 w 555022"/>
              <a:gd name="connsiteY97" fmla="*/ 89296 h 380000"/>
              <a:gd name="connsiteX98" fmla="*/ 318008 w 555022"/>
              <a:gd name="connsiteY98" fmla="*/ 82152 h 380000"/>
              <a:gd name="connsiteX99" fmla="*/ 318061 w 555022"/>
              <a:gd name="connsiteY99" fmla="*/ 32145 h 380000"/>
              <a:gd name="connsiteX100" fmla="*/ 383410 w 555022"/>
              <a:gd name="connsiteY100" fmla="*/ 32145 h 380000"/>
              <a:gd name="connsiteX101" fmla="*/ 390716 w 555022"/>
              <a:gd name="connsiteY101" fmla="*/ 38892 h 380000"/>
              <a:gd name="connsiteX102" fmla="*/ 383410 w 555022"/>
              <a:gd name="connsiteY102" fmla="*/ 46036 h 380000"/>
              <a:gd name="connsiteX103" fmla="*/ 318061 w 555022"/>
              <a:gd name="connsiteY103" fmla="*/ 46036 h 380000"/>
              <a:gd name="connsiteX104" fmla="*/ 310755 w 555022"/>
              <a:gd name="connsiteY104" fmla="*/ 38892 h 380000"/>
              <a:gd name="connsiteX105" fmla="*/ 318061 w 555022"/>
              <a:gd name="connsiteY105" fmla="*/ 32145 h 380000"/>
              <a:gd name="connsiteX106" fmla="*/ 284471 w 555022"/>
              <a:gd name="connsiteY106" fmla="*/ 14548 h 380000"/>
              <a:gd name="connsiteX107" fmla="*/ 277158 w 555022"/>
              <a:gd name="connsiteY107" fmla="*/ 21822 h 380000"/>
              <a:gd name="connsiteX108" fmla="*/ 277158 w 555022"/>
              <a:gd name="connsiteY108" fmla="*/ 170941 h 380000"/>
              <a:gd name="connsiteX109" fmla="*/ 284471 w 555022"/>
              <a:gd name="connsiteY109" fmla="*/ 178619 h 380000"/>
              <a:gd name="connsiteX110" fmla="*/ 302345 w 555022"/>
              <a:gd name="connsiteY110" fmla="*/ 178619 h 380000"/>
              <a:gd name="connsiteX111" fmla="*/ 309657 w 555022"/>
              <a:gd name="connsiteY111" fmla="*/ 185489 h 380000"/>
              <a:gd name="connsiteX112" fmla="*/ 309657 w 555022"/>
              <a:gd name="connsiteY112" fmla="*/ 205291 h 380000"/>
              <a:gd name="connsiteX113" fmla="*/ 354343 w 555022"/>
              <a:gd name="connsiteY113" fmla="*/ 179024 h 380000"/>
              <a:gd name="connsiteX114" fmla="*/ 357999 w 555022"/>
              <a:gd name="connsiteY114" fmla="*/ 178619 h 380000"/>
              <a:gd name="connsiteX115" fmla="*/ 533491 w 555022"/>
              <a:gd name="connsiteY115" fmla="*/ 178619 h 380000"/>
              <a:gd name="connsiteX116" fmla="*/ 540804 w 555022"/>
              <a:gd name="connsiteY116" fmla="*/ 170941 h 380000"/>
              <a:gd name="connsiteX117" fmla="*/ 540804 w 555022"/>
              <a:gd name="connsiteY117" fmla="*/ 21822 h 380000"/>
              <a:gd name="connsiteX118" fmla="*/ 533491 w 555022"/>
              <a:gd name="connsiteY118" fmla="*/ 14548 h 380000"/>
              <a:gd name="connsiteX119" fmla="*/ 284471 w 555022"/>
              <a:gd name="connsiteY119" fmla="*/ 0 h 380000"/>
              <a:gd name="connsiteX120" fmla="*/ 533491 w 555022"/>
              <a:gd name="connsiteY120" fmla="*/ 0 h 380000"/>
              <a:gd name="connsiteX121" fmla="*/ 555022 w 555022"/>
              <a:gd name="connsiteY121" fmla="*/ 21822 h 380000"/>
              <a:gd name="connsiteX122" fmla="*/ 555022 w 555022"/>
              <a:gd name="connsiteY122" fmla="*/ 170941 h 380000"/>
              <a:gd name="connsiteX123" fmla="*/ 533491 w 555022"/>
              <a:gd name="connsiteY123" fmla="*/ 192359 h 380000"/>
              <a:gd name="connsiteX124" fmla="*/ 359624 w 555022"/>
              <a:gd name="connsiteY124" fmla="*/ 192359 h 380000"/>
              <a:gd name="connsiteX125" fmla="*/ 314126 w 555022"/>
              <a:gd name="connsiteY125" fmla="*/ 219435 h 380000"/>
              <a:gd name="connsiteX126" fmla="*/ 307626 w 555022"/>
              <a:gd name="connsiteY126" fmla="*/ 221052 h 380000"/>
              <a:gd name="connsiteX127" fmla="*/ 301532 w 555022"/>
              <a:gd name="connsiteY127" fmla="*/ 219435 h 380000"/>
              <a:gd name="connsiteX128" fmla="*/ 295439 w 555022"/>
              <a:gd name="connsiteY128" fmla="*/ 208928 h 380000"/>
              <a:gd name="connsiteX129" fmla="*/ 295439 w 555022"/>
              <a:gd name="connsiteY129" fmla="*/ 192359 h 380000"/>
              <a:gd name="connsiteX130" fmla="*/ 284471 w 555022"/>
              <a:gd name="connsiteY130" fmla="*/ 192359 h 380000"/>
              <a:gd name="connsiteX131" fmla="*/ 262534 w 555022"/>
              <a:gd name="connsiteY131" fmla="*/ 170941 h 380000"/>
              <a:gd name="connsiteX132" fmla="*/ 262534 w 555022"/>
              <a:gd name="connsiteY132" fmla="*/ 21822 h 380000"/>
              <a:gd name="connsiteX133" fmla="*/ 284471 w 555022"/>
              <a:gd name="connsiteY133" fmla="*/ 0 h 3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555022" h="380000">
                <a:moveTo>
                  <a:pt x="322162" y="301823"/>
                </a:moveTo>
                <a:cubicBezTo>
                  <a:pt x="329359" y="301823"/>
                  <a:pt x="335357" y="307821"/>
                  <a:pt x="335357" y="315018"/>
                </a:cubicBezTo>
                <a:cubicBezTo>
                  <a:pt x="335357" y="322216"/>
                  <a:pt x="329359" y="328213"/>
                  <a:pt x="322162" y="328213"/>
                </a:cubicBezTo>
                <a:cubicBezTo>
                  <a:pt x="314965" y="328213"/>
                  <a:pt x="308967" y="322216"/>
                  <a:pt x="308967" y="315018"/>
                </a:cubicBezTo>
                <a:cubicBezTo>
                  <a:pt x="308967" y="307821"/>
                  <a:pt x="314965" y="301823"/>
                  <a:pt x="322162" y="301823"/>
                </a:cubicBezTo>
                <a:close/>
                <a:moveTo>
                  <a:pt x="150006" y="237382"/>
                </a:moveTo>
                <a:lnTo>
                  <a:pt x="156898" y="249502"/>
                </a:lnTo>
                <a:lnTo>
                  <a:pt x="165006" y="237382"/>
                </a:lnTo>
                <a:close/>
                <a:moveTo>
                  <a:pt x="144330" y="223241"/>
                </a:moveTo>
                <a:lnTo>
                  <a:pt x="169061" y="223241"/>
                </a:lnTo>
                <a:cubicBezTo>
                  <a:pt x="180412" y="223241"/>
                  <a:pt x="191359" y="225261"/>
                  <a:pt x="201494" y="229705"/>
                </a:cubicBezTo>
                <a:lnTo>
                  <a:pt x="234333" y="242230"/>
                </a:lnTo>
                <a:cubicBezTo>
                  <a:pt x="240820" y="245058"/>
                  <a:pt x="246496" y="249502"/>
                  <a:pt x="250956" y="254755"/>
                </a:cubicBezTo>
                <a:cubicBezTo>
                  <a:pt x="253388" y="257987"/>
                  <a:pt x="253388" y="262431"/>
                  <a:pt x="250145" y="264855"/>
                </a:cubicBezTo>
                <a:cubicBezTo>
                  <a:pt x="247307" y="267683"/>
                  <a:pt x="242442" y="266875"/>
                  <a:pt x="240009" y="264047"/>
                </a:cubicBezTo>
                <a:cubicBezTo>
                  <a:pt x="237171" y="260411"/>
                  <a:pt x="233117" y="257583"/>
                  <a:pt x="229063" y="255563"/>
                </a:cubicBezTo>
                <a:lnTo>
                  <a:pt x="196224" y="242634"/>
                </a:lnTo>
                <a:cubicBezTo>
                  <a:pt x="191359" y="241018"/>
                  <a:pt x="186494" y="239402"/>
                  <a:pt x="181223" y="238594"/>
                </a:cubicBezTo>
                <a:lnTo>
                  <a:pt x="167034" y="260411"/>
                </a:lnTo>
                <a:cubicBezTo>
                  <a:pt x="166628" y="260815"/>
                  <a:pt x="166628" y="260815"/>
                  <a:pt x="166628" y="261219"/>
                </a:cubicBezTo>
                <a:cubicBezTo>
                  <a:pt x="164196" y="264047"/>
                  <a:pt x="160547" y="265663"/>
                  <a:pt x="156898" y="265663"/>
                </a:cubicBezTo>
                <a:cubicBezTo>
                  <a:pt x="152844" y="265663"/>
                  <a:pt x="149600" y="264047"/>
                  <a:pt x="146762" y="261219"/>
                </a:cubicBezTo>
                <a:cubicBezTo>
                  <a:pt x="146762" y="260815"/>
                  <a:pt x="146762" y="260411"/>
                  <a:pt x="146762" y="260411"/>
                </a:cubicBezTo>
                <a:lnTo>
                  <a:pt x="133789" y="238594"/>
                </a:lnTo>
                <a:cubicBezTo>
                  <a:pt x="128519" y="239402"/>
                  <a:pt x="122843" y="240614"/>
                  <a:pt x="117572" y="242634"/>
                </a:cubicBezTo>
                <a:lnTo>
                  <a:pt x="84733" y="255563"/>
                </a:lnTo>
                <a:cubicBezTo>
                  <a:pt x="75408" y="259603"/>
                  <a:pt x="69327" y="265259"/>
                  <a:pt x="61624" y="276167"/>
                </a:cubicBezTo>
                <a:cubicBezTo>
                  <a:pt x="60408" y="278592"/>
                  <a:pt x="60002" y="281016"/>
                  <a:pt x="60002" y="283036"/>
                </a:cubicBezTo>
                <a:lnTo>
                  <a:pt x="60002" y="365859"/>
                </a:lnTo>
                <a:lnTo>
                  <a:pt x="149195" y="365859"/>
                </a:lnTo>
                <a:cubicBezTo>
                  <a:pt x="147573" y="346871"/>
                  <a:pt x="131356" y="331518"/>
                  <a:pt x="111896" y="331518"/>
                </a:cubicBezTo>
                <a:lnTo>
                  <a:pt x="107031" y="331518"/>
                </a:lnTo>
                <a:cubicBezTo>
                  <a:pt x="102977" y="331518"/>
                  <a:pt x="99734" y="327882"/>
                  <a:pt x="99734" y="324246"/>
                </a:cubicBezTo>
                <a:lnTo>
                  <a:pt x="99734" y="290308"/>
                </a:lnTo>
                <a:cubicBezTo>
                  <a:pt x="99734" y="286268"/>
                  <a:pt x="102977" y="283440"/>
                  <a:pt x="107031" y="283440"/>
                </a:cubicBezTo>
                <a:cubicBezTo>
                  <a:pt x="111085" y="283440"/>
                  <a:pt x="113923" y="286268"/>
                  <a:pt x="113923" y="290308"/>
                </a:cubicBezTo>
                <a:lnTo>
                  <a:pt x="113923" y="317377"/>
                </a:lnTo>
                <a:cubicBezTo>
                  <a:pt x="140681" y="318589"/>
                  <a:pt x="161763" y="339598"/>
                  <a:pt x="162979" y="365859"/>
                </a:cubicBezTo>
                <a:lnTo>
                  <a:pt x="366095" y="365859"/>
                </a:lnTo>
                <a:lnTo>
                  <a:pt x="381501" y="293136"/>
                </a:lnTo>
                <a:cubicBezTo>
                  <a:pt x="381907" y="290712"/>
                  <a:pt x="381501" y="288288"/>
                  <a:pt x="379474" y="285864"/>
                </a:cubicBezTo>
                <a:cubicBezTo>
                  <a:pt x="378258" y="283844"/>
                  <a:pt x="375420" y="282632"/>
                  <a:pt x="372582" y="282632"/>
                </a:cubicBezTo>
                <a:lnTo>
                  <a:pt x="275281" y="282228"/>
                </a:lnTo>
                <a:cubicBezTo>
                  <a:pt x="270821" y="282228"/>
                  <a:pt x="267173" y="285056"/>
                  <a:pt x="266362" y="289500"/>
                </a:cubicBezTo>
                <a:lnTo>
                  <a:pt x="254605" y="342426"/>
                </a:lnTo>
                <a:cubicBezTo>
                  <a:pt x="254199" y="345659"/>
                  <a:pt x="251361" y="348487"/>
                  <a:pt x="247712" y="348083"/>
                </a:cubicBezTo>
                <a:lnTo>
                  <a:pt x="188926" y="347679"/>
                </a:lnTo>
                <a:cubicBezTo>
                  <a:pt x="184467" y="347679"/>
                  <a:pt x="181629" y="344447"/>
                  <a:pt x="181629" y="340406"/>
                </a:cubicBezTo>
                <a:cubicBezTo>
                  <a:pt x="181629" y="336366"/>
                  <a:pt x="184467" y="333538"/>
                  <a:pt x="188926" y="333538"/>
                </a:cubicBezTo>
                <a:lnTo>
                  <a:pt x="242442" y="333942"/>
                </a:lnTo>
                <a:lnTo>
                  <a:pt x="252172" y="286268"/>
                </a:lnTo>
                <a:cubicBezTo>
                  <a:pt x="254605" y="275763"/>
                  <a:pt x="264335" y="267683"/>
                  <a:pt x="275281" y="267683"/>
                </a:cubicBezTo>
                <a:lnTo>
                  <a:pt x="372582" y="268087"/>
                </a:lnTo>
                <a:cubicBezTo>
                  <a:pt x="379880" y="268087"/>
                  <a:pt x="386366" y="271319"/>
                  <a:pt x="390826" y="276976"/>
                </a:cubicBezTo>
                <a:cubicBezTo>
                  <a:pt x="395286" y="282228"/>
                  <a:pt x="396907" y="289500"/>
                  <a:pt x="395286" y="296368"/>
                </a:cubicBezTo>
                <a:lnTo>
                  <a:pt x="380691" y="365859"/>
                </a:lnTo>
                <a:lnTo>
                  <a:pt x="547724" y="365859"/>
                </a:lnTo>
                <a:cubicBezTo>
                  <a:pt x="551778" y="365859"/>
                  <a:pt x="555022" y="369092"/>
                  <a:pt x="555022" y="373132"/>
                </a:cubicBezTo>
                <a:cubicBezTo>
                  <a:pt x="555022" y="377172"/>
                  <a:pt x="551778" y="380000"/>
                  <a:pt x="547724" y="380000"/>
                </a:cubicBezTo>
                <a:lnTo>
                  <a:pt x="7298" y="380000"/>
                </a:lnTo>
                <a:cubicBezTo>
                  <a:pt x="3649" y="380000"/>
                  <a:pt x="0" y="377172"/>
                  <a:pt x="0" y="373132"/>
                </a:cubicBezTo>
                <a:cubicBezTo>
                  <a:pt x="0" y="369092"/>
                  <a:pt x="3649" y="365859"/>
                  <a:pt x="7298" y="365859"/>
                </a:cubicBezTo>
                <a:lnTo>
                  <a:pt x="45813" y="365859"/>
                </a:lnTo>
                <a:lnTo>
                  <a:pt x="45813" y="283036"/>
                </a:lnTo>
                <a:cubicBezTo>
                  <a:pt x="45813" y="278188"/>
                  <a:pt x="47434" y="272935"/>
                  <a:pt x="49867" y="268895"/>
                </a:cubicBezTo>
                <a:cubicBezTo>
                  <a:pt x="57570" y="257179"/>
                  <a:pt x="65273" y="248290"/>
                  <a:pt x="79463" y="242230"/>
                </a:cubicBezTo>
                <a:lnTo>
                  <a:pt x="112302" y="229705"/>
                </a:lnTo>
                <a:cubicBezTo>
                  <a:pt x="122437" y="225261"/>
                  <a:pt x="133384" y="223241"/>
                  <a:pt x="144330" y="223241"/>
                </a:cubicBezTo>
                <a:close/>
                <a:moveTo>
                  <a:pt x="318055" y="146445"/>
                </a:moveTo>
                <a:lnTo>
                  <a:pt x="497716" y="146445"/>
                </a:lnTo>
                <a:cubicBezTo>
                  <a:pt x="501772" y="146445"/>
                  <a:pt x="505016" y="149620"/>
                  <a:pt x="505016" y="153192"/>
                </a:cubicBezTo>
                <a:cubicBezTo>
                  <a:pt x="505016" y="157161"/>
                  <a:pt x="501772" y="160336"/>
                  <a:pt x="497716" y="160336"/>
                </a:cubicBezTo>
                <a:lnTo>
                  <a:pt x="318055" y="160336"/>
                </a:lnTo>
                <a:cubicBezTo>
                  <a:pt x="314405" y="160336"/>
                  <a:pt x="310755" y="157161"/>
                  <a:pt x="310755" y="153192"/>
                </a:cubicBezTo>
                <a:cubicBezTo>
                  <a:pt x="310755" y="149620"/>
                  <a:pt x="314405" y="146445"/>
                  <a:pt x="318055" y="146445"/>
                </a:cubicBezTo>
                <a:close/>
                <a:moveTo>
                  <a:pt x="155378" y="117789"/>
                </a:moveTo>
                <a:cubicBezTo>
                  <a:pt x="136491" y="117789"/>
                  <a:pt x="121221" y="133619"/>
                  <a:pt x="121221" y="152290"/>
                </a:cubicBezTo>
                <a:cubicBezTo>
                  <a:pt x="121221" y="171368"/>
                  <a:pt x="136491" y="186792"/>
                  <a:pt x="155378" y="186792"/>
                </a:cubicBezTo>
                <a:cubicBezTo>
                  <a:pt x="173863" y="186792"/>
                  <a:pt x="189133" y="171368"/>
                  <a:pt x="189133" y="152290"/>
                </a:cubicBezTo>
                <a:cubicBezTo>
                  <a:pt x="189133" y="133619"/>
                  <a:pt x="173863" y="117789"/>
                  <a:pt x="155378" y="117789"/>
                </a:cubicBezTo>
                <a:close/>
                <a:moveTo>
                  <a:pt x="318055" y="112512"/>
                </a:moveTo>
                <a:lnTo>
                  <a:pt x="497716" y="112512"/>
                </a:lnTo>
                <a:cubicBezTo>
                  <a:pt x="501772" y="112512"/>
                  <a:pt x="505016" y="115687"/>
                  <a:pt x="505016" y="119656"/>
                </a:cubicBezTo>
                <a:cubicBezTo>
                  <a:pt x="505016" y="123625"/>
                  <a:pt x="501772" y="126403"/>
                  <a:pt x="497716" y="126403"/>
                </a:cubicBezTo>
                <a:lnTo>
                  <a:pt x="318055" y="126403"/>
                </a:lnTo>
                <a:cubicBezTo>
                  <a:pt x="314405" y="126403"/>
                  <a:pt x="310755" y="123625"/>
                  <a:pt x="310755" y="119656"/>
                </a:cubicBezTo>
                <a:cubicBezTo>
                  <a:pt x="310755" y="115687"/>
                  <a:pt x="314405" y="112512"/>
                  <a:pt x="318055" y="112512"/>
                </a:cubicBezTo>
                <a:close/>
                <a:moveTo>
                  <a:pt x="155378" y="103583"/>
                </a:moveTo>
                <a:cubicBezTo>
                  <a:pt x="181900" y="103583"/>
                  <a:pt x="203197" y="125501"/>
                  <a:pt x="203197" y="152290"/>
                </a:cubicBezTo>
                <a:cubicBezTo>
                  <a:pt x="203197" y="179486"/>
                  <a:pt x="181900" y="201404"/>
                  <a:pt x="155378" y="201404"/>
                </a:cubicBezTo>
                <a:cubicBezTo>
                  <a:pt x="128856" y="201404"/>
                  <a:pt x="107157" y="179486"/>
                  <a:pt x="107157" y="152290"/>
                </a:cubicBezTo>
                <a:cubicBezTo>
                  <a:pt x="107157" y="125501"/>
                  <a:pt x="128856" y="103583"/>
                  <a:pt x="155378" y="103583"/>
                </a:cubicBezTo>
                <a:close/>
                <a:moveTo>
                  <a:pt x="318008" y="82152"/>
                </a:moveTo>
                <a:lnTo>
                  <a:pt x="431681" y="82152"/>
                </a:lnTo>
                <a:cubicBezTo>
                  <a:pt x="435712" y="82152"/>
                  <a:pt x="438937" y="85327"/>
                  <a:pt x="438937" y="89296"/>
                </a:cubicBezTo>
                <a:cubicBezTo>
                  <a:pt x="438937" y="92868"/>
                  <a:pt x="435712" y="96043"/>
                  <a:pt x="431681" y="96043"/>
                </a:cubicBezTo>
                <a:lnTo>
                  <a:pt x="318008" y="96043"/>
                </a:lnTo>
                <a:cubicBezTo>
                  <a:pt x="314380" y="96043"/>
                  <a:pt x="310752" y="92868"/>
                  <a:pt x="310752" y="89296"/>
                </a:cubicBezTo>
                <a:cubicBezTo>
                  <a:pt x="310752" y="85327"/>
                  <a:pt x="314380" y="82152"/>
                  <a:pt x="318008" y="82152"/>
                </a:cubicBezTo>
                <a:close/>
                <a:moveTo>
                  <a:pt x="318061" y="32145"/>
                </a:moveTo>
                <a:lnTo>
                  <a:pt x="383410" y="32145"/>
                </a:lnTo>
                <a:cubicBezTo>
                  <a:pt x="387469" y="32145"/>
                  <a:pt x="390716" y="34923"/>
                  <a:pt x="390716" y="38892"/>
                </a:cubicBezTo>
                <a:cubicBezTo>
                  <a:pt x="390716" y="42861"/>
                  <a:pt x="387469" y="46036"/>
                  <a:pt x="383410" y="46036"/>
                </a:cubicBezTo>
                <a:lnTo>
                  <a:pt x="318061" y="46036"/>
                </a:lnTo>
                <a:cubicBezTo>
                  <a:pt x="314408" y="46036"/>
                  <a:pt x="310755" y="42861"/>
                  <a:pt x="310755" y="38892"/>
                </a:cubicBezTo>
                <a:cubicBezTo>
                  <a:pt x="310755" y="34923"/>
                  <a:pt x="314408" y="32145"/>
                  <a:pt x="318061" y="32145"/>
                </a:cubicBezTo>
                <a:close/>
                <a:moveTo>
                  <a:pt x="284471" y="14548"/>
                </a:moveTo>
                <a:cubicBezTo>
                  <a:pt x="280408" y="14548"/>
                  <a:pt x="277158" y="17781"/>
                  <a:pt x="277158" y="21822"/>
                </a:cubicBezTo>
                <a:lnTo>
                  <a:pt x="277158" y="170941"/>
                </a:lnTo>
                <a:cubicBezTo>
                  <a:pt x="277158" y="174982"/>
                  <a:pt x="280408" y="178619"/>
                  <a:pt x="284471" y="178619"/>
                </a:cubicBezTo>
                <a:lnTo>
                  <a:pt x="302345" y="178619"/>
                </a:lnTo>
                <a:cubicBezTo>
                  <a:pt x="306407" y="178619"/>
                  <a:pt x="309657" y="181448"/>
                  <a:pt x="309657" y="185489"/>
                </a:cubicBezTo>
                <a:lnTo>
                  <a:pt x="309657" y="205291"/>
                </a:lnTo>
                <a:lnTo>
                  <a:pt x="354343" y="179024"/>
                </a:lnTo>
                <a:cubicBezTo>
                  <a:pt x="355155" y="178619"/>
                  <a:pt x="356780" y="178619"/>
                  <a:pt x="357999" y="178619"/>
                </a:cubicBezTo>
                <a:lnTo>
                  <a:pt x="533491" y="178619"/>
                </a:lnTo>
                <a:cubicBezTo>
                  <a:pt x="537148" y="178619"/>
                  <a:pt x="540804" y="174982"/>
                  <a:pt x="540804" y="170941"/>
                </a:cubicBezTo>
                <a:lnTo>
                  <a:pt x="540804" y="21822"/>
                </a:lnTo>
                <a:cubicBezTo>
                  <a:pt x="540804" y="17781"/>
                  <a:pt x="537148" y="14548"/>
                  <a:pt x="533491" y="14548"/>
                </a:cubicBezTo>
                <a:close/>
                <a:moveTo>
                  <a:pt x="284471" y="0"/>
                </a:moveTo>
                <a:lnTo>
                  <a:pt x="533491" y="0"/>
                </a:lnTo>
                <a:cubicBezTo>
                  <a:pt x="545272" y="0"/>
                  <a:pt x="555022" y="9699"/>
                  <a:pt x="555022" y="21822"/>
                </a:cubicBezTo>
                <a:lnTo>
                  <a:pt x="555022" y="170941"/>
                </a:lnTo>
                <a:cubicBezTo>
                  <a:pt x="555022" y="182661"/>
                  <a:pt x="545272" y="192359"/>
                  <a:pt x="533491" y="192359"/>
                </a:cubicBezTo>
                <a:lnTo>
                  <a:pt x="359624" y="192359"/>
                </a:lnTo>
                <a:lnTo>
                  <a:pt x="314126" y="219435"/>
                </a:lnTo>
                <a:cubicBezTo>
                  <a:pt x="312501" y="220648"/>
                  <a:pt x="310063" y="221052"/>
                  <a:pt x="307626" y="221052"/>
                </a:cubicBezTo>
                <a:cubicBezTo>
                  <a:pt x="305595" y="221052"/>
                  <a:pt x="303564" y="220648"/>
                  <a:pt x="301532" y="219435"/>
                </a:cubicBezTo>
                <a:cubicBezTo>
                  <a:pt x="297876" y="217415"/>
                  <a:pt x="295439" y="212969"/>
                  <a:pt x="295439" y="208928"/>
                </a:cubicBezTo>
                <a:lnTo>
                  <a:pt x="295439" y="192359"/>
                </a:lnTo>
                <a:lnTo>
                  <a:pt x="284471" y="192359"/>
                </a:lnTo>
                <a:cubicBezTo>
                  <a:pt x="272284" y="192359"/>
                  <a:pt x="262534" y="182661"/>
                  <a:pt x="262534" y="170941"/>
                </a:cubicBezTo>
                <a:lnTo>
                  <a:pt x="262534" y="21822"/>
                </a:lnTo>
                <a:cubicBezTo>
                  <a:pt x="262534" y="9699"/>
                  <a:pt x="272284" y="0"/>
                  <a:pt x="2844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sz="363" dirty="0">
              <a:solidFill>
                <a:srgbClr val="272727"/>
              </a:solidFill>
              <a:latin typeface="Poppins" pitchFamily="2" charset="77"/>
            </a:endParaRPr>
          </a:p>
        </p:txBody>
      </p:sp>
      <p:sp>
        <p:nvSpPr>
          <p:cNvPr id="37" name="Espaço Reservado para Conteúdo 47">
            <a:extLst>
              <a:ext uri="{FF2B5EF4-FFF2-40B4-BE49-F238E27FC236}">
                <a16:creationId xmlns:a16="http://schemas.microsoft.com/office/drawing/2014/main" xmlns="" id="{37C7E26F-B0C6-A014-BBE0-B1D51A9BF184}"/>
              </a:ext>
            </a:extLst>
          </p:cNvPr>
          <p:cNvSpPr txBox="1">
            <a:spLocks/>
          </p:cNvSpPr>
          <p:nvPr/>
        </p:nvSpPr>
        <p:spPr>
          <a:xfrm>
            <a:off x="549870" y="2750259"/>
            <a:ext cx="7289017" cy="348822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es-ES" altLang="pt-BR" sz="2200" dirty="0">
              <a:solidFill>
                <a:schemeClr val="accent1">
                  <a:lumMod val="75000"/>
                </a:schemeClr>
              </a:solidFill>
              <a:latin typeface="Montserrat" panose="00000500000000000000" pitchFamily="2" charset="0"/>
              <a:ea typeface="Lato Regular" charset="0"/>
              <a:cs typeface="Lato Regular" charset="0"/>
              <a:sym typeface="Lato Regular" charset="0"/>
            </a:endParaRPr>
          </a:p>
          <a:p>
            <a:pPr algn="just">
              <a:lnSpc>
                <a:spcPct val="110000"/>
              </a:lnSpc>
            </a:pPr>
            <a:r>
              <a:rPr lang="es-ES" altLang="pt-BR" sz="2000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Estima-se entre </a:t>
            </a:r>
            <a:r>
              <a:rPr lang="es-ES" altLang="pt-BR" sz="2000" b="1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R$ 550 e R$ 900 </a:t>
            </a:r>
            <a:r>
              <a:rPr lang="es-ES" altLang="pt-BR" sz="2000" b="1" dirty="0" err="1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bilhões</a:t>
            </a:r>
            <a:r>
              <a:rPr lang="es-ES" altLang="pt-BR" sz="2000" b="1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 </a:t>
            </a:r>
            <a:r>
              <a:rPr lang="es-ES" altLang="pt-BR" sz="2000" dirty="0" err="1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necessários</a:t>
            </a:r>
            <a:r>
              <a:rPr lang="es-ES" altLang="pt-BR" sz="2000" b="1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 </a:t>
            </a:r>
            <a:r>
              <a:rPr lang="es-ES" altLang="pt-BR" sz="2000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para universalizar a </a:t>
            </a:r>
            <a:r>
              <a:rPr lang="es-ES" altLang="pt-BR" sz="2000" dirty="0" err="1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prestação</a:t>
            </a:r>
            <a:r>
              <a:rPr lang="es-ES" altLang="pt-BR" sz="2000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 de </a:t>
            </a:r>
            <a:r>
              <a:rPr lang="es-ES" altLang="pt-BR" sz="2000" dirty="0" err="1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serviços</a:t>
            </a:r>
            <a:r>
              <a:rPr lang="es-ES" altLang="pt-BR" sz="2000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 de </a:t>
            </a:r>
            <a:r>
              <a:rPr lang="es-ES" altLang="pt-BR" sz="2000" dirty="0" err="1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saneamento</a:t>
            </a:r>
            <a:r>
              <a:rPr lang="es-ES" altLang="pt-BR" sz="2000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 no Brasil até </a:t>
            </a:r>
            <a:r>
              <a:rPr lang="es-ES" altLang="pt-BR" sz="2000" b="1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2033</a:t>
            </a:r>
            <a:r>
              <a:rPr lang="es-ES" altLang="pt-BR" sz="2000" dirty="0">
                <a:latin typeface="Myriad Pro" panose="020B0503030403020204"/>
                <a:ea typeface="Lato Regular" charset="0"/>
                <a:cs typeface="Lato Regular" charset="0"/>
                <a:sym typeface="Lato Regular" charset="0"/>
              </a:rPr>
              <a:t>.</a:t>
            </a:r>
          </a:p>
          <a:p>
            <a:pPr algn="just"/>
            <a:endParaRPr lang="es-ES" altLang="pt-BR" sz="2200" dirty="0">
              <a:latin typeface="Montserrat" panose="00000500000000000000" pitchFamily="2" charset="0"/>
              <a:ea typeface="Lato Regular" charset="0"/>
              <a:cs typeface="Lato Regular" charset="0"/>
              <a:sym typeface="Lato Regular" charset="0"/>
            </a:endParaRPr>
          </a:p>
          <a:p>
            <a:pPr algn="just"/>
            <a:endParaRPr lang="es-ES" altLang="pt-BR" sz="2200" dirty="0">
              <a:latin typeface="Montserrat" panose="00000500000000000000" pitchFamily="2" charset="0"/>
              <a:ea typeface="Lato Regular" charset="0"/>
              <a:cs typeface="Lato Regular" charset="0"/>
              <a:sym typeface="Lato Regular" charset="0"/>
            </a:endParaRPr>
          </a:p>
          <a:p>
            <a:pPr algn="just"/>
            <a:endParaRPr lang="es-ES" altLang="pt-BR" sz="2200" dirty="0">
              <a:latin typeface="Montserrat" panose="00000500000000000000" pitchFamily="2" charset="0"/>
              <a:ea typeface="Lato Regular" charset="0"/>
              <a:cs typeface="Lato Regular" charset="0"/>
              <a:sym typeface="Lato Regular" charset="0"/>
            </a:endParaRPr>
          </a:p>
          <a:p>
            <a:pPr algn="just"/>
            <a:endParaRPr lang="es-ES" altLang="pt-BR" sz="2200" dirty="0">
              <a:latin typeface="Montserrat" panose="00000500000000000000" pitchFamily="2" charset="0"/>
              <a:ea typeface="Lato Regular" charset="0"/>
              <a:cs typeface="Lato Regular" charset="0"/>
              <a:sym typeface="Lato Regular" charset="0"/>
            </a:endParaRPr>
          </a:p>
          <a:p>
            <a:pPr algn="just">
              <a:lnSpc>
                <a:spcPct val="120000"/>
              </a:lnSpc>
            </a:pPr>
            <a:r>
              <a:rPr lang="es-ES" altLang="pt-BR" sz="2000" b="1" dirty="0">
                <a:latin typeface="Myriad Pro" panose="020B0503030403020204"/>
                <a:sym typeface="Lato Regular" charset="0"/>
              </a:rPr>
              <a:t>5.570 </a:t>
            </a:r>
            <a:r>
              <a:rPr lang="es-ES" altLang="pt-BR" sz="2000" b="1" dirty="0" err="1">
                <a:latin typeface="Myriad Pro" panose="020B0503030403020204"/>
                <a:sym typeface="Lato Regular" charset="0"/>
              </a:rPr>
              <a:t>Municípios</a:t>
            </a:r>
            <a:r>
              <a:rPr lang="es-ES" altLang="pt-BR" sz="2000" b="1" dirty="0">
                <a:latin typeface="Myriad Pro" panose="020B0503030403020204"/>
                <a:sym typeface="Lato Regular" charset="0"/>
              </a:rPr>
              <a:t> e 103 </a:t>
            </a:r>
            <a:r>
              <a:rPr lang="es-ES" altLang="pt-BR" sz="2000" b="1" dirty="0" err="1">
                <a:latin typeface="Myriad Pro" panose="020B0503030403020204"/>
                <a:sym typeface="Lato Regular" charset="0"/>
              </a:rPr>
              <a:t>ERIs</a:t>
            </a:r>
            <a:endParaRPr lang="pt-BR" altLang="pt-BR" sz="2000" b="1" dirty="0">
              <a:latin typeface="Myriad Pro" panose="020B0503030403020204"/>
              <a:sym typeface="Lato Regular" charset="0"/>
            </a:endParaRPr>
          </a:p>
        </p:txBody>
      </p:sp>
      <p:grpSp>
        <p:nvGrpSpPr>
          <p:cNvPr id="38" name="Agrupar 37">
            <a:extLst>
              <a:ext uri="{FF2B5EF4-FFF2-40B4-BE49-F238E27FC236}">
                <a16:creationId xmlns:a16="http://schemas.microsoft.com/office/drawing/2014/main" xmlns="" id="{907AB80F-0746-BF8C-6C7C-11825EC04C05}"/>
              </a:ext>
            </a:extLst>
          </p:cNvPr>
          <p:cNvGrpSpPr/>
          <p:nvPr/>
        </p:nvGrpSpPr>
        <p:grpSpPr>
          <a:xfrm>
            <a:off x="458558" y="4436682"/>
            <a:ext cx="6914871" cy="1131111"/>
            <a:chOff x="274066" y="3447639"/>
            <a:chExt cx="7415082" cy="1131111"/>
          </a:xfrm>
          <a:solidFill>
            <a:srgbClr val="34598E"/>
          </a:solidFill>
        </p:grpSpPr>
        <p:sp>
          <p:nvSpPr>
            <p:cNvPr id="39" name="Rounded Rectangle 16">
              <a:extLst>
                <a:ext uri="{FF2B5EF4-FFF2-40B4-BE49-F238E27FC236}">
                  <a16:creationId xmlns:a16="http://schemas.microsoft.com/office/drawing/2014/main" xmlns="" id="{3955EA18-6CFC-E3D0-3FF9-99DE211B65EF}"/>
                </a:ext>
              </a:extLst>
            </p:cNvPr>
            <p:cNvSpPr/>
            <p:nvPr/>
          </p:nvSpPr>
          <p:spPr>
            <a:xfrm>
              <a:off x="274066" y="3447639"/>
              <a:ext cx="7415082" cy="1131111"/>
            </a:xfrm>
            <a:prstGeom prst="roundRect">
              <a:avLst>
                <a:gd name="adj" fmla="val 50000"/>
              </a:avLst>
            </a:prstGeom>
            <a:grpFill/>
            <a:ln>
              <a:solidFill>
                <a:srgbClr val="34598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17"/>
              <a:endParaRPr lang="en-US" dirty="0">
                <a:solidFill>
                  <a:srgbClr val="FFFFFF"/>
                </a:solidFill>
                <a:latin typeface="Poppins" pitchFamily="2" charset="77"/>
              </a:endParaRPr>
            </a:p>
          </p:txBody>
        </p:sp>
        <p:sp>
          <p:nvSpPr>
            <p:cNvPr id="40" name="TextBox 23">
              <a:extLst>
                <a:ext uri="{FF2B5EF4-FFF2-40B4-BE49-F238E27FC236}">
                  <a16:creationId xmlns:a16="http://schemas.microsoft.com/office/drawing/2014/main" xmlns="" id="{6CA8B0FC-0D8E-FCEC-1C60-B9069371623F}"/>
                </a:ext>
              </a:extLst>
            </p:cNvPr>
            <p:cNvSpPr txBox="1"/>
            <p:nvPr/>
          </p:nvSpPr>
          <p:spPr>
            <a:xfrm>
              <a:off x="1280455" y="3659251"/>
              <a:ext cx="6270621" cy="707886"/>
            </a:xfrm>
            <a:prstGeom prst="rect">
              <a:avLst/>
            </a:prstGeom>
            <a:grpFill/>
            <a:ln>
              <a:solidFill>
                <a:srgbClr val="34598E"/>
              </a:solidFill>
            </a:ln>
          </p:spPr>
          <p:txBody>
            <a:bodyPr wrap="square" rtlCol="0" anchor="b">
              <a:spAutoFit/>
            </a:bodyPr>
            <a:lstStyle/>
            <a:p>
              <a:pPr defTabSz="914217"/>
              <a:r>
                <a:rPr lang="en-US" sz="2000" b="1" dirty="0">
                  <a:solidFill>
                    <a:schemeClr val="bg1"/>
                  </a:solidFill>
                  <a:latin typeface="Myriad Pro" panose="020B0503030403020204"/>
                </a:rPr>
                <a:t>TITULARIDADE E REGULAÇÃO FRAGMENTADA, INCIPIENTE E NÃO UNIFORME</a:t>
              </a:r>
            </a:p>
          </p:txBody>
        </p:sp>
      </p:grpSp>
      <p:sp>
        <p:nvSpPr>
          <p:cNvPr id="41" name="Freeform 18">
            <a:extLst>
              <a:ext uri="{FF2B5EF4-FFF2-40B4-BE49-F238E27FC236}">
                <a16:creationId xmlns:a16="http://schemas.microsoft.com/office/drawing/2014/main" xmlns="" id="{5A8C391E-8D8A-CD62-8345-38E05D882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402" y="4691376"/>
            <a:ext cx="573592" cy="559716"/>
          </a:xfrm>
          <a:custGeom>
            <a:avLst/>
            <a:gdLst>
              <a:gd name="connsiteX0" fmla="*/ 375077 w 517152"/>
              <a:gd name="connsiteY0" fmla="*/ 398262 h 504641"/>
              <a:gd name="connsiteX1" fmla="*/ 386006 w 517152"/>
              <a:gd name="connsiteY1" fmla="*/ 398262 h 504641"/>
              <a:gd name="connsiteX2" fmla="*/ 400173 w 517152"/>
              <a:gd name="connsiteY2" fmla="*/ 406818 h 504641"/>
              <a:gd name="connsiteX3" fmla="*/ 409483 w 517152"/>
              <a:gd name="connsiteY3" fmla="*/ 422708 h 504641"/>
              <a:gd name="connsiteX4" fmla="*/ 421221 w 517152"/>
              <a:gd name="connsiteY4" fmla="*/ 429635 h 504641"/>
              <a:gd name="connsiteX5" fmla="*/ 432959 w 517152"/>
              <a:gd name="connsiteY5" fmla="*/ 422708 h 504641"/>
              <a:gd name="connsiteX6" fmla="*/ 442269 w 517152"/>
              <a:gd name="connsiteY6" fmla="*/ 406818 h 504641"/>
              <a:gd name="connsiteX7" fmla="*/ 456436 w 517152"/>
              <a:gd name="connsiteY7" fmla="*/ 398262 h 504641"/>
              <a:gd name="connsiteX8" fmla="*/ 467770 w 517152"/>
              <a:gd name="connsiteY8" fmla="*/ 398262 h 504641"/>
              <a:gd name="connsiteX9" fmla="*/ 512295 w 517152"/>
              <a:gd name="connsiteY9" fmla="*/ 440636 h 504641"/>
              <a:gd name="connsiteX10" fmla="*/ 517152 w 517152"/>
              <a:gd name="connsiteY10" fmla="*/ 496862 h 504641"/>
              <a:gd name="connsiteX11" fmla="*/ 510676 w 517152"/>
              <a:gd name="connsiteY11" fmla="*/ 504603 h 504641"/>
              <a:gd name="connsiteX12" fmla="*/ 502985 w 517152"/>
              <a:gd name="connsiteY12" fmla="*/ 498084 h 504641"/>
              <a:gd name="connsiteX13" fmla="*/ 498128 w 517152"/>
              <a:gd name="connsiteY13" fmla="*/ 442265 h 504641"/>
              <a:gd name="connsiteX14" fmla="*/ 467770 w 517152"/>
              <a:gd name="connsiteY14" fmla="*/ 412930 h 504641"/>
              <a:gd name="connsiteX15" fmla="*/ 456436 w 517152"/>
              <a:gd name="connsiteY15" fmla="*/ 412930 h 504641"/>
              <a:gd name="connsiteX16" fmla="*/ 454412 w 517152"/>
              <a:gd name="connsiteY16" fmla="*/ 414152 h 504641"/>
              <a:gd name="connsiteX17" fmla="*/ 445507 w 517152"/>
              <a:gd name="connsiteY17" fmla="*/ 430042 h 504641"/>
              <a:gd name="connsiteX18" fmla="*/ 421221 w 517152"/>
              <a:gd name="connsiteY18" fmla="*/ 443895 h 504641"/>
              <a:gd name="connsiteX19" fmla="*/ 397339 w 517152"/>
              <a:gd name="connsiteY19" fmla="*/ 430042 h 504641"/>
              <a:gd name="connsiteX20" fmla="*/ 387625 w 517152"/>
              <a:gd name="connsiteY20" fmla="*/ 414152 h 504641"/>
              <a:gd name="connsiteX21" fmla="*/ 386006 w 517152"/>
              <a:gd name="connsiteY21" fmla="*/ 412930 h 504641"/>
              <a:gd name="connsiteX22" fmla="*/ 375077 w 517152"/>
              <a:gd name="connsiteY22" fmla="*/ 412930 h 504641"/>
              <a:gd name="connsiteX23" fmla="*/ 344314 w 517152"/>
              <a:gd name="connsiteY23" fmla="*/ 427598 h 504641"/>
              <a:gd name="connsiteX24" fmla="*/ 337838 w 517152"/>
              <a:gd name="connsiteY24" fmla="*/ 435746 h 504641"/>
              <a:gd name="connsiteX25" fmla="*/ 298170 w 517152"/>
              <a:gd name="connsiteY25" fmla="*/ 501344 h 504641"/>
              <a:gd name="connsiteX26" fmla="*/ 292098 w 517152"/>
              <a:gd name="connsiteY26" fmla="*/ 504603 h 504641"/>
              <a:gd name="connsiteX27" fmla="*/ 288051 w 517152"/>
              <a:gd name="connsiteY27" fmla="*/ 503788 h 504641"/>
              <a:gd name="connsiteX28" fmla="*/ 285622 w 517152"/>
              <a:gd name="connsiteY28" fmla="*/ 494010 h 504641"/>
              <a:gd name="connsiteX29" fmla="*/ 326909 w 517152"/>
              <a:gd name="connsiteY29" fmla="*/ 426783 h 504641"/>
              <a:gd name="connsiteX30" fmla="*/ 332980 w 517152"/>
              <a:gd name="connsiteY30" fmla="*/ 418634 h 504641"/>
              <a:gd name="connsiteX31" fmla="*/ 375077 w 517152"/>
              <a:gd name="connsiteY31" fmla="*/ 398262 h 504641"/>
              <a:gd name="connsiteX32" fmla="*/ 49015 w 517152"/>
              <a:gd name="connsiteY32" fmla="*/ 398262 h 504641"/>
              <a:gd name="connsiteX33" fmla="*/ 60754 w 517152"/>
              <a:gd name="connsiteY33" fmla="*/ 398262 h 504641"/>
              <a:gd name="connsiteX34" fmla="*/ 74516 w 517152"/>
              <a:gd name="connsiteY34" fmla="*/ 406818 h 504641"/>
              <a:gd name="connsiteX35" fmla="*/ 84231 w 517152"/>
              <a:gd name="connsiteY35" fmla="*/ 422708 h 504641"/>
              <a:gd name="connsiteX36" fmla="*/ 95969 w 517152"/>
              <a:gd name="connsiteY36" fmla="*/ 429635 h 504641"/>
              <a:gd name="connsiteX37" fmla="*/ 107303 w 517152"/>
              <a:gd name="connsiteY37" fmla="*/ 422708 h 504641"/>
              <a:gd name="connsiteX38" fmla="*/ 116612 w 517152"/>
              <a:gd name="connsiteY38" fmla="*/ 406818 h 504641"/>
              <a:gd name="connsiteX39" fmla="*/ 131184 w 517152"/>
              <a:gd name="connsiteY39" fmla="*/ 398262 h 504641"/>
              <a:gd name="connsiteX40" fmla="*/ 142113 w 517152"/>
              <a:gd name="connsiteY40" fmla="*/ 398262 h 504641"/>
              <a:gd name="connsiteX41" fmla="*/ 183805 w 517152"/>
              <a:gd name="connsiteY41" fmla="*/ 418634 h 504641"/>
              <a:gd name="connsiteX42" fmla="*/ 190281 w 517152"/>
              <a:gd name="connsiteY42" fmla="*/ 426783 h 504641"/>
              <a:gd name="connsiteX43" fmla="*/ 231163 w 517152"/>
              <a:gd name="connsiteY43" fmla="*/ 494010 h 504641"/>
              <a:gd name="connsiteX44" fmla="*/ 228735 w 517152"/>
              <a:gd name="connsiteY44" fmla="*/ 503788 h 504641"/>
              <a:gd name="connsiteX45" fmla="*/ 225092 w 517152"/>
              <a:gd name="connsiteY45" fmla="*/ 504603 h 504641"/>
              <a:gd name="connsiteX46" fmla="*/ 219020 w 517152"/>
              <a:gd name="connsiteY46" fmla="*/ 501344 h 504641"/>
              <a:gd name="connsiteX47" fmla="*/ 178948 w 517152"/>
              <a:gd name="connsiteY47" fmla="*/ 435746 h 504641"/>
              <a:gd name="connsiteX48" fmla="*/ 172471 w 517152"/>
              <a:gd name="connsiteY48" fmla="*/ 427598 h 504641"/>
              <a:gd name="connsiteX49" fmla="*/ 142113 w 517152"/>
              <a:gd name="connsiteY49" fmla="*/ 412930 h 504641"/>
              <a:gd name="connsiteX50" fmla="*/ 131184 w 517152"/>
              <a:gd name="connsiteY50" fmla="*/ 412930 h 504641"/>
              <a:gd name="connsiteX51" fmla="*/ 129160 w 517152"/>
              <a:gd name="connsiteY51" fmla="*/ 414152 h 504641"/>
              <a:gd name="connsiteX52" fmla="*/ 119851 w 517152"/>
              <a:gd name="connsiteY52" fmla="*/ 430042 h 504641"/>
              <a:gd name="connsiteX53" fmla="*/ 95969 w 517152"/>
              <a:gd name="connsiteY53" fmla="*/ 443895 h 504641"/>
              <a:gd name="connsiteX54" fmla="*/ 71683 w 517152"/>
              <a:gd name="connsiteY54" fmla="*/ 430042 h 504641"/>
              <a:gd name="connsiteX55" fmla="*/ 62373 w 517152"/>
              <a:gd name="connsiteY55" fmla="*/ 414152 h 504641"/>
              <a:gd name="connsiteX56" fmla="*/ 60754 w 517152"/>
              <a:gd name="connsiteY56" fmla="*/ 412930 h 504641"/>
              <a:gd name="connsiteX57" fmla="*/ 49420 w 517152"/>
              <a:gd name="connsiteY57" fmla="*/ 412930 h 504641"/>
              <a:gd name="connsiteX58" fmla="*/ 19062 w 517152"/>
              <a:gd name="connsiteY58" fmla="*/ 442265 h 504641"/>
              <a:gd name="connsiteX59" fmla="*/ 14205 w 517152"/>
              <a:gd name="connsiteY59" fmla="*/ 498084 h 504641"/>
              <a:gd name="connsiteX60" fmla="*/ 6514 w 517152"/>
              <a:gd name="connsiteY60" fmla="*/ 504603 h 504641"/>
              <a:gd name="connsiteX61" fmla="*/ 38 w 517152"/>
              <a:gd name="connsiteY61" fmla="*/ 496862 h 504641"/>
              <a:gd name="connsiteX62" fmla="*/ 4490 w 517152"/>
              <a:gd name="connsiteY62" fmla="*/ 440636 h 504641"/>
              <a:gd name="connsiteX63" fmla="*/ 49015 w 517152"/>
              <a:gd name="connsiteY63" fmla="*/ 398262 h 504641"/>
              <a:gd name="connsiteX64" fmla="*/ 420221 w 517152"/>
              <a:gd name="connsiteY64" fmla="*/ 307133 h 504641"/>
              <a:gd name="connsiteX65" fmla="*/ 382125 w 517152"/>
              <a:gd name="connsiteY65" fmla="*/ 345375 h 504641"/>
              <a:gd name="connsiteX66" fmla="*/ 420221 w 517152"/>
              <a:gd name="connsiteY66" fmla="*/ 383618 h 504641"/>
              <a:gd name="connsiteX67" fmla="*/ 458316 w 517152"/>
              <a:gd name="connsiteY67" fmla="*/ 345375 h 504641"/>
              <a:gd name="connsiteX68" fmla="*/ 420221 w 517152"/>
              <a:gd name="connsiteY68" fmla="*/ 307133 h 504641"/>
              <a:gd name="connsiteX69" fmla="*/ 95181 w 517152"/>
              <a:gd name="connsiteY69" fmla="*/ 307133 h 504641"/>
              <a:gd name="connsiteX70" fmla="*/ 56681 w 517152"/>
              <a:gd name="connsiteY70" fmla="*/ 345375 h 504641"/>
              <a:gd name="connsiteX71" fmla="*/ 95181 w 517152"/>
              <a:gd name="connsiteY71" fmla="*/ 383618 h 504641"/>
              <a:gd name="connsiteX72" fmla="*/ 133277 w 517152"/>
              <a:gd name="connsiteY72" fmla="*/ 345375 h 504641"/>
              <a:gd name="connsiteX73" fmla="*/ 95181 w 517152"/>
              <a:gd name="connsiteY73" fmla="*/ 307133 h 504641"/>
              <a:gd name="connsiteX74" fmla="*/ 420221 w 517152"/>
              <a:gd name="connsiteY74" fmla="*/ 292893 h 504641"/>
              <a:gd name="connsiteX75" fmla="*/ 472501 w 517152"/>
              <a:gd name="connsiteY75" fmla="*/ 345375 h 504641"/>
              <a:gd name="connsiteX76" fmla="*/ 420221 w 517152"/>
              <a:gd name="connsiteY76" fmla="*/ 397857 h 504641"/>
              <a:gd name="connsiteX77" fmla="*/ 367535 w 517152"/>
              <a:gd name="connsiteY77" fmla="*/ 345375 h 504641"/>
              <a:gd name="connsiteX78" fmla="*/ 420221 w 517152"/>
              <a:gd name="connsiteY78" fmla="*/ 292893 h 504641"/>
              <a:gd name="connsiteX79" fmla="*/ 95181 w 517152"/>
              <a:gd name="connsiteY79" fmla="*/ 292893 h 504641"/>
              <a:gd name="connsiteX80" fmla="*/ 147462 w 517152"/>
              <a:gd name="connsiteY80" fmla="*/ 345375 h 504641"/>
              <a:gd name="connsiteX81" fmla="*/ 95181 w 517152"/>
              <a:gd name="connsiteY81" fmla="*/ 397857 h 504641"/>
              <a:gd name="connsiteX82" fmla="*/ 42496 w 517152"/>
              <a:gd name="connsiteY82" fmla="*/ 345375 h 504641"/>
              <a:gd name="connsiteX83" fmla="*/ 95181 w 517152"/>
              <a:gd name="connsiteY83" fmla="*/ 292893 h 504641"/>
              <a:gd name="connsiteX84" fmla="*/ 257898 w 517152"/>
              <a:gd name="connsiteY84" fmla="*/ 89298 h 504641"/>
              <a:gd name="connsiteX85" fmla="*/ 272487 w 517152"/>
              <a:gd name="connsiteY85" fmla="*/ 103887 h 504641"/>
              <a:gd name="connsiteX86" fmla="*/ 257898 w 517152"/>
              <a:gd name="connsiteY86" fmla="*/ 119264 h 504641"/>
              <a:gd name="connsiteX87" fmla="*/ 242521 w 517152"/>
              <a:gd name="connsiteY87" fmla="*/ 103887 h 504641"/>
              <a:gd name="connsiteX88" fmla="*/ 257898 w 517152"/>
              <a:gd name="connsiteY88" fmla="*/ 89298 h 504641"/>
              <a:gd name="connsiteX89" fmla="*/ 196980 w 517152"/>
              <a:gd name="connsiteY89" fmla="*/ 89298 h 504641"/>
              <a:gd name="connsiteX90" fmla="*/ 211761 w 517152"/>
              <a:gd name="connsiteY90" fmla="*/ 103887 h 504641"/>
              <a:gd name="connsiteX91" fmla="*/ 196980 w 517152"/>
              <a:gd name="connsiteY91" fmla="*/ 119264 h 504641"/>
              <a:gd name="connsiteX92" fmla="*/ 181800 w 517152"/>
              <a:gd name="connsiteY92" fmla="*/ 103887 h 504641"/>
              <a:gd name="connsiteX93" fmla="*/ 196980 w 517152"/>
              <a:gd name="connsiteY93" fmla="*/ 89298 h 504641"/>
              <a:gd name="connsiteX94" fmla="*/ 134073 w 517152"/>
              <a:gd name="connsiteY94" fmla="*/ 89298 h 504641"/>
              <a:gd name="connsiteX95" fmla="*/ 149253 w 517152"/>
              <a:gd name="connsiteY95" fmla="*/ 103887 h 504641"/>
              <a:gd name="connsiteX96" fmla="*/ 134073 w 517152"/>
              <a:gd name="connsiteY96" fmla="*/ 119264 h 504641"/>
              <a:gd name="connsiteX97" fmla="*/ 119292 w 517152"/>
              <a:gd name="connsiteY97" fmla="*/ 103887 h 504641"/>
              <a:gd name="connsiteX98" fmla="*/ 134073 w 517152"/>
              <a:gd name="connsiteY98" fmla="*/ 89298 h 504641"/>
              <a:gd name="connsiteX99" fmla="*/ 374112 w 517152"/>
              <a:gd name="connsiteY99" fmla="*/ 45456 h 504641"/>
              <a:gd name="connsiteX100" fmla="*/ 470715 w 517152"/>
              <a:gd name="connsiteY100" fmla="*/ 155971 h 504641"/>
              <a:gd name="connsiteX101" fmla="*/ 470715 w 517152"/>
              <a:gd name="connsiteY101" fmla="*/ 160019 h 504641"/>
              <a:gd name="connsiteX102" fmla="*/ 371271 w 517152"/>
              <a:gd name="connsiteY102" fmla="*/ 270937 h 504641"/>
              <a:gd name="connsiteX103" fmla="*/ 371271 w 517152"/>
              <a:gd name="connsiteY103" fmla="*/ 305751 h 504641"/>
              <a:gd name="connsiteX104" fmla="*/ 365182 w 517152"/>
              <a:gd name="connsiteY104" fmla="*/ 316276 h 504641"/>
              <a:gd name="connsiteX105" fmla="*/ 359906 w 517152"/>
              <a:gd name="connsiteY105" fmla="*/ 317490 h 504641"/>
              <a:gd name="connsiteX106" fmla="*/ 353005 w 517152"/>
              <a:gd name="connsiteY106" fmla="*/ 315062 h 504641"/>
              <a:gd name="connsiteX107" fmla="*/ 300645 w 517152"/>
              <a:gd name="connsiteY107" fmla="*/ 273366 h 504641"/>
              <a:gd name="connsiteX108" fmla="*/ 296180 w 517152"/>
              <a:gd name="connsiteY108" fmla="*/ 271747 h 504641"/>
              <a:gd name="connsiteX109" fmla="*/ 255590 w 517152"/>
              <a:gd name="connsiteY109" fmla="*/ 271747 h 504641"/>
              <a:gd name="connsiteX110" fmla="*/ 199171 w 517152"/>
              <a:gd name="connsiteY110" fmla="*/ 256769 h 504641"/>
              <a:gd name="connsiteX111" fmla="*/ 196329 w 517152"/>
              <a:gd name="connsiteY111" fmla="*/ 247053 h 504641"/>
              <a:gd name="connsiteX112" fmla="*/ 206477 w 517152"/>
              <a:gd name="connsiteY112" fmla="*/ 244219 h 504641"/>
              <a:gd name="connsiteX113" fmla="*/ 255590 w 517152"/>
              <a:gd name="connsiteY113" fmla="*/ 257578 h 504641"/>
              <a:gd name="connsiteX114" fmla="*/ 296180 w 517152"/>
              <a:gd name="connsiteY114" fmla="*/ 257578 h 504641"/>
              <a:gd name="connsiteX115" fmla="*/ 309574 w 517152"/>
              <a:gd name="connsiteY115" fmla="*/ 262031 h 504641"/>
              <a:gd name="connsiteX116" fmla="*/ 357064 w 517152"/>
              <a:gd name="connsiteY116" fmla="*/ 300084 h 504641"/>
              <a:gd name="connsiteX117" fmla="*/ 357064 w 517152"/>
              <a:gd name="connsiteY117" fmla="*/ 269318 h 504641"/>
              <a:gd name="connsiteX118" fmla="*/ 368429 w 517152"/>
              <a:gd name="connsiteY118" fmla="*/ 257173 h 504641"/>
              <a:gd name="connsiteX119" fmla="*/ 456509 w 517152"/>
              <a:gd name="connsiteY119" fmla="*/ 160019 h 504641"/>
              <a:gd name="connsiteX120" fmla="*/ 456509 w 517152"/>
              <a:gd name="connsiteY120" fmla="*/ 155971 h 504641"/>
              <a:gd name="connsiteX121" fmla="*/ 371677 w 517152"/>
              <a:gd name="connsiteY121" fmla="*/ 59625 h 504641"/>
              <a:gd name="connsiteX122" fmla="*/ 365588 w 517152"/>
              <a:gd name="connsiteY122" fmla="*/ 51529 h 504641"/>
              <a:gd name="connsiteX123" fmla="*/ 374112 w 517152"/>
              <a:gd name="connsiteY123" fmla="*/ 45456 h 504641"/>
              <a:gd name="connsiteX124" fmla="*/ 148914 w 517152"/>
              <a:gd name="connsiteY124" fmla="*/ 13763 h 504641"/>
              <a:gd name="connsiteX125" fmla="*/ 51717 w 517152"/>
              <a:gd name="connsiteY125" fmla="*/ 111728 h 504641"/>
              <a:gd name="connsiteX126" fmla="*/ 51717 w 517152"/>
              <a:gd name="connsiteY126" fmla="*/ 115372 h 504641"/>
              <a:gd name="connsiteX127" fmla="*/ 139194 w 517152"/>
              <a:gd name="connsiteY127" fmla="*/ 212122 h 504641"/>
              <a:gd name="connsiteX128" fmla="*/ 150534 w 517152"/>
              <a:gd name="connsiteY128" fmla="*/ 224671 h 504641"/>
              <a:gd name="connsiteX129" fmla="*/ 150534 w 517152"/>
              <a:gd name="connsiteY129" fmla="*/ 255437 h 504641"/>
              <a:gd name="connsiteX130" fmla="*/ 197918 w 517152"/>
              <a:gd name="connsiteY130" fmla="*/ 217384 h 504641"/>
              <a:gd name="connsiteX131" fmla="*/ 211283 w 517152"/>
              <a:gd name="connsiteY131" fmla="*/ 212931 h 504641"/>
              <a:gd name="connsiteX132" fmla="*/ 251782 w 517152"/>
              <a:gd name="connsiteY132" fmla="*/ 212931 h 504641"/>
              <a:gd name="connsiteX133" fmla="*/ 349384 w 517152"/>
              <a:gd name="connsiteY133" fmla="*/ 115372 h 504641"/>
              <a:gd name="connsiteX134" fmla="*/ 349384 w 517152"/>
              <a:gd name="connsiteY134" fmla="*/ 111728 h 504641"/>
              <a:gd name="connsiteX135" fmla="*/ 251782 w 517152"/>
              <a:gd name="connsiteY135" fmla="*/ 13763 h 504641"/>
              <a:gd name="connsiteX136" fmla="*/ 148914 w 517152"/>
              <a:gd name="connsiteY136" fmla="*/ 0 h 504641"/>
              <a:gd name="connsiteX137" fmla="*/ 251782 w 517152"/>
              <a:gd name="connsiteY137" fmla="*/ 0 h 504641"/>
              <a:gd name="connsiteX138" fmla="*/ 363559 w 517152"/>
              <a:gd name="connsiteY138" fmla="*/ 111728 h 504641"/>
              <a:gd name="connsiteX139" fmla="*/ 363559 w 517152"/>
              <a:gd name="connsiteY139" fmla="*/ 115372 h 504641"/>
              <a:gd name="connsiteX140" fmla="*/ 251782 w 517152"/>
              <a:gd name="connsiteY140" fmla="*/ 227100 h 504641"/>
              <a:gd name="connsiteX141" fmla="*/ 211283 w 517152"/>
              <a:gd name="connsiteY141" fmla="*/ 227100 h 504641"/>
              <a:gd name="connsiteX142" fmla="*/ 206828 w 517152"/>
              <a:gd name="connsiteY142" fmla="*/ 228719 h 504641"/>
              <a:gd name="connsiteX143" fmla="*/ 154584 w 517152"/>
              <a:gd name="connsiteY143" fmla="*/ 270415 h 504641"/>
              <a:gd name="connsiteX144" fmla="*/ 147699 w 517152"/>
              <a:gd name="connsiteY144" fmla="*/ 272843 h 504641"/>
              <a:gd name="connsiteX145" fmla="*/ 142839 w 517152"/>
              <a:gd name="connsiteY145" fmla="*/ 271629 h 504641"/>
              <a:gd name="connsiteX146" fmla="*/ 136360 w 517152"/>
              <a:gd name="connsiteY146" fmla="*/ 261509 h 504641"/>
              <a:gd name="connsiteX147" fmla="*/ 136360 w 517152"/>
              <a:gd name="connsiteY147" fmla="*/ 226695 h 504641"/>
              <a:gd name="connsiteX148" fmla="*/ 37137 w 517152"/>
              <a:gd name="connsiteY148" fmla="*/ 115372 h 504641"/>
              <a:gd name="connsiteX149" fmla="*/ 37137 w 517152"/>
              <a:gd name="connsiteY149" fmla="*/ 111728 h 504641"/>
              <a:gd name="connsiteX150" fmla="*/ 148914 w 517152"/>
              <a:gd name="connsiteY150" fmla="*/ 0 h 50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517152" h="504641">
                <a:moveTo>
                  <a:pt x="375077" y="398262"/>
                </a:moveTo>
                <a:lnTo>
                  <a:pt x="386006" y="398262"/>
                </a:lnTo>
                <a:cubicBezTo>
                  <a:pt x="391673" y="398262"/>
                  <a:pt x="397339" y="401522"/>
                  <a:pt x="400173" y="406818"/>
                </a:cubicBezTo>
                <a:lnTo>
                  <a:pt x="409483" y="422708"/>
                </a:lnTo>
                <a:cubicBezTo>
                  <a:pt x="411911" y="427190"/>
                  <a:pt x="416364" y="429635"/>
                  <a:pt x="421221" y="429635"/>
                </a:cubicBezTo>
                <a:cubicBezTo>
                  <a:pt x="426078" y="429635"/>
                  <a:pt x="430531" y="427190"/>
                  <a:pt x="432959" y="422708"/>
                </a:cubicBezTo>
                <a:lnTo>
                  <a:pt x="442269" y="406818"/>
                </a:lnTo>
                <a:cubicBezTo>
                  <a:pt x="445103" y="401522"/>
                  <a:pt x="450769" y="398262"/>
                  <a:pt x="456436" y="398262"/>
                </a:cubicBezTo>
                <a:lnTo>
                  <a:pt x="467770" y="398262"/>
                </a:lnTo>
                <a:cubicBezTo>
                  <a:pt x="490437" y="398670"/>
                  <a:pt x="510271" y="417412"/>
                  <a:pt x="512295" y="440636"/>
                </a:cubicBezTo>
                <a:lnTo>
                  <a:pt x="517152" y="496862"/>
                </a:lnTo>
                <a:cubicBezTo>
                  <a:pt x="517152" y="500936"/>
                  <a:pt x="514724" y="504603"/>
                  <a:pt x="510676" y="504603"/>
                </a:cubicBezTo>
                <a:cubicBezTo>
                  <a:pt x="506628" y="505011"/>
                  <a:pt x="503390" y="502159"/>
                  <a:pt x="502985" y="498084"/>
                </a:cubicBezTo>
                <a:lnTo>
                  <a:pt x="498128" y="442265"/>
                </a:lnTo>
                <a:cubicBezTo>
                  <a:pt x="496509" y="425968"/>
                  <a:pt x="483151" y="412930"/>
                  <a:pt x="467770" y="412930"/>
                </a:cubicBezTo>
                <a:lnTo>
                  <a:pt x="456436" y="412930"/>
                </a:lnTo>
                <a:cubicBezTo>
                  <a:pt x="455222" y="412930"/>
                  <a:pt x="454817" y="413337"/>
                  <a:pt x="454412" y="414152"/>
                </a:cubicBezTo>
                <a:lnTo>
                  <a:pt x="445507" y="430042"/>
                </a:lnTo>
                <a:cubicBezTo>
                  <a:pt x="440245" y="438599"/>
                  <a:pt x="431340" y="443895"/>
                  <a:pt x="421221" y="443895"/>
                </a:cubicBezTo>
                <a:cubicBezTo>
                  <a:pt x="411102" y="443895"/>
                  <a:pt x="402197" y="438599"/>
                  <a:pt x="397339" y="430042"/>
                </a:cubicBezTo>
                <a:lnTo>
                  <a:pt x="387625" y="414152"/>
                </a:lnTo>
                <a:cubicBezTo>
                  <a:pt x="387625" y="413337"/>
                  <a:pt x="386815" y="412930"/>
                  <a:pt x="386006" y="412930"/>
                </a:cubicBezTo>
                <a:lnTo>
                  <a:pt x="375077" y="412930"/>
                </a:lnTo>
                <a:cubicBezTo>
                  <a:pt x="362934" y="412930"/>
                  <a:pt x="351600" y="418227"/>
                  <a:pt x="344314" y="427598"/>
                </a:cubicBezTo>
                <a:lnTo>
                  <a:pt x="337838" y="435746"/>
                </a:lnTo>
                <a:cubicBezTo>
                  <a:pt x="333385" y="441451"/>
                  <a:pt x="311527" y="478120"/>
                  <a:pt x="298170" y="501344"/>
                </a:cubicBezTo>
                <a:cubicBezTo>
                  <a:pt x="296956" y="503381"/>
                  <a:pt x="294527" y="504603"/>
                  <a:pt x="292098" y="504603"/>
                </a:cubicBezTo>
                <a:cubicBezTo>
                  <a:pt x="290884" y="504603"/>
                  <a:pt x="289265" y="504603"/>
                  <a:pt x="288051" y="503788"/>
                </a:cubicBezTo>
                <a:cubicBezTo>
                  <a:pt x="284812" y="501751"/>
                  <a:pt x="283598" y="497270"/>
                  <a:pt x="285622" y="494010"/>
                </a:cubicBezTo>
                <a:cubicBezTo>
                  <a:pt x="289265" y="487898"/>
                  <a:pt x="320028" y="434932"/>
                  <a:pt x="326909" y="426783"/>
                </a:cubicBezTo>
                <a:lnTo>
                  <a:pt x="332980" y="418634"/>
                </a:lnTo>
                <a:cubicBezTo>
                  <a:pt x="343504" y="405596"/>
                  <a:pt x="358481" y="398262"/>
                  <a:pt x="375077" y="398262"/>
                </a:cubicBezTo>
                <a:close/>
                <a:moveTo>
                  <a:pt x="49015" y="398262"/>
                </a:moveTo>
                <a:lnTo>
                  <a:pt x="60754" y="398262"/>
                </a:lnTo>
                <a:cubicBezTo>
                  <a:pt x="66421" y="398262"/>
                  <a:pt x="72087" y="401522"/>
                  <a:pt x="74516" y="406818"/>
                </a:cubicBezTo>
                <a:lnTo>
                  <a:pt x="84231" y="422708"/>
                </a:lnTo>
                <a:cubicBezTo>
                  <a:pt x="86659" y="427190"/>
                  <a:pt x="91112" y="429635"/>
                  <a:pt x="95969" y="429635"/>
                </a:cubicBezTo>
                <a:cubicBezTo>
                  <a:pt x="100826" y="429635"/>
                  <a:pt x="104874" y="427190"/>
                  <a:pt x="107303" y="422708"/>
                </a:cubicBezTo>
                <a:lnTo>
                  <a:pt x="116612" y="406818"/>
                </a:lnTo>
                <a:cubicBezTo>
                  <a:pt x="119851" y="401522"/>
                  <a:pt x="125113" y="398262"/>
                  <a:pt x="131184" y="398262"/>
                </a:cubicBezTo>
                <a:lnTo>
                  <a:pt x="142113" y="398262"/>
                </a:lnTo>
                <a:cubicBezTo>
                  <a:pt x="158304" y="398262"/>
                  <a:pt x="173686" y="405596"/>
                  <a:pt x="183805" y="418634"/>
                </a:cubicBezTo>
                <a:lnTo>
                  <a:pt x="190281" y="426783"/>
                </a:lnTo>
                <a:cubicBezTo>
                  <a:pt x="196758" y="434932"/>
                  <a:pt x="227925" y="487898"/>
                  <a:pt x="231163" y="494010"/>
                </a:cubicBezTo>
                <a:cubicBezTo>
                  <a:pt x="233187" y="497270"/>
                  <a:pt x="231973" y="501751"/>
                  <a:pt x="228735" y="503788"/>
                </a:cubicBezTo>
                <a:cubicBezTo>
                  <a:pt x="227520" y="504603"/>
                  <a:pt x="226306" y="504603"/>
                  <a:pt x="225092" y="504603"/>
                </a:cubicBezTo>
                <a:cubicBezTo>
                  <a:pt x="222663" y="504603"/>
                  <a:pt x="220234" y="503381"/>
                  <a:pt x="219020" y="501344"/>
                </a:cubicBezTo>
                <a:cubicBezTo>
                  <a:pt x="205258" y="478120"/>
                  <a:pt x="183400" y="441451"/>
                  <a:pt x="178948" y="435746"/>
                </a:cubicBezTo>
                <a:lnTo>
                  <a:pt x="172471" y="427598"/>
                </a:lnTo>
                <a:cubicBezTo>
                  <a:pt x="165185" y="418227"/>
                  <a:pt x="153852" y="412930"/>
                  <a:pt x="142113" y="412930"/>
                </a:cubicBezTo>
                <a:lnTo>
                  <a:pt x="131184" y="412930"/>
                </a:lnTo>
                <a:cubicBezTo>
                  <a:pt x="130375" y="412930"/>
                  <a:pt x="129565" y="413337"/>
                  <a:pt x="129160" y="414152"/>
                </a:cubicBezTo>
                <a:lnTo>
                  <a:pt x="119851" y="430042"/>
                </a:lnTo>
                <a:cubicBezTo>
                  <a:pt x="114589" y="438599"/>
                  <a:pt x="106088" y="443895"/>
                  <a:pt x="95969" y="443895"/>
                </a:cubicBezTo>
                <a:cubicBezTo>
                  <a:pt x="85850" y="443895"/>
                  <a:pt x="76945" y="438599"/>
                  <a:pt x="71683" y="430042"/>
                </a:cubicBezTo>
                <a:lnTo>
                  <a:pt x="62373" y="414152"/>
                </a:lnTo>
                <a:cubicBezTo>
                  <a:pt x="61968" y="413337"/>
                  <a:pt x="61159" y="412930"/>
                  <a:pt x="60754" y="412930"/>
                </a:cubicBezTo>
                <a:lnTo>
                  <a:pt x="49420" y="412930"/>
                </a:lnTo>
                <a:cubicBezTo>
                  <a:pt x="33634" y="412930"/>
                  <a:pt x="20276" y="425968"/>
                  <a:pt x="19062" y="442265"/>
                </a:cubicBezTo>
                <a:lnTo>
                  <a:pt x="14205" y="498084"/>
                </a:lnTo>
                <a:cubicBezTo>
                  <a:pt x="13800" y="502159"/>
                  <a:pt x="10562" y="505011"/>
                  <a:pt x="6514" y="504603"/>
                </a:cubicBezTo>
                <a:cubicBezTo>
                  <a:pt x="2466" y="504603"/>
                  <a:pt x="-367" y="500936"/>
                  <a:pt x="38" y="496862"/>
                </a:cubicBezTo>
                <a:lnTo>
                  <a:pt x="4490" y="440636"/>
                </a:lnTo>
                <a:cubicBezTo>
                  <a:pt x="6919" y="417412"/>
                  <a:pt x="26348" y="398670"/>
                  <a:pt x="49015" y="398262"/>
                </a:cubicBezTo>
                <a:close/>
                <a:moveTo>
                  <a:pt x="420221" y="307133"/>
                </a:moveTo>
                <a:cubicBezTo>
                  <a:pt x="399146" y="307133"/>
                  <a:pt x="382125" y="324627"/>
                  <a:pt x="382125" y="345375"/>
                </a:cubicBezTo>
                <a:cubicBezTo>
                  <a:pt x="382125" y="366531"/>
                  <a:pt x="399146" y="383618"/>
                  <a:pt x="420221" y="383618"/>
                </a:cubicBezTo>
                <a:cubicBezTo>
                  <a:pt x="441295" y="383618"/>
                  <a:pt x="458316" y="366531"/>
                  <a:pt x="458316" y="345375"/>
                </a:cubicBezTo>
                <a:cubicBezTo>
                  <a:pt x="458316" y="324627"/>
                  <a:pt x="441295" y="307133"/>
                  <a:pt x="420221" y="307133"/>
                </a:cubicBezTo>
                <a:close/>
                <a:moveTo>
                  <a:pt x="95181" y="307133"/>
                </a:moveTo>
                <a:cubicBezTo>
                  <a:pt x="73702" y="307133"/>
                  <a:pt x="56681" y="324627"/>
                  <a:pt x="56681" y="345375"/>
                </a:cubicBezTo>
                <a:cubicBezTo>
                  <a:pt x="56681" y="366531"/>
                  <a:pt x="73702" y="383618"/>
                  <a:pt x="95181" y="383618"/>
                </a:cubicBezTo>
                <a:cubicBezTo>
                  <a:pt x="116256" y="383618"/>
                  <a:pt x="133277" y="366531"/>
                  <a:pt x="133277" y="345375"/>
                </a:cubicBezTo>
                <a:cubicBezTo>
                  <a:pt x="133277" y="324627"/>
                  <a:pt x="116256" y="307133"/>
                  <a:pt x="95181" y="307133"/>
                </a:cubicBezTo>
                <a:close/>
                <a:moveTo>
                  <a:pt x="420221" y="292893"/>
                </a:moveTo>
                <a:cubicBezTo>
                  <a:pt x="448995" y="292893"/>
                  <a:pt x="472501" y="316083"/>
                  <a:pt x="472501" y="345375"/>
                </a:cubicBezTo>
                <a:cubicBezTo>
                  <a:pt x="472501" y="374261"/>
                  <a:pt x="448995" y="397857"/>
                  <a:pt x="420221" y="397857"/>
                </a:cubicBezTo>
                <a:cubicBezTo>
                  <a:pt x="391446" y="397857"/>
                  <a:pt x="367535" y="374261"/>
                  <a:pt x="367535" y="345375"/>
                </a:cubicBezTo>
                <a:cubicBezTo>
                  <a:pt x="367535" y="316083"/>
                  <a:pt x="391446" y="292893"/>
                  <a:pt x="420221" y="292893"/>
                </a:cubicBezTo>
                <a:close/>
                <a:moveTo>
                  <a:pt x="95181" y="292893"/>
                </a:moveTo>
                <a:cubicBezTo>
                  <a:pt x="123551" y="292893"/>
                  <a:pt x="147462" y="316083"/>
                  <a:pt x="147462" y="345375"/>
                </a:cubicBezTo>
                <a:cubicBezTo>
                  <a:pt x="147462" y="374261"/>
                  <a:pt x="123551" y="397857"/>
                  <a:pt x="95181" y="397857"/>
                </a:cubicBezTo>
                <a:cubicBezTo>
                  <a:pt x="66002" y="397857"/>
                  <a:pt x="42496" y="374261"/>
                  <a:pt x="42496" y="345375"/>
                </a:cubicBezTo>
                <a:cubicBezTo>
                  <a:pt x="42496" y="316083"/>
                  <a:pt x="66002" y="292893"/>
                  <a:pt x="95181" y="292893"/>
                </a:cubicBezTo>
                <a:close/>
                <a:moveTo>
                  <a:pt x="257898" y="89298"/>
                </a:moveTo>
                <a:cubicBezTo>
                  <a:pt x="265784" y="89298"/>
                  <a:pt x="272487" y="95607"/>
                  <a:pt x="272487" y="103887"/>
                </a:cubicBezTo>
                <a:cubicBezTo>
                  <a:pt x="272487" y="112167"/>
                  <a:pt x="265784" y="119264"/>
                  <a:pt x="257898" y="119264"/>
                </a:cubicBezTo>
                <a:cubicBezTo>
                  <a:pt x="249618" y="119264"/>
                  <a:pt x="242521" y="112167"/>
                  <a:pt x="242521" y="103887"/>
                </a:cubicBezTo>
                <a:cubicBezTo>
                  <a:pt x="242521" y="95607"/>
                  <a:pt x="249618" y="89298"/>
                  <a:pt x="257898" y="89298"/>
                </a:cubicBezTo>
                <a:close/>
                <a:moveTo>
                  <a:pt x="196980" y="89298"/>
                </a:moveTo>
                <a:cubicBezTo>
                  <a:pt x="205369" y="89298"/>
                  <a:pt x="211761" y="95607"/>
                  <a:pt x="211761" y="103887"/>
                </a:cubicBezTo>
                <a:cubicBezTo>
                  <a:pt x="211761" y="112167"/>
                  <a:pt x="205369" y="119264"/>
                  <a:pt x="196980" y="119264"/>
                </a:cubicBezTo>
                <a:cubicBezTo>
                  <a:pt x="188591" y="119264"/>
                  <a:pt x="181800" y="112167"/>
                  <a:pt x="181800" y="103887"/>
                </a:cubicBezTo>
                <a:cubicBezTo>
                  <a:pt x="181800" y="95607"/>
                  <a:pt x="188591" y="89298"/>
                  <a:pt x="196980" y="89298"/>
                </a:cubicBezTo>
                <a:close/>
                <a:moveTo>
                  <a:pt x="134073" y="89298"/>
                </a:moveTo>
                <a:cubicBezTo>
                  <a:pt x="142461" y="89298"/>
                  <a:pt x="149253" y="95607"/>
                  <a:pt x="149253" y="103887"/>
                </a:cubicBezTo>
                <a:cubicBezTo>
                  <a:pt x="149253" y="112167"/>
                  <a:pt x="142461" y="119264"/>
                  <a:pt x="134073" y="119264"/>
                </a:cubicBezTo>
                <a:cubicBezTo>
                  <a:pt x="125684" y="119264"/>
                  <a:pt x="119292" y="112167"/>
                  <a:pt x="119292" y="103887"/>
                </a:cubicBezTo>
                <a:cubicBezTo>
                  <a:pt x="119292" y="95607"/>
                  <a:pt x="125684" y="89298"/>
                  <a:pt x="134073" y="89298"/>
                </a:cubicBezTo>
                <a:close/>
                <a:moveTo>
                  <a:pt x="374112" y="45456"/>
                </a:moveTo>
                <a:cubicBezTo>
                  <a:pt x="428908" y="52743"/>
                  <a:pt x="470715" y="100511"/>
                  <a:pt x="470715" y="155971"/>
                </a:cubicBezTo>
                <a:lnTo>
                  <a:pt x="470715" y="160019"/>
                </a:lnTo>
                <a:cubicBezTo>
                  <a:pt x="470715" y="217097"/>
                  <a:pt x="428096" y="264460"/>
                  <a:pt x="371271" y="270937"/>
                </a:cubicBezTo>
                <a:lnTo>
                  <a:pt x="371271" y="305751"/>
                </a:lnTo>
                <a:cubicBezTo>
                  <a:pt x="371271" y="310609"/>
                  <a:pt x="368835" y="314252"/>
                  <a:pt x="365182" y="316276"/>
                </a:cubicBezTo>
                <a:cubicBezTo>
                  <a:pt x="363153" y="317086"/>
                  <a:pt x="361935" y="317490"/>
                  <a:pt x="359906" y="317490"/>
                </a:cubicBezTo>
                <a:cubicBezTo>
                  <a:pt x="357470" y="317490"/>
                  <a:pt x="355035" y="316681"/>
                  <a:pt x="353005" y="315062"/>
                </a:cubicBezTo>
                <a:lnTo>
                  <a:pt x="300645" y="273366"/>
                </a:lnTo>
                <a:cubicBezTo>
                  <a:pt x="299427" y="272152"/>
                  <a:pt x="297803" y="271747"/>
                  <a:pt x="296180" y="271747"/>
                </a:cubicBezTo>
                <a:lnTo>
                  <a:pt x="255590" y="271747"/>
                </a:lnTo>
                <a:cubicBezTo>
                  <a:pt x="235701" y="271747"/>
                  <a:pt x="216218" y="266484"/>
                  <a:pt x="199171" y="256769"/>
                </a:cubicBezTo>
                <a:cubicBezTo>
                  <a:pt x="195518" y="254745"/>
                  <a:pt x="194300" y="249887"/>
                  <a:pt x="196329" y="247053"/>
                </a:cubicBezTo>
                <a:cubicBezTo>
                  <a:pt x="198359" y="243410"/>
                  <a:pt x="202824" y="242195"/>
                  <a:pt x="206477" y="244219"/>
                </a:cubicBezTo>
                <a:cubicBezTo>
                  <a:pt x="221089" y="252721"/>
                  <a:pt x="238137" y="257578"/>
                  <a:pt x="255590" y="257578"/>
                </a:cubicBezTo>
                <a:lnTo>
                  <a:pt x="296180" y="257578"/>
                </a:lnTo>
                <a:cubicBezTo>
                  <a:pt x="301051" y="257578"/>
                  <a:pt x="305921" y="259198"/>
                  <a:pt x="309574" y="262031"/>
                </a:cubicBezTo>
                <a:lnTo>
                  <a:pt x="357064" y="300084"/>
                </a:lnTo>
                <a:lnTo>
                  <a:pt x="357064" y="269318"/>
                </a:lnTo>
                <a:cubicBezTo>
                  <a:pt x="357064" y="263246"/>
                  <a:pt x="361935" y="257578"/>
                  <a:pt x="368429" y="257173"/>
                </a:cubicBezTo>
                <a:cubicBezTo>
                  <a:pt x="418760" y="251911"/>
                  <a:pt x="456509" y="210215"/>
                  <a:pt x="456509" y="160019"/>
                </a:cubicBezTo>
                <a:lnTo>
                  <a:pt x="456509" y="155971"/>
                </a:lnTo>
                <a:cubicBezTo>
                  <a:pt x="456509" y="107393"/>
                  <a:pt x="419978" y="65697"/>
                  <a:pt x="371677" y="59625"/>
                </a:cubicBezTo>
                <a:cubicBezTo>
                  <a:pt x="368023" y="58815"/>
                  <a:pt x="365182" y="55172"/>
                  <a:pt x="365588" y="51529"/>
                </a:cubicBezTo>
                <a:cubicBezTo>
                  <a:pt x="365994" y="47885"/>
                  <a:pt x="370053" y="44647"/>
                  <a:pt x="374112" y="45456"/>
                </a:cubicBezTo>
                <a:close/>
                <a:moveTo>
                  <a:pt x="148914" y="13763"/>
                </a:moveTo>
                <a:cubicBezTo>
                  <a:pt x="95456" y="13763"/>
                  <a:pt x="51717" y="57888"/>
                  <a:pt x="51717" y="111728"/>
                </a:cubicBezTo>
                <a:lnTo>
                  <a:pt x="51717" y="115372"/>
                </a:lnTo>
                <a:cubicBezTo>
                  <a:pt x="51717" y="165568"/>
                  <a:pt x="89381" y="207669"/>
                  <a:pt x="139194" y="212122"/>
                </a:cubicBezTo>
                <a:cubicBezTo>
                  <a:pt x="145674" y="213336"/>
                  <a:pt x="150534" y="218194"/>
                  <a:pt x="150534" y="224671"/>
                </a:cubicBezTo>
                <a:lnTo>
                  <a:pt x="150534" y="255437"/>
                </a:lnTo>
                <a:lnTo>
                  <a:pt x="197918" y="217384"/>
                </a:lnTo>
                <a:cubicBezTo>
                  <a:pt x="201563" y="214551"/>
                  <a:pt x="206423" y="212931"/>
                  <a:pt x="211283" y="212931"/>
                </a:cubicBezTo>
                <a:lnTo>
                  <a:pt x="251782" y="212931"/>
                </a:lnTo>
                <a:cubicBezTo>
                  <a:pt x="305645" y="212931"/>
                  <a:pt x="349384" y="168807"/>
                  <a:pt x="349384" y="115372"/>
                </a:cubicBezTo>
                <a:lnTo>
                  <a:pt x="349384" y="111728"/>
                </a:lnTo>
                <a:cubicBezTo>
                  <a:pt x="349384" y="57888"/>
                  <a:pt x="305645" y="13763"/>
                  <a:pt x="251782" y="13763"/>
                </a:cubicBezTo>
                <a:close/>
                <a:moveTo>
                  <a:pt x="148914" y="0"/>
                </a:moveTo>
                <a:lnTo>
                  <a:pt x="251782" y="0"/>
                </a:lnTo>
                <a:cubicBezTo>
                  <a:pt x="313340" y="0"/>
                  <a:pt x="363559" y="50197"/>
                  <a:pt x="363559" y="111728"/>
                </a:cubicBezTo>
                <a:lnTo>
                  <a:pt x="363559" y="115372"/>
                </a:lnTo>
                <a:cubicBezTo>
                  <a:pt x="363559" y="177308"/>
                  <a:pt x="313340" y="227100"/>
                  <a:pt x="251782" y="227100"/>
                </a:cubicBezTo>
                <a:lnTo>
                  <a:pt x="211283" y="227100"/>
                </a:lnTo>
                <a:cubicBezTo>
                  <a:pt x="209258" y="227100"/>
                  <a:pt x="208043" y="227909"/>
                  <a:pt x="206828" y="228719"/>
                </a:cubicBezTo>
                <a:lnTo>
                  <a:pt x="154584" y="270415"/>
                </a:lnTo>
                <a:cubicBezTo>
                  <a:pt x="152559" y="272034"/>
                  <a:pt x="150129" y="272843"/>
                  <a:pt x="147699" y="272843"/>
                </a:cubicBezTo>
                <a:cubicBezTo>
                  <a:pt x="145674" y="272843"/>
                  <a:pt x="144054" y="272439"/>
                  <a:pt x="142839" y="271629"/>
                </a:cubicBezTo>
                <a:cubicBezTo>
                  <a:pt x="138789" y="269605"/>
                  <a:pt x="136360" y="265557"/>
                  <a:pt x="136360" y="261509"/>
                </a:cubicBezTo>
                <a:lnTo>
                  <a:pt x="136360" y="226695"/>
                </a:lnTo>
                <a:cubicBezTo>
                  <a:pt x="79661" y="219813"/>
                  <a:pt x="37137" y="172450"/>
                  <a:pt x="37137" y="115372"/>
                </a:cubicBezTo>
                <a:lnTo>
                  <a:pt x="37137" y="111728"/>
                </a:lnTo>
                <a:cubicBezTo>
                  <a:pt x="37137" y="50197"/>
                  <a:pt x="87356" y="0"/>
                  <a:pt x="1489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defTabSz="914217"/>
            <a:endParaRPr lang="en-US" sz="363" dirty="0">
              <a:solidFill>
                <a:srgbClr val="272727"/>
              </a:solidFill>
              <a:latin typeface="Poppins" pitchFamily="2" charset="77"/>
            </a:endParaRPr>
          </a:p>
        </p:txBody>
      </p:sp>
      <p:pic>
        <p:nvPicPr>
          <p:cNvPr id="12" name="Imagem 11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62F76538-DF19-C0CE-9762-ACD1625812B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4" y="-280"/>
            <a:ext cx="1151972" cy="55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04097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xmlns="" id="{F4E63B9A-0525-1CFE-0F58-76348D680082}"/>
              </a:ext>
            </a:extLst>
          </p:cNvPr>
          <p:cNvSpPr txBox="1"/>
          <p:nvPr/>
        </p:nvSpPr>
        <p:spPr>
          <a:xfrm>
            <a:off x="0" y="919181"/>
            <a:ext cx="119967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/>
              <a:t>O que é necessário para a universalização do saneamento básico?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xmlns="" id="{9B97195B-3DCA-C63E-3263-0F1405DF411A}"/>
              </a:ext>
            </a:extLst>
          </p:cNvPr>
          <p:cNvSpPr txBox="1"/>
          <p:nvPr/>
        </p:nvSpPr>
        <p:spPr>
          <a:xfrm>
            <a:off x="479407" y="1697971"/>
            <a:ext cx="11517330" cy="486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pt-BR" sz="2400" dirty="0"/>
              <a:t>Engajamento dos </a:t>
            </a:r>
            <a:r>
              <a:rPr lang="pt-BR" sz="2400" b="1" dirty="0"/>
              <a:t>titulares</a:t>
            </a:r>
            <a:r>
              <a:rPr lang="pt-BR" sz="2400" dirty="0"/>
              <a:t> – ação, planejamento, agilidade nas providências</a:t>
            </a:r>
          </a:p>
          <a:p>
            <a:pPr marL="285750" indent="-28575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pt-BR" sz="2400" dirty="0"/>
              <a:t>Planos Municipais de Saneamento Básico - bem elaborados/revisados/atualizados</a:t>
            </a:r>
          </a:p>
          <a:p>
            <a:pPr marL="285750" indent="-28575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pt-BR" sz="2400" dirty="0"/>
              <a:t>Cumprimento das </a:t>
            </a:r>
            <a:r>
              <a:rPr lang="pt-BR" sz="2400" b="1" dirty="0"/>
              <a:t>metas</a:t>
            </a:r>
            <a:r>
              <a:rPr lang="pt-BR" sz="2400" dirty="0"/>
              <a:t> por parte dos </a:t>
            </a:r>
            <a:r>
              <a:rPr lang="pt-BR" sz="2400" b="1" dirty="0"/>
              <a:t>titulares e prestadores </a:t>
            </a:r>
            <a:r>
              <a:rPr lang="pt-BR" sz="2400" dirty="0"/>
              <a:t>de serviço</a:t>
            </a:r>
          </a:p>
          <a:p>
            <a:pPr marL="285750" indent="-28575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pt-BR" sz="2400" b="1" dirty="0"/>
              <a:t>Regulação eficaz – governança, quadros capacitados</a:t>
            </a:r>
          </a:p>
          <a:p>
            <a:pPr marL="285750" indent="-28575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pt-BR" sz="2400" b="1" dirty="0"/>
              <a:t>Recursos para investir na expansão do atendimento – garantidos, provisionados</a:t>
            </a:r>
          </a:p>
          <a:p>
            <a:pPr marL="285750" indent="-28575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pt-BR" sz="2400" b="1" dirty="0"/>
              <a:t>Profissionais qualificados para elaborar/executar planos, projetos e obras</a:t>
            </a:r>
          </a:p>
          <a:p>
            <a:pPr marL="285750" indent="-28575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pt-BR" sz="2400" dirty="0"/>
              <a:t>Envolvimento de </a:t>
            </a:r>
            <a:r>
              <a:rPr lang="pt-BR" sz="2400" b="1" dirty="0"/>
              <a:t>toda a sociedade </a:t>
            </a:r>
            <a:r>
              <a:rPr lang="pt-BR" sz="2400" dirty="0"/>
              <a:t>para: querer se ligar às redes disponíveis e cobrar o bom andamento da expansão do atendimento e a qualidade dos serviços</a:t>
            </a:r>
          </a:p>
          <a:p>
            <a:pPr marL="285750" indent="-28575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pt-BR" sz="2400" dirty="0"/>
              <a:t>Trabalho integrado, coordenado, de titulares, prestadores, reguladores, gestores de recursos hídricos, comitês de bacia,</a:t>
            </a:r>
            <a:r>
              <a:rPr lang="pt-BR" sz="2400" b="1" dirty="0"/>
              <a:t> </a:t>
            </a:r>
            <a:r>
              <a:rPr lang="pt-BR" sz="2400" dirty="0"/>
              <a:t>órgãos de controle</a:t>
            </a:r>
          </a:p>
        </p:txBody>
      </p:sp>
      <p:pic>
        <p:nvPicPr>
          <p:cNvPr id="2" name="Imagem 1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EA102798-31A5-C1A3-64A1-59E8DAC7BD9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4" y="-280"/>
            <a:ext cx="1151972" cy="55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5796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ADABA855-7C4F-0F8C-0C25-8B2CA971D4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" name="Shape 4563">
            <a:extLst>
              <a:ext uri="{FF2B5EF4-FFF2-40B4-BE49-F238E27FC236}">
                <a16:creationId xmlns:a16="http://schemas.microsoft.com/office/drawing/2014/main" xmlns="" id="{EA365784-8752-0349-AABE-ECEB2E71398B}"/>
              </a:ext>
            </a:extLst>
          </p:cNvPr>
          <p:cNvSpPr/>
          <p:nvPr/>
        </p:nvSpPr>
        <p:spPr>
          <a:xfrm>
            <a:off x="1184364" y="4270429"/>
            <a:ext cx="2429204" cy="2429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66" y="0"/>
                </a:moveTo>
                <a:cubicBezTo>
                  <a:pt x="9771" y="0"/>
                  <a:pt x="9485" y="246"/>
                  <a:pt x="9442" y="538"/>
                </a:cubicBezTo>
                <a:lnTo>
                  <a:pt x="9222" y="2047"/>
                </a:lnTo>
                <a:cubicBezTo>
                  <a:pt x="7990" y="2268"/>
                  <a:pt x="6797" y="2754"/>
                  <a:pt x="5728" y="3497"/>
                </a:cubicBezTo>
                <a:lnTo>
                  <a:pt x="4504" y="2585"/>
                </a:lnTo>
                <a:cubicBezTo>
                  <a:pt x="4277" y="2415"/>
                  <a:pt x="3882" y="2444"/>
                  <a:pt x="3681" y="2644"/>
                </a:cubicBezTo>
                <a:lnTo>
                  <a:pt x="2644" y="3681"/>
                </a:lnTo>
                <a:cubicBezTo>
                  <a:pt x="2436" y="3890"/>
                  <a:pt x="2409" y="4268"/>
                  <a:pt x="2585" y="4504"/>
                </a:cubicBezTo>
                <a:lnTo>
                  <a:pt x="3497" y="5728"/>
                </a:lnTo>
                <a:cubicBezTo>
                  <a:pt x="2754" y="6797"/>
                  <a:pt x="2268" y="7990"/>
                  <a:pt x="2047" y="9222"/>
                </a:cubicBezTo>
                <a:lnTo>
                  <a:pt x="538" y="9442"/>
                </a:lnTo>
                <a:cubicBezTo>
                  <a:pt x="246" y="9485"/>
                  <a:pt x="0" y="9771"/>
                  <a:pt x="0" y="10066"/>
                </a:cubicBezTo>
                <a:lnTo>
                  <a:pt x="0" y="11534"/>
                </a:lnTo>
                <a:cubicBezTo>
                  <a:pt x="0" y="11829"/>
                  <a:pt x="246" y="12115"/>
                  <a:pt x="538" y="12158"/>
                </a:cubicBezTo>
                <a:lnTo>
                  <a:pt x="2047" y="12378"/>
                </a:lnTo>
                <a:cubicBezTo>
                  <a:pt x="2268" y="13610"/>
                  <a:pt x="2754" y="14803"/>
                  <a:pt x="3497" y="15872"/>
                </a:cubicBezTo>
                <a:lnTo>
                  <a:pt x="2585" y="17096"/>
                </a:lnTo>
                <a:cubicBezTo>
                  <a:pt x="2409" y="17333"/>
                  <a:pt x="2435" y="17707"/>
                  <a:pt x="2644" y="17916"/>
                </a:cubicBezTo>
                <a:lnTo>
                  <a:pt x="3681" y="18956"/>
                </a:lnTo>
                <a:cubicBezTo>
                  <a:pt x="3882" y="19156"/>
                  <a:pt x="4277" y="19185"/>
                  <a:pt x="4504" y="19015"/>
                </a:cubicBezTo>
                <a:lnTo>
                  <a:pt x="5731" y="18103"/>
                </a:lnTo>
                <a:cubicBezTo>
                  <a:pt x="6799" y="18846"/>
                  <a:pt x="7990" y="19332"/>
                  <a:pt x="9222" y="19553"/>
                </a:cubicBezTo>
                <a:lnTo>
                  <a:pt x="9442" y="21062"/>
                </a:lnTo>
                <a:cubicBezTo>
                  <a:pt x="9485" y="21354"/>
                  <a:pt x="9771" y="21600"/>
                  <a:pt x="10066" y="21600"/>
                </a:cubicBezTo>
                <a:lnTo>
                  <a:pt x="11534" y="21600"/>
                </a:lnTo>
                <a:cubicBezTo>
                  <a:pt x="11829" y="21600"/>
                  <a:pt x="12115" y="21354"/>
                  <a:pt x="12158" y="21062"/>
                </a:cubicBezTo>
                <a:lnTo>
                  <a:pt x="12381" y="19553"/>
                </a:lnTo>
                <a:cubicBezTo>
                  <a:pt x="13612" y="19332"/>
                  <a:pt x="14802" y="18845"/>
                  <a:pt x="15869" y="18103"/>
                </a:cubicBezTo>
                <a:lnTo>
                  <a:pt x="17096" y="19015"/>
                </a:lnTo>
                <a:cubicBezTo>
                  <a:pt x="17196" y="19090"/>
                  <a:pt x="17329" y="19131"/>
                  <a:pt x="17467" y="19131"/>
                </a:cubicBezTo>
                <a:cubicBezTo>
                  <a:pt x="17642" y="19131"/>
                  <a:pt x="17807" y="19067"/>
                  <a:pt x="17919" y="18956"/>
                </a:cubicBezTo>
                <a:lnTo>
                  <a:pt x="18956" y="17919"/>
                </a:lnTo>
                <a:cubicBezTo>
                  <a:pt x="19164" y="17710"/>
                  <a:pt x="19191" y="17332"/>
                  <a:pt x="19015" y="17096"/>
                </a:cubicBezTo>
                <a:lnTo>
                  <a:pt x="18103" y="15872"/>
                </a:lnTo>
                <a:cubicBezTo>
                  <a:pt x="18846" y="14803"/>
                  <a:pt x="19332" y="13610"/>
                  <a:pt x="19553" y="12378"/>
                </a:cubicBezTo>
                <a:lnTo>
                  <a:pt x="21062" y="12158"/>
                </a:lnTo>
                <a:cubicBezTo>
                  <a:pt x="21354" y="12115"/>
                  <a:pt x="21600" y="11829"/>
                  <a:pt x="21600" y="11534"/>
                </a:cubicBezTo>
                <a:lnTo>
                  <a:pt x="21600" y="10066"/>
                </a:lnTo>
                <a:cubicBezTo>
                  <a:pt x="21600" y="9771"/>
                  <a:pt x="21354" y="9485"/>
                  <a:pt x="21062" y="9442"/>
                </a:cubicBezTo>
                <a:lnTo>
                  <a:pt x="19553" y="9222"/>
                </a:lnTo>
                <a:cubicBezTo>
                  <a:pt x="19332" y="7990"/>
                  <a:pt x="18846" y="6797"/>
                  <a:pt x="18103" y="5728"/>
                </a:cubicBezTo>
                <a:lnTo>
                  <a:pt x="19015" y="4504"/>
                </a:lnTo>
                <a:cubicBezTo>
                  <a:pt x="19191" y="4268"/>
                  <a:pt x="19164" y="3893"/>
                  <a:pt x="18956" y="3684"/>
                </a:cubicBezTo>
                <a:lnTo>
                  <a:pt x="17919" y="2644"/>
                </a:lnTo>
                <a:cubicBezTo>
                  <a:pt x="17719" y="2444"/>
                  <a:pt x="17323" y="2416"/>
                  <a:pt x="17096" y="2585"/>
                </a:cubicBezTo>
                <a:lnTo>
                  <a:pt x="15872" y="3497"/>
                </a:lnTo>
                <a:cubicBezTo>
                  <a:pt x="14804" y="2754"/>
                  <a:pt x="13612" y="2268"/>
                  <a:pt x="12381" y="2047"/>
                </a:cubicBezTo>
                <a:lnTo>
                  <a:pt x="12158" y="538"/>
                </a:lnTo>
                <a:cubicBezTo>
                  <a:pt x="12115" y="246"/>
                  <a:pt x="11829" y="0"/>
                  <a:pt x="11534" y="0"/>
                </a:cubicBezTo>
                <a:lnTo>
                  <a:pt x="10066" y="0"/>
                </a:lnTo>
                <a:close/>
              </a:path>
            </a:pathLst>
          </a:custGeom>
          <a:solidFill>
            <a:schemeClr val="accent4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pPr defTabSz="914263">
              <a:defRPr>
                <a:solidFill>
                  <a:srgbClr val="4C4C4C"/>
                </a:solidFill>
              </a:defRPr>
            </a:pPr>
            <a:endParaRPr sz="2532">
              <a:solidFill>
                <a:srgbClr val="4C4C4C"/>
              </a:solidFill>
              <a:latin typeface="Lato Light" panose="020F0502020204030203" pitchFamily="34" charset="0"/>
            </a:endParaRPr>
          </a:p>
        </p:txBody>
      </p:sp>
      <p:sp>
        <p:nvSpPr>
          <p:cNvPr id="17" name="Shape 4567">
            <a:extLst>
              <a:ext uri="{FF2B5EF4-FFF2-40B4-BE49-F238E27FC236}">
                <a16:creationId xmlns:a16="http://schemas.microsoft.com/office/drawing/2014/main" xmlns="" id="{134190F2-339C-5145-BCC3-A030660B0824}"/>
              </a:ext>
            </a:extLst>
          </p:cNvPr>
          <p:cNvSpPr/>
          <p:nvPr/>
        </p:nvSpPr>
        <p:spPr>
          <a:xfrm>
            <a:off x="103082" y="2111569"/>
            <a:ext cx="2429204" cy="2429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66" y="0"/>
                </a:moveTo>
                <a:cubicBezTo>
                  <a:pt x="9771" y="0"/>
                  <a:pt x="9485" y="246"/>
                  <a:pt x="9442" y="538"/>
                </a:cubicBezTo>
                <a:lnTo>
                  <a:pt x="9222" y="2047"/>
                </a:lnTo>
                <a:cubicBezTo>
                  <a:pt x="7990" y="2268"/>
                  <a:pt x="6797" y="2754"/>
                  <a:pt x="5728" y="3497"/>
                </a:cubicBezTo>
                <a:lnTo>
                  <a:pt x="4504" y="2585"/>
                </a:lnTo>
                <a:cubicBezTo>
                  <a:pt x="4277" y="2415"/>
                  <a:pt x="3882" y="2444"/>
                  <a:pt x="3681" y="2644"/>
                </a:cubicBezTo>
                <a:lnTo>
                  <a:pt x="2644" y="3681"/>
                </a:lnTo>
                <a:cubicBezTo>
                  <a:pt x="2436" y="3890"/>
                  <a:pt x="2409" y="4268"/>
                  <a:pt x="2585" y="4504"/>
                </a:cubicBezTo>
                <a:lnTo>
                  <a:pt x="3497" y="5728"/>
                </a:lnTo>
                <a:cubicBezTo>
                  <a:pt x="2754" y="6797"/>
                  <a:pt x="2268" y="7990"/>
                  <a:pt x="2047" y="9222"/>
                </a:cubicBezTo>
                <a:lnTo>
                  <a:pt x="538" y="9442"/>
                </a:lnTo>
                <a:cubicBezTo>
                  <a:pt x="246" y="9485"/>
                  <a:pt x="0" y="9771"/>
                  <a:pt x="0" y="10066"/>
                </a:cubicBezTo>
                <a:lnTo>
                  <a:pt x="0" y="11534"/>
                </a:lnTo>
                <a:cubicBezTo>
                  <a:pt x="0" y="11829"/>
                  <a:pt x="246" y="12115"/>
                  <a:pt x="538" y="12158"/>
                </a:cubicBezTo>
                <a:lnTo>
                  <a:pt x="2047" y="12378"/>
                </a:lnTo>
                <a:cubicBezTo>
                  <a:pt x="2268" y="13610"/>
                  <a:pt x="2754" y="14803"/>
                  <a:pt x="3497" y="15872"/>
                </a:cubicBezTo>
                <a:lnTo>
                  <a:pt x="2585" y="17096"/>
                </a:lnTo>
                <a:cubicBezTo>
                  <a:pt x="2409" y="17333"/>
                  <a:pt x="2435" y="17707"/>
                  <a:pt x="2644" y="17916"/>
                </a:cubicBezTo>
                <a:lnTo>
                  <a:pt x="3681" y="18956"/>
                </a:lnTo>
                <a:cubicBezTo>
                  <a:pt x="3882" y="19156"/>
                  <a:pt x="4277" y="19185"/>
                  <a:pt x="4504" y="19015"/>
                </a:cubicBezTo>
                <a:lnTo>
                  <a:pt x="5731" y="18103"/>
                </a:lnTo>
                <a:cubicBezTo>
                  <a:pt x="6799" y="18846"/>
                  <a:pt x="7990" y="19332"/>
                  <a:pt x="9222" y="19553"/>
                </a:cubicBezTo>
                <a:lnTo>
                  <a:pt x="9442" y="21062"/>
                </a:lnTo>
                <a:cubicBezTo>
                  <a:pt x="9485" y="21354"/>
                  <a:pt x="9771" y="21600"/>
                  <a:pt x="10066" y="21600"/>
                </a:cubicBezTo>
                <a:lnTo>
                  <a:pt x="11534" y="21600"/>
                </a:lnTo>
                <a:cubicBezTo>
                  <a:pt x="11829" y="21600"/>
                  <a:pt x="12115" y="21354"/>
                  <a:pt x="12158" y="21062"/>
                </a:cubicBezTo>
                <a:lnTo>
                  <a:pt x="12381" y="19553"/>
                </a:lnTo>
                <a:cubicBezTo>
                  <a:pt x="13612" y="19332"/>
                  <a:pt x="14802" y="18845"/>
                  <a:pt x="15869" y="18103"/>
                </a:cubicBezTo>
                <a:lnTo>
                  <a:pt x="17096" y="19015"/>
                </a:lnTo>
                <a:cubicBezTo>
                  <a:pt x="17196" y="19090"/>
                  <a:pt x="17329" y="19131"/>
                  <a:pt x="17467" y="19131"/>
                </a:cubicBezTo>
                <a:cubicBezTo>
                  <a:pt x="17642" y="19131"/>
                  <a:pt x="17807" y="19067"/>
                  <a:pt x="17919" y="18956"/>
                </a:cubicBezTo>
                <a:lnTo>
                  <a:pt x="18956" y="17919"/>
                </a:lnTo>
                <a:cubicBezTo>
                  <a:pt x="19164" y="17710"/>
                  <a:pt x="19191" y="17332"/>
                  <a:pt x="19015" y="17096"/>
                </a:cubicBezTo>
                <a:lnTo>
                  <a:pt x="18103" y="15872"/>
                </a:lnTo>
                <a:cubicBezTo>
                  <a:pt x="18846" y="14803"/>
                  <a:pt x="19332" y="13610"/>
                  <a:pt x="19553" y="12378"/>
                </a:cubicBezTo>
                <a:lnTo>
                  <a:pt x="21062" y="12158"/>
                </a:lnTo>
                <a:cubicBezTo>
                  <a:pt x="21354" y="12115"/>
                  <a:pt x="21600" y="11829"/>
                  <a:pt x="21600" y="11534"/>
                </a:cubicBezTo>
                <a:lnTo>
                  <a:pt x="21600" y="10066"/>
                </a:lnTo>
                <a:cubicBezTo>
                  <a:pt x="21600" y="9771"/>
                  <a:pt x="21354" y="9485"/>
                  <a:pt x="21062" y="9442"/>
                </a:cubicBezTo>
                <a:lnTo>
                  <a:pt x="19553" y="9222"/>
                </a:lnTo>
                <a:cubicBezTo>
                  <a:pt x="19332" y="7990"/>
                  <a:pt x="18846" y="6797"/>
                  <a:pt x="18103" y="5728"/>
                </a:cubicBezTo>
                <a:lnTo>
                  <a:pt x="19015" y="4504"/>
                </a:lnTo>
                <a:cubicBezTo>
                  <a:pt x="19191" y="4268"/>
                  <a:pt x="19164" y="3893"/>
                  <a:pt x="18956" y="3684"/>
                </a:cubicBezTo>
                <a:lnTo>
                  <a:pt x="17919" y="2644"/>
                </a:lnTo>
                <a:cubicBezTo>
                  <a:pt x="17719" y="2444"/>
                  <a:pt x="17323" y="2416"/>
                  <a:pt x="17096" y="2585"/>
                </a:cubicBezTo>
                <a:lnTo>
                  <a:pt x="15872" y="3497"/>
                </a:lnTo>
                <a:cubicBezTo>
                  <a:pt x="14804" y="2754"/>
                  <a:pt x="13612" y="2268"/>
                  <a:pt x="12381" y="2047"/>
                </a:cubicBezTo>
                <a:lnTo>
                  <a:pt x="12158" y="538"/>
                </a:lnTo>
                <a:cubicBezTo>
                  <a:pt x="12115" y="246"/>
                  <a:pt x="11829" y="0"/>
                  <a:pt x="11534" y="0"/>
                </a:cubicBezTo>
                <a:lnTo>
                  <a:pt x="10066" y="0"/>
                </a:ln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pPr defTabSz="914263">
              <a:defRPr>
                <a:solidFill>
                  <a:srgbClr val="4C4C4C"/>
                </a:solidFill>
              </a:defRPr>
            </a:pPr>
            <a:endParaRPr sz="2532">
              <a:solidFill>
                <a:srgbClr val="4C4C4C"/>
              </a:solidFill>
              <a:latin typeface="Lato Light" panose="020F0502020204030203" pitchFamily="34" charset="0"/>
            </a:endParaRPr>
          </a:p>
        </p:txBody>
      </p:sp>
      <p:sp>
        <p:nvSpPr>
          <p:cNvPr id="6" name="Shape 4572">
            <a:extLst>
              <a:ext uri="{FF2B5EF4-FFF2-40B4-BE49-F238E27FC236}">
                <a16:creationId xmlns:a16="http://schemas.microsoft.com/office/drawing/2014/main" xmlns="" id="{3F5D0A66-9F66-7D41-B889-EC6D94C8C6E4}"/>
              </a:ext>
            </a:extLst>
          </p:cNvPr>
          <p:cNvSpPr/>
          <p:nvPr/>
        </p:nvSpPr>
        <p:spPr>
          <a:xfrm>
            <a:off x="5904863" y="2101089"/>
            <a:ext cx="2429203" cy="2429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66" y="0"/>
                </a:moveTo>
                <a:cubicBezTo>
                  <a:pt x="9771" y="0"/>
                  <a:pt x="9485" y="246"/>
                  <a:pt x="9442" y="538"/>
                </a:cubicBezTo>
                <a:lnTo>
                  <a:pt x="9222" y="2047"/>
                </a:lnTo>
                <a:cubicBezTo>
                  <a:pt x="7990" y="2268"/>
                  <a:pt x="6797" y="2754"/>
                  <a:pt x="5728" y="3497"/>
                </a:cubicBezTo>
                <a:lnTo>
                  <a:pt x="4504" y="2585"/>
                </a:lnTo>
                <a:cubicBezTo>
                  <a:pt x="4277" y="2415"/>
                  <a:pt x="3882" y="2444"/>
                  <a:pt x="3681" y="2644"/>
                </a:cubicBezTo>
                <a:lnTo>
                  <a:pt x="2644" y="3681"/>
                </a:lnTo>
                <a:cubicBezTo>
                  <a:pt x="2436" y="3890"/>
                  <a:pt x="2409" y="4268"/>
                  <a:pt x="2585" y="4504"/>
                </a:cubicBezTo>
                <a:lnTo>
                  <a:pt x="3497" y="5728"/>
                </a:lnTo>
                <a:cubicBezTo>
                  <a:pt x="2754" y="6797"/>
                  <a:pt x="2268" y="7990"/>
                  <a:pt x="2047" y="9222"/>
                </a:cubicBezTo>
                <a:lnTo>
                  <a:pt x="538" y="9442"/>
                </a:lnTo>
                <a:cubicBezTo>
                  <a:pt x="246" y="9485"/>
                  <a:pt x="0" y="9771"/>
                  <a:pt x="0" y="10066"/>
                </a:cubicBezTo>
                <a:lnTo>
                  <a:pt x="0" y="11534"/>
                </a:lnTo>
                <a:cubicBezTo>
                  <a:pt x="0" y="11829"/>
                  <a:pt x="246" y="12115"/>
                  <a:pt x="538" y="12158"/>
                </a:cubicBezTo>
                <a:lnTo>
                  <a:pt x="2047" y="12378"/>
                </a:lnTo>
                <a:cubicBezTo>
                  <a:pt x="2268" y="13610"/>
                  <a:pt x="2754" y="14803"/>
                  <a:pt x="3497" y="15872"/>
                </a:cubicBezTo>
                <a:lnTo>
                  <a:pt x="2585" y="17096"/>
                </a:lnTo>
                <a:cubicBezTo>
                  <a:pt x="2409" y="17333"/>
                  <a:pt x="2435" y="17707"/>
                  <a:pt x="2644" y="17916"/>
                </a:cubicBezTo>
                <a:lnTo>
                  <a:pt x="3681" y="18956"/>
                </a:lnTo>
                <a:cubicBezTo>
                  <a:pt x="3882" y="19156"/>
                  <a:pt x="4277" y="19185"/>
                  <a:pt x="4504" y="19015"/>
                </a:cubicBezTo>
                <a:lnTo>
                  <a:pt x="5731" y="18103"/>
                </a:lnTo>
                <a:cubicBezTo>
                  <a:pt x="6799" y="18846"/>
                  <a:pt x="7990" y="19332"/>
                  <a:pt x="9222" y="19553"/>
                </a:cubicBezTo>
                <a:lnTo>
                  <a:pt x="9442" y="21062"/>
                </a:lnTo>
                <a:cubicBezTo>
                  <a:pt x="9485" y="21354"/>
                  <a:pt x="9771" y="21600"/>
                  <a:pt x="10066" y="21600"/>
                </a:cubicBezTo>
                <a:lnTo>
                  <a:pt x="11534" y="21600"/>
                </a:lnTo>
                <a:cubicBezTo>
                  <a:pt x="11829" y="21600"/>
                  <a:pt x="12115" y="21354"/>
                  <a:pt x="12158" y="21062"/>
                </a:cubicBezTo>
                <a:lnTo>
                  <a:pt x="12381" y="19553"/>
                </a:lnTo>
                <a:cubicBezTo>
                  <a:pt x="13612" y="19332"/>
                  <a:pt x="14802" y="18845"/>
                  <a:pt x="15869" y="18103"/>
                </a:cubicBezTo>
                <a:lnTo>
                  <a:pt x="17096" y="19015"/>
                </a:lnTo>
                <a:cubicBezTo>
                  <a:pt x="17196" y="19090"/>
                  <a:pt x="17329" y="19131"/>
                  <a:pt x="17467" y="19131"/>
                </a:cubicBezTo>
                <a:cubicBezTo>
                  <a:pt x="17642" y="19131"/>
                  <a:pt x="17807" y="19067"/>
                  <a:pt x="17919" y="18956"/>
                </a:cubicBezTo>
                <a:lnTo>
                  <a:pt x="18956" y="17919"/>
                </a:lnTo>
                <a:cubicBezTo>
                  <a:pt x="19164" y="17710"/>
                  <a:pt x="19191" y="17332"/>
                  <a:pt x="19015" y="17096"/>
                </a:cubicBezTo>
                <a:lnTo>
                  <a:pt x="18103" y="15872"/>
                </a:lnTo>
                <a:cubicBezTo>
                  <a:pt x="18846" y="14803"/>
                  <a:pt x="19332" y="13610"/>
                  <a:pt x="19553" y="12378"/>
                </a:cubicBezTo>
                <a:lnTo>
                  <a:pt x="21062" y="12158"/>
                </a:lnTo>
                <a:cubicBezTo>
                  <a:pt x="21354" y="12115"/>
                  <a:pt x="21600" y="11829"/>
                  <a:pt x="21600" y="11534"/>
                </a:cubicBezTo>
                <a:lnTo>
                  <a:pt x="21600" y="10066"/>
                </a:lnTo>
                <a:cubicBezTo>
                  <a:pt x="21600" y="9771"/>
                  <a:pt x="21354" y="9485"/>
                  <a:pt x="21062" y="9442"/>
                </a:cubicBezTo>
                <a:lnTo>
                  <a:pt x="19553" y="9222"/>
                </a:lnTo>
                <a:cubicBezTo>
                  <a:pt x="19332" y="7990"/>
                  <a:pt x="18846" y="6797"/>
                  <a:pt x="18103" y="5728"/>
                </a:cubicBezTo>
                <a:lnTo>
                  <a:pt x="19015" y="4504"/>
                </a:lnTo>
                <a:cubicBezTo>
                  <a:pt x="19191" y="4268"/>
                  <a:pt x="19164" y="3893"/>
                  <a:pt x="18956" y="3684"/>
                </a:cubicBezTo>
                <a:lnTo>
                  <a:pt x="17919" y="2644"/>
                </a:lnTo>
                <a:cubicBezTo>
                  <a:pt x="17719" y="2444"/>
                  <a:pt x="17323" y="2416"/>
                  <a:pt x="17096" y="2585"/>
                </a:cubicBezTo>
                <a:lnTo>
                  <a:pt x="15872" y="3497"/>
                </a:lnTo>
                <a:cubicBezTo>
                  <a:pt x="14804" y="2754"/>
                  <a:pt x="13612" y="2268"/>
                  <a:pt x="12381" y="2047"/>
                </a:cubicBezTo>
                <a:lnTo>
                  <a:pt x="12158" y="538"/>
                </a:lnTo>
                <a:cubicBezTo>
                  <a:pt x="12115" y="246"/>
                  <a:pt x="11829" y="0"/>
                  <a:pt x="11534" y="0"/>
                </a:cubicBezTo>
                <a:lnTo>
                  <a:pt x="10066" y="0"/>
                </a:lnTo>
                <a:close/>
              </a:path>
            </a:pathLst>
          </a:custGeom>
          <a:solidFill>
            <a:srgbClr val="72B1D7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pPr defTabSz="914263">
              <a:defRPr>
                <a:solidFill>
                  <a:srgbClr val="4C4C4C"/>
                </a:solidFill>
              </a:defRPr>
            </a:pPr>
            <a:endParaRPr sz="2532">
              <a:solidFill>
                <a:srgbClr val="4C4C4C"/>
              </a:solidFill>
              <a:latin typeface="Lato Light" panose="020F0502020204030203" pitchFamily="34" charset="0"/>
            </a:endParaRPr>
          </a:p>
        </p:txBody>
      </p:sp>
      <p:sp>
        <p:nvSpPr>
          <p:cNvPr id="14" name="Shape 4575">
            <a:extLst>
              <a:ext uri="{FF2B5EF4-FFF2-40B4-BE49-F238E27FC236}">
                <a16:creationId xmlns:a16="http://schemas.microsoft.com/office/drawing/2014/main" xmlns="" id="{CA1016E6-8C61-C944-B419-B09C577E2396}"/>
              </a:ext>
            </a:extLst>
          </p:cNvPr>
          <p:cNvSpPr/>
          <p:nvPr/>
        </p:nvSpPr>
        <p:spPr>
          <a:xfrm>
            <a:off x="3003972" y="2095553"/>
            <a:ext cx="2429204" cy="2429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66" y="0"/>
                </a:moveTo>
                <a:cubicBezTo>
                  <a:pt x="9771" y="0"/>
                  <a:pt x="9485" y="246"/>
                  <a:pt x="9442" y="538"/>
                </a:cubicBezTo>
                <a:lnTo>
                  <a:pt x="9222" y="2047"/>
                </a:lnTo>
                <a:cubicBezTo>
                  <a:pt x="7990" y="2268"/>
                  <a:pt x="6797" y="2754"/>
                  <a:pt x="5728" y="3497"/>
                </a:cubicBezTo>
                <a:lnTo>
                  <a:pt x="4504" y="2585"/>
                </a:lnTo>
                <a:cubicBezTo>
                  <a:pt x="4277" y="2415"/>
                  <a:pt x="3882" y="2444"/>
                  <a:pt x="3681" y="2644"/>
                </a:cubicBezTo>
                <a:lnTo>
                  <a:pt x="2644" y="3681"/>
                </a:lnTo>
                <a:cubicBezTo>
                  <a:pt x="2436" y="3890"/>
                  <a:pt x="2409" y="4268"/>
                  <a:pt x="2585" y="4504"/>
                </a:cubicBezTo>
                <a:lnTo>
                  <a:pt x="3497" y="5728"/>
                </a:lnTo>
                <a:cubicBezTo>
                  <a:pt x="2754" y="6797"/>
                  <a:pt x="2268" y="7990"/>
                  <a:pt x="2047" y="9222"/>
                </a:cubicBezTo>
                <a:lnTo>
                  <a:pt x="538" y="9442"/>
                </a:lnTo>
                <a:cubicBezTo>
                  <a:pt x="246" y="9485"/>
                  <a:pt x="0" y="9771"/>
                  <a:pt x="0" y="10066"/>
                </a:cubicBezTo>
                <a:lnTo>
                  <a:pt x="0" y="11534"/>
                </a:lnTo>
                <a:cubicBezTo>
                  <a:pt x="0" y="11829"/>
                  <a:pt x="246" y="12115"/>
                  <a:pt x="538" y="12158"/>
                </a:cubicBezTo>
                <a:lnTo>
                  <a:pt x="2047" y="12378"/>
                </a:lnTo>
                <a:cubicBezTo>
                  <a:pt x="2268" y="13610"/>
                  <a:pt x="2754" y="14803"/>
                  <a:pt x="3497" y="15872"/>
                </a:cubicBezTo>
                <a:lnTo>
                  <a:pt x="2585" y="17096"/>
                </a:lnTo>
                <a:cubicBezTo>
                  <a:pt x="2409" y="17333"/>
                  <a:pt x="2435" y="17707"/>
                  <a:pt x="2644" y="17916"/>
                </a:cubicBezTo>
                <a:lnTo>
                  <a:pt x="3681" y="18956"/>
                </a:lnTo>
                <a:cubicBezTo>
                  <a:pt x="3882" y="19156"/>
                  <a:pt x="4277" y="19185"/>
                  <a:pt x="4504" y="19015"/>
                </a:cubicBezTo>
                <a:lnTo>
                  <a:pt x="5731" y="18103"/>
                </a:lnTo>
                <a:cubicBezTo>
                  <a:pt x="6799" y="18846"/>
                  <a:pt x="7990" y="19332"/>
                  <a:pt x="9222" y="19553"/>
                </a:cubicBezTo>
                <a:lnTo>
                  <a:pt x="9442" y="21062"/>
                </a:lnTo>
                <a:cubicBezTo>
                  <a:pt x="9485" y="21354"/>
                  <a:pt x="9771" y="21600"/>
                  <a:pt x="10066" y="21600"/>
                </a:cubicBezTo>
                <a:lnTo>
                  <a:pt x="11534" y="21600"/>
                </a:lnTo>
                <a:cubicBezTo>
                  <a:pt x="11829" y="21600"/>
                  <a:pt x="12115" y="21354"/>
                  <a:pt x="12158" y="21062"/>
                </a:cubicBezTo>
                <a:lnTo>
                  <a:pt x="12381" y="19553"/>
                </a:lnTo>
                <a:cubicBezTo>
                  <a:pt x="13612" y="19332"/>
                  <a:pt x="14802" y="18845"/>
                  <a:pt x="15869" y="18103"/>
                </a:cubicBezTo>
                <a:lnTo>
                  <a:pt x="17096" y="19015"/>
                </a:lnTo>
                <a:cubicBezTo>
                  <a:pt x="17196" y="19090"/>
                  <a:pt x="17329" y="19131"/>
                  <a:pt x="17467" y="19131"/>
                </a:cubicBezTo>
                <a:cubicBezTo>
                  <a:pt x="17642" y="19131"/>
                  <a:pt x="17807" y="19067"/>
                  <a:pt x="17919" y="18956"/>
                </a:cubicBezTo>
                <a:lnTo>
                  <a:pt x="18956" y="17919"/>
                </a:lnTo>
                <a:cubicBezTo>
                  <a:pt x="19164" y="17710"/>
                  <a:pt x="19191" y="17332"/>
                  <a:pt x="19015" y="17096"/>
                </a:cubicBezTo>
                <a:lnTo>
                  <a:pt x="18103" y="15872"/>
                </a:lnTo>
                <a:cubicBezTo>
                  <a:pt x="18846" y="14803"/>
                  <a:pt x="19332" y="13610"/>
                  <a:pt x="19553" y="12378"/>
                </a:cubicBezTo>
                <a:lnTo>
                  <a:pt x="21062" y="12158"/>
                </a:lnTo>
                <a:cubicBezTo>
                  <a:pt x="21354" y="12115"/>
                  <a:pt x="21600" y="11829"/>
                  <a:pt x="21600" y="11534"/>
                </a:cubicBezTo>
                <a:lnTo>
                  <a:pt x="21600" y="10066"/>
                </a:lnTo>
                <a:cubicBezTo>
                  <a:pt x="21600" y="9771"/>
                  <a:pt x="21354" y="9485"/>
                  <a:pt x="21062" y="9442"/>
                </a:cubicBezTo>
                <a:lnTo>
                  <a:pt x="19553" y="9222"/>
                </a:lnTo>
                <a:cubicBezTo>
                  <a:pt x="19332" y="7990"/>
                  <a:pt x="18846" y="6797"/>
                  <a:pt x="18103" y="5728"/>
                </a:cubicBezTo>
                <a:lnTo>
                  <a:pt x="19015" y="4504"/>
                </a:lnTo>
                <a:cubicBezTo>
                  <a:pt x="19191" y="4268"/>
                  <a:pt x="19164" y="3893"/>
                  <a:pt x="18956" y="3684"/>
                </a:cubicBezTo>
                <a:lnTo>
                  <a:pt x="17919" y="2644"/>
                </a:lnTo>
                <a:cubicBezTo>
                  <a:pt x="17719" y="2444"/>
                  <a:pt x="17323" y="2416"/>
                  <a:pt x="17096" y="2585"/>
                </a:cubicBezTo>
                <a:lnTo>
                  <a:pt x="15872" y="3497"/>
                </a:lnTo>
                <a:cubicBezTo>
                  <a:pt x="14804" y="2754"/>
                  <a:pt x="13612" y="2268"/>
                  <a:pt x="12381" y="2047"/>
                </a:cubicBezTo>
                <a:lnTo>
                  <a:pt x="12158" y="538"/>
                </a:lnTo>
                <a:cubicBezTo>
                  <a:pt x="12115" y="246"/>
                  <a:pt x="11829" y="0"/>
                  <a:pt x="11534" y="0"/>
                </a:cubicBezTo>
                <a:lnTo>
                  <a:pt x="10066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pPr defTabSz="914263">
              <a:defRPr>
                <a:solidFill>
                  <a:srgbClr val="4C4C4C"/>
                </a:solidFill>
              </a:defRPr>
            </a:pPr>
            <a:endParaRPr sz="2532">
              <a:solidFill>
                <a:srgbClr val="4C4C4C"/>
              </a:solidFill>
              <a:latin typeface="Lato Light" panose="020F0502020204030203" pitchFamily="34" charset="0"/>
            </a:endParaRPr>
          </a:p>
        </p:txBody>
      </p:sp>
      <p:sp>
        <p:nvSpPr>
          <p:cNvPr id="11" name="Shape 4579">
            <a:extLst>
              <a:ext uri="{FF2B5EF4-FFF2-40B4-BE49-F238E27FC236}">
                <a16:creationId xmlns:a16="http://schemas.microsoft.com/office/drawing/2014/main" xmlns="" id="{32660CB9-851D-F04F-A8F7-5975255B0C85}"/>
              </a:ext>
            </a:extLst>
          </p:cNvPr>
          <p:cNvSpPr/>
          <p:nvPr/>
        </p:nvSpPr>
        <p:spPr>
          <a:xfrm>
            <a:off x="4087917" y="4416560"/>
            <a:ext cx="2429204" cy="2429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66" y="0"/>
                </a:moveTo>
                <a:cubicBezTo>
                  <a:pt x="9771" y="0"/>
                  <a:pt x="9485" y="246"/>
                  <a:pt x="9442" y="538"/>
                </a:cubicBezTo>
                <a:lnTo>
                  <a:pt x="9222" y="2047"/>
                </a:lnTo>
                <a:cubicBezTo>
                  <a:pt x="7990" y="2268"/>
                  <a:pt x="6797" y="2754"/>
                  <a:pt x="5728" y="3497"/>
                </a:cubicBezTo>
                <a:lnTo>
                  <a:pt x="4504" y="2585"/>
                </a:lnTo>
                <a:cubicBezTo>
                  <a:pt x="4277" y="2415"/>
                  <a:pt x="3882" y="2444"/>
                  <a:pt x="3681" y="2644"/>
                </a:cubicBezTo>
                <a:lnTo>
                  <a:pt x="2644" y="3681"/>
                </a:lnTo>
                <a:cubicBezTo>
                  <a:pt x="2436" y="3890"/>
                  <a:pt x="2409" y="4268"/>
                  <a:pt x="2585" y="4504"/>
                </a:cubicBezTo>
                <a:lnTo>
                  <a:pt x="3497" y="5728"/>
                </a:lnTo>
                <a:cubicBezTo>
                  <a:pt x="2754" y="6797"/>
                  <a:pt x="2268" y="7990"/>
                  <a:pt x="2047" y="9222"/>
                </a:cubicBezTo>
                <a:lnTo>
                  <a:pt x="538" y="9442"/>
                </a:lnTo>
                <a:cubicBezTo>
                  <a:pt x="246" y="9485"/>
                  <a:pt x="0" y="9771"/>
                  <a:pt x="0" y="10066"/>
                </a:cubicBezTo>
                <a:lnTo>
                  <a:pt x="0" y="11534"/>
                </a:lnTo>
                <a:cubicBezTo>
                  <a:pt x="0" y="11829"/>
                  <a:pt x="246" y="12115"/>
                  <a:pt x="538" y="12158"/>
                </a:cubicBezTo>
                <a:lnTo>
                  <a:pt x="2047" y="12378"/>
                </a:lnTo>
                <a:cubicBezTo>
                  <a:pt x="2268" y="13610"/>
                  <a:pt x="2754" y="14803"/>
                  <a:pt x="3497" y="15872"/>
                </a:cubicBezTo>
                <a:lnTo>
                  <a:pt x="2585" y="17096"/>
                </a:lnTo>
                <a:cubicBezTo>
                  <a:pt x="2409" y="17333"/>
                  <a:pt x="2435" y="17707"/>
                  <a:pt x="2644" y="17916"/>
                </a:cubicBezTo>
                <a:lnTo>
                  <a:pt x="3681" y="18956"/>
                </a:lnTo>
                <a:cubicBezTo>
                  <a:pt x="3882" y="19156"/>
                  <a:pt x="4277" y="19185"/>
                  <a:pt x="4504" y="19015"/>
                </a:cubicBezTo>
                <a:lnTo>
                  <a:pt x="5731" y="18103"/>
                </a:lnTo>
                <a:cubicBezTo>
                  <a:pt x="6799" y="18846"/>
                  <a:pt x="7990" y="19332"/>
                  <a:pt x="9222" y="19553"/>
                </a:cubicBezTo>
                <a:lnTo>
                  <a:pt x="9442" y="21062"/>
                </a:lnTo>
                <a:cubicBezTo>
                  <a:pt x="9485" y="21354"/>
                  <a:pt x="9771" y="21600"/>
                  <a:pt x="10066" y="21600"/>
                </a:cubicBezTo>
                <a:lnTo>
                  <a:pt x="11534" y="21600"/>
                </a:lnTo>
                <a:cubicBezTo>
                  <a:pt x="11829" y="21600"/>
                  <a:pt x="12115" y="21354"/>
                  <a:pt x="12158" y="21062"/>
                </a:cubicBezTo>
                <a:lnTo>
                  <a:pt x="12381" y="19553"/>
                </a:lnTo>
                <a:cubicBezTo>
                  <a:pt x="13612" y="19332"/>
                  <a:pt x="14802" y="18845"/>
                  <a:pt x="15869" y="18103"/>
                </a:cubicBezTo>
                <a:lnTo>
                  <a:pt x="17096" y="19015"/>
                </a:lnTo>
                <a:cubicBezTo>
                  <a:pt x="17196" y="19090"/>
                  <a:pt x="17329" y="19131"/>
                  <a:pt x="17467" y="19131"/>
                </a:cubicBezTo>
                <a:cubicBezTo>
                  <a:pt x="17642" y="19131"/>
                  <a:pt x="17807" y="19067"/>
                  <a:pt x="17919" y="18956"/>
                </a:cubicBezTo>
                <a:lnTo>
                  <a:pt x="18956" y="17919"/>
                </a:lnTo>
                <a:cubicBezTo>
                  <a:pt x="19164" y="17710"/>
                  <a:pt x="19191" y="17332"/>
                  <a:pt x="19015" y="17096"/>
                </a:cubicBezTo>
                <a:lnTo>
                  <a:pt x="18103" y="15872"/>
                </a:lnTo>
                <a:cubicBezTo>
                  <a:pt x="18846" y="14803"/>
                  <a:pt x="19332" y="13610"/>
                  <a:pt x="19553" y="12378"/>
                </a:cubicBezTo>
                <a:lnTo>
                  <a:pt x="21062" y="12158"/>
                </a:lnTo>
                <a:cubicBezTo>
                  <a:pt x="21354" y="12115"/>
                  <a:pt x="21600" y="11829"/>
                  <a:pt x="21600" y="11534"/>
                </a:cubicBezTo>
                <a:lnTo>
                  <a:pt x="21600" y="10066"/>
                </a:lnTo>
                <a:cubicBezTo>
                  <a:pt x="21600" y="9771"/>
                  <a:pt x="21354" y="9485"/>
                  <a:pt x="21062" y="9442"/>
                </a:cubicBezTo>
                <a:lnTo>
                  <a:pt x="19553" y="9222"/>
                </a:lnTo>
                <a:cubicBezTo>
                  <a:pt x="19332" y="7990"/>
                  <a:pt x="18846" y="6797"/>
                  <a:pt x="18103" y="5728"/>
                </a:cubicBezTo>
                <a:lnTo>
                  <a:pt x="19015" y="4504"/>
                </a:lnTo>
                <a:cubicBezTo>
                  <a:pt x="19191" y="4268"/>
                  <a:pt x="19164" y="3893"/>
                  <a:pt x="18956" y="3684"/>
                </a:cubicBezTo>
                <a:lnTo>
                  <a:pt x="17919" y="2644"/>
                </a:lnTo>
                <a:cubicBezTo>
                  <a:pt x="17719" y="2444"/>
                  <a:pt x="17323" y="2416"/>
                  <a:pt x="17096" y="2585"/>
                </a:cubicBezTo>
                <a:lnTo>
                  <a:pt x="15872" y="3497"/>
                </a:lnTo>
                <a:cubicBezTo>
                  <a:pt x="14804" y="2754"/>
                  <a:pt x="13612" y="2268"/>
                  <a:pt x="12381" y="2047"/>
                </a:cubicBezTo>
                <a:lnTo>
                  <a:pt x="12158" y="538"/>
                </a:lnTo>
                <a:cubicBezTo>
                  <a:pt x="12115" y="246"/>
                  <a:pt x="11829" y="0"/>
                  <a:pt x="11534" y="0"/>
                </a:cubicBezTo>
                <a:lnTo>
                  <a:pt x="10066" y="0"/>
                </a:ln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pPr defTabSz="914263">
              <a:defRPr>
                <a:solidFill>
                  <a:srgbClr val="4C4C4C"/>
                </a:solidFill>
              </a:defRPr>
            </a:pPr>
            <a:endParaRPr sz="2532">
              <a:solidFill>
                <a:srgbClr val="4C4C4C"/>
              </a:solidFill>
              <a:latin typeface="Lato Light" panose="020F0502020204030203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F2EA251F-CFEA-B74C-9F49-9DE958FB2B81}"/>
              </a:ext>
            </a:extLst>
          </p:cNvPr>
          <p:cNvSpPr txBox="1"/>
          <p:nvPr/>
        </p:nvSpPr>
        <p:spPr>
          <a:xfrm>
            <a:off x="524037" y="2854047"/>
            <a:ext cx="1587294" cy="83099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EMITIR </a:t>
            </a:r>
          </a:p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NORMAS DE </a:t>
            </a:r>
          </a:p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REFERÊNCIAS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662CB9EA-A5EF-2346-8958-3EFB5BD092D0}"/>
              </a:ext>
            </a:extLst>
          </p:cNvPr>
          <p:cNvSpPr txBox="1"/>
          <p:nvPr/>
        </p:nvSpPr>
        <p:spPr>
          <a:xfrm>
            <a:off x="3184663" y="2508198"/>
            <a:ext cx="2117887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ARTICULAR </a:t>
            </a:r>
          </a:p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PARA QUE AS </a:t>
            </a:r>
          </a:p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AGÊNCIAS </a:t>
            </a:r>
          </a:p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INFRANACIONAIS</a:t>
            </a:r>
          </a:p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 FAÇAM A ADESÃO </a:t>
            </a:r>
          </a:p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ÀS NORMAS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5720FBBB-B87E-884F-86FF-F6E48AC7A861}"/>
              </a:ext>
            </a:extLst>
          </p:cNvPr>
          <p:cNvSpPr txBox="1"/>
          <p:nvPr/>
        </p:nvSpPr>
        <p:spPr>
          <a:xfrm>
            <a:off x="4562329" y="5338774"/>
            <a:ext cx="1564852" cy="58477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63"/>
            <a:r>
              <a:rPr lang="en-US" sz="1600" b="1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MEDIAÇÃO &amp; </a:t>
            </a:r>
          </a:p>
          <a:p>
            <a:pPr algn="ctr" defTabSz="914263"/>
            <a:r>
              <a:rPr lang="en-US" sz="1600" b="1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ARBITRAGEM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1D5ED5F1-365C-FF49-B9BF-A37B9793F620}"/>
              </a:ext>
            </a:extLst>
          </p:cNvPr>
          <p:cNvSpPr txBox="1"/>
          <p:nvPr/>
        </p:nvSpPr>
        <p:spPr>
          <a:xfrm>
            <a:off x="1514229" y="5069533"/>
            <a:ext cx="1770036" cy="83099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63"/>
            <a:r>
              <a:rPr lang="en-US" sz="1600" b="1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CAPACITAR OS </a:t>
            </a:r>
          </a:p>
          <a:p>
            <a:pPr algn="ctr" defTabSz="914263"/>
            <a:r>
              <a:rPr lang="en-US" sz="1600" b="1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AGENTES </a:t>
            </a:r>
          </a:p>
          <a:p>
            <a:pPr algn="ctr" defTabSz="914263"/>
            <a:r>
              <a:rPr lang="en-US" sz="1600" b="1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DO SETOR </a:t>
            </a:r>
          </a:p>
        </p:txBody>
      </p:sp>
      <p:sp>
        <p:nvSpPr>
          <p:cNvPr id="29" name="TextBox 1">
            <a:extLst>
              <a:ext uri="{FF2B5EF4-FFF2-40B4-BE49-F238E27FC236}">
                <a16:creationId xmlns:a16="http://schemas.microsoft.com/office/drawing/2014/main" xmlns="" id="{AB3233C3-A41E-4979-A92F-63B5EE987820}"/>
              </a:ext>
            </a:extLst>
          </p:cNvPr>
          <p:cNvSpPr txBox="1"/>
          <p:nvPr/>
        </p:nvSpPr>
        <p:spPr>
          <a:xfrm>
            <a:off x="163716" y="1522528"/>
            <a:ext cx="9625017" cy="35900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733" b="1" spc="-145" dirty="0">
                <a:solidFill>
                  <a:schemeClr val="tx2">
                    <a:lumMod val="75000"/>
                  </a:schemeClr>
                </a:solidFill>
                <a:latin typeface="Poppins" pitchFamily="2" charset="77"/>
                <a:cs typeface="Poppins" pitchFamily="2" charset="77"/>
              </a:rPr>
              <a:t>QUAL O PAPEL DA ANA NA IMPLEMENTAÇÃO DO MARCO DO SANEAMENTO ?</a:t>
            </a:r>
          </a:p>
        </p:txBody>
      </p:sp>
      <p:sp>
        <p:nvSpPr>
          <p:cNvPr id="34" name="Shape 4572">
            <a:extLst>
              <a:ext uri="{FF2B5EF4-FFF2-40B4-BE49-F238E27FC236}">
                <a16:creationId xmlns:a16="http://schemas.microsoft.com/office/drawing/2014/main" xmlns="" id="{F36EFC7E-0614-4B87-BF88-E7E76F6D35B1}"/>
              </a:ext>
            </a:extLst>
          </p:cNvPr>
          <p:cNvSpPr/>
          <p:nvPr/>
        </p:nvSpPr>
        <p:spPr>
          <a:xfrm>
            <a:off x="7013634" y="4389116"/>
            <a:ext cx="2429203" cy="2429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66" y="0"/>
                </a:moveTo>
                <a:cubicBezTo>
                  <a:pt x="9771" y="0"/>
                  <a:pt x="9485" y="246"/>
                  <a:pt x="9442" y="538"/>
                </a:cubicBezTo>
                <a:lnTo>
                  <a:pt x="9222" y="2047"/>
                </a:lnTo>
                <a:cubicBezTo>
                  <a:pt x="7990" y="2268"/>
                  <a:pt x="6797" y="2754"/>
                  <a:pt x="5728" y="3497"/>
                </a:cubicBezTo>
                <a:lnTo>
                  <a:pt x="4504" y="2585"/>
                </a:lnTo>
                <a:cubicBezTo>
                  <a:pt x="4277" y="2415"/>
                  <a:pt x="3882" y="2444"/>
                  <a:pt x="3681" y="2644"/>
                </a:cubicBezTo>
                <a:lnTo>
                  <a:pt x="2644" y="3681"/>
                </a:lnTo>
                <a:cubicBezTo>
                  <a:pt x="2436" y="3890"/>
                  <a:pt x="2409" y="4268"/>
                  <a:pt x="2585" y="4504"/>
                </a:cubicBezTo>
                <a:lnTo>
                  <a:pt x="3497" y="5728"/>
                </a:lnTo>
                <a:cubicBezTo>
                  <a:pt x="2754" y="6797"/>
                  <a:pt x="2268" y="7990"/>
                  <a:pt x="2047" y="9222"/>
                </a:cubicBezTo>
                <a:lnTo>
                  <a:pt x="538" y="9442"/>
                </a:lnTo>
                <a:cubicBezTo>
                  <a:pt x="246" y="9485"/>
                  <a:pt x="0" y="9771"/>
                  <a:pt x="0" y="10066"/>
                </a:cubicBezTo>
                <a:lnTo>
                  <a:pt x="0" y="11534"/>
                </a:lnTo>
                <a:cubicBezTo>
                  <a:pt x="0" y="11829"/>
                  <a:pt x="246" y="12115"/>
                  <a:pt x="538" y="12158"/>
                </a:cubicBezTo>
                <a:lnTo>
                  <a:pt x="2047" y="12378"/>
                </a:lnTo>
                <a:cubicBezTo>
                  <a:pt x="2268" y="13610"/>
                  <a:pt x="2754" y="14803"/>
                  <a:pt x="3497" y="15872"/>
                </a:cubicBezTo>
                <a:lnTo>
                  <a:pt x="2585" y="17096"/>
                </a:lnTo>
                <a:cubicBezTo>
                  <a:pt x="2409" y="17333"/>
                  <a:pt x="2435" y="17707"/>
                  <a:pt x="2644" y="17916"/>
                </a:cubicBezTo>
                <a:lnTo>
                  <a:pt x="3681" y="18956"/>
                </a:lnTo>
                <a:cubicBezTo>
                  <a:pt x="3882" y="19156"/>
                  <a:pt x="4277" y="19185"/>
                  <a:pt x="4504" y="19015"/>
                </a:cubicBezTo>
                <a:lnTo>
                  <a:pt x="5731" y="18103"/>
                </a:lnTo>
                <a:cubicBezTo>
                  <a:pt x="6799" y="18846"/>
                  <a:pt x="7990" y="19332"/>
                  <a:pt x="9222" y="19553"/>
                </a:cubicBezTo>
                <a:lnTo>
                  <a:pt x="9442" y="21062"/>
                </a:lnTo>
                <a:cubicBezTo>
                  <a:pt x="9485" y="21354"/>
                  <a:pt x="9771" y="21600"/>
                  <a:pt x="10066" y="21600"/>
                </a:cubicBezTo>
                <a:lnTo>
                  <a:pt x="11534" y="21600"/>
                </a:lnTo>
                <a:cubicBezTo>
                  <a:pt x="11829" y="21600"/>
                  <a:pt x="12115" y="21354"/>
                  <a:pt x="12158" y="21062"/>
                </a:cubicBezTo>
                <a:lnTo>
                  <a:pt x="12381" y="19553"/>
                </a:lnTo>
                <a:cubicBezTo>
                  <a:pt x="13612" y="19332"/>
                  <a:pt x="14802" y="18845"/>
                  <a:pt x="15869" y="18103"/>
                </a:cubicBezTo>
                <a:lnTo>
                  <a:pt x="17096" y="19015"/>
                </a:lnTo>
                <a:cubicBezTo>
                  <a:pt x="17196" y="19090"/>
                  <a:pt x="17329" y="19131"/>
                  <a:pt x="17467" y="19131"/>
                </a:cubicBezTo>
                <a:cubicBezTo>
                  <a:pt x="17642" y="19131"/>
                  <a:pt x="17807" y="19067"/>
                  <a:pt x="17919" y="18956"/>
                </a:cubicBezTo>
                <a:lnTo>
                  <a:pt x="18956" y="17919"/>
                </a:lnTo>
                <a:cubicBezTo>
                  <a:pt x="19164" y="17710"/>
                  <a:pt x="19191" y="17332"/>
                  <a:pt x="19015" y="17096"/>
                </a:cubicBezTo>
                <a:lnTo>
                  <a:pt x="18103" y="15872"/>
                </a:lnTo>
                <a:cubicBezTo>
                  <a:pt x="18846" y="14803"/>
                  <a:pt x="19332" y="13610"/>
                  <a:pt x="19553" y="12378"/>
                </a:cubicBezTo>
                <a:lnTo>
                  <a:pt x="21062" y="12158"/>
                </a:lnTo>
                <a:cubicBezTo>
                  <a:pt x="21354" y="12115"/>
                  <a:pt x="21600" y="11829"/>
                  <a:pt x="21600" y="11534"/>
                </a:cubicBezTo>
                <a:lnTo>
                  <a:pt x="21600" y="10066"/>
                </a:lnTo>
                <a:cubicBezTo>
                  <a:pt x="21600" y="9771"/>
                  <a:pt x="21354" y="9485"/>
                  <a:pt x="21062" y="9442"/>
                </a:cubicBezTo>
                <a:lnTo>
                  <a:pt x="19553" y="9222"/>
                </a:lnTo>
                <a:cubicBezTo>
                  <a:pt x="19332" y="7990"/>
                  <a:pt x="18846" y="6797"/>
                  <a:pt x="18103" y="5728"/>
                </a:cubicBezTo>
                <a:lnTo>
                  <a:pt x="19015" y="4504"/>
                </a:lnTo>
                <a:cubicBezTo>
                  <a:pt x="19191" y="4268"/>
                  <a:pt x="19164" y="3893"/>
                  <a:pt x="18956" y="3684"/>
                </a:cubicBezTo>
                <a:lnTo>
                  <a:pt x="17919" y="2644"/>
                </a:lnTo>
                <a:cubicBezTo>
                  <a:pt x="17719" y="2444"/>
                  <a:pt x="17323" y="2416"/>
                  <a:pt x="17096" y="2585"/>
                </a:cubicBezTo>
                <a:lnTo>
                  <a:pt x="15872" y="3497"/>
                </a:lnTo>
                <a:cubicBezTo>
                  <a:pt x="14804" y="2754"/>
                  <a:pt x="13612" y="2268"/>
                  <a:pt x="12381" y="2047"/>
                </a:cubicBezTo>
                <a:lnTo>
                  <a:pt x="12158" y="538"/>
                </a:lnTo>
                <a:cubicBezTo>
                  <a:pt x="12115" y="246"/>
                  <a:pt x="11829" y="0"/>
                  <a:pt x="11534" y="0"/>
                </a:cubicBezTo>
                <a:lnTo>
                  <a:pt x="10066" y="0"/>
                </a:lnTo>
                <a:close/>
              </a:path>
            </a:pathLst>
          </a:cu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pPr defTabSz="914263">
              <a:defRPr>
                <a:solidFill>
                  <a:srgbClr val="4C4C4C"/>
                </a:solidFill>
              </a:defRPr>
            </a:pPr>
            <a:endParaRPr sz="2532">
              <a:solidFill>
                <a:srgbClr val="4C4C4C"/>
              </a:solidFill>
              <a:latin typeface="Lato Light" panose="020F0502020204030203" pitchFamily="34" charset="0"/>
            </a:endParaRPr>
          </a:p>
        </p:txBody>
      </p:sp>
      <p:sp>
        <p:nvSpPr>
          <p:cNvPr id="38" name="TextBox 35">
            <a:extLst>
              <a:ext uri="{FF2B5EF4-FFF2-40B4-BE49-F238E27FC236}">
                <a16:creationId xmlns:a16="http://schemas.microsoft.com/office/drawing/2014/main" xmlns="" id="{68D4B26C-34B0-4310-A0AE-BC84B62331D3}"/>
              </a:ext>
            </a:extLst>
          </p:cNvPr>
          <p:cNvSpPr txBox="1"/>
          <p:nvPr/>
        </p:nvSpPr>
        <p:spPr>
          <a:xfrm>
            <a:off x="6458869" y="2995858"/>
            <a:ext cx="1321196" cy="58477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ESTUDOS</a:t>
            </a:r>
          </a:p>
          <a:p>
            <a:pPr algn="ctr" defTabSz="914263"/>
            <a:r>
              <a:rPr lang="en-US" sz="1600" b="1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 TÉCNICOS </a:t>
            </a:r>
          </a:p>
        </p:txBody>
      </p:sp>
      <p:sp>
        <p:nvSpPr>
          <p:cNvPr id="42" name="TextBox 35">
            <a:extLst>
              <a:ext uri="{FF2B5EF4-FFF2-40B4-BE49-F238E27FC236}">
                <a16:creationId xmlns:a16="http://schemas.microsoft.com/office/drawing/2014/main" xmlns="" id="{F7533207-1E8A-4EF9-8BEE-EBDDA441036F}"/>
              </a:ext>
            </a:extLst>
          </p:cNvPr>
          <p:cNvSpPr txBox="1"/>
          <p:nvPr/>
        </p:nvSpPr>
        <p:spPr>
          <a:xfrm>
            <a:off x="7261253" y="4599025"/>
            <a:ext cx="1964849" cy="184665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63"/>
            <a:r>
              <a:rPr lang="en-US" sz="1600" b="1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 </a:t>
            </a:r>
          </a:p>
          <a:p>
            <a:pPr algn="ctr"/>
            <a:r>
              <a:rPr lang="pt-BR" sz="1400" b="1">
                <a:solidFill>
                  <a:schemeClr val="bg1"/>
                </a:solidFill>
              </a:rPr>
              <a:t>PUBLICAR RELAÇÃO </a:t>
            </a:r>
          </a:p>
          <a:p>
            <a:pPr algn="ctr"/>
            <a:r>
              <a:rPr lang="pt-BR" sz="1400" b="1">
                <a:solidFill>
                  <a:schemeClr val="bg1"/>
                </a:solidFill>
              </a:rPr>
              <a:t>DE ENTIDADES</a:t>
            </a:r>
          </a:p>
          <a:p>
            <a:pPr algn="ctr"/>
            <a:r>
              <a:rPr lang="pt-BR" sz="1400" b="1">
                <a:solidFill>
                  <a:schemeClr val="bg1"/>
                </a:solidFill>
              </a:rPr>
              <a:t>REGULADORAS</a:t>
            </a:r>
          </a:p>
          <a:p>
            <a:pPr algn="ctr"/>
            <a:r>
              <a:rPr lang="pt-BR" sz="1400" b="1">
                <a:solidFill>
                  <a:schemeClr val="bg1"/>
                </a:solidFill>
              </a:rPr>
              <a:t>E FISCALIZADORAS </a:t>
            </a:r>
          </a:p>
          <a:p>
            <a:pPr algn="ctr"/>
            <a:r>
              <a:rPr lang="pt-BR" sz="1400" b="1">
                <a:solidFill>
                  <a:schemeClr val="bg1"/>
                </a:solidFill>
              </a:rPr>
              <a:t>QUE ADOTAM AS  NORMAS DE REFERÊNCIA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xmlns="" id="{D256FACB-5D08-8823-CEAB-4DF1250AF425}"/>
              </a:ext>
            </a:extLst>
          </p:cNvPr>
          <p:cNvSpPr txBox="1"/>
          <p:nvPr/>
        </p:nvSpPr>
        <p:spPr>
          <a:xfrm>
            <a:off x="338184" y="352801"/>
            <a:ext cx="1185381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61558" eaLnBrk="0" fontAlgn="base" hangingPunct="0">
              <a:spcAft>
                <a:spcPts val="400"/>
              </a:spcAft>
              <a:buSzPct val="100000"/>
            </a:pPr>
            <a:r>
              <a:rPr lang="pt-BR" sz="4200" b="1" dirty="0">
                <a:solidFill>
                  <a:srgbClr val="0F6FC6"/>
                </a:solidFill>
                <a:ea typeface="+mj-ea"/>
                <a:cs typeface="+mj-cs"/>
              </a:rPr>
              <a:t>Novo papel da ANA</a:t>
            </a:r>
          </a:p>
        </p:txBody>
      </p:sp>
      <p:pic>
        <p:nvPicPr>
          <p:cNvPr id="5" name="Imagem 4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583F46EE-3992-C5EE-B655-1BA7938992A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4" y="-280"/>
            <a:ext cx="1151972" cy="559180"/>
          </a:xfrm>
          <a:prstGeom prst="rect">
            <a:avLst/>
          </a:prstGeom>
        </p:spPr>
      </p:pic>
      <p:sp>
        <p:nvSpPr>
          <p:cNvPr id="3" name="Retângulo Arredondado 4">
            <a:extLst>
              <a:ext uri="{FF2B5EF4-FFF2-40B4-BE49-F238E27FC236}">
                <a16:creationId xmlns:a16="http://schemas.microsoft.com/office/drawing/2014/main" xmlns="" id="{D2EDFEDC-7267-9775-F705-2278EEC6E852}"/>
              </a:ext>
            </a:extLst>
          </p:cNvPr>
          <p:cNvSpPr/>
          <p:nvPr/>
        </p:nvSpPr>
        <p:spPr>
          <a:xfrm>
            <a:off x="9788733" y="3712859"/>
            <a:ext cx="2281349" cy="67625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Universalização</a:t>
            </a:r>
          </a:p>
        </p:txBody>
      </p:sp>
      <p:sp>
        <p:nvSpPr>
          <p:cNvPr id="7" name="Seta: para a Direita 6">
            <a:extLst>
              <a:ext uri="{FF2B5EF4-FFF2-40B4-BE49-F238E27FC236}">
                <a16:creationId xmlns:a16="http://schemas.microsoft.com/office/drawing/2014/main" xmlns="" id="{5B240DEE-9A4A-B1C5-42EA-9BA12262E923}"/>
              </a:ext>
            </a:extLst>
          </p:cNvPr>
          <p:cNvSpPr/>
          <p:nvPr/>
        </p:nvSpPr>
        <p:spPr>
          <a:xfrm>
            <a:off x="8961120" y="3726068"/>
            <a:ext cx="773520" cy="6749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048536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m 10" descr="Interface gráfica do usuário, Texto, Aplicativo&#10;&#10;Descrição gerada automaticamente">
            <a:extLst>
              <a:ext uri="{FF2B5EF4-FFF2-40B4-BE49-F238E27FC236}">
                <a16:creationId xmlns:a16="http://schemas.microsoft.com/office/drawing/2014/main" xmlns="" id="{0467682A-C4BF-F5DD-240D-86FDF06C0B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99" y="721323"/>
            <a:ext cx="3629424" cy="1895840"/>
          </a:xfrm>
          <a:prstGeom prst="rect">
            <a:avLst/>
          </a:prstGeom>
        </p:spPr>
      </p:pic>
      <p:sp>
        <p:nvSpPr>
          <p:cNvPr id="36" name="CaixaDeTexto 35">
            <a:extLst>
              <a:ext uri="{FF2B5EF4-FFF2-40B4-BE49-F238E27FC236}">
                <a16:creationId xmlns:a16="http://schemas.microsoft.com/office/drawing/2014/main" xmlns="" id="{E8806D4A-AAFB-4928-9360-4CABDE825530}"/>
              </a:ext>
            </a:extLst>
          </p:cNvPr>
          <p:cNvSpPr txBox="1"/>
          <p:nvPr/>
        </p:nvSpPr>
        <p:spPr>
          <a:xfrm>
            <a:off x="1574801" y="173314"/>
            <a:ext cx="9307107" cy="10363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3067" b="1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Novo papel da Agência Nacional de Águas e saneamento básico (ANA) e supervisão regulatória</a:t>
            </a:r>
            <a:endParaRPr lang="pt-BR" sz="3067" dirty="0">
              <a:solidFill>
                <a:schemeClr val="bg1"/>
              </a:solidFill>
            </a:endParaRP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xmlns="" id="{2F8FD56A-1EAB-DF08-53D5-69420571AD01}"/>
              </a:ext>
            </a:extLst>
          </p:cNvPr>
          <p:cNvSpPr txBox="1"/>
          <p:nvPr/>
        </p:nvSpPr>
        <p:spPr>
          <a:xfrm>
            <a:off x="2525426" y="181752"/>
            <a:ext cx="775226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3600" b="1" dirty="0">
                <a:solidFill>
                  <a:srgbClr val="0F6FC6"/>
                </a:solidFill>
                <a:latin typeface="+mj-lt"/>
                <a:ea typeface="+mj-ea"/>
                <a:cs typeface="+mj-cs"/>
              </a:rPr>
              <a:t>Processo de Elaboração da NR</a:t>
            </a:r>
          </a:p>
        </p:txBody>
      </p:sp>
      <p:pic>
        <p:nvPicPr>
          <p:cNvPr id="4" name="Imagem 3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44567DF3-6748-A174-23A5-CBDDD50BC3A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4" y="-280"/>
            <a:ext cx="1151972" cy="559180"/>
          </a:xfrm>
          <a:prstGeom prst="rect">
            <a:avLst/>
          </a:prstGeom>
        </p:spPr>
      </p:pic>
      <p:pic>
        <p:nvPicPr>
          <p:cNvPr id="5" name="Imagem 4" descr="Interface gráfica do usuário, Texto, Aplicativo&#10;&#10;Descrição gerada automaticamente">
            <a:extLst>
              <a:ext uri="{FF2B5EF4-FFF2-40B4-BE49-F238E27FC236}">
                <a16:creationId xmlns:a16="http://schemas.microsoft.com/office/drawing/2014/main" xmlns="" id="{09581A32-3F87-708B-7615-F199E0E40BA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791987"/>
            <a:ext cx="7153685" cy="2066013"/>
          </a:xfrm>
          <a:prstGeom prst="rect">
            <a:avLst/>
          </a:prstGeom>
        </p:spPr>
      </p:pic>
      <p:pic>
        <p:nvPicPr>
          <p:cNvPr id="7" name="Imagem 6" descr="Interface gráfica do usuário, Diagrama, Aplicativo&#10;&#10;Descrição gerada automaticamente">
            <a:extLst>
              <a:ext uri="{FF2B5EF4-FFF2-40B4-BE49-F238E27FC236}">
                <a16:creationId xmlns:a16="http://schemas.microsoft.com/office/drawing/2014/main" xmlns="" id="{73D9B77E-03A5-73B5-0E87-23228B21D29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34962" y="1822488"/>
            <a:ext cx="6842234" cy="3595219"/>
          </a:xfrm>
          <a:prstGeom prst="rect">
            <a:avLst/>
          </a:prstGeom>
        </p:spPr>
      </p:pic>
      <p:pic>
        <p:nvPicPr>
          <p:cNvPr id="9" name="Imagem 8" descr="Uma imagem contendo Texto&#10;&#10;Descrição gerada automaticamente">
            <a:extLst>
              <a:ext uri="{FF2B5EF4-FFF2-40B4-BE49-F238E27FC236}">
                <a16:creationId xmlns:a16="http://schemas.microsoft.com/office/drawing/2014/main" xmlns="" id="{7430EEAF-C42B-B5FE-7D0E-A3753F635A3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541" y="2679896"/>
            <a:ext cx="3938684" cy="1880404"/>
          </a:xfrm>
          <a:prstGeom prst="rect">
            <a:avLst/>
          </a:prstGeom>
        </p:spPr>
      </p:pic>
      <p:sp>
        <p:nvSpPr>
          <p:cNvPr id="12" name="Seta para a Direita 11">
            <a:extLst>
              <a:ext uri="{FF2B5EF4-FFF2-40B4-BE49-F238E27FC236}">
                <a16:creationId xmlns:a16="http://schemas.microsoft.com/office/drawing/2014/main" xmlns="" id="{E9F3E0B5-EA99-3A75-104A-C0EB48311CE2}"/>
              </a:ext>
            </a:extLst>
          </p:cNvPr>
          <p:cNvSpPr/>
          <p:nvPr/>
        </p:nvSpPr>
        <p:spPr>
          <a:xfrm>
            <a:off x="4084226" y="3153103"/>
            <a:ext cx="661196" cy="466995"/>
          </a:xfrm>
          <a:prstGeom prst="rightArrow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279189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1">
            <a:extLst>
              <a:ext uri="{FF2B5EF4-FFF2-40B4-BE49-F238E27FC236}">
                <a16:creationId xmlns:a16="http://schemas.microsoft.com/office/drawing/2014/main" xmlns="" id="{DBA7F8A6-EF91-4C94-B17C-50EFF6A11C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1185" y="21307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ctangle 2">
            <a:extLst>
              <a:ext uri="{FF2B5EF4-FFF2-40B4-BE49-F238E27FC236}">
                <a16:creationId xmlns:a16="http://schemas.microsoft.com/office/drawing/2014/main" xmlns="" id="{63519DE4-83EA-4063-B7B1-9FF20E47A89E}"/>
              </a:ext>
            </a:extLst>
          </p:cNvPr>
          <p:cNvSpPr>
            <a:spLocks/>
          </p:cNvSpPr>
          <p:nvPr/>
        </p:nvSpPr>
        <p:spPr bwMode="auto">
          <a:xfrm>
            <a:off x="0" y="-1598613"/>
            <a:ext cx="7500938" cy="3563938"/>
          </a:xfrm>
          <a:prstGeom prst="rect">
            <a:avLst/>
          </a:prstGeom>
          <a:solidFill>
            <a:srgbClr val="233C8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1pPr>
            <a:lvl2pPr marL="742950" indent="-285750"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2pPr>
            <a:lvl3pPr marL="1143000" indent="-228600"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3pPr>
            <a:lvl4pPr marL="1600200" indent="-228600"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4pPr>
            <a:lvl5pPr marL="2057400" indent="-228600"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  <a:sym typeface="Helvetica" panose="020B0604020202020204" pitchFamily="34" charset="0"/>
              </a:defRPr>
            </a:lvl9pPr>
          </a:lstStyle>
          <a:p>
            <a:pPr algn="ctr" eaLnBrk="1"/>
            <a:endParaRPr lang="pt-BR" altLang="pt-BR">
              <a:solidFill>
                <a:srgbClr val="FFFFFF"/>
              </a:solidFill>
            </a:endParaRPr>
          </a:p>
        </p:txBody>
      </p:sp>
      <p:sp>
        <p:nvSpPr>
          <p:cNvPr id="6153" name="AutoShape 8">
            <a:extLst>
              <a:ext uri="{FF2B5EF4-FFF2-40B4-BE49-F238E27FC236}">
                <a16:creationId xmlns:a16="http://schemas.microsoft.com/office/drawing/2014/main" xmlns="" id="{C093DFCD-A213-4ABB-924E-A65704F5C0CA}"/>
              </a:ext>
            </a:extLst>
          </p:cNvPr>
          <p:cNvSpPr>
            <a:spLocks/>
          </p:cNvSpPr>
          <p:nvPr/>
        </p:nvSpPr>
        <p:spPr bwMode="auto">
          <a:xfrm rot="9824962" flipH="1">
            <a:off x="2492149" y="-2306080"/>
            <a:ext cx="10477500" cy="8350251"/>
          </a:xfrm>
          <a:custGeom>
            <a:avLst/>
            <a:gdLst>
              <a:gd name="T0" fmla="*/ 2147483646 w 21600"/>
              <a:gd name="T1" fmla="*/ 1614043984 h 21600"/>
              <a:gd name="T2" fmla="*/ 2147483646 w 21600"/>
              <a:gd name="T3" fmla="*/ 1614043984 h 21600"/>
              <a:gd name="T4" fmla="*/ 2147483646 w 21600"/>
              <a:gd name="T5" fmla="*/ 1614043984 h 21600"/>
              <a:gd name="T6" fmla="*/ 2147483646 w 21600"/>
              <a:gd name="T7" fmla="*/ 1614043984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21554"/>
                </a:moveTo>
                <a:cubicBezTo>
                  <a:pt x="1075" y="20689"/>
                  <a:pt x="2041" y="19628"/>
                  <a:pt x="2865" y="18405"/>
                </a:cubicBezTo>
                <a:cubicBezTo>
                  <a:pt x="3799" y="17019"/>
                  <a:pt x="4539" y="15445"/>
                  <a:pt x="5066" y="13755"/>
                </a:cubicBezTo>
                <a:cubicBezTo>
                  <a:pt x="5597" y="12052"/>
                  <a:pt x="5926" y="10206"/>
                  <a:pt x="6877" y="8812"/>
                </a:cubicBezTo>
                <a:cubicBezTo>
                  <a:pt x="8925" y="5813"/>
                  <a:pt x="12446" y="6273"/>
                  <a:pt x="15487" y="5459"/>
                </a:cubicBezTo>
                <a:cubicBezTo>
                  <a:pt x="17704" y="4866"/>
                  <a:pt x="19772" y="3470"/>
                  <a:pt x="21066" y="1140"/>
                </a:cubicBezTo>
                <a:cubicBezTo>
                  <a:pt x="21267" y="778"/>
                  <a:pt x="21445" y="397"/>
                  <a:pt x="21600" y="0"/>
                </a:cubicBezTo>
                <a:lnTo>
                  <a:pt x="21593" y="21600"/>
                </a:lnTo>
                <a:lnTo>
                  <a:pt x="0" y="21554"/>
                </a:lnTo>
                <a:close/>
              </a:path>
            </a:pathLst>
          </a:custGeom>
          <a:solidFill>
            <a:srgbClr val="82B3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endParaRPr lang="pt-BR"/>
          </a:p>
        </p:txBody>
      </p:sp>
      <p:sp>
        <p:nvSpPr>
          <p:cNvPr id="6154" name="AutoShape 9">
            <a:extLst>
              <a:ext uri="{FF2B5EF4-FFF2-40B4-BE49-F238E27FC236}">
                <a16:creationId xmlns:a16="http://schemas.microsoft.com/office/drawing/2014/main" xmlns="" id="{94BAB29C-D44A-49D8-A80D-0F856147FC46}"/>
              </a:ext>
            </a:extLst>
          </p:cNvPr>
          <p:cNvSpPr>
            <a:spLocks/>
          </p:cNvSpPr>
          <p:nvPr/>
        </p:nvSpPr>
        <p:spPr bwMode="auto">
          <a:xfrm rot="9824962" flipH="1">
            <a:off x="2492149" y="-2594516"/>
            <a:ext cx="10477500" cy="8350251"/>
          </a:xfrm>
          <a:custGeom>
            <a:avLst/>
            <a:gdLst>
              <a:gd name="T0" fmla="*/ 2147483646 w 21600"/>
              <a:gd name="T1" fmla="*/ 1614043984 h 21600"/>
              <a:gd name="T2" fmla="*/ 2147483646 w 21600"/>
              <a:gd name="T3" fmla="*/ 1614043984 h 21600"/>
              <a:gd name="T4" fmla="*/ 2147483646 w 21600"/>
              <a:gd name="T5" fmla="*/ 1614043984 h 21600"/>
              <a:gd name="T6" fmla="*/ 2147483646 w 21600"/>
              <a:gd name="T7" fmla="*/ 1614043984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21554"/>
                </a:moveTo>
                <a:cubicBezTo>
                  <a:pt x="1075" y="20689"/>
                  <a:pt x="2041" y="19628"/>
                  <a:pt x="2865" y="18405"/>
                </a:cubicBezTo>
                <a:cubicBezTo>
                  <a:pt x="3799" y="17019"/>
                  <a:pt x="4539" y="15445"/>
                  <a:pt x="5066" y="13755"/>
                </a:cubicBezTo>
                <a:cubicBezTo>
                  <a:pt x="5597" y="12052"/>
                  <a:pt x="5926" y="10206"/>
                  <a:pt x="6877" y="8812"/>
                </a:cubicBezTo>
                <a:cubicBezTo>
                  <a:pt x="8925" y="5813"/>
                  <a:pt x="12446" y="6273"/>
                  <a:pt x="15487" y="5459"/>
                </a:cubicBezTo>
                <a:cubicBezTo>
                  <a:pt x="17704" y="4866"/>
                  <a:pt x="19772" y="3470"/>
                  <a:pt x="21066" y="1140"/>
                </a:cubicBezTo>
                <a:cubicBezTo>
                  <a:pt x="21267" y="778"/>
                  <a:pt x="21445" y="397"/>
                  <a:pt x="21600" y="0"/>
                </a:cubicBezTo>
                <a:lnTo>
                  <a:pt x="21593" y="21600"/>
                </a:lnTo>
                <a:lnTo>
                  <a:pt x="0" y="21554"/>
                </a:lnTo>
                <a:close/>
              </a:path>
            </a:pathLst>
          </a:custGeom>
          <a:solidFill>
            <a:srgbClr val="2790C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endParaRPr lang="pt-BR"/>
          </a:p>
        </p:txBody>
      </p:sp>
      <p:sp>
        <p:nvSpPr>
          <p:cNvPr id="6155" name="AutoShape 10">
            <a:extLst>
              <a:ext uri="{FF2B5EF4-FFF2-40B4-BE49-F238E27FC236}">
                <a16:creationId xmlns:a16="http://schemas.microsoft.com/office/drawing/2014/main" xmlns="" id="{14313FBD-B7CA-4A8D-8B8E-C8F4A7B024E0}"/>
              </a:ext>
            </a:extLst>
          </p:cNvPr>
          <p:cNvSpPr>
            <a:spLocks/>
          </p:cNvSpPr>
          <p:nvPr/>
        </p:nvSpPr>
        <p:spPr bwMode="auto">
          <a:xfrm rot="9824962" flipH="1">
            <a:off x="2508311" y="-2760631"/>
            <a:ext cx="10477500" cy="8350251"/>
          </a:xfrm>
          <a:custGeom>
            <a:avLst/>
            <a:gdLst>
              <a:gd name="T0" fmla="*/ 2147483646 w 21600"/>
              <a:gd name="T1" fmla="*/ 1614043984 h 21600"/>
              <a:gd name="T2" fmla="*/ 2147483646 w 21600"/>
              <a:gd name="T3" fmla="*/ 1614043984 h 21600"/>
              <a:gd name="T4" fmla="*/ 2147483646 w 21600"/>
              <a:gd name="T5" fmla="*/ 1614043984 h 21600"/>
              <a:gd name="T6" fmla="*/ 2147483646 w 21600"/>
              <a:gd name="T7" fmla="*/ 1614043984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21554"/>
                </a:moveTo>
                <a:cubicBezTo>
                  <a:pt x="1075" y="20689"/>
                  <a:pt x="2041" y="19628"/>
                  <a:pt x="2865" y="18405"/>
                </a:cubicBezTo>
                <a:cubicBezTo>
                  <a:pt x="3799" y="17019"/>
                  <a:pt x="4539" y="15445"/>
                  <a:pt x="5066" y="13755"/>
                </a:cubicBezTo>
                <a:cubicBezTo>
                  <a:pt x="5597" y="12052"/>
                  <a:pt x="5926" y="10206"/>
                  <a:pt x="6877" y="8812"/>
                </a:cubicBezTo>
                <a:cubicBezTo>
                  <a:pt x="8925" y="5813"/>
                  <a:pt x="12446" y="6273"/>
                  <a:pt x="15487" y="5459"/>
                </a:cubicBezTo>
                <a:cubicBezTo>
                  <a:pt x="17704" y="4866"/>
                  <a:pt x="19772" y="3470"/>
                  <a:pt x="21066" y="1140"/>
                </a:cubicBezTo>
                <a:cubicBezTo>
                  <a:pt x="21267" y="778"/>
                  <a:pt x="21445" y="397"/>
                  <a:pt x="21600" y="0"/>
                </a:cubicBezTo>
                <a:lnTo>
                  <a:pt x="21593" y="21600"/>
                </a:lnTo>
                <a:lnTo>
                  <a:pt x="0" y="21554"/>
                </a:lnTo>
                <a:close/>
              </a:path>
            </a:pathLst>
          </a:custGeom>
          <a:solidFill>
            <a:srgbClr val="263B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endParaRPr lang="pt-BR"/>
          </a:p>
        </p:txBody>
      </p:sp>
      <p:pic>
        <p:nvPicPr>
          <p:cNvPr id="6156" name="Picture 11">
            <a:extLst>
              <a:ext uri="{FF2B5EF4-FFF2-40B4-BE49-F238E27FC236}">
                <a16:creationId xmlns:a16="http://schemas.microsoft.com/office/drawing/2014/main" xmlns="" id="{B3360FF4-6A5D-438F-A84F-8907CF7E7A5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824962" flipH="1">
            <a:off x="3848100" y="-2237352"/>
            <a:ext cx="9229725" cy="6007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xmlns="" id="{01CF4171-CC3C-174E-8E62-88C140A466AC}"/>
              </a:ext>
            </a:extLst>
          </p:cNvPr>
          <p:cNvSpPr/>
          <p:nvPr/>
        </p:nvSpPr>
        <p:spPr>
          <a:xfrm>
            <a:off x="310435" y="489063"/>
            <a:ext cx="316945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</a:rPr>
              <a:t>ANA  </a:t>
            </a:r>
          </a:p>
          <a:p>
            <a:r>
              <a:rPr lang="en-US" sz="4000" dirty="0" err="1">
                <a:solidFill>
                  <a:schemeClr val="bg1"/>
                </a:solidFill>
              </a:rPr>
              <a:t>Quem</a:t>
            </a:r>
            <a:r>
              <a:rPr lang="en-US" sz="4000" dirty="0">
                <a:solidFill>
                  <a:schemeClr val="bg1"/>
                </a:solidFill>
              </a:rPr>
              <a:t> </a:t>
            </a:r>
            <a:r>
              <a:rPr lang="en-US" sz="4000" dirty="0" err="1">
                <a:solidFill>
                  <a:schemeClr val="bg1"/>
                </a:solidFill>
              </a:rPr>
              <a:t>somos</a:t>
            </a:r>
            <a:r>
              <a:rPr lang="en-US" sz="4000" dirty="0">
                <a:solidFill>
                  <a:schemeClr val="bg1"/>
                </a:solidFill>
              </a:rPr>
              <a:t>?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xmlns="" id="{7031C125-7837-10C0-9424-10D879C0807C}"/>
              </a:ext>
            </a:extLst>
          </p:cNvPr>
          <p:cNvSpPr txBox="1">
            <a:spLocks/>
          </p:cNvSpPr>
          <p:nvPr/>
        </p:nvSpPr>
        <p:spPr>
          <a:xfrm>
            <a:off x="5368835" y="3416472"/>
            <a:ext cx="6823166" cy="3577378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pt-BR" sz="1800" dirty="0"/>
              <a:t>A Lei nº </a:t>
            </a:r>
            <a:r>
              <a:rPr lang="pt-BR" sz="1800" b="1" dirty="0"/>
              <a:t>14.026/2020</a:t>
            </a:r>
            <a:r>
              <a:rPr lang="pt-BR" sz="1800" dirty="0"/>
              <a:t> ampliou as competências da ANA, acrescentou o papel de harmonizar a </a:t>
            </a:r>
            <a:r>
              <a:rPr lang="pt-BR" sz="1800" b="1" dirty="0"/>
              <a:t>regulação</a:t>
            </a:r>
            <a:r>
              <a:rPr lang="pt-BR" sz="1800" dirty="0"/>
              <a:t> para os serviços de saneamento básico com a emissão de </a:t>
            </a:r>
            <a:r>
              <a:rPr lang="pt-BR" sz="1800" b="1" dirty="0"/>
              <a:t>normas de referência </a:t>
            </a:r>
            <a:r>
              <a:rPr lang="pt-BR" sz="1800" dirty="0"/>
              <a:t>para o setor</a:t>
            </a:r>
          </a:p>
          <a:p>
            <a:pPr>
              <a:lnSpc>
                <a:spcPct val="150000"/>
              </a:lnSpc>
            </a:pPr>
            <a:r>
              <a:rPr lang="pt-BR" sz="1800" dirty="0"/>
              <a:t>As </a:t>
            </a:r>
            <a:r>
              <a:rPr lang="pt-BR" sz="1800" dirty="0" err="1"/>
              <a:t>NRs</a:t>
            </a:r>
            <a:r>
              <a:rPr lang="pt-BR" sz="1800" dirty="0"/>
              <a:t> são de adoção facultativa, porém sua adoção pelos reguladores infranacionais as tornam compulsórias para a prestação do serviço. A Política Federal de Saneamento </a:t>
            </a:r>
            <a:r>
              <a:rPr lang="pt-BR" sz="1800" dirty="0">
                <a:sym typeface="Wingdings" pitchFamily="2" charset="2"/>
              </a:rPr>
              <a:t>vincula o repasse de recursos públicos federais para o setor à adoção das </a:t>
            </a:r>
            <a:r>
              <a:rPr lang="pt-BR" sz="1800" dirty="0" err="1">
                <a:sym typeface="Wingdings" pitchFamily="2" charset="2"/>
              </a:rPr>
              <a:t>NRs</a:t>
            </a:r>
            <a:endParaRPr lang="pt-BR" sz="1800" dirty="0"/>
          </a:p>
        </p:txBody>
      </p:sp>
      <p:sp>
        <p:nvSpPr>
          <p:cNvPr id="8" name="Retângulo 7">
            <a:extLst>
              <a:ext uri="{FF2B5EF4-FFF2-40B4-BE49-F238E27FC236}">
                <a16:creationId xmlns:a16="http://schemas.microsoft.com/office/drawing/2014/main" xmlns="" id="{FB78FB30-CAE8-2CCE-1B78-C2CDE40A5C42}"/>
              </a:ext>
            </a:extLst>
          </p:cNvPr>
          <p:cNvSpPr/>
          <p:nvPr/>
        </p:nvSpPr>
        <p:spPr>
          <a:xfrm>
            <a:off x="-15966" y="2045124"/>
            <a:ext cx="5489303" cy="48250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90510" indent="-190510">
              <a:lnSpc>
                <a:spcPct val="150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t-BR" dirty="0"/>
              <a:t>A </a:t>
            </a:r>
            <a:r>
              <a:rPr lang="pt-BR" b="1" dirty="0"/>
              <a:t>ANA foi criada no ano 2000 </a:t>
            </a:r>
            <a:r>
              <a:rPr lang="pt-BR" dirty="0"/>
              <a:t>com a responsabilidade principal de </a:t>
            </a:r>
            <a:r>
              <a:rPr lang="pt-BR" b="1" dirty="0"/>
              <a:t>implementar a Política Nacional de Recursos Hídricos </a:t>
            </a:r>
            <a:r>
              <a:rPr lang="pt-BR" dirty="0"/>
              <a:t>em nível federal.</a:t>
            </a:r>
          </a:p>
          <a:p>
            <a:pPr marL="190510" indent="-190510">
              <a:lnSpc>
                <a:spcPct val="150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t-BR" dirty="0"/>
              <a:t>Naquela época, a visão era a de que o setor de saneamento básico era mais um setor usuário de recursos hídricos, como a irrigação, indústria e hidroeletricidade, e como tal, deveria ser tratado como os demais. </a:t>
            </a:r>
          </a:p>
          <a:p>
            <a:pPr marL="190510" indent="-190510">
              <a:lnSpc>
                <a:spcPct val="150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pt-BR" dirty="0"/>
              <a:t>Pela CF, o Governo Federal não tem jurisdição sobre a provisão e </a:t>
            </a:r>
            <a:r>
              <a:rPr lang="pt-BR" b="1" dirty="0"/>
              <a:t>regulação</a:t>
            </a:r>
            <a:r>
              <a:rPr lang="pt-BR" dirty="0"/>
              <a:t> dos serviços de saneamento básico</a:t>
            </a:r>
          </a:p>
        </p:txBody>
      </p:sp>
    </p:spTree>
  </p:cSld>
  <p:clrMapOvr>
    <a:masterClrMapping/>
  </p:clrMapOvr>
  <p:transition spd="med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">
            <a:extLst>
              <a:ext uri="{FF2B5EF4-FFF2-40B4-BE49-F238E27FC236}">
                <a16:creationId xmlns:a16="http://schemas.microsoft.com/office/drawing/2014/main" xmlns="" id="{85E499CB-00DB-1CB5-E588-C08D4DB27B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82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6" name="Oval 40">
            <a:extLst>
              <a:ext uri="{FF2B5EF4-FFF2-40B4-BE49-F238E27FC236}">
                <a16:creationId xmlns:a16="http://schemas.microsoft.com/office/drawing/2014/main" xmlns="" id="{08858903-688B-4358-BFEA-98550679D643}"/>
              </a:ext>
            </a:extLst>
          </p:cNvPr>
          <p:cNvSpPr/>
          <p:nvPr/>
        </p:nvSpPr>
        <p:spPr bwMode="auto">
          <a:xfrm flipV="1">
            <a:off x="5050794" y="4485413"/>
            <a:ext cx="1990399" cy="1917464"/>
          </a:xfrm>
          <a:prstGeom prst="ellipse">
            <a:avLst/>
          </a:prstGeom>
          <a:solidFill>
            <a:schemeClr val="accent1">
              <a:alpha val="75000"/>
            </a:schemeClr>
          </a:solidFill>
          <a:ln w="19050">
            <a:noFill/>
            <a:round/>
            <a:headEnd/>
            <a:tailEnd/>
          </a:ln>
          <a:scene3d>
            <a:camera prst="isometricOffAxis1Top"/>
            <a:lightRig rig="threePt" dir="t"/>
          </a:scene3d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rtl="1"/>
            <a:endParaRPr lang="pt-BR" sz="12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7" name="Oval 39">
            <a:extLst>
              <a:ext uri="{FF2B5EF4-FFF2-40B4-BE49-F238E27FC236}">
                <a16:creationId xmlns:a16="http://schemas.microsoft.com/office/drawing/2014/main" xmlns="" id="{7ED544E0-047A-4F26-B12B-EA8A39215D92}"/>
              </a:ext>
            </a:extLst>
          </p:cNvPr>
          <p:cNvSpPr/>
          <p:nvPr/>
        </p:nvSpPr>
        <p:spPr bwMode="auto">
          <a:xfrm flipV="1">
            <a:off x="4698329" y="3666497"/>
            <a:ext cx="2695331" cy="2596567"/>
          </a:xfrm>
          <a:prstGeom prst="ellipse">
            <a:avLst/>
          </a:prstGeom>
          <a:solidFill>
            <a:schemeClr val="accent5">
              <a:lumMod val="90000"/>
              <a:alpha val="75000"/>
            </a:schemeClr>
          </a:solidFill>
          <a:ln w="19050">
            <a:noFill/>
            <a:round/>
            <a:headEnd/>
            <a:tailEnd/>
          </a:ln>
          <a:scene3d>
            <a:camera prst="isometricOffAxis1Top"/>
            <a:lightRig rig="threePt" dir="t"/>
          </a:scene3d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rtl="1"/>
            <a:endParaRPr lang="pt-BR" sz="12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8" name="Oval 38">
            <a:extLst>
              <a:ext uri="{FF2B5EF4-FFF2-40B4-BE49-F238E27FC236}">
                <a16:creationId xmlns:a16="http://schemas.microsoft.com/office/drawing/2014/main" xmlns="" id="{163B854D-E1B9-467B-9C56-9D0F408C3E19}"/>
              </a:ext>
            </a:extLst>
          </p:cNvPr>
          <p:cNvSpPr/>
          <p:nvPr/>
        </p:nvSpPr>
        <p:spPr bwMode="auto">
          <a:xfrm flipV="1">
            <a:off x="4221463" y="2627870"/>
            <a:ext cx="3649063" cy="3515351"/>
          </a:xfrm>
          <a:prstGeom prst="ellipse">
            <a:avLst/>
          </a:prstGeom>
          <a:solidFill>
            <a:schemeClr val="accent1">
              <a:lumMod val="75000"/>
              <a:alpha val="75000"/>
            </a:schemeClr>
          </a:solidFill>
          <a:ln w="19050">
            <a:noFill/>
            <a:round/>
            <a:headEnd/>
            <a:tailEnd/>
          </a:ln>
          <a:scene3d>
            <a:camera prst="isometricOffAxis1Top"/>
            <a:lightRig rig="threePt" dir="t"/>
          </a:scene3d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rtl="1"/>
            <a:endParaRPr lang="pt-BR" sz="12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9" name="Oval 37">
            <a:extLst>
              <a:ext uri="{FF2B5EF4-FFF2-40B4-BE49-F238E27FC236}">
                <a16:creationId xmlns:a16="http://schemas.microsoft.com/office/drawing/2014/main" xmlns="" id="{42D38A81-0E27-448C-8C9D-E19817A21DC6}"/>
              </a:ext>
            </a:extLst>
          </p:cNvPr>
          <p:cNvSpPr/>
          <p:nvPr/>
        </p:nvSpPr>
        <p:spPr bwMode="auto">
          <a:xfrm>
            <a:off x="3931197" y="1749031"/>
            <a:ext cx="4229596" cy="4074612"/>
          </a:xfrm>
          <a:prstGeom prst="ellipse">
            <a:avLst/>
          </a:prstGeom>
          <a:solidFill>
            <a:schemeClr val="bg1">
              <a:lumMod val="65000"/>
              <a:alpha val="75000"/>
            </a:schemeClr>
          </a:solidFill>
          <a:ln w="19050">
            <a:noFill/>
            <a:round/>
            <a:headEnd/>
            <a:tailEnd/>
          </a:ln>
          <a:scene3d>
            <a:camera prst="isometricOffAxis1Top"/>
            <a:lightRig rig="threePt" dir="t"/>
          </a:scene3d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/>
            <a:endParaRPr lang="pt-BR" sz="12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0" name="Oval 30">
            <a:extLst>
              <a:ext uri="{FF2B5EF4-FFF2-40B4-BE49-F238E27FC236}">
                <a16:creationId xmlns:a16="http://schemas.microsoft.com/office/drawing/2014/main" xmlns="" id="{35290FFD-F314-4025-BD88-E616ACED71E0}"/>
              </a:ext>
            </a:extLst>
          </p:cNvPr>
          <p:cNvSpPr/>
          <p:nvPr/>
        </p:nvSpPr>
        <p:spPr bwMode="auto">
          <a:xfrm>
            <a:off x="4221463" y="1449430"/>
            <a:ext cx="3649063" cy="3515351"/>
          </a:xfrm>
          <a:prstGeom prst="ellipse">
            <a:avLst/>
          </a:prstGeom>
          <a:solidFill>
            <a:schemeClr val="accent5">
              <a:lumMod val="90000"/>
              <a:alpha val="75000"/>
            </a:schemeClr>
          </a:solidFill>
          <a:ln w="19050">
            <a:noFill/>
            <a:round/>
            <a:headEnd/>
            <a:tailEnd/>
          </a:ln>
          <a:scene3d>
            <a:camera prst="isometricOffAxis1Top"/>
            <a:lightRig rig="threePt" dir="t"/>
          </a:scene3d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/>
            <a:endParaRPr lang="pt-BR" sz="12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1" name="Oval 29">
            <a:extLst>
              <a:ext uri="{FF2B5EF4-FFF2-40B4-BE49-F238E27FC236}">
                <a16:creationId xmlns:a16="http://schemas.microsoft.com/office/drawing/2014/main" xmlns="" id="{B890E50E-67D6-4243-B5F9-4A6C2C751318}"/>
              </a:ext>
            </a:extLst>
          </p:cNvPr>
          <p:cNvSpPr/>
          <p:nvPr/>
        </p:nvSpPr>
        <p:spPr bwMode="auto">
          <a:xfrm>
            <a:off x="4698329" y="1329586"/>
            <a:ext cx="2695331" cy="2596567"/>
          </a:xfrm>
          <a:prstGeom prst="ellipse">
            <a:avLst/>
          </a:prstGeom>
          <a:solidFill>
            <a:schemeClr val="accent1">
              <a:lumMod val="75000"/>
              <a:alpha val="75000"/>
            </a:schemeClr>
          </a:solidFill>
          <a:ln w="19050">
            <a:noFill/>
            <a:round/>
            <a:headEnd/>
            <a:tailEnd/>
          </a:ln>
          <a:scene3d>
            <a:camera prst="isometricOffAxis1Top"/>
            <a:lightRig rig="threePt" dir="t"/>
          </a:scene3d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/>
            <a:endParaRPr lang="pt-BR" sz="12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2" name="Oval 28">
            <a:extLst>
              <a:ext uri="{FF2B5EF4-FFF2-40B4-BE49-F238E27FC236}">
                <a16:creationId xmlns:a16="http://schemas.microsoft.com/office/drawing/2014/main" xmlns="" id="{8A88002C-D28A-422D-829C-6177D661CD93}"/>
              </a:ext>
            </a:extLst>
          </p:cNvPr>
          <p:cNvSpPr/>
          <p:nvPr/>
        </p:nvSpPr>
        <p:spPr bwMode="auto">
          <a:xfrm>
            <a:off x="5050797" y="1189771"/>
            <a:ext cx="1990399" cy="1917464"/>
          </a:xfrm>
          <a:prstGeom prst="ellipse">
            <a:avLst/>
          </a:prstGeom>
          <a:solidFill>
            <a:schemeClr val="accent1">
              <a:alpha val="75000"/>
            </a:schemeClr>
          </a:solidFill>
          <a:ln w="19050">
            <a:noFill/>
            <a:round/>
            <a:headEnd/>
            <a:tailEnd/>
          </a:ln>
          <a:scene3d>
            <a:camera prst="isometricOffAxis1Top"/>
            <a:lightRig rig="threePt" dir="t"/>
          </a:scene3d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/>
            <a:endParaRPr lang="en-US" sz="12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3" name="Group 91">
            <a:extLst>
              <a:ext uri="{FF2B5EF4-FFF2-40B4-BE49-F238E27FC236}">
                <a16:creationId xmlns:a16="http://schemas.microsoft.com/office/drawing/2014/main" xmlns="" id="{2EFDB4A3-E26C-4C3F-A457-AAA4EC692A2C}"/>
              </a:ext>
            </a:extLst>
          </p:cNvPr>
          <p:cNvGrpSpPr/>
          <p:nvPr/>
        </p:nvGrpSpPr>
        <p:grpSpPr>
          <a:xfrm>
            <a:off x="2924271" y="2407268"/>
            <a:ext cx="767740" cy="732841"/>
            <a:chOff x="2438400" y="1455513"/>
            <a:chExt cx="638468" cy="632627"/>
          </a:xfrm>
        </p:grpSpPr>
        <p:sp>
          <p:nvSpPr>
            <p:cNvPr id="119" name="Sev01">
              <a:extLst>
                <a:ext uri="{FF2B5EF4-FFF2-40B4-BE49-F238E27FC236}">
                  <a16:creationId xmlns:a16="http://schemas.microsoft.com/office/drawing/2014/main" xmlns="" id="{805392D4-85C2-48E2-B6DC-6964156D22CE}"/>
                </a:ext>
              </a:extLst>
            </p:cNvPr>
            <p:cNvSpPr/>
            <p:nvPr/>
          </p:nvSpPr>
          <p:spPr>
            <a:xfrm rot="18900000">
              <a:off x="2438400" y="1455513"/>
              <a:ext cx="638468" cy="632627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4000">
                <a:solidFill>
                  <a:schemeClr val="accent1">
                    <a:lumMod val="50000"/>
                  </a:schemeClr>
                </a:solidFill>
                <a:latin typeface="FontAwesome" pitchFamily="2" charset="0"/>
              </a:endParaRPr>
            </a:p>
          </p:txBody>
        </p:sp>
        <p:grpSp>
          <p:nvGrpSpPr>
            <p:cNvPr id="120" name="Group 31">
              <a:extLst>
                <a:ext uri="{FF2B5EF4-FFF2-40B4-BE49-F238E27FC236}">
                  <a16:creationId xmlns:a16="http://schemas.microsoft.com/office/drawing/2014/main" xmlns="" id="{431DE738-3E92-4D91-8334-1A9EB7CBD1E9}"/>
                </a:ext>
              </a:extLst>
            </p:cNvPr>
            <p:cNvGrpSpPr/>
            <p:nvPr/>
          </p:nvGrpSpPr>
          <p:grpSpPr>
            <a:xfrm>
              <a:off x="2588327" y="1602519"/>
              <a:ext cx="338614" cy="338615"/>
              <a:chOff x="3959226" y="841373"/>
              <a:chExt cx="273050" cy="266701"/>
            </a:xfrm>
            <a:solidFill>
              <a:schemeClr val="bg1"/>
            </a:solidFill>
          </p:grpSpPr>
          <p:sp>
            <p:nvSpPr>
              <p:cNvPr id="121" name="Freeform 24">
                <a:extLst>
                  <a:ext uri="{FF2B5EF4-FFF2-40B4-BE49-F238E27FC236}">
                    <a16:creationId xmlns:a16="http://schemas.microsoft.com/office/drawing/2014/main" xmlns="" id="{0FED00B6-5A87-406C-8A0E-6AE69DB88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841373"/>
                <a:ext cx="238125" cy="74613"/>
              </a:xfrm>
              <a:custGeom>
                <a:avLst/>
                <a:gdLst/>
                <a:ahLst/>
                <a:cxnLst>
                  <a:cxn ang="0">
                    <a:pos x="101" y="30"/>
                  </a:cxn>
                  <a:cxn ang="0">
                    <a:pos x="96" y="32"/>
                  </a:cxn>
                  <a:cxn ang="0">
                    <a:pos x="55" y="13"/>
                  </a:cxn>
                  <a:cxn ang="0">
                    <a:pos x="49" y="13"/>
                  </a:cxn>
                  <a:cxn ang="0">
                    <a:pos x="7" y="32"/>
                  </a:cxn>
                  <a:cxn ang="0">
                    <a:pos x="2" y="30"/>
                  </a:cxn>
                  <a:cxn ang="0">
                    <a:pos x="1" y="26"/>
                  </a:cxn>
                  <a:cxn ang="0">
                    <a:pos x="2" y="21"/>
                  </a:cxn>
                  <a:cxn ang="0">
                    <a:pos x="49" y="0"/>
                  </a:cxn>
                  <a:cxn ang="0">
                    <a:pos x="55" y="0"/>
                  </a:cxn>
                  <a:cxn ang="0">
                    <a:pos x="101" y="21"/>
                  </a:cxn>
                  <a:cxn ang="0">
                    <a:pos x="103" y="26"/>
                  </a:cxn>
                  <a:cxn ang="0">
                    <a:pos x="101" y="30"/>
                  </a:cxn>
                </a:cxnLst>
                <a:rect l="0" t="0" r="r" b="b"/>
                <a:pathLst>
                  <a:path w="104" h="32">
                    <a:moveTo>
                      <a:pt x="101" y="30"/>
                    </a:moveTo>
                    <a:cubicBezTo>
                      <a:pt x="100" y="32"/>
                      <a:pt x="98" y="32"/>
                      <a:pt x="96" y="32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3" y="12"/>
                      <a:pt x="50" y="12"/>
                      <a:pt x="49" y="1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2"/>
                      <a:pt x="3" y="32"/>
                      <a:pt x="2" y="3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4"/>
                      <a:pt x="1" y="22"/>
                      <a:pt x="2" y="2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0" y="0"/>
                      <a:pt x="53" y="0"/>
                      <a:pt x="55" y="0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3" y="22"/>
                      <a:pt x="104" y="24"/>
                      <a:pt x="103" y="26"/>
                    </a:cubicBezTo>
                    <a:lnTo>
                      <a:pt x="101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2" name="Freeform 25">
                <a:extLst>
                  <a:ext uri="{FF2B5EF4-FFF2-40B4-BE49-F238E27FC236}">
                    <a16:creationId xmlns:a16="http://schemas.microsoft.com/office/drawing/2014/main" xmlns="" id="{B231ABC8-7427-43E2-AAAB-29A6AA8A4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438" y="928686"/>
                <a:ext cx="31750" cy="96838"/>
              </a:xfrm>
              <a:custGeom>
                <a:avLst/>
                <a:gdLst/>
                <a:ahLst/>
                <a:cxnLst>
                  <a:cxn ang="0">
                    <a:pos x="14" y="39"/>
                  </a:cxn>
                  <a:cxn ang="0">
                    <a:pos x="11" y="42"/>
                  </a:cxn>
                  <a:cxn ang="0">
                    <a:pos x="3" y="42"/>
                  </a:cxn>
                  <a:cxn ang="0">
                    <a:pos x="0" y="39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14" y="3"/>
                  </a:cxn>
                  <a:cxn ang="0">
                    <a:pos x="14" y="39"/>
                  </a:cxn>
                </a:cxnLst>
                <a:rect l="0" t="0" r="r" b="b"/>
                <a:pathLst>
                  <a:path w="14" h="42">
                    <a:moveTo>
                      <a:pt x="14" y="39"/>
                    </a:moveTo>
                    <a:cubicBezTo>
                      <a:pt x="14" y="41"/>
                      <a:pt x="12" y="42"/>
                      <a:pt x="11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1" y="42"/>
                      <a:pt x="0" y="41"/>
                      <a:pt x="0" y="39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4" y="2"/>
                      <a:pt x="14" y="3"/>
                    </a:cubicBezTo>
                    <a:lnTo>
                      <a:pt x="14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3" name="Freeform 26">
                <a:extLst>
                  <a:ext uri="{FF2B5EF4-FFF2-40B4-BE49-F238E27FC236}">
                    <a16:creationId xmlns:a16="http://schemas.microsoft.com/office/drawing/2014/main" xmlns="" id="{44B71DD8-C890-4C58-B654-FB6D6DA1B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463" y="928686"/>
                <a:ext cx="31750" cy="96838"/>
              </a:xfrm>
              <a:custGeom>
                <a:avLst/>
                <a:gdLst/>
                <a:ahLst/>
                <a:cxnLst>
                  <a:cxn ang="0">
                    <a:pos x="14" y="39"/>
                  </a:cxn>
                  <a:cxn ang="0">
                    <a:pos x="11" y="42"/>
                  </a:cxn>
                  <a:cxn ang="0">
                    <a:pos x="3" y="42"/>
                  </a:cxn>
                  <a:cxn ang="0">
                    <a:pos x="0" y="39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14" y="3"/>
                  </a:cxn>
                  <a:cxn ang="0">
                    <a:pos x="14" y="39"/>
                  </a:cxn>
                </a:cxnLst>
                <a:rect l="0" t="0" r="r" b="b"/>
                <a:pathLst>
                  <a:path w="14" h="42">
                    <a:moveTo>
                      <a:pt x="14" y="39"/>
                    </a:moveTo>
                    <a:cubicBezTo>
                      <a:pt x="14" y="41"/>
                      <a:pt x="12" y="42"/>
                      <a:pt x="11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1" y="42"/>
                      <a:pt x="0" y="41"/>
                      <a:pt x="0" y="39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4" y="2"/>
                      <a:pt x="14" y="3"/>
                    </a:cubicBezTo>
                    <a:lnTo>
                      <a:pt x="14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4" name="Freeform 27">
                <a:extLst>
                  <a:ext uri="{FF2B5EF4-FFF2-40B4-BE49-F238E27FC236}">
                    <a16:creationId xmlns:a16="http://schemas.microsoft.com/office/drawing/2014/main" xmlns="" id="{428174F3-3C9D-47F5-898A-2EF221F65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488" y="928686"/>
                <a:ext cx="30163" cy="96838"/>
              </a:xfrm>
              <a:custGeom>
                <a:avLst/>
                <a:gdLst/>
                <a:ahLst/>
                <a:cxnLst>
                  <a:cxn ang="0">
                    <a:pos x="13" y="39"/>
                  </a:cxn>
                  <a:cxn ang="0">
                    <a:pos x="11" y="42"/>
                  </a:cxn>
                  <a:cxn ang="0">
                    <a:pos x="3" y="42"/>
                  </a:cxn>
                  <a:cxn ang="0">
                    <a:pos x="0" y="39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11" y="0"/>
                  </a:cxn>
                  <a:cxn ang="0">
                    <a:pos x="13" y="3"/>
                  </a:cxn>
                  <a:cxn ang="0">
                    <a:pos x="13" y="39"/>
                  </a:cxn>
                </a:cxnLst>
                <a:rect l="0" t="0" r="r" b="b"/>
                <a:pathLst>
                  <a:path w="13" h="42">
                    <a:moveTo>
                      <a:pt x="13" y="39"/>
                    </a:moveTo>
                    <a:cubicBezTo>
                      <a:pt x="13" y="41"/>
                      <a:pt x="12" y="42"/>
                      <a:pt x="11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1" y="42"/>
                      <a:pt x="0" y="41"/>
                      <a:pt x="0" y="39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2"/>
                      <a:pt x="13" y="3"/>
                    </a:cubicBezTo>
                    <a:lnTo>
                      <a:pt x="1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5" name="Freeform 28">
                <a:extLst>
                  <a:ext uri="{FF2B5EF4-FFF2-40B4-BE49-F238E27FC236}">
                    <a16:creationId xmlns:a16="http://schemas.microsoft.com/office/drawing/2014/main" xmlns="" id="{1E3E2CC7-BBEC-4A19-951A-A7B83B6FC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276" y="1046161"/>
                <a:ext cx="236538" cy="22225"/>
              </a:xfrm>
              <a:custGeom>
                <a:avLst/>
                <a:gdLst/>
                <a:ahLst/>
                <a:cxnLst>
                  <a:cxn ang="0">
                    <a:pos x="103" y="7"/>
                  </a:cxn>
                  <a:cxn ang="0">
                    <a:pos x="100" y="10"/>
                  </a:cxn>
                  <a:cxn ang="0">
                    <a:pos x="4" y="10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100" y="0"/>
                  </a:cxn>
                  <a:cxn ang="0">
                    <a:pos x="103" y="3"/>
                  </a:cxn>
                  <a:cxn ang="0">
                    <a:pos x="103" y="7"/>
                  </a:cxn>
                </a:cxnLst>
                <a:rect l="0" t="0" r="r" b="b"/>
                <a:pathLst>
                  <a:path w="103" h="10">
                    <a:moveTo>
                      <a:pt x="103" y="7"/>
                    </a:moveTo>
                    <a:cubicBezTo>
                      <a:pt x="103" y="9"/>
                      <a:pt x="102" y="10"/>
                      <a:pt x="100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0"/>
                      <a:pt x="0" y="9"/>
                      <a:pt x="0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3" y="1"/>
                      <a:pt x="103" y="3"/>
                    </a:cubicBezTo>
                    <a:lnTo>
                      <a:pt x="10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6" name="Freeform 29">
                <a:extLst>
                  <a:ext uri="{FF2B5EF4-FFF2-40B4-BE49-F238E27FC236}">
                    <a16:creationId xmlns:a16="http://schemas.microsoft.com/office/drawing/2014/main" xmlns="" id="{CF5DF296-4780-493C-8C04-2712565E4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6" y="1082674"/>
                <a:ext cx="273050" cy="25400"/>
              </a:xfrm>
              <a:custGeom>
                <a:avLst/>
                <a:gdLst/>
                <a:ahLst/>
                <a:cxnLst>
                  <a:cxn ang="0">
                    <a:pos x="119" y="8"/>
                  </a:cxn>
                  <a:cxn ang="0">
                    <a:pos x="116" y="11"/>
                  </a:cxn>
                  <a:cxn ang="0">
                    <a:pos x="4" y="11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116" y="0"/>
                  </a:cxn>
                  <a:cxn ang="0">
                    <a:pos x="119" y="4"/>
                  </a:cxn>
                  <a:cxn ang="0">
                    <a:pos x="119" y="8"/>
                  </a:cxn>
                </a:cxnLst>
                <a:rect l="0" t="0" r="r" b="b"/>
                <a:pathLst>
                  <a:path w="119" h="11">
                    <a:moveTo>
                      <a:pt x="119" y="8"/>
                    </a:moveTo>
                    <a:cubicBezTo>
                      <a:pt x="119" y="9"/>
                      <a:pt x="117" y="11"/>
                      <a:pt x="11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1"/>
                      <a:pt x="0" y="9"/>
                      <a:pt x="0" y="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7" y="0"/>
                      <a:pt x="119" y="2"/>
                      <a:pt x="119" y="4"/>
                    </a:cubicBezTo>
                    <a:lnTo>
                      <a:pt x="119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pSp>
        <p:nvGrpSpPr>
          <p:cNvPr id="74" name="Group 96">
            <a:extLst>
              <a:ext uri="{FF2B5EF4-FFF2-40B4-BE49-F238E27FC236}">
                <a16:creationId xmlns:a16="http://schemas.microsoft.com/office/drawing/2014/main" xmlns="" id="{BDF1332E-78B3-4BE9-8796-8F764ED60F7D}"/>
              </a:ext>
            </a:extLst>
          </p:cNvPr>
          <p:cNvGrpSpPr/>
          <p:nvPr/>
        </p:nvGrpSpPr>
        <p:grpSpPr>
          <a:xfrm>
            <a:off x="8411923" y="1261364"/>
            <a:ext cx="767740" cy="739608"/>
            <a:chOff x="6143330" y="1459595"/>
            <a:chExt cx="638470" cy="638470"/>
          </a:xfrm>
        </p:grpSpPr>
        <p:sp>
          <p:nvSpPr>
            <p:cNvPr id="115" name="Sev02">
              <a:extLst>
                <a:ext uri="{FF2B5EF4-FFF2-40B4-BE49-F238E27FC236}">
                  <a16:creationId xmlns:a16="http://schemas.microsoft.com/office/drawing/2014/main" xmlns="" id="{2731B2A1-1B72-4202-95E3-2CE7EBEA5C6C}"/>
                </a:ext>
              </a:extLst>
            </p:cNvPr>
            <p:cNvSpPr/>
            <p:nvPr/>
          </p:nvSpPr>
          <p:spPr>
            <a:xfrm rot="18900000">
              <a:off x="6143330" y="1459595"/>
              <a:ext cx="638470" cy="63847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6000">
                <a:solidFill>
                  <a:schemeClr val="accent2">
                    <a:lumMod val="50000"/>
                  </a:schemeClr>
                </a:solidFill>
                <a:latin typeface="FontAwesome" pitchFamily="2" charset="0"/>
              </a:endParaRPr>
            </a:p>
          </p:txBody>
        </p:sp>
        <p:grpSp>
          <p:nvGrpSpPr>
            <p:cNvPr id="116" name="Group 38">
              <a:extLst>
                <a:ext uri="{FF2B5EF4-FFF2-40B4-BE49-F238E27FC236}">
                  <a16:creationId xmlns:a16="http://schemas.microsoft.com/office/drawing/2014/main" xmlns="" id="{CC72E8B9-7BB6-45E3-AEDC-E0682D64B452}"/>
                </a:ext>
              </a:extLst>
            </p:cNvPr>
            <p:cNvGrpSpPr/>
            <p:nvPr/>
          </p:nvGrpSpPr>
          <p:grpSpPr>
            <a:xfrm>
              <a:off x="6308820" y="1602113"/>
              <a:ext cx="307491" cy="353435"/>
              <a:chOff x="5130801" y="1333499"/>
              <a:chExt cx="276225" cy="317500"/>
            </a:xfrm>
            <a:solidFill>
              <a:schemeClr val="bg1"/>
            </a:solidFill>
          </p:grpSpPr>
          <p:sp>
            <p:nvSpPr>
              <p:cNvPr id="117" name="Freeform 106">
                <a:extLst>
                  <a:ext uri="{FF2B5EF4-FFF2-40B4-BE49-F238E27FC236}">
                    <a16:creationId xmlns:a16="http://schemas.microsoft.com/office/drawing/2014/main" xmlns="" id="{C3CF12A8-8178-47B6-81DF-46F6451FCA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7313" y="1333499"/>
                <a:ext cx="203200" cy="166688"/>
              </a:xfrm>
              <a:custGeom>
                <a:avLst/>
                <a:gdLst/>
                <a:ahLst/>
                <a:cxnLst>
                  <a:cxn ang="0">
                    <a:pos x="44" y="12"/>
                  </a:cxn>
                  <a:cxn ang="0">
                    <a:pos x="17" y="28"/>
                  </a:cxn>
                  <a:cxn ang="0">
                    <a:pos x="16" y="28"/>
                  </a:cxn>
                  <a:cxn ang="0">
                    <a:pos x="15" y="28"/>
                  </a:cxn>
                  <a:cxn ang="0">
                    <a:pos x="14" y="27"/>
                  </a:cxn>
                  <a:cxn ang="0">
                    <a:pos x="42" y="6"/>
                  </a:cxn>
                  <a:cxn ang="0">
                    <a:pos x="46" y="6"/>
                  </a:cxn>
                  <a:cxn ang="0">
                    <a:pos x="74" y="27"/>
                  </a:cxn>
                  <a:cxn ang="0">
                    <a:pos x="73" y="28"/>
                  </a:cxn>
                  <a:cxn ang="0">
                    <a:pos x="72" y="28"/>
                  </a:cxn>
                  <a:cxn ang="0">
                    <a:pos x="71" y="28"/>
                  </a:cxn>
                  <a:cxn ang="0">
                    <a:pos x="44" y="12"/>
                  </a:cxn>
                  <a:cxn ang="0">
                    <a:pos x="81" y="27"/>
                  </a:cxn>
                  <a:cxn ang="0">
                    <a:pos x="46" y="0"/>
                  </a:cxn>
                  <a:cxn ang="0">
                    <a:pos x="42" y="0"/>
                  </a:cxn>
                  <a:cxn ang="0">
                    <a:pos x="8" y="27"/>
                  </a:cxn>
                  <a:cxn ang="0">
                    <a:pos x="6" y="28"/>
                  </a:cxn>
                  <a:cxn ang="0">
                    <a:pos x="0" y="42"/>
                  </a:cxn>
                  <a:cxn ang="0">
                    <a:pos x="0" y="48"/>
                  </a:cxn>
                  <a:cxn ang="0">
                    <a:pos x="8" y="58"/>
                  </a:cxn>
                  <a:cxn ang="0">
                    <a:pos x="15" y="58"/>
                  </a:cxn>
                  <a:cxn ang="0">
                    <a:pos x="17" y="58"/>
                  </a:cxn>
                  <a:cxn ang="0">
                    <a:pos x="18" y="58"/>
                  </a:cxn>
                  <a:cxn ang="0">
                    <a:pos x="44" y="73"/>
                  </a:cxn>
                  <a:cxn ang="0">
                    <a:pos x="70" y="58"/>
                  </a:cxn>
                  <a:cxn ang="0">
                    <a:pos x="71" y="58"/>
                  </a:cxn>
                  <a:cxn ang="0">
                    <a:pos x="73" y="58"/>
                  </a:cxn>
                  <a:cxn ang="0">
                    <a:pos x="80" y="58"/>
                  </a:cxn>
                  <a:cxn ang="0">
                    <a:pos x="88" y="48"/>
                  </a:cxn>
                  <a:cxn ang="0">
                    <a:pos x="88" y="42"/>
                  </a:cxn>
                  <a:cxn ang="0">
                    <a:pos x="82" y="28"/>
                  </a:cxn>
                  <a:cxn ang="0">
                    <a:pos x="81" y="27"/>
                  </a:cxn>
                </a:cxnLst>
                <a:rect l="0" t="0" r="r" b="b"/>
                <a:pathLst>
                  <a:path w="88" h="73">
                    <a:moveTo>
                      <a:pt x="44" y="12"/>
                    </a:moveTo>
                    <a:cubicBezTo>
                      <a:pt x="32" y="12"/>
                      <a:pt x="22" y="1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5" y="28"/>
                      <a:pt x="15" y="28"/>
                    </a:cubicBezTo>
                    <a:cubicBezTo>
                      <a:pt x="15" y="28"/>
                      <a:pt x="14" y="28"/>
                      <a:pt x="14" y="27"/>
                    </a:cubicBezTo>
                    <a:cubicBezTo>
                      <a:pt x="15" y="15"/>
                      <a:pt x="28" y="6"/>
                      <a:pt x="42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60" y="6"/>
                      <a:pt x="72" y="15"/>
                      <a:pt x="74" y="27"/>
                    </a:cubicBezTo>
                    <a:cubicBezTo>
                      <a:pt x="74" y="27"/>
                      <a:pt x="74" y="28"/>
                      <a:pt x="73" y="28"/>
                    </a:cubicBezTo>
                    <a:cubicBezTo>
                      <a:pt x="73" y="28"/>
                      <a:pt x="73" y="28"/>
                      <a:pt x="72" y="28"/>
                    </a:cubicBezTo>
                    <a:cubicBezTo>
                      <a:pt x="72" y="28"/>
                      <a:pt x="71" y="28"/>
                      <a:pt x="71" y="28"/>
                    </a:cubicBezTo>
                    <a:cubicBezTo>
                      <a:pt x="66" y="18"/>
                      <a:pt x="56" y="12"/>
                      <a:pt x="44" y="12"/>
                    </a:cubicBezTo>
                    <a:moveTo>
                      <a:pt x="81" y="27"/>
                    </a:moveTo>
                    <a:cubicBezTo>
                      <a:pt x="79" y="12"/>
                      <a:pt x="64" y="0"/>
                      <a:pt x="46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4" y="0"/>
                      <a:pt x="9" y="11"/>
                      <a:pt x="8" y="27"/>
                    </a:cubicBezTo>
                    <a:cubicBezTo>
                      <a:pt x="7" y="28"/>
                      <a:pt x="7" y="28"/>
                      <a:pt x="6" y="28"/>
                    </a:cubicBezTo>
                    <a:cubicBezTo>
                      <a:pt x="4" y="29"/>
                      <a:pt x="0" y="32"/>
                      <a:pt x="0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6"/>
                      <a:pt x="6" y="58"/>
                      <a:pt x="8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6" y="58"/>
                      <a:pt x="16" y="57"/>
                      <a:pt x="17" y="58"/>
                    </a:cubicBezTo>
                    <a:cubicBezTo>
                      <a:pt x="17" y="58"/>
                      <a:pt x="18" y="58"/>
                      <a:pt x="18" y="58"/>
                    </a:cubicBezTo>
                    <a:cubicBezTo>
                      <a:pt x="23" y="67"/>
                      <a:pt x="33" y="73"/>
                      <a:pt x="44" y="73"/>
                    </a:cubicBezTo>
                    <a:cubicBezTo>
                      <a:pt x="55" y="73"/>
                      <a:pt x="65" y="67"/>
                      <a:pt x="70" y="58"/>
                    </a:cubicBezTo>
                    <a:cubicBezTo>
                      <a:pt x="70" y="58"/>
                      <a:pt x="71" y="58"/>
                      <a:pt x="71" y="58"/>
                    </a:cubicBezTo>
                    <a:cubicBezTo>
                      <a:pt x="72" y="57"/>
                      <a:pt x="72" y="58"/>
                      <a:pt x="73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3" y="58"/>
                      <a:pt x="88" y="56"/>
                      <a:pt x="88" y="48"/>
                    </a:cubicBezTo>
                    <a:cubicBezTo>
                      <a:pt x="88" y="42"/>
                      <a:pt x="88" y="42"/>
                      <a:pt x="88" y="42"/>
                    </a:cubicBezTo>
                    <a:cubicBezTo>
                      <a:pt x="88" y="32"/>
                      <a:pt x="84" y="29"/>
                      <a:pt x="82" y="28"/>
                    </a:cubicBezTo>
                    <a:cubicBezTo>
                      <a:pt x="81" y="28"/>
                      <a:pt x="81" y="28"/>
                      <a:pt x="81" y="2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8" name="Freeform 107">
                <a:extLst>
                  <a:ext uri="{FF2B5EF4-FFF2-40B4-BE49-F238E27FC236}">
                    <a16:creationId xmlns:a16="http://schemas.microsoft.com/office/drawing/2014/main" xmlns="" id="{F718B91B-0A17-47E1-89BB-0C6DB7CAE9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0801" y="1519236"/>
                <a:ext cx="276225" cy="131763"/>
              </a:xfrm>
              <a:custGeom>
                <a:avLst/>
                <a:gdLst/>
                <a:ahLst/>
                <a:cxnLst>
                  <a:cxn ang="0">
                    <a:pos x="85" y="26"/>
                  </a:cxn>
                  <a:cxn ang="0">
                    <a:pos x="82" y="28"/>
                  </a:cxn>
                  <a:cxn ang="0">
                    <a:pos x="67" y="28"/>
                  </a:cxn>
                  <a:cxn ang="0">
                    <a:pos x="65" y="26"/>
                  </a:cxn>
                  <a:cxn ang="0">
                    <a:pos x="65" y="22"/>
                  </a:cxn>
                  <a:cxn ang="0">
                    <a:pos x="67" y="20"/>
                  </a:cxn>
                  <a:cxn ang="0">
                    <a:pos x="82" y="20"/>
                  </a:cxn>
                  <a:cxn ang="0">
                    <a:pos x="85" y="22"/>
                  </a:cxn>
                  <a:cxn ang="0">
                    <a:pos x="85" y="26"/>
                  </a:cxn>
                  <a:cxn ang="0">
                    <a:pos x="119" y="54"/>
                  </a:cxn>
                  <a:cxn ang="0">
                    <a:pos x="99" y="11"/>
                  </a:cxn>
                  <a:cxn ang="0">
                    <a:pos x="85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22" y="11"/>
                  </a:cxn>
                  <a:cxn ang="0">
                    <a:pos x="1" y="54"/>
                  </a:cxn>
                  <a:cxn ang="0">
                    <a:pos x="4" y="58"/>
                  </a:cxn>
                  <a:cxn ang="0">
                    <a:pos x="19" y="58"/>
                  </a:cxn>
                  <a:cxn ang="0">
                    <a:pos x="22" y="55"/>
                  </a:cxn>
                  <a:cxn ang="0">
                    <a:pos x="31" y="39"/>
                  </a:cxn>
                  <a:cxn ang="0">
                    <a:pos x="33" y="40"/>
                  </a:cxn>
                  <a:cxn ang="0">
                    <a:pos x="34" y="54"/>
                  </a:cxn>
                  <a:cxn ang="0">
                    <a:pos x="36" y="58"/>
                  </a:cxn>
                  <a:cxn ang="0">
                    <a:pos x="86" y="58"/>
                  </a:cxn>
                  <a:cxn ang="0">
                    <a:pos x="90" y="53"/>
                  </a:cxn>
                  <a:cxn ang="0">
                    <a:pos x="90" y="40"/>
                  </a:cxn>
                  <a:cxn ang="0">
                    <a:pos x="92" y="39"/>
                  </a:cxn>
                  <a:cxn ang="0">
                    <a:pos x="100" y="55"/>
                  </a:cxn>
                  <a:cxn ang="0">
                    <a:pos x="104" y="58"/>
                  </a:cxn>
                  <a:cxn ang="0">
                    <a:pos x="116" y="58"/>
                  </a:cxn>
                  <a:cxn ang="0">
                    <a:pos x="119" y="54"/>
                  </a:cxn>
                </a:cxnLst>
                <a:rect l="0" t="0" r="r" b="b"/>
                <a:pathLst>
                  <a:path w="120" h="58">
                    <a:moveTo>
                      <a:pt x="85" y="26"/>
                    </a:moveTo>
                    <a:cubicBezTo>
                      <a:pt x="85" y="27"/>
                      <a:pt x="84" y="28"/>
                      <a:pt x="82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6" y="28"/>
                      <a:pt x="65" y="27"/>
                      <a:pt x="65" y="26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1"/>
                      <a:pt x="66" y="20"/>
                      <a:pt x="67" y="20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4" y="20"/>
                      <a:pt x="85" y="21"/>
                      <a:pt x="85" y="22"/>
                    </a:cubicBezTo>
                    <a:lnTo>
                      <a:pt x="85" y="26"/>
                    </a:lnTo>
                    <a:close/>
                    <a:moveTo>
                      <a:pt x="119" y="54"/>
                    </a:moveTo>
                    <a:cubicBezTo>
                      <a:pt x="99" y="11"/>
                      <a:pt x="99" y="11"/>
                      <a:pt x="99" y="11"/>
                    </a:cubicBezTo>
                    <a:cubicBezTo>
                      <a:pt x="98" y="9"/>
                      <a:pt x="94" y="0"/>
                      <a:pt x="85" y="0"/>
                    </a:cubicBezTo>
                    <a:cubicBezTo>
                      <a:pt x="83" y="0"/>
                      <a:pt x="38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2" y="9"/>
                      <a:pt x="22" y="11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1" y="58"/>
                      <a:pt x="4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22" y="58"/>
                      <a:pt x="22" y="55"/>
                      <a:pt x="22" y="55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3" y="34"/>
                      <a:pt x="33" y="40"/>
                    </a:cubicBezTo>
                    <a:cubicBezTo>
                      <a:pt x="33" y="45"/>
                      <a:pt x="34" y="48"/>
                      <a:pt x="34" y="54"/>
                    </a:cubicBezTo>
                    <a:cubicBezTo>
                      <a:pt x="34" y="56"/>
                      <a:pt x="34" y="58"/>
                      <a:pt x="3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90" y="58"/>
                      <a:pt x="90" y="56"/>
                      <a:pt x="90" y="53"/>
                    </a:cubicBezTo>
                    <a:cubicBezTo>
                      <a:pt x="90" y="46"/>
                      <a:pt x="90" y="44"/>
                      <a:pt x="90" y="40"/>
                    </a:cubicBezTo>
                    <a:cubicBezTo>
                      <a:pt x="90" y="35"/>
                      <a:pt x="92" y="39"/>
                      <a:pt x="92" y="39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1" y="58"/>
                      <a:pt x="104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9" y="58"/>
                      <a:pt x="120" y="56"/>
                      <a:pt x="119" y="5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pSp>
        <p:nvGrpSpPr>
          <p:cNvPr id="75" name="Group 92">
            <a:extLst>
              <a:ext uri="{FF2B5EF4-FFF2-40B4-BE49-F238E27FC236}">
                <a16:creationId xmlns:a16="http://schemas.microsoft.com/office/drawing/2014/main" xmlns="" id="{CD66B122-93DB-4027-BEEA-D700D70C35CC}"/>
              </a:ext>
            </a:extLst>
          </p:cNvPr>
          <p:cNvGrpSpPr/>
          <p:nvPr/>
        </p:nvGrpSpPr>
        <p:grpSpPr>
          <a:xfrm>
            <a:off x="2998054" y="5557033"/>
            <a:ext cx="767740" cy="732841"/>
            <a:chOff x="2438400" y="2680880"/>
            <a:chExt cx="638468" cy="632627"/>
          </a:xfrm>
        </p:grpSpPr>
        <p:sp>
          <p:nvSpPr>
            <p:cNvPr id="111" name="Sev01">
              <a:extLst>
                <a:ext uri="{FF2B5EF4-FFF2-40B4-BE49-F238E27FC236}">
                  <a16:creationId xmlns:a16="http://schemas.microsoft.com/office/drawing/2014/main" xmlns="" id="{4E762D77-58FA-45DC-80D9-48252B3AFA71}"/>
                </a:ext>
              </a:extLst>
            </p:cNvPr>
            <p:cNvSpPr/>
            <p:nvPr/>
          </p:nvSpPr>
          <p:spPr>
            <a:xfrm rot="18900000">
              <a:off x="2438400" y="2680880"/>
              <a:ext cx="638468" cy="632627"/>
            </a:xfrm>
            <a:prstGeom prst="ellipse">
              <a:avLst/>
            </a:prstGeom>
            <a:solidFill>
              <a:schemeClr val="accent5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4000">
                <a:solidFill>
                  <a:schemeClr val="accent1">
                    <a:lumMod val="50000"/>
                  </a:schemeClr>
                </a:solidFill>
                <a:latin typeface="FontAwesome" pitchFamily="2" charset="0"/>
              </a:endParaRPr>
            </a:p>
          </p:txBody>
        </p:sp>
        <p:grpSp>
          <p:nvGrpSpPr>
            <p:cNvPr id="112" name="Group 41">
              <a:extLst>
                <a:ext uri="{FF2B5EF4-FFF2-40B4-BE49-F238E27FC236}">
                  <a16:creationId xmlns:a16="http://schemas.microsoft.com/office/drawing/2014/main" xmlns="" id="{AD6B93D0-6483-48F4-8A0C-32EB4B7D0CBF}"/>
                </a:ext>
              </a:extLst>
            </p:cNvPr>
            <p:cNvGrpSpPr/>
            <p:nvPr/>
          </p:nvGrpSpPr>
          <p:grpSpPr>
            <a:xfrm>
              <a:off x="2565879" y="2816091"/>
              <a:ext cx="383510" cy="362204"/>
              <a:chOff x="5530851" y="1866899"/>
              <a:chExt cx="285750" cy="269875"/>
            </a:xfrm>
            <a:solidFill>
              <a:schemeClr val="bg1"/>
            </a:solidFill>
          </p:grpSpPr>
          <p:sp>
            <p:nvSpPr>
              <p:cNvPr id="113" name="Oval 190">
                <a:extLst>
                  <a:ext uri="{FF2B5EF4-FFF2-40B4-BE49-F238E27FC236}">
                    <a16:creationId xmlns:a16="http://schemas.microsoft.com/office/drawing/2014/main" xmlns="" id="{14986C18-7439-4E4E-AFAE-61CFFE405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1026" y="1912936"/>
                <a:ext cx="68263" cy="682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4" name="Freeform 191">
                <a:extLst>
                  <a:ext uri="{FF2B5EF4-FFF2-40B4-BE49-F238E27FC236}">
                    <a16:creationId xmlns:a16="http://schemas.microsoft.com/office/drawing/2014/main" xmlns="" id="{A862C592-7F7D-4C56-B3C4-906332D6EC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0851" y="1866899"/>
                <a:ext cx="285750" cy="269875"/>
              </a:xfrm>
              <a:custGeom>
                <a:avLst/>
                <a:gdLst/>
                <a:ahLst/>
                <a:cxnLst>
                  <a:cxn ang="0">
                    <a:pos x="100" y="75"/>
                  </a:cxn>
                  <a:cxn ang="0">
                    <a:pos x="97" y="77"/>
                  </a:cxn>
                  <a:cxn ang="0">
                    <a:pos x="96" y="77"/>
                  </a:cxn>
                  <a:cxn ang="0">
                    <a:pos x="90" y="57"/>
                  </a:cxn>
                  <a:cxn ang="0">
                    <a:pos x="84" y="53"/>
                  </a:cxn>
                  <a:cxn ang="0">
                    <a:pos x="82" y="53"/>
                  </a:cxn>
                  <a:cxn ang="0">
                    <a:pos x="60" y="53"/>
                  </a:cxn>
                  <a:cxn ang="0">
                    <a:pos x="55" y="57"/>
                  </a:cxn>
                  <a:cxn ang="0">
                    <a:pos x="48" y="76"/>
                  </a:cxn>
                  <a:cxn ang="0">
                    <a:pos x="47" y="76"/>
                  </a:cxn>
                  <a:cxn ang="0">
                    <a:pos x="46" y="75"/>
                  </a:cxn>
                  <a:cxn ang="0">
                    <a:pos x="46" y="20"/>
                  </a:cxn>
                  <a:cxn ang="0">
                    <a:pos x="73" y="9"/>
                  </a:cxn>
                  <a:cxn ang="0">
                    <a:pos x="100" y="20"/>
                  </a:cxn>
                  <a:cxn ang="0">
                    <a:pos x="111" y="48"/>
                  </a:cxn>
                  <a:cxn ang="0">
                    <a:pos x="100" y="75"/>
                  </a:cxn>
                  <a:cxn ang="0">
                    <a:pos x="78" y="78"/>
                  </a:cxn>
                  <a:cxn ang="0">
                    <a:pos x="73" y="83"/>
                  </a:cxn>
                  <a:cxn ang="0">
                    <a:pos x="71" y="83"/>
                  </a:cxn>
                  <a:cxn ang="0">
                    <a:pos x="66" y="78"/>
                  </a:cxn>
                  <a:cxn ang="0">
                    <a:pos x="66" y="76"/>
                  </a:cxn>
                  <a:cxn ang="0">
                    <a:pos x="68" y="63"/>
                  </a:cxn>
                  <a:cxn ang="0">
                    <a:pos x="68" y="60"/>
                  </a:cxn>
                  <a:cxn ang="0">
                    <a:pos x="69" y="59"/>
                  </a:cxn>
                  <a:cxn ang="0">
                    <a:pos x="75" y="59"/>
                  </a:cxn>
                  <a:cxn ang="0">
                    <a:pos x="76" y="60"/>
                  </a:cxn>
                  <a:cxn ang="0">
                    <a:pos x="76" y="63"/>
                  </a:cxn>
                  <a:cxn ang="0">
                    <a:pos x="79" y="76"/>
                  </a:cxn>
                  <a:cxn ang="0">
                    <a:pos x="78" y="78"/>
                  </a:cxn>
                  <a:cxn ang="0">
                    <a:pos x="106" y="14"/>
                  </a:cxn>
                  <a:cxn ang="0">
                    <a:pos x="73" y="0"/>
                  </a:cxn>
                  <a:cxn ang="0">
                    <a:pos x="39" y="14"/>
                  </a:cxn>
                  <a:cxn ang="0">
                    <a:pos x="25" y="42"/>
                  </a:cxn>
                  <a:cxn ang="0">
                    <a:pos x="32" y="71"/>
                  </a:cxn>
                  <a:cxn ang="0">
                    <a:pos x="31" y="76"/>
                  </a:cxn>
                  <a:cxn ang="0">
                    <a:pos x="6" y="101"/>
                  </a:cxn>
                  <a:cxn ang="0">
                    <a:pos x="4" y="115"/>
                  </a:cxn>
                  <a:cxn ang="0">
                    <a:pos x="5" y="116"/>
                  </a:cxn>
                  <a:cxn ang="0">
                    <a:pos x="10" y="118"/>
                  </a:cxn>
                  <a:cxn ang="0">
                    <a:pos x="19" y="114"/>
                  </a:cxn>
                  <a:cxn ang="0">
                    <a:pos x="44" y="89"/>
                  </a:cxn>
                  <a:cxn ang="0">
                    <a:pos x="44" y="89"/>
                  </a:cxn>
                  <a:cxn ang="0">
                    <a:pos x="47" y="88"/>
                  </a:cxn>
                  <a:cxn ang="0">
                    <a:pos x="49" y="88"/>
                  </a:cxn>
                  <a:cxn ang="0">
                    <a:pos x="54" y="91"/>
                  </a:cxn>
                  <a:cxn ang="0">
                    <a:pos x="57" y="92"/>
                  </a:cxn>
                  <a:cxn ang="0">
                    <a:pos x="61" y="94"/>
                  </a:cxn>
                  <a:cxn ang="0">
                    <a:pos x="73" y="95"/>
                  </a:cxn>
                  <a:cxn ang="0">
                    <a:pos x="88" y="93"/>
                  </a:cxn>
                  <a:cxn ang="0">
                    <a:pos x="90" y="92"/>
                  </a:cxn>
                  <a:cxn ang="0">
                    <a:pos x="100" y="87"/>
                  </a:cxn>
                  <a:cxn ang="0">
                    <a:pos x="106" y="81"/>
                  </a:cxn>
                  <a:cxn ang="0">
                    <a:pos x="106" y="14"/>
                  </a:cxn>
                </a:cxnLst>
                <a:rect l="0" t="0" r="r" b="b"/>
                <a:pathLst>
                  <a:path w="125" h="118">
                    <a:moveTo>
                      <a:pt x="100" y="75"/>
                    </a:moveTo>
                    <a:cubicBezTo>
                      <a:pt x="99" y="75"/>
                      <a:pt x="98" y="76"/>
                      <a:pt x="97" y="77"/>
                    </a:cubicBezTo>
                    <a:cubicBezTo>
                      <a:pt x="97" y="77"/>
                      <a:pt x="97" y="77"/>
                      <a:pt x="96" y="7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89" y="55"/>
                      <a:pt x="86" y="53"/>
                      <a:pt x="84" y="53"/>
                    </a:cubicBezTo>
                    <a:cubicBezTo>
                      <a:pt x="83" y="53"/>
                      <a:pt x="83" y="53"/>
                      <a:pt x="82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58" y="53"/>
                      <a:pt x="55" y="55"/>
                      <a:pt x="55" y="57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7"/>
                      <a:pt x="48" y="77"/>
                      <a:pt x="47" y="76"/>
                    </a:cubicBezTo>
                    <a:cubicBezTo>
                      <a:pt x="47" y="76"/>
                      <a:pt x="46" y="75"/>
                      <a:pt x="46" y="75"/>
                    </a:cubicBezTo>
                    <a:cubicBezTo>
                      <a:pt x="31" y="60"/>
                      <a:pt x="31" y="35"/>
                      <a:pt x="46" y="20"/>
                    </a:cubicBezTo>
                    <a:cubicBezTo>
                      <a:pt x="53" y="13"/>
                      <a:pt x="62" y="9"/>
                      <a:pt x="73" y="9"/>
                    </a:cubicBezTo>
                    <a:cubicBezTo>
                      <a:pt x="83" y="9"/>
                      <a:pt x="93" y="13"/>
                      <a:pt x="100" y="20"/>
                    </a:cubicBezTo>
                    <a:cubicBezTo>
                      <a:pt x="107" y="28"/>
                      <a:pt x="111" y="37"/>
                      <a:pt x="111" y="48"/>
                    </a:cubicBezTo>
                    <a:cubicBezTo>
                      <a:pt x="111" y="58"/>
                      <a:pt x="107" y="67"/>
                      <a:pt x="100" y="75"/>
                    </a:cubicBezTo>
                    <a:moveTo>
                      <a:pt x="78" y="78"/>
                    </a:move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2" y="83"/>
                      <a:pt x="71" y="83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5" y="77"/>
                      <a:pt x="66" y="76"/>
                    </a:cubicBezTo>
                    <a:cubicBezTo>
                      <a:pt x="66" y="76"/>
                      <a:pt x="68" y="66"/>
                      <a:pt x="68" y="63"/>
                    </a:cubicBezTo>
                    <a:cubicBezTo>
                      <a:pt x="68" y="63"/>
                      <a:pt x="68" y="60"/>
                      <a:pt x="68" y="60"/>
                    </a:cubicBezTo>
                    <a:cubicBezTo>
                      <a:pt x="68" y="60"/>
                      <a:pt x="69" y="59"/>
                      <a:pt x="69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6" y="59"/>
                      <a:pt x="76" y="60"/>
                      <a:pt x="76" y="60"/>
                    </a:cubicBezTo>
                    <a:cubicBezTo>
                      <a:pt x="76" y="60"/>
                      <a:pt x="76" y="63"/>
                      <a:pt x="76" y="63"/>
                    </a:cubicBezTo>
                    <a:cubicBezTo>
                      <a:pt x="77" y="66"/>
                      <a:pt x="79" y="76"/>
                      <a:pt x="79" y="76"/>
                    </a:cubicBezTo>
                    <a:cubicBezTo>
                      <a:pt x="79" y="77"/>
                      <a:pt x="79" y="78"/>
                      <a:pt x="78" y="78"/>
                    </a:cubicBezTo>
                    <a:moveTo>
                      <a:pt x="106" y="14"/>
                    </a:moveTo>
                    <a:cubicBezTo>
                      <a:pt x="97" y="5"/>
                      <a:pt x="85" y="0"/>
                      <a:pt x="73" y="0"/>
                    </a:cubicBezTo>
                    <a:cubicBezTo>
                      <a:pt x="60" y="0"/>
                      <a:pt x="48" y="5"/>
                      <a:pt x="39" y="14"/>
                    </a:cubicBezTo>
                    <a:cubicBezTo>
                      <a:pt x="31" y="21"/>
                      <a:pt x="26" y="31"/>
                      <a:pt x="25" y="42"/>
                    </a:cubicBezTo>
                    <a:cubicBezTo>
                      <a:pt x="24" y="52"/>
                      <a:pt x="26" y="62"/>
                      <a:pt x="32" y="71"/>
                    </a:cubicBezTo>
                    <a:cubicBezTo>
                      <a:pt x="32" y="73"/>
                      <a:pt x="33" y="75"/>
                      <a:pt x="31" y="76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2" y="105"/>
                      <a:pt x="0" y="111"/>
                      <a:pt x="4" y="115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7"/>
                      <a:pt x="8" y="118"/>
                      <a:pt x="10" y="118"/>
                    </a:cubicBezTo>
                    <a:cubicBezTo>
                      <a:pt x="13" y="118"/>
                      <a:pt x="16" y="117"/>
                      <a:pt x="19" y="114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5" y="88"/>
                      <a:pt x="46" y="88"/>
                      <a:pt x="47" y="88"/>
                    </a:cubicBezTo>
                    <a:cubicBezTo>
                      <a:pt x="48" y="88"/>
                      <a:pt x="49" y="88"/>
                      <a:pt x="49" y="88"/>
                    </a:cubicBezTo>
                    <a:cubicBezTo>
                      <a:pt x="51" y="90"/>
                      <a:pt x="52" y="90"/>
                      <a:pt x="54" y="91"/>
                    </a:cubicBezTo>
                    <a:cubicBezTo>
                      <a:pt x="55" y="92"/>
                      <a:pt x="56" y="92"/>
                      <a:pt x="57" y="92"/>
                    </a:cubicBezTo>
                    <a:cubicBezTo>
                      <a:pt x="58" y="93"/>
                      <a:pt x="59" y="93"/>
                      <a:pt x="61" y="94"/>
                    </a:cubicBezTo>
                    <a:cubicBezTo>
                      <a:pt x="65" y="95"/>
                      <a:pt x="69" y="95"/>
                      <a:pt x="73" y="95"/>
                    </a:cubicBezTo>
                    <a:cubicBezTo>
                      <a:pt x="78" y="95"/>
                      <a:pt x="83" y="94"/>
                      <a:pt x="88" y="93"/>
                    </a:cubicBezTo>
                    <a:cubicBezTo>
                      <a:pt x="89" y="93"/>
                      <a:pt x="89" y="92"/>
                      <a:pt x="90" y="92"/>
                    </a:cubicBezTo>
                    <a:cubicBezTo>
                      <a:pt x="94" y="91"/>
                      <a:pt x="97" y="89"/>
                      <a:pt x="100" y="87"/>
                    </a:cubicBezTo>
                    <a:cubicBezTo>
                      <a:pt x="102" y="85"/>
                      <a:pt x="104" y="83"/>
                      <a:pt x="106" y="81"/>
                    </a:cubicBezTo>
                    <a:cubicBezTo>
                      <a:pt x="125" y="63"/>
                      <a:pt x="125" y="32"/>
                      <a:pt x="106" y="1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pSp>
        <p:nvGrpSpPr>
          <p:cNvPr id="76" name="Group 93">
            <a:extLst>
              <a:ext uri="{FF2B5EF4-FFF2-40B4-BE49-F238E27FC236}">
                <a16:creationId xmlns:a16="http://schemas.microsoft.com/office/drawing/2014/main" xmlns="" id="{86F9A796-DCED-4766-811E-783B06691C8E}"/>
              </a:ext>
            </a:extLst>
          </p:cNvPr>
          <p:cNvGrpSpPr/>
          <p:nvPr/>
        </p:nvGrpSpPr>
        <p:grpSpPr>
          <a:xfrm>
            <a:off x="8481582" y="5471881"/>
            <a:ext cx="767740" cy="732841"/>
            <a:chOff x="2438400" y="3906247"/>
            <a:chExt cx="638468" cy="632627"/>
          </a:xfrm>
        </p:grpSpPr>
        <p:sp>
          <p:nvSpPr>
            <p:cNvPr id="101" name="Sev01">
              <a:extLst>
                <a:ext uri="{FF2B5EF4-FFF2-40B4-BE49-F238E27FC236}">
                  <a16:creationId xmlns:a16="http://schemas.microsoft.com/office/drawing/2014/main" xmlns="" id="{5073B3EF-6FD9-4D9A-9AB1-BFC809E9D875}"/>
                </a:ext>
              </a:extLst>
            </p:cNvPr>
            <p:cNvSpPr/>
            <p:nvPr/>
          </p:nvSpPr>
          <p:spPr>
            <a:xfrm rot="18900000">
              <a:off x="2438400" y="3906247"/>
              <a:ext cx="638468" cy="632627"/>
            </a:xfrm>
            <a:prstGeom prst="ellipse">
              <a:avLst/>
            </a:prstGeom>
            <a:solidFill>
              <a:schemeClr val="accent5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4000">
                <a:solidFill>
                  <a:schemeClr val="accent1">
                    <a:lumMod val="50000"/>
                  </a:schemeClr>
                </a:solidFill>
                <a:latin typeface="FontAwesome" pitchFamily="2" charset="0"/>
              </a:endParaRPr>
            </a:p>
          </p:txBody>
        </p:sp>
        <p:grpSp>
          <p:nvGrpSpPr>
            <p:cNvPr id="102" name="Group 45">
              <a:extLst>
                <a:ext uri="{FF2B5EF4-FFF2-40B4-BE49-F238E27FC236}">
                  <a16:creationId xmlns:a16="http://schemas.microsoft.com/office/drawing/2014/main" xmlns="" id="{46CB9DBC-7872-4FDE-A4EB-7BC3C334E7EA}"/>
                </a:ext>
              </a:extLst>
            </p:cNvPr>
            <p:cNvGrpSpPr/>
            <p:nvPr/>
          </p:nvGrpSpPr>
          <p:grpSpPr>
            <a:xfrm>
              <a:off x="2598449" y="4071803"/>
              <a:ext cx="318371" cy="301515"/>
              <a:chOff x="5133976" y="846136"/>
              <a:chExt cx="269875" cy="255588"/>
            </a:xfrm>
            <a:solidFill>
              <a:schemeClr val="bg1"/>
            </a:solidFill>
          </p:grpSpPr>
          <p:sp>
            <p:nvSpPr>
              <p:cNvPr id="103" name="Freeform 33">
                <a:extLst>
                  <a:ext uri="{FF2B5EF4-FFF2-40B4-BE49-F238E27FC236}">
                    <a16:creationId xmlns:a16="http://schemas.microsoft.com/office/drawing/2014/main" xmlns="" id="{A5DBDF4D-E9F3-411E-80B4-67A6A98CA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126" y="995361"/>
                <a:ext cx="34925" cy="3968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0" y="14"/>
                  </a:cxn>
                  <a:cxn ang="0">
                    <a:pos x="3" y="17"/>
                  </a:cxn>
                  <a:cxn ang="0">
                    <a:pos x="12" y="17"/>
                  </a:cxn>
                  <a:cxn ang="0">
                    <a:pos x="15" y="14"/>
                  </a:cxn>
                  <a:cxn ang="0">
                    <a:pos x="15" y="3"/>
                  </a:cxn>
                  <a:cxn ang="0">
                    <a:pos x="12" y="0"/>
                  </a:cxn>
                </a:cxnLst>
                <a:rect l="0" t="0" r="r" b="b"/>
                <a:pathLst>
                  <a:path w="15" h="17">
                    <a:moveTo>
                      <a:pt x="1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2" y="17"/>
                      <a:pt x="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4" y="17"/>
                      <a:pt x="15" y="16"/>
                      <a:pt x="15" y="1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1"/>
                      <a:pt x="14" y="0"/>
                      <a:pt x="12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4" name="Freeform 34">
                <a:extLst>
                  <a:ext uri="{FF2B5EF4-FFF2-40B4-BE49-F238E27FC236}">
                    <a16:creationId xmlns:a16="http://schemas.microsoft.com/office/drawing/2014/main" xmlns="" id="{4B22705A-36FF-48AE-8BE0-AAE0651F8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601" y="1052511"/>
                <a:ext cx="74613" cy="4763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2" y="2"/>
                  </a:cxn>
                  <a:cxn ang="0">
                    <a:pos x="1" y="2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32" y="0"/>
                  </a:cxn>
                  <a:cxn ang="0">
                    <a:pos x="33" y="1"/>
                  </a:cxn>
                </a:cxnLst>
                <a:rect l="0" t="0" r="r" b="b"/>
                <a:pathLst>
                  <a:path w="33" h="2">
                    <a:moveTo>
                      <a:pt x="33" y="1"/>
                    </a:moveTo>
                    <a:cubicBezTo>
                      <a:pt x="33" y="2"/>
                      <a:pt x="32" y="2"/>
                      <a:pt x="3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3" y="0"/>
                      <a:pt x="33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5" name="Freeform 35">
                <a:extLst>
                  <a:ext uri="{FF2B5EF4-FFF2-40B4-BE49-F238E27FC236}">
                    <a16:creationId xmlns:a16="http://schemas.microsoft.com/office/drawing/2014/main" xmlns="" id="{0D0E39E5-4836-4BD4-8829-0C660FD40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601" y="993773"/>
                <a:ext cx="31750" cy="6350"/>
              </a:xfrm>
              <a:custGeom>
                <a:avLst/>
                <a:gdLst/>
                <a:ahLst/>
                <a:cxnLst>
                  <a:cxn ang="0">
                    <a:pos x="14" y="2"/>
                  </a:cxn>
                  <a:cxn ang="0">
                    <a:pos x="13" y="3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13" y="0"/>
                  </a:cxn>
                  <a:cxn ang="0">
                    <a:pos x="14" y="1"/>
                  </a:cxn>
                  <a:cxn ang="0">
                    <a:pos x="14" y="2"/>
                  </a:cxn>
                </a:cxnLst>
                <a:rect l="0" t="0" r="r" b="b"/>
                <a:pathLst>
                  <a:path w="14" h="3">
                    <a:moveTo>
                      <a:pt x="14" y="2"/>
                    </a:moveTo>
                    <a:cubicBezTo>
                      <a:pt x="14" y="3"/>
                      <a:pt x="14" y="3"/>
                      <a:pt x="1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1"/>
                      <a:pt x="14" y="1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6" name="Freeform 36">
                <a:extLst>
                  <a:ext uri="{FF2B5EF4-FFF2-40B4-BE49-F238E27FC236}">
                    <a16:creationId xmlns:a16="http://schemas.microsoft.com/office/drawing/2014/main" xmlns="" id="{DF0AB320-B9C5-4871-83D8-B5465701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463" y="1071561"/>
                <a:ext cx="30163" cy="6350"/>
              </a:xfrm>
              <a:custGeom>
                <a:avLst/>
                <a:gdLst/>
                <a:ahLst/>
                <a:cxnLst>
                  <a:cxn ang="0">
                    <a:pos x="13" y="2"/>
                  </a:cxn>
                  <a:cxn ang="0">
                    <a:pos x="13" y="3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13" y="0"/>
                  </a:cxn>
                  <a:cxn ang="0">
                    <a:pos x="13" y="1"/>
                  </a:cxn>
                  <a:cxn ang="0">
                    <a:pos x="13" y="2"/>
                  </a:cxn>
                </a:cxnLst>
                <a:rect l="0" t="0" r="r" b="b"/>
                <a:pathLst>
                  <a:path w="13" h="3">
                    <a:moveTo>
                      <a:pt x="13" y="2"/>
                    </a:moveTo>
                    <a:cubicBezTo>
                      <a:pt x="13" y="2"/>
                      <a:pt x="13" y="3"/>
                      <a:pt x="1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3" y="1"/>
                    </a:cubicBez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7" name="Freeform 37">
                <a:extLst>
                  <a:ext uri="{FF2B5EF4-FFF2-40B4-BE49-F238E27FC236}">
                    <a16:creationId xmlns:a16="http://schemas.microsoft.com/office/drawing/2014/main" xmlns="" id="{14ED4532-6BB7-44AE-AE1B-CBBF48B41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601" y="1014411"/>
                <a:ext cx="44450" cy="4763"/>
              </a:xfrm>
              <a:custGeom>
                <a:avLst/>
                <a:gdLst/>
                <a:ahLst/>
                <a:cxnLst>
                  <a:cxn ang="0">
                    <a:pos x="20" y="1"/>
                  </a:cxn>
                  <a:cxn ang="0">
                    <a:pos x="19" y="2"/>
                  </a:cxn>
                  <a:cxn ang="0">
                    <a:pos x="1" y="2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19" y="0"/>
                  </a:cxn>
                  <a:cxn ang="0">
                    <a:pos x="20" y="1"/>
                  </a:cxn>
                </a:cxnLst>
                <a:rect l="0" t="0" r="r" b="b"/>
                <a:pathLst>
                  <a:path w="20" h="2">
                    <a:moveTo>
                      <a:pt x="20" y="1"/>
                    </a:moveTo>
                    <a:cubicBezTo>
                      <a:pt x="20" y="2"/>
                      <a:pt x="20" y="2"/>
                      <a:pt x="19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8" name="Freeform 38">
                <a:extLst>
                  <a:ext uri="{FF2B5EF4-FFF2-40B4-BE49-F238E27FC236}">
                    <a16:creationId xmlns:a16="http://schemas.microsoft.com/office/drawing/2014/main" xmlns="" id="{67C9842B-292B-45DE-9755-AD5F1E556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601" y="1031873"/>
                <a:ext cx="74613" cy="7938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32" y="3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32" y="0"/>
                  </a:cxn>
                  <a:cxn ang="0">
                    <a:pos x="33" y="1"/>
                  </a:cxn>
                  <a:cxn ang="0">
                    <a:pos x="33" y="2"/>
                  </a:cxn>
                </a:cxnLst>
                <a:rect l="0" t="0" r="r" b="b"/>
                <a:pathLst>
                  <a:path w="33" h="3">
                    <a:moveTo>
                      <a:pt x="33" y="2"/>
                    </a:moveTo>
                    <a:cubicBezTo>
                      <a:pt x="33" y="2"/>
                      <a:pt x="32" y="3"/>
                      <a:pt x="3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3" y="1"/>
                      <a:pt x="33" y="1"/>
                    </a:cubicBezTo>
                    <a:lnTo>
                      <a:pt x="3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9" name="Freeform 39">
                <a:extLst>
                  <a:ext uri="{FF2B5EF4-FFF2-40B4-BE49-F238E27FC236}">
                    <a16:creationId xmlns:a16="http://schemas.microsoft.com/office/drawing/2014/main" xmlns="" id="{27368639-3DFA-4DA6-AD00-31BCB889D0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7963" y="963611"/>
                <a:ext cx="115888" cy="138113"/>
              </a:xfrm>
              <a:custGeom>
                <a:avLst/>
                <a:gdLst/>
                <a:ahLst/>
                <a:cxnLst>
                  <a:cxn ang="0">
                    <a:pos x="47" y="58"/>
                  </a:cxn>
                  <a:cxn ang="0">
                    <a:pos x="3" y="58"/>
                  </a:cxn>
                  <a:cxn ang="0">
                    <a:pos x="3" y="57"/>
                  </a:cxn>
                  <a:cxn ang="0">
                    <a:pos x="3" y="4"/>
                  </a:cxn>
                  <a:cxn ang="0">
                    <a:pos x="4" y="3"/>
                  </a:cxn>
                  <a:cxn ang="0">
                    <a:pos x="28" y="3"/>
                  </a:cxn>
                  <a:cxn ang="0">
                    <a:pos x="29" y="5"/>
                  </a:cxn>
                  <a:cxn ang="0">
                    <a:pos x="29" y="16"/>
                  </a:cxn>
                  <a:cxn ang="0">
                    <a:pos x="33" y="20"/>
                  </a:cxn>
                  <a:cxn ang="0">
                    <a:pos x="48" y="20"/>
                  </a:cxn>
                  <a:cxn ang="0">
                    <a:pos x="48" y="21"/>
                  </a:cxn>
                  <a:cxn ang="0">
                    <a:pos x="48" y="57"/>
                  </a:cxn>
                  <a:cxn ang="0">
                    <a:pos x="47" y="58"/>
                  </a:cxn>
                  <a:cxn ang="0">
                    <a:pos x="32" y="6"/>
                  </a:cxn>
                  <a:cxn ang="0">
                    <a:pos x="33" y="6"/>
                  </a:cxn>
                  <a:cxn ang="0">
                    <a:pos x="45" y="16"/>
                  </a:cxn>
                  <a:cxn ang="0">
                    <a:pos x="45" y="17"/>
                  </a:cxn>
                  <a:cxn ang="0">
                    <a:pos x="33" y="17"/>
                  </a:cxn>
                  <a:cxn ang="0">
                    <a:pos x="32" y="16"/>
                  </a:cxn>
                  <a:cxn ang="0">
                    <a:pos x="32" y="6"/>
                  </a:cxn>
                  <a:cxn ang="0">
                    <a:pos x="49" y="15"/>
                  </a:cxn>
                  <a:cxn ang="0">
                    <a:pos x="33" y="2"/>
                  </a:cxn>
                  <a:cxn ang="0">
                    <a:pos x="28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57"/>
                  </a:cxn>
                  <a:cxn ang="0">
                    <a:pos x="4" y="60"/>
                  </a:cxn>
                  <a:cxn ang="0">
                    <a:pos x="47" y="60"/>
                  </a:cxn>
                  <a:cxn ang="0">
                    <a:pos x="51" y="57"/>
                  </a:cxn>
                  <a:cxn ang="0">
                    <a:pos x="51" y="20"/>
                  </a:cxn>
                  <a:cxn ang="0">
                    <a:pos x="49" y="15"/>
                  </a:cxn>
                </a:cxnLst>
                <a:rect l="0" t="0" r="r" b="b"/>
                <a:pathLst>
                  <a:path w="51" h="60">
                    <a:moveTo>
                      <a:pt x="47" y="58"/>
                    </a:move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3"/>
                      <a:pt x="29" y="3"/>
                      <a:pt x="29" y="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8"/>
                      <a:pt x="31" y="20"/>
                      <a:pt x="33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1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8"/>
                      <a:pt x="47" y="58"/>
                    </a:cubicBezTo>
                    <a:moveTo>
                      <a:pt x="32" y="6"/>
                    </a:moveTo>
                    <a:cubicBezTo>
                      <a:pt x="32" y="5"/>
                      <a:pt x="33" y="6"/>
                      <a:pt x="33" y="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6" y="17"/>
                      <a:pt x="45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2" y="17"/>
                      <a:pt x="32" y="16"/>
                    </a:cubicBezTo>
                    <a:lnTo>
                      <a:pt x="32" y="6"/>
                    </a:lnTo>
                    <a:close/>
                    <a:moveTo>
                      <a:pt x="49" y="15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32" y="1"/>
                      <a:pt x="30" y="0"/>
                      <a:pt x="2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60"/>
                      <a:pt x="4" y="60"/>
                      <a:pt x="4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9" y="60"/>
                      <a:pt x="51" y="59"/>
                      <a:pt x="51" y="57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18"/>
                      <a:pt x="50" y="16"/>
                      <a:pt x="49" y="15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0" name="Freeform 40">
                <a:extLst>
                  <a:ext uri="{FF2B5EF4-FFF2-40B4-BE49-F238E27FC236}">
                    <a16:creationId xmlns:a16="http://schemas.microsoft.com/office/drawing/2014/main" xmlns="" id="{238632E7-F518-47FE-9C42-9BE483ADFC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3976" y="846136"/>
                <a:ext cx="268288" cy="247650"/>
              </a:xfrm>
              <a:custGeom>
                <a:avLst/>
                <a:gdLst/>
                <a:ahLst/>
                <a:cxnLst>
                  <a:cxn ang="0">
                    <a:pos x="37" y="7"/>
                  </a:cxn>
                  <a:cxn ang="0">
                    <a:pos x="37" y="7"/>
                  </a:cxn>
                  <a:cxn ang="0">
                    <a:pos x="79" y="7"/>
                  </a:cxn>
                  <a:cxn ang="0">
                    <a:pos x="80" y="8"/>
                  </a:cxn>
                  <a:cxn ang="0">
                    <a:pos x="80" y="14"/>
                  </a:cxn>
                  <a:cxn ang="0">
                    <a:pos x="79" y="14"/>
                  </a:cxn>
                  <a:cxn ang="0">
                    <a:pos x="37" y="14"/>
                  </a:cxn>
                  <a:cxn ang="0">
                    <a:pos x="37" y="14"/>
                  </a:cxn>
                  <a:cxn ang="0">
                    <a:pos x="37" y="7"/>
                  </a:cxn>
                  <a:cxn ang="0">
                    <a:pos x="61" y="102"/>
                  </a:cxn>
                  <a:cxn ang="0">
                    <a:pos x="60" y="101"/>
                  </a:cxn>
                  <a:cxn ang="0">
                    <a:pos x="13" y="101"/>
                  </a:cxn>
                  <a:cxn ang="0">
                    <a:pos x="10" y="99"/>
                  </a:cxn>
                  <a:cxn ang="0">
                    <a:pos x="10" y="74"/>
                  </a:cxn>
                  <a:cxn ang="0">
                    <a:pos x="11" y="73"/>
                  </a:cxn>
                  <a:cxn ang="0">
                    <a:pos x="17" y="73"/>
                  </a:cxn>
                  <a:cxn ang="0">
                    <a:pos x="18" y="72"/>
                  </a:cxn>
                  <a:cxn ang="0">
                    <a:pos x="18" y="66"/>
                  </a:cxn>
                  <a:cxn ang="0">
                    <a:pos x="24" y="57"/>
                  </a:cxn>
                  <a:cxn ang="0">
                    <a:pos x="42" y="57"/>
                  </a:cxn>
                  <a:cxn ang="0">
                    <a:pos x="48" y="66"/>
                  </a:cxn>
                  <a:cxn ang="0">
                    <a:pos x="48" y="72"/>
                  </a:cxn>
                  <a:cxn ang="0">
                    <a:pos x="49" y="73"/>
                  </a:cxn>
                  <a:cxn ang="0">
                    <a:pos x="60" y="73"/>
                  </a:cxn>
                  <a:cxn ang="0">
                    <a:pos x="61" y="72"/>
                  </a:cxn>
                  <a:cxn ang="0">
                    <a:pos x="61" y="53"/>
                  </a:cxn>
                  <a:cxn ang="0">
                    <a:pos x="69" y="45"/>
                  </a:cxn>
                  <a:cxn ang="0">
                    <a:pos x="96" y="45"/>
                  </a:cxn>
                  <a:cxn ang="0">
                    <a:pos x="104" y="48"/>
                  </a:cxn>
                  <a:cxn ang="0">
                    <a:pos x="116" y="58"/>
                  </a:cxn>
                  <a:cxn ang="0">
                    <a:pos x="117" y="57"/>
                  </a:cxn>
                  <a:cxn ang="0">
                    <a:pos x="117" y="20"/>
                  </a:cxn>
                  <a:cxn ang="0">
                    <a:pos x="111" y="14"/>
                  </a:cxn>
                  <a:cxn ang="0">
                    <a:pos x="87" y="14"/>
                  </a:cxn>
                  <a:cxn ang="0">
                    <a:pos x="86" y="14"/>
                  </a:cxn>
                  <a:cxn ang="0">
                    <a:pos x="86" y="7"/>
                  </a:cxn>
                  <a:cxn ang="0">
                    <a:pos x="80" y="0"/>
                  </a:cxn>
                  <a:cxn ang="0">
                    <a:pos x="37" y="0"/>
                  </a:cxn>
                  <a:cxn ang="0">
                    <a:pos x="30" y="7"/>
                  </a:cxn>
                  <a:cxn ang="0">
                    <a:pos x="30" y="14"/>
                  </a:cxn>
                  <a:cxn ang="0">
                    <a:pos x="30" y="14"/>
                  </a:cxn>
                  <a:cxn ang="0">
                    <a:pos x="6" y="14"/>
                  </a:cxn>
                  <a:cxn ang="0">
                    <a:pos x="0" y="20"/>
                  </a:cxn>
                  <a:cxn ang="0">
                    <a:pos x="0" y="67"/>
                  </a:cxn>
                  <a:cxn ang="0">
                    <a:pos x="3" y="72"/>
                  </a:cxn>
                  <a:cxn ang="0">
                    <a:pos x="4" y="74"/>
                  </a:cxn>
                  <a:cxn ang="0">
                    <a:pos x="4" y="99"/>
                  </a:cxn>
                  <a:cxn ang="0">
                    <a:pos x="13" y="108"/>
                  </a:cxn>
                  <a:cxn ang="0">
                    <a:pos x="61" y="108"/>
                  </a:cxn>
                  <a:cxn ang="0">
                    <a:pos x="61" y="108"/>
                  </a:cxn>
                  <a:cxn ang="0">
                    <a:pos x="61" y="102"/>
                  </a:cxn>
                </a:cxnLst>
                <a:rect l="0" t="0" r="r" b="b"/>
                <a:pathLst>
                  <a:path w="117" h="108">
                    <a:moveTo>
                      <a:pt x="37" y="7"/>
                    </a:moveTo>
                    <a:cubicBezTo>
                      <a:pt x="37" y="7"/>
                      <a:pt x="37" y="7"/>
                      <a:pt x="37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80" y="7"/>
                      <a:pt x="80" y="8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4"/>
                      <a:pt x="79" y="14"/>
                      <a:pt x="79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lnTo>
                      <a:pt x="37" y="7"/>
                    </a:lnTo>
                    <a:close/>
                    <a:moveTo>
                      <a:pt x="61" y="102"/>
                    </a:moveTo>
                    <a:cubicBezTo>
                      <a:pt x="61" y="101"/>
                      <a:pt x="60" y="101"/>
                      <a:pt x="60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1" y="101"/>
                      <a:pt x="10" y="100"/>
                      <a:pt x="10" y="99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3"/>
                      <a:pt x="11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8" y="73"/>
                      <a:pt x="18" y="72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3"/>
                      <a:pt x="18" y="57"/>
                      <a:pt x="24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7" y="57"/>
                      <a:pt x="48" y="63"/>
                      <a:pt x="48" y="66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48" y="73"/>
                      <a:pt x="49" y="73"/>
                      <a:pt x="4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61" y="73"/>
                      <a:pt x="61" y="72"/>
                      <a:pt x="61" y="72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1" y="48"/>
                      <a:pt x="65" y="45"/>
                      <a:pt x="69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9" y="45"/>
                      <a:pt x="102" y="46"/>
                      <a:pt x="104" y="48"/>
                    </a:cubicBezTo>
                    <a:cubicBezTo>
                      <a:pt x="104" y="48"/>
                      <a:pt x="113" y="55"/>
                      <a:pt x="116" y="58"/>
                    </a:cubicBezTo>
                    <a:cubicBezTo>
                      <a:pt x="116" y="58"/>
                      <a:pt x="117" y="58"/>
                      <a:pt x="117" y="57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7" y="17"/>
                      <a:pt x="114" y="14"/>
                      <a:pt x="111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14"/>
                      <a:pt x="86" y="14"/>
                      <a:pt x="86" y="14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3" y="0"/>
                      <a:pt x="30" y="3"/>
                      <a:pt x="30" y="7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14"/>
                      <a:pt x="0" y="17"/>
                      <a:pt x="0" y="2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1" y="71"/>
                      <a:pt x="3" y="72"/>
                    </a:cubicBezTo>
                    <a:cubicBezTo>
                      <a:pt x="3" y="73"/>
                      <a:pt x="4" y="73"/>
                      <a:pt x="4" y="74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104"/>
                      <a:pt x="8" y="108"/>
                      <a:pt x="13" y="108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1" y="108"/>
                      <a:pt x="61" y="108"/>
                      <a:pt x="61" y="108"/>
                    </a:cubicBezTo>
                    <a:lnTo>
                      <a:pt x="61" y="1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pSp>
        <p:nvGrpSpPr>
          <p:cNvPr id="78" name="Group 94">
            <a:extLst>
              <a:ext uri="{FF2B5EF4-FFF2-40B4-BE49-F238E27FC236}">
                <a16:creationId xmlns:a16="http://schemas.microsoft.com/office/drawing/2014/main" xmlns="" id="{5610AB53-102E-45AF-8AE1-F69FD83391A3}"/>
              </a:ext>
            </a:extLst>
          </p:cNvPr>
          <p:cNvGrpSpPr/>
          <p:nvPr/>
        </p:nvGrpSpPr>
        <p:grpSpPr>
          <a:xfrm>
            <a:off x="8405829" y="4437048"/>
            <a:ext cx="767740" cy="739608"/>
            <a:chOff x="6143330" y="3910329"/>
            <a:chExt cx="638470" cy="638470"/>
          </a:xfrm>
        </p:grpSpPr>
        <p:sp>
          <p:nvSpPr>
            <p:cNvPr id="97" name="Sev02">
              <a:extLst>
                <a:ext uri="{FF2B5EF4-FFF2-40B4-BE49-F238E27FC236}">
                  <a16:creationId xmlns:a16="http://schemas.microsoft.com/office/drawing/2014/main" xmlns="" id="{ADC3443E-80FE-45FB-BFD6-E84F98E31C47}"/>
                </a:ext>
              </a:extLst>
            </p:cNvPr>
            <p:cNvSpPr/>
            <p:nvPr/>
          </p:nvSpPr>
          <p:spPr>
            <a:xfrm rot="18900000">
              <a:off x="6143330" y="3910329"/>
              <a:ext cx="638470" cy="63847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6000">
                <a:solidFill>
                  <a:schemeClr val="accent2">
                    <a:lumMod val="50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8" name="Freeform 379">
              <a:extLst>
                <a:ext uri="{FF2B5EF4-FFF2-40B4-BE49-F238E27FC236}">
                  <a16:creationId xmlns:a16="http://schemas.microsoft.com/office/drawing/2014/main" xmlns="" id="{7865C737-14BF-49AB-8770-1785007CFD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0925" y="4076910"/>
              <a:ext cx="403280" cy="305308"/>
            </a:xfrm>
            <a:custGeom>
              <a:avLst/>
              <a:gdLst/>
              <a:ahLst/>
              <a:cxnLst>
                <a:cxn ang="0">
                  <a:pos x="68" y="25"/>
                </a:cxn>
                <a:cxn ang="0">
                  <a:pos x="59" y="14"/>
                </a:cxn>
                <a:cxn ang="0">
                  <a:pos x="50" y="25"/>
                </a:cxn>
                <a:cxn ang="0">
                  <a:pos x="55" y="25"/>
                </a:cxn>
                <a:cxn ang="0">
                  <a:pos x="55" y="37"/>
                </a:cxn>
                <a:cxn ang="0">
                  <a:pos x="63" y="37"/>
                </a:cxn>
                <a:cxn ang="0">
                  <a:pos x="63" y="25"/>
                </a:cxn>
                <a:cxn ang="0">
                  <a:pos x="68" y="25"/>
                </a:cxn>
                <a:cxn ang="0">
                  <a:pos x="84" y="8"/>
                </a:cxn>
                <a:cxn ang="0">
                  <a:pos x="84" y="37"/>
                </a:cxn>
                <a:cxn ang="0">
                  <a:pos x="76" y="45"/>
                </a:cxn>
                <a:cxn ang="0">
                  <a:pos x="44" y="45"/>
                </a:cxn>
                <a:cxn ang="0">
                  <a:pos x="35" y="37"/>
                </a:cxn>
                <a:cxn ang="0">
                  <a:pos x="35" y="8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57" y="6"/>
                </a:cxn>
                <a:cxn ang="0">
                  <a:pos x="63" y="6"/>
                </a:cxn>
                <a:cxn ang="0">
                  <a:pos x="63" y="0"/>
                </a:cxn>
                <a:cxn ang="0">
                  <a:pos x="76" y="0"/>
                </a:cxn>
                <a:cxn ang="0">
                  <a:pos x="84" y="8"/>
                </a:cxn>
                <a:cxn ang="0">
                  <a:pos x="32" y="58"/>
                </a:cxn>
                <a:cxn ang="0">
                  <a:pos x="35" y="54"/>
                </a:cxn>
                <a:cxn ang="0">
                  <a:pos x="22" y="44"/>
                </a:cxn>
                <a:cxn ang="0">
                  <a:pos x="18" y="46"/>
                </a:cxn>
                <a:cxn ang="0">
                  <a:pos x="32" y="58"/>
                </a:cxn>
                <a:cxn ang="0">
                  <a:pos x="29" y="65"/>
                </a:cxn>
                <a:cxn ang="0">
                  <a:pos x="32" y="61"/>
                </a:cxn>
                <a:cxn ang="0">
                  <a:pos x="15" y="48"/>
                </a:cxn>
                <a:cxn ang="0">
                  <a:pos x="11" y="49"/>
                </a:cxn>
                <a:cxn ang="0">
                  <a:pos x="29" y="65"/>
                </a:cxn>
                <a:cxn ang="0">
                  <a:pos x="98" y="54"/>
                </a:cxn>
                <a:cxn ang="0">
                  <a:pos x="84" y="51"/>
                </a:cxn>
                <a:cxn ang="0">
                  <a:pos x="66" y="57"/>
                </a:cxn>
                <a:cxn ang="0">
                  <a:pos x="43" y="57"/>
                </a:cxn>
                <a:cxn ang="0">
                  <a:pos x="33" y="67"/>
                </a:cxn>
                <a:cxn ang="0">
                  <a:pos x="43" y="76"/>
                </a:cxn>
                <a:cxn ang="0">
                  <a:pos x="70" y="76"/>
                </a:cxn>
                <a:cxn ang="0">
                  <a:pos x="74" y="79"/>
                </a:cxn>
                <a:cxn ang="0">
                  <a:pos x="42" y="79"/>
                </a:cxn>
                <a:cxn ang="0">
                  <a:pos x="30" y="71"/>
                </a:cxn>
                <a:cxn ang="0">
                  <a:pos x="11" y="53"/>
                </a:cxn>
                <a:cxn ang="0">
                  <a:pos x="4" y="60"/>
                </a:cxn>
                <a:cxn ang="0">
                  <a:pos x="24" y="81"/>
                </a:cxn>
                <a:cxn ang="0">
                  <a:pos x="60" y="93"/>
                </a:cxn>
                <a:cxn ang="0">
                  <a:pos x="98" y="84"/>
                </a:cxn>
                <a:cxn ang="0">
                  <a:pos x="99" y="82"/>
                </a:cxn>
                <a:cxn ang="0">
                  <a:pos x="99" y="56"/>
                </a:cxn>
                <a:cxn ang="0">
                  <a:pos x="98" y="54"/>
                </a:cxn>
                <a:cxn ang="0">
                  <a:pos x="119" y="90"/>
                </a:cxn>
                <a:cxn ang="0">
                  <a:pos x="107" y="90"/>
                </a:cxn>
                <a:cxn ang="0">
                  <a:pos x="104" y="87"/>
                </a:cxn>
                <a:cxn ang="0">
                  <a:pos x="104" y="49"/>
                </a:cxn>
                <a:cxn ang="0">
                  <a:pos x="107" y="46"/>
                </a:cxn>
                <a:cxn ang="0">
                  <a:pos x="119" y="46"/>
                </a:cxn>
                <a:cxn ang="0">
                  <a:pos x="122" y="49"/>
                </a:cxn>
                <a:cxn ang="0">
                  <a:pos x="122" y="87"/>
                </a:cxn>
                <a:cxn ang="0">
                  <a:pos x="119" y="90"/>
                </a:cxn>
              </a:cxnLst>
              <a:rect l="0" t="0" r="r" b="b"/>
              <a:pathLst>
                <a:path w="122" h="93">
                  <a:moveTo>
                    <a:pt x="68" y="25"/>
                  </a:moveTo>
                  <a:cubicBezTo>
                    <a:pt x="59" y="14"/>
                    <a:pt x="59" y="14"/>
                    <a:pt x="59" y="14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8" y="25"/>
                    <a:pt x="68" y="25"/>
                    <a:pt x="68" y="25"/>
                  </a:cubicBezTo>
                  <a:moveTo>
                    <a:pt x="84" y="8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42"/>
                    <a:pt x="81" y="45"/>
                    <a:pt x="76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39" y="45"/>
                    <a:pt x="35" y="42"/>
                    <a:pt x="35" y="3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4"/>
                    <a:pt x="39" y="0"/>
                    <a:pt x="44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81" y="0"/>
                    <a:pt x="84" y="4"/>
                    <a:pt x="84" y="8"/>
                  </a:cubicBezTo>
                  <a:moveTo>
                    <a:pt x="32" y="58"/>
                  </a:moveTo>
                  <a:cubicBezTo>
                    <a:pt x="34" y="58"/>
                    <a:pt x="35" y="56"/>
                    <a:pt x="35" y="54"/>
                  </a:cubicBezTo>
                  <a:cubicBezTo>
                    <a:pt x="33" y="52"/>
                    <a:pt x="26" y="46"/>
                    <a:pt x="22" y="44"/>
                  </a:cubicBezTo>
                  <a:cubicBezTo>
                    <a:pt x="19" y="43"/>
                    <a:pt x="18" y="46"/>
                    <a:pt x="18" y="46"/>
                  </a:cubicBezTo>
                  <a:cubicBezTo>
                    <a:pt x="18" y="46"/>
                    <a:pt x="31" y="57"/>
                    <a:pt x="32" y="58"/>
                  </a:cubicBezTo>
                  <a:moveTo>
                    <a:pt x="29" y="65"/>
                  </a:moveTo>
                  <a:cubicBezTo>
                    <a:pt x="31" y="64"/>
                    <a:pt x="32" y="62"/>
                    <a:pt x="32" y="61"/>
                  </a:cubicBezTo>
                  <a:cubicBezTo>
                    <a:pt x="30" y="59"/>
                    <a:pt x="19" y="49"/>
                    <a:pt x="15" y="48"/>
                  </a:cubicBezTo>
                  <a:cubicBezTo>
                    <a:pt x="12" y="46"/>
                    <a:pt x="11" y="49"/>
                    <a:pt x="11" y="49"/>
                  </a:cubicBezTo>
                  <a:cubicBezTo>
                    <a:pt x="11" y="49"/>
                    <a:pt x="28" y="63"/>
                    <a:pt x="29" y="65"/>
                  </a:cubicBezTo>
                  <a:moveTo>
                    <a:pt x="98" y="54"/>
                  </a:moveTo>
                  <a:cubicBezTo>
                    <a:pt x="96" y="53"/>
                    <a:pt x="90" y="51"/>
                    <a:pt x="84" y="51"/>
                  </a:cubicBezTo>
                  <a:cubicBezTo>
                    <a:pt x="75" y="51"/>
                    <a:pt x="66" y="57"/>
                    <a:pt x="66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0" y="57"/>
                    <a:pt x="33" y="59"/>
                    <a:pt x="33" y="67"/>
                  </a:cubicBezTo>
                  <a:cubicBezTo>
                    <a:pt x="33" y="73"/>
                    <a:pt x="39" y="76"/>
                    <a:pt x="43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2" y="76"/>
                    <a:pt x="74" y="79"/>
                    <a:pt x="74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7" y="79"/>
                    <a:pt x="31" y="75"/>
                    <a:pt x="30" y="71"/>
                  </a:cubicBezTo>
                  <a:cubicBezTo>
                    <a:pt x="24" y="66"/>
                    <a:pt x="15" y="57"/>
                    <a:pt x="11" y="53"/>
                  </a:cubicBezTo>
                  <a:cubicBezTo>
                    <a:pt x="7" y="48"/>
                    <a:pt x="0" y="53"/>
                    <a:pt x="4" y="60"/>
                  </a:cubicBezTo>
                  <a:cubicBezTo>
                    <a:pt x="7" y="63"/>
                    <a:pt x="15" y="72"/>
                    <a:pt x="24" y="81"/>
                  </a:cubicBezTo>
                  <a:cubicBezTo>
                    <a:pt x="33" y="90"/>
                    <a:pt x="48" y="93"/>
                    <a:pt x="60" y="93"/>
                  </a:cubicBezTo>
                  <a:cubicBezTo>
                    <a:pt x="73" y="93"/>
                    <a:pt x="86" y="86"/>
                    <a:pt x="98" y="84"/>
                  </a:cubicBezTo>
                  <a:cubicBezTo>
                    <a:pt x="99" y="84"/>
                    <a:pt x="99" y="83"/>
                    <a:pt x="99" y="82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5"/>
                    <a:pt x="99" y="55"/>
                    <a:pt x="98" y="54"/>
                  </a:cubicBezTo>
                  <a:moveTo>
                    <a:pt x="119" y="90"/>
                  </a:moveTo>
                  <a:cubicBezTo>
                    <a:pt x="107" y="90"/>
                    <a:pt x="107" y="90"/>
                    <a:pt x="107" y="90"/>
                  </a:cubicBezTo>
                  <a:cubicBezTo>
                    <a:pt x="105" y="90"/>
                    <a:pt x="104" y="89"/>
                    <a:pt x="104" y="87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4" y="48"/>
                    <a:pt x="105" y="46"/>
                    <a:pt x="107" y="46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20" y="46"/>
                    <a:pt x="122" y="48"/>
                    <a:pt x="122" y="49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2" y="89"/>
                    <a:pt x="120" y="90"/>
                    <a:pt x="119" y="90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400"/>
            </a:p>
          </p:txBody>
        </p:sp>
      </p:grpSp>
      <p:sp>
        <p:nvSpPr>
          <p:cNvPr id="95" name="TextBox 100">
            <a:extLst>
              <a:ext uri="{FF2B5EF4-FFF2-40B4-BE49-F238E27FC236}">
                <a16:creationId xmlns:a16="http://schemas.microsoft.com/office/drawing/2014/main" xmlns="" id="{AB6B8BEA-4F7D-4DBB-9CB4-62969F3A0363}"/>
              </a:ext>
            </a:extLst>
          </p:cNvPr>
          <p:cNvSpPr txBox="1"/>
          <p:nvPr/>
        </p:nvSpPr>
        <p:spPr>
          <a:xfrm>
            <a:off x="9284541" y="1376428"/>
            <a:ext cx="25314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pt-BR" sz="1200"/>
              <a:t>Metodologia de Indenização de Ativos</a:t>
            </a:r>
          </a:p>
        </p:txBody>
      </p:sp>
      <p:sp>
        <p:nvSpPr>
          <p:cNvPr id="93" name="TextBox 103">
            <a:extLst>
              <a:ext uri="{FF2B5EF4-FFF2-40B4-BE49-F238E27FC236}">
                <a16:creationId xmlns:a16="http://schemas.microsoft.com/office/drawing/2014/main" xmlns="" id="{3D0711DB-8E3E-4736-85B2-D87A4B009124}"/>
              </a:ext>
            </a:extLst>
          </p:cNvPr>
          <p:cNvSpPr txBox="1"/>
          <p:nvPr/>
        </p:nvSpPr>
        <p:spPr>
          <a:xfrm>
            <a:off x="9333597" y="4541686"/>
            <a:ext cx="22154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pt-BR" sz="1200"/>
              <a:t>Governança das Entidades Reguladoras</a:t>
            </a:r>
          </a:p>
        </p:txBody>
      </p:sp>
      <p:sp>
        <p:nvSpPr>
          <p:cNvPr id="91" name="TextBox 106">
            <a:extLst>
              <a:ext uri="{FF2B5EF4-FFF2-40B4-BE49-F238E27FC236}">
                <a16:creationId xmlns:a16="http://schemas.microsoft.com/office/drawing/2014/main" xmlns="" id="{DAB6A930-271B-40A6-BDAE-B0B6D44D7420}"/>
              </a:ext>
            </a:extLst>
          </p:cNvPr>
          <p:cNvSpPr txBox="1"/>
          <p:nvPr/>
        </p:nvSpPr>
        <p:spPr>
          <a:xfrm>
            <a:off x="9326713" y="3359667"/>
            <a:ext cx="22154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pt-BR" sz="1200"/>
              <a:t>Padronização de Contratos e Matriz de Riscos</a:t>
            </a:r>
          </a:p>
        </p:txBody>
      </p:sp>
      <p:sp>
        <p:nvSpPr>
          <p:cNvPr id="89" name="TextBox 109">
            <a:extLst>
              <a:ext uri="{FF2B5EF4-FFF2-40B4-BE49-F238E27FC236}">
                <a16:creationId xmlns:a16="http://schemas.microsoft.com/office/drawing/2014/main" xmlns="" id="{E4637ABB-C5A7-43E0-8F2E-6DA1AB200A9F}"/>
              </a:ext>
            </a:extLst>
          </p:cNvPr>
          <p:cNvSpPr txBox="1"/>
          <p:nvPr/>
        </p:nvSpPr>
        <p:spPr>
          <a:xfrm>
            <a:off x="470630" y="2493104"/>
            <a:ext cx="23544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377">
              <a:spcBef>
                <a:spcPct val="20000"/>
              </a:spcBef>
              <a:defRPr/>
            </a:pPr>
            <a:r>
              <a:rPr lang="pt-BR" sz="1200" dirty="0"/>
              <a:t>Padrões de qualidade e eficiência na prestação do serviço</a:t>
            </a:r>
          </a:p>
        </p:txBody>
      </p:sp>
      <p:sp>
        <p:nvSpPr>
          <p:cNvPr id="87" name="TextBox 112">
            <a:extLst>
              <a:ext uri="{FF2B5EF4-FFF2-40B4-BE49-F238E27FC236}">
                <a16:creationId xmlns:a16="http://schemas.microsoft.com/office/drawing/2014/main" xmlns="" id="{1D9D5BD3-D4E1-4E96-8AA3-D287F2AC5E7D}"/>
              </a:ext>
            </a:extLst>
          </p:cNvPr>
          <p:cNvSpPr txBox="1"/>
          <p:nvPr/>
        </p:nvSpPr>
        <p:spPr>
          <a:xfrm>
            <a:off x="9339482" y="5619197"/>
            <a:ext cx="22154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Critérios de Contabilidade Regulatória</a:t>
            </a:r>
          </a:p>
        </p:txBody>
      </p:sp>
      <p:sp>
        <p:nvSpPr>
          <p:cNvPr id="85" name="TextBox 115">
            <a:extLst>
              <a:ext uri="{FF2B5EF4-FFF2-40B4-BE49-F238E27FC236}">
                <a16:creationId xmlns:a16="http://schemas.microsoft.com/office/drawing/2014/main" xmlns="" id="{211743BE-DA48-4B75-ABA1-C156D4BDF77B}"/>
              </a:ext>
            </a:extLst>
          </p:cNvPr>
          <p:cNvSpPr txBox="1"/>
          <p:nvPr/>
        </p:nvSpPr>
        <p:spPr>
          <a:xfrm>
            <a:off x="589433" y="1484426"/>
            <a:ext cx="2215431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377">
              <a:spcBef>
                <a:spcPct val="20000"/>
              </a:spcBef>
              <a:defRPr/>
            </a:pPr>
            <a:r>
              <a:rPr lang="pt-BR" sz="1200" dirty="0"/>
              <a:t>Metas de Universalização</a:t>
            </a:r>
          </a:p>
          <a:p>
            <a:pPr algn="r" defTabSz="914377">
              <a:spcBef>
                <a:spcPct val="20000"/>
              </a:spcBef>
              <a:defRPr/>
            </a:pPr>
            <a:r>
              <a:rPr lang="pt-BR" sz="1200" dirty="0"/>
              <a:t>do Serviço</a:t>
            </a:r>
          </a:p>
        </p:txBody>
      </p:sp>
      <p:sp>
        <p:nvSpPr>
          <p:cNvPr id="127" name="Retângulo 126">
            <a:extLst>
              <a:ext uri="{FF2B5EF4-FFF2-40B4-BE49-F238E27FC236}">
                <a16:creationId xmlns:a16="http://schemas.microsoft.com/office/drawing/2014/main" xmlns="" id="{05A0B079-2445-4832-960E-66ECDEA82760}"/>
              </a:ext>
            </a:extLst>
          </p:cNvPr>
          <p:cNvSpPr/>
          <p:nvPr/>
        </p:nvSpPr>
        <p:spPr>
          <a:xfrm>
            <a:off x="641011" y="286470"/>
            <a:ext cx="10982461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pt-BR" sz="3600" b="1">
                <a:solidFill>
                  <a:srgbClr val="0F6FC6"/>
                </a:solidFill>
                <a:latin typeface="+mj-lt"/>
                <a:ea typeface="+mj-ea"/>
                <a:cs typeface="+mj-cs"/>
              </a:rPr>
              <a:t>ANA – Harmonização da Regulação</a:t>
            </a:r>
          </a:p>
        </p:txBody>
      </p:sp>
      <p:sp>
        <p:nvSpPr>
          <p:cNvPr id="134" name="Sev02">
            <a:extLst>
              <a:ext uri="{FF2B5EF4-FFF2-40B4-BE49-F238E27FC236}">
                <a16:creationId xmlns:a16="http://schemas.microsoft.com/office/drawing/2014/main" xmlns="" id="{76613649-177C-4505-9355-555880D8DB73}"/>
              </a:ext>
            </a:extLst>
          </p:cNvPr>
          <p:cNvSpPr/>
          <p:nvPr/>
        </p:nvSpPr>
        <p:spPr>
          <a:xfrm rot="18900000">
            <a:off x="8405830" y="2228411"/>
            <a:ext cx="767740" cy="73960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6000">
              <a:solidFill>
                <a:schemeClr val="accent2">
                  <a:lumMod val="50000"/>
                </a:schemeClr>
              </a:solidFill>
              <a:latin typeface="FontAwesome" pitchFamily="2" charset="0"/>
            </a:endParaRPr>
          </a:p>
        </p:txBody>
      </p:sp>
      <p:sp>
        <p:nvSpPr>
          <p:cNvPr id="137" name="TextBox 106">
            <a:extLst>
              <a:ext uri="{FF2B5EF4-FFF2-40B4-BE49-F238E27FC236}">
                <a16:creationId xmlns:a16="http://schemas.microsoft.com/office/drawing/2014/main" xmlns="" id="{DE671C11-D8D8-46AB-8633-245B26DB1A71}"/>
              </a:ext>
            </a:extLst>
          </p:cNvPr>
          <p:cNvSpPr txBox="1"/>
          <p:nvPr/>
        </p:nvSpPr>
        <p:spPr>
          <a:xfrm>
            <a:off x="9292508" y="2223226"/>
            <a:ext cx="26215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20000"/>
              </a:spcBef>
              <a:defRPr/>
            </a:pPr>
            <a:r>
              <a:rPr lang="pt-BR" sz="1200"/>
              <a:t>Sistema de avaliação do cumprimento de metas de ampliação e universalização da cobertura dos serviços</a:t>
            </a:r>
          </a:p>
        </p:txBody>
      </p:sp>
      <p:sp>
        <p:nvSpPr>
          <p:cNvPr id="140" name="TextBox 115">
            <a:extLst>
              <a:ext uri="{FF2B5EF4-FFF2-40B4-BE49-F238E27FC236}">
                <a16:creationId xmlns:a16="http://schemas.microsoft.com/office/drawing/2014/main" xmlns="" id="{33CE54EC-BBB0-467F-B42E-762C646F7176}"/>
              </a:ext>
            </a:extLst>
          </p:cNvPr>
          <p:cNvSpPr txBox="1"/>
          <p:nvPr/>
        </p:nvSpPr>
        <p:spPr>
          <a:xfrm>
            <a:off x="611105" y="5733883"/>
            <a:ext cx="22154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377">
              <a:spcBef>
                <a:spcPct val="20000"/>
              </a:spcBef>
              <a:defRPr/>
            </a:pPr>
            <a:r>
              <a:rPr lang="pt-BR" sz="1200" dirty="0"/>
              <a:t>Regulação Tarifária</a:t>
            </a:r>
            <a:endParaRPr lang="pt-B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2" name="Agrupar 1">
            <a:extLst>
              <a:ext uri="{FF2B5EF4-FFF2-40B4-BE49-F238E27FC236}">
                <a16:creationId xmlns:a16="http://schemas.microsoft.com/office/drawing/2014/main" xmlns="" id="{1BC838ED-E8E9-974C-892D-D9EFFEC70D6B}"/>
              </a:ext>
            </a:extLst>
          </p:cNvPr>
          <p:cNvGrpSpPr/>
          <p:nvPr/>
        </p:nvGrpSpPr>
        <p:grpSpPr>
          <a:xfrm>
            <a:off x="2859247" y="1347005"/>
            <a:ext cx="772783" cy="848165"/>
            <a:chOff x="3062435" y="4481009"/>
            <a:chExt cx="772782" cy="848165"/>
          </a:xfrm>
          <a:solidFill>
            <a:schemeClr val="accent5">
              <a:lumMod val="75000"/>
            </a:schemeClr>
          </a:solidFill>
        </p:grpSpPr>
        <p:sp>
          <p:nvSpPr>
            <p:cNvPr id="129" name="Sev01">
              <a:extLst>
                <a:ext uri="{FF2B5EF4-FFF2-40B4-BE49-F238E27FC236}">
                  <a16:creationId xmlns:a16="http://schemas.microsoft.com/office/drawing/2014/main" xmlns="" id="{B54F291D-20F1-49D6-AC57-CC79109D1C7E}"/>
                </a:ext>
              </a:extLst>
            </p:cNvPr>
            <p:cNvSpPr/>
            <p:nvPr/>
          </p:nvSpPr>
          <p:spPr>
            <a:xfrm rot="18900000">
              <a:off x="3062435" y="4505376"/>
              <a:ext cx="767740" cy="732841"/>
            </a:xfrm>
            <a:prstGeom prst="ellipse">
              <a:avLst/>
            </a:prstGeom>
            <a:grpFill/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4000">
                <a:solidFill>
                  <a:schemeClr val="accent1">
                    <a:lumMod val="50000"/>
                  </a:schemeClr>
                </a:solidFill>
                <a:latin typeface="FontAwesome" pitchFamily="2" charset="0"/>
              </a:endParaRPr>
            </a:p>
          </p:txBody>
        </p:sp>
        <p:grpSp>
          <p:nvGrpSpPr>
            <p:cNvPr id="162" name="Group 13">
              <a:extLst>
                <a:ext uri="{FF2B5EF4-FFF2-40B4-BE49-F238E27FC236}">
                  <a16:creationId xmlns:a16="http://schemas.microsoft.com/office/drawing/2014/main" xmlns="" id="{66E89318-750F-42A2-8566-134D82ECDAAC}"/>
                </a:ext>
              </a:extLst>
            </p:cNvPr>
            <p:cNvGrpSpPr/>
            <p:nvPr/>
          </p:nvGrpSpPr>
          <p:grpSpPr>
            <a:xfrm>
              <a:off x="3071663" y="4481009"/>
              <a:ext cx="763554" cy="848165"/>
              <a:chOff x="5950669" y="1223730"/>
              <a:chExt cx="910153" cy="910153"/>
            </a:xfrm>
            <a:grpFill/>
          </p:grpSpPr>
          <p:sp>
            <p:nvSpPr>
              <p:cNvPr id="163" name="Oval 139">
                <a:extLst>
                  <a:ext uri="{FF2B5EF4-FFF2-40B4-BE49-F238E27FC236}">
                    <a16:creationId xmlns:a16="http://schemas.microsoft.com/office/drawing/2014/main" xmlns="" id="{CABC8283-8724-4E16-94CB-80663C544C5F}"/>
                  </a:ext>
                </a:extLst>
              </p:cNvPr>
              <p:cNvSpPr/>
              <p:nvPr/>
            </p:nvSpPr>
            <p:spPr>
              <a:xfrm flipH="1">
                <a:off x="5950669" y="1223730"/>
                <a:ext cx="910153" cy="910153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64" name="Group 520">
                <a:extLst>
                  <a:ext uri="{FF2B5EF4-FFF2-40B4-BE49-F238E27FC236}">
                    <a16:creationId xmlns:a16="http://schemas.microsoft.com/office/drawing/2014/main" xmlns="" id="{BCFFF20C-9E47-46AC-A7B7-9A4B689DB90F}"/>
                  </a:ext>
                </a:extLst>
              </p:cNvPr>
              <p:cNvGrpSpPr/>
              <p:nvPr/>
            </p:nvGrpSpPr>
            <p:grpSpPr>
              <a:xfrm>
                <a:off x="6082455" y="1399661"/>
                <a:ext cx="523754" cy="525466"/>
                <a:chOff x="4240213" y="511175"/>
                <a:chExt cx="485775" cy="487363"/>
              </a:xfrm>
              <a:grpFill/>
            </p:grpSpPr>
            <p:sp>
              <p:nvSpPr>
                <p:cNvPr id="165" name="Freeform 64">
                  <a:extLst>
                    <a:ext uri="{FF2B5EF4-FFF2-40B4-BE49-F238E27FC236}">
                      <a16:creationId xmlns:a16="http://schemas.microsoft.com/office/drawing/2014/main" xmlns="" id="{72000894-EC98-4692-9007-DAD647E6E4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9938" y="511175"/>
                  <a:ext cx="146050" cy="487363"/>
                </a:xfrm>
                <a:custGeom>
                  <a:avLst/>
                  <a:gdLst/>
                  <a:ahLst/>
                  <a:cxnLst>
                    <a:cxn ang="0">
                      <a:pos x="137" y="0"/>
                    </a:cxn>
                    <a:cxn ang="0">
                      <a:pos x="0" y="300"/>
                    </a:cxn>
                    <a:cxn ang="0">
                      <a:pos x="36" y="327"/>
                    </a:cxn>
                    <a:cxn ang="0">
                      <a:pos x="137" y="118"/>
                    </a:cxn>
                    <a:cxn ang="0">
                      <a:pos x="248" y="478"/>
                    </a:cxn>
                    <a:cxn ang="0">
                      <a:pos x="137" y="837"/>
                    </a:cxn>
                    <a:cxn ang="0">
                      <a:pos x="36" y="629"/>
                    </a:cxn>
                    <a:cxn ang="0">
                      <a:pos x="0" y="655"/>
                    </a:cxn>
                    <a:cxn ang="0">
                      <a:pos x="137" y="955"/>
                    </a:cxn>
                    <a:cxn ang="0">
                      <a:pos x="284" y="478"/>
                    </a:cxn>
                    <a:cxn ang="0">
                      <a:pos x="137" y="0"/>
                    </a:cxn>
                  </a:cxnLst>
                  <a:rect l="0" t="0" r="r" b="b"/>
                  <a:pathLst>
                    <a:path w="284" h="955">
                      <a:moveTo>
                        <a:pt x="137" y="0"/>
                      </a:moveTo>
                      <a:cubicBezTo>
                        <a:pt x="75" y="0"/>
                        <a:pt x="22" y="124"/>
                        <a:pt x="0" y="300"/>
                      </a:cubicBezTo>
                      <a:cubicBezTo>
                        <a:pt x="13" y="308"/>
                        <a:pt x="25" y="317"/>
                        <a:pt x="36" y="327"/>
                      </a:cubicBezTo>
                      <a:cubicBezTo>
                        <a:pt x="54" y="204"/>
                        <a:pt x="92" y="118"/>
                        <a:pt x="137" y="118"/>
                      </a:cubicBezTo>
                      <a:cubicBezTo>
                        <a:pt x="198" y="118"/>
                        <a:pt x="248" y="279"/>
                        <a:pt x="248" y="478"/>
                      </a:cubicBezTo>
                      <a:cubicBezTo>
                        <a:pt x="248" y="676"/>
                        <a:pt x="198" y="837"/>
                        <a:pt x="137" y="837"/>
                      </a:cubicBezTo>
                      <a:cubicBezTo>
                        <a:pt x="92" y="837"/>
                        <a:pt x="54" y="752"/>
                        <a:pt x="36" y="629"/>
                      </a:cubicBezTo>
                      <a:cubicBezTo>
                        <a:pt x="25" y="638"/>
                        <a:pt x="13" y="647"/>
                        <a:pt x="0" y="655"/>
                      </a:cubicBezTo>
                      <a:cubicBezTo>
                        <a:pt x="22" y="831"/>
                        <a:pt x="75" y="955"/>
                        <a:pt x="137" y="955"/>
                      </a:cubicBezTo>
                      <a:cubicBezTo>
                        <a:pt x="218" y="955"/>
                        <a:pt x="284" y="741"/>
                        <a:pt x="284" y="478"/>
                      </a:cubicBezTo>
                      <a:cubicBezTo>
                        <a:pt x="284" y="214"/>
                        <a:pt x="218" y="0"/>
                        <a:pt x="137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sz="2400"/>
                </a:p>
              </p:txBody>
            </p:sp>
            <p:sp>
              <p:nvSpPr>
                <p:cNvPr id="166" name="Freeform 65">
                  <a:extLst>
                    <a:ext uri="{FF2B5EF4-FFF2-40B4-BE49-F238E27FC236}">
                      <a16:creationId xmlns:a16="http://schemas.microsoft.com/office/drawing/2014/main" xmlns="" id="{55D05339-446A-4FDB-83C6-C04E1B153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3276" y="615950"/>
                  <a:ext cx="80963" cy="277813"/>
                </a:xfrm>
                <a:custGeom>
                  <a:avLst/>
                  <a:gdLst/>
                  <a:ahLst/>
                  <a:cxnLst>
                    <a:cxn ang="0">
                      <a:pos x="0" y="397"/>
                    </a:cxn>
                    <a:cxn ang="0">
                      <a:pos x="74" y="542"/>
                    </a:cxn>
                    <a:cxn ang="0">
                      <a:pos x="158" y="271"/>
                    </a:cxn>
                    <a:cxn ang="0">
                      <a:pos x="74" y="0"/>
                    </a:cxn>
                    <a:cxn ang="0">
                      <a:pos x="0" y="144"/>
                    </a:cxn>
                    <a:cxn ang="0">
                      <a:pos x="26" y="174"/>
                    </a:cxn>
                    <a:cxn ang="0">
                      <a:pos x="74" y="88"/>
                    </a:cxn>
                    <a:cxn ang="0">
                      <a:pos x="130" y="271"/>
                    </a:cxn>
                    <a:cxn ang="0">
                      <a:pos x="74" y="453"/>
                    </a:cxn>
                    <a:cxn ang="0">
                      <a:pos x="26" y="368"/>
                    </a:cxn>
                    <a:cxn ang="0">
                      <a:pos x="0" y="397"/>
                    </a:cxn>
                  </a:cxnLst>
                  <a:rect l="0" t="0" r="r" b="b"/>
                  <a:pathLst>
                    <a:path w="158" h="542">
                      <a:moveTo>
                        <a:pt x="0" y="397"/>
                      </a:moveTo>
                      <a:cubicBezTo>
                        <a:pt x="14" y="483"/>
                        <a:pt x="42" y="542"/>
                        <a:pt x="74" y="542"/>
                      </a:cubicBezTo>
                      <a:cubicBezTo>
                        <a:pt x="120" y="542"/>
                        <a:pt x="158" y="420"/>
                        <a:pt x="158" y="271"/>
                      </a:cubicBezTo>
                      <a:cubicBezTo>
                        <a:pt x="158" y="121"/>
                        <a:pt x="120" y="0"/>
                        <a:pt x="74" y="0"/>
                      </a:cubicBezTo>
                      <a:cubicBezTo>
                        <a:pt x="42" y="0"/>
                        <a:pt x="14" y="58"/>
                        <a:pt x="0" y="144"/>
                      </a:cubicBezTo>
                      <a:cubicBezTo>
                        <a:pt x="10" y="153"/>
                        <a:pt x="18" y="163"/>
                        <a:pt x="26" y="174"/>
                      </a:cubicBezTo>
                      <a:cubicBezTo>
                        <a:pt x="36" y="122"/>
                        <a:pt x="54" y="88"/>
                        <a:pt x="74" y="88"/>
                      </a:cubicBezTo>
                      <a:cubicBezTo>
                        <a:pt x="105" y="88"/>
                        <a:pt x="130" y="170"/>
                        <a:pt x="130" y="271"/>
                      </a:cubicBezTo>
                      <a:cubicBezTo>
                        <a:pt x="130" y="371"/>
                        <a:pt x="105" y="453"/>
                        <a:pt x="74" y="453"/>
                      </a:cubicBezTo>
                      <a:cubicBezTo>
                        <a:pt x="54" y="453"/>
                        <a:pt x="36" y="419"/>
                        <a:pt x="26" y="368"/>
                      </a:cubicBezTo>
                      <a:cubicBezTo>
                        <a:pt x="18" y="378"/>
                        <a:pt x="10" y="388"/>
                        <a:pt x="0" y="39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sz="2400"/>
                </a:p>
              </p:txBody>
            </p:sp>
            <p:sp>
              <p:nvSpPr>
                <p:cNvPr id="167" name="Freeform 66">
                  <a:extLst>
                    <a:ext uri="{FF2B5EF4-FFF2-40B4-BE49-F238E27FC236}">
                      <a16:creationId xmlns:a16="http://schemas.microsoft.com/office/drawing/2014/main" xmlns="" id="{58D27894-280E-4CCC-9CE9-66137152F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8676" y="706438"/>
                  <a:ext cx="26988" cy="96838"/>
                </a:xfrm>
                <a:custGeom>
                  <a:avLst/>
                  <a:gdLst/>
                  <a:ahLst/>
                  <a:cxnLst>
                    <a:cxn ang="0">
                      <a:pos x="24" y="189"/>
                    </a:cxn>
                    <a:cxn ang="0">
                      <a:pos x="53" y="95"/>
                    </a:cxn>
                    <a:cxn ang="0">
                      <a:pos x="24" y="0"/>
                    </a:cxn>
                    <a:cxn ang="0">
                      <a:pos x="0" y="39"/>
                    </a:cxn>
                    <a:cxn ang="0">
                      <a:pos x="12" y="95"/>
                    </a:cxn>
                    <a:cxn ang="0">
                      <a:pos x="0" y="150"/>
                    </a:cxn>
                    <a:cxn ang="0">
                      <a:pos x="24" y="189"/>
                    </a:cxn>
                  </a:cxnLst>
                  <a:rect l="0" t="0" r="r" b="b"/>
                  <a:pathLst>
                    <a:path w="53" h="189">
                      <a:moveTo>
                        <a:pt x="24" y="189"/>
                      </a:moveTo>
                      <a:cubicBezTo>
                        <a:pt x="40" y="189"/>
                        <a:pt x="53" y="146"/>
                        <a:pt x="53" y="95"/>
                      </a:cubicBezTo>
                      <a:cubicBezTo>
                        <a:pt x="53" y="43"/>
                        <a:pt x="40" y="0"/>
                        <a:pt x="24" y="0"/>
                      </a:cubicBezTo>
                      <a:cubicBezTo>
                        <a:pt x="14" y="0"/>
                        <a:pt x="6" y="16"/>
                        <a:pt x="0" y="39"/>
                      </a:cubicBezTo>
                      <a:cubicBezTo>
                        <a:pt x="8" y="57"/>
                        <a:pt x="12" y="76"/>
                        <a:pt x="12" y="95"/>
                      </a:cubicBezTo>
                      <a:cubicBezTo>
                        <a:pt x="12" y="114"/>
                        <a:pt x="8" y="132"/>
                        <a:pt x="0" y="150"/>
                      </a:cubicBezTo>
                      <a:cubicBezTo>
                        <a:pt x="6" y="173"/>
                        <a:pt x="14" y="189"/>
                        <a:pt x="24" y="189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sz="2400"/>
                </a:p>
              </p:txBody>
            </p:sp>
            <p:sp>
              <p:nvSpPr>
                <p:cNvPr id="168" name="Freeform 67">
                  <a:extLst>
                    <a:ext uri="{FF2B5EF4-FFF2-40B4-BE49-F238E27FC236}">
                      <a16:creationId xmlns:a16="http://schemas.microsoft.com/office/drawing/2014/main" xmlns="" id="{7D26E0BB-381B-4630-9A17-296EB9C97D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213" y="687388"/>
                  <a:ext cx="393700" cy="138113"/>
                </a:xfrm>
                <a:custGeom>
                  <a:avLst/>
                  <a:gdLst/>
                  <a:ahLst/>
                  <a:cxnLst>
                    <a:cxn ang="0">
                      <a:pos x="186" y="70"/>
                    </a:cxn>
                    <a:cxn ang="0">
                      <a:pos x="248" y="44"/>
                    </a:cxn>
                    <a:cxn ang="0">
                      <a:pos x="186" y="17"/>
                    </a:cxn>
                    <a:cxn ang="0">
                      <a:pos x="186" y="30"/>
                    </a:cxn>
                    <a:cxn ang="0">
                      <a:pos x="60" y="27"/>
                    </a:cxn>
                    <a:cxn ang="0">
                      <a:pos x="53" y="5"/>
                    </a:cxn>
                    <a:cxn ang="0">
                      <a:pos x="0" y="0"/>
                    </a:cxn>
                    <a:cxn ang="0">
                      <a:pos x="12" y="42"/>
                    </a:cxn>
                    <a:cxn ang="0">
                      <a:pos x="175" y="42"/>
                    </a:cxn>
                    <a:cxn ang="0">
                      <a:pos x="175" y="46"/>
                    </a:cxn>
                    <a:cxn ang="0">
                      <a:pos x="12" y="46"/>
                    </a:cxn>
                    <a:cxn ang="0">
                      <a:pos x="0" y="87"/>
                    </a:cxn>
                    <a:cxn ang="0">
                      <a:pos x="53" y="82"/>
                    </a:cxn>
                    <a:cxn ang="0">
                      <a:pos x="60" y="61"/>
                    </a:cxn>
                    <a:cxn ang="0">
                      <a:pos x="186" y="58"/>
                    </a:cxn>
                    <a:cxn ang="0">
                      <a:pos x="186" y="70"/>
                    </a:cxn>
                  </a:cxnLst>
                  <a:rect l="0" t="0" r="r" b="b"/>
                  <a:pathLst>
                    <a:path w="248" h="87">
                      <a:moveTo>
                        <a:pt x="186" y="70"/>
                      </a:moveTo>
                      <a:lnTo>
                        <a:pt x="248" y="44"/>
                      </a:lnTo>
                      <a:lnTo>
                        <a:pt x="186" y="17"/>
                      </a:lnTo>
                      <a:lnTo>
                        <a:pt x="186" y="30"/>
                      </a:lnTo>
                      <a:lnTo>
                        <a:pt x="60" y="27"/>
                      </a:lnTo>
                      <a:lnTo>
                        <a:pt x="53" y="5"/>
                      </a:lnTo>
                      <a:lnTo>
                        <a:pt x="0" y="0"/>
                      </a:lnTo>
                      <a:lnTo>
                        <a:pt x="12" y="42"/>
                      </a:lnTo>
                      <a:lnTo>
                        <a:pt x="175" y="42"/>
                      </a:lnTo>
                      <a:lnTo>
                        <a:pt x="175" y="46"/>
                      </a:lnTo>
                      <a:lnTo>
                        <a:pt x="12" y="46"/>
                      </a:lnTo>
                      <a:lnTo>
                        <a:pt x="0" y="87"/>
                      </a:lnTo>
                      <a:lnTo>
                        <a:pt x="53" y="82"/>
                      </a:lnTo>
                      <a:lnTo>
                        <a:pt x="60" y="61"/>
                      </a:lnTo>
                      <a:lnTo>
                        <a:pt x="186" y="58"/>
                      </a:lnTo>
                      <a:lnTo>
                        <a:pt x="186" y="7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sz="2400"/>
                </a:p>
              </p:txBody>
            </p:sp>
            <p:sp>
              <p:nvSpPr>
                <p:cNvPr id="169" name="Freeform 68">
                  <a:extLst>
                    <a:ext uri="{FF2B5EF4-FFF2-40B4-BE49-F238E27FC236}">
                      <a16:creationId xmlns:a16="http://schemas.microsoft.com/office/drawing/2014/main" xmlns="" id="{6B0F3275-166C-4219-9837-DB8788FA9A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8488" y="792163"/>
                  <a:ext cx="211138" cy="136525"/>
                </a:xfrm>
                <a:custGeom>
                  <a:avLst/>
                  <a:gdLst/>
                  <a:ahLst/>
                  <a:cxnLst>
                    <a:cxn ang="0">
                      <a:pos x="97" y="9"/>
                    </a:cxn>
                    <a:cxn ang="0">
                      <a:pos x="100" y="13"/>
                    </a:cxn>
                    <a:cxn ang="0">
                      <a:pos x="35" y="49"/>
                    </a:cxn>
                    <a:cxn ang="0">
                      <a:pos x="28" y="45"/>
                    </a:cxn>
                    <a:cxn ang="0">
                      <a:pos x="0" y="58"/>
                    </a:cxn>
                    <a:cxn ang="0">
                      <a:pos x="14" y="68"/>
                    </a:cxn>
                    <a:cxn ang="0">
                      <a:pos x="96" y="20"/>
                    </a:cxn>
                    <a:cxn ang="0">
                      <a:pos x="97" y="21"/>
                    </a:cxn>
                    <a:cxn ang="0">
                      <a:pos x="14" y="69"/>
                    </a:cxn>
                    <a:cxn ang="0">
                      <a:pos x="16" y="86"/>
                    </a:cxn>
                    <a:cxn ang="0">
                      <a:pos x="42" y="68"/>
                    </a:cxn>
                    <a:cxn ang="0">
                      <a:pos x="41" y="60"/>
                    </a:cxn>
                    <a:cxn ang="0">
                      <a:pos x="105" y="22"/>
                    </a:cxn>
                    <a:cxn ang="0">
                      <a:pos x="107" y="26"/>
                    </a:cxn>
                    <a:cxn ang="0">
                      <a:pos x="133" y="0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133" h="86">
                      <a:moveTo>
                        <a:pt x="97" y="9"/>
                      </a:moveTo>
                      <a:lnTo>
                        <a:pt x="100" y="13"/>
                      </a:lnTo>
                      <a:lnTo>
                        <a:pt x="35" y="49"/>
                      </a:lnTo>
                      <a:lnTo>
                        <a:pt x="28" y="45"/>
                      </a:lnTo>
                      <a:lnTo>
                        <a:pt x="0" y="58"/>
                      </a:lnTo>
                      <a:lnTo>
                        <a:pt x="14" y="68"/>
                      </a:lnTo>
                      <a:lnTo>
                        <a:pt x="96" y="20"/>
                      </a:lnTo>
                      <a:lnTo>
                        <a:pt x="97" y="21"/>
                      </a:lnTo>
                      <a:lnTo>
                        <a:pt x="14" y="69"/>
                      </a:lnTo>
                      <a:lnTo>
                        <a:pt x="16" y="86"/>
                      </a:lnTo>
                      <a:lnTo>
                        <a:pt x="42" y="68"/>
                      </a:lnTo>
                      <a:lnTo>
                        <a:pt x="41" y="60"/>
                      </a:lnTo>
                      <a:lnTo>
                        <a:pt x="105" y="22"/>
                      </a:lnTo>
                      <a:lnTo>
                        <a:pt x="107" y="26"/>
                      </a:lnTo>
                      <a:lnTo>
                        <a:pt x="133" y="0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sz="2400"/>
                </a:p>
              </p:txBody>
            </p:sp>
            <p:sp>
              <p:nvSpPr>
                <p:cNvPr id="170" name="Freeform 69">
                  <a:extLst>
                    <a:ext uri="{FF2B5EF4-FFF2-40B4-BE49-F238E27FC236}">
                      <a16:creationId xmlns:a16="http://schemas.microsoft.com/office/drawing/2014/main" xmlns="" id="{B5866518-5790-4F55-A8C3-18712BC6F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6901" y="585788"/>
                  <a:ext cx="211138" cy="136525"/>
                </a:xfrm>
                <a:custGeom>
                  <a:avLst/>
                  <a:gdLst/>
                  <a:ahLst/>
                  <a:cxnLst>
                    <a:cxn ang="0">
                      <a:pos x="35" y="36"/>
                    </a:cxn>
                    <a:cxn ang="0">
                      <a:pos x="99" y="72"/>
                    </a:cxn>
                    <a:cxn ang="0">
                      <a:pos x="97" y="76"/>
                    </a:cxn>
                    <a:cxn ang="0">
                      <a:pos x="133" y="86"/>
                    </a:cxn>
                    <a:cxn ang="0">
                      <a:pos x="106" y="60"/>
                    </a:cxn>
                    <a:cxn ang="0">
                      <a:pos x="104" y="63"/>
                    </a:cxn>
                    <a:cxn ang="0">
                      <a:pos x="41" y="26"/>
                    </a:cxn>
                    <a:cxn ang="0">
                      <a:pos x="41" y="17"/>
                    </a:cxn>
                    <a:cxn ang="0">
                      <a:pos x="15" y="0"/>
                    </a:cxn>
                    <a:cxn ang="0">
                      <a:pos x="14" y="16"/>
                    </a:cxn>
                    <a:cxn ang="0">
                      <a:pos x="96" y="64"/>
                    </a:cxn>
                    <a:cxn ang="0">
                      <a:pos x="96" y="65"/>
                    </a:cxn>
                    <a:cxn ang="0">
                      <a:pos x="13" y="17"/>
                    </a:cxn>
                    <a:cxn ang="0">
                      <a:pos x="0" y="27"/>
                    </a:cxn>
                    <a:cxn ang="0">
                      <a:pos x="27" y="41"/>
                    </a:cxn>
                    <a:cxn ang="0">
                      <a:pos x="35" y="36"/>
                    </a:cxn>
                  </a:cxnLst>
                  <a:rect l="0" t="0" r="r" b="b"/>
                  <a:pathLst>
                    <a:path w="133" h="86">
                      <a:moveTo>
                        <a:pt x="35" y="36"/>
                      </a:moveTo>
                      <a:lnTo>
                        <a:pt x="99" y="72"/>
                      </a:lnTo>
                      <a:lnTo>
                        <a:pt x="97" y="76"/>
                      </a:lnTo>
                      <a:lnTo>
                        <a:pt x="133" y="86"/>
                      </a:lnTo>
                      <a:lnTo>
                        <a:pt x="106" y="60"/>
                      </a:lnTo>
                      <a:lnTo>
                        <a:pt x="104" y="63"/>
                      </a:lnTo>
                      <a:lnTo>
                        <a:pt x="41" y="26"/>
                      </a:lnTo>
                      <a:lnTo>
                        <a:pt x="41" y="17"/>
                      </a:lnTo>
                      <a:lnTo>
                        <a:pt x="15" y="0"/>
                      </a:lnTo>
                      <a:lnTo>
                        <a:pt x="14" y="16"/>
                      </a:lnTo>
                      <a:lnTo>
                        <a:pt x="96" y="64"/>
                      </a:lnTo>
                      <a:lnTo>
                        <a:pt x="96" y="65"/>
                      </a:lnTo>
                      <a:lnTo>
                        <a:pt x="13" y="17"/>
                      </a:lnTo>
                      <a:lnTo>
                        <a:pt x="0" y="27"/>
                      </a:lnTo>
                      <a:lnTo>
                        <a:pt x="27" y="41"/>
                      </a:lnTo>
                      <a:lnTo>
                        <a:pt x="35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 sz="2400"/>
                </a:p>
              </p:txBody>
            </p:sp>
          </p:grpSp>
        </p:grpSp>
      </p:grpSp>
      <p:pic>
        <p:nvPicPr>
          <p:cNvPr id="171" name="Graphic 84" descr="Coins">
            <a:extLst>
              <a:ext uri="{FF2B5EF4-FFF2-40B4-BE49-F238E27FC236}">
                <a16:creationId xmlns:a16="http://schemas.microsoft.com/office/drawing/2014/main" xmlns="" id="{1819270F-AFE1-4BAF-B5EF-FA0BC2346EB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8466150" y="2286717"/>
            <a:ext cx="616983" cy="616983"/>
          </a:xfrm>
          <a:prstGeom prst="rect">
            <a:avLst/>
          </a:prstGeom>
        </p:spPr>
      </p:pic>
      <p:grpSp>
        <p:nvGrpSpPr>
          <p:cNvPr id="3" name="Agrupar 2">
            <a:extLst>
              <a:ext uri="{FF2B5EF4-FFF2-40B4-BE49-F238E27FC236}">
                <a16:creationId xmlns:a16="http://schemas.microsoft.com/office/drawing/2014/main" xmlns="" id="{54929CF1-F52E-1B45-A0E8-F7D33077F54A}"/>
              </a:ext>
            </a:extLst>
          </p:cNvPr>
          <p:cNvGrpSpPr/>
          <p:nvPr/>
        </p:nvGrpSpPr>
        <p:grpSpPr>
          <a:xfrm>
            <a:off x="8390770" y="3252787"/>
            <a:ext cx="767740" cy="739608"/>
            <a:chOff x="8390769" y="4324847"/>
            <a:chExt cx="767740" cy="739608"/>
          </a:xfrm>
        </p:grpSpPr>
        <p:sp>
          <p:nvSpPr>
            <p:cNvPr id="99" name="Sev02">
              <a:extLst>
                <a:ext uri="{FF2B5EF4-FFF2-40B4-BE49-F238E27FC236}">
                  <a16:creationId xmlns:a16="http://schemas.microsoft.com/office/drawing/2014/main" xmlns="" id="{B386EE33-7380-496B-8279-7DA1CCC71943}"/>
                </a:ext>
              </a:extLst>
            </p:cNvPr>
            <p:cNvSpPr/>
            <p:nvPr/>
          </p:nvSpPr>
          <p:spPr>
            <a:xfrm rot="18900000">
              <a:off x="8390769" y="4324847"/>
              <a:ext cx="767740" cy="73960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6000">
                <a:solidFill>
                  <a:schemeClr val="accent2">
                    <a:lumMod val="50000"/>
                  </a:schemeClr>
                </a:solidFill>
                <a:latin typeface="FontAwesome" pitchFamily="2" charset="0"/>
              </a:endParaRPr>
            </a:p>
          </p:txBody>
        </p:sp>
        <p:pic>
          <p:nvPicPr>
            <p:cNvPr id="172" name="Graphic 160" descr="Checklist">
              <a:extLst>
                <a:ext uri="{FF2B5EF4-FFF2-40B4-BE49-F238E27FC236}">
                  <a16:creationId xmlns:a16="http://schemas.microsoft.com/office/drawing/2014/main" xmlns="" id="{B445A5F1-9839-4BC3-9434-627DE44B370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p:blipFill>
          <p:spPr>
            <a:xfrm>
              <a:off x="8502451" y="4438681"/>
              <a:ext cx="574495" cy="574495"/>
            </a:xfrm>
            <a:prstGeom prst="rect">
              <a:avLst/>
            </a:prstGeom>
          </p:spPr>
        </p:pic>
      </p:grpSp>
      <p:pic>
        <p:nvPicPr>
          <p:cNvPr id="80" name="Imagem 79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FBDDF633-762A-45F4-95F8-7D0855D9698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5" y="-279"/>
            <a:ext cx="1151972" cy="559180"/>
          </a:xfrm>
          <a:prstGeom prst="rect">
            <a:avLst/>
          </a:prstGeom>
        </p:spPr>
      </p:pic>
      <p:sp>
        <p:nvSpPr>
          <p:cNvPr id="17" name="Sev02">
            <a:extLst>
              <a:ext uri="{FF2B5EF4-FFF2-40B4-BE49-F238E27FC236}">
                <a16:creationId xmlns:a16="http://schemas.microsoft.com/office/drawing/2014/main" xmlns="" id="{A00B8B0D-E29A-366E-EAEB-4E6C3B884B64}"/>
              </a:ext>
            </a:extLst>
          </p:cNvPr>
          <p:cNvSpPr/>
          <p:nvPr/>
        </p:nvSpPr>
        <p:spPr>
          <a:xfrm rot="18900000">
            <a:off x="2947081" y="3452705"/>
            <a:ext cx="767740" cy="739608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6000">
              <a:solidFill>
                <a:schemeClr val="accent2">
                  <a:lumMod val="50000"/>
                </a:schemeClr>
              </a:solidFill>
              <a:latin typeface="FontAwesome" pitchFamily="2" charset="0"/>
            </a:endParaRPr>
          </a:p>
        </p:txBody>
      </p:sp>
      <p:sp>
        <p:nvSpPr>
          <p:cNvPr id="19" name="TextBox 115">
            <a:extLst>
              <a:ext uri="{FF2B5EF4-FFF2-40B4-BE49-F238E27FC236}">
                <a16:creationId xmlns:a16="http://schemas.microsoft.com/office/drawing/2014/main" xmlns="" id="{37C6493F-2EE9-E4A2-0A4B-8A2F62CDBE5A}"/>
              </a:ext>
            </a:extLst>
          </p:cNvPr>
          <p:cNvSpPr txBox="1"/>
          <p:nvPr/>
        </p:nvSpPr>
        <p:spPr>
          <a:xfrm>
            <a:off x="635041" y="3602460"/>
            <a:ext cx="22154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377">
              <a:spcBef>
                <a:spcPct val="20000"/>
              </a:spcBef>
              <a:defRPr/>
            </a:pPr>
            <a:r>
              <a:rPr lang="pt-BR" sz="1200" dirty="0"/>
              <a:t>Condições Gerais de Prestação do Serviço</a:t>
            </a:r>
          </a:p>
        </p:txBody>
      </p:sp>
      <p:sp>
        <p:nvSpPr>
          <p:cNvPr id="20" name="Freeform 34">
            <a:extLst>
              <a:ext uri="{FF2B5EF4-FFF2-40B4-BE49-F238E27FC236}">
                <a16:creationId xmlns:a16="http://schemas.microsoft.com/office/drawing/2014/main" xmlns="" id="{74E4DE16-809A-836A-C610-DF48F823D19E}"/>
              </a:ext>
            </a:extLst>
          </p:cNvPr>
          <p:cNvSpPr>
            <a:spLocks noChangeAspect="1" noEditPoints="1"/>
          </p:cNvSpPr>
          <p:nvPr/>
        </p:nvSpPr>
        <p:spPr bwMode="auto">
          <a:xfrm rot="5400000">
            <a:off x="3124739" y="3664727"/>
            <a:ext cx="429260" cy="338456"/>
          </a:xfrm>
          <a:custGeom>
            <a:avLst/>
            <a:gdLst/>
            <a:ahLst/>
            <a:cxnLst>
              <a:cxn ang="0">
                <a:pos x="72" y="54"/>
              </a:cxn>
              <a:cxn ang="0">
                <a:pos x="70" y="57"/>
              </a:cxn>
              <a:cxn ang="0">
                <a:pos x="3" y="57"/>
              </a:cxn>
              <a:cxn ang="0">
                <a:pos x="0" y="54"/>
              </a:cxn>
              <a:cxn ang="0">
                <a:pos x="0" y="49"/>
              </a:cxn>
              <a:cxn ang="0">
                <a:pos x="3" y="47"/>
              </a:cxn>
              <a:cxn ang="0">
                <a:pos x="70" y="47"/>
              </a:cxn>
              <a:cxn ang="0">
                <a:pos x="72" y="49"/>
              </a:cxn>
              <a:cxn ang="0">
                <a:pos x="72" y="54"/>
              </a:cxn>
              <a:cxn ang="0">
                <a:pos x="72" y="24"/>
              </a:cxn>
              <a:cxn ang="0">
                <a:pos x="70" y="26"/>
              </a:cxn>
              <a:cxn ang="0">
                <a:pos x="8" y="26"/>
              </a:cxn>
              <a:cxn ang="0">
                <a:pos x="6" y="24"/>
              </a:cxn>
              <a:cxn ang="0">
                <a:pos x="6" y="18"/>
              </a:cxn>
              <a:cxn ang="0">
                <a:pos x="8" y="16"/>
              </a:cxn>
              <a:cxn ang="0">
                <a:pos x="70" y="16"/>
              </a:cxn>
              <a:cxn ang="0">
                <a:pos x="72" y="18"/>
              </a:cxn>
              <a:cxn ang="0">
                <a:pos x="72" y="24"/>
              </a:cxn>
              <a:cxn ang="0">
                <a:pos x="72" y="39"/>
              </a:cxn>
              <a:cxn ang="0">
                <a:pos x="70" y="42"/>
              </a:cxn>
              <a:cxn ang="0">
                <a:pos x="18" y="42"/>
              </a:cxn>
              <a:cxn ang="0">
                <a:pos x="16" y="39"/>
              </a:cxn>
              <a:cxn ang="0">
                <a:pos x="16" y="34"/>
              </a:cxn>
              <a:cxn ang="0">
                <a:pos x="18" y="31"/>
              </a:cxn>
              <a:cxn ang="0">
                <a:pos x="70" y="31"/>
              </a:cxn>
              <a:cxn ang="0">
                <a:pos x="72" y="34"/>
              </a:cxn>
              <a:cxn ang="0">
                <a:pos x="72" y="39"/>
              </a:cxn>
              <a:cxn ang="0">
                <a:pos x="72" y="8"/>
              </a:cxn>
              <a:cxn ang="0">
                <a:pos x="70" y="11"/>
              </a:cxn>
              <a:cxn ang="0">
                <a:pos x="24" y="11"/>
              </a:cxn>
              <a:cxn ang="0">
                <a:pos x="21" y="8"/>
              </a:cxn>
              <a:cxn ang="0">
                <a:pos x="21" y="3"/>
              </a:cxn>
              <a:cxn ang="0">
                <a:pos x="24" y="0"/>
              </a:cxn>
              <a:cxn ang="0">
                <a:pos x="70" y="0"/>
              </a:cxn>
              <a:cxn ang="0">
                <a:pos x="72" y="3"/>
              </a:cxn>
              <a:cxn ang="0">
                <a:pos x="72" y="8"/>
              </a:cxn>
            </a:cxnLst>
            <a:rect l="0" t="0" r="r" b="b"/>
            <a:pathLst>
              <a:path w="72" h="57">
                <a:moveTo>
                  <a:pt x="72" y="54"/>
                </a:moveTo>
                <a:cubicBezTo>
                  <a:pt x="72" y="56"/>
                  <a:pt x="71" y="57"/>
                  <a:pt x="70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7"/>
                  <a:pt x="0" y="56"/>
                  <a:pt x="0" y="5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2" y="47"/>
                  <a:pt x="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8"/>
                  <a:pt x="72" y="49"/>
                </a:cubicBezTo>
                <a:lnTo>
                  <a:pt x="72" y="54"/>
                </a:lnTo>
                <a:close/>
                <a:moveTo>
                  <a:pt x="72" y="24"/>
                </a:moveTo>
                <a:cubicBezTo>
                  <a:pt x="72" y="25"/>
                  <a:pt x="71" y="26"/>
                  <a:pt x="7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5"/>
                  <a:pt x="6" y="24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7" y="16"/>
                  <a:pt x="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7"/>
                  <a:pt x="72" y="18"/>
                </a:cubicBezTo>
                <a:lnTo>
                  <a:pt x="72" y="24"/>
                </a:lnTo>
                <a:close/>
                <a:moveTo>
                  <a:pt x="72" y="39"/>
                </a:moveTo>
                <a:cubicBezTo>
                  <a:pt x="72" y="40"/>
                  <a:pt x="71" y="42"/>
                  <a:pt x="70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2"/>
                  <a:pt x="16" y="40"/>
                  <a:pt x="16" y="39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7" y="31"/>
                  <a:pt x="18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1" y="31"/>
                  <a:pt x="72" y="32"/>
                  <a:pt x="72" y="34"/>
                </a:cubicBezTo>
                <a:lnTo>
                  <a:pt x="72" y="39"/>
                </a:lnTo>
                <a:close/>
                <a:moveTo>
                  <a:pt x="72" y="8"/>
                </a:moveTo>
                <a:cubicBezTo>
                  <a:pt x="72" y="10"/>
                  <a:pt x="71" y="11"/>
                  <a:pt x="70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2" y="11"/>
                  <a:pt x="21" y="10"/>
                  <a:pt x="21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0"/>
                  <a:pt x="2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2"/>
                  <a:pt x="72" y="3"/>
                </a:cubicBezTo>
                <a:lnTo>
                  <a:pt x="72" y="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/>
          </a:p>
        </p:txBody>
      </p:sp>
      <p:sp>
        <p:nvSpPr>
          <p:cNvPr id="23" name="TextBox 115">
            <a:extLst>
              <a:ext uri="{FF2B5EF4-FFF2-40B4-BE49-F238E27FC236}">
                <a16:creationId xmlns:a16="http://schemas.microsoft.com/office/drawing/2014/main" xmlns="" id="{AB7C0ED6-CC26-918C-D9D7-F2EDFCAC4E8B}"/>
              </a:ext>
            </a:extLst>
          </p:cNvPr>
          <p:cNvSpPr txBox="1"/>
          <p:nvPr/>
        </p:nvSpPr>
        <p:spPr>
          <a:xfrm>
            <a:off x="653459" y="4618504"/>
            <a:ext cx="22154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377">
              <a:spcBef>
                <a:spcPct val="20000"/>
              </a:spcBef>
              <a:defRPr/>
            </a:pPr>
            <a:r>
              <a:rPr lang="pt-BR" sz="1200" dirty="0" err="1"/>
              <a:t>Subs</a:t>
            </a:r>
            <a:r>
              <a:rPr lang="pt-BR" sz="1200" dirty="0"/>
              <a:t>. Sistema Unitário por Separador Absoluto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xmlns="" id="{F8BCD240-0C87-8CB3-697A-9F5C96D619BE}"/>
              </a:ext>
            </a:extLst>
          </p:cNvPr>
          <p:cNvSpPr/>
          <p:nvPr/>
        </p:nvSpPr>
        <p:spPr bwMode="auto">
          <a:xfrm>
            <a:off x="2886895" y="4473760"/>
            <a:ext cx="870176" cy="781929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  <a:round/>
            <a:headEnd/>
            <a:tailEnd/>
          </a:ln>
        </p:spPr>
        <p:txBody>
          <a:bodyPr vert="horz" wrap="none" lIns="121920" tIns="60960" rIns="121920" bIns="60960" numCol="1" rtlCol="0" anchor="ctr" anchorCtr="1" compatLnSpc="1">
            <a:prstTxWarp prst="textNoShape">
              <a:avLst/>
            </a:prstTxWarp>
          </a:bodyPr>
          <a:lstStyle/>
          <a:p>
            <a:pPr algn="ctr"/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" name="Group 91">
            <a:extLst>
              <a:ext uri="{FF2B5EF4-FFF2-40B4-BE49-F238E27FC236}">
                <a16:creationId xmlns:a16="http://schemas.microsoft.com/office/drawing/2014/main" xmlns="" id="{9A02F53F-FB45-7047-9B69-41A6D6DA1916}"/>
              </a:ext>
            </a:extLst>
          </p:cNvPr>
          <p:cNvGrpSpPr/>
          <p:nvPr/>
        </p:nvGrpSpPr>
        <p:grpSpPr>
          <a:xfrm>
            <a:off x="3137828" y="4661174"/>
            <a:ext cx="389189" cy="453409"/>
            <a:chOff x="5011738" y="2427288"/>
            <a:chExt cx="212725" cy="293688"/>
          </a:xfrm>
          <a:solidFill>
            <a:schemeClr val="bg1"/>
          </a:solidFill>
        </p:grpSpPr>
        <p:sp>
          <p:nvSpPr>
            <p:cNvPr id="26" name="Freeform 63">
              <a:extLst>
                <a:ext uri="{FF2B5EF4-FFF2-40B4-BE49-F238E27FC236}">
                  <a16:creationId xmlns:a16="http://schemas.microsoft.com/office/drawing/2014/main" xmlns="" id="{89AA81A7-2E36-BA3F-EEDA-0327588F2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738" y="2427288"/>
              <a:ext cx="212725" cy="293688"/>
            </a:xfrm>
            <a:custGeom>
              <a:avLst/>
              <a:gdLst/>
              <a:ahLst/>
              <a:cxnLst>
                <a:cxn ang="0">
                  <a:pos x="78" y="11"/>
                </a:cxn>
                <a:cxn ang="0">
                  <a:pos x="84" y="11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7" y="11"/>
                </a:cxn>
                <a:cxn ang="0">
                  <a:pos x="30" y="52"/>
                </a:cxn>
                <a:cxn ang="0">
                  <a:pos x="30" y="64"/>
                </a:cxn>
                <a:cxn ang="0">
                  <a:pos x="8" y="105"/>
                </a:cxn>
                <a:cxn ang="0">
                  <a:pos x="0" y="105"/>
                </a:cxn>
                <a:cxn ang="0">
                  <a:pos x="0" y="116"/>
                </a:cxn>
                <a:cxn ang="0">
                  <a:pos x="84" y="116"/>
                </a:cxn>
                <a:cxn ang="0">
                  <a:pos x="84" y="105"/>
                </a:cxn>
                <a:cxn ang="0">
                  <a:pos x="78" y="105"/>
                </a:cxn>
                <a:cxn ang="0">
                  <a:pos x="55" y="64"/>
                </a:cxn>
                <a:cxn ang="0">
                  <a:pos x="55" y="52"/>
                </a:cxn>
                <a:cxn ang="0">
                  <a:pos x="78" y="11"/>
                </a:cxn>
                <a:cxn ang="0">
                  <a:pos x="52" y="69"/>
                </a:cxn>
                <a:cxn ang="0">
                  <a:pos x="72" y="105"/>
                </a:cxn>
                <a:cxn ang="0">
                  <a:pos x="67" y="105"/>
                </a:cxn>
                <a:cxn ang="0">
                  <a:pos x="56" y="93"/>
                </a:cxn>
                <a:cxn ang="0">
                  <a:pos x="43" y="77"/>
                </a:cxn>
                <a:cxn ang="0">
                  <a:pos x="30" y="93"/>
                </a:cxn>
                <a:cxn ang="0">
                  <a:pos x="20" y="105"/>
                </a:cxn>
                <a:cxn ang="0">
                  <a:pos x="13" y="105"/>
                </a:cxn>
                <a:cxn ang="0">
                  <a:pos x="34" y="69"/>
                </a:cxn>
                <a:cxn ang="0">
                  <a:pos x="36" y="69"/>
                </a:cxn>
                <a:cxn ang="0">
                  <a:pos x="36" y="48"/>
                </a:cxn>
                <a:cxn ang="0">
                  <a:pos x="34" y="47"/>
                </a:cxn>
                <a:cxn ang="0">
                  <a:pos x="13" y="11"/>
                </a:cxn>
                <a:cxn ang="0">
                  <a:pos x="72" y="11"/>
                </a:cxn>
                <a:cxn ang="0">
                  <a:pos x="52" y="47"/>
                </a:cxn>
                <a:cxn ang="0">
                  <a:pos x="49" y="48"/>
                </a:cxn>
                <a:cxn ang="0">
                  <a:pos x="49" y="69"/>
                </a:cxn>
                <a:cxn ang="0">
                  <a:pos x="52" y="69"/>
                </a:cxn>
              </a:cxnLst>
              <a:rect l="0" t="0" r="r" b="b"/>
              <a:pathLst>
                <a:path w="84" h="116">
                  <a:moveTo>
                    <a:pt x="78" y="11"/>
                  </a:moveTo>
                  <a:cubicBezTo>
                    <a:pt x="84" y="11"/>
                    <a:pt x="84" y="11"/>
                    <a:pt x="84" y="1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33"/>
                    <a:pt x="16" y="48"/>
                    <a:pt x="30" y="52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7" y="69"/>
                    <a:pt x="9" y="83"/>
                    <a:pt x="8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7" y="83"/>
                    <a:pt x="69" y="69"/>
                    <a:pt x="55" y="64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9" y="48"/>
                    <a:pt x="77" y="33"/>
                    <a:pt x="78" y="11"/>
                  </a:cubicBezTo>
                  <a:close/>
                  <a:moveTo>
                    <a:pt x="52" y="69"/>
                  </a:moveTo>
                  <a:cubicBezTo>
                    <a:pt x="67" y="73"/>
                    <a:pt x="72" y="90"/>
                    <a:pt x="72" y="105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90"/>
                    <a:pt x="18" y="73"/>
                    <a:pt x="34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18" y="43"/>
                    <a:pt x="14" y="27"/>
                    <a:pt x="13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27"/>
                    <a:pt x="67" y="43"/>
                    <a:pt x="52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69"/>
                    <a:pt x="49" y="69"/>
                    <a:pt x="49" y="69"/>
                  </a:cubicBezTo>
                  <a:lnTo>
                    <a:pt x="52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7" name="Freeform 64">
              <a:extLst>
                <a:ext uri="{FF2B5EF4-FFF2-40B4-BE49-F238E27FC236}">
                  <a16:creationId xmlns:a16="http://schemas.microsoft.com/office/drawing/2014/main" xmlns="" id="{69A50D10-9405-2BEC-9F6A-4CBA4707C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1" y="2516188"/>
              <a:ext cx="60325" cy="349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0"/>
                </a:cxn>
                <a:cxn ang="0">
                  <a:pos x="9" y="11"/>
                </a:cxn>
                <a:cxn ang="0">
                  <a:pos x="19" y="22"/>
                </a:cxn>
                <a:cxn ang="0">
                  <a:pos x="29" y="11"/>
                </a:cxn>
                <a:cxn ang="0">
                  <a:pos x="38" y="0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19" y="22"/>
                  </a:lnTo>
                  <a:lnTo>
                    <a:pt x="29" y="11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29881279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1">
            <a:extLst>
              <a:ext uri="{FF2B5EF4-FFF2-40B4-BE49-F238E27FC236}">
                <a16:creationId xmlns:a16="http://schemas.microsoft.com/office/drawing/2014/main" xmlns="" id="{A3C0989D-E252-03DB-E576-8E6991EF949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xmlns="" id="{1D767C92-92D1-40FF-B89E-244EF1E129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5953" y="855887"/>
            <a:ext cx="10515600" cy="1325563"/>
          </a:xfrm>
        </p:spPr>
        <p:txBody>
          <a:bodyPr/>
          <a:lstStyle/>
          <a:p>
            <a:r>
              <a:rPr lang="pt-BR" sz="32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rPr>
              <a:t/>
            </a:r>
            <a:br>
              <a:rPr lang="pt-BR" sz="32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rPr>
            </a:br>
            <a:r>
              <a:rPr lang="pt-BR" sz="32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rPr>
              <a:t>Peculiaridades Regionais</a:t>
            </a:r>
          </a:p>
        </p:txBody>
      </p:sp>
      <p:grpSp>
        <p:nvGrpSpPr>
          <p:cNvPr id="5" name="Group 68">
            <a:extLst>
              <a:ext uri="{FF2B5EF4-FFF2-40B4-BE49-F238E27FC236}">
                <a16:creationId xmlns:a16="http://schemas.microsoft.com/office/drawing/2014/main" xmlns="" id="{9F82D4CF-9BFE-4EB2-8700-4BDF3720A106}"/>
              </a:ext>
            </a:extLst>
          </p:cNvPr>
          <p:cNvGrpSpPr/>
          <p:nvPr/>
        </p:nvGrpSpPr>
        <p:grpSpPr>
          <a:xfrm>
            <a:off x="7542859" y="1518466"/>
            <a:ext cx="4340804" cy="4540582"/>
            <a:chOff x="2163763" y="449263"/>
            <a:chExt cx="5721350" cy="5892800"/>
          </a:xfrm>
          <a:solidFill>
            <a:schemeClr val="bg1">
              <a:lumMod val="95000"/>
            </a:schemeClr>
          </a:solidFill>
          <a:effectLst>
            <a:outerShdw blurRad="50800" dist="50800" dir="5400000" algn="ctr" rotWithShape="0">
              <a:srgbClr val="000000">
                <a:alpha val="97000"/>
              </a:srgbClr>
            </a:outerShdw>
          </a:effectLst>
        </p:grpSpPr>
        <p:sp>
          <p:nvSpPr>
            <p:cNvPr id="6" name="Freeform 69">
              <a:extLst>
                <a:ext uri="{FF2B5EF4-FFF2-40B4-BE49-F238E27FC236}">
                  <a16:creationId xmlns:a16="http://schemas.microsoft.com/office/drawing/2014/main" xmlns="" id="{8E1479B9-A2B9-411A-870A-54B3891661C3}"/>
                </a:ext>
              </a:extLst>
            </p:cNvPr>
            <p:cNvSpPr/>
            <p:nvPr/>
          </p:nvSpPr>
          <p:spPr>
            <a:xfrm>
              <a:off x="4962525" y="557213"/>
              <a:ext cx="714375" cy="827087"/>
            </a:xfrm>
            <a:custGeom>
              <a:avLst/>
              <a:gdLst>
                <a:gd name="connsiteX0" fmla="*/ 489284 w 713874"/>
                <a:gd name="connsiteY0" fmla="*/ 0 h 826169"/>
                <a:gd name="connsiteX1" fmla="*/ 421105 w 713874"/>
                <a:gd name="connsiteY1" fmla="*/ 72190 h 826169"/>
                <a:gd name="connsiteX2" fmla="*/ 429126 w 713874"/>
                <a:gd name="connsiteY2" fmla="*/ 96253 h 826169"/>
                <a:gd name="connsiteX3" fmla="*/ 364958 w 713874"/>
                <a:gd name="connsiteY3" fmla="*/ 168442 h 826169"/>
                <a:gd name="connsiteX4" fmla="*/ 328863 w 713874"/>
                <a:gd name="connsiteY4" fmla="*/ 292769 h 826169"/>
                <a:gd name="connsiteX5" fmla="*/ 252663 w 713874"/>
                <a:gd name="connsiteY5" fmla="*/ 352926 h 826169"/>
                <a:gd name="connsiteX6" fmla="*/ 188495 w 713874"/>
                <a:gd name="connsiteY6" fmla="*/ 356937 h 826169"/>
                <a:gd name="connsiteX7" fmla="*/ 128337 w 713874"/>
                <a:gd name="connsiteY7" fmla="*/ 389021 h 826169"/>
                <a:gd name="connsiteX8" fmla="*/ 40105 w 713874"/>
                <a:gd name="connsiteY8" fmla="*/ 368969 h 826169"/>
                <a:gd name="connsiteX9" fmla="*/ 0 w 713874"/>
                <a:gd name="connsiteY9" fmla="*/ 312821 h 826169"/>
                <a:gd name="connsiteX10" fmla="*/ 16042 w 713874"/>
                <a:gd name="connsiteY10" fmla="*/ 413084 h 826169"/>
                <a:gd name="connsiteX11" fmla="*/ 156410 w 713874"/>
                <a:gd name="connsiteY11" fmla="*/ 465221 h 826169"/>
                <a:gd name="connsiteX12" fmla="*/ 164431 w 713874"/>
                <a:gd name="connsiteY12" fmla="*/ 521369 h 826169"/>
                <a:gd name="connsiteX13" fmla="*/ 232610 w 713874"/>
                <a:gd name="connsiteY13" fmla="*/ 565484 h 826169"/>
                <a:gd name="connsiteX14" fmla="*/ 240631 w 713874"/>
                <a:gd name="connsiteY14" fmla="*/ 649705 h 826169"/>
                <a:gd name="connsiteX15" fmla="*/ 328863 w 713874"/>
                <a:gd name="connsiteY15" fmla="*/ 701842 h 826169"/>
                <a:gd name="connsiteX16" fmla="*/ 324852 w 713874"/>
                <a:gd name="connsiteY16" fmla="*/ 741948 h 826169"/>
                <a:gd name="connsiteX17" fmla="*/ 356937 w 713874"/>
                <a:gd name="connsiteY17" fmla="*/ 774032 h 826169"/>
                <a:gd name="connsiteX18" fmla="*/ 360947 w 713874"/>
                <a:gd name="connsiteY18" fmla="*/ 822158 h 826169"/>
                <a:gd name="connsiteX19" fmla="*/ 401052 w 713874"/>
                <a:gd name="connsiteY19" fmla="*/ 826169 h 826169"/>
                <a:gd name="connsiteX20" fmla="*/ 481263 w 713874"/>
                <a:gd name="connsiteY20" fmla="*/ 709863 h 826169"/>
                <a:gd name="connsiteX21" fmla="*/ 553452 w 713874"/>
                <a:gd name="connsiteY21" fmla="*/ 665748 h 826169"/>
                <a:gd name="connsiteX22" fmla="*/ 597568 w 713874"/>
                <a:gd name="connsiteY22" fmla="*/ 593558 h 826169"/>
                <a:gd name="connsiteX23" fmla="*/ 681789 w 713874"/>
                <a:gd name="connsiteY23" fmla="*/ 493295 h 826169"/>
                <a:gd name="connsiteX24" fmla="*/ 713874 w 713874"/>
                <a:gd name="connsiteY24" fmla="*/ 385011 h 826169"/>
                <a:gd name="connsiteX25" fmla="*/ 641684 w 713874"/>
                <a:gd name="connsiteY25" fmla="*/ 372979 h 826169"/>
                <a:gd name="connsiteX26" fmla="*/ 641684 w 713874"/>
                <a:gd name="connsiteY26" fmla="*/ 372979 h 826169"/>
                <a:gd name="connsiteX27" fmla="*/ 573505 w 713874"/>
                <a:gd name="connsiteY27" fmla="*/ 220579 h 826169"/>
                <a:gd name="connsiteX28" fmla="*/ 557463 w 713874"/>
                <a:gd name="connsiteY28" fmla="*/ 76200 h 826169"/>
                <a:gd name="connsiteX29" fmla="*/ 533400 w 713874"/>
                <a:gd name="connsiteY29" fmla="*/ 112295 h 826169"/>
                <a:gd name="connsiteX30" fmla="*/ 521368 w 713874"/>
                <a:gd name="connsiteY30" fmla="*/ 40105 h 826169"/>
                <a:gd name="connsiteX31" fmla="*/ 489284 w 713874"/>
                <a:gd name="connsiteY31" fmla="*/ 0 h 82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3874" h="826169">
                  <a:moveTo>
                    <a:pt x="489284" y="0"/>
                  </a:moveTo>
                  <a:lnTo>
                    <a:pt x="421105" y="72190"/>
                  </a:lnTo>
                  <a:lnTo>
                    <a:pt x="429126" y="96253"/>
                  </a:lnTo>
                  <a:lnTo>
                    <a:pt x="364958" y="168442"/>
                  </a:lnTo>
                  <a:lnTo>
                    <a:pt x="328863" y="292769"/>
                  </a:lnTo>
                  <a:lnTo>
                    <a:pt x="252663" y="352926"/>
                  </a:lnTo>
                  <a:lnTo>
                    <a:pt x="188495" y="356937"/>
                  </a:lnTo>
                  <a:lnTo>
                    <a:pt x="128337" y="389021"/>
                  </a:lnTo>
                  <a:lnTo>
                    <a:pt x="40105" y="368969"/>
                  </a:lnTo>
                  <a:lnTo>
                    <a:pt x="0" y="312821"/>
                  </a:lnTo>
                  <a:lnTo>
                    <a:pt x="16042" y="413084"/>
                  </a:lnTo>
                  <a:lnTo>
                    <a:pt x="156410" y="465221"/>
                  </a:lnTo>
                  <a:lnTo>
                    <a:pt x="164431" y="521369"/>
                  </a:lnTo>
                  <a:lnTo>
                    <a:pt x="232610" y="565484"/>
                  </a:lnTo>
                  <a:lnTo>
                    <a:pt x="240631" y="649705"/>
                  </a:lnTo>
                  <a:lnTo>
                    <a:pt x="328863" y="701842"/>
                  </a:lnTo>
                  <a:lnTo>
                    <a:pt x="324852" y="741948"/>
                  </a:lnTo>
                  <a:lnTo>
                    <a:pt x="356937" y="774032"/>
                  </a:lnTo>
                  <a:lnTo>
                    <a:pt x="360947" y="822158"/>
                  </a:lnTo>
                  <a:lnTo>
                    <a:pt x="401052" y="826169"/>
                  </a:lnTo>
                  <a:lnTo>
                    <a:pt x="481263" y="709863"/>
                  </a:lnTo>
                  <a:lnTo>
                    <a:pt x="553452" y="665748"/>
                  </a:lnTo>
                  <a:lnTo>
                    <a:pt x="597568" y="593558"/>
                  </a:lnTo>
                  <a:lnTo>
                    <a:pt x="681789" y="493295"/>
                  </a:lnTo>
                  <a:lnTo>
                    <a:pt x="713874" y="385011"/>
                  </a:lnTo>
                  <a:lnTo>
                    <a:pt x="641684" y="372979"/>
                  </a:lnTo>
                  <a:lnTo>
                    <a:pt x="641684" y="372979"/>
                  </a:lnTo>
                  <a:lnTo>
                    <a:pt x="573505" y="220579"/>
                  </a:lnTo>
                  <a:lnTo>
                    <a:pt x="557463" y="76200"/>
                  </a:lnTo>
                  <a:lnTo>
                    <a:pt x="533400" y="112295"/>
                  </a:lnTo>
                  <a:lnTo>
                    <a:pt x="521368" y="40105"/>
                  </a:lnTo>
                  <a:lnTo>
                    <a:pt x="48928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7" name="Freeform 70">
              <a:extLst>
                <a:ext uri="{FF2B5EF4-FFF2-40B4-BE49-F238E27FC236}">
                  <a16:creationId xmlns:a16="http://schemas.microsoft.com/office/drawing/2014/main" xmlns="" id="{152BFB63-B53E-4501-B68F-8C5A2DCCF8E7}"/>
                </a:ext>
              </a:extLst>
            </p:cNvPr>
            <p:cNvSpPr/>
            <p:nvPr/>
          </p:nvSpPr>
          <p:spPr>
            <a:xfrm>
              <a:off x="5619750" y="858838"/>
              <a:ext cx="23813" cy="50800"/>
            </a:xfrm>
            <a:custGeom>
              <a:avLst/>
              <a:gdLst>
                <a:gd name="connsiteX0" fmla="*/ 4011 w 24063"/>
                <a:gd name="connsiteY0" fmla="*/ 0 h 52136"/>
                <a:gd name="connsiteX1" fmla="*/ 0 w 24063"/>
                <a:gd name="connsiteY1" fmla="*/ 52136 h 52136"/>
                <a:gd name="connsiteX2" fmla="*/ 24063 w 24063"/>
                <a:gd name="connsiteY2" fmla="*/ 48126 h 52136"/>
                <a:gd name="connsiteX3" fmla="*/ 4011 w 24063"/>
                <a:gd name="connsiteY3" fmla="*/ 0 h 5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3" h="52136">
                  <a:moveTo>
                    <a:pt x="4011" y="0"/>
                  </a:moveTo>
                  <a:lnTo>
                    <a:pt x="0" y="52136"/>
                  </a:lnTo>
                  <a:lnTo>
                    <a:pt x="24063" y="48126"/>
                  </a:lnTo>
                  <a:lnTo>
                    <a:pt x="4011" y="0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8" name="Freeform 71">
              <a:extLst>
                <a:ext uri="{FF2B5EF4-FFF2-40B4-BE49-F238E27FC236}">
                  <a16:creationId xmlns:a16="http://schemas.microsoft.com/office/drawing/2014/main" xmlns="" id="{EFBF2CEA-8C84-4ED7-8BCE-FE43E35B9BD8}"/>
                </a:ext>
              </a:extLst>
            </p:cNvPr>
            <p:cNvSpPr/>
            <p:nvPr/>
          </p:nvSpPr>
          <p:spPr>
            <a:xfrm>
              <a:off x="4368800" y="858838"/>
              <a:ext cx="1884363" cy="1760537"/>
            </a:xfrm>
            <a:custGeom>
              <a:avLst/>
              <a:gdLst>
                <a:gd name="connsiteX0" fmla="*/ 589547 w 1816768"/>
                <a:gd name="connsiteY0" fmla="*/ 12031 h 1760621"/>
                <a:gd name="connsiteX1" fmla="*/ 537410 w 1816768"/>
                <a:gd name="connsiteY1" fmla="*/ 0 h 1760621"/>
                <a:gd name="connsiteX2" fmla="*/ 477253 w 1816768"/>
                <a:gd name="connsiteY2" fmla="*/ 16042 h 1760621"/>
                <a:gd name="connsiteX3" fmla="*/ 437147 w 1816768"/>
                <a:gd name="connsiteY3" fmla="*/ 4010 h 1760621"/>
                <a:gd name="connsiteX4" fmla="*/ 449179 w 1816768"/>
                <a:gd name="connsiteY4" fmla="*/ 52136 h 1760621"/>
                <a:gd name="connsiteX5" fmla="*/ 429126 w 1816768"/>
                <a:gd name="connsiteY5" fmla="*/ 84221 h 1760621"/>
                <a:gd name="connsiteX6" fmla="*/ 344905 w 1816768"/>
                <a:gd name="connsiteY6" fmla="*/ 80210 h 1760621"/>
                <a:gd name="connsiteX7" fmla="*/ 316832 w 1816768"/>
                <a:gd name="connsiteY7" fmla="*/ 100263 h 1760621"/>
                <a:gd name="connsiteX8" fmla="*/ 268705 w 1816768"/>
                <a:gd name="connsiteY8" fmla="*/ 104273 h 1760621"/>
                <a:gd name="connsiteX9" fmla="*/ 216568 w 1816768"/>
                <a:gd name="connsiteY9" fmla="*/ 68179 h 1760621"/>
                <a:gd name="connsiteX10" fmla="*/ 204537 w 1816768"/>
                <a:gd name="connsiteY10" fmla="*/ 100263 h 1760621"/>
                <a:gd name="connsiteX11" fmla="*/ 128337 w 1816768"/>
                <a:gd name="connsiteY11" fmla="*/ 128336 h 1760621"/>
                <a:gd name="connsiteX12" fmla="*/ 100263 w 1816768"/>
                <a:gd name="connsiteY12" fmla="*/ 124326 h 1760621"/>
                <a:gd name="connsiteX13" fmla="*/ 60158 w 1816768"/>
                <a:gd name="connsiteY13" fmla="*/ 140368 h 1760621"/>
                <a:gd name="connsiteX14" fmla="*/ 68179 w 1816768"/>
                <a:gd name="connsiteY14" fmla="*/ 168442 h 1760621"/>
                <a:gd name="connsiteX15" fmla="*/ 44116 w 1816768"/>
                <a:gd name="connsiteY15" fmla="*/ 184484 h 1760621"/>
                <a:gd name="connsiteX16" fmla="*/ 0 w 1816768"/>
                <a:gd name="connsiteY16" fmla="*/ 176463 h 1760621"/>
                <a:gd name="connsiteX17" fmla="*/ 36095 w 1816768"/>
                <a:gd name="connsiteY17" fmla="*/ 429126 h 1760621"/>
                <a:gd name="connsiteX18" fmla="*/ 100263 w 1816768"/>
                <a:gd name="connsiteY18" fmla="*/ 485273 h 1760621"/>
                <a:gd name="connsiteX19" fmla="*/ 132347 w 1816768"/>
                <a:gd name="connsiteY19" fmla="*/ 573505 h 1760621"/>
                <a:gd name="connsiteX20" fmla="*/ 268705 w 1816768"/>
                <a:gd name="connsiteY20" fmla="*/ 589547 h 1760621"/>
                <a:gd name="connsiteX21" fmla="*/ 308810 w 1816768"/>
                <a:gd name="connsiteY21" fmla="*/ 633663 h 1760621"/>
                <a:gd name="connsiteX22" fmla="*/ 372979 w 1816768"/>
                <a:gd name="connsiteY22" fmla="*/ 601579 h 1760621"/>
                <a:gd name="connsiteX23" fmla="*/ 417095 w 1816768"/>
                <a:gd name="connsiteY23" fmla="*/ 597568 h 1760621"/>
                <a:gd name="connsiteX24" fmla="*/ 389021 w 1816768"/>
                <a:gd name="connsiteY24" fmla="*/ 593558 h 1760621"/>
                <a:gd name="connsiteX25" fmla="*/ 332874 w 1816768"/>
                <a:gd name="connsiteY25" fmla="*/ 589547 h 1760621"/>
                <a:gd name="connsiteX26" fmla="*/ 276726 w 1816768"/>
                <a:gd name="connsiteY26" fmla="*/ 561473 h 1760621"/>
                <a:gd name="connsiteX27" fmla="*/ 256674 w 1816768"/>
                <a:gd name="connsiteY27" fmla="*/ 521368 h 1760621"/>
                <a:gd name="connsiteX28" fmla="*/ 292768 w 1816768"/>
                <a:gd name="connsiteY28" fmla="*/ 553452 h 1760621"/>
                <a:gd name="connsiteX29" fmla="*/ 328863 w 1816768"/>
                <a:gd name="connsiteY29" fmla="*/ 541421 h 1760621"/>
                <a:gd name="connsiteX30" fmla="*/ 356937 w 1816768"/>
                <a:gd name="connsiteY30" fmla="*/ 569494 h 1760621"/>
                <a:gd name="connsiteX31" fmla="*/ 397042 w 1816768"/>
                <a:gd name="connsiteY31" fmla="*/ 569494 h 1760621"/>
                <a:gd name="connsiteX32" fmla="*/ 449179 w 1816768"/>
                <a:gd name="connsiteY32" fmla="*/ 549442 h 1760621"/>
                <a:gd name="connsiteX33" fmla="*/ 453189 w 1816768"/>
                <a:gd name="connsiteY33" fmla="*/ 597568 h 1760621"/>
                <a:gd name="connsiteX34" fmla="*/ 469232 w 1816768"/>
                <a:gd name="connsiteY34" fmla="*/ 613610 h 1760621"/>
                <a:gd name="connsiteX35" fmla="*/ 521368 w 1816768"/>
                <a:gd name="connsiteY35" fmla="*/ 617621 h 1760621"/>
                <a:gd name="connsiteX36" fmla="*/ 513347 w 1816768"/>
                <a:gd name="connsiteY36" fmla="*/ 637673 h 1760621"/>
                <a:gd name="connsiteX37" fmla="*/ 453189 w 1816768"/>
                <a:gd name="connsiteY37" fmla="*/ 637673 h 1760621"/>
                <a:gd name="connsiteX38" fmla="*/ 409074 w 1816768"/>
                <a:gd name="connsiteY38" fmla="*/ 629652 h 1760621"/>
                <a:gd name="connsiteX39" fmla="*/ 324853 w 1816768"/>
                <a:gd name="connsiteY39" fmla="*/ 725905 h 1760621"/>
                <a:gd name="connsiteX40" fmla="*/ 56147 w 1816768"/>
                <a:gd name="connsiteY40" fmla="*/ 1291389 h 1760621"/>
                <a:gd name="connsiteX41" fmla="*/ 108284 w 1816768"/>
                <a:gd name="connsiteY41" fmla="*/ 1471863 h 1760621"/>
                <a:gd name="connsiteX42" fmla="*/ 184484 w 1816768"/>
                <a:gd name="connsiteY42" fmla="*/ 1640305 h 1760621"/>
                <a:gd name="connsiteX43" fmla="*/ 284747 w 1816768"/>
                <a:gd name="connsiteY43" fmla="*/ 1740568 h 1760621"/>
                <a:gd name="connsiteX44" fmla="*/ 360947 w 1816768"/>
                <a:gd name="connsiteY44" fmla="*/ 1752600 h 1760621"/>
                <a:gd name="connsiteX45" fmla="*/ 1303421 w 1816768"/>
                <a:gd name="connsiteY45" fmla="*/ 1760621 h 1760621"/>
                <a:gd name="connsiteX46" fmla="*/ 1427747 w 1816768"/>
                <a:gd name="connsiteY46" fmla="*/ 1556084 h 1760621"/>
                <a:gd name="connsiteX47" fmla="*/ 1407695 w 1816768"/>
                <a:gd name="connsiteY47" fmla="*/ 1499936 h 1760621"/>
                <a:gd name="connsiteX48" fmla="*/ 1431758 w 1816768"/>
                <a:gd name="connsiteY48" fmla="*/ 1403684 h 1760621"/>
                <a:gd name="connsiteX49" fmla="*/ 1407695 w 1816768"/>
                <a:gd name="connsiteY49" fmla="*/ 1359568 h 1760621"/>
                <a:gd name="connsiteX50" fmla="*/ 1511968 w 1816768"/>
                <a:gd name="connsiteY50" fmla="*/ 1323473 h 1760621"/>
                <a:gd name="connsiteX51" fmla="*/ 1544053 w 1816768"/>
                <a:gd name="connsiteY51" fmla="*/ 1187115 h 1760621"/>
                <a:gd name="connsiteX52" fmla="*/ 1487905 w 1816768"/>
                <a:gd name="connsiteY52" fmla="*/ 1143000 h 1760621"/>
                <a:gd name="connsiteX53" fmla="*/ 1495926 w 1816768"/>
                <a:gd name="connsiteY53" fmla="*/ 1082842 h 1760621"/>
                <a:gd name="connsiteX54" fmla="*/ 1592179 w 1816768"/>
                <a:gd name="connsiteY54" fmla="*/ 1050758 h 1760621"/>
                <a:gd name="connsiteX55" fmla="*/ 1716505 w 1816768"/>
                <a:gd name="connsiteY55" fmla="*/ 894347 h 1760621"/>
                <a:gd name="connsiteX56" fmla="*/ 1700463 w 1816768"/>
                <a:gd name="connsiteY56" fmla="*/ 798094 h 1760621"/>
                <a:gd name="connsiteX57" fmla="*/ 1816768 w 1816768"/>
                <a:gd name="connsiteY57" fmla="*/ 677779 h 1760621"/>
                <a:gd name="connsiteX58" fmla="*/ 1816768 w 1816768"/>
                <a:gd name="connsiteY58" fmla="*/ 497305 h 1760621"/>
                <a:gd name="connsiteX59" fmla="*/ 1752600 w 1816768"/>
                <a:gd name="connsiteY59" fmla="*/ 449179 h 1760621"/>
                <a:gd name="connsiteX60" fmla="*/ 1656347 w 1816768"/>
                <a:gd name="connsiteY60" fmla="*/ 417094 h 1760621"/>
                <a:gd name="connsiteX61" fmla="*/ 1580147 w 1816768"/>
                <a:gd name="connsiteY61" fmla="*/ 429126 h 1760621"/>
                <a:gd name="connsiteX62" fmla="*/ 1524000 w 1816768"/>
                <a:gd name="connsiteY62" fmla="*/ 489284 h 1760621"/>
                <a:gd name="connsiteX63" fmla="*/ 1524000 w 1816768"/>
                <a:gd name="connsiteY63" fmla="*/ 537410 h 1760621"/>
                <a:gd name="connsiteX64" fmla="*/ 1536032 w 1816768"/>
                <a:gd name="connsiteY64" fmla="*/ 549442 h 1760621"/>
                <a:gd name="connsiteX65" fmla="*/ 1503947 w 1816768"/>
                <a:gd name="connsiteY65" fmla="*/ 557463 h 1760621"/>
                <a:gd name="connsiteX66" fmla="*/ 1483895 w 1816768"/>
                <a:gd name="connsiteY66" fmla="*/ 545431 h 1760621"/>
                <a:gd name="connsiteX67" fmla="*/ 1371600 w 1816768"/>
                <a:gd name="connsiteY67" fmla="*/ 697831 h 1760621"/>
                <a:gd name="connsiteX68" fmla="*/ 1395663 w 1816768"/>
                <a:gd name="connsiteY68" fmla="*/ 593558 h 1760621"/>
                <a:gd name="connsiteX69" fmla="*/ 1155032 w 1816768"/>
                <a:gd name="connsiteY69" fmla="*/ 605589 h 1760621"/>
                <a:gd name="connsiteX70" fmla="*/ 1471863 w 1816768"/>
                <a:gd name="connsiteY70" fmla="*/ 533400 h 1760621"/>
                <a:gd name="connsiteX71" fmla="*/ 1524000 w 1816768"/>
                <a:gd name="connsiteY71" fmla="*/ 376989 h 1760621"/>
                <a:gd name="connsiteX72" fmla="*/ 1447800 w 1816768"/>
                <a:gd name="connsiteY72" fmla="*/ 352926 h 1760621"/>
                <a:gd name="connsiteX73" fmla="*/ 1251284 w 1816768"/>
                <a:gd name="connsiteY73" fmla="*/ 372979 h 1760621"/>
                <a:gd name="connsiteX74" fmla="*/ 1207168 w 1816768"/>
                <a:gd name="connsiteY74" fmla="*/ 501315 h 1760621"/>
                <a:gd name="connsiteX75" fmla="*/ 1167063 w 1816768"/>
                <a:gd name="connsiteY75" fmla="*/ 485273 h 1760621"/>
                <a:gd name="connsiteX76" fmla="*/ 986589 w 1816768"/>
                <a:gd name="connsiteY76" fmla="*/ 577515 h 1760621"/>
                <a:gd name="connsiteX77" fmla="*/ 966537 w 1816768"/>
                <a:gd name="connsiteY77" fmla="*/ 697831 h 1760621"/>
                <a:gd name="connsiteX78" fmla="*/ 946484 w 1816768"/>
                <a:gd name="connsiteY78" fmla="*/ 625642 h 1760621"/>
                <a:gd name="connsiteX79" fmla="*/ 970547 w 1816768"/>
                <a:gd name="connsiteY79" fmla="*/ 561473 h 1760621"/>
                <a:gd name="connsiteX80" fmla="*/ 830179 w 1816768"/>
                <a:gd name="connsiteY80" fmla="*/ 601579 h 1760621"/>
                <a:gd name="connsiteX81" fmla="*/ 962526 w 1816768"/>
                <a:gd name="connsiteY81" fmla="*/ 537410 h 1760621"/>
                <a:gd name="connsiteX82" fmla="*/ 946484 w 1816768"/>
                <a:gd name="connsiteY82" fmla="*/ 469231 h 1760621"/>
                <a:gd name="connsiteX83" fmla="*/ 922421 w 1816768"/>
                <a:gd name="connsiteY83" fmla="*/ 449179 h 1760621"/>
                <a:gd name="connsiteX84" fmla="*/ 918410 w 1816768"/>
                <a:gd name="connsiteY84" fmla="*/ 397042 h 1760621"/>
                <a:gd name="connsiteX85" fmla="*/ 830179 w 1816768"/>
                <a:gd name="connsiteY85" fmla="*/ 356936 h 1760621"/>
                <a:gd name="connsiteX86" fmla="*/ 818147 w 1816768"/>
                <a:gd name="connsiteY86" fmla="*/ 252663 h 1760621"/>
                <a:gd name="connsiteX87" fmla="*/ 774032 w 1816768"/>
                <a:gd name="connsiteY87" fmla="*/ 224589 h 1760621"/>
                <a:gd name="connsiteX88" fmla="*/ 737937 w 1816768"/>
                <a:gd name="connsiteY88" fmla="*/ 164431 h 1760621"/>
                <a:gd name="connsiteX89" fmla="*/ 605589 w 1816768"/>
                <a:gd name="connsiteY89" fmla="*/ 116305 h 1760621"/>
                <a:gd name="connsiteX90" fmla="*/ 589547 w 1816768"/>
                <a:gd name="connsiteY90" fmla="*/ 12031 h 1760621"/>
                <a:gd name="connsiteX0" fmla="*/ 589547 w 1816768"/>
                <a:gd name="connsiteY0" fmla="*/ 12031 h 1760621"/>
                <a:gd name="connsiteX1" fmla="*/ 537410 w 1816768"/>
                <a:gd name="connsiteY1" fmla="*/ 0 h 1760621"/>
                <a:gd name="connsiteX2" fmla="*/ 477253 w 1816768"/>
                <a:gd name="connsiteY2" fmla="*/ 16042 h 1760621"/>
                <a:gd name="connsiteX3" fmla="*/ 437147 w 1816768"/>
                <a:gd name="connsiteY3" fmla="*/ 4010 h 1760621"/>
                <a:gd name="connsiteX4" fmla="*/ 449179 w 1816768"/>
                <a:gd name="connsiteY4" fmla="*/ 52136 h 1760621"/>
                <a:gd name="connsiteX5" fmla="*/ 429126 w 1816768"/>
                <a:gd name="connsiteY5" fmla="*/ 84221 h 1760621"/>
                <a:gd name="connsiteX6" fmla="*/ 344905 w 1816768"/>
                <a:gd name="connsiteY6" fmla="*/ 80210 h 1760621"/>
                <a:gd name="connsiteX7" fmla="*/ 316832 w 1816768"/>
                <a:gd name="connsiteY7" fmla="*/ 100263 h 1760621"/>
                <a:gd name="connsiteX8" fmla="*/ 268705 w 1816768"/>
                <a:gd name="connsiteY8" fmla="*/ 104273 h 1760621"/>
                <a:gd name="connsiteX9" fmla="*/ 216568 w 1816768"/>
                <a:gd name="connsiteY9" fmla="*/ 68179 h 1760621"/>
                <a:gd name="connsiteX10" fmla="*/ 204537 w 1816768"/>
                <a:gd name="connsiteY10" fmla="*/ 100263 h 1760621"/>
                <a:gd name="connsiteX11" fmla="*/ 128337 w 1816768"/>
                <a:gd name="connsiteY11" fmla="*/ 128336 h 1760621"/>
                <a:gd name="connsiteX12" fmla="*/ 100263 w 1816768"/>
                <a:gd name="connsiteY12" fmla="*/ 124326 h 1760621"/>
                <a:gd name="connsiteX13" fmla="*/ 60158 w 1816768"/>
                <a:gd name="connsiteY13" fmla="*/ 140368 h 1760621"/>
                <a:gd name="connsiteX14" fmla="*/ 68179 w 1816768"/>
                <a:gd name="connsiteY14" fmla="*/ 168442 h 1760621"/>
                <a:gd name="connsiteX15" fmla="*/ 44116 w 1816768"/>
                <a:gd name="connsiteY15" fmla="*/ 184484 h 1760621"/>
                <a:gd name="connsiteX16" fmla="*/ 0 w 1816768"/>
                <a:gd name="connsiteY16" fmla="*/ 176463 h 1760621"/>
                <a:gd name="connsiteX17" fmla="*/ 36095 w 1816768"/>
                <a:gd name="connsiteY17" fmla="*/ 429126 h 1760621"/>
                <a:gd name="connsiteX18" fmla="*/ 100263 w 1816768"/>
                <a:gd name="connsiteY18" fmla="*/ 485273 h 1760621"/>
                <a:gd name="connsiteX19" fmla="*/ 132347 w 1816768"/>
                <a:gd name="connsiteY19" fmla="*/ 573505 h 1760621"/>
                <a:gd name="connsiteX20" fmla="*/ 268705 w 1816768"/>
                <a:gd name="connsiteY20" fmla="*/ 589547 h 1760621"/>
                <a:gd name="connsiteX21" fmla="*/ 308810 w 1816768"/>
                <a:gd name="connsiteY21" fmla="*/ 633663 h 1760621"/>
                <a:gd name="connsiteX22" fmla="*/ 372979 w 1816768"/>
                <a:gd name="connsiteY22" fmla="*/ 601579 h 1760621"/>
                <a:gd name="connsiteX23" fmla="*/ 417095 w 1816768"/>
                <a:gd name="connsiteY23" fmla="*/ 597568 h 1760621"/>
                <a:gd name="connsiteX24" fmla="*/ 389021 w 1816768"/>
                <a:gd name="connsiteY24" fmla="*/ 593558 h 1760621"/>
                <a:gd name="connsiteX25" fmla="*/ 332874 w 1816768"/>
                <a:gd name="connsiteY25" fmla="*/ 589547 h 1760621"/>
                <a:gd name="connsiteX26" fmla="*/ 276726 w 1816768"/>
                <a:gd name="connsiteY26" fmla="*/ 561473 h 1760621"/>
                <a:gd name="connsiteX27" fmla="*/ 256674 w 1816768"/>
                <a:gd name="connsiteY27" fmla="*/ 521368 h 1760621"/>
                <a:gd name="connsiteX28" fmla="*/ 292768 w 1816768"/>
                <a:gd name="connsiteY28" fmla="*/ 553452 h 1760621"/>
                <a:gd name="connsiteX29" fmla="*/ 328863 w 1816768"/>
                <a:gd name="connsiteY29" fmla="*/ 541421 h 1760621"/>
                <a:gd name="connsiteX30" fmla="*/ 356937 w 1816768"/>
                <a:gd name="connsiteY30" fmla="*/ 569494 h 1760621"/>
                <a:gd name="connsiteX31" fmla="*/ 397042 w 1816768"/>
                <a:gd name="connsiteY31" fmla="*/ 569494 h 1760621"/>
                <a:gd name="connsiteX32" fmla="*/ 449179 w 1816768"/>
                <a:gd name="connsiteY32" fmla="*/ 549442 h 1760621"/>
                <a:gd name="connsiteX33" fmla="*/ 453189 w 1816768"/>
                <a:gd name="connsiteY33" fmla="*/ 597568 h 1760621"/>
                <a:gd name="connsiteX34" fmla="*/ 469232 w 1816768"/>
                <a:gd name="connsiteY34" fmla="*/ 613610 h 1760621"/>
                <a:gd name="connsiteX35" fmla="*/ 521368 w 1816768"/>
                <a:gd name="connsiteY35" fmla="*/ 617621 h 1760621"/>
                <a:gd name="connsiteX36" fmla="*/ 513347 w 1816768"/>
                <a:gd name="connsiteY36" fmla="*/ 637673 h 1760621"/>
                <a:gd name="connsiteX37" fmla="*/ 453189 w 1816768"/>
                <a:gd name="connsiteY37" fmla="*/ 637673 h 1760621"/>
                <a:gd name="connsiteX38" fmla="*/ 409074 w 1816768"/>
                <a:gd name="connsiteY38" fmla="*/ 629652 h 1760621"/>
                <a:gd name="connsiteX39" fmla="*/ 324853 w 1816768"/>
                <a:gd name="connsiteY39" fmla="*/ 725905 h 1760621"/>
                <a:gd name="connsiteX40" fmla="*/ 56147 w 1816768"/>
                <a:gd name="connsiteY40" fmla="*/ 1291389 h 1760621"/>
                <a:gd name="connsiteX41" fmla="*/ 108284 w 1816768"/>
                <a:gd name="connsiteY41" fmla="*/ 1471863 h 1760621"/>
                <a:gd name="connsiteX42" fmla="*/ 184484 w 1816768"/>
                <a:gd name="connsiteY42" fmla="*/ 1640305 h 1760621"/>
                <a:gd name="connsiteX43" fmla="*/ 284747 w 1816768"/>
                <a:gd name="connsiteY43" fmla="*/ 1740568 h 1760621"/>
                <a:gd name="connsiteX44" fmla="*/ 360947 w 1816768"/>
                <a:gd name="connsiteY44" fmla="*/ 1752600 h 1760621"/>
                <a:gd name="connsiteX45" fmla="*/ 1303421 w 1816768"/>
                <a:gd name="connsiteY45" fmla="*/ 1760621 h 1760621"/>
                <a:gd name="connsiteX46" fmla="*/ 1427747 w 1816768"/>
                <a:gd name="connsiteY46" fmla="*/ 1556084 h 1760621"/>
                <a:gd name="connsiteX47" fmla="*/ 1407695 w 1816768"/>
                <a:gd name="connsiteY47" fmla="*/ 1499936 h 1760621"/>
                <a:gd name="connsiteX48" fmla="*/ 1431758 w 1816768"/>
                <a:gd name="connsiteY48" fmla="*/ 1403684 h 1760621"/>
                <a:gd name="connsiteX49" fmla="*/ 1407695 w 1816768"/>
                <a:gd name="connsiteY49" fmla="*/ 1359568 h 1760621"/>
                <a:gd name="connsiteX50" fmla="*/ 1511968 w 1816768"/>
                <a:gd name="connsiteY50" fmla="*/ 1323473 h 1760621"/>
                <a:gd name="connsiteX51" fmla="*/ 1544053 w 1816768"/>
                <a:gd name="connsiteY51" fmla="*/ 1187115 h 1760621"/>
                <a:gd name="connsiteX52" fmla="*/ 1487905 w 1816768"/>
                <a:gd name="connsiteY52" fmla="*/ 1143000 h 1760621"/>
                <a:gd name="connsiteX53" fmla="*/ 1495926 w 1816768"/>
                <a:gd name="connsiteY53" fmla="*/ 1082842 h 1760621"/>
                <a:gd name="connsiteX54" fmla="*/ 1592179 w 1816768"/>
                <a:gd name="connsiteY54" fmla="*/ 1050758 h 1760621"/>
                <a:gd name="connsiteX55" fmla="*/ 1716505 w 1816768"/>
                <a:gd name="connsiteY55" fmla="*/ 894347 h 1760621"/>
                <a:gd name="connsiteX56" fmla="*/ 1700463 w 1816768"/>
                <a:gd name="connsiteY56" fmla="*/ 798094 h 1760621"/>
                <a:gd name="connsiteX57" fmla="*/ 1816768 w 1816768"/>
                <a:gd name="connsiteY57" fmla="*/ 677779 h 1760621"/>
                <a:gd name="connsiteX58" fmla="*/ 1812758 w 1816768"/>
                <a:gd name="connsiteY58" fmla="*/ 577515 h 1760621"/>
                <a:gd name="connsiteX59" fmla="*/ 1816768 w 1816768"/>
                <a:gd name="connsiteY59" fmla="*/ 497305 h 1760621"/>
                <a:gd name="connsiteX60" fmla="*/ 1752600 w 1816768"/>
                <a:gd name="connsiteY60" fmla="*/ 449179 h 1760621"/>
                <a:gd name="connsiteX61" fmla="*/ 1656347 w 1816768"/>
                <a:gd name="connsiteY61" fmla="*/ 417094 h 1760621"/>
                <a:gd name="connsiteX62" fmla="*/ 1580147 w 1816768"/>
                <a:gd name="connsiteY62" fmla="*/ 429126 h 1760621"/>
                <a:gd name="connsiteX63" fmla="*/ 1524000 w 1816768"/>
                <a:gd name="connsiteY63" fmla="*/ 489284 h 1760621"/>
                <a:gd name="connsiteX64" fmla="*/ 1524000 w 1816768"/>
                <a:gd name="connsiteY64" fmla="*/ 537410 h 1760621"/>
                <a:gd name="connsiteX65" fmla="*/ 1536032 w 1816768"/>
                <a:gd name="connsiteY65" fmla="*/ 549442 h 1760621"/>
                <a:gd name="connsiteX66" fmla="*/ 1503947 w 1816768"/>
                <a:gd name="connsiteY66" fmla="*/ 557463 h 1760621"/>
                <a:gd name="connsiteX67" fmla="*/ 1483895 w 1816768"/>
                <a:gd name="connsiteY67" fmla="*/ 545431 h 1760621"/>
                <a:gd name="connsiteX68" fmla="*/ 1371600 w 1816768"/>
                <a:gd name="connsiteY68" fmla="*/ 697831 h 1760621"/>
                <a:gd name="connsiteX69" fmla="*/ 1395663 w 1816768"/>
                <a:gd name="connsiteY69" fmla="*/ 593558 h 1760621"/>
                <a:gd name="connsiteX70" fmla="*/ 1155032 w 1816768"/>
                <a:gd name="connsiteY70" fmla="*/ 605589 h 1760621"/>
                <a:gd name="connsiteX71" fmla="*/ 1471863 w 1816768"/>
                <a:gd name="connsiteY71" fmla="*/ 533400 h 1760621"/>
                <a:gd name="connsiteX72" fmla="*/ 1524000 w 1816768"/>
                <a:gd name="connsiteY72" fmla="*/ 376989 h 1760621"/>
                <a:gd name="connsiteX73" fmla="*/ 1447800 w 1816768"/>
                <a:gd name="connsiteY73" fmla="*/ 352926 h 1760621"/>
                <a:gd name="connsiteX74" fmla="*/ 1251284 w 1816768"/>
                <a:gd name="connsiteY74" fmla="*/ 372979 h 1760621"/>
                <a:gd name="connsiteX75" fmla="*/ 1207168 w 1816768"/>
                <a:gd name="connsiteY75" fmla="*/ 501315 h 1760621"/>
                <a:gd name="connsiteX76" fmla="*/ 1167063 w 1816768"/>
                <a:gd name="connsiteY76" fmla="*/ 485273 h 1760621"/>
                <a:gd name="connsiteX77" fmla="*/ 986589 w 1816768"/>
                <a:gd name="connsiteY77" fmla="*/ 577515 h 1760621"/>
                <a:gd name="connsiteX78" fmla="*/ 966537 w 1816768"/>
                <a:gd name="connsiteY78" fmla="*/ 697831 h 1760621"/>
                <a:gd name="connsiteX79" fmla="*/ 946484 w 1816768"/>
                <a:gd name="connsiteY79" fmla="*/ 625642 h 1760621"/>
                <a:gd name="connsiteX80" fmla="*/ 970547 w 1816768"/>
                <a:gd name="connsiteY80" fmla="*/ 561473 h 1760621"/>
                <a:gd name="connsiteX81" fmla="*/ 830179 w 1816768"/>
                <a:gd name="connsiteY81" fmla="*/ 601579 h 1760621"/>
                <a:gd name="connsiteX82" fmla="*/ 962526 w 1816768"/>
                <a:gd name="connsiteY82" fmla="*/ 537410 h 1760621"/>
                <a:gd name="connsiteX83" fmla="*/ 946484 w 1816768"/>
                <a:gd name="connsiteY83" fmla="*/ 469231 h 1760621"/>
                <a:gd name="connsiteX84" fmla="*/ 922421 w 1816768"/>
                <a:gd name="connsiteY84" fmla="*/ 449179 h 1760621"/>
                <a:gd name="connsiteX85" fmla="*/ 918410 w 1816768"/>
                <a:gd name="connsiteY85" fmla="*/ 397042 h 1760621"/>
                <a:gd name="connsiteX86" fmla="*/ 830179 w 1816768"/>
                <a:gd name="connsiteY86" fmla="*/ 356936 h 1760621"/>
                <a:gd name="connsiteX87" fmla="*/ 818147 w 1816768"/>
                <a:gd name="connsiteY87" fmla="*/ 252663 h 1760621"/>
                <a:gd name="connsiteX88" fmla="*/ 774032 w 1816768"/>
                <a:gd name="connsiteY88" fmla="*/ 224589 h 1760621"/>
                <a:gd name="connsiteX89" fmla="*/ 737937 w 1816768"/>
                <a:gd name="connsiteY89" fmla="*/ 164431 h 1760621"/>
                <a:gd name="connsiteX90" fmla="*/ 605589 w 1816768"/>
                <a:gd name="connsiteY90" fmla="*/ 116305 h 1760621"/>
                <a:gd name="connsiteX91" fmla="*/ 589547 w 1816768"/>
                <a:gd name="connsiteY91" fmla="*/ 12031 h 1760621"/>
                <a:gd name="connsiteX0" fmla="*/ 589547 w 1868906"/>
                <a:gd name="connsiteY0" fmla="*/ 12031 h 1760621"/>
                <a:gd name="connsiteX1" fmla="*/ 537410 w 1868906"/>
                <a:gd name="connsiteY1" fmla="*/ 0 h 1760621"/>
                <a:gd name="connsiteX2" fmla="*/ 477253 w 1868906"/>
                <a:gd name="connsiteY2" fmla="*/ 16042 h 1760621"/>
                <a:gd name="connsiteX3" fmla="*/ 437147 w 1868906"/>
                <a:gd name="connsiteY3" fmla="*/ 4010 h 1760621"/>
                <a:gd name="connsiteX4" fmla="*/ 449179 w 1868906"/>
                <a:gd name="connsiteY4" fmla="*/ 52136 h 1760621"/>
                <a:gd name="connsiteX5" fmla="*/ 429126 w 1868906"/>
                <a:gd name="connsiteY5" fmla="*/ 84221 h 1760621"/>
                <a:gd name="connsiteX6" fmla="*/ 344905 w 1868906"/>
                <a:gd name="connsiteY6" fmla="*/ 80210 h 1760621"/>
                <a:gd name="connsiteX7" fmla="*/ 316832 w 1868906"/>
                <a:gd name="connsiteY7" fmla="*/ 100263 h 1760621"/>
                <a:gd name="connsiteX8" fmla="*/ 268705 w 1868906"/>
                <a:gd name="connsiteY8" fmla="*/ 104273 h 1760621"/>
                <a:gd name="connsiteX9" fmla="*/ 216568 w 1868906"/>
                <a:gd name="connsiteY9" fmla="*/ 68179 h 1760621"/>
                <a:gd name="connsiteX10" fmla="*/ 204537 w 1868906"/>
                <a:gd name="connsiteY10" fmla="*/ 100263 h 1760621"/>
                <a:gd name="connsiteX11" fmla="*/ 128337 w 1868906"/>
                <a:gd name="connsiteY11" fmla="*/ 128336 h 1760621"/>
                <a:gd name="connsiteX12" fmla="*/ 100263 w 1868906"/>
                <a:gd name="connsiteY12" fmla="*/ 124326 h 1760621"/>
                <a:gd name="connsiteX13" fmla="*/ 60158 w 1868906"/>
                <a:gd name="connsiteY13" fmla="*/ 140368 h 1760621"/>
                <a:gd name="connsiteX14" fmla="*/ 68179 w 1868906"/>
                <a:gd name="connsiteY14" fmla="*/ 168442 h 1760621"/>
                <a:gd name="connsiteX15" fmla="*/ 44116 w 1868906"/>
                <a:gd name="connsiteY15" fmla="*/ 184484 h 1760621"/>
                <a:gd name="connsiteX16" fmla="*/ 0 w 1868906"/>
                <a:gd name="connsiteY16" fmla="*/ 176463 h 1760621"/>
                <a:gd name="connsiteX17" fmla="*/ 36095 w 1868906"/>
                <a:gd name="connsiteY17" fmla="*/ 429126 h 1760621"/>
                <a:gd name="connsiteX18" fmla="*/ 100263 w 1868906"/>
                <a:gd name="connsiteY18" fmla="*/ 485273 h 1760621"/>
                <a:gd name="connsiteX19" fmla="*/ 132347 w 1868906"/>
                <a:gd name="connsiteY19" fmla="*/ 573505 h 1760621"/>
                <a:gd name="connsiteX20" fmla="*/ 268705 w 1868906"/>
                <a:gd name="connsiteY20" fmla="*/ 589547 h 1760621"/>
                <a:gd name="connsiteX21" fmla="*/ 308810 w 1868906"/>
                <a:gd name="connsiteY21" fmla="*/ 633663 h 1760621"/>
                <a:gd name="connsiteX22" fmla="*/ 372979 w 1868906"/>
                <a:gd name="connsiteY22" fmla="*/ 601579 h 1760621"/>
                <a:gd name="connsiteX23" fmla="*/ 417095 w 1868906"/>
                <a:gd name="connsiteY23" fmla="*/ 597568 h 1760621"/>
                <a:gd name="connsiteX24" fmla="*/ 389021 w 1868906"/>
                <a:gd name="connsiteY24" fmla="*/ 593558 h 1760621"/>
                <a:gd name="connsiteX25" fmla="*/ 332874 w 1868906"/>
                <a:gd name="connsiteY25" fmla="*/ 589547 h 1760621"/>
                <a:gd name="connsiteX26" fmla="*/ 276726 w 1868906"/>
                <a:gd name="connsiteY26" fmla="*/ 561473 h 1760621"/>
                <a:gd name="connsiteX27" fmla="*/ 256674 w 1868906"/>
                <a:gd name="connsiteY27" fmla="*/ 521368 h 1760621"/>
                <a:gd name="connsiteX28" fmla="*/ 292768 w 1868906"/>
                <a:gd name="connsiteY28" fmla="*/ 553452 h 1760621"/>
                <a:gd name="connsiteX29" fmla="*/ 328863 w 1868906"/>
                <a:gd name="connsiteY29" fmla="*/ 541421 h 1760621"/>
                <a:gd name="connsiteX30" fmla="*/ 356937 w 1868906"/>
                <a:gd name="connsiteY30" fmla="*/ 569494 h 1760621"/>
                <a:gd name="connsiteX31" fmla="*/ 397042 w 1868906"/>
                <a:gd name="connsiteY31" fmla="*/ 569494 h 1760621"/>
                <a:gd name="connsiteX32" fmla="*/ 449179 w 1868906"/>
                <a:gd name="connsiteY32" fmla="*/ 549442 h 1760621"/>
                <a:gd name="connsiteX33" fmla="*/ 453189 w 1868906"/>
                <a:gd name="connsiteY33" fmla="*/ 597568 h 1760621"/>
                <a:gd name="connsiteX34" fmla="*/ 469232 w 1868906"/>
                <a:gd name="connsiteY34" fmla="*/ 613610 h 1760621"/>
                <a:gd name="connsiteX35" fmla="*/ 521368 w 1868906"/>
                <a:gd name="connsiteY35" fmla="*/ 617621 h 1760621"/>
                <a:gd name="connsiteX36" fmla="*/ 513347 w 1868906"/>
                <a:gd name="connsiteY36" fmla="*/ 637673 h 1760621"/>
                <a:gd name="connsiteX37" fmla="*/ 453189 w 1868906"/>
                <a:gd name="connsiteY37" fmla="*/ 637673 h 1760621"/>
                <a:gd name="connsiteX38" fmla="*/ 409074 w 1868906"/>
                <a:gd name="connsiteY38" fmla="*/ 629652 h 1760621"/>
                <a:gd name="connsiteX39" fmla="*/ 324853 w 1868906"/>
                <a:gd name="connsiteY39" fmla="*/ 725905 h 1760621"/>
                <a:gd name="connsiteX40" fmla="*/ 56147 w 1868906"/>
                <a:gd name="connsiteY40" fmla="*/ 1291389 h 1760621"/>
                <a:gd name="connsiteX41" fmla="*/ 108284 w 1868906"/>
                <a:gd name="connsiteY41" fmla="*/ 1471863 h 1760621"/>
                <a:gd name="connsiteX42" fmla="*/ 184484 w 1868906"/>
                <a:gd name="connsiteY42" fmla="*/ 1640305 h 1760621"/>
                <a:gd name="connsiteX43" fmla="*/ 284747 w 1868906"/>
                <a:gd name="connsiteY43" fmla="*/ 1740568 h 1760621"/>
                <a:gd name="connsiteX44" fmla="*/ 360947 w 1868906"/>
                <a:gd name="connsiteY44" fmla="*/ 1752600 h 1760621"/>
                <a:gd name="connsiteX45" fmla="*/ 1303421 w 1868906"/>
                <a:gd name="connsiteY45" fmla="*/ 1760621 h 1760621"/>
                <a:gd name="connsiteX46" fmla="*/ 1427747 w 1868906"/>
                <a:gd name="connsiteY46" fmla="*/ 1556084 h 1760621"/>
                <a:gd name="connsiteX47" fmla="*/ 1407695 w 1868906"/>
                <a:gd name="connsiteY47" fmla="*/ 1499936 h 1760621"/>
                <a:gd name="connsiteX48" fmla="*/ 1431758 w 1868906"/>
                <a:gd name="connsiteY48" fmla="*/ 1403684 h 1760621"/>
                <a:gd name="connsiteX49" fmla="*/ 1407695 w 1868906"/>
                <a:gd name="connsiteY49" fmla="*/ 1359568 h 1760621"/>
                <a:gd name="connsiteX50" fmla="*/ 1511968 w 1868906"/>
                <a:gd name="connsiteY50" fmla="*/ 1323473 h 1760621"/>
                <a:gd name="connsiteX51" fmla="*/ 1544053 w 1868906"/>
                <a:gd name="connsiteY51" fmla="*/ 1187115 h 1760621"/>
                <a:gd name="connsiteX52" fmla="*/ 1487905 w 1868906"/>
                <a:gd name="connsiteY52" fmla="*/ 1143000 h 1760621"/>
                <a:gd name="connsiteX53" fmla="*/ 1495926 w 1868906"/>
                <a:gd name="connsiteY53" fmla="*/ 1082842 h 1760621"/>
                <a:gd name="connsiteX54" fmla="*/ 1592179 w 1868906"/>
                <a:gd name="connsiteY54" fmla="*/ 1050758 h 1760621"/>
                <a:gd name="connsiteX55" fmla="*/ 1716505 w 1868906"/>
                <a:gd name="connsiteY55" fmla="*/ 894347 h 1760621"/>
                <a:gd name="connsiteX56" fmla="*/ 1700463 w 1868906"/>
                <a:gd name="connsiteY56" fmla="*/ 798094 h 1760621"/>
                <a:gd name="connsiteX57" fmla="*/ 1816768 w 1868906"/>
                <a:gd name="connsiteY57" fmla="*/ 677779 h 1760621"/>
                <a:gd name="connsiteX58" fmla="*/ 1868906 w 1868906"/>
                <a:gd name="connsiteY58" fmla="*/ 521368 h 1760621"/>
                <a:gd name="connsiteX59" fmla="*/ 1816768 w 1868906"/>
                <a:gd name="connsiteY59" fmla="*/ 497305 h 1760621"/>
                <a:gd name="connsiteX60" fmla="*/ 1752600 w 1868906"/>
                <a:gd name="connsiteY60" fmla="*/ 449179 h 1760621"/>
                <a:gd name="connsiteX61" fmla="*/ 1656347 w 1868906"/>
                <a:gd name="connsiteY61" fmla="*/ 417094 h 1760621"/>
                <a:gd name="connsiteX62" fmla="*/ 1580147 w 1868906"/>
                <a:gd name="connsiteY62" fmla="*/ 429126 h 1760621"/>
                <a:gd name="connsiteX63" fmla="*/ 1524000 w 1868906"/>
                <a:gd name="connsiteY63" fmla="*/ 489284 h 1760621"/>
                <a:gd name="connsiteX64" fmla="*/ 1524000 w 1868906"/>
                <a:gd name="connsiteY64" fmla="*/ 537410 h 1760621"/>
                <a:gd name="connsiteX65" fmla="*/ 1536032 w 1868906"/>
                <a:gd name="connsiteY65" fmla="*/ 549442 h 1760621"/>
                <a:gd name="connsiteX66" fmla="*/ 1503947 w 1868906"/>
                <a:gd name="connsiteY66" fmla="*/ 557463 h 1760621"/>
                <a:gd name="connsiteX67" fmla="*/ 1483895 w 1868906"/>
                <a:gd name="connsiteY67" fmla="*/ 545431 h 1760621"/>
                <a:gd name="connsiteX68" fmla="*/ 1371600 w 1868906"/>
                <a:gd name="connsiteY68" fmla="*/ 697831 h 1760621"/>
                <a:gd name="connsiteX69" fmla="*/ 1395663 w 1868906"/>
                <a:gd name="connsiteY69" fmla="*/ 593558 h 1760621"/>
                <a:gd name="connsiteX70" fmla="*/ 1155032 w 1868906"/>
                <a:gd name="connsiteY70" fmla="*/ 605589 h 1760621"/>
                <a:gd name="connsiteX71" fmla="*/ 1471863 w 1868906"/>
                <a:gd name="connsiteY71" fmla="*/ 533400 h 1760621"/>
                <a:gd name="connsiteX72" fmla="*/ 1524000 w 1868906"/>
                <a:gd name="connsiteY72" fmla="*/ 376989 h 1760621"/>
                <a:gd name="connsiteX73" fmla="*/ 1447800 w 1868906"/>
                <a:gd name="connsiteY73" fmla="*/ 352926 h 1760621"/>
                <a:gd name="connsiteX74" fmla="*/ 1251284 w 1868906"/>
                <a:gd name="connsiteY74" fmla="*/ 372979 h 1760621"/>
                <a:gd name="connsiteX75" fmla="*/ 1207168 w 1868906"/>
                <a:gd name="connsiteY75" fmla="*/ 501315 h 1760621"/>
                <a:gd name="connsiteX76" fmla="*/ 1167063 w 1868906"/>
                <a:gd name="connsiteY76" fmla="*/ 485273 h 1760621"/>
                <a:gd name="connsiteX77" fmla="*/ 986589 w 1868906"/>
                <a:gd name="connsiteY77" fmla="*/ 577515 h 1760621"/>
                <a:gd name="connsiteX78" fmla="*/ 966537 w 1868906"/>
                <a:gd name="connsiteY78" fmla="*/ 697831 h 1760621"/>
                <a:gd name="connsiteX79" fmla="*/ 946484 w 1868906"/>
                <a:gd name="connsiteY79" fmla="*/ 625642 h 1760621"/>
                <a:gd name="connsiteX80" fmla="*/ 970547 w 1868906"/>
                <a:gd name="connsiteY80" fmla="*/ 561473 h 1760621"/>
                <a:gd name="connsiteX81" fmla="*/ 830179 w 1868906"/>
                <a:gd name="connsiteY81" fmla="*/ 601579 h 1760621"/>
                <a:gd name="connsiteX82" fmla="*/ 962526 w 1868906"/>
                <a:gd name="connsiteY82" fmla="*/ 537410 h 1760621"/>
                <a:gd name="connsiteX83" fmla="*/ 946484 w 1868906"/>
                <a:gd name="connsiteY83" fmla="*/ 469231 h 1760621"/>
                <a:gd name="connsiteX84" fmla="*/ 922421 w 1868906"/>
                <a:gd name="connsiteY84" fmla="*/ 449179 h 1760621"/>
                <a:gd name="connsiteX85" fmla="*/ 918410 w 1868906"/>
                <a:gd name="connsiteY85" fmla="*/ 397042 h 1760621"/>
                <a:gd name="connsiteX86" fmla="*/ 830179 w 1868906"/>
                <a:gd name="connsiteY86" fmla="*/ 356936 h 1760621"/>
                <a:gd name="connsiteX87" fmla="*/ 818147 w 1868906"/>
                <a:gd name="connsiteY87" fmla="*/ 252663 h 1760621"/>
                <a:gd name="connsiteX88" fmla="*/ 774032 w 1868906"/>
                <a:gd name="connsiteY88" fmla="*/ 224589 h 1760621"/>
                <a:gd name="connsiteX89" fmla="*/ 737937 w 1868906"/>
                <a:gd name="connsiteY89" fmla="*/ 164431 h 1760621"/>
                <a:gd name="connsiteX90" fmla="*/ 605589 w 1868906"/>
                <a:gd name="connsiteY90" fmla="*/ 116305 h 1760621"/>
                <a:gd name="connsiteX91" fmla="*/ 589547 w 1868906"/>
                <a:gd name="connsiteY91" fmla="*/ 12031 h 1760621"/>
                <a:gd name="connsiteX0" fmla="*/ 589547 w 1868906"/>
                <a:gd name="connsiteY0" fmla="*/ 12031 h 1760621"/>
                <a:gd name="connsiteX1" fmla="*/ 537410 w 1868906"/>
                <a:gd name="connsiteY1" fmla="*/ 0 h 1760621"/>
                <a:gd name="connsiteX2" fmla="*/ 477253 w 1868906"/>
                <a:gd name="connsiteY2" fmla="*/ 16042 h 1760621"/>
                <a:gd name="connsiteX3" fmla="*/ 437147 w 1868906"/>
                <a:gd name="connsiteY3" fmla="*/ 4010 h 1760621"/>
                <a:gd name="connsiteX4" fmla="*/ 449179 w 1868906"/>
                <a:gd name="connsiteY4" fmla="*/ 52136 h 1760621"/>
                <a:gd name="connsiteX5" fmla="*/ 429126 w 1868906"/>
                <a:gd name="connsiteY5" fmla="*/ 84221 h 1760621"/>
                <a:gd name="connsiteX6" fmla="*/ 344905 w 1868906"/>
                <a:gd name="connsiteY6" fmla="*/ 80210 h 1760621"/>
                <a:gd name="connsiteX7" fmla="*/ 316832 w 1868906"/>
                <a:gd name="connsiteY7" fmla="*/ 100263 h 1760621"/>
                <a:gd name="connsiteX8" fmla="*/ 268705 w 1868906"/>
                <a:gd name="connsiteY8" fmla="*/ 104273 h 1760621"/>
                <a:gd name="connsiteX9" fmla="*/ 216568 w 1868906"/>
                <a:gd name="connsiteY9" fmla="*/ 68179 h 1760621"/>
                <a:gd name="connsiteX10" fmla="*/ 204537 w 1868906"/>
                <a:gd name="connsiteY10" fmla="*/ 100263 h 1760621"/>
                <a:gd name="connsiteX11" fmla="*/ 128337 w 1868906"/>
                <a:gd name="connsiteY11" fmla="*/ 128336 h 1760621"/>
                <a:gd name="connsiteX12" fmla="*/ 100263 w 1868906"/>
                <a:gd name="connsiteY12" fmla="*/ 124326 h 1760621"/>
                <a:gd name="connsiteX13" fmla="*/ 60158 w 1868906"/>
                <a:gd name="connsiteY13" fmla="*/ 140368 h 1760621"/>
                <a:gd name="connsiteX14" fmla="*/ 68179 w 1868906"/>
                <a:gd name="connsiteY14" fmla="*/ 168442 h 1760621"/>
                <a:gd name="connsiteX15" fmla="*/ 44116 w 1868906"/>
                <a:gd name="connsiteY15" fmla="*/ 184484 h 1760621"/>
                <a:gd name="connsiteX16" fmla="*/ 0 w 1868906"/>
                <a:gd name="connsiteY16" fmla="*/ 176463 h 1760621"/>
                <a:gd name="connsiteX17" fmla="*/ 36095 w 1868906"/>
                <a:gd name="connsiteY17" fmla="*/ 429126 h 1760621"/>
                <a:gd name="connsiteX18" fmla="*/ 100263 w 1868906"/>
                <a:gd name="connsiteY18" fmla="*/ 485273 h 1760621"/>
                <a:gd name="connsiteX19" fmla="*/ 132347 w 1868906"/>
                <a:gd name="connsiteY19" fmla="*/ 573505 h 1760621"/>
                <a:gd name="connsiteX20" fmla="*/ 268705 w 1868906"/>
                <a:gd name="connsiteY20" fmla="*/ 589547 h 1760621"/>
                <a:gd name="connsiteX21" fmla="*/ 308810 w 1868906"/>
                <a:gd name="connsiteY21" fmla="*/ 633663 h 1760621"/>
                <a:gd name="connsiteX22" fmla="*/ 372979 w 1868906"/>
                <a:gd name="connsiteY22" fmla="*/ 601579 h 1760621"/>
                <a:gd name="connsiteX23" fmla="*/ 417095 w 1868906"/>
                <a:gd name="connsiteY23" fmla="*/ 597568 h 1760621"/>
                <a:gd name="connsiteX24" fmla="*/ 389021 w 1868906"/>
                <a:gd name="connsiteY24" fmla="*/ 593558 h 1760621"/>
                <a:gd name="connsiteX25" fmla="*/ 332874 w 1868906"/>
                <a:gd name="connsiteY25" fmla="*/ 589547 h 1760621"/>
                <a:gd name="connsiteX26" fmla="*/ 276726 w 1868906"/>
                <a:gd name="connsiteY26" fmla="*/ 561473 h 1760621"/>
                <a:gd name="connsiteX27" fmla="*/ 256674 w 1868906"/>
                <a:gd name="connsiteY27" fmla="*/ 521368 h 1760621"/>
                <a:gd name="connsiteX28" fmla="*/ 292768 w 1868906"/>
                <a:gd name="connsiteY28" fmla="*/ 553452 h 1760621"/>
                <a:gd name="connsiteX29" fmla="*/ 328863 w 1868906"/>
                <a:gd name="connsiteY29" fmla="*/ 541421 h 1760621"/>
                <a:gd name="connsiteX30" fmla="*/ 356937 w 1868906"/>
                <a:gd name="connsiteY30" fmla="*/ 569494 h 1760621"/>
                <a:gd name="connsiteX31" fmla="*/ 397042 w 1868906"/>
                <a:gd name="connsiteY31" fmla="*/ 569494 h 1760621"/>
                <a:gd name="connsiteX32" fmla="*/ 449179 w 1868906"/>
                <a:gd name="connsiteY32" fmla="*/ 549442 h 1760621"/>
                <a:gd name="connsiteX33" fmla="*/ 453189 w 1868906"/>
                <a:gd name="connsiteY33" fmla="*/ 597568 h 1760621"/>
                <a:gd name="connsiteX34" fmla="*/ 469232 w 1868906"/>
                <a:gd name="connsiteY34" fmla="*/ 613610 h 1760621"/>
                <a:gd name="connsiteX35" fmla="*/ 521368 w 1868906"/>
                <a:gd name="connsiteY35" fmla="*/ 617621 h 1760621"/>
                <a:gd name="connsiteX36" fmla="*/ 513347 w 1868906"/>
                <a:gd name="connsiteY36" fmla="*/ 637673 h 1760621"/>
                <a:gd name="connsiteX37" fmla="*/ 453189 w 1868906"/>
                <a:gd name="connsiteY37" fmla="*/ 637673 h 1760621"/>
                <a:gd name="connsiteX38" fmla="*/ 409074 w 1868906"/>
                <a:gd name="connsiteY38" fmla="*/ 629652 h 1760621"/>
                <a:gd name="connsiteX39" fmla="*/ 324853 w 1868906"/>
                <a:gd name="connsiteY39" fmla="*/ 725905 h 1760621"/>
                <a:gd name="connsiteX40" fmla="*/ 56147 w 1868906"/>
                <a:gd name="connsiteY40" fmla="*/ 1291389 h 1760621"/>
                <a:gd name="connsiteX41" fmla="*/ 108284 w 1868906"/>
                <a:gd name="connsiteY41" fmla="*/ 1471863 h 1760621"/>
                <a:gd name="connsiteX42" fmla="*/ 184484 w 1868906"/>
                <a:gd name="connsiteY42" fmla="*/ 1640305 h 1760621"/>
                <a:gd name="connsiteX43" fmla="*/ 284747 w 1868906"/>
                <a:gd name="connsiteY43" fmla="*/ 1740568 h 1760621"/>
                <a:gd name="connsiteX44" fmla="*/ 360947 w 1868906"/>
                <a:gd name="connsiteY44" fmla="*/ 1752600 h 1760621"/>
                <a:gd name="connsiteX45" fmla="*/ 1303421 w 1868906"/>
                <a:gd name="connsiteY45" fmla="*/ 1760621 h 1760621"/>
                <a:gd name="connsiteX46" fmla="*/ 1427747 w 1868906"/>
                <a:gd name="connsiteY46" fmla="*/ 1556084 h 1760621"/>
                <a:gd name="connsiteX47" fmla="*/ 1407695 w 1868906"/>
                <a:gd name="connsiteY47" fmla="*/ 1499936 h 1760621"/>
                <a:gd name="connsiteX48" fmla="*/ 1431758 w 1868906"/>
                <a:gd name="connsiteY48" fmla="*/ 1403684 h 1760621"/>
                <a:gd name="connsiteX49" fmla="*/ 1407695 w 1868906"/>
                <a:gd name="connsiteY49" fmla="*/ 1359568 h 1760621"/>
                <a:gd name="connsiteX50" fmla="*/ 1511968 w 1868906"/>
                <a:gd name="connsiteY50" fmla="*/ 1323473 h 1760621"/>
                <a:gd name="connsiteX51" fmla="*/ 1544053 w 1868906"/>
                <a:gd name="connsiteY51" fmla="*/ 1187115 h 1760621"/>
                <a:gd name="connsiteX52" fmla="*/ 1487905 w 1868906"/>
                <a:gd name="connsiteY52" fmla="*/ 1143000 h 1760621"/>
                <a:gd name="connsiteX53" fmla="*/ 1495926 w 1868906"/>
                <a:gd name="connsiteY53" fmla="*/ 1082842 h 1760621"/>
                <a:gd name="connsiteX54" fmla="*/ 1592179 w 1868906"/>
                <a:gd name="connsiteY54" fmla="*/ 1050758 h 1760621"/>
                <a:gd name="connsiteX55" fmla="*/ 1716505 w 1868906"/>
                <a:gd name="connsiteY55" fmla="*/ 894347 h 1760621"/>
                <a:gd name="connsiteX56" fmla="*/ 1700463 w 1868906"/>
                <a:gd name="connsiteY56" fmla="*/ 798094 h 1760621"/>
                <a:gd name="connsiteX57" fmla="*/ 1816768 w 1868906"/>
                <a:gd name="connsiteY57" fmla="*/ 677779 h 1760621"/>
                <a:gd name="connsiteX58" fmla="*/ 1868906 w 1868906"/>
                <a:gd name="connsiteY58" fmla="*/ 521368 h 1760621"/>
                <a:gd name="connsiteX59" fmla="*/ 1822100 w 1868906"/>
                <a:gd name="connsiteY59" fmla="*/ 481309 h 1760621"/>
                <a:gd name="connsiteX60" fmla="*/ 1752600 w 1868906"/>
                <a:gd name="connsiteY60" fmla="*/ 449179 h 1760621"/>
                <a:gd name="connsiteX61" fmla="*/ 1656347 w 1868906"/>
                <a:gd name="connsiteY61" fmla="*/ 417094 h 1760621"/>
                <a:gd name="connsiteX62" fmla="*/ 1580147 w 1868906"/>
                <a:gd name="connsiteY62" fmla="*/ 429126 h 1760621"/>
                <a:gd name="connsiteX63" fmla="*/ 1524000 w 1868906"/>
                <a:gd name="connsiteY63" fmla="*/ 489284 h 1760621"/>
                <a:gd name="connsiteX64" fmla="*/ 1524000 w 1868906"/>
                <a:gd name="connsiteY64" fmla="*/ 537410 h 1760621"/>
                <a:gd name="connsiteX65" fmla="*/ 1536032 w 1868906"/>
                <a:gd name="connsiteY65" fmla="*/ 549442 h 1760621"/>
                <a:gd name="connsiteX66" fmla="*/ 1503947 w 1868906"/>
                <a:gd name="connsiteY66" fmla="*/ 557463 h 1760621"/>
                <a:gd name="connsiteX67" fmla="*/ 1483895 w 1868906"/>
                <a:gd name="connsiteY67" fmla="*/ 545431 h 1760621"/>
                <a:gd name="connsiteX68" fmla="*/ 1371600 w 1868906"/>
                <a:gd name="connsiteY68" fmla="*/ 697831 h 1760621"/>
                <a:gd name="connsiteX69" fmla="*/ 1395663 w 1868906"/>
                <a:gd name="connsiteY69" fmla="*/ 593558 h 1760621"/>
                <a:gd name="connsiteX70" fmla="*/ 1155032 w 1868906"/>
                <a:gd name="connsiteY70" fmla="*/ 605589 h 1760621"/>
                <a:gd name="connsiteX71" fmla="*/ 1471863 w 1868906"/>
                <a:gd name="connsiteY71" fmla="*/ 533400 h 1760621"/>
                <a:gd name="connsiteX72" fmla="*/ 1524000 w 1868906"/>
                <a:gd name="connsiteY72" fmla="*/ 376989 h 1760621"/>
                <a:gd name="connsiteX73" fmla="*/ 1447800 w 1868906"/>
                <a:gd name="connsiteY73" fmla="*/ 352926 h 1760621"/>
                <a:gd name="connsiteX74" fmla="*/ 1251284 w 1868906"/>
                <a:gd name="connsiteY74" fmla="*/ 372979 h 1760621"/>
                <a:gd name="connsiteX75" fmla="*/ 1207168 w 1868906"/>
                <a:gd name="connsiteY75" fmla="*/ 501315 h 1760621"/>
                <a:gd name="connsiteX76" fmla="*/ 1167063 w 1868906"/>
                <a:gd name="connsiteY76" fmla="*/ 485273 h 1760621"/>
                <a:gd name="connsiteX77" fmla="*/ 986589 w 1868906"/>
                <a:gd name="connsiteY77" fmla="*/ 577515 h 1760621"/>
                <a:gd name="connsiteX78" fmla="*/ 966537 w 1868906"/>
                <a:gd name="connsiteY78" fmla="*/ 697831 h 1760621"/>
                <a:gd name="connsiteX79" fmla="*/ 946484 w 1868906"/>
                <a:gd name="connsiteY79" fmla="*/ 625642 h 1760621"/>
                <a:gd name="connsiteX80" fmla="*/ 970547 w 1868906"/>
                <a:gd name="connsiteY80" fmla="*/ 561473 h 1760621"/>
                <a:gd name="connsiteX81" fmla="*/ 830179 w 1868906"/>
                <a:gd name="connsiteY81" fmla="*/ 601579 h 1760621"/>
                <a:gd name="connsiteX82" fmla="*/ 962526 w 1868906"/>
                <a:gd name="connsiteY82" fmla="*/ 537410 h 1760621"/>
                <a:gd name="connsiteX83" fmla="*/ 946484 w 1868906"/>
                <a:gd name="connsiteY83" fmla="*/ 469231 h 1760621"/>
                <a:gd name="connsiteX84" fmla="*/ 922421 w 1868906"/>
                <a:gd name="connsiteY84" fmla="*/ 449179 h 1760621"/>
                <a:gd name="connsiteX85" fmla="*/ 918410 w 1868906"/>
                <a:gd name="connsiteY85" fmla="*/ 397042 h 1760621"/>
                <a:gd name="connsiteX86" fmla="*/ 830179 w 1868906"/>
                <a:gd name="connsiteY86" fmla="*/ 356936 h 1760621"/>
                <a:gd name="connsiteX87" fmla="*/ 818147 w 1868906"/>
                <a:gd name="connsiteY87" fmla="*/ 252663 h 1760621"/>
                <a:gd name="connsiteX88" fmla="*/ 774032 w 1868906"/>
                <a:gd name="connsiteY88" fmla="*/ 224589 h 1760621"/>
                <a:gd name="connsiteX89" fmla="*/ 737937 w 1868906"/>
                <a:gd name="connsiteY89" fmla="*/ 164431 h 1760621"/>
                <a:gd name="connsiteX90" fmla="*/ 605589 w 1868906"/>
                <a:gd name="connsiteY90" fmla="*/ 116305 h 1760621"/>
                <a:gd name="connsiteX91" fmla="*/ 589547 w 1868906"/>
                <a:gd name="connsiteY91" fmla="*/ 12031 h 1760621"/>
                <a:gd name="connsiteX0" fmla="*/ 589547 w 1868906"/>
                <a:gd name="connsiteY0" fmla="*/ 12031 h 1760621"/>
                <a:gd name="connsiteX1" fmla="*/ 537410 w 1868906"/>
                <a:gd name="connsiteY1" fmla="*/ 0 h 1760621"/>
                <a:gd name="connsiteX2" fmla="*/ 477253 w 1868906"/>
                <a:gd name="connsiteY2" fmla="*/ 16042 h 1760621"/>
                <a:gd name="connsiteX3" fmla="*/ 437147 w 1868906"/>
                <a:gd name="connsiteY3" fmla="*/ 4010 h 1760621"/>
                <a:gd name="connsiteX4" fmla="*/ 449179 w 1868906"/>
                <a:gd name="connsiteY4" fmla="*/ 52136 h 1760621"/>
                <a:gd name="connsiteX5" fmla="*/ 429126 w 1868906"/>
                <a:gd name="connsiteY5" fmla="*/ 84221 h 1760621"/>
                <a:gd name="connsiteX6" fmla="*/ 344905 w 1868906"/>
                <a:gd name="connsiteY6" fmla="*/ 80210 h 1760621"/>
                <a:gd name="connsiteX7" fmla="*/ 316832 w 1868906"/>
                <a:gd name="connsiteY7" fmla="*/ 100263 h 1760621"/>
                <a:gd name="connsiteX8" fmla="*/ 268705 w 1868906"/>
                <a:gd name="connsiteY8" fmla="*/ 104273 h 1760621"/>
                <a:gd name="connsiteX9" fmla="*/ 216568 w 1868906"/>
                <a:gd name="connsiteY9" fmla="*/ 68179 h 1760621"/>
                <a:gd name="connsiteX10" fmla="*/ 204537 w 1868906"/>
                <a:gd name="connsiteY10" fmla="*/ 100263 h 1760621"/>
                <a:gd name="connsiteX11" fmla="*/ 128337 w 1868906"/>
                <a:gd name="connsiteY11" fmla="*/ 128336 h 1760621"/>
                <a:gd name="connsiteX12" fmla="*/ 100263 w 1868906"/>
                <a:gd name="connsiteY12" fmla="*/ 124326 h 1760621"/>
                <a:gd name="connsiteX13" fmla="*/ 60158 w 1868906"/>
                <a:gd name="connsiteY13" fmla="*/ 140368 h 1760621"/>
                <a:gd name="connsiteX14" fmla="*/ 68179 w 1868906"/>
                <a:gd name="connsiteY14" fmla="*/ 168442 h 1760621"/>
                <a:gd name="connsiteX15" fmla="*/ 44116 w 1868906"/>
                <a:gd name="connsiteY15" fmla="*/ 184484 h 1760621"/>
                <a:gd name="connsiteX16" fmla="*/ 0 w 1868906"/>
                <a:gd name="connsiteY16" fmla="*/ 176463 h 1760621"/>
                <a:gd name="connsiteX17" fmla="*/ 36095 w 1868906"/>
                <a:gd name="connsiteY17" fmla="*/ 429126 h 1760621"/>
                <a:gd name="connsiteX18" fmla="*/ 100263 w 1868906"/>
                <a:gd name="connsiteY18" fmla="*/ 485273 h 1760621"/>
                <a:gd name="connsiteX19" fmla="*/ 132347 w 1868906"/>
                <a:gd name="connsiteY19" fmla="*/ 573505 h 1760621"/>
                <a:gd name="connsiteX20" fmla="*/ 268705 w 1868906"/>
                <a:gd name="connsiteY20" fmla="*/ 589547 h 1760621"/>
                <a:gd name="connsiteX21" fmla="*/ 308810 w 1868906"/>
                <a:gd name="connsiteY21" fmla="*/ 633663 h 1760621"/>
                <a:gd name="connsiteX22" fmla="*/ 372979 w 1868906"/>
                <a:gd name="connsiteY22" fmla="*/ 601579 h 1760621"/>
                <a:gd name="connsiteX23" fmla="*/ 417095 w 1868906"/>
                <a:gd name="connsiteY23" fmla="*/ 597568 h 1760621"/>
                <a:gd name="connsiteX24" fmla="*/ 389021 w 1868906"/>
                <a:gd name="connsiteY24" fmla="*/ 593558 h 1760621"/>
                <a:gd name="connsiteX25" fmla="*/ 332874 w 1868906"/>
                <a:gd name="connsiteY25" fmla="*/ 589547 h 1760621"/>
                <a:gd name="connsiteX26" fmla="*/ 276726 w 1868906"/>
                <a:gd name="connsiteY26" fmla="*/ 561473 h 1760621"/>
                <a:gd name="connsiteX27" fmla="*/ 256674 w 1868906"/>
                <a:gd name="connsiteY27" fmla="*/ 521368 h 1760621"/>
                <a:gd name="connsiteX28" fmla="*/ 292768 w 1868906"/>
                <a:gd name="connsiteY28" fmla="*/ 553452 h 1760621"/>
                <a:gd name="connsiteX29" fmla="*/ 328863 w 1868906"/>
                <a:gd name="connsiteY29" fmla="*/ 541421 h 1760621"/>
                <a:gd name="connsiteX30" fmla="*/ 356937 w 1868906"/>
                <a:gd name="connsiteY30" fmla="*/ 569494 h 1760621"/>
                <a:gd name="connsiteX31" fmla="*/ 397042 w 1868906"/>
                <a:gd name="connsiteY31" fmla="*/ 569494 h 1760621"/>
                <a:gd name="connsiteX32" fmla="*/ 449179 w 1868906"/>
                <a:gd name="connsiteY32" fmla="*/ 549442 h 1760621"/>
                <a:gd name="connsiteX33" fmla="*/ 453189 w 1868906"/>
                <a:gd name="connsiteY33" fmla="*/ 597568 h 1760621"/>
                <a:gd name="connsiteX34" fmla="*/ 469232 w 1868906"/>
                <a:gd name="connsiteY34" fmla="*/ 613610 h 1760621"/>
                <a:gd name="connsiteX35" fmla="*/ 521368 w 1868906"/>
                <a:gd name="connsiteY35" fmla="*/ 617621 h 1760621"/>
                <a:gd name="connsiteX36" fmla="*/ 513347 w 1868906"/>
                <a:gd name="connsiteY36" fmla="*/ 637673 h 1760621"/>
                <a:gd name="connsiteX37" fmla="*/ 453189 w 1868906"/>
                <a:gd name="connsiteY37" fmla="*/ 637673 h 1760621"/>
                <a:gd name="connsiteX38" fmla="*/ 409074 w 1868906"/>
                <a:gd name="connsiteY38" fmla="*/ 629652 h 1760621"/>
                <a:gd name="connsiteX39" fmla="*/ 324853 w 1868906"/>
                <a:gd name="connsiteY39" fmla="*/ 725905 h 1760621"/>
                <a:gd name="connsiteX40" fmla="*/ 56147 w 1868906"/>
                <a:gd name="connsiteY40" fmla="*/ 1291389 h 1760621"/>
                <a:gd name="connsiteX41" fmla="*/ 108284 w 1868906"/>
                <a:gd name="connsiteY41" fmla="*/ 1471863 h 1760621"/>
                <a:gd name="connsiteX42" fmla="*/ 184484 w 1868906"/>
                <a:gd name="connsiteY42" fmla="*/ 1640305 h 1760621"/>
                <a:gd name="connsiteX43" fmla="*/ 284747 w 1868906"/>
                <a:gd name="connsiteY43" fmla="*/ 1740568 h 1760621"/>
                <a:gd name="connsiteX44" fmla="*/ 360947 w 1868906"/>
                <a:gd name="connsiteY44" fmla="*/ 1752600 h 1760621"/>
                <a:gd name="connsiteX45" fmla="*/ 1303421 w 1868906"/>
                <a:gd name="connsiteY45" fmla="*/ 1760621 h 1760621"/>
                <a:gd name="connsiteX46" fmla="*/ 1427747 w 1868906"/>
                <a:gd name="connsiteY46" fmla="*/ 1556084 h 1760621"/>
                <a:gd name="connsiteX47" fmla="*/ 1407695 w 1868906"/>
                <a:gd name="connsiteY47" fmla="*/ 1499936 h 1760621"/>
                <a:gd name="connsiteX48" fmla="*/ 1431758 w 1868906"/>
                <a:gd name="connsiteY48" fmla="*/ 1403684 h 1760621"/>
                <a:gd name="connsiteX49" fmla="*/ 1407695 w 1868906"/>
                <a:gd name="connsiteY49" fmla="*/ 1359568 h 1760621"/>
                <a:gd name="connsiteX50" fmla="*/ 1511968 w 1868906"/>
                <a:gd name="connsiteY50" fmla="*/ 1323473 h 1760621"/>
                <a:gd name="connsiteX51" fmla="*/ 1544053 w 1868906"/>
                <a:gd name="connsiteY51" fmla="*/ 1187115 h 1760621"/>
                <a:gd name="connsiteX52" fmla="*/ 1487905 w 1868906"/>
                <a:gd name="connsiteY52" fmla="*/ 1143000 h 1760621"/>
                <a:gd name="connsiteX53" fmla="*/ 1495926 w 1868906"/>
                <a:gd name="connsiteY53" fmla="*/ 1082842 h 1760621"/>
                <a:gd name="connsiteX54" fmla="*/ 1592179 w 1868906"/>
                <a:gd name="connsiteY54" fmla="*/ 1050758 h 1760621"/>
                <a:gd name="connsiteX55" fmla="*/ 1716505 w 1868906"/>
                <a:gd name="connsiteY55" fmla="*/ 894347 h 1760621"/>
                <a:gd name="connsiteX56" fmla="*/ 1700463 w 1868906"/>
                <a:gd name="connsiteY56" fmla="*/ 798094 h 1760621"/>
                <a:gd name="connsiteX57" fmla="*/ 1816768 w 1868906"/>
                <a:gd name="connsiteY57" fmla="*/ 677779 h 1760621"/>
                <a:gd name="connsiteX58" fmla="*/ 1868906 w 1868906"/>
                <a:gd name="connsiteY58" fmla="*/ 521368 h 1760621"/>
                <a:gd name="connsiteX59" fmla="*/ 1822100 w 1868906"/>
                <a:gd name="connsiteY59" fmla="*/ 481309 h 1760621"/>
                <a:gd name="connsiteX60" fmla="*/ 1843930 w 1868906"/>
                <a:gd name="connsiteY60" fmla="*/ 501350 h 1760621"/>
                <a:gd name="connsiteX61" fmla="*/ 1752600 w 1868906"/>
                <a:gd name="connsiteY61" fmla="*/ 449179 h 1760621"/>
                <a:gd name="connsiteX62" fmla="*/ 1656347 w 1868906"/>
                <a:gd name="connsiteY62" fmla="*/ 417094 h 1760621"/>
                <a:gd name="connsiteX63" fmla="*/ 1580147 w 1868906"/>
                <a:gd name="connsiteY63" fmla="*/ 429126 h 1760621"/>
                <a:gd name="connsiteX64" fmla="*/ 1524000 w 1868906"/>
                <a:gd name="connsiteY64" fmla="*/ 489284 h 1760621"/>
                <a:gd name="connsiteX65" fmla="*/ 1524000 w 1868906"/>
                <a:gd name="connsiteY65" fmla="*/ 537410 h 1760621"/>
                <a:gd name="connsiteX66" fmla="*/ 1536032 w 1868906"/>
                <a:gd name="connsiteY66" fmla="*/ 549442 h 1760621"/>
                <a:gd name="connsiteX67" fmla="*/ 1503947 w 1868906"/>
                <a:gd name="connsiteY67" fmla="*/ 557463 h 1760621"/>
                <a:gd name="connsiteX68" fmla="*/ 1483895 w 1868906"/>
                <a:gd name="connsiteY68" fmla="*/ 545431 h 1760621"/>
                <a:gd name="connsiteX69" fmla="*/ 1371600 w 1868906"/>
                <a:gd name="connsiteY69" fmla="*/ 697831 h 1760621"/>
                <a:gd name="connsiteX70" fmla="*/ 1395663 w 1868906"/>
                <a:gd name="connsiteY70" fmla="*/ 593558 h 1760621"/>
                <a:gd name="connsiteX71" fmla="*/ 1155032 w 1868906"/>
                <a:gd name="connsiteY71" fmla="*/ 605589 h 1760621"/>
                <a:gd name="connsiteX72" fmla="*/ 1471863 w 1868906"/>
                <a:gd name="connsiteY72" fmla="*/ 533400 h 1760621"/>
                <a:gd name="connsiteX73" fmla="*/ 1524000 w 1868906"/>
                <a:gd name="connsiteY73" fmla="*/ 376989 h 1760621"/>
                <a:gd name="connsiteX74" fmla="*/ 1447800 w 1868906"/>
                <a:gd name="connsiteY74" fmla="*/ 352926 h 1760621"/>
                <a:gd name="connsiteX75" fmla="*/ 1251284 w 1868906"/>
                <a:gd name="connsiteY75" fmla="*/ 372979 h 1760621"/>
                <a:gd name="connsiteX76" fmla="*/ 1207168 w 1868906"/>
                <a:gd name="connsiteY76" fmla="*/ 501315 h 1760621"/>
                <a:gd name="connsiteX77" fmla="*/ 1167063 w 1868906"/>
                <a:gd name="connsiteY77" fmla="*/ 485273 h 1760621"/>
                <a:gd name="connsiteX78" fmla="*/ 986589 w 1868906"/>
                <a:gd name="connsiteY78" fmla="*/ 577515 h 1760621"/>
                <a:gd name="connsiteX79" fmla="*/ 966537 w 1868906"/>
                <a:gd name="connsiteY79" fmla="*/ 697831 h 1760621"/>
                <a:gd name="connsiteX80" fmla="*/ 946484 w 1868906"/>
                <a:gd name="connsiteY80" fmla="*/ 625642 h 1760621"/>
                <a:gd name="connsiteX81" fmla="*/ 970547 w 1868906"/>
                <a:gd name="connsiteY81" fmla="*/ 561473 h 1760621"/>
                <a:gd name="connsiteX82" fmla="*/ 830179 w 1868906"/>
                <a:gd name="connsiteY82" fmla="*/ 601579 h 1760621"/>
                <a:gd name="connsiteX83" fmla="*/ 962526 w 1868906"/>
                <a:gd name="connsiteY83" fmla="*/ 537410 h 1760621"/>
                <a:gd name="connsiteX84" fmla="*/ 946484 w 1868906"/>
                <a:gd name="connsiteY84" fmla="*/ 469231 h 1760621"/>
                <a:gd name="connsiteX85" fmla="*/ 922421 w 1868906"/>
                <a:gd name="connsiteY85" fmla="*/ 449179 h 1760621"/>
                <a:gd name="connsiteX86" fmla="*/ 918410 w 1868906"/>
                <a:gd name="connsiteY86" fmla="*/ 397042 h 1760621"/>
                <a:gd name="connsiteX87" fmla="*/ 830179 w 1868906"/>
                <a:gd name="connsiteY87" fmla="*/ 356936 h 1760621"/>
                <a:gd name="connsiteX88" fmla="*/ 818147 w 1868906"/>
                <a:gd name="connsiteY88" fmla="*/ 252663 h 1760621"/>
                <a:gd name="connsiteX89" fmla="*/ 774032 w 1868906"/>
                <a:gd name="connsiteY89" fmla="*/ 224589 h 1760621"/>
                <a:gd name="connsiteX90" fmla="*/ 737937 w 1868906"/>
                <a:gd name="connsiteY90" fmla="*/ 164431 h 1760621"/>
                <a:gd name="connsiteX91" fmla="*/ 605589 w 1868906"/>
                <a:gd name="connsiteY91" fmla="*/ 116305 h 1760621"/>
                <a:gd name="connsiteX92" fmla="*/ 589547 w 1868906"/>
                <a:gd name="connsiteY92" fmla="*/ 12031 h 1760621"/>
                <a:gd name="connsiteX0" fmla="*/ 589547 w 1868906"/>
                <a:gd name="connsiteY0" fmla="*/ 12031 h 1760621"/>
                <a:gd name="connsiteX1" fmla="*/ 537410 w 1868906"/>
                <a:gd name="connsiteY1" fmla="*/ 0 h 1760621"/>
                <a:gd name="connsiteX2" fmla="*/ 477253 w 1868906"/>
                <a:gd name="connsiteY2" fmla="*/ 16042 h 1760621"/>
                <a:gd name="connsiteX3" fmla="*/ 437147 w 1868906"/>
                <a:gd name="connsiteY3" fmla="*/ 4010 h 1760621"/>
                <a:gd name="connsiteX4" fmla="*/ 449179 w 1868906"/>
                <a:gd name="connsiteY4" fmla="*/ 52136 h 1760621"/>
                <a:gd name="connsiteX5" fmla="*/ 429126 w 1868906"/>
                <a:gd name="connsiteY5" fmla="*/ 84221 h 1760621"/>
                <a:gd name="connsiteX6" fmla="*/ 344905 w 1868906"/>
                <a:gd name="connsiteY6" fmla="*/ 80210 h 1760621"/>
                <a:gd name="connsiteX7" fmla="*/ 316832 w 1868906"/>
                <a:gd name="connsiteY7" fmla="*/ 100263 h 1760621"/>
                <a:gd name="connsiteX8" fmla="*/ 268705 w 1868906"/>
                <a:gd name="connsiteY8" fmla="*/ 104273 h 1760621"/>
                <a:gd name="connsiteX9" fmla="*/ 216568 w 1868906"/>
                <a:gd name="connsiteY9" fmla="*/ 68179 h 1760621"/>
                <a:gd name="connsiteX10" fmla="*/ 204537 w 1868906"/>
                <a:gd name="connsiteY10" fmla="*/ 100263 h 1760621"/>
                <a:gd name="connsiteX11" fmla="*/ 128337 w 1868906"/>
                <a:gd name="connsiteY11" fmla="*/ 128336 h 1760621"/>
                <a:gd name="connsiteX12" fmla="*/ 100263 w 1868906"/>
                <a:gd name="connsiteY12" fmla="*/ 124326 h 1760621"/>
                <a:gd name="connsiteX13" fmla="*/ 60158 w 1868906"/>
                <a:gd name="connsiteY13" fmla="*/ 140368 h 1760621"/>
                <a:gd name="connsiteX14" fmla="*/ 68179 w 1868906"/>
                <a:gd name="connsiteY14" fmla="*/ 168442 h 1760621"/>
                <a:gd name="connsiteX15" fmla="*/ 44116 w 1868906"/>
                <a:gd name="connsiteY15" fmla="*/ 184484 h 1760621"/>
                <a:gd name="connsiteX16" fmla="*/ 0 w 1868906"/>
                <a:gd name="connsiteY16" fmla="*/ 176463 h 1760621"/>
                <a:gd name="connsiteX17" fmla="*/ 36095 w 1868906"/>
                <a:gd name="connsiteY17" fmla="*/ 429126 h 1760621"/>
                <a:gd name="connsiteX18" fmla="*/ 100263 w 1868906"/>
                <a:gd name="connsiteY18" fmla="*/ 485273 h 1760621"/>
                <a:gd name="connsiteX19" fmla="*/ 132347 w 1868906"/>
                <a:gd name="connsiteY19" fmla="*/ 573505 h 1760621"/>
                <a:gd name="connsiteX20" fmla="*/ 268705 w 1868906"/>
                <a:gd name="connsiteY20" fmla="*/ 589547 h 1760621"/>
                <a:gd name="connsiteX21" fmla="*/ 308810 w 1868906"/>
                <a:gd name="connsiteY21" fmla="*/ 633663 h 1760621"/>
                <a:gd name="connsiteX22" fmla="*/ 372979 w 1868906"/>
                <a:gd name="connsiteY22" fmla="*/ 601579 h 1760621"/>
                <a:gd name="connsiteX23" fmla="*/ 417095 w 1868906"/>
                <a:gd name="connsiteY23" fmla="*/ 597568 h 1760621"/>
                <a:gd name="connsiteX24" fmla="*/ 389021 w 1868906"/>
                <a:gd name="connsiteY24" fmla="*/ 593558 h 1760621"/>
                <a:gd name="connsiteX25" fmla="*/ 332874 w 1868906"/>
                <a:gd name="connsiteY25" fmla="*/ 589547 h 1760621"/>
                <a:gd name="connsiteX26" fmla="*/ 276726 w 1868906"/>
                <a:gd name="connsiteY26" fmla="*/ 561473 h 1760621"/>
                <a:gd name="connsiteX27" fmla="*/ 256674 w 1868906"/>
                <a:gd name="connsiteY27" fmla="*/ 521368 h 1760621"/>
                <a:gd name="connsiteX28" fmla="*/ 292768 w 1868906"/>
                <a:gd name="connsiteY28" fmla="*/ 553452 h 1760621"/>
                <a:gd name="connsiteX29" fmla="*/ 328863 w 1868906"/>
                <a:gd name="connsiteY29" fmla="*/ 541421 h 1760621"/>
                <a:gd name="connsiteX30" fmla="*/ 356937 w 1868906"/>
                <a:gd name="connsiteY30" fmla="*/ 569494 h 1760621"/>
                <a:gd name="connsiteX31" fmla="*/ 397042 w 1868906"/>
                <a:gd name="connsiteY31" fmla="*/ 569494 h 1760621"/>
                <a:gd name="connsiteX32" fmla="*/ 449179 w 1868906"/>
                <a:gd name="connsiteY32" fmla="*/ 549442 h 1760621"/>
                <a:gd name="connsiteX33" fmla="*/ 453189 w 1868906"/>
                <a:gd name="connsiteY33" fmla="*/ 597568 h 1760621"/>
                <a:gd name="connsiteX34" fmla="*/ 469232 w 1868906"/>
                <a:gd name="connsiteY34" fmla="*/ 613610 h 1760621"/>
                <a:gd name="connsiteX35" fmla="*/ 521368 w 1868906"/>
                <a:gd name="connsiteY35" fmla="*/ 617621 h 1760621"/>
                <a:gd name="connsiteX36" fmla="*/ 513347 w 1868906"/>
                <a:gd name="connsiteY36" fmla="*/ 637673 h 1760621"/>
                <a:gd name="connsiteX37" fmla="*/ 453189 w 1868906"/>
                <a:gd name="connsiteY37" fmla="*/ 637673 h 1760621"/>
                <a:gd name="connsiteX38" fmla="*/ 409074 w 1868906"/>
                <a:gd name="connsiteY38" fmla="*/ 629652 h 1760621"/>
                <a:gd name="connsiteX39" fmla="*/ 324853 w 1868906"/>
                <a:gd name="connsiteY39" fmla="*/ 725905 h 1760621"/>
                <a:gd name="connsiteX40" fmla="*/ 56147 w 1868906"/>
                <a:gd name="connsiteY40" fmla="*/ 1291389 h 1760621"/>
                <a:gd name="connsiteX41" fmla="*/ 108284 w 1868906"/>
                <a:gd name="connsiteY41" fmla="*/ 1471863 h 1760621"/>
                <a:gd name="connsiteX42" fmla="*/ 184484 w 1868906"/>
                <a:gd name="connsiteY42" fmla="*/ 1640305 h 1760621"/>
                <a:gd name="connsiteX43" fmla="*/ 284747 w 1868906"/>
                <a:gd name="connsiteY43" fmla="*/ 1740568 h 1760621"/>
                <a:gd name="connsiteX44" fmla="*/ 360947 w 1868906"/>
                <a:gd name="connsiteY44" fmla="*/ 1752600 h 1760621"/>
                <a:gd name="connsiteX45" fmla="*/ 1303421 w 1868906"/>
                <a:gd name="connsiteY45" fmla="*/ 1760621 h 1760621"/>
                <a:gd name="connsiteX46" fmla="*/ 1427747 w 1868906"/>
                <a:gd name="connsiteY46" fmla="*/ 1556084 h 1760621"/>
                <a:gd name="connsiteX47" fmla="*/ 1407695 w 1868906"/>
                <a:gd name="connsiteY47" fmla="*/ 1499936 h 1760621"/>
                <a:gd name="connsiteX48" fmla="*/ 1431758 w 1868906"/>
                <a:gd name="connsiteY48" fmla="*/ 1403684 h 1760621"/>
                <a:gd name="connsiteX49" fmla="*/ 1407695 w 1868906"/>
                <a:gd name="connsiteY49" fmla="*/ 1359568 h 1760621"/>
                <a:gd name="connsiteX50" fmla="*/ 1511968 w 1868906"/>
                <a:gd name="connsiteY50" fmla="*/ 1323473 h 1760621"/>
                <a:gd name="connsiteX51" fmla="*/ 1544053 w 1868906"/>
                <a:gd name="connsiteY51" fmla="*/ 1187115 h 1760621"/>
                <a:gd name="connsiteX52" fmla="*/ 1487905 w 1868906"/>
                <a:gd name="connsiteY52" fmla="*/ 1143000 h 1760621"/>
                <a:gd name="connsiteX53" fmla="*/ 1495926 w 1868906"/>
                <a:gd name="connsiteY53" fmla="*/ 1082842 h 1760621"/>
                <a:gd name="connsiteX54" fmla="*/ 1592179 w 1868906"/>
                <a:gd name="connsiteY54" fmla="*/ 1050758 h 1760621"/>
                <a:gd name="connsiteX55" fmla="*/ 1716505 w 1868906"/>
                <a:gd name="connsiteY55" fmla="*/ 894347 h 1760621"/>
                <a:gd name="connsiteX56" fmla="*/ 1700463 w 1868906"/>
                <a:gd name="connsiteY56" fmla="*/ 798094 h 1760621"/>
                <a:gd name="connsiteX57" fmla="*/ 1816768 w 1868906"/>
                <a:gd name="connsiteY57" fmla="*/ 677779 h 1760621"/>
                <a:gd name="connsiteX58" fmla="*/ 1868906 w 1868906"/>
                <a:gd name="connsiteY58" fmla="*/ 521368 h 1760621"/>
                <a:gd name="connsiteX59" fmla="*/ 1822100 w 1868906"/>
                <a:gd name="connsiteY59" fmla="*/ 481309 h 1760621"/>
                <a:gd name="connsiteX60" fmla="*/ 1854594 w 1868906"/>
                <a:gd name="connsiteY60" fmla="*/ 485354 h 1760621"/>
                <a:gd name="connsiteX61" fmla="*/ 1752600 w 1868906"/>
                <a:gd name="connsiteY61" fmla="*/ 449179 h 1760621"/>
                <a:gd name="connsiteX62" fmla="*/ 1656347 w 1868906"/>
                <a:gd name="connsiteY62" fmla="*/ 417094 h 1760621"/>
                <a:gd name="connsiteX63" fmla="*/ 1580147 w 1868906"/>
                <a:gd name="connsiteY63" fmla="*/ 429126 h 1760621"/>
                <a:gd name="connsiteX64" fmla="*/ 1524000 w 1868906"/>
                <a:gd name="connsiteY64" fmla="*/ 489284 h 1760621"/>
                <a:gd name="connsiteX65" fmla="*/ 1524000 w 1868906"/>
                <a:gd name="connsiteY65" fmla="*/ 537410 h 1760621"/>
                <a:gd name="connsiteX66" fmla="*/ 1536032 w 1868906"/>
                <a:gd name="connsiteY66" fmla="*/ 549442 h 1760621"/>
                <a:gd name="connsiteX67" fmla="*/ 1503947 w 1868906"/>
                <a:gd name="connsiteY67" fmla="*/ 557463 h 1760621"/>
                <a:gd name="connsiteX68" fmla="*/ 1483895 w 1868906"/>
                <a:gd name="connsiteY68" fmla="*/ 545431 h 1760621"/>
                <a:gd name="connsiteX69" fmla="*/ 1371600 w 1868906"/>
                <a:gd name="connsiteY69" fmla="*/ 697831 h 1760621"/>
                <a:gd name="connsiteX70" fmla="*/ 1395663 w 1868906"/>
                <a:gd name="connsiteY70" fmla="*/ 593558 h 1760621"/>
                <a:gd name="connsiteX71" fmla="*/ 1155032 w 1868906"/>
                <a:gd name="connsiteY71" fmla="*/ 605589 h 1760621"/>
                <a:gd name="connsiteX72" fmla="*/ 1471863 w 1868906"/>
                <a:gd name="connsiteY72" fmla="*/ 533400 h 1760621"/>
                <a:gd name="connsiteX73" fmla="*/ 1524000 w 1868906"/>
                <a:gd name="connsiteY73" fmla="*/ 376989 h 1760621"/>
                <a:gd name="connsiteX74" fmla="*/ 1447800 w 1868906"/>
                <a:gd name="connsiteY74" fmla="*/ 352926 h 1760621"/>
                <a:gd name="connsiteX75" fmla="*/ 1251284 w 1868906"/>
                <a:gd name="connsiteY75" fmla="*/ 372979 h 1760621"/>
                <a:gd name="connsiteX76" fmla="*/ 1207168 w 1868906"/>
                <a:gd name="connsiteY76" fmla="*/ 501315 h 1760621"/>
                <a:gd name="connsiteX77" fmla="*/ 1167063 w 1868906"/>
                <a:gd name="connsiteY77" fmla="*/ 485273 h 1760621"/>
                <a:gd name="connsiteX78" fmla="*/ 986589 w 1868906"/>
                <a:gd name="connsiteY78" fmla="*/ 577515 h 1760621"/>
                <a:gd name="connsiteX79" fmla="*/ 966537 w 1868906"/>
                <a:gd name="connsiteY79" fmla="*/ 697831 h 1760621"/>
                <a:gd name="connsiteX80" fmla="*/ 946484 w 1868906"/>
                <a:gd name="connsiteY80" fmla="*/ 625642 h 1760621"/>
                <a:gd name="connsiteX81" fmla="*/ 970547 w 1868906"/>
                <a:gd name="connsiteY81" fmla="*/ 561473 h 1760621"/>
                <a:gd name="connsiteX82" fmla="*/ 830179 w 1868906"/>
                <a:gd name="connsiteY82" fmla="*/ 601579 h 1760621"/>
                <a:gd name="connsiteX83" fmla="*/ 962526 w 1868906"/>
                <a:gd name="connsiteY83" fmla="*/ 537410 h 1760621"/>
                <a:gd name="connsiteX84" fmla="*/ 946484 w 1868906"/>
                <a:gd name="connsiteY84" fmla="*/ 469231 h 1760621"/>
                <a:gd name="connsiteX85" fmla="*/ 922421 w 1868906"/>
                <a:gd name="connsiteY85" fmla="*/ 449179 h 1760621"/>
                <a:gd name="connsiteX86" fmla="*/ 918410 w 1868906"/>
                <a:gd name="connsiteY86" fmla="*/ 397042 h 1760621"/>
                <a:gd name="connsiteX87" fmla="*/ 830179 w 1868906"/>
                <a:gd name="connsiteY87" fmla="*/ 356936 h 1760621"/>
                <a:gd name="connsiteX88" fmla="*/ 818147 w 1868906"/>
                <a:gd name="connsiteY88" fmla="*/ 252663 h 1760621"/>
                <a:gd name="connsiteX89" fmla="*/ 774032 w 1868906"/>
                <a:gd name="connsiteY89" fmla="*/ 224589 h 1760621"/>
                <a:gd name="connsiteX90" fmla="*/ 737937 w 1868906"/>
                <a:gd name="connsiteY90" fmla="*/ 164431 h 1760621"/>
                <a:gd name="connsiteX91" fmla="*/ 605589 w 1868906"/>
                <a:gd name="connsiteY91" fmla="*/ 116305 h 1760621"/>
                <a:gd name="connsiteX92" fmla="*/ 589547 w 1868906"/>
                <a:gd name="connsiteY92" fmla="*/ 12031 h 1760621"/>
                <a:gd name="connsiteX0" fmla="*/ 589547 w 1868906"/>
                <a:gd name="connsiteY0" fmla="*/ 12031 h 1760621"/>
                <a:gd name="connsiteX1" fmla="*/ 537410 w 1868906"/>
                <a:gd name="connsiteY1" fmla="*/ 0 h 1760621"/>
                <a:gd name="connsiteX2" fmla="*/ 477253 w 1868906"/>
                <a:gd name="connsiteY2" fmla="*/ 16042 h 1760621"/>
                <a:gd name="connsiteX3" fmla="*/ 437147 w 1868906"/>
                <a:gd name="connsiteY3" fmla="*/ 4010 h 1760621"/>
                <a:gd name="connsiteX4" fmla="*/ 449179 w 1868906"/>
                <a:gd name="connsiteY4" fmla="*/ 52136 h 1760621"/>
                <a:gd name="connsiteX5" fmla="*/ 429126 w 1868906"/>
                <a:gd name="connsiteY5" fmla="*/ 84221 h 1760621"/>
                <a:gd name="connsiteX6" fmla="*/ 344905 w 1868906"/>
                <a:gd name="connsiteY6" fmla="*/ 80210 h 1760621"/>
                <a:gd name="connsiteX7" fmla="*/ 316832 w 1868906"/>
                <a:gd name="connsiteY7" fmla="*/ 100263 h 1760621"/>
                <a:gd name="connsiteX8" fmla="*/ 268705 w 1868906"/>
                <a:gd name="connsiteY8" fmla="*/ 104273 h 1760621"/>
                <a:gd name="connsiteX9" fmla="*/ 216568 w 1868906"/>
                <a:gd name="connsiteY9" fmla="*/ 68179 h 1760621"/>
                <a:gd name="connsiteX10" fmla="*/ 204537 w 1868906"/>
                <a:gd name="connsiteY10" fmla="*/ 100263 h 1760621"/>
                <a:gd name="connsiteX11" fmla="*/ 128337 w 1868906"/>
                <a:gd name="connsiteY11" fmla="*/ 128336 h 1760621"/>
                <a:gd name="connsiteX12" fmla="*/ 100263 w 1868906"/>
                <a:gd name="connsiteY12" fmla="*/ 124326 h 1760621"/>
                <a:gd name="connsiteX13" fmla="*/ 60158 w 1868906"/>
                <a:gd name="connsiteY13" fmla="*/ 140368 h 1760621"/>
                <a:gd name="connsiteX14" fmla="*/ 68179 w 1868906"/>
                <a:gd name="connsiteY14" fmla="*/ 168442 h 1760621"/>
                <a:gd name="connsiteX15" fmla="*/ 44116 w 1868906"/>
                <a:gd name="connsiteY15" fmla="*/ 184484 h 1760621"/>
                <a:gd name="connsiteX16" fmla="*/ 0 w 1868906"/>
                <a:gd name="connsiteY16" fmla="*/ 176463 h 1760621"/>
                <a:gd name="connsiteX17" fmla="*/ 36095 w 1868906"/>
                <a:gd name="connsiteY17" fmla="*/ 429126 h 1760621"/>
                <a:gd name="connsiteX18" fmla="*/ 100263 w 1868906"/>
                <a:gd name="connsiteY18" fmla="*/ 485273 h 1760621"/>
                <a:gd name="connsiteX19" fmla="*/ 132347 w 1868906"/>
                <a:gd name="connsiteY19" fmla="*/ 573505 h 1760621"/>
                <a:gd name="connsiteX20" fmla="*/ 268705 w 1868906"/>
                <a:gd name="connsiteY20" fmla="*/ 589547 h 1760621"/>
                <a:gd name="connsiteX21" fmla="*/ 308810 w 1868906"/>
                <a:gd name="connsiteY21" fmla="*/ 633663 h 1760621"/>
                <a:gd name="connsiteX22" fmla="*/ 372979 w 1868906"/>
                <a:gd name="connsiteY22" fmla="*/ 601579 h 1760621"/>
                <a:gd name="connsiteX23" fmla="*/ 417095 w 1868906"/>
                <a:gd name="connsiteY23" fmla="*/ 597568 h 1760621"/>
                <a:gd name="connsiteX24" fmla="*/ 389021 w 1868906"/>
                <a:gd name="connsiteY24" fmla="*/ 593558 h 1760621"/>
                <a:gd name="connsiteX25" fmla="*/ 332874 w 1868906"/>
                <a:gd name="connsiteY25" fmla="*/ 589547 h 1760621"/>
                <a:gd name="connsiteX26" fmla="*/ 276726 w 1868906"/>
                <a:gd name="connsiteY26" fmla="*/ 561473 h 1760621"/>
                <a:gd name="connsiteX27" fmla="*/ 256674 w 1868906"/>
                <a:gd name="connsiteY27" fmla="*/ 521368 h 1760621"/>
                <a:gd name="connsiteX28" fmla="*/ 292768 w 1868906"/>
                <a:gd name="connsiteY28" fmla="*/ 553452 h 1760621"/>
                <a:gd name="connsiteX29" fmla="*/ 328863 w 1868906"/>
                <a:gd name="connsiteY29" fmla="*/ 541421 h 1760621"/>
                <a:gd name="connsiteX30" fmla="*/ 356937 w 1868906"/>
                <a:gd name="connsiteY30" fmla="*/ 569494 h 1760621"/>
                <a:gd name="connsiteX31" fmla="*/ 397042 w 1868906"/>
                <a:gd name="connsiteY31" fmla="*/ 569494 h 1760621"/>
                <a:gd name="connsiteX32" fmla="*/ 449179 w 1868906"/>
                <a:gd name="connsiteY32" fmla="*/ 549442 h 1760621"/>
                <a:gd name="connsiteX33" fmla="*/ 453189 w 1868906"/>
                <a:gd name="connsiteY33" fmla="*/ 597568 h 1760621"/>
                <a:gd name="connsiteX34" fmla="*/ 469232 w 1868906"/>
                <a:gd name="connsiteY34" fmla="*/ 613610 h 1760621"/>
                <a:gd name="connsiteX35" fmla="*/ 521368 w 1868906"/>
                <a:gd name="connsiteY35" fmla="*/ 617621 h 1760621"/>
                <a:gd name="connsiteX36" fmla="*/ 513347 w 1868906"/>
                <a:gd name="connsiteY36" fmla="*/ 637673 h 1760621"/>
                <a:gd name="connsiteX37" fmla="*/ 453189 w 1868906"/>
                <a:gd name="connsiteY37" fmla="*/ 637673 h 1760621"/>
                <a:gd name="connsiteX38" fmla="*/ 409074 w 1868906"/>
                <a:gd name="connsiteY38" fmla="*/ 629652 h 1760621"/>
                <a:gd name="connsiteX39" fmla="*/ 324853 w 1868906"/>
                <a:gd name="connsiteY39" fmla="*/ 725905 h 1760621"/>
                <a:gd name="connsiteX40" fmla="*/ 56147 w 1868906"/>
                <a:gd name="connsiteY40" fmla="*/ 1291389 h 1760621"/>
                <a:gd name="connsiteX41" fmla="*/ 108284 w 1868906"/>
                <a:gd name="connsiteY41" fmla="*/ 1471863 h 1760621"/>
                <a:gd name="connsiteX42" fmla="*/ 184484 w 1868906"/>
                <a:gd name="connsiteY42" fmla="*/ 1640305 h 1760621"/>
                <a:gd name="connsiteX43" fmla="*/ 284747 w 1868906"/>
                <a:gd name="connsiteY43" fmla="*/ 1740568 h 1760621"/>
                <a:gd name="connsiteX44" fmla="*/ 360947 w 1868906"/>
                <a:gd name="connsiteY44" fmla="*/ 1752600 h 1760621"/>
                <a:gd name="connsiteX45" fmla="*/ 1303421 w 1868906"/>
                <a:gd name="connsiteY45" fmla="*/ 1760621 h 1760621"/>
                <a:gd name="connsiteX46" fmla="*/ 1427747 w 1868906"/>
                <a:gd name="connsiteY46" fmla="*/ 1556084 h 1760621"/>
                <a:gd name="connsiteX47" fmla="*/ 1407695 w 1868906"/>
                <a:gd name="connsiteY47" fmla="*/ 1499936 h 1760621"/>
                <a:gd name="connsiteX48" fmla="*/ 1431758 w 1868906"/>
                <a:gd name="connsiteY48" fmla="*/ 1403684 h 1760621"/>
                <a:gd name="connsiteX49" fmla="*/ 1407695 w 1868906"/>
                <a:gd name="connsiteY49" fmla="*/ 1359568 h 1760621"/>
                <a:gd name="connsiteX50" fmla="*/ 1511968 w 1868906"/>
                <a:gd name="connsiteY50" fmla="*/ 1323473 h 1760621"/>
                <a:gd name="connsiteX51" fmla="*/ 1544053 w 1868906"/>
                <a:gd name="connsiteY51" fmla="*/ 1187115 h 1760621"/>
                <a:gd name="connsiteX52" fmla="*/ 1487905 w 1868906"/>
                <a:gd name="connsiteY52" fmla="*/ 1143000 h 1760621"/>
                <a:gd name="connsiteX53" fmla="*/ 1495926 w 1868906"/>
                <a:gd name="connsiteY53" fmla="*/ 1082842 h 1760621"/>
                <a:gd name="connsiteX54" fmla="*/ 1592179 w 1868906"/>
                <a:gd name="connsiteY54" fmla="*/ 1050758 h 1760621"/>
                <a:gd name="connsiteX55" fmla="*/ 1716505 w 1868906"/>
                <a:gd name="connsiteY55" fmla="*/ 894347 h 1760621"/>
                <a:gd name="connsiteX56" fmla="*/ 1700463 w 1868906"/>
                <a:gd name="connsiteY56" fmla="*/ 798094 h 1760621"/>
                <a:gd name="connsiteX57" fmla="*/ 1816768 w 1868906"/>
                <a:gd name="connsiteY57" fmla="*/ 677779 h 1760621"/>
                <a:gd name="connsiteX58" fmla="*/ 1868906 w 1868906"/>
                <a:gd name="connsiteY58" fmla="*/ 521368 h 1760621"/>
                <a:gd name="connsiteX59" fmla="*/ 1843930 w 1868906"/>
                <a:gd name="connsiteY59" fmla="*/ 501350 h 1760621"/>
                <a:gd name="connsiteX60" fmla="*/ 1822100 w 1868906"/>
                <a:gd name="connsiteY60" fmla="*/ 481309 h 1760621"/>
                <a:gd name="connsiteX61" fmla="*/ 1854594 w 1868906"/>
                <a:gd name="connsiteY61" fmla="*/ 485354 h 1760621"/>
                <a:gd name="connsiteX62" fmla="*/ 1752600 w 1868906"/>
                <a:gd name="connsiteY62" fmla="*/ 449179 h 1760621"/>
                <a:gd name="connsiteX63" fmla="*/ 1656347 w 1868906"/>
                <a:gd name="connsiteY63" fmla="*/ 417094 h 1760621"/>
                <a:gd name="connsiteX64" fmla="*/ 1580147 w 1868906"/>
                <a:gd name="connsiteY64" fmla="*/ 429126 h 1760621"/>
                <a:gd name="connsiteX65" fmla="*/ 1524000 w 1868906"/>
                <a:gd name="connsiteY65" fmla="*/ 489284 h 1760621"/>
                <a:gd name="connsiteX66" fmla="*/ 1524000 w 1868906"/>
                <a:gd name="connsiteY66" fmla="*/ 537410 h 1760621"/>
                <a:gd name="connsiteX67" fmla="*/ 1536032 w 1868906"/>
                <a:gd name="connsiteY67" fmla="*/ 549442 h 1760621"/>
                <a:gd name="connsiteX68" fmla="*/ 1503947 w 1868906"/>
                <a:gd name="connsiteY68" fmla="*/ 557463 h 1760621"/>
                <a:gd name="connsiteX69" fmla="*/ 1483895 w 1868906"/>
                <a:gd name="connsiteY69" fmla="*/ 545431 h 1760621"/>
                <a:gd name="connsiteX70" fmla="*/ 1371600 w 1868906"/>
                <a:gd name="connsiteY70" fmla="*/ 697831 h 1760621"/>
                <a:gd name="connsiteX71" fmla="*/ 1395663 w 1868906"/>
                <a:gd name="connsiteY71" fmla="*/ 593558 h 1760621"/>
                <a:gd name="connsiteX72" fmla="*/ 1155032 w 1868906"/>
                <a:gd name="connsiteY72" fmla="*/ 605589 h 1760621"/>
                <a:gd name="connsiteX73" fmla="*/ 1471863 w 1868906"/>
                <a:gd name="connsiteY73" fmla="*/ 533400 h 1760621"/>
                <a:gd name="connsiteX74" fmla="*/ 1524000 w 1868906"/>
                <a:gd name="connsiteY74" fmla="*/ 376989 h 1760621"/>
                <a:gd name="connsiteX75" fmla="*/ 1447800 w 1868906"/>
                <a:gd name="connsiteY75" fmla="*/ 352926 h 1760621"/>
                <a:gd name="connsiteX76" fmla="*/ 1251284 w 1868906"/>
                <a:gd name="connsiteY76" fmla="*/ 372979 h 1760621"/>
                <a:gd name="connsiteX77" fmla="*/ 1207168 w 1868906"/>
                <a:gd name="connsiteY77" fmla="*/ 501315 h 1760621"/>
                <a:gd name="connsiteX78" fmla="*/ 1167063 w 1868906"/>
                <a:gd name="connsiteY78" fmla="*/ 485273 h 1760621"/>
                <a:gd name="connsiteX79" fmla="*/ 986589 w 1868906"/>
                <a:gd name="connsiteY79" fmla="*/ 577515 h 1760621"/>
                <a:gd name="connsiteX80" fmla="*/ 966537 w 1868906"/>
                <a:gd name="connsiteY80" fmla="*/ 697831 h 1760621"/>
                <a:gd name="connsiteX81" fmla="*/ 946484 w 1868906"/>
                <a:gd name="connsiteY81" fmla="*/ 625642 h 1760621"/>
                <a:gd name="connsiteX82" fmla="*/ 970547 w 1868906"/>
                <a:gd name="connsiteY82" fmla="*/ 561473 h 1760621"/>
                <a:gd name="connsiteX83" fmla="*/ 830179 w 1868906"/>
                <a:gd name="connsiteY83" fmla="*/ 601579 h 1760621"/>
                <a:gd name="connsiteX84" fmla="*/ 962526 w 1868906"/>
                <a:gd name="connsiteY84" fmla="*/ 537410 h 1760621"/>
                <a:gd name="connsiteX85" fmla="*/ 946484 w 1868906"/>
                <a:gd name="connsiteY85" fmla="*/ 469231 h 1760621"/>
                <a:gd name="connsiteX86" fmla="*/ 922421 w 1868906"/>
                <a:gd name="connsiteY86" fmla="*/ 449179 h 1760621"/>
                <a:gd name="connsiteX87" fmla="*/ 918410 w 1868906"/>
                <a:gd name="connsiteY87" fmla="*/ 397042 h 1760621"/>
                <a:gd name="connsiteX88" fmla="*/ 830179 w 1868906"/>
                <a:gd name="connsiteY88" fmla="*/ 356936 h 1760621"/>
                <a:gd name="connsiteX89" fmla="*/ 818147 w 1868906"/>
                <a:gd name="connsiteY89" fmla="*/ 252663 h 1760621"/>
                <a:gd name="connsiteX90" fmla="*/ 774032 w 1868906"/>
                <a:gd name="connsiteY90" fmla="*/ 224589 h 1760621"/>
                <a:gd name="connsiteX91" fmla="*/ 737937 w 1868906"/>
                <a:gd name="connsiteY91" fmla="*/ 164431 h 1760621"/>
                <a:gd name="connsiteX92" fmla="*/ 605589 w 1868906"/>
                <a:gd name="connsiteY92" fmla="*/ 116305 h 1760621"/>
                <a:gd name="connsiteX93" fmla="*/ 589547 w 1868906"/>
                <a:gd name="connsiteY93" fmla="*/ 12031 h 1760621"/>
                <a:gd name="connsiteX0" fmla="*/ 589547 w 1872588"/>
                <a:gd name="connsiteY0" fmla="*/ 12031 h 1760621"/>
                <a:gd name="connsiteX1" fmla="*/ 537410 w 1872588"/>
                <a:gd name="connsiteY1" fmla="*/ 0 h 1760621"/>
                <a:gd name="connsiteX2" fmla="*/ 477253 w 1872588"/>
                <a:gd name="connsiteY2" fmla="*/ 16042 h 1760621"/>
                <a:gd name="connsiteX3" fmla="*/ 437147 w 1872588"/>
                <a:gd name="connsiteY3" fmla="*/ 4010 h 1760621"/>
                <a:gd name="connsiteX4" fmla="*/ 449179 w 1872588"/>
                <a:gd name="connsiteY4" fmla="*/ 52136 h 1760621"/>
                <a:gd name="connsiteX5" fmla="*/ 429126 w 1872588"/>
                <a:gd name="connsiteY5" fmla="*/ 84221 h 1760621"/>
                <a:gd name="connsiteX6" fmla="*/ 344905 w 1872588"/>
                <a:gd name="connsiteY6" fmla="*/ 80210 h 1760621"/>
                <a:gd name="connsiteX7" fmla="*/ 316832 w 1872588"/>
                <a:gd name="connsiteY7" fmla="*/ 100263 h 1760621"/>
                <a:gd name="connsiteX8" fmla="*/ 268705 w 1872588"/>
                <a:gd name="connsiteY8" fmla="*/ 104273 h 1760621"/>
                <a:gd name="connsiteX9" fmla="*/ 216568 w 1872588"/>
                <a:gd name="connsiteY9" fmla="*/ 68179 h 1760621"/>
                <a:gd name="connsiteX10" fmla="*/ 204537 w 1872588"/>
                <a:gd name="connsiteY10" fmla="*/ 100263 h 1760621"/>
                <a:gd name="connsiteX11" fmla="*/ 128337 w 1872588"/>
                <a:gd name="connsiteY11" fmla="*/ 128336 h 1760621"/>
                <a:gd name="connsiteX12" fmla="*/ 100263 w 1872588"/>
                <a:gd name="connsiteY12" fmla="*/ 124326 h 1760621"/>
                <a:gd name="connsiteX13" fmla="*/ 60158 w 1872588"/>
                <a:gd name="connsiteY13" fmla="*/ 140368 h 1760621"/>
                <a:gd name="connsiteX14" fmla="*/ 68179 w 1872588"/>
                <a:gd name="connsiteY14" fmla="*/ 168442 h 1760621"/>
                <a:gd name="connsiteX15" fmla="*/ 44116 w 1872588"/>
                <a:gd name="connsiteY15" fmla="*/ 184484 h 1760621"/>
                <a:gd name="connsiteX16" fmla="*/ 0 w 1872588"/>
                <a:gd name="connsiteY16" fmla="*/ 176463 h 1760621"/>
                <a:gd name="connsiteX17" fmla="*/ 36095 w 1872588"/>
                <a:gd name="connsiteY17" fmla="*/ 429126 h 1760621"/>
                <a:gd name="connsiteX18" fmla="*/ 100263 w 1872588"/>
                <a:gd name="connsiteY18" fmla="*/ 485273 h 1760621"/>
                <a:gd name="connsiteX19" fmla="*/ 132347 w 1872588"/>
                <a:gd name="connsiteY19" fmla="*/ 573505 h 1760621"/>
                <a:gd name="connsiteX20" fmla="*/ 268705 w 1872588"/>
                <a:gd name="connsiteY20" fmla="*/ 589547 h 1760621"/>
                <a:gd name="connsiteX21" fmla="*/ 308810 w 1872588"/>
                <a:gd name="connsiteY21" fmla="*/ 633663 h 1760621"/>
                <a:gd name="connsiteX22" fmla="*/ 372979 w 1872588"/>
                <a:gd name="connsiteY22" fmla="*/ 601579 h 1760621"/>
                <a:gd name="connsiteX23" fmla="*/ 417095 w 1872588"/>
                <a:gd name="connsiteY23" fmla="*/ 597568 h 1760621"/>
                <a:gd name="connsiteX24" fmla="*/ 389021 w 1872588"/>
                <a:gd name="connsiteY24" fmla="*/ 593558 h 1760621"/>
                <a:gd name="connsiteX25" fmla="*/ 332874 w 1872588"/>
                <a:gd name="connsiteY25" fmla="*/ 589547 h 1760621"/>
                <a:gd name="connsiteX26" fmla="*/ 276726 w 1872588"/>
                <a:gd name="connsiteY26" fmla="*/ 561473 h 1760621"/>
                <a:gd name="connsiteX27" fmla="*/ 256674 w 1872588"/>
                <a:gd name="connsiteY27" fmla="*/ 521368 h 1760621"/>
                <a:gd name="connsiteX28" fmla="*/ 292768 w 1872588"/>
                <a:gd name="connsiteY28" fmla="*/ 553452 h 1760621"/>
                <a:gd name="connsiteX29" fmla="*/ 328863 w 1872588"/>
                <a:gd name="connsiteY29" fmla="*/ 541421 h 1760621"/>
                <a:gd name="connsiteX30" fmla="*/ 356937 w 1872588"/>
                <a:gd name="connsiteY30" fmla="*/ 569494 h 1760621"/>
                <a:gd name="connsiteX31" fmla="*/ 397042 w 1872588"/>
                <a:gd name="connsiteY31" fmla="*/ 569494 h 1760621"/>
                <a:gd name="connsiteX32" fmla="*/ 449179 w 1872588"/>
                <a:gd name="connsiteY32" fmla="*/ 549442 h 1760621"/>
                <a:gd name="connsiteX33" fmla="*/ 453189 w 1872588"/>
                <a:gd name="connsiteY33" fmla="*/ 597568 h 1760621"/>
                <a:gd name="connsiteX34" fmla="*/ 469232 w 1872588"/>
                <a:gd name="connsiteY34" fmla="*/ 613610 h 1760621"/>
                <a:gd name="connsiteX35" fmla="*/ 521368 w 1872588"/>
                <a:gd name="connsiteY35" fmla="*/ 617621 h 1760621"/>
                <a:gd name="connsiteX36" fmla="*/ 513347 w 1872588"/>
                <a:gd name="connsiteY36" fmla="*/ 637673 h 1760621"/>
                <a:gd name="connsiteX37" fmla="*/ 453189 w 1872588"/>
                <a:gd name="connsiteY37" fmla="*/ 637673 h 1760621"/>
                <a:gd name="connsiteX38" fmla="*/ 409074 w 1872588"/>
                <a:gd name="connsiteY38" fmla="*/ 629652 h 1760621"/>
                <a:gd name="connsiteX39" fmla="*/ 324853 w 1872588"/>
                <a:gd name="connsiteY39" fmla="*/ 725905 h 1760621"/>
                <a:gd name="connsiteX40" fmla="*/ 56147 w 1872588"/>
                <a:gd name="connsiteY40" fmla="*/ 1291389 h 1760621"/>
                <a:gd name="connsiteX41" fmla="*/ 108284 w 1872588"/>
                <a:gd name="connsiteY41" fmla="*/ 1471863 h 1760621"/>
                <a:gd name="connsiteX42" fmla="*/ 184484 w 1872588"/>
                <a:gd name="connsiteY42" fmla="*/ 1640305 h 1760621"/>
                <a:gd name="connsiteX43" fmla="*/ 284747 w 1872588"/>
                <a:gd name="connsiteY43" fmla="*/ 1740568 h 1760621"/>
                <a:gd name="connsiteX44" fmla="*/ 360947 w 1872588"/>
                <a:gd name="connsiteY44" fmla="*/ 1752600 h 1760621"/>
                <a:gd name="connsiteX45" fmla="*/ 1303421 w 1872588"/>
                <a:gd name="connsiteY45" fmla="*/ 1760621 h 1760621"/>
                <a:gd name="connsiteX46" fmla="*/ 1427747 w 1872588"/>
                <a:gd name="connsiteY46" fmla="*/ 1556084 h 1760621"/>
                <a:gd name="connsiteX47" fmla="*/ 1407695 w 1872588"/>
                <a:gd name="connsiteY47" fmla="*/ 1499936 h 1760621"/>
                <a:gd name="connsiteX48" fmla="*/ 1431758 w 1872588"/>
                <a:gd name="connsiteY48" fmla="*/ 1403684 h 1760621"/>
                <a:gd name="connsiteX49" fmla="*/ 1407695 w 1872588"/>
                <a:gd name="connsiteY49" fmla="*/ 1359568 h 1760621"/>
                <a:gd name="connsiteX50" fmla="*/ 1511968 w 1872588"/>
                <a:gd name="connsiteY50" fmla="*/ 1323473 h 1760621"/>
                <a:gd name="connsiteX51" fmla="*/ 1544053 w 1872588"/>
                <a:gd name="connsiteY51" fmla="*/ 1187115 h 1760621"/>
                <a:gd name="connsiteX52" fmla="*/ 1487905 w 1872588"/>
                <a:gd name="connsiteY52" fmla="*/ 1143000 h 1760621"/>
                <a:gd name="connsiteX53" fmla="*/ 1495926 w 1872588"/>
                <a:gd name="connsiteY53" fmla="*/ 1082842 h 1760621"/>
                <a:gd name="connsiteX54" fmla="*/ 1592179 w 1872588"/>
                <a:gd name="connsiteY54" fmla="*/ 1050758 h 1760621"/>
                <a:gd name="connsiteX55" fmla="*/ 1716505 w 1872588"/>
                <a:gd name="connsiteY55" fmla="*/ 894347 h 1760621"/>
                <a:gd name="connsiteX56" fmla="*/ 1700463 w 1872588"/>
                <a:gd name="connsiteY56" fmla="*/ 798094 h 1760621"/>
                <a:gd name="connsiteX57" fmla="*/ 1816768 w 1872588"/>
                <a:gd name="connsiteY57" fmla="*/ 677779 h 1760621"/>
                <a:gd name="connsiteX58" fmla="*/ 1868906 w 1872588"/>
                <a:gd name="connsiteY58" fmla="*/ 521368 h 1760621"/>
                <a:gd name="connsiteX59" fmla="*/ 1843930 w 1872588"/>
                <a:gd name="connsiteY59" fmla="*/ 501350 h 1760621"/>
                <a:gd name="connsiteX60" fmla="*/ 1822100 w 1872588"/>
                <a:gd name="connsiteY60" fmla="*/ 481309 h 1760621"/>
                <a:gd name="connsiteX61" fmla="*/ 1854594 w 1872588"/>
                <a:gd name="connsiteY61" fmla="*/ 485354 h 1760621"/>
                <a:gd name="connsiteX62" fmla="*/ 1752600 w 1872588"/>
                <a:gd name="connsiteY62" fmla="*/ 449179 h 1760621"/>
                <a:gd name="connsiteX63" fmla="*/ 1656347 w 1872588"/>
                <a:gd name="connsiteY63" fmla="*/ 417094 h 1760621"/>
                <a:gd name="connsiteX64" fmla="*/ 1580147 w 1872588"/>
                <a:gd name="connsiteY64" fmla="*/ 429126 h 1760621"/>
                <a:gd name="connsiteX65" fmla="*/ 1524000 w 1872588"/>
                <a:gd name="connsiteY65" fmla="*/ 489284 h 1760621"/>
                <a:gd name="connsiteX66" fmla="*/ 1524000 w 1872588"/>
                <a:gd name="connsiteY66" fmla="*/ 537410 h 1760621"/>
                <a:gd name="connsiteX67" fmla="*/ 1536032 w 1872588"/>
                <a:gd name="connsiteY67" fmla="*/ 549442 h 1760621"/>
                <a:gd name="connsiteX68" fmla="*/ 1503947 w 1872588"/>
                <a:gd name="connsiteY68" fmla="*/ 557463 h 1760621"/>
                <a:gd name="connsiteX69" fmla="*/ 1483895 w 1872588"/>
                <a:gd name="connsiteY69" fmla="*/ 545431 h 1760621"/>
                <a:gd name="connsiteX70" fmla="*/ 1371600 w 1872588"/>
                <a:gd name="connsiteY70" fmla="*/ 697831 h 1760621"/>
                <a:gd name="connsiteX71" fmla="*/ 1395663 w 1872588"/>
                <a:gd name="connsiteY71" fmla="*/ 593558 h 1760621"/>
                <a:gd name="connsiteX72" fmla="*/ 1155032 w 1872588"/>
                <a:gd name="connsiteY72" fmla="*/ 605589 h 1760621"/>
                <a:gd name="connsiteX73" fmla="*/ 1471863 w 1872588"/>
                <a:gd name="connsiteY73" fmla="*/ 533400 h 1760621"/>
                <a:gd name="connsiteX74" fmla="*/ 1524000 w 1872588"/>
                <a:gd name="connsiteY74" fmla="*/ 376989 h 1760621"/>
                <a:gd name="connsiteX75" fmla="*/ 1447800 w 1872588"/>
                <a:gd name="connsiteY75" fmla="*/ 352926 h 1760621"/>
                <a:gd name="connsiteX76" fmla="*/ 1251284 w 1872588"/>
                <a:gd name="connsiteY76" fmla="*/ 372979 h 1760621"/>
                <a:gd name="connsiteX77" fmla="*/ 1207168 w 1872588"/>
                <a:gd name="connsiteY77" fmla="*/ 501315 h 1760621"/>
                <a:gd name="connsiteX78" fmla="*/ 1167063 w 1872588"/>
                <a:gd name="connsiteY78" fmla="*/ 485273 h 1760621"/>
                <a:gd name="connsiteX79" fmla="*/ 986589 w 1872588"/>
                <a:gd name="connsiteY79" fmla="*/ 577515 h 1760621"/>
                <a:gd name="connsiteX80" fmla="*/ 966537 w 1872588"/>
                <a:gd name="connsiteY80" fmla="*/ 697831 h 1760621"/>
                <a:gd name="connsiteX81" fmla="*/ 946484 w 1872588"/>
                <a:gd name="connsiteY81" fmla="*/ 625642 h 1760621"/>
                <a:gd name="connsiteX82" fmla="*/ 970547 w 1872588"/>
                <a:gd name="connsiteY82" fmla="*/ 561473 h 1760621"/>
                <a:gd name="connsiteX83" fmla="*/ 830179 w 1872588"/>
                <a:gd name="connsiteY83" fmla="*/ 601579 h 1760621"/>
                <a:gd name="connsiteX84" fmla="*/ 962526 w 1872588"/>
                <a:gd name="connsiteY84" fmla="*/ 537410 h 1760621"/>
                <a:gd name="connsiteX85" fmla="*/ 946484 w 1872588"/>
                <a:gd name="connsiteY85" fmla="*/ 469231 h 1760621"/>
                <a:gd name="connsiteX86" fmla="*/ 922421 w 1872588"/>
                <a:gd name="connsiteY86" fmla="*/ 449179 h 1760621"/>
                <a:gd name="connsiteX87" fmla="*/ 918410 w 1872588"/>
                <a:gd name="connsiteY87" fmla="*/ 397042 h 1760621"/>
                <a:gd name="connsiteX88" fmla="*/ 830179 w 1872588"/>
                <a:gd name="connsiteY88" fmla="*/ 356936 h 1760621"/>
                <a:gd name="connsiteX89" fmla="*/ 818147 w 1872588"/>
                <a:gd name="connsiteY89" fmla="*/ 252663 h 1760621"/>
                <a:gd name="connsiteX90" fmla="*/ 774032 w 1872588"/>
                <a:gd name="connsiteY90" fmla="*/ 224589 h 1760621"/>
                <a:gd name="connsiteX91" fmla="*/ 737937 w 1872588"/>
                <a:gd name="connsiteY91" fmla="*/ 164431 h 1760621"/>
                <a:gd name="connsiteX92" fmla="*/ 605589 w 1872588"/>
                <a:gd name="connsiteY92" fmla="*/ 116305 h 1760621"/>
                <a:gd name="connsiteX93" fmla="*/ 589547 w 1872588"/>
                <a:gd name="connsiteY93" fmla="*/ 12031 h 1760621"/>
                <a:gd name="connsiteX0" fmla="*/ 589547 w 1886081"/>
                <a:gd name="connsiteY0" fmla="*/ 12031 h 1760621"/>
                <a:gd name="connsiteX1" fmla="*/ 537410 w 1886081"/>
                <a:gd name="connsiteY1" fmla="*/ 0 h 1760621"/>
                <a:gd name="connsiteX2" fmla="*/ 477253 w 1886081"/>
                <a:gd name="connsiteY2" fmla="*/ 16042 h 1760621"/>
                <a:gd name="connsiteX3" fmla="*/ 437147 w 1886081"/>
                <a:gd name="connsiteY3" fmla="*/ 4010 h 1760621"/>
                <a:gd name="connsiteX4" fmla="*/ 449179 w 1886081"/>
                <a:gd name="connsiteY4" fmla="*/ 52136 h 1760621"/>
                <a:gd name="connsiteX5" fmla="*/ 429126 w 1886081"/>
                <a:gd name="connsiteY5" fmla="*/ 84221 h 1760621"/>
                <a:gd name="connsiteX6" fmla="*/ 344905 w 1886081"/>
                <a:gd name="connsiteY6" fmla="*/ 80210 h 1760621"/>
                <a:gd name="connsiteX7" fmla="*/ 316832 w 1886081"/>
                <a:gd name="connsiteY7" fmla="*/ 100263 h 1760621"/>
                <a:gd name="connsiteX8" fmla="*/ 268705 w 1886081"/>
                <a:gd name="connsiteY8" fmla="*/ 104273 h 1760621"/>
                <a:gd name="connsiteX9" fmla="*/ 216568 w 1886081"/>
                <a:gd name="connsiteY9" fmla="*/ 68179 h 1760621"/>
                <a:gd name="connsiteX10" fmla="*/ 204537 w 1886081"/>
                <a:gd name="connsiteY10" fmla="*/ 100263 h 1760621"/>
                <a:gd name="connsiteX11" fmla="*/ 128337 w 1886081"/>
                <a:gd name="connsiteY11" fmla="*/ 128336 h 1760621"/>
                <a:gd name="connsiteX12" fmla="*/ 100263 w 1886081"/>
                <a:gd name="connsiteY12" fmla="*/ 124326 h 1760621"/>
                <a:gd name="connsiteX13" fmla="*/ 60158 w 1886081"/>
                <a:gd name="connsiteY13" fmla="*/ 140368 h 1760621"/>
                <a:gd name="connsiteX14" fmla="*/ 68179 w 1886081"/>
                <a:gd name="connsiteY14" fmla="*/ 168442 h 1760621"/>
                <a:gd name="connsiteX15" fmla="*/ 44116 w 1886081"/>
                <a:gd name="connsiteY15" fmla="*/ 184484 h 1760621"/>
                <a:gd name="connsiteX16" fmla="*/ 0 w 1886081"/>
                <a:gd name="connsiteY16" fmla="*/ 176463 h 1760621"/>
                <a:gd name="connsiteX17" fmla="*/ 36095 w 1886081"/>
                <a:gd name="connsiteY17" fmla="*/ 429126 h 1760621"/>
                <a:gd name="connsiteX18" fmla="*/ 100263 w 1886081"/>
                <a:gd name="connsiteY18" fmla="*/ 485273 h 1760621"/>
                <a:gd name="connsiteX19" fmla="*/ 132347 w 1886081"/>
                <a:gd name="connsiteY19" fmla="*/ 573505 h 1760621"/>
                <a:gd name="connsiteX20" fmla="*/ 268705 w 1886081"/>
                <a:gd name="connsiteY20" fmla="*/ 589547 h 1760621"/>
                <a:gd name="connsiteX21" fmla="*/ 308810 w 1886081"/>
                <a:gd name="connsiteY21" fmla="*/ 633663 h 1760621"/>
                <a:gd name="connsiteX22" fmla="*/ 372979 w 1886081"/>
                <a:gd name="connsiteY22" fmla="*/ 601579 h 1760621"/>
                <a:gd name="connsiteX23" fmla="*/ 417095 w 1886081"/>
                <a:gd name="connsiteY23" fmla="*/ 597568 h 1760621"/>
                <a:gd name="connsiteX24" fmla="*/ 389021 w 1886081"/>
                <a:gd name="connsiteY24" fmla="*/ 593558 h 1760621"/>
                <a:gd name="connsiteX25" fmla="*/ 332874 w 1886081"/>
                <a:gd name="connsiteY25" fmla="*/ 589547 h 1760621"/>
                <a:gd name="connsiteX26" fmla="*/ 276726 w 1886081"/>
                <a:gd name="connsiteY26" fmla="*/ 561473 h 1760621"/>
                <a:gd name="connsiteX27" fmla="*/ 256674 w 1886081"/>
                <a:gd name="connsiteY27" fmla="*/ 521368 h 1760621"/>
                <a:gd name="connsiteX28" fmla="*/ 292768 w 1886081"/>
                <a:gd name="connsiteY28" fmla="*/ 553452 h 1760621"/>
                <a:gd name="connsiteX29" fmla="*/ 328863 w 1886081"/>
                <a:gd name="connsiteY29" fmla="*/ 541421 h 1760621"/>
                <a:gd name="connsiteX30" fmla="*/ 356937 w 1886081"/>
                <a:gd name="connsiteY30" fmla="*/ 569494 h 1760621"/>
                <a:gd name="connsiteX31" fmla="*/ 397042 w 1886081"/>
                <a:gd name="connsiteY31" fmla="*/ 569494 h 1760621"/>
                <a:gd name="connsiteX32" fmla="*/ 449179 w 1886081"/>
                <a:gd name="connsiteY32" fmla="*/ 549442 h 1760621"/>
                <a:gd name="connsiteX33" fmla="*/ 453189 w 1886081"/>
                <a:gd name="connsiteY33" fmla="*/ 597568 h 1760621"/>
                <a:gd name="connsiteX34" fmla="*/ 469232 w 1886081"/>
                <a:gd name="connsiteY34" fmla="*/ 613610 h 1760621"/>
                <a:gd name="connsiteX35" fmla="*/ 521368 w 1886081"/>
                <a:gd name="connsiteY35" fmla="*/ 617621 h 1760621"/>
                <a:gd name="connsiteX36" fmla="*/ 513347 w 1886081"/>
                <a:gd name="connsiteY36" fmla="*/ 637673 h 1760621"/>
                <a:gd name="connsiteX37" fmla="*/ 453189 w 1886081"/>
                <a:gd name="connsiteY37" fmla="*/ 637673 h 1760621"/>
                <a:gd name="connsiteX38" fmla="*/ 409074 w 1886081"/>
                <a:gd name="connsiteY38" fmla="*/ 629652 h 1760621"/>
                <a:gd name="connsiteX39" fmla="*/ 324853 w 1886081"/>
                <a:gd name="connsiteY39" fmla="*/ 725905 h 1760621"/>
                <a:gd name="connsiteX40" fmla="*/ 56147 w 1886081"/>
                <a:gd name="connsiteY40" fmla="*/ 1291389 h 1760621"/>
                <a:gd name="connsiteX41" fmla="*/ 108284 w 1886081"/>
                <a:gd name="connsiteY41" fmla="*/ 1471863 h 1760621"/>
                <a:gd name="connsiteX42" fmla="*/ 184484 w 1886081"/>
                <a:gd name="connsiteY42" fmla="*/ 1640305 h 1760621"/>
                <a:gd name="connsiteX43" fmla="*/ 284747 w 1886081"/>
                <a:gd name="connsiteY43" fmla="*/ 1740568 h 1760621"/>
                <a:gd name="connsiteX44" fmla="*/ 360947 w 1886081"/>
                <a:gd name="connsiteY44" fmla="*/ 1752600 h 1760621"/>
                <a:gd name="connsiteX45" fmla="*/ 1303421 w 1886081"/>
                <a:gd name="connsiteY45" fmla="*/ 1760621 h 1760621"/>
                <a:gd name="connsiteX46" fmla="*/ 1427747 w 1886081"/>
                <a:gd name="connsiteY46" fmla="*/ 1556084 h 1760621"/>
                <a:gd name="connsiteX47" fmla="*/ 1407695 w 1886081"/>
                <a:gd name="connsiteY47" fmla="*/ 1499936 h 1760621"/>
                <a:gd name="connsiteX48" fmla="*/ 1431758 w 1886081"/>
                <a:gd name="connsiteY48" fmla="*/ 1403684 h 1760621"/>
                <a:gd name="connsiteX49" fmla="*/ 1407695 w 1886081"/>
                <a:gd name="connsiteY49" fmla="*/ 1359568 h 1760621"/>
                <a:gd name="connsiteX50" fmla="*/ 1511968 w 1886081"/>
                <a:gd name="connsiteY50" fmla="*/ 1323473 h 1760621"/>
                <a:gd name="connsiteX51" fmla="*/ 1544053 w 1886081"/>
                <a:gd name="connsiteY51" fmla="*/ 1187115 h 1760621"/>
                <a:gd name="connsiteX52" fmla="*/ 1487905 w 1886081"/>
                <a:gd name="connsiteY52" fmla="*/ 1143000 h 1760621"/>
                <a:gd name="connsiteX53" fmla="*/ 1495926 w 1886081"/>
                <a:gd name="connsiteY53" fmla="*/ 1082842 h 1760621"/>
                <a:gd name="connsiteX54" fmla="*/ 1592179 w 1886081"/>
                <a:gd name="connsiteY54" fmla="*/ 1050758 h 1760621"/>
                <a:gd name="connsiteX55" fmla="*/ 1716505 w 1886081"/>
                <a:gd name="connsiteY55" fmla="*/ 894347 h 1760621"/>
                <a:gd name="connsiteX56" fmla="*/ 1700463 w 1886081"/>
                <a:gd name="connsiteY56" fmla="*/ 798094 h 1760621"/>
                <a:gd name="connsiteX57" fmla="*/ 1816768 w 1886081"/>
                <a:gd name="connsiteY57" fmla="*/ 677779 h 1760621"/>
                <a:gd name="connsiteX58" fmla="*/ 1868906 w 1886081"/>
                <a:gd name="connsiteY58" fmla="*/ 521368 h 1760621"/>
                <a:gd name="connsiteX59" fmla="*/ 1843930 w 1886081"/>
                <a:gd name="connsiteY59" fmla="*/ 501350 h 1760621"/>
                <a:gd name="connsiteX60" fmla="*/ 1886081 w 1886081"/>
                <a:gd name="connsiteY60" fmla="*/ 430658 h 1760621"/>
                <a:gd name="connsiteX61" fmla="*/ 1854594 w 1886081"/>
                <a:gd name="connsiteY61" fmla="*/ 485354 h 1760621"/>
                <a:gd name="connsiteX62" fmla="*/ 1752600 w 1886081"/>
                <a:gd name="connsiteY62" fmla="*/ 449179 h 1760621"/>
                <a:gd name="connsiteX63" fmla="*/ 1656347 w 1886081"/>
                <a:gd name="connsiteY63" fmla="*/ 417094 h 1760621"/>
                <a:gd name="connsiteX64" fmla="*/ 1580147 w 1886081"/>
                <a:gd name="connsiteY64" fmla="*/ 429126 h 1760621"/>
                <a:gd name="connsiteX65" fmla="*/ 1524000 w 1886081"/>
                <a:gd name="connsiteY65" fmla="*/ 489284 h 1760621"/>
                <a:gd name="connsiteX66" fmla="*/ 1524000 w 1886081"/>
                <a:gd name="connsiteY66" fmla="*/ 537410 h 1760621"/>
                <a:gd name="connsiteX67" fmla="*/ 1536032 w 1886081"/>
                <a:gd name="connsiteY67" fmla="*/ 549442 h 1760621"/>
                <a:gd name="connsiteX68" fmla="*/ 1503947 w 1886081"/>
                <a:gd name="connsiteY68" fmla="*/ 557463 h 1760621"/>
                <a:gd name="connsiteX69" fmla="*/ 1483895 w 1886081"/>
                <a:gd name="connsiteY69" fmla="*/ 545431 h 1760621"/>
                <a:gd name="connsiteX70" fmla="*/ 1371600 w 1886081"/>
                <a:gd name="connsiteY70" fmla="*/ 697831 h 1760621"/>
                <a:gd name="connsiteX71" fmla="*/ 1395663 w 1886081"/>
                <a:gd name="connsiteY71" fmla="*/ 593558 h 1760621"/>
                <a:gd name="connsiteX72" fmla="*/ 1155032 w 1886081"/>
                <a:gd name="connsiteY72" fmla="*/ 605589 h 1760621"/>
                <a:gd name="connsiteX73" fmla="*/ 1471863 w 1886081"/>
                <a:gd name="connsiteY73" fmla="*/ 533400 h 1760621"/>
                <a:gd name="connsiteX74" fmla="*/ 1524000 w 1886081"/>
                <a:gd name="connsiteY74" fmla="*/ 376989 h 1760621"/>
                <a:gd name="connsiteX75" fmla="*/ 1447800 w 1886081"/>
                <a:gd name="connsiteY75" fmla="*/ 352926 h 1760621"/>
                <a:gd name="connsiteX76" fmla="*/ 1251284 w 1886081"/>
                <a:gd name="connsiteY76" fmla="*/ 372979 h 1760621"/>
                <a:gd name="connsiteX77" fmla="*/ 1207168 w 1886081"/>
                <a:gd name="connsiteY77" fmla="*/ 501315 h 1760621"/>
                <a:gd name="connsiteX78" fmla="*/ 1167063 w 1886081"/>
                <a:gd name="connsiteY78" fmla="*/ 485273 h 1760621"/>
                <a:gd name="connsiteX79" fmla="*/ 986589 w 1886081"/>
                <a:gd name="connsiteY79" fmla="*/ 577515 h 1760621"/>
                <a:gd name="connsiteX80" fmla="*/ 966537 w 1886081"/>
                <a:gd name="connsiteY80" fmla="*/ 697831 h 1760621"/>
                <a:gd name="connsiteX81" fmla="*/ 946484 w 1886081"/>
                <a:gd name="connsiteY81" fmla="*/ 625642 h 1760621"/>
                <a:gd name="connsiteX82" fmla="*/ 970547 w 1886081"/>
                <a:gd name="connsiteY82" fmla="*/ 561473 h 1760621"/>
                <a:gd name="connsiteX83" fmla="*/ 830179 w 1886081"/>
                <a:gd name="connsiteY83" fmla="*/ 601579 h 1760621"/>
                <a:gd name="connsiteX84" fmla="*/ 962526 w 1886081"/>
                <a:gd name="connsiteY84" fmla="*/ 537410 h 1760621"/>
                <a:gd name="connsiteX85" fmla="*/ 946484 w 1886081"/>
                <a:gd name="connsiteY85" fmla="*/ 469231 h 1760621"/>
                <a:gd name="connsiteX86" fmla="*/ 922421 w 1886081"/>
                <a:gd name="connsiteY86" fmla="*/ 449179 h 1760621"/>
                <a:gd name="connsiteX87" fmla="*/ 918410 w 1886081"/>
                <a:gd name="connsiteY87" fmla="*/ 397042 h 1760621"/>
                <a:gd name="connsiteX88" fmla="*/ 830179 w 1886081"/>
                <a:gd name="connsiteY88" fmla="*/ 356936 h 1760621"/>
                <a:gd name="connsiteX89" fmla="*/ 818147 w 1886081"/>
                <a:gd name="connsiteY89" fmla="*/ 252663 h 1760621"/>
                <a:gd name="connsiteX90" fmla="*/ 774032 w 1886081"/>
                <a:gd name="connsiteY90" fmla="*/ 224589 h 1760621"/>
                <a:gd name="connsiteX91" fmla="*/ 737937 w 1886081"/>
                <a:gd name="connsiteY91" fmla="*/ 164431 h 1760621"/>
                <a:gd name="connsiteX92" fmla="*/ 605589 w 1886081"/>
                <a:gd name="connsiteY92" fmla="*/ 116305 h 1760621"/>
                <a:gd name="connsiteX93" fmla="*/ 589547 w 1886081"/>
                <a:gd name="connsiteY93" fmla="*/ 12031 h 1760621"/>
                <a:gd name="connsiteX0" fmla="*/ 589547 w 1949297"/>
                <a:gd name="connsiteY0" fmla="*/ 12031 h 1760621"/>
                <a:gd name="connsiteX1" fmla="*/ 537410 w 1949297"/>
                <a:gd name="connsiteY1" fmla="*/ 0 h 1760621"/>
                <a:gd name="connsiteX2" fmla="*/ 477253 w 1949297"/>
                <a:gd name="connsiteY2" fmla="*/ 16042 h 1760621"/>
                <a:gd name="connsiteX3" fmla="*/ 437147 w 1949297"/>
                <a:gd name="connsiteY3" fmla="*/ 4010 h 1760621"/>
                <a:gd name="connsiteX4" fmla="*/ 449179 w 1949297"/>
                <a:gd name="connsiteY4" fmla="*/ 52136 h 1760621"/>
                <a:gd name="connsiteX5" fmla="*/ 429126 w 1949297"/>
                <a:gd name="connsiteY5" fmla="*/ 84221 h 1760621"/>
                <a:gd name="connsiteX6" fmla="*/ 344905 w 1949297"/>
                <a:gd name="connsiteY6" fmla="*/ 80210 h 1760621"/>
                <a:gd name="connsiteX7" fmla="*/ 316832 w 1949297"/>
                <a:gd name="connsiteY7" fmla="*/ 100263 h 1760621"/>
                <a:gd name="connsiteX8" fmla="*/ 268705 w 1949297"/>
                <a:gd name="connsiteY8" fmla="*/ 104273 h 1760621"/>
                <a:gd name="connsiteX9" fmla="*/ 216568 w 1949297"/>
                <a:gd name="connsiteY9" fmla="*/ 68179 h 1760621"/>
                <a:gd name="connsiteX10" fmla="*/ 204537 w 1949297"/>
                <a:gd name="connsiteY10" fmla="*/ 100263 h 1760621"/>
                <a:gd name="connsiteX11" fmla="*/ 128337 w 1949297"/>
                <a:gd name="connsiteY11" fmla="*/ 128336 h 1760621"/>
                <a:gd name="connsiteX12" fmla="*/ 100263 w 1949297"/>
                <a:gd name="connsiteY12" fmla="*/ 124326 h 1760621"/>
                <a:gd name="connsiteX13" fmla="*/ 60158 w 1949297"/>
                <a:gd name="connsiteY13" fmla="*/ 140368 h 1760621"/>
                <a:gd name="connsiteX14" fmla="*/ 68179 w 1949297"/>
                <a:gd name="connsiteY14" fmla="*/ 168442 h 1760621"/>
                <a:gd name="connsiteX15" fmla="*/ 44116 w 1949297"/>
                <a:gd name="connsiteY15" fmla="*/ 184484 h 1760621"/>
                <a:gd name="connsiteX16" fmla="*/ 0 w 1949297"/>
                <a:gd name="connsiteY16" fmla="*/ 176463 h 1760621"/>
                <a:gd name="connsiteX17" fmla="*/ 36095 w 1949297"/>
                <a:gd name="connsiteY17" fmla="*/ 429126 h 1760621"/>
                <a:gd name="connsiteX18" fmla="*/ 100263 w 1949297"/>
                <a:gd name="connsiteY18" fmla="*/ 485273 h 1760621"/>
                <a:gd name="connsiteX19" fmla="*/ 132347 w 1949297"/>
                <a:gd name="connsiteY19" fmla="*/ 573505 h 1760621"/>
                <a:gd name="connsiteX20" fmla="*/ 268705 w 1949297"/>
                <a:gd name="connsiteY20" fmla="*/ 589547 h 1760621"/>
                <a:gd name="connsiteX21" fmla="*/ 308810 w 1949297"/>
                <a:gd name="connsiteY21" fmla="*/ 633663 h 1760621"/>
                <a:gd name="connsiteX22" fmla="*/ 372979 w 1949297"/>
                <a:gd name="connsiteY22" fmla="*/ 601579 h 1760621"/>
                <a:gd name="connsiteX23" fmla="*/ 417095 w 1949297"/>
                <a:gd name="connsiteY23" fmla="*/ 597568 h 1760621"/>
                <a:gd name="connsiteX24" fmla="*/ 389021 w 1949297"/>
                <a:gd name="connsiteY24" fmla="*/ 593558 h 1760621"/>
                <a:gd name="connsiteX25" fmla="*/ 332874 w 1949297"/>
                <a:gd name="connsiteY25" fmla="*/ 589547 h 1760621"/>
                <a:gd name="connsiteX26" fmla="*/ 276726 w 1949297"/>
                <a:gd name="connsiteY26" fmla="*/ 561473 h 1760621"/>
                <a:gd name="connsiteX27" fmla="*/ 256674 w 1949297"/>
                <a:gd name="connsiteY27" fmla="*/ 521368 h 1760621"/>
                <a:gd name="connsiteX28" fmla="*/ 292768 w 1949297"/>
                <a:gd name="connsiteY28" fmla="*/ 553452 h 1760621"/>
                <a:gd name="connsiteX29" fmla="*/ 328863 w 1949297"/>
                <a:gd name="connsiteY29" fmla="*/ 541421 h 1760621"/>
                <a:gd name="connsiteX30" fmla="*/ 356937 w 1949297"/>
                <a:gd name="connsiteY30" fmla="*/ 569494 h 1760621"/>
                <a:gd name="connsiteX31" fmla="*/ 397042 w 1949297"/>
                <a:gd name="connsiteY31" fmla="*/ 569494 h 1760621"/>
                <a:gd name="connsiteX32" fmla="*/ 449179 w 1949297"/>
                <a:gd name="connsiteY32" fmla="*/ 549442 h 1760621"/>
                <a:gd name="connsiteX33" fmla="*/ 453189 w 1949297"/>
                <a:gd name="connsiteY33" fmla="*/ 597568 h 1760621"/>
                <a:gd name="connsiteX34" fmla="*/ 469232 w 1949297"/>
                <a:gd name="connsiteY34" fmla="*/ 613610 h 1760621"/>
                <a:gd name="connsiteX35" fmla="*/ 521368 w 1949297"/>
                <a:gd name="connsiteY35" fmla="*/ 617621 h 1760621"/>
                <a:gd name="connsiteX36" fmla="*/ 513347 w 1949297"/>
                <a:gd name="connsiteY36" fmla="*/ 637673 h 1760621"/>
                <a:gd name="connsiteX37" fmla="*/ 453189 w 1949297"/>
                <a:gd name="connsiteY37" fmla="*/ 637673 h 1760621"/>
                <a:gd name="connsiteX38" fmla="*/ 409074 w 1949297"/>
                <a:gd name="connsiteY38" fmla="*/ 629652 h 1760621"/>
                <a:gd name="connsiteX39" fmla="*/ 324853 w 1949297"/>
                <a:gd name="connsiteY39" fmla="*/ 725905 h 1760621"/>
                <a:gd name="connsiteX40" fmla="*/ 56147 w 1949297"/>
                <a:gd name="connsiteY40" fmla="*/ 1291389 h 1760621"/>
                <a:gd name="connsiteX41" fmla="*/ 108284 w 1949297"/>
                <a:gd name="connsiteY41" fmla="*/ 1471863 h 1760621"/>
                <a:gd name="connsiteX42" fmla="*/ 184484 w 1949297"/>
                <a:gd name="connsiteY42" fmla="*/ 1640305 h 1760621"/>
                <a:gd name="connsiteX43" fmla="*/ 284747 w 1949297"/>
                <a:gd name="connsiteY43" fmla="*/ 1740568 h 1760621"/>
                <a:gd name="connsiteX44" fmla="*/ 360947 w 1949297"/>
                <a:gd name="connsiteY44" fmla="*/ 1752600 h 1760621"/>
                <a:gd name="connsiteX45" fmla="*/ 1303421 w 1949297"/>
                <a:gd name="connsiteY45" fmla="*/ 1760621 h 1760621"/>
                <a:gd name="connsiteX46" fmla="*/ 1427747 w 1949297"/>
                <a:gd name="connsiteY46" fmla="*/ 1556084 h 1760621"/>
                <a:gd name="connsiteX47" fmla="*/ 1407695 w 1949297"/>
                <a:gd name="connsiteY47" fmla="*/ 1499936 h 1760621"/>
                <a:gd name="connsiteX48" fmla="*/ 1431758 w 1949297"/>
                <a:gd name="connsiteY48" fmla="*/ 1403684 h 1760621"/>
                <a:gd name="connsiteX49" fmla="*/ 1407695 w 1949297"/>
                <a:gd name="connsiteY49" fmla="*/ 1359568 h 1760621"/>
                <a:gd name="connsiteX50" fmla="*/ 1511968 w 1949297"/>
                <a:gd name="connsiteY50" fmla="*/ 1323473 h 1760621"/>
                <a:gd name="connsiteX51" fmla="*/ 1544053 w 1949297"/>
                <a:gd name="connsiteY51" fmla="*/ 1187115 h 1760621"/>
                <a:gd name="connsiteX52" fmla="*/ 1487905 w 1949297"/>
                <a:gd name="connsiteY52" fmla="*/ 1143000 h 1760621"/>
                <a:gd name="connsiteX53" fmla="*/ 1495926 w 1949297"/>
                <a:gd name="connsiteY53" fmla="*/ 1082842 h 1760621"/>
                <a:gd name="connsiteX54" fmla="*/ 1592179 w 1949297"/>
                <a:gd name="connsiteY54" fmla="*/ 1050758 h 1760621"/>
                <a:gd name="connsiteX55" fmla="*/ 1716505 w 1949297"/>
                <a:gd name="connsiteY55" fmla="*/ 894347 h 1760621"/>
                <a:gd name="connsiteX56" fmla="*/ 1700463 w 1949297"/>
                <a:gd name="connsiteY56" fmla="*/ 798094 h 1760621"/>
                <a:gd name="connsiteX57" fmla="*/ 1816768 w 1949297"/>
                <a:gd name="connsiteY57" fmla="*/ 677779 h 1760621"/>
                <a:gd name="connsiteX58" fmla="*/ 1868906 w 1949297"/>
                <a:gd name="connsiteY58" fmla="*/ 521368 h 1760621"/>
                <a:gd name="connsiteX59" fmla="*/ 1937236 w 1949297"/>
                <a:gd name="connsiteY59" fmla="*/ 469359 h 1760621"/>
                <a:gd name="connsiteX60" fmla="*/ 1886081 w 1949297"/>
                <a:gd name="connsiteY60" fmla="*/ 430658 h 1760621"/>
                <a:gd name="connsiteX61" fmla="*/ 1854594 w 1949297"/>
                <a:gd name="connsiteY61" fmla="*/ 485354 h 1760621"/>
                <a:gd name="connsiteX62" fmla="*/ 1752600 w 1949297"/>
                <a:gd name="connsiteY62" fmla="*/ 449179 h 1760621"/>
                <a:gd name="connsiteX63" fmla="*/ 1656347 w 1949297"/>
                <a:gd name="connsiteY63" fmla="*/ 417094 h 1760621"/>
                <a:gd name="connsiteX64" fmla="*/ 1580147 w 1949297"/>
                <a:gd name="connsiteY64" fmla="*/ 429126 h 1760621"/>
                <a:gd name="connsiteX65" fmla="*/ 1524000 w 1949297"/>
                <a:gd name="connsiteY65" fmla="*/ 489284 h 1760621"/>
                <a:gd name="connsiteX66" fmla="*/ 1524000 w 1949297"/>
                <a:gd name="connsiteY66" fmla="*/ 537410 h 1760621"/>
                <a:gd name="connsiteX67" fmla="*/ 1536032 w 1949297"/>
                <a:gd name="connsiteY67" fmla="*/ 549442 h 1760621"/>
                <a:gd name="connsiteX68" fmla="*/ 1503947 w 1949297"/>
                <a:gd name="connsiteY68" fmla="*/ 557463 h 1760621"/>
                <a:gd name="connsiteX69" fmla="*/ 1483895 w 1949297"/>
                <a:gd name="connsiteY69" fmla="*/ 545431 h 1760621"/>
                <a:gd name="connsiteX70" fmla="*/ 1371600 w 1949297"/>
                <a:gd name="connsiteY70" fmla="*/ 697831 h 1760621"/>
                <a:gd name="connsiteX71" fmla="*/ 1395663 w 1949297"/>
                <a:gd name="connsiteY71" fmla="*/ 593558 h 1760621"/>
                <a:gd name="connsiteX72" fmla="*/ 1155032 w 1949297"/>
                <a:gd name="connsiteY72" fmla="*/ 605589 h 1760621"/>
                <a:gd name="connsiteX73" fmla="*/ 1471863 w 1949297"/>
                <a:gd name="connsiteY73" fmla="*/ 533400 h 1760621"/>
                <a:gd name="connsiteX74" fmla="*/ 1524000 w 1949297"/>
                <a:gd name="connsiteY74" fmla="*/ 376989 h 1760621"/>
                <a:gd name="connsiteX75" fmla="*/ 1447800 w 1949297"/>
                <a:gd name="connsiteY75" fmla="*/ 352926 h 1760621"/>
                <a:gd name="connsiteX76" fmla="*/ 1251284 w 1949297"/>
                <a:gd name="connsiteY76" fmla="*/ 372979 h 1760621"/>
                <a:gd name="connsiteX77" fmla="*/ 1207168 w 1949297"/>
                <a:gd name="connsiteY77" fmla="*/ 501315 h 1760621"/>
                <a:gd name="connsiteX78" fmla="*/ 1167063 w 1949297"/>
                <a:gd name="connsiteY78" fmla="*/ 485273 h 1760621"/>
                <a:gd name="connsiteX79" fmla="*/ 986589 w 1949297"/>
                <a:gd name="connsiteY79" fmla="*/ 577515 h 1760621"/>
                <a:gd name="connsiteX80" fmla="*/ 966537 w 1949297"/>
                <a:gd name="connsiteY80" fmla="*/ 697831 h 1760621"/>
                <a:gd name="connsiteX81" fmla="*/ 946484 w 1949297"/>
                <a:gd name="connsiteY81" fmla="*/ 625642 h 1760621"/>
                <a:gd name="connsiteX82" fmla="*/ 970547 w 1949297"/>
                <a:gd name="connsiteY82" fmla="*/ 561473 h 1760621"/>
                <a:gd name="connsiteX83" fmla="*/ 830179 w 1949297"/>
                <a:gd name="connsiteY83" fmla="*/ 601579 h 1760621"/>
                <a:gd name="connsiteX84" fmla="*/ 962526 w 1949297"/>
                <a:gd name="connsiteY84" fmla="*/ 537410 h 1760621"/>
                <a:gd name="connsiteX85" fmla="*/ 946484 w 1949297"/>
                <a:gd name="connsiteY85" fmla="*/ 469231 h 1760621"/>
                <a:gd name="connsiteX86" fmla="*/ 922421 w 1949297"/>
                <a:gd name="connsiteY86" fmla="*/ 449179 h 1760621"/>
                <a:gd name="connsiteX87" fmla="*/ 918410 w 1949297"/>
                <a:gd name="connsiteY87" fmla="*/ 397042 h 1760621"/>
                <a:gd name="connsiteX88" fmla="*/ 830179 w 1949297"/>
                <a:gd name="connsiteY88" fmla="*/ 356936 h 1760621"/>
                <a:gd name="connsiteX89" fmla="*/ 818147 w 1949297"/>
                <a:gd name="connsiteY89" fmla="*/ 252663 h 1760621"/>
                <a:gd name="connsiteX90" fmla="*/ 774032 w 1949297"/>
                <a:gd name="connsiteY90" fmla="*/ 224589 h 1760621"/>
                <a:gd name="connsiteX91" fmla="*/ 737937 w 1949297"/>
                <a:gd name="connsiteY91" fmla="*/ 164431 h 1760621"/>
                <a:gd name="connsiteX92" fmla="*/ 605589 w 1949297"/>
                <a:gd name="connsiteY92" fmla="*/ 116305 h 1760621"/>
                <a:gd name="connsiteX93" fmla="*/ 589547 w 1949297"/>
                <a:gd name="connsiteY93" fmla="*/ 12031 h 1760621"/>
                <a:gd name="connsiteX0" fmla="*/ 589547 w 1949297"/>
                <a:gd name="connsiteY0" fmla="*/ 12031 h 1760621"/>
                <a:gd name="connsiteX1" fmla="*/ 537410 w 1949297"/>
                <a:gd name="connsiteY1" fmla="*/ 0 h 1760621"/>
                <a:gd name="connsiteX2" fmla="*/ 477253 w 1949297"/>
                <a:gd name="connsiteY2" fmla="*/ 16042 h 1760621"/>
                <a:gd name="connsiteX3" fmla="*/ 437147 w 1949297"/>
                <a:gd name="connsiteY3" fmla="*/ 4010 h 1760621"/>
                <a:gd name="connsiteX4" fmla="*/ 449179 w 1949297"/>
                <a:gd name="connsiteY4" fmla="*/ 52136 h 1760621"/>
                <a:gd name="connsiteX5" fmla="*/ 429126 w 1949297"/>
                <a:gd name="connsiteY5" fmla="*/ 84221 h 1760621"/>
                <a:gd name="connsiteX6" fmla="*/ 344905 w 1949297"/>
                <a:gd name="connsiteY6" fmla="*/ 80210 h 1760621"/>
                <a:gd name="connsiteX7" fmla="*/ 316832 w 1949297"/>
                <a:gd name="connsiteY7" fmla="*/ 100263 h 1760621"/>
                <a:gd name="connsiteX8" fmla="*/ 268705 w 1949297"/>
                <a:gd name="connsiteY8" fmla="*/ 104273 h 1760621"/>
                <a:gd name="connsiteX9" fmla="*/ 216568 w 1949297"/>
                <a:gd name="connsiteY9" fmla="*/ 68179 h 1760621"/>
                <a:gd name="connsiteX10" fmla="*/ 204537 w 1949297"/>
                <a:gd name="connsiteY10" fmla="*/ 100263 h 1760621"/>
                <a:gd name="connsiteX11" fmla="*/ 128337 w 1949297"/>
                <a:gd name="connsiteY11" fmla="*/ 128336 h 1760621"/>
                <a:gd name="connsiteX12" fmla="*/ 100263 w 1949297"/>
                <a:gd name="connsiteY12" fmla="*/ 124326 h 1760621"/>
                <a:gd name="connsiteX13" fmla="*/ 60158 w 1949297"/>
                <a:gd name="connsiteY13" fmla="*/ 140368 h 1760621"/>
                <a:gd name="connsiteX14" fmla="*/ 68179 w 1949297"/>
                <a:gd name="connsiteY14" fmla="*/ 168442 h 1760621"/>
                <a:gd name="connsiteX15" fmla="*/ 44116 w 1949297"/>
                <a:gd name="connsiteY15" fmla="*/ 184484 h 1760621"/>
                <a:gd name="connsiteX16" fmla="*/ 0 w 1949297"/>
                <a:gd name="connsiteY16" fmla="*/ 176463 h 1760621"/>
                <a:gd name="connsiteX17" fmla="*/ 36095 w 1949297"/>
                <a:gd name="connsiteY17" fmla="*/ 429126 h 1760621"/>
                <a:gd name="connsiteX18" fmla="*/ 100263 w 1949297"/>
                <a:gd name="connsiteY18" fmla="*/ 485273 h 1760621"/>
                <a:gd name="connsiteX19" fmla="*/ 132347 w 1949297"/>
                <a:gd name="connsiteY19" fmla="*/ 573505 h 1760621"/>
                <a:gd name="connsiteX20" fmla="*/ 268705 w 1949297"/>
                <a:gd name="connsiteY20" fmla="*/ 589547 h 1760621"/>
                <a:gd name="connsiteX21" fmla="*/ 308810 w 1949297"/>
                <a:gd name="connsiteY21" fmla="*/ 633663 h 1760621"/>
                <a:gd name="connsiteX22" fmla="*/ 372979 w 1949297"/>
                <a:gd name="connsiteY22" fmla="*/ 601579 h 1760621"/>
                <a:gd name="connsiteX23" fmla="*/ 417095 w 1949297"/>
                <a:gd name="connsiteY23" fmla="*/ 597568 h 1760621"/>
                <a:gd name="connsiteX24" fmla="*/ 389021 w 1949297"/>
                <a:gd name="connsiteY24" fmla="*/ 593558 h 1760621"/>
                <a:gd name="connsiteX25" fmla="*/ 332874 w 1949297"/>
                <a:gd name="connsiteY25" fmla="*/ 589547 h 1760621"/>
                <a:gd name="connsiteX26" fmla="*/ 276726 w 1949297"/>
                <a:gd name="connsiteY26" fmla="*/ 561473 h 1760621"/>
                <a:gd name="connsiteX27" fmla="*/ 256674 w 1949297"/>
                <a:gd name="connsiteY27" fmla="*/ 521368 h 1760621"/>
                <a:gd name="connsiteX28" fmla="*/ 292768 w 1949297"/>
                <a:gd name="connsiteY28" fmla="*/ 553452 h 1760621"/>
                <a:gd name="connsiteX29" fmla="*/ 328863 w 1949297"/>
                <a:gd name="connsiteY29" fmla="*/ 541421 h 1760621"/>
                <a:gd name="connsiteX30" fmla="*/ 356937 w 1949297"/>
                <a:gd name="connsiteY30" fmla="*/ 569494 h 1760621"/>
                <a:gd name="connsiteX31" fmla="*/ 397042 w 1949297"/>
                <a:gd name="connsiteY31" fmla="*/ 569494 h 1760621"/>
                <a:gd name="connsiteX32" fmla="*/ 449179 w 1949297"/>
                <a:gd name="connsiteY32" fmla="*/ 549442 h 1760621"/>
                <a:gd name="connsiteX33" fmla="*/ 453189 w 1949297"/>
                <a:gd name="connsiteY33" fmla="*/ 597568 h 1760621"/>
                <a:gd name="connsiteX34" fmla="*/ 469232 w 1949297"/>
                <a:gd name="connsiteY34" fmla="*/ 613610 h 1760621"/>
                <a:gd name="connsiteX35" fmla="*/ 521368 w 1949297"/>
                <a:gd name="connsiteY35" fmla="*/ 617621 h 1760621"/>
                <a:gd name="connsiteX36" fmla="*/ 513347 w 1949297"/>
                <a:gd name="connsiteY36" fmla="*/ 637673 h 1760621"/>
                <a:gd name="connsiteX37" fmla="*/ 453189 w 1949297"/>
                <a:gd name="connsiteY37" fmla="*/ 637673 h 1760621"/>
                <a:gd name="connsiteX38" fmla="*/ 409074 w 1949297"/>
                <a:gd name="connsiteY38" fmla="*/ 629652 h 1760621"/>
                <a:gd name="connsiteX39" fmla="*/ 324853 w 1949297"/>
                <a:gd name="connsiteY39" fmla="*/ 725905 h 1760621"/>
                <a:gd name="connsiteX40" fmla="*/ 56147 w 1949297"/>
                <a:gd name="connsiteY40" fmla="*/ 1291389 h 1760621"/>
                <a:gd name="connsiteX41" fmla="*/ 108284 w 1949297"/>
                <a:gd name="connsiteY41" fmla="*/ 1471863 h 1760621"/>
                <a:gd name="connsiteX42" fmla="*/ 184484 w 1949297"/>
                <a:gd name="connsiteY42" fmla="*/ 1640305 h 1760621"/>
                <a:gd name="connsiteX43" fmla="*/ 284747 w 1949297"/>
                <a:gd name="connsiteY43" fmla="*/ 1740568 h 1760621"/>
                <a:gd name="connsiteX44" fmla="*/ 360947 w 1949297"/>
                <a:gd name="connsiteY44" fmla="*/ 1752600 h 1760621"/>
                <a:gd name="connsiteX45" fmla="*/ 1303421 w 1949297"/>
                <a:gd name="connsiteY45" fmla="*/ 1760621 h 1760621"/>
                <a:gd name="connsiteX46" fmla="*/ 1427747 w 1949297"/>
                <a:gd name="connsiteY46" fmla="*/ 1556084 h 1760621"/>
                <a:gd name="connsiteX47" fmla="*/ 1407695 w 1949297"/>
                <a:gd name="connsiteY47" fmla="*/ 1499936 h 1760621"/>
                <a:gd name="connsiteX48" fmla="*/ 1431758 w 1949297"/>
                <a:gd name="connsiteY48" fmla="*/ 1403684 h 1760621"/>
                <a:gd name="connsiteX49" fmla="*/ 1407695 w 1949297"/>
                <a:gd name="connsiteY49" fmla="*/ 1359568 h 1760621"/>
                <a:gd name="connsiteX50" fmla="*/ 1511968 w 1949297"/>
                <a:gd name="connsiteY50" fmla="*/ 1323473 h 1760621"/>
                <a:gd name="connsiteX51" fmla="*/ 1544053 w 1949297"/>
                <a:gd name="connsiteY51" fmla="*/ 1187115 h 1760621"/>
                <a:gd name="connsiteX52" fmla="*/ 1487905 w 1949297"/>
                <a:gd name="connsiteY52" fmla="*/ 1143000 h 1760621"/>
                <a:gd name="connsiteX53" fmla="*/ 1495926 w 1949297"/>
                <a:gd name="connsiteY53" fmla="*/ 1082842 h 1760621"/>
                <a:gd name="connsiteX54" fmla="*/ 1592179 w 1949297"/>
                <a:gd name="connsiteY54" fmla="*/ 1050758 h 1760621"/>
                <a:gd name="connsiteX55" fmla="*/ 1716505 w 1949297"/>
                <a:gd name="connsiteY55" fmla="*/ 894347 h 1760621"/>
                <a:gd name="connsiteX56" fmla="*/ 1700463 w 1949297"/>
                <a:gd name="connsiteY56" fmla="*/ 798094 h 1760621"/>
                <a:gd name="connsiteX57" fmla="*/ 1816768 w 1949297"/>
                <a:gd name="connsiteY57" fmla="*/ 677779 h 1760621"/>
                <a:gd name="connsiteX58" fmla="*/ 1868906 w 1949297"/>
                <a:gd name="connsiteY58" fmla="*/ 521368 h 1760621"/>
                <a:gd name="connsiteX59" fmla="*/ 1937236 w 1949297"/>
                <a:gd name="connsiteY59" fmla="*/ 469359 h 1760621"/>
                <a:gd name="connsiteX60" fmla="*/ 1886081 w 1949297"/>
                <a:gd name="connsiteY60" fmla="*/ 430658 h 1760621"/>
                <a:gd name="connsiteX61" fmla="*/ 1817271 w 1949297"/>
                <a:gd name="connsiteY61" fmla="*/ 450698 h 1760621"/>
                <a:gd name="connsiteX62" fmla="*/ 1752600 w 1949297"/>
                <a:gd name="connsiteY62" fmla="*/ 449179 h 1760621"/>
                <a:gd name="connsiteX63" fmla="*/ 1656347 w 1949297"/>
                <a:gd name="connsiteY63" fmla="*/ 417094 h 1760621"/>
                <a:gd name="connsiteX64" fmla="*/ 1580147 w 1949297"/>
                <a:gd name="connsiteY64" fmla="*/ 429126 h 1760621"/>
                <a:gd name="connsiteX65" fmla="*/ 1524000 w 1949297"/>
                <a:gd name="connsiteY65" fmla="*/ 489284 h 1760621"/>
                <a:gd name="connsiteX66" fmla="*/ 1524000 w 1949297"/>
                <a:gd name="connsiteY66" fmla="*/ 537410 h 1760621"/>
                <a:gd name="connsiteX67" fmla="*/ 1536032 w 1949297"/>
                <a:gd name="connsiteY67" fmla="*/ 549442 h 1760621"/>
                <a:gd name="connsiteX68" fmla="*/ 1503947 w 1949297"/>
                <a:gd name="connsiteY68" fmla="*/ 557463 h 1760621"/>
                <a:gd name="connsiteX69" fmla="*/ 1483895 w 1949297"/>
                <a:gd name="connsiteY69" fmla="*/ 545431 h 1760621"/>
                <a:gd name="connsiteX70" fmla="*/ 1371600 w 1949297"/>
                <a:gd name="connsiteY70" fmla="*/ 697831 h 1760621"/>
                <a:gd name="connsiteX71" fmla="*/ 1395663 w 1949297"/>
                <a:gd name="connsiteY71" fmla="*/ 593558 h 1760621"/>
                <a:gd name="connsiteX72" fmla="*/ 1155032 w 1949297"/>
                <a:gd name="connsiteY72" fmla="*/ 605589 h 1760621"/>
                <a:gd name="connsiteX73" fmla="*/ 1471863 w 1949297"/>
                <a:gd name="connsiteY73" fmla="*/ 533400 h 1760621"/>
                <a:gd name="connsiteX74" fmla="*/ 1524000 w 1949297"/>
                <a:gd name="connsiteY74" fmla="*/ 376989 h 1760621"/>
                <a:gd name="connsiteX75" fmla="*/ 1447800 w 1949297"/>
                <a:gd name="connsiteY75" fmla="*/ 352926 h 1760621"/>
                <a:gd name="connsiteX76" fmla="*/ 1251284 w 1949297"/>
                <a:gd name="connsiteY76" fmla="*/ 372979 h 1760621"/>
                <a:gd name="connsiteX77" fmla="*/ 1207168 w 1949297"/>
                <a:gd name="connsiteY77" fmla="*/ 501315 h 1760621"/>
                <a:gd name="connsiteX78" fmla="*/ 1167063 w 1949297"/>
                <a:gd name="connsiteY78" fmla="*/ 485273 h 1760621"/>
                <a:gd name="connsiteX79" fmla="*/ 986589 w 1949297"/>
                <a:gd name="connsiteY79" fmla="*/ 577515 h 1760621"/>
                <a:gd name="connsiteX80" fmla="*/ 966537 w 1949297"/>
                <a:gd name="connsiteY80" fmla="*/ 697831 h 1760621"/>
                <a:gd name="connsiteX81" fmla="*/ 946484 w 1949297"/>
                <a:gd name="connsiteY81" fmla="*/ 625642 h 1760621"/>
                <a:gd name="connsiteX82" fmla="*/ 970547 w 1949297"/>
                <a:gd name="connsiteY82" fmla="*/ 561473 h 1760621"/>
                <a:gd name="connsiteX83" fmla="*/ 830179 w 1949297"/>
                <a:gd name="connsiteY83" fmla="*/ 601579 h 1760621"/>
                <a:gd name="connsiteX84" fmla="*/ 962526 w 1949297"/>
                <a:gd name="connsiteY84" fmla="*/ 537410 h 1760621"/>
                <a:gd name="connsiteX85" fmla="*/ 946484 w 1949297"/>
                <a:gd name="connsiteY85" fmla="*/ 469231 h 1760621"/>
                <a:gd name="connsiteX86" fmla="*/ 922421 w 1949297"/>
                <a:gd name="connsiteY86" fmla="*/ 449179 h 1760621"/>
                <a:gd name="connsiteX87" fmla="*/ 918410 w 1949297"/>
                <a:gd name="connsiteY87" fmla="*/ 397042 h 1760621"/>
                <a:gd name="connsiteX88" fmla="*/ 830179 w 1949297"/>
                <a:gd name="connsiteY88" fmla="*/ 356936 h 1760621"/>
                <a:gd name="connsiteX89" fmla="*/ 818147 w 1949297"/>
                <a:gd name="connsiteY89" fmla="*/ 252663 h 1760621"/>
                <a:gd name="connsiteX90" fmla="*/ 774032 w 1949297"/>
                <a:gd name="connsiteY90" fmla="*/ 224589 h 1760621"/>
                <a:gd name="connsiteX91" fmla="*/ 737937 w 1949297"/>
                <a:gd name="connsiteY91" fmla="*/ 164431 h 1760621"/>
                <a:gd name="connsiteX92" fmla="*/ 605589 w 1949297"/>
                <a:gd name="connsiteY92" fmla="*/ 116305 h 1760621"/>
                <a:gd name="connsiteX93" fmla="*/ 589547 w 1949297"/>
                <a:gd name="connsiteY93" fmla="*/ 12031 h 1760621"/>
                <a:gd name="connsiteX0" fmla="*/ 589547 w 1949297"/>
                <a:gd name="connsiteY0" fmla="*/ 12031 h 1760621"/>
                <a:gd name="connsiteX1" fmla="*/ 537410 w 1949297"/>
                <a:gd name="connsiteY1" fmla="*/ 0 h 1760621"/>
                <a:gd name="connsiteX2" fmla="*/ 477253 w 1949297"/>
                <a:gd name="connsiteY2" fmla="*/ 16042 h 1760621"/>
                <a:gd name="connsiteX3" fmla="*/ 437147 w 1949297"/>
                <a:gd name="connsiteY3" fmla="*/ 4010 h 1760621"/>
                <a:gd name="connsiteX4" fmla="*/ 449179 w 1949297"/>
                <a:gd name="connsiteY4" fmla="*/ 52136 h 1760621"/>
                <a:gd name="connsiteX5" fmla="*/ 429126 w 1949297"/>
                <a:gd name="connsiteY5" fmla="*/ 84221 h 1760621"/>
                <a:gd name="connsiteX6" fmla="*/ 344905 w 1949297"/>
                <a:gd name="connsiteY6" fmla="*/ 80210 h 1760621"/>
                <a:gd name="connsiteX7" fmla="*/ 316832 w 1949297"/>
                <a:gd name="connsiteY7" fmla="*/ 100263 h 1760621"/>
                <a:gd name="connsiteX8" fmla="*/ 268705 w 1949297"/>
                <a:gd name="connsiteY8" fmla="*/ 104273 h 1760621"/>
                <a:gd name="connsiteX9" fmla="*/ 216568 w 1949297"/>
                <a:gd name="connsiteY9" fmla="*/ 68179 h 1760621"/>
                <a:gd name="connsiteX10" fmla="*/ 204537 w 1949297"/>
                <a:gd name="connsiteY10" fmla="*/ 100263 h 1760621"/>
                <a:gd name="connsiteX11" fmla="*/ 128337 w 1949297"/>
                <a:gd name="connsiteY11" fmla="*/ 128336 h 1760621"/>
                <a:gd name="connsiteX12" fmla="*/ 100263 w 1949297"/>
                <a:gd name="connsiteY12" fmla="*/ 124326 h 1760621"/>
                <a:gd name="connsiteX13" fmla="*/ 60158 w 1949297"/>
                <a:gd name="connsiteY13" fmla="*/ 140368 h 1760621"/>
                <a:gd name="connsiteX14" fmla="*/ 68179 w 1949297"/>
                <a:gd name="connsiteY14" fmla="*/ 168442 h 1760621"/>
                <a:gd name="connsiteX15" fmla="*/ 44116 w 1949297"/>
                <a:gd name="connsiteY15" fmla="*/ 184484 h 1760621"/>
                <a:gd name="connsiteX16" fmla="*/ 0 w 1949297"/>
                <a:gd name="connsiteY16" fmla="*/ 176463 h 1760621"/>
                <a:gd name="connsiteX17" fmla="*/ 36095 w 1949297"/>
                <a:gd name="connsiteY17" fmla="*/ 429126 h 1760621"/>
                <a:gd name="connsiteX18" fmla="*/ 100263 w 1949297"/>
                <a:gd name="connsiteY18" fmla="*/ 485273 h 1760621"/>
                <a:gd name="connsiteX19" fmla="*/ 132347 w 1949297"/>
                <a:gd name="connsiteY19" fmla="*/ 573505 h 1760621"/>
                <a:gd name="connsiteX20" fmla="*/ 268705 w 1949297"/>
                <a:gd name="connsiteY20" fmla="*/ 589547 h 1760621"/>
                <a:gd name="connsiteX21" fmla="*/ 308810 w 1949297"/>
                <a:gd name="connsiteY21" fmla="*/ 633663 h 1760621"/>
                <a:gd name="connsiteX22" fmla="*/ 372979 w 1949297"/>
                <a:gd name="connsiteY22" fmla="*/ 601579 h 1760621"/>
                <a:gd name="connsiteX23" fmla="*/ 417095 w 1949297"/>
                <a:gd name="connsiteY23" fmla="*/ 597568 h 1760621"/>
                <a:gd name="connsiteX24" fmla="*/ 389021 w 1949297"/>
                <a:gd name="connsiteY24" fmla="*/ 593558 h 1760621"/>
                <a:gd name="connsiteX25" fmla="*/ 332874 w 1949297"/>
                <a:gd name="connsiteY25" fmla="*/ 589547 h 1760621"/>
                <a:gd name="connsiteX26" fmla="*/ 276726 w 1949297"/>
                <a:gd name="connsiteY26" fmla="*/ 561473 h 1760621"/>
                <a:gd name="connsiteX27" fmla="*/ 256674 w 1949297"/>
                <a:gd name="connsiteY27" fmla="*/ 521368 h 1760621"/>
                <a:gd name="connsiteX28" fmla="*/ 292768 w 1949297"/>
                <a:gd name="connsiteY28" fmla="*/ 553452 h 1760621"/>
                <a:gd name="connsiteX29" fmla="*/ 328863 w 1949297"/>
                <a:gd name="connsiteY29" fmla="*/ 541421 h 1760621"/>
                <a:gd name="connsiteX30" fmla="*/ 356937 w 1949297"/>
                <a:gd name="connsiteY30" fmla="*/ 569494 h 1760621"/>
                <a:gd name="connsiteX31" fmla="*/ 397042 w 1949297"/>
                <a:gd name="connsiteY31" fmla="*/ 569494 h 1760621"/>
                <a:gd name="connsiteX32" fmla="*/ 449179 w 1949297"/>
                <a:gd name="connsiteY32" fmla="*/ 549442 h 1760621"/>
                <a:gd name="connsiteX33" fmla="*/ 453189 w 1949297"/>
                <a:gd name="connsiteY33" fmla="*/ 597568 h 1760621"/>
                <a:gd name="connsiteX34" fmla="*/ 469232 w 1949297"/>
                <a:gd name="connsiteY34" fmla="*/ 613610 h 1760621"/>
                <a:gd name="connsiteX35" fmla="*/ 521368 w 1949297"/>
                <a:gd name="connsiteY35" fmla="*/ 617621 h 1760621"/>
                <a:gd name="connsiteX36" fmla="*/ 513347 w 1949297"/>
                <a:gd name="connsiteY36" fmla="*/ 637673 h 1760621"/>
                <a:gd name="connsiteX37" fmla="*/ 453189 w 1949297"/>
                <a:gd name="connsiteY37" fmla="*/ 637673 h 1760621"/>
                <a:gd name="connsiteX38" fmla="*/ 409074 w 1949297"/>
                <a:gd name="connsiteY38" fmla="*/ 629652 h 1760621"/>
                <a:gd name="connsiteX39" fmla="*/ 324853 w 1949297"/>
                <a:gd name="connsiteY39" fmla="*/ 725905 h 1760621"/>
                <a:gd name="connsiteX40" fmla="*/ 56147 w 1949297"/>
                <a:gd name="connsiteY40" fmla="*/ 1291389 h 1760621"/>
                <a:gd name="connsiteX41" fmla="*/ 108284 w 1949297"/>
                <a:gd name="connsiteY41" fmla="*/ 1471863 h 1760621"/>
                <a:gd name="connsiteX42" fmla="*/ 184484 w 1949297"/>
                <a:gd name="connsiteY42" fmla="*/ 1640305 h 1760621"/>
                <a:gd name="connsiteX43" fmla="*/ 284747 w 1949297"/>
                <a:gd name="connsiteY43" fmla="*/ 1740568 h 1760621"/>
                <a:gd name="connsiteX44" fmla="*/ 360947 w 1949297"/>
                <a:gd name="connsiteY44" fmla="*/ 1752600 h 1760621"/>
                <a:gd name="connsiteX45" fmla="*/ 1303421 w 1949297"/>
                <a:gd name="connsiteY45" fmla="*/ 1760621 h 1760621"/>
                <a:gd name="connsiteX46" fmla="*/ 1427747 w 1949297"/>
                <a:gd name="connsiteY46" fmla="*/ 1556084 h 1760621"/>
                <a:gd name="connsiteX47" fmla="*/ 1407695 w 1949297"/>
                <a:gd name="connsiteY47" fmla="*/ 1499936 h 1760621"/>
                <a:gd name="connsiteX48" fmla="*/ 1431758 w 1949297"/>
                <a:gd name="connsiteY48" fmla="*/ 1403684 h 1760621"/>
                <a:gd name="connsiteX49" fmla="*/ 1407695 w 1949297"/>
                <a:gd name="connsiteY49" fmla="*/ 1359568 h 1760621"/>
                <a:gd name="connsiteX50" fmla="*/ 1511968 w 1949297"/>
                <a:gd name="connsiteY50" fmla="*/ 1323473 h 1760621"/>
                <a:gd name="connsiteX51" fmla="*/ 1544053 w 1949297"/>
                <a:gd name="connsiteY51" fmla="*/ 1187115 h 1760621"/>
                <a:gd name="connsiteX52" fmla="*/ 1487905 w 1949297"/>
                <a:gd name="connsiteY52" fmla="*/ 1143000 h 1760621"/>
                <a:gd name="connsiteX53" fmla="*/ 1495926 w 1949297"/>
                <a:gd name="connsiteY53" fmla="*/ 1082842 h 1760621"/>
                <a:gd name="connsiteX54" fmla="*/ 1592179 w 1949297"/>
                <a:gd name="connsiteY54" fmla="*/ 1050758 h 1760621"/>
                <a:gd name="connsiteX55" fmla="*/ 1716505 w 1949297"/>
                <a:gd name="connsiteY55" fmla="*/ 894347 h 1760621"/>
                <a:gd name="connsiteX56" fmla="*/ 1700463 w 1949297"/>
                <a:gd name="connsiteY56" fmla="*/ 798094 h 1760621"/>
                <a:gd name="connsiteX57" fmla="*/ 1816768 w 1949297"/>
                <a:gd name="connsiteY57" fmla="*/ 677779 h 1760621"/>
                <a:gd name="connsiteX58" fmla="*/ 1868906 w 1949297"/>
                <a:gd name="connsiteY58" fmla="*/ 521368 h 1760621"/>
                <a:gd name="connsiteX59" fmla="*/ 1937236 w 1949297"/>
                <a:gd name="connsiteY59" fmla="*/ 469359 h 1760621"/>
                <a:gd name="connsiteX60" fmla="*/ 1886081 w 1949297"/>
                <a:gd name="connsiteY60" fmla="*/ 430658 h 1760621"/>
                <a:gd name="connsiteX61" fmla="*/ 1801276 w 1949297"/>
                <a:gd name="connsiteY61" fmla="*/ 474691 h 1760621"/>
                <a:gd name="connsiteX62" fmla="*/ 1752600 w 1949297"/>
                <a:gd name="connsiteY62" fmla="*/ 449179 h 1760621"/>
                <a:gd name="connsiteX63" fmla="*/ 1656347 w 1949297"/>
                <a:gd name="connsiteY63" fmla="*/ 417094 h 1760621"/>
                <a:gd name="connsiteX64" fmla="*/ 1580147 w 1949297"/>
                <a:gd name="connsiteY64" fmla="*/ 429126 h 1760621"/>
                <a:gd name="connsiteX65" fmla="*/ 1524000 w 1949297"/>
                <a:gd name="connsiteY65" fmla="*/ 489284 h 1760621"/>
                <a:gd name="connsiteX66" fmla="*/ 1524000 w 1949297"/>
                <a:gd name="connsiteY66" fmla="*/ 537410 h 1760621"/>
                <a:gd name="connsiteX67" fmla="*/ 1536032 w 1949297"/>
                <a:gd name="connsiteY67" fmla="*/ 549442 h 1760621"/>
                <a:gd name="connsiteX68" fmla="*/ 1503947 w 1949297"/>
                <a:gd name="connsiteY68" fmla="*/ 557463 h 1760621"/>
                <a:gd name="connsiteX69" fmla="*/ 1483895 w 1949297"/>
                <a:gd name="connsiteY69" fmla="*/ 545431 h 1760621"/>
                <a:gd name="connsiteX70" fmla="*/ 1371600 w 1949297"/>
                <a:gd name="connsiteY70" fmla="*/ 697831 h 1760621"/>
                <a:gd name="connsiteX71" fmla="*/ 1395663 w 1949297"/>
                <a:gd name="connsiteY71" fmla="*/ 593558 h 1760621"/>
                <a:gd name="connsiteX72" fmla="*/ 1155032 w 1949297"/>
                <a:gd name="connsiteY72" fmla="*/ 605589 h 1760621"/>
                <a:gd name="connsiteX73" fmla="*/ 1471863 w 1949297"/>
                <a:gd name="connsiteY73" fmla="*/ 533400 h 1760621"/>
                <a:gd name="connsiteX74" fmla="*/ 1524000 w 1949297"/>
                <a:gd name="connsiteY74" fmla="*/ 376989 h 1760621"/>
                <a:gd name="connsiteX75" fmla="*/ 1447800 w 1949297"/>
                <a:gd name="connsiteY75" fmla="*/ 352926 h 1760621"/>
                <a:gd name="connsiteX76" fmla="*/ 1251284 w 1949297"/>
                <a:gd name="connsiteY76" fmla="*/ 372979 h 1760621"/>
                <a:gd name="connsiteX77" fmla="*/ 1207168 w 1949297"/>
                <a:gd name="connsiteY77" fmla="*/ 501315 h 1760621"/>
                <a:gd name="connsiteX78" fmla="*/ 1167063 w 1949297"/>
                <a:gd name="connsiteY78" fmla="*/ 485273 h 1760621"/>
                <a:gd name="connsiteX79" fmla="*/ 986589 w 1949297"/>
                <a:gd name="connsiteY79" fmla="*/ 577515 h 1760621"/>
                <a:gd name="connsiteX80" fmla="*/ 966537 w 1949297"/>
                <a:gd name="connsiteY80" fmla="*/ 697831 h 1760621"/>
                <a:gd name="connsiteX81" fmla="*/ 946484 w 1949297"/>
                <a:gd name="connsiteY81" fmla="*/ 625642 h 1760621"/>
                <a:gd name="connsiteX82" fmla="*/ 970547 w 1949297"/>
                <a:gd name="connsiteY82" fmla="*/ 561473 h 1760621"/>
                <a:gd name="connsiteX83" fmla="*/ 830179 w 1949297"/>
                <a:gd name="connsiteY83" fmla="*/ 601579 h 1760621"/>
                <a:gd name="connsiteX84" fmla="*/ 962526 w 1949297"/>
                <a:gd name="connsiteY84" fmla="*/ 537410 h 1760621"/>
                <a:gd name="connsiteX85" fmla="*/ 946484 w 1949297"/>
                <a:gd name="connsiteY85" fmla="*/ 469231 h 1760621"/>
                <a:gd name="connsiteX86" fmla="*/ 922421 w 1949297"/>
                <a:gd name="connsiteY86" fmla="*/ 449179 h 1760621"/>
                <a:gd name="connsiteX87" fmla="*/ 918410 w 1949297"/>
                <a:gd name="connsiteY87" fmla="*/ 397042 h 1760621"/>
                <a:gd name="connsiteX88" fmla="*/ 830179 w 1949297"/>
                <a:gd name="connsiteY88" fmla="*/ 356936 h 1760621"/>
                <a:gd name="connsiteX89" fmla="*/ 818147 w 1949297"/>
                <a:gd name="connsiteY89" fmla="*/ 252663 h 1760621"/>
                <a:gd name="connsiteX90" fmla="*/ 774032 w 1949297"/>
                <a:gd name="connsiteY90" fmla="*/ 224589 h 1760621"/>
                <a:gd name="connsiteX91" fmla="*/ 737937 w 1949297"/>
                <a:gd name="connsiteY91" fmla="*/ 164431 h 1760621"/>
                <a:gd name="connsiteX92" fmla="*/ 605589 w 1949297"/>
                <a:gd name="connsiteY92" fmla="*/ 116305 h 1760621"/>
                <a:gd name="connsiteX93" fmla="*/ 589547 w 1949297"/>
                <a:gd name="connsiteY93" fmla="*/ 12031 h 1760621"/>
                <a:gd name="connsiteX0" fmla="*/ 589547 w 1949297"/>
                <a:gd name="connsiteY0" fmla="*/ 12031 h 1760621"/>
                <a:gd name="connsiteX1" fmla="*/ 537410 w 1949297"/>
                <a:gd name="connsiteY1" fmla="*/ 0 h 1760621"/>
                <a:gd name="connsiteX2" fmla="*/ 477253 w 1949297"/>
                <a:gd name="connsiteY2" fmla="*/ 16042 h 1760621"/>
                <a:gd name="connsiteX3" fmla="*/ 437147 w 1949297"/>
                <a:gd name="connsiteY3" fmla="*/ 4010 h 1760621"/>
                <a:gd name="connsiteX4" fmla="*/ 449179 w 1949297"/>
                <a:gd name="connsiteY4" fmla="*/ 52136 h 1760621"/>
                <a:gd name="connsiteX5" fmla="*/ 429126 w 1949297"/>
                <a:gd name="connsiteY5" fmla="*/ 84221 h 1760621"/>
                <a:gd name="connsiteX6" fmla="*/ 344905 w 1949297"/>
                <a:gd name="connsiteY6" fmla="*/ 80210 h 1760621"/>
                <a:gd name="connsiteX7" fmla="*/ 316832 w 1949297"/>
                <a:gd name="connsiteY7" fmla="*/ 100263 h 1760621"/>
                <a:gd name="connsiteX8" fmla="*/ 268705 w 1949297"/>
                <a:gd name="connsiteY8" fmla="*/ 104273 h 1760621"/>
                <a:gd name="connsiteX9" fmla="*/ 216568 w 1949297"/>
                <a:gd name="connsiteY9" fmla="*/ 68179 h 1760621"/>
                <a:gd name="connsiteX10" fmla="*/ 204537 w 1949297"/>
                <a:gd name="connsiteY10" fmla="*/ 100263 h 1760621"/>
                <a:gd name="connsiteX11" fmla="*/ 128337 w 1949297"/>
                <a:gd name="connsiteY11" fmla="*/ 128336 h 1760621"/>
                <a:gd name="connsiteX12" fmla="*/ 100263 w 1949297"/>
                <a:gd name="connsiteY12" fmla="*/ 124326 h 1760621"/>
                <a:gd name="connsiteX13" fmla="*/ 60158 w 1949297"/>
                <a:gd name="connsiteY13" fmla="*/ 140368 h 1760621"/>
                <a:gd name="connsiteX14" fmla="*/ 68179 w 1949297"/>
                <a:gd name="connsiteY14" fmla="*/ 168442 h 1760621"/>
                <a:gd name="connsiteX15" fmla="*/ 44116 w 1949297"/>
                <a:gd name="connsiteY15" fmla="*/ 184484 h 1760621"/>
                <a:gd name="connsiteX16" fmla="*/ 0 w 1949297"/>
                <a:gd name="connsiteY16" fmla="*/ 176463 h 1760621"/>
                <a:gd name="connsiteX17" fmla="*/ 36095 w 1949297"/>
                <a:gd name="connsiteY17" fmla="*/ 429126 h 1760621"/>
                <a:gd name="connsiteX18" fmla="*/ 100263 w 1949297"/>
                <a:gd name="connsiteY18" fmla="*/ 485273 h 1760621"/>
                <a:gd name="connsiteX19" fmla="*/ 132347 w 1949297"/>
                <a:gd name="connsiteY19" fmla="*/ 573505 h 1760621"/>
                <a:gd name="connsiteX20" fmla="*/ 268705 w 1949297"/>
                <a:gd name="connsiteY20" fmla="*/ 589547 h 1760621"/>
                <a:gd name="connsiteX21" fmla="*/ 308810 w 1949297"/>
                <a:gd name="connsiteY21" fmla="*/ 633663 h 1760621"/>
                <a:gd name="connsiteX22" fmla="*/ 372979 w 1949297"/>
                <a:gd name="connsiteY22" fmla="*/ 601579 h 1760621"/>
                <a:gd name="connsiteX23" fmla="*/ 417095 w 1949297"/>
                <a:gd name="connsiteY23" fmla="*/ 597568 h 1760621"/>
                <a:gd name="connsiteX24" fmla="*/ 389021 w 1949297"/>
                <a:gd name="connsiteY24" fmla="*/ 593558 h 1760621"/>
                <a:gd name="connsiteX25" fmla="*/ 332874 w 1949297"/>
                <a:gd name="connsiteY25" fmla="*/ 589547 h 1760621"/>
                <a:gd name="connsiteX26" fmla="*/ 276726 w 1949297"/>
                <a:gd name="connsiteY26" fmla="*/ 561473 h 1760621"/>
                <a:gd name="connsiteX27" fmla="*/ 256674 w 1949297"/>
                <a:gd name="connsiteY27" fmla="*/ 521368 h 1760621"/>
                <a:gd name="connsiteX28" fmla="*/ 292768 w 1949297"/>
                <a:gd name="connsiteY28" fmla="*/ 553452 h 1760621"/>
                <a:gd name="connsiteX29" fmla="*/ 328863 w 1949297"/>
                <a:gd name="connsiteY29" fmla="*/ 541421 h 1760621"/>
                <a:gd name="connsiteX30" fmla="*/ 356937 w 1949297"/>
                <a:gd name="connsiteY30" fmla="*/ 569494 h 1760621"/>
                <a:gd name="connsiteX31" fmla="*/ 397042 w 1949297"/>
                <a:gd name="connsiteY31" fmla="*/ 569494 h 1760621"/>
                <a:gd name="connsiteX32" fmla="*/ 449179 w 1949297"/>
                <a:gd name="connsiteY32" fmla="*/ 549442 h 1760621"/>
                <a:gd name="connsiteX33" fmla="*/ 453189 w 1949297"/>
                <a:gd name="connsiteY33" fmla="*/ 597568 h 1760621"/>
                <a:gd name="connsiteX34" fmla="*/ 469232 w 1949297"/>
                <a:gd name="connsiteY34" fmla="*/ 613610 h 1760621"/>
                <a:gd name="connsiteX35" fmla="*/ 521368 w 1949297"/>
                <a:gd name="connsiteY35" fmla="*/ 617621 h 1760621"/>
                <a:gd name="connsiteX36" fmla="*/ 513347 w 1949297"/>
                <a:gd name="connsiteY36" fmla="*/ 637673 h 1760621"/>
                <a:gd name="connsiteX37" fmla="*/ 453189 w 1949297"/>
                <a:gd name="connsiteY37" fmla="*/ 637673 h 1760621"/>
                <a:gd name="connsiteX38" fmla="*/ 409074 w 1949297"/>
                <a:gd name="connsiteY38" fmla="*/ 629652 h 1760621"/>
                <a:gd name="connsiteX39" fmla="*/ 324853 w 1949297"/>
                <a:gd name="connsiteY39" fmla="*/ 725905 h 1760621"/>
                <a:gd name="connsiteX40" fmla="*/ 56147 w 1949297"/>
                <a:gd name="connsiteY40" fmla="*/ 1291389 h 1760621"/>
                <a:gd name="connsiteX41" fmla="*/ 108284 w 1949297"/>
                <a:gd name="connsiteY41" fmla="*/ 1471863 h 1760621"/>
                <a:gd name="connsiteX42" fmla="*/ 184484 w 1949297"/>
                <a:gd name="connsiteY42" fmla="*/ 1640305 h 1760621"/>
                <a:gd name="connsiteX43" fmla="*/ 284747 w 1949297"/>
                <a:gd name="connsiteY43" fmla="*/ 1740568 h 1760621"/>
                <a:gd name="connsiteX44" fmla="*/ 360947 w 1949297"/>
                <a:gd name="connsiteY44" fmla="*/ 1752600 h 1760621"/>
                <a:gd name="connsiteX45" fmla="*/ 1303421 w 1949297"/>
                <a:gd name="connsiteY45" fmla="*/ 1760621 h 1760621"/>
                <a:gd name="connsiteX46" fmla="*/ 1427747 w 1949297"/>
                <a:gd name="connsiteY46" fmla="*/ 1556084 h 1760621"/>
                <a:gd name="connsiteX47" fmla="*/ 1407695 w 1949297"/>
                <a:gd name="connsiteY47" fmla="*/ 1499936 h 1760621"/>
                <a:gd name="connsiteX48" fmla="*/ 1431758 w 1949297"/>
                <a:gd name="connsiteY48" fmla="*/ 1403684 h 1760621"/>
                <a:gd name="connsiteX49" fmla="*/ 1407695 w 1949297"/>
                <a:gd name="connsiteY49" fmla="*/ 1359568 h 1760621"/>
                <a:gd name="connsiteX50" fmla="*/ 1511968 w 1949297"/>
                <a:gd name="connsiteY50" fmla="*/ 1323473 h 1760621"/>
                <a:gd name="connsiteX51" fmla="*/ 1544053 w 1949297"/>
                <a:gd name="connsiteY51" fmla="*/ 1187115 h 1760621"/>
                <a:gd name="connsiteX52" fmla="*/ 1487905 w 1949297"/>
                <a:gd name="connsiteY52" fmla="*/ 1143000 h 1760621"/>
                <a:gd name="connsiteX53" fmla="*/ 1495926 w 1949297"/>
                <a:gd name="connsiteY53" fmla="*/ 1082842 h 1760621"/>
                <a:gd name="connsiteX54" fmla="*/ 1592179 w 1949297"/>
                <a:gd name="connsiteY54" fmla="*/ 1050758 h 1760621"/>
                <a:gd name="connsiteX55" fmla="*/ 1716505 w 1949297"/>
                <a:gd name="connsiteY55" fmla="*/ 894347 h 1760621"/>
                <a:gd name="connsiteX56" fmla="*/ 1700463 w 1949297"/>
                <a:gd name="connsiteY56" fmla="*/ 798094 h 1760621"/>
                <a:gd name="connsiteX57" fmla="*/ 1816768 w 1949297"/>
                <a:gd name="connsiteY57" fmla="*/ 677779 h 1760621"/>
                <a:gd name="connsiteX58" fmla="*/ 1868906 w 1949297"/>
                <a:gd name="connsiteY58" fmla="*/ 521368 h 1760621"/>
                <a:gd name="connsiteX59" fmla="*/ 1937236 w 1949297"/>
                <a:gd name="connsiteY59" fmla="*/ 469359 h 1760621"/>
                <a:gd name="connsiteX60" fmla="*/ 1830098 w 1949297"/>
                <a:gd name="connsiteY60" fmla="*/ 467981 h 1760621"/>
                <a:gd name="connsiteX61" fmla="*/ 1801276 w 1949297"/>
                <a:gd name="connsiteY61" fmla="*/ 474691 h 1760621"/>
                <a:gd name="connsiteX62" fmla="*/ 1752600 w 1949297"/>
                <a:gd name="connsiteY62" fmla="*/ 449179 h 1760621"/>
                <a:gd name="connsiteX63" fmla="*/ 1656347 w 1949297"/>
                <a:gd name="connsiteY63" fmla="*/ 417094 h 1760621"/>
                <a:gd name="connsiteX64" fmla="*/ 1580147 w 1949297"/>
                <a:gd name="connsiteY64" fmla="*/ 429126 h 1760621"/>
                <a:gd name="connsiteX65" fmla="*/ 1524000 w 1949297"/>
                <a:gd name="connsiteY65" fmla="*/ 489284 h 1760621"/>
                <a:gd name="connsiteX66" fmla="*/ 1524000 w 1949297"/>
                <a:gd name="connsiteY66" fmla="*/ 537410 h 1760621"/>
                <a:gd name="connsiteX67" fmla="*/ 1536032 w 1949297"/>
                <a:gd name="connsiteY67" fmla="*/ 549442 h 1760621"/>
                <a:gd name="connsiteX68" fmla="*/ 1503947 w 1949297"/>
                <a:gd name="connsiteY68" fmla="*/ 557463 h 1760621"/>
                <a:gd name="connsiteX69" fmla="*/ 1483895 w 1949297"/>
                <a:gd name="connsiteY69" fmla="*/ 545431 h 1760621"/>
                <a:gd name="connsiteX70" fmla="*/ 1371600 w 1949297"/>
                <a:gd name="connsiteY70" fmla="*/ 697831 h 1760621"/>
                <a:gd name="connsiteX71" fmla="*/ 1395663 w 1949297"/>
                <a:gd name="connsiteY71" fmla="*/ 593558 h 1760621"/>
                <a:gd name="connsiteX72" fmla="*/ 1155032 w 1949297"/>
                <a:gd name="connsiteY72" fmla="*/ 605589 h 1760621"/>
                <a:gd name="connsiteX73" fmla="*/ 1471863 w 1949297"/>
                <a:gd name="connsiteY73" fmla="*/ 533400 h 1760621"/>
                <a:gd name="connsiteX74" fmla="*/ 1524000 w 1949297"/>
                <a:gd name="connsiteY74" fmla="*/ 376989 h 1760621"/>
                <a:gd name="connsiteX75" fmla="*/ 1447800 w 1949297"/>
                <a:gd name="connsiteY75" fmla="*/ 352926 h 1760621"/>
                <a:gd name="connsiteX76" fmla="*/ 1251284 w 1949297"/>
                <a:gd name="connsiteY76" fmla="*/ 372979 h 1760621"/>
                <a:gd name="connsiteX77" fmla="*/ 1207168 w 1949297"/>
                <a:gd name="connsiteY77" fmla="*/ 501315 h 1760621"/>
                <a:gd name="connsiteX78" fmla="*/ 1167063 w 1949297"/>
                <a:gd name="connsiteY78" fmla="*/ 485273 h 1760621"/>
                <a:gd name="connsiteX79" fmla="*/ 986589 w 1949297"/>
                <a:gd name="connsiteY79" fmla="*/ 577515 h 1760621"/>
                <a:gd name="connsiteX80" fmla="*/ 966537 w 1949297"/>
                <a:gd name="connsiteY80" fmla="*/ 697831 h 1760621"/>
                <a:gd name="connsiteX81" fmla="*/ 946484 w 1949297"/>
                <a:gd name="connsiteY81" fmla="*/ 625642 h 1760621"/>
                <a:gd name="connsiteX82" fmla="*/ 970547 w 1949297"/>
                <a:gd name="connsiteY82" fmla="*/ 561473 h 1760621"/>
                <a:gd name="connsiteX83" fmla="*/ 830179 w 1949297"/>
                <a:gd name="connsiteY83" fmla="*/ 601579 h 1760621"/>
                <a:gd name="connsiteX84" fmla="*/ 962526 w 1949297"/>
                <a:gd name="connsiteY84" fmla="*/ 537410 h 1760621"/>
                <a:gd name="connsiteX85" fmla="*/ 946484 w 1949297"/>
                <a:gd name="connsiteY85" fmla="*/ 469231 h 1760621"/>
                <a:gd name="connsiteX86" fmla="*/ 922421 w 1949297"/>
                <a:gd name="connsiteY86" fmla="*/ 449179 h 1760621"/>
                <a:gd name="connsiteX87" fmla="*/ 918410 w 1949297"/>
                <a:gd name="connsiteY87" fmla="*/ 397042 h 1760621"/>
                <a:gd name="connsiteX88" fmla="*/ 830179 w 1949297"/>
                <a:gd name="connsiteY88" fmla="*/ 356936 h 1760621"/>
                <a:gd name="connsiteX89" fmla="*/ 818147 w 1949297"/>
                <a:gd name="connsiteY89" fmla="*/ 252663 h 1760621"/>
                <a:gd name="connsiteX90" fmla="*/ 774032 w 1949297"/>
                <a:gd name="connsiteY90" fmla="*/ 224589 h 1760621"/>
                <a:gd name="connsiteX91" fmla="*/ 737937 w 1949297"/>
                <a:gd name="connsiteY91" fmla="*/ 164431 h 1760621"/>
                <a:gd name="connsiteX92" fmla="*/ 605589 w 1949297"/>
                <a:gd name="connsiteY92" fmla="*/ 116305 h 1760621"/>
                <a:gd name="connsiteX93" fmla="*/ 589547 w 1949297"/>
                <a:gd name="connsiteY93" fmla="*/ 12031 h 1760621"/>
                <a:gd name="connsiteX0" fmla="*/ 589547 w 1885035"/>
                <a:gd name="connsiteY0" fmla="*/ 12031 h 1760621"/>
                <a:gd name="connsiteX1" fmla="*/ 537410 w 1885035"/>
                <a:gd name="connsiteY1" fmla="*/ 0 h 1760621"/>
                <a:gd name="connsiteX2" fmla="*/ 477253 w 1885035"/>
                <a:gd name="connsiteY2" fmla="*/ 16042 h 1760621"/>
                <a:gd name="connsiteX3" fmla="*/ 437147 w 1885035"/>
                <a:gd name="connsiteY3" fmla="*/ 4010 h 1760621"/>
                <a:gd name="connsiteX4" fmla="*/ 449179 w 1885035"/>
                <a:gd name="connsiteY4" fmla="*/ 52136 h 1760621"/>
                <a:gd name="connsiteX5" fmla="*/ 429126 w 1885035"/>
                <a:gd name="connsiteY5" fmla="*/ 84221 h 1760621"/>
                <a:gd name="connsiteX6" fmla="*/ 344905 w 1885035"/>
                <a:gd name="connsiteY6" fmla="*/ 80210 h 1760621"/>
                <a:gd name="connsiteX7" fmla="*/ 316832 w 1885035"/>
                <a:gd name="connsiteY7" fmla="*/ 100263 h 1760621"/>
                <a:gd name="connsiteX8" fmla="*/ 268705 w 1885035"/>
                <a:gd name="connsiteY8" fmla="*/ 104273 h 1760621"/>
                <a:gd name="connsiteX9" fmla="*/ 216568 w 1885035"/>
                <a:gd name="connsiteY9" fmla="*/ 68179 h 1760621"/>
                <a:gd name="connsiteX10" fmla="*/ 204537 w 1885035"/>
                <a:gd name="connsiteY10" fmla="*/ 100263 h 1760621"/>
                <a:gd name="connsiteX11" fmla="*/ 128337 w 1885035"/>
                <a:gd name="connsiteY11" fmla="*/ 128336 h 1760621"/>
                <a:gd name="connsiteX12" fmla="*/ 100263 w 1885035"/>
                <a:gd name="connsiteY12" fmla="*/ 124326 h 1760621"/>
                <a:gd name="connsiteX13" fmla="*/ 60158 w 1885035"/>
                <a:gd name="connsiteY13" fmla="*/ 140368 h 1760621"/>
                <a:gd name="connsiteX14" fmla="*/ 68179 w 1885035"/>
                <a:gd name="connsiteY14" fmla="*/ 168442 h 1760621"/>
                <a:gd name="connsiteX15" fmla="*/ 44116 w 1885035"/>
                <a:gd name="connsiteY15" fmla="*/ 184484 h 1760621"/>
                <a:gd name="connsiteX16" fmla="*/ 0 w 1885035"/>
                <a:gd name="connsiteY16" fmla="*/ 176463 h 1760621"/>
                <a:gd name="connsiteX17" fmla="*/ 36095 w 1885035"/>
                <a:gd name="connsiteY17" fmla="*/ 429126 h 1760621"/>
                <a:gd name="connsiteX18" fmla="*/ 100263 w 1885035"/>
                <a:gd name="connsiteY18" fmla="*/ 485273 h 1760621"/>
                <a:gd name="connsiteX19" fmla="*/ 132347 w 1885035"/>
                <a:gd name="connsiteY19" fmla="*/ 573505 h 1760621"/>
                <a:gd name="connsiteX20" fmla="*/ 268705 w 1885035"/>
                <a:gd name="connsiteY20" fmla="*/ 589547 h 1760621"/>
                <a:gd name="connsiteX21" fmla="*/ 308810 w 1885035"/>
                <a:gd name="connsiteY21" fmla="*/ 633663 h 1760621"/>
                <a:gd name="connsiteX22" fmla="*/ 372979 w 1885035"/>
                <a:gd name="connsiteY22" fmla="*/ 601579 h 1760621"/>
                <a:gd name="connsiteX23" fmla="*/ 417095 w 1885035"/>
                <a:gd name="connsiteY23" fmla="*/ 597568 h 1760621"/>
                <a:gd name="connsiteX24" fmla="*/ 389021 w 1885035"/>
                <a:gd name="connsiteY24" fmla="*/ 593558 h 1760621"/>
                <a:gd name="connsiteX25" fmla="*/ 332874 w 1885035"/>
                <a:gd name="connsiteY25" fmla="*/ 589547 h 1760621"/>
                <a:gd name="connsiteX26" fmla="*/ 276726 w 1885035"/>
                <a:gd name="connsiteY26" fmla="*/ 561473 h 1760621"/>
                <a:gd name="connsiteX27" fmla="*/ 256674 w 1885035"/>
                <a:gd name="connsiteY27" fmla="*/ 521368 h 1760621"/>
                <a:gd name="connsiteX28" fmla="*/ 292768 w 1885035"/>
                <a:gd name="connsiteY28" fmla="*/ 553452 h 1760621"/>
                <a:gd name="connsiteX29" fmla="*/ 328863 w 1885035"/>
                <a:gd name="connsiteY29" fmla="*/ 541421 h 1760621"/>
                <a:gd name="connsiteX30" fmla="*/ 356937 w 1885035"/>
                <a:gd name="connsiteY30" fmla="*/ 569494 h 1760621"/>
                <a:gd name="connsiteX31" fmla="*/ 397042 w 1885035"/>
                <a:gd name="connsiteY31" fmla="*/ 569494 h 1760621"/>
                <a:gd name="connsiteX32" fmla="*/ 449179 w 1885035"/>
                <a:gd name="connsiteY32" fmla="*/ 549442 h 1760621"/>
                <a:gd name="connsiteX33" fmla="*/ 453189 w 1885035"/>
                <a:gd name="connsiteY33" fmla="*/ 597568 h 1760621"/>
                <a:gd name="connsiteX34" fmla="*/ 469232 w 1885035"/>
                <a:gd name="connsiteY34" fmla="*/ 613610 h 1760621"/>
                <a:gd name="connsiteX35" fmla="*/ 521368 w 1885035"/>
                <a:gd name="connsiteY35" fmla="*/ 617621 h 1760621"/>
                <a:gd name="connsiteX36" fmla="*/ 513347 w 1885035"/>
                <a:gd name="connsiteY36" fmla="*/ 637673 h 1760621"/>
                <a:gd name="connsiteX37" fmla="*/ 453189 w 1885035"/>
                <a:gd name="connsiteY37" fmla="*/ 637673 h 1760621"/>
                <a:gd name="connsiteX38" fmla="*/ 409074 w 1885035"/>
                <a:gd name="connsiteY38" fmla="*/ 629652 h 1760621"/>
                <a:gd name="connsiteX39" fmla="*/ 324853 w 1885035"/>
                <a:gd name="connsiteY39" fmla="*/ 725905 h 1760621"/>
                <a:gd name="connsiteX40" fmla="*/ 56147 w 1885035"/>
                <a:gd name="connsiteY40" fmla="*/ 1291389 h 1760621"/>
                <a:gd name="connsiteX41" fmla="*/ 108284 w 1885035"/>
                <a:gd name="connsiteY41" fmla="*/ 1471863 h 1760621"/>
                <a:gd name="connsiteX42" fmla="*/ 184484 w 1885035"/>
                <a:gd name="connsiteY42" fmla="*/ 1640305 h 1760621"/>
                <a:gd name="connsiteX43" fmla="*/ 284747 w 1885035"/>
                <a:gd name="connsiteY43" fmla="*/ 1740568 h 1760621"/>
                <a:gd name="connsiteX44" fmla="*/ 360947 w 1885035"/>
                <a:gd name="connsiteY44" fmla="*/ 1752600 h 1760621"/>
                <a:gd name="connsiteX45" fmla="*/ 1303421 w 1885035"/>
                <a:gd name="connsiteY45" fmla="*/ 1760621 h 1760621"/>
                <a:gd name="connsiteX46" fmla="*/ 1427747 w 1885035"/>
                <a:gd name="connsiteY46" fmla="*/ 1556084 h 1760621"/>
                <a:gd name="connsiteX47" fmla="*/ 1407695 w 1885035"/>
                <a:gd name="connsiteY47" fmla="*/ 1499936 h 1760621"/>
                <a:gd name="connsiteX48" fmla="*/ 1431758 w 1885035"/>
                <a:gd name="connsiteY48" fmla="*/ 1403684 h 1760621"/>
                <a:gd name="connsiteX49" fmla="*/ 1407695 w 1885035"/>
                <a:gd name="connsiteY49" fmla="*/ 1359568 h 1760621"/>
                <a:gd name="connsiteX50" fmla="*/ 1511968 w 1885035"/>
                <a:gd name="connsiteY50" fmla="*/ 1323473 h 1760621"/>
                <a:gd name="connsiteX51" fmla="*/ 1544053 w 1885035"/>
                <a:gd name="connsiteY51" fmla="*/ 1187115 h 1760621"/>
                <a:gd name="connsiteX52" fmla="*/ 1487905 w 1885035"/>
                <a:gd name="connsiteY52" fmla="*/ 1143000 h 1760621"/>
                <a:gd name="connsiteX53" fmla="*/ 1495926 w 1885035"/>
                <a:gd name="connsiteY53" fmla="*/ 1082842 h 1760621"/>
                <a:gd name="connsiteX54" fmla="*/ 1592179 w 1885035"/>
                <a:gd name="connsiteY54" fmla="*/ 1050758 h 1760621"/>
                <a:gd name="connsiteX55" fmla="*/ 1716505 w 1885035"/>
                <a:gd name="connsiteY55" fmla="*/ 894347 h 1760621"/>
                <a:gd name="connsiteX56" fmla="*/ 1700463 w 1885035"/>
                <a:gd name="connsiteY56" fmla="*/ 798094 h 1760621"/>
                <a:gd name="connsiteX57" fmla="*/ 1816768 w 1885035"/>
                <a:gd name="connsiteY57" fmla="*/ 677779 h 1760621"/>
                <a:gd name="connsiteX58" fmla="*/ 1868906 w 1885035"/>
                <a:gd name="connsiteY58" fmla="*/ 521368 h 1760621"/>
                <a:gd name="connsiteX59" fmla="*/ 1862591 w 1885035"/>
                <a:gd name="connsiteY59" fmla="*/ 496018 h 1760621"/>
                <a:gd name="connsiteX60" fmla="*/ 1830098 w 1885035"/>
                <a:gd name="connsiteY60" fmla="*/ 467981 h 1760621"/>
                <a:gd name="connsiteX61" fmla="*/ 1801276 w 1885035"/>
                <a:gd name="connsiteY61" fmla="*/ 474691 h 1760621"/>
                <a:gd name="connsiteX62" fmla="*/ 1752600 w 1885035"/>
                <a:gd name="connsiteY62" fmla="*/ 449179 h 1760621"/>
                <a:gd name="connsiteX63" fmla="*/ 1656347 w 1885035"/>
                <a:gd name="connsiteY63" fmla="*/ 417094 h 1760621"/>
                <a:gd name="connsiteX64" fmla="*/ 1580147 w 1885035"/>
                <a:gd name="connsiteY64" fmla="*/ 429126 h 1760621"/>
                <a:gd name="connsiteX65" fmla="*/ 1524000 w 1885035"/>
                <a:gd name="connsiteY65" fmla="*/ 489284 h 1760621"/>
                <a:gd name="connsiteX66" fmla="*/ 1524000 w 1885035"/>
                <a:gd name="connsiteY66" fmla="*/ 537410 h 1760621"/>
                <a:gd name="connsiteX67" fmla="*/ 1536032 w 1885035"/>
                <a:gd name="connsiteY67" fmla="*/ 549442 h 1760621"/>
                <a:gd name="connsiteX68" fmla="*/ 1503947 w 1885035"/>
                <a:gd name="connsiteY68" fmla="*/ 557463 h 1760621"/>
                <a:gd name="connsiteX69" fmla="*/ 1483895 w 1885035"/>
                <a:gd name="connsiteY69" fmla="*/ 545431 h 1760621"/>
                <a:gd name="connsiteX70" fmla="*/ 1371600 w 1885035"/>
                <a:gd name="connsiteY70" fmla="*/ 697831 h 1760621"/>
                <a:gd name="connsiteX71" fmla="*/ 1395663 w 1885035"/>
                <a:gd name="connsiteY71" fmla="*/ 593558 h 1760621"/>
                <a:gd name="connsiteX72" fmla="*/ 1155032 w 1885035"/>
                <a:gd name="connsiteY72" fmla="*/ 605589 h 1760621"/>
                <a:gd name="connsiteX73" fmla="*/ 1471863 w 1885035"/>
                <a:gd name="connsiteY73" fmla="*/ 533400 h 1760621"/>
                <a:gd name="connsiteX74" fmla="*/ 1524000 w 1885035"/>
                <a:gd name="connsiteY74" fmla="*/ 376989 h 1760621"/>
                <a:gd name="connsiteX75" fmla="*/ 1447800 w 1885035"/>
                <a:gd name="connsiteY75" fmla="*/ 352926 h 1760621"/>
                <a:gd name="connsiteX76" fmla="*/ 1251284 w 1885035"/>
                <a:gd name="connsiteY76" fmla="*/ 372979 h 1760621"/>
                <a:gd name="connsiteX77" fmla="*/ 1207168 w 1885035"/>
                <a:gd name="connsiteY77" fmla="*/ 501315 h 1760621"/>
                <a:gd name="connsiteX78" fmla="*/ 1167063 w 1885035"/>
                <a:gd name="connsiteY78" fmla="*/ 485273 h 1760621"/>
                <a:gd name="connsiteX79" fmla="*/ 986589 w 1885035"/>
                <a:gd name="connsiteY79" fmla="*/ 577515 h 1760621"/>
                <a:gd name="connsiteX80" fmla="*/ 966537 w 1885035"/>
                <a:gd name="connsiteY80" fmla="*/ 697831 h 1760621"/>
                <a:gd name="connsiteX81" fmla="*/ 946484 w 1885035"/>
                <a:gd name="connsiteY81" fmla="*/ 625642 h 1760621"/>
                <a:gd name="connsiteX82" fmla="*/ 970547 w 1885035"/>
                <a:gd name="connsiteY82" fmla="*/ 561473 h 1760621"/>
                <a:gd name="connsiteX83" fmla="*/ 830179 w 1885035"/>
                <a:gd name="connsiteY83" fmla="*/ 601579 h 1760621"/>
                <a:gd name="connsiteX84" fmla="*/ 962526 w 1885035"/>
                <a:gd name="connsiteY84" fmla="*/ 537410 h 1760621"/>
                <a:gd name="connsiteX85" fmla="*/ 946484 w 1885035"/>
                <a:gd name="connsiteY85" fmla="*/ 469231 h 1760621"/>
                <a:gd name="connsiteX86" fmla="*/ 922421 w 1885035"/>
                <a:gd name="connsiteY86" fmla="*/ 449179 h 1760621"/>
                <a:gd name="connsiteX87" fmla="*/ 918410 w 1885035"/>
                <a:gd name="connsiteY87" fmla="*/ 397042 h 1760621"/>
                <a:gd name="connsiteX88" fmla="*/ 830179 w 1885035"/>
                <a:gd name="connsiteY88" fmla="*/ 356936 h 1760621"/>
                <a:gd name="connsiteX89" fmla="*/ 818147 w 1885035"/>
                <a:gd name="connsiteY89" fmla="*/ 252663 h 1760621"/>
                <a:gd name="connsiteX90" fmla="*/ 774032 w 1885035"/>
                <a:gd name="connsiteY90" fmla="*/ 224589 h 1760621"/>
                <a:gd name="connsiteX91" fmla="*/ 737937 w 1885035"/>
                <a:gd name="connsiteY91" fmla="*/ 164431 h 1760621"/>
                <a:gd name="connsiteX92" fmla="*/ 605589 w 1885035"/>
                <a:gd name="connsiteY92" fmla="*/ 116305 h 1760621"/>
                <a:gd name="connsiteX93" fmla="*/ 589547 w 1885035"/>
                <a:gd name="connsiteY93" fmla="*/ 12031 h 176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885035" h="1760621">
                  <a:moveTo>
                    <a:pt x="589547" y="12031"/>
                  </a:moveTo>
                  <a:lnTo>
                    <a:pt x="537410" y="0"/>
                  </a:lnTo>
                  <a:lnTo>
                    <a:pt x="477253" y="16042"/>
                  </a:lnTo>
                  <a:lnTo>
                    <a:pt x="437147" y="4010"/>
                  </a:lnTo>
                  <a:lnTo>
                    <a:pt x="449179" y="52136"/>
                  </a:lnTo>
                  <a:lnTo>
                    <a:pt x="429126" y="84221"/>
                  </a:lnTo>
                  <a:lnTo>
                    <a:pt x="344905" y="80210"/>
                  </a:lnTo>
                  <a:lnTo>
                    <a:pt x="316832" y="100263"/>
                  </a:lnTo>
                  <a:lnTo>
                    <a:pt x="268705" y="104273"/>
                  </a:lnTo>
                  <a:lnTo>
                    <a:pt x="216568" y="68179"/>
                  </a:lnTo>
                  <a:lnTo>
                    <a:pt x="204537" y="100263"/>
                  </a:lnTo>
                  <a:lnTo>
                    <a:pt x="128337" y="128336"/>
                  </a:lnTo>
                  <a:lnTo>
                    <a:pt x="100263" y="124326"/>
                  </a:lnTo>
                  <a:lnTo>
                    <a:pt x="60158" y="140368"/>
                  </a:lnTo>
                  <a:lnTo>
                    <a:pt x="68179" y="168442"/>
                  </a:lnTo>
                  <a:lnTo>
                    <a:pt x="44116" y="184484"/>
                  </a:lnTo>
                  <a:lnTo>
                    <a:pt x="0" y="176463"/>
                  </a:lnTo>
                  <a:lnTo>
                    <a:pt x="36095" y="429126"/>
                  </a:lnTo>
                  <a:lnTo>
                    <a:pt x="100263" y="485273"/>
                  </a:lnTo>
                  <a:lnTo>
                    <a:pt x="132347" y="573505"/>
                  </a:lnTo>
                  <a:lnTo>
                    <a:pt x="268705" y="589547"/>
                  </a:lnTo>
                  <a:lnTo>
                    <a:pt x="308810" y="633663"/>
                  </a:lnTo>
                  <a:lnTo>
                    <a:pt x="372979" y="601579"/>
                  </a:lnTo>
                  <a:lnTo>
                    <a:pt x="417095" y="597568"/>
                  </a:lnTo>
                  <a:lnTo>
                    <a:pt x="389021" y="593558"/>
                  </a:lnTo>
                  <a:lnTo>
                    <a:pt x="332874" y="589547"/>
                  </a:lnTo>
                  <a:lnTo>
                    <a:pt x="276726" y="561473"/>
                  </a:lnTo>
                  <a:lnTo>
                    <a:pt x="256674" y="521368"/>
                  </a:lnTo>
                  <a:lnTo>
                    <a:pt x="292768" y="553452"/>
                  </a:lnTo>
                  <a:lnTo>
                    <a:pt x="328863" y="541421"/>
                  </a:lnTo>
                  <a:lnTo>
                    <a:pt x="356937" y="569494"/>
                  </a:lnTo>
                  <a:lnTo>
                    <a:pt x="397042" y="569494"/>
                  </a:lnTo>
                  <a:lnTo>
                    <a:pt x="449179" y="549442"/>
                  </a:lnTo>
                  <a:lnTo>
                    <a:pt x="453189" y="597568"/>
                  </a:lnTo>
                  <a:lnTo>
                    <a:pt x="469232" y="613610"/>
                  </a:lnTo>
                  <a:lnTo>
                    <a:pt x="521368" y="617621"/>
                  </a:lnTo>
                  <a:lnTo>
                    <a:pt x="513347" y="637673"/>
                  </a:lnTo>
                  <a:lnTo>
                    <a:pt x="453189" y="637673"/>
                  </a:lnTo>
                  <a:lnTo>
                    <a:pt x="409074" y="629652"/>
                  </a:lnTo>
                  <a:lnTo>
                    <a:pt x="324853" y="725905"/>
                  </a:lnTo>
                  <a:lnTo>
                    <a:pt x="56147" y="1291389"/>
                  </a:lnTo>
                  <a:lnTo>
                    <a:pt x="108284" y="1471863"/>
                  </a:lnTo>
                  <a:lnTo>
                    <a:pt x="184484" y="1640305"/>
                  </a:lnTo>
                  <a:lnTo>
                    <a:pt x="284747" y="1740568"/>
                  </a:lnTo>
                  <a:lnTo>
                    <a:pt x="360947" y="1752600"/>
                  </a:lnTo>
                  <a:lnTo>
                    <a:pt x="1303421" y="1760621"/>
                  </a:lnTo>
                  <a:lnTo>
                    <a:pt x="1427747" y="1556084"/>
                  </a:lnTo>
                  <a:lnTo>
                    <a:pt x="1407695" y="1499936"/>
                  </a:lnTo>
                  <a:lnTo>
                    <a:pt x="1431758" y="1403684"/>
                  </a:lnTo>
                  <a:lnTo>
                    <a:pt x="1407695" y="1359568"/>
                  </a:lnTo>
                  <a:lnTo>
                    <a:pt x="1511968" y="1323473"/>
                  </a:lnTo>
                  <a:lnTo>
                    <a:pt x="1544053" y="1187115"/>
                  </a:lnTo>
                  <a:lnTo>
                    <a:pt x="1487905" y="1143000"/>
                  </a:lnTo>
                  <a:lnTo>
                    <a:pt x="1495926" y="1082842"/>
                  </a:lnTo>
                  <a:lnTo>
                    <a:pt x="1592179" y="1050758"/>
                  </a:lnTo>
                  <a:lnTo>
                    <a:pt x="1716505" y="894347"/>
                  </a:lnTo>
                  <a:lnTo>
                    <a:pt x="1700463" y="798094"/>
                  </a:lnTo>
                  <a:lnTo>
                    <a:pt x="1816768" y="677779"/>
                  </a:lnTo>
                  <a:lnTo>
                    <a:pt x="1868906" y="521368"/>
                  </a:lnTo>
                  <a:cubicBezTo>
                    <a:pt x="1860581" y="514695"/>
                    <a:pt x="1913570" y="484030"/>
                    <a:pt x="1862591" y="496018"/>
                  </a:cubicBezTo>
                  <a:lnTo>
                    <a:pt x="1830098" y="467981"/>
                  </a:lnTo>
                  <a:lnTo>
                    <a:pt x="1801276" y="474691"/>
                  </a:lnTo>
                  <a:lnTo>
                    <a:pt x="1752600" y="449179"/>
                  </a:lnTo>
                  <a:lnTo>
                    <a:pt x="1656347" y="417094"/>
                  </a:lnTo>
                  <a:lnTo>
                    <a:pt x="1580147" y="429126"/>
                  </a:lnTo>
                  <a:lnTo>
                    <a:pt x="1524000" y="489284"/>
                  </a:lnTo>
                  <a:lnTo>
                    <a:pt x="1524000" y="537410"/>
                  </a:lnTo>
                  <a:lnTo>
                    <a:pt x="1536032" y="549442"/>
                  </a:lnTo>
                  <a:lnTo>
                    <a:pt x="1503947" y="557463"/>
                  </a:lnTo>
                  <a:lnTo>
                    <a:pt x="1483895" y="545431"/>
                  </a:lnTo>
                  <a:lnTo>
                    <a:pt x="1371600" y="697831"/>
                  </a:lnTo>
                  <a:lnTo>
                    <a:pt x="1395663" y="593558"/>
                  </a:lnTo>
                  <a:lnTo>
                    <a:pt x="1155032" y="605589"/>
                  </a:lnTo>
                  <a:lnTo>
                    <a:pt x="1471863" y="533400"/>
                  </a:lnTo>
                  <a:lnTo>
                    <a:pt x="1524000" y="376989"/>
                  </a:lnTo>
                  <a:lnTo>
                    <a:pt x="1447800" y="352926"/>
                  </a:lnTo>
                  <a:lnTo>
                    <a:pt x="1251284" y="372979"/>
                  </a:lnTo>
                  <a:lnTo>
                    <a:pt x="1207168" y="501315"/>
                  </a:lnTo>
                  <a:lnTo>
                    <a:pt x="1167063" y="485273"/>
                  </a:lnTo>
                  <a:lnTo>
                    <a:pt x="986589" y="577515"/>
                  </a:lnTo>
                  <a:lnTo>
                    <a:pt x="966537" y="697831"/>
                  </a:lnTo>
                  <a:lnTo>
                    <a:pt x="946484" y="625642"/>
                  </a:lnTo>
                  <a:lnTo>
                    <a:pt x="970547" y="561473"/>
                  </a:lnTo>
                  <a:lnTo>
                    <a:pt x="830179" y="601579"/>
                  </a:lnTo>
                  <a:lnTo>
                    <a:pt x="962526" y="537410"/>
                  </a:lnTo>
                  <a:lnTo>
                    <a:pt x="946484" y="469231"/>
                  </a:lnTo>
                  <a:lnTo>
                    <a:pt x="922421" y="449179"/>
                  </a:lnTo>
                  <a:lnTo>
                    <a:pt x="918410" y="397042"/>
                  </a:lnTo>
                  <a:lnTo>
                    <a:pt x="830179" y="356936"/>
                  </a:lnTo>
                  <a:lnTo>
                    <a:pt x="818147" y="252663"/>
                  </a:lnTo>
                  <a:lnTo>
                    <a:pt x="774032" y="224589"/>
                  </a:lnTo>
                  <a:lnTo>
                    <a:pt x="737937" y="164431"/>
                  </a:lnTo>
                  <a:lnTo>
                    <a:pt x="605589" y="116305"/>
                  </a:lnTo>
                  <a:lnTo>
                    <a:pt x="589547" y="120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9" name="Freeform 72">
              <a:extLst>
                <a:ext uri="{FF2B5EF4-FFF2-40B4-BE49-F238E27FC236}">
                  <a16:creationId xmlns:a16="http://schemas.microsoft.com/office/drawing/2014/main" xmlns="" id="{90426A8A-FA6A-4C5C-884D-80858873EFED}"/>
                </a:ext>
              </a:extLst>
            </p:cNvPr>
            <p:cNvSpPr/>
            <p:nvPr/>
          </p:nvSpPr>
          <p:spPr>
            <a:xfrm>
              <a:off x="5386388" y="1252538"/>
              <a:ext cx="133350" cy="136525"/>
            </a:xfrm>
            <a:custGeom>
              <a:avLst/>
              <a:gdLst>
                <a:gd name="connsiteX0" fmla="*/ 126206 w 133350"/>
                <a:gd name="connsiteY0" fmla="*/ 0 h 135731"/>
                <a:gd name="connsiteX1" fmla="*/ 59531 w 133350"/>
                <a:gd name="connsiteY1" fmla="*/ 23812 h 135731"/>
                <a:gd name="connsiteX2" fmla="*/ 28575 w 133350"/>
                <a:gd name="connsiteY2" fmla="*/ 85725 h 135731"/>
                <a:gd name="connsiteX3" fmla="*/ 33338 w 133350"/>
                <a:gd name="connsiteY3" fmla="*/ 102393 h 135731"/>
                <a:gd name="connsiteX4" fmla="*/ 0 w 133350"/>
                <a:gd name="connsiteY4" fmla="*/ 135731 h 135731"/>
                <a:gd name="connsiteX5" fmla="*/ 76200 w 133350"/>
                <a:gd name="connsiteY5" fmla="*/ 116681 h 135731"/>
                <a:gd name="connsiteX6" fmla="*/ 76200 w 133350"/>
                <a:gd name="connsiteY6" fmla="*/ 116681 h 135731"/>
                <a:gd name="connsiteX7" fmla="*/ 133350 w 133350"/>
                <a:gd name="connsiteY7" fmla="*/ 71437 h 135731"/>
                <a:gd name="connsiteX8" fmla="*/ 126206 w 133350"/>
                <a:gd name="connsiteY8" fmla="*/ 0 h 1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350" h="135731">
                  <a:moveTo>
                    <a:pt x="126206" y="0"/>
                  </a:moveTo>
                  <a:lnTo>
                    <a:pt x="59531" y="23812"/>
                  </a:lnTo>
                  <a:lnTo>
                    <a:pt x="28575" y="85725"/>
                  </a:lnTo>
                  <a:lnTo>
                    <a:pt x="33338" y="102393"/>
                  </a:lnTo>
                  <a:lnTo>
                    <a:pt x="0" y="135731"/>
                  </a:lnTo>
                  <a:lnTo>
                    <a:pt x="76200" y="116681"/>
                  </a:lnTo>
                  <a:lnTo>
                    <a:pt x="76200" y="116681"/>
                  </a:lnTo>
                  <a:lnTo>
                    <a:pt x="133350" y="71437"/>
                  </a:lnTo>
                  <a:lnTo>
                    <a:pt x="126206" y="0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0" name="Freeform 73">
              <a:extLst>
                <a:ext uri="{FF2B5EF4-FFF2-40B4-BE49-F238E27FC236}">
                  <a16:creationId xmlns:a16="http://schemas.microsoft.com/office/drawing/2014/main" xmlns="" id="{A9CAAA3F-355C-4C03-8887-7C2249566CBC}"/>
                </a:ext>
              </a:extLst>
            </p:cNvPr>
            <p:cNvSpPr/>
            <p:nvPr/>
          </p:nvSpPr>
          <p:spPr>
            <a:xfrm>
              <a:off x="5622925" y="1073150"/>
              <a:ext cx="23813" cy="52388"/>
            </a:xfrm>
            <a:custGeom>
              <a:avLst/>
              <a:gdLst>
                <a:gd name="connsiteX0" fmla="*/ 4011 w 24063"/>
                <a:gd name="connsiteY0" fmla="*/ 0 h 52136"/>
                <a:gd name="connsiteX1" fmla="*/ 0 w 24063"/>
                <a:gd name="connsiteY1" fmla="*/ 52136 h 52136"/>
                <a:gd name="connsiteX2" fmla="*/ 24063 w 24063"/>
                <a:gd name="connsiteY2" fmla="*/ 48126 h 52136"/>
                <a:gd name="connsiteX3" fmla="*/ 4011 w 24063"/>
                <a:gd name="connsiteY3" fmla="*/ 0 h 5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3" h="52136">
                  <a:moveTo>
                    <a:pt x="4011" y="0"/>
                  </a:moveTo>
                  <a:lnTo>
                    <a:pt x="0" y="52136"/>
                  </a:lnTo>
                  <a:lnTo>
                    <a:pt x="24063" y="48126"/>
                  </a:lnTo>
                  <a:lnTo>
                    <a:pt x="4011" y="0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1" name="Freeform 74">
              <a:extLst>
                <a:ext uri="{FF2B5EF4-FFF2-40B4-BE49-F238E27FC236}">
                  <a16:creationId xmlns:a16="http://schemas.microsoft.com/office/drawing/2014/main" xmlns="" id="{B9979C1F-D82B-4A3C-88CD-70F788FCB05C}"/>
                </a:ext>
              </a:extLst>
            </p:cNvPr>
            <p:cNvSpPr/>
            <p:nvPr/>
          </p:nvSpPr>
          <p:spPr>
            <a:xfrm>
              <a:off x="5638800" y="1154113"/>
              <a:ext cx="100013" cy="38100"/>
            </a:xfrm>
            <a:custGeom>
              <a:avLst/>
              <a:gdLst>
                <a:gd name="connsiteX0" fmla="*/ 100012 w 100012"/>
                <a:gd name="connsiteY0" fmla="*/ 11907 h 38100"/>
                <a:gd name="connsiteX1" fmla="*/ 52387 w 100012"/>
                <a:gd name="connsiteY1" fmla="*/ 38100 h 38100"/>
                <a:gd name="connsiteX2" fmla="*/ 38100 w 100012"/>
                <a:gd name="connsiteY2" fmla="*/ 26194 h 38100"/>
                <a:gd name="connsiteX3" fmla="*/ 0 w 100012"/>
                <a:gd name="connsiteY3" fmla="*/ 26194 h 38100"/>
                <a:gd name="connsiteX4" fmla="*/ 11906 w 100012"/>
                <a:gd name="connsiteY4" fmla="*/ 0 h 38100"/>
                <a:gd name="connsiteX5" fmla="*/ 100012 w 100012"/>
                <a:gd name="connsiteY5" fmla="*/ 1190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2" h="38100">
                  <a:moveTo>
                    <a:pt x="100012" y="11907"/>
                  </a:moveTo>
                  <a:lnTo>
                    <a:pt x="52387" y="38100"/>
                  </a:lnTo>
                  <a:lnTo>
                    <a:pt x="38100" y="26194"/>
                  </a:lnTo>
                  <a:lnTo>
                    <a:pt x="0" y="26194"/>
                  </a:lnTo>
                  <a:lnTo>
                    <a:pt x="11906" y="0"/>
                  </a:lnTo>
                  <a:lnTo>
                    <a:pt x="100012" y="11907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2" name="Freeform 75">
              <a:extLst>
                <a:ext uri="{FF2B5EF4-FFF2-40B4-BE49-F238E27FC236}">
                  <a16:creationId xmlns:a16="http://schemas.microsoft.com/office/drawing/2014/main" xmlns="" id="{DBDAE30C-DC0B-45C3-A5FD-E328077EC715}"/>
                </a:ext>
              </a:extLst>
            </p:cNvPr>
            <p:cNvSpPr/>
            <p:nvPr/>
          </p:nvSpPr>
          <p:spPr>
            <a:xfrm>
              <a:off x="5565775" y="1160463"/>
              <a:ext cx="30163" cy="53975"/>
            </a:xfrm>
            <a:custGeom>
              <a:avLst/>
              <a:gdLst>
                <a:gd name="connsiteX0" fmla="*/ 30956 w 30956"/>
                <a:gd name="connsiteY0" fmla="*/ 0 h 54769"/>
                <a:gd name="connsiteX1" fmla="*/ 19050 w 30956"/>
                <a:gd name="connsiteY1" fmla="*/ 54769 h 54769"/>
                <a:gd name="connsiteX2" fmla="*/ 0 w 30956"/>
                <a:gd name="connsiteY2" fmla="*/ 40481 h 54769"/>
                <a:gd name="connsiteX3" fmla="*/ 30956 w 30956"/>
                <a:gd name="connsiteY3" fmla="*/ 0 h 5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6" h="54769">
                  <a:moveTo>
                    <a:pt x="30956" y="0"/>
                  </a:moveTo>
                  <a:lnTo>
                    <a:pt x="19050" y="54769"/>
                  </a:lnTo>
                  <a:lnTo>
                    <a:pt x="0" y="40481"/>
                  </a:lnTo>
                  <a:lnTo>
                    <a:pt x="30956" y="0"/>
                  </a:lnTo>
                  <a:close/>
                </a:path>
              </a:pathLst>
            </a:cu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3" name="Freeform 76">
              <a:extLst>
                <a:ext uri="{FF2B5EF4-FFF2-40B4-BE49-F238E27FC236}">
                  <a16:creationId xmlns:a16="http://schemas.microsoft.com/office/drawing/2014/main" xmlns="" id="{D8F1396B-D860-4F71-8485-FC1C54577372}"/>
                </a:ext>
              </a:extLst>
            </p:cNvPr>
            <p:cNvSpPr/>
            <p:nvPr/>
          </p:nvSpPr>
          <p:spPr>
            <a:xfrm>
              <a:off x="3556000" y="449263"/>
              <a:ext cx="823913" cy="936625"/>
            </a:xfrm>
            <a:custGeom>
              <a:avLst/>
              <a:gdLst>
                <a:gd name="connsiteX0" fmla="*/ 809171 w 823686"/>
                <a:gd name="connsiteY0" fmla="*/ 587828 h 936171"/>
                <a:gd name="connsiteX1" fmla="*/ 758371 w 823686"/>
                <a:gd name="connsiteY1" fmla="*/ 566057 h 936171"/>
                <a:gd name="connsiteX2" fmla="*/ 678543 w 823686"/>
                <a:gd name="connsiteY2" fmla="*/ 478971 h 936171"/>
                <a:gd name="connsiteX3" fmla="*/ 682171 w 823686"/>
                <a:gd name="connsiteY3" fmla="*/ 399143 h 936171"/>
                <a:gd name="connsiteX4" fmla="*/ 620486 w 823686"/>
                <a:gd name="connsiteY4" fmla="*/ 388257 h 936171"/>
                <a:gd name="connsiteX5" fmla="*/ 635000 w 823686"/>
                <a:gd name="connsiteY5" fmla="*/ 326571 h 936171"/>
                <a:gd name="connsiteX6" fmla="*/ 664028 w 823686"/>
                <a:gd name="connsiteY6" fmla="*/ 264886 h 936171"/>
                <a:gd name="connsiteX7" fmla="*/ 653143 w 823686"/>
                <a:gd name="connsiteY7" fmla="*/ 188686 h 936171"/>
                <a:gd name="connsiteX8" fmla="*/ 703943 w 823686"/>
                <a:gd name="connsiteY8" fmla="*/ 156028 h 936171"/>
                <a:gd name="connsiteX9" fmla="*/ 649514 w 823686"/>
                <a:gd name="connsiteY9" fmla="*/ 108857 h 936171"/>
                <a:gd name="connsiteX10" fmla="*/ 631371 w 823686"/>
                <a:gd name="connsiteY10" fmla="*/ 108857 h 936171"/>
                <a:gd name="connsiteX11" fmla="*/ 616857 w 823686"/>
                <a:gd name="connsiteY11" fmla="*/ 83457 h 936171"/>
                <a:gd name="connsiteX12" fmla="*/ 620486 w 823686"/>
                <a:gd name="connsiteY12" fmla="*/ 0 h 936171"/>
                <a:gd name="connsiteX13" fmla="*/ 558800 w 823686"/>
                <a:gd name="connsiteY13" fmla="*/ 0 h 936171"/>
                <a:gd name="connsiteX14" fmla="*/ 558800 w 823686"/>
                <a:gd name="connsiteY14" fmla="*/ 68943 h 936171"/>
                <a:gd name="connsiteX15" fmla="*/ 460828 w 823686"/>
                <a:gd name="connsiteY15" fmla="*/ 94343 h 936171"/>
                <a:gd name="connsiteX16" fmla="*/ 439057 w 823686"/>
                <a:gd name="connsiteY16" fmla="*/ 123371 h 936171"/>
                <a:gd name="connsiteX17" fmla="*/ 351971 w 823686"/>
                <a:gd name="connsiteY17" fmla="*/ 152400 h 936171"/>
                <a:gd name="connsiteX18" fmla="*/ 286657 w 823686"/>
                <a:gd name="connsiteY18" fmla="*/ 156028 h 936171"/>
                <a:gd name="connsiteX19" fmla="*/ 203200 w 823686"/>
                <a:gd name="connsiteY19" fmla="*/ 206828 h 936171"/>
                <a:gd name="connsiteX20" fmla="*/ 134257 w 823686"/>
                <a:gd name="connsiteY20" fmla="*/ 203200 h 936171"/>
                <a:gd name="connsiteX21" fmla="*/ 90714 w 823686"/>
                <a:gd name="connsiteY21" fmla="*/ 199571 h 936171"/>
                <a:gd name="connsiteX22" fmla="*/ 0 w 823686"/>
                <a:gd name="connsiteY22" fmla="*/ 145143 h 936171"/>
                <a:gd name="connsiteX23" fmla="*/ 76200 w 823686"/>
                <a:gd name="connsiteY23" fmla="*/ 232228 h 936171"/>
                <a:gd name="connsiteX24" fmla="*/ 47171 w 823686"/>
                <a:gd name="connsiteY24" fmla="*/ 286657 h 936171"/>
                <a:gd name="connsiteX25" fmla="*/ 61686 w 823686"/>
                <a:gd name="connsiteY25" fmla="*/ 373743 h 936171"/>
                <a:gd name="connsiteX26" fmla="*/ 130628 w 823686"/>
                <a:gd name="connsiteY26" fmla="*/ 377371 h 936171"/>
                <a:gd name="connsiteX27" fmla="*/ 181428 w 823686"/>
                <a:gd name="connsiteY27" fmla="*/ 406400 h 936171"/>
                <a:gd name="connsiteX28" fmla="*/ 174171 w 823686"/>
                <a:gd name="connsiteY28" fmla="*/ 446314 h 936171"/>
                <a:gd name="connsiteX29" fmla="*/ 217714 w 823686"/>
                <a:gd name="connsiteY29" fmla="*/ 468086 h 936171"/>
                <a:gd name="connsiteX30" fmla="*/ 275771 w 823686"/>
                <a:gd name="connsiteY30" fmla="*/ 598714 h 936171"/>
                <a:gd name="connsiteX31" fmla="*/ 308428 w 823686"/>
                <a:gd name="connsiteY31" fmla="*/ 754743 h 936171"/>
                <a:gd name="connsiteX32" fmla="*/ 319314 w 823686"/>
                <a:gd name="connsiteY32" fmla="*/ 801914 h 936171"/>
                <a:gd name="connsiteX33" fmla="*/ 315686 w 823686"/>
                <a:gd name="connsiteY33" fmla="*/ 841828 h 936171"/>
                <a:gd name="connsiteX34" fmla="*/ 417286 w 823686"/>
                <a:gd name="connsiteY34" fmla="*/ 936171 h 936171"/>
                <a:gd name="connsiteX35" fmla="*/ 435428 w 823686"/>
                <a:gd name="connsiteY35" fmla="*/ 856343 h 936171"/>
                <a:gd name="connsiteX36" fmla="*/ 497114 w 823686"/>
                <a:gd name="connsiteY36" fmla="*/ 805543 h 936171"/>
                <a:gd name="connsiteX37" fmla="*/ 526143 w 823686"/>
                <a:gd name="connsiteY37" fmla="*/ 849086 h 936171"/>
                <a:gd name="connsiteX38" fmla="*/ 609600 w 823686"/>
                <a:gd name="connsiteY38" fmla="*/ 845457 h 936171"/>
                <a:gd name="connsiteX39" fmla="*/ 598714 w 823686"/>
                <a:gd name="connsiteY39" fmla="*/ 772886 h 936171"/>
                <a:gd name="connsiteX40" fmla="*/ 660400 w 823686"/>
                <a:gd name="connsiteY40" fmla="*/ 747486 h 936171"/>
                <a:gd name="connsiteX41" fmla="*/ 674914 w 823686"/>
                <a:gd name="connsiteY41" fmla="*/ 674914 h 936171"/>
                <a:gd name="connsiteX42" fmla="*/ 823686 w 823686"/>
                <a:gd name="connsiteY42" fmla="*/ 689428 h 936171"/>
                <a:gd name="connsiteX43" fmla="*/ 809171 w 823686"/>
                <a:gd name="connsiteY43" fmla="*/ 587828 h 936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23686" h="936171">
                  <a:moveTo>
                    <a:pt x="809171" y="587828"/>
                  </a:moveTo>
                  <a:lnTo>
                    <a:pt x="758371" y="566057"/>
                  </a:lnTo>
                  <a:lnTo>
                    <a:pt x="678543" y="478971"/>
                  </a:lnTo>
                  <a:lnTo>
                    <a:pt x="682171" y="399143"/>
                  </a:lnTo>
                  <a:lnTo>
                    <a:pt x="620486" y="388257"/>
                  </a:lnTo>
                  <a:lnTo>
                    <a:pt x="635000" y="326571"/>
                  </a:lnTo>
                  <a:lnTo>
                    <a:pt x="664028" y="264886"/>
                  </a:lnTo>
                  <a:lnTo>
                    <a:pt x="653143" y="188686"/>
                  </a:lnTo>
                  <a:lnTo>
                    <a:pt x="703943" y="156028"/>
                  </a:lnTo>
                  <a:lnTo>
                    <a:pt x="649514" y="108857"/>
                  </a:lnTo>
                  <a:lnTo>
                    <a:pt x="631371" y="108857"/>
                  </a:lnTo>
                  <a:lnTo>
                    <a:pt x="616857" y="83457"/>
                  </a:lnTo>
                  <a:lnTo>
                    <a:pt x="620486" y="0"/>
                  </a:lnTo>
                  <a:lnTo>
                    <a:pt x="558800" y="0"/>
                  </a:lnTo>
                  <a:lnTo>
                    <a:pt x="558800" y="68943"/>
                  </a:lnTo>
                  <a:lnTo>
                    <a:pt x="460828" y="94343"/>
                  </a:lnTo>
                  <a:lnTo>
                    <a:pt x="439057" y="123371"/>
                  </a:lnTo>
                  <a:lnTo>
                    <a:pt x="351971" y="152400"/>
                  </a:lnTo>
                  <a:lnTo>
                    <a:pt x="286657" y="156028"/>
                  </a:lnTo>
                  <a:lnTo>
                    <a:pt x="203200" y="206828"/>
                  </a:lnTo>
                  <a:lnTo>
                    <a:pt x="134257" y="203200"/>
                  </a:lnTo>
                  <a:lnTo>
                    <a:pt x="90714" y="199571"/>
                  </a:lnTo>
                  <a:lnTo>
                    <a:pt x="0" y="145143"/>
                  </a:lnTo>
                  <a:lnTo>
                    <a:pt x="76200" y="232228"/>
                  </a:lnTo>
                  <a:lnTo>
                    <a:pt x="47171" y="286657"/>
                  </a:lnTo>
                  <a:lnTo>
                    <a:pt x="61686" y="373743"/>
                  </a:lnTo>
                  <a:lnTo>
                    <a:pt x="130628" y="377371"/>
                  </a:lnTo>
                  <a:lnTo>
                    <a:pt x="181428" y="406400"/>
                  </a:lnTo>
                  <a:lnTo>
                    <a:pt x="174171" y="446314"/>
                  </a:lnTo>
                  <a:lnTo>
                    <a:pt x="217714" y="468086"/>
                  </a:lnTo>
                  <a:lnTo>
                    <a:pt x="275771" y="598714"/>
                  </a:lnTo>
                  <a:lnTo>
                    <a:pt x="308428" y="754743"/>
                  </a:lnTo>
                  <a:lnTo>
                    <a:pt x="319314" y="801914"/>
                  </a:lnTo>
                  <a:lnTo>
                    <a:pt x="315686" y="841828"/>
                  </a:lnTo>
                  <a:lnTo>
                    <a:pt x="417286" y="936171"/>
                  </a:lnTo>
                  <a:lnTo>
                    <a:pt x="435428" y="856343"/>
                  </a:lnTo>
                  <a:lnTo>
                    <a:pt x="497114" y="805543"/>
                  </a:lnTo>
                  <a:lnTo>
                    <a:pt x="526143" y="849086"/>
                  </a:lnTo>
                  <a:lnTo>
                    <a:pt x="609600" y="845457"/>
                  </a:lnTo>
                  <a:lnTo>
                    <a:pt x="598714" y="772886"/>
                  </a:lnTo>
                  <a:lnTo>
                    <a:pt x="660400" y="747486"/>
                  </a:lnTo>
                  <a:lnTo>
                    <a:pt x="674914" y="674914"/>
                  </a:lnTo>
                  <a:lnTo>
                    <a:pt x="823686" y="689428"/>
                  </a:lnTo>
                  <a:lnTo>
                    <a:pt x="809171" y="58782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4" name="Freeform 77">
              <a:extLst>
                <a:ext uri="{FF2B5EF4-FFF2-40B4-BE49-F238E27FC236}">
                  <a16:creationId xmlns:a16="http://schemas.microsoft.com/office/drawing/2014/main" xmlns="" id="{E3F33301-DB3E-446C-925D-C2B90D6864E3}"/>
                </a:ext>
              </a:extLst>
            </p:cNvPr>
            <p:cNvSpPr/>
            <p:nvPr/>
          </p:nvSpPr>
          <p:spPr>
            <a:xfrm>
              <a:off x="2195513" y="892175"/>
              <a:ext cx="2570162" cy="1738313"/>
            </a:xfrm>
            <a:custGeom>
              <a:avLst/>
              <a:gdLst>
                <a:gd name="connsiteX0" fmla="*/ 1513114 w 2569028"/>
                <a:gd name="connsiteY0" fmla="*/ 0 h 1738085"/>
                <a:gd name="connsiteX1" fmla="*/ 1433285 w 2569028"/>
                <a:gd name="connsiteY1" fmla="*/ 39914 h 1738085"/>
                <a:gd name="connsiteX2" fmla="*/ 1418771 w 2569028"/>
                <a:gd name="connsiteY2" fmla="*/ 90714 h 1738085"/>
                <a:gd name="connsiteX3" fmla="*/ 1378857 w 2569028"/>
                <a:gd name="connsiteY3" fmla="*/ 123371 h 1738085"/>
                <a:gd name="connsiteX4" fmla="*/ 1346200 w 2569028"/>
                <a:gd name="connsiteY4" fmla="*/ 101600 h 1738085"/>
                <a:gd name="connsiteX5" fmla="*/ 1320800 w 2569028"/>
                <a:gd name="connsiteY5" fmla="*/ 134257 h 1738085"/>
                <a:gd name="connsiteX6" fmla="*/ 1230085 w 2569028"/>
                <a:gd name="connsiteY6" fmla="*/ 152400 h 1738085"/>
                <a:gd name="connsiteX7" fmla="*/ 1179285 w 2569028"/>
                <a:gd name="connsiteY7" fmla="*/ 203200 h 1738085"/>
                <a:gd name="connsiteX8" fmla="*/ 1128485 w 2569028"/>
                <a:gd name="connsiteY8" fmla="*/ 195942 h 1738085"/>
                <a:gd name="connsiteX9" fmla="*/ 1092200 w 2569028"/>
                <a:gd name="connsiteY9" fmla="*/ 214085 h 1738085"/>
                <a:gd name="connsiteX10" fmla="*/ 1012371 w 2569028"/>
                <a:gd name="connsiteY10" fmla="*/ 148771 h 1738085"/>
                <a:gd name="connsiteX11" fmla="*/ 979714 w 2569028"/>
                <a:gd name="connsiteY11" fmla="*/ 163285 h 1738085"/>
                <a:gd name="connsiteX12" fmla="*/ 947057 w 2569028"/>
                <a:gd name="connsiteY12" fmla="*/ 137885 h 1738085"/>
                <a:gd name="connsiteX13" fmla="*/ 936171 w 2569028"/>
                <a:gd name="connsiteY13" fmla="*/ 72571 h 1738085"/>
                <a:gd name="connsiteX14" fmla="*/ 918028 w 2569028"/>
                <a:gd name="connsiteY14" fmla="*/ 36285 h 1738085"/>
                <a:gd name="connsiteX15" fmla="*/ 885371 w 2569028"/>
                <a:gd name="connsiteY15" fmla="*/ 76200 h 1738085"/>
                <a:gd name="connsiteX16" fmla="*/ 845457 w 2569028"/>
                <a:gd name="connsiteY16" fmla="*/ 90714 h 1738085"/>
                <a:gd name="connsiteX17" fmla="*/ 809171 w 2569028"/>
                <a:gd name="connsiteY17" fmla="*/ 25400 h 1738085"/>
                <a:gd name="connsiteX18" fmla="*/ 794657 w 2569028"/>
                <a:gd name="connsiteY18" fmla="*/ 68942 h 1738085"/>
                <a:gd name="connsiteX19" fmla="*/ 616857 w 2569028"/>
                <a:gd name="connsiteY19" fmla="*/ 72571 h 1738085"/>
                <a:gd name="connsiteX20" fmla="*/ 598714 w 2569028"/>
                <a:gd name="connsiteY20" fmla="*/ 97971 h 1738085"/>
                <a:gd name="connsiteX21" fmla="*/ 638628 w 2569028"/>
                <a:gd name="connsiteY21" fmla="*/ 116114 h 1738085"/>
                <a:gd name="connsiteX22" fmla="*/ 685800 w 2569028"/>
                <a:gd name="connsiteY22" fmla="*/ 127000 h 1738085"/>
                <a:gd name="connsiteX23" fmla="*/ 700314 w 2569028"/>
                <a:gd name="connsiteY23" fmla="*/ 174171 h 1738085"/>
                <a:gd name="connsiteX24" fmla="*/ 674914 w 2569028"/>
                <a:gd name="connsiteY24" fmla="*/ 235857 h 1738085"/>
                <a:gd name="connsiteX25" fmla="*/ 642257 w 2569028"/>
                <a:gd name="connsiteY25" fmla="*/ 243114 h 1738085"/>
                <a:gd name="connsiteX26" fmla="*/ 591457 w 2569028"/>
                <a:gd name="connsiteY26" fmla="*/ 217714 h 1738085"/>
                <a:gd name="connsiteX27" fmla="*/ 562428 w 2569028"/>
                <a:gd name="connsiteY27" fmla="*/ 250371 h 1738085"/>
                <a:gd name="connsiteX28" fmla="*/ 587828 w 2569028"/>
                <a:gd name="connsiteY28" fmla="*/ 359228 h 1738085"/>
                <a:gd name="connsiteX29" fmla="*/ 624114 w 2569028"/>
                <a:gd name="connsiteY29" fmla="*/ 395514 h 1738085"/>
                <a:gd name="connsiteX30" fmla="*/ 624114 w 2569028"/>
                <a:gd name="connsiteY30" fmla="*/ 446314 h 1738085"/>
                <a:gd name="connsiteX31" fmla="*/ 667657 w 2569028"/>
                <a:gd name="connsiteY31" fmla="*/ 504371 h 1738085"/>
                <a:gd name="connsiteX32" fmla="*/ 587828 w 2569028"/>
                <a:gd name="connsiteY32" fmla="*/ 957942 h 1738085"/>
                <a:gd name="connsiteX33" fmla="*/ 566057 w 2569028"/>
                <a:gd name="connsiteY33" fmla="*/ 976085 h 1738085"/>
                <a:gd name="connsiteX34" fmla="*/ 529771 w 2569028"/>
                <a:gd name="connsiteY34" fmla="*/ 954314 h 1738085"/>
                <a:gd name="connsiteX35" fmla="*/ 431800 w 2569028"/>
                <a:gd name="connsiteY35" fmla="*/ 950685 h 1738085"/>
                <a:gd name="connsiteX36" fmla="*/ 391885 w 2569028"/>
                <a:gd name="connsiteY36" fmla="*/ 976085 h 1738085"/>
                <a:gd name="connsiteX37" fmla="*/ 283028 w 2569028"/>
                <a:gd name="connsiteY37" fmla="*/ 997857 h 1738085"/>
                <a:gd name="connsiteX38" fmla="*/ 159657 w 2569028"/>
                <a:gd name="connsiteY38" fmla="*/ 1066800 h 1738085"/>
                <a:gd name="connsiteX39" fmla="*/ 101600 w 2569028"/>
                <a:gd name="connsiteY39" fmla="*/ 1201057 h 1738085"/>
                <a:gd name="connsiteX40" fmla="*/ 108857 w 2569028"/>
                <a:gd name="connsiteY40" fmla="*/ 1237342 h 1738085"/>
                <a:gd name="connsiteX41" fmla="*/ 10885 w 2569028"/>
                <a:gd name="connsiteY41" fmla="*/ 1309914 h 1738085"/>
                <a:gd name="connsiteX42" fmla="*/ 0 w 2569028"/>
                <a:gd name="connsiteY42" fmla="*/ 1386114 h 1738085"/>
                <a:gd name="connsiteX43" fmla="*/ 224971 w 2569028"/>
                <a:gd name="connsiteY43" fmla="*/ 1447800 h 1738085"/>
                <a:gd name="connsiteX44" fmla="*/ 497114 w 2569028"/>
                <a:gd name="connsiteY44" fmla="*/ 1494971 h 1738085"/>
                <a:gd name="connsiteX45" fmla="*/ 1066800 w 2569028"/>
                <a:gd name="connsiteY45" fmla="*/ 1730828 h 1738085"/>
                <a:gd name="connsiteX46" fmla="*/ 1266371 w 2569028"/>
                <a:gd name="connsiteY46" fmla="*/ 1738085 h 1738085"/>
                <a:gd name="connsiteX47" fmla="*/ 1284514 w 2569028"/>
                <a:gd name="connsiteY47" fmla="*/ 1712685 h 1738085"/>
                <a:gd name="connsiteX48" fmla="*/ 1331685 w 2569028"/>
                <a:gd name="connsiteY48" fmla="*/ 1694542 h 1738085"/>
                <a:gd name="connsiteX49" fmla="*/ 1320800 w 2569028"/>
                <a:gd name="connsiteY49" fmla="*/ 1625600 h 1738085"/>
                <a:gd name="connsiteX50" fmla="*/ 1455057 w 2569028"/>
                <a:gd name="connsiteY50" fmla="*/ 1567542 h 1738085"/>
                <a:gd name="connsiteX51" fmla="*/ 1451428 w 2569028"/>
                <a:gd name="connsiteY51" fmla="*/ 1498600 h 1738085"/>
                <a:gd name="connsiteX52" fmla="*/ 1534885 w 2569028"/>
                <a:gd name="connsiteY52" fmla="*/ 1440542 h 1738085"/>
                <a:gd name="connsiteX53" fmla="*/ 1618342 w 2569028"/>
                <a:gd name="connsiteY53" fmla="*/ 1440542 h 1738085"/>
                <a:gd name="connsiteX54" fmla="*/ 1651000 w 2569028"/>
                <a:gd name="connsiteY54" fmla="*/ 1516742 h 1738085"/>
                <a:gd name="connsiteX55" fmla="*/ 1803400 w 2569028"/>
                <a:gd name="connsiteY55" fmla="*/ 1563914 h 1738085"/>
                <a:gd name="connsiteX56" fmla="*/ 1843314 w 2569028"/>
                <a:gd name="connsiteY56" fmla="*/ 1589314 h 1738085"/>
                <a:gd name="connsiteX57" fmla="*/ 2253342 w 2569028"/>
                <a:gd name="connsiteY57" fmla="*/ 1560285 h 1738085"/>
                <a:gd name="connsiteX58" fmla="*/ 2278742 w 2569028"/>
                <a:gd name="connsiteY58" fmla="*/ 1513114 h 1738085"/>
                <a:gd name="connsiteX59" fmla="*/ 2260600 w 2569028"/>
                <a:gd name="connsiteY59" fmla="*/ 1451428 h 1738085"/>
                <a:gd name="connsiteX60" fmla="*/ 2278742 w 2569028"/>
                <a:gd name="connsiteY60" fmla="*/ 1422400 h 1738085"/>
                <a:gd name="connsiteX61" fmla="*/ 2235200 w 2569028"/>
                <a:gd name="connsiteY61" fmla="*/ 1262742 h 1738085"/>
                <a:gd name="connsiteX62" fmla="*/ 2489200 w 2569028"/>
                <a:gd name="connsiteY62" fmla="*/ 685800 h 1738085"/>
                <a:gd name="connsiteX63" fmla="*/ 2569028 w 2569028"/>
                <a:gd name="connsiteY63" fmla="*/ 616857 h 1738085"/>
                <a:gd name="connsiteX64" fmla="*/ 2550885 w 2569028"/>
                <a:gd name="connsiteY64" fmla="*/ 584200 h 1738085"/>
                <a:gd name="connsiteX65" fmla="*/ 2471057 w 2569028"/>
                <a:gd name="connsiteY65" fmla="*/ 649514 h 1738085"/>
                <a:gd name="connsiteX66" fmla="*/ 2452914 w 2569028"/>
                <a:gd name="connsiteY66" fmla="*/ 631371 h 1738085"/>
                <a:gd name="connsiteX67" fmla="*/ 2445657 w 2569028"/>
                <a:gd name="connsiteY67" fmla="*/ 591457 h 1738085"/>
                <a:gd name="connsiteX68" fmla="*/ 2456542 w 2569028"/>
                <a:gd name="connsiteY68" fmla="*/ 576942 h 1738085"/>
                <a:gd name="connsiteX69" fmla="*/ 2413000 w 2569028"/>
                <a:gd name="connsiteY69" fmla="*/ 555171 h 1738085"/>
                <a:gd name="connsiteX70" fmla="*/ 2300514 w 2569028"/>
                <a:gd name="connsiteY70" fmla="*/ 547914 h 1738085"/>
                <a:gd name="connsiteX71" fmla="*/ 2271485 w 2569028"/>
                <a:gd name="connsiteY71" fmla="*/ 449942 h 1738085"/>
                <a:gd name="connsiteX72" fmla="*/ 2206171 w 2569028"/>
                <a:gd name="connsiteY72" fmla="*/ 406400 h 1738085"/>
                <a:gd name="connsiteX73" fmla="*/ 2173514 w 2569028"/>
                <a:gd name="connsiteY73" fmla="*/ 246742 h 1738085"/>
                <a:gd name="connsiteX74" fmla="*/ 2032000 w 2569028"/>
                <a:gd name="connsiteY74" fmla="*/ 232228 h 1738085"/>
                <a:gd name="connsiteX75" fmla="*/ 2021114 w 2569028"/>
                <a:gd name="connsiteY75" fmla="*/ 308428 h 1738085"/>
                <a:gd name="connsiteX76" fmla="*/ 1966685 w 2569028"/>
                <a:gd name="connsiteY76" fmla="*/ 330200 h 1738085"/>
                <a:gd name="connsiteX77" fmla="*/ 1966685 w 2569028"/>
                <a:gd name="connsiteY77" fmla="*/ 399142 h 1738085"/>
                <a:gd name="connsiteX78" fmla="*/ 1901371 w 2569028"/>
                <a:gd name="connsiteY78" fmla="*/ 410028 h 1738085"/>
                <a:gd name="connsiteX79" fmla="*/ 1854200 w 2569028"/>
                <a:gd name="connsiteY79" fmla="*/ 362857 h 1738085"/>
                <a:gd name="connsiteX80" fmla="*/ 1799771 w 2569028"/>
                <a:gd name="connsiteY80" fmla="*/ 406400 h 1738085"/>
                <a:gd name="connsiteX81" fmla="*/ 1781628 w 2569028"/>
                <a:gd name="connsiteY81" fmla="*/ 493485 h 1738085"/>
                <a:gd name="connsiteX82" fmla="*/ 1680028 w 2569028"/>
                <a:gd name="connsiteY82" fmla="*/ 402771 h 1738085"/>
                <a:gd name="connsiteX83" fmla="*/ 1680028 w 2569028"/>
                <a:gd name="connsiteY83" fmla="*/ 351971 h 1738085"/>
                <a:gd name="connsiteX84" fmla="*/ 1629228 w 2569028"/>
                <a:gd name="connsiteY84" fmla="*/ 148771 h 1738085"/>
                <a:gd name="connsiteX85" fmla="*/ 1582057 w 2569028"/>
                <a:gd name="connsiteY85" fmla="*/ 29028 h 1738085"/>
                <a:gd name="connsiteX86" fmla="*/ 1513114 w 2569028"/>
                <a:gd name="connsiteY86" fmla="*/ 0 h 173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69028" h="1738085">
                  <a:moveTo>
                    <a:pt x="1513114" y="0"/>
                  </a:moveTo>
                  <a:lnTo>
                    <a:pt x="1433285" y="39914"/>
                  </a:lnTo>
                  <a:lnTo>
                    <a:pt x="1418771" y="90714"/>
                  </a:lnTo>
                  <a:lnTo>
                    <a:pt x="1378857" y="123371"/>
                  </a:lnTo>
                  <a:lnTo>
                    <a:pt x="1346200" y="101600"/>
                  </a:lnTo>
                  <a:lnTo>
                    <a:pt x="1320800" y="134257"/>
                  </a:lnTo>
                  <a:lnTo>
                    <a:pt x="1230085" y="152400"/>
                  </a:lnTo>
                  <a:lnTo>
                    <a:pt x="1179285" y="203200"/>
                  </a:lnTo>
                  <a:lnTo>
                    <a:pt x="1128485" y="195942"/>
                  </a:lnTo>
                  <a:lnTo>
                    <a:pt x="1092200" y="214085"/>
                  </a:lnTo>
                  <a:lnTo>
                    <a:pt x="1012371" y="148771"/>
                  </a:lnTo>
                  <a:lnTo>
                    <a:pt x="979714" y="163285"/>
                  </a:lnTo>
                  <a:lnTo>
                    <a:pt x="947057" y="137885"/>
                  </a:lnTo>
                  <a:lnTo>
                    <a:pt x="936171" y="72571"/>
                  </a:lnTo>
                  <a:lnTo>
                    <a:pt x="918028" y="36285"/>
                  </a:lnTo>
                  <a:lnTo>
                    <a:pt x="885371" y="76200"/>
                  </a:lnTo>
                  <a:lnTo>
                    <a:pt x="845457" y="90714"/>
                  </a:lnTo>
                  <a:lnTo>
                    <a:pt x="809171" y="25400"/>
                  </a:lnTo>
                  <a:lnTo>
                    <a:pt x="794657" y="68942"/>
                  </a:lnTo>
                  <a:lnTo>
                    <a:pt x="616857" y="72571"/>
                  </a:lnTo>
                  <a:lnTo>
                    <a:pt x="598714" y="97971"/>
                  </a:lnTo>
                  <a:lnTo>
                    <a:pt x="638628" y="116114"/>
                  </a:lnTo>
                  <a:lnTo>
                    <a:pt x="685800" y="127000"/>
                  </a:lnTo>
                  <a:lnTo>
                    <a:pt x="700314" y="174171"/>
                  </a:lnTo>
                  <a:lnTo>
                    <a:pt x="674914" y="235857"/>
                  </a:lnTo>
                  <a:lnTo>
                    <a:pt x="642257" y="243114"/>
                  </a:lnTo>
                  <a:lnTo>
                    <a:pt x="591457" y="217714"/>
                  </a:lnTo>
                  <a:lnTo>
                    <a:pt x="562428" y="250371"/>
                  </a:lnTo>
                  <a:lnTo>
                    <a:pt x="587828" y="359228"/>
                  </a:lnTo>
                  <a:lnTo>
                    <a:pt x="624114" y="395514"/>
                  </a:lnTo>
                  <a:lnTo>
                    <a:pt x="624114" y="446314"/>
                  </a:lnTo>
                  <a:lnTo>
                    <a:pt x="667657" y="504371"/>
                  </a:lnTo>
                  <a:lnTo>
                    <a:pt x="587828" y="957942"/>
                  </a:lnTo>
                  <a:lnTo>
                    <a:pt x="566057" y="976085"/>
                  </a:lnTo>
                  <a:lnTo>
                    <a:pt x="529771" y="954314"/>
                  </a:lnTo>
                  <a:lnTo>
                    <a:pt x="431800" y="950685"/>
                  </a:lnTo>
                  <a:lnTo>
                    <a:pt x="391885" y="976085"/>
                  </a:lnTo>
                  <a:lnTo>
                    <a:pt x="283028" y="997857"/>
                  </a:lnTo>
                  <a:lnTo>
                    <a:pt x="159657" y="1066800"/>
                  </a:lnTo>
                  <a:lnTo>
                    <a:pt x="101600" y="1201057"/>
                  </a:lnTo>
                  <a:lnTo>
                    <a:pt x="108857" y="1237342"/>
                  </a:lnTo>
                  <a:lnTo>
                    <a:pt x="10885" y="1309914"/>
                  </a:lnTo>
                  <a:lnTo>
                    <a:pt x="0" y="1386114"/>
                  </a:lnTo>
                  <a:lnTo>
                    <a:pt x="224971" y="1447800"/>
                  </a:lnTo>
                  <a:lnTo>
                    <a:pt x="497114" y="1494971"/>
                  </a:lnTo>
                  <a:lnTo>
                    <a:pt x="1066800" y="1730828"/>
                  </a:lnTo>
                  <a:lnTo>
                    <a:pt x="1266371" y="1738085"/>
                  </a:lnTo>
                  <a:lnTo>
                    <a:pt x="1284514" y="1712685"/>
                  </a:lnTo>
                  <a:lnTo>
                    <a:pt x="1331685" y="1694542"/>
                  </a:lnTo>
                  <a:lnTo>
                    <a:pt x="1320800" y="1625600"/>
                  </a:lnTo>
                  <a:lnTo>
                    <a:pt x="1455057" y="1567542"/>
                  </a:lnTo>
                  <a:lnTo>
                    <a:pt x="1451428" y="1498600"/>
                  </a:lnTo>
                  <a:lnTo>
                    <a:pt x="1534885" y="1440542"/>
                  </a:lnTo>
                  <a:lnTo>
                    <a:pt x="1618342" y="1440542"/>
                  </a:lnTo>
                  <a:lnTo>
                    <a:pt x="1651000" y="1516742"/>
                  </a:lnTo>
                  <a:lnTo>
                    <a:pt x="1803400" y="1563914"/>
                  </a:lnTo>
                  <a:lnTo>
                    <a:pt x="1843314" y="1589314"/>
                  </a:lnTo>
                  <a:lnTo>
                    <a:pt x="2253342" y="1560285"/>
                  </a:lnTo>
                  <a:lnTo>
                    <a:pt x="2278742" y="1513114"/>
                  </a:lnTo>
                  <a:lnTo>
                    <a:pt x="2260600" y="1451428"/>
                  </a:lnTo>
                  <a:lnTo>
                    <a:pt x="2278742" y="1422400"/>
                  </a:lnTo>
                  <a:lnTo>
                    <a:pt x="2235200" y="1262742"/>
                  </a:lnTo>
                  <a:lnTo>
                    <a:pt x="2489200" y="685800"/>
                  </a:lnTo>
                  <a:lnTo>
                    <a:pt x="2569028" y="616857"/>
                  </a:lnTo>
                  <a:lnTo>
                    <a:pt x="2550885" y="584200"/>
                  </a:lnTo>
                  <a:lnTo>
                    <a:pt x="2471057" y="649514"/>
                  </a:lnTo>
                  <a:lnTo>
                    <a:pt x="2452914" y="631371"/>
                  </a:lnTo>
                  <a:lnTo>
                    <a:pt x="2445657" y="591457"/>
                  </a:lnTo>
                  <a:lnTo>
                    <a:pt x="2456542" y="576942"/>
                  </a:lnTo>
                  <a:lnTo>
                    <a:pt x="2413000" y="555171"/>
                  </a:lnTo>
                  <a:lnTo>
                    <a:pt x="2300514" y="547914"/>
                  </a:lnTo>
                  <a:lnTo>
                    <a:pt x="2271485" y="449942"/>
                  </a:lnTo>
                  <a:lnTo>
                    <a:pt x="2206171" y="406400"/>
                  </a:lnTo>
                  <a:lnTo>
                    <a:pt x="2173514" y="246742"/>
                  </a:lnTo>
                  <a:lnTo>
                    <a:pt x="2032000" y="232228"/>
                  </a:lnTo>
                  <a:lnTo>
                    <a:pt x="2021114" y="308428"/>
                  </a:lnTo>
                  <a:lnTo>
                    <a:pt x="1966685" y="330200"/>
                  </a:lnTo>
                  <a:lnTo>
                    <a:pt x="1966685" y="399142"/>
                  </a:lnTo>
                  <a:lnTo>
                    <a:pt x="1901371" y="410028"/>
                  </a:lnTo>
                  <a:lnTo>
                    <a:pt x="1854200" y="362857"/>
                  </a:lnTo>
                  <a:lnTo>
                    <a:pt x="1799771" y="406400"/>
                  </a:lnTo>
                  <a:lnTo>
                    <a:pt x="1781628" y="493485"/>
                  </a:lnTo>
                  <a:lnTo>
                    <a:pt x="1680028" y="402771"/>
                  </a:lnTo>
                  <a:lnTo>
                    <a:pt x="1680028" y="351971"/>
                  </a:lnTo>
                  <a:lnTo>
                    <a:pt x="1629228" y="148771"/>
                  </a:lnTo>
                  <a:lnTo>
                    <a:pt x="1582057" y="29028"/>
                  </a:lnTo>
                  <a:lnTo>
                    <a:pt x="151311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5" name="Freeform 78">
              <a:extLst>
                <a:ext uri="{FF2B5EF4-FFF2-40B4-BE49-F238E27FC236}">
                  <a16:creationId xmlns:a16="http://schemas.microsoft.com/office/drawing/2014/main" xmlns="" id="{60DE7806-A828-4212-8F1D-073916259A73}"/>
                </a:ext>
              </a:extLst>
            </p:cNvPr>
            <p:cNvSpPr/>
            <p:nvPr/>
          </p:nvSpPr>
          <p:spPr>
            <a:xfrm>
              <a:off x="2163763" y="2268538"/>
              <a:ext cx="1092200" cy="522287"/>
            </a:xfrm>
            <a:custGeom>
              <a:avLst/>
              <a:gdLst>
                <a:gd name="connsiteX0" fmla="*/ 25400 w 1092200"/>
                <a:gd name="connsiteY0" fmla="*/ 0 h 522514"/>
                <a:gd name="connsiteX1" fmla="*/ 0 w 1092200"/>
                <a:gd name="connsiteY1" fmla="*/ 39914 h 522514"/>
                <a:gd name="connsiteX2" fmla="*/ 54429 w 1092200"/>
                <a:gd name="connsiteY2" fmla="*/ 116114 h 522514"/>
                <a:gd name="connsiteX3" fmla="*/ 145143 w 1092200"/>
                <a:gd name="connsiteY3" fmla="*/ 217714 h 522514"/>
                <a:gd name="connsiteX4" fmla="*/ 145143 w 1092200"/>
                <a:gd name="connsiteY4" fmla="*/ 283029 h 522514"/>
                <a:gd name="connsiteX5" fmla="*/ 130629 w 1092200"/>
                <a:gd name="connsiteY5" fmla="*/ 319314 h 522514"/>
                <a:gd name="connsiteX6" fmla="*/ 221343 w 1092200"/>
                <a:gd name="connsiteY6" fmla="*/ 326572 h 522514"/>
                <a:gd name="connsiteX7" fmla="*/ 290286 w 1092200"/>
                <a:gd name="connsiteY7" fmla="*/ 395514 h 522514"/>
                <a:gd name="connsiteX8" fmla="*/ 381000 w 1092200"/>
                <a:gd name="connsiteY8" fmla="*/ 373743 h 522514"/>
                <a:gd name="connsiteX9" fmla="*/ 410029 w 1092200"/>
                <a:gd name="connsiteY9" fmla="*/ 337457 h 522514"/>
                <a:gd name="connsiteX10" fmla="*/ 457200 w 1092200"/>
                <a:gd name="connsiteY10" fmla="*/ 257629 h 522514"/>
                <a:gd name="connsiteX11" fmla="*/ 500743 w 1092200"/>
                <a:gd name="connsiteY11" fmla="*/ 272143 h 522514"/>
                <a:gd name="connsiteX12" fmla="*/ 500743 w 1092200"/>
                <a:gd name="connsiteY12" fmla="*/ 297543 h 522514"/>
                <a:gd name="connsiteX13" fmla="*/ 486229 w 1092200"/>
                <a:gd name="connsiteY13" fmla="*/ 326572 h 522514"/>
                <a:gd name="connsiteX14" fmla="*/ 511629 w 1092200"/>
                <a:gd name="connsiteY14" fmla="*/ 381000 h 522514"/>
                <a:gd name="connsiteX15" fmla="*/ 522515 w 1092200"/>
                <a:gd name="connsiteY15" fmla="*/ 460829 h 522514"/>
                <a:gd name="connsiteX16" fmla="*/ 540658 w 1092200"/>
                <a:gd name="connsiteY16" fmla="*/ 482600 h 522514"/>
                <a:gd name="connsiteX17" fmla="*/ 602343 w 1092200"/>
                <a:gd name="connsiteY17" fmla="*/ 442686 h 522514"/>
                <a:gd name="connsiteX18" fmla="*/ 725715 w 1092200"/>
                <a:gd name="connsiteY18" fmla="*/ 449943 h 522514"/>
                <a:gd name="connsiteX19" fmla="*/ 827315 w 1092200"/>
                <a:gd name="connsiteY19" fmla="*/ 522514 h 522514"/>
                <a:gd name="connsiteX20" fmla="*/ 856343 w 1092200"/>
                <a:gd name="connsiteY20" fmla="*/ 449943 h 522514"/>
                <a:gd name="connsiteX21" fmla="*/ 907143 w 1092200"/>
                <a:gd name="connsiteY21" fmla="*/ 428172 h 522514"/>
                <a:gd name="connsiteX22" fmla="*/ 1030515 w 1092200"/>
                <a:gd name="connsiteY22" fmla="*/ 410029 h 522514"/>
                <a:gd name="connsiteX23" fmla="*/ 1092200 w 1092200"/>
                <a:gd name="connsiteY23" fmla="*/ 362857 h 522514"/>
                <a:gd name="connsiteX24" fmla="*/ 537029 w 1092200"/>
                <a:gd name="connsiteY24" fmla="*/ 123372 h 522514"/>
                <a:gd name="connsiteX25" fmla="*/ 25400 w 1092200"/>
                <a:gd name="connsiteY25" fmla="*/ 0 h 52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92200" h="522514">
                  <a:moveTo>
                    <a:pt x="25400" y="0"/>
                  </a:moveTo>
                  <a:lnTo>
                    <a:pt x="0" y="39914"/>
                  </a:lnTo>
                  <a:lnTo>
                    <a:pt x="54429" y="116114"/>
                  </a:lnTo>
                  <a:lnTo>
                    <a:pt x="145143" y="217714"/>
                  </a:lnTo>
                  <a:lnTo>
                    <a:pt x="145143" y="283029"/>
                  </a:lnTo>
                  <a:lnTo>
                    <a:pt x="130629" y="319314"/>
                  </a:lnTo>
                  <a:lnTo>
                    <a:pt x="221343" y="326572"/>
                  </a:lnTo>
                  <a:lnTo>
                    <a:pt x="290286" y="395514"/>
                  </a:lnTo>
                  <a:lnTo>
                    <a:pt x="381000" y="373743"/>
                  </a:lnTo>
                  <a:lnTo>
                    <a:pt x="410029" y="337457"/>
                  </a:lnTo>
                  <a:lnTo>
                    <a:pt x="457200" y="257629"/>
                  </a:lnTo>
                  <a:lnTo>
                    <a:pt x="500743" y="272143"/>
                  </a:lnTo>
                  <a:lnTo>
                    <a:pt x="500743" y="297543"/>
                  </a:lnTo>
                  <a:lnTo>
                    <a:pt x="486229" y="326572"/>
                  </a:lnTo>
                  <a:lnTo>
                    <a:pt x="511629" y="381000"/>
                  </a:lnTo>
                  <a:lnTo>
                    <a:pt x="522515" y="460829"/>
                  </a:lnTo>
                  <a:lnTo>
                    <a:pt x="540658" y="482600"/>
                  </a:lnTo>
                  <a:lnTo>
                    <a:pt x="602343" y="442686"/>
                  </a:lnTo>
                  <a:lnTo>
                    <a:pt x="725715" y="449943"/>
                  </a:lnTo>
                  <a:lnTo>
                    <a:pt x="827315" y="522514"/>
                  </a:lnTo>
                  <a:lnTo>
                    <a:pt x="856343" y="449943"/>
                  </a:lnTo>
                  <a:lnTo>
                    <a:pt x="907143" y="428172"/>
                  </a:lnTo>
                  <a:lnTo>
                    <a:pt x="1030515" y="410029"/>
                  </a:lnTo>
                  <a:lnTo>
                    <a:pt x="1092200" y="362857"/>
                  </a:lnTo>
                  <a:lnTo>
                    <a:pt x="537029" y="123372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6" name="Freeform 79">
              <a:extLst>
                <a:ext uri="{FF2B5EF4-FFF2-40B4-BE49-F238E27FC236}">
                  <a16:creationId xmlns:a16="http://schemas.microsoft.com/office/drawing/2014/main" xmlns="" id="{EE85675A-1B12-48CB-A456-196C299857B7}"/>
                </a:ext>
              </a:extLst>
            </p:cNvPr>
            <p:cNvSpPr/>
            <p:nvPr/>
          </p:nvSpPr>
          <p:spPr>
            <a:xfrm>
              <a:off x="3436938" y="2332038"/>
              <a:ext cx="798512" cy="828675"/>
            </a:xfrm>
            <a:custGeom>
              <a:avLst/>
              <a:gdLst>
                <a:gd name="connsiteX0" fmla="*/ 210457 w 798286"/>
                <a:gd name="connsiteY0" fmla="*/ 50800 h 816429"/>
                <a:gd name="connsiteX1" fmla="*/ 214086 w 798286"/>
                <a:gd name="connsiteY1" fmla="*/ 112486 h 816429"/>
                <a:gd name="connsiteX2" fmla="*/ 87086 w 798286"/>
                <a:gd name="connsiteY2" fmla="*/ 170543 h 816429"/>
                <a:gd name="connsiteX3" fmla="*/ 87086 w 798286"/>
                <a:gd name="connsiteY3" fmla="*/ 246743 h 816429"/>
                <a:gd name="connsiteX4" fmla="*/ 0 w 798286"/>
                <a:gd name="connsiteY4" fmla="*/ 308429 h 816429"/>
                <a:gd name="connsiteX5" fmla="*/ 18143 w 798286"/>
                <a:gd name="connsiteY5" fmla="*/ 319314 h 816429"/>
                <a:gd name="connsiteX6" fmla="*/ 21771 w 798286"/>
                <a:gd name="connsiteY6" fmla="*/ 435429 h 816429"/>
                <a:gd name="connsiteX7" fmla="*/ 72571 w 798286"/>
                <a:gd name="connsiteY7" fmla="*/ 551543 h 816429"/>
                <a:gd name="connsiteX8" fmla="*/ 137886 w 798286"/>
                <a:gd name="connsiteY8" fmla="*/ 580572 h 816429"/>
                <a:gd name="connsiteX9" fmla="*/ 163286 w 798286"/>
                <a:gd name="connsiteY9" fmla="*/ 624114 h 816429"/>
                <a:gd name="connsiteX10" fmla="*/ 268514 w 798286"/>
                <a:gd name="connsiteY10" fmla="*/ 620486 h 816429"/>
                <a:gd name="connsiteX11" fmla="*/ 304800 w 798286"/>
                <a:gd name="connsiteY11" fmla="*/ 653143 h 816429"/>
                <a:gd name="connsiteX12" fmla="*/ 341086 w 798286"/>
                <a:gd name="connsiteY12" fmla="*/ 642257 h 816429"/>
                <a:gd name="connsiteX13" fmla="*/ 417286 w 798286"/>
                <a:gd name="connsiteY13" fmla="*/ 722086 h 816429"/>
                <a:gd name="connsiteX14" fmla="*/ 464457 w 798286"/>
                <a:gd name="connsiteY14" fmla="*/ 714829 h 816429"/>
                <a:gd name="connsiteX15" fmla="*/ 500743 w 798286"/>
                <a:gd name="connsiteY15" fmla="*/ 765629 h 816429"/>
                <a:gd name="connsiteX16" fmla="*/ 638629 w 798286"/>
                <a:gd name="connsiteY16" fmla="*/ 783772 h 816429"/>
                <a:gd name="connsiteX17" fmla="*/ 718457 w 798286"/>
                <a:gd name="connsiteY17" fmla="*/ 816429 h 816429"/>
                <a:gd name="connsiteX18" fmla="*/ 743857 w 798286"/>
                <a:gd name="connsiteY18" fmla="*/ 783772 h 816429"/>
                <a:gd name="connsiteX19" fmla="*/ 725714 w 798286"/>
                <a:gd name="connsiteY19" fmla="*/ 703943 h 816429"/>
                <a:gd name="connsiteX20" fmla="*/ 791029 w 798286"/>
                <a:gd name="connsiteY20" fmla="*/ 696686 h 816429"/>
                <a:gd name="connsiteX21" fmla="*/ 783771 w 798286"/>
                <a:gd name="connsiteY21" fmla="*/ 642257 h 816429"/>
                <a:gd name="connsiteX22" fmla="*/ 798286 w 798286"/>
                <a:gd name="connsiteY22" fmla="*/ 613229 h 816429"/>
                <a:gd name="connsiteX23" fmla="*/ 762000 w 798286"/>
                <a:gd name="connsiteY23" fmla="*/ 544286 h 816429"/>
                <a:gd name="connsiteX24" fmla="*/ 772886 w 798286"/>
                <a:gd name="connsiteY24" fmla="*/ 497114 h 816429"/>
                <a:gd name="connsiteX25" fmla="*/ 762000 w 798286"/>
                <a:gd name="connsiteY25" fmla="*/ 464457 h 816429"/>
                <a:gd name="connsiteX26" fmla="*/ 682171 w 798286"/>
                <a:gd name="connsiteY26" fmla="*/ 431800 h 816429"/>
                <a:gd name="connsiteX27" fmla="*/ 631371 w 798286"/>
                <a:gd name="connsiteY27" fmla="*/ 449943 h 816429"/>
                <a:gd name="connsiteX28" fmla="*/ 595086 w 798286"/>
                <a:gd name="connsiteY28" fmla="*/ 410029 h 816429"/>
                <a:gd name="connsiteX29" fmla="*/ 555171 w 798286"/>
                <a:gd name="connsiteY29" fmla="*/ 406400 h 816429"/>
                <a:gd name="connsiteX30" fmla="*/ 573314 w 798286"/>
                <a:gd name="connsiteY30" fmla="*/ 221343 h 816429"/>
                <a:gd name="connsiteX31" fmla="*/ 544286 w 798286"/>
                <a:gd name="connsiteY31" fmla="*/ 170543 h 816429"/>
                <a:gd name="connsiteX32" fmla="*/ 584200 w 798286"/>
                <a:gd name="connsiteY32" fmla="*/ 130629 h 816429"/>
                <a:gd name="connsiteX33" fmla="*/ 402771 w 798286"/>
                <a:gd name="connsiteY33" fmla="*/ 68943 h 816429"/>
                <a:gd name="connsiteX34" fmla="*/ 373743 w 798286"/>
                <a:gd name="connsiteY34" fmla="*/ 3629 h 816429"/>
                <a:gd name="connsiteX35" fmla="*/ 286657 w 798286"/>
                <a:gd name="connsiteY35" fmla="*/ 0 h 816429"/>
                <a:gd name="connsiteX36" fmla="*/ 210457 w 798286"/>
                <a:gd name="connsiteY36" fmla="*/ 50800 h 816429"/>
                <a:gd name="connsiteX0" fmla="*/ 210457 w 798286"/>
                <a:gd name="connsiteY0" fmla="*/ 62411 h 828040"/>
                <a:gd name="connsiteX1" fmla="*/ 214086 w 798286"/>
                <a:gd name="connsiteY1" fmla="*/ 124097 h 828040"/>
                <a:gd name="connsiteX2" fmla="*/ 87086 w 798286"/>
                <a:gd name="connsiteY2" fmla="*/ 182154 h 828040"/>
                <a:gd name="connsiteX3" fmla="*/ 87086 w 798286"/>
                <a:gd name="connsiteY3" fmla="*/ 258354 h 828040"/>
                <a:gd name="connsiteX4" fmla="*/ 0 w 798286"/>
                <a:gd name="connsiteY4" fmla="*/ 320040 h 828040"/>
                <a:gd name="connsiteX5" fmla="*/ 18143 w 798286"/>
                <a:gd name="connsiteY5" fmla="*/ 330925 h 828040"/>
                <a:gd name="connsiteX6" fmla="*/ 21771 w 798286"/>
                <a:gd name="connsiteY6" fmla="*/ 447040 h 828040"/>
                <a:gd name="connsiteX7" fmla="*/ 72571 w 798286"/>
                <a:gd name="connsiteY7" fmla="*/ 563154 h 828040"/>
                <a:gd name="connsiteX8" fmla="*/ 137886 w 798286"/>
                <a:gd name="connsiteY8" fmla="*/ 592183 h 828040"/>
                <a:gd name="connsiteX9" fmla="*/ 163286 w 798286"/>
                <a:gd name="connsiteY9" fmla="*/ 635725 h 828040"/>
                <a:gd name="connsiteX10" fmla="*/ 268514 w 798286"/>
                <a:gd name="connsiteY10" fmla="*/ 632097 h 828040"/>
                <a:gd name="connsiteX11" fmla="*/ 304800 w 798286"/>
                <a:gd name="connsiteY11" fmla="*/ 664754 h 828040"/>
                <a:gd name="connsiteX12" fmla="*/ 341086 w 798286"/>
                <a:gd name="connsiteY12" fmla="*/ 653868 h 828040"/>
                <a:gd name="connsiteX13" fmla="*/ 417286 w 798286"/>
                <a:gd name="connsiteY13" fmla="*/ 733697 h 828040"/>
                <a:gd name="connsiteX14" fmla="*/ 464457 w 798286"/>
                <a:gd name="connsiteY14" fmla="*/ 726440 h 828040"/>
                <a:gd name="connsiteX15" fmla="*/ 500743 w 798286"/>
                <a:gd name="connsiteY15" fmla="*/ 777240 h 828040"/>
                <a:gd name="connsiteX16" fmla="*/ 638629 w 798286"/>
                <a:gd name="connsiteY16" fmla="*/ 795383 h 828040"/>
                <a:gd name="connsiteX17" fmla="*/ 718457 w 798286"/>
                <a:gd name="connsiteY17" fmla="*/ 828040 h 828040"/>
                <a:gd name="connsiteX18" fmla="*/ 743857 w 798286"/>
                <a:gd name="connsiteY18" fmla="*/ 795383 h 828040"/>
                <a:gd name="connsiteX19" fmla="*/ 725714 w 798286"/>
                <a:gd name="connsiteY19" fmla="*/ 715554 h 828040"/>
                <a:gd name="connsiteX20" fmla="*/ 791029 w 798286"/>
                <a:gd name="connsiteY20" fmla="*/ 708297 h 828040"/>
                <a:gd name="connsiteX21" fmla="*/ 783771 w 798286"/>
                <a:gd name="connsiteY21" fmla="*/ 653868 h 828040"/>
                <a:gd name="connsiteX22" fmla="*/ 798286 w 798286"/>
                <a:gd name="connsiteY22" fmla="*/ 624840 h 828040"/>
                <a:gd name="connsiteX23" fmla="*/ 762000 w 798286"/>
                <a:gd name="connsiteY23" fmla="*/ 555897 h 828040"/>
                <a:gd name="connsiteX24" fmla="*/ 772886 w 798286"/>
                <a:gd name="connsiteY24" fmla="*/ 508725 h 828040"/>
                <a:gd name="connsiteX25" fmla="*/ 762000 w 798286"/>
                <a:gd name="connsiteY25" fmla="*/ 476068 h 828040"/>
                <a:gd name="connsiteX26" fmla="*/ 682171 w 798286"/>
                <a:gd name="connsiteY26" fmla="*/ 443411 h 828040"/>
                <a:gd name="connsiteX27" fmla="*/ 631371 w 798286"/>
                <a:gd name="connsiteY27" fmla="*/ 461554 h 828040"/>
                <a:gd name="connsiteX28" fmla="*/ 595086 w 798286"/>
                <a:gd name="connsiteY28" fmla="*/ 421640 h 828040"/>
                <a:gd name="connsiteX29" fmla="*/ 555171 w 798286"/>
                <a:gd name="connsiteY29" fmla="*/ 418011 h 828040"/>
                <a:gd name="connsiteX30" fmla="*/ 573314 w 798286"/>
                <a:gd name="connsiteY30" fmla="*/ 232954 h 828040"/>
                <a:gd name="connsiteX31" fmla="*/ 544286 w 798286"/>
                <a:gd name="connsiteY31" fmla="*/ 182154 h 828040"/>
                <a:gd name="connsiteX32" fmla="*/ 584200 w 798286"/>
                <a:gd name="connsiteY32" fmla="*/ 142240 h 828040"/>
                <a:gd name="connsiteX33" fmla="*/ 402771 w 798286"/>
                <a:gd name="connsiteY33" fmla="*/ 80554 h 828040"/>
                <a:gd name="connsiteX34" fmla="*/ 385173 w 798286"/>
                <a:gd name="connsiteY34" fmla="*/ 0 h 828040"/>
                <a:gd name="connsiteX35" fmla="*/ 286657 w 798286"/>
                <a:gd name="connsiteY35" fmla="*/ 11611 h 828040"/>
                <a:gd name="connsiteX36" fmla="*/ 210457 w 798286"/>
                <a:gd name="connsiteY36" fmla="*/ 62411 h 82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8286" h="828040">
                  <a:moveTo>
                    <a:pt x="210457" y="62411"/>
                  </a:moveTo>
                  <a:lnTo>
                    <a:pt x="214086" y="124097"/>
                  </a:lnTo>
                  <a:lnTo>
                    <a:pt x="87086" y="182154"/>
                  </a:lnTo>
                  <a:lnTo>
                    <a:pt x="87086" y="258354"/>
                  </a:lnTo>
                  <a:lnTo>
                    <a:pt x="0" y="320040"/>
                  </a:lnTo>
                  <a:lnTo>
                    <a:pt x="18143" y="330925"/>
                  </a:lnTo>
                  <a:lnTo>
                    <a:pt x="21771" y="447040"/>
                  </a:lnTo>
                  <a:lnTo>
                    <a:pt x="72571" y="563154"/>
                  </a:lnTo>
                  <a:lnTo>
                    <a:pt x="137886" y="592183"/>
                  </a:lnTo>
                  <a:lnTo>
                    <a:pt x="163286" y="635725"/>
                  </a:lnTo>
                  <a:lnTo>
                    <a:pt x="268514" y="632097"/>
                  </a:lnTo>
                  <a:lnTo>
                    <a:pt x="304800" y="664754"/>
                  </a:lnTo>
                  <a:lnTo>
                    <a:pt x="341086" y="653868"/>
                  </a:lnTo>
                  <a:lnTo>
                    <a:pt x="417286" y="733697"/>
                  </a:lnTo>
                  <a:lnTo>
                    <a:pt x="464457" y="726440"/>
                  </a:lnTo>
                  <a:lnTo>
                    <a:pt x="500743" y="777240"/>
                  </a:lnTo>
                  <a:lnTo>
                    <a:pt x="638629" y="795383"/>
                  </a:lnTo>
                  <a:lnTo>
                    <a:pt x="718457" y="828040"/>
                  </a:lnTo>
                  <a:lnTo>
                    <a:pt x="743857" y="795383"/>
                  </a:lnTo>
                  <a:lnTo>
                    <a:pt x="725714" y="715554"/>
                  </a:lnTo>
                  <a:lnTo>
                    <a:pt x="791029" y="708297"/>
                  </a:lnTo>
                  <a:lnTo>
                    <a:pt x="783771" y="653868"/>
                  </a:lnTo>
                  <a:lnTo>
                    <a:pt x="798286" y="624840"/>
                  </a:lnTo>
                  <a:lnTo>
                    <a:pt x="762000" y="555897"/>
                  </a:lnTo>
                  <a:lnTo>
                    <a:pt x="772886" y="508725"/>
                  </a:lnTo>
                  <a:lnTo>
                    <a:pt x="762000" y="476068"/>
                  </a:lnTo>
                  <a:lnTo>
                    <a:pt x="682171" y="443411"/>
                  </a:lnTo>
                  <a:lnTo>
                    <a:pt x="631371" y="461554"/>
                  </a:lnTo>
                  <a:lnTo>
                    <a:pt x="595086" y="421640"/>
                  </a:lnTo>
                  <a:lnTo>
                    <a:pt x="555171" y="418011"/>
                  </a:lnTo>
                  <a:lnTo>
                    <a:pt x="573314" y="232954"/>
                  </a:lnTo>
                  <a:lnTo>
                    <a:pt x="544286" y="182154"/>
                  </a:lnTo>
                  <a:lnTo>
                    <a:pt x="584200" y="142240"/>
                  </a:lnTo>
                  <a:lnTo>
                    <a:pt x="402771" y="80554"/>
                  </a:lnTo>
                  <a:lnTo>
                    <a:pt x="385173" y="0"/>
                  </a:lnTo>
                  <a:lnTo>
                    <a:pt x="286657" y="11611"/>
                  </a:lnTo>
                  <a:lnTo>
                    <a:pt x="210457" y="6241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7" name="Freeform 80">
              <a:extLst>
                <a:ext uri="{FF2B5EF4-FFF2-40B4-BE49-F238E27FC236}">
                  <a16:creationId xmlns:a16="http://schemas.microsoft.com/office/drawing/2014/main" xmlns="" id="{59F8E5B0-78DA-4C00-86AF-EA092865F5F9}"/>
                </a:ext>
              </a:extLst>
            </p:cNvPr>
            <p:cNvSpPr/>
            <p:nvPr/>
          </p:nvSpPr>
          <p:spPr>
            <a:xfrm>
              <a:off x="3987800" y="2322513"/>
              <a:ext cx="1670050" cy="1530350"/>
            </a:xfrm>
            <a:custGeom>
              <a:avLst/>
              <a:gdLst>
                <a:gd name="connsiteX0" fmla="*/ 1669143 w 1669143"/>
                <a:gd name="connsiteY0" fmla="*/ 297543 h 1531257"/>
                <a:gd name="connsiteX1" fmla="*/ 783771 w 1669143"/>
                <a:gd name="connsiteY1" fmla="*/ 290285 h 1531257"/>
                <a:gd name="connsiteX2" fmla="*/ 674914 w 1669143"/>
                <a:gd name="connsiteY2" fmla="*/ 290285 h 1531257"/>
                <a:gd name="connsiteX3" fmla="*/ 566057 w 1669143"/>
                <a:gd name="connsiteY3" fmla="*/ 177800 h 1531257"/>
                <a:gd name="connsiteX4" fmla="*/ 468086 w 1669143"/>
                <a:gd name="connsiteY4" fmla="*/ 0 h 1531257"/>
                <a:gd name="connsiteX5" fmla="*/ 460828 w 1669143"/>
                <a:gd name="connsiteY5" fmla="*/ 32657 h 1531257"/>
                <a:gd name="connsiteX6" fmla="*/ 475343 w 1669143"/>
                <a:gd name="connsiteY6" fmla="*/ 87085 h 1531257"/>
                <a:gd name="connsiteX7" fmla="*/ 446314 w 1669143"/>
                <a:gd name="connsiteY7" fmla="*/ 137885 h 1531257"/>
                <a:gd name="connsiteX8" fmla="*/ 32657 w 1669143"/>
                <a:gd name="connsiteY8" fmla="*/ 156028 h 1531257"/>
                <a:gd name="connsiteX9" fmla="*/ 3628 w 1669143"/>
                <a:gd name="connsiteY9" fmla="*/ 185057 h 1531257"/>
                <a:gd name="connsiteX10" fmla="*/ 21771 w 1669143"/>
                <a:gd name="connsiteY10" fmla="*/ 257628 h 1531257"/>
                <a:gd name="connsiteX11" fmla="*/ 0 w 1669143"/>
                <a:gd name="connsiteY11" fmla="*/ 424543 h 1531257"/>
                <a:gd name="connsiteX12" fmla="*/ 58057 w 1669143"/>
                <a:gd name="connsiteY12" fmla="*/ 435428 h 1531257"/>
                <a:gd name="connsiteX13" fmla="*/ 76200 w 1669143"/>
                <a:gd name="connsiteY13" fmla="*/ 471714 h 1531257"/>
                <a:gd name="connsiteX14" fmla="*/ 141514 w 1669143"/>
                <a:gd name="connsiteY14" fmla="*/ 453571 h 1531257"/>
                <a:gd name="connsiteX15" fmla="*/ 217714 w 1669143"/>
                <a:gd name="connsiteY15" fmla="*/ 489857 h 1531257"/>
                <a:gd name="connsiteX16" fmla="*/ 217714 w 1669143"/>
                <a:gd name="connsiteY16" fmla="*/ 540657 h 1531257"/>
                <a:gd name="connsiteX17" fmla="*/ 214086 w 1669143"/>
                <a:gd name="connsiteY17" fmla="*/ 580571 h 1531257"/>
                <a:gd name="connsiteX18" fmla="*/ 257628 w 1669143"/>
                <a:gd name="connsiteY18" fmla="*/ 638628 h 1531257"/>
                <a:gd name="connsiteX19" fmla="*/ 228600 w 1669143"/>
                <a:gd name="connsiteY19" fmla="*/ 682171 h 1531257"/>
                <a:gd name="connsiteX20" fmla="*/ 239486 w 1669143"/>
                <a:gd name="connsiteY20" fmla="*/ 707571 h 1531257"/>
                <a:gd name="connsiteX21" fmla="*/ 185057 w 1669143"/>
                <a:gd name="connsiteY21" fmla="*/ 729343 h 1531257"/>
                <a:gd name="connsiteX22" fmla="*/ 192314 w 1669143"/>
                <a:gd name="connsiteY22" fmla="*/ 809171 h 1531257"/>
                <a:gd name="connsiteX23" fmla="*/ 163286 w 1669143"/>
                <a:gd name="connsiteY23" fmla="*/ 845457 h 1531257"/>
                <a:gd name="connsiteX24" fmla="*/ 192314 w 1669143"/>
                <a:gd name="connsiteY24" fmla="*/ 939800 h 1531257"/>
                <a:gd name="connsiteX25" fmla="*/ 188686 w 1669143"/>
                <a:gd name="connsiteY25" fmla="*/ 1081314 h 1531257"/>
                <a:gd name="connsiteX26" fmla="*/ 170543 w 1669143"/>
                <a:gd name="connsiteY26" fmla="*/ 1095828 h 1531257"/>
                <a:gd name="connsiteX27" fmla="*/ 210457 w 1669143"/>
                <a:gd name="connsiteY27" fmla="*/ 1201057 h 1531257"/>
                <a:gd name="connsiteX28" fmla="*/ 319314 w 1669143"/>
                <a:gd name="connsiteY28" fmla="*/ 1233714 h 1531257"/>
                <a:gd name="connsiteX29" fmla="*/ 399143 w 1669143"/>
                <a:gd name="connsiteY29" fmla="*/ 1215571 h 1531257"/>
                <a:gd name="connsiteX30" fmla="*/ 489857 w 1669143"/>
                <a:gd name="connsiteY30" fmla="*/ 1244600 h 1531257"/>
                <a:gd name="connsiteX31" fmla="*/ 489857 w 1669143"/>
                <a:gd name="connsiteY31" fmla="*/ 1291771 h 1531257"/>
                <a:gd name="connsiteX32" fmla="*/ 500743 w 1669143"/>
                <a:gd name="connsiteY32" fmla="*/ 1407885 h 1531257"/>
                <a:gd name="connsiteX33" fmla="*/ 566057 w 1669143"/>
                <a:gd name="connsiteY33" fmla="*/ 1433285 h 1531257"/>
                <a:gd name="connsiteX34" fmla="*/ 609600 w 1669143"/>
                <a:gd name="connsiteY34" fmla="*/ 1531257 h 1531257"/>
                <a:gd name="connsiteX35" fmla="*/ 696686 w 1669143"/>
                <a:gd name="connsiteY35" fmla="*/ 1404257 h 1531257"/>
                <a:gd name="connsiteX36" fmla="*/ 725714 w 1669143"/>
                <a:gd name="connsiteY36" fmla="*/ 1422400 h 1531257"/>
                <a:gd name="connsiteX37" fmla="*/ 776514 w 1669143"/>
                <a:gd name="connsiteY37" fmla="*/ 1393371 h 1531257"/>
                <a:gd name="connsiteX38" fmla="*/ 816428 w 1669143"/>
                <a:gd name="connsiteY38" fmla="*/ 1393371 h 1531257"/>
                <a:gd name="connsiteX39" fmla="*/ 892628 w 1669143"/>
                <a:gd name="connsiteY39" fmla="*/ 1451428 h 1531257"/>
                <a:gd name="connsiteX40" fmla="*/ 950686 w 1669143"/>
                <a:gd name="connsiteY40" fmla="*/ 1469571 h 1531257"/>
                <a:gd name="connsiteX41" fmla="*/ 1012371 w 1669143"/>
                <a:gd name="connsiteY41" fmla="*/ 1422400 h 1531257"/>
                <a:gd name="connsiteX42" fmla="*/ 1070428 w 1669143"/>
                <a:gd name="connsiteY42" fmla="*/ 1440543 h 1531257"/>
                <a:gd name="connsiteX43" fmla="*/ 1128486 w 1669143"/>
                <a:gd name="connsiteY43" fmla="*/ 1393371 h 1531257"/>
                <a:gd name="connsiteX44" fmla="*/ 1164771 w 1669143"/>
                <a:gd name="connsiteY44" fmla="*/ 1400628 h 1531257"/>
                <a:gd name="connsiteX45" fmla="*/ 1161143 w 1669143"/>
                <a:gd name="connsiteY45" fmla="*/ 1473200 h 1531257"/>
                <a:gd name="connsiteX46" fmla="*/ 1211943 w 1669143"/>
                <a:gd name="connsiteY46" fmla="*/ 1509485 h 1531257"/>
                <a:gd name="connsiteX47" fmla="*/ 1240971 w 1669143"/>
                <a:gd name="connsiteY47" fmla="*/ 1487714 h 1531257"/>
                <a:gd name="connsiteX48" fmla="*/ 1211943 w 1669143"/>
                <a:gd name="connsiteY48" fmla="*/ 1429657 h 1531257"/>
                <a:gd name="connsiteX49" fmla="*/ 1222828 w 1669143"/>
                <a:gd name="connsiteY49" fmla="*/ 1357085 h 1531257"/>
                <a:gd name="connsiteX50" fmla="*/ 1244600 w 1669143"/>
                <a:gd name="connsiteY50" fmla="*/ 1331685 h 1531257"/>
                <a:gd name="connsiteX51" fmla="*/ 1244600 w 1669143"/>
                <a:gd name="connsiteY51" fmla="*/ 1284514 h 1531257"/>
                <a:gd name="connsiteX52" fmla="*/ 1313543 w 1669143"/>
                <a:gd name="connsiteY52" fmla="*/ 1270000 h 1531257"/>
                <a:gd name="connsiteX53" fmla="*/ 1320800 w 1669143"/>
                <a:gd name="connsiteY53" fmla="*/ 1219200 h 1531257"/>
                <a:gd name="connsiteX54" fmla="*/ 1382486 w 1669143"/>
                <a:gd name="connsiteY54" fmla="*/ 1164771 h 1531257"/>
                <a:gd name="connsiteX55" fmla="*/ 1458686 w 1669143"/>
                <a:gd name="connsiteY55" fmla="*/ 1168400 h 1531257"/>
                <a:gd name="connsiteX56" fmla="*/ 1444171 w 1669143"/>
                <a:gd name="connsiteY56" fmla="*/ 1077685 h 1531257"/>
                <a:gd name="connsiteX57" fmla="*/ 1491343 w 1669143"/>
                <a:gd name="connsiteY57" fmla="*/ 1048657 h 1531257"/>
                <a:gd name="connsiteX58" fmla="*/ 1513114 w 1669143"/>
                <a:gd name="connsiteY58" fmla="*/ 1063171 h 1531257"/>
                <a:gd name="connsiteX59" fmla="*/ 1553028 w 1669143"/>
                <a:gd name="connsiteY59" fmla="*/ 979714 h 1531257"/>
                <a:gd name="connsiteX60" fmla="*/ 1553028 w 1669143"/>
                <a:gd name="connsiteY60" fmla="*/ 936171 h 1531257"/>
                <a:gd name="connsiteX61" fmla="*/ 1574800 w 1669143"/>
                <a:gd name="connsiteY61" fmla="*/ 892628 h 1531257"/>
                <a:gd name="connsiteX62" fmla="*/ 1574800 w 1669143"/>
                <a:gd name="connsiteY62" fmla="*/ 849085 h 1531257"/>
                <a:gd name="connsiteX63" fmla="*/ 1603828 w 1669143"/>
                <a:gd name="connsiteY63" fmla="*/ 805543 h 1531257"/>
                <a:gd name="connsiteX64" fmla="*/ 1603828 w 1669143"/>
                <a:gd name="connsiteY64" fmla="*/ 765628 h 1531257"/>
                <a:gd name="connsiteX65" fmla="*/ 1621971 w 1669143"/>
                <a:gd name="connsiteY65" fmla="*/ 711200 h 1531257"/>
                <a:gd name="connsiteX66" fmla="*/ 1600200 w 1669143"/>
                <a:gd name="connsiteY66" fmla="*/ 649514 h 1531257"/>
                <a:gd name="connsiteX67" fmla="*/ 1614714 w 1669143"/>
                <a:gd name="connsiteY67" fmla="*/ 595085 h 1531257"/>
                <a:gd name="connsiteX68" fmla="*/ 1592943 w 1669143"/>
                <a:gd name="connsiteY68" fmla="*/ 569685 h 1531257"/>
                <a:gd name="connsiteX69" fmla="*/ 1596571 w 1669143"/>
                <a:gd name="connsiteY69" fmla="*/ 493485 h 1531257"/>
                <a:gd name="connsiteX70" fmla="*/ 1661886 w 1669143"/>
                <a:gd name="connsiteY70" fmla="*/ 399143 h 1531257"/>
                <a:gd name="connsiteX71" fmla="*/ 1669143 w 1669143"/>
                <a:gd name="connsiteY71" fmla="*/ 297543 h 1531257"/>
                <a:gd name="connsiteX0" fmla="*/ 1669143 w 1669143"/>
                <a:gd name="connsiteY0" fmla="*/ 297543 h 1531257"/>
                <a:gd name="connsiteX1" fmla="*/ 783771 w 1669143"/>
                <a:gd name="connsiteY1" fmla="*/ 290285 h 1531257"/>
                <a:gd name="connsiteX2" fmla="*/ 674914 w 1669143"/>
                <a:gd name="connsiteY2" fmla="*/ 290285 h 1531257"/>
                <a:gd name="connsiteX3" fmla="*/ 566057 w 1669143"/>
                <a:gd name="connsiteY3" fmla="*/ 177800 h 1531257"/>
                <a:gd name="connsiteX4" fmla="*/ 494756 w 1669143"/>
                <a:gd name="connsiteY4" fmla="*/ 0 h 1531257"/>
                <a:gd name="connsiteX5" fmla="*/ 460828 w 1669143"/>
                <a:gd name="connsiteY5" fmla="*/ 32657 h 1531257"/>
                <a:gd name="connsiteX6" fmla="*/ 475343 w 1669143"/>
                <a:gd name="connsiteY6" fmla="*/ 87085 h 1531257"/>
                <a:gd name="connsiteX7" fmla="*/ 446314 w 1669143"/>
                <a:gd name="connsiteY7" fmla="*/ 137885 h 1531257"/>
                <a:gd name="connsiteX8" fmla="*/ 32657 w 1669143"/>
                <a:gd name="connsiteY8" fmla="*/ 156028 h 1531257"/>
                <a:gd name="connsiteX9" fmla="*/ 3628 w 1669143"/>
                <a:gd name="connsiteY9" fmla="*/ 185057 h 1531257"/>
                <a:gd name="connsiteX10" fmla="*/ 21771 w 1669143"/>
                <a:gd name="connsiteY10" fmla="*/ 257628 h 1531257"/>
                <a:gd name="connsiteX11" fmla="*/ 0 w 1669143"/>
                <a:gd name="connsiteY11" fmla="*/ 424543 h 1531257"/>
                <a:gd name="connsiteX12" fmla="*/ 58057 w 1669143"/>
                <a:gd name="connsiteY12" fmla="*/ 435428 h 1531257"/>
                <a:gd name="connsiteX13" fmla="*/ 76200 w 1669143"/>
                <a:gd name="connsiteY13" fmla="*/ 471714 h 1531257"/>
                <a:gd name="connsiteX14" fmla="*/ 141514 w 1669143"/>
                <a:gd name="connsiteY14" fmla="*/ 453571 h 1531257"/>
                <a:gd name="connsiteX15" fmla="*/ 217714 w 1669143"/>
                <a:gd name="connsiteY15" fmla="*/ 489857 h 1531257"/>
                <a:gd name="connsiteX16" fmla="*/ 217714 w 1669143"/>
                <a:gd name="connsiteY16" fmla="*/ 540657 h 1531257"/>
                <a:gd name="connsiteX17" fmla="*/ 214086 w 1669143"/>
                <a:gd name="connsiteY17" fmla="*/ 580571 h 1531257"/>
                <a:gd name="connsiteX18" fmla="*/ 257628 w 1669143"/>
                <a:gd name="connsiteY18" fmla="*/ 638628 h 1531257"/>
                <a:gd name="connsiteX19" fmla="*/ 228600 w 1669143"/>
                <a:gd name="connsiteY19" fmla="*/ 682171 h 1531257"/>
                <a:gd name="connsiteX20" fmla="*/ 239486 w 1669143"/>
                <a:gd name="connsiteY20" fmla="*/ 707571 h 1531257"/>
                <a:gd name="connsiteX21" fmla="*/ 185057 w 1669143"/>
                <a:gd name="connsiteY21" fmla="*/ 729343 h 1531257"/>
                <a:gd name="connsiteX22" fmla="*/ 192314 w 1669143"/>
                <a:gd name="connsiteY22" fmla="*/ 809171 h 1531257"/>
                <a:gd name="connsiteX23" fmla="*/ 163286 w 1669143"/>
                <a:gd name="connsiteY23" fmla="*/ 845457 h 1531257"/>
                <a:gd name="connsiteX24" fmla="*/ 192314 w 1669143"/>
                <a:gd name="connsiteY24" fmla="*/ 939800 h 1531257"/>
                <a:gd name="connsiteX25" fmla="*/ 188686 w 1669143"/>
                <a:gd name="connsiteY25" fmla="*/ 1081314 h 1531257"/>
                <a:gd name="connsiteX26" fmla="*/ 170543 w 1669143"/>
                <a:gd name="connsiteY26" fmla="*/ 1095828 h 1531257"/>
                <a:gd name="connsiteX27" fmla="*/ 210457 w 1669143"/>
                <a:gd name="connsiteY27" fmla="*/ 1201057 h 1531257"/>
                <a:gd name="connsiteX28" fmla="*/ 319314 w 1669143"/>
                <a:gd name="connsiteY28" fmla="*/ 1233714 h 1531257"/>
                <a:gd name="connsiteX29" fmla="*/ 399143 w 1669143"/>
                <a:gd name="connsiteY29" fmla="*/ 1215571 h 1531257"/>
                <a:gd name="connsiteX30" fmla="*/ 489857 w 1669143"/>
                <a:gd name="connsiteY30" fmla="*/ 1244600 h 1531257"/>
                <a:gd name="connsiteX31" fmla="*/ 489857 w 1669143"/>
                <a:gd name="connsiteY31" fmla="*/ 1291771 h 1531257"/>
                <a:gd name="connsiteX32" fmla="*/ 500743 w 1669143"/>
                <a:gd name="connsiteY32" fmla="*/ 1407885 h 1531257"/>
                <a:gd name="connsiteX33" fmla="*/ 566057 w 1669143"/>
                <a:gd name="connsiteY33" fmla="*/ 1433285 h 1531257"/>
                <a:gd name="connsiteX34" fmla="*/ 609600 w 1669143"/>
                <a:gd name="connsiteY34" fmla="*/ 1531257 h 1531257"/>
                <a:gd name="connsiteX35" fmla="*/ 696686 w 1669143"/>
                <a:gd name="connsiteY35" fmla="*/ 1404257 h 1531257"/>
                <a:gd name="connsiteX36" fmla="*/ 725714 w 1669143"/>
                <a:gd name="connsiteY36" fmla="*/ 1422400 h 1531257"/>
                <a:gd name="connsiteX37" fmla="*/ 776514 w 1669143"/>
                <a:gd name="connsiteY37" fmla="*/ 1393371 h 1531257"/>
                <a:gd name="connsiteX38" fmla="*/ 816428 w 1669143"/>
                <a:gd name="connsiteY38" fmla="*/ 1393371 h 1531257"/>
                <a:gd name="connsiteX39" fmla="*/ 892628 w 1669143"/>
                <a:gd name="connsiteY39" fmla="*/ 1451428 h 1531257"/>
                <a:gd name="connsiteX40" fmla="*/ 950686 w 1669143"/>
                <a:gd name="connsiteY40" fmla="*/ 1469571 h 1531257"/>
                <a:gd name="connsiteX41" fmla="*/ 1012371 w 1669143"/>
                <a:gd name="connsiteY41" fmla="*/ 1422400 h 1531257"/>
                <a:gd name="connsiteX42" fmla="*/ 1070428 w 1669143"/>
                <a:gd name="connsiteY42" fmla="*/ 1440543 h 1531257"/>
                <a:gd name="connsiteX43" fmla="*/ 1128486 w 1669143"/>
                <a:gd name="connsiteY43" fmla="*/ 1393371 h 1531257"/>
                <a:gd name="connsiteX44" fmla="*/ 1164771 w 1669143"/>
                <a:gd name="connsiteY44" fmla="*/ 1400628 h 1531257"/>
                <a:gd name="connsiteX45" fmla="*/ 1161143 w 1669143"/>
                <a:gd name="connsiteY45" fmla="*/ 1473200 h 1531257"/>
                <a:gd name="connsiteX46" fmla="*/ 1211943 w 1669143"/>
                <a:gd name="connsiteY46" fmla="*/ 1509485 h 1531257"/>
                <a:gd name="connsiteX47" fmla="*/ 1240971 w 1669143"/>
                <a:gd name="connsiteY47" fmla="*/ 1487714 h 1531257"/>
                <a:gd name="connsiteX48" fmla="*/ 1211943 w 1669143"/>
                <a:gd name="connsiteY48" fmla="*/ 1429657 h 1531257"/>
                <a:gd name="connsiteX49" fmla="*/ 1222828 w 1669143"/>
                <a:gd name="connsiteY49" fmla="*/ 1357085 h 1531257"/>
                <a:gd name="connsiteX50" fmla="*/ 1244600 w 1669143"/>
                <a:gd name="connsiteY50" fmla="*/ 1331685 h 1531257"/>
                <a:gd name="connsiteX51" fmla="*/ 1244600 w 1669143"/>
                <a:gd name="connsiteY51" fmla="*/ 1284514 h 1531257"/>
                <a:gd name="connsiteX52" fmla="*/ 1313543 w 1669143"/>
                <a:gd name="connsiteY52" fmla="*/ 1270000 h 1531257"/>
                <a:gd name="connsiteX53" fmla="*/ 1320800 w 1669143"/>
                <a:gd name="connsiteY53" fmla="*/ 1219200 h 1531257"/>
                <a:gd name="connsiteX54" fmla="*/ 1382486 w 1669143"/>
                <a:gd name="connsiteY54" fmla="*/ 1164771 h 1531257"/>
                <a:gd name="connsiteX55" fmla="*/ 1458686 w 1669143"/>
                <a:gd name="connsiteY55" fmla="*/ 1168400 h 1531257"/>
                <a:gd name="connsiteX56" fmla="*/ 1444171 w 1669143"/>
                <a:gd name="connsiteY56" fmla="*/ 1077685 h 1531257"/>
                <a:gd name="connsiteX57" fmla="*/ 1491343 w 1669143"/>
                <a:gd name="connsiteY57" fmla="*/ 1048657 h 1531257"/>
                <a:gd name="connsiteX58" fmla="*/ 1513114 w 1669143"/>
                <a:gd name="connsiteY58" fmla="*/ 1063171 h 1531257"/>
                <a:gd name="connsiteX59" fmla="*/ 1553028 w 1669143"/>
                <a:gd name="connsiteY59" fmla="*/ 979714 h 1531257"/>
                <a:gd name="connsiteX60" fmla="*/ 1553028 w 1669143"/>
                <a:gd name="connsiteY60" fmla="*/ 936171 h 1531257"/>
                <a:gd name="connsiteX61" fmla="*/ 1574800 w 1669143"/>
                <a:gd name="connsiteY61" fmla="*/ 892628 h 1531257"/>
                <a:gd name="connsiteX62" fmla="*/ 1574800 w 1669143"/>
                <a:gd name="connsiteY62" fmla="*/ 849085 h 1531257"/>
                <a:gd name="connsiteX63" fmla="*/ 1603828 w 1669143"/>
                <a:gd name="connsiteY63" fmla="*/ 805543 h 1531257"/>
                <a:gd name="connsiteX64" fmla="*/ 1603828 w 1669143"/>
                <a:gd name="connsiteY64" fmla="*/ 765628 h 1531257"/>
                <a:gd name="connsiteX65" fmla="*/ 1621971 w 1669143"/>
                <a:gd name="connsiteY65" fmla="*/ 711200 h 1531257"/>
                <a:gd name="connsiteX66" fmla="*/ 1600200 w 1669143"/>
                <a:gd name="connsiteY66" fmla="*/ 649514 h 1531257"/>
                <a:gd name="connsiteX67" fmla="*/ 1614714 w 1669143"/>
                <a:gd name="connsiteY67" fmla="*/ 595085 h 1531257"/>
                <a:gd name="connsiteX68" fmla="*/ 1592943 w 1669143"/>
                <a:gd name="connsiteY68" fmla="*/ 569685 h 1531257"/>
                <a:gd name="connsiteX69" fmla="*/ 1596571 w 1669143"/>
                <a:gd name="connsiteY69" fmla="*/ 493485 h 1531257"/>
                <a:gd name="connsiteX70" fmla="*/ 1661886 w 1669143"/>
                <a:gd name="connsiteY70" fmla="*/ 399143 h 1531257"/>
                <a:gd name="connsiteX71" fmla="*/ 1669143 w 1669143"/>
                <a:gd name="connsiteY71" fmla="*/ 297543 h 153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69143" h="1531257">
                  <a:moveTo>
                    <a:pt x="1669143" y="297543"/>
                  </a:moveTo>
                  <a:lnTo>
                    <a:pt x="783771" y="290285"/>
                  </a:lnTo>
                  <a:lnTo>
                    <a:pt x="674914" y="290285"/>
                  </a:lnTo>
                  <a:lnTo>
                    <a:pt x="566057" y="177800"/>
                  </a:lnTo>
                  <a:lnTo>
                    <a:pt x="494756" y="0"/>
                  </a:lnTo>
                  <a:lnTo>
                    <a:pt x="460828" y="32657"/>
                  </a:lnTo>
                  <a:lnTo>
                    <a:pt x="475343" y="87085"/>
                  </a:lnTo>
                  <a:lnTo>
                    <a:pt x="446314" y="137885"/>
                  </a:lnTo>
                  <a:lnTo>
                    <a:pt x="32657" y="156028"/>
                  </a:lnTo>
                  <a:lnTo>
                    <a:pt x="3628" y="185057"/>
                  </a:lnTo>
                  <a:lnTo>
                    <a:pt x="21771" y="257628"/>
                  </a:lnTo>
                  <a:lnTo>
                    <a:pt x="0" y="424543"/>
                  </a:lnTo>
                  <a:lnTo>
                    <a:pt x="58057" y="435428"/>
                  </a:lnTo>
                  <a:lnTo>
                    <a:pt x="76200" y="471714"/>
                  </a:lnTo>
                  <a:lnTo>
                    <a:pt x="141514" y="453571"/>
                  </a:lnTo>
                  <a:lnTo>
                    <a:pt x="217714" y="489857"/>
                  </a:lnTo>
                  <a:lnTo>
                    <a:pt x="217714" y="540657"/>
                  </a:lnTo>
                  <a:lnTo>
                    <a:pt x="214086" y="580571"/>
                  </a:lnTo>
                  <a:lnTo>
                    <a:pt x="257628" y="638628"/>
                  </a:lnTo>
                  <a:lnTo>
                    <a:pt x="228600" y="682171"/>
                  </a:lnTo>
                  <a:lnTo>
                    <a:pt x="239486" y="707571"/>
                  </a:lnTo>
                  <a:lnTo>
                    <a:pt x="185057" y="729343"/>
                  </a:lnTo>
                  <a:lnTo>
                    <a:pt x="192314" y="809171"/>
                  </a:lnTo>
                  <a:lnTo>
                    <a:pt x="163286" y="845457"/>
                  </a:lnTo>
                  <a:lnTo>
                    <a:pt x="192314" y="939800"/>
                  </a:lnTo>
                  <a:cubicBezTo>
                    <a:pt x="191105" y="986971"/>
                    <a:pt x="189895" y="1034143"/>
                    <a:pt x="188686" y="1081314"/>
                  </a:cubicBezTo>
                  <a:lnTo>
                    <a:pt x="170543" y="1095828"/>
                  </a:lnTo>
                  <a:lnTo>
                    <a:pt x="210457" y="1201057"/>
                  </a:lnTo>
                  <a:lnTo>
                    <a:pt x="319314" y="1233714"/>
                  </a:lnTo>
                  <a:lnTo>
                    <a:pt x="399143" y="1215571"/>
                  </a:lnTo>
                  <a:lnTo>
                    <a:pt x="489857" y="1244600"/>
                  </a:lnTo>
                  <a:lnTo>
                    <a:pt x="489857" y="1291771"/>
                  </a:lnTo>
                  <a:lnTo>
                    <a:pt x="500743" y="1407885"/>
                  </a:lnTo>
                  <a:lnTo>
                    <a:pt x="566057" y="1433285"/>
                  </a:lnTo>
                  <a:lnTo>
                    <a:pt x="609600" y="1531257"/>
                  </a:lnTo>
                  <a:lnTo>
                    <a:pt x="696686" y="1404257"/>
                  </a:lnTo>
                  <a:lnTo>
                    <a:pt x="725714" y="1422400"/>
                  </a:lnTo>
                  <a:lnTo>
                    <a:pt x="776514" y="1393371"/>
                  </a:lnTo>
                  <a:lnTo>
                    <a:pt x="816428" y="1393371"/>
                  </a:lnTo>
                  <a:lnTo>
                    <a:pt x="892628" y="1451428"/>
                  </a:lnTo>
                  <a:lnTo>
                    <a:pt x="950686" y="1469571"/>
                  </a:lnTo>
                  <a:lnTo>
                    <a:pt x="1012371" y="1422400"/>
                  </a:lnTo>
                  <a:lnTo>
                    <a:pt x="1070428" y="1440543"/>
                  </a:lnTo>
                  <a:lnTo>
                    <a:pt x="1128486" y="1393371"/>
                  </a:lnTo>
                  <a:lnTo>
                    <a:pt x="1164771" y="1400628"/>
                  </a:lnTo>
                  <a:lnTo>
                    <a:pt x="1161143" y="1473200"/>
                  </a:lnTo>
                  <a:lnTo>
                    <a:pt x="1211943" y="1509485"/>
                  </a:lnTo>
                  <a:lnTo>
                    <a:pt x="1240971" y="1487714"/>
                  </a:lnTo>
                  <a:lnTo>
                    <a:pt x="1211943" y="1429657"/>
                  </a:lnTo>
                  <a:lnTo>
                    <a:pt x="1222828" y="1357085"/>
                  </a:lnTo>
                  <a:lnTo>
                    <a:pt x="1244600" y="1331685"/>
                  </a:lnTo>
                  <a:lnTo>
                    <a:pt x="1244600" y="1284514"/>
                  </a:lnTo>
                  <a:lnTo>
                    <a:pt x="1313543" y="1270000"/>
                  </a:lnTo>
                  <a:lnTo>
                    <a:pt x="1320800" y="1219200"/>
                  </a:lnTo>
                  <a:lnTo>
                    <a:pt x="1382486" y="1164771"/>
                  </a:lnTo>
                  <a:lnTo>
                    <a:pt x="1458686" y="1168400"/>
                  </a:lnTo>
                  <a:lnTo>
                    <a:pt x="1444171" y="1077685"/>
                  </a:lnTo>
                  <a:lnTo>
                    <a:pt x="1491343" y="1048657"/>
                  </a:lnTo>
                  <a:lnTo>
                    <a:pt x="1513114" y="1063171"/>
                  </a:lnTo>
                  <a:lnTo>
                    <a:pt x="1553028" y="979714"/>
                  </a:lnTo>
                  <a:lnTo>
                    <a:pt x="1553028" y="936171"/>
                  </a:lnTo>
                  <a:lnTo>
                    <a:pt x="1574800" y="892628"/>
                  </a:lnTo>
                  <a:lnTo>
                    <a:pt x="1574800" y="849085"/>
                  </a:lnTo>
                  <a:lnTo>
                    <a:pt x="1603828" y="805543"/>
                  </a:lnTo>
                  <a:lnTo>
                    <a:pt x="1603828" y="765628"/>
                  </a:lnTo>
                  <a:lnTo>
                    <a:pt x="1621971" y="711200"/>
                  </a:lnTo>
                  <a:lnTo>
                    <a:pt x="1600200" y="649514"/>
                  </a:lnTo>
                  <a:lnTo>
                    <a:pt x="1614714" y="595085"/>
                  </a:lnTo>
                  <a:lnTo>
                    <a:pt x="1592943" y="569685"/>
                  </a:lnTo>
                  <a:lnTo>
                    <a:pt x="1596571" y="493485"/>
                  </a:lnTo>
                  <a:lnTo>
                    <a:pt x="1661886" y="399143"/>
                  </a:lnTo>
                  <a:lnTo>
                    <a:pt x="1669143" y="297543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8" name="Freeform 81">
              <a:extLst>
                <a:ext uri="{FF2B5EF4-FFF2-40B4-BE49-F238E27FC236}">
                  <a16:creationId xmlns:a16="http://schemas.microsoft.com/office/drawing/2014/main" xmlns="" id="{A868F9CC-6A1C-4662-A95D-4068C7EC9CF7}"/>
                </a:ext>
              </a:extLst>
            </p:cNvPr>
            <p:cNvSpPr/>
            <p:nvPr/>
          </p:nvSpPr>
          <p:spPr>
            <a:xfrm>
              <a:off x="4511675" y="3708400"/>
              <a:ext cx="1062038" cy="1030288"/>
            </a:xfrm>
            <a:custGeom>
              <a:avLst/>
              <a:gdLst>
                <a:gd name="connsiteX0" fmla="*/ 94343 w 1063172"/>
                <a:gd name="connsiteY0" fmla="*/ 137886 h 1030514"/>
                <a:gd name="connsiteX1" fmla="*/ 3629 w 1063172"/>
                <a:gd name="connsiteY1" fmla="*/ 366486 h 1030514"/>
                <a:gd name="connsiteX2" fmla="*/ 39914 w 1063172"/>
                <a:gd name="connsiteY2" fmla="*/ 428171 h 1030514"/>
                <a:gd name="connsiteX3" fmla="*/ 0 w 1063172"/>
                <a:gd name="connsiteY3" fmla="*/ 471714 h 1030514"/>
                <a:gd name="connsiteX4" fmla="*/ 50800 w 1063172"/>
                <a:gd name="connsiteY4" fmla="*/ 551543 h 1030514"/>
                <a:gd name="connsiteX5" fmla="*/ 54429 w 1063172"/>
                <a:gd name="connsiteY5" fmla="*/ 573314 h 1030514"/>
                <a:gd name="connsiteX6" fmla="*/ 18143 w 1063172"/>
                <a:gd name="connsiteY6" fmla="*/ 718457 h 1030514"/>
                <a:gd name="connsiteX7" fmla="*/ 32657 w 1063172"/>
                <a:gd name="connsiteY7" fmla="*/ 743857 h 1030514"/>
                <a:gd name="connsiteX8" fmla="*/ 264886 w 1063172"/>
                <a:gd name="connsiteY8" fmla="*/ 743857 h 1030514"/>
                <a:gd name="connsiteX9" fmla="*/ 297543 w 1063172"/>
                <a:gd name="connsiteY9" fmla="*/ 754743 h 1030514"/>
                <a:gd name="connsiteX10" fmla="*/ 330200 w 1063172"/>
                <a:gd name="connsiteY10" fmla="*/ 740229 h 1030514"/>
                <a:gd name="connsiteX11" fmla="*/ 366486 w 1063172"/>
                <a:gd name="connsiteY11" fmla="*/ 780143 h 1030514"/>
                <a:gd name="connsiteX12" fmla="*/ 402772 w 1063172"/>
                <a:gd name="connsiteY12" fmla="*/ 1008743 h 1030514"/>
                <a:gd name="connsiteX13" fmla="*/ 435429 w 1063172"/>
                <a:gd name="connsiteY13" fmla="*/ 1019629 h 1030514"/>
                <a:gd name="connsiteX14" fmla="*/ 497114 w 1063172"/>
                <a:gd name="connsiteY14" fmla="*/ 983343 h 1030514"/>
                <a:gd name="connsiteX15" fmla="*/ 576943 w 1063172"/>
                <a:gd name="connsiteY15" fmla="*/ 1030514 h 1030514"/>
                <a:gd name="connsiteX16" fmla="*/ 627743 w 1063172"/>
                <a:gd name="connsiteY16" fmla="*/ 1023257 h 1030514"/>
                <a:gd name="connsiteX17" fmla="*/ 667657 w 1063172"/>
                <a:gd name="connsiteY17" fmla="*/ 903514 h 1030514"/>
                <a:gd name="connsiteX18" fmla="*/ 878114 w 1063172"/>
                <a:gd name="connsiteY18" fmla="*/ 703943 h 1030514"/>
                <a:gd name="connsiteX19" fmla="*/ 994229 w 1063172"/>
                <a:gd name="connsiteY19" fmla="*/ 504371 h 1030514"/>
                <a:gd name="connsiteX20" fmla="*/ 1045029 w 1063172"/>
                <a:gd name="connsiteY20" fmla="*/ 446314 h 1030514"/>
                <a:gd name="connsiteX21" fmla="*/ 1063172 w 1063172"/>
                <a:gd name="connsiteY21" fmla="*/ 341086 h 1030514"/>
                <a:gd name="connsiteX22" fmla="*/ 968829 w 1063172"/>
                <a:gd name="connsiteY22" fmla="*/ 330200 h 1030514"/>
                <a:gd name="connsiteX23" fmla="*/ 925286 w 1063172"/>
                <a:gd name="connsiteY23" fmla="*/ 272143 h 1030514"/>
                <a:gd name="connsiteX24" fmla="*/ 867229 w 1063172"/>
                <a:gd name="connsiteY24" fmla="*/ 279400 h 1030514"/>
                <a:gd name="connsiteX25" fmla="*/ 823686 w 1063172"/>
                <a:gd name="connsiteY25" fmla="*/ 243114 h 1030514"/>
                <a:gd name="connsiteX26" fmla="*/ 751114 w 1063172"/>
                <a:gd name="connsiteY26" fmla="*/ 232229 h 1030514"/>
                <a:gd name="connsiteX27" fmla="*/ 725714 w 1063172"/>
                <a:gd name="connsiteY27" fmla="*/ 170543 h 1030514"/>
                <a:gd name="connsiteX28" fmla="*/ 689429 w 1063172"/>
                <a:gd name="connsiteY28" fmla="*/ 170543 h 1030514"/>
                <a:gd name="connsiteX29" fmla="*/ 660400 w 1063172"/>
                <a:gd name="connsiteY29" fmla="*/ 112486 h 1030514"/>
                <a:gd name="connsiteX30" fmla="*/ 638629 w 1063172"/>
                <a:gd name="connsiteY30" fmla="*/ 83457 h 1030514"/>
                <a:gd name="connsiteX31" fmla="*/ 635000 w 1063172"/>
                <a:gd name="connsiteY31" fmla="*/ 18143 h 1030514"/>
                <a:gd name="connsiteX32" fmla="*/ 605972 w 1063172"/>
                <a:gd name="connsiteY32" fmla="*/ 14514 h 1030514"/>
                <a:gd name="connsiteX33" fmla="*/ 537029 w 1063172"/>
                <a:gd name="connsiteY33" fmla="*/ 54429 h 1030514"/>
                <a:gd name="connsiteX34" fmla="*/ 489857 w 1063172"/>
                <a:gd name="connsiteY34" fmla="*/ 29029 h 1030514"/>
                <a:gd name="connsiteX35" fmla="*/ 420914 w 1063172"/>
                <a:gd name="connsiteY35" fmla="*/ 72571 h 1030514"/>
                <a:gd name="connsiteX36" fmla="*/ 279400 w 1063172"/>
                <a:gd name="connsiteY36" fmla="*/ 0 h 1030514"/>
                <a:gd name="connsiteX37" fmla="*/ 203200 w 1063172"/>
                <a:gd name="connsiteY37" fmla="*/ 39914 h 1030514"/>
                <a:gd name="connsiteX38" fmla="*/ 156029 w 1063172"/>
                <a:gd name="connsiteY38" fmla="*/ 18143 h 1030514"/>
                <a:gd name="connsiteX39" fmla="*/ 94343 w 1063172"/>
                <a:gd name="connsiteY39" fmla="*/ 137886 h 1030514"/>
                <a:gd name="connsiteX0" fmla="*/ 94343 w 1063172"/>
                <a:gd name="connsiteY0" fmla="*/ 137886 h 1030514"/>
                <a:gd name="connsiteX1" fmla="*/ 3629 w 1063172"/>
                <a:gd name="connsiteY1" fmla="*/ 366486 h 1030514"/>
                <a:gd name="connsiteX2" fmla="*/ 39914 w 1063172"/>
                <a:gd name="connsiteY2" fmla="*/ 428171 h 1030514"/>
                <a:gd name="connsiteX3" fmla="*/ 0 w 1063172"/>
                <a:gd name="connsiteY3" fmla="*/ 471714 h 1030514"/>
                <a:gd name="connsiteX4" fmla="*/ 50800 w 1063172"/>
                <a:gd name="connsiteY4" fmla="*/ 551543 h 1030514"/>
                <a:gd name="connsiteX5" fmla="*/ 54429 w 1063172"/>
                <a:gd name="connsiteY5" fmla="*/ 573314 h 1030514"/>
                <a:gd name="connsiteX6" fmla="*/ 18143 w 1063172"/>
                <a:gd name="connsiteY6" fmla="*/ 718457 h 1030514"/>
                <a:gd name="connsiteX7" fmla="*/ 32657 w 1063172"/>
                <a:gd name="connsiteY7" fmla="*/ 743857 h 1030514"/>
                <a:gd name="connsiteX8" fmla="*/ 264886 w 1063172"/>
                <a:gd name="connsiteY8" fmla="*/ 743857 h 1030514"/>
                <a:gd name="connsiteX9" fmla="*/ 297543 w 1063172"/>
                <a:gd name="connsiteY9" fmla="*/ 754743 h 1030514"/>
                <a:gd name="connsiteX10" fmla="*/ 330200 w 1063172"/>
                <a:gd name="connsiteY10" fmla="*/ 740229 h 1030514"/>
                <a:gd name="connsiteX11" fmla="*/ 366486 w 1063172"/>
                <a:gd name="connsiteY11" fmla="*/ 780143 h 1030514"/>
                <a:gd name="connsiteX12" fmla="*/ 402772 w 1063172"/>
                <a:gd name="connsiteY12" fmla="*/ 1008743 h 1030514"/>
                <a:gd name="connsiteX13" fmla="*/ 435429 w 1063172"/>
                <a:gd name="connsiteY13" fmla="*/ 1019629 h 1030514"/>
                <a:gd name="connsiteX14" fmla="*/ 497114 w 1063172"/>
                <a:gd name="connsiteY14" fmla="*/ 983343 h 1030514"/>
                <a:gd name="connsiteX15" fmla="*/ 576943 w 1063172"/>
                <a:gd name="connsiteY15" fmla="*/ 1030514 h 1030514"/>
                <a:gd name="connsiteX16" fmla="*/ 627743 w 1063172"/>
                <a:gd name="connsiteY16" fmla="*/ 1023257 h 1030514"/>
                <a:gd name="connsiteX17" fmla="*/ 667657 w 1063172"/>
                <a:gd name="connsiteY17" fmla="*/ 903514 h 1030514"/>
                <a:gd name="connsiteX18" fmla="*/ 878114 w 1063172"/>
                <a:gd name="connsiteY18" fmla="*/ 703943 h 1030514"/>
                <a:gd name="connsiteX19" fmla="*/ 994229 w 1063172"/>
                <a:gd name="connsiteY19" fmla="*/ 504371 h 1030514"/>
                <a:gd name="connsiteX20" fmla="*/ 1045029 w 1063172"/>
                <a:gd name="connsiteY20" fmla="*/ 446314 h 1030514"/>
                <a:gd name="connsiteX21" fmla="*/ 1063172 w 1063172"/>
                <a:gd name="connsiteY21" fmla="*/ 341086 h 1030514"/>
                <a:gd name="connsiteX22" fmla="*/ 968829 w 1063172"/>
                <a:gd name="connsiteY22" fmla="*/ 330200 h 1030514"/>
                <a:gd name="connsiteX23" fmla="*/ 925286 w 1063172"/>
                <a:gd name="connsiteY23" fmla="*/ 272143 h 1030514"/>
                <a:gd name="connsiteX24" fmla="*/ 867229 w 1063172"/>
                <a:gd name="connsiteY24" fmla="*/ 279400 h 1030514"/>
                <a:gd name="connsiteX25" fmla="*/ 823686 w 1063172"/>
                <a:gd name="connsiteY25" fmla="*/ 243114 h 1030514"/>
                <a:gd name="connsiteX26" fmla="*/ 751114 w 1063172"/>
                <a:gd name="connsiteY26" fmla="*/ 232229 h 1030514"/>
                <a:gd name="connsiteX27" fmla="*/ 725714 w 1063172"/>
                <a:gd name="connsiteY27" fmla="*/ 170543 h 1030514"/>
                <a:gd name="connsiteX28" fmla="*/ 689429 w 1063172"/>
                <a:gd name="connsiteY28" fmla="*/ 170543 h 1030514"/>
                <a:gd name="connsiteX29" fmla="*/ 683260 w 1063172"/>
                <a:gd name="connsiteY29" fmla="*/ 123916 h 1030514"/>
                <a:gd name="connsiteX30" fmla="*/ 638629 w 1063172"/>
                <a:gd name="connsiteY30" fmla="*/ 83457 h 1030514"/>
                <a:gd name="connsiteX31" fmla="*/ 635000 w 1063172"/>
                <a:gd name="connsiteY31" fmla="*/ 18143 h 1030514"/>
                <a:gd name="connsiteX32" fmla="*/ 605972 w 1063172"/>
                <a:gd name="connsiteY32" fmla="*/ 14514 h 1030514"/>
                <a:gd name="connsiteX33" fmla="*/ 537029 w 1063172"/>
                <a:gd name="connsiteY33" fmla="*/ 54429 h 1030514"/>
                <a:gd name="connsiteX34" fmla="*/ 489857 w 1063172"/>
                <a:gd name="connsiteY34" fmla="*/ 29029 h 1030514"/>
                <a:gd name="connsiteX35" fmla="*/ 420914 w 1063172"/>
                <a:gd name="connsiteY35" fmla="*/ 72571 h 1030514"/>
                <a:gd name="connsiteX36" fmla="*/ 279400 w 1063172"/>
                <a:gd name="connsiteY36" fmla="*/ 0 h 1030514"/>
                <a:gd name="connsiteX37" fmla="*/ 203200 w 1063172"/>
                <a:gd name="connsiteY37" fmla="*/ 39914 h 1030514"/>
                <a:gd name="connsiteX38" fmla="*/ 156029 w 1063172"/>
                <a:gd name="connsiteY38" fmla="*/ 18143 h 1030514"/>
                <a:gd name="connsiteX39" fmla="*/ 94343 w 1063172"/>
                <a:gd name="connsiteY39" fmla="*/ 137886 h 10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63172" h="1030514">
                  <a:moveTo>
                    <a:pt x="94343" y="137886"/>
                  </a:moveTo>
                  <a:lnTo>
                    <a:pt x="3629" y="366486"/>
                  </a:lnTo>
                  <a:lnTo>
                    <a:pt x="39914" y="428171"/>
                  </a:lnTo>
                  <a:lnTo>
                    <a:pt x="0" y="471714"/>
                  </a:lnTo>
                  <a:lnTo>
                    <a:pt x="50800" y="551543"/>
                  </a:lnTo>
                  <a:lnTo>
                    <a:pt x="54429" y="573314"/>
                  </a:lnTo>
                  <a:lnTo>
                    <a:pt x="18143" y="718457"/>
                  </a:lnTo>
                  <a:lnTo>
                    <a:pt x="32657" y="743857"/>
                  </a:lnTo>
                  <a:lnTo>
                    <a:pt x="264886" y="743857"/>
                  </a:lnTo>
                  <a:lnTo>
                    <a:pt x="297543" y="754743"/>
                  </a:lnTo>
                  <a:lnTo>
                    <a:pt x="330200" y="740229"/>
                  </a:lnTo>
                  <a:lnTo>
                    <a:pt x="366486" y="780143"/>
                  </a:lnTo>
                  <a:lnTo>
                    <a:pt x="402772" y="1008743"/>
                  </a:lnTo>
                  <a:lnTo>
                    <a:pt x="435429" y="1019629"/>
                  </a:lnTo>
                  <a:lnTo>
                    <a:pt x="497114" y="983343"/>
                  </a:lnTo>
                  <a:lnTo>
                    <a:pt x="576943" y="1030514"/>
                  </a:lnTo>
                  <a:lnTo>
                    <a:pt x="627743" y="1023257"/>
                  </a:lnTo>
                  <a:lnTo>
                    <a:pt x="667657" y="903514"/>
                  </a:lnTo>
                  <a:lnTo>
                    <a:pt x="878114" y="703943"/>
                  </a:lnTo>
                  <a:lnTo>
                    <a:pt x="994229" y="504371"/>
                  </a:lnTo>
                  <a:lnTo>
                    <a:pt x="1045029" y="446314"/>
                  </a:lnTo>
                  <a:lnTo>
                    <a:pt x="1063172" y="341086"/>
                  </a:lnTo>
                  <a:lnTo>
                    <a:pt x="968829" y="330200"/>
                  </a:lnTo>
                  <a:lnTo>
                    <a:pt x="925286" y="272143"/>
                  </a:lnTo>
                  <a:lnTo>
                    <a:pt x="867229" y="279400"/>
                  </a:lnTo>
                  <a:lnTo>
                    <a:pt x="823686" y="243114"/>
                  </a:lnTo>
                  <a:lnTo>
                    <a:pt x="751114" y="232229"/>
                  </a:lnTo>
                  <a:lnTo>
                    <a:pt x="725714" y="170543"/>
                  </a:lnTo>
                  <a:lnTo>
                    <a:pt x="689429" y="170543"/>
                  </a:lnTo>
                  <a:lnTo>
                    <a:pt x="683260" y="123916"/>
                  </a:lnTo>
                  <a:lnTo>
                    <a:pt x="638629" y="83457"/>
                  </a:lnTo>
                  <a:lnTo>
                    <a:pt x="635000" y="18143"/>
                  </a:lnTo>
                  <a:lnTo>
                    <a:pt x="605972" y="14514"/>
                  </a:lnTo>
                  <a:lnTo>
                    <a:pt x="537029" y="54429"/>
                  </a:lnTo>
                  <a:lnTo>
                    <a:pt x="489857" y="29029"/>
                  </a:lnTo>
                  <a:lnTo>
                    <a:pt x="420914" y="72571"/>
                  </a:lnTo>
                  <a:lnTo>
                    <a:pt x="279400" y="0"/>
                  </a:lnTo>
                  <a:lnTo>
                    <a:pt x="203200" y="39914"/>
                  </a:lnTo>
                  <a:lnTo>
                    <a:pt x="156029" y="18143"/>
                  </a:lnTo>
                  <a:lnTo>
                    <a:pt x="94343" y="137886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19" name="Freeform 82">
              <a:extLst>
                <a:ext uri="{FF2B5EF4-FFF2-40B4-BE49-F238E27FC236}">
                  <a16:creationId xmlns:a16="http://schemas.microsoft.com/office/drawing/2014/main" xmlns="" id="{52853C53-8049-4F2A-B5A2-B0A77A17F658}"/>
                </a:ext>
              </a:extLst>
            </p:cNvPr>
            <p:cNvSpPr/>
            <p:nvPr/>
          </p:nvSpPr>
          <p:spPr>
            <a:xfrm>
              <a:off x="5045075" y="4543425"/>
              <a:ext cx="923925" cy="655638"/>
            </a:xfrm>
            <a:custGeom>
              <a:avLst/>
              <a:gdLst>
                <a:gd name="connsiteX0" fmla="*/ 54429 w 925286"/>
                <a:gd name="connsiteY0" fmla="*/ 206829 h 656772"/>
                <a:gd name="connsiteX1" fmla="*/ 0 w 925286"/>
                <a:gd name="connsiteY1" fmla="*/ 439058 h 656772"/>
                <a:gd name="connsiteX2" fmla="*/ 76200 w 925286"/>
                <a:gd name="connsiteY2" fmla="*/ 464458 h 656772"/>
                <a:gd name="connsiteX3" fmla="*/ 116114 w 925286"/>
                <a:gd name="connsiteY3" fmla="*/ 580572 h 656772"/>
                <a:gd name="connsiteX4" fmla="*/ 188686 w 925286"/>
                <a:gd name="connsiteY4" fmla="*/ 602343 h 656772"/>
                <a:gd name="connsiteX5" fmla="*/ 221343 w 925286"/>
                <a:gd name="connsiteY5" fmla="*/ 584200 h 656772"/>
                <a:gd name="connsiteX6" fmla="*/ 257629 w 925286"/>
                <a:gd name="connsiteY6" fmla="*/ 616858 h 656772"/>
                <a:gd name="connsiteX7" fmla="*/ 449943 w 925286"/>
                <a:gd name="connsiteY7" fmla="*/ 656772 h 656772"/>
                <a:gd name="connsiteX8" fmla="*/ 460829 w 925286"/>
                <a:gd name="connsiteY8" fmla="*/ 591458 h 656772"/>
                <a:gd name="connsiteX9" fmla="*/ 558800 w 925286"/>
                <a:gd name="connsiteY9" fmla="*/ 533400 h 656772"/>
                <a:gd name="connsiteX10" fmla="*/ 689429 w 925286"/>
                <a:gd name="connsiteY10" fmla="*/ 566058 h 656772"/>
                <a:gd name="connsiteX11" fmla="*/ 758372 w 925286"/>
                <a:gd name="connsiteY11" fmla="*/ 526143 h 656772"/>
                <a:gd name="connsiteX12" fmla="*/ 849086 w 925286"/>
                <a:gd name="connsiteY12" fmla="*/ 569686 h 656772"/>
                <a:gd name="connsiteX13" fmla="*/ 849086 w 925286"/>
                <a:gd name="connsiteY13" fmla="*/ 518886 h 656772"/>
                <a:gd name="connsiteX14" fmla="*/ 838200 w 925286"/>
                <a:gd name="connsiteY14" fmla="*/ 497115 h 656772"/>
                <a:gd name="connsiteX15" fmla="*/ 870857 w 925286"/>
                <a:gd name="connsiteY15" fmla="*/ 460829 h 656772"/>
                <a:gd name="connsiteX16" fmla="*/ 830943 w 925286"/>
                <a:gd name="connsiteY16" fmla="*/ 442686 h 656772"/>
                <a:gd name="connsiteX17" fmla="*/ 863600 w 925286"/>
                <a:gd name="connsiteY17" fmla="*/ 417286 h 656772"/>
                <a:gd name="connsiteX18" fmla="*/ 885372 w 925286"/>
                <a:gd name="connsiteY18" fmla="*/ 413658 h 656772"/>
                <a:gd name="connsiteX19" fmla="*/ 903514 w 925286"/>
                <a:gd name="connsiteY19" fmla="*/ 457200 h 656772"/>
                <a:gd name="connsiteX20" fmla="*/ 925286 w 925286"/>
                <a:gd name="connsiteY20" fmla="*/ 417286 h 656772"/>
                <a:gd name="connsiteX21" fmla="*/ 921657 w 925286"/>
                <a:gd name="connsiteY21" fmla="*/ 355600 h 656772"/>
                <a:gd name="connsiteX22" fmla="*/ 881743 w 925286"/>
                <a:gd name="connsiteY22" fmla="*/ 366486 h 656772"/>
                <a:gd name="connsiteX23" fmla="*/ 827314 w 925286"/>
                <a:gd name="connsiteY23" fmla="*/ 333829 h 656772"/>
                <a:gd name="connsiteX24" fmla="*/ 801914 w 925286"/>
                <a:gd name="connsiteY24" fmla="*/ 261258 h 656772"/>
                <a:gd name="connsiteX25" fmla="*/ 714829 w 925286"/>
                <a:gd name="connsiteY25" fmla="*/ 261258 h 656772"/>
                <a:gd name="connsiteX26" fmla="*/ 678543 w 925286"/>
                <a:gd name="connsiteY26" fmla="*/ 177800 h 656772"/>
                <a:gd name="connsiteX27" fmla="*/ 689429 w 925286"/>
                <a:gd name="connsiteY27" fmla="*/ 79829 h 656772"/>
                <a:gd name="connsiteX28" fmla="*/ 642257 w 925286"/>
                <a:gd name="connsiteY28" fmla="*/ 43543 h 656772"/>
                <a:gd name="connsiteX29" fmla="*/ 547914 w 925286"/>
                <a:gd name="connsiteY29" fmla="*/ 72572 h 656772"/>
                <a:gd name="connsiteX30" fmla="*/ 453572 w 925286"/>
                <a:gd name="connsiteY30" fmla="*/ 21772 h 656772"/>
                <a:gd name="connsiteX31" fmla="*/ 373743 w 925286"/>
                <a:gd name="connsiteY31" fmla="*/ 21772 h 656772"/>
                <a:gd name="connsiteX32" fmla="*/ 370114 w 925286"/>
                <a:gd name="connsiteY32" fmla="*/ 0 h 656772"/>
                <a:gd name="connsiteX33" fmla="*/ 221343 w 925286"/>
                <a:gd name="connsiteY33" fmla="*/ 7258 h 656772"/>
                <a:gd name="connsiteX34" fmla="*/ 123372 w 925286"/>
                <a:gd name="connsiteY34" fmla="*/ 68943 h 656772"/>
                <a:gd name="connsiteX35" fmla="*/ 54429 w 925286"/>
                <a:gd name="connsiteY35" fmla="*/ 206829 h 65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5286" h="656772">
                  <a:moveTo>
                    <a:pt x="54429" y="206829"/>
                  </a:moveTo>
                  <a:lnTo>
                    <a:pt x="0" y="439058"/>
                  </a:lnTo>
                  <a:lnTo>
                    <a:pt x="76200" y="464458"/>
                  </a:lnTo>
                  <a:lnTo>
                    <a:pt x="116114" y="580572"/>
                  </a:lnTo>
                  <a:lnTo>
                    <a:pt x="188686" y="602343"/>
                  </a:lnTo>
                  <a:lnTo>
                    <a:pt x="221343" y="584200"/>
                  </a:lnTo>
                  <a:lnTo>
                    <a:pt x="257629" y="616858"/>
                  </a:lnTo>
                  <a:lnTo>
                    <a:pt x="449943" y="656772"/>
                  </a:lnTo>
                  <a:lnTo>
                    <a:pt x="460829" y="591458"/>
                  </a:lnTo>
                  <a:lnTo>
                    <a:pt x="558800" y="533400"/>
                  </a:lnTo>
                  <a:lnTo>
                    <a:pt x="689429" y="566058"/>
                  </a:lnTo>
                  <a:lnTo>
                    <a:pt x="758372" y="526143"/>
                  </a:lnTo>
                  <a:lnTo>
                    <a:pt x="849086" y="569686"/>
                  </a:lnTo>
                  <a:lnTo>
                    <a:pt x="849086" y="518886"/>
                  </a:lnTo>
                  <a:lnTo>
                    <a:pt x="838200" y="497115"/>
                  </a:lnTo>
                  <a:lnTo>
                    <a:pt x="870857" y="460829"/>
                  </a:lnTo>
                  <a:lnTo>
                    <a:pt x="830943" y="442686"/>
                  </a:lnTo>
                  <a:lnTo>
                    <a:pt x="863600" y="417286"/>
                  </a:lnTo>
                  <a:lnTo>
                    <a:pt x="885372" y="413658"/>
                  </a:lnTo>
                  <a:lnTo>
                    <a:pt x="903514" y="457200"/>
                  </a:lnTo>
                  <a:lnTo>
                    <a:pt x="925286" y="417286"/>
                  </a:lnTo>
                  <a:lnTo>
                    <a:pt x="921657" y="355600"/>
                  </a:lnTo>
                  <a:lnTo>
                    <a:pt x="881743" y="366486"/>
                  </a:lnTo>
                  <a:lnTo>
                    <a:pt x="827314" y="333829"/>
                  </a:lnTo>
                  <a:lnTo>
                    <a:pt x="801914" y="261258"/>
                  </a:lnTo>
                  <a:lnTo>
                    <a:pt x="714829" y="261258"/>
                  </a:lnTo>
                  <a:lnTo>
                    <a:pt x="678543" y="177800"/>
                  </a:lnTo>
                  <a:lnTo>
                    <a:pt x="689429" y="79829"/>
                  </a:lnTo>
                  <a:lnTo>
                    <a:pt x="642257" y="43543"/>
                  </a:lnTo>
                  <a:lnTo>
                    <a:pt x="547914" y="72572"/>
                  </a:lnTo>
                  <a:lnTo>
                    <a:pt x="453572" y="21772"/>
                  </a:lnTo>
                  <a:lnTo>
                    <a:pt x="373743" y="21772"/>
                  </a:lnTo>
                  <a:lnTo>
                    <a:pt x="370114" y="0"/>
                  </a:lnTo>
                  <a:lnTo>
                    <a:pt x="221343" y="7258"/>
                  </a:lnTo>
                  <a:lnTo>
                    <a:pt x="123372" y="68943"/>
                  </a:lnTo>
                  <a:lnTo>
                    <a:pt x="54429" y="206829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0" name="Freeform 83">
              <a:extLst>
                <a:ext uri="{FF2B5EF4-FFF2-40B4-BE49-F238E27FC236}">
                  <a16:creationId xmlns:a16="http://schemas.microsoft.com/office/drawing/2014/main" xmlns="" id="{0164BAA0-0750-4073-900D-C95FA055B641}"/>
                </a:ext>
              </a:extLst>
            </p:cNvPr>
            <p:cNvSpPr/>
            <p:nvPr/>
          </p:nvSpPr>
          <p:spPr>
            <a:xfrm>
              <a:off x="5146675" y="5072063"/>
              <a:ext cx="787400" cy="563562"/>
            </a:xfrm>
            <a:custGeom>
              <a:avLst/>
              <a:gdLst>
                <a:gd name="connsiteX0" fmla="*/ 10886 w 787400"/>
                <a:gd name="connsiteY0" fmla="*/ 50800 h 562428"/>
                <a:gd name="connsiteX1" fmla="*/ 29029 w 787400"/>
                <a:gd name="connsiteY1" fmla="*/ 145143 h 562428"/>
                <a:gd name="connsiteX2" fmla="*/ 0 w 787400"/>
                <a:gd name="connsiteY2" fmla="*/ 203200 h 562428"/>
                <a:gd name="connsiteX3" fmla="*/ 181429 w 787400"/>
                <a:gd name="connsiteY3" fmla="*/ 203200 h 562428"/>
                <a:gd name="connsiteX4" fmla="*/ 250372 w 787400"/>
                <a:gd name="connsiteY4" fmla="*/ 239486 h 562428"/>
                <a:gd name="connsiteX5" fmla="*/ 384629 w 787400"/>
                <a:gd name="connsiteY5" fmla="*/ 290286 h 562428"/>
                <a:gd name="connsiteX6" fmla="*/ 460829 w 787400"/>
                <a:gd name="connsiteY6" fmla="*/ 424543 h 562428"/>
                <a:gd name="connsiteX7" fmla="*/ 533400 w 787400"/>
                <a:gd name="connsiteY7" fmla="*/ 410028 h 562428"/>
                <a:gd name="connsiteX8" fmla="*/ 573314 w 787400"/>
                <a:gd name="connsiteY8" fmla="*/ 413657 h 562428"/>
                <a:gd name="connsiteX9" fmla="*/ 573314 w 787400"/>
                <a:gd name="connsiteY9" fmla="*/ 449943 h 562428"/>
                <a:gd name="connsiteX10" fmla="*/ 497114 w 787400"/>
                <a:gd name="connsiteY10" fmla="*/ 529771 h 562428"/>
                <a:gd name="connsiteX11" fmla="*/ 533400 w 787400"/>
                <a:gd name="connsiteY11" fmla="*/ 562428 h 562428"/>
                <a:gd name="connsiteX12" fmla="*/ 689429 w 787400"/>
                <a:gd name="connsiteY12" fmla="*/ 428171 h 562428"/>
                <a:gd name="connsiteX13" fmla="*/ 707572 w 787400"/>
                <a:gd name="connsiteY13" fmla="*/ 428171 h 562428"/>
                <a:gd name="connsiteX14" fmla="*/ 707572 w 787400"/>
                <a:gd name="connsiteY14" fmla="*/ 377371 h 562428"/>
                <a:gd name="connsiteX15" fmla="*/ 740229 w 787400"/>
                <a:gd name="connsiteY15" fmla="*/ 381000 h 562428"/>
                <a:gd name="connsiteX16" fmla="*/ 743857 w 787400"/>
                <a:gd name="connsiteY16" fmla="*/ 293914 h 562428"/>
                <a:gd name="connsiteX17" fmla="*/ 747486 w 787400"/>
                <a:gd name="connsiteY17" fmla="*/ 228600 h 562428"/>
                <a:gd name="connsiteX18" fmla="*/ 787400 w 787400"/>
                <a:gd name="connsiteY18" fmla="*/ 185057 h 562428"/>
                <a:gd name="connsiteX19" fmla="*/ 747486 w 787400"/>
                <a:gd name="connsiteY19" fmla="*/ 166914 h 562428"/>
                <a:gd name="connsiteX20" fmla="*/ 722086 w 787400"/>
                <a:gd name="connsiteY20" fmla="*/ 43543 h 562428"/>
                <a:gd name="connsiteX21" fmla="*/ 631372 w 787400"/>
                <a:gd name="connsiteY21" fmla="*/ 0 h 562428"/>
                <a:gd name="connsiteX22" fmla="*/ 573314 w 787400"/>
                <a:gd name="connsiteY22" fmla="*/ 39914 h 562428"/>
                <a:gd name="connsiteX23" fmla="*/ 457200 w 787400"/>
                <a:gd name="connsiteY23" fmla="*/ 0 h 562428"/>
                <a:gd name="connsiteX24" fmla="*/ 362857 w 787400"/>
                <a:gd name="connsiteY24" fmla="*/ 65314 h 562428"/>
                <a:gd name="connsiteX25" fmla="*/ 348343 w 787400"/>
                <a:gd name="connsiteY25" fmla="*/ 134257 h 562428"/>
                <a:gd name="connsiteX26" fmla="*/ 141514 w 787400"/>
                <a:gd name="connsiteY26" fmla="*/ 83457 h 562428"/>
                <a:gd name="connsiteX27" fmla="*/ 116114 w 787400"/>
                <a:gd name="connsiteY27" fmla="*/ 58057 h 562428"/>
                <a:gd name="connsiteX28" fmla="*/ 76200 w 787400"/>
                <a:gd name="connsiteY28" fmla="*/ 79828 h 562428"/>
                <a:gd name="connsiteX29" fmla="*/ 10886 w 787400"/>
                <a:gd name="connsiteY29" fmla="*/ 50800 h 56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7400" h="562428">
                  <a:moveTo>
                    <a:pt x="10886" y="50800"/>
                  </a:moveTo>
                  <a:lnTo>
                    <a:pt x="29029" y="145143"/>
                  </a:lnTo>
                  <a:lnTo>
                    <a:pt x="0" y="203200"/>
                  </a:lnTo>
                  <a:lnTo>
                    <a:pt x="181429" y="203200"/>
                  </a:lnTo>
                  <a:lnTo>
                    <a:pt x="250372" y="239486"/>
                  </a:lnTo>
                  <a:lnTo>
                    <a:pt x="384629" y="290286"/>
                  </a:lnTo>
                  <a:lnTo>
                    <a:pt x="460829" y="424543"/>
                  </a:lnTo>
                  <a:lnTo>
                    <a:pt x="533400" y="410028"/>
                  </a:lnTo>
                  <a:lnTo>
                    <a:pt x="573314" y="413657"/>
                  </a:lnTo>
                  <a:lnTo>
                    <a:pt x="573314" y="449943"/>
                  </a:lnTo>
                  <a:lnTo>
                    <a:pt x="497114" y="529771"/>
                  </a:lnTo>
                  <a:lnTo>
                    <a:pt x="533400" y="562428"/>
                  </a:lnTo>
                  <a:lnTo>
                    <a:pt x="689429" y="428171"/>
                  </a:lnTo>
                  <a:lnTo>
                    <a:pt x="707572" y="428171"/>
                  </a:lnTo>
                  <a:lnTo>
                    <a:pt x="707572" y="377371"/>
                  </a:lnTo>
                  <a:lnTo>
                    <a:pt x="740229" y="381000"/>
                  </a:lnTo>
                  <a:lnTo>
                    <a:pt x="743857" y="293914"/>
                  </a:lnTo>
                  <a:lnTo>
                    <a:pt x="747486" y="228600"/>
                  </a:lnTo>
                  <a:lnTo>
                    <a:pt x="787400" y="185057"/>
                  </a:lnTo>
                  <a:lnTo>
                    <a:pt x="747486" y="166914"/>
                  </a:lnTo>
                  <a:lnTo>
                    <a:pt x="722086" y="43543"/>
                  </a:lnTo>
                  <a:lnTo>
                    <a:pt x="631372" y="0"/>
                  </a:lnTo>
                  <a:lnTo>
                    <a:pt x="573314" y="39914"/>
                  </a:lnTo>
                  <a:lnTo>
                    <a:pt x="457200" y="0"/>
                  </a:lnTo>
                  <a:lnTo>
                    <a:pt x="362857" y="65314"/>
                  </a:lnTo>
                  <a:lnTo>
                    <a:pt x="348343" y="134257"/>
                  </a:lnTo>
                  <a:lnTo>
                    <a:pt x="141514" y="83457"/>
                  </a:lnTo>
                  <a:lnTo>
                    <a:pt x="116114" y="58057"/>
                  </a:lnTo>
                  <a:lnTo>
                    <a:pt x="76200" y="79828"/>
                  </a:lnTo>
                  <a:lnTo>
                    <a:pt x="10886" y="508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1" name="Freeform 84">
              <a:extLst>
                <a:ext uri="{FF2B5EF4-FFF2-40B4-BE49-F238E27FC236}">
                  <a16:creationId xmlns:a16="http://schemas.microsoft.com/office/drawing/2014/main" xmlns="" id="{41B2E744-5A93-4992-BE9A-B9E917FC96F4}"/>
                </a:ext>
              </a:extLst>
            </p:cNvPr>
            <p:cNvSpPr/>
            <p:nvPr/>
          </p:nvSpPr>
          <p:spPr>
            <a:xfrm>
              <a:off x="4613275" y="5275263"/>
              <a:ext cx="1098550" cy="1066800"/>
            </a:xfrm>
            <a:custGeom>
              <a:avLst/>
              <a:gdLst>
                <a:gd name="connsiteX0" fmla="*/ 529772 w 1099457"/>
                <a:gd name="connsiteY0" fmla="*/ 0 h 1066800"/>
                <a:gd name="connsiteX1" fmla="*/ 322943 w 1099457"/>
                <a:gd name="connsiteY1" fmla="*/ 94343 h 1066800"/>
                <a:gd name="connsiteX2" fmla="*/ 214086 w 1099457"/>
                <a:gd name="connsiteY2" fmla="*/ 181428 h 1066800"/>
                <a:gd name="connsiteX3" fmla="*/ 123372 w 1099457"/>
                <a:gd name="connsiteY3" fmla="*/ 348343 h 1066800"/>
                <a:gd name="connsiteX4" fmla="*/ 0 w 1099457"/>
                <a:gd name="connsiteY4" fmla="*/ 460828 h 1066800"/>
                <a:gd name="connsiteX5" fmla="*/ 83457 w 1099457"/>
                <a:gd name="connsiteY5" fmla="*/ 482600 h 1066800"/>
                <a:gd name="connsiteX6" fmla="*/ 119743 w 1099457"/>
                <a:gd name="connsiteY6" fmla="*/ 533400 h 1066800"/>
                <a:gd name="connsiteX7" fmla="*/ 166914 w 1099457"/>
                <a:gd name="connsiteY7" fmla="*/ 526143 h 1066800"/>
                <a:gd name="connsiteX8" fmla="*/ 221343 w 1099457"/>
                <a:gd name="connsiteY8" fmla="*/ 616857 h 1066800"/>
                <a:gd name="connsiteX9" fmla="*/ 254000 w 1099457"/>
                <a:gd name="connsiteY9" fmla="*/ 584200 h 1066800"/>
                <a:gd name="connsiteX10" fmla="*/ 283029 w 1099457"/>
                <a:gd name="connsiteY10" fmla="*/ 587828 h 1066800"/>
                <a:gd name="connsiteX11" fmla="*/ 478972 w 1099457"/>
                <a:gd name="connsiteY11" fmla="*/ 769257 h 1066800"/>
                <a:gd name="connsiteX12" fmla="*/ 522514 w 1099457"/>
                <a:gd name="connsiteY12" fmla="*/ 776514 h 1066800"/>
                <a:gd name="connsiteX13" fmla="*/ 613229 w 1099457"/>
                <a:gd name="connsiteY13" fmla="*/ 903514 h 1066800"/>
                <a:gd name="connsiteX14" fmla="*/ 667657 w 1099457"/>
                <a:gd name="connsiteY14" fmla="*/ 881743 h 1066800"/>
                <a:gd name="connsiteX15" fmla="*/ 711200 w 1099457"/>
                <a:gd name="connsiteY15" fmla="*/ 812800 h 1066800"/>
                <a:gd name="connsiteX16" fmla="*/ 685800 w 1099457"/>
                <a:gd name="connsiteY16" fmla="*/ 932543 h 1066800"/>
                <a:gd name="connsiteX17" fmla="*/ 660400 w 1099457"/>
                <a:gd name="connsiteY17" fmla="*/ 925286 h 1066800"/>
                <a:gd name="connsiteX18" fmla="*/ 595086 w 1099457"/>
                <a:gd name="connsiteY18" fmla="*/ 961571 h 1066800"/>
                <a:gd name="connsiteX19" fmla="*/ 595086 w 1099457"/>
                <a:gd name="connsiteY19" fmla="*/ 1066800 h 1066800"/>
                <a:gd name="connsiteX20" fmla="*/ 627743 w 1099457"/>
                <a:gd name="connsiteY20" fmla="*/ 1023257 h 1066800"/>
                <a:gd name="connsiteX21" fmla="*/ 645886 w 1099457"/>
                <a:gd name="connsiteY21" fmla="*/ 979714 h 1066800"/>
                <a:gd name="connsiteX22" fmla="*/ 678543 w 1099457"/>
                <a:gd name="connsiteY22" fmla="*/ 943428 h 1066800"/>
                <a:gd name="connsiteX23" fmla="*/ 689429 w 1099457"/>
                <a:gd name="connsiteY23" fmla="*/ 979714 h 1066800"/>
                <a:gd name="connsiteX24" fmla="*/ 758372 w 1099457"/>
                <a:gd name="connsiteY24" fmla="*/ 812800 h 1066800"/>
                <a:gd name="connsiteX25" fmla="*/ 754743 w 1099457"/>
                <a:gd name="connsiteY25" fmla="*/ 762000 h 1066800"/>
                <a:gd name="connsiteX26" fmla="*/ 791029 w 1099457"/>
                <a:gd name="connsiteY26" fmla="*/ 696686 h 1066800"/>
                <a:gd name="connsiteX27" fmla="*/ 830943 w 1099457"/>
                <a:gd name="connsiteY27" fmla="*/ 689428 h 1066800"/>
                <a:gd name="connsiteX28" fmla="*/ 852714 w 1099457"/>
                <a:gd name="connsiteY28" fmla="*/ 631371 h 1066800"/>
                <a:gd name="connsiteX29" fmla="*/ 892629 w 1099457"/>
                <a:gd name="connsiteY29" fmla="*/ 584200 h 1066800"/>
                <a:gd name="connsiteX30" fmla="*/ 867229 w 1099457"/>
                <a:gd name="connsiteY30" fmla="*/ 540657 h 1066800"/>
                <a:gd name="connsiteX31" fmla="*/ 914400 w 1099457"/>
                <a:gd name="connsiteY31" fmla="*/ 562428 h 1066800"/>
                <a:gd name="connsiteX32" fmla="*/ 983343 w 1099457"/>
                <a:gd name="connsiteY32" fmla="*/ 540657 h 1066800"/>
                <a:gd name="connsiteX33" fmla="*/ 961572 w 1099457"/>
                <a:gd name="connsiteY33" fmla="*/ 587828 h 1066800"/>
                <a:gd name="connsiteX34" fmla="*/ 914400 w 1099457"/>
                <a:gd name="connsiteY34" fmla="*/ 664028 h 1066800"/>
                <a:gd name="connsiteX35" fmla="*/ 910772 w 1099457"/>
                <a:gd name="connsiteY35" fmla="*/ 696686 h 1066800"/>
                <a:gd name="connsiteX36" fmla="*/ 856343 w 1099457"/>
                <a:gd name="connsiteY36" fmla="*/ 714828 h 1066800"/>
                <a:gd name="connsiteX37" fmla="*/ 783772 w 1099457"/>
                <a:gd name="connsiteY37" fmla="*/ 776514 h 1066800"/>
                <a:gd name="connsiteX38" fmla="*/ 783772 w 1099457"/>
                <a:gd name="connsiteY38" fmla="*/ 816428 h 1066800"/>
                <a:gd name="connsiteX39" fmla="*/ 976086 w 1099457"/>
                <a:gd name="connsiteY39" fmla="*/ 645886 h 1066800"/>
                <a:gd name="connsiteX40" fmla="*/ 1081314 w 1099457"/>
                <a:gd name="connsiteY40" fmla="*/ 359228 h 1066800"/>
                <a:gd name="connsiteX41" fmla="*/ 1041400 w 1099457"/>
                <a:gd name="connsiteY41" fmla="*/ 330200 h 1066800"/>
                <a:gd name="connsiteX42" fmla="*/ 1099457 w 1099457"/>
                <a:gd name="connsiteY42" fmla="*/ 232228 h 1066800"/>
                <a:gd name="connsiteX43" fmla="*/ 1088572 w 1099457"/>
                <a:gd name="connsiteY43" fmla="*/ 199571 h 1066800"/>
                <a:gd name="connsiteX44" fmla="*/ 994229 w 1099457"/>
                <a:gd name="connsiteY44" fmla="*/ 221343 h 1066800"/>
                <a:gd name="connsiteX45" fmla="*/ 921657 w 1099457"/>
                <a:gd name="connsiteY45" fmla="*/ 79828 h 1066800"/>
                <a:gd name="connsiteX46" fmla="*/ 700314 w 1099457"/>
                <a:gd name="connsiteY46" fmla="*/ 3628 h 1066800"/>
                <a:gd name="connsiteX47" fmla="*/ 529772 w 1099457"/>
                <a:gd name="connsiteY47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99457" h="1066800">
                  <a:moveTo>
                    <a:pt x="529772" y="0"/>
                  </a:moveTo>
                  <a:lnTo>
                    <a:pt x="322943" y="94343"/>
                  </a:lnTo>
                  <a:lnTo>
                    <a:pt x="214086" y="181428"/>
                  </a:lnTo>
                  <a:lnTo>
                    <a:pt x="123372" y="348343"/>
                  </a:lnTo>
                  <a:lnTo>
                    <a:pt x="0" y="460828"/>
                  </a:lnTo>
                  <a:lnTo>
                    <a:pt x="83457" y="482600"/>
                  </a:lnTo>
                  <a:lnTo>
                    <a:pt x="119743" y="533400"/>
                  </a:lnTo>
                  <a:lnTo>
                    <a:pt x="166914" y="526143"/>
                  </a:lnTo>
                  <a:lnTo>
                    <a:pt x="221343" y="616857"/>
                  </a:lnTo>
                  <a:lnTo>
                    <a:pt x="254000" y="584200"/>
                  </a:lnTo>
                  <a:lnTo>
                    <a:pt x="283029" y="587828"/>
                  </a:lnTo>
                  <a:lnTo>
                    <a:pt x="478972" y="769257"/>
                  </a:lnTo>
                  <a:lnTo>
                    <a:pt x="522514" y="776514"/>
                  </a:lnTo>
                  <a:lnTo>
                    <a:pt x="613229" y="903514"/>
                  </a:lnTo>
                  <a:lnTo>
                    <a:pt x="667657" y="881743"/>
                  </a:lnTo>
                  <a:lnTo>
                    <a:pt x="711200" y="812800"/>
                  </a:lnTo>
                  <a:lnTo>
                    <a:pt x="685800" y="932543"/>
                  </a:lnTo>
                  <a:lnTo>
                    <a:pt x="660400" y="925286"/>
                  </a:lnTo>
                  <a:lnTo>
                    <a:pt x="595086" y="961571"/>
                  </a:lnTo>
                  <a:lnTo>
                    <a:pt x="595086" y="1066800"/>
                  </a:lnTo>
                  <a:lnTo>
                    <a:pt x="627743" y="1023257"/>
                  </a:lnTo>
                  <a:lnTo>
                    <a:pt x="645886" y="979714"/>
                  </a:lnTo>
                  <a:lnTo>
                    <a:pt x="678543" y="943428"/>
                  </a:lnTo>
                  <a:lnTo>
                    <a:pt x="689429" y="979714"/>
                  </a:lnTo>
                  <a:lnTo>
                    <a:pt x="758372" y="812800"/>
                  </a:lnTo>
                  <a:lnTo>
                    <a:pt x="754743" y="762000"/>
                  </a:lnTo>
                  <a:lnTo>
                    <a:pt x="791029" y="696686"/>
                  </a:lnTo>
                  <a:lnTo>
                    <a:pt x="830943" y="689428"/>
                  </a:lnTo>
                  <a:lnTo>
                    <a:pt x="852714" y="631371"/>
                  </a:lnTo>
                  <a:lnTo>
                    <a:pt x="892629" y="584200"/>
                  </a:lnTo>
                  <a:lnTo>
                    <a:pt x="867229" y="540657"/>
                  </a:lnTo>
                  <a:lnTo>
                    <a:pt x="914400" y="562428"/>
                  </a:lnTo>
                  <a:lnTo>
                    <a:pt x="983343" y="540657"/>
                  </a:lnTo>
                  <a:lnTo>
                    <a:pt x="961572" y="587828"/>
                  </a:lnTo>
                  <a:lnTo>
                    <a:pt x="914400" y="664028"/>
                  </a:lnTo>
                  <a:lnTo>
                    <a:pt x="910772" y="696686"/>
                  </a:lnTo>
                  <a:lnTo>
                    <a:pt x="856343" y="714828"/>
                  </a:lnTo>
                  <a:lnTo>
                    <a:pt x="783772" y="776514"/>
                  </a:lnTo>
                  <a:lnTo>
                    <a:pt x="783772" y="816428"/>
                  </a:lnTo>
                  <a:lnTo>
                    <a:pt x="976086" y="645886"/>
                  </a:lnTo>
                  <a:lnTo>
                    <a:pt x="1081314" y="359228"/>
                  </a:lnTo>
                  <a:lnTo>
                    <a:pt x="1041400" y="330200"/>
                  </a:lnTo>
                  <a:lnTo>
                    <a:pt x="1099457" y="232228"/>
                  </a:lnTo>
                  <a:lnTo>
                    <a:pt x="1088572" y="199571"/>
                  </a:lnTo>
                  <a:lnTo>
                    <a:pt x="994229" y="221343"/>
                  </a:lnTo>
                  <a:lnTo>
                    <a:pt x="921657" y="79828"/>
                  </a:lnTo>
                  <a:lnTo>
                    <a:pt x="700314" y="3628"/>
                  </a:lnTo>
                  <a:lnTo>
                    <a:pt x="529772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2" name="Freeform 85">
              <a:extLst>
                <a:ext uri="{FF2B5EF4-FFF2-40B4-BE49-F238E27FC236}">
                  <a16:creationId xmlns:a16="http://schemas.microsoft.com/office/drawing/2014/main" xmlns="" id="{DAD9D68C-A849-436D-9DF7-AC0586226AB0}"/>
                </a:ext>
              </a:extLst>
            </p:cNvPr>
            <p:cNvSpPr/>
            <p:nvPr/>
          </p:nvSpPr>
          <p:spPr>
            <a:xfrm>
              <a:off x="5237163" y="4143375"/>
              <a:ext cx="1230312" cy="776288"/>
            </a:xfrm>
            <a:custGeom>
              <a:avLst/>
              <a:gdLst>
                <a:gd name="connsiteX0" fmla="*/ 732972 w 1230086"/>
                <a:gd name="connsiteY0" fmla="*/ 776514 h 776514"/>
                <a:gd name="connsiteX1" fmla="*/ 914400 w 1230086"/>
                <a:gd name="connsiteY1" fmla="*/ 609600 h 776514"/>
                <a:gd name="connsiteX2" fmla="*/ 979715 w 1230086"/>
                <a:gd name="connsiteY2" fmla="*/ 595085 h 776514"/>
                <a:gd name="connsiteX3" fmla="*/ 979715 w 1230086"/>
                <a:gd name="connsiteY3" fmla="*/ 595085 h 776514"/>
                <a:gd name="connsiteX4" fmla="*/ 1063172 w 1230086"/>
                <a:gd name="connsiteY4" fmla="*/ 569685 h 776514"/>
                <a:gd name="connsiteX5" fmla="*/ 1124858 w 1230086"/>
                <a:gd name="connsiteY5" fmla="*/ 569685 h 776514"/>
                <a:gd name="connsiteX6" fmla="*/ 1197429 w 1230086"/>
                <a:gd name="connsiteY6" fmla="*/ 497114 h 776514"/>
                <a:gd name="connsiteX7" fmla="*/ 1168400 w 1230086"/>
                <a:gd name="connsiteY7" fmla="*/ 464457 h 776514"/>
                <a:gd name="connsiteX8" fmla="*/ 1230086 w 1230086"/>
                <a:gd name="connsiteY8" fmla="*/ 377371 h 776514"/>
                <a:gd name="connsiteX9" fmla="*/ 1215572 w 1230086"/>
                <a:gd name="connsiteY9" fmla="*/ 330200 h 776514"/>
                <a:gd name="connsiteX10" fmla="*/ 1037772 w 1230086"/>
                <a:gd name="connsiteY10" fmla="*/ 344714 h 776514"/>
                <a:gd name="connsiteX11" fmla="*/ 1052286 w 1230086"/>
                <a:gd name="connsiteY11" fmla="*/ 381000 h 776514"/>
                <a:gd name="connsiteX12" fmla="*/ 925286 w 1230086"/>
                <a:gd name="connsiteY12" fmla="*/ 406400 h 776514"/>
                <a:gd name="connsiteX13" fmla="*/ 928915 w 1230086"/>
                <a:gd name="connsiteY13" fmla="*/ 326571 h 776514"/>
                <a:gd name="connsiteX14" fmla="*/ 936172 w 1230086"/>
                <a:gd name="connsiteY14" fmla="*/ 261257 h 776514"/>
                <a:gd name="connsiteX15" fmla="*/ 928915 w 1230086"/>
                <a:gd name="connsiteY15" fmla="*/ 192314 h 776514"/>
                <a:gd name="connsiteX16" fmla="*/ 845458 w 1230086"/>
                <a:gd name="connsiteY16" fmla="*/ 148771 h 776514"/>
                <a:gd name="connsiteX17" fmla="*/ 841829 w 1230086"/>
                <a:gd name="connsiteY17" fmla="*/ 112485 h 776514"/>
                <a:gd name="connsiteX18" fmla="*/ 805543 w 1230086"/>
                <a:gd name="connsiteY18" fmla="*/ 32657 h 776514"/>
                <a:gd name="connsiteX19" fmla="*/ 635000 w 1230086"/>
                <a:gd name="connsiteY19" fmla="*/ 61685 h 776514"/>
                <a:gd name="connsiteX20" fmla="*/ 515258 w 1230086"/>
                <a:gd name="connsiteY20" fmla="*/ 50800 h 776514"/>
                <a:gd name="connsiteX21" fmla="*/ 457200 w 1230086"/>
                <a:gd name="connsiteY21" fmla="*/ 0 h 776514"/>
                <a:gd name="connsiteX22" fmla="*/ 315686 w 1230086"/>
                <a:gd name="connsiteY22" fmla="*/ 3628 h 776514"/>
                <a:gd name="connsiteX23" fmla="*/ 152400 w 1230086"/>
                <a:gd name="connsiteY23" fmla="*/ 257628 h 776514"/>
                <a:gd name="connsiteX24" fmla="*/ 0 w 1230086"/>
                <a:gd name="connsiteY24" fmla="*/ 406400 h 776514"/>
                <a:gd name="connsiteX25" fmla="*/ 174172 w 1230086"/>
                <a:gd name="connsiteY25" fmla="*/ 402771 h 776514"/>
                <a:gd name="connsiteX26" fmla="*/ 185058 w 1230086"/>
                <a:gd name="connsiteY26" fmla="*/ 424542 h 776514"/>
                <a:gd name="connsiteX27" fmla="*/ 268515 w 1230086"/>
                <a:gd name="connsiteY27" fmla="*/ 424542 h 776514"/>
                <a:gd name="connsiteX28" fmla="*/ 351972 w 1230086"/>
                <a:gd name="connsiteY28" fmla="*/ 468085 h 776514"/>
                <a:gd name="connsiteX29" fmla="*/ 453572 w 1230086"/>
                <a:gd name="connsiteY29" fmla="*/ 453571 h 776514"/>
                <a:gd name="connsiteX30" fmla="*/ 486229 w 1230086"/>
                <a:gd name="connsiteY30" fmla="*/ 489857 h 776514"/>
                <a:gd name="connsiteX31" fmla="*/ 486229 w 1230086"/>
                <a:gd name="connsiteY31" fmla="*/ 587828 h 776514"/>
                <a:gd name="connsiteX32" fmla="*/ 522515 w 1230086"/>
                <a:gd name="connsiteY32" fmla="*/ 656771 h 776514"/>
                <a:gd name="connsiteX33" fmla="*/ 602343 w 1230086"/>
                <a:gd name="connsiteY33" fmla="*/ 664028 h 776514"/>
                <a:gd name="connsiteX34" fmla="*/ 638629 w 1230086"/>
                <a:gd name="connsiteY34" fmla="*/ 736600 h 776514"/>
                <a:gd name="connsiteX35" fmla="*/ 732972 w 1230086"/>
                <a:gd name="connsiteY35" fmla="*/ 776514 h 776514"/>
                <a:gd name="connsiteX0" fmla="*/ 732972 w 1230086"/>
                <a:gd name="connsiteY0" fmla="*/ 776514 h 776514"/>
                <a:gd name="connsiteX1" fmla="*/ 914400 w 1230086"/>
                <a:gd name="connsiteY1" fmla="*/ 609600 h 776514"/>
                <a:gd name="connsiteX2" fmla="*/ 979715 w 1230086"/>
                <a:gd name="connsiteY2" fmla="*/ 595085 h 776514"/>
                <a:gd name="connsiteX3" fmla="*/ 979715 w 1230086"/>
                <a:gd name="connsiteY3" fmla="*/ 595085 h 776514"/>
                <a:gd name="connsiteX4" fmla="*/ 1063172 w 1230086"/>
                <a:gd name="connsiteY4" fmla="*/ 569685 h 776514"/>
                <a:gd name="connsiteX5" fmla="*/ 1124858 w 1230086"/>
                <a:gd name="connsiteY5" fmla="*/ 569685 h 776514"/>
                <a:gd name="connsiteX6" fmla="*/ 1197429 w 1230086"/>
                <a:gd name="connsiteY6" fmla="*/ 497114 h 776514"/>
                <a:gd name="connsiteX7" fmla="*/ 1168400 w 1230086"/>
                <a:gd name="connsiteY7" fmla="*/ 464457 h 776514"/>
                <a:gd name="connsiteX8" fmla="*/ 1230086 w 1230086"/>
                <a:gd name="connsiteY8" fmla="*/ 377371 h 776514"/>
                <a:gd name="connsiteX9" fmla="*/ 1215572 w 1230086"/>
                <a:gd name="connsiteY9" fmla="*/ 330200 h 776514"/>
                <a:gd name="connsiteX10" fmla="*/ 1056822 w 1230086"/>
                <a:gd name="connsiteY10" fmla="*/ 329474 h 776514"/>
                <a:gd name="connsiteX11" fmla="*/ 1052286 w 1230086"/>
                <a:gd name="connsiteY11" fmla="*/ 381000 h 776514"/>
                <a:gd name="connsiteX12" fmla="*/ 925286 w 1230086"/>
                <a:gd name="connsiteY12" fmla="*/ 406400 h 776514"/>
                <a:gd name="connsiteX13" fmla="*/ 928915 w 1230086"/>
                <a:gd name="connsiteY13" fmla="*/ 326571 h 776514"/>
                <a:gd name="connsiteX14" fmla="*/ 936172 w 1230086"/>
                <a:gd name="connsiteY14" fmla="*/ 261257 h 776514"/>
                <a:gd name="connsiteX15" fmla="*/ 928915 w 1230086"/>
                <a:gd name="connsiteY15" fmla="*/ 192314 h 776514"/>
                <a:gd name="connsiteX16" fmla="*/ 845458 w 1230086"/>
                <a:gd name="connsiteY16" fmla="*/ 148771 h 776514"/>
                <a:gd name="connsiteX17" fmla="*/ 841829 w 1230086"/>
                <a:gd name="connsiteY17" fmla="*/ 112485 h 776514"/>
                <a:gd name="connsiteX18" fmla="*/ 805543 w 1230086"/>
                <a:gd name="connsiteY18" fmla="*/ 32657 h 776514"/>
                <a:gd name="connsiteX19" fmla="*/ 635000 w 1230086"/>
                <a:gd name="connsiteY19" fmla="*/ 61685 h 776514"/>
                <a:gd name="connsiteX20" fmla="*/ 515258 w 1230086"/>
                <a:gd name="connsiteY20" fmla="*/ 50800 h 776514"/>
                <a:gd name="connsiteX21" fmla="*/ 457200 w 1230086"/>
                <a:gd name="connsiteY21" fmla="*/ 0 h 776514"/>
                <a:gd name="connsiteX22" fmla="*/ 315686 w 1230086"/>
                <a:gd name="connsiteY22" fmla="*/ 3628 h 776514"/>
                <a:gd name="connsiteX23" fmla="*/ 152400 w 1230086"/>
                <a:gd name="connsiteY23" fmla="*/ 257628 h 776514"/>
                <a:gd name="connsiteX24" fmla="*/ 0 w 1230086"/>
                <a:gd name="connsiteY24" fmla="*/ 406400 h 776514"/>
                <a:gd name="connsiteX25" fmla="*/ 174172 w 1230086"/>
                <a:gd name="connsiteY25" fmla="*/ 402771 h 776514"/>
                <a:gd name="connsiteX26" fmla="*/ 185058 w 1230086"/>
                <a:gd name="connsiteY26" fmla="*/ 424542 h 776514"/>
                <a:gd name="connsiteX27" fmla="*/ 268515 w 1230086"/>
                <a:gd name="connsiteY27" fmla="*/ 424542 h 776514"/>
                <a:gd name="connsiteX28" fmla="*/ 351972 w 1230086"/>
                <a:gd name="connsiteY28" fmla="*/ 468085 h 776514"/>
                <a:gd name="connsiteX29" fmla="*/ 453572 w 1230086"/>
                <a:gd name="connsiteY29" fmla="*/ 453571 h 776514"/>
                <a:gd name="connsiteX30" fmla="*/ 486229 w 1230086"/>
                <a:gd name="connsiteY30" fmla="*/ 489857 h 776514"/>
                <a:gd name="connsiteX31" fmla="*/ 486229 w 1230086"/>
                <a:gd name="connsiteY31" fmla="*/ 587828 h 776514"/>
                <a:gd name="connsiteX32" fmla="*/ 522515 w 1230086"/>
                <a:gd name="connsiteY32" fmla="*/ 656771 h 776514"/>
                <a:gd name="connsiteX33" fmla="*/ 602343 w 1230086"/>
                <a:gd name="connsiteY33" fmla="*/ 664028 h 776514"/>
                <a:gd name="connsiteX34" fmla="*/ 638629 w 1230086"/>
                <a:gd name="connsiteY34" fmla="*/ 736600 h 776514"/>
                <a:gd name="connsiteX35" fmla="*/ 732972 w 1230086"/>
                <a:gd name="connsiteY35" fmla="*/ 776514 h 776514"/>
                <a:gd name="connsiteX0" fmla="*/ 732972 w 1230086"/>
                <a:gd name="connsiteY0" fmla="*/ 776514 h 776514"/>
                <a:gd name="connsiteX1" fmla="*/ 914400 w 1230086"/>
                <a:gd name="connsiteY1" fmla="*/ 609600 h 776514"/>
                <a:gd name="connsiteX2" fmla="*/ 979715 w 1230086"/>
                <a:gd name="connsiteY2" fmla="*/ 595085 h 776514"/>
                <a:gd name="connsiteX3" fmla="*/ 979715 w 1230086"/>
                <a:gd name="connsiteY3" fmla="*/ 595085 h 776514"/>
                <a:gd name="connsiteX4" fmla="*/ 1063172 w 1230086"/>
                <a:gd name="connsiteY4" fmla="*/ 569685 h 776514"/>
                <a:gd name="connsiteX5" fmla="*/ 1124858 w 1230086"/>
                <a:gd name="connsiteY5" fmla="*/ 569685 h 776514"/>
                <a:gd name="connsiteX6" fmla="*/ 1197429 w 1230086"/>
                <a:gd name="connsiteY6" fmla="*/ 497114 h 776514"/>
                <a:gd name="connsiteX7" fmla="*/ 1191260 w 1230086"/>
                <a:gd name="connsiteY7" fmla="*/ 464457 h 776514"/>
                <a:gd name="connsiteX8" fmla="*/ 1230086 w 1230086"/>
                <a:gd name="connsiteY8" fmla="*/ 377371 h 776514"/>
                <a:gd name="connsiteX9" fmla="*/ 1215572 w 1230086"/>
                <a:gd name="connsiteY9" fmla="*/ 330200 h 776514"/>
                <a:gd name="connsiteX10" fmla="*/ 1056822 w 1230086"/>
                <a:gd name="connsiteY10" fmla="*/ 329474 h 776514"/>
                <a:gd name="connsiteX11" fmla="*/ 1052286 w 1230086"/>
                <a:gd name="connsiteY11" fmla="*/ 381000 h 776514"/>
                <a:gd name="connsiteX12" fmla="*/ 925286 w 1230086"/>
                <a:gd name="connsiteY12" fmla="*/ 406400 h 776514"/>
                <a:gd name="connsiteX13" fmla="*/ 928915 w 1230086"/>
                <a:gd name="connsiteY13" fmla="*/ 326571 h 776514"/>
                <a:gd name="connsiteX14" fmla="*/ 936172 w 1230086"/>
                <a:gd name="connsiteY14" fmla="*/ 261257 h 776514"/>
                <a:gd name="connsiteX15" fmla="*/ 928915 w 1230086"/>
                <a:gd name="connsiteY15" fmla="*/ 192314 h 776514"/>
                <a:gd name="connsiteX16" fmla="*/ 845458 w 1230086"/>
                <a:gd name="connsiteY16" fmla="*/ 148771 h 776514"/>
                <a:gd name="connsiteX17" fmla="*/ 841829 w 1230086"/>
                <a:gd name="connsiteY17" fmla="*/ 112485 h 776514"/>
                <a:gd name="connsiteX18" fmla="*/ 805543 w 1230086"/>
                <a:gd name="connsiteY18" fmla="*/ 32657 h 776514"/>
                <a:gd name="connsiteX19" fmla="*/ 635000 w 1230086"/>
                <a:gd name="connsiteY19" fmla="*/ 61685 h 776514"/>
                <a:gd name="connsiteX20" fmla="*/ 515258 w 1230086"/>
                <a:gd name="connsiteY20" fmla="*/ 50800 h 776514"/>
                <a:gd name="connsiteX21" fmla="*/ 457200 w 1230086"/>
                <a:gd name="connsiteY21" fmla="*/ 0 h 776514"/>
                <a:gd name="connsiteX22" fmla="*/ 315686 w 1230086"/>
                <a:gd name="connsiteY22" fmla="*/ 3628 h 776514"/>
                <a:gd name="connsiteX23" fmla="*/ 152400 w 1230086"/>
                <a:gd name="connsiteY23" fmla="*/ 257628 h 776514"/>
                <a:gd name="connsiteX24" fmla="*/ 0 w 1230086"/>
                <a:gd name="connsiteY24" fmla="*/ 406400 h 776514"/>
                <a:gd name="connsiteX25" fmla="*/ 174172 w 1230086"/>
                <a:gd name="connsiteY25" fmla="*/ 402771 h 776514"/>
                <a:gd name="connsiteX26" fmla="*/ 185058 w 1230086"/>
                <a:gd name="connsiteY26" fmla="*/ 424542 h 776514"/>
                <a:gd name="connsiteX27" fmla="*/ 268515 w 1230086"/>
                <a:gd name="connsiteY27" fmla="*/ 424542 h 776514"/>
                <a:gd name="connsiteX28" fmla="*/ 351972 w 1230086"/>
                <a:gd name="connsiteY28" fmla="*/ 468085 h 776514"/>
                <a:gd name="connsiteX29" fmla="*/ 453572 w 1230086"/>
                <a:gd name="connsiteY29" fmla="*/ 453571 h 776514"/>
                <a:gd name="connsiteX30" fmla="*/ 486229 w 1230086"/>
                <a:gd name="connsiteY30" fmla="*/ 489857 h 776514"/>
                <a:gd name="connsiteX31" fmla="*/ 486229 w 1230086"/>
                <a:gd name="connsiteY31" fmla="*/ 587828 h 776514"/>
                <a:gd name="connsiteX32" fmla="*/ 522515 w 1230086"/>
                <a:gd name="connsiteY32" fmla="*/ 656771 h 776514"/>
                <a:gd name="connsiteX33" fmla="*/ 602343 w 1230086"/>
                <a:gd name="connsiteY33" fmla="*/ 664028 h 776514"/>
                <a:gd name="connsiteX34" fmla="*/ 638629 w 1230086"/>
                <a:gd name="connsiteY34" fmla="*/ 736600 h 776514"/>
                <a:gd name="connsiteX35" fmla="*/ 732972 w 1230086"/>
                <a:gd name="connsiteY35" fmla="*/ 776514 h 776514"/>
                <a:gd name="connsiteX0" fmla="*/ 732972 w 1230086"/>
                <a:gd name="connsiteY0" fmla="*/ 776514 h 776514"/>
                <a:gd name="connsiteX1" fmla="*/ 914400 w 1230086"/>
                <a:gd name="connsiteY1" fmla="*/ 609600 h 776514"/>
                <a:gd name="connsiteX2" fmla="*/ 979715 w 1230086"/>
                <a:gd name="connsiteY2" fmla="*/ 595085 h 776514"/>
                <a:gd name="connsiteX3" fmla="*/ 979715 w 1230086"/>
                <a:gd name="connsiteY3" fmla="*/ 595085 h 776514"/>
                <a:gd name="connsiteX4" fmla="*/ 1063172 w 1230086"/>
                <a:gd name="connsiteY4" fmla="*/ 569685 h 776514"/>
                <a:gd name="connsiteX5" fmla="*/ 1124858 w 1230086"/>
                <a:gd name="connsiteY5" fmla="*/ 569685 h 776514"/>
                <a:gd name="connsiteX6" fmla="*/ 1197429 w 1230086"/>
                <a:gd name="connsiteY6" fmla="*/ 497114 h 776514"/>
                <a:gd name="connsiteX7" fmla="*/ 1191260 w 1230086"/>
                <a:gd name="connsiteY7" fmla="*/ 464457 h 776514"/>
                <a:gd name="connsiteX8" fmla="*/ 1230086 w 1230086"/>
                <a:gd name="connsiteY8" fmla="*/ 377371 h 776514"/>
                <a:gd name="connsiteX9" fmla="*/ 1215572 w 1230086"/>
                <a:gd name="connsiteY9" fmla="*/ 330200 h 776514"/>
                <a:gd name="connsiteX10" fmla="*/ 1056822 w 1230086"/>
                <a:gd name="connsiteY10" fmla="*/ 329474 h 776514"/>
                <a:gd name="connsiteX11" fmla="*/ 1052286 w 1230086"/>
                <a:gd name="connsiteY11" fmla="*/ 381000 h 776514"/>
                <a:gd name="connsiteX12" fmla="*/ 925286 w 1230086"/>
                <a:gd name="connsiteY12" fmla="*/ 406400 h 776514"/>
                <a:gd name="connsiteX13" fmla="*/ 928915 w 1230086"/>
                <a:gd name="connsiteY13" fmla="*/ 326571 h 776514"/>
                <a:gd name="connsiteX14" fmla="*/ 936172 w 1230086"/>
                <a:gd name="connsiteY14" fmla="*/ 261257 h 776514"/>
                <a:gd name="connsiteX15" fmla="*/ 928915 w 1230086"/>
                <a:gd name="connsiteY15" fmla="*/ 192314 h 776514"/>
                <a:gd name="connsiteX16" fmla="*/ 845458 w 1230086"/>
                <a:gd name="connsiteY16" fmla="*/ 148771 h 776514"/>
                <a:gd name="connsiteX17" fmla="*/ 841829 w 1230086"/>
                <a:gd name="connsiteY17" fmla="*/ 112485 h 776514"/>
                <a:gd name="connsiteX18" fmla="*/ 805543 w 1230086"/>
                <a:gd name="connsiteY18" fmla="*/ 32657 h 776514"/>
                <a:gd name="connsiteX19" fmla="*/ 635000 w 1230086"/>
                <a:gd name="connsiteY19" fmla="*/ 61685 h 776514"/>
                <a:gd name="connsiteX20" fmla="*/ 515258 w 1230086"/>
                <a:gd name="connsiteY20" fmla="*/ 50800 h 776514"/>
                <a:gd name="connsiteX21" fmla="*/ 457200 w 1230086"/>
                <a:gd name="connsiteY21" fmla="*/ 0 h 776514"/>
                <a:gd name="connsiteX22" fmla="*/ 315686 w 1230086"/>
                <a:gd name="connsiteY22" fmla="*/ 3628 h 776514"/>
                <a:gd name="connsiteX23" fmla="*/ 152400 w 1230086"/>
                <a:gd name="connsiteY23" fmla="*/ 257628 h 776514"/>
                <a:gd name="connsiteX24" fmla="*/ 0 w 1230086"/>
                <a:gd name="connsiteY24" fmla="*/ 406400 h 776514"/>
                <a:gd name="connsiteX25" fmla="*/ 174172 w 1230086"/>
                <a:gd name="connsiteY25" fmla="*/ 402771 h 776514"/>
                <a:gd name="connsiteX26" fmla="*/ 185058 w 1230086"/>
                <a:gd name="connsiteY26" fmla="*/ 424542 h 776514"/>
                <a:gd name="connsiteX27" fmla="*/ 268515 w 1230086"/>
                <a:gd name="connsiteY27" fmla="*/ 424542 h 776514"/>
                <a:gd name="connsiteX28" fmla="*/ 351972 w 1230086"/>
                <a:gd name="connsiteY28" fmla="*/ 468085 h 776514"/>
                <a:gd name="connsiteX29" fmla="*/ 453572 w 1230086"/>
                <a:gd name="connsiteY29" fmla="*/ 453571 h 776514"/>
                <a:gd name="connsiteX30" fmla="*/ 486229 w 1230086"/>
                <a:gd name="connsiteY30" fmla="*/ 489857 h 776514"/>
                <a:gd name="connsiteX31" fmla="*/ 486229 w 1230086"/>
                <a:gd name="connsiteY31" fmla="*/ 587828 h 776514"/>
                <a:gd name="connsiteX32" fmla="*/ 522515 w 1230086"/>
                <a:gd name="connsiteY32" fmla="*/ 656771 h 776514"/>
                <a:gd name="connsiteX33" fmla="*/ 602343 w 1230086"/>
                <a:gd name="connsiteY33" fmla="*/ 664028 h 776514"/>
                <a:gd name="connsiteX34" fmla="*/ 638629 w 1230086"/>
                <a:gd name="connsiteY34" fmla="*/ 736600 h 776514"/>
                <a:gd name="connsiteX35" fmla="*/ 732972 w 1230086"/>
                <a:gd name="connsiteY35" fmla="*/ 776514 h 77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30086" h="776514">
                  <a:moveTo>
                    <a:pt x="732972" y="776514"/>
                  </a:moveTo>
                  <a:lnTo>
                    <a:pt x="914400" y="609600"/>
                  </a:lnTo>
                  <a:lnTo>
                    <a:pt x="979715" y="595085"/>
                  </a:lnTo>
                  <a:lnTo>
                    <a:pt x="979715" y="595085"/>
                  </a:lnTo>
                  <a:lnTo>
                    <a:pt x="1063172" y="569685"/>
                  </a:lnTo>
                  <a:lnTo>
                    <a:pt x="1124858" y="569685"/>
                  </a:lnTo>
                  <a:lnTo>
                    <a:pt x="1197429" y="497114"/>
                  </a:lnTo>
                  <a:cubicBezTo>
                    <a:pt x="1195373" y="486228"/>
                    <a:pt x="1204746" y="475343"/>
                    <a:pt x="1191260" y="464457"/>
                  </a:cubicBezTo>
                  <a:lnTo>
                    <a:pt x="1230086" y="377371"/>
                  </a:lnTo>
                  <a:lnTo>
                    <a:pt x="1215572" y="330200"/>
                  </a:lnTo>
                  <a:lnTo>
                    <a:pt x="1056822" y="329474"/>
                  </a:lnTo>
                  <a:lnTo>
                    <a:pt x="1052286" y="381000"/>
                  </a:lnTo>
                  <a:lnTo>
                    <a:pt x="925286" y="406400"/>
                  </a:lnTo>
                  <a:lnTo>
                    <a:pt x="928915" y="326571"/>
                  </a:lnTo>
                  <a:lnTo>
                    <a:pt x="936172" y="261257"/>
                  </a:lnTo>
                  <a:lnTo>
                    <a:pt x="928915" y="192314"/>
                  </a:lnTo>
                  <a:lnTo>
                    <a:pt x="845458" y="148771"/>
                  </a:lnTo>
                  <a:lnTo>
                    <a:pt x="841829" y="112485"/>
                  </a:lnTo>
                  <a:lnTo>
                    <a:pt x="805543" y="32657"/>
                  </a:lnTo>
                  <a:lnTo>
                    <a:pt x="635000" y="61685"/>
                  </a:lnTo>
                  <a:lnTo>
                    <a:pt x="515258" y="50800"/>
                  </a:lnTo>
                  <a:lnTo>
                    <a:pt x="457200" y="0"/>
                  </a:lnTo>
                  <a:lnTo>
                    <a:pt x="315686" y="3628"/>
                  </a:lnTo>
                  <a:lnTo>
                    <a:pt x="152400" y="257628"/>
                  </a:lnTo>
                  <a:lnTo>
                    <a:pt x="0" y="406400"/>
                  </a:lnTo>
                  <a:lnTo>
                    <a:pt x="174172" y="402771"/>
                  </a:lnTo>
                  <a:lnTo>
                    <a:pt x="185058" y="424542"/>
                  </a:lnTo>
                  <a:lnTo>
                    <a:pt x="268515" y="424542"/>
                  </a:lnTo>
                  <a:lnTo>
                    <a:pt x="351972" y="468085"/>
                  </a:lnTo>
                  <a:lnTo>
                    <a:pt x="453572" y="453571"/>
                  </a:lnTo>
                  <a:lnTo>
                    <a:pt x="486229" y="489857"/>
                  </a:lnTo>
                  <a:lnTo>
                    <a:pt x="486229" y="587828"/>
                  </a:lnTo>
                  <a:lnTo>
                    <a:pt x="522515" y="656771"/>
                  </a:lnTo>
                  <a:lnTo>
                    <a:pt x="602343" y="664028"/>
                  </a:lnTo>
                  <a:lnTo>
                    <a:pt x="638629" y="736600"/>
                  </a:lnTo>
                  <a:lnTo>
                    <a:pt x="732972" y="776514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3" name="Freeform 86">
              <a:extLst>
                <a:ext uri="{FF2B5EF4-FFF2-40B4-BE49-F238E27FC236}">
                  <a16:creationId xmlns:a16="http://schemas.microsoft.com/office/drawing/2014/main" xmlns="" id="{00B4B9CF-56D1-4980-87E5-5A6FE35FEEFC}"/>
                </a:ext>
              </a:extLst>
            </p:cNvPr>
            <p:cNvSpPr/>
            <p:nvPr/>
          </p:nvSpPr>
          <p:spPr>
            <a:xfrm>
              <a:off x="6423025" y="4264025"/>
              <a:ext cx="569913" cy="384175"/>
            </a:xfrm>
            <a:custGeom>
              <a:avLst/>
              <a:gdLst>
                <a:gd name="connsiteX0" fmla="*/ 0 w 569686"/>
                <a:gd name="connsiteY0" fmla="*/ 384629 h 384629"/>
                <a:gd name="connsiteX1" fmla="*/ 90715 w 569686"/>
                <a:gd name="connsiteY1" fmla="*/ 377372 h 384629"/>
                <a:gd name="connsiteX2" fmla="*/ 39915 w 569686"/>
                <a:gd name="connsiteY2" fmla="*/ 333829 h 384629"/>
                <a:gd name="connsiteX3" fmla="*/ 65315 w 569686"/>
                <a:gd name="connsiteY3" fmla="*/ 308429 h 384629"/>
                <a:gd name="connsiteX4" fmla="*/ 97972 w 569686"/>
                <a:gd name="connsiteY4" fmla="*/ 322943 h 384629"/>
                <a:gd name="connsiteX5" fmla="*/ 199572 w 569686"/>
                <a:gd name="connsiteY5" fmla="*/ 322943 h 384629"/>
                <a:gd name="connsiteX6" fmla="*/ 275772 w 569686"/>
                <a:gd name="connsiteY6" fmla="*/ 279400 h 384629"/>
                <a:gd name="connsiteX7" fmla="*/ 275772 w 569686"/>
                <a:gd name="connsiteY7" fmla="*/ 330200 h 384629"/>
                <a:gd name="connsiteX8" fmla="*/ 468086 w 569686"/>
                <a:gd name="connsiteY8" fmla="*/ 322943 h 384629"/>
                <a:gd name="connsiteX9" fmla="*/ 446315 w 569686"/>
                <a:gd name="connsiteY9" fmla="*/ 235858 h 384629"/>
                <a:gd name="connsiteX10" fmla="*/ 569686 w 569686"/>
                <a:gd name="connsiteY10" fmla="*/ 177800 h 384629"/>
                <a:gd name="connsiteX11" fmla="*/ 569686 w 569686"/>
                <a:gd name="connsiteY11" fmla="*/ 72572 h 384629"/>
                <a:gd name="connsiteX12" fmla="*/ 482600 w 569686"/>
                <a:gd name="connsiteY12" fmla="*/ 61686 h 384629"/>
                <a:gd name="connsiteX13" fmla="*/ 442686 w 569686"/>
                <a:gd name="connsiteY13" fmla="*/ 0 h 384629"/>
                <a:gd name="connsiteX14" fmla="*/ 373743 w 569686"/>
                <a:gd name="connsiteY14" fmla="*/ 25400 h 384629"/>
                <a:gd name="connsiteX15" fmla="*/ 410029 w 569686"/>
                <a:gd name="connsiteY15" fmla="*/ 65315 h 384629"/>
                <a:gd name="connsiteX16" fmla="*/ 370115 w 569686"/>
                <a:gd name="connsiteY16" fmla="*/ 79829 h 384629"/>
                <a:gd name="connsiteX17" fmla="*/ 370115 w 569686"/>
                <a:gd name="connsiteY17" fmla="*/ 137886 h 384629"/>
                <a:gd name="connsiteX18" fmla="*/ 330200 w 569686"/>
                <a:gd name="connsiteY18" fmla="*/ 166915 h 384629"/>
                <a:gd name="connsiteX19" fmla="*/ 290286 w 569686"/>
                <a:gd name="connsiteY19" fmla="*/ 141515 h 384629"/>
                <a:gd name="connsiteX20" fmla="*/ 224972 w 569686"/>
                <a:gd name="connsiteY20" fmla="*/ 170543 h 384629"/>
                <a:gd name="connsiteX21" fmla="*/ 25400 w 569686"/>
                <a:gd name="connsiteY21" fmla="*/ 221343 h 384629"/>
                <a:gd name="connsiteX22" fmla="*/ 32657 w 569686"/>
                <a:gd name="connsiteY22" fmla="*/ 264886 h 384629"/>
                <a:gd name="connsiteX23" fmla="*/ 0 w 569686"/>
                <a:gd name="connsiteY23" fmla="*/ 384629 h 384629"/>
                <a:gd name="connsiteX0" fmla="*/ 0 w 569686"/>
                <a:gd name="connsiteY0" fmla="*/ 384629 h 384629"/>
                <a:gd name="connsiteX1" fmla="*/ 90715 w 569686"/>
                <a:gd name="connsiteY1" fmla="*/ 377372 h 384629"/>
                <a:gd name="connsiteX2" fmla="*/ 39915 w 569686"/>
                <a:gd name="connsiteY2" fmla="*/ 333829 h 384629"/>
                <a:gd name="connsiteX3" fmla="*/ 65315 w 569686"/>
                <a:gd name="connsiteY3" fmla="*/ 308429 h 384629"/>
                <a:gd name="connsiteX4" fmla="*/ 97972 w 569686"/>
                <a:gd name="connsiteY4" fmla="*/ 322943 h 384629"/>
                <a:gd name="connsiteX5" fmla="*/ 199572 w 569686"/>
                <a:gd name="connsiteY5" fmla="*/ 322943 h 384629"/>
                <a:gd name="connsiteX6" fmla="*/ 275772 w 569686"/>
                <a:gd name="connsiteY6" fmla="*/ 279400 h 384629"/>
                <a:gd name="connsiteX7" fmla="*/ 275772 w 569686"/>
                <a:gd name="connsiteY7" fmla="*/ 330200 h 384629"/>
                <a:gd name="connsiteX8" fmla="*/ 468086 w 569686"/>
                <a:gd name="connsiteY8" fmla="*/ 322943 h 384629"/>
                <a:gd name="connsiteX9" fmla="*/ 446315 w 569686"/>
                <a:gd name="connsiteY9" fmla="*/ 235858 h 384629"/>
                <a:gd name="connsiteX10" fmla="*/ 569686 w 569686"/>
                <a:gd name="connsiteY10" fmla="*/ 177800 h 384629"/>
                <a:gd name="connsiteX11" fmla="*/ 569686 w 569686"/>
                <a:gd name="connsiteY11" fmla="*/ 57332 h 384629"/>
                <a:gd name="connsiteX12" fmla="*/ 482600 w 569686"/>
                <a:gd name="connsiteY12" fmla="*/ 61686 h 384629"/>
                <a:gd name="connsiteX13" fmla="*/ 442686 w 569686"/>
                <a:gd name="connsiteY13" fmla="*/ 0 h 384629"/>
                <a:gd name="connsiteX14" fmla="*/ 373743 w 569686"/>
                <a:gd name="connsiteY14" fmla="*/ 25400 h 384629"/>
                <a:gd name="connsiteX15" fmla="*/ 410029 w 569686"/>
                <a:gd name="connsiteY15" fmla="*/ 65315 h 384629"/>
                <a:gd name="connsiteX16" fmla="*/ 370115 w 569686"/>
                <a:gd name="connsiteY16" fmla="*/ 79829 h 384629"/>
                <a:gd name="connsiteX17" fmla="*/ 370115 w 569686"/>
                <a:gd name="connsiteY17" fmla="*/ 137886 h 384629"/>
                <a:gd name="connsiteX18" fmla="*/ 330200 w 569686"/>
                <a:gd name="connsiteY18" fmla="*/ 166915 h 384629"/>
                <a:gd name="connsiteX19" fmla="*/ 290286 w 569686"/>
                <a:gd name="connsiteY19" fmla="*/ 141515 h 384629"/>
                <a:gd name="connsiteX20" fmla="*/ 224972 w 569686"/>
                <a:gd name="connsiteY20" fmla="*/ 170543 h 384629"/>
                <a:gd name="connsiteX21" fmla="*/ 25400 w 569686"/>
                <a:gd name="connsiteY21" fmla="*/ 221343 h 384629"/>
                <a:gd name="connsiteX22" fmla="*/ 32657 w 569686"/>
                <a:gd name="connsiteY22" fmla="*/ 264886 h 384629"/>
                <a:gd name="connsiteX23" fmla="*/ 0 w 569686"/>
                <a:gd name="connsiteY23" fmla="*/ 384629 h 38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686" h="384629">
                  <a:moveTo>
                    <a:pt x="0" y="384629"/>
                  </a:moveTo>
                  <a:lnTo>
                    <a:pt x="90715" y="377372"/>
                  </a:lnTo>
                  <a:lnTo>
                    <a:pt x="39915" y="333829"/>
                  </a:lnTo>
                  <a:lnTo>
                    <a:pt x="65315" y="308429"/>
                  </a:lnTo>
                  <a:lnTo>
                    <a:pt x="97972" y="322943"/>
                  </a:lnTo>
                  <a:lnTo>
                    <a:pt x="199572" y="322943"/>
                  </a:lnTo>
                  <a:lnTo>
                    <a:pt x="275772" y="279400"/>
                  </a:lnTo>
                  <a:lnTo>
                    <a:pt x="275772" y="330200"/>
                  </a:lnTo>
                  <a:lnTo>
                    <a:pt x="468086" y="322943"/>
                  </a:lnTo>
                  <a:lnTo>
                    <a:pt x="446315" y="235858"/>
                  </a:lnTo>
                  <a:lnTo>
                    <a:pt x="569686" y="177800"/>
                  </a:lnTo>
                  <a:lnTo>
                    <a:pt x="569686" y="57332"/>
                  </a:lnTo>
                  <a:lnTo>
                    <a:pt x="482600" y="61686"/>
                  </a:lnTo>
                  <a:lnTo>
                    <a:pt x="442686" y="0"/>
                  </a:lnTo>
                  <a:lnTo>
                    <a:pt x="373743" y="25400"/>
                  </a:lnTo>
                  <a:lnTo>
                    <a:pt x="410029" y="65315"/>
                  </a:lnTo>
                  <a:lnTo>
                    <a:pt x="370115" y="79829"/>
                  </a:lnTo>
                  <a:lnTo>
                    <a:pt x="370115" y="137886"/>
                  </a:lnTo>
                  <a:lnTo>
                    <a:pt x="330200" y="166915"/>
                  </a:lnTo>
                  <a:lnTo>
                    <a:pt x="290286" y="141515"/>
                  </a:lnTo>
                  <a:lnTo>
                    <a:pt x="224972" y="170543"/>
                  </a:lnTo>
                  <a:lnTo>
                    <a:pt x="25400" y="221343"/>
                  </a:lnTo>
                  <a:lnTo>
                    <a:pt x="32657" y="264886"/>
                  </a:lnTo>
                  <a:lnTo>
                    <a:pt x="0" y="38462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4" name="Freeform 87">
              <a:extLst>
                <a:ext uri="{FF2B5EF4-FFF2-40B4-BE49-F238E27FC236}">
                  <a16:creationId xmlns:a16="http://schemas.microsoft.com/office/drawing/2014/main" xmlns="" id="{4B122756-A3E4-4AD2-9009-990D9E520085}"/>
                </a:ext>
              </a:extLst>
            </p:cNvPr>
            <p:cNvSpPr/>
            <p:nvPr/>
          </p:nvSpPr>
          <p:spPr>
            <a:xfrm>
              <a:off x="6854825" y="3798888"/>
              <a:ext cx="333375" cy="522287"/>
            </a:xfrm>
            <a:custGeom>
              <a:avLst/>
              <a:gdLst>
                <a:gd name="connsiteX0" fmla="*/ 148772 w 333829"/>
                <a:gd name="connsiteY0" fmla="*/ 522515 h 522515"/>
                <a:gd name="connsiteX1" fmla="*/ 235857 w 333829"/>
                <a:gd name="connsiteY1" fmla="*/ 442686 h 522515"/>
                <a:gd name="connsiteX2" fmla="*/ 250372 w 333829"/>
                <a:gd name="connsiteY2" fmla="*/ 326572 h 522515"/>
                <a:gd name="connsiteX3" fmla="*/ 333829 w 333829"/>
                <a:gd name="connsiteY3" fmla="*/ 217715 h 522515"/>
                <a:gd name="connsiteX4" fmla="*/ 326572 w 333829"/>
                <a:gd name="connsiteY4" fmla="*/ 79829 h 522515"/>
                <a:gd name="connsiteX5" fmla="*/ 177800 w 333829"/>
                <a:gd name="connsiteY5" fmla="*/ 0 h 522515"/>
                <a:gd name="connsiteX6" fmla="*/ 188686 w 333829"/>
                <a:gd name="connsiteY6" fmla="*/ 65315 h 522515"/>
                <a:gd name="connsiteX7" fmla="*/ 123372 w 333829"/>
                <a:gd name="connsiteY7" fmla="*/ 61686 h 522515"/>
                <a:gd name="connsiteX8" fmla="*/ 119743 w 333829"/>
                <a:gd name="connsiteY8" fmla="*/ 134257 h 522515"/>
                <a:gd name="connsiteX9" fmla="*/ 79829 w 333829"/>
                <a:gd name="connsiteY9" fmla="*/ 152400 h 522515"/>
                <a:gd name="connsiteX10" fmla="*/ 145143 w 333829"/>
                <a:gd name="connsiteY10" fmla="*/ 221343 h 522515"/>
                <a:gd name="connsiteX11" fmla="*/ 134257 w 333829"/>
                <a:gd name="connsiteY11" fmla="*/ 279400 h 522515"/>
                <a:gd name="connsiteX12" fmla="*/ 101600 w 333829"/>
                <a:gd name="connsiteY12" fmla="*/ 279400 h 522515"/>
                <a:gd name="connsiteX13" fmla="*/ 72572 w 333829"/>
                <a:gd name="connsiteY13" fmla="*/ 370115 h 522515"/>
                <a:gd name="connsiteX14" fmla="*/ 3629 w 333829"/>
                <a:gd name="connsiteY14" fmla="*/ 370115 h 522515"/>
                <a:gd name="connsiteX15" fmla="*/ 0 w 333829"/>
                <a:gd name="connsiteY15" fmla="*/ 471715 h 522515"/>
                <a:gd name="connsiteX16" fmla="*/ 47172 w 333829"/>
                <a:gd name="connsiteY16" fmla="*/ 518886 h 522515"/>
                <a:gd name="connsiteX17" fmla="*/ 148772 w 333829"/>
                <a:gd name="connsiteY17" fmla="*/ 522515 h 52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829" h="522515">
                  <a:moveTo>
                    <a:pt x="148772" y="522515"/>
                  </a:moveTo>
                  <a:lnTo>
                    <a:pt x="235857" y="442686"/>
                  </a:lnTo>
                  <a:lnTo>
                    <a:pt x="250372" y="326572"/>
                  </a:lnTo>
                  <a:lnTo>
                    <a:pt x="333829" y="217715"/>
                  </a:lnTo>
                  <a:lnTo>
                    <a:pt x="326572" y="79829"/>
                  </a:lnTo>
                  <a:lnTo>
                    <a:pt x="177800" y="0"/>
                  </a:lnTo>
                  <a:lnTo>
                    <a:pt x="188686" y="65315"/>
                  </a:lnTo>
                  <a:lnTo>
                    <a:pt x="123372" y="61686"/>
                  </a:lnTo>
                  <a:lnTo>
                    <a:pt x="119743" y="134257"/>
                  </a:lnTo>
                  <a:lnTo>
                    <a:pt x="79829" y="152400"/>
                  </a:lnTo>
                  <a:lnTo>
                    <a:pt x="145143" y="221343"/>
                  </a:lnTo>
                  <a:lnTo>
                    <a:pt x="134257" y="279400"/>
                  </a:lnTo>
                  <a:lnTo>
                    <a:pt x="101600" y="279400"/>
                  </a:lnTo>
                  <a:lnTo>
                    <a:pt x="72572" y="370115"/>
                  </a:lnTo>
                  <a:lnTo>
                    <a:pt x="3629" y="370115"/>
                  </a:lnTo>
                  <a:lnTo>
                    <a:pt x="0" y="471715"/>
                  </a:lnTo>
                  <a:lnTo>
                    <a:pt x="47172" y="518886"/>
                  </a:lnTo>
                  <a:lnTo>
                    <a:pt x="148772" y="5225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5" name="Freeform 88">
              <a:extLst>
                <a:ext uri="{FF2B5EF4-FFF2-40B4-BE49-F238E27FC236}">
                  <a16:creationId xmlns:a16="http://schemas.microsoft.com/office/drawing/2014/main" xmlns="" id="{A2EA1019-BE75-4726-A0DD-EF9951FEFE8B}"/>
                </a:ext>
              </a:extLst>
            </p:cNvPr>
            <p:cNvSpPr/>
            <p:nvPr/>
          </p:nvSpPr>
          <p:spPr>
            <a:xfrm>
              <a:off x="5562600" y="3268663"/>
              <a:ext cx="1568450" cy="1274762"/>
            </a:xfrm>
            <a:custGeom>
              <a:avLst/>
              <a:gdLst>
                <a:gd name="connsiteX0" fmla="*/ 1542143 w 1567543"/>
                <a:gd name="connsiteY0" fmla="*/ 551543 h 1273628"/>
                <a:gd name="connsiteX1" fmla="*/ 1527628 w 1567543"/>
                <a:gd name="connsiteY1" fmla="*/ 497114 h 1273628"/>
                <a:gd name="connsiteX2" fmla="*/ 1527628 w 1567543"/>
                <a:gd name="connsiteY2" fmla="*/ 497114 h 1273628"/>
                <a:gd name="connsiteX3" fmla="*/ 1498600 w 1567543"/>
                <a:gd name="connsiteY3" fmla="*/ 497114 h 1273628"/>
                <a:gd name="connsiteX4" fmla="*/ 1498600 w 1567543"/>
                <a:gd name="connsiteY4" fmla="*/ 428171 h 1273628"/>
                <a:gd name="connsiteX5" fmla="*/ 1527628 w 1567543"/>
                <a:gd name="connsiteY5" fmla="*/ 373743 h 1273628"/>
                <a:gd name="connsiteX6" fmla="*/ 1549400 w 1567543"/>
                <a:gd name="connsiteY6" fmla="*/ 330200 h 1273628"/>
                <a:gd name="connsiteX7" fmla="*/ 1567543 w 1567543"/>
                <a:gd name="connsiteY7" fmla="*/ 275771 h 1273628"/>
                <a:gd name="connsiteX8" fmla="*/ 1513114 w 1567543"/>
                <a:gd name="connsiteY8" fmla="*/ 206828 h 1273628"/>
                <a:gd name="connsiteX9" fmla="*/ 1418771 w 1567543"/>
                <a:gd name="connsiteY9" fmla="*/ 195943 h 1273628"/>
                <a:gd name="connsiteX10" fmla="*/ 1386114 w 1567543"/>
                <a:gd name="connsiteY10" fmla="*/ 217714 h 1273628"/>
                <a:gd name="connsiteX11" fmla="*/ 1357086 w 1567543"/>
                <a:gd name="connsiteY11" fmla="*/ 181428 h 1273628"/>
                <a:gd name="connsiteX12" fmla="*/ 1270000 w 1567543"/>
                <a:gd name="connsiteY12" fmla="*/ 116114 h 1273628"/>
                <a:gd name="connsiteX13" fmla="*/ 1219200 w 1567543"/>
                <a:gd name="connsiteY13" fmla="*/ 134257 h 1273628"/>
                <a:gd name="connsiteX14" fmla="*/ 1182914 w 1567543"/>
                <a:gd name="connsiteY14" fmla="*/ 87086 h 1273628"/>
                <a:gd name="connsiteX15" fmla="*/ 1146628 w 1567543"/>
                <a:gd name="connsiteY15" fmla="*/ 72571 h 1273628"/>
                <a:gd name="connsiteX16" fmla="*/ 1124857 w 1567543"/>
                <a:gd name="connsiteY16" fmla="*/ 29028 h 1273628"/>
                <a:gd name="connsiteX17" fmla="*/ 1070428 w 1567543"/>
                <a:gd name="connsiteY17" fmla="*/ 29028 h 1273628"/>
                <a:gd name="connsiteX18" fmla="*/ 1045028 w 1567543"/>
                <a:gd name="connsiteY18" fmla="*/ 58057 h 1273628"/>
                <a:gd name="connsiteX19" fmla="*/ 990600 w 1567543"/>
                <a:gd name="connsiteY19" fmla="*/ 0 h 1273628"/>
                <a:gd name="connsiteX20" fmla="*/ 870857 w 1567543"/>
                <a:gd name="connsiteY20" fmla="*/ 25400 h 1273628"/>
                <a:gd name="connsiteX21" fmla="*/ 867228 w 1567543"/>
                <a:gd name="connsiteY21" fmla="*/ 58057 h 1273628"/>
                <a:gd name="connsiteX22" fmla="*/ 762000 w 1567543"/>
                <a:gd name="connsiteY22" fmla="*/ 108857 h 1273628"/>
                <a:gd name="connsiteX23" fmla="*/ 722086 w 1567543"/>
                <a:gd name="connsiteY23" fmla="*/ 123371 h 1273628"/>
                <a:gd name="connsiteX24" fmla="*/ 667657 w 1567543"/>
                <a:gd name="connsiteY24" fmla="*/ 148771 h 1273628"/>
                <a:gd name="connsiteX25" fmla="*/ 667657 w 1567543"/>
                <a:gd name="connsiteY25" fmla="*/ 94343 h 1273628"/>
                <a:gd name="connsiteX26" fmla="*/ 620486 w 1567543"/>
                <a:gd name="connsiteY26" fmla="*/ 54428 h 1273628"/>
                <a:gd name="connsiteX27" fmla="*/ 605971 w 1567543"/>
                <a:gd name="connsiteY27" fmla="*/ 76200 h 1273628"/>
                <a:gd name="connsiteX28" fmla="*/ 620486 w 1567543"/>
                <a:gd name="connsiteY28" fmla="*/ 108857 h 1273628"/>
                <a:gd name="connsiteX29" fmla="*/ 598714 w 1567543"/>
                <a:gd name="connsiteY29" fmla="*/ 119743 h 1273628"/>
                <a:gd name="connsiteX30" fmla="*/ 580571 w 1567543"/>
                <a:gd name="connsiteY30" fmla="*/ 97971 h 1273628"/>
                <a:gd name="connsiteX31" fmla="*/ 566057 w 1567543"/>
                <a:gd name="connsiteY31" fmla="*/ 127000 h 1273628"/>
                <a:gd name="connsiteX32" fmla="*/ 584200 w 1567543"/>
                <a:gd name="connsiteY32" fmla="*/ 174171 h 1273628"/>
                <a:gd name="connsiteX33" fmla="*/ 555171 w 1567543"/>
                <a:gd name="connsiteY33" fmla="*/ 177800 h 1273628"/>
                <a:gd name="connsiteX34" fmla="*/ 573314 w 1567543"/>
                <a:gd name="connsiteY34" fmla="*/ 228600 h 1273628"/>
                <a:gd name="connsiteX35" fmla="*/ 482600 w 1567543"/>
                <a:gd name="connsiteY35" fmla="*/ 330200 h 1273628"/>
                <a:gd name="connsiteX36" fmla="*/ 518886 w 1567543"/>
                <a:gd name="connsiteY36" fmla="*/ 399143 h 1273628"/>
                <a:gd name="connsiteX37" fmla="*/ 475343 w 1567543"/>
                <a:gd name="connsiteY37" fmla="*/ 457200 h 1273628"/>
                <a:gd name="connsiteX38" fmla="*/ 508000 w 1567543"/>
                <a:gd name="connsiteY38" fmla="*/ 475343 h 1273628"/>
                <a:gd name="connsiteX39" fmla="*/ 511628 w 1567543"/>
                <a:gd name="connsiteY39" fmla="*/ 504371 h 1273628"/>
                <a:gd name="connsiteX40" fmla="*/ 478971 w 1567543"/>
                <a:gd name="connsiteY40" fmla="*/ 529771 h 1273628"/>
                <a:gd name="connsiteX41" fmla="*/ 482600 w 1567543"/>
                <a:gd name="connsiteY41" fmla="*/ 576943 h 1273628"/>
                <a:gd name="connsiteX42" fmla="*/ 478971 w 1567543"/>
                <a:gd name="connsiteY42" fmla="*/ 587828 h 1273628"/>
                <a:gd name="connsiteX43" fmla="*/ 399143 w 1567543"/>
                <a:gd name="connsiteY43" fmla="*/ 638628 h 1273628"/>
                <a:gd name="connsiteX44" fmla="*/ 304800 w 1567543"/>
                <a:gd name="connsiteY44" fmla="*/ 616857 h 1273628"/>
                <a:gd name="connsiteX45" fmla="*/ 232228 w 1567543"/>
                <a:gd name="connsiteY45" fmla="*/ 674914 h 1273628"/>
                <a:gd name="connsiteX46" fmla="*/ 83457 w 1567543"/>
                <a:gd name="connsiteY46" fmla="*/ 711200 h 1273628"/>
                <a:gd name="connsiteX47" fmla="*/ 7257 w 1567543"/>
                <a:gd name="connsiteY47" fmla="*/ 791028 h 1273628"/>
                <a:gd name="connsiteX48" fmla="*/ 0 w 1567543"/>
                <a:gd name="connsiteY48" fmla="*/ 881743 h 1273628"/>
                <a:gd name="connsiteX49" fmla="*/ 116114 w 1567543"/>
                <a:gd name="connsiteY49" fmla="*/ 867228 h 1273628"/>
                <a:gd name="connsiteX50" fmla="*/ 188686 w 1567543"/>
                <a:gd name="connsiteY50" fmla="*/ 932543 h 1273628"/>
                <a:gd name="connsiteX51" fmla="*/ 319314 w 1567543"/>
                <a:gd name="connsiteY51" fmla="*/ 939800 h 1273628"/>
                <a:gd name="connsiteX52" fmla="*/ 453571 w 1567543"/>
                <a:gd name="connsiteY52" fmla="*/ 914400 h 1273628"/>
                <a:gd name="connsiteX53" fmla="*/ 508000 w 1567543"/>
                <a:gd name="connsiteY53" fmla="*/ 961571 h 1273628"/>
                <a:gd name="connsiteX54" fmla="*/ 518886 w 1567543"/>
                <a:gd name="connsiteY54" fmla="*/ 1037771 h 1273628"/>
                <a:gd name="connsiteX55" fmla="*/ 605971 w 1567543"/>
                <a:gd name="connsiteY55" fmla="*/ 1081314 h 1273628"/>
                <a:gd name="connsiteX56" fmla="*/ 613228 w 1567543"/>
                <a:gd name="connsiteY56" fmla="*/ 1273628 h 1273628"/>
                <a:gd name="connsiteX57" fmla="*/ 725714 w 1567543"/>
                <a:gd name="connsiteY57" fmla="*/ 1251857 h 1273628"/>
                <a:gd name="connsiteX58" fmla="*/ 725714 w 1567543"/>
                <a:gd name="connsiteY58" fmla="*/ 1251857 h 1273628"/>
                <a:gd name="connsiteX59" fmla="*/ 722086 w 1567543"/>
                <a:gd name="connsiteY59" fmla="*/ 1208314 h 1273628"/>
                <a:gd name="connsiteX60" fmla="*/ 885371 w 1567543"/>
                <a:gd name="connsiteY60" fmla="*/ 1197428 h 1273628"/>
                <a:gd name="connsiteX61" fmla="*/ 925286 w 1567543"/>
                <a:gd name="connsiteY61" fmla="*/ 1208314 h 1273628"/>
                <a:gd name="connsiteX62" fmla="*/ 1161143 w 1567543"/>
                <a:gd name="connsiteY62" fmla="*/ 1143000 h 1273628"/>
                <a:gd name="connsiteX63" fmla="*/ 1204686 w 1567543"/>
                <a:gd name="connsiteY63" fmla="*/ 1164771 h 1273628"/>
                <a:gd name="connsiteX64" fmla="*/ 1240971 w 1567543"/>
                <a:gd name="connsiteY64" fmla="*/ 1135743 h 1273628"/>
                <a:gd name="connsiteX65" fmla="*/ 1226457 w 1567543"/>
                <a:gd name="connsiteY65" fmla="*/ 1066800 h 1273628"/>
                <a:gd name="connsiteX66" fmla="*/ 1262743 w 1567543"/>
                <a:gd name="connsiteY66" fmla="*/ 1052286 h 1273628"/>
                <a:gd name="connsiteX67" fmla="*/ 1248228 w 1567543"/>
                <a:gd name="connsiteY67" fmla="*/ 1019628 h 1273628"/>
                <a:gd name="connsiteX68" fmla="*/ 1295400 w 1567543"/>
                <a:gd name="connsiteY68" fmla="*/ 990600 h 1273628"/>
                <a:gd name="connsiteX69" fmla="*/ 1302657 w 1567543"/>
                <a:gd name="connsiteY69" fmla="*/ 896257 h 1273628"/>
                <a:gd name="connsiteX70" fmla="*/ 1367971 w 1567543"/>
                <a:gd name="connsiteY70" fmla="*/ 892628 h 1273628"/>
                <a:gd name="connsiteX71" fmla="*/ 1397000 w 1567543"/>
                <a:gd name="connsiteY71" fmla="*/ 816428 h 1273628"/>
                <a:gd name="connsiteX72" fmla="*/ 1426028 w 1567543"/>
                <a:gd name="connsiteY72" fmla="*/ 805543 h 1273628"/>
                <a:gd name="connsiteX73" fmla="*/ 1433286 w 1567543"/>
                <a:gd name="connsiteY73" fmla="*/ 743857 h 1273628"/>
                <a:gd name="connsiteX74" fmla="*/ 1367971 w 1567543"/>
                <a:gd name="connsiteY74" fmla="*/ 674914 h 1273628"/>
                <a:gd name="connsiteX75" fmla="*/ 1415143 w 1567543"/>
                <a:gd name="connsiteY75" fmla="*/ 653143 h 1273628"/>
                <a:gd name="connsiteX76" fmla="*/ 1407886 w 1567543"/>
                <a:gd name="connsiteY76" fmla="*/ 598714 h 1273628"/>
                <a:gd name="connsiteX77" fmla="*/ 1473200 w 1567543"/>
                <a:gd name="connsiteY77" fmla="*/ 598714 h 1273628"/>
                <a:gd name="connsiteX78" fmla="*/ 1469571 w 1567543"/>
                <a:gd name="connsiteY78" fmla="*/ 537028 h 1273628"/>
                <a:gd name="connsiteX79" fmla="*/ 1542143 w 1567543"/>
                <a:gd name="connsiteY79" fmla="*/ 551543 h 1273628"/>
                <a:gd name="connsiteX0" fmla="*/ 1542143 w 1567543"/>
                <a:gd name="connsiteY0" fmla="*/ 551543 h 1273628"/>
                <a:gd name="connsiteX1" fmla="*/ 1527628 w 1567543"/>
                <a:gd name="connsiteY1" fmla="*/ 497114 h 1273628"/>
                <a:gd name="connsiteX2" fmla="*/ 1527628 w 1567543"/>
                <a:gd name="connsiteY2" fmla="*/ 497114 h 1273628"/>
                <a:gd name="connsiteX3" fmla="*/ 1498600 w 1567543"/>
                <a:gd name="connsiteY3" fmla="*/ 497114 h 1273628"/>
                <a:gd name="connsiteX4" fmla="*/ 1521460 w 1567543"/>
                <a:gd name="connsiteY4" fmla="*/ 424361 h 1273628"/>
                <a:gd name="connsiteX5" fmla="*/ 1527628 w 1567543"/>
                <a:gd name="connsiteY5" fmla="*/ 373743 h 1273628"/>
                <a:gd name="connsiteX6" fmla="*/ 1549400 w 1567543"/>
                <a:gd name="connsiteY6" fmla="*/ 330200 h 1273628"/>
                <a:gd name="connsiteX7" fmla="*/ 1567543 w 1567543"/>
                <a:gd name="connsiteY7" fmla="*/ 275771 h 1273628"/>
                <a:gd name="connsiteX8" fmla="*/ 1513114 w 1567543"/>
                <a:gd name="connsiteY8" fmla="*/ 206828 h 1273628"/>
                <a:gd name="connsiteX9" fmla="*/ 1418771 w 1567543"/>
                <a:gd name="connsiteY9" fmla="*/ 195943 h 1273628"/>
                <a:gd name="connsiteX10" fmla="*/ 1386114 w 1567543"/>
                <a:gd name="connsiteY10" fmla="*/ 217714 h 1273628"/>
                <a:gd name="connsiteX11" fmla="*/ 1357086 w 1567543"/>
                <a:gd name="connsiteY11" fmla="*/ 181428 h 1273628"/>
                <a:gd name="connsiteX12" fmla="*/ 1270000 w 1567543"/>
                <a:gd name="connsiteY12" fmla="*/ 116114 h 1273628"/>
                <a:gd name="connsiteX13" fmla="*/ 1219200 w 1567543"/>
                <a:gd name="connsiteY13" fmla="*/ 134257 h 1273628"/>
                <a:gd name="connsiteX14" fmla="*/ 1182914 w 1567543"/>
                <a:gd name="connsiteY14" fmla="*/ 87086 h 1273628"/>
                <a:gd name="connsiteX15" fmla="*/ 1146628 w 1567543"/>
                <a:gd name="connsiteY15" fmla="*/ 72571 h 1273628"/>
                <a:gd name="connsiteX16" fmla="*/ 1124857 w 1567543"/>
                <a:gd name="connsiteY16" fmla="*/ 29028 h 1273628"/>
                <a:gd name="connsiteX17" fmla="*/ 1070428 w 1567543"/>
                <a:gd name="connsiteY17" fmla="*/ 29028 h 1273628"/>
                <a:gd name="connsiteX18" fmla="*/ 1045028 w 1567543"/>
                <a:gd name="connsiteY18" fmla="*/ 58057 h 1273628"/>
                <a:gd name="connsiteX19" fmla="*/ 990600 w 1567543"/>
                <a:gd name="connsiteY19" fmla="*/ 0 h 1273628"/>
                <a:gd name="connsiteX20" fmla="*/ 870857 w 1567543"/>
                <a:gd name="connsiteY20" fmla="*/ 25400 h 1273628"/>
                <a:gd name="connsiteX21" fmla="*/ 867228 w 1567543"/>
                <a:gd name="connsiteY21" fmla="*/ 58057 h 1273628"/>
                <a:gd name="connsiteX22" fmla="*/ 762000 w 1567543"/>
                <a:gd name="connsiteY22" fmla="*/ 108857 h 1273628"/>
                <a:gd name="connsiteX23" fmla="*/ 722086 w 1567543"/>
                <a:gd name="connsiteY23" fmla="*/ 123371 h 1273628"/>
                <a:gd name="connsiteX24" fmla="*/ 667657 w 1567543"/>
                <a:gd name="connsiteY24" fmla="*/ 148771 h 1273628"/>
                <a:gd name="connsiteX25" fmla="*/ 667657 w 1567543"/>
                <a:gd name="connsiteY25" fmla="*/ 94343 h 1273628"/>
                <a:gd name="connsiteX26" fmla="*/ 620486 w 1567543"/>
                <a:gd name="connsiteY26" fmla="*/ 54428 h 1273628"/>
                <a:gd name="connsiteX27" fmla="*/ 605971 w 1567543"/>
                <a:gd name="connsiteY27" fmla="*/ 76200 h 1273628"/>
                <a:gd name="connsiteX28" fmla="*/ 620486 w 1567543"/>
                <a:gd name="connsiteY28" fmla="*/ 108857 h 1273628"/>
                <a:gd name="connsiteX29" fmla="*/ 598714 w 1567543"/>
                <a:gd name="connsiteY29" fmla="*/ 119743 h 1273628"/>
                <a:gd name="connsiteX30" fmla="*/ 580571 w 1567543"/>
                <a:gd name="connsiteY30" fmla="*/ 97971 h 1273628"/>
                <a:gd name="connsiteX31" fmla="*/ 566057 w 1567543"/>
                <a:gd name="connsiteY31" fmla="*/ 127000 h 1273628"/>
                <a:gd name="connsiteX32" fmla="*/ 584200 w 1567543"/>
                <a:gd name="connsiteY32" fmla="*/ 174171 h 1273628"/>
                <a:gd name="connsiteX33" fmla="*/ 555171 w 1567543"/>
                <a:gd name="connsiteY33" fmla="*/ 177800 h 1273628"/>
                <a:gd name="connsiteX34" fmla="*/ 573314 w 1567543"/>
                <a:gd name="connsiteY34" fmla="*/ 228600 h 1273628"/>
                <a:gd name="connsiteX35" fmla="*/ 482600 w 1567543"/>
                <a:gd name="connsiteY35" fmla="*/ 330200 h 1273628"/>
                <a:gd name="connsiteX36" fmla="*/ 518886 w 1567543"/>
                <a:gd name="connsiteY36" fmla="*/ 399143 h 1273628"/>
                <a:gd name="connsiteX37" fmla="*/ 475343 w 1567543"/>
                <a:gd name="connsiteY37" fmla="*/ 457200 h 1273628"/>
                <a:gd name="connsiteX38" fmla="*/ 508000 w 1567543"/>
                <a:gd name="connsiteY38" fmla="*/ 475343 h 1273628"/>
                <a:gd name="connsiteX39" fmla="*/ 511628 w 1567543"/>
                <a:gd name="connsiteY39" fmla="*/ 504371 h 1273628"/>
                <a:gd name="connsiteX40" fmla="*/ 478971 w 1567543"/>
                <a:gd name="connsiteY40" fmla="*/ 529771 h 1273628"/>
                <a:gd name="connsiteX41" fmla="*/ 482600 w 1567543"/>
                <a:gd name="connsiteY41" fmla="*/ 576943 h 1273628"/>
                <a:gd name="connsiteX42" fmla="*/ 478971 w 1567543"/>
                <a:gd name="connsiteY42" fmla="*/ 587828 h 1273628"/>
                <a:gd name="connsiteX43" fmla="*/ 399143 w 1567543"/>
                <a:gd name="connsiteY43" fmla="*/ 638628 h 1273628"/>
                <a:gd name="connsiteX44" fmla="*/ 304800 w 1567543"/>
                <a:gd name="connsiteY44" fmla="*/ 616857 h 1273628"/>
                <a:gd name="connsiteX45" fmla="*/ 232228 w 1567543"/>
                <a:gd name="connsiteY45" fmla="*/ 674914 h 1273628"/>
                <a:gd name="connsiteX46" fmla="*/ 83457 w 1567543"/>
                <a:gd name="connsiteY46" fmla="*/ 711200 h 1273628"/>
                <a:gd name="connsiteX47" fmla="*/ 7257 w 1567543"/>
                <a:gd name="connsiteY47" fmla="*/ 791028 h 1273628"/>
                <a:gd name="connsiteX48" fmla="*/ 0 w 1567543"/>
                <a:gd name="connsiteY48" fmla="*/ 881743 h 1273628"/>
                <a:gd name="connsiteX49" fmla="*/ 116114 w 1567543"/>
                <a:gd name="connsiteY49" fmla="*/ 867228 h 1273628"/>
                <a:gd name="connsiteX50" fmla="*/ 188686 w 1567543"/>
                <a:gd name="connsiteY50" fmla="*/ 932543 h 1273628"/>
                <a:gd name="connsiteX51" fmla="*/ 319314 w 1567543"/>
                <a:gd name="connsiteY51" fmla="*/ 939800 h 1273628"/>
                <a:gd name="connsiteX52" fmla="*/ 453571 w 1567543"/>
                <a:gd name="connsiteY52" fmla="*/ 914400 h 1273628"/>
                <a:gd name="connsiteX53" fmla="*/ 508000 w 1567543"/>
                <a:gd name="connsiteY53" fmla="*/ 961571 h 1273628"/>
                <a:gd name="connsiteX54" fmla="*/ 518886 w 1567543"/>
                <a:gd name="connsiteY54" fmla="*/ 1037771 h 1273628"/>
                <a:gd name="connsiteX55" fmla="*/ 605971 w 1567543"/>
                <a:gd name="connsiteY55" fmla="*/ 1081314 h 1273628"/>
                <a:gd name="connsiteX56" fmla="*/ 613228 w 1567543"/>
                <a:gd name="connsiteY56" fmla="*/ 1273628 h 1273628"/>
                <a:gd name="connsiteX57" fmla="*/ 725714 w 1567543"/>
                <a:gd name="connsiteY57" fmla="*/ 1251857 h 1273628"/>
                <a:gd name="connsiteX58" fmla="*/ 725714 w 1567543"/>
                <a:gd name="connsiteY58" fmla="*/ 1251857 h 1273628"/>
                <a:gd name="connsiteX59" fmla="*/ 722086 w 1567543"/>
                <a:gd name="connsiteY59" fmla="*/ 1208314 h 1273628"/>
                <a:gd name="connsiteX60" fmla="*/ 885371 w 1567543"/>
                <a:gd name="connsiteY60" fmla="*/ 1197428 h 1273628"/>
                <a:gd name="connsiteX61" fmla="*/ 925286 w 1567543"/>
                <a:gd name="connsiteY61" fmla="*/ 1208314 h 1273628"/>
                <a:gd name="connsiteX62" fmla="*/ 1161143 w 1567543"/>
                <a:gd name="connsiteY62" fmla="*/ 1143000 h 1273628"/>
                <a:gd name="connsiteX63" fmla="*/ 1204686 w 1567543"/>
                <a:gd name="connsiteY63" fmla="*/ 1164771 h 1273628"/>
                <a:gd name="connsiteX64" fmla="*/ 1240971 w 1567543"/>
                <a:gd name="connsiteY64" fmla="*/ 1135743 h 1273628"/>
                <a:gd name="connsiteX65" fmla="*/ 1226457 w 1567543"/>
                <a:gd name="connsiteY65" fmla="*/ 1066800 h 1273628"/>
                <a:gd name="connsiteX66" fmla="*/ 1262743 w 1567543"/>
                <a:gd name="connsiteY66" fmla="*/ 1052286 h 1273628"/>
                <a:gd name="connsiteX67" fmla="*/ 1248228 w 1567543"/>
                <a:gd name="connsiteY67" fmla="*/ 1019628 h 1273628"/>
                <a:gd name="connsiteX68" fmla="*/ 1295400 w 1567543"/>
                <a:gd name="connsiteY68" fmla="*/ 990600 h 1273628"/>
                <a:gd name="connsiteX69" fmla="*/ 1302657 w 1567543"/>
                <a:gd name="connsiteY69" fmla="*/ 896257 h 1273628"/>
                <a:gd name="connsiteX70" fmla="*/ 1367971 w 1567543"/>
                <a:gd name="connsiteY70" fmla="*/ 892628 h 1273628"/>
                <a:gd name="connsiteX71" fmla="*/ 1397000 w 1567543"/>
                <a:gd name="connsiteY71" fmla="*/ 816428 h 1273628"/>
                <a:gd name="connsiteX72" fmla="*/ 1426028 w 1567543"/>
                <a:gd name="connsiteY72" fmla="*/ 805543 h 1273628"/>
                <a:gd name="connsiteX73" fmla="*/ 1433286 w 1567543"/>
                <a:gd name="connsiteY73" fmla="*/ 743857 h 1273628"/>
                <a:gd name="connsiteX74" fmla="*/ 1367971 w 1567543"/>
                <a:gd name="connsiteY74" fmla="*/ 674914 h 1273628"/>
                <a:gd name="connsiteX75" fmla="*/ 1415143 w 1567543"/>
                <a:gd name="connsiteY75" fmla="*/ 653143 h 1273628"/>
                <a:gd name="connsiteX76" fmla="*/ 1407886 w 1567543"/>
                <a:gd name="connsiteY76" fmla="*/ 598714 h 1273628"/>
                <a:gd name="connsiteX77" fmla="*/ 1473200 w 1567543"/>
                <a:gd name="connsiteY77" fmla="*/ 598714 h 1273628"/>
                <a:gd name="connsiteX78" fmla="*/ 1469571 w 1567543"/>
                <a:gd name="connsiteY78" fmla="*/ 537028 h 1273628"/>
                <a:gd name="connsiteX79" fmla="*/ 1542143 w 1567543"/>
                <a:gd name="connsiteY79" fmla="*/ 551543 h 1273628"/>
                <a:gd name="connsiteX0" fmla="*/ 1542143 w 1567543"/>
                <a:gd name="connsiteY0" fmla="*/ 551543 h 1273628"/>
                <a:gd name="connsiteX1" fmla="*/ 1527628 w 1567543"/>
                <a:gd name="connsiteY1" fmla="*/ 497114 h 1273628"/>
                <a:gd name="connsiteX2" fmla="*/ 1527628 w 1567543"/>
                <a:gd name="connsiteY2" fmla="*/ 497114 h 1273628"/>
                <a:gd name="connsiteX3" fmla="*/ 1498600 w 1567543"/>
                <a:gd name="connsiteY3" fmla="*/ 497114 h 1273628"/>
                <a:gd name="connsiteX4" fmla="*/ 1521460 w 1567543"/>
                <a:gd name="connsiteY4" fmla="*/ 424361 h 1273628"/>
                <a:gd name="connsiteX5" fmla="*/ 1539058 w 1567543"/>
                <a:gd name="connsiteY5" fmla="*/ 377553 h 1273628"/>
                <a:gd name="connsiteX6" fmla="*/ 1549400 w 1567543"/>
                <a:gd name="connsiteY6" fmla="*/ 330200 h 1273628"/>
                <a:gd name="connsiteX7" fmla="*/ 1567543 w 1567543"/>
                <a:gd name="connsiteY7" fmla="*/ 275771 h 1273628"/>
                <a:gd name="connsiteX8" fmla="*/ 1513114 w 1567543"/>
                <a:gd name="connsiteY8" fmla="*/ 206828 h 1273628"/>
                <a:gd name="connsiteX9" fmla="*/ 1418771 w 1567543"/>
                <a:gd name="connsiteY9" fmla="*/ 195943 h 1273628"/>
                <a:gd name="connsiteX10" fmla="*/ 1386114 w 1567543"/>
                <a:gd name="connsiteY10" fmla="*/ 217714 h 1273628"/>
                <a:gd name="connsiteX11" fmla="*/ 1357086 w 1567543"/>
                <a:gd name="connsiteY11" fmla="*/ 181428 h 1273628"/>
                <a:gd name="connsiteX12" fmla="*/ 1270000 w 1567543"/>
                <a:gd name="connsiteY12" fmla="*/ 116114 h 1273628"/>
                <a:gd name="connsiteX13" fmla="*/ 1219200 w 1567543"/>
                <a:gd name="connsiteY13" fmla="*/ 134257 h 1273628"/>
                <a:gd name="connsiteX14" fmla="*/ 1182914 w 1567543"/>
                <a:gd name="connsiteY14" fmla="*/ 87086 h 1273628"/>
                <a:gd name="connsiteX15" fmla="*/ 1146628 w 1567543"/>
                <a:gd name="connsiteY15" fmla="*/ 72571 h 1273628"/>
                <a:gd name="connsiteX16" fmla="*/ 1124857 w 1567543"/>
                <a:gd name="connsiteY16" fmla="*/ 29028 h 1273628"/>
                <a:gd name="connsiteX17" fmla="*/ 1070428 w 1567543"/>
                <a:gd name="connsiteY17" fmla="*/ 29028 h 1273628"/>
                <a:gd name="connsiteX18" fmla="*/ 1045028 w 1567543"/>
                <a:gd name="connsiteY18" fmla="*/ 58057 h 1273628"/>
                <a:gd name="connsiteX19" fmla="*/ 990600 w 1567543"/>
                <a:gd name="connsiteY19" fmla="*/ 0 h 1273628"/>
                <a:gd name="connsiteX20" fmla="*/ 870857 w 1567543"/>
                <a:gd name="connsiteY20" fmla="*/ 25400 h 1273628"/>
                <a:gd name="connsiteX21" fmla="*/ 867228 w 1567543"/>
                <a:gd name="connsiteY21" fmla="*/ 58057 h 1273628"/>
                <a:gd name="connsiteX22" fmla="*/ 762000 w 1567543"/>
                <a:gd name="connsiteY22" fmla="*/ 108857 h 1273628"/>
                <a:gd name="connsiteX23" fmla="*/ 722086 w 1567543"/>
                <a:gd name="connsiteY23" fmla="*/ 123371 h 1273628"/>
                <a:gd name="connsiteX24" fmla="*/ 667657 w 1567543"/>
                <a:gd name="connsiteY24" fmla="*/ 148771 h 1273628"/>
                <a:gd name="connsiteX25" fmla="*/ 667657 w 1567543"/>
                <a:gd name="connsiteY25" fmla="*/ 94343 h 1273628"/>
                <a:gd name="connsiteX26" fmla="*/ 620486 w 1567543"/>
                <a:gd name="connsiteY26" fmla="*/ 54428 h 1273628"/>
                <a:gd name="connsiteX27" fmla="*/ 605971 w 1567543"/>
                <a:gd name="connsiteY27" fmla="*/ 76200 h 1273628"/>
                <a:gd name="connsiteX28" fmla="*/ 620486 w 1567543"/>
                <a:gd name="connsiteY28" fmla="*/ 108857 h 1273628"/>
                <a:gd name="connsiteX29" fmla="*/ 598714 w 1567543"/>
                <a:gd name="connsiteY29" fmla="*/ 119743 h 1273628"/>
                <a:gd name="connsiteX30" fmla="*/ 580571 w 1567543"/>
                <a:gd name="connsiteY30" fmla="*/ 97971 h 1273628"/>
                <a:gd name="connsiteX31" fmla="*/ 566057 w 1567543"/>
                <a:gd name="connsiteY31" fmla="*/ 127000 h 1273628"/>
                <a:gd name="connsiteX32" fmla="*/ 584200 w 1567543"/>
                <a:gd name="connsiteY32" fmla="*/ 174171 h 1273628"/>
                <a:gd name="connsiteX33" fmla="*/ 555171 w 1567543"/>
                <a:gd name="connsiteY33" fmla="*/ 177800 h 1273628"/>
                <a:gd name="connsiteX34" fmla="*/ 573314 w 1567543"/>
                <a:gd name="connsiteY34" fmla="*/ 228600 h 1273628"/>
                <a:gd name="connsiteX35" fmla="*/ 482600 w 1567543"/>
                <a:gd name="connsiteY35" fmla="*/ 330200 h 1273628"/>
                <a:gd name="connsiteX36" fmla="*/ 518886 w 1567543"/>
                <a:gd name="connsiteY36" fmla="*/ 399143 h 1273628"/>
                <a:gd name="connsiteX37" fmla="*/ 475343 w 1567543"/>
                <a:gd name="connsiteY37" fmla="*/ 457200 h 1273628"/>
                <a:gd name="connsiteX38" fmla="*/ 508000 w 1567543"/>
                <a:gd name="connsiteY38" fmla="*/ 475343 h 1273628"/>
                <a:gd name="connsiteX39" fmla="*/ 511628 w 1567543"/>
                <a:gd name="connsiteY39" fmla="*/ 504371 h 1273628"/>
                <a:gd name="connsiteX40" fmla="*/ 478971 w 1567543"/>
                <a:gd name="connsiteY40" fmla="*/ 529771 h 1273628"/>
                <a:gd name="connsiteX41" fmla="*/ 482600 w 1567543"/>
                <a:gd name="connsiteY41" fmla="*/ 576943 h 1273628"/>
                <a:gd name="connsiteX42" fmla="*/ 478971 w 1567543"/>
                <a:gd name="connsiteY42" fmla="*/ 587828 h 1273628"/>
                <a:gd name="connsiteX43" fmla="*/ 399143 w 1567543"/>
                <a:gd name="connsiteY43" fmla="*/ 638628 h 1273628"/>
                <a:gd name="connsiteX44" fmla="*/ 304800 w 1567543"/>
                <a:gd name="connsiteY44" fmla="*/ 616857 h 1273628"/>
                <a:gd name="connsiteX45" fmla="*/ 232228 w 1567543"/>
                <a:gd name="connsiteY45" fmla="*/ 674914 h 1273628"/>
                <a:gd name="connsiteX46" fmla="*/ 83457 w 1567543"/>
                <a:gd name="connsiteY46" fmla="*/ 711200 h 1273628"/>
                <a:gd name="connsiteX47" fmla="*/ 7257 w 1567543"/>
                <a:gd name="connsiteY47" fmla="*/ 791028 h 1273628"/>
                <a:gd name="connsiteX48" fmla="*/ 0 w 1567543"/>
                <a:gd name="connsiteY48" fmla="*/ 881743 h 1273628"/>
                <a:gd name="connsiteX49" fmla="*/ 116114 w 1567543"/>
                <a:gd name="connsiteY49" fmla="*/ 867228 h 1273628"/>
                <a:gd name="connsiteX50" fmla="*/ 188686 w 1567543"/>
                <a:gd name="connsiteY50" fmla="*/ 932543 h 1273628"/>
                <a:gd name="connsiteX51" fmla="*/ 319314 w 1567543"/>
                <a:gd name="connsiteY51" fmla="*/ 939800 h 1273628"/>
                <a:gd name="connsiteX52" fmla="*/ 453571 w 1567543"/>
                <a:gd name="connsiteY52" fmla="*/ 914400 h 1273628"/>
                <a:gd name="connsiteX53" fmla="*/ 508000 w 1567543"/>
                <a:gd name="connsiteY53" fmla="*/ 961571 h 1273628"/>
                <a:gd name="connsiteX54" fmla="*/ 518886 w 1567543"/>
                <a:gd name="connsiteY54" fmla="*/ 1037771 h 1273628"/>
                <a:gd name="connsiteX55" fmla="*/ 605971 w 1567543"/>
                <a:gd name="connsiteY55" fmla="*/ 1081314 h 1273628"/>
                <a:gd name="connsiteX56" fmla="*/ 613228 w 1567543"/>
                <a:gd name="connsiteY56" fmla="*/ 1273628 h 1273628"/>
                <a:gd name="connsiteX57" fmla="*/ 725714 w 1567543"/>
                <a:gd name="connsiteY57" fmla="*/ 1251857 h 1273628"/>
                <a:gd name="connsiteX58" fmla="*/ 725714 w 1567543"/>
                <a:gd name="connsiteY58" fmla="*/ 1251857 h 1273628"/>
                <a:gd name="connsiteX59" fmla="*/ 722086 w 1567543"/>
                <a:gd name="connsiteY59" fmla="*/ 1208314 h 1273628"/>
                <a:gd name="connsiteX60" fmla="*/ 885371 w 1567543"/>
                <a:gd name="connsiteY60" fmla="*/ 1197428 h 1273628"/>
                <a:gd name="connsiteX61" fmla="*/ 925286 w 1567543"/>
                <a:gd name="connsiteY61" fmla="*/ 1208314 h 1273628"/>
                <a:gd name="connsiteX62" fmla="*/ 1161143 w 1567543"/>
                <a:gd name="connsiteY62" fmla="*/ 1143000 h 1273628"/>
                <a:gd name="connsiteX63" fmla="*/ 1204686 w 1567543"/>
                <a:gd name="connsiteY63" fmla="*/ 1164771 h 1273628"/>
                <a:gd name="connsiteX64" fmla="*/ 1240971 w 1567543"/>
                <a:gd name="connsiteY64" fmla="*/ 1135743 h 1273628"/>
                <a:gd name="connsiteX65" fmla="*/ 1226457 w 1567543"/>
                <a:gd name="connsiteY65" fmla="*/ 1066800 h 1273628"/>
                <a:gd name="connsiteX66" fmla="*/ 1262743 w 1567543"/>
                <a:gd name="connsiteY66" fmla="*/ 1052286 h 1273628"/>
                <a:gd name="connsiteX67" fmla="*/ 1248228 w 1567543"/>
                <a:gd name="connsiteY67" fmla="*/ 1019628 h 1273628"/>
                <a:gd name="connsiteX68" fmla="*/ 1295400 w 1567543"/>
                <a:gd name="connsiteY68" fmla="*/ 990600 h 1273628"/>
                <a:gd name="connsiteX69" fmla="*/ 1302657 w 1567543"/>
                <a:gd name="connsiteY69" fmla="*/ 896257 h 1273628"/>
                <a:gd name="connsiteX70" fmla="*/ 1367971 w 1567543"/>
                <a:gd name="connsiteY70" fmla="*/ 892628 h 1273628"/>
                <a:gd name="connsiteX71" fmla="*/ 1397000 w 1567543"/>
                <a:gd name="connsiteY71" fmla="*/ 816428 h 1273628"/>
                <a:gd name="connsiteX72" fmla="*/ 1426028 w 1567543"/>
                <a:gd name="connsiteY72" fmla="*/ 805543 h 1273628"/>
                <a:gd name="connsiteX73" fmla="*/ 1433286 w 1567543"/>
                <a:gd name="connsiteY73" fmla="*/ 743857 h 1273628"/>
                <a:gd name="connsiteX74" fmla="*/ 1367971 w 1567543"/>
                <a:gd name="connsiteY74" fmla="*/ 674914 h 1273628"/>
                <a:gd name="connsiteX75" fmla="*/ 1415143 w 1567543"/>
                <a:gd name="connsiteY75" fmla="*/ 653143 h 1273628"/>
                <a:gd name="connsiteX76" fmla="*/ 1407886 w 1567543"/>
                <a:gd name="connsiteY76" fmla="*/ 598714 h 1273628"/>
                <a:gd name="connsiteX77" fmla="*/ 1473200 w 1567543"/>
                <a:gd name="connsiteY77" fmla="*/ 598714 h 1273628"/>
                <a:gd name="connsiteX78" fmla="*/ 1469571 w 1567543"/>
                <a:gd name="connsiteY78" fmla="*/ 537028 h 1273628"/>
                <a:gd name="connsiteX79" fmla="*/ 1542143 w 1567543"/>
                <a:gd name="connsiteY79" fmla="*/ 551543 h 127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567543" h="1273628">
                  <a:moveTo>
                    <a:pt x="1542143" y="551543"/>
                  </a:moveTo>
                  <a:lnTo>
                    <a:pt x="1527628" y="497114"/>
                  </a:lnTo>
                  <a:lnTo>
                    <a:pt x="1527628" y="497114"/>
                  </a:lnTo>
                  <a:lnTo>
                    <a:pt x="1498600" y="497114"/>
                  </a:lnTo>
                  <a:lnTo>
                    <a:pt x="1521460" y="424361"/>
                  </a:lnTo>
                  <a:lnTo>
                    <a:pt x="1539058" y="377553"/>
                  </a:lnTo>
                  <a:lnTo>
                    <a:pt x="1549400" y="330200"/>
                  </a:lnTo>
                  <a:lnTo>
                    <a:pt x="1567543" y="275771"/>
                  </a:lnTo>
                  <a:lnTo>
                    <a:pt x="1513114" y="206828"/>
                  </a:lnTo>
                  <a:lnTo>
                    <a:pt x="1418771" y="195943"/>
                  </a:lnTo>
                  <a:lnTo>
                    <a:pt x="1386114" y="217714"/>
                  </a:lnTo>
                  <a:lnTo>
                    <a:pt x="1357086" y="181428"/>
                  </a:lnTo>
                  <a:lnTo>
                    <a:pt x="1270000" y="116114"/>
                  </a:lnTo>
                  <a:lnTo>
                    <a:pt x="1219200" y="134257"/>
                  </a:lnTo>
                  <a:lnTo>
                    <a:pt x="1182914" y="87086"/>
                  </a:lnTo>
                  <a:lnTo>
                    <a:pt x="1146628" y="72571"/>
                  </a:lnTo>
                  <a:lnTo>
                    <a:pt x="1124857" y="29028"/>
                  </a:lnTo>
                  <a:lnTo>
                    <a:pt x="1070428" y="29028"/>
                  </a:lnTo>
                  <a:lnTo>
                    <a:pt x="1045028" y="58057"/>
                  </a:lnTo>
                  <a:lnTo>
                    <a:pt x="990600" y="0"/>
                  </a:lnTo>
                  <a:lnTo>
                    <a:pt x="870857" y="25400"/>
                  </a:lnTo>
                  <a:lnTo>
                    <a:pt x="867228" y="58057"/>
                  </a:lnTo>
                  <a:lnTo>
                    <a:pt x="762000" y="108857"/>
                  </a:lnTo>
                  <a:lnTo>
                    <a:pt x="722086" y="123371"/>
                  </a:lnTo>
                  <a:lnTo>
                    <a:pt x="667657" y="148771"/>
                  </a:lnTo>
                  <a:lnTo>
                    <a:pt x="667657" y="94343"/>
                  </a:lnTo>
                  <a:lnTo>
                    <a:pt x="620486" y="54428"/>
                  </a:lnTo>
                  <a:lnTo>
                    <a:pt x="605971" y="76200"/>
                  </a:lnTo>
                  <a:lnTo>
                    <a:pt x="620486" y="108857"/>
                  </a:lnTo>
                  <a:lnTo>
                    <a:pt x="598714" y="119743"/>
                  </a:lnTo>
                  <a:lnTo>
                    <a:pt x="580571" y="97971"/>
                  </a:lnTo>
                  <a:lnTo>
                    <a:pt x="566057" y="127000"/>
                  </a:lnTo>
                  <a:lnTo>
                    <a:pt x="584200" y="174171"/>
                  </a:lnTo>
                  <a:lnTo>
                    <a:pt x="555171" y="177800"/>
                  </a:lnTo>
                  <a:lnTo>
                    <a:pt x="573314" y="228600"/>
                  </a:lnTo>
                  <a:lnTo>
                    <a:pt x="482600" y="330200"/>
                  </a:lnTo>
                  <a:lnTo>
                    <a:pt x="518886" y="399143"/>
                  </a:lnTo>
                  <a:lnTo>
                    <a:pt x="475343" y="457200"/>
                  </a:lnTo>
                  <a:lnTo>
                    <a:pt x="508000" y="475343"/>
                  </a:lnTo>
                  <a:lnTo>
                    <a:pt x="511628" y="504371"/>
                  </a:lnTo>
                  <a:lnTo>
                    <a:pt x="478971" y="529771"/>
                  </a:lnTo>
                  <a:lnTo>
                    <a:pt x="482600" y="576943"/>
                  </a:lnTo>
                  <a:lnTo>
                    <a:pt x="478971" y="587828"/>
                  </a:lnTo>
                  <a:lnTo>
                    <a:pt x="399143" y="638628"/>
                  </a:lnTo>
                  <a:lnTo>
                    <a:pt x="304800" y="616857"/>
                  </a:lnTo>
                  <a:lnTo>
                    <a:pt x="232228" y="674914"/>
                  </a:lnTo>
                  <a:lnTo>
                    <a:pt x="83457" y="711200"/>
                  </a:lnTo>
                  <a:lnTo>
                    <a:pt x="7257" y="791028"/>
                  </a:lnTo>
                  <a:lnTo>
                    <a:pt x="0" y="881743"/>
                  </a:lnTo>
                  <a:lnTo>
                    <a:pt x="116114" y="867228"/>
                  </a:lnTo>
                  <a:lnTo>
                    <a:pt x="188686" y="932543"/>
                  </a:lnTo>
                  <a:lnTo>
                    <a:pt x="319314" y="939800"/>
                  </a:lnTo>
                  <a:lnTo>
                    <a:pt x="453571" y="914400"/>
                  </a:lnTo>
                  <a:lnTo>
                    <a:pt x="508000" y="961571"/>
                  </a:lnTo>
                  <a:lnTo>
                    <a:pt x="518886" y="1037771"/>
                  </a:lnTo>
                  <a:lnTo>
                    <a:pt x="605971" y="1081314"/>
                  </a:lnTo>
                  <a:lnTo>
                    <a:pt x="613228" y="1273628"/>
                  </a:lnTo>
                  <a:lnTo>
                    <a:pt x="725714" y="1251857"/>
                  </a:lnTo>
                  <a:lnTo>
                    <a:pt x="725714" y="1251857"/>
                  </a:lnTo>
                  <a:lnTo>
                    <a:pt x="722086" y="1208314"/>
                  </a:lnTo>
                  <a:lnTo>
                    <a:pt x="885371" y="1197428"/>
                  </a:lnTo>
                  <a:lnTo>
                    <a:pt x="925286" y="1208314"/>
                  </a:lnTo>
                  <a:lnTo>
                    <a:pt x="1161143" y="1143000"/>
                  </a:lnTo>
                  <a:lnTo>
                    <a:pt x="1204686" y="1164771"/>
                  </a:lnTo>
                  <a:lnTo>
                    <a:pt x="1240971" y="1135743"/>
                  </a:lnTo>
                  <a:lnTo>
                    <a:pt x="1226457" y="1066800"/>
                  </a:lnTo>
                  <a:lnTo>
                    <a:pt x="1262743" y="1052286"/>
                  </a:lnTo>
                  <a:lnTo>
                    <a:pt x="1248228" y="1019628"/>
                  </a:lnTo>
                  <a:lnTo>
                    <a:pt x="1295400" y="990600"/>
                  </a:lnTo>
                  <a:lnTo>
                    <a:pt x="1302657" y="896257"/>
                  </a:lnTo>
                  <a:lnTo>
                    <a:pt x="1367971" y="892628"/>
                  </a:lnTo>
                  <a:lnTo>
                    <a:pt x="1397000" y="816428"/>
                  </a:lnTo>
                  <a:lnTo>
                    <a:pt x="1426028" y="805543"/>
                  </a:lnTo>
                  <a:lnTo>
                    <a:pt x="1433286" y="743857"/>
                  </a:lnTo>
                  <a:lnTo>
                    <a:pt x="1367971" y="674914"/>
                  </a:lnTo>
                  <a:lnTo>
                    <a:pt x="1415143" y="653143"/>
                  </a:lnTo>
                  <a:lnTo>
                    <a:pt x="1407886" y="598714"/>
                  </a:lnTo>
                  <a:lnTo>
                    <a:pt x="1473200" y="598714"/>
                  </a:lnTo>
                  <a:lnTo>
                    <a:pt x="1469571" y="537028"/>
                  </a:lnTo>
                  <a:lnTo>
                    <a:pt x="1542143" y="5515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6" name="Freeform 89">
              <a:extLst>
                <a:ext uri="{FF2B5EF4-FFF2-40B4-BE49-F238E27FC236}">
                  <a16:creationId xmlns:a16="http://schemas.microsoft.com/office/drawing/2014/main" xmlns="" id="{85B2365C-8CC9-4146-972B-CF2B23E8E317}"/>
                </a:ext>
              </a:extLst>
            </p:cNvPr>
            <p:cNvSpPr/>
            <p:nvPr/>
          </p:nvSpPr>
          <p:spPr>
            <a:xfrm>
              <a:off x="5192713" y="2986088"/>
              <a:ext cx="1074737" cy="1069975"/>
            </a:xfrm>
            <a:custGeom>
              <a:avLst/>
              <a:gdLst>
                <a:gd name="connsiteX0" fmla="*/ 1055914 w 1074057"/>
                <a:gd name="connsiteY0" fmla="*/ 388257 h 1070429"/>
                <a:gd name="connsiteX1" fmla="*/ 1074057 w 1074057"/>
                <a:gd name="connsiteY1" fmla="*/ 283029 h 1070429"/>
                <a:gd name="connsiteX2" fmla="*/ 1037771 w 1074057"/>
                <a:gd name="connsiteY2" fmla="*/ 264886 h 1070429"/>
                <a:gd name="connsiteX3" fmla="*/ 1012371 w 1074057"/>
                <a:gd name="connsiteY3" fmla="*/ 206829 h 1070429"/>
                <a:gd name="connsiteX4" fmla="*/ 1045028 w 1074057"/>
                <a:gd name="connsiteY4" fmla="*/ 141515 h 1070429"/>
                <a:gd name="connsiteX5" fmla="*/ 1023257 w 1074057"/>
                <a:gd name="connsiteY5" fmla="*/ 97972 h 1070429"/>
                <a:gd name="connsiteX6" fmla="*/ 1063171 w 1074057"/>
                <a:gd name="connsiteY6" fmla="*/ 90715 h 1070429"/>
                <a:gd name="connsiteX7" fmla="*/ 1048657 w 1074057"/>
                <a:gd name="connsiteY7" fmla="*/ 61686 h 1070429"/>
                <a:gd name="connsiteX8" fmla="*/ 794657 w 1074057"/>
                <a:gd name="connsiteY8" fmla="*/ 134257 h 1070429"/>
                <a:gd name="connsiteX9" fmla="*/ 751114 w 1074057"/>
                <a:gd name="connsiteY9" fmla="*/ 101600 h 1070429"/>
                <a:gd name="connsiteX10" fmla="*/ 664028 w 1074057"/>
                <a:gd name="connsiteY10" fmla="*/ 119743 h 1070429"/>
                <a:gd name="connsiteX11" fmla="*/ 653142 w 1074057"/>
                <a:gd name="connsiteY11" fmla="*/ 54429 h 1070429"/>
                <a:gd name="connsiteX12" fmla="*/ 584200 w 1074057"/>
                <a:gd name="connsiteY12" fmla="*/ 47172 h 1070429"/>
                <a:gd name="connsiteX13" fmla="*/ 540657 w 1074057"/>
                <a:gd name="connsiteY13" fmla="*/ 116115 h 1070429"/>
                <a:gd name="connsiteX14" fmla="*/ 453571 w 1074057"/>
                <a:gd name="connsiteY14" fmla="*/ 76200 h 1070429"/>
                <a:gd name="connsiteX15" fmla="*/ 457200 w 1074057"/>
                <a:gd name="connsiteY15" fmla="*/ 0 h 1070429"/>
                <a:gd name="connsiteX16" fmla="*/ 399142 w 1074057"/>
                <a:gd name="connsiteY16" fmla="*/ 58057 h 1070429"/>
                <a:gd name="connsiteX17" fmla="*/ 406400 w 1074057"/>
                <a:gd name="connsiteY17" fmla="*/ 141515 h 1070429"/>
                <a:gd name="connsiteX18" fmla="*/ 362857 w 1074057"/>
                <a:gd name="connsiteY18" fmla="*/ 181429 h 1070429"/>
                <a:gd name="connsiteX19" fmla="*/ 370114 w 1074057"/>
                <a:gd name="connsiteY19" fmla="*/ 235857 h 1070429"/>
                <a:gd name="connsiteX20" fmla="*/ 348342 w 1074057"/>
                <a:gd name="connsiteY20" fmla="*/ 261257 h 1070429"/>
                <a:gd name="connsiteX21" fmla="*/ 344714 w 1074057"/>
                <a:gd name="connsiteY21" fmla="*/ 326572 h 1070429"/>
                <a:gd name="connsiteX22" fmla="*/ 308428 w 1074057"/>
                <a:gd name="connsiteY22" fmla="*/ 402772 h 1070429"/>
                <a:gd name="connsiteX23" fmla="*/ 279400 w 1074057"/>
                <a:gd name="connsiteY23" fmla="*/ 384629 h 1070429"/>
                <a:gd name="connsiteX24" fmla="*/ 228600 w 1074057"/>
                <a:gd name="connsiteY24" fmla="*/ 413657 h 1070429"/>
                <a:gd name="connsiteX25" fmla="*/ 250371 w 1074057"/>
                <a:gd name="connsiteY25" fmla="*/ 497115 h 1070429"/>
                <a:gd name="connsiteX26" fmla="*/ 177800 w 1074057"/>
                <a:gd name="connsiteY26" fmla="*/ 508000 h 1070429"/>
                <a:gd name="connsiteX27" fmla="*/ 119742 w 1074057"/>
                <a:gd name="connsiteY27" fmla="*/ 551543 h 1070429"/>
                <a:gd name="connsiteX28" fmla="*/ 112485 w 1074057"/>
                <a:gd name="connsiteY28" fmla="*/ 613229 h 1070429"/>
                <a:gd name="connsiteX29" fmla="*/ 32657 w 1074057"/>
                <a:gd name="connsiteY29" fmla="*/ 624115 h 1070429"/>
                <a:gd name="connsiteX30" fmla="*/ 32657 w 1074057"/>
                <a:gd name="connsiteY30" fmla="*/ 660400 h 1070429"/>
                <a:gd name="connsiteX31" fmla="*/ 7257 w 1074057"/>
                <a:gd name="connsiteY31" fmla="*/ 769257 h 1070429"/>
                <a:gd name="connsiteX32" fmla="*/ 25400 w 1074057"/>
                <a:gd name="connsiteY32" fmla="*/ 823686 h 1070429"/>
                <a:gd name="connsiteX33" fmla="*/ 0 w 1074057"/>
                <a:gd name="connsiteY33" fmla="*/ 852715 h 1070429"/>
                <a:gd name="connsiteX34" fmla="*/ 7257 w 1074057"/>
                <a:gd name="connsiteY34" fmla="*/ 881743 h 1070429"/>
                <a:gd name="connsiteX35" fmla="*/ 47171 w 1074057"/>
                <a:gd name="connsiteY35" fmla="*/ 896257 h 1070429"/>
                <a:gd name="connsiteX36" fmla="*/ 68942 w 1074057"/>
                <a:gd name="connsiteY36" fmla="*/ 950686 h 1070429"/>
                <a:gd name="connsiteX37" fmla="*/ 137885 w 1074057"/>
                <a:gd name="connsiteY37" fmla="*/ 968829 h 1070429"/>
                <a:gd name="connsiteX38" fmla="*/ 210457 w 1074057"/>
                <a:gd name="connsiteY38" fmla="*/ 1005115 h 1070429"/>
                <a:gd name="connsiteX39" fmla="*/ 250371 w 1074057"/>
                <a:gd name="connsiteY39" fmla="*/ 994229 h 1070429"/>
                <a:gd name="connsiteX40" fmla="*/ 290285 w 1074057"/>
                <a:gd name="connsiteY40" fmla="*/ 1052286 h 1070429"/>
                <a:gd name="connsiteX41" fmla="*/ 381000 w 1074057"/>
                <a:gd name="connsiteY41" fmla="*/ 1070429 h 1070429"/>
                <a:gd name="connsiteX42" fmla="*/ 449942 w 1074057"/>
                <a:gd name="connsiteY42" fmla="*/ 997857 h 1070429"/>
                <a:gd name="connsiteX43" fmla="*/ 609600 w 1074057"/>
                <a:gd name="connsiteY43" fmla="*/ 947057 h 1070429"/>
                <a:gd name="connsiteX44" fmla="*/ 678542 w 1074057"/>
                <a:gd name="connsiteY44" fmla="*/ 896257 h 1070429"/>
                <a:gd name="connsiteX45" fmla="*/ 765628 w 1074057"/>
                <a:gd name="connsiteY45" fmla="*/ 918029 h 1070429"/>
                <a:gd name="connsiteX46" fmla="*/ 856342 w 1074057"/>
                <a:gd name="connsiteY46" fmla="*/ 859972 h 1070429"/>
                <a:gd name="connsiteX47" fmla="*/ 845457 w 1074057"/>
                <a:gd name="connsiteY47" fmla="*/ 816429 h 1070429"/>
                <a:gd name="connsiteX48" fmla="*/ 885371 w 1074057"/>
                <a:gd name="connsiteY48" fmla="*/ 780143 h 1070429"/>
                <a:gd name="connsiteX49" fmla="*/ 852714 w 1074057"/>
                <a:gd name="connsiteY49" fmla="*/ 740229 h 1070429"/>
                <a:gd name="connsiteX50" fmla="*/ 878114 w 1074057"/>
                <a:gd name="connsiteY50" fmla="*/ 682172 h 1070429"/>
                <a:gd name="connsiteX51" fmla="*/ 867228 w 1074057"/>
                <a:gd name="connsiteY51" fmla="*/ 609600 h 1070429"/>
                <a:gd name="connsiteX52" fmla="*/ 943428 w 1074057"/>
                <a:gd name="connsiteY52" fmla="*/ 500743 h 1070429"/>
                <a:gd name="connsiteX53" fmla="*/ 925285 w 1074057"/>
                <a:gd name="connsiteY53" fmla="*/ 453572 h 1070429"/>
                <a:gd name="connsiteX54" fmla="*/ 961571 w 1074057"/>
                <a:gd name="connsiteY54" fmla="*/ 457200 h 1070429"/>
                <a:gd name="connsiteX55" fmla="*/ 947057 w 1074057"/>
                <a:gd name="connsiteY55" fmla="*/ 381000 h 1070429"/>
                <a:gd name="connsiteX56" fmla="*/ 972457 w 1074057"/>
                <a:gd name="connsiteY56" fmla="*/ 402772 h 1070429"/>
                <a:gd name="connsiteX57" fmla="*/ 986971 w 1074057"/>
                <a:gd name="connsiteY57" fmla="*/ 391886 h 1070429"/>
                <a:gd name="connsiteX58" fmla="*/ 979714 w 1074057"/>
                <a:gd name="connsiteY58" fmla="*/ 351972 h 1070429"/>
                <a:gd name="connsiteX59" fmla="*/ 1005114 w 1074057"/>
                <a:gd name="connsiteY59" fmla="*/ 351972 h 1070429"/>
                <a:gd name="connsiteX60" fmla="*/ 1055914 w 1074057"/>
                <a:gd name="connsiteY60" fmla="*/ 388257 h 1070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74057" h="1070429">
                  <a:moveTo>
                    <a:pt x="1055914" y="388257"/>
                  </a:moveTo>
                  <a:lnTo>
                    <a:pt x="1074057" y="283029"/>
                  </a:lnTo>
                  <a:lnTo>
                    <a:pt x="1037771" y="264886"/>
                  </a:lnTo>
                  <a:lnTo>
                    <a:pt x="1012371" y="206829"/>
                  </a:lnTo>
                  <a:lnTo>
                    <a:pt x="1045028" y="141515"/>
                  </a:lnTo>
                  <a:lnTo>
                    <a:pt x="1023257" y="97972"/>
                  </a:lnTo>
                  <a:lnTo>
                    <a:pt x="1063171" y="90715"/>
                  </a:lnTo>
                  <a:lnTo>
                    <a:pt x="1048657" y="61686"/>
                  </a:lnTo>
                  <a:lnTo>
                    <a:pt x="794657" y="134257"/>
                  </a:lnTo>
                  <a:lnTo>
                    <a:pt x="751114" y="101600"/>
                  </a:lnTo>
                  <a:lnTo>
                    <a:pt x="664028" y="119743"/>
                  </a:lnTo>
                  <a:lnTo>
                    <a:pt x="653142" y="54429"/>
                  </a:lnTo>
                  <a:lnTo>
                    <a:pt x="584200" y="47172"/>
                  </a:lnTo>
                  <a:lnTo>
                    <a:pt x="540657" y="116115"/>
                  </a:lnTo>
                  <a:lnTo>
                    <a:pt x="453571" y="76200"/>
                  </a:lnTo>
                  <a:lnTo>
                    <a:pt x="457200" y="0"/>
                  </a:lnTo>
                  <a:lnTo>
                    <a:pt x="399142" y="58057"/>
                  </a:lnTo>
                  <a:lnTo>
                    <a:pt x="406400" y="141515"/>
                  </a:lnTo>
                  <a:lnTo>
                    <a:pt x="362857" y="181429"/>
                  </a:lnTo>
                  <a:lnTo>
                    <a:pt x="370114" y="235857"/>
                  </a:lnTo>
                  <a:lnTo>
                    <a:pt x="348342" y="261257"/>
                  </a:lnTo>
                  <a:lnTo>
                    <a:pt x="344714" y="326572"/>
                  </a:lnTo>
                  <a:lnTo>
                    <a:pt x="308428" y="402772"/>
                  </a:lnTo>
                  <a:lnTo>
                    <a:pt x="279400" y="384629"/>
                  </a:lnTo>
                  <a:lnTo>
                    <a:pt x="228600" y="413657"/>
                  </a:lnTo>
                  <a:lnTo>
                    <a:pt x="250371" y="497115"/>
                  </a:lnTo>
                  <a:lnTo>
                    <a:pt x="177800" y="508000"/>
                  </a:lnTo>
                  <a:lnTo>
                    <a:pt x="119742" y="551543"/>
                  </a:lnTo>
                  <a:lnTo>
                    <a:pt x="112485" y="613229"/>
                  </a:lnTo>
                  <a:lnTo>
                    <a:pt x="32657" y="624115"/>
                  </a:lnTo>
                  <a:lnTo>
                    <a:pt x="32657" y="660400"/>
                  </a:lnTo>
                  <a:lnTo>
                    <a:pt x="7257" y="769257"/>
                  </a:lnTo>
                  <a:lnTo>
                    <a:pt x="25400" y="823686"/>
                  </a:lnTo>
                  <a:lnTo>
                    <a:pt x="0" y="852715"/>
                  </a:lnTo>
                  <a:lnTo>
                    <a:pt x="7257" y="881743"/>
                  </a:lnTo>
                  <a:lnTo>
                    <a:pt x="47171" y="896257"/>
                  </a:lnTo>
                  <a:lnTo>
                    <a:pt x="68942" y="950686"/>
                  </a:lnTo>
                  <a:lnTo>
                    <a:pt x="137885" y="968829"/>
                  </a:lnTo>
                  <a:lnTo>
                    <a:pt x="210457" y="1005115"/>
                  </a:lnTo>
                  <a:lnTo>
                    <a:pt x="250371" y="994229"/>
                  </a:lnTo>
                  <a:lnTo>
                    <a:pt x="290285" y="1052286"/>
                  </a:lnTo>
                  <a:lnTo>
                    <a:pt x="381000" y="1070429"/>
                  </a:lnTo>
                  <a:lnTo>
                    <a:pt x="449942" y="997857"/>
                  </a:lnTo>
                  <a:lnTo>
                    <a:pt x="609600" y="947057"/>
                  </a:lnTo>
                  <a:lnTo>
                    <a:pt x="678542" y="896257"/>
                  </a:lnTo>
                  <a:lnTo>
                    <a:pt x="765628" y="918029"/>
                  </a:lnTo>
                  <a:lnTo>
                    <a:pt x="856342" y="859972"/>
                  </a:lnTo>
                  <a:lnTo>
                    <a:pt x="845457" y="816429"/>
                  </a:lnTo>
                  <a:lnTo>
                    <a:pt x="885371" y="780143"/>
                  </a:lnTo>
                  <a:lnTo>
                    <a:pt x="852714" y="740229"/>
                  </a:lnTo>
                  <a:lnTo>
                    <a:pt x="878114" y="682172"/>
                  </a:lnTo>
                  <a:lnTo>
                    <a:pt x="867228" y="609600"/>
                  </a:lnTo>
                  <a:lnTo>
                    <a:pt x="943428" y="500743"/>
                  </a:lnTo>
                  <a:lnTo>
                    <a:pt x="925285" y="453572"/>
                  </a:lnTo>
                  <a:lnTo>
                    <a:pt x="961571" y="457200"/>
                  </a:lnTo>
                  <a:lnTo>
                    <a:pt x="947057" y="381000"/>
                  </a:lnTo>
                  <a:lnTo>
                    <a:pt x="972457" y="402772"/>
                  </a:lnTo>
                  <a:lnTo>
                    <a:pt x="986971" y="391886"/>
                  </a:lnTo>
                  <a:lnTo>
                    <a:pt x="979714" y="351972"/>
                  </a:lnTo>
                  <a:lnTo>
                    <a:pt x="1005114" y="351972"/>
                  </a:lnTo>
                  <a:lnTo>
                    <a:pt x="1055914" y="38825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7" name="Freeform 90">
              <a:extLst>
                <a:ext uri="{FF2B5EF4-FFF2-40B4-BE49-F238E27FC236}">
                  <a16:creationId xmlns:a16="http://schemas.microsoft.com/office/drawing/2014/main" xmlns="" id="{3E79BD56-5425-4EE9-A360-54FEE3ED4700}"/>
                </a:ext>
              </a:extLst>
            </p:cNvPr>
            <p:cNvSpPr/>
            <p:nvPr/>
          </p:nvSpPr>
          <p:spPr>
            <a:xfrm>
              <a:off x="6165850" y="2433638"/>
              <a:ext cx="1357313" cy="1444625"/>
            </a:xfrm>
            <a:custGeom>
              <a:avLst/>
              <a:gdLst>
                <a:gd name="connsiteX0" fmla="*/ 1030514 w 1357085"/>
                <a:gd name="connsiteY0" fmla="*/ 1433286 h 1433286"/>
                <a:gd name="connsiteX1" fmla="*/ 1099457 w 1357085"/>
                <a:gd name="connsiteY1" fmla="*/ 1338943 h 1433286"/>
                <a:gd name="connsiteX2" fmla="*/ 1081314 w 1357085"/>
                <a:gd name="connsiteY2" fmla="*/ 1273629 h 1433286"/>
                <a:gd name="connsiteX3" fmla="*/ 1121228 w 1357085"/>
                <a:gd name="connsiteY3" fmla="*/ 1034143 h 1433286"/>
                <a:gd name="connsiteX4" fmla="*/ 1099457 w 1357085"/>
                <a:gd name="connsiteY4" fmla="*/ 997857 h 1433286"/>
                <a:gd name="connsiteX5" fmla="*/ 1121228 w 1357085"/>
                <a:gd name="connsiteY5" fmla="*/ 947057 h 1433286"/>
                <a:gd name="connsiteX6" fmla="*/ 1113971 w 1357085"/>
                <a:gd name="connsiteY6" fmla="*/ 849086 h 1433286"/>
                <a:gd name="connsiteX7" fmla="*/ 1132114 w 1357085"/>
                <a:gd name="connsiteY7" fmla="*/ 740229 h 1433286"/>
                <a:gd name="connsiteX8" fmla="*/ 1150257 w 1357085"/>
                <a:gd name="connsiteY8" fmla="*/ 631372 h 1433286"/>
                <a:gd name="connsiteX9" fmla="*/ 1164771 w 1357085"/>
                <a:gd name="connsiteY9" fmla="*/ 584200 h 1433286"/>
                <a:gd name="connsiteX10" fmla="*/ 1201057 w 1357085"/>
                <a:gd name="connsiteY10" fmla="*/ 631372 h 1433286"/>
                <a:gd name="connsiteX11" fmla="*/ 1357085 w 1357085"/>
                <a:gd name="connsiteY11" fmla="*/ 406400 h 1433286"/>
                <a:gd name="connsiteX12" fmla="*/ 1317171 w 1357085"/>
                <a:gd name="connsiteY12" fmla="*/ 399143 h 1433286"/>
                <a:gd name="connsiteX13" fmla="*/ 1299028 w 1357085"/>
                <a:gd name="connsiteY13" fmla="*/ 366486 h 1433286"/>
                <a:gd name="connsiteX14" fmla="*/ 1259114 w 1357085"/>
                <a:gd name="connsiteY14" fmla="*/ 359229 h 1433286"/>
                <a:gd name="connsiteX15" fmla="*/ 1255485 w 1357085"/>
                <a:gd name="connsiteY15" fmla="*/ 304800 h 1433286"/>
                <a:gd name="connsiteX16" fmla="*/ 1299028 w 1357085"/>
                <a:gd name="connsiteY16" fmla="*/ 279400 h 1433286"/>
                <a:gd name="connsiteX17" fmla="*/ 1291771 w 1357085"/>
                <a:gd name="connsiteY17" fmla="*/ 239486 h 1433286"/>
                <a:gd name="connsiteX18" fmla="*/ 1237343 w 1357085"/>
                <a:gd name="connsiteY18" fmla="*/ 217714 h 1433286"/>
                <a:gd name="connsiteX19" fmla="*/ 1233714 w 1357085"/>
                <a:gd name="connsiteY19" fmla="*/ 181429 h 1433286"/>
                <a:gd name="connsiteX20" fmla="*/ 1161143 w 1357085"/>
                <a:gd name="connsiteY20" fmla="*/ 112486 h 1433286"/>
                <a:gd name="connsiteX21" fmla="*/ 1124857 w 1357085"/>
                <a:gd name="connsiteY21" fmla="*/ 119743 h 1433286"/>
                <a:gd name="connsiteX22" fmla="*/ 1103085 w 1357085"/>
                <a:gd name="connsiteY22" fmla="*/ 87086 h 1433286"/>
                <a:gd name="connsiteX23" fmla="*/ 1005114 w 1357085"/>
                <a:gd name="connsiteY23" fmla="*/ 29029 h 1433286"/>
                <a:gd name="connsiteX24" fmla="*/ 957943 w 1357085"/>
                <a:gd name="connsiteY24" fmla="*/ 87086 h 1433286"/>
                <a:gd name="connsiteX25" fmla="*/ 907143 w 1357085"/>
                <a:gd name="connsiteY25" fmla="*/ 127000 h 1433286"/>
                <a:gd name="connsiteX26" fmla="*/ 867228 w 1357085"/>
                <a:gd name="connsiteY26" fmla="*/ 156029 h 1433286"/>
                <a:gd name="connsiteX27" fmla="*/ 816428 w 1357085"/>
                <a:gd name="connsiteY27" fmla="*/ 170543 h 1433286"/>
                <a:gd name="connsiteX28" fmla="*/ 780143 w 1357085"/>
                <a:gd name="connsiteY28" fmla="*/ 192314 h 1433286"/>
                <a:gd name="connsiteX29" fmla="*/ 736600 w 1357085"/>
                <a:gd name="connsiteY29" fmla="*/ 210457 h 1433286"/>
                <a:gd name="connsiteX30" fmla="*/ 653143 w 1357085"/>
                <a:gd name="connsiteY30" fmla="*/ 210457 h 1433286"/>
                <a:gd name="connsiteX31" fmla="*/ 620485 w 1357085"/>
                <a:gd name="connsiteY31" fmla="*/ 250372 h 1433286"/>
                <a:gd name="connsiteX32" fmla="*/ 602343 w 1357085"/>
                <a:gd name="connsiteY32" fmla="*/ 290286 h 1433286"/>
                <a:gd name="connsiteX33" fmla="*/ 555171 w 1357085"/>
                <a:gd name="connsiteY33" fmla="*/ 322943 h 1433286"/>
                <a:gd name="connsiteX34" fmla="*/ 529771 w 1357085"/>
                <a:gd name="connsiteY34" fmla="*/ 330200 h 1433286"/>
                <a:gd name="connsiteX35" fmla="*/ 551543 w 1357085"/>
                <a:gd name="connsiteY35" fmla="*/ 279400 h 1433286"/>
                <a:gd name="connsiteX36" fmla="*/ 547914 w 1357085"/>
                <a:gd name="connsiteY36" fmla="*/ 232229 h 1433286"/>
                <a:gd name="connsiteX37" fmla="*/ 595085 w 1357085"/>
                <a:gd name="connsiteY37" fmla="*/ 221343 h 1433286"/>
                <a:gd name="connsiteX38" fmla="*/ 664028 w 1357085"/>
                <a:gd name="connsiteY38" fmla="*/ 166914 h 1433286"/>
                <a:gd name="connsiteX39" fmla="*/ 725714 w 1357085"/>
                <a:gd name="connsiteY39" fmla="*/ 163286 h 1433286"/>
                <a:gd name="connsiteX40" fmla="*/ 798285 w 1357085"/>
                <a:gd name="connsiteY40" fmla="*/ 127000 h 1433286"/>
                <a:gd name="connsiteX41" fmla="*/ 834571 w 1357085"/>
                <a:gd name="connsiteY41" fmla="*/ 134257 h 1433286"/>
                <a:gd name="connsiteX42" fmla="*/ 892628 w 1357085"/>
                <a:gd name="connsiteY42" fmla="*/ 112486 h 1433286"/>
                <a:gd name="connsiteX43" fmla="*/ 838200 w 1357085"/>
                <a:gd name="connsiteY43" fmla="*/ 7257 h 1433286"/>
                <a:gd name="connsiteX44" fmla="*/ 783771 w 1357085"/>
                <a:gd name="connsiteY44" fmla="*/ 0 h 1433286"/>
                <a:gd name="connsiteX45" fmla="*/ 729343 w 1357085"/>
                <a:gd name="connsiteY45" fmla="*/ 39914 h 1433286"/>
                <a:gd name="connsiteX46" fmla="*/ 671285 w 1357085"/>
                <a:gd name="connsiteY46" fmla="*/ 76200 h 1433286"/>
                <a:gd name="connsiteX47" fmla="*/ 605971 w 1357085"/>
                <a:gd name="connsiteY47" fmla="*/ 108857 h 1433286"/>
                <a:gd name="connsiteX48" fmla="*/ 562428 w 1357085"/>
                <a:gd name="connsiteY48" fmla="*/ 123372 h 1433286"/>
                <a:gd name="connsiteX49" fmla="*/ 508000 w 1357085"/>
                <a:gd name="connsiteY49" fmla="*/ 83457 h 1433286"/>
                <a:gd name="connsiteX50" fmla="*/ 475343 w 1357085"/>
                <a:gd name="connsiteY50" fmla="*/ 101600 h 1433286"/>
                <a:gd name="connsiteX51" fmla="*/ 439057 w 1357085"/>
                <a:gd name="connsiteY51" fmla="*/ 76200 h 1433286"/>
                <a:gd name="connsiteX52" fmla="*/ 417285 w 1357085"/>
                <a:gd name="connsiteY52" fmla="*/ 108857 h 1433286"/>
                <a:gd name="connsiteX53" fmla="*/ 442685 w 1357085"/>
                <a:gd name="connsiteY53" fmla="*/ 174172 h 1433286"/>
                <a:gd name="connsiteX54" fmla="*/ 428171 w 1357085"/>
                <a:gd name="connsiteY54" fmla="*/ 210457 h 1433286"/>
                <a:gd name="connsiteX55" fmla="*/ 391885 w 1357085"/>
                <a:gd name="connsiteY55" fmla="*/ 217714 h 1433286"/>
                <a:gd name="connsiteX56" fmla="*/ 373743 w 1357085"/>
                <a:gd name="connsiteY56" fmla="*/ 264886 h 1433286"/>
                <a:gd name="connsiteX57" fmla="*/ 322943 w 1357085"/>
                <a:gd name="connsiteY57" fmla="*/ 275772 h 1433286"/>
                <a:gd name="connsiteX58" fmla="*/ 283028 w 1357085"/>
                <a:gd name="connsiteY58" fmla="*/ 304800 h 1433286"/>
                <a:gd name="connsiteX59" fmla="*/ 203200 w 1357085"/>
                <a:gd name="connsiteY59" fmla="*/ 297543 h 1433286"/>
                <a:gd name="connsiteX60" fmla="*/ 145143 w 1357085"/>
                <a:gd name="connsiteY60" fmla="*/ 239486 h 1433286"/>
                <a:gd name="connsiteX61" fmla="*/ 87085 w 1357085"/>
                <a:gd name="connsiteY61" fmla="*/ 250372 h 1433286"/>
                <a:gd name="connsiteX62" fmla="*/ 39914 w 1357085"/>
                <a:gd name="connsiteY62" fmla="*/ 279400 h 1433286"/>
                <a:gd name="connsiteX63" fmla="*/ 39914 w 1357085"/>
                <a:gd name="connsiteY63" fmla="*/ 322943 h 1433286"/>
                <a:gd name="connsiteX64" fmla="*/ 0 w 1357085"/>
                <a:gd name="connsiteY64" fmla="*/ 377372 h 1433286"/>
                <a:gd name="connsiteX65" fmla="*/ 50800 w 1357085"/>
                <a:gd name="connsiteY65" fmla="*/ 406400 h 1433286"/>
                <a:gd name="connsiteX66" fmla="*/ 72571 w 1357085"/>
                <a:gd name="connsiteY66" fmla="*/ 413657 h 1433286"/>
                <a:gd name="connsiteX67" fmla="*/ 72571 w 1357085"/>
                <a:gd name="connsiteY67" fmla="*/ 464457 h 1433286"/>
                <a:gd name="connsiteX68" fmla="*/ 39914 w 1357085"/>
                <a:gd name="connsiteY68" fmla="*/ 522514 h 1433286"/>
                <a:gd name="connsiteX69" fmla="*/ 54428 w 1357085"/>
                <a:gd name="connsiteY69" fmla="*/ 598714 h 1433286"/>
                <a:gd name="connsiteX70" fmla="*/ 79828 w 1357085"/>
                <a:gd name="connsiteY70" fmla="*/ 613229 h 1433286"/>
                <a:gd name="connsiteX71" fmla="*/ 90714 w 1357085"/>
                <a:gd name="connsiteY71" fmla="*/ 642257 h 1433286"/>
                <a:gd name="connsiteX72" fmla="*/ 54428 w 1357085"/>
                <a:gd name="connsiteY72" fmla="*/ 653143 h 1433286"/>
                <a:gd name="connsiteX73" fmla="*/ 68943 w 1357085"/>
                <a:gd name="connsiteY73" fmla="*/ 689429 h 1433286"/>
                <a:gd name="connsiteX74" fmla="*/ 43543 w 1357085"/>
                <a:gd name="connsiteY74" fmla="*/ 758372 h 1433286"/>
                <a:gd name="connsiteX75" fmla="*/ 61685 w 1357085"/>
                <a:gd name="connsiteY75" fmla="*/ 801914 h 1433286"/>
                <a:gd name="connsiteX76" fmla="*/ 101600 w 1357085"/>
                <a:gd name="connsiteY76" fmla="*/ 830943 h 1433286"/>
                <a:gd name="connsiteX77" fmla="*/ 83457 w 1357085"/>
                <a:gd name="connsiteY77" fmla="*/ 928914 h 1433286"/>
                <a:gd name="connsiteX78" fmla="*/ 68943 w 1357085"/>
                <a:gd name="connsiteY78" fmla="*/ 947057 h 1433286"/>
                <a:gd name="connsiteX79" fmla="*/ 72571 w 1357085"/>
                <a:gd name="connsiteY79" fmla="*/ 961572 h 1433286"/>
                <a:gd name="connsiteX80" fmla="*/ 264885 w 1357085"/>
                <a:gd name="connsiteY80" fmla="*/ 889000 h 1433286"/>
                <a:gd name="connsiteX81" fmla="*/ 264885 w 1357085"/>
                <a:gd name="connsiteY81" fmla="*/ 852714 h 1433286"/>
                <a:gd name="connsiteX82" fmla="*/ 391885 w 1357085"/>
                <a:gd name="connsiteY82" fmla="*/ 830943 h 1433286"/>
                <a:gd name="connsiteX83" fmla="*/ 449943 w 1357085"/>
                <a:gd name="connsiteY83" fmla="*/ 881743 h 1433286"/>
                <a:gd name="connsiteX84" fmla="*/ 482600 w 1357085"/>
                <a:gd name="connsiteY84" fmla="*/ 845457 h 1433286"/>
                <a:gd name="connsiteX85" fmla="*/ 526143 w 1357085"/>
                <a:gd name="connsiteY85" fmla="*/ 849086 h 1433286"/>
                <a:gd name="connsiteX86" fmla="*/ 555171 w 1357085"/>
                <a:gd name="connsiteY86" fmla="*/ 914400 h 1433286"/>
                <a:gd name="connsiteX87" fmla="*/ 587828 w 1357085"/>
                <a:gd name="connsiteY87" fmla="*/ 932543 h 1433286"/>
                <a:gd name="connsiteX88" fmla="*/ 620485 w 1357085"/>
                <a:gd name="connsiteY88" fmla="*/ 954314 h 1433286"/>
                <a:gd name="connsiteX89" fmla="*/ 674914 w 1357085"/>
                <a:gd name="connsiteY89" fmla="*/ 936172 h 1433286"/>
                <a:gd name="connsiteX90" fmla="*/ 791028 w 1357085"/>
                <a:gd name="connsiteY90" fmla="*/ 1034143 h 1433286"/>
                <a:gd name="connsiteX91" fmla="*/ 834571 w 1357085"/>
                <a:gd name="connsiteY91" fmla="*/ 1023257 h 1433286"/>
                <a:gd name="connsiteX92" fmla="*/ 921657 w 1357085"/>
                <a:gd name="connsiteY92" fmla="*/ 1045029 h 1433286"/>
                <a:gd name="connsiteX93" fmla="*/ 961571 w 1357085"/>
                <a:gd name="connsiteY93" fmla="*/ 1113972 h 1433286"/>
                <a:gd name="connsiteX94" fmla="*/ 903514 w 1357085"/>
                <a:gd name="connsiteY94" fmla="*/ 1280886 h 1433286"/>
                <a:gd name="connsiteX95" fmla="*/ 903514 w 1357085"/>
                <a:gd name="connsiteY95" fmla="*/ 1317172 h 1433286"/>
                <a:gd name="connsiteX96" fmla="*/ 932543 w 1357085"/>
                <a:gd name="connsiteY96" fmla="*/ 1328057 h 1433286"/>
                <a:gd name="connsiteX97" fmla="*/ 936171 w 1357085"/>
                <a:gd name="connsiteY97" fmla="*/ 1378857 h 1433286"/>
                <a:gd name="connsiteX98" fmla="*/ 1030514 w 1357085"/>
                <a:gd name="connsiteY98" fmla="*/ 1433286 h 1433286"/>
                <a:gd name="connsiteX0" fmla="*/ 1030514 w 1357085"/>
                <a:gd name="connsiteY0" fmla="*/ 1433286 h 1433286"/>
                <a:gd name="connsiteX1" fmla="*/ 1099457 w 1357085"/>
                <a:gd name="connsiteY1" fmla="*/ 1338943 h 1433286"/>
                <a:gd name="connsiteX2" fmla="*/ 1081314 w 1357085"/>
                <a:gd name="connsiteY2" fmla="*/ 1273629 h 1433286"/>
                <a:gd name="connsiteX3" fmla="*/ 1121228 w 1357085"/>
                <a:gd name="connsiteY3" fmla="*/ 1034143 h 1433286"/>
                <a:gd name="connsiteX4" fmla="*/ 1099457 w 1357085"/>
                <a:gd name="connsiteY4" fmla="*/ 997857 h 1433286"/>
                <a:gd name="connsiteX5" fmla="*/ 1121228 w 1357085"/>
                <a:gd name="connsiteY5" fmla="*/ 947057 h 1433286"/>
                <a:gd name="connsiteX6" fmla="*/ 1113971 w 1357085"/>
                <a:gd name="connsiteY6" fmla="*/ 849086 h 1433286"/>
                <a:gd name="connsiteX7" fmla="*/ 1132114 w 1357085"/>
                <a:gd name="connsiteY7" fmla="*/ 740229 h 1433286"/>
                <a:gd name="connsiteX8" fmla="*/ 1150257 w 1357085"/>
                <a:gd name="connsiteY8" fmla="*/ 631372 h 1433286"/>
                <a:gd name="connsiteX9" fmla="*/ 1164771 w 1357085"/>
                <a:gd name="connsiteY9" fmla="*/ 584200 h 1433286"/>
                <a:gd name="connsiteX10" fmla="*/ 1201057 w 1357085"/>
                <a:gd name="connsiteY10" fmla="*/ 631372 h 1433286"/>
                <a:gd name="connsiteX11" fmla="*/ 1357085 w 1357085"/>
                <a:gd name="connsiteY11" fmla="*/ 406400 h 1433286"/>
                <a:gd name="connsiteX12" fmla="*/ 1317171 w 1357085"/>
                <a:gd name="connsiteY12" fmla="*/ 399143 h 1433286"/>
                <a:gd name="connsiteX13" fmla="*/ 1299028 w 1357085"/>
                <a:gd name="connsiteY13" fmla="*/ 366486 h 1433286"/>
                <a:gd name="connsiteX14" fmla="*/ 1259114 w 1357085"/>
                <a:gd name="connsiteY14" fmla="*/ 359229 h 1433286"/>
                <a:gd name="connsiteX15" fmla="*/ 1255485 w 1357085"/>
                <a:gd name="connsiteY15" fmla="*/ 304800 h 1433286"/>
                <a:gd name="connsiteX16" fmla="*/ 1299028 w 1357085"/>
                <a:gd name="connsiteY16" fmla="*/ 279400 h 1433286"/>
                <a:gd name="connsiteX17" fmla="*/ 1291771 w 1357085"/>
                <a:gd name="connsiteY17" fmla="*/ 239486 h 1433286"/>
                <a:gd name="connsiteX18" fmla="*/ 1237343 w 1357085"/>
                <a:gd name="connsiteY18" fmla="*/ 217714 h 1433286"/>
                <a:gd name="connsiteX19" fmla="*/ 1233714 w 1357085"/>
                <a:gd name="connsiteY19" fmla="*/ 181429 h 1433286"/>
                <a:gd name="connsiteX20" fmla="*/ 1161143 w 1357085"/>
                <a:gd name="connsiteY20" fmla="*/ 112486 h 1433286"/>
                <a:gd name="connsiteX21" fmla="*/ 1124857 w 1357085"/>
                <a:gd name="connsiteY21" fmla="*/ 119743 h 1433286"/>
                <a:gd name="connsiteX22" fmla="*/ 1103085 w 1357085"/>
                <a:gd name="connsiteY22" fmla="*/ 87086 h 1433286"/>
                <a:gd name="connsiteX23" fmla="*/ 1005114 w 1357085"/>
                <a:gd name="connsiteY23" fmla="*/ 29029 h 1433286"/>
                <a:gd name="connsiteX24" fmla="*/ 957943 w 1357085"/>
                <a:gd name="connsiteY24" fmla="*/ 87086 h 1433286"/>
                <a:gd name="connsiteX25" fmla="*/ 907143 w 1357085"/>
                <a:gd name="connsiteY25" fmla="*/ 127000 h 1433286"/>
                <a:gd name="connsiteX26" fmla="*/ 867228 w 1357085"/>
                <a:gd name="connsiteY26" fmla="*/ 156029 h 1433286"/>
                <a:gd name="connsiteX27" fmla="*/ 816428 w 1357085"/>
                <a:gd name="connsiteY27" fmla="*/ 170543 h 1433286"/>
                <a:gd name="connsiteX28" fmla="*/ 780143 w 1357085"/>
                <a:gd name="connsiteY28" fmla="*/ 192314 h 1433286"/>
                <a:gd name="connsiteX29" fmla="*/ 736600 w 1357085"/>
                <a:gd name="connsiteY29" fmla="*/ 210457 h 1433286"/>
                <a:gd name="connsiteX30" fmla="*/ 653143 w 1357085"/>
                <a:gd name="connsiteY30" fmla="*/ 210457 h 1433286"/>
                <a:gd name="connsiteX31" fmla="*/ 620485 w 1357085"/>
                <a:gd name="connsiteY31" fmla="*/ 250372 h 1433286"/>
                <a:gd name="connsiteX32" fmla="*/ 602343 w 1357085"/>
                <a:gd name="connsiteY32" fmla="*/ 290286 h 1433286"/>
                <a:gd name="connsiteX33" fmla="*/ 555171 w 1357085"/>
                <a:gd name="connsiteY33" fmla="*/ 322943 h 1433286"/>
                <a:gd name="connsiteX34" fmla="*/ 529771 w 1357085"/>
                <a:gd name="connsiteY34" fmla="*/ 330200 h 1433286"/>
                <a:gd name="connsiteX35" fmla="*/ 551543 w 1357085"/>
                <a:gd name="connsiteY35" fmla="*/ 279400 h 1433286"/>
                <a:gd name="connsiteX36" fmla="*/ 547914 w 1357085"/>
                <a:gd name="connsiteY36" fmla="*/ 232229 h 1433286"/>
                <a:gd name="connsiteX37" fmla="*/ 595085 w 1357085"/>
                <a:gd name="connsiteY37" fmla="*/ 221343 h 1433286"/>
                <a:gd name="connsiteX38" fmla="*/ 664028 w 1357085"/>
                <a:gd name="connsiteY38" fmla="*/ 166914 h 1433286"/>
                <a:gd name="connsiteX39" fmla="*/ 725714 w 1357085"/>
                <a:gd name="connsiteY39" fmla="*/ 163286 h 1433286"/>
                <a:gd name="connsiteX40" fmla="*/ 798285 w 1357085"/>
                <a:gd name="connsiteY40" fmla="*/ 127000 h 1433286"/>
                <a:gd name="connsiteX41" fmla="*/ 834571 w 1357085"/>
                <a:gd name="connsiteY41" fmla="*/ 134257 h 1433286"/>
                <a:gd name="connsiteX42" fmla="*/ 892628 w 1357085"/>
                <a:gd name="connsiteY42" fmla="*/ 112486 h 1433286"/>
                <a:gd name="connsiteX43" fmla="*/ 838200 w 1357085"/>
                <a:gd name="connsiteY43" fmla="*/ 7257 h 1433286"/>
                <a:gd name="connsiteX44" fmla="*/ 783771 w 1357085"/>
                <a:gd name="connsiteY44" fmla="*/ 0 h 1433286"/>
                <a:gd name="connsiteX45" fmla="*/ 717913 w 1357085"/>
                <a:gd name="connsiteY45" fmla="*/ 32294 h 1433286"/>
                <a:gd name="connsiteX46" fmla="*/ 671285 w 1357085"/>
                <a:gd name="connsiteY46" fmla="*/ 76200 h 1433286"/>
                <a:gd name="connsiteX47" fmla="*/ 605971 w 1357085"/>
                <a:gd name="connsiteY47" fmla="*/ 108857 h 1433286"/>
                <a:gd name="connsiteX48" fmla="*/ 562428 w 1357085"/>
                <a:gd name="connsiteY48" fmla="*/ 123372 h 1433286"/>
                <a:gd name="connsiteX49" fmla="*/ 508000 w 1357085"/>
                <a:gd name="connsiteY49" fmla="*/ 83457 h 1433286"/>
                <a:gd name="connsiteX50" fmla="*/ 475343 w 1357085"/>
                <a:gd name="connsiteY50" fmla="*/ 101600 h 1433286"/>
                <a:gd name="connsiteX51" fmla="*/ 439057 w 1357085"/>
                <a:gd name="connsiteY51" fmla="*/ 76200 h 1433286"/>
                <a:gd name="connsiteX52" fmla="*/ 417285 w 1357085"/>
                <a:gd name="connsiteY52" fmla="*/ 108857 h 1433286"/>
                <a:gd name="connsiteX53" fmla="*/ 442685 w 1357085"/>
                <a:gd name="connsiteY53" fmla="*/ 174172 h 1433286"/>
                <a:gd name="connsiteX54" fmla="*/ 428171 w 1357085"/>
                <a:gd name="connsiteY54" fmla="*/ 210457 h 1433286"/>
                <a:gd name="connsiteX55" fmla="*/ 391885 w 1357085"/>
                <a:gd name="connsiteY55" fmla="*/ 217714 h 1433286"/>
                <a:gd name="connsiteX56" fmla="*/ 373743 w 1357085"/>
                <a:gd name="connsiteY56" fmla="*/ 264886 h 1433286"/>
                <a:gd name="connsiteX57" fmla="*/ 322943 w 1357085"/>
                <a:gd name="connsiteY57" fmla="*/ 275772 h 1433286"/>
                <a:gd name="connsiteX58" fmla="*/ 283028 w 1357085"/>
                <a:gd name="connsiteY58" fmla="*/ 304800 h 1433286"/>
                <a:gd name="connsiteX59" fmla="*/ 203200 w 1357085"/>
                <a:gd name="connsiteY59" fmla="*/ 297543 h 1433286"/>
                <a:gd name="connsiteX60" fmla="*/ 145143 w 1357085"/>
                <a:gd name="connsiteY60" fmla="*/ 239486 h 1433286"/>
                <a:gd name="connsiteX61" fmla="*/ 87085 w 1357085"/>
                <a:gd name="connsiteY61" fmla="*/ 250372 h 1433286"/>
                <a:gd name="connsiteX62" fmla="*/ 39914 w 1357085"/>
                <a:gd name="connsiteY62" fmla="*/ 279400 h 1433286"/>
                <a:gd name="connsiteX63" fmla="*/ 39914 w 1357085"/>
                <a:gd name="connsiteY63" fmla="*/ 322943 h 1433286"/>
                <a:gd name="connsiteX64" fmla="*/ 0 w 1357085"/>
                <a:gd name="connsiteY64" fmla="*/ 377372 h 1433286"/>
                <a:gd name="connsiteX65" fmla="*/ 50800 w 1357085"/>
                <a:gd name="connsiteY65" fmla="*/ 406400 h 1433286"/>
                <a:gd name="connsiteX66" fmla="*/ 72571 w 1357085"/>
                <a:gd name="connsiteY66" fmla="*/ 413657 h 1433286"/>
                <a:gd name="connsiteX67" fmla="*/ 72571 w 1357085"/>
                <a:gd name="connsiteY67" fmla="*/ 464457 h 1433286"/>
                <a:gd name="connsiteX68" fmla="*/ 39914 w 1357085"/>
                <a:gd name="connsiteY68" fmla="*/ 522514 h 1433286"/>
                <a:gd name="connsiteX69" fmla="*/ 54428 w 1357085"/>
                <a:gd name="connsiteY69" fmla="*/ 598714 h 1433286"/>
                <a:gd name="connsiteX70" fmla="*/ 79828 w 1357085"/>
                <a:gd name="connsiteY70" fmla="*/ 613229 h 1433286"/>
                <a:gd name="connsiteX71" fmla="*/ 90714 w 1357085"/>
                <a:gd name="connsiteY71" fmla="*/ 642257 h 1433286"/>
                <a:gd name="connsiteX72" fmla="*/ 54428 w 1357085"/>
                <a:gd name="connsiteY72" fmla="*/ 653143 h 1433286"/>
                <a:gd name="connsiteX73" fmla="*/ 68943 w 1357085"/>
                <a:gd name="connsiteY73" fmla="*/ 689429 h 1433286"/>
                <a:gd name="connsiteX74" fmla="*/ 43543 w 1357085"/>
                <a:gd name="connsiteY74" fmla="*/ 758372 h 1433286"/>
                <a:gd name="connsiteX75" fmla="*/ 61685 w 1357085"/>
                <a:gd name="connsiteY75" fmla="*/ 801914 h 1433286"/>
                <a:gd name="connsiteX76" fmla="*/ 101600 w 1357085"/>
                <a:gd name="connsiteY76" fmla="*/ 830943 h 1433286"/>
                <a:gd name="connsiteX77" fmla="*/ 83457 w 1357085"/>
                <a:gd name="connsiteY77" fmla="*/ 928914 h 1433286"/>
                <a:gd name="connsiteX78" fmla="*/ 68943 w 1357085"/>
                <a:gd name="connsiteY78" fmla="*/ 947057 h 1433286"/>
                <a:gd name="connsiteX79" fmla="*/ 72571 w 1357085"/>
                <a:gd name="connsiteY79" fmla="*/ 961572 h 1433286"/>
                <a:gd name="connsiteX80" fmla="*/ 264885 w 1357085"/>
                <a:gd name="connsiteY80" fmla="*/ 889000 h 1433286"/>
                <a:gd name="connsiteX81" fmla="*/ 264885 w 1357085"/>
                <a:gd name="connsiteY81" fmla="*/ 852714 h 1433286"/>
                <a:gd name="connsiteX82" fmla="*/ 391885 w 1357085"/>
                <a:gd name="connsiteY82" fmla="*/ 830943 h 1433286"/>
                <a:gd name="connsiteX83" fmla="*/ 449943 w 1357085"/>
                <a:gd name="connsiteY83" fmla="*/ 881743 h 1433286"/>
                <a:gd name="connsiteX84" fmla="*/ 482600 w 1357085"/>
                <a:gd name="connsiteY84" fmla="*/ 845457 h 1433286"/>
                <a:gd name="connsiteX85" fmla="*/ 526143 w 1357085"/>
                <a:gd name="connsiteY85" fmla="*/ 849086 h 1433286"/>
                <a:gd name="connsiteX86" fmla="*/ 555171 w 1357085"/>
                <a:gd name="connsiteY86" fmla="*/ 914400 h 1433286"/>
                <a:gd name="connsiteX87" fmla="*/ 587828 w 1357085"/>
                <a:gd name="connsiteY87" fmla="*/ 932543 h 1433286"/>
                <a:gd name="connsiteX88" fmla="*/ 620485 w 1357085"/>
                <a:gd name="connsiteY88" fmla="*/ 954314 h 1433286"/>
                <a:gd name="connsiteX89" fmla="*/ 674914 w 1357085"/>
                <a:gd name="connsiteY89" fmla="*/ 936172 h 1433286"/>
                <a:gd name="connsiteX90" fmla="*/ 791028 w 1357085"/>
                <a:gd name="connsiteY90" fmla="*/ 1034143 h 1433286"/>
                <a:gd name="connsiteX91" fmla="*/ 834571 w 1357085"/>
                <a:gd name="connsiteY91" fmla="*/ 1023257 h 1433286"/>
                <a:gd name="connsiteX92" fmla="*/ 921657 w 1357085"/>
                <a:gd name="connsiteY92" fmla="*/ 1045029 h 1433286"/>
                <a:gd name="connsiteX93" fmla="*/ 961571 w 1357085"/>
                <a:gd name="connsiteY93" fmla="*/ 1113972 h 1433286"/>
                <a:gd name="connsiteX94" fmla="*/ 903514 w 1357085"/>
                <a:gd name="connsiteY94" fmla="*/ 1280886 h 1433286"/>
                <a:gd name="connsiteX95" fmla="*/ 903514 w 1357085"/>
                <a:gd name="connsiteY95" fmla="*/ 1317172 h 1433286"/>
                <a:gd name="connsiteX96" fmla="*/ 932543 w 1357085"/>
                <a:gd name="connsiteY96" fmla="*/ 1328057 h 1433286"/>
                <a:gd name="connsiteX97" fmla="*/ 936171 w 1357085"/>
                <a:gd name="connsiteY97" fmla="*/ 1378857 h 1433286"/>
                <a:gd name="connsiteX98" fmla="*/ 1030514 w 1357085"/>
                <a:gd name="connsiteY98" fmla="*/ 1433286 h 1433286"/>
                <a:gd name="connsiteX0" fmla="*/ 1030514 w 1357085"/>
                <a:gd name="connsiteY0" fmla="*/ 1433286 h 1433286"/>
                <a:gd name="connsiteX1" fmla="*/ 1099457 w 1357085"/>
                <a:gd name="connsiteY1" fmla="*/ 1338943 h 1433286"/>
                <a:gd name="connsiteX2" fmla="*/ 1081314 w 1357085"/>
                <a:gd name="connsiteY2" fmla="*/ 1273629 h 1433286"/>
                <a:gd name="connsiteX3" fmla="*/ 1121228 w 1357085"/>
                <a:gd name="connsiteY3" fmla="*/ 1034143 h 1433286"/>
                <a:gd name="connsiteX4" fmla="*/ 1099457 w 1357085"/>
                <a:gd name="connsiteY4" fmla="*/ 997857 h 1433286"/>
                <a:gd name="connsiteX5" fmla="*/ 1121228 w 1357085"/>
                <a:gd name="connsiteY5" fmla="*/ 947057 h 1433286"/>
                <a:gd name="connsiteX6" fmla="*/ 1113971 w 1357085"/>
                <a:gd name="connsiteY6" fmla="*/ 849086 h 1433286"/>
                <a:gd name="connsiteX7" fmla="*/ 1132114 w 1357085"/>
                <a:gd name="connsiteY7" fmla="*/ 740229 h 1433286"/>
                <a:gd name="connsiteX8" fmla="*/ 1150257 w 1357085"/>
                <a:gd name="connsiteY8" fmla="*/ 631372 h 1433286"/>
                <a:gd name="connsiteX9" fmla="*/ 1164771 w 1357085"/>
                <a:gd name="connsiteY9" fmla="*/ 584200 h 1433286"/>
                <a:gd name="connsiteX10" fmla="*/ 1201057 w 1357085"/>
                <a:gd name="connsiteY10" fmla="*/ 631372 h 1433286"/>
                <a:gd name="connsiteX11" fmla="*/ 1357085 w 1357085"/>
                <a:gd name="connsiteY11" fmla="*/ 406400 h 1433286"/>
                <a:gd name="connsiteX12" fmla="*/ 1317171 w 1357085"/>
                <a:gd name="connsiteY12" fmla="*/ 399143 h 1433286"/>
                <a:gd name="connsiteX13" fmla="*/ 1299028 w 1357085"/>
                <a:gd name="connsiteY13" fmla="*/ 366486 h 1433286"/>
                <a:gd name="connsiteX14" fmla="*/ 1259114 w 1357085"/>
                <a:gd name="connsiteY14" fmla="*/ 359229 h 1433286"/>
                <a:gd name="connsiteX15" fmla="*/ 1255485 w 1357085"/>
                <a:gd name="connsiteY15" fmla="*/ 304800 h 1433286"/>
                <a:gd name="connsiteX16" fmla="*/ 1299028 w 1357085"/>
                <a:gd name="connsiteY16" fmla="*/ 279400 h 1433286"/>
                <a:gd name="connsiteX17" fmla="*/ 1291771 w 1357085"/>
                <a:gd name="connsiteY17" fmla="*/ 239486 h 1433286"/>
                <a:gd name="connsiteX18" fmla="*/ 1237343 w 1357085"/>
                <a:gd name="connsiteY18" fmla="*/ 217714 h 1433286"/>
                <a:gd name="connsiteX19" fmla="*/ 1233714 w 1357085"/>
                <a:gd name="connsiteY19" fmla="*/ 181429 h 1433286"/>
                <a:gd name="connsiteX20" fmla="*/ 1161143 w 1357085"/>
                <a:gd name="connsiteY20" fmla="*/ 112486 h 1433286"/>
                <a:gd name="connsiteX21" fmla="*/ 1124857 w 1357085"/>
                <a:gd name="connsiteY21" fmla="*/ 119743 h 1433286"/>
                <a:gd name="connsiteX22" fmla="*/ 1103085 w 1357085"/>
                <a:gd name="connsiteY22" fmla="*/ 87086 h 1433286"/>
                <a:gd name="connsiteX23" fmla="*/ 1005114 w 1357085"/>
                <a:gd name="connsiteY23" fmla="*/ 29029 h 1433286"/>
                <a:gd name="connsiteX24" fmla="*/ 957943 w 1357085"/>
                <a:gd name="connsiteY24" fmla="*/ 87086 h 1433286"/>
                <a:gd name="connsiteX25" fmla="*/ 907143 w 1357085"/>
                <a:gd name="connsiteY25" fmla="*/ 127000 h 1433286"/>
                <a:gd name="connsiteX26" fmla="*/ 867228 w 1357085"/>
                <a:gd name="connsiteY26" fmla="*/ 156029 h 1433286"/>
                <a:gd name="connsiteX27" fmla="*/ 816428 w 1357085"/>
                <a:gd name="connsiteY27" fmla="*/ 170543 h 1433286"/>
                <a:gd name="connsiteX28" fmla="*/ 780143 w 1357085"/>
                <a:gd name="connsiteY28" fmla="*/ 192314 h 1433286"/>
                <a:gd name="connsiteX29" fmla="*/ 736600 w 1357085"/>
                <a:gd name="connsiteY29" fmla="*/ 210457 h 1433286"/>
                <a:gd name="connsiteX30" fmla="*/ 653143 w 1357085"/>
                <a:gd name="connsiteY30" fmla="*/ 210457 h 1433286"/>
                <a:gd name="connsiteX31" fmla="*/ 620485 w 1357085"/>
                <a:gd name="connsiteY31" fmla="*/ 250372 h 1433286"/>
                <a:gd name="connsiteX32" fmla="*/ 602343 w 1357085"/>
                <a:gd name="connsiteY32" fmla="*/ 290286 h 1433286"/>
                <a:gd name="connsiteX33" fmla="*/ 555171 w 1357085"/>
                <a:gd name="connsiteY33" fmla="*/ 322943 h 1433286"/>
                <a:gd name="connsiteX34" fmla="*/ 529771 w 1357085"/>
                <a:gd name="connsiteY34" fmla="*/ 330200 h 1433286"/>
                <a:gd name="connsiteX35" fmla="*/ 551543 w 1357085"/>
                <a:gd name="connsiteY35" fmla="*/ 279400 h 1433286"/>
                <a:gd name="connsiteX36" fmla="*/ 547914 w 1357085"/>
                <a:gd name="connsiteY36" fmla="*/ 232229 h 1433286"/>
                <a:gd name="connsiteX37" fmla="*/ 595085 w 1357085"/>
                <a:gd name="connsiteY37" fmla="*/ 221343 h 1433286"/>
                <a:gd name="connsiteX38" fmla="*/ 664028 w 1357085"/>
                <a:gd name="connsiteY38" fmla="*/ 166914 h 1433286"/>
                <a:gd name="connsiteX39" fmla="*/ 725714 w 1357085"/>
                <a:gd name="connsiteY39" fmla="*/ 163286 h 1433286"/>
                <a:gd name="connsiteX40" fmla="*/ 798285 w 1357085"/>
                <a:gd name="connsiteY40" fmla="*/ 127000 h 1433286"/>
                <a:gd name="connsiteX41" fmla="*/ 834571 w 1357085"/>
                <a:gd name="connsiteY41" fmla="*/ 134257 h 1433286"/>
                <a:gd name="connsiteX42" fmla="*/ 892628 w 1357085"/>
                <a:gd name="connsiteY42" fmla="*/ 112486 h 1433286"/>
                <a:gd name="connsiteX43" fmla="*/ 838200 w 1357085"/>
                <a:gd name="connsiteY43" fmla="*/ 7257 h 1433286"/>
                <a:gd name="connsiteX44" fmla="*/ 783771 w 1357085"/>
                <a:gd name="connsiteY44" fmla="*/ 0 h 1433286"/>
                <a:gd name="connsiteX45" fmla="*/ 717913 w 1357085"/>
                <a:gd name="connsiteY45" fmla="*/ 32294 h 1433286"/>
                <a:gd name="connsiteX46" fmla="*/ 667475 w 1357085"/>
                <a:gd name="connsiteY46" fmla="*/ 64770 h 1433286"/>
                <a:gd name="connsiteX47" fmla="*/ 605971 w 1357085"/>
                <a:gd name="connsiteY47" fmla="*/ 108857 h 1433286"/>
                <a:gd name="connsiteX48" fmla="*/ 562428 w 1357085"/>
                <a:gd name="connsiteY48" fmla="*/ 123372 h 1433286"/>
                <a:gd name="connsiteX49" fmla="*/ 508000 w 1357085"/>
                <a:gd name="connsiteY49" fmla="*/ 83457 h 1433286"/>
                <a:gd name="connsiteX50" fmla="*/ 475343 w 1357085"/>
                <a:gd name="connsiteY50" fmla="*/ 101600 h 1433286"/>
                <a:gd name="connsiteX51" fmla="*/ 439057 w 1357085"/>
                <a:gd name="connsiteY51" fmla="*/ 76200 h 1433286"/>
                <a:gd name="connsiteX52" fmla="*/ 417285 w 1357085"/>
                <a:gd name="connsiteY52" fmla="*/ 108857 h 1433286"/>
                <a:gd name="connsiteX53" fmla="*/ 442685 w 1357085"/>
                <a:gd name="connsiteY53" fmla="*/ 174172 h 1433286"/>
                <a:gd name="connsiteX54" fmla="*/ 428171 w 1357085"/>
                <a:gd name="connsiteY54" fmla="*/ 210457 h 1433286"/>
                <a:gd name="connsiteX55" fmla="*/ 391885 w 1357085"/>
                <a:gd name="connsiteY55" fmla="*/ 217714 h 1433286"/>
                <a:gd name="connsiteX56" fmla="*/ 373743 w 1357085"/>
                <a:gd name="connsiteY56" fmla="*/ 264886 h 1433286"/>
                <a:gd name="connsiteX57" fmla="*/ 322943 w 1357085"/>
                <a:gd name="connsiteY57" fmla="*/ 275772 h 1433286"/>
                <a:gd name="connsiteX58" fmla="*/ 283028 w 1357085"/>
                <a:gd name="connsiteY58" fmla="*/ 304800 h 1433286"/>
                <a:gd name="connsiteX59" fmla="*/ 203200 w 1357085"/>
                <a:gd name="connsiteY59" fmla="*/ 297543 h 1433286"/>
                <a:gd name="connsiteX60" fmla="*/ 145143 w 1357085"/>
                <a:gd name="connsiteY60" fmla="*/ 239486 h 1433286"/>
                <a:gd name="connsiteX61" fmla="*/ 87085 w 1357085"/>
                <a:gd name="connsiteY61" fmla="*/ 250372 h 1433286"/>
                <a:gd name="connsiteX62" fmla="*/ 39914 w 1357085"/>
                <a:gd name="connsiteY62" fmla="*/ 279400 h 1433286"/>
                <a:gd name="connsiteX63" fmla="*/ 39914 w 1357085"/>
                <a:gd name="connsiteY63" fmla="*/ 322943 h 1433286"/>
                <a:gd name="connsiteX64" fmla="*/ 0 w 1357085"/>
                <a:gd name="connsiteY64" fmla="*/ 377372 h 1433286"/>
                <a:gd name="connsiteX65" fmla="*/ 50800 w 1357085"/>
                <a:gd name="connsiteY65" fmla="*/ 406400 h 1433286"/>
                <a:gd name="connsiteX66" fmla="*/ 72571 w 1357085"/>
                <a:gd name="connsiteY66" fmla="*/ 413657 h 1433286"/>
                <a:gd name="connsiteX67" fmla="*/ 72571 w 1357085"/>
                <a:gd name="connsiteY67" fmla="*/ 464457 h 1433286"/>
                <a:gd name="connsiteX68" fmla="*/ 39914 w 1357085"/>
                <a:gd name="connsiteY68" fmla="*/ 522514 h 1433286"/>
                <a:gd name="connsiteX69" fmla="*/ 54428 w 1357085"/>
                <a:gd name="connsiteY69" fmla="*/ 598714 h 1433286"/>
                <a:gd name="connsiteX70" fmla="*/ 79828 w 1357085"/>
                <a:gd name="connsiteY70" fmla="*/ 613229 h 1433286"/>
                <a:gd name="connsiteX71" fmla="*/ 90714 w 1357085"/>
                <a:gd name="connsiteY71" fmla="*/ 642257 h 1433286"/>
                <a:gd name="connsiteX72" fmla="*/ 54428 w 1357085"/>
                <a:gd name="connsiteY72" fmla="*/ 653143 h 1433286"/>
                <a:gd name="connsiteX73" fmla="*/ 68943 w 1357085"/>
                <a:gd name="connsiteY73" fmla="*/ 689429 h 1433286"/>
                <a:gd name="connsiteX74" fmla="*/ 43543 w 1357085"/>
                <a:gd name="connsiteY74" fmla="*/ 758372 h 1433286"/>
                <a:gd name="connsiteX75" fmla="*/ 61685 w 1357085"/>
                <a:gd name="connsiteY75" fmla="*/ 801914 h 1433286"/>
                <a:gd name="connsiteX76" fmla="*/ 101600 w 1357085"/>
                <a:gd name="connsiteY76" fmla="*/ 830943 h 1433286"/>
                <a:gd name="connsiteX77" fmla="*/ 83457 w 1357085"/>
                <a:gd name="connsiteY77" fmla="*/ 928914 h 1433286"/>
                <a:gd name="connsiteX78" fmla="*/ 68943 w 1357085"/>
                <a:gd name="connsiteY78" fmla="*/ 947057 h 1433286"/>
                <a:gd name="connsiteX79" fmla="*/ 72571 w 1357085"/>
                <a:gd name="connsiteY79" fmla="*/ 961572 h 1433286"/>
                <a:gd name="connsiteX80" fmla="*/ 264885 w 1357085"/>
                <a:gd name="connsiteY80" fmla="*/ 889000 h 1433286"/>
                <a:gd name="connsiteX81" fmla="*/ 264885 w 1357085"/>
                <a:gd name="connsiteY81" fmla="*/ 852714 h 1433286"/>
                <a:gd name="connsiteX82" fmla="*/ 391885 w 1357085"/>
                <a:gd name="connsiteY82" fmla="*/ 830943 h 1433286"/>
                <a:gd name="connsiteX83" fmla="*/ 449943 w 1357085"/>
                <a:gd name="connsiteY83" fmla="*/ 881743 h 1433286"/>
                <a:gd name="connsiteX84" fmla="*/ 482600 w 1357085"/>
                <a:gd name="connsiteY84" fmla="*/ 845457 h 1433286"/>
                <a:gd name="connsiteX85" fmla="*/ 526143 w 1357085"/>
                <a:gd name="connsiteY85" fmla="*/ 849086 h 1433286"/>
                <a:gd name="connsiteX86" fmla="*/ 555171 w 1357085"/>
                <a:gd name="connsiteY86" fmla="*/ 914400 h 1433286"/>
                <a:gd name="connsiteX87" fmla="*/ 587828 w 1357085"/>
                <a:gd name="connsiteY87" fmla="*/ 932543 h 1433286"/>
                <a:gd name="connsiteX88" fmla="*/ 620485 w 1357085"/>
                <a:gd name="connsiteY88" fmla="*/ 954314 h 1433286"/>
                <a:gd name="connsiteX89" fmla="*/ 674914 w 1357085"/>
                <a:gd name="connsiteY89" fmla="*/ 936172 h 1433286"/>
                <a:gd name="connsiteX90" fmla="*/ 791028 w 1357085"/>
                <a:gd name="connsiteY90" fmla="*/ 1034143 h 1433286"/>
                <a:gd name="connsiteX91" fmla="*/ 834571 w 1357085"/>
                <a:gd name="connsiteY91" fmla="*/ 1023257 h 1433286"/>
                <a:gd name="connsiteX92" fmla="*/ 921657 w 1357085"/>
                <a:gd name="connsiteY92" fmla="*/ 1045029 h 1433286"/>
                <a:gd name="connsiteX93" fmla="*/ 961571 w 1357085"/>
                <a:gd name="connsiteY93" fmla="*/ 1113972 h 1433286"/>
                <a:gd name="connsiteX94" fmla="*/ 903514 w 1357085"/>
                <a:gd name="connsiteY94" fmla="*/ 1280886 h 1433286"/>
                <a:gd name="connsiteX95" fmla="*/ 903514 w 1357085"/>
                <a:gd name="connsiteY95" fmla="*/ 1317172 h 1433286"/>
                <a:gd name="connsiteX96" fmla="*/ 932543 w 1357085"/>
                <a:gd name="connsiteY96" fmla="*/ 1328057 h 1433286"/>
                <a:gd name="connsiteX97" fmla="*/ 936171 w 1357085"/>
                <a:gd name="connsiteY97" fmla="*/ 1378857 h 1433286"/>
                <a:gd name="connsiteX98" fmla="*/ 1030514 w 1357085"/>
                <a:gd name="connsiteY98" fmla="*/ 1433286 h 1433286"/>
                <a:gd name="connsiteX0" fmla="*/ 1030514 w 1357085"/>
                <a:gd name="connsiteY0" fmla="*/ 1444716 h 1444716"/>
                <a:gd name="connsiteX1" fmla="*/ 1099457 w 1357085"/>
                <a:gd name="connsiteY1" fmla="*/ 1350373 h 1444716"/>
                <a:gd name="connsiteX2" fmla="*/ 1081314 w 1357085"/>
                <a:gd name="connsiteY2" fmla="*/ 1285059 h 1444716"/>
                <a:gd name="connsiteX3" fmla="*/ 1121228 w 1357085"/>
                <a:gd name="connsiteY3" fmla="*/ 1045573 h 1444716"/>
                <a:gd name="connsiteX4" fmla="*/ 1099457 w 1357085"/>
                <a:gd name="connsiteY4" fmla="*/ 1009287 h 1444716"/>
                <a:gd name="connsiteX5" fmla="*/ 1121228 w 1357085"/>
                <a:gd name="connsiteY5" fmla="*/ 958487 h 1444716"/>
                <a:gd name="connsiteX6" fmla="*/ 1113971 w 1357085"/>
                <a:gd name="connsiteY6" fmla="*/ 860516 h 1444716"/>
                <a:gd name="connsiteX7" fmla="*/ 1132114 w 1357085"/>
                <a:gd name="connsiteY7" fmla="*/ 751659 h 1444716"/>
                <a:gd name="connsiteX8" fmla="*/ 1150257 w 1357085"/>
                <a:gd name="connsiteY8" fmla="*/ 642802 h 1444716"/>
                <a:gd name="connsiteX9" fmla="*/ 1164771 w 1357085"/>
                <a:gd name="connsiteY9" fmla="*/ 595630 h 1444716"/>
                <a:gd name="connsiteX10" fmla="*/ 1201057 w 1357085"/>
                <a:gd name="connsiteY10" fmla="*/ 642802 h 1444716"/>
                <a:gd name="connsiteX11" fmla="*/ 1357085 w 1357085"/>
                <a:gd name="connsiteY11" fmla="*/ 417830 h 1444716"/>
                <a:gd name="connsiteX12" fmla="*/ 1317171 w 1357085"/>
                <a:gd name="connsiteY12" fmla="*/ 410573 h 1444716"/>
                <a:gd name="connsiteX13" fmla="*/ 1299028 w 1357085"/>
                <a:gd name="connsiteY13" fmla="*/ 377916 h 1444716"/>
                <a:gd name="connsiteX14" fmla="*/ 1259114 w 1357085"/>
                <a:gd name="connsiteY14" fmla="*/ 370659 h 1444716"/>
                <a:gd name="connsiteX15" fmla="*/ 1255485 w 1357085"/>
                <a:gd name="connsiteY15" fmla="*/ 316230 h 1444716"/>
                <a:gd name="connsiteX16" fmla="*/ 1299028 w 1357085"/>
                <a:gd name="connsiteY16" fmla="*/ 290830 h 1444716"/>
                <a:gd name="connsiteX17" fmla="*/ 1291771 w 1357085"/>
                <a:gd name="connsiteY17" fmla="*/ 250916 h 1444716"/>
                <a:gd name="connsiteX18" fmla="*/ 1237343 w 1357085"/>
                <a:gd name="connsiteY18" fmla="*/ 229144 h 1444716"/>
                <a:gd name="connsiteX19" fmla="*/ 1233714 w 1357085"/>
                <a:gd name="connsiteY19" fmla="*/ 192859 h 1444716"/>
                <a:gd name="connsiteX20" fmla="*/ 1161143 w 1357085"/>
                <a:gd name="connsiteY20" fmla="*/ 123916 h 1444716"/>
                <a:gd name="connsiteX21" fmla="*/ 1124857 w 1357085"/>
                <a:gd name="connsiteY21" fmla="*/ 131173 h 1444716"/>
                <a:gd name="connsiteX22" fmla="*/ 1103085 w 1357085"/>
                <a:gd name="connsiteY22" fmla="*/ 98516 h 1444716"/>
                <a:gd name="connsiteX23" fmla="*/ 1005114 w 1357085"/>
                <a:gd name="connsiteY23" fmla="*/ 40459 h 1444716"/>
                <a:gd name="connsiteX24" fmla="*/ 957943 w 1357085"/>
                <a:gd name="connsiteY24" fmla="*/ 98516 h 1444716"/>
                <a:gd name="connsiteX25" fmla="*/ 907143 w 1357085"/>
                <a:gd name="connsiteY25" fmla="*/ 138430 h 1444716"/>
                <a:gd name="connsiteX26" fmla="*/ 867228 w 1357085"/>
                <a:gd name="connsiteY26" fmla="*/ 167459 h 1444716"/>
                <a:gd name="connsiteX27" fmla="*/ 816428 w 1357085"/>
                <a:gd name="connsiteY27" fmla="*/ 181973 h 1444716"/>
                <a:gd name="connsiteX28" fmla="*/ 780143 w 1357085"/>
                <a:gd name="connsiteY28" fmla="*/ 203744 h 1444716"/>
                <a:gd name="connsiteX29" fmla="*/ 736600 w 1357085"/>
                <a:gd name="connsiteY29" fmla="*/ 221887 h 1444716"/>
                <a:gd name="connsiteX30" fmla="*/ 653143 w 1357085"/>
                <a:gd name="connsiteY30" fmla="*/ 221887 h 1444716"/>
                <a:gd name="connsiteX31" fmla="*/ 620485 w 1357085"/>
                <a:gd name="connsiteY31" fmla="*/ 261802 h 1444716"/>
                <a:gd name="connsiteX32" fmla="*/ 602343 w 1357085"/>
                <a:gd name="connsiteY32" fmla="*/ 301716 h 1444716"/>
                <a:gd name="connsiteX33" fmla="*/ 555171 w 1357085"/>
                <a:gd name="connsiteY33" fmla="*/ 334373 h 1444716"/>
                <a:gd name="connsiteX34" fmla="*/ 529771 w 1357085"/>
                <a:gd name="connsiteY34" fmla="*/ 341630 h 1444716"/>
                <a:gd name="connsiteX35" fmla="*/ 551543 w 1357085"/>
                <a:gd name="connsiteY35" fmla="*/ 290830 h 1444716"/>
                <a:gd name="connsiteX36" fmla="*/ 547914 w 1357085"/>
                <a:gd name="connsiteY36" fmla="*/ 243659 h 1444716"/>
                <a:gd name="connsiteX37" fmla="*/ 595085 w 1357085"/>
                <a:gd name="connsiteY37" fmla="*/ 232773 h 1444716"/>
                <a:gd name="connsiteX38" fmla="*/ 664028 w 1357085"/>
                <a:gd name="connsiteY38" fmla="*/ 178344 h 1444716"/>
                <a:gd name="connsiteX39" fmla="*/ 725714 w 1357085"/>
                <a:gd name="connsiteY39" fmla="*/ 174716 h 1444716"/>
                <a:gd name="connsiteX40" fmla="*/ 798285 w 1357085"/>
                <a:gd name="connsiteY40" fmla="*/ 138430 h 1444716"/>
                <a:gd name="connsiteX41" fmla="*/ 834571 w 1357085"/>
                <a:gd name="connsiteY41" fmla="*/ 145687 h 1444716"/>
                <a:gd name="connsiteX42" fmla="*/ 892628 w 1357085"/>
                <a:gd name="connsiteY42" fmla="*/ 123916 h 1444716"/>
                <a:gd name="connsiteX43" fmla="*/ 838200 w 1357085"/>
                <a:gd name="connsiteY43" fmla="*/ 18687 h 1444716"/>
                <a:gd name="connsiteX44" fmla="*/ 783771 w 1357085"/>
                <a:gd name="connsiteY44" fmla="*/ 0 h 1444716"/>
                <a:gd name="connsiteX45" fmla="*/ 717913 w 1357085"/>
                <a:gd name="connsiteY45" fmla="*/ 43724 h 1444716"/>
                <a:gd name="connsiteX46" fmla="*/ 667475 w 1357085"/>
                <a:gd name="connsiteY46" fmla="*/ 76200 h 1444716"/>
                <a:gd name="connsiteX47" fmla="*/ 605971 w 1357085"/>
                <a:gd name="connsiteY47" fmla="*/ 120287 h 1444716"/>
                <a:gd name="connsiteX48" fmla="*/ 562428 w 1357085"/>
                <a:gd name="connsiteY48" fmla="*/ 134802 h 1444716"/>
                <a:gd name="connsiteX49" fmla="*/ 508000 w 1357085"/>
                <a:gd name="connsiteY49" fmla="*/ 94887 h 1444716"/>
                <a:gd name="connsiteX50" fmla="*/ 475343 w 1357085"/>
                <a:gd name="connsiteY50" fmla="*/ 113030 h 1444716"/>
                <a:gd name="connsiteX51" fmla="*/ 439057 w 1357085"/>
                <a:gd name="connsiteY51" fmla="*/ 87630 h 1444716"/>
                <a:gd name="connsiteX52" fmla="*/ 417285 w 1357085"/>
                <a:gd name="connsiteY52" fmla="*/ 120287 h 1444716"/>
                <a:gd name="connsiteX53" fmla="*/ 442685 w 1357085"/>
                <a:gd name="connsiteY53" fmla="*/ 185602 h 1444716"/>
                <a:gd name="connsiteX54" fmla="*/ 428171 w 1357085"/>
                <a:gd name="connsiteY54" fmla="*/ 221887 h 1444716"/>
                <a:gd name="connsiteX55" fmla="*/ 391885 w 1357085"/>
                <a:gd name="connsiteY55" fmla="*/ 229144 h 1444716"/>
                <a:gd name="connsiteX56" fmla="*/ 373743 w 1357085"/>
                <a:gd name="connsiteY56" fmla="*/ 276316 h 1444716"/>
                <a:gd name="connsiteX57" fmla="*/ 322943 w 1357085"/>
                <a:gd name="connsiteY57" fmla="*/ 287202 h 1444716"/>
                <a:gd name="connsiteX58" fmla="*/ 283028 w 1357085"/>
                <a:gd name="connsiteY58" fmla="*/ 316230 h 1444716"/>
                <a:gd name="connsiteX59" fmla="*/ 203200 w 1357085"/>
                <a:gd name="connsiteY59" fmla="*/ 308973 h 1444716"/>
                <a:gd name="connsiteX60" fmla="*/ 145143 w 1357085"/>
                <a:gd name="connsiteY60" fmla="*/ 250916 h 1444716"/>
                <a:gd name="connsiteX61" fmla="*/ 87085 w 1357085"/>
                <a:gd name="connsiteY61" fmla="*/ 261802 h 1444716"/>
                <a:gd name="connsiteX62" fmla="*/ 39914 w 1357085"/>
                <a:gd name="connsiteY62" fmla="*/ 290830 h 1444716"/>
                <a:gd name="connsiteX63" fmla="*/ 39914 w 1357085"/>
                <a:gd name="connsiteY63" fmla="*/ 334373 h 1444716"/>
                <a:gd name="connsiteX64" fmla="*/ 0 w 1357085"/>
                <a:gd name="connsiteY64" fmla="*/ 388802 h 1444716"/>
                <a:gd name="connsiteX65" fmla="*/ 50800 w 1357085"/>
                <a:gd name="connsiteY65" fmla="*/ 417830 h 1444716"/>
                <a:gd name="connsiteX66" fmla="*/ 72571 w 1357085"/>
                <a:gd name="connsiteY66" fmla="*/ 425087 h 1444716"/>
                <a:gd name="connsiteX67" fmla="*/ 72571 w 1357085"/>
                <a:gd name="connsiteY67" fmla="*/ 475887 h 1444716"/>
                <a:gd name="connsiteX68" fmla="*/ 39914 w 1357085"/>
                <a:gd name="connsiteY68" fmla="*/ 533944 h 1444716"/>
                <a:gd name="connsiteX69" fmla="*/ 54428 w 1357085"/>
                <a:gd name="connsiteY69" fmla="*/ 610144 h 1444716"/>
                <a:gd name="connsiteX70" fmla="*/ 79828 w 1357085"/>
                <a:gd name="connsiteY70" fmla="*/ 624659 h 1444716"/>
                <a:gd name="connsiteX71" fmla="*/ 90714 w 1357085"/>
                <a:gd name="connsiteY71" fmla="*/ 653687 h 1444716"/>
                <a:gd name="connsiteX72" fmla="*/ 54428 w 1357085"/>
                <a:gd name="connsiteY72" fmla="*/ 664573 h 1444716"/>
                <a:gd name="connsiteX73" fmla="*/ 68943 w 1357085"/>
                <a:gd name="connsiteY73" fmla="*/ 700859 h 1444716"/>
                <a:gd name="connsiteX74" fmla="*/ 43543 w 1357085"/>
                <a:gd name="connsiteY74" fmla="*/ 769802 h 1444716"/>
                <a:gd name="connsiteX75" fmla="*/ 61685 w 1357085"/>
                <a:gd name="connsiteY75" fmla="*/ 813344 h 1444716"/>
                <a:gd name="connsiteX76" fmla="*/ 101600 w 1357085"/>
                <a:gd name="connsiteY76" fmla="*/ 842373 h 1444716"/>
                <a:gd name="connsiteX77" fmla="*/ 83457 w 1357085"/>
                <a:gd name="connsiteY77" fmla="*/ 940344 h 1444716"/>
                <a:gd name="connsiteX78" fmla="*/ 68943 w 1357085"/>
                <a:gd name="connsiteY78" fmla="*/ 958487 h 1444716"/>
                <a:gd name="connsiteX79" fmla="*/ 72571 w 1357085"/>
                <a:gd name="connsiteY79" fmla="*/ 973002 h 1444716"/>
                <a:gd name="connsiteX80" fmla="*/ 264885 w 1357085"/>
                <a:gd name="connsiteY80" fmla="*/ 900430 h 1444716"/>
                <a:gd name="connsiteX81" fmla="*/ 264885 w 1357085"/>
                <a:gd name="connsiteY81" fmla="*/ 864144 h 1444716"/>
                <a:gd name="connsiteX82" fmla="*/ 391885 w 1357085"/>
                <a:gd name="connsiteY82" fmla="*/ 842373 h 1444716"/>
                <a:gd name="connsiteX83" fmla="*/ 449943 w 1357085"/>
                <a:gd name="connsiteY83" fmla="*/ 893173 h 1444716"/>
                <a:gd name="connsiteX84" fmla="*/ 482600 w 1357085"/>
                <a:gd name="connsiteY84" fmla="*/ 856887 h 1444716"/>
                <a:gd name="connsiteX85" fmla="*/ 526143 w 1357085"/>
                <a:gd name="connsiteY85" fmla="*/ 860516 h 1444716"/>
                <a:gd name="connsiteX86" fmla="*/ 555171 w 1357085"/>
                <a:gd name="connsiteY86" fmla="*/ 925830 h 1444716"/>
                <a:gd name="connsiteX87" fmla="*/ 587828 w 1357085"/>
                <a:gd name="connsiteY87" fmla="*/ 943973 h 1444716"/>
                <a:gd name="connsiteX88" fmla="*/ 620485 w 1357085"/>
                <a:gd name="connsiteY88" fmla="*/ 965744 h 1444716"/>
                <a:gd name="connsiteX89" fmla="*/ 674914 w 1357085"/>
                <a:gd name="connsiteY89" fmla="*/ 947602 h 1444716"/>
                <a:gd name="connsiteX90" fmla="*/ 791028 w 1357085"/>
                <a:gd name="connsiteY90" fmla="*/ 1045573 h 1444716"/>
                <a:gd name="connsiteX91" fmla="*/ 834571 w 1357085"/>
                <a:gd name="connsiteY91" fmla="*/ 1034687 h 1444716"/>
                <a:gd name="connsiteX92" fmla="*/ 921657 w 1357085"/>
                <a:gd name="connsiteY92" fmla="*/ 1056459 h 1444716"/>
                <a:gd name="connsiteX93" fmla="*/ 961571 w 1357085"/>
                <a:gd name="connsiteY93" fmla="*/ 1125402 h 1444716"/>
                <a:gd name="connsiteX94" fmla="*/ 903514 w 1357085"/>
                <a:gd name="connsiteY94" fmla="*/ 1292316 h 1444716"/>
                <a:gd name="connsiteX95" fmla="*/ 903514 w 1357085"/>
                <a:gd name="connsiteY95" fmla="*/ 1328602 h 1444716"/>
                <a:gd name="connsiteX96" fmla="*/ 932543 w 1357085"/>
                <a:gd name="connsiteY96" fmla="*/ 1339487 h 1444716"/>
                <a:gd name="connsiteX97" fmla="*/ 936171 w 1357085"/>
                <a:gd name="connsiteY97" fmla="*/ 1390287 h 1444716"/>
                <a:gd name="connsiteX98" fmla="*/ 1030514 w 1357085"/>
                <a:gd name="connsiteY98" fmla="*/ 1444716 h 14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357085" h="1444716">
                  <a:moveTo>
                    <a:pt x="1030514" y="1444716"/>
                  </a:moveTo>
                  <a:lnTo>
                    <a:pt x="1099457" y="1350373"/>
                  </a:lnTo>
                  <a:lnTo>
                    <a:pt x="1081314" y="1285059"/>
                  </a:lnTo>
                  <a:lnTo>
                    <a:pt x="1121228" y="1045573"/>
                  </a:lnTo>
                  <a:lnTo>
                    <a:pt x="1099457" y="1009287"/>
                  </a:lnTo>
                  <a:lnTo>
                    <a:pt x="1121228" y="958487"/>
                  </a:lnTo>
                  <a:lnTo>
                    <a:pt x="1113971" y="860516"/>
                  </a:lnTo>
                  <a:lnTo>
                    <a:pt x="1132114" y="751659"/>
                  </a:lnTo>
                  <a:lnTo>
                    <a:pt x="1150257" y="642802"/>
                  </a:lnTo>
                  <a:lnTo>
                    <a:pt x="1164771" y="595630"/>
                  </a:lnTo>
                  <a:lnTo>
                    <a:pt x="1201057" y="642802"/>
                  </a:lnTo>
                  <a:lnTo>
                    <a:pt x="1357085" y="417830"/>
                  </a:lnTo>
                  <a:lnTo>
                    <a:pt x="1317171" y="410573"/>
                  </a:lnTo>
                  <a:lnTo>
                    <a:pt x="1299028" y="377916"/>
                  </a:lnTo>
                  <a:lnTo>
                    <a:pt x="1259114" y="370659"/>
                  </a:lnTo>
                  <a:lnTo>
                    <a:pt x="1255485" y="316230"/>
                  </a:lnTo>
                  <a:lnTo>
                    <a:pt x="1299028" y="290830"/>
                  </a:lnTo>
                  <a:lnTo>
                    <a:pt x="1291771" y="250916"/>
                  </a:lnTo>
                  <a:lnTo>
                    <a:pt x="1237343" y="229144"/>
                  </a:lnTo>
                  <a:lnTo>
                    <a:pt x="1233714" y="192859"/>
                  </a:lnTo>
                  <a:lnTo>
                    <a:pt x="1161143" y="123916"/>
                  </a:lnTo>
                  <a:lnTo>
                    <a:pt x="1124857" y="131173"/>
                  </a:lnTo>
                  <a:lnTo>
                    <a:pt x="1103085" y="98516"/>
                  </a:lnTo>
                  <a:lnTo>
                    <a:pt x="1005114" y="40459"/>
                  </a:lnTo>
                  <a:lnTo>
                    <a:pt x="957943" y="98516"/>
                  </a:lnTo>
                  <a:lnTo>
                    <a:pt x="907143" y="138430"/>
                  </a:lnTo>
                  <a:lnTo>
                    <a:pt x="867228" y="167459"/>
                  </a:lnTo>
                  <a:lnTo>
                    <a:pt x="816428" y="181973"/>
                  </a:lnTo>
                  <a:lnTo>
                    <a:pt x="780143" y="203744"/>
                  </a:lnTo>
                  <a:lnTo>
                    <a:pt x="736600" y="221887"/>
                  </a:lnTo>
                  <a:lnTo>
                    <a:pt x="653143" y="221887"/>
                  </a:lnTo>
                  <a:lnTo>
                    <a:pt x="620485" y="261802"/>
                  </a:lnTo>
                  <a:lnTo>
                    <a:pt x="602343" y="301716"/>
                  </a:lnTo>
                  <a:lnTo>
                    <a:pt x="555171" y="334373"/>
                  </a:lnTo>
                  <a:lnTo>
                    <a:pt x="529771" y="341630"/>
                  </a:lnTo>
                  <a:lnTo>
                    <a:pt x="551543" y="290830"/>
                  </a:lnTo>
                  <a:lnTo>
                    <a:pt x="547914" y="243659"/>
                  </a:lnTo>
                  <a:lnTo>
                    <a:pt x="595085" y="232773"/>
                  </a:lnTo>
                  <a:lnTo>
                    <a:pt x="664028" y="178344"/>
                  </a:lnTo>
                  <a:lnTo>
                    <a:pt x="725714" y="174716"/>
                  </a:lnTo>
                  <a:lnTo>
                    <a:pt x="798285" y="138430"/>
                  </a:lnTo>
                  <a:lnTo>
                    <a:pt x="834571" y="145687"/>
                  </a:lnTo>
                  <a:lnTo>
                    <a:pt x="892628" y="123916"/>
                  </a:lnTo>
                  <a:lnTo>
                    <a:pt x="838200" y="18687"/>
                  </a:lnTo>
                  <a:lnTo>
                    <a:pt x="783771" y="0"/>
                  </a:lnTo>
                  <a:lnTo>
                    <a:pt x="717913" y="43724"/>
                  </a:lnTo>
                  <a:lnTo>
                    <a:pt x="667475" y="76200"/>
                  </a:lnTo>
                  <a:lnTo>
                    <a:pt x="605971" y="120287"/>
                  </a:lnTo>
                  <a:lnTo>
                    <a:pt x="562428" y="134802"/>
                  </a:lnTo>
                  <a:lnTo>
                    <a:pt x="508000" y="94887"/>
                  </a:lnTo>
                  <a:lnTo>
                    <a:pt x="475343" y="113030"/>
                  </a:lnTo>
                  <a:lnTo>
                    <a:pt x="439057" y="87630"/>
                  </a:lnTo>
                  <a:lnTo>
                    <a:pt x="417285" y="120287"/>
                  </a:lnTo>
                  <a:lnTo>
                    <a:pt x="442685" y="185602"/>
                  </a:lnTo>
                  <a:lnTo>
                    <a:pt x="428171" y="221887"/>
                  </a:lnTo>
                  <a:lnTo>
                    <a:pt x="391885" y="229144"/>
                  </a:lnTo>
                  <a:lnTo>
                    <a:pt x="373743" y="276316"/>
                  </a:lnTo>
                  <a:lnTo>
                    <a:pt x="322943" y="287202"/>
                  </a:lnTo>
                  <a:lnTo>
                    <a:pt x="283028" y="316230"/>
                  </a:lnTo>
                  <a:lnTo>
                    <a:pt x="203200" y="308973"/>
                  </a:lnTo>
                  <a:lnTo>
                    <a:pt x="145143" y="250916"/>
                  </a:lnTo>
                  <a:lnTo>
                    <a:pt x="87085" y="261802"/>
                  </a:lnTo>
                  <a:lnTo>
                    <a:pt x="39914" y="290830"/>
                  </a:lnTo>
                  <a:lnTo>
                    <a:pt x="39914" y="334373"/>
                  </a:lnTo>
                  <a:lnTo>
                    <a:pt x="0" y="388802"/>
                  </a:lnTo>
                  <a:lnTo>
                    <a:pt x="50800" y="417830"/>
                  </a:lnTo>
                  <a:lnTo>
                    <a:pt x="72571" y="425087"/>
                  </a:lnTo>
                  <a:lnTo>
                    <a:pt x="72571" y="475887"/>
                  </a:lnTo>
                  <a:lnTo>
                    <a:pt x="39914" y="533944"/>
                  </a:lnTo>
                  <a:lnTo>
                    <a:pt x="54428" y="610144"/>
                  </a:lnTo>
                  <a:lnTo>
                    <a:pt x="79828" y="624659"/>
                  </a:lnTo>
                  <a:lnTo>
                    <a:pt x="90714" y="653687"/>
                  </a:lnTo>
                  <a:lnTo>
                    <a:pt x="54428" y="664573"/>
                  </a:lnTo>
                  <a:lnTo>
                    <a:pt x="68943" y="700859"/>
                  </a:lnTo>
                  <a:lnTo>
                    <a:pt x="43543" y="769802"/>
                  </a:lnTo>
                  <a:lnTo>
                    <a:pt x="61685" y="813344"/>
                  </a:lnTo>
                  <a:lnTo>
                    <a:pt x="101600" y="842373"/>
                  </a:lnTo>
                  <a:lnTo>
                    <a:pt x="83457" y="940344"/>
                  </a:lnTo>
                  <a:lnTo>
                    <a:pt x="68943" y="958487"/>
                  </a:lnTo>
                  <a:lnTo>
                    <a:pt x="72571" y="973002"/>
                  </a:lnTo>
                  <a:lnTo>
                    <a:pt x="264885" y="900430"/>
                  </a:lnTo>
                  <a:lnTo>
                    <a:pt x="264885" y="864144"/>
                  </a:lnTo>
                  <a:lnTo>
                    <a:pt x="391885" y="842373"/>
                  </a:lnTo>
                  <a:lnTo>
                    <a:pt x="449943" y="893173"/>
                  </a:lnTo>
                  <a:lnTo>
                    <a:pt x="482600" y="856887"/>
                  </a:lnTo>
                  <a:lnTo>
                    <a:pt x="526143" y="860516"/>
                  </a:lnTo>
                  <a:lnTo>
                    <a:pt x="555171" y="925830"/>
                  </a:lnTo>
                  <a:lnTo>
                    <a:pt x="587828" y="943973"/>
                  </a:lnTo>
                  <a:lnTo>
                    <a:pt x="620485" y="965744"/>
                  </a:lnTo>
                  <a:lnTo>
                    <a:pt x="674914" y="947602"/>
                  </a:lnTo>
                  <a:lnTo>
                    <a:pt x="791028" y="1045573"/>
                  </a:lnTo>
                  <a:lnTo>
                    <a:pt x="834571" y="1034687"/>
                  </a:lnTo>
                  <a:lnTo>
                    <a:pt x="921657" y="1056459"/>
                  </a:lnTo>
                  <a:lnTo>
                    <a:pt x="961571" y="1125402"/>
                  </a:lnTo>
                  <a:lnTo>
                    <a:pt x="903514" y="1292316"/>
                  </a:lnTo>
                  <a:lnTo>
                    <a:pt x="903514" y="1328602"/>
                  </a:lnTo>
                  <a:lnTo>
                    <a:pt x="932543" y="1339487"/>
                  </a:lnTo>
                  <a:lnTo>
                    <a:pt x="936171" y="1390287"/>
                  </a:lnTo>
                  <a:lnTo>
                    <a:pt x="1030514" y="144471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8" name="Freeform 91">
              <a:extLst>
                <a:ext uri="{FF2B5EF4-FFF2-40B4-BE49-F238E27FC236}">
                  <a16:creationId xmlns:a16="http://schemas.microsoft.com/office/drawing/2014/main" xmlns="" id="{BDC07605-F569-4171-BAD8-1D3C5A26ECA7}"/>
                </a:ext>
              </a:extLst>
            </p:cNvPr>
            <p:cNvSpPr/>
            <p:nvPr/>
          </p:nvSpPr>
          <p:spPr>
            <a:xfrm>
              <a:off x="5572125" y="1973263"/>
              <a:ext cx="695325" cy="1146175"/>
            </a:xfrm>
            <a:custGeom>
              <a:avLst/>
              <a:gdLst>
                <a:gd name="connsiteX0" fmla="*/ 695194 w 695194"/>
                <a:gd name="connsiteY0" fmla="*/ 717115 h 1146132"/>
                <a:gd name="connsiteX1" fmla="*/ 638827 w 695194"/>
                <a:gd name="connsiteY1" fmla="*/ 692063 h 1146132"/>
                <a:gd name="connsiteX2" fmla="*/ 638827 w 695194"/>
                <a:gd name="connsiteY2" fmla="*/ 654485 h 1146132"/>
                <a:gd name="connsiteX3" fmla="*/ 604381 w 695194"/>
                <a:gd name="connsiteY3" fmla="*/ 629433 h 1146132"/>
                <a:gd name="connsiteX4" fmla="*/ 607512 w 695194"/>
                <a:gd name="connsiteY4" fmla="*/ 598118 h 1146132"/>
                <a:gd name="connsiteX5" fmla="*/ 569934 w 695194"/>
                <a:gd name="connsiteY5" fmla="*/ 569935 h 1146132"/>
                <a:gd name="connsiteX6" fmla="*/ 544882 w 695194"/>
                <a:gd name="connsiteY6" fmla="*/ 529225 h 1146132"/>
                <a:gd name="connsiteX7" fmla="*/ 513567 w 695194"/>
                <a:gd name="connsiteY7" fmla="*/ 519830 h 1146132"/>
                <a:gd name="connsiteX8" fmla="*/ 532356 w 695194"/>
                <a:gd name="connsiteY8" fmla="*/ 494778 h 1146132"/>
                <a:gd name="connsiteX9" fmla="*/ 551145 w 695194"/>
                <a:gd name="connsiteY9" fmla="*/ 488515 h 1146132"/>
                <a:gd name="connsiteX10" fmla="*/ 551145 w 695194"/>
                <a:gd name="connsiteY10" fmla="*/ 432148 h 1146132"/>
                <a:gd name="connsiteX11" fmla="*/ 610644 w 695194"/>
                <a:gd name="connsiteY11" fmla="*/ 447806 h 1146132"/>
                <a:gd name="connsiteX12" fmla="*/ 610644 w 695194"/>
                <a:gd name="connsiteY12" fmla="*/ 419622 h 1146132"/>
                <a:gd name="connsiteX13" fmla="*/ 585592 w 695194"/>
                <a:gd name="connsiteY13" fmla="*/ 400833 h 1146132"/>
                <a:gd name="connsiteX14" fmla="*/ 616907 w 695194"/>
                <a:gd name="connsiteY14" fmla="*/ 347598 h 1146132"/>
                <a:gd name="connsiteX15" fmla="*/ 582460 w 695194"/>
                <a:gd name="connsiteY15" fmla="*/ 341335 h 1146132"/>
                <a:gd name="connsiteX16" fmla="*/ 541750 w 695194"/>
                <a:gd name="connsiteY16" fmla="*/ 385176 h 1146132"/>
                <a:gd name="connsiteX17" fmla="*/ 497909 w 695194"/>
                <a:gd name="connsiteY17" fmla="*/ 322546 h 1146132"/>
                <a:gd name="connsiteX18" fmla="*/ 447805 w 695194"/>
                <a:gd name="connsiteY18" fmla="*/ 291230 h 1146132"/>
                <a:gd name="connsiteX19" fmla="*/ 444674 w 695194"/>
                <a:gd name="connsiteY19" fmla="*/ 147181 h 1146132"/>
                <a:gd name="connsiteX20" fmla="*/ 394570 w 695194"/>
                <a:gd name="connsiteY20" fmla="*/ 0 h 1146132"/>
                <a:gd name="connsiteX21" fmla="*/ 310019 w 695194"/>
                <a:gd name="connsiteY21" fmla="*/ 31315 h 1146132"/>
                <a:gd name="connsiteX22" fmla="*/ 331940 w 695194"/>
                <a:gd name="connsiteY22" fmla="*/ 72025 h 1146132"/>
                <a:gd name="connsiteX23" fmla="*/ 297493 w 695194"/>
                <a:gd name="connsiteY23" fmla="*/ 212943 h 1146132"/>
                <a:gd name="connsiteX24" fmla="*/ 209811 w 695194"/>
                <a:gd name="connsiteY24" fmla="*/ 244258 h 1146132"/>
                <a:gd name="connsiteX25" fmla="*/ 225468 w 695194"/>
                <a:gd name="connsiteY25" fmla="*/ 294362 h 1146132"/>
                <a:gd name="connsiteX26" fmla="*/ 209811 w 695194"/>
                <a:gd name="connsiteY26" fmla="*/ 407096 h 1146132"/>
                <a:gd name="connsiteX27" fmla="*/ 212942 w 695194"/>
                <a:gd name="connsiteY27" fmla="*/ 435280 h 1146132"/>
                <a:gd name="connsiteX28" fmla="*/ 84550 w 695194"/>
                <a:gd name="connsiteY28" fmla="*/ 648222 h 1146132"/>
                <a:gd name="connsiteX29" fmla="*/ 75156 w 695194"/>
                <a:gd name="connsiteY29" fmla="*/ 748430 h 1146132"/>
                <a:gd name="connsiteX30" fmla="*/ 6263 w 695194"/>
                <a:gd name="connsiteY30" fmla="*/ 864296 h 1146132"/>
                <a:gd name="connsiteX31" fmla="*/ 0 w 695194"/>
                <a:gd name="connsiteY31" fmla="*/ 926926 h 1146132"/>
                <a:gd name="connsiteX32" fmla="*/ 25052 w 695194"/>
                <a:gd name="connsiteY32" fmla="*/ 958241 h 1146132"/>
                <a:gd name="connsiteX33" fmla="*/ 12526 w 695194"/>
                <a:gd name="connsiteY33" fmla="*/ 1014609 h 1146132"/>
                <a:gd name="connsiteX34" fmla="*/ 28183 w 695194"/>
                <a:gd name="connsiteY34" fmla="*/ 1052187 h 1146132"/>
                <a:gd name="connsiteX35" fmla="*/ 78287 w 695194"/>
                <a:gd name="connsiteY35" fmla="*/ 1017740 h 1146132"/>
                <a:gd name="connsiteX36" fmla="*/ 81419 w 695194"/>
                <a:gd name="connsiteY36" fmla="*/ 1092896 h 1146132"/>
                <a:gd name="connsiteX37" fmla="*/ 162838 w 695194"/>
                <a:gd name="connsiteY37" fmla="*/ 1130474 h 1146132"/>
                <a:gd name="connsiteX38" fmla="*/ 203548 w 695194"/>
                <a:gd name="connsiteY38" fmla="*/ 1074107 h 1146132"/>
                <a:gd name="connsiteX39" fmla="*/ 263046 w 695194"/>
                <a:gd name="connsiteY39" fmla="*/ 1077239 h 1146132"/>
                <a:gd name="connsiteX40" fmla="*/ 294361 w 695194"/>
                <a:gd name="connsiteY40" fmla="*/ 1136737 h 1146132"/>
                <a:gd name="connsiteX41" fmla="*/ 369518 w 695194"/>
                <a:gd name="connsiteY41" fmla="*/ 1117948 h 1146132"/>
                <a:gd name="connsiteX42" fmla="*/ 410227 w 695194"/>
                <a:gd name="connsiteY42" fmla="*/ 1146132 h 1146132"/>
                <a:gd name="connsiteX43" fmla="*/ 657616 w 695194"/>
                <a:gd name="connsiteY43" fmla="*/ 1086633 h 1146132"/>
                <a:gd name="connsiteX44" fmla="*/ 641959 w 695194"/>
                <a:gd name="connsiteY44" fmla="*/ 998951 h 1146132"/>
                <a:gd name="connsiteX45" fmla="*/ 670142 w 695194"/>
                <a:gd name="connsiteY45" fmla="*/ 908137 h 1146132"/>
                <a:gd name="connsiteX46" fmla="*/ 663879 w 695194"/>
                <a:gd name="connsiteY46" fmla="*/ 879954 h 1146132"/>
                <a:gd name="connsiteX47" fmla="*/ 613775 w 695194"/>
                <a:gd name="connsiteY47" fmla="*/ 851770 h 1146132"/>
                <a:gd name="connsiteX48" fmla="*/ 604381 w 695194"/>
                <a:gd name="connsiteY48" fmla="*/ 836113 h 1146132"/>
                <a:gd name="connsiteX49" fmla="*/ 635696 w 695194"/>
                <a:gd name="connsiteY49" fmla="*/ 789140 h 1146132"/>
                <a:gd name="connsiteX50" fmla="*/ 632564 w 695194"/>
                <a:gd name="connsiteY50" fmla="*/ 757825 h 1146132"/>
                <a:gd name="connsiteX51" fmla="*/ 695194 w 695194"/>
                <a:gd name="connsiteY51" fmla="*/ 717115 h 114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95194" h="1146132">
                  <a:moveTo>
                    <a:pt x="695194" y="717115"/>
                  </a:moveTo>
                  <a:lnTo>
                    <a:pt x="638827" y="692063"/>
                  </a:lnTo>
                  <a:lnTo>
                    <a:pt x="638827" y="654485"/>
                  </a:lnTo>
                  <a:lnTo>
                    <a:pt x="604381" y="629433"/>
                  </a:lnTo>
                  <a:lnTo>
                    <a:pt x="607512" y="598118"/>
                  </a:lnTo>
                  <a:lnTo>
                    <a:pt x="569934" y="569935"/>
                  </a:lnTo>
                  <a:lnTo>
                    <a:pt x="544882" y="529225"/>
                  </a:lnTo>
                  <a:lnTo>
                    <a:pt x="513567" y="519830"/>
                  </a:lnTo>
                  <a:lnTo>
                    <a:pt x="532356" y="494778"/>
                  </a:lnTo>
                  <a:lnTo>
                    <a:pt x="551145" y="488515"/>
                  </a:lnTo>
                  <a:lnTo>
                    <a:pt x="551145" y="432148"/>
                  </a:lnTo>
                  <a:lnTo>
                    <a:pt x="610644" y="447806"/>
                  </a:lnTo>
                  <a:lnTo>
                    <a:pt x="610644" y="419622"/>
                  </a:lnTo>
                  <a:lnTo>
                    <a:pt x="585592" y="400833"/>
                  </a:lnTo>
                  <a:lnTo>
                    <a:pt x="616907" y="347598"/>
                  </a:lnTo>
                  <a:lnTo>
                    <a:pt x="582460" y="341335"/>
                  </a:lnTo>
                  <a:lnTo>
                    <a:pt x="541750" y="385176"/>
                  </a:lnTo>
                  <a:lnTo>
                    <a:pt x="497909" y="322546"/>
                  </a:lnTo>
                  <a:lnTo>
                    <a:pt x="447805" y="291230"/>
                  </a:lnTo>
                  <a:cubicBezTo>
                    <a:pt x="446761" y="243214"/>
                    <a:pt x="445718" y="195197"/>
                    <a:pt x="444674" y="147181"/>
                  </a:cubicBezTo>
                  <a:lnTo>
                    <a:pt x="394570" y="0"/>
                  </a:lnTo>
                  <a:lnTo>
                    <a:pt x="310019" y="31315"/>
                  </a:lnTo>
                  <a:lnTo>
                    <a:pt x="331940" y="72025"/>
                  </a:lnTo>
                  <a:lnTo>
                    <a:pt x="297493" y="212943"/>
                  </a:lnTo>
                  <a:lnTo>
                    <a:pt x="209811" y="244258"/>
                  </a:lnTo>
                  <a:lnTo>
                    <a:pt x="225468" y="294362"/>
                  </a:lnTo>
                  <a:lnTo>
                    <a:pt x="209811" y="407096"/>
                  </a:lnTo>
                  <a:lnTo>
                    <a:pt x="212942" y="435280"/>
                  </a:lnTo>
                  <a:lnTo>
                    <a:pt x="84550" y="648222"/>
                  </a:lnTo>
                  <a:lnTo>
                    <a:pt x="75156" y="748430"/>
                  </a:lnTo>
                  <a:lnTo>
                    <a:pt x="6263" y="864296"/>
                  </a:lnTo>
                  <a:lnTo>
                    <a:pt x="0" y="926926"/>
                  </a:lnTo>
                  <a:lnTo>
                    <a:pt x="25052" y="958241"/>
                  </a:lnTo>
                  <a:lnTo>
                    <a:pt x="12526" y="1014609"/>
                  </a:lnTo>
                  <a:lnTo>
                    <a:pt x="28183" y="1052187"/>
                  </a:lnTo>
                  <a:lnTo>
                    <a:pt x="78287" y="1017740"/>
                  </a:lnTo>
                  <a:lnTo>
                    <a:pt x="81419" y="1092896"/>
                  </a:lnTo>
                  <a:lnTo>
                    <a:pt x="162838" y="1130474"/>
                  </a:lnTo>
                  <a:lnTo>
                    <a:pt x="203548" y="1074107"/>
                  </a:lnTo>
                  <a:lnTo>
                    <a:pt x="263046" y="1077239"/>
                  </a:lnTo>
                  <a:lnTo>
                    <a:pt x="294361" y="1136737"/>
                  </a:lnTo>
                  <a:lnTo>
                    <a:pt x="369518" y="1117948"/>
                  </a:lnTo>
                  <a:lnTo>
                    <a:pt x="410227" y="1146132"/>
                  </a:lnTo>
                  <a:lnTo>
                    <a:pt x="657616" y="1086633"/>
                  </a:lnTo>
                  <a:lnTo>
                    <a:pt x="641959" y="998951"/>
                  </a:lnTo>
                  <a:lnTo>
                    <a:pt x="670142" y="908137"/>
                  </a:lnTo>
                  <a:lnTo>
                    <a:pt x="663879" y="879954"/>
                  </a:lnTo>
                  <a:lnTo>
                    <a:pt x="613775" y="851770"/>
                  </a:lnTo>
                  <a:lnTo>
                    <a:pt x="604381" y="836113"/>
                  </a:lnTo>
                  <a:lnTo>
                    <a:pt x="635696" y="789140"/>
                  </a:lnTo>
                  <a:lnTo>
                    <a:pt x="632564" y="757825"/>
                  </a:lnTo>
                  <a:lnTo>
                    <a:pt x="695194" y="7171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29" name="Freeform 92">
              <a:extLst>
                <a:ext uri="{FF2B5EF4-FFF2-40B4-BE49-F238E27FC236}">
                  <a16:creationId xmlns:a16="http://schemas.microsoft.com/office/drawing/2014/main" xmlns="" id="{40715B1E-D2D2-4ADF-ACCA-73C8E68F0E59}"/>
                </a:ext>
              </a:extLst>
            </p:cNvPr>
            <p:cNvSpPr/>
            <p:nvPr/>
          </p:nvSpPr>
          <p:spPr>
            <a:xfrm>
              <a:off x="5857875" y="1357313"/>
              <a:ext cx="985838" cy="1320800"/>
            </a:xfrm>
            <a:custGeom>
              <a:avLst/>
              <a:gdLst>
                <a:gd name="connsiteX0" fmla="*/ 411956 w 985837"/>
                <a:gd name="connsiteY0" fmla="*/ 1321593 h 1321593"/>
                <a:gd name="connsiteX1" fmla="*/ 438150 w 985837"/>
                <a:gd name="connsiteY1" fmla="*/ 1254918 h 1321593"/>
                <a:gd name="connsiteX2" fmla="*/ 402431 w 985837"/>
                <a:gd name="connsiteY2" fmla="*/ 1197768 h 1321593"/>
                <a:gd name="connsiteX3" fmla="*/ 411956 w 985837"/>
                <a:gd name="connsiteY3" fmla="*/ 1166812 h 1321593"/>
                <a:gd name="connsiteX4" fmla="*/ 447675 w 985837"/>
                <a:gd name="connsiteY4" fmla="*/ 1119187 h 1321593"/>
                <a:gd name="connsiteX5" fmla="*/ 442912 w 985837"/>
                <a:gd name="connsiteY5" fmla="*/ 1014412 h 1321593"/>
                <a:gd name="connsiteX6" fmla="*/ 650081 w 985837"/>
                <a:gd name="connsiteY6" fmla="*/ 897731 h 1321593"/>
                <a:gd name="connsiteX7" fmla="*/ 692943 w 985837"/>
                <a:gd name="connsiteY7" fmla="*/ 850106 h 1321593"/>
                <a:gd name="connsiteX8" fmla="*/ 733425 w 985837"/>
                <a:gd name="connsiteY8" fmla="*/ 840581 h 1321593"/>
                <a:gd name="connsiteX9" fmla="*/ 788193 w 985837"/>
                <a:gd name="connsiteY9" fmla="*/ 862012 h 1321593"/>
                <a:gd name="connsiteX10" fmla="*/ 828675 w 985837"/>
                <a:gd name="connsiteY10" fmla="*/ 771525 h 1321593"/>
                <a:gd name="connsiteX11" fmla="*/ 788193 w 985837"/>
                <a:gd name="connsiteY11" fmla="*/ 683418 h 1321593"/>
                <a:gd name="connsiteX12" fmla="*/ 871537 w 985837"/>
                <a:gd name="connsiteY12" fmla="*/ 600075 h 1321593"/>
                <a:gd name="connsiteX13" fmla="*/ 847725 w 985837"/>
                <a:gd name="connsiteY13" fmla="*/ 561975 h 1321593"/>
                <a:gd name="connsiteX14" fmla="*/ 814387 w 985837"/>
                <a:gd name="connsiteY14" fmla="*/ 533400 h 1321593"/>
                <a:gd name="connsiteX15" fmla="*/ 831056 w 985837"/>
                <a:gd name="connsiteY15" fmla="*/ 476250 h 1321593"/>
                <a:gd name="connsiteX16" fmla="*/ 883443 w 985837"/>
                <a:gd name="connsiteY16" fmla="*/ 400050 h 1321593"/>
                <a:gd name="connsiteX17" fmla="*/ 985837 w 985837"/>
                <a:gd name="connsiteY17" fmla="*/ 309562 h 1321593"/>
                <a:gd name="connsiteX18" fmla="*/ 985837 w 985837"/>
                <a:gd name="connsiteY18" fmla="*/ 238125 h 1321593"/>
                <a:gd name="connsiteX19" fmla="*/ 919162 w 985837"/>
                <a:gd name="connsiteY19" fmla="*/ 235743 h 1321593"/>
                <a:gd name="connsiteX20" fmla="*/ 769143 w 985837"/>
                <a:gd name="connsiteY20" fmla="*/ 169068 h 1321593"/>
                <a:gd name="connsiteX21" fmla="*/ 759618 w 985837"/>
                <a:gd name="connsiteY21" fmla="*/ 190500 h 1321593"/>
                <a:gd name="connsiteX22" fmla="*/ 709612 w 985837"/>
                <a:gd name="connsiteY22" fmla="*/ 183356 h 1321593"/>
                <a:gd name="connsiteX23" fmla="*/ 678656 w 985837"/>
                <a:gd name="connsiteY23" fmla="*/ 216693 h 1321593"/>
                <a:gd name="connsiteX24" fmla="*/ 642937 w 985837"/>
                <a:gd name="connsiteY24" fmla="*/ 211931 h 1321593"/>
                <a:gd name="connsiteX25" fmla="*/ 652462 w 985837"/>
                <a:gd name="connsiteY25" fmla="*/ 269081 h 1321593"/>
                <a:gd name="connsiteX26" fmla="*/ 616743 w 985837"/>
                <a:gd name="connsiteY26" fmla="*/ 269081 h 1321593"/>
                <a:gd name="connsiteX27" fmla="*/ 592931 w 985837"/>
                <a:gd name="connsiteY27" fmla="*/ 228600 h 1321593"/>
                <a:gd name="connsiteX28" fmla="*/ 616743 w 985837"/>
                <a:gd name="connsiteY28" fmla="*/ 145256 h 1321593"/>
                <a:gd name="connsiteX29" fmla="*/ 573881 w 985837"/>
                <a:gd name="connsiteY29" fmla="*/ 166687 h 1321593"/>
                <a:gd name="connsiteX30" fmla="*/ 595312 w 985837"/>
                <a:gd name="connsiteY30" fmla="*/ 114300 h 1321593"/>
                <a:gd name="connsiteX31" fmla="*/ 566737 w 985837"/>
                <a:gd name="connsiteY31" fmla="*/ 45243 h 1321593"/>
                <a:gd name="connsiteX32" fmla="*/ 492918 w 985837"/>
                <a:gd name="connsiteY32" fmla="*/ 69056 h 1321593"/>
                <a:gd name="connsiteX33" fmla="*/ 485775 w 985837"/>
                <a:gd name="connsiteY33" fmla="*/ 95250 h 1321593"/>
                <a:gd name="connsiteX34" fmla="*/ 466725 w 985837"/>
                <a:gd name="connsiteY34" fmla="*/ 69056 h 1321593"/>
                <a:gd name="connsiteX35" fmla="*/ 478631 w 985837"/>
                <a:gd name="connsiteY35" fmla="*/ 38100 h 1321593"/>
                <a:gd name="connsiteX36" fmla="*/ 400050 w 985837"/>
                <a:gd name="connsiteY36" fmla="*/ 0 h 1321593"/>
                <a:gd name="connsiteX37" fmla="*/ 316706 w 985837"/>
                <a:gd name="connsiteY37" fmla="*/ 190500 h 1321593"/>
                <a:gd name="connsiteX38" fmla="*/ 204787 w 985837"/>
                <a:gd name="connsiteY38" fmla="*/ 297656 h 1321593"/>
                <a:gd name="connsiteX39" fmla="*/ 216693 w 985837"/>
                <a:gd name="connsiteY39" fmla="*/ 392906 h 1321593"/>
                <a:gd name="connsiteX40" fmla="*/ 102393 w 985837"/>
                <a:gd name="connsiteY40" fmla="*/ 557212 h 1321593"/>
                <a:gd name="connsiteX41" fmla="*/ 0 w 985837"/>
                <a:gd name="connsiteY41" fmla="*/ 590550 h 1321593"/>
                <a:gd name="connsiteX42" fmla="*/ 7143 w 985837"/>
                <a:gd name="connsiteY42" fmla="*/ 650081 h 1321593"/>
                <a:gd name="connsiteX43" fmla="*/ 38100 w 985837"/>
                <a:gd name="connsiteY43" fmla="*/ 652462 h 1321593"/>
                <a:gd name="connsiteX44" fmla="*/ 107156 w 985837"/>
                <a:gd name="connsiteY44" fmla="*/ 626268 h 1321593"/>
                <a:gd name="connsiteX45" fmla="*/ 159543 w 985837"/>
                <a:gd name="connsiteY45" fmla="*/ 766762 h 1321593"/>
                <a:gd name="connsiteX46" fmla="*/ 161925 w 985837"/>
                <a:gd name="connsiteY46" fmla="*/ 904875 h 1321593"/>
                <a:gd name="connsiteX47" fmla="*/ 259556 w 985837"/>
                <a:gd name="connsiteY47" fmla="*/ 1000125 h 1321593"/>
                <a:gd name="connsiteX48" fmla="*/ 288131 w 985837"/>
                <a:gd name="connsiteY48" fmla="*/ 964406 h 1321593"/>
                <a:gd name="connsiteX49" fmla="*/ 323850 w 985837"/>
                <a:gd name="connsiteY49" fmla="*/ 969168 h 1321593"/>
                <a:gd name="connsiteX50" fmla="*/ 304800 w 985837"/>
                <a:gd name="connsiteY50" fmla="*/ 1014412 h 1321593"/>
                <a:gd name="connsiteX51" fmla="*/ 323850 w 985837"/>
                <a:gd name="connsiteY51" fmla="*/ 1045368 h 1321593"/>
                <a:gd name="connsiteX52" fmla="*/ 323850 w 985837"/>
                <a:gd name="connsiteY52" fmla="*/ 1066800 h 1321593"/>
                <a:gd name="connsiteX53" fmla="*/ 264318 w 985837"/>
                <a:gd name="connsiteY53" fmla="*/ 1052512 h 1321593"/>
                <a:gd name="connsiteX54" fmla="*/ 259556 w 985837"/>
                <a:gd name="connsiteY54" fmla="*/ 1102518 h 1321593"/>
                <a:gd name="connsiteX55" fmla="*/ 235743 w 985837"/>
                <a:gd name="connsiteY55" fmla="*/ 1143000 h 1321593"/>
                <a:gd name="connsiteX56" fmla="*/ 278606 w 985837"/>
                <a:gd name="connsiteY56" fmla="*/ 1164431 h 1321593"/>
                <a:gd name="connsiteX57" fmla="*/ 326231 w 985837"/>
                <a:gd name="connsiteY57" fmla="*/ 1233487 h 1321593"/>
                <a:gd name="connsiteX58" fmla="*/ 328612 w 985837"/>
                <a:gd name="connsiteY58" fmla="*/ 1252537 h 1321593"/>
                <a:gd name="connsiteX59" fmla="*/ 357187 w 985837"/>
                <a:gd name="connsiteY59" fmla="*/ 1271587 h 1321593"/>
                <a:gd name="connsiteX60" fmla="*/ 352425 w 985837"/>
                <a:gd name="connsiteY60" fmla="*/ 1321593 h 1321593"/>
                <a:gd name="connsiteX61" fmla="*/ 411956 w 985837"/>
                <a:gd name="connsiteY61" fmla="*/ 1321593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85837" h="1321593">
                  <a:moveTo>
                    <a:pt x="411956" y="1321593"/>
                  </a:moveTo>
                  <a:lnTo>
                    <a:pt x="438150" y="1254918"/>
                  </a:lnTo>
                  <a:lnTo>
                    <a:pt x="402431" y="1197768"/>
                  </a:lnTo>
                  <a:lnTo>
                    <a:pt x="411956" y="1166812"/>
                  </a:lnTo>
                  <a:lnTo>
                    <a:pt x="447675" y="1119187"/>
                  </a:lnTo>
                  <a:lnTo>
                    <a:pt x="442912" y="1014412"/>
                  </a:lnTo>
                  <a:lnTo>
                    <a:pt x="650081" y="897731"/>
                  </a:lnTo>
                  <a:lnTo>
                    <a:pt x="692943" y="850106"/>
                  </a:lnTo>
                  <a:lnTo>
                    <a:pt x="733425" y="840581"/>
                  </a:lnTo>
                  <a:lnTo>
                    <a:pt x="788193" y="862012"/>
                  </a:lnTo>
                  <a:lnTo>
                    <a:pt x="828675" y="771525"/>
                  </a:lnTo>
                  <a:lnTo>
                    <a:pt x="788193" y="683418"/>
                  </a:lnTo>
                  <a:lnTo>
                    <a:pt x="871537" y="600075"/>
                  </a:lnTo>
                  <a:lnTo>
                    <a:pt x="847725" y="561975"/>
                  </a:lnTo>
                  <a:lnTo>
                    <a:pt x="814387" y="533400"/>
                  </a:lnTo>
                  <a:lnTo>
                    <a:pt x="831056" y="476250"/>
                  </a:lnTo>
                  <a:lnTo>
                    <a:pt x="883443" y="400050"/>
                  </a:lnTo>
                  <a:lnTo>
                    <a:pt x="985837" y="309562"/>
                  </a:lnTo>
                  <a:lnTo>
                    <a:pt x="985837" y="238125"/>
                  </a:lnTo>
                  <a:lnTo>
                    <a:pt x="919162" y="235743"/>
                  </a:lnTo>
                  <a:lnTo>
                    <a:pt x="769143" y="169068"/>
                  </a:lnTo>
                  <a:lnTo>
                    <a:pt x="759618" y="190500"/>
                  </a:lnTo>
                  <a:lnTo>
                    <a:pt x="709612" y="183356"/>
                  </a:lnTo>
                  <a:lnTo>
                    <a:pt x="678656" y="216693"/>
                  </a:lnTo>
                  <a:lnTo>
                    <a:pt x="642937" y="211931"/>
                  </a:lnTo>
                  <a:lnTo>
                    <a:pt x="652462" y="269081"/>
                  </a:lnTo>
                  <a:lnTo>
                    <a:pt x="616743" y="269081"/>
                  </a:lnTo>
                  <a:lnTo>
                    <a:pt x="592931" y="228600"/>
                  </a:lnTo>
                  <a:lnTo>
                    <a:pt x="616743" y="145256"/>
                  </a:lnTo>
                  <a:lnTo>
                    <a:pt x="573881" y="166687"/>
                  </a:lnTo>
                  <a:lnTo>
                    <a:pt x="595312" y="114300"/>
                  </a:lnTo>
                  <a:lnTo>
                    <a:pt x="566737" y="45243"/>
                  </a:lnTo>
                  <a:lnTo>
                    <a:pt x="492918" y="69056"/>
                  </a:lnTo>
                  <a:lnTo>
                    <a:pt x="485775" y="95250"/>
                  </a:lnTo>
                  <a:lnTo>
                    <a:pt x="466725" y="69056"/>
                  </a:lnTo>
                  <a:lnTo>
                    <a:pt x="478631" y="38100"/>
                  </a:lnTo>
                  <a:lnTo>
                    <a:pt x="400050" y="0"/>
                  </a:lnTo>
                  <a:lnTo>
                    <a:pt x="316706" y="190500"/>
                  </a:lnTo>
                  <a:lnTo>
                    <a:pt x="204787" y="297656"/>
                  </a:lnTo>
                  <a:lnTo>
                    <a:pt x="216693" y="392906"/>
                  </a:lnTo>
                  <a:lnTo>
                    <a:pt x="102393" y="557212"/>
                  </a:lnTo>
                  <a:lnTo>
                    <a:pt x="0" y="590550"/>
                  </a:lnTo>
                  <a:lnTo>
                    <a:pt x="7143" y="650081"/>
                  </a:lnTo>
                  <a:lnTo>
                    <a:pt x="38100" y="652462"/>
                  </a:lnTo>
                  <a:lnTo>
                    <a:pt x="107156" y="626268"/>
                  </a:lnTo>
                  <a:lnTo>
                    <a:pt x="159543" y="766762"/>
                  </a:lnTo>
                  <a:lnTo>
                    <a:pt x="161925" y="904875"/>
                  </a:lnTo>
                  <a:lnTo>
                    <a:pt x="259556" y="1000125"/>
                  </a:lnTo>
                  <a:lnTo>
                    <a:pt x="288131" y="964406"/>
                  </a:lnTo>
                  <a:lnTo>
                    <a:pt x="323850" y="969168"/>
                  </a:lnTo>
                  <a:lnTo>
                    <a:pt x="304800" y="1014412"/>
                  </a:lnTo>
                  <a:lnTo>
                    <a:pt x="323850" y="1045368"/>
                  </a:lnTo>
                  <a:lnTo>
                    <a:pt x="323850" y="1066800"/>
                  </a:lnTo>
                  <a:lnTo>
                    <a:pt x="264318" y="1052512"/>
                  </a:lnTo>
                  <a:lnTo>
                    <a:pt x="259556" y="1102518"/>
                  </a:lnTo>
                  <a:lnTo>
                    <a:pt x="235743" y="1143000"/>
                  </a:lnTo>
                  <a:lnTo>
                    <a:pt x="278606" y="1164431"/>
                  </a:lnTo>
                  <a:lnTo>
                    <a:pt x="326231" y="1233487"/>
                  </a:lnTo>
                  <a:lnTo>
                    <a:pt x="328612" y="1252537"/>
                  </a:lnTo>
                  <a:lnTo>
                    <a:pt x="357187" y="1271587"/>
                  </a:lnTo>
                  <a:lnTo>
                    <a:pt x="352425" y="1321593"/>
                  </a:lnTo>
                  <a:lnTo>
                    <a:pt x="411956" y="1321593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30" name="Freeform 93">
              <a:extLst>
                <a:ext uri="{FF2B5EF4-FFF2-40B4-BE49-F238E27FC236}">
                  <a16:creationId xmlns:a16="http://schemas.microsoft.com/office/drawing/2014/main" xmlns="" id="{C02F230D-51C4-4B24-83E8-309E9850F6FB}"/>
                </a:ext>
              </a:extLst>
            </p:cNvPr>
            <p:cNvSpPr/>
            <p:nvPr/>
          </p:nvSpPr>
          <p:spPr>
            <a:xfrm>
              <a:off x="6261100" y="1590675"/>
              <a:ext cx="800100" cy="1160463"/>
            </a:xfrm>
            <a:custGeom>
              <a:avLst/>
              <a:gdLst>
                <a:gd name="connsiteX0" fmla="*/ 692944 w 800100"/>
                <a:gd name="connsiteY0" fmla="*/ 838200 h 1159669"/>
                <a:gd name="connsiteX1" fmla="*/ 795337 w 800100"/>
                <a:gd name="connsiteY1" fmla="*/ 769144 h 1159669"/>
                <a:gd name="connsiteX2" fmla="*/ 778669 w 800100"/>
                <a:gd name="connsiteY2" fmla="*/ 654844 h 1159669"/>
                <a:gd name="connsiteX3" fmla="*/ 800100 w 800100"/>
                <a:gd name="connsiteY3" fmla="*/ 597694 h 1159669"/>
                <a:gd name="connsiteX4" fmla="*/ 800100 w 800100"/>
                <a:gd name="connsiteY4" fmla="*/ 545306 h 1159669"/>
                <a:gd name="connsiteX5" fmla="*/ 759619 w 800100"/>
                <a:gd name="connsiteY5" fmla="*/ 552450 h 1159669"/>
                <a:gd name="connsiteX6" fmla="*/ 742950 w 800100"/>
                <a:gd name="connsiteY6" fmla="*/ 421481 h 1159669"/>
                <a:gd name="connsiteX7" fmla="*/ 721519 w 800100"/>
                <a:gd name="connsiteY7" fmla="*/ 395288 h 1159669"/>
                <a:gd name="connsiteX8" fmla="*/ 681037 w 800100"/>
                <a:gd name="connsiteY8" fmla="*/ 264319 h 1159669"/>
                <a:gd name="connsiteX9" fmla="*/ 707231 w 800100"/>
                <a:gd name="connsiteY9" fmla="*/ 202406 h 1159669"/>
                <a:gd name="connsiteX10" fmla="*/ 697706 w 800100"/>
                <a:gd name="connsiteY10" fmla="*/ 133350 h 1159669"/>
                <a:gd name="connsiteX11" fmla="*/ 661987 w 800100"/>
                <a:gd name="connsiteY11" fmla="*/ 80963 h 1159669"/>
                <a:gd name="connsiteX12" fmla="*/ 681037 w 800100"/>
                <a:gd name="connsiteY12" fmla="*/ 28575 h 1159669"/>
                <a:gd name="connsiteX13" fmla="*/ 590550 w 800100"/>
                <a:gd name="connsiteY13" fmla="*/ 0 h 1159669"/>
                <a:gd name="connsiteX14" fmla="*/ 581025 w 800100"/>
                <a:gd name="connsiteY14" fmla="*/ 78581 h 1159669"/>
                <a:gd name="connsiteX15" fmla="*/ 473869 w 800100"/>
                <a:gd name="connsiteY15" fmla="*/ 169069 h 1159669"/>
                <a:gd name="connsiteX16" fmla="*/ 423862 w 800100"/>
                <a:gd name="connsiteY16" fmla="*/ 300038 h 1159669"/>
                <a:gd name="connsiteX17" fmla="*/ 464344 w 800100"/>
                <a:gd name="connsiteY17" fmla="*/ 354806 h 1159669"/>
                <a:gd name="connsiteX18" fmla="*/ 383381 w 800100"/>
                <a:gd name="connsiteY18" fmla="*/ 450056 h 1159669"/>
                <a:gd name="connsiteX19" fmla="*/ 421481 w 800100"/>
                <a:gd name="connsiteY19" fmla="*/ 552450 h 1159669"/>
                <a:gd name="connsiteX20" fmla="*/ 385762 w 800100"/>
                <a:gd name="connsiteY20" fmla="*/ 635794 h 1159669"/>
                <a:gd name="connsiteX21" fmla="*/ 323850 w 800100"/>
                <a:gd name="connsiteY21" fmla="*/ 607219 h 1159669"/>
                <a:gd name="connsiteX22" fmla="*/ 280987 w 800100"/>
                <a:gd name="connsiteY22" fmla="*/ 626269 h 1159669"/>
                <a:gd name="connsiteX23" fmla="*/ 242887 w 800100"/>
                <a:gd name="connsiteY23" fmla="*/ 676275 h 1159669"/>
                <a:gd name="connsiteX24" fmla="*/ 35719 w 800100"/>
                <a:gd name="connsiteY24" fmla="*/ 785813 h 1159669"/>
                <a:gd name="connsiteX25" fmla="*/ 30956 w 800100"/>
                <a:gd name="connsiteY25" fmla="*/ 892969 h 1159669"/>
                <a:gd name="connsiteX26" fmla="*/ 0 w 800100"/>
                <a:gd name="connsiteY26" fmla="*/ 957263 h 1159669"/>
                <a:gd name="connsiteX27" fmla="*/ 26194 w 800100"/>
                <a:gd name="connsiteY27" fmla="*/ 1028700 h 1159669"/>
                <a:gd name="connsiteX28" fmla="*/ 14287 w 800100"/>
                <a:gd name="connsiteY28" fmla="*/ 1095375 h 1159669"/>
                <a:gd name="connsiteX29" fmla="*/ 54769 w 800100"/>
                <a:gd name="connsiteY29" fmla="*/ 1102519 h 1159669"/>
                <a:gd name="connsiteX30" fmla="*/ 109537 w 800100"/>
                <a:gd name="connsiteY30" fmla="*/ 1145381 h 1159669"/>
                <a:gd name="connsiteX31" fmla="*/ 192881 w 800100"/>
                <a:gd name="connsiteY31" fmla="*/ 1159669 h 1159669"/>
                <a:gd name="connsiteX32" fmla="*/ 238125 w 800100"/>
                <a:gd name="connsiteY32" fmla="*/ 1133475 h 1159669"/>
                <a:gd name="connsiteX33" fmla="*/ 288131 w 800100"/>
                <a:gd name="connsiteY33" fmla="*/ 1126331 h 1159669"/>
                <a:gd name="connsiteX34" fmla="*/ 311944 w 800100"/>
                <a:gd name="connsiteY34" fmla="*/ 1066800 h 1159669"/>
                <a:gd name="connsiteX35" fmla="*/ 342900 w 800100"/>
                <a:gd name="connsiteY35" fmla="*/ 1045369 h 1159669"/>
                <a:gd name="connsiteX36" fmla="*/ 323850 w 800100"/>
                <a:gd name="connsiteY36" fmla="*/ 966788 h 1159669"/>
                <a:gd name="connsiteX37" fmla="*/ 338137 w 800100"/>
                <a:gd name="connsiteY37" fmla="*/ 938213 h 1159669"/>
                <a:gd name="connsiteX38" fmla="*/ 376237 w 800100"/>
                <a:gd name="connsiteY38" fmla="*/ 954881 h 1159669"/>
                <a:gd name="connsiteX39" fmla="*/ 414337 w 800100"/>
                <a:gd name="connsiteY39" fmla="*/ 950119 h 1159669"/>
                <a:gd name="connsiteX40" fmla="*/ 476250 w 800100"/>
                <a:gd name="connsiteY40" fmla="*/ 983456 h 1159669"/>
                <a:gd name="connsiteX41" fmla="*/ 692944 w 800100"/>
                <a:gd name="connsiteY41" fmla="*/ 838200 h 1159669"/>
                <a:gd name="connsiteX0" fmla="*/ 692944 w 800100"/>
                <a:gd name="connsiteY0" fmla="*/ 838200 h 1159669"/>
                <a:gd name="connsiteX1" fmla="*/ 795337 w 800100"/>
                <a:gd name="connsiteY1" fmla="*/ 769144 h 1159669"/>
                <a:gd name="connsiteX2" fmla="*/ 778669 w 800100"/>
                <a:gd name="connsiteY2" fmla="*/ 654844 h 1159669"/>
                <a:gd name="connsiteX3" fmla="*/ 800100 w 800100"/>
                <a:gd name="connsiteY3" fmla="*/ 597694 h 1159669"/>
                <a:gd name="connsiteX4" fmla="*/ 800100 w 800100"/>
                <a:gd name="connsiteY4" fmla="*/ 545306 h 1159669"/>
                <a:gd name="connsiteX5" fmla="*/ 759619 w 800100"/>
                <a:gd name="connsiteY5" fmla="*/ 552450 h 1159669"/>
                <a:gd name="connsiteX6" fmla="*/ 742950 w 800100"/>
                <a:gd name="connsiteY6" fmla="*/ 421481 h 1159669"/>
                <a:gd name="connsiteX7" fmla="*/ 721519 w 800100"/>
                <a:gd name="connsiteY7" fmla="*/ 395288 h 1159669"/>
                <a:gd name="connsiteX8" fmla="*/ 681037 w 800100"/>
                <a:gd name="connsiteY8" fmla="*/ 264319 h 1159669"/>
                <a:gd name="connsiteX9" fmla="*/ 707231 w 800100"/>
                <a:gd name="connsiteY9" fmla="*/ 202406 h 1159669"/>
                <a:gd name="connsiteX10" fmla="*/ 697706 w 800100"/>
                <a:gd name="connsiteY10" fmla="*/ 133350 h 1159669"/>
                <a:gd name="connsiteX11" fmla="*/ 661987 w 800100"/>
                <a:gd name="connsiteY11" fmla="*/ 80963 h 1159669"/>
                <a:gd name="connsiteX12" fmla="*/ 681037 w 800100"/>
                <a:gd name="connsiteY12" fmla="*/ 28575 h 1159669"/>
                <a:gd name="connsiteX13" fmla="*/ 590550 w 800100"/>
                <a:gd name="connsiteY13" fmla="*/ 0 h 1159669"/>
                <a:gd name="connsiteX14" fmla="*/ 581025 w 800100"/>
                <a:gd name="connsiteY14" fmla="*/ 78581 h 1159669"/>
                <a:gd name="connsiteX15" fmla="*/ 473869 w 800100"/>
                <a:gd name="connsiteY15" fmla="*/ 169069 h 1159669"/>
                <a:gd name="connsiteX16" fmla="*/ 416242 w 800100"/>
                <a:gd name="connsiteY16" fmla="*/ 258128 h 1159669"/>
                <a:gd name="connsiteX17" fmla="*/ 464344 w 800100"/>
                <a:gd name="connsiteY17" fmla="*/ 354806 h 1159669"/>
                <a:gd name="connsiteX18" fmla="*/ 383381 w 800100"/>
                <a:gd name="connsiteY18" fmla="*/ 450056 h 1159669"/>
                <a:gd name="connsiteX19" fmla="*/ 421481 w 800100"/>
                <a:gd name="connsiteY19" fmla="*/ 552450 h 1159669"/>
                <a:gd name="connsiteX20" fmla="*/ 385762 w 800100"/>
                <a:gd name="connsiteY20" fmla="*/ 635794 h 1159669"/>
                <a:gd name="connsiteX21" fmla="*/ 323850 w 800100"/>
                <a:gd name="connsiteY21" fmla="*/ 607219 h 1159669"/>
                <a:gd name="connsiteX22" fmla="*/ 280987 w 800100"/>
                <a:gd name="connsiteY22" fmla="*/ 626269 h 1159669"/>
                <a:gd name="connsiteX23" fmla="*/ 242887 w 800100"/>
                <a:gd name="connsiteY23" fmla="*/ 676275 h 1159669"/>
                <a:gd name="connsiteX24" fmla="*/ 35719 w 800100"/>
                <a:gd name="connsiteY24" fmla="*/ 785813 h 1159669"/>
                <a:gd name="connsiteX25" fmla="*/ 30956 w 800100"/>
                <a:gd name="connsiteY25" fmla="*/ 892969 h 1159669"/>
                <a:gd name="connsiteX26" fmla="*/ 0 w 800100"/>
                <a:gd name="connsiteY26" fmla="*/ 957263 h 1159669"/>
                <a:gd name="connsiteX27" fmla="*/ 26194 w 800100"/>
                <a:gd name="connsiteY27" fmla="*/ 1028700 h 1159669"/>
                <a:gd name="connsiteX28" fmla="*/ 14287 w 800100"/>
                <a:gd name="connsiteY28" fmla="*/ 1095375 h 1159669"/>
                <a:gd name="connsiteX29" fmla="*/ 54769 w 800100"/>
                <a:gd name="connsiteY29" fmla="*/ 1102519 h 1159669"/>
                <a:gd name="connsiteX30" fmla="*/ 109537 w 800100"/>
                <a:gd name="connsiteY30" fmla="*/ 1145381 h 1159669"/>
                <a:gd name="connsiteX31" fmla="*/ 192881 w 800100"/>
                <a:gd name="connsiteY31" fmla="*/ 1159669 h 1159669"/>
                <a:gd name="connsiteX32" fmla="*/ 238125 w 800100"/>
                <a:gd name="connsiteY32" fmla="*/ 1133475 h 1159669"/>
                <a:gd name="connsiteX33" fmla="*/ 288131 w 800100"/>
                <a:gd name="connsiteY33" fmla="*/ 1126331 h 1159669"/>
                <a:gd name="connsiteX34" fmla="*/ 311944 w 800100"/>
                <a:gd name="connsiteY34" fmla="*/ 1066800 h 1159669"/>
                <a:gd name="connsiteX35" fmla="*/ 342900 w 800100"/>
                <a:gd name="connsiteY35" fmla="*/ 1045369 h 1159669"/>
                <a:gd name="connsiteX36" fmla="*/ 323850 w 800100"/>
                <a:gd name="connsiteY36" fmla="*/ 966788 h 1159669"/>
                <a:gd name="connsiteX37" fmla="*/ 338137 w 800100"/>
                <a:gd name="connsiteY37" fmla="*/ 938213 h 1159669"/>
                <a:gd name="connsiteX38" fmla="*/ 376237 w 800100"/>
                <a:gd name="connsiteY38" fmla="*/ 954881 h 1159669"/>
                <a:gd name="connsiteX39" fmla="*/ 414337 w 800100"/>
                <a:gd name="connsiteY39" fmla="*/ 950119 h 1159669"/>
                <a:gd name="connsiteX40" fmla="*/ 476250 w 800100"/>
                <a:gd name="connsiteY40" fmla="*/ 983456 h 1159669"/>
                <a:gd name="connsiteX41" fmla="*/ 692944 w 800100"/>
                <a:gd name="connsiteY41" fmla="*/ 838200 h 1159669"/>
                <a:gd name="connsiteX0" fmla="*/ 692944 w 800100"/>
                <a:gd name="connsiteY0" fmla="*/ 838200 h 1159669"/>
                <a:gd name="connsiteX1" fmla="*/ 795337 w 800100"/>
                <a:gd name="connsiteY1" fmla="*/ 769144 h 1159669"/>
                <a:gd name="connsiteX2" fmla="*/ 778669 w 800100"/>
                <a:gd name="connsiteY2" fmla="*/ 654844 h 1159669"/>
                <a:gd name="connsiteX3" fmla="*/ 800100 w 800100"/>
                <a:gd name="connsiteY3" fmla="*/ 597694 h 1159669"/>
                <a:gd name="connsiteX4" fmla="*/ 800100 w 800100"/>
                <a:gd name="connsiteY4" fmla="*/ 545306 h 1159669"/>
                <a:gd name="connsiteX5" fmla="*/ 759619 w 800100"/>
                <a:gd name="connsiteY5" fmla="*/ 552450 h 1159669"/>
                <a:gd name="connsiteX6" fmla="*/ 742950 w 800100"/>
                <a:gd name="connsiteY6" fmla="*/ 421481 h 1159669"/>
                <a:gd name="connsiteX7" fmla="*/ 721519 w 800100"/>
                <a:gd name="connsiteY7" fmla="*/ 395288 h 1159669"/>
                <a:gd name="connsiteX8" fmla="*/ 681037 w 800100"/>
                <a:gd name="connsiteY8" fmla="*/ 264319 h 1159669"/>
                <a:gd name="connsiteX9" fmla="*/ 707231 w 800100"/>
                <a:gd name="connsiteY9" fmla="*/ 202406 h 1159669"/>
                <a:gd name="connsiteX10" fmla="*/ 697706 w 800100"/>
                <a:gd name="connsiteY10" fmla="*/ 133350 h 1159669"/>
                <a:gd name="connsiteX11" fmla="*/ 661987 w 800100"/>
                <a:gd name="connsiteY11" fmla="*/ 80963 h 1159669"/>
                <a:gd name="connsiteX12" fmla="*/ 681037 w 800100"/>
                <a:gd name="connsiteY12" fmla="*/ 28575 h 1159669"/>
                <a:gd name="connsiteX13" fmla="*/ 590550 w 800100"/>
                <a:gd name="connsiteY13" fmla="*/ 0 h 1159669"/>
                <a:gd name="connsiteX14" fmla="*/ 581025 w 800100"/>
                <a:gd name="connsiteY14" fmla="*/ 78581 h 1159669"/>
                <a:gd name="connsiteX15" fmla="*/ 473869 w 800100"/>
                <a:gd name="connsiteY15" fmla="*/ 169069 h 1159669"/>
                <a:gd name="connsiteX16" fmla="*/ 416242 w 800100"/>
                <a:gd name="connsiteY16" fmla="*/ 258128 h 1159669"/>
                <a:gd name="connsiteX17" fmla="*/ 440531 w 800100"/>
                <a:gd name="connsiteY17" fmla="*/ 310515 h 1159669"/>
                <a:gd name="connsiteX18" fmla="*/ 464344 w 800100"/>
                <a:gd name="connsiteY18" fmla="*/ 354806 h 1159669"/>
                <a:gd name="connsiteX19" fmla="*/ 383381 w 800100"/>
                <a:gd name="connsiteY19" fmla="*/ 450056 h 1159669"/>
                <a:gd name="connsiteX20" fmla="*/ 421481 w 800100"/>
                <a:gd name="connsiteY20" fmla="*/ 552450 h 1159669"/>
                <a:gd name="connsiteX21" fmla="*/ 385762 w 800100"/>
                <a:gd name="connsiteY21" fmla="*/ 635794 h 1159669"/>
                <a:gd name="connsiteX22" fmla="*/ 323850 w 800100"/>
                <a:gd name="connsiteY22" fmla="*/ 607219 h 1159669"/>
                <a:gd name="connsiteX23" fmla="*/ 280987 w 800100"/>
                <a:gd name="connsiteY23" fmla="*/ 626269 h 1159669"/>
                <a:gd name="connsiteX24" fmla="*/ 242887 w 800100"/>
                <a:gd name="connsiteY24" fmla="*/ 676275 h 1159669"/>
                <a:gd name="connsiteX25" fmla="*/ 35719 w 800100"/>
                <a:gd name="connsiteY25" fmla="*/ 785813 h 1159669"/>
                <a:gd name="connsiteX26" fmla="*/ 30956 w 800100"/>
                <a:gd name="connsiteY26" fmla="*/ 892969 h 1159669"/>
                <a:gd name="connsiteX27" fmla="*/ 0 w 800100"/>
                <a:gd name="connsiteY27" fmla="*/ 957263 h 1159669"/>
                <a:gd name="connsiteX28" fmla="*/ 26194 w 800100"/>
                <a:gd name="connsiteY28" fmla="*/ 1028700 h 1159669"/>
                <a:gd name="connsiteX29" fmla="*/ 14287 w 800100"/>
                <a:gd name="connsiteY29" fmla="*/ 1095375 h 1159669"/>
                <a:gd name="connsiteX30" fmla="*/ 54769 w 800100"/>
                <a:gd name="connsiteY30" fmla="*/ 1102519 h 1159669"/>
                <a:gd name="connsiteX31" fmla="*/ 109537 w 800100"/>
                <a:gd name="connsiteY31" fmla="*/ 1145381 h 1159669"/>
                <a:gd name="connsiteX32" fmla="*/ 192881 w 800100"/>
                <a:gd name="connsiteY32" fmla="*/ 1159669 h 1159669"/>
                <a:gd name="connsiteX33" fmla="*/ 238125 w 800100"/>
                <a:gd name="connsiteY33" fmla="*/ 1133475 h 1159669"/>
                <a:gd name="connsiteX34" fmla="*/ 288131 w 800100"/>
                <a:gd name="connsiteY34" fmla="*/ 1126331 h 1159669"/>
                <a:gd name="connsiteX35" fmla="*/ 311944 w 800100"/>
                <a:gd name="connsiteY35" fmla="*/ 1066800 h 1159669"/>
                <a:gd name="connsiteX36" fmla="*/ 342900 w 800100"/>
                <a:gd name="connsiteY36" fmla="*/ 1045369 h 1159669"/>
                <a:gd name="connsiteX37" fmla="*/ 323850 w 800100"/>
                <a:gd name="connsiteY37" fmla="*/ 966788 h 1159669"/>
                <a:gd name="connsiteX38" fmla="*/ 338137 w 800100"/>
                <a:gd name="connsiteY38" fmla="*/ 938213 h 1159669"/>
                <a:gd name="connsiteX39" fmla="*/ 376237 w 800100"/>
                <a:gd name="connsiteY39" fmla="*/ 954881 h 1159669"/>
                <a:gd name="connsiteX40" fmla="*/ 414337 w 800100"/>
                <a:gd name="connsiteY40" fmla="*/ 950119 h 1159669"/>
                <a:gd name="connsiteX41" fmla="*/ 476250 w 800100"/>
                <a:gd name="connsiteY41" fmla="*/ 983456 h 1159669"/>
                <a:gd name="connsiteX42" fmla="*/ 692944 w 800100"/>
                <a:gd name="connsiteY42" fmla="*/ 838200 h 1159669"/>
                <a:gd name="connsiteX0" fmla="*/ 692944 w 800100"/>
                <a:gd name="connsiteY0" fmla="*/ 838200 h 1159669"/>
                <a:gd name="connsiteX1" fmla="*/ 795337 w 800100"/>
                <a:gd name="connsiteY1" fmla="*/ 769144 h 1159669"/>
                <a:gd name="connsiteX2" fmla="*/ 778669 w 800100"/>
                <a:gd name="connsiteY2" fmla="*/ 654844 h 1159669"/>
                <a:gd name="connsiteX3" fmla="*/ 800100 w 800100"/>
                <a:gd name="connsiteY3" fmla="*/ 597694 h 1159669"/>
                <a:gd name="connsiteX4" fmla="*/ 800100 w 800100"/>
                <a:gd name="connsiteY4" fmla="*/ 545306 h 1159669"/>
                <a:gd name="connsiteX5" fmla="*/ 759619 w 800100"/>
                <a:gd name="connsiteY5" fmla="*/ 552450 h 1159669"/>
                <a:gd name="connsiteX6" fmla="*/ 742950 w 800100"/>
                <a:gd name="connsiteY6" fmla="*/ 421481 h 1159669"/>
                <a:gd name="connsiteX7" fmla="*/ 721519 w 800100"/>
                <a:gd name="connsiteY7" fmla="*/ 395288 h 1159669"/>
                <a:gd name="connsiteX8" fmla="*/ 681037 w 800100"/>
                <a:gd name="connsiteY8" fmla="*/ 264319 h 1159669"/>
                <a:gd name="connsiteX9" fmla="*/ 707231 w 800100"/>
                <a:gd name="connsiteY9" fmla="*/ 202406 h 1159669"/>
                <a:gd name="connsiteX10" fmla="*/ 697706 w 800100"/>
                <a:gd name="connsiteY10" fmla="*/ 133350 h 1159669"/>
                <a:gd name="connsiteX11" fmla="*/ 661987 w 800100"/>
                <a:gd name="connsiteY11" fmla="*/ 80963 h 1159669"/>
                <a:gd name="connsiteX12" fmla="*/ 681037 w 800100"/>
                <a:gd name="connsiteY12" fmla="*/ 28575 h 1159669"/>
                <a:gd name="connsiteX13" fmla="*/ 590550 w 800100"/>
                <a:gd name="connsiteY13" fmla="*/ 0 h 1159669"/>
                <a:gd name="connsiteX14" fmla="*/ 581025 w 800100"/>
                <a:gd name="connsiteY14" fmla="*/ 78581 h 1159669"/>
                <a:gd name="connsiteX15" fmla="*/ 473869 w 800100"/>
                <a:gd name="connsiteY15" fmla="*/ 169069 h 1159669"/>
                <a:gd name="connsiteX16" fmla="*/ 416242 w 800100"/>
                <a:gd name="connsiteY16" fmla="*/ 258128 h 1159669"/>
                <a:gd name="connsiteX17" fmla="*/ 421481 w 800100"/>
                <a:gd name="connsiteY17" fmla="*/ 306705 h 1159669"/>
                <a:gd name="connsiteX18" fmla="*/ 464344 w 800100"/>
                <a:gd name="connsiteY18" fmla="*/ 354806 h 1159669"/>
                <a:gd name="connsiteX19" fmla="*/ 383381 w 800100"/>
                <a:gd name="connsiteY19" fmla="*/ 450056 h 1159669"/>
                <a:gd name="connsiteX20" fmla="*/ 421481 w 800100"/>
                <a:gd name="connsiteY20" fmla="*/ 552450 h 1159669"/>
                <a:gd name="connsiteX21" fmla="*/ 385762 w 800100"/>
                <a:gd name="connsiteY21" fmla="*/ 635794 h 1159669"/>
                <a:gd name="connsiteX22" fmla="*/ 323850 w 800100"/>
                <a:gd name="connsiteY22" fmla="*/ 607219 h 1159669"/>
                <a:gd name="connsiteX23" fmla="*/ 280987 w 800100"/>
                <a:gd name="connsiteY23" fmla="*/ 626269 h 1159669"/>
                <a:gd name="connsiteX24" fmla="*/ 242887 w 800100"/>
                <a:gd name="connsiteY24" fmla="*/ 676275 h 1159669"/>
                <a:gd name="connsiteX25" fmla="*/ 35719 w 800100"/>
                <a:gd name="connsiteY25" fmla="*/ 785813 h 1159669"/>
                <a:gd name="connsiteX26" fmla="*/ 30956 w 800100"/>
                <a:gd name="connsiteY26" fmla="*/ 892969 h 1159669"/>
                <a:gd name="connsiteX27" fmla="*/ 0 w 800100"/>
                <a:gd name="connsiteY27" fmla="*/ 957263 h 1159669"/>
                <a:gd name="connsiteX28" fmla="*/ 26194 w 800100"/>
                <a:gd name="connsiteY28" fmla="*/ 1028700 h 1159669"/>
                <a:gd name="connsiteX29" fmla="*/ 14287 w 800100"/>
                <a:gd name="connsiteY29" fmla="*/ 1095375 h 1159669"/>
                <a:gd name="connsiteX30" fmla="*/ 54769 w 800100"/>
                <a:gd name="connsiteY30" fmla="*/ 1102519 h 1159669"/>
                <a:gd name="connsiteX31" fmla="*/ 109537 w 800100"/>
                <a:gd name="connsiteY31" fmla="*/ 1145381 h 1159669"/>
                <a:gd name="connsiteX32" fmla="*/ 192881 w 800100"/>
                <a:gd name="connsiteY32" fmla="*/ 1159669 h 1159669"/>
                <a:gd name="connsiteX33" fmla="*/ 238125 w 800100"/>
                <a:gd name="connsiteY33" fmla="*/ 1133475 h 1159669"/>
                <a:gd name="connsiteX34" fmla="*/ 288131 w 800100"/>
                <a:gd name="connsiteY34" fmla="*/ 1126331 h 1159669"/>
                <a:gd name="connsiteX35" fmla="*/ 311944 w 800100"/>
                <a:gd name="connsiteY35" fmla="*/ 1066800 h 1159669"/>
                <a:gd name="connsiteX36" fmla="*/ 342900 w 800100"/>
                <a:gd name="connsiteY36" fmla="*/ 1045369 h 1159669"/>
                <a:gd name="connsiteX37" fmla="*/ 323850 w 800100"/>
                <a:gd name="connsiteY37" fmla="*/ 966788 h 1159669"/>
                <a:gd name="connsiteX38" fmla="*/ 338137 w 800100"/>
                <a:gd name="connsiteY38" fmla="*/ 938213 h 1159669"/>
                <a:gd name="connsiteX39" fmla="*/ 376237 w 800100"/>
                <a:gd name="connsiteY39" fmla="*/ 954881 h 1159669"/>
                <a:gd name="connsiteX40" fmla="*/ 414337 w 800100"/>
                <a:gd name="connsiteY40" fmla="*/ 950119 h 1159669"/>
                <a:gd name="connsiteX41" fmla="*/ 476250 w 800100"/>
                <a:gd name="connsiteY41" fmla="*/ 983456 h 1159669"/>
                <a:gd name="connsiteX42" fmla="*/ 692944 w 800100"/>
                <a:gd name="connsiteY42" fmla="*/ 838200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1159669">
                  <a:moveTo>
                    <a:pt x="692944" y="838200"/>
                  </a:moveTo>
                  <a:lnTo>
                    <a:pt x="795337" y="769144"/>
                  </a:lnTo>
                  <a:lnTo>
                    <a:pt x="778669" y="654844"/>
                  </a:lnTo>
                  <a:lnTo>
                    <a:pt x="800100" y="597694"/>
                  </a:lnTo>
                  <a:lnTo>
                    <a:pt x="800100" y="545306"/>
                  </a:lnTo>
                  <a:lnTo>
                    <a:pt x="759619" y="552450"/>
                  </a:lnTo>
                  <a:lnTo>
                    <a:pt x="742950" y="421481"/>
                  </a:lnTo>
                  <a:lnTo>
                    <a:pt x="721519" y="395288"/>
                  </a:lnTo>
                  <a:lnTo>
                    <a:pt x="681037" y="264319"/>
                  </a:lnTo>
                  <a:lnTo>
                    <a:pt x="707231" y="202406"/>
                  </a:lnTo>
                  <a:lnTo>
                    <a:pt x="697706" y="133350"/>
                  </a:lnTo>
                  <a:lnTo>
                    <a:pt x="661987" y="80963"/>
                  </a:lnTo>
                  <a:lnTo>
                    <a:pt x="681037" y="28575"/>
                  </a:lnTo>
                  <a:lnTo>
                    <a:pt x="590550" y="0"/>
                  </a:lnTo>
                  <a:lnTo>
                    <a:pt x="581025" y="78581"/>
                  </a:lnTo>
                  <a:lnTo>
                    <a:pt x="473869" y="169069"/>
                  </a:lnTo>
                  <a:lnTo>
                    <a:pt x="416242" y="258128"/>
                  </a:lnTo>
                  <a:lnTo>
                    <a:pt x="421481" y="306705"/>
                  </a:lnTo>
                  <a:lnTo>
                    <a:pt x="464344" y="354806"/>
                  </a:lnTo>
                  <a:lnTo>
                    <a:pt x="383381" y="450056"/>
                  </a:lnTo>
                  <a:lnTo>
                    <a:pt x="421481" y="552450"/>
                  </a:lnTo>
                  <a:lnTo>
                    <a:pt x="385762" y="635794"/>
                  </a:lnTo>
                  <a:lnTo>
                    <a:pt x="323850" y="607219"/>
                  </a:lnTo>
                  <a:lnTo>
                    <a:pt x="280987" y="626269"/>
                  </a:lnTo>
                  <a:lnTo>
                    <a:pt x="242887" y="676275"/>
                  </a:lnTo>
                  <a:lnTo>
                    <a:pt x="35719" y="785813"/>
                  </a:lnTo>
                  <a:lnTo>
                    <a:pt x="30956" y="892969"/>
                  </a:lnTo>
                  <a:lnTo>
                    <a:pt x="0" y="957263"/>
                  </a:lnTo>
                  <a:lnTo>
                    <a:pt x="26194" y="1028700"/>
                  </a:lnTo>
                  <a:lnTo>
                    <a:pt x="14287" y="1095375"/>
                  </a:lnTo>
                  <a:lnTo>
                    <a:pt x="54769" y="1102519"/>
                  </a:lnTo>
                  <a:lnTo>
                    <a:pt x="109537" y="1145381"/>
                  </a:lnTo>
                  <a:lnTo>
                    <a:pt x="192881" y="1159669"/>
                  </a:lnTo>
                  <a:lnTo>
                    <a:pt x="238125" y="1133475"/>
                  </a:lnTo>
                  <a:lnTo>
                    <a:pt x="288131" y="1126331"/>
                  </a:lnTo>
                  <a:lnTo>
                    <a:pt x="311944" y="1066800"/>
                  </a:lnTo>
                  <a:lnTo>
                    <a:pt x="342900" y="1045369"/>
                  </a:lnTo>
                  <a:lnTo>
                    <a:pt x="323850" y="966788"/>
                  </a:lnTo>
                  <a:lnTo>
                    <a:pt x="338137" y="938213"/>
                  </a:lnTo>
                  <a:lnTo>
                    <a:pt x="376237" y="954881"/>
                  </a:lnTo>
                  <a:lnTo>
                    <a:pt x="414337" y="950119"/>
                  </a:lnTo>
                  <a:lnTo>
                    <a:pt x="476250" y="983456"/>
                  </a:lnTo>
                  <a:lnTo>
                    <a:pt x="692944" y="83820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31" name="Freeform 94">
              <a:extLst>
                <a:ext uri="{FF2B5EF4-FFF2-40B4-BE49-F238E27FC236}">
                  <a16:creationId xmlns:a16="http://schemas.microsoft.com/office/drawing/2014/main" xmlns="" id="{A02A4D9B-7827-4457-BB75-85B625FDB070}"/>
                </a:ext>
              </a:extLst>
            </p:cNvPr>
            <p:cNvSpPr/>
            <p:nvPr/>
          </p:nvSpPr>
          <p:spPr>
            <a:xfrm>
              <a:off x="7343775" y="2571750"/>
              <a:ext cx="304800" cy="277813"/>
            </a:xfrm>
            <a:custGeom>
              <a:avLst/>
              <a:gdLst>
                <a:gd name="connsiteX0" fmla="*/ 185737 w 304800"/>
                <a:gd name="connsiteY0" fmla="*/ 278606 h 278606"/>
                <a:gd name="connsiteX1" fmla="*/ 219075 w 304800"/>
                <a:gd name="connsiteY1" fmla="*/ 202406 h 278606"/>
                <a:gd name="connsiteX2" fmla="*/ 304800 w 304800"/>
                <a:gd name="connsiteY2" fmla="*/ 157163 h 278606"/>
                <a:gd name="connsiteX3" fmla="*/ 304800 w 304800"/>
                <a:gd name="connsiteY3" fmla="*/ 102394 h 278606"/>
                <a:gd name="connsiteX4" fmla="*/ 240506 w 304800"/>
                <a:gd name="connsiteY4" fmla="*/ 61913 h 278606"/>
                <a:gd name="connsiteX5" fmla="*/ 204787 w 304800"/>
                <a:gd name="connsiteY5" fmla="*/ 66675 h 278606"/>
                <a:gd name="connsiteX6" fmla="*/ 147637 w 304800"/>
                <a:gd name="connsiteY6" fmla="*/ 7144 h 278606"/>
                <a:gd name="connsiteX7" fmla="*/ 0 w 304800"/>
                <a:gd name="connsiteY7" fmla="*/ 0 h 278606"/>
                <a:gd name="connsiteX8" fmla="*/ 61912 w 304800"/>
                <a:gd name="connsiteY8" fmla="*/ 66675 h 278606"/>
                <a:gd name="connsiteX9" fmla="*/ 57150 w 304800"/>
                <a:gd name="connsiteY9" fmla="*/ 102394 h 278606"/>
                <a:gd name="connsiteX10" fmla="*/ 111918 w 304800"/>
                <a:gd name="connsiteY10" fmla="*/ 111919 h 278606"/>
                <a:gd name="connsiteX11" fmla="*/ 116681 w 304800"/>
                <a:gd name="connsiteY11" fmla="*/ 147638 h 278606"/>
                <a:gd name="connsiteX12" fmla="*/ 88106 w 304800"/>
                <a:gd name="connsiteY12" fmla="*/ 185738 h 278606"/>
                <a:gd name="connsiteX13" fmla="*/ 85725 w 304800"/>
                <a:gd name="connsiteY13" fmla="*/ 230981 h 278606"/>
                <a:gd name="connsiteX14" fmla="*/ 114300 w 304800"/>
                <a:gd name="connsiteY14" fmla="*/ 247650 h 278606"/>
                <a:gd name="connsiteX15" fmla="*/ 185737 w 304800"/>
                <a:gd name="connsiteY15" fmla="*/ 278606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800" h="278606">
                  <a:moveTo>
                    <a:pt x="185737" y="278606"/>
                  </a:moveTo>
                  <a:lnTo>
                    <a:pt x="219075" y="202406"/>
                  </a:lnTo>
                  <a:lnTo>
                    <a:pt x="304800" y="157163"/>
                  </a:lnTo>
                  <a:lnTo>
                    <a:pt x="304800" y="102394"/>
                  </a:lnTo>
                  <a:lnTo>
                    <a:pt x="240506" y="61913"/>
                  </a:lnTo>
                  <a:lnTo>
                    <a:pt x="204787" y="66675"/>
                  </a:lnTo>
                  <a:lnTo>
                    <a:pt x="147637" y="7144"/>
                  </a:lnTo>
                  <a:lnTo>
                    <a:pt x="0" y="0"/>
                  </a:lnTo>
                  <a:lnTo>
                    <a:pt x="61912" y="66675"/>
                  </a:lnTo>
                  <a:lnTo>
                    <a:pt x="57150" y="102394"/>
                  </a:lnTo>
                  <a:lnTo>
                    <a:pt x="111918" y="111919"/>
                  </a:lnTo>
                  <a:lnTo>
                    <a:pt x="116681" y="147638"/>
                  </a:lnTo>
                  <a:lnTo>
                    <a:pt x="88106" y="185738"/>
                  </a:lnTo>
                  <a:lnTo>
                    <a:pt x="85725" y="230981"/>
                  </a:lnTo>
                  <a:lnTo>
                    <a:pt x="114300" y="247650"/>
                  </a:lnTo>
                  <a:lnTo>
                    <a:pt x="185737" y="27860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32" name="Freeform 95">
              <a:extLst>
                <a:ext uri="{FF2B5EF4-FFF2-40B4-BE49-F238E27FC236}">
                  <a16:creationId xmlns:a16="http://schemas.microsoft.com/office/drawing/2014/main" xmlns="" id="{A6D3F5FD-D8D6-4B2E-AFCC-D0555938A8FD}"/>
                </a:ext>
              </a:extLst>
            </p:cNvPr>
            <p:cNvSpPr/>
            <p:nvPr/>
          </p:nvSpPr>
          <p:spPr>
            <a:xfrm>
              <a:off x="7356475" y="2449513"/>
              <a:ext cx="485775" cy="255587"/>
            </a:xfrm>
            <a:custGeom>
              <a:avLst/>
              <a:gdLst>
                <a:gd name="connsiteX0" fmla="*/ 302419 w 485775"/>
                <a:gd name="connsiteY0" fmla="*/ 254794 h 254794"/>
                <a:gd name="connsiteX1" fmla="*/ 352425 w 485775"/>
                <a:gd name="connsiteY1" fmla="*/ 226219 h 254794"/>
                <a:gd name="connsiteX2" fmla="*/ 350044 w 485775"/>
                <a:gd name="connsiteY2" fmla="*/ 192882 h 254794"/>
                <a:gd name="connsiteX3" fmla="*/ 428625 w 485775"/>
                <a:gd name="connsiteY3" fmla="*/ 130969 h 254794"/>
                <a:gd name="connsiteX4" fmla="*/ 485775 w 485775"/>
                <a:gd name="connsiteY4" fmla="*/ 30957 h 254794"/>
                <a:gd name="connsiteX5" fmla="*/ 431006 w 485775"/>
                <a:gd name="connsiteY5" fmla="*/ 0 h 254794"/>
                <a:gd name="connsiteX6" fmla="*/ 373856 w 485775"/>
                <a:gd name="connsiteY6" fmla="*/ 26194 h 254794"/>
                <a:gd name="connsiteX7" fmla="*/ 328612 w 485775"/>
                <a:gd name="connsiteY7" fmla="*/ 16669 h 254794"/>
                <a:gd name="connsiteX8" fmla="*/ 316706 w 485775"/>
                <a:gd name="connsiteY8" fmla="*/ 80963 h 254794"/>
                <a:gd name="connsiteX9" fmla="*/ 271462 w 485775"/>
                <a:gd name="connsiteY9" fmla="*/ 64294 h 254794"/>
                <a:gd name="connsiteX10" fmla="*/ 221456 w 485775"/>
                <a:gd name="connsiteY10" fmla="*/ 95250 h 254794"/>
                <a:gd name="connsiteX11" fmla="*/ 188119 w 485775"/>
                <a:gd name="connsiteY11" fmla="*/ 69057 h 254794"/>
                <a:gd name="connsiteX12" fmla="*/ 180975 w 485775"/>
                <a:gd name="connsiteY12" fmla="*/ 38100 h 254794"/>
                <a:gd name="connsiteX13" fmla="*/ 157162 w 485775"/>
                <a:gd name="connsiteY13" fmla="*/ 28575 h 254794"/>
                <a:gd name="connsiteX14" fmla="*/ 133350 w 485775"/>
                <a:gd name="connsiteY14" fmla="*/ 50007 h 254794"/>
                <a:gd name="connsiteX15" fmla="*/ 111919 w 485775"/>
                <a:gd name="connsiteY15" fmla="*/ 14288 h 254794"/>
                <a:gd name="connsiteX16" fmla="*/ 83344 w 485775"/>
                <a:gd name="connsiteY16" fmla="*/ 50007 h 254794"/>
                <a:gd name="connsiteX17" fmla="*/ 0 w 485775"/>
                <a:gd name="connsiteY17" fmla="*/ 100013 h 254794"/>
                <a:gd name="connsiteX18" fmla="*/ 0 w 485775"/>
                <a:gd name="connsiteY18" fmla="*/ 119063 h 254794"/>
                <a:gd name="connsiteX19" fmla="*/ 133350 w 485775"/>
                <a:gd name="connsiteY19" fmla="*/ 133350 h 254794"/>
                <a:gd name="connsiteX20" fmla="*/ 202406 w 485775"/>
                <a:gd name="connsiteY20" fmla="*/ 190500 h 254794"/>
                <a:gd name="connsiteX21" fmla="*/ 247650 w 485775"/>
                <a:gd name="connsiteY21" fmla="*/ 188119 h 254794"/>
                <a:gd name="connsiteX22" fmla="*/ 302419 w 485775"/>
                <a:gd name="connsiteY22" fmla="*/ 2547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5775" h="254794">
                  <a:moveTo>
                    <a:pt x="302419" y="254794"/>
                  </a:moveTo>
                  <a:lnTo>
                    <a:pt x="352425" y="226219"/>
                  </a:lnTo>
                  <a:lnTo>
                    <a:pt x="350044" y="192882"/>
                  </a:lnTo>
                  <a:lnTo>
                    <a:pt x="428625" y="130969"/>
                  </a:lnTo>
                  <a:lnTo>
                    <a:pt x="485775" y="30957"/>
                  </a:lnTo>
                  <a:lnTo>
                    <a:pt x="431006" y="0"/>
                  </a:lnTo>
                  <a:lnTo>
                    <a:pt x="373856" y="26194"/>
                  </a:lnTo>
                  <a:lnTo>
                    <a:pt x="328612" y="16669"/>
                  </a:lnTo>
                  <a:lnTo>
                    <a:pt x="316706" y="80963"/>
                  </a:lnTo>
                  <a:lnTo>
                    <a:pt x="271462" y="64294"/>
                  </a:lnTo>
                  <a:lnTo>
                    <a:pt x="221456" y="95250"/>
                  </a:lnTo>
                  <a:lnTo>
                    <a:pt x="188119" y="69057"/>
                  </a:lnTo>
                  <a:lnTo>
                    <a:pt x="180975" y="38100"/>
                  </a:lnTo>
                  <a:lnTo>
                    <a:pt x="157162" y="28575"/>
                  </a:lnTo>
                  <a:lnTo>
                    <a:pt x="133350" y="50007"/>
                  </a:lnTo>
                  <a:lnTo>
                    <a:pt x="111919" y="14288"/>
                  </a:lnTo>
                  <a:lnTo>
                    <a:pt x="83344" y="50007"/>
                  </a:lnTo>
                  <a:lnTo>
                    <a:pt x="0" y="100013"/>
                  </a:lnTo>
                  <a:lnTo>
                    <a:pt x="0" y="119063"/>
                  </a:lnTo>
                  <a:lnTo>
                    <a:pt x="133350" y="133350"/>
                  </a:lnTo>
                  <a:lnTo>
                    <a:pt x="202406" y="190500"/>
                  </a:lnTo>
                  <a:lnTo>
                    <a:pt x="247650" y="188119"/>
                  </a:lnTo>
                  <a:lnTo>
                    <a:pt x="302419" y="254794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33" name="Freeform 96">
              <a:extLst>
                <a:ext uri="{FF2B5EF4-FFF2-40B4-BE49-F238E27FC236}">
                  <a16:creationId xmlns:a16="http://schemas.microsoft.com/office/drawing/2014/main" xmlns="" id="{046E1073-D1B0-477A-A5C9-D16833040126}"/>
                </a:ext>
              </a:extLst>
            </p:cNvPr>
            <p:cNvSpPr/>
            <p:nvPr/>
          </p:nvSpPr>
          <p:spPr>
            <a:xfrm>
              <a:off x="6951663" y="2198688"/>
              <a:ext cx="933450" cy="371475"/>
            </a:xfrm>
            <a:custGeom>
              <a:avLst/>
              <a:gdLst>
                <a:gd name="connsiteX0" fmla="*/ 900113 w 933450"/>
                <a:gd name="connsiteY0" fmla="*/ 280987 h 371475"/>
                <a:gd name="connsiteX1" fmla="*/ 933450 w 933450"/>
                <a:gd name="connsiteY1" fmla="*/ 128587 h 371475"/>
                <a:gd name="connsiteX2" fmla="*/ 926307 w 933450"/>
                <a:gd name="connsiteY2" fmla="*/ 0 h 371475"/>
                <a:gd name="connsiteX3" fmla="*/ 881063 w 933450"/>
                <a:gd name="connsiteY3" fmla="*/ 11906 h 371475"/>
                <a:gd name="connsiteX4" fmla="*/ 869157 w 933450"/>
                <a:gd name="connsiteY4" fmla="*/ 76200 h 371475"/>
                <a:gd name="connsiteX5" fmla="*/ 831057 w 933450"/>
                <a:gd name="connsiteY5" fmla="*/ 61912 h 371475"/>
                <a:gd name="connsiteX6" fmla="*/ 797719 w 933450"/>
                <a:gd name="connsiteY6" fmla="*/ 85725 h 371475"/>
                <a:gd name="connsiteX7" fmla="*/ 807244 w 933450"/>
                <a:gd name="connsiteY7" fmla="*/ 119062 h 371475"/>
                <a:gd name="connsiteX8" fmla="*/ 776288 w 933450"/>
                <a:gd name="connsiteY8" fmla="*/ 116681 h 371475"/>
                <a:gd name="connsiteX9" fmla="*/ 752475 w 933450"/>
                <a:gd name="connsiteY9" fmla="*/ 95250 h 371475"/>
                <a:gd name="connsiteX10" fmla="*/ 678657 w 933450"/>
                <a:gd name="connsiteY10" fmla="*/ 135731 h 371475"/>
                <a:gd name="connsiteX11" fmla="*/ 666750 w 933450"/>
                <a:gd name="connsiteY11" fmla="*/ 183356 h 371475"/>
                <a:gd name="connsiteX12" fmla="*/ 628650 w 933450"/>
                <a:gd name="connsiteY12" fmla="*/ 178594 h 371475"/>
                <a:gd name="connsiteX13" fmla="*/ 611982 w 933450"/>
                <a:gd name="connsiteY13" fmla="*/ 147637 h 371475"/>
                <a:gd name="connsiteX14" fmla="*/ 578644 w 933450"/>
                <a:gd name="connsiteY14" fmla="*/ 154781 h 371475"/>
                <a:gd name="connsiteX15" fmla="*/ 566738 w 933450"/>
                <a:gd name="connsiteY15" fmla="*/ 119062 h 371475"/>
                <a:gd name="connsiteX16" fmla="*/ 597694 w 933450"/>
                <a:gd name="connsiteY16" fmla="*/ 92869 h 371475"/>
                <a:gd name="connsiteX17" fmla="*/ 597694 w 933450"/>
                <a:gd name="connsiteY17" fmla="*/ 59531 h 371475"/>
                <a:gd name="connsiteX18" fmla="*/ 619125 w 933450"/>
                <a:gd name="connsiteY18" fmla="*/ 64294 h 371475"/>
                <a:gd name="connsiteX19" fmla="*/ 626269 w 933450"/>
                <a:gd name="connsiteY19" fmla="*/ 30956 h 371475"/>
                <a:gd name="connsiteX20" fmla="*/ 559594 w 933450"/>
                <a:gd name="connsiteY20" fmla="*/ 40481 h 371475"/>
                <a:gd name="connsiteX21" fmla="*/ 526257 w 933450"/>
                <a:gd name="connsiteY21" fmla="*/ 66675 h 371475"/>
                <a:gd name="connsiteX22" fmla="*/ 488157 w 933450"/>
                <a:gd name="connsiteY22" fmla="*/ 66675 h 371475"/>
                <a:gd name="connsiteX23" fmla="*/ 435769 w 933450"/>
                <a:gd name="connsiteY23" fmla="*/ 116681 h 371475"/>
                <a:gd name="connsiteX24" fmla="*/ 388144 w 933450"/>
                <a:gd name="connsiteY24" fmla="*/ 76200 h 371475"/>
                <a:gd name="connsiteX25" fmla="*/ 316707 w 933450"/>
                <a:gd name="connsiteY25" fmla="*/ 111919 h 371475"/>
                <a:gd name="connsiteX26" fmla="*/ 233363 w 933450"/>
                <a:gd name="connsiteY26" fmla="*/ 33337 h 371475"/>
                <a:gd name="connsiteX27" fmla="*/ 195263 w 933450"/>
                <a:gd name="connsiteY27" fmla="*/ 23812 h 371475"/>
                <a:gd name="connsiteX28" fmla="*/ 154782 w 933450"/>
                <a:gd name="connsiteY28" fmla="*/ 47625 h 371475"/>
                <a:gd name="connsiteX29" fmla="*/ 104775 w 933450"/>
                <a:gd name="connsiteY29" fmla="*/ 50006 h 371475"/>
                <a:gd name="connsiteX30" fmla="*/ 95250 w 933450"/>
                <a:gd name="connsiteY30" fmla="*/ 161925 h 371475"/>
                <a:gd name="connsiteX31" fmla="*/ 0 w 933450"/>
                <a:gd name="connsiteY31" fmla="*/ 250031 h 371475"/>
                <a:gd name="connsiteX32" fmla="*/ 64294 w 933450"/>
                <a:gd name="connsiteY32" fmla="*/ 271462 h 371475"/>
                <a:gd name="connsiteX33" fmla="*/ 114300 w 933450"/>
                <a:gd name="connsiteY33" fmla="*/ 371475 h 371475"/>
                <a:gd name="connsiteX34" fmla="*/ 166688 w 933450"/>
                <a:gd name="connsiteY34" fmla="*/ 338137 h 371475"/>
                <a:gd name="connsiteX35" fmla="*/ 221457 w 933450"/>
                <a:gd name="connsiteY35" fmla="*/ 278606 h 371475"/>
                <a:gd name="connsiteX36" fmla="*/ 283369 w 933450"/>
                <a:gd name="connsiteY36" fmla="*/ 311944 h 371475"/>
                <a:gd name="connsiteX37" fmla="*/ 321469 w 933450"/>
                <a:gd name="connsiteY37" fmla="*/ 297656 h 371475"/>
                <a:gd name="connsiteX38" fmla="*/ 350044 w 933450"/>
                <a:gd name="connsiteY38" fmla="*/ 280987 h 371475"/>
                <a:gd name="connsiteX39" fmla="*/ 345282 w 933450"/>
                <a:gd name="connsiteY39" fmla="*/ 316706 h 371475"/>
                <a:gd name="connsiteX40" fmla="*/ 390525 w 933450"/>
                <a:gd name="connsiteY40" fmla="*/ 321469 h 371475"/>
                <a:gd name="connsiteX41" fmla="*/ 395288 w 933450"/>
                <a:gd name="connsiteY41" fmla="*/ 352425 h 371475"/>
                <a:gd name="connsiteX42" fmla="*/ 492919 w 933450"/>
                <a:gd name="connsiteY42" fmla="*/ 292894 h 371475"/>
                <a:gd name="connsiteX43" fmla="*/ 509588 w 933450"/>
                <a:gd name="connsiteY43" fmla="*/ 269081 h 371475"/>
                <a:gd name="connsiteX44" fmla="*/ 542925 w 933450"/>
                <a:gd name="connsiteY44" fmla="*/ 297656 h 371475"/>
                <a:gd name="connsiteX45" fmla="*/ 573882 w 933450"/>
                <a:gd name="connsiteY45" fmla="*/ 283369 h 371475"/>
                <a:gd name="connsiteX46" fmla="*/ 590550 w 933450"/>
                <a:gd name="connsiteY46" fmla="*/ 297656 h 371475"/>
                <a:gd name="connsiteX47" fmla="*/ 597694 w 933450"/>
                <a:gd name="connsiteY47" fmla="*/ 328612 h 371475"/>
                <a:gd name="connsiteX48" fmla="*/ 628650 w 933450"/>
                <a:gd name="connsiteY48" fmla="*/ 347662 h 371475"/>
                <a:gd name="connsiteX49" fmla="*/ 683419 w 933450"/>
                <a:gd name="connsiteY49" fmla="*/ 316706 h 371475"/>
                <a:gd name="connsiteX50" fmla="*/ 711994 w 933450"/>
                <a:gd name="connsiteY50" fmla="*/ 335756 h 371475"/>
                <a:gd name="connsiteX51" fmla="*/ 742950 w 933450"/>
                <a:gd name="connsiteY51" fmla="*/ 261937 h 371475"/>
                <a:gd name="connsiteX52" fmla="*/ 783432 w 933450"/>
                <a:gd name="connsiteY52" fmla="*/ 269081 h 371475"/>
                <a:gd name="connsiteX53" fmla="*/ 833438 w 933450"/>
                <a:gd name="connsiteY53" fmla="*/ 257175 h 371475"/>
                <a:gd name="connsiteX54" fmla="*/ 900113 w 933450"/>
                <a:gd name="connsiteY54" fmla="*/ 280987 h 371475"/>
                <a:gd name="connsiteX0" fmla="*/ 900113 w 933450"/>
                <a:gd name="connsiteY0" fmla="*/ 280987 h 371475"/>
                <a:gd name="connsiteX1" fmla="*/ 933450 w 933450"/>
                <a:gd name="connsiteY1" fmla="*/ 128587 h 371475"/>
                <a:gd name="connsiteX2" fmla="*/ 926307 w 933450"/>
                <a:gd name="connsiteY2" fmla="*/ 0 h 371475"/>
                <a:gd name="connsiteX3" fmla="*/ 881063 w 933450"/>
                <a:gd name="connsiteY3" fmla="*/ 11906 h 371475"/>
                <a:gd name="connsiteX4" fmla="*/ 869157 w 933450"/>
                <a:gd name="connsiteY4" fmla="*/ 76200 h 371475"/>
                <a:gd name="connsiteX5" fmla="*/ 831057 w 933450"/>
                <a:gd name="connsiteY5" fmla="*/ 61912 h 371475"/>
                <a:gd name="connsiteX6" fmla="*/ 797719 w 933450"/>
                <a:gd name="connsiteY6" fmla="*/ 85725 h 371475"/>
                <a:gd name="connsiteX7" fmla="*/ 807244 w 933450"/>
                <a:gd name="connsiteY7" fmla="*/ 119062 h 371475"/>
                <a:gd name="connsiteX8" fmla="*/ 776288 w 933450"/>
                <a:gd name="connsiteY8" fmla="*/ 116681 h 371475"/>
                <a:gd name="connsiteX9" fmla="*/ 752475 w 933450"/>
                <a:gd name="connsiteY9" fmla="*/ 95250 h 371475"/>
                <a:gd name="connsiteX10" fmla="*/ 678657 w 933450"/>
                <a:gd name="connsiteY10" fmla="*/ 135731 h 371475"/>
                <a:gd name="connsiteX11" fmla="*/ 666750 w 933450"/>
                <a:gd name="connsiteY11" fmla="*/ 183356 h 371475"/>
                <a:gd name="connsiteX12" fmla="*/ 628650 w 933450"/>
                <a:gd name="connsiteY12" fmla="*/ 178594 h 371475"/>
                <a:gd name="connsiteX13" fmla="*/ 611982 w 933450"/>
                <a:gd name="connsiteY13" fmla="*/ 147637 h 371475"/>
                <a:gd name="connsiteX14" fmla="*/ 578644 w 933450"/>
                <a:gd name="connsiteY14" fmla="*/ 154781 h 371475"/>
                <a:gd name="connsiteX15" fmla="*/ 566738 w 933450"/>
                <a:gd name="connsiteY15" fmla="*/ 119062 h 371475"/>
                <a:gd name="connsiteX16" fmla="*/ 597694 w 933450"/>
                <a:gd name="connsiteY16" fmla="*/ 92869 h 371475"/>
                <a:gd name="connsiteX17" fmla="*/ 597694 w 933450"/>
                <a:gd name="connsiteY17" fmla="*/ 59531 h 371475"/>
                <a:gd name="connsiteX18" fmla="*/ 619125 w 933450"/>
                <a:gd name="connsiteY18" fmla="*/ 64294 h 371475"/>
                <a:gd name="connsiteX19" fmla="*/ 626269 w 933450"/>
                <a:gd name="connsiteY19" fmla="*/ 30956 h 371475"/>
                <a:gd name="connsiteX20" fmla="*/ 559594 w 933450"/>
                <a:gd name="connsiteY20" fmla="*/ 40481 h 371475"/>
                <a:gd name="connsiteX21" fmla="*/ 526257 w 933450"/>
                <a:gd name="connsiteY21" fmla="*/ 66675 h 371475"/>
                <a:gd name="connsiteX22" fmla="*/ 488157 w 933450"/>
                <a:gd name="connsiteY22" fmla="*/ 66675 h 371475"/>
                <a:gd name="connsiteX23" fmla="*/ 435769 w 933450"/>
                <a:gd name="connsiteY23" fmla="*/ 116681 h 371475"/>
                <a:gd name="connsiteX24" fmla="*/ 388144 w 933450"/>
                <a:gd name="connsiteY24" fmla="*/ 76200 h 371475"/>
                <a:gd name="connsiteX25" fmla="*/ 316707 w 933450"/>
                <a:gd name="connsiteY25" fmla="*/ 111919 h 371475"/>
                <a:gd name="connsiteX26" fmla="*/ 233363 w 933450"/>
                <a:gd name="connsiteY26" fmla="*/ 33337 h 371475"/>
                <a:gd name="connsiteX27" fmla="*/ 195263 w 933450"/>
                <a:gd name="connsiteY27" fmla="*/ 23812 h 371475"/>
                <a:gd name="connsiteX28" fmla="*/ 154782 w 933450"/>
                <a:gd name="connsiteY28" fmla="*/ 47625 h 371475"/>
                <a:gd name="connsiteX29" fmla="*/ 93345 w 933450"/>
                <a:gd name="connsiteY29" fmla="*/ 72866 h 371475"/>
                <a:gd name="connsiteX30" fmla="*/ 95250 w 933450"/>
                <a:gd name="connsiteY30" fmla="*/ 161925 h 371475"/>
                <a:gd name="connsiteX31" fmla="*/ 0 w 933450"/>
                <a:gd name="connsiteY31" fmla="*/ 250031 h 371475"/>
                <a:gd name="connsiteX32" fmla="*/ 64294 w 933450"/>
                <a:gd name="connsiteY32" fmla="*/ 271462 h 371475"/>
                <a:gd name="connsiteX33" fmla="*/ 114300 w 933450"/>
                <a:gd name="connsiteY33" fmla="*/ 371475 h 371475"/>
                <a:gd name="connsiteX34" fmla="*/ 166688 w 933450"/>
                <a:gd name="connsiteY34" fmla="*/ 338137 h 371475"/>
                <a:gd name="connsiteX35" fmla="*/ 221457 w 933450"/>
                <a:gd name="connsiteY35" fmla="*/ 278606 h 371475"/>
                <a:gd name="connsiteX36" fmla="*/ 283369 w 933450"/>
                <a:gd name="connsiteY36" fmla="*/ 311944 h 371475"/>
                <a:gd name="connsiteX37" fmla="*/ 321469 w 933450"/>
                <a:gd name="connsiteY37" fmla="*/ 297656 h 371475"/>
                <a:gd name="connsiteX38" fmla="*/ 350044 w 933450"/>
                <a:gd name="connsiteY38" fmla="*/ 280987 h 371475"/>
                <a:gd name="connsiteX39" fmla="*/ 345282 w 933450"/>
                <a:gd name="connsiteY39" fmla="*/ 316706 h 371475"/>
                <a:gd name="connsiteX40" fmla="*/ 390525 w 933450"/>
                <a:gd name="connsiteY40" fmla="*/ 321469 h 371475"/>
                <a:gd name="connsiteX41" fmla="*/ 395288 w 933450"/>
                <a:gd name="connsiteY41" fmla="*/ 352425 h 371475"/>
                <a:gd name="connsiteX42" fmla="*/ 492919 w 933450"/>
                <a:gd name="connsiteY42" fmla="*/ 292894 h 371475"/>
                <a:gd name="connsiteX43" fmla="*/ 509588 w 933450"/>
                <a:gd name="connsiteY43" fmla="*/ 269081 h 371475"/>
                <a:gd name="connsiteX44" fmla="*/ 542925 w 933450"/>
                <a:gd name="connsiteY44" fmla="*/ 297656 h 371475"/>
                <a:gd name="connsiteX45" fmla="*/ 573882 w 933450"/>
                <a:gd name="connsiteY45" fmla="*/ 283369 h 371475"/>
                <a:gd name="connsiteX46" fmla="*/ 590550 w 933450"/>
                <a:gd name="connsiteY46" fmla="*/ 297656 h 371475"/>
                <a:gd name="connsiteX47" fmla="*/ 597694 w 933450"/>
                <a:gd name="connsiteY47" fmla="*/ 328612 h 371475"/>
                <a:gd name="connsiteX48" fmla="*/ 628650 w 933450"/>
                <a:gd name="connsiteY48" fmla="*/ 347662 h 371475"/>
                <a:gd name="connsiteX49" fmla="*/ 683419 w 933450"/>
                <a:gd name="connsiteY49" fmla="*/ 316706 h 371475"/>
                <a:gd name="connsiteX50" fmla="*/ 711994 w 933450"/>
                <a:gd name="connsiteY50" fmla="*/ 335756 h 371475"/>
                <a:gd name="connsiteX51" fmla="*/ 742950 w 933450"/>
                <a:gd name="connsiteY51" fmla="*/ 261937 h 371475"/>
                <a:gd name="connsiteX52" fmla="*/ 783432 w 933450"/>
                <a:gd name="connsiteY52" fmla="*/ 269081 h 371475"/>
                <a:gd name="connsiteX53" fmla="*/ 833438 w 933450"/>
                <a:gd name="connsiteY53" fmla="*/ 257175 h 371475"/>
                <a:gd name="connsiteX54" fmla="*/ 900113 w 933450"/>
                <a:gd name="connsiteY54" fmla="*/ 280987 h 371475"/>
                <a:gd name="connsiteX0" fmla="*/ 900113 w 933450"/>
                <a:gd name="connsiteY0" fmla="*/ 280987 h 371475"/>
                <a:gd name="connsiteX1" fmla="*/ 933450 w 933450"/>
                <a:gd name="connsiteY1" fmla="*/ 128587 h 371475"/>
                <a:gd name="connsiteX2" fmla="*/ 926307 w 933450"/>
                <a:gd name="connsiteY2" fmla="*/ 0 h 371475"/>
                <a:gd name="connsiteX3" fmla="*/ 881063 w 933450"/>
                <a:gd name="connsiteY3" fmla="*/ 11906 h 371475"/>
                <a:gd name="connsiteX4" fmla="*/ 869157 w 933450"/>
                <a:gd name="connsiteY4" fmla="*/ 76200 h 371475"/>
                <a:gd name="connsiteX5" fmla="*/ 831057 w 933450"/>
                <a:gd name="connsiteY5" fmla="*/ 61912 h 371475"/>
                <a:gd name="connsiteX6" fmla="*/ 797719 w 933450"/>
                <a:gd name="connsiteY6" fmla="*/ 85725 h 371475"/>
                <a:gd name="connsiteX7" fmla="*/ 807244 w 933450"/>
                <a:gd name="connsiteY7" fmla="*/ 119062 h 371475"/>
                <a:gd name="connsiteX8" fmla="*/ 776288 w 933450"/>
                <a:gd name="connsiteY8" fmla="*/ 116681 h 371475"/>
                <a:gd name="connsiteX9" fmla="*/ 752475 w 933450"/>
                <a:gd name="connsiteY9" fmla="*/ 95250 h 371475"/>
                <a:gd name="connsiteX10" fmla="*/ 678657 w 933450"/>
                <a:gd name="connsiteY10" fmla="*/ 135731 h 371475"/>
                <a:gd name="connsiteX11" fmla="*/ 666750 w 933450"/>
                <a:gd name="connsiteY11" fmla="*/ 183356 h 371475"/>
                <a:gd name="connsiteX12" fmla="*/ 628650 w 933450"/>
                <a:gd name="connsiteY12" fmla="*/ 178594 h 371475"/>
                <a:gd name="connsiteX13" fmla="*/ 611982 w 933450"/>
                <a:gd name="connsiteY13" fmla="*/ 147637 h 371475"/>
                <a:gd name="connsiteX14" fmla="*/ 578644 w 933450"/>
                <a:gd name="connsiteY14" fmla="*/ 154781 h 371475"/>
                <a:gd name="connsiteX15" fmla="*/ 566738 w 933450"/>
                <a:gd name="connsiteY15" fmla="*/ 119062 h 371475"/>
                <a:gd name="connsiteX16" fmla="*/ 597694 w 933450"/>
                <a:gd name="connsiteY16" fmla="*/ 92869 h 371475"/>
                <a:gd name="connsiteX17" fmla="*/ 597694 w 933450"/>
                <a:gd name="connsiteY17" fmla="*/ 59531 h 371475"/>
                <a:gd name="connsiteX18" fmla="*/ 619125 w 933450"/>
                <a:gd name="connsiteY18" fmla="*/ 64294 h 371475"/>
                <a:gd name="connsiteX19" fmla="*/ 626269 w 933450"/>
                <a:gd name="connsiteY19" fmla="*/ 30956 h 371475"/>
                <a:gd name="connsiteX20" fmla="*/ 559594 w 933450"/>
                <a:gd name="connsiteY20" fmla="*/ 40481 h 371475"/>
                <a:gd name="connsiteX21" fmla="*/ 526257 w 933450"/>
                <a:gd name="connsiteY21" fmla="*/ 66675 h 371475"/>
                <a:gd name="connsiteX22" fmla="*/ 488157 w 933450"/>
                <a:gd name="connsiteY22" fmla="*/ 66675 h 371475"/>
                <a:gd name="connsiteX23" fmla="*/ 435769 w 933450"/>
                <a:gd name="connsiteY23" fmla="*/ 116681 h 371475"/>
                <a:gd name="connsiteX24" fmla="*/ 388144 w 933450"/>
                <a:gd name="connsiteY24" fmla="*/ 76200 h 371475"/>
                <a:gd name="connsiteX25" fmla="*/ 316707 w 933450"/>
                <a:gd name="connsiteY25" fmla="*/ 111919 h 371475"/>
                <a:gd name="connsiteX26" fmla="*/ 233363 w 933450"/>
                <a:gd name="connsiteY26" fmla="*/ 33337 h 371475"/>
                <a:gd name="connsiteX27" fmla="*/ 195263 w 933450"/>
                <a:gd name="connsiteY27" fmla="*/ 23812 h 371475"/>
                <a:gd name="connsiteX28" fmla="*/ 154782 w 933450"/>
                <a:gd name="connsiteY28" fmla="*/ 47625 h 371475"/>
                <a:gd name="connsiteX29" fmla="*/ 93345 w 933450"/>
                <a:gd name="connsiteY29" fmla="*/ 72866 h 371475"/>
                <a:gd name="connsiteX30" fmla="*/ 95250 w 933450"/>
                <a:gd name="connsiteY30" fmla="*/ 161925 h 371475"/>
                <a:gd name="connsiteX31" fmla="*/ 0 w 933450"/>
                <a:gd name="connsiteY31" fmla="*/ 250031 h 371475"/>
                <a:gd name="connsiteX32" fmla="*/ 64294 w 933450"/>
                <a:gd name="connsiteY32" fmla="*/ 271462 h 371475"/>
                <a:gd name="connsiteX33" fmla="*/ 114300 w 933450"/>
                <a:gd name="connsiteY33" fmla="*/ 371475 h 371475"/>
                <a:gd name="connsiteX34" fmla="*/ 166688 w 933450"/>
                <a:gd name="connsiteY34" fmla="*/ 338137 h 371475"/>
                <a:gd name="connsiteX35" fmla="*/ 221457 w 933450"/>
                <a:gd name="connsiteY35" fmla="*/ 278606 h 371475"/>
                <a:gd name="connsiteX36" fmla="*/ 283369 w 933450"/>
                <a:gd name="connsiteY36" fmla="*/ 311944 h 371475"/>
                <a:gd name="connsiteX37" fmla="*/ 321469 w 933450"/>
                <a:gd name="connsiteY37" fmla="*/ 297656 h 371475"/>
                <a:gd name="connsiteX38" fmla="*/ 350044 w 933450"/>
                <a:gd name="connsiteY38" fmla="*/ 280987 h 371475"/>
                <a:gd name="connsiteX39" fmla="*/ 345282 w 933450"/>
                <a:gd name="connsiteY39" fmla="*/ 316706 h 371475"/>
                <a:gd name="connsiteX40" fmla="*/ 390525 w 933450"/>
                <a:gd name="connsiteY40" fmla="*/ 321469 h 371475"/>
                <a:gd name="connsiteX41" fmla="*/ 395288 w 933450"/>
                <a:gd name="connsiteY41" fmla="*/ 352425 h 371475"/>
                <a:gd name="connsiteX42" fmla="*/ 492919 w 933450"/>
                <a:gd name="connsiteY42" fmla="*/ 292894 h 371475"/>
                <a:gd name="connsiteX43" fmla="*/ 509588 w 933450"/>
                <a:gd name="connsiteY43" fmla="*/ 269081 h 371475"/>
                <a:gd name="connsiteX44" fmla="*/ 542925 w 933450"/>
                <a:gd name="connsiteY44" fmla="*/ 297656 h 371475"/>
                <a:gd name="connsiteX45" fmla="*/ 573882 w 933450"/>
                <a:gd name="connsiteY45" fmla="*/ 283369 h 371475"/>
                <a:gd name="connsiteX46" fmla="*/ 590550 w 933450"/>
                <a:gd name="connsiteY46" fmla="*/ 297656 h 371475"/>
                <a:gd name="connsiteX47" fmla="*/ 597694 w 933450"/>
                <a:gd name="connsiteY47" fmla="*/ 328612 h 371475"/>
                <a:gd name="connsiteX48" fmla="*/ 628650 w 933450"/>
                <a:gd name="connsiteY48" fmla="*/ 347662 h 371475"/>
                <a:gd name="connsiteX49" fmla="*/ 683419 w 933450"/>
                <a:gd name="connsiteY49" fmla="*/ 316706 h 371475"/>
                <a:gd name="connsiteX50" fmla="*/ 711994 w 933450"/>
                <a:gd name="connsiteY50" fmla="*/ 335756 h 371475"/>
                <a:gd name="connsiteX51" fmla="*/ 742950 w 933450"/>
                <a:gd name="connsiteY51" fmla="*/ 261937 h 371475"/>
                <a:gd name="connsiteX52" fmla="*/ 783432 w 933450"/>
                <a:gd name="connsiteY52" fmla="*/ 269081 h 371475"/>
                <a:gd name="connsiteX53" fmla="*/ 833438 w 933450"/>
                <a:gd name="connsiteY53" fmla="*/ 257175 h 371475"/>
                <a:gd name="connsiteX54" fmla="*/ 900113 w 933450"/>
                <a:gd name="connsiteY54" fmla="*/ 28098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3450" h="371475">
                  <a:moveTo>
                    <a:pt x="900113" y="280987"/>
                  </a:moveTo>
                  <a:lnTo>
                    <a:pt x="933450" y="128587"/>
                  </a:lnTo>
                  <a:lnTo>
                    <a:pt x="926307" y="0"/>
                  </a:lnTo>
                  <a:lnTo>
                    <a:pt x="881063" y="11906"/>
                  </a:lnTo>
                  <a:lnTo>
                    <a:pt x="869157" y="76200"/>
                  </a:lnTo>
                  <a:lnTo>
                    <a:pt x="831057" y="61912"/>
                  </a:lnTo>
                  <a:lnTo>
                    <a:pt x="797719" y="85725"/>
                  </a:lnTo>
                  <a:lnTo>
                    <a:pt x="807244" y="119062"/>
                  </a:lnTo>
                  <a:lnTo>
                    <a:pt x="776288" y="116681"/>
                  </a:lnTo>
                  <a:lnTo>
                    <a:pt x="752475" y="95250"/>
                  </a:lnTo>
                  <a:lnTo>
                    <a:pt x="678657" y="135731"/>
                  </a:lnTo>
                  <a:lnTo>
                    <a:pt x="666750" y="183356"/>
                  </a:lnTo>
                  <a:lnTo>
                    <a:pt x="628650" y="178594"/>
                  </a:lnTo>
                  <a:lnTo>
                    <a:pt x="611982" y="147637"/>
                  </a:lnTo>
                  <a:lnTo>
                    <a:pt x="578644" y="154781"/>
                  </a:lnTo>
                  <a:lnTo>
                    <a:pt x="566738" y="119062"/>
                  </a:lnTo>
                  <a:lnTo>
                    <a:pt x="597694" y="92869"/>
                  </a:lnTo>
                  <a:lnTo>
                    <a:pt x="597694" y="59531"/>
                  </a:lnTo>
                  <a:lnTo>
                    <a:pt x="619125" y="64294"/>
                  </a:lnTo>
                  <a:lnTo>
                    <a:pt x="626269" y="30956"/>
                  </a:lnTo>
                  <a:lnTo>
                    <a:pt x="559594" y="40481"/>
                  </a:lnTo>
                  <a:lnTo>
                    <a:pt x="526257" y="66675"/>
                  </a:lnTo>
                  <a:lnTo>
                    <a:pt x="488157" y="66675"/>
                  </a:lnTo>
                  <a:lnTo>
                    <a:pt x="435769" y="116681"/>
                  </a:lnTo>
                  <a:lnTo>
                    <a:pt x="388144" y="76200"/>
                  </a:lnTo>
                  <a:lnTo>
                    <a:pt x="316707" y="111919"/>
                  </a:lnTo>
                  <a:lnTo>
                    <a:pt x="233363" y="33337"/>
                  </a:lnTo>
                  <a:lnTo>
                    <a:pt x="195263" y="23812"/>
                  </a:lnTo>
                  <a:lnTo>
                    <a:pt x="154782" y="47625"/>
                  </a:lnTo>
                  <a:cubicBezTo>
                    <a:pt x="134303" y="56039"/>
                    <a:pt x="90964" y="26352"/>
                    <a:pt x="93345" y="72866"/>
                  </a:cubicBezTo>
                  <a:lnTo>
                    <a:pt x="95250" y="161925"/>
                  </a:lnTo>
                  <a:lnTo>
                    <a:pt x="0" y="250031"/>
                  </a:lnTo>
                  <a:lnTo>
                    <a:pt x="64294" y="271462"/>
                  </a:lnTo>
                  <a:lnTo>
                    <a:pt x="114300" y="371475"/>
                  </a:lnTo>
                  <a:lnTo>
                    <a:pt x="166688" y="338137"/>
                  </a:lnTo>
                  <a:lnTo>
                    <a:pt x="221457" y="278606"/>
                  </a:lnTo>
                  <a:lnTo>
                    <a:pt x="283369" y="311944"/>
                  </a:lnTo>
                  <a:lnTo>
                    <a:pt x="321469" y="297656"/>
                  </a:lnTo>
                  <a:lnTo>
                    <a:pt x="350044" y="280987"/>
                  </a:lnTo>
                  <a:lnTo>
                    <a:pt x="345282" y="316706"/>
                  </a:lnTo>
                  <a:lnTo>
                    <a:pt x="390525" y="321469"/>
                  </a:lnTo>
                  <a:lnTo>
                    <a:pt x="395288" y="352425"/>
                  </a:lnTo>
                  <a:lnTo>
                    <a:pt x="492919" y="292894"/>
                  </a:lnTo>
                  <a:lnTo>
                    <a:pt x="509588" y="269081"/>
                  </a:lnTo>
                  <a:lnTo>
                    <a:pt x="542925" y="297656"/>
                  </a:lnTo>
                  <a:lnTo>
                    <a:pt x="573882" y="283369"/>
                  </a:lnTo>
                  <a:lnTo>
                    <a:pt x="590550" y="297656"/>
                  </a:lnTo>
                  <a:lnTo>
                    <a:pt x="597694" y="328612"/>
                  </a:lnTo>
                  <a:lnTo>
                    <a:pt x="628650" y="347662"/>
                  </a:lnTo>
                  <a:lnTo>
                    <a:pt x="683419" y="316706"/>
                  </a:lnTo>
                  <a:lnTo>
                    <a:pt x="711994" y="335756"/>
                  </a:lnTo>
                  <a:lnTo>
                    <a:pt x="742950" y="261937"/>
                  </a:lnTo>
                  <a:lnTo>
                    <a:pt x="783432" y="269081"/>
                  </a:lnTo>
                  <a:lnTo>
                    <a:pt x="833438" y="257175"/>
                  </a:lnTo>
                  <a:lnTo>
                    <a:pt x="900113" y="280987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34" name="Freeform 97">
              <a:extLst>
                <a:ext uri="{FF2B5EF4-FFF2-40B4-BE49-F238E27FC236}">
                  <a16:creationId xmlns:a16="http://schemas.microsoft.com/office/drawing/2014/main" xmlns="" id="{603CD236-FC89-4D66-8B84-55E51F2B5818}"/>
                </a:ext>
              </a:extLst>
            </p:cNvPr>
            <p:cNvSpPr/>
            <p:nvPr/>
          </p:nvSpPr>
          <p:spPr>
            <a:xfrm>
              <a:off x="7304088" y="2038350"/>
              <a:ext cx="571500" cy="334963"/>
            </a:xfrm>
            <a:custGeom>
              <a:avLst/>
              <a:gdLst>
                <a:gd name="connsiteX0" fmla="*/ 571500 w 571500"/>
                <a:gd name="connsiteY0" fmla="*/ 154781 h 335756"/>
                <a:gd name="connsiteX1" fmla="*/ 547688 w 571500"/>
                <a:gd name="connsiteY1" fmla="*/ 66675 h 335756"/>
                <a:gd name="connsiteX2" fmla="*/ 485775 w 571500"/>
                <a:gd name="connsiteY2" fmla="*/ 78581 h 335756"/>
                <a:gd name="connsiteX3" fmla="*/ 433388 w 571500"/>
                <a:gd name="connsiteY3" fmla="*/ 59531 h 335756"/>
                <a:gd name="connsiteX4" fmla="*/ 390525 w 571500"/>
                <a:gd name="connsiteY4" fmla="*/ 85725 h 335756"/>
                <a:gd name="connsiteX5" fmla="*/ 369094 w 571500"/>
                <a:gd name="connsiteY5" fmla="*/ 54769 h 335756"/>
                <a:gd name="connsiteX6" fmla="*/ 314325 w 571500"/>
                <a:gd name="connsiteY6" fmla="*/ 78581 h 335756"/>
                <a:gd name="connsiteX7" fmla="*/ 330994 w 571500"/>
                <a:gd name="connsiteY7" fmla="*/ 123825 h 335756"/>
                <a:gd name="connsiteX8" fmla="*/ 304800 w 571500"/>
                <a:gd name="connsiteY8" fmla="*/ 142875 h 335756"/>
                <a:gd name="connsiteX9" fmla="*/ 269082 w 571500"/>
                <a:gd name="connsiteY9" fmla="*/ 109538 h 335756"/>
                <a:gd name="connsiteX10" fmla="*/ 228600 w 571500"/>
                <a:gd name="connsiteY10" fmla="*/ 123825 h 335756"/>
                <a:gd name="connsiteX11" fmla="*/ 209550 w 571500"/>
                <a:gd name="connsiteY11" fmla="*/ 92869 h 335756"/>
                <a:gd name="connsiteX12" fmla="*/ 183357 w 571500"/>
                <a:gd name="connsiteY12" fmla="*/ 83344 h 335756"/>
                <a:gd name="connsiteX13" fmla="*/ 221457 w 571500"/>
                <a:gd name="connsiteY13" fmla="*/ 42863 h 335756"/>
                <a:gd name="connsiteX14" fmla="*/ 257175 w 571500"/>
                <a:gd name="connsiteY14" fmla="*/ 40481 h 335756"/>
                <a:gd name="connsiteX15" fmla="*/ 259557 w 571500"/>
                <a:gd name="connsiteY15" fmla="*/ 4763 h 335756"/>
                <a:gd name="connsiteX16" fmla="*/ 188119 w 571500"/>
                <a:gd name="connsiteY16" fmla="*/ 0 h 335756"/>
                <a:gd name="connsiteX17" fmla="*/ 183357 w 571500"/>
                <a:gd name="connsiteY17" fmla="*/ 38100 h 335756"/>
                <a:gd name="connsiteX18" fmla="*/ 147638 w 571500"/>
                <a:gd name="connsiteY18" fmla="*/ 30956 h 335756"/>
                <a:gd name="connsiteX19" fmla="*/ 109538 w 571500"/>
                <a:gd name="connsiteY19" fmla="*/ 69056 h 335756"/>
                <a:gd name="connsiteX20" fmla="*/ 95250 w 571500"/>
                <a:gd name="connsiteY20" fmla="*/ 121444 h 335756"/>
                <a:gd name="connsiteX21" fmla="*/ 0 w 571500"/>
                <a:gd name="connsiteY21" fmla="*/ 130969 h 335756"/>
                <a:gd name="connsiteX22" fmla="*/ 7144 w 571500"/>
                <a:gd name="connsiteY22" fmla="*/ 157163 h 335756"/>
                <a:gd name="connsiteX23" fmla="*/ 33338 w 571500"/>
                <a:gd name="connsiteY23" fmla="*/ 171450 h 335756"/>
                <a:gd name="connsiteX24" fmla="*/ 40482 w 571500"/>
                <a:gd name="connsiteY24" fmla="*/ 214313 h 335756"/>
                <a:gd name="connsiteX25" fmla="*/ 42863 w 571500"/>
                <a:gd name="connsiteY25" fmla="*/ 252413 h 335756"/>
                <a:gd name="connsiteX26" fmla="*/ 83344 w 571500"/>
                <a:gd name="connsiteY26" fmla="*/ 271463 h 335756"/>
                <a:gd name="connsiteX27" fmla="*/ 130969 w 571500"/>
                <a:gd name="connsiteY27" fmla="*/ 223838 h 335756"/>
                <a:gd name="connsiteX28" fmla="*/ 197644 w 571500"/>
                <a:gd name="connsiteY28" fmla="*/ 214313 h 335756"/>
                <a:gd name="connsiteX29" fmla="*/ 228600 w 571500"/>
                <a:gd name="connsiteY29" fmla="*/ 202406 h 335756"/>
                <a:gd name="connsiteX30" fmla="*/ 278607 w 571500"/>
                <a:gd name="connsiteY30" fmla="*/ 195263 h 335756"/>
                <a:gd name="connsiteX31" fmla="*/ 259557 w 571500"/>
                <a:gd name="connsiteY31" fmla="*/ 226219 h 335756"/>
                <a:gd name="connsiteX32" fmla="*/ 259557 w 571500"/>
                <a:gd name="connsiteY32" fmla="*/ 226219 h 335756"/>
                <a:gd name="connsiteX33" fmla="*/ 242888 w 571500"/>
                <a:gd name="connsiteY33" fmla="*/ 257175 h 335756"/>
                <a:gd name="connsiteX34" fmla="*/ 219075 w 571500"/>
                <a:gd name="connsiteY34" fmla="*/ 280988 h 335756"/>
                <a:gd name="connsiteX35" fmla="*/ 219075 w 571500"/>
                <a:gd name="connsiteY35" fmla="*/ 309563 h 335756"/>
                <a:gd name="connsiteX36" fmla="*/ 254794 w 571500"/>
                <a:gd name="connsiteY36" fmla="*/ 309563 h 335756"/>
                <a:gd name="connsiteX37" fmla="*/ 278607 w 571500"/>
                <a:gd name="connsiteY37" fmla="*/ 330994 h 335756"/>
                <a:gd name="connsiteX38" fmla="*/ 309563 w 571500"/>
                <a:gd name="connsiteY38" fmla="*/ 335756 h 335756"/>
                <a:gd name="connsiteX39" fmla="*/ 335757 w 571500"/>
                <a:gd name="connsiteY39" fmla="*/ 278606 h 335756"/>
                <a:gd name="connsiteX40" fmla="*/ 400050 w 571500"/>
                <a:gd name="connsiteY40" fmla="*/ 259556 h 335756"/>
                <a:gd name="connsiteX41" fmla="*/ 435769 w 571500"/>
                <a:gd name="connsiteY41" fmla="*/ 285750 h 335756"/>
                <a:gd name="connsiteX42" fmla="*/ 461963 w 571500"/>
                <a:gd name="connsiteY42" fmla="*/ 278606 h 335756"/>
                <a:gd name="connsiteX43" fmla="*/ 447675 w 571500"/>
                <a:gd name="connsiteY43" fmla="*/ 230981 h 335756"/>
                <a:gd name="connsiteX44" fmla="*/ 478632 w 571500"/>
                <a:gd name="connsiteY44" fmla="*/ 226219 h 335756"/>
                <a:gd name="connsiteX45" fmla="*/ 516732 w 571500"/>
                <a:gd name="connsiteY45" fmla="*/ 230981 h 335756"/>
                <a:gd name="connsiteX46" fmla="*/ 571500 w 571500"/>
                <a:gd name="connsiteY46" fmla="*/ 154781 h 335756"/>
                <a:gd name="connsiteX0" fmla="*/ 571500 w 571500"/>
                <a:gd name="connsiteY0" fmla="*/ 154781 h 335756"/>
                <a:gd name="connsiteX1" fmla="*/ 547688 w 571500"/>
                <a:gd name="connsiteY1" fmla="*/ 66675 h 335756"/>
                <a:gd name="connsiteX2" fmla="*/ 493395 w 571500"/>
                <a:gd name="connsiteY2" fmla="*/ 59531 h 335756"/>
                <a:gd name="connsiteX3" fmla="*/ 433388 w 571500"/>
                <a:gd name="connsiteY3" fmla="*/ 59531 h 335756"/>
                <a:gd name="connsiteX4" fmla="*/ 390525 w 571500"/>
                <a:gd name="connsiteY4" fmla="*/ 85725 h 335756"/>
                <a:gd name="connsiteX5" fmla="*/ 369094 w 571500"/>
                <a:gd name="connsiteY5" fmla="*/ 54769 h 335756"/>
                <a:gd name="connsiteX6" fmla="*/ 314325 w 571500"/>
                <a:gd name="connsiteY6" fmla="*/ 78581 h 335756"/>
                <a:gd name="connsiteX7" fmla="*/ 330994 w 571500"/>
                <a:gd name="connsiteY7" fmla="*/ 123825 h 335756"/>
                <a:gd name="connsiteX8" fmla="*/ 304800 w 571500"/>
                <a:gd name="connsiteY8" fmla="*/ 142875 h 335756"/>
                <a:gd name="connsiteX9" fmla="*/ 269082 w 571500"/>
                <a:gd name="connsiteY9" fmla="*/ 109538 h 335756"/>
                <a:gd name="connsiteX10" fmla="*/ 228600 w 571500"/>
                <a:gd name="connsiteY10" fmla="*/ 123825 h 335756"/>
                <a:gd name="connsiteX11" fmla="*/ 209550 w 571500"/>
                <a:gd name="connsiteY11" fmla="*/ 92869 h 335756"/>
                <a:gd name="connsiteX12" fmla="*/ 183357 w 571500"/>
                <a:gd name="connsiteY12" fmla="*/ 83344 h 335756"/>
                <a:gd name="connsiteX13" fmla="*/ 221457 w 571500"/>
                <a:gd name="connsiteY13" fmla="*/ 42863 h 335756"/>
                <a:gd name="connsiteX14" fmla="*/ 257175 w 571500"/>
                <a:gd name="connsiteY14" fmla="*/ 40481 h 335756"/>
                <a:gd name="connsiteX15" fmla="*/ 259557 w 571500"/>
                <a:gd name="connsiteY15" fmla="*/ 4763 h 335756"/>
                <a:gd name="connsiteX16" fmla="*/ 188119 w 571500"/>
                <a:gd name="connsiteY16" fmla="*/ 0 h 335756"/>
                <a:gd name="connsiteX17" fmla="*/ 183357 w 571500"/>
                <a:gd name="connsiteY17" fmla="*/ 38100 h 335756"/>
                <a:gd name="connsiteX18" fmla="*/ 147638 w 571500"/>
                <a:gd name="connsiteY18" fmla="*/ 30956 h 335756"/>
                <a:gd name="connsiteX19" fmla="*/ 109538 w 571500"/>
                <a:gd name="connsiteY19" fmla="*/ 69056 h 335756"/>
                <a:gd name="connsiteX20" fmla="*/ 95250 w 571500"/>
                <a:gd name="connsiteY20" fmla="*/ 121444 h 335756"/>
                <a:gd name="connsiteX21" fmla="*/ 0 w 571500"/>
                <a:gd name="connsiteY21" fmla="*/ 130969 h 335756"/>
                <a:gd name="connsiteX22" fmla="*/ 7144 w 571500"/>
                <a:gd name="connsiteY22" fmla="*/ 157163 h 335756"/>
                <a:gd name="connsiteX23" fmla="*/ 33338 w 571500"/>
                <a:gd name="connsiteY23" fmla="*/ 171450 h 335756"/>
                <a:gd name="connsiteX24" fmla="*/ 40482 w 571500"/>
                <a:gd name="connsiteY24" fmla="*/ 214313 h 335756"/>
                <a:gd name="connsiteX25" fmla="*/ 42863 w 571500"/>
                <a:gd name="connsiteY25" fmla="*/ 252413 h 335756"/>
                <a:gd name="connsiteX26" fmla="*/ 83344 w 571500"/>
                <a:gd name="connsiteY26" fmla="*/ 271463 h 335756"/>
                <a:gd name="connsiteX27" fmla="*/ 130969 w 571500"/>
                <a:gd name="connsiteY27" fmla="*/ 223838 h 335756"/>
                <a:gd name="connsiteX28" fmla="*/ 197644 w 571500"/>
                <a:gd name="connsiteY28" fmla="*/ 214313 h 335756"/>
                <a:gd name="connsiteX29" fmla="*/ 228600 w 571500"/>
                <a:gd name="connsiteY29" fmla="*/ 202406 h 335756"/>
                <a:gd name="connsiteX30" fmla="*/ 278607 w 571500"/>
                <a:gd name="connsiteY30" fmla="*/ 195263 h 335756"/>
                <a:gd name="connsiteX31" fmla="*/ 259557 w 571500"/>
                <a:gd name="connsiteY31" fmla="*/ 226219 h 335756"/>
                <a:gd name="connsiteX32" fmla="*/ 259557 w 571500"/>
                <a:gd name="connsiteY32" fmla="*/ 226219 h 335756"/>
                <a:gd name="connsiteX33" fmla="*/ 242888 w 571500"/>
                <a:gd name="connsiteY33" fmla="*/ 257175 h 335756"/>
                <a:gd name="connsiteX34" fmla="*/ 219075 w 571500"/>
                <a:gd name="connsiteY34" fmla="*/ 280988 h 335756"/>
                <a:gd name="connsiteX35" fmla="*/ 219075 w 571500"/>
                <a:gd name="connsiteY35" fmla="*/ 309563 h 335756"/>
                <a:gd name="connsiteX36" fmla="*/ 254794 w 571500"/>
                <a:gd name="connsiteY36" fmla="*/ 309563 h 335756"/>
                <a:gd name="connsiteX37" fmla="*/ 278607 w 571500"/>
                <a:gd name="connsiteY37" fmla="*/ 330994 h 335756"/>
                <a:gd name="connsiteX38" fmla="*/ 309563 w 571500"/>
                <a:gd name="connsiteY38" fmla="*/ 335756 h 335756"/>
                <a:gd name="connsiteX39" fmla="*/ 335757 w 571500"/>
                <a:gd name="connsiteY39" fmla="*/ 278606 h 335756"/>
                <a:gd name="connsiteX40" fmla="*/ 400050 w 571500"/>
                <a:gd name="connsiteY40" fmla="*/ 259556 h 335756"/>
                <a:gd name="connsiteX41" fmla="*/ 435769 w 571500"/>
                <a:gd name="connsiteY41" fmla="*/ 285750 h 335756"/>
                <a:gd name="connsiteX42" fmla="*/ 461963 w 571500"/>
                <a:gd name="connsiteY42" fmla="*/ 278606 h 335756"/>
                <a:gd name="connsiteX43" fmla="*/ 447675 w 571500"/>
                <a:gd name="connsiteY43" fmla="*/ 230981 h 335756"/>
                <a:gd name="connsiteX44" fmla="*/ 478632 w 571500"/>
                <a:gd name="connsiteY44" fmla="*/ 226219 h 335756"/>
                <a:gd name="connsiteX45" fmla="*/ 516732 w 571500"/>
                <a:gd name="connsiteY45" fmla="*/ 230981 h 335756"/>
                <a:gd name="connsiteX46" fmla="*/ 571500 w 571500"/>
                <a:gd name="connsiteY46" fmla="*/ 1547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335756">
                  <a:moveTo>
                    <a:pt x="571500" y="154781"/>
                  </a:moveTo>
                  <a:lnTo>
                    <a:pt x="547688" y="66675"/>
                  </a:lnTo>
                  <a:lnTo>
                    <a:pt x="493395" y="59531"/>
                  </a:lnTo>
                  <a:lnTo>
                    <a:pt x="433388" y="59531"/>
                  </a:lnTo>
                  <a:lnTo>
                    <a:pt x="390525" y="85725"/>
                  </a:lnTo>
                  <a:lnTo>
                    <a:pt x="369094" y="54769"/>
                  </a:lnTo>
                  <a:lnTo>
                    <a:pt x="314325" y="78581"/>
                  </a:lnTo>
                  <a:lnTo>
                    <a:pt x="330994" y="123825"/>
                  </a:lnTo>
                  <a:lnTo>
                    <a:pt x="304800" y="142875"/>
                  </a:lnTo>
                  <a:lnTo>
                    <a:pt x="269082" y="109538"/>
                  </a:lnTo>
                  <a:lnTo>
                    <a:pt x="228600" y="123825"/>
                  </a:lnTo>
                  <a:lnTo>
                    <a:pt x="209550" y="92869"/>
                  </a:lnTo>
                  <a:lnTo>
                    <a:pt x="183357" y="83344"/>
                  </a:lnTo>
                  <a:lnTo>
                    <a:pt x="221457" y="42863"/>
                  </a:lnTo>
                  <a:lnTo>
                    <a:pt x="257175" y="40481"/>
                  </a:lnTo>
                  <a:lnTo>
                    <a:pt x="259557" y="4763"/>
                  </a:lnTo>
                  <a:lnTo>
                    <a:pt x="188119" y="0"/>
                  </a:lnTo>
                  <a:lnTo>
                    <a:pt x="183357" y="38100"/>
                  </a:lnTo>
                  <a:lnTo>
                    <a:pt x="147638" y="30956"/>
                  </a:lnTo>
                  <a:lnTo>
                    <a:pt x="109538" y="69056"/>
                  </a:lnTo>
                  <a:lnTo>
                    <a:pt x="95250" y="121444"/>
                  </a:lnTo>
                  <a:lnTo>
                    <a:pt x="0" y="130969"/>
                  </a:lnTo>
                  <a:lnTo>
                    <a:pt x="7144" y="157163"/>
                  </a:lnTo>
                  <a:lnTo>
                    <a:pt x="33338" y="171450"/>
                  </a:lnTo>
                  <a:lnTo>
                    <a:pt x="40482" y="214313"/>
                  </a:lnTo>
                  <a:lnTo>
                    <a:pt x="42863" y="252413"/>
                  </a:lnTo>
                  <a:lnTo>
                    <a:pt x="83344" y="271463"/>
                  </a:lnTo>
                  <a:lnTo>
                    <a:pt x="130969" y="223838"/>
                  </a:lnTo>
                  <a:lnTo>
                    <a:pt x="197644" y="214313"/>
                  </a:lnTo>
                  <a:lnTo>
                    <a:pt x="228600" y="202406"/>
                  </a:lnTo>
                  <a:lnTo>
                    <a:pt x="278607" y="195263"/>
                  </a:lnTo>
                  <a:lnTo>
                    <a:pt x="259557" y="226219"/>
                  </a:lnTo>
                  <a:lnTo>
                    <a:pt x="259557" y="226219"/>
                  </a:lnTo>
                  <a:lnTo>
                    <a:pt x="242888" y="257175"/>
                  </a:lnTo>
                  <a:lnTo>
                    <a:pt x="219075" y="280988"/>
                  </a:lnTo>
                  <a:lnTo>
                    <a:pt x="219075" y="309563"/>
                  </a:lnTo>
                  <a:lnTo>
                    <a:pt x="254794" y="309563"/>
                  </a:lnTo>
                  <a:lnTo>
                    <a:pt x="278607" y="330994"/>
                  </a:lnTo>
                  <a:lnTo>
                    <a:pt x="309563" y="335756"/>
                  </a:lnTo>
                  <a:lnTo>
                    <a:pt x="335757" y="278606"/>
                  </a:lnTo>
                  <a:lnTo>
                    <a:pt x="400050" y="259556"/>
                  </a:lnTo>
                  <a:lnTo>
                    <a:pt x="435769" y="285750"/>
                  </a:lnTo>
                  <a:lnTo>
                    <a:pt x="461963" y="278606"/>
                  </a:lnTo>
                  <a:lnTo>
                    <a:pt x="447675" y="230981"/>
                  </a:lnTo>
                  <a:lnTo>
                    <a:pt x="478632" y="226219"/>
                  </a:lnTo>
                  <a:lnTo>
                    <a:pt x="516732" y="230981"/>
                  </a:lnTo>
                  <a:lnTo>
                    <a:pt x="571500" y="154781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35" name="Freeform 98">
              <a:extLst>
                <a:ext uri="{FF2B5EF4-FFF2-40B4-BE49-F238E27FC236}">
                  <a16:creationId xmlns:a16="http://schemas.microsoft.com/office/drawing/2014/main" xmlns="" id="{E95019CB-35F1-4389-8DDD-43BD1965C2AA}"/>
                </a:ext>
              </a:extLst>
            </p:cNvPr>
            <p:cNvSpPr/>
            <p:nvPr/>
          </p:nvSpPr>
          <p:spPr>
            <a:xfrm>
              <a:off x="7339013" y="1878013"/>
              <a:ext cx="504825" cy="293687"/>
            </a:xfrm>
            <a:custGeom>
              <a:avLst/>
              <a:gdLst>
                <a:gd name="connsiteX0" fmla="*/ 504825 w 504825"/>
                <a:gd name="connsiteY0" fmla="*/ 214313 h 292894"/>
                <a:gd name="connsiteX1" fmla="*/ 485775 w 504825"/>
                <a:gd name="connsiteY1" fmla="*/ 135732 h 292894"/>
                <a:gd name="connsiteX2" fmla="*/ 457200 w 504825"/>
                <a:gd name="connsiteY2" fmla="*/ 71438 h 292894"/>
                <a:gd name="connsiteX3" fmla="*/ 354806 w 504825"/>
                <a:gd name="connsiteY3" fmla="*/ 57150 h 292894"/>
                <a:gd name="connsiteX4" fmla="*/ 316706 w 504825"/>
                <a:gd name="connsiteY4" fmla="*/ 57150 h 292894"/>
                <a:gd name="connsiteX5" fmla="*/ 257175 w 504825"/>
                <a:gd name="connsiteY5" fmla="*/ 50007 h 292894"/>
                <a:gd name="connsiteX6" fmla="*/ 250031 w 504825"/>
                <a:gd name="connsiteY6" fmla="*/ 33338 h 292894"/>
                <a:gd name="connsiteX7" fmla="*/ 221456 w 504825"/>
                <a:gd name="connsiteY7" fmla="*/ 42863 h 292894"/>
                <a:gd name="connsiteX8" fmla="*/ 188119 w 504825"/>
                <a:gd name="connsiteY8" fmla="*/ 0 h 292894"/>
                <a:gd name="connsiteX9" fmla="*/ 109538 w 504825"/>
                <a:gd name="connsiteY9" fmla="*/ 66675 h 292894"/>
                <a:gd name="connsiteX10" fmla="*/ 76200 w 504825"/>
                <a:gd name="connsiteY10" fmla="*/ 142875 h 292894"/>
                <a:gd name="connsiteX11" fmla="*/ 0 w 504825"/>
                <a:gd name="connsiteY11" fmla="*/ 204788 h 292894"/>
                <a:gd name="connsiteX12" fmla="*/ 4763 w 504825"/>
                <a:gd name="connsiteY12" fmla="*/ 233363 h 292894"/>
                <a:gd name="connsiteX13" fmla="*/ 47625 w 504825"/>
                <a:gd name="connsiteY13" fmla="*/ 226219 h 292894"/>
                <a:gd name="connsiteX14" fmla="*/ 76200 w 504825"/>
                <a:gd name="connsiteY14" fmla="*/ 240507 h 292894"/>
                <a:gd name="connsiteX15" fmla="*/ 123825 w 504825"/>
                <a:gd name="connsiteY15" fmla="*/ 192882 h 292894"/>
                <a:gd name="connsiteX16" fmla="*/ 138113 w 504825"/>
                <a:gd name="connsiteY16" fmla="*/ 195263 h 292894"/>
                <a:gd name="connsiteX17" fmla="*/ 147638 w 504825"/>
                <a:gd name="connsiteY17" fmla="*/ 147638 h 292894"/>
                <a:gd name="connsiteX18" fmla="*/ 219075 w 504825"/>
                <a:gd name="connsiteY18" fmla="*/ 164307 h 292894"/>
                <a:gd name="connsiteX19" fmla="*/ 207169 w 504825"/>
                <a:gd name="connsiteY19" fmla="*/ 195263 h 292894"/>
                <a:gd name="connsiteX20" fmla="*/ 176213 w 504825"/>
                <a:gd name="connsiteY20" fmla="*/ 209550 h 292894"/>
                <a:gd name="connsiteX21" fmla="*/ 145256 w 504825"/>
                <a:gd name="connsiteY21" fmla="*/ 245269 h 292894"/>
                <a:gd name="connsiteX22" fmla="*/ 192881 w 504825"/>
                <a:gd name="connsiteY22" fmla="*/ 273844 h 292894"/>
                <a:gd name="connsiteX23" fmla="*/ 230981 w 504825"/>
                <a:gd name="connsiteY23" fmla="*/ 257175 h 292894"/>
                <a:gd name="connsiteX24" fmla="*/ 278606 w 504825"/>
                <a:gd name="connsiteY24" fmla="*/ 292894 h 292894"/>
                <a:gd name="connsiteX25" fmla="*/ 297656 w 504825"/>
                <a:gd name="connsiteY25" fmla="*/ 278607 h 292894"/>
                <a:gd name="connsiteX26" fmla="*/ 292894 w 504825"/>
                <a:gd name="connsiteY26" fmla="*/ 221457 h 292894"/>
                <a:gd name="connsiteX27" fmla="*/ 330994 w 504825"/>
                <a:gd name="connsiteY27" fmla="*/ 214313 h 292894"/>
                <a:gd name="connsiteX28" fmla="*/ 357188 w 504825"/>
                <a:gd name="connsiteY28" fmla="*/ 238125 h 292894"/>
                <a:gd name="connsiteX29" fmla="*/ 392906 w 504825"/>
                <a:gd name="connsiteY29" fmla="*/ 214313 h 292894"/>
                <a:gd name="connsiteX30" fmla="*/ 504825 w 504825"/>
                <a:gd name="connsiteY30" fmla="*/ 214313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292894">
                  <a:moveTo>
                    <a:pt x="504825" y="214313"/>
                  </a:moveTo>
                  <a:lnTo>
                    <a:pt x="485775" y="135732"/>
                  </a:lnTo>
                  <a:lnTo>
                    <a:pt x="457200" y="71438"/>
                  </a:lnTo>
                  <a:lnTo>
                    <a:pt x="354806" y="57150"/>
                  </a:lnTo>
                  <a:lnTo>
                    <a:pt x="316706" y="57150"/>
                  </a:lnTo>
                  <a:lnTo>
                    <a:pt x="257175" y="50007"/>
                  </a:lnTo>
                  <a:lnTo>
                    <a:pt x="250031" y="33338"/>
                  </a:lnTo>
                  <a:lnTo>
                    <a:pt x="221456" y="42863"/>
                  </a:lnTo>
                  <a:lnTo>
                    <a:pt x="188119" y="0"/>
                  </a:lnTo>
                  <a:lnTo>
                    <a:pt x="109538" y="66675"/>
                  </a:lnTo>
                  <a:lnTo>
                    <a:pt x="76200" y="142875"/>
                  </a:lnTo>
                  <a:lnTo>
                    <a:pt x="0" y="204788"/>
                  </a:lnTo>
                  <a:lnTo>
                    <a:pt x="4763" y="233363"/>
                  </a:lnTo>
                  <a:lnTo>
                    <a:pt x="47625" y="226219"/>
                  </a:lnTo>
                  <a:lnTo>
                    <a:pt x="76200" y="240507"/>
                  </a:lnTo>
                  <a:lnTo>
                    <a:pt x="123825" y="192882"/>
                  </a:lnTo>
                  <a:lnTo>
                    <a:pt x="138113" y="195263"/>
                  </a:lnTo>
                  <a:lnTo>
                    <a:pt x="147638" y="147638"/>
                  </a:lnTo>
                  <a:lnTo>
                    <a:pt x="219075" y="164307"/>
                  </a:lnTo>
                  <a:lnTo>
                    <a:pt x="207169" y="195263"/>
                  </a:lnTo>
                  <a:lnTo>
                    <a:pt x="176213" y="209550"/>
                  </a:lnTo>
                  <a:lnTo>
                    <a:pt x="145256" y="245269"/>
                  </a:lnTo>
                  <a:lnTo>
                    <a:pt x="192881" y="273844"/>
                  </a:lnTo>
                  <a:lnTo>
                    <a:pt x="230981" y="257175"/>
                  </a:lnTo>
                  <a:lnTo>
                    <a:pt x="278606" y="292894"/>
                  </a:lnTo>
                  <a:lnTo>
                    <a:pt x="297656" y="278607"/>
                  </a:lnTo>
                  <a:lnTo>
                    <a:pt x="292894" y="221457"/>
                  </a:lnTo>
                  <a:lnTo>
                    <a:pt x="330994" y="214313"/>
                  </a:lnTo>
                  <a:lnTo>
                    <a:pt x="357188" y="238125"/>
                  </a:lnTo>
                  <a:lnTo>
                    <a:pt x="392906" y="214313"/>
                  </a:lnTo>
                  <a:lnTo>
                    <a:pt x="504825" y="214313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  <p:sp>
          <p:nvSpPr>
            <p:cNvPr id="36" name="Freeform 99">
              <a:extLst>
                <a:ext uri="{FF2B5EF4-FFF2-40B4-BE49-F238E27FC236}">
                  <a16:creationId xmlns:a16="http://schemas.microsoft.com/office/drawing/2014/main" xmlns="" id="{5F51B62C-AF36-4B7E-BC32-FD559B07D757}"/>
                </a:ext>
              </a:extLst>
            </p:cNvPr>
            <p:cNvSpPr/>
            <p:nvPr/>
          </p:nvSpPr>
          <p:spPr>
            <a:xfrm>
              <a:off x="6923088" y="1589088"/>
              <a:ext cx="611187" cy="711200"/>
            </a:xfrm>
            <a:custGeom>
              <a:avLst/>
              <a:gdLst>
                <a:gd name="connsiteX0" fmla="*/ 611982 w 611982"/>
                <a:gd name="connsiteY0" fmla="*/ 288131 h 711994"/>
                <a:gd name="connsiteX1" fmla="*/ 545307 w 611982"/>
                <a:gd name="connsiteY1" fmla="*/ 276225 h 711994"/>
                <a:gd name="connsiteX2" fmla="*/ 519113 w 611982"/>
                <a:gd name="connsiteY2" fmla="*/ 221456 h 711994"/>
                <a:gd name="connsiteX3" fmla="*/ 457200 w 611982"/>
                <a:gd name="connsiteY3" fmla="*/ 192881 h 711994"/>
                <a:gd name="connsiteX4" fmla="*/ 314325 w 611982"/>
                <a:gd name="connsiteY4" fmla="*/ 66675 h 711994"/>
                <a:gd name="connsiteX5" fmla="*/ 276225 w 611982"/>
                <a:gd name="connsiteY5" fmla="*/ 66675 h 711994"/>
                <a:gd name="connsiteX6" fmla="*/ 188119 w 611982"/>
                <a:gd name="connsiteY6" fmla="*/ 0 h 711994"/>
                <a:gd name="connsiteX7" fmla="*/ 19050 w 611982"/>
                <a:gd name="connsiteY7" fmla="*/ 28575 h 711994"/>
                <a:gd name="connsiteX8" fmla="*/ 0 w 611982"/>
                <a:gd name="connsiteY8" fmla="*/ 97631 h 711994"/>
                <a:gd name="connsiteX9" fmla="*/ 40482 w 611982"/>
                <a:gd name="connsiteY9" fmla="*/ 135731 h 711994"/>
                <a:gd name="connsiteX10" fmla="*/ 47625 w 611982"/>
                <a:gd name="connsiteY10" fmla="*/ 209550 h 711994"/>
                <a:gd name="connsiteX11" fmla="*/ 26194 w 611982"/>
                <a:gd name="connsiteY11" fmla="*/ 266700 h 711994"/>
                <a:gd name="connsiteX12" fmla="*/ 57150 w 611982"/>
                <a:gd name="connsiteY12" fmla="*/ 400050 h 711994"/>
                <a:gd name="connsiteX13" fmla="*/ 80963 w 611982"/>
                <a:gd name="connsiteY13" fmla="*/ 442912 h 711994"/>
                <a:gd name="connsiteX14" fmla="*/ 92869 w 611982"/>
                <a:gd name="connsiteY14" fmla="*/ 545306 h 711994"/>
                <a:gd name="connsiteX15" fmla="*/ 133350 w 611982"/>
                <a:gd name="connsiteY15" fmla="*/ 547687 h 711994"/>
                <a:gd name="connsiteX16" fmla="*/ 121444 w 611982"/>
                <a:gd name="connsiteY16" fmla="*/ 647700 h 711994"/>
                <a:gd name="connsiteX17" fmla="*/ 176213 w 611982"/>
                <a:gd name="connsiteY17" fmla="*/ 659606 h 711994"/>
                <a:gd name="connsiteX18" fmla="*/ 252413 w 611982"/>
                <a:gd name="connsiteY18" fmla="*/ 638175 h 711994"/>
                <a:gd name="connsiteX19" fmla="*/ 316707 w 611982"/>
                <a:gd name="connsiteY19" fmla="*/ 690562 h 711994"/>
                <a:gd name="connsiteX20" fmla="*/ 352425 w 611982"/>
                <a:gd name="connsiteY20" fmla="*/ 711994 h 711994"/>
                <a:gd name="connsiteX21" fmla="*/ 414338 w 611982"/>
                <a:gd name="connsiteY21" fmla="*/ 695325 h 711994"/>
                <a:gd name="connsiteX22" fmla="*/ 428625 w 611982"/>
                <a:gd name="connsiteY22" fmla="*/ 659606 h 711994"/>
                <a:gd name="connsiteX23" fmla="*/ 407194 w 611982"/>
                <a:gd name="connsiteY23" fmla="*/ 602456 h 711994"/>
                <a:gd name="connsiteX24" fmla="*/ 383382 w 611982"/>
                <a:gd name="connsiteY24" fmla="*/ 597694 h 711994"/>
                <a:gd name="connsiteX25" fmla="*/ 376238 w 611982"/>
                <a:gd name="connsiteY25" fmla="*/ 578644 h 711994"/>
                <a:gd name="connsiteX26" fmla="*/ 404813 w 611982"/>
                <a:gd name="connsiteY26" fmla="*/ 578644 h 711994"/>
                <a:gd name="connsiteX27" fmla="*/ 466725 w 611982"/>
                <a:gd name="connsiteY27" fmla="*/ 576262 h 711994"/>
                <a:gd name="connsiteX28" fmla="*/ 490538 w 611982"/>
                <a:gd name="connsiteY28" fmla="*/ 531019 h 711994"/>
                <a:gd name="connsiteX29" fmla="*/ 457200 w 611982"/>
                <a:gd name="connsiteY29" fmla="*/ 516731 h 711994"/>
                <a:gd name="connsiteX30" fmla="*/ 414338 w 611982"/>
                <a:gd name="connsiteY30" fmla="*/ 521494 h 711994"/>
                <a:gd name="connsiteX31" fmla="*/ 421482 w 611982"/>
                <a:gd name="connsiteY31" fmla="*/ 483394 h 711994"/>
                <a:gd name="connsiteX32" fmla="*/ 488157 w 611982"/>
                <a:gd name="connsiteY32" fmla="*/ 433387 h 711994"/>
                <a:gd name="connsiteX33" fmla="*/ 523875 w 611982"/>
                <a:gd name="connsiteY33" fmla="*/ 350044 h 711994"/>
                <a:gd name="connsiteX34" fmla="*/ 611982 w 611982"/>
                <a:gd name="connsiteY34" fmla="*/ 288131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11982" h="711994">
                  <a:moveTo>
                    <a:pt x="611982" y="288131"/>
                  </a:moveTo>
                  <a:lnTo>
                    <a:pt x="545307" y="276225"/>
                  </a:lnTo>
                  <a:lnTo>
                    <a:pt x="519113" y="221456"/>
                  </a:lnTo>
                  <a:lnTo>
                    <a:pt x="457200" y="192881"/>
                  </a:lnTo>
                  <a:lnTo>
                    <a:pt x="314325" y="66675"/>
                  </a:lnTo>
                  <a:lnTo>
                    <a:pt x="276225" y="66675"/>
                  </a:lnTo>
                  <a:lnTo>
                    <a:pt x="188119" y="0"/>
                  </a:lnTo>
                  <a:lnTo>
                    <a:pt x="19050" y="28575"/>
                  </a:lnTo>
                  <a:lnTo>
                    <a:pt x="0" y="97631"/>
                  </a:lnTo>
                  <a:lnTo>
                    <a:pt x="40482" y="135731"/>
                  </a:lnTo>
                  <a:lnTo>
                    <a:pt x="47625" y="209550"/>
                  </a:lnTo>
                  <a:lnTo>
                    <a:pt x="26194" y="266700"/>
                  </a:lnTo>
                  <a:lnTo>
                    <a:pt x="57150" y="400050"/>
                  </a:lnTo>
                  <a:lnTo>
                    <a:pt x="80963" y="442912"/>
                  </a:lnTo>
                  <a:lnTo>
                    <a:pt x="92869" y="545306"/>
                  </a:lnTo>
                  <a:lnTo>
                    <a:pt x="133350" y="547687"/>
                  </a:lnTo>
                  <a:lnTo>
                    <a:pt x="121444" y="647700"/>
                  </a:lnTo>
                  <a:lnTo>
                    <a:pt x="176213" y="659606"/>
                  </a:lnTo>
                  <a:lnTo>
                    <a:pt x="252413" y="638175"/>
                  </a:lnTo>
                  <a:lnTo>
                    <a:pt x="316707" y="690562"/>
                  </a:lnTo>
                  <a:lnTo>
                    <a:pt x="352425" y="711994"/>
                  </a:lnTo>
                  <a:lnTo>
                    <a:pt x="414338" y="695325"/>
                  </a:lnTo>
                  <a:lnTo>
                    <a:pt x="428625" y="659606"/>
                  </a:lnTo>
                  <a:lnTo>
                    <a:pt x="407194" y="602456"/>
                  </a:lnTo>
                  <a:lnTo>
                    <a:pt x="383382" y="597694"/>
                  </a:lnTo>
                  <a:lnTo>
                    <a:pt x="376238" y="578644"/>
                  </a:lnTo>
                  <a:lnTo>
                    <a:pt x="404813" y="578644"/>
                  </a:lnTo>
                  <a:lnTo>
                    <a:pt x="466725" y="576262"/>
                  </a:lnTo>
                  <a:lnTo>
                    <a:pt x="490538" y="531019"/>
                  </a:lnTo>
                  <a:lnTo>
                    <a:pt x="457200" y="516731"/>
                  </a:lnTo>
                  <a:lnTo>
                    <a:pt x="414338" y="521494"/>
                  </a:lnTo>
                  <a:lnTo>
                    <a:pt x="421482" y="483394"/>
                  </a:lnTo>
                  <a:lnTo>
                    <a:pt x="488157" y="433387"/>
                  </a:lnTo>
                  <a:lnTo>
                    <a:pt x="523875" y="350044"/>
                  </a:lnTo>
                  <a:lnTo>
                    <a:pt x="611982" y="288131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buClr>
                  <a:srgbClr val="000000"/>
                </a:buClr>
                <a:buSzPct val="100000"/>
                <a:buFont typeface="Times New Roman" pitchFamily="16" charset="0"/>
                <a:buNone/>
                <a:defRPr/>
              </a:pPr>
              <a:endParaRPr lang="en-GB">
                <a:solidFill>
                  <a:schemeClr val="bg1"/>
                </a:solidFill>
                <a:ea typeface="ＭＳ Ｐゴシック" charset="-128"/>
              </a:endParaRPr>
            </a:p>
          </p:txBody>
        </p:sp>
      </p:grpSp>
      <p:sp>
        <p:nvSpPr>
          <p:cNvPr id="38" name="CaixaDeTexto 37">
            <a:extLst>
              <a:ext uri="{FF2B5EF4-FFF2-40B4-BE49-F238E27FC236}">
                <a16:creationId xmlns:a16="http://schemas.microsoft.com/office/drawing/2014/main" xmlns="" id="{D570E82D-CE63-44D4-8EB0-0A8B1E1ACF22}"/>
              </a:ext>
            </a:extLst>
          </p:cNvPr>
          <p:cNvSpPr txBox="1"/>
          <p:nvPr/>
        </p:nvSpPr>
        <p:spPr>
          <a:xfrm>
            <a:off x="845264" y="2086396"/>
            <a:ext cx="5558695" cy="1754326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r>
              <a:rPr lang="pt-BR" b="0" i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§ 3º As normas de referência para a regulação dos serviços públicos de saneamento básico deverão:</a:t>
            </a:r>
            <a:endParaRPr lang="pt-BR"/>
          </a:p>
          <a:p>
            <a:r>
              <a:rPr lang="pt-BR" b="0" i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.........................................................................</a:t>
            </a:r>
          </a:p>
          <a:p>
            <a:r>
              <a:rPr lang="pt-BR" b="0" i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IV - possibilitar a adoção de métodos, técnicas e processos adequados às peculiaridades locais e regionais;</a:t>
            </a:r>
            <a:endParaRPr lang="pt-BR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xmlns="" id="{12DFF6A7-D8B0-48F1-90D1-7D3154721E0A}"/>
              </a:ext>
            </a:extLst>
          </p:cNvPr>
          <p:cNvSpPr txBox="1"/>
          <p:nvPr/>
        </p:nvSpPr>
        <p:spPr>
          <a:xfrm>
            <a:off x="897483" y="4224382"/>
            <a:ext cx="5181600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600" dirty="0"/>
              <a:t>Contratos vigentes e regulares preservados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600" dirty="0"/>
              <a:t>Características geográficas e socioeconômicas e culturais</a:t>
            </a:r>
          </a:p>
        </p:txBody>
      </p:sp>
      <p:sp>
        <p:nvSpPr>
          <p:cNvPr id="39" name="Retângulo 38">
            <a:extLst>
              <a:ext uri="{FF2B5EF4-FFF2-40B4-BE49-F238E27FC236}">
                <a16:creationId xmlns:a16="http://schemas.microsoft.com/office/drawing/2014/main" xmlns="" id="{29892F95-111E-4F40-A5D7-0F083720BF1B}"/>
              </a:ext>
            </a:extLst>
          </p:cNvPr>
          <p:cNvSpPr/>
          <p:nvPr/>
        </p:nvSpPr>
        <p:spPr>
          <a:xfrm>
            <a:off x="641010" y="286469"/>
            <a:ext cx="10982461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3600" b="1" dirty="0">
                <a:solidFill>
                  <a:srgbClr val="0F6FC6"/>
                </a:solidFill>
                <a:latin typeface="+mj-lt"/>
                <a:ea typeface="+mj-ea"/>
                <a:cs typeface="+mj-cs"/>
              </a:rPr>
              <a:t>ANA – </a:t>
            </a:r>
            <a:r>
              <a:rPr lang="en-US" sz="3600" b="1" dirty="0" err="1">
                <a:solidFill>
                  <a:srgbClr val="0F6FC6"/>
                </a:solidFill>
                <a:latin typeface="+mj-lt"/>
                <a:ea typeface="+mj-ea"/>
                <a:cs typeface="+mj-cs"/>
              </a:rPr>
              <a:t>Harmonização</a:t>
            </a:r>
            <a:r>
              <a:rPr lang="en-US" sz="3600" b="1" dirty="0">
                <a:solidFill>
                  <a:srgbClr val="0F6FC6"/>
                </a:solidFill>
                <a:latin typeface="+mj-lt"/>
                <a:ea typeface="+mj-ea"/>
                <a:cs typeface="+mj-cs"/>
              </a:rPr>
              <a:t> da Regulação</a:t>
            </a:r>
            <a:endParaRPr lang="pt-BR" sz="3600" b="1" dirty="0">
              <a:solidFill>
                <a:srgbClr val="0F6FC6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4" name="Imagem 3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DF5C3FB7-583A-23DD-5053-D59BC9BC53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4" y="-280"/>
            <a:ext cx="1151972" cy="55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343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B0A64E1E-2CAD-86CA-DDFE-34CF35B5AF9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4" y="-280"/>
            <a:ext cx="1151972" cy="559180"/>
          </a:xfrm>
          <a:prstGeom prst="rect">
            <a:avLst/>
          </a:prstGeom>
        </p:spPr>
      </p:pic>
      <p:pic>
        <p:nvPicPr>
          <p:cNvPr id="5" name="Imagem 4">
            <a:extLst>
              <a:ext uri="{FF2B5EF4-FFF2-40B4-BE49-F238E27FC236}">
                <a16:creationId xmlns:a16="http://schemas.microsoft.com/office/drawing/2014/main" xmlns="" id="{E0FECD57-5E4E-0A72-2BA3-F98E3554A1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928" y="756744"/>
            <a:ext cx="11877006" cy="5328745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xmlns="" id="{88F606E8-6E2F-3D9D-891E-764038ADBD52}"/>
              </a:ext>
            </a:extLst>
          </p:cNvPr>
          <p:cNvSpPr txBox="1"/>
          <p:nvPr/>
        </p:nvSpPr>
        <p:spPr>
          <a:xfrm>
            <a:off x="0" y="6211669"/>
            <a:ext cx="1187700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dirty="0">
                <a:hlinkClick r:id="rId4" tooltip="https://app.powerbi.com/view?r=eyjrijoimmnjzdjmodmtmtcwmy00mzhjlwixn2mtnzlmmthkzwy0mgm3iiwidci6imuwymi0mdeyltgxmgitndy5ys04yjrklty2n2zjzdfiywy4ocj9"/>
              </a:rPr>
              <a:t>https://app.powerbi.com/view?r=eyJrIjoiMmNjZDJmODMtMTcwMy00MzhjLWIxN2MtNzlmMThkZWY0MGM3IiwidCI6ImUwYmI0MDEyLTgxMGItNDY5YS04YjRkLTY2N2ZjZDFiYWY4OCJ9</a:t>
            </a:r>
            <a:endParaRPr lang="pt-BR" dirty="0"/>
          </a:p>
        </p:txBody>
      </p:sp>
      <p:sp>
        <p:nvSpPr>
          <p:cNvPr id="7" name="Retângulo 6">
            <a:extLst>
              <a:ext uri="{FF2B5EF4-FFF2-40B4-BE49-F238E27FC236}">
                <a16:creationId xmlns:a16="http://schemas.microsoft.com/office/drawing/2014/main" xmlns="" id="{1A1794C1-C16A-54AF-A4CB-AA1DE6261596}"/>
              </a:ext>
            </a:extLst>
          </p:cNvPr>
          <p:cNvSpPr/>
          <p:nvPr/>
        </p:nvSpPr>
        <p:spPr>
          <a:xfrm>
            <a:off x="641010" y="286469"/>
            <a:ext cx="10982461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3600" b="1" dirty="0">
                <a:solidFill>
                  <a:srgbClr val="0F6FC6"/>
                </a:solidFill>
                <a:latin typeface="+mj-lt"/>
                <a:ea typeface="+mj-ea"/>
                <a:cs typeface="+mj-cs"/>
              </a:rPr>
              <a:t>ANA – Agenda </a:t>
            </a:r>
            <a:r>
              <a:rPr lang="en-US" sz="3600" b="1" dirty="0" err="1">
                <a:solidFill>
                  <a:srgbClr val="0F6FC6"/>
                </a:solidFill>
                <a:latin typeface="+mj-lt"/>
                <a:ea typeface="+mj-ea"/>
                <a:cs typeface="+mj-cs"/>
              </a:rPr>
              <a:t>Regulatória</a:t>
            </a:r>
            <a:r>
              <a:rPr lang="en-US" sz="3600" b="1" dirty="0">
                <a:solidFill>
                  <a:srgbClr val="0F6FC6"/>
                </a:solidFill>
                <a:latin typeface="+mj-lt"/>
                <a:ea typeface="+mj-ea"/>
                <a:cs typeface="+mj-cs"/>
              </a:rPr>
              <a:t> – 2022-2024</a:t>
            </a:r>
            <a:endParaRPr lang="pt-BR" sz="3600" b="1" dirty="0">
              <a:solidFill>
                <a:srgbClr val="0F6FC6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9639176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CaixaDeTexto 68">
            <a:extLst>
              <a:ext uri="{FF2B5EF4-FFF2-40B4-BE49-F238E27FC236}">
                <a16:creationId xmlns:a16="http://schemas.microsoft.com/office/drawing/2014/main" xmlns="" id="{62FA0515-11EB-BF5D-3F83-3BEF38BE967E}"/>
              </a:ext>
            </a:extLst>
          </p:cNvPr>
          <p:cNvSpPr txBox="1"/>
          <p:nvPr/>
        </p:nvSpPr>
        <p:spPr>
          <a:xfrm>
            <a:off x="2775097" y="-18466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pt-BR" dirty="0"/>
          </a:p>
        </p:txBody>
      </p:sp>
      <p:sp>
        <p:nvSpPr>
          <p:cNvPr id="136" name="Rectangle 1">
            <a:extLst>
              <a:ext uri="{FF2B5EF4-FFF2-40B4-BE49-F238E27FC236}">
                <a16:creationId xmlns:a16="http://schemas.microsoft.com/office/drawing/2014/main" xmlns="" id="{4B4EED2C-1C51-6F93-291C-13A52717E1E3}"/>
              </a:ext>
            </a:extLst>
          </p:cNvPr>
          <p:cNvSpPr/>
          <p:nvPr/>
        </p:nvSpPr>
        <p:spPr>
          <a:xfrm>
            <a:off x="412217" y="941262"/>
            <a:ext cx="4888219" cy="1015664"/>
          </a:xfrm>
          <a:prstGeom prst="rect">
            <a:avLst/>
          </a:prstGeom>
          <a:solidFill>
            <a:schemeClr val="bg2"/>
          </a:solidFill>
          <a:ln w="5715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xmlns="" id="{E212C580-D7D4-5CC6-016F-E1F89FEA0127}"/>
              </a:ext>
            </a:extLst>
          </p:cNvPr>
          <p:cNvSpPr/>
          <p:nvPr/>
        </p:nvSpPr>
        <p:spPr>
          <a:xfrm>
            <a:off x="30567" y="839523"/>
            <a:ext cx="1177415" cy="12136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49" name="CaixaDeTexto 148">
            <a:extLst>
              <a:ext uri="{FF2B5EF4-FFF2-40B4-BE49-F238E27FC236}">
                <a16:creationId xmlns:a16="http://schemas.microsoft.com/office/drawing/2014/main" xmlns="" id="{2C3D6A10-BA07-563A-2EF8-609966739A6B}"/>
              </a:ext>
            </a:extLst>
          </p:cNvPr>
          <p:cNvSpPr txBox="1"/>
          <p:nvPr/>
        </p:nvSpPr>
        <p:spPr>
          <a:xfrm>
            <a:off x="1271808" y="1002818"/>
            <a:ext cx="380292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Regime, estrutura, e parâmetros da cobrança pela prestação de serviços de manejo de resíduos sólidos urbanos (SMRSU) </a:t>
            </a:r>
          </a:p>
          <a:p>
            <a:pPr marL="0" marR="0" lvl="0" indent="0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(Res. 79/2021) </a:t>
            </a:r>
          </a:p>
        </p:txBody>
      </p:sp>
      <p:pic>
        <p:nvPicPr>
          <p:cNvPr id="150" name="Picture 25">
            <a:extLst>
              <a:ext uri="{FF2B5EF4-FFF2-40B4-BE49-F238E27FC236}">
                <a16:creationId xmlns:a16="http://schemas.microsoft.com/office/drawing/2014/main" xmlns="" id="{6F8D45A6-F0F2-9A43-99E3-9D33C6FF682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1" name="TextBox 3">
            <a:extLst>
              <a:ext uri="{FF2B5EF4-FFF2-40B4-BE49-F238E27FC236}">
                <a16:creationId xmlns:a16="http://schemas.microsoft.com/office/drawing/2014/main" xmlns="" id="{E815B60D-4EF3-29C6-4513-5017ABFE9CDC}"/>
              </a:ext>
            </a:extLst>
          </p:cNvPr>
          <p:cNvSpPr txBox="1"/>
          <p:nvPr/>
        </p:nvSpPr>
        <p:spPr>
          <a:xfrm>
            <a:off x="423410" y="67969"/>
            <a:ext cx="10668000" cy="64594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lnSpc>
                <a:spcPts val="9400"/>
              </a:lnSpc>
              <a:defRPr sz="8000" b="1" spc="-290">
                <a:solidFill>
                  <a:schemeClr val="tx2"/>
                </a:solidFill>
                <a:latin typeface="Raleway" panose="020B0503030101060003" pitchFamily="34" charset="77"/>
              </a:defRPr>
            </a:lvl1pPr>
          </a:lstStyle>
          <a:p>
            <a:pPr marL="0" marR="0" lvl="0" indent="0" algn="ctr" defTabSz="914217" rtl="0" eaLnBrk="1" fontAlgn="auto" latinLnBrk="0" hangingPunct="1">
              <a:lnSpc>
                <a:spcPts val="4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-145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REGULAMENTOS EDITADOS</a:t>
            </a:r>
          </a:p>
        </p:txBody>
      </p:sp>
      <p:sp>
        <p:nvSpPr>
          <p:cNvPr id="139" name="TextBox 23">
            <a:extLst>
              <a:ext uri="{FF2B5EF4-FFF2-40B4-BE49-F238E27FC236}">
                <a16:creationId xmlns:a16="http://schemas.microsoft.com/office/drawing/2014/main" xmlns="" id="{45B261F5-4314-DA82-317A-730738B13DC5}"/>
              </a:ext>
            </a:extLst>
          </p:cNvPr>
          <p:cNvSpPr txBox="1"/>
          <p:nvPr/>
        </p:nvSpPr>
        <p:spPr>
          <a:xfrm>
            <a:off x="161702" y="1144928"/>
            <a:ext cx="98937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NR01</a:t>
            </a:r>
          </a:p>
        </p:txBody>
      </p:sp>
      <p:sp>
        <p:nvSpPr>
          <p:cNvPr id="153" name="Rectangle 1">
            <a:extLst>
              <a:ext uri="{FF2B5EF4-FFF2-40B4-BE49-F238E27FC236}">
                <a16:creationId xmlns:a16="http://schemas.microsoft.com/office/drawing/2014/main" xmlns="" id="{242EDF0E-C46B-9CAE-97E9-0ABB8C635B35}"/>
              </a:ext>
            </a:extLst>
          </p:cNvPr>
          <p:cNvSpPr/>
          <p:nvPr/>
        </p:nvSpPr>
        <p:spPr>
          <a:xfrm>
            <a:off x="6356783" y="1566528"/>
            <a:ext cx="4888218" cy="1015664"/>
          </a:xfrm>
          <a:prstGeom prst="rect">
            <a:avLst/>
          </a:prstGeom>
          <a:solidFill>
            <a:schemeClr val="bg2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54" name="Oval 153">
            <a:extLst>
              <a:ext uri="{FF2B5EF4-FFF2-40B4-BE49-F238E27FC236}">
                <a16:creationId xmlns:a16="http://schemas.microsoft.com/office/drawing/2014/main" xmlns="" id="{BD68E86F-3F97-1994-5CE8-7F0975CA1B7B}"/>
              </a:ext>
            </a:extLst>
          </p:cNvPr>
          <p:cNvSpPr/>
          <p:nvPr/>
        </p:nvSpPr>
        <p:spPr>
          <a:xfrm>
            <a:off x="6027285" y="1464789"/>
            <a:ext cx="1177415" cy="121365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56" name="CaixaDeTexto 155">
            <a:extLst>
              <a:ext uri="{FF2B5EF4-FFF2-40B4-BE49-F238E27FC236}">
                <a16:creationId xmlns:a16="http://schemas.microsoft.com/office/drawing/2014/main" xmlns="" id="{EAD8D8B0-7EE6-5F72-4B3E-828B5340D5FC}"/>
              </a:ext>
            </a:extLst>
          </p:cNvPr>
          <p:cNvSpPr txBox="1"/>
          <p:nvPr/>
        </p:nvSpPr>
        <p:spPr>
          <a:xfrm>
            <a:off x="7311629" y="1721615"/>
            <a:ext cx="377557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Conteúdo Mínimo de Aditivo aos Contratos de Água e Esgoto</a:t>
            </a:r>
          </a:p>
          <a:p>
            <a:pPr marL="0" marR="0" lvl="0" indent="0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(Res. 106/2021</a:t>
            </a:r>
            <a:r>
              <a:rPr lang="pt-BR" sz="1400" spc="-15" dirty="0"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)</a:t>
            </a:r>
            <a:r>
              <a:rPr kumimoji="0" lang="pt-BR" sz="14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  - </a:t>
            </a:r>
            <a:r>
              <a:rPr kumimoji="0" lang="pt-BR" sz="1400" i="0" u="none" strike="noStrike" kern="1200" cap="none" spc="-15" normalizeH="0" baseline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revogada pela NR08</a:t>
            </a:r>
          </a:p>
        </p:txBody>
      </p:sp>
      <p:sp>
        <p:nvSpPr>
          <p:cNvPr id="158" name="TextBox 23">
            <a:extLst>
              <a:ext uri="{FF2B5EF4-FFF2-40B4-BE49-F238E27FC236}">
                <a16:creationId xmlns:a16="http://schemas.microsoft.com/office/drawing/2014/main" xmlns="" id="{7026513E-5400-E203-C18C-ECA4E58A6D21}"/>
              </a:ext>
            </a:extLst>
          </p:cNvPr>
          <p:cNvSpPr txBox="1"/>
          <p:nvPr/>
        </p:nvSpPr>
        <p:spPr>
          <a:xfrm>
            <a:off x="6139364" y="1765092"/>
            <a:ext cx="98937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NR02</a:t>
            </a:r>
          </a:p>
        </p:txBody>
      </p:sp>
      <p:sp>
        <p:nvSpPr>
          <p:cNvPr id="162" name="Rectangle 1">
            <a:extLst>
              <a:ext uri="{FF2B5EF4-FFF2-40B4-BE49-F238E27FC236}">
                <a16:creationId xmlns:a16="http://schemas.microsoft.com/office/drawing/2014/main" xmlns="" id="{FA47D30E-053A-4725-3CC4-51092E2FC07B}"/>
              </a:ext>
            </a:extLst>
          </p:cNvPr>
          <p:cNvSpPr/>
          <p:nvPr/>
        </p:nvSpPr>
        <p:spPr>
          <a:xfrm>
            <a:off x="370856" y="2324458"/>
            <a:ext cx="4869161" cy="1015664"/>
          </a:xfrm>
          <a:prstGeom prst="rect">
            <a:avLst/>
          </a:prstGeom>
          <a:solidFill>
            <a:schemeClr val="bg2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xmlns="" id="{4DEC94BE-125E-CE6A-FD88-9DDC47D38C1A}"/>
              </a:ext>
            </a:extLst>
          </p:cNvPr>
          <p:cNvSpPr/>
          <p:nvPr/>
        </p:nvSpPr>
        <p:spPr>
          <a:xfrm>
            <a:off x="0" y="2263402"/>
            <a:ext cx="1177415" cy="115048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64" name="CaixaDeTexto 163">
            <a:extLst>
              <a:ext uri="{FF2B5EF4-FFF2-40B4-BE49-F238E27FC236}">
                <a16:creationId xmlns:a16="http://schemas.microsoft.com/office/drawing/2014/main" xmlns="" id="{04DE3816-BD87-A1AF-D81B-76F96DAACF9B}"/>
              </a:ext>
            </a:extLst>
          </p:cNvPr>
          <p:cNvSpPr txBox="1"/>
          <p:nvPr/>
        </p:nvSpPr>
        <p:spPr>
          <a:xfrm>
            <a:off x="1208143" y="2420805"/>
            <a:ext cx="3747146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300" b="0" i="0" dirty="0"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Metodologia de indenização de investimentos realizados e ainda não amortizados ou depreciados dos contratos de prestação de serviços de abastecimento de água e esgoto</a:t>
            </a:r>
            <a:r>
              <a:rPr lang="pt-BR" sz="1300" b="0" dirty="0"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kumimoji="0" lang="pt-BR" sz="13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Res.161/2023)</a:t>
            </a:r>
          </a:p>
        </p:txBody>
      </p:sp>
      <p:sp>
        <p:nvSpPr>
          <p:cNvPr id="166" name="TextBox 23">
            <a:extLst>
              <a:ext uri="{FF2B5EF4-FFF2-40B4-BE49-F238E27FC236}">
                <a16:creationId xmlns:a16="http://schemas.microsoft.com/office/drawing/2014/main" xmlns="" id="{4ACA5628-0FD8-D1F3-3F3C-037F79109FCE}"/>
              </a:ext>
            </a:extLst>
          </p:cNvPr>
          <p:cNvSpPr txBox="1"/>
          <p:nvPr/>
        </p:nvSpPr>
        <p:spPr>
          <a:xfrm>
            <a:off x="153437" y="2523022"/>
            <a:ext cx="98937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NR03</a:t>
            </a:r>
          </a:p>
        </p:txBody>
      </p:sp>
      <p:sp>
        <p:nvSpPr>
          <p:cNvPr id="171" name="Rectangle 1">
            <a:extLst>
              <a:ext uri="{FF2B5EF4-FFF2-40B4-BE49-F238E27FC236}">
                <a16:creationId xmlns:a16="http://schemas.microsoft.com/office/drawing/2014/main" xmlns="" id="{C962E6DE-20E6-7E56-934F-737282F4DA09}"/>
              </a:ext>
            </a:extLst>
          </p:cNvPr>
          <p:cNvSpPr/>
          <p:nvPr/>
        </p:nvSpPr>
        <p:spPr>
          <a:xfrm>
            <a:off x="6330753" y="3028239"/>
            <a:ext cx="4807252" cy="1015664"/>
          </a:xfrm>
          <a:prstGeom prst="rect">
            <a:avLst/>
          </a:prstGeom>
          <a:solidFill>
            <a:schemeClr val="bg2"/>
          </a:solidFill>
          <a:ln w="571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xmlns="" id="{95EE321C-D63F-A055-8273-8110059BFC9B}"/>
              </a:ext>
            </a:extLst>
          </p:cNvPr>
          <p:cNvSpPr/>
          <p:nvPr/>
        </p:nvSpPr>
        <p:spPr>
          <a:xfrm>
            <a:off x="5987197" y="2933543"/>
            <a:ext cx="1251225" cy="1221664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73" name="CaixaDeTexto 172">
            <a:extLst>
              <a:ext uri="{FF2B5EF4-FFF2-40B4-BE49-F238E27FC236}">
                <a16:creationId xmlns:a16="http://schemas.microsoft.com/office/drawing/2014/main" xmlns="" id="{CD013493-74E7-E443-10F1-38BAFD79C52F}"/>
              </a:ext>
            </a:extLst>
          </p:cNvPr>
          <p:cNvSpPr txBox="1"/>
          <p:nvPr/>
        </p:nvSpPr>
        <p:spPr>
          <a:xfrm>
            <a:off x="7256939" y="3086486"/>
            <a:ext cx="3866779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400" dirty="0">
                <a:latin typeface="Calibri" panose="020F0502020204030204" pitchFamily="34" charset="0"/>
                <a:cs typeface="Calibri" panose="020F0502020204030204" pitchFamily="34" charset="0"/>
              </a:rPr>
              <a:t>E</a:t>
            </a:r>
            <a:r>
              <a:rPr lang="pt-BR" sz="1400" b="0" i="0" dirty="0"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stabelece práticas de governança aplicadas às entidades reguladoras infranacionais (</a:t>
            </a:r>
            <a:r>
              <a:rPr lang="pt-BR" sz="1400" b="0" i="0" dirty="0" err="1"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ERIs</a:t>
            </a:r>
            <a:r>
              <a:rPr lang="pt-BR" sz="1400" b="0" i="0" dirty="0"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que atuam no setor de saneamento básico </a:t>
            </a:r>
          </a:p>
          <a:p>
            <a:r>
              <a:rPr lang="pt-BR" sz="1400" b="0" dirty="0"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kumimoji="0" lang="pt-BR" sz="14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Resolução nº 177/2024)</a:t>
            </a:r>
          </a:p>
        </p:txBody>
      </p:sp>
      <p:sp>
        <p:nvSpPr>
          <p:cNvPr id="175" name="TextBox 23">
            <a:extLst>
              <a:ext uri="{FF2B5EF4-FFF2-40B4-BE49-F238E27FC236}">
                <a16:creationId xmlns:a16="http://schemas.microsoft.com/office/drawing/2014/main" xmlns="" id="{B184EF80-C85D-AB73-E75E-CE18AF78FC5F}"/>
              </a:ext>
            </a:extLst>
          </p:cNvPr>
          <p:cNvSpPr txBox="1"/>
          <p:nvPr/>
        </p:nvSpPr>
        <p:spPr>
          <a:xfrm>
            <a:off x="6118332" y="3268601"/>
            <a:ext cx="98937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NR04</a:t>
            </a: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xmlns="" id="{432019BC-AFEE-79C7-A30D-2D81A30EFDEC}"/>
              </a:ext>
            </a:extLst>
          </p:cNvPr>
          <p:cNvSpPr/>
          <p:nvPr/>
        </p:nvSpPr>
        <p:spPr>
          <a:xfrm>
            <a:off x="4945467" y="852223"/>
            <a:ext cx="1177415" cy="12136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xmlns="" id="{93068A69-B0F0-CB28-F229-527226833633}"/>
              </a:ext>
            </a:extLst>
          </p:cNvPr>
          <p:cNvSpPr/>
          <p:nvPr/>
        </p:nvSpPr>
        <p:spPr>
          <a:xfrm>
            <a:off x="10942185" y="1477489"/>
            <a:ext cx="1177415" cy="121365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53" name="Oval 252">
            <a:extLst>
              <a:ext uri="{FF2B5EF4-FFF2-40B4-BE49-F238E27FC236}">
                <a16:creationId xmlns:a16="http://schemas.microsoft.com/office/drawing/2014/main" xmlns="" id="{6F1C8B22-0322-C365-AF35-250E5896395C}"/>
              </a:ext>
            </a:extLst>
          </p:cNvPr>
          <p:cNvSpPr/>
          <p:nvPr/>
        </p:nvSpPr>
        <p:spPr>
          <a:xfrm>
            <a:off x="4914900" y="2276102"/>
            <a:ext cx="1177415" cy="115048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54" name="Oval 253">
            <a:extLst>
              <a:ext uri="{FF2B5EF4-FFF2-40B4-BE49-F238E27FC236}">
                <a16:creationId xmlns:a16="http://schemas.microsoft.com/office/drawing/2014/main" xmlns="" id="{2DEAD724-7572-8699-2B72-F92DD77B9C66}"/>
              </a:ext>
            </a:extLst>
          </p:cNvPr>
          <p:cNvSpPr/>
          <p:nvPr/>
        </p:nvSpPr>
        <p:spPr>
          <a:xfrm>
            <a:off x="10859003" y="2931192"/>
            <a:ext cx="1251225" cy="1221664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61" name="Freeform 8">
            <a:extLst>
              <a:ext uri="{FF2B5EF4-FFF2-40B4-BE49-F238E27FC236}">
                <a16:creationId xmlns:a16="http://schemas.microsoft.com/office/drawing/2014/main" xmlns="" id="{FDD0CF44-DDFC-0F82-0398-FB1A928C7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61931" y="1815314"/>
            <a:ext cx="484369" cy="572747"/>
          </a:xfrm>
          <a:custGeom>
            <a:avLst/>
            <a:gdLst>
              <a:gd name="T0" fmla="*/ 66 w 1960"/>
              <a:gd name="T1" fmla="*/ 2031 h 2438"/>
              <a:gd name="T2" fmla="*/ 1893 w 1960"/>
              <a:gd name="T3" fmla="*/ 2031 h 2438"/>
              <a:gd name="T4" fmla="*/ 1893 w 1960"/>
              <a:gd name="T5" fmla="*/ 1930 h 2438"/>
              <a:gd name="T6" fmla="*/ 66 w 1960"/>
              <a:gd name="T7" fmla="*/ 1930 h 2438"/>
              <a:gd name="T8" fmla="*/ 66 w 1960"/>
              <a:gd name="T9" fmla="*/ 2031 h 2438"/>
              <a:gd name="T10" fmla="*/ 276 w 1960"/>
              <a:gd name="T11" fmla="*/ 552 h 2438"/>
              <a:gd name="T12" fmla="*/ 1682 w 1960"/>
              <a:gd name="T13" fmla="*/ 552 h 2438"/>
              <a:gd name="T14" fmla="*/ 1682 w 1960"/>
              <a:gd name="T15" fmla="*/ 450 h 2438"/>
              <a:gd name="T16" fmla="*/ 276 w 1960"/>
              <a:gd name="T17" fmla="*/ 450 h 2438"/>
              <a:gd name="T18" fmla="*/ 276 w 1960"/>
              <a:gd name="T19" fmla="*/ 552 h 2438"/>
              <a:gd name="T20" fmla="*/ 276 w 1960"/>
              <a:gd name="T21" fmla="*/ 889 h 2438"/>
              <a:gd name="T22" fmla="*/ 1682 w 1960"/>
              <a:gd name="T23" fmla="*/ 889 h 2438"/>
              <a:gd name="T24" fmla="*/ 1682 w 1960"/>
              <a:gd name="T25" fmla="*/ 788 h 2438"/>
              <a:gd name="T26" fmla="*/ 276 w 1960"/>
              <a:gd name="T27" fmla="*/ 788 h 2438"/>
              <a:gd name="T28" fmla="*/ 276 w 1960"/>
              <a:gd name="T29" fmla="*/ 889 h 2438"/>
              <a:gd name="T30" fmla="*/ 276 w 1960"/>
              <a:gd name="T31" fmla="*/ 1227 h 2438"/>
              <a:gd name="T32" fmla="*/ 1682 w 1960"/>
              <a:gd name="T33" fmla="*/ 1227 h 2438"/>
              <a:gd name="T34" fmla="*/ 1682 w 1960"/>
              <a:gd name="T35" fmla="*/ 1126 h 2438"/>
              <a:gd name="T36" fmla="*/ 276 w 1960"/>
              <a:gd name="T37" fmla="*/ 1126 h 2438"/>
              <a:gd name="T38" fmla="*/ 276 w 1960"/>
              <a:gd name="T39" fmla="*/ 1227 h 2438"/>
              <a:gd name="T40" fmla="*/ 980 w 1960"/>
              <a:gd name="T41" fmla="*/ 2112 h 2438"/>
              <a:gd name="T42" fmla="*/ 980 w 1960"/>
              <a:gd name="T43" fmla="*/ 2112 h 2438"/>
              <a:gd name="T44" fmla="*/ 858 w 1960"/>
              <a:gd name="T45" fmla="*/ 2234 h 2438"/>
              <a:gd name="T46" fmla="*/ 858 w 1960"/>
              <a:gd name="T47" fmla="*/ 2234 h 2438"/>
              <a:gd name="T48" fmla="*/ 980 w 1960"/>
              <a:gd name="T49" fmla="*/ 2356 h 2438"/>
              <a:gd name="T50" fmla="*/ 980 w 1960"/>
              <a:gd name="T51" fmla="*/ 2356 h 2438"/>
              <a:gd name="T52" fmla="*/ 1101 w 1960"/>
              <a:gd name="T53" fmla="*/ 2234 h 2438"/>
              <a:gd name="T54" fmla="*/ 1101 w 1960"/>
              <a:gd name="T55" fmla="*/ 2234 h 2438"/>
              <a:gd name="T56" fmla="*/ 980 w 1960"/>
              <a:gd name="T57" fmla="*/ 2112 h 2438"/>
              <a:gd name="T58" fmla="*/ 96 w 1960"/>
              <a:gd name="T59" fmla="*/ 0 h 2438"/>
              <a:gd name="T60" fmla="*/ 1863 w 1960"/>
              <a:gd name="T61" fmla="*/ 0 h 2438"/>
              <a:gd name="T62" fmla="*/ 1863 w 1960"/>
              <a:gd name="T63" fmla="*/ 0 h 2438"/>
              <a:gd name="T64" fmla="*/ 1930 w 1960"/>
              <a:gd name="T65" fmla="*/ 28 h 2438"/>
              <a:gd name="T66" fmla="*/ 1930 w 1960"/>
              <a:gd name="T67" fmla="*/ 28 h 2438"/>
              <a:gd name="T68" fmla="*/ 1930 w 1960"/>
              <a:gd name="T69" fmla="*/ 28 h 2438"/>
              <a:gd name="T70" fmla="*/ 1959 w 1960"/>
              <a:gd name="T71" fmla="*/ 95 h 2438"/>
              <a:gd name="T72" fmla="*/ 1959 w 1960"/>
              <a:gd name="T73" fmla="*/ 2342 h 2438"/>
              <a:gd name="T74" fmla="*/ 1959 w 1960"/>
              <a:gd name="T75" fmla="*/ 2342 h 2438"/>
              <a:gd name="T76" fmla="*/ 1930 w 1960"/>
              <a:gd name="T77" fmla="*/ 2409 h 2438"/>
              <a:gd name="T78" fmla="*/ 1930 w 1960"/>
              <a:gd name="T79" fmla="*/ 2409 h 2438"/>
              <a:gd name="T80" fmla="*/ 1930 w 1960"/>
              <a:gd name="T81" fmla="*/ 2409 h 2438"/>
              <a:gd name="T82" fmla="*/ 1863 w 1960"/>
              <a:gd name="T83" fmla="*/ 2437 h 2438"/>
              <a:gd name="T84" fmla="*/ 96 w 1960"/>
              <a:gd name="T85" fmla="*/ 2437 h 2438"/>
              <a:gd name="T86" fmla="*/ 96 w 1960"/>
              <a:gd name="T87" fmla="*/ 2437 h 2438"/>
              <a:gd name="T88" fmla="*/ 28 w 1960"/>
              <a:gd name="T89" fmla="*/ 2409 h 2438"/>
              <a:gd name="T90" fmla="*/ 28 w 1960"/>
              <a:gd name="T91" fmla="*/ 2409 h 2438"/>
              <a:gd name="T92" fmla="*/ 0 w 1960"/>
              <a:gd name="T93" fmla="*/ 2342 h 2438"/>
              <a:gd name="T94" fmla="*/ 0 w 1960"/>
              <a:gd name="T95" fmla="*/ 95 h 2438"/>
              <a:gd name="T96" fmla="*/ 0 w 1960"/>
              <a:gd name="T97" fmla="*/ 95 h 2438"/>
              <a:gd name="T98" fmla="*/ 28 w 1960"/>
              <a:gd name="T99" fmla="*/ 28 h 2438"/>
              <a:gd name="T100" fmla="*/ 28 w 1960"/>
              <a:gd name="T101" fmla="*/ 28 h 2438"/>
              <a:gd name="T102" fmla="*/ 28 w 1960"/>
              <a:gd name="T103" fmla="*/ 28 h 2438"/>
              <a:gd name="T104" fmla="*/ 96 w 1960"/>
              <a:gd name="T105" fmla="*/ 0 h 2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60" h="2438">
                <a:moveTo>
                  <a:pt x="66" y="2031"/>
                </a:moveTo>
                <a:lnTo>
                  <a:pt x="1893" y="2031"/>
                </a:lnTo>
                <a:lnTo>
                  <a:pt x="1893" y="1930"/>
                </a:lnTo>
                <a:lnTo>
                  <a:pt x="66" y="1930"/>
                </a:lnTo>
                <a:lnTo>
                  <a:pt x="66" y="2031"/>
                </a:lnTo>
                <a:close/>
                <a:moveTo>
                  <a:pt x="276" y="552"/>
                </a:moveTo>
                <a:lnTo>
                  <a:pt x="1682" y="552"/>
                </a:lnTo>
                <a:lnTo>
                  <a:pt x="1682" y="450"/>
                </a:lnTo>
                <a:lnTo>
                  <a:pt x="276" y="450"/>
                </a:lnTo>
                <a:lnTo>
                  <a:pt x="276" y="552"/>
                </a:lnTo>
                <a:close/>
                <a:moveTo>
                  <a:pt x="276" y="889"/>
                </a:moveTo>
                <a:lnTo>
                  <a:pt x="1682" y="889"/>
                </a:lnTo>
                <a:lnTo>
                  <a:pt x="1682" y="788"/>
                </a:lnTo>
                <a:lnTo>
                  <a:pt x="276" y="788"/>
                </a:lnTo>
                <a:lnTo>
                  <a:pt x="276" y="889"/>
                </a:lnTo>
                <a:close/>
                <a:moveTo>
                  <a:pt x="276" y="1227"/>
                </a:moveTo>
                <a:lnTo>
                  <a:pt x="1682" y="1227"/>
                </a:lnTo>
                <a:lnTo>
                  <a:pt x="1682" y="1126"/>
                </a:lnTo>
                <a:lnTo>
                  <a:pt x="276" y="1126"/>
                </a:lnTo>
                <a:lnTo>
                  <a:pt x="276" y="1227"/>
                </a:lnTo>
                <a:close/>
                <a:moveTo>
                  <a:pt x="980" y="2112"/>
                </a:moveTo>
                <a:lnTo>
                  <a:pt x="980" y="2112"/>
                </a:lnTo>
                <a:cubicBezTo>
                  <a:pt x="912" y="2112"/>
                  <a:pt x="858" y="2167"/>
                  <a:pt x="858" y="2234"/>
                </a:cubicBezTo>
                <a:lnTo>
                  <a:pt x="858" y="2234"/>
                </a:lnTo>
                <a:cubicBezTo>
                  <a:pt x="858" y="2301"/>
                  <a:pt x="912" y="2356"/>
                  <a:pt x="980" y="2356"/>
                </a:cubicBezTo>
                <a:lnTo>
                  <a:pt x="980" y="2356"/>
                </a:lnTo>
                <a:cubicBezTo>
                  <a:pt x="1046" y="2356"/>
                  <a:pt x="1101" y="2301"/>
                  <a:pt x="1101" y="2234"/>
                </a:cubicBezTo>
                <a:lnTo>
                  <a:pt x="1101" y="2234"/>
                </a:lnTo>
                <a:cubicBezTo>
                  <a:pt x="1101" y="2167"/>
                  <a:pt x="1046" y="2112"/>
                  <a:pt x="980" y="2112"/>
                </a:cubicBezTo>
                <a:close/>
                <a:moveTo>
                  <a:pt x="96" y="0"/>
                </a:moveTo>
                <a:lnTo>
                  <a:pt x="1863" y="0"/>
                </a:lnTo>
                <a:lnTo>
                  <a:pt x="1863" y="0"/>
                </a:lnTo>
                <a:cubicBezTo>
                  <a:pt x="1889" y="0"/>
                  <a:pt x="1913" y="10"/>
                  <a:pt x="1930" y="28"/>
                </a:cubicBezTo>
                <a:lnTo>
                  <a:pt x="1930" y="28"/>
                </a:lnTo>
                <a:lnTo>
                  <a:pt x="1930" y="28"/>
                </a:lnTo>
                <a:cubicBezTo>
                  <a:pt x="1948" y="45"/>
                  <a:pt x="1959" y="69"/>
                  <a:pt x="1959" y="95"/>
                </a:cubicBezTo>
                <a:lnTo>
                  <a:pt x="1959" y="2342"/>
                </a:lnTo>
                <a:lnTo>
                  <a:pt x="1959" y="2342"/>
                </a:lnTo>
                <a:cubicBezTo>
                  <a:pt x="1959" y="2368"/>
                  <a:pt x="1948" y="2392"/>
                  <a:pt x="1930" y="2409"/>
                </a:cubicBezTo>
                <a:lnTo>
                  <a:pt x="1930" y="2409"/>
                </a:lnTo>
                <a:lnTo>
                  <a:pt x="1930" y="2409"/>
                </a:lnTo>
                <a:cubicBezTo>
                  <a:pt x="1913" y="2426"/>
                  <a:pt x="1889" y="2437"/>
                  <a:pt x="1863" y="2437"/>
                </a:cubicBezTo>
                <a:lnTo>
                  <a:pt x="96" y="2437"/>
                </a:lnTo>
                <a:lnTo>
                  <a:pt x="96" y="2437"/>
                </a:lnTo>
                <a:cubicBezTo>
                  <a:pt x="69" y="2437"/>
                  <a:pt x="45" y="2426"/>
                  <a:pt x="28" y="2409"/>
                </a:cubicBezTo>
                <a:lnTo>
                  <a:pt x="28" y="2409"/>
                </a:lnTo>
                <a:cubicBezTo>
                  <a:pt x="11" y="2392"/>
                  <a:pt x="0" y="2368"/>
                  <a:pt x="0" y="2342"/>
                </a:cubicBezTo>
                <a:lnTo>
                  <a:pt x="0" y="95"/>
                </a:lnTo>
                <a:lnTo>
                  <a:pt x="0" y="95"/>
                </a:lnTo>
                <a:cubicBezTo>
                  <a:pt x="0" y="69"/>
                  <a:pt x="11" y="45"/>
                  <a:pt x="28" y="28"/>
                </a:cubicBezTo>
                <a:lnTo>
                  <a:pt x="28" y="28"/>
                </a:lnTo>
                <a:lnTo>
                  <a:pt x="28" y="28"/>
                </a:lnTo>
                <a:cubicBezTo>
                  <a:pt x="45" y="10"/>
                  <a:pt x="6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70" name="Freeform 43">
            <a:extLst>
              <a:ext uri="{FF2B5EF4-FFF2-40B4-BE49-F238E27FC236}">
                <a16:creationId xmlns:a16="http://schemas.microsoft.com/office/drawing/2014/main" xmlns="" id="{8E373CEF-4700-60F5-9AA2-4352004A5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0193" y="2482594"/>
            <a:ext cx="727492" cy="620044"/>
          </a:xfrm>
          <a:custGeom>
            <a:avLst/>
            <a:gdLst>
              <a:gd name="connsiteX0" fmla="*/ 74612 w 864827"/>
              <a:gd name="connsiteY0" fmla="*/ 601663 h 877527"/>
              <a:gd name="connsiteX1" fmla="*/ 112119 w 864827"/>
              <a:gd name="connsiteY1" fmla="*/ 601663 h 877527"/>
              <a:gd name="connsiteX2" fmla="*/ 112119 w 864827"/>
              <a:gd name="connsiteY2" fmla="*/ 771354 h 877527"/>
              <a:gd name="connsiteX3" fmla="*/ 357187 w 864827"/>
              <a:gd name="connsiteY3" fmla="*/ 771354 h 877527"/>
              <a:gd name="connsiteX4" fmla="*/ 357187 w 864827"/>
              <a:gd name="connsiteY4" fmla="*/ 696913 h 877527"/>
              <a:gd name="connsiteX5" fmla="*/ 445730 w 864827"/>
              <a:gd name="connsiteY5" fmla="*/ 787220 h 877527"/>
              <a:gd name="connsiteX6" fmla="*/ 357187 w 864827"/>
              <a:gd name="connsiteY6" fmla="*/ 877527 h 877527"/>
              <a:gd name="connsiteX7" fmla="*/ 357187 w 864827"/>
              <a:gd name="connsiteY7" fmla="*/ 809264 h 877527"/>
              <a:gd name="connsiteX8" fmla="*/ 93365 w 864827"/>
              <a:gd name="connsiteY8" fmla="*/ 809264 h 877527"/>
              <a:gd name="connsiteX9" fmla="*/ 74612 w 864827"/>
              <a:gd name="connsiteY9" fmla="*/ 809264 h 877527"/>
              <a:gd name="connsiteX10" fmla="*/ 74612 w 864827"/>
              <a:gd name="connsiteY10" fmla="*/ 790129 h 877527"/>
              <a:gd name="connsiteX11" fmla="*/ 523852 w 864827"/>
              <a:gd name="connsiteY11" fmla="*/ 573184 h 877527"/>
              <a:gd name="connsiteX12" fmla="*/ 810876 w 864827"/>
              <a:gd name="connsiteY12" fmla="*/ 573184 h 877527"/>
              <a:gd name="connsiteX13" fmla="*/ 849002 w 864827"/>
              <a:gd name="connsiteY13" fmla="*/ 589016 h 877527"/>
              <a:gd name="connsiteX14" fmla="*/ 864827 w 864827"/>
              <a:gd name="connsiteY14" fmla="*/ 627157 h 877527"/>
              <a:gd name="connsiteX15" fmla="*/ 864827 w 864827"/>
              <a:gd name="connsiteY15" fmla="*/ 855283 h 877527"/>
              <a:gd name="connsiteX16" fmla="*/ 864827 w 864827"/>
              <a:gd name="connsiteY16" fmla="*/ 874353 h 877527"/>
              <a:gd name="connsiteX17" fmla="*/ 846124 w 864827"/>
              <a:gd name="connsiteY17" fmla="*/ 874353 h 877527"/>
              <a:gd name="connsiteX18" fmla="*/ 488603 w 864827"/>
              <a:gd name="connsiteY18" fmla="*/ 874353 h 877527"/>
              <a:gd name="connsiteX19" fmla="*/ 469900 w 864827"/>
              <a:gd name="connsiteY19" fmla="*/ 874353 h 877527"/>
              <a:gd name="connsiteX20" fmla="*/ 469900 w 864827"/>
              <a:gd name="connsiteY20" fmla="*/ 855283 h 877527"/>
              <a:gd name="connsiteX21" fmla="*/ 469900 w 864827"/>
              <a:gd name="connsiteY21" fmla="*/ 627157 h 877527"/>
              <a:gd name="connsiteX22" fmla="*/ 485726 w 864827"/>
              <a:gd name="connsiteY22" fmla="*/ 589016 h 877527"/>
              <a:gd name="connsiteX23" fmla="*/ 523852 w 864827"/>
              <a:gd name="connsiteY23" fmla="*/ 573184 h 877527"/>
              <a:gd name="connsiteX24" fmla="*/ 667364 w 864827"/>
              <a:gd name="connsiteY24" fmla="*/ 315913 h 877527"/>
              <a:gd name="connsiteX25" fmla="*/ 753687 w 864827"/>
              <a:gd name="connsiteY25" fmla="*/ 351895 h 877527"/>
              <a:gd name="connsiteX26" fmla="*/ 789655 w 864827"/>
              <a:gd name="connsiteY26" fmla="*/ 438251 h 877527"/>
              <a:gd name="connsiteX27" fmla="*/ 753687 w 864827"/>
              <a:gd name="connsiteY27" fmla="*/ 524608 h 877527"/>
              <a:gd name="connsiteX28" fmla="*/ 667364 w 864827"/>
              <a:gd name="connsiteY28" fmla="*/ 560590 h 877527"/>
              <a:gd name="connsiteX29" fmla="*/ 581041 w 864827"/>
              <a:gd name="connsiteY29" fmla="*/ 524608 h 877527"/>
              <a:gd name="connsiteX30" fmla="*/ 545073 w 864827"/>
              <a:gd name="connsiteY30" fmla="*/ 438251 h 877527"/>
              <a:gd name="connsiteX31" fmla="*/ 581041 w 864827"/>
              <a:gd name="connsiteY31" fmla="*/ 351895 h 877527"/>
              <a:gd name="connsiteX32" fmla="*/ 667364 w 864827"/>
              <a:gd name="connsiteY32" fmla="*/ 315913 h 877527"/>
              <a:gd name="connsiteX33" fmla="*/ 53952 w 864827"/>
              <a:gd name="connsiteY33" fmla="*/ 274734 h 877527"/>
              <a:gd name="connsiteX34" fmla="*/ 340975 w 864827"/>
              <a:gd name="connsiteY34" fmla="*/ 274734 h 877527"/>
              <a:gd name="connsiteX35" fmla="*/ 378742 w 864827"/>
              <a:gd name="connsiteY35" fmla="*/ 290566 h 877527"/>
              <a:gd name="connsiteX36" fmla="*/ 394927 w 864827"/>
              <a:gd name="connsiteY36" fmla="*/ 329067 h 877527"/>
              <a:gd name="connsiteX37" fmla="*/ 394927 w 864827"/>
              <a:gd name="connsiteY37" fmla="*/ 557192 h 877527"/>
              <a:gd name="connsiteX38" fmla="*/ 394927 w 864827"/>
              <a:gd name="connsiteY38" fmla="*/ 575903 h 877527"/>
              <a:gd name="connsiteX39" fmla="*/ 376224 w 864827"/>
              <a:gd name="connsiteY39" fmla="*/ 575903 h 877527"/>
              <a:gd name="connsiteX40" fmla="*/ 18703 w 864827"/>
              <a:gd name="connsiteY40" fmla="*/ 575903 h 877527"/>
              <a:gd name="connsiteX41" fmla="*/ 0 w 864827"/>
              <a:gd name="connsiteY41" fmla="*/ 575903 h 877527"/>
              <a:gd name="connsiteX42" fmla="*/ 0 w 864827"/>
              <a:gd name="connsiteY42" fmla="*/ 557192 h 877527"/>
              <a:gd name="connsiteX43" fmla="*/ 0 w 864827"/>
              <a:gd name="connsiteY43" fmla="*/ 329067 h 877527"/>
              <a:gd name="connsiteX44" fmla="*/ 15826 w 864827"/>
              <a:gd name="connsiteY44" fmla="*/ 290566 h 877527"/>
              <a:gd name="connsiteX45" fmla="*/ 53952 w 864827"/>
              <a:gd name="connsiteY45" fmla="*/ 274734 h 877527"/>
              <a:gd name="connsiteX46" fmla="*/ 197464 w 864827"/>
              <a:gd name="connsiteY46" fmla="*/ 17463 h 877527"/>
              <a:gd name="connsiteX47" fmla="*/ 283786 w 864827"/>
              <a:gd name="connsiteY47" fmla="*/ 53445 h 877527"/>
              <a:gd name="connsiteX48" fmla="*/ 319395 w 864827"/>
              <a:gd name="connsiteY48" fmla="*/ 140161 h 877527"/>
              <a:gd name="connsiteX49" fmla="*/ 283786 w 864827"/>
              <a:gd name="connsiteY49" fmla="*/ 226518 h 877527"/>
              <a:gd name="connsiteX50" fmla="*/ 197464 w 864827"/>
              <a:gd name="connsiteY50" fmla="*/ 262140 h 877527"/>
              <a:gd name="connsiteX51" fmla="*/ 110781 w 864827"/>
              <a:gd name="connsiteY51" fmla="*/ 226518 h 877527"/>
              <a:gd name="connsiteX52" fmla="*/ 75173 w 864827"/>
              <a:gd name="connsiteY52" fmla="*/ 140161 h 877527"/>
              <a:gd name="connsiteX53" fmla="*/ 110781 w 864827"/>
              <a:gd name="connsiteY53" fmla="*/ 53445 h 877527"/>
              <a:gd name="connsiteX54" fmla="*/ 197464 w 864827"/>
              <a:gd name="connsiteY54" fmla="*/ 17463 h 877527"/>
              <a:gd name="connsiteX55" fmla="*/ 433025 w 864827"/>
              <a:gd name="connsiteY55" fmla="*/ 0 h 877527"/>
              <a:gd name="connsiteX56" fmla="*/ 433025 w 864827"/>
              <a:gd name="connsiteY56" fmla="*/ 66675 h 877527"/>
              <a:gd name="connsiteX57" fmla="*/ 695330 w 864827"/>
              <a:gd name="connsiteY57" fmla="*/ 66675 h 877527"/>
              <a:gd name="connsiteX58" fmla="*/ 714016 w 864827"/>
              <a:gd name="connsiteY58" fmla="*/ 66675 h 877527"/>
              <a:gd name="connsiteX59" fmla="*/ 714016 w 864827"/>
              <a:gd name="connsiteY59" fmla="*/ 85449 h 877527"/>
              <a:gd name="connsiteX60" fmla="*/ 714016 w 864827"/>
              <a:gd name="connsiteY60" fmla="*/ 274277 h 877527"/>
              <a:gd name="connsiteX61" fmla="*/ 676645 w 864827"/>
              <a:gd name="connsiteY61" fmla="*/ 274277 h 877527"/>
              <a:gd name="connsiteX62" fmla="*/ 676645 w 864827"/>
              <a:gd name="connsiteY62" fmla="*/ 104585 h 877527"/>
              <a:gd name="connsiteX63" fmla="*/ 433025 w 864827"/>
              <a:gd name="connsiteY63" fmla="*/ 104585 h 877527"/>
              <a:gd name="connsiteX64" fmla="*/ 433025 w 864827"/>
              <a:gd name="connsiteY64" fmla="*/ 180614 h 877527"/>
              <a:gd name="connsiteX65" fmla="*/ 342900 w 864827"/>
              <a:gd name="connsiteY65" fmla="*/ 90307 h 877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864827" h="877527">
                <a:moveTo>
                  <a:pt x="74612" y="601663"/>
                </a:moveTo>
                <a:lnTo>
                  <a:pt x="112119" y="601663"/>
                </a:lnTo>
                <a:lnTo>
                  <a:pt x="112119" y="771354"/>
                </a:lnTo>
                <a:lnTo>
                  <a:pt x="357187" y="771354"/>
                </a:lnTo>
                <a:lnTo>
                  <a:pt x="357187" y="696913"/>
                </a:lnTo>
                <a:lnTo>
                  <a:pt x="445730" y="787220"/>
                </a:lnTo>
                <a:lnTo>
                  <a:pt x="357187" y="877527"/>
                </a:lnTo>
                <a:lnTo>
                  <a:pt x="357187" y="809264"/>
                </a:lnTo>
                <a:lnTo>
                  <a:pt x="93365" y="809264"/>
                </a:lnTo>
                <a:lnTo>
                  <a:pt x="74612" y="809264"/>
                </a:lnTo>
                <a:lnTo>
                  <a:pt x="74612" y="790129"/>
                </a:lnTo>
                <a:close/>
                <a:moveTo>
                  <a:pt x="523852" y="573184"/>
                </a:moveTo>
                <a:lnTo>
                  <a:pt x="810876" y="573184"/>
                </a:lnTo>
                <a:cubicBezTo>
                  <a:pt x="825622" y="573184"/>
                  <a:pt x="838931" y="579301"/>
                  <a:pt x="849002" y="589016"/>
                </a:cubicBezTo>
                <a:cubicBezTo>
                  <a:pt x="858713" y="599091"/>
                  <a:pt x="864827" y="612404"/>
                  <a:pt x="864827" y="627157"/>
                </a:cubicBezTo>
                <a:lnTo>
                  <a:pt x="864827" y="855283"/>
                </a:lnTo>
                <a:lnTo>
                  <a:pt x="864827" y="874353"/>
                </a:lnTo>
                <a:lnTo>
                  <a:pt x="846124" y="874353"/>
                </a:lnTo>
                <a:lnTo>
                  <a:pt x="488603" y="874353"/>
                </a:lnTo>
                <a:lnTo>
                  <a:pt x="469900" y="874353"/>
                </a:lnTo>
                <a:lnTo>
                  <a:pt x="469900" y="855283"/>
                </a:lnTo>
                <a:lnTo>
                  <a:pt x="469900" y="627157"/>
                </a:lnTo>
                <a:cubicBezTo>
                  <a:pt x="469900" y="612404"/>
                  <a:pt x="476015" y="599091"/>
                  <a:pt x="485726" y="589016"/>
                </a:cubicBezTo>
                <a:cubicBezTo>
                  <a:pt x="495437" y="579301"/>
                  <a:pt x="509105" y="573184"/>
                  <a:pt x="523852" y="573184"/>
                </a:cubicBezTo>
                <a:close/>
                <a:moveTo>
                  <a:pt x="667364" y="315913"/>
                </a:moveTo>
                <a:cubicBezTo>
                  <a:pt x="701174" y="315913"/>
                  <a:pt x="731746" y="329586"/>
                  <a:pt x="753687" y="351895"/>
                </a:cubicBezTo>
                <a:cubicBezTo>
                  <a:pt x="775987" y="373844"/>
                  <a:pt x="789655" y="404428"/>
                  <a:pt x="789655" y="438251"/>
                </a:cubicBezTo>
                <a:cubicBezTo>
                  <a:pt x="789655" y="472075"/>
                  <a:pt x="775987" y="502659"/>
                  <a:pt x="753687" y="524608"/>
                </a:cubicBezTo>
                <a:cubicBezTo>
                  <a:pt x="731746" y="546917"/>
                  <a:pt x="701174" y="560590"/>
                  <a:pt x="667364" y="560590"/>
                </a:cubicBezTo>
                <a:cubicBezTo>
                  <a:pt x="633554" y="560590"/>
                  <a:pt x="602981" y="546917"/>
                  <a:pt x="581041" y="524608"/>
                </a:cubicBezTo>
                <a:cubicBezTo>
                  <a:pt x="558741" y="502659"/>
                  <a:pt x="545073" y="472075"/>
                  <a:pt x="545073" y="438251"/>
                </a:cubicBezTo>
                <a:cubicBezTo>
                  <a:pt x="545073" y="404428"/>
                  <a:pt x="558741" y="373844"/>
                  <a:pt x="581041" y="351895"/>
                </a:cubicBezTo>
                <a:cubicBezTo>
                  <a:pt x="602981" y="329586"/>
                  <a:pt x="633554" y="315913"/>
                  <a:pt x="667364" y="315913"/>
                </a:cubicBezTo>
                <a:close/>
                <a:moveTo>
                  <a:pt x="53952" y="274734"/>
                </a:moveTo>
                <a:lnTo>
                  <a:pt x="340975" y="274734"/>
                </a:lnTo>
                <a:cubicBezTo>
                  <a:pt x="355722" y="274734"/>
                  <a:pt x="369031" y="280851"/>
                  <a:pt x="378742" y="290566"/>
                </a:cubicBezTo>
                <a:cubicBezTo>
                  <a:pt x="388813" y="300281"/>
                  <a:pt x="394927" y="314314"/>
                  <a:pt x="394927" y="329067"/>
                </a:cubicBezTo>
                <a:lnTo>
                  <a:pt x="394927" y="557192"/>
                </a:lnTo>
                <a:lnTo>
                  <a:pt x="394927" y="575903"/>
                </a:lnTo>
                <a:lnTo>
                  <a:pt x="376224" y="575903"/>
                </a:lnTo>
                <a:lnTo>
                  <a:pt x="18703" y="575903"/>
                </a:lnTo>
                <a:lnTo>
                  <a:pt x="0" y="575903"/>
                </a:lnTo>
                <a:lnTo>
                  <a:pt x="0" y="557192"/>
                </a:lnTo>
                <a:lnTo>
                  <a:pt x="0" y="329067"/>
                </a:lnTo>
                <a:cubicBezTo>
                  <a:pt x="0" y="314314"/>
                  <a:pt x="5755" y="300281"/>
                  <a:pt x="15826" y="290566"/>
                </a:cubicBezTo>
                <a:cubicBezTo>
                  <a:pt x="25537" y="280851"/>
                  <a:pt x="38845" y="274734"/>
                  <a:pt x="53952" y="274734"/>
                </a:cubicBezTo>
                <a:close/>
                <a:moveTo>
                  <a:pt x="197464" y="17463"/>
                </a:moveTo>
                <a:cubicBezTo>
                  <a:pt x="230914" y="17463"/>
                  <a:pt x="261486" y="31496"/>
                  <a:pt x="283786" y="53445"/>
                </a:cubicBezTo>
                <a:cubicBezTo>
                  <a:pt x="306087" y="75394"/>
                  <a:pt x="319395" y="106338"/>
                  <a:pt x="319395" y="140161"/>
                </a:cubicBezTo>
                <a:cubicBezTo>
                  <a:pt x="319395" y="173625"/>
                  <a:pt x="306087" y="204209"/>
                  <a:pt x="283786" y="226518"/>
                </a:cubicBezTo>
                <a:cubicBezTo>
                  <a:pt x="261486" y="248827"/>
                  <a:pt x="230914" y="262140"/>
                  <a:pt x="197464" y="262140"/>
                </a:cubicBezTo>
                <a:cubicBezTo>
                  <a:pt x="163654" y="262140"/>
                  <a:pt x="133081" y="248827"/>
                  <a:pt x="110781" y="226518"/>
                </a:cubicBezTo>
                <a:cubicBezTo>
                  <a:pt x="88841" y="204209"/>
                  <a:pt x="75173" y="173625"/>
                  <a:pt x="75173" y="140161"/>
                </a:cubicBezTo>
                <a:cubicBezTo>
                  <a:pt x="75173" y="106338"/>
                  <a:pt x="88841" y="75394"/>
                  <a:pt x="110781" y="53445"/>
                </a:cubicBezTo>
                <a:cubicBezTo>
                  <a:pt x="133081" y="31496"/>
                  <a:pt x="163654" y="17463"/>
                  <a:pt x="197464" y="17463"/>
                </a:cubicBezTo>
                <a:close/>
                <a:moveTo>
                  <a:pt x="433025" y="0"/>
                </a:moveTo>
                <a:lnTo>
                  <a:pt x="433025" y="66675"/>
                </a:lnTo>
                <a:lnTo>
                  <a:pt x="695330" y="66675"/>
                </a:lnTo>
                <a:lnTo>
                  <a:pt x="714016" y="66675"/>
                </a:lnTo>
                <a:lnTo>
                  <a:pt x="714016" y="85449"/>
                </a:lnTo>
                <a:lnTo>
                  <a:pt x="714016" y="274277"/>
                </a:lnTo>
                <a:lnTo>
                  <a:pt x="676645" y="274277"/>
                </a:lnTo>
                <a:lnTo>
                  <a:pt x="676645" y="104585"/>
                </a:lnTo>
                <a:lnTo>
                  <a:pt x="433025" y="104585"/>
                </a:lnTo>
                <a:lnTo>
                  <a:pt x="433025" y="180614"/>
                </a:lnTo>
                <a:lnTo>
                  <a:pt x="342900" y="903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77" name="Freeform 58">
            <a:extLst>
              <a:ext uri="{FF2B5EF4-FFF2-40B4-BE49-F238E27FC236}">
                <a16:creationId xmlns:a16="http://schemas.microsoft.com/office/drawing/2014/main" xmlns="" id="{D6ADE3D5-E295-8C89-12BE-127A2525A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2382" y="1114150"/>
            <a:ext cx="622837" cy="628311"/>
          </a:xfrm>
          <a:custGeom>
            <a:avLst/>
            <a:gdLst>
              <a:gd name="connsiteX0" fmla="*/ 6122 w 831490"/>
              <a:gd name="connsiteY0" fmla="*/ 782638 h 879113"/>
              <a:gd name="connsiteX1" fmla="*/ 53653 w 831490"/>
              <a:gd name="connsiteY1" fmla="*/ 809439 h 879113"/>
              <a:gd name="connsiteX2" fmla="*/ 182563 w 831490"/>
              <a:gd name="connsiteY2" fmla="*/ 828996 h 879113"/>
              <a:gd name="connsiteX3" fmla="*/ 311113 w 831490"/>
              <a:gd name="connsiteY3" fmla="*/ 809439 h 879113"/>
              <a:gd name="connsiteX4" fmla="*/ 358644 w 831490"/>
              <a:gd name="connsiteY4" fmla="*/ 782638 h 879113"/>
              <a:gd name="connsiteX5" fmla="*/ 364765 w 831490"/>
              <a:gd name="connsiteY5" fmla="*/ 803282 h 879113"/>
              <a:gd name="connsiteX6" fmla="*/ 306071 w 831490"/>
              <a:gd name="connsiteY6" fmla="*/ 859418 h 879113"/>
              <a:gd name="connsiteX7" fmla="*/ 182563 w 831490"/>
              <a:gd name="connsiteY7" fmla="*/ 877526 h 879113"/>
              <a:gd name="connsiteX8" fmla="*/ 58694 w 831490"/>
              <a:gd name="connsiteY8" fmla="*/ 859418 h 879113"/>
              <a:gd name="connsiteX9" fmla="*/ 0 w 831490"/>
              <a:gd name="connsiteY9" fmla="*/ 803282 h 879113"/>
              <a:gd name="connsiteX10" fmla="*/ 6122 w 831490"/>
              <a:gd name="connsiteY10" fmla="*/ 782638 h 879113"/>
              <a:gd name="connsiteX11" fmla="*/ 396133 w 831490"/>
              <a:gd name="connsiteY11" fmla="*/ 763588 h 879113"/>
              <a:gd name="connsiteX12" fmla="*/ 453701 w 831490"/>
              <a:gd name="connsiteY12" fmla="*/ 796543 h 879113"/>
              <a:gd name="connsiteX13" fmla="*/ 609854 w 831490"/>
              <a:gd name="connsiteY13" fmla="*/ 819721 h 879113"/>
              <a:gd name="connsiteX14" fmla="*/ 766007 w 831490"/>
              <a:gd name="connsiteY14" fmla="*/ 796543 h 879113"/>
              <a:gd name="connsiteX15" fmla="*/ 823935 w 831490"/>
              <a:gd name="connsiteY15" fmla="*/ 763588 h 879113"/>
              <a:gd name="connsiteX16" fmla="*/ 831490 w 831490"/>
              <a:gd name="connsiteY16" fmla="*/ 788576 h 879113"/>
              <a:gd name="connsiteX17" fmla="*/ 759890 w 831490"/>
              <a:gd name="connsiteY17" fmla="*/ 857022 h 879113"/>
              <a:gd name="connsiteX18" fmla="*/ 609854 w 831490"/>
              <a:gd name="connsiteY18" fmla="*/ 879113 h 879113"/>
              <a:gd name="connsiteX19" fmla="*/ 459818 w 831490"/>
              <a:gd name="connsiteY19" fmla="*/ 857022 h 879113"/>
              <a:gd name="connsiteX20" fmla="*/ 388937 w 831490"/>
              <a:gd name="connsiteY20" fmla="*/ 788576 h 879113"/>
              <a:gd name="connsiteX21" fmla="*/ 396133 w 831490"/>
              <a:gd name="connsiteY21" fmla="*/ 763588 h 879113"/>
              <a:gd name="connsiteX22" fmla="*/ 6122 w 831490"/>
              <a:gd name="connsiteY22" fmla="*/ 719138 h 879113"/>
              <a:gd name="connsiteX23" fmla="*/ 53653 w 831490"/>
              <a:gd name="connsiteY23" fmla="*/ 746300 h 879113"/>
              <a:gd name="connsiteX24" fmla="*/ 182563 w 831490"/>
              <a:gd name="connsiteY24" fmla="*/ 765495 h 879113"/>
              <a:gd name="connsiteX25" fmla="*/ 311113 w 831490"/>
              <a:gd name="connsiteY25" fmla="*/ 746300 h 879113"/>
              <a:gd name="connsiteX26" fmla="*/ 358644 w 831490"/>
              <a:gd name="connsiteY26" fmla="*/ 719138 h 879113"/>
              <a:gd name="connsiteX27" fmla="*/ 364765 w 831490"/>
              <a:gd name="connsiteY27" fmla="*/ 739781 h 879113"/>
              <a:gd name="connsiteX28" fmla="*/ 306071 w 831490"/>
              <a:gd name="connsiteY28" fmla="*/ 795918 h 879113"/>
              <a:gd name="connsiteX29" fmla="*/ 182563 w 831490"/>
              <a:gd name="connsiteY29" fmla="*/ 814026 h 879113"/>
              <a:gd name="connsiteX30" fmla="*/ 58694 w 831490"/>
              <a:gd name="connsiteY30" fmla="*/ 795918 h 879113"/>
              <a:gd name="connsiteX31" fmla="*/ 0 w 831490"/>
              <a:gd name="connsiteY31" fmla="*/ 739781 h 879113"/>
              <a:gd name="connsiteX32" fmla="*/ 6122 w 831490"/>
              <a:gd name="connsiteY32" fmla="*/ 719138 h 879113"/>
              <a:gd name="connsiteX33" fmla="*/ 396133 w 831490"/>
              <a:gd name="connsiteY33" fmla="*/ 685800 h 879113"/>
              <a:gd name="connsiteX34" fmla="*/ 453701 w 831490"/>
              <a:gd name="connsiteY34" fmla="*/ 718393 h 879113"/>
              <a:gd name="connsiteX35" fmla="*/ 609854 w 831490"/>
              <a:gd name="connsiteY35" fmla="*/ 741933 h 879113"/>
              <a:gd name="connsiteX36" fmla="*/ 766007 w 831490"/>
              <a:gd name="connsiteY36" fmla="*/ 718393 h 879113"/>
              <a:gd name="connsiteX37" fmla="*/ 823935 w 831490"/>
              <a:gd name="connsiteY37" fmla="*/ 685800 h 879113"/>
              <a:gd name="connsiteX38" fmla="*/ 831490 w 831490"/>
              <a:gd name="connsiteY38" fmla="*/ 710788 h 879113"/>
              <a:gd name="connsiteX39" fmla="*/ 759890 w 831490"/>
              <a:gd name="connsiteY39" fmla="*/ 778872 h 879113"/>
              <a:gd name="connsiteX40" fmla="*/ 609854 w 831490"/>
              <a:gd name="connsiteY40" fmla="*/ 801326 h 879113"/>
              <a:gd name="connsiteX41" fmla="*/ 459818 w 831490"/>
              <a:gd name="connsiteY41" fmla="*/ 778872 h 879113"/>
              <a:gd name="connsiteX42" fmla="*/ 388937 w 831490"/>
              <a:gd name="connsiteY42" fmla="*/ 710788 h 879113"/>
              <a:gd name="connsiteX43" fmla="*/ 396133 w 831490"/>
              <a:gd name="connsiteY43" fmla="*/ 685800 h 879113"/>
              <a:gd name="connsiteX44" fmla="*/ 6122 w 831490"/>
              <a:gd name="connsiteY44" fmla="*/ 655638 h 879113"/>
              <a:gd name="connsiteX45" fmla="*/ 53653 w 831490"/>
              <a:gd name="connsiteY45" fmla="*/ 682698 h 879113"/>
              <a:gd name="connsiteX46" fmla="*/ 182563 w 831490"/>
              <a:gd name="connsiteY46" fmla="*/ 701820 h 879113"/>
              <a:gd name="connsiteX47" fmla="*/ 311113 w 831490"/>
              <a:gd name="connsiteY47" fmla="*/ 682698 h 879113"/>
              <a:gd name="connsiteX48" fmla="*/ 358644 w 831490"/>
              <a:gd name="connsiteY48" fmla="*/ 655638 h 879113"/>
              <a:gd name="connsiteX49" fmla="*/ 364765 w 831490"/>
              <a:gd name="connsiteY49" fmla="*/ 676203 h 879113"/>
              <a:gd name="connsiteX50" fmla="*/ 306071 w 831490"/>
              <a:gd name="connsiteY50" fmla="*/ 732127 h 879113"/>
              <a:gd name="connsiteX51" fmla="*/ 182563 w 831490"/>
              <a:gd name="connsiteY51" fmla="*/ 750527 h 879113"/>
              <a:gd name="connsiteX52" fmla="*/ 58694 w 831490"/>
              <a:gd name="connsiteY52" fmla="*/ 732127 h 879113"/>
              <a:gd name="connsiteX53" fmla="*/ 0 w 831490"/>
              <a:gd name="connsiteY53" fmla="*/ 676203 h 879113"/>
              <a:gd name="connsiteX54" fmla="*/ 6122 w 831490"/>
              <a:gd name="connsiteY54" fmla="*/ 655638 h 879113"/>
              <a:gd name="connsiteX55" fmla="*/ 396133 w 831490"/>
              <a:gd name="connsiteY55" fmla="*/ 608013 h 879113"/>
              <a:gd name="connsiteX56" fmla="*/ 453701 w 831490"/>
              <a:gd name="connsiteY56" fmla="*/ 640968 h 879113"/>
              <a:gd name="connsiteX57" fmla="*/ 609854 w 831490"/>
              <a:gd name="connsiteY57" fmla="*/ 664146 h 879113"/>
              <a:gd name="connsiteX58" fmla="*/ 766007 w 831490"/>
              <a:gd name="connsiteY58" fmla="*/ 640968 h 879113"/>
              <a:gd name="connsiteX59" fmla="*/ 823935 w 831490"/>
              <a:gd name="connsiteY59" fmla="*/ 608013 h 879113"/>
              <a:gd name="connsiteX60" fmla="*/ 831490 w 831490"/>
              <a:gd name="connsiteY60" fmla="*/ 633001 h 879113"/>
              <a:gd name="connsiteX61" fmla="*/ 759890 w 831490"/>
              <a:gd name="connsiteY61" fmla="*/ 701085 h 879113"/>
              <a:gd name="connsiteX62" fmla="*/ 609854 w 831490"/>
              <a:gd name="connsiteY62" fmla="*/ 723538 h 879113"/>
              <a:gd name="connsiteX63" fmla="*/ 459818 w 831490"/>
              <a:gd name="connsiteY63" fmla="*/ 701085 h 879113"/>
              <a:gd name="connsiteX64" fmla="*/ 388937 w 831490"/>
              <a:gd name="connsiteY64" fmla="*/ 633001 h 879113"/>
              <a:gd name="connsiteX65" fmla="*/ 396133 w 831490"/>
              <a:gd name="connsiteY65" fmla="*/ 608013 h 879113"/>
              <a:gd name="connsiteX66" fmla="*/ 6122 w 831490"/>
              <a:gd name="connsiteY66" fmla="*/ 592138 h 879113"/>
              <a:gd name="connsiteX67" fmla="*/ 53653 w 831490"/>
              <a:gd name="connsiteY67" fmla="*/ 619198 h 879113"/>
              <a:gd name="connsiteX68" fmla="*/ 182563 w 831490"/>
              <a:gd name="connsiteY68" fmla="*/ 638320 h 879113"/>
              <a:gd name="connsiteX69" fmla="*/ 311113 w 831490"/>
              <a:gd name="connsiteY69" fmla="*/ 619198 h 879113"/>
              <a:gd name="connsiteX70" fmla="*/ 358644 w 831490"/>
              <a:gd name="connsiteY70" fmla="*/ 592138 h 879113"/>
              <a:gd name="connsiteX71" fmla="*/ 364765 w 831490"/>
              <a:gd name="connsiteY71" fmla="*/ 612703 h 879113"/>
              <a:gd name="connsiteX72" fmla="*/ 306071 w 831490"/>
              <a:gd name="connsiteY72" fmla="*/ 668627 h 879113"/>
              <a:gd name="connsiteX73" fmla="*/ 182563 w 831490"/>
              <a:gd name="connsiteY73" fmla="*/ 687027 h 879113"/>
              <a:gd name="connsiteX74" fmla="*/ 58694 w 831490"/>
              <a:gd name="connsiteY74" fmla="*/ 668627 h 879113"/>
              <a:gd name="connsiteX75" fmla="*/ 0 w 831490"/>
              <a:gd name="connsiteY75" fmla="*/ 612703 h 879113"/>
              <a:gd name="connsiteX76" fmla="*/ 6122 w 831490"/>
              <a:gd name="connsiteY76" fmla="*/ 592138 h 879113"/>
              <a:gd name="connsiteX77" fmla="*/ 396133 w 831490"/>
              <a:gd name="connsiteY77" fmla="*/ 530225 h 879113"/>
              <a:gd name="connsiteX78" fmla="*/ 453701 w 831490"/>
              <a:gd name="connsiteY78" fmla="*/ 562717 h 879113"/>
              <a:gd name="connsiteX79" fmla="*/ 609854 w 831490"/>
              <a:gd name="connsiteY79" fmla="*/ 586183 h 879113"/>
              <a:gd name="connsiteX80" fmla="*/ 766007 w 831490"/>
              <a:gd name="connsiteY80" fmla="*/ 562717 h 879113"/>
              <a:gd name="connsiteX81" fmla="*/ 823935 w 831490"/>
              <a:gd name="connsiteY81" fmla="*/ 530225 h 879113"/>
              <a:gd name="connsiteX82" fmla="*/ 831490 w 831490"/>
              <a:gd name="connsiteY82" fmla="*/ 555135 h 879113"/>
              <a:gd name="connsiteX83" fmla="*/ 759890 w 831490"/>
              <a:gd name="connsiteY83" fmla="*/ 623007 h 879113"/>
              <a:gd name="connsiteX84" fmla="*/ 609854 w 831490"/>
              <a:gd name="connsiteY84" fmla="*/ 645752 h 879113"/>
              <a:gd name="connsiteX85" fmla="*/ 459818 w 831490"/>
              <a:gd name="connsiteY85" fmla="*/ 623007 h 879113"/>
              <a:gd name="connsiteX86" fmla="*/ 388937 w 831490"/>
              <a:gd name="connsiteY86" fmla="*/ 555135 h 879113"/>
              <a:gd name="connsiteX87" fmla="*/ 396133 w 831490"/>
              <a:gd name="connsiteY87" fmla="*/ 530225 h 879113"/>
              <a:gd name="connsiteX88" fmla="*/ 6122 w 831490"/>
              <a:gd name="connsiteY88" fmla="*/ 528638 h 879113"/>
              <a:gd name="connsiteX89" fmla="*/ 53653 w 831490"/>
              <a:gd name="connsiteY89" fmla="*/ 555438 h 879113"/>
              <a:gd name="connsiteX90" fmla="*/ 182563 w 831490"/>
              <a:gd name="connsiteY90" fmla="*/ 574995 h 879113"/>
              <a:gd name="connsiteX91" fmla="*/ 311113 w 831490"/>
              <a:gd name="connsiteY91" fmla="*/ 555438 h 879113"/>
              <a:gd name="connsiteX92" fmla="*/ 358644 w 831490"/>
              <a:gd name="connsiteY92" fmla="*/ 528638 h 879113"/>
              <a:gd name="connsiteX93" fmla="*/ 364765 w 831490"/>
              <a:gd name="connsiteY93" fmla="*/ 549281 h 879113"/>
              <a:gd name="connsiteX94" fmla="*/ 306071 w 831490"/>
              <a:gd name="connsiteY94" fmla="*/ 605417 h 879113"/>
              <a:gd name="connsiteX95" fmla="*/ 182563 w 831490"/>
              <a:gd name="connsiteY95" fmla="*/ 623526 h 879113"/>
              <a:gd name="connsiteX96" fmla="*/ 58694 w 831490"/>
              <a:gd name="connsiteY96" fmla="*/ 605417 h 879113"/>
              <a:gd name="connsiteX97" fmla="*/ 0 w 831490"/>
              <a:gd name="connsiteY97" fmla="*/ 549281 h 879113"/>
              <a:gd name="connsiteX98" fmla="*/ 6122 w 831490"/>
              <a:gd name="connsiteY98" fmla="*/ 528638 h 879113"/>
              <a:gd name="connsiteX99" fmla="*/ 6122 w 831490"/>
              <a:gd name="connsiteY99" fmla="*/ 465138 h 879113"/>
              <a:gd name="connsiteX100" fmla="*/ 53653 w 831490"/>
              <a:gd name="connsiteY100" fmla="*/ 492300 h 879113"/>
              <a:gd name="connsiteX101" fmla="*/ 182563 w 831490"/>
              <a:gd name="connsiteY101" fmla="*/ 511495 h 879113"/>
              <a:gd name="connsiteX102" fmla="*/ 311113 w 831490"/>
              <a:gd name="connsiteY102" fmla="*/ 492300 h 879113"/>
              <a:gd name="connsiteX103" fmla="*/ 358644 w 831490"/>
              <a:gd name="connsiteY103" fmla="*/ 465138 h 879113"/>
              <a:gd name="connsiteX104" fmla="*/ 364765 w 831490"/>
              <a:gd name="connsiteY104" fmla="*/ 485781 h 879113"/>
              <a:gd name="connsiteX105" fmla="*/ 306071 w 831490"/>
              <a:gd name="connsiteY105" fmla="*/ 541917 h 879113"/>
              <a:gd name="connsiteX106" fmla="*/ 182563 w 831490"/>
              <a:gd name="connsiteY106" fmla="*/ 560026 h 879113"/>
              <a:gd name="connsiteX107" fmla="*/ 58694 w 831490"/>
              <a:gd name="connsiteY107" fmla="*/ 541917 h 879113"/>
              <a:gd name="connsiteX108" fmla="*/ 0 w 831490"/>
              <a:gd name="connsiteY108" fmla="*/ 485781 h 879113"/>
              <a:gd name="connsiteX109" fmla="*/ 6122 w 831490"/>
              <a:gd name="connsiteY109" fmla="*/ 465138 h 879113"/>
              <a:gd name="connsiteX110" fmla="*/ 396133 w 831490"/>
              <a:gd name="connsiteY110" fmla="*/ 454025 h 879113"/>
              <a:gd name="connsiteX111" fmla="*/ 453701 w 831490"/>
              <a:gd name="connsiteY111" fmla="*/ 486256 h 879113"/>
              <a:gd name="connsiteX112" fmla="*/ 609854 w 831490"/>
              <a:gd name="connsiteY112" fmla="*/ 510158 h 879113"/>
              <a:gd name="connsiteX113" fmla="*/ 766007 w 831490"/>
              <a:gd name="connsiteY113" fmla="*/ 486256 h 879113"/>
              <a:gd name="connsiteX114" fmla="*/ 823935 w 831490"/>
              <a:gd name="connsiteY114" fmla="*/ 454025 h 879113"/>
              <a:gd name="connsiteX115" fmla="*/ 831490 w 831490"/>
              <a:gd name="connsiteY115" fmla="*/ 478651 h 879113"/>
              <a:gd name="connsiteX116" fmla="*/ 759890 w 831490"/>
              <a:gd name="connsiteY116" fmla="*/ 547097 h 879113"/>
              <a:gd name="connsiteX117" fmla="*/ 609854 w 831490"/>
              <a:gd name="connsiteY117" fmla="*/ 569551 h 879113"/>
              <a:gd name="connsiteX118" fmla="*/ 459818 w 831490"/>
              <a:gd name="connsiteY118" fmla="*/ 547097 h 879113"/>
              <a:gd name="connsiteX119" fmla="*/ 388937 w 831490"/>
              <a:gd name="connsiteY119" fmla="*/ 478651 h 879113"/>
              <a:gd name="connsiteX120" fmla="*/ 396133 w 831490"/>
              <a:gd name="connsiteY120" fmla="*/ 454025 h 879113"/>
              <a:gd name="connsiteX121" fmla="*/ 396133 w 831490"/>
              <a:gd name="connsiteY121" fmla="*/ 376238 h 879113"/>
              <a:gd name="connsiteX122" fmla="*/ 453701 w 831490"/>
              <a:gd name="connsiteY122" fmla="*/ 408486 h 879113"/>
              <a:gd name="connsiteX123" fmla="*/ 609854 w 831490"/>
              <a:gd name="connsiteY123" fmla="*/ 431775 h 879113"/>
              <a:gd name="connsiteX124" fmla="*/ 766007 w 831490"/>
              <a:gd name="connsiteY124" fmla="*/ 408486 h 879113"/>
              <a:gd name="connsiteX125" fmla="*/ 823935 w 831490"/>
              <a:gd name="connsiteY125" fmla="*/ 376238 h 879113"/>
              <a:gd name="connsiteX126" fmla="*/ 831490 w 831490"/>
              <a:gd name="connsiteY126" fmla="*/ 400961 h 879113"/>
              <a:gd name="connsiteX127" fmla="*/ 759890 w 831490"/>
              <a:gd name="connsiteY127" fmla="*/ 467965 h 879113"/>
              <a:gd name="connsiteX128" fmla="*/ 609854 w 831490"/>
              <a:gd name="connsiteY128" fmla="*/ 490180 h 879113"/>
              <a:gd name="connsiteX129" fmla="*/ 459818 w 831490"/>
              <a:gd name="connsiteY129" fmla="*/ 467965 h 879113"/>
              <a:gd name="connsiteX130" fmla="*/ 388937 w 831490"/>
              <a:gd name="connsiteY130" fmla="*/ 400961 h 879113"/>
              <a:gd name="connsiteX131" fmla="*/ 396133 w 831490"/>
              <a:gd name="connsiteY131" fmla="*/ 376238 h 879113"/>
              <a:gd name="connsiteX132" fmla="*/ 182563 w 831490"/>
              <a:gd name="connsiteY132" fmla="*/ 347663 h 879113"/>
              <a:gd name="connsiteX133" fmla="*/ 306071 w 831490"/>
              <a:gd name="connsiteY133" fmla="*/ 365938 h 879113"/>
              <a:gd name="connsiteX134" fmla="*/ 364765 w 831490"/>
              <a:gd name="connsiteY134" fmla="*/ 421481 h 879113"/>
              <a:gd name="connsiteX135" fmla="*/ 306071 w 831490"/>
              <a:gd name="connsiteY135" fmla="*/ 476666 h 879113"/>
              <a:gd name="connsiteX136" fmla="*/ 182563 w 831490"/>
              <a:gd name="connsiteY136" fmla="*/ 494942 h 879113"/>
              <a:gd name="connsiteX137" fmla="*/ 58694 w 831490"/>
              <a:gd name="connsiteY137" fmla="*/ 476666 h 879113"/>
              <a:gd name="connsiteX138" fmla="*/ 0 w 831490"/>
              <a:gd name="connsiteY138" fmla="*/ 421481 h 879113"/>
              <a:gd name="connsiteX139" fmla="*/ 58694 w 831490"/>
              <a:gd name="connsiteY139" fmla="*/ 365938 h 879113"/>
              <a:gd name="connsiteX140" fmla="*/ 182563 w 831490"/>
              <a:gd name="connsiteY140" fmla="*/ 347663 h 879113"/>
              <a:gd name="connsiteX141" fmla="*/ 609854 w 831490"/>
              <a:gd name="connsiteY141" fmla="*/ 234950 h 879113"/>
              <a:gd name="connsiteX142" fmla="*/ 759890 w 831490"/>
              <a:gd name="connsiteY142" fmla="*/ 256985 h 879113"/>
              <a:gd name="connsiteX143" fmla="*/ 831490 w 831490"/>
              <a:gd name="connsiteY143" fmla="*/ 325257 h 879113"/>
              <a:gd name="connsiteX144" fmla="*/ 759890 w 831490"/>
              <a:gd name="connsiteY144" fmla="*/ 393168 h 879113"/>
              <a:gd name="connsiteX145" fmla="*/ 609854 w 831490"/>
              <a:gd name="connsiteY145" fmla="*/ 415564 h 879113"/>
              <a:gd name="connsiteX146" fmla="*/ 459818 w 831490"/>
              <a:gd name="connsiteY146" fmla="*/ 393168 h 879113"/>
              <a:gd name="connsiteX147" fmla="*/ 388937 w 831490"/>
              <a:gd name="connsiteY147" fmla="*/ 325257 h 879113"/>
              <a:gd name="connsiteX148" fmla="*/ 459818 w 831490"/>
              <a:gd name="connsiteY148" fmla="*/ 256985 h 879113"/>
              <a:gd name="connsiteX149" fmla="*/ 609854 w 831490"/>
              <a:gd name="connsiteY149" fmla="*/ 234950 h 879113"/>
              <a:gd name="connsiteX150" fmla="*/ 337727 w 831490"/>
              <a:gd name="connsiteY150" fmla="*/ 161091 h 879113"/>
              <a:gd name="connsiteX151" fmla="*/ 349608 w 831490"/>
              <a:gd name="connsiteY151" fmla="*/ 167923 h 879113"/>
              <a:gd name="connsiteX152" fmla="*/ 353208 w 831490"/>
              <a:gd name="connsiteY152" fmla="*/ 178351 h 879113"/>
              <a:gd name="connsiteX153" fmla="*/ 348888 w 831490"/>
              <a:gd name="connsiteY153" fmla="*/ 190576 h 879113"/>
              <a:gd name="connsiteX154" fmla="*/ 337727 w 831490"/>
              <a:gd name="connsiteY154" fmla="*/ 196689 h 879113"/>
              <a:gd name="connsiteX155" fmla="*/ 324407 w 831490"/>
              <a:gd name="connsiteY155" fmla="*/ 99243 h 879113"/>
              <a:gd name="connsiteX156" fmla="*/ 324407 w 831490"/>
              <a:gd name="connsiteY156" fmla="*/ 130886 h 879113"/>
              <a:gd name="connsiteX157" fmla="*/ 315407 w 831490"/>
              <a:gd name="connsiteY157" fmla="*/ 124054 h 879113"/>
              <a:gd name="connsiteX158" fmla="*/ 312527 w 831490"/>
              <a:gd name="connsiteY158" fmla="*/ 115425 h 879113"/>
              <a:gd name="connsiteX159" fmla="*/ 315767 w 831490"/>
              <a:gd name="connsiteY159" fmla="*/ 105356 h 879113"/>
              <a:gd name="connsiteX160" fmla="*/ 324407 w 831490"/>
              <a:gd name="connsiteY160" fmla="*/ 99243 h 879113"/>
              <a:gd name="connsiteX161" fmla="*/ 324407 w 831490"/>
              <a:gd name="connsiteY161" fmla="*/ 70118 h 879113"/>
              <a:gd name="connsiteX162" fmla="*/ 324407 w 831490"/>
              <a:gd name="connsiteY162" fmla="*/ 79107 h 879113"/>
              <a:gd name="connsiteX163" fmla="*/ 299206 w 831490"/>
              <a:gd name="connsiteY163" fmla="*/ 90973 h 879113"/>
              <a:gd name="connsiteX164" fmla="*/ 289486 w 831490"/>
              <a:gd name="connsiteY164" fmla="*/ 116503 h 879113"/>
              <a:gd name="connsiteX165" fmla="*/ 298126 w 831490"/>
              <a:gd name="connsiteY165" fmla="*/ 141314 h 879113"/>
              <a:gd name="connsiteX166" fmla="*/ 324407 w 831490"/>
              <a:gd name="connsiteY166" fmla="*/ 157136 h 879113"/>
              <a:gd name="connsiteX167" fmla="*/ 324407 w 831490"/>
              <a:gd name="connsiteY167" fmla="*/ 195610 h 879113"/>
              <a:gd name="connsiteX168" fmla="*/ 315407 w 831490"/>
              <a:gd name="connsiteY168" fmla="*/ 188059 h 879113"/>
              <a:gd name="connsiteX169" fmla="*/ 310007 w 831490"/>
              <a:gd name="connsiteY169" fmla="*/ 175115 h 879113"/>
              <a:gd name="connsiteX170" fmla="*/ 285886 w 831490"/>
              <a:gd name="connsiteY170" fmla="*/ 177991 h 879113"/>
              <a:gd name="connsiteX171" fmla="*/ 298846 w 831490"/>
              <a:gd name="connsiteY171" fmla="*/ 205679 h 879113"/>
              <a:gd name="connsiteX172" fmla="*/ 324407 w 831490"/>
              <a:gd name="connsiteY172" fmla="*/ 217545 h 879113"/>
              <a:gd name="connsiteX173" fmla="*/ 324407 w 831490"/>
              <a:gd name="connsiteY173" fmla="*/ 234085 h 879113"/>
              <a:gd name="connsiteX174" fmla="*/ 337727 w 831490"/>
              <a:gd name="connsiteY174" fmla="*/ 234085 h 879113"/>
              <a:gd name="connsiteX175" fmla="*/ 337727 w 831490"/>
              <a:gd name="connsiteY175" fmla="*/ 217185 h 879113"/>
              <a:gd name="connsiteX176" fmla="*/ 365808 w 831490"/>
              <a:gd name="connsiteY176" fmla="*/ 203162 h 879113"/>
              <a:gd name="connsiteX177" fmla="*/ 375889 w 831490"/>
              <a:gd name="connsiteY177" fmla="*/ 175115 h 879113"/>
              <a:gd name="connsiteX178" fmla="*/ 367968 w 831490"/>
              <a:gd name="connsiteY178" fmla="*/ 150663 h 879113"/>
              <a:gd name="connsiteX179" fmla="*/ 337727 w 831490"/>
              <a:gd name="connsiteY179" fmla="*/ 135201 h 879113"/>
              <a:gd name="connsiteX180" fmla="*/ 337727 w 831490"/>
              <a:gd name="connsiteY180" fmla="*/ 99243 h 879113"/>
              <a:gd name="connsiteX181" fmla="*/ 348888 w 831490"/>
              <a:gd name="connsiteY181" fmla="*/ 114346 h 879113"/>
              <a:gd name="connsiteX182" fmla="*/ 371929 w 831490"/>
              <a:gd name="connsiteY182" fmla="*/ 111110 h 879113"/>
              <a:gd name="connsiteX183" fmla="*/ 361128 w 831490"/>
              <a:gd name="connsiteY183" fmla="*/ 89175 h 879113"/>
              <a:gd name="connsiteX184" fmla="*/ 337727 w 831490"/>
              <a:gd name="connsiteY184" fmla="*/ 79107 h 879113"/>
              <a:gd name="connsiteX185" fmla="*/ 337727 w 831490"/>
              <a:gd name="connsiteY185" fmla="*/ 70118 h 879113"/>
              <a:gd name="connsiteX186" fmla="*/ 331967 w 831490"/>
              <a:gd name="connsiteY186" fmla="*/ 0 h 879113"/>
              <a:gd name="connsiteX187" fmla="*/ 437091 w 831490"/>
              <a:gd name="connsiteY187" fmla="*/ 43509 h 879113"/>
              <a:gd name="connsiteX188" fmla="*/ 480652 w 831490"/>
              <a:gd name="connsiteY188" fmla="*/ 149225 h 879113"/>
              <a:gd name="connsiteX189" fmla="*/ 437091 w 831490"/>
              <a:gd name="connsiteY189" fmla="*/ 254581 h 879113"/>
              <a:gd name="connsiteX190" fmla="*/ 331967 w 831490"/>
              <a:gd name="connsiteY190" fmla="*/ 298090 h 879113"/>
              <a:gd name="connsiteX191" fmla="*/ 226484 w 831490"/>
              <a:gd name="connsiteY191" fmla="*/ 254581 h 879113"/>
              <a:gd name="connsiteX192" fmla="*/ 182562 w 831490"/>
              <a:gd name="connsiteY192" fmla="*/ 149225 h 879113"/>
              <a:gd name="connsiteX193" fmla="*/ 226484 w 831490"/>
              <a:gd name="connsiteY193" fmla="*/ 43509 h 879113"/>
              <a:gd name="connsiteX194" fmla="*/ 331967 w 831490"/>
              <a:gd name="connsiteY194" fmla="*/ 0 h 87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831490" h="879113">
                <a:moveTo>
                  <a:pt x="6122" y="782638"/>
                </a:moveTo>
                <a:cubicBezTo>
                  <a:pt x="19445" y="794952"/>
                  <a:pt x="37809" y="803644"/>
                  <a:pt x="53653" y="809439"/>
                </a:cubicBezTo>
                <a:cubicBezTo>
                  <a:pt x="93262" y="823925"/>
                  <a:pt x="140433" y="828996"/>
                  <a:pt x="182563" y="828996"/>
                </a:cubicBezTo>
                <a:cubicBezTo>
                  <a:pt x="224332" y="828996"/>
                  <a:pt x="271143" y="823925"/>
                  <a:pt x="311113" y="809439"/>
                </a:cubicBezTo>
                <a:cubicBezTo>
                  <a:pt x="326956" y="803644"/>
                  <a:pt x="344961" y="794952"/>
                  <a:pt x="358644" y="782638"/>
                </a:cubicBezTo>
                <a:cubicBezTo>
                  <a:pt x="362605" y="789157"/>
                  <a:pt x="364765" y="796038"/>
                  <a:pt x="364765" y="803282"/>
                </a:cubicBezTo>
                <a:cubicBezTo>
                  <a:pt x="364765" y="826460"/>
                  <a:pt x="342440" y="846380"/>
                  <a:pt x="306071" y="859418"/>
                </a:cubicBezTo>
                <a:cubicBezTo>
                  <a:pt x="274024" y="870645"/>
                  <a:pt x="230454" y="877526"/>
                  <a:pt x="182563" y="877526"/>
                </a:cubicBezTo>
                <a:cubicBezTo>
                  <a:pt x="134312" y="877526"/>
                  <a:pt x="90741" y="870645"/>
                  <a:pt x="58694" y="859418"/>
                </a:cubicBezTo>
                <a:cubicBezTo>
                  <a:pt x="22325" y="846380"/>
                  <a:pt x="0" y="826460"/>
                  <a:pt x="0" y="803282"/>
                </a:cubicBezTo>
                <a:cubicBezTo>
                  <a:pt x="0" y="796038"/>
                  <a:pt x="2161" y="789157"/>
                  <a:pt x="6122" y="782638"/>
                </a:cubicBezTo>
                <a:close/>
                <a:moveTo>
                  <a:pt x="396133" y="763588"/>
                </a:moveTo>
                <a:cubicBezTo>
                  <a:pt x="412684" y="778798"/>
                  <a:pt x="434272" y="789301"/>
                  <a:pt x="453701" y="796543"/>
                </a:cubicBezTo>
                <a:cubicBezTo>
                  <a:pt x="501914" y="813927"/>
                  <a:pt x="559122" y="819721"/>
                  <a:pt x="609854" y="819721"/>
                </a:cubicBezTo>
                <a:cubicBezTo>
                  <a:pt x="660946" y="819721"/>
                  <a:pt x="717794" y="813927"/>
                  <a:pt x="766007" y="796543"/>
                </a:cubicBezTo>
                <a:cubicBezTo>
                  <a:pt x="785436" y="789301"/>
                  <a:pt x="807384" y="778798"/>
                  <a:pt x="823935" y="763588"/>
                </a:cubicBezTo>
                <a:cubicBezTo>
                  <a:pt x="828972" y="771555"/>
                  <a:pt x="831490" y="779884"/>
                  <a:pt x="831490" y="788576"/>
                </a:cubicBezTo>
                <a:cubicBezTo>
                  <a:pt x="831490" y="817186"/>
                  <a:pt x="804146" y="841088"/>
                  <a:pt x="759890" y="857022"/>
                </a:cubicBezTo>
                <a:cubicBezTo>
                  <a:pt x="721392" y="870784"/>
                  <a:pt x="668142" y="879113"/>
                  <a:pt x="609854" y="879113"/>
                </a:cubicBezTo>
                <a:cubicBezTo>
                  <a:pt x="551567" y="879113"/>
                  <a:pt x="498676" y="870784"/>
                  <a:pt x="459818" y="857022"/>
                </a:cubicBezTo>
                <a:cubicBezTo>
                  <a:pt x="416282" y="841088"/>
                  <a:pt x="388937" y="817186"/>
                  <a:pt x="388937" y="788576"/>
                </a:cubicBezTo>
                <a:cubicBezTo>
                  <a:pt x="388937" y="779884"/>
                  <a:pt x="391456" y="771555"/>
                  <a:pt x="396133" y="763588"/>
                </a:cubicBezTo>
                <a:close/>
                <a:moveTo>
                  <a:pt x="6122" y="719138"/>
                </a:moveTo>
                <a:cubicBezTo>
                  <a:pt x="19445" y="731814"/>
                  <a:pt x="37809" y="740506"/>
                  <a:pt x="53653" y="746300"/>
                </a:cubicBezTo>
                <a:cubicBezTo>
                  <a:pt x="93262" y="760425"/>
                  <a:pt x="140433" y="765495"/>
                  <a:pt x="182563" y="765495"/>
                </a:cubicBezTo>
                <a:cubicBezTo>
                  <a:pt x="224332" y="765495"/>
                  <a:pt x="271143" y="760425"/>
                  <a:pt x="311113" y="746300"/>
                </a:cubicBezTo>
                <a:cubicBezTo>
                  <a:pt x="326956" y="740506"/>
                  <a:pt x="344961" y="731814"/>
                  <a:pt x="358644" y="719138"/>
                </a:cubicBezTo>
                <a:cubicBezTo>
                  <a:pt x="362605" y="725657"/>
                  <a:pt x="364765" y="732538"/>
                  <a:pt x="364765" y="739781"/>
                </a:cubicBezTo>
                <a:cubicBezTo>
                  <a:pt x="364765" y="762960"/>
                  <a:pt x="342440" y="782880"/>
                  <a:pt x="306071" y="795918"/>
                </a:cubicBezTo>
                <a:cubicBezTo>
                  <a:pt x="274024" y="807145"/>
                  <a:pt x="230454" y="814026"/>
                  <a:pt x="182563" y="814026"/>
                </a:cubicBezTo>
                <a:cubicBezTo>
                  <a:pt x="134312" y="814026"/>
                  <a:pt x="90741" y="807145"/>
                  <a:pt x="58694" y="795918"/>
                </a:cubicBezTo>
                <a:cubicBezTo>
                  <a:pt x="22325" y="782880"/>
                  <a:pt x="0" y="762960"/>
                  <a:pt x="0" y="739781"/>
                </a:cubicBezTo>
                <a:cubicBezTo>
                  <a:pt x="0" y="732538"/>
                  <a:pt x="2161" y="725657"/>
                  <a:pt x="6122" y="719138"/>
                </a:cubicBezTo>
                <a:close/>
                <a:moveTo>
                  <a:pt x="396133" y="685800"/>
                </a:moveTo>
                <a:cubicBezTo>
                  <a:pt x="412684" y="701010"/>
                  <a:pt x="434272" y="711513"/>
                  <a:pt x="453701" y="718393"/>
                </a:cubicBezTo>
                <a:cubicBezTo>
                  <a:pt x="501914" y="735414"/>
                  <a:pt x="559122" y="741933"/>
                  <a:pt x="609854" y="741933"/>
                </a:cubicBezTo>
                <a:cubicBezTo>
                  <a:pt x="660946" y="741933"/>
                  <a:pt x="717794" y="735414"/>
                  <a:pt x="766007" y="718393"/>
                </a:cubicBezTo>
                <a:cubicBezTo>
                  <a:pt x="785436" y="711513"/>
                  <a:pt x="807384" y="701010"/>
                  <a:pt x="823935" y="685800"/>
                </a:cubicBezTo>
                <a:cubicBezTo>
                  <a:pt x="828972" y="693405"/>
                  <a:pt x="831490" y="702097"/>
                  <a:pt x="831490" y="710788"/>
                </a:cubicBezTo>
                <a:cubicBezTo>
                  <a:pt x="831490" y="739036"/>
                  <a:pt x="804146" y="762938"/>
                  <a:pt x="759890" y="778872"/>
                </a:cubicBezTo>
                <a:cubicBezTo>
                  <a:pt x="721392" y="792634"/>
                  <a:pt x="668142" y="801326"/>
                  <a:pt x="609854" y="801326"/>
                </a:cubicBezTo>
                <a:cubicBezTo>
                  <a:pt x="551567" y="801326"/>
                  <a:pt x="498676" y="792634"/>
                  <a:pt x="459818" y="778872"/>
                </a:cubicBezTo>
                <a:cubicBezTo>
                  <a:pt x="416282" y="762938"/>
                  <a:pt x="388937" y="739036"/>
                  <a:pt x="388937" y="710788"/>
                </a:cubicBezTo>
                <a:cubicBezTo>
                  <a:pt x="388937" y="702097"/>
                  <a:pt x="391456" y="693405"/>
                  <a:pt x="396133" y="685800"/>
                </a:cubicBezTo>
                <a:close/>
                <a:moveTo>
                  <a:pt x="6122" y="655638"/>
                </a:moveTo>
                <a:cubicBezTo>
                  <a:pt x="19445" y="668266"/>
                  <a:pt x="37809" y="676925"/>
                  <a:pt x="53653" y="682698"/>
                </a:cubicBezTo>
                <a:cubicBezTo>
                  <a:pt x="93262" y="696769"/>
                  <a:pt x="140433" y="701820"/>
                  <a:pt x="182563" y="701820"/>
                </a:cubicBezTo>
                <a:cubicBezTo>
                  <a:pt x="224332" y="701820"/>
                  <a:pt x="271143" y="696769"/>
                  <a:pt x="311113" y="682698"/>
                </a:cubicBezTo>
                <a:cubicBezTo>
                  <a:pt x="326956" y="676925"/>
                  <a:pt x="344961" y="668266"/>
                  <a:pt x="358644" y="655638"/>
                </a:cubicBezTo>
                <a:cubicBezTo>
                  <a:pt x="362605" y="662132"/>
                  <a:pt x="364765" y="668987"/>
                  <a:pt x="364765" y="676203"/>
                </a:cubicBezTo>
                <a:cubicBezTo>
                  <a:pt x="364765" y="699655"/>
                  <a:pt x="342440" y="719138"/>
                  <a:pt x="306071" y="732127"/>
                </a:cubicBezTo>
                <a:cubicBezTo>
                  <a:pt x="274024" y="743311"/>
                  <a:pt x="230454" y="750527"/>
                  <a:pt x="182563" y="750527"/>
                </a:cubicBezTo>
                <a:cubicBezTo>
                  <a:pt x="134312" y="750527"/>
                  <a:pt x="90741" y="743311"/>
                  <a:pt x="58694" y="732127"/>
                </a:cubicBezTo>
                <a:cubicBezTo>
                  <a:pt x="22325" y="719138"/>
                  <a:pt x="0" y="699655"/>
                  <a:pt x="0" y="676203"/>
                </a:cubicBezTo>
                <a:cubicBezTo>
                  <a:pt x="0" y="668987"/>
                  <a:pt x="2161" y="662132"/>
                  <a:pt x="6122" y="655638"/>
                </a:cubicBezTo>
                <a:close/>
                <a:moveTo>
                  <a:pt x="396133" y="608013"/>
                </a:moveTo>
                <a:cubicBezTo>
                  <a:pt x="412684" y="623223"/>
                  <a:pt x="434272" y="633725"/>
                  <a:pt x="453701" y="640968"/>
                </a:cubicBezTo>
                <a:cubicBezTo>
                  <a:pt x="501914" y="657989"/>
                  <a:pt x="559122" y="664146"/>
                  <a:pt x="609854" y="664146"/>
                </a:cubicBezTo>
                <a:cubicBezTo>
                  <a:pt x="660946" y="664146"/>
                  <a:pt x="717794" y="657989"/>
                  <a:pt x="766007" y="640968"/>
                </a:cubicBezTo>
                <a:cubicBezTo>
                  <a:pt x="785436" y="633725"/>
                  <a:pt x="807384" y="623223"/>
                  <a:pt x="823935" y="608013"/>
                </a:cubicBezTo>
                <a:cubicBezTo>
                  <a:pt x="828972" y="615980"/>
                  <a:pt x="831490" y="624309"/>
                  <a:pt x="831490" y="633001"/>
                </a:cubicBezTo>
                <a:cubicBezTo>
                  <a:pt x="831490" y="661248"/>
                  <a:pt x="804146" y="685512"/>
                  <a:pt x="759890" y="701085"/>
                </a:cubicBezTo>
                <a:cubicBezTo>
                  <a:pt x="721392" y="715208"/>
                  <a:pt x="668142" y="723538"/>
                  <a:pt x="609854" y="723538"/>
                </a:cubicBezTo>
                <a:cubicBezTo>
                  <a:pt x="551567" y="723538"/>
                  <a:pt x="498676" y="715208"/>
                  <a:pt x="459818" y="701085"/>
                </a:cubicBezTo>
                <a:cubicBezTo>
                  <a:pt x="416282" y="685512"/>
                  <a:pt x="388937" y="661248"/>
                  <a:pt x="388937" y="633001"/>
                </a:cubicBezTo>
                <a:cubicBezTo>
                  <a:pt x="388937" y="624309"/>
                  <a:pt x="391456" y="615980"/>
                  <a:pt x="396133" y="608013"/>
                </a:cubicBezTo>
                <a:close/>
                <a:moveTo>
                  <a:pt x="6122" y="592138"/>
                </a:moveTo>
                <a:cubicBezTo>
                  <a:pt x="19445" y="604766"/>
                  <a:pt x="37809" y="613425"/>
                  <a:pt x="53653" y="619198"/>
                </a:cubicBezTo>
                <a:cubicBezTo>
                  <a:pt x="93262" y="633269"/>
                  <a:pt x="140433" y="638320"/>
                  <a:pt x="182563" y="638320"/>
                </a:cubicBezTo>
                <a:cubicBezTo>
                  <a:pt x="224332" y="638320"/>
                  <a:pt x="271143" y="633269"/>
                  <a:pt x="311113" y="619198"/>
                </a:cubicBezTo>
                <a:cubicBezTo>
                  <a:pt x="326956" y="613425"/>
                  <a:pt x="344961" y="604766"/>
                  <a:pt x="358644" y="592138"/>
                </a:cubicBezTo>
                <a:cubicBezTo>
                  <a:pt x="362605" y="598993"/>
                  <a:pt x="364765" y="605487"/>
                  <a:pt x="364765" y="612703"/>
                </a:cubicBezTo>
                <a:cubicBezTo>
                  <a:pt x="364765" y="636155"/>
                  <a:pt x="342440" y="655999"/>
                  <a:pt x="306071" y="668627"/>
                </a:cubicBezTo>
                <a:cubicBezTo>
                  <a:pt x="274024" y="679811"/>
                  <a:pt x="230454" y="687027"/>
                  <a:pt x="182563" y="687027"/>
                </a:cubicBezTo>
                <a:cubicBezTo>
                  <a:pt x="134312" y="687027"/>
                  <a:pt x="90741" y="679811"/>
                  <a:pt x="58694" y="668627"/>
                </a:cubicBezTo>
                <a:cubicBezTo>
                  <a:pt x="22325" y="655999"/>
                  <a:pt x="0" y="636155"/>
                  <a:pt x="0" y="612703"/>
                </a:cubicBezTo>
                <a:cubicBezTo>
                  <a:pt x="0" y="605487"/>
                  <a:pt x="2161" y="598993"/>
                  <a:pt x="6122" y="592138"/>
                </a:cubicBezTo>
                <a:close/>
                <a:moveTo>
                  <a:pt x="396133" y="530225"/>
                </a:moveTo>
                <a:cubicBezTo>
                  <a:pt x="412684" y="545388"/>
                  <a:pt x="434272" y="555857"/>
                  <a:pt x="453701" y="562717"/>
                </a:cubicBezTo>
                <a:cubicBezTo>
                  <a:pt x="501914" y="580046"/>
                  <a:pt x="559122" y="586183"/>
                  <a:pt x="609854" y="586183"/>
                </a:cubicBezTo>
                <a:cubicBezTo>
                  <a:pt x="660946" y="586183"/>
                  <a:pt x="717794" y="580046"/>
                  <a:pt x="766007" y="562717"/>
                </a:cubicBezTo>
                <a:cubicBezTo>
                  <a:pt x="785436" y="555857"/>
                  <a:pt x="807384" y="545388"/>
                  <a:pt x="823935" y="530225"/>
                </a:cubicBezTo>
                <a:cubicBezTo>
                  <a:pt x="828972" y="538167"/>
                  <a:pt x="831490" y="546471"/>
                  <a:pt x="831490" y="555135"/>
                </a:cubicBezTo>
                <a:cubicBezTo>
                  <a:pt x="831490" y="583295"/>
                  <a:pt x="804146" y="607484"/>
                  <a:pt x="759890" y="623007"/>
                </a:cubicBezTo>
                <a:cubicBezTo>
                  <a:pt x="721392" y="637087"/>
                  <a:pt x="668142" y="645752"/>
                  <a:pt x="609854" y="645752"/>
                </a:cubicBezTo>
                <a:cubicBezTo>
                  <a:pt x="551567" y="645752"/>
                  <a:pt x="498676" y="637087"/>
                  <a:pt x="459818" y="623007"/>
                </a:cubicBezTo>
                <a:cubicBezTo>
                  <a:pt x="416282" y="607484"/>
                  <a:pt x="388937" y="583295"/>
                  <a:pt x="388937" y="555135"/>
                </a:cubicBezTo>
                <a:cubicBezTo>
                  <a:pt x="388937" y="546471"/>
                  <a:pt x="391456" y="538167"/>
                  <a:pt x="396133" y="530225"/>
                </a:cubicBezTo>
                <a:close/>
                <a:moveTo>
                  <a:pt x="6122" y="528638"/>
                </a:moveTo>
                <a:cubicBezTo>
                  <a:pt x="19445" y="540952"/>
                  <a:pt x="37809" y="549644"/>
                  <a:pt x="53653" y="555438"/>
                </a:cubicBezTo>
                <a:cubicBezTo>
                  <a:pt x="93262" y="569925"/>
                  <a:pt x="140433" y="574995"/>
                  <a:pt x="182563" y="574995"/>
                </a:cubicBezTo>
                <a:cubicBezTo>
                  <a:pt x="224332" y="574995"/>
                  <a:pt x="271143" y="569925"/>
                  <a:pt x="311113" y="555438"/>
                </a:cubicBezTo>
                <a:cubicBezTo>
                  <a:pt x="326956" y="549644"/>
                  <a:pt x="344961" y="540952"/>
                  <a:pt x="358644" y="528638"/>
                </a:cubicBezTo>
                <a:cubicBezTo>
                  <a:pt x="362605" y="535157"/>
                  <a:pt x="364765" y="542038"/>
                  <a:pt x="364765" y="549281"/>
                </a:cubicBezTo>
                <a:cubicBezTo>
                  <a:pt x="364765" y="572460"/>
                  <a:pt x="342440" y="592379"/>
                  <a:pt x="306071" y="605417"/>
                </a:cubicBezTo>
                <a:cubicBezTo>
                  <a:pt x="274024" y="616645"/>
                  <a:pt x="230454" y="623526"/>
                  <a:pt x="182563" y="623526"/>
                </a:cubicBezTo>
                <a:cubicBezTo>
                  <a:pt x="134312" y="623526"/>
                  <a:pt x="90741" y="616645"/>
                  <a:pt x="58694" y="605417"/>
                </a:cubicBezTo>
                <a:cubicBezTo>
                  <a:pt x="22325" y="592379"/>
                  <a:pt x="0" y="572460"/>
                  <a:pt x="0" y="549281"/>
                </a:cubicBezTo>
                <a:cubicBezTo>
                  <a:pt x="0" y="542038"/>
                  <a:pt x="2161" y="535157"/>
                  <a:pt x="6122" y="528638"/>
                </a:cubicBezTo>
                <a:close/>
                <a:moveTo>
                  <a:pt x="6122" y="465138"/>
                </a:moveTo>
                <a:cubicBezTo>
                  <a:pt x="19445" y="477814"/>
                  <a:pt x="37809" y="486144"/>
                  <a:pt x="53653" y="492300"/>
                </a:cubicBezTo>
                <a:cubicBezTo>
                  <a:pt x="93262" y="506425"/>
                  <a:pt x="140433" y="511495"/>
                  <a:pt x="182563" y="511495"/>
                </a:cubicBezTo>
                <a:cubicBezTo>
                  <a:pt x="224332" y="511495"/>
                  <a:pt x="271143" y="506425"/>
                  <a:pt x="311113" y="492300"/>
                </a:cubicBezTo>
                <a:cubicBezTo>
                  <a:pt x="326956" y="486144"/>
                  <a:pt x="344961" y="477814"/>
                  <a:pt x="358644" y="465138"/>
                </a:cubicBezTo>
                <a:cubicBezTo>
                  <a:pt x="362605" y="471657"/>
                  <a:pt x="364765" y="478538"/>
                  <a:pt x="364765" y="485781"/>
                </a:cubicBezTo>
                <a:cubicBezTo>
                  <a:pt x="364765" y="508960"/>
                  <a:pt x="342440" y="528879"/>
                  <a:pt x="306071" y="541917"/>
                </a:cubicBezTo>
                <a:cubicBezTo>
                  <a:pt x="274024" y="553145"/>
                  <a:pt x="230454" y="560026"/>
                  <a:pt x="182563" y="560026"/>
                </a:cubicBezTo>
                <a:cubicBezTo>
                  <a:pt x="134312" y="560026"/>
                  <a:pt x="90741" y="553145"/>
                  <a:pt x="58694" y="541917"/>
                </a:cubicBezTo>
                <a:cubicBezTo>
                  <a:pt x="22325" y="528879"/>
                  <a:pt x="0" y="508960"/>
                  <a:pt x="0" y="485781"/>
                </a:cubicBezTo>
                <a:cubicBezTo>
                  <a:pt x="0" y="478538"/>
                  <a:pt x="2161" y="471657"/>
                  <a:pt x="6122" y="465138"/>
                </a:cubicBezTo>
                <a:close/>
                <a:moveTo>
                  <a:pt x="396133" y="454025"/>
                </a:moveTo>
                <a:cubicBezTo>
                  <a:pt x="412684" y="468873"/>
                  <a:pt x="434272" y="479738"/>
                  <a:pt x="453701" y="486256"/>
                </a:cubicBezTo>
                <a:cubicBezTo>
                  <a:pt x="501914" y="504002"/>
                  <a:pt x="559122" y="510158"/>
                  <a:pt x="609854" y="510158"/>
                </a:cubicBezTo>
                <a:cubicBezTo>
                  <a:pt x="660946" y="510158"/>
                  <a:pt x="717794" y="504002"/>
                  <a:pt x="766007" y="486256"/>
                </a:cubicBezTo>
                <a:cubicBezTo>
                  <a:pt x="785436" y="479738"/>
                  <a:pt x="807384" y="468873"/>
                  <a:pt x="823935" y="454025"/>
                </a:cubicBezTo>
                <a:cubicBezTo>
                  <a:pt x="828972" y="461630"/>
                  <a:pt x="831490" y="469959"/>
                  <a:pt x="831490" y="478651"/>
                </a:cubicBezTo>
                <a:cubicBezTo>
                  <a:pt x="831490" y="507261"/>
                  <a:pt x="804146" y="531163"/>
                  <a:pt x="759890" y="547097"/>
                </a:cubicBezTo>
                <a:cubicBezTo>
                  <a:pt x="721392" y="560859"/>
                  <a:pt x="668142" y="569551"/>
                  <a:pt x="609854" y="569551"/>
                </a:cubicBezTo>
                <a:cubicBezTo>
                  <a:pt x="551567" y="569551"/>
                  <a:pt x="498676" y="560859"/>
                  <a:pt x="459818" y="547097"/>
                </a:cubicBezTo>
                <a:cubicBezTo>
                  <a:pt x="416282" y="531163"/>
                  <a:pt x="388937" y="507261"/>
                  <a:pt x="388937" y="478651"/>
                </a:cubicBezTo>
                <a:cubicBezTo>
                  <a:pt x="388937" y="469959"/>
                  <a:pt x="391456" y="461630"/>
                  <a:pt x="396133" y="454025"/>
                </a:cubicBezTo>
                <a:close/>
                <a:moveTo>
                  <a:pt x="396133" y="376238"/>
                </a:moveTo>
                <a:cubicBezTo>
                  <a:pt x="412684" y="390928"/>
                  <a:pt x="434272" y="401678"/>
                  <a:pt x="453701" y="408486"/>
                </a:cubicBezTo>
                <a:cubicBezTo>
                  <a:pt x="501914" y="425684"/>
                  <a:pt x="559122" y="431775"/>
                  <a:pt x="609854" y="431775"/>
                </a:cubicBezTo>
                <a:cubicBezTo>
                  <a:pt x="660946" y="431775"/>
                  <a:pt x="717794" y="425684"/>
                  <a:pt x="766007" y="408486"/>
                </a:cubicBezTo>
                <a:cubicBezTo>
                  <a:pt x="785436" y="401678"/>
                  <a:pt x="807384" y="390928"/>
                  <a:pt x="823935" y="376238"/>
                </a:cubicBezTo>
                <a:cubicBezTo>
                  <a:pt x="828972" y="383762"/>
                  <a:pt x="831490" y="392003"/>
                  <a:pt x="831490" y="400961"/>
                </a:cubicBezTo>
                <a:cubicBezTo>
                  <a:pt x="831490" y="428909"/>
                  <a:pt x="804146" y="452199"/>
                  <a:pt x="759890" y="467965"/>
                </a:cubicBezTo>
                <a:cubicBezTo>
                  <a:pt x="721392" y="481580"/>
                  <a:pt x="668142" y="490180"/>
                  <a:pt x="609854" y="490180"/>
                </a:cubicBezTo>
                <a:cubicBezTo>
                  <a:pt x="551567" y="490180"/>
                  <a:pt x="498676" y="481580"/>
                  <a:pt x="459818" y="467965"/>
                </a:cubicBezTo>
                <a:cubicBezTo>
                  <a:pt x="416282" y="452199"/>
                  <a:pt x="388937" y="428909"/>
                  <a:pt x="388937" y="400961"/>
                </a:cubicBezTo>
                <a:cubicBezTo>
                  <a:pt x="388937" y="392003"/>
                  <a:pt x="391456" y="383762"/>
                  <a:pt x="396133" y="376238"/>
                </a:cubicBezTo>
                <a:close/>
                <a:moveTo>
                  <a:pt x="182563" y="347663"/>
                </a:moveTo>
                <a:cubicBezTo>
                  <a:pt x="230454" y="347663"/>
                  <a:pt x="274024" y="354471"/>
                  <a:pt x="306071" y="365938"/>
                </a:cubicBezTo>
                <a:cubicBezTo>
                  <a:pt x="342440" y="378839"/>
                  <a:pt x="364765" y="398189"/>
                  <a:pt x="364765" y="421481"/>
                </a:cubicBezTo>
                <a:cubicBezTo>
                  <a:pt x="364765" y="444415"/>
                  <a:pt x="342440" y="463766"/>
                  <a:pt x="306071" y="476666"/>
                </a:cubicBezTo>
                <a:cubicBezTo>
                  <a:pt x="274024" y="487775"/>
                  <a:pt x="230454" y="494942"/>
                  <a:pt x="182563" y="494942"/>
                </a:cubicBezTo>
                <a:cubicBezTo>
                  <a:pt x="134312" y="494942"/>
                  <a:pt x="90741" y="487775"/>
                  <a:pt x="58694" y="476666"/>
                </a:cubicBezTo>
                <a:cubicBezTo>
                  <a:pt x="22325" y="463766"/>
                  <a:pt x="0" y="444415"/>
                  <a:pt x="0" y="421481"/>
                </a:cubicBezTo>
                <a:cubicBezTo>
                  <a:pt x="0" y="398189"/>
                  <a:pt x="22325" y="378839"/>
                  <a:pt x="58694" y="365938"/>
                </a:cubicBezTo>
                <a:cubicBezTo>
                  <a:pt x="90741" y="354471"/>
                  <a:pt x="134312" y="347663"/>
                  <a:pt x="182563" y="347663"/>
                </a:cubicBezTo>
                <a:close/>
                <a:moveTo>
                  <a:pt x="609854" y="234950"/>
                </a:moveTo>
                <a:cubicBezTo>
                  <a:pt x="668142" y="234950"/>
                  <a:pt x="721392" y="243258"/>
                  <a:pt x="759890" y="256985"/>
                </a:cubicBezTo>
                <a:cubicBezTo>
                  <a:pt x="804146" y="272879"/>
                  <a:pt x="831490" y="296720"/>
                  <a:pt x="831490" y="325257"/>
                </a:cubicBezTo>
                <a:cubicBezTo>
                  <a:pt x="831490" y="353433"/>
                  <a:pt x="804146" y="377635"/>
                  <a:pt x="759890" y="393168"/>
                </a:cubicBezTo>
                <a:cubicBezTo>
                  <a:pt x="721392" y="406894"/>
                  <a:pt x="668142" y="415564"/>
                  <a:pt x="609854" y="415564"/>
                </a:cubicBezTo>
                <a:cubicBezTo>
                  <a:pt x="551567" y="415564"/>
                  <a:pt x="498676" y="406894"/>
                  <a:pt x="459818" y="393168"/>
                </a:cubicBezTo>
                <a:cubicBezTo>
                  <a:pt x="416282" y="377635"/>
                  <a:pt x="388937" y="353433"/>
                  <a:pt x="388937" y="325257"/>
                </a:cubicBezTo>
                <a:cubicBezTo>
                  <a:pt x="388937" y="296720"/>
                  <a:pt x="416282" y="272879"/>
                  <a:pt x="459818" y="256985"/>
                </a:cubicBezTo>
                <a:cubicBezTo>
                  <a:pt x="498676" y="243258"/>
                  <a:pt x="551567" y="234950"/>
                  <a:pt x="609854" y="234950"/>
                </a:cubicBezTo>
                <a:close/>
                <a:moveTo>
                  <a:pt x="337727" y="161091"/>
                </a:moveTo>
                <a:cubicBezTo>
                  <a:pt x="343128" y="162529"/>
                  <a:pt x="347088" y="164687"/>
                  <a:pt x="349608" y="167923"/>
                </a:cubicBezTo>
                <a:cubicBezTo>
                  <a:pt x="352128" y="170800"/>
                  <a:pt x="353208" y="174395"/>
                  <a:pt x="353208" y="178351"/>
                </a:cubicBezTo>
                <a:cubicBezTo>
                  <a:pt x="353208" y="183025"/>
                  <a:pt x="351768" y="186981"/>
                  <a:pt x="348888" y="190576"/>
                </a:cubicBezTo>
                <a:cubicBezTo>
                  <a:pt x="346008" y="193813"/>
                  <a:pt x="342408" y="195970"/>
                  <a:pt x="337727" y="196689"/>
                </a:cubicBezTo>
                <a:close/>
                <a:moveTo>
                  <a:pt x="324407" y="99243"/>
                </a:moveTo>
                <a:lnTo>
                  <a:pt x="324407" y="130886"/>
                </a:lnTo>
                <a:cubicBezTo>
                  <a:pt x="320447" y="129088"/>
                  <a:pt x="317567" y="126931"/>
                  <a:pt x="315407" y="124054"/>
                </a:cubicBezTo>
                <a:cubicBezTo>
                  <a:pt x="313607" y="121178"/>
                  <a:pt x="312527" y="118301"/>
                  <a:pt x="312527" y="115425"/>
                </a:cubicBezTo>
                <a:cubicBezTo>
                  <a:pt x="312527" y="111829"/>
                  <a:pt x="313607" y="108233"/>
                  <a:pt x="315767" y="105356"/>
                </a:cubicBezTo>
                <a:cubicBezTo>
                  <a:pt x="317927" y="102480"/>
                  <a:pt x="320807" y="100322"/>
                  <a:pt x="324407" y="99243"/>
                </a:cubicBezTo>
                <a:close/>
                <a:moveTo>
                  <a:pt x="324407" y="70118"/>
                </a:moveTo>
                <a:lnTo>
                  <a:pt x="324407" y="79107"/>
                </a:lnTo>
                <a:cubicBezTo>
                  <a:pt x="313967" y="80186"/>
                  <a:pt x="305326" y="84141"/>
                  <a:pt x="299206" y="90973"/>
                </a:cubicBezTo>
                <a:cubicBezTo>
                  <a:pt x="292726" y="97805"/>
                  <a:pt x="289486" y="106075"/>
                  <a:pt x="289486" y="116503"/>
                </a:cubicBezTo>
                <a:cubicBezTo>
                  <a:pt x="289486" y="126212"/>
                  <a:pt x="292366" y="134842"/>
                  <a:pt x="298126" y="141314"/>
                </a:cubicBezTo>
                <a:cubicBezTo>
                  <a:pt x="303526" y="148506"/>
                  <a:pt x="312527" y="153540"/>
                  <a:pt x="324407" y="157136"/>
                </a:cubicBezTo>
                <a:lnTo>
                  <a:pt x="324407" y="195610"/>
                </a:lnTo>
                <a:cubicBezTo>
                  <a:pt x="321167" y="193813"/>
                  <a:pt x="317927" y="191296"/>
                  <a:pt x="315407" y="188059"/>
                </a:cubicBezTo>
                <a:cubicBezTo>
                  <a:pt x="312887" y="184464"/>
                  <a:pt x="310727" y="180149"/>
                  <a:pt x="310007" y="175115"/>
                </a:cubicBezTo>
                <a:lnTo>
                  <a:pt x="285886" y="177991"/>
                </a:lnTo>
                <a:cubicBezTo>
                  <a:pt x="288046" y="189857"/>
                  <a:pt x="292006" y="199206"/>
                  <a:pt x="298846" y="205679"/>
                </a:cubicBezTo>
                <a:cubicBezTo>
                  <a:pt x="305326" y="212151"/>
                  <a:pt x="313967" y="216106"/>
                  <a:pt x="324407" y="217545"/>
                </a:cubicBezTo>
                <a:lnTo>
                  <a:pt x="324407" y="234085"/>
                </a:lnTo>
                <a:lnTo>
                  <a:pt x="337727" y="234085"/>
                </a:lnTo>
                <a:lnTo>
                  <a:pt x="337727" y="217185"/>
                </a:lnTo>
                <a:cubicBezTo>
                  <a:pt x="349608" y="215387"/>
                  <a:pt x="358968" y="210713"/>
                  <a:pt x="365808" y="203162"/>
                </a:cubicBezTo>
                <a:cubicBezTo>
                  <a:pt x="372289" y="195610"/>
                  <a:pt x="375889" y="186261"/>
                  <a:pt x="375889" y="175115"/>
                </a:cubicBezTo>
                <a:cubicBezTo>
                  <a:pt x="375889" y="165406"/>
                  <a:pt x="373009" y="157136"/>
                  <a:pt x="367968" y="150663"/>
                </a:cubicBezTo>
                <a:cubicBezTo>
                  <a:pt x="362568" y="144550"/>
                  <a:pt x="352488" y="139157"/>
                  <a:pt x="337727" y="135201"/>
                </a:cubicBezTo>
                <a:lnTo>
                  <a:pt x="337727" y="99243"/>
                </a:lnTo>
                <a:cubicBezTo>
                  <a:pt x="343488" y="102120"/>
                  <a:pt x="347088" y="107154"/>
                  <a:pt x="348888" y="114346"/>
                </a:cubicBezTo>
                <a:lnTo>
                  <a:pt x="371929" y="111110"/>
                </a:lnTo>
                <a:cubicBezTo>
                  <a:pt x="370129" y="102120"/>
                  <a:pt x="366528" y="94569"/>
                  <a:pt x="361128" y="89175"/>
                </a:cubicBezTo>
                <a:cubicBezTo>
                  <a:pt x="355368" y="83782"/>
                  <a:pt x="347448" y="80545"/>
                  <a:pt x="337727" y="79107"/>
                </a:cubicBezTo>
                <a:lnTo>
                  <a:pt x="337727" y="70118"/>
                </a:lnTo>
                <a:close/>
                <a:moveTo>
                  <a:pt x="331967" y="0"/>
                </a:moveTo>
                <a:cubicBezTo>
                  <a:pt x="373009" y="0"/>
                  <a:pt x="410090" y="16540"/>
                  <a:pt x="437091" y="43509"/>
                </a:cubicBezTo>
                <a:cubicBezTo>
                  <a:pt x="463732" y="70477"/>
                  <a:pt x="480652" y="107873"/>
                  <a:pt x="480652" y="149225"/>
                </a:cubicBezTo>
                <a:cubicBezTo>
                  <a:pt x="480652" y="190217"/>
                  <a:pt x="463732" y="227253"/>
                  <a:pt x="437091" y="254581"/>
                </a:cubicBezTo>
                <a:cubicBezTo>
                  <a:pt x="410090" y="281190"/>
                  <a:pt x="373009" y="298090"/>
                  <a:pt x="331967" y="298090"/>
                </a:cubicBezTo>
                <a:cubicBezTo>
                  <a:pt x="290566" y="298090"/>
                  <a:pt x="253485" y="281190"/>
                  <a:pt x="226484" y="254581"/>
                </a:cubicBezTo>
                <a:cubicBezTo>
                  <a:pt x="199123" y="227253"/>
                  <a:pt x="182562" y="190217"/>
                  <a:pt x="182562" y="149225"/>
                </a:cubicBezTo>
                <a:cubicBezTo>
                  <a:pt x="182562" y="107873"/>
                  <a:pt x="199123" y="70477"/>
                  <a:pt x="226484" y="43509"/>
                </a:cubicBezTo>
                <a:cubicBezTo>
                  <a:pt x="253485" y="16540"/>
                  <a:pt x="290566" y="0"/>
                  <a:pt x="3319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78" name="Freeform 26">
            <a:extLst>
              <a:ext uri="{FF2B5EF4-FFF2-40B4-BE49-F238E27FC236}">
                <a16:creationId xmlns:a16="http://schemas.microsoft.com/office/drawing/2014/main" xmlns="" id="{52210CB5-E0B1-D970-375F-4959602A8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85341" y="3267088"/>
            <a:ext cx="598548" cy="537966"/>
          </a:xfrm>
          <a:custGeom>
            <a:avLst/>
            <a:gdLst>
              <a:gd name="connsiteX0" fmla="*/ 0 w 877526"/>
              <a:gd name="connsiteY0" fmla="*/ 449973 h 663926"/>
              <a:gd name="connsiteX1" fmla="*/ 11150 w 877526"/>
              <a:gd name="connsiteY1" fmla="*/ 454295 h 663926"/>
              <a:gd name="connsiteX2" fmla="*/ 137752 w 877526"/>
              <a:gd name="connsiteY2" fmla="*/ 482030 h 663926"/>
              <a:gd name="connsiteX3" fmla="*/ 137752 w 877526"/>
              <a:gd name="connsiteY3" fmla="*/ 645196 h 663926"/>
              <a:gd name="connsiteX4" fmla="*/ 118690 w 877526"/>
              <a:gd name="connsiteY4" fmla="*/ 663926 h 663926"/>
              <a:gd name="connsiteX5" fmla="*/ 19422 w 877526"/>
              <a:gd name="connsiteY5" fmla="*/ 663926 h 663926"/>
              <a:gd name="connsiteX6" fmla="*/ 0 w 877526"/>
              <a:gd name="connsiteY6" fmla="*/ 654561 h 663926"/>
              <a:gd name="connsiteX7" fmla="*/ 0 w 877526"/>
              <a:gd name="connsiteY7" fmla="*/ 645196 h 663926"/>
              <a:gd name="connsiteX8" fmla="*/ 720593 w 877526"/>
              <a:gd name="connsiteY8" fmla="*/ 410512 h 663926"/>
              <a:gd name="connsiteX9" fmla="*/ 847247 w 877526"/>
              <a:gd name="connsiteY9" fmla="*/ 431921 h 663926"/>
              <a:gd name="connsiteX10" fmla="*/ 863034 w 877526"/>
              <a:gd name="connsiteY10" fmla="*/ 454418 h 663926"/>
              <a:gd name="connsiteX11" fmla="*/ 841148 w 877526"/>
              <a:gd name="connsiteY11" fmla="*/ 470021 h 663926"/>
              <a:gd name="connsiteX12" fmla="*/ 714134 w 877526"/>
              <a:gd name="connsiteY12" fmla="*/ 448250 h 663926"/>
              <a:gd name="connsiteX13" fmla="*/ 698706 w 877526"/>
              <a:gd name="connsiteY13" fmla="*/ 426115 h 663926"/>
              <a:gd name="connsiteX14" fmla="*/ 720593 w 877526"/>
              <a:gd name="connsiteY14" fmla="*/ 410512 h 663926"/>
              <a:gd name="connsiteX15" fmla="*/ 858013 w 877526"/>
              <a:gd name="connsiteY15" fmla="*/ 237248 h 663926"/>
              <a:gd name="connsiteX16" fmla="*/ 877526 w 877526"/>
              <a:gd name="connsiteY16" fmla="*/ 256546 h 663926"/>
              <a:gd name="connsiteX17" fmla="*/ 858374 w 877526"/>
              <a:gd name="connsiteY17" fmla="*/ 275844 h 663926"/>
              <a:gd name="connsiteX18" fmla="*/ 711302 w 877526"/>
              <a:gd name="connsiteY18" fmla="*/ 276572 h 663926"/>
              <a:gd name="connsiteX19" fmla="*/ 692150 w 877526"/>
              <a:gd name="connsiteY19" fmla="*/ 257638 h 663926"/>
              <a:gd name="connsiteX20" fmla="*/ 711302 w 877526"/>
              <a:gd name="connsiteY20" fmla="*/ 237976 h 663926"/>
              <a:gd name="connsiteX21" fmla="*/ 841148 w 877526"/>
              <a:gd name="connsiteY21" fmla="*/ 65662 h 663926"/>
              <a:gd name="connsiteX22" fmla="*/ 863034 w 877526"/>
              <a:gd name="connsiteY22" fmla="*/ 81991 h 663926"/>
              <a:gd name="connsiteX23" fmla="*/ 847247 w 877526"/>
              <a:gd name="connsiteY23" fmla="*/ 103762 h 663926"/>
              <a:gd name="connsiteX24" fmla="*/ 720593 w 877526"/>
              <a:gd name="connsiteY24" fmla="*/ 125534 h 663926"/>
              <a:gd name="connsiteX25" fmla="*/ 698706 w 877526"/>
              <a:gd name="connsiteY25" fmla="*/ 109568 h 663926"/>
              <a:gd name="connsiteX26" fmla="*/ 714134 w 877526"/>
              <a:gd name="connsiteY26" fmla="*/ 87434 h 663926"/>
              <a:gd name="connsiteX27" fmla="*/ 500379 w 877526"/>
              <a:gd name="connsiteY27" fmla="*/ 47256 h 663926"/>
              <a:gd name="connsiteX28" fmla="*/ 461833 w 877526"/>
              <a:gd name="connsiteY28" fmla="*/ 58051 h 663926"/>
              <a:gd name="connsiteX29" fmla="*/ 461833 w 877526"/>
              <a:gd name="connsiteY29" fmla="*/ 507843 h 663926"/>
              <a:gd name="connsiteX30" fmla="*/ 500379 w 877526"/>
              <a:gd name="connsiteY30" fmla="*/ 507843 h 663926"/>
              <a:gd name="connsiteX31" fmla="*/ 565583 w 877526"/>
              <a:gd name="connsiteY31" fmla="*/ 838 h 663926"/>
              <a:gd name="connsiteX32" fmla="*/ 612415 w 877526"/>
              <a:gd name="connsiteY32" fmla="*/ 51574 h 663926"/>
              <a:gd name="connsiteX33" fmla="*/ 612415 w 877526"/>
              <a:gd name="connsiteY33" fmla="*/ 503525 h 663926"/>
              <a:gd name="connsiteX34" fmla="*/ 565583 w 877526"/>
              <a:gd name="connsiteY34" fmla="*/ 554261 h 663926"/>
              <a:gd name="connsiteX35" fmla="*/ 15490 w 877526"/>
              <a:gd name="connsiteY35" fmla="*/ 434437 h 663926"/>
              <a:gd name="connsiteX36" fmla="*/ 0 w 877526"/>
              <a:gd name="connsiteY36" fmla="*/ 415366 h 663926"/>
              <a:gd name="connsiteX37" fmla="*/ 0 w 877526"/>
              <a:gd name="connsiteY37" fmla="*/ 139014 h 663926"/>
              <a:gd name="connsiteX38" fmla="*/ 16211 w 877526"/>
              <a:gd name="connsiteY38" fmla="*/ 120302 h 663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77526" h="663926">
                <a:moveTo>
                  <a:pt x="0" y="449973"/>
                </a:moveTo>
                <a:cubicBezTo>
                  <a:pt x="3597" y="451774"/>
                  <a:pt x="7193" y="453575"/>
                  <a:pt x="11150" y="454295"/>
                </a:cubicBezTo>
                <a:lnTo>
                  <a:pt x="137752" y="482030"/>
                </a:lnTo>
                <a:lnTo>
                  <a:pt x="137752" y="645196"/>
                </a:lnTo>
                <a:cubicBezTo>
                  <a:pt x="137752" y="655642"/>
                  <a:pt x="129120" y="663926"/>
                  <a:pt x="118690" y="663926"/>
                </a:cubicBezTo>
                <a:lnTo>
                  <a:pt x="19422" y="663926"/>
                </a:lnTo>
                <a:cubicBezTo>
                  <a:pt x="8632" y="663926"/>
                  <a:pt x="0" y="659604"/>
                  <a:pt x="0" y="654561"/>
                </a:cubicBezTo>
                <a:lnTo>
                  <a:pt x="0" y="645196"/>
                </a:lnTo>
                <a:close/>
                <a:moveTo>
                  <a:pt x="720593" y="410512"/>
                </a:moveTo>
                <a:lnTo>
                  <a:pt x="847247" y="431921"/>
                </a:lnTo>
                <a:cubicBezTo>
                  <a:pt x="857653" y="433735"/>
                  <a:pt x="864828" y="443895"/>
                  <a:pt x="863034" y="454418"/>
                </a:cubicBezTo>
                <a:cubicBezTo>
                  <a:pt x="861240" y="464578"/>
                  <a:pt x="851553" y="471835"/>
                  <a:pt x="841148" y="470021"/>
                </a:cubicBezTo>
                <a:lnTo>
                  <a:pt x="714134" y="448250"/>
                </a:lnTo>
                <a:cubicBezTo>
                  <a:pt x="704088" y="446435"/>
                  <a:pt x="696912" y="436638"/>
                  <a:pt x="698706" y="426115"/>
                </a:cubicBezTo>
                <a:cubicBezTo>
                  <a:pt x="700500" y="415592"/>
                  <a:pt x="710188" y="408698"/>
                  <a:pt x="720593" y="410512"/>
                </a:cubicBezTo>
                <a:close/>
                <a:moveTo>
                  <a:pt x="858013" y="237248"/>
                </a:moveTo>
                <a:cubicBezTo>
                  <a:pt x="868853" y="237248"/>
                  <a:pt x="877526" y="245987"/>
                  <a:pt x="877526" y="256546"/>
                </a:cubicBezTo>
                <a:cubicBezTo>
                  <a:pt x="877526" y="267469"/>
                  <a:pt x="868853" y="275844"/>
                  <a:pt x="858374" y="275844"/>
                </a:cubicBezTo>
                <a:lnTo>
                  <a:pt x="711302" y="276572"/>
                </a:lnTo>
                <a:cubicBezTo>
                  <a:pt x="700823" y="276572"/>
                  <a:pt x="692150" y="268197"/>
                  <a:pt x="692150" y="257638"/>
                </a:cubicBezTo>
                <a:cubicBezTo>
                  <a:pt x="692150" y="246715"/>
                  <a:pt x="700461" y="237976"/>
                  <a:pt x="711302" y="237976"/>
                </a:cubicBezTo>
                <a:close/>
                <a:moveTo>
                  <a:pt x="841148" y="65662"/>
                </a:moveTo>
                <a:cubicBezTo>
                  <a:pt x="851553" y="64211"/>
                  <a:pt x="861240" y="71105"/>
                  <a:pt x="863034" y="81991"/>
                </a:cubicBezTo>
                <a:cubicBezTo>
                  <a:pt x="864828" y="92151"/>
                  <a:pt x="857653" y="101948"/>
                  <a:pt x="847247" y="103762"/>
                </a:cubicBezTo>
                <a:lnTo>
                  <a:pt x="720593" y="125534"/>
                </a:lnTo>
                <a:cubicBezTo>
                  <a:pt x="710188" y="127348"/>
                  <a:pt x="700500" y="120091"/>
                  <a:pt x="698706" y="109568"/>
                </a:cubicBezTo>
                <a:cubicBezTo>
                  <a:pt x="696912" y="99408"/>
                  <a:pt x="704088" y="89248"/>
                  <a:pt x="714134" y="87434"/>
                </a:cubicBezTo>
                <a:close/>
                <a:moveTo>
                  <a:pt x="500379" y="47256"/>
                </a:moveTo>
                <a:lnTo>
                  <a:pt x="461833" y="58051"/>
                </a:lnTo>
                <a:lnTo>
                  <a:pt x="461833" y="507843"/>
                </a:lnTo>
                <a:lnTo>
                  <a:pt x="500379" y="507843"/>
                </a:lnTo>
                <a:close/>
                <a:moveTo>
                  <a:pt x="565583" y="838"/>
                </a:moveTo>
                <a:cubicBezTo>
                  <a:pt x="594763" y="-5639"/>
                  <a:pt x="612415" y="26746"/>
                  <a:pt x="612415" y="51574"/>
                </a:cubicBezTo>
                <a:lnTo>
                  <a:pt x="612415" y="503525"/>
                </a:lnTo>
                <a:cubicBezTo>
                  <a:pt x="612415" y="528713"/>
                  <a:pt x="594402" y="560738"/>
                  <a:pt x="565583" y="554261"/>
                </a:cubicBezTo>
                <a:lnTo>
                  <a:pt x="15490" y="434437"/>
                </a:lnTo>
                <a:cubicBezTo>
                  <a:pt x="6124" y="432278"/>
                  <a:pt x="0" y="424362"/>
                  <a:pt x="0" y="415366"/>
                </a:cubicBezTo>
                <a:lnTo>
                  <a:pt x="0" y="139014"/>
                </a:lnTo>
                <a:cubicBezTo>
                  <a:pt x="0" y="129658"/>
                  <a:pt x="7205" y="121742"/>
                  <a:pt x="16211" y="120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80" name="Rectangle 1">
            <a:extLst>
              <a:ext uri="{FF2B5EF4-FFF2-40B4-BE49-F238E27FC236}">
                <a16:creationId xmlns:a16="http://schemas.microsoft.com/office/drawing/2014/main" xmlns="" id="{35075570-F169-0502-15DF-F259EE81EFF3}"/>
              </a:ext>
            </a:extLst>
          </p:cNvPr>
          <p:cNvSpPr/>
          <p:nvPr/>
        </p:nvSpPr>
        <p:spPr>
          <a:xfrm>
            <a:off x="441408" y="3746219"/>
            <a:ext cx="4869161" cy="1015664"/>
          </a:xfrm>
          <a:prstGeom prst="rect">
            <a:avLst/>
          </a:prstGeom>
          <a:solidFill>
            <a:schemeClr val="bg2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81" name="Oval 280">
            <a:extLst>
              <a:ext uri="{FF2B5EF4-FFF2-40B4-BE49-F238E27FC236}">
                <a16:creationId xmlns:a16="http://schemas.microsoft.com/office/drawing/2014/main" xmlns="" id="{5C790CCA-AE71-6CBC-CAAA-54F3A7A6E1A0}"/>
              </a:ext>
            </a:extLst>
          </p:cNvPr>
          <p:cNvSpPr/>
          <p:nvPr/>
        </p:nvSpPr>
        <p:spPr>
          <a:xfrm>
            <a:off x="70552" y="3685163"/>
            <a:ext cx="1177415" cy="115048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82" name="CaixaDeTexto 281">
            <a:extLst>
              <a:ext uri="{FF2B5EF4-FFF2-40B4-BE49-F238E27FC236}">
                <a16:creationId xmlns:a16="http://schemas.microsoft.com/office/drawing/2014/main" xmlns="" id="{3DD5424B-9F6E-5313-3009-F4DC0E404554}"/>
              </a:ext>
            </a:extLst>
          </p:cNvPr>
          <p:cNvSpPr txBox="1"/>
          <p:nvPr/>
        </p:nvSpPr>
        <p:spPr>
          <a:xfrm>
            <a:off x="1278695" y="3842566"/>
            <a:ext cx="3747146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400" dirty="0"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pt-BR" sz="1400" b="0" i="0" dirty="0"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atriz de Riscos para contratos de prestação de serviços públicos de abastecimento de água e esgotamento sanitário</a:t>
            </a:r>
            <a:r>
              <a:rPr lang="pt-BR" sz="14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r>
              <a:rPr lang="pt-BR" sz="1300" b="0" dirty="0"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kumimoji="0" lang="pt-BR" sz="13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Res.178/2024)</a:t>
            </a:r>
          </a:p>
        </p:txBody>
      </p:sp>
      <p:sp>
        <p:nvSpPr>
          <p:cNvPr id="283" name="TextBox 23">
            <a:extLst>
              <a:ext uri="{FF2B5EF4-FFF2-40B4-BE49-F238E27FC236}">
                <a16:creationId xmlns:a16="http://schemas.microsoft.com/office/drawing/2014/main" xmlns="" id="{FE81E173-1958-C328-EE25-854694E82C7E}"/>
              </a:ext>
            </a:extLst>
          </p:cNvPr>
          <p:cNvSpPr txBox="1"/>
          <p:nvPr/>
        </p:nvSpPr>
        <p:spPr>
          <a:xfrm>
            <a:off x="223989" y="3944783"/>
            <a:ext cx="989374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NR05</a:t>
            </a:r>
          </a:p>
        </p:txBody>
      </p:sp>
      <p:sp>
        <p:nvSpPr>
          <p:cNvPr id="284" name="Oval 283">
            <a:extLst>
              <a:ext uri="{FF2B5EF4-FFF2-40B4-BE49-F238E27FC236}">
                <a16:creationId xmlns:a16="http://schemas.microsoft.com/office/drawing/2014/main" xmlns="" id="{EB021850-E988-8F06-C61B-0D2ECE7CC43A}"/>
              </a:ext>
            </a:extLst>
          </p:cNvPr>
          <p:cNvSpPr/>
          <p:nvPr/>
        </p:nvSpPr>
        <p:spPr>
          <a:xfrm>
            <a:off x="4985452" y="3697863"/>
            <a:ext cx="1177415" cy="115048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86" name="Freeform 29">
            <a:extLst>
              <a:ext uri="{FF2B5EF4-FFF2-40B4-BE49-F238E27FC236}">
                <a16:creationId xmlns:a16="http://schemas.microsoft.com/office/drawing/2014/main" xmlns="" id="{7167A22B-5A56-F189-4032-00DF2A378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7542" y="4001259"/>
            <a:ext cx="691957" cy="531670"/>
          </a:xfrm>
          <a:custGeom>
            <a:avLst/>
            <a:gdLst>
              <a:gd name="connsiteX0" fmla="*/ 646759 w 875283"/>
              <a:gd name="connsiteY0" fmla="*/ 138113 h 690203"/>
              <a:gd name="connsiteX1" fmla="*/ 698575 w 875283"/>
              <a:gd name="connsiteY1" fmla="*/ 189538 h 690203"/>
              <a:gd name="connsiteX2" fmla="*/ 333345 w 875283"/>
              <a:gd name="connsiteY2" fmla="*/ 555265 h 690203"/>
              <a:gd name="connsiteX3" fmla="*/ 307437 w 875283"/>
              <a:gd name="connsiteY3" fmla="*/ 529373 h 690203"/>
              <a:gd name="connsiteX4" fmla="*/ 159185 w 875283"/>
              <a:gd name="connsiteY4" fmla="*/ 381212 h 690203"/>
              <a:gd name="connsiteX5" fmla="*/ 211001 w 875283"/>
              <a:gd name="connsiteY5" fmla="*/ 329787 h 690203"/>
              <a:gd name="connsiteX6" fmla="*/ 333345 w 875283"/>
              <a:gd name="connsiteY6" fmla="*/ 451697 h 690203"/>
              <a:gd name="connsiteX7" fmla="*/ 753005 w 875283"/>
              <a:gd name="connsiteY7" fmla="*/ 0 h 690203"/>
              <a:gd name="connsiteX8" fmla="*/ 764494 w 875283"/>
              <a:gd name="connsiteY8" fmla="*/ 14049 h 690203"/>
              <a:gd name="connsiteX9" fmla="*/ 779214 w 875283"/>
              <a:gd name="connsiteY9" fmla="*/ 31700 h 690203"/>
              <a:gd name="connsiteX10" fmla="*/ 791421 w 875283"/>
              <a:gd name="connsiteY10" fmla="*/ 48271 h 690203"/>
              <a:gd name="connsiteX11" fmla="*/ 809013 w 875283"/>
              <a:gd name="connsiteY11" fmla="*/ 74928 h 690203"/>
              <a:gd name="connsiteX12" fmla="*/ 823015 w 875283"/>
              <a:gd name="connsiteY12" fmla="*/ 99784 h 690203"/>
              <a:gd name="connsiteX13" fmla="*/ 838454 w 875283"/>
              <a:gd name="connsiteY13" fmla="*/ 132925 h 690203"/>
              <a:gd name="connsiteX14" fmla="*/ 847788 w 875283"/>
              <a:gd name="connsiteY14" fmla="*/ 156340 h 690203"/>
              <a:gd name="connsiteX15" fmla="*/ 857123 w 875283"/>
              <a:gd name="connsiteY15" fmla="*/ 185519 h 690203"/>
              <a:gd name="connsiteX16" fmla="*/ 865381 w 875283"/>
              <a:gd name="connsiteY16" fmla="*/ 217580 h 690203"/>
              <a:gd name="connsiteX17" fmla="*/ 810450 w 875283"/>
              <a:gd name="connsiteY17" fmla="*/ 547191 h 690203"/>
              <a:gd name="connsiteX18" fmla="*/ 795011 w 875283"/>
              <a:gd name="connsiteY18" fmla="*/ 570606 h 690203"/>
              <a:gd name="connsiteX19" fmla="*/ 774906 w 875283"/>
              <a:gd name="connsiteY19" fmla="*/ 598344 h 690203"/>
              <a:gd name="connsiteX20" fmla="*/ 760545 w 875283"/>
              <a:gd name="connsiteY20" fmla="*/ 615635 h 690203"/>
              <a:gd name="connsiteX21" fmla="*/ 840249 w 875283"/>
              <a:gd name="connsiteY21" fmla="*/ 684079 h 690203"/>
              <a:gd name="connsiteX22" fmla="*/ 625910 w 875283"/>
              <a:gd name="connsiteY22" fmla="*/ 690203 h 690203"/>
              <a:gd name="connsiteX23" fmla="*/ 648888 w 875283"/>
              <a:gd name="connsiteY23" fmla="*/ 462537 h 690203"/>
              <a:gd name="connsiteX24" fmla="*/ 708127 w 875283"/>
              <a:gd name="connsiteY24" fmla="*/ 564482 h 690203"/>
              <a:gd name="connsiteX25" fmla="*/ 716744 w 875283"/>
              <a:gd name="connsiteY25" fmla="*/ 554396 h 690203"/>
              <a:gd name="connsiteX26" fmla="*/ 732182 w 875283"/>
              <a:gd name="connsiteY26" fmla="*/ 533502 h 690203"/>
              <a:gd name="connsiteX27" fmla="*/ 746543 w 875283"/>
              <a:gd name="connsiteY27" fmla="*/ 511528 h 690203"/>
              <a:gd name="connsiteX28" fmla="*/ 776701 w 875283"/>
              <a:gd name="connsiteY28" fmla="*/ 174712 h 690203"/>
              <a:gd name="connsiteX29" fmla="*/ 767725 w 875283"/>
              <a:gd name="connsiteY29" fmla="*/ 153098 h 690203"/>
              <a:gd name="connsiteX30" fmla="*/ 754801 w 875283"/>
              <a:gd name="connsiteY30" fmla="*/ 127162 h 690203"/>
              <a:gd name="connsiteX31" fmla="*/ 741517 w 875283"/>
              <a:gd name="connsiteY31" fmla="*/ 104467 h 690203"/>
              <a:gd name="connsiteX32" fmla="*/ 726078 w 875283"/>
              <a:gd name="connsiteY32" fmla="*/ 82493 h 690203"/>
              <a:gd name="connsiteX33" fmla="*/ 709563 w 875283"/>
              <a:gd name="connsiteY33" fmla="*/ 61599 h 690203"/>
              <a:gd name="connsiteX34" fmla="*/ 697715 w 875283"/>
              <a:gd name="connsiteY34" fmla="*/ 47550 h 690203"/>
              <a:gd name="connsiteX35" fmla="*/ 249313 w 875283"/>
              <a:gd name="connsiteY35" fmla="*/ 0 h 690203"/>
              <a:gd name="connsiteX36" fmla="*/ 226336 w 875283"/>
              <a:gd name="connsiteY36" fmla="*/ 227306 h 690203"/>
              <a:gd name="connsiteX37" fmla="*/ 167096 w 875283"/>
              <a:gd name="connsiteY37" fmla="*/ 125721 h 690203"/>
              <a:gd name="connsiteX38" fmla="*/ 158479 w 875283"/>
              <a:gd name="connsiteY38" fmla="*/ 136167 h 690203"/>
              <a:gd name="connsiteX39" fmla="*/ 142682 w 875283"/>
              <a:gd name="connsiteY39" fmla="*/ 157061 h 690203"/>
              <a:gd name="connsiteX40" fmla="*/ 128321 w 875283"/>
              <a:gd name="connsiteY40" fmla="*/ 178675 h 690203"/>
              <a:gd name="connsiteX41" fmla="*/ 98163 w 875283"/>
              <a:gd name="connsiteY41" fmla="*/ 515491 h 690203"/>
              <a:gd name="connsiteX42" fmla="*/ 107138 w 875283"/>
              <a:gd name="connsiteY42" fmla="*/ 537465 h 690203"/>
              <a:gd name="connsiteX43" fmla="*/ 120063 w 875283"/>
              <a:gd name="connsiteY43" fmla="*/ 562681 h 690203"/>
              <a:gd name="connsiteX44" fmla="*/ 133706 w 875283"/>
              <a:gd name="connsiteY44" fmla="*/ 585736 h 690203"/>
              <a:gd name="connsiteX45" fmla="*/ 148785 w 875283"/>
              <a:gd name="connsiteY45" fmla="*/ 607350 h 690203"/>
              <a:gd name="connsiteX46" fmla="*/ 165660 w 875283"/>
              <a:gd name="connsiteY46" fmla="*/ 628603 h 690203"/>
              <a:gd name="connsiteX47" fmla="*/ 177508 w 875283"/>
              <a:gd name="connsiteY47" fmla="*/ 642652 h 690203"/>
              <a:gd name="connsiteX48" fmla="*/ 122218 w 875283"/>
              <a:gd name="connsiteY48" fmla="*/ 690203 h 690203"/>
              <a:gd name="connsiteX49" fmla="*/ 110370 w 875283"/>
              <a:gd name="connsiteY49" fmla="*/ 676514 h 690203"/>
              <a:gd name="connsiteX50" fmla="*/ 95650 w 875283"/>
              <a:gd name="connsiteY50" fmla="*/ 658142 h 690203"/>
              <a:gd name="connsiteX51" fmla="*/ 83443 w 875283"/>
              <a:gd name="connsiteY51" fmla="*/ 641932 h 690203"/>
              <a:gd name="connsiteX52" fmla="*/ 66210 w 875283"/>
              <a:gd name="connsiteY52" fmla="*/ 615275 h 690203"/>
              <a:gd name="connsiteX53" fmla="*/ 52208 w 875283"/>
              <a:gd name="connsiteY53" fmla="*/ 590419 h 690203"/>
              <a:gd name="connsiteX54" fmla="*/ 36410 w 875283"/>
              <a:gd name="connsiteY54" fmla="*/ 557278 h 690203"/>
              <a:gd name="connsiteX55" fmla="*/ 27076 w 875283"/>
              <a:gd name="connsiteY55" fmla="*/ 533863 h 690203"/>
              <a:gd name="connsiteX56" fmla="*/ 18100 w 875283"/>
              <a:gd name="connsiteY56" fmla="*/ 504684 h 690203"/>
              <a:gd name="connsiteX57" fmla="*/ 9842 w 875283"/>
              <a:gd name="connsiteY57" fmla="*/ 472263 h 690203"/>
              <a:gd name="connsiteX58" fmla="*/ 64773 w 875283"/>
              <a:gd name="connsiteY58" fmla="*/ 143012 h 690203"/>
              <a:gd name="connsiteX59" fmla="*/ 79853 w 875283"/>
              <a:gd name="connsiteY59" fmla="*/ 119236 h 690203"/>
              <a:gd name="connsiteX60" fmla="*/ 99958 w 875283"/>
              <a:gd name="connsiteY60" fmla="*/ 91859 h 690203"/>
              <a:gd name="connsiteX61" fmla="*/ 115037 w 875283"/>
              <a:gd name="connsiteY61" fmla="*/ 74568 h 690203"/>
              <a:gd name="connsiteX62" fmla="*/ 34615 w 875283"/>
              <a:gd name="connsiteY62" fmla="*/ 6124 h 690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875283" h="690203">
                <a:moveTo>
                  <a:pt x="646759" y="138113"/>
                </a:moveTo>
                <a:lnTo>
                  <a:pt x="698575" y="189538"/>
                </a:lnTo>
                <a:lnTo>
                  <a:pt x="333345" y="555265"/>
                </a:lnTo>
                <a:lnTo>
                  <a:pt x="307437" y="529373"/>
                </a:lnTo>
                <a:lnTo>
                  <a:pt x="159185" y="381212"/>
                </a:lnTo>
                <a:lnTo>
                  <a:pt x="211001" y="329787"/>
                </a:lnTo>
                <a:lnTo>
                  <a:pt x="333345" y="451697"/>
                </a:lnTo>
                <a:close/>
                <a:moveTo>
                  <a:pt x="753005" y="0"/>
                </a:moveTo>
                <a:lnTo>
                  <a:pt x="764494" y="14049"/>
                </a:lnTo>
                <a:cubicBezTo>
                  <a:pt x="769521" y="19813"/>
                  <a:pt x="774906" y="25937"/>
                  <a:pt x="779214" y="31700"/>
                </a:cubicBezTo>
                <a:cubicBezTo>
                  <a:pt x="783523" y="37464"/>
                  <a:pt x="787472" y="42867"/>
                  <a:pt x="791421" y="48271"/>
                </a:cubicBezTo>
                <a:cubicBezTo>
                  <a:pt x="797884" y="56916"/>
                  <a:pt x="803628" y="65922"/>
                  <a:pt x="809013" y="74928"/>
                </a:cubicBezTo>
                <a:cubicBezTo>
                  <a:pt x="813681" y="82853"/>
                  <a:pt x="818707" y="91499"/>
                  <a:pt x="823015" y="99784"/>
                </a:cubicBezTo>
                <a:cubicBezTo>
                  <a:pt x="828760" y="110591"/>
                  <a:pt x="833786" y="121758"/>
                  <a:pt x="838454" y="132925"/>
                </a:cubicBezTo>
                <a:cubicBezTo>
                  <a:pt x="842044" y="140490"/>
                  <a:pt x="844916" y="148415"/>
                  <a:pt x="847788" y="156340"/>
                </a:cubicBezTo>
                <a:cubicBezTo>
                  <a:pt x="851378" y="165706"/>
                  <a:pt x="854610" y="175433"/>
                  <a:pt x="857123" y="185519"/>
                </a:cubicBezTo>
                <a:cubicBezTo>
                  <a:pt x="860354" y="195966"/>
                  <a:pt x="863226" y="206773"/>
                  <a:pt x="865381" y="217580"/>
                </a:cubicBezTo>
                <a:cubicBezTo>
                  <a:pt x="889076" y="331052"/>
                  <a:pt x="870048" y="447767"/>
                  <a:pt x="810450" y="547191"/>
                </a:cubicBezTo>
                <a:cubicBezTo>
                  <a:pt x="805423" y="555476"/>
                  <a:pt x="800397" y="563041"/>
                  <a:pt x="795011" y="570606"/>
                </a:cubicBezTo>
                <a:cubicBezTo>
                  <a:pt x="788908" y="580332"/>
                  <a:pt x="782087" y="589338"/>
                  <a:pt x="774906" y="598344"/>
                </a:cubicBezTo>
                <a:cubicBezTo>
                  <a:pt x="770239" y="604108"/>
                  <a:pt x="765212" y="609871"/>
                  <a:pt x="760545" y="615635"/>
                </a:cubicBezTo>
                <a:lnTo>
                  <a:pt x="840249" y="684079"/>
                </a:lnTo>
                <a:lnTo>
                  <a:pt x="625910" y="690203"/>
                </a:lnTo>
                <a:lnTo>
                  <a:pt x="648888" y="462537"/>
                </a:lnTo>
                <a:lnTo>
                  <a:pt x="708127" y="564482"/>
                </a:lnTo>
                <a:cubicBezTo>
                  <a:pt x="710999" y="560880"/>
                  <a:pt x="713872" y="557638"/>
                  <a:pt x="716744" y="554396"/>
                </a:cubicBezTo>
                <a:cubicBezTo>
                  <a:pt x="722129" y="547551"/>
                  <a:pt x="727515" y="540707"/>
                  <a:pt x="732182" y="533502"/>
                </a:cubicBezTo>
                <a:cubicBezTo>
                  <a:pt x="737567" y="526298"/>
                  <a:pt x="742235" y="519093"/>
                  <a:pt x="746543" y="511528"/>
                </a:cubicBezTo>
                <a:cubicBezTo>
                  <a:pt x="808295" y="409583"/>
                  <a:pt x="819425" y="286024"/>
                  <a:pt x="776701" y="174712"/>
                </a:cubicBezTo>
                <a:cubicBezTo>
                  <a:pt x="774188" y="167147"/>
                  <a:pt x="770957" y="159943"/>
                  <a:pt x="767725" y="153098"/>
                </a:cubicBezTo>
                <a:cubicBezTo>
                  <a:pt x="763776" y="144092"/>
                  <a:pt x="759468" y="135807"/>
                  <a:pt x="754801" y="127162"/>
                </a:cubicBezTo>
                <a:cubicBezTo>
                  <a:pt x="750851" y="119597"/>
                  <a:pt x="746184" y="112032"/>
                  <a:pt x="741517" y="104467"/>
                </a:cubicBezTo>
                <a:cubicBezTo>
                  <a:pt x="736849" y="97262"/>
                  <a:pt x="731823" y="89698"/>
                  <a:pt x="726078" y="82493"/>
                </a:cubicBezTo>
                <a:cubicBezTo>
                  <a:pt x="721052" y="75288"/>
                  <a:pt x="715308" y="68444"/>
                  <a:pt x="709563" y="61599"/>
                </a:cubicBezTo>
                <a:lnTo>
                  <a:pt x="697715" y="47550"/>
                </a:lnTo>
                <a:close/>
                <a:moveTo>
                  <a:pt x="249313" y="0"/>
                </a:moveTo>
                <a:lnTo>
                  <a:pt x="226336" y="227306"/>
                </a:lnTo>
                <a:lnTo>
                  <a:pt x="167096" y="125721"/>
                </a:lnTo>
                <a:cubicBezTo>
                  <a:pt x="164224" y="128963"/>
                  <a:pt x="161352" y="132565"/>
                  <a:pt x="158479" y="136167"/>
                </a:cubicBezTo>
                <a:cubicBezTo>
                  <a:pt x="153094" y="142652"/>
                  <a:pt x="147708" y="149856"/>
                  <a:pt x="142682" y="157061"/>
                </a:cubicBezTo>
                <a:cubicBezTo>
                  <a:pt x="137656" y="163905"/>
                  <a:pt x="132988" y="171110"/>
                  <a:pt x="128321" y="178675"/>
                </a:cubicBezTo>
                <a:cubicBezTo>
                  <a:pt x="66928" y="280620"/>
                  <a:pt x="55798" y="404179"/>
                  <a:pt x="98163" y="515491"/>
                </a:cubicBezTo>
                <a:cubicBezTo>
                  <a:pt x="101035" y="523056"/>
                  <a:pt x="104266" y="530260"/>
                  <a:pt x="107138" y="537465"/>
                </a:cubicBezTo>
                <a:cubicBezTo>
                  <a:pt x="111447" y="546110"/>
                  <a:pt x="115396" y="554396"/>
                  <a:pt x="120063" y="562681"/>
                </a:cubicBezTo>
                <a:cubicBezTo>
                  <a:pt x="124372" y="570606"/>
                  <a:pt x="128680" y="578171"/>
                  <a:pt x="133706" y="585736"/>
                </a:cubicBezTo>
                <a:cubicBezTo>
                  <a:pt x="138374" y="592940"/>
                  <a:pt x="143400" y="600505"/>
                  <a:pt x="148785" y="607350"/>
                </a:cubicBezTo>
                <a:cubicBezTo>
                  <a:pt x="154171" y="614915"/>
                  <a:pt x="159916" y="621759"/>
                  <a:pt x="165660" y="628603"/>
                </a:cubicBezTo>
                <a:lnTo>
                  <a:pt x="177508" y="642652"/>
                </a:lnTo>
                <a:lnTo>
                  <a:pt x="122218" y="690203"/>
                </a:lnTo>
                <a:lnTo>
                  <a:pt x="110370" y="676514"/>
                </a:lnTo>
                <a:cubicBezTo>
                  <a:pt x="105343" y="670390"/>
                  <a:pt x="100317" y="664266"/>
                  <a:pt x="95650" y="658142"/>
                </a:cubicBezTo>
                <a:cubicBezTo>
                  <a:pt x="91341" y="652739"/>
                  <a:pt x="87392" y="647335"/>
                  <a:pt x="83443" y="641932"/>
                </a:cubicBezTo>
                <a:cubicBezTo>
                  <a:pt x="77339" y="633286"/>
                  <a:pt x="71595" y="624281"/>
                  <a:pt x="66210" y="615275"/>
                </a:cubicBezTo>
                <a:cubicBezTo>
                  <a:pt x="61542" y="607350"/>
                  <a:pt x="56516" y="599064"/>
                  <a:pt x="52208" y="590419"/>
                </a:cubicBezTo>
                <a:cubicBezTo>
                  <a:pt x="46463" y="579612"/>
                  <a:pt x="41437" y="568805"/>
                  <a:pt x="36410" y="557278"/>
                </a:cubicBezTo>
                <a:cubicBezTo>
                  <a:pt x="33179" y="549713"/>
                  <a:pt x="30307" y="541788"/>
                  <a:pt x="27076" y="533863"/>
                </a:cubicBezTo>
                <a:cubicBezTo>
                  <a:pt x="23844" y="524136"/>
                  <a:pt x="20613" y="514410"/>
                  <a:pt x="18100" y="504684"/>
                </a:cubicBezTo>
                <a:cubicBezTo>
                  <a:pt x="14869" y="494237"/>
                  <a:pt x="11997" y="483430"/>
                  <a:pt x="9842" y="472263"/>
                </a:cubicBezTo>
                <a:cubicBezTo>
                  <a:pt x="-13853" y="359150"/>
                  <a:pt x="5534" y="242436"/>
                  <a:pt x="64773" y="143012"/>
                </a:cubicBezTo>
                <a:cubicBezTo>
                  <a:pt x="69441" y="135087"/>
                  <a:pt x="74467" y="127162"/>
                  <a:pt x="79853" y="119236"/>
                </a:cubicBezTo>
                <a:cubicBezTo>
                  <a:pt x="86315" y="109870"/>
                  <a:pt x="92777" y="100865"/>
                  <a:pt x="99958" y="91859"/>
                </a:cubicBezTo>
                <a:cubicBezTo>
                  <a:pt x="104984" y="86095"/>
                  <a:pt x="110011" y="80332"/>
                  <a:pt x="115037" y="74568"/>
                </a:cubicBezTo>
                <a:lnTo>
                  <a:pt x="34615" y="6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87" name="Rectangle 1">
            <a:extLst>
              <a:ext uri="{FF2B5EF4-FFF2-40B4-BE49-F238E27FC236}">
                <a16:creationId xmlns:a16="http://schemas.microsoft.com/office/drawing/2014/main" xmlns="" id="{C1D59963-29B0-8B4A-F380-77C92F40B571}"/>
              </a:ext>
            </a:extLst>
          </p:cNvPr>
          <p:cNvSpPr/>
          <p:nvPr/>
        </p:nvSpPr>
        <p:spPr>
          <a:xfrm>
            <a:off x="6375840" y="4422479"/>
            <a:ext cx="4869161" cy="1015664"/>
          </a:xfrm>
          <a:prstGeom prst="rect">
            <a:avLst/>
          </a:prstGeom>
          <a:solidFill>
            <a:schemeClr val="bg2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xmlns="" id="{9EE46543-F824-8185-65E8-7A4E5C1CF75A}"/>
              </a:ext>
            </a:extLst>
          </p:cNvPr>
          <p:cNvSpPr/>
          <p:nvPr/>
        </p:nvSpPr>
        <p:spPr>
          <a:xfrm>
            <a:off x="6004984" y="4361423"/>
            <a:ext cx="1177415" cy="115048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89" name="CaixaDeTexto 288">
            <a:extLst>
              <a:ext uri="{FF2B5EF4-FFF2-40B4-BE49-F238E27FC236}">
                <a16:creationId xmlns:a16="http://schemas.microsoft.com/office/drawing/2014/main" xmlns="" id="{67885C8D-87C9-0E99-BD18-D0C41BC9D0FA}"/>
              </a:ext>
            </a:extLst>
          </p:cNvPr>
          <p:cNvSpPr txBox="1"/>
          <p:nvPr/>
        </p:nvSpPr>
        <p:spPr>
          <a:xfrm>
            <a:off x="7289327" y="4518826"/>
            <a:ext cx="3747146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400" dirty="0"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pt-BR" sz="1400" b="0" i="0" dirty="0"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odelos de regulação tarifária dos serviços públicos de abastecimento de água e esgotamento sanitário </a:t>
            </a:r>
          </a:p>
          <a:p>
            <a:r>
              <a:rPr lang="pt-BR" sz="1300" b="0" dirty="0"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kumimoji="0" lang="pt-BR" sz="13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Res.183/2024)</a:t>
            </a:r>
          </a:p>
        </p:txBody>
      </p:sp>
      <p:sp>
        <p:nvSpPr>
          <p:cNvPr id="290" name="TextBox 23">
            <a:extLst>
              <a:ext uri="{FF2B5EF4-FFF2-40B4-BE49-F238E27FC236}">
                <a16:creationId xmlns:a16="http://schemas.microsoft.com/office/drawing/2014/main" xmlns="" id="{90DE1DE5-88C2-DABE-D8B9-CD5A863C814A}"/>
              </a:ext>
            </a:extLst>
          </p:cNvPr>
          <p:cNvSpPr txBox="1"/>
          <p:nvPr/>
        </p:nvSpPr>
        <p:spPr>
          <a:xfrm>
            <a:off x="6158421" y="4621043"/>
            <a:ext cx="989374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NR06</a:t>
            </a:r>
          </a:p>
        </p:txBody>
      </p:sp>
      <p:sp>
        <p:nvSpPr>
          <p:cNvPr id="291" name="Oval 290">
            <a:extLst>
              <a:ext uri="{FF2B5EF4-FFF2-40B4-BE49-F238E27FC236}">
                <a16:creationId xmlns:a16="http://schemas.microsoft.com/office/drawing/2014/main" xmlns="" id="{8425B66F-7FA8-7C24-772F-03408142653E}"/>
              </a:ext>
            </a:extLst>
          </p:cNvPr>
          <p:cNvSpPr/>
          <p:nvPr/>
        </p:nvSpPr>
        <p:spPr>
          <a:xfrm>
            <a:off x="10919884" y="4374123"/>
            <a:ext cx="1177415" cy="115048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93" name="Freeform 1009">
            <a:extLst>
              <a:ext uri="{FF2B5EF4-FFF2-40B4-BE49-F238E27FC236}">
                <a16:creationId xmlns:a16="http://schemas.microsoft.com/office/drawing/2014/main" xmlns="" id="{DBE22C60-79BE-C19F-8153-615E9E9900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170752" y="4621043"/>
            <a:ext cx="720280" cy="720282"/>
          </a:xfrm>
          <a:custGeom>
            <a:avLst/>
            <a:gdLst>
              <a:gd name="T0" fmla="*/ 716343 w 285390"/>
              <a:gd name="T1" fmla="*/ 905477 h 284852"/>
              <a:gd name="T2" fmla="*/ 701970 w 285390"/>
              <a:gd name="T3" fmla="*/ 784020 h 284852"/>
              <a:gd name="T4" fmla="*/ 595903 w 285390"/>
              <a:gd name="T5" fmla="*/ 614444 h 284852"/>
              <a:gd name="T6" fmla="*/ 306476 w 285390"/>
              <a:gd name="T7" fmla="*/ 614444 h 284852"/>
              <a:gd name="T8" fmla="*/ 243373 w 285390"/>
              <a:gd name="T9" fmla="*/ 599000 h 284852"/>
              <a:gd name="T10" fmla="*/ 109467 w 285390"/>
              <a:gd name="T11" fmla="*/ 629893 h 284852"/>
              <a:gd name="T12" fmla="*/ 701970 w 285390"/>
              <a:gd name="T13" fmla="*/ 550815 h 284852"/>
              <a:gd name="T14" fmla="*/ 688792 w 285390"/>
              <a:gd name="T15" fmla="*/ 757300 h 284852"/>
              <a:gd name="T16" fmla="*/ 759471 w 285390"/>
              <a:gd name="T17" fmla="*/ 565387 h 284852"/>
              <a:gd name="T18" fmla="*/ 433012 w 285390"/>
              <a:gd name="T19" fmla="*/ 486343 h 284852"/>
              <a:gd name="T20" fmla="*/ 581526 w 285390"/>
              <a:gd name="T21" fmla="*/ 517243 h 284852"/>
              <a:gd name="T22" fmla="*/ 433012 w 285390"/>
              <a:gd name="T23" fmla="*/ 486343 h 284852"/>
              <a:gd name="T24" fmla="*/ 368677 w 285390"/>
              <a:gd name="T25" fmla="*/ 500501 h 284852"/>
              <a:gd name="T26" fmla="*/ 227213 w 285390"/>
              <a:gd name="T27" fmla="*/ 500501 h 284852"/>
              <a:gd name="T28" fmla="*/ 486489 w 285390"/>
              <a:gd name="T29" fmla="*/ 368328 h 284852"/>
              <a:gd name="T30" fmla="*/ 283797 w 285390"/>
              <a:gd name="T31" fmla="*/ 399221 h 284852"/>
              <a:gd name="T32" fmla="*/ 283797 w 285390"/>
              <a:gd name="T33" fmla="*/ 250306 h 284852"/>
              <a:gd name="T34" fmla="*/ 486489 w 285390"/>
              <a:gd name="T35" fmla="*/ 276011 h 284852"/>
              <a:gd name="T36" fmla="*/ 283797 w 285390"/>
              <a:gd name="T37" fmla="*/ 250306 h 284852"/>
              <a:gd name="T38" fmla="*/ 164536 w 285390"/>
              <a:gd name="T39" fmla="*/ 235122 h 284852"/>
              <a:gd name="T40" fmla="*/ 183927 w 285390"/>
              <a:gd name="T41" fmla="*/ 282149 h 284852"/>
              <a:gd name="T42" fmla="*/ 149991 w 285390"/>
              <a:gd name="T43" fmla="*/ 324352 h 284852"/>
              <a:gd name="T44" fmla="*/ 164536 w 285390"/>
              <a:gd name="T45" fmla="*/ 454573 h 284852"/>
              <a:gd name="T46" fmla="*/ 135445 w 285390"/>
              <a:gd name="T47" fmla="*/ 441311 h 284852"/>
              <a:gd name="T48" fmla="*/ 116055 w 285390"/>
              <a:gd name="T49" fmla="*/ 394284 h 284852"/>
              <a:gd name="T50" fmla="*/ 149991 w 285390"/>
              <a:gd name="T51" fmla="*/ 353295 h 284852"/>
              <a:gd name="T52" fmla="*/ 135445 w 285390"/>
              <a:gd name="T53" fmla="*/ 221860 h 284852"/>
              <a:gd name="T54" fmla="*/ 673219 w 285390"/>
              <a:gd name="T55" fmla="*/ 119637 h 284852"/>
              <a:gd name="T56" fmla="*/ 745094 w 285390"/>
              <a:gd name="T57" fmla="*/ 525311 h 284852"/>
              <a:gd name="T58" fmla="*/ 731915 w 285390"/>
              <a:gd name="T59" fmla="*/ 103846 h 284852"/>
              <a:gd name="T60" fmla="*/ 700775 w 285390"/>
              <a:gd name="T61" fmla="*/ 33399 h 284852"/>
              <a:gd name="T62" fmla="*/ 733118 w 285390"/>
              <a:gd name="T63" fmla="*/ 33399 h 284852"/>
              <a:gd name="T64" fmla="*/ 689988 w 285390"/>
              <a:gd name="T65" fmla="*/ 5462 h 284852"/>
              <a:gd name="T66" fmla="*/ 761864 w 285390"/>
              <a:gd name="T67" fmla="*/ 23678 h 284852"/>
              <a:gd name="T68" fmla="*/ 788219 w 285390"/>
              <a:gd name="T69" fmla="*/ 109923 h 284852"/>
              <a:gd name="T70" fmla="*/ 949932 w 285390"/>
              <a:gd name="T71" fmla="*/ 147574 h 284852"/>
              <a:gd name="T72" fmla="*/ 832542 w 285390"/>
              <a:gd name="T73" fmla="*/ 765802 h 284852"/>
              <a:gd name="T74" fmla="*/ 921185 w 285390"/>
              <a:gd name="T75" fmla="*/ 736651 h 284852"/>
              <a:gd name="T76" fmla="*/ 788219 w 285390"/>
              <a:gd name="T77" fmla="*/ 790090 h 284852"/>
              <a:gd name="T78" fmla="*/ 716343 w 285390"/>
              <a:gd name="T79" fmla="*/ 962567 h 284852"/>
              <a:gd name="T80" fmla="*/ 645670 w 285390"/>
              <a:gd name="T81" fmla="*/ 790090 h 284852"/>
              <a:gd name="T82" fmla="*/ 0 w 285390"/>
              <a:gd name="T83" fmla="*/ 751224 h 284852"/>
              <a:gd name="T84" fmla="*/ 524683 w 285390"/>
              <a:gd name="T85" fmla="*/ 132997 h 284852"/>
              <a:gd name="T86" fmla="*/ 28750 w 285390"/>
              <a:gd name="T87" fmla="*/ 162148 h 284852"/>
              <a:gd name="T88" fmla="*/ 645670 w 285390"/>
              <a:gd name="T89" fmla="*/ 125709 h 284852"/>
              <a:gd name="T90" fmla="*/ 582179 w 285390"/>
              <a:gd name="T91" fmla="*/ 391704 h 284852"/>
              <a:gd name="T92" fmla="*/ 655252 w 285390"/>
              <a:gd name="T93" fmla="*/ 95344 h 284852"/>
              <a:gd name="T94" fmla="*/ 679209 w 285390"/>
              <a:gd name="T95" fmla="*/ 10329 h 28485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85390" h="284852">
                <a:moveTo>
                  <a:pt x="210894" y="232015"/>
                </a:moveTo>
                <a:lnTo>
                  <a:pt x="203336" y="235969"/>
                </a:lnTo>
                <a:lnTo>
                  <a:pt x="215212" y="267958"/>
                </a:lnTo>
                <a:lnTo>
                  <a:pt x="227089" y="235969"/>
                </a:lnTo>
                <a:lnTo>
                  <a:pt x="219891" y="232015"/>
                </a:lnTo>
                <a:cubicBezTo>
                  <a:pt x="217012" y="230577"/>
                  <a:pt x="213773" y="230577"/>
                  <a:pt x="210894" y="232015"/>
                </a:cubicBezTo>
                <a:close/>
                <a:moveTo>
                  <a:pt x="96387" y="177261"/>
                </a:moveTo>
                <a:lnTo>
                  <a:pt x="174716" y="177261"/>
                </a:lnTo>
                <a:cubicBezTo>
                  <a:pt x="177231" y="177261"/>
                  <a:pt x="179028" y="179166"/>
                  <a:pt x="179028" y="181833"/>
                </a:cubicBezTo>
                <a:cubicBezTo>
                  <a:pt x="179028" y="184119"/>
                  <a:pt x="177231" y="186405"/>
                  <a:pt x="174716" y="186405"/>
                </a:cubicBezTo>
                <a:lnTo>
                  <a:pt x="96387" y="186405"/>
                </a:lnTo>
                <a:cubicBezTo>
                  <a:pt x="94231" y="186405"/>
                  <a:pt x="92075" y="184119"/>
                  <a:pt x="92075" y="181833"/>
                </a:cubicBezTo>
                <a:cubicBezTo>
                  <a:pt x="92075" y="179166"/>
                  <a:pt x="94231" y="177261"/>
                  <a:pt x="96387" y="177261"/>
                </a:cubicBezTo>
                <a:close/>
                <a:moveTo>
                  <a:pt x="32886" y="177261"/>
                </a:moveTo>
                <a:lnTo>
                  <a:pt x="73117" y="177261"/>
                </a:lnTo>
                <a:cubicBezTo>
                  <a:pt x="75632" y="177261"/>
                  <a:pt x="77428" y="179166"/>
                  <a:pt x="77428" y="181833"/>
                </a:cubicBezTo>
                <a:cubicBezTo>
                  <a:pt x="77428" y="184119"/>
                  <a:pt x="75632" y="186405"/>
                  <a:pt x="73117" y="186405"/>
                </a:cubicBezTo>
                <a:lnTo>
                  <a:pt x="32886" y="186405"/>
                </a:lnTo>
                <a:cubicBezTo>
                  <a:pt x="30731" y="186405"/>
                  <a:pt x="28575" y="184119"/>
                  <a:pt x="28575" y="181833"/>
                </a:cubicBezTo>
                <a:cubicBezTo>
                  <a:pt x="28575" y="179166"/>
                  <a:pt x="30731" y="177261"/>
                  <a:pt x="32886" y="177261"/>
                </a:cubicBezTo>
                <a:close/>
                <a:moveTo>
                  <a:pt x="210894" y="163003"/>
                </a:moveTo>
                <a:lnTo>
                  <a:pt x="202257" y="167316"/>
                </a:lnTo>
                <a:lnTo>
                  <a:pt x="202257" y="226624"/>
                </a:lnTo>
                <a:lnTo>
                  <a:pt x="206935" y="224107"/>
                </a:lnTo>
                <a:cubicBezTo>
                  <a:pt x="212333" y="221591"/>
                  <a:pt x="218451" y="221591"/>
                  <a:pt x="223850" y="224107"/>
                </a:cubicBezTo>
                <a:lnTo>
                  <a:pt x="228168" y="226624"/>
                </a:lnTo>
                <a:lnTo>
                  <a:pt x="228168" y="167316"/>
                </a:lnTo>
                <a:lnTo>
                  <a:pt x="219891" y="163003"/>
                </a:lnTo>
                <a:cubicBezTo>
                  <a:pt x="217012" y="161565"/>
                  <a:pt x="213773" y="161565"/>
                  <a:pt x="210894" y="163003"/>
                </a:cubicBezTo>
                <a:close/>
                <a:moveTo>
                  <a:pt x="130090" y="143923"/>
                </a:moveTo>
                <a:lnTo>
                  <a:pt x="174709" y="143923"/>
                </a:lnTo>
                <a:cubicBezTo>
                  <a:pt x="177228" y="143923"/>
                  <a:pt x="179027" y="145828"/>
                  <a:pt x="179027" y="148114"/>
                </a:cubicBezTo>
                <a:cubicBezTo>
                  <a:pt x="179027" y="150781"/>
                  <a:pt x="177228" y="153067"/>
                  <a:pt x="174709" y="153067"/>
                </a:cubicBezTo>
                <a:lnTo>
                  <a:pt x="130090" y="153067"/>
                </a:lnTo>
                <a:cubicBezTo>
                  <a:pt x="127571" y="153067"/>
                  <a:pt x="125412" y="150781"/>
                  <a:pt x="125412" y="148114"/>
                </a:cubicBezTo>
                <a:cubicBezTo>
                  <a:pt x="125412" y="145828"/>
                  <a:pt x="127571" y="143923"/>
                  <a:pt x="130090" y="143923"/>
                </a:cubicBezTo>
                <a:close/>
                <a:moveTo>
                  <a:pt x="72621" y="143923"/>
                </a:moveTo>
                <a:lnTo>
                  <a:pt x="106766" y="143923"/>
                </a:lnTo>
                <a:cubicBezTo>
                  <a:pt x="108946" y="143923"/>
                  <a:pt x="110762" y="145828"/>
                  <a:pt x="110762" y="148114"/>
                </a:cubicBezTo>
                <a:cubicBezTo>
                  <a:pt x="110762" y="150781"/>
                  <a:pt x="108946" y="153067"/>
                  <a:pt x="106766" y="153067"/>
                </a:cubicBezTo>
                <a:lnTo>
                  <a:pt x="72621" y="153067"/>
                </a:lnTo>
                <a:cubicBezTo>
                  <a:pt x="70442" y="153067"/>
                  <a:pt x="68262" y="150781"/>
                  <a:pt x="68262" y="148114"/>
                </a:cubicBezTo>
                <a:cubicBezTo>
                  <a:pt x="68262" y="145828"/>
                  <a:pt x="70442" y="143923"/>
                  <a:pt x="72621" y="143923"/>
                </a:cubicBezTo>
                <a:close/>
                <a:moveTo>
                  <a:pt x="85261" y="108998"/>
                </a:moveTo>
                <a:lnTo>
                  <a:pt x="146156" y="108998"/>
                </a:lnTo>
                <a:cubicBezTo>
                  <a:pt x="148663" y="108998"/>
                  <a:pt x="150454" y="111284"/>
                  <a:pt x="150454" y="113951"/>
                </a:cubicBezTo>
                <a:cubicBezTo>
                  <a:pt x="150454" y="116237"/>
                  <a:pt x="148663" y="118142"/>
                  <a:pt x="146156" y="118142"/>
                </a:cubicBezTo>
                <a:lnTo>
                  <a:pt x="85261" y="118142"/>
                </a:lnTo>
                <a:cubicBezTo>
                  <a:pt x="82753" y="118142"/>
                  <a:pt x="80962" y="116237"/>
                  <a:pt x="80962" y="113951"/>
                </a:cubicBezTo>
                <a:cubicBezTo>
                  <a:pt x="80962" y="111284"/>
                  <a:pt x="82753" y="108998"/>
                  <a:pt x="85261" y="108998"/>
                </a:cubicBezTo>
                <a:close/>
                <a:moveTo>
                  <a:pt x="85261" y="74073"/>
                </a:moveTo>
                <a:lnTo>
                  <a:pt x="146156" y="74073"/>
                </a:lnTo>
                <a:cubicBezTo>
                  <a:pt x="148663" y="74073"/>
                  <a:pt x="150454" y="75727"/>
                  <a:pt x="150454" y="77711"/>
                </a:cubicBezTo>
                <a:cubicBezTo>
                  <a:pt x="150454" y="80026"/>
                  <a:pt x="148663" y="81680"/>
                  <a:pt x="146156" y="81680"/>
                </a:cubicBezTo>
                <a:lnTo>
                  <a:pt x="85261" y="81680"/>
                </a:lnTo>
                <a:cubicBezTo>
                  <a:pt x="82753" y="81680"/>
                  <a:pt x="80962" y="80026"/>
                  <a:pt x="80962" y="77711"/>
                </a:cubicBezTo>
                <a:cubicBezTo>
                  <a:pt x="80962" y="75727"/>
                  <a:pt x="82753" y="74073"/>
                  <a:pt x="85261" y="74073"/>
                </a:cubicBezTo>
                <a:close/>
                <a:moveTo>
                  <a:pt x="45062" y="61373"/>
                </a:moveTo>
                <a:cubicBezTo>
                  <a:pt x="47610" y="61373"/>
                  <a:pt x="49431" y="63514"/>
                  <a:pt x="49431" y="65655"/>
                </a:cubicBezTo>
                <a:lnTo>
                  <a:pt x="49431" y="69580"/>
                </a:lnTo>
                <a:cubicBezTo>
                  <a:pt x="55621" y="70650"/>
                  <a:pt x="60718" y="74575"/>
                  <a:pt x="63267" y="80285"/>
                </a:cubicBezTo>
                <a:cubicBezTo>
                  <a:pt x="64359" y="82069"/>
                  <a:pt x="63267" y="84923"/>
                  <a:pt x="60718" y="85637"/>
                </a:cubicBezTo>
                <a:cubicBezTo>
                  <a:pt x="58533" y="86707"/>
                  <a:pt x="55985" y="85637"/>
                  <a:pt x="55257" y="83496"/>
                </a:cubicBezTo>
                <a:cubicBezTo>
                  <a:pt x="53436" y="79928"/>
                  <a:pt x="49431" y="77430"/>
                  <a:pt x="45062" y="77430"/>
                </a:cubicBezTo>
                <a:cubicBezTo>
                  <a:pt x="39236" y="77430"/>
                  <a:pt x="34503" y="81712"/>
                  <a:pt x="34503" y="86707"/>
                </a:cubicBezTo>
                <a:cubicBezTo>
                  <a:pt x="34503" y="92773"/>
                  <a:pt x="38144" y="95985"/>
                  <a:pt x="45062" y="95985"/>
                </a:cubicBezTo>
                <a:cubicBezTo>
                  <a:pt x="59626" y="95985"/>
                  <a:pt x="64723" y="104905"/>
                  <a:pt x="64723" y="113469"/>
                </a:cubicBezTo>
                <a:cubicBezTo>
                  <a:pt x="64723" y="121676"/>
                  <a:pt x="57805" y="128813"/>
                  <a:pt x="49431" y="130954"/>
                </a:cubicBezTo>
                <a:lnTo>
                  <a:pt x="49431" y="134522"/>
                </a:lnTo>
                <a:cubicBezTo>
                  <a:pt x="49431" y="136663"/>
                  <a:pt x="47610" y="138804"/>
                  <a:pt x="45062" y="138804"/>
                </a:cubicBezTo>
                <a:cubicBezTo>
                  <a:pt x="42513" y="138804"/>
                  <a:pt x="40692" y="136663"/>
                  <a:pt x="40692" y="134522"/>
                </a:cubicBezTo>
                <a:lnTo>
                  <a:pt x="40692" y="130597"/>
                </a:lnTo>
                <a:cubicBezTo>
                  <a:pt x="34503" y="129526"/>
                  <a:pt x="29405" y="125601"/>
                  <a:pt x="27220" y="119892"/>
                </a:cubicBezTo>
                <a:cubicBezTo>
                  <a:pt x="26128" y="117751"/>
                  <a:pt x="27220" y="115253"/>
                  <a:pt x="29405" y="114183"/>
                </a:cubicBezTo>
                <a:cubicBezTo>
                  <a:pt x="31590" y="113469"/>
                  <a:pt x="34139" y="114540"/>
                  <a:pt x="34867" y="116681"/>
                </a:cubicBezTo>
                <a:cubicBezTo>
                  <a:pt x="36687" y="120249"/>
                  <a:pt x="40692" y="122747"/>
                  <a:pt x="45062" y="122747"/>
                </a:cubicBezTo>
                <a:cubicBezTo>
                  <a:pt x="50887" y="122747"/>
                  <a:pt x="55985" y="118465"/>
                  <a:pt x="55985" y="113469"/>
                </a:cubicBezTo>
                <a:cubicBezTo>
                  <a:pt x="55985" y="107403"/>
                  <a:pt x="52344" y="104549"/>
                  <a:pt x="45062" y="104549"/>
                </a:cubicBezTo>
                <a:cubicBezTo>
                  <a:pt x="30862" y="104549"/>
                  <a:pt x="25400" y="95271"/>
                  <a:pt x="25400" y="86707"/>
                </a:cubicBezTo>
                <a:cubicBezTo>
                  <a:pt x="25400" y="78144"/>
                  <a:pt x="31954" y="71007"/>
                  <a:pt x="40692" y="69580"/>
                </a:cubicBezTo>
                <a:lnTo>
                  <a:pt x="40692" y="65655"/>
                </a:lnTo>
                <a:cubicBezTo>
                  <a:pt x="40692" y="63514"/>
                  <a:pt x="42513" y="61373"/>
                  <a:pt x="45062" y="61373"/>
                </a:cubicBezTo>
                <a:close/>
                <a:moveTo>
                  <a:pt x="210894" y="30732"/>
                </a:moveTo>
                <a:lnTo>
                  <a:pt x="202257" y="35404"/>
                </a:lnTo>
                <a:lnTo>
                  <a:pt x="202257" y="157612"/>
                </a:lnTo>
                <a:lnTo>
                  <a:pt x="206935" y="155455"/>
                </a:lnTo>
                <a:cubicBezTo>
                  <a:pt x="212333" y="152580"/>
                  <a:pt x="218451" y="152580"/>
                  <a:pt x="223850" y="155455"/>
                </a:cubicBezTo>
                <a:lnTo>
                  <a:pt x="228168" y="157612"/>
                </a:lnTo>
                <a:lnTo>
                  <a:pt x="228168" y="35404"/>
                </a:lnTo>
                <a:lnTo>
                  <a:pt x="219891" y="30732"/>
                </a:lnTo>
                <a:cubicBezTo>
                  <a:pt x="217012" y="29294"/>
                  <a:pt x="213773" y="29294"/>
                  <a:pt x="210894" y="30732"/>
                </a:cubicBezTo>
                <a:close/>
                <a:moveTo>
                  <a:pt x="211254" y="9525"/>
                </a:moveTo>
                <a:lnTo>
                  <a:pt x="210534" y="9884"/>
                </a:lnTo>
                <a:lnTo>
                  <a:pt x="210534" y="21746"/>
                </a:lnTo>
                <a:cubicBezTo>
                  <a:pt x="213773" y="21027"/>
                  <a:pt x="217012" y="21027"/>
                  <a:pt x="220251" y="21746"/>
                </a:cubicBezTo>
                <a:lnTo>
                  <a:pt x="220251" y="9884"/>
                </a:lnTo>
                <a:lnTo>
                  <a:pt x="219531" y="9525"/>
                </a:lnTo>
                <a:cubicBezTo>
                  <a:pt x="216652" y="8087"/>
                  <a:pt x="213773" y="8087"/>
                  <a:pt x="211254" y="9525"/>
                </a:cubicBezTo>
                <a:close/>
                <a:moveTo>
                  <a:pt x="207295" y="1617"/>
                </a:moveTo>
                <a:cubicBezTo>
                  <a:pt x="212333" y="-539"/>
                  <a:pt x="218451" y="-539"/>
                  <a:pt x="223490" y="1617"/>
                </a:cubicBezTo>
                <a:lnTo>
                  <a:pt x="226369" y="3055"/>
                </a:lnTo>
                <a:cubicBezTo>
                  <a:pt x="228168" y="3774"/>
                  <a:pt x="228888" y="5571"/>
                  <a:pt x="228888" y="7009"/>
                </a:cubicBezTo>
                <a:lnTo>
                  <a:pt x="228888" y="25699"/>
                </a:lnTo>
                <a:lnTo>
                  <a:pt x="234646" y="28575"/>
                </a:lnTo>
                <a:cubicBezTo>
                  <a:pt x="236086" y="29653"/>
                  <a:pt x="236806" y="31091"/>
                  <a:pt x="236806" y="32529"/>
                </a:cubicBezTo>
                <a:lnTo>
                  <a:pt x="236806" y="39358"/>
                </a:lnTo>
                <a:lnTo>
                  <a:pt x="281072" y="39358"/>
                </a:lnTo>
                <a:cubicBezTo>
                  <a:pt x="283231" y="39358"/>
                  <a:pt x="285390" y="41515"/>
                  <a:pt x="285390" y="43671"/>
                </a:cubicBezTo>
                <a:lnTo>
                  <a:pt x="285390" y="222310"/>
                </a:lnTo>
                <a:cubicBezTo>
                  <a:pt x="285390" y="224467"/>
                  <a:pt x="283231" y="226624"/>
                  <a:pt x="281072" y="226624"/>
                </a:cubicBezTo>
                <a:lnTo>
                  <a:pt x="250121" y="226624"/>
                </a:lnTo>
                <a:cubicBezTo>
                  <a:pt x="247602" y="226624"/>
                  <a:pt x="245443" y="224467"/>
                  <a:pt x="245443" y="222310"/>
                </a:cubicBezTo>
                <a:cubicBezTo>
                  <a:pt x="245443" y="219794"/>
                  <a:pt x="247602" y="217997"/>
                  <a:pt x="250121" y="217997"/>
                </a:cubicBezTo>
                <a:lnTo>
                  <a:pt x="276753" y="217997"/>
                </a:lnTo>
                <a:lnTo>
                  <a:pt x="276753" y="47984"/>
                </a:lnTo>
                <a:lnTo>
                  <a:pt x="236806" y="47984"/>
                </a:lnTo>
                <a:lnTo>
                  <a:pt x="236806" y="233812"/>
                </a:lnTo>
                <a:cubicBezTo>
                  <a:pt x="236806" y="234172"/>
                  <a:pt x="236806" y="234890"/>
                  <a:pt x="236806" y="235250"/>
                </a:cubicBezTo>
                <a:lnTo>
                  <a:pt x="219531" y="282336"/>
                </a:lnTo>
                <a:cubicBezTo>
                  <a:pt x="218811" y="283773"/>
                  <a:pt x="217012" y="284852"/>
                  <a:pt x="215212" y="284852"/>
                </a:cubicBezTo>
                <a:cubicBezTo>
                  <a:pt x="213413" y="284852"/>
                  <a:pt x="211973" y="283773"/>
                  <a:pt x="211254" y="282336"/>
                </a:cubicBezTo>
                <a:lnTo>
                  <a:pt x="193979" y="235250"/>
                </a:lnTo>
                <a:cubicBezTo>
                  <a:pt x="193979" y="234890"/>
                  <a:pt x="193979" y="234172"/>
                  <a:pt x="193979" y="233812"/>
                </a:cubicBezTo>
                <a:lnTo>
                  <a:pt x="193979" y="226624"/>
                </a:lnTo>
                <a:lnTo>
                  <a:pt x="4318" y="226624"/>
                </a:lnTo>
                <a:cubicBezTo>
                  <a:pt x="1799" y="226624"/>
                  <a:pt x="0" y="224467"/>
                  <a:pt x="0" y="222310"/>
                </a:cubicBezTo>
                <a:lnTo>
                  <a:pt x="0" y="43671"/>
                </a:lnTo>
                <a:cubicBezTo>
                  <a:pt x="0" y="41515"/>
                  <a:pt x="1799" y="39358"/>
                  <a:pt x="4318" y="39358"/>
                </a:cubicBezTo>
                <a:lnTo>
                  <a:pt x="157631" y="39358"/>
                </a:lnTo>
                <a:cubicBezTo>
                  <a:pt x="159790" y="39358"/>
                  <a:pt x="161949" y="41515"/>
                  <a:pt x="161949" y="43671"/>
                </a:cubicBezTo>
                <a:cubicBezTo>
                  <a:pt x="161949" y="46187"/>
                  <a:pt x="159790" y="47984"/>
                  <a:pt x="157631" y="47984"/>
                </a:cubicBezTo>
                <a:lnTo>
                  <a:pt x="8637" y="47984"/>
                </a:lnTo>
                <a:lnTo>
                  <a:pt x="8637" y="217997"/>
                </a:lnTo>
                <a:lnTo>
                  <a:pt x="193979" y="217997"/>
                </a:lnTo>
                <a:lnTo>
                  <a:pt x="193979" y="37201"/>
                </a:lnTo>
                <a:cubicBezTo>
                  <a:pt x="185342" y="38998"/>
                  <a:pt x="179224" y="45109"/>
                  <a:pt x="179224" y="52657"/>
                </a:cubicBezTo>
                <a:lnTo>
                  <a:pt x="179224" y="111604"/>
                </a:lnTo>
                <a:cubicBezTo>
                  <a:pt x="179224" y="114120"/>
                  <a:pt x="177424" y="115917"/>
                  <a:pt x="174905" y="115917"/>
                </a:cubicBezTo>
                <a:cubicBezTo>
                  <a:pt x="172746" y="115917"/>
                  <a:pt x="170587" y="114120"/>
                  <a:pt x="170587" y="111604"/>
                </a:cubicBezTo>
                <a:lnTo>
                  <a:pt x="170587" y="52657"/>
                </a:lnTo>
                <a:cubicBezTo>
                  <a:pt x="170587" y="39358"/>
                  <a:pt x="182103" y="28934"/>
                  <a:pt x="196858" y="28215"/>
                </a:cubicBezTo>
                <a:lnTo>
                  <a:pt x="201897" y="25699"/>
                </a:lnTo>
                <a:lnTo>
                  <a:pt x="201897" y="7009"/>
                </a:lnTo>
                <a:cubicBezTo>
                  <a:pt x="201897" y="5571"/>
                  <a:pt x="202616" y="3774"/>
                  <a:pt x="204056" y="3055"/>
                </a:cubicBezTo>
                <a:lnTo>
                  <a:pt x="207295" y="16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94" name="Rectangle 1">
            <a:extLst>
              <a:ext uri="{FF2B5EF4-FFF2-40B4-BE49-F238E27FC236}">
                <a16:creationId xmlns:a16="http://schemas.microsoft.com/office/drawing/2014/main" xmlns="" id="{21AA5435-9020-1710-2966-43664F142A41}"/>
              </a:ext>
            </a:extLst>
          </p:cNvPr>
          <p:cNvSpPr/>
          <p:nvPr/>
        </p:nvSpPr>
        <p:spPr>
          <a:xfrm>
            <a:off x="412217" y="5192886"/>
            <a:ext cx="4888219" cy="1015664"/>
          </a:xfrm>
          <a:prstGeom prst="rect">
            <a:avLst/>
          </a:prstGeom>
          <a:solidFill>
            <a:schemeClr val="bg2"/>
          </a:solidFill>
          <a:ln w="5715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95" name="Oval 294">
            <a:extLst>
              <a:ext uri="{FF2B5EF4-FFF2-40B4-BE49-F238E27FC236}">
                <a16:creationId xmlns:a16="http://schemas.microsoft.com/office/drawing/2014/main" xmlns="" id="{7441674A-7705-95DD-7BC7-14F85C1930CE}"/>
              </a:ext>
            </a:extLst>
          </p:cNvPr>
          <p:cNvSpPr/>
          <p:nvPr/>
        </p:nvSpPr>
        <p:spPr>
          <a:xfrm>
            <a:off x="30567" y="5091147"/>
            <a:ext cx="1177415" cy="12136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96" name="CaixaDeTexto 295">
            <a:extLst>
              <a:ext uri="{FF2B5EF4-FFF2-40B4-BE49-F238E27FC236}">
                <a16:creationId xmlns:a16="http://schemas.microsoft.com/office/drawing/2014/main" xmlns="" id="{66B745FD-CD88-AA95-3E6A-EC8CFBBF7ADA}"/>
              </a:ext>
            </a:extLst>
          </p:cNvPr>
          <p:cNvSpPr txBox="1"/>
          <p:nvPr/>
        </p:nvSpPr>
        <p:spPr>
          <a:xfrm>
            <a:off x="1271808" y="5254442"/>
            <a:ext cx="380292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 dirty="0">
                <a:solidFill>
                  <a:srgbClr val="16293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  <a:r>
              <a:rPr lang="pt-BR" sz="1400" b="0" i="0" dirty="0">
                <a:solidFill>
                  <a:srgbClr val="16293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ondições gerais para a prestação direta ou mediante concessão dos serviços públicos de limpeza urbana e de manejo de resíduos sólidos urbanos (</a:t>
            </a:r>
            <a:r>
              <a:rPr kumimoji="0" lang="pt-BR" sz="1400" i="0" u="none" strike="noStrike" kern="1200" cap="none" spc="-15" normalizeH="0" baseline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Res. 187/ 2024)</a:t>
            </a:r>
          </a:p>
        </p:txBody>
      </p:sp>
      <p:sp>
        <p:nvSpPr>
          <p:cNvPr id="297" name="TextBox 23">
            <a:extLst>
              <a:ext uri="{FF2B5EF4-FFF2-40B4-BE49-F238E27FC236}">
                <a16:creationId xmlns:a16="http://schemas.microsoft.com/office/drawing/2014/main" xmlns="" id="{A7CA3617-6BAA-7DAA-3673-18C63E457B43}"/>
              </a:ext>
            </a:extLst>
          </p:cNvPr>
          <p:cNvSpPr txBox="1"/>
          <p:nvPr/>
        </p:nvSpPr>
        <p:spPr>
          <a:xfrm>
            <a:off x="161702" y="5396552"/>
            <a:ext cx="989374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NR07</a:t>
            </a:r>
          </a:p>
        </p:txBody>
      </p:sp>
      <p:sp>
        <p:nvSpPr>
          <p:cNvPr id="298" name="Oval 297">
            <a:extLst>
              <a:ext uri="{FF2B5EF4-FFF2-40B4-BE49-F238E27FC236}">
                <a16:creationId xmlns:a16="http://schemas.microsoft.com/office/drawing/2014/main" xmlns="" id="{6F74A48B-DA7C-DDBF-E735-13702E6DDA7E}"/>
              </a:ext>
            </a:extLst>
          </p:cNvPr>
          <p:cNvSpPr/>
          <p:nvPr/>
        </p:nvSpPr>
        <p:spPr>
          <a:xfrm>
            <a:off x="4945467" y="5103847"/>
            <a:ext cx="1177415" cy="12136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pic>
        <p:nvPicPr>
          <p:cNvPr id="307" name="Gráfico 306" descr="Não Jogue Lixo No Chão com preenchimento sólido">
            <a:extLst>
              <a:ext uri="{FF2B5EF4-FFF2-40B4-BE49-F238E27FC236}">
                <a16:creationId xmlns:a16="http://schemas.microsoft.com/office/drawing/2014/main" xmlns="" id="{63E77730-EAB0-EEFA-E0DC-2924A885A21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055045" y="5228569"/>
            <a:ext cx="914400" cy="91440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2A578A4B-E9E0-5453-23C7-3726067148BE}"/>
              </a:ext>
            </a:extLst>
          </p:cNvPr>
          <p:cNvSpPr/>
          <p:nvPr/>
        </p:nvSpPr>
        <p:spPr>
          <a:xfrm>
            <a:off x="6399450" y="5772983"/>
            <a:ext cx="4869161" cy="1015664"/>
          </a:xfrm>
          <a:prstGeom prst="rect">
            <a:avLst/>
          </a:prstGeom>
          <a:solidFill>
            <a:schemeClr val="bg2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xmlns="" id="{976CF1BB-F29D-D146-69BB-229019038150}"/>
              </a:ext>
            </a:extLst>
          </p:cNvPr>
          <p:cNvSpPr/>
          <p:nvPr/>
        </p:nvSpPr>
        <p:spPr>
          <a:xfrm>
            <a:off x="6028594" y="5711927"/>
            <a:ext cx="1177415" cy="115048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xmlns="" id="{DDABF82D-34F0-4E12-206E-3F3D0742509C}"/>
              </a:ext>
            </a:extLst>
          </p:cNvPr>
          <p:cNvSpPr txBox="1"/>
          <p:nvPr/>
        </p:nvSpPr>
        <p:spPr>
          <a:xfrm>
            <a:off x="7312937" y="5869330"/>
            <a:ext cx="374714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400" dirty="0"/>
              <a:t>Estabelecimento de metas progressivas de universalização dos serviços de abastecimento de água e de esgotamento sanitário, e sistema de avaliação</a:t>
            </a:r>
            <a:endParaRPr kumimoji="0" lang="pt-BR" sz="1300" i="0" u="none" strike="noStrike" kern="1200" cap="none" spc="-15" normalizeH="0" baseline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Helvetica" panose="020B0604020202020204" pitchFamily="34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8A5A86CF-53E8-C205-69B9-E127F5FFD75D}"/>
              </a:ext>
            </a:extLst>
          </p:cNvPr>
          <p:cNvSpPr/>
          <p:nvPr/>
        </p:nvSpPr>
        <p:spPr>
          <a:xfrm>
            <a:off x="10943494" y="5724627"/>
            <a:ext cx="1177415" cy="1150482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6" name="TextBox 23">
            <a:extLst>
              <a:ext uri="{FF2B5EF4-FFF2-40B4-BE49-F238E27FC236}">
                <a16:creationId xmlns:a16="http://schemas.microsoft.com/office/drawing/2014/main" xmlns="" id="{E965B88A-9BD9-97BF-B4B9-4AD5A6E5E819}"/>
              </a:ext>
            </a:extLst>
          </p:cNvPr>
          <p:cNvSpPr txBox="1"/>
          <p:nvPr/>
        </p:nvSpPr>
        <p:spPr>
          <a:xfrm>
            <a:off x="6182031" y="5971547"/>
            <a:ext cx="989374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NR08</a:t>
            </a:r>
          </a:p>
        </p:txBody>
      </p:sp>
      <p:pic>
        <p:nvPicPr>
          <p:cNvPr id="7" name="Gráfico 6" descr="Na mosca estrutura de tópicos">
            <a:extLst>
              <a:ext uri="{FF2B5EF4-FFF2-40B4-BE49-F238E27FC236}">
                <a16:creationId xmlns:a16="http://schemas.microsoft.com/office/drawing/2014/main" xmlns="" id="{3D82C7B8-8B44-8C97-6792-9E9DE3868A3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1073692" y="5835823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3320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5" grpId="0" animBg="1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xmlns="" id="{9CA567AE-3314-40EA-05E3-DF5E5E59B0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CaixaDeTexto 68">
            <a:extLst>
              <a:ext uri="{FF2B5EF4-FFF2-40B4-BE49-F238E27FC236}">
                <a16:creationId xmlns:a16="http://schemas.microsoft.com/office/drawing/2014/main" xmlns="" id="{E446695A-48B8-CC6F-F043-2E686F94E135}"/>
              </a:ext>
            </a:extLst>
          </p:cNvPr>
          <p:cNvSpPr txBox="1"/>
          <p:nvPr/>
        </p:nvSpPr>
        <p:spPr>
          <a:xfrm>
            <a:off x="2775097" y="-18466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pt-BR" dirty="0"/>
          </a:p>
        </p:txBody>
      </p:sp>
      <p:pic>
        <p:nvPicPr>
          <p:cNvPr id="150" name="Picture 25">
            <a:extLst>
              <a:ext uri="{FF2B5EF4-FFF2-40B4-BE49-F238E27FC236}">
                <a16:creationId xmlns:a16="http://schemas.microsoft.com/office/drawing/2014/main" xmlns="" id="{AF87CAE1-2DCC-40E3-3F8C-7B4377118E2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1" name="TextBox 3">
            <a:extLst>
              <a:ext uri="{FF2B5EF4-FFF2-40B4-BE49-F238E27FC236}">
                <a16:creationId xmlns:a16="http://schemas.microsoft.com/office/drawing/2014/main" xmlns="" id="{462CEF6E-24F2-402D-7183-C778DEF586EF}"/>
              </a:ext>
            </a:extLst>
          </p:cNvPr>
          <p:cNvSpPr txBox="1"/>
          <p:nvPr/>
        </p:nvSpPr>
        <p:spPr>
          <a:xfrm>
            <a:off x="415582" y="221572"/>
            <a:ext cx="10668000" cy="64594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lnSpc>
                <a:spcPts val="9400"/>
              </a:lnSpc>
              <a:defRPr sz="8000" b="1" spc="-290">
                <a:solidFill>
                  <a:schemeClr val="tx2"/>
                </a:solidFill>
                <a:latin typeface="Raleway" panose="020B0503030101060003" pitchFamily="34" charset="77"/>
              </a:defRPr>
            </a:lvl1pPr>
          </a:lstStyle>
          <a:p>
            <a:pPr marL="0" marR="0" lvl="0" indent="0" algn="ctr" defTabSz="914217" rtl="0" eaLnBrk="1" fontAlgn="auto" latinLnBrk="0" hangingPunct="1">
              <a:lnSpc>
                <a:spcPts val="4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-145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REGULAMENTOS EDITADOS</a:t>
            </a:r>
          </a:p>
        </p:txBody>
      </p:sp>
      <p:sp>
        <p:nvSpPr>
          <p:cNvPr id="12" name="Rectangle 1">
            <a:extLst>
              <a:ext uri="{FF2B5EF4-FFF2-40B4-BE49-F238E27FC236}">
                <a16:creationId xmlns:a16="http://schemas.microsoft.com/office/drawing/2014/main" xmlns="" id="{7015B637-9CC9-A874-04CD-76DF12D7182B}"/>
              </a:ext>
            </a:extLst>
          </p:cNvPr>
          <p:cNvSpPr/>
          <p:nvPr/>
        </p:nvSpPr>
        <p:spPr>
          <a:xfrm>
            <a:off x="450854" y="946848"/>
            <a:ext cx="4869161" cy="1015664"/>
          </a:xfrm>
          <a:prstGeom prst="rect">
            <a:avLst/>
          </a:prstGeom>
          <a:solidFill>
            <a:schemeClr val="bg2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F3D86F6B-2B4D-E134-87D9-16CD6D3812C1}"/>
              </a:ext>
            </a:extLst>
          </p:cNvPr>
          <p:cNvSpPr/>
          <p:nvPr/>
        </p:nvSpPr>
        <p:spPr>
          <a:xfrm>
            <a:off x="79998" y="885792"/>
            <a:ext cx="1177415" cy="115048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xmlns="" id="{B451904F-8314-0C60-F4FD-87E98AEB7FB8}"/>
              </a:ext>
            </a:extLst>
          </p:cNvPr>
          <p:cNvSpPr txBox="1"/>
          <p:nvPr/>
        </p:nvSpPr>
        <p:spPr>
          <a:xfrm>
            <a:off x="1364341" y="1043195"/>
            <a:ext cx="374714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400" dirty="0"/>
              <a:t>Estabelecimento de metas progressivas de universalização dos serviços de abastecimento de água e de esgotamento sanitário, e sistema de avaliação</a:t>
            </a:r>
            <a:endParaRPr kumimoji="0" lang="pt-BR" sz="1300" i="0" u="none" strike="noStrike" kern="1200" cap="none" spc="-15" normalizeH="0" baseline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Helvetica" panose="020B0604020202020204" pitchFamily="34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xmlns="" id="{CA61EF10-7AD2-2DD4-EC55-7AD58603CA18}"/>
              </a:ext>
            </a:extLst>
          </p:cNvPr>
          <p:cNvSpPr/>
          <p:nvPr/>
        </p:nvSpPr>
        <p:spPr>
          <a:xfrm>
            <a:off x="4994898" y="898492"/>
            <a:ext cx="1177415" cy="1150482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Lato Light" panose="020F050202020403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C61D8482-C34C-6F4B-F859-B294F2A22F27}"/>
              </a:ext>
            </a:extLst>
          </p:cNvPr>
          <p:cNvSpPr txBox="1"/>
          <p:nvPr/>
        </p:nvSpPr>
        <p:spPr>
          <a:xfrm>
            <a:off x="233435" y="1145412"/>
            <a:ext cx="989374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NR08</a:t>
            </a:r>
          </a:p>
        </p:txBody>
      </p:sp>
      <p:pic>
        <p:nvPicPr>
          <p:cNvPr id="25" name="Gráfico 24" descr="Na mosca estrutura de tópicos">
            <a:extLst>
              <a:ext uri="{FF2B5EF4-FFF2-40B4-BE49-F238E27FC236}">
                <a16:creationId xmlns:a16="http://schemas.microsoft.com/office/drawing/2014/main" xmlns="" id="{9CA2D307-16E8-1335-1DDA-94B916FA4B1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125096" y="1009688"/>
            <a:ext cx="914400" cy="914400"/>
          </a:xfrm>
          <a:prstGeom prst="rect">
            <a:avLst/>
          </a:prstGeom>
        </p:spPr>
      </p:pic>
      <p:sp>
        <p:nvSpPr>
          <p:cNvPr id="26" name="CaixaDeTexto 25">
            <a:extLst>
              <a:ext uri="{FF2B5EF4-FFF2-40B4-BE49-F238E27FC236}">
                <a16:creationId xmlns:a16="http://schemas.microsoft.com/office/drawing/2014/main" xmlns="" id="{11537EF7-1291-DB63-0F57-46BA9F772013}"/>
              </a:ext>
            </a:extLst>
          </p:cNvPr>
          <p:cNvSpPr txBox="1"/>
          <p:nvPr/>
        </p:nvSpPr>
        <p:spPr>
          <a:xfrm>
            <a:off x="450854" y="2305318"/>
            <a:ext cx="11397709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pt-BR" dirty="0"/>
              <a:t>Titular: Responsável pela Universalização no território do município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r>
              <a:rPr lang="pt-BR" dirty="0"/>
              <a:t>Urbano e Rural</a:t>
            </a:r>
          </a:p>
          <a:p>
            <a:pPr marL="285750" indent="-285750">
              <a:buFont typeface="Wingdings" pitchFamily="2" charset="2"/>
              <a:buChar char="Ø"/>
            </a:pPr>
            <a:endParaRPr lang="pt-BR" dirty="0"/>
          </a:p>
          <a:p>
            <a:pPr marL="285750" indent="-285750">
              <a:buFont typeface="Wingdings" pitchFamily="2" charset="2"/>
              <a:buChar char="Ø"/>
            </a:pPr>
            <a:r>
              <a:rPr lang="pt-BR" dirty="0"/>
              <a:t>Possibilidade de </a:t>
            </a:r>
            <a:r>
              <a:rPr lang="pt-BR" b="1" dirty="0"/>
              <a:t>solução alternativa </a:t>
            </a:r>
            <a:r>
              <a:rPr lang="pt-BR" dirty="0"/>
              <a:t>como solução de Universalização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r>
              <a:rPr lang="pt-BR" b="0" i="0" dirty="0">
                <a:effectLst/>
                <a:highlight>
                  <a:srgbClr val="FFFFFF"/>
                </a:highlight>
                <a:latin typeface="rawline"/>
              </a:rPr>
              <a:t>Na ausência de disponibilidade de rede pública, o domicílio poderá ser atendido com solução alternativa adequada prevista pela entidade reguladora infranacional.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r>
              <a:rPr lang="pt-BR" b="0" i="0" dirty="0">
                <a:effectLst/>
                <a:highlight>
                  <a:srgbClr val="FFFFFF"/>
                </a:highlight>
                <a:latin typeface="rawline"/>
              </a:rPr>
              <a:t>Cabe à entidade reguladora infranacional </a:t>
            </a:r>
            <a:r>
              <a:rPr lang="pt-BR" b="0" i="0" dirty="0" err="1">
                <a:effectLst/>
                <a:highlight>
                  <a:srgbClr val="FFFFFF"/>
                </a:highlight>
                <a:latin typeface="rawline"/>
              </a:rPr>
              <a:t>deﬁnir</a:t>
            </a:r>
            <a:r>
              <a:rPr lang="pt-BR" b="0" i="0" dirty="0">
                <a:effectLst/>
                <a:highlight>
                  <a:srgbClr val="FFFFFF"/>
                </a:highlight>
                <a:latin typeface="rawline"/>
              </a:rPr>
              <a:t>, em norma, as soluções alternativas adequadas previstas, observando as características socioculturais, densidade </a:t>
            </a:r>
            <a:r>
              <a:rPr lang="pt-BR" b="0" i="0" dirty="0" err="1">
                <a:effectLst/>
                <a:highlight>
                  <a:srgbClr val="FFFFFF"/>
                </a:highlight>
                <a:latin typeface="rawline"/>
              </a:rPr>
              <a:t>demográﬁca</a:t>
            </a:r>
            <a:r>
              <a:rPr lang="pt-BR" b="0" i="0" dirty="0">
                <a:effectLst/>
                <a:highlight>
                  <a:srgbClr val="FFFFFF"/>
                </a:highlight>
                <a:latin typeface="rawline"/>
              </a:rPr>
              <a:t>, aspectos ambientais e outros critérios pertinentes às peculiaridades locais.</a:t>
            </a:r>
          </a:p>
          <a:p>
            <a:pPr marL="285750" indent="-285750">
              <a:buFont typeface="Wingdings" pitchFamily="2" charset="2"/>
              <a:buChar char="Ø"/>
            </a:pPr>
            <a:r>
              <a:rPr lang="pt-BR" dirty="0">
                <a:highlight>
                  <a:srgbClr val="FFFFFF"/>
                </a:highlight>
                <a:latin typeface="rawline"/>
              </a:rPr>
              <a:t>Obrigatoriedade de se Conectar (Lei e NR) – Subsídio Cruzado / menor tarifa média / expansão de tarifa Social</a:t>
            </a:r>
            <a:endParaRPr lang="pt-BR" dirty="0"/>
          </a:p>
          <a:p>
            <a:endParaRPr lang="pt-BR" dirty="0"/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xmlns="" id="{33971A19-2048-028E-9CA3-2C093C89CAD7}"/>
              </a:ext>
            </a:extLst>
          </p:cNvPr>
          <p:cNvSpPr txBox="1"/>
          <p:nvPr/>
        </p:nvSpPr>
        <p:spPr>
          <a:xfrm>
            <a:off x="566763" y="6328651"/>
            <a:ext cx="838405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400" dirty="0">
                <a:hlinkClick r:id="rId6"/>
              </a:rPr>
              <a:t>https://www.gov.br/ana/pt-br/legislacao/resolucoes/resolucoes-regulatorias/2024/192</a:t>
            </a:r>
            <a:endParaRPr lang="pt-BR" sz="1400" dirty="0"/>
          </a:p>
          <a:p>
            <a:endParaRPr lang="pt-BR" sz="1400" dirty="0"/>
          </a:p>
        </p:txBody>
      </p:sp>
      <p:sp>
        <p:nvSpPr>
          <p:cNvPr id="2" name="TextBox 23">
            <a:extLst>
              <a:ext uri="{FF2B5EF4-FFF2-40B4-BE49-F238E27FC236}">
                <a16:creationId xmlns:a16="http://schemas.microsoft.com/office/drawing/2014/main" xmlns="" id="{A3EA866F-F257-14FB-2485-5DD0A4B1BEF2}"/>
              </a:ext>
            </a:extLst>
          </p:cNvPr>
          <p:cNvSpPr txBox="1"/>
          <p:nvPr/>
        </p:nvSpPr>
        <p:spPr>
          <a:xfrm>
            <a:off x="242150" y="1159696"/>
            <a:ext cx="989374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NR08</a:t>
            </a:r>
          </a:p>
        </p:txBody>
      </p:sp>
    </p:spTree>
    <p:extLst>
      <p:ext uri="{BB962C8B-B14F-4D97-AF65-F5344CB8AC3E}">
        <p14:creationId xmlns:p14="http://schemas.microsoft.com/office/powerpoint/2010/main" val="3994314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/>
      <p:bldP spid="15" grpId="0" animBg="1"/>
      <p:bldP spid="24" grpId="0"/>
      <p:bldP spid="26" grpId="0"/>
      <p:bldP spid="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xmlns="" id="{9CA567AE-3314-40EA-05E3-DF5E5E59B0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>
            <a:extLst>
              <a:ext uri="{FF2B5EF4-FFF2-40B4-BE49-F238E27FC236}">
                <a16:creationId xmlns:a16="http://schemas.microsoft.com/office/drawing/2014/main" xmlns="" id="{34C218A8-9507-7BC4-262C-A5F5F783D7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702" y="51916"/>
            <a:ext cx="11974596" cy="6754168"/>
          </a:xfrm>
          <a:prstGeom prst="rect">
            <a:avLst/>
          </a:prstGeom>
        </p:spPr>
      </p:pic>
      <p:sp>
        <p:nvSpPr>
          <p:cNvPr id="69" name="CaixaDeTexto 68">
            <a:extLst>
              <a:ext uri="{FF2B5EF4-FFF2-40B4-BE49-F238E27FC236}">
                <a16:creationId xmlns:a16="http://schemas.microsoft.com/office/drawing/2014/main" xmlns="" id="{E446695A-48B8-CC6F-F043-2E686F94E135}"/>
              </a:ext>
            </a:extLst>
          </p:cNvPr>
          <p:cNvSpPr txBox="1"/>
          <p:nvPr/>
        </p:nvSpPr>
        <p:spPr>
          <a:xfrm>
            <a:off x="2775097" y="-18466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pt-BR" dirty="0"/>
          </a:p>
        </p:txBody>
      </p:sp>
      <p:pic>
        <p:nvPicPr>
          <p:cNvPr id="150" name="Picture 25">
            <a:extLst>
              <a:ext uri="{FF2B5EF4-FFF2-40B4-BE49-F238E27FC236}">
                <a16:creationId xmlns:a16="http://schemas.microsoft.com/office/drawing/2014/main" xmlns="" id="{AF87CAE1-2DCC-40E3-3F8C-7B4377118E2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1" name="TextBox 3">
            <a:extLst>
              <a:ext uri="{FF2B5EF4-FFF2-40B4-BE49-F238E27FC236}">
                <a16:creationId xmlns:a16="http://schemas.microsoft.com/office/drawing/2014/main" xmlns="" id="{462CEF6E-24F2-402D-7183-C778DEF586EF}"/>
              </a:ext>
            </a:extLst>
          </p:cNvPr>
          <p:cNvSpPr txBox="1"/>
          <p:nvPr/>
        </p:nvSpPr>
        <p:spPr>
          <a:xfrm>
            <a:off x="108702" y="574059"/>
            <a:ext cx="8460532" cy="64594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lnSpc>
                <a:spcPts val="9400"/>
              </a:lnSpc>
              <a:defRPr sz="8000" b="1" spc="-290">
                <a:solidFill>
                  <a:schemeClr val="tx2"/>
                </a:solidFill>
                <a:latin typeface="Raleway" panose="020B0503030101060003" pitchFamily="34" charset="77"/>
              </a:defRPr>
            </a:lvl1pPr>
          </a:lstStyle>
          <a:p>
            <a:pPr marL="0" marR="0" lvl="0" indent="0" algn="ctr" defTabSz="914217" rtl="0" eaLnBrk="1" fontAlgn="auto" latinLnBrk="0" hangingPunct="1">
              <a:lnSpc>
                <a:spcPts val="4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000" spc="-145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I</a:t>
            </a:r>
            <a:r>
              <a:rPr kumimoji="0" lang="en-US" sz="3000" b="1" i="0" u="none" strike="noStrike" kern="1200" cap="none" spc="-145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ntegrando</a:t>
            </a:r>
            <a:r>
              <a:rPr kumimoji="0" lang="en-US" sz="3000" b="1" i="0" u="none" strike="noStrike" kern="1200" cap="none" spc="-145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 as </a:t>
            </a:r>
            <a:r>
              <a:rPr kumimoji="0" lang="en-US" sz="3000" b="1" i="0" u="none" strike="noStrike" kern="1200" cap="none" spc="-145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ações</a:t>
            </a:r>
            <a:r>
              <a:rPr kumimoji="0" lang="en-US" sz="3000" b="1" i="0" u="none" strike="noStrike" kern="1200" cap="none" spc="-145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 da ANA de </a:t>
            </a:r>
            <a:r>
              <a:rPr kumimoji="0" lang="en-US" sz="3000" b="1" i="0" u="none" strike="noStrike" kern="1200" cap="none" spc="-145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articulação</a:t>
            </a:r>
            <a:r>
              <a:rPr kumimoji="0" lang="en-US" sz="3000" b="1" i="0" u="none" strike="noStrike" kern="1200" cap="none" spc="-145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 com </a:t>
            </a:r>
            <a:r>
              <a:rPr kumimoji="0" lang="en-US" sz="3000" b="1" i="0" u="none" strike="noStrike" kern="1200" cap="none" spc="-145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os</a:t>
            </a:r>
            <a:r>
              <a:rPr kumimoji="0" lang="en-US" sz="3000" b="1" i="0" u="none" strike="noStrike" kern="1200" cap="none" spc="-145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 </a:t>
            </a:r>
            <a:r>
              <a:rPr kumimoji="0" lang="en-US" sz="3000" b="1" i="0" u="none" strike="noStrike" kern="1200" cap="none" spc="-145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rPr>
              <a:t>estados</a:t>
            </a:r>
            <a:endParaRPr kumimoji="0" lang="en-US" sz="3000" b="1" i="0" u="none" strike="noStrike" kern="1200" cap="none" spc="-145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Helvetica" panose="020B0604020202020204" pitchFamily="34" charset="0"/>
            </a:endParaRP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xmlns="" id="{6EAAA475-4052-C703-318B-96227ADB6F51}"/>
              </a:ext>
            </a:extLst>
          </p:cNvPr>
          <p:cNvSpPr txBox="1"/>
          <p:nvPr/>
        </p:nvSpPr>
        <p:spPr>
          <a:xfrm>
            <a:off x="8569234" y="6488668"/>
            <a:ext cx="36576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dirty="0">
                <a:hlinkClick r:id="rId5"/>
              </a:rPr>
              <a:t>Pacto de Governança das Águas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7181457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1">
            <a:extLst>
              <a:ext uri="{FF2B5EF4-FFF2-40B4-BE49-F238E27FC236}">
                <a16:creationId xmlns:a16="http://schemas.microsoft.com/office/drawing/2014/main" xmlns="" id="{A4E23813-C0B9-4D42-8DD6-78EBE24CE8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" name="Picture 1">
            <a:extLst>
              <a:ext uri="{FF2B5EF4-FFF2-40B4-BE49-F238E27FC236}">
                <a16:creationId xmlns:a16="http://schemas.microsoft.com/office/drawing/2014/main" xmlns="" id="{FBEE5369-699B-2E41-A700-681DF0302A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7565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xmlns="" id="{9C55F9B6-C9D1-7E40-9C71-431AD0B0F321}"/>
              </a:ext>
            </a:extLst>
          </p:cNvPr>
          <p:cNvSpPr txBox="1"/>
          <p:nvPr/>
        </p:nvSpPr>
        <p:spPr>
          <a:xfrm>
            <a:off x="1378226" y="1550504"/>
            <a:ext cx="4876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>
                    <a:lumMod val="95000"/>
                  </a:schemeClr>
                </a:solidFill>
              </a:rPr>
              <a:t>Obrigada!</a:t>
            </a:r>
          </a:p>
        </p:txBody>
      </p:sp>
      <p:sp>
        <p:nvSpPr>
          <p:cNvPr id="2" name="CaixaDeTexto 1">
            <a:extLst>
              <a:ext uri="{FF2B5EF4-FFF2-40B4-BE49-F238E27FC236}">
                <a16:creationId xmlns:a16="http://schemas.microsoft.com/office/drawing/2014/main" xmlns="" id="{1AEA4C67-B025-EA5F-54C8-19479C069BC0}"/>
              </a:ext>
            </a:extLst>
          </p:cNvPr>
          <p:cNvSpPr txBox="1"/>
          <p:nvPr/>
        </p:nvSpPr>
        <p:spPr>
          <a:xfrm>
            <a:off x="8286750" y="4634349"/>
            <a:ext cx="37549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200" b="1" dirty="0"/>
              <a:t>Lígia Araujo</a:t>
            </a:r>
            <a:endParaRPr lang="pt-BR" sz="1600" i="1" dirty="0"/>
          </a:p>
          <a:p>
            <a:endParaRPr lang="pt-BR" sz="1600" dirty="0"/>
          </a:p>
          <a:p>
            <a:r>
              <a:rPr lang="pt-BR" sz="1600" dirty="0"/>
              <a:t>Ligia.araujo@ana.gov.br</a:t>
            </a:r>
          </a:p>
        </p:txBody>
      </p:sp>
    </p:spTree>
  </p:cSld>
  <p:clrMapOvr>
    <a:masterClrMapping/>
  </p:clrMapOvr>
  <p:transition spd="med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CaixaDeTexto 42">
            <a:extLst>
              <a:ext uri="{FF2B5EF4-FFF2-40B4-BE49-F238E27FC236}">
                <a16:creationId xmlns:a16="http://schemas.microsoft.com/office/drawing/2014/main" xmlns="" id="{961CBD25-9763-4A5E-8D4B-E691A395A087}"/>
              </a:ext>
            </a:extLst>
          </p:cNvPr>
          <p:cNvSpPr txBox="1"/>
          <p:nvPr/>
        </p:nvSpPr>
        <p:spPr>
          <a:xfrm>
            <a:off x="1818940" y="4155551"/>
            <a:ext cx="1812038" cy="38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19232"/>
            <a:r>
              <a:rPr lang="pt-BR" sz="948" dirty="0">
                <a:solidFill>
                  <a:prstClr val="black"/>
                </a:solidFill>
                <a:latin typeface="Gill Sans MT" panose="020B0502020104020203" pitchFamily="34" charset="0"/>
              </a:rPr>
              <a:t>Resolução CONAMA nº 20/1986</a:t>
            </a:r>
          </a:p>
        </p:txBody>
      </p:sp>
      <p:sp>
        <p:nvSpPr>
          <p:cNvPr id="44" name="CaixaDeTexto 43">
            <a:extLst>
              <a:ext uri="{FF2B5EF4-FFF2-40B4-BE49-F238E27FC236}">
                <a16:creationId xmlns:a16="http://schemas.microsoft.com/office/drawing/2014/main" xmlns="" id="{B8EDF506-1AB3-4E8F-BD50-3315BC839CE5}"/>
              </a:ext>
            </a:extLst>
          </p:cNvPr>
          <p:cNvSpPr txBox="1"/>
          <p:nvPr/>
        </p:nvSpPr>
        <p:spPr>
          <a:xfrm>
            <a:off x="1819607" y="3900510"/>
            <a:ext cx="1918225" cy="238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19232"/>
            <a:r>
              <a:rPr lang="pt-BR" sz="948" dirty="0">
                <a:solidFill>
                  <a:prstClr val="black"/>
                </a:solidFill>
                <a:latin typeface="Gill Sans MT" panose="020B0502020104020203" pitchFamily="34" charset="0"/>
              </a:rPr>
              <a:t>Resolução Min. Interior nº 13/1976</a:t>
            </a:r>
          </a:p>
        </p:txBody>
      </p:sp>
      <p:sp>
        <p:nvSpPr>
          <p:cNvPr id="45" name="CaixaDeTexto 44">
            <a:extLst>
              <a:ext uri="{FF2B5EF4-FFF2-40B4-BE49-F238E27FC236}">
                <a16:creationId xmlns:a16="http://schemas.microsoft.com/office/drawing/2014/main" xmlns="" id="{0F3B982A-E132-4637-A957-130BE06012E1}"/>
              </a:ext>
            </a:extLst>
          </p:cNvPr>
          <p:cNvSpPr txBox="1"/>
          <p:nvPr/>
        </p:nvSpPr>
        <p:spPr>
          <a:xfrm>
            <a:off x="1814629" y="3647253"/>
            <a:ext cx="1224302" cy="238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19232"/>
            <a:r>
              <a:rPr lang="pt-BR" sz="948" dirty="0">
                <a:solidFill>
                  <a:prstClr val="black"/>
                </a:solidFill>
                <a:latin typeface="Gill Sans MT" panose="020B0502020104020203" pitchFamily="34" charset="0"/>
              </a:rPr>
              <a:t>Não enquadrado</a:t>
            </a:r>
          </a:p>
        </p:txBody>
      </p:sp>
      <p:sp>
        <p:nvSpPr>
          <p:cNvPr id="46" name="Freeform 324">
            <a:extLst>
              <a:ext uri="{FF2B5EF4-FFF2-40B4-BE49-F238E27FC236}">
                <a16:creationId xmlns:a16="http://schemas.microsoft.com/office/drawing/2014/main" xmlns="" id="{3404289F-E90F-4DB8-9BE4-F4787C466101}"/>
              </a:ext>
            </a:extLst>
          </p:cNvPr>
          <p:cNvSpPr>
            <a:spLocks/>
          </p:cNvSpPr>
          <p:nvPr/>
        </p:nvSpPr>
        <p:spPr bwMode="auto">
          <a:xfrm>
            <a:off x="2889955" y="2726939"/>
            <a:ext cx="786997" cy="638629"/>
          </a:xfrm>
          <a:custGeom>
            <a:avLst/>
            <a:gdLst>
              <a:gd name="T0" fmla="*/ 450 w 732"/>
              <a:gd name="T1" fmla="*/ 41 h 594"/>
              <a:gd name="T2" fmla="*/ 483 w 732"/>
              <a:gd name="T3" fmla="*/ 76 h 594"/>
              <a:gd name="T4" fmla="*/ 528 w 732"/>
              <a:gd name="T5" fmla="*/ 75 h 594"/>
              <a:gd name="T6" fmla="*/ 550 w 732"/>
              <a:gd name="T7" fmla="*/ 109 h 594"/>
              <a:gd name="T8" fmla="*/ 539 w 732"/>
              <a:gd name="T9" fmla="*/ 143 h 594"/>
              <a:gd name="T10" fmla="*/ 552 w 732"/>
              <a:gd name="T11" fmla="*/ 170 h 594"/>
              <a:gd name="T12" fmla="*/ 551 w 732"/>
              <a:gd name="T13" fmla="*/ 194 h 594"/>
              <a:gd name="T14" fmla="*/ 547 w 732"/>
              <a:gd name="T15" fmla="*/ 232 h 594"/>
              <a:gd name="T16" fmla="*/ 555 w 732"/>
              <a:gd name="T17" fmla="*/ 264 h 594"/>
              <a:gd name="T18" fmla="*/ 552 w 732"/>
              <a:gd name="T19" fmla="*/ 293 h 594"/>
              <a:gd name="T20" fmla="*/ 665 w 732"/>
              <a:gd name="T21" fmla="*/ 319 h 594"/>
              <a:gd name="T22" fmla="*/ 693 w 732"/>
              <a:gd name="T23" fmla="*/ 326 h 594"/>
              <a:gd name="T24" fmla="*/ 712 w 732"/>
              <a:gd name="T25" fmla="*/ 342 h 594"/>
              <a:gd name="T26" fmla="*/ 699 w 732"/>
              <a:gd name="T27" fmla="*/ 374 h 594"/>
              <a:gd name="T28" fmla="*/ 698 w 732"/>
              <a:gd name="T29" fmla="*/ 397 h 594"/>
              <a:gd name="T30" fmla="*/ 710 w 732"/>
              <a:gd name="T31" fmla="*/ 411 h 594"/>
              <a:gd name="T32" fmla="*/ 731 w 732"/>
              <a:gd name="T33" fmla="*/ 454 h 594"/>
              <a:gd name="T34" fmla="*/ 704 w 732"/>
              <a:gd name="T35" fmla="*/ 481 h 594"/>
              <a:gd name="T36" fmla="*/ 683 w 732"/>
              <a:gd name="T37" fmla="*/ 526 h 594"/>
              <a:gd name="T38" fmla="*/ 671 w 732"/>
              <a:gd name="T39" fmla="*/ 553 h 594"/>
              <a:gd name="T40" fmla="*/ 654 w 732"/>
              <a:gd name="T41" fmla="*/ 576 h 594"/>
              <a:gd name="T42" fmla="*/ 634 w 732"/>
              <a:gd name="T43" fmla="*/ 593 h 594"/>
              <a:gd name="T44" fmla="*/ 605 w 732"/>
              <a:gd name="T45" fmla="*/ 574 h 594"/>
              <a:gd name="T46" fmla="*/ 579 w 732"/>
              <a:gd name="T47" fmla="*/ 575 h 594"/>
              <a:gd name="T48" fmla="*/ 544 w 732"/>
              <a:gd name="T49" fmla="*/ 574 h 594"/>
              <a:gd name="T50" fmla="*/ 514 w 732"/>
              <a:gd name="T51" fmla="*/ 578 h 594"/>
              <a:gd name="T52" fmla="*/ 490 w 732"/>
              <a:gd name="T53" fmla="*/ 551 h 594"/>
              <a:gd name="T54" fmla="*/ 474 w 732"/>
              <a:gd name="T55" fmla="*/ 537 h 594"/>
              <a:gd name="T56" fmla="*/ 451 w 732"/>
              <a:gd name="T57" fmla="*/ 531 h 594"/>
              <a:gd name="T58" fmla="*/ 427 w 732"/>
              <a:gd name="T59" fmla="*/ 523 h 594"/>
              <a:gd name="T60" fmla="*/ 401 w 732"/>
              <a:gd name="T61" fmla="*/ 507 h 594"/>
              <a:gd name="T62" fmla="*/ 387 w 732"/>
              <a:gd name="T63" fmla="*/ 489 h 594"/>
              <a:gd name="T64" fmla="*/ 372 w 732"/>
              <a:gd name="T65" fmla="*/ 490 h 594"/>
              <a:gd name="T66" fmla="*/ 349 w 732"/>
              <a:gd name="T67" fmla="*/ 477 h 594"/>
              <a:gd name="T68" fmla="*/ 316 w 732"/>
              <a:gd name="T69" fmla="*/ 464 h 594"/>
              <a:gd name="T70" fmla="*/ 290 w 732"/>
              <a:gd name="T71" fmla="*/ 472 h 594"/>
              <a:gd name="T72" fmla="*/ 268 w 732"/>
              <a:gd name="T73" fmla="*/ 466 h 594"/>
              <a:gd name="T74" fmla="*/ 242 w 732"/>
              <a:gd name="T75" fmla="*/ 457 h 594"/>
              <a:gd name="T76" fmla="*/ 224 w 732"/>
              <a:gd name="T77" fmla="*/ 439 h 594"/>
              <a:gd name="T78" fmla="*/ 214 w 732"/>
              <a:gd name="T79" fmla="*/ 430 h 594"/>
              <a:gd name="T80" fmla="*/ 194 w 732"/>
              <a:gd name="T81" fmla="*/ 418 h 594"/>
              <a:gd name="T82" fmla="*/ 182 w 732"/>
              <a:gd name="T83" fmla="*/ 399 h 594"/>
              <a:gd name="T84" fmla="*/ 162 w 732"/>
              <a:gd name="T85" fmla="*/ 388 h 594"/>
              <a:gd name="T86" fmla="*/ 156 w 732"/>
              <a:gd name="T87" fmla="*/ 361 h 594"/>
              <a:gd name="T88" fmla="*/ 151 w 732"/>
              <a:gd name="T89" fmla="*/ 330 h 594"/>
              <a:gd name="T90" fmla="*/ 161 w 732"/>
              <a:gd name="T91" fmla="*/ 306 h 594"/>
              <a:gd name="T92" fmla="*/ 149 w 732"/>
              <a:gd name="T93" fmla="*/ 278 h 594"/>
              <a:gd name="T94" fmla="*/ 148 w 732"/>
              <a:gd name="T95" fmla="*/ 251 h 594"/>
              <a:gd name="T96" fmla="*/ 156 w 732"/>
              <a:gd name="T97" fmla="*/ 220 h 594"/>
              <a:gd name="T98" fmla="*/ 141 w 732"/>
              <a:gd name="T99" fmla="*/ 181 h 594"/>
              <a:gd name="T100" fmla="*/ 122 w 732"/>
              <a:gd name="T101" fmla="*/ 191 h 594"/>
              <a:gd name="T102" fmla="*/ 107 w 732"/>
              <a:gd name="T103" fmla="*/ 189 h 594"/>
              <a:gd name="T104" fmla="*/ 87 w 732"/>
              <a:gd name="T105" fmla="*/ 189 h 594"/>
              <a:gd name="T106" fmla="*/ 65 w 732"/>
              <a:gd name="T107" fmla="*/ 193 h 594"/>
              <a:gd name="T108" fmla="*/ 40 w 732"/>
              <a:gd name="T109" fmla="*/ 199 h 594"/>
              <a:gd name="T110" fmla="*/ 12 w 732"/>
              <a:gd name="T111" fmla="*/ 184 h 594"/>
              <a:gd name="T112" fmla="*/ 61 w 732"/>
              <a:gd name="T113" fmla="*/ 151 h 594"/>
              <a:gd name="T114" fmla="*/ 118 w 732"/>
              <a:gd name="T115" fmla="*/ 158 h 594"/>
              <a:gd name="T116" fmla="*/ 163 w 732"/>
              <a:gd name="T117" fmla="*/ 134 h 594"/>
              <a:gd name="T118" fmla="*/ 195 w 732"/>
              <a:gd name="T119" fmla="*/ 121 h 594"/>
              <a:gd name="T120" fmla="*/ 259 w 732"/>
              <a:gd name="T121" fmla="*/ 100 h 594"/>
              <a:gd name="T122" fmla="*/ 292 w 732"/>
              <a:gd name="T123" fmla="*/ 71 h 594"/>
              <a:gd name="T124" fmla="*/ 323 w 732"/>
              <a:gd name="T125" fmla="*/ 21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2" h="594">
                <a:moveTo>
                  <a:pt x="362" y="0"/>
                </a:moveTo>
                <a:lnTo>
                  <a:pt x="384" y="0"/>
                </a:lnTo>
                <a:lnTo>
                  <a:pt x="410" y="0"/>
                </a:lnTo>
                <a:lnTo>
                  <a:pt x="410" y="0"/>
                </a:lnTo>
                <a:lnTo>
                  <a:pt x="411" y="1"/>
                </a:lnTo>
                <a:lnTo>
                  <a:pt x="412" y="1"/>
                </a:lnTo>
                <a:lnTo>
                  <a:pt x="413" y="1"/>
                </a:lnTo>
                <a:lnTo>
                  <a:pt x="413" y="2"/>
                </a:lnTo>
                <a:lnTo>
                  <a:pt x="414" y="2"/>
                </a:lnTo>
                <a:lnTo>
                  <a:pt x="415" y="4"/>
                </a:lnTo>
                <a:lnTo>
                  <a:pt x="415" y="4"/>
                </a:lnTo>
                <a:lnTo>
                  <a:pt x="416" y="5"/>
                </a:lnTo>
                <a:lnTo>
                  <a:pt x="417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0" y="6"/>
                </a:lnTo>
                <a:lnTo>
                  <a:pt x="421" y="7"/>
                </a:lnTo>
                <a:lnTo>
                  <a:pt x="421" y="7"/>
                </a:lnTo>
                <a:lnTo>
                  <a:pt x="422" y="8"/>
                </a:lnTo>
                <a:lnTo>
                  <a:pt x="423" y="8"/>
                </a:lnTo>
                <a:lnTo>
                  <a:pt x="424" y="9"/>
                </a:lnTo>
                <a:lnTo>
                  <a:pt x="424" y="9"/>
                </a:lnTo>
                <a:lnTo>
                  <a:pt x="425" y="10"/>
                </a:lnTo>
                <a:lnTo>
                  <a:pt x="425" y="10"/>
                </a:lnTo>
                <a:lnTo>
                  <a:pt x="426" y="11"/>
                </a:lnTo>
                <a:lnTo>
                  <a:pt x="427" y="11"/>
                </a:lnTo>
                <a:lnTo>
                  <a:pt x="427" y="12"/>
                </a:lnTo>
                <a:lnTo>
                  <a:pt x="428" y="12"/>
                </a:lnTo>
                <a:lnTo>
                  <a:pt x="429" y="12"/>
                </a:lnTo>
                <a:lnTo>
                  <a:pt x="429" y="13"/>
                </a:lnTo>
                <a:lnTo>
                  <a:pt x="430" y="14"/>
                </a:lnTo>
                <a:lnTo>
                  <a:pt x="430" y="14"/>
                </a:lnTo>
                <a:lnTo>
                  <a:pt x="430" y="15"/>
                </a:lnTo>
                <a:lnTo>
                  <a:pt x="430" y="15"/>
                </a:lnTo>
                <a:lnTo>
                  <a:pt x="430" y="16"/>
                </a:lnTo>
                <a:lnTo>
                  <a:pt x="430" y="17"/>
                </a:lnTo>
                <a:lnTo>
                  <a:pt x="430" y="17"/>
                </a:lnTo>
                <a:lnTo>
                  <a:pt x="431" y="18"/>
                </a:lnTo>
                <a:lnTo>
                  <a:pt x="430" y="19"/>
                </a:lnTo>
                <a:lnTo>
                  <a:pt x="430" y="20"/>
                </a:lnTo>
                <a:lnTo>
                  <a:pt x="430" y="21"/>
                </a:lnTo>
                <a:lnTo>
                  <a:pt x="430" y="21"/>
                </a:lnTo>
                <a:lnTo>
                  <a:pt x="430" y="21"/>
                </a:lnTo>
                <a:lnTo>
                  <a:pt x="430" y="22"/>
                </a:lnTo>
                <a:lnTo>
                  <a:pt x="431" y="23"/>
                </a:lnTo>
                <a:lnTo>
                  <a:pt x="431" y="23"/>
                </a:lnTo>
                <a:lnTo>
                  <a:pt x="432" y="24"/>
                </a:lnTo>
                <a:lnTo>
                  <a:pt x="433" y="26"/>
                </a:lnTo>
                <a:lnTo>
                  <a:pt x="432" y="27"/>
                </a:lnTo>
                <a:lnTo>
                  <a:pt x="433" y="28"/>
                </a:lnTo>
                <a:lnTo>
                  <a:pt x="434" y="28"/>
                </a:lnTo>
                <a:lnTo>
                  <a:pt x="434" y="29"/>
                </a:lnTo>
                <a:lnTo>
                  <a:pt x="435" y="29"/>
                </a:lnTo>
                <a:lnTo>
                  <a:pt x="436" y="30"/>
                </a:lnTo>
                <a:lnTo>
                  <a:pt x="437" y="30"/>
                </a:lnTo>
                <a:lnTo>
                  <a:pt x="438" y="31"/>
                </a:lnTo>
                <a:lnTo>
                  <a:pt x="438" y="31"/>
                </a:lnTo>
                <a:lnTo>
                  <a:pt x="439" y="32"/>
                </a:lnTo>
                <a:lnTo>
                  <a:pt x="440" y="31"/>
                </a:lnTo>
                <a:lnTo>
                  <a:pt x="440" y="32"/>
                </a:lnTo>
                <a:lnTo>
                  <a:pt x="441" y="32"/>
                </a:lnTo>
                <a:lnTo>
                  <a:pt x="441" y="33"/>
                </a:lnTo>
                <a:lnTo>
                  <a:pt x="442" y="33"/>
                </a:lnTo>
                <a:lnTo>
                  <a:pt x="442" y="33"/>
                </a:lnTo>
                <a:lnTo>
                  <a:pt x="442" y="34"/>
                </a:lnTo>
                <a:lnTo>
                  <a:pt x="442" y="35"/>
                </a:lnTo>
                <a:lnTo>
                  <a:pt x="442" y="35"/>
                </a:lnTo>
                <a:lnTo>
                  <a:pt x="442" y="36"/>
                </a:lnTo>
                <a:lnTo>
                  <a:pt x="442" y="37"/>
                </a:lnTo>
                <a:lnTo>
                  <a:pt x="443" y="39"/>
                </a:lnTo>
                <a:lnTo>
                  <a:pt x="443" y="40"/>
                </a:lnTo>
                <a:lnTo>
                  <a:pt x="443" y="41"/>
                </a:lnTo>
                <a:lnTo>
                  <a:pt x="444" y="41"/>
                </a:lnTo>
                <a:lnTo>
                  <a:pt x="445" y="41"/>
                </a:lnTo>
                <a:lnTo>
                  <a:pt x="446" y="42"/>
                </a:lnTo>
                <a:lnTo>
                  <a:pt x="446" y="43"/>
                </a:lnTo>
                <a:lnTo>
                  <a:pt x="447" y="43"/>
                </a:lnTo>
                <a:lnTo>
                  <a:pt x="448" y="42"/>
                </a:lnTo>
                <a:lnTo>
                  <a:pt x="449" y="41"/>
                </a:lnTo>
                <a:lnTo>
                  <a:pt x="450" y="41"/>
                </a:lnTo>
                <a:lnTo>
                  <a:pt x="450" y="41"/>
                </a:lnTo>
                <a:lnTo>
                  <a:pt x="451" y="40"/>
                </a:lnTo>
                <a:lnTo>
                  <a:pt x="451" y="39"/>
                </a:lnTo>
                <a:lnTo>
                  <a:pt x="451" y="39"/>
                </a:lnTo>
                <a:lnTo>
                  <a:pt x="452" y="38"/>
                </a:lnTo>
                <a:lnTo>
                  <a:pt x="452" y="39"/>
                </a:lnTo>
                <a:lnTo>
                  <a:pt x="453" y="40"/>
                </a:lnTo>
                <a:lnTo>
                  <a:pt x="454" y="41"/>
                </a:lnTo>
                <a:lnTo>
                  <a:pt x="455" y="41"/>
                </a:lnTo>
                <a:lnTo>
                  <a:pt x="455" y="42"/>
                </a:lnTo>
                <a:lnTo>
                  <a:pt x="456" y="42"/>
                </a:lnTo>
                <a:lnTo>
                  <a:pt x="457" y="42"/>
                </a:lnTo>
                <a:lnTo>
                  <a:pt x="458" y="42"/>
                </a:lnTo>
                <a:lnTo>
                  <a:pt x="459" y="42"/>
                </a:lnTo>
                <a:lnTo>
                  <a:pt x="460" y="42"/>
                </a:lnTo>
                <a:lnTo>
                  <a:pt x="461" y="42"/>
                </a:lnTo>
                <a:lnTo>
                  <a:pt x="462" y="43"/>
                </a:lnTo>
                <a:lnTo>
                  <a:pt x="463" y="44"/>
                </a:lnTo>
                <a:lnTo>
                  <a:pt x="463" y="44"/>
                </a:lnTo>
                <a:lnTo>
                  <a:pt x="463" y="45"/>
                </a:lnTo>
                <a:lnTo>
                  <a:pt x="463" y="47"/>
                </a:lnTo>
                <a:lnTo>
                  <a:pt x="462" y="49"/>
                </a:lnTo>
                <a:lnTo>
                  <a:pt x="462" y="50"/>
                </a:lnTo>
                <a:lnTo>
                  <a:pt x="462" y="50"/>
                </a:lnTo>
                <a:lnTo>
                  <a:pt x="462" y="51"/>
                </a:lnTo>
                <a:lnTo>
                  <a:pt x="463" y="52"/>
                </a:lnTo>
                <a:lnTo>
                  <a:pt x="463" y="53"/>
                </a:lnTo>
                <a:lnTo>
                  <a:pt x="463" y="54"/>
                </a:lnTo>
                <a:lnTo>
                  <a:pt x="462" y="54"/>
                </a:lnTo>
                <a:lnTo>
                  <a:pt x="463" y="56"/>
                </a:lnTo>
                <a:lnTo>
                  <a:pt x="464" y="56"/>
                </a:lnTo>
                <a:lnTo>
                  <a:pt x="464" y="56"/>
                </a:lnTo>
                <a:lnTo>
                  <a:pt x="465" y="57"/>
                </a:lnTo>
                <a:lnTo>
                  <a:pt x="466" y="58"/>
                </a:lnTo>
                <a:lnTo>
                  <a:pt x="465" y="59"/>
                </a:lnTo>
                <a:lnTo>
                  <a:pt x="466" y="60"/>
                </a:lnTo>
                <a:lnTo>
                  <a:pt x="466" y="61"/>
                </a:lnTo>
                <a:lnTo>
                  <a:pt x="467" y="61"/>
                </a:lnTo>
                <a:lnTo>
                  <a:pt x="466" y="62"/>
                </a:lnTo>
                <a:lnTo>
                  <a:pt x="466" y="63"/>
                </a:lnTo>
                <a:lnTo>
                  <a:pt x="465" y="64"/>
                </a:lnTo>
                <a:lnTo>
                  <a:pt x="465" y="65"/>
                </a:lnTo>
                <a:lnTo>
                  <a:pt x="465" y="66"/>
                </a:lnTo>
                <a:lnTo>
                  <a:pt x="465" y="67"/>
                </a:lnTo>
                <a:lnTo>
                  <a:pt x="467" y="67"/>
                </a:lnTo>
                <a:lnTo>
                  <a:pt x="468" y="68"/>
                </a:lnTo>
                <a:lnTo>
                  <a:pt x="469" y="68"/>
                </a:lnTo>
                <a:lnTo>
                  <a:pt x="471" y="69"/>
                </a:lnTo>
                <a:lnTo>
                  <a:pt x="471" y="69"/>
                </a:lnTo>
                <a:lnTo>
                  <a:pt x="471" y="68"/>
                </a:lnTo>
                <a:lnTo>
                  <a:pt x="471" y="67"/>
                </a:lnTo>
                <a:lnTo>
                  <a:pt x="471" y="67"/>
                </a:lnTo>
                <a:lnTo>
                  <a:pt x="470" y="66"/>
                </a:lnTo>
                <a:lnTo>
                  <a:pt x="470" y="65"/>
                </a:lnTo>
                <a:lnTo>
                  <a:pt x="471" y="64"/>
                </a:lnTo>
                <a:lnTo>
                  <a:pt x="471" y="64"/>
                </a:lnTo>
                <a:lnTo>
                  <a:pt x="472" y="64"/>
                </a:lnTo>
                <a:lnTo>
                  <a:pt x="473" y="63"/>
                </a:lnTo>
                <a:lnTo>
                  <a:pt x="475" y="63"/>
                </a:lnTo>
                <a:lnTo>
                  <a:pt x="475" y="63"/>
                </a:lnTo>
                <a:lnTo>
                  <a:pt x="476" y="64"/>
                </a:lnTo>
                <a:lnTo>
                  <a:pt x="477" y="64"/>
                </a:lnTo>
                <a:lnTo>
                  <a:pt x="478" y="64"/>
                </a:lnTo>
                <a:lnTo>
                  <a:pt x="479" y="65"/>
                </a:lnTo>
                <a:lnTo>
                  <a:pt x="479" y="65"/>
                </a:lnTo>
                <a:lnTo>
                  <a:pt x="480" y="65"/>
                </a:lnTo>
                <a:lnTo>
                  <a:pt x="481" y="64"/>
                </a:lnTo>
                <a:lnTo>
                  <a:pt x="481" y="65"/>
                </a:lnTo>
                <a:lnTo>
                  <a:pt x="482" y="68"/>
                </a:lnTo>
                <a:lnTo>
                  <a:pt x="482" y="69"/>
                </a:lnTo>
                <a:lnTo>
                  <a:pt x="481" y="69"/>
                </a:lnTo>
                <a:lnTo>
                  <a:pt x="480" y="69"/>
                </a:lnTo>
                <a:lnTo>
                  <a:pt x="480" y="70"/>
                </a:lnTo>
                <a:lnTo>
                  <a:pt x="480" y="71"/>
                </a:lnTo>
                <a:lnTo>
                  <a:pt x="481" y="71"/>
                </a:lnTo>
                <a:lnTo>
                  <a:pt x="481" y="71"/>
                </a:lnTo>
                <a:lnTo>
                  <a:pt x="482" y="72"/>
                </a:lnTo>
                <a:lnTo>
                  <a:pt x="483" y="73"/>
                </a:lnTo>
                <a:lnTo>
                  <a:pt x="483" y="74"/>
                </a:lnTo>
                <a:lnTo>
                  <a:pt x="483" y="74"/>
                </a:lnTo>
                <a:lnTo>
                  <a:pt x="483" y="75"/>
                </a:lnTo>
                <a:lnTo>
                  <a:pt x="483" y="76"/>
                </a:lnTo>
                <a:lnTo>
                  <a:pt x="484" y="77"/>
                </a:lnTo>
                <a:lnTo>
                  <a:pt x="484" y="77"/>
                </a:lnTo>
                <a:lnTo>
                  <a:pt x="485" y="77"/>
                </a:lnTo>
                <a:lnTo>
                  <a:pt x="485" y="78"/>
                </a:lnTo>
                <a:lnTo>
                  <a:pt x="485" y="79"/>
                </a:lnTo>
                <a:lnTo>
                  <a:pt x="484" y="79"/>
                </a:lnTo>
                <a:lnTo>
                  <a:pt x="484" y="80"/>
                </a:lnTo>
                <a:lnTo>
                  <a:pt x="486" y="82"/>
                </a:lnTo>
                <a:lnTo>
                  <a:pt x="486" y="83"/>
                </a:lnTo>
                <a:lnTo>
                  <a:pt x="487" y="85"/>
                </a:lnTo>
                <a:lnTo>
                  <a:pt x="487" y="86"/>
                </a:lnTo>
                <a:lnTo>
                  <a:pt x="487" y="86"/>
                </a:lnTo>
                <a:lnTo>
                  <a:pt x="488" y="87"/>
                </a:lnTo>
                <a:lnTo>
                  <a:pt x="489" y="87"/>
                </a:lnTo>
                <a:lnTo>
                  <a:pt x="490" y="87"/>
                </a:lnTo>
                <a:lnTo>
                  <a:pt x="491" y="87"/>
                </a:lnTo>
                <a:lnTo>
                  <a:pt x="492" y="87"/>
                </a:lnTo>
                <a:lnTo>
                  <a:pt x="493" y="86"/>
                </a:lnTo>
                <a:lnTo>
                  <a:pt x="494" y="86"/>
                </a:lnTo>
                <a:lnTo>
                  <a:pt x="494" y="86"/>
                </a:lnTo>
                <a:lnTo>
                  <a:pt x="495" y="86"/>
                </a:lnTo>
                <a:lnTo>
                  <a:pt x="496" y="86"/>
                </a:lnTo>
                <a:lnTo>
                  <a:pt x="498" y="86"/>
                </a:lnTo>
                <a:lnTo>
                  <a:pt x="498" y="87"/>
                </a:lnTo>
                <a:lnTo>
                  <a:pt x="498" y="88"/>
                </a:lnTo>
                <a:lnTo>
                  <a:pt x="498" y="89"/>
                </a:lnTo>
                <a:lnTo>
                  <a:pt x="499" y="90"/>
                </a:lnTo>
                <a:lnTo>
                  <a:pt x="500" y="90"/>
                </a:lnTo>
                <a:lnTo>
                  <a:pt x="501" y="90"/>
                </a:lnTo>
                <a:lnTo>
                  <a:pt x="501" y="91"/>
                </a:lnTo>
                <a:lnTo>
                  <a:pt x="501" y="92"/>
                </a:lnTo>
                <a:lnTo>
                  <a:pt x="501" y="93"/>
                </a:lnTo>
                <a:lnTo>
                  <a:pt x="501" y="93"/>
                </a:lnTo>
                <a:lnTo>
                  <a:pt x="502" y="94"/>
                </a:lnTo>
                <a:lnTo>
                  <a:pt x="502" y="94"/>
                </a:lnTo>
                <a:lnTo>
                  <a:pt x="503" y="94"/>
                </a:lnTo>
                <a:lnTo>
                  <a:pt x="504" y="94"/>
                </a:lnTo>
                <a:lnTo>
                  <a:pt x="505" y="94"/>
                </a:lnTo>
                <a:lnTo>
                  <a:pt x="506" y="94"/>
                </a:lnTo>
                <a:lnTo>
                  <a:pt x="507" y="94"/>
                </a:lnTo>
                <a:lnTo>
                  <a:pt x="508" y="94"/>
                </a:lnTo>
                <a:lnTo>
                  <a:pt x="509" y="94"/>
                </a:lnTo>
                <a:lnTo>
                  <a:pt x="510" y="94"/>
                </a:lnTo>
                <a:lnTo>
                  <a:pt x="510" y="94"/>
                </a:lnTo>
                <a:lnTo>
                  <a:pt x="511" y="92"/>
                </a:lnTo>
                <a:lnTo>
                  <a:pt x="513" y="92"/>
                </a:lnTo>
                <a:lnTo>
                  <a:pt x="514" y="92"/>
                </a:lnTo>
                <a:lnTo>
                  <a:pt x="515" y="91"/>
                </a:lnTo>
                <a:lnTo>
                  <a:pt x="515" y="91"/>
                </a:lnTo>
                <a:lnTo>
                  <a:pt x="515" y="90"/>
                </a:lnTo>
                <a:lnTo>
                  <a:pt x="515" y="90"/>
                </a:lnTo>
                <a:lnTo>
                  <a:pt x="515" y="89"/>
                </a:lnTo>
                <a:lnTo>
                  <a:pt x="515" y="88"/>
                </a:lnTo>
                <a:lnTo>
                  <a:pt x="515" y="87"/>
                </a:lnTo>
                <a:lnTo>
                  <a:pt x="515" y="87"/>
                </a:lnTo>
                <a:lnTo>
                  <a:pt x="515" y="86"/>
                </a:lnTo>
                <a:lnTo>
                  <a:pt x="515" y="85"/>
                </a:lnTo>
                <a:lnTo>
                  <a:pt x="516" y="85"/>
                </a:lnTo>
                <a:lnTo>
                  <a:pt x="517" y="84"/>
                </a:lnTo>
                <a:lnTo>
                  <a:pt x="517" y="82"/>
                </a:lnTo>
                <a:lnTo>
                  <a:pt x="517" y="81"/>
                </a:lnTo>
                <a:lnTo>
                  <a:pt x="517" y="81"/>
                </a:lnTo>
                <a:lnTo>
                  <a:pt x="517" y="80"/>
                </a:lnTo>
                <a:lnTo>
                  <a:pt x="518" y="79"/>
                </a:lnTo>
                <a:lnTo>
                  <a:pt x="519" y="79"/>
                </a:lnTo>
                <a:lnTo>
                  <a:pt x="519" y="80"/>
                </a:lnTo>
                <a:lnTo>
                  <a:pt x="520" y="80"/>
                </a:lnTo>
                <a:lnTo>
                  <a:pt x="521" y="81"/>
                </a:lnTo>
                <a:lnTo>
                  <a:pt x="521" y="81"/>
                </a:lnTo>
                <a:lnTo>
                  <a:pt x="522" y="81"/>
                </a:lnTo>
                <a:lnTo>
                  <a:pt x="523" y="81"/>
                </a:lnTo>
                <a:lnTo>
                  <a:pt x="524" y="81"/>
                </a:lnTo>
                <a:lnTo>
                  <a:pt x="525" y="80"/>
                </a:lnTo>
                <a:lnTo>
                  <a:pt x="525" y="80"/>
                </a:lnTo>
                <a:lnTo>
                  <a:pt x="525" y="79"/>
                </a:lnTo>
                <a:lnTo>
                  <a:pt x="526" y="79"/>
                </a:lnTo>
                <a:lnTo>
                  <a:pt x="527" y="79"/>
                </a:lnTo>
                <a:lnTo>
                  <a:pt x="527" y="78"/>
                </a:lnTo>
                <a:lnTo>
                  <a:pt x="528" y="77"/>
                </a:lnTo>
                <a:lnTo>
                  <a:pt x="527" y="76"/>
                </a:lnTo>
                <a:lnTo>
                  <a:pt x="527" y="75"/>
                </a:lnTo>
                <a:lnTo>
                  <a:pt x="528" y="75"/>
                </a:lnTo>
                <a:lnTo>
                  <a:pt x="529" y="75"/>
                </a:lnTo>
                <a:lnTo>
                  <a:pt x="531" y="74"/>
                </a:lnTo>
                <a:lnTo>
                  <a:pt x="531" y="76"/>
                </a:lnTo>
                <a:lnTo>
                  <a:pt x="532" y="77"/>
                </a:lnTo>
                <a:lnTo>
                  <a:pt x="532" y="77"/>
                </a:lnTo>
                <a:lnTo>
                  <a:pt x="532" y="77"/>
                </a:lnTo>
                <a:lnTo>
                  <a:pt x="534" y="76"/>
                </a:lnTo>
                <a:lnTo>
                  <a:pt x="535" y="77"/>
                </a:lnTo>
                <a:lnTo>
                  <a:pt x="536" y="77"/>
                </a:lnTo>
                <a:lnTo>
                  <a:pt x="537" y="77"/>
                </a:lnTo>
                <a:lnTo>
                  <a:pt x="537" y="78"/>
                </a:lnTo>
                <a:lnTo>
                  <a:pt x="538" y="78"/>
                </a:lnTo>
                <a:lnTo>
                  <a:pt x="539" y="78"/>
                </a:lnTo>
                <a:lnTo>
                  <a:pt x="540" y="79"/>
                </a:lnTo>
                <a:lnTo>
                  <a:pt x="539" y="80"/>
                </a:lnTo>
                <a:lnTo>
                  <a:pt x="539" y="81"/>
                </a:lnTo>
                <a:lnTo>
                  <a:pt x="540" y="81"/>
                </a:lnTo>
                <a:lnTo>
                  <a:pt x="540" y="83"/>
                </a:lnTo>
                <a:lnTo>
                  <a:pt x="541" y="84"/>
                </a:lnTo>
                <a:lnTo>
                  <a:pt x="542" y="85"/>
                </a:lnTo>
                <a:lnTo>
                  <a:pt x="542" y="86"/>
                </a:lnTo>
                <a:lnTo>
                  <a:pt x="543" y="86"/>
                </a:lnTo>
                <a:lnTo>
                  <a:pt x="544" y="86"/>
                </a:lnTo>
                <a:lnTo>
                  <a:pt x="544" y="86"/>
                </a:lnTo>
                <a:lnTo>
                  <a:pt x="544" y="87"/>
                </a:lnTo>
                <a:lnTo>
                  <a:pt x="544" y="87"/>
                </a:lnTo>
                <a:lnTo>
                  <a:pt x="545" y="86"/>
                </a:lnTo>
                <a:lnTo>
                  <a:pt x="545" y="86"/>
                </a:lnTo>
                <a:lnTo>
                  <a:pt x="545" y="87"/>
                </a:lnTo>
                <a:lnTo>
                  <a:pt x="546" y="87"/>
                </a:lnTo>
                <a:lnTo>
                  <a:pt x="546" y="87"/>
                </a:lnTo>
                <a:lnTo>
                  <a:pt x="547" y="87"/>
                </a:lnTo>
                <a:lnTo>
                  <a:pt x="548" y="88"/>
                </a:lnTo>
                <a:lnTo>
                  <a:pt x="548" y="88"/>
                </a:lnTo>
                <a:lnTo>
                  <a:pt x="548" y="89"/>
                </a:lnTo>
                <a:lnTo>
                  <a:pt x="549" y="88"/>
                </a:lnTo>
                <a:lnTo>
                  <a:pt x="549" y="89"/>
                </a:lnTo>
                <a:lnTo>
                  <a:pt x="550" y="88"/>
                </a:lnTo>
                <a:lnTo>
                  <a:pt x="550" y="88"/>
                </a:lnTo>
                <a:lnTo>
                  <a:pt x="551" y="89"/>
                </a:lnTo>
                <a:lnTo>
                  <a:pt x="551" y="89"/>
                </a:lnTo>
                <a:lnTo>
                  <a:pt x="551" y="90"/>
                </a:lnTo>
                <a:lnTo>
                  <a:pt x="551" y="90"/>
                </a:lnTo>
                <a:lnTo>
                  <a:pt x="551" y="90"/>
                </a:lnTo>
                <a:lnTo>
                  <a:pt x="551" y="91"/>
                </a:lnTo>
                <a:lnTo>
                  <a:pt x="551" y="91"/>
                </a:lnTo>
                <a:lnTo>
                  <a:pt x="551" y="92"/>
                </a:lnTo>
                <a:lnTo>
                  <a:pt x="551" y="92"/>
                </a:lnTo>
                <a:lnTo>
                  <a:pt x="552" y="92"/>
                </a:lnTo>
                <a:lnTo>
                  <a:pt x="552" y="93"/>
                </a:lnTo>
                <a:lnTo>
                  <a:pt x="552" y="93"/>
                </a:lnTo>
                <a:lnTo>
                  <a:pt x="552" y="94"/>
                </a:lnTo>
                <a:lnTo>
                  <a:pt x="553" y="94"/>
                </a:lnTo>
                <a:lnTo>
                  <a:pt x="553" y="95"/>
                </a:lnTo>
                <a:lnTo>
                  <a:pt x="554" y="96"/>
                </a:lnTo>
                <a:lnTo>
                  <a:pt x="554" y="97"/>
                </a:lnTo>
                <a:lnTo>
                  <a:pt x="554" y="97"/>
                </a:lnTo>
                <a:lnTo>
                  <a:pt x="555" y="98"/>
                </a:lnTo>
                <a:lnTo>
                  <a:pt x="555" y="98"/>
                </a:lnTo>
                <a:lnTo>
                  <a:pt x="555" y="98"/>
                </a:lnTo>
                <a:lnTo>
                  <a:pt x="555" y="99"/>
                </a:lnTo>
                <a:lnTo>
                  <a:pt x="555" y="100"/>
                </a:lnTo>
                <a:lnTo>
                  <a:pt x="555" y="100"/>
                </a:lnTo>
                <a:lnTo>
                  <a:pt x="554" y="100"/>
                </a:lnTo>
                <a:lnTo>
                  <a:pt x="554" y="101"/>
                </a:lnTo>
                <a:lnTo>
                  <a:pt x="553" y="101"/>
                </a:lnTo>
                <a:lnTo>
                  <a:pt x="553" y="101"/>
                </a:lnTo>
                <a:lnTo>
                  <a:pt x="552" y="102"/>
                </a:lnTo>
                <a:lnTo>
                  <a:pt x="552" y="103"/>
                </a:lnTo>
                <a:lnTo>
                  <a:pt x="552" y="103"/>
                </a:lnTo>
                <a:lnTo>
                  <a:pt x="552" y="104"/>
                </a:lnTo>
                <a:lnTo>
                  <a:pt x="552" y="105"/>
                </a:lnTo>
                <a:lnTo>
                  <a:pt x="552" y="105"/>
                </a:lnTo>
                <a:lnTo>
                  <a:pt x="551" y="106"/>
                </a:lnTo>
                <a:lnTo>
                  <a:pt x="551" y="106"/>
                </a:lnTo>
                <a:lnTo>
                  <a:pt x="551" y="106"/>
                </a:lnTo>
                <a:lnTo>
                  <a:pt x="551" y="107"/>
                </a:lnTo>
                <a:lnTo>
                  <a:pt x="551" y="107"/>
                </a:lnTo>
                <a:lnTo>
                  <a:pt x="550" y="107"/>
                </a:lnTo>
                <a:lnTo>
                  <a:pt x="550" y="108"/>
                </a:lnTo>
                <a:lnTo>
                  <a:pt x="550" y="108"/>
                </a:lnTo>
                <a:lnTo>
                  <a:pt x="550" y="109"/>
                </a:lnTo>
                <a:lnTo>
                  <a:pt x="550" y="109"/>
                </a:lnTo>
                <a:lnTo>
                  <a:pt x="550" y="109"/>
                </a:lnTo>
                <a:lnTo>
                  <a:pt x="550" y="110"/>
                </a:lnTo>
                <a:lnTo>
                  <a:pt x="550" y="111"/>
                </a:lnTo>
                <a:lnTo>
                  <a:pt x="549" y="111"/>
                </a:lnTo>
                <a:lnTo>
                  <a:pt x="549" y="112"/>
                </a:lnTo>
                <a:lnTo>
                  <a:pt x="548" y="112"/>
                </a:lnTo>
                <a:lnTo>
                  <a:pt x="548" y="113"/>
                </a:lnTo>
                <a:lnTo>
                  <a:pt x="548" y="113"/>
                </a:lnTo>
                <a:lnTo>
                  <a:pt x="548" y="113"/>
                </a:lnTo>
                <a:lnTo>
                  <a:pt x="548" y="114"/>
                </a:lnTo>
                <a:lnTo>
                  <a:pt x="547" y="114"/>
                </a:lnTo>
                <a:lnTo>
                  <a:pt x="547" y="115"/>
                </a:lnTo>
                <a:lnTo>
                  <a:pt x="547" y="116"/>
                </a:lnTo>
                <a:lnTo>
                  <a:pt x="547" y="116"/>
                </a:lnTo>
                <a:lnTo>
                  <a:pt x="547" y="117"/>
                </a:lnTo>
                <a:lnTo>
                  <a:pt x="546" y="118"/>
                </a:lnTo>
                <a:lnTo>
                  <a:pt x="546" y="119"/>
                </a:lnTo>
                <a:lnTo>
                  <a:pt x="546" y="119"/>
                </a:lnTo>
                <a:lnTo>
                  <a:pt x="546" y="120"/>
                </a:lnTo>
                <a:lnTo>
                  <a:pt x="546" y="120"/>
                </a:lnTo>
                <a:lnTo>
                  <a:pt x="547" y="121"/>
                </a:lnTo>
                <a:lnTo>
                  <a:pt x="547" y="121"/>
                </a:lnTo>
                <a:lnTo>
                  <a:pt x="548" y="122"/>
                </a:lnTo>
                <a:lnTo>
                  <a:pt x="548" y="123"/>
                </a:lnTo>
                <a:lnTo>
                  <a:pt x="549" y="124"/>
                </a:lnTo>
                <a:lnTo>
                  <a:pt x="549" y="124"/>
                </a:lnTo>
                <a:lnTo>
                  <a:pt x="550" y="125"/>
                </a:lnTo>
                <a:lnTo>
                  <a:pt x="550" y="126"/>
                </a:lnTo>
                <a:lnTo>
                  <a:pt x="551" y="127"/>
                </a:lnTo>
                <a:lnTo>
                  <a:pt x="551" y="127"/>
                </a:lnTo>
                <a:lnTo>
                  <a:pt x="551" y="128"/>
                </a:lnTo>
                <a:lnTo>
                  <a:pt x="550" y="129"/>
                </a:lnTo>
                <a:lnTo>
                  <a:pt x="550" y="130"/>
                </a:lnTo>
                <a:lnTo>
                  <a:pt x="550" y="131"/>
                </a:lnTo>
                <a:lnTo>
                  <a:pt x="550" y="131"/>
                </a:lnTo>
                <a:lnTo>
                  <a:pt x="550" y="131"/>
                </a:lnTo>
                <a:lnTo>
                  <a:pt x="550" y="132"/>
                </a:lnTo>
                <a:lnTo>
                  <a:pt x="550" y="132"/>
                </a:lnTo>
                <a:lnTo>
                  <a:pt x="550" y="132"/>
                </a:lnTo>
                <a:lnTo>
                  <a:pt x="550" y="133"/>
                </a:lnTo>
                <a:lnTo>
                  <a:pt x="549" y="133"/>
                </a:lnTo>
                <a:lnTo>
                  <a:pt x="549" y="132"/>
                </a:lnTo>
                <a:lnTo>
                  <a:pt x="548" y="132"/>
                </a:lnTo>
                <a:lnTo>
                  <a:pt x="548" y="132"/>
                </a:lnTo>
                <a:lnTo>
                  <a:pt x="547" y="132"/>
                </a:lnTo>
                <a:lnTo>
                  <a:pt x="546" y="132"/>
                </a:lnTo>
                <a:lnTo>
                  <a:pt x="546" y="132"/>
                </a:lnTo>
                <a:lnTo>
                  <a:pt x="545" y="131"/>
                </a:lnTo>
                <a:lnTo>
                  <a:pt x="544" y="131"/>
                </a:lnTo>
                <a:lnTo>
                  <a:pt x="544" y="132"/>
                </a:lnTo>
                <a:lnTo>
                  <a:pt x="543" y="132"/>
                </a:lnTo>
                <a:lnTo>
                  <a:pt x="543" y="133"/>
                </a:lnTo>
                <a:lnTo>
                  <a:pt x="542" y="133"/>
                </a:lnTo>
                <a:lnTo>
                  <a:pt x="542" y="134"/>
                </a:lnTo>
                <a:lnTo>
                  <a:pt x="542" y="134"/>
                </a:lnTo>
                <a:lnTo>
                  <a:pt x="542" y="134"/>
                </a:lnTo>
                <a:lnTo>
                  <a:pt x="541" y="134"/>
                </a:lnTo>
                <a:lnTo>
                  <a:pt x="541" y="134"/>
                </a:lnTo>
                <a:lnTo>
                  <a:pt x="540" y="134"/>
                </a:lnTo>
                <a:lnTo>
                  <a:pt x="540" y="134"/>
                </a:lnTo>
                <a:lnTo>
                  <a:pt x="539" y="134"/>
                </a:lnTo>
                <a:lnTo>
                  <a:pt x="539" y="135"/>
                </a:lnTo>
                <a:lnTo>
                  <a:pt x="539" y="135"/>
                </a:lnTo>
                <a:lnTo>
                  <a:pt x="539" y="136"/>
                </a:lnTo>
                <a:lnTo>
                  <a:pt x="539" y="136"/>
                </a:lnTo>
                <a:lnTo>
                  <a:pt x="539" y="136"/>
                </a:lnTo>
                <a:lnTo>
                  <a:pt x="540" y="136"/>
                </a:lnTo>
                <a:lnTo>
                  <a:pt x="541" y="136"/>
                </a:lnTo>
                <a:lnTo>
                  <a:pt x="541" y="136"/>
                </a:lnTo>
                <a:lnTo>
                  <a:pt x="541" y="136"/>
                </a:lnTo>
                <a:lnTo>
                  <a:pt x="541" y="137"/>
                </a:lnTo>
                <a:lnTo>
                  <a:pt x="541" y="137"/>
                </a:lnTo>
                <a:lnTo>
                  <a:pt x="541" y="139"/>
                </a:lnTo>
                <a:lnTo>
                  <a:pt x="541" y="139"/>
                </a:lnTo>
                <a:lnTo>
                  <a:pt x="541" y="140"/>
                </a:lnTo>
                <a:lnTo>
                  <a:pt x="541" y="141"/>
                </a:lnTo>
                <a:lnTo>
                  <a:pt x="541" y="141"/>
                </a:lnTo>
                <a:lnTo>
                  <a:pt x="540" y="141"/>
                </a:lnTo>
                <a:lnTo>
                  <a:pt x="540" y="142"/>
                </a:lnTo>
                <a:lnTo>
                  <a:pt x="540" y="142"/>
                </a:lnTo>
                <a:lnTo>
                  <a:pt x="539" y="143"/>
                </a:lnTo>
                <a:lnTo>
                  <a:pt x="539" y="143"/>
                </a:lnTo>
                <a:lnTo>
                  <a:pt x="539" y="144"/>
                </a:lnTo>
                <a:lnTo>
                  <a:pt x="540" y="145"/>
                </a:lnTo>
                <a:lnTo>
                  <a:pt x="540" y="145"/>
                </a:lnTo>
                <a:lnTo>
                  <a:pt x="541" y="144"/>
                </a:lnTo>
                <a:lnTo>
                  <a:pt x="541" y="144"/>
                </a:lnTo>
                <a:lnTo>
                  <a:pt x="541" y="144"/>
                </a:lnTo>
                <a:lnTo>
                  <a:pt x="541" y="145"/>
                </a:lnTo>
                <a:lnTo>
                  <a:pt x="542" y="145"/>
                </a:lnTo>
                <a:lnTo>
                  <a:pt x="542" y="145"/>
                </a:lnTo>
                <a:lnTo>
                  <a:pt x="543" y="145"/>
                </a:lnTo>
                <a:lnTo>
                  <a:pt x="544" y="145"/>
                </a:lnTo>
                <a:lnTo>
                  <a:pt x="544" y="145"/>
                </a:lnTo>
                <a:lnTo>
                  <a:pt x="545" y="146"/>
                </a:lnTo>
                <a:lnTo>
                  <a:pt x="546" y="146"/>
                </a:lnTo>
                <a:lnTo>
                  <a:pt x="546" y="147"/>
                </a:lnTo>
                <a:lnTo>
                  <a:pt x="546" y="147"/>
                </a:lnTo>
                <a:lnTo>
                  <a:pt x="547" y="147"/>
                </a:lnTo>
                <a:lnTo>
                  <a:pt x="547" y="147"/>
                </a:lnTo>
                <a:lnTo>
                  <a:pt x="546" y="147"/>
                </a:lnTo>
                <a:lnTo>
                  <a:pt x="546" y="148"/>
                </a:lnTo>
                <a:lnTo>
                  <a:pt x="546" y="148"/>
                </a:lnTo>
                <a:lnTo>
                  <a:pt x="546" y="149"/>
                </a:lnTo>
                <a:lnTo>
                  <a:pt x="546" y="149"/>
                </a:lnTo>
                <a:lnTo>
                  <a:pt x="547" y="150"/>
                </a:lnTo>
                <a:lnTo>
                  <a:pt x="547" y="151"/>
                </a:lnTo>
                <a:lnTo>
                  <a:pt x="547" y="151"/>
                </a:lnTo>
                <a:lnTo>
                  <a:pt x="546" y="152"/>
                </a:lnTo>
                <a:lnTo>
                  <a:pt x="546" y="152"/>
                </a:lnTo>
                <a:lnTo>
                  <a:pt x="545" y="153"/>
                </a:lnTo>
                <a:lnTo>
                  <a:pt x="544" y="154"/>
                </a:lnTo>
                <a:lnTo>
                  <a:pt x="544" y="155"/>
                </a:lnTo>
                <a:lnTo>
                  <a:pt x="544" y="155"/>
                </a:lnTo>
                <a:lnTo>
                  <a:pt x="545" y="155"/>
                </a:lnTo>
                <a:lnTo>
                  <a:pt x="545" y="155"/>
                </a:lnTo>
                <a:lnTo>
                  <a:pt x="544" y="156"/>
                </a:lnTo>
                <a:lnTo>
                  <a:pt x="544" y="156"/>
                </a:lnTo>
                <a:lnTo>
                  <a:pt x="544" y="156"/>
                </a:lnTo>
                <a:lnTo>
                  <a:pt x="545" y="156"/>
                </a:lnTo>
                <a:lnTo>
                  <a:pt x="545" y="157"/>
                </a:lnTo>
                <a:lnTo>
                  <a:pt x="545" y="157"/>
                </a:lnTo>
                <a:lnTo>
                  <a:pt x="545" y="157"/>
                </a:lnTo>
                <a:lnTo>
                  <a:pt x="546" y="158"/>
                </a:lnTo>
                <a:lnTo>
                  <a:pt x="546" y="158"/>
                </a:lnTo>
                <a:lnTo>
                  <a:pt x="547" y="158"/>
                </a:lnTo>
                <a:lnTo>
                  <a:pt x="547" y="158"/>
                </a:lnTo>
                <a:lnTo>
                  <a:pt x="548" y="158"/>
                </a:lnTo>
                <a:lnTo>
                  <a:pt x="548" y="159"/>
                </a:lnTo>
                <a:lnTo>
                  <a:pt x="549" y="159"/>
                </a:lnTo>
                <a:lnTo>
                  <a:pt x="549" y="159"/>
                </a:lnTo>
                <a:lnTo>
                  <a:pt x="550" y="159"/>
                </a:lnTo>
                <a:lnTo>
                  <a:pt x="550" y="159"/>
                </a:lnTo>
                <a:lnTo>
                  <a:pt x="549" y="159"/>
                </a:lnTo>
                <a:lnTo>
                  <a:pt x="548" y="160"/>
                </a:lnTo>
                <a:lnTo>
                  <a:pt x="548" y="160"/>
                </a:lnTo>
                <a:lnTo>
                  <a:pt x="548" y="160"/>
                </a:lnTo>
                <a:lnTo>
                  <a:pt x="547" y="160"/>
                </a:lnTo>
                <a:lnTo>
                  <a:pt x="547" y="161"/>
                </a:lnTo>
                <a:lnTo>
                  <a:pt x="548" y="161"/>
                </a:lnTo>
                <a:lnTo>
                  <a:pt x="548" y="161"/>
                </a:lnTo>
                <a:lnTo>
                  <a:pt x="549" y="161"/>
                </a:lnTo>
                <a:lnTo>
                  <a:pt x="549" y="162"/>
                </a:lnTo>
                <a:lnTo>
                  <a:pt x="550" y="162"/>
                </a:lnTo>
                <a:lnTo>
                  <a:pt x="550" y="162"/>
                </a:lnTo>
                <a:lnTo>
                  <a:pt x="550" y="162"/>
                </a:lnTo>
                <a:lnTo>
                  <a:pt x="551" y="162"/>
                </a:lnTo>
                <a:lnTo>
                  <a:pt x="551" y="162"/>
                </a:lnTo>
                <a:lnTo>
                  <a:pt x="551" y="163"/>
                </a:lnTo>
                <a:lnTo>
                  <a:pt x="552" y="163"/>
                </a:lnTo>
                <a:lnTo>
                  <a:pt x="552" y="164"/>
                </a:lnTo>
                <a:lnTo>
                  <a:pt x="552" y="164"/>
                </a:lnTo>
                <a:lnTo>
                  <a:pt x="552" y="165"/>
                </a:lnTo>
                <a:lnTo>
                  <a:pt x="552" y="166"/>
                </a:lnTo>
                <a:lnTo>
                  <a:pt x="552" y="166"/>
                </a:lnTo>
                <a:lnTo>
                  <a:pt x="552" y="166"/>
                </a:lnTo>
                <a:lnTo>
                  <a:pt x="552" y="167"/>
                </a:lnTo>
                <a:lnTo>
                  <a:pt x="552" y="166"/>
                </a:lnTo>
                <a:lnTo>
                  <a:pt x="553" y="167"/>
                </a:lnTo>
                <a:lnTo>
                  <a:pt x="553" y="167"/>
                </a:lnTo>
                <a:lnTo>
                  <a:pt x="553" y="168"/>
                </a:lnTo>
                <a:lnTo>
                  <a:pt x="553" y="170"/>
                </a:lnTo>
                <a:lnTo>
                  <a:pt x="552" y="170"/>
                </a:lnTo>
                <a:lnTo>
                  <a:pt x="552" y="170"/>
                </a:lnTo>
                <a:lnTo>
                  <a:pt x="552" y="171"/>
                </a:lnTo>
                <a:lnTo>
                  <a:pt x="552" y="171"/>
                </a:lnTo>
                <a:lnTo>
                  <a:pt x="552" y="171"/>
                </a:lnTo>
                <a:lnTo>
                  <a:pt x="553" y="171"/>
                </a:lnTo>
                <a:lnTo>
                  <a:pt x="553" y="172"/>
                </a:lnTo>
                <a:lnTo>
                  <a:pt x="554" y="172"/>
                </a:lnTo>
                <a:lnTo>
                  <a:pt x="554" y="172"/>
                </a:lnTo>
                <a:lnTo>
                  <a:pt x="554" y="171"/>
                </a:lnTo>
                <a:lnTo>
                  <a:pt x="555" y="171"/>
                </a:lnTo>
                <a:lnTo>
                  <a:pt x="555" y="172"/>
                </a:lnTo>
                <a:lnTo>
                  <a:pt x="555" y="172"/>
                </a:lnTo>
                <a:lnTo>
                  <a:pt x="555" y="172"/>
                </a:lnTo>
                <a:lnTo>
                  <a:pt x="555" y="173"/>
                </a:lnTo>
                <a:lnTo>
                  <a:pt x="555" y="173"/>
                </a:lnTo>
                <a:lnTo>
                  <a:pt x="554" y="173"/>
                </a:lnTo>
                <a:lnTo>
                  <a:pt x="554" y="174"/>
                </a:lnTo>
                <a:lnTo>
                  <a:pt x="554" y="174"/>
                </a:lnTo>
                <a:lnTo>
                  <a:pt x="554" y="174"/>
                </a:lnTo>
                <a:lnTo>
                  <a:pt x="553" y="175"/>
                </a:lnTo>
                <a:lnTo>
                  <a:pt x="553" y="175"/>
                </a:lnTo>
                <a:lnTo>
                  <a:pt x="553" y="175"/>
                </a:lnTo>
                <a:lnTo>
                  <a:pt x="552" y="176"/>
                </a:lnTo>
                <a:lnTo>
                  <a:pt x="552" y="176"/>
                </a:lnTo>
                <a:lnTo>
                  <a:pt x="552" y="177"/>
                </a:lnTo>
                <a:lnTo>
                  <a:pt x="552" y="177"/>
                </a:lnTo>
                <a:lnTo>
                  <a:pt x="552" y="178"/>
                </a:lnTo>
                <a:lnTo>
                  <a:pt x="552" y="178"/>
                </a:lnTo>
                <a:lnTo>
                  <a:pt x="552" y="179"/>
                </a:lnTo>
                <a:lnTo>
                  <a:pt x="552" y="179"/>
                </a:lnTo>
                <a:lnTo>
                  <a:pt x="551" y="180"/>
                </a:lnTo>
                <a:lnTo>
                  <a:pt x="550" y="180"/>
                </a:lnTo>
                <a:lnTo>
                  <a:pt x="550" y="180"/>
                </a:lnTo>
                <a:lnTo>
                  <a:pt x="550" y="181"/>
                </a:lnTo>
                <a:lnTo>
                  <a:pt x="550" y="181"/>
                </a:lnTo>
                <a:lnTo>
                  <a:pt x="549" y="181"/>
                </a:lnTo>
                <a:lnTo>
                  <a:pt x="548" y="181"/>
                </a:lnTo>
                <a:lnTo>
                  <a:pt x="548" y="181"/>
                </a:lnTo>
                <a:lnTo>
                  <a:pt x="547" y="181"/>
                </a:lnTo>
                <a:lnTo>
                  <a:pt x="547" y="181"/>
                </a:lnTo>
                <a:lnTo>
                  <a:pt x="547" y="181"/>
                </a:lnTo>
                <a:lnTo>
                  <a:pt x="546" y="181"/>
                </a:lnTo>
                <a:lnTo>
                  <a:pt x="546" y="181"/>
                </a:lnTo>
                <a:lnTo>
                  <a:pt x="546" y="181"/>
                </a:lnTo>
                <a:lnTo>
                  <a:pt x="545" y="181"/>
                </a:lnTo>
                <a:lnTo>
                  <a:pt x="545" y="181"/>
                </a:lnTo>
                <a:lnTo>
                  <a:pt x="544" y="181"/>
                </a:lnTo>
                <a:lnTo>
                  <a:pt x="545" y="182"/>
                </a:lnTo>
                <a:lnTo>
                  <a:pt x="545" y="182"/>
                </a:lnTo>
                <a:lnTo>
                  <a:pt x="546" y="182"/>
                </a:lnTo>
                <a:lnTo>
                  <a:pt x="546" y="182"/>
                </a:lnTo>
                <a:lnTo>
                  <a:pt x="547" y="182"/>
                </a:lnTo>
                <a:lnTo>
                  <a:pt x="547" y="183"/>
                </a:lnTo>
                <a:lnTo>
                  <a:pt x="547" y="183"/>
                </a:lnTo>
                <a:lnTo>
                  <a:pt x="548" y="183"/>
                </a:lnTo>
                <a:lnTo>
                  <a:pt x="549" y="184"/>
                </a:lnTo>
                <a:lnTo>
                  <a:pt x="549" y="184"/>
                </a:lnTo>
                <a:lnTo>
                  <a:pt x="549" y="184"/>
                </a:lnTo>
                <a:lnTo>
                  <a:pt x="549" y="185"/>
                </a:lnTo>
                <a:lnTo>
                  <a:pt x="549" y="185"/>
                </a:lnTo>
                <a:lnTo>
                  <a:pt x="549" y="186"/>
                </a:lnTo>
                <a:lnTo>
                  <a:pt x="548" y="187"/>
                </a:lnTo>
                <a:lnTo>
                  <a:pt x="548" y="188"/>
                </a:lnTo>
                <a:lnTo>
                  <a:pt x="548" y="189"/>
                </a:lnTo>
                <a:lnTo>
                  <a:pt x="548" y="189"/>
                </a:lnTo>
                <a:lnTo>
                  <a:pt x="548" y="189"/>
                </a:lnTo>
                <a:lnTo>
                  <a:pt x="549" y="190"/>
                </a:lnTo>
                <a:lnTo>
                  <a:pt x="550" y="190"/>
                </a:lnTo>
                <a:lnTo>
                  <a:pt x="550" y="190"/>
                </a:lnTo>
                <a:lnTo>
                  <a:pt x="550" y="191"/>
                </a:lnTo>
                <a:lnTo>
                  <a:pt x="550" y="191"/>
                </a:lnTo>
                <a:lnTo>
                  <a:pt x="550" y="191"/>
                </a:lnTo>
                <a:lnTo>
                  <a:pt x="549" y="192"/>
                </a:lnTo>
                <a:lnTo>
                  <a:pt x="549" y="192"/>
                </a:lnTo>
                <a:lnTo>
                  <a:pt x="550" y="192"/>
                </a:lnTo>
                <a:lnTo>
                  <a:pt x="550" y="192"/>
                </a:lnTo>
                <a:lnTo>
                  <a:pt x="551" y="192"/>
                </a:lnTo>
                <a:lnTo>
                  <a:pt x="551" y="193"/>
                </a:lnTo>
                <a:lnTo>
                  <a:pt x="551" y="193"/>
                </a:lnTo>
                <a:lnTo>
                  <a:pt x="551" y="193"/>
                </a:lnTo>
                <a:lnTo>
                  <a:pt x="551" y="194"/>
                </a:lnTo>
                <a:lnTo>
                  <a:pt x="551" y="194"/>
                </a:lnTo>
                <a:lnTo>
                  <a:pt x="551" y="195"/>
                </a:lnTo>
                <a:lnTo>
                  <a:pt x="552" y="196"/>
                </a:lnTo>
                <a:lnTo>
                  <a:pt x="552" y="196"/>
                </a:lnTo>
                <a:lnTo>
                  <a:pt x="552" y="197"/>
                </a:lnTo>
                <a:lnTo>
                  <a:pt x="552" y="198"/>
                </a:lnTo>
                <a:lnTo>
                  <a:pt x="552" y="198"/>
                </a:lnTo>
                <a:lnTo>
                  <a:pt x="552" y="199"/>
                </a:lnTo>
                <a:lnTo>
                  <a:pt x="552" y="200"/>
                </a:lnTo>
                <a:lnTo>
                  <a:pt x="552" y="200"/>
                </a:lnTo>
                <a:lnTo>
                  <a:pt x="551" y="201"/>
                </a:lnTo>
                <a:lnTo>
                  <a:pt x="550" y="201"/>
                </a:lnTo>
                <a:lnTo>
                  <a:pt x="550" y="201"/>
                </a:lnTo>
                <a:lnTo>
                  <a:pt x="550" y="202"/>
                </a:lnTo>
                <a:lnTo>
                  <a:pt x="550" y="202"/>
                </a:lnTo>
                <a:lnTo>
                  <a:pt x="550" y="203"/>
                </a:lnTo>
                <a:lnTo>
                  <a:pt x="550" y="204"/>
                </a:lnTo>
                <a:lnTo>
                  <a:pt x="550" y="204"/>
                </a:lnTo>
                <a:lnTo>
                  <a:pt x="550" y="204"/>
                </a:lnTo>
                <a:lnTo>
                  <a:pt x="550" y="204"/>
                </a:lnTo>
                <a:lnTo>
                  <a:pt x="550" y="205"/>
                </a:lnTo>
                <a:lnTo>
                  <a:pt x="549" y="206"/>
                </a:lnTo>
                <a:lnTo>
                  <a:pt x="549" y="207"/>
                </a:lnTo>
                <a:lnTo>
                  <a:pt x="548" y="207"/>
                </a:lnTo>
                <a:lnTo>
                  <a:pt x="549" y="207"/>
                </a:lnTo>
                <a:lnTo>
                  <a:pt x="549" y="207"/>
                </a:lnTo>
                <a:lnTo>
                  <a:pt x="550" y="207"/>
                </a:lnTo>
                <a:lnTo>
                  <a:pt x="550" y="208"/>
                </a:lnTo>
                <a:lnTo>
                  <a:pt x="550" y="209"/>
                </a:lnTo>
                <a:lnTo>
                  <a:pt x="549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1"/>
                </a:lnTo>
                <a:lnTo>
                  <a:pt x="548" y="211"/>
                </a:lnTo>
                <a:lnTo>
                  <a:pt x="548" y="211"/>
                </a:lnTo>
                <a:lnTo>
                  <a:pt x="548" y="212"/>
                </a:lnTo>
                <a:lnTo>
                  <a:pt x="548" y="212"/>
                </a:lnTo>
                <a:lnTo>
                  <a:pt x="548" y="212"/>
                </a:lnTo>
                <a:lnTo>
                  <a:pt x="548" y="213"/>
                </a:lnTo>
                <a:lnTo>
                  <a:pt x="547" y="213"/>
                </a:lnTo>
                <a:lnTo>
                  <a:pt x="547" y="214"/>
                </a:lnTo>
                <a:lnTo>
                  <a:pt x="547" y="215"/>
                </a:lnTo>
                <a:lnTo>
                  <a:pt x="547" y="215"/>
                </a:lnTo>
                <a:lnTo>
                  <a:pt x="546" y="215"/>
                </a:lnTo>
                <a:lnTo>
                  <a:pt x="545" y="216"/>
                </a:lnTo>
                <a:lnTo>
                  <a:pt x="545" y="216"/>
                </a:lnTo>
                <a:lnTo>
                  <a:pt x="544" y="216"/>
                </a:lnTo>
                <a:lnTo>
                  <a:pt x="544" y="216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4" y="218"/>
                </a:lnTo>
                <a:lnTo>
                  <a:pt x="544" y="219"/>
                </a:lnTo>
                <a:lnTo>
                  <a:pt x="544" y="219"/>
                </a:lnTo>
                <a:lnTo>
                  <a:pt x="544" y="219"/>
                </a:lnTo>
                <a:lnTo>
                  <a:pt x="544" y="220"/>
                </a:lnTo>
                <a:lnTo>
                  <a:pt x="544" y="221"/>
                </a:lnTo>
                <a:lnTo>
                  <a:pt x="543" y="221"/>
                </a:lnTo>
                <a:lnTo>
                  <a:pt x="543" y="222"/>
                </a:lnTo>
                <a:lnTo>
                  <a:pt x="543" y="223"/>
                </a:lnTo>
                <a:lnTo>
                  <a:pt x="543" y="223"/>
                </a:lnTo>
                <a:lnTo>
                  <a:pt x="543" y="224"/>
                </a:lnTo>
                <a:lnTo>
                  <a:pt x="543" y="225"/>
                </a:lnTo>
                <a:lnTo>
                  <a:pt x="543" y="226"/>
                </a:lnTo>
                <a:lnTo>
                  <a:pt x="542" y="226"/>
                </a:lnTo>
                <a:lnTo>
                  <a:pt x="542" y="227"/>
                </a:lnTo>
                <a:lnTo>
                  <a:pt x="542" y="227"/>
                </a:lnTo>
                <a:lnTo>
                  <a:pt x="542" y="227"/>
                </a:lnTo>
                <a:lnTo>
                  <a:pt x="542" y="228"/>
                </a:lnTo>
                <a:lnTo>
                  <a:pt x="543" y="228"/>
                </a:lnTo>
                <a:lnTo>
                  <a:pt x="543" y="228"/>
                </a:lnTo>
                <a:lnTo>
                  <a:pt x="544" y="228"/>
                </a:lnTo>
                <a:lnTo>
                  <a:pt x="544" y="228"/>
                </a:lnTo>
                <a:lnTo>
                  <a:pt x="544" y="228"/>
                </a:lnTo>
                <a:lnTo>
                  <a:pt x="545" y="228"/>
                </a:lnTo>
                <a:lnTo>
                  <a:pt x="546" y="229"/>
                </a:lnTo>
                <a:lnTo>
                  <a:pt x="546" y="229"/>
                </a:lnTo>
                <a:lnTo>
                  <a:pt x="546" y="229"/>
                </a:lnTo>
                <a:lnTo>
                  <a:pt x="546" y="230"/>
                </a:lnTo>
                <a:lnTo>
                  <a:pt x="546" y="231"/>
                </a:lnTo>
                <a:lnTo>
                  <a:pt x="546" y="231"/>
                </a:lnTo>
                <a:lnTo>
                  <a:pt x="547" y="231"/>
                </a:lnTo>
                <a:lnTo>
                  <a:pt x="547" y="232"/>
                </a:lnTo>
                <a:lnTo>
                  <a:pt x="547" y="232"/>
                </a:lnTo>
                <a:lnTo>
                  <a:pt x="546" y="232"/>
                </a:lnTo>
                <a:lnTo>
                  <a:pt x="546" y="232"/>
                </a:lnTo>
                <a:lnTo>
                  <a:pt x="546" y="232"/>
                </a:lnTo>
                <a:lnTo>
                  <a:pt x="545" y="232"/>
                </a:lnTo>
                <a:lnTo>
                  <a:pt x="545" y="232"/>
                </a:lnTo>
                <a:lnTo>
                  <a:pt x="544" y="232"/>
                </a:lnTo>
                <a:lnTo>
                  <a:pt x="545" y="233"/>
                </a:lnTo>
                <a:lnTo>
                  <a:pt x="545" y="234"/>
                </a:lnTo>
                <a:lnTo>
                  <a:pt x="544" y="234"/>
                </a:lnTo>
                <a:lnTo>
                  <a:pt x="544" y="235"/>
                </a:lnTo>
                <a:lnTo>
                  <a:pt x="544" y="235"/>
                </a:lnTo>
                <a:lnTo>
                  <a:pt x="544" y="236"/>
                </a:lnTo>
                <a:lnTo>
                  <a:pt x="544" y="236"/>
                </a:lnTo>
                <a:lnTo>
                  <a:pt x="544" y="237"/>
                </a:lnTo>
                <a:lnTo>
                  <a:pt x="545" y="238"/>
                </a:lnTo>
                <a:lnTo>
                  <a:pt x="545" y="238"/>
                </a:lnTo>
                <a:lnTo>
                  <a:pt x="546" y="239"/>
                </a:lnTo>
                <a:lnTo>
                  <a:pt x="546" y="239"/>
                </a:lnTo>
                <a:lnTo>
                  <a:pt x="547" y="240"/>
                </a:lnTo>
                <a:lnTo>
                  <a:pt x="547" y="240"/>
                </a:lnTo>
                <a:lnTo>
                  <a:pt x="547" y="241"/>
                </a:lnTo>
                <a:lnTo>
                  <a:pt x="547" y="241"/>
                </a:lnTo>
                <a:lnTo>
                  <a:pt x="548" y="242"/>
                </a:lnTo>
                <a:lnTo>
                  <a:pt x="548" y="242"/>
                </a:lnTo>
                <a:lnTo>
                  <a:pt x="547" y="242"/>
                </a:lnTo>
                <a:lnTo>
                  <a:pt x="547" y="242"/>
                </a:lnTo>
                <a:lnTo>
                  <a:pt x="547" y="243"/>
                </a:lnTo>
                <a:lnTo>
                  <a:pt x="547" y="243"/>
                </a:lnTo>
                <a:lnTo>
                  <a:pt x="547" y="244"/>
                </a:lnTo>
                <a:lnTo>
                  <a:pt x="548" y="244"/>
                </a:lnTo>
                <a:lnTo>
                  <a:pt x="549" y="245"/>
                </a:lnTo>
                <a:lnTo>
                  <a:pt x="549" y="245"/>
                </a:lnTo>
                <a:lnTo>
                  <a:pt x="550" y="245"/>
                </a:lnTo>
                <a:lnTo>
                  <a:pt x="551" y="245"/>
                </a:lnTo>
                <a:lnTo>
                  <a:pt x="551" y="246"/>
                </a:lnTo>
                <a:lnTo>
                  <a:pt x="551" y="246"/>
                </a:lnTo>
                <a:lnTo>
                  <a:pt x="551" y="247"/>
                </a:lnTo>
                <a:lnTo>
                  <a:pt x="552" y="247"/>
                </a:lnTo>
                <a:lnTo>
                  <a:pt x="552" y="248"/>
                </a:lnTo>
                <a:lnTo>
                  <a:pt x="552" y="248"/>
                </a:lnTo>
                <a:lnTo>
                  <a:pt x="552" y="249"/>
                </a:lnTo>
                <a:lnTo>
                  <a:pt x="552" y="249"/>
                </a:lnTo>
                <a:lnTo>
                  <a:pt x="552" y="250"/>
                </a:lnTo>
                <a:lnTo>
                  <a:pt x="552" y="250"/>
                </a:lnTo>
                <a:lnTo>
                  <a:pt x="552" y="250"/>
                </a:lnTo>
                <a:lnTo>
                  <a:pt x="553" y="251"/>
                </a:lnTo>
                <a:lnTo>
                  <a:pt x="553" y="251"/>
                </a:lnTo>
                <a:lnTo>
                  <a:pt x="554" y="251"/>
                </a:lnTo>
                <a:lnTo>
                  <a:pt x="554" y="252"/>
                </a:lnTo>
                <a:lnTo>
                  <a:pt x="554" y="252"/>
                </a:lnTo>
                <a:lnTo>
                  <a:pt x="554" y="252"/>
                </a:lnTo>
                <a:lnTo>
                  <a:pt x="554" y="252"/>
                </a:lnTo>
                <a:lnTo>
                  <a:pt x="555" y="252"/>
                </a:lnTo>
                <a:lnTo>
                  <a:pt x="555" y="252"/>
                </a:lnTo>
                <a:lnTo>
                  <a:pt x="555" y="253"/>
                </a:lnTo>
                <a:lnTo>
                  <a:pt x="555" y="253"/>
                </a:lnTo>
                <a:lnTo>
                  <a:pt x="555" y="253"/>
                </a:lnTo>
                <a:lnTo>
                  <a:pt x="555" y="254"/>
                </a:lnTo>
                <a:lnTo>
                  <a:pt x="555" y="254"/>
                </a:lnTo>
                <a:lnTo>
                  <a:pt x="555" y="254"/>
                </a:lnTo>
                <a:lnTo>
                  <a:pt x="556" y="254"/>
                </a:lnTo>
                <a:lnTo>
                  <a:pt x="556" y="254"/>
                </a:lnTo>
                <a:lnTo>
                  <a:pt x="556" y="255"/>
                </a:lnTo>
                <a:lnTo>
                  <a:pt x="556" y="255"/>
                </a:lnTo>
                <a:lnTo>
                  <a:pt x="556" y="255"/>
                </a:lnTo>
                <a:lnTo>
                  <a:pt x="556" y="256"/>
                </a:lnTo>
                <a:lnTo>
                  <a:pt x="556" y="257"/>
                </a:lnTo>
                <a:lnTo>
                  <a:pt x="556" y="258"/>
                </a:lnTo>
                <a:lnTo>
                  <a:pt x="555" y="258"/>
                </a:lnTo>
                <a:lnTo>
                  <a:pt x="555" y="259"/>
                </a:lnTo>
                <a:lnTo>
                  <a:pt x="555" y="259"/>
                </a:lnTo>
                <a:lnTo>
                  <a:pt x="555" y="259"/>
                </a:lnTo>
                <a:lnTo>
                  <a:pt x="555" y="260"/>
                </a:lnTo>
                <a:lnTo>
                  <a:pt x="555" y="260"/>
                </a:lnTo>
                <a:lnTo>
                  <a:pt x="555" y="261"/>
                </a:lnTo>
                <a:lnTo>
                  <a:pt x="555" y="261"/>
                </a:lnTo>
                <a:lnTo>
                  <a:pt x="555" y="262"/>
                </a:lnTo>
                <a:lnTo>
                  <a:pt x="555" y="262"/>
                </a:lnTo>
                <a:lnTo>
                  <a:pt x="555" y="263"/>
                </a:lnTo>
                <a:lnTo>
                  <a:pt x="555" y="263"/>
                </a:lnTo>
                <a:lnTo>
                  <a:pt x="555" y="264"/>
                </a:lnTo>
                <a:lnTo>
                  <a:pt x="555" y="264"/>
                </a:lnTo>
                <a:lnTo>
                  <a:pt x="555" y="265"/>
                </a:lnTo>
                <a:lnTo>
                  <a:pt x="555" y="266"/>
                </a:lnTo>
                <a:lnTo>
                  <a:pt x="555" y="266"/>
                </a:lnTo>
                <a:lnTo>
                  <a:pt x="555" y="266"/>
                </a:lnTo>
                <a:lnTo>
                  <a:pt x="555" y="267"/>
                </a:lnTo>
                <a:lnTo>
                  <a:pt x="556" y="267"/>
                </a:lnTo>
                <a:lnTo>
                  <a:pt x="556" y="268"/>
                </a:lnTo>
                <a:lnTo>
                  <a:pt x="555" y="268"/>
                </a:lnTo>
                <a:lnTo>
                  <a:pt x="555" y="269"/>
                </a:lnTo>
                <a:lnTo>
                  <a:pt x="555" y="269"/>
                </a:lnTo>
                <a:lnTo>
                  <a:pt x="555" y="270"/>
                </a:lnTo>
                <a:lnTo>
                  <a:pt x="555" y="270"/>
                </a:lnTo>
                <a:lnTo>
                  <a:pt x="555" y="271"/>
                </a:lnTo>
                <a:lnTo>
                  <a:pt x="555" y="272"/>
                </a:lnTo>
                <a:lnTo>
                  <a:pt x="555" y="272"/>
                </a:lnTo>
                <a:lnTo>
                  <a:pt x="555" y="273"/>
                </a:lnTo>
                <a:lnTo>
                  <a:pt x="555" y="273"/>
                </a:lnTo>
                <a:lnTo>
                  <a:pt x="555" y="274"/>
                </a:lnTo>
                <a:lnTo>
                  <a:pt x="555" y="274"/>
                </a:lnTo>
                <a:lnTo>
                  <a:pt x="554" y="275"/>
                </a:lnTo>
                <a:lnTo>
                  <a:pt x="554" y="276"/>
                </a:lnTo>
                <a:lnTo>
                  <a:pt x="554" y="276"/>
                </a:lnTo>
                <a:lnTo>
                  <a:pt x="554" y="276"/>
                </a:lnTo>
                <a:lnTo>
                  <a:pt x="554" y="277"/>
                </a:lnTo>
                <a:lnTo>
                  <a:pt x="554" y="277"/>
                </a:lnTo>
                <a:lnTo>
                  <a:pt x="555" y="278"/>
                </a:lnTo>
                <a:lnTo>
                  <a:pt x="555" y="278"/>
                </a:lnTo>
                <a:lnTo>
                  <a:pt x="554" y="279"/>
                </a:lnTo>
                <a:lnTo>
                  <a:pt x="554" y="279"/>
                </a:lnTo>
                <a:lnTo>
                  <a:pt x="555" y="279"/>
                </a:lnTo>
                <a:lnTo>
                  <a:pt x="555" y="280"/>
                </a:lnTo>
                <a:lnTo>
                  <a:pt x="554" y="281"/>
                </a:lnTo>
                <a:lnTo>
                  <a:pt x="554" y="281"/>
                </a:lnTo>
                <a:lnTo>
                  <a:pt x="554" y="281"/>
                </a:lnTo>
                <a:lnTo>
                  <a:pt x="553" y="281"/>
                </a:lnTo>
                <a:lnTo>
                  <a:pt x="553" y="282"/>
                </a:lnTo>
                <a:lnTo>
                  <a:pt x="553" y="282"/>
                </a:lnTo>
                <a:lnTo>
                  <a:pt x="553" y="282"/>
                </a:lnTo>
                <a:lnTo>
                  <a:pt x="553" y="283"/>
                </a:lnTo>
                <a:lnTo>
                  <a:pt x="552" y="283"/>
                </a:lnTo>
                <a:lnTo>
                  <a:pt x="552" y="284"/>
                </a:lnTo>
                <a:lnTo>
                  <a:pt x="553" y="284"/>
                </a:lnTo>
                <a:lnTo>
                  <a:pt x="553" y="284"/>
                </a:lnTo>
                <a:lnTo>
                  <a:pt x="554" y="284"/>
                </a:lnTo>
                <a:lnTo>
                  <a:pt x="554" y="284"/>
                </a:lnTo>
                <a:lnTo>
                  <a:pt x="554" y="285"/>
                </a:lnTo>
                <a:lnTo>
                  <a:pt x="555" y="285"/>
                </a:lnTo>
                <a:lnTo>
                  <a:pt x="555" y="285"/>
                </a:lnTo>
                <a:lnTo>
                  <a:pt x="555" y="285"/>
                </a:lnTo>
                <a:lnTo>
                  <a:pt x="555" y="286"/>
                </a:lnTo>
                <a:lnTo>
                  <a:pt x="555" y="286"/>
                </a:lnTo>
                <a:lnTo>
                  <a:pt x="554" y="286"/>
                </a:lnTo>
                <a:lnTo>
                  <a:pt x="554" y="286"/>
                </a:lnTo>
                <a:lnTo>
                  <a:pt x="554" y="287"/>
                </a:lnTo>
                <a:lnTo>
                  <a:pt x="554" y="288"/>
                </a:lnTo>
                <a:lnTo>
                  <a:pt x="554" y="288"/>
                </a:lnTo>
                <a:lnTo>
                  <a:pt x="555" y="288"/>
                </a:lnTo>
                <a:lnTo>
                  <a:pt x="555" y="289"/>
                </a:lnTo>
                <a:lnTo>
                  <a:pt x="554" y="289"/>
                </a:lnTo>
                <a:lnTo>
                  <a:pt x="555" y="290"/>
                </a:lnTo>
                <a:lnTo>
                  <a:pt x="555" y="291"/>
                </a:lnTo>
                <a:lnTo>
                  <a:pt x="555" y="291"/>
                </a:lnTo>
                <a:lnTo>
                  <a:pt x="555" y="291"/>
                </a:lnTo>
                <a:lnTo>
                  <a:pt x="555" y="292"/>
                </a:lnTo>
                <a:lnTo>
                  <a:pt x="555" y="292"/>
                </a:lnTo>
                <a:lnTo>
                  <a:pt x="555" y="292"/>
                </a:lnTo>
                <a:lnTo>
                  <a:pt x="555" y="293"/>
                </a:lnTo>
                <a:lnTo>
                  <a:pt x="555" y="293"/>
                </a:lnTo>
                <a:lnTo>
                  <a:pt x="555" y="294"/>
                </a:lnTo>
                <a:lnTo>
                  <a:pt x="555" y="294"/>
                </a:lnTo>
                <a:lnTo>
                  <a:pt x="554" y="294"/>
                </a:lnTo>
                <a:lnTo>
                  <a:pt x="554" y="294"/>
                </a:lnTo>
                <a:lnTo>
                  <a:pt x="553" y="294"/>
                </a:lnTo>
                <a:lnTo>
                  <a:pt x="553" y="293"/>
                </a:lnTo>
                <a:lnTo>
                  <a:pt x="553" y="293"/>
                </a:lnTo>
                <a:lnTo>
                  <a:pt x="553" y="292"/>
                </a:lnTo>
                <a:lnTo>
                  <a:pt x="553" y="292"/>
                </a:lnTo>
                <a:lnTo>
                  <a:pt x="552" y="292"/>
                </a:lnTo>
                <a:lnTo>
                  <a:pt x="552" y="292"/>
                </a:lnTo>
                <a:lnTo>
                  <a:pt x="552" y="293"/>
                </a:lnTo>
                <a:lnTo>
                  <a:pt x="552" y="293"/>
                </a:lnTo>
                <a:lnTo>
                  <a:pt x="552" y="294"/>
                </a:lnTo>
                <a:lnTo>
                  <a:pt x="552" y="295"/>
                </a:lnTo>
                <a:lnTo>
                  <a:pt x="552" y="295"/>
                </a:lnTo>
                <a:lnTo>
                  <a:pt x="552" y="295"/>
                </a:lnTo>
                <a:lnTo>
                  <a:pt x="552" y="296"/>
                </a:lnTo>
                <a:lnTo>
                  <a:pt x="551" y="296"/>
                </a:lnTo>
                <a:lnTo>
                  <a:pt x="552" y="296"/>
                </a:lnTo>
                <a:lnTo>
                  <a:pt x="552" y="297"/>
                </a:lnTo>
                <a:lnTo>
                  <a:pt x="552" y="297"/>
                </a:lnTo>
                <a:lnTo>
                  <a:pt x="552" y="298"/>
                </a:lnTo>
                <a:lnTo>
                  <a:pt x="551" y="298"/>
                </a:lnTo>
                <a:lnTo>
                  <a:pt x="551" y="298"/>
                </a:lnTo>
                <a:lnTo>
                  <a:pt x="550" y="298"/>
                </a:lnTo>
                <a:lnTo>
                  <a:pt x="550" y="299"/>
                </a:lnTo>
                <a:lnTo>
                  <a:pt x="550" y="299"/>
                </a:lnTo>
                <a:lnTo>
                  <a:pt x="550" y="300"/>
                </a:lnTo>
                <a:lnTo>
                  <a:pt x="550" y="301"/>
                </a:lnTo>
                <a:lnTo>
                  <a:pt x="550" y="301"/>
                </a:lnTo>
                <a:lnTo>
                  <a:pt x="550" y="302"/>
                </a:lnTo>
                <a:lnTo>
                  <a:pt x="550" y="303"/>
                </a:lnTo>
                <a:lnTo>
                  <a:pt x="551" y="303"/>
                </a:lnTo>
                <a:lnTo>
                  <a:pt x="551" y="304"/>
                </a:lnTo>
                <a:lnTo>
                  <a:pt x="551" y="304"/>
                </a:lnTo>
                <a:lnTo>
                  <a:pt x="550" y="305"/>
                </a:lnTo>
                <a:lnTo>
                  <a:pt x="550" y="305"/>
                </a:lnTo>
                <a:lnTo>
                  <a:pt x="551" y="305"/>
                </a:lnTo>
                <a:lnTo>
                  <a:pt x="551" y="305"/>
                </a:lnTo>
                <a:lnTo>
                  <a:pt x="551" y="306"/>
                </a:lnTo>
                <a:lnTo>
                  <a:pt x="551" y="306"/>
                </a:lnTo>
                <a:lnTo>
                  <a:pt x="551" y="307"/>
                </a:lnTo>
                <a:lnTo>
                  <a:pt x="551" y="307"/>
                </a:lnTo>
                <a:lnTo>
                  <a:pt x="551" y="307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10"/>
                </a:lnTo>
                <a:lnTo>
                  <a:pt x="550" y="310"/>
                </a:lnTo>
                <a:lnTo>
                  <a:pt x="550" y="310"/>
                </a:lnTo>
                <a:lnTo>
                  <a:pt x="550" y="310"/>
                </a:lnTo>
                <a:lnTo>
                  <a:pt x="550" y="311"/>
                </a:lnTo>
                <a:lnTo>
                  <a:pt x="550" y="311"/>
                </a:lnTo>
                <a:lnTo>
                  <a:pt x="550" y="312"/>
                </a:lnTo>
                <a:lnTo>
                  <a:pt x="550" y="312"/>
                </a:lnTo>
                <a:lnTo>
                  <a:pt x="549" y="312"/>
                </a:lnTo>
                <a:lnTo>
                  <a:pt x="549" y="312"/>
                </a:lnTo>
                <a:lnTo>
                  <a:pt x="548" y="312"/>
                </a:lnTo>
                <a:lnTo>
                  <a:pt x="548" y="312"/>
                </a:lnTo>
                <a:lnTo>
                  <a:pt x="547" y="312"/>
                </a:lnTo>
                <a:lnTo>
                  <a:pt x="547" y="313"/>
                </a:lnTo>
                <a:lnTo>
                  <a:pt x="547" y="313"/>
                </a:lnTo>
                <a:lnTo>
                  <a:pt x="551" y="313"/>
                </a:lnTo>
                <a:lnTo>
                  <a:pt x="554" y="313"/>
                </a:lnTo>
                <a:lnTo>
                  <a:pt x="560" y="313"/>
                </a:lnTo>
                <a:lnTo>
                  <a:pt x="560" y="313"/>
                </a:lnTo>
                <a:lnTo>
                  <a:pt x="593" y="314"/>
                </a:lnTo>
                <a:lnTo>
                  <a:pt x="604" y="314"/>
                </a:lnTo>
                <a:lnTo>
                  <a:pt x="604" y="313"/>
                </a:lnTo>
                <a:lnTo>
                  <a:pt x="610" y="313"/>
                </a:lnTo>
                <a:lnTo>
                  <a:pt x="617" y="313"/>
                </a:lnTo>
                <a:lnTo>
                  <a:pt x="622" y="314"/>
                </a:lnTo>
                <a:lnTo>
                  <a:pt x="623" y="314"/>
                </a:lnTo>
                <a:lnTo>
                  <a:pt x="624" y="314"/>
                </a:lnTo>
                <a:lnTo>
                  <a:pt x="658" y="314"/>
                </a:lnTo>
                <a:lnTo>
                  <a:pt x="661" y="314"/>
                </a:lnTo>
                <a:lnTo>
                  <a:pt x="661" y="314"/>
                </a:lnTo>
                <a:lnTo>
                  <a:pt x="662" y="314"/>
                </a:lnTo>
                <a:lnTo>
                  <a:pt x="662" y="315"/>
                </a:lnTo>
                <a:lnTo>
                  <a:pt x="662" y="316"/>
                </a:lnTo>
                <a:lnTo>
                  <a:pt x="662" y="316"/>
                </a:lnTo>
                <a:lnTo>
                  <a:pt x="663" y="317"/>
                </a:lnTo>
                <a:lnTo>
                  <a:pt x="663" y="317"/>
                </a:lnTo>
                <a:lnTo>
                  <a:pt x="663" y="317"/>
                </a:lnTo>
                <a:lnTo>
                  <a:pt x="663" y="318"/>
                </a:lnTo>
                <a:lnTo>
                  <a:pt x="662" y="318"/>
                </a:lnTo>
                <a:lnTo>
                  <a:pt x="662" y="319"/>
                </a:lnTo>
                <a:lnTo>
                  <a:pt x="662" y="319"/>
                </a:lnTo>
                <a:lnTo>
                  <a:pt x="663" y="319"/>
                </a:lnTo>
                <a:lnTo>
                  <a:pt x="663" y="319"/>
                </a:lnTo>
                <a:lnTo>
                  <a:pt x="664" y="319"/>
                </a:lnTo>
                <a:lnTo>
                  <a:pt x="665" y="319"/>
                </a:lnTo>
                <a:lnTo>
                  <a:pt x="665" y="319"/>
                </a:lnTo>
                <a:lnTo>
                  <a:pt x="666" y="320"/>
                </a:lnTo>
                <a:lnTo>
                  <a:pt x="666" y="320"/>
                </a:lnTo>
                <a:lnTo>
                  <a:pt x="665" y="321"/>
                </a:lnTo>
                <a:lnTo>
                  <a:pt x="665" y="322"/>
                </a:lnTo>
                <a:lnTo>
                  <a:pt x="666" y="322"/>
                </a:lnTo>
                <a:lnTo>
                  <a:pt x="666" y="322"/>
                </a:lnTo>
                <a:lnTo>
                  <a:pt x="667" y="322"/>
                </a:lnTo>
                <a:lnTo>
                  <a:pt x="667" y="323"/>
                </a:lnTo>
                <a:lnTo>
                  <a:pt x="667" y="323"/>
                </a:lnTo>
                <a:lnTo>
                  <a:pt x="667" y="323"/>
                </a:lnTo>
                <a:lnTo>
                  <a:pt x="668" y="324"/>
                </a:lnTo>
                <a:lnTo>
                  <a:pt x="668" y="325"/>
                </a:lnTo>
                <a:lnTo>
                  <a:pt x="669" y="325"/>
                </a:lnTo>
                <a:lnTo>
                  <a:pt x="669" y="324"/>
                </a:lnTo>
                <a:lnTo>
                  <a:pt x="670" y="324"/>
                </a:lnTo>
                <a:lnTo>
                  <a:pt x="670" y="325"/>
                </a:lnTo>
                <a:lnTo>
                  <a:pt x="670" y="325"/>
                </a:lnTo>
                <a:lnTo>
                  <a:pt x="671" y="325"/>
                </a:lnTo>
                <a:lnTo>
                  <a:pt x="671" y="325"/>
                </a:lnTo>
                <a:lnTo>
                  <a:pt x="671" y="326"/>
                </a:lnTo>
                <a:lnTo>
                  <a:pt x="672" y="326"/>
                </a:lnTo>
                <a:lnTo>
                  <a:pt x="672" y="326"/>
                </a:lnTo>
                <a:lnTo>
                  <a:pt x="673" y="326"/>
                </a:lnTo>
                <a:lnTo>
                  <a:pt x="673" y="326"/>
                </a:lnTo>
                <a:lnTo>
                  <a:pt x="673" y="325"/>
                </a:lnTo>
                <a:lnTo>
                  <a:pt x="672" y="325"/>
                </a:lnTo>
                <a:lnTo>
                  <a:pt x="673" y="325"/>
                </a:lnTo>
                <a:lnTo>
                  <a:pt x="673" y="324"/>
                </a:lnTo>
                <a:lnTo>
                  <a:pt x="673" y="323"/>
                </a:lnTo>
                <a:lnTo>
                  <a:pt x="673" y="323"/>
                </a:lnTo>
                <a:lnTo>
                  <a:pt x="672" y="322"/>
                </a:lnTo>
                <a:lnTo>
                  <a:pt x="673" y="322"/>
                </a:lnTo>
                <a:lnTo>
                  <a:pt x="673" y="323"/>
                </a:lnTo>
                <a:lnTo>
                  <a:pt x="673" y="323"/>
                </a:lnTo>
                <a:lnTo>
                  <a:pt x="674" y="323"/>
                </a:lnTo>
                <a:lnTo>
                  <a:pt x="674" y="323"/>
                </a:lnTo>
                <a:lnTo>
                  <a:pt x="674" y="322"/>
                </a:lnTo>
                <a:lnTo>
                  <a:pt x="675" y="322"/>
                </a:lnTo>
                <a:lnTo>
                  <a:pt x="675" y="322"/>
                </a:lnTo>
                <a:lnTo>
                  <a:pt x="675" y="322"/>
                </a:lnTo>
                <a:lnTo>
                  <a:pt x="676" y="322"/>
                </a:lnTo>
                <a:lnTo>
                  <a:pt x="676" y="322"/>
                </a:lnTo>
                <a:lnTo>
                  <a:pt x="677" y="321"/>
                </a:lnTo>
                <a:lnTo>
                  <a:pt x="678" y="321"/>
                </a:lnTo>
                <a:lnTo>
                  <a:pt x="678" y="321"/>
                </a:lnTo>
                <a:lnTo>
                  <a:pt x="678" y="322"/>
                </a:lnTo>
                <a:lnTo>
                  <a:pt x="679" y="322"/>
                </a:lnTo>
                <a:lnTo>
                  <a:pt x="679" y="322"/>
                </a:lnTo>
                <a:lnTo>
                  <a:pt x="680" y="322"/>
                </a:lnTo>
                <a:lnTo>
                  <a:pt x="680" y="322"/>
                </a:lnTo>
                <a:lnTo>
                  <a:pt x="680" y="322"/>
                </a:lnTo>
                <a:lnTo>
                  <a:pt x="680" y="323"/>
                </a:lnTo>
                <a:lnTo>
                  <a:pt x="679" y="324"/>
                </a:lnTo>
                <a:lnTo>
                  <a:pt x="681" y="325"/>
                </a:lnTo>
                <a:lnTo>
                  <a:pt x="681" y="324"/>
                </a:lnTo>
                <a:lnTo>
                  <a:pt x="681" y="325"/>
                </a:lnTo>
                <a:lnTo>
                  <a:pt x="682" y="325"/>
                </a:lnTo>
                <a:lnTo>
                  <a:pt x="683" y="325"/>
                </a:lnTo>
                <a:lnTo>
                  <a:pt x="683" y="325"/>
                </a:lnTo>
                <a:lnTo>
                  <a:pt x="683" y="325"/>
                </a:lnTo>
                <a:lnTo>
                  <a:pt x="684" y="325"/>
                </a:lnTo>
                <a:lnTo>
                  <a:pt x="684" y="325"/>
                </a:lnTo>
                <a:lnTo>
                  <a:pt x="685" y="326"/>
                </a:lnTo>
                <a:lnTo>
                  <a:pt x="686" y="326"/>
                </a:lnTo>
                <a:lnTo>
                  <a:pt x="687" y="326"/>
                </a:lnTo>
                <a:lnTo>
                  <a:pt x="687" y="327"/>
                </a:lnTo>
                <a:lnTo>
                  <a:pt x="688" y="327"/>
                </a:lnTo>
                <a:lnTo>
                  <a:pt x="688" y="327"/>
                </a:lnTo>
                <a:lnTo>
                  <a:pt x="689" y="327"/>
                </a:lnTo>
                <a:lnTo>
                  <a:pt x="689" y="326"/>
                </a:lnTo>
                <a:lnTo>
                  <a:pt x="689" y="326"/>
                </a:lnTo>
                <a:lnTo>
                  <a:pt x="689" y="326"/>
                </a:lnTo>
                <a:lnTo>
                  <a:pt x="690" y="325"/>
                </a:lnTo>
                <a:lnTo>
                  <a:pt x="690" y="325"/>
                </a:lnTo>
                <a:lnTo>
                  <a:pt x="690" y="325"/>
                </a:lnTo>
                <a:lnTo>
                  <a:pt x="691" y="325"/>
                </a:lnTo>
                <a:lnTo>
                  <a:pt x="691" y="325"/>
                </a:lnTo>
                <a:lnTo>
                  <a:pt x="692" y="325"/>
                </a:lnTo>
                <a:lnTo>
                  <a:pt x="692" y="325"/>
                </a:lnTo>
                <a:lnTo>
                  <a:pt x="693" y="325"/>
                </a:lnTo>
                <a:lnTo>
                  <a:pt x="693" y="325"/>
                </a:lnTo>
                <a:lnTo>
                  <a:pt x="693" y="326"/>
                </a:lnTo>
                <a:lnTo>
                  <a:pt x="693" y="326"/>
                </a:lnTo>
                <a:lnTo>
                  <a:pt x="693" y="325"/>
                </a:lnTo>
                <a:lnTo>
                  <a:pt x="694" y="325"/>
                </a:lnTo>
                <a:lnTo>
                  <a:pt x="695" y="325"/>
                </a:lnTo>
                <a:lnTo>
                  <a:pt x="695" y="326"/>
                </a:lnTo>
                <a:lnTo>
                  <a:pt x="696" y="326"/>
                </a:lnTo>
                <a:lnTo>
                  <a:pt x="696" y="326"/>
                </a:lnTo>
                <a:lnTo>
                  <a:pt x="697" y="325"/>
                </a:lnTo>
                <a:lnTo>
                  <a:pt x="697" y="326"/>
                </a:lnTo>
                <a:lnTo>
                  <a:pt x="697" y="326"/>
                </a:lnTo>
                <a:lnTo>
                  <a:pt x="698" y="326"/>
                </a:lnTo>
                <a:lnTo>
                  <a:pt x="699" y="326"/>
                </a:lnTo>
                <a:lnTo>
                  <a:pt x="699" y="326"/>
                </a:lnTo>
                <a:lnTo>
                  <a:pt x="699" y="325"/>
                </a:lnTo>
                <a:lnTo>
                  <a:pt x="699" y="325"/>
                </a:lnTo>
                <a:lnTo>
                  <a:pt x="700" y="325"/>
                </a:lnTo>
                <a:lnTo>
                  <a:pt x="700" y="325"/>
                </a:lnTo>
                <a:lnTo>
                  <a:pt x="701" y="326"/>
                </a:lnTo>
                <a:lnTo>
                  <a:pt x="701" y="326"/>
                </a:lnTo>
                <a:lnTo>
                  <a:pt x="701" y="327"/>
                </a:lnTo>
                <a:lnTo>
                  <a:pt x="702" y="328"/>
                </a:lnTo>
                <a:lnTo>
                  <a:pt x="702" y="328"/>
                </a:lnTo>
                <a:lnTo>
                  <a:pt x="702" y="328"/>
                </a:lnTo>
                <a:lnTo>
                  <a:pt x="703" y="328"/>
                </a:lnTo>
                <a:lnTo>
                  <a:pt x="703" y="328"/>
                </a:lnTo>
                <a:lnTo>
                  <a:pt x="704" y="328"/>
                </a:lnTo>
                <a:lnTo>
                  <a:pt x="704" y="327"/>
                </a:lnTo>
                <a:lnTo>
                  <a:pt x="704" y="327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5" y="329"/>
                </a:lnTo>
                <a:lnTo>
                  <a:pt x="706" y="329"/>
                </a:lnTo>
                <a:lnTo>
                  <a:pt x="706" y="328"/>
                </a:lnTo>
                <a:lnTo>
                  <a:pt x="707" y="328"/>
                </a:lnTo>
                <a:lnTo>
                  <a:pt x="706" y="327"/>
                </a:lnTo>
                <a:lnTo>
                  <a:pt x="707" y="327"/>
                </a:lnTo>
                <a:lnTo>
                  <a:pt x="707" y="327"/>
                </a:lnTo>
                <a:lnTo>
                  <a:pt x="707" y="328"/>
                </a:lnTo>
                <a:lnTo>
                  <a:pt x="708" y="328"/>
                </a:lnTo>
                <a:lnTo>
                  <a:pt x="708" y="328"/>
                </a:lnTo>
                <a:lnTo>
                  <a:pt x="709" y="328"/>
                </a:lnTo>
                <a:lnTo>
                  <a:pt x="709" y="328"/>
                </a:lnTo>
                <a:lnTo>
                  <a:pt x="710" y="327"/>
                </a:lnTo>
                <a:lnTo>
                  <a:pt x="710" y="327"/>
                </a:lnTo>
                <a:lnTo>
                  <a:pt x="711" y="328"/>
                </a:lnTo>
                <a:lnTo>
                  <a:pt x="711" y="328"/>
                </a:lnTo>
                <a:lnTo>
                  <a:pt x="711" y="329"/>
                </a:lnTo>
                <a:lnTo>
                  <a:pt x="711" y="329"/>
                </a:lnTo>
                <a:lnTo>
                  <a:pt x="711" y="330"/>
                </a:lnTo>
                <a:lnTo>
                  <a:pt x="710" y="330"/>
                </a:lnTo>
                <a:lnTo>
                  <a:pt x="710" y="329"/>
                </a:lnTo>
                <a:lnTo>
                  <a:pt x="710" y="330"/>
                </a:lnTo>
                <a:lnTo>
                  <a:pt x="710" y="330"/>
                </a:lnTo>
                <a:lnTo>
                  <a:pt x="709" y="330"/>
                </a:lnTo>
                <a:lnTo>
                  <a:pt x="709" y="331"/>
                </a:lnTo>
                <a:lnTo>
                  <a:pt x="709" y="331"/>
                </a:lnTo>
                <a:lnTo>
                  <a:pt x="710" y="332"/>
                </a:lnTo>
                <a:lnTo>
                  <a:pt x="710" y="332"/>
                </a:lnTo>
                <a:lnTo>
                  <a:pt x="710" y="332"/>
                </a:lnTo>
                <a:lnTo>
                  <a:pt x="710" y="333"/>
                </a:lnTo>
                <a:lnTo>
                  <a:pt x="711" y="333"/>
                </a:lnTo>
                <a:lnTo>
                  <a:pt x="711" y="333"/>
                </a:lnTo>
                <a:lnTo>
                  <a:pt x="712" y="333"/>
                </a:lnTo>
                <a:lnTo>
                  <a:pt x="712" y="334"/>
                </a:lnTo>
                <a:lnTo>
                  <a:pt x="712" y="334"/>
                </a:lnTo>
                <a:lnTo>
                  <a:pt x="712" y="335"/>
                </a:lnTo>
                <a:lnTo>
                  <a:pt x="712" y="335"/>
                </a:lnTo>
                <a:lnTo>
                  <a:pt x="712" y="335"/>
                </a:lnTo>
                <a:lnTo>
                  <a:pt x="711" y="335"/>
                </a:lnTo>
                <a:lnTo>
                  <a:pt x="711" y="336"/>
                </a:lnTo>
                <a:lnTo>
                  <a:pt x="710" y="337"/>
                </a:lnTo>
                <a:lnTo>
                  <a:pt x="710" y="337"/>
                </a:lnTo>
                <a:lnTo>
                  <a:pt x="710" y="338"/>
                </a:lnTo>
                <a:lnTo>
                  <a:pt x="710" y="338"/>
                </a:lnTo>
                <a:lnTo>
                  <a:pt x="710" y="339"/>
                </a:lnTo>
                <a:lnTo>
                  <a:pt x="711" y="340"/>
                </a:lnTo>
                <a:lnTo>
                  <a:pt x="711" y="341"/>
                </a:lnTo>
                <a:lnTo>
                  <a:pt x="712" y="341"/>
                </a:lnTo>
                <a:lnTo>
                  <a:pt x="712" y="342"/>
                </a:lnTo>
                <a:lnTo>
                  <a:pt x="712" y="342"/>
                </a:lnTo>
                <a:lnTo>
                  <a:pt x="712" y="342"/>
                </a:lnTo>
                <a:lnTo>
                  <a:pt x="712" y="342"/>
                </a:lnTo>
                <a:lnTo>
                  <a:pt x="712" y="343"/>
                </a:lnTo>
                <a:lnTo>
                  <a:pt x="713" y="343"/>
                </a:lnTo>
                <a:lnTo>
                  <a:pt x="713" y="344"/>
                </a:lnTo>
                <a:lnTo>
                  <a:pt x="713" y="345"/>
                </a:lnTo>
                <a:lnTo>
                  <a:pt x="713" y="345"/>
                </a:lnTo>
                <a:lnTo>
                  <a:pt x="713" y="345"/>
                </a:lnTo>
                <a:lnTo>
                  <a:pt x="714" y="346"/>
                </a:lnTo>
                <a:lnTo>
                  <a:pt x="714" y="346"/>
                </a:lnTo>
                <a:lnTo>
                  <a:pt x="715" y="347"/>
                </a:lnTo>
                <a:lnTo>
                  <a:pt x="715" y="347"/>
                </a:lnTo>
                <a:lnTo>
                  <a:pt x="716" y="347"/>
                </a:lnTo>
                <a:lnTo>
                  <a:pt x="716" y="348"/>
                </a:lnTo>
                <a:lnTo>
                  <a:pt x="716" y="348"/>
                </a:lnTo>
                <a:lnTo>
                  <a:pt x="716" y="348"/>
                </a:lnTo>
                <a:lnTo>
                  <a:pt x="716" y="349"/>
                </a:lnTo>
                <a:lnTo>
                  <a:pt x="717" y="350"/>
                </a:lnTo>
                <a:lnTo>
                  <a:pt x="717" y="351"/>
                </a:lnTo>
                <a:lnTo>
                  <a:pt x="717" y="351"/>
                </a:lnTo>
                <a:lnTo>
                  <a:pt x="716" y="352"/>
                </a:lnTo>
                <a:lnTo>
                  <a:pt x="716" y="352"/>
                </a:lnTo>
                <a:lnTo>
                  <a:pt x="716" y="352"/>
                </a:lnTo>
                <a:lnTo>
                  <a:pt x="716" y="354"/>
                </a:lnTo>
                <a:lnTo>
                  <a:pt x="716" y="354"/>
                </a:lnTo>
                <a:lnTo>
                  <a:pt x="716" y="355"/>
                </a:lnTo>
                <a:lnTo>
                  <a:pt x="716" y="356"/>
                </a:lnTo>
                <a:lnTo>
                  <a:pt x="716" y="356"/>
                </a:lnTo>
                <a:lnTo>
                  <a:pt x="716" y="357"/>
                </a:lnTo>
                <a:lnTo>
                  <a:pt x="716" y="358"/>
                </a:lnTo>
                <a:lnTo>
                  <a:pt x="715" y="359"/>
                </a:lnTo>
                <a:lnTo>
                  <a:pt x="715" y="359"/>
                </a:lnTo>
                <a:lnTo>
                  <a:pt x="715" y="359"/>
                </a:lnTo>
                <a:lnTo>
                  <a:pt x="714" y="359"/>
                </a:lnTo>
                <a:lnTo>
                  <a:pt x="714" y="360"/>
                </a:lnTo>
                <a:lnTo>
                  <a:pt x="714" y="360"/>
                </a:lnTo>
                <a:lnTo>
                  <a:pt x="714" y="360"/>
                </a:lnTo>
                <a:lnTo>
                  <a:pt x="714" y="360"/>
                </a:lnTo>
                <a:lnTo>
                  <a:pt x="713" y="360"/>
                </a:lnTo>
                <a:lnTo>
                  <a:pt x="712" y="361"/>
                </a:lnTo>
                <a:lnTo>
                  <a:pt x="711" y="361"/>
                </a:lnTo>
                <a:lnTo>
                  <a:pt x="711" y="362"/>
                </a:lnTo>
                <a:lnTo>
                  <a:pt x="711" y="362"/>
                </a:lnTo>
                <a:lnTo>
                  <a:pt x="710" y="363"/>
                </a:lnTo>
                <a:lnTo>
                  <a:pt x="710" y="364"/>
                </a:lnTo>
                <a:lnTo>
                  <a:pt x="709" y="364"/>
                </a:lnTo>
                <a:lnTo>
                  <a:pt x="709" y="364"/>
                </a:lnTo>
                <a:lnTo>
                  <a:pt x="708" y="364"/>
                </a:lnTo>
                <a:lnTo>
                  <a:pt x="708" y="365"/>
                </a:lnTo>
                <a:lnTo>
                  <a:pt x="707" y="365"/>
                </a:lnTo>
                <a:lnTo>
                  <a:pt x="707" y="365"/>
                </a:lnTo>
                <a:lnTo>
                  <a:pt x="706" y="366"/>
                </a:lnTo>
                <a:lnTo>
                  <a:pt x="706" y="366"/>
                </a:lnTo>
                <a:lnTo>
                  <a:pt x="706" y="366"/>
                </a:lnTo>
                <a:lnTo>
                  <a:pt x="705" y="366"/>
                </a:lnTo>
                <a:lnTo>
                  <a:pt x="705" y="366"/>
                </a:lnTo>
                <a:lnTo>
                  <a:pt x="705" y="366"/>
                </a:lnTo>
                <a:lnTo>
                  <a:pt x="705" y="366"/>
                </a:lnTo>
                <a:lnTo>
                  <a:pt x="705" y="367"/>
                </a:lnTo>
                <a:lnTo>
                  <a:pt x="705" y="367"/>
                </a:lnTo>
                <a:lnTo>
                  <a:pt x="705" y="368"/>
                </a:lnTo>
                <a:lnTo>
                  <a:pt x="704" y="368"/>
                </a:lnTo>
                <a:lnTo>
                  <a:pt x="704" y="368"/>
                </a:lnTo>
                <a:lnTo>
                  <a:pt x="703" y="370"/>
                </a:lnTo>
                <a:lnTo>
                  <a:pt x="703" y="370"/>
                </a:lnTo>
                <a:lnTo>
                  <a:pt x="703" y="370"/>
                </a:lnTo>
                <a:lnTo>
                  <a:pt x="703" y="371"/>
                </a:lnTo>
                <a:lnTo>
                  <a:pt x="702" y="372"/>
                </a:lnTo>
                <a:lnTo>
                  <a:pt x="702" y="372"/>
                </a:lnTo>
                <a:lnTo>
                  <a:pt x="701" y="372"/>
                </a:lnTo>
                <a:lnTo>
                  <a:pt x="701" y="372"/>
                </a:lnTo>
                <a:lnTo>
                  <a:pt x="701" y="372"/>
                </a:lnTo>
                <a:lnTo>
                  <a:pt x="700" y="372"/>
                </a:lnTo>
                <a:lnTo>
                  <a:pt x="700" y="373"/>
                </a:lnTo>
                <a:lnTo>
                  <a:pt x="700" y="373"/>
                </a:lnTo>
                <a:lnTo>
                  <a:pt x="699" y="373"/>
                </a:lnTo>
                <a:lnTo>
                  <a:pt x="699" y="373"/>
                </a:lnTo>
                <a:lnTo>
                  <a:pt x="699" y="372"/>
                </a:lnTo>
                <a:lnTo>
                  <a:pt x="699" y="373"/>
                </a:lnTo>
                <a:lnTo>
                  <a:pt x="699" y="373"/>
                </a:lnTo>
                <a:lnTo>
                  <a:pt x="699" y="374"/>
                </a:lnTo>
                <a:lnTo>
                  <a:pt x="700" y="374"/>
                </a:lnTo>
                <a:lnTo>
                  <a:pt x="699" y="374"/>
                </a:lnTo>
                <a:lnTo>
                  <a:pt x="699" y="374"/>
                </a:lnTo>
                <a:lnTo>
                  <a:pt x="698" y="374"/>
                </a:lnTo>
                <a:lnTo>
                  <a:pt x="698" y="374"/>
                </a:lnTo>
                <a:lnTo>
                  <a:pt x="698" y="374"/>
                </a:lnTo>
                <a:lnTo>
                  <a:pt x="699" y="374"/>
                </a:lnTo>
                <a:lnTo>
                  <a:pt x="699" y="375"/>
                </a:lnTo>
                <a:lnTo>
                  <a:pt x="698" y="375"/>
                </a:lnTo>
                <a:lnTo>
                  <a:pt x="698" y="375"/>
                </a:lnTo>
                <a:lnTo>
                  <a:pt x="699" y="375"/>
                </a:lnTo>
                <a:lnTo>
                  <a:pt x="699" y="376"/>
                </a:lnTo>
                <a:lnTo>
                  <a:pt x="697" y="376"/>
                </a:lnTo>
                <a:lnTo>
                  <a:pt x="697" y="375"/>
                </a:lnTo>
                <a:lnTo>
                  <a:pt x="697" y="376"/>
                </a:lnTo>
                <a:lnTo>
                  <a:pt x="696" y="376"/>
                </a:lnTo>
                <a:lnTo>
                  <a:pt x="696" y="376"/>
                </a:lnTo>
                <a:lnTo>
                  <a:pt x="697" y="376"/>
                </a:lnTo>
                <a:lnTo>
                  <a:pt x="697" y="377"/>
                </a:lnTo>
                <a:lnTo>
                  <a:pt x="696" y="377"/>
                </a:lnTo>
                <a:lnTo>
                  <a:pt x="697" y="377"/>
                </a:lnTo>
                <a:lnTo>
                  <a:pt x="697" y="378"/>
                </a:lnTo>
                <a:lnTo>
                  <a:pt x="697" y="378"/>
                </a:lnTo>
                <a:lnTo>
                  <a:pt x="697" y="379"/>
                </a:lnTo>
                <a:lnTo>
                  <a:pt x="696" y="379"/>
                </a:lnTo>
                <a:lnTo>
                  <a:pt x="697" y="379"/>
                </a:lnTo>
                <a:lnTo>
                  <a:pt x="697" y="380"/>
                </a:lnTo>
                <a:lnTo>
                  <a:pt x="696" y="380"/>
                </a:lnTo>
                <a:lnTo>
                  <a:pt x="696" y="380"/>
                </a:lnTo>
                <a:lnTo>
                  <a:pt x="697" y="380"/>
                </a:lnTo>
                <a:lnTo>
                  <a:pt x="696" y="381"/>
                </a:lnTo>
                <a:lnTo>
                  <a:pt x="696" y="381"/>
                </a:lnTo>
                <a:lnTo>
                  <a:pt x="697" y="381"/>
                </a:lnTo>
                <a:lnTo>
                  <a:pt x="697" y="382"/>
                </a:lnTo>
                <a:lnTo>
                  <a:pt x="696" y="382"/>
                </a:lnTo>
                <a:lnTo>
                  <a:pt x="696" y="382"/>
                </a:lnTo>
                <a:lnTo>
                  <a:pt x="696" y="382"/>
                </a:lnTo>
                <a:lnTo>
                  <a:pt x="696" y="382"/>
                </a:lnTo>
                <a:lnTo>
                  <a:pt x="696" y="383"/>
                </a:lnTo>
                <a:lnTo>
                  <a:pt x="696" y="383"/>
                </a:lnTo>
                <a:lnTo>
                  <a:pt x="696" y="383"/>
                </a:lnTo>
                <a:lnTo>
                  <a:pt x="696" y="384"/>
                </a:lnTo>
                <a:lnTo>
                  <a:pt x="696" y="384"/>
                </a:lnTo>
                <a:lnTo>
                  <a:pt x="696" y="385"/>
                </a:lnTo>
                <a:lnTo>
                  <a:pt x="696" y="385"/>
                </a:lnTo>
                <a:lnTo>
                  <a:pt x="696" y="386"/>
                </a:lnTo>
                <a:lnTo>
                  <a:pt x="695" y="386"/>
                </a:lnTo>
                <a:lnTo>
                  <a:pt x="696" y="386"/>
                </a:lnTo>
                <a:lnTo>
                  <a:pt x="696" y="387"/>
                </a:lnTo>
                <a:lnTo>
                  <a:pt x="696" y="387"/>
                </a:lnTo>
                <a:lnTo>
                  <a:pt x="696" y="387"/>
                </a:lnTo>
                <a:lnTo>
                  <a:pt x="696" y="387"/>
                </a:lnTo>
                <a:lnTo>
                  <a:pt x="696" y="387"/>
                </a:lnTo>
                <a:lnTo>
                  <a:pt x="696" y="388"/>
                </a:lnTo>
                <a:lnTo>
                  <a:pt x="696" y="388"/>
                </a:lnTo>
                <a:lnTo>
                  <a:pt x="696" y="388"/>
                </a:lnTo>
                <a:lnTo>
                  <a:pt x="696" y="389"/>
                </a:lnTo>
                <a:lnTo>
                  <a:pt x="696" y="389"/>
                </a:lnTo>
                <a:lnTo>
                  <a:pt x="696" y="389"/>
                </a:lnTo>
                <a:lnTo>
                  <a:pt x="697" y="390"/>
                </a:lnTo>
                <a:lnTo>
                  <a:pt x="696" y="391"/>
                </a:lnTo>
                <a:lnTo>
                  <a:pt x="696" y="391"/>
                </a:lnTo>
                <a:lnTo>
                  <a:pt x="697" y="391"/>
                </a:lnTo>
                <a:lnTo>
                  <a:pt x="697" y="392"/>
                </a:lnTo>
                <a:lnTo>
                  <a:pt x="697" y="392"/>
                </a:lnTo>
                <a:lnTo>
                  <a:pt x="697" y="392"/>
                </a:lnTo>
                <a:lnTo>
                  <a:pt x="697" y="392"/>
                </a:lnTo>
                <a:lnTo>
                  <a:pt x="697" y="393"/>
                </a:lnTo>
                <a:lnTo>
                  <a:pt x="697" y="393"/>
                </a:lnTo>
                <a:lnTo>
                  <a:pt x="697" y="394"/>
                </a:lnTo>
                <a:lnTo>
                  <a:pt x="697" y="394"/>
                </a:lnTo>
                <a:lnTo>
                  <a:pt x="697" y="394"/>
                </a:lnTo>
                <a:lnTo>
                  <a:pt x="697" y="394"/>
                </a:lnTo>
                <a:lnTo>
                  <a:pt x="697" y="395"/>
                </a:lnTo>
                <a:lnTo>
                  <a:pt x="698" y="395"/>
                </a:lnTo>
                <a:lnTo>
                  <a:pt x="697" y="395"/>
                </a:lnTo>
                <a:lnTo>
                  <a:pt x="697" y="396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lnTo>
                  <a:pt x="697" y="396"/>
                </a:lnTo>
                <a:lnTo>
                  <a:pt x="697" y="397"/>
                </a:lnTo>
                <a:lnTo>
                  <a:pt x="698" y="397"/>
                </a:lnTo>
                <a:lnTo>
                  <a:pt x="698" y="397"/>
                </a:lnTo>
                <a:lnTo>
                  <a:pt x="697" y="397"/>
                </a:lnTo>
                <a:lnTo>
                  <a:pt x="698" y="397"/>
                </a:lnTo>
                <a:lnTo>
                  <a:pt x="698" y="398"/>
                </a:lnTo>
                <a:lnTo>
                  <a:pt x="698" y="398"/>
                </a:lnTo>
                <a:lnTo>
                  <a:pt x="698" y="398"/>
                </a:lnTo>
                <a:lnTo>
                  <a:pt x="697" y="399"/>
                </a:lnTo>
                <a:lnTo>
                  <a:pt x="698" y="399"/>
                </a:lnTo>
                <a:lnTo>
                  <a:pt x="698" y="399"/>
                </a:lnTo>
                <a:lnTo>
                  <a:pt x="698" y="399"/>
                </a:lnTo>
                <a:lnTo>
                  <a:pt x="698" y="399"/>
                </a:lnTo>
                <a:lnTo>
                  <a:pt x="698" y="400"/>
                </a:lnTo>
                <a:lnTo>
                  <a:pt x="699" y="400"/>
                </a:lnTo>
                <a:lnTo>
                  <a:pt x="698" y="400"/>
                </a:lnTo>
                <a:lnTo>
                  <a:pt x="698" y="400"/>
                </a:lnTo>
                <a:lnTo>
                  <a:pt x="698" y="400"/>
                </a:lnTo>
                <a:lnTo>
                  <a:pt x="698" y="401"/>
                </a:lnTo>
                <a:lnTo>
                  <a:pt x="698" y="401"/>
                </a:lnTo>
                <a:lnTo>
                  <a:pt x="698" y="402"/>
                </a:lnTo>
                <a:lnTo>
                  <a:pt x="697" y="402"/>
                </a:lnTo>
                <a:lnTo>
                  <a:pt x="697" y="402"/>
                </a:lnTo>
                <a:lnTo>
                  <a:pt x="698" y="402"/>
                </a:lnTo>
                <a:lnTo>
                  <a:pt x="698" y="402"/>
                </a:lnTo>
                <a:lnTo>
                  <a:pt x="698" y="402"/>
                </a:lnTo>
                <a:lnTo>
                  <a:pt x="698" y="403"/>
                </a:lnTo>
                <a:lnTo>
                  <a:pt x="699" y="403"/>
                </a:lnTo>
                <a:lnTo>
                  <a:pt x="699" y="403"/>
                </a:lnTo>
                <a:lnTo>
                  <a:pt x="698" y="403"/>
                </a:lnTo>
                <a:lnTo>
                  <a:pt x="698" y="404"/>
                </a:lnTo>
                <a:lnTo>
                  <a:pt x="699" y="404"/>
                </a:lnTo>
                <a:lnTo>
                  <a:pt x="699" y="403"/>
                </a:lnTo>
                <a:lnTo>
                  <a:pt x="699" y="403"/>
                </a:lnTo>
                <a:lnTo>
                  <a:pt x="699" y="404"/>
                </a:lnTo>
                <a:lnTo>
                  <a:pt x="699" y="404"/>
                </a:lnTo>
                <a:lnTo>
                  <a:pt x="699" y="404"/>
                </a:lnTo>
                <a:lnTo>
                  <a:pt x="700" y="404"/>
                </a:lnTo>
                <a:lnTo>
                  <a:pt x="700" y="404"/>
                </a:lnTo>
                <a:lnTo>
                  <a:pt x="700" y="405"/>
                </a:lnTo>
                <a:lnTo>
                  <a:pt x="700" y="405"/>
                </a:lnTo>
                <a:lnTo>
                  <a:pt x="700" y="405"/>
                </a:lnTo>
                <a:lnTo>
                  <a:pt x="701" y="406"/>
                </a:lnTo>
                <a:lnTo>
                  <a:pt x="701" y="406"/>
                </a:lnTo>
                <a:lnTo>
                  <a:pt x="701" y="407"/>
                </a:lnTo>
                <a:lnTo>
                  <a:pt x="701" y="407"/>
                </a:lnTo>
                <a:lnTo>
                  <a:pt x="701" y="407"/>
                </a:lnTo>
                <a:lnTo>
                  <a:pt x="702" y="407"/>
                </a:lnTo>
                <a:lnTo>
                  <a:pt x="702" y="408"/>
                </a:lnTo>
                <a:lnTo>
                  <a:pt x="702" y="407"/>
                </a:lnTo>
                <a:lnTo>
                  <a:pt x="702" y="408"/>
                </a:lnTo>
                <a:lnTo>
                  <a:pt x="703" y="408"/>
                </a:lnTo>
                <a:lnTo>
                  <a:pt x="702" y="408"/>
                </a:lnTo>
                <a:lnTo>
                  <a:pt x="703" y="408"/>
                </a:lnTo>
                <a:lnTo>
                  <a:pt x="703" y="408"/>
                </a:lnTo>
                <a:lnTo>
                  <a:pt x="703" y="408"/>
                </a:lnTo>
                <a:lnTo>
                  <a:pt x="703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5" y="408"/>
                </a:lnTo>
                <a:lnTo>
                  <a:pt x="705" y="408"/>
                </a:lnTo>
                <a:lnTo>
                  <a:pt x="705" y="408"/>
                </a:lnTo>
                <a:lnTo>
                  <a:pt x="705" y="408"/>
                </a:lnTo>
                <a:lnTo>
                  <a:pt x="706" y="408"/>
                </a:lnTo>
                <a:lnTo>
                  <a:pt x="706" y="408"/>
                </a:lnTo>
                <a:lnTo>
                  <a:pt x="706" y="408"/>
                </a:lnTo>
                <a:lnTo>
                  <a:pt x="707" y="408"/>
                </a:lnTo>
                <a:lnTo>
                  <a:pt x="707" y="408"/>
                </a:lnTo>
                <a:lnTo>
                  <a:pt x="708" y="408"/>
                </a:lnTo>
                <a:lnTo>
                  <a:pt x="708" y="408"/>
                </a:lnTo>
                <a:lnTo>
                  <a:pt x="708" y="409"/>
                </a:lnTo>
                <a:lnTo>
                  <a:pt x="708" y="409"/>
                </a:lnTo>
                <a:lnTo>
                  <a:pt x="709" y="409"/>
                </a:lnTo>
                <a:lnTo>
                  <a:pt x="709" y="410"/>
                </a:lnTo>
                <a:lnTo>
                  <a:pt x="709" y="410"/>
                </a:lnTo>
                <a:lnTo>
                  <a:pt x="710" y="410"/>
                </a:lnTo>
                <a:lnTo>
                  <a:pt x="710" y="410"/>
                </a:lnTo>
                <a:lnTo>
                  <a:pt x="710" y="410"/>
                </a:lnTo>
                <a:lnTo>
                  <a:pt x="710" y="411"/>
                </a:lnTo>
                <a:lnTo>
                  <a:pt x="710" y="412"/>
                </a:lnTo>
                <a:lnTo>
                  <a:pt x="710" y="412"/>
                </a:lnTo>
                <a:lnTo>
                  <a:pt x="710" y="412"/>
                </a:lnTo>
                <a:lnTo>
                  <a:pt x="710" y="412"/>
                </a:lnTo>
                <a:lnTo>
                  <a:pt x="711" y="412"/>
                </a:lnTo>
                <a:lnTo>
                  <a:pt x="711" y="413"/>
                </a:lnTo>
                <a:lnTo>
                  <a:pt x="710" y="413"/>
                </a:lnTo>
                <a:lnTo>
                  <a:pt x="710" y="413"/>
                </a:lnTo>
                <a:lnTo>
                  <a:pt x="710" y="414"/>
                </a:lnTo>
                <a:lnTo>
                  <a:pt x="710" y="414"/>
                </a:lnTo>
                <a:lnTo>
                  <a:pt x="710" y="414"/>
                </a:lnTo>
                <a:lnTo>
                  <a:pt x="710" y="415"/>
                </a:lnTo>
                <a:lnTo>
                  <a:pt x="711" y="415"/>
                </a:lnTo>
                <a:lnTo>
                  <a:pt x="711" y="415"/>
                </a:lnTo>
                <a:lnTo>
                  <a:pt x="711" y="415"/>
                </a:lnTo>
                <a:lnTo>
                  <a:pt x="712" y="415"/>
                </a:lnTo>
                <a:lnTo>
                  <a:pt x="712" y="416"/>
                </a:lnTo>
                <a:lnTo>
                  <a:pt x="711" y="416"/>
                </a:lnTo>
                <a:lnTo>
                  <a:pt x="712" y="417"/>
                </a:lnTo>
                <a:lnTo>
                  <a:pt x="712" y="417"/>
                </a:lnTo>
                <a:lnTo>
                  <a:pt x="712" y="418"/>
                </a:lnTo>
                <a:lnTo>
                  <a:pt x="711" y="418"/>
                </a:lnTo>
                <a:lnTo>
                  <a:pt x="711" y="418"/>
                </a:lnTo>
                <a:lnTo>
                  <a:pt x="711" y="418"/>
                </a:lnTo>
                <a:lnTo>
                  <a:pt x="711" y="418"/>
                </a:lnTo>
                <a:lnTo>
                  <a:pt x="711" y="419"/>
                </a:lnTo>
                <a:lnTo>
                  <a:pt x="712" y="419"/>
                </a:lnTo>
                <a:lnTo>
                  <a:pt x="712" y="419"/>
                </a:lnTo>
                <a:lnTo>
                  <a:pt x="712" y="419"/>
                </a:lnTo>
                <a:lnTo>
                  <a:pt x="712" y="420"/>
                </a:lnTo>
                <a:lnTo>
                  <a:pt x="712" y="420"/>
                </a:lnTo>
                <a:lnTo>
                  <a:pt x="711" y="421"/>
                </a:lnTo>
                <a:lnTo>
                  <a:pt x="711" y="421"/>
                </a:lnTo>
                <a:lnTo>
                  <a:pt x="711" y="422"/>
                </a:lnTo>
                <a:lnTo>
                  <a:pt x="711" y="422"/>
                </a:lnTo>
                <a:lnTo>
                  <a:pt x="712" y="422"/>
                </a:lnTo>
                <a:lnTo>
                  <a:pt x="712" y="422"/>
                </a:lnTo>
                <a:lnTo>
                  <a:pt x="712" y="423"/>
                </a:lnTo>
                <a:lnTo>
                  <a:pt x="712" y="423"/>
                </a:lnTo>
                <a:lnTo>
                  <a:pt x="713" y="424"/>
                </a:lnTo>
                <a:lnTo>
                  <a:pt x="713" y="424"/>
                </a:lnTo>
                <a:lnTo>
                  <a:pt x="713" y="424"/>
                </a:lnTo>
                <a:lnTo>
                  <a:pt x="714" y="425"/>
                </a:lnTo>
                <a:lnTo>
                  <a:pt x="714" y="425"/>
                </a:lnTo>
                <a:lnTo>
                  <a:pt x="714" y="425"/>
                </a:lnTo>
                <a:lnTo>
                  <a:pt x="714" y="426"/>
                </a:lnTo>
                <a:lnTo>
                  <a:pt x="714" y="426"/>
                </a:lnTo>
                <a:lnTo>
                  <a:pt x="715" y="426"/>
                </a:lnTo>
                <a:lnTo>
                  <a:pt x="715" y="427"/>
                </a:lnTo>
                <a:lnTo>
                  <a:pt x="716" y="427"/>
                </a:lnTo>
                <a:lnTo>
                  <a:pt x="716" y="428"/>
                </a:lnTo>
                <a:lnTo>
                  <a:pt x="716" y="429"/>
                </a:lnTo>
                <a:lnTo>
                  <a:pt x="717" y="429"/>
                </a:lnTo>
                <a:lnTo>
                  <a:pt x="717" y="429"/>
                </a:lnTo>
                <a:lnTo>
                  <a:pt x="718" y="429"/>
                </a:lnTo>
                <a:lnTo>
                  <a:pt x="719" y="431"/>
                </a:lnTo>
                <a:lnTo>
                  <a:pt x="719" y="431"/>
                </a:lnTo>
                <a:lnTo>
                  <a:pt x="719" y="432"/>
                </a:lnTo>
                <a:lnTo>
                  <a:pt x="719" y="432"/>
                </a:lnTo>
                <a:lnTo>
                  <a:pt x="719" y="432"/>
                </a:lnTo>
                <a:lnTo>
                  <a:pt x="719" y="434"/>
                </a:lnTo>
                <a:lnTo>
                  <a:pt x="719" y="435"/>
                </a:lnTo>
                <a:lnTo>
                  <a:pt x="719" y="436"/>
                </a:lnTo>
                <a:lnTo>
                  <a:pt x="719" y="436"/>
                </a:lnTo>
                <a:lnTo>
                  <a:pt x="718" y="437"/>
                </a:lnTo>
                <a:lnTo>
                  <a:pt x="718" y="438"/>
                </a:lnTo>
                <a:lnTo>
                  <a:pt x="718" y="438"/>
                </a:lnTo>
                <a:lnTo>
                  <a:pt x="718" y="439"/>
                </a:lnTo>
                <a:lnTo>
                  <a:pt x="718" y="440"/>
                </a:lnTo>
                <a:lnTo>
                  <a:pt x="718" y="440"/>
                </a:lnTo>
                <a:lnTo>
                  <a:pt x="719" y="441"/>
                </a:lnTo>
                <a:lnTo>
                  <a:pt x="719" y="442"/>
                </a:lnTo>
                <a:lnTo>
                  <a:pt x="719" y="442"/>
                </a:lnTo>
                <a:lnTo>
                  <a:pt x="719" y="442"/>
                </a:lnTo>
                <a:lnTo>
                  <a:pt x="719" y="443"/>
                </a:lnTo>
                <a:lnTo>
                  <a:pt x="719" y="443"/>
                </a:lnTo>
                <a:lnTo>
                  <a:pt x="720" y="444"/>
                </a:lnTo>
                <a:lnTo>
                  <a:pt x="720" y="444"/>
                </a:lnTo>
                <a:lnTo>
                  <a:pt x="732" y="454"/>
                </a:lnTo>
                <a:lnTo>
                  <a:pt x="732" y="454"/>
                </a:lnTo>
                <a:lnTo>
                  <a:pt x="731" y="454"/>
                </a:lnTo>
                <a:lnTo>
                  <a:pt x="731" y="454"/>
                </a:lnTo>
                <a:lnTo>
                  <a:pt x="730" y="455"/>
                </a:lnTo>
                <a:lnTo>
                  <a:pt x="730" y="455"/>
                </a:lnTo>
                <a:lnTo>
                  <a:pt x="729" y="455"/>
                </a:lnTo>
                <a:lnTo>
                  <a:pt x="729" y="456"/>
                </a:lnTo>
                <a:lnTo>
                  <a:pt x="729" y="456"/>
                </a:lnTo>
                <a:lnTo>
                  <a:pt x="729" y="456"/>
                </a:lnTo>
                <a:lnTo>
                  <a:pt x="729" y="457"/>
                </a:lnTo>
                <a:lnTo>
                  <a:pt x="728" y="457"/>
                </a:lnTo>
                <a:lnTo>
                  <a:pt x="728" y="457"/>
                </a:lnTo>
                <a:lnTo>
                  <a:pt x="728" y="457"/>
                </a:lnTo>
                <a:lnTo>
                  <a:pt x="728" y="458"/>
                </a:lnTo>
                <a:lnTo>
                  <a:pt x="727" y="458"/>
                </a:lnTo>
                <a:lnTo>
                  <a:pt x="727" y="458"/>
                </a:lnTo>
                <a:lnTo>
                  <a:pt x="727" y="459"/>
                </a:lnTo>
                <a:lnTo>
                  <a:pt x="727" y="459"/>
                </a:lnTo>
                <a:lnTo>
                  <a:pt x="727" y="459"/>
                </a:lnTo>
                <a:lnTo>
                  <a:pt x="727" y="459"/>
                </a:lnTo>
                <a:lnTo>
                  <a:pt x="727" y="460"/>
                </a:lnTo>
                <a:lnTo>
                  <a:pt x="726" y="460"/>
                </a:lnTo>
                <a:lnTo>
                  <a:pt x="726" y="460"/>
                </a:lnTo>
                <a:lnTo>
                  <a:pt x="726" y="461"/>
                </a:lnTo>
                <a:lnTo>
                  <a:pt x="726" y="461"/>
                </a:lnTo>
                <a:lnTo>
                  <a:pt x="726" y="462"/>
                </a:lnTo>
                <a:lnTo>
                  <a:pt x="725" y="463"/>
                </a:lnTo>
                <a:lnTo>
                  <a:pt x="725" y="464"/>
                </a:lnTo>
                <a:lnTo>
                  <a:pt x="725" y="464"/>
                </a:lnTo>
                <a:lnTo>
                  <a:pt x="725" y="465"/>
                </a:lnTo>
                <a:lnTo>
                  <a:pt x="725" y="465"/>
                </a:lnTo>
                <a:lnTo>
                  <a:pt x="725" y="467"/>
                </a:lnTo>
                <a:lnTo>
                  <a:pt x="725" y="467"/>
                </a:lnTo>
                <a:lnTo>
                  <a:pt x="724" y="468"/>
                </a:lnTo>
                <a:lnTo>
                  <a:pt x="724" y="468"/>
                </a:lnTo>
                <a:lnTo>
                  <a:pt x="723" y="468"/>
                </a:lnTo>
                <a:lnTo>
                  <a:pt x="723" y="468"/>
                </a:lnTo>
                <a:lnTo>
                  <a:pt x="723" y="469"/>
                </a:lnTo>
                <a:lnTo>
                  <a:pt x="722" y="469"/>
                </a:lnTo>
                <a:lnTo>
                  <a:pt x="722" y="469"/>
                </a:lnTo>
                <a:lnTo>
                  <a:pt x="721" y="468"/>
                </a:lnTo>
                <a:lnTo>
                  <a:pt x="720" y="468"/>
                </a:lnTo>
                <a:lnTo>
                  <a:pt x="720" y="468"/>
                </a:lnTo>
                <a:lnTo>
                  <a:pt x="719" y="468"/>
                </a:lnTo>
                <a:lnTo>
                  <a:pt x="719" y="468"/>
                </a:lnTo>
                <a:lnTo>
                  <a:pt x="719" y="467"/>
                </a:lnTo>
                <a:lnTo>
                  <a:pt x="718" y="468"/>
                </a:lnTo>
                <a:lnTo>
                  <a:pt x="718" y="468"/>
                </a:lnTo>
                <a:lnTo>
                  <a:pt x="718" y="469"/>
                </a:lnTo>
                <a:lnTo>
                  <a:pt x="717" y="468"/>
                </a:lnTo>
                <a:lnTo>
                  <a:pt x="716" y="468"/>
                </a:lnTo>
                <a:lnTo>
                  <a:pt x="716" y="469"/>
                </a:lnTo>
                <a:lnTo>
                  <a:pt x="715" y="469"/>
                </a:lnTo>
                <a:lnTo>
                  <a:pt x="715" y="469"/>
                </a:lnTo>
                <a:lnTo>
                  <a:pt x="715" y="470"/>
                </a:lnTo>
                <a:lnTo>
                  <a:pt x="714" y="470"/>
                </a:lnTo>
                <a:lnTo>
                  <a:pt x="714" y="470"/>
                </a:lnTo>
                <a:lnTo>
                  <a:pt x="714" y="471"/>
                </a:lnTo>
                <a:lnTo>
                  <a:pt x="713" y="471"/>
                </a:lnTo>
                <a:lnTo>
                  <a:pt x="713" y="471"/>
                </a:lnTo>
                <a:lnTo>
                  <a:pt x="713" y="472"/>
                </a:lnTo>
                <a:lnTo>
                  <a:pt x="713" y="472"/>
                </a:lnTo>
                <a:lnTo>
                  <a:pt x="712" y="473"/>
                </a:lnTo>
                <a:lnTo>
                  <a:pt x="712" y="473"/>
                </a:lnTo>
                <a:lnTo>
                  <a:pt x="712" y="473"/>
                </a:lnTo>
                <a:lnTo>
                  <a:pt x="712" y="474"/>
                </a:lnTo>
                <a:lnTo>
                  <a:pt x="711" y="474"/>
                </a:lnTo>
                <a:lnTo>
                  <a:pt x="711" y="474"/>
                </a:lnTo>
                <a:lnTo>
                  <a:pt x="710" y="474"/>
                </a:lnTo>
                <a:lnTo>
                  <a:pt x="710" y="474"/>
                </a:lnTo>
                <a:lnTo>
                  <a:pt x="710" y="474"/>
                </a:lnTo>
                <a:lnTo>
                  <a:pt x="709" y="474"/>
                </a:lnTo>
                <a:lnTo>
                  <a:pt x="709" y="474"/>
                </a:lnTo>
                <a:lnTo>
                  <a:pt x="708" y="474"/>
                </a:lnTo>
                <a:lnTo>
                  <a:pt x="708" y="475"/>
                </a:lnTo>
                <a:lnTo>
                  <a:pt x="708" y="475"/>
                </a:lnTo>
                <a:lnTo>
                  <a:pt x="707" y="476"/>
                </a:lnTo>
                <a:lnTo>
                  <a:pt x="706" y="477"/>
                </a:lnTo>
                <a:lnTo>
                  <a:pt x="705" y="477"/>
                </a:lnTo>
                <a:lnTo>
                  <a:pt x="705" y="478"/>
                </a:lnTo>
                <a:lnTo>
                  <a:pt x="705" y="479"/>
                </a:lnTo>
                <a:lnTo>
                  <a:pt x="705" y="479"/>
                </a:lnTo>
                <a:lnTo>
                  <a:pt x="705" y="480"/>
                </a:lnTo>
                <a:lnTo>
                  <a:pt x="704" y="481"/>
                </a:lnTo>
                <a:lnTo>
                  <a:pt x="704" y="481"/>
                </a:lnTo>
                <a:lnTo>
                  <a:pt x="703" y="481"/>
                </a:lnTo>
                <a:lnTo>
                  <a:pt x="703" y="482"/>
                </a:lnTo>
                <a:lnTo>
                  <a:pt x="702" y="482"/>
                </a:lnTo>
                <a:lnTo>
                  <a:pt x="702" y="483"/>
                </a:lnTo>
                <a:lnTo>
                  <a:pt x="701" y="483"/>
                </a:lnTo>
                <a:lnTo>
                  <a:pt x="702" y="483"/>
                </a:lnTo>
                <a:lnTo>
                  <a:pt x="702" y="484"/>
                </a:lnTo>
                <a:lnTo>
                  <a:pt x="702" y="485"/>
                </a:lnTo>
                <a:lnTo>
                  <a:pt x="702" y="486"/>
                </a:lnTo>
                <a:lnTo>
                  <a:pt x="701" y="486"/>
                </a:lnTo>
                <a:lnTo>
                  <a:pt x="701" y="487"/>
                </a:lnTo>
                <a:lnTo>
                  <a:pt x="700" y="488"/>
                </a:lnTo>
                <a:lnTo>
                  <a:pt x="700" y="489"/>
                </a:lnTo>
                <a:lnTo>
                  <a:pt x="701" y="490"/>
                </a:lnTo>
                <a:lnTo>
                  <a:pt x="701" y="491"/>
                </a:lnTo>
                <a:lnTo>
                  <a:pt x="700" y="492"/>
                </a:lnTo>
                <a:lnTo>
                  <a:pt x="700" y="493"/>
                </a:lnTo>
                <a:lnTo>
                  <a:pt x="700" y="493"/>
                </a:lnTo>
                <a:lnTo>
                  <a:pt x="699" y="493"/>
                </a:lnTo>
                <a:lnTo>
                  <a:pt x="699" y="494"/>
                </a:lnTo>
                <a:lnTo>
                  <a:pt x="699" y="495"/>
                </a:lnTo>
                <a:lnTo>
                  <a:pt x="699" y="495"/>
                </a:lnTo>
                <a:lnTo>
                  <a:pt x="699" y="496"/>
                </a:lnTo>
                <a:lnTo>
                  <a:pt x="700" y="496"/>
                </a:lnTo>
                <a:lnTo>
                  <a:pt x="700" y="497"/>
                </a:lnTo>
                <a:lnTo>
                  <a:pt x="701" y="498"/>
                </a:lnTo>
                <a:lnTo>
                  <a:pt x="701" y="499"/>
                </a:lnTo>
                <a:lnTo>
                  <a:pt x="701" y="500"/>
                </a:lnTo>
                <a:lnTo>
                  <a:pt x="701" y="502"/>
                </a:lnTo>
                <a:lnTo>
                  <a:pt x="701" y="502"/>
                </a:lnTo>
                <a:lnTo>
                  <a:pt x="700" y="503"/>
                </a:lnTo>
                <a:lnTo>
                  <a:pt x="700" y="504"/>
                </a:lnTo>
                <a:lnTo>
                  <a:pt x="700" y="504"/>
                </a:lnTo>
                <a:lnTo>
                  <a:pt x="700" y="506"/>
                </a:lnTo>
                <a:lnTo>
                  <a:pt x="700" y="508"/>
                </a:lnTo>
                <a:lnTo>
                  <a:pt x="700" y="510"/>
                </a:lnTo>
                <a:lnTo>
                  <a:pt x="700" y="511"/>
                </a:lnTo>
                <a:lnTo>
                  <a:pt x="700" y="511"/>
                </a:lnTo>
                <a:lnTo>
                  <a:pt x="700" y="512"/>
                </a:lnTo>
                <a:lnTo>
                  <a:pt x="699" y="513"/>
                </a:lnTo>
                <a:lnTo>
                  <a:pt x="698" y="513"/>
                </a:lnTo>
                <a:lnTo>
                  <a:pt x="698" y="513"/>
                </a:lnTo>
                <a:lnTo>
                  <a:pt x="697" y="514"/>
                </a:lnTo>
                <a:lnTo>
                  <a:pt x="697" y="515"/>
                </a:lnTo>
                <a:lnTo>
                  <a:pt x="697" y="515"/>
                </a:lnTo>
                <a:lnTo>
                  <a:pt x="697" y="516"/>
                </a:lnTo>
                <a:lnTo>
                  <a:pt x="697" y="516"/>
                </a:lnTo>
                <a:lnTo>
                  <a:pt x="696" y="517"/>
                </a:lnTo>
                <a:lnTo>
                  <a:pt x="696" y="517"/>
                </a:lnTo>
                <a:lnTo>
                  <a:pt x="696" y="518"/>
                </a:lnTo>
                <a:lnTo>
                  <a:pt x="696" y="518"/>
                </a:lnTo>
                <a:lnTo>
                  <a:pt x="695" y="519"/>
                </a:lnTo>
                <a:lnTo>
                  <a:pt x="695" y="519"/>
                </a:lnTo>
                <a:lnTo>
                  <a:pt x="694" y="519"/>
                </a:lnTo>
                <a:lnTo>
                  <a:pt x="694" y="519"/>
                </a:lnTo>
                <a:lnTo>
                  <a:pt x="693" y="520"/>
                </a:lnTo>
                <a:lnTo>
                  <a:pt x="693" y="519"/>
                </a:lnTo>
                <a:lnTo>
                  <a:pt x="693" y="520"/>
                </a:lnTo>
                <a:lnTo>
                  <a:pt x="692" y="520"/>
                </a:lnTo>
                <a:lnTo>
                  <a:pt x="691" y="520"/>
                </a:lnTo>
                <a:lnTo>
                  <a:pt x="691" y="520"/>
                </a:lnTo>
                <a:lnTo>
                  <a:pt x="690" y="520"/>
                </a:lnTo>
                <a:lnTo>
                  <a:pt x="690" y="519"/>
                </a:lnTo>
                <a:lnTo>
                  <a:pt x="689" y="520"/>
                </a:lnTo>
                <a:lnTo>
                  <a:pt x="689" y="520"/>
                </a:lnTo>
                <a:lnTo>
                  <a:pt x="689" y="521"/>
                </a:lnTo>
                <a:lnTo>
                  <a:pt x="688" y="521"/>
                </a:lnTo>
                <a:lnTo>
                  <a:pt x="687" y="522"/>
                </a:lnTo>
                <a:lnTo>
                  <a:pt x="687" y="523"/>
                </a:lnTo>
                <a:lnTo>
                  <a:pt x="687" y="523"/>
                </a:lnTo>
                <a:lnTo>
                  <a:pt x="687" y="523"/>
                </a:lnTo>
                <a:lnTo>
                  <a:pt x="686" y="523"/>
                </a:lnTo>
                <a:lnTo>
                  <a:pt x="686" y="524"/>
                </a:lnTo>
                <a:lnTo>
                  <a:pt x="686" y="524"/>
                </a:lnTo>
                <a:lnTo>
                  <a:pt x="686" y="525"/>
                </a:lnTo>
                <a:lnTo>
                  <a:pt x="686" y="525"/>
                </a:lnTo>
                <a:lnTo>
                  <a:pt x="685" y="525"/>
                </a:lnTo>
                <a:lnTo>
                  <a:pt x="685" y="526"/>
                </a:lnTo>
                <a:lnTo>
                  <a:pt x="685" y="526"/>
                </a:lnTo>
                <a:lnTo>
                  <a:pt x="684" y="526"/>
                </a:lnTo>
                <a:lnTo>
                  <a:pt x="684" y="526"/>
                </a:lnTo>
                <a:lnTo>
                  <a:pt x="683" y="526"/>
                </a:lnTo>
                <a:lnTo>
                  <a:pt x="683" y="526"/>
                </a:lnTo>
                <a:lnTo>
                  <a:pt x="683" y="527"/>
                </a:lnTo>
                <a:lnTo>
                  <a:pt x="683" y="527"/>
                </a:lnTo>
                <a:lnTo>
                  <a:pt x="683" y="528"/>
                </a:lnTo>
                <a:lnTo>
                  <a:pt x="683" y="528"/>
                </a:lnTo>
                <a:lnTo>
                  <a:pt x="682" y="528"/>
                </a:lnTo>
                <a:lnTo>
                  <a:pt x="682" y="529"/>
                </a:lnTo>
                <a:lnTo>
                  <a:pt x="682" y="529"/>
                </a:lnTo>
                <a:lnTo>
                  <a:pt x="681" y="530"/>
                </a:lnTo>
                <a:lnTo>
                  <a:pt x="681" y="530"/>
                </a:lnTo>
                <a:lnTo>
                  <a:pt x="681" y="530"/>
                </a:lnTo>
                <a:lnTo>
                  <a:pt x="681" y="531"/>
                </a:lnTo>
                <a:lnTo>
                  <a:pt x="680" y="531"/>
                </a:lnTo>
                <a:lnTo>
                  <a:pt x="680" y="531"/>
                </a:lnTo>
                <a:lnTo>
                  <a:pt x="679" y="531"/>
                </a:lnTo>
                <a:lnTo>
                  <a:pt x="679" y="532"/>
                </a:lnTo>
                <a:lnTo>
                  <a:pt x="679" y="532"/>
                </a:lnTo>
                <a:lnTo>
                  <a:pt x="679" y="533"/>
                </a:lnTo>
                <a:lnTo>
                  <a:pt x="679" y="533"/>
                </a:lnTo>
                <a:lnTo>
                  <a:pt x="680" y="533"/>
                </a:lnTo>
                <a:lnTo>
                  <a:pt x="680" y="533"/>
                </a:lnTo>
                <a:lnTo>
                  <a:pt x="679" y="534"/>
                </a:lnTo>
                <a:lnTo>
                  <a:pt x="680" y="534"/>
                </a:lnTo>
                <a:lnTo>
                  <a:pt x="680" y="535"/>
                </a:lnTo>
                <a:lnTo>
                  <a:pt x="679" y="535"/>
                </a:lnTo>
                <a:lnTo>
                  <a:pt x="680" y="535"/>
                </a:lnTo>
                <a:lnTo>
                  <a:pt x="680" y="536"/>
                </a:lnTo>
                <a:lnTo>
                  <a:pt x="680" y="536"/>
                </a:lnTo>
                <a:lnTo>
                  <a:pt x="679" y="536"/>
                </a:lnTo>
                <a:lnTo>
                  <a:pt x="680" y="537"/>
                </a:lnTo>
                <a:lnTo>
                  <a:pt x="680" y="537"/>
                </a:lnTo>
                <a:lnTo>
                  <a:pt x="681" y="537"/>
                </a:lnTo>
                <a:lnTo>
                  <a:pt x="681" y="538"/>
                </a:lnTo>
                <a:lnTo>
                  <a:pt x="681" y="538"/>
                </a:lnTo>
                <a:lnTo>
                  <a:pt x="680" y="538"/>
                </a:lnTo>
                <a:lnTo>
                  <a:pt x="680" y="539"/>
                </a:lnTo>
                <a:lnTo>
                  <a:pt x="680" y="539"/>
                </a:lnTo>
                <a:lnTo>
                  <a:pt x="679" y="539"/>
                </a:lnTo>
                <a:lnTo>
                  <a:pt x="679" y="540"/>
                </a:lnTo>
                <a:lnTo>
                  <a:pt x="679" y="540"/>
                </a:lnTo>
                <a:lnTo>
                  <a:pt x="679" y="540"/>
                </a:lnTo>
                <a:lnTo>
                  <a:pt x="678" y="540"/>
                </a:lnTo>
                <a:lnTo>
                  <a:pt x="678" y="541"/>
                </a:lnTo>
                <a:lnTo>
                  <a:pt x="678" y="541"/>
                </a:lnTo>
                <a:lnTo>
                  <a:pt x="678" y="541"/>
                </a:lnTo>
                <a:lnTo>
                  <a:pt x="677" y="541"/>
                </a:lnTo>
                <a:lnTo>
                  <a:pt x="677" y="541"/>
                </a:lnTo>
                <a:lnTo>
                  <a:pt x="677" y="541"/>
                </a:lnTo>
                <a:lnTo>
                  <a:pt x="677" y="542"/>
                </a:lnTo>
                <a:lnTo>
                  <a:pt x="677" y="542"/>
                </a:lnTo>
                <a:lnTo>
                  <a:pt x="676" y="543"/>
                </a:lnTo>
                <a:lnTo>
                  <a:pt x="676" y="543"/>
                </a:lnTo>
                <a:lnTo>
                  <a:pt x="676" y="543"/>
                </a:lnTo>
                <a:lnTo>
                  <a:pt x="676" y="543"/>
                </a:lnTo>
                <a:lnTo>
                  <a:pt x="676" y="544"/>
                </a:lnTo>
                <a:lnTo>
                  <a:pt x="676" y="544"/>
                </a:lnTo>
                <a:lnTo>
                  <a:pt x="676" y="545"/>
                </a:lnTo>
                <a:lnTo>
                  <a:pt x="675" y="545"/>
                </a:lnTo>
                <a:lnTo>
                  <a:pt x="675" y="545"/>
                </a:lnTo>
                <a:lnTo>
                  <a:pt x="675" y="546"/>
                </a:lnTo>
                <a:lnTo>
                  <a:pt x="674" y="546"/>
                </a:lnTo>
                <a:lnTo>
                  <a:pt x="675" y="547"/>
                </a:lnTo>
                <a:lnTo>
                  <a:pt x="674" y="547"/>
                </a:lnTo>
                <a:lnTo>
                  <a:pt x="674" y="547"/>
                </a:lnTo>
                <a:lnTo>
                  <a:pt x="674" y="547"/>
                </a:lnTo>
                <a:lnTo>
                  <a:pt x="674" y="547"/>
                </a:lnTo>
                <a:lnTo>
                  <a:pt x="674" y="548"/>
                </a:lnTo>
                <a:lnTo>
                  <a:pt x="674" y="549"/>
                </a:lnTo>
                <a:lnTo>
                  <a:pt x="674" y="549"/>
                </a:lnTo>
                <a:lnTo>
                  <a:pt x="674" y="549"/>
                </a:lnTo>
                <a:lnTo>
                  <a:pt x="673" y="549"/>
                </a:lnTo>
                <a:lnTo>
                  <a:pt x="673" y="550"/>
                </a:lnTo>
                <a:lnTo>
                  <a:pt x="673" y="550"/>
                </a:lnTo>
                <a:lnTo>
                  <a:pt x="673" y="551"/>
                </a:lnTo>
                <a:lnTo>
                  <a:pt x="673" y="551"/>
                </a:lnTo>
                <a:lnTo>
                  <a:pt x="673" y="551"/>
                </a:lnTo>
                <a:lnTo>
                  <a:pt x="672" y="551"/>
                </a:lnTo>
                <a:lnTo>
                  <a:pt x="672" y="552"/>
                </a:lnTo>
                <a:lnTo>
                  <a:pt x="672" y="552"/>
                </a:lnTo>
                <a:lnTo>
                  <a:pt x="672" y="553"/>
                </a:lnTo>
                <a:lnTo>
                  <a:pt x="672" y="553"/>
                </a:lnTo>
                <a:lnTo>
                  <a:pt x="671" y="553"/>
                </a:lnTo>
                <a:lnTo>
                  <a:pt x="671" y="553"/>
                </a:lnTo>
                <a:lnTo>
                  <a:pt x="670" y="554"/>
                </a:lnTo>
                <a:lnTo>
                  <a:pt x="671" y="554"/>
                </a:lnTo>
                <a:lnTo>
                  <a:pt x="671" y="554"/>
                </a:lnTo>
                <a:lnTo>
                  <a:pt x="671" y="555"/>
                </a:lnTo>
                <a:lnTo>
                  <a:pt x="670" y="555"/>
                </a:lnTo>
                <a:lnTo>
                  <a:pt x="670" y="555"/>
                </a:lnTo>
                <a:lnTo>
                  <a:pt x="670" y="556"/>
                </a:lnTo>
                <a:lnTo>
                  <a:pt x="670" y="556"/>
                </a:lnTo>
                <a:lnTo>
                  <a:pt x="670" y="557"/>
                </a:lnTo>
                <a:lnTo>
                  <a:pt x="670" y="557"/>
                </a:lnTo>
                <a:lnTo>
                  <a:pt x="670" y="558"/>
                </a:lnTo>
                <a:lnTo>
                  <a:pt x="670" y="558"/>
                </a:lnTo>
                <a:lnTo>
                  <a:pt x="670" y="559"/>
                </a:lnTo>
                <a:lnTo>
                  <a:pt x="670" y="559"/>
                </a:lnTo>
                <a:lnTo>
                  <a:pt x="670" y="559"/>
                </a:lnTo>
                <a:lnTo>
                  <a:pt x="670" y="559"/>
                </a:lnTo>
                <a:lnTo>
                  <a:pt x="670" y="560"/>
                </a:lnTo>
                <a:lnTo>
                  <a:pt x="670" y="560"/>
                </a:lnTo>
                <a:lnTo>
                  <a:pt x="670" y="561"/>
                </a:lnTo>
                <a:lnTo>
                  <a:pt x="670" y="561"/>
                </a:lnTo>
                <a:lnTo>
                  <a:pt x="669" y="561"/>
                </a:lnTo>
                <a:lnTo>
                  <a:pt x="670" y="562"/>
                </a:lnTo>
                <a:lnTo>
                  <a:pt x="669" y="562"/>
                </a:lnTo>
                <a:lnTo>
                  <a:pt x="669" y="562"/>
                </a:lnTo>
                <a:lnTo>
                  <a:pt x="669" y="563"/>
                </a:lnTo>
                <a:lnTo>
                  <a:pt x="669" y="563"/>
                </a:lnTo>
                <a:lnTo>
                  <a:pt x="669" y="563"/>
                </a:lnTo>
                <a:lnTo>
                  <a:pt x="670" y="564"/>
                </a:lnTo>
                <a:lnTo>
                  <a:pt x="670" y="564"/>
                </a:lnTo>
                <a:lnTo>
                  <a:pt x="670" y="565"/>
                </a:lnTo>
                <a:lnTo>
                  <a:pt x="670" y="565"/>
                </a:lnTo>
                <a:lnTo>
                  <a:pt x="670" y="565"/>
                </a:lnTo>
                <a:lnTo>
                  <a:pt x="670" y="565"/>
                </a:lnTo>
                <a:lnTo>
                  <a:pt x="670" y="566"/>
                </a:lnTo>
                <a:lnTo>
                  <a:pt x="669" y="566"/>
                </a:lnTo>
                <a:lnTo>
                  <a:pt x="669" y="566"/>
                </a:lnTo>
                <a:lnTo>
                  <a:pt x="669" y="567"/>
                </a:lnTo>
                <a:lnTo>
                  <a:pt x="669" y="567"/>
                </a:lnTo>
                <a:lnTo>
                  <a:pt x="669" y="568"/>
                </a:lnTo>
                <a:lnTo>
                  <a:pt x="669" y="569"/>
                </a:lnTo>
                <a:lnTo>
                  <a:pt x="669" y="569"/>
                </a:lnTo>
                <a:lnTo>
                  <a:pt x="669" y="569"/>
                </a:lnTo>
                <a:lnTo>
                  <a:pt x="669" y="570"/>
                </a:lnTo>
                <a:lnTo>
                  <a:pt x="668" y="570"/>
                </a:lnTo>
                <a:lnTo>
                  <a:pt x="668" y="570"/>
                </a:lnTo>
                <a:lnTo>
                  <a:pt x="667" y="570"/>
                </a:lnTo>
                <a:lnTo>
                  <a:pt x="667" y="570"/>
                </a:lnTo>
                <a:lnTo>
                  <a:pt x="667" y="570"/>
                </a:lnTo>
                <a:lnTo>
                  <a:pt x="667" y="571"/>
                </a:lnTo>
                <a:lnTo>
                  <a:pt x="666" y="571"/>
                </a:lnTo>
                <a:lnTo>
                  <a:pt x="666" y="571"/>
                </a:lnTo>
                <a:lnTo>
                  <a:pt x="665" y="571"/>
                </a:lnTo>
                <a:lnTo>
                  <a:pt x="665" y="571"/>
                </a:lnTo>
                <a:lnTo>
                  <a:pt x="665" y="572"/>
                </a:lnTo>
                <a:lnTo>
                  <a:pt x="664" y="572"/>
                </a:lnTo>
                <a:lnTo>
                  <a:pt x="664" y="572"/>
                </a:lnTo>
                <a:lnTo>
                  <a:pt x="664" y="572"/>
                </a:lnTo>
                <a:lnTo>
                  <a:pt x="663" y="573"/>
                </a:lnTo>
                <a:lnTo>
                  <a:pt x="663" y="573"/>
                </a:lnTo>
                <a:lnTo>
                  <a:pt x="663" y="573"/>
                </a:lnTo>
                <a:lnTo>
                  <a:pt x="663" y="573"/>
                </a:lnTo>
                <a:lnTo>
                  <a:pt x="662" y="573"/>
                </a:lnTo>
                <a:lnTo>
                  <a:pt x="662" y="573"/>
                </a:lnTo>
                <a:lnTo>
                  <a:pt x="662" y="574"/>
                </a:lnTo>
                <a:lnTo>
                  <a:pt x="661" y="574"/>
                </a:lnTo>
                <a:lnTo>
                  <a:pt x="661" y="573"/>
                </a:lnTo>
                <a:lnTo>
                  <a:pt x="660" y="573"/>
                </a:lnTo>
                <a:lnTo>
                  <a:pt x="660" y="573"/>
                </a:lnTo>
                <a:lnTo>
                  <a:pt x="658" y="574"/>
                </a:lnTo>
                <a:lnTo>
                  <a:pt x="658" y="574"/>
                </a:lnTo>
                <a:lnTo>
                  <a:pt x="658" y="574"/>
                </a:lnTo>
                <a:lnTo>
                  <a:pt x="658" y="574"/>
                </a:lnTo>
                <a:lnTo>
                  <a:pt x="657" y="574"/>
                </a:lnTo>
                <a:lnTo>
                  <a:pt x="657" y="574"/>
                </a:lnTo>
                <a:lnTo>
                  <a:pt x="656" y="574"/>
                </a:lnTo>
                <a:lnTo>
                  <a:pt x="656" y="575"/>
                </a:lnTo>
                <a:lnTo>
                  <a:pt x="655" y="575"/>
                </a:lnTo>
                <a:lnTo>
                  <a:pt x="655" y="575"/>
                </a:lnTo>
                <a:lnTo>
                  <a:pt x="655" y="575"/>
                </a:lnTo>
                <a:lnTo>
                  <a:pt x="654" y="576"/>
                </a:lnTo>
                <a:lnTo>
                  <a:pt x="654" y="576"/>
                </a:lnTo>
                <a:lnTo>
                  <a:pt x="653" y="576"/>
                </a:lnTo>
                <a:lnTo>
                  <a:pt x="653" y="576"/>
                </a:lnTo>
                <a:lnTo>
                  <a:pt x="653" y="577"/>
                </a:lnTo>
                <a:lnTo>
                  <a:pt x="653" y="578"/>
                </a:lnTo>
                <a:lnTo>
                  <a:pt x="653" y="578"/>
                </a:lnTo>
                <a:lnTo>
                  <a:pt x="653" y="578"/>
                </a:lnTo>
                <a:lnTo>
                  <a:pt x="653" y="579"/>
                </a:lnTo>
                <a:lnTo>
                  <a:pt x="653" y="579"/>
                </a:lnTo>
                <a:lnTo>
                  <a:pt x="652" y="579"/>
                </a:lnTo>
                <a:lnTo>
                  <a:pt x="652" y="579"/>
                </a:lnTo>
                <a:lnTo>
                  <a:pt x="652" y="579"/>
                </a:lnTo>
                <a:lnTo>
                  <a:pt x="652" y="580"/>
                </a:lnTo>
                <a:lnTo>
                  <a:pt x="651" y="580"/>
                </a:lnTo>
                <a:lnTo>
                  <a:pt x="651" y="580"/>
                </a:lnTo>
                <a:lnTo>
                  <a:pt x="650" y="581"/>
                </a:lnTo>
                <a:lnTo>
                  <a:pt x="650" y="581"/>
                </a:lnTo>
                <a:lnTo>
                  <a:pt x="650" y="581"/>
                </a:lnTo>
                <a:lnTo>
                  <a:pt x="650" y="581"/>
                </a:lnTo>
                <a:lnTo>
                  <a:pt x="649" y="581"/>
                </a:lnTo>
                <a:lnTo>
                  <a:pt x="649" y="581"/>
                </a:lnTo>
                <a:lnTo>
                  <a:pt x="648" y="582"/>
                </a:lnTo>
                <a:lnTo>
                  <a:pt x="648" y="582"/>
                </a:lnTo>
                <a:lnTo>
                  <a:pt x="647" y="582"/>
                </a:lnTo>
                <a:lnTo>
                  <a:pt x="647" y="582"/>
                </a:lnTo>
                <a:lnTo>
                  <a:pt x="647" y="582"/>
                </a:lnTo>
                <a:lnTo>
                  <a:pt x="647" y="582"/>
                </a:lnTo>
                <a:lnTo>
                  <a:pt x="646" y="582"/>
                </a:lnTo>
                <a:lnTo>
                  <a:pt x="646" y="582"/>
                </a:lnTo>
                <a:lnTo>
                  <a:pt x="645" y="582"/>
                </a:lnTo>
                <a:lnTo>
                  <a:pt x="645" y="582"/>
                </a:lnTo>
                <a:lnTo>
                  <a:pt x="645" y="582"/>
                </a:lnTo>
                <a:lnTo>
                  <a:pt x="644" y="582"/>
                </a:lnTo>
                <a:lnTo>
                  <a:pt x="643" y="582"/>
                </a:lnTo>
                <a:lnTo>
                  <a:pt x="643" y="582"/>
                </a:lnTo>
                <a:lnTo>
                  <a:pt x="643" y="582"/>
                </a:lnTo>
                <a:lnTo>
                  <a:pt x="643" y="583"/>
                </a:lnTo>
                <a:lnTo>
                  <a:pt x="642" y="583"/>
                </a:lnTo>
                <a:lnTo>
                  <a:pt x="642" y="583"/>
                </a:lnTo>
                <a:lnTo>
                  <a:pt x="642" y="583"/>
                </a:lnTo>
                <a:lnTo>
                  <a:pt x="642" y="583"/>
                </a:lnTo>
                <a:lnTo>
                  <a:pt x="642" y="584"/>
                </a:lnTo>
                <a:lnTo>
                  <a:pt x="642" y="584"/>
                </a:lnTo>
                <a:lnTo>
                  <a:pt x="642" y="584"/>
                </a:lnTo>
                <a:lnTo>
                  <a:pt x="642" y="584"/>
                </a:lnTo>
                <a:lnTo>
                  <a:pt x="641" y="585"/>
                </a:lnTo>
                <a:lnTo>
                  <a:pt x="640" y="585"/>
                </a:lnTo>
                <a:lnTo>
                  <a:pt x="640" y="585"/>
                </a:lnTo>
                <a:lnTo>
                  <a:pt x="640" y="585"/>
                </a:lnTo>
                <a:lnTo>
                  <a:pt x="640" y="585"/>
                </a:lnTo>
                <a:lnTo>
                  <a:pt x="639" y="585"/>
                </a:lnTo>
                <a:lnTo>
                  <a:pt x="639" y="586"/>
                </a:lnTo>
                <a:lnTo>
                  <a:pt x="639" y="586"/>
                </a:lnTo>
                <a:lnTo>
                  <a:pt x="639" y="586"/>
                </a:lnTo>
                <a:lnTo>
                  <a:pt x="639" y="586"/>
                </a:lnTo>
                <a:lnTo>
                  <a:pt x="638" y="586"/>
                </a:lnTo>
                <a:lnTo>
                  <a:pt x="638" y="587"/>
                </a:lnTo>
                <a:lnTo>
                  <a:pt x="638" y="587"/>
                </a:lnTo>
                <a:lnTo>
                  <a:pt x="637" y="587"/>
                </a:lnTo>
                <a:lnTo>
                  <a:pt x="637" y="588"/>
                </a:lnTo>
                <a:lnTo>
                  <a:pt x="637" y="588"/>
                </a:lnTo>
                <a:lnTo>
                  <a:pt x="637" y="588"/>
                </a:lnTo>
                <a:lnTo>
                  <a:pt x="637" y="589"/>
                </a:lnTo>
                <a:lnTo>
                  <a:pt x="637" y="589"/>
                </a:lnTo>
                <a:lnTo>
                  <a:pt x="637" y="590"/>
                </a:lnTo>
                <a:lnTo>
                  <a:pt x="636" y="590"/>
                </a:lnTo>
                <a:lnTo>
                  <a:pt x="636" y="590"/>
                </a:lnTo>
                <a:lnTo>
                  <a:pt x="636" y="591"/>
                </a:lnTo>
                <a:lnTo>
                  <a:pt x="635" y="591"/>
                </a:lnTo>
                <a:lnTo>
                  <a:pt x="636" y="591"/>
                </a:lnTo>
                <a:lnTo>
                  <a:pt x="635" y="591"/>
                </a:lnTo>
                <a:lnTo>
                  <a:pt x="635" y="592"/>
                </a:lnTo>
                <a:lnTo>
                  <a:pt x="635" y="592"/>
                </a:lnTo>
                <a:lnTo>
                  <a:pt x="636" y="592"/>
                </a:lnTo>
                <a:lnTo>
                  <a:pt x="635" y="592"/>
                </a:lnTo>
                <a:lnTo>
                  <a:pt x="635" y="593"/>
                </a:lnTo>
                <a:lnTo>
                  <a:pt x="635" y="593"/>
                </a:lnTo>
                <a:lnTo>
                  <a:pt x="635" y="593"/>
                </a:lnTo>
                <a:lnTo>
                  <a:pt x="635" y="593"/>
                </a:lnTo>
                <a:lnTo>
                  <a:pt x="634" y="593"/>
                </a:lnTo>
                <a:lnTo>
                  <a:pt x="634" y="593"/>
                </a:lnTo>
                <a:lnTo>
                  <a:pt x="634" y="593"/>
                </a:lnTo>
                <a:lnTo>
                  <a:pt x="634" y="593"/>
                </a:lnTo>
                <a:lnTo>
                  <a:pt x="634" y="593"/>
                </a:lnTo>
                <a:lnTo>
                  <a:pt x="634" y="594"/>
                </a:lnTo>
                <a:lnTo>
                  <a:pt x="635" y="594"/>
                </a:lnTo>
                <a:lnTo>
                  <a:pt x="635" y="594"/>
                </a:lnTo>
                <a:lnTo>
                  <a:pt x="634" y="594"/>
                </a:lnTo>
                <a:lnTo>
                  <a:pt x="633" y="594"/>
                </a:lnTo>
                <a:lnTo>
                  <a:pt x="632" y="594"/>
                </a:lnTo>
                <a:lnTo>
                  <a:pt x="632" y="593"/>
                </a:lnTo>
                <a:lnTo>
                  <a:pt x="631" y="593"/>
                </a:lnTo>
                <a:lnTo>
                  <a:pt x="630" y="594"/>
                </a:lnTo>
                <a:lnTo>
                  <a:pt x="629" y="594"/>
                </a:lnTo>
                <a:lnTo>
                  <a:pt x="628" y="593"/>
                </a:lnTo>
                <a:lnTo>
                  <a:pt x="628" y="593"/>
                </a:lnTo>
                <a:lnTo>
                  <a:pt x="628" y="593"/>
                </a:lnTo>
                <a:lnTo>
                  <a:pt x="628" y="592"/>
                </a:lnTo>
                <a:lnTo>
                  <a:pt x="628" y="592"/>
                </a:lnTo>
                <a:lnTo>
                  <a:pt x="627" y="592"/>
                </a:lnTo>
                <a:lnTo>
                  <a:pt x="627" y="591"/>
                </a:lnTo>
                <a:lnTo>
                  <a:pt x="626" y="591"/>
                </a:lnTo>
                <a:lnTo>
                  <a:pt x="625" y="591"/>
                </a:lnTo>
                <a:lnTo>
                  <a:pt x="624" y="591"/>
                </a:lnTo>
                <a:lnTo>
                  <a:pt x="624" y="591"/>
                </a:lnTo>
                <a:lnTo>
                  <a:pt x="624" y="590"/>
                </a:lnTo>
                <a:lnTo>
                  <a:pt x="623" y="589"/>
                </a:lnTo>
                <a:lnTo>
                  <a:pt x="623" y="588"/>
                </a:lnTo>
                <a:lnTo>
                  <a:pt x="622" y="588"/>
                </a:lnTo>
                <a:lnTo>
                  <a:pt x="621" y="588"/>
                </a:lnTo>
                <a:lnTo>
                  <a:pt x="621" y="588"/>
                </a:lnTo>
                <a:lnTo>
                  <a:pt x="620" y="588"/>
                </a:lnTo>
                <a:lnTo>
                  <a:pt x="619" y="588"/>
                </a:lnTo>
                <a:lnTo>
                  <a:pt x="618" y="587"/>
                </a:lnTo>
                <a:lnTo>
                  <a:pt x="617" y="587"/>
                </a:lnTo>
                <a:lnTo>
                  <a:pt x="617" y="587"/>
                </a:lnTo>
                <a:lnTo>
                  <a:pt x="616" y="586"/>
                </a:lnTo>
                <a:lnTo>
                  <a:pt x="616" y="585"/>
                </a:lnTo>
                <a:lnTo>
                  <a:pt x="615" y="584"/>
                </a:lnTo>
                <a:lnTo>
                  <a:pt x="614" y="584"/>
                </a:lnTo>
                <a:lnTo>
                  <a:pt x="614" y="583"/>
                </a:lnTo>
                <a:lnTo>
                  <a:pt x="613" y="582"/>
                </a:lnTo>
                <a:lnTo>
                  <a:pt x="613" y="582"/>
                </a:lnTo>
                <a:lnTo>
                  <a:pt x="613" y="581"/>
                </a:lnTo>
                <a:lnTo>
                  <a:pt x="613" y="580"/>
                </a:lnTo>
                <a:lnTo>
                  <a:pt x="613" y="580"/>
                </a:lnTo>
                <a:lnTo>
                  <a:pt x="613" y="579"/>
                </a:lnTo>
                <a:lnTo>
                  <a:pt x="613" y="579"/>
                </a:lnTo>
                <a:lnTo>
                  <a:pt x="612" y="579"/>
                </a:lnTo>
                <a:lnTo>
                  <a:pt x="611" y="580"/>
                </a:lnTo>
                <a:lnTo>
                  <a:pt x="611" y="580"/>
                </a:lnTo>
                <a:lnTo>
                  <a:pt x="610" y="580"/>
                </a:lnTo>
                <a:lnTo>
                  <a:pt x="609" y="580"/>
                </a:lnTo>
                <a:lnTo>
                  <a:pt x="608" y="579"/>
                </a:lnTo>
                <a:lnTo>
                  <a:pt x="608" y="579"/>
                </a:lnTo>
                <a:lnTo>
                  <a:pt x="607" y="579"/>
                </a:lnTo>
                <a:lnTo>
                  <a:pt x="607" y="579"/>
                </a:lnTo>
                <a:lnTo>
                  <a:pt x="606" y="579"/>
                </a:lnTo>
                <a:lnTo>
                  <a:pt x="606" y="579"/>
                </a:lnTo>
                <a:lnTo>
                  <a:pt x="606" y="580"/>
                </a:lnTo>
                <a:lnTo>
                  <a:pt x="605" y="580"/>
                </a:lnTo>
                <a:lnTo>
                  <a:pt x="605" y="580"/>
                </a:lnTo>
                <a:lnTo>
                  <a:pt x="604" y="580"/>
                </a:lnTo>
                <a:lnTo>
                  <a:pt x="604" y="580"/>
                </a:lnTo>
                <a:lnTo>
                  <a:pt x="603" y="580"/>
                </a:lnTo>
                <a:lnTo>
                  <a:pt x="603" y="579"/>
                </a:lnTo>
                <a:lnTo>
                  <a:pt x="603" y="578"/>
                </a:lnTo>
                <a:lnTo>
                  <a:pt x="603" y="577"/>
                </a:lnTo>
                <a:lnTo>
                  <a:pt x="604" y="577"/>
                </a:lnTo>
                <a:lnTo>
                  <a:pt x="604" y="578"/>
                </a:lnTo>
                <a:lnTo>
                  <a:pt x="604" y="578"/>
                </a:lnTo>
                <a:lnTo>
                  <a:pt x="604" y="577"/>
                </a:lnTo>
                <a:lnTo>
                  <a:pt x="604" y="577"/>
                </a:lnTo>
                <a:lnTo>
                  <a:pt x="604" y="577"/>
                </a:lnTo>
                <a:lnTo>
                  <a:pt x="603" y="576"/>
                </a:lnTo>
                <a:lnTo>
                  <a:pt x="603" y="576"/>
                </a:lnTo>
                <a:lnTo>
                  <a:pt x="603" y="575"/>
                </a:lnTo>
                <a:lnTo>
                  <a:pt x="603" y="575"/>
                </a:lnTo>
                <a:lnTo>
                  <a:pt x="604" y="575"/>
                </a:lnTo>
                <a:lnTo>
                  <a:pt x="604" y="574"/>
                </a:lnTo>
                <a:lnTo>
                  <a:pt x="605" y="575"/>
                </a:lnTo>
                <a:lnTo>
                  <a:pt x="605" y="575"/>
                </a:lnTo>
                <a:lnTo>
                  <a:pt x="606" y="575"/>
                </a:lnTo>
                <a:lnTo>
                  <a:pt x="606" y="574"/>
                </a:lnTo>
                <a:lnTo>
                  <a:pt x="605" y="574"/>
                </a:lnTo>
                <a:lnTo>
                  <a:pt x="605" y="574"/>
                </a:lnTo>
                <a:lnTo>
                  <a:pt x="604" y="574"/>
                </a:lnTo>
                <a:lnTo>
                  <a:pt x="603" y="574"/>
                </a:lnTo>
                <a:lnTo>
                  <a:pt x="603" y="573"/>
                </a:lnTo>
                <a:lnTo>
                  <a:pt x="603" y="573"/>
                </a:lnTo>
                <a:lnTo>
                  <a:pt x="602" y="573"/>
                </a:lnTo>
                <a:lnTo>
                  <a:pt x="602" y="573"/>
                </a:lnTo>
                <a:lnTo>
                  <a:pt x="601" y="573"/>
                </a:lnTo>
                <a:lnTo>
                  <a:pt x="601" y="573"/>
                </a:lnTo>
                <a:lnTo>
                  <a:pt x="600" y="573"/>
                </a:lnTo>
                <a:lnTo>
                  <a:pt x="599" y="573"/>
                </a:lnTo>
                <a:lnTo>
                  <a:pt x="599" y="574"/>
                </a:lnTo>
                <a:lnTo>
                  <a:pt x="600" y="574"/>
                </a:lnTo>
                <a:lnTo>
                  <a:pt x="601" y="574"/>
                </a:lnTo>
                <a:lnTo>
                  <a:pt x="601" y="574"/>
                </a:lnTo>
                <a:lnTo>
                  <a:pt x="601" y="575"/>
                </a:lnTo>
                <a:lnTo>
                  <a:pt x="601" y="575"/>
                </a:lnTo>
                <a:lnTo>
                  <a:pt x="600" y="575"/>
                </a:lnTo>
                <a:lnTo>
                  <a:pt x="600" y="576"/>
                </a:lnTo>
                <a:lnTo>
                  <a:pt x="599" y="576"/>
                </a:lnTo>
                <a:lnTo>
                  <a:pt x="598" y="576"/>
                </a:lnTo>
                <a:lnTo>
                  <a:pt x="598" y="575"/>
                </a:lnTo>
                <a:lnTo>
                  <a:pt x="598" y="575"/>
                </a:lnTo>
                <a:lnTo>
                  <a:pt x="598" y="574"/>
                </a:lnTo>
                <a:lnTo>
                  <a:pt x="597" y="574"/>
                </a:lnTo>
                <a:lnTo>
                  <a:pt x="597" y="574"/>
                </a:lnTo>
                <a:lnTo>
                  <a:pt x="596" y="574"/>
                </a:lnTo>
                <a:lnTo>
                  <a:pt x="596" y="574"/>
                </a:lnTo>
                <a:lnTo>
                  <a:pt x="595" y="573"/>
                </a:lnTo>
                <a:lnTo>
                  <a:pt x="595" y="573"/>
                </a:lnTo>
                <a:lnTo>
                  <a:pt x="594" y="574"/>
                </a:lnTo>
                <a:lnTo>
                  <a:pt x="594" y="574"/>
                </a:lnTo>
                <a:lnTo>
                  <a:pt x="594" y="575"/>
                </a:lnTo>
                <a:lnTo>
                  <a:pt x="594" y="575"/>
                </a:lnTo>
                <a:lnTo>
                  <a:pt x="593" y="576"/>
                </a:lnTo>
                <a:lnTo>
                  <a:pt x="593" y="577"/>
                </a:lnTo>
                <a:lnTo>
                  <a:pt x="594" y="577"/>
                </a:lnTo>
                <a:lnTo>
                  <a:pt x="594" y="578"/>
                </a:lnTo>
                <a:lnTo>
                  <a:pt x="593" y="578"/>
                </a:lnTo>
                <a:lnTo>
                  <a:pt x="592" y="578"/>
                </a:lnTo>
                <a:lnTo>
                  <a:pt x="592" y="577"/>
                </a:lnTo>
                <a:lnTo>
                  <a:pt x="591" y="577"/>
                </a:lnTo>
                <a:lnTo>
                  <a:pt x="591" y="577"/>
                </a:lnTo>
                <a:lnTo>
                  <a:pt x="590" y="578"/>
                </a:lnTo>
                <a:lnTo>
                  <a:pt x="590" y="577"/>
                </a:lnTo>
                <a:lnTo>
                  <a:pt x="590" y="576"/>
                </a:lnTo>
                <a:lnTo>
                  <a:pt x="590" y="576"/>
                </a:lnTo>
                <a:lnTo>
                  <a:pt x="590" y="576"/>
                </a:lnTo>
                <a:lnTo>
                  <a:pt x="590" y="576"/>
                </a:lnTo>
                <a:lnTo>
                  <a:pt x="589" y="577"/>
                </a:lnTo>
                <a:lnTo>
                  <a:pt x="590" y="577"/>
                </a:lnTo>
                <a:lnTo>
                  <a:pt x="590" y="578"/>
                </a:lnTo>
                <a:lnTo>
                  <a:pt x="590" y="578"/>
                </a:lnTo>
                <a:lnTo>
                  <a:pt x="589" y="577"/>
                </a:lnTo>
                <a:lnTo>
                  <a:pt x="589" y="577"/>
                </a:lnTo>
                <a:lnTo>
                  <a:pt x="588" y="576"/>
                </a:lnTo>
                <a:lnTo>
                  <a:pt x="588" y="576"/>
                </a:lnTo>
                <a:lnTo>
                  <a:pt x="587" y="576"/>
                </a:lnTo>
                <a:lnTo>
                  <a:pt x="586" y="576"/>
                </a:lnTo>
                <a:lnTo>
                  <a:pt x="585" y="576"/>
                </a:lnTo>
                <a:lnTo>
                  <a:pt x="586" y="575"/>
                </a:lnTo>
                <a:lnTo>
                  <a:pt x="585" y="575"/>
                </a:lnTo>
                <a:lnTo>
                  <a:pt x="585" y="576"/>
                </a:lnTo>
                <a:lnTo>
                  <a:pt x="585" y="577"/>
                </a:lnTo>
                <a:lnTo>
                  <a:pt x="585" y="578"/>
                </a:lnTo>
                <a:lnTo>
                  <a:pt x="585" y="578"/>
                </a:lnTo>
                <a:lnTo>
                  <a:pt x="584" y="578"/>
                </a:lnTo>
                <a:lnTo>
                  <a:pt x="584" y="579"/>
                </a:lnTo>
                <a:lnTo>
                  <a:pt x="584" y="578"/>
                </a:lnTo>
                <a:lnTo>
                  <a:pt x="583" y="577"/>
                </a:lnTo>
                <a:lnTo>
                  <a:pt x="583" y="577"/>
                </a:lnTo>
                <a:lnTo>
                  <a:pt x="582" y="577"/>
                </a:lnTo>
                <a:lnTo>
                  <a:pt x="582" y="578"/>
                </a:lnTo>
                <a:lnTo>
                  <a:pt x="582" y="578"/>
                </a:lnTo>
                <a:lnTo>
                  <a:pt x="581" y="578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5"/>
                </a:lnTo>
                <a:lnTo>
                  <a:pt x="579" y="575"/>
                </a:lnTo>
                <a:lnTo>
                  <a:pt x="579" y="574"/>
                </a:lnTo>
                <a:lnTo>
                  <a:pt x="579" y="574"/>
                </a:lnTo>
                <a:lnTo>
                  <a:pt x="578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5"/>
                </a:lnTo>
                <a:lnTo>
                  <a:pt x="576" y="575"/>
                </a:lnTo>
                <a:lnTo>
                  <a:pt x="576" y="575"/>
                </a:lnTo>
                <a:lnTo>
                  <a:pt x="575" y="575"/>
                </a:lnTo>
                <a:lnTo>
                  <a:pt x="575" y="575"/>
                </a:lnTo>
                <a:lnTo>
                  <a:pt x="575" y="574"/>
                </a:lnTo>
                <a:lnTo>
                  <a:pt x="575" y="574"/>
                </a:lnTo>
                <a:lnTo>
                  <a:pt x="575" y="573"/>
                </a:lnTo>
                <a:lnTo>
                  <a:pt x="574" y="573"/>
                </a:lnTo>
                <a:lnTo>
                  <a:pt x="574" y="572"/>
                </a:lnTo>
                <a:lnTo>
                  <a:pt x="573" y="572"/>
                </a:lnTo>
                <a:lnTo>
                  <a:pt x="573" y="573"/>
                </a:lnTo>
                <a:lnTo>
                  <a:pt x="573" y="573"/>
                </a:lnTo>
                <a:lnTo>
                  <a:pt x="573" y="573"/>
                </a:lnTo>
                <a:lnTo>
                  <a:pt x="573" y="574"/>
                </a:lnTo>
                <a:lnTo>
                  <a:pt x="573" y="574"/>
                </a:lnTo>
                <a:lnTo>
                  <a:pt x="573" y="575"/>
                </a:lnTo>
                <a:lnTo>
                  <a:pt x="572" y="575"/>
                </a:lnTo>
                <a:lnTo>
                  <a:pt x="572" y="575"/>
                </a:lnTo>
                <a:lnTo>
                  <a:pt x="570" y="575"/>
                </a:lnTo>
                <a:lnTo>
                  <a:pt x="569" y="575"/>
                </a:lnTo>
                <a:lnTo>
                  <a:pt x="569" y="576"/>
                </a:lnTo>
                <a:lnTo>
                  <a:pt x="569" y="576"/>
                </a:lnTo>
                <a:lnTo>
                  <a:pt x="569" y="576"/>
                </a:lnTo>
                <a:lnTo>
                  <a:pt x="568" y="577"/>
                </a:lnTo>
                <a:lnTo>
                  <a:pt x="568" y="577"/>
                </a:lnTo>
                <a:lnTo>
                  <a:pt x="567" y="577"/>
                </a:lnTo>
                <a:lnTo>
                  <a:pt x="567" y="577"/>
                </a:lnTo>
                <a:lnTo>
                  <a:pt x="567" y="577"/>
                </a:lnTo>
                <a:lnTo>
                  <a:pt x="566" y="577"/>
                </a:lnTo>
                <a:lnTo>
                  <a:pt x="566" y="577"/>
                </a:lnTo>
                <a:lnTo>
                  <a:pt x="565" y="577"/>
                </a:lnTo>
                <a:lnTo>
                  <a:pt x="565" y="577"/>
                </a:lnTo>
                <a:lnTo>
                  <a:pt x="564" y="577"/>
                </a:lnTo>
                <a:lnTo>
                  <a:pt x="563" y="577"/>
                </a:lnTo>
                <a:lnTo>
                  <a:pt x="563" y="577"/>
                </a:lnTo>
                <a:lnTo>
                  <a:pt x="562" y="578"/>
                </a:lnTo>
                <a:lnTo>
                  <a:pt x="562" y="578"/>
                </a:lnTo>
                <a:lnTo>
                  <a:pt x="562" y="579"/>
                </a:lnTo>
                <a:lnTo>
                  <a:pt x="562" y="579"/>
                </a:lnTo>
                <a:lnTo>
                  <a:pt x="562" y="579"/>
                </a:lnTo>
                <a:lnTo>
                  <a:pt x="561" y="579"/>
                </a:lnTo>
                <a:lnTo>
                  <a:pt x="561" y="579"/>
                </a:lnTo>
                <a:lnTo>
                  <a:pt x="560" y="580"/>
                </a:lnTo>
                <a:lnTo>
                  <a:pt x="559" y="580"/>
                </a:lnTo>
                <a:lnTo>
                  <a:pt x="558" y="580"/>
                </a:lnTo>
                <a:lnTo>
                  <a:pt x="557" y="580"/>
                </a:lnTo>
                <a:lnTo>
                  <a:pt x="556" y="580"/>
                </a:lnTo>
                <a:lnTo>
                  <a:pt x="556" y="581"/>
                </a:lnTo>
                <a:lnTo>
                  <a:pt x="555" y="581"/>
                </a:lnTo>
                <a:lnTo>
                  <a:pt x="555" y="580"/>
                </a:lnTo>
                <a:lnTo>
                  <a:pt x="555" y="580"/>
                </a:lnTo>
                <a:lnTo>
                  <a:pt x="554" y="580"/>
                </a:lnTo>
                <a:lnTo>
                  <a:pt x="553" y="580"/>
                </a:lnTo>
                <a:lnTo>
                  <a:pt x="553" y="580"/>
                </a:lnTo>
                <a:lnTo>
                  <a:pt x="552" y="580"/>
                </a:lnTo>
                <a:lnTo>
                  <a:pt x="552" y="580"/>
                </a:lnTo>
                <a:lnTo>
                  <a:pt x="551" y="579"/>
                </a:lnTo>
                <a:lnTo>
                  <a:pt x="550" y="578"/>
                </a:lnTo>
                <a:lnTo>
                  <a:pt x="550" y="578"/>
                </a:lnTo>
                <a:lnTo>
                  <a:pt x="549" y="578"/>
                </a:lnTo>
                <a:lnTo>
                  <a:pt x="549" y="578"/>
                </a:lnTo>
                <a:lnTo>
                  <a:pt x="549" y="578"/>
                </a:lnTo>
                <a:lnTo>
                  <a:pt x="548" y="577"/>
                </a:lnTo>
                <a:lnTo>
                  <a:pt x="548" y="577"/>
                </a:lnTo>
                <a:lnTo>
                  <a:pt x="547" y="577"/>
                </a:lnTo>
                <a:lnTo>
                  <a:pt x="547" y="577"/>
                </a:lnTo>
                <a:lnTo>
                  <a:pt x="546" y="576"/>
                </a:lnTo>
                <a:lnTo>
                  <a:pt x="546" y="577"/>
                </a:lnTo>
                <a:lnTo>
                  <a:pt x="546" y="577"/>
                </a:lnTo>
                <a:lnTo>
                  <a:pt x="545" y="577"/>
                </a:lnTo>
                <a:lnTo>
                  <a:pt x="545" y="576"/>
                </a:lnTo>
                <a:lnTo>
                  <a:pt x="544" y="576"/>
                </a:lnTo>
                <a:lnTo>
                  <a:pt x="544" y="576"/>
                </a:lnTo>
                <a:lnTo>
                  <a:pt x="544" y="575"/>
                </a:lnTo>
                <a:lnTo>
                  <a:pt x="544" y="574"/>
                </a:lnTo>
                <a:lnTo>
                  <a:pt x="545" y="574"/>
                </a:lnTo>
                <a:lnTo>
                  <a:pt x="544" y="573"/>
                </a:lnTo>
                <a:lnTo>
                  <a:pt x="544" y="573"/>
                </a:lnTo>
                <a:lnTo>
                  <a:pt x="544" y="574"/>
                </a:lnTo>
                <a:lnTo>
                  <a:pt x="544" y="574"/>
                </a:lnTo>
                <a:lnTo>
                  <a:pt x="543" y="575"/>
                </a:lnTo>
                <a:lnTo>
                  <a:pt x="542" y="575"/>
                </a:lnTo>
                <a:lnTo>
                  <a:pt x="542" y="575"/>
                </a:lnTo>
                <a:lnTo>
                  <a:pt x="542" y="575"/>
                </a:lnTo>
                <a:lnTo>
                  <a:pt x="542" y="576"/>
                </a:lnTo>
                <a:lnTo>
                  <a:pt x="541" y="576"/>
                </a:lnTo>
                <a:lnTo>
                  <a:pt x="540" y="575"/>
                </a:lnTo>
                <a:lnTo>
                  <a:pt x="540" y="574"/>
                </a:lnTo>
                <a:lnTo>
                  <a:pt x="540" y="574"/>
                </a:lnTo>
                <a:lnTo>
                  <a:pt x="540" y="575"/>
                </a:lnTo>
                <a:lnTo>
                  <a:pt x="540" y="575"/>
                </a:lnTo>
                <a:lnTo>
                  <a:pt x="540" y="576"/>
                </a:lnTo>
                <a:lnTo>
                  <a:pt x="539" y="576"/>
                </a:lnTo>
                <a:lnTo>
                  <a:pt x="538" y="575"/>
                </a:lnTo>
                <a:lnTo>
                  <a:pt x="537" y="575"/>
                </a:lnTo>
                <a:lnTo>
                  <a:pt x="537" y="576"/>
                </a:lnTo>
                <a:lnTo>
                  <a:pt x="537" y="576"/>
                </a:lnTo>
                <a:lnTo>
                  <a:pt x="537" y="577"/>
                </a:lnTo>
                <a:lnTo>
                  <a:pt x="536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5"/>
                </a:lnTo>
                <a:lnTo>
                  <a:pt x="534" y="575"/>
                </a:lnTo>
                <a:lnTo>
                  <a:pt x="533" y="575"/>
                </a:lnTo>
                <a:lnTo>
                  <a:pt x="533" y="575"/>
                </a:lnTo>
                <a:lnTo>
                  <a:pt x="532" y="575"/>
                </a:lnTo>
                <a:lnTo>
                  <a:pt x="532" y="574"/>
                </a:lnTo>
                <a:lnTo>
                  <a:pt x="532" y="575"/>
                </a:lnTo>
                <a:lnTo>
                  <a:pt x="532" y="575"/>
                </a:lnTo>
                <a:lnTo>
                  <a:pt x="532" y="576"/>
                </a:lnTo>
                <a:lnTo>
                  <a:pt x="532" y="576"/>
                </a:lnTo>
                <a:lnTo>
                  <a:pt x="532" y="576"/>
                </a:lnTo>
                <a:lnTo>
                  <a:pt x="531" y="576"/>
                </a:lnTo>
                <a:lnTo>
                  <a:pt x="531" y="576"/>
                </a:lnTo>
                <a:lnTo>
                  <a:pt x="530" y="577"/>
                </a:lnTo>
                <a:lnTo>
                  <a:pt x="529" y="577"/>
                </a:lnTo>
                <a:lnTo>
                  <a:pt x="529" y="577"/>
                </a:lnTo>
                <a:lnTo>
                  <a:pt x="528" y="577"/>
                </a:lnTo>
                <a:lnTo>
                  <a:pt x="529" y="577"/>
                </a:lnTo>
                <a:lnTo>
                  <a:pt x="528" y="578"/>
                </a:lnTo>
                <a:lnTo>
                  <a:pt x="527" y="577"/>
                </a:lnTo>
                <a:lnTo>
                  <a:pt x="527" y="577"/>
                </a:lnTo>
                <a:lnTo>
                  <a:pt x="526" y="577"/>
                </a:lnTo>
                <a:lnTo>
                  <a:pt x="526" y="577"/>
                </a:lnTo>
                <a:lnTo>
                  <a:pt x="526" y="578"/>
                </a:lnTo>
                <a:lnTo>
                  <a:pt x="526" y="578"/>
                </a:lnTo>
                <a:lnTo>
                  <a:pt x="526" y="579"/>
                </a:lnTo>
                <a:lnTo>
                  <a:pt x="525" y="579"/>
                </a:lnTo>
                <a:lnTo>
                  <a:pt x="525" y="578"/>
                </a:lnTo>
                <a:lnTo>
                  <a:pt x="525" y="577"/>
                </a:lnTo>
                <a:lnTo>
                  <a:pt x="524" y="577"/>
                </a:lnTo>
                <a:lnTo>
                  <a:pt x="523" y="576"/>
                </a:lnTo>
                <a:lnTo>
                  <a:pt x="523" y="577"/>
                </a:lnTo>
                <a:lnTo>
                  <a:pt x="524" y="578"/>
                </a:lnTo>
                <a:lnTo>
                  <a:pt x="523" y="578"/>
                </a:lnTo>
                <a:lnTo>
                  <a:pt x="523" y="579"/>
                </a:lnTo>
                <a:lnTo>
                  <a:pt x="522" y="579"/>
                </a:lnTo>
                <a:lnTo>
                  <a:pt x="522" y="578"/>
                </a:lnTo>
                <a:lnTo>
                  <a:pt x="521" y="578"/>
                </a:lnTo>
                <a:lnTo>
                  <a:pt x="520" y="578"/>
                </a:lnTo>
                <a:lnTo>
                  <a:pt x="520" y="578"/>
                </a:lnTo>
                <a:lnTo>
                  <a:pt x="521" y="579"/>
                </a:lnTo>
                <a:lnTo>
                  <a:pt x="520" y="579"/>
                </a:lnTo>
                <a:lnTo>
                  <a:pt x="519" y="578"/>
                </a:lnTo>
                <a:lnTo>
                  <a:pt x="519" y="579"/>
                </a:lnTo>
                <a:lnTo>
                  <a:pt x="518" y="579"/>
                </a:lnTo>
                <a:lnTo>
                  <a:pt x="518" y="579"/>
                </a:lnTo>
                <a:lnTo>
                  <a:pt x="517" y="580"/>
                </a:lnTo>
                <a:lnTo>
                  <a:pt x="517" y="579"/>
                </a:lnTo>
                <a:lnTo>
                  <a:pt x="517" y="578"/>
                </a:lnTo>
                <a:lnTo>
                  <a:pt x="517" y="577"/>
                </a:lnTo>
                <a:lnTo>
                  <a:pt x="516" y="578"/>
                </a:lnTo>
                <a:lnTo>
                  <a:pt x="516" y="578"/>
                </a:lnTo>
                <a:lnTo>
                  <a:pt x="516" y="579"/>
                </a:lnTo>
                <a:lnTo>
                  <a:pt x="515" y="578"/>
                </a:lnTo>
                <a:lnTo>
                  <a:pt x="514" y="578"/>
                </a:lnTo>
                <a:lnTo>
                  <a:pt x="514" y="578"/>
                </a:lnTo>
                <a:lnTo>
                  <a:pt x="514" y="577"/>
                </a:lnTo>
                <a:lnTo>
                  <a:pt x="514" y="576"/>
                </a:lnTo>
                <a:lnTo>
                  <a:pt x="513" y="575"/>
                </a:lnTo>
                <a:lnTo>
                  <a:pt x="513" y="575"/>
                </a:lnTo>
                <a:lnTo>
                  <a:pt x="512" y="574"/>
                </a:lnTo>
                <a:lnTo>
                  <a:pt x="512" y="574"/>
                </a:lnTo>
                <a:lnTo>
                  <a:pt x="512" y="573"/>
                </a:lnTo>
                <a:lnTo>
                  <a:pt x="513" y="573"/>
                </a:lnTo>
                <a:lnTo>
                  <a:pt x="512" y="572"/>
                </a:lnTo>
                <a:lnTo>
                  <a:pt x="512" y="571"/>
                </a:lnTo>
                <a:lnTo>
                  <a:pt x="512" y="570"/>
                </a:lnTo>
                <a:lnTo>
                  <a:pt x="512" y="570"/>
                </a:lnTo>
                <a:lnTo>
                  <a:pt x="512" y="569"/>
                </a:lnTo>
                <a:lnTo>
                  <a:pt x="512" y="568"/>
                </a:lnTo>
                <a:lnTo>
                  <a:pt x="511" y="568"/>
                </a:lnTo>
                <a:lnTo>
                  <a:pt x="511" y="567"/>
                </a:lnTo>
                <a:lnTo>
                  <a:pt x="511" y="567"/>
                </a:lnTo>
                <a:lnTo>
                  <a:pt x="510" y="568"/>
                </a:lnTo>
                <a:lnTo>
                  <a:pt x="510" y="568"/>
                </a:lnTo>
                <a:lnTo>
                  <a:pt x="509" y="568"/>
                </a:lnTo>
                <a:lnTo>
                  <a:pt x="509" y="567"/>
                </a:lnTo>
                <a:lnTo>
                  <a:pt x="508" y="567"/>
                </a:lnTo>
                <a:lnTo>
                  <a:pt x="508" y="566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6" y="566"/>
                </a:lnTo>
                <a:lnTo>
                  <a:pt x="506" y="565"/>
                </a:lnTo>
                <a:lnTo>
                  <a:pt x="505" y="565"/>
                </a:lnTo>
                <a:lnTo>
                  <a:pt x="504" y="565"/>
                </a:lnTo>
                <a:lnTo>
                  <a:pt x="504" y="565"/>
                </a:lnTo>
                <a:lnTo>
                  <a:pt x="503" y="565"/>
                </a:lnTo>
                <a:lnTo>
                  <a:pt x="504" y="564"/>
                </a:lnTo>
                <a:lnTo>
                  <a:pt x="504" y="563"/>
                </a:lnTo>
                <a:lnTo>
                  <a:pt x="504" y="563"/>
                </a:lnTo>
                <a:lnTo>
                  <a:pt x="503" y="563"/>
                </a:lnTo>
                <a:lnTo>
                  <a:pt x="503" y="562"/>
                </a:lnTo>
                <a:lnTo>
                  <a:pt x="503" y="562"/>
                </a:lnTo>
                <a:lnTo>
                  <a:pt x="503" y="561"/>
                </a:lnTo>
                <a:lnTo>
                  <a:pt x="502" y="561"/>
                </a:lnTo>
                <a:lnTo>
                  <a:pt x="502" y="561"/>
                </a:lnTo>
                <a:lnTo>
                  <a:pt x="501" y="561"/>
                </a:lnTo>
                <a:lnTo>
                  <a:pt x="501" y="560"/>
                </a:lnTo>
                <a:lnTo>
                  <a:pt x="501" y="561"/>
                </a:lnTo>
                <a:lnTo>
                  <a:pt x="501" y="561"/>
                </a:lnTo>
                <a:lnTo>
                  <a:pt x="501" y="562"/>
                </a:lnTo>
                <a:lnTo>
                  <a:pt x="501" y="561"/>
                </a:lnTo>
                <a:lnTo>
                  <a:pt x="500" y="561"/>
                </a:lnTo>
                <a:lnTo>
                  <a:pt x="500" y="560"/>
                </a:lnTo>
                <a:lnTo>
                  <a:pt x="499" y="560"/>
                </a:lnTo>
                <a:lnTo>
                  <a:pt x="499" y="559"/>
                </a:lnTo>
                <a:lnTo>
                  <a:pt x="499" y="559"/>
                </a:lnTo>
                <a:lnTo>
                  <a:pt x="499" y="558"/>
                </a:lnTo>
                <a:lnTo>
                  <a:pt x="499" y="558"/>
                </a:lnTo>
                <a:lnTo>
                  <a:pt x="499" y="557"/>
                </a:lnTo>
                <a:lnTo>
                  <a:pt x="499" y="557"/>
                </a:lnTo>
                <a:lnTo>
                  <a:pt x="498" y="557"/>
                </a:lnTo>
                <a:lnTo>
                  <a:pt x="498" y="557"/>
                </a:lnTo>
                <a:lnTo>
                  <a:pt x="497" y="557"/>
                </a:lnTo>
                <a:lnTo>
                  <a:pt x="497" y="557"/>
                </a:lnTo>
                <a:lnTo>
                  <a:pt x="497" y="557"/>
                </a:lnTo>
                <a:lnTo>
                  <a:pt x="497" y="556"/>
                </a:lnTo>
                <a:lnTo>
                  <a:pt x="496" y="556"/>
                </a:lnTo>
                <a:lnTo>
                  <a:pt x="496" y="556"/>
                </a:lnTo>
                <a:lnTo>
                  <a:pt x="495" y="555"/>
                </a:lnTo>
                <a:lnTo>
                  <a:pt x="495" y="555"/>
                </a:lnTo>
                <a:lnTo>
                  <a:pt x="495" y="554"/>
                </a:lnTo>
                <a:lnTo>
                  <a:pt x="495" y="554"/>
                </a:lnTo>
                <a:lnTo>
                  <a:pt x="495" y="553"/>
                </a:lnTo>
                <a:lnTo>
                  <a:pt x="495" y="553"/>
                </a:lnTo>
                <a:lnTo>
                  <a:pt x="494" y="553"/>
                </a:lnTo>
                <a:lnTo>
                  <a:pt x="494" y="553"/>
                </a:lnTo>
                <a:lnTo>
                  <a:pt x="493" y="553"/>
                </a:lnTo>
                <a:lnTo>
                  <a:pt x="493" y="553"/>
                </a:lnTo>
                <a:lnTo>
                  <a:pt x="493" y="553"/>
                </a:lnTo>
                <a:lnTo>
                  <a:pt x="492" y="553"/>
                </a:lnTo>
                <a:lnTo>
                  <a:pt x="491" y="553"/>
                </a:lnTo>
                <a:lnTo>
                  <a:pt x="491" y="552"/>
                </a:lnTo>
                <a:lnTo>
                  <a:pt x="491" y="552"/>
                </a:lnTo>
                <a:lnTo>
                  <a:pt x="491" y="552"/>
                </a:lnTo>
                <a:lnTo>
                  <a:pt x="491" y="551"/>
                </a:lnTo>
                <a:lnTo>
                  <a:pt x="490" y="551"/>
                </a:lnTo>
                <a:lnTo>
                  <a:pt x="490" y="551"/>
                </a:lnTo>
                <a:lnTo>
                  <a:pt x="489" y="551"/>
                </a:lnTo>
                <a:lnTo>
                  <a:pt x="489" y="550"/>
                </a:lnTo>
                <a:lnTo>
                  <a:pt x="489" y="550"/>
                </a:lnTo>
                <a:lnTo>
                  <a:pt x="488" y="549"/>
                </a:lnTo>
                <a:lnTo>
                  <a:pt x="489" y="549"/>
                </a:lnTo>
                <a:lnTo>
                  <a:pt x="489" y="549"/>
                </a:lnTo>
                <a:lnTo>
                  <a:pt x="489" y="548"/>
                </a:lnTo>
                <a:lnTo>
                  <a:pt x="489" y="547"/>
                </a:lnTo>
                <a:lnTo>
                  <a:pt x="489" y="547"/>
                </a:lnTo>
                <a:lnTo>
                  <a:pt x="489" y="547"/>
                </a:lnTo>
                <a:lnTo>
                  <a:pt x="489" y="546"/>
                </a:lnTo>
                <a:lnTo>
                  <a:pt x="489" y="545"/>
                </a:lnTo>
                <a:lnTo>
                  <a:pt x="489" y="545"/>
                </a:lnTo>
                <a:lnTo>
                  <a:pt x="489" y="544"/>
                </a:lnTo>
                <a:lnTo>
                  <a:pt x="489" y="544"/>
                </a:lnTo>
                <a:lnTo>
                  <a:pt x="489" y="543"/>
                </a:lnTo>
                <a:lnTo>
                  <a:pt x="489" y="542"/>
                </a:lnTo>
                <a:lnTo>
                  <a:pt x="488" y="542"/>
                </a:lnTo>
                <a:lnTo>
                  <a:pt x="488" y="541"/>
                </a:lnTo>
                <a:lnTo>
                  <a:pt x="488" y="541"/>
                </a:lnTo>
                <a:lnTo>
                  <a:pt x="488" y="540"/>
                </a:lnTo>
                <a:lnTo>
                  <a:pt x="488" y="540"/>
                </a:lnTo>
                <a:lnTo>
                  <a:pt x="488" y="539"/>
                </a:lnTo>
                <a:lnTo>
                  <a:pt x="488" y="539"/>
                </a:lnTo>
                <a:lnTo>
                  <a:pt x="487" y="538"/>
                </a:lnTo>
                <a:lnTo>
                  <a:pt x="487" y="538"/>
                </a:lnTo>
                <a:lnTo>
                  <a:pt x="487" y="538"/>
                </a:lnTo>
                <a:lnTo>
                  <a:pt x="486" y="539"/>
                </a:lnTo>
                <a:lnTo>
                  <a:pt x="486" y="539"/>
                </a:lnTo>
                <a:lnTo>
                  <a:pt x="486" y="539"/>
                </a:lnTo>
                <a:lnTo>
                  <a:pt x="485" y="540"/>
                </a:lnTo>
                <a:lnTo>
                  <a:pt x="485" y="539"/>
                </a:lnTo>
                <a:lnTo>
                  <a:pt x="485" y="539"/>
                </a:lnTo>
                <a:lnTo>
                  <a:pt x="485" y="538"/>
                </a:lnTo>
                <a:lnTo>
                  <a:pt x="485" y="538"/>
                </a:lnTo>
                <a:lnTo>
                  <a:pt x="484" y="538"/>
                </a:lnTo>
                <a:lnTo>
                  <a:pt x="484" y="538"/>
                </a:lnTo>
                <a:lnTo>
                  <a:pt x="484" y="537"/>
                </a:lnTo>
                <a:lnTo>
                  <a:pt x="483" y="536"/>
                </a:lnTo>
                <a:lnTo>
                  <a:pt x="483" y="536"/>
                </a:lnTo>
                <a:lnTo>
                  <a:pt x="483" y="536"/>
                </a:lnTo>
                <a:lnTo>
                  <a:pt x="483" y="535"/>
                </a:lnTo>
                <a:lnTo>
                  <a:pt x="483" y="535"/>
                </a:lnTo>
                <a:lnTo>
                  <a:pt x="483" y="535"/>
                </a:lnTo>
                <a:lnTo>
                  <a:pt x="482" y="534"/>
                </a:lnTo>
                <a:lnTo>
                  <a:pt x="482" y="535"/>
                </a:lnTo>
                <a:lnTo>
                  <a:pt x="481" y="535"/>
                </a:lnTo>
                <a:lnTo>
                  <a:pt x="481" y="536"/>
                </a:lnTo>
                <a:lnTo>
                  <a:pt x="481" y="536"/>
                </a:lnTo>
                <a:lnTo>
                  <a:pt x="481" y="536"/>
                </a:lnTo>
                <a:lnTo>
                  <a:pt x="482" y="537"/>
                </a:lnTo>
                <a:lnTo>
                  <a:pt x="482" y="537"/>
                </a:lnTo>
                <a:lnTo>
                  <a:pt x="481" y="538"/>
                </a:lnTo>
                <a:lnTo>
                  <a:pt x="481" y="538"/>
                </a:lnTo>
                <a:lnTo>
                  <a:pt x="481" y="539"/>
                </a:lnTo>
                <a:lnTo>
                  <a:pt x="480" y="539"/>
                </a:lnTo>
                <a:lnTo>
                  <a:pt x="480" y="538"/>
                </a:lnTo>
                <a:lnTo>
                  <a:pt x="480" y="537"/>
                </a:lnTo>
                <a:lnTo>
                  <a:pt x="480" y="537"/>
                </a:lnTo>
                <a:lnTo>
                  <a:pt x="480" y="536"/>
                </a:lnTo>
                <a:lnTo>
                  <a:pt x="480" y="536"/>
                </a:lnTo>
                <a:lnTo>
                  <a:pt x="479" y="535"/>
                </a:lnTo>
                <a:lnTo>
                  <a:pt x="479" y="535"/>
                </a:lnTo>
                <a:lnTo>
                  <a:pt x="479" y="534"/>
                </a:lnTo>
                <a:lnTo>
                  <a:pt x="478" y="534"/>
                </a:lnTo>
                <a:lnTo>
                  <a:pt x="478" y="534"/>
                </a:lnTo>
                <a:lnTo>
                  <a:pt x="477" y="534"/>
                </a:lnTo>
                <a:lnTo>
                  <a:pt x="477" y="535"/>
                </a:lnTo>
                <a:lnTo>
                  <a:pt x="477" y="535"/>
                </a:lnTo>
                <a:lnTo>
                  <a:pt x="476" y="535"/>
                </a:lnTo>
                <a:lnTo>
                  <a:pt x="476" y="535"/>
                </a:lnTo>
                <a:lnTo>
                  <a:pt x="475" y="535"/>
                </a:lnTo>
                <a:lnTo>
                  <a:pt x="475" y="535"/>
                </a:lnTo>
                <a:lnTo>
                  <a:pt x="475" y="535"/>
                </a:lnTo>
                <a:lnTo>
                  <a:pt x="475" y="536"/>
                </a:lnTo>
                <a:lnTo>
                  <a:pt x="475" y="536"/>
                </a:lnTo>
                <a:lnTo>
                  <a:pt x="475" y="536"/>
                </a:lnTo>
                <a:lnTo>
                  <a:pt x="475" y="537"/>
                </a:lnTo>
                <a:lnTo>
                  <a:pt x="475" y="537"/>
                </a:lnTo>
                <a:lnTo>
                  <a:pt x="475" y="538"/>
                </a:lnTo>
                <a:lnTo>
                  <a:pt x="474" y="537"/>
                </a:lnTo>
                <a:lnTo>
                  <a:pt x="474" y="538"/>
                </a:lnTo>
                <a:lnTo>
                  <a:pt x="473" y="538"/>
                </a:lnTo>
                <a:lnTo>
                  <a:pt x="473" y="538"/>
                </a:lnTo>
                <a:lnTo>
                  <a:pt x="473" y="538"/>
                </a:lnTo>
                <a:lnTo>
                  <a:pt x="473" y="538"/>
                </a:lnTo>
                <a:lnTo>
                  <a:pt x="472" y="538"/>
                </a:lnTo>
                <a:lnTo>
                  <a:pt x="472" y="538"/>
                </a:lnTo>
                <a:lnTo>
                  <a:pt x="472" y="538"/>
                </a:lnTo>
                <a:lnTo>
                  <a:pt x="472" y="539"/>
                </a:lnTo>
                <a:lnTo>
                  <a:pt x="471" y="539"/>
                </a:lnTo>
                <a:lnTo>
                  <a:pt x="471" y="538"/>
                </a:lnTo>
                <a:lnTo>
                  <a:pt x="471" y="537"/>
                </a:lnTo>
                <a:lnTo>
                  <a:pt x="471" y="537"/>
                </a:lnTo>
                <a:lnTo>
                  <a:pt x="470" y="537"/>
                </a:lnTo>
                <a:lnTo>
                  <a:pt x="470" y="538"/>
                </a:lnTo>
                <a:lnTo>
                  <a:pt x="470" y="538"/>
                </a:lnTo>
                <a:lnTo>
                  <a:pt x="470" y="538"/>
                </a:lnTo>
                <a:lnTo>
                  <a:pt x="469" y="538"/>
                </a:lnTo>
                <a:lnTo>
                  <a:pt x="469" y="537"/>
                </a:lnTo>
                <a:lnTo>
                  <a:pt x="469" y="537"/>
                </a:lnTo>
                <a:lnTo>
                  <a:pt x="468" y="536"/>
                </a:lnTo>
                <a:lnTo>
                  <a:pt x="467" y="537"/>
                </a:lnTo>
                <a:lnTo>
                  <a:pt x="467" y="538"/>
                </a:lnTo>
                <a:lnTo>
                  <a:pt x="467" y="538"/>
                </a:lnTo>
                <a:lnTo>
                  <a:pt x="467" y="538"/>
                </a:lnTo>
                <a:lnTo>
                  <a:pt x="466" y="538"/>
                </a:lnTo>
                <a:lnTo>
                  <a:pt x="467" y="538"/>
                </a:lnTo>
                <a:lnTo>
                  <a:pt x="466" y="537"/>
                </a:lnTo>
                <a:lnTo>
                  <a:pt x="466" y="537"/>
                </a:lnTo>
                <a:lnTo>
                  <a:pt x="465" y="538"/>
                </a:lnTo>
                <a:lnTo>
                  <a:pt x="465" y="538"/>
                </a:lnTo>
                <a:lnTo>
                  <a:pt x="465" y="538"/>
                </a:lnTo>
                <a:lnTo>
                  <a:pt x="465" y="537"/>
                </a:lnTo>
                <a:lnTo>
                  <a:pt x="464" y="537"/>
                </a:lnTo>
                <a:lnTo>
                  <a:pt x="464" y="537"/>
                </a:lnTo>
                <a:lnTo>
                  <a:pt x="464" y="537"/>
                </a:lnTo>
                <a:lnTo>
                  <a:pt x="464" y="537"/>
                </a:lnTo>
                <a:lnTo>
                  <a:pt x="463" y="537"/>
                </a:lnTo>
                <a:lnTo>
                  <a:pt x="463" y="537"/>
                </a:lnTo>
                <a:lnTo>
                  <a:pt x="462" y="537"/>
                </a:lnTo>
                <a:lnTo>
                  <a:pt x="462" y="537"/>
                </a:lnTo>
                <a:lnTo>
                  <a:pt x="461" y="537"/>
                </a:lnTo>
                <a:lnTo>
                  <a:pt x="461" y="536"/>
                </a:lnTo>
                <a:lnTo>
                  <a:pt x="461" y="536"/>
                </a:lnTo>
                <a:lnTo>
                  <a:pt x="461" y="536"/>
                </a:lnTo>
                <a:lnTo>
                  <a:pt x="460" y="536"/>
                </a:lnTo>
                <a:lnTo>
                  <a:pt x="459" y="536"/>
                </a:lnTo>
                <a:lnTo>
                  <a:pt x="460" y="536"/>
                </a:lnTo>
                <a:lnTo>
                  <a:pt x="460" y="535"/>
                </a:lnTo>
                <a:lnTo>
                  <a:pt x="460" y="535"/>
                </a:lnTo>
                <a:lnTo>
                  <a:pt x="459" y="534"/>
                </a:lnTo>
                <a:lnTo>
                  <a:pt x="459" y="535"/>
                </a:lnTo>
                <a:lnTo>
                  <a:pt x="458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5"/>
                </a:lnTo>
                <a:lnTo>
                  <a:pt x="457" y="535"/>
                </a:lnTo>
                <a:lnTo>
                  <a:pt x="456" y="534"/>
                </a:lnTo>
                <a:lnTo>
                  <a:pt x="456" y="534"/>
                </a:lnTo>
                <a:lnTo>
                  <a:pt x="455" y="533"/>
                </a:lnTo>
                <a:lnTo>
                  <a:pt x="455" y="533"/>
                </a:lnTo>
                <a:lnTo>
                  <a:pt x="455" y="533"/>
                </a:lnTo>
                <a:lnTo>
                  <a:pt x="455" y="532"/>
                </a:lnTo>
                <a:lnTo>
                  <a:pt x="455" y="532"/>
                </a:lnTo>
                <a:lnTo>
                  <a:pt x="455" y="531"/>
                </a:lnTo>
                <a:lnTo>
                  <a:pt x="455" y="531"/>
                </a:lnTo>
                <a:lnTo>
                  <a:pt x="454" y="531"/>
                </a:lnTo>
                <a:lnTo>
                  <a:pt x="454" y="531"/>
                </a:lnTo>
                <a:lnTo>
                  <a:pt x="454" y="532"/>
                </a:lnTo>
                <a:lnTo>
                  <a:pt x="453" y="532"/>
                </a:lnTo>
                <a:lnTo>
                  <a:pt x="453" y="532"/>
                </a:lnTo>
                <a:lnTo>
                  <a:pt x="452" y="531"/>
                </a:lnTo>
                <a:lnTo>
                  <a:pt x="453" y="531"/>
                </a:lnTo>
                <a:lnTo>
                  <a:pt x="453" y="530"/>
                </a:lnTo>
                <a:lnTo>
                  <a:pt x="453" y="530"/>
                </a:lnTo>
                <a:lnTo>
                  <a:pt x="453" y="529"/>
                </a:lnTo>
                <a:lnTo>
                  <a:pt x="452" y="530"/>
                </a:lnTo>
                <a:lnTo>
                  <a:pt x="452" y="530"/>
                </a:lnTo>
                <a:lnTo>
                  <a:pt x="452" y="531"/>
                </a:lnTo>
                <a:lnTo>
                  <a:pt x="452" y="531"/>
                </a:lnTo>
                <a:lnTo>
                  <a:pt x="451" y="531"/>
                </a:lnTo>
                <a:lnTo>
                  <a:pt x="451" y="531"/>
                </a:lnTo>
                <a:lnTo>
                  <a:pt x="451" y="530"/>
                </a:lnTo>
                <a:lnTo>
                  <a:pt x="451" y="530"/>
                </a:lnTo>
                <a:lnTo>
                  <a:pt x="451" y="529"/>
                </a:lnTo>
                <a:lnTo>
                  <a:pt x="451" y="529"/>
                </a:lnTo>
                <a:lnTo>
                  <a:pt x="451" y="529"/>
                </a:lnTo>
                <a:lnTo>
                  <a:pt x="451" y="529"/>
                </a:lnTo>
                <a:lnTo>
                  <a:pt x="451" y="529"/>
                </a:lnTo>
                <a:lnTo>
                  <a:pt x="451" y="530"/>
                </a:lnTo>
                <a:lnTo>
                  <a:pt x="451" y="530"/>
                </a:lnTo>
                <a:lnTo>
                  <a:pt x="451" y="531"/>
                </a:lnTo>
                <a:lnTo>
                  <a:pt x="450" y="531"/>
                </a:lnTo>
                <a:lnTo>
                  <a:pt x="450" y="531"/>
                </a:lnTo>
                <a:lnTo>
                  <a:pt x="449" y="531"/>
                </a:lnTo>
                <a:lnTo>
                  <a:pt x="449" y="531"/>
                </a:lnTo>
                <a:lnTo>
                  <a:pt x="448" y="532"/>
                </a:lnTo>
                <a:lnTo>
                  <a:pt x="448" y="531"/>
                </a:lnTo>
                <a:lnTo>
                  <a:pt x="448" y="531"/>
                </a:lnTo>
                <a:lnTo>
                  <a:pt x="447" y="531"/>
                </a:lnTo>
                <a:lnTo>
                  <a:pt x="447" y="530"/>
                </a:lnTo>
                <a:lnTo>
                  <a:pt x="446" y="530"/>
                </a:lnTo>
                <a:lnTo>
                  <a:pt x="446" y="530"/>
                </a:lnTo>
                <a:lnTo>
                  <a:pt x="445" y="530"/>
                </a:lnTo>
                <a:lnTo>
                  <a:pt x="445" y="530"/>
                </a:lnTo>
                <a:lnTo>
                  <a:pt x="444" y="531"/>
                </a:lnTo>
                <a:lnTo>
                  <a:pt x="443" y="530"/>
                </a:lnTo>
                <a:lnTo>
                  <a:pt x="443" y="530"/>
                </a:lnTo>
                <a:lnTo>
                  <a:pt x="442" y="530"/>
                </a:lnTo>
                <a:lnTo>
                  <a:pt x="442" y="529"/>
                </a:lnTo>
                <a:lnTo>
                  <a:pt x="441" y="529"/>
                </a:lnTo>
                <a:lnTo>
                  <a:pt x="441" y="529"/>
                </a:lnTo>
                <a:lnTo>
                  <a:pt x="440" y="528"/>
                </a:lnTo>
                <a:lnTo>
                  <a:pt x="440" y="528"/>
                </a:lnTo>
                <a:lnTo>
                  <a:pt x="439" y="528"/>
                </a:lnTo>
                <a:lnTo>
                  <a:pt x="438" y="528"/>
                </a:lnTo>
                <a:lnTo>
                  <a:pt x="437" y="527"/>
                </a:lnTo>
                <a:lnTo>
                  <a:pt x="437" y="527"/>
                </a:lnTo>
                <a:lnTo>
                  <a:pt x="437" y="526"/>
                </a:lnTo>
                <a:lnTo>
                  <a:pt x="437" y="526"/>
                </a:lnTo>
                <a:lnTo>
                  <a:pt x="437" y="525"/>
                </a:lnTo>
                <a:lnTo>
                  <a:pt x="437" y="525"/>
                </a:lnTo>
                <a:lnTo>
                  <a:pt x="438" y="525"/>
                </a:lnTo>
                <a:lnTo>
                  <a:pt x="438" y="524"/>
                </a:lnTo>
                <a:lnTo>
                  <a:pt x="438" y="524"/>
                </a:lnTo>
                <a:lnTo>
                  <a:pt x="438" y="524"/>
                </a:lnTo>
                <a:lnTo>
                  <a:pt x="437" y="524"/>
                </a:lnTo>
                <a:lnTo>
                  <a:pt x="437" y="524"/>
                </a:lnTo>
                <a:lnTo>
                  <a:pt x="436" y="524"/>
                </a:lnTo>
                <a:lnTo>
                  <a:pt x="436" y="524"/>
                </a:lnTo>
                <a:lnTo>
                  <a:pt x="435" y="524"/>
                </a:lnTo>
                <a:lnTo>
                  <a:pt x="435" y="524"/>
                </a:lnTo>
                <a:lnTo>
                  <a:pt x="435" y="524"/>
                </a:lnTo>
                <a:lnTo>
                  <a:pt x="435" y="524"/>
                </a:lnTo>
                <a:lnTo>
                  <a:pt x="435" y="523"/>
                </a:lnTo>
                <a:lnTo>
                  <a:pt x="435" y="523"/>
                </a:lnTo>
                <a:lnTo>
                  <a:pt x="435" y="523"/>
                </a:lnTo>
                <a:lnTo>
                  <a:pt x="435" y="522"/>
                </a:lnTo>
                <a:lnTo>
                  <a:pt x="434" y="522"/>
                </a:lnTo>
                <a:lnTo>
                  <a:pt x="434" y="522"/>
                </a:lnTo>
                <a:lnTo>
                  <a:pt x="434" y="522"/>
                </a:lnTo>
                <a:lnTo>
                  <a:pt x="433" y="522"/>
                </a:lnTo>
                <a:lnTo>
                  <a:pt x="433" y="522"/>
                </a:lnTo>
                <a:lnTo>
                  <a:pt x="432" y="522"/>
                </a:lnTo>
                <a:lnTo>
                  <a:pt x="433" y="521"/>
                </a:lnTo>
                <a:lnTo>
                  <a:pt x="433" y="521"/>
                </a:lnTo>
                <a:lnTo>
                  <a:pt x="433" y="520"/>
                </a:lnTo>
                <a:lnTo>
                  <a:pt x="433" y="519"/>
                </a:lnTo>
                <a:lnTo>
                  <a:pt x="433" y="519"/>
                </a:lnTo>
                <a:lnTo>
                  <a:pt x="432" y="519"/>
                </a:lnTo>
                <a:lnTo>
                  <a:pt x="432" y="519"/>
                </a:lnTo>
                <a:lnTo>
                  <a:pt x="431" y="520"/>
                </a:lnTo>
                <a:lnTo>
                  <a:pt x="431" y="520"/>
                </a:lnTo>
                <a:lnTo>
                  <a:pt x="431" y="521"/>
                </a:lnTo>
                <a:lnTo>
                  <a:pt x="431" y="521"/>
                </a:lnTo>
                <a:lnTo>
                  <a:pt x="431" y="522"/>
                </a:lnTo>
                <a:lnTo>
                  <a:pt x="430" y="522"/>
                </a:lnTo>
                <a:lnTo>
                  <a:pt x="430" y="522"/>
                </a:lnTo>
                <a:lnTo>
                  <a:pt x="429" y="522"/>
                </a:lnTo>
                <a:lnTo>
                  <a:pt x="429" y="522"/>
                </a:lnTo>
                <a:lnTo>
                  <a:pt x="428" y="523"/>
                </a:lnTo>
                <a:lnTo>
                  <a:pt x="428" y="523"/>
                </a:lnTo>
                <a:lnTo>
                  <a:pt x="427" y="523"/>
                </a:lnTo>
                <a:lnTo>
                  <a:pt x="427" y="523"/>
                </a:lnTo>
                <a:lnTo>
                  <a:pt x="427" y="523"/>
                </a:lnTo>
                <a:lnTo>
                  <a:pt x="426" y="523"/>
                </a:lnTo>
                <a:lnTo>
                  <a:pt x="425" y="523"/>
                </a:lnTo>
                <a:lnTo>
                  <a:pt x="425" y="523"/>
                </a:lnTo>
                <a:lnTo>
                  <a:pt x="425" y="524"/>
                </a:lnTo>
                <a:lnTo>
                  <a:pt x="425" y="524"/>
                </a:lnTo>
                <a:lnTo>
                  <a:pt x="425" y="524"/>
                </a:lnTo>
                <a:lnTo>
                  <a:pt x="424" y="525"/>
                </a:lnTo>
                <a:lnTo>
                  <a:pt x="424" y="524"/>
                </a:lnTo>
                <a:lnTo>
                  <a:pt x="424" y="524"/>
                </a:lnTo>
                <a:lnTo>
                  <a:pt x="423" y="524"/>
                </a:lnTo>
                <a:lnTo>
                  <a:pt x="423" y="524"/>
                </a:lnTo>
                <a:lnTo>
                  <a:pt x="423" y="523"/>
                </a:lnTo>
                <a:lnTo>
                  <a:pt x="423" y="523"/>
                </a:lnTo>
                <a:lnTo>
                  <a:pt x="423" y="523"/>
                </a:lnTo>
                <a:lnTo>
                  <a:pt x="422" y="523"/>
                </a:lnTo>
                <a:lnTo>
                  <a:pt x="422" y="523"/>
                </a:lnTo>
                <a:lnTo>
                  <a:pt x="422" y="524"/>
                </a:lnTo>
                <a:lnTo>
                  <a:pt x="421" y="524"/>
                </a:lnTo>
                <a:lnTo>
                  <a:pt x="421" y="524"/>
                </a:lnTo>
                <a:lnTo>
                  <a:pt x="421" y="524"/>
                </a:lnTo>
                <a:lnTo>
                  <a:pt x="420" y="524"/>
                </a:lnTo>
                <a:lnTo>
                  <a:pt x="420" y="524"/>
                </a:lnTo>
                <a:lnTo>
                  <a:pt x="419" y="524"/>
                </a:lnTo>
                <a:lnTo>
                  <a:pt x="419" y="523"/>
                </a:lnTo>
                <a:lnTo>
                  <a:pt x="418" y="523"/>
                </a:lnTo>
                <a:lnTo>
                  <a:pt x="418" y="522"/>
                </a:lnTo>
                <a:lnTo>
                  <a:pt x="418" y="522"/>
                </a:lnTo>
                <a:lnTo>
                  <a:pt x="418" y="521"/>
                </a:lnTo>
                <a:lnTo>
                  <a:pt x="417" y="520"/>
                </a:lnTo>
                <a:lnTo>
                  <a:pt x="417" y="519"/>
                </a:lnTo>
                <a:lnTo>
                  <a:pt x="417" y="519"/>
                </a:lnTo>
                <a:lnTo>
                  <a:pt x="417" y="518"/>
                </a:lnTo>
                <a:lnTo>
                  <a:pt x="417" y="518"/>
                </a:lnTo>
                <a:lnTo>
                  <a:pt x="417" y="517"/>
                </a:lnTo>
                <a:lnTo>
                  <a:pt x="417" y="516"/>
                </a:lnTo>
                <a:lnTo>
                  <a:pt x="416" y="516"/>
                </a:lnTo>
                <a:lnTo>
                  <a:pt x="416" y="516"/>
                </a:lnTo>
                <a:lnTo>
                  <a:pt x="415" y="516"/>
                </a:lnTo>
                <a:lnTo>
                  <a:pt x="414" y="516"/>
                </a:lnTo>
                <a:lnTo>
                  <a:pt x="414" y="517"/>
                </a:lnTo>
                <a:lnTo>
                  <a:pt x="413" y="517"/>
                </a:lnTo>
                <a:lnTo>
                  <a:pt x="413" y="517"/>
                </a:lnTo>
                <a:lnTo>
                  <a:pt x="412" y="517"/>
                </a:lnTo>
                <a:lnTo>
                  <a:pt x="412" y="517"/>
                </a:lnTo>
                <a:lnTo>
                  <a:pt x="412" y="516"/>
                </a:lnTo>
                <a:lnTo>
                  <a:pt x="412" y="516"/>
                </a:lnTo>
                <a:lnTo>
                  <a:pt x="413" y="515"/>
                </a:lnTo>
                <a:lnTo>
                  <a:pt x="413" y="515"/>
                </a:lnTo>
                <a:lnTo>
                  <a:pt x="412" y="514"/>
                </a:lnTo>
                <a:lnTo>
                  <a:pt x="411" y="514"/>
                </a:lnTo>
                <a:lnTo>
                  <a:pt x="411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2"/>
                </a:lnTo>
                <a:lnTo>
                  <a:pt x="409" y="512"/>
                </a:lnTo>
                <a:lnTo>
                  <a:pt x="409" y="511"/>
                </a:lnTo>
                <a:lnTo>
                  <a:pt x="409" y="511"/>
                </a:lnTo>
                <a:lnTo>
                  <a:pt x="408" y="511"/>
                </a:lnTo>
                <a:lnTo>
                  <a:pt x="408" y="510"/>
                </a:lnTo>
                <a:lnTo>
                  <a:pt x="407" y="510"/>
                </a:lnTo>
                <a:lnTo>
                  <a:pt x="408" y="509"/>
                </a:lnTo>
                <a:lnTo>
                  <a:pt x="408" y="509"/>
                </a:lnTo>
                <a:lnTo>
                  <a:pt x="408" y="508"/>
                </a:lnTo>
                <a:lnTo>
                  <a:pt x="408" y="508"/>
                </a:lnTo>
                <a:lnTo>
                  <a:pt x="407" y="508"/>
                </a:lnTo>
                <a:lnTo>
                  <a:pt x="407" y="508"/>
                </a:lnTo>
                <a:lnTo>
                  <a:pt x="407" y="508"/>
                </a:lnTo>
                <a:lnTo>
                  <a:pt x="406" y="507"/>
                </a:lnTo>
                <a:lnTo>
                  <a:pt x="406" y="507"/>
                </a:lnTo>
                <a:lnTo>
                  <a:pt x="406" y="506"/>
                </a:lnTo>
                <a:lnTo>
                  <a:pt x="405" y="506"/>
                </a:lnTo>
                <a:lnTo>
                  <a:pt x="405" y="506"/>
                </a:lnTo>
                <a:lnTo>
                  <a:pt x="404" y="506"/>
                </a:lnTo>
                <a:lnTo>
                  <a:pt x="404" y="506"/>
                </a:lnTo>
                <a:lnTo>
                  <a:pt x="403" y="506"/>
                </a:lnTo>
                <a:lnTo>
                  <a:pt x="403" y="507"/>
                </a:lnTo>
                <a:lnTo>
                  <a:pt x="402" y="508"/>
                </a:lnTo>
                <a:lnTo>
                  <a:pt x="402" y="508"/>
                </a:lnTo>
                <a:lnTo>
                  <a:pt x="401" y="507"/>
                </a:lnTo>
                <a:lnTo>
                  <a:pt x="401" y="507"/>
                </a:lnTo>
                <a:lnTo>
                  <a:pt x="400" y="507"/>
                </a:lnTo>
                <a:lnTo>
                  <a:pt x="400" y="507"/>
                </a:lnTo>
                <a:lnTo>
                  <a:pt x="400" y="508"/>
                </a:lnTo>
                <a:lnTo>
                  <a:pt x="400" y="508"/>
                </a:lnTo>
                <a:lnTo>
                  <a:pt x="399" y="508"/>
                </a:lnTo>
                <a:lnTo>
                  <a:pt x="399" y="508"/>
                </a:lnTo>
                <a:lnTo>
                  <a:pt x="398" y="507"/>
                </a:lnTo>
                <a:lnTo>
                  <a:pt x="398" y="507"/>
                </a:lnTo>
                <a:lnTo>
                  <a:pt x="398" y="506"/>
                </a:lnTo>
                <a:lnTo>
                  <a:pt x="397" y="506"/>
                </a:lnTo>
                <a:lnTo>
                  <a:pt x="396" y="506"/>
                </a:lnTo>
                <a:lnTo>
                  <a:pt x="396" y="506"/>
                </a:lnTo>
                <a:lnTo>
                  <a:pt x="395" y="506"/>
                </a:lnTo>
                <a:lnTo>
                  <a:pt x="395" y="505"/>
                </a:lnTo>
                <a:lnTo>
                  <a:pt x="395" y="505"/>
                </a:lnTo>
                <a:lnTo>
                  <a:pt x="395" y="504"/>
                </a:lnTo>
                <a:lnTo>
                  <a:pt x="395" y="504"/>
                </a:lnTo>
                <a:lnTo>
                  <a:pt x="395" y="504"/>
                </a:lnTo>
                <a:lnTo>
                  <a:pt x="395" y="503"/>
                </a:lnTo>
                <a:lnTo>
                  <a:pt x="395" y="503"/>
                </a:lnTo>
                <a:lnTo>
                  <a:pt x="395" y="503"/>
                </a:lnTo>
                <a:lnTo>
                  <a:pt x="395" y="503"/>
                </a:lnTo>
                <a:lnTo>
                  <a:pt x="395" y="503"/>
                </a:lnTo>
                <a:lnTo>
                  <a:pt x="395" y="502"/>
                </a:lnTo>
                <a:lnTo>
                  <a:pt x="394" y="502"/>
                </a:lnTo>
                <a:lnTo>
                  <a:pt x="394" y="502"/>
                </a:lnTo>
                <a:lnTo>
                  <a:pt x="395" y="502"/>
                </a:lnTo>
                <a:lnTo>
                  <a:pt x="395" y="501"/>
                </a:lnTo>
                <a:lnTo>
                  <a:pt x="395" y="501"/>
                </a:lnTo>
                <a:lnTo>
                  <a:pt x="394" y="501"/>
                </a:lnTo>
                <a:lnTo>
                  <a:pt x="394" y="501"/>
                </a:lnTo>
                <a:lnTo>
                  <a:pt x="394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499"/>
                </a:lnTo>
                <a:lnTo>
                  <a:pt x="393" y="499"/>
                </a:lnTo>
                <a:lnTo>
                  <a:pt x="392" y="498"/>
                </a:lnTo>
                <a:lnTo>
                  <a:pt x="392" y="498"/>
                </a:lnTo>
                <a:lnTo>
                  <a:pt x="392" y="497"/>
                </a:lnTo>
                <a:lnTo>
                  <a:pt x="392" y="497"/>
                </a:lnTo>
                <a:lnTo>
                  <a:pt x="392" y="496"/>
                </a:lnTo>
                <a:lnTo>
                  <a:pt x="392" y="496"/>
                </a:lnTo>
                <a:lnTo>
                  <a:pt x="392" y="496"/>
                </a:lnTo>
                <a:lnTo>
                  <a:pt x="391" y="495"/>
                </a:lnTo>
                <a:lnTo>
                  <a:pt x="391" y="495"/>
                </a:lnTo>
                <a:lnTo>
                  <a:pt x="391" y="495"/>
                </a:lnTo>
                <a:lnTo>
                  <a:pt x="391" y="494"/>
                </a:lnTo>
                <a:lnTo>
                  <a:pt x="390" y="494"/>
                </a:lnTo>
                <a:lnTo>
                  <a:pt x="390" y="494"/>
                </a:lnTo>
                <a:lnTo>
                  <a:pt x="390" y="494"/>
                </a:lnTo>
                <a:lnTo>
                  <a:pt x="389" y="495"/>
                </a:lnTo>
                <a:lnTo>
                  <a:pt x="389" y="494"/>
                </a:lnTo>
                <a:lnTo>
                  <a:pt x="389" y="494"/>
                </a:lnTo>
                <a:lnTo>
                  <a:pt x="388" y="494"/>
                </a:lnTo>
                <a:lnTo>
                  <a:pt x="388" y="494"/>
                </a:lnTo>
                <a:lnTo>
                  <a:pt x="388" y="493"/>
                </a:lnTo>
                <a:lnTo>
                  <a:pt x="388" y="493"/>
                </a:lnTo>
                <a:lnTo>
                  <a:pt x="388" y="493"/>
                </a:lnTo>
                <a:lnTo>
                  <a:pt x="388" y="492"/>
                </a:lnTo>
                <a:lnTo>
                  <a:pt x="388" y="492"/>
                </a:lnTo>
                <a:lnTo>
                  <a:pt x="389" y="492"/>
                </a:lnTo>
                <a:lnTo>
                  <a:pt x="389" y="491"/>
                </a:lnTo>
                <a:lnTo>
                  <a:pt x="389" y="491"/>
                </a:lnTo>
                <a:lnTo>
                  <a:pt x="390" y="491"/>
                </a:lnTo>
                <a:lnTo>
                  <a:pt x="390" y="491"/>
                </a:lnTo>
                <a:lnTo>
                  <a:pt x="390" y="491"/>
                </a:lnTo>
                <a:lnTo>
                  <a:pt x="390" y="490"/>
                </a:lnTo>
                <a:lnTo>
                  <a:pt x="390" y="490"/>
                </a:lnTo>
                <a:lnTo>
                  <a:pt x="390" y="490"/>
                </a:lnTo>
                <a:lnTo>
                  <a:pt x="390" y="490"/>
                </a:lnTo>
                <a:lnTo>
                  <a:pt x="390" y="490"/>
                </a:lnTo>
                <a:lnTo>
                  <a:pt x="389" y="490"/>
                </a:lnTo>
                <a:lnTo>
                  <a:pt x="389" y="490"/>
                </a:lnTo>
                <a:lnTo>
                  <a:pt x="388" y="490"/>
                </a:lnTo>
                <a:lnTo>
                  <a:pt x="388" y="490"/>
                </a:lnTo>
                <a:lnTo>
                  <a:pt x="387" y="490"/>
                </a:lnTo>
                <a:lnTo>
                  <a:pt x="387" y="490"/>
                </a:lnTo>
                <a:lnTo>
                  <a:pt x="386" y="490"/>
                </a:lnTo>
                <a:lnTo>
                  <a:pt x="386" y="490"/>
                </a:lnTo>
                <a:lnTo>
                  <a:pt x="386" y="489"/>
                </a:lnTo>
                <a:lnTo>
                  <a:pt x="387" y="489"/>
                </a:lnTo>
                <a:lnTo>
                  <a:pt x="387" y="488"/>
                </a:lnTo>
                <a:lnTo>
                  <a:pt x="387" y="488"/>
                </a:lnTo>
                <a:lnTo>
                  <a:pt x="387" y="488"/>
                </a:lnTo>
                <a:lnTo>
                  <a:pt x="387" y="487"/>
                </a:lnTo>
                <a:lnTo>
                  <a:pt x="386" y="487"/>
                </a:lnTo>
                <a:lnTo>
                  <a:pt x="386" y="487"/>
                </a:lnTo>
                <a:lnTo>
                  <a:pt x="385" y="487"/>
                </a:lnTo>
                <a:lnTo>
                  <a:pt x="385" y="487"/>
                </a:lnTo>
                <a:lnTo>
                  <a:pt x="384" y="487"/>
                </a:lnTo>
                <a:lnTo>
                  <a:pt x="384" y="487"/>
                </a:lnTo>
                <a:lnTo>
                  <a:pt x="384" y="487"/>
                </a:lnTo>
                <a:lnTo>
                  <a:pt x="384" y="487"/>
                </a:lnTo>
                <a:lnTo>
                  <a:pt x="384" y="486"/>
                </a:lnTo>
                <a:lnTo>
                  <a:pt x="384" y="486"/>
                </a:lnTo>
                <a:lnTo>
                  <a:pt x="383" y="486"/>
                </a:lnTo>
                <a:lnTo>
                  <a:pt x="383" y="486"/>
                </a:lnTo>
                <a:lnTo>
                  <a:pt x="382" y="486"/>
                </a:lnTo>
                <a:lnTo>
                  <a:pt x="382" y="486"/>
                </a:lnTo>
                <a:lnTo>
                  <a:pt x="382" y="486"/>
                </a:lnTo>
                <a:lnTo>
                  <a:pt x="382" y="486"/>
                </a:lnTo>
                <a:lnTo>
                  <a:pt x="382" y="485"/>
                </a:lnTo>
                <a:lnTo>
                  <a:pt x="382" y="485"/>
                </a:lnTo>
                <a:lnTo>
                  <a:pt x="381" y="485"/>
                </a:lnTo>
                <a:lnTo>
                  <a:pt x="381" y="485"/>
                </a:lnTo>
                <a:lnTo>
                  <a:pt x="381" y="484"/>
                </a:lnTo>
                <a:lnTo>
                  <a:pt x="380" y="484"/>
                </a:lnTo>
                <a:lnTo>
                  <a:pt x="380" y="483"/>
                </a:lnTo>
                <a:lnTo>
                  <a:pt x="380" y="483"/>
                </a:lnTo>
                <a:lnTo>
                  <a:pt x="380" y="483"/>
                </a:lnTo>
                <a:lnTo>
                  <a:pt x="380" y="483"/>
                </a:lnTo>
                <a:lnTo>
                  <a:pt x="380" y="483"/>
                </a:lnTo>
                <a:lnTo>
                  <a:pt x="379" y="483"/>
                </a:lnTo>
                <a:lnTo>
                  <a:pt x="379" y="483"/>
                </a:lnTo>
                <a:lnTo>
                  <a:pt x="379" y="484"/>
                </a:lnTo>
                <a:lnTo>
                  <a:pt x="380" y="484"/>
                </a:lnTo>
                <a:lnTo>
                  <a:pt x="380" y="484"/>
                </a:lnTo>
                <a:lnTo>
                  <a:pt x="380" y="485"/>
                </a:lnTo>
                <a:lnTo>
                  <a:pt x="380" y="485"/>
                </a:lnTo>
                <a:lnTo>
                  <a:pt x="380" y="485"/>
                </a:lnTo>
                <a:lnTo>
                  <a:pt x="379" y="485"/>
                </a:lnTo>
                <a:lnTo>
                  <a:pt x="379" y="485"/>
                </a:lnTo>
                <a:lnTo>
                  <a:pt x="378" y="485"/>
                </a:lnTo>
                <a:lnTo>
                  <a:pt x="378" y="484"/>
                </a:lnTo>
                <a:lnTo>
                  <a:pt x="378" y="484"/>
                </a:lnTo>
                <a:lnTo>
                  <a:pt x="378" y="484"/>
                </a:lnTo>
                <a:lnTo>
                  <a:pt x="377" y="483"/>
                </a:lnTo>
                <a:lnTo>
                  <a:pt x="377" y="483"/>
                </a:lnTo>
                <a:lnTo>
                  <a:pt x="376" y="483"/>
                </a:lnTo>
                <a:lnTo>
                  <a:pt x="376" y="484"/>
                </a:lnTo>
                <a:lnTo>
                  <a:pt x="376" y="484"/>
                </a:lnTo>
                <a:lnTo>
                  <a:pt x="376" y="484"/>
                </a:lnTo>
                <a:lnTo>
                  <a:pt x="376" y="484"/>
                </a:lnTo>
                <a:lnTo>
                  <a:pt x="376" y="485"/>
                </a:lnTo>
                <a:lnTo>
                  <a:pt x="377" y="485"/>
                </a:lnTo>
                <a:lnTo>
                  <a:pt x="377" y="485"/>
                </a:lnTo>
                <a:lnTo>
                  <a:pt x="377" y="486"/>
                </a:lnTo>
                <a:lnTo>
                  <a:pt x="377" y="486"/>
                </a:lnTo>
                <a:lnTo>
                  <a:pt x="376" y="487"/>
                </a:lnTo>
                <a:lnTo>
                  <a:pt x="376" y="487"/>
                </a:lnTo>
                <a:lnTo>
                  <a:pt x="375" y="487"/>
                </a:lnTo>
                <a:lnTo>
                  <a:pt x="375" y="487"/>
                </a:lnTo>
                <a:lnTo>
                  <a:pt x="375" y="487"/>
                </a:lnTo>
                <a:lnTo>
                  <a:pt x="374" y="487"/>
                </a:lnTo>
                <a:lnTo>
                  <a:pt x="374" y="487"/>
                </a:lnTo>
                <a:lnTo>
                  <a:pt x="373" y="487"/>
                </a:lnTo>
                <a:lnTo>
                  <a:pt x="373" y="488"/>
                </a:lnTo>
                <a:lnTo>
                  <a:pt x="372" y="488"/>
                </a:lnTo>
                <a:lnTo>
                  <a:pt x="372" y="488"/>
                </a:lnTo>
                <a:lnTo>
                  <a:pt x="372" y="488"/>
                </a:lnTo>
                <a:lnTo>
                  <a:pt x="372" y="488"/>
                </a:lnTo>
                <a:lnTo>
                  <a:pt x="371" y="488"/>
                </a:lnTo>
                <a:lnTo>
                  <a:pt x="371" y="487"/>
                </a:lnTo>
                <a:lnTo>
                  <a:pt x="371" y="488"/>
                </a:lnTo>
                <a:lnTo>
                  <a:pt x="371" y="488"/>
                </a:lnTo>
                <a:lnTo>
                  <a:pt x="371" y="488"/>
                </a:lnTo>
                <a:lnTo>
                  <a:pt x="371" y="488"/>
                </a:lnTo>
                <a:lnTo>
                  <a:pt x="372" y="488"/>
                </a:lnTo>
                <a:lnTo>
                  <a:pt x="372" y="489"/>
                </a:lnTo>
                <a:lnTo>
                  <a:pt x="372" y="489"/>
                </a:lnTo>
                <a:lnTo>
                  <a:pt x="372" y="490"/>
                </a:lnTo>
                <a:lnTo>
                  <a:pt x="372" y="490"/>
                </a:lnTo>
                <a:lnTo>
                  <a:pt x="372" y="490"/>
                </a:lnTo>
                <a:lnTo>
                  <a:pt x="372" y="490"/>
                </a:lnTo>
                <a:lnTo>
                  <a:pt x="372" y="490"/>
                </a:lnTo>
                <a:lnTo>
                  <a:pt x="372" y="490"/>
                </a:lnTo>
                <a:lnTo>
                  <a:pt x="371" y="490"/>
                </a:lnTo>
                <a:lnTo>
                  <a:pt x="371" y="490"/>
                </a:lnTo>
                <a:lnTo>
                  <a:pt x="370" y="490"/>
                </a:lnTo>
                <a:lnTo>
                  <a:pt x="370" y="490"/>
                </a:lnTo>
                <a:lnTo>
                  <a:pt x="370" y="490"/>
                </a:lnTo>
                <a:lnTo>
                  <a:pt x="370" y="490"/>
                </a:lnTo>
                <a:lnTo>
                  <a:pt x="369" y="490"/>
                </a:lnTo>
                <a:lnTo>
                  <a:pt x="369" y="490"/>
                </a:lnTo>
                <a:lnTo>
                  <a:pt x="368" y="490"/>
                </a:lnTo>
                <a:lnTo>
                  <a:pt x="368" y="490"/>
                </a:lnTo>
                <a:lnTo>
                  <a:pt x="367" y="490"/>
                </a:lnTo>
                <a:lnTo>
                  <a:pt x="367" y="490"/>
                </a:lnTo>
                <a:lnTo>
                  <a:pt x="366" y="490"/>
                </a:lnTo>
                <a:lnTo>
                  <a:pt x="366" y="490"/>
                </a:lnTo>
                <a:lnTo>
                  <a:pt x="365" y="490"/>
                </a:lnTo>
                <a:lnTo>
                  <a:pt x="365" y="489"/>
                </a:lnTo>
                <a:lnTo>
                  <a:pt x="364" y="489"/>
                </a:lnTo>
                <a:lnTo>
                  <a:pt x="364" y="489"/>
                </a:lnTo>
                <a:lnTo>
                  <a:pt x="363" y="489"/>
                </a:lnTo>
                <a:lnTo>
                  <a:pt x="363" y="489"/>
                </a:lnTo>
                <a:lnTo>
                  <a:pt x="362" y="489"/>
                </a:lnTo>
                <a:lnTo>
                  <a:pt x="362" y="488"/>
                </a:lnTo>
                <a:lnTo>
                  <a:pt x="361" y="488"/>
                </a:lnTo>
                <a:lnTo>
                  <a:pt x="361" y="488"/>
                </a:lnTo>
                <a:lnTo>
                  <a:pt x="361" y="488"/>
                </a:lnTo>
                <a:lnTo>
                  <a:pt x="361" y="487"/>
                </a:lnTo>
                <a:lnTo>
                  <a:pt x="360" y="487"/>
                </a:lnTo>
                <a:lnTo>
                  <a:pt x="360" y="487"/>
                </a:lnTo>
                <a:lnTo>
                  <a:pt x="360" y="487"/>
                </a:lnTo>
                <a:lnTo>
                  <a:pt x="359" y="487"/>
                </a:lnTo>
                <a:lnTo>
                  <a:pt x="359" y="487"/>
                </a:lnTo>
                <a:lnTo>
                  <a:pt x="358" y="487"/>
                </a:lnTo>
                <a:lnTo>
                  <a:pt x="358" y="487"/>
                </a:lnTo>
                <a:lnTo>
                  <a:pt x="358" y="487"/>
                </a:lnTo>
                <a:lnTo>
                  <a:pt x="357" y="487"/>
                </a:lnTo>
                <a:lnTo>
                  <a:pt x="357" y="487"/>
                </a:lnTo>
                <a:lnTo>
                  <a:pt x="357" y="486"/>
                </a:lnTo>
                <a:lnTo>
                  <a:pt x="356" y="486"/>
                </a:lnTo>
                <a:lnTo>
                  <a:pt x="356" y="486"/>
                </a:lnTo>
                <a:lnTo>
                  <a:pt x="356" y="486"/>
                </a:lnTo>
                <a:lnTo>
                  <a:pt x="355" y="485"/>
                </a:lnTo>
                <a:lnTo>
                  <a:pt x="355" y="485"/>
                </a:lnTo>
                <a:lnTo>
                  <a:pt x="355" y="484"/>
                </a:lnTo>
                <a:lnTo>
                  <a:pt x="355" y="484"/>
                </a:lnTo>
                <a:lnTo>
                  <a:pt x="354" y="484"/>
                </a:lnTo>
                <a:lnTo>
                  <a:pt x="354" y="483"/>
                </a:lnTo>
                <a:lnTo>
                  <a:pt x="354" y="483"/>
                </a:lnTo>
                <a:lnTo>
                  <a:pt x="354" y="483"/>
                </a:lnTo>
                <a:lnTo>
                  <a:pt x="354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2" y="482"/>
                </a:lnTo>
                <a:lnTo>
                  <a:pt x="352" y="482"/>
                </a:lnTo>
                <a:lnTo>
                  <a:pt x="352" y="482"/>
                </a:lnTo>
                <a:lnTo>
                  <a:pt x="351" y="482"/>
                </a:lnTo>
                <a:lnTo>
                  <a:pt x="351" y="482"/>
                </a:lnTo>
                <a:lnTo>
                  <a:pt x="351" y="482"/>
                </a:lnTo>
                <a:lnTo>
                  <a:pt x="350" y="482"/>
                </a:lnTo>
                <a:lnTo>
                  <a:pt x="350" y="481"/>
                </a:lnTo>
                <a:lnTo>
                  <a:pt x="351" y="481"/>
                </a:lnTo>
                <a:lnTo>
                  <a:pt x="351" y="481"/>
                </a:lnTo>
                <a:lnTo>
                  <a:pt x="352" y="481"/>
                </a:lnTo>
                <a:lnTo>
                  <a:pt x="352" y="481"/>
                </a:lnTo>
                <a:lnTo>
                  <a:pt x="352" y="480"/>
                </a:lnTo>
                <a:lnTo>
                  <a:pt x="351" y="480"/>
                </a:lnTo>
                <a:lnTo>
                  <a:pt x="351" y="480"/>
                </a:lnTo>
                <a:lnTo>
                  <a:pt x="351" y="479"/>
                </a:lnTo>
                <a:lnTo>
                  <a:pt x="351" y="479"/>
                </a:lnTo>
                <a:lnTo>
                  <a:pt x="351" y="479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0" y="477"/>
                </a:lnTo>
                <a:lnTo>
                  <a:pt x="350" y="477"/>
                </a:lnTo>
                <a:lnTo>
                  <a:pt x="350" y="477"/>
                </a:lnTo>
                <a:lnTo>
                  <a:pt x="350" y="477"/>
                </a:lnTo>
                <a:lnTo>
                  <a:pt x="349" y="477"/>
                </a:lnTo>
                <a:lnTo>
                  <a:pt x="349" y="477"/>
                </a:lnTo>
                <a:lnTo>
                  <a:pt x="348" y="477"/>
                </a:lnTo>
                <a:lnTo>
                  <a:pt x="347" y="477"/>
                </a:lnTo>
                <a:lnTo>
                  <a:pt x="347" y="477"/>
                </a:lnTo>
                <a:lnTo>
                  <a:pt x="346" y="478"/>
                </a:lnTo>
                <a:lnTo>
                  <a:pt x="346" y="478"/>
                </a:lnTo>
                <a:lnTo>
                  <a:pt x="345" y="478"/>
                </a:lnTo>
                <a:lnTo>
                  <a:pt x="345" y="478"/>
                </a:lnTo>
                <a:lnTo>
                  <a:pt x="344" y="478"/>
                </a:lnTo>
                <a:lnTo>
                  <a:pt x="344" y="478"/>
                </a:lnTo>
                <a:lnTo>
                  <a:pt x="344" y="477"/>
                </a:lnTo>
                <a:lnTo>
                  <a:pt x="343" y="477"/>
                </a:lnTo>
                <a:lnTo>
                  <a:pt x="343" y="476"/>
                </a:lnTo>
                <a:lnTo>
                  <a:pt x="342" y="476"/>
                </a:lnTo>
                <a:lnTo>
                  <a:pt x="342" y="476"/>
                </a:lnTo>
                <a:lnTo>
                  <a:pt x="342" y="476"/>
                </a:lnTo>
                <a:lnTo>
                  <a:pt x="342" y="475"/>
                </a:lnTo>
                <a:lnTo>
                  <a:pt x="341" y="475"/>
                </a:lnTo>
                <a:lnTo>
                  <a:pt x="341" y="475"/>
                </a:lnTo>
                <a:lnTo>
                  <a:pt x="340" y="474"/>
                </a:lnTo>
                <a:lnTo>
                  <a:pt x="340" y="473"/>
                </a:lnTo>
                <a:lnTo>
                  <a:pt x="340" y="473"/>
                </a:lnTo>
                <a:lnTo>
                  <a:pt x="340" y="473"/>
                </a:lnTo>
                <a:lnTo>
                  <a:pt x="340" y="473"/>
                </a:lnTo>
                <a:lnTo>
                  <a:pt x="340" y="473"/>
                </a:lnTo>
                <a:lnTo>
                  <a:pt x="340" y="472"/>
                </a:lnTo>
                <a:lnTo>
                  <a:pt x="339" y="472"/>
                </a:lnTo>
                <a:lnTo>
                  <a:pt x="339" y="471"/>
                </a:lnTo>
                <a:lnTo>
                  <a:pt x="338" y="471"/>
                </a:lnTo>
                <a:lnTo>
                  <a:pt x="338" y="471"/>
                </a:lnTo>
                <a:lnTo>
                  <a:pt x="338" y="471"/>
                </a:lnTo>
                <a:lnTo>
                  <a:pt x="337" y="471"/>
                </a:lnTo>
                <a:lnTo>
                  <a:pt x="337" y="471"/>
                </a:lnTo>
                <a:lnTo>
                  <a:pt x="337" y="471"/>
                </a:lnTo>
                <a:lnTo>
                  <a:pt x="336" y="471"/>
                </a:lnTo>
                <a:lnTo>
                  <a:pt x="336" y="470"/>
                </a:lnTo>
                <a:lnTo>
                  <a:pt x="336" y="470"/>
                </a:lnTo>
                <a:lnTo>
                  <a:pt x="336" y="470"/>
                </a:lnTo>
                <a:lnTo>
                  <a:pt x="335" y="470"/>
                </a:lnTo>
                <a:lnTo>
                  <a:pt x="335" y="470"/>
                </a:lnTo>
                <a:lnTo>
                  <a:pt x="334" y="469"/>
                </a:lnTo>
                <a:lnTo>
                  <a:pt x="333" y="469"/>
                </a:lnTo>
                <a:lnTo>
                  <a:pt x="332" y="469"/>
                </a:lnTo>
                <a:lnTo>
                  <a:pt x="332" y="468"/>
                </a:lnTo>
                <a:lnTo>
                  <a:pt x="332" y="468"/>
                </a:lnTo>
                <a:lnTo>
                  <a:pt x="331" y="468"/>
                </a:lnTo>
                <a:lnTo>
                  <a:pt x="331" y="468"/>
                </a:lnTo>
                <a:lnTo>
                  <a:pt x="331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8" y="467"/>
                </a:lnTo>
                <a:lnTo>
                  <a:pt x="328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6" y="467"/>
                </a:lnTo>
                <a:lnTo>
                  <a:pt x="326" y="466"/>
                </a:lnTo>
                <a:lnTo>
                  <a:pt x="326" y="466"/>
                </a:lnTo>
                <a:lnTo>
                  <a:pt x="326" y="466"/>
                </a:lnTo>
                <a:lnTo>
                  <a:pt x="325" y="466"/>
                </a:lnTo>
                <a:lnTo>
                  <a:pt x="325" y="465"/>
                </a:lnTo>
                <a:lnTo>
                  <a:pt x="324" y="465"/>
                </a:lnTo>
                <a:lnTo>
                  <a:pt x="323" y="465"/>
                </a:lnTo>
                <a:lnTo>
                  <a:pt x="323" y="465"/>
                </a:lnTo>
                <a:lnTo>
                  <a:pt x="322" y="465"/>
                </a:lnTo>
                <a:lnTo>
                  <a:pt x="322" y="465"/>
                </a:lnTo>
                <a:lnTo>
                  <a:pt x="321" y="465"/>
                </a:lnTo>
                <a:lnTo>
                  <a:pt x="321" y="465"/>
                </a:lnTo>
                <a:lnTo>
                  <a:pt x="321" y="464"/>
                </a:lnTo>
                <a:lnTo>
                  <a:pt x="320" y="464"/>
                </a:lnTo>
                <a:lnTo>
                  <a:pt x="320" y="464"/>
                </a:lnTo>
                <a:lnTo>
                  <a:pt x="319" y="464"/>
                </a:lnTo>
                <a:lnTo>
                  <a:pt x="319" y="464"/>
                </a:lnTo>
                <a:lnTo>
                  <a:pt x="318" y="465"/>
                </a:lnTo>
                <a:lnTo>
                  <a:pt x="317" y="465"/>
                </a:lnTo>
                <a:lnTo>
                  <a:pt x="317" y="465"/>
                </a:lnTo>
                <a:lnTo>
                  <a:pt x="317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5" y="463"/>
                </a:lnTo>
                <a:lnTo>
                  <a:pt x="315" y="463"/>
                </a:lnTo>
                <a:lnTo>
                  <a:pt x="314" y="463"/>
                </a:lnTo>
                <a:lnTo>
                  <a:pt x="314" y="464"/>
                </a:lnTo>
                <a:lnTo>
                  <a:pt x="314" y="465"/>
                </a:lnTo>
                <a:lnTo>
                  <a:pt x="313" y="465"/>
                </a:lnTo>
                <a:lnTo>
                  <a:pt x="313" y="465"/>
                </a:lnTo>
                <a:lnTo>
                  <a:pt x="312" y="465"/>
                </a:lnTo>
                <a:lnTo>
                  <a:pt x="312" y="465"/>
                </a:lnTo>
                <a:lnTo>
                  <a:pt x="311" y="465"/>
                </a:lnTo>
                <a:lnTo>
                  <a:pt x="311" y="466"/>
                </a:lnTo>
                <a:lnTo>
                  <a:pt x="311" y="466"/>
                </a:lnTo>
                <a:lnTo>
                  <a:pt x="311" y="466"/>
                </a:lnTo>
                <a:lnTo>
                  <a:pt x="310" y="466"/>
                </a:lnTo>
                <a:lnTo>
                  <a:pt x="310" y="467"/>
                </a:lnTo>
                <a:lnTo>
                  <a:pt x="310" y="467"/>
                </a:lnTo>
                <a:lnTo>
                  <a:pt x="309" y="467"/>
                </a:lnTo>
                <a:lnTo>
                  <a:pt x="309" y="467"/>
                </a:lnTo>
                <a:lnTo>
                  <a:pt x="309" y="467"/>
                </a:lnTo>
                <a:lnTo>
                  <a:pt x="309" y="467"/>
                </a:lnTo>
                <a:lnTo>
                  <a:pt x="308" y="467"/>
                </a:lnTo>
                <a:lnTo>
                  <a:pt x="308" y="467"/>
                </a:lnTo>
                <a:lnTo>
                  <a:pt x="308" y="466"/>
                </a:lnTo>
                <a:lnTo>
                  <a:pt x="307" y="466"/>
                </a:lnTo>
                <a:lnTo>
                  <a:pt x="307" y="466"/>
                </a:lnTo>
                <a:lnTo>
                  <a:pt x="306" y="466"/>
                </a:lnTo>
                <a:lnTo>
                  <a:pt x="306" y="465"/>
                </a:lnTo>
                <a:lnTo>
                  <a:pt x="306" y="465"/>
                </a:lnTo>
                <a:lnTo>
                  <a:pt x="305" y="465"/>
                </a:lnTo>
                <a:lnTo>
                  <a:pt x="305" y="465"/>
                </a:lnTo>
                <a:lnTo>
                  <a:pt x="304" y="465"/>
                </a:lnTo>
                <a:lnTo>
                  <a:pt x="304" y="465"/>
                </a:lnTo>
                <a:lnTo>
                  <a:pt x="304" y="466"/>
                </a:lnTo>
                <a:lnTo>
                  <a:pt x="304" y="467"/>
                </a:lnTo>
                <a:lnTo>
                  <a:pt x="304" y="467"/>
                </a:lnTo>
                <a:lnTo>
                  <a:pt x="304" y="467"/>
                </a:lnTo>
                <a:lnTo>
                  <a:pt x="304" y="467"/>
                </a:lnTo>
                <a:lnTo>
                  <a:pt x="304" y="468"/>
                </a:lnTo>
                <a:lnTo>
                  <a:pt x="304" y="468"/>
                </a:lnTo>
                <a:lnTo>
                  <a:pt x="303" y="469"/>
                </a:lnTo>
                <a:lnTo>
                  <a:pt x="303" y="469"/>
                </a:lnTo>
                <a:lnTo>
                  <a:pt x="303" y="470"/>
                </a:lnTo>
                <a:lnTo>
                  <a:pt x="303" y="471"/>
                </a:lnTo>
                <a:lnTo>
                  <a:pt x="303" y="471"/>
                </a:lnTo>
                <a:lnTo>
                  <a:pt x="303" y="472"/>
                </a:lnTo>
                <a:lnTo>
                  <a:pt x="302" y="472"/>
                </a:lnTo>
                <a:lnTo>
                  <a:pt x="302" y="472"/>
                </a:lnTo>
                <a:lnTo>
                  <a:pt x="301" y="472"/>
                </a:lnTo>
                <a:lnTo>
                  <a:pt x="301" y="472"/>
                </a:lnTo>
                <a:lnTo>
                  <a:pt x="301" y="472"/>
                </a:lnTo>
                <a:lnTo>
                  <a:pt x="300" y="472"/>
                </a:lnTo>
                <a:lnTo>
                  <a:pt x="300" y="473"/>
                </a:lnTo>
                <a:lnTo>
                  <a:pt x="300" y="473"/>
                </a:lnTo>
                <a:lnTo>
                  <a:pt x="299" y="473"/>
                </a:lnTo>
                <a:lnTo>
                  <a:pt x="299" y="473"/>
                </a:lnTo>
                <a:lnTo>
                  <a:pt x="299" y="473"/>
                </a:lnTo>
                <a:lnTo>
                  <a:pt x="298" y="474"/>
                </a:lnTo>
                <a:lnTo>
                  <a:pt x="298" y="474"/>
                </a:lnTo>
                <a:lnTo>
                  <a:pt x="297" y="474"/>
                </a:lnTo>
                <a:lnTo>
                  <a:pt x="297" y="474"/>
                </a:lnTo>
                <a:lnTo>
                  <a:pt x="296" y="474"/>
                </a:lnTo>
                <a:lnTo>
                  <a:pt x="296" y="473"/>
                </a:lnTo>
                <a:lnTo>
                  <a:pt x="296" y="473"/>
                </a:lnTo>
                <a:lnTo>
                  <a:pt x="295" y="473"/>
                </a:lnTo>
                <a:lnTo>
                  <a:pt x="295" y="473"/>
                </a:lnTo>
                <a:lnTo>
                  <a:pt x="294" y="472"/>
                </a:lnTo>
                <a:lnTo>
                  <a:pt x="294" y="472"/>
                </a:lnTo>
                <a:lnTo>
                  <a:pt x="293" y="471"/>
                </a:lnTo>
                <a:lnTo>
                  <a:pt x="293" y="471"/>
                </a:lnTo>
                <a:lnTo>
                  <a:pt x="293" y="471"/>
                </a:lnTo>
                <a:lnTo>
                  <a:pt x="293" y="472"/>
                </a:lnTo>
                <a:lnTo>
                  <a:pt x="292" y="472"/>
                </a:lnTo>
                <a:lnTo>
                  <a:pt x="292" y="473"/>
                </a:lnTo>
                <a:lnTo>
                  <a:pt x="292" y="473"/>
                </a:lnTo>
                <a:lnTo>
                  <a:pt x="291" y="473"/>
                </a:lnTo>
                <a:lnTo>
                  <a:pt x="291" y="472"/>
                </a:lnTo>
                <a:lnTo>
                  <a:pt x="291" y="472"/>
                </a:lnTo>
                <a:lnTo>
                  <a:pt x="290" y="472"/>
                </a:lnTo>
                <a:lnTo>
                  <a:pt x="290" y="472"/>
                </a:lnTo>
                <a:lnTo>
                  <a:pt x="290" y="472"/>
                </a:lnTo>
                <a:lnTo>
                  <a:pt x="289" y="472"/>
                </a:lnTo>
                <a:lnTo>
                  <a:pt x="289" y="473"/>
                </a:lnTo>
                <a:lnTo>
                  <a:pt x="289" y="472"/>
                </a:lnTo>
                <a:lnTo>
                  <a:pt x="289" y="473"/>
                </a:lnTo>
                <a:lnTo>
                  <a:pt x="289" y="472"/>
                </a:lnTo>
                <a:lnTo>
                  <a:pt x="288" y="472"/>
                </a:lnTo>
                <a:lnTo>
                  <a:pt x="288" y="472"/>
                </a:lnTo>
                <a:lnTo>
                  <a:pt x="288" y="471"/>
                </a:lnTo>
                <a:lnTo>
                  <a:pt x="288" y="471"/>
                </a:lnTo>
                <a:lnTo>
                  <a:pt x="288" y="471"/>
                </a:lnTo>
                <a:lnTo>
                  <a:pt x="287" y="470"/>
                </a:lnTo>
                <a:lnTo>
                  <a:pt x="287" y="470"/>
                </a:lnTo>
                <a:lnTo>
                  <a:pt x="286" y="470"/>
                </a:lnTo>
                <a:lnTo>
                  <a:pt x="286" y="470"/>
                </a:lnTo>
                <a:lnTo>
                  <a:pt x="285" y="470"/>
                </a:lnTo>
                <a:lnTo>
                  <a:pt x="285" y="471"/>
                </a:lnTo>
                <a:lnTo>
                  <a:pt x="284" y="471"/>
                </a:lnTo>
                <a:lnTo>
                  <a:pt x="283" y="471"/>
                </a:lnTo>
                <a:lnTo>
                  <a:pt x="283" y="470"/>
                </a:lnTo>
                <a:lnTo>
                  <a:pt x="283" y="470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2" y="469"/>
                </a:lnTo>
                <a:lnTo>
                  <a:pt x="282" y="469"/>
                </a:lnTo>
                <a:lnTo>
                  <a:pt x="282" y="469"/>
                </a:lnTo>
                <a:lnTo>
                  <a:pt x="282" y="470"/>
                </a:lnTo>
                <a:lnTo>
                  <a:pt x="281" y="470"/>
                </a:lnTo>
                <a:lnTo>
                  <a:pt x="281" y="470"/>
                </a:lnTo>
                <a:lnTo>
                  <a:pt x="281" y="471"/>
                </a:lnTo>
                <a:lnTo>
                  <a:pt x="281" y="471"/>
                </a:lnTo>
                <a:lnTo>
                  <a:pt x="281" y="471"/>
                </a:lnTo>
                <a:lnTo>
                  <a:pt x="280" y="471"/>
                </a:lnTo>
                <a:lnTo>
                  <a:pt x="280" y="471"/>
                </a:lnTo>
                <a:lnTo>
                  <a:pt x="280" y="471"/>
                </a:lnTo>
                <a:lnTo>
                  <a:pt x="280" y="470"/>
                </a:lnTo>
                <a:lnTo>
                  <a:pt x="280" y="470"/>
                </a:lnTo>
                <a:lnTo>
                  <a:pt x="280" y="469"/>
                </a:lnTo>
                <a:lnTo>
                  <a:pt x="280" y="469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8" y="468"/>
                </a:lnTo>
                <a:lnTo>
                  <a:pt x="278" y="469"/>
                </a:lnTo>
                <a:lnTo>
                  <a:pt x="278" y="470"/>
                </a:lnTo>
                <a:lnTo>
                  <a:pt x="278" y="471"/>
                </a:lnTo>
                <a:lnTo>
                  <a:pt x="277" y="471"/>
                </a:lnTo>
                <a:lnTo>
                  <a:pt x="277" y="472"/>
                </a:lnTo>
                <a:lnTo>
                  <a:pt x="277" y="472"/>
                </a:lnTo>
                <a:lnTo>
                  <a:pt x="276" y="472"/>
                </a:lnTo>
                <a:lnTo>
                  <a:pt x="276" y="472"/>
                </a:lnTo>
                <a:lnTo>
                  <a:pt x="275" y="472"/>
                </a:lnTo>
                <a:lnTo>
                  <a:pt x="275" y="472"/>
                </a:lnTo>
                <a:lnTo>
                  <a:pt x="275" y="471"/>
                </a:lnTo>
                <a:lnTo>
                  <a:pt x="275" y="471"/>
                </a:lnTo>
                <a:lnTo>
                  <a:pt x="275" y="470"/>
                </a:lnTo>
                <a:lnTo>
                  <a:pt x="275" y="470"/>
                </a:lnTo>
                <a:lnTo>
                  <a:pt x="275" y="469"/>
                </a:lnTo>
                <a:lnTo>
                  <a:pt x="275" y="469"/>
                </a:lnTo>
                <a:lnTo>
                  <a:pt x="275" y="467"/>
                </a:lnTo>
                <a:lnTo>
                  <a:pt x="275" y="467"/>
                </a:lnTo>
                <a:lnTo>
                  <a:pt x="274" y="467"/>
                </a:lnTo>
                <a:lnTo>
                  <a:pt x="274" y="467"/>
                </a:lnTo>
                <a:lnTo>
                  <a:pt x="273" y="467"/>
                </a:lnTo>
                <a:lnTo>
                  <a:pt x="273" y="467"/>
                </a:lnTo>
                <a:lnTo>
                  <a:pt x="273" y="467"/>
                </a:lnTo>
                <a:lnTo>
                  <a:pt x="273" y="468"/>
                </a:lnTo>
                <a:lnTo>
                  <a:pt x="272" y="468"/>
                </a:lnTo>
                <a:lnTo>
                  <a:pt x="272" y="468"/>
                </a:lnTo>
                <a:lnTo>
                  <a:pt x="272" y="467"/>
                </a:lnTo>
                <a:lnTo>
                  <a:pt x="271" y="467"/>
                </a:lnTo>
                <a:lnTo>
                  <a:pt x="271" y="467"/>
                </a:lnTo>
                <a:lnTo>
                  <a:pt x="271" y="467"/>
                </a:lnTo>
                <a:lnTo>
                  <a:pt x="271" y="467"/>
                </a:lnTo>
                <a:lnTo>
                  <a:pt x="270" y="467"/>
                </a:lnTo>
                <a:lnTo>
                  <a:pt x="270" y="467"/>
                </a:lnTo>
                <a:lnTo>
                  <a:pt x="270" y="467"/>
                </a:lnTo>
                <a:lnTo>
                  <a:pt x="269" y="467"/>
                </a:lnTo>
                <a:lnTo>
                  <a:pt x="269" y="466"/>
                </a:lnTo>
                <a:lnTo>
                  <a:pt x="269" y="466"/>
                </a:lnTo>
                <a:lnTo>
                  <a:pt x="268" y="466"/>
                </a:lnTo>
                <a:lnTo>
                  <a:pt x="268" y="467"/>
                </a:lnTo>
                <a:lnTo>
                  <a:pt x="268" y="467"/>
                </a:lnTo>
                <a:lnTo>
                  <a:pt x="267" y="467"/>
                </a:lnTo>
                <a:lnTo>
                  <a:pt x="267" y="468"/>
                </a:lnTo>
                <a:lnTo>
                  <a:pt x="267" y="468"/>
                </a:lnTo>
                <a:lnTo>
                  <a:pt x="266" y="468"/>
                </a:lnTo>
                <a:lnTo>
                  <a:pt x="266" y="468"/>
                </a:lnTo>
                <a:lnTo>
                  <a:pt x="266" y="469"/>
                </a:lnTo>
                <a:lnTo>
                  <a:pt x="265" y="469"/>
                </a:lnTo>
                <a:lnTo>
                  <a:pt x="265" y="469"/>
                </a:lnTo>
                <a:lnTo>
                  <a:pt x="264" y="470"/>
                </a:lnTo>
                <a:lnTo>
                  <a:pt x="264" y="470"/>
                </a:lnTo>
                <a:lnTo>
                  <a:pt x="264" y="471"/>
                </a:lnTo>
                <a:lnTo>
                  <a:pt x="263" y="471"/>
                </a:lnTo>
                <a:lnTo>
                  <a:pt x="263" y="471"/>
                </a:lnTo>
                <a:lnTo>
                  <a:pt x="262" y="471"/>
                </a:lnTo>
                <a:lnTo>
                  <a:pt x="262" y="471"/>
                </a:lnTo>
                <a:lnTo>
                  <a:pt x="262" y="470"/>
                </a:lnTo>
                <a:lnTo>
                  <a:pt x="261" y="470"/>
                </a:lnTo>
                <a:lnTo>
                  <a:pt x="261" y="470"/>
                </a:lnTo>
                <a:lnTo>
                  <a:pt x="261" y="469"/>
                </a:lnTo>
                <a:lnTo>
                  <a:pt x="262" y="469"/>
                </a:lnTo>
                <a:lnTo>
                  <a:pt x="262" y="468"/>
                </a:lnTo>
                <a:lnTo>
                  <a:pt x="262" y="468"/>
                </a:lnTo>
                <a:lnTo>
                  <a:pt x="262" y="468"/>
                </a:lnTo>
                <a:lnTo>
                  <a:pt x="262" y="467"/>
                </a:lnTo>
                <a:lnTo>
                  <a:pt x="262" y="467"/>
                </a:lnTo>
                <a:lnTo>
                  <a:pt x="262" y="467"/>
                </a:lnTo>
                <a:lnTo>
                  <a:pt x="262" y="466"/>
                </a:lnTo>
                <a:lnTo>
                  <a:pt x="261" y="466"/>
                </a:lnTo>
                <a:lnTo>
                  <a:pt x="261" y="466"/>
                </a:lnTo>
                <a:lnTo>
                  <a:pt x="260" y="466"/>
                </a:lnTo>
                <a:lnTo>
                  <a:pt x="259" y="466"/>
                </a:lnTo>
                <a:lnTo>
                  <a:pt x="259" y="466"/>
                </a:lnTo>
                <a:lnTo>
                  <a:pt x="259" y="466"/>
                </a:lnTo>
                <a:lnTo>
                  <a:pt x="259" y="466"/>
                </a:lnTo>
                <a:lnTo>
                  <a:pt x="258" y="467"/>
                </a:lnTo>
                <a:lnTo>
                  <a:pt x="257" y="467"/>
                </a:lnTo>
                <a:lnTo>
                  <a:pt x="257" y="467"/>
                </a:lnTo>
                <a:lnTo>
                  <a:pt x="256" y="467"/>
                </a:lnTo>
                <a:lnTo>
                  <a:pt x="255" y="467"/>
                </a:lnTo>
                <a:lnTo>
                  <a:pt x="255" y="466"/>
                </a:lnTo>
                <a:lnTo>
                  <a:pt x="255" y="466"/>
                </a:lnTo>
                <a:lnTo>
                  <a:pt x="254" y="466"/>
                </a:lnTo>
                <a:lnTo>
                  <a:pt x="254" y="466"/>
                </a:lnTo>
                <a:lnTo>
                  <a:pt x="253" y="466"/>
                </a:lnTo>
                <a:lnTo>
                  <a:pt x="252" y="466"/>
                </a:lnTo>
                <a:lnTo>
                  <a:pt x="252" y="466"/>
                </a:lnTo>
                <a:lnTo>
                  <a:pt x="252" y="465"/>
                </a:lnTo>
                <a:lnTo>
                  <a:pt x="251" y="465"/>
                </a:lnTo>
                <a:lnTo>
                  <a:pt x="251" y="465"/>
                </a:lnTo>
                <a:lnTo>
                  <a:pt x="250" y="465"/>
                </a:lnTo>
                <a:lnTo>
                  <a:pt x="250" y="465"/>
                </a:lnTo>
                <a:lnTo>
                  <a:pt x="250" y="465"/>
                </a:lnTo>
                <a:lnTo>
                  <a:pt x="249" y="465"/>
                </a:lnTo>
                <a:lnTo>
                  <a:pt x="249" y="464"/>
                </a:lnTo>
                <a:lnTo>
                  <a:pt x="249" y="464"/>
                </a:lnTo>
                <a:lnTo>
                  <a:pt x="249" y="464"/>
                </a:lnTo>
                <a:lnTo>
                  <a:pt x="248" y="463"/>
                </a:lnTo>
                <a:lnTo>
                  <a:pt x="248" y="463"/>
                </a:lnTo>
                <a:lnTo>
                  <a:pt x="248" y="463"/>
                </a:lnTo>
                <a:lnTo>
                  <a:pt x="248" y="463"/>
                </a:lnTo>
                <a:lnTo>
                  <a:pt x="247" y="463"/>
                </a:lnTo>
                <a:lnTo>
                  <a:pt x="247" y="462"/>
                </a:lnTo>
                <a:lnTo>
                  <a:pt x="247" y="462"/>
                </a:lnTo>
                <a:lnTo>
                  <a:pt x="247" y="462"/>
                </a:lnTo>
                <a:lnTo>
                  <a:pt x="246" y="461"/>
                </a:lnTo>
                <a:lnTo>
                  <a:pt x="246" y="461"/>
                </a:lnTo>
                <a:lnTo>
                  <a:pt x="246" y="461"/>
                </a:lnTo>
                <a:lnTo>
                  <a:pt x="246" y="460"/>
                </a:lnTo>
                <a:lnTo>
                  <a:pt x="246" y="460"/>
                </a:lnTo>
                <a:lnTo>
                  <a:pt x="245" y="459"/>
                </a:lnTo>
                <a:lnTo>
                  <a:pt x="245" y="459"/>
                </a:lnTo>
                <a:lnTo>
                  <a:pt x="244" y="459"/>
                </a:lnTo>
                <a:lnTo>
                  <a:pt x="244" y="458"/>
                </a:lnTo>
                <a:lnTo>
                  <a:pt x="243" y="458"/>
                </a:lnTo>
                <a:lnTo>
                  <a:pt x="243" y="458"/>
                </a:lnTo>
                <a:lnTo>
                  <a:pt x="243" y="458"/>
                </a:lnTo>
                <a:lnTo>
                  <a:pt x="242" y="458"/>
                </a:lnTo>
                <a:lnTo>
                  <a:pt x="242" y="457"/>
                </a:lnTo>
                <a:lnTo>
                  <a:pt x="242" y="457"/>
                </a:lnTo>
                <a:lnTo>
                  <a:pt x="242" y="457"/>
                </a:lnTo>
                <a:lnTo>
                  <a:pt x="241" y="457"/>
                </a:lnTo>
                <a:lnTo>
                  <a:pt x="241" y="457"/>
                </a:lnTo>
                <a:lnTo>
                  <a:pt x="240" y="457"/>
                </a:lnTo>
                <a:lnTo>
                  <a:pt x="240" y="456"/>
                </a:lnTo>
                <a:lnTo>
                  <a:pt x="240" y="456"/>
                </a:lnTo>
                <a:lnTo>
                  <a:pt x="240" y="456"/>
                </a:lnTo>
                <a:lnTo>
                  <a:pt x="239" y="456"/>
                </a:lnTo>
                <a:lnTo>
                  <a:pt x="239" y="455"/>
                </a:lnTo>
                <a:lnTo>
                  <a:pt x="239" y="455"/>
                </a:lnTo>
                <a:lnTo>
                  <a:pt x="239" y="454"/>
                </a:lnTo>
                <a:lnTo>
                  <a:pt x="239" y="454"/>
                </a:lnTo>
                <a:lnTo>
                  <a:pt x="239" y="454"/>
                </a:lnTo>
                <a:lnTo>
                  <a:pt x="240" y="454"/>
                </a:lnTo>
                <a:lnTo>
                  <a:pt x="240" y="453"/>
                </a:lnTo>
                <a:lnTo>
                  <a:pt x="240" y="453"/>
                </a:lnTo>
                <a:lnTo>
                  <a:pt x="240" y="453"/>
                </a:lnTo>
                <a:lnTo>
                  <a:pt x="241" y="452"/>
                </a:lnTo>
                <a:lnTo>
                  <a:pt x="241" y="452"/>
                </a:lnTo>
                <a:lnTo>
                  <a:pt x="241" y="452"/>
                </a:lnTo>
                <a:lnTo>
                  <a:pt x="241" y="451"/>
                </a:lnTo>
                <a:lnTo>
                  <a:pt x="241" y="451"/>
                </a:lnTo>
                <a:lnTo>
                  <a:pt x="241" y="450"/>
                </a:lnTo>
                <a:lnTo>
                  <a:pt x="241" y="450"/>
                </a:lnTo>
                <a:lnTo>
                  <a:pt x="241" y="449"/>
                </a:lnTo>
                <a:lnTo>
                  <a:pt x="241" y="449"/>
                </a:lnTo>
                <a:lnTo>
                  <a:pt x="241" y="448"/>
                </a:lnTo>
                <a:lnTo>
                  <a:pt x="241" y="448"/>
                </a:lnTo>
                <a:lnTo>
                  <a:pt x="241" y="447"/>
                </a:lnTo>
                <a:lnTo>
                  <a:pt x="241" y="447"/>
                </a:lnTo>
                <a:lnTo>
                  <a:pt x="241" y="446"/>
                </a:lnTo>
                <a:lnTo>
                  <a:pt x="241" y="446"/>
                </a:lnTo>
                <a:lnTo>
                  <a:pt x="241" y="445"/>
                </a:lnTo>
                <a:lnTo>
                  <a:pt x="241" y="445"/>
                </a:lnTo>
                <a:lnTo>
                  <a:pt x="241" y="444"/>
                </a:lnTo>
                <a:lnTo>
                  <a:pt x="240" y="444"/>
                </a:lnTo>
                <a:lnTo>
                  <a:pt x="240" y="444"/>
                </a:lnTo>
                <a:lnTo>
                  <a:pt x="240" y="443"/>
                </a:lnTo>
                <a:lnTo>
                  <a:pt x="240" y="443"/>
                </a:lnTo>
                <a:lnTo>
                  <a:pt x="240" y="443"/>
                </a:lnTo>
                <a:lnTo>
                  <a:pt x="240" y="442"/>
                </a:lnTo>
                <a:lnTo>
                  <a:pt x="239" y="442"/>
                </a:lnTo>
                <a:lnTo>
                  <a:pt x="239" y="442"/>
                </a:lnTo>
                <a:lnTo>
                  <a:pt x="238" y="442"/>
                </a:lnTo>
                <a:lnTo>
                  <a:pt x="238" y="442"/>
                </a:lnTo>
                <a:lnTo>
                  <a:pt x="238" y="443"/>
                </a:lnTo>
                <a:lnTo>
                  <a:pt x="237" y="443"/>
                </a:lnTo>
                <a:lnTo>
                  <a:pt x="237" y="443"/>
                </a:lnTo>
                <a:lnTo>
                  <a:pt x="237" y="443"/>
                </a:lnTo>
                <a:lnTo>
                  <a:pt x="236" y="444"/>
                </a:lnTo>
                <a:lnTo>
                  <a:pt x="236" y="444"/>
                </a:lnTo>
                <a:lnTo>
                  <a:pt x="236" y="444"/>
                </a:lnTo>
                <a:lnTo>
                  <a:pt x="235" y="444"/>
                </a:lnTo>
                <a:lnTo>
                  <a:pt x="235" y="443"/>
                </a:lnTo>
                <a:lnTo>
                  <a:pt x="234" y="443"/>
                </a:lnTo>
                <a:lnTo>
                  <a:pt x="234" y="442"/>
                </a:lnTo>
                <a:lnTo>
                  <a:pt x="234" y="442"/>
                </a:lnTo>
                <a:lnTo>
                  <a:pt x="234" y="442"/>
                </a:lnTo>
                <a:lnTo>
                  <a:pt x="233" y="442"/>
                </a:lnTo>
                <a:lnTo>
                  <a:pt x="233" y="441"/>
                </a:lnTo>
                <a:lnTo>
                  <a:pt x="232" y="441"/>
                </a:lnTo>
                <a:lnTo>
                  <a:pt x="232" y="441"/>
                </a:lnTo>
                <a:lnTo>
                  <a:pt x="231" y="441"/>
                </a:lnTo>
                <a:lnTo>
                  <a:pt x="231" y="441"/>
                </a:lnTo>
                <a:lnTo>
                  <a:pt x="230" y="441"/>
                </a:lnTo>
                <a:lnTo>
                  <a:pt x="230" y="441"/>
                </a:lnTo>
                <a:lnTo>
                  <a:pt x="229" y="441"/>
                </a:lnTo>
                <a:lnTo>
                  <a:pt x="229" y="442"/>
                </a:lnTo>
                <a:lnTo>
                  <a:pt x="229" y="441"/>
                </a:lnTo>
                <a:lnTo>
                  <a:pt x="229" y="441"/>
                </a:lnTo>
                <a:lnTo>
                  <a:pt x="229" y="441"/>
                </a:lnTo>
                <a:lnTo>
                  <a:pt x="228" y="441"/>
                </a:lnTo>
                <a:lnTo>
                  <a:pt x="228" y="441"/>
                </a:lnTo>
                <a:lnTo>
                  <a:pt x="227" y="441"/>
                </a:lnTo>
                <a:lnTo>
                  <a:pt x="227" y="441"/>
                </a:lnTo>
                <a:lnTo>
                  <a:pt x="227" y="440"/>
                </a:lnTo>
                <a:lnTo>
                  <a:pt x="226" y="440"/>
                </a:lnTo>
                <a:lnTo>
                  <a:pt x="226" y="440"/>
                </a:lnTo>
                <a:lnTo>
                  <a:pt x="226" y="440"/>
                </a:lnTo>
                <a:lnTo>
                  <a:pt x="225" y="440"/>
                </a:lnTo>
                <a:lnTo>
                  <a:pt x="225" y="440"/>
                </a:lnTo>
                <a:lnTo>
                  <a:pt x="224" y="440"/>
                </a:lnTo>
                <a:lnTo>
                  <a:pt x="224" y="439"/>
                </a:lnTo>
                <a:lnTo>
                  <a:pt x="224" y="439"/>
                </a:lnTo>
                <a:lnTo>
                  <a:pt x="223" y="439"/>
                </a:lnTo>
                <a:lnTo>
                  <a:pt x="223" y="439"/>
                </a:lnTo>
                <a:lnTo>
                  <a:pt x="223" y="439"/>
                </a:lnTo>
                <a:lnTo>
                  <a:pt x="222" y="439"/>
                </a:lnTo>
                <a:lnTo>
                  <a:pt x="222" y="439"/>
                </a:lnTo>
                <a:lnTo>
                  <a:pt x="221" y="439"/>
                </a:lnTo>
                <a:lnTo>
                  <a:pt x="221" y="439"/>
                </a:lnTo>
                <a:lnTo>
                  <a:pt x="220" y="438"/>
                </a:lnTo>
                <a:lnTo>
                  <a:pt x="220" y="438"/>
                </a:lnTo>
                <a:lnTo>
                  <a:pt x="219" y="438"/>
                </a:lnTo>
                <a:lnTo>
                  <a:pt x="219" y="437"/>
                </a:lnTo>
                <a:lnTo>
                  <a:pt x="219" y="437"/>
                </a:lnTo>
                <a:lnTo>
                  <a:pt x="219" y="437"/>
                </a:lnTo>
                <a:lnTo>
                  <a:pt x="218" y="437"/>
                </a:lnTo>
                <a:lnTo>
                  <a:pt x="218" y="436"/>
                </a:lnTo>
                <a:lnTo>
                  <a:pt x="218" y="436"/>
                </a:lnTo>
                <a:lnTo>
                  <a:pt x="218" y="436"/>
                </a:lnTo>
                <a:lnTo>
                  <a:pt x="218" y="435"/>
                </a:lnTo>
                <a:lnTo>
                  <a:pt x="218" y="435"/>
                </a:lnTo>
                <a:lnTo>
                  <a:pt x="218" y="434"/>
                </a:lnTo>
                <a:lnTo>
                  <a:pt x="218" y="434"/>
                </a:lnTo>
                <a:lnTo>
                  <a:pt x="218" y="433"/>
                </a:lnTo>
                <a:lnTo>
                  <a:pt x="218" y="433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1"/>
                </a:lnTo>
                <a:lnTo>
                  <a:pt x="219" y="431"/>
                </a:lnTo>
                <a:lnTo>
                  <a:pt x="219" y="431"/>
                </a:lnTo>
                <a:lnTo>
                  <a:pt x="219" y="431"/>
                </a:lnTo>
                <a:lnTo>
                  <a:pt x="219" y="430"/>
                </a:lnTo>
                <a:lnTo>
                  <a:pt x="220" y="430"/>
                </a:lnTo>
                <a:lnTo>
                  <a:pt x="220" y="430"/>
                </a:lnTo>
                <a:lnTo>
                  <a:pt x="220" y="429"/>
                </a:lnTo>
                <a:lnTo>
                  <a:pt x="220" y="429"/>
                </a:lnTo>
                <a:lnTo>
                  <a:pt x="220" y="428"/>
                </a:lnTo>
                <a:lnTo>
                  <a:pt x="219" y="428"/>
                </a:lnTo>
                <a:lnTo>
                  <a:pt x="219" y="428"/>
                </a:lnTo>
                <a:lnTo>
                  <a:pt x="218" y="428"/>
                </a:lnTo>
                <a:lnTo>
                  <a:pt x="218" y="428"/>
                </a:lnTo>
                <a:lnTo>
                  <a:pt x="218" y="428"/>
                </a:lnTo>
                <a:lnTo>
                  <a:pt x="218" y="428"/>
                </a:lnTo>
                <a:lnTo>
                  <a:pt x="217" y="428"/>
                </a:lnTo>
                <a:lnTo>
                  <a:pt x="217" y="428"/>
                </a:lnTo>
                <a:lnTo>
                  <a:pt x="217" y="429"/>
                </a:lnTo>
                <a:lnTo>
                  <a:pt x="216" y="429"/>
                </a:lnTo>
                <a:lnTo>
                  <a:pt x="216" y="429"/>
                </a:lnTo>
                <a:lnTo>
                  <a:pt x="216" y="430"/>
                </a:lnTo>
                <a:lnTo>
                  <a:pt x="216" y="430"/>
                </a:lnTo>
                <a:lnTo>
                  <a:pt x="216" y="430"/>
                </a:lnTo>
                <a:lnTo>
                  <a:pt x="216" y="431"/>
                </a:lnTo>
                <a:lnTo>
                  <a:pt x="216" y="431"/>
                </a:lnTo>
                <a:lnTo>
                  <a:pt x="216" y="432"/>
                </a:lnTo>
                <a:lnTo>
                  <a:pt x="216" y="432"/>
                </a:lnTo>
                <a:lnTo>
                  <a:pt x="216" y="432"/>
                </a:lnTo>
                <a:lnTo>
                  <a:pt x="216" y="433"/>
                </a:lnTo>
                <a:lnTo>
                  <a:pt x="216" y="433"/>
                </a:lnTo>
                <a:lnTo>
                  <a:pt x="216" y="433"/>
                </a:lnTo>
                <a:lnTo>
                  <a:pt x="216" y="434"/>
                </a:lnTo>
                <a:lnTo>
                  <a:pt x="215" y="434"/>
                </a:lnTo>
                <a:lnTo>
                  <a:pt x="215" y="435"/>
                </a:lnTo>
                <a:lnTo>
                  <a:pt x="215" y="435"/>
                </a:lnTo>
                <a:lnTo>
                  <a:pt x="214" y="435"/>
                </a:lnTo>
                <a:lnTo>
                  <a:pt x="214" y="435"/>
                </a:lnTo>
                <a:lnTo>
                  <a:pt x="213" y="434"/>
                </a:lnTo>
                <a:lnTo>
                  <a:pt x="213" y="434"/>
                </a:lnTo>
                <a:lnTo>
                  <a:pt x="213" y="434"/>
                </a:lnTo>
                <a:lnTo>
                  <a:pt x="213" y="434"/>
                </a:lnTo>
                <a:lnTo>
                  <a:pt x="213" y="433"/>
                </a:lnTo>
                <a:lnTo>
                  <a:pt x="213" y="433"/>
                </a:lnTo>
                <a:lnTo>
                  <a:pt x="213" y="433"/>
                </a:lnTo>
                <a:lnTo>
                  <a:pt x="213" y="433"/>
                </a:lnTo>
                <a:lnTo>
                  <a:pt x="213" y="432"/>
                </a:lnTo>
                <a:lnTo>
                  <a:pt x="213" y="432"/>
                </a:lnTo>
                <a:lnTo>
                  <a:pt x="213" y="432"/>
                </a:lnTo>
                <a:lnTo>
                  <a:pt x="213" y="432"/>
                </a:lnTo>
                <a:lnTo>
                  <a:pt x="213" y="431"/>
                </a:lnTo>
                <a:lnTo>
                  <a:pt x="214" y="431"/>
                </a:lnTo>
                <a:lnTo>
                  <a:pt x="214" y="431"/>
                </a:lnTo>
                <a:lnTo>
                  <a:pt x="214" y="430"/>
                </a:lnTo>
                <a:lnTo>
                  <a:pt x="214" y="430"/>
                </a:lnTo>
                <a:lnTo>
                  <a:pt x="213" y="430"/>
                </a:lnTo>
                <a:lnTo>
                  <a:pt x="213" y="429"/>
                </a:lnTo>
                <a:lnTo>
                  <a:pt x="213" y="429"/>
                </a:lnTo>
                <a:lnTo>
                  <a:pt x="213" y="429"/>
                </a:lnTo>
                <a:lnTo>
                  <a:pt x="212" y="428"/>
                </a:lnTo>
                <a:lnTo>
                  <a:pt x="212" y="428"/>
                </a:lnTo>
                <a:lnTo>
                  <a:pt x="211" y="428"/>
                </a:lnTo>
                <a:lnTo>
                  <a:pt x="211" y="428"/>
                </a:lnTo>
                <a:lnTo>
                  <a:pt x="211" y="428"/>
                </a:lnTo>
                <a:lnTo>
                  <a:pt x="210" y="428"/>
                </a:lnTo>
                <a:lnTo>
                  <a:pt x="209" y="428"/>
                </a:lnTo>
                <a:lnTo>
                  <a:pt x="209" y="428"/>
                </a:lnTo>
                <a:lnTo>
                  <a:pt x="209" y="428"/>
                </a:lnTo>
                <a:lnTo>
                  <a:pt x="208" y="429"/>
                </a:lnTo>
                <a:lnTo>
                  <a:pt x="208" y="429"/>
                </a:lnTo>
                <a:lnTo>
                  <a:pt x="208" y="429"/>
                </a:lnTo>
                <a:lnTo>
                  <a:pt x="208" y="430"/>
                </a:lnTo>
                <a:lnTo>
                  <a:pt x="208" y="430"/>
                </a:lnTo>
                <a:lnTo>
                  <a:pt x="208" y="431"/>
                </a:lnTo>
                <a:lnTo>
                  <a:pt x="207" y="431"/>
                </a:lnTo>
                <a:lnTo>
                  <a:pt x="207" y="432"/>
                </a:lnTo>
                <a:lnTo>
                  <a:pt x="207" y="432"/>
                </a:lnTo>
                <a:lnTo>
                  <a:pt x="206" y="432"/>
                </a:lnTo>
                <a:lnTo>
                  <a:pt x="206" y="431"/>
                </a:lnTo>
                <a:lnTo>
                  <a:pt x="205" y="430"/>
                </a:lnTo>
                <a:lnTo>
                  <a:pt x="205" y="430"/>
                </a:lnTo>
                <a:lnTo>
                  <a:pt x="205" y="429"/>
                </a:lnTo>
                <a:lnTo>
                  <a:pt x="205" y="429"/>
                </a:lnTo>
                <a:lnTo>
                  <a:pt x="205" y="429"/>
                </a:lnTo>
                <a:lnTo>
                  <a:pt x="205" y="428"/>
                </a:lnTo>
                <a:lnTo>
                  <a:pt x="206" y="428"/>
                </a:lnTo>
                <a:lnTo>
                  <a:pt x="206" y="427"/>
                </a:lnTo>
                <a:lnTo>
                  <a:pt x="206" y="427"/>
                </a:lnTo>
                <a:lnTo>
                  <a:pt x="206" y="427"/>
                </a:lnTo>
                <a:lnTo>
                  <a:pt x="207" y="427"/>
                </a:lnTo>
                <a:lnTo>
                  <a:pt x="207" y="427"/>
                </a:lnTo>
                <a:lnTo>
                  <a:pt x="208" y="426"/>
                </a:lnTo>
                <a:lnTo>
                  <a:pt x="208" y="426"/>
                </a:lnTo>
                <a:lnTo>
                  <a:pt x="208" y="426"/>
                </a:lnTo>
                <a:lnTo>
                  <a:pt x="208" y="425"/>
                </a:lnTo>
                <a:lnTo>
                  <a:pt x="208" y="425"/>
                </a:lnTo>
                <a:lnTo>
                  <a:pt x="208" y="424"/>
                </a:lnTo>
                <a:lnTo>
                  <a:pt x="208" y="424"/>
                </a:lnTo>
                <a:lnTo>
                  <a:pt x="208" y="423"/>
                </a:lnTo>
                <a:lnTo>
                  <a:pt x="208" y="423"/>
                </a:lnTo>
                <a:lnTo>
                  <a:pt x="208" y="422"/>
                </a:lnTo>
                <a:lnTo>
                  <a:pt x="208" y="422"/>
                </a:lnTo>
                <a:lnTo>
                  <a:pt x="207" y="422"/>
                </a:lnTo>
                <a:lnTo>
                  <a:pt x="207" y="422"/>
                </a:lnTo>
                <a:lnTo>
                  <a:pt x="207" y="421"/>
                </a:lnTo>
                <a:lnTo>
                  <a:pt x="207" y="421"/>
                </a:lnTo>
                <a:lnTo>
                  <a:pt x="206" y="421"/>
                </a:lnTo>
                <a:lnTo>
                  <a:pt x="206" y="421"/>
                </a:lnTo>
                <a:lnTo>
                  <a:pt x="206" y="420"/>
                </a:lnTo>
                <a:lnTo>
                  <a:pt x="205" y="420"/>
                </a:lnTo>
                <a:lnTo>
                  <a:pt x="205" y="420"/>
                </a:lnTo>
                <a:lnTo>
                  <a:pt x="204" y="420"/>
                </a:lnTo>
                <a:lnTo>
                  <a:pt x="204" y="420"/>
                </a:lnTo>
                <a:lnTo>
                  <a:pt x="203" y="420"/>
                </a:lnTo>
                <a:lnTo>
                  <a:pt x="203" y="420"/>
                </a:lnTo>
                <a:lnTo>
                  <a:pt x="202" y="420"/>
                </a:lnTo>
                <a:lnTo>
                  <a:pt x="202" y="420"/>
                </a:lnTo>
                <a:lnTo>
                  <a:pt x="201" y="420"/>
                </a:lnTo>
                <a:lnTo>
                  <a:pt x="201" y="420"/>
                </a:lnTo>
                <a:lnTo>
                  <a:pt x="201" y="420"/>
                </a:lnTo>
                <a:lnTo>
                  <a:pt x="201" y="421"/>
                </a:lnTo>
                <a:lnTo>
                  <a:pt x="200" y="421"/>
                </a:lnTo>
                <a:lnTo>
                  <a:pt x="200" y="421"/>
                </a:lnTo>
                <a:lnTo>
                  <a:pt x="199" y="421"/>
                </a:lnTo>
                <a:lnTo>
                  <a:pt x="199" y="421"/>
                </a:lnTo>
                <a:lnTo>
                  <a:pt x="198" y="422"/>
                </a:lnTo>
                <a:lnTo>
                  <a:pt x="198" y="422"/>
                </a:lnTo>
                <a:lnTo>
                  <a:pt x="198" y="422"/>
                </a:lnTo>
                <a:lnTo>
                  <a:pt x="197" y="422"/>
                </a:lnTo>
                <a:lnTo>
                  <a:pt x="197" y="422"/>
                </a:lnTo>
                <a:lnTo>
                  <a:pt x="196" y="422"/>
                </a:lnTo>
                <a:lnTo>
                  <a:pt x="196" y="421"/>
                </a:lnTo>
                <a:lnTo>
                  <a:pt x="196" y="421"/>
                </a:lnTo>
                <a:lnTo>
                  <a:pt x="196" y="420"/>
                </a:lnTo>
                <a:lnTo>
                  <a:pt x="195" y="420"/>
                </a:lnTo>
                <a:lnTo>
                  <a:pt x="195" y="419"/>
                </a:lnTo>
                <a:lnTo>
                  <a:pt x="194" y="418"/>
                </a:lnTo>
                <a:lnTo>
                  <a:pt x="194" y="418"/>
                </a:lnTo>
                <a:lnTo>
                  <a:pt x="193" y="418"/>
                </a:lnTo>
                <a:lnTo>
                  <a:pt x="193" y="418"/>
                </a:lnTo>
                <a:lnTo>
                  <a:pt x="193" y="419"/>
                </a:lnTo>
                <a:lnTo>
                  <a:pt x="192" y="419"/>
                </a:lnTo>
                <a:lnTo>
                  <a:pt x="192" y="419"/>
                </a:lnTo>
                <a:lnTo>
                  <a:pt x="192" y="419"/>
                </a:lnTo>
                <a:lnTo>
                  <a:pt x="192" y="420"/>
                </a:lnTo>
                <a:lnTo>
                  <a:pt x="192" y="420"/>
                </a:lnTo>
                <a:lnTo>
                  <a:pt x="191" y="421"/>
                </a:lnTo>
                <a:lnTo>
                  <a:pt x="191" y="421"/>
                </a:lnTo>
                <a:lnTo>
                  <a:pt x="191" y="421"/>
                </a:lnTo>
                <a:lnTo>
                  <a:pt x="191" y="421"/>
                </a:lnTo>
                <a:lnTo>
                  <a:pt x="190" y="421"/>
                </a:lnTo>
                <a:lnTo>
                  <a:pt x="190" y="421"/>
                </a:lnTo>
                <a:lnTo>
                  <a:pt x="190" y="420"/>
                </a:lnTo>
                <a:lnTo>
                  <a:pt x="190" y="420"/>
                </a:lnTo>
                <a:lnTo>
                  <a:pt x="189" y="419"/>
                </a:lnTo>
                <a:lnTo>
                  <a:pt x="189" y="419"/>
                </a:lnTo>
                <a:lnTo>
                  <a:pt x="189" y="418"/>
                </a:lnTo>
                <a:lnTo>
                  <a:pt x="188" y="418"/>
                </a:lnTo>
                <a:lnTo>
                  <a:pt x="188" y="418"/>
                </a:lnTo>
                <a:lnTo>
                  <a:pt x="188" y="418"/>
                </a:lnTo>
                <a:lnTo>
                  <a:pt x="187" y="418"/>
                </a:lnTo>
                <a:lnTo>
                  <a:pt x="187" y="419"/>
                </a:lnTo>
                <a:lnTo>
                  <a:pt x="187" y="419"/>
                </a:lnTo>
                <a:lnTo>
                  <a:pt x="186" y="419"/>
                </a:lnTo>
                <a:lnTo>
                  <a:pt x="186" y="419"/>
                </a:lnTo>
                <a:lnTo>
                  <a:pt x="185" y="418"/>
                </a:lnTo>
                <a:lnTo>
                  <a:pt x="185" y="418"/>
                </a:lnTo>
                <a:lnTo>
                  <a:pt x="185" y="417"/>
                </a:lnTo>
                <a:lnTo>
                  <a:pt x="185" y="417"/>
                </a:lnTo>
                <a:lnTo>
                  <a:pt x="186" y="416"/>
                </a:lnTo>
                <a:lnTo>
                  <a:pt x="186" y="416"/>
                </a:lnTo>
                <a:lnTo>
                  <a:pt x="186" y="416"/>
                </a:lnTo>
                <a:lnTo>
                  <a:pt x="186" y="415"/>
                </a:lnTo>
                <a:lnTo>
                  <a:pt x="186" y="415"/>
                </a:lnTo>
                <a:lnTo>
                  <a:pt x="185" y="415"/>
                </a:lnTo>
                <a:lnTo>
                  <a:pt x="185" y="415"/>
                </a:lnTo>
                <a:lnTo>
                  <a:pt x="185" y="416"/>
                </a:lnTo>
                <a:lnTo>
                  <a:pt x="184" y="415"/>
                </a:lnTo>
                <a:lnTo>
                  <a:pt x="184" y="415"/>
                </a:lnTo>
                <a:lnTo>
                  <a:pt x="184" y="414"/>
                </a:lnTo>
                <a:lnTo>
                  <a:pt x="185" y="414"/>
                </a:lnTo>
                <a:lnTo>
                  <a:pt x="185" y="414"/>
                </a:lnTo>
                <a:lnTo>
                  <a:pt x="185" y="414"/>
                </a:lnTo>
                <a:lnTo>
                  <a:pt x="186" y="413"/>
                </a:lnTo>
                <a:lnTo>
                  <a:pt x="186" y="413"/>
                </a:lnTo>
                <a:lnTo>
                  <a:pt x="186" y="413"/>
                </a:lnTo>
                <a:lnTo>
                  <a:pt x="186" y="412"/>
                </a:lnTo>
                <a:lnTo>
                  <a:pt x="186" y="412"/>
                </a:lnTo>
                <a:lnTo>
                  <a:pt x="187" y="411"/>
                </a:lnTo>
                <a:lnTo>
                  <a:pt x="187" y="411"/>
                </a:lnTo>
                <a:lnTo>
                  <a:pt x="187" y="410"/>
                </a:lnTo>
                <a:lnTo>
                  <a:pt x="187" y="410"/>
                </a:lnTo>
                <a:lnTo>
                  <a:pt x="187" y="410"/>
                </a:lnTo>
                <a:lnTo>
                  <a:pt x="187" y="409"/>
                </a:lnTo>
                <a:lnTo>
                  <a:pt x="187" y="409"/>
                </a:lnTo>
                <a:lnTo>
                  <a:pt x="187" y="408"/>
                </a:lnTo>
                <a:lnTo>
                  <a:pt x="187" y="408"/>
                </a:lnTo>
                <a:lnTo>
                  <a:pt x="187" y="408"/>
                </a:lnTo>
                <a:lnTo>
                  <a:pt x="187" y="407"/>
                </a:lnTo>
                <a:lnTo>
                  <a:pt x="186" y="407"/>
                </a:lnTo>
                <a:lnTo>
                  <a:pt x="186" y="407"/>
                </a:lnTo>
                <a:lnTo>
                  <a:pt x="185" y="407"/>
                </a:lnTo>
                <a:lnTo>
                  <a:pt x="183" y="407"/>
                </a:lnTo>
                <a:lnTo>
                  <a:pt x="183" y="407"/>
                </a:lnTo>
                <a:lnTo>
                  <a:pt x="182" y="407"/>
                </a:lnTo>
                <a:lnTo>
                  <a:pt x="182" y="406"/>
                </a:lnTo>
                <a:lnTo>
                  <a:pt x="182" y="406"/>
                </a:lnTo>
                <a:lnTo>
                  <a:pt x="182" y="406"/>
                </a:lnTo>
                <a:lnTo>
                  <a:pt x="181" y="405"/>
                </a:lnTo>
                <a:lnTo>
                  <a:pt x="181" y="404"/>
                </a:lnTo>
                <a:lnTo>
                  <a:pt x="181" y="404"/>
                </a:lnTo>
                <a:lnTo>
                  <a:pt x="181" y="403"/>
                </a:lnTo>
                <a:lnTo>
                  <a:pt x="181" y="403"/>
                </a:lnTo>
                <a:lnTo>
                  <a:pt x="181" y="402"/>
                </a:lnTo>
                <a:lnTo>
                  <a:pt x="182" y="402"/>
                </a:lnTo>
                <a:lnTo>
                  <a:pt x="182" y="401"/>
                </a:lnTo>
                <a:lnTo>
                  <a:pt x="182" y="400"/>
                </a:lnTo>
                <a:lnTo>
                  <a:pt x="182" y="400"/>
                </a:lnTo>
                <a:lnTo>
                  <a:pt x="182" y="399"/>
                </a:lnTo>
                <a:lnTo>
                  <a:pt x="182" y="399"/>
                </a:lnTo>
                <a:lnTo>
                  <a:pt x="182" y="398"/>
                </a:lnTo>
                <a:lnTo>
                  <a:pt x="182" y="397"/>
                </a:lnTo>
                <a:lnTo>
                  <a:pt x="182" y="397"/>
                </a:lnTo>
                <a:lnTo>
                  <a:pt x="182" y="396"/>
                </a:lnTo>
                <a:lnTo>
                  <a:pt x="182" y="396"/>
                </a:lnTo>
                <a:lnTo>
                  <a:pt x="182" y="396"/>
                </a:lnTo>
                <a:lnTo>
                  <a:pt x="182" y="395"/>
                </a:lnTo>
                <a:lnTo>
                  <a:pt x="182" y="395"/>
                </a:lnTo>
                <a:lnTo>
                  <a:pt x="182" y="394"/>
                </a:lnTo>
                <a:lnTo>
                  <a:pt x="181" y="394"/>
                </a:lnTo>
                <a:lnTo>
                  <a:pt x="181" y="394"/>
                </a:lnTo>
                <a:lnTo>
                  <a:pt x="181" y="393"/>
                </a:lnTo>
                <a:lnTo>
                  <a:pt x="181" y="393"/>
                </a:lnTo>
                <a:lnTo>
                  <a:pt x="181" y="392"/>
                </a:lnTo>
                <a:lnTo>
                  <a:pt x="180" y="392"/>
                </a:lnTo>
                <a:lnTo>
                  <a:pt x="180" y="392"/>
                </a:lnTo>
                <a:lnTo>
                  <a:pt x="180" y="392"/>
                </a:lnTo>
                <a:lnTo>
                  <a:pt x="180" y="391"/>
                </a:lnTo>
                <a:lnTo>
                  <a:pt x="180" y="391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89"/>
                </a:lnTo>
                <a:lnTo>
                  <a:pt x="180" y="389"/>
                </a:lnTo>
                <a:lnTo>
                  <a:pt x="179" y="389"/>
                </a:lnTo>
                <a:lnTo>
                  <a:pt x="179" y="388"/>
                </a:lnTo>
                <a:lnTo>
                  <a:pt x="179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7" y="389"/>
                </a:lnTo>
                <a:lnTo>
                  <a:pt x="177" y="389"/>
                </a:lnTo>
                <a:lnTo>
                  <a:pt x="177" y="389"/>
                </a:lnTo>
                <a:lnTo>
                  <a:pt x="176" y="389"/>
                </a:lnTo>
                <a:lnTo>
                  <a:pt x="176" y="390"/>
                </a:lnTo>
                <a:lnTo>
                  <a:pt x="176" y="390"/>
                </a:lnTo>
                <a:lnTo>
                  <a:pt x="174" y="390"/>
                </a:lnTo>
                <a:lnTo>
                  <a:pt x="173" y="390"/>
                </a:lnTo>
                <a:lnTo>
                  <a:pt x="172" y="390"/>
                </a:lnTo>
                <a:lnTo>
                  <a:pt x="171" y="390"/>
                </a:lnTo>
                <a:lnTo>
                  <a:pt x="171" y="390"/>
                </a:lnTo>
                <a:lnTo>
                  <a:pt x="170" y="390"/>
                </a:lnTo>
                <a:lnTo>
                  <a:pt x="170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70" y="392"/>
                </a:lnTo>
                <a:lnTo>
                  <a:pt x="170" y="392"/>
                </a:lnTo>
                <a:lnTo>
                  <a:pt x="170" y="392"/>
                </a:lnTo>
                <a:lnTo>
                  <a:pt x="170" y="393"/>
                </a:lnTo>
                <a:lnTo>
                  <a:pt x="170" y="393"/>
                </a:lnTo>
                <a:lnTo>
                  <a:pt x="169" y="393"/>
                </a:lnTo>
                <a:lnTo>
                  <a:pt x="169" y="393"/>
                </a:lnTo>
                <a:lnTo>
                  <a:pt x="168" y="393"/>
                </a:lnTo>
                <a:lnTo>
                  <a:pt x="168" y="393"/>
                </a:lnTo>
                <a:lnTo>
                  <a:pt x="168" y="393"/>
                </a:lnTo>
                <a:lnTo>
                  <a:pt x="168" y="393"/>
                </a:lnTo>
                <a:lnTo>
                  <a:pt x="167" y="392"/>
                </a:lnTo>
                <a:lnTo>
                  <a:pt x="167" y="392"/>
                </a:lnTo>
                <a:lnTo>
                  <a:pt x="167" y="392"/>
                </a:lnTo>
                <a:lnTo>
                  <a:pt x="166" y="392"/>
                </a:lnTo>
                <a:lnTo>
                  <a:pt x="166" y="392"/>
                </a:lnTo>
                <a:lnTo>
                  <a:pt x="166" y="392"/>
                </a:lnTo>
                <a:lnTo>
                  <a:pt x="165" y="392"/>
                </a:lnTo>
                <a:lnTo>
                  <a:pt x="165" y="391"/>
                </a:lnTo>
                <a:lnTo>
                  <a:pt x="165" y="391"/>
                </a:lnTo>
                <a:lnTo>
                  <a:pt x="165" y="391"/>
                </a:lnTo>
                <a:lnTo>
                  <a:pt x="164" y="391"/>
                </a:lnTo>
                <a:lnTo>
                  <a:pt x="164" y="391"/>
                </a:lnTo>
                <a:lnTo>
                  <a:pt x="164" y="390"/>
                </a:lnTo>
                <a:lnTo>
                  <a:pt x="163" y="390"/>
                </a:lnTo>
                <a:lnTo>
                  <a:pt x="163" y="390"/>
                </a:lnTo>
                <a:lnTo>
                  <a:pt x="162" y="389"/>
                </a:lnTo>
                <a:lnTo>
                  <a:pt x="162" y="389"/>
                </a:lnTo>
                <a:lnTo>
                  <a:pt x="162" y="388"/>
                </a:lnTo>
                <a:lnTo>
                  <a:pt x="161" y="388"/>
                </a:lnTo>
                <a:lnTo>
                  <a:pt x="162" y="388"/>
                </a:lnTo>
                <a:lnTo>
                  <a:pt x="162" y="387"/>
                </a:lnTo>
                <a:lnTo>
                  <a:pt x="162" y="387"/>
                </a:lnTo>
                <a:lnTo>
                  <a:pt x="162" y="387"/>
                </a:lnTo>
                <a:lnTo>
                  <a:pt x="163" y="387"/>
                </a:lnTo>
                <a:lnTo>
                  <a:pt x="163" y="386"/>
                </a:lnTo>
                <a:lnTo>
                  <a:pt x="164" y="386"/>
                </a:lnTo>
                <a:lnTo>
                  <a:pt x="164" y="386"/>
                </a:lnTo>
                <a:lnTo>
                  <a:pt x="164" y="386"/>
                </a:lnTo>
                <a:lnTo>
                  <a:pt x="164" y="385"/>
                </a:lnTo>
                <a:lnTo>
                  <a:pt x="165" y="385"/>
                </a:lnTo>
                <a:lnTo>
                  <a:pt x="165" y="384"/>
                </a:lnTo>
                <a:lnTo>
                  <a:pt x="166" y="384"/>
                </a:lnTo>
                <a:lnTo>
                  <a:pt x="166" y="383"/>
                </a:lnTo>
                <a:lnTo>
                  <a:pt x="166" y="383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0"/>
                </a:lnTo>
                <a:lnTo>
                  <a:pt x="165" y="380"/>
                </a:lnTo>
                <a:lnTo>
                  <a:pt x="165" y="380"/>
                </a:lnTo>
                <a:lnTo>
                  <a:pt x="165" y="380"/>
                </a:lnTo>
                <a:lnTo>
                  <a:pt x="165" y="379"/>
                </a:lnTo>
                <a:lnTo>
                  <a:pt x="165" y="379"/>
                </a:lnTo>
                <a:lnTo>
                  <a:pt x="165" y="378"/>
                </a:lnTo>
                <a:lnTo>
                  <a:pt x="165" y="378"/>
                </a:lnTo>
                <a:lnTo>
                  <a:pt x="165" y="378"/>
                </a:lnTo>
                <a:lnTo>
                  <a:pt x="166" y="377"/>
                </a:lnTo>
                <a:lnTo>
                  <a:pt x="166" y="377"/>
                </a:lnTo>
                <a:lnTo>
                  <a:pt x="165" y="376"/>
                </a:lnTo>
                <a:lnTo>
                  <a:pt x="165" y="376"/>
                </a:lnTo>
                <a:lnTo>
                  <a:pt x="165" y="376"/>
                </a:lnTo>
                <a:lnTo>
                  <a:pt x="165" y="375"/>
                </a:lnTo>
                <a:lnTo>
                  <a:pt x="164" y="375"/>
                </a:lnTo>
                <a:lnTo>
                  <a:pt x="164" y="375"/>
                </a:lnTo>
                <a:lnTo>
                  <a:pt x="164" y="374"/>
                </a:lnTo>
                <a:lnTo>
                  <a:pt x="165" y="374"/>
                </a:lnTo>
                <a:lnTo>
                  <a:pt x="165" y="373"/>
                </a:lnTo>
                <a:lnTo>
                  <a:pt x="165" y="373"/>
                </a:lnTo>
                <a:lnTo>
                  <a:pt x="166" y="373"/>
                </a:lnTo>
                <a:lnTo>
                  <a:pt x="166" y="372"/>
                </a:lnTo>
                <a:lnTo>
                  <a:pt x="167" y="372"/>
                </a:lnTo>
                <a:lnTo>
                  <a:pt x="167" y="372"/>
                </a:lnTo>
                <a:lnTo>
                  <a:pt x="167" y="371"/>
                </a:lnTo>
                <a:lnTo>
                  <a:pt x="167" y="371"/>
                </a:lnTo>
                <a:lnTo>
                  <a:pt x="167" y="370"/>
                </a:lnTo>
                <a:lnTo>
                  <a:pt x="167" y="370"/>
                </a:lnTo>
                <a:lnTo>
                  <a:pt x="167" y="369"/>
                </a:lnTo>
                <a:lnTo>
                  <a:pt x="166" y="369"/>
                </a:lnTo>
                <a:lnTo>
                  <a:pt x="166" y="369"/>
                </a:lnTo>
                <a:lnTo>
                  <a:pt x="166" y="368"/>
                </a:lnTo>
                <a:lnTo>
                  <a:pt x="165" y="368"/>
                </a:lnTo>
                <a:lnTo>
                  <a:pt x="164" y="368"/>
                </a:lnTo>
                <a:lnTo>
                  <a:pt x="163" y="368"/>
                </a:lnTo>
                <a:lnTo>
                  <a:pt x="162" y="368"/>
                </a:lnTo>
                <a:lnTo>
                  <a:pt x="161" y="368"/>
                </a:lnTo>
                <a:lnTo>
                  <a:pt x="161" y="368"/>
                </a:lnTo>
                <a:lnTo>
                  <a:pt x="160" y="368"/>
                </a:lnTo>
                <a:lnTo>
                  <a:pt x="160" y="368"/>
                </a:lnTo>
                <a:lnTo>
                  <a:pt x="159" y="367"/>
                </a:lnTo>
                <a:lnTo>
                  <a:pt x="159" y="367"/>
                </a:lnTo>
                <a:lnTo>
                  <a:pt x="158" y="367"/>
                </a:lnTo>
                <a:lnTo>
                  <a:pt x="158" y="367"/>
                </a:lnTo>
                <a:lnTo>
                  <a:pt x="157" y="367"/>
                </a:lnTo>
                <a:lnTo>
                  <a:pt x="157" y="367"/>
                </a:lnTo>
                <a:lnTo>
                  <a:pt x="157" y="366"/>
                </a:lnTo>
                <a:lnTo>
                  <a:pt x="156" y="366"/>
                </a:lnTo>
                <a:lnTo>
                  <a:pt x="156" y="365"/>
                </a:lnTo>
                <a:lnTo>
                  <a:pt x="156" y="365"/>
                </a:lnTo>
                <a:lnTo>
                  <a:pt x="156" y="364"/>
                </a:lnTo>
                <a:lnTo>
                  <a:pt x="156" y="364"/>
                </a:lnTo>
                <a:lnTo>
                  <a:pt x="156" y="364"/>
                </a:lnTo>
                <a:lnTo>
                  <a:pt x="156" y="363"/>
                </a:lnTo>
                <a:lnTo>
                  <a:pt x="156" y="362"/>
                </a:lnTo>
                <a:lnTo>
                  <a:pt x="156" y="362"/>
                </a:lnTo>
                <a:lnTo>
                  <a:pt x="156" y="362"/>
                </a:lnTo>
                <a:lnTo>
                  <a:pt x="156" y="362"/>
                </a:lnTo>
                <a:lnTo>
                  <a:pt x="156" y="361"/>
                </a:lnTo>
                <a:lnTo>
                  <a:pt x="156" y="360"/>
                </a:lnTo>
                <a:lnTo>
                  <a:pt x="156" y="359"/>
                </a:lnTo>
                <a:lnTo>
                  <a:pt x="155" y="359"/>
                </a:lnTo>
                <a:lnTo>
                  <a:pt x="155" y="358"/>
                </a:lnTo>
                <a:lnTo>
                  <a:pt x="155" y="358"/>
                </a:lnTo>
                <a:lnTo>
                  <a:pt x="155" y="357"/>
                </a:lnTo>
                <a:lnTo>
                  <a:pt x="155" y="357"/>
                </a:lnTo>
                <a:lnTo>
                  <a:pt x="155" y="356"/>
                </a:lnTo>
                <a:lnTo>
                  <a:pt x="155" y="356"/>
                </a:lnTo>
                <a:lnTo>
                  <a:pt x="155" y="355"/>
                </a:lnTo>
                <a:lnTo>
                  <a:pt x="155" y="354"/>
                </a:lnTo>
                <a:lnTo>
                  <a:pt x="155" y="354"/>
                </a:lnTo>
                <a:lnTo>
                  <a:pt x="155" y="353"/>
                </a:lnTo>
                <a:lnTo>
                  <a:pt x="154" y="353"/>
                </a:lnTo>
                <a:lnTo>
                  <a:pt x="154" y="352"/>
                </a:lnTo>
                <a:lnTo>
                  <a:pt x="154" y="352"/>
                </a:lnTo>
                <a:lnTo>
                  <a:pt x="154" y="352"/>
                </a:lnTo>
                <a:lnTo>
                  <a:pt x="154" y="351"/>
                </a:lnTo>
                <a:lnTo>
                  <a:pt x="155" y="350"/>
                </a:lnTo>
                <a:lnTo>
                  <a:pt x="155" y="350"/>
                </a:lnTo>
                <a:lnTo>
                  <a:pt x="156" y="350"/>
                </a:lnTo>
                <a:lnTo>
                  <a:pt x="156" y="350"/>
                </a:lnTo>
                <a:lnTo>
                  <a:pt x="157" y="350"/>
                </a:lnTo>
                <a:lnTo>
                  <a:pt x="158" y="350"/>
                </a:lnTo>
                <a:lnTo>
                  <a:pt x="158" y="350"/>
                </a:lnTo>
                <a:lnTo>
                  <a:pt x="158" y="349"/>
                </a:lnTo>
                <a:lnTo>
                  <a:pt x="158" y="349"/>
                </a:lnTo>
                <a:lnTo>
                  <a:pt x="158" y="348"/>
                </a:lnTo>
                <a:lnTo>
                  <a:pt x="158" y="348"/>
                </a:lnTo>
                <a:lnTo>
                  <a:pt x="158" y="348"/>
                </a:lnTo>
                <a:lnTo>
                  <a:pt x="157" y="348"/>
                </a:lnTo>
                <a:lnTo>
                  <a:pt x="157" y="348"/>
                </a:lnTo>
                <a:lnTo>
                  <a:pt x="156" y="348"/>
                </a:lnTo>
                <a:lnTo>
                  <a:pt x="156" y="348"/>
                </a:lnTo>
                <a:lnTo>
                  <a:pt x="154" y="347"/>
                </a:lnTo>
                <a:lnTo>
                  <a:pt x="154" y="347"/>
                </a:lnTo>
                <a:lnTo>
                  <a:pt x="153" y="347"/>
                </a:lnTo>
                <a:lnTo>
                  <a:pt x="153" y="347"/>
                </a:lnTo>
                <a:lnTo>
                  <a:pt x="153" y="346"/>
                </a:lnTo>
                <a:lnTo>
                  <a:pt x="153" y="346"/>
                </a:lnTo>
                <a:lnTo>
                  <a:pt x="153" y="345"/>
                </a:lnTo>
                <a:lnTo>
                  <a:pt x="152" y="345"/>
                </a:lnTo>
                <a:lnTo>
                  <a:pt x="152" y="345"/>
                </a:lnTo>
                <a:lnTo>
                  <a:pt x="152" y="344"/>
                </a:lnTo>
                <a:lnTo>
                  <a:pt x="152" y="343"/>
                </a:lnTo>
                <a:lnTo>
                  <a:pt x="152" y="343"/>
                </a:lnTo>
                <a:lnTo>
                  <a:pt x="152" y="342"/>
                </a:lnTo>
                <a:lnTo>
                  <a:pt x="151" y="342"/>
                </a:lnTo>
                <a:lnTo>
                  <a:pt x="151" y="341"/>
                </a:lnTo>
                <a:lnTo>
                  <a:pt x="151" y="341"/>
                </a:lnTo>
                <a:lnTo>
                  <a:pt x="151" y="340"/>
                </a:lnTo>
                <a:lnTo>
                  <a:pt x="151" y="339"/>
                </a:lnTo>
                <a:lnTo>
                  <a:pt x="151" y="338"/>
                </a:lnTo>
                <a:lnTo>
                  <a:pt x="151" y="338"/>
                </a:lnTo>
                <a:lnTo>
                  <a:pt x="152" y="337"/>
                </a:lnTo>
                <a:lnTo>
                  <a:pt x="152" y="337"/>
                </a:lnTo>
                <a:lnTo>
                  <a:pt x="153" y="337"/>
                </a:lnTo>
                <a:lnTo>
                  <a:pt x="154" y="337"/>
                </a:lnTo>
                <a:lnTo>
                  <a:pt x="154" y="337"/>
                </a:lnTo>
                <a:lnTo>
                  <a:pt x="155" y="337"/>
                </a:lnTo>
                <a:lnTo>
                  <a:pt x="155" y="337"/>
                </a:lnTo>
                <a:lnTo>
                  <a:pt x="156" y="336"/>
                </a:lnTo>
                <a:lnTo>
                  <a:pt x="156" y="336"/>
                </a:lnTo>
                <a:lnTo>
                  <a:pt x="156" y="335"/>
                </a:lnTo>
                <a:lnTo>
                  <a:pt x="156" y="335"/>
                </a:lnTo>
                <a:lnTo>
                  <a:pt x="156" y="334"/>
                </a:lnTo>
                <a:lnTo>
                  <a:pt x="155" y="334"/>
                </a:lnTo>
                <a:lnTo>
                  <a:pt x="155" y="334"/>
                </a:lnTo>
                <a:lnTo>
                  <a:pt x="155" y="334"/>
                </a:lnTo>
                <a:lnTo>
                  <a:pt x="154" y="334"/>
                </a:lnTo>
                <a:lnTo>
                  <a:pt x="154" y="334"/>
                </a:lnTo>
                <a:lnTo>
                  <a:pt x="153" y="334"/>
                </a:lnTo>
                <a:lnTo>
                  <a:pt x="153" y="334"/>
                </a:lnTo>
                <a:lnTo>
                  <a:pt x="152" y="334"/>
                </a:lnTo>
                <a:lnTo>
                  <a:pt x="152" y="334"/>
                </a:lnTo>
                <a:lnTo>
                  <a:pt x="152" y="333"/>
                </a:lnTo>
                <a:lnTo>
                  <a:pt x="152" y="332"/>
                </a:lnTo>
                <a:lnTo>
                  <a:pt x="152" y="332"/>
                </a:lnTo>
                <a:lnTo>
                  <a:pt x="152" y="332"/>
                </a:lnTo>
                <a:lnTo>
                  <a:pt x="151" y="331"/>
                </a:lnTo>
                <a:lnTo>
                  <a:pt x="151" y="331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29"/>
                </a:lnTo>
                <a:lnTo>
                  <a:pt x="151" y="329"/>
                </a:lnTo>
                <a:lnTo>
                  <a:pt x="151" y="329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7"/>
                </a:lnTo>
                <a:lnTo>
                  <a:pt x="153" y="327"/>
                </a:lnTo>
                <a:lnTo>
                  <a:pt x="153" y="327"/>
                </a:lnTo>
                <a:lnTo>
                  <a:pt x="153" y="327"/>
                </a:lnTo>
                <a:lnTo>
                  <a:pt x="154" y="327"/>
                </a:lnTo>
                <a:lnTo>
                  <a:pt x="154" y="326"/>
                </a:lnTo>
                <a:lnTo>
                  <a:pt x="154" y="326"/>
                </a:lnTo>
                <a:lnTo>
                  <a:pt x="154" y="326"/>
                </a:lnTo>
                <a:lnTo>
                  <a:pt x="155" y="326"/>
                </a:lnTo>
                <a:lnTo>
                  <a:pt x="155" y="326"/>
                </a:lnTo>
                <a:lnTo>
                  <a:pt x="156" y="325"/>
                </a:lnTo>
                <a:lnTo>
                  <a:pt x="156" y="325"/>
                </a:lnTo>
                <a:lnTo>
                  <a:pt x="156" y="325"/>
                </a:lnTo>
                <a:lnTo>
                  <a:pt x="157" y="325"/>
                </a:lnTo>
                <a:lnTo>
                  <a:pt x="157" y="325"/>
                </a:lnTo>
                <a:lnTo>
                  <a:pt x="158" y="325"/>
                </a:lnTo>
                <a:lnTo>
                  <a:pt x="158" y="324"/>
                </a:lnTo>
                <a:lnTo>
                  <a:pt x="159" y="324"/>
                </a:lnTo>
                <a:lnTo>
                  <a:pt x="159" y="324"/>
                </a:lnTo>
                <a:lnTo>
                  <a:pt x="159" y="323"/>
                </a:lnTo>
                <a:lnTo>
                  <a:pt x="159" y="323"/>
                </a:lnTo>
                <a:lnTo>
                  <a:pt x="159" y="322"/>
                </a:lnTo>
                <a:lnTo>
                  <a:pt x="159" y="322"/>
                </a:lnTo>
                <a:lnTo>
                  <a:pt x="159" y="321"/>
                </a:lnTo>
                <a:lnTo>
                  <a:pt x="159" y="321"/>
                </a:lnTo>
                <a:lnTo>
                  <a:pt x="159" y="320"/>
                </a:lnTo>
                <a:lnTo>
                  <a:pt x="158" y="320"/>
                </a:lnTo>
                <a:lnTo>
                  <a:pt x="158" y="320"/>
                </a:lnTo>
                <a:lnTo>
                  <a:pt x="158" y="319"/>
                </a:lnTo>
                <a:lnTo>
                  <a:pt x="158" y="319"/>
                </a:lnTo>
                <a:lnTo>
                  <a:pt x="158" y="319"/>
                </a:lnTo>
                <a:lnTo>
                  <a:pt x="157" y="319"/>
                </a:lnTo>
                <a:lnTo>
                  <a:pt x="157" y="319"/>
                </a:lnTo>
                <a:lnTo>
                  <a:pt x="157" y="318"/>
                </a:lnTo>
                <a:lnTo>
                  <a:pt x="158" y="318"/>
                </a:lnTo>
                <a:lnTo>
                  <a:pt x="158" y="317"/>
                </a:lnTo>
                <a:lnTo>
                  <a:pt x="158" y="317"/>
                </a:lnTo>
                <a:lnTo>
                  <a:pt x="159" y="317"/>
                </a:lnTo>
                <a:lnTo>
                  <a:pt x="159" y="316"/>
                </a:lnTo>
                <a:lnTo>
                  <a:pt x="159" y="316"/>
                </a:lnTo>
                <a:lnTo>
                  <a:pt x="159" y="316"/>
                </a:lnTo>
                <a:lnTo>
                  <a:pt x="160" y="316"/>
                </a:lnTo>
                <a:lnTo>
                  <a:pt x="160" y="315"/>
                </a:lnTo>
                <a:lnTo>
                  <a:pt x="160" y="315"/>
                </a:lnTo>
                <a:lnTo>
                  <a:pt x="160" y="315"/>
                </a:lnTo>
                <a:lnTo>
                  <a:pt x="161" y="315"/>
                </a:lnTo>
                <a:lnTo>
                  <a:pt x="161" y="315"/>
                </a:lnTo>
                <a:lnTo>
                  <a:pt x="162" y="314"/>
                </a:lnTo>
                <a:lnTo>
                  <a:pt x="162" y="314"/>
                </a:lnTo>
                <a:lnTo>
                  <a:pt x="162" y="314"/>
                </a:lnTo>
                <a:lnTo>
                  <a:pt x="163" y="314"/>
                </a:lnTo>
                <a:lnTo>
                  <a:pt x="163" y="313"/>
                </a:lnTo>
                <a:lnTo>
                  <a:pt x="162" y="313"/>
                </a:lnTo>
                <a:lnTo>
                  <a:pt x="162" y="312"/>
                </a:lnTo>
                <a:lnTo>
                  <a:pt x="162" y="312"/>
                </a:lnTo>
                <a:lnTo>
                  <a:pt x="161" y="312"/>
                </a:lnTo>
                <a:lnTo>
                  <a:pt x="161" y="311"/>
                </a:lnTo>
                <a:lnTo>
                  <a:pt x="161" y="311"/>
                </a:lnTo>
                <a:lnTo>
                  <a:pt x="161" y="311"/>
                </a:lnTo>
                <a:lnTo>
                  <a:pt x="160" y="311"/>
                </a:lnTo>
                <a:lnTo>
                  <a:pt x="160" y="310"/>
                </a:lnTo>
                <a:lnTo>
                  <a:pt x="160" y="309"/>
                </a:lnTo>
                <a:lnTo>
                  <a:pt x="160" y="309"/>
                </a:lnTo>
                <a:lnTo>
                  <a:pt x="159" y="308"/>
                </a:lnTo>
                <a:lnTo>
                  <a:pt x="159" y="308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60" y="307"/>
                </a:lnTo>
                <a:lnTo>
                  <a:pt x="160" y="307"/>
                </a:lnTo>
                <a:lnTo>
                  <a:pt x="161" y="307"/>
                </a:lnTo>
                <a:lnTo>
                  <a:pt x="161" y="307"/>
                </a:lnTo>
                <a:lnTo>
                  <a:pt x="161" y="306"/>
                </a:lnTo>
                <a:lnTo>
                  <a:pt x="161" y="306"/>
                </a:lnTo>
                <a:lnTo>
                  <a:pt x="161" y="305"/>
                </a:lnTo>
                <a:lnTo>
                  <a:pt x="161" y="304"/>
                </a:lnTo>
                <a:lnTo>
                  <a:pt x="161" y="304"/>
                </a:lnTo>
                <a:lnTo>
                  <a:pt x="160" y="303"/>
                </a:lnTo>
                <a:lnTo>
                  <a:pt x="160" y="302"/>
                </a:lnTo>
                <a:lnTo>
                  <a:pt x="160" y="302"/>
                </a:lnTo>
                <a:lnTo>
                  <a:pt x="160" y="302"/>
                </a:lnTo>
                <a:lnTo>
                  <a:pt x="160" y="301"/>
                </a:lnTo>
                <a:lnTo>
                  <a:pt x="159" y="301"/>
                </a:lnTo>
                <a:lnTo>
                  <a:pt x="159" y="301"/>
                </a:lnTo>
                <a:lnTo>
                  <a:pt x="159" y="301"/>
                </a:lnTo>
                <a:lnTo>
                  <a:pt x="158" y="300"/>
                </a:lnTo>
                <a:lnTo>
                  <a:pt x="158" y="300"/>
                </a:lnTo>
                <a:lnTo>
                  <a:pt x="158" y="299"/>
                </a:lnTo>
                <a:lnTo>
                  <a:pt x="157" y="299"/>
                </a:lnTo>
                <a:lnTo>
                  <a:pt x="157" y="298"/>
                </a:lnTo>
                <a:lnTo>
                  <a:pt x="157" y="298"/>
                </a:lnTo>
                <a:lnTo>
                  <a:pt x="157" y="298"/>
                </a:lnTo>
                <a:lnTo>
                  <a:pt x="156" y="298"/>
                </a:lnTo>
                <a:lnTo>
                  <a:pt x="156" y="297"/>
                </a:lnTo>
                <a:lnTo>
                  <a:pt x="156" y="297"/>
                </a:lnTo>
                <a:lnTo>
                  <a:pt x="156" y="296"/>
                </a:lnTo>
                <a:lnTo>
                  <a:pt x="156" y="296"/>
                </a:lnTo>
                <a:lnTo>
                  <a:pt x="156" y="296"/>
                </a:lnTo>
                <a:lnTo>
                  <a:pt x="155" y="296"/>
                </a:lnTo>
                <a:lnTo>
                  <a:pt x="155" y="296"/>
                </a:lnTo>
                <a:lnTo>
                  <a:pt x="155" y="296"/>
                </a:lnTo>
                <a:lnTo>
                  <a:pt x="154" y="296"/>
                </a:lnTo>
                <a:lnTo>
                  <a:pt x="154" y="295"/>
                </a:lnTo>
                <a:lnTo>
                  <a:pt x="154" y="295"/>
                </a:lnTo>
                <a:lnTo>
                  <a:pt x="154" y="295"/>
                </a:lnTo>
                <a:lnTo>
                  <a:pt x="153" y="295"/>
                </a:lnTo>
                <a:lnTo>
                  <a:pt x="153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4"/>
                </a:lnTo>
                <a:lnTo>
                  <a:pt x="151" y="294"/>
                </a:lnTo>
                <a:lnTo>
                  <a:pt x="151" y="294"/>
                </a:lnTo>
                <a:lnTo>
                  <a:pt x="151" y="294"/>
                </a:lnTo>
                <a:lnTo>
                  <a:pt x="150" y="294"/>
                </a:lnTo>
                <a:lnTo>
                  <a:pt x="150" y="293"/>
                </a:lnTo>
                <a:lnTo>
                  <a:pt x="150" y="293"/>
                </a:lnTo>
                <a:lnTo>
                  <a:pt x="150" y="292"/>
                </a:lnTo>
                <a:lnTo>
                  <a:pt x="150" y="292"/>
                </a:lnTo>
                <a:lnTo>
                  <a:pt x="151" y="292"/>
                </a:lnTo>
                <a:lnTo>
                  <a:pt x="151" y="292"/>
                </a:lnTo>
                <a:lnTo>
                  <a:pt x="152" y="292"/>
                </a:lnTo>
                <a:lnTo>
                  <a:pt x="152" y="292"/>
                </a:lnTo>
                <a:lnTo>
                  <a:pt x="153" y="292"/>
                </a:lnTo>
                <a:lnTo>
                  <a:pt x="153" y="292"/>
                </a:lnTo>
                <a:lnTo>
                  <a:pt x="153" y="291"/>
                </a:lnTo>
                <a:lnTo>
                  <a:pt x="153" y="291"/>
                </a:lnTo>
                <a:lnTo>
                  <a:pt x="153" y="290"/>
                </a:lnTo>
                <a:lnTo>
                  <a:pt x="153" y="290"/>
                </a:lnTo>
                <a:lnTo>
                  <a:pt x="153" y="289"/>
                </a:lnTo>
                <a:lnTo>
                  <a:pt x="153" y="289"/>
                </a:lnTo>
                <a:lnTo>
                  <a:pt x="152" y="289"/>
                </a:lnTo>
                <a:lnTo>
                  <a:pt x="152" y="288"/>
                </a:lnTo>
                <a:lnTo>
                  <a:pt x="152" y="288"/>
                </a:lnTo>
                <a:lnTo>
                  <a:pt x="153" y="287"/>
                </a:lnTo>
                <a:lnTo>
                  <a:pt x="153" y="287"/>
                </a:lnTo>
                <a:lnTo>
                  <a:pt x="153" y="286"/>
                </a:lnTo>
                <a:lnTo>
                  <a:pt x="153" y="286"/>
                </a:lnTo>
                <a:lnTo>
                  <a:pt x="153" y="285"/>
                </a:lnTo>
                <a:lnTo>
                  <a:pt x="153" y="285"/>
                </a:lnTo>
                <a:lnTo>
                  <a:pt x="153" y="284"/>
                </a:lnTo>
                <a:lnTo>
                  <a:pt x="153" y="284"/>
                </a:lnTo>
                <a:lnTo>
                  <a:pt x="153" y="283"/>
                </a:lnTo>
                <a:lnTo>
                  <a:pt x="153" y="282"/>
                </a:lnTo>
                <a:lnTo>
                  <a:pt x="153" y="282"/>
                </a:lnTo>
                <a:lnTo>
                  <a:pt x="153" y="282"/>
                </a:lnTo>
                <a:lnTo>
                  <a:pt x="153" y="281"/>
                </a:lnTo>
                <a:lnTo>
                  <a:pt x="152" y="281"/>
                </a:lnTo>
                <a:lnTo>
                  <a:pt x="152" y="281"/>
                </a:lnTo>
                <a:lnTo>
                  <a:pt x="152" y="280"/>
                </a:lnTo>
                <a:lnTo>
                  <a:pt x="152" y="280"/>
                </a:lnTo>
                <a:lnTo>
                  <a:pt x="151" y="279"/>
                </a:lnTo>
                <a:lnTo>
                  <a:pt x="150" y="279"/>
                </a:lnTo>
                <a:lnTo>
                  <a:pt x="150" y="278"/>
                </a:lnTo>
                <a:lnTo>
                  <a:pt x="150" y="278"/>
                </a:lnTo>
                <a:lnTo>
                  <a:pt x="149" y="278"/>
                </a:lnTo>
                <a:lnTo>
                  <a:pt x="149" y="278"/>
                </a:lnTo>
                <a:lnTo>
                  <a:pt x="148" y="278"/>
                </a:lnTo>
                <a:lnTo>
                  <a:pt x="148" y="278"/>
                </a:lnTo>
                <a:lnTo>
                  <a:pt x="147" y="278"/>
                </a:lnTo>
                <a:lnTo>
                  <a:pt x="147" y="278"/>
                </a:lnTo>
                <a:lnTo>
                  <a:pt x="147" y="277"/>
                </a:lnTo>
                <a:lnTo>
                  <a:pt x="147" y="277"/>
                </a:lnTo>
                <a:lnTo>
                  <a:pt x="146" y="277"/>
                </a:ln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6" y="275"/>
                </a:lnTo>
                <a:lnTo>
                  <a:pt x="145" y="275"/>
                </a:lnTo>
                <a:lnTo>
                  <a:pt x="145" y="275"/>
                </a:lnTo>
                <a:lnTo>
                  <a:pt x="146" y="275"/>
                </a:lnTo>
                <a:lnTo>
                  <a:pt x="146" y="274"/>
                </a:lnTo>
                <a:lnTo>
                  <a:pt x="146" y="274"/>
                </a:lnTo>
                <a:lnTo>
                  <a:pt x="146" y="273"/>
                </a:lnTo>
                <a:lnTo>
                  <a:pt x="146" y="273"/>
                </a:lnTo>
                <a:lnTo>
                  <a:pt x="146" y="273"/>
                </a:lnTo>
                <a:lnTo>
                  <a:pt x="146" y="273"/>
                </a:lnTo>
                <a:lnTo>
                  <a:pt x="147" y="272"/>
                </a:lnTo>
                <a:lnTo>
                  <a:pt x="147" y="272"/>
                </a:lnTo>
                <a:lnTo>
                  <a:pt x="147" y="272"/>
                </a:lnTo>
                <a:lnTo>
                  <a:pt x="147" y="272"/>
                </a:lnTo>
                <a:lnTo>
                  <a:pt x="147" y="271"/>
                </a:lnTo>
                <a:lnTo>
                  <a:pt x="147" y="271"/>
                </a:lnTo>
                <a:lnTo>
                  <a:pt x="147" y="270"/>
                </a:lnTo>
                <a:lnTo>
                  <a:pt x="147" y="270"/>
                </a:lnTo>
                <a:lnTo>
                  <a:pt x="147" y="269"/>
                </a:lnTo>
                <a:lnTo>
                  <a:pt x="147" y="269"/>
                </a:lnTo>
                <a:lnTo>
                  <a:pt x="147" y="268"/>
                </a:lnTo>
                <a:lnTo>
                  <a:pt x="146" y="268"/>
                </a:lnTo>
                <a:lnTo>
                  <a:pt x="145" y="267"/>
                </a:lnTo>
                <a:lnTo>
                  <a:pt x="145" y="267"/>
                </a:lnTo>
                <a:lnTo>
                  <a:pt x="145" y="267"/>
                </a:lnTo>
                <a:lnTo>
                  <a:pt x="145" y="266"/>
                </a:lnTo>
                <a:lnTo>
                  <a:pt x="145" y="266"/>
                </a:lnTo>
                <a:lnTo>
                  <a:pt x="145" y="265"/>
                </a:lnTo>
                <a:lnTo>
                  <a:pt x="145" y="265"/>
                </a:lnTo>
                <a:lnTo>
                  <a:pt x="146" y="265"/>
                </a:lnTo>
                <a:lnTo>
                  <a:pt x="146" y="264"/>
                </a:lnTo>
                <a:lnTo>
                  <a:pt x="146" y="264"/>
                </a:lnTo>
                <a:lnTo>
                  <a:pt x="146" y="263"/>
                </a:lnTo>
                <a:lnTo>
                  <a:pt x="146" y="263"/>
                </a:lnTo>
                <a:lnTo>
                  <a:pt x="145" y="263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4" y="262"/>
                </a:lnTo>
                <a:lnTo>
                  <a:pt x="144" y="262"/>
                </a:lnTo>
                <a:lnTo>
                  <a:pt x="144" y="262"/>
                </a:lnTo>
                <a:lnTo>
                  <a:pt x="144" y="262"/>
                </a:lnTo>
                <a:lnTo>
                  <a:pt x="144" y="261"/>
                </a:lnTo>
                <a:lnTo>
                  <a:pt x="144" y="261"/>
                </a:lnTo>
                <a:lnTo>
                  <a:pt x="144" y="260"/>
                </a:lnTo>
                <a:lnTo>
                  <a:pt x="144" y="260"/>
                </a:lnTo>
                <a:lnTo>
                  <a:pt x="144" y="259"/>
                </a:lnTo>
                <a:lnTo>
                  <a:pt x="145" y="259"/>
                </a:lnTo>
                <a:lnTo>
                  <a:pt x="145" y="259"/>
                </a:lnTo>
                <a:lnTo>
                  <a:pt x="146" y="259"/>
                </a:lnTo>
                <a:lnTo>
                  <a:pt x="146" y="259"/>
                </a:lnTo>
                <a:lnTo>
                  <a:pt x="147" y="259"/>
                </a:lnTo>
                <a:lnTo>
                  <a:pt x="147" y="259"/>
                </a:lnTo>
                <a:lnTo>
                  <a:pt x="148" y="258"/>
                </a:lnTo>
                <a:lnTo>
                  <a:pt x="148" y="258"/>
                </a:lnTo>
                <a:lnTo>
                  <a:pt x="148" y="257"/>
                </a:lnTo>
                <a:lnTo>
                  <a:pt x="148" y="257"/>
                </a:lnTo>
                <a:lnTo>
                  <a:pt x="148" y="256"/>
                </a:lnTo>
                <a:lnTo>
                  <a:pt x="149" y="256"/>
                </a:lnTo>
                <a:lnTo>
                  <a:pt x="149" y="255"/>
                </a:lnTo>
                <a:lnTo>
                  <a:pt x="149" y="255"/>
                </a:lnTo>
                <a:lnTo>
                  <a:pt x="149" y="254"/>
                </a:lnTo>
                <a:lnTo>
                  <a:pt x="149" y="254"/>
                </a:lnTo>
                <a:lnTo>
                  <a:pt x="149" y="254"/>
                </a:lnTo>
                <a:lnTo>
                  <a:pt x="149" y="253"/>
                </a:lnTo>
                <a:lnTo>
                  <a:pt x="149" y="252"/>
                </a:lnTo>
                <a:lnTo>
                  <a:pt x="149" y="252"/>
                </a:lnTo>
                <a:lnTo>
                  <a:pt x="149" y="252"/>
                </a:lnTo>
                <a:lnTo>
                  <a:pt x="148" y="252"/>
                </a:lnTo>
                <a:lnTo>
                  <a:pt x="148" y="251"/>
                </a:lnTo>
                <a:lnTo>
                  <a:pt x="148" y="251"/>
                </a:lnTo>
                <a:lnTo>
                  <a:pt x="148" y="251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49"/>
                </a:lnTo>
                <a:lnTo>
                  <a:pt x="149" y="249"/>
                </a:lnTo>
                <a:lnTo>
                  <a:pt x="149" y="248"/>
                </a:lnTo>
                <a:lnTo>
                  <a:pt x="149" y="248"/>
                </a:lnTo>
                <a:lnTo>
                  <a:pt x="149" y="248"/>
                </a:lnTo>
                <a:lnTo>
                  <a:pt x="150" y="247"/>
                </a:lnTo>
                <a:lnTo>
                  <a:pt x="150" y="247"/>
                </a:lnTo>
                <a:lnTo>
                  <a:pt x="151" y="247"/>
                </a:lnTo>
                <a:lnTo>
                  <a:pt x="151" y="246"/>
                </a:lnTo>
                <a:lnTo>
                  <a:pt x="151" y="246"/>
                </a:lnTo>
                <a:lnTo>
                  <a:pt x="152" y="246"/>
                </a:lnTo>
                <a:lnTo>
                  <a:pt x="152" y="245"/>
                </a:lnTo>
                <a:lnTo>
                  <a:pt x="152" y="245"/>
                </a:lnTo>
                <a:lnTo>
                  <a:pt x="153" y="244"/>
                </a:lnTo>
                <a:lnTo>
                  <a:pt x="153" y="244"/>
                </a:lnTo>
                <a:lnTo>
                  <a:pt x="153" y="244"/>
                </a:lnTo>
                <a:lnTo>
                  <a:pt x="154" y="243"/>
                </a:lnTo>
                <a:lnTo>
                  <a:pt x="154" y="243"/>
                </a:lnTo>
                <a:lnTo>
                  <a:pt x="154" y="243"/>
                </a:lnTo>
                <a:lnTo>
                  <a:pt x="155" y="243"/>
                </a:lnTo>
                <a:lnTo>
                  <a:pt x="155" y="242"/>
                </a:lnTo>
                <a:lnTo>
                  <a:pt x="155" y="242"/>
                </a:lnTo>
                <a:lnTo>
                  <a:pt x="155" y="242"/>
                </a:lnTo>
                <a:lnTo>
                  <a:pt x="156" y="242"/>
                </a:lnTo>
                <a:lnTo>
                  <a:pt x="156" y="241"/>
                </a:lnTo>
                <a:lnTo>
                  <a:pt x="156" y="241"/>
                </a:lnTo>
                <a:lnTo>
                  <a:pt x="156" y="241"/>
                </a:lnTo>
                <a:lnTo>
                  <a:pt x="156" y="240"/>
                </a:lnTo>
                <a:lnTo>
                  <a:pt x="156" y="240"/>
                </a:lnTo>
                <a:lnTo>
                  <a:pt x="156" y="239"/>
                </a:lnTo>
                <a:lnTo>
                  <a:pt x="156" y="239"/>
                </a:lnTo>
                <a:lnTo>
                  <a:pt x="156" y="239"/>
                </a:lnTo>
                <a:lnTo>
                  <a:pt x="156" y="238"/>
                </a:lnTo>
                <a:lnTo>
                  <a:pt x="157" y="237"/>
                </a:lnTo>
                <a:lnTo>
                  <a:pt x="157" y="237"/>
                </a:lnTo>
                <a:lnTo>
                  <a:pt x="157" y="237"/>
                </a:lnTo>
                <a:lnTo>
                  <a:pt x="157" y="236"/>
                </a:lnTo>
                <a:lnTo>
                  <a:pt x="158" y="236"/>
                </a:lnTo>
                <a:lnTo>
                  <a:pt x="158" y="236"/>
                </a:lnTo>
                <a:lnTo>
                  <a:pt x="158" y="236"/>
                </a:lnTo>
                <a:lnTo>
                  <a:pt x="158" y="235"/>
                </a:lnTo>
                <a:lnTo>
                  <a:pt x="158" y="234"/>
                </a:lnTo>
                <a:lnTo>
                  <a:pt x="158" y="234"/>
                </a:lnTo>
                <a:lnTo>
                  <a:pt x="158" y="233"/>
                </a:lnTo>
                <a:lnTo>
                  <a:pt x="158" y="233"/>
                </a:lnTo>
                <a:lnTo>
                  <a:pt x="158" y="232"/>
                </a:lnTo>
                <a:lnTo>
                  <a:pt x="158" y="232"/>
                </a:lnTo>
                <a:lnTo>
                  <a:pt x="158" y="232"/>
                </a:lnTo>
                <a:lnTo>
                  <a:pt x="158" y="232"/>
                </a:lnTo>
                <a:lnTo>
                  <a:pt x="158" y="231"/>
                </a:lnTo>
                <a:lnTo>
                  <a:pt x="158" y="231"/>
                </a:lnTo>
                <a:lnTo>
                  <a:pt x="157" y="231"/>
                </a:lnTo>
                <a:lnTo>
                  <a:pt x="157" y="230"/>
                </a:lnTo>
                <a:lnTo>
                  <a:pt x="157" y="230"/>
                </a:lnTo>
                <a:lnTo>
                  <a:pt x="157" y="229"/>
                </a:lnTo>
                <a:lnTo>
                  <a:pt x="157" y="229"/>
                </a:lnTo>
                <a:lnTo>
                  <a:pt x="157" y="229"/>
                </a:lnTo>
                <a:lnTo>
                  <a:pt x="157" y="228"/>
                </a:lnTo>
                <a:lnTo>
                  <a:pt x="157" y="228"/>
                </a:lnTo>
                <a:lnTo>
                  <a:pt x="157" y="227"/>
                </a:lnTo>
                <a:lnTo>
                  <a:pt x="157" y="227"/>
                </a:lnTo>
                <a:lnTo>
                  <a:pt x="157" y="227"/>
                </a:lnTo>
                <a:lnTo>
                  <a:pt x="157" y="226"/>
                </a:lnTo>
                <a:lnTo>
                  <a:pt x="157" y="226"/>
                </a:lnTo>
                <a:lnTo>
                  <a:pt x="158" y="225"/>
                </a:lnTo>
                <a:lnTo>
                  <a:pt x="157" y="225"/>
                </a:lnTo>
                <a:lnTo>
                  <a:pt x="157" y="224"/>
                </a:lnTo>
                <a:lnTo>
                  <a:pt x="157" y="224"/>
                </a:lnTo>
                <a:lnTo>
                  <a:pt x="157" y="223"/>
                </a:lnTo>
                <a:lnTo>
                  <a:pt x="157" y="222"/>
                </a:lnTo>
                <a:lnTo>
                  <a:pt x="158" y="222"/>
                </a:lnTo>
                <a:lnTo>
                  <a:pt x="158" y="221"/>
                </a:lnTo>
                <a:lnTo>
                  <a:pt x="157" y="221"/>
                </a:lnTo>
                <a:lnTo>
                  <a:pt x="157" y="221"/>
                </a:lnTo>
                <a:lnTo>
                  <a:pt x="157" y="221"/>
                </a:lnTo>
                <a:lnTo>
                  <a:pt x="157" y="221"/>
                </a:lnTo>
                <a:lnTo>
                  <a:pt x="156" y="221"/>
                </a:lnTo>
                <a:lnTo>
                  <a:pt x="156" y="220"/>
                </a:lnTo>
                <a:lnTo>
                  <a:pt x="156" y="220"/>
                </a:lnTo>
                <a:lnTo>
                  <a:pt x="156" y="219"/>
                </a:lnTo>
                <a:lnTo>
                  <a:pt x="155" y="218"/>
                </a:lnTo>
                <a:lnTo>
                  <a:pt x="155" y="218"/>
                </a:lnTo>
                <a:lnTo>
                  <a:pt x="155" y="217"/>
                </a:lnTo>
                <a:lnTo>
                  <a:pt x="155" y="217"/>
                </a:lnTo>
                <a:lnTo>
                  <a:pt x="155" y="216"/>
                </a:lnTo>
                <a:lnTo>
                  <a:pt x="155" y="216"/>
                </a:lnTo>
                <a:lnTo>
                  <a:pt x="155" y="216"/>
                </a:lnTo>
                <a:lnTo>
                  <a:pt x="155" y="215"/>
                </a:lnTo>
                <a:lnTo>
                  <a:pt x="155" y="214"/>
                </a:lnTo>
                <a:lnTo>
                  <a:pt x="155" y="214"/>
                </a:lnTo>
                <a:lnTo>
                  <a:pt x="155" y="213"/>
                </a:lnTo>
                <a:lnTo>
                  <a:pt x="155" y="212"/>
                </a:lnTo>
                <a:lnTo>
                  <a:pt x="156" y="212"/>
                </a:lnTo>
                <a:lnTo>
                  <a:pt x="156" y="211"/>
                </a:lnTo>
                <a:lnTo>
                  <a:pt x="156" y="211"/>
                </a:lnTo>
                <a:lnTo>
                  <a:pt x="156" y="210"/>
                </a:lnTo>
                <a:lnTo>
                  <a:pt x="156" y="209"/>
                </a:lnTo>
                <a:lnTo>
                  <a:pt x="156" y="209"/>
                </a:lnTo>
                <a:lnTo>
                  <a:pt x="155" y="208"/>
                </a:lnTo>
                <a:lnTo>
                  <a:pt x="155" y="208"/>
                </a:lnTo>
                <a:lnTo>
                  <a:pt x="154" y="207"/>
                </a:lnTo>
                <a:lnTo>
                  <a:pt x="154" y="207"/>
                </a:lnTo>
                <a:lnTo>
                  <a:pt x="154" y="206"/>
                </a:lnTo>
                <a:lnTo>
                  <a:pt x="154" y="206"/>
                </a:lnTo>
                <a:lnTo>
                  <a:pt x="154" y="205"/>
                </a:lnTo>
                <a:lnTo>
                  <a:pt x="154" y="205"/>
                </a:lnTo>
                <a:lnTo>
                  <a:pt x="154" y="204"/>
                </a:lnTo>
                <a:lnTo>
                  <a:pt x="154" y="204"/>
                </a:lnTo>
                <a:lnTo>
                  <a:pt x="155" y="203"/>
                </a:lnTo>
                <a:lnTo>
                  <a:pt x="156" y="201"/>
                </a:lnTo>
                <a:lnTo>
                  <a:pt x="156" y="201"/>
                </a:lnTo>
                <a:lnTo>
                  <a:pt x="156" y="200"/>
                </a:lnTo>
                <a:lnTo>
                  <a:pt x="157" y="199"/>
                </a:lnTo>
                <a:lnTo>
                  <a:pt x="158" y="199"/>
                </a:lnTo>
                <a:lnTo>
                  <a:pt x="158" y="198"/>
                </a:lnTo>
                <a:lnTo>
                  <a:pt x="158" y="198"/>
                </a:lnTo>
                <a:lnTo>
                  <a:pt x="158" y="197"/>
                </a:lnTo>
                <a:lnTo>
                  <a:pt x="159" y="196"/>
                </a:lnTo>
                <a:lnTo>
                  <a:pt x="159" y="195"/>
                </a:lnTo>
                <a:lnTo>
                  <a:pt x="159" y="195"/>
                </a:lnTo>
                <a:lnTo>
                  <a:pt x="159" y="194"/>
                </a:lnTo>
                <a:lnTo>
                  <a:pt x="158" y="194"/>
                </a:lnTo>
                <a:lnTo>
                  <a:pt x="158" y="193"/>
                </a:lnTo>
                <a:lnTo>
                  <a:pt x="158" y="193"/>
                </a:lnTo>
                <a:lnTo>
                  <a:pt x="157" y="193"/>
                </a:lnTo>
                <a:lnTo>
                  <a:pt x="157" y="193"/>
                </a:lnTo>
                <a:lnTo>
                  <a:pt x="156" y="192"/>
                </a:lnTo>
                <a:lnTo>
                  <a:pt x="156" y="192"/>
                </a:lnTo>
                <a:lnTo>
                  <a:pt x="156" y="191"/>
                </a:lnTo>
                <a:lnTo>
                  <a:pt x="155" y="190"/>
                </a:lnTo>
                <a:lnTo>
                  <a:pt x="155" y="189"/>
                </a:lnTo>
                <a:lnTo>
                  <a:pt x="155" y="188"/>
                </a:lnTo>
                <a:lnTo>
                  <a:pt x="154" y="187"/>
                </a:lnTo>
                <a:lnTo>
                  <a:pt x="154" y="186"/>
                </a:lnTo>
                <a:lnTo>
                  <a:pt x="154" y="186"/>
                </a:lnTo>
                <a:lnTo>
                  <a:pt x="153" y="185"/>
                </a:lnTo>
                <a:lnTo>
                  <a:pt x="153" y="184"/>
                </a:lnTo>
                <a:lnTo>
                  <a:pt x="152" y="183"/>
                </a:lnTo>
                <a:lnTo>
                  <a:pt x="152" y="182"/>
                </a:lnTo>
                <a:lnTo>
                  <a:pt x="152" y="181"/>
                </a:lnTo>
                <a:lnTo>
                  <a:pt x="151" y="181"/>
                </a:lnTo>
                <a:lnTo>
                  <a:pt x="150" y="181"/>
                </a:lnTo>
                <a:lnTo>
                  <a:pt x="149" y="180"/>
                </a:lnTo>
                <a:lnTo>
                  <a:pt x="148" y="179"/>
                </a:lnTo>
                <a:lnTo>
                  <a:pt x="148" y="178"/>
                </a:lnTo>
                <a:lnTo>
                  <a:pt x="147" y="178"/>
                </a:lnTo>
                <a:lnTo>
                  <a:pt x="146" y="178"/>
                </a:lnTo>
                <a:lnTo>
                  <a:pt x="145" y="177"/>
                </a:lnTo>
                <a:lnTo>
                  <a:pt x="144" y="177"/>
                </a:lnTo>
                <a:lnTo>
                  <a:pt x="143" y="177"/>
                </a:lnTo>
                <a:lnTo>
                  <a:pt x="143" y="177"/>
                </a:lnTo>
                <a:lnTo>
                  <a:pt x="142" y="177"/>
                </a:lnTo>
                <a:lnTo>
                  <a:pt x="142" y="177"/>
                </a:lnTo>
                <a:lnTo>
                  <a:pt x="143" y="178"/>
                </a:lnTo>
                <a:lnTo>
                  <a:pt x="143" y="178"/>
                </a:lnTo>
                <a:lnTo>
                  <a:pt x="143" y="179"/>
                </a:lnTo>
                <a:lnTo>
                  <a:pt x="142" y="180"/>
                </a:lnTo>
                <a:lnTo>
                  <a:pt x="142" y="180"/>
                </a:lnTo>
                <a:lnTo>
                  <a:pt x="141" y="180"/>
                </a:lnTo>
                <a:lnTo>
                  <a:pt x="141" y="181"/>
                </a:lnTo>
                <a:lnTo>
                  <a:pt x="141" y="181"/>
                </a:lnTo>
                <a:lnTo>
                  <a:pt x="140" y="181"/>
                </a:lnTo>
                <a:lnTo>
                  <a:pt x="140" y="181"/>
                </a:lnTo>
                <a:lnTo>
                  <a:pt x="140" y="181"/>
                </a:lnTo>
                <a:lnTo>
                  <a:pt x="139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2"/>
                </a:lnTo>
                <a:lnTo>
                  <a:pt x="138" y="182"/>
                </a:lnTo>
                <a:lnTo>
                  <a:pt x="138" y="182"/>
                </a:lnTo>
                <a:lnTo>
                  <a:pt x="138" y="182"/>
                </a:lnTo>
                <a:lnTo>
                  <a:pt x="138" y="182"/>
                </a:lnTo>
                <a:lnTo>
                  <a:pt x="137" y="182"/>
                </a:lnTo>
                <a:lnTo>
                  <a:pt x="137" y="183"/>
                </a:lnTo>
                <a:lnTo>
                  <a:pt x="137" y="184"/>
                </a:lnTo>
                <a:lnTo>
                  <a:pt x="136" y="184"/>
                </a:lnTo>
                <a:lnTo>
                  <a:pt x="136" y="185"/>
                </a:lnTo>
                <a:lnTo>
                  <a:pt x="136" y="186"/>
                </a:lnTo>
                <a:lnTo>
                  <a:pt x="136" y="187"/>
                </a:lnTo>
                <a:lnTo>
                  <a:pt x="137" y="187"/>
                </a:lnTo>
                <a:lnTo>
                  <a:pt x="137" y="188"/>
                </a:lnTo>
                <a:lnTo>
                  <a:pt x="137" y="188"/>
                </a:lnTo>
                <a:lnTo>
                  <a:pt x="137" y="188"/>
                </a:lnTo>
                <a:lnTo>
                  <a:pt x="137" y="189"/>
                </a:lnTo>
                <a:lnTo>
                  <a:pt x="136" y="189"/>
                </a:lnTo>
                <a:lnTo>
                  <a:pt x="136" y="189"/>
                </a:lnTo>
                <a:lnTo>
                  <a:pt x="135" y="190"/>
                </a:lnTo>
                <a:lnTo>
                  <a:pt x="135" y="189"/>
                </a:lnTo>
                <a:lnTo>
                  <a:pt x="134" y="189"/>
                </a:lnTo>
                <a:lnTo>
                  <a:pt x="134" y="189"/>
                </a:lnTo>
                <a:lnTo>
                  <a:pt x="134" y="189"/>
                </a:lnTo>
                <a:lnTo>
                  <a:pt x="133" y="188"/>
                </a:lnTo>
                <a:lnTo>
                  <a:pt x="133" y="188"/>
                </a:lnTo>
                <a:lnTo>
                  <a:pt x="133" y="189"/>
                </a:lnTo>
                <a:lnTo>
                  <a:pt x="133" y="190"/>
                </a:lnTo>
                <a:lnTo>
                  <a:pt x="133" y="191"/>
                </a:lnTo>
                <a:lnTo>
                  <a:pt x="132" y="191"/>
                </a:lnTo>
                <a:lnTo>
                  <a:pt x="132" y="191"/>
                </a:lnTo>
                <a:lnTo>
                  <a:pt x="131" y="191"/>
                </a:lnTo>
                <a:lnTo>
                  <a:pt x="131" y="191"/>
                </a:lnTo>
                <a:lnTo>
                  <a:pt x="131" y="191"/>
                </a:lnTo>
                <a:lnTo>
                  <a:pt x="131" y="191"/>
                </a:lnTo>
                <a:lnTo>
                  <a:pt x="130" y="191"/>
                </a:lnTo>
                <a:lnTo>
                  <a:pt x="130" y="191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1" y="193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0" y="194"/>
                </a:lnTo>
                <a:lnTo>
                  <a:pt x="130" y="194"/>
                </a:lnTo>
                <a:lnTo>
                  <a:pt x="129" y="194"/>
                </a:lnTo>
                <a:lnTo>
                  <a:pt x="129" y="194"/>
                </a:lnTo>
                <a:lnTo>
                  <a:pt x="128" y="194"/>
                </a:lnTo>
                <a:lnTo>
                  <a:pt x="127" y="194"/>
                </a:lnTo>
                <a:lnTo>
                  <a:pt x="127" y="194"/>
                </a:lnTo>
                <a:lnTo>
                  <a:pt x="127" y="194"/>
                </a:lnTo>
                <a:lnTo>
                  <a:pt x="127" y="193"/>
                </a:lnTo>
                <a:lnTo>
                  <a:pt x="127" y="193"/>
                </a:lnTo>
                <a:lnTo>
                  <a:pt x="127" y="193"/>
                </a:lnTo>
                <a:lnTo>
                  <a:pt x="126" y="193"/>
                </a:lnTo>
                <a:lnTo>
                  <a:pt x="126" y="193"/>
                </a:lnTo>
                <a:lnTo>
                  <a:pt x="125" y="193"/>
                </a:lnTo>
                <a:lnTo>
                  <a:pt x="124" y="193"/>
                </a:lnTo>
                <a:lnTo>
                  <a:pt x="124" y="193"/>
                </a:lnTo>
                <a:lnTo>
                  <a:pt x="124" y="194"/>
                </a:lnTo>
                <a:lnTo>
                  <a:pt x="123" y="194"/>
                </a:lnTo>
                <a:lnTo>
                  <a:pt x="123" y="193"/>
                </a:lnTo>
                <a:lnTo>
                  <a:pt x="123" y="193"/>
                </a:lnTo>
                <a:lnTo>
                  <a:pt x="123" y="193"/>
                </a:lnTo>
                <a:lnTo>
                  <a:pt x="123" y="192"/>
                </a:lnTo>
                <a:lnTo>
                  <a:pt x="123" y="191"/>
                </a:lnTo>
                <a:lnTo>
                  <a:pt x="123" y="191"/>
                </a:lnTo>
                <a:lnTo>
                  <a:pt x="122" y="191"/>
                </a:lnTo>
                <a:lnTo>
                  <a:pt x="122" y="191"/>
                </a:lnTo>
                <a:lnTo>
                  <a:pt x="121" y="192"/>
                </a:lnTo>
                <a:lnTo>
                  <a:pt x="121" y="192"/>
                </a:lnTo>
                <a:lnTo>
                  <a:pt x="121" y="191"/>
                </a:lnTo>
                <a:lnTo>
                  <a:pt x="121" y="191"/>
                </a:lnTo>
                <a:lnTo>
                  <a:pt x="121" y="191"/>
                </a:lnTo>
                <a:lnTo>
                  <a:pt x="121" y="190"/>
                </a:lnTo>
                <a:lnTo>
                  <a:pt x="121" y="190"/>
                </a:lnTo>
                <a:lnTo>
                  <a:pt x="121" y="189"/>
                </a:lnTo>
                <a:lnTo>
                  <a:pt x="121" y="189"/>
                </a:lnTo>
                <a:lnTo>
                  <a:pt x="120" y="190"/>
                </a:lnTo>
                <a:lnTo>
                  <a:pt x="120" y="189"/>
                </a:lnTo>
                <a:lnTo>
                  <a:pt x="120" y="189"/>
                </a:lnTo>
                <a:lnTo>
                  <a:pt x="119" y="188"/>
                </a:lnTo>
                <a:lnTo>
                  <a:pt x="119" y="188"/>
                </a:lnTo>
                <a:lnTo>
                  <a:pt x="119" y="189"/>
                </a:lnTo>
                <a:lnTo>
                  <a:pt x="118" y="189"/>
                </a:lnTo>
                <a:lnTo>
                  <a:pt x="118" y="190"/>
                </a:lnTo>
                <a:lnTo>
                  <a:pt x="117" y="190"/>
                </a:lnTo>
                <a:lnTo>
                  <a:pt x="117" y="191"/>
                </a:lnTo>
                <a:lnTo>
                  <a:pt x="117" y="191"/>
                </a:lnTo>
                <a:lnTo>
                  <a:pt x="117" y="191"/>
                </a:lnTo>
                <a:lnTo>
                  <a:pt x="117" y="191"/>
                </a:lnTo>
                <a:lnTo>
                  <a:pt x="116" y="191"/>
                </a:lnTo>
                <a:lnTo>
                  <a:pt x="116" y="191"/>
                </a:lnTo>
                <a:lnTo>
                  <a:pt x="115" y="191"/>
                </a:lnTo>
                <a:lnTo>
                  <a:pt x="115" y="191"/>
                </a:lnTo>
                <a:lnTo>
                  <a:pt x="115" y="190"/>
                </a:lnTo>
                <a:lnTo>
                  <a:pt x="116" y="190"/>
                </a:lnTo>
                <a:lnTo>
                  <a:pt x="116" y="189"/>
                </a:lnTo>
                <a:lnTo>
                  <a:pt x="116" y="188"/>
                </a:lnTo>
                <a:lnTo>
                  <a:pt x="115" y="187"/>
                </a:lnTo>
                <a:lnTo>
                  <a:pt x="115" y="187"/>
                </a:lnTo>
                <a:lnTo>
                  <a:pt x="115" y="187"/>
                </a:lnTo>
                <a:lnTo>
                  <a:pt x="115" y="186"/>
                </a:lnTo>
                <a:lnTo>
                  <a:pt x="116" y="186"/>
                </a:lnTo>
                <a:lnTo>
                  <a:pt x="116" y="186"/>
                </a:lnTo>
                <a:lnTo>
                  <a:pt x="117" y="187"/>
                </a:lnTo>
                <a:lnTo>
                  <a:pt x="117" y="187"/>
                </a:lnTo>
                <a:lnTo>
                  <a:pt x="117" y="187"/>
                </a:lnTo>
                <a:lnTo>
                  <a:pt x="118" y="187"/>
                </a:lnTo>
                <a:lnTo>
                  <a:pt x="118" y="186"/>
                </a:lnTo>
                <a:lnTo>
                  <a:pt x="118" y="186"/>
                </a:lnTo>
                <a:lnTo>
                  <a:pt x="118" y="186"/>
                </a:lnTo>
                <a:lnTo>
                  <a:pt x="117" y="186"/>
                </a:lnTo>
                <a:lnTo>
                  <a:pt x="117" y="186"/>
                </a:lnTo>
                <a:lnTo>
                  <a:pt x="117" y="185"/>
                </a:lnTo>
                <a:lnTo>
                  <a:pt x="117" y="185"/>
                </a:lnTo>
                <a:lnTo>
                  <a:pt x="116" y="185"/>
                </a:lnTo>
                <a:lnTo>
                  <a:pt x="116" y="185"/>
                </a:lnTo>
                <a:lnTo>
                  <a:pt x="115" y="186"/>
                </a:lnTo>
                <a:lnTo>
                  <a:pt x="114" y="185"/>
                </a:lnTo>
                <a:lnTo>
                  <a:pt x="114" y="185"/>
                </a:lnTo>
                <a:lnTo>
                  <a:pt x="113" y="185"/>
                </a:lnTo>
                <a:lnTo>
                  <a:pt x="113" y="186"/>
                </a:lnTo>
                <a:lnTo>
                  <a:pt x="112" y="186"/>
                </a:lnTo>
                <a:lnTo>
                  <a:pt x="112" y="187"/>
                </a:lnTo>
                <a:lnTo>
                  <a:pt x="112" y="188"/>
                </a:lnTo>
                <a:lnTo>
                  <a:pt x="112" y="188"/>
                </a:lnTo>
                <a:lnTo>
                  <a:pt x="111" y="188"/>
                </a:lnTo>
                <a:lnTo>
                  <a:pt x="111" y="188"/>
                </a:lnTo>
                <a:lnTo>
                  <a:pt x="110" y="188"/>
                </a:lnTo>
                <a:lnTo>
                  <a:pt x="110" y="187"/>
                </a:lnTo>
                <a:lnTo>
                  <a:pt x="109" y="186"/>
                </a:lnTo>
                <a:lnTo>
                  <a:pt x="108" y="186"/>
                </a:lnTo>
                <a:lnTo>
                  <a:pt x="108" y="185"/>
                </a:lnTo>
                <a:lnTo>
                  <a:pt x="108" y="185"/>
                </a:lnTo>
                <a:lnTo>
                  <a:pt x="109" y="184"/>
                </a:lnTo>
                <a:lnTo>
                  <a:pt x="109" y="184"/>
                </a:lnTo>
                <a:lnTo>
                  <a:pt x="109" y="184"/>
                </a:lnTo>
                <a:lnTo>
                  <a:pt x="109" y="183"/>
                </a:lnTo>
                <a:lnTo>
                  <a:pt x="109" y="183"/>
                </a:lnTo>
                <a:lnTo>
                  <a:pt x="108" y="183"/>
                </a:lnTo>
                <a:lnTo>
                  <a:pt x="108" y="183"/>
                </a:lnTo>
                <a:lnTo>
                  <a:pt x="108" y="184"/>
                </a:lnTo>
                <a:lnTo>
                  <a:pt x="108" y="185"/>
                </a:lnTo>
                <a:lnTo>
                  <a:pt x="108" y="186"/>
                </a:lnTo>
                <a:lnTo>
                  <a:pt x="108" y="186"/>
                </a:lnTo>
                <a:lnTo>
                  <a:pt x="108" y="187"/>
                </a:lnTo>
                <a:lnTo>
                  <a:pt x="108" y="187"/>
                </a:lnTo>
                <a:lnTo>
                  <a:pt x="107" y="187"/>
                </a:lnTo>
                <a:lnTo>
                  <a:pt x="107" y="188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6" y="189"/>
                </a:lnTo>
                <a:lnTo>
                  <a:pt x="106" y="189"/>
                </a:lnTo>
                <a:lnTo>
                  <a:pt x="106" y="189"/>
                </a:lnTo>
                <a:lnTo>
                  <a:pt x="106" y="189"/>
                </a:lnTo>
                <a:lnTo>
                  <a:pt x="105" y="189"/>
                </a:lnTo>
                <a:lnTo>
                  <a:pt x="105" y="188"/>
                </a:lnTo>
                <a:lnTo>
                  <a:pt x="104" y="188"/>
                </a:lnTo>
                <a:lnTo>
                  <a:pt x="104" y="187"/>
                </a:lnTo>
                <a:lnTo>
                  <a:pt x="104" y="187"/>
                </a:lnTo>
                <a:lnTo>
                  <a:pt x="105" y="187"/>
                </a:lnTo>
                <a:lnTo>
                  <a:pt x="105" y="187"/>
                </a:lnTo>
                <a:lnTo>
                  <a:pt x="106" y="186"/>
                </a:lnTo>
                <a:lnTo>
                  <a:pt x="106" y="186"/>
                </a:lnTo>
                <a:lnTo>
                  <a:pt x="106" y="185"/>
                </a:lnTo>
                <a:lnTo>
                  <a:pt x="105" y="185"/>
                </a:lnTo>
                <a:lnTo>
                  <a:pt x="105" y="186"/>
                </a:lnTo>
                <a:lnTo>
                  <a:pt x="104" y="186"/>
                </a:lnTo>
                <a:lnTo>
                  <a:pt x="104" y="185"/>
                </a:lnTo>
                <a:lnTo>
                  <a:pt x="103" y="186"/>
                </a:lnTo>
                <a:lnTo>
                  <a:pt x="103" y="186"/>
                </a:lnTo>
                <a:lnTo>
                  <a:pt x="103" y="187"/>
                </a:lnTo>
                <a:lnTo>
                  <a:pt x="102" y="187"/>
                </a:lnTo>
                <a:lnTo>
                  <a:pt x="102" y="188"/>
                </a:lnTo>
                <a:lnTo>
                  <a:pt x="101" y="189"/>
                </a:lnTo>
                <a:lnTo>
                  <a:pt x="101" y="189"/>
                </a:lnTo>
                <a:lnTo>
                  <a:pt x="101" y="189"/>
                </a:lnTo>
                <a:lnTo>
                  <a:pt x="100" y="189"/>
                </a:lnTo>
                <a:lnTo>
                  <a:pt x="100" y="189"/>
                </a:lnTo>
                <a:lnTo>
                  <a:pt x="100" y="190"/>
                </a:lnTo>
                <a:lnTo>
                  <a:pt x="99" y="190"/>
                </a:lnTo>
                <a:lnTo>
                  <a:pt x="98" y="190"/>
                </a:lnTo>
                <a:lnTo>
                  <a:pt x="98" y="190"/>
                </a:lnTo>
                <a:lnTo>
                  <a:pt x="98" y="189"/>
                </a:lnTo>
                <a:lnTo>
                  <a:pt x="98" y="189"/>
                </a:lnTo>
                <a:lnTo>
                  <a:pt x="98" y="188"/>
                </a:lnTo>
                <a:lnTo>
                  <a:pt x="98" y="188"/>
                </a:lnTo>
                <a:lnTo>
                  <a:pt x="98" y="187"/>
                </a:lnTo>
                <a:lnTo>
                  <a:pt x="98" y="187"/>
                </a:lnTo>
                <a:lnTo>
                  <a:pt x="99" y="187"/>
                </a:lnTo>
                <a:lnTo>
                  <a:pt x="98" y="186"/>
                </a:lnTo>
                <a:lnTo>
                  <a:pt x="98" y="186"/>
                </a:lnTo>
                <a:lnTo>
                  <a:pt x="98" y="186"/>
                </a:lnTo>
                <a:lnTo>
                  <a:pt x="98" y="185"/>
                </a:lnTo>
                <a:lnTo>
                  <a:pt x="98" y="185"/>
                </a:lnTo>
                <a:lnTo>
                  <a:pt x="97" y="185"/>
                </a:lnTo>
                <a:lnTo>
                  <a:pt x="97" y="185"/>
                </a:lnTo>
                <a:lnTo>
                  <a:pt x="97" y="185"/>
                </a:lnTo>
                <a:lnTo>
                  <a:pt x="97" y="185"/>
                </a:lnTo>
                <a:lnTo>
                  <a:pt x="96" y="186"/>
                </a:lnTo>
                <a:lnTo>
                  <a:pt x="95" y="186"/>
                </a:lnTo>
                <a:lnTo>
                  <a:pt x="95" y="186"/>
                </a:lnTo>
                <a:lnTo>
                  <a:pt x="95" y="187"/>
                </a:lnTo>
                <a:lnTo>
                  <a:pt x="94" y="186"/>
                </a:lnTo>
                <a:lnTo>
                  <a:pt x="94" y="186"/>
                </a:lnTo>
                <a:lnTo>
                  <a:pt x="94" y="186"/>
                </a:lnTo>
                <a:lnTo>
                  <a:pt x="94" y="185"/>
                </a:lnTo>
                <a:lnTo>
                  <a:pt x="93" y="185"/>
                </a:lnTo>
                <a:lnTo>
                  <a:pt x="93" y="185"/>
                </a:lnTo>
                <a:lnTo>
                  <a:pt x="93" y="186"/>
                </a:lnTo>
                <a:lnTo>
                  <a:pt x="92" y="186"/>
                </a:lnTo>
                <a:lnTo>
                  <a:pt x="93" y="186"/>
                </a:lnTo>
                <a:lnTo>
                  <a:pt x="92" y="186"/>
                </a:lnTo>
                <a:lnTo>
                  <a:pt x="92" y="187"/>
                </a:lnTo>
                <a:lnTo>
                  <a:pt x="91" y="187"/>
                </a:lnTo>
                <a:lnTo>
                  <a:pt x="91" y="186"/>
                </a:lnTo>
                <a:lnTo>
                  <a:pt x="91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89" y="187"/>
                </a:lnTo>
                <a:lnTo>
                  <a:pt x="89" y="187"/>
                </a:lnTo>
                <a:lnTo>
                  <a:pt x="88" y="187"/>
                </a:lnTo>
                <a:lnTo>
                  <a:pt x="88" y="187"/>
                </a:lnTo>
                <a:lnTo>
                  <a:pt x="87" y="187"/>
                </a:lnTo>
                <a:lnTo>
                  <a:pt x="87" y="188"/>
                </a:lnTo>
                <a:lnTo>
                  <a:pt x="87" y="188"/>
                </a:lnTo>
                <a:lnTo>
                  <a:pt x="87" y="188"/>
                </a:lnTo>
                <a:lnTo>
                  <a:pt x="87" y="189"/>
                </a:lnTo>
                <a:lnTo>
                  <a:pt x="87" y="189"/>
                </a:lnTo>
                <a:lnTo>
                  <a:pt x="87" y="190"/>
                </a:lnTo>
                <a:lnTo>
                  <a:pt x="87" y="190"/>
                </a:lnTo>
                <a:lnTo>
                  <a:pt x="87" y="190"/>
                </a:lnTo>
                <a:lnTo>
                  <a:pt x="88" y="191"/>
                </a:lnTo>
                <a:lnTo>
                  <a:pt x="88" y="191"/>
                </a:lnTo>
                <a:lnTo>
                  <a:pt x="87" y="191"/>
                </a:lnTo>
                <a:lnTo>
                  <a:pt x="87" y="191"/>
                </a:lnTo>
                <a:lnTo>
                  <a:pt x="87" y="191"/>
                </a:lnTo>
                <a:lnTo>
                  <a:pt x="87" y="191"/>
                </a:lnTo>
                <a:lnTo>
                  <a:pt x="87" y="191"/>
                </a:lnTo>
                <a:lnTo>
                  <a:pt x="87" y="191"/>
                </a:lnTo>
                <a:lnTo>
                  <a:pt x="86" y="191"/>
                </a:lnTo>
                <a:lnTo>
                  <a:pt x="86" y="191"/>
                </a:lnTo>
                <a:lnTo>
                  <a:pt x="85" y="191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4" y="191"/>
                </a:lnTo>
                <a:lnTo>
                  <a:pt x="83" y="191"/>
                </a:lnTo>
                <a:lnTo>
                  <a:pt x="83" y="191"/>
                </a:lnTo>
                <a:lnTo>
                  <a:pt x="82" y="191"/>
                </a:lnTo>
                <a:lnTo>
                  <a:pt x="82" y="191"/>
                </a:lnTo>
                <a:lnTo>
                  <a:pt x="82" y="191"/>
                </a:lnTo>
                <a:lnTo>
                  <a:pt x="81" y="189"/>
                </a:lnTo>
                <a:lnTo>
                  <a:pt x="81" y="189"/>
                </a:lnTo>
                <a:lnTo>
                  <a:pt x="81" y="189"/>
                </a:lnTo>
                <a:lnTo>
                  <a:pt x="80" y="189"/>
                </a:lnTo>
                <a:lnTo>
                  <a:pt x="80" y="189"/>
                </a:lnTo>
                <a:lnTo>
                  <a:pt x="79" y="189"/>
                </a:lnTo>
                <a:lnTo>
                  <a:pt x="78" y="189"/>
                </a:lnTo>
                <a:lnTo>
                  <a:pt x="77" y="189"/>
                </a:lnTo>
                <a:lnTo>
                  <a:pt x="77" y="189"/>
                </a:lnTo>
                <a:lnTo>
                  <a:pt x="76" y="189"/>
                </a:lnTo>
                <a:lnTo>
                  <a:pt x="76" y="189"/>
                </a:lnTo>
                <a:lnTo>
                  <a:pt x="76" y="190"/>
                </a:lnTo>
                <a:lnTo>
                  <a:pt x="76" y="190"/>
                </a:lnTo>
                <a:lnTo>
                  <a:pt x="77" y="190"/>
                </a:lnTo>
                <a:lnTo>
                  <a:pt x="76" y="190"/>
                </a:lnTo>
                <a:lnTo>
                  <a:pt x="76" y="190"/>
                </a:lnTo>
                <a:lnTo>
                  <a:pt x="76" y="191"/>
                </a:lnTo>
                <a:lnTo>
                  <a:pt x="76" y="191"/>
                </a:lnTo>
                <a:lnTo>
                  <a:pt x="75" y="191"/>
                </a:lnTo>
                <a:lnTo>
                  <a:pt x="75" y="191"/>
                </a:lnTo>
                <a:lnTo>
                  <a:pt x="75" y="191"/>
                </a:lnTo>
                <a:lnTo>
                  <a:pt x="74" y="191"/>
                </a:lnTo>
                <a:lnTo>
                  <a:pt x="75" y="190"/>
                </a:lnTo>
                <a:lnTo>
                  <a:pt x="75" y="189"/>
                </a:lnTo>
                <a:lnTo>
                  <a:pt x="75" y="189"/>
                </a:lnTo>
                <a:lnTo>
                  <a:pt x="74" y="188"/>
                </a:lnTo>
                <a:lnTo>
                  <a:pt x="74" y="188"/>
                </a:lnTo>
                <a:lnTo>
                  <a:pt x="73" y="189"/>
                </a:lnTo>
                <a:lnTo>
                  <a:pt x="73" y="189"/>
                </a:lnTo>
                <a:lnTo>
                  <a:pt x="73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0" y="189"/>
                </a:lnTo>
                <a:lnTo>
                  <a:pt x="70" y="189"/>
                </a:lnTo>
                <a:lnTo>
                  <a:pt x="69" y="189"/>
                </a:lnTo>
                <a:lnTo>
                  <a:pt x="69" y="189"/>
                </a:lnTo>
                <a:lnTo>
                  <a:pt x="69" y="189"/>
                </a:lnTo>
                <a:lnTo>
                  <a:pt x="68" y="189"/>
                </a:lnTo>
                <a:lnTo>
                  <a:pt x="68" y="189"/>
                </a:lnTo>
                <a:lnTo>
                  <a:pt x="67" y="189"/>
                </a:lnTo>
                <a:lnTo>
                  <a:pt x="67" y="189"/>
                </a:lnTo>
                <a:lnTo>
                  <a:pt x="67" y="190"/>
                </a:lnTo>
                <a:lnTo>
                  <a:pt x="66" y="190"/>
                </a:lnTo>
                <a:lnTo>
                  <a:pt x="66" y="191"/>
                </a:lnTo>
                <a:lnTo>
                  <a:pt x="66" y="191"/>
                </a:lnTo>
                <a:lnTo>
                  <a:pt x="65" y="191"/>
                </a:lnTo>
                <a:lnTo>
                  <a:pt x="65" y="191"/>
                </a:lnTo>
                <a:lnTo>
                  <a:pt x="65" y="191"/>
                </a:lnTo>
                <a:lnTo>
                  <a:pt x="64" y="191"/>
                </a:lnTo>
                <a:lnTo>
                  <a:pt x="64" y="191"/>
                </a:lnTo>
                <a:lnTo>
                  <a:pt x="64" y="191"/>
                </a:lnTo>
                <a:lnTo>
                  <a:pt x="64" y="192"/>
                </a:lnTo>
                <a:lnTo>
                  <a:pt x="65" y="192"/>
                </a:lnTo>
                <a:lnTo>
                  <a:pt x="65" y="192"/>
                </a:lnTo>
                <a:lnTo>
                  <a:pt x="65" y="193"/>
                </a:lnTo>
                <a:lnTo>
                  <a:pt x="65" y="193"/>
                </a:lnTo>
                <a:lnTo>
                  <a:pt x="64" y="192"/>
                </a:lnTo>
                <a:lnTo>
                  <a:pt x="64" y="193"/>
                </a:lnTo>
                <a:lnTo>
                  <a:pt x="64" y="193"/>
                </a:lnTo>
                <a:lnTo>
                  <a:pt x="64" y="193"/>
                </a:lnTo>
                <a:lnTo>
                  <a:pt x="64" y="193"/>
                </a:lnTo>
                <a:lnTo>
                  <a:pt x="63" y="193"/>
                </a:lnTo>
                <a:lnTo>
                  <a:pt x="63" y="193"/>
                </a:lnTo>
                <a:lnTo>
                  <a:pt x="62" y="193"/>
                </a:lnTo>
                <a:lnTo>
                  <a:pt x="62" y="193"/>
                </a:lnTo>
                <a:lnTo>
                  <a:pt x="61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3"/>
                </a:lnTo>
                <a:lnTo>
                  <a:pt x="59" y="193"/>
                </a:lnTo>
                <a:lnTo>
                  <a:pt x="59" y="193"/>
                </a:lnTo>
                <a:lnTo>
                  <a:pt x="59" y="192"/>
                </a:lnTo>
                <a:lnTo>
                  <a:pt x="59" y="192"/>
                </a:lnTo>
                <a:lnTo>
                  <a:pt x="59" y="193"/>
                </a:lnTo>
                <a:lnTo>
                  <a:pt x="58" y="193"/>
                </a:lnTo>
                <a:lnTo>
                  <a:pt x="58" y="193"/>
                </a:lnTo>
                <a:lnTo>
                  <a:pt x="58" y="193"/>
                </a:lnTo>
                <a:lnTo>
                  <a:pt x="57" y="193"/>
                </a:lnTo>
                <a:lnTo>
                  <a:pt x="56" y="193"/>
                </a:lnTo>
                <a:lnTo>
                  <a:pt x="56" y="193"/>
                </a:lnTo>
                <a:lnTo>
                  <a:pt x="56" y="193"/>
                </a:lnTo>
                <a:lnTo>
                  <a:pt x="56" y="193"/>
                </a:lnTo>
                <a:lnTo>
                  <a:pt x="56" y="193"/>
                </a:lnTo>
                <a:lnTo>
                  <a:pt x="55" y="193"/>
                </a:lnTo>
                <a:lnTo>
                  <a:pt x="55" y="194"/>
                </a:lnTo>
                <a:lnTo>
                  <a:pt x="55" y="194"/>
                </a:lnTo>
                <a:lnTo>
                  <a:pt x="55" y="194"/>
                </a:lnTo>
                <a:lnTo>
                  <a:pt x="54" y="194"/>
                </a:lnTo>
                <a:lnTo>
                  <a:pt x="54" y="194"/>
                </a:lnTo>
                <a:lnTo>
                  <a:pt x="53" y="194"/>
                </a:lnTo>
                <a:lnTo>
                  <a:pt x="53" y="193"/>
                </a:lnTo>
                <a:lnTo>
                  <a:pt x="53" y="194"/>
                </a:lnTo>
                <a:lnTo>
                  <a:pt x="53" y="194"/>
                </a:lnTo>
                <a:lnTo>
                  <a:pt x="52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4"/>
                </a:lnTo>
                <a:lnTo>
                  <a:pt x="51" y="194"/>
                </a:lnTo>
                <a:lnTo>
                  <a:pt x="51" y="194"/>
                </a:lnTo>
                <a:lnTo>
                  <a:pt x="50" y="194"/>
                </a:lnTo>
                <a:lnTo>
                  <a:pt x="50" y="194"/>
                </a:lnTo>
                <a:lnTo>
                  <a:pt x="49" y="194"/>
                </a:lnTo>
                <a:lnTo>
                  <a:pt x="49" y="194"/>
                </a:lnTo>
                <a:lnTo>
                  <a:pt x="48" y="194"/>
                </a:lnTo>
                <a:lnTo>
                  <a:pt x="48" y="195"/>
                </a:lnTo>
                <a:lnTo>
                  <a:pt x="48" y="195"/>
                </a:lnTo>
                <a:lnTo>
                  <a:pt x="47" y="195"/>
                </a:lnTo>
                <a:lnTo>
                  <a:pt x="47" y="196"/>
                </a:lnTo>
                <a:lnTo>
                  <a:pt x="47" y="197"/>
                </a:lnTo>
                <a:lnTo>
                  <a:pt x="47" y="197"/>
                </a:lnTo>
                <a:lnTo>
                  <a:pt x="47" y="197"/>
                </a:lnTo>
                <a:lnTo>
                  <a:pt x="46" y="197"/>
                </a:lnTo>
                <a:lnTo>
                  <a:pt x="45" y="197"/>
                </a:lnTo>
                <a:lnTo>
                  <a:pt x="44" y="197"/>
                </a:lnTo>
                <a:lnTo>
                  <a:pt x="43" y="197"/>
                </a:lnTo>
                <a:lnTo>
                  <a:pt x="42" y="197"/>
                </a:lnTo>
                <a:lnTo>
                  <a:pt x="43" y="197"/>
                </a:lnTo>
                <a:lnTo>
                  <a:pt x="43" y="197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9"/>
                </a:lnTo>
                <a:lnTo>
                  <a:pt x="41" y="199"/>
                </a:lnTo>
                <a:lnTo>
                  <a:pt x="41" y="199"/>
                </a:lnTo>
                <a:lnTo>
                  <a:pt x="41" y="199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2" y="200"/>
                </a:lnTo>
                <a:lnTo>
                  <a:pt x="41" y="200"/>
                </a:lnTo>
                <a:lnTo>
                  <a:pt x="41" y="201"/>
                </a:lnTo>
                <a:lnTo>
                  <a:pt x="41" y="201"/>
                </a:lnTo>
                <a:lnTo>
                  <a:pt x="40" y="201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0" y="197"/>
                </a:lnTo>
                <a:lnTo>
                  <a:pt x="40" y="197"/>
                </a:lnTo>
                <a:lnTo>
                  <a:pt x="40" y="197"/>
                </a:lnTo>
                <a:lnTo>
                  <a:pt x="39" y="197"/>
                </a:lnTo>
                <a:lnTo>
                  <a:pt x="39" y="197"/>
                </a:lnTo>
                <a:lnTo>
                  <a:pt x="39" y="197"/>
                </a:lnTo>
                <a:lnTo>
                  <a:pt x="38" y="198"/>
                </a:lnTo>
                <a:lnTo>
                  <a:pt x="38" y="198"/>
                </a:lnTo>
                <a:lnTo>
                  <a:pt x="37" y="197"/>
                </a:lnTo>
                <a:lnTo>
                  <a:pt x="37" y="198"/>
                </a:lnTo>
                <a:lnTo>
                  <a:pt x="37" y="198"/>
                </a:lnTo>
                <a:lnTo>
                  <a:pt x="37" y="198"/>
                </a:lnTo>
                <a:lnTo>
                  <a:pt x="37" y="198"/>
                </a:lnTo>
                <a:lnTo>
                  <a:pt x="37" y="198"/>
                </a:lnTo>
                <a:lnTo>
                  <a:pt x="36" y="197"/>
                </a:lnTo>
                <a:lnTo>
                  <a:pt x="36" y="197"/>
                </a:lnTo>
                <a:lnTo>
                  <a:pt x="35" y="197"/>
                </a:lnTo>
                <a:lnTo>
                  <a:pt x="35" y="197"/>
                </a:lnTo>
                <a:lnTo>
                  <a:pt x="34" y="197"/>
                </a:lnTo>
                <a:lnTo>
                  <a:pt x="34" y="197"/>
                </a:lnTo>
                <a:lnTo>
                  <a:pt x="34" y="198"/>
                </a:lnTo>
                <a:lnTo>
                  <a:pt x="34" y="198"/>
                </a:lnTo>
                <a:lnTo>
                  <a:pt x="34" y="199"/>
                </a:lnTo>
                <a:lnTo>
                  <a:pt x="33" y="199"/>
                </a:lnTo>
                <a:lnTo>
                  <a:pt x="33" y="199"/>
                </a:lnTo>
                <a:lnTo>
                  <a:pt x="32" y="199"/>
                </a:lnTo>
                <a:lnTo>
                  <a:pt x="33" y="198"/>
                </a:lnTo>
                <a:lnTo>
                  <a:pt x="33" y="198"/>
                </a:lnTo>
                <a:lnTo>
                  <a:pt x="31" y="198"/>
                </a:lnTo>
                <a:lnTo>
                  <a:pt x="31" y="199"/>
                </a:lnTo>
                <a:lnTo>
                  <a:pt x="30" y="199"/>
                </a:lnTo>
                <a:lnTo>
                  <a:pt x="30" y="199"/>
                </a:lnTo>
                <a:lnTo>
                  <a:pt x="29" y="199"/>
                </a:lnTo>
                <a:lnTo>
                  <a:pt x="29" y="199"/>
                </a:lnTo>
                <a:lnTo>
                  <a:pt x="28" y="198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27" y="199"/>
                </a:lnTo>
                <a:lnTo>
                  <a:pt x="27" y="199"/>
                </a:lnTo>
                <a:lnTo>
                  <a:pt x="26" y="199"/>
                </a:lnTo>
                <a:lnTo>
                  <a:pt x="26" y="199"/>
                </a:lnTo>
                <a:lnTo>
                  <a:pt x="27" y="199"/>
                </a:lnTo>
                <a:lnTo>
                  <a:pt x="27" y="200"/>
                </a:lnTo>
                <a:lnTo>
                  <a:pt x="26" y="200"/>
                </a:lnTo>
                <a:lnTo>
                  <a:pt x="26" y="200"/>
                </a:lnTo>
                <a:lnTo>
                  <a:pt x="26" y="200"/>
                </a:lnTo>
                <a:lnTo>
                  <a:pt x="25" y="200"/>
                </a:lnTo>
                <a:lnTo>
                  <a:pt x="25" y="200"/>
                </a:lnTo>
                <a:lnTo>
                  <a:pt x="25" y="200"/>
                </a:lnTo>
                <a:lnTo>
                  <a:pt x="25" y="201"/>
                </a:lnTo>
                <a:lnTo>
                  <a:pt x="25" y="201"/>
                </a:lnTo>
                <a:lnTo>
                  <a:pt x="24" y="201"/>
                </a:lnTo>
                <a:lnTo>
                  <a:pt x="24" y="201"/>
                </a:lnTo>
                <a:lnTo>
                  <a:pt x="23" y="201"/>
                </a:lnTo>
                <a:lnTo>
                  <a:pt x="22" y="201"/>
                </a:lnTo>
                <a:lnTo>
                  <a:pt x="22" y="200"/>
                </a:lnTo>
                <a:lnTo>
                  <a:pt x="21" y="200"/>
                </a:lnTo>
                <a:lnTo>
                  <a:pt x="20" y="200"/>
                </a:lnTo>
                <a:lnTo>
                  <a:pt x="20" y="200"/>
                </a:lnTo>
                <a:lnTo>
                  <a:pt x="19" y="201"/>
                </a:lnTo>
                <a:lnTo>
                  <a:pt x="19" y="200"/>
                </a:lnTo>
                <a:lnTo>
                  <a:pt x="18" y="200"/>
                </a:lnTo>
                <a:lnTo>
                  <a:pt x="17" y="200"/>
                </a:lnTo>
                <a:lnTo>
                  <a:pt x="0" y="192"/>
                </a:lnTo>
                <a:lnTo>
                  <a:pt x="1" y="192"/>
                </a:lnTo>
                <a:lnTo>
                  <a:pt x="2" y="191"/>
                </a:lnTo>
                <a:lnTo>
                  <a:pt x="3" y="190"/>
                </a:lnTo>
                <a:lnTo>
                  <a:pt x="4" y="189"/>
                </a:lnTo>
                <a:lnTo>
                  <a:pt x="4" y="188"/>
                </a:lnTo>
                <a:lnTo>
                  <a:pt x="4" y="187"/>
                </a:lnTo>
                <a:lnTo>
                  <a:pt x="4" y="186"/>
                </a:lnTo>
                <a:lnTo>
                  <a:pt x="4" y="185"/>
                </a:lnTo>
                <a:lnTo>
                  <a:pt x="5" y="186"/>
                </a:lnTo>
                <a:lnTo>
                  <a:pt x="6" y="186"/>
                </a:lnTo>
                <a:lnTo>
                  <a:pt x="7" y="186"/>
                </a:lnTo>
                <a:lnTo>
                  <a:pt x="8" y="185"/>
                </a:lnTo>
                <a:lnTo>
                  <a:pt x="9" y="185"/>
                </a:lnTo>
                <a:lnTo>
                  <a:pt x="10" y="185"/>
                </a:lnTo>
                <a:lnTo>
                  <a:pt x="11" y="185"/>
                </a:lnTo>
                <a:lnTo>
                  <a:pt x="12" y="184"/>
                </a:lnTo>
                <a:lnTo>
                  <a:pt x="13" y="183"/>
                </a:lnTo>
                <a:lnTo>
                  <a:pt x="13" y="182"/>
                </a:lnTo>
                <a:lnTo>
                  <a:pt x="14" y="181"/>
                </a:lnTo>
                <a:lnTo>
                  <a:pt x="15" y="181"/>
                </a:lnTo>
                <a:lnTo>
                  <a:pt x="16" y="181"/>
                </a:lnTo>
                <a:lnTo>
                  <a:pt x="16" y="180"/>
                </a:lnTo>
                <a:lnTo>
                  <a:pt x="18" y="179"/>
                </a:lnTo>
                <a:lnTo>
                  <a:pt x="18" y="179"/>
                </a:lnTo>
                <a:lnTo>
                  <a:pt x="20" y="178"/>
                </a:lnTo>
                <a:lnTo>
                  <a:pt x="20" y="177"/>
                </a:lnTo>
                <a:lnTo>
                  <a:pt x="21" y="176"/>
                </a:lnTo>
                <a:lnTo>
                  <a:pt x="22" y="176"/>
                </a:lnTo>
                <a:lnTo>
                  <a:pt x="23" y="177"/>
                </a:lnTo>
                <a:lnTo>
                  <a:pt x="24" y="177"/>
                </a:lnTo>
                <a:lnTo>
                  <a:pt x="25" y="176"/>
                </a:lnTo>
                <a:lnTo>
                  <a:pt x="25" y="176"/>
                </a:lnTo>
                <a:lnTo>
                  <a:pt x="26" y="176"/>
                </a:lnTo>
                <a:lnTo>
                  <a:pt x="27" y="175"/>
                </a:lnTo>
                <a:lnTo>
                  <a:pt x="28" y="175"/>
                </a:lnTo>
                <a:lnTo>
                  <a:pt x="29" y="174"/>
                </a:lnTo>
                <a:lnTo>
                  <a:pt x="30" y="173"/>
                </a:lnTo>
                <a:lnTo>
                  <a:pt x="31" y="173"/>
                </a:lnTo>
                <a:lnTo>
                  <a:pt x="33" y="172"/>
                </a:lnTo>
                <a:lnTo>
                  <a:pt x="33" y="172"/>
                </a:lnTo>
                <a:lnTo>
                  <a:pt x="33" y="171"/>
                </a:lnTo>
                <a:lnTo>
                  <a:pt x="33" y="171"/>
                </a:lnTo>
                <a:lnTo>
                  <a:pt x="33" y="170"/>
                </a:lnTo>
                <a:lnTo>
                  <a:pt x="33" y="170"/>
                </a:lnTo>
                <a:lnTo>
                  <a:pt x="34" y="169"/>
                </a:lnTo>
                <a:lnTo>
                  <a:pt x="35" y="169"/>
                </a:lnTo>
                <a:lnTo>
                  <a:pt x="36" y="168"/>
                </a:lnTo>
                <a:lnTo>
                  <a:pt x="36" y="168"/>
                </a:lnTo>
                <a:lnTo>
                  <a:pt x="37" y="166"/>
                </a:lnTo>
                <a:lnTo>
                  <a:pt x="38" y="166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40" y="164"/>
                </a:lnTo>
                <a:lnTo>
                  <a:pt x="40" y="162"/>
                </a:lnTo>
                <a:lnTo>
                  <a:pt x="41" y="161"/>
                </a:lnTo>
                <a:lnTo>
                  <a:pt x="41" y="161"/>
                </a:lnTo>
                <a:lnTo>
                  <a:pt x="43" y="160"/>
                </a:lnTo>
                <a:lnTo>
                  <a:pt x="44" y="159"/>
                </a:lnTo>
                <a:lnTo>
                  <a:pt x="44" y="158"/>
                </a:lnTo>
                <a:lnTo>
                  <a:pt x="44" y="157"/>
                </a:lnTo>
                <a:lnTo>
                  <a:pt x="44" y="157"/>
                </a:lnTo>
                <a:lnTo>
                  <a:pt x="44" y="155"/>
                </a:lnTo>
                <a:lnTo>
                  <a:pt x="44" y="154"/>
                </a:lnTo>
                <a:lnTo>
                  <a:pt x="44" y="153"/>
                </a:lnTo>
                <a:lnTo>
                  <a:pt x="43" y="152"/>
                </a:lnTo>
                <a:lnTo>
                  <a:pt x="43" y="152"/>
                </a:lnTo>
                <a:lnTo>
                  <a:pt x="42" y="151"/>
                </a:lnTo>
                <a:lnTo>
                  <a:pt x="41" y="151"/>
                </a:lnTo>
                <a:lnTo>
                  <a:pt x="41" y="150"/>
                </a:lnTo>
                <a:lnTo>
                  <a:pt x="42" y="149"/>
                </a:lnTo>
                <a:lnTo>
                  <a:pt x="43" y="149"/>
                </a:lnTo>
                <a:lnTo>
                  <a:pt x="44" y="150"/>
                </a:lnTo>
                <a:lnTo>
                  <a:pt x="44" y="150"/>
                </a:lnTo>
                <a:lnTo>
                  <a:pt x="45" y="151"/>
                </a:lnTo>
                <a:lnTo>
                  <a:pt x="46" y="151"/>
                </a:lnTo>
                <a:lnTo>
                  <a:pt x="47" y="151"/>
                </a:lnTo>
                <a:lnTo>
                  <a:pt x="47" y="151"/>
                </a:lnTo>
                <a:lnTo>
                  <a:pt x="48" y="150"/>
                </a:lnTo>
                <a:lnTo>
                  <a:pt x="49" y="151"/>
                </a:lnTo>
                <a:lnTo>
                  <a:pt x="49" y="151"/>
                </a:lnTo>
                <a:lnTo>
                  <a:pt x="50" y="151"/>
                </a:lnTo>
                <a:lnTo>
                  <a:pt x="51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2"/>
                </a:lnTo>
                <a:lnTo>
                  <a:pt x="53" y="152"/>
                </a:lnTo>
                <a:lnTo>
                  <a:pt x="53" y="152"/>
                </a:lnTo>
                <a:lnTo>
                  <a:pt x="54" y="152"/>
                </a:lnTo>
                <a:lnTo>
                  <a:pt x="55" y="152"/>
                </a:lnTo>
                <a:lnTo>
                  <a:pt x="55" y="151"/>
                </a:lnTo>
                <a:lnTo>
                  <a:pt x="54" y="150"/>
                </a:lnTo>
                <a:lnTo>
                  <a:pt x="56" y="150"/>
                </a:lnTo>
                <a:lnTo>
                  <a:pt x="57" y="150"/>
                </a:lnTo>
                <a:lnTo>
                  <a:pt x="57" y="150"/>
                </a:lnTo>
                <a:lnTo>
                  <a:pt x="59" y="151"/>
                </a:lnTo>
                <a:lnTo>
                  <a:pt x="60" y="151"/>
                </a:lnTo>
                <a:lnTo>
                  <a:pt x="61" y="151"/>
                </a:lnTo>
                <a:lnTo>
                  <a:pt x="62" y="151"/>
                </a:lnTo>
                <a:lnTo>
                  <a:pt x="63" y="151"/>
                </a:lnTo>
                <a:lnTo>
                  <a:pt x="64" y="151"/>
                </a:lnTo>
                <a:lnTo>
                  <a:pt x="64" y="151"/>
                </a:lnTo>
                <a:lnTo>
                  <a:pt x="65" y="151"/>
                </a:lnTo>
                <a:lnTo>
                  <a:pt x="66" y="152"/>
                </a:lnTo>
                <a:lnTo>
                  <a:pt x="67" y="152"/>
                </a:lnTo>
                <a:lnTo>
                  <a:pt x="68" y="151"/>
                </a:lnTo>
                <a:lnTo>
                  <a:pt x="68" y="151"/>
                </a:lnTo>
                <a:lnTo>
                  <a:pt x="69" y="150"/>
                </a:lnTo>
                <a:lnTo>
                  <a:pt x="70" y="150"/>
                </a:lnTo>
                <a:lnTo>
                  <a:pt x="71" y="150"/>
                </a:lnTo>
                <a:lnTo>
                  <a:pt x="72" y="149"/>
                </a:lnTo>
                <a:lnTo>
                  <a:pt x="73" y="149"/>
                </a:lnTo>
                <a:lnTo>
                  <a:pt x="74" y="150"/>
                </a:lnTo>
                <a:lnTo>
                  <a:pt x="74" y="150"/>
                </a:lnTo>
                <a:lnTo>
                  <a:pt x="75" y="150"/>
                </a:lnTo>
                <a:lnTo>
                  <a:pt x="76" y="150"/>
                </a:lnTo>
                <a:lnTo>
                  <a:pt x="77" y="150"/>
                </a:lnTo>
                <a:lnTo>
                  <a:pt x="78" y="150"/>
                </a:lnTo>
                <a:lnTo>
                  <a:pt x="79" y="150"/>
                </a:lnTo>
                <a:lnTo>
                  <a:pt x="80" y="149"/>
                </a:lnTo>
                <a:lnTo>
                  <a:pt x="80" y="149"/>
                </a:lnTo>
                <a:lnTo>
                  <a:pt x="81" y="149"/>
                </a:lnTo>
                <a:lnTo>
                  <a:pt x="82" y="149"/>
                </a:lnTo>
                <a:lnTo>
                  <a:pt x="83" y="149"/>
                </a:lnTo>
                <a:lnTo>
                  <a:pt x="85" y="149"/>
                </a:lnTo>
                <a:lnTo>
                  <a:pt x="86" y="149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88" y="151"/>
                </a:lnTo>
                <a:lnTo>
                  <a:pt x="89" y="151"/>
                </a:lnTo>
                <a:lnTo>
                  <a:pt x="89" y="151"/>
                </a:lnTo>
                <a:lnTo>
                  <a:pt x="89" y="152"/>
                </a:lnTo>
                <a:lnTo>
                  <a:pt x="91" y="153"/>
                </a:lnTo>
                <a:lnTo>
                  <a:pt x="92" y="153"/>
                </a:lnTo>
                <a:lnTo>
                  <a:pt x="92" y="154"/>
                </a:lnTo>
                <a:lnTo>
                  <a:pt x="92" y="155"/>
                </a:lnTo>
                <a:lnTo>
                  <a:pt x="93" y="156"/>
                </a:lnTo>
                <a:lnTo>
                  <a:pt x="93" y="157"/>
                </a:lnTo>
                <a:lnTo>
                  <a:pt x="94" y="157"/>
                </a:lnTo>
                <a:lnTo>
                  <a:pt x="95" y="158"/>
                </a:lnTo>
                <a:lnTo>
                  <a:pt x="96" y="158"/>
                </a:lnTo>
                <a:lnTo>
                  <a:pt x="97" y="158"/>
                </a:lnTo>
                <a:lnTo>
                  <a:pt x="98" y="158"/>
                </a:lnTo>
                <a:lnTo>
                  <a:pt x="98" y="159"/>
                </a:lnTo>
                <a:lnTo>
                  <a:pt x="98" y="159"/>
                </a:lnTo>
                <a:lnTo>
                  <a:pt x="99" y="160"/>
                </a:lnTo>
                <a:lnTo>
                  <a:pt x="100" y="160"/>
                </a:lnTo>
                <a:lnTo>
                  <a:pt x="100" y="161"/>
                </a:lnTo>
                <a:lnTo>
                  <a:pt x="100" y="161"/>
                </a:lnTo>
                <a:lnTo>
                  <a:pt x="100" y="162"/>
                </a:lnTo>
                <a:lnTo>
                  <a:pt x="101" y="162"/>
                </a:lnTo>
                <a:lnTo>
                  <a:pt x="102" y="162"/>
                </a:lnTo>
                <a:lnTo>
                  <a:pt x="103" y="162"/>
                </a:lnTo>
                <a:lnTo>
                  <a:pt x="103" y="163"/>
                </a:lnTo>
                <a:lnTo>
                  <a:pt x="103" y="163"/>
                </a:lnTo>
                <a:lnTo>
                  <a:pt x="103" y="165"/>
                </a:lnTo>
                <a:lnTo>
                  <a:pt x="104" y="165"/>
                </a:lnTo>
                <a:lnTo>
                  <a:pt x="104" y="166"/>
                </a:lnTo>
                <a:lnTo>
                  <a:pt x="105" y="166"/>
                </a:lnTo>
                <a:lnTo>
                  <a:pt x="105" y="167"/>
                </a:lnTo>
                <a:lnTo>
                  <a:pt x="106" y="168"/>
                </a:lnTo>
                <a:lnTo>
                  <a:pt x="107" y="168"/>
                </a:lnTo>
                <a:lnTo>
                  <a:pt x="107" y="168"/>
                </a:lnTo>
                <a:lnTo>
                  <a:pt x="108" y="167"/>
                </a:lnTo>
                <a:lnTo>
                  <a:pt x="108" y="167"/>
                </a:lnTo>
                <a:lnTo>
                  <a:pt x="109" y="166"/>
                </a:lnTo>
                <a:lnTo>
                  <a:pt x="110" y="166"/>
                </a:lnTo>
                <a:lnTo>
                  <a:pt x="110" y="165"/>
                </a:lnTo>
                <a:lnTo>
                  <a:pt x="110" y="164"/>
                </a:lnTo>
                <a:lnTo>
                  <a:pt x="111" y="164"/>
                </a:lnTo>
                <a:lnTo>
                  <a:pt x="113" y="165"/>
                </a:lnTo>
                <a:lnTo>
                  <a:pt x="113" y="165"/>
                </a:lnTo>
                <a:lnTo>
                  <a:pt x="114" y="163"/>
                </a:lnTo>
                <a:lnTo>
                  <a:pt x="115" y="163"/>
                </a:lnTo>
                <a:lnTo>
                  <a:pt x="115" y="161"/>
                </a:lnTo>
                <a:lnTo>
                  <a:pt x="117" y="160"/>
                </a:lnTo>
                <a:lnTo>
                  <a:pt x="117" y="159"/>
                </a:lnTo>
                <a:lnTo>
                  <a:pt x="118" y="159"/>
                </a:lnTo>
                <a:lnTo>
                  <a:pt x="118" y="158"/>
                </a:lnTo>
                <a:lnTo>
                  <a:pt x="118" y="156"/>
                </a:lnTo>
                <a:lnTo>
                  <a:pt x="118" y="155"/>
                </a:lnTo>
                <a:lnTo>
                  <a:pt x="118" y="154"/>
                </a:lnTo>
                <a:lnTo>
                  <a:pt x="119" y="153"/>
                </a:lnTo>
                <a:lnTo>
                  <a:pt x="120" y="153"/>
                </a:lnTo>
                <a:lnTo>
                  <a:pt x="120" y="154"/>
                </a:lnTo>
                <a:lnTo>
                  <a:pt x="121" y="153"/>
                </a:lnTo>
                <a:lnTo>
                  <a:pt x="121" y="153"/>
                </a:lnTo>
                <a:lnTo>
                  <a:pt x="122" y="152"/>
                </a:lnTo>
                <a:lnTo>
                  <a:pt x="122" y="151"/>
                </a:lnTo>
                <a:lnTo>
                  <a:pt x="123" y="151"/>
                </a:lnTo>
                <a:lnTo>
                  <a:pt x="124" y="151"/>
                </a:lnTo>
                <a:lnTo>
                  <a:pt x="125" y="151"/>
                </a:lnTo>
                <a:lnTo>
                  <a:pt x="126" y="150"/>
                </a:lnTo>
                <a:lnTo>
                  <a:pt x="127" y="150"/>
                </a:lnTo>
                <a:lnTo>
                  <a:pt x="128" y="150"/>
                </a:lnTo>
                <a:lnTo>
                  <a:pt x="129" y="150"/>
                </a:lnTo>
                <a:lnTo>
                  <a:pt x="130" y="151"/>
                </a:lnTo>
                <a:lnTo>
                  <a:pt x="131" y="151"/>
                </a:lnTo>
                <a:lnTo>
                  <a:pt x="132" y="151"/>
                </a:lnTo>
                <a:lnTo>
                  <a:pt x="133" y="152"/>
                </a:lnTo>
                <a:lnTo>
                  <a:pt x="134" y="153"/>
                </a:lnTo>
                <a:lnTo>
                  <a:pt x="135" y="154"/>
                </a:lnTo>
                <a:lnTo>
                  <a:pt x="136" y="153"/>
                </a:lnTo>
                <a:lnTo>
                  <a:pt x="136" y="154"/>
                </a:lnTo>
                <a:lnTo>
                  <a:pt x="136" y="155"/>
                </a:lnTo>
                <a:lnTo>
                  <a:pt x="136" y="156"/>
                </a:lnTo>
                <a:lnTo>
                  <a:pt x="138" y="156"/>
                </a:lnTo>
                <a:lnTo>
                  <a:pt x="138" y="156"/>
                </a:lnTo>
                <a:lnTo>
                  <a:pt x="139" y="156"/>
                </a:lnTo>
                <a:lnTo>
                  <a:pt x="139" y="156"/>
                </a:lnTo>
                <a:lnTo>
                  <a:pt x="140" y="155"/>
                </a:lnTo>
                <a:lnTo>
                  <a:pt x="141" y="155"/>
                </a:lnTo>
                <a:lnTo>
                  <a:pt x="141" y="156"/>
                </a:lnTo>
                <a:lnTo>
                  <a:pt x="142" y="156"/>
                </a:lnTo>
                <a:lnTo>
                  <a:pt x="143" y="155"/>
                </a:lnTo>
                <a:lnTo>
                  <a:pt x="144" y="155"/>
                </a:lnTo>
                <a:lnTo>
                  <a:pt x="144" y="155"/>
                </a:lnTo>
                <a:lnTo>
                  <a:pt x="144" y="153"/>
                </a:lnTo>
                <a:lnTo>
                  <a:pt x="143" y="152"/>
                </a:lnTo>
                <a:lnTo>
                  <a:pt x="143" y="152"/>
                </a:lnTo>
                <a:lnTo>
                  <a:pt x="143" y="151"/>
                </a:lnTo>
                <a:lnTo>
                  <a:pt x="141" y="149"/>
                </a:lnTo>
                <a:lnTo>
                  <a:pt x="141" y="149"/>
                </a:lnTo>
                <a:lnTo>
                  <a:pt x="142" y="148"/>
                </a:lnTo>
                <a:lnTo>
                  <a:pt x="142" y="147"/>
                </a:lnTo>
                <a:lnTo>
                  <a:pt x="142" y="147"/>
                </a:lnTo>
                <a:lnTo>
                  <a:pt x="142" y="146"/>
                </a:lnTo>
                <a:lnTo>
                  <a:pt x="142" y="145"/>
                </a:lnTo>
                <a:lnTo>
                  <a:pt x="142" y="144"/>
                </a:lnTo>
                <a:lnTo>
                  <a:pt x="142" y="143"/>
                </a:lnTo>
                <a:lnTo>
                  <a:pt x="142" y="142"/>
                </a:lnTo>
                <a:lnTo>
                  <a:pt x="143" y="141"/>
                </a:lnTo>
                <a:lnTo>
                  <a:pt x="142" y="141"/>
                </a:lnTo>
                <a:lnTo>
                  <a:pt x="142" y="140"/>
                </a:lnTo>
                <a:lnTo>
                  <a:pt x="143" y="139"/>
                </a:lnTo>
                <a:lnTo>
                  <a:pt x="144" y="140"/>
                </a:lnTo>
                <a:lnTo>
                  <a:pt x="144" y="140"/>
                </a:lnTo>
                <a:lnTo>
                  <a:pt x="145" y="140"/>
                </a:lnTo>
                <a:lnTo>
                  <a:pt x="146" y="141"/>
                </a:lnTo>
                <a:lnTo>
                  <a:pt x="147" y="142"/>
                </a:lnTo>
                <a:lnTo>
                  <a:pt x="148" y="142"/>
                </a:lnTo>
                <a:lnTo>
                  <a:pt x="148" y="142"/>
                </a:lnTo>
                <a:lnTo>
                  <a:pt x="149" y="141"/>
                </a:lnTo>
                <a:lnTo>
                  <a:pt x="149" y="141"/>
                </a:lnTo>
                <a:lnTo>
                  <a:pt x="150" y="141"/>
                </a:lnTo>
                <a:lnTo>
                  <a:pt x="151" y="141"/>
                </a:lnTo>
                <a:lnTo>
                  <a:pt x="152" y="141"/>
                </a:lnTo>
                <a:lnTo>
                  <a:pt x="153" y="140"/>
                </a:lnTo>
                <a:lnTo>
                  <a:pt x="153" y="139"/>
                </a:lnTo>
                <a:lnTo>
                  <a:pt x="155" y="138"/>
                </a:lnTo>
                <a:lnTo>
                  <a:pt x="156" y="138"/>
                </a:lnTo>
                <a:lnTo>
                  <a:pt x="156" y="137"/>
                </a:lnTo>
                <a:lnTo>
                  <a:pt x="157" y="137"/>
                </a:lnTo>
                <a:lnTo>
                  <a:pt x="157" y="137"/>
                </a:lnTo>
                <a:lnTo>
                  <a:pt x="158" y="136"/>
                </a:lnTo>
                <a:lnTo>
                  <a:pt x="158" y="136"/>
                </a:lnTo>
                <a:lnTo>
                  <a:pt x="159" y="135"/>
                </a:lnTo>
                <a:lnTo>
                  <a:pt x="160" y="135"/>
                </a:lnTo>
                <a:lnTo>
                  <a:pt x="160" y="134"/>
                </a:lnTo>
                <a:lnTo>
                  <a:pt x="162" y="134"/>
                </a:lnTo>
                <a:lnTo>
                  <a:pt x="163" y="134"/>
                </a:lnTo>
                <a:lnTo>
                  <a:pt x="164" y="134"/>
                </a:lnTo>
                <a:lnTo>
                  <a:pt x="165" y="135"/>
                </a:lnTo>
                <a:lnTo>
                  <a:pt x="165" y="135"/>
                </a:lnTo>
                <a:lnTo>
                  <a:pt x="167" y="136"/>
                </a:lnTo>
                <a:lnTo>
                  <a:pt x="167" y="136"/>
                </a:lnTo>
                <a:lnTo>
                  <a:pt x="167" y="137"/>
                </a:lnTo>
                <a:lnTo>
                  <a:pt x="167" y="138"/>
                </a:lnTo>
                <a:lnTo>
                  <a:pt x="167" y="139"/>
                </a:lnTo>
                <a:lnTo>
                  <a:pt x="168" y="141"/>
                </a:lnTo>
                <a:lnTo>
                  <a:pt x="168" y="141"/>
                </a:lnTo>
                <a:lnTo>
                  <a:pt x="168" y="142"/>
                </a:lnTo>
                <a:lnTo>
                  <a:pt x="169" y="143"/>
                </a:lnTo>
                <a:lnTo>
                  <a:pt x="168" y="144"/>
                </a:lnTo>
                <a:lnTo>
                  <a:pt x="168" y="145"/>
                </a:lnTo>
                <a:lnTo>
                  <a:pt x="168" y="146"/>
                </a:lnTo>
                <a:lnTo>
                  <a:pt x="169" y="147"/>
                </a:lnTo>
                <a:lnTo>
                  <a:pt x="170" y="147"/>
                </a:lnTo>
                <a:lnTo>
                  <a:pt x="170" y="147"/>
                </a:lnTo>
                <a:lnTo>
                  <a:pt x="170" y="148"/>
                </a:lnTo>
                <a:lnTo>
                  <a:pt x="170" y="148"/>
                </a:lnTo>
                <a:lnTo>
                  <a:pt x="169" y="149"/>
                </a:lnTo>
                <a:lnTo>
                  <a:pt x="169" y="150"/>
                </a:lnTo>
                <a:lnTo>
                  <a:pt x="169" y="151"/>
                </a:lnTo>
                <a:lnTo>
                  <a:pt x="169" y="151"/>
                </a:lnTo>
                <a:lnTo>
                  <a:pt x="170" y="151"/>
                </a:lnTo>
                <a:lnTo>
                  <a:pt x="171" y="152"/>
                </a:lnTo>
                <a:lnTo>
                  <a:pt x="172" y="152"/>
                </a:lnTo>
                <a:lnTo>
                  <a:pt x="173" y="152"/>
                </a:lnTo>
                <a:lnTo>
                  <a:pt x="173" y="153"/>
                </a:lnTo>
                <a:lnTo>
                  <a:pt x="174" y="153"/>
                </a:lnTo>
                <a:lnTo>
                  <a:pt x="175" y="153"/>
                </a:lnTo>
                <a:lnTo>
                  <a:pt x="176" y="153"/>
                </a:lnTo>
                <a:lnTo>
                  <a:pt x="177" y="152"/>
                </a:lnTo>
                <a:lnTo>
                  <a:pt x="178" y="152"/>
                </a:lnTo>
                <a:lnTo>
                  <a:pt x="178" y="152"/>
                </a:lnTo>
                <a:lnTo>
                  <a:pt x="179" y="151"/>
                </a:lnTo>
                <a:lnTo>
                  <a:pt x="179" y="150"/>
                </a:lnTo>
                <a:lnTo>
                  <a:pt x="179" y="149"/>
                </a:lnTo>
                <a:lnTo>
                  <a:pt x="179" y="149"/>
                </a:lnTo>
                <a:lnTo>
                  <a:pt x="180" y="149"/>
                </a:lnTo>
                <a:lnTo>
                  <a:pt x="181" y="149"/>
                </a:lnTo>
                <a:lnTo>
                  <a:pt x="183" y="149"/>
                </a:lnTo>
                <a:lnTo>
                  <a:pt x="184" y="148"/>
                </a:lnTo>
                <a:lnTo>
                  <a:pt x="184" y="147"/>
                </a:lnTo>
                <a:lnTo>
                  <a:pt x="185" y="147"/>
                </a:lnTo>
                <a:lnTo>
                  <a:pt x="185" y="146"/>
                </a:lnTo>
                <a:lnTo>
                  <a:pt x="185" y="144"/>
                </a:lnTo>
                <a:lnTo>
                  <a:pt x="186" y="144"/>
                </a:lnTo>
                <a:lnTo>
                  <a:pt x="186" y="144"/>
                </a:lnTo>
                <a:lnTo>
                  <a:pt x="187" y="143"/>
                </a:lnTo>
                <a:lnTo>
                  <a:pt x="187" y="142"/>
                </a:lnTo>
                <a:lnTo>
                  <a:pt x="188" y="143"/>
                </a:lnTo>
                <a:lnTo>
                  <a:pt x="188" y="142"/>
                </a:lnTo>
                <a:lnTo>
                  <a:pt x="188" y="141"/>
                </a:lnTo>
                <a:lnTo>
                  <a:pt x="188" y="141"/>
                </a:lnTo>
                <a:lnTo>
                  <a:pt x="188" y="140"/>
                </a:lnTo>
                <a:lnTo>
                  <a:pt x="189" y="139"/>
                </a:lnTo>
                <a:lnTo>
                  <a:pt x="190" y="138"/>
                </a:lnTo>
                <a:lnTo>
                  <a:pt x="190" y="137"/>
                </a:lnTo>
                <a:lnTo>
                  <a:pt x="191" y="137"/>
                </a:lnTo>
                <a:lnTo>
                  <a:pt x="191" y="137"/>
                </a:lnTo>
                <a:lnTo>
                  <a:pt x="192" y="137"/>
                </a:lnTo>
                <a:lnTo>
                  <a:pt x="193" y="136"/>
                </a:lnTo>
                <a:lnTo>
                  <a:pt x="193" y="136"/>
                </a:lnTo>
                <a:lnTo>
                  <a:pt x="193" y="135"/>
                </a:lnTo>
                <a:lnTo>
                  <a:pt x="194" y="135"/>
                </a:lnTo>
                <a:lnTo>
                  <a:pt x="195" y="134"/>
                </a:lnTo>
                <a:lnTo>
                  <a:pt x="195" y="134"/>
                </a:lnTo>
                <a:lnTo>
                  <a:pt x="196" y="132"/>
                </a:lnTo>
                <a:lnTo>
                  <a:pt x="196" y="131"/>
                </a:lnTo>
                <a:lnTo>
                  <a:pt x="197" y="131"/>
                </a:lnTo>
                <a:lnTo>
                  <a:pt x="197" y="130"/>
                </a:lnTo>
                <a:lnTo>
                  <a:pt x="197" y="129"/>
                </a:lnTo>
                <a:lnTo>
                  <a:pt x="196" y="128"/>
                </a:lnTo>
                <a:lnTo>
                  <a:pt x="197" y="127"/>
                </a:lnTo>
                <a:lnTo>
                  <a:pt x="196" y="126"/>
                </a:lnTo>
                <a:lnTo>
                  <a:pt x="196" y="125"/>
                </a:lnTo>
                <a:lnTo>
                  <a:pt x="196" y="124"/>
                </a:lnTo>
                <a:lnTo>
                  <a:pt x="196" y="124"/>
                </a:lnTo>
                <a:lnTo>
                  <a:pt x="196" y="123"/>
                </a:lnTo>
                <a:lnTo>
                  <a:pt x="195" y="122"/>
                </a:lnTo>
                <a:lnTo>
                  <a:pt x="195" y="121"/>
                </a:lnTo>
                <a:lnTo>
                  <a:pt x="195" y="121"/>
                </a:lnTo>
                <a:lnTo>
                  <a:pt x="195" y="120"/>
                </a:lnTo>
                <a:lnTo>
                  <a:pt x="196" y="120"/>
                </a:lnTo>
                <a:lnTo>
                  <a:pt x="196" y="118"/>
                </a:lnTo>
                <a:lnTo>
                  <a:pt x="197" y="117"/>
                </a:lnTo>
                <a:lnTo>
                  <a:pt x="197" y="115"/>
                </a:lnTo>
                <a:lnTo>
                  <a:pt x="198" y="114"/>
                </a:lnTo>
                <a:lnTo>
                  <a:pt x="198" y="114"/>
                </a:lnTo>
                <a:lnTo>
                  <a:pt x="198" y="113"/>
                </a:lnTo>
                <a:lnTo>
                  <a:pt x="197" y="112"/>
                </a:lnTo>
                <a:lnTo>
                  <a:pt x="198" y="111"/>
                </a:lnTo>
                <a:lnTo>
                  <a:pt x="198" y="112"/>
                </a:lnTo>
                <a:lnTo>
                  <a:pt x="199" y="112"/>
                </a:lnTo>
                <a:lnTo>
                  <a:pt x="200" y="111"/>
                </a:lnTo>
                <a:lnTo>
                  <a:pt x="200" y="110"/>
                </a:lnTo>
                <a:lnTo>
                  <a:pt x="201" y="110"/>
                </a:lnTo>
                <a:lnTo>
                  <a:pt x="202" y="108"/>
                </a:lnTo>
                <a:lnTo>
                  <a:pt x="203" y="108"/>
                </a:lnTo>
                <a:lnTo>
                  <a:pt x="203" y="108"/>
                </a:lnTo>
                <a:lnTo>
                  <a:pt x="205" y="107"/>
                </a:lnTo>
                <a:lnTo>
                  <a:pt x="205" y="106"/>
                </a:lnTo>
                <a:lnTo>
                  <a:pt x="207" y="106"/>
                </a:lnTo>
                <a:lnTo>
                  <a:pt x="208" y="105"/>
                </a:lnTo>
                <a:lnTo>
                  <a:pt x="208" y="105"/>
                </a:lnTo>
                <a:lnTo>
                  <a:pt x="209" y="105"/>
                </a:lnTo>
                <a:lnTo>
                  <a:pt x="210" y="105"/>
                </a:lnTo>
                <a:lnTo>
                  <a:pt x="211" y="106"/>
                </a:lnTo>
                <a:lnTo>
                  <a:pt x="212" y="106"/>
                </a:lnTo>
                <a:lnTo>
                  <a:pt x="212" y="107"/>
                </a:lnTo>
                <a:lnTo>
                  <a:pt x="213" y="109"/>
                </a:lnTo>
                <a:lnTo>
                  <a:pt x="213" y="109"/>
                </a:lnTo>
                <a:lnTo>
                  <a:pt x="214" y="109"/>
                </a:lnTo>
                <a:lnTo>
                  <a:pt x="215" y="109"/>
                </a:lnTo>
                <a:lnTo>
                  <a:pt x="216" y="109"/>
                </a:lnTo>
                <a:lnTo>
                  <a:pt x="217" y="108"/>
                </a:lnTo>
                <a:lnTo>
                  <a:pt x="218" y="107"/>
                </a:lnTo>
                <a:lnTo>
                  <a:pt x="218" y="106"/>
                </a:lnTo>
                <a:lnTo>
                  <a:pt x="219" y="106"/>
                </a:lnTo>
                <a:lnTo>
                  <a:pt x="220" y="106"/>
                </a:lnTo>
                <a:lnTo>
                  <a:pt x="221" y="106"/>
                </a:lnTo>
                <a:lnTo>
                  <a:pt x="222" y="106"/>
                </a:lnTo>
                <a:lnTo>
                  <a:pt x="222" y="107"/>
                </a:lnTo>
                <a:lnTo>
                  <a:pt x="222" y="108"/>
                </a:lnTo>
                <a:lnTo>
                  <a:pt x="223" y="109"/>
                </a:lnTo>
                <a:lnTo>
                  <a:pt x="224" y="108"/>
                </a:lnTo>
                <a:lnTo>
                  <a:pt x="224" y="108"/>
                </a:lnTo>
                <a:lnTo>
                  <a:pt x="226" y="108"/>
                </a:lnTo>
                <a:lnTo>
                  <a:pt x="228" y="108"/>
                </a:lnTo>
                <a:lnTo>
                  <a:pt x="229" y="109"/>
                </a:lnTo>
                <a:lnTo>
                  <a:pt x="229" y="109"/>
                </a:lnTo>
                <a:lnTo>
                  <a:pt x="230" y="109"/>
                </a:lnTo>
                <a:lnTo>
                  <a:pt x="230" y="108"/>
                </a:lnTo>
                <a:lnTo>
                  <a:pt x="231" y="108"/>
                </a:lnTo>
                <a:lnTo>
                  <a:pt x="231" y="108"/>
                </a:lnTo>
                <a:lnTo>
                  <a:pt x="232" y="107"/>
                </a:lnTo>
                <a:lnTo>
                  <a:pt x="232" y="106"/>
                </a:lnTo>
                <a:lnTo>
                  <a:pt x="234" y="106"/>
                </a:lnTo>
                <a:lnTo>
                  <a:pt x="234" y="105"/>
                </a:lnTo>
                <a:lnTo>
                  <a:pt x="235" y="105"/>
                </a:lnTo>
                <a:lnTo>
                  <a:pt x="236" y="105"/>
                </a:lnTo>
                <a:lnTo>
                  <a:pt x="237" y="104"/>
                </a:lnTo>
                <a:lnTo>
                  <a:pt x="239" y="105"/>
                </a:lnTo>
                <a:lnTo>
                  <a:pt x="241" y="105"/>
                </a:lnTo>
                <a:lnTo>
                  <a:pt x="242" y="104"/>
                </a:lnTo>
                <a:lnTo>
                  <a:pt x="243" y="104"/>
                </a:lnTo>
                <a:lnTo>
                  <a:pt x="244" y="104"/>
                </a:lnTo>
                <a:lnTo>
                  <a:pt x="245" y="104"/>
                </a:lnTo>
                <a:lnTo>
                  <a:pt x="246" y="104"/>
                </a:lnTo>
                <a:lnTo>
                  <a:pt x="247" y="104"/>
                </a:lnTo>
                <a:lnTo>
                  <a:pt x="247" y="104"/>
                </a:lnTo>
                <a:lnTo>
                  <a:pt x="248" y="103"/>
                </a:lnTo>
                <a:lnTo>
                  <a:pt x="248" y="103"/>
                </a:lnTo>
                <a:lnTo>
                  <a:pt x="249" y="103"/>
                </a:lnTo>
                <a:lnTo>
                  <a:pt x="250" y="102"/>
                </a:lnTo>
                <a:lnTo>
                  <a:pt x="251" y="102"/>
                </a:lnTo>
                <a:lnTo>
                  <a:pt x="252" y="102"/>
                </a:lnTo>
                <a:lnTo>
                  <a:pt x="253" y="101"/>
                </a:lnTo>
                <a:lnTo>
                  <a:pt x="255" y="101"/>
                </a:lnTo>
                <a:lnTo>
                  <a:pt x="255" y="101"/>
                </a:lnTo>
                <a:lnTo>
                  <a:pt x="257" y="101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60" y="100"/>
                </a:lnTo>
                <a:lnTo>
                  <a:pt x="260" y="101"/>
                </a:lnTo>
                <a:lnTo>
                  <a:pt x="260" y="101"/>
                </a:lnTo>
                <a:lnTo>
                  <a:pt x="260" y="101"/>
                </a:lnTo>
                <a:lnTo>
                  <a:pt x="259" y="102"/>
                </a:lnTo>
                <a:lnTo>
                  <a:pt x="259" y="105"/>
                </a:lnTo>
                <a:lnTo>
                  <a:pt x="259" y="106"/>
                </a:lnTo>
                <a:lnTo>
                  <a:pt x="259" y="106"/>
                </a:lnTo>
                <a:lnTo>
                  <a:pt x="260" y="107"/>
                </a:lnTo>
                <a:lnTo>
                  <a:pt x="261" y="107"/>
                </a:lnTo>
                <a:lnTo>
                  <a:pt x="262" y="106"/>
                </a:lnTo>
                <a:lnTo>
                  <a:pt x="262" y="106"/>
                </a:lnTo>
                <a:lnTo>
                  <a:pt x="263" y="106"/>
                </a:lnTo>
                <a:lnTo>
                  <a:pt x="264" y="106"/>
                </a:lnTo>
                <a:lnTo>
                  <a:pt x="265" y="106"/>
                </a:lnTo>
                <a:lnTo>
                  <a:pt x="266" y="106"/>
                </a:lnTo>
                <a:lnTo>
                  <a:pt x="267" y="106"/>
                </a:lnTo>
                <a:lnTo>
                  <a:pt x="268" y="106"/>
                </a:lnTo>
                <a:lnTo>
                  <a:pt x="269" y="106"/>
                </a:lnTo>
                <a:lnTo>
                  <a:pt x="269" y="106"/>
                </a:lnTo>
                <a:lnTo>
                  <a:pt x="270" y="105"/>
                </a:lnTo>
                <a:lnTo>
                  <a:pt x="270" y="105"/>
                </a:lnTo>
                <a:lnTo>
                  <a:pt x="271" y="104"/>
                </a:lnTo>
                <a:lnTo>
                  <a:pt x="273" y="103"/>
                </a:lnTo>
                <a:lnTo>
                  <a:pt x="274" y="103"/>
                </a:lnTo>
                <a:lnTo>
                  <a:pt x="274" y="102"/>
                </a:lnTo>
                <a:lnTo>
                  <a:pt x="275" y="102"/>
                </a:lnTo>
                <a:lnTo>
                  <a:pt x="277" y="102"/>
                </a:lnTo>
                <a:lnTo>
                  <a:pt x="278" y="102"/>
                </a:lnTo>
                <a:lnTo>
                  <a:pt x="278" y="101"/>
                </a:lnTo>
                <a:lnTo>
                  <a:pt x="278" y="100"/>
                </a:lnTo>
                <a:lnTo>
                  <a:pt x="278" y="100"/>
                </a:lnTo>
                <a:lnTo>
                  <a:pt x="278" y="99"/>
                </a:lnTo>
                <a:lnTo>
                  <a:pt x="277" y="98"/>
                </a:lnTo>
                <a:lnTo>
                  <a:pt x="277" y="97"/>
                </a:lnTo>
                <a:lnTo>
                  <a:pt x="277" y="96"/>
                </a:lnTo>
                <a:lnTo>
                  <a:pt x="277" y="95"/>
                </a:lnTo>
                <a:lnTo>
                  <a:pt x="277" y="94"/>
                </a:lnTo>
                <a:lnTo>
                  <a:pt x="277" y="94"/>
                </a:lnTo>
                <a:lnTo>
                  <a:pt x="277" y="93"/>
                </a:lnTo>
                <a:lnTo>
                  <a:pt x="277" y="92"/>
                </a:lnTo>
                <a:lnTo>
                  <a:pt x="277" y="91"/>
                </a:lnTo>
                <a:lnTo>
                  <a:pt x="276" y="91"/>
                </a:lnTo>
                <a:lnTo>
                  <a:pt x="277" y="90"/>
                </a:lnTo>
                <a:lnTo>
                  <a:pt x="278" y="89"/>
                </a:lnTo>
                <a:lnTo>
                  <a:pt x="279" y="89"/>
                </a:lnTo>
                <a:lnTo>
                  <a:pt x="279" y="88"/>
                </a:lnTo>
                <a:lnTo>
                  <a:pt x="279" y="87"/>
                </a:lnTo>
                <a:lnTo>
                  <a:pt x="279" y="86"/>
                </a:lnTo>
                <a:lnTo>
                  <a:pt x="278" y="84"/>
                </a:lnTo>
                <a:lnTo>
                  <a:pt x="278" y="84"/>
                </a:lnTo>
                <a:lnTo>
                  <a:pt x="278" y="82"/>
                </a:lnTo>
                <a:lnTo>
                  <a:pt x="278" y="81"/>
                </a:lnTo>
                <a:lnTo>
                  <a:pt x="278" y="80"/>
                </a:lnTo>
                <a:lnTo>
                  <a:pt x="279" y="79"/>
                </a:lnTo>
                <a:lnTo>
                  <a:pt x="279" y="79"/>
                </a:lnTo>
                <a:lnTo>
                  <a:pt x="279" y="78"/>
                </a:lnTo>
                <a:lnTo>
                  <a:pt x="280" y="78"/>
                </a:lnTo>
                <a:lnTo>
                  <a:pt x="280" y="78"/>
                </a:lnTo>
                <a:lnTo>
                  <a:pt x="281" y="79"/>
                </a:lnTo>
                <a:lnTo>
                  <a:pt x="282" y="79"/>
                </a:lnTo>
                <a:lnTo>
                  <a:pt x="283" y="79"/>
                </a:lnTo>
                <a:lnTo>
                  <a:pt x="283" y="79"/>
                </a:lnTo>
                <a:lnTo>
                  <a:pt x="284" y="78"/>
                </a:lnTo>
                <a:lnTo>
                  <a:pt x="285" y="77"/>
                </a:lnTo>
                <a:lnTo>
                  <a:pt x="286" y="77"/>
                </a:lnTo>
                <a:lnTo>
                  <a:pt x="287" y="77"/>
                </a:lnTo>
                <a:lnTo>
                  <a:pt x="288" y="77"/>
                </a:lnTo>
                <a:lnTo>
                  <a:pt x="288" y="77"/>
                </a:lnTo>
                <a:lnTo>
                  <a:pt x="289" y="78"/>
                </a:lnTo>
                <a:lnTo>
                  <a:pt x="290" y="78"/>
                </a:lnTo>
                <a:lnTo>
                  <a:pt x="289" y="77"/>
                </a:lnTo>
                <a:lnTo>
                  <a:pt x="289" y="76"/>
                </a:lnTo>
                <a:lnTo>
                  <a:pt x="289" y="75"/>
                </a:lnTo>
                <a:lnTo>
                  <a:pt x="289" y="74"/>
                </a:lnTo>
                <a:lnTo>
                  <a:pt x="290" y="74"/>
                </a:lnTo>
                <a:lnTo>
                  <a:pt x="290" y="73"/>
                </a:lnTo>
                <a:lnTo>
                  <a:pt x="291" y="72"/>
                </a:lnTo>
                <a:lnTo>
                  <a:pt x="291" y="71"/>
                </a:lnTo>
                <a:lnTo>
                  <a:pt x="291" y="71"/>
                </a:lnTo>
                <a:lnTo>
                  <a:pt x="292" y="71"/>
                </a:lnTo>
                <a:lnTo>
                  <a:pt x="292" y="70"/>
                </a:lnTo>
                <a:lnTo>
                  <a:pt x="292" y="69"/>
                </a:lnTo>
                <a:lnTo>
                  <a:pt x="292" y="68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4" y="64"/>
                </a:lnTo>
                <a:lnTo>
                  <a:pt x="295" y="63"/>
                </a:lnTo>
                <a:lnTo>
                  <a:pt x="295" y="64"/>
                </a:lnTo>
                <a:lnTo>
                  <a:pt x="296" y="64"/>
                </a:lnTo>
                <a:lnTo>
                  <a:pt x="296" y="65"/>
                </a:lnTo>
                <a:lnTo>
                  <a:pt x="297" y="66"/>
                </a:lnTo>
                <a:lnTo>
                  <a:pt x="298" y="67"/>
                </a:lnTo>
                <a:lnTo>
                  <a:pt x="299" y="66"/>
                </a:lnTo>
                <a:lnTo>
                  <a:pt x="299" y="65"/>
                </a:lnTo>
                <a:lnTo>
                  <a:pt x="299" y="64"/>
                </a:lnTo>
                <a:lnTo>
                  <a:pt x="300" y="63"/>
                </a:lnTo>
                <a:lnTo>
                  <a:pt x="301" y="62"/>
                </a:lnTo>
                <a:lnTo>
                  <a:pt x="301" y="61"/>
                </a:lnTo>
                <a:lnTo>
                  <a:pt x="299" y="61"/>
                </a:lnTo>
                <a:lnTo>
                  <a:pt x="299" y="61"/>
                </a:lnTo>
                <a:lnTo>
                  <a:pt x="298" y="60"/>
                </a:lnTo>
                <a:lnTo>
                  <a:pt x="298" y="59"/>
                </a:lnTo>
                <a:lnTo>
                  <a:pt x="299" y="59"/>
                </a:lnTo>
                <a:lnTo>
                  <a:pt x="299" y="58"/>
                </a:lnTo>
                <a:lnTo>
                  <a:pt x="298" y="57"/>
                </a:lnTo>
                <a:lnTo>
                  <a:pt x="297" y="56"/>
                </a:lnTo>
                <a:lnTo>
                  <a:pt x="297" y="56"/>
                </a:lnTo>
                <a:lnTo>
                  <a:pt x="296" y="56"/>
                </a:lnTo>
                <a:lnTo>
                  <a:pt x="296" y="55"/>
                </a:lnTo>
                <a:lnTo>
                  <a:pt x="295" y="54"/>
                </a:lnTo>
                <a:lnTo>
                  <a:pt x="295" y="53"/>
                </a:lnTo>
                <a:lnTo>
                  <a:pt x="296" y="52"/>
                </a:lnTo>
                <a:lnTo>
                  <a:pt x="299" y="50"/>
                </a:lnTo>
                <a:lnTo>
                  <a:pt x="299" y="49"/>
                </a:lnTo>
                <a:lnTo>
                  <a:pt x="299" y="48"/>
                </a:lnTo>
                <a:lnTo>
                  <a:pt x="298" y="47"/>
                </a:lnTo>
                <a:lnTo>
                  <a:pt x="296" y="47"/>
                </a:lnTo>
                <a:lnTo>
                  <a:pt x="295" y="47"/>
                </a:lnTo>
                <a:lnTo>
                  <a:pt x="295" y="45"/>
                </a:lnTo>
                <a:lnTo>
                  <a:pt x="296" y="45"/>
                </a:lnTo>
                <a:lnTo>
                  <a:pt x="297" y="44"/>
                </a:lnTo>
                <a:lnTo>
                  <a:pt x="298" y="43"/>
                </a:lnTo>
                <a:lnTo>
                  <a:pt x="299" y="42"/>
                </a:lnTo>
                <a:lnTo>
                  <a:pt x="299" y="41"/>
                </a:lnTo>
                <a:lnTo>
                  <a:pt x="298" y="40"/>
                </a:lnTo>
                <a:lnTo>
                  <a:pt x="298" y="38"/>
                </a:lnTo>
                <a:lnTo>
                  <a:pt x="299" y="38"/>
                </a:lnTo>
                <a:lnTo>
                  <a:pt x="299" y="37"/>
                </a:lnTo>
                <a:lnTo>
                  <a:pt x="299" y="37"/>
                </a:lnTo>
                <a:lnTo>
                  <a:pt x="300" y="37"/>
                </a:lnTo>
                <a:lnTo>
                  <a:pt x="301" y="37"/>
                </a:lnTo>
                <a:lnTo>
                  <a:pt x="302" y="37"/>
                </a:lnTo>
                <a:lnTo>
                  <a:pt x="303" y="36"/>
                </a:lnTo>
                <a:lnTo>
                  <a:pt x="303" y="35"/>
                </a:lnTo>
                <a:lnTo>
                  <a:pt x="304" y="34"/>
                </a:lnTo>
                <a:lnTo>
                  <a:pt x="305" y="33"/>
                </a:lnTo>
                <a:lnTo>
                  <a:pt x="306" y="33"/>
                </a:lnTo>
                <a:lnTo>
                  <a:pt x="306" y="33"/>
                </a:lnTo>
                <a:lnTo>
                  <a:pt x="307" y="33"/>
                </a:lnTo>
                <a:lnTo>
                  <a:pt x="309" y="33"/>
                </a:lnTo>
                <a:lnTo>
                  <a:pt x="311" y="35"/>
                </a:lnTo>
                <a:lnTo>
                  <a:pt x="313" y="36"/>
                </a:lnTo>
                <a:lnTo>
                  <a:pt x="313" y="37"/>
                </a:lnTo>
                <a:lnTo>
                  <a:pt x="315" y="38"/>
                </a:lnTo>
                <a:lnTo>
                  <a:pt x="316" y="37"/>
                </a:lnTo>
                <a:lnTo>
                  <a:pt x="316" y="36"/>
                </a:lnTo>
                <a:lnTo>
                  <a:pt x="317" y="35"/>
                </a:lnTo>
                <a:lnTo>
                  <a:pt x="317" y="35"/>
                </a:lnTo>
                <a:lnTo>
                  <a:pt x="317" y="34"/>
                </a:lnTo>
                <a:lnTo>
                  <a:pt x="318" y="33"/>
                </a:lnTo>
                <a:lnTo>
                  <a:pt x="319" y="31"/>
                </a:lnTo>
                <a:lnTo>
                  <a:pt x="321" y="29"/>
                </a:lnTo>
                <a:lnTo>
                  <a:pt x="321" y="28"/>
                </a:lnTo>
                <a:lnTo>
                  <a:pt x="320" y="27"/>
                </a:lnTo>
                <a:lnTo>
                  <a:pt x="320" y="27"/>
                </a:lnTo>
                <a:lnTo>
                  <a:pt x="319" y="24"/>
                </a:lnTo>
                <a:lnTo>
                  <a:pt x="319" y="23"/>
                </a:lnTo>
                <a:lnTo>
                  <a:pt x="320" y="22"/>
                </a:lnTo>
                <a:lnTo>
                  <a:pt x="320" y="21"/>
                </a:lnTo>
                <a:lnTo>
                  <a:pt x="321" y="21"/>
                </a:lnTo>
                <a:lnTo>
                  <a:pt x="323" y="21"/>
                </a:lnTo>
                <a:lnTo>
                  <a:pt x="325" y="20"/>
                </a:lnTo>
                <a:lnTo>
                  <a:pt x="325" y="19"/>
                </a:lnTo>
                <a:lnTo>
                  <a:pt x="326" y="17"/>
                </a:lnTo>
                <a:lnTo>
                  <a:pt x="327" y="16"/>
                </a:lnTo>
                <a:lnTo>
                  <a:pt x="327" y="16"/>
                </a:lnTo>
                <a:lnTo>
                  <a:pt x="328" y="13"/>
                </a:lnTo>
                <a:lnTo>
                  <a:pt x="327" y="12"/>
                </a:lnTo>
                <a:lnTo>
                  <a:pt x="327" y="11"/>
                </a:lnTo>
                <a:lnTo>
                  <a:pt x="329" y="10"/>
                </a:lnTo>
                <a:lnTo>
                  <a:pt x="330" y="9"/>
                </a:lnTo>
                <a:lnTo>
                  <a:pt x="330" y="8"/>
                </a:lnTo>
                <a:lnTo>
                  <a:pt x="331" y="8"/>
                </a:lnTo>
                <a:lnTo>
                  <a:pt x="332" y="6"/>
                </a:lnTo>
                <a:lnTo>
                  <a:pt x="331" y="5"/>
                </a:lnTo>
                <a:lnTo>
                  <a:pt x="331" y="4"/>
                </a:lnTo>
                <a:lnTo>
                  <a:pt x="332" y="2"/>
                </a:lnTo>
                <a:lnTo>
                  <a:pt x="332" y="1"/>
                </a:lnTo>
                <a:lnTo>
                  <a:pt x="332" y="0"/>
                </a:lnTo>
                <a:lnTo>
                  <a:pt x="341" y="0"/>
                </a:lnTo>
                <a:lnTo>
                  <a:pt x="345" y="0"/>
                </a:lnTo>
                <a:lnTo>
                  <a:pt x="350" y="0"/>
                </a:lnTo>
                <a:lnTo>
                  <a:pt x="356" y="0"/>
                </a:lnTo>
                <a:lnTo>
                  <a:pt x="357" y="0"/>
                </a:lnTo>
                <a:lnTo>
                  <a:pt x="362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7" name="Freeform 325">
            <a:extLst>
              <a:ext uri="{FF2B5EF4-FFF2-40B4-BE49-F238E27FC236}">
                <a16:creationId xmlns:a16="http://schemas.microsoft.com/office/drawing/2014/main" xmlns="" id="{190B9C2E-38B9-4EA4-BD21-28134F38D16B}"/>
              </a:ext>
            </a:extLst>
          </p:cNvPr>
          <p:cNvSpPr>
            <a:spLocks/>
          </p:cNvSpPr>
          <p:nvPr/>
        </p:nvSpPr>
        <p:spPr bwMode="auto">
          <a:xfrm>
            <a:off x="2087907" y="2630177"/>
            <a:ext cx="823551" cy="451556"/>
          </a:xfrm>
          <a:custGeom>
            <a:avLst/>
            <a:gdLst>
              <a:gd name="T0" fmla="*/ 463 w 766"/>
              <a:gd name="T1" fmla="*/ 123 h 420"/>
              <a:gd name="T2" fmla="*/ 764 w 766"/>
              <a:gd name="T3" fmla="*/ 290 h 420"/>
              <a:gd name="T4" fmla="*/ 761 w 766"/>
              <a:gd name="T5" fmla="*/ 297 h 420"/>
              <a:gd name="T6" fmla="*/ 747 w 766"/>
              <a:gd name="T7" fmla="*/ 305 h 420"/>
              <a:gd name="T8" fmla="*/ 738 w 766"/>
              <a:gd name="T9" fmla="*/ 312 h 420"/>
              <a:gd name="T10" fmla="*/ 730 w 766"/>
              <a:gd name="T11" fmla="*/ 321 h 420"/>
              <a:gd name="T12" fmla="*/ 723 w 766"/>
              <a:gd name="T13" fmla="*/ 329 h 420"/>
              <a:gd name="T14" fmla="*/ 712 w 766"/>
              <a:gd name="T15" fmla="*/ 334 h 420"/>
              <a:gd name="T16" fmla="*/ 699 w 766"/>
              <a:gd name="T17" fmla="*/ 334 h 420"/>
              <a:gd name="T18" fmla="*/ 689 w 766"/>
              <a:gd name="T19" fmla="*/ 341 h 420"/>
              <a:gd name="T20" fmla="*/ 680 w 766"/>
              <a:gd name="T21" fmla="*/ 349 h 420"/>
              <a:gd name="T22" fmla="*/ 663 w 766"/>
              <a:gd name="T23" fmla="*/ 358 h 420"/>
              <a:gd name="T24" fmla="*/ 650 w 766"/>
              <a:gd name="T25" fmla="*/ 374 h 420"/>
              <a:gd name="T26" fmla="*/ 640 w 766"/>
              <a:gd name="T27" fmla="*/ 369 h 420"/>
              <a:gd name="T28" fmla="*/ 628 w 766"/>
              <a:gd name="T29" fmla="*/ 369 h 420"/>
              <a:gd name="T30" fmla="*/ 620 w 766"/>
              <a:gd name="T31" fmla="*/ 370 h 420"/>
              <a:gd name="T32" fmla="*/ 612 w 766"/>
              <a:gd name="T33" fmla="*/ 377 h 420"/>
              <a:gd name="T34" fmla="*/ 605 w 766"/>
              <a:gd name="T35" fmla="*/ 388 h 420"/>
              <a:gd name="T36" fmla="*/ 599 w 766"/>
              <a:gd name="T37" fmla="*/ 398 h 420"/>
              <a:gd name="T38" fmla="*/ 584 w 766"/>
              <a:gd name="T39" fmla="*/ 406 h 420"/>
              <a:gd name="T40" fmla="*/ 572 w 766"/>
              <a:gd name="T41" fmla="*/ 410 h 420"/>
              <a:gd name="T42" fmla="*/ 545 w 766"/>
              <a:gd name="T43" fmla="*/ 414 h 420"/>
              <a:gd name="T44" fmla="*/ 542 w 766"/>
              <a:gd name="T45" fmla="*/ 405 h 420"/>
              <a:gd name="T46" fmla="*/ 534 w 766"/>
              <a:gd name="T47" fmla="*/ 405 h 420"/>
              <a:gd name="T48" fmla="*/ 524 w 766"/>
              <a:gd name="T49" fmla="*/ 404 h 420"/>
              <a:gd name="T50" fmla="*/ 513 w 766"/>
              <a:gd name="T51" fmla="*/ 403 h 420"/>
              <a:gd name="T52" fmla="*/ 501 w 766"/>
              <a:gd name="T53" fmla="*/ 401 h 420"/>
              <a:gd name="T54" fmla="*/ 489 w 766"/>
              <a:gd name="T55" fmla="*/ 399 h 420"/>
              <a:gd name="T56" fmla="*/ 478 w 766"/>
              <a:gd name="T57" fmla="*/ 399 h 420"/>
              <a:gd name="T58" fmla="*/ 466 w 766"/>
              <a:gd name="T59" fmla="*/ 399 h 420"/>
              <a:gd name="T60" fmla="*/ 451 w 766"/>
              <a:gd name="T61" fmla="*/ 400 h 420"/>
              <a:gd name="T62" fmla="*/ 439 w 766"/>
              <a:gd name="T63" fmla="*/ 397 h 420"/>
              <a:gd name="T64" fmla="*/ 423 w 766"/>
              <a:gd name="T65" fmla="*/ 398 h 420"/>
              <a:gd name="T66" fmla="*/ 410 w 766"/>
              <a:gd name="T67" fmla="*/ 402 h 420"/>
              <a:gd name="T68" fmla="*/ 399 w 766"/>
              <a:gd name="T69" fmla="*/ 409 h 420"/>
              <a:gd name="T70" fmla="*/ 383 w 766"/>
              <a:gd name="T71" fmla="*/ 412 h 420"/>
              <a:gd name="T72" fmla="*/ 368 w 766"/>
              <a:gd name="T73" fmla="*/ 405 h 420"/>
              <a:gd name="T74" fmla="*/ 351 w 766"/>
              <a:gd name="T75" fmla="*/ 281 h 420"/>
              <a:gd name="T76" fmla="*/ 360 w 766"/>
              <a:gd name="T77" fmla="*/ 271 h 420"/>
              <a:gd name="T78" fmla="*/ 353 w 766"/>
              <a:gd name="T79" fmla="*/ 260 h 420"/>
              <a:gd name="T80" fmla="*/ 357 w 766"/>
              <a:gd name="T81" fmla="*/ 252 h 420"/>
              <a:gd name="T82" fmla="*/ 363 w 766"/>
              <a:gd name="T83" fmla="*/ 245 h 420"/>
              <a:gd name="T84" fmla="*/ 356 w 766"/>
              <a:gd name="T85" fmla="*/ 242 h 420"/>
              <a:gd name="T86" fmla="*/ 348 w 766"/>
              <a:gd name="T87" fmla="*/ 249 h 420"/>
              <a:gd name="T88" fmla="*/ 338 w 766"/>
              <a:gd name="T89" fmla="*/ 255 h 420"/>
              <a:gd name="T90" fmla="*/ 330 w 766"/>
              <a:gd name="T91" fmla="*/ 263 h 420"/>
              <a:gd name="T92" fmla="*/ 321 w 766"/>
              <a:gd name="T93" fmla="*/ 271 h 420"/>
              <a:gd name="T94" fmla="*/ 312 w 766"/>
              <a:gd name="T95" fmla="*/ 281 h 420"/>
              <a:gd name="T96" fmla="*/ 298 w 766"/>
              <a:gd name="T97" fmla="*/ 285 h 420"/>
              <a:gd name="T98" fmla="*/ 189 w 766"/>
              <a:gd name="T99" fmla="*/ 293 h 420"/>
              <a:gd name="T100" fmla="*/ 181 w 766"/>
              <a:gd name="T101" fmla="*/ 265 h 420"/>
              <a:gd name="T102" fmla="*/ 177 w 766"/>
              <a:gd name="T103" fmla="*/ 252 h 420"/>
              <a:gd name="T104" fmla="*/ 165 w 766"/>
              <a:gd name="T105" fmla="*/ 247 h 420"/>
              <a:gd name="T106" fmla="*/ 152 w 766"/>
              <a:gd name="T107" fmla="*/ 247 h 420"/>
              <a:gd name="T108" fmla="*/ 142 w 766"/>
              <a:gd name="T109" fmla="*/ 243 h 420"/>
              <a:gd name="T110" fmla="*/ 81 w 766"/>
              <a:gd name="T111" fmla="*/ 239 h 420"/>
              <a:gd name="T112" fmla="*/ 109 w 766"/>
              <a:gd name="T113" fmla="*/ 204 h 420"/>
              <a:gd name="T114" fmla="*/ 82 w 766"/>
              <a:gd name="T115" fmla="*/ 164 h 420"/>
              <a:gd name="T116" fmla="*/ 58 w 766"/>
              <a:gd name="T117" fmla="*/ 136 h 420"/>
              <a:gd name="T118" fmla="*/ 40 w 766"/>
              <a:gd name="T119" fmla="*/ 102 h 420"/>
              <a:gd name="T120" fmla="*/ 30 w 766"/>
              <a:gd name="T121" fmla="*/ 80 h 420"/>
              <a:gd name="T122" fmla="*/ 0 w 766"/>
              <a:gd name="T123" fmla="*/ 44 h 420"/>
              <a:gd name="T124" fmla="*/ 24 w 766"/>
              <a:gd name="T125" fmla="*/ 24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6" h="420">
                <a:moveTo>
                  <a:pt x="84" y="24"/>
                </a:moveTo>
                <a:lnTo>
                  <a:pt x="89" y="26"/>
                </a:lnTo>
                <a:lnTo>
                  <a:pt x="90" y="26"/>
                </a:lnTo>
                <a:lnTo>
                  <a:pt x="95" y="28"/>
                </a:lnTo>
                <a:lnTo>
                  <a:pt x="97" y="29"/>
                </a:lnTo>
                <a:lnTo>
                  <a:pt x="113" y="34"/>
                </a:lnTo>
                <a:lnTo>
                  <a:pt x="133" y="42"/>
                </a:lnTo>
                <a:lnTo>
                  <a:pt x="136" y="42"/>
                </a:lnTo>
                <a:lnTo>
                  <a:pt x="137" y="43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6" y="46"/>
                </a:lnTo>
                <a:lnTo>
                  <a:pt x="146" y="46"/>
                </a:lnTo>
                <a:lnTo>
                  <a:pt x="156" y="48"/>
                </a:lnTo>
                <a:lnTo>
                  <a:pt x="165" y="49"/>
                </a:lnTo>
                <a:lnTo>
                  <a:pt x="169" y="49"/>
                </a:lnTo>
                <a:lnTo>
                  <a:pt x="179" y="50"/>
                </a:lnTo>
                <a:lnTo>
                  <a:pt x="189" y="51"/>
                </a:lnTo>
                <a:lnTo>
                  <a:pt x="199" y="53"/>
                </a:lnTo>
                <a:lnTo>
                  <a:pt x="211" y="54"/>
                </a:lnTo>
                <a:lnTo>
                  <a:pt x="213" y="54"/>
                </a:lnTo>
                <a:lnTo>
                  <a:pt x="215" y="54"/>
                </a:lnTo>
                <a:lnTo>
                  <a:pt x="218" y="55"/>
                </a:lnTo>
                <a:lnTo>
                  <a:pt x="228" y="56"/>
                </a:lnTo>
                <a:lnTo>
                  <a:pt x="236" y="57"/>
                </a:lnTo>
                <a:lnTo>
                  <a:pt x="244" y="58"/>
                </a:lnTo>
                <a:lnTo>
                  <a:pt x="269" y="61"/>
                </a:lnTo>
                <a:lnTo>
                  <a:pt x="270" y="61"/>
                </a:lnTo>
                <a:lnTo>
                  <a:pt x="270" y="61"/>
                </a:lnTo>
                <a:lnTo>
                  <a:pt x="271" y="61"/>
                </a:lnTo>
                <a:lnTo>
                  <a:pt x="272" y="61"/>
                </a:lnTo>
                <a:lnTo>
                  <a:pt x="302" y="65"/>
                </a:lnTo>
                <a:lnTo>
                  <a:pt x="324" y="67"/>
                </a:lnTo>
                <a:lnTo>
                  <a:pt x="332" y="68"/>
                </a:lnTo>
                <a:lnTo>
                  <a:pt x="333" y="68"/>
                </a:lnTo>
                <a:lnTo>
                  <a:pt x="334" y="68"/>
                </a:lnTo>
                <a:lnTo>
                  <a:pt x="335" y="68"/>
                </a:lnTo>
                <a:lnTo>
                  <a:pt x="339" y="69"/>
                </a:lnTo>
                <a:lnTo>
                  <a:pt x="340" y="69"/>
                </a:lnTo>
                <a:lnTo>
                  <a:pt x="341" y="69"/>
                </a:lnTo>
                <a:lnTo>
                  <a:pt x="342" y="69"/>
                </a:lnTo>
                <a:lnTo>
                  <a:pt x="344" y="70"/>
                </a:lnTo>
                <a:lnTo>
                  <a:pt x="346" y="70"/>
                </a:lnTo>
                <a:lnTo>
                  <a:pt x="361" y="71"/>
                </a:lnTo>
                <a:lnTo>
                  <a:pt x="361" y="71"/>
                </a:lnTo>
                <a:lnTo>
                  <a:pt x="362" y="71"/>
                </a:lnTo>
                <a:lnTo>
                  <a:pt x="380" y="74"/>
                </a:lnTo>
                <a:lnTo>
                  <a:pt x="390" y="75"/>
                </a:lnTo>
                <a:lnTo>
                  <a:pt x="397" y="76"/>
                </a:lnTo>
                <a:lnTo>
                  <a:pt x="409" y="77"/>
                </a:lnTo>
                <a:lnTo>
                  <a:pt x="435" y="100"/>
                </a:lnTo>
                <a:lnTo>
                  <a:pt x="454" y="115"/>
                </a:lnTo>
                <a:lnTo>
                  <a:pt x="458" y="119"/>
                </a:lnTo>
                <a:lnTo>
                  <a:pt x="463" y="123"/>
                </a:lnTo>
                <a:lnTo>
                  <a:pt x="467" y="126"/>
                </a:lnTo>
                <a:lnTo>
                  <a:pt x="469" y="128"/>
                </a:lnTo>
                <a:lnTo>
                  <a:pt x="470" y="130"/>
                </a:lnTo>
                <a:lnTo>
                  <a:pt x="472" y="131"/>
                </a:lnTo>
                <a:lnTo>
                  <a:pt x="473" y="131"/>
                </a:lnTo>
                <a:lnTo>
                  <a:pt x="473" y="131"/>
                </a:lnTo>
                <a:lnTo>
                  <a:pt x="478" y="135"/>
                </a:lnTo>
                <a:lnTo>
                  <a:pt x="479" y="137"/>
                </a:lnTo>
                <a:lnTo>
                  <a:pt x="487" y="143"/>
                </a:lnTo>
                <a:lnTo>
                  <a:pt x="487" y="143"/>
                </a:lnTo>
                <a:lnTo>
                  <a:pt x="490" y="145"/>
                </a:lnTo>
                <a:lnTo>
                  <a:pt x="490" y="146"/>
                </a:lnTo>
                <a:lnTo>
                  <a:pt x="495" y="150"/>
                </a:lnTo>
                <a:lnTo>
                  <a:pt x="497" y="151"/>
                </a:lnTo>
                <a:lnTo>
                  <a:pt x="501" y="155"/>
                </a:lnTo>
                <a:lnTo>
                  <a:pt x="502" y="156"/>
                </a:lnTo>
                <a:lnTo>
                  <a:pt x="506" y="160"/>
                </a:lnTo>
                <a:lnTo>
                  <a:pt x="508" y="161"/>
                </a:lnTo>
                <a:lnTo>
                  <a:pt x="510" y="163"/>
                </a:lnTo>
                <a:lnTo>
                  <a:pt x="512" y="165"/>
                </a:lnTo>
                <a:lnTo>
                  <a:pt x="520" y="171"/>
                </a:lnTo>
                <a:lnTo>
                  <a:pt x="520" y="171"/>
                </a:lnTo>
                <a:lnTo>
                  <a:pt x="521" y="172"/>
                </a:lnTo>
                <a:lnTo>
                  <a:pt x="522" y="173"/>
                </a:lnTo>
                <a:lnTo>
                  <a:pt x="522" y="173"/>
                </a:lnTo>
                <a:lnTo>
                  <a:pt x="523" y="174"/>
                </a:lnTo>
                <a:lnTo>
                  <a:pt x="523" y="174"/>
                </a:lnTo>
                <a:lnTo>
                  <a:pt x="527" y="178"/>
                </a:lnTo>
                <a:lnTo>
                  <a:pt x="527" y="178"/>
                </a:lnTo>
                <a:lnTo>
                  <a:pt x="549" y="197"/>
                </a:lnTo>
                <a:lnTo>
                  <a:pt x="556" y="202"/>
                </a:lnTo>
                <a:lnTo>
                  <a:pt x="556" y="202"/>
                </a:lnTo>
                <a:lnTo>
                  <a:pt x="557" y="203"/>
                </a:lnTo>
                <a:lnTo>
                  <a:pt x="586" y="216"/>
                </a:lnTo>
                <a:lnTo>
                  <a:pt x="600" y="222"/>
                </a:lnTo>
                <a:lnTo>
                  <a:pt x="619" y="231"/>
                </a:lnTo>
                <a:lnTo>
                  <a:pt x="620" y="231"/>
                </a:lnTo>
                <a:lnTo>
                  <a:pt x="625" y="234"/>
                </a:lnTo>
                <a:lnTo>
                  <a:pt x="636" y="238"/>
                </a:lnTo>
                <a:lnTo>
                  <a:pt x="640" y="241"/>
                </a:lnTo>
                <a:lnTo>
                  <a:pt x="659" y="249"/>
                </a:lnTo>
                <a:lnTo>
                  <a:pt x="673" y="255"/>
                </a:lnTo>
                <a:lnTo>
                  <a:pt x="693" y="259"/>
                </a:lnTo>
                <a:lnTo>
                  <a:pt x="700" y="261"/>
                </a:lnTo>
                <a:lnTo>
                  <a:pt x="703" y="263"/>
                </a:lnTo>
                <a:lnTo>
                  <a:pt x="707" y="265"/>
                </a:lnTo>
                <a:lnTo>
                  <a:pt x="713" y="267"/>
                </a:lnTo>
                <a:lnTo>
                  <a:pt x="716" y="269"/>
                </a:lnTo>
                <a:lnTo>
                  <a:pt x="717" y="269"/>
                </a:lnTo>
                <a:lnTo>
                  <a:pt x="721" y="271"/>
                </a:lnTo>
                <a:lnTo>
                  <a:pt x="723" y="271"/>
                </a:lnTo>
                <a:lnTo>
                  <a:pt x="742" y="281"/>
                </a:lnTo>
                <a:lnTo>
                  <a:pt x="746" y="282"/>
                </a:lnTo>
                <a:lnTo>
                  <a:pt x="763" y="290"/>
                </a:lnTo>
                <a:lnTo>
                  <a:pt x="764" y="290"/>
                </a:lnTo>
                <a:lnTo>
                  <a:pt x="765" y="290"/>
                </a:lnTo>
                <a:lnTo>
                  <a:pt x="765" y="291"/>
                </a:lnTo>
                <a:lnTo>
                  <a:pt x="765" y="291"/>
                </a:lnTo>
                <a:lnTo>
                  <a:pt x="766" y="291"/>
                </a:lnTo>
                <a:lnTo>
                  <a:pt x="765" y="291"/>
                </a:lnTo>
                <a:lnTo>
                  <a:pt x="765" y="291"/>
                </a:lnTo>
                <a:lnTo>
                  <a:pt x="764" y="291"/>
                </a:lnTo>
                <a:lnTo>
                  <a:pt x="764" y="292"/>
                </a:lnTo>
                <a:lnTo>
                  <a:pt x="765" y="292"/>
                </a:lnTo>
                <a:lnTo>
                  <a:pt x="765" y="292"/>
                </a:lnTo>
                <a:lnTo>
                  <a:pt x="765" y="292"/>
                </a:lnTo>
                <a:lnTo>
                  <a:pt x="765" y="293"/>
                </a:lnTo>
                <a:lnTo>
                  <a:pt x="765" y="293"/>
                </a:lnTo>
                <a:lnTo>
                  <a:pt x="765" y="292"/>
                </a:lnTo>
                <a:lnTo>
                  <a:pt x="765" y="293"/>
                </a:lnTo>
                <a:lnTo>
                  <a:pt x="764" y="293"/>
                </a:lnTo>
                <a:lnTo>
                  <a:pt x="764" y="293"/>
                </a:lnTo>
                <a:lnTo>
                  <a:pt x="765" y="293"/>
                </a:lnTo>
                <a:lnTo>
                  <a:pt x="765" y="294"/>
                </a:lnTo>
                <a:lnTo>
                  <a:pt x="765" y="294"/>
                </a:lnTo>
                <a:lnTo>
                  <a:pt x="765" y="294"/>
                </a:lnTo>
                <a:lnTo>
                  <a:pt x="765" y="294"/>
                </a:lnTo>
                <a:lnTo>
                  <a:pt x="764" y="294"/>
                </a:lnTo>
                <a:lnTo>
                  <a:pt x="765" y="294"/>
                </a:lnTo>
                <a:lnTo>
                  <a:pt x="765" y="294"/>
                </a:lnTo>
                <a:lnTo>
                  <a:pt x="764" y="294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3" y="295"/>
                </a:lnTo>
                <a:lnTo>
                  <a:pt x="763" y="294"/>
                </a:lnTo>
                <a:lnTo>
                  <a:pt x="763" y="294"/>
                </a:lnTo>
                <a:lnTo>
                  <a:pt x="763" y="294"/>
                </a:lnTo>
                <a:lnTo>
                  <a:pt x="763" y="294"/>
                </a:lnTo>
                <a:lnTo>
                  <a:pt x="762" y="294"/>
                </a:lnTo>
                <a:lnTo>
                  <a:pt x="762" y="294"/>
                </a:lnTo>
                <a:lnTo>
                  <a:pt x="762" y="294"/>
                </a:lnTo>
                <a:lnTo>
                  <a:pt x="762" y="294"/>
                </a:lnTo>
                <a:lnTo>
                  <a:pt x="762" y="294"/>
                </a:lnTo>
                <a:lnTo>
                  <a:pt x="762" y="295"/>
                </a:lnTo>
                <a:lnTo>
                  <a:pt x="762" y="295"/>
                </a:lnTo>
                <a:lnTo>
                  <a:pt x="762" y="295"/>
                </a:lnTo>
                <a:lnTo>
                  <a:pt x="762" y="295"/>
                </a:lnTo>
                <a:lnTo>
                  <a:pt x="762" y="296"/>
                </a:lnTo>
                <a:lnTo>
                  <a:pt x="761" y="296"/>
                </a:lnTo>
                <a:lnTo>
                  <a:pt x="761" y="296"/>
                </a:lnTo>
                <a:lnTo>
                  <a:pt x="761" y="296"/>
                </a:lnTo>
                <a:lnTo>
                  <a:pt x="760" y="296"/>
                </a:lnTo>
                <a:lnTo>
                  <a:pt x="760" y="297"/>
                </a:lnTo>
                <a:lnTo>
                  <a:pt x="761" y="297"/>
                </a:lnTo>
                <a:lnTo>
                  <a:pt x="761" y="297"/>
                </a:lnTo>
                <a:lnTo>
                  <a:pt x="760" y="297"/>
                </a:lnTo>
                <a:lnTo>
                  <a:pt x="760" y="297"/>
                </a:lnTo>
                <a:lnTo>
                  <a:pt x="759" y="297"/>
                </a:lnTo>
                <a:lnTo>
                  <a:pt x="759" y="297"/>
                </a:lnTo>
                <a:lnTo>
                  <a:pt x="758" y="297"/>
                </a:lnTo>
                <a:lnTo>
                  <a:pt x="758" y="298"/>
                </a:lnTo>
                <a:lnTo>
                  <a:pt x="759" y="298"/>
                </a:lnTo>
                <a:lnTo>
                  <a:pt x="758" y="298"/>
                </a:lnTo>
                <a:lnTo>
                  <a:pt x="758" y="298"/>
                </a:lnTo>
                <a:lnTo>
                  <a:pt x="758" y="298"/>
                </a:lnTo>
                <a:lnTo>
                  <a:pt x="757" y="298"/>
                </a:lnTo>
                <a:lnTo>
                  <a:pt x="757" y="298"/>
                </a:lnTo>
                <a:lnTo>
                  <a:pt x="757" y="299"/>
                </a:lnTo>
                <a:lnTo>
                  <a:pt x="756" y="299"/>
                </a:lnTo>
                <a:lnTo>
                  <a:pt x="756" y="298"/>
                </a:lnTo>
                <a:lnTo>
                  <a:pt x="756" y="298"/>
                </a:lnTo>
                <a:lnTo>
                  <a:pt x="755" y="298"/>
                </a:lnTo>
                <a:lnTo>
                  <a:pt x="755" y="299"/>
                </a:lnTo>
                <a:lnTo>
                  <a:pt x="756" y="299"/>
                </a:lnTo>
                <a:lnTo>
                  <a:pt x="756" y="299"/>
                </a:lnTo>
                <a:lnTo>
                  <a:pt x="755" y="299"/>
                </a:lnTo>
                <a:lnTo>
                  <a:pt x="755" y="299"/>
                </a:lnTo>
                <a:lnTo>
                  <a:pt x="755" y="299"/>
                </a:lnTo>
                <a:lnTo>
                  <a:pt x="754" y="299"/>
                </a:lnTo>
                <a:lnTo>
                  <a:pt x="754" y="299"/>
                </a:lnTo>
                <a:lnTo>
                  <a:pt x="754" y="299"/>
                </a:lnTo>
                <a:lnTo>
                  <a:pt x="754" y="300"/>
                </a:lnTo>
                <a:lnTo>
                  <a:pt x="754" y="300"/>
                </a:lnTo>
                <a:lnTo>
                  <a:pt x="753" y="300"/>
                </a:lnTo>
                <a:lnTo>
                  <a:pt x="753" y="301"/>
                </a:lnTo>
                <a:lnTo>
                  <a:pt x="753" y="301"/>
                </a:lnTo>
                <a:lnTo>
                  <a:pt x="753" y="300"/>
                </a:lnTo>
                <a:lnTo>
                  <a:pt x="753" y="300"/>
                </a:lnTo>
                <a:lnTo>
                  <a:pt x="752" y="300"/>
                </a:lnTo>
                <a:lnTo>
                  <a:pt x="752" y="301"/>
                </a:lnTo>
                <a:lnTo>
                  <a:pt x="752" y="301"/>
                </a:lnTo>
                <a:lnTo>
                  <a:pt x="752" y="301"/>
                </a:lnTo>
                <a:lnTo>
                  <a:pt x="752" y="301"/>
                </a:lnTo>
                <a:lnTo>
                  <a:pt x="752" y="301"/>
                </a:lnTo>
                <a:lnTo>
                  <a:pt x="751" y="301"/>
                </a:lnTo>
                <a:lnTo>
                  <a:pt x="751" y="302"/>
                </a:lnTo>
                <a:lnTo>
                  <a:pt x="751" y="302"/>
                </a:lnTo>
                <a:lnTo>
                  <a:pt x="751" y="303"/>
                </a:lnTo>
                <a:lnTo>
                  <a:pt x="750" y="303"/>
                </a:lnTo>
                <a:lnTo>
                  <a:pt x="750" y="303"/>
                </a:lnTo>
                <a:lnTo>
                  <a:pt x="749" y="303"/>
                </a:lnTo>
                <a:lnTo>
                  <a:pt x="749" y="303"/>
                </a:lnTo>
                <a:lnTo>
                  <a:pt x="749" y="303"/>
                </a:lnTo>
                <a:lnTo>
                  <a:pt x="748" y="303"/>
                </a:lnTo>
                <a:lnTo>
                  <a:pt x="748" y="304"/>
                </a:lnTo>
                <a:lnTo>
                  <a:pt x="748" y="304"/>
                </a:lnTo>
                <a:lnTo>
                  <a:pt x="748" y="304"/>
                </a:lnTo>
                <a:lnTo>
                  <a:pt x="747" y="304"/>
                </a:lnTo>
                <a:lnTo>
                  <a:pt x="747" y="305"/>
                </a:lnTo>
                <a:lnTo>
                  <a:pt x="747" y="305"/>
                </a:lnTo>
                <a:lnTo>
                  <a:pt x="747" y="305"/>
                </a:lnTo>
                <a:lnTo>
                  <a:pt x="747" y="305"/>
                </a:lnTo>
                <a:lnTo>
                  <a:pt x="747" y="306"/>
                </a:lnTo>
                <a:lnTo>
                  <a:pt x="747" y="306"/>
                </a:lnTo>
                <a:lnTo>
                  <a:pt x="747" y="306"/>
                </a:lnTo>
                <a:lnTo>
                  <a:pt x="746" y="306"/>
                </a:lnTo>
                <a:lnTo>
                  <a:pt x="746" y="306"/>
                </a:lnTo>
                <a:lnTo>
                  <a:pt x="745" y="306"/>
                </a:lnTo>
                <a:lnTo>
                  <a:pt x="745" y="307"/>
                </a:lnTo>
                <a:lnTo>
                  <a:pt x="745" y="307"/>
                </a:lnTo>
                <a:lnTo>
                  <a:pt x="744" y="307"/>
                </a:lnTo>
                <a:lnTo>
                  <a:pt x="744" y="307"/>
                </a:lnTo>
                <a:lnTo>
                  <a:pt x="744" y="307"/>
                </a:lnTo>
                <a:lnTo>
                  <a:pt x="743" y="307"/>
                </a:lnTo>
                <a:lnTo>
                  <a:pt x="744" y="307"/>
                </a:lnTo>
                <a:lnTo>
                  <a:pt x="744" y="308"/>
                </a:lnTo>
                <a:lnTo>
                  <a:pt x="743" y="308"/>
                </a:lnTo>
                <a:lnTo>
                  <a:pt x="743" y="308"/>
                </a:lnTo>
                <a:lnTo>
                  <a:pt x="743" y="308"/>
                </a:lnTo>
                <a:lnTo>
                  <a:pt x="743" y="309"/>
                </a:lnTo>
                <a:lnTo>
                  <a:pt x="743" y="309"/>
                </a:lnTo>
                <a:lnTo>
                  <a:pt x="743" y="310"/>
                </a:lnTo>
                <a:lnTo>
                  <a:pt x="743" y="310"/>
                </a:lnTo>
                <a:lnTo>
                  <a:pt x="742" y="310"/>
                </a:lnTo>
                <a:lnTo>
                  <a:pt x="742" y="310"/>
                </a:lnTo>
                <a:lnTo>
                  <a:pt x="742" y="309"/>
                </a:lnTo>
                <a:lnTo>
                  <a:pt x="742" y="310"/>
                </a:lnTo>
                <a:lnTo>
                  <a:pt x="742" y="310"/>
                </a:lnTo>
                <a:lnTo>
                  <a:pt x="742" y="309"/>
                </a:lnTo>
                <a:lnTo>
                  <a:pt x="741" y="309"/>
                </a:lnTo>
                <a:lnTo>
                  <a:pt x="741" y="310"/>
                </a:lnTo>
                <a:lnTo>
                  <a:pt x="741" y="310"/>
                </a:lnTo>
                <a:lnTo>
                  <a:pt x="741" y="309"/>
                </a:lnTo>
                <a:lnTo>
                  <a:pt x="740" y="309"/>
                </a:lnTo>
                <a:lnTo>
                  <a:pt x="740" y="310"/>
                </a:lnTo>
                <a:lnTo>
                  <a:pt x="740" y="310"/>
                </a:lnTo>
                <a:lnTo>
                  <a:pt x="740" y="310"/>
                </a:lnTo>
                <a:lnTo>
                  <a:pt x="740" y="311"/>
                </a:lnTo>
                <a:lnTo>
                  <a:pt x="740" y="311"/>
                </a:lnTo>
                <a:lnTo>
                  <a:pt x="740" y="311"/>
                </a:lnTo>
                <a:lnTo>
                  <a:pt x="740" y="311"/>
                </a:lnTo>
                <a:lnTo>
                  <a:pt x="740" y="311"/>
                </a:lnTo>
                <a:lnTo>
                  <a:pt x="739" y="311"/>
                </a:lnTo>
                <a:lnTo>
                  <a:pt x="739" y="311"/>
                </a:lnTo>
                <a:lnTo>
                  <a:pt x="739" y="312"/>
                </a:lnTo>
                <a:lnTo>
                  <a:pt x="739" y="312"/>
                </a:lnTo>
                <a:lnTo>
                  <a:pt x="739" y="311"/>
                </a:lnTo>
                <a:lnTo>
                  <a:pt x="739" y="311"/>
                </a:lnTo>
                <a:lnTo>
                  <a:pt x="739" y="311"/>
                </a:lnTo>
                <a:lnTo>
                  <a:pt x="738" y="311"/>
                </a:lnTo>
                <a:lnTo>
                  <a:pt x="738" y="312"/>
                </a:lnTo>
                <a:lnTo>
                  <a:pt x="738" y="312"/>
                </a:lnTo>
                <a:lnTo>
                  <a:pt x="738" y="313"/>
                </a:lnTo>
                <a:lnTo>
                  <a:pt x="738" y="312"/>
                </a:lnTo>
                <a:lnTo>
                  <a:pt x="738" y="312"/>
                </a:lnTo>
                <a:lnTo>
                  <a:pt x="737" y="312"/>
                </a:lnTo>
                <a:lnTo>
                  <a:pt x="738" y="312"/>
                </a:lnTo>
                <a:lnTo>
                  <a:pt x="738" y="313"/>
                </a:lnTo>
                <a:lnTo>
                  <a:pt x="737" y="313"/>
                </a:lnTo>
                <a:lnTo>
                  <a:pt x="738" y="313"/>
                </a:lnTo>
                <a:lnTo>
                  <a:pt x="738" y="313"/>
                </a:lnTo>
                <a:lnTo>
                  <a:pt x="737" y="313"/>
                </a:lnTo>
                <a:lnTo>
                  <a:pt x="737" y="314"/>
                </a:lnTo>
                <a:lnTo>
                  <a:pt x="737" y="314"/>
                </a:lnTo>
                <a:lnTo>
                  <a:pt x="737" y="314"/>
                </a:lnTo>
                <a:lnTo>
                  <a:pt x="737" y="314"/>
                </a:lnTo>
                <a:lnTo>
                  <a:pt x="736" y="314"/>
                </a:lnTo>
                <a:lnTo>
                  <a:pt x="736" y="314"/>
                </a:lnTo>
                <a:lnTo>
                  <a:pt x="736" y="315"/>
                </a:lnTo>
                <a:lnTo>
                  <a:pt x="736" y="315"/>
                </a:lnTo>
                <a:lnTo>
                  <a:pt x="736" y="314"/>
                </a:lnTo>
                <a:lnTo>
                  <a:pt x="735" y="314"/>
                </a:lnTo>
                <a:lnTo>
                  <a:pt x="735" y="315"/>
                </a:lnTo>
                <a:lnTo>
                  <a:pt x="735" y="315"/>
                </a:lnTo>
                <a:lnTo>
                  <a:pt x="736" y="315"/>
                </a:lnTo>
                <a:lnTo>
                  <a:pt x="736" y="316"/>
                </a:lnTo>
                <a:lnTo>
                  <a:pt x="736" y="316"/>
                </a:lnTo>
                <a:lnTo>
                  <a:pt x="736" y="316"/>
                </a:lnTo>
                <a:lnTo>
                  <a:pt x="736" y="316"/>
                </a:lnTo>
                <a:lnTo>
                  <a:pt x="735" y="316"/>
                </a:lnTo>
                <a:lnTo>
                  <a:pt x="735" y="316"/>
                </a:lnTo>
                <a:lnTo>
                  <a:pt x="735" y="316"/>
                </a:lnTo>
                <a:lnTo>
                  <a:pt x="734" y="316"/>
                </a:lnTo>
                <a:lnTo>
                  <a:pt x="734" y="316"/>
                </a:lnTo>
                <a:lnTo>
                  <a:pt x="734" y="316"/>
                </a:lnTo>
                <a:lnTo>
                  <a:pt x="733" y="316"/>
                </a:lnTo>
                <a:lnTo>
                  <a:pt x="733" y="317"/>
                </a:lnTo>
                <a:lnTo>
                  <a:pt x="733" y="317"/>
                </a:lnTo>
                <a:lnTo>
                  <a:pt x="733" y="317"/>
                </a:lnTo>
                <a:lnTo>
                  <a:pt x="732" y="317"/>
                </a:lnTo>
                <a:lnTo>
                  <a:pt x="732" y="317"/>
                </a:lnTo>
                <a:lnTo>
                  <a:pt x="732" y="317"/>
                </a:lnTo>
                <a:lnTo>
                  <a:pt x="732" y="318"/>
                </a:lnTo>
                <a:lnTo>
                  <a:pt x="732" y="318"/>
                </a:lnTo>
                <a:lnTo>
                  <a:pt x="732" y="318"/>
                </a:lnTo>
                <a:lnTo>
                  <a:pt x="732" y="318"/>
                </a:lnTo>
                <a:lnTo>
                  <a:pt x="732" y="319"/>
                </a:lnTo>
                <a:lnTo>
                  <a:pt x="732" y="319"/>
                </a:lnTo>
                <a:lnTo>
                  <a:pt x="732" y="319"/>
                </a:lnTo>
                <a:lnTo>
                  <a:pt x="732" y="320"/>
                </a:lnTo>
                <a:lnTo>
                  <a:pt x="732" y="320"/>
                </a:lnTo>
                <a:lnTo>
                  <a:pt x="732" y="321"/>
                </a:lnTo>
                <a:lnTo>
                  <a:pt x="731" y="321"/>
                </a:lnTo>
                <a:lnTo>
                  <a:pt x="731" y="320"/>
                </a:lnTo>
                <a:lnTo>
                  <a:pt x="731" y="320"/>
                </a:lnTo>
                <a:lnTo>
                  <a:pt x="731" y="320"/>
                </a:lnTo>
                <a:lnTo>
                  <a:pt x="731" y="320"/>
                </a:lnTo>
                <a:lnTo>
                  <a:pt x="730" y="320"/>
                </a:lnTo>
                <a:lnTo>
                  <a:pt x="730" y="321"/>
                </a:lnTo>
                <a:lnTo>
                  <a:pt x="730" y="321"/>
                </a:lnTo>
                <a:lnTo>
                  <a:pt x="730" y="321"/>
                </a:lnTo>
                <a:lnTo>
                  <a:pt x="730" y="320"/>
                </a:lnTo>
                <a:lnTo>
                  <a:pt x="730" y="320"/>
                </a:lnTo>
                <a:lnTo>
                  <a:pt x="729" y="320"/>
                </a:lnTo>
                <a:lnTo>
                  <a:pt x="729" y="321"/>
                </a:lnTo>
                <a:lnTo>
                  <a:pt x="729" y="321"/>
                </a:lnTo>
                <a:lnTo>
                  <a:pt x="729" y="321"/>
                </a:lnTo>
                <a:lnTo>
                  <a:pt x="730" y="321"/>
                </a:lnTo>
                <a:lnTo>
                  <a:pt x="729" y="321"/>
                </a:lnTo>
                <a:lnTo>
                  <a:pt x="729" y="321"/>
                </a:lnTo>
                <a:lnTo>
                  <a:pt x="729" y="322"/>
                </a:lnTo>
                <a:lnTo>
                  <a:pt x="728" y="322"/>
                </a:lnTo>
                <a:lnTo>
                  <a:pt x="728" y="322"/>
                </a:lnTo>
                <a:lnTo>
                  <a:pt x="728" y="322"/>
                </a:lnTo>
                <a:lnTo>
                  <a:pt x="728" y="322"/>
                </a:lnTo>
                <a:lnTo>
                  <a:pt x="727" y="322"/>
                </a:lnTo>
                <a:lnTo>
                  <a:pt x="727" y="322"/>
                </a:lnTo>
                <a:lnTo>
                  <a:pt x="728" y="322"/>
                </a:lnTo>
                <a:lnTo>
                  <a:pt x="728" y="322"/>
                </a:lnTo>
                <a:lnTo>
                  <a:pt x="727" y="322"/>
                </a:lnTo>
                <a:lnTo>
                  <a:pt x="728" y="322"/>
                </a:lnTo>
                <a:lnTo>
                  <a:pt x="728" y="323"/>
                </a:lnTo>
                <a:lnTo>
                  <a:pt x="727" y="323"/>
                </a:lnTo>
                <a:lnTo>
                  <a:pt x="727" y="323"/>
                </a:lnTo>
                <a:lnTo>
                  <a:pt x="727" y="323"/>
                </a:lnTo>
                <a:lnTo>
                  <a:pt x="727" y="323"/>
                </a:lnTo>
                <a:lnTo>
                  <a:pt x="727" y="324"/>
                </a:lnTo>
                <a:lnTo>
                  <a:pt x="727" y="323"/>
                </a:lnTo>
                <a:lnTo>
                  <a:pt x="728" y="323"/>
                </a:lnTo>
                <a:lnTo>
                  <a:pt x="728" y="323"/>
                </a:lnTo>
                <a:lnTo>
                  <a:pt x="728" y="324"/>
                </a:lnTo>
                <a:lnTo>
                  <a:pt x="728" y="324"/>
                </a:lnTo>
                <a:lnTo>
                  <a:pt x="727" y="324"/>
                </a:lnTo>
                <a:lnTo>
                  <a:pt x="727" y="325"/>
                </a:lnTo>
                <a:lnTo>
                  <a:pt x="727" y="325"/>
                </a:lnTo>
                <a:lnTo>
                  <a:pt x="727" y="325"/>
                </a:lnTo>
                <a:lnTo>
                  <a:pt x="727" y="325"/>
                </a:lnTo>
                <a:lnTo>
                  <a:pt x="727" y="325"/>
                </a:lnTo>
                <a:lnTo>
                  <a:pt x="727" y="325"/>
                </a:lnTo>
                <a:lnTo>
                  <a:pt x="726" y="325"/>
                </a:lnTo>
                <a:lnTo>
                  <a:pt x="726" y="325"/>
                </a:lnTo>
                <a:lnTo>
                  <a:pt x="726" y="326"/>
                </a:lnTo>
                <a:lnTo>
                  <a:pt x="726" y="326"/>
                </a:lnTo>
                <a:lnTo>
                  <a:pt x="726" y="327"/>
                </a:lnTo>
                <a:lnTo>
                  <a:pt x="726" y="327"/>
                </a:lnTo>
                <a:lnTo>
                  <a:pt x="726" y="327"/>
                </a:lnTo>
                <a:lnTo>
                  <a:pt x="725" y="327"/>
                </a:lnTo>
                <a:lnTo>
                  <a:pt x="725" y="328"/>
                </a:lnTo>
                <a:lnTo>
                  <a:pt x="725" y="328"/>
                </a:lnTo>
                <a:lnTo>
                  <a:pt x="724" y="328"/>
                </a:lnTo>
                <a:lnTo>
                  <a:pt x="724" y="328"/>
                </a:lnTo>
                <a:lnTo>
                  <a:pt x="723" y="328"/>
                </a:lnTo>
                <a:lnTo>
                  <a:pt x="723" y="328"/>
                </a:lnTo>
                <a:lnTo>
                  <a:pt x="723" y="328"/>
                </a:lnTo>
                <a:lnTo>
                  <a:pt x="723" y="329"/>
                </a:lnTo>
                <a:lnTo>
                  <a:pt x="723" y="328"/>
                </a:lnTo>
                <a:lnTo>
                  <a:pt x="722" y="328"/>
                </a:lnTo>
                <a:lnTo>
                  <a:pt x="722" y="329"/>
                </a:lnTo>
                <a:lnTo>
                  <a:pt x="722" y="329"/>
                </a:lnTo>
                <a:lnTo>
                  <a:pt x="722" y="329"/>
                </a:lnTo>
                <a:lnTo>
                  <a:pt x="721" y="329"/>
                </a:lnTo>
                <a:lnTo>
                  <a:pt x="721" y="329"/>
                </a:lnTo>
                <a:lnTo>
                  <a:pt x="721" y="329"/>
                </a:lnTo>
                <a:lnTo>
                  <a:pt x="722" y="329"/>
                </a:lnTo>
                <a:lnTo>
                  <a:pt x="721" y="330"/>
                </a:lnTo>
                <a:lnTo>
                  <a:pt x="721" y="330"/>
                </a:lnTo>
                <a:lnTo>
                  <a:pt x="720" y="330"/>
                </a:lnTo>
                <a:lnTo>
                  <a:pt x="720" y="330"/>
                </a:lnTo>
                <a:lnTo>
                  <a:pt x="720" y="330"/>
                </a:lnTo>
                <a:lnTo>
                  <a:pt x="719" y="330"/>
                </a:lnTo>
                <a:lnTo>
                  <a:pt x="719" y="330"/>
                </a:lnTo>
                <a:lnTo>
                  <a:pt x="719" y="331"/>
                </a:lnTo>
                <a:lnTo>
                  <a:pt x="719" y="331"/>
                </a:lnTo>
                <a:lnTo>
                  <a:pt x="718" y="331"/>
                </a:lnTo>
                <a:lnTo>
                  <a:pt x="718" y="331"/>
                </a:lnTo>
                <a:lnTo>
                  <a:pt x="718" y="331"/>
                </a:lnTo>
                <a:lnTo>
                  <a:pt x="718" y="331"/>
                </a:lnTo>
                <a:lnTo>
                  <a:pt x="718" y="330"/>
                </a:lnTo>
                <a:lnTo>
                  <a:pt x="717" y="330"/>
                </a:lnTo>
                <a:lnTo>
                  <a:pt x="717" y="330"/>
                </a:lnTo>
                <a:lnTo>
                  <a:pt x="717" y="331"/>
                </a:lnTo>
                <a:lnTo>
                  <a:pt x="716" y="331"/>
                </a:lnTo>
                <a:lnTo>
                  <a:pt x="716" y="331"/>
                </a:lnTo>
                <a:lnTo>
                  <a:pt x="715" y="331"/>
                </a:lnTo>
                <a:lnTo>
                  <a:pt x="715" y="331"/>
                </a:lnTo>
                <a:lnTo>
                  <a:pt x="715" y="331"/>
                </a:lnTo>
                <a:lnTo>
                  <a:pt x="714" y="331"/>
                </a:lnTo>
                <a:lnTo>
                  <a:pt x="714" y="331"/>
                </a:lnTo>
                <a:lnTo>
                  <a:pt x="713" y="331"/>
                </a:lnTo>
                <a:lnTo>
                  <a:pt x="713" y="331"/>
                </a:lnTo>
                <a:lnTo>
                  <a:pt x="713" y="332"/>
                </a:lnTo>
                <a:lnTo>
                  <a:pt x="712" y="332"/>
                </a:lnTo>
                <a:lnTo>
                  <a:pt x="712" y="332"/>
                </a:lnTo>
                <a:lnTo>
                  <a:pt x="712" y="332"/>
                </a:lnTo>
                <a:lnTo>
                  <a:pt x="712" y="332"/>
                </a:lnTo>
                <a:lnTo>
                  <a:pt x="712" y="333"/>
                </a:lnTo>
                <a:lnTo>
                  <a:pt x="712" y="333"/>
                </a:lnTo>
                <a:lnTo>
                  <a:pt x="713" y="333"/>
                </a:lnTo>
                <a:lnTo>
                  <a:pt x="713" y="333"/>
                </a:lnTo>
                <a:lnTo>
                  <a:pt x="713" y="333"/>
                </a:lnTo>
                <a:lnTo>
                  <a:pt x="713" y="334"/>
                </a:lnTo>
                <a:lnTo>
                  <a:pt x="713" y="334"/>
                </a:lnTo>
                <a:lnTo>
                  <a:pt x="712" y="334"/>
                </a:lnTo>
                <a:lnTo>
                  <a:pt x="712" y="333"/>
                </a:lnTo>
                <a:lnTo>
                  <a:pt x="712" y="333"/>
                </a:lnTo>
                <a:lnTo>
                  <a:pt x="712" y="334"/>
                </a:lnTo>
                <a:lnTo>
                  <a:pt x="712" y="334"/>
                </a:lnTo>
                <a:lnTo>
                  <a:pt x="712" y="335"/>
                </a:lnTo>
                <a:lnTo>
                  <a:pt x="712" y="335"/>
                </a:lnTo>
                <a:lnTo>
                  <a:pt x="712" y="334"/>
                </a:lnTo>
                <a:lnTo>
                  <a:pt x="711" y="334"/>
                </a:lnTo>
                <a:lnTo>
                  <a:pt x="711" y="335"/>
                </a:lnTo>
                <a:lnTo>
                  <a:pt x="711" y="335"/>
                </a:lnTo>
                <a:lnTo>
                  <a:pt x="710" y="335"/>
                </a:lnTo>
                <a:lnTo>
                  <a:pt x="710" y="335"/>
                </a:lnTo>
                <a:lnTo>
                  <a:pt x="710" y="335"/>
                </a:lnTo>
                <a:lnTo>
                  <a:pt x="710" y="335"/>
                </a:lnTo>
                <a:lnTo>
                  <a:pt x="710" y="335"/>
                </a:lnTo>
                <a:lnTo>
                  <a:pt x="710" y="336"/>
                </a:lnTo>
                <a:lnTo>
                  <a:pt x="709" y="336"/>
                </a:lnTo>
                <a:lnTo>
                  <a:pt x="709" y="336"/>
                </a:lnTo>
                <a:lnTo>
                  <a:pt x="709" y="336"/>
                </a:lnTo>
                <a:lnTo>
                  <a:pt x="708" y="336"/>
                </a:lnTo>
                <a:lnTo>
                  <a:pt x="708" y="336"/>
                </a:lnTo>
                <a:lnTo>
                  <a:pt x="707" y="336"/>
                </a:lnTo>
                <a:lnTo>
                  <a:pt x="707" y="336"/>
                </a:lnTo>
                <a:lnTo>
                  <a:pt x="707" y="336"/>
                </a:lnTo>
                <a:lnTo>
                  <a:pt x="707" y="336"/>
                </a:lnTo>
                <a:lnTo>
                  <a:pt x="707" y="336"/>
                </a:lnTo>
                <a:lnTo>
                  <a:pt x="707" y="335"/>
                </a:lnTo>
                <a:lnTo>
                  <a:pt x="707" y="335"/>
                </a:lnTo>
                <a:lnTo>
                  <a:pt x="707" y="335"/>
                </a:lnTo>
                <a:lnTo>
                  <a:pt x="707" y="335"/>
                </a:lnTo>
                <a:lnTo>
                  <a:pt x="707" y="335"/>
                </a:lnTo>
                <a:lnTo>
                  <a:pt x="707" y="334"/>
                </a:lnTo>
                <a:lnTo>
                  <a:pt x="706" y="334"/>
                </a:lnTo>
                <a:lnTo>
                  <a:pt x="706" y="335"/>
                </a:lnTo>
                <a:lnTo>
                  <a:pt x="706" y="334"/>
                </a:lnTo>
                <a:lnTo>
                  <a:pt x="706" y="334"/>
                </a:lnTo>
                <a:lnTo>
                  <a:pt x="705" y="334"/>
                </a:lnTo>
                <a:lnTo>
                  <a:pt x="705" y="334"/>
                </a:lnTo>
                <a:lnTo>
                  <a:pt x="705" y="335"/>
                </a:lnTo>
                <a:lnTo>
                  <a:pt x="704" y="334"/>
                </a:lnTo>
                <a:lnTo>
                  <a:pt x="704" y="334"/>
                </a:lnTo>
                <a:lnTo>
                  <a:pt x="704" y="334"/>
                </a:lnTo>
                <a:lnTo>
                  <a:pt x="704" y="333"/>
                </a:lnTo>
                <a:lnTo>
                  <a:pt x="703" y="333"/>
                </a:lnTo>
                <a:lnTo>
                  <a:pt x="703" y="334"/>
                </a:lnTo>
                <a:lnTo>
                  <a:pt x="703" y="334"/>
                </a:lnTo>
                <a:lnTo>
                  <a:pt x="703" y="333"/>
                </a:lnTo>
                <a:lnTo>
                  <a:pt x="702" y="333"/>
                </a:lnTo>
                <a:lnTo>
                  <a:pt x="702" y="334"/>
                </a:lnTo>
                <a:lnTo>
                  <a:pt x="702" y="334"/>
                </a:lnTo>
                <a:lnTo>
                  <a:pt x="702" y="334"/>
                </a:lnTo>
                <a:lnTo>
                  <a:pt x="702" y="334"/>
                </a:lnTo>
                <a:lnTo>
                  <a:pt x="701" y="334"/>
                </a:lnTo>
                <a:lnTo>
                  <a:pt x="701" y="335"/>
                </a:lnTo>
                <a:lnTo>
                  <a:pt x="701" y="335"/>
                </a:lnTo>
                <a:lnTo>
                  <a:pt x="700" y="335"/>
                </a:lnTo>
                <a:lnTo>
                  <a:pt x="700" y="335"/>
                </a:lnTo>
                <a:lnTo>
                  <a:pt x="700" y="335"/>
                </a:lnTo>
                <a:lnTo>
                  <a:pt x="699" y="335"/>
                </a:lnTo>
                <a:lnTo>
                  <a:pt x="699" y="335"/>
                </a:lnTo>
                <a:lnTo>
                  <a:pt x="699" y="335"/>
                </a:lnTo>
                <a:lnTo>
                  <a:pt x="699" y="334"/>
                </a:lnTo>
                <a:lnTo>
                  <a:pt x="698" y="335"/>
                </a:lnTo>
                <a:lnTo>
                  <a:pt x="698" y="334"/>
                </a:lnTo>
                <a:lnTo>
                  <a:pt x="698" y="334"/>
                </a:lnTo>
                <a:lnTo>
                  <a:pt x="698" y="334"/>
                </a:lnTo>
                <a:lnTo>
                  <a:pt x="698" y="334"/>
                </a:lnTo>
                <a:lnTo>
                  <a:pt x="697" y="334"/>
                </a:lnTo>
                <a:lnTo>
                  <a:pt x="697" y="334"/>
                </a:lnTo>
                <a:lnTo>
                  <a:pt x="696" y="334"/>
                </a:lnTo>
                <a:lnTo>
                  <a:pt x="696" y="334"/>
                </a:lnTo>
                <a:lnTo>
                  <a:pt x="696" y="334"/>
                </a:lnTo>
                <a:lnTo>
                  <a:pt x="695" y="334"/>
                </a:lnTo>
                <a:lnTo>
                  <a:pt x="695" y="334"/>
                </a:lnTo>
                <a:lnTo>
                  <a:pt x="694" y="334"/>
                </a:lnTo>
                <a:lnTo>
                  <a:pt x="694" y="334"/>
                </a:lnTo>
                <a:lnTo>
                  <a:pt x="694" y="334"/>
                </a:lnTo>
                <a:lnTo>
                  <a:pt x="694" y="334"/>
                </a:lnTo>
                <a:lnTo>
                  <a:pt x="693" y="334"/>
                </a:lnTo>
                <a:lnTo>
                  <a:pt x="693" y="335"/>
                </a:lnTo>
                <a:lnTo>
                  <a:pt x="693" y="335"/>
                </a:lnTo>
                <a:lnTo>
                  <a:pt x="693" y="335"/>
                </a:lnTo>
                <a:lnTo>
                  <a:pt x="693" y="336"/>
                </a:lnTo>
                <a:lnTo>
                  <a:pt x="693" y="336"/>
                </a:lnTo>
                <a:lnTo>
                  <a:pt x="693" y="336"/>
                </a:lnTo>
                <a:lnTo>
                  <a:pt x="694" y="336"/>
                </a:lnTo>
                <a:lnTo>
                  <a:pt x="694" y="337"/>
                </a:lnTo>
                <a:lnTo>
                  <a:pt x="694" y="337"/>
                </a:lnTo>
                <a:lnTo>
                  <a:pt x="694" y="337"/>
                </a:lnTo>
                <a:lnTo>
                  <a:pt x="694" y="337"/>
                </a:lnTo>
                <a:lnTo>
                  <a:pt x="694" y="338"/>
                </a:lnTo>
                <a:lnTo>
                  <a:pt x="694" y="338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40"/>
                </a:lnTo>
                <a:lnTo>
                  <a:pt x="694" y="340"/>
                </a:lnTo>
                <a:lnTo>
                  <a:pt x="694" y="340"/>
                </a:lnTo>
                <a:lnTo>
                  <a:pt x="694" y="340"/>
                </a:lnTo>
                <a:lnTo>
                  <a:pt x="693" y="340"/>
                </a:lnTo>
                <a:lnTo>
                  <a:pt x="693" y="340"/>
                </a:lnTo>
                <a:lnTo>
                  <a:pt x="693" y="341"/>
                </a:lnTo>
                <a:lnTo>
                  <a:pt x="692" y="341"/>
                </a:lnTo>
                <a:lnTo>
                  <a:pt x="692" y="340"/>
                </a:lnTo>
                <a:lnTo>
                  <a:pt x="692" y="340"/>
                </a:lnTo>
                <a:lnTo>
                  <a:pt x="692" y="340"/>
                </a:lnTo>
                <a:lnTo>
                  <a:pt x="692" y="340"/>
                </a:lnTo>
                <a:lnTo>
                  <a:pt x="691" y="340"/>
                </a:lnTo>
                <a:lnTo>
                  <a:pt x="691" y="340"/>
                </a:lnTo>
                <a:lnTo>
                  <a:pt x="691" y="340"/>
                </a:lnTo>
                <a:lnTo>
                  <a:pt x="690" y="340"/>
                </a:lnTo>
                <a:lnTo>
                  <a:pt x="690" y="341"/>
                </a:lnTo>
                <a:lnTo>
                  <a:pt x="690" y="341"/>
                </a:lnTo>
                <a:lnTo>
                  <a:pt x="690" y="342"/>
                </a:lnTo>
                <a:lnTo>
                  <a:pt x="690" y="342"/>
                </a:lnTo>
                <a:lnTo>
                  <a:pt x="690" y="341"/>
                </a:lnTo>
                <a:lnTo>
                  <a:pt x="689" y="341"/>
                </a:lnTo>
                <a:lnTo>
                  <a:pt x="689" y="340"/>
                </a:lnTo>
                <a:lnTo>
                  <a:pt x="689" y="340"/>
                </a:lnTo>
                <a:lnTo>
                  <a:pt x="689" y="340"/>
                </a:lnTo>
                <a:lnTo>
                  <a:pt x="688" y="340"/>
                </a:lnTo>
                <a:lnTo>
                  <a:pt x="688" y="340"/>
                </a:lnTo>
                <a:lnTo>
                  <a:pt x="688" y="340"/>
                </a:lnTo>
                <a:lnTo>
                  <a:pt x="688" y="341"/>
                </a:lnTo>
                <a:lnTo>
                  <a:pt x="687" y="341"/>
                </a:lnTo>
                <a:lnTo>
                  <a:pt x="687" y="340"/>
                </a:lnTo>
                <a:lnTo>
                  <a:pt x="687" y="340"/>
                </a:lnTo>
                <a:lnTo>
                  <a:pt x="686" y="340"/>
                </a:lnTo>
                <a:lnTo>
                  <a:pt x="686" y="340"/>
                </a:lnTo>
                <a:lnTo>
                  <a:pt x="686" y="340"/>
                </a:lnTo>
                <a:lnTo>
                  <a:pt x="686" y="340"/>
                </a:lnTo>
                <a:lnTo>
                  <a:pt x="685" y="340"/>
                </a:lnTo>
                <a:lnTo>
                  <a:pt x="685" y="340"/>
                </a:lnTo>
                <a:lnTo>
                  <a:pt x="685" y="340"/>
                </a:lnTo>
                <a:lnTo>
                  <a:pt x="684" y="340"/>
                </a:lnTo>
                <a:lnTo>
                  <a:pt x="684" y="340"/>
                </a:lnTo>
                <a:lnTo>
                  <a:pt x="684" y="340"/>
                </a:lnTo>
                <a:lnTo>
                  <a:pt x="684" y="340"/>
                </a:lnTo>
                <a:lnTo>
                  <a:pt x="684" y="340"/>
                </a:lnTo>
                <a:lnTo>
                  <a:pt x="684" y="341"/>
                </a:lnTo>
                <a:lnTo>
                  <a:pt x="683" y="341"/>
                </a:lnTo>
                <a:lnTo>
                  <a:pt x="683" y="341"/>
                </a:lnTo>
                <a:lnTo>
                  <a:pt x="683" y="341"/>
                </a:lnTo>
                <a:lnTo>
                  <a:pt x="683" y="342"/>
                </a:lnTo>
                <a:lnTo>
                  <a:pt x="683" y="342"/>
                </a:lnTo>
                <a:lnTo>
                  <a:pt x="683" y="342"/>
                </a:lnTo>
                <a:lnTo>
                  <a:pt x="684" y="342"/>
                </a:lnTo>
                <a:lnTo>
                  <a:pt x="684" y="342"/>
                </a:lnTo>
                <a:lnTo>
                  <a:pt x="684" y="343"/>
                </a:lnTo>
                <a:lnTo>
                  <a:pt x="684" y="343"/>
                </a:lnTo>
                <a:lnTo>
                  <a:pt x="684" y="344"/>
                </a:lnTo>
                <a:lnTo>
                  <a:pt x="684" y="344"/>
                </a:lnTo>
                <a:lnTo>
                  <a:pt x="684" y="344"/>
                </a:lnTo>
                <a:lnTo>
                  <a:pt x="684" y="344"/>
                </a:lnTo>
                <a:lnTo>
                  <a:pt x="684" y="345"/>
                </a:lnTo>
                <a:lnTo>
                  <a:pt x="684" y="345"/>
                </a:lnTo>
                <a:lnTo>
                  <a:pt x="683" y="345"/>
                </a:lnTo>
                <a:lnTo>
                  <a:pt x="683" y="345"/>
                </a:lnTo>
                <a:lnTo>
                  <a:pt x="682" y="345"/>
                </a:lnTo>
                <a:lnTo>
                  <a:pt x="682" y="345"/>
                </a:lnTo>
                <a:lnTo>
                  <a:pt x="682" y="346"/>
                </a:lnTo>
                <a:lnTo>
                  <a:pt x="682" y="346"/>
                </a:lnTo>
                <a:lnTo>
                  <a:pt x="682" y="346"/>
                </a:lnTo>
                <a:lnTo>
                  <a:pt x="682" y="347"/>
                </a:lnTo>
                <a:lnTo>
                  <a:pt x="682" y="347"/>
                </a:lnTo>
                <a:lnTo>
                  <a:pt x="682" y="348"/>
                </a:lnTo>
                <a:lnTo>
                  <a:pt x="681" y="348"/>
                </a:lnTo>
                <a:lnTo>
                  <a:pt x="681" y="348"/>
                </a:lnTo>
                <a:lnTo>
                  <a:pt x="681" y="348"/>
                </a:lnTo>
                <a:lnTo>
                  <a:pt x="680" y="348"/>
                </a:lnTo>
                <a:lnTo>
                  <a:pt x="680" y="349"/>
                </a:lnTo>
                <a:lnTo>
                  <a:pt x="680" y="349"/>
                </a:lnTo>
                <a:lnTo>
                  <a:pt x="679" y="349"/>
                </a:lnTo>
                <a:lnTo>
                  <a:pt x="679" y="349"/>
                </a:lnTo>
                <a:lnTo>
                  <a:pt x="678" y="349"/>
                </a:lnTo>
                <a:lnTo>
                  <a:pt x="678" y="349"/>
                </a:lnTo>
                <a:lnTo>
                  <a:pt x="678" y="349"/>
                </a:lnTo>
                <a:lnTo>
                  <a:pt x="677" y="349"/>
                </a:lnTo>
                <a:lnTo>
                  <a:pt x="677" y="350"/>
                </a:lnTo>
                <a:lnTo>
                  <a:pt x="677" y="350"/>
                </a:lnTo>
                <a:lnTo>
                  <a:pt x="676" y="350"/>
                </a:lnTo>
                <a:lnTo>
                  <a:pt x="676" y="350"/>
                </a:lnTo>
                <a:lnTo>
                  <a:pt x="676" y="350"/>
                </a:lnTo>
                <a:lnTo>
                  <a:pt x="675" y="350"/>
                </a:lnTo>
                <a:lnTo>
                  <a:pt x="675" y="350"/>
                </a:lnTo>
                <a:lnTo>
                  <a:pt x="674" y="350"/>
                </a:lnTo>
                <a:lnTo>
                  <a:pt x="674" y="350"/>
                </a:lnTo>
                <a:lnTo>
                  <a:pt x="674" y="351"/>
                </a:lnTo>
                <a:lnTo>
                  <a:pt x="673" y="351"/>
                </a:lnTo>
                <a:lnTo>
                  <a:pt x="673" y="351"/>
                </a:lnTo>
                <a:lnTo>
                  <a:pt x="673" y="351"/>
                </a:lnTo>
                <a:lnTo>
                  <a:pt x="673" y="352"/>
                </a:lnTo>
                <a:lnTo>
                  <a:pt x="673" y="352"/>
                </a:lnTo>
                <a:lnTo>
                  <a:pt x="673" y="352"/>
                </a:lnTo>
                <a:lnTo>
                  <a:pt x="672" y="352"/>
                </a:lnTo>
                <a:lnTo>
                  <a:pt x="672" y="352"/>
                </a:lnTo>
                <a:lnTo>
                  <a:pt x="671" y="352"/>
                </a:lnTo>
                <a:lnTo>
                  <a:pt x="671" y="352"/>
                </a:lnTo>
                <a:lnTo>
                  <a:pt x="671" y="352"/>
                </a:lnTo>
                <a:lnTo>
                  <a:pt x="670" y="352"/>
                </a:lnTo>
                <a:lnTo>
                  <a:pt x="670" y="352"/>
                </a:lnTo>
                <a:lnTo>
                  <a:pt x="670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2"/>
                </a:lnTo>
                <a:lnTo>
                  <a:pt x="668" y="352"/>
                </a:lnTo>
                <a:lnTo>
                  <a:pt x="668" y="352"/>
                </a:lnTo>
                <a:lnTo>
                  <a:pt x="668" y="353"/>
                </a:lnTo>
                <a:lnTo>
                  <a:pt x="667" y="353"/>
                </a:lnTo>
                <a:lnTo>
                  <a:pt x="667" y="353"/>
                </a:lnTo>
                <a:lnTo>
                  <a:pt x="666" y="353"/>
                </a:lnTo>
                <a:lnTo>
                  <a:pt x="666" y="353"/>
                </a:lnTo>
                <a:lnTo>
                  <a:pt x="666" y="353"/>
                </a:lnTo>
                <a:lnTo>
                  <a:pt x="666" y="354"/>
                </a:lnTo>
                <a:lnTo>
                  <a:pt x="665" y="354"/>
                </a:lnTo>
                <a:lnTo>
                  <a:pt x="665" y="354"/>
                </a:lnTo>
                <a:lnTo>
                  <a:pt x="665" y="354"/>
                </a:lnTo>
                <a:lnTo>
                  <a:pt x="665" y="355"/>
                </a:lnTo>
                <a:lnTo>
                  <a:pt x="665" y="355"/>
                </a:lnTo>
                <a:lnTo>
                  <a:pt x="664" y="356"/>
                </a:lnTo>
                <a:lnTo>
                  <a:pt x="664" y="356"/>
                </a:lnTo>
                <a:lnTo>
                  <a:pt x="664" y="357"/>
                </a:lnTo>
                <a:lnTo>
                  <a:pt x="664" y="357"/>
                </a:lnTo>
                <a:lnTo>
                  <a:pt x="664" y="357"/>
                </a:lnTo>
                <a:lnTo>
                  <a:pt x="663" y="358"/>
                </a:lnTo>
                <a:lnTo>
                  <a:pt x="663" y="358"/>
                </a:lnTo>
                <a:lnTo>
                  <a:pt x="663" y="359"/>
                </a:lnTo>
                <a:lnTo>
                  <a:pt x="663" y="359"/>
                </a:lnTo>
                <a:lnTo>
                  <a:pt x="663" y="359"/>
                </a:lnTo>
                <a:lnTo>
                  <a:pt x="663" y="360"/>
                </a:lnTo>
                <a:lnTo>
                  <a:pt x="662" y="360"/>
                </a:lnTo>
                <a:lnTo>
                  <a:pt x="662" y="361"/>
                </a:lnTo>
                <a:lnTo>
                  <a:pt x="661" y="361"/>
                </a:lnTo>
                <a:lnTo>
                  <a:pt x="661" y="361"/>
                </a:lnTo>
                <a:lnTo>
                  <a:pt x="661" y="361"/>
                </a:lnTo>
                <a:lnTo>
                  <a:pt x="661" y="362"/>
                </a:lnTo>
                <a:lnTo>
                  <a:pt x="661" y="362"/>
                </a:lnTo>
                <a:lnTo>
                  <a:pt x="661" y="362"/>
                </a:lnTo>
                <a:lnTo>
                  <a:pt x="661" y="363"/>
                </a:lnTo>
                <a:lnTo>
                  <a:pt x="661" y="363"/>
                </a:lnTo>
                <a:lnTo>
                  <a:pt x="660" y="363"/>
                </a:lnTo>
                <a:lnTo>
                  <a:pt x="660" y="363"/>
                </a:lnTo>
                <a:lnTo>
                  <a:pt x="659" y="364"/>
                </a:lnTo>
                <a:lnTo>
                  <a:pt x="658" y="364"/>
                </a:lnTo>
                <a:lnTo>
                  <a:pt x="658" y="365"/>
                </a:lnTo>
                <a:lnTo>
                  <a:pt x="658" y="364"/>
                </a:lnTo>
                <a:lnTo>
                  <a:pt x="658" y="364"/>
                </a:lnTo>
                <a:lnTo>
                  <a:pt x="657" y="364"/>
                </a:lnTo>
                <a:lnTo>
                  <a:pt x="657" y="363"/>
                </a:lnTo>
                <a:lnTo>
                  <a:pt x="657" y="363"/>
                </a:lnTo>
                <a:lnTo>
                  <a:pt x="656" y="364"/>
                </a:lnTo>
                <a:lnTo>
                  <a:pt x="653" y="373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2" y="374"/>
                </a:lnTo>
                <a:lnTo>
                  <a:pt x="652" y="374"/>
                </a:lnTo>
                <a:lnTo>
                  <a:pt x="652" y="374"/>
                </a:lnTo>
                <a:lnTo>
                  <a:pt x="651" y="374"/>
                </a:lnTo>
                <a:lnTo>
                  <a:pt x="651" y="374"/>
                </a:lnTo>
                <a:lnTo>
                  <a:pt x="651" y="374"/>
                </a:lnTo>
                <a:lnTo>
                  <a:pt x="651" y="374"/>
                </a:lnTo>
                <a:lnTo>
                  <a:pt x="651" y="375"/>
                </a:lnTo>
                <a:lnTo>
                  <a:pt x="651" y="375"/>
                </a:lnTo>
                <a:lnTo>
                  <a:pt x="651" y="374"/>
                </a:lnTo>
                <a:lnTo>
                  <a:pt x="651" y="375"/>
                </a:lnTo>
                <a:lnTo>
                  <a:pt x="651" y="374"/>
                </a:lnTo>
                <a:lnTo>
                  <a:pt x="650" y="374"/>
                </a:lnTo>
                <a:lnTo>
                  <a:pt x="650" y="375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3"/>
                </a:lnTo>
                <a:lnTo>
                  <a:pt x="649" y="373"/>
                </a:lnTo>
                <a:lnTo>
                  <a:pt x="649" y="373"/>
                </a:lnTo>
                <a:lnTo>
                  <a:pt x="648" y="373"/>
                </a:lnTo>
                <a:lnTo>
                  <a:pt x="648" y="373"/>
                </a:lnTo>
                <a:lnTo>
                  <a:pt x="649" y="373"/>
                </a:lnTo>
                <a:lnTo>
                  <a:pt x="648" y="373"/>
                </a:lnTo>
                <a:lnTo>
                  <a:pt x="648" y="372"/>
                </a:lnTo>
                <a:lnTo>
                  <a:pt x="648" y="372"/>
                </a:lnTo>
                <a:lnTo>
                  <a:pt x="648" y="372"/>
                </a:lnTo>
                <a:lnTo>
                  <a:pt x="648" y="372"/>
                </a:lnTo>
                <a:lnTo>
                  <a:pt x="647" y="372"/>
                </a:lnTo>
                <a:lnTo>
                  <a:pt x="647" y="372"/>
                </a:lnTo>
                <a:lnTo>
                  <a:pt x="647" y="372"/>
                </a:lnTo>
                <a:lnTo>
                  <a:pt x="647" y="372"/>
                </a:lnTo>
                <a:lnTo>
                  <a:pt x="647" y="372"/>
                </a:lnTo>
                <a:lnTo>
                  <a:pt x="647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1"/>
                </a:lnTo>
                <a:lnTo>
                  <a:pt x="645" y="371"/>
                </a:lnTo>
                <a:lnTo>
                  <a:pt x="645" y="372"/>
                </a:lnTo>
                <a:lnTo>
                  <a:pt x="645" y="371"/>
                </a:lnTo>
                <a:lnTo>
                  <a:pt x="645" y="372"/>
                </a:lnTo>
                <a:lnTo>
                  <a:pt x="645" y="372"/>
                </a:lnTo>
                <a:lnTo>
                  <a:pt x="645" y="371"/>
                </a:lnTo>
                <a:lnTo>
                  <a:pt x="645" y="372"/>
                </a:lnTo>
                <a:lnTo>
                  <a:pt x="644" y="372"/>
                </a:lnTo>
                <a:lnTo>
                  <a:pt x="644" y="371"/>
                </a:lnTo>
                <a:lnTo>
                  <a:pt x="644" y="371"/>
                </a:lnTo>
                <a:lnTo>
                  <a:pt x="644" y="371"/>
                </a:lnTo>
                <a:lnTo>
                  <a:pt x="643" y="371"/>
                </a:lnTo>
                <a:lnTo>
                  <a:pt x="643" y="371"/>
                </a:lnTo>
                <a:lnTo>
                  <a:pt x="643" y="370"/>
                </a:lnTo>
                <a:lnTo>
                  <a:pt x="642" y="370"/>
                </a:lnTo>
                <a:lnTo>
                  <a:pt x="643" y="370"/>
                </a:lnTo>
                <a:lnTo>
                  <a:pt x="642" y="370"/>
                </a:lnTo>
                <a:lnTo>
                  <a:pt x="642" y="370"/>
                </a:lnTo>
                <a:lnTo>
                  <a:pt x="642" y="370"/>
                </a:lnTo>
                <a:lnTo>
                  <a:pt x="642" y="370"/>
                </a:lnTo>
                <a:lnTo>
                  <a:pt x="641" y="370"/>
                </a:lnTo>
                <a:lnTo>
                  <a:pt x="641" y="370"/>
                </a:lnTo>
                <a:lnTo>
                  <a:pt x="641" y="369"/>
                </a:lnTo>
                <a:lnTo>
                  <a:pt x="641" y="369"/>
                </a:lnTo>
                <a:lnTo>
                  <a:pt x="641" y="369"/>
                </a:lnTo>
                <a:lnTo>
                  <a:pt x="641" y="369"/>
                </a:lnTo>
                <a:lnTo>
                  <a:pt x="640" y="369"/>
                </a:lnTo>
                <a:lnTo>
                  <a:pt x="640" y="369"/>
                </a:lnTo>
                <a:lnTo>
                  <a:pt x="640" y="368"/>
                </a:lnTo>
                <a:lnTo>
                  <a:pt x="640" y="369"/>
                </a:lnTo>
                <a:lnTo>
                  <a:pt x="639" y="369"/>
                </a:lnTo>
                <a:lnTo>
                  <a:pt x="639" y="369"/>
                </a:lnTo>
                <a:lnTo>
                  <a:pt x="639" y="368"/>
                </a:lnTo>
                <a:lnTo>
                  <a:pt x="639" y="368"/>
                </a:lnTo>
                <a:lnTo>
                  <a:pt x="638" y="368"/>
                </a:lnTo>
                <a:lnTo>
                  <a:pt x="638" y="368"/>
                </a:lnTo>
                <a:lnTo>
                  <a:pt x="638" y="368"/>
                </a:lnTo>
                <a:lnTo>
                  <a:pt x="638" y="368"/>
                </a:lnTo>
                <a:lnTo>
                  <a:pt x="638" y="368"/>
                </a:lnTo>
                <a:lnTo>
                  <a:pt x="637" y="368"/>
                </a:lnTo>
                <a:lnTo>
                  <a:pt x="637" y="367"/>
                </a:lnTo>
                <a:lnTo>
                  <a:pt x="637" y="368"/>
                </a:lnTo>
                <a:lnTo>
                  <a:pt x="637" y="368"/>
                </a:lnTo>
                <a:lnTo>
                  <a:pt x="637" y="367"/>
                </a:lnTo>
                <a:lnTo>
                  <a:pt x="637" y="367"/>
                </a:lnTo>
                <a:lnTo>
                  <a:pt x="637" y="367"/>
                </a:lnTo>
                <a:lnTo>
                  <a:pt x="637" y="368"/>
                </a:lnTo>
                <a:lnTo>
                  <a:pt x="636" y="368"/>
                </a:lnTo>
                <a:lnTo>
                  <a:pt x="636" y="368"/>
                </a:lnTo>
                <a:lnTo>
                  <a:pt x="636" y="367"/>
                </a:lnTo>
                <a:lnTo>
                  <a:pt x="635" y="367"/>
                </a:lnTo>
                <a:lnTo>
                  <a:pt x="635" y="367"/>
                </a:lnTo>
                <a:lnTo>
                  <a:pt x="635" y="368"/>
                </a:lnTo>
                <a:lnTo>
                  <a:pt x="635" y="367"/>
                </a:lnTo>
                <a:lnTo>
                  <a:pt x="634" y="367"/>
                </a:lnTo>
                <a:lnTo>
                  <a:pt x="634" y="368"/>
                </a:lnTo>
                <a:lnTo>
                  <a:pt x="634" y="368"/>
                </a:lnTo>
                <a:lnTo>
                  <a:pt x="633" y="368"/>
                </a:lnTo>
                <a:lnTo>
                  <a:pt x="633" y="368"/>
                </a:lnTo>
                <a:lnTo>
                  <a:pt x="633" y="368"/>
                </a:lnTo>
                <a:lnTo>
                  <a:pt x="633" y="367"/>
                </a:lnTo>
                <a:lnTo>
                  <a:pt x="632" y="367"/>
                </a:lnTo>
                <a:lnTo>
                  <a:pt x="632" y="368"/>
                </a:lnTo>
                <a:lnTo>
                  <a:pt x="632" y="368"/>
                </a:lnTo>
                <a:lnTo>
                  <a:pt x="632" y="368"/>
                </a:lnTo>
                <a:lnTo>
                  <a:pt x="631" y="368"/>
                </a:lnTo>
                <a:lnTo>
                  <a:pt x="631" y="369"/>
                </a:lnTo>
                <a:lnTo>
                  <a:pt x="631" y="369"/>
                </a:lnTo>
                <a:lnTo>
                  <a:pt x="631" y="369"/>
                </a:lnTo>
                <a:lnTo>
                  <a:pt x="631" y="369"/>
                </a:lnTo>
                <a:lnTo>
                  <a:pt x="631" y="369"/>
                </a:lnTo>
                <a:lnTo>
                  <a:pt x="630" y="369"/>
                </a:lnTo>
                <a:lnTo>
                  <a:pt x="630" y="369"/>
                </a:lnTo>
                <a:lnTo>
                  <a:pt x="630" y="369"/>
                </a:lnTo>
                <a:lnTo>
                  <a:pt x="630" y="369"/>
                </a:lnTo>
                <a:lnTo>
                  <a:pt x="630" y="369"/>
                </a:lnTo>
                <a:lnTo>
                  <a:pt x="629" y="369"/>
                </a:lnTo>
                <a:lnTo>
                  <a:pt x="629" y="369"/>
                </a:lnTo>
                <a:lnTo>
                  <a:pt x="629" y="369"/>
                </a:lnTo>
                <a:lnTo>
                  <a:pt x="629" y="369"/>
                </a:lnTo>
                <a:lnTo>
                  <a:pt x="629" y="369"/>
                </a:lnTo>
                <a:lnTo>
                  <a:pt x="628" y="369"/>
                </a:lnTo>
                <a:lnTo>
                  <a:pt x="628" y="369"/>
                </a:lnTo>
                <a:lnTo>
                  <a:pt x="628" y="368"/>
                </a:lnTo>
                <a:lnTo>
                  <a:pt x="627" y="368"/>
                </a:lnTo>
                <a:lnTo>
                  <a:pt x="627" y="369"/>
                </a:lnTo>
                <a:lnTo>
                  <a:pt x="627" y="368"/>
                </a:lnTo>
                <a:lnTo>
                  <a:pt x="627" y="368"/>
                </a:lnTo>
                <a:lnTo>
                  <a:pt x="627" y="368"/>
                </a:lnTo>
                <a:lnTo>
                  <a:pt x="627" y="369"/>
                </a:lnTo>
                <a:lnTo>
                  <a:pt x="627" y="369"/>
                </a:lnTo>
                <a:lnTo>
                  <a:pt x="627" y="369"/>
                </a:lnTo>
                <a:lnTo>
                  <a:pt x="626" y="369"/>
                </a:lnTo>
                <a:lnTo>
                  <a:pt x="627" y="369"/>
                </a:lnTo>
                <a:lnTo>
                  <a:pt x="626" y="369"/>
                </a:lnTo>
                <a:lnTo>
                  <a:pt x="626" y="369"/>
                </a:lnTo>
                <a:lnTo>
                  <a:pt x="626" y="369"/>
                </a:lnTo>
                <a:lnTo>
                  <a:pt x="626" y="369"/>
                </a:lnTo>
                <a:lnTo>
                  <a:pt x="626" y="370"/>
                </a:lnTo>
                <a:lnTo>
                  <a:pt x="625" y="370"/>
                </a:lnTo>
                <a:lnTo>
                  <a:pt x="625" y="370"/>
                </a:lnTo>
                <a:lnTo>
                  <a:pt x="625" y="369"/>
                </a:lnTo>
                <a:lnTo>
                  <a:pt x="624" y="369"/>
                </a:lnTo>
                <a:lnTo>
                  <a:pt x="625" y="369"/>
                </a:lnTo>
                <a:lnTo>
                  <a:pt x="624" y="369"/>
                </a:lnTo>
                <a:lnTo>
                  <a:pt x="624" y="369"/>
                </a:lnTo>
                <a:lnTo>
                  <a:pt x="624" y="369"/>
                </a:lnTo>
                <a:lnTo>
                  <a:pt x="624" y="369"/>
                </a:lnTo>
                <a:lnTo>
                  <a:pt x="623" y="369"/>
                </a:lnTo>
                <a:lnTo>
                  <a:pt x="623" y="369"/>
                </a:lnTo>
                <a:lnTo>
                  <a:pt x="623" y="368"/>
                </a:lnTo>
                <a:lnTo>
                  <a:pt x="623" y="369"/>
                </a:lnTo>
                <a:lnTo>
                  <a:pt x="623" y="368"/>
                </a:lnTo>
                <a:lnTo>
                  <a:pt x="622" y="368"/>
                </a:lnTo>
                <a:lnTo>
                  <a:pt x="622" y="369"/>
                </a:lnTo>
                <a:lnTo>
                  <a:pt x="622" y="369"/>
                </a:lnTo>
                <a:lnTo>
                  <a:pt x="622" y="368"/>
                </a:lnTo>
                <a:lnTo>
                  <a:pt x="622" y="369"/>
                </a:lnTo>
                <a:lnTo>
                  <a:pt x="622" y="368"/>
                </a:lnTo>
                <a:lnTo>
                  <a:pt x="621" y="368"/>
                </a:lnTo>
                <a:lnTo>
                  <a:pt x="622" y="368"/>
                </a:lnTo>
                <a:lnTo>
                  <a:pt x="621" y="368"/>
                </a:lnTo>
                <a:lnTo>
                  <a:pt x="621" y="368"/>
                </a:lnTo>
                <a:lnTo>
                  <a:pt x="621" y="369"/>
                </a:lnTo>
                <a:lnTo>
                  <a:pt x="621" y="369"/>
                </a:lnTo>
                <a:lnTo>
                  <a:pt x="621" y="368"/>
                </a:lnTo>
                <a:lnTo>
                  <a:pt x="621" y="369"/>
                </a:lnTo>
                <a:lnTo>
                  <a:pt x="621" y="369"/>
                </a:lnTo>
                <a:lnTo>
                  <a:pt x="620" y="369"/>
                </a:lnTo>
                <a:lnTo>
                  <a:pt x="620" y="369"/>
                </a:lnTo>
                <a:lnTo>
                  <a:pt x="620" y="369"/>
                </a:lnTo>
                <a:lnTo>
                  <a:pt x="619" y="369"/>
                </a:lnTo>
                <a:lnTo>
                  <a:pt x="620" y="369"/>
                </a:lnTo>
                <a:lnTo>
                  <a:pt x="619" y="369"/>
                </a:lnTo>
                <a:lnTo>
                  <a:pt x="620" y="370"/>
                </a:lnTo>
                <a:lnTo>
                  <a:pt x="619" y="370"/>
                </a:lnTo>
                <a:lnTo>
                  <a:pt x="620" y="370"/>
                </a:lnTo>
                <a:lnTo>
                  <a:pt x="620" y="370"/>
                </a:lnTo>
                <a:lnTo>
                  <a:pt x="619" y="370"/>
                </a:lnTo>
                <a:lnTo>
                  <a:pt x="619" y="371"/>
                </a:lnTo>
                <a:lnTo>
                  <a:pt x="619" y="370"/>
                </a:lnTo>
                <a:lnTo>
                  <a:pt x="619" y="371"/>
                </a:lnTo>
                <a:lnTo>
                  <a:pt x="618" y="371"/>
                </a:lnTo>
                <a:lnTo>
                  <a:pt x="618" y="371"/>
                </a:lnTo>
                <a:lnTo>
                  <a:pt x="617" y="371"/>
                </a:lnTo>
                <a:lnTo>
                  <a:pt x="617" y="371"/>
                </a:lnTo>
                <a:lnTo>
                  <a:pt x="617" y="371"/>
                </a:lnTo>
                <a:lnTo>
                  <a:pt x="616" y="371"/>
                </a:lnTo>
                <a:lnTo>
                  <a:pt x="616" y="372"/>
                </a:lnTo>
                <a:lnTo>
                  <a:pt x="616" y="371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3"/>
                </a:lnTo>
                <a:lnTo>
                  <a:pt x="614" y="373"/>
                </a:lnTo>
                <a:lnTo>
                  <a:pt x="615" y="373"/>
                </a:lnTo>
                <a:lnTo>
                  <a:pt x="614" y="373"/>
                </a:lnTo>
                <a:lnTo>
                  <a:pt x="614" y="373"/>
                </a:lnTo>
                <a:lnTo>
                  <a:pt x="614" y="373"/>
                </a:lnTo>
                <a:lnTo>
                  <a:pt x="614" y="373"/>
                </a:lnTo>
                <a:lnTo>
                  <a:pt x="614" y="373"/>
                </a:lnTo>
                <a:lnTo>
                  <a:pt x="614" y="374"/>
                </a:lnTo>
                <a:lnTo>
                  <a:pt x="613" y="374"/>
                </a:lnTo>
                <a:lnTo>
                  <a:pt x="613" y="374"/>
                </a:lnTo>
                <a:lnTo>
                  <a:pt x="613" y="374"/>
                </a:lnTo>
                <a:lnTo>
                  <a:pt x="613" y="374"/>
                </a:lnTo>
                <a:lnTo>
                  <a:pt x="612" y="374"/>
                </a:lnTo>
                <a:lnTo>
                  <a:pt x="612" y="375"/>
                </a:lnTo>
                <a:lnTo>
                  <a:pt x="612" y="374"/>
                </a:lnTo>
                <a:lnTo>
                  <a:pt x="612" y="375"/>
                </a:lnTo>
                <a:lnTo>
                  <a:pt x="612" y="375"/>
                </a:lnTo>
                <a:lnTo>
                  <a:pt x="612" y="375"/>
                </a:lnTo>
                <a:lnTo>
                  <a:pt x="612" y="376"/>
                </a:lnTo>
                <a:lnTo>
                  <a:pt x="611" y="376"/>
                </a:lnTo>
                <a:lnTo>
                  <a:pt x="611" y="376"/>
                </a:lnTo>
                <a:lnTo>
                  <a:pt x="611" y="376"/>
                </a:lnTo>
                <a:lnTo>
                  <a:pt x="611" y="376"/>
                </a:lnTo>
                <a:lnTo>
                  <a:pt x="612" y="376"/>
                </a:lnTo>
                <a:lnTo>
                  <a:pt x="612" y="377"/>
                </a:lnTo>
                <a:lnTo>
                  <a:pt x="612" y="377"/>
                </a:lnTo>
                <a:lnTo>
                  <a:pt x="612" y="378"/>
                </a:lnTo>
                <a:lnTo>
                  <a:pt x="612" y="378"/>
                </a:lnTo>
                <a:lnTo>
                  <a:pt x="612" y="378"/>
                </a:lnTo>
                <a:lnTo>
                  <a:pt x="612" y="379"/>
                </a:lnTo>
                <a:lnTo>
                  <a:pt x="613" y="379"/>
                </a:lnTo>
                <a:lnTo>
                  <a:pt x="612" y="379"/>
                </a:lnTo>
                <a:lnTo>
                  <a:pt x="613" y="379"/>
                </a:lnTo>
                <a:lnTo>
                  <a:pt x="613" y="379"/>
                </a:lnTo>
                <a:lnTo>
                  <a:pt x="612" y="379"/>
                </a:lnTo>
                <a:lnTo>
                  <a:pt x="612" y="379"/>
                </a:lnTo>
                <a:lnTo>
                  <a:pt x="612" y="379"/>
                </a:lnTo>
                <a:lnTo>
                  <a:pt x="612" y="380"/>
                </a:lnTo>
                <a:lnTo>
                  <a:pt x="612" y="380"/>
                </a:lnTo>
                <a:lnTo>
                  <a:pt x="612" y="380"/>
                </a:lnTo>
                <a:lnTo>
                  <a:pt x="612" y="380"/>
                </a:lnTo>
                <a:lnTo>
                  <a:pt x="612" y="380"/>
                </a:lnTo>
                <a:lnTo>
                  <a:pt x="612" y="380"/>
                </a:lnTo>
                <a:lnTo>
                  <a:pt x="612" y="381"/>
                </a:lnTo>
                <a:lnTo>
                  <a:pt x="612" y="381"/>
                </a:lnTo>
                <a:lnTo>
                  <a:pt x="612" y="382"/>
                </a:lnTo>
                <a:lnTo>
                  <a:pt x="612" y="382"/>
                </a:lnTo>
                <a:lnTo>
                  <a:pt x="611" y="382"/>
                </a:lnTo>
                <a:lnTo>
                  <a:pt x="611" y="382"/>
                </a:lnTo>
                <a:lnTo>
                  <a:pt x="611" y="382"/>
                </a:lnTo>
                <a:lnTo>
                  <a:pt x="611" y="382"/>
                </a:lnTo>
                <a:lnTo>
                  <a:pt x="611" y="383"/>
                </a:lnTo>
                <a:lnTo>
                  <a:pt x="610" y="383"/>
                </a:lnTo>
                <a:lnTo>
                  <a:pt x="610" y="383"/>
                </a:lnTo>
                <a:lnTo>
                  <a:pt x="610" y="383"/>
                </a:lnTo>
                <a:lnTo>
                  <a:pt x="610" y="383"/>
                </a:lnTo>
                <a:lnTo>
                  <a:pt x="610" y="383"/>
                </a:lnTo>
                <a:lnTo>
                  <a:pt x="610" y="384"/>
                </a:lnTo>
                <a:lnTo>
                  <a:pt x="609" y="384"/>
                </a:lnTo>
                <a:lnTo>
                  <a:pt x="609" y="385"/>
                </a:lnTo>
                <a:lnTo>
                  <a:pt x="609" y="385"/>
                </a:lnTo>
                <a:lnTo>
                  <a:pt x="608" y="385"/>
                </a:lnTo>
                <a:lnTo>
                  <a:pt x="608" y="385"/>
                </a:lnTo>
                <a:lnTo>
                  <a:pt x="608" y="385"/>
                </a:lnTo>
                <a:lnTo>
                  <a:pt x="608" y="386"/>
                </a:lnTo>
                <a:lnTo>
                  <a:pt x="607" y="386"/>
                </a:lnTo>
                <a:lnTo>
                  <a:pt x="608" y="386"/>
                </a:lnTo>
                <a:lnTo>
                  <a:pt x="607" y="386"/>
                </a:lnTo>
                <a:lnTo>
                  <a:pt x="607" y="386"/>
                </a:lnTo>
                <a:lnTo>
                  <a:pt x="607" y="386"/>
                </a:lnTo>
                <a:lnTo>
                  <a:pt x="606" y="386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5" y="387"/>
                </a:lnTo>
                <a:lnTo>
                  <a:pt x="605" y="388"/>
                </a:lnTo>
                <a:lnTo>
                  <a:pt x="605" y="388"/>
                </a:lnTo>
                <a:lnTo>
                  <a:pt x="605" y="388"/>
                </a:lnTo>
                <a:lnTo>
                  <a:pt x="604" y="388"/>
                </a:lnTo>
                <a:lnTo>
                  <a:pt x="604" y="389"/>
                </a:lnTo>
                <a:lnTo>
                  <a:pt x="604" y="389"/>
                </a:lnTo>
                <a:lnTo>
                  <a:pt x="604" y="389"/>
                </a:lnTo>
                <a:lnTo>
                  <a:pt x="604" y="389"/>
                </a:lnTo>
                <a:lnTo>
                  <a:pt x="604" y="389"/>
                </a:lnTo>
                <a:lnTo>
                  <a:pt x="604" y="390"/>
                </a:lnTo>
                <a:lnTo>
                  <a:pt x="604" y="390"/>
                </a:lnTo>
                <a:lnTo>
                  <a:pt x="604" y="390"/>
                </a:lnTo>
                <a:lnTo>
                  <a:pt x="603" y="390"/>
                </a:lnTo>
                <a:lnTo>
                  <a:pt x="603" y="390"/>
                </a:lnTo>
                <a:lnTo>
                  <a:pt x="603" y="390"/>
                </a:lnTo>
                <a:lnTo>
                  <a:pt x="603" y="390"/>
                </a:lnTo>
                <a:lnTo>
                  <a:pt x="602" y="390"/>
                </a:lnTo>
                <a:lnTo>
                  <a:pt x="602" y="391"/>
                </a:lnTo>
                <a:lnTo>
                  <a:pt x="602" y="391"/>
                </a:lnTo>
                <a:lnTo>
                  <a:pt x="602" y="392"/>
                </a:lnTo>
                <a:lnTo>
                  <a:pt x="602" y="392"/>
                </a:lnTo>
                <a:lnTo>
                  <a:pt x="602" y="392"/>
                </a:lnTo>
                <a:lnTo>
                  <a:pt x="601" y="392"/>
                </a:lnTo>
                <a:lnTo>
                  <a:pt x="601" y="392"/>
                </a:lnTo>
                <a:lnTo>
                  <a:pt x="601" y="393"/>
                </a:lnTo>
                <a:lnTo>
                  <a:pt x="602" y="393"/>
                </a:lnTo>
                <a:lnTo>
                  <a:pt x="601" y="393"/>
                </a:lnTo>
                <a:lnTo>
                  <a:pt x="602" y="393"/>
                </a:lnTo>
                <a:lnTo>
                  <a:pt x="601" y="393"/>
                </a:lnTo>
                <a:lnTo>
                  <a:pt x="602" y="393"/>
                </a:lnTo>
                <a:lnTo>
                  <a:pt x="601" y="394"/>
                </a:lnTo>
                <a:lnTo>
                  <a:pt x="601" y="394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0" y="395"/>
                </a:lnTo>
                <a:lnTo>
                  <a:pt x="600" y="396"/>
                </a:lnTo>
                <a:lnTo>
                  <a:pt x="600" y="396"/>
                </a:lnTo>
                <a:lnTo>
                  <a:pt x="600" y="396"/>
                </a:lnTo>
                <a:lnTo>
                  <a:pt x="600" y="396"/>
                </a:lnTo>
                <a:lnTo>
                  <a:pt x="600" y="396"/>
                </a:lnTo>
                <a:lnTo>
                  <a:pt x="599" y="396"/>
                </a:lnTo>
                <a:lnTo>
                  <a:pt x="599" y="397"/>
                </a:lnTo>
                <a:lnTo>
                  <a:pt x="599" y="397"/>
                </a:lnTo>
                <a:lnTo>
                  <a:pt x="599" y="397"/>
                </a:lnTo>
                <a:lnTo>
                  <a:pt x="599" y="397"/>
                </a:lnTo>
                <a:lnTo>
                  <a:pt x="599" y="397"/>
                </a:lnTo>
                <a:lnTo>
                  <a:pt x="599" y="398"/>
                </a:lnTo>
                <a:lnTo>
                  <a:pt x="599" y="398"/>
                </a:lnTo>
                <a:lnTo>
                  <a:pt x="599" y="398"/>
                </a:lnTo>
                <a:lnTo>
                  <a:pt x="599" y="398"/>
                </a:lnTo>
                <a:lnTo>
                  <a:pt x="599" y="398"/>
                </a:lnTo>
                <a:lnTo>
                  <a:pt x="599" y="399"/>
                </a:lnTo>
                <a:lnTo>
                  <a:pt x="599" y="399"/>
                </a:lnTo>
                <a:lnTo>
                  <a:pt x="599" y="399"/>
                </a:lnTo>
                <a:lnTo>
                  <a:pt x="599" y="399"/>
                </a:lnTo>
                <a:lnTo>
                  <a:pt x="599" y="400"/>
                </a:lnTo>
                <a:lnTo>
                  <a:pt x="598" y="400"/>
                </a:lnTo>
                <a:lnTo>
                  <a:pt x="598" y="400"/>
                </a:lnTo>
                <a:lnTo>
                  <a:pt x="598" y="400"/>
                </a:lnTo>
                <a:lnTo>
                  <a:pt x="598" y="401"/>
                </a:lnTo>
                <a:lnTo>
                  <a:pt x="597" y="401"/>
                </a:lnTo>
                <a:lnTo>
                  <a:pt x="597" y="401"/>
                </a:lnTo>
                <a:lnTo>
                  <a:pt x="597" y="401"/>
                </a:lnTo>
                <a:lnTo>
                  <a:pt x="596" y="402"/>
                </a:lnTo>
                <a:lnTo>
                  <a:pt x="596" y="402"/>
                </a:lnTo>
                <a:lnTo>
                  <a:pt x="596" y="402"/>
                </a:lnTo>
                <a:lnTo>
                  <a:pt x="595" y="402"/>
                </a:lnTo>
                <a:lnTo>
                  <a:pt x="595" y="402"/>
                </a:lnTo>
                <a:lnTo>
                  <a:pt x="595" y="402"/>
                </a:lnTo>
                <a:lnTo>
                  <a:pt x="595" y="402"/>
                </a:lnTo>
                <a:lnTo>
                  <a:pt x="594" y="402"/>
                </a:lnTo>
                <a:lnTo>
                  <a:pt x="594" y="403"/>
                </a:lnTo>
                <a:lnTo>
                  <a:pt x="594" y="403"/>
                </a:lnTo>
                <a:lnTo>
                  <a:pt x="594" y="403"/>
                </a:lnTo>
                <a:lnTo>
                  <a:pt x="594" y="404"/>
                </a:lnTo>
                <a:lnTo>
                  <a:pt x="593" y="404"/>
                </a:lnTo>
                <a:lnTo>
                  <a:pt x="593" y="404"/>
                </a:lnTo>
                <a:lnTo>
                  <a:pt x="593" y="403"/>
                </a:lnTo>
                <a:lnTo>
                  <a:pt x="592" y="404"/>
                </a:lnTo>
                <a:lnTo>
                  <a:pt x="592" y="404"/>
                </a:lnTo>
                <a:lnTo>
                  <a:pt x="591" y="404"/>
                </a:lnTo>
                <a:lnTo>
                  <a:pt x="591" y="404"/>
                </a:lnTo>
                <a:lnTo>
                  <a:pt x="591" y="404"/>
                </a:lnTo>
                <a:lnTo>
                  <a:pt x="591" y="404"/>
                </a:lnTo>
                <a:lnTo>
                  <a:pt x="590" y="404"/>
                </a:lnTo>
                <a:lnTo>
                  <a:pt x="590" y="405"/>
                </a:lnTo>
                <a:lnTo>
                  <a:pt x="590" y="405"/>
                </a:lnTo>
                <a:lnTo>
                  <a:pt x="590" y="405"/>
                </a:lnTo>
                <a:lnTo>
                  <a:pt x="589" y="405"/>
                </a:lnTo>
                <a:lnTo>
                  <a:pt x="589" y="406"/>
                </a:lnTo>
                <a:lnTo>
                  <a:pt x="589" y="406"/>
                </a:lnTo>
                <a:lnTo>
                  <a:pt x="589" y="406"/>
                </a:lnTo>
                <a:lnTo>
                  <a:pt x="588" y="406"/>
                </a:lnTo>
                <a:lnTo>
                  <a:pt x="588" y="406"/>
                </a:lnTo>
                <a:lnTo>
                  <a:pt x="588" y="406"/>
                </a:lnTo>
                <a:lnTo>
                  <a:pt x="588" y="405"/>
                </a:lnTo>
                <a:lnTo>
                  <a:pt x="587" y="405"/>
                </a:lnTo>
                <a:lnTo>
                  <a:pt x="587" y="406"/>
                </a:lnTo>
                <a:lnTo>
                  <a:pt x="587" y="405"/>
                </a:lnTo>
                <a:lnTo>
                  <a:pt x="587" y="405"/>
                </a:lnTo>
                <a:lnTo>
                  <a:pt x="586" y="405"/>
                </a:lnTo>
                <a:lnTo>
                  <a:pt x="586" y="405"/>
                </a:lnTo>
                <a:lnTo>
                  <a:pt x="585" y="405"/>
                </a:lnTo>
                <a:lnTo>
                  <a:pt x="585" y="406"/>
                </a:lnTo>
                <a:lnTo>
                  <a:pt x="585" y="406"/>
                </a:lnTo>
                <a:lnTo>
                  <a:pt x="584" y="406"/>
                </a:lnTo>
                <a:lnTo>
                  <a:pt x="584" y="406"/>
                </a:lnTo>
                <a:lnTo>
                  <a:pt x="584" y="406"/>
                </a:lnTo>
                <a:lnTo>
                  <a:pt x="583" y="406"/>
                </a:lnTo>
                <a:lnTo>
                  <a:pt x="583" y="407"/>
                </a:lnTo>
                <a:lnTo>
                  <a:pt x="583" y="407"/>
                </a:lnTo>
                <a:lnTo>
                  <a:pt x="582" y="407"/>
                </a:lnTo>
                <a:lnTo>
                  <a:pt x="582" y="407"/>
                </a:lnTo>
                <a:lnTo>
                  <a:pt x="582" y="408"/>
                </a:lnTo>
                <a:lnTo>
                  <a:pt x="582" y="408"/>
                </a:lnTo>
                <a:lnTo>
                  <a:pt x="582" y="408"/>
                </a:lnTo>
                <a:lnTo>
                  <a:pt x="582" y="409"/>
                </a:lnTo>
                <a:lnTo>
                  <a:pt x="582" y="409"/>
                </a:lnTo>
                <a:lnTo>
                  <a:pt x="582" y="409"/>
                </a:lnTo>
                <a:lnTo>
                  <a:pt x="582" y="409"/>
                </a:lnTo>
                <a:lnTo>
                  <a:pt x="582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09"/>
                </a:lnTo>
                <a:lnTo>
                  <a:pt x="580" y="409"/>
                </a:lnTo>
                <a:lnTo>
                  <a:pt x="580" y="409"/>
                </a:lnTo>
                <a:lnTo>
                  <a:pt x="580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8" y="409"/>
                </a:lnTo>
                <a:lnTo>
                  <a:pt x="578" y="408"/>
                </a:lnTo>
                <a:lnTo>
                  <a:pt x="578" y="408"/>
                </a:lnTo>
                <a:lnTo>
                  <a:pt x="578" y="409"/>
                </a:lnTo>
                <a:lnTo>
                  <a:pt x="577" y="409"/>
                </a:lnTo>
                <a:lnTo>
                  <a:pt x="577" y="409"/>
                </a:lnTo>
                <a:lnTo>
                  <a:pt x="577" y="409"/>
                </a:lnTo>
                <a:lnTo>
                  <a:pt x="577" y="410"/>
                </a:lnTo>
                <a:lnTo>
                  <a:pt x="576" y="410"/>
                </a:lnTo>
                <a:lnTo>
                  <a:pt x="576" y="409"/>
                </a:lnTo>
                <a:lnTo>
                  <a:pt x="576" y="409"/>
                </a:lnTo>
                <a:lnTo>
                  <a:pt x="576" y="410"/>
                </a:lnTo>
                <a:lnTo>
                  <a:pt x="576" y="409"/>
                </a:lnTo>
                <a:lnTo>
                  <a:pt x="575" y="409"/>
                </a:lnTo>
                <a:lnTo>
                  <a:pt x="575" y="410"/>
                </a:lnTo>
                <a:lnTo>
                  <a:pt x="575" y="410"/>
                </a:lnTo>
                <a:lnTo>
                  <a:pt x="574" y="410"/>
                </a:lnTo>
                <a:lnTo>
                  <a:pt x="574" y="410"/>
                </a:lnTo>
                <a:lnTo>
                  <a:pt x="574" y="410"/>
                </a:lnTo>
                <a:lnTo>
                  <a:pt x="573" y="410"/>
                </a:lnTo>
                <a:lnTo>
                  <a:pt x="573" y="410"/>
                </a:lnTo>
                <a:lnTo>
                  <a:pt x="573" y="410"/>
                </a:lnTo>
                <a:lnTo>
                  <a:pt x="572" y="410"/>
                </a:lnTo>
                <a:lnTo>
                  <a:pt x="572" y="410"/>
                </a:lnTo>
                <a:lnTo>
                  <a:pt x="572" y="410"/>
                </a:lnTo>
                <a:lnTo>
                  <a:pt x="572" y="410"/>
                </a:lnTo>
                <a:lnTo>
                  <a:pt x="572" y="410"/>
                </a:lnTo>
                <a:lnTo>
                  <a:pt x="571" y="410"/>
                </a:lnTo>
                <a:lnTo>
                  <a:pt x="571" y="411"/>
                </a:lnTo>
                <a:lnTo>
                  <a:pt x="571" y="411"/>
                </a:lnTo>
                <a:lnTo>
                  <a:pt x="571" y="411"/>
                </a:lnTo>
                <a:lnTo>
                  <a:pt x="570" y="411"/>
                </a:lnTo>
                <a:lnTo>
                  <a:pt x="570" y="411"/>
                </a:lnTo>
                <a:lnTo>
                  <a:pt x="570" y="412"/>
                </a:lnTo>
                <a:lnTo>
                  <a:pt x="570" y="412"/>
                </a:lnTo>
                <a:lnTo>
                  <a:pt x="570" y="412"/>
                </a:lnTo>
                <a:lnTo>
                  <a:pt x="570" y="412"/>
                </a:lnTo>
                <a:lnTo>
                  <a:pt x="570" y="413"/>
                </a:lnTo>
                <a:lnTo>
                  <a:pt x="570" y="413"/>
                </a:lnTo>
                <a:lnTo>
                  <a:pt x="570" y="413"/>
                </a:lnTo>
                <a:lnTo>
                  <a:pt x="569" y="413"/>
                </a:lnTo>
                <a:lnTo>
                  <a:pt x="569" y="414"/>
                </a:lnTo>
                <a:lnTo>
                  <a:pt x="569" y="414"/>
                </a:lnTo>
                <a:lnTo>
                  <a:pt x="569" y="414"/>
                </a:lnTo>
                <a:lnTo>
                  <a:pt x="568" y="414"/>
                </a:lnTo>
                <a:lnTo>
                  <a:pt x="568" y="414"/>
                </a:lnTo>
                <a:lnTo>
                  <a:pt x="567" y="414"/>
                </a:lnTo>
                <a:lnTo>
                  <a:pt x="567" y="415"/>
                </a:lnTo>
                <a:lnTo>
                  <a:pt x="567" y="415"/>
                </a:lnTo>
                <a:lnTo>
                  <a:pt x="567" y="415"/>
                </a:lnTo>
                <a:lnTo>
                  <a:pt x="566" y="415"/>
                </a:lnTo>
                <a:lnTo>
                  <a:pt x="566" y="416"/>
                </a:lnTo>
                <a:lnTo>
                  <a:pt x="566" y="416"/>
                </a:lnTo>
                <a:lnTo>
                  <a:pt x="567" y="416"/>
                </a:lnTo>
                <a:lnTo>
                  <a:pt x="566" y="416"/>
                </a:lnTo>
                <a:lnTo>
                  <a:pt x="559" y="418"/>
                </a:lnTo>
                <a:lnTo>
                  <a:pt x="548" y="420"/>
                </a:lnTo>
                <a:lnTo>
                  <a:pt x="548" y="420"/>
                </a:lnTo>
                <a:lnTo>
                  <a:pt x="549" y="420"/>
                </a:lnTo>
                <a:lnTo>
                  <a:pt x="549" y="419"/>
                </a:lnTo>
                <a:lnTo>
                  <a:pt x="549" y="419"/>
                </a:lnTo>
                <a:lnTo>
                  <a:pt x="549" y="418"/>
                </a:lnTo>
                <a:lnTo>
                  <a:pt x="549" y="418"/>
                </a:lnTo>
                <a:lnTo>
                  <a:pt x="548" y="418"/>
                </a:lnTo>
                <a:lnTo>
                  <a:pt x="548" y="417"/>
                </a:lnTo>
                <a:lnTo>
                  <a:pt x="548" y="417"/>
                </a:lnTo>
                <a:lnTo>
                  <a:pt x="548" y="417"/>
                </a:lnTo>
                <a:lnTo>
                  <a:pt x="548" y="416"/>
                </a:lnTo>
                <a:lnTo>
                  <a:pt x="548" y="416"/>
                </a:lnTo>
                <a:lnTo>
                  <a:pt x="548" y="415"/>
                </a:lnTo>
                <a:lnTo>
                  <a:pt x="547" y="415"/>
                </a:lnTo>
                <a:lnTo>
                  <a:pt x="547" y="415"/>
                </a:lnTo>
                <a:lnTo>
                  <a:pt x="547" y="415"/>
                </a:lnTo>
                <a:lnTo>
                  <a:pt x="547" y="415"/>
                </a:lnTo>
                <a:lnTo>
                  <a:pt x="547" y="414"/>
                </a:lnTo>
                <a:lnTo>
                  <a:pt x="546" y="414"/>
                </a:lnTo>
                <a:lnTo>
                  <a:pt x="546" y="415"/>
                </a:lnTo>
                <a:lnTo>
                  <a:pt x="546" y="415"/>
                </a:lnTo>
                <a:lnTo>
                  <a:pt x="545" y="415"/>
                </a:lnTo>
                <a:lnTo>
                  <a:pt x="545" y="414"/>
                </a:lnTo>
                <a:lnTo>
                  <a:pt x="545" y="414"/>
                </a:lnTo>
                <a:lnTo>
                  <a:pt x="545" y="414"/>
                </a:lnTo>
                <a:lnTo>
                  <a:pt x="545" y="413"/>
                </a:lnTo>
                <a:lnTo>
                  <a:pt x="544" y="413"/>
                </a:lnTo>
                <a:lnTo>
                  <a:pt x="544" y="413"/>
                </a:lnTo>
                <a:lnTo>
                  <a:pt x="544" y="412"/>
                </a:lnTo>
                <a:lnTo>
                  <a:pt x="544" y="412"/>
                </a:lnTo>
                <a:lnTo>
                  <a:pt x="544" y="412"/>
                </a:lnTo>
                <a:lnTo>
                  <a:pt x="543" y="412"/>
                </a:lnTo>
                <a:lnTo>
                  <a:pt x="543" y="412"/>
                </a:lnTo>
                <a:lnTo>
                  <a:pt x="543" y="411"/>
                </a:lnTo>
                <a:lnTo>
                  <a:pt x="543" y="411"/>
                </a:lnTo>
                <a:lnTo>
                  <a:pt x="544" y="411"/>
                </a:lnTo>
                <a:lnTo>
                  <a:pt x="544" y="410"/>
                </a:lnTo>
                <a:lnTo>
                  <a:pt x="543" y="410"/>
                </a:lnTo>
                <a:lnTo>
                  <a:pt x="543" y="410"/>
                </a:lnTo>
                <a:lnTo>
                  <a:pt x="543" y="409"/>
                </a:lnTo>
                <a:lnTo>
                  <a:pt x="544" y="409"/>
                </a:lnTo>
                <a:lnTo>
                  <a:pt x="544" y="409"/>
                </a:lnTo>
                <a:lnTo>
                  <a:pt x="544" y="409"/>
                </a:lnTo>
                <a:lnTo>
                  <a:pt x="545" y="409"/>
                </a:lnTo>
                <a:lnTo>
                  <a:pt x="545" y="409"/>
                </a:lnTo>
                <a:lnTo>
                  <a:pt x="545" y="409"/>
                </a:lnTo>
                <a:lnTo>
                  <a:pt x="545" y="409"/>
                </a:lnTo>
                <a:lnTo>
                  <a:pt x="545" y="408"/>
                </a:lnTo>
                <a:lnTo>
                  <a:pt x="545" y="408"/>
                </a:lnTo>
                <a:lnTo>
                  <a:pt x="545" y="407"/>
                </a:lnTo>
                <a:lnTo>
                  <a:pt x="545" y="408"/>
                </a:lnTo>
                <a:lnTo>
                  <a:pt x="545" y="407"/>
                </a:lnTo>
                <a:lnTo>
                  <a:pt x="545" y="408"/>
                </a:lnTo>
                <a:lnTo>
                  <a:pt x="545" y="407"/>
                </a:lnTo>
                <a:lnTo>
                  <a:pt x="544" y="407"/>
                </a:lnTo>
                <a:lnTo>
                  <a:pt x="545" y="407"/>
                </a:lnTo>
                <a:lnTo>
                  <a:pt x="545" y="407"/>
                </a:lnTo>
                <a:lnTo>
                  <a:pt x="545" y="407"/>
                </a:lnTo>
                <a:lnTo>
                  <a:pt x="545" y="407"/>
                </a:lnTo>
                <a:lnTo>
                  <a:pt x="545" y="406"/>
                </a:lnTo>
                <a:lnTo>
                  <a:pt x="545" y="406"/>
                </a:lnTo>
                <a:lnTo>
                  <a:pt x="545" y="406"/>
                </a:lnTo>
                <a:lnTo>
                  <a:pt x="545" y="406"/>
                </a:lnTo>
                <a:lnTo>
                  <a:pt x="544" y="406"/>
                </a:lnTo>
                <a:lnTo>
                  <a:pt x="544" y="406"/>
                </a:lnTo>
                <a:lnTo>
                  <a:pt x="544" y="406"/>
                </a:lnTo>
                <a:lnTo>
                  <a:pt x="544" y="407"/>
                </a:lnTo>
                <a:lnTo>
                  <a:pt x="543" y="407"/>
                </a:lnTo>
                <a:lnTo>
                  <a:pt x="543" y="406"/>
                </a:lnTo>
                <a:lnTo>
                  <a:pt x="544" y="406"/>
                </a:lnTo>
                <a:lnTo>
                  <a:pt x="544" y="406"/>
                </a:lnTo>
                <a:lnTo>
                  <a:pt x="544" y="405"/>
                </a:lnTo>
                <a:lnTo>
                  <a:pt x="544" y="405"/>
                </a:lnTo>
                <a:lnTo>
                  <a:pt x="544" y="405"/>
                </a:lnTo>
                <a:lnTo>
                  <a:pt x="544" y="405"/>
                </a:lnTo>
                <a:lnTo>
                  <a:pt x="544" y="405"/>
                </a:lnTo>
                <a:lnTo>
                  <a:pt x="544" y="405"/>
                </a:lnTo>
                <a:lnTo>
                  <a:pt x="543" y="405"/>
                </a:lnTo>
                <a:lnTo>
                  <a:pt x="543" y="405"/>
                </a:lnTo>
                <a:lnTo>
                  <a:pt x="542" y="405"/>
                </a:lnTo>
                <a:lnTo>
                  <a:pt x="542" y="405"/>
                </a:lnTo>
                <a:lnTo>
                  <a:pt x="542" y="405"/>
                </a:lnTo>
                <a:lnTo>
                  <a:pt x="542" y="404"/>
                </a:lnTo>
                <a:lnTo>
                  <a:pt x="541" y="404"/>
                </a:lnTo>
                <a:lnTo>
                  <a:pt x="541" y="405"/>
                </a:lnTo>
                <a:lnTo>
                  <a:pt x="541" y="405"/>
                </a:lnTo>
                <a:lnTo>
                  <a:pt x="541" y="406"/>
                </a:lnTo>
                <a:lnTo>
                  <a:pt x="541" y="406"/>
                </a:lnTo>
                <a:lnTo>
                  <a:pt x="540" y="406"/>
                </a:lnTo>
                <a:lnTo>
                  <a:pt x="540" y="406"/>
                </a:lnTo>
                <a:lnTo>
                  <a:pt x="541" y="405"/>
                </a:lnTo>
                <a:lnTo>
                  <a:pt x="541" y="405"/>
                </a:lnTo>
                <a:lnTo>
                  <a:pt x="540" y="405"/>
                </a:lnTo>
                <a:lnTo>
                  <a:pt x="540" y="405"/>
                </a:lnTo>
                <a:lnTo>
                  <a:pt x="540" y="404"/>
                </a:lnTo>
                <a:lnTo>
                  <a:pt x="540" y="404"/>
                </a:lnTo>
                <a:lnTo>
                  <a:pt x="540" y="404"/>
                </a:lnTo>
                <a:lnTo>
                  <a:pt x="540" y="403"/>
                </a:lnTo>
                <a:lnTo>
                  <a:pt x="540" y="403"/>
                </a:lnTo>
                <a:lnTo>
                  <a:pt x="540" y="404"/>
                </a:lnTo>
                <a:lnTo>
                  <a:pt x="540" y="404"/>
                </a:lnTo>
                <a:lnTo>
                  <a:pt x="539" y="404"/>
                </a:lnTo>
                <a:lnTo>
                  <a:pt x="539" y="404"/>
                </a:lnTo>
                <a:lnTo>
                  <a:pt x="539" y="404"/>
                </a:lnTo>
                <a:lnTo>
                  <a:pt x="538" y="404"/>
                </a:lnTo>
                <a:lnTo>
                  <a:pt x="539" y="404"/>
                </a:lnTo>
                <a:lnTo>
                  <a:pt x="539" y="405"/>
                </a:lnTo>
                <a:lnTo>
                  <a:pt x="539" y="405"/>
                </a:lnTo>
                <a:lnTo>
                  <a:pt x="539" y="405"/>
                </a:lnTo>
                <a:lnTo>
                  <a:pt x="538" y="405"/>
                </a:lnTo>
                <a:lnTo>
                  <a:pt x="538" y="405"/>
                </a:lnTo>
                <a:lnTo>
                  <a:pt x="538" y="405"/>
                </a:lnTo>
                <a:lnTo>
                  <a:pt x="537" y="405"/>
                </a:lnTo>
                <a:lnTo>
                  <a:pt x="537" y="405"/>
                </a:lnTo>
                <a:lnTo>
                  <a:pt x="537" y="405"/>
                </a:lnTo>
                <a:lnTo>
                  <a:pt x="537" y="405"/>
                </a:lnTo>
                <a:lnTo>
                  <a:pt x="536" y="405"/>
                </a:lnTo>
                <a:lnTo>
                  <a:pt x="536" y="405"/>
                </a:lnTo>
                <a:lnTo>
                  <a:pt x="537" y="405"/>
                </a:lnTo>
                <a:lnTo>
                  <a:pt x="537" y="404"/>
                </a:lnTo>
                <a:lnTo>
                  <a:pt x="536" y="404"/>
                </a:lnTo>
                <a:lnTo>
                  <a:pt x="536" y="404"/>
                </a:lnTo>
                <a:lnTo>
                  <a:pt x="536" y="404"/>
                </a:lnTo>
                <a:lnTo>
                  <a:pt x="536" y="404"/>
                </a:lnTo>
                <a:lnTo>
                  <a:pt x="536" y="405"/>
                </a:lnTo>
                <a:lnTo>
                  <a:pt x="536" y="405"/>
                </a:lnTo>
                <a:lnTo>
                  <a:pt x="535" y="405"/>
                </a:lnTo>
                <a:lnTo>
                  <a:pt x="535" y="404"/>
                </a:lnTo>
                <a:lnTo>
                  <a:pt x="536" y="404"/>
                </a:lnTo>
                <a:lnTo>
                  <a:pt x="536" y="404"/>
                </a:lnTo>
                <a:lnTo>
                  <a:pt x="535" y="404"/>
                </a:lnTo>
                <a:lnTo>
                  <a:pt x="535" y="404"/>
                </a:lnTo>
                <a:lnTo>
                  <a:pt x="535" y="404"/>
                </a:lnTo>
                <a:lnTo>
                  <a:pt x="534" y="404"/>
                </a:lnTo>
                <a:lnTo>
                  <a:pt x="534" y="405"/>
                </a:lnTo>
                <a:lnTo>
                  <a:pt x="534" y="405"/>
                </a:lnTo>
                <a:lnTo>
                  <a:pt x="534" y="405"/>
                </a:lnTo>
                <a:lnTo>
                  <a:pt x="533" y="405"/>
                </a:lnTo>
                <a:lnTo>
                  <a:pt x="533" y="406"/>
                </a:lnTo>
                <a:lnTo>
                  <a:pt x="534" y="406"/>
                </a:lnTo>
                <a:lnTo>
                  <a:pt x="534" y="406"/>
                </a:lnTo>
                <a:lnTo>
                  <a:pt x="533" y="407"/>
                </a:lnTo>
                <a:lnTo>
                  <a:pt x="533" y="406"/>
                </a:lnTo>
                <a:lnTo>
                  <a:pt x="533" y="406"/>
                </a:lnTo>
                <a:lnTo>
                  <a:pt x="532" y="406"/>
                </a:lnTo>
                <a:lnTo>
                  <a:pt x="532" y="406"/>
                </a:lnTo>
                <a:lnTo>
                  <a:pt x="532" y="406"/>
                </a:lnTo>
                <a:lnTo>
                  <a:pt x="531" y="406"/>
                </a:lnTo>
                <a:lnTo>
                  <a:pt x="531" y="406"/>
                </a:lnTo>
                <a:lnTo>
                  <a:pt x="531" y="406"/>
                </a:lnTo>
                <a:lnTo>
                  <a:pt x="531" y="407"/>
                </a:lnTo>
                <a:lnTo>
                  <a:pt x="531" y="407"/>
                </a:lnTo>
                <a:lnTo>
                  <a:pt x="531" y="406"/>
                </a:lnTo>
                <a:lnTo>
                  <a:pt x="532" y="406"/>
                </a:lnTo>
                <a:lnTo>
                  <a:pt x="532" y="407"/>
                </a:lnTo>
                <a:lnTo>
                  <a:pt x="531" y="407"/>
                </a:lnTo>
                <a:lnTo>
                  <a:pt x="531" y="407"/>
                </a:lnTo>
                <a:lnTo>
                  <a:pt x="531" y="407"/>
                </a:lnTo>
                <a:lnTo>
                  <a:pt x="530" y="407"/>
                </a:lnTo>
                <a:lnTo>
                  <a:pt x="530" y="406"/>
                </a:lnTo>
                <a:lnTo>
                  <a:pt x="530" y="406"/>
                </a:lnTo>
                <a:lnTo>
                  <a:pt x="530" y="406"/>
                </a:lnTo>
                <a:lnTo>
                  <a:pt x="530" y="405"/>
                </a:lnTo>
                <a:lnTo>
                  <a:pt x="530" y="405"/>
                </a:lnTo>
                <a:lnTo>
                  <a:pt x="530" y="406"/>
                </a:lnTo>
                <a:lnTo>
                  <a:pt x="529" y="406"/>
                </a:lnTo>
                <a:lnTo>
                  <a:pt x="529" y="406"/>
                </a:lnTo>
                <a:lnTo>
                  <a:pt x="529" y="406"/>
                </a:lnTo>
                <a:lnTo>
                  <a:pt x="529" y="407"/>
                </a:lnTo>
                <a:lnTo>
                  <a:pt x="529" y="407"/>
                </a:lnTo>
                <a:lnTo>
                  <a:pt x="528" y="407"/>
                </a:lnTo>
                <a:lnTo>
                  <a:pt x="528" y="407"/>
                </a:lnTo>
                <a:lnTo>
                  <a:pt x="527" y="406"/>
                </a:lnTo>
                <a:lnTo>
                  <a:pt x="527" y="406"/>
                </a:lnTo>
                <a:lnTo>
                  <a:pt x="527" y="407"/>
                </a:lnTo>
                <a:lnTo>
                  <a:pt x="527" y="406"/>
                </a:lnTo>
                <a:lnTo>
                  <a:pt x="526" y="406"/>
                </a:lnTo>
                <a:lnTo>
                  <a:pt x="526" y="406"/>
                </a:lnTo>
                <a:lnTo>
                  <a:pt x="526" y="406"/>
                </a:lnTo>
                <a:lnTo>
                  <a:pt x="526" y="405"/>
                </a:lnTo>
                <a:lnTo>
                  <a:pt x="525" y="405"/>
                </a:lnTo>
                <a:lnTo>
                  <a:pt x="525" y="406"/>
                </a:lnTo>
                <a:lnTo>
                  <a:pt x="524" y="406"/>
                </a:lnTo>
                <a:lnTo>
                  <a:pt x="524" y="406"/>
                </a:lnTo>
                <a:lnTo>
                  <a:pt x="524" y="406"/>
                </a:lnTo>
                <a:lnTo>
                  <a:pt x="524" y="405"/>
                </a:lnTo>
                <a:lnTo>
                  <a:pt x="524" y="405"/>
                </a:lnTo>
                <a:lnTo>
                  <a:pt x="524" y="405"/>
                </a:lnTo>
                <a:lnTo>
                  <a:pt x="524" y="405"/>
                </a:lnTo>
                <a:lnTo>
                  <a:pt x="524" y="404"/>
                </a:lnTo>
                <a:lnTo>
                  <a:pt x="524" y="404"/>
                </a:lnTo>
                <a:lnTo>
                  <a:pt x="524" y="404"/>
                </a:lnTo>
                <a:lnTo>
                  <a:pt x="524" y="403"/>
                </a:lnTo>
                <a:lnTo>
                  <a:pt x="524" y="403"/>
                </a:lnTo>
                <a:lnTo>
                  <a:pt x="524" y="404"/>
                </a:lnTo>
                <a:lnTo>
                  <a:pt x="523" y="404"/>
                </a:lnTo>
                <a:lnTo>
                  <a:pt x="523" y="404"/>
                </a:lnTo>
                <a:lnTo>
                  <a:pt x="523" y="403"/>
                </a:lnTo>
                <a:lnTo>
                  <a:pt x="522" y="403"/>
                </a:lnTo>
                <a:lnTo>
                  <a:pt x="522" y="403"/>
                </a:lnTo>
                <a:lnTo>
                  <a:pt x="522" y="404"/>
                </a:lnTo>
                <a:lnTo>
                  <a:pt x="521" y="404"/>
                </a:lnTo>
                <a:lnTo>
                  <a:pt x="521" y="404"/>
                </a:lnTo>
                <a:lnTo>
                  <a:pt x="520" y="404"/>
                </a:lnTo>
                <a:lnTo>
                  <a:pt x="520" y="404"/>
                </a:lnTo>
                <a:lnTo>
                  <a:pt x="520" y="405"/>
                </a:lnTo>
                <a:lnTo>
                  <a:pt x="520" y="405"/>
                </a:lnTo>
                <a:lnTo>
                  <a:pt x="520" y="406"/>
                </a:lnTo>
                <a:lnTo>
                  <a:pt x="520" y="406"/>
                </a:lnTo>
                <a:lnTo>
                  <a:pt x="520" y="406"/>
                </a:lnTo>
                <a:lnTo>
                  <a:pt x="520" y="405"/>
                </a:lnTo>
                <a:lnTo>
                  <a:pt x="520" y="405"/>
                </a:lnTo>
                <a:lnTo>
                  <a:pt x="519" y="405"/>
                </a:lnTo>
                <a:lnTo>
                  <a:pt x="519" y="405"/>
                </a:lnTo>
                <a:lnTo>
                  <a:pt x="519" y="406"/>
                </a:lnTo>
                <a:lnTo>
                  <a:pt x="519" y="406"/>
                </a:lnTo>
                <a:lnTo>
                  <a:pt x="519" y="405"/>
                </a:lnTo>
                <a:lnTo>
                  <a:pt x="518" y="405"/>
                </a:lnTo>
                <a:lnTo>
                  <a:pt x="518" y="405"/>
                </a:lnTo>
                <a:lnTo>
                  <a:pt x="518" y="405"/>
                </a:lnTo>
                <a:lnTo>
                  <a:pt x="517" y="405"/>
                </a:lnTo>
                <a:lnTo>
                  <a:pt x="518" y="405"/>
                </a:lnTo>
                <a:lnTo>
                  <a:pt x="518" y="404"/>
                </a:lnTo>
                <a:lnTo>
                  <a:pt x="518" y="404"/>
                </a:lnTo>
                <a:lnTo>
                  <a:pt x="517" y="404"/>
                </a:lnTo>
                <a:lnTo>
                  <a:pt x="517" y="404"/>
                </a:lnTo>
                <a:lnTo>
                  <a:pt x="516" y="404"/>
                </a:lnTo>
                <a:lnTo>
                  <a:pt x="516" y="403"/>
                </a:lnTo>
                <a:lnTo>
                  <a:pt x="516" y="403"/>
                </a:lnTo>
                <a:lnTo>
                  <a:pt x="516" y="403"/>
                </a:lnTo>
                <a:lnTo>
                  <a:pt x="516" y="403"/>
                </a:lnTo>
                <a:lnTo>
                  <a:pt x="515" y="403"/>
                </a:lnTo>
                <a:lnTo>
                  <a:pt x="515" y="403"/>
                </a:lnTo>
                <a:lnTo>
                  <a:pt x="515" y="403"/>
                </a:lnTo>
                <a:lnTo>
                  <a:pt x="515" y="402"/>
                </a:lnTo>
                <a:lnTo>
                  <a:pt x="514" y="402"/>
                </a:lnTo>
                <a:lnTo>
                  <a:pt x="514" y="402"/>
                </a:lnTo>
                <a:lnTo>
                  <a:pt x="514" y="403"/>
                </a:lnTo>
                <a:lnTo>
                  <a:pt x="513" y="402"/>
                </a:lnTo>
                <a:lnTo>
                  <a:pt x="514" y="402"/>
                </a:lnTo>
                <a:lnTo>
                  <a:pt x="514" y="402"/>
                </a:lnTo>
                <a:lnTo>
                  <a:pt x="513" y="402"/>
                </a:lnTo>
                <a:lnTo>
                  <a:pt x="513" y="402"/>
                </a:lnTo>
                <a:lnTo>
                  <a:pt x="513" y="403"/>
                </a:lnTo>
                <a:lnTo>
                  <a:pt x="513" y="403"/>
                </a:lnTo>
                <a:lnTo>
                  <a:pt x="512" y="403"/>
                </a:lnTo>
                <a:lnTo>
                  <a:pt x="512" y="402"/>
                </a:lnTo>
                <a:lnTo>
                  <a:pt x="512" y="402"/>
                </a:lnTo>
                <a:lnTo>
                  <a:pt x="512" y="402"/>
                </a:lnTo>
                <a:lnTo>
                  <a:pt x="511" y="401"/>
                </a:lnTo>
                <a:lnTo>
                  <a:pt x="511" y="402"/>
                </a:lnTo>
                <a:lnTo>
                  <a:pt x="511" y="402"/>
                </a:lnTo>
                <a:lnTo>
                  <a:pt x="511" y="402"/>
                </a:lnTo>
                <a:lnTo>
                  <a:pt x="510" y="402"/>
                </a:lnTo>
                <a:lnTo>
                  <a:pt x="510" y="402"/>
                </a:lnTo>
                <a:lnTo>
                  <a:pt x="510" y="402"/>
                </a:lnTo>
                <a:lnTo>
                  <a:pt x="510" y="402"/>
                </a:lnTo>
                <a:lnTo>
                  <a:pt x="510" y="402"/>
                </a:lnTo>
                <a:lnTo>
                  <a:pt x="509" y="402"/>
                </a:lnTo>
                <a:lnTo>
                  <a:pt x="509" y="402"/>
                </a:lnTo>
                <a:lnTo>
                  <a:pt x="509" y="402"/>
                </a:lnTo>
                <a:lnTo>
                  <a:pt x="508" y="402"/>
                </a:lnTo>
                <a:lnTo>
                  <a:pt x="508" y="402"/>
                </a:lnTo>
                <a:lnTo>
                  <a:pt x="508" y="402"/>
                </a:lnTo>
                <a:lnTo>
                  <a:pt x="508" y="402"/>
                </a:lnTo>
                <a:lnTo>
                  <a:pt x="507" y="402"/>
                </a:lnTo>
                <a:lnTo>
                  <a:pt x="507" y="402"/>
                </a:lnTo>
                <a:lnTo>
                  <a:pt x="507" y="402"/>
                </a:lnTo>
                <a:lnTo>
                  <a:pt x="507" y="402"/>
                </a:lnTo>
                <a:lnTo>
                  <a:pt x="506" y="402"/>
                </a:lnTo>
                <a:lnTo>
                  <a:pt x="506" y="402"/>
                </a:lnTo>
                <a:lnTo>
                  <a:pt x="506" y="402"/>
                </a:lnTo>
                <a:lnTo>
                  <a:pt x="506" y="401"/>
                </a:lnTo>
                <a:lnTo>
                  <a:pt x="506" y="401"/>
                </a:lnTo>
                <a:lnTo>
                  <a:pt x="505" y="402"/>
                </a:lnTo>
                <a:lnTo>
                  <a:pt x="505" y="402"/>
                </a:lnTo>
                <a:lnTo>
                  <a:pt x="505" y="402"/>
                </a:lnTo>
                <a:lnTo>
                  <a:pt x="504" y="402"/>
                </a:lnTo>
                <a:lnTo>
                  <a:pt x="504" y="402"/>
                </a:lnTo>
                <a:lnTo>
                  <a:pt x="504" y="401"/>
                </a:lnTo>
                <a:lnTo>
                  <a:pt x="504" y="402"/>
                </a:lnTo>
                <a:lnTo>
                  <a:pt x="504" y="402"/>
                </a:lnTo>
                <a:lnTo>
                  <a:pt x="503" y="402"/>
                </a:lnTo>
                <a:lnTo>
                  <a:pt x="503" y="402"/>
                </a:lnTo>
                <a:lnTo>
                  <a:pt x="503" y="402"/>
                </a:lnTo>
                <a:lnTo>
                  <a:pt x="503" y="401"/>
                </a:lnTo>
                <a:lnTo>
                  <a:pt x="504" y="401"/>
                </a:lnTo>
                <a:lnTo>
                  <a:pt x="504" y="401"/>
                </a:lnTo>
                <a:lnTo>
                  <a:pt x="503" y="401"/>
                </a:lnTo>
                <a:lnTo>
                  <a:pt x="503" y="401"/>
                </a:lnTo>
                <a:lnTo>
                  <a:pt x="502" y="401"/>
                </a:lnTo>
                <a:lnTo>
                  <a:pt x="502" y="401"/>
                </a:lnTo>
                <a:lnTo>
                  <a:pt x="503" y="401"/>
                </a:lnTo>
                <a:lnTo>
                  <a:pt x="503" y="400"/>
                </a:lnTo>
                <a:lnTo>
                  <a:pt x="502" y="400"/>
                </a:lnTo>
                <a:lnTo>
                  <a:pt x="502" y="401"/>
                </a:lnTo>
                <a:lnTo>
                  <a:pt x="502" y="401"/>
                </a:lnTo>
                <a:lnTo>
                  <a:pt x="502" y="401"/>
                </a:lnTo>
                <a:lnTo>
                  <a:pt x="501" y="401"/>
                </a:lnTo>
                <a:lnTo>
                  <a:pt x="501" y="401"/>
                </a:lnTo>
                <a:lnTo>
                  <a:pt x="501" y="401"/>
                </a:lnTo>
                <a:lnTo>
                  <a:pt x="501" y="400"/>
                </a:lnTo>
                <a:lnTo>
                  <a:pt x="501" y="400"/>
                </a:lnTo>
                <a:lnTo>
                  <a:pt x="500" y="400"/>
                </a:lnTo>
                <a:lnTo>
                  <a:pt x="500" y="400"/>
                </a:lnTo>
                <a:lnTo>
                  <a:pt x="500" y="400"/>
                </a:lnTo>
                <a:lnTo>
                  <a:pt x="500" y="399"/>
                </a:lnTo>
                <a:lnTo>
                  <a:pt x="500" y="399"/>
                </a:lnTo>
                <a:lnTo>
                  <a:pt x="499" y="400"/>
                </a:lnTo>
                <a:lnTo>
                  <a:pt x="499" y="399"/>
                </a:lnTo>
                <a:lnTo>
                  <a:pt x="499" y="399"/>
                </a:lnTo>
                <a:lnTo>
                  <a:pt x="498" y="399"/>
                </a:lnTo>
                <a:lnTo>
                  <a:pt x="498" y="399"/>
                </a:lnTo>
                <a:lnTo>
                  <a:pt x="498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6" y="400"/>
                </a:lnTo>
                <a:lnTo>
                  <a:pt x="496" y="400"/>
                </a:lnTo>
                <a:lnTo>
                  <a:pt x="496" y="399"/>
                </a:lnTo>
                <a:lnTo>
                  <a:pt x="496" y="399"/>
                </a:lnTo>
                <a:lnTo>
                  <a:pt x="495" y="399"/>
                </a:lnTo>
                <a:lnTo>
                  <a:pt x="495" y="399"/>
                </a:lnTo>
                <a:lnTo>
                  <a:pt x="495" y="399"/>
                </a:lnTo>
                <a:lnTo>
                  <a:pt x="495" y="398"/>
                </a:lnTo>
                <a:lnTo>
                  <a:pt x="494" y="398"/>
                </a:lnTo>
                <a:lnTo>
                  <a:pt x="494" y="399"/>
                </a:lnTo>
                <a:lnTo>
                  <a:pt x="494" y="399"/>
                </a:lnTo>
                <a:lnTo>
                  <a:pt x="494" y="400"/>
                </a:lnTo>
                <a:lnTo>
                  <a:pt x="493" y="400"/>
                </a:lnTo>
                <a:lnTo>
                  <a:pt x="493" y="399"/>
                </a:lnTo>
                <a:lnTo>
                  <a:pt x="492" y="399"/>
                </a:lnTo>
                <a:lnTo>
                  <a:pt x="492" y="399"/>
                </a:lnTo>
                <a:lnTo>
                  <a:pt x="492" y="399"/>
                </a:lnTo>
                <a:lnTo>
                  <a:pt x="492" y="399"/>
                </a:lnTo>
                <a:lnTo>
                  <a:pt x="493" y="399"/>
                </a:lnTo>
                <a:lnTo>
                  <a:pt x="493" y="398"/>
                </a:lnTo>
                <a:lnTo>
                  <a:pt x="492" y="398"/>
                </a:lnTo>
                <a:lnTo>
                  <a:pt x="492" y="398"/>
                </a:lnTo>
                <a:lnTo>
                  <a:pt x="492" y="399"/>
                </a:lnTo>
                <a:lnTo>
                  <a:pt x="491" y="399"/>
                </a:lnTo>
                <a:lnTo>
                  <a:pt x="491" y="398"/>
                </a:lnTo>
                <a:lnTo>
                  <a:pt x="491" y="398"/>
                </a:lnTo>
                <a:lnTo>
                  <a:pt x="490" y="398"/>
                </a:lnTo>
                <a:lnTo>
                  <a:pt x="490" y="399"/>
                </a:lnTo>
                <a:lnTo>
                  <a:pt x="490" y="399"/>
                </a:lnTo>
                <a:lnTo>
                  <a:pt x="490" y="399"/>
                </a:lnTo>
                <a:lnTo>
                  <a:pt x="490" y="400"/>
                </a:lnTo>
                <a:lnTo>
                  <a:pt x="490" y="400"/>
                </a:lnTo>
                <a:lnTo>
                  <a:pt x="490" y="400"/>
                </a:lnTo>
                <a:lnTo>
                  <a:pt x="490" y="399"/>
                </a:lnTo>
                <a:lnTo>
                  <a:pt x="490" y="399"/>
                </a:lnTo>
                <a:lnTo>
                  <a:pt x="490" y="399"/>
                </a:lnTo>
                <a:lnTo>
                  <a:pt x="490" y="399"/>
                </a:lnTo>
                <a:lnTo>
                  <a:pt x="489" y="399"/>
                </a:lnTo>
                <a:lnTo>
                  <a:pt x="489" y="399"/>
                </a:lnTo>
                <a:lnTo>
                  <a:pt x="489" y="400"/>
                </a:lnTo>
                <a:lnTo>
                  <a:pt x="489" y="399"/>
                </a:lnTo>
                <a:lnTo>
                  <a:pt x="488" y="399"/>
                </a:lnTo>
                <a:lnTo>
                  <a:pt x="488" y="399"/>
                </a:lnTo>
                <a:lnTo>
                  <a:pt x="487" y="399"/>
                </a:lnTo>
                <a:lnTo>
                  <a:pt x="487" y="399"/>
                </a:lnTo>
                <a:lnTo>
                  <a:pt x="486" y="399"/>
                </a:lnTo>
                <a:lnTo>
                  <a:pt x="486" y="399"/>
                </a:lnTo>
                <a:lnTo>
                  <a:pt x="485" y="398"/>
                </a:lnTo>
                <a:lnTo>
                  <a:pt x="485" y="398"/>
                </a:lnTo>
                <a:lnTo>
                  <a:pt x="485" y="398"/>
                </a:lnTo>
                <a:lnTo>
                  <a:pt x="485" y="398"/>
                </a:lnTo>
                <a:lnTo>
                  <a:pt x="485" y="399"/>
                </a:lnTo>
                <a:lnTo>
                  <a:pt x="485" y="399"/>
                </a:lnTo>
                <a:lnTo>
                  <a:pt x="484" y="399"/>
                </a:lnTo>
                <a:lnTo>
                  <a:pt x="484" y="399"/>
                </a:lnTo>
                <a:lnTo>
                  <a:pt x="484" y="399"/>
                </a:lnTo>
                <a:lnTo>
                  <a:pt x="484" y="398"/>
                </a:lnTo>
                <a:lnTo>
                  <a:pt x="484" y="399"/>
                </a:lnTo>
                <a:lnTo>
                  <a:pt x="483" y="399"/>
                </a:lnTo>
                <a:lnTo>
                  <a:pt x="483" y="399"/>
                </a:lnTo>
                <a:lnTo>
                  <a:pt x="483" y="400"/>
                </a:lnTo>
                <a:lnTo>
                  <a:pt x="483" y="400"/>
                </a:lnTo>
                <a:lnTo>
                  <a:pt x="483" y="399"/>
                </a:lnTo>
                <a:lnTo>
                  <a:pt x="483" y="399"/>
                </a:lnTo>
                <a:lnTo>
                  <a:pt x="483" y="398"/>
                </a:lnTo>
                <a:lnTo>
                  <a:pt x="482" y="398"/>
                </a:lnTo>
                <a:lnTo>
                  <a:pt x="482" y="398"/>
                </a:lnTo>
                <a:lnTo>
                  <a:pt x="482" y="398"/>
                </a:lnTo>
                <a:lnTo>
                  <a:pt x="481" y="398"/>
                </a:lnTo>
                <a:lnTo>
                  <a:pt x="482" y="399"/>
                </a:lnTo>
                <a:lnTo>
                  <a:pt x="481" y="399"/>
                </a:lnTo>
                <a:lnTo>
                  <a:pt x="481" y="399"/>
                </a:lnTo>
                <a:lnTo>
                  <a:pt x="481" y="398"/>
                </a:lnTo>
                <a:lnTo>
                  <a:pt x="480" y="398"/>
                </a:lnTo>
                <a:lnTo>
                  <a:pt x="480" y="398"/>
                </a:lnTo>
                <a:lnTo>
                  <a:pt x="479" y="398"/>
                </a:lnTo>
                <a:lnTo>
                  <a:pt x="479" y="399"/>
                </a:lnTo>
                <a:lnTo>
                  <a:pt x="480" y="399"/>
                </a:lnTo>
                <a:lnTo>
                  <a:pt x="480" y="399"/>
                </a:lnTo>
                <a:lnTo>
                  <a:pt x="480" y="400"/>
                </a:lnTo>
                <a:lnTo>
                  <a:pt x="479" y="400"/>
                </a:lnTo>
                <a:lnTo>
                  <a:pt x="479" y="399"/>
                </a:lnTo>
                <a:lnTo>
                  <a:pt x="479" y="399"/>
                </a:lnTo>
                <a:lnTo>
                  <a:pt x="479" y="398"/>
                </a:lnTo>
                <a:lnTo>
                  <a:pt x="479" y="398"/>
                </a:lnTo>
                <a:lnTo>
                  <a:pt x="479" y="399"/>
                </a:lnTo>
                <a:lnTo>
                  <a:pt x="479" y="399"/>
                </a:lnTo>
                <a:lnTo>
                  <a:pt x="479" y="398"/>
                </a:lnTo>
                <a:lnTo>
                  <a:pt x="479" y="398"/>
                </a:lnTo>
                <a:lnTo>
                  <a:pt x="479" y="398"/>
                </a:lnTo>
                <a:lnTo>
                  <a:pt x="478" y="398"/>
                </a:lnTo>
                <a:lnTo>
                  <a:pt x="478" y="398"/>
                </a:lnTo>
                <a:lnTo>
                  <a:pt x="478" y="399"/>
                </a:lnTo>
                <a:lnTo>
                  <a:pt x="478" y="399"/>
                </a:lnTo>
                <a:lnTo>
                  <a:pt x="478" y="398"/>
                </a:lnTo>
                <a:lnTo>
                  <a:pt x="478" y="398"/>
                </a:lnTo>
                <a:lnTo>
                  <a:pt x="478" y="397"/>
                </a:lnTo>
                <a:lnTo>
                  <a:pt x="477" y="397"/>
                </a:lnTo>
                <a:lnTo>
                  <a:pt x="477" y="397"/>
                </a:lnTo>
                <a:lnTo>
                  <a:pt x="477" y="398"/>
                </a:lnTo>
                <a:lnTo>
                  <a:pt x="476" y="398"/>
                </a:lnTo>
                <a:lnTo>
                  <a:pt x="476" y="398"/>
                </a:lnTo>
                <a:lnTo>
                  <a:pt x="476" y="398"/>
                </a:lnTo>
                <a:lnTo>
                  <a:pt x="476" y="398"/>
                </a:lnTo>
                <a:lnTo>
                  <a:pt x="476" y="398"/>
                </a:lnTo>
                <a:lnTo>
                  <a:pt x="476" y="397"/>
                </a:lnTo>
                <a:lnTo>
                  <a:pt x="476" y="397"/>
                </a:lnTo>
                <a:lnTo>
                  <a:pt x="476" y="397"/>
                </a:lnTo>
                <a:lnTo>
                  <a:pt x="475" y="397"/>
                </a:lnTo>
                <a:lnTo>
                  <a:pt x="475" y="397"/>
                </a:lnTo>
                <a:lnTo>
                  <a:pt x="475" y="397"/>
                </a:lnTo>
                <a:lnTo>
                  <a:pt x="475" y="398"/>
                </a:lnTo>
                <a:lnTo>
                  <a:pt x="474" y="398"/>
                </a:lnTo>
                <a:lnTo>
                  <a:pt x="474" y="398"/>
                </a:lnTo>
                <a:lnTo>
                  <a:pt x="473" y="398"/>
                </a:lnTo>
                <a:lnTo>
                  <a:pt x="473" y="398"/>
                </a:lnTo>
                <a:lnTo>
                  <a:pt x="472" y="398"/>
                </a:lnTo>
                <a:lnTo>
                  <a:pt x="472" y="398"/>
                </a:lnTo>
                <a:lnTo>
                  <a:pt x="472" y="398"/>
                </a:lnTo>
                <a:lnTo>
                  <a:pt x="472" y="399"/>
                </a:lnTo>
                <a:lnTo>
                  <a:pt x="472" y="399"/>
                </a:lnTo>
                <a:lnTo>
                  <a:pt x="471" y="399"/>
                </a:lnTo>
                <a:lnTo>
                  <a:pt x="471" y="400"/>
                </a:lnTo>
                <a:lnTo>
                  <a:pt x="471" y="399"/>
                </a:lnTo>
                <a:lnTo>
                  <a:pt x="471" y="399"/>
                </a:lnTo>
                <a:lnTo>
                  <a:pt x="471" y="399"/>
                </a:lnTo>
                <a:lnTo>
                  <a:pt x="470" y="399"/>
                </a:lnTo>
                <a:lnTo>
                  <a:pt x="470" y="399"/>
                </a:lnTo>
                <a:lnTo>
                  <a:pt x="471" y="399"/>
                </a:lnTo>
                <a:lnTo>
                  <a:pt x="471" y="400"/>
                </a:lnTo>
                <a:lnTo>
                  <a:pt x="470" y="400"/>
                </a:lnTo>
                <a:lnTo>
                  <a:pt x="470" y="399"/>
                </a:lnTo>
                <a:lnTo>
                  <a:pt x="469" y="399"/>
                </a:lnTo>
                <a:lnTo>
                  <a:pt x="469" y="399"/>
                </a:lnTo>
                <a:lnTo>
                  <a:pt x="469" y="399"/>
                </a:lnTo>
                <a:lnTo>
                  <a:pt x="469" y="399"/>
                </a:lnTo>
                <a:lnTo>
                  <a:pt x="469" y="400"/>
                </a:lnTo>
                <a:lnTo>
                  <a:pt x="469" y="400"/>
                </a:lnTo>
                <a:lnTo>
                  <a:pt x="468" y="400"/>
                </a:lnTo>
                <a:lnTo>
                  <a:pt x="468" y="400"/>
                </a:lnTo>
                <a:lnTo>
                  <a:pt x="467" y="400"/>
                </a:lnTo>
                <a:lnTo>
                  <a:pt x="467" y="399"/>
                </a:lnTo>
                <a:lnTo>
                  <a:pt x="467" y="399"/>
                </a:lnTo>
                <a:lnTo>
                  <a:pt x="467" y="399"/>
                </a:lnTo>
                <a:lnTo>
                  <a:pt x="467" y="398"/>
                </a:lnTo>
                <a:lnTo>
                  <a:pt x="467" y="398"/>
                </a:lnTo>
                <a:lnTo>
                  <a:pt x="467" y="399"/>
                </a:lnTo>
                <a:lnTo>
                  <a:pt x="466" y="399"/>
                </a:lnTo>
                <a:lnTo>
                  <a:pt x="466" y="399"/>
                </a:lnTo>
                <a:lnTo>
                  <a:pt x="466" y="398"/>
                </a:lnTo>
                <a:lnTo>
                  <a:pt x="465" y="398"/>
                </a:lnTo>
                <a:lnTo>
                  <a:pt x="465" y="398"/>
                </a:lnTo>
                <a:lnTo>
                  <a:pt x="464" y="398"/>
                </a:lnTo>
                <a:lnTo>
                  <a:pt x="464" y="398"/>
                </a:lnTo>
                <a:lnTo>
                  <a:pt x="464" y="398"/>
                </a:lnTo>
                <a:lnTo>
                  <a:pt x="464" y="398"/>
                </a:lnTo>
                <a:lnTo>
                  <a:pt x="463" y="398"/>
                </a:lnTo>
                <a:lnTo>
                  <a:pt x="463" y="398"/>
                </a:lnTo>
                <a:lnTo>
                  <a:pt x="462" y="398"/>
                </a:lnTo>
                <a:lnTo>
                  <a:pt x="462" y="399"/>
                </a:lnTo>
                <a:lnTo>
                  <a:pt x="462" y="399"/>
                </a:lnTo>
                <a:lnTo>
                  <a:pt x="463" y="400"/>
                </a:lnTo>
                <a:lnTo>
                  <a:pt x="462" y="400"/>
                </a:lnTo>
                <a:lnTo>
                  <a:pt x="462" y="400"/>
                </a:lnTo>
                <a:lnTo>
                  <a:pt x="461" y="400"/>
                </a:lnTo>
                <a:lnTo>
                  <a:pt x="461" y="399"/>
                </a:lnTo>
                <a:lnTo>
                  <a:pt x="461" y="399"/>
                </a:lnTo>
                <a:lnTo>
                  <a:pt x="461" y="399"/>
                </a:lnTo>
                <a:lnTo>
                  <a:pt x="460" y="399"/>
                </a:lnTo>
                <a:lnTo>
                  <a:pt x="460" y="399"/>
                </a:lnTo>
                <a:lnTo>
                  <a:pt x="460" y="399"/>
                </a:lnTo>
                <a:lnTo>
                  <a:pt x="459" y="399"/>
                </a:lnTo>
                <a:lnTo>
                  <a:pt x="459" y="399"/>
                </a:lnTo>
                <a:lnTo>
                  <a:pt x="459" y="399"/>
                </a:lnTo>
                <a:lnTo>
                  <a:pt x="459" y="398"/>
                </a:lnTo>
                <a:lnTo>
                  <a:pt x="458" y="398"/>
                </a:lnTo>
                <a:lnTo>
                  <a:pt x="458" y="398"/>
                </a:lnTo>
                <a:lnTo>
                  <a:pt x="458" y="399"/>
                </a:lnTo>
                <a:lnTo>
                  <a:pt x="458" y="399"/>
                </a:lnTo>
                <a:lnTo>
                  <a:pt x="458" y="399"/>
                </a:lnTo>
                <a:lnTo>
                  <a:pt x="458" y="399"/>
                </a:lnTo>
                <a:lnTo>
                  <a:pt x="457" y="399"/>
                </a:lnTo>
                <a:lnTo>
                  <a:pt x="457" y="399"/>
                </a:lnTo>
                <a:lnTo>
                  <a:pt x="457" y="399"/>
                </a:lnTo>
                <a:lnTo>
                  <a:pt x="456" y="399"/>
                </a:lnTo>
                <a:lnTo>
                  <a:pt x="456" y="399"/>
                </a:lnTo>
                <a:lnTo>
                  <a:pt x="456" y="399"/>
                </a:lnTo>
                <a:lnTo>
                  <a:pt x="456" y="399"/>
                </a:lnTo>
                <a:lnTo>
                  <a:pt x="455" y="399"/>
                </a:lnTo>
                <a:lnTo>
                  <a:pt x="455" y="400"/>
                </a:lnTo>
                <a:lnTo>
                  <a:pt x="456" y="400"/>
                </a:lnTo>
                <a:lnTo>
                  <a:pt x="456" y="400"/>
                </a:lnTo>
                <a:lnTo>
                  <a:pt x="455" y="400"/>
                </a:lnTo>
                <a:lnTo>
                  <a:pt x="455" y="400"/>
                </a:lnTo>
                <a:lnTo>
                  <a:pt x="455" y="400"/>
                </a:lnTo>
                <a:lnTo>
                  <a:pt x="454" y="400"/>
                </a:lnTo>
                <a:lnTo>
                  <a:pt x="454" y="400"/>
                </a:lnTo>
                <a:lnTo>
                  <a:pt x="454" y="400"/>
                </a:lnTo>
                <a:lnTo>
                  <a:pt x="453" y="400"/>
                </a:lnTo>
                <a:lnTo>
                  <a:pt x="453" y="400"/>
                </a:lnTo>
                <a:lnTo>
                  <a:pt x="452" y="400"/>
                </a:lnTo>
                <a:lnTo>
                  <a:pt x="452" y="400"/>
                </a:lnTo>
                <a:lnTo>
                  <a:pt x="451" y="400"/>
                </a:lnTo>
                <a:lnTo>
                  <a:pt x="451" y="400"/>
                </a:lnTo>
                <a:lnTo>
                  <a:pt x="450" y="400"/>
                </a:lnTo>
                <a:lnTo>
                  <a:pt x="450" y="400"/>
                </a:lnTo>
                <a:lnTo>
                  <a:pt x="450" y="400"/>
                </a:lnTo>
                <a:lnTo>
                  <a:pt x="449" y="400"/>
                </a:lnTo>
                <a:lnTo>
                  <a:pt x="449" y="401"/>
                </a:lnTo>
                <a:lnTo>
                  <a:pt x="449" y="401"/>
                </a:lnTo>
                <a:lnTo>
                  <a:pt x="449" y="401"/>
                </a:lnTo>
                <a:lnTo>
                  <a:pt x="448" y="401"/>
                </a:lnTo>
                <a:lnTo>
                  <a:pt x="448" y="401"/>
                </a:lnTo>
                <a:lnTo>
                  <a:pt x="448" y="401"/>
                </a:lnTo>
                <a:lnTo>
                  <a:pt x="447" y="401"/>
                </a:lnTo>
                <a:lnTo>
                  <a:pt x="447" y="401"/>
                </a:lnTo>
                <a:lnTo>
                  <a:pt x="446" y="402"/>
                </a:lnTo>
                <a:lnTo>
                  <a:pt x="446" y="402"/>
                </a:lnTo>
                <a:lnTo>
                  <a:pt x="446" y="402"/>
                </a:lnTo>
                <a:lnTo>
                  <a:pt x="446" y="401"/>
                </a:lnTo>
                <a:lnTo>
                  <a:pt x="446" y="401"/>
                </a:lnTo>
                <a:lnTo>
                  <a:pt x="446" y="402"/>
                </a:lnTo>
                <a:lnTo>
                  <a:pt x="445" y="402"/>
                </a:lnTo>
                <a:lnTo>
                  <a:pt x="445" y="402"/>
                </a:lnTo>
                <a:lnTo>
                  <a:pt x="445" y="402"/>
                </a:lnTo>
                <a:lnTo>
                  <a:pt x="444" y="402"/>
                </a:lnTo>
                <a:lnTo>
                  <a:pt x="444" y="402"/>
                </a:lnTo>
                <a:lnTo>
                  <a:pt x="444" y="402"/>
                </a:lnTo>
                <a:lnTo>
                  <a:pt x="444" y="401"/>
                </a:lnTo>
                <a:lnTo>
                  <a:pt x="444" y="401"/>
                </a:lnTo>
                <a:lnTo>
                  <a:pt x="443" y="401"/>
                </a:lnTo>
                <a:lnTo>
                  <a:pt x="443" y="402"/>
                </a:lnTo>
                <a:lnTo>
                  <a:pt x="443" y="402"/>
                </a:lnTo>
                <a:lnTo>
                  <a:pt x="443" y="402"/>
                </a:lnTo>
                <a:lnTo>
                  <a:pt x="442" y="402"/>
                </a:lnTo>
                <a:lnTo>
                  <a:pt x="442" y="402"/>
                </a:lnTo>
                <a:lnTo>
                  <a:pt x="442" y="402"/>
                </a:lnTo>
                <a:lnTo>
                  <a:pt x="442" y="401"/>
                </a:lnTo>
                <a:lnTo>
                  <a:pt x="442" y="401"/>
                </a:lnTo>
                <a:lnTo>
                  <a:pt x="442" y="401"/>
                </a:lnTo>
                <a:lnTo>
                  <a:pt x="441" y="401"/>
                </a:lnTo>
                <a:lnTo>
                  <a:pt x="441" y="400"/>
                </a:lnTo>
                <a:lnTo>
                  <a:pt x="441" y="400"/>
                </a:lnTo>
                <a:lnTo>
                  <a:pt x="441" y="400"/>
                </a:lnTo>
                <a:lnTo>
                  <a:pt x="441" y="399"/>
                </a:lnTo>
                <a:lnTo>
                  <a:pt x="440" y="399"/>
                </a:lnTo>
                <a:lnTo>
                  <a:pt x="440" y="399"/>
                </a:lnTo>
                <a:lnTo>
                  <a:pt x="440" y="399"/>
                </a:lnTo>
                <a:lnTo>
                  <a:pt x="440" y="398"/>
                </a:lnTo>
                <a:lnTo>
                  <a:pt x="439" y="398"/>
                </a:lnTo>
                <a:lnTo>
                  <a:pt x="439" y="399"/>
                </a:lnTo>
                <a:lnTo>
                  <a:pt x="440" y="399"/>
                </a:lnTo>
                <a:lnTo>
                  <a:pt x="439" y="399"/>
                </a:lnTo>
                <a:lnTo>
                  <a:pt x="439" y="398"/>
                </a:lnTo>
                <a:lnTo>
                  <a:pt x="439" y="398"/>
                </a:lnTo>
                <a:lnTo>
                  <a:pt x="439" y="398"/>
                </a:lnTo>
                <a:lnTo>
                  <a:pt x="439" y="398"/>
                </a:lnTo>
                <a:lnTo>
                  <a:pt x="439" y="397"/>
                </a:lnTo>
                <a:lnTo>
                  <a:pt x="439" y="397"/>
                </a:lnTo>
                <a:lnTo>
                  <a:pt x="439" y="398"/>
                </a:lnTo>
                <a:lnTo>
                  <a:pt x="438" y="398"/>
                </a:lnTo>
                <a:lnTo>
                  <a:pt x="438" y="398"/>
                </a:lnTo>
                <a:lnTo>
                  <a:pt x="437" y="397"/>
                </a:lnTo>
                <a:lnTo>
                  <a:pt x="437" y="397"/>
                </a:lnTo>
                <a:lnTo>
                  <a:pt x="436" y="397"/>
                </a:lnTo>
                <a:lnTo>
                  <a:pt x="436" y="398"/>
                </a:lnTo>
                <a:lnTo>
                  <a:pt x="436" y="397"/>
                </a:lnTo>
                <a:lnTo>
                  <a:pt x="436" y="397"/>
                </a:lnTo>
                <a:lnTo>
                  <a:pt x="436" y="397"/>
                </a:lnTo>
                <a:lnTo>
                  <a:pt x="435" y="397"/>
                </a:lnTo>
                <a:lnTo>
                  <a:pt x="435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3" y="397"/>
                </a:lnTo>
                <a:lnTo>
                  <a:pt x="433" y="398"/>
                </a:lnTo>
                <a:lnTo>
                  <a:pt x="433" y="398"/>
                </a:lnTo>
                <a:lnTo>
                  <a:pt x="432" y="398"/>
                </a:lnTo>
                <a:lnTo>
                  <a:pt x="432" y="397"/>
                </a:lnTo>
                <a:lnTo>
                  <a:pt x="433" y="397"/>
                </a:lnTo>
                <a:lnTo>
                  <a:pt x="432" y="397"/>
                </a:lnTo>
                <a:lnTo>
                  <a:pt x="432" y="397"/>
                </a:lnTo>
                <a:lnTo>
                  <a:pt x="432" y="397"/>
                </a:lnTo>
                <a:lnTo>
                  <a:pt x="432" y="397"/>
                </a:lnTo>
                <a:lnTo>
                  <a:pt x="431" y="397"/>
                </a:lnTo>
                <a:lnTo>
                  <a:pt x="431" y="397"/>
                </a:lnTo>
                <a:lnTo>
                  <a:pt x="430" y="397"/>
                </a:lnTo>
                <a:lnTo>
                  <a:pt x="430" y="397"/>
                </a:lnTo>
                <a:lnTo>
                  <a:pt x="430" y="397"/>
                </a:lnTo>
                <a:lnTo>
                  <a:pt x="430" y="398"/>
                </a:lnTo>
                <a:lnTo>
                  <a:pt x="429" y="398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8" y="397"/>
                </a:lnTo>
                <a:lnTo>
                  <a:pt x="428" y="397"/>
                </a:lnTo>
                <a:lnTo>
                  <a:pt x="428" y="397"/>
                </a:lnTo>
                <a:lnTo>
                  <a:pt x="428" y="397"/>
                </a:lnTo>
                <a:lnTo>
                  <a:pt x="427" y="397"/>
                </a:lnTo>
                <a:lnTo>
                  <a:pt x="427" y="397"/>
                </a:lnTo>
                <a:lnTo>
                  <a:pt x="427" y="397"/>
                </a:lnTo>
                <a:lnTo>
                  <a:pt x="426" y="397"/>
                </a:lnTo>
                <a:lnTo>
                  <a:pt x="426" y="397"/>
                </a:lnTo>
                <a:lnTo>
                  <a:pt x="425" y="397"/>
                </a:lnTo>
                <a:lnTo>
                  <a:pt x="425" y="397"/>
                </a:lnTo>
                <a:lnTo>
                  <a:pt x="424" y="397"/>
                </a:lnTo>
                <a:lnTo>
                  <a:pt x="424" y="397"/>
                </a:lnTo>
                <a:lnTo>
                  <a:pt x="424" y="397"/>
                </a:lnTo>
                <a:lnTo>
                  <a:pt x="423" y="397"/>
                </a:lnTo>
                <a:lnTo>
                  <a:pt x="423" y="397"/>
                </a:lnTo>
                <a:lnTo>
                  <a:pt x="423" y="398"/>
                </a:lnTo>
                <a:lnTo>
                  <a:pt x="423" y="398"/>
                </a:lnTo>
                <a:lnTo>
                  <a:pt x="423" y="397"/>
                </a:lnTo>
                <a:lnTo>
                  <a:pt x="423" y="397"/>
                </a:lnTo>
                <a:lnTo>
                  <a:pt x="422" y="397"/>
                </a:lnTo>
                <a:lnTo>
                  <a:pt x="422" y="397"/>
                </a:lnTo>
                <a:lnTo>
                  <a:pt x="421" y="397"/>
                </a:lnTo>
                <a:lnTo>
                  <a:pt x="421" y="397"/>
                </a:lnTo>
                <a:lnTo>
                  <a:pt x="421" y="397"/>
                </a:lnTo>
                <a:lnTo>
                  <a:pt x="420" y="397"/>
                </a:lnTo>
                <a:lnTo>
                  <a:pt x="420" y="397"/>
                </a:lnTo>
                <a:lnTo>
                  <a:pt x="419" y="397"/>
                </a:lnTo>
                <a:lnTo>
                  <a:pt x="420" y="397"/>
                </a:lnTo>
                <a:lnTo>
                  <a:pt x="420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9"/>
                </a:lnTo>
                <a:lnTo>
                  <a:pt x="418" y="399"/>
                </a:lnTo>
                <a:lnTo>
                  <a:pt x="418" y="399"/>
                </a:lnTo>
                <a:lnTo>
                  <a:pt x="418" y="399"/>
                </a:lnTo>
                <a:lnTo>
                  <a:pt x="417" y="399"/>
                </a:lnTo>
                <a:lnTo>
                  <a:pt x="417" y="399"/>
                </a:lnTo>
                <a:lnTo>
                  <a:pt x="417" y="399"/>
                </a:lnTo>
                <a:lnTo>
                  <a:pt x="417" y="399"/>
                </a:lnTo>
                <a:lnTo>
                  <a:pt x="417" y="400"/>
                </a:lnTo>
                <a:lnTo>
                  <a:pt x="417" y="400"/>
                </a:lnTo>
                <a:lnTo>
                  <a:pt x="416" y="400"/>
                </a:lnTo>
                <a:lnTo>
                  <a:pt x="416" y="400"/>
                </a:lnTo>
                <a:lnTo>
                  <a:pt x="416" y="400"/>
                </a:lnTo>
                <a:lnTo>
                  <a:pt x="415" y="400"/>
                </a:lnTo>
                <a:lnTo>
                  <a:pt x="415" y="400"/>
                </a:lnTo>
                <a:lnTo>
                  <a:pt x="415" y="401"/>
                </a:lnTo>
                <a:lnTo>
                  <a:pt x="415" y="401"/>
                </a:lnTo>
                <a:lnTo>
                  <a:pt x="415" y="401"/>
                </a:lnTo>
                <a:lnTo>
                  <a:pt x="415" y="401"/>
                </a:lnTo>
                <a:lnTo>
                  <a:pt x="414" y="401"/>
                </a:lnTo>
                <a:lnTo>
                  <a:pt x="414" y="401"/>
                </a:lnTo>
                <a:lnTo>
                  <a:pt x="414" y="401"/>
                </a:lnTo>
                <a:lnTo>
                  <a:pt x="414" y="401"/>
                </a:lnTo>
                <a:lnTo>
                  <a:pt x="414" y="401"/>
                </a:lnTo>
                <a:lnTo>
                  <a:pt x="413" y="402"/>
                </a:lnTo>
                <a:lnTo>
                  <a:pt x="413" y="402"/>
                </a:lnTo>
                <a:lnTo>
                  <a:pt x="412" y="402"/>
                </a:lnTo>
                <a:lnTo>
                  <a:pt x="412" y="402"/>
                </a:lnTo>
                <a:lnTo>
                  <a:pt x="412" y="402"/>
                </a:lnTo>
                <a:lnTo>
                  <a:pt x="412" y="402"/>
                </a:lnTo>
                <a:lnTo>
                  <a:pt x="411" y="402"/>
                </a:lnTo>
                <a:lnTo>
                  <a:pt x="411" y="402"/>
                </a:lnTo>
                <a:lnTo>
                  <a:pt x="411" y="402"/>
                </a:lnTo>
                <a:lnTo>
                  <a:pt x="411" y="402"/>
                </a:lnTo>
                <a:lnTo>
                  <a:pt x="411" y="402"/>
                </a:lnTo>
                <a:lnTo>
                  <a:pt x="410" y="402"/>
                </a:lnTo>
                <a:lnTo>
                  <a:pt x="410" y="402"/>
                </a:lnTo>
                <a:lnTo>
                  <a:pt x="410" y="403"/>
                </a:lnTo>
                <a:lnTo>
                  <a:pt x="410" y="402"/>
                </a:lnTo>
                <a:lnTo>
                  <a:pt x="410" y="403"/>
                </a:lnTo>
                <a:lnTo>
                  <a:pt x="410" y="403"/>
                </a:lnTo>
                <a:lnTo>
                  <a:pt x="409" y="403"/>
                </a:lnTo>
                <a:lnTo>
                  <a:pt x="409" y="403"/>
                </a:lnTo>
                <a:lnTo>
                  <a:pt x="409" y="403"/>
                </a:lnTo>
                <a:lnTo>
                  <a:pt x="408" y="403"/>
                </a:lnTo>
                <a:lnTo>
                  <a:pt x="409" y="404"/>
                </a:lnTo>
                <a:lnTo>
                  <a:pt x="408" y="404"/>
                </a:lnTo>
                <a:lnTo>
                  <a:pt x="408" y="404"/>
                </a:lnTo>
                <a:lnTo>
                  <a:pt x="407" y="404"/>
                </a:lnTo>
                <a:lnTo>
                  <a:pt x="407" y="404"/>
                </a:lnTo>
                <a:lnTo>
                  <a:pt x="407" y="403"/>
                </a:lnTo>
                <a:lnTo>
                  <a:pt x="407" y="403"/>
                </a:lnTo>
                <a:lnTo>
                  <a:pt x="407" y="403"/>
                </a:lnTo>
                <a:lnTo>
                  <a:pt x="406" y="403"/>
                </a:lnTo>
                <a:lnTo>
                  <a:pt x="406" y="404"/>
                </a:lnTo>
                <a:lnTo>
                  <a:pt x="406" y="403"/>
                </a:lnTo>
                <a:lnTo>
                  <a:pt x="405" y="403"/>
                </a:lnTo>
                <a:lnTo>
                  <a:pt x="405" y="404"/>
                </a:lnTo>
                <a:lnTo>
                  <a:pt x="405" y="404"/>
                </a:lnTo>
                <a:lnTo>
                  <a:pt x="405" y="404"/>
                </a:lnTo>
                <a:lnTo>
                  <a:pt x="405" y="405"/>
                </a:lnTo>
                <a:lnTo>
                  <a:pt x="404" y="405"/>
                </a:lnTo>
                <a:lnTo>
                  <a:pt x="404" y="405"/>
                </a:lnTo>
                <a:lnTo>
                  <a:pt x="404" y="404"/>
                </a:lnTo>
                <a:lnTo>
                  <a:pt x="404" y="404"/>
                </a:lnTo>
                <a:lnTo>
                  <a:pt x="405" y="404"/>
                </a:lnTo>
                <a:lnTo>
                  <a:pt x="405" y="404"/>
                </a:lnTo>
                <a:lnTo>
                  <a:pt x="404" y="404"/>
                </a:lnTo>
                <a:lnTo>
                  <a:pt x="404" y="404"/>
                </a:lnTo>
                <a:lnTo>
                  <a:pt x="404" y="404"/>
                </a:lnTo>
                <a:lnTo>
                  <a:pt x="404" y="405"/>
                </a:lnTo>
                <a:lnTo>
                  <a:pt x="404" y="405"/>
                </a:lnTo>
                <a:lnTo>
                  <a:pt x="404" y="406"/>
                </a:lnTo>
                <a:lnTo>
                  <a:pt x="403" y="406"/>
                </a:lnTo>
                <a:lnTo>
                  <a:pt x="403" y="405"/>
                </a:lnTo>
                <a:lnTo>
                  <a:pt x="403" y="405"/>
                </a:lnTo>
                <a:lnTo>
                  <a:pt x="403" y="406"/>
                </a:lnTo>
                <a:lnTo>
                  <a:pt x="402" y="406"/>
                </a:lnTo>
                <a:lnTo>
                  <a:pt x="402" y="406"/>
                </a:lnTo>
                <a:lnTo>
                  <a:pt x="402" y="406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lnTo>
                  <a:pt x="400" y="407"/>
                </a:lnTo>
                <a:lnTo>
                  <a:pt x="400" y="408"/>
                </a:lnTo>
                <a:lnTo>
                  <a:pt x="400" y="408"/>
                </a:lnTo>
                <a:lnTo>
                  <a:pt x="400" y="408"/>
                </a:lnTo>
                <a:lnTo>
                  <a:pt x="399" y="408"/>
                </a:lnTo>
                <a:lnTo>
                  <a:pt x="399" y="408"/>
                </a:lnTo>
                <a:lnTo>
                  <a:pt x="399" y="408"/>
                </a:lnTo>
                <a:lnTo>
                  <a:pt x="399" y="409"/>
                </a:lnTo>
                <a:lnTo>
                  <a:pt x="399" y="409"/>
                </a:lnTo>
                <a:lnTo>
                  <a:pt x="398" y="409"/>
                </a:lnTo>
                <a:lnTo>
                  <a:pt x="398" y="409"/>
                </a:lnTo>
                <a:lnTo>
                  <a:pt x="398" y="409"/>
                </a:lnTo>
                <a:lnTo>
                  <a:pt x="398" y="409"/>
                </a:lnTo>
                <a:lnTo>
                  <a:pt x="397" y="409"/>
                </a:lnTo>
                <a:lnTo>
                  <a:pt x="397" y="409"/>
                </a:lnTo>
                <a:lnTo>
                  <a:pt x="397" y="409"/>
                </a:lnTo>
                <a:lnTo>
                  <a:pt x="397" y="409"/>
                </a:lnTo>
                <a:lnTo>
                  <a:pt x="397" y="409"/>
                </a:lnTo>
                <a:lnTo>
                  <a:pt x="396" y="409"/>
                </a:lnTo>
                <a:lnTo>
                  <a:pt x="396" y="409"/>
                </a:lnTo>
                <a:lnTo>
                  <a:pt x="395" y="409"/>
                </a:lnTo>
                <a:lnTo>
                  <a:pt x="395" y="410"/>
                </a:lnTo>
                <a:lnTo>
                  <a:pt x="395" y="410"/>
                </a:lnTo>
                <a:lnTo>
                  <a:pt x="395" y="410"/>
                </a:lnTo>
                <a:lnTo>
                  <a:pt x="394" y="410"/>
                </a:lnTo>
                <a:lnTo>
                  <a:pt x="394" y="410"/>
                </a:lnTo>
                <a:lnTo>
                  <a:pt x="393" y="410"/>
                </a:lnTo>
                <a:lnTo>
                  <a:pt x="393" y="410"/>
                </a:lnTo>
                <a:lnTo>
                  <a:pt x="393" y="410"/>
                </a:lnTo>
                <a:lnTo>
                  <a:pt x="393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1" y="410"/>
                </a:lnTo>
                <a:lnTo>
                  <a:pt x="391" y="410"/>
                </a:lnTo>
                <a:lnTo>
                  <a:pt x="391" y="410"/>
                </a:lnTo>
                <a:lnTo>
                  <a:pt x="390" y="410"/>
                </a:lnTo>
                <a:lnTo>
                  <a:pt x="390" y="410"/>
                </a:lnTo>
                <a:lnTo>
                  <a:pt x="390" y="410"/>
                </a:lnTo>
                <a:lnTo>
                  <a:pt x="389" y="410"/>
                </a:lnTo>
                <a:lnTo>
                  <a:pt x="389" y="410"/>
                </a:lnTo>
                <a:lnTo>
                  <a:pt x="389" y="410"/>
                </a:lnTo>
                <a:lnTo>
                  <a:pt x="388" y="410"/>
                </a:lnTo>
                <a:lnTo>
                  <a:pt x="388" y="410"/>
                </a:lnTo>
                <a:lnTo>
                  <a:pt x="388" y="410"/>
                </a:lnTo>
                <a:lnTo>
                  <a:pt x="388" y="410"/>
                </a:lnTo>
                <a:lnTo>
                  <a:pt x="387" y="410"/>
                </a:lnTo>
                <a:lnTo>
                  <a:pt x="387" y="410"/>
                </a:lnTo>
                <a:lnTo>
                  <a:pt x="387" y="411"/>
                </a:lnTo>
                <a:lnTo>
                  <a:pt x="387" y="411"/>
                </a:lnTo>
                <a:lnTo>
                  <a:pt x="387" y="411"/>
                </a:lnTo>
                <a:lnTo>
                  <a:pt x="386" y="411"/>
                </a:lnTo>
                <a:lnTo>
                  <a:pt x="386" y="411"/>
                </a:lnTo>
                <a:lnTo>
                  <a:pt x="385" y="411"/>
                </a:lnTo>
                <a:lnTo>
                  <a:pt x="385" y="411"/>
                </a:lnTo>
                <a:lnTo>
                  <a:pt x="385" y="411"/>
                </a:lnTo>
                <a:lnTo>
                  <a:pt x="385" y="412"/>
                </a:lnTo>
                <a:lnTo>
                  <a:pt x="384" y="412"/>
                </a:lnTo>
                <a:lnTo>
                  <a:pt x="384" y="412"/>
                </a:lnTo>
                <a:lnTo>
                  <a:pt x="383" y="412"/>
                </a:lnTo>
                <a:lnTo>
                  <a:pt x="383" y="412"/>
                </a:lnTo>
                <a:lnTo>
                  <a:pt x="383" y="412"/>
                </a:lnTo>
                <a:lnTo>
                  <a:pt x="382" y="412"/>
                </a:lnTo>
                <a:lnTo>
                  <a:pt x="382" y="412"/>
                </a:lnTo>
                <a:lnTo>
                  <a:pt x="382" y="412"/>
                </a:lnTo>
                <a:lnTo>
                  <a:pt x="381" y="412"/>
                </a:lnTo>
                <a:lnTo>
                  <a:pt x="381" y="412"/>
                </a:lnTo>
                <a:lnTo>
                  <a:pt x="380" y="412"/>
                </a:lnTo>
                <a:lnTo>
                  <a:pt x="380" y="412"/>
                </a:lnTo>
                <a:lnTo>
                  <a:pt x="379" y="412"/>
                </a:lnTo>
                <a:lnTo>
                  <a:pt x="379" y="412"/>
                </a:lnTo>
                <a:lnTo>
                  <a:pt x="378" y="412"/>
                </a:lnTo>
                <a:lnTo>
                  <a:pt x="378" y="411"/>
                </a:lnTo>
                <a:lnTo>
                  <a:pt x="378" y="411"/>
                </a:lnTo>
                <a:lnTo>
                  <a:pt x="378" y="411"/>
                </a:lnTo>
                <a:lnTo>
                  <a:pt x="378" y="411"/>
                </a:lnTo>
                <a:lnTo>
                  <a:pt x="378" y="411"/>
                </a:lnTo>
                <a:lnTo>
                  <a:pt x="377" y="411"/>
                </a:lnTo>
                <a:lnTo>
                  <a:pt x="377" y="411"/>
                </a:lnTo>
                <a:lnTo>
                  <a:pt x="376" y="411"/>
                </a:lnTo>
                <a:lnTo>
                  <a:pt x="376" y="411"/>
                </a:lnTo>
                <a:lnTo>
                  <a:pt x="376" y="411"/>
                </a:lnTo>
                <a:lnTo>
                  <a:pt x="376" y="411"/>
                </a:lnTo>
                <a:lnTo>
                  <a:pt x="376" y="411"/>
                </a:lnTo>
                <a:lnTo>
                  <a:pt x="376" y="410"/>
                </a:lnTo>
                <a:lnTo>
                  <a:pt x="376" y="410"/>
                </a:lnTo>
                <a:lnTo>
                  <a:pt x="375" y="410"/>
                </a:lnTo>
                <a:lnTo>
                  <a:pt x="375" y="410"/>
                </a:lnTo>
                <a:lnTo>
                  <a:pt x="375" y="409"/>
                </a:lnTo>
                <a:lnTo>
                  <a:pt x="374" y="409"/>
                </a:lnTo>
                <a:lnTo>
                  <a:pt x="374" y="409"/>
                </a:lnTo>
                <a:lnTo>
                  <a:pt x="373" y="409"/>
                </a:lnTo>
                <a:lnTo>
                  <a:pt x="373" y="410"/>
                </a:lnTo>
                <a:lnTo>
                  <a:pt x="373" y="409"/>
                </a:lnTo>
                <a:lnTo>
                  <a:pt x="373" y="410"/>
                </a:lnTo>
                <a:lnTo>
                  <a:pt x="373" y="409"/>
                </a:lnTo>
                <a:lnTo>
                  <a:pt x="372" y="409"/>
                </a:lnTo>
                <a:lnTo>
                  <a:pt x="372" y="409"/>
                </a:lnTo>
                <a:lnTo>
                  <a:pt x="372" y="409"/>
                </a:lnTo>
                <a:lnTo>
                  <a:pt x="371" y="409"/>
                </a:lnTo>
                <a:lnTo>
                  <a:pt x="371" y="409"/>
                </a:lnTo>
                <a:lnTo>
                  <a:pt x="370" y="409"/>
                </a:lnTo>
                <a:lnTo>
                  <a:pt x="370" y="409"/>
                </a:lnTo>
                <a:lnTo>
                  <a:pt x="369" y="409"/>
                </a:lnTo>
                <a:lnTo>
                  <a:pt x="369" y="409"/>
                </a:lnTo>
                <a:lnTo>
                  <a:pt x="369" y="409"/>
                </a:lnTo>
                <a:lnTo>
                  <a:pt x="369" y="408"/>
                </a:lnTo>
                <a:lnTo>
                  <a:pt x="369" y="408"/>
                </a:lnTo>
                <a:lnTo>
                  <a:pt x="369" y="408"/>
                </a:lnTo>
                <a:lnTo>
                  <a:pt x="369" y="407"/>
                </a:lnTo>
                <a:lnTo>
                  <a:pt x="369" y="407"/>
                </a:lnTo>
                <a:lnTo>
                  <a:pt x="369" y="407"/>
                </a:lnTo>
                <a:lnTo>
                  <a:pt x="369" y="406"/>
                </a:lnTo>
                <a:lnTo>
                  <a:pt x="368" y="406"/>
                </a:lnTo>
                <a:lnTo>
                  <a:pt x="368" y="406"/>
                </a:lnTo>
                <a:lnTo>
                  <a:pt x="368" y="405"/>
                </a:lnTo>
                <a:lnTo>
                  <a:pt x="368" y="405"/>
                </a:lnTo>
                <a:lnTo>
                  <a:pt x="368" y="405"/>
                </a:lnTo>
                <a:lnTo>
                  <a:pt x="368" y="404"/>
                </a:lnTo>
                <a:lnTo>
                  <a:pt x="368" y="404"/>
                </a:lnTo>
                <a:lnTo>
                  <a:pt x="367" y="404"/>
                </a:lnTo>
                <a:lnTo>
                  <a:pt x="367" y="404"/>
                </a:lnTo>
                <a:lnTo>
                  <a:pt x="367" y="404"/>
                </a:lnTo>
                <a:lnTo>
                  <a:pt x="367" y="403"/>
                </a:lnTo>
                <a:lnTo>
                  <a:pt x="366" y="403"/>
                </a:lnTo>
                <a:lnTo>
                  <a:pt x="366" y="403"/>
                </a:lnTo>
                <a:lnTo>
                  <a:pt x="366" y="403"/>
                </a:lnTo>
                <a:lnTo>
                  <a:pt x="366" y="402"/>
                </a:lnTo>
                <a:lnTo>
                  <a:pt x="365" y="402"/>
                </a:lnTo>
                <a:lnTo>
                  <a:pt x="365" y="402"/>
                </a:lnTo>
                <a:lnTo>
                  <a:pt x="365" y="402"/>
                </a:lnTo>
                <a:lnTo>
                  <a:pt x="364" y="401"/>
                </a:lnTo>
                <a:lnTo>
                  <a:pt x="364" y="401"/>
                </a:lnTo>
                <a:lnTo>
                  <a:pt x="364" y="401"/>
                </a:lnTo>
                <a:lnTo>
                  <a:pt x="364" y="401"/>
                </a:lnTo>
                <a:lnTo>
                  <a:pt x="363" y="401"/>
                </a:lnTo>
                <a:lnTo>
                  <a:pt x="363" y="400"/>
                </a:lnTo>
                <a:lnTo>
                  <a:pt x="363" y="400"/>
                </a:lnTo>
                <a:lnTo>
                  <a:pt x="363" y="400"/>
                </a:lnTo>
                <a:lnTo>
                  <a:pt x="362" y="400"/>
                </a:lnTo>
                <a:lnTo>
                  <a:pt x="362" y="400"/>
                </a:lnTo>
                <a:lnTo>
                  <a:pt x="362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8"/>
                </a:lnTo>
                <a:lnTo>
                  <a:pt x="361" y="398"/>
                </a:lnTo>
                <a:lnTo>
                  <a:pt x="360" y="398"/>
                </a:lnTo>
                <a:lnTo>
                  <a:pt x="360" y="398"/>
                </a:lnTo>
                <a:lnTo>
                  <a:pt x="360" y="397"/>
                </a:lnTo>
                <a:lnTo>
                  <a:pt x="360" y="398"/>
                </a:lnTo>
                <a:lnTo>
                  <a:pt x="350" y="405"/>
                </a:lnTo>
                <a:lnTo>
                  <a:pt x="350" y="396"/>
                </a:lnTo>
                <a:lnTo>
                  <a:pt x="350" y="386"/>
                </a:lnTo>
                <a:lnTo>
                  <a:pt x="350" y="385"/>
                </a:lnTo>
                <a:lnTo>
                  <a:pt x="350" y="375"/>
                </a:lnTo>
                <a:lnTo>
                  <a:pt x="350" y="374"/>
                </a:lnTo>
                <a:lnTo>
                  <a:pt x="350" y="353"/>
                </a:lnTo>
                <a:lnTo>
                  <a:pt x="350" y="352"/>
                </a:lnTo>
                <a:lnTo>
                  <a:pt x="350" y="345"/>
                </a:lnTo>
                <a:lnTo>
                  <a:pt x="350" y="339"/>
                </a:lnTo>
                <a:lnTo>
                  <a:pt x="350" y="325"/>
                </a:lnTo>
                <a:lnTo>
                  <a:pt x="350" y="311"/>
                </a:lnTo>
                <a:lnTo>
                  <a:pt x="350" y="309"/>
                </a:lnTo>
                <a:lnTo>
                  <a:pt x="350" y="283"/>
                </a:lnTo>
                <a:lnTo>
                  <a:pt x="350" y="283"/>
                </a:lnTo>
                <a:lnTo>
                  <a:pt x="350" y="283"/>
                </a:lnTo>
                <a:lnTo>
                  <a:pt x="350" y="282"/>
                </a:lnTo>
                <a:lnTo>
                  <a:pt x="350" y="282"/>
                </a:lnTo>
                <a:lnTo>
                  <a:pt x="351" y="282"/>
                </a:lnTo>
                <a:lnTo>
                  <a:pt x="351" y="282"/>
                </a:lnTo>
                <a:lnTo>
                  <a:pt x="351" y="281"/>
                </a:lnTo>
                <a:lnTo>
                  <a:pt x="351" y="281"/>
                </a:lnTo>
                <a:lnTo>
                  <a:pt x="351" y="281"/>
                </a:lnTo>
                <a:lnTo>
                  <a:pt x="352" y="281"/>
                </a:lnTo>
                <a:lnTo>
                  <a:pt x="352" y="280"/>
                </a:lnTo>
                <a:lnTo>
                  <a:pt x="352" y="280"/>
                </a:lnTo>
                <a:lnTo>
                  <a:pt x="353" y="280"/>
                </a:lnTo>
                <a:lnTo>
                  <a:pt x="353" y="281"/>
                </a:lnTo>
                <a:lnTo>
                  <a:pt x="353" y="281"/>
                </a:lnTo>
                <a:lnTo>
                  <a:pt x="353" y="280"/>
                </a:lnTo>
                <a:lnTo>
                  <a:pt x="354" y="280"/>
                </a:lnTo>
                <a:lnTo>
                  <a:pt x="354" y="279"/>
                </a:lnTo>
                <a:lnTo>
                  <a:pt x="354" y="279"/>
                </a:lnTo>
                <a:lnTo>
                  <a:pt x="354" y="278"/>
                </a:lnTo>
                <a:lnTo>
                  <a:pt x="354" y="278"/>
                </a:lnTo>
                <a:lnTo>
                  <a:pt x="355" y="278"/>
                </a:lnTo>
                <a:lnTo>
                  <a:pt x="355" y="278"/>
                </a:lnTo>
                <a:lnTo>
                  <a:pt x="355" y="278"/>
                </a:lnTo>
                <a:lnTo>
                  <a:pt x="355" y="278"/>
                </a:lnTo>
                <a:lnTo>
                  <a:pt x="356" y="278"/>
                </a:lnTo>
                <a:lnTo>
                  <a:pt x="356" y="279"/>
                </a:lnTo>
                <a:lnTo>
                  <a:pt x="356" y="279"/>
                </a:lnTo>
                <a:lnTo>
                  <a:pt x="357" y="279"/>
                </a:lnTo>
                <a:lnTo>
                  <a:pt x="357" y="279"/>
                </a:lnTo>
                <a:lnTo>
                  <a:pt x="357" y="279"/>
                </a:lnTo>
                <a:lnTo>
                  <a:pt x="358" y="279"/>
                </a:lnTo>
                <a:lnTo>
                  <a:pt x="358" y="278"/>
                </a:lnTo>
                <a:lnTo>
                  <a:pt x="358" y="278"/>
                </a:lnTo>
                <a:lnTo>
                  <a:pt x="358" y="278"/>
                </a:lnTo>
                <a:lnTo>
                  <a:pt x="358" y="277"/>
                </a:lnTo>
                <a:lnTo>
                  <a:pt x="358" y="277"/>
                </a:lnTo>
                <a:lnTo>
                  <a:pt x="358" y="277"/>
                </a:lnTo>
                <a:lnTo>
                  <a:pt x="359" y="277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5"/>
                </a:lnTo>
                <a:lnTo>
                  <a:pt x="359" y="275"/>
                </a:lnTo>
                <a:lnTo>
                  <a:pt x="359" y="274"/>
                </a:lnTo>
                <a:lnTo>
                  <a:pt x="359" y="274"/>
                </a:lnTo>
                <a:lnTo>
                  <a:pt x="359" y="273"/>
                </a:lnTo>
                <a:lnTo>
                  <a:pt x="359" y="273"/>
                </a:lnTo>
                <a:lnTo>
                  <a:pt x="360" y="273"/>
                </a:lnTo>
                <a:lnTo>
                  <a:pt x="359" y="273"/>
                </a:lnTo>
                <a:lnTo>
                  <a:pt x="359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59" y="271"/>
                </a:lnTo>
                <a:lnTo>
                  <a:pt x="360" y="271"/>
                </a:lnTo>
                <a:lnTo>
                  <a:pt x="360" y="271"/>
                </a:lnTo>
                <a:lnTo>
                  <a:pt x="359" y="271"/>
                </a:lnTo>
                <a:lnTo>
                  <a:pt x="359" y="270"/>
                </a:lnTo>
                <a:lnTo>
                  <a:pt x="359" y="270"/>
                </a:lnTo>
                <a:lnTo>
                  <a:pt x="359" y="270"/>
                </a:lnTo>
                <a:lnTo>
                  <a:pt x="359" y="270"/>
                </a:lnTo>
                <a:lnTo>
                  <a:pt x="359" y="269"/>
                </a:lnTo>
                <a:lnTo>
                  <a:pt x="359" y="270"/>
                </a:lnTo>
                <a:lnTo>
                  <a:pt x="359" y="269"/>
                </a:lnTo>
                <a:lnTo>
                  <a:pt x="359" y="269"/>
                </a:lnTo>
                <a:lnTo>
                  <a:pt x="358" y="268"/>
                </a:lnTo>
                <a:lnTo>
                  <a:pt x="359" y="268"/>
                </a:lnTo>
                <a:lnTo>
                  <a:pt x="358" y="268"/>
                </a:lnTo>
                <a:lnTo>
                  <a:pt x="359" y="268"/>
                </a:lnTo>
                <a:lnTo>
                  <a:pt x="358" y="268"/>
                </a:lnTo>
                <a:lnTo>
                  <a:pt x="358" y="268"/>
                </a:lnTo>
                <a:lnTo>
                  <a:pt x="358" y="268"/>
                </a:lnTo>
                <a:lnTo>
                  <a:pt x="358" y="267"/>
                </a:lnTo>
                <a:lnTo>
                  <a:pt x="358" y="267"/>
                </a:lnTo>
                <a:lnTo>
                  <a:pt x="358" y="267"/>
                </a:lnTo>
                <a:lnTo>
                  <a:pt x="358" y="266"/>
                </a:lnTo>
                <a:lnTo>
                  <a:pt x="357" y="266"/>
                </a:lnTo>
                <a:lnTo>
                  <a:pt x="357" y="266"/>
                </a:lnTo>
                <a:lnTo>
                  <a:pt x="356" y="266"/>
                </a:lnTo>
                <a:lnTo>
                  <a:pt x="356" y="266"/>
                </a:lnTo>
                <a:lnTo>
                  <a:pt x="356" y="265"/>
                </a:lnTo>
                <a:lnTo>
                  <a:pt x="355" y="265"/>
                </a:lnTo>
                <a:lnTo>
                  <a:pt x="355" y="265"/>
                </a:lnTo>
                <a:lnTo>
                  <a:pt x="355" y="264"/>
                </a:lnTo>
                <a:lnTo>
                  <a:pt x="355" y="264"/>
                </a:lnTo>
                <a:lnTo>
                  <a:pt x="355" y="264"/>
                </a:lnTo>
                <a:lnTo>
                  <a:pt x="355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2"/>
                </a:lnTo>
                <a:lnTo>
                  <a:pt x="354" y="262"/>
                </a:lnTo>
                <a:lnTo>
                  <a:pt x="353" y="262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4" y="259"/>
                </a:lnTo>
                <a:lnTo>
                  <a:pt x="354" y="259"/>
                </a:lnTo>
                <a:lnTo>
                  <a:pt x="354" y="258"/>
                </a:lnTo>
                <a:lnTo>
                  <a:pt x="353" y="258"/>
                </a:lnTo>
                <a:lnTo>
                  <a:pt x="353" y="258"/>
                </a:lnTo>
                <a:lnTo>
                  <a:pt x="354" y="258"/>
                </a:lnTo>
                <a:lnTo>
                  <a:pt x="354" y="257"/>
                </a:lnTo>
                <a:lnTo>
                  <a:pt x="354" y="257"/>
                </a:lnTo>
                <a:lnTo>
                  <a:pt x="354" y="256"/>
                </a:lnTo>
                <a:lnTo>
                  <a:pt x="353" y="256"/>
                </a:lnTo>
                <a:lnTo>
                  <a:pt x="353" y="256"/>
                </a:lnTo>
                <a:lnTo>
                  <a:pt x="353" y="256"/>
                </a:lnTo>
                <a:lnTo>
                  <a:pt x="353" y="256"/>
                </a:lnTo>
                <a:lnTo>
                  <a:pt x="353" y="255"/>
                </a:lnTo>
                <a:lnTo>
                  <a:pt x="353" y="255"/>
                </a:lnTo>
                <a:lnTo>
                  <a:pt x="353" y="254"/>
                </a:lnTo>
                <a:lnTo>
                  <a:pt x="353" y="254"/>
                </a:lnTo>
                <a:lnTo>
                  <a:pt x="353" y="254"/>
                </a:lnTo>
                <a:lnTo>
                  <a:pt x="354" y="254"/>
                </a:lnTo>
                <a:lnTo>
                  <a:pt x="354" y="254"/>
                </a:lnTo>
                <a:lnTo>
                  <a:pt x="354" y="255"/>
                </a:lnTo>
                <a:lnTo>
                  <a:pt x="354" y="255"/>
                </a:lnTo>
                <a:lnTo>
                  <a:pt x="353" y="255"/>
                </a:lnTo>
                <a:lnTo>
                  <a:pt x="353" y="256"/>
                </a:lnTo>
                <a:lnTo>
                  <a:pt x="354" y="256"/>
                </a:lnTo>
                <a:lnTo>
                  <a:pt x="354" y="256"/>
                </a:lnTo>
                <a:lnTo>
                  <a:pt x="355" y="255"/>
                </a:lnTo>
                <a:lnTo>
                  <a:pt x="355" y="255"/>
                </a:lnTo>
                <a:lnTo>
                  <a:pt x="355" y="256"/>
                </a:lnTo>
                <a:lnTo>
                  <a:pt x="356" y="256"/>
                </a:lnTo>
                <a:lnTo>
                  <a:pt x="356" y="257"/>
                </a:lnTo>
                <a:lnTo>
                  <a:pt x="357" y="257"/>
                </a:lnTo>
                <a:lnTo>
                  <a:pt x="357" y="257"/>
                </a:lnTo>
                <a:lnTo>
                  <a:pt x="357" y="256"/>
                </a:lnTo>
                <a:lnTo>
                  <a:pt x="358" y="256"/>
                </a:lnTo>
                <a:lnTo>
                  <a:pt x="358" y="256"/>
                </a:lnTo>
                <a:lnTo>
                  <a:pt x="357" y="255"/>
                </a:lnTo>
                <a:lnTo>
                  <a:pt x="357" y="255"/>
                </a:lnTo>
                <a:lnTo>
                  <a:pt x="357" y="255"/>
                </a:lnTo>
                <a:lnTo>
                  <a:pt x="356" y="255"/>
                </a:lnTo>
                <a:lnTo>
                  <a:pt x="356" y="255"/>
                </a:lnTo>
                <a:lnTo>
                  <a:pt x="356" y="254"/>
                </a:lnTo>
                <a:lnTo>
                  <a:pt x="356" y="254"/>
                </a:lnTo>
                <a:lnTo>
                  <a:pt x="356" y="254"/>
                </a:lnTo>
                <a:lnTo>
                  <a:pt x="356" y="253"/>
                </a:lnTo>
                <a:lnTo>
                  <a:pt x="356" y="253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7" y="252"/>
                </a:lnTo>
                <a:lnTo>
                  <a:pt x="357" y="252"/>
                </a:lnTo>
                <a:lnTo>
                  <a:pt x="357" y="253"/>
                </a:lnTo>
                <a:lnTo>
                  <a:pt x="357" y="253"/>
                </a:lnTo>
                <a:lnTo>
                  <a:pt x="358" y="253"/>
                </a:lnTo>
                <a:lnTo>
                  <a:pt x="358" y="253"/>
                </a:lnTo>
                <a:lnTo>
                  <a:pt x="358" y="253"/>
                </a:lnTo>
                <a:lnTo>
                  <a:pt x="358" y="252"/>
                </a:lnTo>
                <a:lnTo>
                  <a:pt x="359" y="252"/>
                </a:lnTo>
                <a:lnTo>
                  <a:pt x="359" y="252"/>
                </a:lnTo>
                <a:lnTo>
                  <a:pt x="359" y="251"/>
                </a:lnTo>
                <a:lnTo>
                  <a:pt x="358" y="251"/>
                </a:lnTo>
                <a:lnTo>
                  <a:pt x="358" y="251"/>
                </a:lnTo>
                <a:lnTo>
                  <a:pt x="358" y="251"/>
                </a:lnTo>
                <a:lnTo>
                  <a:pt x="358" y="251"/>
                </a:lnTo>
                <a:lnTo>
                  <a:pt x="358" y="250"/>
                </a:lnTo>
                <a:lnTo>
                  <a:pt x="358" y="250"/>
                </a:lnTo>
                <a:lnTo>
                  <a:pt x="359" y="250"/>
                </a:lnTo>
                <a:lnTo>
                  <a:pt x="359" y="251"/>
                </a:lnTo>
                <a:lnTo>
                  <a:pt x="360" y="251"/>
                </a:lnTo>
                <a:lnTo>
                  <a:pt x="360" y="250"/>
                </a:lnTo>
                <a:lnTo>
                  <a:pt x="360" y="250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1" y="249"/>
                </a:lnTo>
                <a:lnTo>
                  <a:pt x="361" y="249"/>
                </a:lnTo>
                <a:lnTo>
                  <a:pt x="361" y="249"/>
                </a:lnTo>
                <a:lnTo>
                  <a:pt x="361" y="249"/>
                </a:lnTo>
                <a:lnTo>
                  <a:pt x="361" y="248"/>
                </a:lnTo>
                <a:lnTo>
                  <a:pt x="362" y="248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63" y="249"/>
                </a:lnTo>
                <a:lnTo>
                  <a:pt x="363" y="249"/>
                </a:lnTo>
                <a:lnTo>
                  <a:pt x="363" y="249"/>
                </a:lnTo>
                <a:lnTo>
                  <a:pt x="363" y="248"/>
                </a:lnTo>
                <a:lnTo>
                  <a:pt x="362" y="248"/>
                </a:lnTo>
                <a:lnTo>
                  <a:pt x="362" y="247"/>
                </a:lnTo>
                <a:lnTo>
                  <a:pt x="361" y="247"/>
                </a:lnTo>
                <a:lnTo>
                  <a:pt x="361" y="247"/>
                </a:lnTo>
                <a:lnTo>
                  <a:pt x="361" y="246"/>
                </a:lnTo>
                <a:lnTo>
                  <a:pt x="361" y="246"/>
                </a:lnTo>
                <a:lnTo>
                  <a:pt x="361" y="245"/>
                </a:lnTo>
                <a:lnTo>
                  <a:pt x="361" y="245"/>
                </a:lnTo>
                <a:lnTo>
                  <a:pt x="360" y="245"/>
                </a:lnTo>
                <a:lnTo>
                  <a:pt x="361" y="245"/>
                </a:lnTo>
                <a:lnTo>
                  <a:pt x="361" y="244"/>
                </a:lnTo>
                <a:lnTo>
                  <a:pt x="361" y="244"/>
                </a:lnTo>
                <a:lnTo>
                  <a:pt x="361" y="245"/>
                </a:lnTo>
                <a:lnTo>
                  <a:pt x="361" y="245"/>
                </a:lnTo>
                <a:lnTo>
                  <a:pt x="362" y="245"/>
                </a:lnTo>
                <a:lnTo>
                  <a:pt x="362" y="245"/>
                </a:lnTo>
                <a:lnTo>
                  <a:pt x="363" y="245"/>
                </a:lnTo>
                <a:lnTo>
                  <a:pt x="363" y="245"/>
                </a:lnTo>
                <a:lnTo>
                  <a:pt x="362" y="245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3"/>
                </a:lnTo>
                <a:lnTo>
                  <a:pt x="362" y="243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4" y="243"/>
                </a:lnTo>
                <a:lnTo>
                  <a:pt x="364" y="242"/>
                </a:lnTo>
                <a:lnTo>
                  <a:pt x="364" y="242"/>
                </a:lnTo>
                <a:lnTo>
                  <a:pt x="364" y="241"/>
                </a:lnTo>
                <a:lnTo>
                  <a:pt x="364" y="241"/>
                </a:lnTo>
                <a:lnTo>
                  <a:pt x="363" y="241"/>
                </a:lnTo>
                <a:lnTo>
                  <a:pt x="363" y="241"/>
                </a:lnTo>
                <a:lnTo>
                  <a:pt x="363" y="241"/>
                </a:lnTo>
                <a:lnTo>
                  <a:pt x="362" y="241"/>
                </a:lnTo>
                <a:lnTo>
                  <a:pt x="362" y="241"/>
                </a:lnTo>
                <a:lnTo>
                  <a:pt x="362" y="241"/>
                </a:lnTo>
                <a:lnTo>
                  <a:pt x="361" y="241"/>
                </a:lnTo>
                <a:lnTo>
                  <a:pt x="361" y="241"/>
                </a:lnTo>
                <a:lnTo>
                  <a:pt x="361" y="241"/>
                </a:lnTo>
                <a:lnTo>
                  <a:pt x="361" y="242"/>
                </a:lnTo>
                <a:lnTo>
                  <a:pt x="360" y="242"/>
                </a:lnTo>
                <a:lnTo>
                  <a:pt x="360" y="242"/>
                </a:lnTo>
                <a:lnTo>
                  <a:pt x="360" y="242"/>
                </a:lnTo>
                <a:lnTo>
                  <a:pt x="360" y="242"/>
                </a:lnTo>
                <a:lnTo>
                  <a:pt x="360" y="242"/>
                </a:lnTo>
                <a:lnTo>
                  <a:pt x="360" y="241"/>
                </a:lnTo>
                <a:lnTo>
                  <a:pt x="360" y="241"/>
                </a:lnTo>
                <a:lnTo>
                  <a:pt x="360" y="241"/>
                </a:lnTo>
                <a:lnTo>
                  <a:pt x="360" y="241"/>
                </a:lnTo>
                <a:lnTo>
                  <a:pt x="359" y="242"/>
                </a:lnTo>
                <a:lnTo>
                  <a:pt x="359" y="242"/>
                </a:lnTo>
                <a:lnTo>
                  <a:pt x="359" y="242"/>
                </a:lnTo>
                <a:lnTo>
                  <a:pt x="359" y="241"/>
                </a:lnTo>
                <a:lnTo>
                  <a:pt x="358" y="241"/>
                </a:lnTo>
                <a:lnTo>
                  <a:pt x="358" y="241"/>
                </a:lnTo>
                <a:lnTo>
                  <a:pt x="358" y="241"/>
                </a:lnTo>
                <a:lnTo>
                  <a:pt x="358" y="241"/>
                </a:lnTo>
                <a:lnTo>
                  <a:pt x="358" y="242"/>
                </a:lnTo>
                <a:lnTo>
                  <a:pt x="358" y="242"/>
                </a:lnTo>
                <a:lnTo>
                  <a:pt x="357" y="242"/>
                </a:lnTo>
                <a:lnTo>
                  <a:pt x="357" y="242"/>
                </a:lnTo>
                <a:lnTo>
                  <a:pt x="357" y="242"/>
                </a:lnTo>
                <a:lnTo>
                  <a:pt x="357" y="242"/>
                </a:lnTo>
                <a:lnTo>
                  <a:pt x="357" y="241"/>
                </a:lnTo>
                <a:lnTo>
                  <a:pt x="356" y="241"/>
                </a:lnTo>
                <a:lnTo>
                  <a:pt x="356" y="242"/>
                </a:lnTo>
                <a:lnTo>
                  <a:pt x="356" y="241"/>
                </a:lnTo>
                <a:lnTo>
                  <a:pt x="356" y="242"/>
                </a:lnTo>
                <a:lnTo>
                  <a:pt x="356" y="242"/>
                </a:lnTo>
                <a:lnTo>
                  <a:pt x="356" y="242"/>
                </a:lnTo>
                <a:lnTo>
                  <a:pt x="355" y="242"/>
                </a:lnTo>
                <a:lnTo>
                  <a:pt x="355" y="242"/>
                </a:lnTo>
                <a:lnTo>
                  <a:pt x="355" y="242"/>
                </a:lnTo>
                <a:lnTo>
                  <a:pt x="355" y="242"/>
                </a:lnTo>
                <a:lnTo>
                  <a:pt x="354" y="242"/>
                </a:lnTo>
                <a:lnTo>
                  <a:pt x="354" y="243"/>
                </a:lnTo>
                <a:lnTo>
                  <a:pt x="354" y="243"/>
                </a:lnTo>
                <a:lnTo>
                  <a:pt x="354" y="243"/>
                </a:lnTo>
                <a:lnTo>
                  <a:pt x="353" y="243"/>
                </a:lnTo>
                <a:lnTo>
                  <a:pt x="353" y="243"/>
                </a:lnTo>
                <a:lnTo>
                  <a:pt x="354" y="243"/>
                </a:lnTo>
                <a:lnTo>
                  <a:pt x="353" y="243"/>
                </a:lnTo>
                <a:lnTo>
                  <a:pt x="353" y="242"/>
                </a:lnTo>
                <a:lnTo>
                  <a:pt x="353" y="243"/>
                </a:lnTo>
                <a:lnTo>
                  <a:pt x="353" y="243"/>
                </a:lnTo>
                <a:lnTo>
                  <a:pt x="353" y="244"/>
                </a:lnTo>
                <a:lnTo>
                  <a:pt x="353" y="244"/>
                </a:lnTo>
                <a:lnTo>
                  <a:pt x="353" y="244"/>
                </a:lnTo>
                <a:lnTo>
                  <a:pt x="353" y="244"/>
                </a:lnTo>
                <a:lnTo>
                  <a:pt x="353" y="244"/>
                </a:lnTo>
                <a:lnTo>
                  <a:pt x="353" y="244"/>
                </a:lnTo>
                <a:lnTo>
                  <a:pt x="353" y="245"/>
                </a:lnTo>
                <a:lnTo>
                  <a:pt x="353" y="245"/>
                </a:lnTo>
                <a:lnTo>
                  <a:pt x="352" y="245"/>
                </a:lnTo>
                <a:lnTo>
                  <a:pt x="352" y="244"/>
                </a:lnTo>
                <a:lnTo>
                  <a:pt x="352" y="245"/>
                </a:lnTo>
                <a:lnTo>
                  <a:pt x="352" y="245"/>
                </a:lnTo>
                <a:lnTo>
                  <a:pt x="352" y="244"/>
                </a:lnTo>
                <a:lnTo>
                  <a:pt x="351" y="244"/>
                </a:lnTo>
                <a:lnTo>
                  <a:pt x="351" y="245"/>
                </a:lnTo>
                <a:lnTo>
                  <a:pt x="351" y="245"/>
                </a:lnTo>
                <a:lnTo>
                  <a:pt x="351" y="246"/>
                </a:lnTo>
                <a:lnTo>
                  <a:pt x="351" y="246"/>
                </a:lnTo>
                <a:lnTo>
                  <a:pt x="351" y="246"/>
                </a:lnTo>
                <a:lnTo>
                  <a:pt x="350" y="246"/>
                </a:lnTo>
                <a:lnTo>
                  <a:pt x="350" y="246"/>
                </a:lnTo>
                <a:lnTo>
                  <a:pt x="350" y="247"/>
                </a:lnTo>
                <a:lnTo>
                  <a:pt x="349" y="247"/>
                </a:lnTo>
                <a:lnTo>
                  <a:pt x="349" y="247"/>
                </a:lnTo>
                <a:lnTo>
                  <a:pt x="349" y="248"/>
                </a:lnTo>
                <a:lnTo>
                  <a:pt x="349" y="248"/>
                </a:lnTo>
                <a:lnTo>
                  <a:pt x="348" y="248"/>
                </a:lnTo>
                <a:lnTo>
                  <a:pt x="349" y="248"/>
                </a:lnTo>
                <a:lnTo>
                  <a:pt x="349" y="248"/>
                </a:lnTo>
                <a:lnTo>
                  <a:pt x="349" y="248"/>
                </a:lnTo>
                <a:lnTo>
                  <a:pt x="349" y="249"/>
                </a:lnTo>
                <a:lnTo>
                  <a:pt x="349" y="249"/>
                </a:lnTo>
                <a:lnTo>
                  <a:pt x="349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7" y="249"/>
                </a:lnTo>
                <a:lnTo>
                  <a:pt x="347" y="249"/>
                </a:lnTo>
                <a:lnTo>
                  <a:pt x="347" y="250"/>
                </a:lnTo>
                <a:lnTo>
                  <a:pt x="348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1"/>
                </a:lnTo>
                <a:lnTo>
                  <a:pt x="347" y="251"/>
                </a:lnTo>
                <a:lnTo>
                  <a:pt x="347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5" y="251"/>
                </a:lnTo>
                <a:lnTo>
                  <a:pt x="345" y="251"/>
                </a:lnTo>
                <a:lnTo>
                  <a:pt x="345" y="251"/>
                </a:lnTo>
                <a:lnTo>
                  <a:pt x="345" y="252"/>
                </a:lnTo>
                <a:lnTo>
                  <a:pt x="344" y="252"/>
                </a:lnTo>
                <a:lnTo>
                  <a:pt x="344" y="252"/>
                </a:lnTo>
                <a:lnTo>
                  <a:pt x="344" y="252"/>
                </a:lnTo>
                <a:lnTo>
                  <a:pt x="344" y="252"/>
                </a:lnTo>
                <a:lnTo>
                  <a:pt x="343" y="252"/>
                </a:lnTo>
                <a:lnTo>
                  <a:pt x="343" y="252"/>
                </a:lnTo>
                <a:lnTo>
                  <a:pt x="343" y="252"/>
                </a:lnTo>
                <a:lnTo>
                  <a:pt x="343" y="253"/>
                </a:lnTo>
                <a:lnTo>
                  <a:pt x="342" y="253"/>
                </a:lnTo>
                <a:lnTo>
                  <a:pt x="342" y="253"/>
                </a:lnTo>
                <a:lnTo>
                  <a:pt x="342" y="253"/>
                </a:lnTo>
                <a:lnTo>
                  <a:pt x="341" y="253"/>
                </a:lnTo>
                <a:lnTo>
                  <a:pt x="341" y="253"/>
                </a:lnTo>
                <a:lnTo>
                  <a:pt x="341" y="254"/>
                </a:lnTo>
                <a:lnTo>
                  <a:pt x="341" y="254"/>
                </a:lnTo>
                <a:lnTo>
                  <a:pt x="341" y="253"/>
                </a:lnTo>
                <a:lnTo>
                  <a:pt x="341" y="254"/>
                </a:lnTo>
                <a:lnTo>
                  <a:pt x="340" y="254"/>
                </a:lnTo>
                <a:lnTo>
                  <a:pt x="340" y="254"/>
                </a:lnTo>
                <a:lnTo>
                  <a:pt x="340" y="255"/>
                </a:lnTo>
                <a:lnTo>
                  <a:pt x="339" y="254"/>
                </a:lnTo>
                <a:lnTo>
                  <a:pt x="339" y="255"/>
                </a:lnTo>
                <a:lnTo>
                  <a:pt x="340" y="255"/>
                </a:lnTo>
                <a:lnTo>
                  <a:pt x="340" y="255"/>
                </a:lnTo>
                <a:lnTo>
                  <a:pt x="340" y="256"/>
                </a:lnTo>
                <a:lnTo>
                  <a:pt x="339" y="256"/>
                </a:lnTo>
                <a:lnTo>
                  <a:pt x="339" y="256"/>
                </a:lnTo>
                <a:lnTo>
                  <a:pt x="339" y="256"/>
                </a:lnTo>
                <a:lnTo>
                  <a:pt x="339" y="256"/>
                </a:lnTo>
                <a:lnTo>
                  <a:pt x="338" y="256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7" y="255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7"/>
                </a:lnTo>
                <a:lnTo>
                  <a:pt x="337" y="257"/>
                </a:lnTo>
                <a:lnTo>
                  <a:pt x="336" y="257"/>
                </a:lnTo>
                <a:lnTo>
                  <a:pt x="337" y="258"/>
                </a:lnTo>
                <a:lnTo>
                  <a:pt x="336" y="258"/>
                </a:lnTo>
                <a:lnTo>
                  <a:pt x="336" y="258"/>
                </a:lnTo>
                <a:lnTo>
                  <a:pt x="336" y="259"/>
                </a:lnTo>
                <a:lnTo>
                  <a:pt x="337" y="259"/>
                </a:lnTo>
                <a:lnTo>
                  <a:pt x="336" y="259"/>
                </a:lnTo>
                <a:lnTo>
                  <a:pt x="336" y="260"/>
                </a:lnTo>
                <a:lnTo>
                  <a:pt x="336" y="260"/>
                </a:lnTo>
                <a:lnTo>
                  <a:pt x="336" y="260"/>
                </a:lnTo>
                <a:lnTo>
                  <a:pt x="336" y="260"/>
                </a:lnTo>
                <a:lnTo>
                  <a:pt x="335" y="260"/>
                </a:lnTo>
                <a:lnTo>
                  <a:pt x="335" y="260"/>
                </a:lnTo>
                <a:lnTo>
                  <a:pt x="335" y="260"/>
                </a:lnTo>
                <a:lnTo>
                  <a:pt x="334" y="260"/>
                </a:lnTo>
                <a:lnTo>
                  <a:pt x="334" y="260"/>
                </a:lnTo>
                <a:lnTo>
                  <a:pt x="334" y="260"/>
                </a:lnTo>
                <a:lnTo>
                  <a:pt x="334" y="261"/>
                </a:lnTo>
                <a:lnTo>
                  <a:pt x="334" y="260"/>
                </a:lnTo>
                <a:lnTo>
                  <a:pt x="333" y="260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2" y="262"/>
                </a:lnTo>
                <a:lnTo>
                  <a:pt x="333" y="262"/>
                </a:lnTo>
                <a:lnTo>
                  <a:pt x="333" y="262"/>
                </a:lnTo>
                <a:lnTo>
                  <a:pt x="332" y="262"/>
                </a:lnTo>
                <a:lnTo>
                  <a:pt x="333" y="262"/>
                </a:lnTo>
                <a:lnTo>
                  <a:pt x="332" y="262"/>
                </a:lnTo>
                <a:lnTo>
                  <a:pt x="332" y="263"/>
                </a:lnTo>
                <a:lnTo>
                  <a:pt x="332" y="263"/>
                </a:lnTo>
                <a:lnTo>
                  <a:pt x="332" y="263"/>
                </a:lnTo>
                <a:lnTo>
                  <a:pt x="331" y="263"/>
                </a:lnTo>
                <a:lnTo>
                  <a:pt x="331" y="264"/>
                </a:lnTo>
                <a:lnTo>
                  <a:pt x="331" y="263"/>
                </a:lnTo>
                <a:lnTo>
                  <a:pt x="330" y="263"/>
                </a:lnTo>
                <a:lnTo>
                  <a:pt x="330" y="263"/>
                </a:lnTo>
                <a:lnTo>
                  <a:pt x="330" y="263"/>
                </a:lnTo>
                <a:lnTo>
                  <a:pt x="330" y="263"/>
                </a:lnTo>
                <a:lnTo>
                  <a:pt x="330" y="264"/>
                </a:lnTo>
                <a:lnTo>
                  <a:pt x="330" y="264"/>
                </a:lnTo>
                <a:lnTo>
                  <a:pt x="330" y="263"/>
                </a:lnTo>
                <a:lnTo>
                  <a:pt x="329" y="263"/>
                </a:lnTo>
                <a:lnTo>
                  <a:pt x="329" y="264"/>
                </a:lnTo>
                <a:lnTo>
                  <a:pt x="329" y="264"/>
                </a:lnTo>
                <a:lnTo>
                  <a:pt x="329" y="263"/>
                </a:lnTo>
                <a:lnTo>
                  <a:pt x="329" y="264"/>
                </a:lnTo>
                <a:lnTo>
                  <a:pt x="328" y="264"/>
                </a:lnTo>
                <a:lnTo>
                  <a:pt x="328" y="263"/>
                </a:lnTo>
                <a:lnTo>
                  <a:pt x="328" y="263"/>
                </a:lnTo>
                <a:lnTo>
                  <a:pt x="328" y="264"/>
                </a:lnTo>
                <a:lnTo>
                  <a:pt x="328" y="264"/>
                </a:lnTo>
                <a:lnTo>
                  <a:pt x="328" y="265"/>
                </a:lnTo>
                <a:lnTo>
                  <a:pt x="328" y="265"/>
                </a:lnTo>
                <a:lnTo>
                  <a:pt x="328" y="265"/>
                </a:lnTo>
                <a:lnTo>
                  <a:pt x="328" y="265"/>
                </a:lnTo>
                <a:lnTo>
                  <a:pt x="327" y="265"/>
                </a:lnTo>
                <a:lnTo>
                  <a:pt x="327" y="265"/>
                </a:lnTo>
                <a:lnTo>
                  <a:pt x="327" y="265"/>
                </a:lnTo>
                <a:lnTo>
                  <a:pt x="327" y="265"/>
                </a:lnTo>
                <a:lnTo>
                  <a:pt x="326" y="265"/>
                </a:lnTo>
                <a:lnTo>
                  <a:pt x="326" y="265"/>
                </a:lnTo>
                <a:lnTo>
                  <a:pt x="326" y="265"/>
                </a:lnTo>
                <a:lnTo>
                  <a:pt x="326" y="266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4" y="266"/>
                </a:lnTo>
                <a:lnTo>
                  <a:pt x="325" y="266"/>
                </a:lnTo>
                <a:lnTo>
                  <a:pt x="325" y="267"/>
                </a:lnTo>
                <a:lnTo>
                  <a:pt x="324" y="267"/>
                </a:lnTo>
                <a:lnTo>
                  <a:pt x="324" y="267"/>
                </a:lnTo>
                <a:lnTo>
                  <a:pt x="324" y="267"/>
                </a:lnTo>
                <a:lnTo>
                  <a:pt x="324" y="268"/>
                </a:lnTo>
                <a:lnTo>
                  <a:pt x="323" y="268"/>
                </a:lnTo>
                <a:lnTo>
                  <a:pt x="323" y="268"/>
                </a:lnTo>
                <a:lnTo>
                  <a:pt x="323" y="269"/>
                </a:lnTo>
                <a:lnTo>
                  <a:pt x="323" y="269"/>
                </a:lnTo>
                <a:lnTo>
                  <a:pt x="322" y="269"/>
                </a:lnTo>
                <a:lnTo>
                  <a:pt x="322" y="269"/>
                </a:lnTo>
                <a:lnTo>
                  <a:pt x="322" y="270"/>
                </a:lnTo>
                <a:lnTo>
                  <a:pt x="322" y="270"/>
                </a:lnTo>
                <a:lnTo>
                  <a:pt x="321" y="270"/>
                </a:lnTo>
                <a:lnTo>
                  <a:pt x="322" y="271"/>
                </a:lnTo>
                <a:lnTo>
                  <a:pt x="321" y="271"/>
                </a:lnTo>
                <a:lnTo>
                  <a:pt x="322" y="271"/>
                </a:lnTo>
                <a:lnTo>
                  <a:pt x="322" y="271"/>
                </a:lnTo>
                <a:lnTo>
                  <a:pt x="321" y="271"/>
                </a:lnTo>
                <a:lnTo>
                  <a:pt x="321" y="271"/>
                </a:lnTo>
                <a:lnTo>
                  <a:pt x="321" y="271"/>
                </a:lnTo>
                <a:lnTo>
                  <a:pt x="321" y="271"/>
                </a:lnTo>
                <a:lnTo>
                  <a:pt x="321" y="271"/>
                </a:lnTo>
                <a:lnTo>
                  <a:pt x="321" y="271"/>
                </a:lnTo>
                <a:lnTo>
                  <a:pt x="320" y="271"/>
                </a:lnTo>
                <a:lnTo>
                  <a:pt x="320" y="272"/>
                </a:lnTo>
                <a:lnTo>
                  <a:pt x="320" y="272"/>
                </a:lnTo>
                <a:lnTo>
                  <a:pt x="320" y="272"/>
                </a:lnTo>
                <a:lnTo>
                  <a:pt x="320" y="272"/>
                </a:lnTo>
                <a:lnTo>
                  <a:pt x="320" y="272"/>
                </a:lnTo>
                <a:lnTo>
                  <a:pt x="319" y="272"/>
                </a:lnTo>
                <a:lnTo>
                  <a:pt x="320" y="272"/>
                </a:lnTo>
                <a:lnTo>
                  <a:pt x="319" y="272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8" y="273"/>
                </a:lnTo>
                <a:lnTo>
                  <a:pt x="319" y="273"/>
                </a:lnTo>
                <a:lnTo>
                  <a:pt x="319" y="274"/>
                </a:lnTo>
                <a:lnTo>
                  <a:pt x="318" y="274"/>
                </a:lnTo>
                <a:lnTo>
                  <a:pt x="318" y="274"/>
                </a:lnTo>
                <a:lnTo>
                  <a:pt x="318" y="274"/>
                </a:lnTo>
                <a:lnTo>
                  <a:pt x="318" y="274"/>
                </a:lnTo>
                <a:lnTo>
                  <a:pt x="318" y="274"/>
                </a:lnTo>
                <a:lnTo>
                  <a:pt x="318" y="274"/>
                </a:lnTo>
                <a:lnTo>
                  <a:pt x="317" y="274"/>
                </a:lnTo>
                <a:lnTo>
                  <a:pt x="317" y="274"/>
                </a:lnTo>
                <a:lnTo>
                  <a:pt x="316" y="274"/>
                </a:lnTo>
                <a:lnTo>
                  <a:pt x="317" y="274"/>
                </a:lnTo>
                <a:lnTo>
                  <a:pt x="317" y="274"/>
                </a:lnTo>
                <a:lnTo>
                  <a:pt x="316" y="274"/>
                </a:lnTo>
                <a:lnTo>
                  <a:pt x="316" y="274"/>
                </a:lnTo>
                <a:lnTo>
                  <a:pt x="316" y="274"/>
                </a:lnTo>
                <a:lnTo>
                  <a:pt x="316" y="274"/>
                </a:lnTo>
                <a:lnTo>
                  <a:pt x="315" y="274"/>
                </a:lnTo>
                <a:lnTo>
                  <a:pt x="315" y="275"/>
                </a:lnTo>
                <a:lnTo>
                  <a:pt x="315" y="275"/>
                </a:lnTo>
                <a:lnTo>
                  <a:pt x="315" y="275"/>
                </a:lnTo>
                <a:lnTo>
                  <a:pt x="314" y="275"/>
                </a:lnTo>
                <a:lnTo>
                  <a:pt x="314" y="276"/>
                </a:lnTo>
                <a:lnTo>
                  <a:pt x="314" y="276"/>
                </a:lnTo>
                <a:lnTo>
                  <a:pt x="314" y="276"/>
                </a:lnTo>
                <a:lnTo>
                  <a:pt x="313" y="276"/>
                </a:lnTo>
                <a:lnTo>
                  <a:pt x="313" y="277"/>
                </a:lnTo>
                <a:lnTo>
                  <a:pt x="313" y="277"/>
                </a:lnTo>
                <a:lnTo>
                  <a:pt x="313" y="277"/>
                </a:lnTo>
                <a:lnTo>
                  <a:pt x="313" y="277"/>
                </a:lnTo>
                <a:lnTo>
                  <a:pt x="313" y="278"/>
                </a:lnTo>
                <a:lnTo>
                  <a:pt x="313" y="278"/>
                </a:lnTo>
                <a:lnTo>
                  <a:pt x="313" y="279"/>
                </a:lnTo>
                <a:lnTo>
                  <a:pt x="312" y="279"/>
                </a:lnTo>
                <a:lnTo>
                  <a:pt x="312" y="279"/>
                </a:lnTo>
                <a:lnTo>
                  <a:pt x="312" y="279"/>
                </a:lnTo>
                <a:lnTo>
                  <a:pt x="312" y="280"/>
                </a:lnTo>
                <a:lnTo>
                  <a:pt x="312" y="280"/>
                </a:lnTo>
                <a:lnTo>
                  <a:pt x="312" y="281"/>
                </a:lnTo>
                <a:lnTo>
                  <a:pt x="311" y="281"/>
                </a:lnTo>
                <a:lnTo>
                  <a:pt x="311" y="281"/>
                </a:lnTo>
                <a:lnTo>
                  <a:pt x="312" y="281"/>
                </a:lnTo>
                <a:lnTo>
                  <a:pt x="312" y="281"/>
                </a:lnTo>
                <a:lnTo>
                  <a:pt x="312" y="282"/>
                </a:lnTo>
                <a:lnTo>
                  <a:pt x="311" y="282"/>
                </a:lnTo>
                <a:lnTo>
                  <a:pt x="311" y="282"/>
                </a:lnTo>
                <a:lnTo>
                  <a:pt x="311" y="282"/>
                </a:lnTo>
                <a:lnTo>
                  <a:pt x="310" y="282"/>
                </a:lnTo>
                <a:lnTo>
                  <a:pt x="310" y="282"/>
                </a:lnTo>
                <a:lnTo>
                  <a:pt x="309" y="282"/>
                </a:lnTo>
                <a:lnTo>
                  <a:pt x="309" y="282"/>
                </a:lnTo>
                <a:lnTo>
                  <a:pt x="308" y="282"/>
                </a:lnTo>
                <a:lnTo>
                  <a:pt x="308" y="282"/>
                </a:lnTo>
                <a:lnTo>
                  <a:pt x="308" y="282"/>
                </a:lnTo>
                <a:lnTo>
                  <a:pt x="308" y="282"/>
                </a:lnTo>
                <a:lnTo>
                  <a:pt x="308" y="282"/>
                </a:lnTo>
                <a:lnTo>
                  <a:pt x="308" y="281"/>
                </a:lnTo>
                <a:lnTo>
                  <a:pt x="308" y="282"/>
                </a:lnTo>
                <a:lnTo>
                  <a:pt x="307" y="282"/>
                </a:lnTo>
                <a:lnTo>
                  <a:pt x="307" y="282"/>
                </a:lnTo>
                <a:lnTo>
                  <a:pt x="307" y="282"/>
                </a:lnTo>
                <a:lnTo>
                  <a:pt x="307" y="282"/>
                </a:lnTo>
                <a:lnTo>
                  <a:pt x="307" y="282"/>
                </a:lnTo>
                <a:lnTo>
                  <a:pt x="307" y="282"/>
                </a:lnTo>
                <a:lnTo>
                  <a:pt x="306" y="282"/>
                </a:lnTo>
                <a:lnTo>
                  <a:pt x="306" y="282"/>
                </a:lnTo>
                <a:lnTo>
                  <a:pt x="305" y="282"/>
                </a:lnTo>
                <a:lnTo>
                  <a:pt x="305" y="283"/>
                </a:lnTo>
                <a:lnTo>
                  <a:pt x="305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2" y="283"/>
                </a:lnTo>
                <a:lnTo>
                  <a:pt x="302" y="284"/>
                </a:lnTo>
                <a:lnTo>
                  <a:pt x="302" y="284"/>
                </a:lnTo>
                <a:lnTo>
                  <a:pt x="301" y="284"/>
                </a:lnTo>
                <a:lnTo>
                  <a:pt x="301" y="284"/>
                </a:lnTo>
                <a:lnTo>
                  <a:pt x="301" y="284"/>
                </a:lnTo>
                <a:lnTo>
                  <a:pt x="301" y="285"/>
                </a:lnTo>
                <a:lnTo>
                  <a:pt x="300" y="285"/>
                </a:lnTo>
                <a:lnTo>
                  <a:pt x="300" y="285"/>
                </a:lnTo>
                <a:lnTo>
                  <a:pt x="300" y="285"/>
                </a:lnTo>
                <a:lnTo>
                  <a:pt x="299" y="285"/>
                </a:lnTo>
                <a:lnTo>
                  <a:pt x="299" y="285"/>
                </a:lnTo>
                <a:lnTo>
                  <a:pt x="298" y="285"/>
                </a:lnTo>
                <a:lnTo>
                  <a:pt x="298" y="285"/>
                </a:lnTo>
                <a:lnTo>
                  <a:pt x="298" y="285"/>
                </a:lnTo>
                <a:lnTo>
                  <a:pt x="297" y="285"/>
                </a:lnTo>
                <a:lnTo>
                  <a:pt x="297" y="286"/>
                </a:lnTo>
                <a:lnTo>
                  <a:pt x="294" y="288"/>
                </a:lnTo>
                <a:lnTo>
                  <a:pt x="294" y="289"/>
                </a:lnTo>
                <a:lnTo>
                  <a:pt x="293" y="289"/>
                </a:lnTo>
                <a:lnTo>
                  <a:pt x="292" y="291"/>
                </a:lnTo>
                <a:lnTo>
                  <a:pt x="292" y="292"/>
                </a:lnTo>
                <a:lnTo>
                  <a:pt x="291" y="292"/>
                </a:lnTo>
                <a:lnTo>
                  <a:pt x="291" y="294"/>
                </a:lnTo>
                <a:lnTo>
                  <a:pt x="289" y="295"/>
                </a:lnTo>
                <a:lnTo>
                  <a:pt x="289" y="297"/>
                </a:lnTo>
                <a:lnTo>
                  <a:pt x="287" y="298"/>
                </a:lnTo>
                <a:lnTo>
                  <a:pt x="286" y="297"/>
                </a:lnTo>
                <a:lnTo>
                  <a:pt x="285" y="297"/>
                </a:lnTo>
                <a:lnTo>
                  <a:pt x="284" y="297"/>
                </a:lnTo>
                <a:lnTo>
                  <a:pt x="284" y="298"/>
                </a:lnTo>
                <a:lnTo>
                  <a:pt x="284" y="299"/>
                </a:lnTo>
                <a:lnTo>
                  <a:pt x="283" y="299"/>
                </a:lnTo>
                <a:lnTo>
                  <a:pt x="282" y="299"/>
                </a:lnTo>
                <a:lnTo>
                  <a:pt x="281" y="299"/>
                </a:lnTo>
                <a:lnTo>
                  <a:pt x="281" y="299"/>
                </a:lnTo>
                <a:lnTo>
                  <a:pt x="280" y="300"/>
                </a:lnTo>
                <a:lnTo>
                  <a:pt x="279" y="300"/>
                </a:lnTo>
                <a:lnTo>
                  <a:pt x="278" y="300"/>
                </a:lnTo>
                <a:lnTo>
                  <a:pt x="277" y="299"/>
                </a:lnTo>
                <a:lnTo>
                  <a:pt x="276" y="298"/>
                </a:lnTo>
                <a:lnTo>
                  <a:pt x="275" y="298"/>
                </a:lnTo>
                <a:lnTo>
                  <a:pt x="274" y="298"/>
                </a:lnTo>
                <a:lnTo>
                  <a:pt x="274" y="300"/>
                </a:lnTo>
                <a:lnTo>
                  <a:pt x="273" y="299"/>
                </a:lnTo>
                <a:lnTo>
                  <a:pt x="273" y="300"/>
                </a:lnTo>
                <a:lnTo>
                  <a:pt x="272" y="301"/>
                </a:lnTo>
                <a:lnTo>
                  <a:pt x="266" y="301"/>
                </a:lnTo>
                <a:lnTo>
                  <a:pt x="250" y="301"/>
                </a:lnTo>
                <a:lnTo>
                  <a:pt x="242" y="301"/>
                </a:lnTo>
                <a:lnTo>
                  <a:pt x="240" y="301"/>
                </a:lnTo>
                <a:lnTo>
                  <a:pt x="240" y="301"/>
                </a:lnTo>
                <a:lnTo>
                  <a:pt x="237" y="301"/>
                </a:lnTo>
                <a:lnTo>
                  <a:pt x="228" y="301"/>
                </a:lnTo>
                <a:lnTo>
                  <a:pt x="224" y="301"/>
                </a:lnTo>
                <a:lnTo>
                  <a:pt x="210" y="301"/>
                </a:lnTo>
                <a:lnTo>
                  <a:pt x="204" y="301"/>
                </a:lnTo>
                <a:lnTo>
                  <a:pt x="188" y="301"/>
                </a:lnTo>
                <a:lnTo>
                  <a:pt x="188" y="300"/>
                </a:lnTo>
                <a:lnTo>
                  <a:pt x="188" y="299"/>
                </a:lnTo>
                <a:lnTo>
                  <a:pt x="189" y="299"/>
                </a:lnTo>
                <a:lnTo>
                  <a:pt x="190" y="298"/>
                </a:lnTo>
                <a:lnTo>
                  <a:pt x="191" y="298"/>
                </a:lnTo>
                <a:lnTo>
                  <a:pt x="191" y="297"/>
                </a:lnTo>
                <a:lnTo>
                  <a:pt x="190" y="296"/>
                </a:lnTo>
                <a:lnTo>
                  <a:pt x="190" y="294"/>
                </a:lnTo>
                <a:lnTo>
                  <a:pt x="189" y="294"/>
                </a:lnTo>
                <a:lnTo>
                  <a:pt x="189" y="294"/>
                </a:lnTo>
                <a:lnTo>
                  <a:pt x="189" y="294"/>
                </a:lnTo>
                <a:lnTo>
                  <a:pt x="189" y="293"/>
                </a:lnTo>
                <a:lnTo>
                  <a:pt x="190" y="292"/>
                </a:lnTo>
                <a:lnTo>
                  <a:pt x="190" y="291"/>
                </a:lnTo>
                <a:lnTo>
                  <a:pt x="191" y="291"/>
                </a:lnTo>
                <a:lnTo>
                  <a:pt x="191" y="290"/>
                </a:lnTo>
                <a:lnTo>
                  <a:pt x="191" y="290"/>
                </a:lnTo>
                <a:lnTo>
                  <a:pt x="192" y="289"/>
                </a:lnTo>
                <a:lnTo>
                  <a:pt x="193" y="288"/>
                </a:lnTo>
                <a:lnTo>
                  <a:pt x="191" y="287"/>
                </a:lnTo>
                <a:lnTo>
                  <a:pt x="191" y="286"/>
                </a:lnTo>
                <a:lnTo>
                  <a:pt x="191" y="286"/>
                </a:lnTo>
                <a:lnTo>
                  <a:pt x="191" y="284"/>
                </a:lnTo>
                <a:lnTo>
                  <a:pt x="191" y="283"/>
                </a:lnTo>
                <a:lnTo>
                  <a:pt x="190" y="283"/>
                </a:lnTo>
                <a:lnTo>
                  <a:pt x="190" y="283"/>
                </a:lnTo>
                <a:lnTo>
                  <a:pt x="190" y="283"/>
                </a:lnTo>
                <a:lnTo>
                  <a:pt x="190" y="282"/>
                </a:lnTo>
                <a:lnTo>
                  <a:pt x="191" y="281"/>
                </a:lnTo>
                <a:lnTo>
                  <a:pt x="191" y="281"/>
                </a:lnTo>
                <a:lnTo>
                  <a:pt x="191" y="280"/>
                </a:lnTo>
                <a:lnTo>
                  <a:pt x="191" y="279"/>
                </a:lnTo>
                <a:lnTo>
                  <a:pt x="189" y="278"/>
                </a:lnTo>
                <a:lnTo>
                  <a:pt x="187" y="278"/>
                </a:lnTo>
                <a:lnTo>
                  <a:pt x="186" y="277"/>
                </a:lnTo>
                <a:lnTo>
                  <a:pt x="185" y="278"/>
                </a:lnTo>
                <a:lnTo>
                  <a:pt x="185" y="277"/>
                </a:lnTo>
                <a:lnTo>
                  <a:pt x="184" y="277"/>
                </a:lnTo>
                <a:lnTo>
                  <a:pt x="183" y="276"/>
                </a:lnTo>
                <a:lnTo>
                  <a:pt x="183" y="276"/>
                </a:lnTo>
                <a:lnTo>
                  <a:pt x="182" y="276"/>
                </a:lnTo>
                <a:lnTo>
                  <a:pt x="181" y="276"/>
                </a:lnTo>
                <a:lnTo>
                  <a:pt x="181" y="276"/>
                </a:lnTo>
                <a:lnTo>
                  <a:pt x="181" y="275"/>
                </a:lnTo>
                <a:lnTo>
                  <a:pt x="180" y="275"/>
                </a:lnTo>
                <a:lnTo>
                  <a:pt x="180" y="275"/>
                </a:lnTo>
                <a:lnTo>
                  <a:pt x="180" y="275"/>
                </a:lnTo>
                <a:lnTo>
                  <a:pt x="179" y="275"/>
                </a:lnTo>
                <a:lnTo>
                  <a:pt x="179" y="274"/>
                </a:lnTo>
                <a:lnTo>
                  <a:pt x="179" y="274"/>
                </a:lnTo>
                <a:lnTo>
                  <a:pt x="179" y="273"/>
                </a:lnTo>
                <a:lnTo>
                  <a:pt x="180" y="273"/>
                </a:lnTo>
                <a:lnTo>
                  <a:pt x="180" y="272"/>
                </a:lnTo>
                <a:lnTo>
                  <a:pt x="180" y="271"/>
                </a:lnTo>
                <a:lnTo>
                  <a:pt x="179" y="271"/>
                </a:lnTo>
                <a:lnTo>
                  <a:pt x="180" y="271"/>
                </a:lnTo>
                <a:lnTo>
                  <a:pt x="180" y="271"/>
                </a:lnTo>
                <a:lnTo>
                  <a:pt x="181" y="269"/>
                </a:lnTo>
                <a:lnTo>
                  <a:pt x="181" y="268"/>
                </a:lnTo>
                <a:lnTo>
                  <a:pt x="181" y="268"/>
                </a:lnTo>
                <a:lnTo>
                  <a:pt x="181" y="267"/>
                </a:lnTo>
                <a:lnTo>
                  <a:pt x="181" y="267"/>
                </a:lnTo>
                <a:lnTo>
                  <a:pt x="181" y="266"/>
                </a:lnTo>
                <a:lnTo>
                  <a:pt x="181" y="266"/>
                </a:lnTo>
                <a:lnTo>
                  <a:pt x="181" y="266"/>
                </a:lnTo>
                <a:lnTo>
                  <a:pt x="181" y="265"/>
                </a:lnTo>
                <a:lnTo>
                  <a:pt x="181" y="265"/>
                </a:lnTo>
                <a:lnTo>
                  <a:pt x="181" y="265"/>
                </a:lnTo>
                <a:lnTo>
                  <a:pt x="181" y="265"/>
                </a:lnTo>
                <a:lnTo>
                  <a:pt x="181" y="265"/>
                </a:lnTo>
                <a:lnTo>
                  <a:pt x="181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2"/>
                </a:lnTo>
                <a:lnTo>
                  <a:pt x="181" y="262"/>
                </a:lnTo>
                <a:lnTo>
                  <a:pt x="180" y="262"/>
                </a:lnTo>
                <a:lnTo>
                  <a:pt x="180" y="262"/>
                </a:lnTo>
                <a:lnTo>
                  <a:pt x="181" y="262"/>
                </a:lnTo>
                <a:lnTo>
                  <a:pt x="181" y="261"/>
                </a:lnTo>
                <a:lnTo>
                  <a:pt x="181" y="261"/>
                </a:lnTo>
                <a:lnTo>
                  <a:pt x="181" y="261"/>
                </a:lnTo>
                <a:lnTo>
                  <a:pt x="180" y="261"/>
                </a:lnTo>
                <a:lnTo>
                  <a:pt x="180" y="261"/>
                </a:lnTo>
                <a:lnTo>
                  <a:pt x="180" y="261"/>
                </a:lnTo>
                <a:lnTo>
                  <a:pt x="179" y="261"/>
                </a:lnTo>
                <a:lnTo>
                  <a:pt x="179" y="261"/>
                </a:lnTo>
                <a:lnTo>
                  <a:pt x="178" y="261"/>
                </a:lnTo>
                <a:lnTo>
                  <a:pt x="178" y="261"/>
                </a:lnTo>
                <a:lnTo>
                  <a:pt x="178" y="261"/>
                </a:lnTo>
                <a:lnTo>
                  <a:pt x="178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59"/>
                </a:lnTo>
                <a:lnTo>
                  <a:pt x="177" y="259"/>
                </a:lnTo>
                <a:lnTo>
                  <a:pt x="177" y="258"/>
                </a:lnTo>
                <a:lnTo>
                  <a:pt x="177" y="258"/>
                </a:lnTo>
                <a:lnTo>
                  <a:pt x="177" y="257"/>
                </a:lnTo>
                <a:lnTo>
                  <a:pt x="177" y="257"/>
                </a:lnTo>
                <a:lnTo>
                  <a:pt x="177" y="256"/>
                </a:lnTo>
                <a:lnTo>
                  <a:pt x="177" y="256"/>
                </a:lnTo>
                <a:lnTo>
                  <a:pt x="177" y="255"/>
                </a:lnTo>
                <a:lnTo>
                  <a:pt x="177" y="255"/>
                </a:lnTo>
                <a:lnTo>
                  <a:pt x="177" y="254"/>
                </a:lnTo>
                <a:lnTo>
                  <a:pt x="178" y="254"/>
                </a:lnTo>
                <a:lnTo>
                  <a:pt x="177" y="254"/>
                </a:lnTo>
                <a:lnTo>
                  <a:pt x="177" y="254"/>
                </a:lnTo>
                <a:lnTo>
                  <a:pt x="178" y="254"/>
                </a:lnTo>
                <a:lnTo>
                  <a:pt x="177" y="254"/>
                </a:lnTo>
                <a:lnTo>
                  <a:pt x="177" y="253"/>
                </a:lnTo>
                <a:lnTo>
                  <a:pt x="178" y="253"/>
                </a:lnTo>
                <a:lnTo>
                  <a:pt x="177" y="253"/>
                </a:lnTo>
                <a:lnTo>
                  <a:pt x="177" y="253"/>
                </a:lnTo>
                <a:lnTo>
                  <a:pt x="177" y="253"/>
                </a:lnTo>
                <a:lnTo>
                  <a:pt x="177" y="253"/>
                </a:lnTo>
                <a:lnTo>
                  <a:pt x="177" y="253"/>
                </a:lnTo>
                <a:lnTo>
                  <a:pt x="177" y="252"/>
                </a:lnTo>
                <a:lnTo>
                  <a:pt x="176" y="252"/>
                </a:lnTo>
                <a:lnTo>
                  <a:pt x="176" y="252"/>
                </a:lnTo>
                <a:lnTo>
                  <a:pt x="176" y="252"/>
                </a:lnTo>
                <a:lnTo>
                  <a:pt x="176" y="253"/>
                </a:lnTo>
                <a:lnTo>
                  <a:pt x="175" y="253"/>
                </a:lnTo>
                <a:lnTo>
                  <a:pt x="175" y="253"/>
                </a:lnTo>
                <a:lnTo>
                  <a:pt x="175" y="253"/>
                </a:lnTo>
                <a:lnTo>
                  <a:pt x="174" y="253"/>
                </a:lnTo>
                <a:lnTo>
                  <a:pt x="174" y="253"/>
                </a:lnTo>
                <a:lnTo>
                  <a:pt x="174" y="253"/>
                </a:lnTo>
                <a:lnTo>
                  <a:pt x="173" y="253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2" y="252"/>
                </a:lnTo>
                <a:lnTo>
                  <a:pt x="172" y="251"/>
                </a:lnTo>
                <a:lnTo>
                  <a:pt x="172" y="252"/>
                </a:lnTo>
                <a:lnTo>
                  <a:pt x="172" y="251"/>
                </a:lnTo>
                <a:lnTo>
                  <a:pt x="172" y="251"/>
                </a:lnTo>
                <a:lnTo>
                  <a:pt x="172" y="251"/>
                </a:lnTo>
                <a:lnTo>
                  <a:pt x="172" y="251"/>
                </a:lnTo>
                <a:lnTo>
                  <a:pt x="171" y="251"/>
                </a:lnTo>
                <a:lnTo>
                  <a:pt x="171" y="251"/>
                </a:lnTo>
                <a:lnTo>
                  <a:pt x="172" y="251"/>
                </a:lnTo>
                <a:lnTo>
                  <a:pt x="172" y="250"/>
                </a:lnTo>
                <a:lnTo>
                  <a:pt x="171" y="250"/>
                </a:lnTo>
                <a:lnTo>
                  <a:pt x="172" y="250"/>
                </a:lnTo>
                <a:lnTo>
                  <a:pt x="171" y="250"/>
                </a:lnTo>
                <a:lnTo>
                  <a:pt x="171" y="250"/>
                </a:lnTo>
                <a:lnTo>
                  <a:pt x="171" y="249"/>
                </a:lnTo>
                <a:lnTo>
                  <a:pt x="171" y="249"/>
                </a:lnTo>
                <a:lnTo>
                  <a:pt x="171" y="249"/>
                </a:lnTo>
                <a:lnTo>
                  <a:pt x="171" y="249"/>
                </a:lnTo>
                <a:lnTo>
                  <a:pt x="170" y="249"/>
                </a:lnTo>
                <a:lnTo>
                  <a:pt x="170" y="249"/>
                </a:lnTo>
                <a:lnTo>
                  <a:pt x="170" y="249"/>
                </a:lnTo>
                <a:lnTo>
                  <a:pt x="170" y="249"/>
                </a:lnTo>
                <a:lnTo>
                  <a:pt x="170" y="249"/>
                </a:lnTo>
                <a:lnTo>
                  <a:pt x="169" y="249"/>
                </a:lnTo>
                <a:lnTo>
                  <a:pt x="169" y="248"/>
                </a:lnTo>
                <a:lnTo>
                  <a:pt x="169" y="248"/>
                </a:lnTo>
                <a:lnTo>
                  <a:pt x="168" y="248"/>
                </a:lnTo>
                <a:lnTo>
                  <a:pt x="168" y="249"/>
                </a:lnTo>
                <a:lnTo>
                  <a:pt x="168" y="249"/>
                </a:lnTo>
                <a:lnTo>
                  <a:pt x="167" y="249"/>
                </a:lnTo>
                <a:lnTo>
                  <a:pt x="167" y="248"/>
                </a:lnTo>
                <a:lnTo>
                  <a:pt x="167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7"/>
                </a:lnTo>
                <a:lnTo>
                  <a:pt x="165" y="247"/>
                </a:lnTo>
                <a:lnTo>
                  <a:pt x="165" y="247"/>
                </a:lnTo>
                <a:lnTo>
                  <a:pt x="165" y="247"/>
                </a:lnTo>
                <a:lnTo>
                  <a:pt x="165" y="247"/>
                </a:lnTo>
                <a:lnTo>
                  <a:pt x="165" y="247"/>
                </a:lnTo>
                <a:lnTo>
                  <a:pt x="164" y="247"/>
                </a:lnTo>
                <a:lnTo>
                  <a:pt x="164" y="247"/>
                </a:lnTo>
                <a:lnTo>
                  <a:pt x="164" y="247"/>
                </a:lnTo>
                <a:lnTo>
                  <a:pt x="163" y="247"/>
                </a:lnTo>
                <a:lnTo>
                  <a:pt x="163" y="247"/>
                </a:lnTo>
                <a:lnTo>
                  <a:pt x="163" y="248"/>
                </a:lnTo>
                <a:lnTo>
                  <a:pt x="163" y="247"/>
                </a:lnTo>
                <a:lnTo>
                  <a:pt x="162" y="247"/>
                </a:lnTo>
                <a:lnTo>
                  <a:pt x="162" y="247"/>
                </a:lnTo>
                <a:lnTo>
                  <a:pt x="161" y="247"/>
                </a:lnTo>
                <a:lnTo>
                  <a:pt x="161" y="247"/>
                </a:lnTo>
                <a:lnTo>
                  <a:pt x="161" y="247"/>
                </a:lnTo>
                <a:lnTo>
                  <a:pt x="161" y="247"/>
                </a:lnTo>
                <a:lnTo>
                  <a:pt x="160" y="247"/>
                </a:lnTo>
                <a:lnTo>
                  <a:pt x="160" y="247"/>
                </a:lnTo>
                <a:lnTo>
                  <a:pt x="160" y="248"/>
                </a:lnTo>
                <a:lnTo>
                  <a:pt x="159" y="248"/>
                </a:lnTo>
                <a:lnTo>
                  <a:pt x="159" y="248"/>
                </a:lnTo>
                <a:lnTo>
                  <a:pt x="159" y="248"/>
                </a:lnTo>
                <a:lnTo>
                  <a:pt x="159" y="248"/>
                </a:lnTo>
                <a:lnTo>
                  <a:pt x="158" y="248"/>
                </a:lnTo>
                <a:lnTo>
                  <a:pt x="158" y="248"/>
                </a:lnTo>
                <a:lnTo>
                  <a:pt x="158" y="248"/>
                </a:lnTo>
                <a:lnTo>
                  <a:pt x="158" y="247"/>
                </a:lnTo>
                <a:lnTo>
                  <a:pt x="158" y="248"/>
                </a:lnTo>
                <a:lnTo>
                  <a:pt x="157" y="248"/>
                </a:lnTo>
                <a:lnTo>
                  <a:pt x="157" y="247"/>
                </a:lnTo>
                <a:lnTo>
                  <a:pt x="157" y="248"/>
                </a:lnTo>
                <a:lnTo>
                  <a:pt x="157" y="248"/>
                </a:lnTo>
                <a:lnTo>
                  <a:pt x="157" y="247"/>
                </a:lnTo>
                <a:lnTo>
                  <a:pt x="156" y="247"/>
                </a:lnTo>
                <a:lnTo>
                  <a:pt x="156" y="247"/>
                </a:lnTo>
                <a:lnTo>
                  <a:pt x="156" y="247"/>
                </a:lnTo>
                <a:lnTo>
                  <a:pt x="156" y="247"/>
                </a:lnTo>
                <a:lnTo>
                  <a:pt x="155" y="247"/>
                </a:lnTo>
                <a:lnTo>
                  <a:pt x="155" y="247"/>
                </a:lnTo>
                <a:lnTo>
                  <a:pt x="155" y="248"/>
                </a:lnTo>
                <a:lnTo>
                  <a:pt x="154" y="248"/>
                </a:lnTo>
                <a:lnTo>
                  <a:pt x="154" y="247"/>
                </a:lnTo>
                <a:lnTo>
                  <a:pt x="154" y="248"/>
                </a:lnTo>
                <a:lnTo>
                  <a:pt x="154" y="248"/>
                </a:lnTo>
                <a:lnTo>
                  <a:pt x="154" y="247"/>
                </a:lnTo>
                <a:lnTo>
                  <a:pt x="154" y="248"/>
                </a:lnTo>
                <a:lnTo>
                  <a:pt x="153" y="248"/>
                </a:lnTo>
                <a:lnTo>
                  <a:pt x="153" y="248"/>
                </a:lnTo>
                <a:lnTo>
                  <a:pt x="153" y="248"/>
                </a:lnTo>
                <a:lnTo>
                  <a:pt x="153" y="248"/>
                </a:lnTo>
                <a:lnTo>
                  <a:pt x="152" y="248"/>
                </a:lnTo>
                <a:lnTo>
                  <a:pt x="152" y="247"/>
                </a:lnTo>
                <a:lnTo>
                  <a:pt x="152" y="247"/>
                </a:lnTo>
                <a:lnTo>
                  <a:pt x="152" y="247"/>
                </a:lnTo>
                <a:lnTo>
                  <a:pt x="152" y="247"/>
                </a:lnTo>
                <a:lnTo>
                  <a:pt x="152" y="247"/>
                </a:lnTo>
                <a:lnTo>
                  <a:pt x="152" y="246"/>
                </a:lnTo>
                <a:lnTo>
                  <a:pt x="151" y="246"/>
                </a:lnTo>
                <a:lnTo>
                  <a:pt x="151" y="246"/>
                </a:lnTo>
                <a:lnTo>
                  <a:pt x="151" y="246"/>
                </a:lnTo>
                <a:lnTo>
                  <a:pt x="151" y="246"/>
                </a:lnTo>
                <a:lnTo>
                  <a:pt x="151" y="246"/>
                </a:lnTo>
                <a:lnTo>
                  <a:pt x="150" y="246"/>
                </a:lnTo>
                <a:lnTo>
                  <a:pt x="151" y="246"/>
                </a:lnTo>
                <a:lnTo>
                  <a:pt x="151" y="245"/>
                </a:lnTo>
                <a:lnTo>
                  <a:pt x="150" y="245"/>
                </a:lnTo>
                <a:lnTo>
                  <a:pt x="150" y="246"/>
                </a:lnTo>
                <a:lnTo>
                  <a:pt x="150" y="246"/>
                </a:lnTo>
                <a:lnTo>
                  <a:pt x="150" y="245"/>
                </a:lnTo>
                <a:lnTo>
                  <a:pt x="149" y="245"/>
                </a:lnTo>
                <a:lnTo>
                  <a:pt x="149" y="246"/>
                </a:lnTo>
                <a:lnTo>
                  <a:pt x="149" y="245"/>
                </a:lnTo>
                <a:lnTo>
                  <a:pt x="149" y="245"/>
                </a:lnTo>
                <a:lnTo>
                  <a:pt x="149" y="246"/>
                </a:lnTo>
                <a:lnTo>
                  <a:pt x="149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5"/>
                </a:lnTo>
                <a:lnTo>
                  <a:pt x="149" y="245"/>
                </a:lnTo>
                <a:lnTo>
                  <a:pt x="148" y="245"/>
                </a:lnTo>
                <a:lnTo>
                  <a:pt x="148" y="245"/>
                </a:lnTo>
                <a:lnTo>
                  <a:pt x="148" y="245"/>
                </a:lnTo>
                <a:lnTo>
                  <a:pt x="147" y="245"/>
                </a:lnTo>
                <a:lnTo>
                  <a:pt x="147" y="245"/>
                </a:lnTo>
                <a:lnTo>
                  <a:pt x="147" y="245"/>
                </a:lnTo>
                <a:lnTo>
                  <a:pt x="147" y="245"/>
                </a:lnTo>
                <a:lnTo>
                  <a:pt x="147" y="245"/>
                </a:lnTo>
                <a:lnTo>
                  <a:pt x="147" y="244"/>
                </a:lnTo>
                <a:lnTo>
                  <a:pt x="147" y="244"/>
                </a:lnTo>
                <a:lnTo>
                  <a:pt x="147" y="245"/>
                </a:lnTo>
                <a:lnTo>
                  <a:pt x="146" y="245"/>
                </a:lnTo>
                <a:lnTo>
                  <a:pt x="146" y="244"/>
                </a:lnTo>
                <a:lnTo>
                  <a:pt x="146" y="244"/>
                </a:lnTo>
                <a:lnTo>
                  <a:pt x="146" y="244"/>
                </a:lnTo>
                <a:lnTo>
                  <a:pt x="145" y="244"/>
                </a:lnTo>
                <a:lnTo>
                  <a:pt x="145" y="244"/>
                </a:lnTo>
                <a:lnTo>
                  <a:pt x="145" y="244"/>
                </a:lnTo>
                <a:lnTo>
                  <a:pt x="144" y="244"/>
                </a:lnTo>
                <a:lnTo>
                  <a:pt x="144" y="244"/>
                </a:lnTo>
                <a:lnTo>
                  <a:pt x="144" y="243"/>
                </a:lnTo>
                <a:lnTo>
                  <a:pt x="143" y="243"/>
                </a:lnTo>
                <a:lnTo>
                  <a:pt x="143" y="244"/>
                </a:lnTo>
                <a:lnTo>
                  <a:pt x="143" y="244"/>
                </a:lnTo>
                <a:lnTo>
                  <a:pt x="143" y="243"/>
                </a:lnTo>
                <a:lnTo>
                  <a:pt x="142" y="243"/>
                </a:lnTo>
                <a:lnTo>
                  <a:pt x="143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1" y="243"/>
                </a:lnTo>
                <a:lnTo>
                  <a:pt x="141" y="243"/>
                </a:lnTo>
                <a:lnTo>
                  <a:pt x="140" y="243"/>
                </a:lnTo>
                <a:lnTo>
                  <a:pt x="140" y="243"/>
                </a:lnTo>
                <a:lnTo>
                  <a:pt x="140" y="243"/>
                </a:lnTo>
                <a:lnTo>
                  <a:pt x="140" y="243"/>
                </a:lnTo>
                <a:lnTo>
                  <a:pt x="140" y="243"/>
                </a:ln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39" y="244"/>
                </a:lnTo>
                <a:lnTo>
                  <a:pt x="138" y="244"/>
                </a:lnTo>
                <a:lnTo>
                  <a:pt x="138" y="243"/>
                </a:lnTo>
                <a:lnTo>
                  <a:pt x="138" y="243"/>
                </a:lnTo>
                <a:lnTo>
                  <a:pt x="138" y="243"/>
                </a:lnTo>
                <a:lnTo>
                  <a:pt x="137" y="243"/>
                </a:lnTo>
                <a:lnTo>
                  <a:pt x="137" y="242"/>
                </a:lnTo>
                <a:lnTo>
                  <a:pt x="137" y="243"/>
                </a:lnTo>
                <a:lnTo>
                  <a:pt x="137" y="242"/>
                </a:lnTo>
                <a:lnTo>
                  <a:pt x="137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1"/>
                </a:lnTo>
                <a:lnTo>
                  <a:pt x="134" y="241"/>
                </a:lnTo>
                <a:lnTo>
                  <a:pt x="134" y="242"/>
                </a:lnTo>
                <a:lnTo>
                  <a:pt x="134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2" y="241"/>
                </a:lnTo>
                <a:lnTo>
                  <a:pt x="133" y="240"/>
                </a:lnTo>
                <a:lnTo>
                  <a:pt x="133" y="240"/>
                </a:lnTo>
                <a:lnTo>
                  <a:pt x="132" y="240"/>
                </a:lnTo>
                <a:lnTo>
                  <a:pt x="130" y="240"/>
                </a:lnTo>
                <a:lnTo>
                  <a:pt x="124" y="240"/>
                </a:lnTo>
                <a:lnTo>
                  <a:pt x="124" y="240"/>
                </a:lnTo>
                <a:lnTo>
                  <a:pt x="122" y="240"/>
                </a:lnTo>
                <a:lnTo>
                  <a:pt x="105" y="240"/>
                </a:lnTo>
                <a:lnTo>
                  <a:pt x="81" y="240"/>
                </a:lnTo>
                <a:lnTo>
                  <a:pt x="81" y="240"/>
                </a:lnTo>
                <a:lnTo>
                  <a:pt x="81" y="239"/>
                </a:lnTo>
                <a:lnTo>
                  <a:pt x="81" y="239"/>
                </a:lnTo>
                <a:lnTo>
                  <a:pt x="82" y="238"/>
                </a:lnTo>
                <a:lnTo>
                  <a:pt x="83" y="238"/>
                </a:lnTo>
                <a:lnTo>
                  <a:pt x="83" y="237"/>
                </a:lnTo>
                <a:lnTo>
                  <a:pt x="83" y="235"/>
                </a:lnTo>
                <a:lnTo>
                  <a:pt x="84" y="235"/>
                </a:lnTo>
                <a:lnTo>
                  <a:pt x="84" y="234"/>
                </a:lnTo>
                <a:lnTo>
                  <a:pt x="86" y="234"/>
                </a:lnTo>
                <a:lnTo>
                  <a:pt x="87" y="233"/>
                </a:lnTo>
                <a:lnTo>
                  <a:pt x="88" y="231"/>
                </a:lnTo>
                <a:lnTo>
                  <a:pt x="89" y="231"/>
                </a:lnTo>
                <a:lnTo>
                  <a:pt x="90" y="229"/>
                </a:lnTo>
                <a:lnTo>
                  <a:pt x="90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8"/>
                </a:lnTo>
                <a:lnTo>
                  <a:pt x="91" y="226"/>
                </a:lnTo>
                <a:lnTo>
                  <a:pt x="91" y="226"/>
                </a:lnTo>
                <a:lnTo>
                  <a:pt x="92" y="226"/>
                </a:lnTo>
                <a:lnTo>
                  <a:pt x="93" y="225"/>
                </a:lnTo>
                <a:lnTo>
                  <a:pt x="93" y="224"/>
                </a:lnTo>
                <a:lnTo>
                  <a:pt x="94" y="222"/>
                </a:lnTo>
                <a:lnTo>
                  <a:pt x="95" y="222"/>
                </a:lnTo>
                <a:lnTo>
                  <a:pt x="96" y="221"/>
                </a:lnTo>
                <a:lnTo>
                  <a:pt x="97" y="221"/>
                </a:lnTo>
                <a:lnTo>
                  <a:pt x="97" y="221"/>
                </a:lnTo>
                <a:lnTo>
                  <a:pt x="98" y="221"/>
                </a:lnTo>
                <a:lnTo>
                  <a:pt x="99" y="221"/>
                </a:lnTo>
                <a:lnTo>
                  <a:pt x="100" y="221"/>
                </a:lnTo>
                <a:lnTo>
                  <a:pt x="101" y="221"/>
                </a:lnTo>
                <a:lnTo>
                  <a:pt x="101" y="220"/>
                </a:lnTo>
                <a:lnTo>
                  <a:pt x="102" y="218"/>
                </a:lnTo>
                <a:lnTo>
                  <a:pt x="103" y="218"/>
                </a:lnTo>
                <a:lnTo>
                  <a:pt x="103" y="218"/>
                </a:lnTo>
                <a:lnTo>
                  <a:pt x="104" y="217"/>
                </a:lnTo>
                <a:lnTo>
                  <a:pt x="104" y="217"/>
                </a:lnTo>
                <a:lnTo>
                  <a:pt x="103" y="217"/>
                </a:lnTo>
                <a:lnTo>
                  <a:pt x="102" y="216"/>
                </a:lnTo>
                <a:lnTo>
                  <a:pt x="101" y="216"/>
                </a:lnTo>
                <a:lnTo>
                  <a:pt x="101" y="215"/>
                </a:lnTo>
                <a:lnTo>
                  <a:pt x="101" y="215"/>
                </a:lnTo>
                <a:lnTo>
                  <a:pt x="102" y="214"/>
                </a:lnTo>
                <a:lnTo>
                  <a:pt x="103" y="214"/>
                </a:lnTo>
                <a:lnTo>
                  <a:pt x="105" y="214"/>
                </a:lnTo>
                <a:lnTo>
                  <a:pt x="105" y="213"/>
                </a:lnTo>
                <a:lnTo>
                  <a:pt x="106" y="212"/>
                </a:lnTo>
                <a:lnTo>
                  <a:pt x="106" y="212"/>
                </a:lnTo>
                <a:lnTo>
                  <a:pt x="108" y="211"/>
                </a:lnTo>
                <a:lnTo>
                  <a:pt x="108" y="209"/>
                </a:lnTo>
                <a:lnTo>
                  <a:pt x="109" y="209"/>
                </a:lnTo>
                <a:lnTo>
                  <a:pt x="109" y="208"/>
                </a:lnTo>
                <a:lnTo>
                  <a:pt x="109" y="208"/>
                </a:lnTo>
                <a:lnTo>
                  <a:pt x="109" y="206"/>
                </a:lnTo>
                <a:lnTo>
                  <a:pt x="109" y="206"/>
                </a:lnTo>
                <a:lnTo>
                  <a:pt x="109" y="205"/>
                </a:lnTo>
                <a:lnTo>
                  <a:pt x="109" y="204"/>
                </a:lnTo>
                <a:lnTo>
                  <a:pt x="109" y="204"/>
                </a:lnTo>
                <a:lnTo>
                  <a:pt x="109" y="203"/>
                </a:lnTo>
                <a:lnTo>
                  <a:pt x="109" y="202"/>
                </a:lnTo>
                <a:lnTo>
                  <a:pt x="109" y="201"/>
                </a:lnTo>
                <a:lnTo>
                  <a:pt x="109" y="201"/>
                </a:lnTo>
                <a:lnTo>
                  <a:pt x="108" y="200"/>
                </a:lnTo>
                <a:lnTo>
                  <a:pt x="108" y="199"/>
                </a:lnTo>
                <a:lnTo>
                  <a:pt x="107" y="198"/>
                </a:lnTo>
                <a:lnTo>
                  <a:pt x="108" y="198"/>
                </a:lnTo>
                <a:lnTo>
                  <a:pt x="108" y="198"/>
                </a:lnTo>
                <a:lnTo>
                  <a:pt x="109" y="197"/>
                </a:lnTo>
                <a:lnTo>
                  <a:pt x="110" y="196"/>
                </a:lnTo>
                <a:lnTo>
                  <a:pt x="109" y="195"/>
                </a:lnTo>
                <a:lnTo>
                  <a:pt x="107" y="195"/>
                </a:lnTo>
                <a:lnTo>
                  <a:pt x="106" y="195"/>
                </a:lnTo>
                <a:lnTo>
                  <a:pt x="106" y="194"/>
                </a:lnTo>
                <a:lnTo>
                  <a:pt x="106" y="193"/>
                </a:lnTo>
                <a:lnTo>
                  <a:pt x="105" y="192"/>
                </a:lnTo>
                <a:lnTo>
                  <a:pt x="105" y="191"/>
                </a:lnTo>
                <a:lnTo>
                  <a:pt x="104" y="190"/>
                </a:lnTo>
                <a:lnTo>
                  <a:pt x="104" y="189"/>
                </a:lnTo>
                <a:lnTo>
                  <a:pt x="104" y="189"/>
                </a:lnTo>
                <a:lnTo>
                  <a:pt x="103" y="189"/>
                </a:lnTo>
                <a:lnTo>
                  <a:pt x="102" y="188"/>
                </a:lnTo>
                <a:lnTo>
                  <a:pt x="101" y="188"/>
                </a:lnTo>
                <a:lnTo>
                  <a:pt x="99" y="188"/>
                </a:lnTo>
                <a:lnTo>
                  <a:pt x="99" y="188"/>
                </a:lnTo>
                <a:lnTo>
                  <a:pt x="98" y="188"/>
                </a:lnTo>
                <a:lnTo>
                  <a:pt x="97" y="187"/>
                </a:lnTo>
                <a:lnTo>
                  <a:pt x="96" y="186"/>
                </a:lnTo>
                <a:lnTo>
                  <a:pt x="96" y="184"/>
                </a:lnTo>
                <a:lnTo>
                  <a:pt x="96" y="183"/>
                </a:lnTo>
                <a:lnTo>
                  <a:pt x="95" y="182"/>
                </a:lnTo>
                <a:lnTo>
                  <a:pt x="95" y="181"/>
                </a:lnTo>
                <a:lnTo>
                  <a:pt x="95" y="180"/>
                </a:lnTo>
                <a:lnTo>
                  <a:pt x="93" y="180"/>
                </a:lnTo>
                <a:lnTo>
                  <a:pt x="93" y="180"/>
                </a:lnTo>
                <a:lnTo>
                  <a:pt x="92" y="179"/>
                </a:lnTo>
                <a:lnTo>
                  <a:pt x="91" y="179"/>
                </a:lnTo>
                <a:lnTo>
                  <a:pt x="91" y="178"/>
                </a:lnTo>
                <a:lnTo>
                  <a:pt x="91" y="175"/>
                </a:lnTo>
                <a:lnTo>
                  <a:pt x="91" y="175"/>
                </a:lnTo>
                <a:lnTo>
                  <a:pt x="90" y="174"/>
                </a:lnTo>
                <a:lnTo>
                  <a:pt x="90" y="173"/>
                </a:lnTo>
                <a:lnTo>
                  <a:pt x="90" y="173"/>
                </a:lnTo>
                <a:lnTo>
                  <a:pt x="89" y="172"/>
                </a:lnTo>
                <a:lnTo>
                  <a:pt x="89" y="171"/>
                </a:lnTo>
                <a:lnTo>
                  <a:pt x="89" y="170"/>
                </a:lnTo>
                <a:lnTo>
                  <a:pt x="88" y="169"/>
                </a:lnTo>
                <a:lnTo>
                  <a:pt x="88" y="168"/>
                </a:lnTo>
                <a:lnTo>
                  <a:pt x="87" y="167"/>
                </a:lnTo>
                <a:lnTo>
                  <a:pt x="86" y="166"/>
                </a:lnTo>
                <a:lnTo>
                  <a:pt x="85" y="165"/>
                </a:lnTo>
                <a:lnTo>
                  <a:pt x="83" y="164"/>
                </a:lnTo>
                <a:lnTo>
                  <a:pt x="82" y="164"/>
                </a:lnTo>
                <a:lnTo>
                  <a:pt x="81" y="164"/>
                </a:lnTo>
                <a:lnTo>
                  <a:pt x="80" y="163"/>
                </a:lnTo>
                <a:lnTo>
                  <a:pt x="80" y="164"/>
                </a:lnTo>
                <a:lnTo>
                  <a:pt x="79" y="164"/>
                </a:lnTo>
                <a:lnTo>
                  <a:pt x="78" y="164"/>
                </a:lnTo>
                <a:lnTo>
                  <a:pt x="77" y="164"/>
                </a:lnTo>
                <a:lnTo>
                  <a:pt x="77" y="164"/>
                </a:lnTo>
                <a:lnTo>
                  <a:pt x="76" y="163"/>
                </a:lnTo>
                <a:lnTo>
                  <a:pt x="75" y="163"/>
                </a:lnTo>
                <a:lnTo>
                  <a:pt x="75" y="162"/>
                </a:lnTo>
                <a:lnTo>
                  <a:pt x="74" y="162"/>
                </a:lnTo>
                <a:lnTo>
                  <a:pt x="73" y="162"/>
                </a:lnTo>
                <a:lnTo>
                  <a:pt x="72" y="161"/>
                </a:lnTo>
                <a:lnTo>
                  <a:pt x="72" y="159"/>
                </a:lnTo>
                <a:lnTo>
                  <a:pt x="72" y="159"/>
                </a:lnTo>
                <a:lnTo>
                  <a:pt x="72" y="158"/>
                </a:lnTo>
                <a:lnTo>
                  <a:pt x="71" y="159"/>
                </a:lnTo>
                <a:lnTo>
                  <a:pt x="70" y="159"/>
                </a:lnTo>
                <a:lnTo>
                  <a:pt x="71" y="157"/>
                </a:lnTo>
                <a:lnTo>
                  <a:pt x="70" y="157"/>
                </a:lnTo>
                <a:lnTo>
                  <a:pt x="70" y="157"/>
                </a:lnTo>
                <a:lnTo>
                  <a:pt x="68" y="157"/>
                </a:lnTo>
                <a:lnTo>
                  <a:pt x="67" y="157"/>
                </a:lnTo>
                <a:lnTo>
                  <a:pt x="67" y="157"/>
                </a:lnTo>
                <a:lnTo>
                  <a:pt x="67" y="156"/>
                </a:lnTo>
                <a:lnTo>
                  <a:pt x="67" y="155"/>
                </a:lnTo>
                <a:lnTo>
                  <a:pt x="67" y="155"/>
                </a:lnTo>
                <a:lnTo>
                  <a:pt x="67" y="153"/>
                </a:lnTo>
                <a:lnTo>
                  <a:pt x="68" y="152"/>
                </a:lnTo>
                <a:lnTo>
                  <a:pt x="68" y="151"/>
                </a:lnTo>
                <a:lnTo>
                  <a:pt x="68" y="149"/>
                </a:lnTo>
                <a:lnTo>
                  <a:pt x="68" y="148"/>
                </a:lnTo>
                <a:lnTo>
                  <a:pt x="69" y="147"/>
                </a:lnTo>
                <a:lnTo>
                  <a:pt x="69" y="145"/>
                </a:lnTo>
                <a:lnTo>
                  <a:pt x="69" y="143"/>
                </a:lnTo>
                <a:lnTo>
                  <a:pt x="68" y="143"/>
                </a:lnTo>
                <a:lnTo>
                  <a:pt x="68" y="142"/>
                </a:lnTo>
                <a:lnTo>
                  <a:pt x="68" y="142"/>
                </a:lnTo>
                <a:lnTo>
                  <a:pt x="68" y="141"/>
                </a:lnTo>
                <a:lnTo>
                  <a:pt x="67" y="142"/>
                </a:lnTo>
                <a:lnTo>
                  <a:pt x="66" y="141"/>
                </a:lnTo>
                <a:lnTo>
                  <a:pt x="66" y="141"/>
                </a:lnTo>
                <a:lnTo>
                  <a:pt x="65" y="141"/>
                </a:lnTo>
                <a:lnTo>
                  <a:pt x="65" y="141"/>
                </a:lnTo>
                <a:lnTo>
                  <a:pt x="64" y="141"/>
                </a:lnTo>
                <a:lnTo>
                  <a:pt x="64" y="141"/>
                </a:lnTo>
                <a:lnTo>
                  <a:pt x="64" y="142"/>
                </a:lnTo>
                <a:lnTo>
                  <a:pt x="63" y="142"/>
                </a:lnTo>
                <a:lnTo>
                  <a:pt x="62" y="141"/>
                </a:lnTo>
                <a:lnTo>
                  <a:pt x="61" y="140"/>
                </a:lnTo>
                <a:lnTo>
                  <a:pt x="61" y="138"/>
                </a:lnTo>
                <a:lnTo>
                  <a:pt x="61" y="136"/>
                </a:lnTo>
                <a:lnTo>
                  <a:pt x="60" y="135"/>
                </a:lnTo>
                <a:lnTo>
                  <a:pt x="59" y="135"/>
                </a:lnTo>
                <a:lnTo>
                  <a:pt x="58" y="136"/>
                </a:lnTo>
                <a:lnTo>
                  <a:pt x="57" y="135"/>
                </a:lnTo>
                <a:lnTo>
                  <a:pt x="56" y="135"/>
                </a:lnTo>
                <a:lnTo>
                  <a:pt x="56" y="135"/>
                </a:lnTo>
                <a:lnTo>
                  <a:pt x="55" y="134"/>
                </a:lnTo>
                <a:lnTo>
                  <a:pt x="55" y="134"/>
                </a:lnTo>
                <a:lnTo>
                  <a:pt x="54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3"/>
                </a:lnTo>
                <a:lnTo>
                  <a:pt x="53" y="133"/>
                </a:lnTo>
                <a:lnTo>
                  <a:pt x="53" y="132"/>
                </a:lnTo>
                <a:lnTo>
                  <a:pt x="52" y="132"/>
                </a:lnTo>
                <a:lnTo>
                  <a:pt x="52" y="132"/>
                </a:lnTo>
                <a:lnTo>
                  <a:pt x="51" y="132"/>
                </a:lnTo>
                <a:lnTo>
                  <a:pt x="50" y="132"/>
                </a:lnTo>
                <a:lnTo>
                  <a:pt x="49" y="131"/>
                </a:lnTo>
                <a:lnTo>
                  <a:pt x="48" y="131"/>
                </a:lnTo>
                <a:lnTo>
                  <a:pt x="48" y="130"/>
                </a:lnTo>
                <a:lnTo>
                  <a:pt x="48" y="130"/>
                </a:lnTo>
                <a:lnTo>
                  <a:pt x="47" y="129"/>
                </a:lnTo>
                <a:lnTo>
                  <a:pt x="47" y="129"/>
                </a:lnTo>
                <a:lnTo>
                  <a:pt x="47" y="128"/>
                </a:lnTo>
                <a:lnTo>
                  <a:pt x="47" y="127"/>
                </a:lnTo>
                <a:lnTo>
                  <a:pt x="48" y="126"/>
                </a:lnTo>
                <a:lnTo>
                  <a:pt x="48" y="125"/>
                </a:lnTo>
                <a:lnTo>
                  <a:pt x="48" y="125"/>
                </a:lnTo>
                <a:lnTo>
                  <a:pt x="47" y="124"/>
                </a:lnTo>
                <a:lnTo>
                  <a:pt x="47" y="123"/>
                </a:lnTo>
                <a:lnTo>
                  <a:pt x="47" y="123"/>
                </a:lnTo>
                <a:lnTo>
                  <a:pt x="47" y="122"/>
                </a:lnTo>
                <a:lnTo>
                  <a:pt x="47" y="121"/>
                </a:lnTo>
                <a:lnTo>
                  <a:pt x="47" y="121"/>
                </a:lnTo>
                <a:lnTo>
                  <a:pt x="45" y="120"/>
                </a:lnTo>
                <a:lnTo>
                  <a:pt x="45" y="119"/>
                </a:lnTo>
                <a:lnTo>
                  <a:pt x="45" y="118"/>
                </a:lnTo>
                <a:lnTo>
                  <a:pt x="44" y="117"/>
                </a:lnTo>
                <a:lnTo>
                  <a:pt x="44" y="117"/>
                </a:lnTo>
                <a:lnTo>
                  <a:pt x="44" y="116"/>
                </a:lnTo>
                <a:lnTo>
                  <a:pt x="44" y="116"/>
                </a:lnTo>
                <a:lnTo>
                  <a:pt x="43" y="115"/>
                </a:lnTo>
                <a:lnTo>
                  <a:pt x="43" y="115"/>
                </a:lnTo>
                <a:lnTo>
                  <a:pt x="43" y="114"/>
                </a:lnTo>
                <a:lnTo>
                  <a:pt x="42" y="114"/>
                </a:lnTo>
                <a:lnTo>
                  <a:pt x="41" y="114"/>
                </a:lnTo>
                <a:lnTo>
                  <a:pt x="42" y="113"/>
                </a:lnTo>
                <a:lnTo>
                  <a:pt x="42" y="112"/>
                </a:lnTo>
                <a:lnTo>
                  <a:pt x="42" y="111"/>
                </a:lnTo>
                <a:lnTo>
                  <a:pt x="42" y="111"/>
                </a:lnTo>
                <a:lnTo>
                  <a:pt x="42" y="110"/>
                </a:lnTo>
                <a:lnTo>
                  <a:pt x="42" y="109"/>
                </a:lnTo>
                <a:lnTo>
                  <a:pt x="42" y="108"/>
                </a:lnTo>
                <a:lnTo>
                  <a:pt x="42" y="107"/>
                </a:lnTo>
                <a:lnTo>
                  <a:pt x="42" y="106"/>
                </a:lnTo>
                <a:lnTo>
                  <a:pt x="41" y="103"/>
                </a:lnTo>
                <a:lnTo>
                  <a:pt x="40" y="102"/>
                </a:lnTo>
                <a:lnTo>
                  <a:pt x="39" y="101"/>
                </a:lnTo>
                <a:lnTo>
                  <a:pt x="39" y="100"/>
                </a:lnTo>
                <a:lnTo>
                  <a:pt x="39" y="100"/>
                </a:lnTo>
                <a:lnTo>
                  <a:pt x="38" y="100"/>
                </a:lnTo>
                <a:lnTo>
                  <a:pt x="37" y="100"/>
                </a:lnTo>
                <a:lnTo>
                  <a:pt x="37" y="99"/>
                </a:lnTo>
                <a:lnTo>
                  <a:pt x="37" y="99"/>
                </a:lnTo>
                <a:lnTo>
                  <a:pt x="38" y="98"/>
                </a:lnTo>
                <a:lnTo>
                  <a:pt x="38" y="97"/>
                </a:lnTo>
                <a:lnTo>
                  <a:pt x="38" y="96"/>
                </a:lnTo>
                <a:lnTo>
                  <a:pt x="38" y="95"/>
                </a:lnTo>
                <a:lnTo>
                  <a:pt x="37" y="94"/>
                </a:lnTo>
                <a:lnTo>
                  <a:pt x="36" y="94"/>
                </a:lnTo>
                <a:lnTo>
                  <a:pt x="36" y="93"/>
                </a:lnTo>
                <a:lnTo>
                  <a:pt x="35" y="93"/>
                </a:lnTo>
                <a:lnTo>
                  <a:pt x="35" y="94"/>
                </a:lnTo>
                <a:lnTo>
                  <a:pt x="34" y="94"/>
                </a:lnTo>
                <a:lnTo>
                  <a:pt x="33" y="94"/>
                </a:lnTo>
                <a:lnTo>
                  <a:pt x="33" y="93"/>
                </a:lnTo>
                <a:lnTo>
                  <a:pt x="32" y="92"/>
                </a:lnTo>
                <a:lnTo>
                  <a:pt x="32" y="91"/>
                </a:lnTo>
                <a:lnTo>
                  <a:pt x="32" y="90"/>
                </a:lnTo>
                <a:lnTo>
                  <a:pt x="31" y="89"/>
                </a:lnTo>
                <a:lnTo>
                  <a:pt x="31" y="89"/>
                </a:lnTo>
                <a:lnTo>
                  <a:pt x="30" y="89"/>
                </a:lnTo>
                <a:lnTo>
                  <a:pt x="29" y="89"/>
                </a:lnTo>
                <a:lnTo>
                  <a:pt x="28" y="89"/>
                </a:lnTo>
                <a:lnTo>
                  <a:pt x="28" y="89"/>
                </a:lnTo>
                <a:lnTo>
                  <a:pt x="28" y="89"/>
                </a:lnTo>
                <a:lnTo>
                  <a:pt x="27" y="90"/>
                </a:lnTo>
                <a:lnTo>
                  <a:pt x="27" y="90"/>
                </a:lnTo>
                <a:lnTo>
                  <a:pt x="27" y="89"/>
                </a:lnTo>
                <a:lnTo>
                  <a:pt x="26" y="89"/>
                </a:lnTo>
                <a:lnTo>
                  <a:pt x="25" y="88"/>
                </a:lnTo>
                <a:lnTo>
                  <a:pt x="25" y="88"/>
                </a:lnTo>
                <a:lnTo>
                  <a:pt x="25" y="88"/>
                </a:lnTo>
                <a:lnTo>
                  <a:pt x="25" y="86"/>
                </a:lnTo>
                <a:lnTo>
                  <a:pt x="25" y="85"/>
                </a:lnTo>
                <a:lnTo>
                  <a:pt x="24" y="84"/>
                </a:lnTo>
                <a:lnTo>
                  <a:pt x="23" y="83"/>
                </a:lnTo>
                <a:lnTo>
                  <a:pt x="23" y="83"/>
                </a:lnTo>
                <a:lnTo>
                  <a:pt x="23" y="82"/>
                </a:lnTo>
                <a:lnTo>
                  <a:pt x="24" y="82"/>
                </a:lnTo>
                <a:lnTo>
                  <a:pt x="25" y="82"/>
                </a:lnTo>
                <a:lnTo>
                  <a:pt x="25" y="81"/>
                </a:lnTo>
                <a:lnTo>
                  <a:pt x="24" y="80"/>
                </a:lnTo>
                <a:lnTo>
                  <a:pt x="23" y="80"/>
                </a:lnTo>
                <a:lnTo>
                  <a:pt x="23" y="79"/>
                </a:lnTo>
                <a:lnTo>
                  <a:pt x="24" y="78"/>
                </a:lnTo>
                <a:lnTo>
                  <a:pt x="24" y="78"/>
                </a:lnTo>
                <a:lnTo>
                  <a:pt x="25" y="79"/>
                </a:lnTo>
                <a:lnTo>
                  <a:pt x="25" y="80"/>
                </a:lnTo>
                <a:lnTo>
                  <a:pt x="26" y="80"/>
                </a:lnTo>
                <a:lnTo>
                  <a:pt x="29" y="80"/>
                </a:lnTo>
                <a:lnTo>
                  <a:pt x="30" y="80"/>
                </a:lnTo>
                <a:lnTo>
                  <a:pt x="31" y="79"/>
                </a:lnTo>
                <a:lnTo>
                  <a:pt x="31" y="78"/>
                </a:lnTo>
                <a:lnTo>
                  <a:pt x="32" y="78"/>
                </a:lnTo>
                <a:lnTo>
                  <a:pt x="32" y="77"/>
                </a:lnTo>
                <a:lnTo>
                  <a:pt x="32" y="77"/>
                </a:lnTo>
                <a:lnTo>
                  <a:pt x="32" y="76"/>
                </a:lnTo>
                <a:lnTo>
                  <a:pt x="32" y="75"/>
                </a:lnTo>
                <a:lnTo>
                  <a:pt x="32" y="74"/>
                </a:lnTo>
                <a:lnTo>
                  <a:pt x="32" y="73"/>
                </a:lnTo>
                <a:lnTo>
                  <a:pt x="32" y="72"/>
                </a:lnTo>
                <a:lnTo>
                  <a:pt x="32" y="71"/>
                </a:lnTo>
                <a:lnTo>
                  <a:pt x="32" y="70"/>
                </a:lnTo>
                <a:lnTo>
                  <a:pt x="31" y="69"/>
                </a:lnTo>
                <a:lnTo>
                  <a:pt x="31" y="68"/>
                </a:lnTo>
                <a:lnTo>
                  <a:pt x="30" y="68"/>
                </a:lnTo>
                <a:lnTo>
                  <a:pt x="29" y="68"/>
                </a:lnTo>
                <a:lnTo>
                  <a:pt x="28" y="67"/>
                </a:lnTo>
                <a:lnTo>
                  <a:pt x="27" y="66"/>
                </a:lnTo>
                <a:lnTo>
                  <a:pt x="26" y="65"/>
                </a:lnTo>
                <a:lnTo>
                  <a:pt x="25" y="65"/>
                </a:lnTo>
                <a:lnTo>
                  <a:pt x="24" y="65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8" y="64"/>
                </a:lnTo>
                <a:lnTo>
                  <a:pt x="17" y="63"/>
                </a:lnTo>
                <a:lnTo>
                  <a:pt x="16" y="61"/>
                </a:lnTo>
                <a:lnTo>
                  <a:pt x="16" y="60"/>
                </a:lnTo>
                <a:lnTo>
                  <a:pt x="15" y="60"/>
                </a:lnTo>
                <a:lnTo>
                  <a:pt x="15" y="59"/>
                </a:lnTo>
                <a:lnTo>
                  <a:pt x="15" y="59"/>
                </a:lnTo>
                <a:lnTo>
                  <a:pt x="15" y="59"/>
                </a:lnTo>
                <a:lnTo>
                  <a:pt x="14" y="60"/>
                </a:lnTo>
                <a:lnTo>
                  <a:pt x="12" y="59"/>
                </a:lnTo>
                <a:lnTo>
                  <a:pt x="12" y="58"/>
                </a:lnTo>
                <a:lnTo>
                  <a:pt x="11" y="57"/>
                </a:lnTo>
                <a:lnTo>
                  <a:pt x="11" y="57"/>
                </a:lnTo>
                <a:lnTo>
                  <a:pt x="11" y="55"/>
                </a:lnTo>
                <a:lnTo>
                  <a:pt x="10" y="54"/>
                </a:lnTo>
                <a:lnTo>
                  <a:pt x="10" y="54"/>
                </a:lnTo>
                <a:lnTo>
                  <a:pt x="9" y="54"/>
                </a:lnTo>
                <a:lnTo>
                  <a:pt x="7" y="53"/>
                </a:lnTo>
                <a:lnTo>
                  <a:pt x="6" y="52"/>
                </a:lnTo>
                <a:lnTo>
                  <a:pt x="5" y="52"/>
                </a:lnTo>
                <a:lnTo>
                  <a:pt x="5" y="51"/>
                </a:lnTo>
                <a:lnTo>
                  <a:pt x="4" y="50"/>
                </a:lnTo>
                <a:lnTo>
                  <a:pt x="4" y="49"/>
                </a:lnTo>
                <a:lnTo>
                  <a:pt x="2" y="48"/>
                </a:lnTo>
                <a:lnTo>
                  <a:pt x="2" y="48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5"/>
                </a:lnTo>
                <a:lnTo>
                  <a:pt x="0" y="44"/>
                </a:lnTo>
                <a:lnTo>
                  <a:pt x="0" y="44"/>
                </a:lnTo>
                <a:lnTo>
                  <a:pt x="2" y="44"/>
                </a:lnTo>
                <a:lnTo>
                  <a:pt x="2" y="44"/>
                </a:lnTo>
                <a:lnTo>
                  <a:pt x="3" y="44"/>
                </a:lnTo>
                <a:lnTo>
                  <a:pt x="4" y="44"/>
                </a:lnTo>
                <a:lnTo>
                  <a:pt x="5" y="43"/>
                </a:lnTo>
                <a:lnTo>
                  <a:pt x="5" y="43"/>
                </a:lnTo>
                <a:lnTo>
                  <a:pt x="5" y="42"/>
                </a:lnTo>
                <a:lnTo>
                  <a:pt x="6" y="40"/>
                </a:lnTo>
                <a:lnTo>
                  <a:pt x="6" y="40"/>
                </a:lnTo>
                <a:lnTo>
                  <a:pt x="6" y="39"/>
                </a:lnTo>
                <a:lnTo>
                  <a:pt x="7" y="38"/>
                </a:lnTo>
                <a:lnTo>
                  <a:pt x="7" y="37"/>
                </a:lnTo>
                <a:lnTo>
                  <a:pt x="7" y="37"/>
                </a:lnTo>
                <a:lnTo>
                  <a:pt x="7" y="36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30"/>
                </a:lnTo>
                <a:lnTo>
                  <a:pt x="3" y="29"/>
                </a:lnTo>
                <a:lnTo>
                  <a:pt x="3" y="28"/>
                </a:lnTo>
                <a:lnTo>
                  <a:pt x="3" y="27"/>
                </a:lnTo>
                <a:lnTo>
                  <a:pt x="3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6" y="26"/>
                </a:lnTo>
                <a:lnTo>
                  <a:pt x="6" y="26"/>
                </a:lnTo>
                <a:lnTo>
                  <a:pt x="8" y="27"/>
                </a:lnTo>
                <a:lnTo>
                  <a:pt x="8" y="28"/>
                </a:lnTo>
                <a:lnTo>
                  <a:pt x="9" y="29"/>
                </a:lnTo>
                <a:lnTo>
                  <a:pt x="10" y="29"/>
                </a:lnTo>
                <a:lnTo>
                  <a:pt x="10" y="29"/>
                </a:lnTo>
                <a:lnTo>
                  <a:pt x="12" y="29"/>
                </a:lnTo>
                <a:lnTo>
                  <a:pt x="13" y="29"/>
                </a:lnTo>
                <a:lnTo>
                  <a:pt x="13" y="28"/>
                </a:lnTo>
                <a:lnTo>
                  <a:pt x="14" y="28"/>
                </a:lnTo>
                <a:lnTo>
                  <a:pt x="14" y="26"/>
                </a:lnTo>
                <a:lnTo>
                  <a:pt x="15" y="25"/>
                </a:lnTo>
                <a:lnTo>
                  <a:pt x="15" y="25"/>
                </a:lnTo>
                <a:lnTo>
                  <a:pt x="17" y="24"/>
                </a:lnTo>
                <a:lnTo>
                  <a:pt x="17" y="24"/>
                </a:lnTo>
                <a:lnTo>
                  <a:pt x="18" y="24"/>
                </a:lnTo>
                <a:lnTo>
                  <a:pt x="19" y="24"/>
                </a:lnTo>
                <a:lnTo>
                  <a:pt x="20" y="24"/>
                </a:lnTo>
                <a:lnTo>
                  <a:pt x="21" y="25"/>
                </a:lnTo>
                <a:lnTo>
                  <a:pt x="21" y="24"/>
                </a:lnTo>
                <a:lnTo>
                  <a:pt x="22" y="24"/>
                </a:lnTo>
                <a:lnTo>
                  <a:pt x="23" y="23"/>
                </a:lnTo>
                <a:lnTo>
                  <a:pt x="23" y="23"/>
                </a:lnTo>
                <a:lnTo>
                  <a:pt x="24" y="23"/>
                </a:lnTo>
                <a:lnTo>
                  <a:pt x="24" y="24"/>
                </a:lnTo>
                <a:lnTo>
                  <a:pt x="24" y="24"/>
                </a:lnTo>
                <a:lnTo>
                  <a:pt x="24" y="25"/>
                </a:lnTo>
                <a:lnTo>
                  <a:pt x="25" y="25"/>
                </a:lnTo>
                <a:lnTo>
                  <a:pt x="25" y="25"/>
                </a:lnTo>
                <a:lnTo>
                  <a:pt x="27" y="24"/>
                </a:lnTo>
                <a:lnTo>
                  <a:pt x="28" y="23"/>
                </a:lnTo>
                <a:lnTo>
                  <a:pt x="29" y="22"/>
                </a:lnTo>
                <a:lnTo>
                  <a:pt x="29" y="22"/>
                </a:lnTo>
                <a:lnTo>
                  <a:pt x="30" y="21"/>
                </a:lnTo>
                <a:lnTo>
                  <a:pt x="30" y="20"/>
                </a:lnTo>
                <a:lnTo>
                  <a:pt x="31" y="20"/>
                </a:lnTo>
                <a:lnTo>
                  <a:pt x="30" y="20"/>
                </a:lnTo>
                <a:lnTo>
                  <a:pt x="30" y="19"/>
                </a:lnTo>
                <a:lnTo>
                  <a:pt x="29" y="18"/>
                </a:lnTo>
                <a:lnTo>
                  <a:pt x="29" y="17"/>
                </a:lnTo>
                <a:lnTo>
                  <a:pt x="29" y="16"/>
                </a:lnTo>
                <a:lnTo>
                  <a:pt x="29" y="15"/>
                </a:lnTo>
                <a:lnTo>
                  <a:pt x="29" y="14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1"/>
                </a:lnTo>
                <a:lnTo>
                  <a:pt x="25" y="11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4" y="9"/>
                </a:lnTo>
                <a:lnTo>
                  <a:pt x="24" y="7"/>
                </a:lnTo>
                <a:lnTo>
                  <a:pt x="23" y="6"/>
                </a:lnTo>
                <a:lnTo>
                  <a:pt x="22" y="5"/>
                </a:lnTo>
                <a:lnTo>
                  <a:pt x="22" y="5"/>
                </a:lnTo>
                <a:lnTo>
                  <a:pt x="22" y="4"/>
                </a:lnTo>
                <a:lnTo>
                  <a:pt x="22" y="4"/>
                </a:lnTo>
                <a:lnTo>
                  <a:pt x="21" y="4"/>
                </a:lnTo>
                <a:lnTo>
                  <a:pt x="21" y="3"/>
                </a:lnTo>
                <a:lnTo>
                  <a:pt x="21" y="2"/>
                </a:lnTo>
                <a:lnTo>
                  <a:pt x="21" y="2"/>
                </a:lnTo>
                <a:lnTo>
                  <a:pt x="20" y="1"/>
                </a:lnTo>
                <a:lnTo>
                  <a:pt x="20" y="0"/>
                </a:lnTo>
                <a:lnTo>
                  <a:pt x="26" y="3"/>
                </a:lnTo>
                <a:lnTo>
                  <a:pt x="27" y="3"/>
                </a:lnTo>
                <a:lnTo>
                  <a:pt x="31" y="5"/>
                </a:lnTo>
                <a:lnTo>
                  <a:pt x="49" y="11"/>
                </a:lnTo>
                <a:lnTo>
                  <a:pt x="59" y="15"/>
                </a:lnTo>
                <a:lnTo>
                  <a:pt x="84" y="24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8" name="Freeform 326">
            <a:extLst>
              <a:ext uri="{FF2B5EF4-FFF2-40B4-BE49-F238E27FC236}">
                <a16:creationId xmlns:a16="http://schemas.microsoft.com/office/drawing/2014/main" xmlns="" id="{E4E875CE-F126-465C-B661-F7368DE3C5D3}"/>
              </a:ext>
            </a:extLst>
          </p:cNvPr>
          <p:cNvSpPr>
            <a:spLocks/>
          </p:cNvSpPr>
          <p:nvPr/>
        </p:nvSpPr>
        <p:spPr bwMode="auto">
          <a:xfrm>
            <a:off x="2109410" y="1585149"/>
            <a:ext cx="1978243" cy="1348216"/>
          </a:xfrm>
          <a:custGeom>
            <a:avLst/>
            <a:gdLst>
              <a:gd name="T0" fmla="*/ 814 w 1840"/>
              <a:gd name="T1" fmla="*/ 148 h 1254"/>
              <a:gd name="T2" fmla="*/ 863 w 1840"/>
              <a:gd name="T3" fmla="*/ 141 h 1254"/>
              <a:gd name="T4" fmla="*/ 879 w 1840"/>
              <a:gd name="T5" fmla="*/ 141 h 1254"/>
              <a:gd name="T6" fmla="*/ 919 w 1840"/>
              <a:gd name="T7" fmla="*/ 109 h 1254"/>
              <a:gd name="T8" fmla="*/ 964 w 1840"/>
              <a:gd name="T9" fmla="*/ 84 h 1254"/>
              <a:gd name="T10" fmla="*/ 997 w 1840"/>
              <a:gd name="T11" fmla="*/ 76 h 1254"/>
              <a:gd name="T12" fmla="*/ 1028 w 1840"/>
              <a:gd name="T13" fmla="*/ 27 h 1254"/>
              <a:gd name="T14" fmla="*/ 1082 w 1840"/>
              <a:gd name="T15" fmla="*/ 9 h 1254"/>
              <a:gd name="T16" fmla="*/ 1149 w 1840"/>
              <a:gd name="T17" fmla="*/ 58 h 1254"/>
              <a:gd name="T18" fmla="*/ 1180 w 1840"/>
              <a:gd name="T19" fmla="*/ 135 h 1254"/>
              <a:gd name="T20" fmla="*/ 1179 w 1840"/>
              <a:gd name="T21" fmla="*/ 211 h 1254"/>
              <a:gd name="T22" fmla="*/ 1203 w 1840"/>
              <a:gd name="T23" fmla="*/ 276 h 1254"/>
              <a:gd name="T24" fmla="*/ 1174 w 1840"/>
              <a:gd name="T25" fmla="*/ 312 h 1254"/>
              <a:gd name="T26" fmla="*/ 1226 w 1840"/>
              <a:gd name="T27" fmla="*/ 355 h 1254"/>
              <a:gd name="T28" fmla="*/ 1276 w 1840"/>
              <a:gd name="T29" fmla="*/ 387 h 1254"/>
              <a:gd name="T30" fmla="*/ 1273 w 1840"/>
              <a:gd name="T31" fmla="*/ 321 h 1254"/>
              <a:gd name="T32" fmla="*/ 1336 w 1840"/>
              <a:gd name="T33" fmla="*/ 291 h 1254"/>
              <a:gd name="T34" fmla="*/ 1378 w 1840"/>
              <a:gd name="T35" fmla="*/ 325 h 1254"/>
              <a:gd name="T36" fmla="*/ 1399 w 1840"/>
              <a:gd name="T37" fmla="*/ 275 h 1254"/>
              <a:gd name="T38" fmla="*/ 1429 w 1840"/>
              <a:gd name="T39" fmla="*/ 211 h 1254"/>
              <a:gd name="T40" fmla="*/ 1568 w 1840"/>
              <a:gd name="T41" fmla="*/ 286 h 1254"/>
              <a:gd name="T42" fmla="*/ 1600 w 1840"/>
              <a:gd name="T43" fmla="*/ 336 h 1254"/>
              <a:gd name="T44" fmla="*/ 1642 w 1840"/>
              <a:gd name="T45" fmla="*/ 372 h 1254"/>
              <a:gd name="T46" fmla="*/ 1699 w 1840"/>
              <a:gd name="T47" fmla="*/ 408 h 1254"/>
              <a:gd name="T48" fmla="*/ 1750 w 1840"/>
              <a:gd name="T49" fmla="*/ 435 h 1254"/>
              <a:gd name="T50" fmla="*/ 1801 w 1840"/>
              <a:gd name="T51" fmla="*/ 459 h 1254"/>
              <a:gd name="T52" fmla="*/ 1809 w 1840"/>
              <a:gd name="T53" fmla="*/ 472 h 1254"/>
              <a:gd name="T54" fmla="*/ 1608 w 1840"/>
              <a:gd name="T55" fmla="*/ 912 h 1254"/>
              <a:gd name="T56" fmla="*/ 1624 w 1840"/>
              <a:gd name="T57" fmla="*/ 980 h 1254"/>
              <a:gd name="T58" fmla="*/ 1604 w 1840"/>
              <a:gd name="T59" fmla="*/ 1057 h 1254"/>
              <a:gd name="T60" fmla="*/ 1600 w 1840"/>
              <a:gd name="T61" fmla="*/ 1120 h 1254"/>
              <a:gd name="T62" fmla="*/ 1270 w 1840"/>
              <a:gd name="T63" fmla="*/ 1148 h 1254"/>
              <a:gd name="T64" fmla="*/ 1226 w 1840"/>
              <a:gd name="T65" fmla="*/ 1152 h 1254"/>
              <a:gd name="T66" fmla="*/ 1190 w 1840"/>
              <a:gd name="T67" fmla="*/ 1118 h 1254"/>
              <a:gd name="T68" fmla="*/ 1156 w 1840"/>
              <a:gd name="T69" fmla="*/ 1077 h 1254"/>
              <a:gd name="T70" fmla="*/ 1039 w 1840"/>
              <a:gd name="T71" fmla="*/ 1098 h 1254"/>
              <a:gd name="T72" fmla="*/ 1012 w 1840"/>
              <a:gd name="T73" fmla="*/ 1139 h 1254"/>
              <a:gd name="T74" fmla="*/ 974 w 1840"/>
              <a:gd name="T75" fmla="*/ 1165 h 1254"/>
              <a:gd name="T76" fmla="*/ 923 w 1840"/>
              <a:gd name="T77" fmla="*/ 1189 h 1254"/>
              <a:gd name="T78" fmla="*/ 886 w 1840"/>
              <a:gd name="T79" fmla="*/ 1197 h 1254"/>
              <a:gd name="T80" fmla="*/ 844 w 1840"/>
              <a:gd name="T81" fmla="*/ 1218 h 1254"/>
              <a:gd name="T82" fmla="*/ 791 w 1840"/>
              <a:gd name="T83" fmla="*/ 1213 h 1254"/>
              <a:gd name="T84" fmla="*/ 746 w 1840"/>
              <a:gd name="T85" fmla="*/ 1240 h 1254"/>
              <a:gd name="T86" fmla="*/ 443 w 1840"/>
              <a:gd name="T87" fmla="*/ 1095 h 1254"/>
              <a:gd name="T88" fmla="*/ 5 w 1840"/>
              <a:gd name="T89" fmla="*/ 957 h 1254"/>
              <a:gd name="T90" fmla="*/ 58 w 1840"/>
              <a:gd name="T91" fmla="*/ 917 h 1254"/>
              <a:gd name="T92" fmla="*/ 58 w 1840"/>
              <a:gd name="T93" fmla="*/ 864 h 1254"/>
              <a:gd name="T94" fmla="*/ 88 w 1840"/>
              <a:gd name="T95" fmla="*/ 814 h 1254"/>
              <a:gd name="T96" fmla="*/ 108 w 1840"/>
              <a:gd name="T97" fmla="*/ 763 h 1254"/>
              <a:gd name="T98" fmla="*/ 151 w 1840"/>
              <a:gd name="T99" fmla="*/ 733 h 1254"/>
              <a:gd name="T100" fmla="*/ 198 w 1840"/>
              <a:gd name="T101" fmla="*/ 705 h 1254"/>
              <a:gd name="T102" fmla="*/ 244 w 1840"/>
              <a:gd name="T103" fmla="*/ 696 h 1254"/>
              <a:gd name="T104" fmla="*/ 288 w 1840"/>
              <a:gd name="T105" fmla="*/ 691 h 1254"/>
              <a:gd name="T106" fmla="*/ 333 w 1840"/>
              <a:gd name="T107" fmla="*/ 668 h 1254"/>
              <a:gd name="T108" fmla="*/ 373 w 1840"/>
              <a:gd name="T109" fmla="*/ 686 h 1254"/>
              <a:gd name="T110" fmla="*/ 416 w 1840"/>
              <a:gd name="T111" fmla="*/ 595 h 1254"/>
              <a:gd name="T112" fmla="*/ 445 w 1840"/>
              <a:gd name="T113" fmla="*/ 331 h 1254"/>
              <a:gd name="T114" fmla="*/ 419 w 1840"/>
              <a:gd name="T115" fmla="*/ 276 h 1254"/>
              <a:gd name="T116" fmla="*/ 412 w 1840"/>
              <a:gd name="T117" fmla="*/ 173 h 1254"/>
              <a:gd name="T118" fmla="*/ 471 w 1840"/>
              <a:gd name="T119" fmla="*/ 170 h 1254"/>
              <a:gd name="T120" fmla="*/ 462 w 1840"/>
              <a:gd name="T121" fmla="*/ 120 h 1254"/>
              <a:gd name="T122" fmla="*/ 433 w 1840"/>
              <a:gd name="T123" fmla="*/ 53 h 1254"/>
              <a:gd name="T124" fmla="*/ 589 w 1840"/>
              <a:gd name="T125" fmla="*/ 28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0" h="1254">
                <a:moveTo>
                  <a:pt x="673" y="22"/>
                </a:moveTo>
                <a:lnTo>
                  <a:pt x="674" y="26"/>
                </a:lnTo>
                <a:lnTo>
                  <a:pt x="675" y="29"/>
                </a:lnTo>
                <a:lnTo>
                  <a:pt x="676" y="33"/>
                </a:lnTo>
                <a:lnTo>
                  <a:pt x="676" y="36"/>
                </a:lnTo>
                <a:lnTo>
                  <a:pt x="677" y="37"/>
                </a:lnTo>
                <a:lnTo>
                  <a:pt x="678" y="39"/>
                </a:lnTo>
                <a:lnTo>
                  <a:pt x="680" y="40"/>
                </a:lnTo>
                <a:lnTo>
                  <a:pt x="682" y="40"/>
                </a:lnTo>
                <a:lnTo>
                  <a:pt x="683" y="40"/>
                </a:lnTo>
                <a:lnTo>
                  <a:pt x="684" y="40"/>
                </a:lnTo>
                <a:lnTo>
                  <a:pt x="685" y="40"/>
                </a:lnTo>
                <a:lnTo>
                  <a:pt x="689" y="41"/>
                </a:lnTo>
                <a:lnTo>
                  <a:pt x="690" y="42"/>
                </a:lnTo>
                <a:lnTo>
                  <a:pt x="692" y="44"/>
                </a:lnTo>
                <a:lnTo>
                  <a:pt x="694" y="47"/>
                </a:lnTo>
                <a:lnTo>
                  <a:pt x="695" y="50"/>
                </a:lnTo>
                <a:lnTo>
                  <a:pt x="696" y="52"/>
                </a:lnTo>
                <a:lnTo>
                  <a:pt x="697" y="54"/>
                </a:lnTo>
                <a:lnTo>
                  <a:pt x="697" y="55"/>
                </a:lnTo>
                <a:lnTo>
                  <a:pt x="696" y="56"/>
                </a:lnTo>
                <a:lnTo>
                  <a:pt x="697" y="59"/>
                </a:lnTo>
                <a:lnTo>
                  <a:pt x="698" y="61"/>
                </a:lnTo>
                <a:lnTo>
                  <a:pt x="699" y="63"/>
                </a:lnTo>
                <a:lnTo>
                  <a:pt x="699" y="67"/>
                </a:lnTo>
                <a:lnTo>
                  <a:pt x="699" y="69"/>
                </a:lnTo>
                <a:lnTo>
                  <a:pt x="699" y="73"/>
                </a:lnTo>
                <a:lnTo>
                  <a:pt x="699" y="78"/>
                </a:lnTo>
                <a:lnTo>
                  <a:pt x="699" y="80"/>
                </a:lnTo>
                <a:lnTo>
                  <a:pt x="699" y="84"/>
                </a:lnTo>
                <a:lnTo>
                  <a:pt x="699" y="88"/>
                </a:lnTo>
                <a:lnTo>
                  <a:pt x="698" y="92"/>
                </a:lnTo>
                <a:lnTo>
                  <a:pt x="698" y="93"/>
                </a:lnTo>
                <a:lnTo>
                  <a:pt x="698" y="96"/>
                </a:lnTo>
                <a:lnTo>
                  <a:pt x="698" y="100"/>
                </a:lnTo>
                <a:lnTo>
                  <a:pt x="698" y="103"/>
                </a:lnTo>
                <a:lnTo>
                  <a:pt x="698" y="106"/>
                </a:lnTo>
                <a:lnTo>
                  <a:pt x="698" y="109"/>
                </a:lnTo>
                <a:lnTo>
                  <a:pt x="698" y="111"/>
                </a:lnTo>
                <a:lnTo>
                  <a:pt x="698" y="112"/>
                </a:lnTo>
                <a:lnTo>
                  <a:pt x="706" y="110"/>
                </a:lnTo>
                <a:lnTo>
                  <a:pt x="722" y="106"/>
                </a:lnTo>
                <a:lnTo>
                  <a:pt x="748" y="130"/>
                </a:lnTo>
                <a:lnTo>
                  <a:pt x="749" y="130"/>
                </a:lnTo>
                <a:lnTo>
                  <a:pt x="778" y="155"/>
                </a:lnTo>
                <a:lnTo>
                  <a:pt x="778" y="157"/>
                </a:lnTo>
                <a:lnTo>
                  <a:pt x="778" y="157"/>
                </a:lnTo>
                <a:lnTo>
                  <a:pt x="778" y="157"/>
                </a:lnTo>
                <a:lnTo>
                  <a:pt x="778" y="155"/>
                </a:lnTo>
                <a:lnTo>
                  <a:pt x="789" y="152"/>
                </a:lnTo>
                <a:lnTo>
                  <a:pt x="790" y="152"/>
                </a:lnTo>
                <a:lnTo>
                  <a:pt x="791" y="153"/>
                </a:lnTo>
                <a:lnTo>
                  <a:pt x="792" y="154"/>
                </a:lnTo>
                <a:lnTo>
                  <a:pt x="793" y="155"/>
                </a:lnTo>
                <a:lnTo>
                  <a:pt x="793" y="155"/>
                </a:lnTo>
                <a:lnTo>
                  <a:pt x="794" y="156"/>
                </a:lnTo>
                <a:lnTo>
                  <a:pt x="795" y="157"/>
                </a:lnTo>
                <a:lnTo>
                  <a:pt x="796" y="156"/>
                </a:lnTo>
                <a:lnTo>
                  <a:pt x="797" y="156"/>
                </a:lnTo>
                <a:lnTo>
                  <a:pt x="798" y="156"/>
                </a:lnTo>
                <a:lnTo>
                  <a:pt x="799" y="154"/>
                </a:lnTo>
                <a:lnTo>
                  <a:pt x="800" y="154"/>
                </a:lnTo>
                <a:lnTo>
                  <a:pt x="802" y="155"/>
                </a:lnTo>
                <a:lnTo>
                  <a:pt x="803" y="154"/>
                </a:lnTo>
                <a:lnTo>
                  <a:pt x="803" y="153"/>
                </a:lnTo>
                <a:lnTo>
                  <a:pt x="803" y="152"/>
                </a:lnTo>
                <a:lnTo>
                  <a:pt x="803" y="150"/>
                </a:lnTo>
                <a:lnTo>
                  <a:pt x="803" y="150"/>
                </a:lnTo>
                <a:lnTo>
                  <a:pt x="805" y="150"/>
                </a:lnTo>
                <a:lnTo>
                  <a:pt x="807" y="149"/>
                </a:lnTo>
                <a:lnTo>
                  <a:pt x="809" y="150"/>
                </a:lnTo>
                <a:lnTo>
                  <a:pt x="811" y="150"/>
                </a:lnTo>
                <a:lnTo>
                  <a:pt x="812" y="150"/>
                </a:lnTo>
                <a:lnTo>
                  <a:pt x="813" y="150"/>
                </a:lnTo>
                <a:lnTo>
                  <a:pt x="813" y="149"/>
                </a:lnTo>
                <a:lnTo>
                  <a:pt x="813" y="150"/>
                </a:lnTo>
                <a:lnTo>
                  <a:pt x="814" y="150"/>
                </a:lnTo>
                <a:lnTo>
                  <a:pt x="814" y="148"/>
                </a:lnTo>
                <a:lnTo>
                  <a:pt x="815" y="147"/>
                </a:lnTo>
                <a:lnTo>
                  <a:pt x="815" y="147"/>
                </a:lnTo>
                <a:lnTo>
                  <a:pt x="816" y="146"/>
                </a:lnTo>
                <a:lnTo>
                  <a:pt x="816" y="145"/>
                </a:lnTo>
                <a:lnTo>
                  <a:pt x="817" y="145"/>
                </a:lnTo>
                <a:lnTo>
                  <a:pt x="818" y="144"/>
                </a:lnTo>
                <a:lnTo>
                  <a:pt x="817" y="143"/>
                </a:lnTo>
                <a:lnTo>
                  <a:pt x="817" y="142"/>
                </a:lnTo>
                <a:lnTo>
                  <a:pt x="818" y="141"/>
                </a:lnTo>
                <a:lnTo>
                  <a:pt x="819" y="141"/>
                </a:lnTo>
                <a:lnTo>
                  <a:pt x="820" y="141"/>
                </a:lnTo>
                <a:lnTo>
                  <a:pt x="821" y="142"/>
                </a:lnTo>
                <a:lnTo>
                  <a:pt x="822" y="141"/>
                </a:lnTo>
                <a:lnTo>
                  <a:pt x="822" y="140"/>
                </a:lnTo>
                <a:lnTo>
                  <a:pt x="823" y="140"/>
                </a:lnTo>
                <a:lnTo>
                  <a:pt x="823" y="139"/>
                </a:lnTo>
                <a:lnTo>
                  <a:pt x="824" y="138"/>
                </a:lnTo>
                <a:lnTo>
                  <a:pt x="823" y="137"/>
                </a:lnTo>
                <a:lnTo>
                  <a:pt x="825" y="137"/>
                </a:lnTo>
                <a:lnTo>
                  <a:pt x="827" y="136"/>
                </a:lnTo>
                <a:lnTo>
                  <a:pt x="828" y="136"/>
                </a:lnTo>
                <a:lnTo>
                  <a:pt x="829" y="135"/>
                </a:lnTo>
                <a:lnTo>
                  <a:pt x="830" y="134"/>
                </a:lnTo>
                <a:lnTo>
                  <a:pt x="831" y="135"/>
                </a:lnTo>
                <a:lnTo>
                  <a:pt x="832" y="134"/>
                </a:lnTo>
                <a:lnTo>
                  <a:pt x="832" y="134"/>
                </a:lnTo>
                <a:lnTo>
                  <a:pt x="833" y="134"/>
                </a:lnTo>
                <a:lnTo>
                  <a:pt x="833" y="134"/>
                </a:lnTo>
                <a:lnTo>
                  <a:pt x="834" y="134"/>
                </a:lnTo>
                <a:lnTo>
                  <a:pt x="835" y="134"/>
                </a:lnTo>
                <a:lnTo>
                  <a:pt x="835" y="133"/>
                </a:lnTo>
                <a:lnTo>
                  <a:pt x="836" y="132"/>
                </a:lnTo>
                <a:lnTo>
                  <a:pt x="836" y="131"/>
                </a:lnTo>
                <a:lnTo>
                  <a:pt x="837" y="131"/>
                </a:lnTo>
                <a:lnTo>
                  <a:pt x="838" y="130"/>
                </a:lnTo>
                <a:lnTo>
                  <a:pt x="839" y="130"/>
                </a:lnTo>
                <a:lnTo>
                  <a:pt x="840" y="130"/>
                </a:lnTo>
                <a:lnTo>
                  <a:pt x="841" y="130"/>
                </a:lnTo>
                <a:lnTo>
                  <a:pt x="841" y="130"/>
                </a:lnTo>
                <a:lnTo>
                  <a:pt x="843" y="130"/>
                </a:lnTo>
                <a:lnTo>
                  <a:pt x="843" y="130"/>
                </a:lnTo>
                <a:lnTo>
                  <a:pt x="843" y="131"/>
                </a:lnTo>
                <a:lnTo>
                  <a:pt x="844" y="131"/>
                </a:lnTo>
                <a:lnTo>
                  <a:pt x="844" y="130"/>
                </a:lnTo>
                <a:lnTo>
                  <a:pt x="845" y="130"/>
                </a:lnTo>
                <a:lnTo>
                  <a:pt x="846" y="129"/>
                </a:lnTo>
                <a:lnTo>
                  <a:pt x="847" y="129"/>
                </a:lnTo>
                <a:lnTo>
                  <a:pt x="847" y="129"/>
                </a:lnTo>
                <a:lnTo>
                  <a:pt x="848" y="130"/>
                </a:lnTo>
                <a:lnTo>
                  <a:pt x="850" y="131"/>
                </a:lnTo>
                <a:lnTo>
                  <a:pt x="849" y="130"/>
                </a:lnTo>
                <a:lnTo>
                  <a:pt x="849" y="129"/>
                </a:lnTo>
                <a:lnTo>
                  <a:pt x="850" y="129"/>
                </a:lnTo>
                <a:lnTo>
                  <a:pt x="851" y="128"/>
                </a:lnTo>
                <a:lnTo>
                  <a:pt x="852" y="129"/>
                </a:lnTo>
                <a:lnTo>
                  <a:pt x="853" y="129"/>
                </a:lnTo>
                <a:lnTo>
                  <a:pt x="853" y="130"/>
                </a:lnTo>
                <a:lnTo>
                  <a:pt x="854" y="129"/>
                </a:lnTo>
                <a:lnTo>
                  <a:pt x="854" y="130"/>
                </a:lnTo>
                <a:lnTo>
                  <a:pt x="855" y="131"/>
                </a:lnTo>
                <a:lnTo>
                  <a:pt x="856" y="130"/>
                </a:lnTo>
                <a:lnTo>
                  <a:pt x="857" y="130"/>
                </a:lnTo>
                <a:lnTo>
                  <a:pt x="856" y="131"/>
                </a:lnTo>
                <a:lnTo>
                  <a:pt x="857" y="132"/>
                </a:lnTo>
                <a:lnTo>
                  <a:pt x="858" y="132"/>
                </a:lnTo>
                <a:lnTo>
                  <a:pt x="859" y="132"/>
                </a:lnTo>
                <a:lnTo>
                  <a:pt x="859" y="134"/>
                </a:lnTo>
                <a:lnTo>
                  <a:pt x="859" y="134"/>
                </a:lnTo>
                <a:lnTo>
                  <a:pt x="859" y="135"/>
                </a:lnTo>
                <a:lnTo>
                  <a:pt x="859" y="135"/>
                </a:lnTo>
                <a:lnTo>
                  <a:pt x="860" y="136"/>
                </a:lnTo>
                <a:lnTo>
                  <a:pt x="860" y="137"/>
                </a:lnTo>
                <a:lnTo>
                  <a:pt x="862" y="139"/>
                </a:lnTo>
                <a:lnTo>
                  <a:pt x="862" y="140"/>
                </a:lnTo>
                <a:lnTo>
                  <a:pt x="861" y="140"/>
                </a:lnTo>
                <a:lnTo>
                  <a:pt x="861" y="142"/>
                </a:lnTo>
                <a:lnTo>
                  <a:pt x="862" y="141"/>
                </a:lnTo>
                <a:lnTo>
                  <a:pt x="863" y="141"/>
                </a:lnTo>
                <a:lnTo>
                  <a:pt x="864" y="142"/>
                </a:lnTo>
                <a:lnTo>
                  <a:pt x="862" y="143"/>
                </a:lnTo>
                <a:lnTo>
                  <a:pt x="862" y="144"/>
                </a:lnTo>
                <a:lnTo>
                  <a:pt x="862" y="145"/>
                </a:lnTo>
                <a:lnTo>
                  <a:pt x="863" y="146"/>
                </a:lnTo>
                <a:lnTo>
                  <a:pt x="862" y="146"/>
                </a:lnTo>
                <a:lnTo>
                  <a:pt x="861" y="146"/>
                </a:lnTo>
                <a:lnTo>
                  <a:pt x="860" y="146"/>
                </a:lnTo>
                <a:lnTo>
                  <a:pt x="860" y="147"/>
                </a:lnTo>
                <a:lnTo>
                  <a:pt x="860" y="148"/>
                </a:lnTo>
                <a:lnTo>
                  <a:pt x="859" y="150"/>
                </a:lnTo>
                <a:lnTo>
                  <a:pt x="859" y="150"/>
                </a:lnTo>
                <a:lnTo>
                  <a:pt x="859" y="151"/>
                </a:lnTo>
                <a:lnTo>
                  <a:pt x="858" y="152"/>
                </a:lnTo>
                <a:lnTo>
                  <a:pt x="858" y="153"/>
                </a:lnTo>
                <a:lnTo>
                  <a:pt x="857" y="153"/>
                </a:lnTo>
                <a:lnTo>
                  <a:pt x="856" y="154"/>
                </a:lnTo>
                <a:lnTo>
                  <a:pt x="855" y="154"/>
                </a:lnTo>
                <a:lnTo>
                  <a:pt x="855" y="155"/>
                </a:lnTo>
                <a:lnTo>
                  <a:pt x="855" y="157"/>
                </a:lnTo>
                <a:lnTo>
                  <a:pt x="854" y="157"/>
                </a:lnTo>
                <a:lnTo>
                  <a:pt x="853" y="159"/>
                </a:lnTo>
                <a:lnTo>
                  <a:pt x="854" y="159"/>
                </a:lnTo>
                <a:lnTo>
                  <a:pt x="855" y="160"/>
                </a:lnTo>
                <a:lnTo>
                  <a:pt x="855" y="160"/>
                </a:lnTo>
                <a:lnTo>
                  <a:pt x="855" y="161"/>
                </a:lnTo>
                <a:lnTo>
                  <a:pt x="856" y="162"/>
                </a:lnTo>
                <a:lnTo>
                  <a:pt x="856" y="163"/>
                </a:lnTo>
                <a:lnTo>
                  <a:pt x="857" y="164"/>
                </a:lnTo>
                <a:lnTo>
                  <a:pt x="857" y="165"/>
                </a:lnTo>
                <a:lnTo>
                  <a:pt x="858" y="166"/>
                </a:lnTo>
                <a:lnTo>
                  <a:pt x="859" y="166"/>
                </a:lnTo>
                <a:lnTo>
                  <a:pt x="859" y="165"/>
                </a:lnTo>
                <a:lnTo>
                  <a:pt x="859" y="164"/>
                </a:lnTo>
                <a:lnTo>
                  <a:pt x="860" y="164"/>
                </a:lnTo>
                <a:lnTo>
                  <a:pt x="861" y="164"/>
                </a:lnTo>
                <a:lnTo>
                  <a:pt x="863" y="164"/>
                </a:lnTo>
                <a:lnTo>
                  <a:pt x="863" y="163"/>
                </a:lnTo>
                <a:lnTo>
                  <a:pt x="864" y="163"/>
                </a:lnTo>
                <a:lnTo>
                  <a:pt x="865" y="162"/>
                </a:lnTo>
                <a:lnTo>
                  <a:pt x="865" y="163"/>
                </a:lnTo>
                <a:lnTo>
                  <a:pt x="867" y="162"/>
                </a:lnTo>
                <a:lnTo>
                  <a:pt x="868" y="162"/>
                </a:lnTo>
                <a:lnTo>
                  <a:pt x="869" y="162"/>
                </a:lnTo>
                <a:lnTo>
                  <a:pt x="869" y="161"/>
                </a:lnTo>
                <a:lnTo>
                  <a:pt x="870" y="160"/>
                </a:lnTo>
                <a:lnTo>
                  <a:pt x="870" y="160"/>
                </a:lnTo>
                <a:lnTo>
                  <a:pt x="871" y="159"/>
                </a:lnTo>
                <a:lnTo>
                  <a:pt x="871" y="158"/>
                </a:lnTo>
                <a:lnTo>
                  <a:pt x="871" y="157"/>
                </a:lnTo>
                <a:lnTo>
                  <a:pt x="872" y="157"/>
                </a:lnTo>
                <a:lnTo>
                  <a:pt x="871" y="156"/>
                </a:lnTo>
                <a:lnTo>
                  <a:pt x="872" y="155"/>
                </a:lnTo>
                <a:lnTo>
                  <a:pt x="873" y="156"/>
                </a:lnTo>
                <a:lnTo>
                  <a:pt x="874" y="155"/>
                </a:lnTo>
                <a:lnTo>
                  <a:pt x="873" y="154"/>
                </a:lnTo>
                <a:lnTo>
                  <a:pt x="874" y="153"/>
                </a:lnTo>
                <a:lnTo>
                  <a:pt x="873" y="152"/>
                </a:lnTo>
                <a:lnTo>
                  <a:pt x="874" y="151"/>
                </a:lnTo>
                <a:lnTo>
                  <a:pt x="873" y="151"/>
                </a:lnTo>
                <a:lnTo>
                  <a:pt x="872" y="150"/>
                </a:lnTo>
                <a:lnTo>
                  <a:pt x="872" y="149"/>
                </a:lnTo>
                <a:lnTo>
                  <a:pt x="872" y="148"/>
                </a:lnTo>
                <a:lnTo>
                  <a:pt x="873" y="148"/>
                </a:lnTo>
                <a:lnTo>
                  <a:pt x="873" y="147"/>
                </a:lnTo>
                <a:lnTo>
                  <a:pt x="874" y="147"/>
                </a:lnTo>
                <a:lnTo>
                  <a:pt x="874" y="146"/>
                </a:lnTo>
                <a:lnTo>
                  <a:pt x="874" y="146"/>
                </a:lnTo>
                <a:lnTo>
                  <a:pt x="875" y="146"/>
                </a:lnTo>
                <a:lnTo>
                  <a:pt x="875" y="145"/>
                </a:lnTo>
                <a:lnTo>
                  <a:pt x="876" y="144"/>
                </a:lnTo>
                <a:lnTo>
                  <a:pt x="877" y="144"/>
                </a:lnTo>
                <a:lnTo>
                  <a:pt x="877" y="143"/>
                </a:lnTo>
                <a:lnTo>
                  <a:pt x="878" y="143"/>
                </a:lnTo>
                <a:lnTo>
                  <a:pt x="878" y="142"/>
                </a:lnTo>
                <a:lnTo>
                  <a:pt x="878" y="142"/>
                </a:lnTo>
                <a:lnTo>
                  <a:pt x="878" y="141"/>
                </a:lnTo>
                <a:lnTo>
                  <a:pt x="879" y="141"/>
                </a:lnTo>
                <a:lnTo>
                  <a:pt x="879" y="140"/>
                </a:lnTo>
                <a:lnTo>
                  <a:pt x="880" y="139"/>
                </a:lnTo>
                <a:lnTo>
                  <a:pt x="880" y="139"/>
                </a:lnTo>
                <a:lnTo>
                  <a:pt x="880" y="138"/>
                </a:lnTo>
                <a:lnTo>
                  <a:pt x="881" y="137"/>
                </a:lnTo>
                <a:lnTo>
                  <a:pt x="882" y="137"/>
                </a:lnTo>
                <a:lnTo>
                  <a:pt x="882" y="137"/>
                </a:lnTo>
                <a:lnTo>
                  <a:pt x="883" y="136"/>
                </a:lnTo>
                <a:lnTo>
                  <a:pt x="884" y="136"/>
                </a:lnTo>
                <a:lnTo>
                  <a:pt x="885" y="136"/>
                </a:lnTo>
                <a:lnTo>
                  <a:pt x="886" y="136"/>
                </a:lnTo>
                <a:lnTo>
                  <a:pt x="886" y="135"/>
                </a:lnTo>
                <a:lnTo>
                  <a:pt x="887" y="136"/>
                </a:lnTo>
                <a:lnTo>
                  <a:pt x="887" y="137"/>
                </a:lnTo>
                <a:lnTo>
                  <a:pt x="887" y="138"/>
                </a:lnTo>
                <a:lnTo>
                  <a:pt x="888" y="137"/>
                </a:lnTo>
                <a:lnTo>
                  <a:pt x="889" y="138"/>
                </a:lnTo>
                <a:lnTo>
                  <a:pt x="890" y="138"/>
                </a:lnTo>
                <a:lnTo>
                  <a:pt x="891" y="137"/>
                </a:lnTo>
                <a:lnTo>
                  <a:pt x="891" y="137"/>
                </a:lnTo>
                <a:lnTo>
                  <a:pt x="892" y="137"/>
                </a:lnTo>
                <a:lnTo>
                  <a:pt x="892" y="137"/>
                </a:lnTo>
                <a:lnTo>
                  <a:pt x="893" y="137"/>
                </a:lnTo>
                <a:lnTo>
                  <a:pt x="893" y="138"/>
                </a:lnTo>
                <a:lnTo>
                  <a:pt x="893" y="140"/>
                </a:lnTo>
                <a:lnTo>
                  <a:pt x="894" y="139"/>
                </a:lnTo>
                <a:lnTo>
                  <a:pt x="895" y="138"/>
                </a:lnTo>
                <a:lnTo>
                  <a:pt x="895" y="138"/>
                </a:lnTo>
                <a:lnTo>
                  <a:pt x="896" y="137"/>
                </a:lnTo>
                <a:lnTo>
                  <a:pt x="897" y="136"/>
                </a:lnTo>
                <a:lnTo>
                  <a:pt x="897" y="135"/>
                </a:lnTo>
                <a:lnTo>
                  <a:pt x="897" y="134"/>
                </a:lnTo>
                <a:lnTo>
                  <a:pt x="897" y="133"/>
                </a:lnTo>
                <a:lnTo>
                  <a:pt x="898" y="132"/>
                </a:lnTo>
                <a:lnTo>
                  <a:pt x="899" y="131"/>
                </a:lnTo>
                <a:lnTo>
                  <a:pt x="899" y="130"/>
                </a:lnTo>
                <a:lnTo>
                  <a:pt x="899" y="129"/>
                </a:lnTo>
                <a:lnTo>
                  <a:pt x="898" y="129"/>
                </a:lnTo>
                <a:lnTo>
                  <a:pt x="897" y="129"/>
                </a:lnTo>
                <a:lnTo>
                  <a:pt x="897" y="128"/>
                </a:lnTo>
                <a:lnTo>
                  <a:pt x="897" y="127"/>
                </a:lnTo>
                <a:lnTo>
                  <a:pt x="898" y="126"/>
                </a:lnTo>
                <a:lnTo>
                  <a:pt x="898" y="125"/>
                </a:lnTo>
                <a:lnTo>
                  <a:pt x="899" y="124"/>
                </a:lnTo>
                <a:lnTo>
                  <a:pt x="899" y="123"/>
                </a:lnTo>
                <a:lnTo>
                  <a:pt x="899" y="121"/>
                </a:lnTo>
                <a:lnTo>
                  <a:pt x="899" y="120"/>
                </a:lnTo>
                <a:lnTo>
                  <a:pt x="899" y="120"/>
                </a:lnTo>
                <a:lnTo>
                  <a:pt x="899" y="119"/>
                </a:lnTo>
                <a:lnTo>
                  <a:pt x="899" y="118"/>
                </a:lnTo>
                <a:lnTo>
                  <a:pt x="899" y="117"/>
                </a:lnTo>
                <a:lnTo>
                  <a:pt x="900" y="117"/>
                </a:lnTo>
                <a:lnTo>
                  <a:pt x="900" y="116"/>
                </a:lnTo>
                <a:lnTo>
                  <a:pt x="901" y="116"/>
                </a:lnTo>
                <a:lnTo>
                  <a:pt x="902" y="116"/>
                </a:lnTo>
                <a:lnTo>
                  <a:pt x="903" y="114"/>
                </a:lnTo>
                <a:lnTo>
                  <a:pt x="904" y="114"/>
                </a:lnTo>
                <a:lnTo>
                  <a:pt x="904" y="113"/>
                </a:lnTo>
                <a:lnTo>
                  <a:pt x="904" y="114"/>
                </a:lnTo>
                <a:lnTo>
                  <a:pt x="905" y="114"/>
                </a:lnTo>
                <a:lnTo>
                  <a:pt x="906" y="114"/>
                </a:lnTo>
                <a:lnTo>
                  <a:pt x="907" y="114"/>
                </a:lnTo>
                <a:lnTo>
                  <a:pt x="908" y="115"/>
                </a:lnTo>
                <a:lnTo>
                  <a:pt x="908" y="115"/>
                </a:lnTo>
                <a:lnTo>
                  <a:pt x="908" y="116"/>
                </a:lnTo>
                <a:lnTo>
                  <a:pt x="908" y="117"/>
                </a:lnTo>
                <a:lnTo>
                  <a:pt x="908" y="118"/>
                </a:lnTo>
                <a:lnTo>
                  <a:pt x="909" y="118"/>
                </a:lnTo>
                <a:lnTo>
                  <a:pt x="910" y="118"/>
                </a:lnTo>
                <a:lnTo>
                  <a:pt x="911" y="118"/>
                </a:lnTo>
                <a:lnTo>
                  <a:pt x="913" y="118"/>
                </a:lnTo>
                <a:lnTo>
                  <a:pt x="913" y="117"/>
                </a:lnTo>
                <a:lnTo>
                  <a:pt x="914" y="116"/>
                </a:lnTo>
                <a:lnTo>
                  <a:pt x="916" y="114"/>
                </a:lnTo>
                <a:lnTo>
                  <a:pt x="917" y="112"/>
                </a:lnTo>
                <a:lnTo>
                  <a:pt x="918" y="111"/>
                </a:lnTo>
                <a:lnTo>
                  <a:pt x="919" y="110"/>
                </a:lnTo>
                <a:lnTo>
                  <a:pt x="919" y="109"/>
                </a:lnTo>
                <a:lnTo>
                  <a:pt x="918" y="109"/>
                </a:lnTo>
                <a:lnTo>
                  <a:pt x="918" y="107"/>
                </a:lnTo>
                <a:lnTo>
                  <a:pt x="918" y="106"/>
                </a:lnTo>
                <a:lnTo>
                  <a:pt x="919" y="106"/>
                </a:lnTo>
                <a:lnTo>
                  <a:pt x="920" y="106"/>
                </a:lnTo>
                <a:lnTo>
                  <a:pt x="920" y="106"/>
                </a:lnTo>
                <a:lnTo>
                  <a:pt x="921" y="107"/>
                </a:lnTo>
                <a:lnTo>
                  <a:pt x="921" y="108"/>
                </a:lnTo>
                <a:lnTo>
                  <a:pt x="923" y="108"/>
                </a:lnTo>
                <a:lnTo>
                  <a:pt x="923" y="107"/>
                </a:lnTo>
                <a:lnTo>
                  <a:pt x="924" y="106"/>
                </a:lnTo>
                <a:lnTo>
                  <a:pt x="924" y="105"/>
                </a:lnTo>
                <a:lnTo>
                  <a:pt x="924" y="105"/>
                </a:lnTo>
                <a:lnTo>
                  <a:pt x="924" y="103"/>
                </a:lnTo>
                <a:lnTo>
                  <a:pt x="925" y="103"/>
                </a:lnTo>
                <a:lnTo>
                  <a:pt x="926" y="104"/>
                </a:lnTo>
                <a:lnTo>
                  <a:pt x="926" y="105"/>
                </a:lnTo>
                <a:lnTo>
                  <a:pt x="927" y="106"/>
                </a:lnTo>
                <a:lnTo>
                  <a:pt x="927" y="106"/>
                </a:lnTo>
                <a:lnTo>
                  <a:pt x="928" y="106"/>
                </a:lnTo>
                <a:lnTo>
                  <a:pt x="928" y="105"/>
                </a:lnTo>
                <a:lnTo>
                  <a:pt x="929" y="104"/>
                </a:lnTo>
                <a:lnTo>
                  <a:pt x="929" y="103"/>
                </a:lnTo>
                <a:lnTo>
                  <a:pt x="930" y="102"/>
                </a:lnTo>
                <a:lnTo>
                  <a:pt x="929" y="101"/>
                </a:lnTo>
                <a:lnTo>
                  <a:pt x="930" y="101"/>
                </a:lnTo>
                <a:lnTo>
                  <a:pt x="931" y="100"/>
                </a:lnTo>
                <a:lnTo>
                  <a:pt x="932" y="100"/>
                </a:lnTo>
                <a:lnTo>
                  <a:pt x="933" y="99"/>
                </a:lnTo>
                <a:lnTo>
                  <a:pt x="933" y="100"/>
                </a:lnTo>
                <a:lnTo>
                  <a:pt x="935" y="98"/>
                </a:lnTo>
                <a:lnTo>
                  <a:pt x="937" y="100"/>
                </a:lnTo>
                <a:lnTo>
                  <a:pt x="936" y="100"/>
                </a:lnTo>
                <a:lnTo>
                  <a:pt x="936" y="101"/>
                </a:lnTo>
                <a:lnTo>
                  <a:pt x="937" y="102"/>
                </a:lnTo>
                <a:lnTo>
                  <a:pt x="938" y="103"/>
                </a:lnTo>
                <a:lnTo>
                  <a:pt x="938" y="104"/>
                </a:lnTo>
                <a:lnTo>
                  <a:pt x="939" y="106"/>
                </a:lnTo>
                <a:lnTo>
                  <a:pt x="940" y="106"/>
                </a:lnTo>
                <a:lnTo>
                  <a:pt x="941" y="106"/>
                </a:lnTo>
                <a:lnTo>
                  <a:pt x="942" y="106"/>
                </a:lnTo>
                <a:lnTo>
                  <a:pt x="943" y="105"/>
                </a:lnTo>
                <a:lnTo>
                  <a:pt x="944" y="105"/>
                </a:lnTo>
                <a:lnTo>
                  <a:pt x="944" y="104"/>
                </a:lnTo>
                <a:lnTo>
                  <a:pt x="944" y="103"/>
                </a:lnTo>
                <a:lnTo>
                  <a:pt x="944" y="102"/>
                </a:lnTo>
                <a:lnTo>
                  <a:pt x="945" y="101"/>
                </a:lnTo>
                <a:lnTo>
                  <a:pt x="945" y="101"/>
                </a:lnTo>
                <a:lnTo>
                  <a:pt x="945" y="100"/>
                </a:lnTo>
                <a:lnTo>
                  <a:pt x="946" y="100"/>
                </a:lnTo>
                <a:lnTo>
                  <a:pt x="947" y="100"/>
                </a:lnTo>
                <a:lnTo>
                  <a:pt x="948" y="100"/>
                </a:lnTo>
                <a:lnTo>
                  <a:pt x="949" y="100"/>
                </a:lnTo>
                <a:lnTo>
                  <a:pt x="950" y="100"/>
                </a:lnTo>
                <a:lnTo>
                  <a:pt x="950" y="99"/>
                </a:lnTo>
                <a:lnTo>
                  <a:pt x="952" y="98"/>
                </a:lnTo>
                <a:lnTo>
                  <a:pt x="952" y="97"/>
                </a:lnTo>
                <a:lnTo>
                  <a:pt x="953" y="97"/>
                </a:lnTo>
                <a:lnTo>
                  <a:pt x="954" y="96"/>
                </a:lnTo>
                <a:lnTo>
                  <a:pt x="955" y="95"/>
                </a:lnTo>
                <a:lnTo>
                  <a:pt x="955" y="95"/>
                </a:lnTo>
                <a:lnTo>
                  <a:pt x="956" y="95"/>
                </a:lnTo>
                <a:lnTo>
                  <a:pt x="957" y="95"/>
                </a:lnTo>
                <a:lnTo>
                  <a:pt x="958" y="94"/>
                </a:lnTo>
                <a:lnTo>
                  <a:pt x="959" y="93"/>
                </a:lnTo>
                <a:lnTo>
                  <a:pt x="958" y="92"/>
                </a:lnTo>
                <a:lnTo>
                  <a:pt x="958" y="91"/>
                </a:lnTo>
                <a:lnTo>
                  <a:pt x="958" y="90"/>
                </a:lnTo>
                <a:lnTo>
                  <a:pt x="959" y="89"/>
                </a:lnTo>
                <a:lnTo>
                  <a:pt x="960" y="89"/>
                </a:lnTo>
                <a:lnTo>
                  <a:pt x="960" y="88"/>
                </a:lnTo>
                <a:lnTo>
                  <a:pt x="961" y="87"/>
                </a:lnTo>
                <a:lnTo>
                  <a:pt x="961" y="87"/>
                </a:lnTo>
                <a:lnTo>
                  <a:pt x="962" y="86"/>
                </a:lnTo>
                <a:lnTo>
                  <a:pt x="963" y="86"/>
                </a:lnTo>
                <a:lnTo>
                  <a:pt x="963" y="86"/>
                </a:lnTo>
                <a:lnTo>
                  <a:pt x="963" y="85"/>
                </a:lnTo>
                <a:lnTo>
                  <a:pt x="964" y="84"/>
                </a:lnTo>
                <a:lnTo>
                  <a:pt x="964" y="84"/>
                </a:lnTo>
                <a:lnTo>
                  <a:pt x="965" y="84"/>
                </a:lnTo>
                <a:lnTo>
                  <a:pt x="966" y="84"/>
                </a:lnTo>
                <a:lnTo>
                  <a:pt x="967" y="83"/>
                </a:lnTo>
                <a:lnTo>
                  <a:pt x="968" y="82"/>
                </a:lnTo>
                <a:lnTo>
                  <a:pt x="968" y="81"/>
                </a:lnTo>
                <a:lnTo>
                  <a:pt x="969" y="81"/>
                </a:lnTo>
                <a:lnTo>
                  <a:pt x="970" y="80"/>
                </a:lnTo>
                <a:lnTo>
                  <a:pt x="972" y="79"/>
                </a:lnTo>
                <a:lnTo>
                  <a:pt x="972" y="80"/>
                </a:lnTo>
                <a:lnTo>
                  <a:pt x="973" y="80"/>
                </a:lnTo>
                <a:lnTo>
                  <a:pt x="974" y="80"/>
                </a:lnTo>
                <a:lnTo>
                  <a:pt x="975" y="79"/>
                </a:lnTo>
                <a:lnTo>
                  <a:pt x="975" y="78"/>
                </a:lnTo>
                <a:lnTo>
                  <a:pt x="975" y="78"/>
                </a:lnTo>
                <a:lnTo>
                  <a:pt x="976" y="77"/>
                </a:lnTo>
                <a:lnTo>
                  <a:pt x="976" y="77"/>
                </a:lnTo>
                <a:lnTo>
                  <a:pt x="977" y="76"/>
                </a:lnTo>
                <a:lnTo>
                  <a:pt x="977" y="75"/>
                </a:lnTo>
                <a:lnTo>
                  <a:pt x="979" y="76"/>
                </a:lnTo>
                <a:lnTo>
                  <a:pt x="980" y="75"/>
                </a:lnTo>
                <a:lnTo>
                  <a:pt x="980" y="76"/>
                </a:lnTo>
                <a:lnTo>
                  <a:pt x="981" y="76"/>
                </a:lnTo>
                <a:lnTo>
                  <a:pt x="982" y="76"/>
                </a:lnTo>
                <a:lnTo>
                  <a:pt x="983" y="77"/>
                </a:lnTo>
                <a:lnTo>
                  <a:pt x="982" y="79"/>
                </a:lnTo>
                <a:lnTo>
                  <a:pt x="982" y="79"/>
                </a:lnTo>
                <a:lnTo>
                  <a:pt x="981" y="80"/>
                </a:lnTo>
                <a:lnTo>
                  <a:pt x="980" y="80"/>
                </a:lnTo>
                <a:lnTo>
                  <a:pt x="979" y="81"/>
                </a:lnTo>
                <a:lnTo>
                  <a:pt x="980" y="82"/>
                </a:lnTo>
                <a:lnTo>
                  <a:pt x="979" y="83"/>
                </a:lnTo>
                <a:lnTo>
                  <a:pt x="979" y="84"/>
                </a:lnTo>
                <a:lnTo>
                  <a:pt x="978" y="84"/>
                </a:lnTo>
                <a:lnTo>
                  <a:pt x="978" y="85"/>
                </a:lnTo>
                <a:lnTo>
                  <a:pt x="977" y="86"/>
                </a:lnTo>
                <a:lnTo>
                  <a:pt x="978" y="87"/>
                </a:lnTo>
                <a:lnTo>
                  <a:pt x="977" y="87"/>
                </a:lnTo>
                <a:lnTo>
                  <a:pt x="977" y="88"/>
                </a:lnTo>
                <a:lnTo>
                  <a:pt x="977" y="89"/>
                </a:lnTo>
                <a:lnTo>
                  <a:pt x="978" y="89"/>
                </a:lnTo>
                <a:lnTo>
                  <a:pt x="978" y="89"/>
                </a:lnTo>
                <a:lnTo>
                  <a:pt x="979" y="89"/>
                </a:lnTo>
                <a:lnTo>
                  <a:pt x="981" y="89"/>
                </a:lnTo>
                <a:lnTo>
                  <a:pt x="982" y="90"/>
                </a:lnTo>
                <a:lnTo>
                  <a:pt x="982" y="90"/>
                </a:lnTo>
                <a:lnTo>
                  <a:pt x="983" y="91"/>
                </a:lnTo>
                <a:lnTo>
                  <a:pt x="984" y="92"/>
                </a:lnTo>
                <a:lnTo>
                  <a:pt x="984" y="91"/>
                </a:lnTo>
                <a:lnTo>
                  <a:pt x="983" y="90"/>
                </a:lnTo>
                <a:lnTo>
                  <a:pt x="983" y="89"/>
                </a:lnTo>
                <a:lnTo>
                  <a:pt x="984" y="89"/>
                </a:lnTo>
                <a:lnTo>
                  <a:pt x="985" y="89"/>
                </a:lnTo>
                <a:lnTo>
                  <a:pt x="985" y="88"/>
                </a:lnTo>
                <a:lnTo>
                  <a:pt x="985" y="87"/>
                </a:lnTo>
                <a:lnTo>
                  <a:pt x="985" y="86"/>
                </a:lnTo>
                <a:lnTo>
                  <a:pt x="985" y="85"/>
                </a:lnTo>
                <a:lnTo>
                  <a:pt x="985" y="84"/>
                </a:lnTo>
                <a:lnTo>
                  <a:pt x="985" y="84"/>
                </a:lnTo>
                <a:lnTo>
                  <a:pt x="986" y="83"/>
                </a:lnTo>
                <a:lnTo>
                  <a:pt x="986" y="82"/>
                </a:lnTo>
                <a:lnTo>
                  <a:pt x="987" y="82"/>
                </a:lnTo>
                <a:lnTo>
                  <a:pt x="987" y="81"/>
                </a:lnTo>
                <a:lnTo>
                  <a:pt x="989" y="80"/>
                </a:lnTo>
                <a:lnTo>
                  <a:pt x="990" y="80"/>
                </a:lnTo>
                <a:lnTo>
                  <a:pt x="990" y="79"/>
                </a:lnTo>
                <a:lnTo>
                  <a:pt x="991" y="79"/>
                </a:lnTo>
                <a:lnTo>
                  <a:pt x="991" y="79"/>
                </a:lnTo>
                <a:lnTo>
                  <a:pt x="992" y="78"/>
                </a:lnTo>
                <a:lnTo>
                  <a:pt x="992" y="77"/>
                </a:lnTo>
                <a:lnTo>
                  <a:pt x="993" y="77"/>
                </a:lnTo>
                <a:lnTo>
                  <a:pt x="994" y="77"/>
                </a:lnTo>
                <a:lnTo>
                  <a:pt x="995" y="77"/>
                </a:lnTo>
                <a:lnTo>
                  <a:pt x="995" y="77"/>
                </a:lnTo>
                <a:lnTo>
                  <a:pt x="996" y="77"/>
                </a:lnTo>
                <a:lnTo>
                  <a:pt x="997" y="77"/>
                </a:lnTo>
                <a:lnTo>
                  <a:pt x="997" y="76"/>
                </a:lnTo>
                <a:lnTo>
                  <a:pt x="997" y="76"/>
                </a:lnTo>
                <a:lnTo>
                  <a:pt x="998" y="75"/>
                </a:lnTo>
                <a:lnTo>
                  <a:pt x="998" y="74"/>
                </a:lnTo>
                <a:lnTo>
                  <a:pt x="998" y="73"/>
                </a:lnTo>
                <a:lnTo>
                  <a:pt x="999" y="72"/>
                </a:lnTo>
                <a:lnTo>
                  <a:pt x="1000" y="72"/>
                </a:lnTo>
                <a:lnTo>
                  <a:pt x="1000" y="71"/>
                </a:lnTo>
                <a:lnTo>
                  <a:pt x="1001" y="70"/>
                </a:lnTo>
                <a:lnTo>
                  <a:pt x="1001" y="70"/>
                </a:lnTo>
                <a:lnTo>
                  <a:pt x="1002" y="70"/>
                </a:lnTo>
                <a:lnTo>
                  <a:pt x="1003" y="69"/>
                </a:lnTo>
                <a:lnTo>
                  <a:pt x="1004" y="69"/>
                </a:lnTo>
                <a:lnTo>
                  <a:pt x="1005" y="69"/>
                </a:lnTo>
                <a:lnTo>
                  <a:pt x="1005" y="69"/>
                </a:lnTo>
                <a:lnTo>
                  <a:pt x="1006" y="69"/>
                </a:lnTo>
                <a:lnTo>
                  <a:pt x="1006" y="69"/>
                </a:lnTo>
                <a:lnTo>
                  <a:pt x="1007" y="69"/>
                </a:lnTo>
                <a:lnTo>
                  <a:pt x="1007" y="67"/>
                </a:lnTo>
                <a:lnTo>
                  <a:pt x="1007" y="66"/>
                </a:lnTo>
                <a:lnTo>
                  <a:pt x="1008" y="66"/>
                </a:lnTo>
                <a:lnTo>
                  <a:pt x="1009" y="65"/>
                </a:lnTo>
                <a:lnTo>
                  <a:pt x="1009" y="64"/>
                </a:lnTo>
                <a:lnTo>
                  <a:pt x="1009" y="63"/>
                </a:lnTo>
                <a:lnTo>
                  <a:pt x="1011" y="62"/>
                </a:lnTo>
                <a:lnTo>
                  <a:pt x="1012" y="59"/>
                </a:lnTo>
                <a:lnTo>
                  <a:pt x="1012" y="59"/>
                </a:lnTo>
                <a:lnTo>
                  <a:pt x="1012" y="58"/>
                </a:lnTo>
                <a:lnTo>
                  <a:pt x="1012" y="57"/>
                </a:lnTo>
                <a:lnTo>
                  <a:pt x="1012" y="56"/>
                </a:lnTo>
                <a:lnTo>
                  <a:pt x="1011" y="55"/>
                </a:lnTo>
                <a:lnTo>
                  <a:pt x="1011" y="54"/>
                </a:lnTo>
                <a:lnTo>
                  <a:pt x="1012" y="54"/>
                </a:lnTo>
                <a:lnTo>
                  <a:pt x="1012" y="53"/>
                </a:lnTo>
                <a:lnTo>
                  <a:pt x="1011" y="52"/>
                </a:lnTo>
                <a:lnTo>
                  <a:pt x="1011" y="52"/>
                </a:lnTo>
                <a:lnTo>
                  <a:pt x="1010" y="51"/>
                </a:lnTo>
                <a:lnTo>
                  <a:pt x="1011" y="50"/>
                </a:lnTo>
                <a:lnTo>
                  <a:pt x="1011" y="49"/>
                </a:lnTo>
                <a:lnTo>
                  <a:pt x="1012" y="49"/>
                </a:lnTo>
                <a:lnTo>
                  <a:pt x="1012" y="48"/>
                </a:lnTo>
                <a:lnTo>
                  <a:pt x="1012" y="47"/>
                </a:lnTo>
                <a:lnTo>
                  <a:pt x="1012" y="46"/>
                </a:lnTo>
                <a:lnTo>
                  <a:pt x="1013" y="45"/>
                </a:lnTo>
                <a:lnTo>
                  <a:pt x="1012" y="44"/>
                </a:lnTo>
                <a:lnTo>
                  <a:pt x="1013" y="44"/>
                </a:lnTo>
                <a:lnTo>
                  <a:pt x="1013" y="43"/>
                </a:lnTo>
                <a:lnTo>
                  <a:pt x="1013" y="42"/>
                </a:lnTo>
                <a:lnTo>
                  <a:pt x="1012" y="42"/>
                </a:lnTo>
                <a:lnTo>
                  <a:pt x="1011" y="41"/>
                </a:lnTo>
                <a:lnTo>
                  <a:pt x="1012" y="39"/>
                </a:lnTo>
                <a:lnTo>
                  <a:pt x="1012" y="39"/>
                </a:lnTo>
                <a:lnTo>
                  <a:pt x="1012" y="38"/>
                </a:lnTo>
                <a:lnTo>
                  <a:pt x="1012" y="37"/>
                </a:lnTo>
                <a:lnTo>
                  <a:pt x="1012" y="36"/>
                </a:lnTo>
                <a:lnTo>
                  <a:pt x="1012" y="36"/>
                </a:lnTo>
                <a:lnTo>
                  <a:pt x="1012" y="35"/>
                </a:lnTo>
                <a:lnTo>
                  <a:pt x="1012" y="34"/>
                </a:lnTo>
                <a:lnTo>
                  <a:pt x="1012" y="33"/>
                </a:lnTo>
                <a:lnTo>
                  <a:pt x="1013" y="33"/>
                </a:lnTo>
                <a:lnTo>
                  <a:pt x="1014" y="32"/>
                </a:lnTo>
                <a:lnTo>
                  <a:pt x="1015" y="31"/>
                </a:lnTo>
                <a:lnTo>
                  <a:pt x="1015" y="31"/>
                </a:lnTo>
                <a:lnTo>
                  <a:pt x="1017" y="31"/>
                </a:lnTo>
                <a:lnTo>
                  <a:pt x="1017" y="30"/>
                </a:lnTo>
                <a:lnTo>
                  <a:pt x="1017" y="30"/>
                </a:lnTo>
                <a:lnTo>
                  <a:pt x="1019" y="29"/>
                </a:lnTo>
                <a:lnTo>
                  <a:pt x="1019" y="28"/>
                </a:lnTo>
                <a:lnTo>
                  <a:pt x="1020" y="28"/>
                </a:lnTo>
                <a:lnTo>
                  <a:pt x="1020" y="27"/>
                </a:lnTo>
                <a:lnTo>
                  <a:pt x="1021" y="27"/>
                </a:lnTo>
                <a:lnTo>
                  <a:pt x="1022" y="27"/>
                </a:lnTo>
                <a:lnTo>
                  <a:pt x="1023" y="27"/>
                </a:lnTo>
                <a:lnTo>
                  <a:pt x="1023" y="27"/>
                </a:lnTo>
                <a:lnTo>
                  <a:pt x="1024" y="27"/>
                </a:lnTo>
                <a:lnTo>
                  <a:pt x="1025" y="27"/>
                </a:lnTo>
                <a:lnTo>
                  <a:pt x="1026" y="28"/>
                </a:lnTo>
                <a:lnTo>
                  <a:pt x="1027" y="28"/>
                </a:lnTo>
                <a:lnTo>
                  <a:pt x="1028" y="27"/>
                </a:lnTo>
                <a:lnTo>
                  <a:pt x="1028" y="27"/>
                </a:lnTo>
                <a:lnTo>
                  <a:pt x="1029" y="27"/>
                </a:lnTo>
                <a:lnTo>
                  <a:pt x="1030" y="27"/>
                </a:lnTo>
                <a:lnTo>
                  <a:pt x="1030" y="28"/>
                </a:lnTo>
                <a:lnTo>
                  <a:pt x="1031" y="28"/>
                </a:lnTo>
                <a:lnTo>
                  <a:pt x="1032" y="28"/>
                </a:lnTo>
                <a:lnTo>
                  <a:pt x="1033" y="28"/>
                </a:lnTo>
                <a:lnTo>
                  <a:pt x="1034" y="28"/>
                </a:lnTo>
                <a:lnTo>
                  <a:pt x="1034" y="29"/>
                </a:lnTo>
                <a:lnTo>
                  <a:pt x="1035" y="29"/>
                </a:lnTo>
                <a:lnTo>
                  <a:pt x="1035" y="29"/>
                </a:lnTo>
                <a:lnTo>
                  <a:pt x="1036" y="29"/>
                </a:lnTo>
                <a:lnTo>
                  <a:pt x="1037" y="28"/>
                </a:lnTo>
                <a:lnTo>
                  <a:pt x="1037" y="27"/>
                </a:lnTo>
                <a:lnTo>
                  <a:pt x="1038" y="27"/>
                </a:lnTo>
                <a:lnTo>
                  <a:pt x="1039" y="27"/>
                </a:lnTo>
                <a:lnTo>
                  <a:pt x="1040" y="27"/>
                </a:lnTo>
                <a:lnTo>
                  <a:pt x="1040" y="28"/>
                </a:lnTo>
                <a:lnTo>
                  <a:pt x="1041" y="28"/>
                </a:lnTo>
                <a:lnTo>
                  <a:pt x="1042" y="28"/>
                </a:lnTo>
                <a:lnTo>
                  <a:pt x="1042" y="27"/>
                </a:lnTo>
                <a:lnTo>
                  <a:pt x="1043" y="26"/>
                </a:lnTo>
                <a:lnTo>
                  <a:pt x="1044" y="25"/>
                </a:lnTo>
                <a:lnTo>
                  <a:pt x="1044" y="26"/>
                </a:lnTo>
                <a:lnTo>
                  <a:pt x="1045" y="26"/>
                </a:lnTo>
                <a:lnTo>
                  <a:pt x="1046" y="26"/>
                </a:lnTo>
                <a:lnTo>
                  <a:pt x="1046" y="25"/>
                </a:lnTo>
                <a:lnTo>
                  <a:pt x="1046" y="24"/>
                </a:lnTo>
                <a:lnTo>
                  <a:pt x="1046" y="24"/>
                </a:lnTo>
                <a:lnTo>
                  <a:pt x="1047" y="23"/>
                </a:lnTo>
                <a:lnTo>
                  <a:pt x="1048" y="22"/>
                </a:lnTo>
                <a:lnTo>
                  <a:pt x="1049" y="21"/>
                </a:lnTo>
                <a:lnTo>
                  <a:pt x="1049" y="21"/>
                </a:lnTo>
                <a:lnTo>
                  <a:pt x="1051" y="21"/>
                </a:lnTo>
                <a:lnTo>
                  <a:pt x="1051" y="22"/>
                </a:lnTo>
                <a:lnTo>
                  <a:pt x="1051" y="23"/>
                </a:lnTo>
                <a:lnTo>
                  <a:pt x="1053" y="23"/>
                </a:lnTo>
                <a:lnTo>
                  <a:pt x="1053" y="24"/>
                </a:lnTo>
                <a:lnTo>
                  <a:pt x="1054" y="23"/>
                </a:lnTo>
                <a:lnTo>
                  <a:pt x="1054" y="22"/>
                </a:lnTo>
                <a:lnTo>
                  <a:pt x="1054" y="20"/>
                </a:lnTo>
                <a:lnTo>
                  <a:pt x="1053" y="20"/>
                </a:lnTo>
                <a:lnTo>
                  <a:pt x="1054" y="19"/>
                </a:lnTo>
                <a:lnTo>
                  <a:pt x="1055" y="19"/>
                </a:lnTo>
                <a:lnTo>
                  <a:pt x="1056" y="19"/>
                </a:lnTo>
                <a:lnTo>
                  <a:pt x="1056" y="19"/>
                </a:lnTo>
                <a:lnTo>
                  <a:pt x="1056" y="18"/>
                </a:lnTo>
                <a:lnTo>
                  <a:pt x="1057" y="17"/>
                </a:lnTo>
                <a:lnTo>
                  <a:pt x="1058" y="17"/>
                </a:lnTo>
                <a:lnTo>
                  <a:pt x="1058" y="16"/>
                </a:lnTo>
                <a:lnTo>
                  <a:pt x="1058" y="15"/>
                </a:lnTo>
                <a:lnTo>
                  <a:pt x="1059" y="15"/>
                </a:lnTo>
                <a:lnTo>
                  <a:pt x="1060" y="14"/>
                </a:lnTo>
                <a:lnTo>
                  <a:pt x="1061" y="13"/>
                </a:lnTo>
                <a:lnTo>
                  <a:pt x="1062" y="13"/>
                </a:lnTo>
                <a:lnTo>
                  <a:pt x="1064" y="13"/>
                </a:lnTo>
                <a:lnTo>
                  <a:pt x="1064" y="12"/>
                </a:lnTo>
                <a:lnTo>
                  <a:pt x="1065" y="12"/>
                </a:lnTo>
                <a:lnTo>
                  <a:pt x="1066" y="12"/>
                </a:lnTo>
                <a:lnTo>
                  <a:pt x="1066" y="12"/>
                </a:lnTo>
                <a:lnTo>
                  <a:pt x="1067" y="12"/>
                </a:lnTo>
                <a:lnTo>
                  <a:pt x="1069" y="13"/>
                </a:lnTo>
                <a:lnTo>
                  <a:pt x="1070" y="14"/>
                </a:lnTo>
                <a:lnTo>
                  <a:pt x="1071" y="14"/>
                </a:lnTo>
                <a:lnTo>
                  <a:pt x="1071" y="14"/>
                </a:lnTo>
                <a:lnTo>
                  <a:pt x="1072" y="13"/>
                </a:lnTo>
                <a:lnTo>
                  <a:pt x="1073" y="12"/>
                </a:lnTo>
                <a:lnTo>
                  <a:pt x="1074" y="11"/>
                </a:lnTo>
                <a:lnTo>
                  <a:pt x="1074" y="11"/>
                </a:lnTo>
                <a:lnTo>
                  <a:pt x="1075" y="11"/>
                </a:lnTo>
                <a:lnTo>
                  <a:pt x="1076" y="12"/>
                </a:lnTo>
                <a:lnTo>
                  <a:pt x="1076" y="13"/>
                </a:lnTo>
                <a:lnTo>
                  <a:pt x="1077" y="12"/>
                </a:lnTo>
                <a:lnTo>
                  <a:pt x="1078" y="11"/>
                </a:lnTo>
                <a:lnTo>
                  <a:pt x="1079" y="12"/>
                </a:lnTo>
                <a:lnTo>
                  <a:pt x="1079" y="11"/>
                </a:lnTo>
                <a:lnTo>
                  <a:pt x="1080" y="10"/>
                </a:lnTo>
                <a:lnTo>
                  <a:pt x="1081" y="10"/>
                </a:lnTo>
                <a:lnTo>
                  <a:pt x="1082" y="9"/>
                </a:lnTo>
                <a:lnTo>
                  <a:pt x="1082" y="9"/>
                </a:lnTo>
                <a:lnTo>
                  <a:pt x="1082" y="8"/>
                </a:lnTo>
                <a:lnTo>
                  <a:pt x="1082" y="7"/>
                </a:lnTo>
                <a:lnTo>
                  <a:pt x="1082" y="6"/>
                </a:lnTo>
                <a:lnTo>
                  <a:pt x="1082" y="5"/>
                </a:lnTo>
                <a:lnTo>
                  <a:pt x="1082" y="5"/>
                </a:lnTo>
                <a:lnTo>
                  <a:pt x="1084" y="4"/>
                </a:lnTo>
                <a:lnTo>
                  <a:pt x="1084" y="4"/>
                </a:lnTo>
                <a:lnTo>
                  <a:pt x="1086" y="5"/>
                </a:lnTo>
                <a:lnTo>
                  <a:pt x="1087" y="7"/>
                </a:lnTo>
                <a:lnTo>
                  <a:pt x="1088" y="8"/>
                </a:lnTo>
                <a:lnTo>
                  <a:pt x="1090" y="9"/>
                </a:lnTo>
                <a:lnTo>
                  <a:pt x="1091" y="9"/>
                </a:lnTo>
                <a:lnTo>
                  <a:pt x="1093" y="9"/>
                </a:lnTo>
                <a:lnTo>
                  <a:pt x="1094" y="9"/>
                </a:lnTo>
                <a:lnTo>
                  <a:pt x="1098" y="9"/>
                </a:lnTo>
                <a:lnTo>
                  <a:pt x="1102" y="7"/>
                </a:lnTo>
                <a:lnTo>
                  <a:pt x="1106" y="7"/>
                </a:lnTo>
                <a:lnTo>
                  <a:pt x="1106" y="8"/>
                </a:lnTo>
                <a:lnTo>
                  <a:pt x="1107" y="8"/>
                </a:lnTo>
                <a:lnTo>
                  <a:pt x="1108" y="9"/>
                </a:lnTo>
                <a:lnTo>
                  <a:pt x="1108" y="9"/>
                </a:lnTo>
                <a:lnTo>
                  <a:pt x="1108" y="9"/>
                </a:lnTo>
                <a:lnTo>
                  <a:pt x="1108" y="11"/>
                </a:lnTo>
                <a:lnTo>
                  <a:pt x="1108" y="12"/>
                </a:lnTo>
                <a:lnTo>
                  <a:pt x="1109" y="14"/>
                </a:lnTo>
                <a:lnTo>
                  <a:pt x="1110" y="15"/>
                </a:lnTo>
                <a:lnTo>
                  <a:pt x="1110" y="16"/>
                </a:lnTo>
                <a:lnTo>
                  <a:pt x="1111" y="18"/>
                </a:lnTo>
                <a:lnTo>
                  <a:pt x="1113" y="19"/>
                </a:lnTo>
                <a:lnTo>
                  <a:pt x="1114" y="19"/>
                </a:lnTo>
                <a:lnTo>
                  <a:pt x="1114" y="20"/>
                </a:lnTo>
                <a:lnTo>
                  <a:pt x="1115" y="21"/>
                </a:lnTo>
                <a:lnTo>
                  <a:pt x="1115" y="21"/>
                </a:lnTo>
                <a:lnTo>
                  <a:pt x="1117" y="23"/>
                </a:lnTo>
                <a:lnTo>
                  <a:pt x="1119" y="24"/>
                </a:lnTo>
                <a:lnTo>
                  <a:pt x="1120" y="24"/>
                </a:lnTo>
                <a:lnTo>
                  <a:pt x="1121" y="24"/>
                </a:lnTo>
                <a:lnTo>
                  <a:pt x="1122" y="24"/>
                </a:lnTo>
                <a:lnTo>
                  <a:pt x="1122" y="24"/>
                </a:lnTo>
                <a:lnTo>
                  <a:pt x="1123" y="24"/>
                </a:lnTo>
                <a:lnTo>
                  <a:pt x="1124" y="24"/>
                </a:lnTo>
                <a:lnTo>
                  <a:pt x="1125" y="24"/>
                </a:lnTo>
                <a:lnTo>
                  <a:pt x="1126" y="23"/>
                </a:lnTo>
                <a:lnTo>
                  <a:pt x="1127" y="23"/>
                </a:lnTo>
                <a:lnTo>
                  <a:pt x="1130" y="23"/>
                </a:lnTo>
                <a:lnTo>
                  <a:pt x="1132" y="23"/>
                </a:lnTo>
                <a:lnTo>
                  <a:pt x="1134" y="23"/>
                </a:lnTo>
                <a:lnTo>
                  <a:pt x="1138" y="24"/>
                </a:lnTo>
                <a:lnTo>
                  <a:pt x="1140" y="24"/>
                </a:lnTo>
                <a:lnTo>
                  <a:pt x="1141" y="25"/>
                </a:lnTo>
                <a:lnTo>
                  <a:pt x="1141" y="26"/>
                </a:lnTo>
                <a:lnTo>
                  <a:pt x="1142" y="27"/>
                </a:lnTo>
                <a:lnTo>
                  <a:pt x="1145" y="28"/>
                </a:lnTo>
                <a:lnTo>
                  <a:pt x="1147" y="29"/>
                </a:lnTo>
                <a:lnTo>
                  <a:pt x="1149" y="29"/>
                </a:lnTo>
                <a:lnTo>
                  <a:pt x="1151" y="30"/>
                </a:lnTo>
                <a:lnTo>
                  <a:pt x="1151" y="30"/>
                </a:lnTo>
                <a:lnTo>
                  <a:pt x="1152" y="31"/>
                </a:lnTo>
                <a:lnTo>
                  <a:pt x="1153" y="32"/>
                </a:lnTo>
                <a:lnTo>
                  <a:pt x="1154" y="32"/>
                </a:lnTo>
                <a:lnTo>
                  <a:pt x="1154" y="35"/>
                </a:lnTo>
                <a:lnTo>
                  <a:pt x="1154" y="36"/>
                </a:lnTo>
                <a:lnTo>
                  <a:pt x="1154" y="39"/>
                </a:lnTo>
                <a:lnTo>
                  <a:pt x="1153" y="40"/>
                </a:lnTo>
                <a:lnTo>
                  <a:pt x="1152" y="43"/>
                </a:lnTo>
                <a:lnTo>
                  <a:pt x="1151" y="44"/>
                </a:lnTo>
                <a:lnTo>
                  <a:pt x="1150" y="44"/>
                </a:lnTo>
                <a:lnTo>
                  <a:pt x="1150" y="46"/>
                </a:lnTo>
                <a:lnTo>
                  <a:pt x="1150" y="47"/>
                </a:lnTo>
                <a:lnTo>
                  <a:pt x="1151" y="49"/>
                </a:lnTo>
                <a:lnTo>
                  <a:pt x="1151" y="50"/>
                </a:lnTo>
                <a:lnTo>
                  <a:pt x="1151" y="52"/>
                </a:lnTo>
                <a:lnTo>
                  <a:pt x="1151" y="54"/>
                </a:lnTo>
                <a:lnTo>
                  <a:pt x="1151" y="56"/>
                </a:lnTo>
                <a:lnTo>
                  <a:pt x="1151" y="57"/>
                </a:lnTo>
                <a:lnTo>
                  <a:pt x="1150" y="57"/>
                </a:lnTo>
                <a:lnTo>
                  <a:pt x="1149" y="58"/>
                </a:lnTo>
                <a:lnTo>
                  <a:pt x="1148" y="59"/>
                </a:lnTo>
                <a:lnTo>
                  <a:pt x="1148" y="59"/>
                </a:lnTo>
                <a:lnTo>
                  <a:pt x="1147" y="60"/>
                </a:lnTo>
                <a:lnTo>
                  <a:pt x="1146" y="61"/>
                </a:lnTo>
                <a:lnTo>
                  <a:pt x="1145" y="62"/>
                </a:lnTo>
                <a:lnTo>
                  <a:pt x="1144" y="64"/>
                </a:lnTo>
                <a:lnTo>
                  <a:pt x="1144" y="64"/>
                </a:lnTo>
                <a:lnTo>
                  <a:pt x="1143" y="66"/>
                </a:lnTo>
                <a:lnTo>
                  <a:pt x="1143" y="67"/>
                </a:lnTo>
                <a:lnTo>
                  <a:pt x="1143" y="68"/>
                </a:lnTo>
                <a:lnTo>
                  <a:pt x="1143" y="68"/>
                </a:lnTo>
                <a:lnTo>
                  <a:pt x="1144" y="69"/>
                </a:lnTo>
                <a:lnTo>
                  <a:pt x="1144" y="69"/>
                </a:lnTo>
                <a:lnTo>
                  <a:pt x="1145" y="70"/>
                </a:lnTo>
                <a:lnTo>
                  <a:pt x="1147" y="71"/>
                </a:lnTo>
                <a:lnTo>
                  <a:pt x="1148" y="73"/>
                </a:lnTo>
                <a:lnTo>
                  <a:pt x="1148" y="73"/>
                </a:lnTo>
                <a:lnTo>
                  <a:pt x="1148" y="74"/>
                </a:lnTo>
                <a:lnTo>
                  <a:pt x="1149" y="74"/>
                </a:lnTo>
                <a:lnTo>
                  <a:pt x="1150" y="75"/>
                </a:lnTo>
                <a:lnTo>
                  <a:pt x="1150" y="76"/>
                </a:lnTo>
                <a:lnTo>
                  <a:pt x="1150" y="77"/>
                </a:lnTo>
                <a:lnTo>
                  <a:pt x="1151" y="78"/>
                </a:lnTo>
                <a:lnTo>
                  <a:pt x="1152" y="79"/>
                </a:lnTo>
                <a:lnTo>
                  <a:pt x="1153" y="79"/>
                </a:lnTo>
                <a:lnTo>
                  <a:pt x="1154" y="80"/>
                </a:lnTo>
                <a:lnTo>
                  <a:pt x="1156" y="82"/>
                </a:lnTo>
                <a:lnTo>
                  <a:pt x="1156" y="82"/>
                </a:lnTo>
                <a:lnTo>
                  <a:pt x="1157" y="83"/>
                </a:lnTo>
                <a:lnTo>
                  <a:pt x="1158" y="83"/>
                </a:lnTo>
                <a:lnTo>
                  <a:pt x="1159" y="84"/>
                </a:lnTo>
                <a:lnTo>
                  <a:pt x="1160" y="84"/>
                </a:lnTo>
                <a:lnTo>
                  <a:pt x="1160" y="85"/>
                </a:lnTo>
                <a:lnTo>
                  <a:pt x="1161" y="87"/>
                </a:lnTo>
                <a:lnTo>
                  <a:pt x="1162" y="88"/>
                </a:lnTo>
                <a:lnTo>
                  <a:pt x="1162" y="89"/>
                </a:lnTo>
                <a:lnTo>
                  <a:pt x="1162" y="92"/>
                </a:lnTo>
                <a:lnTo>
                  <a:pt x="1163" y="93"/>
                </a:lnTo>
                <a:lnTo>
                  <a:pt x="1163" y="94"/>
                </a:lnTo>
                <a:lnTo>
                  <a:pt x="1164" y="95"/>
                </a:lnTo>
                <a:lnTo>
                  <a:pt x="1164" y="96"/>
                </a:lnTo>
                <a:lnTo>
                  <a:pt x="1164" y="96"/>
                </a:lnTo>
                <a:lnTo>
                  <a:pt x="1164" y="97"/>
                </a:lnTo>
                <a:lnTo>
                  <a:pt x="1164" y="98"/>
                </a:lnTo>
                <a:lnTo>
                  <a:pt x="1164" y="99"/>
                </a:lnTo>
                <a:lnTo>
                  <a:pt x="1165" y="100"/>
                </a:lnTo>
                <a:lnTo>
                  <a:pt x="1166" y="103"/>
                </a:lnTo>
                <a:lnTo>
                  <a:pt x="1167" y="106"/>
                </a:lnTo>
                <a:lnTo>
                  <a:pt x="1168" y="110"/>
                </a:lnTo>
                <a:lnTo>
                  <a:pt x="1169" y="111"/>
                </a:lnTo>
                <a:lnTo>
                  <a:pt x="1169" y="112"/>
                </a:lnTo>
                <a:lnTo>
                  <a:pt x="1169" y="114"/>
                </a:lnTo>
                <a:lnTo>
                  <a:pt x="1169" y="115"/>
                </a:lnTo>
                <a:lnTo>
                  <a:pt x="1169" y="116"/>
                </a:lnTo>
                <a:lnTo>
                  <a:pt x="1170" y="117"/>
                </a:lnTo>
                <a:lnTo>
                  <a:pt x="1170" y="118"/>
                </a:lnTo>
                <a:lnTo>
                  <a:pt x="1171" y="120"/>
                </a:lnTo>
                <a:lnTo>
                  <a:pt x="1172" y="121"/>
                </a:lnTo>
                <a:lnTo>
                  <a:pt x="1175" y="121"/>
                </a:lnTo>
                <a:lnTo>
                  <a:pt x="1176" y="121"/>
                </a:lnTo>
                <a:lnTo>
                  <a:pt x="1176" y="121"/>
                </a:lnTo>
                <a:lnTo>
                  <a:pt x="1177" y="121"/>
                </a:lnTo>
                <a:lnTo>
                  <a:pt x="1177" y="123"/>
                </a:lnTo>
                <a:lnTo>
                  <a:pt x="1177" y="124"/>
                </a:lnTo>
                <a:lnTo>
                  <a:pt x="1177" y="125"/>
                </a:lnTo>
                <a:lnTo>
                  <a:pt x="1177" y="125"/>
                </a:lnTo>
                <a:lnTo>
                  <a:pt x="1177" y="127"/>
                </a:lnTo>
                <a:lnTo>
                  <a:pt x="1177" y="128"/>
                </a:lnTo>
                <a:lnTo>
                  <a:pt x="1178" y="130"/>
                </a:lnTo>
                <a:lnTo>
                  <a:pt x="1178" y="130"/>
                </a:lnTo>
                <a:lnTo>
                  <a:pt x="1178" y="130"/>
                </a:lnTo>
                <a:lnTo>
                  <a:pt x="1178" y="130"/>
                </a:lnTo>
                <a:lnTo>
                  <a:pt x="1179" y="131"/>
                </a:lnTo>
                <a:lnTo>
                  <a:pt x="1179" y="131"/>
                </a:lnTo>
                <a:lnTo>
                  <a:pt x="1180" y="132"/>
                </a:lnTo>
                <a:lnTo>
                  <a:pt x="1180" y="133"/>
                </a:lnTo>
                <a:lnTo>
                  <a:pt x="1180" y="134"/>
                </a:lnTo>
                <a:lnTo>
                  <a:pt x="1180" y="135"/>
                </a:lnTo>
                <a:lnTo>
                  <a:pt x="1180" y="135"/>
                </a:lnTo>
                <a:lnTo>
                  <a:pt x="1179" y="136"/>
                </a:lnTo>
                <a:lnTo>
                  <a:pt x="1178" y="137"/>
                </a:lnTo>
                <a:lnTo>
                  <a:pt x="1178" y="138"/>
                </a:lnTo>
                <a:lnTo>
                  <a:pt x="1178" y="138"/>
                </a:lnTo>
                <a:lnTo>
                  <a:pt x="1177" y="140"/>
                </a:lnTo>
                <a:lnTo>
                  <a:pt x="1177" y="140"/>
                </a:lnTo>
                <a:lnTo>
                  <a:pt x="1176" y="143"/>
                </a:lnTo>
                <a:lnTo>
                  <a:pt x="1176" y="144"/>
                </a:lnTo>
                <a:lnTo>
                  <a:pt x="1176" y="145"/>
                </a:lnTo>
                <a:lnTo>
                  <a:pt x="1176" y="145"/>
                </a:lnTo>
                <a:lnTo>
                  <a:pt x="1177" y="146"/>
                </a:lnTo>
                <a:lnTo>
                  <a:pt x="1177" y="147"/>
                </a:lnTo>
                <a:lnTo>
                  <a:pt x="1178" y="147"/>
                </a:lnTo>
                <a:lnTo>
                  <a:pt x="1178" y="148"/>
                </a:lnTo>
                <a:lnTo>
                  <a:pt x="1178" y="150"/>
                </a:lnTo>
                <a:lnTo>
                  <a:pt x="1179" y="152"/>
                </a:lnTo>
                <a:lnTo>
                  <a:pt x="1178" y="153"/>
                </a:lnTo>
                <a:lnTo>
                  <a:pt x="1178" y="154"/>
                </a:lnTo>
                <a:lnTo>
                  <a:pt x="1177" y="154"/>
                </a:lnTo>
                <a:lnTo>
                  <a:pt x="1176" y="155"/>
                </a:lnTo>
                <a:lnTo>
                  <a:pt x="1175" y="156"/>
                </a:lnTo>
                <a:lnTo>
                  <a:pt x="1173" y="157"/>
                </a:lnTo>
                <a:lnTo>
                  <a:pt x="1173" y="158"/>
                </a:lnTo>
                <a:lnTo>
                  <a:pt x="1172" y="159"/>
                </a:lnTo>
                <a:lnTo>
                  <a:pt x="1172" y="160"/>
                </a:lnTo>
                <a:lnTo>
                  <a:pt x="1171" y="160"/>
                </a:lnTo>
                <a:lnTo>
                  <a:pt x="1171" y="162"/>
                </a:lnTo>
                <a:lnTo>
                  <a:pt x="1170" y="163"/>
                </a:lnTo>
                <a:lnTo>
                  <a:pt x="1171" y="166"/>
                </a:lnTo>
                <a:lnTo>
                  <a:pt x="1171" y="166"/>
                </a:lnTo>
                <a:lnTo>
                  <a:pt x="1172" y="169"/>
                </a:lnTo>
                <a:lnTo>
                  <a:pt x="1172" y="170"/>
                </a:lnTo>
                <a:lnTo>
                  <a:pt x="1172" y="171"/>
                </a:lnTo>
                <a:lnTo>
                  <a:pt x="1173" y="172"/>
                </a:lnTo>
                <a:lnTo>
                  <a:pt x="1173" y="173"/>
                </a:lnTo>
                <a:lnTo>
                  <a:pt x="1172" y="174"/>
                </a:lnTo>
                <a:lnTo>
                  <a:pt x="1172" y="175"/>
                </a:lnTo>
                <a:lnTo>
                  <a:pt x="1172" y="176"/>
                </a:lnTo>
                <a:lnTo>
                  <a:pt x="1172" y="177"/>
                </a:lnTo>
                <a:lnTo>
                  <a:pt x="1172" y="178"/>
                </a:lnTo>
                <a:lnTo>
                  <a:pt x="1171" y="179"/>
                </a:lnTo>
                <a:lnTo>
                  <a:pt x="1171" y="180"/>
                </a:lnTo>
                <a:lnTo>
                  <a:pt x="1171" y="180"/>
                </a:lnTo>
                <a:lnTo>
                  <a:pt x="1171" y="181"/>
                </a:lnTo>
                <a:lnTo>
                  <a:pt x="1172" y="183"/>
                </a:lnTo>
                <a:lnTo>
                  <a:pt x="1172" y="184"/>
                </a:lnTo>
                <a:lnTo>
                  <a:pt x="1172" y="186"/>
                </a:lnTo>
                <a:lnTo>
                  <a:pt x="1172" y="187"/>
                </a:lnTo>
                <a:lnTo>
                  <a:pt x="1173" y="188"/>
                </a:lnTo>
                <a:lnTo>
                  <a:pt x="1174" y="188"/>
                </a:lnTo>
                <a:lnTo>
                  <a:pt x="1175" y="188"/>
                </a:lnTo>
                <a:lnTo>
                  <a:pt x="1176" y="187"/>
                </a:lnTo>
                <a:lnTo>
                  <a:pt x="1176" y="187"/>
                </a:lnTo>
                <a:lnTo>
                  <a:pt x="1177" y="187"/>
                </a:lnTo>
                <a:lnTo>
                  <a:pt x="1178" y="190"/>
                </a:lnTo>
                <a:lnTo>
                  <a:pt x="1178" y="190"/>
                </a:lnTo>
                <a:lnTo>
                  <a:pt x="1179" y="191"/>
                </a:lnTo>
                <a:lnTo>
                  <a:pt x="1179" y="191"/>
                </a:lnTo>
                <a:lnTo>
                  <a:pt x="1179" y="193"/>
                </a:lnTo>
                <a:lnTo>
                  <a:pt x="1179" y="193"/>
                </a:lnTo>
                <a:lnTo>
                  <a:pt x="1180" y="194"/>
                </a:lnTo>
                <a:lnTo>
                  <a:pt x="1179" y="195"/>
                </a:lnTo>
                <a:lnTo>
                  <a:pt x="1179" y="196"/>
                </a:lnTo>
                <a:lnTo>
                  <a:pt x="1179" y="196"/>
                </a:lnTo>
                <a:lnTo>
                  <a:pt x="1178" y="197"/>
                </a:lnTo>
                <a:lnTo>
                  <a:pt x="1178" y="198"/>
                </a:lnTo>
                <a:lnTo>
                  <a:pt x="1178" y="199"/>
                </a:lnTo>
                <a:lnTo>
                  <a:pt x="1178" y="201"/>
                </a:lnTo>
                <a:lnTo>
                  <a:pt x="1178" y="204"/>
                </a:lnTo>
                <a:lnTo>
                  <a:pt x="1178" y="205"/>
                </a:lnTo>
                <a:lnTo>
                  <a:pt x="1178" y="206"/>
                </a:lnTo>
                <a:lnTo>
                  <a:pt x="1178" y="206"/>
                </a:lnTo>
                <a:lnTo>
                  <a:pt x="1178" y="207"/>
                </a:lnTo>
                <a:lnTo>
                  <a:pt x="1179" y="208"/>
                </a:lnTo>
                <a:lnTo>
                  <a:pt x="1179" y="209"/>
                </a:lnTo>
                <a:lnTo>
                  <a:pt x="1179" y="210"/>
                </a:lnTo>
                <a:lnTo>
                  <a:pt x="1179" y="211"/>
                </a:lnTo>
                <a:lnTo>
                  <a:pt x="1179" y="212"/>
                </a:lnTo>
                <a:lnTo>
                  <a:pt x="1180" y="213"/>
                </a:lnTo>
                <a:lnTo>
                  <a:pt x="1181" y="213"/>
                </a:lnTo>
                <a:lnTo>
                  <a:pt x="1181" y="214"/>
                </a:lnTo>
                <a:lnTo>
                  <a:pt x="1182" y="215"/>
                </a:lnTo>
                <a:lnTo>
                  <a:pt x="1182" y="217"/>
                </a:lnTo>
                <a:lnTo>
                  <a:pt x="1182" y="218"/>
                </a:lnTo>
                <a:lnTo>
                  <a:pt x="1182" y="219"/>
                </a:lnTo>
                <a:lnTo>
                  <a:pt x="1182" y="220"/>
                </a:lnTo>
                <a:lnTo>
                  <a:pt x="1182" y="220"/>
                </a:lnTo>
                <a:lnTo>
                  <a:pt x="1182" y="221"/>
                </a:lnTo>
                <a:lnTo>
                  <a:pt x="1182" y="222"/>
                </a:lnTo>
                <a:lnTo>
                  <a:pt x="1182" y="223"/>
                </a:lnTo>
                <a:lnTo>
                  <a:pt x="1182" y="224"/>
                </a:lnTo>
                <a:lnTo>
                  <a:pt x="1183" y="226"/>
                </a:lnTo>
                <a:lnTo>
                  <a:pt x="1185" y="227"/>
                </a:lnTo>
                <a:lnTo>
                  <a:pt x="1186" y="227"/>
                </a:lnTo>
                <a:lnTo>
                  <a:pt x="1187" y="228"/>
                </a:lnTo>
                <a:lnTo>
                  <a:pt x="1188" y="228"/>
                </a:lnTo>
                <a:lnTo>
                  <a:pt x="1189" y="229"/>
                </a:lnTo>
                <a:lnTo>
                  <a:pt x="1189" y="230"/>
                </a:lnTo>
                <a:lnTo>
                  <a:pt x="1190" y="230"/>
                </a:lnTo>
                <a:lnTo>
                  <a:pt x="1190" y="230"/>
                </a:lnTo>
                <a:lnTo>
                  <a:pt x="1191" y="232"/>
                </a:lnTo>
                <a:lnTo>
                  <a:pt x="1191" y="233"/>
                </a:lnTo>
                <a:lnTo>
                  <a:pt x="1192" y="234"/>
                </a:lnTo>
                <a:lnTo>
                  <a:pt x="1192" y="234"/>
                </a:lnTo>
                <a:lnTo>
                  <a:pt x="1192" y="235"/>
                </a:lnTo>
                <a:lnTo>
                  <a:pt x="1193" y="236"/>
                </a:lnTo>
                <a:lnTo>
                  <a:pt x="1192" y="237"/>
                </a:lnTo>
                <a:lnTo>
                  <a:pt x="1193" y="237"/>
                </a:lnTo>
                <a:lnTo>
                  <a:pt x="1193" y="240"/>
                </a:lnTo>
                <a:lnTo>
                  <a:pt x="1192" y="240"/>
                </a:lnTo>
                <a:lnTo>
                  <a:pt x="1192" y="240"/>
                </a:lnTo>
                <a:lnTo>
                  <a:pt x="1193" y="241"/>
                </a:lnTo>
                <a:lnTo>
                  <a:pt x="1193" y="242"/>
                </a:lnTo>
                <a:lnTo>
                  <a:pt x="1193" y="244"/>
                </a:lnTo>
                <a:lnTo>
                  <a:pt x="1194" y="245"/>
                </a:lnTo>
                <a:lnTo>
                  <a:pt x="1195" y="246"/>
                </a:lnTo>
                <a:lnTo>
                  <a:pt x="1196" y="247"/>
                </a:lnTo>
                <a:lnTo>
                  <a:pt x="1196" y="247"/>
                </a:lnTo>
                <a:lnTo>
                  <a:pt x="1197" y="248"/>
                </a:lnTo>
                <a:lnTo>
                  <a:pt x="1197" y="249"/>
                </a:lnTo>
                <a:lnTo>
                  <a:pt x="1197" y="249"/>
                </a:lnTo>
                <a:lnTo>
                  <a:pt x="1198" y="250"/>
                </a:lnTo>
                <a:lnTo>
                  <a:pt x="1199" y="250"/>
                </a:lnTo>
                <a:lnTo>
                  <a:pt x="1200" y="250"/>
                </a:lnTo>
                <a:lnTo>
                  <a:pt x="1200" y="251"/>
                </a:lnTo>
                <a:lnTo>
                  <a:pt x="1201" y="251"/>
                </a:lnTo>
                <a:lnTo>
                  <a:pt x="1201" y="252"/>
                </a:lnTo>
                <a:lnTo>
                  <a:pt x="1201" y="253"/>
                </a:lnTo>
                <a:lnTo>
                  <a:pt x="1200" y="257"/>
                </a:lnTo>
                <a:lnTo>
                  <a:pt x="1200" y="257"/>
                </a:lnTo>
                <a:lnTo>
                  <a:pt x="1200" y="259"/>
                </a:lnTo>
                <a:lnTo>
                  <a:pt x="1201" y="259"/>
                </a:lnTo>
                <a:lnTo>
                  <a:pt x="1201" y="260"/>
                </a:lnTo>
                <a:lnTo>
                  <a:pt x="1201" y="260"/>
                </a:lnTo>
                <a:lnTo>
                  <a:pt x="1201" y="261"/>
                </a:lnTo>
                <a:lnTo>
                  <a:pt x="1200" y="261"/>
                </a:lnTo>
                <a:lnTo>
                  <a:pt x="1200" y="262"/>
                </a:lnTo>
                <a:lnTo>
                  <a:pt x="1201" y="263"/>
                </a:lnTo>
                <a:lnTo>
                  <a:pt x="1201" y="264"/>
                </a:lnTo>
                <a:lnTo>
                  <a:pt x="1201" y="265"/>
                </a:lnTo>
                <a:lnTo>
                  <a:pt x="1201" y="266"/>
                </a:lnTo>
                <a:lnTo>
                  <a:pt x="1204" y="266"/>
                </a:lnTo>
                <a:lnTo>
                  <a:pt x="1204" y="267"/>
                </a:lnTo>
                <a:lnTo>
                  <a:pt x="1205" y="267"/>
                </a:lnTo>
                <a:lnTo>
                  <a:pt x="1206" y="267"/>
                </a:lnTo>
                <a:lnTo>
                  <a:pt x="1207" y="269"/>
                </a:lnTo>
                <a:lnTo>
                  <a:pt x="1206" y="270"/>
                </a:lnTo>
                <a:lnTo>
                  <a:pt x="1206" y="271"/>
                </a:lnTo>
                <a:lnTo>
                  <a:pt x="1206" y="271"/>
                </a:lnTo>
                <a:lnTo>
                  <a:pt x="1205" y="271"/>
                </a:lnTo>
                <a:lnTo>
                  <a:pt x="1205" y="273"/>
                </a:lnTo>
                <a:lnTo>
                  <a:pt x="1206" y="274"/>
                </a:lnTo>
                <a:lnTo>
                  <a:pt x="1204" y="275"/>
                </a:lnTo>
                <a:lnTo>
                  <a:pt x="1204" y="276"/>
                </a:lnTo>
                <a:lnTo>
                  <a:pt x="1203" y="276"/>
                </a:lnTo>
                <a:lnTo>
                  <a:pt x="1203" y="278"/>
                </a:lnTo>
                <a:lnTo>
                  <a:pt x="1202" y="278"/>
                </a:lnTo>
                <a:lnTo>
                  <a:pt x="1201" y="280"/>
                </a:lnTo>
                <a:lnTo>
                  <a:pt x="1200" y="280"/>
                </a:lnTo>
                <a:lnTo>
                  <a:pt x="1198" y="281"/>
                </a:lnTo>
                <a:lnTo>
                  <a:pt x="1197" y="282"/>
                </a:lnTo>
                <a:lnTo>
                  <a:pt x="1198" y="283"/>
                </a:lnTo>
                <a:lnTo>
                  <a:pt x="1198" y="283"/>
                </a:lnTo>
                <a:lnTo>
                  <a:pt x="1197" y="283"/>
                </a:lnTo>
                <a:lnTo>
                  <a:pt x="1197" y="284"/>
                </a:lnTo>
                <a:lnTo>
                  <a:pt x="1197" y="284"/>
                </a:lnTo>
                <a:lnTo>
                  <a:pt x="1197" y="285"/>
                </a:lnTo>
                <a:lnTo>
                  <a:pt x="1196" y="285"/>
                </a:lnTo>
                <a:lnTo>
                  <a:pt x="1196" y="286"/>
                </a:lnTo>
                <a:lnTo>
                  <a:pt x="1195" y="286"/>
                </a:lnTo>
                <a:lnTo>
                  <a:pt x="1194" y="287"/>
                </a:lnTo>
                <a:lnTo>
                  <a:pt x="1195" y="288"/>
                </a:lnTo>
                <a:lnTo>
                  <a:pt x="1195" y="289"/>
                </a:lnTo>
                <a:lnTo>
                  <a:pt x="1194" y="290"/>
                </a:lnTo>
                <a:lnTo>
                  <a:pt x="1194" y="290"/>
                </a:lnTo>
                <a:lnTo>
                  <a:pt x="1193" y="291"/>
                </a:lnTo>
                <a:lnTo>
                  <a:pt x="1194" y="292"/>
                </a:lnTo>
                <a:lnTo>
                  <a:pt x="1195" y="293"/>
                </a:lnTo>
                <a:lnTo>
                  <a:pt x="1194" y="294"/>
                </a:lnTo>
                <a:lnTo>
                  <a:pt x="1194" y="294"/>
                </a:lnTo>
                <a:lnTo>
                  <a:pt x="1195" y="294"/>
                </a:lnTo>
                <a:lnTo>
                  <a:pt x="1196" y="295"/>
                </a:lnTo>
                <a:lnTo>
                  <a:pt x="1197" y="296"/>
                </a:lnTo>
                <a:lnTo>
                  <a:pt x="1196" y="297"/>
                </a:lnTo>
                <a:lnTo>
                  <a:pt x="1195" y="298"/>
                </a:lnTo>
                <a:lnTo>
                  <a:pt x="1196" y="298"/>
                </a:lnTo>
                <a:lnTo>
                  <a:pt x="1197" y="299"/>
                </a:lnTo>
                <a:lnTo>
                  <a:pt x="1197" y="300"/>
                </a:lnTo>
                <a:lnTo>
                  <a:pt x="1197" y="301"/>
                </a:lnTo>
                <a:lnTo>
                  <a:pt x="1196" y="301"/>
                </a:lnTo>
                <a:lnTo>
                  <a:pt x="1195" y="301"/>
                </a:lnTo>
                <a:lnTo>
                  <a:pt x="1194" y="302"/>
                </a:lnTo>
                <a:lnTo>
                  <a:pt x="1193" y="302"/>
                </a:lnTo>
                <a:lnTo>
                  <a:pt x="1192" y="302"/>
                </a:lnTo>
                <a:lnTo>
                  <a:pt x="1192" y="302"/>
                </a:lnTo>
                <a:lnTo>
                  <a:pt x="1192" y="303"/>
                </a:lnTo>
                <a:lnTo>
                  <a:pt x="1191" y="304"/>
                </a:lnTo>
                <a:lnTo>
                  <a:pt x="1190" y="303"/>
                </a:lnTo>
                <a:lnTo>
                  <a:pt x="1190" y="304"/>
                </a:lnTo>
                <a:lnTo>
                  <a:pt x="1189" y="304"/>
                </a:lnTo>
                <a:lnTo>
                  <a:pt x="1188" y="304"/>
                </a:lnTo>
                <a:lnTo>
                  <a:pt x="1188" y="305"/>
                </a:lnTo>
                <a:lnTo>
                  <a:pt x="1188" y="306"/>
                </a:lnTo>
                <a:lnTo>
                  <a:pt x="1189" y="306"/>
                </a:lnTo>
                <a:lnTo>
                  <a:pt x="1188" y="307"/>
                </a:lnTo>
                <a:lnTo>
                  <a:pt x="1188" y="307"/>
                </a:lnTo>
                <a:lnTo>
                  <a:pt x="1187" y="307"/>
                </a:lnTo>
                <a:lnTo>
                  <a:pt x="1186" y="307"/>
                </a:lnTo>
                <a:lnTo>
                  <a:pt x="1186" y="308"/>
                </a:lnTo>
                <a:lnTo>
                  <a:pt x="1184" y="309"/>
                </a:lnTo>
                <a:lnTo>
                  <a:pt x="1184" y="308"/>
                </a:lnTo>
                <a:lnTo>
                  <a:pt x="1184" y="307"/>
                </a:lnTo>
                <a:lnTo>
                  <a:pt x="1183" y="307"/>
                </a:lnTo>
                <a:lnTo>
                  <a:pt x="1182" y="306"/>
                </a:lnTo>
                <a:lnTo>
                  <a:pt x="1182" y="306"/>
                </a:lnTo>
                <a:lnTo>
                  <a:pt x="1181" y="306"/>
                </a:lnTo>
                <a:lnTo>
                  <a:pt x="1179" y="306"/>
                </a:lnTo>
                <a:lnTo>
                  <a:pt x="1178" y="305"/>
                </a:lnTo>
                <a:lnTo>
                  <a:pt x="1178" y="306"/>
                </a:lnTo>
                <a:lnTo>
                  <a:pt x="1177" y="305"/>
                </a:lnTo>
                <a:lnTo>
                  <a:pt x="1176" y="305"/>
                </a:lnTo>
                <a:lnTo>
                  <a:pt x="1176" y="305"/>
                </a:lnTo>
                <a:lnTo>
                  <a:pt x="1176" y="306"/>
                </a:lnTo>
                <a:lnTo>
                  <a:pt x="1175" y="307"/>
                </a:lnTo>
                <a:lnTo>
                  <a:pt x="1174" y="307"/>
                </a:lnTo>
                <a:lnTo>
                  <a:pt x="1174" y="308"/>
                </a:lnTo>
                <a:lnTo>
                  <a:pt x="1174" y="309"/>
                </a:lnTo>
                <a:lnTo>
                  <a:pt x="1174" y="310"/>
                </a:lnTo>
                <a:lnTo>
                  <a:pt x="1175" y="310"/>
                </a:lnTo>
                <a:lnTo>
                  <a:pt x="1175" y="310"/>
                </a:lnTo>
                <a:lnTo>
                  <a:pt x="1175" y="311"/>
                </a:lnTo>
                <a:lnTo>
                  <a:pt x="1174" y="312"/>
                </a:lnTo>
                <a:lnTo>
                  <a:pt x="1174" y="312"/>
                </a:lnTo>
                <a:lnTo>
                  <a:pt x="1174" y="313"/>
                </a:lnTo>
                <a:lnTo>
                  <a:pt x="1175" y="315"/>
                </a:lnTo>
                <a:lnTo>
                  <a:pt x="1175" y="316"/>
                </a:lnTo>
                <a:lnTo>
                  <a:pt x="1176" y="316"/>
                </a:lnTo>
                <a:lnTo>
                  <a:pt x="1177" y="316"/>
                </a:lnTo>
                <a:lnTo>
                  <a:pt x="1177" y="316"/>
                </a:lnTo>
                <a:lnTo>
                  <a:pt x="1178" y="316"/>
                </a:lnTo>
                <a:lnTo>
                  <a:pt x="1178" y="317"/>
                </a:lnTo>
                <a:lnTo>
                  <a:pt x="1179" y="317"/>
                </a:lnTo>
                <a:lnTo>
                  <a:pt x="1180" y="318"/>
                </a:lnTo>
                <a:lnTo>
                  <a:pt x="1180" y="317"/>
                </a:lnTo>
                <a:lnTo>
                  <a:pt x="1181" y="317"/>
                </a:lnTo>
                <a:lnTo>
                  <a:pt x="1182" y="318"/>
                </a:lnTo>
                <a:lnTo>
                  <a:pt x="1183" y="318"/>
                </a:lnTo>
                <a:lnTo>
                  <a:pt x="1185" y="318"/>
                </a:lnTo>
                <a:lnTo>
                  <a:pt x="1186" y="319"/>
                </a:lnTo>
                <a:lnTo>
                  <a:pt x="1186" y="320"/>
                </a:lnTo>
                <a:lnTo>
                  <a:pt x="1187" y="320"/>
                </a:lnTo>
                <a:lnTo>
                  <a:pt x="1187" y="321"/>
                </a:lnTo>
                <a:lnTo>
                  <a:pt x="1187" y="321"/>
                </a:lnTo>
                <a:lnTo>
                  <a:pt x="1188" y="322"/>
                </a:lnTo>
                <a:lnTo>
                  <a:pt x="1188" y="323"/>
                </a:lnTo>
                <a:lnTo>
                  <a:pt x="1187" y="324"/>
                </a:lnTo>
                <a:lnTo>
                  <a:pt x="1188" y="324"/>
                </a:lnTo>
                <a:lnTo>
                  <a:pt x="1189" y="325"/>
                </a:lnTo>
                <a:lnTo>
                  <a:pt x="1190" y="325"/>
                </a:lnTo>
                <a:lnTo>
                  <a:pt x="1190" y="326"/>
                </a:lnTo>
                <a:lnTo>
                  <a:pt x="1191" y="327"/>
                </a:lnTo>
                <a:lnTo>
                  <a:pt x="1191" y="328"/>
                </a:lnTo>
                <a:lnTo>
                  <a:pt x="1192" y="329"/>
                </a:lnTo>
                <a:lnTo>
                  <a:pt x="1192" y="329"/>
                </a:lnTo>
                <a:lnTo>
                  <a:pt x="1194" y="329"/>
                </a:lnTo>
                <a:lnTo>
                  <a:pt x="1194" y="330"/>
                </a:lnTo>
                <a:lnTo>
                  <a:pt x="1194" y="330"/>
                </a:lnTo>
                <a:lnTo>
                  <a:pt x="1195" y="331"/>
                </a:lnTo>
                <a:lnTo>
                  <a:pt x="1196" y="331"/>
                </a:lnTo>
                <a:lnTo>
                  <a:pt x="1196" y="332"/>
                </a:lnTo>
                <a:lnTo>
                  <a:pt x="1197" y="331"/>
                </a:lnTo>
                <a:lnTo>
                  <a:pt x="1197" y="332"/>
                </a:lnTo>
                <a:lnTo>
                  <a:pt x="1198" y="332"/>
                </a:lnTo>
                <a:lnTo>
                  <a:pt x="1199" y="333"/>
                </a:lnTo>
                <a:lnTo>
                  <a:pt x="1199" y="334"/>
                </a:lnTo>
                <a:lnTo>
                  <a:pt x="1200" y="335"/>
                </a:lnTo>
                <a:lnTo>
                  <a:pt x="1201" y="335"/>
                </a:lnTo>
                <a:lnTo>
                  <a:pt x="1201" y="335"/>
                </a:lnTo>
                <a:lnTo>
                  <a:pt x="1203" y="335"/>
                </a:lnTo>
                <a:lnTo>
                  <a:pt x="1203" y="335"/>
                </a:lnTo>
                <a:lnTo>
                  <a:pt x="1204" y="336"/>
                </a:lnTo>
                <a:lnTo>
                  <a:pt x="1205" y="336"/>
                </a:lnTo>
                <a:lnTo>
                  <a:pt x="1206" y="338"/>
                </a:lnTo>
                <a:lnTo>
                  <a:pt x="1208" y="338"/>
                </a:lnTo>
                <a:lnTo>
                  <a:pt x="1209" y="338"/>
                </a:lnTo>
                <a:lnTo>
                  <a:pt x="1209" y="339"/>
                </a:lnTo>
                <a:lnTo>
                  <a:pt x="1210" y="340"/>
                </a:lnTo>
                <a:lnTo>
                  <a:pt x="1210" y="340"/>
                </a:lnTo>
                <a:lnTo>
                  <a:pt x="1212" y="341"/>
                </a:lnTo>
                <a:lnTo>
                  <a:pt x="1212" y="341"/>
                </a:lnTo>
                <a:lnTo>
                  <a:pt x="1213" y="341"/>
                </a:lnTo>
                <a:lnTo>
                  <a:pt x="1213" y="341"/>
                </a:lnTo>
                <a:lnTo>
                  <a:pt x="1214" y="342"/>
                </a:lnTo>
                <a:lnTo>
                  <a:pt x="1214" y="343"/>
                </a:lnTo>
                <a:lnTo>
                  <a:pt x="1215" y="344"/>
                </a:lnTo>
                <a:lnTo>
                  <a:pt x="1214" y="345"/>
                </a:lnTo>
                <a:lnTo>
                  <a:pt x="1214" y="345"/>
                </a:lnTo>
                <a:lnTo>
                  <a:pt x="1215" y="346"/>
                </a:lnTo>
                <a:lnTo>
                  <a:pt x="1216" y="347"/>
                </a:lnTo>
                <a:lnTo>
                  <a:pt x="1216" y="348"/>
                </a:lnTo>
                <a:lnTo>
                  <a:pt x="1217" y="348"/>
                </a:lnTo>
                <a:lnTo>
                  <a:pt x="1219" y="348"/>
                </a:lnTo>
                <a:lnTo>
                  <a:pt x="1220" y="348"/>
                </a:lnTo>
                <a:lnTo>
                  <a:pt x="1221" y="349"/>
                </a:lnTo>
                <a:lnTo>
                  <a:pt x="1221" y="349"/>
                </a:lnTo>
                <a:lnTo>
                  <a:pt x="1223" y="350"/>
                </a:lnTo>
                <a:lnTo>
                  <a:pt x="1223" y="351"/>
                </a:lnTo>
                <a:lnTo>
                  <a:pt x="1224" y="351"/>
                </a:lnTo>
                <a:lnTo>
                  <a:pt x="1225" y="352"/>
                </a:lnTo>
                <a:lnTo>
                  <a:pt x="1225" y="353"/>
                </a:lnTo>
                <a:lnTo>
                  <a:pt x="1226" y="355"/>
                </a:lnTo>
                <a:lnTo>
                  <a:pt x="1227" y="356"/>
                </a:lnTo>
                <a:lnTo>
                  <a:pt x="1227" y="358"/>
                </a:lnTo>
                <a:lnTo>
                  <a:pt x="1227" y="359"/>
                </a:lnTo>
                <a:lnTo>
                  <a:pt x="1227" y="360"/>
                </a:lnTo>
                <a:lnTo>
                  <a:pt x="1228" y="361"/>
                </a:lnTo>
                <a:lnTo>
                  <a:pt x="1229" y="362"/>
                </a:lnTo>
                <a:lnTo>
                  <a:pt x="1229" y="362"/>
                </a:lnTo>
                <a:lnTo>
                  <a:pt x="1230" y="363"/>
                </a:lnTo>
                <a:lnTo>
                  <a:pt x="1230" y="364"/>
                </a:lnTo>
                <a:lnTo>
                  <a:pt x="1231" y="365"/>
                </a:lnTo>
                <a:lnTo>
                  <a:pt x="1231" y="366"/>
                </a:lnTo>
                <a:lnTo>
                  <a:pt x="1232" y="369"/>
                </a:lnTo>
                <a:lnTo>
                  <a:pt x="1232" y="369"/>
                </a:lnTo>
                <a:lnTo>
                  <a:pt x="1234" y="371"/>
                </a:lnTo>
                <a:lnTo>
                  <a:pt x="1236" y="373"/>
                </a:lnTo>
                <a:lnTo>
                  <a:pt x="1236" y="374"/>
                </a:lnTo>
                <a:lnTo>
                  <a:pt x="1236" y="374"/>
                </a:lnTo>
                <a:lnTo>
                  <a:pt x="1236" y="376"/>
                </a:lnTo>
                <a:lnTo>
                  <a:pt x="1236" y="377"/>
                </a:lnTo>
                <a:lnTo>
                  <a:pt x="1237" y="378"/>
                </a:lnTo>
                <a:lnTo>
                  <a:pt x="1237" y="379"/>
                </a:lnTo>
                <a:lnTo>
                  <a:pt x="1238" y="379"/>
                </a:lnTo>
                <a:lnTo>
                  <a:pt x="1239" y="379"/>
                </a:lnTo>
                <a:lnTo>
                  <a:pt x="1240" y="379"/>
                </a:lnTo>
                <a:lnTo>
                  <a:pt x="1242" y="379"/>
                </a:lnTo>
                <a:lnTo>
                  <a:pt x="1243" y="379"/>
                </a:lnTo>
                <a:lnTo>
                  <a:pt x="1245" y="379"/>
                </a:lnTo>
                <a:lnTo>
                  <a:pt x="1246" y="379"/>
                </a:lnTo>
                <a:lnTo>
                  <a:pt x="1247" y="379"/>
                </a:lnTo>
                <a:lnTo>
                  <a:pt x="1247" y="378"/>
                </a:lnTo>
                <a:lnTo>
                  <a:pt x="1248" y="377"/>
                </a:lnTo>
                <a:lnTo>
                  <a:pt x="1248" y="377"/>
                </a:lnTo>
                <a:lnTo>
                  <a:pt x="1250" y="377"/>
                </a:lnTo>
                <a:lnTo>
                  <a:pt x="1251" y="378"/>
                </a:lnTo>
                <a:lnTo>
                  <a:pt x="1252" y="378"/>
                </a:lnTo>
                <a:lnTo>
                  <a:pt x="1254" y="378"/>
                </a:lnTo>
                <a:lnTo>
                  <a:pt x="1254" y="379"/>
                </a:lnTo>
                <a:lnTo>
                  <a:pt x="1255" y="380"/>
                </a:lnTo>
                <a:lnTo>
                  <a:pt x="1256" y="380"/>
                </a:lnTo>
                <a:lnTo>
                  <a:pt x="1257" y="381"/>
                </a:lnTo>
                <a:lnTo>
                  <a:pt x="1258" y="381"/>
                </a:lnTo>
                <a:lnTo>
                  <a:pt x="1258" y="381"/>
                </a:lnTo>
                <a:lnTo>
                  <a:pt x="1259" y="381"/>
                </a:lnTo>
                <a:lnTo>
                  <a:pt x="1262" y="382"/>
                </a:lnTo>
                <a:lnTo>
                  <a:pt x="1263" y="382"/>
                </a:lnTo>
                <a:lnTo>
                  <a:pt x="1264" y="383"/>
                </a:lnTo>
                <a:lnTo>
                  <a:pt x="1265" y="383"/>
                </a:lnTo>
                <a:lnTo>
                  <a:pt x="1266" y="383"/>
                </a:lnTo>
                <a:lnTo>
                  <a:pt x="1267" y="384"/>
                </a:lnTo>
                <a:lnTo>
                  <a:pt x="1268" y="384"/>
                </a:lnTo>
                <a:lnTo>
                  <a:pt x="1270" y="386"/>
                </a:lnTo>
                <a:lnTo>
                  <a:pt x="1271" y="387"/>
                </a:lnTo>
                <a:lnTo>
                  <a:pt x="1272" y="389"/>
                </a:lnTo>
                <a:lnTo>
                  <a:pt x="1272" y="390"/>
                </a:lnTo>
                <a:lnTo>
                  <a:pt x="1273" y="391"/>
                </a:lnTo>
                <a:lnTo>
                  <a:pt x="1274" y="392"/>
                </a:lnTo>
                <a:lnTo>
                  <a:pt x="1275" y="393"/>
                </a:lnTo>
                <a:lnTo>
                  <a:pt x="1275" y="393"/>
                </a:lnTo>
                <a:lnTo>
                  <a:pt x="1276" y="394"/>
                </a:lnTo>
                <a:lnTo>
                  <a:pt x="1277" y="395"/>
                </a:lnTo>
                <a:lnTo>
                  <a:pt x="1278" y="396"/>
                </a:lnTo>
                <a:lnTo>
                  <a:pt x="1279" y="397"/>
                </a:lnTo>
                <a:lnTo>
                  <a:pt x="1279" y="397"/>
                </a:lnTo>
                <a:lnTo>
                  <a:pt x="1280" y="398"/>
                </a:lnTo>
                <a:lnTo>
                  <a:pt x="1281" y="398"/>
                </a:lnTo>
                <a:lnTo>
                  <a:pt x="1281" y="397"/>
                </a:lnTo>
                <a:lnTo>
                  <a:pt x="1281" y="396"/>
                </a:lnTo>
                <a:lnTo>
                  <a:pt x="1281" y="395"/>
                </a:lnTo>
                <a:lnTo>
                  <a:pt x="1281" y="394"/>
                </a:lnTo>
                <a:lnTo>
                  <a:pt x="1281" y="393"/>
                </a:lnTo>
                <a:lnTo>
                  <a:pt x="1281" y="392"/>
                </a:lnTo>
                <a:lnTo>
                  <a:pt x="1281" y="391"/>
                </a:lnTo>
                <a:lnTo>
                  <a:pt x="1279" y="391"/>
                </a:lnTo>
                <a:lnTo>
                  <a:pt x="1278" y="391"/>
                </a:lnTo>
                <a:lnTo>
                  <a:pt x="1278" y="390"/>
                </a:lnTo>
                <a:lnTo>
                  <a:pt x="1277" y="390"/>
                </a:lnTo>
                <a:lnTo>
                  <a:pt x="1276" y="389"/>
                </a:lnTo>
                <a:lnTo>
                  <a:pt x="1276" y="387"/>
                </a:lnTo>
                <a:lnTo>
                  <a:pt x="1275" y="386"/>
                </a:lnTo>
                <a:lnTo>
                  <a:pt x="1275" y="386"/>
                </a:lnTo>
                <a:lnTo>
                  <a:pt x="1275" y="385"/>
                </a:lnTo>
                <a:lnTo>
                  <a:pt x="1274" y="384"/>
                </a:lnTo>
                <a:lnTo>
                  <a:pt x="1275" y="383"/>
                </a:lnTo>
                <a:lnTo>
                  <a:pt x="1273" y="382"/>
                </a:lnTo>
                <a:lnTo>
                  <a:pt x="1272" y="382"/>
                </a:lnTo>
                <a:lnTo>
                  <a:pt x="1271" y="382"/>
                </a:lnTo>
                <a:lnTo>
                  <a:pt x="1270" y="381"/>
                </a:lnTo>
                <a:lnTo>
                  <a:pt x="1270" y="380"/>
                </a:lnTo>
                <a:lnTo>
                  <a:pt x="1269" y="380"/>
                </a:lnTo>
                <a:lnTo>
                  <a:pt x="1268" y="380"/>
                </a:lnTo>
                <a:lnTo>
                  <a:pt x="1267" y="380"/>
                </a:lnTo>
                <a:lnTo>
                  <a:pt x="1266" y="379"/>
                </a:lnTo>
                <a:lnTo>
                  <a:pt x="1267" y="377"/>
                </a:lnTo>
                <a:lnTo>
                  <a:pt x="1268" y="376"/>
                </a:lnTo>
                <a:lnTo>
                  <a:pt x="1269" y="375"/>
                </a:lnTo>
                <a:lnTo>
                  <a:pt x="1270" y="374"/>
                </a:lnTo>
                <a:lnTo>
                  <a:pt x="1270" y="373"/>
                </a:lnTo>
                <a:lnTo>
                  <a:pt x="1268" y="371"/>
                </a:lnTo>
                <a:lnTo>
                  <a:pt x="1268" y="371"/>
                </a:lnTo>
                <a:lnTo>
                  <a:pt x="1267" y="370"/>
                </a:lnTo>
                <a:lnTo>
                  <a:pt x="1266" y="369"/>
                </a:lnTo>
                <a:lnTo>
                  <a:pt x="1265" y="369"/>
                </a:lnTo>
                <a:lnTo>
                  <a:pt x="1265" y="368"/>
                </a:lnTo>
                <a:lnTo>
                  <a:pt x="1267" y="367"/>
                </a:lnTo>
                <a:lnTo>
                  <a:pt x="1268" y="366"/>
                </a:lnTo>
                <a:lnTo>
                  <a:pt x="1268" y="365"/>
                </a:lnTo>
                <a:lnTo>
                  <a:pt x="1267" y="363"/>
                </a:lnTo>
                <a:lnTo>
                  <a:pt x="1268" y="363"/>
                </a:lnTo>
                <a:lnTo>
                  <a:pt x="1269" y="361"/>
                </a:lnTo>
                <a:lnTo>
                  <a:pt x="1269" y="360"/>
                </a:lnTo>
                <a:lnTo>
                  <a:pt x="1269" y="359"/>
                </a:lnTo>
                <a:lnTo>
                  <a:pt x="1269" y="358"/>
                </a:lnTo>
                <a:lnTo>
                  <a:pt x="1270" y="357"/>
                </a:lnTo>
                <a:lnTo>
                  <a:pt x="1271" y="357"/>
                </a:lnTo>
                <a:lnTo>
                  <a:pt x="1270" y="356"/>
                </a:lnTo>
                <a:lnTo>
                  <a:pt x="1270" y="354"/>
                </a:lnTo>
                <a:lnTo>
                  <a:pt x="1270" y="353"/>
                </a:lnTo>
                <a:lnTo>
                  <a:pt x="1271" y="352"/>
                </a:lnTo>
                <a:lnTo>
                  <a:pt x="1271" y="351"/>
                </a:lnTo>
                <a:lnTo>
                  <a:pt x="1271" y="350"/>
                </a:lnTo>
                <a:lnTo>
                  <a:pt x="1270" y="350"/>
                </a:lnTo>
                <a:lnTo>
                  <a:pt x="1270" y="349"/>
                </a:lnTo>
                <a:lnTo>
                  <a:pt x="1271" y="348"/>
                </a:lnTo>
                <a:lnTo>
                  <a:pt x="1271" y="347"/>
                </a:lnTo>
                <a:lnTo>
                  <a:pt x="1270" y="347"/>
                </a:lnTo>
                <a:lnTo>
                  <a:pt x="1270" y="346"/>
                </a:lnTo>
                <a:lnTo>
                  <a:pt x="1271" y="345"/>
                </a:lnTo>
                <a:lnTo>
                  <a:pt x="1273" y="345"/>
                </a:lnTo>
                <a:lnTo>
                  <a:pt x="1274" y="345"/>
                </a:lnTo>
                <a:lnTo>
                  <a:pt x="1274" y="344"/>
                </a:lnTo>
                <a:lnTo>
                  <a:pt x="1274" y="343"/>
                </a:lnTo>
                <a:lnTo>
                  <a:pt x="1274" y="342"/>
                </a:lnTo>
                <a:lnTo>
                  <a:pt x="1274" y="341"/>
                </a:lnTo>
                <a:lnTo>
                  <a:pt x="1273" y="340"/>
                </a:lnTo>
                <a:lnTo>
                  <a:pt x="1273" y="340"/>
                </a:lnTo>
                <a:lnTo>
                  <a:pt x="1272" y="339"/>
                </a:lnTo>
                <a:lnTo>
                  <a:pt x="1272" y="338"/>
                </a:lnTo>
                <a:lnTo>
                  <a:pt x="1272" y="336"/>
                </a:lnTo>
                <a:lnTo>
                  <a:pt x="1270" y="336"/>
                </a:lnTo>
                <a:lnTo>
                  <a:pt x="1270" y="336"/>
                </a:lnTo>
                <a:lnTo>
                  <a:pt x="1270" y="335"/>
                </a:lnTo>
                <a:lnTo>
                  <a:pt x="1270" y="333"/>
                </a:lnTo>
                <a:lnTo>
                  <a:pt x="1270" y="332"/>
                </a:lnTo>
                <a:lnTo>
                  <a:pt x="1270" y="331"/>
                </a:lnTo>
                <a:lnTo>
                  <a:pt x="1270" y="330"/>
                </a:lnTo>
                <a:lnTo>
                  <a:pt x="1270" y="329"/>
                </a:lnTo>
                <a:lnTo>
                  <a:pt x="1270" y="329"/>
                </a:lnTo>
                <a:lnTo>
                  <a:pt x="1271" y="328"/>
                </a:lnTo>
                <a:lnTo>
                  <a:pt x="1272" y="327"/>
                </a:lnTo>
                <a:lnTo>
                  <a:pt x="1272" y="326"/>
                </a:lnTo>
                <a:lnTo>
                  <a:pt x="1272" y="324"/>
                </a:lnTo>
                <a:lnTo>
                  <a:pt x="1272" y="323"/>
                </a:lnTo>
                <a:lnTo>
                  <a:pt x="1273" y="323"/>
                </a:lnTo>
                <a:lnTo>
                  <a:pt x="1274" y="322"/>
                </a:lnTo>
                <a:lnTo>
                  <a:pt x="1274" y="321"/>
                </a:lnTo>
                <a:lnTo>
                  <a:pt x="1273" y="321"/>
                </a:lnTo>
                <a:lnTo>
                  <a:pt x="1273" y="319"/>
                </a:lnTo>
                <a:lnTo>
                  <a:pt x="1273" y="318"/>
                </a:lnTo>
                <a:lnTo>
                  <a:pt x="1273" y="317"/>
                </a:lnTo>
                <a:lnTo>
                  <a:pt x="1273" y="316"/>
                </a:lnTo>
                <a:lnTo>
                  <a:pt x="1273" y="316"/>
                </a:lnTo>
                <a:lnTo>
                  <a:pt x="1274" y="314"/>
                </a:lnTo>
                <a:lnTo>
                  <a:pt x="1274" y="313"/>
                </a:lnTo>
                <a:lnTo>
                  <a:pt x="1274" y="312"/>
                </a:lnTo>
                <a:lnTo>
                  <a:pt x="1275" y="312"/>
                </a:lnTo>
                <a:lnTo>
                  <a:pt x="1277" y="311"/>
                </a:lnTo>
                <a:lnTo>
                  <a:pt x="1278" y="310"/>
                </a:lnTo>
                <a:lnTo>
                  <a:pt x="1278" y="310"/>
                </a:lnTo>
                <a:lnTo>
                  <a:pt x="1279" y="309"/>
                </a:lnTo>
                <a:lnTo>
                  <a:pt x="1280" y="309"/>
                </a:lnTo>
                <a:lnTo>
                  <a:pt x="1281" y="308"/>
                </a:lnTo>
                <a:lnTo>
                  <a:pt x="1281" y="306"/>
                </a:lnTo>
                <a:lnTo>
                  <a:pt x="1281" y="305"/>
                </a:lnTo>
                <a:lnTo>
                  <a:pt x="1282" y="303"/>
                </a:lnTo>
                <a:lnTo>
                  <a:pt x="1283" y="302"/>
                </a:lnTo>
                <a:lnTo>
                  <a:pt x="1284" y="302"/>
                </a:lnTo>
                <a:lnTo>
                  <a:pt x="1285" y="302"/>
                </a:lnTo>
                <a:lnTo>
                  <a:pt x="1286" y="301"/>
                </a:lnTo>
                <a:lnTo>
                  <a:pt x="1286" y="300"/>
                </a:lnTo>
                <a:lnTo>
                  <a:pt x="1286" y="300"/>
                </a:lnTo>
                <a:lnTo>
                  <a:pt x="1287" y="300"/>
                </a:lnTo>
                <a:lnTo>
                  <a:pt x="1288" y="299"/>
                </a:lnTo>
                <a:lnTo>
                  <a:pt x="1290" y="298"/>
                </a:lnTo>
                <a:lnTo>
                  <a:pt x="1291" y="297"/>
                </a:lnTo>
                <a:lnTo>
                  <a:pt x="1293" y="297"/>
                </a:lnTo>
                <a:lnTo>
                  <a:pt x="1293" y="296"/>
                </a:lnTo>
                <a:lnTo>
                  <a:pt x="1294" y="295"/>
                </a:lnTo>
                <a:lnTo>
                  <a:pt x="1296" y="296"/>
                </a:lnTo>
                <a:lnTo>
                  <a:pt x="1297" y="296"/>
                </a:lnTo>
                <a:lnTo>
                  <a:pt x="1298" y="295"/>
                </a:lnTo>
                <a:lnTo>
                  <a:pt x="1298" y="294"/>
                </a:lnTo>
                <a:lnTo>
                  <a:pt x="1299" y="294"/>
                </a:lnTo>
                <a:lnTo>
                  <a:pt x="1301" y="293"/>
                </a:lnTo>
                <a:lnTo>
                  <a:pt x="1302" y="294"/>
                </a:lnTo>
                <a:lnTo>
                  <a:pt x="1303" y="293"/>
                </a:lnTo>
                <a:lnTo>
                  <a:pt x="1304" y="293"/>
                </a:lnTo>
                <a:lnTo>
                  <a:pt x="1305" y="292"/>
                </a:lnTo>
                <a:lnTo>
                  <a:pt x="1306" y="292"/>
                </a:lnTo>
                <a:lnTo>
                  <a:pt x="1307" y="292"/>
                </a:lnTo>
                <a:lnTo>
                  <a:pt x="1307" y="290"/>
                </a:lnTo>
                <a:lnTo>
                  <a:pt x="1308" y="289"/>
                </a:lnTo>
                <a:lnTo>
                  <a:pt x="1308" y="288"/>
                </a:lnTo>
                <a:lnTo>
                  <a:pt x="1307" y="288"/>
                </a:lnTo>
                <a:lnTo>
                  <a:pt x="1307" y="286"/>
                </a:lnTo>
                <a:lnTo>
                  <a:pt x="1308" y="285"/>
                </a:lnTo>
                <a:lnTo>
                  <a:pt x="1308" y="285"/>
                </a:lnTo>
                <a:lnTo>
                  <a:pt x="1310" y="286"/>
                </a:lnTo>
                <a:lnTo>
                  <a:pt x="1311" y="286"/>
                </a:lnTo>
                <a:lnTo>
                  <a:pt x="1311" y="286"/>
                </a:lnTo>
                <a:lnTo>
                  <a:pt x="1312" y="286"/>
                </a:lnTo>
                <a:lnTo>
                  <a:pt x="1313" y="287"/>
                </a:lnTo>
                <a:lnTo>
                  <a:pt x="1314" y="287"/>
                </a:lnTo>
                <a:lnTo>
                  <a:pt x="1315" y="286"/>
                </a:lnTo>
                <a:lnTo>
                  <a:pt x="1315" y="285"/>
                </a:lnTo>
                <a:lnTo>
                  <a:pt x="1317" y="285"/>
                </a:lnTo>
                <a:lnTo>
                  <a:pt x="1318" y="285"/>
                </a:lnTo>
                <a:lnTo>
                  <a:pt x="1318" y="286"/>
                </a:lnTo>
                <a:lnTo>
                  <a:pt x="1319" y="286"/>
                </a:lnTo>
                <a:lnTo>
                  <a:pt x="1320" y="285"/>
                </a:lnTo>
                <a:lnTo>
                  <a:pt x="1321" y="285"/>
                </a:lnTo>
                <a:lnTo>
                  <a:pt x="1322" y="286"/>
                </a:lnTo>
                <a:lnTo>
                  <a:pt x="1323" y="286"/>
                </a:lnTo>
                <a:lnTo>
                  <a:pt x="1324" y="287"/>
                </a:lnTo>
                <a:lnTo>
                  <a:pt x="1324" y="288"/>
                </a:lnTo>
                <a:lnTo>
                  <a:pt x="1325" y="289"/>
                </a:lnTo>
                <a:lnTo>
                  <a:pt x="1325" y="290"/>
                </a:lnTo>
                <a:lnTo>
                  <a:pt x="1326" y="290"/>
                </a:lnTo>
                <a:lnTo>
                  <a:pt x="1327" y="291"/>
                </a:lnTo>
                <a:lnTo>
                  <a:pt x="1328" y="291"/>
                </a:lnTo>
                <a:lnTo>
                  <a:pt x="1329" y="291"/>
                </a:lnTo>
                <a:lnTo>
                  <a:pt x="1330" y="292"/>
                </a:lnTo>
                <a:lnTo>
                  <a:pt x="1333" y="292"/>
                </a:lnTo>
                <a:lnTo>
                  <a:pt x="1335" y="292"/>
                </a:lnTo>
                <a:lnTo>
                  <a:pt x="1336" y="291"/>
                </a:lnTo>
                <a:lnTo>
                  <a:pt x="1336" y="292"/>
                </a:lnTo>
                <a:lnTo>
                  <a:pt x="1338" y="292"/>
                </a:lnTo>
                <a:lnTo>
                  <a:pt x="1338" y="291"/>
                </a:lnTo>
                <a:lnTo>
                  <a:pt x="1339" y="291"/>
                </a:lnTo>
                <a:lnTo>
                  <a:pt x="1339" y="293"/>
                </a:lnTo>
                <a:lnTo>
                  <a:pt x="1339" y="294"/>
                </a:lnTo>
                <a:lnTo>
                  <a:pt x="1339" y="295"/>
                </a:lnTo>
                <a:lnTo>
                  <a:pt x="1339" y="296"/>
                </a:lnTo>
                <a:lnTo>
                  <a:pt x="1339" y="297"/>
                </a:lnTo>
                <a:lnTo>
                  <a:pt x="1340" y="298"/>
                </a:lnTo>
                <a:lnTo>
                  <a:pt x="1340" y="299"/>
                </a:lnTo>
                <a:lnTo>
                  <a:pt x="1340" y="299"/>
                </a:lnTo>
                <a:lnTo>
                  <a:pt x="1341" y="300"/>
                </a:lnTo>
                <a:lnTo>
                  <a:pt x="1342" y="300"/>
                </a:lnTo>
                <a:lnTo>
                  <a:pt x="1343" y="301"/>
                </a:lnTo>
                <a:lnTo>
                  <a:pt x="1344" y="300"/>
                </a:lnTo>
                <a:lnTo>
                  <a:pt x="1345" y="300"/>
                </a:lnTo>
                <a:lnTo>
                  <a:pt x="1346" y="301"/>
                </a:lnTo>
                <a:lnTo>
                  <a:pt x="1346" y="301"/>
                </a:lnTo>
                <a:lnTo>
                  <a:pt x="1347" y="303"/>
                </a:lnTo>
                <a:lnTo>
                  <a:pt x="1346" y="304"/>
                </a:lnTo>
                <a:lnTo>
                  <a:pt x="1347" y="306"/>
                </a:lnTo>
                <a:lnTo>
                  <a:pt x="1348" y="306"/>
                </a:lnTo>
                <a:lnTo>
                  <a:pt x="1349" y="306"/>
                </a:lnTo>
                <a:lnTo>
                  <a:pt x="1350" y="306"/>
                </a:lnTo>
                <a:lnTo>
                  <a:pt x="1350" y="306"/>
                </a:lnTo>
                <a:lnTo>
                  <a:pt x="1351" y="306"/>
                </a:lnTo>
                <a:lnTo>
                  <a:pt x="1351" y="307"/>
                </a:lnTo>
                <a:lnTo>
                  <a:pt x="1352" y="308"/>
                </a:lnTo>
                <a:lnTo>
                  <a:pt x="1352" y="309"/>
                </a:lnTo>
                <a:lnTo>
                  <a:pt x="1351" y="310"/>
                </a:lnTo>
                <a:lnTo>
                  <a:pt x="1351" y="311"/>
                </a:lnTo>
                <a:lnTo>
                  <a:pt x="1352" y="311"/>
                </a:lnTo>
                <a:lnTo>
                  <a:pt x="1353" y="311"/>
                </a:lnTo>
                <a:lnTo>
                  <a:pt x="1354" y="312"/>
                </a:lnTo>
                <a:lnTo>
                  <a:pt x="1354" y="312"/>
                </a:lnTo>
                <a:lnTo>
                  <a:pt x="1355" y="313"/>
                </a:lnTo>
                <a:lnTo>
                  <a:pt x="1355" y="314"/>
                </a:lnTo>
                <a:lnTo>
                  <a:pt x="1355" y="315"/>
                </a:lnTo>
                <a:lnTo>
                  <a:pt x="1354" y="315"/>
                </a:lnTo>
                <a:lnTo>
                  <a:pt x="1354" y="316"/>
                </a:lnTo>
                <a:lnTo>
                  <a:pt x="1355" y="316"/>
                </a:lnTo>
                <a:lnTo>
                  <a:pt x="1356" y="317"/>
                </a:lnTo>
                <a:lnTo>
                  <a:pt x="1356" y="318"/>
                </a:lnTo>
                <a:lnTo>
                  <a:pt x="1356" y="319"/>
                </a:lnTo>
                <a:lnTo>
                  <a:pt x="1356" y="320"/>
                </a:lnTo>
                <a:lnTo>
                  <a:pt x="1356" y="321"/>
                </a:lnTo>
                <a:lnTo>
                  <a:pt x="1356" y="322"/>
                </a:lnTo>
                <a:lnTo>
                  <a:pt x="1356" y="323"/>
                </a:lnTo>
                <a:lnTo>
                  <a:pt x="1357" y="323"/>
                </a:lnTo>
                <a:lnTo>
                  <a:pt x="1359" y="323"/>
                </a:lnTo>
                <a:lnTo>
                  <a:pt x="1359" y="323"/>
                </a:lnTo>
                <a:lnTo>
                  <a:pt x="1360" y="324"/>
                </a:lnTo>
                <a:lnTo>
                  <a:pt x="1361" y="324"/>
                </a:lnTo>
                <a:lnTo>
                  <a:pt x="1362" y="324"/>
                </a:lnTo>
                <a:lnTo>
                  <a:pt x="1363" y="324"/>
                </a:lnTo>
                <a:lnTo>
                  <a:pt x="1364" y="324"/>
                </a:lnTo>
                <a:lnTo>
                  <a:pt x="1365" y="325"/>
                </a:lnTo>
                <a:lnTo>
                  <a:pt x="1364" y="326"/>
                </a:lnTo>
                <a:lnTo>
                  <a:pt x="1365" y="327"/>
                </a:lnTo>
                <a:lnTo>
                  <a:pt x="1366" y="326"/>
                </a:lnTo>
                <a:lnTo>
                  <a:pt x="1366" y="326"/>
                </a:lnTo>
                <a:lnTo>
                  <a:pt x="1368" y="325"/>
                </a:lnTo>
                <a:lnTo>
                  <a:pt x="1369" y="325"/>
                </a:lnTo>
                <a:lnTo>
                  <a:pt x="1369" y="324"/>
                </a:lnTo>
                <a:lnTo>
                  <a:pt x="1369" y="324"/>
                </a:lnTo>
                <a:lnTo>
                  <a:pt x="1370" y="323"/>
                </a:lnTo>
                <a:lnTo>
                  <a:pt x="1371" y="323"/>
                </a:lnTo>
                <a:lnTo>
                  <a:pt x="1373" y="324"/>
                </a:lnTo>
                <a:lnTo>
                  <a:pt x="1373" y="323"/>
                </a:lnTo>
                <a:lnTo>
                  <a:pt x="1373" y="322"/>
                </a:lnTo>
                <a:lnTo>
                  <a:pt x="1374" y="322"/>
                </a:lnTo>
                <a:lnTo>
                  <a:pt x="1375" y="323"/>
                </a:lnTo>
                <a:lnTo>
                  <a:pt x="1376" y="323"/>
                </a:lnTo>
                <a:lnTo>
                  <a:pt x="1376" y="323"/>
                </a:lnTo>
                <a:lnTo>
                  <a:pt x="1376" y="324"/>
                </a:lnTo>
                <a:lnTo>
                  <a:pt x="1378" y="324"/>
                </a:lnTo>
                <a:lnTo>
                  <a:pt x="1378" y="325"/>
                </a:lnTo>
                <a:lnTo>
                  <a:pt x="1379" y="325"/>
                </a:lnTo>
                <a:lnTo>
                  <a:pt x="1379" y="324"/>
                </a:lnTo>
                <a:lnTo>
                  <a:pt x="1381" y="323"/>
                </a:lnTo>
                <a:lnTo>
                  <a:pt x="1381" y="322"/>
                </a:lnTo>
                <a:lnTo>
                  <a:pt x="1382" y="322"/>
                </a:lnTo>
                <a:lnTo>
                  <a:pt x="1382" y="321"/>
                </a:lnTo>
                <a:lnTo>
                  <a:pt x="1380" y="320"/>
                </a:lnTo>
                <a:lnTo>
                  <a:pt x="1382" y="319"/>
                </a:lnTo>
                <a:lnTo>
                  <a:pt x="1383" y="319"/>
                </a:lnTo>
                <a:lnTo>
                  <a:pt x="1383" y="318"/>
                </a:lnTo>
                <a:lnTo>
                  <a:pt x="1383" y="317"/>
                </a:lnTo>
                <a:lnTo>
                  <a:pt x="1383" y="317"/>
                </a:lnTo>
                <a:lnTo>
                  <a:pt x="1383" y="316"/>
                </a:lnTo>
                <a:lnTo>
                  <a:pt x="1383" y="315"/>
                </a:lnTo>
                <a:lnTo>
                  <a:pt x="1384" y="314"/>
                </a:lnTo>
                <a:lnTo>
                  <a:pt x="1386" y="314"/>
                </a:lnTo>
                <a:lnTo>
                  <a:pt x="1387" y="314"/>
                </a:lnTo>
                <a:lnTo>
                  <a:pt x="1388" y="314"/>
                </a:lnTo>
                <a:lnTo>
                  <a:pt x="1389" y="314"/>
                </a:lnTo>
                <a:lnTo>
                  <a:pt x="1390" y="315"/>
                </a:lnTo>
                <a:lnTo>
                  <a:pt x="1390" y="314"/>
                </a:lnTo>
                <a:lnTo>
                  <a:pt x="1391" y="313"/>
                </a:lnTo>
                <a:lnTo>
                  <a:pt x="1392" y="313"/>
                </a:lnTo>
                <a:lnTo>
                  <a:pt x="1393" y="312"/>
                </a:lnTo>
                <a:lnTo>
                  <a:pt x="1394" y="312"/>
                </a:lnTo>
                <a:lnTo>
                  <a:pt x="1395" y="312"/>
                </a:lnTo>
                <a:lnTo>
                  <a:pt x="1395" y="312"/>
                </a:lnTo>
                <a:lnTo>
                  <a:pt x="1395" y="311"/>
                </a:lnTo>
                <a:lnTo>
                  <a:pt x="1398" y="311"/>
                </a:lnTo>
                <a:lnTo>
                  <a:pt x="1399" y="311"/>
                </a:lnTo>
                <a:lnTo>
                  <a:pt x="1399" y="310"/>
                </a:lnTo>
                <a:lnTo>
                  <a:pt x="1401" y="309"/>
                </a:lnTo>
                <a:lnTo>
                  <a:pt x="1402" y="309"/>
                </a:lnTo>
                <a:lnTo>
                  <a:pt x="1403" y="307"/>
                </a:lnTo>
                <a:lnTo>
                  <a:pt x="1403" y="306"/>
                </a:lnTo>
                <a:lnTo>
                  <a:pt x="1403" y="306"/>
                </a:lnTo>
                <a:lnTo>
                  <a:pt x="1402" y="306"/>
                </a:lnTo>
                <a:lnTo>
                  <a:pt x="1402" y="305"/>
                </a:lnTo>
                <a:lnTo>
                  <a:pt x="1403" y="304"/>
                </a:lnTo>
                <a:lnTo>
                  <a:pt x="1402" y="303"/>
                </a:lnTo>
                <a:lnTo>
                  <a:pt x="1402" y="302"/>
                </a:lnTo>
                <a:lnTo>
                  <a:pt x="1402" y="301"/>
                </a:lnTo>
                <a:lnTo>
                  <a:pt x="1402" y="300"/>
                </a:lnTo>
                <a:lnTo>
                  <a:pt x="1401" y="300"/>
                </a:lnTo>
                <a:lnTo>
                  <a:pt x="1400" y="300"/>
                </a:lnTo>
                <a:lnTo>
                  <a:pt x="1399" y="299"/>
                </a:lnTo>
                <a:lnTo>
                  <a:pt x="1399" y="299"/>
                </a:lnTo>
                <a:lnTo>
                  <a:pt x="1398" y="298"/>
                </a:lnTo>
                <a:lnTo>
                  <a:pt x="1397" y="296"/>
                </a:lnTo>
                <a:lnTo>
                  <a:pt x="1396" y="295"/>
                </a:lnTo>
                <a:lnTo>
                  <a:pt x="1396" y="294"/>
                </a:lnTo>
                <a:lnTo>
                  <a:pt x="1396" y="295"/>
                </a:lnTo>
                <a:lnTo>
                  <a:pt x="1395" y="295"/>
                </a:lnTo>
                <a:lnTo>
                  <a:pt x="1394" y="294"/>
                </a:lnTo>
                <a:lnTo>
                  <a:pt x="1395" y="294"/>
                </a:lnTo>
                <a:lnTo>
                  <a:pt x="1395" y="293"/>
                </a:lnTo>
                <a:lnTo>
                  <a:pt x="1395" y="292"/>
                </a:lnTo>
                <a:lnTo>
                  <a:pt x="1393" y="291"/>
                </a:lnTo>
                <a:lnTo>
                  <a:pt x="1393" y="290"/>
                </a:lnTo>
                <a:lnTo>
                  <a:pt x="1393" y="290"/>
                </a:lnTo>
                <a:lnTo>
                  <a:pt x="1393" y="289"/>
                </a:lnTo>
                <a:lnTo>
                  <a:pt x="1393" y="288"/>
                </a:lnTo>
                <a:lnTo>
                  <a:pt x="1393" y="287"/>
                </a:lnTo>
                <a:lnTo>
                  <a:pt x="1394" y="286"/>
                </a:lnTo>
                <a:lnTo>
                  <a:pt x="1394" y="285"/>
                </a:lnTo>
                <a:lnTo>
                  <a:pt x="1394" y="284"/>
                </a:lnTo>
                <a:lnTo>
                  <a:pt x="1395" y="283"/>
                </a:lnTo>
                <a:lnTo>
                  <a:pt x="1395" y="283"/>
                </a:lnTo>
                <a:lnTo>
                  <a:pt x="1396" y="282"/>
                </a:lnTo>
                <a:lnTo>
                  <a:pt x="1396" y="281"/>
                </a:lnTo>
                <a:lnTo>
                  <a:pt x="1397" y="281"/>
                </a:lnTo>
                <a:lnTo>
                  <a:pt x="1398" y="280"/>
                </a:lnTo>
                <a:lnTo>
                  <a:pt x="1399" y="280"/>
                </a:lnTo>
                <a:lnTo>
                  <a:pt x="1399" y="279"/>
                </a:lnTo>
                <a:lnTo>
                  <a:pt x="1399" y="277"/>
                </a:lnTo>
                <a:lnTo>
                  <a:pt x="1399" y="277"/>
                </a:lnTo>
                <a:lnTo>
                  <a:pt x="1398" y="276"/>
                </a:lnTo>
                <a:lnTo>
                  <a:pt x="1399" y="275"/>
                </a:lnTo>
                <a:lnTo>
                  <a:pt x="1399" y="274"/>
                </a:lnTo>
                <a:lnTo>
                  <a:pt x="1399" y="273"/>
                </a:lnTo>
                <a:lnTo>
                  <a:pt x="1400" y="273"/>
                </a:lnTo>
                <a:lnTo>
                  <a:pt x="1401" y="273"/>
                </a:lnTo>
                <a:lnTo>
                  <a:pt x="1401" y="272"/>
                </a:lnTo>
                <a:lnTo>
                  <a:pt x="1401" y="271"/>
                </a:lnTo>
                <a:lnTo>
                  <a:pt x="1401" y="270"/>
                </a:lnTo>
                <a:lnTo>
                  <a:pt x="1401" y="269"/>
                </a:lnTo>
                <a:lnTo>
                  <a:pt x="1401" y="268"/>
                </a:lnTo>
                <a:lnTo>
                  <a:pt x="1402" y="268"/>
                </a:lnTo>
                <a:lnTo>
                  <a:pt x="1403" y="268"/>
                </a:lnTo>
                <a:lnTo>
                  <a:pt x="1403" y="267"/>
                </a:lnTo>
                <a:lnTo>
                  <a:pt x="1403" y="266"/>
                </a:lnTo>
                <a:lnTo>
                  <a:pt x="1403" y="265"/>
                </a:lnTo>
                <a:lnTo>
                  <a:pt x="1404" y="265"/>
                </a:lnTo>
                <a:lnTo>
                  <a:pt x="1404" y="264"/>
                </a:lnTo>
                <a:lnTo>
                  <a:pt x="1404" y="263"/>
                </a:lnTo>
                <a:lnTo>
                  <a:pt x="1404" y="262"/>
                </a:lnTo>
                <a:lnTo>
                  <a:pt x="1403" y="262"/>
                </a:lnTo>
                <a:lnTo>
                  <a:pt x="1403" y="261"/>
                </a:lnTo>
                <a:lnTo>
                  <a:pt x="1403" y="260"/>
                </a:lnTo>
                <a:lnTo>
                  <a:pt x="1404" y="258"/>
                </a:lnTo>
                <a:lnTo>
                  <a:pt x="1404" y="257"/>
                </a:lnTo>
                <a:lnTo>
                  <a:pt x="1403" y="256"/>
                </a:lnTo>
                <a:lnTo>
                  <a:pt x="1404" y="255"/>
                </a:lnTo>
                <a:lnTo>
                  <a:pt x="1405" y="256"/>
                </a:lnTo>
                <a:lnTo>
                  <a:pt x="1406" y="255"/>
                </a:lnTo>
                <a:lnTo>
                  <a:pt x="1407" y="254"/>
                </a:lnTo>
                <a:lnTo>
                  <a:pt x="1407" y="253"/>
                </a:lnTo>
                <a:lnTo>
                  <a:pt x="1407" y="252"/>
                </a:lnTo>
                <a:lnTo>
                  <a:pt x="1408" y="251"/>
                </a:lnTo>
                <a:lnTo>
                  <a:pt x="1409" y="252"/>
                </a:lnTo>
                <a:lnTo>
                  <a:pt x="1408" y="251"/>
                </a:lnTo>
                <a:lnTo>
                  <a:pt x="1409" y="250"/>
                </a:lnTo>
                <a:lnTo>
                  <a:pt x="1410" y="249"/>
                </a:lnTo>
                <a:lnTo>
                  <a:pt x="1411" y="249"/>
                </a:lnTo>
                <a:lnTo>
                  <a:pt x="1411" y="248"/>
                </a:lnTo>
                <a:lnTo>
                  <a:pt x="1411" y="247"/>
                </a:lnTo>
                <a:lnTo>
                  <a:pt x="1411" y="246"/>
                </a:lnTo>
                <a:lnTo>
                  <a:pt x="1410" y="245"/>
                </a:lnTo>
                <a:lnTo>
                  <a:pt x="1410" y="244"/>
                </a:lnTo>
                <a:lnTo>
                  <a:pt x="1411" y="243"/>
                </a:lnTo>
                <a:lnTo>
                  <a:pt x="1411" y="242"/>
                </a:lnTo>
                <a:lnTo>
                  <a:pt x="1412" y="241"/>
                </a:lnTo>
                <a:lnTo>
                  <a:pt x="1412" y="241"/>
                </a:lnTo>
                <a:lnTo>
                  <a:pt x="1413" y="240"/>
                </a:lnTo>
                <a:lnTo>
                  <a:pt x="1413" y="239"/>
                </a:lnTo>
                <a:lnTo>
                  <a:pt x="1413" y="237"/>
                </a:lnTo>
                <a:lnTo>
                  <a:pt x="1415" y="236"/>
                </a:lnTo>
                <a:lnTo>
                  <a:pt x="1416" y="235"/>
                </a:lnTo>
                <a:lnTo>
                  <a:pt x="1415" y="234"/>
                </a:lnTo>
                <a:lnTo>
                  <a:pt x="1417" y="234"/>
                </a:lnTo>
                <a:lnTo>
                  <a:pt x="1418" y="233"/>
                </a:lnTo>
                <a:lnTo>
                  <a:pt x="1418" y="232"/>
                </a:lnTo>
                <a:lnTo>
                  <a:pt x="1419" y="231"/>
                </a:lnTo>
                <a:lnTo>
                  <a:pt x="1420" y="230"/>
                </a:lnTo>
                <a:lnTo>
                  <a:pt x="1419" y="230"/>
                </a:lnTo>
                <a:lnTo>
                  <a:pt x="1419" y="229"/>
                </a:lnTo>
                <a:lnTo>
                  <a:pt x="1420" y="228"/>
                </a:lnTo>
                <a:lnTo>
                  <a:pt x="1420" y="227"/>
                </a:lnTo>
                <a:lnTo>
                  <a:pt x="1420" y="226"/>
                </a:lnTo>
                <a:lnTo>
                  <a:pt x="1421" y="225"/>
                </a:lnTo>
                <a:lnTo>
                  <a:pt x="1421" y="225"/>
                </a:lnTo>
                <a:lnTo>
                  <a:pt x="1420" y="224"/>
                </a:lnTo>
                <a:lnTo>
                  <a:pt x="1420" y="223"/>
                </a:lnTo>
                <a:lnTo>
                  <a:pt x="1420" y="222"/>
                </a:lnTo>
                <a:lnTo>
                  <a:pt x="1422" y="221"/>
                </a:lnTo>
                <a:lnTo>
                  <a:pt x="1422" y="220"/>
                </a:lnTo>
                <a:lnTo>
                  <a:pt x="1423" y="220"/>
                </a:lnTo>
                <a:lnTo>
                  <a:pt x="1424" y="219"/>
                </a:lnTo>
                <a:lnTo>
                  <a:pt x="1426" y="219"/>
                </a:lnTo>
                <a:lnTo>
                  <a:pt x="1426" y="218"/>
                </a:lnTo>
                <a:lnTo>
                  <a:pt x="1427" y="218"/>
                </a:lnTo>
                <a:lnTo>
                  <a:pt x="1428" y="217"/>
                </a:lnTo>
                <a:lnTo>
                  <a:pt x="1429" y="217"/>
                </a:lnTo>
                <a:lnTo>
                  <a:pt x="1429" y="215"/>
                </a:lnTo>
                <a:lnTo>
                  <a:pt x="1429" y="215"/>
                </a:lnTo>
                <a:lnTo>
                  <a:pt x="1429" y="211"/>
                </a:lnTo>
                <a:lnTo>
                  <a:pt x="1430" y="210"/>
                </a:lnTo>
                <a:lnTo>
                  <a:pt x="1430" y="207"/>
                </a:lnTo>
                <a:lnTo>
                  <a:pt x="1430" y="206"/>
                </a:lnTo>
                <a:lnTo>
                  <a:pt x="1440" y="206"/>
                </a:lnTo>
                <a:lnTo>
                  <a:pt x="1450" y="206"/>
                </a:lnTo>
                <a:lnTo>
                  <a:pt x="1493" y="206"/>
                </a:lnTo>
                <a:lnTo>
                  <a:pt x="1511" y="206"/>
                </a:lnTo>
                <a:lnTo>
                  <a:pt x="1519" y="206"/>
                </a:lnTo>
                <a:lnTo>
                  <a:pt x="1549" y="206"/>
                </a:lnTo>
                <a:lnTo>
                  <a:pt x="1549" y="234"/>
                </a:lnTo>
                <a:lnTo>
                  <a:pt x="1549" y="235"/>
                </a:lnTo>
                <a:lnTo>
                  <a:pt x="1549" y="236"/>
                </a:lnTo>
                <a:lnTo>
                  <a:pt x="1549" y="237"/>
                </a:lnTo>
                <a:lnTo>
                  <a:pt x="1550" y="237"/>
                </a:lnTo>
                <a:lnTo>
                  <a:pt x="1550" y="238"/>
                </a:lnTo>
                <a:lnTo>
                  <a:pt x="1550" y="239"/>
                </a:lnTo>
                <a:lnTo>
                  <a:pt x="1550" y="240"/>
                </a:lnTo>
                <a:lnTo>
                  <a:pt x="1551" y="240"/>
                </a:lnTo>
                <a:lnTo>
                  <a:pt x="1552" y="240"/>
                </a:lnTo>
                <a:lnTo>
                  <a:pt x="1552" y="241"/>
                </a:lnTo>
                <a:lnTo>
                  <a:pt x="1552" y="242"/>
                </a:lnTo>
                <a:lnTo>
                  <a:pt x="1553" y="243"/>
                </a:lnTo>
                <a:lnTo>
                  <a:pt x="1553" y="243"/>
                </a:lnTo>
                <a:lnTo>
                  <a:pt x="1552" y="244"/>
                </a:lnTo>
                <a:lnTo>
                  <a:pt x="1552" y="246"/>
                </a:lnTo>
                <a:lnTo>
                  <a:pt x="1552" y="247"/>
                </a:lnTo>
                <a:lnTo>
                  <a:pt x="1552" y="248"/>
                </a:lnTo>
                <a:lnTo>
                  <a:pt x="1553" y="249"/>
                </a:lnTo>
                <a:lnTo>
                  <a:pt x="1552" y="249"/>
                </a:lnTo>
                <a:lnTo>
                  <a:pt x="1553" y="250"/>
                </a:lnTo>
                <a:lnTo>
                  <a:pt x="1552" y="251"/>
                </a:lnTo>
                <a:lnTo>
                  <a:pt x="1552" y="252"/>
                </a:lnTo>
                <a:lnTo>
                  <a:pt x="1551" y="252"/>
                </a:lnTo>
                <a:lnTo>
                  <a:pt x="1551" y="253"/>
                </a:lnTo>
                <a:lnTo>
                  <a:pt x="1551" y="254"/>
                </a:lnTo>
                <a:lnTo>
                  <a:pt x="1551" y="255"/>
                </a:lnTo>
                <a:lnTo>
                  <a:pt x="1551" y="256"/>
                </a:lnTo>
                <a:lnTo>
                  <a:pt x="1551" y="257"/>
                </a:lnTo>
                <a:lnTo>
                  <a:pt x="1551" y="258"/>
                </a:lnTo>
                <a:lnTo>
                  <a:pt x="1551" y="260"/>
                </a:lnTo>
                <a:lnTo>
                  <a:pt x="1552" y="260"/>
                </a:lnTo>
                <a:lnTo>
                  <a:pt x="1552" y="261"/>
                </a:lnTo>
                <a:lnTo>
                  <a:pt x="1552" y="262"/>
                </a:lnTo>
                <a:lnTo>
                  <a:pt x="1552" y="263"/>
                </a:lnTo>
                <a:lnTo>
                  <a:pt x="1551" y="264"/>
                </a:lnTo>
                <a:lnTo>
                  <a:pt x="1551" y="265"/>
                </a:lnTo>
                <a:lnTo>
                  <a:pt x="1551" y="266"/>
                </a:lnTo>
                <a:lnTo>
                  <a:pt x="1551" y="267"/>
                </a:lnTo>
                <a:lnTo>
                  <a:pt x="1552" y="268"/>
                </a:lnTo>
                <a:lnTo>
                  <a:pt x="1551" y="269"/>
                </a:lnTo>
                <a:lnTo>
                  <a:pt x="1552" y="270"/>
                </a:lnTo>
                <a:lnTo>
                  <a:pt x="1552" y="270"/>
                </a:lnTo>
                <a:lnTo>
                  <a:pt x="1554" y="271"/>
                </a:lnTo>
                <a:lnTo>
                  <a:pt x="1556" y="272"/>
                </a:lnTo>
                <a:lnTo>
                  <a:pt x="1557" y="272"/>
                </a:lnTo>
                <a:lnTo>
                  <a:pt x="1557" y="273"/>
                </a:lnTo>
                <a:lnTo>
                  <a:pt x="1558" y="273"/>
                </a:lnTo>
                <a:lnTo>
                  <a:pt x="1559" y="273"/>
                </a:lnTo>
                <a:lnTo>
                  <a:pt x="1559" y="274"/>
                </a:lnTo>
                <a:lnTo>
                  <a:pt x="1560" y="273"/>
                </a:lnTo>
                <a:lnTo>
                  <a:pt x="1561" y="274"/>
                </a:lnTo>
                <a:lnTo>
                  <a:pt x="1562" y="275"/>
                </a:lnTo>
                <a:lnTo>
                  <a:pt x="1562" y="275"/>
                </a:lnTo>
                <a:lnTo>
                  <a:pt x="1563" y="276"/>
                </a:lnTo>
                <a:lnTo>
                  <a:pt x="1563" y="276"/>
                </a:lnTo>
                <a:lnTo>
                  <a:pt x="1564" y="277"/>
                </a:lnTo>
                <a:lnTo>
                  <a:pt x="1565" y="277"/>
                </a:lnTo>
                <a:lnTo>
                  <a:pt x="1566" y="279"/>
                </a:lnTo>
                <a:lnTo>
                  <a:pt x="1567" y="279"/>
                </a:lnTo>
                <a:lnTo>
                  <a:pt x="1567" y="280"/>
                </a:lnTo>
                <a:lnTo>
                  <a:pt x="1567" y="280"/>
                </a:lnTo>
                <a:lnTo>
                  <a:pt x="1566" y="281"/>
                </a:lnTo>
                <a:lnTo>
                  <a:pt x="1567" y="282"/>
                </a:lnTo>
                <a:lnTo>
                  <a:pt x="1566" y="283"/>
                </a:lnTo>
                <a:lnTo>
                  <a:pt x="1567" y="284"/>
                </a:lnTo>
                <a:lnTo>
                  <a:pt x="1567" y="285"/>
                </a:lnTo>
                <a:lnTo>
                  <a:pt x="1567" y="286"/>
                </a:lnTo>
                <a:lnTo>
                  <a:pt x="1568" y="286"/>
                </a:lnTo>
                <a:lnTo>
                  <a:pt x="1568" y="288"/>
                </a:lnTo>
                <a:lnTo>
                  <a:pt x="1568" y="290"/>
                </a:lnTo>
                <a:lnTo>
                  <a:pt x="1568" y="290"/>
                </a:lnTo>
                <a:lnTo>
                  <a:pt x="1568" y="291"/>
                </a:lnTo>
                <a:lnTo>
                  <a:pt x="1567" y="292"/>
                </a:lnTo>
                <a:lnTo>
                  <a:pt x="1567" y="292"/>
                </a:lnTo>
                <a:lnTo>
                  <a:pt x="1567" y="293"/>
                </a:lnTo>
                <a:lnTo>
                  <a:pt x="1566" y="294"/>
                </a:lnTo>
                <a:lnTo>
                  <a:pt x="1567" y="294"/>
                </a:lnTo>
                <a:lnTo>
                  <a:pt x="1567" y="295"/>
                </a:lnTo>
                <a:lnTo>
                  <a:pt x="1567" y="296"/>
                </a:lnTo>
                <a:lnTo>
                  <a:pt x="1567" y="297"/>
                </a:lnTo>
                <a:lnTo>
                  <a:pt x="1566" y="297"/>
                </a:lnTo>
                <a:lnTo>
                  <a:pt x="1566" y="299"/>
                </a:lnTo>
                <a:lnTo>
                  <a:pt x="1567" y="300"/>
                </a:lnTo>
                <a:lnTo>
                  <a:pt x="1568" y="301"/>
                </a:lnTo>
                <a:lnTo>
                  <a:pt x="1569" y="301"/>
                </a:lnTo>
                <a:lnTo>
                  <a:pt x="1569" y="302"/>
                </a:lnTo>
                <a:lnTo>
                  <a:pt x="1569" y="303"/>
                </a:lnTo>
                <a:lnTo>
                  <a:pt x="1569" y="303"/>
                </a:lnTo>
                <a:lnTo>
                  <a:pt x="1569" y="304"/>
                </a:lnTo>
                <a:lnTo>
                  <a:pt x="1570" y="305"/>
                </a:lnTo>
                <a:lnTo>
                  <a:pt x="1570" y="305"/>
                </a:lnTo>
                <a:lnTo>
                  <a:pt x="1571" y="305"/>
                </a:lnTo>
                <a:lnTo>
                  <a:pt x="1572" y="306"/>
                </a:lnTo>
                <a:lnTo>
                  <a:pt x="1573" y="307"/>
                </a:lnTo>
                <a:lnTo>
                  <a:pt x="1573" y="308"/>
                </a:lnTo>
                <a:lnTo>
                  <a:pt x="1574" y="308"/>
                </a:lnTo>
                <a:lnTo>
                  <a:pt x="1575" y="308"/>
                </a:lnTo>
                <a:lnTo>
                  <a:pt x="1576" y="308"/>
                </a:lnTo>
                <a:lnTo>
                  <a:pt x="1576" y="308"/>
                </a:lnTo>
                <a:lnTo>
                  <a:pt x="1577" y="308"/>
                </a:lnTo>
                <a:lnTo>
                  <a:pt x="1578" y="310"/>
                </a:lnTo>
                <a:lnTo>
                  <a:pt x="1579" y="311"/>
                </a:lnTo>
                <a:lnTo>
                  <a:pt x="1579" y="312"/>
                </a:lnTo>
                <a:lnTo>
                  <a:pt x="1579" y="313"/>
                </a:lnTo>
                <a:lnTo>
                  <a:pt x="1580" y="313"/>
                </a:lnTo>
                <a:lnTo>
                  <a:pt x="1580" y="313"/>
                </a:lnTo>
                <a:lnTo>
                  <a:pt x="1581" y="314"/>
                </a:lnTo>
                <a:lnTo>
                  <a:pt x="1581" y="314"/>
                </a:lnTo>
                <a:lnTo>
                  <a:pt x="1582" y="315"/>
                </a:lnTo>
                <a:lnTo>
                  <a:pt x="1583" y="315"/>
                </a:lnTo>
                <a:lnTo>
                  <a:pt x="1583" y="316"/>
                </a:lnTo>
                <a:lnTo>
                  <a:pt x="1584" y="317"/>
                </a:lnTo>
                <a:lnTo>
                  <a:pt x="1584" y="317"/>
                </a:lnTo>
                <a:lnTo>
                  <a:pt x="1585" y="317"/>
                </a:lnTo>
                <a:lnTo>
                  <a:pt x="1585" y="318"/>
                </a:lnTo>
                <a:lnTo>
                  <a:pt x="1586" y="318"/>
                </a:lnTo>
                <a:lnTo>
                  <a:pt x="1587" y="319"/>
                </a:lnTo>
                <a:lnTo>
                  <a:pt x="1588" y="319"/>
                </a:lnTo>
                <a:lnTo>
                  <a:pt x="1588" y="320"/>
                </a:lnTo>
                <a:lnTo>
                  <a:pt x="1589" y="321"/>
                </a:lnTo>
                <a:lnTo>
                  <a:pt x="1589" y="321"/>
                </a:lnTo>
                <a:lnTo>
                  <a:pt x="1590" y="320"/>
                </a:lnTo>
                <a:lnTo>
                  <a:pt x="1590" y="321"/>
                </a:lnTo>
                <a:lnTo>
                  <a:pt x="1591" y="320"/>
                </a:lnTo>
                <a:lnTo>
                  <a:pt x="1591" y="321"/>
                </a:lnTo>
                <a:lnTo>
                  <a:pt x="1591" y="323"/>
                </a:lnTo>
                <a:lnTo>
                  <a:pt x="1592" y="323"/>
                </a:lnTo>
                <a:lnTo>
                  <a:pt x="1593" y="324"/>
                </a:lnTo>
                <a:lnTo>
                  <a:pt x="1593" y="324"/>
                </a:lnTo>
                <a:lnTo>
                  <a:pt x="1594" y="323"/>
                </a:lnTo>
                <a:lnTo>
                  <a:pt x="1594" y="323"/>
                </a:lnTo>
                <a:lnTo>
                  <a:pt x="1595" y="324"/>
                </a:lnTo>
                <a:lnTo>
                  <a:pt x="1596" y="325"/>
                </a:lnTo>
                <a:lnTo>
                  <a:pt x="1597" y="326"/>
                </a:lnTo>
                <a:lnTo>
                  <a:pt x="1597" y="327"/>
                </a:lnTo>
                <a:lnTo>
                  <a:pt x="1596" y="327"/>
                </a:lnTo>
                <a:lnTo>
                  <a:pt x="1595" y="327"/>
                </a:lnTo>
                <a:lnTo>
                  <a:pt x="1596" y="328"/>
                </a:lnTo>
                <a:lnTo>
                  <a:pt x="1596" y="329"/>
                </a:lnTo>
                <a:lnTo>
                  <a:pt x="1595" y="330"/>
                </a:lnTo>
                <a:lnTo>
                  <a:pt x="1596" y="331"/>
                </a:lnTo>
                <a:lnTo>
                  <a:pt x="1598" y="332"/>
                </a:lnTo>
                <a:lnTo>
                  <a:pt x="1598" y="334"/>
                </a:lnTo>
                <a:lnTo>
                  <a:pt x="1600" y="334"/>
                </a:lnTo>
                <a:lnTo>
                  <a:pt x="1599" y="335"/>
                </a:lnTo>
                <a:lnTo>
                  <a:pt x="1600" y="336"/>
                </a:lnTo>
                <a:lnTo>
                  <a:pt x="1599" y="337"/>
                </a:lnTo>
                <a:lnTo>
                  <a:pt x="1598" y="338"/>
                </a:lnTo>
                <a:lnTo>
                  <a:pt x="1599" y="339"/>
                </a:lnTo>
                <a:lnTo>
                  <a:pt x="1598" y="340"/>
                </a:lnTo>
                <a:lnTo>
                  <a:pt x="1598" y="340"/>
                </a:lnTo>
                <a:lnTo>
                  <a:pt x="1599" y="341"/>
                </a:lnTo>
                <a:lnTo>
                  <a:pt x="1600" y="342"/>
                </a:lnTo>
                <a:lnTo>
                  <a:pt x="1600" y="341"/>
                </a:lnTo>
                <a:lnTo>
                  <a:pt x="1601" y="342"/>
                </a:lnTo>
                <a:lnTo>
                  <a:pt x="1601" y="341"/>
                </a:lnTo>
                <a:lnTo>
                  <a:pt x="1601" y="343"/>
                </a:lnTo>
                <a:lnTo>
                  <a:pt x="1604" y="344"/>
                </a:lnTo>
                <a:lnTo>
                  <a:pt x="1604" y="345"/>
                </a:lnTo>
                <a:lnTo>
                  <a:pt x="1604" y="347"/>
                </a:lnTo>
                <a:lnTo>
                  <a:pt x="1604" y="347"/>
                </a:lnTo>
                <a:lnTo>
                  <a:pt x="1605" y="348"/>
                </a:lnTo>
                <a:lnTo>
                  <a:pt x="1605" y="349"/>
                </a:lnTo>
                <a:lnTo>
                  <a:pt x="1606" y="350"/>
                </a:lnTo>
                <a:lnTo>
                  <a:pt x="1607" y="349"/>
                </a:lnTo>
                <a:lnTo>
                  <a:pt x="1607" y="351"/>
                </a:lnTo>
                <a:lnTo>
                  <a:pt x="1609" y="351"/>
                </a:lnTo>
                <a:lnTo>
                  <a:pt x="1609" y="351"/>
                </a:lnTo>
                <a:lnTo>
                  <a:pt x="1609" y="352"/>
                </a:lnTo>
                <a:lnTo>
                  <a:pt x="1610" y="352"/>
                </a:lnTo>
                <a:lnTo>
                  <a:pt x="1611" y="352"/>
                </a:lnTo>
                <a:lnTo>
                  <a:pt x="1612" y="352"/>
                </a:lnTo>
                <a:lnTo>
                  <a:pt x="1614" y="352"/>
                </a:lnTo>
                <a:lnTo>
                  <a:pt x="1614" y="351"/>
                </a:lnTo>
                <a:lnTo>
                  <a:pt x="1616" y="351"/>
                </a:lnTo>
                <a:lnTo>
                  <a:pt x="1617" y="353"/>
                </a:lnTo>
                <a:lnTo>
                  <a:pt x="1617" y="354"/>
                </a:lnTo>
                <a:lnTo>
                  <a:pt x="1618" y="354"/>
                </a:lnTo>
                <a:lnTo>
                  <a:pt x="1620" y="355"/>
                </a:lnTo>
                <a:lnTo>
                  <a:pt x="1620" y="355"/>
                </a:lnTo>
                <a:lnTo>
                  <a:pt x="1621" y="357"/>
                </a:lnTo>
                <a:lnTo>
                  <a:pt x="1622" y="358"/>
                </a:lnTo>
                <a:lnTo>
                  <a:pt x="1624" y="359"/>
                </a:lnTo>
                <a:lnTo>
                  <a:pt x="1625" y="361"/>
                </a:lnTo>
                <a:lnTo>
                  <a:pt x="1626" y="361"/>
                </a:lnTo>
                <a:lnTo>
                  <a:pt x="1628" y="359"/>
                </a:lnTo>
                <a:lnTo>
                  <a:pt x="1629" y="357"/>
                </a:lnTo>
                <a:lnTo>
                  <a:pt x="1630" y="357"/>
                </a:lnTo>
                <a:lnTo>
                  <a:pt x="1630" y="355"/>
                </a:lnTo>
                <a:lnTo>
                  <a:pt x="1630" y="354"/>
                </a:lnTo>
                <a:lnTo>
                  <a:pt x="1630" y="354"/>
                </a:lnTo>
                <a:lnTo>
                  <a:pt x="1631" y="354"/>
                </a:lnTo>
                <a:lnTo>
                  <a:pt x="1632" y="354"/>
                </a:lnTo>
                <a:lnTo>
                  <a:pt x="1634" y="353"/>
                </a:lnTo>
                <a:lnTo>
                  <a:pt x="1634" y="351"/>
                </a:lnTo>
                <a:lnTo>
                  <a:pt x="1634" y="351"/>
                </a:lnTo>
                <a:lnTo>
                  <a:pt x="1635" y="350"/>
                </a:lnTo>
                <a:lnTo>
                  <a:pt x="1636" y="349"/>
                </a:lnTo>
                <a:lnTo>
                  <a:pt x="1638" y="349"/>
                </a:lnTo>
                <a:lnTo>
                  <a:pt x="1639" y="348"/>
                </a:lnTo>
                <a:lnTo>
                  <a:pt x="1640" y="349"/>
                </a:lnTo>
                <a:lnTo>
                  <a:pt x="1640" y="349"/>
                </a:lnTo>
                <a:lnTo>
                  <a:pt x="1641" y="350"/>
                </a:lnTo>
                <a:lnTo>
                  <a:pt x="1640" y="351"/>
                </a:lnTo>
                <a:lnTo>
                  <a:pt x="1641" y="351"/>
                </a:lnTo>
                <a:lnTo>
                  <a:pt x="1641" y="352"/>
                </a:lnTo>
                <a:lnTo>
                  <a:pt x="1643" y="353"/>
                </a:lnTo>
                <a:lnTo>
                  <a:pt x="1645" y="353"/>
                </a:lnTo>
                <a:lnTo>
                  <a:pt x="1645" y="354"/>
                </a:lnTo>
                <a:lnTo>
                  <a:pt x="1645" y="356"/>
                </a:lnTo>
                <a:lnTo>
                  <a:pt x="1645" y="358"/>
                </a:lnTo>
                <a:lnTo>
                  <a:pt x="1646" y="359"/>
                </a:lnTo>
                <a:lnTo>
                  <a:pt x="1646" y="360"/>
                </a:lnTo>
                <a:lnTo>
                  <a:pt x="1646" y="361"/>
                </a:lnTo>
                <a:lnTo>
                  <a:pt x="1645" y="362"/>
                </a:lnTo>
                <a:lnTo>
                  <a:pt x="1645" y="363"/>
                </a:lnTo>
                <a:lnTo>
                  <a:pt x="1644" y="364"/>
                </a:lnTo>
                <a:lnTo>
                  <a:pt x="1644" y="365"/>
                </a:lnTo>
                <a:lnTo>
                  <a:pt x="1644" y="367"/>
                </a:lnTo>
                <a:lnTo>
                  <a:pt x="1643" y="368"/>
                </a:lnTo>
                <a:lnTo>
                  <a:pt x="1643" y="369"/>
                </a:lnTo>
                <a:lnTo>
                  <a:pt x="1643" y="370"/>
                </a:lnTo>
                <a:lnTo>
                  <a:pt x="1642" y="371"/>
                </a:lnTo>
                <a:lnTo>
                  <a:pt x="1642" y="372"/>
                </a:lnTo>
                <a:lnTo>
                  <a:pt x="1643" y="373"/>
                </a:lnTo>
                <a:lnTo>
                  <a:pt x="1644" y="374"/>
                </a:lnTo>
                <a:lnTo>
                  <a:pt x="1645" y="375"/>
                </a:lnTo>
                <a:lnTo>
                  <a:pt x="1645" y="375"/>
                </a:lnTo>
                <a:lnTo>
                  <a:pt x="1645" y="376"/>
                </a:lnTo>
                <a:lnTo>
                  <a:pt x="1647" y="377"/>
                </a:lnTo>
                <a:lnTo>
                  <a:pt x="1647" y="379"/>
                </a:lnTo>
                <a:lnTo>
                  <a:pt x="1647" y="380"/>
                </a:lnTo>
                <a:lnTo>
                  <a:pt x="1648" y="380"/>
                </a:lnTo>
                <a:lnTo>
                  <a:pt x="1649" y="379"/>
                </a:lnTo>
                <a:lnTo>
                  <a:pt x="1650" y="379"/>
                </a:lnTo>
                <a:lnTo>
                  <a:pt x="1650" y="380"/>
                </a:lnTo>
                <a:lnTo>
                  <a:pt x="1651" y="380"/>
                </a:lnTo>
                <a:lnTo>
                  <a:pt x="1650" y="381"/>
                </a:lnTo>
                <a:lnTo>
                  <a:pt x="1651" y="382"/>
                </a:lnTo>
                <a:lnTo>
                  <a:pt x="1652" y="382"/>
                </a:lnTo>
                <a:lnTo>
                  <a:pt x="1653" y="383"/>
                </a:lnTo>
                <a:lnTo>
                  <a:pt x="1655" y="381"/>
                </a:lnTo>
                <a:lnTo>
                  <a:pt x="1657" y="382"/>
                </a:lnTo>
                <a:lnTo>
                  <a:pt x="1658" y="382"/>
                </a:lnTo>
                <a:lnTo>
                  <a:pt x="1659" y="382"/>
                </a:lnTo>
                <a:lnTo>
                  <a:pt x="1659" y="383"/>
                </a:lnTo>
                <a:lnTo>
                  <a:pt x="1661" y="383"/>
                </a:lnTo>
                <a:lnTo>
                  <a:pt x="1661" y="384"/>
                </a:lnTo>
                <a:lnTo>
                  <a:pt x="1661" y="385"/>
                </a:lnTo>
                <a:lnTo>
                  <a:pt x="1662" y="386"/>
                </a:lnTo>
                <a:lnTo>
                  <a:pt x="1663" y="387"/>
                </a:lnTo>
                <a:lnTo>
                  <a:pt x="1663" y="388"/>
                </a:lnTo>
                <a:lnTo>
                  <a:pt x="1664" y="389"/>
                </a:lnTo>
                <a:lnTo>
                  <a:pt x="1665" y="388"/>
                </a:lnTo>
                <a:lnTo>
                  <a:pt x="1665" y="390"/>
                </a:lnTo>
                <a:lnTo>
                  <a:pt x="1665" y="391"/>
                </a:lnTo>
                <a:lnTo>
                  <a:pt x="1666" y="391"/>
                </a:lnTo>
                <a:lnTo>
                  <a:pt x="1667" y="390"/>
                </a:lnTo>
                <a:lnTo>
                  <a:pt x="1669" y="390"/>
                </a:lnTo>
                <a:lnTo>
                  <a:pt x="1669" y="390"/>
                </a:lnTo>
                <a:lnTo>
                  <a:pt x="1670" y="391"/>
                </a:lnTo>
                <a:lnTo>
                  <a:pt x="1671" y="390"/>
                </a:lnTo>
                <a:lnTo>
                  <a:pt x="1672" y="390"/>
                </a:lnTo>
                <a:lnTo>
                  <a:pt x="1672" y="391"/>
                </a:lnTo>
                <a:lnTo>
                  <a:pt x="1672" y="392"/>
                </a:lnTo>
                <a:lnTo>
                  <a:pt x="1672" y="393"/>
                </a:lnTo>
                <a:lnTo>
                  <a:pt x="1673" y="394"/>
                </a:lnTo>
                <a:lnTo>
                  <a:pt x="1673" y="396"/>
                </a:lnTo>
                <a:lnTo>
                  <a:pt x="1672" y="397"/>
                </a:lnTo>
                <a:lnTo>
                  <a:pt x="1674" y="397"/>
                </a:lnTo>
                <a:lnTo>
                  <a:pt x="1675" y="399"/>
                </a:lnTo>
                <a:lnTo>
                  <a:pt x="1676" y="399"/>
                </a:lnTo>
                <a:lnTo>
                  <a:pt x="1677" y="398"/>
                </a:lnTo>
                <a:lnTo>
                  <a:pt x="1678" y="398"/>
                </a:lnTo>
                <a:lnTo>
                  <a:pt x="1679" y="399"/>
                </a:lnTo>
                <a:lnTo>
                  <a:pt x="1680" y="399"/>
                </a:lnTo>
                <a:lnTo>
                  <a:pt x="1681" y="398"/>
                </a:lnTo>
                <a:lnTo>
                  <a:pt x="1681" y="398"/>
                </a:lnTo>
                <a:lnTo>
                  <a:pt x="1682" y="398"/>
                </a:lnTo>
                <a:lnTo>
                  <a:pt x="1682" y="397"/>
                </a:lnTo>
                <a:lnTo>
                  <a:pt x="1683" y="397"/>
                </a:lnTo>
                <a:lnTo>
                  <a:pt x="1685" y="398"/>
                </a:lnTo>
                <a:lnTo>
                  <a:pt x="1684" y="399"/>
                </a:lnTo>
                <a:lnTo>
                  <a:pt x="1684" y="400"/>
                </a:lnTo>
                <a:lnTo>
                  <a:pt x="1685" y="400"/>
                </a:lnTo>
                <a:lnTo>
                  <a:pt x="1686" y="400"/>
                </a:lnTo>
                <a:lnTo>
                  <a:pt x="1688" y="401"/>
                </a:lnTo>
                <a:lnTo>
                  <a:pt x="1689" y="401"/>
                </a:lnTo>
                <a:lnTo>
                  <a:pt x="1690" y="401"/>
                </a:lnTo>
                <a:lnTo>
                  <a:pt x="1691" y="402"/>
                </a:lnTo>
                <a:lnTo>
                  <a:pt x="1692" y="403"/>
                </a:lnTo>
                <a:lnTo>
                  <a:pt x="1692" y="404"/>
                </a:lnTo>
                <a:lnTo>
                  <a:pt x="1691" y="405"/>
                </a:lnTo>
                <a:lnTo>
                  <a:pt x="1692" y="405"/>
                </a:lnTo>
                <a:lnTo>
                  <a:pt x="1693" y="404"/>
                </a:lnTo>
                <a:lnTo>
                  <a:pt x="1694" y="405"/>
                </a:lnTo>
                <a:lnTo>
                  <a:pt x="1695" y="406"/>
                </a:lnTo>
                <a:lnTo>
                  <a:pt x="1696" y="406"/>
                </a:lnTo>
                <a:lnTo>
                  <a:pt x="1696" y="407"/>
                </a:lnTo>
                <a:lnTo>
                  <a:pt x="1697" y="408"/>
                </a:lnTo>
                <a:lnTo>
                  <a:pt x="1698" y="408"/>
                </a:lnTo>
                <a:lnTo>
                  <a:pt x="1699" y="408"/>
                </a:lnTo>
                <a:lnTo>
                  <a:pt x="1701" y="407"/>
                </a:lnTo>
                <a:lnTo>
                  <a:pt x="1701" y="408"/>
                </a:lnTo>
                <a:lnTo>
                  <a:pt x="1701" y="409"/>
                </a:lnTo>
                <a:lnTo>
                  <a:pt x="1702" y="409"/>
                </a:lnTo>
                <a:lnTo>
                  <a:pt x="1702" y="409"/>
                </a:lnTo>
                <a:lnTo>
                  <a:pt x="1704" y="408"/>
                </a:lnTo>
                <a:lnTo>
                  <a:pt x="1704" y="408"/>
                </a:lnTo>
                <a:lnTo>
                  <a:pt x="1704" y="409"/>
                </a:lnTo>
                <a:lnTo>
                  <a:pt x="1705" y="409"/>
                </a:lnTo>
                <a:lnTo>
                  <a:pt x="1706" y="410"/>
                </a:lnTo>
                <a:lnTo>
                  <a:pt x="1705" y="411"/>
                </a:lnTo>
                <a:lnTo>
                  <a:pt x="1704" y="411"/>
                </a:lnTo>
                <a:lnTo>
                  <a:pt x="1705" y="412"/>
                </a:lnTo>
                <a:lnTo>
                  <a:pt x="1706" y="412"/>
                </a:lnTo>
                <a:lnTo>
                  <a:pt x="1707" y="411"/>
                </a:lnTo>
                <a:lnTo>
                  <a:pt x="1710" y="414"/>
                </a:lnTo>
                <a:lnTo>
                  <a:pt x="1711" y="412"/>
                </a:lnTo>
                <a:lnTo>
                  <a:pt x="1710" y="411"/>
                </a:lnTo>
                <a:lnTo>
                  <a:pt x="1712" y="412"/>
                </a:lnTo>
                <a:lnTo>
                  <a:pt x="1713" y="413"/>
                </a:lnTo>
                <a:lnTo>
                  <a:pt x="1715" y="413"/>
                </a:lnTo>
                <a:lnTo>
                  <a:pt x="1715" y="412"/>
                </a:lnTo>
                <a:lnTo>
                  <a:pt x="1715" y="411"/>
                </a:lnTo>
                <a:lnTo>
                  <a:pt x="1716" y="411"/>
                </a:lnTo>
                <a:lnTo>
                  <a:pt x="1718" y="411"/>
                </a:lnTo>
                <a:lnTo>
                  <a:pt x="1718" y="412"/>
                </a:lnTo>
                <a:lnTo>
                  <a:pt x="1719" y="412"/>
                </a:lnTo>
                <a:lnTo>
                  <a:pt x="1719" y="411"/>
                </a:lnTo>
                <a:lnTo>
                  <a:pt x="1719" y="410"/>
                </a:lnTo>
                <a:lnTo>
                  <a:pt x="1720" y="410"/>
                </a:lnTo>
                <a:lnTo>
                  <a:pt x="1721" y="411"/>
                </a:lnTo>
                <a:lnTo>
                  <a:pt x="1720" y="411"/>
                </a:lnTo>
                <a:lnTo>
                  <a:pt x="1721" y="412"/>
                </a:lnTo>
                <a:lnTo>
                  <a:pt x="1722" y="413"/>
                </a:lnTo>
                <a:lnTo>
                  <a:pt x="1723" y="413"/>
                </a:lnTo>
                <a:lnTo>
                  <a:pt x="1724" y="412"/>
                </a:lnTo>
                <a:lnTo>
                  <a:pt x="1725" y="411"/>
                </a:lnTo>
                <a:lnTo>
                  <a:pt x="1725" y="413"/>
                </a:lnTo>
                <a:lnTo>
                  <a:pt x="1726" y="413"/>
                </a:lnTo>
                <a:lnTo>
                  <a:pt x="1727" y="412"/>
                </a:lnTo>
                <a:lnTo>
                  <a:pt x="1727" y="413"/>
                </a:lnTo>
                <a:lnTo>
                  <a:pt x="1728" y="413"/>
                </a:lnTo>
                <a:lnTo>
                  <a:pt x="1729" y="412"/>
                </a:lnTo>
                <a:lnTo>
                  <a:pt x="1729" y="413"/>
                </a:lnTo>
                <a:lnTo>
                  <a:pt x="1729" y="414"/>
                </a:lnTo>
                <a:lnTo>
                  <a:pt x="1728" y="415"/>
                </a:lnTo>
                <a:lnTo>
                  <a:pt x="1729" y="416"/>
                </a:lnTo>
                <a:lnTo>
                  <a:pt x="1729" y="418"/>
                </a:lnTo>
                <a:lnTo>
                  <a:pt x="1731" y="417"/>
                </a:lnTo>
                <a:lnTo>
                  <a:pt x="1733" y="417"/>
                </a:lnTo>
                <a:lnTo>
                  <a:pt x="1734" y="420"/>
                </a:lnTo>
                <a:lnTo>
                  <a:pt x="1735" y="419"/>
                </a:lnTo>
                <a:lnTo>
                  <a:pt x="1736" y="418"/>
                </a:lnTo>
                <a:lnTo>
                  <a:pt x="1738" y="419"/>
                </a:lnTo>
                <a:lnTo>
                  <a:pt x="1738" y="420"/>
                </a:lnTo>
                <a:lnTo>
                  <a:pt x="1738" y="421"/>
                </a:lnTo>
                <a:lnTo>
                  <a:pt x="1739" y="421"/>
                </a:lnTo>
                <a:lnTo>
                  <a:pt x="1740" y="421"/>
                </a:lnTo>
                <a:lnTo>
                  <a:pt x="1740" y="422"/>
                </a:lnTo>
                <a:lnTo>
                  <a:pt x="1739" y="423"/>
                </a:lnTo>
                <a:lnTo>
                  <a:pt x="1739" y="424"/>
                </a:lnTo>
                <a:lnTo>
                  <a:pt x="1739" y="425"/>
                </a:lnTo>
                <a:lnTo>
                  <a:pt x="1739" y="426"/>
                </a:lnTo>
                <a:lnTo>
                  <a:pt x="1740" y="427"/>
                </a:lnTo>
                <a:lnTo>
                  <a:pt x="1740" y="428"/>
                </a:lnTo>
                <a:lnTo>
                  <a:pt x="1741" y="429"/>
                </a:lnTo>
                <a:lnTo>
                  <a:pt x="1741" y="430"/>
                </a:lnTo>
                <a:lnTo>
                  <a:pt x="1742" y="431"/>
                </a:lnTo>
                <a:lnTo>
                  <a:pt x="1742" y="431"/>
                </a:lnTo>
                <a:lnTo>
                  <a:pt x="1742" y="432"/>
                </a:lnTo>
                <a:lnTo>
                  <a:pt x="1743" y="432"/>
                </a:lnTo>
                <a:lnTo>
                  <a:pt x="1745" y="432"/>
                </a:lnTo>
                <a:lnTo>
                  <a:pt x="1747" y="432"/>
                </a:lnTo>
                <a:lnTo>
                  <a:pt x="1748" y="431"/>
                </a:lnTo>
                <a:lnTo>
                  <a:pt x="1748" y="432"/>
                </a:lnTo>
                <a:lnTo>
                  <a:pt x="1749" y="433"/>
                </a:lnTo>
                <a:lnTo>
                  <a:pt x="1750" y="434"/>
                </a:lnTo>
                <a:lnTo>
                  <a:pt x="1750" y="435"/>
                </a:lnTo>
                <a:lnTo>
                  <a:pt x="1750" y="436"/>
                </a:lnTo>
                <a:lnTo>
                  <a:pt x="1750" y="436"/>
                </a:lnTo>
                <a:lnTo>
                  <a:pt x="1750" y="437"/>
                </a:lnTo>
                <a:lnTo>
                  <a:pt x="1751" y="437"/>
                </a:lnTo>
                <a:lnTo>
                  <a:pt x="1752" y="438"/>
                </a:lnTo>
                <a:lnTo>
                  <a:pt x="1753" y="438"/>
                </a:lnTo>
                <a:lnTo>
                  <a:pt x="1754" y="438"/>
                </a:lnTo>
                <a:lnTo>
                  <a:pt x="1755" y="438"/>
                </a:lnTo>
                <a:lnTo>
                  <a:pt x="1757" y="439"/>
                </a:lnTo>
                <a:lnTo>
                  <a:pt x="1758" y="440"/>
                </a:lnTo>
                <a:lnTo>
                  <a:pt x="1759" y="441"/>
                </a:lnTo>
                <a:lnTo>
                  <a:pt x="1760" y="441"/>
                </a:lnTo>
                <a:lnTo>
                  <a:pt x="1761" y="442"/>
                </a:lnTo>
                <a:lnTo>
                  <a:pt x="1761" y="443"/>
                </a:lnTo>
                <a:lnTo>
                  <a:pt x="1762" y="443"/>
                </a:lnTo>
                <a:lnTo>
                  <a:pt x="1762" y="443"/>
                </a:lnTo>
                <a:lnTo>
                  <a:pt x="1765" y="444"/>
                </a:lnTo>
                <a:lnTo>
                  <a:pt x="1767" y="443"/>
                </a:lnTo>
                <a:lnTo>
                  <a:pt x="1768" y="443"/>
                </a:lnTo>
                <a:lnTo>
                  <a:pt x="1770" y="443"/>
                </a:lnTo>
                <a:lnTo>
                  <a:pt x="1771" y="442"/>
                </a:lnTo>
                <a:lnTo>
                  <a:pt x="1772" y="442"/>
                </a:lnTo>
                <a:lnTo>
                  <a:pt x="1772" y="443"/>
                </a:lnTo>
                <a:lnTo>
                  <a:pt x="1773" y="443"/>
                </a:lnTo>
                <a:lnTo>
                  <a:pt x="1774" y="444"/>
                </a:lnTo>
                <a:lnTo>
                  <a:pt x="1774" y="444"/>
                </a:lnTo>
                <a:lnTo>
                  <a:pt x="1775" y="445"/>
                </a:lnTo>
                <a:lnTo>
                  <a:pt x="1775" y="447"/>
                </a:lnTo>
                <a:lnTo>
                  <a:pt x="1775" y="448"/>
                </a:lnTo>
                <a:lnTo>
                  <a:pt x="1775" y="449"/>
                </a:lnTo>
                <a:lnTo>
                  <a:pt x="1774" y="450"/>
                </a:lnTo>
                <a:lnTo>
                  <a:pt x="1774" y="451"/>
                </a:lnTo>
                <a:lnTo>
                  <a:pt x="1773" y="451"/>
                </a:lnTo>
                <a:lnTo>
                  <a:pt x="1773" y="452"/>
                </a:lnTo>
                <a:lnTo>
                  <a:pt x="1772" y="453"/>
                </a:lnTo>
                <a:lnTo>
                  <a:pt x="1772" y="453"/>
                </a:lnTo>
                <a:lnTo>
                  <a:pt x="1772" y="454"/>
                </a:lnTo>
                <a:lnTo>
                  <a:pt x="1771" y="454"/>
                </a:lnTo>
                <a:lnTo>
                  <a:pt x="1771" y="455"/>
                </a:lnTo>
                <a:lnTo>
                  <a:pt x="1771" y="456"/>
                </a:lnTo>
                <a:lnTo>
                  <a:pt x="1770" y="457"/>
                </a:lnTo>
                <a:lnTo>
                  <a:pt x="1771" y="459"/>
                </a:lnTo>
                <a:lnTo>
                  <a:pt x="1771" y="460"/>
                </a:lnTo>
                <a:lnTo>
                  <a:pt x="1772" y="460"/>
                </a:lnTo>
                <a:lnTo>
                  <a:pt x="1773" y="460"/>
                </a:lnTo>
                <a:lnTo>
                  <a:pt x="1773" y="460"/>
                </a:lnTo>
                <a:lnTo>
                  <a:pt x="1774" y="460"/>
                </a:lnTo>
                <a:lnTo>
                  <a:pt x="1775" y="460"/>
                </a:lnTo>
                <a:lnTo>
                  <a:pt x="1777" y="461"/>
                </a:lnTo>
                <a:lnTo>
                  <a:pt x="1777" y="461"/>
                </a:lnTo>
                <a:lnTo>
                  <a:pt x="1777" y="462"/>
                </a:lnTo>
                <a:lnTo>
                  <a:pt x="1779" y="463"/>
                </a:lnTo>
                <a:lnTo>
                  <a:pt x="1780" y="464"/>
                </a:lnTo>
                <a:lnTo>
                  <a:pt x="1781" y="464"/>
                </a:lnTo>
                <a:lnTo>
                  <a:pt x="1782" y="463"/>
                </a:lnTo>
                <a:lnTo>
                  <a:pt x="1784" y="463"/>
                </a:lnTo>
                <a:lnTo>
                  <a:pt x="1785" y="463"/>
                </a:lnTo>
                <a:lnTo>
                  <a:pt x="1786" y="463"/>
                </a:lnTo>
                <a:lnTo>
                  <a:pt x="1787" y="463"/>
                </a:lnTo>
                <a:lnTo>
                  <a:pt x="1787" y="461"/>
                </a:lnTo>
                <a:lnTo>
                  <a:pt x="1787" y="461"/>
                </a:lnTo>
                <a:lnTo>
                  <a:pt x="1787" y="461"/>
                </a:lnTo>
                <a:lnTo>
                  <a:pt x="1788" y="460"/>
                </a:lnTo>
                <a:lnTo>
                  <a:pt x="1788" y="460"/>
                </a:lnTo>
                <a:lnTo>
                  <a:pt x="1789" y="460"/>
                </a:lnTo>
                <a:lnTo>
                  <a:pt x="1789" y="460"/>
                </a:lnTo>
                <a:lnTo>
                  <a:pt x="1790" y="460"/>
                </a:lnTo>
                <a:lnTo>
                  <a:pt x="1791" y="460"/>
                </a:lnTo>
                <a:lnTo>
                  <a:pt x="1792" y="458"/>
                </a:lnTo>
                <a:lnTo>
                  <a:pt x="1793" y="458"/>
                </a:lnTo>
                <a:lnTo>
                  <a:pt x="1794" y="457"/>
                </a:lnTo>
                <a:lnTo>
                  <a:pt x="1795" y="457"/>
                </a:lnTo>
                <a:lnTo>
                  <a:pt x="1796" y="456"/>
                </a:lnTo>
                <a:lnTo>
                  <a:pt x="1796" y="456"/>
                </a:lnTo>
                <a:lnTo>
                  <a:pt x="1797" y="456"/>
                </a:lnTo>
                <a:lnTo>
                  <a:pt x="1799" y="458"/>
                </a:lnTo>
                <a:lnTo>
                  <a:pt x="1800" y="459"/>
                </a:lnTo>
                <a:lnTo>
                  <a:pt x="1801" y="459"/>
                </a:lnTo>
                <a:lnTo>
                  <a:pt x="1801" y="459"/>
                </a:lnTo>
                <a:lnTo>
                  <a:pt x="1802" y="459"/>
                </a:lnTo>
                <a:lnTo>
                  <a:pt x="1802" y="458"/>
                </a:lnTo>
                <a:lnTo>
                  <a:pt x="1803" y="457"/>
                </a:lnTo>
                <a:lnTo>
                  <a:pt x="1804" y="457"/>
                </a:lnTo>
                <a:lnTo>
                  <a:pt x="1805" y="458"/>
                </a:lnTo>
                <a:lnTo>
                  <a:pt x="1806" y="459"/>
                </a:lnTo>
                <a:lnTo>
                  <a:pt x="1806" y="459"/>
                </a:lnTo>
                <a:lnTo>
                  <a:pt x="1806" y="459"/>
                </a:lnTo>
                <a:lnTo>
                  <a:pt x="1807" y="460"/>
                </a:lnTo>
                <a:lnTo>
                  <a:pt x="1808" y="459"/>
                </a:lnTo>
                <a:lnTo>
                  <a:pt x="1809" y="458"/>
                </a:lnTo>
                <a:lnTo>
                  <a:pt x="1810" y="457"/>
                </a:lnTo>
                <a:lnTo>
                  <a:pt x="1811" y="456"/>
                </a:lnTo>
                <a:lnTo>
                  <a:pt x="1811" y="456"/>
                </a:lnTo>
                <a:lnTo>
                  <a:pt x="1812" y="456"/>
                </a:lnTo>
                <a:lnTo>
                  <a:pt x="1812" y="456"/>
                </a:lnTo>
                <a:lnTo>
                  <a:pt x="1814" y="457"/>
                </a:lnTo>
                <a:lnTo>
                  <a:pt x="1814" y="457"/>
                </a:lnTo>
                <a:lnTo>
                  <a:pt x="1815" y="457"/>
                </a:lnTo>
                <a:lnTo>
                  <a:pt x="1816" y="456"/>
                </a:lnTo>
                <a:lnTo>
                  <a:pt x="1817" y="456"/>
                </a:lnTo>
                <a:lnTo>
                  <a:pt x="1817" y="456"/>
                </a:lnTo>
                <a:lnTo>
                  <a:pt x="1818" y="455"/>
                </a:lnTo>
                <a:lnTo>
                  <a:pt x="1818" y="454"/>
                </a:lnTo>
                <a:lnTo>
                  <a:pt x="1819" y="454"/>
                </a:lnTo>
                <a:lnTo>
                  <a:pt x="1819" y="453"/>
                </a:lnTo>
                <a:lnTo>
                  <a:pt x="1819" y="452"/>
                </a:lnTo>
                <a:lnTo>
                  <a:pt x="1819" y="452"/>
                </a:lnTo>
                <a:lnTo>
                  <a:pt x="1821" y="451"/>
                </a:lnTo>
                <a:lnTo>
                  <a:pt x="1822" y="451"/>
                </a:lnTo>
                <a:lnTo>
                  <a:pt x="1823" y="451"/>
                </a:lnTo>
                <a:lnTo>
                  <a:pt x="1824" y="450"/>
                </a:lnTo>
                <a:lnTo>
                  <a:pt x="1826" y="448"/>
                </a:lnTo>
                <a:lnTo>
                  <a:pt x="1827" y="447"/>
                </a:lnTo>
                <a:lnTo>
                  <a:pt x="1827" y="448"/>
                </a:lnTo>
                <a:lnTo>
                  <a:pt x="1829" y="448"/>
                </a:lnTo>
                <a:lnTo>
                  <a:pt x="1830" y="447"/>
                </a:lnTo>
                <a:lnTo>
                  <a:pt x="1830" y="446"/>
                </a:lnTo>
                <a:lnTo>
                  <a:pt x="1831" y="446"/>
                </a:lnTo>
                <a:lnTo>
                  <a:pt x="1832" y="445"/>
                </a:lnTo>
                <a:lnTo>
                  <a:pt x="1833" y="446"/>
                </a:lnTo>
                <a:lnTo>
                  <a:pt x="1835" y="445"/>
                </a:lnTo>
                <a:lnTo>
                  <a:pt x="1836" y="445"/>
                </a:lnTo>
                <a:lnTo>
                  <a:pt x="1838" y="444"/>
                </a:lnTo>
                <a:lnTo>
                  <a:pt x="1839" y="444"/>
                </a:lnTo>
                <a:lnTo>
                  <a:pt x="1840" y="444"/>
                </a:lnTo>
                <a:lnTo>
                  <a:pt x="1840" y="445"/>
                </a:lnTo>
                <a:lnTo>
                  <a:pt x="1840" y="446"/>
                </a:lnTo>
                <a:lnTo>
                  <a:pt x="1838" y="449"/>
                </a:lnTo>
                <a:lnTo>
                  <a:pt x="1837" y="450"/>
                </a:lnTo>
                <a:lnTo>
                  <a:pt x="1837" y="450"/>
                </a:lnTo>
                <a:lnTo>
                  <a:pt x="1836" y="451"/>
                </a:lnTo>
                <a:lnTo>
                  <a:pt x="1835" y="452"/>
                </a:lnTo>
                <a:lnTo>
                  <a:pt x="1832" y="456"/>
                </a:lnTo>
                <a:lnTo>
                  <a:pt x="1831" y="458"/>
                </a:lnTo>
                <a:lnTo>
                  <a:pt x="1831" y="459"/>
                </a:lnTo>
                <a:lnTo>
                  <a:pt x="1830" y="459"/>
                </a:lnTo>
                <a:lnTo>
                  <a:pt x="1830" y="460"/>
                </a:lnTo>
                <a:lnTo>
                  <a:pt x="1829" y="461"/>
                </a:lnTo>
                <a:lnTo>
                  <a:pt x="1829" y="461"/>
                </a:lnTo>
                <a:lnTo>
                  <a:pt x="1827" y="462"/>
                </a:lnTo>
                <a:lnTo>
                  <a:pt x="1825" y="463"/>
                </a:lnTo>
                <a:lnTo>
                  <a:pt x="1823" y="465"/>
                </a:lnTo>
                <a:lnTo>
                  <a:pt x="1820" y="466"/>
                </a:lnTo>
                <a:lnTo>
                  <a:pt x="1819" y="466"/>
                </a:lnTo>
                <a:lnTo>
                  <a:pt x="1817" y="467"/>
                </a:lnTo>
                <a:lnTo>
                  <a:pt x="1817" y="467"/>
                </a:lnTo>
                <a:lnTo>
                  <a:pt x="1816" y="467"/>
                </a:lnTo>
                <a:lnTo>
                  <a:pt x="1816" y="468"/>
                </a:lnTo>
                <a:lnTo>
                  <a:pt x="1814" y="468"/>
                </a:lnTo>
                <a:lnTo>
                  <a:pt x="1812" y="468"/>
                </a:lnTo>
                <a:lnTo>
                  <a:pt x="1811" y="469"/>
                </a:lnTo>
                <a:lnTo>
                  <a:pt x="1810" y="470"/>
                </a:lnTo>
                <a:lnTo>
                  <a:pt x="1810" y="471"/>
                </a:lnTo>
                <a:lnTo>
                  <a:pt x="1809" y="471"/>
                </a:lnTo>
                <a:lnTo>
                  <a:pt x="1809" y="471"/>
                </a:lnTo>
                <a:lnTo>
                  <a:pt x="1809" y="472"/>
                </a:lnTo>
                <a:lnTo>
                  <a:pt x="1808" y="473"/>
                </a:lnTo>
                <a:lnTo>
                  <a:pt x="1808" y="473"/>
                </a:lnTo>
                <a:lnTo>
                  <a:pt x="1807" y="475"/>
                </a:lnTo>
                <a:lnTo>
                  <a:pt x="1807" y="475"/>
                </a:lnTo>
                <a:lnTo>
                  <a:pt x="1807" y="477"/>
                </a:lnTo>
                <a:lnTo>
                  <a:pt x="1807" y="477"/>
                </a:lnTo>
                <a:lnTo>
                  <a:pt x="1807" y="478"/>
                </a:lnTo>
                <a:lnTo>
                  <a:pt x="1807" y="479"/>
                </a:lnTo>
                <a:lnTo>
                  <a:pt x="1806" y="480"/>
                </a:lnTo>
                <a:lnTo>
                  <a:pt x="1803" y="483"/>
                </a:lnTo>
                <a:lnTo>
                  <a:pt x="1803" y="484"/>
                </a:lnTo>
                <a:lnTo>
                  <a:pt x="1802" y="485"/>
                </a:lnTo>
                <a:lnTo>
                  <a:pt x="1802" y="486"/>
                </a:lnTo>
                <a:lnTo>
                  <a:pt x="1802" y="486"/>
                </a:lnTo>
                <a:lnTo>
                  <a:pt x="1802" y="487"/>
                </a:lnTo>
                <a:lnTo>
                  <a:pt x="1803" y="487"/>
                </a:lnTo>
                <a:lnTo>
                  <a:pt x="1803" y="487"/>
                </a:lnTo>
                <a:lnTo>
                  <a:pt x="1803" y="487"/>
                </a:lnTo>
                <a:lnTo>
                  <a:pt x="1805" y="487"/>
                </a:lnTo>
                <a:lnTo>
                  <a:pt x="1805" y="488"/>
                </a:lnTo>
                <a:lnTo>
                  <a:pt x="1806" y="488"/>
                </a:lnTo>
                <a:lnTo>
                  <a:pt x="1807" y="488"/>
                </a:lnTo>
                <a:lnTo>
                  <a:pt x="1808" y="489"/>
                </a:lnTo>
                <a:lnTo>
                  <a:pt x="1808" y="489"/>
                </a:lnTo>
                <a:lnTo>
                  <a:pt x="1806" y="493"/>
                </a:lnTo>
                <a:lnTo>
                  <a:pt x="1805" y="495"/>
                </a:lnTo>
                <a:lnTo>
                  <a:pt x="1802" y="501"/>
                </a:lnTo>
                <a:lnTo>
                  <a:pt x="1800" y="507"/>
                </a:lnTo>
                <a:lnTo>
                  <a:pt x="1798" y="510"/>
                </a:lnTo>
                <a:lnTo>
                  <a:pt x="1795" y="518"/>
                </a:lnTo>
                <a:lnTo>
                  <a:pt x="1794" y="519"/>
                </a:lnTo>
                <a:lnTo>
                  <a:pt x="1792" y="523"/>
                </a:lnTo>
                <a:lnTo>
                  <a:pt x="1791" y="527"/>
                </a:lnTo>
                <a:lnTo>
                  <a:pt x="1787" y="534"/>
                </a:lnTo>
                <a:lnTo>
                  <a:pt x="1783" y="543"/>
                </a:lnTo>
                <a:lnTo>
                  <a:pt x="1775" y="561"/>
                </a:lnTo>
                <a:lnTo>
                  <a:pt x="1771" y="569"/>
                </a:lnTo>
                <a:lnTo>
                  <a:pt x="1771" y="571"/>
                </a:lnTo>
                <a:lnTo>
                  <a:pt x="1768" y="576"/>
                </a:lnTo>
                <a:lnTo>
                  <a:pt x="1766" y="580"/>
                </a:lnTo>
                <a:lnTo>
                  <a:pt x="1763" y="585"/>
                </a:lnTo>
                <a:lnTo>
                  <a:pt x="1758" y="597"/>
                </a:lnTo>
                <a:lnTo>
                  <a:pt x="1755" y="603"/>
                </a:lnTo>
                <a:lnTo>
                  <a:pt x="1751" y="614"/>
                </a:lnTo>
                <a:lnTo>
                  <a:pt x="1746" y="624"/>
                </a:lnTo>
                <a:lnTo>
                  <a:pt x="1745" y="627"/>
                </a:lnTo>
                <a:lnTo>
                  <a:pt x="1738" y="643"/>
                </a:lnTo>
                <a:lnTo>
                  <a:pt x="1734" y="649"/>
                </a:lnTo>
                <a:lnTo>
                  <a:pt x="1732" y="653"/>
                </a:lnTo>
                <a:lnTo>
                  <a:pt x="1724" y="671"/>
                </a:lnTo>
                <a:lnTo>
                  <a:pt x="1724" y="672"/>
                </a:lnTo>
                <a:lnTo>
                  <a:pt x="1722" y="675"/>
                </a:lnTo>
                <a:lnTo>
                  <a:pt x="1720" y="679"/>
                </a:lnTo>
                <a:lnTo>
                  <a:pt x="1720" y="680"/>
                </a:lnTo>
                <a:lnTo>
                  <a:pt x="1710" y="702"/>
                </a:lnTo>
                <a:lnTo>
                  <a:pt x="1697" y="729"/>
                </a:lnTo>
                <a:lnTo>
                  <a:pt x="1692" y="740"/>
                </a:lnTo>
                <a:lnTo>
                  <a:pt x="1685" y="753"/>
                </a:lnTo>
                <a:lnTo>
                  <a:pt x="1678" y="770"/>
                </a:lnTo>
                <a:lnTo>
                  <a:pt x="1676" y="773"/>
                </a:lnTo>
                <a:lnTo>
                  <a:pt x="1673" y="780"/>
                </a:lnTo>
                <a:lnTo>
                  <a:pt x="1657" y="816"/>
                </a:lnTo>
                <a:lnTo>
                  <a:pt x="1655" y="819"/>
                </a:lnTo>
                <a:lnTo>
                  <a:pt x="1639" y="855"/>
                </a:lnTo>
                <a:lnTo>
                  <a:pt x="1638" y="857"/>
                </a:lnTo>
                <a:lnTo>
                  <a:pt x="1616" y="904"/>
                </a:lnTo>
                <a:lnTo>
                  <a:pt x="1615" y="906"/>
                </a:lnTo>
                <a:lnTo>
                  <a:pt x="1614" y="907"/>
                </a:lnTo>
                <a:lnTo>
                  <a:pt x="1614" y="907"/>
                </a:lnTo>
                <a:lnTo>
                  <a:pt x="1613" y="908"/>
                </a:lnTo>
                <a:lnTo>
                  <a:pt x="1612" y="909"/>
                </a:lnTo>
                <a:lnTo>
                  <a:pt x="1611" y="909"/>
                </a:lnTo>
                <a:lnTo>
                  <a:pt x="1610" y="909"/>
                </a:lnTo>
                <a:lnTo>
                  <a:pt x="1609" y="909"/>
                </a:lnTo>
                <a:lnTo>
                  <a:pt x="1609" y="909"/>
                </a:lnTo>
                <a:lnTo>
                  <a:pt x="1608" y="910"/>
                </a:lnTo>
                <a:lnTo>
                  <a:pt x="1608" y="911"/>
                </a:lnTo>
                <a:lnTo>
                  <a:pt x="1608" y="912"/>
                </a:lnTo>
                <a:lnTo>
                  <a:pt x="1608" y="912"/>
                </a:lnTo>
                <a:lnTo>
                  <a:pt x="1608" y="913"/>
                </a:lnTo>
                <a:lnTo>
                  <a:pt x="1607" y="914"/>
                </a:lnTo>
                <a:lnTo>
                  <a:pt x="1606" y="915"/>
                </a:lnTo>
                <a:lnTo>
                  <a:pt x="1605" y="916"/>
                </a:lnTo>
                <a:lnTo>
                  <a:pt x="1603" y="917"/>
                </a:lnTo>
                <a:lnTo>
                  <a:pt x="1602" y="917"/>
                </a:lnTo>
                <a:lnTo>
                  <a:pt x="1602" y="918"/>
                </a:lnTo>
                <a:lnTo>
                  <a:pt x="1601" y="919"/>
                </a:lnTo>
                <a:lnTo>
                  <a:pt x="1600" y="920"/>
                </a:lnTo>
                <a:lnTo>
                  <a:pt x="1600" y="920"/>
                </a:lnTo>
                <a:lnTo>
                  <a:pt x="1599" y="921"/>
                </a:lnTo>
                <a:lnTo>
                  <a:pt x="1598" y="922"/>
                </a:lnTo>
                <a:lnTo>
                  <a:pt x="1598" y="922"/>
                </a:lnTo>
                <a:lnTo>
                  <a:pt x="1597" y="923"/>
                </a:lnTo>
                <a:lnTo>
                  <a:pt x="1596" y="925"/>
                </a:lnTo>
                <a:lnTo>
                  <a:pt x="1595" y="925"/>
                </a:lnTo>
                <a:lnTo>
                  <a:pt x="1594" y="926"/>
                </a:lnTo>
                <a:lnTo>
                  <a:pt x="1594" y="927"/>
                </a:lnTo>
                <a:lnTo>
                  <a:pt x="1593" y="928"/>
                </a:lnTo>
                <a:lnTo>
                  <a:pt x="1593" y="928"/>
                </a:lnTo>
                <a:lnTo>
                  <a:pt x="1592" y="930"/>
                </a:lnTo>
                <a:lnTo>
                  <a:pt x="1592" y="931"/>
                </a:lnTo>
                <a:lnTo>
                  <a:pt x="1592" y="932"/>
                </a:lnTo>
                <a:lnTo>
                  <a:pt x="1592" y="933"/>
                </a:lnTo>
                <a:lnTo>
                  <a:pt x="1592" y="935"/>
                </a:lnTo>
                <a:lnTo>
                  <a:pt x="1592" y="937"/>
                </a:lnTo>
                <a:lnTo>
                  <a:pt x="1592" y="937"/>
                </a:lnTo>
                <a:lnTo>
                  <a:pt x="1592" y="938"/>
                </a:lnTo>
                <a:lnTo>
                  <a:pt x="1592" y="939"/>
                </a:lnTo>
                <a:lnTo>
                  <a:pt x="1592" y="939"/>
                </a:lnTo>
                <a:lnTo>
                  <a:pt x="1593" y="941"/>
                </a:lnTo>
                <a:lnTo>
                  <a:pt x="1593" y="942"/>
                </a:lnTo>
                <a:lnTo>
                  <a:pt x="1594" y="943"/>
                </a:lnTo>
                <a:lnTo>
                  <a:pt x="1594" y="944"/>
                </a:lnTo>
                <a:lnTo>
                  <a:pt x="1595" y="946"/>
                </a:lnTo>
                <a:lnTo>
                  <a:pt x="1596" y="948"/>
                </a:lnTo>
                <a:lnTo>
                  <a:pt x="1596" y="949"/>
                </a:lnTo>
                <a:lnTo>
                  <a:pt x="1597" y="950"/>
                </a:lnTo>
                <a:lnTo>
                  <a:pt x="1597" y="952"/>
                </a:lnTo>
                <a:lnTo>
                  <a:pt x="1599" y="953"/>
                </a:lnTo>
                <a:lnTo>
                  <a:pt x="1599" y="953"/>
                </a:lnTo>
                <a:lnTo>
                  <a:pt x="1600" y="954"/>
                </a:lnTo>
                <a:lnTo>
                  <a:pt x="1600" y="955"/>
                </a:lnTo>
                <a:lnTo>
                  <a:pt x="1601" y="955"/>
                </a:lnTo>
                <a:lnTo>
                  <a:pt x="1601" y="956"/>
                </a:lnTo>
                <a:lnTo>
                  <a:pt x="1601" y="957"/>
                </a:lnTo>
                <a:lnTo>
                  <a:pt x="1602" y="957"/>
                </a:lnTo>
                <a:lnTo>
                  <a:pt x="1602" y="958"/>
                </a:lnTo>
                <a:lnTo>
                  <a:pt x="1603" y="958"/>
                </a:lnTo>
                <a:lnTo>
                  <a:pt x="1604" y="958"/>
                </a:lnTo>
                <a:lnTo>
                  <a:pt x="1605" y="958"/>
                </a:lnTo>
                <a:lnTo>
                  <a:pt x="1606" y="958"/>
                </a:lnTo>
                <a:lnTo>
                  <a:pt x="1607" y="959"/>
                </a:lnTo>
                <a:lnTo>
                  <a:pt x="1608" y="960"/>
                </a:lnTo>
                <a:lnTo>
                  <a:pt x="1608" y="960"/>
                </a:lnTo>
                <a:lnTo>
                  <a:pt x="1609" y="961"/>
                </a:lnTo>
                <a:lnTo>
                  <a:pt x="1610" y="963"/>
                </a:lnTo>
                <a:lnTo>
                  <a:pt x="1611" y="965"/>
                </a:lnTo>
                <a:lnTo>
                  <a:pt x="1611" y="965"/>
                </a:lnTo>
                <a:lnTo>
                  <a:pt x="1612" y="968"/>
                </a:lnTo>
                <a:lnTo>
                  <a:pt x="1613" y="968"/>
                </a:lnTo>
                <a:lnTo>
                  <a:pt x="1613" y="969"/>
                </a:lnTo>
                <a:lnTo>
                  <a:pt x="1614" y="969"/>
                </a:lnTo>
                <a:lnTo>
                  <a:pt x="1616" y="970"/>
                </a:lnTo>
                <a:lnTo>
                  <a:pt x="1617" y="970"/>
                </a:lnTo>
                <a:lnTo>
                  <a:pt x="1617" y="971"/>
                </a:lnTo>
                <a:lnTo>
                  <a:pt x="1619" y="972"/>
                </a:lnTo>
                <a:lnTo>
                  <a:pt x="1619" y="974"/>
                </a:lnTo>
                <a:lnTo>
                  <a:pt x="1620" y="974"/>
                </a:lnTo>
                <a:lnTo>
                  <a:pt x="1620" y="975"/>
                </a:lnTo>
                <a:lnTo>
                  <a:pt x="1620" y="975"/>
                </a:lnTo>
                <a:lnTo>
                  <a:pt x="1621" y="976"/>
                </a:lnTo>
                <a:lnTo>
                  <a:pt x="1621" y="977"/>
                </a:lnTo>
                <a:lnTo>
                  <a:pt x="1622" y="978"/>
                </a:lnTo>
                <a:lnTo>
                  <a:pt x="1623" y="979"/>
                </a:lnTo>
                <a:lnTo>
                  <a:pt x="1623" y="980"/>
                </a:lnTo>
                <a:lnTo>
                  <a:pt x="1624" y="980"/>
                </a:lnTo>
                <a:lnTo>
                  <a:pt x="1624" y="981"/>
                </a:lnTo>
                <a:lnTo>
                  <a:pt x="1624" y="981"/>
                </a:lnTo>
                <a:lnTo>
                  <a:pt x="1624" y="982"/>
                </a:lnTo>
                <a:lnTo>
                  <a:pt x="1624" y="984"/>
                </a:lnTo>
                <a:lnTo>
                  <a:pt x="1625" y="985"/>
                </a:lnTo>
                <a:lnTo>
                  <a:pt x="1625" y="986"/>
                </a:lnTo>
                <a:lnTo>
                  <a:pt x="1624" y="987"/>
                </a:lnTo>
                <a:lnTo>
                  <a:pt x="1624" y="989"/>
                </a:lnTo>
                <a:lnTo>
                  <a:pt x="1624" y="990"/>
                </a:lnTo>
                <a:lnTo>
                  <a:pt x="1624" y="991"/>
                </a:lnTo>
                <a:lnTo>
                  <a:pt x="1624" y="992"/>
                </a:lnTo>
                <a:lnTo>
                  <a:pt x="1624" y="992"/>
                </a:lnTo>
                <a:lnTo>
                  <a:pt x="1624" y="993"/>
                </a:lnTo>
                <a:lnTo>
                  <a:pt x="1625" y="994"/>
                </a:lnTo>
                <a:lnTo>
                  <a:pt x="1625" y="995"/>
                </a:lnTo>
                <a:lnTo>
                  <a:pt x="1626" y="995"/>
                </a:lnTo>
                <a:lnTo>
                  <a:pt x="1627" y="997"/>
                </a:lnTo>
                <a:lnTo>
                  <a:pt x="1628" y="998"/>
                </a:lnTo>
                <a:lnTo>
                  <a:pt x="1628" y="999"/>
                </a:lnTo>
                <a:lnTo>
                  <a:pt x="1627" y="1000"/>
                </a:lnTo>
                <a:lnTo>
                  <a:pt x="1625" y="1001"/>
                </a:lnTo>
                <a:lnTo>
                  <a:pt x="1624" y="1002"/>
                </a:lnTo>
                <a:lnTo>
                  <a:pt x="1624" y="1003"/>
                </a:lnTo>
                <a:lnTo>
                  <a:pt x="1623" y="1003"/>
                </a:lnTo>
                <a:lnTo>
                  <a:pt x="1623" y="1004"/>
                </a:lnTo>
                <a:lnTo>
                  <a:pt x="1621" y="1006"/>
                </a:lnTo>
                <a:lnTo>
                  <a:pt x="1620" y="1008"/>
                </a:lnTo>
                <a:lnTo>
                  <a:pt x="1620" y="1009"/>
                </a:lnTo>
                <a:lnTo>
                  <a:pt x="1620" y="1010"/>
                </a:lnTo>
                <a:lnTo>
                  <a:pt x="1620" y="1012"/>
                </a:lnTo>
                <a:lnTo>
                  <a:pt x="1620" y="1012"/>
                </a:lnTo>
                <a:lnTo>
                  <a:pt x="1619" y="1015"/>
                </a:lnTo>
                <a:lnTo>
                  <a:pt x="1620" y="1017"/>
                </a:lnTo>
                <a:lnTo>
                  <a:pt x="1620" y="1018"/>
                </a:lnTo>
                <a:lnTo>
                  <a:pt x="1620" y="1019"/>
                </a:lnTo>
                <a:lnTo>
                  <a:pt x="1620" y="1021"/>
                </a:lnTo>
                <a:lnTo>
                  <a:pt x="1621" y="1022"/>
                </a:lnTo>
                <a:lnTo>
                  <a:pt x="1621" y="1023"/>
                </a:lnTo>
                <a:lnTo>
                  <a:pt x="1621" y="1024"/>
                </a:lnTo>
                <a:lnTo>
                  <a:pt x="1621" y="1025"/>
                </a:lnTo>
                <a:lnTo>
                  <a:pt x="1621" y="1026"/>
                </a:lnTo>
                <a:lnTo>
                  <a:pt x="1621" y="1026"/>
                </a:lnTo>
                <a:lnTo>
                  <a:pt x="1620" y="1026"/>
                </a:lnTo>
                <a:lnTo>
                  <a:pt x="1619" y="1028"/>
                </a:lnTo>
                <a:lnTo>
                  <a:pt x="1618" y="1029"/>
                </a:lnTo>
                <a:lnTo>
                  <a:pt x="1617" y="1029"/>
                </a:lnTo>
                <a:lnTo>
                  <a:pt x="1617" y="1030"/>
                </a:lnTo>
                <a:lnTo>
                  <a:pt x="1616" y="1032"/>
                </a:lnTo>
                <a:lnTo>
                  <a:pt x="1615" y="1032"/>
                </a:lnTo>
                <a:lnTo>
                  <a:pt x="1613" y="1034"/>
                </a:lnTo>
                <a:lnTo>
                  <a:pt x="1613" y="1034"/>
                </a:lnTo>
                <a:lnTo>
                  <a:pt x="1613" y="1035"/>
                </a:lnTo>
                <a:lnTo>
                  <a:pt x="1613" y="1036"/>
                </a:lnTo>
                <a:lnTo>
                  <a:pt x="1613" y="1038"/>
                </a:lnTo>
                <a:lnTo>
                  <a:pt x="1613" y="1039"/>
                </a:lnTo>
                <a:lnTo>
                  <a:pt x="1612" y="1041"/>
                </a:lnTo>
                <a:lnTo>
                  <a:pt x="1612" y="1041"/>
                </a:lnTo>
                <a:lnTo>
                  <a:pt x="1611" y="1042"/>
                </a:lnTo>
                <a:lnTo>
                  <a:pt x="1611" y="1042"/>
                </a:lnTo>
                <a:lnTo>
                  <a:pt x="1610" y="1043"/>
                </a:lnTo>
                <a:lnTo>
                  <a:pt x="1609" y="1043"/>
                </a:lnTo>
                <a:lnTo>
                  <a:pt x="1608" y="1045"/>
                </a:lnTo>
                <a:lnTo>
                  <a:pt x="1607" y="1045"/>
                </a:lnTo>
                <a:lnTo>
                  <a:pt x="1605" y="1046"/>
                </a:lnTo>
                <a:lnTo>
                  <a:pt x="1604" y="1046"/>
                </a:lnTo>
                <a:lnTo>
                  <a:pt x="1603" y="1047"/>
                </a:lnTo>
                <a:lnTo>
                  <a:pt x="1603" y="1047"/>
                </a:lnTo>
                <a:lnTo>
                  <a:pt x="1602" y="1048"/>
                </a:lnTo>
                <a:lnTo>
                  <a:pt x="1602" y="1049"/>
                </a:lnTo>
                <a:lnTo>
                  <a:pt x="1602" y="1050"/>
                </a:lnTo>
                <a:lnTo>
                  <a:pt x="1603" y="1051"/>
                </a:lnTo>
                <a:lnTo>
                  <a:pt x="1603" y="1052"/>
                </a:lnTo>
                <a:lnTo>
                  <a:pt x="1603" y="1052"/>
                </a:lnTo>
                <a:lnTo>
                  <a:pt x="1603" y="1053"/>
                </a:lnTo>
                <a:lnTo>
                  <a:pt x="1603" y="1054"/>
                </a:lnTo>
                <a:lnTo>
                  <a:pt x="1603" y="1055"/>
                </a:lnTo>
                <a:lnTo>
                  <a:pt x="1604" y="1056"/>
                </a:lnTo>
                <a:lnTo>
                  <a:pt x="1604" y="1057"/>
                </a:lnTo>
                <a:lnTo>
                  <a:pt x="1605" y="1058"/>
                </a:lnTo>
                <a:lnTo>
                  <a:pt x="1605" y="1059"/>
                </a:lnTo>
                <a:lnTo>
                  <a:pt x="1605" y="1059"/>
                </a:lnTo>
                <a:lnTo>
                  <a:pt x="1606" y="1060"/>
                </a:lnTo>
                <a:lnTo>
                  <a:pt x="1606" y="1060"/>
                </a:lnTo>
                <a:lnTo>
                  <a:pt x="1607" y="1061"/>
                </a:lnTo>
                <a:lnTo>
                  <a:pt x="1608" y="1062"/>
                </a:lnTo>
                <a:lnTo>
                  <a:pt x="1608" y="1062"/>
                </a:lnTo>
                <a:lnTo>
                  <a:pt x="1609" y="1063"/>
                </a:lnTo>
                <a:lnTo>
                  <a:pt x="1609" y="1064"/>
                </a:lnTo>
                <a:lnTo>
                  <a:pt x="1609" y="1066"/>
                </a:lnTo>
                <a:lnTo>
                  <a:pt x="1609" y="1067"/>
                </a:lnTo>
                <a:lnTo>
                  <a:pt x="1609" y="1068"/>
                </a:lnTo>
                <a:lnTo>
                  <a:pt x="1610" y="1070"/>
                </a:lnTo>
                <a:lnTo>
                  <a:pt x="1612" y="1072"/>
                </a:lnTo>
                <a:lnTo>
                  <a:pt x="1612" y="1073"/>
                </a:lnTo>
                <a:lnTo>
                  <a:pt x="1613" y="1074"/>
                </a:lnTo>
                <a:lnTo>
                  <a:pt x="1612" y="1075"/>
                </a:lnTo>
                <a:lnTo>
                  <a:pt x="1612" y="1076"/>
                </a:lnTo>
                <a:lnTo>
                  <a:pt x="1612" y="1077"/>
                </a:lnTo>
                <a:lnTo>
                  <a:pt x="1612" y="1078"/>
                </a:lnTo>
                <a:lnTo>
                  <a:pt x="1613" y="1078"/>
                </a:lnTo>
                <a:lnTo>
                  <a:pt x="1612" y="1079"/>
                </a:lnTo>
                <a:lnTo>
                  <a:pt x="1612" y="1079"/>
                </a:lnTo>
                <a:lnTo>
                  <a:pt x="1611" y="1080"/>
                </a:lnTo>
                <a:lnTo>
                  <a:pt x="1610" y="1081"/>
                </a:lnTo>
                <a:lnTo>
                  <a:pt x="1610" y="1081"/>
                </a:lnTo>
                <a:lnTo>
                  <a:pt x="1610" y="1081"/>
                </a:lnTo>
                <a:lnTo>
                  <a:pt x="1609" y="1082"/>
                </a:lnTo>
                <a:lnTo>
                  <a:pt x="1609" y="1083"/>
                </a:lnTo>
                <a:lnTo>
                  <a:pt x="1609" y="1083"/>
                </a:lnTo>
                <a:lnTo>
                  <a:pt x="1609" y="1083"/>
                </a:lnTo>
                <a:lnTo>
                  <a:pt x="1610" y="1084"/>
                </a:lnTo>
                <a:lnTo>
                  <a:pt x="1610" y="1085"/>
                </a:lnTo>
                <a:lnTo>
                  <a:pt x="1610" y="1086"/>
                </a:lnTo>
                <a:lnTo>
                  <a:pt x="1610" y="1087"/>
                </a:lnTo>
                <a:lnTo>
                  <a:pt x="1610" y="1087"/>
                </a:lnTo>
                <a:lnTo>
                  <a:pt x="1609" y="1088"/>
                </a:lnTo>
                <a:lnTo>
                  <a:pt x="1609" y="1089"/>
                </a:lnTo>
                <a:lnTo>
                  <a:pt x="1609" y="1090"/>
                </a:lnTo>
                <a:lnTo>
                  <a:pt x="1609" y="1091"/>
                </a:lnTo>
                <a:lnTo>
                  <a:pt x="1609" y="1092"/>
                </a:lnTo>
                <a:lnTo>
                  <a:pt x="1609" y="1093"/>
                </a:lnTo>
                <a:lnTo>
                  <a:pt x="1609" y="1094"/>
                </a:lnTo>
                <a:lnTo>
                  <a:pt x="1608" y="1095"/>
                </a:lnTo>
                <a:lnTo>
                  <a:pt x="1609" y="1095"/>
                </a:lnTo>
                <a:lnTo>
                  <a:pt x="1609" y="1096"/>
                </a:lnTo>
                <a:lnTo>
                  <a:pt x="1610" y="1097"/>
                </a:lnTo>
                <a:lnTo>
                  <a:pt x="1610" y="1098"/>
                </a:lnTo>
                <a:lnTo>
                  <a:pt x="1610" y="1099"/>
                </a:lnTo>
                <a:lnTo>
                  <a:pt x="1609" y="1099"/>
                </a:lnTo>
                <a:lnTo>
                  <a:pt x="1609" y="1100"/>
                </a:lnTo>
                <a:lnTo>
                  <a:pt x="1608" y="1100"/>
                </a:lnTo>
                <a:lnTo>
                  <a:pt x="1607" y="1101"/>
                </a:lnTo>
                <a:lnTo>
                  <a:pt x="1606" y="1101"/>
                </a:lnTo>
                <a:lnTo>
                  <a:pt x="1606" y="1102"/>
                </a:lnTo>
                <a:lnTo>
                  <a:pt x="1606" y="1103"/>
                </a:lnTo>
                <a:lnTo>
                  <a:pt x="1606" y="1103"/>
                </a:lnTo>
                <a:lnTo>
                  <a:pt x="1606" y="1104"/>
                </a:lnTo>
                <a:lnTo>
                  <a:pt x="1605" y="1105"/>
                </a:lnTo>
                <a:lnTo>
                  <a:pt x="1605" y="1106"/>
                </a:lnTo>
                <a:lnTo>
                  <a:pt x="1605" y="1107"/>
                </a:lnTo>
                <a:lnTo>
                  <a:pt x="1604" y="1108"/>
                </a:lnTo>
                <a:lnTo>
                  <a:pt x="1603" y="1110"/>
                </a:lnTo>
                <a:lnTo>
                  <a:pt x="1602" y="1110"/>
                </a:lnTo>
                <a:lnTo>
                  <a:pt x="1601" y="1111"/>
                </a:lnTo>
                <a:lnTo>
                  <a:pt x="1601" y="1112"/>
                </a:lnTo>
                <a:lnTo>
                  <a:pt x="1601" y="1113"/>
                </a:lnTo>
                <a:lnTo>
                  <a:pt x="1601" y="1113"/>
                </a:lnTo>
                <a:lnTo>
                  <a:pt x="1600" y="1113"/>
                </a:lnTo>
                <a:lnTo>
                  <a:pt x="1600" y="1114"/>
                </a:lnTo>
                <a:lnTo>
                  <a:pt x="1600" y="1115"/>
                </a:lnTo>
                <a:lnTo>
                  <a:pt x="1599" y="1116"/>
                </a:lnTo>
                <a:lnTo>
                  <a:pt x="1599" y="1117"/>
                </a:lnTo>
                <a:lnTo>
                  <a:pt x="1599" y="1118"/>
                </a:lnTo>
                <a:lnTo>
                  <a:pt x="1599" y="1118"/>
                </a:lnTo>
                <a:lnTo>
                  <a:pt x="1600" y="1119"/>
                </a:lnTo>
                <a:lnTo>
                  <a:pt x="1600" y="1120"/>
                </a:lnTo>
                <a:lnTo>
                  <a:pt x="1600" y="1121"/>
                </a:lnTo>
                <a:lnTo>
                  <a:pt x="1600" y="1122"/>
                </a:lnTo>
                <a:lnTo>
                  <a:pt x="1600" y="1123"/>
                </a:lnTo>
                <a:lnTo>
                  <a:pt x="1600" y="1123"/>
                </a:lnTo>
                <a:lnTo>
                  <a:pt x="1600" y="1124"/>
                </a:lnTo>
                <a:lnTo>
                  <a:pt x="1600" y="1125"/>
                </a:lnTo>
                <a:lnTo>
                  <a:pt x="1601" y="1125"/>
                </a:lnTo>
                <a:lnTo>
                  <a:pt x="1601" y="1126"/>
                </a:lnTo>
                <a:lnTo>
                  <a:pt x="1601" y="1127"/>
                </a:lnTo>
                <a:lnTo>
                  <a:pt x="1601" y="1128"/>
                </a:lnTo>
                <a:lnTo>
                  <a:pt x="1601" y="1128"/>
                </a:lnTo>
                <a:lnTo>
                  <a:pt x="1601" y="1129"/>
                </a:lnTo>
                <a:lnTo>
                  <a:pt x="1600" y="1130"/>
                </a:lnTo>
                <a:lnTo>
                  <a:pt x="1600" y="1131"/>
                </a:lnTo>
                <a:lnTo>
                  <a:pt x="1600" y="1131"/>
                </a:lnTo>
                <a:lnTo>
                  <a:pt x="1600" y="1132"/>
                </a:lnTo>
                <a:lnTo>
                  <a:pt x="1599" y="1133"/>
                </a:lnTo>
                <a:lnTo>
                  <a:pt x="1599" y="1133"/>
                </a:lnTo>
                <a:lnTo>
                  <a:pt x="1599" y="1134"/>
                </a:lnTo>
                <a:lnTo>
                  <a:pt x="1598" y="1135"/>
                </a:lnTo>
                <a:lnTo>
                  <a:pt x="1598" y="1136"/>
                </a:lnTo>
                <a:lnTo>
                  <a:pt x="1597" y="1137"/>
                </a:lnTo>
                <a:lnTo>
                  <a:pt x="1597" y="1137"/>
                </a:lnTo>
                <a:lnTo>
                  <a:pt x="1597" y="1138"/>
                </a:lnTo>
                <a:lnTo>
                  <a:pt x="1597" y="1139"/>
                </a:lnTo>
                <a:lnTo>
                  <a:pt x="1598" y="1140"/>
                </a:lnTo>
                <a:lnTo>
                  <a:pt x="1599" y="1140"/>
                </a:lnTo>
                <a:lnTo>
                  <a:pt x="1599" y="1140"/>
                </a:lnTo>
                <a:lnTo>
                  <a:pt x="1600" y="1140"/>
                </a:lnTo>
                <a:lnTo>
                  <a:pt x="1600" y="1140"/>
                </a:lnTo>
                <a:lnTo>
                  <a:pt x="1601" y="1139"/>
                </a:lnTo>
                <a:lnTo>
                  <a:pt x="1601" y="1139"/>
                </a:lnTo>
                <a:lnTo>
                  <a:pt x="1602" y="1139"/>
                </a:lnTo>
                <a:lnTo>
                  <a:pt x="1603" y="1138"/>
                </a:lnTo>
                <a:lnTo>
                  <a:pt x="1604" y="1138"/>
                </a:lnTo>
                <a:lnTo>
                  <a:pt x="1606" y="1138"/>
                </a:lnTo>
                <a:lnTo>
                  <a:pt x="1608" y="1139"/>
                </a:lnTo>
                <a:lnTo>
                  <a:pt x="1608" y="1139"/>
                </a:lnTo>
                <a:lnTo>
                  <a:pt x="1609" y="1140"/>
                </a:lnTo>
                <a:lnTo>
                  <a:pt x="1608" y="1141"/>
                </a:lnTo>
                <a:lnTo>
                  <a:pt x="1606" y="1141"/>
                </a:lnTo>
                <a:lnTo>
                  <a:pt x="1605" y="1142"/>
                </a:lnTo>
                <a:lnTo>
                  <a:pt x="1605" y="1142"/>
                </a:lnTo>
                <a:lnTo>
                  <a:pt x="1604" y="1143"/>
                </a:lnTo>
                <a:lnTo>
                  <a:pt x="1604" y="1143"/>
                </a:lnTo>
                <a:lnTo>
                  <a:pt x="1603" y="1144"/>
                </a:lnTo>
                <a:lnTo>
                  <a:pt x="1602" y="1144"/>
                </a:lnTo>
                <a:lnTo>
                  <a:pt x="1602" y="1145"/>
                </a:lnTo>
                <a:lnTo>
                  <a:pt x="1601" y="1146"/>
                </a:lnTo>
                <a:lnTo>
                  <a:pt x="1600" y="1147"/>
                </a:lnTo>
                <a:lnTo>
                  <a:pt x="1599" y="1147"/>
                </a:lnTo>
                <a:lnTo>
                  <a:pt x="1599" y="1147"/>
                </a:lnTo>
                <a:lnTo>
                  <a:pt x="1598" y="1147"/>
                </a:lnTo>
                <a:lnTo>
                  <a:pt x="1596" y="1148"/>
                </a:lnTo>
                <a:lnTo>
                  <a:pt x="1584" y="1148"/>
                </a:lnTo>
                <a:lnTo>
                  <a:pt x="1542" y="1149"/>
                </a:lnTo>
                <a:lnTo>
                  <a:pt x="1539" y="1149"/>
                </a:lnTo>
                <a:lnTo>
                  <a:pt x="1538" y="1149"/>
                </a:lnTo>
                <a:lnTo>
                  <a:pt x="1538" y="1149"/>
                </a:lnTo>
                <a:lnTo>
                  <a:pt x="1531" y="1149"/>
                </a:lnTo>
                <a:lnTo>
                  <a:pt x="1529" y="1149"/>
                </a:lnTo>
                <a:lnTo>
                  <a:pt x="1525" y="1149"/>
                </a:lnTo>
                <a:lnTo>
                  <a:pt x="1525" y="1149"/>
                </a:lnTo>
                <a:lnTo>
                  <a:pt x="1509" y="1149"/>
                </a:lnTo>
                <a:lnTo>
                  <a:pt x="1496" y="1149"/>
                </a:lnTo>
                <a:lnTo>
                  <a:pt x="1488" y="1149"/>
                </a:lnTo>
                <a:lnTo>
                  <a:pt x="1434" y="1148"/>
                </a:lnTo>
                <a:lnTo>
                  <a:pt x="1427" y="1148"/>
                </a:lnTo>
                <a:lnTo>
                  <a:pt x="1400" y="1148"/>
                </a:lnTo>
                <a:lnTo>
                  <a:pt x="1391" y="1148"/>
                </a:lnTo>
                <a:lnTo>
                  <a:pt x="1381" y="1148"/>
                </a:lnTo>
                <a:lnTo>
                  <a:pt x="1348" y="1148"/>
                </a:lnTo>
                <a:lnTo>
                  <a:pt x="1346" y="1148"/>
                </a:lnTo>
                <a:lnTo>
                  <a:pt x="1329" y="1148"/>
                </a:lnTo>
                <a:lnTo>
                  <a:pt x="1311" y="1148"/>
                </a:lnTo>
                <a:lnTo>
                  <a:pt x="1298" y="1148"/>
                </a:lnTo>
                <a:lnTo>
                  <a:pt x="1285" y="1148"/>
                </a:lnTo>
                <a:lnTo>
                  <a:pt x="1270" y="1148"/>
                </a:lnTo>
                <a:lnTo>
                  <a:pt x="1270" y="1148"/>
                </a:lnTo>
                <a:lnTo>
                  <a:pt x="1269" y="1148"/>
                </a:lnTo>
                <a:lnTo>
                  <a:pt x="1268" y="1148"/>
                </a:lnTo>
                <a:lnTo>
                  <a:pt x="1268" y="1147"/>
                </a:lnTo>
                <a:lnTo>
                  <a:pt x="1267" y="1146"/>
                </a:lnTo>
                <a:lnTo>
                  <a:pt x="1266" y="1145"/>
                </a:lnTo>
                <a:lnTo>
                  <a:pt x="1266" y="1143"/>
                </a:lnTo>
                <a:lnTo>
                  <a:pt x="1265" y="1143"/>
                </a:lnTo>
                <a:lnTo>
                  <a:pt x="1265" y="1142"/>
                </a:lnTo>
                <a:lnTo>
                  <a:pt x="1266" y="1141"/>
                </a:lnTo>
                <a:lnTo>
                  <a:pt x="1265" y="1140"/>
                </a:lnTo>
                <a:lnTo>
                  <a:pt x="1264" y="1140"/>
                </a:lnTo>
                <a:lnTo>
                  <a:pt x="1263" y="1140"/>
                </a:lnTo>
                <a:lnTo>
                  <a:pt x="1263" y="1139"/>
                </a:lnTo>
                <a:lnTo>
                  <a:pt x="1262" y="1139"/>
                </a:lnTo>
                <a:lnTo>
                  <a:pt x="1261" y="1139"/>
                </a:lnTo>
                <a:lnTo>
                  <a:pt x="1260" y="1138"/>
                </a:lnTo>
                <a:lnTo>
                  <a:pt x="1258" y="1139"/>
                </a:lnTo>
                <a:lnTo>
                  <a:pt x="1258" y="1139"/>
                </a:lnTo>
                <a:lnTo>
                  <a:pt x="1258" y="1139"/>
                </a:lnTo>
                <a:lnTo>
                  <a:pt x="1257" y="1138"/>
                </a:lnTo>
                <a:lnTo>
                  <a:pt x="1257" y="1136"/>
                </a:lnTo>
                <a:lnTo>
                  <a:pt x="1255" y="1137"/>
                </a:lnTo>
                <a:lnTo>
                  <a:pt x="1254" y="1137"/>
                </a:lnTo>
                <a:lnTo>
                  <a:pt x="1253" y="1137"/>
                </a:lnTo>
                <a:lnTo>
                  <a:pt x="1253" y="1138"/>
                </a:lnTo>
                <a:lnTo>
                  <a:pt x="1254" y="1139"/>
                </a:lnTo>
                <a:lnTo>
                  <a:pt x="1253" y="1140"/>
                </a:lnTo>
                <a:lnTo>
                  <a:pt x="1253" y="1141"/>
                </a:lnTo>
                <a:lnTo>
                  <a:pt x="1252" y="1141"/>
                </a:lnTo>
                <a:lnTo>
                  <a:pt x="1251" y="1141"/>
                </a:lnTo>
                <a:lnTo>
                  <a:pt x="1251" y="1142"/>
                </a:lnTo>
                <a:lnTo>
                  <a:pt x="1251" y="1142"/>
                </a:lnTo>
                <a:lnTo>
                  <a:pt x="1250" y="1143"/>
                </a:lnTo>
                <a:lnTo>
                  <a:pt x="1249" y="1143"/>
                </a:lnTo>
                <a:lnTo>
                  <a:pt x="1248" y="1143"/>
                </a:lnTo>
                <a:lnTo>
                  <a:pt x="1247" y="1143"/>
                </a:lnTo>
                <a:lnTo>
                  <a:pt x="1247" y="1143"/>
                </a:lnTo>
                <a:lnTo>
                  <a:pt x="1246" y="1142"/>
                </a:lnTo>
                <a:lnTo>
                  <a:pt x="1245" y="1142"/>
                </a:lnTo>
                <a:lnTo>
                  <a:pt x="1245" y="1141"/>
                </a:lnTo>
                <a:lnTo>
                  <a:pt x="1244" y="1141"/>
                </a:lnTo>
                <a:lnTo>
                  <a:pt x="1243" y="1142"/>
                </a:lnTo>
                <a:lnTo>
                  <a:pt x="1243" y="1143"/>
                </a:lnTo>
                <a:lnTo>
                  <a:pt x="1243" y="1143"/>
                </a:lnTo>
                <a:lnTo>
                  <a:pt x="1243" y="1144"/>
                </a:lnTo>
                <a:lnTo>
                  <a:pt x="1243" y="1146"/>
                </a:lnTo>
                <a:lnTo>
                  <a:pt x="1242" y="1147"/>
                </a:lnTo>
                <a:lnTo>
                  <a:pt x="1241" y="1147"/>
                </a:lnTo>
                <a:lnTo>
                  <a:pt x="1241" y="1148"/>
                </a:lnTo>
                <a:lnTo>
                  <a:pt x="1241" y="1149"/>
                </a:lnTo>
                <a:lnTo>
                  <a:pt x="1241" y="1149"/>
                </a:lnTo>
                <a:lnTo>
                  <a:pt x="1241" y="1150"/>
                </a:lnTo>
                <a:lnTo>
                  <a:pt x="1241" y="1151"/>
                </a:lnTo>
                <a:lnTo>
                  <a:pt x="1241" y="1152"/>
                </a:lnTo>
                <a:lnTo>
                  <a:pt x="1241" y="1152"/>
                </a:lnTo>
                <a:lnTo>
                  <a:pt x="1241" y="1153"/>
                </a:lnTo>
                <a:lnTo>
                  <a:pt x="1241" y="1153"/>
                </a:lnTo>
                <a:lnTo>
                  <a:pt x="1240" y="1154"/>
                </a:lnTo>
                <a:lnTo>
                  <a:pt x="1239" y="1154"/>
                </a:lnTo>
                <a:lnTo>
                  <a:pt x="1237" y="1154"/>
                </a:lnTo>
                <a:lnTo>
                  <a:pt x="1236" y="1156"/>
                </a:lnTo>
                <a:lnTo>
                  <a:pt x="1236" y="1156"/>
                </a:lnTo>
                <a:lnTo>
                  <a:pt x="1235" y="1156"/>
                </a:lnTo>
                <a:lnTo>
                  <a:pt x="1234" y="1156"/>
                </a:lnTo>
                <a:lnTo>
                  <a:pt x="1233" y="1156"/>
                </a:lnTo>
                <a:lnTo>
                  <a:pt x="1232" y="1156"/>
                </a:lnTo>
                <a:lnTo>
                  <a:pt x="1231" y="1156"/>
                </a:lnTo>
                <a:lnTo>
                  <a:pt x="1230" y="1156"/>
                </a:lnTo>
                <a:lnTo>
                  <a:pt x="1229" y="1156"/>
                </a:lnTo>
                <a:lnTo>
                  <a:pt x="1228" y="1156"/>
                </a:lnTo>
                <a:lnTo>
                  <a:pt x="1228" y="1156"/>
                </a:lnTo>
                <a:lnTo>
                  <a:pt x="1227" y="1155"/>
                </a:lnTo>
                <a:lnTo>
                  <a:pt x="1227" y="1155"/>
                </a:lnTo>
                <a:lnTo>
                  <a:pt x="1227" y="1154"/>
                </a:lnTo>
                <a:lnTo>
                  <a:pt x="1227" y="1153"/>
                </a:lnTo>
                <a:lnTo>
                  <a:pt x="1227" y="1152"/>
                </a:lnTo>
                <a:lnTo>
                  <a:pt x="1226" y="1152"/>
                </a:lnTo>
                <a:lnTo>
                  <a:pt x="1225" y="1152"/>
                </a:lnTo>
                <a:lnTo>
                  <a:pt x="1224" y="1151"/>
                </a:lnTo>
                <a:lnTo>
                  <a:pt x="1224" y="1150"/>
                </a:lnTo>
                <a:lnTo>
                  <a:pt x="1224" y="1149"/>
                </a:lnTo>
                <a:lnTo>
                  <a:pt x="1224" y="1148"/>
                </a:lnTo>
                <a:lnTo>
                  <a:pt x="1222" y="1148"/>
                </a:lnTo>
                <a:lnTo>
                  <a:pt x="1221" y="1148"/>
                </a:lnTo>
                <a:lnTo>
                  <a:pt x="1220" y="1148"/>
                </a:lnTo>
                <a:lnTo>
                  <a:pt x="1220" y="1148"/>
                </a:lnTo>
                <a:lnTo>
                  <a:pt x="1219" y="1148"/>
                </a:lnTo>
                <a:lnTo>
                  <a:pt x="1218" y="1149"/>
                </a:lnTo>
                <a:lnTo>
                  <a:pt x="1217" y="1149"/>
                </a:lnTo>
                <a:lnTo>
                  <a:pt x="1216" y="1149"/>
                </a:lnTo>
                <a:lnTo>
                  <a:pt x="1215" y="1149"/>
                </a:lnTo>
                <a:lnTo>
                  <a:pt x="1214" y="1149"/>
                </a:lnTo>
                <a:lnTo>
                  <a:pt x="1213" y="1148"/>
                </a:lnTo>
                <a:lnTo>
                  <a:pt x="1213" y="1148"/>
                </a:lnTo>
                <a:lnTo>
                  <a:pt x="1213" y="1147"/>
                </a:lnTo>
                <a:lnTo>
                  <a:pt x="1212" y="1145"/>
                </a:lnTo>
                <a:lnTo>
                  <a:pt x="1212" y="1144"/>
                </a:lnTo>
                <a:lnTo>
                  <a:pt x="1210" y="1142"/>
                </a:lnTo>
                <a:lnTo>
                  <a:pt x="1210" y="1141"/>
                </a:lnTo>
                <a:lnTo>
                  <a:pt x="1211" y="1141"/>
                </a:lnTo>
                <a:lnTo>
                  <a:pt x="1211" y="1140"/>
                </a:lnTo>
                <a:lnTo>
                  <a:pt x="1211" y="1139"/>
                </a:lnTo>
                <a:lnTo>
                  <a:pt x="1210" y="1139"/>
                </a:lnTo>
                <a:lnTo>
                  <a:pt x="1210" y="1139"/>
                </a:lnTo>
                <a:lnTo>
                  <a:pt x="1209" y="1138"/>
                </a:lnTo>
                <a:lnTo>
                  <a:pt x="1209" y="1137"/>
                </a:lnTo>
                <a:lnTo>
                  <a:pt x="1209" y="1136"/>
                </a:lnTo>
                <a:lnTo>
                  <a:pt x="1209" y="1136"/>
                </a:lnTo>
                <a:lnTo>
                  <a:pt x="1209" y="1135"/>
                </a:lnTo>
                <a:lnTo>
                  <a:pt x="1208" y="1134"/>
                </a:lnTo>
                <a:lnTo>
                  <a:pt x="1207" y="1133"/>
                </a:lnTo>
                <a:lnTo>
                  <a:pt x="1207" y="1133"/>
                </a:lnTo>
                <a:lnTo>
                  <a:pt x="1206" y="1133"/>
                </a:lnTo>
                <a:lnTo>
                  <a:pt x="1206" y="1132"/>
                </a:lnTo>
                <a:lnTo>
                  <a:pt x="1206" y="1131"/>
                </a:lnTo>
                <a:lnTo>
                  <a:pt x="1207" y="1131"/>
                </a:lnTo>
                <a:lnTo>
                  <a:pt x="1208" y="1131"/>
                </a:lnTo>
                <a:lnTo>
                  <a:pt x="1208" y="1130"/>
                </a:lnTo>
                <a:lnTo>
                  <a:pt x="1207" y="1127"/>
                </a:lnTo>
                <a:lnTo>
                  <a:pt x="1207" y="1126"/>
                </a:lnTo>
                <a:lnTo>
                  <a:pt x="1206" y="1127"/>
                </a:lnTo>
                <a:lnTo>
                  <a:pt x="1205" y="1127"/>
                </a:lnTo>
                <a:lnTo>
                  <a:pt x="1205" y="1127"/>
                </a:lnTo>
                <a:lnTo>
                  <a:pt x="1204" y="1126"/>
                </a:lnTo>
                <a:lnTo>
                  <a:pt x="1203" y="1126"/>
                </a:lnTo>
                <a:lnTo>
                  <a:pt x="1202" y="1126"/>
                </a:lnTo>
                <a:lnTo>
                  <a:pt x="1201" y="1125"/>
                </a:lnTo>
                <a:lnTo>
                  <a:pt x="1201" y="1125"/>
                </a:lnTo>
                <a:lnTo>
                  <a:pt x="1199" y="1125"/>
                </a:lnTo>
                <a:lnTo>
                  <a:pt x="1198" y="1126"/>
                </a:lnTo>
                <a:lnTo>
                  <a:pt x="1197" y="1126"/>
                </a:lnTo>
                <a:lnTo>
                  <a:pt x="1197" y="1126"/>
                </a:lnTo>
                <a:lnTo>
                  <a:pt x="1196" y="1127"/>
                </a:lnTo>
                <a:lnTo>
                  <a:pt x="1196" y="1128"/>
                </a:lnTo>
                <a:lnTo>
                  <a:pt x="1197" y="1129"/>
                </a:lnTo>
                <a:lnTo>
                  <a:pt x="1197" y="1129"/>
                </a:lnTo>
                <a:lnTo>
                  <a:pt x="1197" y="1130"/>
                </a:lnTo>
                <a:lnTo>
                  <a:pt x="1197" y="1131"/>
                </a:lnTo>
                <a:lnTo>
                  <a:pt x="1197" y="1131"/>
                </a:lnTo>
                <a:lnTo>
                  <a:pt x="1195" y="1130"/>
                </a:lnTo>
                <a:lnTo>
                  <a:pt x="1194" y="1130"/>
                </a:lnTo>
                <a:lnTo>
                  <a:pt x="1193" y="1129"/>
                </a:lnTo>
                <a:lnTo>
                  <a:pt x="1191" y="1129"/>
                </a:lnTo>
                <a:lnTo>
                  <a:pt x="1191" y="1128"/>
                </a:lnTo>
                <a:lnTo>
                  <a:pt x="1191" y="1127"/>
                </a:lnTo>
                <a:lnTo>
                  <a:pt x="1191" y="1126"/>
                </a:lnTo>
                <a:lnTo>
                  <a:pt x="1192" y="1125"/>
                </a:lnTo>
                <a:lnTo>
                  <a:pt x="1192" y="1124"/>
                </a:lnTo>
                <a:lnTo>
                  <a:pt x="1193" y="1123"/>
                </a:lnTo>
                <a:lnTo>
                  <a:pt x="1192" y="1123"/>
                </a:lnTo>
                <a:lnTo>
                  <a:pt x="1192" y="1122"/>
                </a:lnTo>
                <a:lnTo>
                  <a:pt x="1191" y="1121"/>
                </a:lnTo>
                <a:lnTo>
                  <a:pt x="1192" y="1120"/>
                </a:lnTo>
                <a:lnTo>
                  <a:pt x="1191" y="1119"/>
                </a:lnTo>
                <a:lnTo>
                  <a:pt x="1190" y="1118"/>
                </a:lnTo>
                <a:lnTo>
                  <a:pt x="1190" y="1118"/>
                </a:lnTo>
                <a:lnTo>
                  <a:pt x="1189" y="1118"/>
                </a:lnTo>
                <a:lnTo>
                  <a:pt x="1188" y="1116"/>
                </a:lnTo>
                <a:lnTo>
                  <a:pt x="1189" y="1116"/>
                </a:lnTo>
                <a:lnTo>
                  <a:pt x="1189" y="1115"/>
                </a:lnTo>
                <a:lnTo>
                  <a:pt x="1189" y="1114"/>
                </a:lnTo>
                <a:lnTo>
                  <a:pt x="1188" y="1113"/>
                </a:lnTo>
                <a:lnTo>
                  <a:pt x="1188" y="1112"/>
                </a:lnTo>
                <a:lnTo>
                  <a:pt x="1188" y="1112"/>
                </a:lnTo>
                <a:lnTo>
                  <a:pt x="1188" y="1111"/>
                </a:lnTo>
                <a:lnTo>
                  <a:pt x="1189" y="1109"/>
                </a:lnTo>
                <a:lnTo>
                  <a:pt x="1189" y="1107"/>
                </a:lnTo>
                <a:lnTo>
                  <a:pt x="1189" y="1106"/>
                </a:lnTo>
                <a:lnTo>
                  <a:pt x="1189" y="1106"/>
                </a:lnTo>
                <a:lnTo>
                  <a:pt x="1188" y="1105"/>
                </a:lnTo>
                <a:lnTo>
                  <a:pt x="1187" y="1104"/>
                </a:lnTo>
                <a:lnTo>
                  <a:pt x="1186" y="1104"/>
                </a:lnTo>
                <a:lnTo>
                  <a:pt x="1185" y="1104"/>
                </a:lnTo>
                <a:lnTo>
                  <a:pt x="1184" y="1104"/>
                </a:lnTo>
                <a:lnTo>
                  <a:pt x="1183" y="1104"/>
                </a:lnTo>
                <a:lnTo>
                  <a:pt x="1182" y="1104"/>
                </a:lnTo>
                <a:lnTo>
                  <a:pt x="1181" y="1104"/>
                </a:lnTo>
                <a:lnTo>
                  <a:pt x="1181" y="1103"/>
                </a:lnTo>
                <a:lnTo>
                  <a:pt x="1180" y="1103"/>
                </a:lnTo>
                <a:lnTo>
                  <a:pt x="1179" y="1102"/>
                </a:lnTo>
                <a:lnTo>
                  <a:pt x="1178" y="1101"/>
                </a:lnTo>
                <a:lnTo>
                  <a:pt x="1178" y="1100"/>
                </a:lnTo>
                <a:lnTo>
                  <a:pt x="1177" y="1101"/>
                </a:lnTo>
                <a:lnTo>
                  <a:pt x="1177" y="1101"/>
                </a:lnTo>
                <a:lnTo>
                  <a:pt x="1177" y="1102"/>
                </a:lnTo>
                <a:lnTo>
                  <a:pt x="1176" y="1103"/>
                </a:lnTo>
                <a:lnTo>
                  <a:pt x="1176" y="1103"/>
                </a:lnTo>
                <a:lnTo>
                  <a:pt x="1175" y="1103"/>
                </a:lnTo>
                <a:lnTo>
                  <a:pt x="1174" y="1104"/>
                </a:lnTo>
                <a:lnTo>
                  <a:pt x="1173" y="1105"/>
                </a:lnTo>
                <a:lnTo>
                  <a:pt x="1172" y="1105"/>
                </a:lnTo>
                <a:lnTo>
                  <a:pt x="1172" y="1104"/>
                </a:lnTo>
                <a:lnTo>
                  <a:pt x="1171" y="1103"/>
                </a:lnTo>
                <a:lnTo>
                  <a:pt x="1170" y="1103"/>
                </a:lnTo>
                <a:lnTo>
                  <a:pt x="1169" y="1103"/>
                </a:lnTo>
                <a:lnTo>
                  <a:pt x="1169" y="1102"/>
                </a:lnTo>
                <a:lnTo>
                  <a:pt x="1169" y="1101"/>
                </a:lnTo>
                <a:lnTo>
                  <a:pt x="1168" y="1099"/>
                </a:lnTo>
                <a:lnTo>
                  <a:pt x="1168" y="1098"/>
                </a:lnTo>
                <a:lnTo>
                  <a:pt x="1168" y="1097"/>
                </a:lnTo>
                <a:lnTo>
                  <a:pt x="1168" y="1097"/>
                </a:lnTo>
                <a:lnTo>
                  <a:pt x="1168" y="1096"/>
                </a:lnTo>
                <a:lnTo>
                  <a:pt x="1168" y="1095"/>
                </a:lnTo>
                <a:lnTo>
                  <a:pt x="1168" y="1095"/>
                </a:lnTo>
                <a:lnTo>
                  <a:pt x="1167" y="1095"/>
                </a:lnTo>
                <a:lnTo>
                  <a:pt x="1167" y="1094"/>
                </a:lnTo>
                <a:lnTo>
                  <a:pt x="1166" y="1094"/>
                </a:lnTo>
                <a:lnTo>
                  <a:pt x="1166" y="1093"/>
                </a:lnTo>
                <a:lnTo>
                  <a:pt x="1165" y="1094"/>
                </a:lnTo>
                <a:lnTo>
                  <a:pt x="1164" y="1093"/>
                </a:lnTo>
                <a:lnTo>
                  <a:pt x="1164" y="1093"/>
                </a:lnTo>
                <a:lnTo>
                  <a:pt x="1163" y="1092"/>
                </a:lnTo>
                <a:lnTo>
                  <a:pt x="1162" y="1092"/>
                </a:lnTo>
                <a:lnTo>
                  <a:pt x="1161" y="1091"/>
                </a:lnTo>
                <a:lnTo>
                  <a:pt x="1160" y="1091"/>
                </a:lnTo>
                <a:lnTo>
                  <a:pt x="1160" y="1090"/>
                </a:lnTo>
                <a:lnTo>
                  <a:pt x="1159" y="1090"/>
                </a:lnTo>
                <a:lnTo>
                  <a:pt x="1158" y="1089"/>
                </a:lnTo>
                <a:lnTo>
                  <a:pt x="1159" y="1088"/>
                </a:lnTo>
                <a:lnTo>
                  <a:pt x="1158" y="1086"/>
                </a:lnTo>
                <a:lnTo>
                  <a:pt x="1157" y="1085"/>
                </a:lnTo>
                <a:lnTo>
                  <a:pt x="1157" y="1085"/>
                </a:lnTo>
                <a:lnTo>
                  <a:pt x="1156" y="1084"/>
                </a:lnTo>
                <a:lnTo>
                  <a:pt x="1156" y="1083"/>
                </a:lnTo>
                <a:lnTo>
                  <a:pt x="1156" y="1083"/>
                </a:lnTo>
                <a:lnTo>
                  <a:pt x="1156" y="1083"/>
                </a:lnTo>
                <a:lnTo>
                  <a:pt x="1156" y="1082"/>
                </a:lnTo>
                <a:lnTo>
                  <a:pt x="1156" y="1081"/>
                </a:lnTo>
                <a:lnTo>
                  <a:pt x="1157" y="1080"/>
                </a:lnTo>
                <a:lnTo>
                  <a:pt x="1156" y="1079"/>
                </a:lnTo>
                <a:lnTo>
                  <a:pt x="1156" y="1079"/>
                </a:lnTo>
                <a:lnTo>
                  <a:pt x="1156" y="1078"/>
                </a:lnTo>
                <a:lnTo>
                  <a:pt x="1156" y="1077"/>
                </a:lnTo>
                <a:lnTo>
                  <a:pt x="1156" y="1077"/>
                </a:lnTo>
                <a:lnTo>
                  <a:pt x="1156" y="1076"/>
                </a:lnTo>
                <a:lnTo>
                  <a:pt x="1156" y="1076"/>
                </a:lnTo>
                <a:lnTo>
                  <a:pt x="1155" y="1075"/>
                </a:lnTo>
                <a:lnTo>
                  <a:pt x="1155" y="1074"/>
                </a:lnTo>
                <a:lnTo>
                  <a:pt x="1154" y="1074"/>
                </a:lnTo>
                <a:lnTo>
                  <a:pt x="1153" y="1074"/>
                </a:lnTo>
                <a:lnTo>
                  <a:pt x="1153" y="1073"/>
                </a:lnTo>
                <a:lnTo>
                  <a:pt x="1152" y="1073"/>
                </a:lnTo>
                <a:lnTo>
                  <a:pt x="1151" y="1072"/>
                </a:lnTo>
                <a:lnTo>
                  <a:pt x="1151" y="1072"/>
                </a:lnTo>
                <a:lnTo>
                  <a:pt x="1150" y="1071"/>
                </a:lnTo>
                <a:lnTo>
                  <a:pt x="1150" y="1071"/>
                </a:lnTo>
                <a:lnTo>
                  <a:pt x="1149" y="1070"/>
                </a:lnTo>
                <a:lnTo>
                  <a:pt x="1148" y="1070"/>
                </a:lnTo>
                <a:lnTo>
                  <a:pt x="1147" y="1069"/>
                </a:lnTo>
                <a:lnTo>
                  <a:pt x="1147" y="1069"/>
                </a:lnTo>
                <a:lnTo>
                  <a:pt x="1146" y="1068"/>
                </a:lnTo>
                <a:lnTo>
                  <a:pt x="1145" y="1068"/>
                </a:lnTo>
                <a:lnTo>
                  <a:pt x="1145" y="1068"/>
                </a:lnTo>
                <a:lnTo>
                  <a:pt x="1144" y="1068"/>
                </a:lnTo>
                <a:lnTo>
                  <a:pt x="1143" y="1068"/>
                </a:lnTo>
                <a:lnTo>
                  <a:pt x="1143" y="1068"/>
                </a:lnTo>
                <a:lnTo>
                  <a:pt x="1142" y="1067"/>
                </a:lnTo>
                <a:lnTo>
                  <a:pt x="1141" y="1066"/>
                </a:lnTo>
                <a:lnTo>
                  <a:pt x="1141" y="1066"/>
                </a:lnTo>
                <a:lnTo>
                  <a:pt x="1140" y="1064"/>
                </a:lnTo>
                <a:lnTo>
                  <a:pt x="1139" y="1064"/>
                </a:lnTo>
                <a:lnTo>
                  <a:pt x="1139" y="1063"/>
                </a:lnTo>
                <a:lnTo>
                  <a:pt x="1138" y="1063"/>
                </a:lnTo>
                <a:lnTo>
                  <a:pt x="1137" y="1063"/>
                </a:lnTo>
                <a:lnTo>
                  <a:pt x="1136" y="1062"/>
                </a:lnTo>
                <a:lnTo>
                  <a:pt x="1136" y="1062"/>
                </a:lnTo>
                <a:lnTo>
                  <a:pt x="1110" y="1062"/>
                </a:lnTo>
                <a:lnTo>
                  <a:pt x="1088" y="1062"/>
                </a:lnTo>
                <a:lnTo>
                  <a:pt x="1083" y="1062"/>
                </a:lnTo>
                <a:lnTo>
                  <a:pt x="1082" y="1062"/>
                </a:lnTo>
                <a:lnTo>
                  <a:pt x="1076" y="1062"/>
                </a:lnTo>
                <a:lnTo>
                  <a:pt x="1071" y="1062"/>
                </a:lnTo>
                <a:lnTo>
                  <a:pt x="1067" y="1062"/>
                </a:lnTo>
                <a:lnTo>
                  <a:pt x="1058" y="1062"/>
                </a:lnTo>
                <a:lnTo>
                  <a:pt x="1058" y="1063"/>
                </a:lnTo>
                <a:lnTo>
                  <a:pt x="1058" y="1064"/>
                </a:lnTo>
                <a:lnTo>
                  <a:pt x="1057" y="1066"/>
                </a:lnTo>
                <a:lnTo>
                  <a:pt x="1057" y="1067"/>
                </a:lnTo>
                <a:lnTo>
                  <a:pt x="1058" y="1068"/>
                </a:lnTo>
                <a:lnTo>
                  <a:pt x="1057" y="1070"/>
                </a:lnTo>
                <a:lnTo>
                  <a:pt x="1056" y="1070"/>
                </a:lnTo>
                <a:lnTo>
                  <a:pt x="1056" y="1071"/>
                </a:lnTo>
                <a:lnTo>
                  <a:pt x="1055" y="1072"/>
                </a:lnTo>
                <a:lnTo>
                  <a:pt x="1053" y="1073"/>
                </a:lnTo>
                <a:lnTo>
                  <a:pt x="1053" y="1074"/>
                </a:lnTo>
                <a:lnTo>
                  <a:pt x="1054" y="1075"/>
                </a:lnTo>
                <a:lnTo>
                  <a:pt x="1053" y="1078"/>
                </a:lnTo>
                <a:lnTo>
                  <a:pt x="1053" y="1078"/>
                </a:lnTo>
                <a:lnTo>
                  <a:pt x="1052" y="1079"/>
                </a:lnTo>
                <a:lnTo>
                  <a:pt x="1051" y="1081"/>
                </a:lnTo>
                <a:lnTo>
                  <a:pt x="1051" y="1082"/>
                </a:lnTo>
                <a:lnTo>
                  <a:pt x="1049" y="1083"/>
                </a:lnTo>
                <a:lnTo>
                  <a:pt x="1047" y="1083"/>
                </a:lnTo>
                <a:lnTo>
                  <a:pt x="1046" y="1083"/>
                </a:lnTo>
                <a:lnTo>
                  <a:pt x="1046" y="1084"/>
                </a:lnTo>
                <a:lnTo>
                  <a:pt x="1045" y="1085"/>
                </a:lnTo>
                <a:lnTo>
                  <a:pt x="1045" y="1086"/>
                </a:lnTo>
                <a:lnTo>
                  <a:pt x="1046" y="1089"/>
                </a:lnTo>
                <a:lnTo>
                  <a:pt x="1046" y="1089"/>
                </a:lnTo>
                <a:lnTo>
                  <a:pt x="1047" y="1090"/>
                </a:lnTo>
                <a:lnTo>
                  <a:pt x="1047" y="1091"/>
                </a:lnTo>
                <a:lnTo>
                  <a:pt x="1045" y="1093"/>
                </a:lnTo>
                <a:lnTo>
                  <a:pt x="1044" y="1095"/>
                </a:lnTo>
                <a:lnTo>
                  <a:pt x="1043" y="1096"/>
                </a:lnTo>
                <a:lnTo>
                  <a:pt x="1043" y="1097"/>
                </a:lnTo>
                <a:lnTo>
                  <a:pt x="1043" y="1097"/>
                </a:lnTo>
                <a:lnTo>
                  <a:pt x="1042" y="1098"/>
                </a:lnTo>
                <a:lnTo>
                  <a:pt x="1042" y="1099"/>
                </a:lnTo>
                <a:lnTo>
                  <a:pt x="1041" y="1100"/>
                </a:lnTo>
                <a:lnTo>
                  <a:pt x="1039" y="1099"/>
                </a:lnTo>
                <a:lnTo>
                  <a:pt x="1039" y="1098"/>
                </a:lnTo>
                <a:lnTo>
                  <a:pt x="1037" y="1097"/>
                </a:lnTo>
                <a:lnTo>
                  <a:pt x="1035" y="1095"/>
                </a:lnTo>
                <a:lnTo>
                  <a:pt x="1033" y="1095"/>
                </a:lnTo>
                <a:lnTo>
                  <a:pt x="1032" y="1095"/>
                </a:lnTo>
                <a:lnTo>
                  <a:pt x="1032" y="1095"/>
                </a:lnTo>
                <a:lnTo>
                  <a:pt x="1031" y="1095"/>
                </a:lnTo>
                <a:lnTo>
                  <a:pt x="1030" y="1096"/>
                </a:lnTo>
                <a:lnTo>
                  <a:pt x="1029" y="1097"/>
                </a:lnTo>
                <a:lnTo>
                  <a:pt x="1029" y="1098"/>
                </a:lnTo>
                <a:lnTo>
                  <a:pt x="1028" y="1099"/>
                </a:lnTo>
                <a:lnTo>
                  <a:pt x="1027" y="1099"/>
                </a:lnTo>
                <a:lnTo>
                  <a:pt x="1026" y="1099"/>
                </a:lnTo>
                <a:lnTo>
                  <a:pt x="1025" y="1099"/>
                </a:lnTo>
                <a:lnTo>
                  <a:pt x="1025" y="1099"/>
                </a:lnTo>
                <a:lnTo>
                  <a:pt x="1025" y="1100"/>
                </a:lnTo>
                <a:lnTo>
                  <a:pt x="1024" y="1100"/>
                </a:lnTo>
                <a:lnTo>
                  <a:pt x="1024" y="1102"/>
                </a:lnTo>
                <a:lnTo>
                  <a:pt x="1025" y="1103"/>
                </a:lnTo>
                <a:lnTo>
                  <a:pt x="1025" y="1104"/>
                </a:lnTo>
                <a:lnTo>
                  <a:pt x="1024" y="1105"/>
                </a:lnTo>
                <a:lnTo>
                  <a:pt x="1023" y="1106"/>
                </a:lnTo>
                <a:lnTo>
                  <a:pt x="1022" y="1107"/>
                </a:lnTo>
                <a:lnTo>
                  <a:pt x="1021" y="1107"/>
                </a:lnTo>
                <a:lnTo>
                  <a:pt x="1021" y="1109"/>
                </a:lnTo>
                <a:lnTo>
                  <a:pt x="1022" y="1109"/>
                </a:lnTo>
                <a:lnTo>
                  <a:pt x="1024" y="1109"/>
                </a:lnTo>
                <a:lnTo>
                  <a:pt x="1025" y="1110"/>
                </a:lnTo>
                <a:lnTo>
                  <a:pt x="1025" y="1111"/>
                </a:lnTo>
                <a:lnTo>
                  <a:pt x="1025" y="1112"/>
                </a:lnTo>
                <a:lnTo>
                  <a:pt x="1022" y="1114"/>
                </a:lnTo>
                <a:lnTo>
                  <a:pt x="1021" y="1115"/>
                </a:lnTo>
                <a:lnTo>
                  <a:pt x="1021" y="1116"/>
                </a:lnTo>
                <a:lnTo>
                  <a:pt x="1022" y="1117"/>
                </a:lnTo>
                <a:lnTo>
                  <a:pt x="1022" y="1118"/>
                </a:lnTo>
                <a:lnTo>
                  <a:pt x="1023" y="1118"/>
                </a:lnTo>
                <a:lnTo>
                  <a:pt x="1023" y="1118"/>
                </a:lnTo>
                <a:lnTo>
                  <a:pt x="1024" y="1119"/>
                </a:lnTo>
                <a:lnTo>
                  <a:pt x="1025" y="1120"/>
                </a:lnTo>
                <a:lnTo>
                  <a:pt x="1025" y="1121"/>
                </a:lnTo>
                <a:lnTo>
                  <a:pt x="1024" y="1121"/>
                </a:lnTo>
                <a:lnTo>
                  <a:pt x="1024" y="1122"/>
                </a:lnTo>
                <a:lnTo>
                  <a:pt x="1025" y="1123"/>
                </a:lnTo>
                <a:lnTo>
                  <a:pt x="1025" y="1123"/>
                </a:lnTo>
                <a:lnTo>
                  <a:pt x="1027" y="1123"/>
                </a:lnTo>
                <a:lnTo>
                  <a:pt x="1027" y="1124"/>
                </a:lnTo>
                <a:lnTo>
                  <a:pt x="1026" y="1125"/>
                </a:lnTo>
                <a:lnTo>
                  <a:pt x="1025" y="1126"/>
                </a:lnTo>
                <a:lnTo>
                  <a:pt x="1025" y="1127"/>
                </a:lnTo>
                <a:lnTo>
                  <a:pt x="1025" y="1128"/>
                </a:lnTo>
                <a:lnTo>
                  <a:pt x="1024" y="1129"/>
                </a:lnTo>
                <a:lnTo>
                  <a:pt x="1023" y="1128"/>
                </a:lnTo>
                <a:lnTo>
                  <a:pt x="1022" y="1127"/>
                </a:lnTo>
                <a:lnTo>
                  <a:pt x="1022" y="1126"/>
                </a:lnTo>
                <a:lnTo>
                  <a:pt x="1021" y="1126"/>
                </a:lnTo>
                <a:lnTo>
                  <a:pt x="1021" y="1125"/>
                </a:lnTo>
                <a:lnTo>
                  <a:pt x="1020" y="1126"/>
                </a:lnTo>
                <a:lnTo>
                  <a:pt x="1019" y="1129"/>
                </a:lnTo>
                <a:lnTo>
                  <a:pt x="1019" y="1129"/>
                </a:lnTo>
                <a:lnTo>
                  <a:pt x="1019" y="1129"/>
                </a:lnTo>
                <a:lnTo>
                  <a:pt x="1018" y="1130"/>
                </a:lnTo>
                <a:lnTo>
                  <a:pt x="1018" y="1131"/>
                </a:lnTo>
                <a:lnTo>
                  <a:pt x="1018" y="1132"/>
                </a:lnTo>
                <a:lnTo>
                  <a:pt x="1018" y="1133"/>
                </a:lnTo>
                <a:lnTo>
                  <a:pt x="1017" y="1133"/>
                </a:lnTo>
                <a:lnTo>
                  <a:pt x="1017" y="1133"/>
                </a:lnTo>
                <a:lnTo>
                  <a:pt x="1017" y="1134"/>
                </a:lnTo>
                <a:lnTo>
                  <a:pt x="1016" y="1135"/>
                </a:lnTo>
                <a:lnTo>
                  <a:pt x="1016" y="1136"/>
                </a:lnTo>
                <a:lnTo>
                  <a:pt x="1015" y="1136"/>
                </a:lnTo>
                <a:lnTo>
                  <a:pt x="1015" y="1137"/>
                </a:lnTo>
                <a:lnTo>
                  <a:pt x="1015" y="1138"/>
                </a:lnTo>
                <a:lnTo>
                  <a:pt x="1015" y="1139"/>
                </a:lnTo>
                <a:lnTo>
                  <a:pt x="1016" y="1140"/>
                </a:lnTo>
                <a:lnTo>
                  <a:pt x="1015" y="1140"/>
                </a:lnTo>
                <a:lnTo>
                  <a:pt x="1014" y="1139"/>
                </a:lnTo>
                <a:lnTo>
                  <a:pt x="1014" y="1139"/>
                </a:lnTo>
                <a:lnTo>
                  <a:pt x="1013" y="1139"/>
                </a:lnTo>
                <a:lnTo>
                  <a:pt x="1012" y="1139"/>
                </a:lnTo>
                <a:lnTo>
                  <a:pt x="1011" y="1139"/>
                </a:lnTo>
                <a:lnTo>
                  <a:pt x="1010" y="1140"/>
                </a:lnTo>
                <a:lnTo>
                  <a:pt x="1009" y="1141"/>
                </a:lnTo>
                <a:lnTo>
                  <a:pt x="1009" y="1141"/>
                </a:lnTo>
                <a:lnTo>
                  <a:pt x="1008" y="1141"/>
                </a:lnTo>
                <a:lnTo>
                  <a:pt x="1007" y="1141"/>
                </a:lnTo>
                <a:lnTo>
                  <a:pt x="1006" y="1140"/>
                </a:lnTo>
                <a:lnTo>
                  <a:pt x="1006" y="1140"/>
                </a:lnTo>
                <a:lnTo>
                  <a:pt x="1005" y="1140"/>
                </a:lnTo>
                <a:lnTo>
                  <a:pt x="1005" y="1141"/>
                </a:lnTo>
                <a:lnTo>
                  <a:pt x="1005" y="1141"/>
                </a:lnTo>
                <a:lnTo>
                  <a:pt x="1004" y="1142"/>
                </a:lnTo>
                <a:lnTo>
                  <a:pt x="1004" y="1143"/>
                </a:lnTo>
                <a:lnTo>
                  <a:pt x="1004" y="1144"/>
                </a:lnTo>
                <a:lnTo>
                  <a:pt x="1004" y="1146"/>
                </a:lnTo>
                <a:lnTo>
                  <a:pt x="1004" y="1146"/>
                </a:lnTo>
                <a:lnTo>
                  <a:pt x="1005" y="1148"/>
                </a:lnTo>
                <a:lnTo>
                  <a:pt x="1005" y="1149"/>
                </a:lnTo>
                <a:lnTo>
                  <a:pt x="1005" y="1150"/>
                </a:lnTo>
                <a:lnTo>
                  <a:pt x="1005" y="1151"/>
                </a:lnTo>
                <a:lnTo>
                  <a:pt x="1004" y="1151"/>
                </a:lnTo>
                <a:lnTo>
                  <a:pt x="1003" y="1152"/>
                </a:lnTo>
                <a:lnTo>
                  <a:pt x="1002" y="1153"/>
                </a:lnTo>
                <a:lnTo>
                  <a:pt x="1003" y="1153"/>
                </a:lnTo>
                <a:lnTo>
                  <a:pt x="1003" y="1154"/>
                </a:lnTo>
                <a:lnTo>
                  <a:pt x="1003" y="1155"/>
                </a:lnTo>
                <a:lnTo>
                  <a:pt x="1003" y="1156"/>
                </a:lnTo>
                <a:lnTo>
                  <a:pt x="1003" y="1156"/>
                </a:lnTo>
                <a:lnTo>
                  <a:pt x="1003" y="1157"/>
                </a:lnTo>
                <a:lnTo>
                  <a:pt x="1003" y="1158"/>
                </a:lnTo>
                <a:lnTo>
                  <a:pt x="1003" y="1159"/>
                </a:lnTo>
                <a:lnTo>
                  <a:pt x="1003" y="1160"/>
                </a:lnTo>
                <a:lnTo>
                  <a:pt x="1004" y="1161"/>
                </a:lnTo>
                <a:lnTo>
                  <a:pt x="1004" y="1162"/>
                </a:lnTo>
                <a:lnTo>
                  <a:pt x="1004" y="1162"/>
                </a:lnTo>
                <a:lnTo>
                  <a:pt x="1004" y="1163"/>
                </a:lnTo>
                <a:lnTo>
                  <a:pt x="1004" y="1164"/>
                </a:lnTo>
                <a:lnTo>
                  <a:pt x="1003" y="1164"/>
                </a:lnTo>
                <a:lnTo>
                  <a:pt x="1001" y="1164"/>
                </a:lnTo>
                <a:lnTo>
                  <a:pt x="1000" y="1164"/>
                </a:lnTo>
                <a:lnTo>
                  <a:pt x="1000" y="1165"/>
                </a:lnTo>
                <a:lnTo>
                  <a:pt x="999" y="1165"/>
                </a:lnTo>
                <a:lnTo>
                  <a:pt x="997" y="1166"/>
                </a:lnTo>
                <a:lnTo>
                  <a:pt x="996" y="1167"/>
                </a:lnTo>
                <a:lnTo>
                  <a:pt x="996" y="1167"/>
                </a:lnTo>
                <a:lnTo>
                  <a:pt x="995" y="1168"/>
                </a:lnTo>
                <a:lnTo>
                  <a:pt x="995" y="1168"/>
                </a:lnTo>
                <a:lnTo>
                  <a:pt x="994" y="1168"/>
                </a:lnTo>
                <a:lnTo>
                  <a:pt x="993" y="1168"/>
                </a:lnTo>
                <a:lnTo>
                  <a:pt x="992" y="1168"/>
                </a:lnTo>
                <a:lnTo>
                  <a:pt x="991" y="1168"/>
                </a:lnTo>
                <a:lnTo>
                  <a:pt x="990" y="1168"/>
                </a:lnTo>
                <a:lnTo>
                  <a:pt x="989" y="1168"/>
                </a:lnTo>
                <a:lnTo>
                  <a:pt x="988" y="1168"/>
                </a:lnTo>
                <a:lnTo>
                  <a:pt x="988" y="1168"/>
                </a:lnTo>
                <a:lnTo>
                  <a:pt x="987" y="1169"/>
                </a:lnTo>
                <a:lnTo>
                  <a:pt x="986" y="1169"/>
                </a:lnTo>
                <a:lnTo>
                  <a:pt x="985" y="1168"/>
                </a:lnTo>
                <a:lnTo>
                  <a:pt x="985" y="1168"/>
                </a:lnTo>
                <a:lnTo>
                  <a:pt x="985" y="1167"/>
                </a:lnTo>
                <a:lnTo>
                  <a:pt x="985" y="1164"/>
                </a:lnTo>
                <a:lnTo>
                  <a:pt x="986" y="1163"/>
                </a:lnTo>
                <a:lnTo>
                  <a:pt x="986" y="1163"/>
                </a:lnTo>
                <a:lnTo>
                  <a:pt x="986" y="1163"/>
                </a:lnTo>
                <a:lnTo>
                  <a:pt x="986" y="1162"/>
                </a:lnTo>
                <a:lnTo>
                  <a:pt x="985" y="1162"/>
                </a:lnTo>
                <a:lnTo>
                  <a:pt x="985" y="1162"/>
                </a:lnTo>
                <a:lnTo>
                  <a:pt x="985" y="1162"/>
                </a:lnTo>
                <a:lnTo>
                  <a:pt x="983" y="1163"/>
                </a:lnTo>
                <a:lnTo>
                  <a:pt x="981" y="1163"/>
                </a:lnTo>
                <a:lnTo>
                  <a:pt x="981" y="1163"/>
                </a:lnTo>
                <a:lnTo>
                  <a:pt x="979" y="1163"/>
                </a:lnTo>
                <a:lnTo>
                  <a:pt x="978" y="1164"/>
                </a:lnTo>
                <a:lnTo>
                  <a:pt x="977" y="1164"/>
                </a:lnTo>
                <a:lnTo>
                  <a:pt x="976" y="1164"/>
                </a:lnTo>
                <a:lnTo>
                  <a:pt x="975" y="1165"/>
                </a:lnTo>
                <a:lnTo>
                  <a:pt x="974" y="1165"/>
                </a:lnTo>
                <a:lnTo>
                  <a:pt x="974" y="1165"/>
                </a:lnTo>
                <a:lnTo>
                  <a:pt x="973" y="1166"/>
                </a:lnTo>
                <a:lnTo>
                  <a:pt x="973" y="1166"/>
                </a:lnTo>
                <a:lnTo>
                  <a:pt x="972" y="1166"/>
                </a:lnTo>
                <a:lnTo>
                  <a:pt x="971" y="1166"/>
                </a:lnTo>
                <a:lnTo>
                  <a:pt x="970" y="1166"/>
                </a:lnTo>
                <a:lnTo>
                  <a:pt x="969" y="1166"/>
                </a:lnTo>
                <a:lnTo>
                  <a:pt x="968" y="1166"/>
                </a:lnTo>
                <a:lnTo>
                  <a:pt x="967" y="1167"/>
                </a:lnTo>
                <a:lnTo>
                  <a:pt x="965" y="1167"/>
                </a:lnTo>
                <a:lnTo>
                  <a:pt x="963" y="1166"/>
                </a:lnTo>
                <a:lnTo>
                  <a:pt x="962" y="1167"/>
                </a:lnTo>
                <a:lnTo>
                  <a:pt x="961" y="1167"/>
                </a:lnTo>
                <a:lnTo>
                  <a:pt x="960" y="1167"/>
                </a:lnTo>
                <a:lnTo>
                  <a:pt x="960" y="1168"/>
                </a:lnTo>
                <a:lnTo>
                  <a:pt x="958" y="1168"/>
                </a:lnTo>
                <a:lnTo>
                  <a:pt x="958" y="1169"/>
                </a:lnTo>
                <a:lnTo>
                  <a:pt x="957" y="1170"/>
                </a:lnTo>
                <a:lnTo>
                  <a:pt x="957" y="1170"/>
                </a:lnTo>
                <a:lnTo>
                  <a:pt x="956" y="1170"/>
                </a:lnTo>
                <a:lnTo>
                  <a:pt x="956" y="1171"/>
                </a:lnTo>
                <a:lnTo>
                  <a:pt x="955" y="1171"/>
                </a:lnTo>
                <a:lnTo>
                  <a:pt x="955" y="1171"/>
                </a:lnTo>
                <a:lnTo>
                  <a:pt x="954" y="1170"/>
                </a:lnTo>
                <a:lnTo>
                  <a:pt x="952" y="1170"/>
                </a:lnTo>
                <a:lnTo>
                  <a:pt x="950" y="1170"/>
                </a:lnTo>
                <a:lnTo>
                  <a:pt x="950" y="1170"/>
                </a:lnTo>
                <a:lnTo>
                  <a:pt x="949" y="1171"/>
                </a:lnTo>
                <a:lnTo>
                  <a:pt x="948" y="1170"/>
                </a:lnTo>
                <a:lnTo>
                  <a:pt x="948" y="1169"/>
                </a:lnTo>
                <a:lnTo>
                  <a:pt x="948" y="1168"/>
                </a:lnTo>
                <a:lnTo>
                  <a:pt x="947" y="1168"/>
                </a:lnTo>
                <a:lnTo>
                  <a:pt x="946" y="1168"/>
                </a:lnTo>
                <a:lnTo>
                  <a:pt x="945" y="1168"/>
                </a:lnTo>
                <a:lnTo>
                  <a:pt x="944" y="1168"/>
                </a:lnTo>
                <a:lnTo>
                  <a:pt x="944" y="1169"/>
                </a:lnTo>
                <a:lnTo>
                  <a:pt x="943" y="1170"/>
                </a:lnTo>
                <a:lnTo>
                  <a:pt x="942" y="1171"/>
                </a:lnTo>
                <a:lnTo>
                  <a:pt x="941" y="1171"/>
                </a:lnTo>
                <a:lnTo>
                  <a:pt x="940" y="1171"/>
                </a:lnTo>
                <a:lnTo>
                  <a:pt x="939" y="1171"/>
                </a:lnTo>
                <a:lnTo>
                  <a:pt x="939" y="1171"/>
                </a:lnTo>
                <a:lnTo>
                  <a:pt x="938" y="1169"/>
                </a:lnTo>
                <a:lnTo>
                  <a:pt x="938" y="1168"/>
                </a:lnTo>
                <a:lnTo>
                  <a:pt x="937" y="1168"/>
                </a:lnTo>
                <a:lnTo>
                  <a:pt x="936" y="1167"/>
                </a:lnTo>
                <a:lnTo>
                  <a:pt x="935" y="1167"/>
                </a:lnTo>
                <a:lnTo>
                  <a:pt x="934" y="1167"/>
                </a:lnTo>
                <a:lnTo>
                  <a:pt x="934" y="1167"/>
                </a:lnTo>
                <a:lnTo>
                  <a:pt x="933" y="1168"/>
                </a:lnTo>
                <a:lnTo>
                  <a:pt x="931" y="1168"/>
                </a:lnTo>
                <a:lnTo>
                  <a:pt x="931" y="1169"/>
                </a:lnTo>
                <a:lnTo>
                  <a:pt x="929" y="1170"/>
                </a:lnTo>
                <a:lnTo>
                  <a:pt x="929" y="1170"/>
                </a:lnTo>
                <a:lnTo>
                  <a:pt x="928" y="1170"/>
                </a:lnTo>
                <a:lnTo>
                  <a:pt x="927" y="1172"/>
                </a:lnTo>
                <a:lnTo>
                  <a:pt x="926" y="1172"/>
                </a:lnTo>
                <a:lnTo>
                  <a:pt x="926" y="1173"/>
                </a:lnTo>
                <a:lnTo>
                  <a:pt x="925" y="1174"/>
                </a:lnTo>
                <a:lnTo>
                  <a:pt x="924" y="1174"/>
                </a:lnTo>
                <a:lnTo>
                  <a:pt x="924" y="1173"/>
                </a:lnTo>
                <a:lnTo>
                  <a:pt x="923" y="1174"/>
                </a:lnTo>
                <a:lnTo>
                  <a:pt x="924" y="1175"/>
                </a:lnTo>
                <a:lnTo>
                  <a:pt x="924" y="1176"/>
                </a:lnTo>
                <a:lnTo>
                  <a:pt x="924" y="1176"/>
                </a:lnTo>
                <a:lnTo>
                  <a:pt x="923" y="1177"/>
                </a:lnTo>
                <a:lnTo>
                  <a:pt x="923" y="1179"/>
                </a:lnTo>
                <a:lnTo>
                  <a:pt x="922" y="1180"/>
                </a:lnTo>
                <a:lnTo>
                  <a:pt x="922" y="1182"/>
                </a:lnTo>
                <a:lnTo>
                  <a:pt x="921" y="1182"/>
                </a:lnTo>
                <a:lnTo>
                  <a:pt x="921" y="1183"/>
                </a:lnTo>
                <a:lnTo>
                  <a:pt x="921" y="1183"/>
                </a:lnTo>
                <a:lnTo>
                  <a:pt x="921" y="1184"/>
                </a:lnTo>
                <a:lnTo>
                  <a:pt x="922" y="1185"/>
                </a:lnTo>
                <a:lnTo>
                  <a:pt x="922" y="1186"/>
                </a:lnTo>
                <a:lnTo>
                  <a:pt x="922" y="1186"/>
                </a:lnTo>
                <a:lnTo>
                  <a:pt x="922" y="1187"/>
                </a:lnTo>
                <a:lnTo>
                  <a:pt x="922" y="1188"/>
                </a:lnTo>
                <a:lnTo>
                  <a:pt x="923" y="1189"/>
                </a:lnTo>
                <a:lnTo>
                  <a:pt x="922" y="1190"/>
                </a:lnTo>
                <a:lnTo>
                  <a:pt x="923" y="1191"/>
                </a:lnTo>
                <a:lnTo>
                  <a:pt x="923" y="1192"/>
                </a:lnTo>
                <a:lnTo>
                  <a:pt x="923" y="1193"/>
                </a:lnTo>
                <a:lnTo>
                  <a:pt x="922" y="1193"/>
                </a:lnTo>
                <a:lnTo>
                  <a:pt x="922" y="1194"/>
                </a:lnTo>
                <a:lnTo>
                  <a:pt x="921" y="1196"/>
                </a:lnTo>
                <a:lnTo>
                  <a:pt x="921" y="1196"/>
                </a:lnTo>
                <a:lnTo>
                  <a:pt x="920" y="1197"/>
                </a:lnTo>
                <a:lnTo>
                  <a:pt x="919" y="1197"/>
                </a:lnTo>
                <a:lnTo>
                  <a:pt x="919" y="1198"/>
                </a:lnTo>
                <a:lnTo>
                  <a:pt x="919" y="1198"/>
                </a:lnTo>
                <a:lnTo>
                  <a:pt x="918" y="1199"/>
                </a:lnTo>
                <a:lnTo>
                  <a:pt x="917" y="1199"/>
                </a:lnTo>
                <a:lnTo>
                  <a:pt x="917" y="1199"/>
                </a:lnTo>
                <a:lnTo>
                  <a:pt x="916" y="1199"/>
                </a:lnTo>
                <a:lnTo>
                  <a:pt x="916" y="1200"/>
                </a:lnTo>
                <a:lnTo>
                  <a:pt x="915" y="1201"/>
                </a:lnTo>
                <a:lnTo>
                  <a:pt x="914" y="1202"/>
                </a:lnTo>
                <a:lnTo>
                  <a:pt x="914" y="1203"/>
                </a:lnTo>
                <a:lnTo>
                  <a:pt x="914" y="1203"/>
                </a:lnTo>
                <a:lnTo>
                  <a:pt x="914" y="1204"/>
                </a:lnTo>
                <a:lnTo>
                  <a:pt x="914" y="1205"/>
                </a:lnTo>
                <a:lnTo>
                  <a:pt x="913" y="1204"/>
                </a:lnTo>
                <a:lnTo>
                  <a:pt x="913" y="1205"/>
                </a:lnTo>
                <a:lnTo>
                  <a:pt x="912" y="1206"/>
                </a:lnTo>
                <a:lnTo>
                  <a:pt x="912" y="1206"/>
                </a:lnTo>
                <a:lnTo>
                  <a:pt x="911" y="1206"/>
                </a:lnTo>
                <a:lnTo>
                  <a:pt x="911" y="1208"/>
                </a:lnTo>
                <a:lnTo>
                  <a:pt x="911" y="1209"/>
                </a:lnTo>
                <a:lnTo>
                  <a:pt x="910" y="1209"/>
                </a:lnTo>
                <a:lnTo>
                  <a:pt x="910" y="1210"/>
                </a:lnTo>
                <a:lnTo>
                  <a:pt x="909" y="1211"/>
                </a:lnTo>
                <a:lnTo>
                  <a:pt x="907" y="1211"/>
                </a:lnTo>
                <a:lnTo>
                  <a:pt x="906" y="1211"/>
                </a:lnTo>
                <a:lnTo>
                  <a:pt x="905" y="1211"/>
                </a:lnTo>
                <a:lnTo>
                  <a:pt x="905" y="1211"/>
                </a:lnTo>
                <a:lnTo>
                  <a:pt x="905" y="1212"/>
                </a:lnTo>
                <a:lnTo>
                  <a:pt x="905" y="1213"/>
                </a:lnTo>
                <a:lnTo>
                  <a:pt x="904" y="1214"/>
                </a:lnTo>
                <a:lnTo>
                  <a:pt x="904" y="1214"/>
                </a:lnTo>
                <a:lnTo>
                  <a:pt x="903" y="1214"/>
                </a:lnTo>
                <a:lnTo>
                  <a:pt x="902" y="1215"/>
                </a:lnTo>
                <a:lnTo>
                  <a:pt x="901" y="1215"/>
                </a:lnTo>
                <a:lnTo>
                  <a:pt x="900" y="1215"/>
                </a:lnTo>
                <a:lnTo>
                  <a:pt x="899" y="1215"/>
                </a:lnTo>
                <a:lnTo>
                  <a:pt x="899" y="1214"/>
                </a:lnTo>
                <a:lnTo>
                  <a:pt x="898" y="1214"/>
                </a:lnTo>
                <a:lnTo>
                  <a:pt x="897" y="1214"/>
                </a:lnTo>
                <a:lnTo>
                  <a:pt x="896" y="1213"/>
                </a:lnTo>
                <a:lnTo>
                  <a:pt x="895" y="1213"/>
                </a:lnTo>
                <a:lnTo>
                  <a:pt x="895" y="1213"/>
                </a:lnTo>
                <a:lnTo>
                  <a:pt x="895" y="1212"/>
                </a:lnTo>
                <a:lnTo>
                  <a:pt x="895" y="1211"/>
                </a:lnTo>
                <a:lnTo>
                  <a:pt x="896" y="1210"/>
                </a:lnTo>
                <a:lnTo>
                  <a:pt x="896" y="1210"/>
                </a:lnTo>
                <a:lnTo>
                  <a:pt x="896" y="1209"/>
                </a:lnTo>
                <a:lnTo>
                  <a:pt x="896" y="1209"/>
                </a:lnTo>
                <a:lnTo>
                  <a:pt x="895" y="1209"/>
                </a:lnTo>
                <a:lnTo>
                  <a:pt x="894" y="1208"/>
                </a:lnTo>
                <a:lnTo>
                  <a:pt x="894" y="1207"/>
                </a:lnTo>
                <a:lnTo>
                  <a:pt x="894" y="1206"/>
                </a:lnTo>
                <a:lnTo>
                  <a:pt x="895" y="1205"/>
                </a:lnTo>
                <a:lnTo>
                  <a:pt x="894" y="1204"/>
                </a:lnTo>
                <a:lnTo>
                  <a:pt x="894" y="1203"/>
                </a:lnTo>
                <a:lnTo>
                  <a:pt x="894" y="1203"/>
                </a:lnTo>
                <a:lnTo>
                  <a:pt x="893" y="1201"/>
                </a:lnTo>
                <a:lnTo>
                  <a:pt x="893" y="1200"/>
                </a:lnTo>
                <a:lnTo>
                  <a:pt x="893" y="1199"/>
                </a:lnTo>
                <a:lnTo>
                  <a:pt x="893" y="1198"/>
                </a:lnTo>
                <a:lnTo>
                  <a:pt x="893" y="1198"/>
                </a:lnTo>
                <a:lnTo>
                  <a:pt x="891" y="1197"/>
                </a:lnTo>
                <a:lnTo>
                  <a:pt x="891" y="1197"/>
                </a:lnTo>
                <a:lnTo>
                  <a:pt x="890" y="1196"/>
                </a:lnTo>
                <a:lnTo>
                  <a:pt x="889" y="1196"/>
                </a:lnTo>
                <a:lnTo>
                  <a:pt x="888" y="1196"/>
                </a:lnTo>
                <a:lnTo>
                  <a:pt x="886" y="1196"/>
                </a:lnTo>
                <a:lnTo>
                  <a:pt x="886" y="1197"/>
                </a:lnTo>
                <a:lnTo>
                  <a:pt x="885" y="1197"/>
                </a:lnTo>
                <a:lnTo>
                  <a:pt x="884" y="1198"/>
                </a:lnTo>
                <a:lnTo>
                  <a:pt x="884" y="1198"/>
                </a:lnTo>
                <a:lnTo>
                  <a:pt x="883" y="1199"/>
                </a:lnTo>
                <a:lnTo>
                  <a:pt x="883" y="1199"/>
                </a:lnTo>
                <a:lnTo>
                  <a:pt x="882" y="1199"/>
                </a:lnTo>
                <a:lnTo>
                  <a:pt x="882" y="1200"/>
                </a:lnTo>
                <a:lnTo>
                  <a:pt x="881" y="1200"/>
                </a:lnTo>
                <a:lnTo>
                  <a:pt x="879" y="1201"/>
                </a:lnTo>
                <a:lnTo>
                  <a:pt x="879" y="1202"/>
                </a:lnTo>
                <a:lnTo>
                  <a:pt x="878" y="1203"/>
                </a:lnTo>
                <a:lnTo>
                  <a:pt x="877" y="1203"/>
                </a:lnTo>
                <a:lnTo>
                  <a:pt x="876" y="1203"/>
                </a:lnTo>
                <a:lnTo>
                  <a:pt x="875" y="1203"/>
                </a:lnTo>
                <a:lnTo>
                  <a:pt x="875" y="1203"/>
                </a:lnTo>
                <a:lnTo>
                  <a:pt x="874" y="1204"/>
                </a:lnTo>
                <a:lnTo>
                  <a:pt x="874" y="1204"/>
                </a:lnTo>
                <a:lnTo>
                  <a:pt x="873" y="1204"/>
                </a:lnTo>
                <a:lnTo>
                  <a:pt x="872" y="1203"/>
                </a:lnTo>
                <a:lnTo>
                  <a:pt x="871" y="1202"/>
                </a:lnTo>
                <a:lnTo>
                  <a:pt x="870" y="1202"/>
                </a:lnTo>
                <a:lnTo>
                  <a:pt x="870" y="1202"/>
                </a:lnTo>
                <a:lnTo>
                  <a:pt x="869" y="1201"/>
                </a:lnTo>
                <a:lnTo>
                  <a:pt x="868" y="1202"/>
                </a:lnTo>
                <a:lnTo>
                  <a:pt x="868" y="1203"/>
                </a:lnTo>
                <a:lnTo>
                  <a:pt x="869" y="1203"/>
                </a:lnTo>
                <a:lnTo>
                  <a:pt x="868" y="1204"/>
                </a:lnTo>
                <a:lnTo>
                  <a:pt x="868" y="1205"/>
                </a:lnTo>
                <a:lnTo>
                  <a:pt x="868" y="1206"/>
                </a:lnTo>
                <a:lnTo>
                  <a:pt x="868" y="1207"/>
                </a:lnTo>
                <a:lnTo>
                  <a:pt x="868" y="1208"/>
                </a:lnTo>
                <a:lnTo>
                  <a:pt x="868" y="1209"/>
                </a:lnTo>
                <a:lnTo>
                  <a:pt x="868" y="1209"/>
                </a:lnTo>
                <a:lnTo>
                  <a:pt x="868" y="1210"/>
                </a:lnTo>
                <a:lnTo>
                  <a:pt x="867" y="1211"/>
                </a:lnTo>
                <a:lnTo>
                  <a:pt x="867" y="1211"/>
                </a:lnTo>
                <a:lnTo>
                  <a:pt x="869" y="1213"/>
                </a:lnTo>
                <a:lnTo>
                  <a:pt x="869" y="1214"/>
                </a:lnTo>
                <a:lnTo>
                  <a:pt x="869" y="1214"/>
                </a:lnTo>
                <a:lnTo>
                  <a:pt x="870" y="1215"/>
                </a:lnTo>
                <a:lnTo>
                  <a:pt x="870" y="1217"/>
                </a:lnTo>
                <a:lnTo>
                  <a:pt x="870" y="1217"/>
                </a:lnTo>
                <a:lnTo>
                  <a:pt x="869" y="1217"/>
                </a:lnTo>
                <a:lnTo>
                  <a:pt x="868" y="1218"/>
                </a:lnTo>
                <a:lnTo>
                  <a:pt x="867" y="1218"/>
                </a:lnTo>
                <a:lnTo>
                  <a:pt x="867" y="1217"/>
                </a:lnTo>
                <a:lnTo>
                  <a:pt x="866" y="1217"/>
                </a:lnTo>
                <a:lnTo>
                  <a:pt x="865" y="1218"/>
                </a:lnTo>
                <a:lnTo>
                  <a:pt x="865" y="1218"/>
                </a:lnTo>
                <a:lnTo>
                  <a:pt x="864" y="1218"/>
                </a:lnTo>
                <a:lnTo>
                  <a:pt x="864" y="1218"/>
                </a:lnTo>
                <a:lnTo>
                  <a:pt x="862" y="1218"/>
                </a:lnTo>
                <a:lnTo>
                  <a:pt x="862" y="1217"/>
                </a:lnTo>
                <a:lnTo>
                  <a:pt x="862" y="1216"/>
                </a:lnTo>
                <a:lnTo>
                  <a:pt x="862" y="1215"/>
                </a:lnTo>
                <a:lnTo>
                  <a:pt x="861" y="1216"/>
                </a:lnTo>
                <a:lnTo>
                  <a:pt x="860" y="1215"/>
                </a:lnTo>
                <a:lnTo>
                  <a:pt x="859" y="1214"/>
                </a:lnTo>
                <a:lnTo>
                  <a:pt x="858" y="1213"/>
                </a:lnTo>
                <a:lnTo>
                  <a:pt x="857" y="1213"/>
                </a:lnTo>
                <a:lnTo>
                  <a:pt x="856" y="1213"/>
                </a:lnTo>
                <a:lnTo>
                  <a:pt x="855" y="1212"/>
                </a:lnTo>
                <a:lnTo>
                  <a:pt x="854" y="1212"/>
                </a:lnTo>
                <a:lnTo>
                  <a:pt x="853" y="1212"/>
                </a:lnTo>
                <a:lnTo>
                  <a:pt x="852" y="1212"/>
                </a:lnTo>
                <a:lnTo>
                  <a:pt x="851" y="1213"/>
                </a:lnTo>
                <a:lnTo>
                  <a:pt x="850" y="1213"/>
                </a:lnTo>
                <a:lnTo>
                  <a:pt x="849" y="1213"/>
                </a:lnTo>
                <a:lnTo>
                  <a:pt x="848" y="1213"/>
                </a:lnTo>
                <a:lnTo>
                  <a:pt x="848" y="1214"/>
                </a:lnTo>
                <a:lnTo>
                  <a:pt x="847" y="1215"/>
                </a:lnTo>
                <a:lnTo>
                  <a:pt x="847" y="1215"/>
                </a:lnTo>
                <a:lnTo>
                  <a:pt x="846" y="1216"/>
                </a:lnTo>
                <a:lnTo>
                  <a:pt x="846" y="1215"/>
                </a:lnTo>
                <a:lnTo>
                  <a:pt x="845" y="1215"/>
                </a:lnTo>
                <a:lnTo>
                  <a:pt x="844" y="1216"/>
                </a:lnTo>
                <a:lnTo>
                  <a:pt x="844" y="1217"/>
                </a:lnTo>
                <a:lnTo>
                  <a:pt x="844" y="1218"/>
                </a:lnTo>
                <a:lnTo>
                  <a:pt x="844" y="1220"/>
                </a:lnTo>
                <a:lnTo>
                  <a:pt x="844" y="1221"/>
                </a:lnTo>
                <a:lnTo>
                  <a:pt x="843" y="1221"/>
                </a:lnTo>
                <a:lnTo>
                  <a:pt x="843" y="1222"/>
                </a:lnTo>
                <a:lnTo>
                  <a:pt x="841" y="1223"/>
                </a:lnTo>
                <a:lnTo>
                  <a:pt x="841" y="1225"/>
                </a:lnTo>
                <a:lnTo>
                  <a:pt x="840" y="1225"/>
                </a:lnTo>
                <a:lnTo>
                  <a:pt x="839" y="1227"/>
                </a:lnTo>
                <a:lnTo>
                  <a:pt x="839" y="1227"/>
                </a:lnTo>
                <a:lnTo>
                  <a:pt x="837" y="1226"/>
                </a:lnTo>
                <a:lnTo>
                  <a:pt x="836" y="1226"/>
                </a:lnTo>
                <a:lnTo>
                  <a:pt x="836" y="1227"/>
                </a:lnTo>
                <a:lnTo>
                  <a:pt x="836" y="1228"/>
                </a:lnTo>
                <a:lnTo>
                  <a:pt x="835" y="1228"/>
                </a:lnTo>
                <a:lnTo>
                  <a:pt x="834" y="1229"/>
                </a:lnTo>
                <a:lnTo>
                  <a:pt x="834" y="1229"/>
                </a:lnTo>
                <a:lnTo>
                  <a:pt x="833" y="1230"/>
                </a:lnTo>
                <a:lnTo>
                  <a:pt x="833" y="1230"/>
                </a:lnTo>
                <a:lnTo>
                  <a:pt x="832" y="1230"/>
                </a:lnTo>
                <a:lnTo>
                  <a:pt x="831" y="1229"/>
                </a:lnTo>
                <a:lnTo>
                  <a:pt x="831" y="1228"/>
                </a:lnTo>
                <a:lnTo>
                  <a:pt x="830" y="1228"/>
                </a:lnTo>
                <a:lnTo>
                  <a:pt x="830" y="1227"/>
                </a:lnTo>
                <a:lnTo>
                  <a:pt x="829" y="1227"/>
                </a:lnTo>
                <a:lnTo>
                  <a:pt x="829" y="1225"/>
                </a:lnTo>
                <a:lnTo>
                  <a:pt x="829" y="1225"/>
                </a:lnTo>
                <a:lnTo>
                  <a:pt x="829" y="1224"/>
                </a:lnTo>
                <a:lnTo>
                  <a:pt x="828" y="1224"/>
                </a:lnTo>
                <a:lnTo>
                  <a:pt x="827" y="1224"/>
                </a:lnTo>
                <a:lnTo>
                  <a:pt x="826" y="1224"/>
                </a:lnTo>
                <a:lnTo>
                  <a:pt x="826" y="1223"/>
                </a:lnTo>
                <a:lnTo>
                  <a:pt x="826" y="1223"/>
                </a:lnTo>
                <a:lnTo>
                  <a:pt x="826" y="1222"/>
                </a:lnTo>
                <a:lnTo>
                  <a:pt x="825" y="1222"/>
                </a:lnTo>
                <a:lnTo>
                  <a:pt x="824" y="1221"/>
                </a:lnTo>
                <a:lnTo>
                  <a:pt x="824" y="1221"/>
                </a:lnTo>
                <a:lnTo>
                  <a:pt x="824" y="1220"/>
                </a:lnTo>
                <a:lnTo>
                  <a:pt x="823" y="1220"/>
                </a:lnTo>
                <a:lnTo>
                  <a:pt x="822" y="1220"/>
                </a:lnTo>
                <a:lnTo>
                  <a:pt x="821" y="1220"/>
                </a:lnTo>
                <a:lnTo>
                  <a:pt x="820" y="1219"/>
                </a:lnTo>
                <a:lnTo>
                  <a:pt x="819" y="1219"/>
                </a:lnTo>
                <a:lnTo>
                  <a:pt x="819" y="1218"/>
                </a:lnTo>
                <a:lnTo>
                  <a:pt x="818" y="1217"/>
                </a:lnTo>
                <a:lnTo>
                  <a:pt x="818" y="1216"/>
                </a:lnTo>
                <a:lnTo>
                  <a:pt x="818" y="1215"/>
                </a:lnTo>
                <a:lnTo>
                  <a:pt x="817" y="1215"/>
                </a:lnTo>
                <a:lnTo>
                  <a:pt x="815" y="1214"/>
                </a:lnTo>
                <a:lnTo>
                  <a:pt x="815" y="1213"/>
                </a:lnTo>
                <a:lnTo>
                  <a:pt x="815" y="1213"/>
                </a:lnTo>
                <a:lnTo>
                  <a:pt x="814" y="1213"/>
                </a:lnTo>
                <a:lnTo>
                  <a:pt x="813" y="1212"/>
                </a:lnTo>
                <a:lnTo>
                  <a:pt x="813" y="1212"/>
                </a:lnTo>
                <a:lnTo>
                  <a:pt x="813" y="1212"/>
                </a:lnTo>
                <a:lnTo>
                  <a:pt x="812" y="1211"/>
                </a:lnTo>
                <a:lnTo>
                  <a:pt x="811" y="1211"/>
                </a:lnTo>
                <a:lnTo>
                  <a:pt x="809" y="1211"/>
                </a:lnTo>
                <a:lnTo>
                  <a:pt x="808" y="1211"/>
                </a:lnTo>
                <a:lnTo>
                  <a:pt x="807" y="1211"/>
                </a:lnTo>
                <a:lnTo>
                  <a:pt x="806" y="1211"/>
                </a:lnTo>
                <a:lnTo>
                  <a:pt x="806" y="1211"/>
                </a:lnTo>
                <a:lnTo>
                  <a:pt x="805" y="1212"/>
                </a:lnTo>
                <a:lnTo>
                  <a:pt x="804" y="1212"/>
                </a:lnTo>
                <a:lnTo>
                  <a:pt x="803" y="1212"/>
                </a:lnTo>
                <a:lnTo>
                  <a:pt x="802" y="1212"/>
                </a:lnTo>
                <a:lnTo>
                  <a:pt x="801" y="1212"/>
                </a:lnTo>
                <a:lnTo>
                  <a:pt x="800" y="1212"/>
                </a:lnTo>
                <a:lnTo>
                  <a:pt x="800" y="1212"/>
                </a:lnTo>
                <a:lnTo>
                  <a:pt x="799" y="1211"/>
                </a:lnTo>
                <a:lnTo>
                  <a:pt x="798" y="1211"/>
                </a:lnTo>
                <a:lnTo>
                  <a:pt x="797" y="1212"/>
                </a:lnTo>
                <a:lnTo>
                  <a:pt x="796" y="1212"/>
                </a:lnTo>
                <a:lnTo>
                  <a:pt x="795" y="1212"/>
                </a:lnTo>
                <a:lnTo>
                  <a:pt x="794" y="1213"/>
                </a:lnTo>
                <a:lnTo>
                  <a:pt x="794" y="1213"/>
                </a:lnTo>
                <a:lnTo>
                  <a:pt x="793" y="1214"/>
                </a:lnTo>
                <a:lnTo>
                  <a:pt x="792" y="1214"/>
                </a:lnTo>
                <a:lnTo>
                  <a:pt x="791" y="1213"/>
                </a:lnTo>
                <a:lnTo>
                  <a:pt x="790" y="1213"/>
                </a:lnTo>
                <a:lnTo>
                  <a:pt x="790" y="1213"/>
                </a:lnTo>
                <a:lnTo>
                  <a:pt x="789" y="1213"/>
                </a:lnTo>
                <a:lnTo>
                  <a:pt x="788" y="1213"/>
                </a:lnTo>
                <a:lnTo>
                  <a:pt x="787" y="1213"/>
                </a:lnTo>
                <a:lnTo>
                  <a:pt x="786" y="1213"/>
                </a:lnTo>
                <a:lnTo>
                  <a:pt x="785" y="1213"/>
                </a:lnTo>
                <a:lnTo>
                  <a:pt x="783" y="1212"/>
                </a:lnTo>
                <a:lnTo>
                  <a:pt x="783" y="1212"/>
                </a:lnTo>
                <a:lnTo>
                  <a:pt x="782" y="1212"/>
                </a:lnTo>
                <a:lnTo>
                  <a:pt x="780" y="1212"/>
                </a:lnTo>
                <a:lnTo>
                  <a:pt x="781" y="1213"/>
                </a:lnTo>
                <a:lnTo>
                  <a:pt x="781" y="1214"/>
                </a:lnTo>
                <a:lnTo>
                  <a:pt x="780" y="1214"/>
                </a:lnTo>
                <a:lnTo>
                  <a:pt x="779" y="1214"/>
                </a:lnTo>
                <a:lnTo>
                  <a:pt x="779" y="1214"/>
                </a:lnTo>
                <a:lnTo>
                  <a:pt x="778" y="1214"/>
                </a:lnTo>
                <a:lnTo>
                  <a:pt x="778" y="1213"/>
                </a:lnTo>
                <a:lnTo>
                  <a:pt x="778" y="1213"/>
                </a:lnTo>
                <a:lnTo>
                  <a:pt x="777" y="1213"/>
                </a:lnTo>
                <a:lnTo>
                  <a:pt x="776" y="1213"/>
                </a:lnTo>
                <a:lnTo>
                  <a:pt x="775" y="1213"/>
                </a:lnTo>
                <a:lnTo>
                  <a:pt x="775" y="1213"/>
                </a:lnTo>
                <a:lnTo>
                  <a:pt x="774" y="1212"/>
                </a:lnTo>
                <a:lnTo>
                  <a:pt x="773" y="1213"/>
                </a:lnTo>
                <a:lnTo>
                  <a:pt x="773" y="1213"/>
                </a:lnTo>
                <a:lnTo>
                  <a:pt x="772" y="1213"/>
                </a:lnTo>
                <a:lnTo>
                  <a:pt x="771" y="1213"/>
                </a:lnTo>
                <a:lnTo>
                  <a:pt x="770" y="1212"/>
                </a:lnTo>
                <a:lnTo>
                  <a:pt x="770" y="1212"/>
                </a:lnTo>
                <a:lnTo>
                  <a:pt x="769" y="1211"/>
                </a:lnTo>
                <a:lnTo>
                  <a:pt x="768" y="1211"/>
                </a:lnTo>
                <a:lnTo>
                  <a:pt x="767" y="1212"/>
                </a:lnTo>
                <a:lnTo>
                  <a:pt x="767" y="1213"/>
                </a:lnTo>
                <a:lnTo>
                  <a:pt x="768" y="1213"/>
                </a:lnTo>
                <a:lnTo>
                  <a:pt x="769" y="1214"/>
                </a:lnTo>
                <a:lnTo>
                  <a:pt x="769" y="1214"/>
                </a:lnTo>
                <a:lnTo>
                  <a:pt x="770" y="1215"/>
                </a:lnTo>
                <a:lnTo>
                  <a:pt x="770" y="1216"/>
                </a:lnTo>
                <a:lnTo>
                  <a:pt x="770" y="1217"/>
                </a:lnTo>
                <a:lnTo>
                  <a:pt x="770" y="1219"/>
                </a:lnTo>
                <a:lnTo>
                  <a:pt x="770" y="1219"/>
                </a:lnTo>
                <a:lnTo>
                  <a:pt x="770" y="1220"/>
                </a:lnTo>
                <a:lnTo>
                  <a:pt x="770" y="1221"/>
                </a:lnTo>
                <a:lnTo>
                  <a:pt x="769" y="1222"/>
                </a:lnTo>
                <a:lnTo>
                  <a:pt x="767" y="1223"/>
                </a:lnTo>
                <a:lnTo>
                  <a:pt x="767" y="1223"/>
                </a:lnTo>
                <a:lnTo>
                  <a:pt x="766" y="1224"/>
                </a:lnTo>
                <a:lnTo>
                  <a:pt x="766" y="1226"/>
                </a:lnTo>
                <a:lnTo>
                  <a:pt x="765" y="1226"/>
                </a:lnTo>
                <a:lnTo>
                  <a:pt x="765" y="1227"/>
                </a:lnTo>
                <a:lnTo>
                  <a:pt x="765" y="1227"/>
                </a:lnTo>
                <a:lnTo>
                  <a:pt x="764" y="1228"/>
                </a:lnTo>
                <a:lnTo>
                  <a:pt x="763" y="1228"/>
                </a:lnTo>
                <a:lnTo>
                  <a:pt x="762" y="1230"/>
                </a:lnTo>
                <a:lnTo>
                  <a:pt x="762" y="1230"/>
                </a:lnTo>
                <a:lnTo>
                  <a:pt x="761" y="1231"/>
                </a:lnTo>
                <a:lnTo>
                  <a:pt x="760" y="1231"/>
                </a:lnTo>
                <a:lnTo>
                  <a:pt x="759" y="1232"/>
                </a:lnTo>
                <a:lnTo>
                  <a:pt x="759" y="1232"/>
                </a:lnTo>
                <a:lnTo>
                  <a:pt x="759" y="1233"/>
                </a:lnTo>
                <a:lnTo>
                  <a:pt x="759" y="1233"/>
                </a:lnTo>
                <a:lnTo>
                  <a:pt x="759" y="1234"/>
                </a:lnTo>
                <a:lnTo>
                  <a:pt x="759" y="1234"/>
                </a:lnTo>
                <a:lnTo>
                  <a:pt x="757" y="1235"/>
                </a:lnTo>
                <a:lnTo>
                  <a:pt x="756" y="1235"/>
                </a:lnTo>
                <a:lnTo>
                  <a:pt x="755" y="1236"/>
                </a:lnTo>
                <a:lnTo>
                  <a:pt x="754" y="1237"/>
                </a:lnTo>
                <a:lnTo>
                  <a:pt x="753" y="1237"/>
                </a:lnTo>
                <a:lnTo>
                  <a:pt x="752" y="1238"/>
                </a:lnTo>
                <a:lnTo>
                  <a:pt x="751" y="1238"/>
                </a:lnTo>
                <a:lnTo>
                  <a:pt x="751" y="1238"/>
                </a:lnTo>
                <a:lnTo>
                  <a:pt x="750" y="1239"/>
                </a:lnTo>
                <a:lnTo>
                  <a:pt x="749" y="1239"/>
                </a:lnTo>
                <a:lnTo>
                  <a:pt x="748" y="1238"/>
                </a:lnTo>
                <a:lnTo>
                  <a:pt x="747" y="1238"/>
                </a:lnTo>
                <a:lnTo>
                  <a:pt x="746" y="1239"/>
                </a:lnTo>
                <a:lnTo>
                  <a:pt x="746" y="1240"/>
                </a:lnTo>
                <a:lnTo>
                  <a:pt x="744" y="1241"/>
                </a:lnTo>
                <a:lnTo>
                  <a:pt x="744" y="1241"/>
                </a:lnTo>
                <a:lnTo>
                  <a:pt x="742" y="1242"/>
                </a:lnTo>
                <a:lnTo>
                  <a:pt x="742" y="1243"/>
                </a:lnTo>
                <a:lnTo>
                  <a:pt x="741" y="1243"/>
                </a:lnTo>
                <a:lnTo>
                  <a:pt x="740" y="1243"/>
                </a:lnTo>
                <a:lnTo>
                  <a:pt x="739" y="1244"/>
                </a:lnTo>
                <a:lnTo>
                  <a:pt x="739" y="1245"/>
                </a:lnTo>
                <a:lnTo>
                  <a:pt x="738" y="1246"/>
                </a:lnTo>
                <a:lnTo>
                  <a:pt x="737" y="1247"/>
                </a:lnTo>
                <a:lnTo>
                  <a:pt x="736" y="1247"/>
                </a:lnTo>
                <a:lnTo>
                  <a:pt x="735" y="1247"/>
                </a:lnTo>
                <a:lnTo>
                  <a:pt x="734" y="1247"/>
                </a:lnTo>
                <a:lnTo>
                  <a:pt x="733" y="1248"/>
                </a:lnTo>
                <a:lnTo>
                  <a:pt x="732" y="1248"/>
                </a:lnTo>
                <a:lnTo>
                  <a:pt x="731" y="1248"/>
                </a:lnTo>
                <a:lnTo>
                  <a:pt x="730" y="1247"/>
                </a:lnTo>
                <a:lnTo>
                  <a:pt x="730" y="1248"/>
                </a:lnTo>
                <a:lnTo>
                  <a:pt x="730" y="1249"/>
                </a:lnTo>
                <a:lnTo>
                  <a:pt x="730" y="1250"/>
                </a:lnTo>
                <a:lnTo>
                  <a:pt x="730" y="1251"/>
                </a:lnTo>
                <a:lnTo>
                  <a:pt x="729" y="1252"/>
                </a:lnTo>
                <a:lnTo>
                  <a:pt x="728" y="1253"/>
                </a:lnTo>
                <a:lnTo>
                  <a:pt x="727" y="1254"/>
                </a:lnTo>
                <a:lnTo>
                  <a:pt x="726" y="1254"/>
                </a:lnTo>
                <a:lnTo>
                  <a:pt x="722" y="1253"/>
                </a:lnTo>
                <a:lnTo>
                  <a:pt x="703" y="1243"/>
                </a:lnTo>
                <a:lnTo>
                  <a:pt x="701" y="1243"/>
                </a:lnTo>
                <a:lnTo>
                  <a:pt x="697" y="1241"/>
                </a:lnTo>
                <a:lnTo>
                  <a:pt x="696" y="1241"/>
                </a:lnTo>
                <a:lnTo>
                  <a:pt x="693" y="1239"/>
                </a:lnTo>
                <a:lnTo>
                  <a:pt x="687" y="1237"/>
                </a:lnTo>
                <a:lnTo>
                  <a:pt x="683" y="1235"/>
                </a:lnTo>
                <a:lnTo>
                  <a:pt x="680" y="1233"/>
                </a:lnTo>
                <a:lnTo>
                  <a:pt x="673" y="1231"/>
                </a:lnTo>
                <a:lnTo>
                  <a:pt x="653" y="1227"/>
                </a:lnTo>
                <a:lnTo>
                  <a:pt x="639" y="1221"/>
                </a:lnTo>
                <a:lnTo>
                  <a:pt x="620" y="1213"/>
                </a:lnTo>
                <a:lnTo>
                  <a:pt x="616" y="1210"/>
                </a:lnTo>
                <a:lnTo>
                  <a:pt x="605" y="1206"/>
                </a:lnTo>
                <a:lnTo>
                  <a:pt x="600" y="1203"/>
                </a:lnTo>
                <a:lnTo>
                  <a:pt x="599" y="1203"/>
                </a:lnTo>
                <a:lnTo>
                  <a:pt x="580" y="1194"/>
                </a:lnTo>
                <a:lnTo>
                  <a:pt x="566" y="1188"/>
                </a:lnTo>
                <a:lnTo>
                  <a:pt x="537" y="1175"/>
                </a:lnTo>
                <a:lnTo>
                  <a:pt x="536" y="1174"/>
                </a:lnTo>
                <a:lnTo>
                  <a:pt x="536" y="1174"/>
                </a:lnTo>
                <a:lnTo>
                  <a:pt x="529" y="1169"/>
                </a:lnTo>
                <a:lnTo>
                  <a:pt x="507" y="1150"/>
                </a:lnTo>
                <a:lnTo>
                  <a:pt x="507" y="1150"/>
                </a:lnTo>
                <a:lnTo>
                  <a:pt x="503" y="1146"/>
                </a:lnTo>
                <a:lnTo>
                  <a:pt x="503" y="1146"/>
                </a:lnTo>
                <a:lnTo>
                  <a:pt x="502" y="1145"/>
                </a:lnTo>
                <a:lnTo>
                  <a:pt x="502" y="1145"/>
                </a:lnTo>
                <a:lnTo>
                  <a:pt x="501" y="1144"/>
                </a:lnTo>
                <a:lnTo>
                  <a:pt x="500" y="1143"/>
                </a:lnTo>
                <a:lnTo>
                  <a:pt x="500" y="1143"/>
                </a:lnTo>
                <a:lnTo>
                  <a:pt x="492" y="1137"/>
                </a:lnTo>
                <a:lnTo>
                  <a:pt x="490" y="1135"/>
                </a:lnTo>
                <a:lnTo>
                  <a:pt x="488" y="1133"/>
                </a:lnTo>
                <a:lnTo>
                  <a:pt x="486" y="1132"/>
                </a:lnTo>
                <a:lnTo>
                  <a:pt x="482" y="1128"/>
                </a:lnTo>
                <a:lnTo>
                  <a:pt x="481" y="1127"/>
                </a:lnTo>
                <a:lnTo>
                  <a:pt x="477" y="1123"/>
                </a:lnTo>
                <a:lnTo>
                  <a:pt x="475" y="1122"/>
                </a:lnTo>
                <a:lnTo>
                  <a:pt x="470" y="1118"/>
                </a:lnTo>
                <a:lnTo>
                  <a:pt x="470" y="1117"/>
                </a:lnTo>
                <a:lnTo>
                  <a:pt x="467" y="1115"/>
                </a:lnTo>
                <a:lnTo>
                  <a:pt x="467" y="1115"/>
                </a:lnTo>
                <a:lnTo>
                  <a:pt x="459" y="1109"/>
                </a:lnTo>
                <a:lnTo>
                  <a:pt x="458" y="1107"/>
                </a:lnTo>
                <a:lnTo>
                  <a:pt x="453" y="1103"/>
                </a:lnTo>
                <a:lnTo>
                  <a:pt x="453" y="1103"/>
                </a:lnTo>
                <a:lnTo>
                  <a:pt x="452" y="1103"/>
                </a:lnTo>
                <a:lnTo>
                  <a:pt x="450" y="1102"/>
                </a:lnTo>
                <a:lnTo>
                  <a:pt x="449" y="1100"/>
                </a:lnTo>
                <a:lnTo>
                  <a:pt x="447" y="1098"/>
                </a:lnTo>
                <a:lnTo>
                  <a:pt x="443" y="1095"/>
                </a:lnTo>
                <a:lnTo>
                  <a:pt x="438" y="1091"/>
                </a:lnTo>
                <a:lnTo>
                  <a:pt x="434" y="1087"/>
                </a:lnTo>
                <a:lnTo>
                  <a:pt x="415" y="1072"/>
                </a:lnTo>
                <a:lnTo>
                  <a:pt x="389" y="1049"/>
                </a:lnTo>
                <a:lnTo>
                  <a:pt x="377" y="1048"/>
                </a:lnTo>
                <a:lnTo>
                  <a:pt x="370" y="1047"/>
                </a:lnTo>
                <a:lnTo>
                  <a:pt x="360" y="1046"/>
                </a:lnTo>
                <a:lnTo>
                  <a:pt x="342" y="1043"/>
                </a:lnTo>
                <a:lnTo>
                  <a:pt x="341" y="1043"/>
                </a:lnTo>
                <a:lnTo>
                  <a:pt x="341" y="1043"/>
                </a:lnTo>
                <a:lnTo>
                  <a:pt x="326" y="1042"/>
                </a:lnTo>
                <a:lnTo>
                  <a:pt x="324" y="1042"/>
                </a:lnTo>
                <a:lnTo>
                  <a:pt x="322" y="1041"/>
                </a:lnTo>
                <a:lnTo>
                  <a:pt x="321" y="1041"/>
                </a:lnTo>
                <a:lnTo>
                  <a:pt x="320" y="1041"/>
                </a:lnTo>
                <a:lnTo>
                  <a:pt x="319" y="1041"/>
                </a:lnTo>
                <a:lnTo>
                  <a:pt x="315" y="1040"/>
                </a:lnTo>
                <a:lnTo>
                  <a:pt x="314" y="1040"/>
                </a:lnTo>
                <a:lnTo>
                  <a:pt x="313" y="1040"/>
                </a:lnTo>
                <a:lnTo>
                  <a:pt x="312" y="1040"/>
                </a:lnTo>
                <a:lnTo>
                  <a:pt x="304" y="1039"/>
                </a:lnTo>
                <a:lnTo>
                  <a:pt x="282" y="1037"/>
                </a:lnTo>
                <a:lnTo>
                  <a:pt x="252" y="1033"/>
                </a:lnTo>
                <a:lnTo>
                  <a:pt x="251" y="1033"/>
                </a:lnTo>
                <a:lnTo>
                  <a:pt x="250" y="1033"/>
                </a:lnTo>
                <a:lnTo>
                  <a:pt x="250" y="1033"/>
                </a:lnTo>
                <a:lnTo>
                  <a:pt x="249" y="1033"/>
                </a:lnTo>
                <a:lnTo>
                  <a:pt x="224" y="1030"/>
                </a:lnTo>
                <a:lnTo>
                  <a:pt x="216" y="1029"/>
                </a:lnTo>
                <a:lnTo>
                  <a:pt x="208" y="1028"/>
                </a:lnTo>
                <a:lnTo>
                  <a:pt x="198" y="1027"/>
                </a:lnTo>
                <a:lnTo>
                  <a:pt x="195" y="1026"/>
                </a:lnTo>
                <a:lnTo>
                  <a:pt x="193" y="1026"/>
                </a:lnTo>
                <a:lnTo>
                  <a:pt x="191" y="1026"/>
                </a:lnTo>
                <a:lnTo>
                  <a:pt x="179" y="1025"/>
                </a:lnTo>
                <a:lnTo>
                  <a:pt x="169" y="1023"/>
                </a:lnTo>
                <a:lnTo>
                  <a:pt x="159" y="1022"/>
                </a:lnTo>
                <a:lnTo>
                  <a:pt x="149" y="1021"/>
                </a:lnTo>
                <a:lnTo>
                  <a:pt x="145" y="1021"/>
                </a:lnTo>
                <a:lnTo>
                  <a:pt x="136" y="1020"/>
                </a:lnTo>
                <a:lnTo>
                  <a:pt x="126" y="1018"/>
                </a:lnTo>
                <a:lnTo>
                  <a:pt x="126" y="1018"/>
                </a:lnTo>
                <a:lnTo>
                  <a:pt x="126" y="1018"/>
                </a:lnTo>
                <a:lnTo>
                  <a:pt x="125" y="1018"/>
                </a:lnTo>
                <a:lnTo>
                  <a:pt x="124" y="1018"/>
                </a:lnTo>
                <a:lnTo>
                  <a:pt x="117" y="1015"/>
                </a:lnTo>
                <a:lnTo>
                  <a:pt x="116" y="1014"/>
                </a:lnTo>
                <a:lnTo>
                  <a:pt x="113" y="1014"/>
                </a:lnTo>
                <a:lnTo>
                  <a:pt x="93" y="1006"/>
                </a:lnTo>
                <a:lnTo>
                  <a:pt x="77" y="1001"/>
                </a:lnTo>
                <a:lnTo>
                  <a:pt x="75" y="1000"/>
                </a:lnTo>
                <a:lnTo>
                  <a:pt x="70" y="998"/>
                </a:lnTo>
                <a:lnTo>
                  <a:pt x="69" y="998"/>
                </a:lnTo>
                <a:lnTo>
                  <a:pt x="64" y="996"/>
                </a:lnTo>
                <a:lnTo>
                  <a:pt x="39" y="987"/>
                </a:lnTo>
                <a:lnTo>
                  <a:pt x="29" y="983"/>
                </a:lnTo>
                <a:lnTo>
                  <a:pt x="11" y="977"/>
                </a:lnTo>
                <a:lnTo>
                  <a:pt x="7" y="975"/>
                </a:lnTo>
                <a:lnTo>
                  <a:pt x="6" y="975"/>
                </a:lnTo>
                <a:lnTo>
                  <a:pt x="0" y="972"/>
                </a:lnTo>
                <a:lnTo>
                  <a:pt x="0" y="972"/>
                </a:lnTo>
                <a:lnTo>
                  <a:pt x="1" y="971"/>
                </a:lnTo>
                <a:lnTo>
                  <a:pt x="2" y="970"/>
                </a:lnTo>
                <a:lnTo>
                  <a:pt x="2" y="970"/>
                </a:lnTo>
                <a:lnTo>
                  <a:pt x="3" y="969"/>
                </a:lnTo>
                <a:lnTo>
                  <a:pt x="4" y="969"/>
                </a:lnTo>
                <a:lnTo>
                  <a:pt x="5" y="966"/>
                </a:lnTo>
                <a:lnTo>
                  <a:pt x="6" y="966"/>
                </a:lnTo>
                <a:lnTo>
                  <a:pt x="7" y="965"/>
                </a:lnTo>
                <a:lnTo>
                  <a:pt x="7" y="963"/>
                </a:lnTo>
                <a:lnTo>
                  <a:pt x="7" y="962"/>
                </a:lnTo>
                <a:lnTo>
                  <a:pt x="7" y="962"/>
                </a:lnTo>
                <a:lnTo>
                  <a:pt x="6" y="961"/>
                </a:lnTo>
                <a:lnTo>
                  <a:pt x="6" y="960"/>
                </a:lnTo>
                <a:lnTo>
                  <a:pt x="6" y="959"/>
                </a:lnTo>
                <a:lnTo>
                  <a:pt x="6" y="958"/>
                </a:lnTo>
                <a:lnTo>
                  <a:pt x="6" y="957"/>
                </a:lnTo>
                <a:lnTo>
                  <a:pt x="5" y="957"/>
                </a:lnTo>
                <a:lnTo>
                  <a:pt x="5" y="956"/>
                </a:lnTo>
                <a:lnTo>
                  <a:pt x="5" y="955"/>
                </a:lnTo>
                <a:lnTo>
                  <a:pt x="5" y="954"/>
                </a:lnTo>
                <a:lnTo>
                  <a:pt x="5" y="953"/>
                </a:lnTo>
                <a:lnTo>
                  <a:pt x="5" y="952"/>
                </a:lnTo>
                <a:lnTo>
                  <a:pt x="6" y="952"/>
                </a:lnTo>
                <a:lnTo>
                  <a:pt x="6" y="951"/>
                </a:lnTo>
                <a:lnTo>
                  <a:pt x="8" y="950"/>
                </a:lnTo>
                <a:lnTo>
                  <a:pt x="8" y="947"/>
                </a:lnTo>
                <a:lnTo>
                  <a:pt x="9" y="947"/>
                </a:lnTo>
                <a:lnTo>
                  <a:pt x="9" y="946"/>
                </a:lnTo>
                <a:lnTo>
                  <a:pt x="10" y="944"/>
                </a:lnTo>
                <a:lnTo>
                  <a:pt x="11" y="944"/>
                </a:lnTo>
                <a:lnTo>
                  <a:pt x="11" y="944"/>
                </a:lnTo>
                <a:lnTo>
                  <a:pt x="12" y="943"/>
                </a:lnTo>
                <a:lnTo>
                  <a:pt x="12" y="942"/>
                </a:lnTo>
                <a:lnTo>
                  <a:pt x="13" y="942"/>
                </a:lnTo>
                <a:lnTo>
                  <a:pt x="14" y="941"/>
                </a:lnTo>
                <a:lnTo>
                  <a:pt x="14" y="940"/>
                </a:lnTo>
                <a:lnTo>
                  <a:pt x="15" y="940"/>
                </a:lnTo>
                <a:lnTo>
                  <a:pt x="15" y="939"/>
                </a:lnTo>
                <a:lnTo>
                  <a:pt x="15" y="938"/>
                </a:lnTo>
                <a:lnTo>
                  <a:pt x="16" y="937"/>
                </a:lnTo>
                <a:lnTo>
                  <a:pt x="16" y="936"/>
                </a:lnTo>
                <a:lnTo>
                  <a:pt x="17" y="935"/>
                </a:lnTo>
                <a:lnTo>
                  <a:pt x="18" y="935"/>
                </a:lnTo>
                <a:lnTo>
                  <a:pt x="18" y="934"/>
                </a:lnTo>
                <a:lnTo>
                  <a:pt x="19" y="934"/>
                </a:lnTo>
                <a:lnTo>
                  <a:pt x="20" y="934"/>
                </a:lnTo>
                <a:lnTo>
                  <a:pt x="21" y="933"/>
                </a:lnTo>
                <a:lnTo>
                  <a:pt x="22" y="933"/>
                </a:lnTo>
                <a:lnTo>
                  <a:pt x="23" y="932"/>
                </a:lnTo>
                <a:lnTo>
                  <a:pt x="23" y="933"/>
                </a:lnTo>
                <a:lnTo>
                  <a:pt x="25" y="932"/>
                </a:lnTo>
                <a:lnTo>
                  <a:pt x="25" y="932"/>
                </a:lnTo>
                <a:lnTo>
                  <a:pt x="25" y="931"/>
                </a:lnTo>
                <a:lnTo>
                  <a:pt x="26" y="930"/>
                </a:lnTo>
                <a:lnTo>
                  <a:pt x="27" y="929"/>
                </a:lnTo>
                <a:lnTo>
                  <a:pt x="28" y="929"/>
                </a:lnTo>
                <a:lnTo>
                  <a:pt x="29" y="928"/>
                </a:lnTo>
                <a:lnTo>
                  <a:pt x="29" y="928"/>
                </a:lnTo>
                <a:lnTo>
                  <a:pt x="30" y="927"/>
                </a:lnTo>
                <a:lnTo>
                  <a:pt x="31" y="927"/>
                </a:lnTo>
                <a:lnTo>
                  <a:pt x="32" y="927"/>
                </a:lnTo>
                <a:lnTo>
                  <a:pt x="33" y="927"/>
                </a:lnTo>
                <a:lnTo>
                  <a:pt x="34" y="926"/>
                </a:lnTo>
                <a:lnTo>
                  <a:pt x="35" y="926"/>
                </a:lnTo>
                <a:lnTo>
                  <a:pt x="35" y="926"/>
                </a:lnTo>
                <a:lnTo>
                  <a:pt x="36" y="926"/>
                </a:lnTo>
                <a:lnTo>
                  <a:pt x="36" y="925"/>
                </a:lnTo>
                <a:lnTo>
                  <a:pt x="37" y="925"/>
                </a:lnTo>
                <a:lnTo>
                  <a:pt x="38" y="925"/>
                </a:lnTo>
                <a:lnTo>
                  <a:pt x="39" y="924"/>
                </a:lnTo>
                <a:lnTo>
                  <a:pt x="40" y="923"/>
                </a:lnTo>
                <a:lnTo>
                  <a:pt x="41" y="924"/>
                </a:lnTo>
                <a:lnTo>
                  <a:pt x="43" y="923"/>
                </a:lnTo>
                <a:lnTo>
                  <a:pt x="44" y="923"/>
                </a:lnTo>
                <a:lnTo>
                  <a:pt x="44" y="922"/>
                </a:lnTo>
                <a:lnTo>
                  <a:pt x="44" y="922"/>
                </a:lnTo>
                <a:lnTo>
                  <a:pt x="44" y="921"/>
                </a:lnTo>
                <a:lnTo>
                  <a:pt x="45" y="921"/>
                </a:lnTo>
                <a:lnTo>
                  <a:pt x="46" y="920"/>
                </a:lnTo>
                <a:lnTo>
                  <a:pt x="46" y="919"/>
                </a:lnTo>
                <a:lnTo>
                  <a:pt x="47" y="919"/>
                </a:lnTo>
                <a:lnTo>
                  <a:pt x="48" y="919"/>
                </a:lnTo>
                <a:lnTo>
                  <a:pt x="48" y="920"/>
                </a:lnTo>
                <a:lnTo>
                  <a:pt x="49" y="919"/>
                </a:lnTo>
                <a:lnTo>
                  <a:pt x="50" y="919"/>
                </a:lnTo>
                <a:lnTo>
                  <a:pt x="51" y="919"/>
                </a:lnTo>
                <a:lnTo>
                  <a:pt x="52" y="919"/>
                </a:lnTo>
                <a:lnTo>
                  <a:pt x="53" y="919"/>
                </a:lnTo>
                <a:lnTo>
                  <a:pt x="53" y="918"/>
                </a:lnTo>
                <a:lnTo>
                  <a:pt x="54" y="918"/>
                </a:lnTo>
                <a:lnTo>
                  <a:pt x="55" y="918"/>
                </a:lnTo>
                <a:lnTo>
                  <a:pt x="56" y="918"/>
                </a:lnTo>
                <a:lnTo>
                  <a:pt x="56" y="918"/>
                </a:lnTo>
                <a:lnTo>
                  <a:pt x="57" y="918"/>
                </a:lnTo>
                <a:lnTo>
                  <a:pt x="58" y="917"/>
                </a:lnTo>
                <a:lnTo>
                  <a:pt x="59" y="916"/>
                </a:lnTo>
                <a:lnTo>
                  <a:pt x="60" y="916"/>
                </a:lnTo>
                <a:lnTo>
                  <a:pt x="60" y="917"/>
                </a:lnTo>
                <a:lnTo>
                  <a:pt x="61" y="917"/>
                </a:lnTo>
                <a:lnTo>
                  <a:pt x="62" y="917"/>
                </a:lnTo>
                <a:lnTo>
                  <a:pt x="62" y="916"/>
                </a:lnTo>
                <a:lnTo>
                  <a:pt x="62" y="915"/>
                </a:lnTo>
                <a:lnTo>
                  <a:pt x="62" y="914"/>
                </a:lnTo>
                <a:lnTo>
                  <a:pt x="62" y="913"/>
                </a:lnTo>
                <a:lnTo>
                  <a:pt x="63" y="913"/>
                </a:lnTo>
                <a:lnTo>
                  <a:pt x="64" y="913"/>
                </a:lnTo>
                <a:lnTo>
                  <a:pt x="64" y="912"/>
                </a:lnTo>
                <a:lnTo>
                  <a:pt x="65" y="911"/>
                </a:lnTo>
                <a:lnTo>
                  <a:pt x="65" y="912"/>
                </a:lnTo>
                <a:lnTo>
                  <a:pt x="66" y="912"/>
                </a:lnTo>
                <a:lnTo>
                  <a:pt x="67" y="912"/>
                </a:lnTo>
                <a:lnTo>
                  <a:pt x="67" y="911"/>
                </a:lnTo>
                <a:lnTo>
                  <a:pt x="68" y="910"/>
                </a:lnTo>
                <a:lnTo>
                  <a:pt x="69" y="909"/>
                </a:lnTo>
                <a:lnTo>
                  <a:pt x="68" y="908"/>
                </a:lnTo>
                <a:lnTo>
                  <a:pt x="69" y="908"/>
                </a:lnTo>
                <a:lnTo>
                  <a:pt x="69" y="907"/>
                </a:lnTo>
                <a:lnTo>
                  <a:pt x="69" y="906"/>
                </a:lnTo>
                <a:lnTo>
                  <a:pt x="70" y="905"/>
                </a:lnTo>
                <a:lnTo>
                  <a:pt x="70" y="904"/>
                </a:lnTo>
                <a:lnTo>
                  <a:pt x="71" y="904"/>
                </a:lnTo>
                <a:lnTo>
                  <a:pt x="71" y="903"/>
                </a:lnTo>
                <a:lnTo>
                  <a:pt x="70" y="902"/>
                </a:lnTo>
                <a:lnTo>
                  <a:pt x="70" y="901"/>
                </a:lnTo>
                <a:lnTo>
                  <a:pt x="71" y="901"/>
                </a:lnTo>
                <a:lnTo>
                  <a:pt x="72" y="900"/>
                </a:lnTo>
                <a:lnTo>
                  <a:pt x="71" y="899"/>
                </a:lnTo>
                <a:lnTo>
                  <a:pt x="71" y="898"/>
                </a:lnTo>
                <a:lnTo>
                  <a:pt x="70" y="898"/>
                </a:lnTo>
                <a:lnTo>
                  <a:pt x="69" y="898"/>
                </a:lnTo>
                <a:lnTo>
                  <a:pt x="69" y="897"/>
                </a:lnTo>
                <a:lnTo>
                  <a:pt x="69" y="896"/>
                </a:lnTo>
                <a:lnTo>
                  <a:pt x="69" y="895"/>
                </a:lnTo>
                <a:lnTo>
                  <a:pt x="68" y="894"/>
                </a:lnTo>
                <a:lnTo>
                  <a:pt x="68" y="893"/>
                </a:lnTo>
                <a:lnTo>
                  <a:pt x="68" y="893"/>
                </a:lnTo>
                <a:lnTo>
                  <a:pt x="68" y="892"/>
                </a:lnTo>
                <a:lnTo>
                  <a:pt x="67" y="891"/>
                </a:lnTo>
                <a:lnTo>
                  <a:pt x="66" y="891"/>
                </a:lnTo>
                <a:lnTo>
                  <a:pt x="66" y="890"/>
                </a:lnTo>
                <a:lnTo>
                  <a:pt x="66" y="889"/>
                </a:lnTo>
                <a:lnTo>
                  <a:pt x="66" y="889"/>
                </a:lnTo>
                <a:lnTo>
                  <a:pt x="66" y="888"/>
                </a:lnTo>
                <a:lnTo>
                  <a:pt x="66" y="887"/>
                </a:lnTo>
                <a:lnTo>
                  <a:pt x="66" y="886"/>
                </a:lnTo>
                <a:lnTo>
                  <a:pt x="65" y="885"/>
                </a:lnTo>
                <a:lnTo>
                  <a:pt x="65" y="884"/>
                </a:lnTo>
                <a:lnTo>
                  <a:pt x="64" y="884"/>
                </a:lnTo>
                <a:lnTo>
                  <a:pt x="63" y="884"/>
                </a:lnTo>
                <a:lnTo>
                  <a:pt x="63" y="883"/>
                </a:lnTo>
                <a:lnTo>
                  <a:pt x="62" y="882"/>
                </a:lnTo>
                <a:lnTo>
                  <a:pt x="62" y="882"/>
                </a:lnTo>
                <a:lnTo>
                  <a:pt x="61" y="881"/>
                </a:lnTo>
                <a:lnTo>
                  <a:pt x="60" y="880"/>
                </a:lnTo>
                <a:lnTo>
                  <a:pt x="60" y="879"/>
                </a:lnTo>
                <a:lnTo>
                  <a:pt x="60" y="878"/>
                </a:lnTo>
                <a:lnTo>
                  <a:pt x="60" y="877"/>
                </a:lnTo>
                <a:lnTo>
                  <a:pt x="60" y="876"/>
                </a:lnTo>
                <a:lnTo>
                  <a:pt x="59" y="875"/>
                </a:lnTo>
                <a:lnTo>
                  <a:pt x="59" y="874"/>
                </a:lnTo>
                <a:lnTo>
                  <a:pt x="58" y="874"/>
                </a:lnTo>
                <a:lnTo>
                  <a:pt x="58" y="873"/>
                </a:lnTo>
                <a:lnTo>
                  <a:pt x="57" y="872"/>
                </a:lnTo>
                <a:lnTo>
                  <a:pt x="57" y="872"/>
                </a:lnTo>
                <a:lnTo>
                  <a:pt x="57" y="871"/>
                </a:lnTo>
                <a:lnTo>
                  <a:pt x="57" y="869"/>
                </a:lnTo>
                <a:lnTo>
                  <a:pt x="57" y="868"/>
                </a:lnTo>
                <a:lnTo>
                  <a:pt x="58" y="867"/>
                </a:lnTo>
                <a:lnTo>
                  <a:pt x="58" y="866"/>
                </a:lnTo>
                <a:lnTo>
                  <a:pt x="58" y="866"/>
                </a:lnTo>
                <a:lnTo>
                  <a:pt x="58" y="866"/>
                </a:lnTo>
                <a:lnTo>
                  <a:pt x="59" y="865"/>
                </a:lnTo>
                <a:lnTo>
                  <a:pt x="58" y="864"/>
                </a:lnTo>
                <a:lnTo>
                  <a:pt x="58" y="863"/>
                </a:lnTo>
                <a:lnTo>
                  <a:pt x="58" y="862"/>
                </a:lnTo>
                <a:lnTo>
                  <a:pt x="58" y="861"/>
                </a:lnTo>
                <a:lnTo>
                  <a:pt x="59" y="861"/>
                </a:lnTo>
                <a:lnTo>
                  <a:pt x="59" y="860"/>
                </a:lnTo>
                <a:lnTo>
                  <a:pt x="60" y="859"/>
                </a:lnTo>
                <a:lnTo>
                  <a:pt x="60" y="858"/>
                </a:lnTo>
                <a:lnTo>
                  <a:pt x="61" y="858"/>
                </a:lnTo>
                <a:lnTo>
                  <a:pt x="62" y="858"/>
                </a:lnTo>
                <a:lnTo>
                  <a:pt x="63" y="857"/>
                </a:lnTo>
                <a:lnTo>
                  <a:pt x="63" y="856"/>
                </a:lnTo>
                <a:lnTo>
                  <a:pt x="63" y="855"/>
                </a:lnTo>
                <a:lnTo>
                  <a:pt x="64" y="854"/>
                </a:lnTo>
                <a:lnTo>
                  <a:pt x="64" y="853"/>
                </a:lnTo>
                <a:lnTo>
                  <a:pt x="64" y="853"/>
                </a:lnTo>
                <a:lnTo>
                  <a:pt x="64" y="852"/>
                </a:lnTo>
                <a:lnTo>
                  <a:pt x="64" y="851"/>
                </a:lnTo>
                <a:lnTo>
                  <a:pt x="64" y="850"/>
                </a:lnTo>
                <a:lnTo>
                  <a:pt x="64" y="849"/>
                </a:lnTo>
                <a:lnTo>
                  <a:pt x="65" y="849"/>
                </a:lnTo>
                <a:lnTo>
                  <a:pt x="65" y="848"/>
                </a:lnTo>
                <a:lnTo>
                  <a:pt x="65" y="848"/>
                </a:lnTo>
                <a:lnTo>
                  <a:pt x="65" y="847"/>
                </a:lnTo>
                <a:lnTo>
                  <a:pt x="65" y="846"/>
                </a:lnTo>
                <a:lnTo>
                  <a:pt x="67" y="845"/>
                </a:lnTo>
                <a:lnTo>
                  <a:pt x="66" y="844"/>
                </a:lnTo>
                <a:lnTo>
                  <a:pt x="67" y="843"/>
                </a:lnTo>
                <a:lnTo>
                  <a:pt x="67" y="843"/>
                </a:lnTo>
                <a:lnTo>
                  <a:pt x="68" y="843"/>
                </a:lnTo>
                <a:lnTo>
                  <a:pt x="69" y="843"/>
                </a:lnTo>
                <a:lnTo>
                  <a:pt x="70" y="843"/>
                </a:lnTo>
                <a:lnTo>
                  <a:pt x="71" y="842"/>
                </a:lnTo>
                <a:lnTo>
                  <a:pt x="71" y="842"/>
                </a:lnTo>
                <a:lnTo>
                  <a:pt x="71" y="841"/>
                </a:lnTo>
                <a:lnTo>
                  <a:pt x="71" y="840"/>
                </a:lnTo>
                <a:lnTo>
                  <a:pt x="71" y="839"/>
                </a:lnTo>
                <a:lnTo>
                  <a:pt x="72" y="839"/>
                </a:lnTo>
                <a:lnTo>
                  <a:pt x="73" y="839"/>
                </a:lnTo>
                <a:lnTo>
                  <a:pt x="73" y="838"/>
                </a:lnTo>
                <a:lnTo>
                  <a:pt x="75" y="837"/>
                </a:lnTo>
                <a:lnTo>
                  <a:pt x="76" y="835"/>
                </a:lnTo>
                <a:lnTo>
                  <a:pt x="77" y="835"/>
                </a:lnTo>
                <a:lnTo>
                  <a:pt x="77" y="834"/>
                </a:lnTo>
                <a:lnTo>
                  <a:pt x="77" y="833"/>
                </a:lnTo>
                <a:lnTo>
                  <a:pt x="78" y="833"/>
                </a:lnTo>
                <a:lnTo>
                  <a:pt x="78" y="832"/>
                </a:lnTo>
                <a:lnTo>
                  <a:pt x="79" y="832"/>
                </a:lnTo>
                <a:lnTo>
                  <a:pt x="80" y="832"/>
                </a:lnTo>
                <a:lnTo>
                  <a:pt x="80" y="831"/>
                </a:lnTo>
                <a:lnTo>
                  <a:pt x="81" y="830"/>
                </a:lnTo>
                <a:lnTo>
                  <a:pt x="81" y="830"/>
                </a:lnTo>
                <a:lnTo>
                  <a:pt x="82" y="829"/>
                </a:lnTo>
                <a:lnTo>
                  <a:pt x="83" y="828"/>
                </a:lnTo>
                <a:lnTo>
                  <a:pt x="83" y="828"/>
                </a:lnTo>
                <a:lnTo>
                  <a:pt x="82" y="827"/>
                </a:lnTo>
                <a:lnTo>
                  <a:pt x="84" y="826"/>
                </a:lnTo>
                <a:lnTo>
                  <a:pt x="84" y="825"/>
                </a:lnTo>
                <a:lnTo>
                  <a:pt x="85" y="825"/>
                </a:lnTo>
                <a:lnTo>
                  <a:pt x="84" y="824"/>
                </a:lnTo>
                <a:lnTo>
                  <a:pt x="84" y="824"/>
                </a:lnTo>
                <a:lnTo>
                  <a:pt x="85" y="823"/>
                </a:lnTo>
                <a:lnTo>
                  <a:pt x="84" y="823"/>
                </a:lnTo>
                <a:lnTo>
                  <a:pt x="84" y="823"/>
                </a:lnTo>
                <a:lnTo>
                  <a:pt x="85" y="822"/>
                </a:lnTo>
                <a:lnTo>
                  <a:pt x="85" y="822"/>
                </a:lnTo>
                <a:lnTo>
                  <a:pt x="86" y="822"/>
                </a:lnTo>
                <a:lnTo>
                  <a:pt x="86" y="822"/>
                </a:lnTo>
                <a:lnTo>
                  <a:pt x="87" y="821"/>
                </a:lnTo>
                <a:lnTo>
                  <a:pt x="86" y="820"/>
                </a:lnTo>
                <a:lnTo>
                  <a:pt x="86" y="820"/>
                </a:lnTo>
                <a:lnTo>
                  <a:pt x="86" y="819"/>
                </a:lnTo>
                <a:lnTo>
                  <a:pt x="86" y="818"/>
                </a:lnTo>
                <a:lnTo>
                  <a:pt x="86" y="817"/>
                </a:lnTo>
                <a:lnTo>
                  <a:pt x="86" y="816"/>
                </a:lnTo>
                <a:lnTo>
                  <a:pt x="86" y="816"/>
                </a:lnTo>
                <a:lnTo>
                  <a:pt x="86" y="815"/>
                </a:lnTo>
                <a:lnTo>
                  <a:pt x="87" y="814"/>
                </a:lnTo>
                <a:lnTo>
                  <a:pt x="88" y="814"/>
                </a:lnTo>
                <a:lnTo>
                  <a:pt x="87" y="813"/>
                </a:lnTo>
                <a:lnTo>
                  <a:pt x="87" y="813"/>
                </a:lnTo>
                <a:lnTo>
                  <a:pt x="88" y="812"/>
                </a:lnTo>
                <a:lnTo>
                  <a:pt x="88" y="812"/>
                </a:lnTo>
                <a:lnTo>
                  <a:pt x="87" y="811"/>
                </a:lnTo>
                <a:lnTo>
                  <a:pt x="88" y="809"/>
                </a:lnTo>
                <a:lnTo>
                  <a:pt x="87" y="809"/>
                </a:lnTo>
                <a:lnTo>
                  <a:pt x="87" y="808"/>
                </a:lnTo>
                <a:lnTo>
                  <a:pt x="87" y="807"/>
                </a:lnTo>
                <a:lnTo>
                  <a:pt x="87" y="806"/>
                </a:lnTo>
                <a:lnTo>
                  <a:pt x="87" y="805"/>
                </a:lnTo>
                <a:lnTo>
                  <a:pt x="87" y="804"/>
                </a:lnTo>
                <a:lnTo>
                  <a:pt x="87" y="803"/>
                </a:lnTo>
                <a:lnTo>
                  <a:pt x="87" y="802"/>
                </a:lnTo>
                <a:lnTo>
                  <a:pt x="88" y="801"/>
                </a:lnTo>
                <a:lnTo>
                  <a:pt x="88" y="800"/>
                </a:lnTo>
                <a:lnTo>
                  <a:pt x="88" y="799"/>
                </a:lnTo>
                <a:lnTo>
                  <a:pt x="89" y="799"/>
                </a:lnTo>
                <a:lnTo>
                  <a:pt x="89" y="798"/>
                </a:lnTo>
                <a:lnTo>
                  <a:pt x="90" y="797"/>
                </a:lnTo>
                <a:lnTo>
                  <a:pt x="90" y="797"/>
                </a:lnTo>
                <a:lnTo>
                  <a:pt x="90" y="796"/>
                </a:lnTo>
                <a:lnTo>
                  <a:pt x="90" y="795"/>
                </a:lnTo>
                <a:lnTo>
                  <a:pt x="91" y="795"/>
                </a:lnTo>
                <a:lnTo>
                  <a:pt x="91" y="794"/>
                </a:lnTo>
                <a:lnTo>
                  <a:pt x="91" y="793"/>
                </a:lnTo>
                <a:lnTo>
                  <a:pt x="92" y="793"/>
                </a:lnTo>
                <a:lnTo>
                  <a:pt x="93" y="793"/>
                </a:lnTo>
                <a:lnTo>
                  <a:pt x="93" y="791"/>
                </a:lnTo>
                <a:lnTo>
                  <a:pt x="93" y="790"/>
                </a:lnTo>
                <a:lnTo>
                  <a:pt x="93" y="789"/>
                </a:lnTo>
                <a:lnTo>
                  <a:pt x="93" y="788"/>
                </a:lnTo>
                <a:lnTo>
                  <a:pt x="94" y="787"/>
                </a:lnTo>
                <a:lnTo>
                  <a:pt x="95" y="787"/>
                </a:lnTo>
                <a:lnTo>
                  <a:pt x="95" y="786"/>
                </a:lnTo>
                <a:lnTo>
                  <a:pt x="95" y="786"/>
                </a:lnTo>
                <a:lnTo>
                  <a:pt x="95" y="786"/>
                </a:lnTo>
                <a:lnTo>
                  <a:pt x="96" y="786"/>
                </a:lnTo>
                <a:lnTo>
                  <a:pt x="96" y="784"/>
                </a:lnTo>
                <a:lnTo>
                  <a:pt x="96" y="784"/>
                </a:lnTo>
                <a:lnTo>
                  <a:pt x="96" y="783"/>
                </a:lnTo>
                <a:lnTo>
                  <a:pt x="97" y="783"/>
                </a:lnTo>
                <a:lnTo>
                  <a:pt x="97" y="782"/>
                </a:lnTo>
                <a:lnTo>
                  <a:pt x="97" y="782"/>
                </a:lnTo>
                <a:lnTo>
                  <a:pt x="96" y="781"/>
                </a:lnTo>
                <a:lnTo>
                  <a:pt x="96" y="780"/>
                </a:lnTo>
                <a:lnTo>
                  <a:pt x="97" y="778"/>
                </a:lnTo>
                <a:lnTo>
                  <a:pt x="97" y="777"/>
                </a:lnTo>
                <a:lnTo>
                  <a:pt x="97" y="777"/>
                </a:lnTo>
                <a:lnTo>
                  <a:pt x="97" y="776"/>
                </a:lnTo>
                <a:lnTo>
                  <a:pt x="97" y="775"/>
                </a:lnTo>
                <a:lnTo>
                  <a:pt x="96" y="774"/>
                </a:lnTo>
                <a:lnTo>
                  <a:pt x="96" y="774"/>
                </a:lnTo>
                <a:lnTo>
                  <a:pt x="96" y="773"/>
                </a:lnTo>
                <a:lnTo>
                  <a:pt x="96" y="772"/>
                </a:lnTo>
                <a:lnTo>
                  <a:pt x="95" y="772"/>
                </a:lnTo>
                <a:lnTo>
                  <a:pt x="95" y="771"/>
                </a:lnTo>
                <a:lnTo>
                  <a:pt x="96" y="770"/>
                </a:lnTo>
                <a:lnTo>
                  <a:pt x="96" y="770"/>
                </a:lnTo>
                <a:lnTo>
                  <a:pt x="97" y="770"/>
                </a:lnTo>
                <a:lnTo>
                  <a:pt x="97" y="769"/>
                </a:lnTo>
                <a:lnTo>
                  <a:pt x="98" y="768"/>
                </a:lnTo>
                <a:lnTo>
                  <a:pt x="99" y="768"/>
                </a:lnTo>
                <a:lnTo>
                  <a:pt x="99" y="769"/>
                </a:lnTo>
                <a:lnTo>
                  <a:pt x="100" y="769"/>
                </a:lnTo>
                <a:lnTo>
                  <a:pt x="101" y="768"/>
                </a:lnTo>
                <a:lnTo>
                  <a:pt x="102" y="768"/>
                </a:lnTo>
                <a:lnTo>
                  <a:pt x="102" y="768"/>
                </a:lnTo>
                <a:lnTo>
                  <a:pt x="102" y="767"/>
                </a:lnTo>
                <a:lnTo>
                  <a:pt x="103" y="764"/>
                </a:lnTo>
                <a:lnTo>
                  <a:pt x="104" y="765"/>
                </a:lnTo>
                <a:lnTo>
                  <a:pt x="105" y="765"/>
                </a:lnTo>
                <a:lnTo>
                  <a:pt x="106" y="765"/>
                </a:lnTo>
                <a:lnTo>
                  <a:pt x="106" y="764"/>
                </a:lnTo>
                <a:lnTo>
                  <a:pt x="106" y="763"/>
                </a:lnTo>
                <a:lnTo>
                  <a:pt x="107" y="764"/>
                </a:lnTo>
                <a:lnTo>
                  <a:pt x="108" y="763"/>
                </a:lnTo>
                <a:lnTo>
                  <a:pt x="108" y="763"/>
                </a:lnTo>
                <a:lnTo>
                  <a:pt x="108" y="762"/>
                </a:lnTo>
                <a:lnTo>
                  <a:pt x="110" y="763"/>
                </a:lnTo>
                <a:lnTo>
                  <a:pt x="110" y="762"/>
                </a:lnTo>
                <a:lnTo>
                  <a:pt x="111" y="762"/>
                </a:lnTo>
                <a:lnTo>
                  <a:pt x="110" y="761"/>
                </a:lnTo>
                <a:lnTo>
                  <a:pt x="111" y="760"/>
                </a:lnTo>
                <a:lnTo>
                  <a:pt x="112" y="760"/>
                </a:lnTo>
                <a:lnTo>
                  <a:pt x="112" y="760"/>
                </a:lnTo>
                <a:lnTo>
                  <a:pt x="113" y="760"/>
                </a:lnTo>
                <a:lnTo>
                  <a:pt x="114" y="759"/>
                </a:lnTo>
                <a:lnTo>
                  <a:pt x="115" y="760"/>
                </a:lnTo>
                <a:lnTo>
                  <a:pt x="115" y="760"/>
                </a:lnTo>
                <a:lnTo>
                  <a:pt x="116" y="759"/>
                </a:lnTo>
                <a:lnTo>
                  <a:pt x="117" y="759"/>
                </a:lnTo>
                <a:lnTo>
                  <a:pt x="117" y="759"/>
                </a:lnTo>
                <a:lnTo>
                  <a:pt x="119" y="760"/>
                </a:lnTo>
                <a:lnTo>
                  <a:pt x="119" y="759"/>
                </a:lnTo>
                <a:lnTo>
                  <a:pt x="120" y="759"/>
                </a:lnTo>
                <a:lnTo>
                  <a:pt x="120" y="759"/>
                </a:lnTo>
                <a:lnTo>
                  <a:pt x="122" y="759"/>
                </a:lnTo>
                <a:lnTo>
                  <a:pt x="122" y="758"/>
                </a:lnTo>
                <a:lnTo>
                  <a:pt x="124" y="757"/>
                </a:lnTo>
                <a:lnTo>
                  <a:pt x="124" y="755"/>
                </a:lnTo>
                <a:lnTo>
                  <a:pt x="125" y="754"/>
                </a:lnTo>
                <a:lnTo>
                  <a:pt x="125" y="753"/>
                </a:lnTo>
                <a:lnTo>
                  <a:pt x="124" y="752"/>
                </a:lnTo>
                <a:lnTo>
                  <a:pt x="126" y="752"/>
                </a:lnTo>
                <a:lnTo>
                  <a:pt x="126" y="752"/>
                </a:lnTo>
                <a:lnTo>
                  <a:pt x="127" y="752"/>
                </a:lnTo>
                <a:lnTo>
                  <a:pt x="127" y="752"/>
                </a:lnTo>
                <a:lnTo>
                  <a:pt x="128" y="751"/>
                </a:lnTo>
                <a:lnTo>
                  <a:pt x="129" y="750"/>
                </a:lnTo>
                <a:lnTo>
                  <a:pt x="129" y="750"/>
                </a:lnTo>
                <a:lnTo>
                  <a:pt x="130" y="749"/>
                </a:lnTo>
                <a:lnTo>
                  <a:pt x="131" y="750"/>
                </a:lnTo>
                <a:lnTo>
                  <a:pt x="132" y="749"/>
                </a:lnTo>
                <a:lnTo>
                  <a:pt x="133" y="748"/>
                </a:lnTo>
                <a:lnTo>
                  <a:pt x="133" y="747"/>
                </a:lnTo>
                <a:lnTo>
                  <a:pt x="134" y="747"/>
                </a:lnTo>
                <a:lnTo>
                  <a:pt x="135" y="747"/>
                </a:lnTo>
                <a:lnTo>
                  <a:pt x="134" y="748"/>
                </a:lnTo>
                <a:lnTo>
                  <a:pt x="135" y="749"/>
                </a:lnTo>
                <a:lnTo>
                  <a:pt x="136" y="748"/>
                </a:lnTo>
                <a:lnTo>
                  <a:pt x="136" y="747"/>
                </a:lnTo>
                <a:lnTo>
                  <a:pt x="136" y="747"/>
                </a:lnTo>
                <a:lnTo>
                  <a:pt x="136" y="748"/>
                </a:lnTo>
                <a:lnTo>
                  <a:pt x="137" y="749"/>
                </a:lnTo>
                <a:lnTo>
                  <a:pt x="137" y="748"/>
                </a:lnTo>
                <a:lnTo>
                  <a:pt x="137" y="747"/>
                </a:lnTo>
                <a:lnTo>
                  <a:pt x="137" y="746"/>
                </a:lnTo>
                <a:lnTo>
                  <a:pt x="138" y="745"/>
                </a:lnTo>
                <a:lnTo>
                  <a:pt x="139" y="745"/>
                </a:lnTo>
                <a:lnTo>
                  <a:pt x="139" y="744"/>
                </a:lnTo>
                <a:lnTo>
                  <a:pt x="138" y="744"/>
                </a:lnTo>
                <a:lnTo>
                  <a:pt x="138" y="743"/>
                </a:lnTo>
                <a:lnTo>
                  <a:pt x="138" y="742"/>
                </a:lnTo>
                <a:lnTo>
                  <a:pt x="139" y="742"/>
                </a:lnTo>
                <a:lnTo>
                  <a:pt x="140" y="743"/>
                </a:lnTo>
                <a:lnTo>
                  <a:pt x="141" y="743"/>
                </a:lnTo>
                <a:lnTo>
                  <a:pt x="141" y="744"/>
                </a:lnTo>
                <a:lnTo>
                  <a:pt x="142" y="744"/>
                </a:lnTo>
                <a:lnTo>
                  <a:pt x="142" y="743"/>
                </a:lnTo>
                <a:lnTo>
                  <a:pt x="143" y="742"/>
                </a:lnTo>
                <a:lnTo>
                  <a:pt x="143" y="742"/>
                </a:lnTo>
                <a:lnTo>
                  <a:pt x="143" y="741"/>
                </a:lnTo>
                <a:lnTo>
                  <a:pt x="143" y="741"/>
                </a:lnTo>
                <a:lnTo>
                  <a:pt x="144" y="741"/>
                </a:lnTo>
                <a:lnTo>
                  <a:pt x="145" y="741"/>
                </a:lnTo>
                <a:lnTo>
                  <a:pt x="146" y="740"/>
                </a:lnTo>
                <a:lnTo>
                  <a:pt x="147" y="740"/>
                </a:lnTo>
                <a:lnTo>
                  <a:pt x="147" y="739"/>
                </a:lnTo>
                <a:lnTo>
                  <a:pt x="147" y="738"/>
                </a:lnTo>
                <a:lnTo>
                  <a:pt x="147" y="737"/>
                </a:lnTo>
                <a:lnTo>
                  <a:pt x="147" y="736"/>
                </a:lnTo>
                <a:lnTo>
                  <a:pt x="148" y="735"/>
                </a:lnTo>
                <a:lnTo>
                  <a:pt x="148" y="733"/>
                </a:lnTo>
                <a:lnTo>
                  <a:pt x="150" y="733"/>
                </a:lnTo>
                <a:lnTo>
                  <a:pt x="151" y="733"/>
                </a:lnTo>
                <a:lnTo>
                  <a:pt x="152" y="732"/>
                </a:lnTo>
                <a:lnTo>
                  <a:pt x="153" y="732"/>
                </a:lnTo>
                <a:lnTo>
                  <a:pt x="153" y="731"/>
                </a:lnTo>
                <a:lnTo>
                  <a:pt x="153" y="731"/>
                </a:lnTo>
                <a:lnTo>
                  <a:pt x="154" y="730"/>
                </a:lnTo>
                <a:lnTo>
                  <a:pt x="155" y="731"/>
                </a:lnTo>
                <a:lnTo>
                  <a:pt x="156" y="730"/>
                </a:lnTo>
                <a:lnTo>
                  <a:pt x="156" y="730"/>
                </a:lnTo>
                <a:lnTo>
                  <a:pt x="158" y="731"/>
                </a:lnTo>
                <a:lnTo>
                  <a:pt x="157" y="732"/>
                </a:lnTo>
                <a:lnTo>
                  <a:pt x="158" y="732"/>
                </a:lnTo>
                <a:lnTo>
                  <a:pt x="159" y="732"/>
                </a:lnTo>
                <a:lnTo>
                  <a:pt x="160" y="731"/>
                </a:lnTo>
                <a:lnTo>
                  <a:pt x="160" y="730"/>
                </a:lnTo>
                <a:lnTo>
                  <a:pt x="161" y="729"/>
                </a:lnTo>
                <a:lnTo>
                  <a:pt x="161" y="730"/>
                </a:lnTo>
                <a:lnTo>
                  <a:pt x="161" y="730"/>
                </a:lnTo>
                <a:lnTo>
                  <a:pt x="162" y="730"/>
                </a:lnTo>
                <a:lnTo>
                  <a:pt x="163" y="730"/>
                </a:lnTo>
                <a:lnTo>
                  <a:pt x="164" y="729"/>
                </a:lnTo>
                <a:lnTo>
                  <a:pt x="164" y="729"/>
                </a:lnTo>
                <a:lnTo>
                  <a:pt x="165" y="728"/>
                </a:lnTo>
                <a:lnTo>
                  <a:pt x="166" y="728"/>
                </a:lnTo>
                <a:lnTo>
                  <a:pt x="166" y="728"/>
                </a:lnTo>
                <a:lnTo>
                  <a:pt x="167" y="729"/>
                </a:lnTo>
                <a:lnTo>
                  <a:pt x="167" y="728"/>
                </a:lnTo>
                <a:lnTo>
                  <a:pt x="167" y="727"/>
                </a:lnTo>
                <a:lnTo>
                  <a:pt x="168" y="727"/>
                </a:lnTo>
                <a:lnTo>
                  <a:pt x="169" y="726"/>
                </a:lnTo>
                <a:lnTo>
                  <a:pt x="170" y="726"/>
                </a:lnTo>
                <a:lnTo>
                  <a:pt x="170" y="725"/>
                </a:lnTo>
                <a:lnTo>
                  <a:pt x="171" y="725"/>
                </a:lnTo>
                <a:lnTo>
                  <a:pt x="172" y="724"/>
                </a:lnTo>
                <a:lnTo>
                  <a:pt x="173" y="723"/>
                </a:lnTo>
                <a:lnTo>
                  <a:pt x="173" y="724"/>
                </a:lnTo>
                <a:lnTo>
                  <a:pt x="174" y="724"/>
                </a:lnTo>
                <a:lnTo>
                  <a:pt x="175" y="723"/>
                </a:lnTo>
                <a:lnTo>
                  <a:pt x="176" y="723"/>
                </a:lnTo>
                <a:lnTo>
                  <a:pt x="177" y="722"/>
                </a:lnTo>
                <a:lnTo>
                  <a:pt x="177" y="722"/>
                </a:lnTo>
                <a:lnTo>
                  <a:pt x="177" y="721"/>
                </a:lnTo>
                <a:lnTo>
                  <a:pt x="179" y="720"/>
                </a:lnTo>
                <a:lnTo>
                  <a:pt x="178" y="719"/>
                </a:lnTo>
                <a:lnTo>
                  <a:pt x="180" y="717"/>
                </a:lnTo>
                <a:lnTo>
                  <a:pt x="182" y="717"/>
                </a:lnTo>
                <a:lnTo>
                  <a:pt x="182" y="717"/>
                </a:lnTo>
                <a:lnTo>
                  <a:pt x="183" y="716"/>
                </a:lnTo>
                <a:lnTo>
                  <a:pt x="183" y="716"/>
                </a:lnTo>
                <a:lnTo>
                  <a:pt x="183" y="714"/>
                </a:lnTo>
                <a:lnTo>
                  <a:pt x="184" y="715"/>
                </a:lnTo>
                <a:lnTo>
                  <a:pt x="185" y="715"/>
                </a:lnTo>
                <a:lnTo>
                  <a:pt x="186" y="716"/>
                </a:lnTo>
                <a:lnTo>
                  <a:pt x="186" y="716"/>
                </a:lnTo>
                <a:lnTo>
                  <a:pt x="187" y="715"/>
                </a:lnTo>
                <a:lnTo>
                  <a:pt x="187" y="714"/>
                </a:lnTo>
                <a:lnTo>
                  <a:pt x="187" y="714"/>
                </a:lnTo>
                <a:lnTo>
                  <a:pt x="188" y="714"/>
                </a:lnTo>
                <a:lnTo>
                  <a:pt x="189" y="713"/>
                </a:lnTo>
                <a:lnTo>
                  <a:pt x="189" y="712"/>
                </a:lnTo>
                <a:lnTo>
                  <a:pt x="190" y="712"/>
                </a:lnTo>
                <a:lnTo>
                  <a:pt x="191" y="712"/>
                </a:lnTo>
                <a:lnTo>
                  <a:pt x="193" y="712"/>
                </a:lnTo>
                <a:lnTo>
                  <a:pt x="192" y="712"/>
                </a:lnTo>
                <a:lnTo>
                  <a:pt x="193" y="711"/>
                </a:lnTo>
                <a:lnTo>
                  <a:pt x="193" y="710"/>
                </a:lnTo>
                <a:lnTo>
                  <a:pt x="193" y="709"/>
                </a:lnTo>
                <a:lnTo>
                  <a:pt x="194" y="709"/>
                </a:lnTo>
                <a:lnTo>
                  <a:pt x="195" y="709"/>
                </a:lnTo>
                <a:lnTo>
                  <a:pt x="194" y="708"/>
                </a:lnTo>
                <a:lnTo>
                  <a:pt x="195" y="708"/>
                </a:lnTo>
                <a:lnTo>
                  <a:pt x="195" y="707"/>
                </a:lnTo>
                <a:lnTo>
                  <a:pt x="195" y="706"/>
                </a:lnTo>
                <a:lnTo>
                  <a:pt x="196" y="706"/>
                </a:lnTo>
                <a:lnTo>
                  <a:pt x="196" y="706"/>
                </a:lnTo>
                <a:lnTo>
                  <a:pt x="196" y="706"/>
                </a:lnTo>
                <a:lnTo>
                  <a:pt x="197" y="706"/>
                </a:lnTo>
                <a:lnTo>
                  <a:pt x="197" y="704"/>
                </a:lnTo>
                <a:lnTo>
                  <a:pt x="198" y="705"/>
                </a:lnTo>
                <a:lnTo>
                  <a:pt x="199" y="705"/>
                </a:lnTo>
                <a:lnTo>
                  <a:pt x="198" y="704"/>
                </a:lnTo>
                <a:lnTo>
                  <a:pt x="199" y="703"/>
                </a:lnTo>
                <a:lnTo>
                  <a:pt x="200" y="703"/>
                </a:lnTo>
                <a:lnTo>
                  <a:pt x="201" y="704"/>
                </a:lnTo>
                <a:lnTo>
                  <a:pt x="201" y="703"/>
                </a:lnTo>
                <a:lnTo>
                  <a:pt x="202" y="703"/>
                </a:lnTo>
                <a:lnTo>
                  <a:pt x="203" y="702"/>
                </a:lnTo>
                <a:lnTo>
                  <a:pt x="204" y="702"/>
                </a:lnTo>
                <a:lnTo>
                  <a:pt x="205" y="702"/>
                </a:lnTo>
                <a:lnTo>
                  <a:pt x="207" y="701"/>
                </a:lnTo>
                <a:lnTo>
                  <a:pt x="207" y="701"/>
                </a:lnTo>
                <a:lnTo>
                  <a:pt x="209" y="701"/>
                </a:lnTo>
                <a:lnTo>
                  <a:pt x="210" y="700"/>
                </a:lnTo>
                <a:lnTo>
                  <a:pt x="211" y="701"/>
                </a:lnTo>
                <a:lnTo>
                  <a:pt x="210" y="702"/>
                </a:lnTo>
                <a:lnTo>
                  <a:pt x="212" y="702"/>
                </a:lnTo>
                <a:lnTo>
                  <a:pt x="213" y="701"/>
                </a:lnTo>
                <a:lnTo>
                  <a:pt x="213" y="700"/>
                </a:lnTo>
                <a:lnTo>
                  <a:pt x="212" y="699"/>
                </a:lnTo>
                <a:lnTo>
                  <a:pt x="213" y="698"/>
                </a:lnTo>
                <a:lnTo>
                  <a:pt x="214" y="700"/>
                </a:lnTo>
                <a:lnTo>
                  <a:pt x="214" y="701"/>
                </a:lnTo>
                <a:lnTo>
                  <a:pt x="215" y="701"/>
                </a:lnTo>
                <a:lnTo>
                  <a:pt x="216" y="702"/>
                </a:lnTo>
                <a:lnTo>
                  <a:pt x="217" y="702"/>
                </a:lnTo>
                <a:lnTo>
                  <a:pt x="218" y="703"/>
                </a:lnTo>
                <a:lnTo>
                  <a:pt x="218" y="702"/>
                </a:lnTo>
                <a:lnTo>
                  <a:pt x="219" y="702"/>
                </a:lnTo>
                <a:lnTo>
                  <a:pt x="220" y="702"/>
                </a:lnTo>
                <a:lnTo>
                  <a:pt x="221" y="702"/>
                </a:lnTo>
                <a:lnTo>
                  <a:pt x="222" y="702"/>
                </a:lnTo>
                <a:lnTo>
                  <a:pt x="223" y="701"/>
                </a:lnTo>
                <a:lnTo>
                  <a:pt x="223" y="702"/>
                </a:lnTo>
                <a:lnTo>
                  <a:pt x="224" y="702"/>
                </a:lnTo>
                <a:lnTo>
                  <a:pt x="225" y="701"/>
                </a:lnTo>
                <a:lnTo>
                  <a:pt x="226" y="701"/>
                </a:lnTo>
                <a:lnTo>
                  <a:pt x="226" y="700"/>
                </a:lnTo>
                <a:lnTo>
                  <a:pt x="226" y="699"/>
                </a:lnTo>
                <a:lnTo>
                  <a:pt x="227" y="698"/>
                </a:lnTo>
                <a:lnTo>
                  <a:pt x="227" y="699"/>
                </a:lnTo>
                <a:lnTo>
                  <a:pt x="227" y="700"/>
                </a:lnTo>
                <a:lnTo>
                  <a:pt x="227" y="701"/>
                </a:lnTo>
                <a:lnTo>
                  <a:pt x="226" y="702"/>
                </a:lnTo>
                <a:lnTo>
                  <a:pt x="225" y="702"/>
                </a:lnTo>
                <a:lnTo>
                  <a:pt x="225" y="703"/>
                </a:lnTo>
                <a:lnTo>
                  <a:pt x="226" y="704"/>
                </a:lnTo>
                <a:lnTo>
                  <a:pt x="226" y="704"/>
                </a:lnTo>
                <a:lnTo>
                  <a:pt x="227" y="704"/>
                </a:lnTo>
                <a:lnTo>
                  <a:pt x="227" y="704"/>
                </a:lnTo>
                <a:lnTo>
                  <a:pt x="227" y="705"/>
                </a:lnTo>
                <a:lnTo>
                  <a:pt x="227" y="705"/>
                </a:lnTo>
                <a:lnTo>
                  <a:pt x="228" y="705"/>
                </a:lnTo>
                <a:lnTo>
                  <a:pt x="228" y="705"/>
                </a:lnTo>
                <a:lnTo>
                  <a:pt x="229" y="705"/>
                </a:lnTo>
                <a:lnTo>
                  <a:pt x="230" y="703"/>
                </a:lnTo>
                <a:lnTo>
                  <a:pt x="232" y="702"/>
                </a:lnTo>
                <a:lnTo>
                  <a:pt x="232" y="701"/>
                </a:lnTo>
                <a:lnTo>
                  <a:pt x="233" y="699"/>
                </a:lnTo>
                <a:lnTo>
                  <a:pt x="235" y="700"/>
                </a:lnTo>
                <a:lnTo>
                  <a:pt x="235" y="699"/>
                </a:lnTo>
                <a:lnTo>
                  <a:pt x="235" y="698"/>
                </a:lnTo>
                <a:lnTo>
                  <a:pt x="237" y="698"/>
                </a:lnTo>
                <a:lnTo>
                  <a:pt x="238" y="699"/>
                </a:lnTo>
                <a:lnTo>
                  <a:pt x="239" y="700"/>
                </a:lnTo>
                <a:lnTo>
                  <a:pt x="240" y="700"/>
                </a:lnTo>
                <a:lnTo>
                  <a:pt x="240" y="699"/>
                </a:lnTo>
                <a:lnTo>
                  <a:pt x="239" y="698"/>
                </a:lnTo>
                <a:lnTo>
                  <a:pt x="238" y="698"/>
                </a:lnTo>
                <a:lnTo>
                  <a:pt x="238" y="697"/>
                </a:lnTo>
                <a:lnTo>
                  <a:pt x="238" y="696"/>
                </a:lnTo>
                <a:lnTo>
                  <a:pt x="239" y="696"/>
                </a:lnTo>
                <a:lnTo>
                  <a:pt x="240" y="697"/>
                </a:lnTo>
                <a:lnTo>
                  <a:pt x="241" y="696"/>
                </a:lnTo>
                <a:lnTo>
                  <a:pt x="241" y="695"/>
                </a:lnTo>
                <a:lnTo>
                  <a:pt x="241" y="695"/>
                </a:lnTo>
                <a:lnTo>
                  <a:pt x="243" y="695"/>
                </a:lnTo>
                <a:lnTo>
                  <a:pt x="244" y="696"/>
                </a:lnTo>
                <a:lnTo>
                  <a:pt x="246" y="696"/>
                </a:lnTo>
                <a:lnTo>
                  <a:pt x="246" y="697"/>
                </a:lnTo>
                <a:lnTo>
                  <a:pt x="246" y="698"/>
                </a:lnTo>
                <a:lnTo>
                  <a:pt x="247" y="698"/>
                </a:lnTo>
                <a:lnTo>
                  <a:pt x="247" y="697"/>
                </a:lnTo>
                <a:lnTo>
                  <a:pt x="248" y="696"/>
                </a:lnTo>
                <a:lnTo>
                  <a:pt x="249" y="696"/>
                </a:lnTo>
                <a:lnTo>
                  <a:pt x="249" y="695"/>
                </a:lnTo>
                <a:lnTo>
                  <a:pt x="250" y="694"/>
                </a:lnTo>
                <a:lnTo>
                  <a:pt x="251" y="694"/>
                </a:lnTo>
                <a:lnTo>
                  <a:pt x="252" y="694"/>
                </a:lnTo>
                <a:lnTo>
                  <a:pt x="253" y="694"/>
                </a:lnTo>
                <a:lnTo>
                  <a:pt x="253" y="694"/>
                </a:lnTo>
                <a:lnTo>
                  <a:pt x="254" y="694"/>
                </a:lnTo>
                <a:lnTo>
                  <a:pt x="255" y="694"/>
                </a:lnTo>
                <a:lnTo>
                  <a:pt x="255" y="695"/>
                </a:lnTo>
                <a:lnTo>
                  <a:pt x="256" y="695"/>
                </a:lnTo>
                <a:lnTo>
                  <a:pt x="257" y="695"/>
                </a:lnTo>
                <a:lnTo>
                  <a:pt x="257" y="695"/>
                </a:lnTo>
                <a:lnTo>
                  <a:pt x="258" y="696"/>
                </a:lnTo>
                <a:lnTo>
                  <a:pt x="258" y="697"/>
                </a:lnTo>
                <a:lnTo>
                  <a:pt x="259" y="696"/>
                </a:lnTo>
                <a:lnTo>
                  <a:pt x="259" y="695"/>
                </a:lnTo>
                <a:lnTo>
                  <a:pt x="258" y="694"/>
                </a:lnTo>
                <a:lnTo>
                  <a:pt x="257" y="693"/>
                </a:lnTo>
                <a:lnTo>
                  <a:pt x="258" y="693"/>
                </a:lnTo>
                <a:lnTo>
                  <a:pt x="259" y="694"/>
                </a:lnTo>
                <a:lnTo>
                  <a:pt x="260" y="694"/>
                </a:lnTo>
                <a:lnTo>
                  <a:pt x="261" y="695"/>
                </a:lnTo>
                <a:lnTo>
                  <a:pt x="263" y="694"/>
                </a:lnTo>
                <a:lnTo>
                  <a:pt x="263" y="694"/>
                </a:lnTo>
                <a:lnTo>
                  <a:pt x="263" y="693"/>
                </a:lnTo>
                <a:lnTo>
                  <a:pt x="263" y="691"/>
                </a:lnTo>
                <a:lnTo>
                  <a:pt x="262" y="690"/>
                </a:lnTo>
                <a:lnTo>
                  <a:pt x="263" y="690"/>
                </a:lnTo>
                <a:lnTo>
                  <a:pt x="264" y="690"/>
                </a:lnTo>
                <a:lnTo>
                  <a:pt x="265" y="690"/>
                </a:lnTo>
                <a:lnTo>
                  <a:pt x="266" y="690"/>
                </a:lnTo>
                <a:lnTo>
                  <a:pt x="267" y="690"/>
                </a:lnTo>
                <a:lnTo>
                  <a:pt x="267" y="691"/>
                </a:lnTo>
                <a:lnTo>
                  <a:pt x="267" y="692"/>
                </a:lnTo>
                <a:lnTo>
                  <a:pt x="268" y="692"/>
                </a:lnTo>
                <a:lnTo>
                  <a:pt x="268" y="690"/>
                </a:lnTo>
                <a:lnTo>
                  <a:pt x="268" y="689"/>
                </a:lnTo>
                <a:lnTo>
                  <a:pt x="269" y="689"/>
                </a:lnTo>
                <a:lnTo>
                  <a:pt x="270" y="690"/>
                </a:lnTo>
                <a:lnTo>
                  <a:pt x="269" y="691"/>
                </a:lnTo>
                <a:lnTo>
                  <a:pt x="269" y="692"/>
                </a:lnTo>
                <a:lnTo>
                  <a:pt x="270" y="694"/>
                </a:lnTo>
                <a:lnTo>
                  <a:pt x="271" y="693"/>
                </a:lnTo>
                <a:lnTo>
                  <a:pt x="271" y="692"/>
                </a:lnTo>
                <a:lnTo>
                  <a:pt x="271" y="691"/>
                </a:lnTo>
                <a:lnTo>
                  <a:pt x="272" y="690"/>
                </a:lnTo>
                <a:lnTo>
                  <a:pt x="273" y="691"/>
                </a:lnTo>
                <a:lnTo>
                  <a:pt x="274" y="690"/>
                </a:lnTo>
                <a:lnTo>
                  <a:pt x="274" y="691"/>
                </a:lnTo>
                <a:lnTo>
                  <a:pt x="275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89"/>
                </a:lnTo>
                <a:lnTo>
                  <a:pt x="277" y="690"/>
                </a:lnTo>
                <a:lnTo>
                  <a:pt x="277" y="690"/>
                </a:lnTo>
                <a:lnTo>
                  <a:pt x="278" y="691"/>
                </a:lnTo>
                <a:lnTo>
                  <a:pt x="278" y="692"/>
                </a:lnTo>
                <a:lnTo>
                  <a:pt x="279" y="691"/>
                </a:lnTo>
                <a:lnTo>
                  <a:pt x="279" y="689"/>
                </a:lnTo>
                <a:lnTo>
                  <a:pt x="280" y="689"/>
                </a:lnTo>
                <a:lnTo>
                  <a:pt x="282" y="688"/>
                </a:lnTo>
                <a:lnTo>
                  <a:pt x="283" y="689"/>
                </a:lnTo>
                <a:lnTo>
                  <a:pt x="282" y="690"/>
                </a:lnTo>
                <a:lnTo>
                  <a:pt x="283" y="691"/>
                </a:lnTo>
                <a:lnTo>
                  <a:pt x="285" y="690"/>
                </a:lnTo>
                <a:lnTo>
                  <a:pt x="285" y="688"/>
                </a:lnTo>
                <a:lnTo>
                  <a:pt x="286" y="688"/>
                </a:lnTo>
                <a:lnTo>
                  <a:pt x="286" y="689"/>
                </a:lnTo>
                <a:lnTo>
                  <a:pt x="286" y="691"/>
                </a:lnTo>
                <a:lnTo>
                  <a:pt x="287" y="691"/>
                </a:lnTo>
                <a:lnTo>
                  <a:pt x="288" y="691"/>
                </a:lnTo>
                <a:lnTo>
                  <a:pt x="288" y="689"/>
                </a:lnTo>
                <a:lnTo>
                  <a:pt x="289" y="689"/>
                </a:lnTo>
                <a:lnTo>
                  <a:pt x="290" y="690"/>
                </a:lnTo>
                <a:lnTo>
                  <a:pt x="291" y="689"/>
                </a:lnTo>
                <a:lnTo>
                  <a:pt x="292" y="688"/>
                </a:lnTo>
                <a:lnTo>
                  <a:pt x="292" y="687"/>
                </a:lnTo>
                <a:lnTo>
                  <a:pt x="291" y="686"/>
                </a:lnTo>
                <a:lnTo>
                  <a:pt x="291" y="685"/>
                </a:lnTo>
                <a:lnTo>
                  <a:pt x="292" y="686"/>
                </a:lnTo>
                <a:lnTo>
                  <a:pt x="293" y="687"/>
                </a:lnTo>
                <a:lnTo>
                  <a:pt x="294" y="688"/>
                </a:lnTo>
                <a:lnTo>
                  <a:pt x="295" y="689"/>
                </a:lnTo>
                <a:lnTo>
                  <a:pt x="296" y="689"/>
                </a:lnTo>
                <a:lnTo>
                  <a:pt x="297" y="690"/>
                </a:lnTo>
                <a:lnTo>
                  <a:pt x="298" y="688"/>
                </a:lnTo>
                <a:lnTo>
                  <a:pt x="298" y="687"/>
                </a:lnTo>
                <a:lnTo>
                  <a:pt x="298" y="686"/>
                </a:lnTo>
                <a:lnTo>
                  <a:pt x="298" y="687"/>
                </a:lnTo>
                <a:lnTo>
                  <a:pt x="299" y="686"/>
                </a:lnTo>
                <a:lnTo>
                  <a:pt x="300" y="685"/>
                </a:lnTo>
                <a:lnTo>
                  <a:pt x="300" y="684"/>
                </a:lnTo>
                <a:lnTo>
                  <a:pt x="301" y="683"/>
                </a:lnTo>
                <a:lnTo>
                  <a:pt x="302" y="683"/>
                </a:lnTo>
                <a:lnTo>
                  <a:pt x="303" y="683"/>
                </a:lnTo>
                <a:lnTo>
                  <a:pt x="303" y="682"/>
                </a:lnTo>
                <a:lnTo>
                  <a:pt x="303" y="681"/>
                </a:lnTo>
                <a:lnTo>
                  <a:pt x="303" y="680"/>
                </a:lnTo>
                <a:lnTo>
                  <a:pt x="304" y="680"/>
                </a:lnTo>
                <a:lnTo>
                  <a:pt x="306" y="679"/>
                </a:lnTo>
                <a:lnTo>
                  <a:pt x="307" y="678"/>
                </a:lnTo>
                <a:lnTo>
                  <a:pt x="306" y="677"/>
                </a:lnTo>
                <a:lnTo>
                  <a:pt x="305" y="676"/>
                </a:lnTo>
                <a:lnTo>
                  <a:pt x="305" y="675"/>
                </a:lnTo>
                <a:lnTo>
                  <a:pt x="306" y="675"/>
                </a:lnTo>
                <a:lnTo>
                  <a:pt x="307" y="676"/>
                </a:lnTo>
                <a:lnTo>
                  <a:pt x="308" y="675"/>
                </a:lnTo>
                <a:lnTo>
                  <a:pt x="308" y="674"/>
                </a:lnTo>
                <a:lnTo>
                  <a:pt x="310" y="673"/>
                </a:lnTo>
                <a:lnTo>
                  <a:pt x="309" y="672"/>
                </a:lnTo>
                <a:lnTo>
                  <a:pt x="309" y="671"/>
                </a:lnTo>
                <a:lnTo>
                  <a:pt x="310" y="670"/>
                </a:lnTo>
                <a:lnTo>
                  <a:pt x="311" y="669"/>
                </a:lnTo>
                <a:lnTo>
                  <a:pt x="312" y="669"/>
                </a:lnTo>
                <a:lnTo>
                  <a:pt x="314" y="667"/>
                </a:lnTo>
                <a:lnTo>
                  <a:pt x="315" y="666"/>
                </a:lnTo>
                <a:lnTo>
                  <a:pt x="316" y="666"/>
                </a:lnTo>
                <a:lnTo>
                  <a:pt x="317" y="667"/>
                </a:lnTo>
                <a:lnTo>
                  <a:pt x="318" y="668"/>
                </a:lnTo>
                <a:lnTo>
                  <a:pt x="319" y="669"/>
                </a:lnTo>
                <a:lnTo>
                  <a:pt x="320" y="669"/>
                </a:lnTo>
                <a:lnTo>
                  <a:pt x="321" y="669"/>
                </a:lnTo>
                <a:lnTo>
                  <a:pt x="322" y="669"/>
                </a:lnTo>
                <a:lnTo>
                  <a:pt x="323" y="670"/>
                </a:lnTo>
                <a:lnTo>
                  <a:pt x="323" y="670"/>
                </a:lnTo>
                <a:lnTo>
                  <a:pt x="324" y="670"/>
                </a:lnTo>
                <a:lnTo>
                  <a:pt x="325" y="669"/>
                </a:lnTo>
                <a:lnTo>
                  <a:pt x="325" y="668"/>
                </a:lnTo>
                <a:lnTo>
                  <a:pt x="325" y="667"/>
                </a:lnTo>
                <a:lnTo>
                  <a:pt x="325" y="664"/>
                </a:lnTo>
                <a:lnTo>
                  <a:pt x="326" y="664"/>
                </a:lnTo>
                <a:lnTo>
                  <a:pt x="326" y="666"/>
                </a:lnTo>
                <a:lnTo>
                  <a:pt x="327" y="667"/>
                </a:lnTo>
                <a:lnTo>
                  <a:pt x="327" y="665"/>
                </a:lnTo>
                <a:lnTo>
                  <a:pt x="327" y="663"/>
                </a:lnTo>
                <a:lnTo>
                  <a:pt x="327" y="662"/>
                </a:lnTo>
                <a:lnTo>
                  <a:pt x="328" y="662"/>
                </a:lnTo>
                <a:lnTo>
                  <a:pt x="329" y="662"/>
                </a:lnTo>
                <a:lnTo>
                  <a:pt x="330" y="663"/>
                </a:lnTo>
                <a:lnTo>
                  <a:pt x="330" y="664"/>
                </a:lnTo>
                <a:lnTo>
                  <a:pt x="329" y="665"/>
                </a:lnTo>
                <a:lnTo>
                  <a:pt x="329" y="666"/>
                </a:lnTo>
                <a:lnTo>
                  <a:pt x="328" y="667"/>
                </a:lnTo>
                <a:lnTo>
                  <a:pt x="328" y="668"/>
                </a:lnTo>
                <a:lnTo>
                  <a:pt x="329" y="669"/>
                </a:lnTo>
                <a:lnTo>
                  <a:pt x="330" y="670"/>
                </a:lnTo>
                <a:lnTo>
                  <a:pt x="331" y="669"/>
                </a:lnTo>
                <a:lnTo>
                  <a:pt x="332" y="669"/>
                </a:lnTo>
                <a:lnTo>
                  <a:pt x="333" y="668"/>
                </a:lnTo>
                <a:lnTo>
                  <a:pt x="334" y="668"/>
                </a:lnTo>
                <a:lnTo>
                  <a:pt x="334" y="667"/>
                </a:lnTo>
                <a:lnTo>
                  <a:pt x="336" y="667"/>
                </a:lnTo>
                <a:lnTo>
                  <a:pt x="337" y="666"/>
                </a:lnTo>
                <a:lnTo>
                  <a:pt x="337" y="666"/>
                </a:lnTo>
                <a:lnTo>
                  <a:pt x="338" y="665"/>
                </a:lnTo>
                <a:lnTo>
                  <a:pt x="338" y="663"/>
                </a:lnTo>
                <a:lnTo>
                  <a:pt x="339" y="664"/>
                </a:lnTo>
                <a:lnTo>
                  <a:pt x="341" y="664"/>
                </a:lnTo>
                <a:lnTo>
                  <a:pt x="341" y="665"/>
                </a:lnTo>
                <a:lnTo>
                  <a:pt x="342" y="666"/>
                </a:lnTo>
                <a:lnTo>
                  <a:pt x="341" y="668"/>
                </a:lnTo>
                <a:lnTo>
                  <a:pt x="341" y="669"/>
                </a:lnTo>
                <a:lnTo>
                  <a:pt x="341" y="670"/>
                </a:lnTo>
                <a:lnTo>
                  <a:pt x="343" y="670"/>
                </a:lnTo>
                <a:lnTo>
                  <a:pt x="343" y="669"/>
                </a:lnTo>
                <a:lnTo>
                  <a:pt x="344" y="667"/>
                </a:lnTo>
                <a:lnTo>
                  <a:pt x="344" y="666"/>
                </a:lnTo>
                <a:lnTo>
                  <a:pt x="345" y="667"/>
                </a:lnTo>
                <a:lnTo>
                  <a:pt x="346" y="668"/>
                </a:lnTo>
                <a:lnTo>
                  <a:pt x="347" y="667"/>
                </a:lnTo>
                <a:lnTo>
                  <a:pt x="347" y="666"/>
                </a:lnTo>
                <a:lnTo>
                  <a:pt x="348" y="666"/>
                </a:lnTo>
                <a:lnTo>
                  <a:pt x="348" y="667"/>
                </a:lnTo>
                <a:lnTo>
                  <a:pt x="349" y="666"/>
                </a:lnTo>
                <a:lnTo>
                  <a:pt x="349" y="665"/>
                </a:lnTo>
                <a:lnTo>
                  <a:pt x="348" y="664"/>
                </a:lnTo>
                <a:lnTo>
                  <a:pt x="349" y="663"/>
                </a:lnTo>
                <a:lnTo>
                  <a:pt x="350" y="663"/>
                </a:lnTo>
                <a:lnTo>
                  <a:pt x="351" y="664"/>
                </a:lnTo>
                <a:lnTo>
                  <a:pt x="354" y="664"/>
                </a:lnTo>
                <a:lnTo>
                  <a:pt x="355" y="663"/>
                </a:lnTo>
                <a:lnTo>
                  <a:pt x="356" y="664"/>
                </a:lnTo>
                <a:lnTo>
                  <a:pt x="356" y="665"/>
                </a:lnTo>
                <a:lnTo>
                  <a:pt x="357" y="666"/>
                </a:lnTo>
                <a:lnTo>
                  <a:pt x="357" y="667"/>
                </a:lnTo>
                <a:lnTo>
                  <a:pt x="358" y="668"/>
                </a:lnTo>
                <a:lnTo>
                  <a:pt x="359" y="669"/>
                </a:lnTo>
                <a:lnTo>
                  <a:pt x="360" y="668"/>
                </a:lnTo>
                <a:lnTo>
                  <a:pt x="360" y="667"/>
                </a:lnTo>
                <a:lnTo>
                  <a:pt x="360" y="665"/>
                </a:lnTo>
                <a:lnTo>
                  <a:pt x="361" y="664"/>
                </a:lnTo>
                <a:lnTo>
                  <a:pt x="362" y="666"/>
                </a:lnTo>
                <a:lnTo>
                  <a:pt x="362" y="666"/>
                </a:lnTo>
                <a:lnTo>
                  <a:pt x="364" y="667"/>
                </a:lnTo>
                <a:lnTo>
                  <a:pt x="365" y="668"/>
                </a:lnTo>
                <a:lnTo>
                  <a:pt x="365" y="669"/>
                </a:lnTo>
                <a:lnTo>
                  <a:pt x="364" y="671"/>
                </a:lnTo>
                <a:lnTo>
                  <a:pt x="365" y="672"/>
                </a:lnTo>
                <a:lnTo>
                  <a:pt x="366" y="673"/>
                </a:lnTo>
                <a:lnTo>
                  <a:pt x="365" y="674"/>
                </a:lnTo>
                <a:lnTo>
                  <a:pt x="364" y="675"/>
                </a:lnTo>
                <a:lnTo>
                  <a:pt x="362" y="675"/>
                </a:lnTo>
                <a:lnTo>
                  <a:pt x="362" y="676"/>
                </a:lnTo>
                <a:lnTo>
                  <a:pt x="363" y="677"/>
                </a:lnTo>
                <a:lnTo>
                  <a:pt x="364" y="678"/>
                </a:lnTo>
                <a:lnTo>
                  <a:pt x="365" y="679"/>
                </a:lnTo>
                <a:lnTo>
                  <a:pt x="364" y="680"/>
                </a:lnTo>
                <a:lnTo>
                  <a:pt x="365" y="680"/>
                </a:lnTo>
                <a:lnTo>
                  <a:pt x="366" y="680"/>
                </a:lnTo>
                <a:lnTo>
                  <a:pt x="367" y="680"/>
                </a:lnTo>
                <a:lnTo>
                  <a:pt x="368" y="679"/>
                </a:lnTo>
                <a:lnTo>
                  <a:pt x="368" y="678"/>
                </a:lnTo>
                <a:lnTo>
                  <a:pt x="369" y="679"/>
                </a:lnTo>
                <a:lnTo>
                  <a:pt x="368" y="680"/>
                </a:lnTo>
                <a:lnTo>
                  <a:pt x="367" y="681"/>
                </a:lnTo>
                <a:lnTo>
                  <a:pt x="367" y="681"/>
                </a:lnTo>
                <a:lnTo>
                  <a:pt x="367" y="682"/>
                </a:lnTo>
                <a:lnTo>
                  <a:pt x="368" y="682"/>
                </a:lnTo>
                <a:lnTo>
                  <a:pt x="369" y="683"/>
                </a:lnTo>
                <a:lnTo>
                  <a:pt x="370" y="683"/>
                </a:lnTo>
                <a:lnTo>
                  <a:pt x="372" y="683"/>
                </a:lnTo>
                <a:lnTo>
                  <a:pt x="372" y="682"/>
                </a:lnTo>
                <a:lnTo>
                  <a:pt x="373" y="683"/>
                </a:lnTo>
                <a:lnTo>
                  <a:pt x="373" y="683"/>
                </a:lnTo>
                <a:lnTo>
                  <a:pt x="373" y="684"/>
                </a:lnTo>
                <a:lnTo>
                  <a:pt x="373" y="685"/>
                </a:lnTo>
                <a:lnTo>
                  <a:pt x="373" y="686"/>
                </a:lnTo>
                <a:lnTo>
                  <a:pt x="374" y="687"/>
                </a:lnTo>
                <a:lnTo>
                  <a:pt x="374" y="687"/>
                </a:lnTo>
                <a:lnTo>
                  <a:pt x="375" y="687"/>
                </a:lnTo>
                <a:lnTo>
                  <a:pt x="375" y="687"/>
                </a:lnTo>
                <a:lnTo>
                  <a:pt x="375" y="687"/>
                </a:lnTo>
                <a:lnTo>
                  <a:pt x="375" y="687"/>
                </a:lnTo>
                <a:lnTo>
                  <a:pt x="376" y="687"/>
                </a:lnTo>
                <a:lnTo>
                  <a:pt x="376" y="687"/>
                </a:lnTo>
                <a:lnTo>
                  <a:pt x="376" y="686"/>
                </a:lnTo>
                <a:lnTo>
                  <a:pt x="377" y="685"/>
                </a:lnTo>
                <a:lnTo>
                  <a:pt x="378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3"/>
                </a:lnTo>
                <a:lnTo>
                  <a:pt x="379" y="683"/>
                </a:lnTo>
                <a:lnTo>
                  <a:pt x="378" y="682"/>
                </a:lnTo>
                <a:lnTo>
                  <a:pt x="378" y="681"/>
                </a:lnTo>
                <a:lnTo>
                  <a:pt x="378" y="681"/>
                </a:lnTo>
                <a:lnTo>
                  <a:pt x="379" y="680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80" y="679"/>
                </a:lnTo>
                <a:lnTo>
                  <a:pt x="380" y="679"/>
                </a:lnTo>
                <a:lnTo>
                  <a:pt x="381" y="680"/>
                </a:lnTo>
                <a:lnTo>
                  <a:pt x="382" y="680"/>
                </a:lnTo>
                <a:lnTo>
                  <a:pt x="383" y="679"/>
                </a:lnTo>
                <a:lnTo>
                  <a:pt x="383" y="678"/>
                </a:lnTo>
                <a:lnTo>
                  <a:pt x="384" y="677"/>
                </a:lnTo>
                <a:lnTo>
                  <a:pt x="384" y="678"/>
                </a:lnTo>
                <a:lnTo>
                  <a:pt x="384" y="680"/>
                </a:lnTo>
                <a:lnTo>
                  <a:pt x="385" y="680"/>
                </a:lnTo>
                <a:lnTo>
                  <a:pt x="387" y="680"/>
                </a:lnTo>
                <a:lnTo>
                  <a:pt x="388" y="680"/>
                </a:lnTo>
                <a:lnTo>
                  <a:pt x="387" y="682"/>
                </a:lnTo>
                <a:lnTo>
                  <a:pt x="387" y="683"/>
                </a:lnTo>
                <a:lnTo>
                  <a:pt x="388" y="683"/>
                </a:lnTo>
                <a:lnTo>
                  <a:pt x="389" y="683"/>
                </a:lnTo>
                <a:lnTo>
                  <a:pt x="390" y="684"/>
                </a:lnTo>
                <a:lnTo>
                  <a:pt x="390" y="685"/>
                </a:lnTo>
                <a:lnTo>
                  <a:pt x="390" y="686"/>
                </a:lnTo>
                <a:lnTo>
                  <a:pt x="390" y="686"/>
                </a:lnTo>
                <a:lnTo>
                  <a:pt x="391" y="686"/>
                </a:lnTo>
                <a:lnTo>
                  <a:pt x="392" y="685"/>
                </a:lnTo>
                <a:lnTo>
                  <a:pt x="393" y="685"/>
                </a:lnTo>
                <a:lnTo>
                  <a:pt x="394" y="684"/>
                </a:lnTo>
                <a:lnTo>
                  <a:pt x="395" y="683"/>
                </a:lnTo>
                <a:lnTo>
                  <a:pt x="396" y="683"/>
                </a:lnTo>
                <a:lnTo>
                  <a:pt x="396" y="683"/>
                </a:lnTo>
                <a:lnTo>
                  <a:pt x="397" y="683"/>
                </a:lnTo>
                <a:lnTo>
                  <a:pt x="397" y="683"/>
                </a:lnTo>
                <a:lnTo>
                  <a:pt x="398" y="683"/>
                </a:lnTo>
                <a:lnTo>
                  <a:pt x="399" y="682"/>
                </a:lnTo>
                <a:lnTo>
                  <a:pt x="399" y="681"/>
                </a:lnTo>
                <a:lnTo>
                  <a:pt x="399" y="679"/>
                </a:lnTo>
                <a:lnTo>
                  <a:pt x="400" y="677"/>
                </a:lnTo>
                <a:lnTo>
                  <a:pt x="400" y="676"/>
                </a:lnTo>
                <a:lnTo>
                  <a:pt x="400" y="675"/>
                </a:lnTo>
                <a:lnTo>
                  <a:pt x="400" y="674"/>
                </a:lnTo>
                <a:lnTo>
                  <a:pt x="400" y="674"/>
                </a:lnTo>
                <a:lnTo>
                  <a:pt x="400" y="673"/>
                </a:lnTo>
                <a:lnTo>
                  <a:pt x="400" y="673"/>
                </a:lnTo>
                <a:lnTo>
                  <a:pt x="400" y="672"/>
                </a:lnTo>
                <a:lnTo>
                  <a:pt x="400" y="672"/>
                </a:lnTo>
                <a:lnTo>
                  <a:pt x="401" y="672"/>
                </a:lnTo>
                <a:lnTo>
                  <a:pt x="401" y="672"/>
                </a:lnTo>
                <a:lnTo>
                  <a:pt x="401" y="672"/>
                </a:lnTo>
                <a:lnTo>
                  <a:pt x="403" y="664"/>
                </a:lnTo>
                <a:lnTo>
                  <a:pt x="404" y="660"/>
                </a:lnTo>
                <a:lnTo>
                  <a:pt x="406" y="649"/>
                </a:lnTo>
                <a:lnTo>
                  <a:pt x="407" y="643"/>
                </a:lnTo>
                <a:lnTo>
                  <a:pt x="409" y="629"/>
                </a:lnTo>
                <a:lnTo>
                  <a:pt x="412" y="617"/>
                </a:lnTo>
                <a:lnTo>
                  <a:pt x="413" y="610"/>
                </a:lnTo>
                <a:lnTo>
                  <a:pt x="416" y="596"/>
                </a:lnTo>
                <a:lnTo>
                  <a:pt x="416" y="595"/>
                </a:lnTo>
                <a:lnTo>
                  <a:pt x="416" y="595"/>
                </a:lnTo>
                <a:lnTo>
                  <a:pt x="416" y="594"/>
                </a:lnTo>
                <a:lnTo>
                  <a:pt x="422" y="562"/>
                </a:lnTo>
                <a:lnTo>
                  <a:pt x="425" y="546"/>
                </a:lnTo>
                <a:lnTo>
                  <a:pt x="426" y="538"/>
                </a:lnTo>
                <a:lnTo>
                  <a:pt x="426" y="538"/>
                </a:lnTo>
                <a:lnTo>
                  <a:pt x="427" y="533"/>
                </a:lnTo>
                <a:lnTo>
                  <a:pt x="427" y="532"/>
                </a:lnTo>
                <a:lnTo>
                  <a:pt x="434" y="491"/>
                </a:lnTo>
                <a:lnTo>
                  <a:pt x="435" y="487"/>
                </a:lnTo>
                <a:lnTo>
                  <a:pt x="443" y="441"/>
                </a:lnTo>
                <a:lnTo>
                  <a:pt x="445" y="431"/>
                </a:lnTo>
                <a:lnTo>
                  <a:pt x="448" y="412"/>
                </a:lnTo>
                <a:lnTo>
                  <a:pt x="452" y="393"/>
                </a:lnTo>
                <a:lnTo>
                  <a:pt x="451" y="392"/>
                </a:lnTo>
                <a:lnTo>
                  <a:pt x="451" y="391"/>
                </a:lnTo>
                <a:lnTo>
                  <a:pt x="451" y="389"/>
                </a:lnTo>
                <a:lnTo>
                  <a:pt x="452" y="387"/>
                </a:lnTo>
                <a:lnTo>
                  <a:pt x="453" y="386"/>
                </a:lnTo>
                <a:lnTo>
                  <a:pt x="454" y="385"/>
                </a:lnTo>
                <a:lnTo>
                  <a:pt x="454" y="384"/>
                </a:lnTo>
                <a:lnTo>
                  <a:pt x="453" y="382"/>
                </a:lnTo>
                <a:lnTo>
                  <a:pt x="453" y="381"/>
                </a:lnTo>
                <a:lnTo>
                  <a:pt x="454" y="379"/>
                </a:lnTo>
                <a:lnTo>
                  <a:pt x="454" y="378"/>
                </a:lnTo>
                <a:lnTo>
                  <a:pt x="455" y="377"/>
                </a:lnTo>
                <a:lnTo>
                  <a:pt x="456" y="377"/>
                </a:lnTo>
                <a:lnTo>
                  <a:pt x="456" y="376"/>
                </a:lnTo>
                <a:lnTo>
                  <a:pt x="458" y="376"/>
                </a:lnTo>
                <a:lnTo>
                  <a:pt x="458" y="374"/>
                </a:lnTo>
                <a:lnTo>
                  <a:pt x="457" y="373"/>
                </a:lnTo>
                <a:lnTo>
                  <a:pt x="457" y="372"/>
                </a:lnTo>
                <a:lnTo>
                  <a:pt x="456" y="371"/>
                </a:lnTo>
                <a:lnTo>
                  <a:pt x="457" y="370"/>
                </a:lnTo>
                <a:lnTo>
                  <a:pt x="457" y="368"/>
                </a:lnTo>
                <a:lnTo>
                  <a:pt x="456" y="367"/>
                </a:lnTo>
                <a:lnTo>
                  <a:pt x="456" y="367"/>
                </a:lnTo>
                <a:lnTo>
                  <a:pt x="456" y="365"/>
                </a:lnTo>
                <a:lnTo>
                  <a:pt x="455" y="365"/>
                </a:lnTo>
                <a:lnTo>
                  <a:pt x="455" y="364"/>
                </a:lnTo>
                <a:lnTo>
                  <a:pt x="454" y="363"/>
                </a:lnTo>
                <a:lnTo>
                  <a:pt x="454" y="362"/>
                </a:lnTo>
                <a:lnTo>
                  <a:pt x="454" y="361"/>
                </a:lnTo>
                <a:lnTo>
                  <a:pt x="455" y="360"/>
                </a:lnTo>
                <a:lnTo>
                  <a:pt x="455" y="358"/>
                </a:lnTo>
                <a:lnTo>
                  <a:pt x="456" y="357"/>
                </a:lnTo>
                <a:lnTo>
                  <a:pt x="456" y="356"/>
                </a:lnTo>
                <a:lnTo>
                  <a:pt x="456" y="354"/>
                </a:lnTo>
                <a:lnTo>
                  <a:pt x="457" y="353"/>
                </a:lnTo>
                <a:lnTo>
                  <a:pt x="458" y="352"/>
                </a:lnTo>
                <a:lnTo>
                  <a:pt x="458" y="351"/>
                </a:lnTo>
                <a:lnTo>
                  <a:pt x="458" y="351"/>
                </a:lnTo>
                <a:lnTo>
                  <a:pt x="457" y="350"/>
                </a:lnTo>
                <a:lnTo>
                  <a:pt x="456" y="348"/>
                </a:lnTo>
                <a:lnTo>
                  <a:pt x="455" y="346"/>
                </a:lnTo>
                <a:lnTo>
                  <a:pt x="454" y="345"/>
                </a:lnTo>
                <a:lnTo>
                  <a:pt x="455" y="343"/>
                </a:lnTo>
                <a:lnTo>
                  <a:pt x="455" y="342"/>
                </a:lnTo>
                <a:lnTo>
                  <a:pt x="454" y="341"/>
                </a:lnTo>
                <a:lnTo>
                  <a:pt x="453" y="341"/>
                </a:lnTo>
                <a:lnTo>
                  <a:pt x="453" y="340"/>
                </a:lnTo>
                <a:lnTo>
                  <a:pt x="453" y="340"/>
                </a:lnTo>
                <a:lnTo>
                  <a:pt x="454" y="340"/>
                </a:lnTo>
                <a:lnTo>
                  <a:pt x="455" y="339"/>
                </a:lnTo>
                <a:lnTo>
                  <a:pt x="455" y="338"/>
                </a:lnTo>
                <a:lnTo>
                  <a:pt x="454" y="338"/>
                </a:lnTo>
                <a:lnTo>
                  <a:pt x="453" y="337"/>
                </a:lnTo>
                <a:lnTo>
                  <a:pt x="452" y="338"/>
                </a:lnTo>
                <a:lnTo>
                  <a:pt x="451" y="337"/>
                </a:lnTo>
                <a:lnTo>
                  <a:pt x="450" y="336"/>
                </a:lnTo>
                <a:lnTo>
                  <a:pt x="450" y="335"/>
                </a:lnTo>
                <a:lnTo>
                  <a:pt x="450" y="334"/>
                </a:lnTo>
                <a:lnTo>
                  <a:pt x="450" y="333"/>
                </a:lnTo>
                <a:lnTo>
                  <a:pt x="449" y="333"/>
                </a:lnTo>
                <a:lnTo>
                  <a:pt x="448" y="332"/>
                </a:lnTo>
                <a:lnTo>
                  <a:pt x="448" y="332"/>
                </a:lnTo>
                <a:lnTo>
                  <a:pt x="447" y="331"/>
                </a:lnTo>
                <a:lnTo>
                  <a:pt x="446" y="331"/>
                </a:lnTo>
                <a:lnTo>
                  <a:pt x="445" y="331"/>
                </a:lnTo>
                <a:lnTo>
                  <a:pt x="445" y="330"/>
                </a:lnTo>
                <a:lnTo>
                  <a:pt x="444" y="329"/>
                </a:lnTo>
                <a:lnTo>
                  <a:pt x="444" y="329"/>
                </a:lnTo>
                <a:lnTo>
                  <a:pt x="445" y="326"/>
                </a:lnTo>
                <a:lnTo>
                  <a:pt x="444" y="325"/>
                </a:lnTo>
                <a:lnTo>
                  <a:pt x="443" y="324"/>
                </a:lnTo>
                <a:lnTo>
                  <a:pt x="443" y="323"/>
                </a:lnTo>
                <a:lnTo>
                  <a:pt x="442" y="323"/>
                </a:lnTo>
                <a:lnTo>
                  <a:pt x="441" y="322"/>
                </a:lnTo>
                <a:lnTo>
                  <a:pt x="440" y="322"/>
                </a:lnTo>
                <a:lnTo>
                  <a:pt x="439" y="321"/>
                </a:lnTo>
                <a:lnTo>
                  <a:pt x="440" y="320"/>
                </a:lnTo>
                <a:lnTo>
                  <a:pt x="440" y="319"/>
                </a:lnTo>
                <a:lnTo>
                  <a:pt x="440" y="318"/>
                </a:lnTo>
                <a:lnTo>
                  <a:pt x="439" y="317"/>
                </a:lnTo>
                <a:lnTo>
                  <a:pt x="439" y="317"/>
                </a:lnTo>
                <a:lnTo>
                  <a:pt x="438" y="317"/>
                </a:lnTo>
                <a:lnTo>
                  <a:pt x="438" y="316"/>
                </a:lnTo>
                <a:lnTo>
                  <a:pt x="437" y="316"/>
                </a:lnTo>
                <a:lnTo>
                  <a:pt x="436" y="315"/>
                </a:lnTo>
                <a:lnTo>
                  <a:pt x="435" y="314"/>
                </a:lnTo>
                <a:lnTo>
                  <a:pt x="436" y="313"/>
                </a:lnTo>
                <a:lnTo>
                  <a:pt x="435" y="312"/>
                </a:lnTo>
                <a:lnTo>
                  <a:pt x="435" y="311"/>
                </a:lnTo>
                <a:lnTo>
                  <a:pt x="434" y="311"/>
                </a:lnTo>
                <a:lnTo>
                  <a:pt x="435" y="310"/>
                </a:lnTo>
                <a:lnTo>
                  <a:pt x="434" y="310"/>
                </a:lnTo>
                <a:lnTo>
                  <a:pt x="435" y="309"/>
                </a:lnTo>
                <a:lnTo>
                  <a:pt x="436" y="309"/>
                </a:lnTo>
                <a:lnTo>
                  <a:pt x="436" y="308"/>
                </a:lnTo>
                <a:lnTo>
                  <a:pt x="436" y="307"/>
                </a:lnTo>
                <a:lnTo>
                  <a:pt x="437" y="306"/>
                </a:lnTo>
                <a:lnTo>
                  <a:pt x="437" y="306"/>
                </a:lnTo>
                <a:lnTo>
                  <a:pt x="438" y="305"/>
                </a:lnTo>
                <a:lnTo>
                  <a:pt x="438" y="304"/>
                </a:lnTo>
                <a:lnTo>
                  <a:pt x="438" y="303"/>
                </a:lnTo>
                <a:lnTo>
                  <a:pt x="439" y="302"/>
                </a:lnTo>
                <a:lnTo>
                  <a:pt x="439" y="301"/>
                </a:lnTo>
                <a:lnTo>
                  <a:pt x="440" y="300"/>
                </a:lnTo>
                <a:lnTo>
                  <a:pt x="439" y="300"/>
                </a:lnTo>
                <a:lnTo>
                  <a:pt x="439" y="299"/>
                </a:lnTo>
                <a:lnTo>
                  <a:pt x="439" y="298"/>
                </a:lnTo>
                <a:lnTo>
                  <a:pt x="438" y="298"/>
                </a:lnTo>
                <a:lnTo>
                  <a:pt x="437" y="297"/>
                </a:lnTo>
                <a:lnTo>
                  <a:pt x="437" y="297"/>
                </a:lnTo>
                <a:lnTo>
                  <a:pt x="436" y="296"/>
                </a:lnTo>
                <a:lnTo>
                  <a:pt x="437" y="295"/>
                </a:lnTo>
                <a:lnTo>
                  <a:pt x="437" y="294"/>
                </a:lnTo>
                <a:lnTo>
                  <a:pt x="437" y="293"/>
                </a:lnTo>
                <a:lnTo>
                  <a:pt x="437" y="292"/>
                </a:lnTo>
                <a:lnTo>
                  <a:pt x="436" y="291"/>
                </a:lnTo>
                <a:lnTo>
                  <a:pt x="436" y="290"/>
                </a:lnTo>
                <a:lnTo>
                  <a:pt x="435" y="290"/>
                </a:lnTo>
                <a:lnTo>
                  <a:pt x="435" y="289"/>
                </a:lnTo>
                <a:lnTo>
                  <a:pt x="435" y="288"/>
                </a:lnTo>
                <a:lnTo>
                  <a:pt x="436" y="287"/>
                </a:lnTo>
                <a:lnTo>
                  <a:pt x="435" y="286"/>
                </a:lnTo>
                <a:lnTo>
                  <a:pt x="434" y="286"/>
                </a:lnTo>
                <a:lnTo>
                  <a:pt x="433" y="285"/>
                </a:lnTo>
                <a:lnTo>
                  <a:pt x="432" y="285"/>
                </a:lnTo>
                <a:lnTo>
                  <a:pt x="432" y="285"/>
                </a:lnTo>
                <a:lnTo>
                  <a:pt x="432" y="284"/>
                </a:lnTo>
                <a:lnTo>
                  <a:pt x="431" y="283"/>
                </a:lnTo>
                <a:lnTo>
                  <a:pt x="430" y="283"/>
                </a:lnTo>
                <a:lnTo>
                  <a:pt x="429" y="283"/>
                </a:lnTo>
                <a:lnTo>
                  <a:pt x="428" y="283"/>
                </a:lnTo>
                <a:lnTo>
                  <a:pt x="428" y="282"/>
                </a:lnTo>
                <a:lnTo>
                  <a:pt x="427" y="282"/>
                </a:lnTo>
                <a:lnTo>
                  <a:pt x="426" y="281"/>
                </a:lnTo>
                <a:lnTo>
                  <a:pt x="425" y="281"/>
                </a:lnTo>
                <a:lnTo>
                  <a:pt x="424" y="281"/>
                </a:lnTo>
                <a:lnTo>
                  <a:pt x="424" y="280"/>
                </a:lnTo>
                <a:lnTo>
                  <a:pt x="423" y="280"/>
                </a:lnTo>
                <a:lnTo>
                  <a:pt x="422" y="280"/>
                </a:lnTo>
                <a:lnTo>
                  <a:pt x="422" y="278"/>
                </a:lnTo>
                <a:lnTo>
                  <a:pt x="421" y="278"/>
                </a:lnTo>
                <a:lnTo>
                  <a:pt x="420" y="277"/>
                </a:lnTo>
                <a:lnTo>
                  <a:pt x="419" y="276"/>
                </a:lnTo>
                <a:lnTo>
                  <a:pt x="419" y="276"/>
                </a:lnTo>
                <a:lnTo>
                  <a:pt x="418" y="275"/>
                </a:lnTo>
                <a:lnTo>
                  <a:pt x="417" y="275"/>
                </a:lnTo>
                <a:lnTo>
                  <a:pt x="417" y="275"/>
                </a:lnTo>
                <a:lnTo>
                  <a:pt x="416" y="274"/>
                </a:lnTo>
                <a:lnTo>
                  <a:pt x="415" y="274"/>
                </a:lnTo>
                <a:lnTo>
                  <a:pt x="414" y="273"/>
                </a:lnTo>
                <a:lnTo>
                  <a:pt x="413" y="273"/>
                </a:lnTo>
                <a:lnTo>
                  <a:pt x="412" y="272"/>
                </a:lnTo>
                <a:lnTo>
                  <a:pt x="412" y="271"/>
                </a:lnTo>
                <a:lnTo>
                  <a:pt x="412" y="270"/>
                </a:lnTo>
                <a:lnTo>
                  <a:pt x="411" y="270"/>
                </a:lnTo>
                <a:lnTo>
                  <a:pt x="410" y="270"/>
                </a:lnTo>
                <a:lnTo>
                  <a:pt x="409" y="270"/>
                </a:lnTo>
                <a:lnTo>
                  <a:pt x="408" y="270"/>
                </a:lnTo>
                <a:lnTo>
                  <a:pt x="407" y="270"/>
                </a:lnTo>
                <a:lnTo>
                  <a:pt x="406" y="270"/>
                </a:lnTo>
                <a:lnTo>
                  <a:pt x="405" y="270"/>
                </a:lnTo>
                <a:lnTo>
                  <a:pt x="404" y="270"/>
                </a:lnTo>
                <a:lnTo>
                  <a:pt x="403" y="269"/>
                </a:lnTo>
                <a:lnTo>
                  <a:pt x="403" y="268"/>
                </a:lnTo>
                <a:lnTo>
                  <a:pt x="402" y="267"/>
                </a:lnTo>
                <a:lnTo>
                  <a:pt x="401" y="267"/>
                </a:lnTo>
                <a:lnTo>
                  <a:pt x="401" y="265"/>
                </a:lnTo>
                <a:lnTo>
                  <a:pt x="400" y="265"/>
                </a:lnTo>
                <a:lnTo>
                  <a:pt x="400" y="264"/>
                </a:lnTo>
                <a:lnTo>
                  <a:pt x="399" y="263"/>
                </a:lnTo>
                <a:lnTo>
                  <a:pt x="398" y="261"/>
                </a:lnTo>
                <a:lnTo>
                  <a:pt x="397" y="260"/>
                </a:lnTo>
                <a:lnTo>
                  <a:pt x="396" y="260"/>
                </a:lnTo>
                <a:lnTo>
                  <a:pt x="395" y="258"/>
                </a:lnTo>
                <a:lnTo>
                  <a:pt x="394" y="257"/>
                </a:lnTo>
                <a:lnTo>
                  <a:pt x="393" y="256"/>
                </a:lnTo>
                <a:lnTo>
                  <a:pt x="391" y="255"/>
                </a:lnTo>
                <a:lnTo>
                  <a:pt x="391" y="255"/>
                </a:lnTo>
                <a:lnTo>
                  <a:pt x="390" y="254"/>
                </a:lnTo>
                <a:lnTo>
                  <a:pt x="389" y="254"/>
                </a:lnTo>
                <a:lnTo>
                  <a:pt x="389" y="253"/>
                </a:lnTo>
                <a:lnTo>
                  <a:pt x="389" y="251"/>
                </a:lnTo>
                <a:lnTo>
                  <a:pt x="389" y="250"/>
                </a:lnTo>
                <a:lnTo>
                  <a:pt x="390" y="249"/>
                </a:lnTo>
                <a:lnTo>
                  <a:pt x="390" y="248"/>
                </a:lnTo>
                <a:lnTo>
                  <a:pt x="390" y="247"/>
                </a:lnTo>
                <a:lnTo>
                  <a:pt x="390" y="246"/>
                </a:lnTo>
                <a:lnTo>
                  <a:pt x="390" y="245"/>
                </a:lnTo>
                <a:lnTo>
                  <a:pt x="390" y="237"/>
                </a:lnTo>
                <a:lnTo>
                  <a:pt x="390" y="236"/>
                </a:lnTo>
                <a:lnTo>
                  <a:pt x="390" y="235"/>
                </a:lnTo>
                <a:lnTo>
                  <a:pt x="390" y="234"/>
                </a:lnTo>
                <a:lnTo>
                  <a:pt x="390" y="226"/>
                </a:lnTo>
                <a:lnTo>
                  <a:pt x="390" y="222"/>
                </a:lnTo>
                <a:lnTo>
                  <a:pt x="390" y="208"/>
                </a:lnTo>
                <a:lnTo>
                  <a:pt x="390" y="186"/>
                </a:lnTo>
                <a:lnTo>
                  <a:pt x="390" y="177"/>
                </a:lnTo>
                <a:lnTo>
                  <a:pt x="390" y="176"/>
                </a:lnTo>
                <a:lnTo>
                  <a:pt x="391" y="175"/>
                </a:lnTo>
                <a:lnTo>
                  <a:pt x="392" y="176"/>
                </a:lnTo>
                <a:lnTo>
                  <a:pt x="392" y="177"/>
                </a:lnTo>
                <a:lnTo>
                  <a:pt x="393" y="178"/>
                </a:lnTo>
                <a:lnTo>
                  <a:pt x="394" y="178"/>
                </a:lnTo>
                <a:lnTo>
                  <a:pt x="395" y="177"/>
                </a:lnTo>
                <a:lnTo>
                  <a:pt x="396" y="175"/>
                </a:lnTo>
                <a:lnTo>
                  <a:pt x="395" y="174"/>
                </a:lnTo>
                <a:lnTo>
                  <a:pt x="396" y="174"/>
                </a:lnTo>
                <a:lnTo>
                  <a:pt x="398" y="174"/>
                </a:lnTo>
                <a:lnTo>
                  <a:pt x="399" y="175"/>
                </a:lnTo>
                <a:lnTo>
                  <a:pt x="399" y="176"/>
                </a:lnTo>
                <a:lnTo>
                  <a:pt x="401" y="176"/>
                </a:lnTo>
                <a:lnTo>
                  <a:pt x="402" y="175"/>
                </a:lnTo>
                <a:lnTo>
                  <a:pt x="402" y="175"/>
                </a:lnTo>
                <a:lnTo>
                  <a:pt x="404" y="173"/>
                </a:lnTo>
                <a:lnTo>
                  <a:pt x="404" y="173"/>
                </a:lnTo>
                <a:lnTo>
                  <a:pt x="406" y="173"/>
                </a:lnTo>
                <a:lnTo>
                  <a:pt x="407" y="174"/>
                </a:lnTo>
                <a:lnTo>
                  <a:pt x="409" y="173"/>
                </a:lnTo>
                <a:lnTo>
                  <a:pt x="409" y="173"/>
                </a:lnTo>
                <a:lnTo>
                  <a:pt x="411" y="172"/>
                </a:lnTo>
                <a:lnTo>
                  <a:pt x="412" y="173"/>
                </a:lnTo>
                <a:lnTo>
                  <a:pt x="413" y="172"/>
                </a:lnTo>
                <a:lnTo>
                  <a:pt x="413" y="173"/>
                </a:lnTo>
                <a:lnTo>
                  <a:pt x="414" y="173"/>
                </a:lnTo>
                <a:lnTo>
                  <a:pt x="415" y="174"/>
                </a:lnTo>
                <a:lnTo>
                  <a:pt x="416" y="173"/>
                </a:lnTo>
                <a:lnTo>
                  <a:pt x="417" y="173"/>
                </a:lnTo>
                <a:lnTo>
                  <a:pt x="417" y="171"/>
                </a:lnTo>
                <a:lnTo>
                  <a:pt x="418" y="171"/>
                </a:lnTo>
                <a:lnTo>
                  <a:pt x="419" y="170"/>
                </a:lnTo>
                <a:lnTo>
                  <a:pt x="421" y="169"/>
                </a:lnTo>
                <a:lnTo>
                  <a:pt x="422" y="170"/>
                </a:lnTo>
                <a:lnTo>
                  <a:pt x="424" y="170"/>
                </a:lnTo>
                <a:lnTo>
                  <a:pt x="424" y="169"/>
                </a:lnTo>
                <a:lnTo>
                  <a:pt x="424" y="169"/>
                </a:lnTo>
                <a:lnTo>
                  <a:pt x="424" y="168"/>
                </a:lnTo>
                <a:lnTo>
                  <a:pt x="424" y="167"/>
                </a:lnTo>
                <a:lnTo>
                  <a:pt x="425" y="166"/>
                </a:lnTo>
                <a:lnTo>
                  <a:pt x="426" y="166"/>
                </a:lnTo>
                <a:lnTo>
                  <a:pt x="427" y="166"/>
                </a:lnTo>
                <a:lnTo>
                  <a:pt x="427" y="165"/>
                </a:lnTo>
                <a:lnTo>
                  <a:pt x="428" y="164"/>
                </a:lnTo>
                <a:lnTo>
                  <a:pt x="429" y="164"/>
                </a:lnTo>
                <a:lnTo>
                  <a:pt x="430" y="164"/>
                </a:lnTo>
                <a:lnTo>
                  <a:pt x="431" y="165"/>
                </a:lnTo>
                <a:lnTo>
                  <a:pt x="432" y="166"/>
                </a:lnTo>
                <a:lnTo>
                  <a:pt x="432" y="167"/>
                </a:lnTo>
                <a:lnTo>
                  <a:pt x="433" y="168"/>
                </a:lnTo>
                <a:lnTo>
                  <a:pt x="434" y="168"/>
                </a:lnTo>
                <a:lnTo>
                  <a:pt x="435" y="169"/>
                </a:lnTo>
                <a:lnTo>
                  <a:pt x="436" y="169"/>
                </a:lnTo>
                <a:lnTo>
                  <a:pt x="436" y="168"/>
                </a:lnTo>
                <a:lnTo>
                  <a:pt x="437" y="168"/>
                </a:lnTo>
                <a:lnTo>
                  <a:pt x="437" y="167"/>
                </a:lnTo>
                <a:lnTo>
                  <a:pt x="437" y="165"/>
                </a:lnTo>
                <a:lnTo>
                  <a:pt x="439" y="164"/>
                </a:lnTo>
                <a:lnTo>
                  <a:pt x="440" y="164"/>
                </a:lnTo>
                <a:lnTo>
                  <a:pt x="440" y="162"/>
                </a:lnTo>
                <a:lnTo>
                  <a:pt x="441" y="163"/>
                </a:lnTo>
                <a:lnTo>
                  <a:pt x="442" y="163"/>
                </a:lnTo>
                <a:lnTo>
                  <a:pt x="443" y="163"/>
                </a:lnTo>
                <a:lnTo>
                  <a:pt x="443" y="162"/>
                </a:lnTo>
                <a:lnTo>
                  <a:pt x="444" y="161"/>
                </a:lnTo>
                <a:lnTo>
                  <a:pt x="443" y="161"/>
                </a:lnTo>
                <a:lnTo>
                  <a:pt x="444" y="160"/>
                </a:lnTo>
                <a:lnTo>
                  <a:pt x="445" y="160"/>
                </a:lnTo>
                <a:lnTo>
                  <a:pt x="446" y="160"/>
                </a:lnTo>
                <a:lnTo>
                  <a:pt x="447" y="159"/>
                </a:lnTo>
                <a:lnTo>
                  <a:pt x="447" y="158"/>
                </a:lnTo>
                <a:lnTo>
                  <a:pt x="449" y="157"/>
                </a:lnTo>
                <a:lnTo>
                  <a:pt x="450" y="157"/>
                </a:lnTo>
                <a:lnTo>
                  <a:pt x="450" y="158"/>
                </a:lnTo>
                <a:lnTo>
                  <a:pt x="451" y="159"/>
                </a:lnTo>
                <a:lnTo>
                  <a:pt x="452" y="159"/>
                </a:lnTo>
                <a:lnTo>
                  <a:pt x="453" y="160"/>
                </a:lnTo>
                <a:lnTo>
                  <a:pt x="453" y="161"/>
                </a:lnTo>
                <a:lnTo>
                  <a:pt x="454" y="162"/>
                </a:lnTo>
                <a:lnTo>
                  <a:pt x="455" y="162"/>
                </a:lnTo>
                <a:lnTo>
                  <a:pt x="456" y="163"/>
                </a:lnTo>
                <a:lnTo>
                  <a:pt x="457" y="165"/>
                </a:lnTo>
                <a:lnTo>
                  <a:pt x="458" y="166"/>
                </a:lnTo>
                <a:lnTo>
                  <a:pt x="459" y="167"/>
                </a:lnTo>
                <a:lnTo>
                  <a:pt x="459" y="168"/>
                </a:lnTo>
                <a:lnTo>
                  <a:pt x="460" y="169"/>
                </a:lnTo>
                <a:lnTo>
                  <a:pt x="461" y="170"/>
                </a:lnTo>
                <a:lnTo>
                  <a:pt x="462" y="170"/>
                </a:lnTo>
                <a:lnTo>
                  <a:pt x="463" y="169"/>
                </a:lnTo>
                <a:lnTo>
                  <a:pt x="463" y="167"/>
                </a:lnTo>
                <a:lnTo>
                  <a:pt x="465" y="168"/>
                </a:lnTo>
                <a:lnTo>
                  <a:pt x="467" y="168"/>
                </a:lnTo>
                <a:lnTo>
                  <a:pt x="468" y="166"/>
                </a:lnTo>
                <a:lnTo>
                  <a:pt x="469" y="167"/>
                </a:lnTo>
                <a:lnTo>
                  <a:pt x="469" y="168"/>
                </a:lnTo>
                <a:lnTo>
                  <a:pt x="470" y="169"/>
                </a:lnTo>
                <a:lnTo>
                  <a:pt x="469" y="170"/>
                </a:lnTo>
                <a:lnTo>
                  <a:pt x="468" y="171"/>
                </a:lnTo>
                <a:lnTo>
                  <a:pt x="470" y="171"/>
                </a:lnTo>
                <a:lnTo>
                  <a:pt x="470" y="171"/>
                </a:lnTo>
                <a:lnTo>
                  <a:pt x="471" y="170"/>
                </a:lnTo>
                <a:lnTo>
                  <a:pt x="472" y="170"/>
                </a:lnTo>
                <a:lnTo>
                  <a:pt x="473" y="170"/>
                </a:lnTo>
                <a:lnTo>
                  <a:pt x="474" y="171"/>
                </a:lnTo>
                <a:lnTo>
                  <a:pt x="475" y="170"/>
                </a:lnTo>
                <a:lnTo>
                  <a:pt x="477" y="170"/>
                </a:lnTo>
                <a:lnTo>
                  <a:pt x="477" y="170"/>
                </a:lnTo>
                <a:lnTo>
                  <a:pt x="478" y="170"/>
                </a:lnTo>
                <a:lnTo>
                  <a:pt x="478" y="169"/>
                </a:lnTo>
                <a:lnTo>
                  <a:pt x="478" y="168"/>
                </a:lnTo>
                <a:lnTo>
                  <a:pt x="479" y="168"/>
                </a:lnTo>
                <a:lnTo>
                  <a:pt x="479" y="166"/>
                </a:lnTo>
                <a:lnTo>
                  <a:pt x="480" y="166"/>
                </a:lnTo>
                <a:lnTo>
                  <a:pt x="481" y="166"/>
                </a:lnTo>
                <a:lnTo>
                  <a:pt x="482" y="166"/>
                </a:lnTo>
                <a:lnTo>
                  <a:pt x="484" y="167"/>
                </a:lnTo>
                <a:lnTo>
                  <a:pt x="485" y="167"/>
                </a:lnTo>
                <a:lnTo>
                  <a:pt x="485" y="167"/>
                </a:lnTo>
                <a:lnTo>
                  <a:pt x="487" y="168"/>
                </a:lnTo>
                <a:lnTo>
                  <a:pt x="487" y="166"/>
                </a:lnTo>
                <a:lnTo>
                  <a:pt x="486" y="165"/>
                </a:lnTo>
                <a:lnTo>
                  <a:pt x="486" y="164"/>
                </a:lnTo>
                <a:lnTo>
                  <a:pt x="485" y="163"/>
                </a:lnTo>
                <a:lnTo>
                  <a:pt x="485" y="162"/>
                </a:lnTo>
                <a:lnTo>
                  <a:pt x="484" y="160"/>
                </a:lnTo>
                <a:lnTo>
                  <a:pt x="483" y="160"/>
                </a:lnTo>
                <a:lnTo>
                  <a:pt x="481" y="159"/>
                </a:lnTo>
                <a:lnTo>
                  <a:pt x="480" y="158"/>
                </a:lnTo>
                <a:lnTo>
                  <a:pt x="480" y="157"/>
                </a:lnTo>
                <a:lnTo>
                  <a:pt x="480" y="156"/>
                </a:lnTo>
                <a:lnTo>
                  <a:pt x="480" y="155"/>
                </a:lnTo>
                <a:lnTo>
                  <a:pt x="481" y="154"/>
                </a:lnTo>
                <a:lnTo>
                  <a:pt x="482" y="155"/>
                </a:lnTo>
                <a:lnTo>
                  <a:pt x="483" y="154"/>
                </a:lnTo>
                <a:lnTo>
                  <a:pt x="484" y="152"/>
                </a:lnTo>
                <a:lnTo>
                  <a:pt x="483" y="151"/>
                </a:lnTo>
                <a:lnTo>
                  <a:pt x="483" y="150"/>
                </a:lnTo>
                <a:lnTo>
                  <a:pt x="483" y="150"/>
                </a:lnTo>
                <a:lnTo>
                  <a:pt x="482" y="149"/>
                </a:lnTo>
                <a:lnTo>
                  <a:pt x="481" y="147"/>
                </a:lnTo>
                <a:lnTo>
                  <a:pt x="481" y="146"/>
                </a:lnTo>
                <a:lnTo>
                  <a:pt x="481" y="145"/>
                </a:lnTo>
                <a:lnTo>
                  <a:pt x="483" y="145"/>
                </a:lnTo>
                <a:lnTo>
                  <a:pt x="484" y="145"/>
                </a:lnTo>
                <a:lnTo>
                  <a:pt x="485" y="144"/>
                </a:lnTo>
                <a:lnTo>
                  <a:pt x="485" y="142"/>
                </a:lnTo>
                <a:lnTo>
                  <a:pt x="484" y="141"/>
                </a:lnTo>
                <a:lnTo>
                  <a:pt x="482" y="141"/>
                </a:lnTo>
                <a:lnTo>
                  <a:pt x="482" y="140"/>
                </a:lnTo>
                <a:lnTo>
                  <a:pt x="481" y="140"/>
                </a:lnTo>
                <a:lnTo>
                  <a:pt x="480" y="140"/>
                </a:lnTo>
                <a:lnTo>
                  <a:pt x="480" y="139"/>
                </a:lnTo>
                <a:lnTo>
                  <a:pt x="479" y="138"/>
                </a:lnTo>
                <a:lnTo>
                  <a:pt x="479" y="137"/>
                </a:lnTo>
                <a:lnTo>
                  <a:pt x="480" y="136"/>
                </a:lnTo>
                <a:lnTo>
                  <a:pt x="481" y="136"/>
                </a:lnTo>
                <a:lnTo>
                  <a:pt x="481" y="135"/>
                </a:lnTo>
                <a:lnTo>
                  <a:pt x="481" y="134"/>
                </a:lnTo>
                <a:lnTo>
                  <a:pt x="480" y="134"/>
                </a:lnTo>
                <a:lnTo>
                  <a:pt x="479" y="133"/>
                </a:lnTo>
                <a:lnTo>
                  <a:pt x="478" y="133"/>
                </a:lnTo>
                <a:lnTo>
                  <a:pt x="477" y="132"/>
                </a:lnTo>
                <a:lnTo>
                  <a:pt x="476" y="131"/>
                </a:lnTo>
                <a:lnTo>
                  <a:pt x="478" y="130"/>
                </a:lnTo>
                <a:lnTo>
                  <a:pt x="478" y="129"/>
                </a:lnTo>
                <a:lnTo>
                  <a:pt x="477" y="128"/>
                </a:lnTo>
                <a:lnTo>
                  <a:pt x="475" y="127"/>
                </a:lnTo>
                <a:lnTo>
                  <a:pt x="474" y="125"/>
                </a:lnTo>
                <a:lnTo>
                  <a:pt x="473" y="125"/>
                </a:lnTo>
                <a:lnTo>
                  <a:pt x="472" y="124"/>
                </a:lnTo>
                <a:lnTo>
                  <a:pt x="471" y="123"/>
                </a:lnTo>
                <a:lnTo>
                  <a:pt x="470" y="123"/>
                </a:lnTo>
                <a:lnTo>
                  <a:pt x="469" y="123"/>
                </a:lnTo>
                <a:lnTo>
                  <a:pt x="468" y="123"/>
                </a:lnTo>
                <a:lnTo>
                  <a:pt x="467" y="122"/>
                </a:lnTo>
                <a:lnTo>
                  <a:pt x="467" y="121"/>
                </a:lnTo>
                <a:lnTo>
                  <a:pt x="465" y="120"/>
                </a:lnTo>
                <a:lnTo>
                  <a:pt x="464" y="120"/>
                </a:lnTo>
                <a:lnTo>
                  <a:pt x="462" y="120"/>
                </a:lnTo>
                <a:lnTo>
                  <a:pt x="461" y="120"/>
                </a:lnTo>
                <a:lnTo>
                  <a:pt x="460" y="120"/>
                </a:lnTo>
                <a:lnTo>
                  <a:pt x="459" y="120"/>
                </a:lnTo>
                <a:lnTo>
                  <a:pt x="459" y="121"/>
                </a:lnTo>
                <a:lnTo>
                  <a:pt x="458" y="122"/>
                </a:lnTo>
                <a:lnTo>
                  <a:pt x="457" y="123"/>
                </a:lnTo>
                <a:lnTo>
                  <a:pt x="456" y="124"/>
                </a:lnTo>
                <a:lnTo>
                  <a:pt x="454" y="123"/>
                </a:lnTo>
                <a:lnTo>
                  <a:pt x="453" y="122"/>
                </a:lnTo>
                <a:lnTo>
                  <a:pt x="453" y="121"/>
                </a:lnTo>
                <a:lnTo>
                  <a:pt x="452" y="121"/>
                </a:lnTo>
                <a:lnTo>
                  <a:pt x="451" y="121"/>
                </a:lnTo>
                <a:lnTo>
                  <a:pt x="449" y="121"/>
                </a:lnTo>
                <a:lnTo>
                  <a:pt x="449" y="121"/>
                </a:lnTo>
                <a:lnTo>
                  <a:pt x="447" y="120"/>
                </a:lnTo>
                <a:lnTo>
                  <a:pt x="446" y="121"/>
                </a:lnTo>
                <a:lnTo>
                  <a:pt x="445" y="121"/>
                </a:lnTo>
                <a:lnTo>
                  <a:pt x="444" y="121"/>
                </a:lnTo>
                <a:lnTo>
                  <a:pt x="442" y="121"/>
                </a:lnTo>
                <a:lnTo>
                  <a:pt x="441" y="121"/>
                </a:lnTo>
                <a:lnTo>
                  <a:pt x="440" y="121"/>
                </a:lnTo>
                <a:lnTo>
                  <a:pt x="438" y="120"/>
                </a:lnTo>
                <a:lnTo>
                  <a:pt x="437" y="120"/>
                </a:lnTo>
                <a:lnTo>
                  <a:pt x="436" y="119"/>
                </a:lnTo>
                <a:lnTo>
                  <a:pt x="434" y="119"/>
                </a:lnTo>
                <a:lnTo>
                  <a:pt x="433" y="120"/>
                </a:lnTo>
                <a:lnTo>
                  <a:pt x="432" y="120"/>
                </a:lnTo>
                <a:lnTo>
                  <a:pt x="431" y="120"/>
                </a:lnTo>
                <a:lnTo>
                  <a:pt x="430" y="120"/>
                </a:lnTo>
                <a:lnTo>
                  <a:pt x="429" y="121"/>
                </a:lnTo>
                <a:lnTo>
                  <a:pt x="428" y="122"/>
                </a:lnTo>
                <a:lnTo>
                  <a:pt x="426" y="121"/>
                </a:lnTo>
                <a:lnTo>
                  <a:pt x="425" y="121"/>
                </a:lnTo>
                <a:lnTo>
                  <a:pt x="425" y="120"/>
                </a:lnTo>
                <a:lnTo>
                  <a:pt x="425" y="118"/>
                </a:lnTo>
                <a:lnTo>
                  <a:pt x="425" y="117"/>
                </a:lnTo>
                <a:lnTo>
                  <a:pt x="424" y="117"/>
                </a:lnTo>
                <a:lnTo>
                  <a:pt x="423" y="118"/>
                </a:lnTo>
                <a:lnTo>
                  <a:pt x="422" y="117"/>
                </a:lnTo>
                <a:lnTo>
                  <a:pt x="420" y="117"/>
                </a:lnTo>
                <a:lnTo>
                  <a:pt x="419" y="118"/>
                </a:lnTo>
                <a:lnTo>
                  <a:pt x="417" y="119"/>
                </a:lnTo>
                <a:lnTo>
                  <a:pt x="416" y="120"/>
                </a:lnTo>
                <a:lnTo>
                  <a:pt x="415" y="122"/>
                </a:lnTo>
                <a:lnTo>
                  <a:pt x="414" y="123"/>
                </a:lnTo>
                <a:lnTo>
                  <a:pt x="413" y="122"/>
                </a:lnTo>
                <a:lnTo>
                  <a:pt x="412" y="122"/>
                </a:lnTo>
                <a:lnTo>
                  <a:pt x="411" y="121"/>
                </a:lnTo>
                <a:lnTo>
                  <a:pt x="411" y="116"/>
                </a:lnTo>
                <a:lnTo>
                  <a:pt x="411" y="100"/>
                </a:lnTo>
                <a:lnTo>
                  <a:pt x="411" y="78"/>
                </a:lnTo>
                <a:lnTo>
                  <a:pt x="411" y="70"/>
                </a:lnTo>
                <a:lnTo>
                  <a:pt x="411" y="69"/>
                </a:lnTo>
                <a:lnTo>
                  <a:pt x="411" y="55"/>
                </a:lnTo>
                <a:lnTo>
                  <a:pt x="413" y="55"/>
                </a:lnTo>
                <a:lnTo>
                  <a:pt x="413" y="56"/>
                </a:lnTo>
                <a:lnTo>
                  <a:pt x="413" y="56"/>
                </a:lnTo>
                <a:lnTo>
                  <a:pt x="415" y="56"/>
                </a:lnTo>
                <a:lnTo>
                  <a:pt x="416" y="56"/>
                </a:lnTo>
                <a:lnTo>
                  <a:pt x="417" y="56"/>
                </a:lnTo>
                <a:lnTo>
                  <a:pt x="417" y="55"/>
                </a:lnTo>
                <a:lnTo>
                  <a:pt x="418" y="54"/>
                </a:lnTo>
                <a:lnTo>
                  <a:pt x="419" y="54"/>
                </a:lnTo>
                <a:lnTo>
                  <a:pt x="420" y="54"/>
                </a:lnTo>
                <a:lnTo>
                  <a:pt x="421" y="53"/>
                </a:lnTo>
                <a:lnTo>
                  <a:pt x="422" y="52"/>
                </a:lnTo>
                <a:lnTo>
                  <a:pt x="423" y="52"/>
                </a:lnTo>
                <a:lnTo>
                  <a:pt x="424" y="52"/>
                </a:lnTo>
                <a:lnTo>
                  <a:pt x="425" y="52"/>
                </a:lnTo>
                <a:lnTo>
                  <a:pt x="426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3"/>
                </a:lnTo>
                <a:lnTo>
                  <a:pt x="429" y="53"/>
                </a:lnTo>
                <a:lnTo>
                  <a:pt x="430" y="53"/>
                </a:lnTo>
                <a:lnTo>
                  <a:pt x="432" y="52"/>
                </a:lnTo>
                <a:lnTo>
                  <a:pt x="433" y="53"/>
                </a:lnTo>
                <a:lnTo>
                  <a:pt x="433" y="53"/>
                </a:lnTo>
                <a:lnTo>
                  <a:pt x="434" y="52"/>
                </a:lnTo>
                <a:lnTo>
                  <a:pt x="434" y="51"/>
                </a:lnTo>
                <a:lnTo>
                  <a:pt x="436" y="50"/>
                </a:lnTo>
                <a:lnTo>
                  <a:pt x="437" y="50"/>
                </a:lnTo>
                <a:lnTo>
                  <a:pt x="438" y="49"/>
                </a:lnTo>
                <a:lnTo>
                  <a:pt x="439" y="49"/>
                </a:lnTo>
                <a:lnTo>
                  <a:pt x="440" y="49"/>
                </a:lnTo>
                <a:lnTo>
                  <a:pt x="440" y="48"/>
                </a:lnTo>
                <a:lnTo>
                  <a:pt x="441" y="48"/>
                </a:lnTo>
                <a:lnTo>
                  <a:pt x="443" y="48"/>
                </a:lnTo>
                <a:lnTo>
                  <a:pt x="445" y="49"/>
                </a:lnTo>
                <a:lnTo>
                  <a:pt x="446" y="49"/>
                </a:lnTo>
                <a:lnTo>
                  <a:pt x="447" y="49"/>
                </a:lnTo>
                <a:lnTo>
                  <a:pt x="447" y="50"/>
                </a:lnTo>
                <a:lnTo>
                  <a:pt x="448" y="49"/>
                </a:lnTo>
                <a:lnTo>
                  <a:pt x="448" y="50"/>
                </a:lnTo>
                <a:lnTo>
                  <a:pt x="449" y="51"/>
                </a:lnTo>
                <a:lnTo>
                  <a:pt x="449" y="50"/>
                </a:lnTo>
                <a:lnTo>
                  <a:pt x="450" y="50"/>
                </a:lnTo>
                <a:lnTo>
                  <a:pt x="451" y="51"/>
                </a:lnTo>
                <a:lnTo>
                  <a:pt x="452" y="50"/>
                </a:lnTo>
                <a:lnTo>
                  <a:pt x="453" y="51"/>
                </a:lnTo>
                <a:lnTo>
                  <a:pt x="454" y="51"/>
                </a:lnTo>
                <a:lnTo>
                  <a:pt x="455" y="51"/>
                </a:lnTo>
                <a:lnTo>
                  <a:pt x="456" y="51"/>
                </a:lnTo>
                <a:lnTo>
                  <a:pt x="456" y="52"/>
                </a:lnTo>
                <a:lnTo>
                  <a:pt x="457" y="53"/>
                </a:lnTo>
                <a:lnTo>
                  <a:pt x="458" y="53"/>
                </a:lnTo>
                <a:lnTo>
                  <a:pt x="458" y="54"/>
                </a:lnTo>
                <a:lnTo>
                  <a:pt x="459" y="54"/>
                </a:lnTo>
                <a:lnTo>
                  <a:pt x="461" y="54"/>
                </a:lnTo>
                <a:lnTo>
                  <a:pt x="480" y="54"/>
                </a:lnTo>
                <a:lnTo>
                  <a:pt x="499" y="54"/>
                </a:lnTo>
                <a:lnTo>
                  <a:pt x="530" y="54"/>
                </a:lnTo>
                <a:lnTo>
                  <a:pt x="585" y="54"/>
                </a:lnTo>
                <a:lnTo>
                  <a:pt x="586" y="54"/>
                </a:lnTo>
                <a:lnTo>
                  <a:pt x="586" y="53"/>
                </a:lnTo>
                <a:lnTo>
                  <a:pt x="586" y="52"/>
                </a:lnTo>
                <a:lnTo>
                  <a:pt x="584" y="51"/>
                </a:lnTo>
                <a:lnTo>
                  <a:pt x="584" y="51"/>
                </a:lnTo>
                <a:lnTo>
                  <a:pt x="585" y="49"/>
                </a:lnTo>
                <a:lnTo>
                  <a:pt x="584" y="49"/>
                </a:lnTo>
                <a:lnTo>
                  <a:pt x="583" y="48"/>
                </a:lnTo>
                <a:lnTo>
                  <a:pt x="582" y="48"/>
                </a:lnTo>
                <a:lnTo>
                  <a:pt x="581" y="49"/>
                </a:lnTo>
                <a:lnTo>
                  <a:pt x="580" y="49"/>
                </a:lnTo>
                <a:lnTo>
                  <a:pt x="579" y="49"/>
                </a:lnTo>
                <a:lnTo>
                  <a:pt x="578" y="49"/>
                </a:lnTo>
                <a:lnTo>
                  <a:pt x="578" y="49"/>
                </a:lnTo>
                <a:lnTo>
                  <a:pt x="577" y="47"/>
                </a:lnTo>
                <a:lnTo>
                  <a:pt x="578" y="46"/>
                </a:lnTo>
                <a:lnTo>
                  <a:pt x="578" y="44"/>
                </a:lnTo>
                <a:lnTo>
                  <a:pt x="579" y="43"/>
                </a:lnTo>
                <a:lnTo>
                  <a:pt x="577" y="43"/>
                </a:lnTo>
                <a:lnTo>
                  <a:pt x="576" y="43"/>
                </a:lnTo>
                <a:lnTo>
                  <a:pt x="575" y="43"/>
                </a:lnTo>
                <a:lnTo>
                  <a:pt x="575" y="42"/>
                </a:lnTo>
                <a:lnTo>
                  <a:pt x="575" y="41"/>
                </a:lnTo>
                <a:lnTo>
                  <a:pt x="575" y="40"/>
                </a:lnTo>
                <a:lnTo>
                  <a:pt x="576" y="39"/>
                </a:lnTo>
                <a:lnTo>
                  <a:pt x="576" y="39"/>
                </a:lnTo>
                <a:lnTo>
                  <a:pt x="577" y="37"/>
                </a:lnTo>
                <a:lnTo>
                  <a:pt x="577" y="36"/>
                </a:lnTo>
                <a:lnTo>
                  <a:pt x="577" y="35"/>
                </a:lnTo>
                <a:lnTo>
                  <a:pt x="577" y="34"/>
                </a:lnTo>
                <a:lnTo>
                  <a:pt x="578" y="33"/>
                </a:lnTo>
                <a:lnTo>
                  <a:pt x="578" y="32"/>
                </a:lnTo>
                <a:lnTo>
                  <a:pt x="580" y="31"/>
                </a:lnTo>
                <a:lnTo>
                  <a:pt x="580" y="31"/>
                </a:lnTo>
                <a:lnTo>
                  <a:pt x="581" y="30"/>
                </a:lnTo>
                <a:lnTo>
                  <a:pt x="582" y="30"/>
                </a:lnTo>
                <a:lnTo>
                  <a:pt x="583" y="29"/>
                </a:lnTo>
                <a:lnTo>
                  <a:pt x="584" y="28"/>
                </a:lnTo>
                <a:lnTo>
                  <a:pt x="585" y="28"/>
                </a:lnTo>
                <a:lnTo>
                  <a:pt x="586" y="28"/>
                </a:lnTo>
                <a:lnTo>
                  <a:pt x="587" y="28"/>
                </a:lnTo>
                <a:lnTo>
                  <a:pt x="588" y="28"/>
                </a:lnTo>
                <a:lnTo>
                  <a:pt x="589" y="28"/>
                </a:lnTo>
                <a:lnTo>
                  <a:pt x="589" y="29"/>
                </a:lnTo>
                <a:lnTo>
                  <a:pt x="590" y="29"/>
                </a:lnTo>
                <a:lnTo>
                  <a:pt x="591" y="30"/>
                </a:lnTo>
                <a:lnTo>
                  <a:pt x="591" y="31"/>
                </a:lnTo>
                <a:lnTo>
                  <a:pt x="592" y="32"/>
                </a:lnTo>
                <a:lnTo>
                  <a:pt x="593" y="35"/>
                </a:lnTo>
                <a:lnTo>
                  <a:pt x="594" y="36"/>
                </a:lnTo>
                <a:lnTo>
                  <a:pt x="595" y="36"/>
                </a:lnTo>
                <a:lnTo>
                  <a:pt x="596" y="36"/>
                </a:lnTo>
                <a:lnTo>
                  <a:pt x="597" y="36"/>
                </a:lnTo>
                <a:lnTo>
                  <a:pt x="598" y="36"/>
                </a:lnTo>
                <a:lnTo>
                  <a:pt x="600" y="38"/>
                </a:lnTo>
                <a:lnTo>
                  <a:pt x="602" y="40"/>
                </a:lnTo>
                <a:lnTo>
                  <a:pt x="605" y="42"/>
                </a:lnTo>
                <a:lnTo>
                  <a:pt x="606" y="43"/>
                </a:lnTo>
                <a:lnTo>
                  <a:pt x="607" y="43"/>
                </a:lnTo>
                <a:lnTo>
                  <a:pt x="609" y="43"/>
                </a:lnTo>
                <a:lnTo>
                  <a:pt x="610" y="43"/>
                </a:lnTo>
                <a:lnTo>
                  <a:pt x="611" y="42"/>
                </a:lnTo>
                <a:lnTo>
                  <a:pt x="611" y="41"/>
                </a:lnTo>
                <a:lnTo>
                  <a:pt x="612" y="41"/>
                </a:lnTo>
                <a:lnTo>
                  <a:pt x="612" y="40"/>
                </a:lnTo>
                <a:lnTo>
                  <a:pt x="612" y="38"/>
                </a:lnTo>
                <a:lnTo>
                  <a:pt x="612" y="36"/>
                </a:lnTo>
                <a:lnTo>
                  <a:pt x="613" y="36"/>
                </a:lnTo>
                <a:lnTo>
                  <a:pt x="615" y="36"/>
                </a:lnTo>
                <a:lnTo>
                  <a:pt x="618" y="34"/>
                </a:lnTo>
                <a:lnTo>
                  <a:pt x="619" y="33"/>
                </a:lnTo>
                <a:lnTo>
                  <a:pt x="620" y="31"/>
                </a:lnTo>
                <a:lnTo>
                  <a:pt x="620" y="30"/>
                </a:lnTo>
                <a:lnTo>
                  <a:pt x="621" y="29"/>
                </a:lnTo>
                <a:lnTo>
                  <a:pt x="622" y="28"/>
                </a:lnTo>
                <a:lnTo>
                  <a:pt x="624" y="26"/>
                </a:lnTo>
                <a:lnTo>
                  <a:pt x="626" y="22"/>
                </a:lnTo>
                <a:lnTo>
                  <a:pt x="627" y="21"/>
                </a:lnTo>
                <a:lnTo>
                  <a:pt x="629" y="21"/>
                </a:lnTo>
                <a:lnTo>
                  <a:pt x="631" y="22"/>
                </a:lnTo>
                <a:lnTo>
                  <a:pt x="634" y="23"/>
                </a:lnTo>
                <a:lnTo>
                  <a:pt x="637" y="24"/>
                </a:lnTo>
                <a:lnTo>
                  <a:pt x="637" y="24"/>
                </a:lnTo>
                <a:lnTo>
                  <a:pt x="640" y="24"/>
                </a:lnTo>
                <a:lnTo>
                  <a:pt x="642" y="23"/>
                </a:lnTo>
                <a:lnTo>
                  <a:pt x="643" y="22"/>
                </a:lnTo>
                <a:lnTo>
                  <a:pt x="644" y="20"/>
                </a:lnTo>
                <a:lnTo>
                  <a:pt x="645" y="18"/>
                </a:lnTo>
                <a:lnTo>
                  <a:pt x="646" y="17"/>
                </a:lnTo>
                <a:lnTo>
                  <a:pt x="647" y="16"/>
                </a:lnTo>
                <a:lnTo>
                  <a:pt x="649" y="15"/>
                </a:lnTo>
                <a:lnTo>
                  <a:pt x="649" y="13"/>
                </a:lnTo>
                <a:lnTo>
                  <a:pt x="650" y="11"/>
                </a:lnTo>
                <a:lnTo>
                  <a:pt x="651" y="9"/>
                </a:lnTo>
                <a:lnTo>
                  <a:pt x="653" y="8"/>
                </a:lnTo>
                <a:lnTo>
                  <a:pt x="654" y="7"/>
                </a:lnTo>
                <a:lnTo>
                  <a:pt x="657" y="6"/>
                </a:lnTo>
                <a:lnTo>
                  <a:pt x="659" y="5"/>
                </a:lnTo>
                <a:lnTo>
                  <a:pt x="660" y="4"/>
                </a:lnTo>
                <a:lnTo>
                  <a:pt x="661" y="3"/>
                </a:lnTo>
                <a:lnTo>
                  <a:pt x="661" y="1"/>
                </a:lnTo>
                <a:lnTo>
                  <a:pt x="662" y="0"/>
                </a:lnTo>
                <a:lnTo>
                  <a:pt x="664" y="0"/>
                </a:lnTo>
                <a:lnTo>
                  <a:pt x="664" y="0"/>
                </a:lnTo>
                <a:lnTo>
                  <a:pt x="666" y="0"/>
                </a:lnTo>
                <a:lnTo>
                  <a:pt x="669" y="2"/>
                </a:lnTo>
                <a:lnTo>
                  <a:pt x="671" y="4"/>
                </a:lnTo>
                <a:lnTo>
                  <a:pt x="672" y="7"/>
                </a:lnTo>
                <a:lnTo>
                  <a:pt x="672" y="10"/>
                </a:lnTo>
                <a:lnTo>
                  <a:pt x="672" y="14"/>
                </a:lnTo>
                <a:lnTo>
                  <a:pt x="672" y="16"/>
                </a:lnTo>
                <a:lnTo>
                  <a:pt x="672" y="18"/>
                </a:lnTo>
                <a:lnTo>
                  <a:pt x="672" y="19"/>
                </a:lnTo>
                <a:lnTo>
                  <a:pt x="673" y="22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2" name="Freeform 327">
            <a:extLst>
              <a:ext uri="{FF2B5EF4-FFF2-40B4-BE49-F238E27FC236}">
                <a16:creationId xmlns:a16="http://schemas.microsoft.com/office/drawing/2014/main" xmlns="" id="{5DD8C2DA-5D0B-4F82-9A1D-910F745691AF}"/>
              </a:ext>
            </a:extLst>
          </p:cNvPr>
          <p:cNvSpPr>
            <a:spLocks/>
          </p:cNvSpPr>
          <p:nvPr/>
        </p:nvSpPr>
        <p:spPr bwMode="auto">
          <a:xfrm>
            <a:off x="3112508" y="1247557"/>
            <a:ext cx="663357" cy="765494"/>
          </a:xfrm>
          <a:custGeom>
            <a:avLst/>
            <a:gdLst>
              <a:gd name="T0" fmla="*/ 501 w 617"/>
              <a:gd name="T1" fmla="*/ 22 h 712"/>
              <a:gd name="T2" fmla="*/ 498 w 617"/>
              <a:gd name="T3" fmla="*/ 52 h 712"/>
              <a:gd name="T4" fmla="*/ 485 w 617"/>
              <a:gd name="T5" fmla="*/ 74 h 712"/>
              <a:gd name="T6" fmla="*/ 506 w 617"/>
              <a:gd name="T7" fmla="*/ 80 h 712"/>
              <a:gd name="T8" fmla="*/ 524 w 617"/>
              <a:gd name="T9" fmla="*/ 85 h 712"/>
              <a:gd name="T10" fmla="*/ 531 w 617"/>
              <a:gd name="T11" fmla="*/ 103 h 712"/>
              <a:gd name="T12" fmla="*/ 542 w 617"/>
              <a:gd name="T13" fmla="*/ 126 h 712"/>
              <a:gd name="T14" fmla="*/ 549 w 617"/>
              <a:gd name="T15" fmla="*/ 140 h 712"/>
              <a:gd name="T16" fmla="*/ 537 w 617"/>
              <a:gd name="T17" fmla="*/ 154 h 712"/>
              <a:gd name="T18" fmla="*/ 523 w 617"/>
              <a:gd name="T19" fmla="*/ 172 h 712"/>
              <a:gd name="T20" fmla="*/ 518 w 617"/>
              <a:gd name="T21" fmla="*/ 192 h 712"/>
              <a:gd name="T22" fmla="*/ 511 w 617"/>
              <a:gd name="T23" fmla="*/ 221 h 712"/>
              <a:gd name="T24" fmla="*/ 503 w 617"/>
              <a:gd name="T25" fmla="*/ 254 h 712"/>
              <a:gd name="T26" fmla="*/ 510 w 617"/>
              <a:gd name="T27" fmla="*/ 287 h 712"/>
              <a:gd name="T28" fmla="*/ 524 w 617"/>
              <a:gd name="T29" fmla="*/ 310 h 712"/>
              <a:gd name="T30" fmla="*/ 529 w 617"/>
              <a:gd name="T31" fmla="*/ 334 h 712"/>
              <a:gd name="T32" fmla="*/ 536 w 617"/>
              <a:gd name="T33" fmla="*/ 356 h 712"/>
              <a:gd name="T34" fmla="*/ 547 w 617"/>
              <a:gd name="T35" fmla="*/ 368 h 712"/>
              <a:gd name="T36" fmla="*/ 568 w 617"/>
              <a:gd name="T37" fmla="*/ 391 h 712"/>
              <a:gd name="T38" fmla="*/ 592 w 617"/>
              <a:gd name="T39" fmla="*/ 407 h 712"/>
              <a:gd name="T40" fmla="*/ 615 w 617"/>
              <a:gd name="T41" fmla="*/ 418 h 712"/>
              <a:gd name="T42" fmla="*/ 470 w 617"/>
              <a:gd name="T43" fmla="*/ 574 h 712"/>
              <a:gd name="T44" fmla="*/ 459 w 617"/>
              <a:gd name="T45" fmla="*/ 627 h 712"/>
              <a:gd name="T46" fmla="*/ 417 w 617"/>
              <a:gd name="T47" fmla="*/ 620 h 712"/>
              <a:gd name="T48" fmla="*/ 357 w 617"/>
              <a:gd name="T49" fmla="*/ 612 h 712"/>
              <a:gd name="T50" fmla="*/ 334 w 617"/>
              <a:gd name="T51" fmla="*/ 677 h 712"/>
              <a:gd name="T52" fmla="*/ 315 w 617"/>
              <a:gd name="T53" fmla="*/ 691 h 712"/>
              <a:gd name="T54" fmla="*/ 261 w 617"/>
              <a:gd name="T55" fmla="*/ 644 h 712"/>
              <a:gd name="T56" fmla="*/ 263 w 617"/>
              <a:gd name="T57" fmla="*/ 615 h 712"/>
              <a:gd name="T58" fmla="*/ 260 w 617"/>
              <a:gd name="T59" fmla="*/ 558 h 712"/>
              <a:gd name="T60" fmla="*/ 239 w 617"/>
              <a:gd name="T61" fmla="*/ 490 h 712"/>
              <a:gd name="T62" fmla="*/ 231 w 617"/>
              <a:gd name="T63" fmla="*/ 410 h 712"/>
              <a:gd name="T64" fmla="*/ 192 w 617"/>
              <a:gd name="T65" fmla="*/ 338 h 712"/>
              <a:gd name="T66" fmla="*/ 120 w 617"/>
              <a:gd name="T67" fmla="*/ 299 h 712"/>
              <a:gd name="T68" fmla="*/ 87 w 617"/>
              <a:gd name="T69" fmla="*/ 273 h 712"/>
              <a:gd name="T70" fmla="*/ 64 w 617"/>
              <a:gd name="T71" fmla="*/ 227 h 712"/>
              <a:gd name="T72" fmla="*/ 61 w 617"/>
              <a:gd name="T73" fmla="*/ 171 h 712"/>
              <a:gd name="T74" fmla="*/ 21 w 617"/>
              <a:gd name="T75" fmla="*/ 137 h 712"/>
              <a:gd name="T76" fmla="*/ 28 w 617"/>
              <a:gd name="T77" fmla="*/ 121 h 712"/>
              <a:gd name="T78" fmla="*/ 75 w 617"/>
              <a:gd name="T79" fmla="*/ 128 h 712"/>
              <a:gd name="T80" fmla="*/ 100 w 617"/>
              <a:gd name="T81" fmla="*/ 138 h 712"/>
              <a:gd name="T82" fmla="*/ 117 w 617"/>
              <a:gd name="T83" fmla="*/ 137 h 712"/>
              <a:gd name="T84" fmla="*/ 136 w 617"/>
              <a:gd name="T85" fmla="*/ 148 h 712"/>
              <a:gd name="T86" fmla="*/ 148 w 617"/>
              <a:gd name="T87" fmla="*/ 134 h 712"/>
              <a:gd name="T88" fmla="*/ 165 w 617"/>
              <a:gd name="T89" fmla="*/ 145 h 712"/>
              <a:gd name="T90" fmla="*/ 187 w 617"/>
              <a:gd name="T91" fmla="*/ 167 h 712"/>
              <a:gd name="T92" fmla="*/ 211 w 617"/>
              <a:gd name="T93" fmla="*/ 161 h 712"/>
              <a:gd name="T94" fmla="*/ 215 w 617"/>
              <a:gd name="T95" fmla="*/ 147 h 712"/>
              <a:gd name="T96" fmla="*/ 224 w 617"/>
              <a:gd name="T97" fmla="*/ 128 h 712"/>
              <a:gd name="T98" fmla="*/ 237 w 617"/>
              <a:gd name="T99" fmla="*/ 120 h 712"/>
              <a:gd name="T100" fmla="*/ 255 w 617"/>
              <a:gd name="T101" fmla="*/ 115 h 712"/>
              <a:gd name="T102" fmla="*/ 282 w 617"/>
              <a:gd name="T103" fmla="*/ 122 h 712"/>
              <a:gd name="T104" fmla="*/ 300 w 617"/>
              <a:gd name="T105" fmla="*/ 121 h 712"/>
              <a:gd name="T106" fmla="*/ 317 w 617"/>
              <a:gd name="T107" fmla="*/ 108 h 712"/>
              <a:gd name="T108" fmla="*/ 337 w 617"/>
              <a:gd name="T109" fmla="*/ 106 h 712"/>
              <a:gd name="T110" fmla="*/ 352 w 617"/>
              <a:gd name="T111" fmla="*/ 86 h 712"/>
              <a:gd name="T112" fmla="*/ 364 w 617"/>
              <a:gd name="T113" fmla="*/ 80 h 712"/>
              <a:gd name="T114" fmla="*/ 382 w 617"/>
              <a:gd name="T115" fmla="*/ 82 h 712"/>
              <a:gd name="T116" fmla="*/ 404 w 617"/>
              <a:gd name="T117" fmla="*/ 69 h 712"/>
              <a:gd name="T118" fmla="*/ 423 w 617"/>
              <a:gd name="T119" fmla="*/ 53 h 712"/>
              <a:gd name="T120" fmla="*/ 440 w 617"/>
              <a:gd name="T121" fmla="*/ 33 h 712"/>
              <a:gd name="T122" fmla="*/ 426 w 617"/>
              <a:gd name="T123" fmla="*/ 6 h 712"/>
              <a:gd name="T124" fmla="*/ 455 w 617"/>
              <a:gd name="T125" fmla="*/ 9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7" h="712">
                <a:moveTo>
                  <a:pt x="481" y="1"/>
                </a:moveTo>
                <a:lnTo>
                  <a:pt x="481" y="1"/>
                </a:lnTo>
                <a:lnTo>
                  <a:pt x="481" y="2"/>
                </a:lnTo>
                <a:lnTo>
                  <a:pt x="481" y="2"/>
                </a:lnTo>
                <a:lnTo>
                  <a:pt x="481" y="2"/>
                </a:lnTo>
                <a:lnTo>
                  <a:pt x="481" y="3"/>
                </a:lnTo>
                <a:lnTo>
                  <a:pt x="481" y="3"/>
                </a:lnTo>
                <a:lnTo>
                  <a:pt x="482" y="3"/>
                </a:lnTo>
                <a:lnTo>
                  <a:pt x="483" y="4"/>
                </a:lnTo>
                <a:lnTo>
                  <a:pt x="483" y="4"/>
                </a:lnTo>
                <a:lnTo>
                  <a:pt x="484" y="4"/>
                </a:lnTo>
                <a:lnTo>
                  <a:pt x="485" y="4"/>
                </a:lnTo>
                <a:lnTo>
                  <a:pt x="485" y="4"/>
                </a:lnTo>
                <a:lnTo>
                  <a:pt x="486" y="3"/>
                </a:lnTo>
                <a:lnTo>
                  <a:pt x="486" y="3"/>
                </a:lnTo>
                <a:lnTo>
                  <a:pt x="486" y="3"/>
                </a:lnTo>
                <a:lnTo>
                  <a:pt x="486" y="2"/>
                </a:lnTo>
                <a:lnTo>
                  <a:pt x="487" y="2"/>
                </a:lnTo>
                <a:lnTo>
                  <a:pt x="487" y="2"/>
                </a:lnTo>
                <a:lnTo>
                  <a:pt x="487" y="2"/>
                </a:lnTo>
                <a:lnTo>
                  <a:pt x="487" y="3"/>
                </a:lnTo>
                <a:lnTo>
                  <a:pt x="487" y="4"/>
                </a:lnTo>
                <a:lnTo>
                  <a:pt x="487" y="4"/>
                </a:lnTo>
                <a:lnTo>
                  <a:pt x="487" y="5"/>
                </a:lnTo>
                <a:lnTo>
                  <a:pt x="488" y="5"/>
                </a:lnTo>
                <a:lnTo>
                  <a:pt x="488" y="5"/>
                </a:lnTo>
                <a:lnTo>
                  <a:pt x="488" y="6"/>
                </a:lnTo>
                <a:lnTo>
                  <a:pt x="489" y="6"/>
                </a:lnTo>
                <a:lnTo>
                  <a:pt x="489" y="7"/>
                </a:lnTo>
                <a:lnTo>
                  <a:pt x="490" y="7"/>
                </a:lnTo>
                <a:lnTo>
                  <a:pt x="490" y="8"/>
                </a:lnTo>
                <a:lnTo>
                  <a:pt x="491" y="9"/>
                </a:lnTo>
                <a:lnTo>
                  <a:pt x="491" y="10"/>
                </a:lnTo>
                <a:lnTo>
                  <a:pt x="491" y="10"/>
                </a:lnTo>
                <a:lnTo>
                  <a:pt x="491" y="12"/>
                </a:lnTo>
                <a:lnTo>
                  <a:pt x="491" y="12"/>
                </a:lnTo>
                <a:lnTo>
                  <a:pt x="491" y="12"/>
                </a:lnTo>
                <a:lnTo>
                  <a:pt x="491" y="13"/>
                </a:lnTo>
                <a:lnTo>
                  <a:pt x="491" y="13"/>
                </a:lnTo>
                <a:lnTo>
                  <a:pt x="492" y="13"/>
                </a:lnTo>
                <a:lnTo>
                  <a:pt x="492" y="13"/>
                </a:lnTo>
                <a:lnTo>
                  <a:pt x="493" y="13"/>
                </a:lnTo>
                <a:lnTo>
                  <a:pt x="493" y="13"/>
                </a:lnTo>
                <a:lnTo>
                  <a:pt x="494" y="13"/>
                </a:lnTo>
                <a:lnTo>
                  <a:pt x="495" y="14"/>
                </a:lnTo>
                <a:lnTo>
                  <a:pt x="495" y="14"/>
                </a:lnTo>
                <a:lnTo>
                  <a:pt x="495" y="15"/>
                </a:lnTo>
                <a:lnTo>
                  <a:pt x="495" y="14"/>
                </a:lnTo>
                <a:lnTo>
                  <a:pt x="496" y="15"/>
                </a:lnTo>
                <a:lnTo>
                  <a:pt x="496" y="15"/>
                </a:lnTo>
                <a:lnTo>
                  <a:pt x="495" y="15"/>
                </a:lnTo>
                <a:lnTo>
                  <a:pt x="496" y="15"/>
                </a:lnTo>
                <a:lnTo>
                  <a:pt x="496" y="16"/>
                </a:lnTo>
                <a:lnTo>
                  <a:pt x="496" y="16"/>
                </a:lnTo>
                <a:lnTo>
                  <a:pt x="496" y="16"/>
                </a:lnTo>
                <a:lnTo>
                  <a:pt x="496" y="16"/>
                </a:lnTo>
                <a:lnTo>
                  <a:pt x="497" y="17"/>
                </a:lnTo>
                <a:lnTo>
                  <a:pt x="497" y="17"/>
                </a:lnTo>
                <a:lnTo>
                  <a:pt x="498" y="18"/>
                </a:lnTo>
                <a:lnTo>
                  <a:pt x="498" y="18"/>
                </a:lnTo>
                <a:lnTo>
                  <a:pt x="498" y="18"/>
                </a:lnTo>
                <a:lnTo>
                  <a:pt x="499" y="18"/>
                </a:lnTo>
                <a:lnTo>
                  <a:pt x="499" y="19"/>
                </a:lnTo>
                <a:lnTo>
                  <a:pt x="500" y="19"/>
                </a:lnTo>
                <a:lnTo>
                  <a:pt x="500" y="19"/>
                </a:lnTo>
                <a:lnTo>
                  <a:pt x="500" y="19"/>
                </a:lnTo>
                <a:lnTo>
                  <a:pt x="500" y="19"/>
                </a:lnTo>
                <a:lnTo>
                  <a:pt x="501" y="19"/>
                </a:lnTo>
                <a:lnTo>
                  <a:pt x="501" y="19"/>
                </a:lnTo>
                <a:lnTo>
                  <a:pt x="502" y="19"/>
                </a:lnTo>
                <a:lnTo>
                  <a:pt x="502" y="20"/>
                </a:lnTo>
                <a:lnTo>
                  <a:pt x="501" y="20"/>
                </a:lnTo>
                <a:lnTo>
                  <a:pt x="501" y="21"/>
                </a:lnTo>
                <a:lnTo>
                  <a:pt x="501" y="21"/>
                </a:lnTo>
                <a:lnTo>
                  <a:pt x="502" y="21"/>
                </a:lnTo>
                <a:lnTo>
                  <a:pt x="501" y="22"/>
                </a:lnTo>
                <a:lnTo>
                  <a:pt x="500" y="22"/>
                </a:lnTo>
                <a:lnTo>
                  <a:pt x="501" y="22"/>
                </a:lnTo>
                <a:lnTo>
                  <a:pt x="501" y="22"/>
                </a:lnTo>
                <a:lnTo>
                  <a:pt x="502" y="23"/>
                </a:lnTo>
                <a:lnTo>
                  <a:pt x="502" y="23"/>
                </a:lnTo>
                <a:lnTo>
                  <a:pt x="501" y="24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6"/>
                </a:lnTo>
                <a:lnTo>
                  <a:pt x="501" y="26"/>
                </a:lnTo>
                <a:lnTo>
                  <a:pt x="502" y="28"/>
                </a:lnTo>
                <a:lnTo>
                  <a:pt x="502" y="29"/>
                </a:lnTo>
                <a:lnTo>
                  <a:pt x="502" y="29"/>
                </a:lnTo>
                <a:lnTo>
                  <a:pt x="502" y="30"/>
                </a:lnTo>
                <a:lnTo>
                  <a:pt x="502" y="30"/>
                </a:lnTo>
                <a:lnTo>
                  <a:pt x="502" y="31"/>
                </a:lnTo>
                <a:lnTo>
                  <a:pt x="503" y="31"/>
                </a:lnTo>
                <a:lnTo>
                  <a:pt x="503" y="31"/>
                </a:lnTo>
                <a:lnTo>
                  <a:pt x="502" y="32"/>
                </a:lnTo>
                <a:lnTo>
                  <a:pt x="502" y="32"/>
                </a:lnTo>
                <a:lnTo>
                  <a:pt x="502" y="32"/>
                </a:lnTo>
                <a:lnTo>
                  <a:pt x="502" y="32"/>
                </a:lnTo>
                <a:lnTo>
                  <a:pt x="502" y="32"/>
                </a:lnTo>
                <a:lnTo>
                  <a:pt x="502" y="33"/>
                </a:lnTo>
                <a:lnTo>
                  <a:pt x="502" y="33"/>
                </a:lnTo>
                <a:lnTo>
                  <a:pt x="502" y="34"/>
                </a:lnTo>
                <a:lnTo>
                  <a:pt x="502" y="34"/>
                </a:lnTo>
                <a:lnTo>
                  <a:pt x="502" y="34"/>
                </a:lnTo>
                <a:lnTo>
                  <a:pt x="502" y="35"/>
                </a:lnTo>
                <a:lnTo>
                  <a:pt x="502" y="35"/>
                </a:lnTo>
                <a:lnTo>
                  <a:pt x="502" y="35"/>
                </a:lnTo>
                <a:lnTo>
                  <a:pt x="502" y="35"/>
                </a:lnTo>
                <a:lnTo>
                  <a:pt x="502" y="36"/>
                </a:lnTo>
                <a:lnTo>
                  <a:pt x="501" y="36"/>
                </a:lnTo>
                <a:lnTo>
                  <a:pt x="501" y="36"/>
                </a:lnTo>
                <a:lnTo>
                  <a:pt x="501" y="37"/>
                </a:lnTo>
                <a:lnTo>
                  <a:pt x="501" y="37"/>
                </a:lnTo>
                <a:lnTo>
                  <a:pt x="500" y="38"/>
                </a:lnTo>
                <a:lnTo>
                  <a:pt x="500" y="38"/>
                </a:lnTo>
                <a:lnTo>
                  <a:pt x="500" y="39"/>
                </a:lnTo>
                <a:lnTo>
                  <a:pt x="500" y="39"/>
                </a:lnTo>
                <a:lnTo>
                  <a:pt x="500" y="40"/>
                </a:lnTo>
                <a:lnTo>
                  <a:pt x="500" y="40"/>
                </a:lnTo>
                <a:lnTo>
                  <a:pt x="500" y="41"/>
                </a:lnTo>
                <a:lnTo>
                  <a:pt x="500" y="41"/>
                </a:lnTo>
                <a:lnTo>
                  <a:pt x="500" y="42"/>
                </a:lnTo>
                <a:lnTo>
                  <a:pt x="500" y="42"/>
                </a:lnTo>
                <a:lnTo>
                  <a:pt x="500" y="42"/>
                </a:lnTo>
                <a:lnTo>
                  <a:pt x="500" y="43"/>
                </a:lnTo>
                <a:lnTo>
                  <a:pt x="500" y="43"/>
                </a:lnTo>
                <a:lnTo>
                  <a:pt x="499" y="44"/>
                </a:lnTo>
                <a:lnTo>
                  <a:pt x="499" y="45"/>
                </a:lnTo>
                <a:lnTo>
                  <a:pt x="499" y="46"/>
                </a:lnTo>
                <a:lnTo>
                  <a:pt x="498" y="46"/>
                </a:lnTo>
                <a:lnTo>
                  <a:pt x="498" y="46"/>
                </a:lnTo>
                <a:lnTo>
                  <a:pt x="498" y="46"/>
                </a:lnTo>
                <a:lnTo>
                  <a:pt x="498" y="47"/>
                </a:lnTo>
                <a:lnTo>
                  <a:pt x="498" y="47"/>
                </a:lnTo>
                <a:lnTo>
                  <a:pt x="498" y="48"/>
                </a:lnTo>
                <a:lnTo>
                  <a:pt x="498" y="48"/>
                </a:lnTo>
                <a:lnTo>
                  <a:pt x="498" y="48"/>
                </a:lnTo>
                <a:lnTo>
                  <a:pt x="498" y="48"/>
                </a:lnTo>
                <a:lnTo>
                  <a:pt x="498" y="48"/>
                </a:lnTo>
                <a:lnTo>
                  <a:pt x="497" y="49"/>
                </a:lnTo>
                <a:lnTo>
                  <a:pt x="497" y="49"/>
                </a:lnTo>
                <a:lnTo>
                  <a:pt x="497" y="50"/>
                </a:lnTo>
                <a:lnTo>
                  <a:pt x="497" y="50"/>
                </a:lnTo>
                <a:lnTo>
                  <a:pt x="497" y="51"/>
                </a:lnTo>
                <a:lnTo>
                  <a:pt x="497" y="51"/>
                </a:lnTo>
                <a:lnTo>
                  <a:pt x="498" y="51"/>
                </a:lnTo>
                <a:lnTo>
                  <a:pt x="498" y="51"/>
                </a:lnTo>
                <a:lnTo>
                  <a:pt x="498" y="52"/>
                </a:lnTo>
                <a:lnTo>
                  <a:pt x="498" y="52"/>
                </a:lnTo>
                <a:lnTo>
                  <a:pt x="498" y="53"/>
                </a:lnTo>
                <a:lnTo>
                  <a:pt x="498" y="53"/>
                </a:lnTo>
                <a:lnTo>
                  <a:pt x="498" y="53"/>
                </a:lnTo>
                <a:lnTo>
                  <a:pt x="498" y="54"/>
                </a:lnTo>
                <a:lnTo>
                  <a:pt x="498" y="54"/>
                </a:lnTo>
                <a:lnTo>
                  <a:pt x="498" y="55"/>
                </a:lnTo>
                <a:lnTo>
                  <a:pt x="498" y="55"/>
                </a:lnTo>
                <a:lnTo>
                  <a:pt x="498" y="56"/>
                </a:lnTo>
                <a:lnTo>
                  <a:pt x="497" y="56"/>
                </a:lnTo>
                <a:lnTo>
                  <a:pt x="497" y="57"/>
                </a:lnTo>
                <a:lnTo>
                  <a:pt x="497" y="57"/>
                </a:lnTo>
                <a:lnTo>
                  <a:pt x="497" y="57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8" y="59"/>
                </a:lnTo>
                <a:lnTo>
                  <a:pt x="498" y="59"/>
                </a:lnTo>
                <a:lnTo>
                  <a:pt x="498" y="59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6" y="61"/>
                </a:lnTo>
                <a:lnTo>
                  <a:pt x="496" y="62"/>
                </a:lnTo>
                <a:lnTo>
                  <a:pt x="496" y="62"/>
                </a:lnTo>
                <a:lnTo>
                  <a:pt x="495" y="62"/>
                </a:lnTo>
                <a:lnTo>
                  <a:pt x="495" y="63"/>
                </a:lnTo>
                <a:lnTo>
                  <a:pt x="494" y="63"/>
                </a:lnTo>
                <a:lnTo>
                  <a:pt x="494" y="64"/>
                </a:lnTo>
                <a:lnTo>
                  <a:pt x="493" y="64"/>
                </a:lnTo>
                <a:lnTo>
                  <a:pt x="493" y="65"/>
                </a:lnTo>
                <a:lnTo>
                  <a:pt x="493" y="65"/>
                </a:lnTo>
                <a:lnTo>
                  <a:pt x="494" y="66"/>
                </a:lnTo>
                <a:lnTo>
                  <a:pt x="494" y="66"/>
                </a:lnTo>
                <a:lnTo>
                  <a:pt x="494" y="67"/>
                </a:lnTo>
                <a:lnTo>
                  <a:pt x="493" y="67"/>
                </a:lnTo>
                <a:lnTo>
                  <a:pt x="493" y="68"/>
                </a:lnTo>
                <a:lnTo>
                  <a:pt x="494" y="68"/>
                </a:lnTo>
                <a:lnTo>
                  <a:pt x="494" y="69"/>
                </a:lnTo>
                <a:lnTo>
                  <a:pt x="493" y="69"/>
                </a:lnTo>
                <a:lnTo>
                  <a:pt x="493" y="69"/>
                </a:lnTo>
                <a:lnTo>
                  <a:pt x="492" y="70"/>
                </a:lnTo>
                <a:lnTo>
                  <a:pt x="492" y="70"/>
                </a:lnTo>
                <a:lnTo>
                  <a:pt x="491" y="70"/>
                </a:lnTo>
                <a:lnTo>
                  <a:pt x="491" y="70"/>
                </a:lnTo>
                <a:lnTo>
                  <a:pt x="490" y="70"/>
                </a:lnTo>
                <a:lnTo>
                  <a:pt x="490" y="70"/>
                </a:lnTo>
                <a:lnTo>
                  <a:pt x="490" y="70"/>
                </a:lnTo>
                <a:lnTo>
                  <a:pt x="489" y="70"/>
                </a:lnTo>
                <a:lnTo>
                  <a:pt x="488" y="70"/>
                </a:lnTo>
                <a:lnTo>
                  <a:pt x="488" y="70"/>
                </a:lnTo>
                <a:lnTo>
                  <a:pt x="488" y="71"/>
                </a:lnTo>
                <a:lnTo>
                  <a:pt x="487" y="71"/>
                </a:lnTo>
                <a:lnTo>
                  <a:pt x="487" y="71"/>
                </a:lnTo>
                <a:lnTo>
                  <a:pt x="487" y="71"/>
                </a:lnTo>
                <a:lnTo>
                  <a:pt x="487" y="72"/>
                </a:lnTo>
                <a:lnTo>
                  <a:pt x="487" y="72"/>
                </a:lnTo>
                <a:lnTo>
                  <a:pt x="488" y="72"/>
                </a:lnTo>
                <a:lnTo>
                  <a:pt x="488" y="73"/>
                </a:lnTo>
                <a:lnTo>
                  <a:pt x="487" y="73"/>
                </a:lnTo>
                <a:lnTo>
                  <a:pt x="487" y="72"/>
                </a:lnTo>
                <a:lnTo>
                  <a:pt x="487" y="72"/>
                </a:lnTo>
                <a:lnTo>
                  <a:pt x="486" y="72"/>
                </a:lnTo>
                <a:lnTo>
                  <a:pt x="486" y="72"/>
                </a:lnTo>
                <a:lnTo>
                  <a:pt x="486" y="73"/>
                </a:lnTo>
                <a:lnTo>
                  <a:pt x="486" y="73"/>
                </a:lnTo>
                <a:lnTo>
                  <a:pt x="486" y="74"/>
                </a:lnTo>
                <a:lnTo>
                  <a:pt x="486" y="74"/>
                </a:lnTo>
                <a:lnTo>
                  <a:pt x="486" y="74"/>
                </a:lnTo>
                <a:lnTo>
                  <a:pt x="486" y="73"/>
                </a:lnTo>
                <a:lnTo>
                  <a:pt x="486" y="73"/>
                </a:lnTo>
                <a:lnTo>
                  <a:pt x="485" y="73"/>
                </a:lnTo>
                <a:lnTo>
                  <a:pt x="485" y="73"/>
                </a:lnTo>
                <a:lnTo>
                  <a:pt x="485" y="74"/>
                </a:lnTo>
                <a:lnTo>
                  <a:pt x="485" y="74"/>
                </a:lnTo>
                <a:lnTo>
                  <a:pt x="485" y="74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5" y="76"/>
                </a:lnTo>
                <a:lnTo>
                  <a:pt x="485" y="76"/>
                </a:lnTo>
                <a:lnTo>
                  <a:pt x="485" y="77"/>
                </a:lnTo>
                <a:lnTo>
                  <a:pt x="485" y="78"/>
                </a:lnTo>
                <a:lnTo>
                  <a:pt x="485" y="79"/>
                </a:lnTo>
                <a:lnTo>
                  <a:pt x="485" y="79"/>
                </a:lnTo>
                <a:lnTo>
                  <a:pt x="485" y="80"/>
                </a:lnTo>
                <a:lnTo>
                  <a:pt x="485" y="80"/>
                </a:lnTo>
                <a:lnTo>
                  <a:pt x="486" y="80"/>
                </a:lnTo>
                <a:lnTo>
                  <a:pt x="486" y="80"/>
                </a:lnTo>
                <a:lnTo>
                  <a:pt x="486" y="80"/>
                </a:lnTo>
                <a:lnTo>
                  <a:pt x="487" y="80"/>
                </a:lnTo>
                <a:lnTo>
                  <a:pt x="487" y="80"/>
                </a:lnTo>
                <a:lnTo>
                  <a:pt x="490" y="80"/>
                </a:lnTo>
                <a:lnTo>
                  <a:pt x="491" y="80"/>
                </a:lnTo>
                <a:lnTo>
                  <a:pt x="491" y="79"/>
                </a:lnTo>
                <a:lnTo>
                  <a:pt x="490" y="79"/>
                </a:lnTo>
                <a:lnTo>
                  <a:pt x="490" y="78"/>
                </a:lnTo>
                <a:lnTo>
                  <a:pt x="491" y="78"/>
                </a:lnTo>
                <a:lnTo>
                  <a:pt x="491" y="78"/>
                </a:lnTo>
                <a:lnTo>
                  <a:pt x="492" y="78"/>
                </a:lnTo>
                <a:lnTo>
                  <a:pt x="492" y="78"/>
                </a:lnTo>
                <a:lnTo>
                  <a:pt x="492" y="78"/>
                </a:lnTo>
                <a:lnTo>
                  <a:pt x="492" y="79"/>
                </a:lnTo>
                <a:lnTo>
                  <a:pt x="492" y="79"/>
                </a:lnTo>
                <a:lnTo>
                  <a:pt x="493" y="79"/>
                </a:lnTo>
                <a:lnTo>
                  <a:pt x="493" y="79"/>
                </a:lnTo>
                <a:lnTo>
                  <a:pt x="493" y="79"/>
                </a:lnTo>
                <a:lnTo>
                  <a:pt x="493" y="78"/>
                </a:lnTo>
                <a:lnTo>
                  <a:pt x="494" y="78"/>
                </a:lnTo>
                <a:lnTo>
                  <a:pt x="494" y="78"/>
                </a:lnTo>
                <a:lnTo>
                  <a:pt x="494" y="79"/>
                </a:lnTo>
                <a:lnTo>
                  <a:pt x="495" y="79"/>
                </a:lnTo>
                <a:lnTo>
                  <a:pt x="495" y="79"/>
                </a:lnTo>
                <a:lnTo>
                  <a:pt x="494" y="79"/>
                </a:lnTo>
                <a:lnTo>
                  <a:pt x="494" y="80"/>
                </a:lnTo>
                <a:lnTo>
                  <a:pt x="494" y="80"/>
                </a:lnTo>
                <a:lnTo>
                  <a:pt x="494" y="81"/>
                </a:lnTo>
                <a:lnTo>
                  <a:pt x="495" y="81"/>
                </a:lnTo>
                <a:lnTo>
                  <a:pt x="495" y="81"/>
                </a:lnTo>
                <a:lnTo>
                  <a:pt x="496" y="81"/>
                </a:lnTo>
                <a:lnTo>
                  <a:pt x="496" y="81"/>
                </a:lnTo>
                <a:lnTo>
                  <a:pt x="496" y="81"/>
                </a:lnTo>
                <a:lnTo>
                  <a:pt x="497" y="81"/>
                </a:lnTo>
                <a:lnTo>
                  <a:pt x="497" y="81"/>
                </a:lnTo>
                <a:lnTo>
                  <a:pt x="497" y="81"/>
                </a:lnTo>
                <a:lnTo>
                  <a:pt x="498" y="81"/>
                </a:lnTo>
                <a:lnTo>
                  <a:pt x="498" y="81"/>
                </a:lnTo>
                <a:lnTo>
                  <a:pt x="499" y="81"/>
                </a:lnTo>
                <a:lnTo>
                  <a:pt x="499" y="81"/>
                </a:lnTo>
                <a:lnTo>
                  <a:pt x="500" y="81"/>
                </a:lnTo>
                <a:lnTo>
                  <a:pt x="500" y="81"/>
                </a:lnTo>
                <a:lnTo>
                  <a:pt x="501" y="81"/>
                </a:lnTo>
                <a:lnTo>
                  <a:pt x="501" y="81"/>
                </a:lnTo>
                <a:lnTo>
                  <a:pt x="501" y="81"/>
                </a:lnTo>
                <a:lnTo>
                  <a:pt x="501" y="82"/>
                </a:lnTo>
                <a:lnTo>
                  <a:pt x="502" y="82"/>
                </a:lnTo>
                <a:lnTo>
                  <a:pt x="502" y="82"/>
                </a:lnTo>
                <a:lnTo>
                  <a:pt x="503" y="82"/>
                </a:lnTo>
                <a:lnTo>
                  <a:pt x="503" y="82"/>
                </a:lnTo>
                <a:lnTo>
                  <a:pt x="504" y="82"/>
                </a:lnTo>
                <a:lnTo>
                  <a:pt x="504" y="82"/>
                </a:lnTo>
                <a:lnTo>
                  <a:pt x="504" y="82"/>
                </a:lnTo>
                <a:lnTo>
                  <a:pt x="505" y="82"/>
                </a:lnTo>
                <a:lnTo>
                  <a:pt x="505" y="82"/>
                </a:lnTo>
                <a:lnTo>
                  <a:pt x="505" y="82"/>
                </a:lnTo>
                <a:lnTo>
                  <a:pt x="505" y="81"/>
                </a:lnTo>
                <a:lnTo>
                  <a:pt x="505" y="81"/>
                </a:lnTo>
                <a:lnTo>
                  <a:pt x="505" y="80"/>
                </a:lnTo>
                <a:lnTo>
                  <a:pt x="505" y="80"/>
                </a:lnTo>
                <a:lnTo>
                  <a:pt x="505" y="80"/>
                </a:lnTo>
                <a:lnTo>
                  <a:pt x="505" y="80"/>
                </a:lnTo>
                <a:lnTo>
                  <a:pt x="506" y="80"/>
                </a:lnTo>
                <a:lnTo>
                  <a:pt x="506" y="80"/>
                </a:lnTo>
                <a:lnTo>
                  <a:pt x="506" y="80"/>
                </a:lnTo>
                <a:lnTo>
                  <a:pt x="507" y="81"/>
                </a:lnTo>
                <a:lnTo>
                  <a:pt x="507" y="81"/>
                </a:lnTo>
                <a:lnTo>
                  <a:pt x="508" y="81"/>
                </a:lnTo>
                <a:lnTo>
                  <a:pt x="508" y="81"/>
                </a:lnTo>
                <a:lnTo>
                  <a:pt x="508" y="81"/>
                </a:lnTo>
                <a:lnTo>
                  <a:pt x="508" y="81"/>
                </a:lnTo>
                <a:lnTo>
                  <a:pt x="508" y="82"/>
                </a:lnTo>
                <a:lnTo>
                  <a:pt x="509" y="82"/>
                </a:lnTo>
                <a:lnTo>
                  <a:pt x="509" y="82"/>
                </a:lnTo>
                <a:lnTo>
                  <a:pt x="509" y="82"/>
                </a:lnTo>
                <a:lnTo>
                  <a:pt x="509" y="82"/>
                </a:lnTo>
                <a:lnTo>
                  <a:pt x="509" y="82"/>
                </a:lnTo>
                <a:lnTo>
                  <a:pt x="509" y="82"/>
                </a:lnTo>
                <a:lnTo>
                  <a:pt x="510" y="82"/>
                </a:lnTo>
                <a:lnTo>
                  <a:pt x="510" y="82"/>
                </a:lnTo>
                <a:lnTo>
                  <a:pt x="511" y="82"/>
                </a:lnTo>
                <a:lnTo>
                  <a:pt x="511" y="83"/>
                </a:lnTo>
                <a:lnTo>
                  <a:pt x="510" y="83"/>
                </a:lnTo>
                <a:lnTo>
                  <a:pt x="510" y="84"/>
                </a:lnTo>
                <a:lnTo>
                  <a:pt x="511" y="84"/>
                </a:lnTo>
                <a:lnTo>
                  <a:pt x="511" y="84"/>
                </a:lnTo>
                <a:lnTo>
                  <a:pt x="511" y="84"/>
                </a:lnTo>
                <a:lnTo>
                  <a:pt x="512" y="84"/>
                </a:lnTo>
                <a:lnTo>
                  <a:pt x="512" y="83"/>
                </a:lnTo>
                <a:lnTo>
                  <a:pt x="512" y="83"/>
                </a:lnTo>
                <a:lnTo>
                  <a:pt x="512" y="82"/>
                </a:lnTo>
                <a:lnTo>
                  <a:pt x="513" y="82"/>
                </a:lnTo>
                <a:lnTo>
                  <a:pt x="513" y="82"/>
                </a:lnTo>
                <a:lnTo>
                  <a:pt x="514" y="83"/>
                </a:lnTo>
                <a:lnTo>
                  <a:pt x="514" y="82"/>
                </a:lnTo>
                <a:lnTo>
                  <a:pt x="514" y="82"/>
                </a:lnTo>
                <a:lnTo>
                  <a:pt x="515" y="82"/>
                </a:lnTo>
                <a:lnTo>
                  <a:pt x="515" y="82"/>
                </a:lnTo>
                <a:lnTo>
                  <a:pt x="515" y="82"/>
                </a:lnTo>
                <a:lnTo>
                  <a:pt x="515" y="82"/>
                </a:lnTo>
                <a:lnTo>
                  <a:pt x="515" y="82"/>
                </a:lnTo>
                <a:lnTo>
                  <a:pt x="516" y="82"/>
                </a:lnTo>
                <a:lnTo>
                  <a:pt x="516" y="83"/>
                </a:lnTo>
                <a:lnTo>
                  <a:pt x="516" y="83"/>
                </a:lnTo>
                <a:lnTo>
                  <a:pt x="516" y="83"/>
                </a:lnTo>
                <a:lnTo>
                  <a:pt x="516" y="83"/>
                </a:lnTo>
                <a:lnTo>
                  <a:pt x="516" y="84"/>
                </a:lnTo>
                <a:lnTo>
                  <a:pt x="515" y="84"/>
                </a:lnTo>
                <a:lnTo>
                  <a:pt x="515" y="84"/>
                </a:lnTo>
                <a:lnTo>
                  <a:pt x="516" y="84"/>
                </a:lnTo>
                <a:lnTo>
                  <a:pt x="516" y="85"/>
                </a:lnTo>
                <a:lnTo>
                  <a:pt x="516" y="85"/>
                </a:lnTo>
                <a:lnTo>
                  <a:pt x="517" y="85"/>
                </a:lnTo>
                <a:lnTo>
                  <a:pt x="517" y="85"/>
                </a:lnTo>
                <a:lnTo>
                  <a:pt x="517" y="85"/>
                </a:lnTo>
                <a:lnTo>
                  <a:pt x="517" y="85"/>
                </a:lnTo>
                <a:lnTo>
                  <a:pt x="518" y="85"/>
                </a:lnTo>
                <a:lnTo>
                  <a:pt x="518" y="85"/>
                </a:lnTo>
                <a:lnTo>
                  <a:pt x="519" y="85"/>
                </a:lnTo>
                <a:lnTo>
                  <a:pt x="519" y="84"/>
                </a:lnTo>
                <a:lnTo>
                  <a:pt x="519" y="85"/>
                </a:lnTo>
                <a:lnTo>
                  <a:pt x="519" y="85"/>
                </a:lnTo>
                <a:lnTo>
                  <a:pt x="520" y="85"/>
                </a:lnTo>
                <a:lnTo>
                  <a:pt x="520" y="85"/>
                </a:lnTo>
                <a:lnTo>
                  <a:pt x="520" y="85"/>
                </a:lnTo>
                <a:lnTo>
                  <a:pt x="521" y="85"/>
                </a:lnTo>
                <a:lnTo>
                  <a:pt x="521" y="85"/>
                </a:lnTo>
                <a:lnTo>
                  <a:pt x="522" y="85"/>
                </a:lnTo>
                <a:lnTo>
                  <a:pt x="522" y="84"/>
                </a:lnTo>
                <a:lnTo>
                  <a:pt x="522" y="84"/>
                </a:lnTo>
                <a:lnTo>
                  <a:pt x="522" y="83"/>
                </a:lnTo>
                <a:lnTo>
                  <a:pt x="522" y="83"/>
                </a:lnTo>
                <a:lnTo>
                  <a:pt x="523" y="83"/>
                </a:lnTo>
                <a:lnTo>
                  <a:pt x="523" y="84"/>
                </a:lnTo>
                <a:lnTo>
                  <a:pt x="523" y="84"/>
                </a:lnTo>
                <a:lnTo>
                  <a:pt x="523" y="85"/>
                </a:lnTo>
                <a:lnTo>
                  <a:pt x="523" y="85"/>
                </a:lnTo>
                <a:lnTo>
                  <a:pt x="523" y="85"/>
                </a:lnTo>
                <a:lnTo>
                  <a:pt x="524" y="85"/>
                </a:lnTo>
                <a:lnTo>
                  <a:pt x="524" y="85"/>
                </a:lnTo>
                <a:lnTo>
                  <a:pt x="525" y="85"/>
                </a:lnTo>
                <a:lnTo>
                  <a:pt x="525" y="86"/>
                </a:lnTo>
                <a:lnTo>
                  <a:pt x="524" y="86"/>
                </a:lnTo>
                <a:lnTo>
                  <a:pt x="524" y="86"/>
                </a:lnTo>
                <a:lnTo>
                  <a:pt x="525" y="86"/>
                </a:lnTo>
                <a:lnTo>
                  <a:pt x="525" y="86"/>
                </a:lnTo>
                <a:lnTo>
                  <a:pt x="525" y="86"/>
                </a:lnTo>
                <a:lnTo>
                  <a:pt x="526" y="86"/>
                </a:lnTo>
                <a:lnTo>
                  <a:pt x="526" y="87"/>
                </a:lnTo>
                <a:lnTo>
                  <a:pt x="526" y="87"/>
                </a:lnTo>
                <a:lnTo>
                  <a:pt x="526" y="88"/>
                </a:lnTo>
                <a:lnTo>
                  <a:pt x="527" y="88"/>
                </a:lnTo>
                <a:lnTo>
                  <a:pt x="527" y="88"/>
                </a:lnTo>
                <a:lnTo>
                  <a:pt x="528" y="88"/>
                </a:lnTo>
                <a:lnTo>
                  <a:pt x="528" y="88"/>
                </a:lnTo>
                <a:lnTo>
                  <a:pt x="529" y="88"/>
                </a:lnTo>
                <a:lnTo>
                  <a:pt x="529" y="89"/>
                </a:lnTo>
                <a:lnTo>
                  <a:pt x="530" y="89"/>
                </a:lnTo>
                <a:lnTo>
                  <a:pt x="530" y="89"/>
                </a:lnTo>
                <a:lnTo>
                  <a:pt x="530" y="90"/>
                </a:lnTo>
                <a:lnTo>
                  <a:pt x="530" y="90"/>
                </a:lnTo>
                <a:lnTo>
                  <a:pt x="531" y="90"/>
                </a:lnTo>
                <a:lnTo>
                  <a:pt x="531" y="90"/>
                </a:lnTo>
                <a:lnTo>
                  <a:pt x="531" y="91"/>
                </a:lnTo>
                <a:lnTo>
                  <a:pt x="531" y="91"/>
                </a:lnTo>
                <a:lnTo>
                  <a:pt x="531" y="91"/>
                </a:lnTo>
                <a:lnTo>
                  <a:pt x="531" y="92"/>
                </a:lnTo>
                <a:lnTo>
                  <a:pt x="532" y="92"/>
                </a:lnTo>
                <a:lnTo>
                  <a:pt x="532" y="92"/>
                </a:lnTo>
                <a:lnTo>
                  <a:pt x="533" y="92"/>
                </a:lnTo>
                <a:lnTo>
                  <a:pt x="533" y="93"/>
                </a:lnTo>
                <a:lnTo>
                  <a:pt x="533" y="92"/>
                </a:lnTo>
                <a:lnTo>
                  <a:pt x="534" y="92"/>
                </a:lnTo>
                <a:lnTo>
                  <a:pt x="534" y="92"/>
                </a:lnTo>
                <a:lnTo>
                  <a:pt x="535" y="93"/>
                </a:lnTo>
                <a:lnTo>
                  <a:pt x="536" y="93"/>
                </a:lnTo>
                <a:lnTo>
                  <a:pt x="536" y="93"/>
                </a:lnTo>
                <a:lnTo>
                  <a:pt x="535" y="93"/>
                </a:lnTo>
                <a:lnTo>
                  <a:pt x="535" y="93"/>
                </a:lnTo>
                <a:lnTo>
                  <a:pt x="535" y="93"/>
                </a:lnTo>
                <a:lnTo>
                  <a:pt x="534" y="94"/>
                </a:lnTo>
                <a:lnTo>
                  <a:pt x="535" y="94"/>
                </a:lnTo>
                <a:lnTo>
                  <a:pt x="535" y="95"/>
                </a:lnTo>
                <a:lnTo>
                  <a:pt x="535" y="95"/>
                </a:lnTo>
                <a:lnTo>
                  <a:pt x="535" y="96"/>
                </a:lnTo>
                <a:lnTo>
                  <a:pt x="535" y="96"/>
                </a:lnTo>
                <a:lnTo>
                  <a:pt x="534" y="97"/>
                </a:lnTo>
                <a:lnTo>
                  <a:pt x="534" y="97"/>
                </a:lnTo>
                <a:lnTo>
                  <a:pt x="534" y="97"/>
                </a:lnTo>
                <a:lnTo>
                  <a:pt x="533" y="97"/>
                </a:lnTo>
                <a:lnTo>
                  <a:pt x="533" y="98"/>
                </a:lnTo>
                <a:lnTo>
                  <a:pt x="533" y="98"/>
                </a:lnTo>
                <a:lnTo>
                  <a:pt x="532" y="99"/>
                </a:lnTo>
                <a:lnTo>
                  <a:pt x="532" y="99"/>
                </a:lnTo>
                <a:lnTo>
                  <a:pt x="532" y="100"/>
                </a:lnTo>
                <a:lnTo>
                  <a:pt x="532" y="100"/>
                </a:lnTo>
                <a:lnTo>
                  <a:pt x="532" y="101"/>
                </a:lnTo>
                <a:lnTo>
                  <a:pt x="532" y="101"/>
                </a:lnTo>
                <a:lnTo>
                  <a:pt x="532" y="100"/>
                </a:lnTo>
                <a:lnTo>
                  <a:pt x="531" y="100"/>
                </a:lnTo>
                <a:lnTo>
                  <a:pt x="531" y="101"/>
                </a:lnTo>
                <a:lnTo>
                  <a:pt x="531" y="101"/>
                </a:lnTo>
                <a:lnTo>
                  <a:pt x="531" y="101"/>
                </a:lnTo>
                <a:lnTo>
                  <a:pt x="531" y="102"/>
                </a:lnTo>
                <a:lnTo>
                  <a:pt x="530" y="102"/>
                </a:lnTo>
                <a:lnTo>
                  <a:pt x="530" y="102"/>
                </a:lnTo>
                <a:lnTo>
                  <a:pt x="529" y="102"/>
                </a:lnTo>
                <a:lnTo>
                  <a:pt x="530" y="102"/>
                </a:lnTo>
                <a:lnTo>
                  <a:pt x="530" y="103"/>
                </a:lnTo>
                <a:lnTo>
                  <a:pt x="530" y="103"/>
                </a:lnTo>
                <a:lnTo>
                  <a:pt x="530" y="104"/>
                </a:lnTo>
                <a:lnTo>
                  <a:pt x="530" y="104"/>
                </a:lnTo>
                <a:lnTo>
                  <a:pt x="531" y="104"/>
                </a:lnTo>
                <a:lnTo>
                  <a:pt x="531" y="103"/>
                </a:lnTo>
                <a:lnTo>
                  <a:pt x="531" y="103"/>
                </a:lnTo>
                <a:lnTo>
                  <a:pt x="531" y="104"/>
                </a:lnTo>
                <a:lnTo>
                  <a:pt x="532" y="104"/>
                </a:lnTo>
                <a:lnTo>
                  <a:pt x="531" y="104"/>
                </a:lnTo>
                <a:lnTo>
                  <a:pt x="531" y="105"/>
                </a:lnTo>
                <a:lnTo>
                  <a:pt x="531" y="105"/>
                </a:lnTo>
                <a:lnTo>
                  <a:pt x="530" y="106"/>
                </a:lnTo>
                <a:lnTo>
                  <a:pt x="529" y="107"/>
                </a:lnTo>
                <a:lnTo>
                  <a:pt x="529" y="108"/>
                </a:lnTo>
                <a:lnTo>
                  <a:pt x="529" y="108"/>
                </a:lnTo>
                <a:lnTo>
                  <a:pt x="529" y="109"/>
                </a:lnTo>
                <a:lnTo>
                  <a:pt x="529" y="109"/>
                </a:lnTo>
                <a:lnTo>
                  <a:pt x="529" y="110"/>
                </a:lnTo>
                <a:lnTo>
                  <a:pt x="529" y="110"/>
                </a:lnTo>
                <a:lnTo>
                  <a:pt x="529" y="111"/>
                </a:lnTo>
                <a:lnTo>
                  <a:pt x="530" y="111"/>
                </a:lnTo>
                <a:lnTo>
                  <a:pt x="530" y="112"/>
                </a:lnTo>
                <a:lnTo>
                  <a:pt x="530" y="112"/>
                </a:lnTo>
                <a:lnTo>
                  <a:pt x="531" y="112"/>
                </a:lnTo>
                <a:lnTo>
                  <a:pt x="530" y="112"/>
                </a:lnTo>
                <a:lnTo>
                  <a:pt x="530" y="113"/>
                </a:lnTo>
                <a:lnTo>
                  <a:pt x="530" y="113"/>
                </a:lnTo>
                <a:lnTo>
                  <a:pt x="531" y="114"/>
                </a:lnTo>
                <a:lnTo>
                  <a:pt x="531" y="114"/>
                </a:lnTo>
                <a:lnTo>
                  <a:pt x="531" y="115"/>
                </a:lnTo>
                <a:lnTo>
                  <a:pt x="532" y="115"/>
                </a:lnTo>
                <a:lnTo>
                  <a:pt x="532" y="115"/>
                </a:lnTo>
                <a:lnTo>
                  <a:pt x="533" y="115"/>
                </a:lnTo>
                <a:lnTo>
                  <a:pt x="533" y="116"/>
                </a:lnTo>
                <a:lnTo>
                  <a:pt x="534" y="116"/>
                </a:lnTo>
                <a:lnTo>
                  <a:pt x="534" y="116"/>
                </a:lnTo>
                <a:lnTo>
                  <a:pt x="534" y="116"/>
                </a:lnTo>
                <a:lnTo>
                  <a:pt x="535" y="116"/>
                </a:lnTo>
                <a:lnTo>
                  <a:pt x="535" y="116"/>
                </a:lnTo>
                <a:lnTo>
                  <a:pt x="536" y="116"/>
                </a:lnTo>
                <a:lnTo>
                  <a:pt x="536" y="116"/>
                </a:lnTo>
                <a:lnTo>
                  <a:pt x="536" y="116"/>
                </a:lnTo>
                <a:lnTo>
                  <a:pt x="537" y="116"/>
                </a:lnTo>
                <a:lnTo>
                  <a:pt x="537" y="116"/>
                </a:lnTo>
                <a:lnTo>
                  <a:pt x="538" y="116"/>
                </a:lnTo>
                <a:lnTo>
                  <a:pt x="539" y="117"/>
                </a:lnTo>
                <a:lnTo>
                  <a:pt x="539" y="117"/>
                </a:lnTo>
                <a:lnTo>
                  <a:pt x="540" y="117"/>
                </a:lnTo>
                <a:lnTo>
                  <a:pt x="540" y="117"/>
                </a:lnTo>
                <a:lnTo>
                  <a:pt x="540" y="117"/>
                </a:lnTo>
                <a:lnTo>
                  <a:pt x="541" y="117"/>
                </a:lnTo>
                <a:lnTo>
                  <a:pt x="541" y="118"/>
                </a:lnTo>
                <a:lnTo>
                  <a:pt x="541" y="118"/>
                </a:lnTo>
                <a:lnTo>
                  <a:pt x="541" y="118"/>
                </a:lnTo>
                <a:lnTo>
                  <a:pt x="541" y="119"/>
                </a:lnTo>
                <a:lnTo>
                  <a:pt x="541" y="119"/>
                </a:lnTo>
                <a:lnTo>
                  <a:pt x="541" y="119"/>
                </a:lnTo>
                <a:lnTo>
                  <a:pt x="541" y="120"/>
                </a:lnTo>
                <a:lnTo>
                  <a:pt x="540" y="120"/>
                </a:lnTo>
                <a:lnTo>
                  <a:pt x="540" y="120"/>
                </a:lnTo>
                <a:lnTo>
                  <a:pt x="540" y="121"/>
                </a:lnTo>
                <a:lnTo>
                  <a:pt x="540" y="122"/>
                </a:lnTo>
                <a:lnTo>
                  <a:pt x="539" y="122"/>
                </a:lnTo>
                <a:lnTo>
                  <a:pt x="539" y="122"/>
                </a:lnTo>
                <a:lnTo>
                  <a:pt x="539" y="123"/>
                </a:lnTo>
                <a:lnTo>
                  <a:pt x="538" y="123"/>
                </a:lnTo>
                <a:lnTo>
                  <a:pt x="538" y="123"/>
                </a:lnTo>
                <a:lnTo>
                  <a:pt x="538" y="124"/>
                </a:lnTo>
                <a:lnTo>
                  <a:pt x="538" y="124"/>
                </a:lnTo>
                <a:lnTo>
                  <a:pt x="538" y="125"/>
                </a:lnTo>
                <a:lnTo>
                  <a:pt x="538" y="125"/>
                </a:lnTo>
                <a:lnTo>
                  <a:pt x="539" y="125"/>
                </a:lnTo>
                <a:lnTo>
                  <a:pt x="539" y="125"/>
                </a:lnTo>
                <a:lnTo>
                  <a:pt x="539" y="125"/>
                </a:lnTo>
                <a:lnTo>
                  <a:pt x="539" y="126"/>
                </a:lnTo>
                <a:lnTo>
                  <a:pt x="540" y="126"/>
                </a:lnTo>
                <a:lnTo>
                  <a:pt x="540" y="126"/>
                </a:lnTo>
                <a:lnTo>
                  <a:pt x="540" y="126"/>
                </a:lnTo>
                <a:lnTo>
                  <a:pt x="541" y="127"/>
                </a:lnTo>
                <a:lnTo>
                  <a:pt x="541" y="126"/>
                </a:lnTo>
                <a:lnTo>
                  <a:pt x="541" y="126"/>
                </a:lnTo>
                <a:lnTo>
                  <a:pt x="542" y="126"/>
                </a:lnTo>
                <a:lnTo>
                  <a:pt x="542" y="127"/>
                </a:lnTo>
                <a:lnTo>
                  <a:pt x="541" y="127"/>
                </a:lnTo>
                <a:lnTo>
                  <a:pt x="541" y="127"/>
                </a:lnTo>
                <a:lnTo>
                  <a:pt x="542" y="127"/>
                </a:lnTo>
                <a:lnTo>
                  <a:pt x="542" y="128"/>
                </a:lnTo>
                <a:lnTo>
                  <a:pt x="542" y="128"/>
                </a:lnTo>
                <a:lnTo>
                  <a:pt x="543" y="128"/>
                </a:lnTo>
                <a:lnTo>
                  <a:pt x="543" y="128"/>
                </a:lnTo>
                <a:lnTo>
                  <a:pt x="543" y="129"/>
                </a:lnTo>
                <a:lnTo>
                  <a:pt x="543" y="129"/>
                </a:lnTo>
                <a:lnTo>
                  <a:pt x="543" y="130"/>
                </a:lnTo>
                <a:lnTo>
                  <a:pt x="543" y="130"/>
                </a:lnTo>
                <a:lnTo>
                  <a:pt x="543" y="130"/>
                </a:lnTo>
                <a:lnTo>
                  <a:pt x="543" y="130"/>
                </a:lnTo>
                <a:lnTo>
                  <a:pt x="543" y="130"/>
                </a:lnTo>
                <a:lnTo>
                  <a:pt x="542" y="130"/>
                </a:lnTo>
                <a:lnTo>
                  <a:pt x="542" y="130"/>
                </a:lnTo>
                <a:lnTo>
                  <a:pt x="543" y="131"/>
                </a:lnTo>
                <a:lnTo>
                  <a:pt x="543" y="131"/>
                </a:lnTo>
                <a:lnTo>
                  <a:pt x="543" y="131"/>
                </a:lnTo>
                <a:lnTo>
                  <a:pt x="544" y="130"/>
                </a:lnTo>
                <a:lnTo>
                  <a:pt x="544" y="130"/>
                </a:lnTo>
                <a:lnTo>
                  <a:pt x="544" y="131"/>
                </a:lnTo>
                <a:lnTo>
                  <a:pt x="544" y="131"/>
                </a:lnTo>
                <a:lnTo>
                  <a:pt x="544" y="132"/>
                </a:lnTo>
                <a:lnTo>
                  <a:pt x="544" y="132"/>
                </a:lnTo>
                <a:lnTo>
                  <a:pt x="544" y="132"/>
                </a:lnTo>
                <a:lnTo>
                  <a:pt x="544" y="132"/>
                </a:lnTo>
                <a:lnTo>
                  <a:pt x="545" y="132"/>
                </a:lnTo>
                <a:lnTo>
                  <a:pt x="545" y="132"/>
                </a:lnTo>
                <a:lnTo>
                  <a:pt x="545" y="132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46" y="132"/>
                </a:lnTo>
                <a:lnTo>
                  <a:pt x="546" y="133"/>
                </a:lnTo>
                <a:lnTo>
                  <a:pt x="546" y="133"/>
                </a:lnTo>
                <a:lnTo>
                  <a:pt x="545" y="133"/>
                </a:lnTo>
                <a:lnTo>
                  <a:pt x="545" y="133"/>
                </a:lnTo>
                <a:lnTo>
                  <a:pt x="544" y="134"/>
                </a:lnTo>
                <a:lnTo>
                  <a:pt x="544" y="134"/>
                </a:lnTo>
                <a:lnTo>
                  <a:pt x="544" y="135"/>
                </a:lnTo>
                <a:lnTo>
                  <a:pt x="545" y="135"/>
                </a:lnTo>
                <a:lnTo>
                  <a:pt x="546" y="135"/>
                </a:lnTo>
                <a:lnTo>
                  <a:pt x="546" y="135"/>
                </a:lnTo>
                <a:lnTo>
                  <a:pt x="546" y="136"/>
                </a:lnTo>
                <a:lnTo>
                  <a:pt x="546" y="136"/>
                </a:lnTo>
                <a:lnTo>
                  <a:pt x="546" y="135"/>
                </a:lnTo>
                <a:lnTo>
                  <a:pt x="546" y="135"/>
                </a:lnTo>
                <a:lnTo>
                  <a:pt x="547" y="134"/>
                </a:lnTo>
                <a:lnTo>
                  <a:pt x="547" y="134"/>
                </a:lnTo>
                <a:lnTo>
                  <a:pt x="548" y="134"/>
                </a:lnTo>
                <a:lnTo>
                  <a:pt x="548" y="134"/>
                </a:lnTo>
                <a:lnTo>
                  <a:pt x="549" y="134"/>
                </a:lnTo>
                <a:lnTo>
                  <a:pt x="549" y="135"/>
                </a:lnTo>
                <a:lnTo>
                  <a:pt x="549" y="135"/>
                </a:lnTo>
                <a:lnTo>
                  <a:pt x="550" y="135"/>
                </a:lnTo>
                <a:lnTo>
                  <a:pt x="550" y="135"/>
                </a:lnTo>
                <a:lnTo>
                  <a:pt x="551" y="135"/>
                </a:lnTo>
                <a:lnTo>
                  <a:pt x="551" y="136"/>
                </a:lnTo>
                <a:lnTo>
                  <a:pt x="551" y="137"/>
                </a:lnTo>
                <a:lnTo>
                  <a:pt x="551" y="137"/>
                </a:lnTo>
                <a:lnTo>
                  <a:pt x="552" y="138"/>
                </a:lnTo>
                <a:lnTo>
                  <a:pt x="552" y="138"/>
                </a:lnTo>
                <a:lnTo>
                  <a:pt x="551" y="138"/>
                </a:lnTo>
                <a:lnTo>
                  <a:pt x="551" y="138"/>
                </a:lnTo>
                <a:lnTo>
                  <a:pt x="551" y="139"/>
                </a:lnTo>
                <a:lnTo>
                  <a:pt x="551" y="139"/>
                </a:lnTo>
                <a:lnTo>
                  <a:pt x="551" y="139"/>
                </a:lnTo>
                <a:lnTo>
                  <a:pt x="550" y="140"/>
                </a:lnTo>
                <a:lnTo>
                  <a:pt x="550" y="139"/>
                </a:lnTo>
                <a:lnTo>
                  <a:pt x="549" y="139"/>
                </a:lnTo>
                <a:lnTo>
                  <a:pt x="549" y="139"/>
                </a:lnTo>
                <a:lnTo>
                  <a:pt x="549" y="139"/>
                </a:lnTo>
                <a:lnTo>
                  <a:pt x="549" y="139"/>
                </a:lnTo>
                <a:lnTo>
                  <a:pt x="549" y="140"/>
                </a:lnTo>
                <a:lnTo>
                  <a:pt x="548" y="140"/>
                </a:lnTo>
                <a:lnTo>
                  <a:pt x="548" y="140"/>
                </a:lnTo>
                <a:lnTo>
                  <a:pt x="547" y="140"/>
                </a:lnTo>
                <a:lnTo>
                  <a:pt x="547" y="140"/>
                </a:lnTo>
                <a:lnTo>
                  <a:pt x="546" y="140"/>
                </a:lnTo>
                <a:lnTo>
                  <a:pt x="546" y="141"/>
                </a:lnTo>
                <a:lnTo>
                  <a:pt x="546" y="141"/>
                </a:lnTo>
                <a:lnTo>
                  <a:pt x="546" y="142"/>
                </a:lnTo>
                <a:lnTo>
                  <a:pt x="546" y="142"/>
                </a:lnTo>
                <a:lnTo>
                  <a:pt x="546" y="143"/>
                </a:lnTo>
                <a:lnTo>
                  <a:pt x="546" y="143"/>
                </a:lnTo>
                <a:lnTo>
                  <a:pt x="546" y="143"/>
                </a:lnTo>
                <a:lnTo>
                  <a:pt x="546" y="143"/>
                </a:lnTo>
                <a:lnTo>
                  <a:pt x="545" y="142"/>
                </a:lnTo>
                <a:lnTo>
                  <a:pt x="545" y="142"/>
                </a:lnTo>
                <a:lnTo>
                  <a:pt x="545" y="142"/>
                </a:lnTo>
                <a:lnTo>
                  <a:pt x="545" y="143"/>
                </a:lnTo>
                <a:lnTo>
                  <a:pt x="545" y="143"/>
                </a:lnTo>
                <a:lnTo>
                  <a:pt x="545" y="143"/>
                </a:lnTo>
                <a:lnTo>
                  <a:pt x="545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4"/>
                </a:lnTo>
                <a:lnTo>
                  <a:pt x="543" y="144"/>
                </a:lnTo>
                <a:lnTo>
                  <a:pt x="543" y="144"/>
                </a:lnTo>
                <a:lnTo>
                  <a:pt x="544" y="145"/>
                </a:lnTo>
                <a:lnTo>
                  <a:pt x="544" y="145"/>
                </a:lnTo>
                <a:lnTo>
                  <a:pt x="544" y="146"/>
                </a:lnTo>
                <a:lnTo>
                  <a:pt x="544" y="146"/>
                </a:lnTo>
                <a:lnTo>
                  <a:pt x="544" y="147"/>
                </a:lnTo>
                <a:lnTo>
                  <a:pt x="545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8"/>
                </a:lnTo>
                <a:lnTo>
                  <a:pt x="544" y="149"/>
                </a:lnTo>
                <a:lnTo>
                  <a:pt x="544" y="149"/>
                </a:lnTo>
                <a:lnTo>
                  <a:pt x="545" y="149"/>
                </a:lnTo>
                <a:lnTo>
                  <a:pt x="545" y="150"/>
                </a:lnTo>
                <a:lnTo>
                  <a:pt x="545" y="150"/>
                </a:lnTo>
                <a:lnTo>
                  <a:pt x="545" y="151"/>
                </a:lnTo>
                <a:lnTo>
                  <a:pt x="545" y="151"/>
                </a:lnTo>
                <a:lnTo>
                  <a:pt x="545" y="151"/>
                </a:lnTo>
                <a:lnTo>
                  <a:pt x="545" y="151"/>
                </a:lnTo>
                <a:lnTo>
                  <a:pt x="544" y="151"/>
                </a:lnTo>
                <a:lnTo>
                  <a:pt x="544" y="151"/>
                </a:lnTo>
                <a:lnTo>
                  <a:pt x="543" y="151"/>
                </a:lnTo>
                <a:lnTo>
                  <a:pt x="543" y="151"/>
                </a:lnTo>
                <a:lnTo>
                  <a:pt x="543" y="152"/>
                </a:lnTo>
                <a:lnTo>
                  <a:pt x="543" y="152"/>
                </a:lnTo>
                <a:lnTo>
                  <a:pt x="543" y="152"/>
                </a:lnTo>
                <a:lnTo>
                  <a:pt x="543" y="153"/>
                </a:lnTo>
                <a:lnTo>
                  <a:pt x="543" y="153"/>
                </a:lnTo>
                <a:lnTo>
                  <a:pt x="543" y="153"/>
                </a:lnTo>
                <a:lnTo>
                  <a:pt x="542" y="152"/>
                </a:lnTo>
                <a:lnTo>
                  <a:pt x="542" y="152"/>
                </a:lnTo>
                <a:lnTo>
                  <a:pt x="542" y="152"/>
                </a:lnTo>
                <a:lnTo>
                  <a:pt x="541" y="153"/>
                </a:lnTo>
                <a:lnTo>
                  <a:pt x="541" y="153"/>
                </a:lnTo>
                <a:lnTo>
                  <a:pt x="541" y="153"/>
                </a:lnTo>
                <a:lnTo>
                  <a:pt x="540" y="153"/>
                </a:lnTo>
                <a:lnTo>
                  <a:pt x="540" y="154"/>
                </a:lnTo>
                <a:lnTo>
                  <a:pt x="540" y="154"/>
                </a:lnTo>
                <a:lnTo>
                  <a:pt x="540" y="154"/>
                </a:lnTo>
                <a:lnTo>
                  <a:pt x="540" y="153"/>
                </a:lnTo>
                <a:lnTo>
                  <a:pt x="540" y="153"/>
                </a:lnTo>
                <a:lnTo>
                  <a:pt x="540" y="152"/>
                </a:lnTo>
                <a:lnTo>
                  <a:pt x="540" y="152"/>
                </a:lnTo>
                <a:lnTo>
                  <a:pt x="540" y="153"/>
                </a:lnTo>
                <a:lnTo>
                  <a:pt x="539" y="153"/>
                </a:lnTo>
                <a:lnTo>
                  <a:pt x="539" y="154"/>
                </a:lnTo>
                <a:lnTo>
                  <a:pt x="539" y="154"/>
                </a:lnTo>
                <a:lnTo>
                  <a:pt x="539" y="154"/>
                </a:lnTo>
                <a:lnTo>
                  <a:pt x="538" y="154"/>
                </a:lnTo>
                <a:lnTo>
                  <a:pt x="538" y="154"/>
                </a:lnTo>
                <a:lnTo>
                  <a:pt x="537" y="154"/>
                </a:lnTo>
                <a:lnTo>
                  <a:pt x="537" y="154"/>
                </a:lnTo>
                <a:lnTo>
                  <a:pt x="537" y="154"/>
                </a:lnTo>
                <a:lnTo>
                  <a:pt x="536" y="154"/>
                </a:lnTo>
                <a:lnTo>
                  <a:pt x="536" y="154"/>
                </a:lnTo>
                <a:lnTo>
                  <a:pt x="536" y="155"/>
                </a:lnTo>
                <a:lnTo>
                  <a:pt x="536" y="155"/>
                </a:lnTo>
                <a:lnTo>
                  <a:pt x="536" y="155"/>
                </a:lnTo>
                <a:lnTo>
                  <a:pt x="536" y="156"/>
                </a:lnTo>
                <a:lnTo>
                  <a:pt x="536" y="156"/>
                </a:lnTo>
                <a:lnTo>
                  <a:pt x="535" y="157"/>
                </a:lnTo>
                <a:lnTo>
                  <a:pt x="535" y="157"/>
                </a:lnTo>
                <a:lnTo>
                  <a:pt x="535" y="157"/>
                </a:lnTo>
                <a:lnTo>
                  <a:pt x="535" y="157"/>
                </a:lnTo>
                <a:lnTo>
                  <a:pt x="536" y="158"/>
                </a:lnTo>
                <a:lnTo>
                  <a:pt x="535" y="158"/>
                </a:lnTo>
                <a:lnTo>
                  <a:pt x="535" y="159"/>
                </a:lnTo>
                <a:lnTo>
                  <a:pt x="536" y="159"/>
                </a:lnTo>
                <a:lnTo>
                  <a:pt x="536" y="159"/>
                </a:lnTo>
                <a:lnTo>
                  <a:pt x="536" y="160"/>
                </a:lnTo>
                <a:lnTo>
                  <a:pt x="536" y="160"/>
                </a:lnTo>
                <a:lnTo>
                  <a:pt x="536" y="160"/>
                </a:lnTo>
                <a:lnTo>
                  <a:pt x="536" y="160"/>
                </a:lnTo>
                <a:lnTo>
                  <a:pt x="536" y="160"/>
                </a:lnTo>
                <a:lnTo>
                  <a:pt x="536" y="160"/>
                </a:lnTo>
                <a:lnTo>
                  <a:pt x="536" y="161"/>
                </a:lnTo>
                <a:lnTo>
                  <a:pt x="536" y="161"/>
                </a:lnTo>
                <a:lnTo>
                  <a:pt x="536" y="161"/>
                </a:lnTo>
                <a:lnTo>
                  <a:pt x="536" y="162"/>
                </a:lnTo>
                <a:lnTo>
                  <a:pt x="536" y="162"/>
                </a:lnTo>
                <a:lnTo>
                  <a:pt x="536" y="162"/>
                </a:lnTo>
                <a:lnTo>
                  <a:pt x="536" y="162"/>
                </a:lnTo>
                <a:lnTo>
                  <a:pt x="536" y="162"/>
                </a:lnTo>
                <a:lnTo>
                  <a:pt x="536" y="163"/>
                </a:lnTo>
                <a:lnTo>
                  <a:pt x="535" y="163"/>
                </a:lnTo>
                <a:lnTo>
                  <a:pt x="535" y="163"/>
                </a:lnTo>
                <a:lnTo>
                  <a:pt x="535" y="163"/>
                </a:lnTo>
                <a:lnTo>
                  <a:pt x="534" y="163"/>
                </a:lnTo>
                <a:lnTo>
                  <a:pt x="534" y="163"/>
                </a:lnTo>
                <a:lnTo>
                  <a:pt x="534" y="163"/>
                </a:lnTo>
                <a:lnTo>
                  <a:pt x="533" y="164"/>
                </a:lnTo>
                <a:lnTo>
                  <a:pt x="533" y="164"/>
                </a:lnTo>
                <a:lnTo>
                  <a:pt x="532" y="164"/>
                </a:lnTo>
                <a:lnTo>
                  <a:pt x="532" y="164"/>
                </a:lnTo>
                <a:lnTo>
                  <a:pt x="531" y="165"/>
                </a:lnTo>
                <a:lnTo>
                  <a:pt x="531" y="165"/>
                </a:lnTo>
                <a:lnTo>
                  <a:pt x="531" y="165"/>
                </a:lnTo>
                <a:lnTo>
                  <a:pt x="531" y="165"/>
                </a:lnTo>
                <a:lnTo>
                  <a:pt x="531" y="166"/>
                </a:lnTo>
                <a:lnTo>
                  <a:pt x="531" y="166"/>
                </a:lnTo>
                <a:lnTo>
                  <a:pt x="531" y="167"/>
                </a:lnTo>
                <a:lnTo>
                  <a:pt x="530" y="167"/>
                </a:lnTo>
                <a:lnTo>
                  <a:pt x="530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9"/>
                </a:lnTo>
                <a:lnTo>
                  <a:pt x="526" y="169"/>
                </a:lnTo>
                <a:lnTo>
                  <a:pt x="526" y="170"/>
                </a:lnTo>
                <a:lnTo>
                  <a:pt x="526" y="170"/>
                </a:lnTo>
                <a:lnTo>
                  <a:pt x="525" y="170"/>
                </a:lnTo>
                <a:lnTo>
                  <a:pt x="525" y="171"/>
                </a:lnTo>
                <a:lnTo>
                  <a:pt x="526" y="171"/>
                </a:lnTo>
                <a:lnTo>
                  <a:pt x="526" y="171"/>
                </a:lnTo>
                <a:lnTo>
                  <a:pt x="525" y="171"/>
                </a:lnTo>
                <a:lnTo>
                  <a:pt x="525" y="171"/>
                </a:lnTo>
                <a:lnTo>
                  <a:pt x="525" y="171"/>
                </a:lnTo>
                <a:lnTo>
                  <a:pt x="524" y="171"/>
                </a:lnTo>
                <a:lnTo>
                  <a:pt x="524" y="172"/>
                </a:lnTo>
                <a:lnTo>
                  <a:pt x="524" y="172"/>
                </a:lnTo>
                <a:lnTo>
                  <a:pt x="523" y="172"/>
                </a:lnTo>
                <a:lnTo>
                  <a:pt x="523" y="172"/>
                </a:lnTo>
                <a:lnTo>
                  <a:pt x="523" y="172"/>
                </a:lnTo>
                <a:lnTo>
                  <a:pt x="523" y="172"/>
                </a:lnTo>
                <a:lnTo>
                  <a:pt x="522" y="172"/>
                </a:lnTo>
                <a:lnTo>
                  <a:pt x="522" y="172"/>
                </a:lnTo>
                <a:lnTo>
                  <a:pt x="521" y="172"/>
                </a:lnTo>
                <a:lnTo>
                  <a:pt x="521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19" y="172"/>
                </a:lnTo>
                <a:lnTo>
                  <a:pt x="519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3"/>
                </a:lnTo>
                <a:lnTo>
                  <a:pt x="517" y="173"/>
                </a:lnTo>
                <a:lnTo>
                  <a:pt x="517" y="173"/>
                </a:lnTo>
                <a:lnTo>
                  <a:pt x="517" y="173"/>
                </a:lnTo>
                <a:lnTo>
                  <a:pt x="517" y="174"/>
                </a:lnTo>
                <a:lnTo>
                  <a:pt x="517" y="174"/>
                </a:lnTo>
                <a:lnTo>
                  <a:pt x="517" y="175"/>
                </a:lnTo>
                <a:lnTo>
                  <a:pt x="517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6"/>
                </a:lnTo>
                <a:lnTo>
                  <a:pt x="516" y="176"/>
                </a:lnTo>
                <a:lnTo>
                  <a:pt x="516" y="176"/>
                </a:lnTo>
                <a:lnTo>
                  <a:pt x="516" y="177"/>
                </a:lnTo>
                <a:lnTo>
                  <a:pt x="515" y="177"/>
                </a:lnTo>
                <a:lnTo>
                  <a:pt x="515" y="177"/>
                </a:lnTo>
                <a:lnTo>
                  <a:pt x="515" y="178"/>
                </a:lnTo>
                <a:lnTo>
                  <a:pt x="516" y="178"/>
                </a:lnTo>
                <a:lnTo>
                  <a:pt x="517" y="178"/>
                </a:lnTo>
                <a:lnTo>
                  <a:pt x="517" y="178"/>
                </a:lnTo>
                <a:lnTo>
                  <a:pt x="517" y="178"/>
                </a:lnTo>
                <a:lnTo>
                  <a:pt x="518" y="178"/>
                </a:lnTo>
                <a:lnTo>
                  <a:pt x="518" y="179"/>
                </a:lnTo>
                <a:lnTo>
                  <a:pt x="518" y="179"/>
                </a:lnTo>
                <a:lnTo>
                  <a:pt x="518" y="180"/>
                </a:lnTo>
                <a:lnTo>
                  <a:pt x="518" y="180"/>
                </a:lnTo>
                <a:lnTo>
                  <a:pt x="518" y="180"/>
                </a:lnTo>
                <a:lnTo>
                  <a:pt x="518" y="181"/>
                </a:lnTo>
                <a:lnTo>
                  <a:pt x="519" y="182"/>
                </a:lnTo>
                <a:lnTo>
                  <a:pt x="519" y="182"/>
                </a:lnTo>
                <a:lnTo>
                  <a:pt x="520" y="182"/>
                </a:lnTo>
                <a:lnTo>
                  <a:pt x="520" y="182"/>
                </a:lnTo>
                <a:lnTo>
                  <a:pt x="520" y="182"/>
                </a:lnTo>
                <a:lnTo>
                  <a:pt x="520" y="182"/>
                </a:lnTo>
                <a:lnTo>
                  <a:pt x="521" y="182"/>
                </a:lnTo>
                <a:lnTo>
                  <a:pt x="521" y="182"/>
                </a:lnTo>
                <a:lnTo>
                  <a:pt x="521" y="183"/>
                </a:lnTo>
                <a:lnTo>
                  <a:pt x="522" y="183"/>
                </a:lnTo>
                <a:lnTo>
                  <a:pt x="522" y="184"/>
                </a:lnTo>
                <a:lnTo>
                  <a:pt x="522" y="185"/>
                </a:lnTo>
                <a:lnTo>
                  <a:pt x="521" y="185"/>
                </a:lnTo>
                <a:lnTo>
                  <a:pt x="520" y="185"/>
                </a:lnTo>
                <a:lnTo>
                  <a:pt x="520" y="185"/>
                </a:lnTo>
                <a:lnTo>
                  <a:pt x="520" y="186"/>
                </a:lnTo>
                <a:lnTo>
                  <a:pt x="520" y="186"/>
                </a:lnTo>
                <a:lnTo>
                  <a:pt x="520" y="186"/>
                </a:lnTo>
                <a:lnTo>
                  <a:pt x="520" y="186"/>
                </a:lnTo>
                <a:lnTo>
                  <a:pt x="521" y="186"/>
                </a:lnTo>
                <a:lnTo>
                  <a:pt x="521" y="186"/>
                </a:lnTo>
                <a:lnTo>
                  <a:pt x="521" y="187"/>
                </a:lnTo>
                <a:lnTo>
                  <a:pt x="520" y="187"/>
                </a:lnTo>
                <a:lnTo>
                  <a:pt x="520" y="187"/>
                </a:lnTo>
                <a:lnTo>
                  <a:pt x="520" y="187"/>
                </a:lnTo>
                <a:lnTo>
                  <a:pt x="520" y="188"/>
                </a:lnTo>
                <a:lnTo>
                  <a:pt x="519" y="188"/>
                </a:lnTo>
                <a:lnTo>
                  <a:pt x="519" y="189"/>
                </a:lnTo>
                <a:lnTo>
                  <a:pt x="518" y="190"/>
                </a:lnTo>
                <a:lnTo>
                  <a:pt x="518" y="190"/>
                </a:lnTo>
                <a:lnTo>
                  <a:pt x="518" y="191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9" y="192"/>
                </a:lnTo>
                <a:lnTo>
                  <a:pt x="519" y="192"/>
                </a:lnTo>
                <a:lnTo>
                  <a:pt x="520" y="192"/>
                </a:lnTo>
                <a:lnTo>
                  <a:pt x="520" y="191"/>
                </a:lnTo>
                <a:lnTo>
                  <a:pt x="520" y="191"/>
                </a:lnTo>
                <a:lnTo>
                  <a:pt x="520" y="192"/>
                </a:lnTo>
                <a:lnTo>
                  <a:pt x="520" y="192"/>
                </a:lnTo>
                <a:lnTo>
                  <a:pt x="520" y="193"/>
                </a:lnTo>
                <a:lnTo>
                  <a:pt x="520" y="193"/>
                </a:lnTo>
                <a:lnTo>
                  <a:pt x="520" y="193"/>
                </a:lnTo>
                <a:lnTo>
                  <a:pt x="520" y="194"/>
                </a:lnTo>
                <a:lnTo>
                  <a:pt x="521" y="195"/>
                </a:lnTo>
                <a:lnTo>
                  <a:pt x="521" y="196"/>
                </a:lnTo>
                <a:lnTo>
                  <a:pt x="521" y="196"/>
                </a:lnTo>
                <a:lnTo>
                  <a:pt x="522" y="197"/>
                </a:lnTo>
                <a:lnTo>
                  <a:pt x="522" y="198"/>
                </a:lnTo>
                <a:lnTo>
                  <a:pt x="522" y="198"/>
                </a:lnTo>
                <a:lnTo>
                  <a:pt x="521" y="199"/>
                </a:lnTo>
                <a:lnTo>
                  <a:pt x="521" y="199"/>
                </a:lnTo>
                <a:lnTo>
                  <a:pt x="521" y="199"/>
                </a:lnTo>
                <a:lnTo>
                  <a:pt x="520" y="199"/>
                </a:lnTo>
                <a:lnTo>
                  <a:pt x="520" y="199"/>
                </a:lnTo>
                <a:lnTo>
                  <a:pt x="519" y="199"/>
                </a:lnTo>
                <a:lnTo>
                  <a:pt x="519" y="199"/>
                </a:lnTo>
                <a:lnTo>
                  <a:pt x="519" y="199"/>
                </a:lnTo>
                <a:lnTo>
                  <a:pt x="519" y="200"/>
                </a:lnTo>
                <a:lnTo>
                  <a:pt x="519" y="201"/>
                </a:lnTo>
                <a:lnTo>
                  <a:pt x="519" y="202"/>
                </a:lnTo>
                <a:lnTo>
                  <a:pt x="519" y="202"/>
                </a:lnTo>
                <a:lnTo>
                  <a:pt x="518" y="203"/>
                </a:lnTo>
                <a:lnTo>
                  <a:pt x="518" y="203"/>
                </a:lnTo>
                <a:lnTo>
                  <a:pt x="518" y="203"/>
                </a:lnTo>
                <a:lnTo>
                  <a:pt x="518" y="204"/>
                </a:lnTo>
                <a:lnTo>
                  <a:pt x="517" y="204"/>
                </a:lnTo>
                <a:lnTo>
                  <a:pt x="517" y="204"/>
                </a:lnTo>
                <a:lnTo>
                  <a:pt x="517" y="205"/>
                </a:lnTo>
                <a:lnTo>
                  <a:pt x="517" y="205"/>
                </a:lnTo>
                <a:lnTo>
                  <a:pt x="517" y="206"/>
                </a:lnTo>
                <a:lnTo>
                  <a:pt x="517" y="206"/>
                </a:lnTo>
                <a:lnTo>
                  <a:pt x="516" y="207"/>
                </a:lnTo>
                <a:lnTo>
                  <a:pt x="515" y="207"/>
                </a:lnTo>
                <a:lnTo>
                  <a:pt x="515" y="207"/>
                </a:lnTo>
                <a:lnTo>
                  <a:pt x="515" y="208"/>
                </a:lnTo>
                <a:lnTo>
                  <a:pt x="514" y="208"/>
                </a:lnTo>
                <a:lnTo>
                  <a:pt x="514" y="209"/>
                </a:lnTo>
                <a:lnTo>
                  <a:pt x="514" y="209"/>
                </a:lnTo>
                <a:lnTo>
                  <a:pt x="514" y="210"/>
                </a:lnTo>
                <a:lnTo>
                  <a:pt x="514" y="210"/>
                </a:lnTo>
                <a:lnTo>
                  <a:pt x="514" y="210"/>
                </a:lnTo>
                <a:lnTo>
                  <a:pt x="513" y="211"/>
                </a:lnTo>
                <a:lnTo>
                  <a:pt x="513" y="211"/>
                </a:lnTo>
                <a:lnTo>
                  <a:pt x="515" y="212"/>
                </a:lnTo>
                <a:lnTo>
                  <a:pt x="515" y="213"/>
                </a:lnTo>
                <a:lnTo>
                  <a:pt x="514" y="213"/>
                </a:lnTo>
                <a:lnTo>
                  <a:pt x="514" y="213"/>
                </a:lnTo>
                <a:lnTo>
                  <a:pt x="513" y="213"/>
                </a:lnTo>
                <a:lnTo>
                  <a:pt x="513" y="213"/>
                </a:lnTo>
                <a:lnTo>
                  <a:pt x="512" y="213"/>
                </a:lnTo>
                <a:lnTo>
                  <a:pt x="511" y="213"/>
                </a:lnTo>
                <a:lnTo>
                  <a:pt x="511" y="214"/>
                </a:lnTo>
                <a:lnTo>
                  <a:pt x="511" y="214"/>
                </a:lnTo>
                <a:lnTo>
                  <a:pt x="510" y="215"/>
                </a:lnTo>
                <a:lnTo>
                  <a:pt x="510" y="216"/>
                </a:lnTo>
                <a:lnTo>
                  <a:pt x="510" y="216"/>
                </a:lnTo>
                <a:lnTo>
                  <a:pt x="511" y="219"/>
                </a:lnTo>
                <a:lnTo>
                  <a:pt x="512" y="219"/>
                </a:lnTo>
                <a:lnTo>
                  <a:pt x="512" y="220"/>
                </a:lnTo>
                <a:lnTo>
                  <a:pt x="511" y="220"/>
                </a:lnTo>
                <a:lnTo>
                  <a:pt x="511" y="220"/>
                </a:lnTo>
                <a:lnTo>
                  <a:pt x="510" y="220"/>
                </a:lnTo>
                <a:lnTo>
                  <a:pt x="510" y="220"/>
                </a:lnTo>
                <a:lnTo>
                  <a:pt x="509" y="220"/>
                </a:lnTo>
                <a:lnTo>
                  <a:pt x="509" y="221"/>
                </a:lnTo>
                <a:lnTo>
                  <a:pt x="510" y="221"/>
                </a:lnTo>
                <a:lnTo>
                  <a:pt x="510" y="221"/>
                </a:lnTo>
                <a:lnTo>
                  <a:pt x="511" y="221"/>
                </a:lnTo>
                <a:lnTo>
                  <a:pt x="511" y="221"/>
                </a:lnTo>
                <a:lnTo>
                  <a:pt x="510" y="222"/>
                </a:lnTo>
                <a:lnTo>
                  <a:pt x="510" y="222"/>
                </a:lnTo>
                <a:lnTo>
                  <a:pt x="510" y="222"/>
                </a:lnTo>
                <a:lnTo>
                  <a:pt x="510" y="223"/>
                </a:lnTo>
                <a:lnTo>
                  <a:pt x="510" y="223"/>
                </a:lnTo>
                <a:lnTo>
                  <a:pt x="511" y="223"/>
                </a:lnTo>
                <a:lnTo>
                  <a:pt x="511" y="223"/>
                </a:lnTo>
                <a:lnTo>
                  <a:pt x="511" y="224"/>
                </a:lnTo>
                <a:lnTo>
                  <a:pt x="511" y="224"/>
                </a:lnTo>
                <a:lnTo>
                  <a:pt x="510" y="224"/>
                </a:lnTo>
                <a:lnTo>
                  <a:pt x="510" y="224"/>
                </a:lnTo>
                <a:lnTo>
                  <a:pt x="510" y="224"/>
                </a:lnTo>
                <a:lnTo>
                  <a:pt x="510" y="223"/>
                </a:lnTo>
                <a:lnTo>
                  <a:pt x="509" y="223"/>
                </a:lnTo>
                <a:lnTo>
                  <a:pt x="509" y="223"/>
                </a:lnTo>
                <a:lnTo>
                  <a:pt x="509" y="224"/>
                </a:lnTo>
                <a:lnTo>
                  <a:pt x="509" y="224"/>
                </a:lnTo>
                <a:lnTo>
                  <a:pt x="509" y="225"/>
                </a:lnTo>
                <a:lnTo>
                  <a:pt x="508" y="224"/>
                </a:lnTo>
                <a:lnTo>
                  <a:pt x="508" y="225"/>
                </a:lnTo>
                <a:lnTo>
                  <a:pt x="508" y="225"/>
                </a:lnTo>
                <a:lnTo>
                  <a:pt x="508" y="226"/>
                </a:lnTo>
                <a:lnTo>
                  <a:pt x="508" y="226"/>
                </a:lnTo>
                <a:lnTo>
                  <a:pt x="508" y="227"/>
                </a:lnTo>
                <a:lnTo>
                  <a:pt x="507" y="227"/>
                </a:lnTo>
                <a:lnTo>
                  <a:pt x="506" y="227"/>
                </a:lnTo>
                <a:lnTo>
                  <a:pt x="506" y="228"/>
                </a:lnTo>
                <a:lnTo>
                  <a:pt x="507" y="229"/>
                </a:lnTo>
                <a:lnTo>
                  <a:pt x="507" y="230"/>
                </a:lnTo>
                <a:lnTo>
                  <a:pt x="507" y="230"/>
                </a:lnTo>
                <a:lnTo>
                  <a:pt x="507" y="231"/>
                </a:lnTo>
                <a:lnTo>
                  <a:pt x="506" y="233"/>
                </a:lnTo>
                <a:lnTo>
                  <a:pt x="506" y="233"/>
                </a:lnTo>
                <a:lnTo>
                  <a:pt x="506" y="234"/>
                </a:lnTo>
                <a:lnTo>
                  <a:pt x="506" y="234"/>
                </a:lnTo>
                <a:lnTo>
                  <a:pt x="506" y="235"/>
                </a:lnTo>
                <a:lnTo>
                  <a:pt x="507" y="235"/>
                </a:lnTo>
                <a:lnTo>
                  <a:pt x="507" y="236"/>
                </a:lnTo>
                <a:lnTo>
                  <a:pt x="507" y="236"/>
                </a:lnTo>
                <a:lnTo>
                  <a:pt x="507" y="236"/>
                </a:lnTo>
                <a:lnTo>
                  <a:pt x="507" y="237"/>
                </a:lnTo>
                <a:lnTo>
                  <a:pt x="506" y="238"/>
                </a:lnTo>
                <a:lnTo>
                  <a:pt x="506" y="238"/>
                </a:lnTo>
                <a:lnTo>
                  <a:pt x="506" y="239"/>
                </a:lnTo>
                <a:lnTo>
                  <a:pt x="506" y="240"/>
                </a:lnTo>
                <a:lnTo>
                  <a:pt x="505" y="240"/>
                </a:lnTo>
                <a:lnTo>
                  <a:pt x="505" y="240"/>
                </a:lnTo>
                <a:lnTo>
                  <a:pt x="506" y="240"/>
                </a:lnTo>
                <a:lnTo>
                  <a:pt x="506" y="241"/>
                </a:lnTo>
                <a:lnTo>
                  <a:pt x="506" y="241"/>
                </a:lnTo>
                <a:lnTo>
                  <a:pt x="505" y="242"/>
                </a:lnTo>
                <a:lnTo>
                  <a:pt x="505" y="242"/>
                </a:lnTo>
                <a:lnTo>
                  <a:pt x="504" y="242"/>
                </a:lnTo>
                <a:lnTo>
                  <a:pt x="504" y="243"/>
                </a:lnTo>
                <a:lnTo>
                  <a:pt x="503" y="243"/>
                </a:lnTo>
                <a:lnTo>
                  <a:pt x="503" y="243"/>
                </a:lnTo>
                <a:lnTo>
                  <a:pt x="503" y="244"/>
                </a:lnTo>
                <a:lnTo>
                  <a:pt x="503" y="244"/>
                </a:lnTo>
                <a:lnTo>
                  <a:pt x="503" y="245"/>
                </a:lnTo>
                <a:lnTo>
                  <a:pt x="503" y="245"/>
                </a:lnTo>
                <a:lnTo>
                  <a:pt x="504" y="246"/>
                </a:lnTo>
                <a:lnTo>
                  <a:pt x="504" y="246"/>
                </a:lnTo>
                <a:lnTo>
                  <a:pt x="504" y="247"/>
                </a:lnTo>
                <a:lnTo>
                  <a:pt x="503" y="248"/>
                </a:lnTo>
                <a:lnTo>
                  <a:pt x="503" y="248"/>
                </a:lnTo>
                <a:lnTo>
                  <a:pt x="503" y="249"/>
                </a:lnTo>
                <a:lnTo>
                  <a:pt x="503" y="249"/>
                </a:lnTo>
                <a:lnTo>
                  <a:pt x="503" y="250"/>
                </a:lnTo>
                <a:lnTo>
                  <a:pt x="503" y="250"/>
                </a:lnTo>
                <a:lnTo>
                  <a:pt x="503" y="250"/>
                </a:lnTo>
                <a:lnTo>
                  <a:pt x="503" y="251"/>
                </a:lnTo>
                <a:lnTo>
                  <a:pt x="503" y="252"/>
                </a:lnTo>
                <a:lnTo>
                  <a:pt x="503" y="252"/>
                </a:lnTo>
                <a:lnTo>
                  <a:pt x="502" y="253"/>
                </a:lnTo>
                <a:lnTo>
                  <a:pt x="503" y="254"/>
                </a:lnTo>
                <a:lnTo>
                  <a:pt x="503" y="255"/>
                </a:lnTo>
                <a:lnTo>
                  <a:pt x="503" y="256"/>
                </a:lnTo>
                <a:lnTo>
                  <a:pt x="503" y="256"/>
                </a:lnTo>
                <a:lnTo>
                  <a:pt x="503" y="257"/>
                </a:lnTo>
                <a:lnTo>
                  <a:pt x="502" y="257"/>
                </a:lnTo>
                <a:lnTo>
                  <a:pt x="502" y="258"/>
                </a:lnTo>
                <a:lnTo>
                  <a:pt x="502" y="259"/>
                </a:lnTo>
                <a:lnTo>
                  <a:pt x="502" y="259"/>
                </a:lnTo>
                <a:lnTo>
                  <a:pt x="502" y="260"/>
                </a:lnTo>
                <a:lnTo>
                  <a:pt x="502" y="261"/>
                </a:lnTo>
                <a:lnTo>
                  <a:pt x="503" y="262"/>
                </a:lnTo>
                <a:lnTo>
                  <a:pt x="503" y="262"/>
                </a:lnTo>
                <a:lnTo>
                  <a:pt x="503" y="263"/>
                </a:lnTo>
                <a:lnTo>
                  <a:pt x="503" y="263"/>
                </a:lnTo>
                <a:lnTo>
                  <a:pt x="502" y="263"/>
                </a:lnTo>
                <a:lnTo>
                  <a:pt x="502" y="264"/>
                </a:lnTo>
                <a:lnTo>
                  <a:pt x="502" y="265"/>
                </a:lnTo>
                <a:lnTo>
                  <a:pt x="503" y="265"/>
                </a:lnTo>
                <a:lnTo>
                  <a:pt x="503" y="265"/>
                </a:lnTo>
                <a:lnTo>
                  <a:pt x="502" y="266"/>
                </a:lnTo>
                <a:lnTo>
                  <a:pt x="502" y="266"/>
                </a:lnTo>
                <a:lnTo>
                  <a:pt x="503" y="267"/>
                </a:lnTo>
                <a:lnTo>
                  <a:pt x="503" y="268"/>
                </a:lnTo>
                <a:lnTo>
                  <a:pt x="502" y="268"/>
                </a:lnTo>
                <a:lnTo>
                  <a:pt x="503" y="269"/>
                </a:lnTo>
                <a:lnTo>
                  <a:pt x="503" y="269"/>
                </a:lnTo>
                <a:lnTo>
                  <a:pt x="504" y="270"/>
                </a:lnTo>
                <a:lnTo>
                  <a:pt x="504" y="270"/>
                </a:lnTo>
                <a:lnTo>
                  <a:pt x="504" y="270"/>
                </a:lnTo>
                <a:lnTo>
                  <a:pt x="504" y="271"/>
                </a:lnTo>
                <a:lnTo>
                  <a:pt x="504" y="271"/>
                </a:lnTo>
                <a:lnTo>
                  <a:pt x="505" y="271"/>
                </a:lnTo>
                <a:lnTo>
                  <a:pt x="505" y="272"/>
                </a:lnTo>
                <a:lnTo>
                  <a:pt x="504" y="273"/>
                </a:lnTo>
                <a:lnTo>
                  <a:pt x="504" y="273"/>
                </a:lnTo>
                <a:lnTo>
                  <a:pt x="504" y="273"/>
                </a:lnTo>
                <a:lnTo>
                  <a:pt x="505" y="274"/>
                </a:lnTo>
                <a:lnTo>
                  <a:pt x="505" y="274"/>
                </a:lnTo>
                <a:lnTo>
                  <a:pt x="506" y="275"/>
                </a:lnTo>
                <a:lnTo>
                  <a:pt x="506" y="275"/>
                </a:lnTo>
                <a:lnTo>
                  <a:pt x="505" y="276"/>
                </a:lnTo>
                <a:lnTo>
                  <a:pt x="506" y="276"/>
                </a:lnTo>
                <a:lnTo>
                  <a:pt x="506" y="276"/>
                </a:lnTo>
                <a:lnTo>
                  <a:pt x="506" y="277"/>
                </a:lnTo>
                <a:lnTo>
                  <a:pt x="506" y="277"/>
                </a:lnTo>
                <a:lnTo>
                  <a:pt x="505" y="276"/>
                </a:lnTo>
                <a:lnTo>
                  <a:pt x="505" y="277"/>
                </a:lnTo>
                <a:lnTo>
                  <a:pt x="505" y="277"/>
                </a:lnTo>
                <a:lnTo>
                  <a:pt x="505" y="278"/>
                </a:lnTo>
                <a:lnTo>
                  <a:pt x="505" y="278"/>
                </a:lnTo>
                <a:lnTo>
                  <a:pt x="506" y="278"/>
                </a:lnTo>
                <a:lnTo>
                  <a:pt x="506" y="278"/>
                </a:lnTo>
                <a:lnTo>
                  <a:pt x="507" y="279"/>
                </a:lnTo>
                <a:lnTo>
                  <a:pt x="507" y="279"/>
                </a:lnTo>
                <a:lnTo>
                  <a:pt x="507" y="279"/>
                </a:lnTo>
                <a:lnTo>
                  <a:pt x="508" y="279"/>
                </a:lnTo>
                <a:lnTo>
                  <a:pt x="508" y="279"/>
                </a:lnTo>
                <a:lnTo>
                  <a:pt x="508" y="280"/>
                </a:lnTo>
                <a:lnTo>
                  <a:pt x="508" y="280"/>
                </a:lnTo>
                <a:lnTo>
                  <a:pt x="508" y="280"/>
                </a:lnTo>
                <a:lnTo>
                  <a:pt x="509" y="281"/>
                </a:lnTo>
                <a:lnTo>
                  <a:pt x="508" y="282"/>
                </a:lnTo>
                <a:lnTo>
                  <a:pt x="508" y="282"/>
                </a:lnTo>
                <a:lnTo>
                  <a:pt x="508" y="283"/>
                </a:lnTo>
                <a:lnTo>
                  <a:pt x="508" y="283"/>
                </a:lnTo>
                <a:lnTo>
                  <a:pt x="509" y="283"/>
                </a:lnTo>
                <a:lnTo>
                  <a:pt x="509" y="284"/>
                </a:lnTo>
                <a:lnTo>
                  <a:pt x="509" y="284"/>
                </a:lnTo>
                <a:lnTo>
                  <a:pt x="509" y="285"/>
                </a:lnTo>
                <a:lnTo>
                  <a:pt x="510" y="285"/>
                </a:lnTo>
                <a:lnTo>
                  <a:pt x="510" y="285"/>
                </a:lnTo>
                <a:lnTo>
                  <a:pt x="510" y="286"/>
                </a:lnTo>
                <a:lnTo>
                  <a:pt x="510" y="286"/>
                </a:lnTo>
                <a:lnTo>
                  <a:pt x="510" y="287"/>
                </a:lnTo>
                <a:lnTo>
                  <a:pt x="510" y="287"/>
                </a:lnTo>
                <a:lnTo>
                  <a:pt x="510" y="287"/>
                </a:lnTo>
                <a:lnTo>
                  <a:pt x="510" y="288"/>
                </a:lnTo>
                <a:lnTo>
                  <a:pt x="511" y="288"/>
                </a:lnTo>
                <a:lnTo>
                  <a:pt x="511" y="288"/>
                </a:lnTo>
                <a:lnTo>
                  <a:pt x="511" y="289"/>
                </a:lnTo>
                <a:lnTo>
                  <a:pt x="512" y="289"/>
                </a:lnTo>
                <a:lnTo>
                  <a:pt x="512" y="290"/>
                </a:lnTo>
                <a:lnTo>
                  <a:pt x="512" y="290"/>
                </a:lnTo>
                <a:lnTo>
                  <a:pt x="512" y="290"/>
                </a:lnTo>
                <a:lnTo>
                  <a:pt x="512" y="291"/>
                </a:lnTo>
                <a:lnTo>
                  <a:pt x="513" y="291"/>
                </a:lnTo>
                <a:lnTo>
                  <a:pt x="513" y="292"/>
                </a:lnTo>
                <a:lnTo>
                  <a:pt x="513" y="292"/>
                </a:lnTo>
                <a:lnTo>
                  <a:pt x="513" y="293"/>
                </a:lnTo>
                <a:lnTo>
                  <a:pt x="512" y="293"/>
                </a:lnTo>
                <a:lnTo>
                  <a:pt x="512" y="293"/>
                </a:lnTo>
                <a:lnTo>
                  <a:pt x="512" y="294"/>
                </a:lnTo>
                <a:lnTo>
                  <a:pt x="512" y="294"/>
                </a:lnTo>
                <a:lnTo>
                  <a:pt x="512" y="294"/>
                </a:lnTo>
                <a:lnTo>
                  <a:pt x="512" y="295"/>
                </a:lnTo>
                <a:lnTo>
                  <a:pt x="513" y="295"/>
                </a:lnTo>
                <a:lnTo>
                  <a:pt x="513" y="296"/>
                </a:lnTo>
                <a:lnTo>
                  <a:pt x="512" y="296"/>
                </a:lnTo>
                <a:lnTo>
                  <a:pt x="512" y="296"/>
                </a:lnTo>
                <a:lnTo>
                  <a:pt x="512" y="297"/>
                </a:lnTo>
                <a:lnTo>
                  <a:pt x="512" y="298"/>
                </a:lnTo>
                <a:lnTo>
                  <a:pt x="512" y="298"/>
                </a:lnTo>
                <a:lnTo>
                  <a:pt x="512" y="298"/>
                </a:lnTo>
                <a:lnTo>
                  <a:pt x="511" y="299"/>
                </a:lnTo>
                <a:lnTo>
                  <a:pt x="511" y="300"/>
                </a:lnTo>
                <a:lnTo>
                  <a:pt x="511" y="300"/>
                </a:lnTo>
                <a:lnTo>
                  <a:pt x="511" y="300"/>
                </a:lnTo>
                <a:lnTo>
                  <a:pt x="511" y="301"/>
                </a:lnTo>
                <a:lnTo>
                  <a:pt x="512" y="301"/>
                </a:lnTo>
                <a:lnTo>
                  <a:pt x="512" y="301"/>
                </a:lnTo>
                <a:lnTo>
                  <a:pt x="512" y="301"/>
                </a:lnTo>
                <a:lnTo>
                  <a:pt x="512" y="302"/>
                </a:lnTo>
                <a:lnTo>
                  <a:pt x="512" y="302"/>
                </a:lnTo>
                <a:lnTo>
                  <a:pt x="513" y="302"/>
                </a:lnTo>
                <a:lnTo>
                  <a:pt x="513" y="303"/>
                </a:lnTo>
                <a:lnTo>
                  <a:pt x="513" y="303"/>
                </a:lnTo>
                <a:lnTo>
                  <a:pt x="513" y="303"/>
                </a:lnTo>
                <a:lnTo>
                  <a:pt x="514" y="303"/>
                </a:lnTo>
                <a:lnTo>
                  <a:pt x="514" y="303"/>
                </a:lnTo>
                <a:lnTo>
                  <a:pt x="515" y="302"/>
                </a:lnTo>
                <a:lnTo>
                  <a:pt x="515" y="302"/>
                </a:lnTo>
                <a:lnTo>
                  <a:pt x="515" y="303"/>
                </a:lnTo>
                <a:lnTo>
                  <a:pt x="515" y="303"/>
                </a:lnTo>
                <a:lnTo>
                  <a:pt x="516" y="303"/>
                </a:lnTo>
                <a:lnTo>
                  <a:pt x="516" y="304"/>
                </a:lnTo>
                <a:lnTo>
                  <a:pt x="517" y="304"/>
                </a:lnTo>
                <a:lnTo>
                  <a:pt x="517" y="305"/>
                </a:lnTo>
                <a:lnTo>
                  <a:pt x="517" y="305"/>
                </a:lnTo>
                <a:lnTo>
                  <a:pt x="518" y="305"/>
                </a:lnTo>
                <a:lnTo>
                  <a:pt x="518" y="306"/>
                </a:lnTo>
                <a:lnTo>
                  <a:pt x="518" y="306"/>
                </a:lnTo>
                <a:lnTo>
                  <a:pt x="518" y="306"/>
                </a:lnTo>
                <a:lnTo>
                  <a:pt x="519" y="306"/>
                </a:lnTo>
                <a:lnTo>
                  <a:pt x="519" y="306"/>
                </a:lnTo>
                <a:lnTo>
                  <a:pt x="519" y="306"/>
                </a:lnTo>
                <a:lnTo>
                  <a:pt x="519" y="305"/>
                </a:lnTo>
                <a:lnTo>
                  <a:pt x="519" y="306"/>
                </a:lnTo>
                <a:lnTo>
                  <a:pt x="520" y="306"/>
                </a:lnTo>
                <a:lnTo>
                  <a:pt x="520" y="306"/>
                </a:lnTo>
                <a:lnTo>
                  <a:pt x="520" y="307"/>
                </a:lnTo>
                <a:lnTo>
                  <a:pt x="520" y="307"/>
                </a:lnTo>
                <a:lnTo>
                  <a:pt x="520" y="307"/>
                </a:lnTo>
                <a:lnTo>
                  <a:pt x="521" y="308"/>
                </a:lnTo>
                <a:lnTo>
                  <a:pt x="521" y="308"/>
                </a:lnTo>
                <a:lnTo>
                  <a:pt x="522" y="308"/>
                </a:lnTo>
                <a:lnTo>
                  <a:pt x="522" y="309"/>
                </a:lnTo>
                <a:lnTo>
                  <a:pt x="522" y="309"/>
                </a:lnTo>
                <a:lnTo>
                  <a:pt x="522" y="309"/>
                </a:lnTo>
                <a:lnTo>
                  <a:pt x="523" y="310"/>
                </a:lnTo>
                <a:lnTo>
                  <a:pt x="524" y="310"/>
                </a:lnTo>
                <a:lnTo>
                  <a:pt x="524" y="311"/>
                </a:lnTo>
                <a:lnTo>
                  <a:pt x="524" y="310"/>
                </a:lnTo>
                <a:lnTo>
                  <a:pt x="525" y="310"/>
                </a:lnTo>
                <a:lnTo>
                  <a:pt x="525" y="309"/>
                </a:lnTo>
                <a:lnTo>
                  <a:pt x="525" y="309"/>
                </a:lnTo>
                <a:lnTo>
                  <a:pt x="526" y="310"/>
                </a:lnTo>
                <a:lnTo>
                  <a:pt x="526" y="310"/>
                </a:lnTo>
                <a:lnTo>
                  <a:pt x="527" y="310"/>
                </a:lnTo>
                <a:lnTo>
                  <a:pt x="527" y="310"/>
                </a:lnTo>
                <a:lnTo>
                  <a:pt x="527" y="310"/>
                </a:lnTo>
                <a:lnTo>
                  <a:pt x="528" y="310"/>
                </a:lnTo>
                <a:lnTo>
                  <a:pt x="529" y="310"/>
                </a:lnTo>
                <a:lnTo>
                  <a:pt x="529" y="310"/>
                </a:lnTo>
                <a:lnTo>
                  <a:pt x="529" y="310"/>
                </a:lnTo>
                <a:lnTo>
                  <a:pt x="530" y="311"/>
                </a:lnTo>
                <a:lnTo>
                  <a:pt x="530" y="311"/>
                </a:lnTo>
                <a:lnTo>
                  <a:pt x="530" y="311"/>
                </a:lnTo>
                <a:lnTo>
                  <a:pt x="530" y="312"/>
                </a:lnTo>
                <a:lnTo>
                  <a:pt x="530" y="313"/>
                </a:lnTo>
                <a:lnTo>
                  <a:pt x="530" y="313"/>
                </a:lnTo>
                <a:lnTo>
                  <a:pt x="530" y="313"/>
                </a:lnTo>
                <a:lnTo>
                  <a:pt x="531" y="313"/>
                </a:lnTo>
                <a:lnTo>
                  <a:pt x="531" y="314"/>
                </a:lnTo>
                <a:lnTo>
                  <a:pt x="531" y="314"/>
                </a:lnTo>
                <a:lnTo>
                  <a:pt x="531" y="315"/>
                </a:lnTo>
                <a:lnTo>
                  <a:pt x="530" y="315"/>
                </a:lnTo>
                <a:lnTo>
                  <a:pt x="530" y="316"/>
                </a:lnTo>
                <a:lnTo>
                  <a:pt x="530" y="316"/>
                </a:lnTo>
                <a:lnTo>
                  <a:pt x="530" y="317"/>
                </a:lnTo>
                <a:lnTo>
                  <a:pt x="530" y="318"/>
                </a:lnTo>
                <a:lnTo>
                  <a:pt x="530" y="318"/>
                </a:lnTo>
                <a:lnTo>
                  <a:pt x="530" y="319"/>
                </a:lnTo>
                <a:lnTo>
                  <a:pt x="529" y="319"/>
                </a:lnTo>
                <a:lnTo>
                  <a:pt x="530" y="319"/>
                </a:lnTo>
                <a:lnTo>
                  <a:pt x="530" y="320"/>
                </a:lnTo>
                <a:lnTo>
                  <a:pt x="529" y="320"/>
                </a:lnTo>
                <a:lnTo>
                  <a:pt x="529" y="320"/>
                </a:lnTo>
                <a:lnTo>
                  <a:pt x="529" y="321"/>
                </a:lnTo>
                <a:lnTo>
                  <a:pt x="529" y="321"/>
                </a:lnTo>
                <a:lnTo>
                  <a:pt x="529" y="321"/>
                </a:lnTo>
                <a:lnTo>
                  <a:pt x="529" y="322"/>
                </a:lnTo>
                <a:lnTo>
                  <a:pt x="529" y="322"/>
                </a:lnTo>
                <a:lnTo>
                  <a:pt x="529" y="323"/>
                </a:lnTo>
                <a:lnTo>
                  <a:pt x="528" y="323"/>
                </a:lnTo>
                <a:lnTo>
                  <a:pt x="529" y="323"/>
                </a:lnTo>
                <a:lnTo>
                  <a:pt x="529" y="324"/>
                </a:lnTo>
                <a:lnTo>
                  <a:pt x="529" y="324"/>
                </a:lnTo>
                <a:lnTo>
                  <a:pt x="529" y="325"/>
                </a:lnTo>
                <a:lnTo>
                  <a:pt x="530" y="325"/>
                </a:lnTo>
                <a:lnTo>
                  <a:pt x="530" y="325"/>
                </a:lnTo>
                <a:lnTo>
                  <a:pt x="530" y="326"/>
                </a:lnTo>
                <a:lnTo>
                  <a:pt x="530" y="326"/>
                </a:lnTo>
                <a:lnTo>
                  <a:pt x="530" y="326"/>
                </a:lnTo>
                <a:lnTo>
                  <a:pt x="530" y="327"/>
                </a:lnTo>
                <a:lnTo>
                  <a:pt x="530" y="327"/>
                </a:lnTo>
                <a:lnTo>
                  <a:pt x="530" y="327"/>
                </a:lnTo>
                <a:lnTo>
                  <a:pt x="531" y="328"/>
                </a:lnTo>
                <a:lnTo>
                  <a:pt x="531" y="328"/>
                </a:lnTo>
                <a:lnTo>
                  <a:pt x="530" y="328"/>
                </a:lnTo>
                <a:lnTo>
                  <a:pt x="530" y="329"/>
                </a:lnTo>
                <a:lnTo>
                  <a:pt x="531" y="329"/>
                </a:lnTo>
                <a:lnTo>
                  <a:pt x="530" y="329"/>
                </a:lnTo>
                <a:lnTo>
                  <a:pt x="530" y="330"/>
                </a:lnTo>
                <a:lnTo>
                  <a:pt x="530" y="330"/>
                </a:lnTo>
                <a:lnTo>
                  <a:pt x="529" y="330"/>
                </a:lnTo>
                <a:lnTo>
                  <a:pt x="529" y="331"/>
                </a:lnTo>
                <a:lnTo>
                  <a:pt x="529" y="331"/>
                </a:lnTo>
                <a:lnTo>
                  <a:pt x="529" y="331"/>
                </a:lnTo>
                <a:lnTo>
                  <a:pt x="529" y="332"/>
                </a:lnTo>
                <a:lnTo>
                  <a:pt x="528" y="332"/>
                </a:lnTo>
                <a:lnTo>
                  <a:pt x="529" y="332"/>
                </a:lnTo>
                <a:lnTo>
                  <a:pt x="529" y="332"/>
                </a:lnTo>
                <a:lnTo>
                  <a:pt x="528" y="332"/>
                </a:lnTo>
                <a:lnTo>
                  <a:pt x="528" y="333"/>
                </a:lnTo>
                <a:lnTo>
                  <a:pt x="528" y="333"/>
                </a:lnTo>
                <a:lnTo>
                  <a:pt x="528" y="333"/>
                </a:lnTo>
                <a:lnTo>
                  <a:pt x="529" y="334"/>
                </a:lnTo>
                <a:lnTo>
                  <a:pt x="529" y="334"/>
                </a:lnTo>
                <a:lnTo>
                  <a:pt x="529" y="334"/>
                </a:lnTo>
                <a:lnTo>
                  <a:pt x="529" y="334"/>
                </a:lnTo>
                <a:lnTo>
                  <a:pt x="529" y="335"/>
                </a:lnTo>
                <a:lnTo>
                  <a:pt x="530" y="335"/>
                </a:lnTo>
                <a:lnTo>
                  <a:pt x="529" y="336"/>
                </a:lnTo>
                <a:lnTo>
                  <a:pt x="530" y="336"/>
                </a:lnTo>
                <a:lnTo>
                  <a:pt x="530" y="336"/>
                </a:lnTo>
                <a:lnTo>
                  <a:pt x="530" y="337"/>
                </a:lnTo>
                <a:lnTo>
                  <a:pt x="530" y="336"/>
                </a:lnTo>
                <a:lnTo>
                  <a:pt x="530" y="337"/>
                </a:lnTo>
                <a:lnTo>
                  <a:pt x="530" y="336"/>
                </a:lnTo>
                <a:lnTo>
                  <a:pt x="531" y="337"/>
                </a:lnTo>
                <a:lnTo>
                  <a:pt x="531" y="337"/>
                </a:lnTo>
                <a:lnTo>
                  <a:pt x="530" y="337"/>
                </a:lnTo>
                <a:lnTo>
                  <a:pt x="530" y="338"/>
                </a:lnTo>
                <a:lnTo>
                  <a:pt x="529" y="338"/>
                </a:lnTo>
                <a:lnTo>
                  <a:pt x="529" y="338"/>
                </a:lnTo>
                <a:lnTo>
                  <a:pt x="529" y="338"/>
                </a:lnTo>
                <a:lnTo>
                  <a:pt x="529" y="338"/>
                </a:lnTo>
                <a:lnTo>
                  <a:pt x="529" y="339"/>
                </a:lnTo>
                <a:lnTo>
                  <a:pt x="529" y="339"/>
                </a:lnTo>
                <a:lnTo>
                  <a:pt x="529" y="340"/>
                </a:lnTo>
                <a:lnTo>
                  <a:pt x="529" y="340"/>
                </a:lnTo>
                <a:lnTo>
                  <a:pt x="529" y="341"/>
                </a:lnTo>
                <a:lnTo>
                  <a:pt x="529" y="341"/>
                </a:lnTo>
                <a:lnTo>
                  <a:pt x="529" y="342"/>
                </a:lnTo>
                <a:lnTo>
                  <a:pt x="529" y="342"/>
                </a:lnTo>
                <a:lnTo>
                  <a:pt x="529" y="342"/>
                </a:lnTo>
                <a:lnTo>
                  <a:pt x="528" y="343"/>
                </a:lnTo>
                <a:lnTo>
                  <a:pt x="528" y="343"/>
                </a:lnTo>
                <a:lnTo>
                  <a:pt x="529" y="343"/>
                </a:lnTo>
                <a:lnTo>
                  <a:pt x="529" y="343"/>
                </a:lnTo>
                <a:lnTo>
                  <a:pt x="529" y="344"/>
                </a:lnTo>
                <a:lnTo>
                  <a:pt x="528" y="344"/>
                </a:lnTo>
                <a:lnTo>
                  <a:pt x="529" y="344"/>
                </a:lnTo>
                <a:lnTo>
                  <a:pt x="528" y="345"/>
                </a:lnTo>
                <a:lnTo>
                  <a:pt x="528" y="345"/>
                </a:lnTo>
                <a:lnTo>
                  <a:pt x="528" y="346"/>
                </a:lnTo>
                <a:lnTo>
                  <a:pt x="528" y="346"/>
                </a:lnTo>
                <a:lnTo>
                  <a:pt x="528" y="347"/>
                </a:lnTo>
                <a:lnTo>
                  <a:pt x="527" y="347"/>
                </a:lnTo>
                <a:lnTo>
                  <a:pt x="527" y="348"/>
                </a:lnTo>
                <a:lnTo>
                  <a:pt x="527" y="348"/>
                </a:lnTo>
                <a:lnTo>
                  <a:pt x="527" y="349"/>
                </a:lnTo>
                <a:lnTo>
                  <a:pt x="526" y="349"/>
                </a:lnTo>
                <a:lnTo>
                  <a:pt x="527" y="350"/>
                </a:lnTo>
                <a:lnTo>
                  <a:pt x="526" y="350"/>
                </a:lnTo>
                <a:lnTo>
                  <a:pt x="527" y="351"/>
                </a:lnTo>
                <a:lnTo>
                  <a:pt x="527" y="351"/>
                </a:lnTo>
                <a:lnTo>
                  <a:pt x="527" y="351"/>
                </a:lnTo>
                <a:lnTo>
                  <a:pt x="527" y="352"/>
                </a:lnTo>
                <a:lnTo>
                  <a:pt x="528" y="352"/>
                </a:lnTo>
                <a:lnTo>
                  <a:pt x="528" y="353"/>
                </a:lnTo>
                <a:lnTo>
                  <a:pt x="527" y="353"/>
                </a:lnTo>
                <a:lnTo>
                  <a:pt x="527" y="354"/>
                </a:lnTo>
                <a:lnTo>
                  <a:pt x="527" y="354"/>
                </a:lnTo>
                <a:lnTo>
                  <a:pt x="528" y="355"/>
                </a:lnTo>
                <a:lnTo>
                  <a:pt x="528" y="355"/>
                </a:lnTo>
                <a:lnTo>
                  <a:pt x="529" y="355"/>
                </a:lnTo>
                <a:lnTo>
                  <a:pt x="529" y="356"/>
                </a:lnTo>
                <a:lnTo>
                  <a:pt x="529" y="355"/>
                </a:lnTo>
                <a:lnTo>
                  <a:pt x="530" y="355"/>
                </a:lnTo>
                <a:lnTo>
                  <a:pt x="530" y="356"/>
                </a:lnTo>
                <a:lnTo>
                  <a:pt x="531" y="355"/>
                </a:lnTo>
                <a:lnTo>
                  <a:pt x="531" y="355"/>
                </a:lnTo>
                <a:lnTo>
                  <a:pt x="531" y="355"/>
                </a:lnTo>
                <a:lnTo>
                  <a:pt x="532" y="355"/>
                </a:lnTo>
                <a:lnTo>
                  <a:pt x="532" y="355"/>
                </a:lnTo>
                <a:lnTo>
                  <a:pt x="533" y="355"/>
                </a:lnTo>
                <a:lnTo>
                  <a:pt x="534" y="355"/>
                </a:lnTo>
                <a:lnTo>
                  <a:pt x="534" y="356"/>
                </a:lnTo>
                <a:lnTo>
                  <a:pt x="535" y="356"/>
                </a:lnTo>
                <a:lnTo>
                  <a:pt x="535" y="357"/>
                </a:lnTo>
                <a:lnTo>
                  <a:pt x="535" y="357"/>
                </a:lnTo>
                <a:lnTo>
                  <a:pt x="536" y="356"/>
                </a:lnTo>
                <a:lnTo>
                  <a:pt x="536" y="356"/>
                </a:lnTo>
                <a:lnTo>
                  <a:pt x="536" y="356"/>
                </a:lnTo>
                <a:lnTo>
                  <a:pt x="536" y="355"/>
                </a:lnTo>
                <a:lnTo>
                  <a:pt x="536" y="354"/>
                </a:lnTo>
                <a:lnTo>
                  <a:pt x="536" y="354"/>
                </a:lnTo>
                <a:lnTo>
                  <a:pt x="536" y="354"/>
                </a:lnTo>
                <a:lnTo>
                  <a:pt x="536" y="353"/>
                </a:lnTo>
                <a:lnTo>
                  <a:pt x="536" y="354"/>
                </a:lnTo>
                <a:lnTo>
                  <a:pt x="536" y="354"/>
                </a:lnTo>
                <a:lnTo>
                  <a:pt x="537" y="354"/>
                </a:lnTo>
                <a:lnTo>
                  <a:pt x="537" y="355"/>
                </a:lnTo>
                <a:lnTo>
                  <a:pt x="537" y="355"/>
                </a:lnTo>
                <a:lnTo>
                  <a:pt x="538" y="356"/>
                </a:lnTo>
                <a:lnTo>
                  <a:pt x="538" y="357"/>
                </a:lnTo>
                <a:lnTo>
                  <a:pt x="537" y="357"/>
                </a:lnTo>
                <a:lnTo>
                  <a:pt x="537" y="357"/>
                </a:lnTo>
                <a:lnTo>
                  <a:pt x="537" y="358"/>
                </a:lnTo>
                <a:lnTo>
                  <a:pt x="537" y="358"/>
                </a:lnTo>
                <a:lnTo>
                  <a:pt x="537" y="359"/>
                </a:lnTo>
                <a:lnTo>
                  <a:pt x="537" y="359"/>
                </a:lnTo>
                <a:lnTo>
                  <a:pt x="536" y="359"/>
                </a:lnTo>
                <a:lnTo>
                  <a:pt x="536" y="359"/>
                </a:lnTo>
                <a:lnTo>
                  <a:pt x="536" y="360"/>
                </a:lnTo>
                <a:lnTo>
                  <a:pt x="535" y="360"/>
                </a:lnTo>
                <a:lnTo>
                  <a:pt x="535" y="360"/>
                </a:lnTo>
                <a:lnTo>
                  <a:pt x="535" y="361"/>
                </a:lnTo>
                <a:lnTo>
                  <a:pt x="535" y="361"/>
                </a:lnTo>
                <a:lnTo>
                  <a:pt x="535" y="362"/>
                </a:lnTo>
                <a:lnTo>
                  <a:pt x="534" y="362"/>
                </a:lnTo>
                <a:lnTo>
                  <a:pt x="534" y="362"/>
                </a:lnTo>
                <a:lnTo>
                  <a:pt x="534" y="363"/>
                </a:lnTo>
                <a:lnTo>
                  <a:pt x="534" y="363"/>
                </a:lnTo>
                <a:lnTo>
                  <a:pt x="534" y="363"/>
                </a:lnTo>
                <a:lnTo>
                  <a:pt x="534" y="363"/>
                </a:lnTo>
                <a:lnTo>
                  <a:pt x="534" y="363"/>
                </a:lnTo>
                <a:lnTo>
                  <a:pt x="534" y="363"/>
                </a:lnTo>
                <a:lnTo>
                  <a:pt x="534" y="364"/>
                </a:lnTo>
                <a:lnTo>
                  <a:pt x="534" y="364"/>
                </a:lnTo>
                <a:lnTo>
                  <a:pt x="533" y="364"/>
                </a:lnTo>
                <a:lnTo>
                  <a:pt x="533" y="365"/>
                </a:lnTo>
                <a:lnTo>
                  <a:pt x="534" y="365"/>
                </a:lnTo>
                <a:lnTo>
                  <a:pt x="535" y="365"/>
                </a:lnTo>
                <a:lnTo>
                  <a:pt x="535" y="365"/>
                </a:lnTo>
                <a:lnTo>
                  <a:pt x="536" y="365"/>
                </a:lnTo>
                <a:lnTo>
                  <a:pt x="536" y="365"/>
                </a:lnTo>
                <a:lnTo>
                  <a:pt x="536" y="366"/>
                </a:lnTo>
                <a:lnTo>
                  <a:pt x="536" y="366"/>
                </a:lnTo>
                <a:lnTo>
                  <a:pt x="536" y="367"/>
                </a:lnTo>
                <a:lnTo>
                  <a:pt x="536" y="367"/>
                </a:lnTo>
                <a:lnTo>
                  <a:pt x="537" y="367"/>
                </a:lnTo>
                <a:lnTo>
                  <a:pt x="537" y="367"/>
                </a:lnTo>
                <a:lnTo>
                  <a:pt x="537" y="367"/>
                </a:lnTo>
                <a:lnTo>
                  <a:pt x="538" y="367"/>
                </a:lnTo>
                <a:lnTo>
                  <a:pt x="538" y="367"/>
                </a:lnTo>
                <a:lnTo>
                  <a:pt x="539" y="367"/>
                </a:lnTo>
                <a:lnTo>
                  <a:pt x="540" y="367"/>
                </a:lnTo>
                <a:lnTo>
                  <a:pt x="540" y="367"/>
                </a:lnTo>
                <a:lnTo>
                  <a:pt x="540" y="368"/>
                </a:lnTo>
                <a:lnTo>
                  <a:pt x="540" y="368"/>
                </a:lnTo>
                <a:lnTo>
                  <a:pt x="541" y="368"/>
                </a:lnTo>
                <a:lnTo>
                  <a:pt x="541" y="369"/>
                </a:lnTo>
                <a:lnTo>
                  <a:pt x="542" y="369"/>
                </a:lnTo>
                <a:lnTo>
                  <a:pt x="542" y="369"/>
                </a:lnTo>
                <a:lnTo>
                  <a:pt x="542" y="368"/>
                </a:lnTo>
                <a:lnTo>
                  <a:pt x="543" y="368"/>
                </a:lnTo>
                <a:lnTo>
                  <a:pt x="543" y="368"/>
                </a:lnTo>
                <a:lnTo>
                  <a:pt x="544" y="368"/>
                </a:lnTo>
                <a:lnTo>
                  <a:pt x="544" y="368"/>
                </a:lnTo>
                <a:lnTo>
                  <a:pt x="544" y="368"/>
                </a:lnTo>
                <a:lnTo>
                  <a:pt x="545" y="368"/>
                </a:lnTo>
                <a:lnTo>
                  <a:pt x="545" y="368"/>
                </a:lnTo>
                <a:lnTo>
                  <a:pt x="546" y="367"/>
                </a:lnTo>
                <a:lnTo>
                  <a:pt x="546" y="368"/>
                </a:lnTo>
                <a:lnTo>
                  <a:pt x="546" y="367"/>
                </a:lnTo>
                <a:lnTo>
                  <a:pt x="546" y="368"/>
                </a:lnTo>
                <a:lnTo>
                  <a:pt x="547" y="368"/>
                </a:lnTo>
                <a:lnTo>
                  <a:pt x="547" y="368"/>
                </a:lnTo>
                <a:lnTo>
                  <a:pt x="548" y="368"/>
                </a:lnTo>
                <a:lnTo>
                  <a:pt x="548" y="368"/>
                </a:lnTo>
                <a:lnTo>
                  <a:pt x="549" y="369"/>
                </a:lnTo>
                <a:lnTo>
                  <a:pt x="549" y="368"/>
                </a:lnTo>
                <a:lnTo>
                  <a:pt x="549" y="369"/>
                </a:lnTo>
                <a:lnTo>
                  <a:pt x="550" y="369"/>
                </a:lnTo>
                <a:lnTo>
                  <a:pt x="550" y="369"/>
                </a:lnTo>
                <a:lnTo>
                  <a:pt x="550" y="369"/>
                </a:lnTo>
                <a:lnTo>
                  <a:pt x="550" y="370"/>
                </a:lnTo>
                <a:lnTo>
                  <a:pt x="550" y="370"/>
                </a:lnTo>
                <a:lnTo>
                  <a:pt x="551" y="370"/>
                </a:lnTo>
                <a:lnTo>
                  <a:pt x="551" y="371"/>
                </a:lnTo>
                <a:lnTo>
                  <a:pt x="551" y="372"/>
                </a:lnTo>
                <a:lnTo>
                  <a:pt x="551" y="372"/>
                </a:lnTo>
                <a:lnTo>
                  <a:pt x="551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4"/>
                </a:lnTo>
                <a:lnTo>
                  <a:pt x="552" y="374"/>
                </a:lnTo>
                <a:lnTo>
                  <a:pt x="553" y="374"/>
                </a:lnTo>
                <a:lnTo>
                  <a:pt x="553" y="374"/>
                </a:lnTo>
                <a:lnTo>
                  <a:pt x="553" y="373"/>
                </a:lnTo>
                <a:lnTo>
                  <a:pt x="553" y="373"/>
                </a:lnTo>
                <a:lnTo>
                  <a:pt x="554" y="373"/>
                </a:lnTo>
                <a:lnTo>
                  <a:pt x="554" y="373"/>
                </a:lnTo>
                <a:lnTo>
                  <a:pt x="554" y="374"/>
                </a:lnTo>
                <a:lnTo>
                  <a:pt x="554" y="374"/>
                </a:lnTo>
                <a:lnTo>
                  <a:pt x="554" y="375"/>
                </a:lnTo>
                <a:lnTo>
                  <a:pt x="554" y="375"/>
                </a:lnTo>
                <a:lnTo>
                  <a:pt x="554" y="376"/>
                </a:lnTo>
                <a:lnTo>
                  <a:pt x="554" y="376"/>
                </a:lnTo>
                <a:lnTo>
                  <a:pt x="554" y="377"/>
                </a:lnTo>
                <a:lnTo>
                  <a:pt x="554" y="377"/>
                </a:lnTo>
                <a:lnTo>
                  <a:pt x="554" y="378"/>
                </a:lnTo>
                <a:lnTo>
                  <a:pt x="555" y="378"/>
                </a:lnTo>
                <a:lnTo>
                  <a:pt x="555" y="379"/>
                </a:lnTo>
                <a:lnTo>
                  <a:pt x="556" y="379"/>
                </a:lnTo>
                <a:lnTo>
                  <a:pt x="556" y="379"/>
                </a:lnTo>
                <a:lnTo>
                  <a:pt x="557" y="380"/>
                </a:lnTo>
                <a:lnTo>
                  <a:pt x="558" y="380"/>
                </a:lnTo>
                <a:lnTo>
                  <a:pt x="558" y="380"/>
                </a:lnTo>
                <a:lnTo>
                  <a:pt x="559" y="380"/>
                </a:lnTo>
                <a:lnTo>
                  <a:pt x="559" y="380"/>
                </a:lnTo>
                <a:lnTo>
                  <a:pt x="559" y="381"/>
                </a:lnTo>
                <a:lnTo>
                  <a:pt x="560" y="381"/>
                </a:lnTo>
                <a:lnTo>
                  <a:pt x="560" y="382"/>
                </a:lnTo>
                <a:lnTo>
                  <a:pt x="560" y="382"/>
                </a:lnTo>
                <a:lnTo>
                  <a:pt x="560" y="382"/>
                </a:lnTo>
                <a:lnTo>
                  <a:pt x="561" y="383"/>
                </a:lnTo>
                <a:lnTo>
                  <a:pt x="561" y="383"/>
                </a:lnTo>
                <a:lnTo>
                  <a:pt x="561" y="383"/>
                </a:lnTo>
                <a:lnTo>
                  <a:pt x="561" y="384"/>
                </a:lnTo>
                <a:lnTo>
                  <a:pt x="560" y="384"/>
                </a:lnTo>
                <a:lnTo>
                  <a:pt x="561" y="385"/>
                </a:lnTo>
                <a:lnTo>
                  <a:pt x="561" y="386"/>
                </a:lnTo>
                <a:lnTo>
                  <a:pt x="562" y="386"/>
                </a:lnTo>
                <a:lnTo>
                  <a:pt x="563" y="386"/>
                </a:lnTo>
                <a:lnTo>
                  <a:pt x="564" y="386"/>
                </a:lnTo>
                <a:lnTo>
                  <a:pt x="564" y="386"/>
                </a:lnTo>
                <a:lnTo>
                  <a:pt x="565" y="386"/>
                </a:lnTo>
                <a:lnTo>
                  <a:pt x="565" y="386"/>
                </a:lnTo>
                <a:lnTo>
                  <a:pt x="565" y="388"/>
                </a:lnTo>
                <a:lnTo>
                  <a:pt x="566" y="389"/>
                </a:lnTo>
                <a:lnTo>
                  <a:pt x="566" y="389"/>
                </a:lnTo>
                <a:lnTo>
                  <a:pt x="566" y="390"/>
                </a:lnTo>
                <a:lnTo>
                  <a:pt x="566" y="390"/>
                </a:lnTo>
                <a:lnTo>
                  <a:pt x="566" y="390"/>
                </a:lnTo>
                <a:lnTo>
                  <a:pt x="566" y="391"/>
                </a:lnTo>
                <a:lnTo>
                  <a:pt x="566" y="391"/>
                </a:lnTo>
                <a:lnTo>
                  <a:pt x="566" y="391"/>
                </a:lnTo>
                <a:lnTo>
                  <a:pt x="566" y="391"/>
                </a:lnTo>
                <a:lnTo>
                  <a:pt x="566" y="391"/>
                </a:lnTo>
                <a:lnTo>
                  <a:pt x="567" y="391"/>
                </a:lnTo>
                <a:lnTo>
                  <a:pt x="567" y="391"/>
                </a:lnTo>
                <a:lnTo>
                  <a:pt x="567" y="391"/>
                </a:lnTo>
                <a:lnTo>
                  <a:pt x="568" y="391"/>
                </a:lnTo>
                <a:lnTo>
                  <a:pt x="568" y="391"/>
                </a:lnTo>
                <a:lnTo>
                  <a:pt x="568" y="391"/>
                </a:lnTo>
                <a:lnTo>
                  <a:pt x="568" y="390"/>
                </a:lnTo>
                <a:lnTo>
                  <a:pt x="568" y="390"/>
                </a:lnTo>
                <a:lnTo>
                  <a:pt x="569" y="390"/>
                </a:lnTo>
                <a:lnTo>
                  <a:pt x="569" y="390"/>
                </a:lnTo>
                <a:lnTo>
                  <a:pt x="570" y="390"/>
                </a:lnTo>
                <a:lnTo>
                  <a:pt x="571" y="391"/>
                </a:lnTo>
                <a:lnTo>
                  <a:pt x="571" y="391"/>
                </a:lnTo>
                <a:lnTo>
                  <a:pt x="571" y="391"/>
                </a:lnTo>
                <a:lnTo>
                  <a:pt x="571" y="391"/>
                </a:lnTo>
                <a:lnTo>
                  <a:pt x="571" y="391"/>
                </a:lnTo>
                <a:lnTo>
                  <a:pt x="571" y="392"/>
                </a:lnTo>
                <a:lnTo>
                  <a:pt x="572" y="393"/>
                </a:lnTo>
                <a:lnTo>
                  <a:pt x="572" y="393"/>
                </a:lnTo>
                <a:lnTo>
                  <a:pt x="572" y="394"/>
                </a:lnTo>
                <a:lnTo>
                  <a:pt x="571" y="394"/>
                </a:lnTo>
                <a:lnTo>
                  <a:pt x="571" y="394"/>
                </a:lnTo>
                <a:lnTo>
                  <a:pt x="571" y="395"/>
                </a:lnTo>
                <a:lnTo>
                  <a:pt x="571" y="395"/>
                </a:lnTo>
                <a:lnTo>
                  <a:pt x="572" y="396"/>
                </a:lnTo>
                <a:lnTo>
                  <a:pt x="572" y="396"/>
                </a:lnTo>
                <a:lnTo>
                  <a:pt x="573" y="396"/>
                </a:lnTo>
                <a:lnTo>
                  <a:pt x="573" y="395"/>
                </a:lnTo>
                <a:lnTo>
                  <a:pt x="574" y="395"/>
                </a:lnTo>
                <a:lnTo>
                  <a:pt x="574" y="395"/>
                </a:lnTo>
                <a:lnTo>
                  <a:pt x="575" y="396"/>
                </a:lnTo>
                <a:lnTo>
                  <a:pt x="575" y="396"/>
                </a:lnTo>
                <a:lnTo>
                  <a:pt x="575" y="396"/>
                </a:lnTo>
                <a:lnTo>
                  <a:pt x="576" y="397"/>
                </a:lnTo>
                <a:lnTo>
                  <a:pt x="576" y="397"/>
                </a:lnTo>
                <a:lnTo>
                  <a:pt x="576" y="397"/>
                </a:lnTo>
                <a:lnTo>
                  <a:pt x="576" y="397"/>
                </a:lnTo>
                <a:lnTo>
                  <a:pt x="576" y="398"/>
                </a:lnTo>
                <a:lnTo>
                  <a:pt x="576" y="398"/>
                </a:lnTo>
                <a:lnTo>
                  <a:pt x="576" y="399"/>
                </a:lnTo>
                <a:lnTo>
                  <a:pt x="576" y="400"/>
                </a:lnTo>
                <a:lnTo>
                  <a:pt x="577" y="400"/>
                </a:lnTo>
                <a:lnTo>
                  <a:pt x="577" y="401"/>
                </a:lnTo>
                <a:lnTo>
                  <a:pt x="576" y="401"/>
                </a:lnTo>
                <a:lnTo>
                  <a:pt x="576" y="401"/>
                </a:lnTo>
                <a:lnTo>
                  <a:pt x="576" y="401"/>
                </a:lnTo>
                <a:lnTo>
                  <a:pt x="576" y="401"/>
                </a:lnTo>
                <a:lnTo>
                  <a:pt x="576" y="402"/>
                </a:lnTo>
                <a:lnTo>
                  <a:pt x="577" y="402"/>
                </a:lnTo>
                <a:lnTo>
                  <a:pt x="577" y="402"/>
                </a:lnTo>
                <a:lnTo>
                  <a:pt x="578" y="403"/>
                </a:lnTo>
                <a:lnTo>
                  <a:pt x="578" y="403"/>
                </a:lnTo>
                <a:lnTo>
                  <a:pt x="579" y="403"/>
                </a:lnTo>
                <a:lnTo>
                  <a:pt x="580" y="403"/>
                </a:lnTo>
                <a:lnTo>
                  <a:pt x="580" y="403"/>
                </a:lnTo>
                <a:lnTo>
                  <a:pt x="581" y="403"/>
                </a:lnTo>
                <a:lnTo>
                  <a:pt x="581" y="403"/>
                </a:lnTo>
                <a:lnTo>
                  <a:pt x="581" y="403"/>
                </a:lnTo>
                <a:lnTo>
                  <a:pt x="582" y="404"/>
                </a:lnTo>
                <a:lnTo>
                  <a:pt x="583" y="404"/>
                </a:lnTo>
                <a:lnTo>
                  <a:pt x="584" y="405"/>
                </a:lnTo>
                <a:lnTo>
                  <a:pt x="584" y="405"/>
                </a:lnTo>
                <a:lnTo>
                  <a:pt x="584" y="404"/>
                </a:lnTo>
                <a:lnTo>
                  <a:pt x="585" y="404"/>
                </a:lnTo>
                <a:lnTo>
                  <a:pt x="586" y="404"/>
                </a:lnTo>
                <a:lnTo>
                  <a:pt x="586" y="405"/>
                </a:lnTo>
                <a:lnTo>
                  <a:pt x="587" y="406"/>
                </a:lnTo>
                <a:lnTo>
                  <a:pt x="587" y="406"/>
                </a:lnTo>
                <a:lnTo>
                  <a:pt x="587" y="406"/>
                </a:lnTo>
                <a:lnTo>
                  <a:pt x="588" y="406"/>
                </a:lnTo>
                <a:lnTo>
                  <a:pt x="588" y="406"/>
                </a:lnTo>
                <a:lnTo>
                  <a:pt x="588" y="406"/>
                </a:lnTo>
                <a:lnTo>
                  <a:pt x="589" y="407"/>
                </a:lnTo>
                <a:lnTo>
                  <a:pt x="589" y="407"/>
                </a:lnTo>
                <a:lnTo>
                  <a:pt x="590" y="408"/>
                </a:lnTo>
                <a:lnTo>
                  <a:pt x="590" y="408"/>
                </a:lnTo>
                <a:lnTo>
                  <a:pt x="591" y="407"/>
                </a:lnTo>
                <a:lnTo>
                  <a:pt x="592" y="407"/>
                </a:lnTo>
                <a:lnTo>
                  <a:pt x="592" y="407"/>
                </a:lnTo>
                <a:lnTo>
                  <a:pt x="592" y="407"/>
                </a:lnTo>
                <a:lnTo>
                  <a:pt x="593" y="408"/>
                </a:lnTo>
                <a:lnTo>
                  <a:pt x="593" y="408"/>
                </a:lnTo>
                <a:lnTo>
                  <a:pt x="594" y="408"/>
                </a:lnTo>
                <a:lnTo>
                  <a:pt x="595" y="408"/>
                </a:lnTo>
                <a:lnTo>
                  <a:pt x="595" y="407"/>
                </a:lnTo>
                <a:lnTo>
                  <a:pt x="595" y="407"/>
                </a:lnTo>
                <a:lnTo>
                  <a:pt x="595" y="408"/>
                </a:lnTo>
                <a:lnTo>
                  <a:pt x="596" y="408"/>
                </a:lnTo>
                <a:lnTo>
                  <a:pt x="596" y="408"/>
                </a:lnTo>
                <a:lnTo>
                  <a:pt x="596" y="408"/>
                </a:lnTo>
                <a:lnTo>
                  <a:pt x="596" y="409"/>
                </a:lnTo>
                <a:lnTo>
                  <a:pt x="597" y="409"/>
                </a:lnTo>
                <a:lnTo>
                  <a:pt x="598" y="409"/>
                </a:lnTo>
                <a:lnTo>
                  <a:pt x="598" y="410"/>
                </a:lnTo>
                <a:lnTo>
                  <a:pt x="598" y="409"/>
                </a:lnTo>
                <a:lnTo>
                  <a:pt x="598" y="409"/>
                </a:lnTo>
                <a:lnTo>
                  <a:pt x="599" y="409"/>
                </a:lnTo>
                <a:lnTo>
                  <a:pt x="600" y="409"/>
                </a:lnTo>
                <a:lnTo>
                  <a:pt x="600" y="410"/>
                </a:lnTo>
                <a:lnTo>
                  <a:pt x="600" y="410"/>
                </a:lnTo>
                <a:lnTo>
                  <a:pt x="600" y="410"/>
                </a:lnTo>
                <a:lnTo>
                  <a:pt x="600" y="410"/>
                </a:lnTo>
                <a:lnTo>
                  <a:pt x="601" y="410"/>
                </a:lnTo>
                <a:lnTo>
                  <a:pt x="601" y="410"/>
                </a:lnTo>
                <a:lnTo>
                  <a:pt x="602" y="410"/>
                </a:lnTo>
                <a:lnTo>
                  <a:pt x="602" y="409"/>
                </a:lnTo>
                <a:lnTo>
                  <a:pt x="603" y="409"/>
                </a:lnTo>
                <a:lnTo>
                  <a:pt x="603" y="409"/>
                </a:lnTo>
                <a:lnTo>
                  <a:pt x="604" y="410"/>
                </a:lnTo>
                <a:lnTo>
                  <a:pt x="605" y="410"/>
                </a:lnTo>
                <a:lnTo>
                  <a:pt x="605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1"/>
                </a:lnTo>
                <a:lnTo>
                  <a:pt x="607" y="411"/>
                </a:lnTo>
                <a:lnTo>
                  <a:pt x="607" y="412"/>
                </a:lnTo>
                <a:lnTo>
                  <a:pt x="607" y="412"/>
                </a:lnTo>
                <a:lnTo>
                  <a:pt x="607" y="413"/>
                </a:lnTo>
                <a:lnTo>
                  <a:pt x="608" y="413"/>
                </a:lnTo>
                <a:lnTo>
                  <a:pt x="608" y="412"/>
                </a:lnTo>
                <a:lnTo>
                  <a:pt x="608" y="412"/>
                </a:lnTo>
                <a:lnTo>
                  <a:pt x="608" y="412"/>
                </a:lnTo>
                <a:lnTo>
                  <a:pt x="609" y="412"/>
                </a:lnTo>
                <a:lnTo>
                  <a:pt x="609" y="411"/>
                </a:lnTo>
                <a:lnTo>
                  <a:pt x="609" y="411"/>
                </a:lnTo>
                <a:lnTo>
                  <a:pt x="610" y="412"/>
                </a:lnTo>
                <a:lnTo>
                  <a:pt x="610" y="411"/>
                </a:lnTo>
                <a:lnTo>
                  <a:pt x="611" y="411"/>
                </a:lnTo>
                <a:lnTo>
                  <a:pt x="611" y="411"/>
                </a:lnTo>
                <a:lnTo>
                  <a:pt x="611" y="411"/>
                </a:lnTo>
                <a:lnTo>
                  <a:pt x="612" y="411"/>
                </a:lnTo>
                <a:lnTo>
                  <a:pt x="613" y="411"/>
                </a:lnTo>
                <a:lnTo>
                  <a:pt x="613" y="411"/>
                </a:lnTo>
                <a:lnTo>
                  <a:pt x="614" y="411"/>
                </a:lnTo>
                <a:lnTo>
                  <a:pt x="614" y="411"/>
                </a:lnTo>
                <a:lnTo>
                  <a:pt x="614" y="412"/>
                </a:lnTo>
                <a:lnTo>
                  <a:pt x="614" y="412"/>
                </a:lnTo>
                <a:lnTo>
                  <a:pt x="614" y="412"/>
                </a:lnTo>
                <a:lnTo>
                  <a:pt x="614" y="413"/>
                </a:lnTo>
                <a:lnTo>
                  <a:pt x="614" y="413"/>
                </a:lnTo>
                <a:lnTo>
                  <a:pt x="613" y="414"/>
                </a:lnTo>
                <a:lnTo>
                  <a:pt x="613" y="414"/>
                </a:lnTo>
                <a:lnTo>
                  <a:pt x="614" y="414"/>
                </a:lnTo>
                <a:lnTo>
                  <a:pt x="616" y="414"/>
                </a:lnTo>
                <a:lnTo>
                  <a:pt x="616" y="414"/>
                </a:lnTo>
                <a:lnTo>
                  <a:pt x="616" y="416"/>
                </a:lnTo>
                <a:lnTo>
                  <a:pt x="617" y="416"/>
                </a:lnTo>
                <a:lnTo>
                  <a:pt x="617" y="416"/>
                </a:lnTo>
                <a:lnTo>
                  <a:pt x="617" y="417"/>
                </a:lnTo>
                <a:lnTo>
                  <a:pt x="616" y="417"/>
                </a:lnTo>
                <a:lnTo>
                  <a:pt x="616" y="417"/>
                </a:lnTo>
                <a:lnTo>
                  <a:pt x="616" y="417"/>
                </a:lnTo>
                <a:lnTo>
                  <a:pt x="615" y="417"/>
                </a:lnTo>
                <a:lnTo>
                  <a:pt x="615" y="418"/>
                </a:lnTo>
                <a:lnTo>
                  <a:pt x="615" y="418"/>
                </a:lnTo>
                <a:lnTo>
                  <a:pt x="615" y="419"/>
                </a:lnTo>
                <a:lnTo>
                  <a:pt x="615" y="419"/>
                </a:lnTo>
                <a:lnTo>
                  <a:pt x="615" y="419"/>
                </a:lnTo>
                <a:lnTo>
                  <a:pt x="615" y="419"/>
                </a:lnTo>
                <a:lnTo>
                  <a:pt x="616" y="420"/>
                </a:lnTo>
                <a:lnTo>
                  <a:pt x="616" y="420"/>
                </a:lnTo>
                <a:lnTo>
                  <a:pt x="616" y="454"/>
                </a:lnTo>
                <a:lnTo>
                  <a:pt x="616" y="468"/>
                </a:lnTo>
                <a:lnTo>
                  <a:pt x="616" y="486"/>
                </a:lnTo>
                <a:lnTo>
                  <a:pt x="616" y="520"/>
                </a:lnTo>
                <a:lnTo>
                  <a:pt x="586" y="520"/>
                </a:lnTo>
                <a:lnTo>
                  <a:pt x="578" y="520"/>
                </a:lnTo>
                <a:lnTo>
                  <a:pt x="560" y="520"/>
                </a:lnTo>
                <a:lnTo>
                  <a:pt x="517" y="520"/>
                </a:lnTo>
                <a:lnTo>
                  <a:pt x="507" y="520"/>
                </a:lnTo>
                <a:lnTo>
                  <a:pt x="497" y="520"/>
                </a:lnTo>
                <a:lnTo>
                  <a:pt x="497" y="521"/>
                </a:lnTo>
                <a:lnTo>
                  <a:pt x="497" y="524"/>
                </a:lnTo>
                <a:lnTo>
                  <a:pt x="496" y="525"/>
                </a:lnTo>
                <a:lnTo>
                  <a:pt x="496" y="529"/>
                </a:lnTo>
                <a:lnTo>
                  <a:pt x="496" y="529"/>
                </a:lnTo>
                <a:lnTo>
                  <a:pt x="496" y="531"/>
                </a:lnTo>
                <a:lnTo>
                  <a:pt x="495" y="531"/>
                </a:lnTo>
                <a:lnTo>
                  <a:pt x="494" y="532"/>
                </a:lnTo>
                <a:lnTo>
                  <a:pt x="493" y="532"/>
                </a:lnTo>
                <a:lnTo>
                  <a:pt x="493" y="533"/>
                </a:lnTo>
                <a:lnTo>
                  <a:pt x="491" y="533"/>
                </a:lnTo>
                <a:lnTo>
                  <a:pt x="490" y="534"/>
                </a:lnTo>
                <a:lnTo>
                  <a:pt x="489" y="534"/>
                </a:lnTo>
                <a:lnTo>
                  <a:pt x="489" y="535"/>
                </a:lnTo>
                <a:lnTo>
                  <a:pt x="487" y="536"/>
                </a:lnTo>
                <a:lnTo>
                  <a:pt x="487" y="537"/>
                </a:lnTo>
                <a:lnTo>
                  <a:pt x="487" y="538"/>
                </a:lnTo>
                <a:lnTo>
                  <a:pt x="488" y="539"/>
                </a:lnTo>
                <a:lnTo>
                  <a:pt x="488" y="539"/>
                </a:lnTo>
                <a:lnTo>
                  <a:pt x="487" y="540"/>
                </a:lnTo>
                <a:lnTo>
                  <a:pt x="487" y="541"/>
                </a:lnTo>
                <a:lnTo>
                  <a:pt x="487" y="542"/>
                </a:lnTo>
                <a:lnTo>
                  <a:pt x="486" y="543"/>
                </a:lnTo>
                <a:lnTo>
                  <a:pt x="486" y="544"/>
                </a:lnTo>
                <a:lnTo>
                  <a:pt x="487" y="544"/>
                </a:lnTo>
                <a:lnTo>
                  <a:pt x="486" y="545"/>
                </a:lnTo>
                <a:lnTo>
                  <a:pt x="485" y="546"/>
                </a:lnTo>
                <a:lnTo>
                  <a:pt x="485" y="547"/>
                </a:lnTo>
                <a:lnTo>
                  <a:pt x="484" y="548"/>
                </a:lnTo>
                <a:lnTo>
                  <a:pt x="482" y="548"/>
                </a:lnTo>
                <a:lnTo>
                  <a:pt x="483" y="549"/>
                </a:lnTo>
                <a:lnTo>
                  <a:pt x="482" y="550"/>
                </a:lnTo>
                <a:lnTo>
                  <a:pt x="480" y="551"/>
                </a:lnTo>
                <a:lnTo>
                  <a:pt x="480" y="553"/>
                </a:lnTo>
                <a:lnTo>
                  <a:pt x="480" y="554"/>
                </a:lnTo>
                <a:lnTo>
                  <a:pt x="479" y="555"/>
                </a:lnTo>
                <a:lnTo>
                  <a:pt x="479" y="555"/>
                </a:lnTo>
                <a:lnTo>
                  <a:pt x="478" y="556"/>
                </a:lnTo>
                <a:lnTo>
                  <a:pt x="478" y="557"/>
                </a:lnTo>
                <a:lnTo>
                  <a:pt x="477" y="558"/>
                </a:lnTo>
                <a:lnTo>
                  <a:pt x="477" y="559"/>
                </a:lnTo>
                <a:lnTo>
                  <a:pt x="478" y="560"/>
                </a:lnTo>
                <a:lnTo>
                  <a:pt x="478" y="561"/>
                </a:lnTo>
                <a:lnTo>
                  <a:pt x="478" y="562"/>
                </a:lnTo>
                <a:lnTo>
                  <a:pt x="478" y="563"/>
                </a:lnTo>
                <a:lnTo>
                  <a:pt x="477" y="563"/>
                </a:lnTo>
                <a:lnTo>
                  <a:pt x="476" y="564"/>
                </a:lnTo>
                <a:lnTo>
                  <a:pt x="475" y="565"/>
                </a:lnTo>
                <a:lnTo>
                  <a:pt x="476" y="566"/>
                </a:lnTo>
                <a:lnTo>
                  <a:pt x="475" y="565"/>
                </a:lnTo>
                <a:lnTo>
                  <a:pt x="474" y="566"/>
                </a:lnTo>
                <a:lnTo>
                  <a:pt x="474" y="567"/>
                </a:lnTo>
                <a:lnTo>
                  <a:pt x="474" y="568"/>
                </a:lnTo>
                <a:lnTo>
                  <a:pt x="473" y="569"/>
                </a:lnTo>
                <a:lnTo>
                  <a:pt x="472" y="570"/>
                </a:lnTo>
                <a:lnTo>
                  <a:pt x="471" y="569"/>
                </a:lnTo>
                <a:lnTo>
                  <a:pt x="470" y="570"/>
                </a:lnTo>
                <a:lnTo>
                  <a:pt x="471" y="571"/>
                </a:lnTo>
                <a:lnTo>
                  <a:pt x="471" y="572"/>
                </a:lnTo>
                <a:lnTo>
                  <a:pt x="470" y="574"/>
                </a:lnTo>
                <a:lnTo>
                  <a:pt x="470" y="575"/>
                </a:lnTo>
                <a:lnTo>
                  <a:pt x="470" y="576"/>
                </a:lnTo>
                <a:lnTo>
                  <a:pt x="471" y="576"/>
                </a:lnTo>
                <a:lnTo>
                  <a:pt x="471" y="577"/>
                </a:lnTo>
                <a:lnTo>
                  <a:pt x="471" y="578"/>
                </a:lnTo>
                <a:lnTo>
                  <a:pt x="471" y="579"/>
                </a:lnTo>
                <a:lnTo>
                  <a:pt x="470" y="579"/>
                </a:lnTo>
                <a:lnTo>
                  <a:pt x="470" y="580"/>
                </a:lnTo>
                <a:lnTo>
                  <a:pt x="470" y="581"/>
                </a:lnTo>
                <a:lnTo>
                  <a:pt x="470" y="582"/>
                </a:lnTo>
                <a:lnTo>
                  <a:pt x="469" y="582"/>
                </a:lnTo>
                <a:lnTo>
                  <a:pt x="468" y="582"/>
                </a:lnTo>
                <a:lnTo>
                  <a:pt x="468" y="583"/>
                </a:lnTo>
                <a:lnTo>
                  <a:pt x="468" y="584"/>
                </a:lnTo>
                <a:lnTo>
                  <a:pt x="468" y="585"/>
                </a:lnTo>
                <a:lnTo>
                  <a:pt x="468" y="586"/>
                </a:lnTo>
                <a:lnTo>
                  <a:pt x="468" y="587"/>
                </a:lnTo>
                <a:lnTo>
                  <a:pt x="467" y="587"/>
                </a:lnTo>
                <a:lnTo>
                  <a:pt x="466" y="587"/>
                </a:lnTo>
                <a:lnTo>
                  <a:pt x="466" y="588"/>
                </a:lnTo>
                <a:lnTo>
                  <a:pt x="466" y="589"/>
                </a:lnTo>
                <a:lnTo>
                  <a:pt x="465" y="590"/>
                </a:lnTo>
                <a:lnTo>
                  <a:pt x="466" y="591"/>
                </a:lnTo>
                <a:lnTo>
                  <a:pt x="466" y="591"/>
                </a:lnTo>
                <a:lnTo>
                  <a:pt x="466" y="593"/>
                </a:lnTo>
                <a:lnTo>
                  <a:pt x="466" y="594"/>
                </a:lnTo>
                <a:lnTo>
                  <a:pt x="465" y="594"/>
                </a:lnTo>
                <a:lnTo>
                  <a:pt x="464" y="595"/>
                </a:lnTo>
                <a:lnTo>
                  <a:pt x="463" y="595"/>
                </a:lnTo>
                <a:lnTo>
                  <a:pt x="463" y="596"/>
                </a:lnTo>
                <a:lnTo>
                  <a:pt x="462" y="597"/>
                </a:lnTo>
                <a:lnTo>
                  <a:pt x="462" y="597"/>
                </a:lnTo>
                <a:lnTo>
                  <a:pt x="461" y="598"/>
                </a:lnTo>
                <a:lnTo>
                  <a:pt x="461" y="599"/>
                </a:lnTo>
                <a:lnTo>
                  <a:pt x="461" y="600"/>
                </a:lnTo>
                <a:lnTo>
                  <a:pt x="460" y="601"/>
                </a:lnTo>
                <a:lnTo>
                  <a:pt x="460" y="602"/>
                </a:lnTo>
                <a:lnTo>
                  <a:pt x="460" y="603"/>
                </a:lnTo>
                <a:lnTo>
                  <a:pt x="460" y="604"/>
                </a:lnTo>
                <a:lnTo>
                  <a:pt x="460" y="604"/>
                </a:lnTo>
                <a:lnTo>
                  <a:pt x="460" y="605"/>
                </a:lnTo>
                <a:lnTo>
                  <a:pt x="462" y="606"/>
                </a:lnTo>
                <a:lnTo>
                  <a:pt x="462" y="607"/>
                </a:lnTo>
                <a:lnTo>
                  <a:pt x="462" y="608"/>
                </a:lnTo>
                <a:lnTo>
                  <a:pt x="461" y="608"/>
                </a:lnTo>
                <a:lnTo>
                  <a:pt x="462" y="609"/>
                </a:lnTo>
                <a:lnTo>
                  <a:pt x="463" y="609"/>
                </a:lnTo>
                <a:lnTo>
                  <a:pt x="463" y="608"/>
                </a:lnTo>
                <a:lnTo>
                  <a:pt x="463" y="609"/>
                </a:lnTo>
                <a:lnTo>
                  <a:pt x="464" y="610"/>
                </a:lnTo>
                <a:lnTo>
                  <a:pt x="465" y="612"/>
                </a:lnTo>
                <a:lnTo>
                  <a:pt x="466" y="613"/>
                </a:lnTo>
                <a:lnTo>
                  <a:pt x="466" y="613"/>
                </a:lnTo>
                <a:lnTo>
                  <a:pt x="467" y="614"/>
                </a:lnTo>
                <a:lnTo>
                  <a:pt x="468" y="614"/>
                </a:lnTo>
                <a:lnTo>
                  <a:pt x="469" y="614"/>
                </a:lnTo>
                <a:lnTo>
                  <a:pt x="469" y="615"/>
                </a:lnTo>
                <a:lnTo>
                  <a:pt x="469" y="616"/>
                </a:lnTo>
                <a:lnTo>
                  <a:pt x="469" y="617"/>
                </a:lnTo>
                <a:lnTo>
                  <a:pt x="470" y="618"/>
                </a:lnTo>
                <a:lnTo>
                  <a:pt x="469" y="619"/>
                </a:lnTo>
                <a:lnTo>
                  <a:pt x="469" y="620"/>
                </a:lnTo>
                <a:lnTo>
                  <a:pt x="470" y="620"/>
                </a:lnTo>
                <a:lnTo>
                  <a:pt x="470" y="620"/>
                </a:lnTo>
                <a:lnTo>
                  <a:pt x="470" y="621"/>
                </a:lnTo>
                <a:lnTo>
                  <a:pt x="469" y="623"/>
                </a:lnTo>
                <a:lnTo>
                  <a:pt x="468" y="623"/>
                </a:lnTo>
                <a:lnTo>
                  <a:pt x="466" y="624"/>
                </a:lnTo>
                <a:lnTo>
                  <a:pt x="466" y="625"/>
                </a:lnTo>
                <a:lnTo>
                  <a:pt x="465" y="625"/>
                </a:lnTo>
                <a:lnTo>
                  <a:pt x="462" y="625"/>
                </a:lnTo>
                <a:lnTo>
                  <a:pt x="462" y="626"/>
                </a:lnTo>
                <a:lnTo>
                  <a:pt x="462" y="626"/>
                </a:lnTo>
                <a:lnTo>
                  <a:pt x="461" y="626"/>
                </a:lnTo>
                <a:lnTo>
                  <a:pt x="460" y="626"/>
                </a:lnTo>
                <a:lnTo>
                  <a:pt x="459" y="627"/>
                </a:lnTo>
                <a:lnTo>
                  <a:pt x="458" y="627"/>
                </a:lnTo>
                <a:lnTo>
                  <a:pt x="457" y="628"/>
                </a:lnTo>
                <a:lnTo>
                  <a:pt x="457" y="629"/>
                </a:lnTo>
                <a:lnTo>
                  <a:pt x="456" y="628"/>
                </a:lnTo>
                <a:lnTo>
                  <a:pt x="455" y="628"/>
                </a:lnTo>
                <a:lnTo>
                  <a:pt x="454" y="628"/>
                </a:lnTo>
                <a:lnTo>
                  <a:pt x="453" y="628"/>
                </a:lnTo>
                <a:lnTo>
                  <a:pt x="451" y="628"/>
                </a:lnTo>
                <a:lnTo>
                  <a:pt x="450" y="629"/>
                </a:lnTo>
                <a:lnTo>
                  <a:pt x="450" y="630"/>
                </a:lnTo>
                <a:lnTo>
                  <a:pt x="450" y="631"/>
                </a:lnTo>
                <a:lnTo>
                  <a:pt x="450" y="631"/>
                </a:lnTo>
                <a:lnTo>
                  <a:pt x="450" y="632"/>
                </a:lnTo>
                <a:lnTo>
                  <a:pt x="450" y="633"/>
                </a:lnTo>
                <a:lnTo>
                  <a:pt x="449" y="633"/>
                </a:lnTo>
                <a:lnTo>
                  <a:pt x="447" y="634"/>
                </a:lnTo>
                <a:lnTo>
                  <a:pt x="449" y="635"/>
                </a:lnTo>
                <a:lnTo>
                  <a:pt x="449" y="636"/>
                </a:lnTo>
                <a:lnTo>
                  <a:pt x="448" y="636"/>
                </a:lnTo>
                <a:lnTo>
                  <a:pt x="448" y="637"/>
                </a:lnTo>
                <a:lnTo>
                  <a:pt x="446" y="638"/>
                </a:lnTo>
                <a:lnTo>
                  <a:pt x="446" y="639"/>
                </a:lnTo>
                <a:lnTo>
                  <a:pt x="445" y="639"/>
                </a:lnTo>
                <a:lnTo>
                  <a:pt x="445" y="638"/>
                </a:lnTo>
                <a:lnTo>
                  <a:pt x="443" y="638"/>
                </a:lnTo>
                <a:lnTo>
                  <a:pt x="443" y="637"/>
                </a:lnTo>
                <a:lnTo>
                  <a:pt x="443" y="637"/>
                </a:lnTo>
                <a:lnTo>
                  <a:pt x="442" y="637"/>
                </a:lnTo>
                <a:lnTo>
                  <a:pt x="441" y="636"/>
                </a:lnTo>
                <a:lnTo>
                  <a:pt x="440" y="636"/>
                </a:lnTo>
                <a:lnTo>
                  <a:pt x="440" y="637"/>
                </a:lnTo>
                <a:lnTo>
                  <a:pt x="440" y="638"/>
                </a:lnTo>
                <a:lnTo>
                  <a:pt x="438" y="637"/>
                </a:lnTo>
                <a:lnTo>
                  <a:pt x="437" y="637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3" y="640"/>
                </a:lnTo>
                <a:lnTo>
                  <a:pt x="433" y="640"/>
                </a:lnTo>
                <a:lnTo>
                  <a:pt x="432" y="641"/>
                </a:lnTo>
                <a:lnTo>
                  <a:pt x="431" y="640"/>
                </a:lnTo>
                <a:lnTo>
                  <a:pt x="432" y="639"/>
                </a:lnTo>
                <a:lnTo>
                  <a:pt x="431" y="638"/>
                </a:lnTo>
                <a:lnTo>
                  <a:pt x="430" y="638"/>
                </a:lnTo>
                <a:lnTo>
                  <a:pt x="429" y="638"/>
                </a:lnTo>
                <a:lnTo>
                  <a:pt x="428" y="638"/>
                </a:lnTo>
                <a:lnTo>
                  <a:pt x="427" y="638"/>
                </a:lnTo>
                <a:lnTo>
                  <a:pt x="426" y="637"/>
                </a:lnTo>
                <a:lnTo>
                  <a:pt x="426" y="637"/>
                </a:lnTo>
                <a:lnTo>
                  <a:pt x="424" y="637"/>
                </a:lnTo>
                <a:lnTo>
                  <a:pt x="423" y="637"/>
                </a:lnTo>
                <a:lnTo>
                  <a:pt x="423" y="636"/>
                </a:lnTo>
                <a:lnTo>
                  <a:pt x="423" y="635"/>
                </a:lnTo>
                <a:lnTo>
                  <a:pt x="423" y="634"/>
                </a:lnTo>
                <a:lnTo>
                  <a:pt x="423" y="633"/>
                </a:lnTo>
                <a:lnTo>
                  <a:pt x="423" y="632"/>
                </a:lnTo>
                <a:lnTo>
                  <a:pt x="423" y="631"/>
                </a:lnTo>
                <a:lnTo>
                  <a:pt x="422" y="630"/>
                </a:lnTo>
                <a:lnTo>
                  <a:pt x="421" y="630"/>
                </a:lnTo>
                <a:lnTo>
                  <a:pt x="421" y="629"/>
                </a:lnTo>
                <a:lnTo>
                  <a:pt x="422" y="629"/>
                </a:lnTo>
                <a:lnTo>
                  <a:pt x="422" y="628"/>
                </a:lnTo>
                <a:lnTo>
                  <a:pt x="422" y="627"/>
                </a:lnTo>
                <a:lnTo>
                  <a:pt x="421" y="626"/>
                </a:lnTo>
                <a:lnTo>
                  <a:pt x="421" y="626"/>
                </a:lnTo>
                <a:lnTo>
                  <a:pt x="420" y="625"/>
                </a:lnTo>
                <a:lnTo>
                  <a:pt x="419" y="625"/>
                </a:lnTo>
                <a:lnTo>
                  <a:pt x="418" y="625"/>
                </a:lnTo>
                <a:lnTo>
                  <a:pt x="418" y="624"/>
                </a:lnTo>
                <a:lnTo>
                  <a:pt x="419" y="623"/>
                </a:lnTo>
                <a:lnTo>
                  <a:pt x="419" y="622"/>
                </a:lnTo>
                <a:lnTo>
                  <a:pt x="418" y="621"/>
                </a:lnTo>
                <a:lnTo>
                  <a:pt x="418" y="620"/>
                </a:lnTo>
                <a:lnTo>
                  <a:pt x="417" y="620"/>
                </a:lnTo>
                <a:lnTo>
                  <a:pt x="417" y="620"/>
                </a:lnTo>
                <a:lnTo>
                  <a:pt x="416" y="620"/>
                </a:lnTo>
                <a:lnTo>
                  <a:pt x="415" y="620"/>
                </a:lnTo>
                <a:lnTo>
                  <a:pt x="414" y="620"/>
                </a:lnTo>
                <a:lnTo>
                  <a:pt x="413" y="618"/>
                </a:lnTo>
                <a:lnTo>
                  <a:pt x="414" y="617"/>
                </a:lnTo>
                <a:lnTo>
                  <a:pt x="413" y="615"/>
                </a:lnTo>
                <a:lnTo>
                  <a:pt x="413" y="615"/>
                </a:lnTo>
                <a:lnTo>
                  <a:pt x="412" y="614"/>
                </a:lnTo>
                <a:lnTo>
                  <a:pt x="411" y="614"/>
                </a:lnTo>
                <a:lnTo>
                  <a:pt x="410" y="615"/>
                </a:lnTo>
                <a:lnTo>
                  <a:pt x="409" y="614"/>
                </a:lnTo>
                <a:lnTo>
                  <a:pt x="408" y="614"/>
                </a:lnTo>
                <a:lnTo>
                  <a:pt x="407" y="613"/>
                </a:lnTo>
                <a:lnTo>
                  <a:pt x="407" y="613"/>
                </a:lnTo>
                <a:lnTo>
                  <a:pt x="407" y="612"/>
                </a:lnTo>
                <a:lnTo>
                  <a:pt x="406" y="611"/>
                </a:lnTo>
                <a:lnTo>
                  <a:pt x="406" y="610"/>
                </a:lnTo>
                <a:lnTo>
                  <a:pt x="406" y="609"/>
                </a:lnTo>
                <a:lnTo>
                  <a:pt x="406" y="608"/>
                </a:lnTo>
                <a:lnTo>
                  <a:pt x="406" y="607"/>
                </a:lnTo>
                <a:lnTo>
                  <a:pt x="406" y="605"/>
                </a:lnTo>
                <a:lnTo>
                  <a:pt x="405" y="605"/>
                </a:lnTo>
                <a:lnTo>
                  <a:pt x="405" y="606"/>
                </a:lnTo>
                <a:lnTo>
                  <a:pt x="403" y="606"/>
                </a:lnTo>
                <a:lnTo>
                  <a:pt x="403" y="605"/>
                </a:lnTo>
                <a:lnTo>
                  <a:pt x="402" y="606"/>
                </a:lnTo>
                <a:lnTo>
                  <a:pt x="400" y="606"/>
                </a:lnTo>
                <a:lnTo>
                  <a:pt x="397" y="606"/>
                </a:lnTo>
                <a:lnTo>
                  <a:pt x="396" y="605"/>
                </a:lnTo>
                <a:lnTo>
                  <a:pt x="395" y="605"/>
                </a:lnTo>
                <a:lnTo>
                  <a:pt x="394" y="605"/>
                </a:lnTo>
                <a:lnTo>
                  <a:pt x="393" y="604"/>
                </a:lnTo>
                <a:lnTo>
                  <a:pt x="392" y="604"/>
                </a:lnTo>
                <a:lnTo>
                  <a:pt x="392" y="603"/>
                </a:lnTo>
                <a:lnTo>
                  <a:pt x="391" y="602"/>
                </a:lnTo>
                <a:lnTo>
                  <a:pt x="391" y="601"/>
                </a:lnTo>
                <a:lnTo>
                  <a:pt x="390" y="600"/>
                </a:lnTo>
                <a:lnTo>
                  <a:pt x="389" y="600"/>
                </a:lnTo>
                <a:lnTo>
                  <a:pt x="388" y="599"/>
                </a:lnTo>
                <a:lnTo>
                  <a:pt x="387" y="599"/>
                </a:lnTo>
                <a:lnTo>
                  <a:pt x="386" y="600"/>
                </a:lnTo>
                <a:lnTo>
                  <a:pt x="385" y="600"/>
                </a:lnTo>
                <a:lnTo>
                  <a:pt x="385" y="599"/>
                </a:lnTo>
                <a:lnTo>
                  <a:pt x="384" y="599"/>
                </a:lnTo>
                <a:lnTo>
                  <a:pt x="382" y="599"/>
                </a:lnTo>
                <a:lnTo>
                  <a:pt x="382" y="600"/>
                </a:lnTo>
                <a:lnTo>
                  <a:pt x="381" y="601"/>
                </a:lnTo>
                <a:lnTo>
                  <a:pt x="380" y="601"/>
                </a:lnTo>
                <a:lnTo>
                  <a:pt x="379" y="600"/>
                </a:lnTo>
                <a:lnTo>
                  <a:pt x="378" y="600"/>
                </a:lnTo>
                <a:lnTo>
                  <a:pt x="378" y="600"/>
                </a:lnTo>
                <a:lnTo>
                  <a:pt x="377" y="600"/>
                </a:lnTo>
                <a:lnTo>
                  <a:pt x="375" y="599"/>
                </a:lnTo>
                <a:lnTo>
                  <a:pt x="375" y="599"/>
                </a:lnTo>
                <a:lnTo>
                  <a:pt x="374" y="600"/>
                </a:lnTo>
                <a:lnTo>
                  <a:pt x="374" y="602"/>
                </a:lnTo>
                <a:lnTo>
                  <a:pt x="375" y="602"/>
                </a:lnTo>
                <a:lnTo>
                  <a:pt x="375" y="603"/>
                </a:lnTo>
                <a:lnTo>
                  <a:pt x="374" y="604"/>
                </a:lnTo>
                <a:lnTo>
                  <a:pt x="374" y="606"/>
                </a:lnTo>
                <a:lnTo>
                  <a:pt x="373" y="606"/>
                </a:lnTo>
                <a:lnTo>
                  <a:pt x="372" y="606"/>
                </a:lnTo>
                <a:lnTo>
                  <a:pt x="371" y="607"/>
                </a:lnTo>
                <a:lnTo>
                  <a:pt x="370" y="607"/>
                </a:lnTo>
                <a:lnTo>
                  <a:pt x="369" y="608"/>
                </a:lnTo>
                <a:lnTo>
                  <a:pt x="368" y="607"/>
                </a:lnTo>
                <a:lnTo>
                  <a:pt x="366" y="608"/>
                </a:lnTo>
                <a:lnTo>
                  <a:pt x="365" y="608"/>
                </a:lnTo>
                <a:lnTo>
                  <a:pt x="365" y="609"/>
                </a:lnTo>
                <a:lnTo>
                  <a:pt x="364" y="610"/>
                </a:lnTo>
                <a:lnTo>
                  <a:pt x="363" y="610"/>
                </a:lnTo>
                <a:lnTo>
                  <a:pt x="361" y="609"/>
                </a:lnTo>
                <a:lnTo>
                  <a:pt x="360" y="610"/>
                </a:lnTo>
                <a:lnTo>
                  <a:pt x="360" y="611"/>
                </a:lnTo>
                <a:lnTo>
                  <a:pt x="358" y="611"/>
                </a:lnTo>
                <a:lnTo>
                  <a:pt x="357" y="612"/>
                </a:lnTo>
                <a:lnTo>
                  <a:pt x="355" y="613"/>
                </a:lnTo>
                <a:lnTo>
                  <a:pt x="354" y="614"/>
                </a:lnTo>
                <a:lnTo>
                  <a:pt x="353" y="614"/>
                </a:lnTo>
                <a:lnTo>
                  <a:pt x="353" y="614"/>
                </a:lnTo>
                <a:lnTo>
                  <a:pt x="353" y="615"/>
                </a:lnTo>
                <a:lnTo>
                  <a:pt x="352" y="616"/>
                </a:lnTo>
                <a:lnTo>
                  <a:pt x="351" y="616"/>
                </a:lnTo>
                <a:lnTo>
                  <a:pt x="350" y="616"/>
                </a:lnTo>
                <a:lnTo>
                  <a:pt x="349" y="617"/>
                </a:lnTo>
                <a:lnTo>
                  <a:pt x="348" y="619"/>
                </a:lnTo>
                <a:lnTo>
                  <a:pt x="348" y="620"/>
                </a:lnTo>
                <a:lnTo>
                  <a:pt x="348" y="622"/>
                </a:lnTo>
                <a:lnTo>
                  <a:pt x="347" y="623"/>
                </a:lnTo>
                <a:lnTo>
                  <a:pt x="346" y="623"/>
                </a:lnTo>
                <a:lnTo>
                  <a:pt x="345" y="624"/>
                </a:lnTo>
                <a:lnTo>
                  <a:pt x="345" y="624"/>
                </a:lnTo>
                <a:lnTo>
                  <a:pt x="344" y="625"/>
                </a:lnTo>
                <a:lnTo>
                  <a:pt x="342" y="626"/>
                </a:lnTo>
                <a:lnTo>
                  <a:pt x="341" y="626"/>
                </a:lnTo>
                <a:lnTo>
                  <a:pt x="341" y="627"/>
                </a:lnTo>
                <a:lnTo>
                  <a:pt x="341" y="628"/>
                </a:lnTo>
                <a:lnTo>
                  <a:pt x="340" y="630"/>
                </a:lnTo>
                <a:lnTo>
                  <a:pt x="340" y="630"/>
                </a:lnTo>
                <a:lnTo>
                  <a:pt x="340" y="631"/>
                </a:lnTo>
                <a:lnTo>
                  <a:pt x="340" y="632"/>
                </a:lnTo>
                <a:lnTo>
                  <a:pt x="340" y="633"/>
                </a:lnTo>
                <a:lnTo>
                  <a:pt x="340" y="635"/>
                </a:lnTo>
                <a:lnTo>
                  <a:pt x="341" y="635"/>
                </a:lnTo>
                <a:lnTo>
                  <a:pt x="341" y="636"/>
                </a:lnTo>
                <a:lnTo>
                  <a:pt x="340" y="637"/>
                </a:lnTo>
                <a:lnTo>
                  <a:pt x="339" y="637"/>
                </a:lnTo>
                <a:lnTo>
                  <a:pt x="339" y="638"/>
                </a:lnTo>
                <a:lnTo>
                  <a:pt x="339" y="640"/>
                </a:lnTo>
                <a:lnTo>
                  <a:pt x="339" y="641"/>
                </a:lnTo>
                <a:lnTo>
                  <a:pt x="338" y="642"/>
                </a:lnTo>
                <a:lnTo>
                  <a:pt x="337" y="643"/>
                </a:lnTo>
                <a:lnTo>
                  <a:pt x="337" y="643"/>
                </a:lnTo>
                <a:lnTo>
                  <a:pt x="337" y="644"/>
                </a:lnTo>
                <a:lnTo>
                  <a:pt x="337" y="645"/>
                </a:lnTo>
                <a:lnTo>
                  <a:pt x="337" y="646"/>
                </a:lnTo>
                <a:lnTo>
                  <a:pt x="337" y="647"/>
                </a:lnTo>
                <a:lnTo>
                  <a:pt x="337" y="649"/>
                </a:lnTo>
                <a:lnTo>
                  <a:pt x="337" y="650"/>
                </a:lnTo>
                <a:lnTo>
                  <a:pt x="337" y="650"/>
                </a:lnTo>
                <a:lnTo>
                  <a:pt x="339" y="650"/>
                </a:lnTo>
                <a:lnTo>
                  <a:pt x="339" y="652"/>
                </a:lnTo>
                <a:lnTo>
                  <a:pt x="339" y="653"/>
                </a:lnTo>
                <a:lnTo>
                  <a:pt x="340" y="654"/>
                </a:lnTo>
                <a:lnTo>
                  <a:pt x="340" y="654"/>
                </a:lnTo>
                <a:lnTo>
                  <a:pt x="341" y="655"/>
                </a:lnTo>
                <a:lnTo>
                  <a:pt x="341" y="656"/>
                </a:lnTo>
                <a:lnTo>
                  <a:pt x="341" y="657"/>
                </a:lnTo>
                <a:lnTo>
                  <a:pt x="341" y="658"/>
                </a:lnTo>
                <a:lnTo>
                  <a:pt x="341" y="659"/>
                </a:lnTo>
                <a:lnTo>
                  <a:pt x="340" y="659"/>
                </a:lnTo>
                <a:lnTo>
                  <a:pt x="338" y="659"/>
                </a:lnTo>
                <a:lnTo>
                  <a:pt x="337" y="660"/>
                </a:lnTo>
                <a:lnTo>
                  <a:pt x="337" y="661"/>
                </a:lnTo>
                <a:lnTo>
                  <a:pt x="338" y="661"/>
                </a:lnTo>
                <a:lnTo>
                  <a:pt x="338" y="662"/>
                </a:lnTo>
                <a:lnTo>
                  <a:pt x="337" y="663"/>
                </a:lnTo>
                <a:lnTo>
                  <a:pt x="337" y="664"/>
                </a:lnTo>
                <a:lnTo>
                  <a:pt x="338" y="664"/>
                </a:lnTo>
                <a:lnTo>
                  <a:pt x="338" y="665"/>
                </a:lnTo>
                <a:lnTo>
                  <a:pt x="338" y="666"/>
                </a:lnTo>
                <a:lnTo>
                  <a:pt x="337" y="667"/>
                </a:lnTo>
                <a:lnTo>
                  <a:pt x="337" y="668"/>
                </a:lnTo>
                <a:lnTo>
                  <a:pt x="337" y="670"/>
                </a:lnTo>
                <a:lnTo>
                  <a:pt x="338" y="671"/>
                </a:lnTo>
                <a:lnTo>
                  <a:pt x="337" y="671"/>
                </a:lnTo>
                <a:lnTo>
                  <a:pt x="336" y="672"/>
                </a:lnTo>
                <a:lnTo>
                  <a:pt x="336" y="673"/>
                </a:lnTo>
                <a:lnTo>
                  <a:pt x="336" y="674"/>
                </a:lnTo>
                <a:lnTo>
                  <a:pt x="336" y="675"/>
                </a:lnTo>
                <a:lnTo>
                  <a:pt x="335" y="677"/>
                </a:lnTo>
                <a:lnTo>
                  <a:pt x="334" y="677"/>
                </a:lnTo>
                <a:lnTo>
                  <a:pt x="335" y="679"/>
                </a:lnTo>
                <a:lnTo>
                  <a:pt x="335" y="680"/>
                </a:lnTo>
                <a:lnTo>
                  <a:pt x="334" y="681"/>
                </a:lnTo>
                <a:lnTo>
                  <a:pt x="332" y="682"/>
                </a:lnTo>
                <a:lnTo>
                  <a:pt x="332" y="683"/>
                </a:lnTo>
                <a:lnTo>
                  <a:pt x="333" y="683"/>
                </a:lnTo>
                <a:lnTo>
                  <a:pt x="334" y="684"/>
                </a:lnTo>
                <a:lnTo>
                  <a:pt x="335" y="685"/>
                </a:lnTo>
                <a:lnTo>
                  <a:pt x="335" y="685"/>
                </a:lnTo>
                <a:lnTo>
                  <a:pt x="337" y="687"/>
                </a:lnTo>
                <a:lnTo>
                  <a:pt x="337" y="688"/>
                </a:lnTo>
                <a:lnTo>
                  <a:pt x="336" y="689"/>
                </a:lnTo>
                <a:lnTo>
                  <a:pt x="335" y="690"/>
                </a:lnTo>
                <a:lnTo>
                  <a:pt x="334" y="691"/>
                </a:lnTo>
                <a:lnTo>
                  <a:pt x="333" y="693"/>
                </a:lnTo>
                <a:lnTo>
                  <a:pt x="334" y="694"/>
                </a:lnTo>
                <a:lnTo>
                  <a:pt x="335" y="694"/>
                </a:lnTo>
                <a:lnTo>
                  <a:pt x="336" y="694"/>
                </a:lnTo>
                <a:lnTo>
                  <a:pt x="337" y="694"/>
                </a:lnTo>
                <a:lnTo>
                  <a:pt x="337" y="695"/>
                </a:lnTo>
                <a:lnTo>
                  <a:pt x="338" y="696"/>
                </a:lnTo>
                <a:lnTo>
                  <a:pt x="339" y="696"/>
                </a:lnTo>
                <a:lnTo>
                  <a:pt x="340" y="696"/>
                </a:lnTo>
                <a:lnTo>
                  <a:pt x="342" y="697"/>
                </a:lnTo>
                <a:lnTo>
                  <a:pt x="341" y="698"/>
                </a:lnTo>
                <a:lnTo>
                  <a:pt x="342" y="699"/>
                </a:lnTo>
                <a:lnTo>
                  <a:pt x="342" y="700"/>
                </a:lnTo>
                <a:lnTo>
                  <a:pt x="342" y="700"/>
                </a:lnTo>
                <a:lnTo>
                  <a:pt x="343" y="701"/>
                </a:lnTo>
                <a:lnTo>
                  <a:pt x="343" y="703"/>
                </a:lnTo>
                <a:lnTo>
                  <a:pt x="344" y="704"/>
                </a:lnTo>
                <a:lnTo>
                  <a:pt x="345" y="704"/>
                </a:lnTo>
                <a:lnTo>
                  <a:pt x="345" y="705"/>
                </a:lnTo>
                <a:lnTo>
                  <a:pt x="346" y="705"/>
                </a:lnTo>
                <a:lnTo>
                  <a:pt x="348" y="705"/>
                </a:lnTo>
                <a:lnTo>
                  <a:pt x="348" y="706"/>
                </a:lnTo>
                <a:lnTo>
                  <a:pt x="348" y="707"/>
                </a:lnTo>
                <a:lnTo>
                  <a:pt x="348" y="708"/>
                </a:lnTo>
                <a:lnTo>
                  <a:pt x="348" y="709"/>
                </a:lnTo>
                <a:lnTo>
                  <a:pt x="348" y="710"/>
                </a:lnTo>
                <a:lnTo>
                  <a:pt x="348" y="711"/>
                </a:lnTo>
                <a:lnTo>
                  <a:pt x="348" y="712"/>
                </a:lnTo>
                <a:lnTo>
                  <a:pt x="347" y="712"/>
                </a:lnTo>
                <a:lnTo>
                  <a:pt x="346" y="711"/>
                </a:lnTo>
                <a:lnTo>
                  <a:pt x="346" y="711"/>
                </a:lnTo>
                <a:lnTo>
                  <a:pt x="345" y="710"/>
                </a:lnTo>
                <a:lnTo>
                  <a:pt x="344" y="709"/>
                </a:lnTo>
                <a:lnTo>
                  <a:pt x="343" y="708"/>
                </a:lnTo>
                <a:lnTo>
                  <a:pt x="342" y="707"/>
                </a:lnTo>
                <a:lnTo>
                  <a:pt x="342" y="707"/>
                </a:lnTo>
                <a:lnTo>
                  <a:pt x="341" y="706"/>
                </a:lnTo>
                <a:lnTo>
                  <a:pt x="340" y="705"/>
                </a:lnTo>
                <a:lnTo>
                  <a:pt x="339" y="704"/>
                </a:lnTo>
                <a:lnTo>
                  <a:pt x="339" y="703"/>
                </a:lnTo>
                <a:lnTo>
                  <a:pt x="338" y="701"/>
                </a:lnTo>
                <a:lnTo>
                  <a:pt x="337" y="700"/>
                </a:lnTo>
                <a:lnTo>
                  <a:pt x="335" y="698"/>
                </a:lnTo>
                <a:lnTo>
                  <a:pt x="334" y="698"/>
                </a:lnTo>
                <a:lnTo>
                  <a:pt x="333" y="697"/>
                </a:lnTo>
                <a:lnTo>
                  <a:pt x="332" y="697"/>
                </a:lnTo>
                <a:lnTo>
                  <a:pt x="331" y="697"/>
                </a:lnTo>
                <a:lnTo>
                  <a:pt x="330" y="696"/>
                </a:lnTo>
                <a:lnTo>
                  <a:pt x="329" y="696"/>
                </a:lnTo>
                <a:lnTo>
                  <a:pt x="326" y="695"/>
                </a:lnTo>
                <a:lnTo>
                  <a:pt x="325" y="695"/>
                </a:lnTo>
                <a:lnTo>
                  <a:pt x="325" y="695"/>
                </a:lnTo>
                <a:lnTo>
                  <a:pt x="324" y="695"/>
                </a:lnTo>
                <a:lnTo>
                  <a:pt x="323" y="694"/>
                </a:lnTo>
                <a:lnTo>
                  <a:pt x="322" y="694"/>
                </a:lnTo>
                <a:lnTo>
                  <a:pt x="321" y="693"/>
                </a:lnTo>
                <a:lnTo>
                  <a:pt x="321" y="692"/>
                </a:lnTo>
                <a:lnTo>
                  <a:pt x="319" y="692"/>
                </a:lnTo>
                <a:lnTo>
                  <a:pt x="318" y="692"/>
                </a:lnTo>
                <a:lnTo>
                  <a:pt x="317" y="691"/>
                </a:lnTo>
                <a:lnTo>
                  <a:pt x="315" y="691"/>
                </a:lnTo>
                <a:lnTo>
                  <a:pt x="315" y="691"/>
                </a:lnTo>
                <a:lnTo>
                  <a:pt x="314" y="692"/>
                </a:lnTo>
                <a:lnTo>
                  <a:pt x="314" y="693"/>
                </a:lnTo>
                <a:lnTo>
                  <a:pt x="313" y="693"/>
                </a:lnTo>
                <a:lnTo>
                  <a:pt x="312" y="693"/>
                </a:lnTo>
                <a:lnTo>
                  <a:pt x="310" y="693"/>
                </a:lnTo>
                <a:lnTo>
                  <a:pt x="309" y="693"/>
                </a:lnTo>
                <a:lnTo>
                  <a:pt x="307" y="693"/>
                </a:lnTo>
                <a:lnTo>
                  <a:pt x="306" y="693"/>
                </a:lnTo>
                <a:lnTo>
                  <a:pt x="305" y="693"/>
                </a:lnTo>
                <a:lnTo>
                  <a:pt x="304" y="693"/>
                </a:lnTo>
                <a:lnTo>
                  <a:pt x="304" y="692"/>
                </a:lnTo>
                <a:lnTo>
                  <a:pt x="303" y="691"/>
                </a:lnTo>
                <a:lnTo>
                  <a:pt x="303" y="690"/>
                </a:lnTo>
                <a:lnTo>
                  <a:pt x="303" y="688"/>
                </a:lnTo>
                <a:lnTo>
                  <a:pt x="303" y="688"/>
                </a:lnTo>
                <a:lnTo>
                  <a:pt x="303" y="687"/>
                </a:lnTo>
                <a:lnTo>
                  <a:pt x="301" y="685"/>
                </a:lnTo>
                <a:lnTo>
                  <a:pt x="299" y="683"/>
                </a:lnTo>
                <a:lnTo>
                  <a:pt x="299" y="683"/>
                </a:lnTo>
                <a:lnTo>
                  <a:pt x="298" y="680"/>
                </a:lnTo>
                <a:lnTo>
                  <a:pt x="298" y="679"/>
                </a:lnTo>
                <a:lnTo>
                  <a:pt x="297" y="678"/>
                </a:lnTo>
                <a:lnTo>
                  <a:pt x="297" y="677"/>
                </a:lnTo>
                <a:lnTo>
                  <a:pt x="296" y="676"/>
                </a:lnTo>
                <a:lnTo>
                  <a:pt x="296" y="676"/>
                </a:lnTo>
                <a:lnTo>
                  <a:pt x="295" y="675"/>
                </a:lnTo>
                <a:lnTo>
                  <a:pt x="294" y="674"/>
                </a:lnTo>
                <a:lnTo>
                  <a:pt x="294" y="673"/>
                </a:lnTo>
                <a:lnTo>
                  <a:pt x="294" y="672"/>
                </a:lnTo>
                <a:lnTo>
                  <a:pt x="294" y="670"/>
                </a:lnTo>
                <a:lnTo>
                  <a:pt x="293" y="669"/>
                </a:lnTo>
                <a:lnTo>
                  <a:pt x="292" y="667"/>
                </a:lnTo>
                <a:lnTo>
                  <a:pt x="292" y="666"/>
                </a:lnTo>
                <a:lnTo>
                  <a:pt x="291" y="665"/>
                </a:lnTo>
                <a:lnTo>
                  <a:pt x="290" y="665"/>
                </a:lnTo>
                <a:lnTo>
                  <a:pt x="290" y="664"/>
                </a:lnTo>
                <a:lnTo>
                  <a:pt x="288" y="663"/>
                </a:lnTo>
                <a:lnTo>
                  <a:pt x="288" y="663"/>
                </a:lnTo>
                <a:lnTo>
                  <a:pt x="287" y="662"/>
                </a:lnTo>
                <a:lnTo>
                  <a:pt x="286" y="662"/>
                </a:lnTo>
                <a:lnTo>
                  <a:pt x="284" y="662"/>
                </a:lnTo>
                <a:lnTo>
                  <a:pt x="283" y="662"/>
                </a:lnTo>
                <a:lnTo>
                  <a:pt x="283" y="661"/>
                </a:lnTo>
                <a:lnTo>
                  <a:pt x="282" y="660"/>
                </a:lnTo>
                <a:lnTo>
                  <a:pt x="281" y="659"/>
                </a:lnTo>
                <a:lnTo>
                  <a:pt x="281" y="659"/>
                </a:lnTo>
                <a:lnTo>
                  <a:pt x="282" y="658"/>
                </a:lnTo>
                <a:lnTo>
                  <a:pt x="281" y="657"/>
                </a:lnTo>
                <a:lnTo>
                  <a:pt x="281" y="656"/>
                </a:lnTo>
                <a:lnTo>
                  <a:pt x="280" y="655"/>
                </a:lnTo>
                <a:lnTo>
                  <a:pt x="280" y="655"/>
                </a:lnTo>
                <a:lnTo>
                  <a:pt x="279" y="655"/>
                </a:lnTo>
                <a:lnTo>
                  <a:pt x="279" y="655"/>
                </a:lnTo>
                <a:lnTo>
                  <a:pt x="277" y="654"/>
                </a:lnTo>
                <a:lnTo>
                  <a:pt x="277" y="654"/>
                </a:lnTo>
                <a:lnTo>
                  <a:pt x="276" y="653"/>
                </a:lnTo>
                <a:lnTo>
                  <a:pt x="276" y="652"/>
                </a:lnTo>
                <a:lnTo>
                  <a:pt x="275" y="652"/>
                </a:lnTo>
                <a:lnTo>
                  <a:pt x="273" y="652"/>
                </a:lnTo>
                <a:lnTo>
                  <a:pt x="272" y="650"/>
                </a:lnTo>
                <a:lnTo>
                  <a:pt x="271" y="650"/>
                </a:lnTo>
                <a:lnTo>
                  <a:pt x="270" y="649"/>
                </a:lnTo>
                <a:lnTo>
                  <a:pt x="270" y="649"/>
                </a:lnTo>
                <a:lnTo>
                  <a:pt x="268" y="649"/>
                </a:lnTo>
                <a:lnTo>
                  <a:pt x="268" y="649"/>
                </a:lnTo>
                <a:lnTo>
                  <a:pt x="267" y="649"/>
                </a:lnTo>
                <a:lnTo>
                  <a:pt x="266" y="648"/>
                </a:lnTo>
                <a:lnTo>
                  <a:pt x="266" y="647"/>
                </a:lnTo>
                <a:lnTo>
                  <a:pt x="265" y="646"/>
                </a:lnTo>
                <a:lnTo>
                  <a:pt x="264" y="646"/>
                </a:lnTo>
                <a:lnTo>
                  <a:pt x="264" y="645"/>
                </a:lnTo>
                <a:lnTo>
                  <a:pt x="263" y="646"/>
                </a:lnTo>
                <a:lnTo>
                  <a:pt x="263" y="645"/>
                </a:lnTo>
                <a:lnTo>
                  <a:pt x="262" y="645"/>
                </a:lnTo>
                <a:lnTo>
                  <a:pt x="261" y="644"/>
                </a:lnTo>
                <a:lnTo>
                  <a:pt x="261" y="644"/>
                </a:lnTo>
                <a:lnTo>
                  <a:pt x="261" y="643"/>
                </a:lnTo>
                <a:lnTo>
                  <a:pt x="259" y="643"/>
                </a:lnTo>
                <a:lnTo>
                  <a:pt x="259" y="643"/>
                </a:lnTo>
                <a:lnTo>
                  <a:pt x="258" y="642"/>
                </a:lnTo>
                <a:lnTo>
                  <a:pt x="258" y="641"/>
                </a:lnTo>
                <a:lnTo>
                  <a:pt x="257" y="640"/>
                </a:lnTo>
                <a:lnTo>
                  <a:pt x="257" y="639"/>
                </a:lnTo>
                <a:lnTo>
                  <a:pt x="256" y="639"/>
                </a:lnTo>
                <a:lnTo>
                  <a:pt x="255" y="638"/>
                </a:lnTo>
                <a:lnTo>
                  <a:pt x="254" y="638"/>
                </a:lnTo>
                <a:lnTo>
                  <a:pt x="255" y="637"/>
                </a:lnTo>
                <a:lnTo>
                  <a:pt x="255" y="636"/>
                </a:lnTo>
                <a:lnTo>
                  <a:pt x="254" y="635"/>
                </a:lnTo>
                <a:lnTo>
                  <a:pt x="254" y="635"/>
                </a:lnTo>
                <a:lnTo>
                  <a:pt x="254" y="634"/>
                </a:lnTo>
                <a:lnTo>
                  <a:pt x="253" y="634"/>
                </a:lnTo>
                <a:lnTo>
                  <a:pt x="253" y="633"/>
                </a:lnTo>
                <a:lnTo>
                  <a:pt x="252" y="632"/>
                </a:lnTo>
                <a:lnTo>
                  <a:pt x="250" y="632"/>
                </a:lnTo>
                <a:lnTo>
                  <a:pt x="249" y="632"/>
                </a:lnTo>
                <a:lnTo>
                  <a:pt x="248" y="631"/>
                </a:lnTo>
                <a:lnTo>
                  <a:pt x="247" y="631"/>
                </a:lnTo>
                <a:lnTo>
                  <a:pt x="247" y="632"/>
                </a:lnTo>
                <a:lnTo>
                  <a:pt x="246" y="631"/>
                </a:lnTo>
                <a:lnTo>
                  <a:pt x="245" y="631"/>
                </a:lnTo>
                <a:lnTo>
                  <a:pt x="245" y="630"/>
                </a:lnTo>
                <a:lnTo>
                  <a:pt x="244" y="630"/>
                </a:lnTo>
                <a:lnTo>
                  <a:pt x="244" y="630"/>
                </a:lnTo>
                <a:lnTo>
                  <a:pt x="243" y="630"/>
                </a:lnTo>
                <a:lnTo>
                  <a:pt x="242" y="630"/>
                </a:lnTo>
                <a:lnTo>
                  <a:pt x="242" y="629"/>
                </a:lnTo>
                <a:lnTo>
                  <a:pt x="241" y="627"/>
                </a:lnTo>
                <a:lnTo>
                  <a:pt x="241" y="626"/>
                </a:lnTo>
                <a:lnTo>
                  <a:pt x="241" y="626"/>
                </a:lnTo>
                <a:lnTo>
                  <a:pt x="242" y="625"/>
                </a:lnTo>
                <a:lnTo>
                  <a:pt x="242" y="624"/>
                </a:lnTo>
                <a:lnTo>
                  <a:pt x="242" y="624"/>
                </a:lnTo>
                <a:lnTo>
                  <a:pt x="241" y="624"/>
                </a:lnTo>
                <a:lnTo>
                  <a:pt x="241" y="623"/>
                </a:lnTo>
                <a:lnTo>
                  <a:pt x="241" y="622"/>
                </a:lnTo>
                <a:lnTo>
                  <a:pt x="241" y="621"/>
                </a:lnTo>
                <a:lnTo>
                  <a:pt x="242" y="621"/>
                </a:lnTo>
                <a:lnTo>
                  <a:pt x="243" y="620"/>
                </a:lnTo>
                <a:lnTo>
                  <a:pt x="243" y="619"/>
                </a:lnTo>
                <a:lnTo>
                  <a:pt x="243" y="619"/>
                </a:lnTo>
                <a:lnTo>
                  <a:pt x="244" y="619"/>
                </a:lnTo>
                <a:lnTo>
                  <a:pt x="245" y="620"/>
                </a:lnTo>
                <a:lnTo>
                  <a:pt x="245" y="619"/>
                </a:lnTo>
                <a:lnTo>
                  <a:pt x="246" y="620"/>
                </a:lnTo>
                <a:lnTo>
                  <a:pt x="248" y="620"/>
                </a:lnTo>
                <a:lnTo>
                  <a:pt x="249" y="620"/>
                </a:lnTo>
                <a:lnTo>
                  <a:pt x="249" y="620"/>
                </a:lnTo>
                <a:lnTo>
                  <a:pt x="250" y="621"/>
                </a:lnTo>
                <a:lnTo>
                  <a:pt x="251" y="621"/>
                </a:lnTo>
                <a:lnTo>
                  <a:pt x="251" y="622"/>
                </a:lnTo>
                <a:lnTo>
                  <a:pt x="251" y="623"/>
                </a:lnTo>
                <a:lnTo>
                  <a:pt x="253" y="622"/>
                </a:lnTo>
                <a:lnTo>
                  <a:pt x="253" y="621"/>
                </a:lnTo>
                <a:lnTo>
                  <a:pt x="254" y="621"/>
                </a:lnTo>
                <a:lnTo>
                  <a:pt x="255" y="621"/>
                </a:lnTo>
                <a:lnTo>
                  <a:pt x="255" y="621"/>
                </a:lnTo>
                <a:lnTo>
                  <a:pt x="256" y="620"/>
                </a:lnTo>
                <a:lnTo>
                  <a:pt x="255" y="620"/>
                </a:lnTo>
                <a:lnTo>
                  <a:pt x="255" y="619"/>
                </a:lnTo>
                <a:lnTo>
                  <a:pt x="255" y="618"/>
                </a:lnTo>
                <a:lnTo>
                  <a:pt x="256" y="618"/>
                </a:lnTo>
                <a:lnTo>
                  <a:pt x="257" y="618"/>
                </a:lnTo>
                <a:lnTo>
                  <a:pt x="257" y="617"/>
                </a:lnTo>
                <a:lnTo>
                  <a:pt x="258" y="618"/>
                </a:lnTo>
                <a:lnTo>
                  <a:pt x="259" y="617"/>
                </a:lnTo>
                <a:lnTo>
                  <a:pt x="259" y="616"/>
                </a:lnTo>
                <a:lnTo>
                  <a:pt x="259" y="616"/>
                </a:lnTo>
                <a:lnTo>
                  <a:pt x="260" y="616"/>
                </a:lnTo>
                <a:lnTo>
                  <a:pt x="261" y="616"/>
                </a:lnTo>
                <a:lnTo>
                  <a:pt x="262" y="615"/>
                </a:lnTo>
                <a:lnTo>
                  <a:pt x="263" y="615"/>
                </a:lnTo>
                <a:lnTo>
                  <a:pt x="264" y="615"/>
                </a:lnTo>
                <a:lnTo>
                  <a:pt x="264" y="614"/>
                </a:lnTo>
                <a:lnTo>
                  <a:pt x="264" y="613"/>
                </a:lnTo>
                <a:lnTo>
                  <a:pt x="263" y="612"/>
                </a:lnTo>
                <a:lnTo>
                  <a:pt x="262" y="612"/>
                </a:lnTo>
                <a:lnTo>
                  <a:pt x="263" y="611"/>
                </a:lnTo>
                <a:lnTo>
                  <a:pt x="264" y="610"/>
                </a:lnTo>
                <a:lnTo>
                  <a:pt x="263" y="609"/>
                </a:lnTo>
                <a:lnTo>
                  <a:pt x="262" y="608"/>
                </a:lnTo>
                <a:lnTo>
                  <a:pt x="261" y="608"/>
                </a:lnTo>
                <a:lnTo>
                  <a:pt x="261" y="608"/>
                </a:lnTo>
                <a:lnTo>
                  <a:pt x="262" y="607"/>
                </a:lnTo>
                <a:lnTo>
                  <a:pt x="261" y="606"/>
                </a:lnTo>
                <a:lnTo>
                  <a:pt x="260" y="605"/>
                </a:lnTo>
                <a:lnTo>
                  <a:pt x="261" y="604"/>
                </a:lnTo>
                <a:lnTo>
                  <a:pt x="261" y="604"/>
                </a:lnTo>
                <a:lnTo>
                  <a:pt x="262" y="603"/>
                </a:lnTo>
                <a:lnTo>
                  <a:pt x="262" y="602"/>
                </a:lnTo>
                <a:lnTo>
                  <a:pt x="261" y="601"/>
                </a:lnTo>
                <a:lnTo>
                  <a:pt x="262" y="600"/>
                </a:lnTo>
                <a:lnTo>
                  <a:pt x="263" y="600"/>
                </a:lnTo>
                <a:lnTo>
                  <a:pt x="263" y="599"/>
                </a:lnTo>
                <a:lnTo>
                  <a:pt x="264" y="599"/>
                </a:lnTo>
                <a:lnTo>
                  <a:pt x="264" y="598"/>
                </a:lnTo>
                <a:lnTo>
                  <a:pt x="264" y="598"/>
                </a:lnTo>
                <a:lnTo>
                  <a:pt x="264" y="597"/>
                </a:lnTo>
                <a:lnTo>
                  <a:pt x="265" y="597"/>
                </a:lnTo>
                <a:lnTo>
                  <a:pt x="265" y="597"/>
                </a:lnTo>
                <a:lnTo>
                  <a:pt x="264" y="596"/>
                </a:lnTo>
                <a:lnTo>
                  <a:pt x="265" y="595"/>
                </a:lnTo>
                <a:lnTo>
                  <a:pt x="267" y="594"/>
                </a:lnTo>
                <a:lnTo>
                  <a:pt x="268" y="594"/>
                </a:lnTo>
                <a:lnTo>
                  <a:pt x="269" y="592"/>
                </a:lnTo>
                <a:lnTo>
                  <a:pt x="270" y="592"/>
                </a:lnTo>
                <a:lnTo>
                  <a:pt x="270" y="590"/>
                </a:lnTo>
                <a:lnTo>
                  <a:pt x="271" y="590"/>
                </a:lnTo>
                <a:lnTo>
                  <a:pt x="271" y="589"/>
                </a:lnTo>
                <a:lnTo>
                  <a:pt x="273" y="588"/>
                </a:lnTo>
                <a:lnTo>
                  <a:pt x="272" y="587"/>
                </a:lnTo>
                <a:lnTo>
                  <a:pt x="272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4"/>
                </a:lnTo>
                <a:lnTo>
                  <a:pt x="274" y="583"/>
                </a:lnTo>
                <a:lnTo>
                  <a:pt x="273" y="581"/>
                </a:lnTo>
                <a:lnTo>
                  <a:pt x="272" y="581"/>
                </a:lnTo>
                <a:lnTo>
                  <a:pt x="271" y="581"/>
                </a:lnTo>
                <a:lnTo>
                  <a:pt x="271" y="580"/>
                </a:lnTo>
                <a:lnTo>
                  <a:pt x="268" y="580"/>
                </a:lnTo>
                <a:lnTo>
                  <a:pt x="268" y="579"/>
                </a:lnTo>
                <a:lnTo>
                  <a:pt x="268" y="578"/>
                </a:lnTo>
                <a:lnTo>
                  <a:pt x="268" y="577"/>
                </a:lnTo>
                <a:lnTo>
                  <a:pt x="267" y="576"/>
                </a:lnTo>
                <a:lnTo>
                  <a:pt x="267" y="575"/>
                </a:lnTo>
                <a:lnTo>
                  <a:pt x="268" y="575"/>
                </a:lnTo>
                <a:lnTo>
                  <a:pt x="268" y="574"/>
                </a:lnTo>
                <a:lnTo>
                  <a:pt x="268" y="574"/>
                </a:lnTo>
                <a:lnTo>
                  <a:pt x="268" y="573"/>
                </a:lnTo>
                <a:lnTo>
                  <a:pt x="267" y="573"/>
                </a:lnTo>
                <a:lnTo>
                  <a:pt x="267" y="571"/>
                </a:lnTo>
                <a:lnTo>
                  <a:pt x="267" y="571"/>
                </a:lnTo>
                <a:lnTo>
                  <a:pt x="268" y="567"/>
                </a:lnTo>
                <a:lnTo>
                  <a:pt x="268" y="566"/>
                </a:lnTo>
                <a:lnTo>
                  <a:pt x="268" y="565"/>
                </a:lnTo>
                <a:lnTo>
                  <a:pt x="267" y="565"/>
                </a:lnTo>
                <a:lnTo>
                  <a:pt x="267" y="564"/>
                </a:lnTo>
                <a:lnTo>
                  <a:pt x="266" y="564"/>
                </a:lnTo>
                <a:lnTo>
                  <a:pt x="265" y="564"/>
                </a:lnTo>
                <a:lnTo>
                  <a:pt x="264" y="563"/>
                </a:lnTo>
                <a:lnTo>
                  <a:pt x="264" y="563"/>
                </a:lnTo>
                <a:lnTo>
                  <a:pt x="264" y="562"/>
                </a:lnTo>
                <a:lnTo>
                  <a:pt x="263" y="561"/>
                </a:lnTo>
                <a:lnTo>
                  <a:pt x="263" y="561"/>
                </a:lnTo>
                <a:lnTo>
                  <a:pt x="262" y="560"/>
                </a:lnTo>
                <a:lnTo>
                  <a:pt x="261" y="559"/>
                </a:lnTo>
                <a:lnTo>
                  <a:pt x="260" y="558"/>
                </a:lnTo>
                <a:lnTo>
                  <a:pt x="260" y="556"/>
                </a:lnTo>
                <a:lnTo>
                  <a:pt x="260" y="555"/>
                </a:lnTo>
                <a:lnTo>
                  <a:pt x="259" y="554"/>
                </a:lnTo>
                <a:lnTo>
                  <a:pt x="259" y="554"/>
                </a:lnTo>
                <a:lnTo>
                  <a:pt x="260" y="554"/>
                </a:lnTo>
                <a:lnTo>
                  <a:pt x="260" y="551"/>
                </a:lnTo>
                <a:lnTo>
                  <a:pt x="259" y="551"/>
                </a:lnTo>
                <a:lnTo>
                  <a:pt x="260" y="550"/>
                </a:lnTo>
                <a:lnTo>
                  <a:pt x="259" y="549"/>
                </a:lnTo>
                <a:lnTo>
                  <a:pt x="259" y="548"/>
                </a:lnTo>
                <a:lnTo>
                  <a:pt x="259" y="548"/>
                </a:lnTo>
                <a:lnTo>
                  <a:pt x="258" y="547"/>
                </a:lnTo>
                <a:lnTo>
                  <a:pt x="258" y="546"/>
                </a:lnTo>
                <a:lnTo>
                  <a:pt x="257" y="544"/>
                </a:lnTo>
                <a:lnTo>
                  <a:pt x="257" y="544"/>
                </a:lnTo>
                <a:lnTo>
                  <a:pt x="256" y="544"/>
                </a:lnTo>
                <a:lnTo>
                  <a:pt x="256" y="543"/>
                </a:lnTo>
                <a:lnTo>
                  <a:pt x="255" y="542"/>
                </a:lnTo>
                <a:lnTo>
                  <a:pt x="254" y="542"/>
                </a:lnTo>
                <a:lnTo>
                  <a:pt x="253" y="541"/>
                </a:lnTo>
                <a:lnTo>
                  <a:pt x="252" y="541"/>
                </a:lnTo>
                <a:lnTo>
                  <a:pt x="250" y="540"/>
                </a:lnTo>
                <a:lnTo>
                  <a:pt x="249" y="538"/>
                </a:lnTo>
                <a:lnTo>
                  <a:pt x="249" y="537"/>
                </a:lnTo>
                <a:lnTo>
                  <a:pt x="249" y="536"/>
                </a:lnTo>
                <a:lnTo>
                  <a:pt x="249" y="535"/>
                </a:lnTo>
                <a:lnTo>
                  <a:pt x="249" y="534"/>
                </a:lnTo>
                <a:lnTo>
                  <a:pt x="249" y="534"/>
                </a:lnTo>
                <a:lnTo>
                  <a:pt x="249" y="533"/>
                </a:lnTo>
                <a:lnTo>
                  <a:pt x="249" y="532"/>
                </a:lnTo>
                <a:lnTo>
                  <a:pt x="249" y="531"/>
                </a:lnTo>
                <a:lnTo>
                  <a:pt x="249" y="529"/>
                </a:lnTo>
                <a:lnTo>
                  <a:pt x="248" y="528"/>
                </a:lnTo>
                <a:lnTo>
                  <a:pt x="248" y="527"/>
                </a:lnTo>
                <a:lnTo>
                  <a:pt x="247" y="527"/>
                </a:lnTo>
                <a:lnTo>
                  <a:pt x="246" y="526"/>
                </a:lnTo>
                <a:lnTo>
                  <a:pt x="246" y="525"/>
                </a:lnTo>
                <a:lnTo>
                  <a:pt x="246" y="524"/>
                </a:lnTo>
                <a:lnTo>
                  <a:pt x="246" y="523"/>
                </a:lnTo>
                <a:lnTo>
                  <a:pt x="246" y="522"/>
                </a:lnTo>
                <a:lnTo>
                  <a:pt x="245" y="521"/>
                </a:lnTo>
                <a:lnTo>
                  <a:pt x="245" y="520"/>
                </a:lnTo>
                <a:lnTo>
                  <a:pt x="245" y="520"/>
                </a:lnTo>
                <a:lnTo>
                  <a:pt x="245" y="519"/>
                </a:lnTo>
                <a:lnTo>
                  <a:pt x="245" y="518"/>
                </a:lnTo>
                <a:lnTo>
                  <a:pt x="245" y="515"/>
                </a:lnTo>
                <a:lnTo>
                  <a:pt x="245" y="513"/>
                </a:lnTo>
                <a:lnTo>
                  <a:pt x="245" y="512"/>
                </a:lnTo>
                <a:lnTo>
                  <a:pt x="245" y="511"/>
                </a:lnTo>
                <a:lnTo>
                  <a:pt x="246" y="510"/>
                </a:lnTo>
                <a:lnTo>
                  <a:pt x="246" y="510"/>
                </a:lnTo>
                <a:lnTo>
                  <a:pt x="246" y="509"/>
                </a:lnTo>
                <a:lnTo>
                  <a:pt x="247" y="508"/>
                </a:lnTo>
                <a:lnTo>
                  <a:pt x="246" y="507"/>
                </a:lnTo>
                <a:lnTo>
                  <a:pt x="246" y="507"/>
                </a:lnTo>
                <a:lnTo>
                  <a:pt x="246" y="505"/>
                </a:lnTo>
                <a:lnTo>
                  <a:pt x="246" y="505"/>
                </a:lnTo>
                <a:lnTo>
                  <a:pt x="245" y="504"/>
                </a:lnTo>
                <a:lnTo>
                  <a:pt x="245" y="504"/>
                </a:lnTo>
                <a:lnTo>
                  <a:pt x="244" y="501"/>
                </a:lnTo>
                <a:lnTo>
                  <a:pt x="243" y="501"/>
                </a:lnTo>
                <a:lnTo>
                  <a:pt x="243" y="501"/>
                </a:lnTo>
                <a:lnTo>
                  <a:pt x="242" y="502"/>
                </a:lnTo>
                <a:lnTo>
                  <a:pt x="241" y="502"/>
                </a:lnTo>
                <a:lnTo>
                  <a:pt x="240" y="502"/>
                </a:lnTo>
                <a:lnTo>
                  <a:pt x="239" y="501"/>
                </a:lnTo>
                <a:lnTo>
                  <a:pt x="239" y="500"/>
                </a:lnTo>
                <a:lnTo>
                  <a:pt x="239" y="498"/>
                </a:lnTo>
                <a:lnTo>
                  <a:pt x="239" y="497"/>
                </a:lnTo>
                <a:lnTo>
                  <a:pt x="238" y="495"/>
                </a:lnTo>
                <a:lnTo>
                  <a:pt x="238" y="494"/>
                </a:lnTo>
                <a:lnTo>
                  <a:pt x="238" y="494"/>
                </a:lnTo>
                <a:lnTo>
                  <a:pt x="238" y="493"/>
                </a:lnTo>
                <a:lnTo>
                  <a:pt x="239" y="492"/>
                </a:lnTo>
                <a:lnTo>
                  <a:pt x="239" y="491"/>
                </a:lnTo>
                <a:lnTo>
                  <a:pt x="239" y="490"/>
                </a:lnTo>
                <a:lnTo>
                  <a:pt x="239" y="489"/>
                </a:lnTo>
                <a:lnTo>
                  <a:pt x="239" y="488"/>
                </a:lnTo>
                <a:lnTo>
                  <a:pt x="240" y="487"/>
                </a:lnTo>
                <a:lnTo>
                  <a:pt x="240" y="486"/>
                </a:lnTo>
                <a:lnTo>
                  <a:pt x="239" y="485"/>
                </a:lnTo>
                <a:lnTo>
                  <a:pt x="239" y="484"/>
                </a:lnTo>
                <a:lnTo>
                  <a:pt x="239" y="483"/>
                </a:lnTo>
                <a:lnTo>
                  <a:pt x="238" y="480"/>
                </a:lnTo>
                <a:lnTo>
                  <a:pt x="238" y="480"/>
                </a:lnTo>
                <a:lnTo>
                  <a:pt x="237" y="477"/>
                </a:lnTo>
                <a:lnTo>
                  <a:pt x="238" y="476"/>
                </a:lnTo>
                <a:lnTo>
                  <a:pt x="238" y="474"/>
                </a:lnTo>
                <a:lnTo>
                  <a:pt x="239" y="474"/>
                </a:lnTo>
                <a:lnTo>
                  <a:pt x="239" y="473"/>
                </a:lnTo>
                <a:lnTo>
                  <a:pt x="240" y="472"/>
                </a:lnTo>
                <a:lnTo>
                  <a:pt x="240" y="471"/>
                </a:lnTo>
                <a:lnTo>
                  <a:pt x="242" y="470"/>
                </a:lnTo>
                <a:lnTo>
                  <a:pt x="243" y="469"/>
                </a:lnTo>
                <a:lnTo>
                  <a:pt x="244" y="468"/>
                </a:lnTo>
                <a:lnTo>
                  <a:pt x="245" y="468"/>
                </a:lnTo>
                <a:lnTo>
                  <a:pt x="245" y="467"/>
                </a:lnTo>
                <a:lnTo>
                  <a:pt x="246" y="466"/>
                </a:lnTo>
                <a:lnTo>
                  <a:pt x="245" y="464"/>
                </a:lnTo>
                <a:lnTo>
                  <a:pt x="245" y="462"/>
                </a:lnTo>
                <a:lnTo>
                  <a:pt x="245" y="461"/>
                </a:lnTo>
                <a:lnTo>
                  <a:pt x="244" y="461"/>
                </a:lnTo>
                <a:lnTo>
                  <a:pt x="244" y="460"/>
                </a:lnTo>
                <a:lnTo>
                  <a:pt x="243" y="459"/>
                </a:lnTo>
                <a:lnTo>
                  <a:pt x="243" y="459"/>
                </a:lnTo>
                <a:lnTo>
                  <a:pt x="243" y="458"/>
                </a:lnTo>
                <a:lnTo>
                  <a:pt x="243" y="457"/>
                </a:lnTo>
                <a:lnTo>
                  <a:pt x="244" y="454"/>
                </a:lnTo>
                <a:lnTo>
                  <a:pt x="244" y="454"/>
                </a:lnTo>
                <a:lnTo>
                  <a:pt x="245" y="452"/>
                </a:lnTo>
                <a:lnTo>
                  <a:pt x="245" y="452"/>
                </a:lnTo>
                <a:lnTo>
                  <a:pt x="245" y="451"/>
                </a:lnTo>
                <a:lnTo>
                  <a:pt x="246" y="450"/>
                </a:lnTo>
                <a:lnTo>
                  <a:pt x="247" y="449"/>
                </a:lnTo>
                <a:lnTo>
                  <a:pt x="247" y="449"/>
                </a:lnTo>
                <a:lnTo>
                  <a:pt x="247" y="448"/>
                </a:lnTo>
                <a:lnTo>
                  <a:pt x="247" y="447"/>
                </a:lnTo>
                <a:lnTo>
                  <a:pt x="247" y="446"/>
                </a:lnTo>
                <a:lnTo>
                  <a:pt x="246" y="445"/>
                </a:lnTo>
                <a:lnTo>
                  <a:pt x="246" y="445"/>
                </a:lnTo>
                <a:lnTo>
                  <a:pt x="245" y="444"/>
                </a:lnTo>
                <a:lnTo>
                  <a:pt x="245" y="444"/>
                </a:lnTo>
                <a:lnTo>
                  <a:pt x="245" y="444"/>
                </a:lnTo>
                <a:lnTo>
                  <a:pt x="245" y="444"/>
                </a:lnTo>
                <a:lnTo>
                  <a:pt x="244" y="442"/>
                </a:lnTo>
                <a:lnTo>
                  <a:pt x="244" y="441"/>
                </a:lnTo>
                <a:lnTo>
                  <a:pt x="244" y="439"/>
                </a:lnTo>
                <a:lnTo>
                  <a:pt x="244" y="439"/>
                </a:lnTo>
                <a:lnTo>
                  <a:pt x="244" y="438"/>
                </a:lnTo>
                <a:lnTo>
                  <a:pt x="244" y="437"/>
                </a:lnTo>
                <a:lnTo>
                  <a:pt x="244" y="435"/>
                </a:lnTo>
                <a:lnTo>
                  <a:pt x="243" y="435"/>
                </a:lnTo>
                <a:lnTo>
                  <a:pt x="243" y="435"/>
                </a:lnTo>
                <a:lnTo>
                  <a:pt x="242" y="435"/>
                </a:lnTo>
                <a:lnTo>
                  <a:pt x="239" y="435"/>
                </a:lnTo>
                <a:lnTo>
                  <a:pt x="238" y="434"/>
                </a:lnTo>
                <a:lnTo>
                  <a:pt x="237" y="432"/>
                </a:lnTo>
                <a:lnTo>
                  <a:pt x="237" y="431"/>
                </a:lnTo>
                <a:lnTo>
                  <a:pt x="236" y="430"/>
                </a:lnTo>
                <a:lnTo>
                  <a:pt x="236" y="429"/>
                </a:lnTo>
                <a:lnTo>
                  <a:pt x="236" y="428"/>
                </a:lnTo>
                <a:lnTo>
                  <a:pt x="236" y="426"/>
                </a:lnTo>
                <a:lnTo>
                  <a:pt x="236" y="425"/>
                </a:lnTo>
                <a:lnTo>
                  <a:pt x="235" y="424"/>
                </a:lnTo>
                <a:lnTo>
                  <a:pt x="234" y="420"/>
                </a:lnTo>
                <a:lnTo>
                  <a:pt x="233" y="417"/>
                </a:lnTo>
                <a:lnTo>
                  <a:pt x="232" y="414"/>
                </a:lnTo>
                <a:lnTo>
                  <a:pt x="231" y="413"/>
                </a:lnTo>
                <a:lnTo>
                  <a:pt x="231" y="412"/>
                </a:lnTo>
                <a:lnTo>
                  <a:pt x="231" y="411"/>
                </a:lnTo>
                <a:lnTo>
                  <a:pt x="231" y="410"/>
                </a:lnTo>
                <a:lnTo>
                  <a:pt x="231" y="410"/>
                </a:lnTo>
                <a:lnTo>
                  <a:pt x="231" y="409"/>
                </a:lnTo>
                <a:lnTo>
                  <a:pt x="230" y="408"/>
                </a:lnTo>
                <a:lnTo>
                  <a:pt x="230" y="407"/>
                </a:lnTo>
                <a:lnTo>
                  <a:pt x="229" y="406"/>
                </a:lnTo>
                <a:lnTo>
                  <a:pt x="229" y="403"/>
                </a:lnTo>
                <a:lnTo>
                  <a:pt x="229" y="402"/>
                </a:lnTo>
                <a:lnTo>
                  <a:pt x="228" y="401"/>
                </a:lnTo>
                <a:lnTo>
                  <a:pt x="227" y="399"/>
                </a:lnTo>
                <a:lnTo>
                  <a:pt x="227" y="398"/>
                </a:lnTo>
                <a:lnTo>
                  <a:pt x="226" y="398"/>
                </a:lnTo>
                <a:lnTo>
                  <a:pt x="225" y="397"/>
                </a:lnTo>
                <a:lnTo>
                  <a:pt x="224" y="397"/>
                </a:lnTo>
                <a:lnTo>
                  <a:pt x="223" y="396"/>
                </a:lnTo>
                <a:lnTo>
                  <a:pt x="223" y="396"/>
                </a:lnTo>
                <a:lnTo>
                  <a:pt x="221" y="394"/>
                </a:lnTo>
                <a:lnTo>
                  <a:pt x="220" y="393"/>
                </a:lnTo>
                <a:lnTo>
                  <a:pt x="219" y="393"/>
                </a:lnTo>
                <a:lnTo>
                  <a:pt x="218" y="392"/>
                </a:lnTo>
                <a:lnTo>
                  <a:pt x="217" y="391"/>
                </a:lnTo>
                <a:lnTo>
                  <a:pt x="217" y="390"/>
                </a:lnTo>
                <a:lnTo>
                  <a:pt x="217" y="389"/>
                </a:lnTo>
                <a:lnTo>
                  <a:pt x="216" y="388"/>
                </a:lnTo>
                <a:lnTo>
                  <a:pt x="215" y="388"/>
                </a:lnTo>
                <a:lnTo>
                  <a:pt x="215" y="387"/>
                </a:lnTo>
                <a:lnTo>
                  <a:pt x="215" y="387"/>
                </a:lnTo>
                <a:lnTo>
                  <a:pt x="214" y="385"/>
                </a:lnTo>
                <a:lnTo>
                  <a:pt x="212" y="384"/>
                </a:lnTo>
                <a:lnTo>
                  <a:pt x="211" y="383"/>
                </a:lnTo>
                <a:lnTo>
                  <a:pt x="211" y="383"/>
                </a:lnTo>
                <a:lnTo>
                  <a:pt x="210" y="382"/>
                </a:lnTo>
                <a:lnTo>
                  <a:pt x="210" y="382"/>
                </a:lnTo>
                <a:lnTo>
                  <a:pt x="210" y="381"/>
                </a:lnTo>
                <a:lnTo>
                  <a:pt x="210" y="380"/>
                </a:lnTo>
                <a:lnTo>
                  <a:pt x="211" y="378"/>
                </a:lnTo>
                <a:lnTo>
                  <a:pt x="211" y="378"/>
                </a:lnTo>
                <a:lnTo>
                  <a:pt x="212" y="376"/>
                </a:lnTo>
                <a:lnTo>
                  <a:pt x="213" y="375"/>
                </a:lnTo>
                <a:lnTo>
                  <a:pt x="214" y="374"/>
                </a:lnTo>
                <a:lnTo>
                  <a:pt x="215" y="373"/>
                </a:lnTo>
                <a:lnTo>
                  <a:pt x="215" y="373"/>
                </a:lnTo>
                <a:lnTo>
                  <a:pt x="216" y="372"/>
                </a:lnTo>
                <a:lnTo>
                  <a:pt x="217" y="371"/>
                </a:lnTo>
                <a:lnTo>
                  <a:pt x="218" y="371"/>
                </a:lnTo>
                <a:lnTo>
                  <a:pt x="218" y="370"/>
                </a:lnTo>
                <a:lnTo>
                  <a:pt x="218" y="368"/>
                </a:lnTo>
                <a:lnTo>
                  <a:pt x="218" y="366"/>
                </a:lnTo>
                <a:lnTo>
                  <a:pt x="218" y="364"/>
                </a:lnTo>
                <a:lnTo>
                  <a:pt x="218" y="363"/>
                </a:lnTo>
                <a:lnTo>
                  <a:pt x="217" y="361"/>
                </a:lnTo>
                <a:lnTo>
                  <a:pt x="217" y="360"/>
                </a:lnTo>
                <a:lnTo>
                  <a:pt x="217" y="358"/>
                </a:lnTo>
                <a:lnTo>
                  <a:pt x="218" y="358"/>
                </a:lnTo>
                <a:lnTo>
                  <a:pt x="219" y="357"/>
                </a:lnTo>
                <a:lnTo>
                  <a:pt x="220" y="354"/>
                </a:lnTo>
                <a:lnTo>
                  <a:pt x="221" y="353"/>
                </a:lnTo>
                <a:lnTo>
                  <a:pt x="221" y="350"/>
                </a:lnTo>
                <a:lnTo>
                  <a:pt x="221" y="349"/>
                </a:lnTo>
                <a:lnTo>
                  <a:pt x="221" y="346"/>
                </a:lnTo>
                <a:lnTo>
                  <a:pt x="220" y="346"/>
                </a:lnTo>
                <a:lnTo>
                  <a:pt x="219" y="345"/>
                </a:lnTo>
                <a:lnTo>
                  <a:pt x="218" y="344"/>
                </a:lnTo>
                <a:lnTo>
                  <a:pt x="218" y="344"/>
                </a:lnTo>
                <a:lnTo>
                  <a:pt x="216" y="343"/>
                </a:lnTo>
                <a:lnTo>
                  <a:pt x="214" y="343"/>
                </a:lnTo>
                <a:lnTo>
                  <a:pt x="212" y="342"/>
                </a:lnTo>
                <a:lnTo>
                  <a:pt x="209" y="341"/>
                </a:lnTo>
                <a:lnTo>
                  <a:pt x="208" y="340"/>
                </a:lnTo>
                <a:lnTo>
                  <a:pt x="208" y="339"/>
                </a:lnTo>
                <a:lnTo>
                  <a:pt x="207" y="338"/>
                </a:lnTo>
                <a:lnTo>
                  <a:pt x="205" y="338"/>
                </a:lnTo>
                <a:lnTo>
                  <a:pt x="201" y="337"/>
                </a:lnTo>
                <a:lnTo>
                  <a:pt x="199" y="337"/>
                </a:lnTo>
                <a:lnTo>
                  <a:pt x="197" y="337"/>
                </a:lnTo>
                <a:lnTo>
                  <a:pt x="194" y="337"/>
                </a:lnTo>
                <a:lnTo>
                  <a:pt x="193" y="337"/>
                </a:lnTo>
                <a:lnTo>
                  <a:pt x="192" y="338"/>
                </a:lnTo>
                <a:lnTo>
                  <a:pt x="191" y="338"/>
                </a:lnTo>
                <a:lnTo>
                  <a:pt x="190" y="338"/>
                </a:lnTo>
                <a:lnTo>
                  <a:pt x="189" y="338"/>
                </a:lnTo>
                <a:lnTo>
                  <a:pt x="189" y="338"/>
                </a:lnTo>
                <a:lnTo>
                  <a:pt x="188" y="338"/>
                </a:lnTo>
                <a:lnTo>
                  <a:pt x="187" y="338"/>
                </a:lnTo>
                <a:lnTo>
                  <a:pt x="186" y="338"/>
                </a:lnTo>
                <a:lnTo>
                  <a:pt x="184" y="337"/>
                </a:lnTo>
                <a:lnTo>
                  <a:pt x="182" y="335"/>
                </a:lnTo>
                <a:lnTo>
                  <a:pt x="182" y="335"/>
                </a:lnTo>
                <a:lnTo>
                  <a:pt x="181" y="334"/>
                </a:lnTo>
                <a:lnTo>
                  <a:pt x="181" y="333"/>
                </a:lnTo>
                <a:lnTo>
                  <a:pt x="180" y="333"/>
                </a:lnTo>
                <a:lnTo>
                  <a:pt x="178" y="332"/>
                </a:lnTo>
                <a:lnTo>
                  <a:pt x="177" y="330"/>
                </a:lnTo>
                <a:lnTo>
                  <a:pt x="177" y="329"/>
                </a:lnTo>
                <a:lnTo>
                  <a:pt x="176" y="328"/>
                </a:lnTo>
                <a:lnTo>
                  <a:pt x="175" y="326"/>
                </a:lnTo>
                <a:lnTo>
                  <a:pt x="175" y="325"/>
                </a:lnTo>
                <a:lnTo>
                  <a:pt x="175" y="323"/>
                </a:lnTo>
                <a:lnTo>
                  <a:pt x="175" y="323"/>
                </a:lnTo>
                <a:lnTo>
                  <a:pt x="175" y="323"/>
                </a:lnTo>
                <a:lnTo>
                  <a:pt x="174" y="322"/>
                </a:lnTo>
                <a:lnTo>
                  <a:pt x="173" y="322"/>
                </a:lnTo>
                <a:lnTo>
                  <a:pt x="173" y="321"/>
                </a:lnTo>
                <a:lnTo>
                  <a:pt x="169" y="321"/>
                </a:lnTo>
                <a:lnTo>
                  <a:pt x="165" y="323"/>
                </a:lnTo>
                <a:lnTo>
                  <a:pt x="161" y="323"/>
                </a:lnTo>
                <a:lnTo>
                  <a:pt x="160" y="323"/>
                </a:lnTo>
                <a:lnTo>
                  <a:pt x="158" y="323"/>
                </a:lnTo>
                <a:lnTo>
                  <a:pt x="157" y="323"/>
                </a:lnTo>
                <a:lnTo>
                  <a:pt x="155" y="322"/>
                </a:lnTo>
                <a:lnTo>
                  <a:pt x="154" y="321"/>
                </a:lnTo>
                <a:lnTo>
                  <a:pt x="153" y="319"/>
                </a:lnTo>
                <a:lnTo>
                  <a:pt x="151" y="318"/>
                </a:lnTo>
                <a:lnTo>
                  <a:pt x="151" y="318"/>
                </a:lnTo>
                <a:lnTo>
                  <a:pt x="149" y="316"/>
                </a:lnTo>
                <a:lnTo>
                  <a:pt x="148" y="314"/>
                </a:lnTo>
                <a:lnTo>
                  <a:pt x="148" y="314"/>
                </a:lnTo>
                <a:lnTo>
                  <a:pt x="148" y="313"/>
                </a:lnTo>
                <a:lnTo>
                  <a:pt x="148" y="313"/>
                </a:lnTo>
                <a:lnTo>
                  <a:pt x="148" y="312"/>
                </a:lnTo>
                <a:lnTo>
                  <a:pt x="148" y="311"/>
                </a:lnTo>
                <a:lnTo>
                  <a:pt x="148" y="309"/>
                </a:lnTo>
                <a:lnTo>
                  <a:pt x="147" y="308"/>
                </a:lnTo>
                <a:lnTo>
                  <a:pt x="147" y="306"/>
                </a:lnTo>
                <a:lnTo>
                  <a:pt x="146" y="304"/>
                </a:lnTo>
                <a:lnTo>
                  <a:pt x="145" y="303"/>
                </a:lnTo>
                <a:lnTo>
                  <a:pt x="145" y="303"/>
                </a:lnTo>
                <a:lnTo>
                  <a:pt x="145" y="302"/>
                </a:lnTo>
                <a:lnTo>
                  <a:pt x="145" y="301"/>
                </a:lnTo>
                <a:lnTo>
                  <a:pt x="145" y="300"/>
                </a:lnTo>
                <a:lnTo>
                  <a:pt x="147" y="299"/>
                </a:lnTo>
                <a:lnTo>
                  <a:pt x="148" y="298"/>
                </a:lnTo>
                <a:lnTo>
                  <a:pt x="149" y="298"/>
                </a:lnTo>
                <a:lnTo>
                  <a:pt x="149" y="297"/>
                </a:lnTo>
                <a:lnTo>
                  <a:pt x="149" y="296"/>
                </a:lnTo>
                <a:lnTo>
                  <a:pt x="148" y="295"/>
                </a:lnTo>
                <a:lnTo>
                  <a:pt x="148" y="295"/>
                </a:lnTo>
                <a:lnTo>
                  <a:pt x="147" y="294"/>
                </a:lnTo>
                <a:lnTo>
                  <a:pt x="145" y="294"/>
                </a:lnTo>
                <a:lnTo>
                  <a:pt x="143" y="294"/>
                </a:lnTo>
                <a:lnTo>
                  <a:pt x="140" y="294"/>
                </a:lnTo>
                <a:lnTo>
                  <a:pt x="138" y="294"/>
                </a:lnTo>
                <a:lnTo>
                  <a:pt x="136" y="295"/>
                </a:lnTo>
                <a:lnTo>
                  <a:pt x="135" y="295"/>
                </a:lnTo>
                <a:lnTo>
                  <a:pt x="133" y="295"/>
                </a:lnTo>
                <a:lnTo>
                  <a:pt x="133" y="296"/>
                </a:lnTo>
                <a:lnTo>
                  <a:pt x="131" y="296"/>
                </a:lnTo>
                <a:lnTo>
                  <a:pt x="128" y="297"/>
                </a:lnTo>
                <a:lnTo>
                  <a:pt x="126" y="297"/>
                </a:lnTo>
                <a:lnTo>
                  <a:pt x="125" y="298"/>
                </a:lnTo>
                <a:lnTo>
                  <a:pt x="124" y="298"/>
                </a:lnTo>
                <a:lnTo>
                  <a:pt x="123" y="298"/>
                </a:lnTo>
                <a:lnTo>
                  <a:pt x="121" y="299"/>
                </a:lnTo>
                <a:lnTo>
                  <a:pt x="120" y="299"/>
                </a:lnTo>
                <a:lnTo>
                  <a:pt x="118" y="300"/>
                </a:lnTo>
                <a:lnTo>
                  <a:pt x="117" y="300"/>
                </a:lnTo>
                <a:lnTo>
                  <a:pt x="114" y="300"/>
                </a:lnTo>
                <a:lnTo>
                  <a:pt x="112" y="300"/>
                </a:lnTo>
                <a:lnTo>
                  <a:pt x="110" y="300"/>
                </a:lnTo>
                <a:lnTo>
                  <a:pt x="109" y="299"/>
                </a:lnTo>
                <a:lnTo>
                  <a:pt x="107" y="299"/>
                </a:lnTo>
                <a:lnTo>
                  <a:pt x="105" y="298"/>
                </a:lnTo>
                <a:lnTo>
                  <a:pt x="103" y="297"/>
                </a:lnTo>
                <a:lnTo>
                  <a:pt x="102" y="297"/>
                </a:lnTo>
                <a:lnTo>
                  <a:pt x="101" y="296"/>
                </a:lnTo>
                <a:lnTo>
                  <a:pt x="99" y="296"/>
                </a:lnTo>
                <a:lnTo>
                  <a:pt x="96" y="295"/>
                </a:lnTo>
                <a:lnTo>
                  <a:pt x="94" y="294"/>
                </a:lnTo>
                <a:lnTo>
                  <a:pt x="92" y="293"/>
                </a:lnTo>
                <a:lnTo>
                  <a:pt x="90" y="293"/>
                </a:lnTo>
                <a:lnTo>
                  <a:pt x="89" y="292"/>
                </a:lnTo>
                <a:lnTo>
                  <a:pt x="88" y="291"/>
                </a:lnTo>
                <a:lnTo>
                  <a:pt x="87" y="291"/>
                </a:lnTo>
                <a:lnTo>
                  <a:pt x="87" y="291"/>
                </a:lnTo>
                <a:lnTo>
                  <a:pt x="86" y="291"/>
                </a:lnTo>
                <a:lnTo>
                  <a:pt x="86" y="290"/>
                </a:lnTo>
                <a:lnTo>
                  <a:pt x="86" y="290"/>
                </a:lnTo>
                <a:lnTo>
                  <a:pt x="85" y="290"/>
                </a:lnTo>
                <a:lnTo>
                  <a:pt x="85" y="291"/>
                </a:lnTo>
                <a:lnTo>
                  <a:pt x="84" y="291"/>
                </a:lnTo>
                <a:lnTo>
                  <a:pt x="84" y="291"/>
                </a:lnTo>
                <a:lnTo>
                  <a:pt x="83" y="291"/>
                </a:lnTo>
                <a:lnTo>
                  <a:pt x="83" y="291"/>
                </a:lnTo>
                <a:lnTo>
                  <a:pt x="83" y="291"/>
                </a:lnTo>
                <a:lnTo>
                  <a:pt x="82" y="291"/>
                </a:lnTo>
                <a:lnTo>
                  <a:pt x="82" y="290"/>
                </a:lnTo>
                <a:lnTo>
                  <a:pt x="82" y="290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8"/>
                </a:lnTo>
                <a:lnTo>
                  <a:pt x="81" y="288"/>
                </a:lnTo>
                <a:lnTo>
                  <a:pt x="81" y="288"/>
                </a:lnTo>
                <a:lnTo>
                  <a:pt x="81" y="288"/>
                </a:lnTo>
                <a:lnTo>
                  <a:pt x="80" y="288"/>
                </a:lnTo>
                <a:lnTo>
                  <a:pt x="80" y="288"/>
                </a:lnTo>
                <a:lnTo>
                  <a:pt x="80" y="288"/>
                </a:lnTo>
                <a:lnTo>
                  <a:pt x="80" y="287"/>
                </a:lnTo>
                <a:lnTo>
                  <a:pt x="80" y="287"/>
                </a:lnTo>
                <a:lnTo>
                  <a:pt x="80" y="286"/>
                </a:lnTo>
                <a:lnTo>
                  <a:pt x="80" y="286"/>
                </a:lnTo>
                <a:lnTo>
                  <a:pt x="81" y="285"/>
                </a:lnTo>
                <a:lnTo>
                  <a:pt x="81" y="284"/>
                </a:lnTo>
                <a:lnTo>
                  <a:pt x="81" y="283"/>
                </a:lnTo>
                <a:lnTo>
                  <a:pt x="81" y="283"/>
                </a:lnTo>
                <a:lnTo>
                  <a:pt x="81" y="282"/>
                </a:lnTo>
                <a:lnTo>
                  <a:pt x="81" y="281"/>
                </a:lnTo>
                <a:lnTo>
                  <a:pt x="81" y="281"/>
                </a:lnTo>
                <a:lnTo>
                  <a:pt x="81" y="280"/>
                </a:lnTo>
                <a:lnTo>
                  <a:pt x="81" y="280"/>
                </a:lnTo>
                <a:lnTo>
                  <a:pt x="82" y="280"/>
                </a:lnTo>
                <a:lnTo>
                  <a:pt x="82" y="280"/>
                </a:lnTo>
                <a:lnTo>
                  <a:pt x="82" y="280"/>
                </a:lnTo>
                <a:lnTo>
                  <a:pt x="82" y="280"/>
                </a:lnTo>
                <a:lnTo>
                  <a:pt x="83" y="279"/>
                </a:lnTo>
                <a:lnTo>
                  <a:pt x="83" y="279"/>
                </a:lnTo>
                <a:lnTo>
                  <a:pt x="83" y="278"/>
                </a:lnTo>
                <a:lnTo>
                  <a:pt x="84" y="278"/>
                </a:lnTo>
                <a:lnTo>
                  <a:pt x="84" y="277"/>
                </a:lnTo>
                <a:lnTo>
                  <a:pt x="84" y="277"/>
                </a:lnTo>
                <a:lnTo>
                  <a:pt x="85" y="277"/>
                </a:lnTo>
                <a:lnTo>
                  <a:pt x="85" y="276"/>
                </a:lnTo>
                <a:lnTo>
                  <a:pt x="85" y="276"/>
                </a:lnTo>
                <a:lnTo>
                  <a:pt x="85" y="275"/>
                </a:lnTo>
                <a:lnTo>
                  <a:pt x="85" y="275"/>
                </a:lnTo>
                <a:lnTo>
                  <a:pt x="85" y="275"/>
                </a:lnTo>
                <a:lnTo>
                  <a:pt x="86" y="274"/>
                </a:lnTo>
                <a:lnTo>
                  <a:pt x="86" y="274"/>
                </a:lnTo>
                <a:lnTo>
                  <a:pt x="87" y="273"/>
                </a:lnTo>
                <a:lnTo>
                  <a:pt x="87" y="272"/>
                </a:lnTo>
                <a:lnTo>
                  <a:pt x="87" y="271"/>
                </a:lnTo>
                <a:lnTo>
                  <a:pt x="87" y="271"/>
                </a:lnTo>
                <a:lnTo>
                  <a:pt x="86" y="270"/>
                </a:lnTo>
                <a:lnTo>
                  <a:pt x="87" y="270"/>
                </a:lnTo>
                <a:lnTo>
                  <a:pt x="87" y="268"/>
                </a:lnTo>
                <a:lnTo>
                  <a:pt x="86" y="268"/>
                </a:lnTo>
                <a:lnTo>
                  <a:pt x="86" y="267"/>
                </a:lnTo>
                <a:lnTo>
                  <a:pt x="85" y="266"/>
                </a:lnTo>
                <a:lnTo>
                  <a:pt x="85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7" y="265"/>
                </a:lnTo>
                <a:lnTo>
                  <a:pt x="87" y="265"/>
                </a:lnTo>
                <a:lnTo>
                  <a:pt x="87" y="264"/>
                </a:lnTo>
                <a:lnTo>
                  <a:pt x="87" y="264"/>
                </a:lnTo>
                <a:lnTo>
                  <a:pt x="86" y="263"/>
                </a:lnTo>
                <a:lnTo>
                  <a:pt x="86" y="263"/>
                </a:lnTo>
                <a:lnTo>
                  <a:pt x="86" y="263"/>
                </a:lnTo>
                <a:lnTo>
                  <a:pt x="86" y="261"/>
                </a:lnTo>
                <a:lnTo>
                  <a:pt x="86" y="261"/>
                </a:lnTo>
                <a:lnTo>
                  <a:pt x="86" y="260"/>
                </a:lnTo>
                <a:lnTo>
                  <a:pt x="86" y="260"/>
                </a:lnTo>
                <a:lnTo>
                  <a:pt x="86" y="260"/>
                </a:lnTo>
                <a:lnTo>
                  <a:pt x="86" y="260"/>
                </a:lnTo>
                <a:lnTo>
                  <a:pt x="85" y="260"/>
                </a:lnTo>
                <a:lnTo>
                  <a:pt x="85" y="259"/>
                </a:lnTo>
                <a:lnTo>
                  <a:pt x="85" y="259"/>
                </a:lnTo>
                <a:lnTo>
                  <a:pt x="85" y="259"/>
                </a:lnTo>
                <a:lnTo>
                  <a:pt x="85" y="258"/>
                </a:lnTo>
                <a:lnTo>
                  <a:pt x="85" y="258"/>
                </a:lnTo>
                <a:lnTo>
                  <a:pt x="84" y="257"/>
                </a:lnTo>
                <a:lnTo>
                  <a:pt x="84" y="257"/>
                </a:lnTo>
                <a:lnTo>
                  <a:pt x="84" y="256"/>
                </a:lnTo>
                <a:lnTo>
                  <a:pt x="84" y="256"/>
                </a:lnTo>
                <a:lnTo>
                  <a:pt x="84" y="255"/>
                </a:lnTo>
                <a:lnTo>
                  <a:pt x="85" y="255"/>
                </a:lnTo>
                <a:lnTo>
                  <a:pt x="84" y="255"/>
                </a:lnTo>
                <a:lnTo>
                  <a:pt x="84" y="254"/>
                </a:lnTo>
                <a:lnTo>
                  <a:pt x="84" y="254"/>
                </a:lnTo>
                <a:lnTo>
                  <a:pt x="83" y="254"/>
                </a:lnTo>
                <a:lnTo>
                  <a:pt x="82" y="253"/>
                </a:lnTo>
                <a:lnTo>
                  <a:pt x="82" y="253"/>
                </a:lnTo>
                <a:lnTo>
                  <a:pt x="81" y="253"/>
                </a:lnTo>
                <a:lnTo>
                  <a:pt x="80" y="253"/>
                </a:lnTo>
                <a:lnTo>
                  <a:pt x="80" y="252"/>
                </a:lnTo>
                <a:lnTo>
                  <a:pt x="79" y="250"/>
                </a:lnTo>
                <a:lnTo>
                  <a:pt x="79" y="248"/>
                </a:lnTo>
                <a:lnTo>
                  <a:pt x="78" y="246"/>
                </a:lnTo>
                <a:lnTo>
                  <a:pt x="78" y="244"/>
                </a:lnTo>
                <a:lnTo>
                  <a:pt x="78" y="243"/>
                </a:lnTo>
                <a:lnTo>
                  <a:pt x="78" y="242"/>
                </a:lnTo>
                <a:lnTo>
                  <a:pt x="78" y="242"/>
                </a:lnTo>
                <a:lnTo>
                  <a:pt x="76" y="242"/>
                </a:lnTo>
                <a:lnTo>
                  <a:pt x="75" y="241"/>
                </a:lnTo>
                <a:lnTo>
                  <a:pt x="74" y="240"/>
                </a:lnTo>
                <a:lnTo>
                  <a:pt x="73" y="238"/>
                </a:lnTo>
                <a:lnTo>
                  <a:pt x="72" y="236"/>
                </a:lnTo>
                <a:lnTo>
                  <a:pt x="72" y="236"/>
                </a:lnTo>
                <a:lnTo>
                  <a:pt x="72" y="235"/>
                </a:lnTo>
                <a:lnTo>
                  <a:pt x="72" y="235"/>
                </a:lnTo>
                <a:lnTo>
                  <a:pt x="72" y="234"/>
                </a:lnTo>
                <a:lnTo>
                  <a:pt x="71" y="234"/>
                </a:lnTo>
                <a:lnTo>
                  <a:pt x="70" y="233"/>
                </a:lnTo>
                <a:lnTo>
                  <a:pt x="69" y="233"/>
                </a:lnTo>
                <a:lnTo>
                  <a:pt x="69" y="232"/>
                </a:lnTo>
                <a:lnTo>
                  <a:pt x="69" y="232"/>
                </a:lnTo>
                <a:lnTo>
                  <a:pt x="68" y="231"/>
                </a:lnTo>
                <a:lnTo>
                  <a:pt x="68" y="230"/>
                </a:lnTo>
                <a:lnTo>
                  <a:pt x="67" y="230"/>
                </a:lnTo>
                <a:lnTo>
                  <a:pt x="67" y="229"/>
                </a:lnTo>
                <a:lnTo>
                  <a:pt x="66" y="229"/>
                </a:lnTo>
                <a:lnTo>
                  <a:pt x="65" y="228"/>
                </a:lnTo>
                <a:lnTo>
                  <a:pt x="65" y="228"/>
                </a:lnTo>
                <a:lnTo>
                  <a:pt x="64" y="227"/>
                </a:lnTo>
                <a:lnTo>
                  <a:pt x="64" y="227"/>
                </a:lnTo>
                <a:lnTo>
                  <a:pt x="63" y="227"/>
                </a:lnTo>
                <a:lnTo>
                  <a:pt x="63" y="226"/>
                </a:lnTo>
                <a:lnTo>
                  <a:pt x="62" y="225"/>
                </a:lnTo>
                <a:lnTo>
                  <a:pt x="62" y="224"/>
                </a:lnTo>
                <a:lnTo>
                  <a:pt x="62" y="224"/>
                </a:lnTo>
                <a:lnTo>
                  <a:pt x="62" y="223"/>
                </a:lnTo>
                <a:lnTo>
                  <a:pt x="62" y="223"/>
                </a:lnTo>
                <a:lnTo>
                  <a:pt x="62" y="223"/>
                </a:lnTo>
                <a:lnTo>
                  <a:pt x="62" y="222"/>
                </a:lnTo>
                <a:lnTo>
                  <a:pt x="62" y="221"/>
                </a:lnTo>
                <a:lnTo>
                  <a:pt x="62" y="220"/>
                </a:lnTo>
                <a:lnTo>
                  <a:pt x="63" y="220"/>
                </a:lnTo>
                <a:lnTo>
                  <a:pt x="63" y="219"/>
                </a:lnTo>
                <a:lnTo>
                  <a:pt x="63" y="218"/>
                </a:lnTo>
                <a:lnTo>
                  <a:pt x="63" y="217"/>
                </a:lnTo>
                <a:lnTo>
                  <a:pt x="64" y="216"/>
                </a:lnTo>
                <a:lnTo>
                  <a:pt x="64" y="216"/>
                </a:lnTo>
                <a:lnTo>
                  <a:pt x="63" y="215"/>
                </a:lnTo>
                <a:lnTo>
                  <a:pt x="63" y="214"/>
                </a:lnTo>
                <a:lnTo>
                  <a:pt x="63" y="213"/>
                </a:lnTo>
                <a:lnTo>
                  <a:pt x="63" y="212"/>
                </a:lnTo>
                <a:lnTo>
                  <a:pt x="63" y="211"/>
                </a:lnTo>
                <a:lnTo>
                  <a:pt x="63" y="210"/>
                </a:lnTo>
                <a:lnTo>
                  <a:pt x="63" y="210"/>
                </a:lnTo>
                <a:lnTo>
                  <a:pt x="63" y="209"/>
                </a:lnTo>
                <a:lnTo>
                  <a:pt x="62" y="208"/>
                </a:lnTo>
                <a:lnTo>
                  <a:pt x="62" y="207"/>
                </a:lnTo>
                <a:lnTo>
                  <a:pt x="62" y="206"/>
                </a:lnTo>
                <a:lnTo>
                  <a:pt x="61" y="205"/>
                </a:lnTo>
                <a:lnTo>
                  <a:pt x="61" y="204"/>
                </a:lnTo>
                <a:lnTo>
                  <a:pt x="61" y="203"/>
                </a:lnTo>
                <a:lnTo>
                  <a:pt x="61" y="203"/>
                </a:lnTo>
                <a:lnTo>
                  <a:pt x="61" y="202"/>
                </a:lnTo>
                <a:lnTo>
                  <a:pt x="61" y="201"/>
                </a:lnTo>
                <a:lnTo>
                  <a:pt x="61" y="197"/>
                </a:lnTo>
                <a:lnTo>
                  <a:pt x="62" y="197"/>
                </a:lnTo>
                <a:lnTo>
                  <a:pt x="62" y="196"/>
                </a:lnTo>
                <a:lnTo>
                  <a:pt x="62" y="196"/>
                </a:lnTo>
                <a:lnTo>
                  <a:pt x="61" y="196"/>
                </a:lnTo>
                <a:lnTo>
                  <a:pt x="61" y="195"/>
                </a:lnTo>
                <a:lnTo>
                  <a:pt x="60" y="194"/>
                </a:lnTo>
                <a:lnTo>
                  <a:pt x="60" y="194"/>
                </a:lnTo>
                <a:lnTo>
                  <a:pt x="59" y="193"/>
                </a:lnTo>
                <a:lnTo>
                  <a:pt x="59" y="193"/>
                </a:lnTo>
                <a:lnTo>
                  <a:pt x="59" y="192"/>
                </a:lnTo>
                <a:lnTo>
                  <a:pt x="60" y="192"/>
                </a:lnTo>
                <a:lnTo>
                  <a:pt x="60" y="191"/>
                </a:lnTo>
                <a:lnTo>
                  <a:pt x="61" y="190"/>
                </a:lnTo>
                <a:lnTo>
                  <a:pt x="64" y="186"/>
                </a:lnTo>
                <a:lnTo>
                  <a:pt x="65" y="185"/>
                </a:lnTo>
                <a:lnTo>
                  <a:pt x="65" y="185"/>
                </a:lnTo>
                <a:lnTo>
                  <a:pt x="66" y="184"/>
                </a:lnTo>
                <a:lnTo>
                  <a:pt x="66" y="185"/>
                </a:lnTo>
                <a:lnTo>
                  <a:pt x="66" y="185"/>
                </a:lnTo>
                <a:lnTo>
                  <a:pt x="66" y="184"/>
                </a:lnTo>
                <a:lnTo>
                  <a:pt x="66" y="183"/>
                </a:lnTo>
                <a:lnTo>
                  <a:pt x="66" y="183"/>
                </a:lnTo>
                <a:lnTo>
                  <a:pt x="66" y="182"/>
                </a:lnTo>
                <a:lnTo>
                  <a:pt x="66" y="181"/>
                </a:lnTo>
                <a:lnTo>
                  <a:pt x="66" y="181"/>
                </a:lnTo>
                <a:lnTo>
                  <a:pt x="66" y="180"/>
                </a:lnTo>
                <a:lnTo>
                  <a:pt x="66" y="179"/>
                </a:lnTo>
                <a:lnTo>
                  <a:pt x="66" y="178"/>
                </a:lnTo>
                <a:lnTo>
                  <a:pt x="66" y="178"/>
                </a:lnTo>
                <a:lnTo>
                  <a:pt x="66" y="177"/>
                </a:lnTo>
                <a:lnTo>
                  <a:pt x="65" y="176"/>
                </a:lnTo>
                <a:lnTo>
                  <a:pt x="65" y="176"/>
                </a:lnTo>
                <a:lnTo>
                  <a:pt x="65" y="175"/>
                </a:lnTo>
                <a:lnTo>
                  <a:pt x="64" y="175"/>
                </a:lnTo>
                <a:lnTo>
                  <a:pt x="64" y="174"/>
                </a:lnTo>
                <a:lnTo>
                  <a:pt x="64" y="174"/>
                </a:lnTo>
                <a:lnTo>
                  <a:pt x="63" y="174"/>
                </a:lnTo>
                <a:lnTo>
                  <a:pt x="62" y="172"/>
                </a:lnTo>
                <a:lnTo>
                  <a:pt x="61" y="172"/>
                </a:lnTo>
                <a:lnTo>
                  <a:pt x="61" y="171"/>
                </a:lnTo>
                <a:lnTo>
                  <a:pt x="60" y="171"/>
                </a:lnTo>
                <a:lnTo>
                  <a:pt x="60" y="170"/>
                </a:lnTo>
                <a:lnTo>
                  <a:pt x="60" y="170"/>
                </a:lnTo>
                <a:lnTo>
                  <a:pt x="59" y="169"/>
                </a:lnTo>
                <a:lnTo>
                  <a:pt x="59" y="169"/>
                </a:lnTo>
                <a:lnTo>
                  <a:pt x="59" y="168"/>
                </a:lnTo>
                <a:lnTo>
                  <a:pt x="58" y="168"/>
                </a:lnTo>
                <a:lnTo>
                  <a:pt x="58" y="168"/>
                </a:lnTo>
                <a:lnTo>
                  <a:pt x="57" y="167"/>
                </a:lnTo>
                <a:lnTo>
                  <a:pt x="57" y="167"/>
                </a:lnTo>
                <a:lnTo>
                  <a:pt x="57" y="167"/>
                </a:lnTo>
                <a:lnTo>
                  <a:pt x="56" y="166"/>
                </a:lnTo>
                <a:lnTo>
                  <a:pt x="56" y="165"/>
                </a:lnTo>
                <a:lnTo>
                  <a:pt x="56" y="165"/>
                </a:lnTo>
                <a:lnTo>
                  <a:pt x="56" y="164"/>
                </a:lnTo>
                <a:lnTo>
                  <a:pt x="56" y="164"/>
                </a:lnTo>
                <a:lnTo>
                  <a:pt x="56" y="163"/>
                </a:lnTo>
                <a:lnTo>
                  <a:pt x="56" y="163"/>
                </a:lnTo>
                <a:lnTo>
                  <a:pt x="55" y="163"/>
                </a:lnTo>
                <a:lnTo>
                  <a:pt x="54" y="162"/>
                </a:lnTo>
                <a:lnTo>
                  <a:pt x="52" y="162"/>
                </a:lnTo>
                <a:lnTo>
                  <a:pt x="52" y="161"/>
                </a:lnTo>
                <a:lnTo>
                  <a:pt x="52" y="161"/>
                </a:lnTo>
                <a:lnTo>
                  <a:pt x="51" y="161"/>
                </a:lnTo>
                <a:lnTo>
                  <a:pt x="51" y="160"/>
                </a:lnTo>
                <a:lnTo>
                  <a:pt x="51" y="160"/>
                </a:lnTo>
                <a:lnTo>
                  <a:pt x="50" y="160"/>
                </a:lnTo>
                <a:lnTo>
                  <a:pt x="50" y="159"/>
                </a:lnTo>
                <a:lnTo>
                  <a:pt x="49" y="159"/>
                </a:lnTo>
                <a:lnTo>
                  <a:pt x="49" y="159"/>
                </a:lnTo>
                <a:lnTo>
                  <a:pt x="48" y="158"/>
                </a:lnTo>
                <a:lnTo>
                  <a:pt x="47" y="158"/>
                </a:lnTo>
                <a:lnTo>
                  <a:pt x="46" y="158"/>
                </a:lnTo>
                <a:lnTo>
                  <a:pt x="45" y="157"/>
                </a:lnTo>
                <a:lnTo>
                  <a:pt x="44" y="157"/>
                </a:lnTo>
                <a:lnTo>
                  <a:pt x="43" y="156"/>
                </a:lnTo>
                <a:lnTo>
                  <a:pt x="43" y="156"/>
                </a:lnTo>
                <a:lnTo>
                  <a:pt x="42" y="156"/>
                </a:lnTo>
                <a:lnTo>
                  <a:pt x="42" y="155"/>
                </a:lnTo>
                <a:lnTo>
                  <a:pt x="42" y="155"/>
                </a:lnTo>
                <a:lnTo>
                  <a:pt x="41" y="155"/>
                </a:lnTo>
                <a:lnTo>
                  <a:pt x="41" y="154"/>
                </a:lnTo>
                <a:lnTo>
                  <a:pt x="40" y="154"/>
                </a:lnTo>
                <a:lnTo>
                  <a:pt x="40" y="154"/>
                </a:lnTo>
                <a:lnTo>
                  <a:pt x="39" y="154"/>
                </a:lnTo>
                <a:lnTo>
                  <a:pt x="39" y="154"/>
                </a:lnTo>
                <a:lnTo>
                  <a:pt x="38" y="154"/>
                </a:lnTo>
                <a:lnTo>
                  <a:pt x="37" y="154"/>
                </a:lnTo>
                <a:lnTo>
                  <a:pt x="36" y="154"/>
                </a:lnTo>
                <a:lnTo>
                  <a:pt x="36" y="154"/>
                </a:lnTo>
                <a:lnTo>
                  <a:pt x="35" y="154"/>
                </a:lnTo>
                <a:lnTo>
                  <a:pt x="35" y="153"/>
                </a:lnTo>
                <a:lnTo>
                  <a:pt x="34" y="153"/>
                </a:lnTo>
                <a:lnTo>
                  <a:pt x="34" y="152"/>
                </a:lnTo>
                <a:lnTo>
                  <a:pt x="33" y="152"/>
                </a:lnTo>
                <a:lnTo>
                  <a:pt x="33" y="152"/>
                </a:lnTo>
                <a:lnTo>
                  <a:pt x="32" y="151"/>
                </a:lnTo>
                <a:lnTo>
                  <a:pt x="32" y="151"/>
                </a:lnTo>
                <a:lnTo>
                  <a:pt x="31" y="149"/>
                </a:lnTo>
                <a:lnTo>
                  <a:pt x="30" y="148"/>
                </a:lnTo>
                <a:lnTo>
                  <a:pt x="29" y="147"/>
                </a:lnTo>
                <a:lnTo>
                  <a:pt x="29" y="147"/>
                </a:lnTo>
                <a:lnTo>
                  <a:pt x="28" y="146"/>
                </a:lnTo>
                <a:lnTo>
                  <a:pt x="28" y="145"/>
                </a:lnTo>
                <a:lnTo>
                  <a:pt x="27" y="145"/>
                </a:lnTo>
                <a:lnTo>
                  <a:pt x="27" y="144"/>
                </a:lnTo>
                <a:lnTo>
                  <a:pt x="26" y="142"/>
                </a:lnTo>
                <a:lnTo>
                  <a:pt x="26" y="140"/>
                </a:lnTo>
                <a:lnTo>
                  <a:pt x="26" y="140"/>
                </a:lnTo>
                <a:lnTo>
                  <a:pt x="25" y="139"/>
                </a:lnTo>
                <a:lnTo>
                  <a:pt x="25" y="139"/>
                </a:lnTo>
                <a:lnTo>
                  <a:pt x="23" y="139"/>
                </a:lnTo>
                <a:lnTo>
                  <a:pt x="23" y="138"/>
                </a:lnTo>
                <a:lnTo>
                  <a:pt x="22" y="138"/>
                </a:lnTo>
                <a:lnTo>
                  <a:pt x="22" y="138"/>
                </a:lnTo>
                <a:lnTo>
                  <a:pt x="21" y="137"/>
                </a:lnTo>
                <a:lnTo>
                  <a:pt x="21" y="136"/>
                </a:lnTo>
                <a:lnTo>
                  <a:pt x="20" y="136"/>
                </a:lnTo>
                <a:lnTo>
                  <a:pt x="20" y="134"/>
                </a:lnTo>
                <a:lnTo>
                  <a:pt x="19" y="133"/>
                </a:lnTo>
                <a:lnTo>
                  <a:pt x="18" y="133"/>
                </a:lnTo>
                <a:lnTo>
                  <a:pt x="18" y="132"/>
                </a:lnTo>
                <a:lnTo>
                  <a:pt x="17" y="132"/>
                </a:lnTo>
                <a:lnTo>
                  <a:pt x="17" y="132"/>
                </a:lnTo>
                <a:lnTo>
                  <a:pt x="17" y="132"/>
                </a:lnTo>
                <a:lnTo>
                  <a:pt x="16" y="132"/>
                </a:lnTo>
                <a:lnTo>
                  <a:pt x="16" y="131"/>
                </a:lnTo>
                <a:lnTo>
                  <a:pt x="15" y="130"/>
                </a:lnTo>
                <a:lnTo>
                  <a:pt x="15" y="129"/>
                </a:lnTo>
                <a:lnTo>
                  <a:pt x="15" y="128"/>
                </a:lnTo>
                <a:lnTo>
                  <a:pt x="15" y="128"/>
                </a:lnTo>
                <a:lnTo>
                  <a:pt x="14" y="128"/>
                </a:lnTo>
                <a:lnTo>
                  <a:pt x="13" y="127"/>
                </a:lnTo>
                <a:lnTo>
                  <a:pt x="12" y="125"/>
                </a:lnTo>
                <a:lnTo>
                  <a:pt x="12" y="125"/>
                </a:lnTo>
                <a:lnTo>
                  <a:pt x="11" y="124"/>
                </a:lnTo>
                <a:lnTo>
                  <a:pt x="11" y="123"/>
                </a:lnTo>
                <a:lnTo>
                  <a:pt x="11" y="121"/>
                </a:lnTo>
                <a:lnTo>
                  <a:pt x="10" y="119"/>
                </a:lnTo>
                <a:lnTo>
                  <a:pt x="9" y="119"/>
                </a:lnTo>
                <a:lnTo>
                  <a:pt x="9" y="119"/>
                </a:lnTo>
                <a:lnTo>
                  <a:pt x="8" y="118"/>
                </a:lnTo>
                <a:lnTo>
                  <a:pt x="7" y="117"/>
                </a:lnTo>
                <a:lnTo>
                  <a:pt x="4" y="116"/>
                </a:lnTo>
                <a:lnTo>
                  <a:pt x="4" y="116"/>
                </a:lnTo>
                <a:lnTo>
                  <a:pt x="3" y="115"/>
                </a:lnTo>
                <a:lnTo>
                  <a:pt x="2" y="115"/>
                </a:lnTo>
                <a:lnTo>
                  <a:pt x="1" y="114"/>
                </a:lnTo>
                <a:lnTo>
                  <a:pt x="1" y="114"/>
                </a:lnTo>
                <a:lnTo>
                  <a:pt x="1" y="113"/>
                </a:lnTo>
                <a:lnTo>
                  <a:pt x="1" y="111"/>
                </a:lnTo>
                <a:lnTo>
                  <a:pt x="0" y="110"/>
                </a:lnTo>
                <a:lnTo>
                  <a:pt x="0" y="109"/>
                </a:lnTo>
                <a:lnTo>
                  <a:pt x="0" y="109"/>
                </a:lnTo>
                <a:lnTo>
                  <a:pt x="0" y="107"/>
                </a:lnTo>
                <a:lnTo>
                  <a:pt x="0" y="106"/>
                </a:lnTo>
                <a:lnTo>
                  <a:pt x="0" y="105"/>
                </a:lnTo>
                <a:lnTo>
                  <a:pt x="0" y="105"/>
                </a:lnTo>
                <a:lnTo>
                  <a:pt x="1" y="105"/>
                </a:lnTo>
                <a:lnTo>
                  <a:pt x="1" y="104"/>
                </a:lnTo>
                <a:lnTo>
                  <a:pt x="1" y="104"/>
                </a:lnTo>
                <a:lnTo>
                  <a:pt x="2" y="103"/>
                </a:lnTo>
                <a:lnTo>
                  <a:pt x="2" y="102"/>
                </a:lnTo>
                <a:lnTo>
                  <a:pt x="3" y="102"/>
                </a:lnTo>
                <a:lnTo>
                  <a:pt x="3" y="102"/>
                </a:lnTo>
                <a:lnTo>
                  <a:pt x="4" y="102"/>
                </a:lnTo>
                <a:lnTo>
                  <a:pt x="5" y="102"/>
                </a:lnTo>
                <a:lnTo>
                  <a:pt x="6" y="103"/>
                </a:lnTo>
                <a:lnTo>
                  <a:pt x="7" y="103"/>
                </a:lnTo>
                <a:lnTo>
                  <a:pt x="7" y="103"/>
                </a:lnTo>
                <a:lnTo>
                  <a:pt x="8" y="104"/>
                </a:lnTo>
                <a:lnTo>
                  <a:pt x="9" y="104"/>
                </a:lnTo>
                <a:lnTo>
                  <a:pt x="10" y="105"/>
                </a:lnTo>
                <a:lnTo>
                  <a:pt x="10" y="105"/>
                </a:lnTo>
                <a:lnTo>
                  <a:pt x="12" y="105"/>
                </a:lnTo>
                <a:lnTo>
                  <a:pt x="13" y="106"/>
                </a:lnTo>
                <a:lnTo>
                  <a:pt x="14" y="106"/>
                </a:lnTo>
                <a:lnTo>
                  <a:pt x="14" y="107"/>
                </a:lnTo>
                <a:lnTo>
                  <a:pt x="17" y="109"/>
                </a:lnTo>
                <a:lnTo>
                  <a:pt x="17" y="110"/>
                </a:lnTo>
                <a:lnTo>
                  <a:pt x="17" y="111"/>
                </a:lnTo>
                <a:lnTo>
                  <a:pt x="19" y="115"/>
                </a:lnTo>
                <a:lnTo>
                  <a:pt x="20" y="117"/>
                </a:lnTo>
                <a:lnTo>
                  <a:pt x="20" y="117"/>
                </a:lnTo>
                <a:lnTo>
                  <a:pt x="21" y="118"/>
                </a:lnTo>
                <a:lnTo>
                  <a:pt x="22" y="118"/>
                </a:lnTo>
                <a:lnTo>
                  <a:pt x="22" y="119"/>
                </a:lnTo>
                <a:lnTo>
                  <a:pt x="23" y="120"/>
                </a:lnTo>
                <a:lnTo>
                  <a:pt x="24" y="120"/>
                </a:lnTo>
                <a:lnTo>
                  <a:pt x="25" y="120"/>
                </a:lnTo>
                <a:lnTo>
                  <a:pt x="25" y="121"/>
                </a:lnTo>
                <a:lnTo>
                  <a:pt x="28" y="121"/>
                </a:lnTo>
                <a:lnTo>
                  <a:pt x="29" y="120"/>
                </a:lnTo>
                <a:lnTo>
                  <a:pt x="29" y="120"/>
                </a:lnTo>
                <a:lnTo>
                  <a:pt x="30" y="120"/>
                </a:lnTo>
                <a:lnTo>
                  <a:pt x="31" y="120"/>
                </a:lnTo>
                <a:lnTo>
                  <a:pt x="31" y="120"/>
                </a:lnTo>
                <a:lnTo>
                  <a:pt x="32" y="120"/>
                </a:lnTo>
                <a:lnTo>
                  <a:pt x="32" y="120"/>
                </a:lnTo>
                <a:lnTo>
                  <a:pt x="32" y="120"/>
                </a:lnTo>
                <a:lnTo>
                  <a:pt x="32" y="120"/>
                </a:lnTo>
                <a:lnTo>
                  <a:pt x="33" y="120"/>
                </a:lnTo>
                <a:lnTo>
                  <a:pt x="33" y="120"/>
                </a:lnTo>
                <a:lnTo>
                  <a:pt x="34" y="120"/>
                </a:lnTo>
                <a:lnTo>
                  <a:pt x="36" y="120"/>
                </a:lnTo>
                <a:lnTo>
                  <a:pt x="37" y="120"/>
                </a:lnTo>
                <a:lnTo>
                  <a:pt x="38" y="119"/>
                </a:lnTo>
                <a:lnTo>
                  <a:pt x="39" y="119"/>
                </a:lnTo>
                <a:lnTo>
                  <a:pt x="39" y="119"/>
                </a:lnTo>
                <a:lnTo>
                  <a:pt x="40" y="118"/>
                </a:lnTo>
                <a:lnTo>
                  <a:pt x="41" y="118"/>
                </a:lnTo>
                <a:lnTo>
                  <a:pt x="43" y="118"/>
                </a:lnTo>
                <a:lnTo>
                  <a:pt x="44" y="118"/>
                </a:lnTo>
                <a:lnTo>
                  <a:pt x="45" y="117"/>
                </a:lnTo>
                <a:lnTo>
                  <a:pt x="50" y="118"/>
                </a:lnTo>
                <a:lnTo>
                  <a:pt x="51" y="118"/>
                </a:lnTo>
                <a:lnTo>
                  <a:pt x="52" y="118"/>
                </a:lnTo>
                <a:lnTo>
                  <a:pt x="52" y="118"/>
                </a:lnTo>
                <a:lnTo>
                  <a:pt x="53" y="118"/>
                </a:lnTo>
                <a:lnTo>
                  <a:pt x="54" y="118"/>
                </a:lnTo>
                <a:lnTo>
                  <a:pt x="54" y="118"/>
                </a:lnTo>
                <a:lnTo>
                  <a:pt x="55" y="117"/>
                </a:lnTo>
                <a:lnTo>
                  <a:pt x="55" y="117"/>
                </a:lnTo>
                <a:lnTo>
                  <a:pt x="55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8"/>
                </a:lnTo>
                <a:lnTo>
                  <a:pt x="58" y="119"/>
                </a:lnTo>
                <a:lnTo>
                  <a:pt x="58" y="119"/>
                </a:lnTo>
                <a:lnTo>
                  <a:pt x="59" y="119"/>
                </a:lnTo>
                <a:lnTo>
                  <a:pt x="59" y="118"/>
                </a:lnTo>
                <a:lnTo>
                  <a:pt x="60" y="118"/>
                </a:lnTo>
                <a:lnTo>
                  <a:pt x="60" y="118"/>
                </a:lnTo>
                <a:lnTo>
                  <a:pt x="61" y="119"/>
                </a:lnTo>
                <a:lnTo>
                  <a:pt x="61" y="119"/>
                </a:lnTo>
                <a:lnTo>
                  <a:pt x="62" y="119"/>
                </a:lnTo>
                <a:lnTo>
                  <a:pt x="62" y="120"/>
                </a:lnTo>
                <a:lnTo>
                  <a:pt x="63" y="120"/>
                </a:lnTo>
                <a:lnTo>
                  <a:pt x="63" y="120"/>
                </a:lnTo>
                <a:lnTo>
                  <a:pt x="64" y="120"/>
                </a:lnTo>
                <a:lnTo>
                  <a:pt x="66" y="120"/>
                </a:lnTo>
                <a:lnTo>
                  <a:pt x="66" y="119"/>
                </a:lnTo>
                <a:lnTo>
                  <a:pt x="67" y="119"/>
                </a:lnTo>
                <a:lnTo>
                  <a:pt x="68" y="118"/>
                </a:lnTo>
                <a:lnTo>
                  <a:pt x="68" y="119"/>
                </a:lnTo>
                <a:lnTo>
                  <a:pt x="69" y="119"/>
                </a:lnTo>
                <a:lnTo>
                  <a:pt x="69" y="119"/>
                </a:lnTo>
                <a:lnTo>
                  <a:pt x="69" y="120"/>
                </a:lnTo>
                <a:lnTo>
                  <a:pt x="70" y="120"/>
                </a:lnTo>
                <a:lnTo>
                  <a:pt x="70" y="120"/>
                </a:lnTo>
                <a:lnTo>
                  <a:pt x="71" y="121"/>
                </a:lnTo>
                <a:lnTo>
                  <a:pt x="71" y="121"/>
                </a:lnTo>
                <a:lnTo>
                  <a:pt x="72" y="121"/>
                </a:lnTo>
                <a:lnTo>
                  <a:pt x="72" y="121"/>
                </a:lnTo>
                <a:lnTo>
                  <a:pt x="73" y="122"/>
                </a:lnTo>
                <a:lnTo>
                  <a:pt x="73" y="122"/>
                </a:lnTo>
                <a:lnTo>
                  <a:pt x="74" y="122"/>
                </a:lnTo>
                <a:lnTo>
                  <a:pt x="74" y="122"/>
                </a:lnTo>
                <a:lnTo>
                  <a:pt x="74" y="123"/>
                </a:lnTo>
                <a:lnTo>
                  <a:pt x="74" y="124"/>
                </a:lnTo>
                <a:lnTo>
                  <a:pt x="75" y="125"/>
                </a:lnTo>
                <a:lnTo>
                  <a:pt x="75" y="126"/>
                </a:lnTo>
                <a:lnTo>
                  <a:pt x="75" y="126"/>
                </a:lnTo>
                <a:lnTo>
                  <a:pt x="75" y="127"/>
                </a:lnTo>
                <a:lnTo>
                  <a:pt x="76" y="128"/>
                </a:lnTo>
                <a:lnTo>
                  <a:pt x="75" y="128"/>
                </a:lnTo>
                <a:lnTo>
                  <a:pt x="75" y="128"/>
                </a:lnTo>
                <a:lnTo>
                  <a:pt x="75" y="129"/>
                </a:lnTo>
                <a:lnTo>
                  <a:pt x="75" y="129"/>
                </a:lnTo>
                <a:lnTo>
                  <a:pt x="76" y="129"/>
                </a:lnTo>
                <a:lnTo>
                  <a:pt x="76" y="130"/>
                </a:lnTo>
                <a:lnTo>
                  <a:pt x="76" y="130"/>
                </a:lnTo>
                <a:lnTo>
                  <a:pt x="77" y="131"/>
                </a:lnTo>
                <a:lnTo>
                  <a:pt x="78" y="132"/>
                </a:lnTo>
                <a:lnTo>
                  <a:pt x="78" y="132"/>
                </a:lnTo>
                <a:lnTo>
                  <a:pt x="78" y="133"/>
                </a:lnTo>
                <a:lnTo>
                  <a:pt x="79" y="133"/>
                </a:lnTo>
                <a:lnTo>
                  <a:pt x="79" y="134"/>
                </a:lnTo>
                <a:lnTo>
                  <a:pt x="79" y="134"/>
                </a:lnTo>
                <a:lnTo>
                  <a:pt x="80" y="135"/>
                </a:lnTo>
                <a:lnTo>
                  <a:pt x="80" y="136"/>
                </a:lnTo>
                <a:lnTo>
                  <a:pt x="80" y="137"/>
                </a:lnTo>
                <a:lnTo>
                  <a:pt x="80" y="137"/>
                </a:lnTo>
                <a:lnTo>
                  <a:pt x="81" y="137"/>
                </a:lnTo>
                <a:lnTo>
                  <a:pt x="82" y="138"/>
                </a:lnTo>
                <a:lnTo>
                  <a:pt x="82" y="139"/>
                </a:lnTo>
                <a:lnTo>
                  <a:pt x="82" y="139"/>
                </a:lnTo>
                <a:lnTo>
                  <a:pt x="84" y="139"/>
                </a:lnTo>
                <a:lnTo>
                  <a:pt x="84" y="139"/>
                </a:lnTo>
                <a:lnTo>
                  <a:pt x="86" y="139"/>
                </a:lnTo>
                <a:lnTo>
                  <a:pt x="86" y="140"/>
                </a:lnTo>
                <a:lnTo>
                  <a:pt x="86" y="141"/>
                </a:lnTo>
                <a:lnTo>
                  <a:pt x="86" y="141"/>
                </a:lnTo>
                <a:lnTo>
                  <a:pt x="86" y="141"/>
                </a:lnTo>
                <a:lnTo>
                  <a:pt x="86" y="142"/>
                </a:lnTo>
                <a:lnTo>
                  <a:pt x="86" y="142"/>
                </a:lnTo>
                <a:lnTo>
                  <a:pt x="86" y="142"/>
                </a:lnTo>
                <a:lnTo>
                  <a:pt x="86" y="142"/>
                </a:lnTo>
                <a:lnTo>
                  <a:pt x="87" y="142"/>
                </a:lnTo>
                <a:lnTo>
                  <a:pt x="87" y="142"/>
                </a:lnTo>
                <a:lnTo>
                  <a:pt x="87" y="142"/>
                </a:lnTo>
                <a:lnTo>
                  <a:pt x="88" y="142"/>
                </a:lnTo>
                <a:lnTo>
                  <a:pt x="88" y="142"/>
                </a:lnTo>
                <a:lnTo>
                  <a:pt x="88" y="143"/>
                </a:lnTo>
                <a:lnTo>
                  <a:pt x="88" y="143"/>
                </a:lnTo>
                <a:lnTo>
                  <a:pt x="88" y="144"/>
                </a:lnTo>
                <a:lnTo>
                  <a:pt x="89" y="144"/>
                </a:lnTo>
                <a:lnTo>
                  <a:pt x="89" y="145"/>
                </a:lnTo>
                <a:lnTo>
                  <a:pt x="89" y="146"/>
                </a:lnTo>
                <a:lnTo>
                  <a:pt x="90" y="145"/>
                </a:lnTo>
                <a:lnTo>
                  <a:pt x="90" y="145"/>
                </a:lnTo>
                <a:lnTo>
                  <a:pt x="90" y="144"/>
                </a:lnTo>
                <a:lnTo>
                  <a:pt x="90" y="144"/>
                </a:lnTo>
                <a:lnTo>
                  <a:pt x="90" y="143"/>
                </a:lnTo>
                <a:lnTo>
                  <a:pt x="90" y="143"/>
                </a:lnTo>
                <a:lnTo>
                  <a:pt x="91" y="143"/>
                </a:lnTo>
                <a:lnTo>
                  <a:pt x="91" y="143"/>
                </a:lnTo>
                <a:lnTo>
                  <a:pt x="91" y="143"/>
                </a:lnTo>
                <a:lnTo>
                  <a:pt x="91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1"/>
                </a:lnTo>
                <a:lnTo>
                  <a:pt x="92" y="141"/>
                </a:lnTo>
                <a:lnTo>
                  <a:pt x="92" y="141"/>
                </a:lnTo>
                <a:lnTo>
                  <a:pt x="92" y="140"/>
                </a:lnTo>
                <a:lnTo>
                  <a:pt x="93" y="140"/>
                </a:lnTo>
                <a:lnTo>
                  <a:pt x="93" y="139"/>
                </a:lnTo>
                <a:lnTo>
                  <a:pt x="94" y="139"/>
                </a:lnTo>
                <a:lnTo>
                  <a:pt x="95" y="139"/>
                </a:lnTo>
                <a:lnTo>
                  <a:pt x="95" y="139"/>
                </a:lnTo>
                <a:lnTo>
                  <a:pt x="95" y="139"/>
                </a:lnTo>
                <a:lnTo>
                  <a:pt x="96" y="139"/>
                </a:lnTo>
                <a:lnTo>
                  <a:pt x="96" y="139"/>
                </a:lnTo>
                <a:lnTo>
                  <a:pt x="97" y="139"/>
                </a:lnTo>
                <a:lnTo>
                  <a:pt x="97" y="139"/>
                </a:lnTo>
                <a:lnTo>
                  <a:pt x="97" y="139"/>
                </a:lnTo>
                <a:lnTo>
                  <a:pt x="98" y="139"/>
                </a:lnTo>
                <a:lnTo>
                  <a:pt x="98" y="139"/>
                </a:lnTo>
                <a:lnTo>
                  <a:pt x="99" y="139"/>
                </a:lnTo>
                <a:lnTo>
                  <a:pt x="99" y="139"/>
                </a:lnTo>
                <a:lnTo>
                  <a:pt x="99" y="138"/>
                </a:lnTo>
                <a:lnTo>
                  <a:pt x="100" y="138"/>
                </a:lnTo>
                <a:lnTo>
                  <a:pt x="100" y="138"/>
                </a:lnTo>
                <a:lnTo>
                  <a:pt x="100" y="137"/>
                </a:lnTo>
                <a:lnTo>
                  <a:pt x="100" y="138"/>
                </a:lnTo>
                <a:lnTo>
                  <a:pt x="101" y="138"/>
                </a:lnTo>
                <a:lnTo>
                  <a:pt x="101" y="138"/>
                </a:lnTo>
                <a:lnTo>
                  <a:pt x="101" y="137"/>
                </a:lnTo>
                <a:lnTo>
                  <a:pt x="102" y="137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3" y="138"/>
                </a:lnTo>
                <a:lnTo>
                  <a:pt x="103" y="138"/>
                </a:lnTo>
                <a:lnTo>
                  <a:pt x="104" y="138"/>
                </a:lnTo>
                <a:lnTo>
                  <a:pt x="104" y="138"/>
                </a:lnTo>
                <a:lnTo>
                  <a:pt x="105" y="138"/>
                </a:lnTo>
                <a:lnTo>
                  <a:pt x="105" y="138"/>
                </a:lnTo>
                <a:lnTo>
                  <a:pt x="106" y="139"/>
                </a:lnTo>
                <a:lnTo>
                  <a:pt x="106" y="139"/>
                </a:lnTo>
                <a:lnTo>
                  <a:pt x="107" y="139"/>
                </a:lnTo>
                <a:lnTo>
                  <a:pt x="107" y="139"/>
                </a:lnTo>
                <a:lnTo>
                  <a:pt x="108" y="139"/>
                </a:lnTo>
                <a:lnTo>
                  <a:pt x="108" y="139"/>
                </a:lnTo>
                <a:lnTo>
                  <a:pt x="109" y="139"/>
                </a:lnTo>
                <a:lnTo>
                  <a:pt x="109" y="138"/>
                </a:lnTo>
                <a:lnTo>
                  <a:pt x="109" y="139"/>
                </a:lnTo>
                <a:lnTo>
                  <a:pt x="110" y="139"/>
                </a:lnTo>
                <a:lnTo>
                  <a:pt x="110" y="138"/>
                </a:lnTo>
                <a:lnTo>
                  <a:pt x="111" y="138"/>
                </a:lnTo>
                <a:lnTo>
                  <a:pt x="111" y="138"/>
                </a:lnTo>
                <a:lnTo>
                  <a:pt x="111" y="139"/>
                </a:lnTo>
                <a:lnTo>
                  <a:pt x="113" y="139"/>
                </a:lnTo>
                <a:lnTo>
                  <a:pt x="113" y="139"/>
                </a:lnTo>
                <a:lnTo>
                  <a:pt x="113" y="139"/>
                </a:lnTo>
                <a:lnTo>
                  <a:pt x="113" y="140"/>
                </a:lnTo>
                <a:lnTo>
                  <a:pt x="112" y="140"/>
                </a:lnTo>
                <a:lnTo>
                  <a:pt x="112" y="140"/>
                </a:lnTo>
                <a:lnTo>
                  <a:pt x="113" y="140"/>
                </a:lnTo>
                <a:lnTo>
                  <a:pt x="113" y="141"/>
                </a:lnTo>
                <a:lnTo>
                  <a:pt x="113" y="141"/>
                </a:lnTo>
                <a:lnTo>
                  <a:pt x="113" y="141"/>
                </a:lnTo>
                <a:lnTo>
                  <a:pt x="114" y="141"/>
                </a:lnTo>
                <a:lnTo>
                  <a:pt x="114" y="141"/>
                </a:lnTo>
                <a:lnTo>
                  <a:pt x="114" y="141"/>
                </a:lnTo>
                <a:lnTo>
                  <a:pt x="115" y="141"/>
                </a:lnTo>
                <a:lnTo>
                  <a:pt x="115" y="142"/>
                </a:lnTo>
                <a:lnTo>
                  <a:pt x="115" y="142"/>
                </a:lnTo>
                <a:lnTo>
                  <a:pt x="116" y="142"/>
                </a:lnTo>
                <a:lnTo>
                  <a:pt x="116" y="141"/>
                </a:lnTo>
                <a:lnTo>
                  <a:pt x="116" y="141"/>
                </a:lnTo>
                <a:lnTo>
                  <a:pt x="116" y="141"/>
                </a:lnTo>
                <a:lnTo>
                  <a:pt x="117" y="141"/>
                </a:lnTo>
                <a:lnTo>
                  <a:pt x="117" y="141"/>
                </a:lnTo>
                <a:lnTo>
                  <a:pt x="118" y="141"/>
                </a:lnTo>
                <a:lnTo>
                  <a:pt x="119" y="142"/>
                </a:lnTo>
                <a:lnTo>
                  <a:pt x="119" y="141"/>
                </a:lnTo>
                <a:lnTo>
                  <a:pt x="119" y="141"/>
                </a:lnTo>
                <a:lnTo>
                  <a:pt x="120" y="141"/>
                </a:lnTo>
                <a:lnTo>
                  <a:pt x="120" y="141"/>
                </a:lnTo>
                <a:lnTo>
                  <a:pt x="120" y="140"/>
                </a:lnTo>
                <a:lnTo>
                  <a:pt x="120" y="140"/>
                </a:lnTo>
                <a:lnTo>
                  <a:pt x="121" y="140"/>
                </a:lnTo>
                <a:lnTo>
                  <a:pt x="120" y="140"/>
                </a:lnTo>
                <a:lnTo>
                  <a:pt x="120" y="140"/>
                </a:lnTo>
                <a:lnTo>
                  <a:pt x="120" y="140"/>
                </a:lnTo>
                <a:lnTo>
                  <a:pt x="120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8" y="139"/>
                </a:lnTo>
                <a:lnTo>
                  <a:pt x="118" y="139"/>
                </a:lnTo>
                <a:lnTo>
                  <a:pt x="118" y="139"/>
                </a:lnTo>
                <a:lnTo>
                  <a:pt x="117" y="138"/>
                </a:lnTo>
                <a:lnTo>
                  <a:pt x="117" y="138"/>
                </a:lnTo>
                <a:lnTo>
                  <a:pt x="117" y="137"/>
                </a:lnTo>
                <a:lnTo>
                  <a:pt x="117" y="137"/>
                </a:lnTo>
                <a:lnTo>
                  <a:pt x="117" y="137"/>
                </a:lnTo>
                <a:lnTo>
                  <a:pt x="117" y="136"/>
                </a:lnTo>
                <a:lnTo>
                  <a:pt x="117" y="136"/>
                </a:lnTo>
                <a:lnTo>
                  <a:pt x="117" y="135"/>
                </a:lnTo>
                <a:lnTo>
                  <a:pt x="117" y="135"/>
                </a:lnTo>
                <a:lnTo>
                  <a:pt x="118" y="135"/>
                </a:lnTo>
                <a:lnTo>
                  <a:pt x="118" y="134"/>
                </a:lnTo>
                <a:lnTo>
                  <a:pt x="118" y="133"/>
                </a:lnTo>
                <a:lnTo>
                  <a:pt x="118" y="132"/>
                </a:lnTo>
                <a:lnTo>
                  <a:pt x="118" y="132"/>
                </a:lnTo>
                <a:lnTo>
                  <a:pt x="118" y="132"/>
                </a:lnTo>
                <a:lnTo>
                  <a:pt x="119" y="131"/>
                </a:lnTo>
                <a:lnTo>
                  <a:pt x="118" y="131"/>
                </a:lnTo>
                <a:lnTo>
                  <a:pt x="118" y="130"/>
                </a:lnTo>
                <a:lnTo>
                  <a:pt x="119" y="130"/>
                </a:lnTo>
                <a:lnTo>
                  <a:pt x="119" y="130"/>
                </a:lnTo>
                <a:lnTo>
                  <a:pt x="119" y="130"/>
                </a:lnTo>
                <a:lnTo>
                  <a:pt x="120" y="130"/>
                </a:lnTo>
                <a:lnTo>
                  <a:pt x="120" y="131"/>
                </a:lnTo>
                <a:lnTo>
                  <a:pt x="120" y="131"/>
                </a:lnTo>
                <a:lnTo>
                  <a:pt x="121" y="131"/>
                </a:lnTo>
                <a:lnTo>
                  <a:pt x="121" y="131"/>
                </a:lnTo>
                <a:lnTo>
                  <a:pt x="121" y="132"/>
                </a:lnTo>
                <a:lnTo>
                  <a:pt x="122" y="132"/>
                </a:lnTo>
                <a:lnTo>
                  <a:pt x="122" y="132"/>
                </a:lnTo>
                <a:lnTo>
                  <a:pt x="122" y="132"/>
                </a:lnTo>
                <a:lnTo>
                  <a:pt x="122" y="133"/>
                </a:lnTo>
                <a:lnTo>
                  <a:pt x="123" y="133"/>
                </a:lnTo>
                <a:lnTo>
                  <a:pt x="123" y="134"/>
                </a:lnTo>
                <a:lnTo>
                  <a:pt x="123" y="134"/>
                </a:lnTo>
                <a:lnTo>
                  <a:pt x="123" y="134"/>
                </a:lnTo>
                <a:lnTo>
                  <a:pt x="123" y="134"/>
                </a:lnTo>
                <a:lnTo>
                  <a:pt x="124" y="135"/>
                </a:lnTo>
                <a:lnTo>
                  <a:pt x="124" y="135"/>
                </a:lnTo>
                <a:lnTo>
                  <a:pt x="125" y="136"/>
                </a:lnTo>
                <a:lnTo>
                  <a:pt x="125" y="136"/>
                </a:lnTo>
                <a:lnTo>
                  <a:pt x="125" y="137"/>
                </a:lnTo>
                <a:lnTo>
                  <a:pt x="126" y="138"/>
                </a:lnTo>
                <a:lnTo>
                  <a:pt x="126" y="138"/>
                </a:lnTo>
                <a:lnTo>
                  <a:pt x="127" y="138"/>
                </a:lnTo>
                <a:lnTo>
                  <a:pt x="127" y="139"/>
                </a:lnTo>
                <a:lnTo>
                  <a:pt x="128" y="139"/>
                </a:lnTo>
                <a:lnTo>
                  <a:pt x="128" y="139"/>
                </a:lnTo>
                <a:lnTo>
                  <a:pt x="129" y="140"/>
                </a:lnTo>
                <a:lnTo>
                  <a:pt x="128" y="141"/>
                </a:lnTo>
                <a:lnTo>
                  <a:pt x="128" y="142"/>
                </a:lnTo>
                <a:lnTo>
                  <a:pt x="128" y="142"/>
                </a:lnTo>
                <a:lnTo>
                  <a:pt x="129" y="142"/>
                </a:lnTo>
                <a:lnTo>
                  <a:pt x="129" y="142"/>
                </a:lnTo>
                <a:lnTo>
                  <a:pt x="129" y="143"/>
                </a:lnTo>
                <a:lnTo>
                  <a:pt x="128" y="143"/>
                </a:lnTo>
                <a:lnTo>
                  <a:pt x="128" y="143"/>
                </a:lnTo>
                <a:lnTo>
                  <a:pt x="128" y="144"/>
                </a:lnTo>
                <a:lnTo>
                  <a:pt x="129" y="144"/>
                </a:lnTo>
                <a:lnTo>
                  <a:pt x="129" y="143"/>
                </a:lnTo>
                <a:lnTo>
                  <a:pt x="130" y="143"/>
                </a:lnTo>
                <a:lnTo>
                  <a:pt x="130" y="144"/>
                </a:lnTo>
                <a:lnTo>
                  <a:pt x="131" y="143"/>
                </a:lnTo>
                <a:lnTo>
                  <a:pt x="131" y="143"/>
                </a:lnTo>
                <a:lnTo>
                  <a:pt x="132" y="143"/>
                </a:lnTo>
                <a:lnTo>
                  <a:pt x="132" y="143"/>
                </a:lnTo>
                <a:lnTo>
                  <a:pt x="132" y="144"/>
                </a:lnTo>
                <a:lnTo>
                  <a:pt x="132" y="145"/>
                </a:lnTo>
                <a:lnTo>
                  <a:pt x="132" y="145"/>
                </a:lnTo>
                <a:lnTo>
                  <a:pt x="132" y="146"/>
                </a:lnTo>
                <a:lnTo>
                  <a:pt x="132" y="146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34" y="147"/>
                </a:lnTo>
                <a:lnTo>
                  <a:pt x="134" y="147"/>
                </a:lnTo>
                <a:lnTo>
                  <a:pt x="135" y="147"/>
                </a:lnTo>
                <a:lnTo>
                  <a:pt x="135" y="147"/>
                </a:lnTo>
                <a:lnTo>
                  <a:pt x="136" y="148"/>
                </a:lnTo>
                <a:lnTo>
                  <a:pt x="136" y="148"/>
                </a:lnTo>
                <a:lnTo>
                  <a:pt x="137" y="148"/>
                </a:lnTo>
                <a:lnTo>
                  <a:pt x="137" y="148"/>
                </a:lnTo>
                <a:lnTo>
                  <a:pt x="138" y="148"/>
                </a:lnTo>
                <a:lnTo>
                  <a:pt x="138" y="149"/>
                </a:lnTo>
                <a:lnTo>
                  <a:pt x="138" y="149"/>
                </a:lnTo>
                <a:lnTo>
                  <a:pt x="138" y="148"/>
                </a:lnTo>
                <a:lnTo>
                  <a:pt x="138" y="148"/>
                </a:lnTo>
                <a:lnTo>
                  <a:pt x="138" y="148"/>
                </a:lnTo>
                <a:lnTo>
                  <a:pt x="138" y="148"/>
                </a:lnTo>
                <a:lnTo>
                  <a:pt x="138" y="147"/>
                </a:lnTo>
                <a:lnTo>
                  <a:pt x="138" y="147"/>
                </a:lnTo>
                <a:lnTo>
                  <a:pt x="138" y="147"/>
                </a:lnTo>
                <a:lnTo>
                  <a:pt x="138" y="146"/>
                </a:lnTo>
                <a:lnTo>
                  <a:pt x="137" y="146"/>
                </a:lnTo>
                <a:lnTo>
                  <a:pt x="137" y="146"/>
                </a:lnTo>
                <a:lnTo>
                  <a:pt x="138" y="145"/>
                </a:lnTo>
                <a:lnTo>
                  <a:pt x="138" y="146"/>
                </a:lnTo>
                <a:lnTo>
                  <a:pt x="138" y="146"/>
                </a:lnTo>
                <a:lnTo>
                  <a:pt x="138" y="145"/>
                </a:lnTo>
                <a:lnTo>
                  <a:pt x="139" y="145"/>
                </a:lnTo>
                <a:lnTo>
                  <a:pt x="140" y="145"/>
                </a:lnTo>
                <a:lnTo>
                  <a:pt x="141" y="145"/>
                </a:lnTo>
                <a:lnTo>
                  <a:pt x="141" y="146"/>
                </a:lnTo>
                <a:lnTo>
                  <a:pt x="141" y="146"/>
                </a:lnTo>
                <a:lnTo>
                  <a:pt x="142" y="146"/>
                </a:lnTo>
                <a:lnTo>
                  <a:pt x="142" y="146"/>
                </a:lnTo>
                <a:lnTo>
                  <a:pt x="143" y="147"/>
                </a:lnTo>
                <a:lnTo>
                  <a:pt x="143" y="147"/>
                </a:lnTo>
                <a:lnTo>
                  <a:pt x="143" y="146"/>
                </a:lnTo>
                <a:lnTo>
                  <a:pt x="143" y="146"/>
                </a:lnTo>
                <a:lnTo>
                  <a:pt x="143" y="146"/>
                </a:lnTo>
                <a:lnTo>
                  <a:pt x="144" y="146"/>
                </a:lnTo>
                <a:lnTo>
                  <a:pt x="144" y="146"/>
                </a:lnTo>
                <a:lnTo>
                  <a:pt x="144" y="145"/>
                </a:lnTo>
                <a:lnTo>
                  <a:pt x="144" y="145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6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1"/>
                </a:lnTo>
                <a:lnTo>
                  <a:pt x="146" y="140"/>
                </a:lnTo>
                <a:lnTo>
                  <a:pt x="146" y="140"/>
                </a:lnTo>
                <a:lnTo>
                  <a:pt x="146" y="139"/>
                </a:lnTo>
                <a:lnTo>
                  <a:pt x="146" y="139"/>
                </a:lnTo>
                <a:lnTo>
                  <a:pt x="146" y="139"/>
                </a:lnTo>
                <a:lnTo>
                  <a:pt x="146" y="139"/>
                </a:lnTo>
                <a:lnTo>
                  <a:pt x="145" y="139"/>
                </a:lnTo>
                <a:lnTo>
                  <a:pt x="145" y="139"/>
                </a:lnTo>
                <a:lnTo>
                  <a:pt x="145" y="139"/>
                </a:lnTo>
                <a:lnTo>
                  <a:pt x="144" y="139"/>
                </a:lnTo>
                <a:lnTo>
                  <a:pt x="144" y="139"/>
                </a:lnTo>
                <a:lnTo>
                  <a:pt x="143" y="139"/>
                </a:lnTo>
                <a:lnTo>
                  <a:pt x="143" y="138"/>
                </a:lnTo>
                <a:lnTo>
                  <a:pt x="143" y="138"/>
                </a:lnTo>
                <a:lnTo>
                  <a:pt x="144" y="138"/>
                </a:lnTo>
                <a:lnTo>
                  <a:pt x="143" y="137"/>
                </a:lnTo>
                <a:lnTo>
                  <a:pt x="143" y="137"/>
                </a:lnTo>
                <a:lnTo>
                  <a:pt x="143" y="137"/>
                </a:lnTo>
                <a:lnTo>
                  <a:pt x="143" y="136"/>
                </a:lnTo>
                <a:lnTo>
                  <a:pt x="143" y="136"/>
                </a:lnTo>
                <a:lnTo>
                  <a:pt x="143" y="135"/>
                </a:lnTo>
                <a:lnTo>
                  <a:pt x="144" y="135"/>
                </a:lnTo>
                <a:lnTo>
                  <a:pt x="144" y="135"/>
                </a:lnTo>
                <a:lnTo>
                  <a:pt x="144" y="134"/>
                </a:lnTo>
                <a:lnTo>
                  <a:pt x="145" y="134"/>
                </a:lnTo>
                <a:lnTo>
                  <a:pt x="145" y="134"/>
                </a:lnTo>
                <a:lnTo>
                  <a:pt x="146" y="134"/>
                </a:lnTo>
                <a:lnTo>
                  <a:pt x="146" y="134"/>
                </a:lnTo>
                <a:lnTo>
                  <a:pt x="147" y="134"/>
                </a:lnTo>
                <a:lnTo>
                  <a:pt x="147" y="134"/>
                </a:lnTo>
                <a:lnTo>
                  <a:pt x="148" y="134"/>
                </a:lnTo>
                <a:lnTo>
                  <a:pt x="148" y="134"/>
                </a:lnTo>
                <a:lnTo>
                  <a:pt x="149" y="134"/>
                </a:lnTo>
                <a:lnTo>
                  <a:pt x="149" y="134"/>
                </a:lnTo>
                <a:lnTo>
                  <a:pt x="149" y="134"/>
                </a:lnTo>
                <a:lnTo>
                  <a:pt x="150" y="134"/>
                </a:lnTo>
                <a:lnTo>
                  <a:pt x="150" y="135"/>
                </a:lnTo>
                <a:lnTo>
                  <a:pt x="151" y="135"/>
                </a:lnTo>
                <a:lnTo>
                  <a:pt x="151" y="135"/>
                </a:lnTo>
                <a:lnTo>
                  <a:pt x="152" y="135"/>
                </a:lnTo>
                <a:lnTo>
                  <a:pt x="152" y="136"/>
                </a:lnTo>
                <a:lnTo>
                  <a:pt x="152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4" y="136"/>
                </a:lnTo>
                <a:lnTo>
                  <a:pt x="154" y="136"/>
                </a:lnTo>
                <a:lnTo>
                  <a:pt x="155" y="136"/>
                </a:lnTo>
                <a:lnTo>
                  <a:pt x="155" y="136"/>
                </a:lnTo>
                <a:lnTo>
                  <a:pt x="156" y="136"/>
                </a:lnTo>
                <a:lnTo>
                  <a:pt x="156" y="136"/>
                </a:lnTo>
                <a:lnTo>
                  <a:pt x="157" y="136"/>
                </a:lnTo>
                <a:lnTo>
                  <a:pt x="157" y="136"/>
                </a:lnTo>
                <a:lnTo>
                  <a:pt x="157" y="136"/>
                </a:lnTo>
                <a:lnTo>
                  <a:pt x="157" y="136"/>
                </a:lnTo>
                <a:lnTo>
                  <a:pt x="157" y="135"/>
                </a:lnTo>
                <a:lnTo>
                  <a:pt x="157" y="135"/>
                </a:lnTo>
                <a:lnTo>
                  <a:pt x="157" y="134"/>
                </a:lnTo>
                <a:lnTo>
                  <a:pt x="157" y="134"/>
                </a:lnTo>
                <a:lnTo>
                  <a:pt x="157" y="134"/>
                </a:lnTo>
                <a:lnTo>
                  <a:pt x="158" y="134"/>
                </a:lnTo>
                <a:lnTo>
                  <a:pt x="159" y="134"/>
                </a:lnTo>
                <a:lnTo>
                  <a:pt x="159" y="135"/>
                </a:lnTo>
                <a:lnTo>
                  <a:pt x="160" y="135"/>
                </a:lnTo>
                <a:lnTo>
                  <a:pt x="160" y="135"/>
                </a:lnTo>
                <a:lnTo>
                  <a:pt x="160" y="136"/>
                </a:lnTo>
                <a:lnTo>
                  <a:pt x="160" y="136"/>
                </a:lnTo>
                <a:lnTo>
                  <a:pt x="160" y="137"/>
                </a:lnTo>
                <a:lnTo>
                  <a:pt x="161" y="137"/>
                </a:lnTo>
                <a:lnTo>
                  <a:pt x="161" y="136"/>
                </a:lnTo>
                <a:lnTo>
                  <a:pt x="162" y="136"/>
                </a:lnTo>
                <a:lnTo>
                  <a:pt x="162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7"/>
                </a:lnTo>
                <a:lnTo>
                  <a:pt x="164" y="137"/>
                </a:lnTo>
                <a:lnTo>
                  <a:pt x="164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6" y="137"/>
                </a:lnTo>
                <a:lnTo>
                  <a:pt x="166" y="137"/>
                </a:lnTo>
                <a:lnTo>
                  <a:pt x="167" y="137"/>
                </a:lnTo>
                <a:lnTo>
                  <a:pt x="167" y="137"/>
                </a:lnTo>
                <a:lnTo>
                  <a:pt x="168" y="137"/>
                </a:lnTo>
                <a:lnTo>
                  <a:pt x="168" y="137"/>
                </a:lnTo>
                <a:lnTo>
                  <a:pt x="168" y="138"/>
                </a:lnTo>
                <a:lnTo>
                  <a:pt x="168" y="138"/>
                </a:lnTo>
                <a:lnTo>
                  <a:pt x="168" y="139"/>
                </a:lnTo>
                <a:lnTo>
                  <a:pt x="167" y="139"/>
                </a:lnTo>
                <a:lnTo>
                  <a:pt x="167" y="139"/>
                </a:lnTo>
                <a:lnTo>
                  <a:pt x="167" y="140"/>
                </a:lnTo>
                <a:lnTo>
                  <a:pt x="167" y="140"/>
                </a:lnTo>
                <a:lnTo>
                  <a:pt x="167" y="141"/>
                </a:lnTo>
                <a:lnTo>
                  <a:pt x="167" y="141"/>
                </a:lnTo>
                <a:lnTo>
                  <a:pt x="166" y="142"/>
                </a:lnTo>
                <a:lnTo>
                  <a:pt x="166" y="142"/>
                </a:lnTo>
                <a:lnTo>
                  <a:pt x="166" y="142"/>
                </a:lnTo>
                <a:lnTo>
                  <a:pt x="166" y="143"/>
                </a:lnTo>
                <a:lnTo>
                  <a:pt x="165" y="143"/>
                </a:lnTo>
                <a:lnTo>
                  <a:pt x="165" y="144"/>
                </a:lnTo>
                <a:lnTo>
                  <a:pt x="165" y="144"/>
                </a:lnTo>
                <a:lnTo>
                  <a:pt x="165" y="145"/>
                </a:lnTo>
                <a:lnTo>
                  <a:pt x="165" y="145"/>
                </a:lnTo>
                <a:lnTo>
                  <a:pt x="165" y="145"/>
                </a:lnTo>
                <a:lnTo>
                  <a:pt x="165" y="146"/>
                </a:lnTo>
                <a:lnTo>
                  <a:pt x="165" y="146"/>
                </a:lnTo>
                <a:lnTo>
                  <a:pt x="165" y="146"/>
                </a:lnTo>
                <a:lnTo>
                  <a:pt x="165" y="147"/>
                </a:lnTo>
                <a:lnTo>
                  <a:pt x="165" y="148"/>
                </a:lnTo>
                <a:lnTo>
                  <a:pt x="165" y="148"/>
                </a:lnTo>
                <a:lnTo>
                  <a:pt x="166" y="148"/>
                </a:lnTo>
                <a:lnTo>
                  <a:pt x="166" y="149"/>
                </a:lnTo>
                <a:lnTo>
                  <a:pt x="166" y="149"/>
                </a:lnTo>
                <a:lnTo>
                  <a:pt x="166" y="150"/>
                </a:lnTo>
                <a:lnTo>
                  <a:pt x="167" y="150"/>
                </a:lnTo>
                <a:lnTo>
                  <a:pt x="167" y="151"/>
                </a:lnTo>
                <a:lnTo>
                  <a:pt x="167" y="151"/>
                </a:lnTo>
                <a:lnTo>
                  <a:pt x="168" y="151"/>
                </a:lnTo>
                <a:lnTo>
                  <a:pt x="168" y="151"/>
                </a:lnTo>
                <a:lnTo>
                  <a:pt x="168" y="151"/>
                </a:lnTo>
                <a:lnTo>
                  <a:pt x="169" y="151"/>
                </a:lnTo>
                <a:lnTo>
                  <a:pt x="169" y="151"/>
                </a:lnTo>
                <a:lnTo>
                  <a:pt x="170" y="151"/>
                </a:lnTo>
                <a:lnTo>
                  <a:pt x="170" y="151"/>
                </a:lnTo>
                <a:lnTo>
                  <a:pt x="171" y="151"/>
                </a:lnTo>
                <a:lnTo>
                  <a:pt x="172" y="152"/>
                </a:lnTo>
                <a:lnTo>
                  <a:pt x="172" y="152"/>
                </a:lnTo>
                <a:lnTo>
                  <a:pt x="173" y="152"/>
                </a:lnTo>
                <a:lnTo>
                  <a:pt x="173" y="152"/>
                </a:lnTo>
                <a:lnTo>
                  <a:pt x="174" y="152"/>
                </a:lnTo>
                <a:lnTo>
                  <a:pt x="174" y="152"/>
                </a:lnTo>
                <a:lnTo>
                  <a:pt x="175" y="152"/>
                </a:lnTo>
                <a:lnTo>
                  <a:pt x="176" y="152"/>
                </a:lnTo>
                <a:lnTo>
                  <a:pt x="177" y="152"/>
                </a:lnTo>
                <a:lnTo>
                  <a:pt x="177" y="152"/>
                </a:lnTo>
                <a:lnTo>
                  <a:pt x="178" y="152"/>
                </a:lnTo>
                <a:lnTo>
                  <a:pt x="178" y="153"/>
                </a:lnTo>
                <a:lnTo>
                  <a:pt x="179" y="153"/>
                </a:lnTo>
                <a:lnTo>
                  <a:pt x="179" y="154"/>
                </a:lnTo>
                <a:lnTo>
                  <a:pt x="180" y="154"/>
                </a:lnTo>
                <a:lnTo>
                  <a:pt x="180" y="154"/>
                </a:lnTo>
                <a:lnTo>
                  <a:pt x="181" y="155"/>
                </a:lnTo>
                <a:lnTo>
                  <a:pt x="181" y="155"/>
                </a:lnTo>
                <a:lnTo>
                  <a:pt x="181" y="156"/>
                </a:lnTo>
                <a:lnTo>
                  <a:pt x="181" y="156"/>
                </a:lnTo>
                <a:lnTo>
                  <a:pt x="182" y="157"/>
                </a:lnTo>
                <a:lnTo>
                  <a:pt x="182" y="158"/>
                </a:lnTo>
                <a:lnTo>
                  <a:pt x="183" y="158"/>
                </a:lnTo>
                <a:lnTo>
                  <a:pt x="183" y="158"/>
                </a:lnTo>
                <a:lnTo>
                  <a:pt x="183" y="158"/>
                </a:lnTo>
                <a:lnTo>
                  <a:pt x="183" y="158"/>
                </a:lnTo>
                <a:lnTo>
                  <a:pt x="183" y="159"/>
                </a:lnTo>
                <a:lnTo>
                  <a:pt x="183" y="159"/>
                </a:lnTo>
                <a:lnTo>
                  <a:pt x="183" y="160"/>
                </a:lnTo>
                <a:lnTo>
                  <a:pt x="183" y="160"/>
                </a:lnTo>
                <a:lnTo>
                  <a:pt x="183" y="162"/>
                </a:lnTo>
                <a:lnTo>
                  <a:pt x="183" y="162"/>
                </a:lnTo>
                <a:lnTo>
                  <a:pt x="183" y="162"/>
                </a:lnTo>
                <a:lnTo>
                  <a:pt x="183" y="162"/>
                </a:lnTo>
                <a:lnTo>
                  <a:pt x="183" y="162"/>
                </a:lnTo>
                <a:lnTo>
                  <a:pt x="183" y="163"/>
                </a:lnTo>
                <a:lnTo>
                  <a:pt x="182" y="163"/>
                </a:lnTo>
                <a:lnTo>
                  <a:pt x="182" y="163"/>
                </a:lnTo>
                <a:lnTo>
                  <a:pt x="181" y="163"/>
                </a:lnTo>
                <a:lnTo>
                  <a:pt x="181" y="164"/>
                </a:lnTo>
                <a:lnTo>
                  <a:pt x="182" y="164"/>
                </a:lnTo>
                <a:lnTo>
                  <a:pt x="182" y="164"/>
                </a:lnTo>
                <a:lnTo>
                  <a:pt x="182" y="164"/>
                </a:lnTo>
                <a:lnTo>
                  <a:pt x="183" y="164"/>
                </a:lnTo>
                <a:lnTo>
                  <a:pt x="183" y="165"/>
                </a:lnTo>
                <a:lnTo>
                  <a:pt x="183" y="165"/>
                </a:lnTo>
                <a:lnTo>
                  <a:pt x="183" y="165"/>
                </a:lnTo>
                <a:lnTo>
                  <a:pt x="184" y="165"/>
                </a:lnTo>
                <a:lnTo>
                  <a:pt x="185" y="166"/>
                </a:lnTo>
                <a:lnTo>
                  <a:pt x="185" y="166"/>
                </a:lnTo>
                <a:lnTo>
                  <a:pt x="186" y="166"/>
                </a:lnTo>
                <a:lnTo>
                  <a:pt x="186" y="167"/>
                </a:lnTo>
                <a:lnTo>
                  <a:pt x="187" y="167"/>
                </a:lnTo>
                <a:lnTo>
                  <a:pt x="187" y="168"/>
                </a:lnTo>
                <a:lnTo>
                  <a:pt x="187" y="168"/>
                </a:lnTo>
                <a:lnTo>
                  <a:pt x="187" y="168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70"/>
                </a:lnTo>
                <a:lnTo>
                  <a:pt x="188" y="170"/>
                </a:lnTo>
                <a:lnTo>
                  <a:pt x="189" y="170"/>
                </a:lnTo>
                <a:lnTo>
                  <a:pt x="189" y="171"/>
                </a:lnTo>
                <a:lnTo>
                  <a:pt x="189" y="171"/>
                </a:lnTo>
                <a:lnTo>
                  <a:pt x="189" y="171"/>
                </a:lnTo>
                <a:lnTo>
                  <a:pt x="189" y="172"/>
                </a:lnTo>
                <a:lnTo>
                  <a:pt x="190" y="172"/>
                </a:lnTo>
                <a:lnTo>
                  <a:pt x="190" y="172"/>
                </a:lnTo>
                <a:lnTo>
                  <a:pt x="190" y="172"/>
                </a:lnTo>
                <a:lnTo>
                  <a:pt x="191" y="172"/>
                </a:lnTo>
                <a:lnTo>
                  <a:pt x="191" y="172"/>
                </a:lnTo>
                <a:lnTo>
                  <a:pt x="192" y="172"/>
                </a:lnTo>
                <a:lnTo>
                  <a:pt x="192" y="172"/>
                </a:lnTo>
                <a:lnTo>
                  <a:pt x="193" y="172"/>
                </a:lnTo>
                <a:lnTo>
                  <a:pt x="193" y="172"/>
                </a:lnTo>
                <a:lnTo>
                  <a:pt x="193" y="172"/>
                </a:lnTo>
                <a:lnTo>
                  <a:pt x="193" y="173"/>
                </a:lnTo>
                <a:lnTo>
                  <a:pt x="194" y="173"/>
                </a:lnTo>
                <a:lnTo>
                  <a:pt x="194" y="172"/>
                </a:lnTo>
                <a:lnTo>
                  <a:pt x="194" y="172"/>
                </a:lnTo>
                <a:lnTo>
                  <a:pt x="195" y="172"/>
                </a:lnTo>
                <a:lnTo>
                  <a:pt x="195" y="172"/>
                </a:lnTo>
                <a:lnTo>
                  <a:pt x="195" y="171"/>
                </a:lnTo>
                <a:lnTo>
                  <a:pt x="196" y="171"/>
                </a:lnTo>
                <a:lnTo>
                  <a:pt x="196" y="171"/>
                </a:lnTo>
                <a:lnTo>
                  <a:pt x="196" y="170"/>
                </a:lnTo>
                <a:lnTo>
                  <a:pt x="197" y="170"/>
                </a:lnTo>
                <a:lnTo>
                  <a:pt x="197" y="170"/>
                </a:lnTo>
                <a:lnTo>
                  <a:pt x="197" y="169"/>
                </a:lnTo>
                <a:lnTo>
                  <a:pt x="197" y="169"/>
                </a:lnTo>
                <a:lnTo>
                  <a:pt x="198" y="168"/>
                </a:lnTo>
                <a:lnTo>
                  <a:pt x="198" y="168"/>
                </a:lnTo>
                <a:lnTo>
                  <a:pt x="198" y="167"/>
                </a:lnTo>
                <a:lnTo>
                  <a:pt x="198" y="166"/>
                </a:lnTo>
                <a:lnTo>
                  <a:pt x="199" y="166"/>
                </a:lnTo>
                <a:lnTo>
                  <a:pt x="199" y="166"/>
                </a:lnTo>
                <a:lnTo>
                  <a:pt x="200" y="166"/>
                </a:lnTo>
                <a:lnTo>
                  <a:pt x="200" y="165"/>
                </a:lnTo>
                <a:lnTo>
                  <a:pt x="200" y="165"/>
                </a:lnTo>
                <a:lnTo>
                  <a:pt x="201" y="165"/>
                </a:lnTo>
                <a:lnTo>
                  <a:pt x="201" y="165"/>
                </a:lnTo>
                <a:lnTo>
                  <a:pt x="202" y="164"/>
                </a:lnTo>
                <a:lnTo>
                  <a:pt x="202" y="164"/>
                </a:lnTo>
                <a:lnTo>
                  <a:pt x="203" y="163"/>
                </a:lnTo>
                <a:lnTo>
                  <a:pt x="203" y="163"/>
                </a:lnTo>
                <a:lnTo>
                  <a:pt x="203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5" y="162"/>
                </a:lnTo>
                <a:lnTo>
                  <a:pt x="205" y="162"/>
                </a:lnTo>
                <a:lnTo>
                  <a:pt x="205" y="161"/>
                </a:lnTo>
                <a:lnTo>
                  <a:pt x="206" y="161"/>
                </a:lnTo>
                <a:lnTo>
                  <a:pt x="206" y="160"/>
                </a:lnTo>
                <a:lnTo>
                  <a:pt x="206" y="160"/>
                </a:lnTo>
                <a:lnTo>
                  <a:pt x="206" y="159"/>
                </a:lnTo>
                <a:lnTo>
                  <a:pt x="207" y="159"/>
                </a:lnTo>
                <a:lnTo>
                  <a:pt x="207" y="159"/>
                </a:lnTo>
                <a:lnTo>
                  <a:pt x="208" y="160"/>
                </a:lnTo>
                <a:lnTo>
                  <a:pt x="208" y="160"/>
                </a:lnTo>
                <a:lnTo>
                  <a:pt x="208" y="160"/>
                </a:lnTo>
                <a:lnTo>
                  <a:pt x="209" y="160"/>
                </a:lnTo>
                <a:lnTo>
                  <a:pt x="209" y="160"/>
                </a:lnTo>
                <a:lnTo>
                  <a:pt x="210" y="160"/>
                </a:lnTo>
                <a:lnTo>
                  <a:pt x="210" y="160"/>
                </a:lnTo>
                <a:lnTo>
                  <a:pt x="210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2"/>
                </a:lnTo>
                <a:lnTo>
                  <a:pt x="212" y="162"/>
                </a:lnTo>
                <a:lnTo>
                  <a:pt x="212" y="162"/>
                </a:lnTo>
                <a:lnTo>
                  <a:pt x="212" y="163"/>
                </a:lnTo>
                <a:lnTo>
                  <a:pt x="212" y="163"/>
                </a:lnTo>
                <a:lnTo>
                  <a:pt x="213" y="163"/>
                </a:lnTo>
                <a:lnTo>
                  <a:pt x="213" y="163"/>
                </a:lnTo>
                <a:lnTo>
                  <a:pt x="213" y="164"/>
                </a:lnTo>
                <a:lnTo>
                  <a:pt x="214" y="164"/>
                </a:lnTo>
                <a:lnTo>
                  <a:pt x="214" y="164"/>
                </a:lnTo>
                <a:lnTo>
                  <a:pt x="214" y="165"/>
                </a:lnTo>
                <a:lnTo>
                  <a:pt x="214" y="165"/>
                </a:lnTo>
                <a:lnTo>
                  <a:pt x="215" y="165"/>
                </a:lnTo>
                <a:lnTo>
                  <a:pt x="215" y="166"/>
                </a:lnTo>
                <a:lnTo>
                  <a:pt x="216" y="166"/>
                </a:lnTo>
                <a:lnTo>
                  <a:pt x="216" y="166"/>
                </a:lnTo>
                <a:lnTo>
                  <a:pt x="216" y="165"/>
                </a:lnTo>
                <a:lnTo>
                  <a:pt x="216" y="165"/>
                </a:lnTo>
                <a:lnTo>
                  <a:pt x="216" y="164"/>
                </a:lnTo>
                <a:lnTo>
                  <a:pt x="217" y="164"/>
                </a:lnTo>
                <a:lnTo>
                  <a:pt x="217" y="164"/>
                </a:lnTo>
                <a:lnTo>
                  <a:pt x="217" y="163"/>
                </a:lnTo>
                <a:lnTo>
                  <a:pt x="217" y="163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17" y="161"/>
                </a:lnTo>
                <a:lnTo>
                  <a:pt x="217" y="160"/>
                </a:lnTo>
                <a:lnTo>
                  <a:pt x="217" y="160"/>
                </a:lnTo>
                <a:lnTo>
                  <a:pt x="217" y="159"/>
                </a:lnTo>
                <a:lnTo>
                  <a:pt x="217" y="159"/>
                </a:lnTo>
                <a:lnTo>
                  <a:pt x="217" y="158"/>
                </a:lnTo>
                <a:lnTo>
                  <a:pt x="217" y="158"/>
                </a:lnTo>
                <a:lnTo>
                  <a:pt x="217" y="157"/>
                </a:lnTo>
                <a:lnTo>
                  <a:pt x="216" y="157"/>
                </a:lnTo>
                <a:lnTo>
                  <a:pt x="217" y="157"/>
                </a:lnTo>
                <a:lnTo>
                  <a:pt x="217" y="157"/>
                </a:lnTo>
                <a:lnTo>
                  <a:pt x="216" y="156"/>
                </a:lnTo>
                <a:lnTo>
                  <a:pt x="217" y="156"/>
                </a:lnTo>
                <a:lnTo>
                  <a:pt x="217" y="155"/>
                </a:lnTo>
                <a:lnTo>
                  <a:pt x="217" y="155"/>
                </a:lnTo>
                <a:lnTo>
                  <a:pt x="217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3"/>
                </a:lnTo>
                <a:lnTo>
                  <a:pt x="217" y="153"/>
                </a:lnTo>
                <a:lnTo>
                  <a:pt x="217" y="153"/>
                </a:lnTo>
                <a:lnTo>
                  <a:pt x="217" y="153"/>
                </a:lnTo>
                <a:lnTo>
                  <a:pt x="218" y="153"/>
                </a:lnTo>
                <a:lnTo>
                  <a:pt x="218" y="152"/>
                </a:lnTo>
                <a:lnTo>
                  <a:pt x="218" y="152"/>
                </a:lnTo>
                <a:lnTo>
                  <a:pt x="217" y="152"/>
                </a:lnTo>
                <a:lnTo>
                  <a:pt x="217" y="152"/>
                </a:lnTo>
                <a:lnTo>
                  <a:pt x="216" y="152"/>
                </a:lnTo>
                <a:lnTo>
                  <a:pt x="216" y="152"/>
                </a:lnTo>
                <a:lnTo>
                  <a:pt x="216" y="151"/>
                </a:lnTo>
                <a:lnTo>
                  <a:pt x="215" y="151"/>
                </a:lnTo>
                <a:lnTo>
                  <a:pt x="215" y="151"/>
                </a:lnTo>
                <a:lnTo>
                  <a:pt x="215" y="151"/>
                </a:lnTo>
                <a:lnTo>
                  <a:pt x="215" y="151"/>
                </a:lnTo>
                <a:lnTo>
                  <a:pt x="214" y="151"/>
                </a:lnTo>
                <a:lnTo>
                  <a:pt x="214" y="150"/>
                </a:lnTo>
                <a:lnTo>
                  <a:pt x="214" y="150"/>
                </a:lnTo>
                <a:lnTo>
                  <a:pt x="214" y="150"/>
                </a:lnTo>
                <a:lnTo>
                  <a:pt x="214" y="150"/>
                </a:lnTo>
                <a:lnTo>
                  <a:pt x="213" y="149"/>
                </a:lnTo>
                <a:lnTo>
                  <a:pt x="213" y="149"/>
                </a:lnTo>
                <a:lnTo>
                  <a:pt x="214" y="148"/>
                </a:lnTo>
                <a:lnTo>
                  <a:pt x="214" y="148"/>
                </a:lnTo>
                <a:lnTo>
                  <a:pt x="214" y="148"/>
                </a:lnTo>
                <a:lnTo>
                  <a:pt x="214" y="148"/>
                </a:lnTo>
                <a:lnTo>
                  <a:pt x="215" y="148"/>
                </a:lnTo>
                <a:lnTo>
                  <a:pt x="215" y="147"/>
                </a:lnTo>
                <a:lnTo>
                  <a:pt x="214" y="147"/>
                </a:lnTo>
                <a:lnTo>
                  <a:pt x="215" y="147"/>
                </a:lnTo>
                <a:lnTo>
                  <a:pt x="214" y="146"/>
                </a:lnTo>
                <a:lnTo>
                  <a:pt x="214" y="146"/>
                </a:lnTo>
                <a:lnTo>
                  <a:pt x="213" y="145"/>
                </a:lnTo>
                <a:lnTo>
                  <a:pt x="213" y="145"/>
                </a:lnTo>
                <a:lnTo>
                  <a:pt x="213" y="145"/>
                </a:lnTo>
                <a:lnTo>
                  <a:pt x="213" y="144"/>
                </a:lnTo>
                <a:lnTo>
                  <a:pt x="212" y="144"/>
                </a:lnTo>
                <a:lnTo>
                  <a:pt x="212" y="143"/>
                </a:lnTo>
                <a:lnTo>
                  <a:pt x="212" y="143"/>
                </a:lnTo>
                <a:lnTo>
                  <a:pt x="211" y="143"/>
                </a:lnTo>
                <a:lnTo>
                  <a:pt x="212" y="142"/>
                </a:lnTo>
                <a:lnTo>
                  <a:pt x="211" y="142"/>
                </a:lnTo>
                <a:lnTo>
                  <a:pt x="211" y="142"/>
                </a:lnTo>
                <a:lnTo>
                  <a:pt x="211" y="141"/>
                </a:lnTo>
                <a:lnTo>
                  <a:pt x="212" y="141"/>
                </a:lnTo>
                <a:lnTo>
                  <a:pt x="212" y="140"/>
                </a:lnTo>
                <a:lnTo>
                  <a:pt x="212" y="140"/>
                </a:lnTo>
                <a:lnTo>
                  <a:pt x="212" y="139"/>
                </a:lnTo>
                <a:lnTo>
                  <a:pt x="212" y="139"/>
                </a:lnTo>
                <a:lnTo>
                  <a:pt x="212" y="139"/>
                </a:lnTo>
                <a:lnTo>
                  <a:pt x="213" y="139"/>
                </a:lnTo>
                <a:lnTo>
                  <a:pt x="213" y="139"/>
                </a:lnTo>
                <a:lnTo>
                  <a:pt x="214" y="139"/>
                </a:lnTo>
                <a:lnTo>
                  <a:pt x="214" y="138"/>
                </a:lnTo>
                <a:lnTo>
                  <a:pt x="214" y="138"/>
                </a:lnTo>
                <a:lnTo>
                  <a:pt x="214" y="138"/>
                </a:lnTo>
                <a:lnTo>
                  <a:pt x="215" y="137"/>
                </a:lnTo>
                <a:lnTo>
                  <a:pt x="215" y="137"/>
                </a:lnTo>
                <a:lnTo>
                  <a:pt x="215" y="136"/>
                </a:lnTo>
                <a:lnTo>
                  <a:pt x="215" y="135"/>
                </a:lnTo>
                <a:lnTo>
                  <a:pt x="216" y="135"/>
                </a:lnTo>
                <a:lnTo>
                  <a:pt x="216" y="135"/>
                </a:lnTo>
                <a:lnTo>
                  <a:pt x="216" y="134"/>
                </a:lnTo>
                <a:lnTo>
                  <a:pt x="216" y="134"/>
                </a:lnTo>
                <a:lnTo>
                  <a:pt x="215" y="134"/>
                </a:lnTo>
                <a:lnTo>
                  <a:pt x="214" y="134"/>
                </a:lnTo>
                <a:lnTo>
                  <a:pt x="214" y="133"/>
                </a:lnTo>
                <a:lnTo>
                  <a:pt x="214" y="133"/>
                </a:lnTo>
                <a:lnTo>
                  <a:pt x="214" y="132"/>
                </a:lnTo>
                <a:lnTo>
                  <a:pt x="214" y="132"/>
                </a:lnTo>
                <a:lnTo>
                  <a:pt x="214" y="132"/>
                </a:lnTo>
                <a:lnTo>
                  <a:pt x="214" y="132"/>
                </a:lnTo>
                <a:lnTo>
                  <a:pt x="214" y="131"/>
                </a:lnTo>
                <a:lnTo>
                  <a:pt x="214" y="131"/>
                </a:lnTo>
                <a:lnTo>
                  <a:pt x="214" y="130"/>
                </a:lnTo>
                <a:lnTo>
                  <a:pt x="215" y="130"/>
                </a:lnTo>
                <a:lnTo>
                  <a:pt x="215" y="130"/>
                </a:lnTo>
                <a:lnTo>
                  <a:pt x="215" y="130"/>
                </a:lnTo>
                <a:lnTo>
                  <a:pt x="215" y="129"/>
                </a:lnTo>
                <a:lnTo>
                  <a:pt x="215" y="129"/>
                </a:lnTo>
                <a:lnTo>
                  <a:pt x="215" y="128"/>
                </a:lnTo>
                <a:lnTo>
                  <a:pt x="215" y="128"/>
                </a:lnTo>
                <a:lnTo>
                  <a:pt x="216" y="128"/>
                </a:lnTo>
                <a:lnTo>
                  <a:pt x="216" y="128"/>
                </a:lnTo>
                <a:lnTo>
                  <a:pt x="216" y="128"/>
                </a:lnTo>
                <a:lnTo>
                  <a:pt x="217" y="128"/>
                </a:lnTo>
                <a:lnTo>
                  <a:pt x="217" y="128"/>
                </a:lnTo>
                <a:lnTo>
                  <a:pt x="218" y="128"/>
                </a:lnTo>
                <a:lnTo>
                  <a:pt x="218" y="128"/>
                </a:lnTo>
                <a:lnTo>
                  <a:pt x="219" y="128"/>
                </a:lnTo>
                <a:lnTo>
                  <a:pt x="219" y="128"/>
                </a:lnTo>
                <a:lnTo>
                  <a:pt x="219" y="128"/>
                </a:lnTo>
                <a:lnTo>
                  <a:pt x="219" y="128"/>
                </a:lnTo>
                <a:lnTo>
                  <a:pt x="220" y="128"/>
                </a:lnTo>
                <a:lnTo>
                  <a:pt x="220" y="128"/>
                </a:lnTo>
                <a:lnTo>
                  <a:pt x="221" y="128"/>
                </a:lnTo>
                <a:lnTo>
                  <a:pt x="221" y="129"/>
                </a:lnTo>
                <a:lnTo>
                  <a:pt x="221" y="128"/>
                </a:lnTo>
                <a:lnTo>
                  <a:pt x="221" y="128"/>
                </a:lnTo>
                <a:lnTo>
                  <a:pt x="222" y="128"/>
                </a:lnTo>
                <a:lnTo>
                  <a:pt x="223" y="128"/>
                </a:lnTo>
                <a:lnTo>
                  <a:pt x="223" y="128"/>
                </a:lnTo>
                <a:lnTo>
                  <a:pt x="223" y="128"/>
                </a:lnTo>
                <a:lnTo>
                  <a:pt x="223" y="128"/>
                </a:lnTo>
                <a:lnTo>
                  <a:pt x="224" y="128"/>
                </a:lnTo>
                <a:lnTo>
                  <a:pt x="224" y="128"/>
                </a:lnTo>
                <a:lnTo>
                  <a:pt x="224" y="128"/>
                </a:lnTo>
                <a:lnTo>
                  <a:pt x="224" y="128"/>
                </a:lnTo>
                <a:lnTo>
                  <a:pt x="225" y="128"/>
                </a:lnTo>
                <a:lnTo>
                  <a:pt x="225" y="128"/>
                </a:lnTo>
                <a:lnTo>
                  <a:pt x="225" y="128"/>
                </a:lnTo>
                <a:lnTo>
                  <a:pt x="225" y="128"/>
                </a:lnTo>
                <a:lnTo>
                  <a:pt x="226" y="128"/>
                </a:lnTo>
                <a:lnTo>
                  <a:pt x="226" y="127"/>
                </a:lnTo>
                <a:lnTo>
                  <a:pt x="226" y="127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9" y="128"/>
                </a:lnTo>
                <a:lnTo>
                  <a:pt x="229" y="128"/>
                </a:lnTo>
                <a:lnTo>
                  <a:pt x="229" y="128"/>
                </a:lnTo>
                <a:lnTo>
                  <a:pt x="230" y="128"/>
                </a:lnTo>
                <a:lnTo>
                  <a:pt x="230" y="128"/>
                </a:lnTo>
                <a:lnTo>
                  <a:pt x="231" y="128"/>
                </a:lnTo>
                <a:lnTo>
                  <a:pt x="231" y="128"/>
                </a:lnTo>
                <a:lnTo>
                  <a:pt x="231" y="128"/>
                </a:lnTo>
                <a:lnTo>
                  <a:pt x="232" y="128"/>
                </a:lnTo>
                <a:lnTo>
                  <a:pt x="232" y="128"/>
                </a:lnTo>
                <a:lnTo>
                  <a:pt x="233" y="128"/>
                </a:lnTo>
                <a:lnTo>
                  <a:pt x="233" y="129"/>
                </a:lnTo>
                <a:lnTo>
                  <a:pt x="233" y="129"/>
                </a:lnTo>
                <a:lnTo>
                  <a:pt x="233" y="129"/>
                </a:lnTo>
                <a:lnTo>
                  <a:pt x="234" y="129"/>
                </a:lnTo>
                <a:lnTo>
                  <a:pt x="234" y="130"/>
                </a:lnTo>
                <a:lnTo>
                  <a:pt x="234" y="130"/>
                </a:lnTo>
                <a:lnTo>
                  <a:pt x="234" y="130"/>
                </a:lnTo>
                <a:lnTo>
                  <a:pt x="234" y="130"/>
                </a:lnTo>
                <a:lnTo>
                  <a:pt x="234" y="130"/>
                </a:lnTo>
                <a:lnTo>
                  <a:pt x="235" y="130"/>
                </a:lnTo>
                <a:lnTo>
                  <a:pt x="235" y="130"/>
                </a:lnTo>
                <a:lnTo>
                  <a:pt x="235" y="130"/>
                </a:lnTo>
                <a:lnTo>
                  <a:pt x="235" y="129"/>
                </a:lnTo>
                <a:lnTo>
                  <a:pt x="235" y="129"/>
                </a:lnTo>
                <a:lnTo>
                  <a:pt x="235" y="129"/>
                </a:lnTo>
                <a:lnTo>
                  <a:pt x="235" y="128"/>
                </a:lnTo>
                <a:lnTo>
                  <a:pt x="235" y="128"/>
                </a:lnTo>
                <a:lnTo>
                  <a:pt x="235" y="128"/>
                </a:lnTo>
                <a:lnTo>
                  <a:pt x="235" y="128"/>
                </a:lnTo>
                <a:lnTo>
                  <a:pt x="236" y="128"/>
                </a:lnTo>
                <a:lnTo>
                  <a:pt x="236" y="127"/>
                </a:lnTo>
                <a:lnTo>
                  <a:pt x="237" y="128"/>
                </a:lnTo>
                <a:lnTo>
                  <a:pt x="238" y="128"/>
                </a:lnTo>
                <a:lnTo>
                  <a:pt x="238" y="127"/>
                </a:lnTo>
                <a:lnTo>
                  <a:pt x="238" y="127"/>
                </a:lnTo>
                <a:lnTo>
                  <a:pt x="238" y="126"/>
                </a:lnTo>
                <a:lnTo>
                  <a:pt x="237" y="126"/>
                </a:lnTo>
                <a:lnTo>
                  <a:pt x="237" y="126"/>
                </a:lnTo>
                <a:lnTo>
                  <a:pt x="237" y="126"/>
                </a:lnTo>
                <a:lnTo>
                  <a:pt x="237" y="125"/>
                </a:lnTo>
                <a:lnTo>
                  <a:pt x="237" y="124"/>
                </a:lnTo>
                <a:lnTo>
                  <a:pt x="237" y="124"/>
                </a:lnTo>
                <a:lnTo>
                  <a:pt x="237" y="124"/>
                </a:lnTo>
                <a:lnTo>
                  <a:pt x="237" y="123"/>
                </a:lnTo>
                <a:lnTo>
                  <a:pt x="236" y="124"/>
                </a:lnTo>
                <a:lnTo>
                  <a:pt x="236" y="124"/>
                </a:lnTo>
                <a:lnTo>
                  <a:pt x="235" y="124"/>
                </a:lnTo>
                <a:lnTo>
                  <a:pt x="235" y="123"/>
                </a:lnTo>
                <a:lnTo>
                  <a:pt x="236" y="123"/>
                </a:lnTo>
                <a:lnTo>
                  <a:pt x="236" y="123"/>
                </a:lnTo>
                <a:lnTo>
                  <a:pt x="236" y="122"/>
                </a:lnTo>
                <a:lnTo>
                  <a:pt x="236" y="122"/>
                </a:lnTo>
                <a:lnTo>
                  <a:pt x="236" y="122"/>
                </a:lnTo>
                <a:lnTo>
                  <a:pt x="237" y="122"/>
                </a:lnTo>
                <a:lnTo>
                  <a:pt x="236" y="122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7" y="121"/>
                </a:lnTo>
                <a:lnTo>
                  <a:pt x="237" y="120"/>
                </a:lnTo>
                <a:lnTo>
                  <a:pt x="238" y="120"/>
                </a:lnTo>
                <a:lnTo>
                  <a:pt x="238" y="120"/>
                </a:lnTo>
                <a:lnTo>
                  <a:pt x="239" y="120"/>
                </a:lnTo>
                <a:lnTo>
                  <a:pt x="239" y="120"/>
                </a:lnTo>
                <a:lnTo>
                  <a:pt x="239" y="119"/>
                </a:lnTo>
                <a:lnTo>
                  <a:pt x="239" y="119"/>
                </a:lnTo>
                <a:lnTo>
                  <a:pt x="239" y="118"/>
                </a:lnTo>
                <a:lnTo>
                  <a:pt x="238" y="118"/>
                </a:lnTo>
                <a:lnTo>
                  <a:pt x="238" y="118"/>
                </a:lnTo>
                <a:lnTo>
                  <a:pt x="239" y="118"/>
                </a:lnTo>
                <a:lnTo>
                  <a:pt x="239" y="118"/>
                </a:lnTo>
                <a:lnTo>
                  <a:pt x="239" y="118"/>
                </a:lnTo>
                <a:lnTo>
                  <a:pt x="240" y="118"/>
                </a:lnTo>
                <a:lnTo>
                  <a:pt x="240" y="118"/>
                </a:lnTo>
                <a:lnTo>
                  <a:pt x="240" y="119"/>
                </a:lnTo>
                <a:lnTo>
                  <a:pt x="241" y="119"/>
                </a:lnTo>
                <a:lnTo>
                  <a:pt x="241" y="118"/>
                </a:lnTo>
                <a:lnTo>
                  <a:pt x="241" y="118"/>
                </a:lnTo>
                <a:lnTo>
                  <a:pt x="241" y="118"/>
                </a:lnTo>
                <a:lnTo>
                  <a:pt x="241" y="117"/>
                </a:lnTo>
                <a:lnTo>
                  <a:pt x="241" y="117"/>
                </a:lnTo>
                <a:lnTo>
                  <a:pt x="242" y="117"/>
                </a:lnTo>
                <a:lnTo>
                  <a:pt x="242" y="117"/>
                </a:lnTo>
                <a:lnTo>
                  <a:pt x="243" y="117"/>
                </a:lnTo>
                <a:lnTo>
                  <a:pt x="243" y="117"/>
                </a:lnTo>
                <a:lnTo>
                  <a:pt x="243" y="118"/>
                </a:lnTo>
                <a:lnTo>
                  <a:pt x="243" y="118"/>
                </a:lnTo>
                <a:lnTo>
                  <a:pt x="244" y="118"/>
                </a:lnTo>
                <a:lnTo>
                  <a:pt x="244" y="118"/>
                </a:lnTo>
                <a:lnTo>
                  <a:pt x="244" y="118"/>
                </a:lnTo>
                <a:lnTo>
                  <a:pt x="244" y="118"/>
                </a:lnTo>
                <a:lnTo>
                  <a:pt x="244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6"/>
                </a:lnTo>
                <a:lnTo>
                  <a:pt x="245" y="116"/>
                </a:lnTo>
                <a:lnTo>
                  <a:pt x="245" y="116"/>
                </a:lnTo>
                <a:lnTo>
                  <a:pt x="246" y="116"/>
                </a:lnTo>
                <a:lnTo>
                  <a:pt x="246" y="116"/>
                </a:lnTo>
                <a:lnTo>
                  <a:pt x="245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4"/>
                </a:lnTo>
                <a:lnTo>
                  <a:pt x="245" y="114"/>
                </a:lnTo>
                <a:lnTo>
                  <a:pt x="245" y="113"/>
                </a:lnTo>
                <a:lnTo>
                  <a:pt x="245" y="113"/>
                </a:lnTo>
                <a:lnTo>
                  <a:pt x="246" y="113"/>
                </a:lnTo>
                <a:lnTo>
                  <a:pt x="246" y="114"/>
                </a:lnTo>
                <a:lnTo>
                  <a:pt x="246" y="114"/>
                </a:lnTo>
                <a:lnTo>
                  <a:pt x="247" y="114"/>
                </a:lnTo>
                <a:lnTo>
                  <a:pt x="247" y="113"/>
                </a:lnTo>
                <a:lnTo>
                  <a:pt x="247" y="113"/>
                </a:lnTo>
                <a:lnTo>
                  <a:pt x="248" y="113"/>
                </a:lnTo>
                <a:lnTo>
                  <a:pt x="248" y="113"/>
                </a:lnTo>
                <a:lnTo>
                  <a:pt x="249" y="113"/>
                </a:lnTo>
                <a:lnTo>
                  <a:pt x="249" y="113"/>
                </a:lnTo>
                <a:lnTo>
                  <a:pt x="250" y="113"/>
                </a:lnTo>
                <a:lnTo>
                  <a:pt x="250" y="113"/>
                </a:lnTo>
                <a:lnTo>
                  <a:pt x="250" y="113"/>
                </a:lnTo>
                <a:lnTo>
                  <a:pt x="251" y="113"/>
                </a:lnTo>
                <a:lnTo>
                  <a:pt x="251" y="113"/>
                </a:lnTo>
                <a:lnTo>
                  <a:pt x="252" y="113"/>
                </a:lnTo>
                <a:lnTo>
                  <a:pt x="252" y="113"/>
                </a:lnTo>
                <a:lnTo>
                  <a:pt x="252" y="114"/>
                </a:lnTo>
                <a:lnTo>
                  <a:pt x="253" y="114"/>
                </a:lnTo>
                <a:lnTo>
                  <a:pt x="253" y="113"/>
                </a:lnTo>
                <a:lnTo>
                  <a:pt x="254" y="113"/>
                </a:lnTo>
                <a:lnTo>
                  <a:pt x="254" y="114"/>
                </a:lnTo>
                <a:lnTo>
                  <a:pt x="254" y="114"/>
                </a:lnTo>
                <a:lnTo>
                  <a:pt x="254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7" y="115"/>
                </a:lnTo>
                <a:lnTo>
                  <a:pt x="257" y="116"/>
                </a:lnTo>
                <a:lnTo>
                  <a:pt x="257" y="116"/>
                </a:lnTo>
                <a:lnTo>
                  <a:pt x="257" y="116"/>
                </a:lnTo>
                <a:lnTo>
                  <a:pt x="257" y="116"/>
                </a:lnTo>
                <a:lnTo>
                  <a:pt x="258" y="116"/>
                </a:lnTo>
                <a:lnTo>
                  <a:pt x="258" y="117"/>
                </a:lnTo>
                <a:lnTo>
                  <a:pt x="258" y="117"/>
                </a:lnTo>
                <a:lnTo>
                  <a:pt x="259" y="117"/>
                </a:lnTo>
                <a:lnTo>
                  <a:pt x="259" y="118"/>
                </a:lnTo>
                <a:lnTo>
                  <a:pt x="260" y="117"/>
                </a:lnTo>
                <a:lnTo>
                  <a:pt x="260" y="117"/>
                </a:lnTo>
                <a:lnTo>
                  <a:pt x="261" y="117"/>
                </a:lnTo>
                <a:lnTo>
                  <a:pt x="261" y="118"/>
                </a:lnTo>
                <a:lnTo>
                  <a:pt x="262" y="117"/>
                </a:lnTo>
                <a:lnTo>
                  <a:pt x="262" y="118"/>
                </a:lnTo>
                <a:lnTo>
                  <a:pt x="262" y="118"/>
                </a:lnTo>
                <a:lnTo>
                  <a:pt x="263" y="117"/>
                </a:lnTo>
                <a:lnTo>
                  <a:pt x="263" y="117"/>
                </a:lnTo>
                <a:lnTo>
                  <a:pt x="264" y="117"/>
                </a:lnTo>
                <a:lnTo>
                  <a:pt x="264" y="118"/>
                </a:lnTo>
                <a:lnTo>
                  <a:pt x="264" y="118"/>
                </a:lnTo>
                <a:lnTo>
                  <a:pt x="264" y="118"/>
                </a:lnTo>
                <a:lnTo>
                  <a:pt x="265" y="118"/>
                </a:lnTo>
                <a:lnTo>
                  <a:pt x="265" y="118"/>
                </a:lnTo>
                <a:lnTo>
                  <a:pt x="266" y="118"/>
                </a:lnTo>
                <a:lnTo>
                  <a:pt x="266" y="118"/>
                </a:lnTo>
                <a:lnTo>
                  <a:pt x="266" y="119"/>
                </a:lnTo>
                <a:lnTo>
                  <a:pt x="267" y="119"/>
                </a:lnTo>
                <a:lnTo>
                  <a:pt x="267" y="119"/>
                </a:lnTo>
                <a:lnTo>
                  <a:pt x="267" y="118"/>
                </a:lnTo>
                <a:lnTo>
                  <a:pt x="268" y="119"/>
                </a:lnTo>
                <a:lnTo>
                  <a:pt x="268" y="119"/>
                </a:lnTo>
                <a:lnTo>
                  <a:pt x="268" y="120"/>
                </a:lnTo>
                <a:lnTo>
                  <a:pt x="268" y="120"/>
                </a:lnTo>
                <a:lnTo>
                  <a:pt x="268" y="120"/>
                </a:lnTo>
                <a:lnTo>
                  <a:pt x="269" y="120"/>
                </a:lnTo>
                <a:lnTo>
                  <a:pt x="269" y="120"/>
                </a:lnTo>
                <a:lnTo>
                  <a:pt x="270" y="120"/>
                </a:lnTo>
                <a:lnTo>
                  <a:pt x="270" y="120"/>
                </a:lnTo>
                <a:lnTo>
                  <a:pt x="271" y="120"/>
                </a:lnTo>
                <a:lnTo>
                  <a:pt x="271" y="121"/>
                </a:lnTo>
                <a:lnTo>
                  <a:pt x="272" y="120"/>
                </a:lnTo>
                <a:lnTo>
                  <a:pt x="272" y="120"/>
                </a:lnTo>
                <a:lnTo>
                  <a:pt x="273" y="120"/>
                </a:lnTo>
                <a:lnTo>
                  <a:pt x="273" y="120"/>
                </a:lnTo>
                <a:lnTo>
                  <a:pt x="274" y="121"/>
                </a:lnTo>
                <a:lnTo>
                  <a:pt x="274" y="121"/>
                </a:lnTo>
                <a:lnTo>
                  <a:pt x="274" y="122"/>
                </a:lnTo>
                <a:lnTo>
                  <a:pt x="274" y="122"/>
                </a:lnTo>
                <a:lnTo>
                  <a:pt x="275" y="122"/>
                </a:lnTo>
                <a:lnTo>
                  <a:pt x="275" y="122"/>
                </a:lnTo>
                <a:lnTo>
                  <a:pt x="276" y="122"/>
                </a:lnTo>
                <a:lnTo>
                  <a:pt x="276" y="122"/>
                </a:lnTo>
                <a:lnTo>
                  <a:pt x="277" y="122"/>
                </a:lnTo>
                <a:lnTo>
                  <a:pt x="277" y="123"/>
                </a:lnTo>
                <a:lnTo>
                  <a:pt x="277" y="123"/>
                </a:lnTo>
                <a:lnTo>
                  <a:pt x="278" y="123"/>
                </a:lnTo>
                <a:lnTo>
                  <a:pt x="278" y="124"/>
                </a:lnTo>
                <a:lnTo>
                  <a:pt x="278" y="124"/>
                </a:lnTo>
                <a:lnTo>
                  <a:pt x="279" y="124"/>
                </a:lnTo>
                <a:lnTo>
                  <a:pt x="279" y="123"/>
                </a:lnTo>
                <a:lnTo>
                  <a:pt x="279" y="123"/>
                </a:lnTo>
                <a:lnTo>
                  <a:pt x="280" y="123"/>
                </a:lnTo>
                <a:lnTo>
                  <a:pt x="280" y="123"/>
                </a:lnTo>
                <a:lnTo>
                  <a:pt x="280" y="123"/>
                </a:lnTo>
                <a:lnTo>
                  <a:pt x="281" y="123"/>
                </a:lnTo>
                <a:lnTo>
                  <a:pt x="281" y="122"/>
                </a:lnTo>
                <a:lnTo>
                  <a:pt x="281" y="123"/>
                </a:lnTo>
                <a:lnTo>
                  <a:pt x="282" y="123"/>
                </a:lnTo>
                <a:lnTo>
                  <a:pt x="282" y="122"/>
                </a:lnTo>
                <a:lnTo>
                  <a:pt x="282" y="122"/>
                </a:lnTo>
                <a:lnTo>
                  <a:pt x="281" y="122"/>
                </a:lnTo>
                <a:lnTo>
                  <a:pt x="281" y="122"/>
                </a:lnTo>
                <a:lnTo>
                  <a:pt x="282" y="122"/>
                </a:lnTo>
                <a:lnTo>
                  <a:pt x="281" y="121"/>
                </a:lnTo>
                <a:lnTo>
                  <a:pt x="281" y="121"/>
                </a:lnTo>
                <a:lnTo>
                  <a:pt x="281" y="120"/>
                </a:lnTo>
                <a:lnTo>
                  <a:pt x="281" y="120"/>
                </a:lnTo>
                <a:lnTo>
                  <a:pt x="282" y="120"/>
                </a:lnTo>
                <a:lnTo>
                  <a:pt x="282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19"/>
                </a:lnTo>
                <a:lnTo>
                  <a:pt x="283" y="119"/>
                </a:lnTo>
                <a:lnTo>
                  <a:pt x="284" y="119"/>
                </a:lnTo>
                <a:lnTo>
                  <a:pt x="284" y="118"/>
                </a:lnTo>
                <a:lnTo>
                  <a:pt x="284" y="119"/>
                </a:lnTo>
                <a:lnTo>
                  <a:pt x="284" y="119"/>
                </a:lnTo>
                <a:lnTo>
                  <a:pt x="285" y="119"/>
                </a:lnTo>
                <a:lnTo>
                  <a:pt x="285" y="119"/>
                </a:lnTo>
                <a:lnTo>
                  <a:pt x="286" y="119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5" y="118"/>
                </a:lnTo>
                <a:lnTo>
                  <a:pt x="285" y="117"/>
                </a:lnTo>
                <a:lnTo>
                  <a:pt x="285" y="117"/>
                </a:lnTo>
                <a:lnTo>
                  <a:pt x="285" y="117"/>
                </a:lnTo>
                <a:lnTo>
                  <a:pt x="285" y="116"/>
                </a:lnTo>
                <a:lnTo>
                  <a:pt x="285" y="116"/>
                </a:lnTo>
                <a:lnTo>
                  <a:pt x="286" y="116"/>
                </a:lnTo>
                <a:lnTo>
                  <a:pt x="287" y="116"/>
                </a:lnTo>
                <a:lnTo>
                  <a:pt x="288" y="116"/>
                </a:lnTo>
                <a:lnTo>
                  <a:pt x="288" y="116"/>
                </a:lnTo>
                <a:lnTo>
                  <a:pt x="289" y="116"/>
                </a:lnTo>
                <a:lnTo>
                  <a:pt x="289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2" y="116"/>
                </a:lnTo>
                <a:lnTo>
                  <a:pt x="292" y="116"/>
                </a:lnTo>
                <a:lnTo>
                  <a:pt x="293" y="116"/>
                </a:lnTo>
                <a:lnTo>
                  <a:pt x="293" y="115"/>
                </a:lnTo>
                <a:lnTo>
                  <a:pt x="293" y="115"/>
                </a:lnTo>
                <a:lnTo>
                  <a:pt x="293" y="115"/>
                </a:lnTo>
                <a:lnTo>
                  <a:pt x="294" y="115"/>
                </a:lnTo>
                <a:lnTo>
                  <a:pt x="294" y="114"/>
                </a:lnTo>
                <a:lnTo>
                  <a:pt x="294" y="114"/>
                </a:lnTo>
                <a:lnTo>
                  <a:pt x="294" y="114"/>
                </a:lnTo>
                <a:lnTo>
                  <a:pt x="294" y="113"/>
                </a:lnTo>
                <a:lnTo>
                  <a:pt x="295" y="113"/>
                </a:lnTo>
                <a:lnTo>
                  <a:pt x="295" y="113"/>
                </a:lnTo>
                <a:lnTo>
                  <a:pt x="295" y="114"/>
                </a:lnTo>
                <a:lnTo>
                  <a:pt x="295" y="114"/>
                </a:lnTo>
                <a:lnTo>
                  <a:pt x="295" y="115"/>
                </a:lnTo>
                <a:lnTo>
                  <a:pt x="295" y="115"/>
                </a:lnTo>
                <a:lnTo>
                  <a:pt x="296" y="115"/>
                </a:lnTo>
                <a:lnTo>
                  <a:pt x="296" y="116"/>
                </a:lnTo>
                <a:lnTo>
                  <a:pt x="296" y="116"/>
                </a:lnTo>
                <a:lnTo>
                  <a:pt x="296" y="116"/>
                </a:lnTo>
                <a:lnTo>
                  <a:pt x="297" y="117"/>
                </a:lnTo>
                <a:lnTo>
                  <a:pt x="297" y="117"/>
                </a:lnTo>
                <a:lnTo>
                  <a:pt x="298" y="117"/>
                </a:lnTo>
                <a:lnTo>
                  <a:pt x="298" y="118"/>
                </a:lnTo>
                <a:lnTo>
                  <a:pt x="298" y="118"/>
                </a:lnTo>
                <a:lnTo>
                  <a:pt x="298" y="119"/>
                </a:lnTo>
                <a:lnTo>
                  <a:pt x="299" y="119"/>
                </a:lnTo>
                <a:lnTo>
                  <a:pt x="299" y="119"/>
                </a:lnTo>
                <a:lnTo>
                  <a:pt x="299" y="120"/>
                </a:lnTo>
                <a:lnTo>
                  <a:pt x="299" y="120"/>
                </a:lnTo>
                <a:lnTo>
                  <a:pt x="300" y="121"/>
                </a:lnTo>
                <a:lnTo>
                  <a:pt x="300" y="121"/>
                </a:lnTo>
                <a:lnTo>
                  <a:pt x="301" y="121"/>
                </a:lnTo>
                <a:lnTo>
                  <a:pt x="301" y="121"/>
                </a:lnTo>
                <a:lnTo>
                  <a:pt x="301" y="120"/>
                </a:lnTo>
                <a:lnTo>
                  <a:pt x="301" y="120"/>
                </a:lnTo>
                <a:lnTo>
                  <a:pt x="301" y="120"/>
                </a:lnTo>
                <a:lnTo>
                  <a:pt x="301" y="119"/>
                </a:lnTo>
                <a:lnTo>
                  <a:pt x="301" y="119"/>
                </a:lnTo>
                <a:lnTo>
                  <a:pt x="302" y="119"/>
                </a:lnTo>
                <a:lnTo>
                  <a:pt x="302" y="118"/>
                </a:lnTo>
                <a:lnTo>
                  <a:pt x="302" y="118"/>
                </a:lnTo>
                <a:lnTo>
                  <a:pt x="302" y="117"/>
                </a:lnTo>
                <a:lnTo>
                  <a:pt x="302" y="116"/>
                </a:lnTo>
                <a:lnTo>
                  <a:pt x="302" y="116"/>
                </a:lnTo>
                <a:lnTo>
                  <a:pt x="302" y="116"/>
                </a:lnTo>
                <a:lnTo>
                  <a:pt x="302" y="116"/>
                </a:lnTo>
                <a:lnTo>
                  <a:pt x="302" y="116"/>
                </a:lnTo>
                <a:lnTo>
                  <a:pt x="303" y="116"/>
                </a:lnTo>
                <a:lnTo>
                  <a:pt x="303" y="116"/>
                </a:lnTo>
                <a:lnTo>
                  <a:pt x="303" y="116"/>
                </a:lnTo>
                <a:lnTo>
                  <a:pt x="304" y="115"/>
                </a:lnTo>
                <a:lnTo>
                  <a:pt x="304" y="115"/>
                </a:lnTo>
                <a:lnTo>
                  <a:pt x="304" y="116"/>
                </a:lnTo>
                <a:lnTo>
                  <a:pt x="304" y="116"/>
                </a:lnTo>
                <a:lnTo>
                  <a:pt x="305" y="116"/>
                </a:lnTo>
                <a:lnTo>
                  <a:pt x="305" y="116"/>
                </a:lnTo>
                <a:lnTo>
                  <a:pt x="305" y="116"/>
                </a:lnTo>
                <a:lnTo>
                  <a:pt x="306" y="116"/>
                </a:lnTo>
                <a:lnTo>
                  <a:pt x="306" y="116"/>
                </a:lnTo>
                <a:lnTo>
                  <a:pt x="306" y="116"/>
                </a:lnTo>
                <a:lnTo>
                  <a:pt x="307" y="116"/>
                </a:lnTo>
                <a:lnTo>
                  <a:pt x="307" y="116"/>
                </a:lnTo>
                <a:lnTo>
                  <a:pt x="307" y="115"/>
                </a:lnTo>
                <a:lnTo>
                  <a:pt x="306" y="115"/>
                </a:lnTo>
                <a:lnTo>
                  <a:pt x="306" y="114"/>
                </a:lnTo>
                <a:lnTo>
                  <a:pt x="307" y="114"/>
                </a:lnTo>
                <a:lnTo>
                  <a:pt x="308" y="114"/>
                </a:lnTo>
                <a:lnTo>
                  <a:pt x="308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5"/>
                </a:lnTo>
                <a:lnTo>
                  <a:pt x="310" y="115"/>
                </a:lnTo>
                <a:lnTo>
                  <a:pt x="310" y="115"/>
                </a:lnTo>
                <a:lnTo>
                  <a:pt x="310" y="115"/>
                </a:lnTo>
                <a:lnTo>
                  <a:pt x="311" y="115"/>
                </a:lnTo>
                <a:lnTo>
                  <a:pt x="311" y="115"/>
                </a:lnTo>
                <a:lnTo>
                  <a:pt x="312" y="115"/>
                </a:lnTo>
                <a:lnTo>
                  <a:pt x="313" y="114"/>
                </a:lnTo>
                <a:lnTo>
                  <a:pt x="313" y="114"/>
                </a:lnTo>
                <a:lnTo>
                  <a:pt x="313" y="113"/>
                </a:lnTo>
                <a:lnTo>
                  <a:pt x="313" y="113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2" y="112"/>
                </a:lnTo>
                <a:lnTo>
                  <a:pt x="312" y="111"/>
                </a:lnTo>
                <a:lnTo>
                  <a:pt x="313" y="111"/>
                </a:lnTo>
                <a:lnTo>
                  <a:pt x="313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0"/>
                </a:lnTo>
                <a:lnTo>
                  <a:pt x="314" y="110"/>
                </a:lnTo>
                <a:lnTo>
                  <a:pt x="314" y="109"/>
                </a:lnTo>
                <a:lnTo>
                  <a:pt x="314" y="109"/>
                </a:lnTo>
                <a:lnTo>
                  <a:pt x="314" y="109"/>
                </a:lnTo>
                <a:lnTo>
                  <a:pt x="314" y="108"/>
                </a:lnTo>
                <a:lnTo>
                  <a:pt x="314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9"/>
                </a:lnTo>
                <a:lnTo>
                  <a:pt x="316" y="109"/>
                </a:lnTo>
                <a:lnTo>
                  <a:pt x="316" y="108"/>
                </a:lnTo>
                <a:lnTo>
                  <a:pt x="317" y="108"/>
                </a:lnTo>
                <a:lnTo>
                  <a:pt x="317" y="108"/>
                </a:lnTo>
                <a:lnTo>
                  <a:pt x="318" y="108"/>
                </a:lnTo>
                <a:lnTo>
                  <a:pt x="318" y="107"/>
                </a:lnTo>
                <a:lnTo>
                  <a:pt x="317" y="107"/>
                </a:lnTo>
                <a:lnTo>
                  <a:pt x="317" y="107"/>
                </a:lnTo>
                <a:lnTo>
                  <a:pt x="317" y="106"/>
                </a:lnTo>
                <a:lnTo>
                  <a:pt x="317" y="106"/>
                </a:lnTo>
                <a:lnTo>
                  <a:pt x="317" y="106"/>
                </a:lnTo>
                <a:lnTo>
                  <a:pt x="318" y="106"/>
                </a:lnTo>
                <a:lnTo>
                  <a:pt x="318" y="106"/>
                </a:lnTo>
                <a:lnTo>
                  <a:pt x="318" y="105"/>
                </a:lnTo>
                <a:lnTo>
                  <a:pt x="319" y="105"/>
                </a:lnTo>
                <a:lnTo>
                  <a:pt x="319" y="105"/>
                </a:lnTo>
                <a:lnTo>
                  <a:pt x="320" y="105"/>
                </a:lnTo>
                <a:lnTo>
                  <a:pt x="320" y="105"/>
                </a:lnTo>
                <a:lnTo>
                  <a:pt x="320" y="105"/>
                </a:lnTo>
                <a:lnTo>
                  <a:pt x="320" y="105"/>
                </a:lnTo>
                <a:lnTo>
                  <a:pt x="321" y="105"/>
                </a:lnTo>
                <a:lnTo>
                  <a:pt x="321" y="105"/>
                </a:lnTo>
                <a:lnTo>
                  <a:pt x="321" y="105"/>
                </a:lnTo>
                <a:lnTo>
                  <a:pt x="321" y="104"/>
                </a:lnTo>
                <a:lnTo>
                  <a:pt x="322" y="104"/>
                </a:lnTo>
                <a:lnTo>
                  <a:pt x="322" y="104"/>
                </a:lnTo>
                <a:lnTo>
                  <a:pt x="323" y="104"/>
                </a:lnTo>
                <a:lnTo>
                  <a:pt x="323" y="104"/>
                </a:lnTo>
                <a:lnTo>
                  <a:pt x="323" y="105"/>
                </a:lnTo>
                <a:lnTo>
                  <a:pt x="322" y="105"/>
                </a:lnTo>
                <a:lnTo>
                  <a:pt x="322" y="105"/>
                </a:lnTo>
                <a:lnTo>
                  <a:pt x="322" y="106"/>
                </a:lnTo>
                <a:lnTo>
                  <a:pt x="322" y="106"/>
                </a:lnTo>
                <a:lnTo>
                  <a:pt x="323" y="106"/>
                </a:lnTo>
                <a:lnTo>
                  <a:pt x="323" y="106"/>
                </a:lnTo>
                <a:lnTo>
                  <a:pt x="324" y="106"/>
                </a:lnTo>
                <a:lnTo>
                  <a:pt x="324" y="106"/>
                </a:lnTo>
                <a:lnTo>
                  <a:pt x="324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6" y="105"/>
                </a:lnTo>
                <a:lnTo>
                  <a:pt x="326" y="105"/>
                </a:lnTo>
                <a:lnTo>
                  <a:pt x="327" y="105"/>
                </a:lnTo>
                <a:lnTo>
                  <a:pt x="327" y="105"/>
                </a:lnTo>
                <a:lnTo>
                  <a:pt x="328" y="105"/>
                </a:lnTo>
                <a:lnTo>
                  <a:pt x="328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6"/>
                </a:lnTo>
                <a:lnTo>
                  <a:pt x="330" y="106"/>
                </a:lnTo>
                <a:lnTo>
                  <a:pt x="330" y="107"/>
                </a:lnTo>
                <a:lnTo>
                  <a:pt x="331" y="107"/>
                </a:lnTo>
                <a:lnTo>
                  <a:pt x="331" y="107"/>
                </a:lnTo>
                <a:lnTo>
                  <a:pt x="331" y="107"/>
                </a:lnTo>
                <a:lnTo>
                  <a:pt x="332" y="107"/>
                </a:lnTo>
                <a:lnTo>
                  <a:pt x="332" y="106"/>
                </a:lnTo>
                <a:lnTo>
                  <a:pt x="332" y="105"/>
                </a:lnTo>
                <a:lnTo>
                  <a:pt x="333" y="105"/>
                </a:lnTo>
                <a:lnTo>
                  <a:pt x="333" y="106"/>
                </a:lnTo>
                <a:lnTo>
                  <a:pt x="333" y="106"/>
                </a:lnTo>
                <a:lnTo>
                  <a:pt x="334" y="105"/>
                </a:lnTo>
                <a:lnTo>
                  <a:pt x="334" y="105"/>
                </a:lnTo>
                <a:lnTo>
                  <a:pt x="335" y="105"/>
                </a:lnTo>
                <a:lnTo>
                  <a:pt x="335" y="105"/>
                </a:lnTo>
                <a:lnTo>
                  <a:pt x="335" y="105"/>
                </a:lnTo>
                <a:lnTo>
                  <a:pt x="335" y="105"/>
                </a:lnTo>
                <a:lnTo>
                  <a:pt x="335" y="106"/>
                </a:lnTo>
                <a:lnTo>
                  <a:pt x="335" y="106"/>
                </a:lnTo>
                <a:lnTo>
                  <a:pt x="336" y="106"/>
                </a:lnTo>
                <a:lnTo>
                  <a:pt x="336" y="106"/>
                </a:lnTo>
                <a:lnTo>
                  <a:pt x="337" y="106"/>
                </a:lnTo>
                <a:lnTo>
                  <a:pt x="337" y="106"/>
                </a:lnTo>
                <a:lnTo>
                  <a:pt x="337" y="106"/>
                </a:lnTo>
                <a:lnTo>
                  <a:pt x="337" y="106"/>
                </a:lnTo>
                <a:lnTo>
                  <a:pt x="338" y="106"/>
                </a:lnTo>
                <a:lnTo>
                  <a:pt x="338" y="105"/>
                </a:lnTo>
                <a:lnTo>
                  <a:pt x="339" y="106"/>
                </a:lnTo>
                <a:lnTo>
                  <a:pt x="339" y="105"/>
                </a:lnTo>
                <a:lnTo>
                  <a:pt x="340" y="105"/>
                </a:lnTo>
                <a:lnTo>
                  <a:pt x="340" y="105"/>
                </a:lnTo>
                <a:lnTo>
                  <a:pt x="340" y="104"/>
                </a:lnTo>
                <a:lnTo>
                  <a:pt x="340" y="104"/>
                </a:lnTo>
                <a:lnTo>
                  <a:pt x="341" y="104"/>
                </a:lnTo>
                <a:lnTo>
                  <a:pt x="341" y="104"/>
                </a:lnTo>
                <a:lnTo>
                  <a:pt x="342" y="103"/>
                </a:lnTo>
                <a:lnTo>
                  <a:pt x="342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1"/>
                </a:lnTo>
                <a:lnTo>
                  <a:pt x="343" y="101"/>
                </a:lnTo>
                <a:lnTo>
                  <a:pt x="344" y="101"/>
                </a:lnTo>
                <a:lnTo>
                  <a:pt x="344" y="100"/>
                </a:lnTo>
                <a:lnTo>
                  <a:pt x="344" y="100"/>
                </a:lnTo>
                <a:lnTo>
                  <a:pt x="344" y="100"/>
                </a:lnTo>
                <a:lnTo>
                  <a:pt x="345" y="99"/>
                </a:lnTo>
                <a:lnTo>
                  <a:pt x="345" y="99"/>
                </a:lnTo>
                <a:lnTo>
                  <a:pt x="345" y="98"/>
                </a:lnTo>
                <a:lnTo>
                  <a:pt x="344" y="98"/>
                </a:lnTo>
                <a:lnTo>
                  <a:pt x="344" y="98"/>
                </a:lnTo>
                <a:lnTo>
                  <a:pt x="343" y="98"/>
                </a:lnTo>
                <a:lnTo>
                  <a:pt x="344" y="97"/>
                </a:lnTo>
                <a:lnTo>
                  <a:pt x="343" y="97"/>
                </a:lnTo>
                <a:lnTo>
                  <a:pt x="343" y="97"/>
                </a:lnTo>
                <a:lnTo>
                  <a:pt x="343" y="96"/>
                </a:lnTo>
                <a:lnTo>
                  <a:pt x="343" y="96"/>
                </a:lnTo>
                <a:lnTo>
                  <a:pt x="343" y="95"/>
                </a:lnTo>
                <a:lnTo>
                  <a:pt x="343" y="96"/>
                </a:lnTo>
                <a:lnTo>
                  <a:pt x="344" y="96"/>
                </a:lnTo>
                <a:lnTo>
                  <a:pt x="344" y="95"/>
                </a:lnTo>
                <a:lnTo>
                  <a:pt x="344" y="95"/>
                </a:lnTo>
                <a:lnTo>
                  <a:pt x="344" y="94"/>
                </a:lnTo>
                <a:lnTo>
                  <a:pt x="344" y="94"/>
                </a:lnTo>
                <a:lnTo>
                  <a:pt x="344" y="93"/>
                </a:lnTo>
                <a:lnTo>
                  <a:pt x="343" y="93"/>
                </a:lnTo>
                <a:lnTo>
                  <a:pt x="344" y="93"/>
                </a:lnTo>
                <a:lnTo>
                  <a:pt x="344" y="92"/>
                </a:lnTo>
                <a:lnTo>
                  <a:pt x="344" y="92"/>
                </a:lnTo>
                <a:lnTo>
                  <a:pt x="344" y="92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0"/>
                </a:lnTo>
                <a:lnTo>
                  <a:pt x="344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6" y="90"/>
                </a:lnTo>
                <a:lnTo>
                  <a:pt x="346" y="89"/>
                </a:lnTo>
                <a:lnTo>
                  <a:pt x="347" y="89"/>
                </a:lnTo>
                <a:lnTo>
                  <a:pt x="347" y="89"/>
                </a:lnTo>
                <a:lnTo>
                  <a:pt x="348" y="89"/>
                </a:lnTo>
                <a:lnTo>
                  <a:pt x="348" y="88"/>
                </a:lnTo>
                <a:lnTo>
                  <a:pt x="348" y="88"/>
                </a:lnTo>
                <a:lnTo>
                  <a:pt x="349" y="88"/>
                </a:lnTo>
                <a:lnTo>
                  <a:pt x="349" y="87"/>
                </a:lnTo>
                <a:lnTo>
                  <a:pt x="349" y="87"/>
                </a:lnTo>
                <a:lnTo>
                  <a:pt x="349" y="86"/>
                </a:lnTo>
                <a:lnTo>
                  <a:pt x="349" y="87"/>
                </a:lnTo>
                <a:lnTo>
                  <a:pt x="349" y="86"/>
                </a:lnTo>
                <a:lnTo>
                  <a:pt x="350" y="87"/>
                </a:lnTo>
                <a:lnTo>
                  <a:pt x="350" y="86"/>
                </a:lnTo>
                <a:lnTo>
                  <a:pt x="351" y="86"/>
                </a:lnTo>
                <a:lnTo>
                  <a:pt x="351" y="87"/>
                </a:lnTo>
                <a:lnTo>
                  <a:pt x="351" y="87"/>
                </a:lnTo>
                <a:lnTo>
                  <a:pt x="351" y="86"/>
                </a:lnTo>
                <a:lnTo>
                  <a:pt x="351" y="87"/>
                </a:lnTo>
                <a:lnTo>
                  <a:pt x="352" y="86"/>
                </a:lnTo>
                <a:lnTo>
                  <a:pt x="352" y="87"/>
                </a:lnTo>
                <a:lnTo>
                  <a:pt x="352" y="87"/>
                </a:lnTo>
                <a:lnTo>
                  <a:pt x="352" y="87"/>
                </a:lnTo>
                <a:lnTo>
                  <a:pt x="351" y="88"/>
                </a:lnTo>
                <a:lnTo>
                  <a:pt x="352" y="88"/>
                </a:lnTo>
                <a:lnTo>
                  <a:pt x="352" y="88"/>
                </a:lnTo>
                <a:lnTo>
                  <a:pt x="353" y="88"/>
                </a:lnTo>
                <a:lnTo>
                  <a:pt x="353" y="88"/>
                </a:lnTo>
                <a:lnTo>
                  <a:pt x="353" y="87"/>
                </a:lnTo>
                <a:lnTo>
                  <a:pt x="353" y="87"/>
                </a:lnTo>
                <a:lnTo>
                  <a:pt x="354" y="87"/>
                </a:lnTo>
                <a:lnTo>
                  <a:pt x="354" y="87"/>
                </a:lnTo>
                <a:lnTo>
                  <a:pt x="355" y="87"/>
                </a:lnTo>
                <a:lnTo>
                  <a:pt x="355" y="87"/>
                </a:lnTo>
                <a:lnTo>
                  <a:pt x="355" y="88"/>
                </a:lnTo>
                <a:lnTo>
                  <a:pt x="356" y="88"/>
                </a:lnTo>
                <a:lnTo>
                  <a:pt x="357" y="88"/>
                </a:lnTo>
                <a:lnTo>
                  <a:pt x="357" y="88"/>
                </a:lnTo>
                <a:lnTo>
                  <a:pt x="358" y="88"/>
                </a:lnTo>
                <a:lnTo>
                  <a:pt x="358" y="88"/>
                </a:lnTo>
                <a:lnTo>
                  <a:pt x="359" y="88"/>
                </a:lnTo>
                <a:lnTo>
                  <a:pt x="359" y="88"/>
                </a:lnTo>
                <a:lnTo>
                  <a:pt x="360" y="88"/>
                </a:lnTo>
                <a:lnTo>
                  <a:pt x="360" y="88"/>
                </a:lnTo>
                <a:lnTo>
                  <a:pt x="360" y="88"/>
                </a:lnTo>
                <a:lnTo>
                  <a:pt x="360" y="88"/>
                </a:lnTo>
                <a:lnTo>
                  <a:pt x="361" y="88"/>
                </a:lnTo>
                <a:lnTo>
                  <a:pt x="361" y="88"/>
                </a:lnTo>
                <a:lnTo>
                  <a:pt x="362" y="88"/>
                </a:lnTo>
                <a:lnTo>
                  <a:pt x="362" y="88"/>
                </a:lnTo>
                <a:lnTo>
                  <a:pt x="362" y="88"/>
                </a:lnTo>
                <a:lnTo>
                  <a:pt x="362" y="87"/>
                </a:lnTo>
                <a:lnTo>
                  <a:pt x="363" y="87"/>
                </a:lnTo>
                <a:lnTo>
                  <a:pt x="363" y="87"/>
                </a:lnTo>
                <a:lnTo>
                  <a:pt x="364" y="87"/>
                </a:lnTo>
                <a:lnTo>
                  <a:pt x="364" y="87"/>
                </a:lnTo>
                <a:lnTo>
                  <a:pt x="364" y="87"/>
                </a:lnTo>
                <a:lnTo>
                  <a:pt x="364" y="86"/>
                </a:lnTo>
                <a:lnTo>
                  <a:pt x="364" y="86"/>
                </a:lnTo>
                <a:lnTo>
                  <a:pt x="364" y="86"/>
                </a:lnTo>
                <a:lnTo>
                  <a:pt x="364" y="85"/>
                </a:lnTo>
                <a:lnTo>
                  <a:pt x="364" y="85"/>
                </a:lnTo>
                <a:lnTo>
                  <a:pt x="365" y="85"/>
                </a:lnTo>
                <a:lnTo>
                  <a:pt x="365" y="84"/>
                </a:lnTo>
                <a:lnTo>
                  <a:pt x="365" y="84"/>
                </a:lnTo>
                <a:lnTo>
                  <a:pt x="365" y="84"/>
                </a:lnTo>
                <a:lnTo>
                  <a:pt x="365" y="84"/>
                </a:lnTo>
                <a:lnTo>
                  <a:pt x="366" y="84"/>
                </a:lnTo>
                <a:lnTo>
                  <a:pt x="366" y="84"/>
                </a:lnTo>
                <a:lnTo>
                  <a:pt x="366" y="84"/>
                </a:lnTo>
                <a:lnTo>
                  <a:pt x="367" y="84"/>
                </a:lnTo>
                <a:lnTo>
                  <a:pt x="367" y="84"/>
                </a:lnTo>
                <a:lnTo>
                  <a:pt x="367" y="84"/>
                </a:lnTo>
                <a:lnTo>
                  <a:pt x="367" y="83"/>
                </a:lnTo>
                <a:lnTo>
                  <a:pt x="368" y="83"/>
                </a:lnTo>
                <a:lnTo>
                  <a:pt x="368" y="83"/>
                </a:lnTo>
                <a:lnTo>
                  <a:pt x="368" y="83"/>
                </a:lnTo>
                <a:lnTo>
                  <a:pt x="368" y="82"/>
                </a:lnTo>
                <a:lnTo>
                  <a:pt x="369" y="82"/>
                </a:lnTo>
                <a:lnTo>
                  <a:pt x="368" y="82"/>
                </a:lnTo>
                <a:lnTo>
                  <a:pt x="368" y="82"/>
                </a:lnTo>
                <a:lnTo>
                  <a:pt x="367" y="82"/>
                </a:lnTo>
                <a:lnTo>
                  <a:pt x="367" y="82"/>
                </a:lnTo>
                <a:lnTo>
                  <a:pt x="367" y="82"/>
                </a:lnTo>
                <a:lnTo>
                  <a:pt x="367" y="82"/>
                </a:lnTo>
                <a:lnTo>
                  <a:pt x="367" y="81"/>
                </a:lnTo>
                <a:lnTo>
                  <a:pt x="366" y="81"/>
                </a:lnTo>
                <a:lnTo>
                  <a:pt x="366" y="81"/>
                </a:lnTo>
                <a:lnTo>
                  <a:pt x="366" y="81"/>
                </a:lnTo>
                <a:lnTo>
                  <a:pt x="365" y="81"/>
                </a:lnTo>
                <a:lnTo>
                  <a:pt x="365" y="80"/>
                </a:lnTo>
                <a:lnTo>
                  <a:pt x="365" y="80"/>
                </a:lnTo>
                <a:lnTo>
                  <a:pt x="365" y="80"/>
                </a:lnTo>
                <a:lnTo>
                  <a:pt x="365" y="80"/>
                </a:lnTo>
                <a:lnTo>
                  <a:pt x="364" y="80"/>
                </a:lnTo>
                <a:lnTo>
                  <a:pt x="364" y="80"/>
                </a:lnTo>
                <a:lnTo>
                  <a:pt x="364" y="79"/>
                </a:lnTo>
                <a:lnTo>
                  <a:pt x="364" y="79"/>
                </a:lnTo>
                <a:lnTo>
                  <a:pt x="363" y="79"/>
                </a:lnTo>
                <a:lnTo>
                  <a:pt x="363" y="78"/>
                </a:lnTo>
                <a:lnTo>
                  <a:pt x="363" y="78"/>
                </a:lnTo>
                <a:lnTo>
                  <a:pt x="363" y="77"/>
                </a:lnTo>
                <a:lnTo>
                  <a:pt x="364" y="77"/>
                </a:lnTo>
                <a:lnTo>
                  <a:pt x="364" y="77"/>
                </a:lnTo>
                <a:lnTo>
                  <a:pt x="364" y="76"/>
                </a:lnTo>
                <a:lnTo>
                  <a:pt x="364" y="76"/>
                </a:lnTo>
                <a:lnTo>
                  <a:pt x="365" y="76"/>
                </a:lnTo>
                <a:lnTo>
                  <a:pt x="365" y="76"/>
                </a:lnTo>
                <a:lnTo>
                  <a:pt x="365" y="76"/>
                </a:lnTo>
                <a:lnTo>
                  <a:pt x="365" y="76"/>
                </a:lnTo>
                <a:lnTo>
                  <a:pt x="366" y="76"/>
                </a:lnTo>
                <a:lnTo>
                  <a:pt x="366" y="76"/>
                </a:lnTo>
                <a:lnTo>
                  <a:pt x="366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8" y="76"/>
                </a:lnTo>
                <a:lnTo>
                  <a:pt x="368" y="76"/>
                </a:lnTo>
                <a:lnTo>
                  <a:pt x="368" y="76"/>
                </a:lnTo>
                <a:lnTo>
                  <a:pt x="368" y="76"/>
                </a:lnTo>
                <a:lnTo>
                  <a:pt x="368" y="77"/>
                </a:lnTo>
                <a:lnTo>
                  <a:pt x="369" y="77"/>
                </a:lnTo>
                <a:lnTo>
                  <a:pt x="369" y="77"/>
                </a:lnTo>
                <a:lnTo>
                  <a:pt x="369" y="77"/>
                </a:lnTo>
                <a:lnTo>
                  <a:pt x="370" y="76"/>
                </a:lnTo>
                <a:lnTo>
                  <a:pt x="370" y="76"/>
                </a:lnTo>
                <a:lnTo>
                  <a:pt x="370" y="76"/>
                </a:lnTo>
                <a:lnTo>
                  <a:pt x="371" y="76"/>
                </a:lnTo>
                <a:lnTo>
                  <a:pt x="371" y="76"/>
                </a:lnTo>
                <a:lnTo>
                  <a:pt x="371" y="77"/>
                </a:lnTo>
                <a:lnTo>
                  <a:pt x="371" y="77"/>
                </a:lnTo>
                <a:lnTo>
                  <a:pt x="371" y="78"/>
                </a:lnTo>
                <a:lnTo>
                  <a:pt x="371" y="78"/>
                </a:lnTo>
                <a:lnTo>
                  <a:pt x="371" y="77"/>
                </a:lnTo>
                <a:lnTo>
                  <a:pt x="371" y="77"/>
                </a:lnTo>
                <a:lnTo>
                  <a:pt x="372" y="77"/>
                </a:lnTo>
                <a:lnTo>
                  <a:pt x="372" y="76"/>
                </a:lnTo>
                <a:lnTo>
                  <a:pt x="372" y="76"/>
                </a:lnTo>
                <a:lnTo>
                  <a:pt x="372" y="77"/>
                </a:lnTo>
                <a:lnTo>
                  <a:pt x="373" y="77"/>
                </a:lnTo>
                <a:lnTo>
                  <a:pt x="373" y="77"/>
                </a:lnTo>
                <a:lnTo>
                  <a:pt x="374" y="77"/>
                </a:lnTo>
                <a:lnTo>
                  <a:pt x="374" y="77"/>
                </a:lnTo>
                <a:lnTo>
                  <a:pt x="374" y="78"/>
                </a:lnTo>
                <a:lnTo>
                  <a:pt x="375" y="78"/>
                </a:lnTo>
                <a:lnTo>
                  <a:pt x="375" y="77"/>
                </a:lnTo>
                <a:lnTo>
                  <a:pt x="375" y="77"/>
                </a:lnTo>
                <a:lnTo>
                  <a:pt x="375" y="76"/>
                </a:lnTo>
                <a:lnTo>
                  <a:pt x="375" y="76"/>
                </a:lnTo>
                <a:lnTo>
                  <a:pt x="375" y="77"/>
                </a:lnTo>
                <a:lnTo>
                  <a:pt x="375" y="77"/>
                </a:lnTo>
                <a:lnTo>
                  <a:pt x="375" y="78"/>
                </a:lnTo>
                <a:lnTo>
                  <a:pt x="376" y="78"/>
                </a:lnTo>
                <a:lnTo>
                  <a:pt x="376" y="78"/>
                </a:lnTo>
                <a:lnTo>
                  <a:pt x="377" y="78"/>
                </a:lnTo>
                <a:lnTo>
                  <a:pt x="377" y="78"/>
                </a:lnTo>
                <a:lnTo>
                  <a:pt x="377" y="78"/>
                </a:lnTo>
                <a:lnTo>
                  <a:pt x="378" y="78"/>
                </a:lnTo>
                <a:lnTo>
                  <a:pt x="378" y="78"/>
                </a:lnTo>
                <a:lnTo>
                  <a:pt x="378" y="78"/>
                </a:lnTo>
                <a:lnTo>
                  <a:pt x="378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80" y="80"/>
                </a:lnTo>
                <a:lnTo>
                  <a:pt x="380" y="80"/>
                </a:lnTo>
                <a:lnTo>
                  <a:pt x="381" y="80"/>
                </a:lnTo>
                <a:lnTo>
                  <a:pt x="381" y="81"/>
                </a:lnTo>
                <a:lnTo>
                  <a:pt x="381" y="81"/>
                </a:lnTo>
                <a:lnTo>
                  <a:pt x="382" y="81"/>
                </a:lnTo>
                <a:lnTo>
                  <a:pt x="382" y="81"/>
                </a:lnTo>
                <a:lnTo>
                  <a:pt x="382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4" y="80"/>
                </a:lnTo>
                <a:lnTo>
                  <a:pt x="384" y="80"/>
                </a:lnTo>
                <a:lnTo>
                  <a:pt x="384" y="80"/>
                </a:lnTo>
                <a:lnTo>
                  <a:pt x="385" y="80"/>
                </a:lnTo>
                <a:lnTo>
                  <a:pt x="385" y="80"/>
                </a:lnTo>
                <a:lnTo>
                  <a:pt x="385" y="79"/>
                </a:lnTo>
                <a:lnTo>
                  <a:pt x="385" y="79"/>
                </a:lnTo>
                <a:lnTo>
                  <a:pt x="386" y="79"/>
                </a:lnTo>
                <a:lnTo>
                  <a:pt x="386" y="79"/>
                </a:lnTo>
                <a:lnTo>
                  <a:pt x="386" y="79"/>
                </a:lnTo>
                <a:lnTo>
                  <a:pt x="386" y="78"/>
                </a:lnTo>
                <a:lnTo>
                  <a:pt x="387" y="78"/>
                </a:lnTo>
                <a:lnTo>
                  <a:pt x="387" y="78"/>
                </a:lnTo>
                <a:lnTo>
                  <a:pt x="387" y="78"/>
                </a:lnTo>
                <a:lnTo>
                  <a:pt x="388" y="78"/>
                </a:lnTo>
                <a:lnTo>
                  <a:pt x="388" y="78"/>
                </a:lnTo>
                <a:lnTo>
                  <a:pt x="389" y="78"/>
                </a:lnTo>
                <a:lnTo>
                  <a:pt x="389" y="78"/>
                </a:lnTo>
                <a:lnTo>
                  <a:pt x="390" y="78"/>
                </a:lnTo>
                <a:lnTo>
                  <a:pt x="390" y="78"/>
                </a:lnTo>
                <a:lnTo>
                  <a:pt x="391" y="78"/>
                </a:lnTo>
                <a:lnTo>
                  <a:pt x="391" y="78"/>
                </a:lnTo>
                <a:lnTo>
                  <a:pt x="392" y="78"/>
                </a:lnTo>
                <a:lnTo>
                  <a:pt x="392" y="78"/>
                </a:lnTo>
                <a:lnTo>
                  <a:pt x="393" y="78"/>
                </a:lnTo>
                <a:lnTo>
                  <a:pt x="393" y="78"/>
                </a:lnTo>
                <a:lnTo>
                  <a:pt x="394" y="78"/>
                </a:lnTo>
                <a:lnTo>
                  <a:pt x="394" y="78"/>
                </a:lnTo>
                <a:lnTo>
                  <a:pt x="394" y="78"/>
                </a:lnTo>
                <a:lnTo>
                  <a:pt x="395" y="78"/>
                </a:lnTo>
                <a:lnTo>
                  <a:pt x="395" y="78"/>
                </a:lnTo>
                <a:lnTo>
                  <a:pt x="395" y="78"/>
                </a:lnTo>
                <a:lnTo>
                  <a:pt x="395" y="78"/>
                </a:lnTo>
                <a:lnTo>
                  <a:pt x="396" y="78"/>
                </a:lnTo>
                <a:lnTo>
                  <a:pt x="396" y="78"/>
                </a:lnTo>
                <a:lnTo>
                  <a:pt x="397" y="78"/>
                </a:lnTo>
                <a:lnTo>
                  <a:pt x="397" y="78"/>
                </a:lnTo>
                <a:lnTo>
                  <a:pt x="398" y="78"/>
                </a:lnTo>
                <a:lnTo>
                  <a:pt x="398" y="78"/>
                </a:lnTo>
                <a:lnTo>
                  <a:pt x="398" y="77"/>
                </a:lnTo>
                <a:lnTo>
                  <a:pt x="398" y="77"/>
                </a:lnTo>
                <a:lnTo>
                  <a:pt x="398" y="76"/>
                </a:lnTo>
                <a:lnTo>
                  <a:pt x="399" y="76"/>
                </a:lnTo>
                <a:lnTo>
                  <a:pt x="399" y="76"/>
                </a:lnTo>
                <a:lnTo>
                  <a:pt x="399" y="75"/>
                </a:lnTo>
                <a:lnTo>
                  <a:pt x="400" y="75"/>
                </a:lnTo>
                <a:lnTo>
                  <a:pt x="400" y="75"/>
                </a:lnTo>
                <a:lnTo>
                  <a:pt x="401" y="75"/>
                </a:lnTo>
                <a:lnTo>
                  <a:pt x="401" y="75"/>
                </a:lnTo>
                <a:lnTo>
                  <a:pt x="402" y="75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3"/>
                </a:lnTo>
                <a:lnTo>
                  <a:pt x="402" y="72"/>
                </a:lnTo>
                <a:lnTo>
                  <a:pt x="402" y="72"/>
                </a:lnTo>
                <a:lnTo>
                  <a:pt x="402" y="72"/>
                </a:lnTo>
                <a:lnTo>
                  <a:pt x="402" y="71"/>
                </a:lnTo>
                <a:lnTo>
                  <a:pt x="403" y="71"/>
                </a:lnTo>
                <a:lnTo>
                  <a:pt x="403" y="72"/>
                </a:lnTo>
                <a:lnTo>
                  <a:pt x="404" y="72"/>
                </a:lnTo>
                <a:lnTo>
                  <a:pt x="404" y="72"/>
                </a:lnTo>
                <a:lnTo>
                  <a:pt x="404" y="71"/>
                </a:lnTo>
                <a:lnTo>
                  <a:pt x="405" y="71"/>
                </a:lnTo>
                <a:lnTo>
                  <a:pt x="405" y="71"/>
                </a:lnTo>
                <a:lnTo>
                  <a:pt x="405" y="71"/>
                </a:lnTo>
                <a:lnTo>
                  <a:pt x="404" y="70"/>
                </a:lnTo>
                <a:lnTo>
                  <a:pt x="404" y="70"/>
                </a:lnTo>
                <a:lnTo>
                  <a:pt x="404" y="70"/>
                </a:lnTo>
                <a:lnTo>
                  <a:pt x="404" y="69"/>
                </a:lnTo>
                <a:lnTo>
                  <a:pt x="404" y="69"/>
                </a:lnTo>
                <a:lnTo>
                  <a:pt x="405" y="69"/>
                </a:lnTo>
                <a:lnTo>
                  <a:pt x="405" y="68"/>
                </a:lnTo>
                <a:lnTo>
                  <a:pt x="405" y="68"/>
                </a:lnTo>
                <a:lnTo>
                  <a:pt x="404" y="67"/>
                </a:lnTo>
                <a:lnTo>
                  <a:pt x="404" y="67"/>
                </a:lnTo>
                <a:lnTo>
                  <a:pt x="404" y="66"/>
                </a:lnTo>
                <a:lnTo>
                  <a:pt x="404" y="66"/>
                </a:lnTo>
                <a:lnTo>
                  <a:pt x="404" y="66"/>
                </a:lnTo>
                <a:lnTo>
                  <a:pt x="403" y="66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3" y="64"/>
                </a:lnTo>
                <a:lnTo>
                  <a:pt x="403" y="64"/>
                </a:lnTo>
                <a:lnTo>
                  <a:pt x="403" y="64"/>
                </a:lnTo>
                <a:lnTo>
                  <a:pt x="403" y="63"/>
                </a:lnTo>
                <a:lnTo>
                  <a:pt x="404" y="63"/>
                </a:lnTo>
                <a:lnTo>
                  <a:pt x="404" y="63"/>
                </a:lnTo>
                <a:lnTo>
                  <a:pt x="405" y="63"/>
                </a:lnTo>
                <a:lnTo>
                  <a:pt x="405" y="63"/>
                </a:lnTo>
                <a:lnTo>
                  <a:pt x="405" y="63"/>
                </a:lnTo>
                <a:lnTo>
                  <a:pt x="406" y="63"/>
                </a:lnTo>
                <a:lnTo>
                  <a:pt x="406" y="63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1"/>
                </a:lnTo>
                <a:lnTo>
                  <a:pt x="406" y="61"/>
                </a:lnTo>
                <a:lnTo>
                  <a:pt x="407" y="61"/>
                </a:lnTo>
                <a:lnTo>
                  <a:pt x="406" y="60"/>
                </a:lnTo>
                <a:lnTo>
                  <a:pt x="406" y="60"/>
                </a:lnTo>
                <a:lnTo>
                  <a:pt x="406" y="59"/>
                </a:lnTo>
                <a:lnTo>
                  <a:pt x="406" y="59"/>
                </a:lnTo>
                <a:lnTo>
                  <a:pt x="407" y="59"/>
                </a:lnTo>
                <a:lnTo>
                  <a:pt x="407" y="58"/>
                </a:lnTo>
                <a:lnTo>
                  <a:pt x="407" y="58"/>
                </a:lnTo>
                <a:lnTo>
                  <a:pt x="408" y="58"/>
                </a:lnTo>
                <a:lnTo>
                  <a:pt x="408" y="58"/>
                </a:lnTo>
                <a:lnTo>
                  <a:pt x="409" y="58"/>
                </a:lnTo>
                <a:lnTo>
                  <a:pt x="409" y="58"/>
                </a:lnTo>
                <a:lnTo>
                  <a:pt x="410" y="58"/>
                </a:lnTo>
                <a:lnTo>
                  <a:pt x="410" y="58"/>
                </a:lnTo>
                <a:lnTo>
                  <a:pt x="411" y="59"/>
                </a:lnTo>
                <a:lnTo>
                  <a:pt x="412" y="59"/>
                </a:lnTo>
                <a:lnTo>
                  <a:pt x="412" y="59"/>
                </a:lnTo>
                <a:lnTo>
                  <a:pt x="413" y="59"/>
                </a:lnTo>
                <a:lnTo>
                  <a:pt x="413" y="59"/>
                </a:lnTo>
                <a:lnTo>
                  <a:pt x="413" y="59"/>
                </a:lnTo>
                <a:lnTo>
                  <a:pt x="414" y="59"/>
                </a:lnTo>
                <a:lnTo>
                  <a:pt x="414" y="58"/>
                </a:lnTo>
                <a:lnTo>
                  <a:pt x="414" y="58"/>
                </a:lnTo>
                <a:lnTo>
                  <a:pt x="415" y="57"/>
                </a:lnTo>
                <a:lnTo>
                  <a:pt x="415" y="57"/>
                </a:lnTo>
                <a:lnTo>
                  <a:pt x="415" y="57"/>
                </a:lnTo>
                <a:lnTo>
                  <a:pt x="415" y="56"/>
                </a:lnTo>
                <a:lnTo>
                  <a:pt x="416" y="56"/>
                </a:lnTo>
                <a:lnTo>
                  <a:pt x="416" y="56"/>
                </a:lnTo>
                <a:lnTo>
                  <a:pt x="416" y="56"/>
                </a:lnTo>
                <a:lnTo>
                  <a:pt x="417" y="56"/>
                </a:lnTo>
                <a:lnTo>
                  <a:pt x="417" y="56"/>
                </a:lnTo>
                <a:lnTo>
                  <a:pt x="417" y="56"/>
                </a:lnTo>
                <a:lnTo>
                  <a:pt x="417" y="55"/>
                </a:lnTo>
                <a:lnTo>
                  <a:pt x="417" y="55"/>
                </a:lnTo>
                <a:lnTo>
                  <a:pt x="417" y="54"/>
                </a:lnTo>
                <a:lnTo>
                  <a:pt x="418" y="54"/>
                </a:lnTo>
                <a:lnTo>
                  <a:pt x="419" y="54"/>
                </a:lnTo>
                <a:lnTo>
                  <a:pt x="419" y="54"/>
                </a:lnTo>
                <a:lnTo>
                  <a:pt x="419" y="53"/>
                </a:lnTo>
                <a:lnTo>
                  <a:pt x="420" y="53"/>
                </a:lnTo>
                <a:lnTo>
                  <a:pt x="420" y="53"/>
                </a:lnTo>
                <a:lnTo>
                  <a:pt x="421" y="53"/>
                </a:lnTo>
                <a:lnTo>
                  <a:pt x="421" y="53"/>
                </a:lnTo>
                <a:lnTo>
                  <a:pt x="422" y="53"/>
                </a:lnTo>
                <a:lnTo>
                  <a:pt x="422" y="53"/>
                </a:lnTo>
                <a:lnTo>
                  <a:pt x="423" y="53"/>
                </a:lnTo>
                <a:lnTo>
                  <a:pt x="423" y="53"/>
                </a:lnTo>
                <a:lnTo>
                  <a:pt x="423" y="53"/>
                </a:lnTo>
                <a:lnTo>
                  <a:pt x="424" y="53"/>
                </a:lnTo>
                <a:lnTo>
                  <a:pt x="424" y="53"/>
                </a:lnTo>
                <a:lnTo>
                  <a:pt x="424" y="53"/>
                </a:lnTo>
                <a:lnTo>
                  <a:pt x="425" y="52"/>
                </a:lnTo>
                <a:lnTo>
                  <a:pt x="425" y="52"/>
                </a:lnTo>
                <a:lnTo>
                  <a:pt x="425" y="52"/>
                </a:lnTo>
                <a:lnTo>
                  <a:pt x="425" y="52"/>
                </a:lnTo>
                <a:lnTo>
                  <a:pt x="426" y="52"/>
                </a:lnTo>
                <a:lnTo>
                  <a:pt x="426" y="51"/>
                </a:lnTo>
                <a:lnTo>
                  <a:pt x="426" y="51"/>
                </a:lnTo>
                <a:lnTo>
                  <a:pt x="426" y="51"/>
                </a:lnTo>
                <a:lnTo>
                  <a:pt x="426" y="51"/>
                </a:lnTo>
                <a:lnTo>
                  <a:pt x="426" y="50"/>
                </a:lnTo>
                <a:lnTo>
                  <a:pt x="426" y="50"/>
                </a:lnTo>
                <a:lnTo>
                  <a:pt x="426" y="49"/>
                </a:lnTo>
                <a:lnTo>
                  <a:pt x="426" y="49"/>
                </a:lnTo>
                <a:lnTo>
                  <a:pt x="427" y="49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8" y="48"/>
                </a:lnTo>
                <a:lnTo>
                  <a:pt x="428" y="48"/>
                </a:lnTo>
                <a:lnTo>
                  <a:pt x="429" y="48"/>
                </a:lnTo>
                <a:lnTo>
                  <a:pt x="429" y="47"/>
                </a:lnTo>
                <a:lnTo>
                  <a:pt x="430" y="47"/>
                </a:lnTo>
                <a:lnTo>
                  <a:pt x="430" y="46"/>
                </a:lnTo>
                <a:lnTo>
                  <a:pt x="430" y="46"/>
                </a:lnTo>
                <a:lnTo>
                  <a:pt x="431" y="46"/>
                </a:lnTo>
                <a:lnTo>
                  <a:pt x="431" y="46"/>
                </a:lnTo>
                <a:lnTo>
                  <a:pt x="431" y="45"/>
                </a:lnTo>
                <a:lnTo>
                  <a:pt x="431" y="45"/>
                </a:lnTo>
                <a:lnTo>
                  <a:pt x="431" y="44"/>
                </a:lnTo>
                <a:lnTo>
                  <a:pt x="432" y="44"/>
                </a:lnTo>
                <a:lnTo>
                  <a:pt x="432" y="44"/>
                </a:lnTo>
                <a:lnTo>
                  <a:pt x="432" y="44"/>
                </a:lnTo>
                <a:lnTo>
                  <a:pt x="433" y="44"/>
                </a:lnTo>
                <a:lnTo>
                  <a:pt x="433" y="43"/>
                </a:lnTo>
                <a:lnTo>
                  <a:pt x="433" y="43"/>
                </a:lnTo>
                <a:lnTo>
                  <a:pt x="433" y="42"/>
                </a:lnTo>
                <a:lnTo>
                  <a:pt x="434" y="42"/>
                </a:lnTo>
                <a:lnTo>
                  <a:pt x="434" y="42"/>
                </a:lnTo>
                <a:lnTo>
                  <a:pt x="434" y="42"/>
                </a:lnTo>
                <a:lnTo>
                  <a:pt x="434" y="41"/>
                </a:lnTo>
                <a:lnTo>
                  <a:pt x="434" y="41"/>
                </a:lnTo>
                <a:lnTo>
                  <a:pt x="434" y="41"/>
                </a:lnTo>
                <a:lnTo>
                  <a:pt x="434" y="40"/>
                </a:lnTo>
                <a:lnTo>
                  <a:pt x="434" y="40"/>
                </a:lnTo>
                <a:lnTo>
                  <a:pt x="434" y="40"/>
                </a:lnTo>
                <a:lnTo>
                  <a:pt x="435" y="40"/>
                </a:lnTo>
                <a:lnTo>
                  <a:pt x="435" y="40"/>
                </a:lnTo>
                <a:lnTo>
                  <a:pt x="435" y="40"/>
                </a:lnTo>
                <a:lnTo>
                  <a:pt x="436" y="40"/>
                </a:lnTo>
                <a:lnTo>
                  <a:pt x="436" y="40"/>
                </a:lnTo>
                <a:lnTo>
                  <a:pt x="436" y="39"/>
                </a:lnTo>
                <a:lnTo>
                  <a:pt x="436" y="39"/>
                </a:lnTo>
                <a:lnTo>
                  <a:pt x="436" y="39"/>
                </a:lnTo>
                <a:lnTo>
                  <a:pt x="436" y="38"/>
                </a:lnTo>
                <a:lnTo>
                  <a:pt x="436" y="37"/>
                </a:lnTo>
                <a:lnTo>
                  <a:pt x="437" y="37"/>
                </a:lnTo>
                <a:lnTo>
                  <a:pt x="437" y="37"/>
                </a:lnTo>
                <a:lnTo>
                  <a:pt x="437" y="37"/>
                </a:lnTo>
                <a:lnTo>
                  <a:pt x="437" y="36"/>
                </a:lnTo>
                <a:lnTo>
                  <a:pt x="438" y="36"/>
                </a:lnTo>
                <a:lnTo>
                  <a:pt x="438" y="36"/>
                </a:lnTo>
                <a:lnTo>
                  <a:pt x="438" y="36"/>
                </a:lnTo>
                <a:lnTo>
                  <a:pt x="439" y="36"/>
                </a:lnTo>
                <a:lnTo>
                  <a:pt x="439" y="36"/>
                </a:lnTo>
                <a:lnTo>
                  <a:pt x="440" y="36"/>
                </a:lnTo>
                <a:lnTo>
                  <a:pt x="440" y="36"/>
                </a:lnTo>
                <a:lnTo>
                  <a:pt x="440" y="35"/>
                </a:lnTo>
                <a:lnTo>
                  <a:pt x="440" y="34"/>
                </a:lnTo>
                <a:lnTo>
                  <a:pt x="440" y="34"/>
                </a:lnTo>
                <a:lnTo>
                  <a:pt x="440" y="33"/>
                </a:lnTo>
                <a:lnTo>
                  <a:pt x="440" y="33"/>
                </a:lnTo>
                <a:lnTo>
                  <a:pt x="440" y="32"/>
                </a:lnTo>
                <a:lnTo>
                  <a:pt x="440" y="32"/>
                </a:lnTo>
                <a:lnTo>
                  <a:pt x="440" y="31"/>
                </a:lnTo>
                <a:lnTo>
                  <a:pt x="440" y="31"/>
                </a:lnTo>
                <a:lnTo>
                  <a:pt x="440" y="30"/>
                </a:lnTo>
                <a:lnTo>
                  <a:pt x="440" y="30"/>
                </a:lnTo>
                <a:lnTo>
                  <a:pt x="440" y="29"/>
                </a:lnTo>
                <a:lnTo>
                  <a:pt x="440" y="29"/>
                </a:lnTo>
                <a:lnTo>
                  <a:pt x="439" y="28"/>
                </a:lnTo>
                <a:lnTo>
                  <a:pt x="439" y="28"/>
                </a:lnTo>
                <a:lnTo>
                  <a:pt x="439" y="28"/>
                </a:lnTo>
                <a:lnTo>
                  <a:pt x="438" y="27"/>
                </a:lnTo>
                <a:lnTo>
                  <a:pt x="438" y="27"/>
                </a:lnTo>
                <a:lnTo>
                  <a:pt x="438" y="27"/>
                </a:lnTo>
                <a:lnTo>
                  <a:pt x="438" y="26"/>
                </a:lnTo>
                <a:lnTo>
                  <a:pt x="437" y="26"/>
                </a:lnTo>
                <a:lnTo>
                  <a:pt x="437" y="25"/>
                </a:lnTo>
                <a:lnTo>
                  <a:pt x="436" y="25"/>
                </a:lnTo>
                <a:lnTo>
                  <a:pt x="436" y="25"/>
                </a:lnTo>
                <a:lnTo>
                  <a:pt x="436" y="24"/>
                </a:lnTo>
                <a:lnTo>
                  <a:pt x="436" y="24"/>
                </a:lnTo>
                <a:lnTo>
                  <a:pt x="436" y="23"/>
                </a:lnTo>
                <a:lnTo>
                  <a:pt x="436" y="23"/>
                </a:lnTo>
                <a:lnTo>
                  <a:pt x="436" y="23"/>
                </a:lnTo>
                <a:lnTo>
                  <a:pt x="435" y="23"/>
                </a:lnTo>
                <a:lnTo>
                  <a:pt x="435" y="22"/>
                </a:lnTo>
                <a:lnTo>
                  <a:pt x="435" y="22"/>
                </a:lnTo>
                <a:lnTo>
                  <a:pt x="435" y="22"/>
                </a:lnTo>
                <a:lnTo>
                  <a:pt x="435" y="21"/>
                </a:lnTo>
                <a:lnTo>
                  <a:pt x="435" y="21"/>
                </a:lnTo>
                <a:lnTo>
                  <a:pt x="435" y="20"/>
                </a:lnTo>
                <a:lnTo>
                  <a:pt x="435" y="20"/>
                </a:lnTo>
                <a:lnTo>
                  <a:pt x="435" y="20"/>
                </a:lnTo>
                <a:lnTo>
                  <a:pt x="435" y="19"/>
                </a:lnTo>
                <a:lnTo>
                  <a:pt x="435" y="18"/>
                </a:lnTo>
                <a:lnTo>
                  <a:pt x="435" y="18"/>
                </a:lnTo>
                <a:lnTo>
                  <a:pt x="435" y="17"/>
                </a:lnTo>
                <a:lnTo>
                  <a:pt x="435" y="16"/>
                </a:lnTo>
                <a:lnTo>
                  <a:pt x="435" y="16"/>
                </a:lnTo>
                <a:lnTo>
                  <a:pt x="434" y="15"/>
                </a:lnTo>
                <a:lnTo>
                  <a:pt x="434" y="16"/>
                </a:lnTo>
                <a:lnTo>
                  <a:pt x="434" y="16"/>
                </a:lnTo>
                <a:lnTo>
                  <a:pt x="433" y="16"/>
                </a:lnTo>
                <a:lnTo>
                  <a:pt x="433" y="15"/>
                </a:lnTo>
                <a:lnTo>
                  <a:pt x="433" y="14"/>
                </a:lnTo>
                <a:lnTo>
                  <a:pt x="433" y="14"/>
                </a:lnTo>
                <a:lnTo>
                  <a:pt x="433" y="13"/>
                </a:lnTo>
                <a:lnTo>
                  <a:pt x="433" y="13"/>
                </a:lnTo>
                <a:lnTo>
                  <a:pt x="433" y="13"/>
                </a:lnTo>
                <a:lnTo>
                  <a:pt x="433" y="12"/>
                </a:lnTo>
                <a:lnTo>
                  <a:pt x="433" y="12"/>
                </a:lnTo>
                <a:lnTo>
                  <a:pt x="433" y="12"/>
                </a:lnTo>
                <a:lnTo>
                  <a:pt x="433" y="11"/>
                </a:lnTo>
                <a:lnTo>
                  <a:pt x="432" y="11"/>
                </a:lnTo>
                <a:lnTo>
                  <a:pt x="431" y="10"/>
                </a:lnTo>
                <a:lnTo>
                  <a:pt x="431" y="10"/>
                </a:lnTo>
                <a:lnTo>
                  <a:pt x="431" y="9"/>
                </a:lnTo>
                <a:lnTo>
                  <a:pt x="431" y="8"/>
                </a:lnTo>
                <a:lnTo>
                  <a:pt x="430" y="8"/>
                </a:lnTo>
                <a:lnTo>
                  <a:pt x="430" y="8"/>
                </a:lnTo>
                <a:lnTo>
                  <a:pt x="429" y="8"/>
                </a:lnTo>
                <a:lnTo>
                  <a:pt x="429" y="7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7" y="7"/>
                </a:lnTo>
                <a:lnTo>
                  <a:pt x="427" y="8"/>
                </a:lnTo>
                <a:lnTo>
                  <a:pt x="426" y="8"/>
                </a:lnTo>
                <a:lnTo>
                  <a:pt x="426" y="7"/>
                </a:lnTo>
                <a:lnTo>
                  <a:pt x="426" y="7"/>
                </a:lnTo>
                <a:lnTo>
                  <a:pt x="425" y="7"/>
                </a:lnTo>
                <a:lnTo>
                  <a:pt x="426" y="7"/>
                </a:lnTo>
                <a:lnTo>
                  <a:pt x="425" y="7"/>
                </a:lnTo>
                <a:lnTo>
                  <a:pt x="425" y="7"/>
                </a:lnTo>
                <a:lnTo>
                  <a:pt x="426" y="7"/>
                </a:lnTo>
                <a:lnTo>
                  <a:pt x="426" y="6"/>
                </a:lnTo>
                <a:lnTo>
                  <a:pt x="426" y="6"/>
                </a:lnTo>
                <a:lnTo>
                  <a:pt x="426" y="5"/>
                </a:lnTo>
                <a:lnTo>
                  <a:pt x="426" y="5"/>
                </a:lnTo>
                <a:lnTo>
                  <a:pt x="427" y="5"/>
                </a:lnTo>
                <a:lnTo>
                  <a:pt x="427" y="5"/>
                </a:lnTo>
                <a:lnTo>
                  <a:pt x="427" y="5"/>
                </a:lnTo>
                <a:lnTo>
                  <a:pt x="428" y="5"/>
                </a:lnTo>
                <a:lnTo>
                  <a:pt x="428" y="5"/>
                </a:lnTo>
                <a:lnTo>
                  <a:pt x="428" y="4"/>
                </a:lnTo>
                <a:lnTo>
                  <a:pt x="428" y="4"/>
                </a:lnTo>
                <a:lnTo>
                  <a:pt x="429" y="4"/>
                </a:lnTo>
                <a:lnTo>
                  <a:pt x="429" y="4"/>
                </a:lnTo>
                <a:lnTo>
                  <a:pt x="430" y="4"/>
                </a:lnTo>
                <a:lnTo>
                  <a:pt x="430" y="4"/>
                </a:lnTo>
                <a:lnTo>
                  <a:pt x="431" y="4"/>
                </a:lnTo>
                <a:lnTo>
                  <a:pt x="431" y="4"/>
                </a:lnTo>
                <a:lnTo>
                  <a:pt x="432" y="4"/>
                </a:lnTo>
                <a:lnTo>
                  <a:pt x="433" y="4"/>
                </a:lnTo>
                <a:lnTo>
                  <a:pt x="433" y="4"/>
                </a:lnTo>
                <a:lnTo>
                  <a:pt x="434" y="4"/>
                </a:lnTo>
                <a:lnTo>
                  <a:pt x="434" y="4"/>
                </a:lnTo>
                <a:lnTo>
                  <a:pt x="435" y="4"/>
                </a:lnTo>
                <a:lnTo>
                  <a:pt x="435" y="5"/>
                </a:lnTo>
                <a:lnTo>
                  <a:pt x="436" y="5"/>
                </a:lnTo>
                <a:lnTo>
                  <a:pt x="436" y="5"/>
                </a:lnTo>
                <a:lnTo>
                  <a:pt x="436" y="5"/>
                </a:lnTo>
                <a:lnTo>
                  <a:pt x="437" y="5"/>
                </a:lnTo>
                <a:lnTo>
                  <a:pt x="437" y="5"/>
                </a:lnTo>
                <a:lnTo>
                  <a:pt x="438" y="5"/>
                </a:lnTo>
                <a:lnTo>
                  <a:pt x="438" y="5"/>
                </a:lnTo>
                <a:lnTo>
                  <a:pt x="439" y="5"/>
                </a:lnTo>
                <a:lnTo>
                  <a:pt x="439" y="5"/>
                </a:lnTo>
                <a:lnTo>
                  <a:pt x="439" y="5"/>
                </a:lnTo>
                <a:lnTo>
                  <a:pt x="440" y="5"/>
                </a:lnTo>
                <a:lnTo>
                  <a:pt x="440" y="5"/>
                </a:lnTo>
                <a:lnTo>
                  <a:pt x="440" y="5"/>
                </a:lnTo>
                <a:lnTo>
                  <a:pt x="440" y="6"/>
                </a:lnTo>
                <a:lnTo>
                  <a:pt x="440" y="6"/>
                </a:lnTo>
                <a:lnTo>
                  <a:pt x="440" y="7"/>
                </a:lnTo>
                <a:lnTo>
                  <a:pt x="441" y="7"/>
                </a:lnTo>
                <a:lnTo>
                  <a:pt x="442" y="8"/>
                </a:lnTo>
                <a:lnTo>
                  <a:pt x="442" y="8"/>
                </a:lnTo>
                <a:lnTo>
                  <a:pt x="443" y="8"/>
                </a:lnTo>
                <a:lnTo>
                  <a:pt x="443" y="8"/>
                </a:lnTo>
                <a:lnTo>
                  <a:pt x="444" y="8"/>
                </a:lnTo>
                <a:lnTo>
                  <a:pt x="444" y="8"/>
                </a:lnTo>
                <a:lnTo>
                  <a:pt x="445" y="8"/>
                </a:lnTo>
                <a:lnTo>
                  <a:pt x="445" y="7"/>
                </a:lnTo>
                <a:lnTo>
                  <a:pt x="446" y="7"/>
                </a:lnTo>
                <a:lnTo>
                  <a:pt x="446" y="7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6"/>
                </a:lnTo>
                <a:lnTo>
                  <a:pt x="448" y="6"/>
                </a:lnTo>
                <a:lnTo>
                  <a:pt x="448" y="6"/>
                </a:lnTo>
                <a:lnTo>
                  <a:pt x="449" y="7"/>
                </a:lnTo>
                <a:lnTo>
                  <a:pt x="449" y="7"/>
                </a:lnTo>
                <a:lnTo>
                  <a:pt x="450" y="7"/>
                </a:lnTo>
                <a:lnTo>
                  <a:pt x="451" y="7"/>
                </a:lnTo>
                <a:lnTo>
                  <a:pt x="451" y="7"/>
                </a:lnTo>
                <a:lnTo>
                  <a:pt x="451" y="7"/>
                </a:lnTo>
                <a:lnTo>
                  <a:pt x="452" y="7"/>
                </a:lnTo>
                <a:lnTo>
                  <a:pt x="452" y="7"/>
                </a:lnTo>
                <a:lnTo>
                  <a:pt x="452" y="7"/>
                </a:lnTo>
                <a:lnTo>
                  <a:pt x="453" y="7"/>
                </a:lnTo>
                <a:lnTo>
                  <a:pt x="453" y="7"/>
                </a:lnTo>
                <a:lnTo>
                  <a:pt x="453" y="7"/>
                </a:lnTo>
                <a:lnTo>
                  <a:pt x="454" y="7"/>
                </a:lnTo>
                <a:lnTo>
                  <a:pt x="454" y="7"/>
                </a:lnTo>
                <a:lnTo>
                  <a:pt x="455" y="7"/>
                </a:lnTo>
                <a:lnTo>
                  <a:pt x="455" y="7"/>
                </a:lnTo>
                <a:lnTo>
                  <a:pt x="455" y="8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6" y="9"/>
                </a:lnTo>
                <a:lnTo>
                  <a:pt x="457" y="9"/>
                </a:lnTo>
                <a:lnTo>
                  <a:pt x="457" y="8"/>
                </a:lnTo>
                <a:lnTo>
                  <a:pt x="458" y="8"/>
                </a:lnTo>
                <a:lnTo>
                  <a:pt x="458" y="7"/>
                </a:lnTo>
                <a:lnTo>
                  <a:pt x="458" y="6"/>
                </a:lnTo>
                <a:lnTo>
                  <a:pt x="459" y="6"/>
                </a:lnTo>
                <a:lnTo>
                  <a:pt x="459" y="6"/>
                </a:lnTo>
                <a:lnTo>
                  <a:pt x="460" y="6"/>
                </a:lnTo>
                <a:lnTo>
                  <a:pt x="460" y="5"/>
                </a:lnTo>
                <a:lnTo>
                  <a:pt x="461" y="5"/>
                </a:lnTo>
                <a:lnTo>
                  <a:pt x="461" y="5"/>
                </a:lnTo>
                <a:lnTo>
                  <a:pt x="462" y="5"/>
                </a:lnTo>
                <a:lnTo>
                  <a:pt x="462" y="5"/>
                </a:lnTo>
                <a:lnTo>
                  <a:pt x="462" y="5"/>
                </a:lnTo>
                <a:lnTo>
                  <a:pt x="463" y="5"/>
                </a:lnTo>
                <a:lnTo>
                  <a:pt x="463" y="5"/>
                </a:lnTo>
                <a:lnTo>
                  <a:pt x="463" y="6"/>
                </a:lnTo>
                <a:lnTo>
                  <a:pt x="463" y="6"/>
                </a:lnTo>
                <a:lnTo>
                  <a:pt x="463" y="7"/>
                </a:lnTo>
                <a:lnTo>
                  <a:pt x="463" y="7"/>
                </a:lnTo>
                <a:lnTo>
                  <a:pt x="464" y="7"/>
                </a:lnTo>
                <a:lnTo>
                  <a:pt x="464" y="6"/>
                </a:lnTo>
                <a:lnTo>
                  <a:pt x="464" y="6"/>
                </a:lnTo>
                <a:lnTo>
                  <a:pt x="465" y="6"/>
                </a:lnTo>
                <a:lnTo>
                  <a:pt x="465" y="7"/>
                </a:lnTo>
                <a:lnTo>
                  <a:pt x="466" y="7"/>
                </a:lnTo>
                <a:lnTo>
                  <a:pt x="466" y="6"/>
                </a:lnTo>
                <a:lnTo>
                  <a:pt x="467" y="6"/>
                </a:lnTo>
                <a:lnTo>
                  <a:pt x="467" y="7"/>
                </a:lnTo>
                <a:lnTo>
                  <a:pt x="467" y="6"/>
                </a:lnTo>
                <a:lnTo>
                  <a:pt x="468" y="6"/>
                </a:lnTo>
                <a:lnTo>
                  <a:pt x="468" y="6"/>
                </a:lnTo>
                <a:lnTo>
                  <a:pt x="469" y="6"/>
                </a:lnTo>
                <a:lnTo>
                  <a:pt x="469" y="6"/>
                </a:lnTo>
                <a:lnTo>
                  <a:pt x="469" y="5"/>
                </a:lnTo>
                <a:lnTo>
                  <a:pt x="470" y="4"/>
                </a:lnTo>
                <a:lnTo>
                  <a:pt x="470" y="4"/>
                </a:lnTo>
                <a:lnTo>
                  <a:pt x="470" y="4"/>
                </a:lnTo>
                <a:lnTo>
                  <a:pt x="471" y="4"/>
                </a:lnTo>
                <a:lnTo>
                  <a:pt x="471" y="4"/>
                </a:lnTo>
                <a:lnTo>
                  <a:pt x="472" y="4"/>
                </a:lnTo>
                <a:lnTo>
                  <a:pt x="472" y="4"/>
                </a:lnTo>
                <a:lnTo>
                  <a:pt x="473" y="3"/>
                </a:lnTo>
                <a:lnTo>
                  <a:pt x="474" y="3"/>
                </a:lnTo>
                <a:lnTo>
                  <a:pt x="474" y="3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5" y="2"/>
                </a:lnTo>
                <a:lnTo>
                  <a:pt x="475" y="2"/>
                </a:lnTo>
                <a:lnTo>
                  <a:pt x="476" y="2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8" y="1"/>
                </a:lnTo>
                <a:lnTo>
                  <a:pt x="478" y="0"/>
                </a:lnTo>
                <a:lnTo>
                  <a:pt x="479" y="0"/>
                </a:lnTo>
                <a:lnTo>
                  <a:pt x="479" y="0"/>
                </a:lnTo>
                <a:lnTo>
                  <a:pt x="480" y="0"/>
                </a:lnTo>
                <a:lnTo>
                  <a:pt x="480" y="0"/>
                </a:lnTo>
                <a:lnTo>
                  <a:pt x="480" y="1"/>
                </a:lnTo>
                <a:lnTo>
                  <a:pt x="481" y="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3" name="Freeform 328">
            <a:extLst>
              <a:ext uri="{FF2B5EF4-FFF2-40B4-BE49-F238E27FC236}">
                <a16:creationId xmlns:a16="http://schemas.microsoft.com/office/drawing/2014/main" xmlns="" id="{7C470A92-07B4-43BE-8884-52C2A7774483}"/>
              </a:ext>
            </a:extLst>
          </p:cNvPr>
          <p:cNvSpPr>
            <a:spLocks noEditPoints="1"/>
          </p:cNvSpPr>
          <p:nvPr/>
        </p:nvSpPr>
        <p:spPr bwMode="auto">
          <a:xfrm>
            <a:off x="3774790" y="1546444"/>
            <a:ext cx="1433152" cy="1389071"/>
          </a:xfrm>
          <a:custGeom>
            <a:avLst/>
            <a:gdLst>
              <a:gd name="T0" fmla="*/ 1319 w 1333"/>
              <a:gd name="T1" fmla="*/ 376 h 1292"/>
              <a:gd name="T2" fmla="*/ 1310 w 1333"/>
              <a:gd name="T3" fmla="*/ 378 h 1292"/>
              <a:gd name="T4" fmla="*/ 1293 w 1333"/>
              <a:gd name="T5" fmla="*/ 376 h 1292"/>
              <a:gd name="T6" fmla="*/ 1288 w 1333"/>
              <a:gd name="T7" fmla="*/ 362 h 1292"/>
              <a:gd name="T8" fmla="*/ 1276 w 1333"/>
              <a:gd name="T9" fmla="*/ 357 h 1292"/>
              <a:gd name="T10" fmla="*/ 1259 w 1333"/>
              <a:gd name="T11" fmla="*/ 359 h 1292"/>
              <a:gd name="T12" fmla="*/ 1241 w 1333"/>
              <a:gd name="T13" fmla="*/ 346 h 1292"/>
              <a:gd name="T14" fmla="*/ 1228 w 1333"/>
              <a:gd name="T15" fmla="*/ 339 h 1292"/>
              <a:gd name="T16" fmla="*/ 1214 w 1333"/>
              <a:gd name="T17" fmla="*/ 335 h 1292"/>
              <a:gd name="T18" fmla="*/ 1177 w 1333"/>
              <a:gd name="T19" fmla="*/ 330 h 1292"/>
              <a:gd name="T20" fmla="*/ 1158 w 1333"/>
              <a:gd name="T21" fmla="*/ 334 h 1292"/>
              <a:gd name="T22" fmla="*/ 1142 w 1333"/>
              <a:gd name="T23" fmla="*/ 332 h 1292"/>
              <a:gd name="T24" fmla="*/ 1078 w 1333"/>
              <a:gd name="T25" fmla="*/ 295 h 1292"/>
              <a:gd name="T26" fmla="*/ 988 w 1333"/>
              <a:gd name="T27" fmla="*/ 265 h 1292"/>
              <a:gd name="T28" fmla="*/ 925 w 1333"/>
              <a:gd name="T29" fmla="*/ 236 h 1292"/>
              <a:gd name="T30" fmla="*/ 832 w 1333"/>
              <a:gd name="T31" fmla="*/ 261 h 1292"/>
              <a:gd name="T32" fmla="*/ 757 w 1333"/>
              <a:gd name="T33" fmla="*/ 342 h 1292"/>
              <a:gd name="T34" fmla="*/ 712 w 1333"/>
              <a:gd name="T35" fmla="*/ 397 h 1292"/>
              <a:gd name="T36" fmla="*/ 667 w 1333"/>
              <a:gd name="T37" fmla="*/ 357 h 1292"/>
              <a:gd name="T38" fmla="*/ 642 w 1333"/>
              <a:gd name="T39" fmla="*/ 300 h 1292"/>
              <a:gd name="T40" fmla="*/ 597 w 1333"/>
              <a:gd name="T41" fmla="*/ 228 h 1292"/>
              <a:gd name="T42" fmla="*/ 568 w 1333"/>
              <a:gd name="T43" fmla="*/ 165 h 1292"/>
              <a:gd name="T44" fmla="*/ 546 w 1333"/>
              <a:gd name="T45" fmla="*/ 126 h 1292"/>
              <a:gd name="T46" fmla="*/ 516 w 1333"/>
              <a:gd name="T47" fmla="*/ 117 h 1292"/>
              <a:gd name="T48" fmla="*/ 482 w 1333"/>
              <a:gd name="T49" fmla="*/ 93 h 1292"/>
              <a:gd name="T50" fmla="*/ 431 w 1333"/>
              <a:gd name="T51" fmla="*/ 83 h 1292"/>
              <a:gd name="T52" fmla="*/ 425 w 1333"/>
              <a:gd name="T53" fmla="*/ 35 h 1292"/>
              <a:gd name="T54" fmla="*/ 323 w 1333"/>
              <a:gd name="T55" fmla="*/ 14 h 1292"/>
              <a:gd name="T56" fmla="*/ 292 w 1333"/>
              <a:gd name="T57" fmla="*/ 26 h 1292"/>
              <a:gd name="T58" fmla="*/ 309 w 1333"/>
              <a:gd name="T59" fmla="*/ 67 h 1292"/>
              <a:gd name="T60" fmla="*/ 261 w 1333"/>
              <a:gd name="T61" fmla="*/ 69 h 1292"/>
              <a:gd name="T62" fmla="*/ 214 w 1333"/>
              <a:gd name="T63" fmla="*/ 73 h 1292"/>
              <a:gd name="T64" fmla="*/ 168 w 1333"/>
              <a:gd name="T65" fmla="*/ 64 h 1292"/>
              <a:gd name="T66" fmla="*/ 133 w 1333"/>
              <a:gd name="T67" fmla="*/ 94 h 1292"/>
              <a:gd name="T68" fmla="*/ 95 w 1333"/>
              <a:gd name="T69" fmla="*/ 105 h 1292"/>
              <a:gd name="T70" fmla="*/ 52 w 1333"/>
              <a:gd name="T71" fmla="*/ 112 h 1292"/>
              <a:gd name="T72" fmla="*/ 32 w 1333"/>
              <a:gd name="T73" fmla="*/ 138 h 1292"/>
              <a:gd name="T74" fmla="*/ 2 w 1333"/>
              <a:gd name="T75" fmla="*/ 293 h 1292"/>
              <a:gd name="T76" fmla="*/ 51 w 1333"/>
              <a:gd name="T77" fmla="*/ 377 h 1292"/>
              <a:gd name="T78" fmla="*/ 133 w 1333"/>
              <a:gd name="T79" fmla="*/ 433 h 1292"/>
              <a:gd name="T80" fmla="*/ 225 w 1333"/>
              <a:gd name="T81" fmla="*/ 480 h 1292"/>
              <a:gd name="T82" fmla="*/ 261 w 1333"/>
              <a:gd name="T83" fmla="*/ 506 h 1292"/>
              <a:gd name="T84" fmla="*/ 51 w 1333"/>
              <a:gd name="T85" fmla="*/ 991 h 1292"/>
              <a:gd name="T86" fmla="*/ 113 w 1333"/>
              <a:gd name="T87" fmla="*/ 1101 h 1292"/>
              <a:gd name="T88" fmla="*/ 142 w 1333"/>
              <a:gd name="T89" fmla="*/ 1179 h 1292"/>
              <a:gd name="T90" fmla="*/ 203 w 1333"/>
              <a:gd name="T91" fmla="*/ 1229 h 1292"/>
              <a:gd name="T92" fmla="*/ 908 w 1333"/>
              <a:gd name="T93" fmla="*/ 1279 h 1292"/>
              <a:gd name="T94" fmla="*/ 947 w 1333"/>
              <a:gd name="T95" fmla="*/ 1201 h 1292"/>
              <a:gd name="T96" fmla="*/ 1008 w 1333"/>
              <a:gd name="T97" fmla="*/ 1116 h 1292"/>
              <a:gd name="T98" fmla="*/ 1009 w 1333"/>
              <a:gd name="T99" fmla="*/ 1011 h 1292"/>
              <a:gd name="T100" fmla="*/ 1072 w 1333"/>
              <a:gd name="T101" fmla="*/ 938 h 1292"/>
              <a:gd name="T102" fmla="*/ 1104 w 1333"/>
              <a:gd name="T103" fmla="*/ 865 h 1292"/>
              <a:gd name="T104" fmla="*/ 1087 w 1333"/>
              <a:gd name="T105" fmla="*/ 798 h 1292"/>
              <a:gd name="T106" fmla="*/ 1182 w 1333"/>
              <a:gd name="T107" fmla="*/ 731 h 1292"/>
              <a:gd name="T108" fmla="*/ 1201 w 1333"/>
              <a:gd name="T109" fmla="*/ 698 h 1292"/>
              <a:gd name="T110" fmla="*/ 1223 w 1333"/>
              <a:gd name="T111" fmla="*/ 674 h 1292"/>
              <a:gd name="T112" fmla="*/ 1232 w 1333"/>
              <a:gd name="T113" fmla="*/ 646 h 1292"/>
              <a:gd name="T114" fmla="*/ 1244 w 1333"/>
              <a:gd name="T115" fmla="*/ 619 h 1292"/>
              <a:gd name="T116" fmla="*/ 1263 w 1333"/>
              <a:gd name="T117" fmla="*/ 599 h 1292"/>
              <a:gd name="T118" fmla="*/ 1275 w 1333"/>
              <a:gd name="T119" fmla="*/ 567 h 1292"/>
              <a:gd name="T120" fmla="*/ 1289 w 1333"/>
              <a:gd name="T121" fmla="*/ 536 h 1292"/>
              <a:gd name="T122" fmla="*/ 1311 w 1333"/>
              <a:gd name="T123" fmla="*/ 492 h 1292"/>
              <a:gd name="T124" fmla="*/ 1326 w 1333"/>
              <a:gd name="T125" fmla="*/ 437 h 1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3" h="1292">
                <a:moveTo>
                  <a:pt x="1333" y="376"/>
                </a:moveTo>
                <a:lnTo>
                  <a:pt x="1333" y="376"/>
                </a:lnTo>
                <a:lnTo>
                  <a:pt x="1332" y="376"/>
                </a:lnTo>
                <a:lnTo>
                  <a:pt x="1332" y="376"/>
                </a:lnTo>
                <a:lnTo>
                  <a:pt x="1331" y="376"/>
                </a:lnTo>
                <a:lnTo>
                  <a:pt x="1332" y="377"/>
                </a:lnTo>
                <a:lnTo>
                  <a:pt x="1331" y="377"/>
                </a:lnTo>
                <a:lnTo>
                  <a:pt x="1331" y="377"/>
                </a:lnTo>
                <a:lnTo>
                  <a:pt x="1331" y="378"/>
                </a:lnTo>
                <a:lnTo>
                  <a:pt x="1330" y="377"/>
                </a:lnTo>
                <a:lnTo>
                  <a:pt x="1329" y="378"/>
                </a:lnTo>
                <a:lnTo>
                  <a:pt x="1329" y="378"/>
                </a:lnTo>
                <a:lnTo>
                  <a:pt x="1328" y="379"/>
                </a:lnTo>
                <a:lnTo>
                  <a:pt x="1326" y="379"/>
                </a:lnTo>
                <a:lnTo>
                  <a:pt x="1326" y="380"/>
                </a:lnTo>
                <a:lnTo>
                  <a:pt x="1325" y="380"/>
                </a:lnTo>
                <a:lnTo>
                  <a:pt x="1325" y="381"/>
                </a:lnTo>
                <a:lnTo>
                  <a:pt x="1325" y="382"/>
                </a:lnTo>
                <a:lnTo>
                  <a:pt x="1325" y="382"/>
                </a:lnTo>
                <a:lnTo>
                  <a:pt x="1325" y="383"/>
                </a:lnTo>
                <a:lnTo>
                  <a:pt x="1325" y="383"/>
                </a:lnTo>
                <a:lnTo>
                  <a:pt x="1325" y="385"/>
                </a:lnTo>
                <a:lnTo>
                  <a:pt x="1325" y="385"/>
                </a:lnTo>
                <a:lnTo>
                  <a:pt x="1325" y="386"/>
                </a:lnTo>
                <a:lnTo>
                  <a:pt x="1326" y="386"/>
                </a:lnTo>
                <a:lnTo>
                  <a:pt x="1326" y="387"/>
                </a:lnTo>
                <a:lnTo>
                  <a:pt x="1325" y="386"/>
                </a:lnTo>
                <a:lnTo>
                  <a:pt x="1325" y="386"/>
                </a:lnTo>
                <a:lnTo>
                  <a:pt x="1325" y="385"/>
                </a:lnTo>
                <a:lnTo>
                  <a:pt x="1325" y="384"/>
                </a:lnTo>
                <a:lnTo>
                  <a:pt x="1324" y="383"/>
                </a:lnTo>
                <a:lnTo>
                  <a:pt x="1324" y="382"/>
                </a:lnTo>
                <a:lnTo>
                  <a:pt x="1324" y="382"/>
                </a:lnTo>
                <a:lnTo>
                  <a:pt x="1324" y="382"/>
                </a:lnTo>
                <a:lnTo>
                  <a:pt x="1324" y="382"/>
                </a:lnTo>
                <a:lnTo>
                  <a:pt x="1323" y="383"/>
                </a:lnTo>
                <a:lnTo>
                  <a:pt x="1323" y="384"/>
                </a:lnTo>
                <a:lnTo>
                  <a:pt x="1323" y="386"/>
                </a:lnTo>
                <a:lnTo>
                  <a:pt x="1322" y="386"/>
                </a:lnTo>
                <a:lnTo>
                  <a:pt x="1322" y="386"/>
                </a:lnTo>
                <a:lnTo>
                  <a:pt x="1322" y="387"/>
                </a:lnTo>
                <a:lnTo>
                  <a:pt x="1322" y="387"/>
                </a:lnTo>
                <a:lnTo>
                  <a:pt x="1322" y="387"/>
                </a:lnTo>
                <a:lnTo>
                  <a:pt x="1322" y="387"/>
                </a:lnTo>
                <a:lnTo>
                  <a:pt x="1322" y="387"/>
                </a:lnTo>
                <a:lnTo>
                  <a:pt x="1321" y="387"/>
                </a:lnTo>
                <a:lnTo>
                  <a:pt x="1320" y="387"/>
                </a:lnTo>
                <a:lnTo>
                  <a:pt x="1320" y="387"/>
                </a:lnTo>
                <a:lnTo>
                  <a:pt x="1320" y="387"/>
                </a:lnTo>
                <a:lnTo>
                  <a:pt x="1320" y="387"/>
                </a:lnTo>
                <a:lnTo>
                  <a:pt x="1320" y="387"/>
                </a:lnTo>
                <a:lnTo>
                  <a:pt x="1321" y="387"/>
                </a:lnTo>
                <a:lnTo>
                  <a:pt x="1321" y="386"/>
                </a:lnTo>
                <a:lnTo>
                  <a:pt x="1321" y="385"/>
                </a:lnTo>
                <a:lnTo>
                  <a:pt x="1322" y="385"/>
                </a:lnTo>
                <a:lnTo>
                  <a:pt x="1322" y="384"/>
                </a:lnTo>
                <a:lnTo>
                  <a:pt x="1322" y="384"/>
                </a:lnTo>
                <a:lnTo>
                  <a:pt x="1323" y="382"/>
                </a:lnTo>
                <a:lnTo>
                  <a:pt x="1323" y="381"/>
                </a:lnTo>
                <a:lnTo>
                  <a:pt x="1323" y="381"/>
                </a:lnTo>
                <a:lnTo>
                  <a:pt x="1324" y="380"/>
                </a:lnTo>
                <a:lnTo>
                  <a:pt x="1324" y="379"/>
                </a:lnTo>
                <a:lnTo>
                  <a:pt x="1324" y="378"/>
                </a:lnTo>
                <a:lnTo>
                  <a:pt x="1324" y="377"/>
                </a:lnTo>
                <a:lnTo>
                  <a:pt x="1324" y="377"/>
                </a:lnTo>
                <a:lnTo>
                  <a:pt x="1324" y="376"/>
                </a:lnTo>
                <a:lnTo>
                  <a:pt x="1324" y="376"/>
                </a:lnTo>
                <a:lnTo>
                  <a:pt x="1324" y="376"/>
                </a:lnTo>
                <a:lnTo>
                  <a:pt x="1324" y="375"/>
                </a:lnTo>
                <a:lnTo>
                  <a:pt x="1324" y="375"/>
                </a:lnTo>
                <a:lnTo>
                  <a:pt x="1324" y="374"/>
                </a:lnTo>
                <a:lnTo>
                  <a:pt x="1324" y="374"/>
                </a:lnTo>
                <a:lnTo>
                  <a:pt x="1324" y="373"/>
                </a:lnTo>
                <a:lnTo>
                  <a:pt x="1324" y="373"/>
                </a:lnTo>
                <a:lnTo>
                  <a:pt x="1323" y="373"/>
                </a:lnTo>
                <a:lnTo>
                  <a:pt x="1323" y="373"/>
                </a:lnTo>
                <a:lnTo>
                  <a:pt x="1322" y="374"/>
                </a:lnTo>
                <a:lnTo>
                  <a:pt x="1321" y="376"/>
                </a:lnTo>
                <a:lnTo>
                  <a:pt x="1321" y="376"/>
                </a:lnTo>
                <a:lnTo>
                  <a:pt x="1321" y="377"/>
                </a:lnTo>
                <a:lnTo>
                  <a:pt x="1321" y="378"/>
                </a:lnTo>
                <a:lnTo>
                  <a:pt x="1321" y="379"/>
                </a:lnTo>
                <a:lnTo>
                  <a:pt x="1321" y="380"/>
                </a:lnTo>
                <a:lnTo>
                  <a:pt x="1320" y="381"/>
                </a:lnTo>
                <a:lnTo>
                  <a:pt x="1319" y="382"/>
                </a:lnTo>
                <a:lnTo>
                  <a:pt x="1319" y="382"/>
                </a:lnTo>
                <a:lnTo>
                  <a:pt x="1318" y="383"/>
                </a:lnTo>
                <a:lnTo>
                  <a:pt x="1317" y="383"/>
                </a:lnTo>
                <a:lnTo>
                  <a:pt x="1317" y="384"/>
                </a:lnTo>
                <a:lnTo>
                  <a:pt x="1316" y="384"/>
                </a:lnTo>
                <a:lnTo>
                  <a:pt x="1316" y="385"/>
                </a:lnTo>
                <a:lnTo>
                  <a:pt x="1315" y="386"/>
                </a:lnTo>
                <a:lnTo>
                  <a:pt x="1315" y="387"/>
                </a:lnTo>
                <a:lnTo>
                  <a:pt x="1315" y="387"/>
                </a:lnTo>
                <a:lnTo>
                  <a:pt x="1315" y="387"/>
                </a:lnTo>
                <a:lnTo>
                  <a:pt x="1315" y="388"/>
                </a:lnTo>
                <a:lnTo>
                  <a:pt x="1314" y="388"/>
                </a:lnTo>
                <a:lnTo>
                  <a:pt x="1314" y="389"/>
                </a:lnTo>
                <a:lnTo>
                  <a:pt x="1313" y="390"/>
                </a:lnTo>
                <a:lnTo>
                  <a:pt x="1313" y="391"/>
                </a:lnTo>
                <a:lnTo>
                  <a:pt x="1313" y="391"/>
                </a:lnTo>
                <a:lnTo>
                  <a:pt x="1312" y="391"/>
                </a:lnTo>
                <a:lnTo>
                  <a:pt x="1312" y="391"/>
                </a:lnTo>
                <a:lnTo>
                  <a:pt x="1312" y="390"/>
                </a:lnTo>
                <a:lnTo>
                  <a:pt x="1312" y="389"/>
                </a:lnTo>
                <a:lnTo>
                  <a:pt x="1313" y="389"/>
                </a:lnTo>
                <a:lnTo>
                  <a:pt x="1313" y="388"/>
                </a:lnTo>
                <a:lnTo>
                  <a:pt x="1314" y="388"/>
                </a:lnTo>
                <a:lnTo>
                  <a:pt x="1314" y="387"/>
                </a:lnTo>
                <a:lnTo>
                  <a:pt x="1314" y="387"/>
                </a:lnTo>
                <a:lnTo>
                  <a:pt x="1314" y="387"/>
                </a:lnTo>
                <a:lnTo>
                  <a:pt x="1314" y="386"/>
                </a:lnTo>
                <a:lnTo>
                  <a:pt x="1314" y="386"/>
                </a:lnTo>
                <a:lnTo>
                  <a:pt x="1315" y="385"/>
                </a:lnTo>
                <a:lnTo>
                  <a:pt x="1316" y="382"/>
                </a:lnTo>
                <a:lnTo>
                  <a:pt x="1317" y="381"/>
                </a:lnTo>
                <a:lnTo>
                  <a:pt x="1318" y="380"/>
                </a:lnTo>
                <a:lnTo>
                  <a:pt x="1319" y="379"/>
                </a:lnTo>
                <a:lnTo>
                  <a:pt x="1319" y="379"/>
                </a:lnTo>
                <a:lnTo>
                  <a:pt x="1319" y="379"/>
                </a:lnTo>
                <a:lnTo>
                  <a:pt x="1319" y="378"/>
                </a:lnTo>
                <a:lnTo>
                  <a:pt x="1319" y="377"/>
                </a:lnTo>
                <a:lnTo>
                  <a:pt x="1319" y="377"/>
                </a:lnTo>
                <a:lnTo>
                  <a:pt x="1319" y="377"/>
                </a:lnTo>
                <a:lnTo>
                  <a:pt x="1319" y="376"/>
                </a:lnTo>
                <a:lnTo>
                  <a:pt x="1319" y="376"/>
                </a:lnTo>
                <a:lnTo>
                  <a:pt x="1318" y="376"/>
                </a:lnTo>
                <a:lnTo>
                  <a:pt x="1318" y="376"/>
                </a:lnTo>
                <a:lnTo>
                  <a:pt x="1318" y="376"/>
                </a:lnTo>
                <a:lnTo>
                  <a:pt x="1318" y="376"/>
                </a:lnTo>
                <a:lnTo>
                  <a:pt x="1318" y="376"/>
                </a:lnTo>
                <a:lnTo>
                  <a:pt x="1318" y="375"/>
                </a:lnTo>
                <a:lnTo>
                  <a:pt x="1318" y="375"/>
                </a:lnTo>
                <a:lnTo>
                  <a:pt x="1318" y="373"/>
                </a:lnTo>
                <a:lnTo>
                  <a:pt x="1318" y="373"/>
                </a:lnTo>
                <a:lnTo>
                  <a:pt x="1318" y="372"/>
                </a:lnTo>
                <a:lnTo>
                  <a:pt x="1319" y="372"/>
                </a:lnTo>
                <a:lnTo>
                  <a:pt x="1319" y="371"/>
                </a:lnTo>
                <a:lnTo>
                  <a:pt x="1318" y="372"/>
                </a:lnTo>
                <a:lnTo>
                  <a:pt x="1318" y="372"/>
                </a:lnTo>
                <a:lnTo>
                  <a:pt x="1318" y="373"/>
                </a:lnTo>
                <a:lnTo>
                  <a:pt x="1317" y="373"/>
                </a:lnTo>
                <a:lnTo>
                  <a:pt x="1316" y="373"/>
                </a:lnTo>
                <a:lnTo>
                  <a:pt x="1316" y="373"/>
                </a:lnTo>
                <a:lnTo>
                  <a:pt x="1315" y="374"/>
                </a:lnTo>
                <a:lnTo>
                  <a:pt x="1315" y="374"/>
                </a:lnTo>
                <a:lnTo>
                  <a:pt x="1314" y="374"/>
                </a:lnTo>
                <a:lnTo>
                  <a:pt x="1314" y="373"/>
                </a:lnTo>
                <a:lnTo>
                  <a:pt x="1315" y="373"/>
                </a:lnTo>
                <a:lnTo>
                  <a:pt x="1316" y="373"/>
                </a:lnTo>
                <a:lnTo>
                  <a:pt x="1316" y="373"/>
                </a:lnTo>
                <a:lnTo>
                  <a:pt x="1316" y="372"/>
                </a:lnTo>
                <a:lnTo>
                  <a:pt x="1317" y="372"/>
                </a:lnTo>
                <a:lnTo>
                  <a:pt x="1317" y="372"/>
                </a:lnTo>
                <a:lnTo>
                  <a:pt x="1318" y="371"/>
                </a:lnTo>
                <a:lnTo>
                  <a:pt x="1317" y="371"/>
                </a:lnTo>
                <a:lnTo>
                  <a:pt x="1317" y="370"/>
                </a:lnTo>
                <a:lnTo>
                  <a:pt x="1317" y="370"/>
                </a:lnTo>
                <a:lnTo>
                  <a:pt x="1318" y="371"/>
                </a:lnTo>
                <a:lnTo>
                  <a:pt x="1318" y="371"/>
                </a:lnTo>
                <a:lnTo>
                  <a:pt x="1319" y="371"/>
                </a:lnTo>
                <a:lnTo>
                  <a:pt x="1319" y="371"/>
                </a:lnTo>
                <a:lnTo>
                  <a:pt x="1319" y="370"/>
                </a:lnTo>
                <a:lnTo>
                  <a:pt x="1320" y="370"/>
                </a:lnTo>
                <a:lnTo>
                  <a:pt x="1320" y="370"/>
                </a:lnTo>
                <a:lnTo>
                  <a:pt x="1320" y="369"/>
                </a:lnTo>
                <a:lnTo>
                  <a:pt x="1320" y="369"/>
                </a:lnTo>
                <a:lnTo>
                  <a:pt x="1320" y="368"/>
                </a:lnTo>
                <a:lnTo>
                  <a:pt x="1319" y="368"/>
                </a:lnTo>
                <a:lnTo>
                  <a:pt x="1319" y="368"/>
                </a:lnTo>
                <a:lnTo>
                  <a:pt x="1318" y="368"/>
                </a:lnTo>
                <a:lnTo>
                  <a:pt x="1318" y="368"/>
                </a:lnTo>
                <a:lnTo>
                  <a:pt x="1318" y="368"/>
                </a:lnTo>
                <a:lnTo>
                  <a:pt x="1319" y="367"/>
                </a:lnTo>
                <a:lnTo>
                  <a:pt x="1319" y="367"/>
                </a:lnTo>
                <a:lnTo>
                  <a:pt x="1319" y="366"/>
                </a:lnTo>
                <a:lnTo>
                  <a:pt x="1320" y="366"/>
                </a:lnTo>
                <a:lnTo>
                  <a:pt x="1321" y="366"/>
                </a:lnTo>
                <a:lnTo>
                  <a:pt x="1321" y="367"/>
                </a:lnTo>
                <a:lnTo>
                  <a:pt x="1321" y="367"/>
                </a:lnTo>
                <a:lnTo>
                  <a:pt x="1321" y="366"/>
                </a:lnTo>
                <a:lnTo>
                  <a:pt x="1321" y="365"/>
                </a:lnTo>
                <a:lnTo>
                  <a:pt x="1321" y="364"/>
                </a:lnTo>
                <a:lnTo>
                  <a:pt x="1321" y="364"/>
                </a:lnTo>
                <a:lnTo>
                  <a:pt x="1321" y="363"/>
                </a:lnTo>
                <a:lnTo>
                  <a:pt x="1321" y="363"/>
                </a:lnTo>
                <a:lnTo>
                  <a:pt x="1321" y="362"/>
                </a:lnTo>
                <a:lnTo>
                  <a:pt x="1320" y="362"/>
                </a:lnTo>
                <a:lnTo>
                  <a:pt x="1319" y="362"/>
                </a:lnTo>
                <a:lnTo>
                  <a:pt x="1319" y="362"/>
                </a:lnTo>
                <a:lnTo>
                  <a:pt x="1319" y="363"/>
                </a:lnTo>
                <a:lnTo>
                  <a:pt x="1318" y="363"/>
                </a:lnTo>
                <a:lnTo>
                  <a:pt x="1318" y="364"/>
                </a:lnTo>
                <a:lnTo>
                  <a:pt x="1317" y="364"/>
                </a:lnTo>
                <a:lnTo>
                  <a:pt x="1317" y="364"/>
                </a:lnTo>
                <a:lnTo>
                  <a:pt x="1316" y="364"/>
                </a:lnTo>
                <a:lnTo>
                  <a:pt x="1315" y="364"/>
                </a:lnTo>
                <a:lnTo>
                  <a:pt x="1315" y="365"/>
                </a:lnTo>
                <a:lnTo>
                  <a:pt x="1315" y="365"/>
                </a:lnTo>
                <a:lnTo>
                  <a:pt x="1314" y="365"/>
                </a:lnTo>
                <a:lnTo>
                  <a:pt x="1314" y="365"/>
                </a:lnTo>
                <a:lnTo>
                  <a:pt x="1314" y="365"/>
                </a:lnTo>
                <a:lnTo>
                  <a:pt x="1313" y="365"/>
                </a:lnTo>
                <a:lnTo>
                  <a:pt x="1313" y="366"/>
                </a:lnTo>
                <a:lnTo>
                  <a:pt x="1313" y="366"/>
                </a:lnTo>
                <a:lnTo>
                  <a:pt x="1313" y="366"/>
                </a:lnTo>
                <a:lnTo>
                  <a:pt x="1314" y="366"/>
                </a:lnTo>
                <a:lnTo>
                  <a:pt x="1314" y="366"/>
                </a:lnTo>
                <a:lnTo>
                  <a:pt x="1314" y="366"/>
                </a:lnTo>
                <a:lnTo>
                  <a:pt x="1315" y="366"/>
                </a:lnTo>
                <a:lnTo>
                  <a:pt x="1315" y="366"/>
                </a:lnTo>
                <a:lnTo>
                  <a:pt x="1315" y="366"/>
                </a:lnTo>
                <a:lnTo>
                  <a:pt x="1314" y="366"/>
                </a:lnTo>
                <a:lnTo>
                  <a:pt x="1314" y="367"/>
                </a:lnTo>
                <a:lnTo>
                  <a:pt x="1314" y="367"/>
                </a:lnTo>
                <a:lnTo>
                  <a:pt x="1314" y="367"/>
                </a:lnTo>
                <a:lnTo>
                  <a:pt x="1314" y="368"/>
                </a:lnTo>
                <a:lnTo>
                  <a:pt x="1314" y="367"/>
                </a:lnTo>
                <a:lnTo>
                  <a:pt x="1314" y="367"/>
                </a:lnTo>
                <a:lnTo>
                  <a:pt x="1314" y="367"/>
                </a:lnTo>
                <a:lnTo>
                  <a:pt x="1313" y="367"/>
                </a:lnTo>
                <a:lnTo>
                  <a:pt x="1314" y="367"/>
                </a:lnTo>
                <a:lnTo>
                  <a:pt x="1313" y="367"/>
                </a:lnTo>
                <a:lnTo>
                  <a:pt x="1313" y="369"/>
                </a:lnTo>
                <a:lnTo>
                  <a:pt x="1312" y="369"/>
                </a:lnTo>
                <a:lnTo>
                  <a:pt x="1312" y="370"/>
                </a:lnTo>
                <a:lnTo>
                  <a:pt x="1312" y="371"/>
                </a:lnTo>
                <a:lnTo>
                  <a:pt x="1311" y="371"/>
                </a:lnTo>
                <a:lnTo>
                  <a:pt x="1311" y="371"/>
                </a:lnTo>
                <a:lnTo>
                  <a:pt x="1311" y="372"/>
                </a:lnTo>
                <a:lnTo>
                  <a:pt x="1312" y="372"/>
                </a:lnTo>
                <a:lnTo>
                  <a:pt x="1312" y="372"/>
                </a:lnTo>
                <a:lnTo>
                  <a:pt x="1313" y="372"/>
                </a:lnTo>
                <a:lnTo>
                  <a:pt x="1313" y="373"/>
                </a:lnTo>
                <a:lnTo>
                  <a:pt x="1312" y="373"/>
                </a:lnTo>
                <a:lnTo>
                  <a:pt x="1311" y="373"/>
                </a:lnTo>
                <a:lnTo>
                  <a:pt x="1311" y="374"/>
                </a:lnTo>
                <a:lnTo>
                  <a:pt x="1310" y="374"/>
                </a:lnTo>
                <a:lnTo>
                  <a:pt x="1310" y="373"/>
                </a:lnTo>
                <a:lnTo>
                  <a:pt x="1310" y="373"/>
                </a:lnTo>
                <a:lnTo>
                  <a:pt x="1310" y="373"/>
                </a:lnTo>
                <a:lnTo>
                  <a:pt x="1309" y="374"/>
                </a:lnTo>
                <a:lnTo>
                  <a:pt x="1309" y="375"/>
                </a:lnTo>
                <a:lnTo>
                  <a:pt x="1310" y="376"/>
                </a:lnTo>
                <a:lnTo>
                  <a:pt x="1310" y="376"/>
                </a:lnTo>
                <a:lnTo>
                  <a:pt x="1310" y="377"/>
                </a:lnTo>
                <a:lnTo>
                  <a:pt x="1310" y="377"/>
                </a:lnTo>
                <a:lnTo>
                  <a:pt x="1310" y="377"/>
                </a:lnTo>
                <a:lnTo>
                  <a:pt x="1311" y="378"/>
                </a:lnTo>
                <a:lnTo>
                  <a:pt x="1311" y="378"/>
                </a:lnTo>
                <a:lnTo>
                  <a:pt x="1311" y="378"/>
                </a:lnTo>
                <a:lnTo>
                  <a:pt x="1310" y="378"/>
                </a:lnTo>
                <a:lnTo>
                  <a:pt x="1310" y="379"/>
                </a:lnTo>
                <a:lnTo>
                  <a:pt x="1310" y="379"/>
                </a:lnTo>
                <a:lnTo>
                  <a:pt x="1310" y="379"/>
                </a:lnTo>
                <a:lnTo>
                  <a:pt x="1310" y="378"/>
                </a:lnTo>
                <a:lnTo>
                  <a:pt x="1310" y="378"/>
                </a:lnTo>
                <a:lnTo>
                  <a:pt x="1310" y="376"/>
                </a:lnTo>
                <a:lnTo>
                  <a:pt x="1310" y="376"/>
                </a:lnTo>
                <a:lnTo>
                  <a:pt x="1309" y="376"/>
                </a:lnTo>
                <a:lnTo>
                  <a:pt x="1309" y="376"/>
                </a:lnTo>
                <a:lnTo>
                  <a:pt x="1308" y="375"/>
                </a:lnTo>
                <a:lnTo>
                  <a:pt x="1308" y="376"/>
                </a:lnTo>
                <a:lnTo>
                  <a:pt x="1308" y="376"/>
                </a:lnTo>
                <a:lnTo>
                  <a:pt x="1308" y="377"/>
                </a:lnTo>
                <a:lnTo>
                  <a:pt x="1308" y="377"/>
                </a:lnTo>
                <a:lnTo>
                  <a:pt x="1307" y="378"/>
                </a:lnTo>
                <a:lnTo>
                  <a:pt x="1307" y="378"/>
                </a:lnTo>
                <a:lnTo>
                  <a:pt x="1307" y="379"/>
                </a:lnTo>
                <a:lnTo>
                  <a:pt x="1306" y="380"/>
                </a:lnTo>
                <a:lnTo>
                  <a:pt x="1306" y="381"/>
                </a:lnTo>
                <a:lnTo>
                  <a:pt x="1307" y="380"/>
                </a:lnTo>
                <a:lnTo>
                  <a:pt x="1307" y="381"/>
                </a:lnTo>
                <a:lnTo>
                  <a:pt x="1308" y="381"/>
                </a:lnTo>
                <a:lnTo>
                  <a:pt x="1308" y="381"/>
                </a:lnTo>
                <a:lnTo>
                  <a:pt x="1309" y="381"/>
                </a:lnTo>
                <a:lnTo>
                  <a:pt x="1309" y="381"/>
                </a:lnTo>
                <a:lnTo>
                  <a:pt x="1309" y="382"/>
                </a:lnTo>
                <a:lnTo>
                  <a:pt x="1309" y="382"/>
                </a:lnTo>
                <a:lnTo>
                  <a:pt x="1308" y="382"/>
                </a:lnTo>
                <a:lnTo>
                  <a:pt x="1308" y="381"/>
                </a:lnTo>
                <a:lnTo>
                  <a:pt x="1308" y="381"/>
                </a:lnTo>
                <a:lnTo>
                  <a:pt x="1307" y="381"/>
                </a:lnTo>
                <a:lnTo>
                  <a:pt x="1306" y="381"/>
                </a:lnTo>
                <a:lnTo>
                  <a:pt x="1306" y="381"/>
                </a:lnTo>
                <a:lnTo>
                  <a:pt x="1305" y="381"/>
                </a:lnTo>
                <a:lnTo>
                  <a:pt x="1305" y="381"/>
                </a:lnTo>
                <a:lnTo>
                  <a:pt x="1305" y="381"/>
                </a:lnTo>
                <a:lnTo>
                  <a:pt x="1304" y="381"/>
                </a:lnTo>
                <a:lnTo>
                  <a:pt x="1304" y="381"/>
                </a:lnTo>
                <a:lnTo>
                  <a:pt x="1305" y="380"/>
                </a:lnTo>
                <a:lnTo>
                  <a:pt x="1304" y="380"/>
                </a:lnTo>
                <a:lnTo>
                  <a:pt x="1305" y="379"/>
                </a:lnTo>
                <a:lnTo>
                  <a:pt x="1305" y="379"/>
                </a:lnTo>
                <a:lnTo>
                  <a:pt x="1306" y="378"/>
                </a:lnTo>
                <a:lnTo>
                  <a:pt x="1306" y="378"/>
                </a:lnTo>
                <a:lnTo>
                  <a:pt x="1306" y="377"/>
                </a:lnTo>
                <a:lnTo>
                  <a:pt x="1306" y="377"/>
                </a:lnTo>
                <a:lnTo>
                  <a:pt x="1306" y="376"/>
                </a:lnTo>
                <a:lnTo>
                  <a:pt x="1306" y="376"/>
                </a:lnTo>
                <a:lnTo>
                  <a:pt x="1305" y="375"/>
                </a:lnTo>
                <a:lnTo>
                  <a:pt x="1305" y="375"/>
                </a:lnTo>
                <a:lnTo>
                  <a:pt x="1305" y="374"/>
                </a:lnTo>
                <a:lnTo>
                  <a:pt x="1305" y="374"/>
                </a:lnTo>
                <a:lnTo>
                  <a:pt x="1305" y="373"/>
                </a:lnTo>
                <a:lnTo>
                  <a:pt x="1304" y="373"/>
                </a:lnTo>
                <a:lnTo>
                  <a:pt x="1304" y="373"/>
                </a:lnTo>
                <a:lnTo>
                  <a:pt x="1304" y="374"/>
                </a:lnTo>
                <a:lnTo>
                  <a:pt x="1303" y="374"/>
                </a:lnTo>
                <a:lnTo>
                  <a:pt x="1303" y="375"/>
                </a:lnTo>
                <a:lnTo>
                  <a:pt x="1302" y="376"/>
                </a:lnTo>
                <a:lnTo>
                  <a:pt x="1302" y="376"/>
                </a:lnTo>
                <a:lnTo>
                  <a:pt x="1302" y="376"/>
                </a:lnTo>
                <a:lnTo>
                  <a:pt x="1302" y="376"/>
                </a:lnTo>
                <a:lnTo>
                  <a:pt x="1301" y="376"/>
                </a:lnTo>
                <a:lnTo>
                  <a:pt x="1301" y="377"/>
                </a:lnTo>
                <a:lnTo>
                  <a:pt x="1302" y="377"/>
                </a:lnTo>
                <a:lnTo>
                  <a:pt x="1302" y="378"/>
                </a:lnTo>
                <a:lnTo>
                  <a:pt x="1302" y="379"/>
                </a:lnTo>
                <a:lnTo>
                  <a:pt x="1302" y="379"/>
                </a:lnTo>
                <a:lnTo>
                  <a:pt x="1301" y="378"/>
                </a:lnTo>
                <a:lnTo>
                  <a:pt x="1301" y="378"/>
                </a:lnTo>
                <a:lnTo>
                  <a:pt x="1301" y="378"/>
                </a:lnTo>
                <a:lnTo>
                  <a:pt x="1301" y="377"/>
                </a:lnTo>
                <a:lnTo>
                  <a:pt x="1301" y="377"/>
                </a:lnTo>
                <a:lnTo>
                  <a:pt x="1300" y="377"/>
                </a:lnTo>
                <a:lnTo>
                  <a:pt x="1300" y="376"/>
                </a:lnTo>
                <a:lnTo>
                  <a:pt x="1300" y="375"/>
                </a:lnTo>
                <a:lnTo>
                  <a:pt x="1300" y="374"/>
                </a:lnTo>
                <a:lnTo>
                  <a:pt x="1300" y="373"/>
                </a:lnTo>
                <a:lnTo>
                  <a:pt x="1300" y="372"/>
                </a:lnTo>
                <a:lnTo>
                  <a:pt x="1300" y="373"/>
                </a:lnTo>
                <a:lnTo>
                  <a:pt x="1299" y="373"/>
                </a:lnTo>
                <a:lnTo>
                  <a:pt x="1299" y="373"/>
                </a:lnTo>
                <a:lnTo>
                  <a:pt x="1298" y="373"/>
                </a:lnTo>
                <a:lnTo>
                  <a:pt x="1298" y="373"/>
                </a:lnTo>
                <a:lnTo>
                  <a:pt x="1298" y="373"/>
                </a:lnTo>
                <a:lnTo>
                  <a:pt x="1297" y="373"/>
                </a:lnTo>
                <a:lnTo>
                  <a:pt x="1297" y="374"/>
                </a:lnTo>
                <a:lnTo>
                  <a:pt x="1297" y="374"/>
                </a:lnTo>
                <a:lnTo>
                  <a:pt x="1297" y="375"/>
                </a:lnTo>
                <a:lnTo>
                  <a:pt x="1297" y="375"/>
                </a:lnTo>
                <a:lnTo>
                  <a:pt x="1298" y="375"/>
                </a:lnTo>
                <a:lnTo>
                  <a:pt x="1298" y="376"/>
                </a:lnTo>
                <a:lnTo>
                  <a:pt x="1298" y="376"/>
                </a:lnTo>
                <a:lnTo>
                  <a:pt x="1298" y="376"/>
                </a:lnTo>
                <a:lnTo>
                  <a:pt x="1298" y="377"/>
                </a:lnTo>
                <a:lnTo>
                  <a:pt x="1298" y="377"/>
                </a:lnTo>
                <a:lnTo>
                  <a:pt x="1298" y="377"/>
                </a:lnTo>
                <a:lnTo>
                  <a:pt x="1298" y="378"/>
                </a:lnTo>
                <a:lnTo>
                  <a:pt x="1298" y="378"/>
                </a:lnTo>
                <a:lnTo>
                  <a:pt x="1298" y="379"/>
                </a:lnTo>
                <a:lnTo>
                  <a:pt x="1298" y="379"/>
                </a:lnTo>
                <a:lnTo>
                  <a:pt x="1298" y="380"/>
                </a:lnTo>
                <a:lnTo>
                  <a:pt x="1298" y="379"/>
                </a:lnTo>
                <a:lnTo>
                  <a:pt x="1297" y="379"/>
                </a:lnTo>
                <a:lnTo>
                  <a:pt x="1296" y="379"/>
                </a:lnTo>
                <a:lnTo>
                  <a:pt x="1297" y="379"/>
                </a:lnTo>
                <a:lnTo>
                  <a:pt x="1297" y="380"/>
                </a:lnTo>
                <a:lnTo>
                  <a:pt x="1297" y="380"/>
                </a:lnTo>
                <a:lnTo>
                  <a:pt x="1296" y="380"/>
                </a:lnTo>
                <a:lnTo>
                  <a:pt x="1296" y="380"/>
                </a:lnTo>
                <a:lnTo>
                  <a:pt x="1296" y="379"/>
                </a:lnTo>
                <a:lnTo>
                  <a:pt x="1296" y="379"/>
                </a:lnTo>
                <a:lnTo>
                  <a:pt x="1297" y="378"/>
                </a:lnTo>
                <a:lnTo>
                  <a:pt x="1297" y="378"/>
                </a:lnTo>
                <a:lnTo>
                  <a:pt x="1298" y="378"/>
                </a:lnTo>
                <a:lnTo>
                  <a:pt x="1298" y="377"/>
                </a:lnTo>
                <a:lnTo>
                  <a:pt x="1298" y="377"/>
                </a:lnTo>
                <a:lnTo>
                  <a:pt x="1298" y="376"/>
                </a:lnTo>
                <a:lnTo>
                  <a:pt x="1298" y="376"/>
                </a:lnTo>
                <a:lnTo>
                  <a:pt x="1297" y="376"/>
                </a:lnTo>
                <a:lnTo>
                  <a:pt x="1296" y="375"/>
                </a:lnTo>
                <a:lnTo>
                  <a:pt x="1296" y="376"/>
                </a:lnTo>
                <a:lnTo>
                  <a:pt x="1295" y="376"/>
                </a:lnTo>
                <a:lnTo>
                  <a:pt x="1294" y="376"/>
                </a:lnTo>
                <a:lnTo>
                  <a:pt x="1294" y="376"/>
                </a:lnTo>
                <a:lnTo>
                  <a:pt x="1293" y="376"/>
                </a:lnTo>
                <a:lnTo>
                  <a:pt x="1293" y="376"/>
                </a:lnTo>
                <a:lnTo>
                  <a:pt x="1293" y="376"/>
                </a:lnTo>
                <a:lnTo>
                  <a:pt x="1294" y="376"/>
                </a:lnTo>
                <a:lnTo>
                  <a:pt x="1294" y="376"/>
                </a:lnTo>
                <a:lnTo>
                  <a:pt x="1294" y="377"/>
                </a:lnTo>
                <a:lnTo>
                  <a:pt x="1293" y="377"/>
                </a:lnTo>
                <a:lnTo>
                  <a:pt x="1293" y="377"/>
                </a:lnTo>
                <a:lnTo>
                  <a:pt x="1292" y="377"/>
                </a:lnTo>
                <a:lnTo>
                  <a:pt x="1292" y="377"/>
                </a:lnTo>
                <a:lnTo>
                  <a:pt x="1292" y="377"/>
                </a:lnTo>
                <a:lnTo>
                  <a:pt x="1292" y="378"/>
                </a:lnTo>
                <a:lnTo>
                  <a:pt x="1292" y="378"/>
                </a:lnTo>
                <a:lnTo>
                  <a:pt x="1292" y="379"/>
                </a:lnTo>
                <a:lnTo>
                  <a:pt x="1292" y="379"/>
                </a:lnTo>
                <a:lnTo>
                  <a:pt x="1292" y="378"/>
                </a:lnTo>
                <a:lnTo>
                  <a:pt x="1292" y="378"/>
                </a:lnTo>
                <a:lnTo>
                  <a:pt x="1291" y="378"/>
                </a:lnTo>
                <a:lnTo>
                  <a:pt x="1291" y="377"/>
                </a:lnTo>
                <a:lnTo>
                  <a:pt x="1291" y="377"/>
                </a:lnTo>
                <a:lnTo>
                  <a:pt x="1292" y="377"/>
                </a:lnTo>
                <a:lnTo>
                  <a:pt x="1292" y="376"/>
                </a:lnTo>
                <a:lnTo>
                  <a:pt x="1292" y="376"/>
                </a:lnTo>
                <a:lnTo>
                  <a:pt x="1292" y="376"/>
                </a:lnTo>
                <a:lnTo>
                  <a:pt x="1291" y="376"/>
                </a:lnTo>
                <a:lnTo>
                  <a:pt x="1291" y="376"/>
                </a:lnTo>
                <a:lnTo>
                  <a:pt x="1291" y="376"/>
                </a:lnTo>
                <a:lnTo>
                  <a:pt x="1291" y="375"/>
                </a:lnTo>
                <a:lnTo>
                  <a:pt x="1291" y="375"/>
                </a:lnTo>
                <a:lnTo>
                  <a:pt x="1291" y="375"/>
                </a:lnTo>
                <a:lnTo>
                  <a:pt x="1290" y="374"/>
                </a:lnTo>
                <a:lnTo>
                  <a:pt x="1290" y="374"/>
                </a:lnTo>
                <a:lnTo>
                  <a:pt x="1291" y="373"/>
                </a:lnTo>
                <a:lnTo>
                  <a:pt x="1291" y="374"/>
                </a:lnTo>
                <a:lnTo>
                  <a:pt x="1291" y="374"/>
                </a:lnTo>
                <a:lnTo>
                  <a:pt x="1292" y="374"/>
                </a:lnTo>
                <a:lnTo>
                  <a:pt x="1292" y="374"/>
                </a:lnTo>
                <a:lnTo>
                  <a:pt x="1292" y="374"/>
                </a:lnTo>
                <a:lnTo>
                  <a:pt x="1293" y="374"/>
                </a:lnTo>
                <a:lnTo>
                  <a:pt x="1293" y="373"/>
                </a:lnTo>
                <a:lnTo>
                  <a:pt x="1293" y="372"/>
                </a:lnTo>
                <a:lnTo>
                  <a:pt x="1293" y="372"/>
                </a:lnTo>
                <a:lnTo>
                  <a:pt x="1293" y="371"/>
                </a:lnTo>
                <a:lnTo>
                  <a:pt x="1292" y="370"/>
                </a:lnTo>
                <a:lnTo>
                  <a:pt x="1291" y="370"/>
                </a:lnTo>
                <a:lnTo>
                  <a:pt x="1290" y="370"/>
                </a:lnTo>
                <a:lnTo>
                  <a:pt x="1289" y="370"/>
                </a:lnTo>
                <a:lnTo>
                  <a:pt x="1289" y="371"/>
                </a:lnTo>
                <a:lnTo>
                  <a:pt x="1289" y="371"/>
                </a:lnTo>
                <a:lnTo>
                  <a:pt x="1289" y="370"/>
                </a:lnTo>
                <a:lnTo>
                  <a:pt x="1290" y="370"/>
                </a:lnTo>
                <a:lnTo>
                  <a:pt x="1289" y="369"/>
                </a:lnTo>
                <a:lnTo>
                  <a:pt x="1290" y="369"/>
                </a:lnTo>
                <a:lnTo>
                  <a:pt x="1291" y="369"/>
                </a:lnTo>
                <a:lnTo>
                  <a:pt x="1291" y="369"/>
                </a:lnTo>
                <a:lnTo>
                  <a:pt x="1292" y="369"/>
                </a:lnTo>
                <a:lnTo>
                  <a:pt x="1291" y="368"/>
                </a:lnTo>
                <a:lnTo>
                  <a:pt x="1291" y="368"/>
                </a:lnTo>
                <a:lnTo>
                  <a:pt x="1291" y="367"/>
                </a:lnTo>
                <a:lnTo>
                  <a:pt x="1291" y="368"/>
                </a:lnTo>
                <a:lnTo>
                  <a:pt x="1292" y="368"/>
                </a:lnTo>
                <a:lnTo>
                  <a:pt x="1292" y="368"/>
                </a:lnTo>
                <a:lnTo>
                  <a:pt x="1293" y="367"/>
                </a:lnTo>
                <a:lnTo>
                  <a:pt x="1292" y="367"/>
                </a:lnTo>
                <a:lnTo>
                  <a:pt x="1292" y="367"/>
                </a:lnTo>
                <a:lnTo>
                  <a:pt x="1292" y="367"/>
                </a:lnTo>
                <a:lnTo>
                  <a:pt x="1292" y="366"/>
                </a:lnTo>
                <a:lnTo>
                  <a:pt x="1291" y="367"/>
                </a:lnTo>
                <a:lnTo>
                  <a:pt x="1291" y="367"/>
                </a:lnTo>
                <a:lnTo>
                  <a:pt x="1290" y="366"/>
                </a:lnTo>
                <a:lnTo>
                  <a:pt x="1291" y="366"/>
                </a:lnTo>
                <a:lnTo>
                  <a:pt x="1291" y="366"/>
                </a:lnTo>
                <a:lnTo>
                  <a:pt x="1291" y="365"/>
                </a:lnTo>
                <a:lnTo>
                  <a:pt x="1292" y="365"/>
                </a:lnTo>
                <a:lnTo>
                  <a:pt x="1292" y="365"/>
                </a:lnTo>
                <a:lnTo>
                  <a:pt x="1292" y="365"/>
                </a:lnTo>
                <a:lnTo>
                  <a:pt x="1292" y="365"/>
                </a:lnTo>
                <a:lnTo>
                  <a:pt x="1292" y="365"/>
                </a:lnTo>
                <a:lnTo>
                  <a:pt x="1293" y="365"/>
                </a:lnTo>
                <a:lnTo>
                  <a:pt x="1293" y="364"/>
                </a:lnTo>
                <a:lnTo>
                  <a:pt x="1293" y="364"/>
                </a:lnTo>
                <a:lnTo>
                  <a:pt x="1294" y="363"/>
                </a:lnTo>
                <a:lnTo>
                  <a:pt x="1294" y="363"/>
                </a:lnTo>
                <a:lnTo>
                  <a:pt x="1294" y="364"/>
                </a:lnTo>
                <a:lnTo>
                  <a:pt x="1294" y="364"/>
                </a:lnTo>
                <a:lnTo>
                  <a:pt x="1294" y="364"/>
                </a:lnTo>
                <a:lnTo>
                  <a:pt x="1295" y="364"/>
                </a:lnTo>
                <a:lnTo>
                  <a:pt x="1295" y="364"/>
                </a:lnTo>
                <a:lnTo>
                  <a:pt x="1296" y="363"/>
                </a:lnTo>
                <a:lnTo>
                  <a:pt x="1296" y="363"/>
                </a:lnTo>
                <a:lnTo>
                  <a:pt x="1297" y="363"/>
                </a:lnTo>
                <a:lnTo>
                  <a:pt x="1297" y="362"/>
                </a:lnTo>
                <a:lnTo>
                  <a:pt x="1297" y="362"/>
                </a:lnTo>
                <a:lnTo>
                  <a:pt x="1297" y="362"/>
                </a:lnTo>
                <a:lnTo>
                  <a:pt x="1297" y="361"/>
                </a:lnTo>
                <a:lnTo>
                  <a:pt x="1297" y="361"/>
                </a:lnTo>
                <a:lnTo>
                  <a:pt x="1297" y="360"/>
                </a:lnTo>
                <a:lnTo>
                  <a:pt x="1297" y="360"/>
                </a:lnTo>
                <a:lnTo>
                  <a:pt x="1297" y="359"/>
                </a:lnTo>
                <a:lnTo>
                  <a:pt x="1296" y="359"/>
                </a:lnTo>
                <a:lnTo>
                  <a:pt x="1296" y="359"/>
                </a:lnTo>
                <a:lnTo>
                  <a:pt x="1295" y="359"/>
                </a:lnTo>
                <a:lnTo>
                  <a:pt x="1295" y="359"/>
                </a:lnTo>
                <a:lnTo>
                  <a:pt x="1294" y="359"/>
                </a:lnTo>
                <a:lnTo>
                  <a:pt x="1294" y="359"/>
                </a:lnTo>
                <a:lnTo>
                  <a:pt x="1295" y="360"/>
                </a:lnTo>
                <a:lnTo>
                  <a:pt x="1295" y="360"/>
                </a:lnTo>
                <a:lnTo>
                  <a:pt x="1294" y="360"/>
                </a:lnTo>
                <a:lnTo>
                  <a:pt x="1294" y="361"/>
                </a:lnTo>
                <a:lnTo>
                  <a:pt x="1294" y="361"/>
                </a:lnTo>
                <a:lnTo>
                  <a:pt x="1293" y="361"/>
                </a:lnTo>
                <a:lnTo>
                  <a:pt x="1293" y="362"/>
                </a:lnTo>
                <a:lnTo>
                  <a:pt x="1293" y="362"/>
                </a:lnTo>
                <a:lnTo>
                  <a:pt x="1292" y="363"/>
                </a:lnTo>
                <a:lnTo>
                  <a:pt x="1292" y="362"/>
                </a:lnTo>
                <a:lnTo>
                  <a:pt x="1292" y="362"/>
                </a:lnTo>
                <a:lnTo>
                  <a:pt x="1291" y="361"/>
                </a:lnTo>
                <a:lnTo>
                  <a:pt x="1291" y="361"/>
                </a:lnTo>
                <a:lnTo>
                  <a:pt x="1290" y="360"/>
                </a:lnTo>
                <a:lnTo>
                  <a:pt x="1290" y="361"/>
                </a:lnTo>
                <a:lnTo>
                  <a:pt x="1290" y="361"/>
                </a:lnTo>
                <a:lnTo>
                  <a:pt x="1289" y="361"/>
                </a:lnTo>
                <a:lnTo>
                  <a:pt x="1289" y="361"/>
                </a:lnTo>
                <a:lnTo>
                  <a:pt x="1288" y="361"/>
                </a:lnTo>
                <a:lnTo>
                  <a:pt x="1287" y="362"/>
                </a:lnTo>
                <a:lnTo>
                  <a:pt x="1287" y="362"/>
                </a:lnTo>
                <a:lnTo>
                  <a:pt x="1288" y="362"/>
                </a:lnTo>
                <a:lnTo>
                  <a:pt x="1288" y="363"/>
                </a:lnTo>
                <a:lnTo>
                  <a:pt x="1288" y="363"/>
                </a:lnTo>
                <a:lnTo>
                  <a:pt x="1287" y="363"/>
                </a:lnTo>
                <a:lnTo>
                  <a:pt x="1287" y="364"/>
                </a:lnTo>
                <a:lnTo>
                  <a:pt x="1287" y="364"/>
                </a:lnTo>
                <a:lnTo>
                  <a:pt x="1287" y="365"/>
                </a:lnTo>
                <a:lnTo>
                  <a:pt x="1287" y="365"/>
                </a:lnTo>
                <a:lnTo>
                  <a:pt x="1287" y="365"/>
                </a:lnTo>
                <a:lnTo>
                  <a:pt x="1286" y="365"/>
                </a:lnTo>
                <a:lnTo>
                  <a:pt x="1286" y="366"/>
                </a:lnTo>
                <a:lnTo>
                  <a:pt x="1286" y="366"/>
                </a:lnTo>
                <a:lnTo>
                  <a:pt x="1286" y="367"/>
                </a:lnTo>
                <a:lnTo>
                  <a:pt x="1286" y="367"/>
                </a:lnTo>
                <a:lnTo>
                  <a:pt x="1286" y="367"/>
                </a:lnTo>
                <a:lnTo>
                  <a:pt x="1287" y="367"/>
                </a:lnTo>
                <a:lnTo>
                  <a:pt x="1287" y="368"/>
                </a:lnTo>
                <a:lnTo>
                  <a:pt x="1287" y="368"/>
                </a:lnTo>
                <a:lnTo>
                  <a:pt x="1286" y="368"/>
                </a:lnTo>
                <a:lnTo>
                  <a:pt x="1286" y="369"/>
                </a:lnTo>
                <a:lnTo>
                  <a:pt x="1285" y="370"/>
                </a:lnTo>
                <a:lnTo>
                  <a:pt x="1285" y="371"/>
                </a:lnTo>
                <a:lnTo>
                  <a:pt x="1285" y="371"/>
                </a:lnTo>
                <a:lnTo>
                  <a:pt x="1284" y="371"/>
                </a:lnTo>
                <a:lnTo>
                  <a:pt x="1285" y="371"/>
                </a:lnTo>
                <a:lnTo>
                  <a:pt x="1284" y="370"/>
                </a:lnTo>
                <a:lnTo>
                  <a:pt x="1284" y="369"/>
                </a:lnTo>
                <a:lnTo>
                  <a:pt x="1284" y="369"/>
                </a:lnTo>
                <a:lnTo>
                  <a:pt x="1284" y="367"/>
                </a:lnTo>
                <a:lnTo>
                  <a:pt x="1284" y="367"/>
                </a:lnTo>
                <a:lnTo>
                  <a:pt x="1284" y="367"/>
                </a:lnTo>
                <a:lnTo>
                  <a:pt x="1284" y="366"/>
                </a:lnTo>
                <a:lnTo>
                  <a:pt x="1284" y="366"/>
                </a:lnTo>
                <a:lnTo>
                  <a:pt x="1284" y="365"/>
                </a:lnTo>
                <a:lnTo>
                  <a:pt x="1284" y="365"/>
                </a:lnTo>
                <a:lnTo>
                  <a:pt x="1284" y="364"/>
                </a:lnTo>
                <a:lnTo>
                  <a:pt x="1284" y="364"/>
                </a:lnTo>
                <a:lnTo>
                  <a:pt x="1283" y="364"/>
                </a:lnTo>
                <a:lnTo>
                  <a:pt x="1283" y="364"/>
                </a:lnTo>
                <a:lnTo>
                  <a:pt x="1283" y="365"/>
                </a:lnTo>
                <a:lnTo>
                  <a:pt x="1283" y="365"/>
                </a:lnTo>
                <a:lnTo>
                  <a:pt x="1283" y="366"/>
                </a:lnTo>
                <a:lnTo>
                  <a:pt x="1283" y="367"/>
                </a:lnTo>
                <a:lnTo>
                  <a:pt x="1283" y="367"/>
                </a:lnTo>
                <a:lnTo>
                  <a:pt x="1282" y="367"/>
                </a:lnTo>
                <a:lnTo>
                  <a:pt x="1282" y="367"/>
                </a:lnTo>
                <a:lnTo>
                  <a:pt x="1282" y="368"/>
                </a:lnTo>
                <a:lnTo>
                  <a:pt x="1282" y="368"/>
                </a:lnTo>
                <a:lnTo>
                  <a:pt x="1282" y="368"/>
                </a:lnTo>
                <a:lnTo>
                  <a:pt x="1281" y="369"/>
                </a:lnTo>
                <a:lnTo>
                  <a:pt x="1281" y="369"/>
                </a:lnTo>
                <a:lnTo>
                  <a:pt x="1281" y="370"/>
                </a:lnTo>
                <a:lnTo>
                  <a:pt x="1281" y="370"/>
                </a:lnTo>
                <a:lnTo>
                  <a:pt x="1281" y="371"/>
                </a:lnTo>
                <a:lnTo>
                  <a:pt x="1280" y="371"/>
                </a:lnTo>
                <a:lnTo>
                  <a:pt x="1280" y="371"/>
                </a:lnTo>
                <a:lnTo>
                  <a:pt x="1279" y="371"/>
                </a:lnTo>
                <a:lnTo>
                  <a:pt x="1279" y="371"/>
                </a:lnTo>
                <a:lnTo>
                  <a:pt x="1279" y="370"/>
                </a:lnTo>
                <a:lnTo>
                  <a:pt x="1278" y="370"/>
                </a:lnTo>
                <a:lnTo>
                  <a:pt x="1278" y="369"/>
                </a:lnTo>
                <a:lnTo>
                  <a:pt x="1278" y="369"/>
                </a:lnTo>
                <a:lnTo>
                  <a:pt x="1278" y="368"/>
                </a:lnTo>
                <a:lnTo>
                  <a:pt x="1278" y="369"/>
                </a:lnTo>
                <a:lnTo>
                  <a:pt x="1277" y="369"/>
                </a:lnTo>
                <a:lnTo>
                  <a:pt x="1277" y="368"/>
                </a:lnTo>
                <a:lnTo>
                  <a:pt x="1276" y="369"/>
                </a:lnTo>
                <a:lnTo>
                  <a:pt x="1275" y="369"/>
                </a:lnTo>
                <a:lnTo>
                  <a:pt x="1275" y="370"/>
                </a:lnTo>
                <a:lnTo>
                  <a:pt x="1274" y="370"/>
                </a:lnTo>
                <a:lnTo>
                  <a:pt x="1274" y="370"/>
                </a:lnTo>
                <a:lnTo>
                  <a:pt x="1274" y="370"/>
                </a:lnTo>
                <a:lnTo>
                  <a:pt x="1273" y="370"/>
                </a:lnTo>
                <a:lnTo>
                  <a:pt x="1273" y="370"/>
                </a:lnTo>
                <a:lnTo>
                  <a:pt x="1273" y="369"/>
                </a:lnTo>
                <a:lnTo>
                  <a:pt x="1273" y="370"/>
                </a:lnTo>
                <a:lnTo>
                  <a:pt x="1272" y="370"/>
                </a:lnTo>
                <a:lnTo>
                  <a:pt x="1271" y="370"/>
                </a:lnTo>
                <a:lnTo>
                  <a:pt x="1271" y="371"/>
                </a:lnTo>
                <a:lnTo>
                  <a:pt x="1271" y="371"/>
                </a:lnTo>
                <a:lnTo>
                  <a:pt x="1269" y="370"/>
                </a:lnTo>
                <a:lnTo>
                  <a:pt x="1269" y="369"/>
                </a:lnTo>
                <a:lnTo>
                  <a:pt x="1270" y="368"/>
                </a:lnTo>
                <a:lnTo>
                  <a:pt x="1270" y="369"/>
                </a:lnTo>
                <a:lnTo>
                  <a:pt x="1271" y="369"/>
                </a:lnTo>
                <a:lnTo>
                  <a:pt x="1271" y="368"/>
                </a:lnTo>
                <a:lnTo>
                  <a:pt x="1272" y="368"/>
                </a:lnTo>
                <a:lnTo>
                  <a:pt x="1272" y="368"/>
                </a:lnTo>
                <a:lnTo>
                  <a:pt x="1272" y="368"/>
                </a:lnTo>
                <a:lnTo>
                  <a:pt x="1272" y="367"/>
                </a:lnTo>
                <a:lnTo>
                  <a:pt x="1273" y="367"/>
                </a:lnTo>
                <a:lnTo>
                  <a:pt x="1273" y="367"/>
                </a:lnTo>
                <a:lnTo>
                  <a:pt x="1273" y="367"/>
                </a:lnTo>
                <a:lnTo>
                  <a:pt x="1274" y="367"/>
                </a:lnTo>
                <a:lnTo>
                  <a:pt x="1275" y="367"/>
                </a:lnTo>
                <a:lnTo>
                  <a:pt x="1275" y="366"/>
                </a:lnTo>
                <a:lnTo>
                  <a:pt x="1275" y="366"/>
                </a:lnTo>
                <a:lnTo>
                  <a:pt x="1275" y="365"/>
                </a:lnTo>
                <a:lnTo>
                  <a:pt x="1275" y="365"/>
                </a:lnTo>
                <a:lnTo>
                  <a:pt x="1275" y="365"/>
                </a:lnTo>
                <a:lnTo>
                  <a:pt x="1275" y="365"/>
                </a:lnTo>
                <a:lnTo>
                  <a:pt x="1274" y="364"/>
                </a:lnTo>
                <a:lnTo>
                  <a:pt x="1273" y="364"/>
                </a:lnTo>
                <a:lnTo>
                  <a:pt x="1273" y="363"/>
                </a:lnTo>
                <a:lnTo>
                  <a:pt x="1273" y="363"/>
                </a:lnTo>
                <a:lnTo>
                  <a:pt x="1273" y="363"/>
                </a:lnTo>
                <a:lnTo>
                  <a:pt x="1274" y="362"/>
                </a:lnTo>
                <a:lnTo>
                  <a:pt x="1274" y="362"/>
                </a:lnTo>
                <a:lnTo>
                  <a:pt x="1275" y="362"/>
                </a:lnTo>
                <a:lnTo>
                  <a:pt x="1275" y="362"/>
                </a:lnTo>
                <a:lnTo>
                  <a:pt x="1274" y="361"/>
                </a:lnTo>
                <a:lnTo>
                  <a:pt x="1274" y="361"/>
                </a:lnTo>
                <a:lnTo>
                  <a:pt x="1274" y="360"/>
                </a:lnTo>
                <a:lnTo>
                  <a:pt x="1274" y="360"/>
                </a:lnTo>
                <a:lnTo>
                  <a:pt x="1274" y="360"/>
                </a:lnTo>
                <a:lnTo>
                  <a:pt x="1274" y="360"/>
                </a:lnTo>
                <a:lnTo>
                  <a:pt x="1275" y="360"/>
                </a:lnTo>
                <a:lnTo>
                  <a:pt x="1275" y="361"/>
                </a:lnTo>
                <a:lnTo>
                  <a:pt x="1275" y="360"/>
                </a:lnTo>
                <a:lnTo>
                  <a:pt x="1275" y="360"/>
                </a:lnTo>
                <a:lnTo>
                  <a:pt x="1275" y="359"/>
                </a:lnTo>
                <a:lnTo>
                  <a:pt x="1276" y="359"/>
                </a:lnTo>
                <a:lnTo>
                  <a:pt x="1275" y="358"/>
                </a:lnTo>
                <a:lnTo>
                  <a:pt x="1275" y="358"/>
                </a:lnTo>
                <a:lnTo>
                  <a:pt x="1275" y="357"/>
                </a:lnTo>
                <a:lnTo>
                  <a:pt x="1275" y="357"/>
                </a:lnTo>
                <a:lnTo>
                  <a:pt x="1276" y="357"/>
                </a:lnTo>
                <a:lnTo>
                  <a:pt x="1276" y="358"/>
                </a:lnTo>
                <a:lnTo>
                  <a:pt x="1276" y="358"/>
                </a:lnTo>
                <a:lnTo>
                  <a:pt x="1277" y="358"/>
                </a:lnTo>
                <a:lnTo>
                  <a:pt x="1277" y="358"/>
                </a:lnTo>
                <a:lnTo>
                  <a:pt x="1277" y="357"/>
                </a:lnTo>
                <a:lnTo>
                  <a:pt x="1277" y="357"/>
                </a:lnTo>
                <a:lnTo>
                  <a:pt x="1277" y="357"/>
                </a:lnTo>
                <a:lnTo>
                  <a:pt x="1277" y="356"/>
                </a:lnTo>
                <a:lnTo>
                  <a:pt x="1276" y="356"/>
                </a:lnTo>
                <a:lnTo>
                  <a:pt x="1276" y="355"/>
                </a:lnTo>
                <a:lnTo>
                  <a:pt x="1276" y="354"/>
                </a:lnTo>
                <a:lnTo>
                  <a:pt x="1275" y="354"/>
                </a:lnTo>
                <a:lnTo>
                  <a:pt x="1275" y="354"/>
                </a:lnTo>
                <a:lnTo>
                  <a:pt x="1274" y="354"/>
                </a:lnTo>
                <a:lnTo>
                  <a:pt x="1274" y="353"/>
                </a:lnTo>
                <a:lnTo>
                  <a:pt x="1274" y="353"/>
                </a:lnTo>
                <a:lnTo>
                  <a:pt x="1273" y="353"/>
                </a:lnTo>
                <a:lnTo>
                  <a:pt x="1274" y="353"/>
                </a:lnTo>
                <a:lnTo>
                  <a:pt x="1274" y="352"/>
                </a:lnTo>
                <a:lnTo>
                  <a:pt x="1274" y="352"/>
                </a:lnTo>
                <a:lnTo>
                  <a:pt x="1274" y="351"/>
                </a:lnTo>
                <a:lnTo>
                  <a:pt x="1273" y="351"/>
                </a:lnTo>
                <a:lnTo>
                  <a:pt x="1273" y="351"/>
                </a:lnTo>
                <a:lnTo>
                  <a:pt x="1272" y="351"/>
                </a:lnTo>
                <a:lnTo>
                  <a:pt x="1272" y="352"/>
                </a:lnTo>
                <a:lnTo>
                  <a:pt x="1271" y="352"/>
                </a:lnTo>
                <a:lnTo>
                  <a:pt x="1271" y="353"/>
                </a:lnTo>
                <a:lnTo>
                  <a:pt x="1272" y="353"/>
                </a:lnTo>
                <a:lnTo>
                  <a:pt x="1272" y="353"/>
                </a:lnTo>
                <a:lnTo>
                  <a:pt x="1272" y="354"/>
                </a:lnTo>
                <a:lnTo>
                  <a:pt x="1272" y="354"/>
                </a:lnTo>
                <a:lnTo>
                  <a:pt x="1272" y="354"/>
                </a:lnTo>
                <a:lnTo>
                  <a:pt x="1271" y="354"/>
                </a:lnTo>
                <a:lnTo>
                  <a:pt x="1271" y="354"/>
                </a:lnTo>
                <a:lnTo>
                  <a:pt x="1271" y="353"/>
                </a:lnTo>
                <a:lnTo>
                  <a:pt x="1270" y="353"/>
                </a:lnTo>
                <a:lnTo>
                  <a:pt x="1270" y="353"/>
                </a:lnTo>
                <a:lnTo>
                  <a:pt x="1269" y="354"/>
                </a:lnTo>
                <a:lnTo>
                  <a:pt x="1269" y="355"/>
                </a:lnTo>
                <a:lnTo>
                  <a:pt x="1269" y="355"/>
                </a:lnTo>
                <a:lnTo>
                  <a:pt x="1270" y="355"/>
                </a:lnTo>
                <a:lnTo>
                  <a:pt x="1270" y="356"/>
                </a:lnTo>
                <a:lnTo>
                  <a:pt x="1270" y="357"/>
                </a:lnTo>
                <a:lnTo>
                  <a:pt x="1270" y="357"/>
                </a:lnTo>
                <a:lnTo>
                  <a:pt x="1270" y="357"/>
                </a:lnTo>
                <a:lnTo>
                  <a:pt x="1271" y="357"/>
                </a:lnTo>
                <a:lnTo>
                  <a:pt x="1272" y="357"/>
                </a:lnTo>
                <a:lnTo>
                  <a:pt x="1272" y="358"/>
                </a:lnTo>
                <a:lnTo>
                  <a:pt x="1272" y="358"/>
                </a:lnTo>
                <a:lnTo>
                  <a:pt x="1272" y="359"/>
                </a:lnTo>
                <a:lnTo>
                  <a:pt x="1271" y="358"/>
                </a:lnTo>
                <a:lnTo>
                  <a:pt x="1271" y="358"/>
                </a:lnTo>
                <a:lnTo>
                  <a:pt x="1271" y="358"/>
                </a:lnTo>
                <a:lnTo>
                  <a:pt x="1271" y="359"/>
                </a:lnTo>
                <a:lnTo>
                  <a:pt x="1270" y="359"/>
                </a:lnTo>
                <a:lnTo>
                  <a:pt x="1270" y="358"/>
                </a:lnTo>
                <a:lnTo>
                  <a:pt x="1269" y="358"/>
                </a:lnTo>
                <a:lnTo>
                  <a:pt x="1269" y="357"/>
                </a:lnTo>
                <a:lnTo>
                  <a:pt x="1268" y="356"/>
                </a:lnTo>
                <a:lnTo>
                  <a:pt x="1268" y="356"/>
                </a:lnTo>
                <a:lnTo>
                  <a:pt x="1268" y="355"/>
                </a:lnTo>
                <a:lnTo>
                  <a:pt x="1267" y="355"/>
                </a:lnTo>
                <a:lnTo>
                  <a:pt x="1266" y="355"/>
                </a:lnTo>
                <a:lnTo>
                  <a:pt x="1266" y="356"/>
                </a:lnTo>
                <a:lnTo>
                  <a:pt x="1265" y="356"/>
                </a:lnTo>
                <a:lnTo>
                  <a:pt x="1266" y="356"/>
                </a:lnTo>
                <a:lnTo>
                  <a:pt x="1265" y="357"/>
                </a:lnTo>
                <a:lnTo>
                  <a:pt x="1265" y="357"/>
                </a:lnTo>
                <a:lnTo>
                  <a:pt x="1265" y="359"/>
                </a:lnTo>
                <a:lnTo>
                  <a:pt x="1265" y="359"/>
                </a:lnTo>
                <a:lnTo>
                  <a:pt x="1265" y="360"/>
                </a:lnTo>
                <a:lnTo>
                  <a:pt x="1265" y="360"/>
                </a:lnTo>
                <a:lnTo>
                  <a:pt x="1265" y="361"/>
                </a:lnTo>
                <a:lnTo>
                  <a:pt x="1265" y="362"/>
                </a:lnTo>
                <a:lnTo>
                  <a:pt x="1265" y="362"/>
                </a:lnTo>
                <a:lnTo>
                  <a:pt x="1265" y="363"/>
                </a:lnTo>
                <a:lnTo>
                  <a:pt x="1265" y="363"/>
                </a:lnTo>
                <a:lnTo>
                  <a:pt x="1265" y="364"/>
                </a:lnTo>
                <a:lnTo>
                  <a:pt x="1264" y="364"/>
                </a:lnTo>
                <a:lnTo>
                  <a:pt x="1264" y="365"/>
                </a:lnTo>
                <a:lnTo>
                  <a:pt x="1264" y="365"/>
                </a:lnTo>
                <a:lnTo>
                  <a:pt x="1264" y="365"/>
                </a:lnTo>
                <a:lnTo>
                  <a:pt x="1264" y="365"/>
                </a:lnTo>
                <a:lnTo>
                  <a:pt x="1263" y="365"/>
                </a:lnTo>
                <a:lnTo>
                  <a:pt x="1263" y="365"/>
                </a:lnTo>
                <a:lnTo>
                  <a:pt x="1264" y="365"/>
                </a:lnTo>
                <a:lnTo>
                  <a:pt x="1264" y="364"/>
                </a:lnTo>
                <a:lnTo>
                  <a:pt x="1264" y="364"/>
                </a:lnTo>
                <a:lnTo>
                  <a:pt x="1264" y="364"/>
                </a:lnTo>
                <a:lnTo>
                  <a:pt x="1264" y="363"/>
                </a:lnTo>
                <a:lnTo>
                  <a:pt x="1264" y="362"/>
                </a:lnTo>
                <a:lnTo>
                  <a:pt x="1264" y="361"/>
                </a:lnTo>
                <a:lnTo>
                  <a:pt x="1264" y="360"/>
                </a:lnTo>
                <a:lnTo>
                  <a:pt x="1264" y="360"/>
                </a:lnTo>
                <a:lnTo>
                  <a:pt x="1264" y="359"/>
                </a:lnTo>
                <a:lnTo>
                  <a:pt x="1264" y="359"/>
                </a:lnTo>
                <a:lnTo>
                  <a:pt x="1264" y="358"/>
                </a:lnTo>
                <a:lnTo>
                  <a:pt x="1264" y="357"/>
                </a:lnTo>
                <a:lnTo>
                  <a:pt x="1263" y="357"/>
                </a:lnTo>
                <a:lnTo>
                  <a:pt x="1263" y="357"/>
                </a:lnTo>
                <a:lnTo>
                  <a:pt x="1263" y="356"/>
                </a:lnTo>
                <a:lnTo>
                  <a:pt x="1263" y="356"/>
                </a:lnTo>
                <a:lnTo>
                  <a:pt x="1263" y="356"/>
                </a:lnTo>
                <a:lnTo>
                  <a:pt x="1262" y="355"/>
                </a:lnTo>
                <a:lnTo>
                  <a:pt x="1262" y="355"/>
                </a:lnTo>
                <a:lnTo>
                  <a:pt x="1261" y="355"/>
                </a:lnTo>
                <a:lnTo>
                  <a:pt x="1261" y="356"/>
                </a:lnTo>
                <a:lnTo>
                  <a:pt x="1261" y="356"/>
                </a:lnTo>
                <a:lnTo>
                  <a:pt x="1261" y="357"/>
                </a:lnTo>
                <a:lnTo>
                  <a:pt x="1261" y="357"/>
                </a:lnTo>
                <a:lnTo>
                  <a:pt x="1261" y="357"/>
                </a:lnTo>
                <a:lnTo>
                  <a:pt x="1262" y="358"/>
                </a:lnTo>
                <a:lnTo>
                  <a:pt x="1261" y="358"/>
                </a:lnTo>
                <a:lnTo>
                  <a:pt x="1261" y="357"/>
                </a:lnTo>
                <a:lnTo>
                  <a:pt x="1261" y="357"/>
                </a:lnTo>
                <a:lnTo>
                  <a:pt x="1261" y="357"/>
                </a:lnTo>
                <a:lnTo>
                  <a:pt x="1261" y="357"/>
                </a:lnTo>
                <a:lnTo>
                  <a:pt x="1260" y="357"/>
                </a:lnTo>
                <a:lnTo>
                  <a:pt x="1260" y="357"/>
                </a:lnTo>
                <a:lnTo>
                  <a:pt x="1259" y="356"/>
                </a:lnTo>
                <a:lnTo>
                  <a:pt x="1259" y="357"/>
                </a:lnTo>
                <a:lnTo>
                  <a:pt x="1259" y="357"/>
                </a:lnTo>
                <a:lnTo>
                  <a:pt x="1258" y="357"/>
                </a:lnTo>
                <a:lnTo>
                  <a:pt x="1258" y="358"/>
                </a:lnTo>
                <a:lnTo>
                  <a:pt x="1258" y="359"/>
                </a:lnTo>
                <a:lnTo>
                  <a:pt x="1259" y="359"/>
                </a:lnTo>
                <a:lnTo>
                  <a:pt x="1259" y="360"/>
                </a:lnTo>
                <a:lnTo>
                  <a:pt x="1259" y="360"/>
                </a:lnTo>
                <a:lnTo>
                  <a:pt x="1259" y="361"/>
                </a:lnTo>
                <a:lnTo>
                  <a:pt x="1260" y="361"/>
                </a:lnTo>
                <a:lnTo>
                  <a:pt x="1260" y="362"/>
                </a:lnTo>
                <a:lnTo>
                  <a:pt x="1259" y="362"/>
                </a:lnTo>
                <a:lnTo>
                  <a:pt x="1258" y="362"/>
                </a:lnTo>
                <a:lnTo>
                  <a:pt x="1259" y="363"/>
                </a:lnTo>
                <a:lnTo>
                  <a:pt x="1259" y="363"/>
                </a:lnTo>
                <a:lnTo>
                  <a:pt x="1258" y="363"/>
                </a:lnTo>
                <a:lnTo>
                  <a:pt x="1258" y="362"/>
                </a:lnTo>
                <a:lnTo>
                  <a:pt x="1258" y="362"/>
                </a:lnTo>
                <a:lnTo>
                  <a:pt x="1259" y="361"/>
                </a:lnTo>
                <a:lnTo>
                  <a:pt x="1259" y="361"/>
                </a:lnTo>
                <a:lnTo>
                  <a:pt x="1259" y="361"/>
                </a:lnTo>
                <a:lnTo>
                  <a:pt x="1258" y="360"/>
                </a:lnTo>
                <a:lnTo>
                  <a:pt x="1258" y="360"/>
                </a:lnTo>
                <a:lnTo>
                  <a:pt x="1258" y="359"/>
                </a:lnTo>
                <a:lnTo>
                  <a:pt x="1257" y="359"/>
                </a:lnTo>
                <a:lnTo>
                  <a:pt x="1258" y="359"/>
                </a:lnTo>
                <a:lnTo>
                  <a:pt x="1258" y="357"/>
                </a:lnTo>
                <a:lnTo>
                  <a:pt x="1258" y="355"/>
                </a:lnTo>
                <a:lnTo>
                  <a:pt x="1257" y="355"/>
                </a:lnTo>
                <a:lnTo>
                  <a:pt x="1257" y="355"/>
                </a:lnTo>
                <a:lnTo>
                  <a:pt x="1256" y="355"/>
                </a:lnTo>
                <a:lnTo>
                  <a:pt x="1256" y="355"/>
                </a:lnTo>
                <a:lnTo>
                  <a:pt x="1256" y="354"/>
                </a:lnTo>
                <a:lnTo>
                  <a:pt x="1256" y="354"/>
                </a:lnTo>
                <a:lnTo>
                  <a:pt x="1256" y="353"/>
                </a:lnTo>
                <a:lnTo>
                  <a:pt x="1256" y="353"/>
                </a:lnTo>
                <a:lnTo>
                  <a:pt x="1256" y="352"/>
                </a:lnTo>
                <a:lnTo>
                  <a:pt x="1256" y="351"/>
                </a:lnTo>
                <a:lnTo>
                  <a:pt x="1256" y="351"/>
                </a:lnTo>
                <a:lnTo>
                  <a:pt x="1256" y="350"/>
                </a:lnTo>
                <a:lnTo>
                  <a:pt x="1256" y="349"/>
                </a:lnTo>
                <a:lnTo>
                  <a:pt x="1256" y="349"/>
                </a:lnTo>
                <a:lnTo>
                  <a:pt x="1256" y="348"/>
                </a:lnTo>
                <a:lnTo>
                  <a:pt x="1256" y="347"/>
                </a:lnTo>
                <a:lnTo>
                  <a:pt x="1256" y="346"/>
                </a:lnTo>
                <a:lnTo>
                  <a:pt x="1255" y="346"/>
                </a:lnTo>
                <a:lnTo>
                  <a:pt x="1255" y="346"/>
                </a:lnTo>
                <a:lnTo>
                  <a:pt x="1254" y="345"/>
                </a:lnTo>
                <a:lnTo>
                  <a:pt x="1253" y="345"/>
                </a:lnTo>
                <a:lnTo>
                  <a:pt x="1253" y="345"/>
                </a:lnTo>
                <a:lnTo>
                  <a:pt x="1252" y="345"/>
                </a:lnTo>
                <a:lnTo>
                  <a:pt x="1252" y="345"/>
                </a:lnTo>
                <a:lnTo>
                  <a:pt x="1251" y="345"/>
                </a:lnTo>
                <a:lnTo>
                  <a:pt x="1251" y="345"/>
                </a:lnTo>
                <a:lnTo>
                  <a:pt x="1251" y="346"/>
                </a:lnTo>
                <a:lnTo>
                  <a:pt x="1250" y="346"/>
                </a:lnTo>
                <a:lnTo>
                  <a:pt x="1250" y="347"/>
                </a:lnTo>
                <a:lnTo>
                  <a:pt x="1250" y="347"/>
                </a:lnTo>
                <a:lnTo>
                  <a:pt x="1249" y="347"/>
                </a:lnTo>
                <a:lnTo>
                  <a:pt x="1249" y="347"/>
                </a:lnTo>
                <a:lnTo>
                  <a:pt x="1249" y="348"/>
                </a:lnTo>
                <a:lnTo>
                  <a:pt x="1248" y="348"/>
                </a:lnTo>
                <a:lnTo>
                  <a:pt x="1248" y="348"/>
                </a:lnTo>
                <a:lnTo>
                  <a:pt x="1248" y="349"/>
                </a:lnTo>
                <a:lnTo>
                  <a:pt x="1248" y="349"/>
                </a:lnTo>
                <a:lnTo>
                  <a:pt x="1248" y="350"/>
                </a:lnTo>
                <a:lnTo>
                  <a:pt x="1247" y="350"/>
                </a:lnTo>
                <a:lnTo>
                  <a:pt x="1247" y="351"/>
                </a:lnTo>
                <a:lnTo>
                  <a:pt x="1247" y="351"/>
                </a:lnTo>
                <a:lnTo>
                  <a:pt x="1247" y="352"/>
                </a:lnTo>
                <a:lnTo>
                  <a:pt x="1247" y="352"/>
                </a:lnTo>
                <a:lnTo>
                  <a:pt x="1247" y="353"/>
                </a:lnTo>
                <a:lnTo>
                  <a:pt x="1247" y="353"/>
                </a:lnTo>
                <a:lnTo>
                  <a:pt x="1245" y="353"/>
                </a:lnTo>
                <a:lnTo>
                  <a:pt x="1245" y="353"/>
                </a:lnTo>
                <a:lnTo>
                  <a:pt x="1244" y="356"/>
                </a:lnTo>
                <a:lnTo>
                  <a:pt x="1244" y="357"/>
                </a:lnTo>
                <a:lnTo>
                  <a:pt x="1244" y="358"/>
                </a:lnTo>
                <a:lnTo>
                  <a:pt x="1244" y="358"/>
                </a:lnTo>
                <a:lnTo>
                  <a:pt x="1244" y="358"/>
                </a:lnTo>
                <a:lnTo>
                  <a:pt x="1244" y="359"/>
                </a:lnTo>
                <a:lnTo>
                  <a:pt x="1243" y="359"/>
                </a:lnTo>
                <a:lnTo>
                  <a:pt x="1242" y="359"/>
                </a:lnTo>
                <a:lnTo>
                  <a:pt x="1242" y="359"/>
                </a:lnTo>
                <a:lnTo>
                  <a:pt x="1241" y="359"/>
                </a:lnTo>
                <a:lnTo>
                  <a:pt x="1241" y="359"/>
                </a:lnTo>
                <a:lnTo>
                  <a:pt x="1242" y="359"/>
                </a:lnTo>
                <a:lnTo>
                  <a:pt x="1243" y="359"/>
                </a:lnTo>
                <a:lnTo>
                  <a:pt x="1243" y="358"/>
                </a:lnTo>
                <a:lnTo>
                  <a:pt x="1243" y="357"/>
                </a:lnTo>
                <a:lnTo>
                  <a:pt x="1243" y="357"/>
                </a:lnTo>
                <a:lnTo>
                  <a:pt x="1243" y="357"/>
                </a:lnTo>
                <a:lnTo>
                  <a:pt x="1243" y="357"/>
                </a:lnTo>
                <a:lnTo>
                  <a:pt x="1243" y="356"/>
                </a:lnTo>
                <a:lnTo>
                  <a:pt x="1242" y="356"/>
                </a:lnTo>
                <a:lnTo>
                  <a:pt x="1242" y="355"/>
                </a:lnTo>
                <a:lnTo>
                  <a:pt x="1242" y="354"/>
                </a:lnTo>
                <a:lnTo>
                  <a:pt x="1241" y="353"/>
                </a:lnTo>
                <a:lnTo>
                  <a:pt x="1242" y="353"/>
                </a:lnTo>
                <a:lnTo>
                  <a:pt x="1242" y="353"/>
                </a:lnTo>
                <a:lnTo>
                  <a:pt x="1243" y="353"/>
                </a:lnTo>
                <a:lnTo>
                  <a:pt x="1243" y="353"/>
                </a:lnTo>
                <a:lnTo>
                  <a:pt x="1243" y="353"/>
                </a:lnTo>
                <a:lnTo>
                  <a:pt x="1243" y="352"/>
                </a:lnTo>
                <a:lnTo>
                  <a:pt x="1243" y="352"/>
                </a:lnTo>
                <a:lnTo>
                  <a:pt x="1243" y="352"/>
                </a:lnTo>
                <a:lnTo>
                  <a:pt x="1243" y="352"/>
                </a:lnTo>
                <a:lnTo>
                  <a:pt x="1243" y="351"/>
                </a:lnTo>
                <a:lnTo>
                  <a:pt x="1242" y="351"/>
                </a:lnTo>
                <a:lnTo>
                  <a:pt x="1242" y="351"/>
                </a:lnTo>
                <a:lnTo>
                  <a:pt x="1242" y="352"/>
                </a:lnTo>
                <a:lnTo>
                  <a:pt x="1241" y="352"/>
                </a:lnTo>
                <a:lnTo>
                  <a:pt x="1241" y="352"/>
                </a:lnTo>
                <a:lnTo>
                  <a:pt x="1241" y="352"/>
                </a:lnTo>
                <a:lnTo>
                  <a:pt x="1241" y="352"/>
                </a:lnTo>
                <a:lnTo>
                  <a:pt x="1241" y="351"/>
                </a:lnTo>
                <a:lnTo>
                  <a:pt x="1240" y="351"/>
                </a:lnTo>
                <a:lnTo>
                  <a:pt x="1240" y="351"/>
                </a:lnTo>
                <a:lnTo>
                  <a:pt x="1239" y="352"/>
                </a:lnTo>
                <a:lnTo>
                  <a:pt x="1239" y="351"/>
                </a:lnTo>
                <a:lnTo>
                  <a:pt x="1239" y="350"/>
                </a:lnTo>
                <a:lnTo>
                  <a:pt x="1240" y="350"/>
                </a:lnTo>
                <a:lnTo>
                  <a:pt x="1241" y="350"/>
                </a:lnTo>
                <a:lnTo>
                  <a:pt x="1241" y="349"/>
                </a:lnTo>
                <a:lnTo>
                  <a:pt x="1241" y="348"/>
                </a:lnTo>
                <a:lnTo>
                  <a:pt x="1241" y="348"/>
                </a:lnTo>
                <a:lnTo>
                  <a:pt x="1240" y="348"/>
                </a:lnTo>
                <a:lnTo>
                  <a:pt x="1241" y="348"/>
                </a:lnTo>
                <a:lnTo>
                  <a:pt x="1241" y="348"/>
                </a:lnTo>
                <a:lnTo>
                  <a:pt x="1241" y="347"/>
                </a:lnTo>
                <a:lnTo>
                  <a:pt x="1241" y="347"/>
                </a:lnTo>
                <a:lnTo>
                  <a:pt x="1241" y="346"/>
                </a:lnTo>
                <a:lnTo>
                  <a:pt x="1241" y="346"/>
                </a:lnTo>
                <a:lnTo>
                  <a:pt x="1241" y="346"/>
                </a:lnTo>
                <a:lnTo>
                  <a:pt x="1242" y="346"/>
                </a:lnTo>
                <a:lnTo>
                  <a:pt x="1242" y="345"/>
                </a:lnTo>
                <a:lnTo>
                  <a:pt x="1241" y="345"/>
                </a:lnTo>
                <a:lnTo>
                  <a:pt x="1241" y="344"/>
                </a:lnTo>
                <a:lnTo>
                  <a:pt x="1241" y="344"/>
                </a:lnTo>
                <a:lnTo>
                  <a:pt x="1241" y="343"/>
                </a:lnTo>
                <a:lnTo>
                  <a:pt x="1240" y="343"/>
                </a:lnTo>
                <a:lnTo>
                  <a:pt x="1240" y="343"/>
                </a:lnTo>
                <a:lnTo>
                  <a:pt x="1239" y="343"/>
                </a:lnTo>
                <a:lnTo>
                  <a:pt x="1237" y="344"/>
                </a:lnTo>
                <a:lnTo>
                  <a:pt x="1237" y="344"/>
                </a:lnTo>
                <a:lnTo>
                  <a:pt x="1236" y="344"/>
                </a:lnTo>
                <a:lnTo>
                  <a:pt x="1236" y="344"/>
                </a:lnTo>
                <a:lnTo>
                  <a:pt x="1235" y="345"/>
                </a:lnTo>
                <a:lnTo>
                  <a:pt x="1235" y="345"/>
                </a:lnTo>
                <a:lnTo>
                  <a:pt x="1234" y="345"/>
                </a:lnTo>
                <a:lnTo>
                  <a:pt x="1235" y="346"/>
                </a:lnTo>
                <a:lnTo>
                  <a:pt x="1234" y="346"/>
                </a:lnTo>
                <a:lnTo>
                  <a:pt x="1234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2" y="346"/>
                </a:lnTo>
                <a:lnTo>
                  <a:pt x="1232" y="346"/>
                </a:lnTo>
                <a:lnTo>
                  <a:pt x="1233" y="347"/>
                </a:lnTo>
                <a:lnTo>
                  <a:pt x="1233" y="349"/>
                </a:lnTo>
                <a:lnTo>
                  <a:pt x="1233" y="349"/>
                </a:lnTo>
                <a:lnTo>
                  <a:pt x="1232" y="350"/>
                </a:lnTo>
                <a:lnTo>
                  <a:pt x="1232" y="350"/>
                </a:lnTo>
                <a:lnTo>
                  <a:pt x="1232" y="351"/>
                </a:lnTo>
                <a:lnTo>
                  <a:pt x="1232" y="351"/>
                </a:lnTo>
                <a:lnTo>
                  <a:pt x="1232" y="352"/>
                </a:lnTo>
                <a:lnTo>
                  <a:pt x="1233" y="352"/>
                </a:lnTo>
                <a:lnTo>
                  <a:pt x="1233" y="352"/>
                </a:lnTo>
                <a:lnTo>
                  <a:pt x="1233" y="353"/>
                </a:lnTo>
                <a:lnTo>
                  <a:pt x="1233" y="353"/>
                </a:lnTo>
                <a:lnTo>
                  <a:pt x="1234" y="353"/>
                </a:lnTo>
                <a:lnTo>
                  <a:pt x="1233" y="353"/>
                </a:lnTo>
                <a:lnTo>
                  <a:pt x="1233" y="353"/>
                </a:lnTo>
                <a:lnTo>
                  <a:pt x="1233" y="353"/>
                </a:lnTo>
                <a:lnTo>
                  <a:pt x="1232" y="353"/>
                </a:lnTo>
                <a:lnTo>
                  <a:pt x="1232" y="352"/>
                </a:lnTo>
                <a:lnTo>
                  <a:pt x="1231" y="353"/>
                </a:lnTo>
                <a:lnTo>
                  <a:pt x="1231" y="353"/>
                </a:lnTo>
                <a:lnTo>
                  <a:pt x="1231" y="353"/>
                </a:lnTo>
                <a:lnTo>
                  <a:pt x="1230" y="353"/>
                </a:lnTo>
                <a:lnTo>
                  <a:pt x="1230" y="353"/>
                </a:lnTo>
                <a:lnTo>
                  <a:pt x="1230" y="353"/>
                </a:lnTo>
                <a:lnTo>
                  <a:pt x="1231" y="352"/>
                </a:lnTo>
                <a:lnTo>
                  <a:pt x="1231" y="351"/>
                </a:lnTo>
                <a:lnTo>
                  <a:pt x="1231" y="351"/>
                </a:lnTo>
                <a:lnTo>
                  <a:pt x="1231" y="350"/>
                </a:lnTo>
                <a:lnTo>
                  <a:pt x="1231" y="350"/>
                </a:lnTo>
                <a:lnTo>
                  <a:pt x="1231" y="349"/>
                </a:lnTo>
                <a:lnTo>
                  <a:pt x="1231" y="348"/>
                </a:lnTo>
                <a:lnTo>
                  <a:pt x="1231" y="347"/>
                </a:lnTo>
                <a:lnTo>
                  <a:pt x="1231" y="347"/>
                </a:lnTo>
                <a:lnTo>
                  <a:pt x="1231" y="346"/>
                </a:lnTo>
                <a:lnTo>
                  <a:pt x="1231" y="346"/>
                </a:lnTo>
                <a:lnTo>
                  <a:pt x="1231" y="346"/>
                </a:lnTo>
                <a:lnTo>
                  <a:pt x="1231" y="345"/>
                </a:lnTo>
                <a:lnTo>
                  <a:pt x="1231" y="345"/>
                </a:lnTo>
                <a:lnTo>
                  <a:pt x="1231" y="344"/>
                </a:lnTo>
                <a:lnTo>
                  <a:pt x="1232" y="344"/>
                </a:lnTo>
                <a:lnTo>
                  <a:pt x="1232" y="343"/>
                </a:lnTo>
                <a:lnTo>
                  <a:pt x="1231" y="343"/>
                </a:lnTo>
                <a:lnTo>
                  <a:pt x="1231" y="343"/>
                </a:lnTo>
                <a:lnTo>
                  <a:pt x="1231" y="343"/>
                </a:lnTo>
                <a:lnTo>
                  <a:pt x="1231" y="344"/>
                </a:lnTo>
                <a:lnTo>
                  <a:pt x="1231" y="345"/>
                </a:lnTo>
                <a:lnTo>
                  <a:pt x="1231" y="346"/>
                </a:lnTo>
                <a:lnTo>
                  <a:pt x="1231" y="346"/>
                </a:lnTo>
                <a:lnTo>
                  <a:pt x="1230" y="347"/>
                </a:lnTo>
                <a:lnTo>
                  <a:pt x="1230" y="347"/>
                </a:lnTo>
                <a:lnTo>
                  <a:pt x="1230" y="348"/>
                </a:lnTo>
                <a:lnTo>
                  <a:pt x="1230" y="348"/>
                </a:lnTo>
                <a:lnTo>
                  <a:pt x="1230" y="349"/>
                </a:lnTo>
                <a:lnTo>
                  <a:pt x="1230" y="349"/>
                </a:lnTo>
                <a:lnTo>
                  <a:pt x="1230" y="350"/>
                </a:lnTo>
                <a:lnTo>
                  <a:pt x="1230" y="350"/>
                </a:lnTo>
                <a:lnTo>
                  <a:pt x="1230" y="350"/>
                </a:lnTo>
                <a:lnTo>
                  <a:pt x="1230" y="350"/>
                </a:lnTo>
                <a:lnTo>
                  <a:pt x="1230" y="350"/>
                </a:lnTo>
                <a:lnTo>
                  <a:pt x="1230" y="349"/>
                </a:lnTo>
                <a:lnTo>
                  <a:pt x="1230" y="349"/>
                </a:lnTo>
                <a:lnTo>
                  <a:pt x="1229" y="349"/>
                </a:lnTo>
                <a:lnTo>
                  <a:pt x="1229" y="348"/>
                </a:lnTo>
                <a:lnTo>
                  <a:pt x="1230" y="348"/>
                </a:lnTo>
                <a:lnTo>
                  <a:pt x="1230" y="348"/>
                </a:lnTo>
                <a:lnTo>
                  <a:pt x="1230" y="347"/>
                </a:lnTo>
                <a:lnTo>
                  <a:pt x="1229" y="347"/>
                </a:lnTo>
                <a:lnTo>
                  <a:pt x="1228" y="347"/>
                </a:lnTo>
                <a:lnTo>
                  <a:pt x="1228" y="347"/>
                </a:lnTo>
                <a:lnTo>
                  <a:pt x="1228" y="347"/>
                </a:lnTo>
                <a:lnTo>
                  <a:pt x="1228" y="347"/>
                </a:lnTo>
                <a:lnTo>
                  <a:pt x="1229" y="346"/>
                </a:lnTo>
                <a:lnTo>
                  <a:pt x="1229" y="346"/>
                </a:lnTo>
                <a:lnTo>
                  <a:pt x="1230" y="346"/>
                </a:lnTo>
                <a:lnTo>
                  <a:pt x="1230" y="346"/>
                </a:lnTo>
                <a:lnTo>
                  <a:pt x="1230" y="345"/>
                </a:lnTo>
                <a:lnTo>
                  <a:pt x="1229" y="345"/>
                </a:lnTo>
                <a:lnTo>
                  <a:pt x="1229" y="345"/>
                </a:lnTo>
                <a:lnTo>
                  <a:pt x="1229" y="345"/>
                </a:lnTo>
                <a:lnTo>
                  <a:pt x="1229" y="344"/>
                </a:lnTo>
                <a:lnTo>
                  <a:pt x="1228" y="344"/>
                </a:lnTo>
                <a:lnTo>
                  <a:pt x="1228" y="344"/>
                </a:lnTo>
                <a:lnTo>
                  <a:pt x="1228" y="343"/>
                </a:lnTo>
                <a:lnTo>
                  <a:pt x="1229" y="344"/>
                </a:lnTo>
                <a:lnTo>
                  <a:pt x="1229" y="343"/>
                </a:lnTo>
                <a:lnTo>
                  <a:pt x="1229" y="343"/>
                </a:lnTo>
                <a:lnTo>
                  <a:pt x="1230" y="343"/>
                </a:lnTo>
                <a:lnTo>
                  <a:pt x="1230" y="342"/>
                </a:lnTo>
                <a:lnTo>
                  <a:pt x="1229" y="342"/>
                </a:lnTo>
                <a:lnTo>
                  <a:pt x="1229" y="342"/>
                </a:lnTo>
                <a:lnTo>
                  <a:pt x="1229" y="341"/>
                </a:lnTo>
                <a:lnTo>
                  <a:pt x="1229" y="341"/>
                </a:lnTo>
                <a:lnTo>
                  <a:pt x="1228" y="340"/>
                </a:lnTo>
                <a:lnTo>
                  <a:pt x="1228" y="340"/>
                </a:lnTo>
                <a:lnTo>
                  <a:pt x="1228" y="340"/>
                </a:lnTo>
                <a:lnTo>
                  <a:pt x="1227" y="339"/>
                </a:lnTo>
                <a:lnTo>
                  <a:pt x="1228" y="339"/>
                </a:lnTo>
                <a:lnTo>
                  <a:pt x="1228" y="338"/>
                </a:lnTo>
                <a:lnTo>
                  <a:pt x="1227" y="339"/>
                </a:lnTo>
                <a:lnTo>
                  <a:pt x="1227" y="339"/>
                </a:lnTo>
                <a:lnTo>
                  <a:pt x="1226" y="339"/>
                </a:lnTo>
                <a:lnTo>
                  <a:pt x="1226" y="339"/>
                </a:lnTo>
                <a:lnTo>
                  <a:pt x="1225" y="339"/>
                </a:lnTo>
                <a:lnTo>
                  <a:pt x="1225" y="340"/>
                </a:lnTo>
                <a:lnTo>
                  <a:pt x="1225" y="340"/>
                </a:lnTo>
                <a:lnTo>
                  <a:pt x="1225" y="340"/>
                </a:lnTo>
                <a:lnTo>
                  <a:pt x="1224" y="341"/>
                </a:lnTo>
                <a:lnTo>
                  <a:pt x="1224" y="341"/>
                </a:lnTo>
                <a:lnTo>
                  <a:pt x="1223" y="341"/>
                </a:lnTo>
                <a:lnTo>
                  <a:pt x="1223" y="341"/>
                </a:lnTo>
                <a:lnTo>
                  <a:pt x="1223" y="341"/>
                </a:lnTo>
                <a:lnTo>
                  <a:pt x="1223" y="341"/>
                </a:lnTo>
                <a:lnTo>
                  <a:pt x="1222" y="341"/>
                </a:lnTo>
                <a:lnTo>
                  <a:pt x="1222" y="342"/>
                </a:lnTo>
                <a:lnTo>
                  <a:pt x="1222" y="342"/>
                </a:lnTo>
                <a:lnTo>
                  <a:pt x="1222" y="342"/>
                </a:lnTo>
                <a:lnTo>
                  <a:pt x="1223" y="343"/>
                </a:lnTo>
                <a:lnTo>
                  <a:pt x="1222" y="343"/>
                </a:lnTo>
                <a:lnTo>
                  <a:pt x="1222" y="343"/>
                </a:lnTo>
                <a:lnTo>
                  <a:pt x="1222" y="343"/>
                </a:lnTo>
                <a:lnTo>
                  <a:pt x="1222" y="344"/>
                </a:lnTo>
                <a:lnTo>
                  <a:pt x="1222" y="344"/>
                </a:lnTo>
                <a:lnTo>
                  <a:pt x="1222" y="345"/>
                </a:lnTo>
                <a:lnTo>
                  <a:pt x="1222" y="345"/>
                </a:lnTo>
                <a:lnTo>
                  <a:pt x="1222" y="345"/>
                </a:lnTo>
                <a:lnTo>
                  <a:pt x="1222" y="344"/>
                </a:lnTo>
                <a:lnTo>
                  <a:pt x="1221" y="344"/>
                </a:lnTo>
                <a:lnTo>
                  <a:pt x="1221" y="344"/>
                </a:lnTo>
                <a:lnTo>
                  <a:pt x="1221" y="345"/>
                </a:lnTo>
                <a:lnTo>
                  <a:pt x="1220" y="345"/>
                </a:lnTo>
                <a:lnTo>
                  <a:pt x="1220" y="346"/>
                </a:lnTo>
                <a:lnTo>
                  <a:pt x="1220" y="346"/>
                </a:lnTo>
                <a:lnTo>
                  <a:pt x="1219" y="346"/>
                </a:lnTo>
                <a:lnTo>
                  <a:pt x="1219" y="347"/>
                </a:lnTo>
                <a:lnTo>
                  <a:pt x="1219" y="347"/>
                </a:lnTo>
                <a:lnTo>
                  <a:pt x="1220" y="348"/>
                </a:lnTo>
                <a:lnTo>
                  <a:pt x="1220" y="348"/>
                </a:lnTo>
                <a:lnTo>
                  <a:pt x="1220" y="349"/>
                </a:lnTo>
                <a:lnTo>
                  <a:pt x="1220" y="349"/>
                </a:lnTo>
                <a:lnTo>
                  <a:pt x="1220" y="350"/>
                </a:lnTo>
                <a:lnTo>
                  <a:pt x="1220" y="350"/>
                </a:lnTo>
                <a:lnTo>
                  <a:pt x="1220" y="349"/>
                </a:lnTo>
                <a:lnTo>
                  <a:pt x="1219" y="349"/>
                </a:lnTo>
                <a:lnTo>
                  <a:pt x="1219" y="349"/>
                </a:lnTo>
                <a:lnTo>
                  <a:pt x="1219" y="349"/>
                </a:lnTo>
                <a:lnTo>
                  <a:pt x="1218" y="348"/>
                </a:lnTo>
                <a:lnTo>
                  <a:pt x="1218" y="348"/>
                </a:lnTo>
                <a:lnTo>
                  <a:pt x="1218" y="347"/>
                </a:lnTo>
                <a:lnTo>
                  <a:pt x="1218" y="347"/>
                </a:lnTo>
                <a:lnTo>
                  <a:pt x="1218" y="346"/>
                </a:lnTo>
                <a:lnTo>
                  <a:pt x="1218" y="346"/>
                </a:lnTo>
                <a:lnTo>
                  <a:pt x="1219" y="346"/>
                </a:lnTo>
                <a:lnTo>
                  <a:pt x="1219" y="346"/>
                </a:lnTo>
                <a:lnTo>
                  <a:pt x="1219" y="345"/>
                </a:lnTo>
                <a:lnTo>
                  <a:pt x="1219" y="344"/>
                </a:lnTo>
                <a:lnTo>
                  <a:pt x="1219" y="344"/>
                </a:lnTo>
                <a:lnTo>
                  <a:pt x="1219" y="343"/>
                </a:lnTo>
                <a:lnTo>
                  <a:pt x="1219" y="343"/>
                </a:lnTo>
                <a:lnTo>
                  <a:pt x="1219" y="342"/>
                </a:lnTo>
                <a:lnTo>
                  <a:pt x="1219" y="341"/>
                </a:lnTo>
                <a:lnTo>
                  <a:pt x="1219" y="341"/>
                </a:lnTo>
                <a:lnTo>
                  <a:pt x="1220" y="340"/>
                </a:lnTo>
                <a:lnTo>
                  <a:pt x="1220" y="340"/>
                </a:lnTo>
                <a:lnTo>
                  <a:pt x="1220" y="340"/>
                </a:lnTo>
                <a:lnTo>
                  <a:pt x="1220" y="340"/>
                </a:lnTo>
                <a:lnTo>
                  <a:pt x="1220" y="339"/>
                </a:lnTo>
                <a:lnTo>
                  <a:pt x="1220" y="339"/>
                </a:lnTo>
                <a:lnTo>
                  <a:pt x="1220" y="339"/>
                </a:lnTo>
                <a:lnTo>
                  <a:pt x="1219" y="339"/>
                </a:lnTo>
                <a:lnTo>
                  <a:pt x="1219" y="339"/>
                </a:lnTo>
                <a:lnTo>
                  <a:pt x="1219" y="339"/>
                </a:lnTo>
                <a:lnTo>
                  <a:pt x="1218" y="339"/>
                </a:lnTo>
                <a:lnTo>
                  <a:pt x="1218" y="339"/>
                </a:lnTo>
                <a:lnTo>
                  <a:pt x="1218" y="339"/>
                </a:lnTo>
                <a:lnTo>
                  <a:pt x="1218" y="338"/>
                </a:lnTo>
                <a:lnTo>
                  <a:pt x="1218" y="339"/>
                </a:lnTo>
                <a:lnTo>
                  <a:pt x="1218" y="339"/>
                </a:lnTo>
                <a:lnTo>
                  <a:pt x="1218" y="340"/>
                </a:lnTo>
                <a:lnTo>
                  <a:pt x="1217" y="340"/>
                </a:lnTo>
                <a:lnTo>
                  <a:pt x="1217" y="341"/>
                </a:lnTo>
                <a:lnTo>
                  <a:pt x="1217" y="341"/>
                </a:lnTo>
                <a:lnTo>
                  <a:pt x="1217" y="342"/>
                </a:lnTo>
                <a:lnTo>
                  <a:pt x="1217" y="342"/>
                </a:lnTo>
                <a:lnTo>
                  <a:pt x="1217" y="342"/>
                </a:lnTo>
                <a:lnTo>
                  <a:pt x="1216" y="342"/>
                </a:lnTo>
                <a:lnTo>
                  <a:pt x="1216" y="342"/>
                </a:lnTo>
                <a:lnTo>
                  <a:pt x="1216" y="341"/>
                </a:lnTo>
                <a:lnTo>
                  <a:pt x="1215" y="342"/>
                </a:lnTo>
                <a:lnTo>
                  <a:pt x="1215" y="342"/>
                </a:lnTo>
                <a:lnTo>
                  <a:pt x="1214" y="342"/>
                </a:lnTo>
                <a:lnTo>
                  <a:pt x="1214" y="342"/>
                </a:lnTo>
                <a:lnTo>
                  <a:pt x="1214" y="342"/>
                </a:lnTo>
                <a:lnTo>
                  <a:pt x="1213" y="343"/>
                </a:lnTo>
                <a:lnTo>
                  <a:pt x="1213" y="343"/>
                </a:lnTo>
                <a:lnTo>
                  <a:pt x="1213" y="342"/>
                </a:lnTo>
                <a:lnTo>
                  <a:pt x="1213" y="342"/>
                </a:lnTo>
                <a:lnTo>
                  <a:pt x="1213" y="342"/>
                </a:lnTo>
                <a:lnTo>
                  <a:pt x="1213" y="343"/>
                </a:lnTo>
                <a:lnTo>
                  <a:pt x="1212" y="343"/>
                </a:lnTo>
                <a:lnTo>
                  <a:pt x="1212" y="343"/>
                </a:lnTo>
                <a:lnTo>
                  <a:pt x="1212" y="343"/>
                </a:lnTo>
                <a:lnTo>
                  <a:pt x="1211" y="343"/>
                </a:lnTo>
                <a:lnTo>
                  <a:pt x="1211" y="342"/>
                </a:lnTo>
                <a:lnTo>
                  <a:pt x="1212" y="342"/>
                </a:lnTo>
                <a:lnTo>
                  <a:pt x="1212" y="342"/>
                </a:lnTo>
                <a:lnTo>
                  <a:pt x="1212" y="341"/>
                </a:lnTo>
                <a:lnTo>
                  <a:pt x="1212" y="341"/>
                </a:lnTo>
                <a:lnTo>
                  <a:pt x="1212" y="341"/>
                </a:lnTo>
                <a:lnTo>
                  <a:pt x="1213" y="341"/>
                </a:lnTo>
                <a:lnTo>
                  <a:pt x="1213" y="340"/>
                </a:lnTo>
                <a:lnTo>
                  <a:pt x="1214" y="341"/>
                </a:lnTo>
                <a:lnTo>
                  <a:pt x="1214" y="341"/>
                </a:lnTo>
                <a:lnTo>
                  <a:pt x="1215" y="341"/>
                </a:lnTo>
                <a:lnTo>
                  <a:pt x="1215" y="341"/>
                </a:lnTo>
                <a:lnTo>
                  <a:pt x="1215" y="340"/>
                </a:lnTo>
                <a:lnTo>
                  <a:pt x="1216" y="340"/>
                </a:lnTo>
                <a:lnTo>
                  <a:pt x="1216" y="339"/>
                </a:lnTo>
                <a:lnTo>
                  <a:pt x="1216" y="339"/>
                </a:lnTo>
                <a:lnTo>
                  <a:pt x="1216" y="338"/>
                </a:lnTo>
                <a:lnTo>
                  <a:pt x="1216" y="337"/>
                </a:lnTo>
                <a:lnTo>
                  <a:pt x="1215" y="336"/>
                </a:lnTo>
                <a:lnTo>
                  <a:pt x="1215" y="335"/>
                </a:lnTo>
                <a:lnTo>
                  <a:pt x="1214" y="335"/>
                </a:lnTo>
                <a:lnTo>
                  <a:pt x="1213" y="335"/>
                </a:lnTo>
                <a:lnTo>
                  <a:pt x="1212" y="335"/>
                </a:lnTo>
                <a:lnTo>
                  <a:pt x="1211" y="335"/>
                </a:lnTo>
                <a:lnTo>
                  <a:pt x="1211" y="334"/>
                </a:lnTo>
                <a:lnTo>
                  <a:pt x="1210" y="334"/>
                </a:lnTo>
                <a:lnTo>
                  <a:pt x="1209" y="334"/>
                </a:lnTo>
                <a:lnTo>
                  <a:pt x="1209" y="335"/>
                </a:lnTo>
                <a:lnTo>
                  <a:pt x="1209" y="335"/>
                </a:lnTo>
                <a:lnTo>
                  <a:pt x="1209" y="336"/>
                </a:lnTo>
                <a:lnTo>
                  <a:pt x="1210" y="336"/>
                </a:lnTo>
                <a:lnTo>
                  <a:pt x="1210" y="336"/>
                </a:lnTo>
                <a:lnTo>
                  <a:pt x="1210" y="336"/>
                </a:lnTo>
                <a:lnTo>
                  <a:pt x="1210" y="336"/>
                </a:lnTo>
                <a:lnTo>
                  <a:pt x="1210" y="337"/>
                </a:lnTo>
                <a:lnTo>
                  <a:pt x="1209" y="337"/>
                </a:lnTo>
                <a:lnTo>
                  <a:pt x="1209" y="336"/>
                </a:lnTo>
                <a:lnTo>
                  <a:pt x="1209" y="336"/>
                </a:lnTo>
                <a:lnTo>
                  <a:pt x="1209" y="336"/>
                </a:lnTo>
                <a:lnTo>
                  <a:pt x="1208" y="335"/>
                </a:lnTo>
                <a:lnTo>
                  <a:pt x="1208" y="335"/>
                </a:lnTo>
                <a:lnTo>
                  <a:pt x="1208" y="335"/>
                </a:lnTo>
                <a:lnTo>
                  <a:pt x="1207" y="335"/>
                </a:lnTo>
                <a:lnTo>
                  <a:pt x="1207" y="336"/>
                </a:lnTo>
                <a:lnTo>
                  <a:pt x="1207" y="335"/>
                </a:lnTo>
                <a:lnTo>
                  <a:pt x="1207" y="335"/>
                </a:lnTo>
                <a:lnTo>
                  <a:pt x="1207" y="335"/>
                </a:lnTo>
                <a:lnTo>
                  <a:pt x="1207" y="334"/>
                </a:lnTo>
                <a:lnTo>
                  <a:pt x="1208" y="334"/>
                </a:lnTo>
                <a:lnTo>
                  <a:pt x="1208" y="333"/>
                </a:lnTo>
                <a:lnTo>
                  <a:pt x="1208" y="333"/>
                </a:lnTo>
                <a:lnTo>
                  <a:pt x="1208" y="332"/>
                </a:lnTo>
                <a:lnTo>
                  <a:pt x="1207" y="332"/>
                </a:lnTo>
                <a:lnTo>
                  <a:pt x="1207" y="331"/>
                </a:lnTo>
                <a:lnTo>
                  <a:pt x="1207" y="331"/>
                </a:lnTo>
                <a:lnTo>
                  <a:pt x="1207" y="331"/>
                </a:lnTo>
                <a:lnTo>
                  <a:pt x="1206" y="331"/>
                </a:lnTo>
                <a:lnTo>
                  <a:pt x="1205" y="331"/>
                </a:lnTo>
                <a:lnTo>
                  <a:pt x="1205" y="331"/>
                </a:lnTo>
                <a:lnTo>
                  <a:pt x="1204" y="331"/>
                </a:lnTo>
                <a:lnTo>
                  <a:pt x="1203" y="331"/>
                </a:lnTo>
                <a:lnTo>
                  <a:pt x="1203" y="331"/>
                </a:lnTo>
                <a:lnTo>
                  <a:pt x="1203" y="331"/>
                </a:lnTo>
                <a:lnTo>
                  <a:pt x="1202" y="331"/>
                </a:lnTo>
                <a:lnTo>
                  <a:pt x="1202" y="331"/>
                </a:lnTo>
                <a:lnTo>
                  <a:pt x="1201" y="331"/>
                </a:lnTo>
                <a:lnTo>
                  <a:pt x="1200" y="331"/>
                </a:lnTo>
                <a:lnTo>
                  <a:pt x="1199" y="331"/>
                </a:lnTo>
                <a:lnTo>
                  <a:pt x="1198" y="332"/>
                </a:lnTo>
                <a:lnTo>
                  <a:pt x="1198" y="332"/>
                </a:lnTo>
                <a:lnTo>
                  <a:pt x="1197" y="332"/>
                </a:lnTo>
                <a:lnTo>
                  <a:pt x="1196" y="333"/>
                </a:lnTo>
                <a:lnTo>
                  <a:pt x="1197" y="333"/>
                </a:lnTo>
                <a:lnTo>
                  <a:pt x="1197" y="334"/>
                </a:lnTo>
                <a:lnTo>
                  <a:pt x="1197" y="334"/>
                </a:lnTo>
                <a:lnTo>
                  <a:pt x="1197" y="334"/>
                </a:lnTo>
                <a:lnTo>
                  <a:pt x="1198" y="334"/>
                </a:lnTo>
                <a:lnTo>
                  <a:pt x="1198" y="334"/>
                </a:lnTo>
                <a:lnTo>
                  <a:pt x="1199" y="335"/>
                </a:lnTo>
                <a:lnTo>
                  <a:pt x="1198" y="335"/>
                </a:lnTo>
                <a:lnTo>
                  <a:pt x="1198" y="335"/>
                </a:lnTo>
                <a:lnTo>
                  <a:pt x="1197" y="335"/>
                </a:lnTo>
                <a:lnTo>
                  <a:pt x="1197" y="335"/>
                </a:lnTo>
                <a:lnTo>
                  <a:pt x="1196" y="335"/>
                </a:lnTo>
                <a:lnTo>
                  <a:pt x="1196" y="336"/>
                </a:lnTo>
                <a:lnTo>
                  <a:pt x="1196" y="336"/>
                </a:lnTo>
                <a:lnTo>
                  <a:pt x="1196" y="336"/>
                </a:lnTo>
                <a:lnTo>
                  <a:pt x="1196" y="337"/>
                </a:lnTo>
                <a:lnTo>
                  <a:pt x="1196" y="337"/>
                </a:lnTo>
                <a:lnTo>
                  <a:pt x="1195" y="338"/>
                </a:lnTo>
                <a:lnTo>
                  <a:pt x="1195" y="338"/>
                </a:lnTo>
                <a:lnTo>
                  <a:pt x="1195" y="338"/>
                </a:lnTo>
                <a:lnTo>
                  <a:pt x="1194" y="338"/>
                </a:lnTo>
                <a:lnTo>
                  <a:pt x="1194" y="337"/>
                </a:lnTo>
                <a:lnTo>
                  <a:pt x="1194" y="337"/>
                </a:lnTo>
                <a:lnTo>
                  <a:pt x="1193" y="337"/>
                </a:lnTo>
                <a:lnTo>
                  <a:pt x="1193" y="337"/>
                </a:lnTo>
                <a:lnTo>
                  <a:pt x="1193" y="336"/>
                </a:lnTo>
                <a:lnTo>
                  <a:pt x="1193" y="337"/>
                </a:lnTo>
                <a:lnTo>
                  <a:pt x="1193" y="337"/>
                </a:lnTo>
                <a:lnTo>
                  <a:pt x="1193" y="337"/>
                </a:lnTo>
                <a:lnTo>
                  <a:pt x="1192" y="337"/>
                </a:lnTo>
                <a:lnTo>
                  <a:pt x="1193" y="336"/>
                </a:lnTo>
                <a:lnTo>
                  <a:pt x="1193" y="336"/>
                </a:lnTo>
                <a:lnTo>
                  <a:pt x="1193" y="335"/>
                </a:lnTo>
                <a:lnTo>
                  <a:pt x="1193" y="335"/>
                </a:lnTo>
                <a:lnTo>
                  <a:pt x="1193" y="334"/>
                </a:lnTo>
                <a:lnTo>
                  <a:pt x="1193" y="334"/>
                </a:lnTo>
                <a:lnTo>
                  <a:pt x="1193" y="333"/>
                </a:lnTo>
                <a:lnTo>
                  <a:pt x="1193" y="333"/>
                </a:lnTo>
                <a:lnTo>
                  <a:pt x="1194" y="332"/>
                </a:lnTo>
                <a:lnTo>
                  <a:pt x="1194" y="332"/>
                </a:lnTo>
                <a:lnTo>
                  <a:pt x="1193" y="331"/>
                </a:lnTo>
                <a:lnTo>
                  <a:pt x="1193" y="331"/>
                </a:lnTo>
                <a:lnTo>
                  <a:pt x="1193" y="331"/>
                </a:lnTo>
                <a:lnTo>
                  <a:pt x="1192" y="331"/>
                </a:lnTo>
                <a:lnTo>
                  <a:pt x="1192" y="331"/>
                </a:lnTo>
                <a:lnTo>
                  <a:pt x="1191" y="331"/>
                </a:lnTo>
                <a:lnTo>
                  <a:pt x="1190" y="331"/>
                </a:lnTo>
                <a:lnTo>
                  <a:pt x="1190" y="331"/>
                </a:lnTo>
                <a:lnTo>
                  <a:pt x="1189" y="331"/>
                </a:lnTo>
                <a:lnTo>
                  <a:pt x="1189" y="331"/>
                </a:lnTo>
                <a:lnTo>
                  <a:pt x="1188" y="331"/>
                </a:lnTo>
                <a:lnTo>
                  <a:pt x="1188" y="331"/>
                </a:lnTo>
                <a:lnTo>
                  <a:pt x="1187" y="331"/>
                </a:lnTo>
                <a:lnTo>
                  <a:pt x="1186" y="332"/>
                </a:lnTo>
                <a:lnTo>
                  <a:pt x="1186" y="332"/>
                </a:lnTo>
                <a:lnTo>
                  <a:pt x="1185" y="332"/>
                </a:lnTo>
                <a:lnTo>
                  <a:pt x="1184" y="333"/>
                </a:lnTo>
                <a:lnTo>
                  <a:pt x="1184" y="333"/>
                </a:lnTo>
                <a:lnTo>
                  <a:pt x="1184" y="334"/>
                </a:lnTo>
                <a:lnTo>
                  <a:pt x="1183" y="334"/>
                </a:lnTo>
                <a:lnTo>
                  <a:pt x="1183" y="335"/>
                </a:lnTo>
                <a:lnTo>
                  <a:pt x="1182" y="335"/>
                </a:lnTo>
                <a:lnTo>
                  <a:pt x="1182" y="334"/>
                </a:lnTo>
                <a:lnTo>
                  <a:pt x="1182" y="334"/>
                </a:lnTo>
                <a:lnTo>
                  <a:pt x="1181" y="333"/>
                </a:lnTo>
                <a:lnTo>
                  <a:pt x="1181" y="333"/>
                </a:lnTo>
                <a:lnTo>
                  <a:pt x="1181" y="332"/>
                </a:lnTo>
                <a:lnTo>
                  <a:pt x="1180" y="332"/>
                </a:lnTo>
                <a:lnTo>
                  <a:pt x="1179" y="332"/>
                </a:lnTo>
                <a:lnTo>
                  <a:pt x="1179" y="331"/>
                </a:lnTo>
                <a:lnTo>
                  <a:pt x="1179" y="331"/>
                </a:lnTo>
                <a:lnTo>
                  <a:pt x="1179" y="330"/>
                </a:lnTo>
                <a:lnTo>
                  <a:pt x="1178" y="330"/>
                </a:lnTo>
                <a:lnTo>
                  <a:pt x="1178" y="330"/>
                </a:lnTo>
                <a:lnTo>
                  <a:pt x="1177" y="330"/>
                </a:lnTo>
                <a:lnTo>
                  <a:pt x="1176" y="330"/>
                </a:lnTo>
                <a:lnTo>
                  <a:pt x="1176" y="330"/>
                </a:lnTo>
                <a:lnTo>
                  <a:pt x="1175" y="331"/>
                </a:lnTo>
                <a:lnTo>
                  <a:pt x="1175" y="331"/>
                </a:lnTo>
                <a:lnTo>
                  <a:pt x="1175" y="332"/>
                </a:lnTo>
                <a:lnTo>
                  <a:pt x="1176" y="332"/>
                </a:lnTo>
                <a:lnTo>
                  <a:pt x="1177" y="333"/>
                </a:lnTo>
                <a:lnTo>
                  <a:pt x="1177" y="333"/>
                </a:lnTo>
                <a:lnTo>
                  <a:pt x="1176" y="334"/>
                </a:lnTo>
                <a:lnTo>
                  <a:pt x="1176" y="334"/>
                </a:lnTo>
                <a:lnTo>
                  <a:pt x="1176" y="335"/>
                </a:lnTo>
                <a:lnTo>
                  <a:pt x="1176" y="336"/>
                </a:lnTo>
                <a:lnTo>
                  <a:pt x="1176" y="336"/>
                </a:lnTo>
                <a:lnTo>
                  <a:pt x="1176" y="337"/>
                </a:lnTo>
                <a:lnTo>
                  <a:pt x="1176" y="337"/>
                </a:lnTo>
                <a:lnTo>
                  <a:pt x="1176" y="337"/>
                </a:lnTo>
                <a:lnTo>
                  <a:pt x="1176" y="338"/>
                </a:lnTo>
                <a:lnTo>
                  <a:pt x="1175" y="338"/>
                </a:lnTo>
                <a:lnTo>
                  <a:pt x="1175" y="338"/>
                </a:lnTo>
                <a:lnTo>
                  <a:pt x="1175" y="338"/>
                </a:lnTo>
                <a:lnTo>
                  <a:pt x="1175" y="339"/>
                </a:lnTo>
                <a:lnTo>
                  <a:pt x="1174" y="339"/>
                </a:lnTo>
                <a:lnTo>
                  <a:pt x="1174" y="340"/>
                </a:lnTo>
                <a:lnTo>
                  <a:pt x="1174" y="340"/>
                </a:lnTo>
                <a:lnTo>
                  <a:pt x="1174" y="340"/>
                </a:lnTo>
                <a:lnTo>
                  <a:pt x="1174" y="341"/>
                </a:lnTo>
                <a:lnTo>
                  <a:pt x="1173" y="342"/>
                </a:lnTo>
                <a:lnTo>
                  <a:pt x="1173" y="342"/>
                </a:lnTo>
                <a:lnTo>
                  <a:pt x="1172" y="342"/>
                </a:lnTo>
                <a:lnTo>
                  <a:pt x="1172" y="342"/>
                </a:lnTo>
                <a:lnTo>
                  <a:pt x="1172" y="342"/>
                </a:lnTo>
                <a:lnTo>
                  <a:pt x="1172" y="342"/>
                </a:lnTo>
                <a:lnTo>
                  <a:pt x="1172" y="342"/>
                </a:lnTo>
                <a:lnTo>
                  <a:pt x="1172" y="341"/>
                </a:lnTo>
                <a:lnTo>
                  <a:pt x="1171" y="341"/>
                </a:lnTo>
                <a:lnTo>
                  <a:pt x="1171" y="341"/>
                </a:lnTo>
                <a:lnTo>
                  <a:pt x="1171" y="341"/>
                </a:lnTo>
                <a:lnTo>
                  <a:pt x="1171" y="340"/>
                </a:lnTo>
                <a:lnTo>
                  <a:pt x="1171" y="340"/>
                </a:lnTo>
                <a:lnTo>
                  <a:pt x="1171" y="339"/>
                </a:lnTo>
                <a:lnTo>
                  <a:pt x="1172" y="339"/>
                </a:lnTo>
                <a:lnTo>
                  <a:pt x="1172" y="339"/>
                </a:lnTo>
                <a:lnTo>
                  <a:pt x="1172" y="338"/>
                </a:lnTo>
                <a:lnTo>
                  <a:pt x="1171" y="338"/>
                </a:lnTo>
                <a:lnTo>
                  <a:pt x="1171" y="338"/>
                </a:lnTo>
                <a:lnTo>
                  <a:pt x="1170" y="338"/>
                </a:lnTo>
                <a:lnTo>
                  <a:pt x="1171" y="337"/>
                </a:lnTo>
                <a:lnTo>
                  <a:pt x="1171" y="337"/>
                </a:lnTo>
                <a:lnTo>
                  <a:pt x="1171" y="337"/>
                </a:lnTo>
                <a:lnTo>
                  <a:pt x="1172" y="336"/>
                </a:lnTo>
                <a:lnTo>
                  <a:pt x="1172" y="336"/>
                </a:lnTo>
                <a:lnTo>
                  <a:pt x="1171" y="336"/>
                </a:lnTo>
                <a:lnTo>
                  <a:pt x="1171" y="336"/>
                </a:lnTo>
                <a:lnTo>
                  <a:pt x="1172" y="335"/>
                </a:lnTo>
                <a:lnTo>
                  <a:pt x="1172" y="335"/>
                </a:lnTo>
                <a:lnTo>
                  <a:pt x="1172" y="335"/>
                </a:lnTo>
                <a:lnTo>
                  <a:pt x="1172" y="334"/>
                </a:lnTo>
                <a:lnTo>
                  <a:pt x="1171" y="334"/>
                </a:lnTo>
                <a:lnTo>
                  <a:pt x="1171" y="333"/>
                </a:lnTo>
                <a:lnTo>
                  <a:pt x="1171" y="333"/>
                </a:lnTo>
                <a:lnTo>
                  <a:pt x="1171" y="332"/>
                </a:lnTo>
                <a:lnTo>
                  <a:pt x="1171" y="332"/>
                </a:lnTo>
                <a:lnTo>
                  <a:pt x="1170" y="331"/>
                </a:lnTo>
                <a:lnTo>
                  <a:pt x="1170" y="331"/>
                </a:lnTo>
                <a:lnTo>
                  <a:pt x="1170" y="330"/>
                </a:lnTo>
                <a:lnTo>
                  <a:pt x="1169" y="330"/>
                </a:lnTo>
                <a:lnTo>
                  <a:pt x="1169" y="330"/>
                </a:lnTo>
                <a:lnTo>
                  <a:pt x="1168" y="330"/>
                </a:lnTo>
                <a:lnTo>
                  <a:pt x="1168" y="330"/>
                </a:lnTo>
                <a:lnTo>
                  <a:pt x="1167" y="330"/>
                </a:lnTo>
                <a:lnTo>
                  <a:pt x="1167" y="331"/>
                </a:lnTo>
                <a:lnTo>
                  <a:pt x="1166" y="331"/>
                </a:lnTo>
                <a:lnTo>
                  <a:pt x="1166" y="331"/>
                </a:lnTo>
                <a:lnTo>
                  <a:pt x="1165" y="329"/>
                </a:lnTo>
                <a:lnTo>
                  <a:pt x="1164" y="328"/>
                </a:lnTo>
                <a:lnTo>
                  <a:pt x="1164" y="328"/>
                </a:lnTo>
                <a:lnTo>
                  <a:pt x="1164" y="327"/>
                </a:lnTo>
                <a:lnTo>
                  <a:pt x="1164" y="327"/>
                </a:lnTo>
                <a:lnTo>
                  <a:pt x="1164" y="327"/>
                </a:lnTo>
                <a:lnTo>
                  <a:pt x="1164" y="326"/>
                </a:lnTo>
                <a:lnTo>
                  <a:pt x="1164" y="326"/>
                </a:lnTo>
                <a:lnTo>
                  <a:pt x="1164" y="326"/>
                </a:lnTo>
                <a:lnTo>
                  <a:pt x="1163" y="325"/>
                </a:lnTo>
                <a:lnTo>
                  <a:pt x="1163" y="325"/>
                </a:lnTo>
                <a:lnTo>
                  <a:pt x="1162" y="325"/>
                </a:lnTo>
                <a:lnTo>
                  <a:pt x="1162" y="326"/>
                </a:lnTo>
                <a:lnTo>
                  <a:pt x="1162" y="326"/>
                </a:lnTo>
                <a:lnTo>
                  <a:pt x="1162" y="326"/>
                </a:lnTo>
                <a:lnTo>
                  <a:pt x="1161" y="326"/>
                </a:lnTo>
                <a:lnTo>
                  <a:pt x="1161" y="326"/>
                </a:lnTo>
                <a:lnTo>
                  <a:pt x="1161" y="327"/>
                </a:lnTo>
                <a:lnTo>
                  <a:pt x="1161" y="327"/>
                </a:lnTo>
                <a:lnTo>
                  <a:pt x="1161" y="328"/>
                </a:lnTo>
                <a:lnTo>
                  <a:pt x="1161" y="328"/>
                </a:lnTo>
                <a:lnTo>
                  <a:pt x="1160" y="328"/>
                </a:lnTo>
                <a:lnTo>
                  <a:pt x="1160" y="328"/>
                </a:lnTo>
                <a:lnTo>
                  <a:pt x="1159" y="328"/>
                </a:lnTo>
                <a:lnTo>
                  <a:pt x="1159" y="328"/>
                </a:lnTo>
                <a:lnTo>
                  <a:pt x="1158" y="328"/>
                </a:lnTo>
                <a:lnTo>
                  <a:pt x="1158" y="328"/>
                </a:lnTo>
                <a:lnTo>
                  <a:pt x="1158" y="329"/>
                </a:lnTo>
                <a:lnTo>
                  <a:pt x="1158" y="329"/>
                </a:lnTo>
                <a:lnTo>
                  <a:pt x="1158" y="330"/>
                </a:lnTo>
                <a:lnTo>
                  <a:pt x="1158" y="330"/>
                </a:lnTo>
                <a:lnTo>
                  <a:pt x="1158" y="330"/>
                </a:lnTo>
                <a:lnTo>
                  <a:pt x="1158" y="330"/>
                </a:lnTo>
                <a:lnTo>
                  <a:pt x="1159" y="330"/>
                </a:lnTo>
                <a:lnTo>
                  <a:pt x="1159" y="331"/>
                </a:lnTo>
                <a:lnTo>
                  <a:pt x="1159" y="331"/>
                </a:lnTo>
                <a:lnTo>
                  <a:pt x="1159" y="332"/>
                </a:lnTo>
                <a:lnTo>
                  <a:pt x="1159" y="332"/>
                </a:lnTo>
                <a:lnTo>
                  <a:pt x="1159" y="333"/>
                </a:lnTo>
                <a:lnTo>
                  <a:pt x="1158" y="333"/>
                </a:lnTo>
                <a:lnTo>
                  <a:pt x="1158" y="333"/>
                </a:lnTo>
                <a:lnTo>
                  <a:pt x="1158" y="334"/>
                </a:lnTo>
                <a:lnTo>
                  <a:pt x="1159" y="334"/>
                </a:lnTo>
                <a:lnTo>
                  <a:pt x="1159" y="334"/>
                </a:lnTo>
                <a:lnTo>
                  <a:pt x="1159" y="335"/>
                </a:lnTo>
                <a:lnTo>
                  <a:pt x="1158" y="335"/>
                </a:lnTo>
                <a:lnTo>
                  <a:pt x="1158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5"/>
                </a:lnTo>
                <a:lnTo>
                  <a:pt x="1158" y="334"/>
                </a:lnTo>
                <a:lnTo>
                  <a:pt x="1157" y="333"/>
                </a:lnTo>
                <a:lnTo>
                  <a:pt x="1157" y="333"/>
                </a:lnTo>
                <a:lnTo>
                  <a:pt x="1157" y="332"/>
                </a:lnTo>
                <a:lnTo>
                  <a:pt x="1157" y="332"/>
                </a:lnTo>
                <a:lnTo>
                  <a:pt x="1157" y="331"/>
                </a:lnTo>
                <a:lnTo>
                  <a:pt x="1156" y="331"/>
                </a:lnTo>
                <a:lnTo>
                  <a:pt x="1157" y="330"/>
                </a:lnTo>
                <a:lnTo>
                  <a:pt x="1157" y="330"/>
                </a:lnTo>
                <a:lnTo>
                  <a:pt x="1157" y="330"/>
                </a:lnTo>
                <a:lnTo>
                  <a:pt x="1156" y="330"/>
                </a:lnTo>
                <a:lnTo>
                  <a:pt x="1156" y="330"/>
                </a:lnTo>
                <a:lnTo>
                  <a:pt x="1155" y="330"/>
                </a:lnTo>
                <a:lnTo>
                  <a:pt x="1154" y="330"/>
                </a:lnTo>
                <a:lnTo>
                  <a:pt x="1154" y="330"/>
                </a:lnTo>
                <a:lnTo>
                  <a:pt x="1154" y="330"/>
                </a:lnTo>
                <a:lnTo>
                  <a:pt x="1153" y="331"/>
                </a:lnTo>
                <a:lnTo>
                  <a:pt x="1153" y="330"/>
                </a:lnTo>
                <a:lnTo>
                  <a:pt x="1153" y="330"/>
                </a:lnTo>
                <a:lnTo>
                  <a:pt x="1153" y="330"/>
                </a:lnTo>
                <a:lnTo>
                  <a:pt x="1153" y="329"/>
                </a:lnTo>
                <a:lnTo>
                  <a:pt x="1154" y="329"/>
                </a:lnTo>
                <a:lnTo>
                  <a:pt x="1154" y="329"/>
                </a:lnTo>
                <a:lnTo>
                  <a:pt x="1155" y="329"/>
                </a:lnTo>
                <a:lnTo>
                  <a:pt x="1155" y="328"/>
                </a:lnTo>
                <a:lnTo>
                  <a:pt x="1155" y="328"/>
                </a:lnTo>
                <a:lnTo>
                  <a:pt x="1155" y="327"/>
                </a:lnTo>
                <a:lnTo>
                  <a:pt x="1154" y="327"/>
                </a:lnTo>
                <a:lnTo>
                  <a:pt x="1154" y="327"/>
                </a:lnTo>
                <a:lnTo>
                  <a:pt x="1153" y="327"/>
                </a:lnTo>
                <a:lnTo>
                  <a:pt x="1153" y="327"/>
                </a:lnTo>
                <a:lnTo>
                  <a:pt x="1152" y="327"/>
                </a:lnTo>
                <a:lnTo>
                  <a:pt x="1152" y="327"/>
                </a:lnTo>
                <a:lnTo>
                  <a:pt x="1152" y="328"/>
                </a:lnTo>
                <a:lnTo>
                  <a:pt x="1152" y="328"/>
                </a:lnTo>
                <a:lnTo>
                  <a:pt x="1152" y="329"/>
                </a:lnTo>
                <a:lnTo>
                  <a:pt x="1152" y="329"/>
                </a:lnTo>
                <a:lnTo>
                  <a:pt x="1152" y="330"/>
                </a:lnTo>
                <a:lnTo>
                  <a:pt x="1152" y="330"/>
                </a:lnTo>
                <a:lnTo>
                  <a:pt x="1152" y="330"/>
                </a:lnTo>
                <a:lnTo>
                  <a:pt x="1152" y="331"/>
                </a:lnTo>
                <a:lnTo>
                  <a:pt x="1152" y="331"/>
                </a:lnTo>
                <a:lnTo>
                  <a:pt x="1152" y="331"/>
                </a:lnTo>
                <a:lnTo>
                  <a:pt x="1152" y="332"/>
                </a:lnTo>
                <a:lnTo>
                  <a:pt x="1151" y="332"/>
                </a:lnTo>
                <a:lnTo>
                  <a:pt x="1151" y="333"/>
                </a:lnTo>
                <a:lnTo>
                  <a:pt x="1151" y="333"/>
                </a:lnTo>
                <a:lnTo>
                  <a:pt x="1151" y="334"/>
                </a:lnTo>
                <a:lnTo>
                  <a:pt x="1152" y="334"/>
                </a:lnTo>
                <a:lnTo>
                  <a:pt x="1152" y="335"/>
                </a:lnTo>
                <a:lnTo>
                  <a:pt x="1152" y="335"/>
                </a:lnTo>
                <a:lnTo>
                  <a:pt x="1152" y="336"/>
                </a:lnTo>
                <a:lnTo>
                  <a:pt x="1152" y="336"/>
                </a:lnTo>
                <a:lnTo>
                  <a:pt x="1152" y="336"/>
                </a:lnTo>
                <a:lnTo>
                  <a:pt x="1151" y="336"/>
                </a:lnTo>
                <a:lnTo>
                  <a:pt x="1151" y="337"/>
                </a:lnTo>
                <a:lnTo>
                  <a:pt x="1151" y="337"/>
                </a:lnTo>
                <a:lnTo>
                  <a:pt x="1151" y="338"/>
                </a:lnTo>
                <a:lnTo>
                  <a:pt x="1151" y="338"/>
                </a:lnTo>
                <a:lnTo>
                  <a:pt x="1151" y="339"/>
                </a:lnTo>
                <a:lnTo>
                  <a:pt x="1151" y="339"/>
                </a:lnTo>
                <a:lnTo>
                  <a:pt x="1150" y="339"/>
                </a:lnTo>
                <a:lnTo>
                  <a:pt x="1150" y="340"/>
                </a:lnTo>
                <a:lnTo>
                  <a:pt x="1150" y="340"/>
                </a:lnTo>
                <a:lnTo>
                  <a:pt x="1150" y="340"/>
                </a:lnTo>
                <a:lnTo>
                  <a:pt x="1150" y="340"/>
                </a:lnTo>
                <a:lnTo>
                  <a:pt x="1149" y="340"/>
                </a:lnTo>
                <a:lnTo>
                  <a:pt x="1149" y="339"/>
                </a:lnTo>
                <a:lnTo>
                  <a:pt x="1149" y="339"/>
                </a:lnTo>
                <a:lnTo>
                  <a:pt x="1148" y="339"/>
                </a:lnTo>
                <a:lnTo>
                  <a:pt x="1148" y="340"/>
                </a:lnTo>
                <a:lnTo>
                  <a:pt x="1148" y="340"/>
                </a:lnTo>
                <a:lnTo>
                  <a:pt x="1147" y="341"/>
                </a:lnTo>
                <a:lnTo>
                  <a:pt x="1146" y="340"/>
                </a:lnTo>
                <a:lnTo>
                  <a:pt x="1146" y="340"/>
                </a:lnTo>
                <a:lnTo>
                  <a:pt x="1147" y="339"/>
                </a:lnTo>
                <a:lnTo>
                  <a:pt x="1147" y="338"/>
                </a:lnTo>
                <a:lnTo>
                  <a:pt x="1147" y="338"/>
                </a:lnTo>
                <a:lnTo>
                  <a:pt x="1148" y="338"/>
                </a:lnTo>
                <a:lnTo>
                  <a:pt x="1148" y="337"/>
                </a:lnTo>
                <a:lnTo>
                  <a:pt x="1148" y="337"/>
                </a:lnTo>
                <a:lnTo>
                  <a:pt x="1148" y="336"/>
                </a:lnTo>
                <a:lnTo>
                  <a:pt x="1148" y="336"/>
                </a:lnTo>
                <a:lnTo>
                  <a:pt x="1149" y="336"/>
                </a:lnTo>
                <a:lnTo>
                  <a:pt x="1149" y="335"/>
                </a:lnTo>
                <a:lnTo>
                  <a:pt x="1149" y="335"/>
                </a:lnTo>
                <a:lnTo>
                  <a:pt x="1149" y="335"/>
                </a:lnTo>
                <a:lnTo>
                  <a:pt x="1150" y="334"/>
                </a:lnTo>
                <a:lnTo>
                  <a:pt x="1149" y="334"/>
                </a:lnTo>
                <a:lnTo>
                  <a:pt x="1149" y="333"/>
                </a:lnTo>
                <a:lnTo>
                  <a:pt x="1149" y="333"/>
                </a:lnTo>
                <a:lnTo>
                  <a:pt x="1149" y="332"/>
                </a:lnTo>
                <a:lnTo>
                  <a:pt x="1149" y="332"/>
                </a:lnTo>
                <a:lnTo>
                  <a:pt x="1149" y="331"/>
                </a:lnTo>
                <a:lnTo>
                  <a:pt x="1149" y="331"/>
                </a:lnTo>
                <a:lnTo>
                  <a:pt x="1150" y="330"/>
                </a:lnTo>
                <a:lnTo>
                  <a:pt x="1149" y="330"/>
                </a:lnTo>
                <a:lnTo>
                  <a:pt x="1149" y="330"/>
                </a:lnTo>
                <a:lnTo>
                  <a:pt x="1148" y="330"/>
                </a:lnTo>
                <a:lnTo>
                  <a:pt x="1148" y="330"/>
                </a:lnTo>
                <a:lnTo>
                  <a:pt x="1148" y="330"/>
                </a:lnTo>
                <a:lnTo>
                  <a:pt x="1148" y="329"/>
                </a:lnTo>
                <a:lnTo>
                  <a:pt x="1148" y="329"/>
                </a:lnTo>
                <a:lnTo>
                  <a:pt x="1148" y="328"/>
                </a:lnTo>
                <a:lnTo>
                  <a:pt x="1147" y="328"/>
                </a:lnTo>
                <a:lnTo>
                  <a:pt x="1147" y="327"/>
                </a:lnTo>
                <a:lnTo>
                  <a:pt x="1147" y="327"/>
                </a:lnTo>
                <a:lnTo>
                  <a:pt x="1146" y="327"/>
                </a:lnTo>
                <a:lnTo>
                  <a:pt x="1146" y="327"/>
                </a:lnTo>
                <a:lnTo>
                  <a:pt x="1145" y="327"/>
                </a:lnTo>
                <a:lnTo>
                  <a:pt x="1143" y="327"/>
                </a:lnTo>
                <a:lnTo>
                  <a:pt x="1143" y="327"/>
                </a:lnTo>
                <a:lnTo>
                  <a:pt x="1143" y="328"/>
                </a:lnTo>
                <a:lnTo>
                  <a:pt x="1142" y="328"/>
                </a:lnTo>
                <a:lnTo>
                  <a:pt x="1142" y="329"/>
                </a:lnTo>
                <a:lnTo>
                  <a:pt x="1142" y="329"/>
                </a:lnTo>
                <a:lnTo>
                  <a:pt x="1143" y="329"/>
                </a:lnTo>
                <a:lnTo>
                  <a:pt x="1143" y="329"/>
                </a:lnTo>
                <a:lnTo>
                  <a:pt x="1143" y="329"/>
                </a:lnTo>
                <a:lnTo>
                  <a:pt x="1143" y="330"/>
                </a:lnTo>
                <a:lnTo>
                  <a:pt x="1142" y="330"/>
                </a:lnTo>
                <a:lnTo>
                  <a:pt x="1142" y="330"/>
                </a:lnTo>
                <a:lnTo>
                  <a:pt x="1142" y="331"/>
                </a:lnTo>
                <a:lnTo>
                  <a:pt x="1143" y="331"/>
                </a:lnTo>
                <a:lnTo>
                  <a:pt x="1143" y="332"/>
                </a:lnTo>
                <a:lnTo>
                  <a:pt x="1143" y="332"/>
                </a:lnTo>
                <a:lnTo>
                  <a:pt x="1142" y="332"/>
                </a:lnTo>
                <a:lnTo>
                  <a:pt x="1142" y="332"/>
                </a:lnTo>
                <a:lnTo>
                  <a:pt x="1142" y="332"/>
                </a:lnTo>
                <a:lnTo>
                  <a:pt x="1142" y="333"/>
                </a:lnTo>
                <a:lnTo>
                  <a:pt x="1142" y="334"/>
                </a:lnTo>
                <a:lnTo>
                  <a:pt x="1141" y="335"/>
                </a:lnTo>
                <a:lnTo>
                  <a:pt x="1141" y="335"/>
                </a:lnTo>
                <a:lnTo>
                  <a:pt x="1141" y="335"/>
                </a:lnTo>
                <a:lnTo>
                  <a:pt x="1140" y="334"/>
                </a:lnTo>
                <a:lnTo>
                  <a:pt x="1140" y="335"/>
                </a:lnTo>
                <a:lnTo>
                  <a:pt x="1139" y="335"/>
                </a:lnTo>
                <a:lnTo>
                  <a:pt x="1139" y="335"/>
                </a:lnTo>
                <a:lnTo>
                  <a:pt x="1139" y="335"/>
                </a:lnTo>
                <a:lnTo>
                  <a:pt x="1138" y="335"/>
                </a:lnTo>
                <a:lnTo>
                  <a:pt x="1138" y="335"/>
                </a:lnTo>
                <a:lnTo>
                  <a:pt x="1138" y="335"/>
                </a:lnTo>
                <a:lnTo>
                  <a:pt x="1137" y="336"/>
                </a:lnTo>
                <a:lnTo>
                  <a:pt x="1137" y="336"/>
                </a:lnTo>
                <a:lnTo>
                  <a:pt x="1137" y="336"/>
                </a:lnTo>
                <a:lnTo>
                  <a:pt x="1137" y="337"/>
                </a:lnTo>
                <a:lnTo>
                  <a:pt x="1137" y="337"/>
                </a:lnTo>
                <a:lnTo>
                  <a:pt x="1137" y="338"/>
                </a:lnTo>
                <a:lnTo>
                  <a:pt x="1137" y="339"/>
                </a:lnTo>
                <a:lnTo>
                  <a:pt x="1136" y="339"/>
                </a:lnTo>
                <a:lnTo>
                  <a:pt x="1136" y="340"/>
                </a:lnTo>
                <a:lnTo>
                  <a:pt x="1135" y="340"/>
                </a:lnTo>
                <a:lnTo>
                  <a:pt x="1135" y="341"/>
                </a:lnTo>
                <a:lnTo>
                  <a:pt x="1135" y="341"/>
                </a:lnTo>
                <a:lnTo>
                  <a:pt x="1135" y="342"/>
                </a:lnTo>
                <a:lnTo>
                  <a:pt x="1135" y="342"/>
                </a:lnTo>
                <a:lnTo>
                  <a:pt x="1134" y="342"/>
                </a:lnTo>
                <a:lnTo>
                  <a:pt x="1134" y="342"/>
                </a:lnTo>
                <a:lnTo>
                  <a:pt x="1134" y="343"/>
                </a:lnTo>
                <a:lnTo>
                  <a:pt x="1134" y="343"/>
                </a:lnTo>
                <a:lnTo>
                  <a:pt x="1133" y="342"/>
                </a:lnTo>
                <a:lnTo>
                  <a:pt x="1133" y="343"/>
                </a:lnTo>
                <a:lnTo>
                  <a:pt x="1133" y="342"/>
                </a:lnTo>
                <a:lnTo>
                  <a:pt x="1133" y="342"/>
                </a:lnTo>
                <a:lnTo>
                  <a:pt x="1133" y="342"/>
                </a:lnTo>
                <a:lnTo>
                  <a:pt x="1133" y="341"/>
                </a:lnTo>
                <a:lnTo>
                  <a:pt x="1133" y="341"/>
                </a:lnTo>
                <a:lnTo>
                  <a:pt x="1133" y="340"/>
                </a:lnTo>
                <a:lnTo>
                  <a:pt x="1133" y="339"/>
                </a:lnTo>
                <a:lnTo>
                  <a:pt x="1130" y="338"/>
                </a:lnTo>
                <a:lnTo>
                  <a:pt x="1118" y="333"/>
                </a:lnTo>
                <a:lnTo>
                  <a:pt x="1115" y="332"/>
                </a:lnTo>
                <a:lnTo>
                  <a:pt x="1108" y="330"/>
                </a:lnTo>
                <a:lnTo>
                  <a:pt x="1083" y="321"/>
                </a:lnTo>
                <a:lnTo>
                  <a:pt x="1085" y="320"/>
                </a:lnTo>
                <a:lnTo>
                  <a:pt x="1085" y="319"/>
                </a:lnTo>
                <a:lnTo>
                  <a:pt x="1085" y="319"/>
                </a:lnTo>
                <a:lnTo>
                  <a:pt x="1085" y="318"/>
                </a:lnTo>
                <a:lnTo>
                  <a:pt x="1085" y="318"/>
                </a:lnTo>
                <a:lnTo>
                  <a:pt x="1086" y="317"/>
                </a:lnTo>
                <a:lnTo>
                  <a:pt x="1086" y="317"/>
                </a:lnTo>
                <a:lnTo>
                  <a:pt x="1086" y="316"/>
                </a:lnTo>
                <a:lnTo>
                  <a:pt x="1086" y="316"/>
                </a:lnTo>
                <a:lnTo>
                  <a:pt x="1086" y="315"/>
                </a:lnTo>
                <a:lnTo>
                  <a:pt x="1086" y="315"/>
                </a:lnTo>
                <a:lnTo>
                  <a:pt x="1087" y="314"/>
                </a:lnTo>
                <a:lnTo>
                  <a:pt x="1087" y="313"/>
                </a:lnTo>
                <a:lnTo>
                  <a:pt x="1087" y="312"/>
                </a:lnTo>
                <a:lnTo>
                  <a:pt x="1088" y="311"/>
                </a:lnTo>
                <a:lnTo>
                  <a:pt x="1088" y="311"/>
                </a:lnTo>
                <a:lnTo>
                  <a:pt x="1089" y="311"/>
                </a:lnTo>
                <a:lnTo>
                  <a:pt x="1089" y="310"/>
                </a:lnTo>
                <a:lnTo>
                  <a:pt x="1090" y="310"/>
                </a:lnTo>
                <a:lnTo>
                  <a:pt x="1090" y="309"/>
                </a:lnTo>
                <a:lnTo>
                  <a:pt x="1091" y="309"/>
                </a:lnTo>
                <a:lnTo>
                  <a:pt x="1091" y="308"/>
                </a:lnTo>
                <a:lnTo>
                  <a:pt x="1092" y="308"/>
                </a:lnTo>
                <a:lnTo>
                  <a:pt x="1092" y="308"/>
                </a:lnTo>
                <a:lnTo>
                  <a:pt x="1092" y="307"/>
                </a:lnTo>
                <a:lnTo>
                  <a:pt x="1092" y="307"/>
                </a:lnTo>
                <a:lnTo>
                  <a:pt x="1092" y="306"/>
                </a:lnTo>
                <a:lnTo>
                  <a:pt x="1092" y="306"/>
                </a:lnTo>
                <a:lnTo>
                  <a:pt x="1092" y="305"/>
                </a:lnTo>
                <a:lnTo>
                  <a:pt x="1092" y="305"/>
                </a:lnTo>
                <a:lnTo>
                  <a:pt x="1092" y="304"/>
                </a:lnTo>
                <a:lnTo>
                  <a:pt x="1092" y="304"/>
                </a:lnTo>
                <a:lnTo>
                  <a:pt x="1092" y="303"/>
                </a:lnTo>
                <a:lnTo>
                  <a:pt x="1092" y="303"/>
                </a:lnTo>
                <a:lnTo>
                  <a:pt x="1092" y="302"/>
                </a:lnTo>
                <a:lnTo>
                  <a:pt x="1092" y="302"/>
                </a:lnTo>
                <a:lnTo>
                  <a:pt x="1092" y="301"/>
                </a:lnTo>
                <a:lnTo>
                  <a:pt x="1092" y="300"/>
                </a:lnTo>
                <a:lnTo>
                  <a:pt x="1092" y="300"/>
                </a:lnTo>
                <a:lnTo>
                  <a:pt x="1092" y="299"/>
                </a:lnTo>
                <a:lnTo>
                  <a:pt x="1092" y="299"/>
                </a:lnTo>
                <a:lnTo>
                  <a:pt x="1092" y="299"/>
                </a:lnTo>
                <a:lnTo>
                  <a:pt x="1092" y="298"/>
                </a:lnTo>
                <a:lnTo>
                  <a:pt x="1092" y="298"/>
                </a:lnTo>
                <a:lnTo>
                  <a:pt x="1092" y="298"/>
                </a:lnTo>
                <a:lnTo>
                  <a:pt x="1092" y="297"/>
                </a:lnTo>
                <a:lnTo>
                  <a:pt x="1091" y="297"/>
                </a:lnTo>
                <a:lnTo>
                  <a:pt x="1091" y="296"/>
                </a:lnTo>
                <a:lnTo>
                  <a:pt x="1091" y="296"/>
                </a:lnTo>
                <a:lnTo>
                  <a:pt x="1090" y="296"/>
                </a:lnTo>
                <a:lnTo>
                  <a:pt x="1090" y="296"/>
                </a:lnTo>
                <a:lnTo>
                  <a:pt x="1089" y="296"/>
                </a:lnTo>
                <a:lnTo>
                  <a:pt x="1089" y="296"/>
                </a:lnTo>
                <a:lnTo>
                  <a:pt x="1088" y="296"/>
                </a:lnTo>
                <a:lnTo>
                  <a:pt x="1088" y="296"/>
                </a:lnTo>
                <a:lnTo>
                  <a:pt x="1088" y="296"/>
                </a:lnTo>
                <a:lnTo>
                  <a:pt x="1087" y="296"/>
                </a:lnTo>
                <a:lnTo>
                  <a:pt x="1087" y="295"/>
                </a:lnTo>
                <a:lnTo>
                  <a:pt x="1087" y="295"/>
                </a:lnTo>
                <a:lnTo>
                  <a:pt x="1086" y="295"/>
                </a:lnTo>
                <a:lnTo>
                  <a:pt x="1086" y="295"/>
                </a:lnTo>
                <a:lnTo>
                  <a:pt x="1085" y="295"/>
                </a:lnTo>
                <a:lnTo>
                  <a:pt x="1085" y="295"/>
                </a:lnTo>
                <a:lnTo>
                  <a:pt x="1084" y="294"/>
                </a:lnTo>
                <a:lnTo>
                  <a:pt x="1084" y="294"/>
                </a:lnTo>
                <a:lnTo>
                  <a:pt x="1083" y="294"/>
                </a:lnTo>
                <a:lnTo>
                  <a:pt x="1083" y="294"/>
                </a:lnTo>
                <a:lnTo>
                  <a:pt x="1083" y="294"/>
                </a:lnTo>
                <a:lnTo>
                  <a:pt x="1082" y="294"/>
                </a:lnTo>
                <a:lnTo>
                  <a:pt x="1082" y="295"/>
                </a:lnTo>
                <a:lnTo>
                  <a:pt x="1082" y="295"/>
                </a:lnTo>
                <a:lnTo>
                  <a:pt x="1081" y="295"/>
                </a:lnTo>
                <a:lnTo>
                  <a:pt x="1081" y="295"/>
                </a:lnTo>
                <a:lnTo>
                  <a:pt x="1081" y="295"/>
                </a:lnTo>
                <a:lnTo>
                  <a:pt x="1080" y="295"/>
                </a:lnTo>
                <a:lnTo>
                  <a:pt x="1080" y="295"/>
                </a:lnTo>
                <a:lnTo>
                  <a:pt x="1079" y="295"/>
                </a:lnTo>
                <a:lnTo>
                  <a:pt x="1079" y="295"/>
                </a:lnTo>
                <a:lnTo>
                  <a:pt x="1078" y="295"/>
                </a:lnTo>
                <a:lnTo>
                  <a:pt x="1077" y="295"/>
                </a:lnTo>
                <a:lnTo>
                  <a:pt x="1077" y="295"/>
                </a:lnTo>
                <a:lnTo>
                  <a:pt x="1076" y="295"/>
                </a:lnTo>
                <a:lnTo>
                  <a:pt x="1076" y="295"/>
                </a:lnTo>
                <a:lnTo>
                  <a:pt x="1075" y="294"/>
                </a:lnTo>
                <a:lnTo>
                  <a:pt x="1075" y="295"/>
                </a:lnTo>
                <a:lnTo>
                  <a:pt x="1075" y="295"/>
                </a:lnTo>
                <a:lnTo>
                  <a:pt x="1074" y="295"/>
                </a:lnTo>
                <a:lnTo>
                  <a:pt x="1074" y="295"/>
                </a:lnTo>
                <a:lnTo>
                  <a:pt x="1074" y="295"/>
                </a:lnTo>
                <a:lnTo>
                  <a:pt x="1074" y="294"/>
                </a:lnTo>
                <a:lnTo>
                  <a:pt x="1073" y="294"/>
                </a:lnTo>
                <a:lnTo>
                  <a:pt x="1072" y="294"/>
                </a:lnTo>
                <a:lnTo>
                  <a:pt x="1072" y="294"/>
                </a:lnTo>
                <a:lnTo>
                  <a:pt x="1071" y="294"/>
                </a:lnTo>
                <a:lnTo>
                  <a:pt x="1071" y="294"/>
                </a:lnTo>
                <a:lnTo>
                  <a:pt x="1071" y="294"/>
                </a:lnTo>
                <a:lnTo>
                  <a:pt x="1070" y="294"/>
                </a:lnTo>
                <a:lnTo>
                  <a:pt x="1070" y="294"/>
                </a:lnTo>
                <a:lnTo>
                  <a:pt x="1069" y="294"/>
                </a:lnTo>
                <a:lnTo>
                  <a:pt x="1069" y="294"/>
                </a:lnTo>
                <a:lnTo>
                  <a:pt x="1068" y="294"/>
                </a:lnTo>
                <a:lnTo>
                  <a:pt x="1068" y="294"/>
                </a:lnTo>
                <a:lnTo>
                  <a:pt x="1067" y="294"/>
                </a:lnTo>
                <a:lnTo>
                  <a:pt x="1067" y="294"/>
                </a:lnTo>
                <a:lnTo>
                  <a:pt x="1066" y="294"/>
                </a:lnTo>
                <a:lnTo>
                  <a:pt x="1065" y="294"/>
                </a:lnTo>
                <a:lnTo>
                  <a:pt x="1065" y="295"/>
                </a:lnTo>
                <a:lnTo>
                  <a:pt x="1063" y="295"/>
                </a:lnTo>
                <a:lnTo>
                  <a:pt x="1063" y="296"/>
                </a:lnTo>
                <a:lnTo>
                  <a:pt x="1063" y="296"/>
                </a:lnTo>
                <a:lnTo>
                  <a:pt x="1062" y="296"/>
                </a:lnTo>
                <a:lnTo>
                  <a:pt x="1061" y="296"/>
                </a:lnTo>
                <a:lnTo>
                  <a:pt x="1061" y="296"/>
                </a:lnTo>
                <a:lnTo>
                  <a:pt x="1060" y="296"/>
                </a:lnTo>
                <a:lnTo>
                  <a:pt x="1060" y="296"/>
                </a:lnTo>
                <a:lnTo>
                  <a:pt x="1059" y="296"/>
                </a:lnTo>
                <a:lnTo>
                  <a:pt x="1059" y="296"/>
                </a:lnTo>
                <a:lnTo>
                  <a:pt x="1058" y="296"/>
                </a:lnTo>
                <a:lnTo>
                  <a:pt x="1058" y="296"/>
                </a:lnTo>
                <a:lnTo>
                  <a:pt x="1058" y="296"/>
                </a:lnTo>
                <a:lnTo>
                  <a:pt x="1057" y="296"/>
                </a:lnTo>
                <a:lnTo>
                  <a:pt x="1056" y="296"/>
                </a:lnTo>
                <a:lnTo>
                  <a:pt x="1056" y="296"/>
                </a:lnTo>
                <a:lnTo>
                  <a:pt x="1055" y="296"/>
                </a:lnTo>
                <a:lnTo>
                  <a:pt x="1055" y="296"/>
                </a:lnTo>
                <a:lnTo>
                  <a:pt x="1054" y="295"/>
                </a:lnTo>
                <a:lnTo>
                  <a:pt x="1054" y="295"/>
                </a:lnTo>
                <a:lnTo>
                  <a:pt x="1053" y="295"/>
                </a:lnTo>
                <a:lnTo>
                  <a:pt x="1053" y="295"/>
                </a:lnTo>
                <a:lnTo>
                  <a:pt x="1052" y="295"/>
                </a:lnTo>
                <a:lnTo>
                  <a:pt x="1052" y="295"/>
                </a:lnTo>
                <a:lnTo>
                  <a:pt x="1052" y="295"/>
                </a:lnTo>
                <a:lnTo>
                  <a:pt x="1052" y="294"/>
                </a:lnTo>
                <a:lnTo>
                  <a:pt x="1051" y="294"/>
                </a:lnTo>
                <a:lnTo>
                  <a:pt x="1051" y="293"/>
                </a:lnTo>
                <a:lnTo>
                  <a:pt x="1051" y="293"/>
                </a:lnTo>
                <a:lnTo>
                  <a:pt x="1051" y="293"/>
                </a:lnTo>
                <a:lnTo>
                  <a:pt x="1051" y="293"/>
                </a:lnTo>
                <a:lnTo>
                  <a:pt x="1050" y="293"/>
                </a:lnTo>
                <a:lnTo>
                  <a:pt x="1050" y="293"/>
                </a:lnTo>
                <a:lnTo>
                  <a:pt x="1049" y="293"/>
                </a:lnTo>
                <a:lnTo>
                  <a:pt x="1049" y="293"/>
                </a:lnTo>
                <a:lnTo>
                  <a:pt x="1048" y="293"/>
                </a:lnTo>
                <a:lnTo>
                  <a:pt x="1047" y="293"/>
                </a:lnTo>
                <a:lnTo>
                  <a:pt x="1047" y="293"/>
                </a:lnTo>
                <a:lnTo>
                  <a:pt x="1047" y="293"/>
                </a:lnTo>
                <a:lnTo>
                  <a:pt x="1046" y="293"/>
                </a:lnTo>
                <a:lnTo>
                  <a:pt x="1046" y="293"/>
                </a:lnTo>
                <a:lnTo>
                  <a:pt x="1045" y="293"/>
                </a:lnTo>
                <a:lnTo>
                  <a:pt x="1045" y="292"/>
                </a:lnTo>
                <a:lnTo>
                  <a:pt x="1045" y="292"/>
                </a:lnTo>
                <a:lnTo>
                  <a:pt x="1044" y="293"/>
                </a:lnTo>
                <a:lnTo>
                  <a:pt x="1044" y="293"/>
                </a:lnTo>
                <a:lnTo>
                  <a:pt x="1043" y="293"/>
                </a:lnTo>
                <a:lnTo>
                  <a:pt x="1043" y="293"/>
                </a:lnTo>
                <a:lnTo>
                  <a:pt x="1042" y="293"/>
                </a:lnTo>
                <a:lnTo>
                  <a:pt x="1041" y="293"/>
                </a:lnTo>
                <a:lnTo>
                  <a:pt x="1041" y="293"/>
                </a:lnTo>
                <a:lnTo>
                  <a:pt x="1041" y="293"/>
                </a:lnTo>
                <a:lnTo>
                  <a:pt x="1040" y="293"/>
                </a:lnTo>
                <a:lnTo>
                  <a:pt x="1040" y="294"/>
                </a:lnTo>
                <a:lnTo>
                  <a:pt x="1039" y="294"/>
                </a:lnTo>
                <a:lnTo>
                  <a:pt x="1038" y="294"/>
                </a:lnTo>
                <a:lnTo>
                  <a:pt x="1038" y="294"/>
                </a:lnTo>
                <a:lnTo>
                  <a:pt x="1038" y="294"/>
                </a:lnTo>
                <a:lnTo>
                  <a:pt x="1037" y="294"/>
                </a:lnTo>
                <a:lnTo>
                  <a:pt x="1037" y="294"/>
                </a:lnTo>
                <a:lnTo>
                  <a:pt x="1036" y="293"/>
                </a:lnTo>
                <a:lnTo>
                  <a:pt x="1034" y="292"/>
                </a:lnTo>
                <a:lnTo>
                  <a:pt x="1034" y="291"/>
                </a:lnTo>
                <a:lnTo>
                  <a:pt x="1033" y="291"/>
                </a:lnTo>
                <a:lnTo>
                  <a:pt x="1033" y="291"/>
                </a:lnTo>
                <a:lnTo>
                  <a:pt x="1032" y="290"/>
                </a:lnTo>
                <a:lnTo>
                  <a:pt x="1032" y="290"/>
                </a:lnTo>
                <a:lnTo>
                  <a:pt x="1031" y="290"/>
                </a:lnTo>
                <a:lnTo>
                  <a:pt x="1031" y="290"/>
                </a:lnTo>
                <a:lnTo>
                  <a:pt x="1031" y="290"/>
                </a:lnTo>
                <a:lnTo>
                  <a:pt x="1031" y="289"/>
                </a:lnTo>
                <a:lnTo>
                  <a:pt x="1030" y="289"/>
                </a:lnTo>
                <a:lnTo>
                  <a:pt x="1029" y="288"/>
                </a:lnTo>
                <a:lnTo>
                  <a:pt x="1029" y="288"/>
                </a:lnTo>
                <a:lnTo>
                  <a:pt x="1029" y="288"/>
                </a:lnTo>
                <a:lnTo>
                  <a:pt x="1029" y="287"/>
                </a:lnTo>
                <a:lnTo>
                  <a:pt x="1029" y="287"/>
                </a:lnTo>
                <a:lnTo>
                  <a:pt x="1028" y="286"/>
                </a:lnTo>
                <a:lnTo>
                  <a:pt x="1028" y="286"/>
                </a:lnTo>
                <a:lnTo>
                  <a:pt x="1020" y="283"/>
                </a:lnTo>
                <a:lnTo>
                  <a:pt x="1011" y="278"/>
                </a:lnTo>
                <a:lnTo>
                  <a:pt x="1006" y="276"/>
                </a:lnTo>
                <a:lnTo>
                  <a:pt x="991" y="270"/>
                </a:lnTo>
                <a:lnTo>
                  <a:pt x="991" y="269"/>
                </a:lnTo>
                <a:lnTo>
                  <a:pt x="990" y="269"/>
                </a:lnTo>
                <a:lnTo>
                  <a:pt x="990" y="268"/>
                </a:lnTo>
                <a:lnTo>
                  <a:pt x="989" y="268"/>
                </a:lnTo>
                <a:lnTo>
                  <a:pt x="988" y="268"/>
                </a:lnTo>
                <a:lnTo>
                  <a:pt x="988" y="268"/>
                </a:lnTo>
                <a:lnTo>
                  <a:pt x="988" y="267"/>
                </a:lnTo>
                <a:lnTo>
                  <a:pt x="988" y="267"/>
                </a:lnTo>
                <a:lnTo>
                  <a:pt x="989" y="267"/>
                </a:lnTo>
                <a:lnTo>
                  <a:pt x="989" y="266"/>
                </a:lnTo>
                <a:lnTo>
                  <a:pt x="989" y="266"/>
                </a:lnTo>
                <a:lnTo>
                  <a:pt x="989" y="265"/>
                </a:lnTo>
                <a:lnTo>
                  <a:pt x="989" y="265"/>
                </a:lnTo>
                <a:lnTo>
                  <a:pt x="988" y="265"/>
                </a:lnTo>
                <a:lnTo>
                  <a:pt x="988" y="265"/>
                </a:lnTo>
                <a:lnTo>
                  <a:pt x="987" y="265"/>
                </a:lnTo>
                <a:lnTo>
                  <a:pt x="987" y="264"/>
                </a:lnTo>
                <a:lnTo>
                  <a:pt x="986" y="264"/>
                </a:lnTo>
                <a:lnTo>
                  <a:pt x="985" y="264"/>
                </a:lnTo>
                <a:lnTo>
                  <a:pt x="985" y="263"/>
                </a:lnTo>
                <a:lnTo>
                  <a:pt x="984" y="263"/>
                </a:lnTo>
                <a:lnTo>
                  <a:pt x="984" y="263"/>
                </a:lnTo>
                <a:lnTo>
                  <a:pt x="984" y="262"/>
                </a:lnTo>
                <a:lnTo>
                  <a:pt x="983" y="262"/>
                </a:lnTo>
                <a:lnTo>
                  <a:pt x="982" y="262"/>
                </a:lnTo>
                <a:lnTo>
                  <a:pt x="982" y="263"/>
                </a:lnTo>
                <a:lnTo>
                  <a:pt x="981" y="263"/>
                </a:lnTo>
                <a:lnTo>
                  <a:pt x="980" y="262"/>
                </a:lnTo>
                <a:lnTo>
                  <a:pt x="979" y="262"/>
                </a:lnTo>
                <a:lnTo>
                  <a:pt x="979" y="261"/>
                </a:lnTo>
                <a:lnTo>
                  <a:pt x="979" y="260"/>
                </a:lnTo>
                <a:lnTo>
                  <a:pt x="977" y="257"/>
                </a:lnTo>
                <a:lnTo>
                  <a:pt x="976" y="256"/>
                </a:lnTo>
                <a:lnTo>
                  <a:pt x="975" y="255"/>
                </a:lnTo>
                <a:lnTo>
                  <a:pt x="973" y="252"/>
                </a:lnTo>
                <a:lnTo>
                  <a:pt x="971" y="250"/>
                </a:lnTo>
                <a:lnTo>
                  <a:pt x="970" y="249"/>
                </a:lnTo>
                <a:lnTo>
                  <a:pt x="969" y="247"/>
                </a:lnTo>
                <a:lnTo>
                  <a:pt x="968" y="245"/>
                </a:lnTo>
                <a:lnTo>
                  <a:pt x="967" y="243"/>
                </a:lnTo>
                <a:lnTo>
                  <a:pt x="967" y="242"/>
                </a:lnTo>
                <a:lnTo>
                  <a:pt x="966" y="241"/>
                </a:lnTo>
                <a:lnTo>
                  <a:pt x="966" y="240"/>
                </a:lnTo>
                <a:lnTo>
                  <a:pt x="966" y="239"/>
                </a:lnTo>
                <a:lnTo>
                  <a:pt x="966" y="239"/>
                </a:lnTo>
                <a:lnTo>
                  <a:pt x="965" y="239"/>
                </a:lnTo>
                <a:lnTo>
                  <a:pt x="965" y="238"/>
                </a:lnTo>
                <a:lnTo>
                  <a:pt x="965" y="237"/>
                </a:lnTo>
                <a:lnTo>
                  <a:pt x="965" y="237"/>
                </a:lnTo>
                <a:lnTo>
                  <a:pt x="964" y="237"/>
                </a:lnTo>
                <a:lnTo>
                  <a:pt x="964" y="236"/>
                </a:lnTo>
                <a:lnTo>
                  <a:pt x="964" y="236"/>
                </a:lnTo>
                <a:lnTo>
                  <a:pt x="963" y="236"/>
                </a:lnTo>
                <a:lnTo>
                  <a:pt x="963" y="235"/>
                </a:lnTo>
                <a:lnTo>
                  <a:pt x="962" y="234"/>
                </a:lnTo>
                <a:lnTo>
                  <a:pt x="962" y="234"/>
                </a:lnTo>
                <a:lnTo>
                  <a:pt x="961" y="234"/>
                </a:lnTo>
                <a:lnTo>
                  <a:pt x="961" y="234"/>
                </a:lnTo>
                <a:lnTo>
                  <a:pt x="961" y="233"/>
                </a:lnTo>
                <a:lnTo>
                  <a:pt x="960" y="234"/>
                </a:lnTo>
                <a:lnTo>
                  <a:pt x="960" y="234"/>
                </a:lnTo>
                <a:lnTo>
                  <a:pt x="960" y="234"/>
                </a:lnTo>
                <a:lnTo>
                  <a:pt x="960" y="234"/>
                </a:lnTo>
                <a:lnTo>
                  <a:pt x="960" y="234"/>
                </a:lnTo>
                <a:lnTo>
                  <a:pt x="960" y="233"/>
                </a:lnTo>
                <a:lnTo>
                  <a:pt x="960" y="233"/>
                </a:lnTo>
                <a:lnTo>
                  <a:pt x="959" y="232"/>
                </a:lnTo>
                <a:lnTo>
                  <a:pt x="958" y="232"/>
                </a:lnTo>
                <a:lnTo>
                  <a:pt x="958" y="232"/>
                </a:lnTo>
                <a:lnTo>
                  <a:pt x="957" y="232"/>
                </a:lnTo>
                <a:lnTo>
                  <a:pt x="956" y="232"/>
                </a:lnTo>
                <a:lnTo>
                  <a:pt x="955" y="232"/>
                </a:lnTo>
                <a:lnTo>
                  <a:pt x="955" y="233"/>
                </a:lnTo>
                <a:lnTo>
                  <a:pt x="955" y="233"/>
                </a:lnTo>
                <a:lnTo>
                  <a:pt x="954" y="233"/>
                </a:lnTo>
                <a:lnTo>
                  <a:pt x="954" y="233"/>
                </a:lnTo>
                <a:lnTo>
                  <a:pt x="953" y="233"/>
                </a:lnTo>
                <a:lnTo>
                  <a:pt x="953" y="234"/>
                </a:lnTo>
                <a:lnTo>
                  <a:pt x="953" y="233"/>
                </a:lnTo>
                <a:lnTo>
                  <a:pt x="952" y="233"/>
                </a:lnTo>
                <a:lnTo>
                  <a:pt x="951" y="234"/>
                </a:lnTo>
                <a:lnTo>
                  <a:pt x="951" y="234"/>
                </a:lnTo>
                <a:lnTo>
                  <a:pt x="952" y="235"/>
                </a:lnTo>
                <a:lnTo>
                  <a:pt x="952" y="236"/>
                </a:lnTo>
                <a:lnTo>
                  <a:pt x="953" y="236"/>
                </a:lnTo>
                <a:lnTo>
                  <a:pt x="952" y="236"/>
                </a:lnTo>
                <a:lnTo>
                  <a:pt x="952" y="236"/>
                </a:lnTo>
                <a:lnTo>
                  <a:pt x="951" y="236"/>
                </a:lnTo>
                <a:lnTo>
                  <a:pt x="951" y="236"/>
                </a:lnTo>
                <a:lnTo>
                  <a:pt x="950" y="235"/>
                </a:lnTo>
                <a:lnTo>
                  <a:pt x="950" y="235"/>
                </a:lnTo>
                <a:lnTo>
                  <a:pt x="950" y="234"/>
                </a:lnTo>
                <a:lnTo>
                  <a:pt x="950" y="234"/>
                </a:lnTo>
                <a:lnTo>
                  <a:pt x="950" y="233"/>
                </a:lnTo>
                <a:lnTo>
                  <a:pt x="949" y="234"/>
                </a:lnTo>
                <a:lnTo>
                  <a:pt x="949" y="234"/>
                </a:lnTo>
                <a:lnTo>
                  <a:pt x="948" y="235"/>
                </a:lnTo>
                <a:lnTo>
                  <a:pt x="947" y="235"/>
                </a:lnTo>
                <a:lnTo>
                  <a:pt x="946" y="235"/>
                </a:lnTo>
                <a:lnTo>
                  <a:pt x="946" y="235"/>
                </a:lnTo>
                <a:lnTo>
                  <a:pt x="946" y="235"/>
                </a:lnTo>
                <a:lnTo>
                  <a:pt x="945" y="235"/>
                </a:lnTo>
                <a:lnTo>
                  <a:pt x="945" y="235"/>
                </a:lnTo>
                <a:lnTo>
                  <a:pt x="944" y="235"/>
                </a:lnTo>
                <a:lnTo>
                  <a:pt x="944" y="235"/>
                </a:lnTo>
                <a:lnTo>
                  <a:pt x="944" y="235"/>
                </a:lnTo>
                <a:lnTo>
                  <a:pt x="944" y="236"/>
                </a:lnTo>
                <a:lnTo>
                  <a:pt x="943" y="236"/>
                </a:lnTo>
                <a:lnTo>
                  <a:pt x="943" y="236"/>
                </a:lnTo>
                <a:lnTo>
                  <a:pt x="942" y="236"/>
                </a:lnTo>
                <a:lnTo>
                  <a:pt x="942" y="235"/>
                </a:lnTo>
                <a:lnTo>
                  <a:pt x="942" y="235"/>
                </a:lnTo>
                <a:lnTo>
                  <a:pt x="941" y="235"/>
                </a:lnTo>
                <a:lnTo>
                  <a:pt x="941" y="235"/>
                </a:lnTo>
                <a:lnTo>
                  <a:pt x="941" y="235"/>
                </a:lnTo>
                <a:lnTo>
                  <a:pt x="940" y="235"/>
                </a:lnTo>
                <a:lnTo>
                  <a:pt x="940" y="236"/>
                </a:lnTo>
                <a:lnTo>
                  <a:pt x="939" y="236"/>
                </a:lnTo>
                <a:lnTo>
                  <a:pt x="939" y="236"/>
                </a:lnTo>
                <a:lnTo>
                  <a:pt x="938" y="236"/>
                </a:lnTo>
                <a:lnTo>
                  <a:pt x="937" y="236"/>
                </a:lnTo>
                <a:lnTo>
                  <a:pt x="935" y="237"/>
                </a:lnTo>
                <a:lnTo>
                  <a:pt x="934" y="237"/>
                </a:lnTo>
                <a:lnTo>
                  <a:pt x="933" y="237"/>
                </a:lnTo>
                <a:lnTo>
                  <a:pt x="933" y="237"/>
                </a:lnTo>
                <a:lnTo>
                  <a:pt x="933" y="236"/>
                </a:lnTo>
                <a:lnTo>
                  <a:pt x="932" y="236"/>
                </a:lnTo>
                <a:lnTo>
                  <a:pt x="932" y="236"/>
                </a:lnTo>
                <a:lnTo>
                  <a:pt x="931" y="236"/>
                </a:lnTo>
                <a:lnTo>
                  <a:pt x="931" y="236"/>
                </a:lnTo>
                <a:lnTo>
                  <a:pt x="930" y="236"/>
                </a:lnTo>
                <a:lnTo>
                  <a:pt x="930" y="236"/>
                </a:lnTo>
                <a:lnTo>
                  <a:pt x="930" y="236"/>
                </a:lnTo>
                <a:lnTo>
                  <a:pt x="930" y="235"/>
                </a:lnTo>
                <a:lnTo>
                  <a:pt x="929" y="236"/>
                </a:lnTo>
                <a:lnTo>
                  <a:pt x="929" y="236"/>
                </a:lnTo>
                <a:lnTo>
                  <a:pt x="928" y="236"/>
                </a:lnTo>
                <a:lnTo>
                  <a:pt x="927" y="236"/>
                </a:lnTo>
                <a:lnTo>
                  <a:pt x="927" y="236"/>
                </a:lnTo>
                <a:lnTo>
                  <a:pt x="926" y="236"/>
                </a:lnTo>
                <a:lnTo>
                  <a:pt x="925" y="236"/>
                </a:lnTo>
                <a:lnTo>
                  <a:pt x="923" y="235"/>
                </a:lnTo>
                <a:lnTo>
                  <a:pt x="922" y="235"/>
                </a:lnTo>
                <a:lnTo>
                  <a:pt x="920" y="235"/>
                </a:lnTo>
                <a:lnTo>
                  <a:pt x="919" y="235"/>
                </a:lnTo>
                <a:lnTo>
                  <a:pt x="919" y="235"/>
                </a:lnTo>
                <a:lnTo>
                  <a:pt x="919" y="234"/>
                </a:lnTo>
                <a:lnTo>
                  <a:pt x="919" y="234"/>
                </a:lnTo>
                <a:lnTo>
                  <a:pt x="919" y="233"/>
                </a:lnTo>
                <a:lnTo>
                  <a:pt x="920" y="231"/>
                </a:lnTo>
                <a:lnTo>
                  <a:pt x="920" y="228"/>
                </a:lnTo>
                <a:lnTo>
                  <a:pt x="920" y="222"/>
                </a:lnTo>
                <a:lnTo>
                  <a:pt x="920" y="219"/>
                </a:lnTo>
                <a:lnTo>
                  <a:pt x="921" y="216"/>
                </a:lnTo>
                <a:lnTo>
                  <a:pt x="921" y="215"/>
                </a:lnTo>
                <a:lnTo>
                  <a:pt x="921" y="214"/>
                </a:lnTo>
                <a:lnTo>
                  <a:pt x="921" y="214"/>
                </a:lnTo>
                <a:lnTo>
                  <a:pt x="921" y="212"/>
                </a:lnTo>
                <a:lnTo>
                  <a:pt x="921" y="210"/>
                </a:lnTo>
                <a:lnTo>
                  <a:pt x="920" y="209"/>
                </a:lnTo>
                <a:lnTo>
                  <a:pt x="920" y="208"/>
                </a:lnTo>
                <a:lnTo>
                  <a:pt x="920" y="206"/>
                </a:lnTo>
                <a:lnTo>
                  <a:pt x="919" y="206"/>
                </a:lnTo>
                <a:lnTo>
                  <a:pt x="919" y="206"/>
                </a:lnTo>
                <a:lnTo>
                  <a:pt x="917" y="204"/>
                </a:lnTo>
                <a:lnTo>
                  <a:pt x="916" y="203"/>
                </a:lnTo>
                <a:lnTo>
                  <a:pt x="915" y="203"/>
                </a:lnTo>
                <a:lnTo>
                  <a:pt x="915" y="196"/>
                </a:lnTo>
                <a:lnTo>
                  <a:pt x="915" y="196"/>
                </a:lnTo>
                <a:lnTo>
                  <a:pt x="914" y="196"/>
                </a:lnTo>
                <a:lnTo>
                  <a:pt x="914" y="196"/>
                </a:lnTo>
                <a:lnTo>
                  <a:pt x="913" y="196"/>
                </a:lnTo>
                <a:lnTo>
                  <a:pt x="912" y="196"/>
                </a:lnTo>
                <a:lnTo>
                  <a:pt x="910" y="196"/>
                </a:lnTo>
                <a:lnTo>
                  <a:pt x="910" y="196"/>
                </a:lnTo>
                <a:lnTo>
                  <a:pt x="909" y="196"/>
                </a:lnTo>
                <a:lnTo>
                  <a:pt x="906" y="196"/>
                </a:lnTo>
                <a:lnTo>
                  <a:pt x="904" y="196"/>
                </a:lnTo>
                <a:lnTo>
                  <a:pt x="903" y="197"/>
                </a:lnTo>
                <a:lnTo>
                  <a:pt x="901" y="197"/>
                </a:lnTo>
                <a:lnTo>
                  <a:pt x="900" y="197"/>
                </a:lnTo>
                <a:lnTo>
                  <a:pt x="899" y="198"/>
                </a:lnTo>
                <a:lnTo>
                  <a:pt x="898" y="198"/>
                </a:lnTo>
                <a:lnTo>
                  <a:pt x="897" y="198"/>
                </a:lnTo>
                <a:lnTo>
                  <a:pt x="894" y="198"/>
                </a:lnTo>
                <a:lnTo>
                  <a:pt x="893" y="199"/>
                </a:lnTo>
                <a:lnTo>
                  <a:pt x="892" y="199"/>
                </a:lnTo>
                <a:lnTo>
                  <a:pt x="892" y="199"/>
                </a:lnTo>
                <a:lnTo>
                  <a:pt x="891" y="199"/>
                </a:lnTo>
                <a:lnTo>
                  <a:pt x="890" y="200"/>
                </a:lnTo>
                <a:lnTo>
                  <a:pt x="889" y="200"/>
                </a:lnTo>
                <a:lnTo>
                  <a:pt x="888" y="201"/>
                </a:lnTo>
                <a:lnTo>
                  <a:pt x="886" y="203"/>
                </a:lnTo>
                <a:lnTo>
                  <a:pt x="885" y="203"/>
                </a:lnTo>
                <a:lnTo>
                  <a:pt x="884" y="204"/>
                </a:lnTo>
                <a:lnTo>
                  <a:pt x="882" y="205"/>
                </a:lnTo>
                <a:lnTo>
                  <a:pt x="881" y="206"/>
                </a:lnTo>
                <a:lnTo>
                  <a:pt x="880" y="206"/>
                </a:lnTo>
                <a:lnTo>
                  <a:pt x="879" y="207"/>
                </a:lnTo>
                <a:lnTo>
                  <a:pt x="879" y="207"/>
                </a:lnTo>
                <a:lnTo>
                  <a:pt x="879" y="208"/>
                </a:lnTo>
                <a:lnTo>
                  <a:pt x="878" y="210"/>
                </a:lnTo>
                <a:lnTo>
                  <a:pt x="878" y="210"/>
                </a:lnTo>
                <a:lnTo>
                  <a:pt x="878" y="211"/>
                </a:lnTo>
                <a:lnTo>
                  <a:pt x="877" y="212"/>
                </a:lnTo>
                <a:lnTo>
                  <a:pt x="877" y="213"/>
                </a:lnTo>
                <a:lnTo>
                  <a:pt x="876" y="215"/>
                </a:lnTo>
                <a:lnTo>
                  <a:pt x="876" y="216"/>
                </a:lnTo>
                <a:lnTo>
                  <a:pt x="876" y="216"/>
                </a:lnTo>
                <a:lnTo>
                  <a:pt x="876" y="217"/>
                </a:lnTo>
                <a:lnTo>
                  <a:pt x="876" y="219"/>
                </a:lnTo>
                <a:lnTo>
                  <a:pt x="875" y="221"/>
                </a:lnTo>
                <a:lnTo>
                  <a:pt x="875" y="222"/>
                </a:lnTo>
                <a:lnTo>
                  <a:pt x="874" y="223"/>
                </a:lnTo>
                <a:lnTo>
                  <a:pt x="873" y="225"/>
                </a:lnTo>
                <a:lnTo>
                  <a:pt x="872" y="225"/>
                </a:lnTo>
                <a:lnTo>
                  <a:pt x="872" y="226"/>
                </a:lnTo>
                <a:lnTo>
                  <a:pt x="872" y="226"/>
                </a:lnTo>
                <a:lnTo>
                  <a:pt x="872" y="227"/>
                </a:lnTo>
                <a:lnTo>
                  <a:pt x="871" y="228"/>
                </a:lnTo>
                <a:lnTo>
                  <a:pt x="871" y="229"/>
                </a:lnTo>
                <a:lnTo>
                  <a:pt x="871" y="230"/>
                </a:lnTo>
                <a:lnTo>
                  <a:pt x="870" y="230"/>
                </a:lnTo>
                <a:lnTo>
                  <a:pt x="870" y="231"/>
                </a:lnTo>
                <a:lnTo>
                  <a:pt x="870" y="232"/>
                </a:lnTo>
                <a:lnTo>
                  <a:pt x="869" y="233"/>
                </a:lnTo>
                <a:lnTo>
                  <a:pt x="869" y="234"/>
                </a:lnTo>
                <a:lnTo>
                  <a:pt x="868" y="235"/>
                </a:lnTo>
                <a:lnTo>
                  <a:pt x="868" y="236"/>
                </a:lnTo>
                <a:lnTo>
                  <a:pt x="868" y="237"/>
                </a:lnTo>
                <a:lnTo>
                  <a:pt x="867" y="238"/>
                </a:lnTo>
                <a:lnTo>
                  <a:pt x="866" y="239"/>
                </a:lnTo>
                <a:lnTo>
                  <a:pt x="864" y="241"/>
                </a:lnTo>
                <a:lnTo>
                  <a:pt x="864" y="243"/>
                </a:lnTo>
                <a:lnTo>
                  <a:pt x="863" y="244"/>
                </a:lnTo>
                <a:lnTo>
                  <a:pt x="863" y="244"/>
                </a:lnTo>
                <a:lnTo>
                  <a:pt x="862" y="244"/>
                </a:lnTo>
                <a:lnTo>
                  <a:pt x="861" y="245"/>
                </a:lnTo>
                <a:lnTo>
                  <a:pt x="860" y="245"/>
                </a:lnTo>
                <a:lnTo>
                  <a:pt x="860" y="246"/>
                </a:lnTo>
                <a:lnTo>
                  <a:pt x="859" y="246"/>
                </a:lnTo>
                <a:lnTo>
                  <a:pt x="858" y="248"/>
                </a:lnTo>
                <a:lnTo>
                  <a:pt x="858" y="248"/>
                </a:lnTo>
                <a:lnTo>
                  <a:pt x="855" y="250"/>
                </a:lnTo>
                <a:lnTo>
                  <a:pt x="855" y="251"/>
                </a:lnTo>
                <a:lnTo>
                  <a:pt x="853" y="252"/>
                </a:lnTo>
                <a:lnTo>
                  <a:pt x="852" y="253"/>
                </a:lnTo>
                <a:lnTo>
                  <a:pt x="851" y="253"/>
                </a:lnTo>
                <a:lnTo>
                  <a:pt x="850" y="254"/>
                </a:lnTo>
                <a:lnTo>
                  <a:pt x="850" y="255"/>
                </a:lnTo>
                <a:lnTo>
                  <a:pt x="849" y="255"/>
                </a:lnTo>
                <a:lnTo>
                  <a:pt x="849" y="255"/>
                </a:lnTo>
                <a:lnTo>
                  <a:pt x="848" y="256"/>
                </a:lnTo>
                <a:lnTo>
                  <a:pt x="847" y="256"/>
                </a:lnTo>
                <a:lnTo>
                  <a:pt x="846" y="257"/>
                </a:lnTo>
                <a:lnTo>
                  <a:pt x="845" y="257"/>
                </a:lnTo>
                <a:lnTo>
                  <a:pt x="843" y="258"/>
                </a:lnTo>
                <a:lnTo>
                  <a:pt x="841" y="259"/>
                </a:lnTo>
                <a:lnTo>
                  <a:pt x="841" y="259"/>
                </a:lnTo>
                <a:lnTo>
                  <a:pt x="840" y="259"/>
                </a:lnTo>
                <a:lnTo>
                  <a:pt x="839" y="259"/>
                </a:lnTo>
                <a:lnTo>
                  <a:pt x="838" y="260"/>
                </a:lnTo>
                <a:lnTo>
                  <a:pt x="838" y="260"/>
                </a:lnTo>
                <a:lnTo>
                  <a:pt x="837" y="260"/>
                </a:lnTo>
                <a:lnTo>
                  <a:pt x="834" y="260"/>
                </a:lnTo>
                <a:lnTo>
                  <a:pt x="833" y="261"/>
                </a:lnTo>
                <a:lnTo>
                  <a:pt x="832" y="261"/>
                </a:lnTo>
                <a:lnTo>
                  <a:pt x="831" y="261"/>
                </a:lnTo>
                <a:lnTo>
                  <a:pt x="830" y="262"/>
                </a:lnTo>
                <a:lnTo>
                  <a:pt x="829" y="262"/>
                </a:lnTo>
                <a:lnTo>
                  <a:pt x="828" y="262"/>
                </a:lnTo>
                <a:lnTo>
                  <a:pt x="828" y="262"/>
                </a:lnTo>
                <a:lnTo>
                  <a:pt x="827" y="263"/>
                </a:lnTo>
                <a:lnTo>
                  <a:pt x="825" y="264"/>
                </a:lnTo>
                <a:lnTo>
                  <a:pt x="825" y="265"/>
                </a:lnTo>
                <a:lnTo>
                  <a:pt x="824" y="265"/>
                </a:lnTo>
                <a:lnTo>
                  <a:pt x="824" y="265"/>
                </a:lnTo>
                <a:lnTo>
                  <a:pt x="823" y="266"/>
                </a:lnTo>
                <a:lnTo>
                  <a:pt x="823" y="266"/>
                </a:lnTo>
                <a:lnTo>
                  <a:pt x="822" y="266"/>
                </a:lnTo>
                <a:lnTo>
                  <a:pt x="822" y="267"/>
                </a:lnTo>
                <a:lnTo>
                  <a:pt x="822" y="268"/>
                </a:lnTo>
                <a:lnTo>
                  <a:pt x="821" y="269"/>
                </a:lnTo>
                <a:lnTo>
                  <a:pt x="821" y="270"/>
                </a:lnTo>
                <a:lnTo>
                  <a:pt x="820" y="270"/>
                </a:lnTo>
                <a:lnTo>
                  <a:pt x="819" y="270"/>
                </a:lnTo>
                <a:lnTo>
                  <a:pt x="819" y="271"/>
                </a:lnTo>
                <a:lnTo>
                  <a:pt x="819" y="272"/>
                </a:lnTo>
                <a:lnTo>
                  <a:pt x="819" y="272"/>
                </a:lnTo>
                <a:lnTo>
                  <a:pt x="818" y="273"/>
                </a:lnTo>
                <a:lnTo>
                  <a:pt x="817" y="274"/>
                </a:lnTo>
                <a:lnTo>
                  <a:pt x="816" y="276"/>
                </a:lnTo>
                <a:lnTo>
                  <a:pt x="815" y="276"/>
                </a:lnTo>
                <a:lnTo>
                  <a:pt x="814" y="277"/>
                </a:lnTo>
                <a:lnTo>
                  <a:pt x="814" y="278"/>
                </a:lnTo>
                <a:lnTo>
                  <a:pt x="813" y="278"/>
                </a:lnTo>
                <a:lnTo>
                  <a:pt x="813" y="278"/>
                </a:lnTo>
                <a:lnTo>
                  <a:pt x="812" y="279"/>
                </a:lnTo>
                <a:lnTo>
                  <a:pt x="811" y="279"/>
                </a:lnTo>
                <a:lnTo>
                  <a:pt x="811" y="279"/>
                </a:lnTo>
                <a:lnTo>
                  <a:pt x="810" y="279"/>
                </a:lnTo>
                <a:lnTo>
                  <a:pt x="809" y="280"/>
                </a:lnTo>
                <a:lnTo>
                  <a:pt x="809" y="280"/>
                </a:lnTo>
                <a:lnTo>
                  <a:pt x="808" y="280"/>
                </a:lnTo>
                <a:lnTo>
                  <a:pt x="807" y="280"/>
                </a:lnTo>
                <a:lnTo>
                  <a:pt x="806" y="280"/>
                </a:lnTo>
                <a:lnTo>
                  <a:pt x="806" y="280"/>
                </a:lnTo>
                <a:lnTo>
                  <a:pt x="805" y="280"/>
                </a:lnTo>
                <a:lnTo>
                  <a:pt x="803" y="280"/>
                </a:lnTo>
                <a:lnTo>
                  <a:pt x="803" y="281"/>
                </a:lnTo>
                <a:lnTo>
                  <a:pt x="802" y="281"/>
                </a:lnTo>
                <a:lnTo>
                  <a:pt x="801" y="281"/>
                </a:lnTo>
                <a:lnTo>
                  <a:pt x="800" y="281"/>
                </a:lnTo>
                <a:lnTo>
                  <a:pt x="800" y="282"/>
                </a:lnTo>
                <a:lnTo>
                  <a:pt x="799" y="282"/>
                </a:lnTo>
                <a:lnTo>
                  <a:pt x="799" y="282"/>
                </a:lnTo>
                <a:lnTo>
                  <a:pt x="798" y="283"/>
                </a:lnTo>
                <a:lnTo>
                  <a:pt x="798" y="283"/>
                </a:lnTo>
                <a:lnTo>
                  <a:pt x="796" y="285"/>
                </a:lnTo>
                <a:lnTo>
                  <a:pt x="796" y="286"/>
                </a:lnTo>
                <a:lnTo>
                  <a:pt x="794" y="288"/>
                </a:lnTo>
                <a:lnTo>
                  <a:pt x="794" y="289"/>
                </a:lnTo>
                <a:lnTo>
                  <a:pt x="794" y="290"/>
                </a:lnTo>
                <a:lnTo>
                  <a:pt x="793" y="291"/>
                </a:lnTo>
                <a:lnTo>
                  <a:pt x="792" y="292"/>
                </a:lnTo>
                <a:lnTo>
                  <a:pt x="792" y="292"/>
                </a:lnTo>
                <a:lnTo>
                  <a:pt x="792" y="292"/>
                </a:lnTo>
                <a:lnTo>
                  <a:pt x="791" y="294"/>
                </a:lnTo>
                <a:lnTo>
                  <a:pt x="790" y="295"/>
                </a:lnTo>
                <a:lnTo>
                  <a:pt x="790" y="296"/>
                </a:lnTo>
                <a:lnTo>
                  <a:pt x="789" y="296"/>
                </a:lnTo>
                <a:lnTo>
                  <a:pt x="789" y="296"/>
                </a:lnTo>
                <a:lnTo>
                  <a:pt x="788" y="296"/>
                </a:lnTo>
                <a:lnTo>
                  <a:pt x="787" y="297"/>
                </a:lnTo>
                <a:lnTo>
                  <a:pt x="787" y="297"/>
                </a:lnTo>
                <a:lnTo>
                  <a:pt x="787" y="297"/>
                </a:lnTo>
                <a:lnTo>
                  <a:pt x="786" y="298"/>
                </a:lnTo>
                <a:lnTo>
                  <a:pt x="786" y="298"/>
                </a:lnTo>
                <a:lnTo>
                  <a:pt x="786" y="299"/>
                </a:lnTo>
                <a:lnTo>
                  <a:pt x="785" y="300"/>
                </a:lnTo>
                <a:lnTo>
                  <a:pt x="785" y="301"/>
                </a:lnTo>
                <a:lnTo>
                  <a:pt x="784" y="302"/>
                </a:lnTo>
                <a:lnTo>
                  <a:pt x="784" y="303"/>
                </a:lnTo>
                <a:lnTo>
                  <a:pt x="784" y="303"/>
                </a:lnTo>
                <a:lnTo>
                  <a:pt x="784" y="305"/>
                </a:lnTo>
                <a:lnTo>
                  <a:pt x="784" y="306"/>
                </a:lnTo>
                <a:lnTo>
                  <a:pt x="784" y="307"/>
                </a:lnTo>
                <a:lnTo>
                  <a:pt x="784" y="307"/>
                </a:lnTo>
                <a:lnTo>
                  <a:pt x="784" y="307"/>
                </a:lnTo>
                <a:lnTo>
                  <a:pt x="783" y="308"/>
                </a:lnTo>
                <a:lnTo>
                  <a:pt x="783" y="308"/>
                </a:lnTo>
                <a:lnTo>
                  <a:pt x="782" y="310"/>
                </a:lnTo>
                <a:lnTo>
                  <a:pt x="780" y="312"/>
                </a:lnTo>
                <a:lnTo>
                  <a:pt x="779" y="313"/>
                </a:lnTo>
                <a:lnTo>
                  <a:pt x="778" y="313"/>
                </a:lnTo>
                <a:lnTo>
                  <a:pt x="778" y="314"/>
                </a:lnTo>
                <a:lnTo>
                  <a:pt x="777" y="314"/>
                </a:lnTo>
                <a:lnTo>
                  <a:pt x="777" y="315"/>
                </a:lnTo>
                <a:lnTo>
                  <a:pt x="777" y="315"/>
                </a:lnTo>
                <a:lnTo>
                  <a:pt x="777" y="316"/>
                </a:lnTo>
                <a:lnTo>
                  <a:pt x="777" y="317"/>
                </a:lnTo>
                <a:lnTo>
                  <a:pt x="777" y="318"/>
                </a:lnTo>
                <a:lnTo>
                  <a:pt x="776" y="318"/>
                </a:lnTo>
                <a:lnTo>
                  <a:pt x="776" y="319"/>
                </a:lnTo>
                <a:lnTo>
                  <a:pt x="775" y="320"/>
                </a:lnTo>
                <a:lnTo>
                  <a:pt x="775" y="321"/>
                </a:lnTo>
                <a:lnTo>
                  <a:pt x="774" y="321"/>
                </a:lnTo>
                <a:lnTo>
                  <a:pt x="774" y="322"/>
                </a:lnTo>
                <a:lnTo>
                  <a:pt x="773" y="323"/>
                </a:lnTo>
                <a:lnTo>
                  <a:pt x="773" y="324"/>
                </a:lnTo>
                <a:lnTo>
                  <a:pt x="772" y="325"/>
                </a:lnTo>
                <a:lnTo>
                  <a:pt x="771" y="325"/>
                </a:lnTo>
                <a:lnTo>
                  <a:pt x="771" y="326"/>
                </a:lnTo>
                <a:lnTo>
                  <a:pt x="771" y="326"/>
                </a:lnTo>
                <a:lnTo>
                  <a:pt x="770" y="326"/>
                </a:lnTo>
                <a:lnTo>
                  <a:pt x="770" y="327"/>
                </a:lnTo>
                <a:lnTo>
                  <a:pt x="769" y="327"/>
                </a:lnTo>
                <a:lnTo>
                  <a:pt x="769" y="327"/>
                </a:lnTo>
                <a:lnTo>
                  <a:pt x="768" y="328"/>
                </a:lnTo>
                <a:lnTo>
                  <a:pt x="768" y="328"/>
                </a:lnTo>
                <a:lnTo>
                  <a:pt x="767" y="329"/>
                </a:lnTo>
                <a:lnTo>
                  <a:pt x="767" y="329"/>
                </a:lnTo>
                <a:lnTo>
                  <a:pt x="767" y="330"/>
                </a:lnTo>
                <a:lnTo>
                  <a:pt x="766" y="330"/>
                </a:lnTo>
                <a:lnTo>
                  <a:pt x="765" y="331"/>
                </a:lnTo>
                <a:lnTo>
                  <a:pt x="763" y="332"/>
                </a:lnTo>
                <a:lnTo>
                  <a:pt x="763" y="333"/>
                </a:lnTo>
                <a:lnTo>
                  <a:pt x="762" y="334"/>
                </a:lnTo>
                <a:lnTo>
                  <a:pt x="761" y="334"/>
                </a:lnTo>
                <a:lnTo>
                  <a:pt x="759" y="337"/>
                </a:lnTo>
                <a:lnTo>
                  <a:pt x="758" y="338"/>
                </a:lnTo>
                <a:lnTo>
                  <a:pt x="758" y="340"/>
                </a:lnTo>
                <a:lnTo>
                  <a:pt x="757" y="342"/>
                </a:lnTo>
                <a:lnTo>
                  <a:pt x="756" y="342"/>
                </a:lnTo>
                <a:lnTo>
                  <a:pt x="756" y="343"/>
                </a:lnTo>
                <a:lnTo>
                  <a:pt x="755" y="343"/>
                </a:lnTo>
                <a:lnTo>
                  <a:pt x="755" y="344"/>
                </a:lnTo>
                <a:lnTo>
                  <a:pt x="754" y="345"/>
                </a:lnTo>
                <a:lnTo>
                  <a:pt x="754" y="346"/>
                </a:lnTo>
                <a:lnTo>
                  <a:pt x="753" y="347"/>
                </a:lnTo>
                <a:lnTo>
                  <a:pt x="753" y="347"/>
                </a:lnTo>
                <a:lnTo>
                  <a:pt x="752" y="348"/>
                </a:lnTo>
                <a:lnTo>
                  <a:pt x="752" y="349"/>
                </a:lnTo>
                <a:lnTo>
                  <a:pt x="751" y="349"/>
                </a:lnTo>
                <a:lnTo>
                  <a:pt x="751" y="350"/>
                </a:lnTo>
                <a:lnTo>
                  <a:pt x="751" y="351"/>
                </a:lnTo>
                <a:lnTo>
                  <a:pt x="750" y="351"/>
                </a:lnTo>
                <a:lnTo>
                  <a:pt x="750" y="352"/>
                </a:lnTo>
                <a:lnTo>
                  <a:pt x="750" y="353"/>
                </a:lnTo>
                <a:lnTo>
                  <a:pt x="750" y="353"/>
                </a:lnTo>
                <a:lnTo>
                  <a:pt x="750" y="354"/>
                </a:lnTo>
                <a:lnTo>
                  <a:pt x="750" y="354"/>
                </a:lnTo>
                <a:lnTo>
                  <a:pt x="750" y="355"/>
                </a:lnTo>
                <a:lnTo>
                  <a:pt x="749" y="355"/>
                </a:lnTo>
                <a:lnTo>
                  <a:pt x="749" y="356"/>
                </a:lnTo>
                <a:lnTo>
                  <a:pt x="749" y="356"/>
                </a:lnTo>
                <a:lnTo>
                  <a:pt x="749" y="357"/>
                </a:lnTo>
                <a:lnTo>
                  <a:pt x="749" y="358"/>
                </a:lnTo>
                <a:lnTo>
                  <a:pt x="749" y="360"/>
                </a:lnTo>
                <a:lnTo>
                  <a:pt x="749" y="362"/>
                </a:lnTo>
                <a:lnTo>
                  <a:pt x="749" y="363"/>
                </a:lnTo>
                <a:lnTo>
                  <a:pt x="749" y="363"/>
                </a:lnTo>
                <a:lnTo>
                  <a:pt x="749" y="364"/>
                </a:lnTo>
                <a:lnTo>
                  <a:pt x="749" y="364"/>
                </a:lnTo>
                <a:lnTo>
                  <a:pt x="749" y="365"/>
                </a:lnTo>
                <a:lnTo>
                  <a:pt x="749" y="366"/>
                </a:lnTo>
                <a:lnTo>
                  <a:pt x="749" y="367"/>
                </a:lnTo>
                <a:lnTo>
                  <a:pt x="749" y="369"/>
                </a:lnTo>
                <a:lnTo>
                  <a:pt x="749" y="371"/>
                </a:lnTo>
                <a:lnTo>
                  <a:pt x="749" y="372"/>
                </a:lnTo>
                <a:lnTo>
                  <a:pt x="749" y="372"/>
                </a:lnTo>
                <a:lnTo>
                  <a:pt x="749" y="374"/>
                </a:lnTo>
                <a:lnTo>
                  <a:pt x="750" y="374"/>
                </a:lnTo>
                <a:lnTo>
                  <a:pt x="750" y="375"/>
                </a:lnTo>
                <a:lnTo>
                  <a:pt x="750" y="377"/>
                </a:lnTo>
                <a:lnTo>
                  <a:pt x="750" y="377"/>
                </a:lnTo>
                <a:lnTo>
                  <a:pt x="749" y="377"/>
                </a:lnTo>
                <a:lnTo>
                  <a:pt x="749" y="378"/>
                </a:lnTo>
                <a:lnTo>
                  <a:pt x="748" y="380"/>
                </a:lnTo>
                <a:lnTo>
                  <a:pt x="748" y="380"/>
                </a:lnTo>
                <a:lnTo>
                  <a:pt x="748" y="381"/>
                </a:lnTo>
                <a:lnTo>
                  <a:pt x="747" y="382"/>
                </a:lnTo>
                <a:lnTo>
                  <a:pt x="746" y="383"/>
                </a:lnTo>
                <a:lnTo>
                  <a:pt x="745" y="383"/>
                </a:lnTo>
                <a:lnTo>
                  <a:pt x="744" y="384"/>
                </a:lnTo>
                <a:lnTo>
                  <a:pt x="744" y="385"/>
                </a:lnTo>
                <a:lnTo>
                  <a:pt x="743" y="385"/>
                </a:lnTo>
                <a:lnTo>
                  <a:pt x="742" y="386"/>
                </a:lnTo>
                <a:lnTo>
                  <a:pt x="741" y="387"/>
                </a:lnTo>
                <a:lnTo>
                  <a:pt x="740" y="387"/>
                </a:lnTo>
                <a:lnTo>
                  <a:pt x="740" y="387"/>
                </a:lnTo>
                <a:lnTo>
                  <a:pt x="740" y="387"/>
                </a:lnTo>
                <a:lnTo>
                  <a:pt x="740" y="388"/>
                </a:lnTo>
                <a:lnTo>
                  <a:pt x="739" y="388"/>
                </a:lnTo>
                <a:lnTo>
                  <a:pt x="739" y="389"/>
                </a:lnTo>
                <a:lnTo>
                  <a:pt x="738" y="389"/>
                </a:lnTo>
                <a:lnTo>
                  <a:pt x="737" y="390"/>
                </a:lnTo>
                <a:lnTo>
                  <a:pt x="736" y="390"/>
                </a:lnTo>
                <a:lnTo>
                  <a:pt x="734" y="390"/>
                </a:lnTo>
                <a:lnTo>
                  <a:pt x="734" y="390"/>
                </a:lnTo>
                <a:lnTo>
                  <a:pt x="733" y="390"/>
                </a:lnTo>
                <a:lnTo>
                  <a:pt x="732" y="390"/>
                </a:lnTo>
                <a:lnTo>
                  <a:pt x="729" y="391"/>
                </a:lnTo>
                <a:lnTo>
                  <a:pt x="728" y="391"/>
                </a:lnTo>
                <a:lnTo>
                  <a:pt x="728" y="391"/>
                </a:lnTo>
                <a:lnTo>
                  <a:pt x="728" y="390"/>
                </a:lnTo>
                <a:lnTo>
                  <a:pt x="727" y="389"/>
                </a:lnTo>
                <a:lnTo>
                  <a:pt x="726" y="388"/>
                </a:lnTo>
                <a:lnTo>
                  <a:pt x="726" y="387"/>
                </a:lnTo>
                <a:lnTo>
                  <a:pt x="725" y="387"/>
                </a:lnTo>
                <a:lnTo>
                  <a:pt x="725" y="387"/>
                </a:lnTo>
                <a:lnTo>
                  <a:pt x="724" y="387"/>
                </a:lnTo>
                <a:lnTo>
                  <a:pt x="724" y="389"/>
                </a:lnTo>
                <a:lnTo>
                  <a:pt x="723" y="390"/>
                </a:lnTo>
                <a:lnTo>
                  <a:pt x="723" y="391"/>
                </a:lnTo>
                <a:lnTo>
                  <a:pt x="722" y="391"/>
                </a:lnTo>
                <a:lnTo>
                  <a:pt x="722" y="391"/>
                </a:lnTo>
                <a:lnTo>
                  <a:pt x="721" y="391"/>
                </a:lnTo>
                <a:lnTo>
                  <a:pt x="721" y="391"/>
                </a:lnTo>
                <a:lnTo>
                  <a:pt x="721" y="390"/>
                </a:lnTo>
                <a:lnTo>
                  <a:pt x="720" y="390"/>
                </a:lnTo>
                <a:lnTo>
                  <a:pt x="720" y="389"/>
                </a:lnTo>
                <a:lnTo>
                  <a:pt x="721" y="388"/>
                </a:lnTo>
                <a:lnTo>
                  <a:pt x="721" y="388"/>
                </a:lnTo>
                <a:lnTo>
                  <a:pt x="721" y="387"/>
                </a:lnTo>
                <a:lnTo>
                  <a:pt x="721" y="387"/>
                </a:lnTo>
                <a:lnTo>
                  <a:pt x="720" y="387"/>
                </a:lnTo>
                <a:lnTo>
                  <a:pt x="720" y="387"/>
                </a:lnTo>
                <a:lnTo>
                  <a:pt x="719" y="386"/>
                </a:lnTo>
                <a:lnTo>
                  <a:pt x="718" y="387"/>
                </a:lnTo>
                <a:lnTo>
                  <a:pt x="718" y="387"/>
                </a:lnTo>
                <a:lnTo>
                  <a:pt x="718" y="387"/>
                </a:lnTo>
                <a:lnTo>
                  <a:pt x="718" y="387"/>
                </a:lnTo>
                <a:lnTo>
                  <a:pt x="718" y="387"/>
                </a:lnTo>
                <a:lnTo>
                  <a:pt x="718" y="389"/>
                </a:lnTo>
                <a:lnTo>
                  <a:pt x="718" y="390"/>
                </a:lnTo>
                <a:lnTo>
                  <a:pt x="718" y="390"/>
                </a:lnTo>
                <a:lnTo>
                  <a:pt x="718" y="391"/>
                </a:lnTo>
                <a:lnTo>
                  <a:pt x="718" y="391"/>
                </a:lnTo>
                <a:lnTo>
                  <a:pt x="717" y="391"/>
                </a:lnTo>
                <a:lnTo>
                  <a:pt x="717" y="391"/>
                </a:lnTo>
                <a:lnTo>
                  <a:pt x="716" y="391"/>
                </a:lnTo>
                <a:lnTo>
                  <a:pt x="716" y="391"/>
                </a:lnTo>
                <a:lnTo>
                  <a:pt x="715" y="391"/>
                </a:lnTo>
                <a:lnTo>
                  <a:pt x="715" y="391"/>
                </a:lnTo>
                <a:lnTo>
                  <a:pt x="714" y="391"/>
                </a:lnTo>
                <a:lnTo>
                  <a:pt x="713" y="391"/>
                </a:lnTo>
                <a:lnTo>
                  <a:pt x="713" y="391"/>
                </a:lnTo>
                <a:lnTo>
                  <a:pt x="712" y="391"/>
                </a:lnTo>
                <a:lnTo>
                  <a:pt x="711" y="392"/>
                </a:lnTo>
                <a:lnTo>
                  <a:pt x="711" y="393"/>
                </a:lnTo>
                <a:lnTo>
                  <a:pt x="710" y="393"/>
                </a:lnTo>
                <a:lnTo>
                  <a:pt x="710" y="393"/>
                </a:lnTo>
                <a:lnTo>
                  <a:pt x="710" y="394"/>
                </a:lnTo>
                <a:lnTo>
                  <a:pt x="711" y="395"/>
                </a:lnTo>
                <a:lnTo>
                  <a:pt x="712" y="396"/>
                </a:lnTo>
                <a:lnTo>
                  <a:pt x="712" y="396"/>
                </a:lnTo>
                <a:lnTo>
                  <a:pt x="712" y="397"/>
                </a:lnTo>
                <a:lnTo>
                  <a:pt x="712" y="397"/>
                </a:lnTo>
                <a:lnTo>
                  <a:pt x="711" y="398"/>
                </a:lnTo>
                <a:lnTo>
                  <a:pt x="711" y="398"/>
                </a:lnTo>
                <a:lnTo>
                  <a:pt x="711" y="398"/>
                </a:lnTo>
                <a:lnTo>
                  <a:pt x="710" y="398"/>
                </a:lnTo>
                <a:lnTo>
                  <a:pt x="709" y="398"/>
                </a:lnTo>
                <a:lnTo>
                  <a:pt x="708" y="398"/>
                </a:lnTo>
                <a:lnTo>
                  <a:pt x="707" y="397"/>
                </a:lnTo>
                <a:lnTo>
                  <a:pt x="706" y="397"/>
                </a:lnTo>
                <a:lnTo>
                  <a:pt x="706" y="397"/>
                </a:lnTo>
                <a:lnTo>
                  <a:pt x="705" y="396"/>
                </a:lnTo>
                <a:lnTo>
                  <a:pt x="705" y="396"/>
                </a:lnTo>
                <a:lnTo>
                  <a:pt x="705" y="395"/>
                </a:lnTo>
                <a:lnTo>
                  <a:pt x="706" y="394"/>
                </a:lnTo>
                <a:lnTo>
                  <a:pt x="706" y="393"/>
                </a:lnTo>
                <a:lnTo>
                  <a:pt x="706" y="393"/>
                </a:lnTo>
                <a:lnTo>
                  <a:pt x="706" y="392"/>
                </a:lnTo>
                <a:lnTo>
                  <a:pt x="706" y="391"/>
                </a:lnTo>
                <a:lnTo>
                  <a:pt x="705" y="391"/>
                </a:lnTo>
                <a:lnTo>
                  <a:pt x="705" y="390"/>
                </a:lnTo>
                <a:lnTo>
                  <a:pt x="705" y="389"/>
                </a:lnTo>
                <a:lnTo>
                  <a:pt x="705" y="389"/>
                </a:lnTo>
                <a:lnTo>
                  <a:pt x="704" y="388"/>
                </a:lnTo>
                <a:lnTo>
                  <a:pt x="704" y="388"/>
                </a:lnTo>
                <a:lnTo>
                  <a:pt x="703" y="388"/>
                </a:lnTo>
                <a:lnTo>
                  <a:pt x="703" y="389"/>
                </a:lnTo>
                <a:lnTo>
                  <a:pt x="702" y="389"/>
                </a:lnTo>
                <a:lnTo>
                  <a:pt x="702" y="389"/>
                </a:lnTo>
                <a:lnTo>
                  <a:pt x="701" y="388"/>
                </a:lnTo>
                <a:lnTo>
                  <a:pt x="701" y="388"/>
                </a:lnTo>
                <a:lnTo>
                  <a:pt x="701" y="387"/>
                </a:lnTo>
                <a:lnTo>
                  <a:pt x="700" y="387"/>
                </a:lnTo>
                <a:lnTo>
                  <a:pt x="699" y="387"/>
                </a:lnTo>
                <a:lnTo>
                  <a:pt x="699" y="387"/>
                </a:lnTo>
                <a:lnTo>
                  <a:pt x="698" y="387"/>
                </a:lnTo>
                <a:lnTo>
                  <a:pt x="698" y="387"/>
                </a:lnTo>
                <a:lnTo>
                  <a:pt x="696" y="387"/>
                </a:lnTo>
                <a:lnTo>
                  <a:pt x="695" y="387"/>
                </a:lnTo>
                <a:lnTo>
                  <a:pt x="694" y="387"/>
                </a:lnTo>
                <a:lnTo>
                  <a:pt x="693" y="387"/>
                </a:lnTo>
                <a:lnTo>
                  <a:pt x="692" y="387"/>
                </a:lnTo>
                <a:lnTo>
                  <a:pt x="692" y="387"/>
                </a:lnTo>
                <a:lnTo>
                  <a:pt x="691" y="387"/>
                </a:lnTo>
                <a:lnTo>
                  <a:pt x="690" y="387"/>
                </a:lnTo>
                <a:lnTo>
                  <a:pt x="689" y="387"/>
                </a:lnTo>
                <a:lnTo>
                  <a:pt x="688" y="387"/>
                </a:lnTo>
                <a:lnTo>
                  <a:pt x="688" y="387"/>
                </a:lnTo>
                <a:lnTo>
                  <a:pt x="687" y="387"/>
                </a:lnTo>
                <a:lnTo>
                  <a:pt x="687" y="387"/>
                </a:lnTo>
                <a:lnTo>
                  <a:pt x="686" y="386"/>
                </a:lnTo>
                <a:lnTo>
                  <a:pt x="686" y="386"/>
                </a:lnTo>
                <a:lnTo>
                  <a:pt x="685" y="386"/>
                </a:lnTo>
                <a:lnTo>
                  <a:pt x="685" y="386"/>
                </a:lnTo>
                <a:lnTo>
                  <a:pt x="683" y="386"/>
                </a:lnTo>
                <a:lnTo>
                  <a:pt x="683" y="386"/>
                </a:lnTo>
                <a:lnTo>
                  <a:pt x="682" y="386"/>
                </a:lnTo>
                <a:lnTo>
                  <a:pt x="682" y="385"/>
                </a:lnTo>
                <a:lnTo>
                  <a:pt x="682" y="385"/>
                </a:lnTo>
                <a:lnTo>
                  <a:pt x="681" y="384"/>
                </a:lnTo>
                <a:lnTo>
                  <a:pt x="681" y="383"/>
                </a:lnTo>
                <a:lnTo>
                  <a:pt x="681" y="382"/>
                </a:lnTo>
                <a:lnTo>
                  <a:pt x="681" y="381"/>
                </a:lnTo>
                <a:lnTo>
                  <a:pt x="681" y="381"/>
                </a:lnTo>
                <a:lnTo>
                  <a:pt x="680" y="380"/>
                </a:lnTo>
                <a:lnTo>
                  <a:pt x="679" y="380"/>
                </a:lnTo>
                <a:lnTo>
                  <a:pt x="679" y="380"/>
                </a:lnTo>
                <a:lnTo>
                  <a:pt x="677" y="379"/>
                </a:lnTo>
                <a:lnTo>
                  <a:pt x="677" y="379"/>
                </a:lnTo>
                <a:lnTo>
                  <a:pt x="677" y="378"/>
                </a:lnTo>
                <a:lnTo>
                  <a:pt x="676" y="378"/>
                </a:lnTo>
                <a:lnTo>
                  <a:pt x="675" y="378"/>
                </a:lnTo>
                <a:lnTo>
                  <a:pt x="674" y="378"/>
                </a:lnTo>
                <a:lnTo>
                  <a:pt x="673" y="379"/>
                </a:lnTo>
                <a:lnTo>
                  <a:pt x="673" y="379"/>
                </a:lnTo>
                <a:lnTo>
                  <a:pt x="672" y="378"/>
                </a:lnTo>
                <a:lnTo>
                  <a:pt x="672" y="378"/>
                </a:lnTo>
                <a:lnTo>
                  <a:pt x="672" y="377"/>
                </a:lnTo>
                <a:lnTo>
                  <a:pt x="673" y="377"/>
                </a:lnTo>
                <a:lnTo>
                  <a:pt x="673" y="377"/>
                </a:lnTo>
                <a:lnTo>
                  <a:pt x="673" y="376"/>
                </a:lnTo>
                <a:lnTo>
                  <a:pt x="674" y="376"/>
                </a:lnTo>
                <a:lnTo>
                  <a:pt x="674" y="376"/>
                </a:lnTo>
                <a:lnTo>
                  <a:pt x="674" y="375"/>
                </a:lnTo>
                <a:lnTo>
                  <a:pt x="674" y="375"/>
                </a:lnTo>
                <a:lnTo>
                  <a:pt x="674" y="374"/>
                </a:lnTo>
                <a:lnTo>
                  <a:pt x="674" y="374"/>
                </a:lnTo>
                <a:lnTo>
                  <a:pt x="673" y="372"/>
                </a:lnTo>
                <a:lnTo>
                  <a:pt x="673" y="371"/>
                </a:lnTo>
                <a:lnTo>
                  <a:pt x="673" y="370"/>
                </a:lnTo>
                <a:lnTo>
                  <a:pt x="673" y="369"/>
                </a:lnTo>
                <a:lnTo>
                  <a:pt x="672" y="368"/>
                </a:lnTo>
                <a:lnTo>
                  <a:pt x="671" y="368"/>
                </a:lnTo>
                <a:lnTo>
                  <a:pt x="671" y="367"/>
                </a:lnTo>
                <a:lnTo>
                  <a:pt x="671" y="367"/>
                </a:lnTo>
                <a:lnTo>
                  <a:pt x="671" y="367"/>
                </a:lnTo>
                <a:lnTo>
                  <a:pt x="671" y="366"/>
                </a:lnTo>
                <a:lnTo>
                  <a:pt x="672" y="366"/>
                </a:lnTo>
                <a:lnTo>
                  <a:pt x="672" y="365"/>
                </a:lnTo>
                <a:lnTo>
                  <a:pt x="672" y="365"/>
                </a:lnTo>
                <a:lnTo>
                  <a:pt x="673" y="365"/>
                </a:lnTo>
                <a:lnTo>
                  <a:pt x="673" y="365"/>
                </a:lnTo>
                <a:lnTo>
                  <a:pt x="673" y="365"/>
                </a:lnTo>
                <a:lnTo>
                  <a:pt x="674" y="365"/>
                </a:lnTo>
                <a:lnTo>
                  <a:pt x="674" y="365"/>
                </a:lnTo>
                <a:lnTo>
                  <a:pt x="675" y="365"/>
                </a:lnTo>
                <a:lnTo>
                  <a:pt x="675" y="365"/>
                </a:lnTo>
                <a:lnTo>
                  <a:pt x="675" y="363"/>
                </a:lnTo>
                <a:lnTo>
                  <a:pt x="675" y="362"/>
                </a:lnTo>
                <a:lnTo>
                  <a:pt x="675" y="361"/>
                </a:lnTo>
                <a:lnTo>
                  <a:pt x="675" y="361"/>
                </a:lnTo>
                <a:lnTo>
                  <a:pt x="675" y="360"/>
                </a:lnTo>
                <a:lnTo>
                  <a:pt x="675" y="360"/>
                </a:lnTo>
                <a:lnTo>
                  <a:pt x="674" y="359"/>
                </a:lnTo>
                <a:lnTo>
                  <a:pt x="674" y="359"/>
                </a:lnTo>
                <a:lnTo>
                  <a:pt x="673" y="358"/>
                </a:lnTo>
                <a:lnTo>
                  <a:pt x="673" y="358"/>
                </a:lnTo>
                <a:lnTo>
                  <a:pt x="672" y="357"/>
                </a:lnTo>
                <a:lnTo>
                  <a:pt x="671" y="357"/>
                </a:lnTo>
                <a:lnTo>
                  <a:pt x="671" y="357"/>
                </a:lnTo>
                <a:lnTo>
                  <a:pt x="671" y="356"/>
                </a:lnTo>
                <a:lnTo>
                  <a:pt x="670" y="356"/>
                </a:lnTo>
                <a:lnTo>
                  <a:pt x="670" y="356"/>
                </a:lnTo>
                <a:lnTo>
                  <a:pt x="669" y="356"/>
                </a:lnTo>
                <a:lnTo>
                  <a:pt x="669" y="357"/>
                </a:lnTo>
                <a:lnTo>
                  <a:pt x="669" y="357"/>
                </a:lnTo>
                <a:lnTo>
                  <a:pt x="668" y="357"/>
                </a:lnTo>
                <a:lnTo>
                  <a:pt x="667" y="357"/>
                </a:lnTo>
                <a:lnTo>
                  <a:pt x="667" y="357"/>
                </a:lnTo>
                <a:lnTo>
                  <a:pt x="666" y="358"/>
                </a:lnTo>
                <a:lnTo>
                  <a:pt x="666" y="358"/>
                </a:lnTo>
                <a:lnTo>
                  <a:pt x="665" y="358"/>
                </a:lnTo>
                <a:lnTo>
                  <a:pt x="664" y="358"/>
                </a:lnTo>
                <a:lnTo>
                  <a:pt x="664" y="358"/>
                </a:lnTo>
                <a:lnTo>
                  <a:pt x="663" y="359"/>
                </a:lnTo>
                <a:lnTo>
                  <a:pt x="663" y="359"/>
                </a:lnTo>
                <a:lnTo>
                  <a:pt x="662" y="359"/>
                </a:lnTo>
                <a:lnTo>
                  <a:pt x="662" y="359"/>
                </a:lnTo>
                <a:lnTo>
                  <a:pt x="661" y="359"/>
                </a:lnTo>
                <a:lnTo>
                  <a:pt x="661" y="358"/>
                </a:lnTo>
                <a:lnTo>
                  <a:pt x="660" y="358"/>
                </a:lnTo>
                <a:lnTo>
                  <a:pt x="660" y="357"/>
                </a:lnTo>
                <a:lnTo>
                  <a:pt x="660" y="357"/>
                </a:lnTo>
                <a:lnTo>
                  <a:pt x="661" y="357"/>
                </a:lnTo>
                <a:lnTo>
                  <a:pt x="661" y="356"/>
                </a:lnTo>
                <a:lnTo>
                  <a:pt x="661" y="356"/>
                </a:lnTo>
                <a:lnTo>
                  <a:pt x="661" y="356"/>
                </a:lnTo>
                <a:lnTo>
                  <a:pt x="662" y="355"/>
                </a:lnTo>
                <a:lnTo>
                  <a:pt x="662" y="355"/>
                </a:lnTo>
                <a:lnTo>
                  <a:pt x="663" y="354"/>
                </a:lnTo>
                <a:lnTo>
                  <a:pt x="663" y="354"/>
                </a:lnTo>
                <a:lnTo>
                  <a:pt x="663" y="353"/>
                </a:lnTo>
                <a:lnTo>
                  <a:pt x="663" y="353"/>
                </a:lnTo>
                <a:lnTo>
                  <a:pt x="663" y="353"/>
                </a:lnTo>
                <a:lnTo>
                  <a:pt x="663" y="353"/>
                </a:lnTo>
                <a:lnTo>
                  <a:pt x="663" y="352"/>
                </a:lnTo>
                <a:lnTo>
                  <a:pt x="663" y="351"/>
                </a:lnTo>
                <a:lnTo>
                  <a:pt x="663" y="350"/>
                </a:lnTo>
                <a:lnTo>
                  <a:pt x="664" y="349"/>
                </a:lnTo>
                <a:lnTo>
                  <a:pt x="665" y="347"/>
                </a:lnTo>
                <a:lnTo>
                  <a:pt x="665" y="346"/>
                </a:lnTo>
                <a:lnTo>
                  <a:pt x="666" y="345"/>
                </a:lnTo>
                <a:lnTo>
                  <a:pt x="666" y="343"/>
                </a:lnTo>
                <a:lnTo>
                  <a:pt x="665" y="343"/>
                </a:lnTo>
                <a:lnTo>
                  <a:pt x="665" y="342"/>
                </a:lnTo>
                <a:lnTo>
                  <a:pt x="665" y="341"/>
                </a:lnTo>
                <a:lnTo>
                  <a:pt x="664" y="340"/>
                </a:lnTo>
                <a:lnTo>
                  <a:pt x="664" y="340"/>
                </a:lnTo>
                <a:lnTo>
                  <a:pt x="664" y="339"/>
                </a:lnTo>
                <a:lnTo>
                  <a:pt x="663" y="339"/>
                </a:lnTo>
                <a:lnTo>
                  <a:pt x="664" y="338"/>
                </a:lnTo>
                <a:lnTo>
                  <a:pt x="664" y="338"/>
                </a:lnTo>
                <a:lnTo>
                  <a:pt x="664" y="337"/>
                </a:lnTo>
                <a:lnTo>
                  <a:pt x="664" y="336"/>
                </a:lnTo>
                <a:lnTo>
                  <a:pt x="664" y="336"/>
                </a:lnTo>
                <a:lnTo>
                  <a:pt x="664" y="335"/>
                </a:lnTo>
                <a:lnTo>
                  <a:pt x="664" y="334"/>
                </a:lnTo>
                <a:lnTo>
                  <a:pt x="663" y="333"/>
                </a:lnTo>
                <a:lnTo>
                  <a:pt x="663" y="333"/>
                </a:lnTo>
                <a:lnTo>
                  <a:pt x="663" y="332"/>
                </a:lnTo>
                <a:lnTo>
                  <a:pt x="663" y="331"/>
                </a:lnTo>
                <a:lnTo>
                  <a:pt x="662" y="330"/>
                </a:lnTo>
                <a:lnTo>
                  <a:pt x="662" y="330"/>
                </a:lnTo>
                <a:lnTo>
                  <a:pt x="662" y="330"/>
                </a:lnTo>
                <a:lnTo>
                  <a:pt x="661" y="329"/>
                </a:lnTo>
                <a:lnTo>
                  <a:pt x="661" y="329"/>
                </a:lnTo>
                <a:lnTo>
                  <a:pt x="660" y="329"/>
                </a:lnTo>
                <a:lnTo>
                  <a:pt x="659" y="329"/>
                </a:lnTo>
                <a:lnTo>
                  <a:pt x="658" y="330"/>
                </a:lnTo>
                <a:lnTo>
                  <a:pt x="657" y="330"/>
                </a:lnTo>
                <a:lnTo>
                  <a:pt x="656" y="330"/>
                </a:lnTo>
                <a:lnTo>
                  <a:pt x="656" y="330"/>
                </a:lnTo>
                <a:lnTo>
                  <a:pt x="655" y="330"/>
                </a:lnTo>
                <a:lnTo>
                  <a:pt x="654" y="331"/>
                </a:lnTo>
                <a:lnTo>
                  <a:pt x="653" y="331"/>
                </a:lnTo>
                <a:lnTo>
                  <a:pt x="652" y="331"/>
                </a:lnTo>
                <a:lnTo>
                  <a:pt x="652" y="331"/>
                </a:lnTo>
                <a:lnTo>
                  <a:pt x="651" y="331"/>
                </a:lnTo>
                <a:lnTo>
                  <a:pt x="651" y="330"/>
                </a:lnTo>
                <a:lnTo>
                  <a:pt x="650" y="330"/>
                </a:lnTo>
                <a:lnTo>
                  <a:pt x="649" y="329"/>
                </a:lnTo>
                <a:lnTo>
                  <a:pt x="648" y="328"/>
                </a:lnTo>
                <a:lnTo>
                  <a:pt x="648" y="327"/>
                </a:lnTo>
                <a:lnTo>
                  <a:pt x="647" y="326"/>
                </a:lnTo>
                <a:lnTo>
                  <a:pt x="647" y="326"/>
                </a:lnTo>
                <a:lnTo>
                  <a:pt x="647" y="325"/>
                </a:lnTo>
                <a:lnTo>
                  <a:pt x="647" y="324"/>
                </a:lnTo>
                <a:lnTo>
                  <a:pt x="647" y="324"/>
                </a:lnTo>
                <a:lnTo>
                  <a:pt x="647" y="324"/>
                </a:lnTo>
                <a:lnTo>
                  <a:pt x="647" y="323"/>
                </a:lnTo>
                <a:lnTo>
                  <a:pt x="646" y="322"/>
                </a:lnTo>
                <a:lnTo>
                  <a:pt x="645" y="322"/>
                </a:lnTo>
                <a:lnTo>
                  <a:pt x="645" y="321"/>
                </a:lnTo>
                <a:lnTo>
                  <a:pt x="645" y="320"/>
                </a:lnTo>
                <a:lnTo>
                  <a:pt x="645" y="320"/>
                </a:lnTo>
                <a:lnTo>
                  <a:pt x="645" y="319"/>
                </a:lnTo>
                <a:lnTo>
                  <a:pt x="646" y="319"/>
                </a:lnTo>
                <a:lnTo>
                  <a:pt x="645" y="319"/>
                </a:lnTo>
                <a:lnTo>
                  <a:pt x="645" y="318"/>
                </a:lnTo>
                <a:lnTo>
                  <a:pt x="644" y="318"/>
                </a:lnTo>
                <a:lnTo>
                  <a:pt x="644" y="317"/>
                </a:lnTo>
                <a:lnTo>
                  <a:pt x="644" y="317"/>
                </a:lnTo>
                <a:lnTo>
                  <a:pt x="645" y="316"/>
                </a:lnTo>
                <a:lnTo>
                  <a:pt x="645" y="316"/>
                </a:lnTo>
                <a:lnTo>
                  <a:pt x="646" y="315"/>
                </a:lnTo>
                <a:lnTo>
                  <a:pt x="646" y="315"/>
                </a:lnTo>
                <a:lnTo>
                  <a:pt x="646" y="315"/>
                </a:lnTo>
                <a:lnTo>
                  <a:pt x="647" y="314"/>
                </a:lnTo>
                <a:lnTo>
                  <a:pt x="647" y="314"/>
                </a:lnTo>
                <a:lnTo>
                  <a:pt x="647" y="313"/>
                </a:lnTo>
                <a:lnTo>
                  <a:pt x="647" y="313"/>
                </a:lnTo>
                <a:lnTo>
                  <a:pt x="646" y="312"/>
                </a:lnTo>
                <a:lnTo>
                  <a:pt x="646" y="311"/>
                </a:lnTo>
                <a:lnTo>
                  <a:pt x="645" y="311"/>
                </a:lnTo>
                <a:lnTo>
                  <a:pt x="645" y="310"/>
                </a:lnTo>
                <a:lnTo>
                  <a:pt x="645" y="310"/>
                </a:lnTo>
                <a:lnTo>
                  <a:pt x="645" y="309"/>
                </a:lnTo>
                <a:lnTo>
                  <a:pt x="645" y="308"/>
                </a:lnTo>
                <a:lnTo>
                  <a:pt x="645" y="307"/>
                </a:lnTo>
                <a:lnTo>
                  <a:pt x="646" y="307"/>
                </a:lnTo>
                <a:lnTo>
                  <a:pt x="646" y="307"/>
                </a:lnTo>
                <a:lnTo>
                  <a:pt x="646" y="306"/>
                </a:lnTo>
                <a:lnTo>
                  <a:pt x="646" y="306"/>
                </a:lnTo>
                <a:lnTo>
                  <a:pt x="647" y="305"/>
                </a:lnTo>
                <a:lnTo>
                  <a:pt x="647" y="304"/>
                </a:lnTo>
                <a:lnTo>
                  <a:pt x="646" y="302"/>
                </a:lnTo>
                <a:lnTo>
                  <a:pt x="646" y="301"/>
                </a:lnTo>
                <a:lnTo>
                  <a:pt x="645" y="301"/>
                </a:lnTo>
                <a:lnTo>
                  <a:pt x="645" y="300"/>
                </a:lnTo>
                <a:lnTo>
                  <a:pt x="644" y="300"/>
                </a:lnTo>
                <a:lnTo>
                  <a:pt x="644" y="300"/>
                </a:lnTo>
                <a:lnTo>
                  <a:pt x="643" y="300"/>
                </a:lnTo>
                <a:lnTo>
                  <a:pt x="643" y="300"/>
                </a:lnTo>
                <a:lnTo>
                  <a:pt x="642" y="300"/>
                </a:lnTo>
                <a:lnTo>
                  <a:pt x="642" y="300"/>
                </a:lnTo>
                <a:lnTo>
                  <a:pt x="641" y="299"/>
                </a:lnTo>
                <a:lnTo>
                  <a:pt x="641" y="299"/>
                </a:lnTo>
                <a:lnTo>
                  <a:pt x="640" y="298"/>
                </a:lnTo>
                <a:lnTo>
                  <a:pt x="639" y="297"/>
                </a:lnTo>
                <a:lnTo>
                  <a:pt x="638" y="296"/>
                </a:lnTo>
                <a:lnTo>
                  <a:pt x="638" y="296"/>
                </a:lnTo>
                <a:lnTo>
                  <a:pt x="638" y="296"/>
                </a:lnTo>
                <a:lnTo>
                  <a:pt x="638" y="295"/>
                </a:lnTo>
                <a:lnTo>
                  <a:pt x="638" y="295"/>
                </a:lnTo>
                <a:lnTo>
                  <a:pt x="636" y="294"/>
                </a:lnTo>
                <a:lnTo>
                  <a:pt x="636" y="293"/>
                </a:lnTo>
                <a:lnTo>
                  <a:pt x="635" y="292"/>
                </a:lnTo>
                <a:lnTo>
                  <a:pt x="634" y="291"/>
                </a:lnTo>
                <a:lnTo>
                  <a:pt x="632" y="290"/>
                </a:lnTo>
                <a:lnTo>
                  <a:pt x="631" y="290"/>
                </a:lnTo>
                <a:lnTo>
                  <a:pt x="631" y="289"/>
                </a:lnTo>
                <a:lnTo>
                  <a:pt x="630" y="289"/>
                </a:lnTo>
                <a:lnTo>
                  <a:pt x="630" y="288"/>
                </a:lnTo>
                <a:lnTo>
                  <a:pt x="629" y="287"/>
                </a:lnTo>
                <a:lnTo>
                  <a:pt x="629" y="286"/>
                </a:lnTo>
                <a:lnTo>
                  <a:pt x="628" y="285"/>
                </a:lnTo>
                <a:lnTo>
                  <a:pt x="628" y="285"/>
                </a:lnTo>
                <a:lnTo>
                  <a:pt x="627" y="285"/>
                </a:lnTo>
                <a:lnTo>
                  <a:pt x="626" y="285"/>
                </a:lnTo>
                <a:lnTo>
                  <a:pt x="626" y="285"/>
                </a:lnTo>
                <a:lnTo>
                  <a:pt x="625" y="285"/>
                </a:lnTo>
                <a:lnTo>
                  <a:pt x="625" y="285"/>
                </a:lnTo>
                <a:lnTo>
                  <a:pt x="624" y="285"/>
                </a:lnTo>
                <a:lnTo>
                  <a:pt x="624" y="286"/>
                </a:lnTo>
                <a:lnTo>
                  <a:pt x="623" y="286"/>
                </a:lnTo>
                <a:lnTo>
                  <a:pt x="622" y="285"/>
                </a:lnTo>
                <a:lnTo>
                  <a:pt x="622" y="285"/>
                </a:lnTo>
                <a:lnTo>
                  <a:pt x="621" y="285"/>
                </a:lnTo>
                <a:lnTo>
                  <a:pt x="621" y="285"/>
                </a:lnTo>
                <a:lnTo>
                  <a:pt x="620" y="285"/>
                </a:lnTo>
                <a:lnTo>
                  <a:pt x="620" y="284"/>
                </a:lnTo>
                <a:lnTo>
                  <a:pt x="620" y="283"/>
                </a:lnTo>
                <a:lnTo>
                  <a:pt x="620" y="283"/>
                </a:lnTo>
                <a:lnTo>
                  <a:pt x="619" y="282"/>
                </a:lnTo>
                <a:lnTo>
                  <a:pt x="619" y="281"/>
                </a:lnTo>
                <a:lnTo>
                  <a:pt x="619" y="281"/>
                </a:lnTo>
                <a:lnTo>
                  <a:pt x="618" y="280"/>
                </a:lnTo>
                <a:lnTo>
                  <a:pt x="618" y="278"/>
                </a:lnTo>
                <a:lnTo>
                  <a:pt x="617" y="277"/>
                </a:lnTo>
                <a:lnTo>
                  <a:pt x="617" y="276"/>
                </a:lnTo>
                <a:lnTo>
                  <a:pt x="617" y="276"/>
                </a:lnTo>
                <a:lnTo>
                  <a:pt x="617" y="275"/>
                </a:lnTo>
                <a:lnTo>
                  <a:pt x="616" y="275"/>
                </a:lnTo>
                <a:lnTo>
                  <a:pt x="616" y="274"/>
                </a:lnTo>
                <a:lnTo>
                  <a:pt x="616" y="273"/>
                </a:lnTo>
                <a:lnTo>
                  <a:pt x="616" y="273"/>
                </a:lnTo>
                <a:lnTo>
                  <a:pt x="616" y="272"/>
                </a:lnTo>
                <a:lnTo>
                  <a:pt x="616" y="271"/>
                </a:lnTo>
                <a:lnTo>
                  <a:pt x="615" y="270"/>
                </a:lnTo>
                <a:lnTo>
                  <a:pt x="616" y="269"/>
                </a:lnTo>
                <a:lnTo>
                  <a:pt x="615" y="269"/>
                </a:lnTo>
                <a:lnTo>
                  <a:pt x="616" y="268"/>
                </a:lnTo>
                <a:lnTo>
                  <a:pt x="616" y="268"/>
                </a:lnTo>
                <a:lnTo>
                  <a:pt x="615" y="267"/>
                </a:lnTo>
                <a:lnTo>
                  <a:pt x="615" y="266"/>
                </a:lnTo>
                <a:lnTo>
                  <a:pt x="614" y="266"/>
                </a:lnTo>
                <a:lnTo>
                  <a:pt x="613" y="265"/>
                </a:lnTo>
                <a:lnTo>
                  <a:pt x="613" y="265"/>
                </a:lnTo>
                <a:lnTo>
                  <a:pt x="613" y="265"/>
                </a:lnTo>
                <a:lnTo>
                  <a:pt x="613" y="265"/>
                </a:lnTo>
                <a:lnTo>
                  <a:pt x="612" y="264"/>
                </a:lnTo>
                <a:lnTo>
                  <a:pt x="612" y="264"/>
                </a:lnTo>
                <a:lnTo>
                  <a:pt x="612" y="263"/>
                </a:lnTo>
                <a:lnTo>
                  <a:pt x="612" y="262"/>
                </a:lnTo>
                <a:lnTo>
                  <a:pt x="612" y="262"/>
                </a:lnTo>
                <a:lnTo>
                  <a:pt x="612" y="261"/>
                </a:lnTo>
                <a:lnTo>
                  <a:pt x="612" y="260"/>
                </a:lnTo>
                <a:lnTo>
                  <a:pt x="612" y="260"/>
                </a:lnTo>
                <a:lnTo>
                  <a:pt x="612" y="259"/>
                </a:lnTo>
                <a:lnTo>
                  <a:pt x="611" y="259"/>
                </a:lnTo>
                <a:lnTo>
                  <a:pt x="610" y="259"/>
                </a:lnTo>
                <a:lnTo>
                  <a:pt x="610" y="258"/>
                </a:lnTo>
                <a:lnTo>
                  <a:pt x="609" y="257"/>
                </a:lnTo>
                <a:lnTo>
                  <a:pt x="609" y="256"/>
                </a:lnTo>
                <a:lnTo>
                  <a:pt x="609" y="256"/>
                </a:lnTo>
                <a:lnTo>
                  <a:pt x="609" y="255"/>
                </a:lnTo>
                <a:lnTo>
                  <a:pt x="608" y="255"/>
                </a:lnTo>
                <a:lnTo>
                  <a:pt x="608" y="255"/>
                </a:lnTo>
                <a:lnTo>
                  <a:pt x="608" y="254"/>
                </a:lnTo>
                <a:lnTo>
                  <a:pt x="607" y="253"/>
                </a:lnTo>
                <a:lnTo>
                  <a:pt x="607" y="253"/>
                </a:lnTo>
                <a:lnTo>
                  <a:pt x="607" y="252"/>
                </a:lnTo>
                <a:lnTo>
                  <a:pt x="606" y="252"/>
                </a:lnTo>
                <a:lnTo>
                  <a:pt x="605" y="251"/>
                </a:lnTo>
                <a:lnTo>
                  <a:pt x="605" y="250"/>
                </a:lnTo>
                <a:lnTo>
                  <a:pt x="604" y="250"/>
                </a:lnTo>
                <a:lnTo>
                  <a:pt x="604" y="250"/>
                </a:lnTo>
                <a:lnTo>
                  <a:pt x="603" y="249"/>
                </a:lnTo>
                <a:lnTo>
                  <a:pt x="603" y="249"/>
                </a:lnTo>
                <a:lnTo>
                  <a:pt x="603" y="248"/>
                </a:lnTo>
                <a:lnTo>
                  <a:pt x="602" y="247"/>
                </a:lnTo>
                <a:lnTo>
                  <a:pt x="602" y="246"/>
                </a:lnTo>
                <a:lnTo>
                  <a:pt x="602" y="246"/>
                </a:lnTo>
                <a:lnTo>
                  <a:pt x="602" y="246"/>
                </a:lnTo>
                <a:lnTo>
                  <a:pt x="602" y="245"/>
                </a:lnTo>
                <a:lnTo>
                  <a:pt x="603" y="243"/>
                </a:lnTo>
                <a:lnTo>
                  <a:pt x="603" y="242"/>
                </a:lnTo>
                <a:lnTo>
                  <a:pt x="603" y="242"/>
                </a:lnTo>
                <a:lnTo>
                  <a:pt x="602" y="241"/>
                </a:lnTo>
                <a:lnTo>
                  <a:pt x="601" y="240"/>
                </a:lnTo>
                <a:lnTo>
                  <a:pt x="601" y="240"/>
                </a:lnTo>
                <a:lnTo>
                  <a:pt x="601" y="239"/>
                </a:lnTo>
                <a:lnTo>
                  <a:pt x="599" y="239"/>
                </a:lnTo>
                <a:lnTo>
                  <a:pt x="599" y="238"/>
                </a:lnTo>
                <a:lnTo>
                  <a:pt x="599" y="237"/>
                </a:lnTo>
                <a:lnTo>
                  <a:pt x="599" y="236"/>
                </a:lnTo>
                <a:lnTo>
                  <a:pt x="599" y="236"/>
                </a:lnTo>
                <a:lnTo>
                  <a:pt x="598" y="235"/>
                </a:lnTo>
                <a:lnTo>
                  <a:pt x="598" y="234"/>
                </a:lnTo>
                <a:lnTo>
                  <a:pt x="597" y="233"/>
                </a:lnTo>
                <a:lnTo>
                  <a:pt x="597" y="233"/>
                </a:lnTo>
                <a:lnTo>
                  <a:pt x="597" y="233"/>
                </a:lnTo>
                <a:lnTo>
                  <a:pt x="596" y="232"/>
                </a:lnTo>
                <a:lnTo>
                  <a:pt x="596" y="232"/>
                </a:lnTo>
                <a:lnTo>
                  <a:pt x="596" y="232"/>
                </a:lnTo>
                <a:lnTo>
                  <a:pt x="595" y="231"/>
                </a:lnTo>
                <a:lnTo>
                  <a:pt x="595" y="231"/>
                </a:lnTo>
                <a:lnTo>
                  <a:pt x="595" y="230"/>
                </a:lnTo>
                <a:lnTo>
                  <a:pt x="595" y="230"/>
                </a:lnTo>
                <a:lnTo>
                  <a:pt x="597" y="228"/>
                </a:lnTo>
                <a:lnTo>
                  <a:pt x="597" y="227"/>
                </a:lnTo>
                <a:lnTo>
                  <a:pt x="597" y="227"/>
                </a:lnTo>
                <a:lnTo>
                  <a:pt x="597" y="227"/>
                </a:lnTo>
                <a:lnTo>
                  <a:pt x="597" y="226"/>
                </a:lnTo>
                <a:lnTo>
                  <a:pt x="596" y="226"/>
                </a:lnTo>
                <a:lnTo>
                  <a:pt x="596" y="225"/>
                </a:lnTo>
                <a:lnTo>
                  <a:pt x="596" y="225"/>
                </a:lnTo>
                <a:lnTo>
                  <a:pt x="596" y="223"/>
                </a:lnTo>
                <a:lnTo>
                  <a:pt x="596" y="223"/>
                </a:lnTo>
                <a:lnTo>
                  <a:pt x="596" y="222"/>
                </a:lnTo>
                <a:lnTo>
                  <a:pt x="597" y="221"/>
                </a:lnTo>
                <a:lnTo>
                  <a:pt x="597" y="221"/>
                </a:lnTo>
                <a:lnTo>
                  <a:pt x="597" y="220"/>
                </a:lnTo>
                <a:lnTo>
                  <a:pt x="597" y="219"/>
                </a:lnTo>
                <a:lnTo>
                  <a:pt x="597" y="219"/>
                </a:lnTo>
                <a:lnTo>
                  <a:pt x="596" y="218"/>
                </a:lnTo>
                <a:lnTo>
                  <a:pt x="596" y="218"/>
                </a:lnTo>
                <a:lnTo>
                  <a:pt x="596" y="217"/>
                </a:lnTo>
                <a:lnTo>
                  <a:pt x="596" y="216"/>
                </a:lnTo>
                <a:lnTo>
                  <a:pt x="597" y="216"/>
                </a:lnTo>
                <a:lnTo>
                  <a:pt x="597" y="216"/>
                </a:lnTo>
                <a:lnTo>
                  <a:pt x="596" y="216"/>
                </a:lnTo>
                <a:lnTo>
                  <a:pt x="597" y="215"/>
                </a:lnTo>
                <a:lnTo>
                  <a:pt x="597" y="215"/>
                </a:lnTo>
                <a:lnTo>
                  <a:pt x="598" y="214"/>
                </a:lnTo>
                <a:lnTo>
                  <a:pt x="598" y="212"/>
                </a:lnTo>
                <a:lnTo>
                  <a:pt x="597" y="212"/>
                </a:lnTo>
                <a:lnTo>
                  <a:pt x="597" y="211"/>
                </a:lnTo>
                <a:lnTo>
                  <a:pt x="597" y="210"/>
                </a:lnTo>
                <a:lnTo>
                  <a:pt x="597" y="209"/>
                </a:lnTo>
                <a:lnTo>
                  <a:pt x="597" y="208"/>
                </a:lnTo>
                <a:lnTo>
                  <a:pt x="598" y="207"/>
                </a:lnTo>
                <a:lnTo>
                  <a:pt x="598" y="207"/>
                </a:lnTo>
                <a:lnTo>
                  <a:pt x="598" y="206"/>
                </a:lnTo>
                <a:lnTo>
                  <a:pt x="599" y="206"/>
                </a:lnTo>
                <a:lnTo>
                  <a:pt x="599" y="206"/>
                </a:lnTo>
                <a:lnTo>
                  <a:pt x="600" y="205"/>
                </a:lnTo>
                <a:lnTo>
                  <a:pt x="600" y="205"/>
                </a:lnTo>
                <a:lnTo>
                  <a:pt x="601" y="204"/>
                </a:lnTo>
                <a:lnTo>
                  <a:pt x="601" y="204"/>
                </a:lnTo>
                <a:lnTo>
                  <a:pt x="601" y="203"/>
                </a:lnTo>
                <a:lnTo>
                  <a:pt x="601" y="203"/>
                </a:lnTo>
                <a:lnTo>
                  <a:pt x="601" y="202"/>
                </a:lnTo>
                <a:lnTo>
                  <a:pt x="601" y="202"/>
                </a:lnTo>
                <a:lnTo>
                  <a:pt x="601" y="201"/>
                </a:lnTo>
                <a:lnTo>
                  <a:pt x="601" y="200"/>
                </a:lnTo>
                <a:lnTo>
                  <a:pt x="601" y="200"/>
                </a:lnTo>
                <a:lnTo>
                  <a:pt x="602" y="199"/>
                </a:lnTo>
                <a:lnTo>
                  <a:pt x="602" y="199"/>
                </a:lnTo>
                <a:lnTo>
                  <a:pt x="602" y="198"/>
                </a:lnTo>
                <a:lnTo>
                  <a:pt x="601" y="198"/>
                </a:lnTo>
                <a:lnTo>
                  <a:pt x="601" y="198"/>
                </a:lnTo>
                <a:lnTo>
                  <a:pt x="601" y="197"/>
                </a:lnTo>
                <a:lnTo>
                  <a:pt x="601" y="197"/>
                </a:lnTo>
                <a:lnTo>
                  <a:pt x="600" y="197"/>
                </a:lnTo>
                <a:lnTo>
                  <a:pt x="600" y="197"/>
                </a:lnTo>
                <a:lnTo>
                  <a:pt x="599" y="197"/>
                </a:lnTo>
                <a:lnTo>
                  <a:pt x="599" y="197"/>
                </a:lnTo>
                <a:lnTo>
                  <a:pt x="598" y="197"/>
                </a:lnTo>
                <a:lnTo>
                  <a:pt x="598" y="197"/>
                </a:lnTo>
                <a:lnTo>
                  <a:pt x="597" y="196"/>
                </a:lnTo>
                <a:lnTo>
                  <a:pt x="597" y="195"/>
                </a:lnTo>
                <a:lnTo>
                  <a:pt x="597" y="195"/>
                </a:lnTo>
                <a:lnTo>
                  <a:pt x="597" y="194"/>
                </a:lnTo>
                <a:lnTo>
                  <a:pt x="597" y="194"/>
                </a:lnTo>
                <a:lnTo>
                  <a:pt x="596" y="193"/>
                </a:lnTo>
                <a:lnTo>
                  <a:pt x="596" y="193"/>
                </a:lnTo>
                <a:lnTo>
                  <a:pt x="595" y="193"/>
                </a:lnTo>
                <a:lnTo>
                  <a:pt x="595" y="193"/>
                </a:lnTo>
                <a:lnTo>
                  <a:pt x="595" y="192"/>
                </a:lnTo>
                <a:lnTo>
                  <a:pt x="594" y="192"/>
                </a:lnTo>
                <a:lnTo>
                  <a:pt x="594" y="192"/>
                </a:lnTo>
                <a:lnTo>
                  <a:pt x="593" y="191"/>
                </a:lnTo>
                <a:lnTo>
                  <a:pt x="593" y="191"/>
                </a:lnTo>
                <a:lnTo>
                  <a:pt x="594" y="190"/>
                </a:lnTo>
                <a:lnTo>
                  <a:pt x="593" y="190"/>
                </a:lnTo>
                <a:lnTo>
                  <a:pt x="592" y="189"/>
                </a:lnTo>
                <a:lnTo>
                  <a:pt x="592" y="189"/>
                </a:lnTo>
                <a:lnTo>
                  <a:pt x="591" y="189"/>
                </a:lnTo>
                <a:lnTo>
                  <a:pt x="591" y="189"/>
                </a:lnTo>
                <a:lnTo>
                  <a:pt x="591" y="188"/>
                </a:lnTo>
                <a:lnTo>
                  <a:pt x="591" y="188"/>
                </a:lnTo>
                <a:lnTo>
                  <a:pt x="590" y="187"/>
                </a:lnTo>
                <a:lnTo>
                  <a:pt x="589" y="186"/>
                </a:lnTo>
                <a:lnTo>
                  <a:pt x="588" y="186"/>
                </a:lnTo>
                <a:lnTo>
                  <a:pt x="588" y="186"/>
                </a:lnTo>
                <a:lnTo>
                  <a:pt x="586" y="186"/>
                </a:lnTo>
                <a:lnTo>
                  <a:pt x="586" y="185"/>
                </a:lnTo>
                <a:lnTo>
                  <a:pt x="586" y="185"/>
                </a:lnTo>
                <a:lnTo>
                  <a:pt x="585" y="184"/>
                </a:lnTo>
                <a:lnTo>
                  <a:pt x="585" y="184"/>
                </a:lnTo>
                <a:lnTo>
                  <a:pt x="584" y="183"/>
                </a:lnTo>
                <a:lnTo>
                  <a:pt x="584" y="183"/>
                </a:lnTo>
                <a:lnTo>
                  <a:pt x="584" y="182"/>
                </a:lnTo>
                <a:lnTo>
                  <a:pt x="583" y="182"/>
                </a:lnTo>
                <a:lnTo>
                  <a:pt x="582" y="181"/>
                </a:lnTo>
                <a:lnTo>
                  <a:pt x="580" y="180"/>
                </a:lnTo>
                <a:lnTo>
                  <a:pt x="579" y="179"/>
                </a:lnTo>
                <a:lnTo>
                  <a:pt x="578" y="178"/>
                </a:lnTo>
                <a:lnTo>
                  <a:pt x="577" y="178"/>
                </a:lnTo>
                <a:lnTo>
                  <a:pt x="577" y="177"/>
                </a:lnTo>
                <a:lnTo>
                  <a:pt x="576" y="177"/>
                </a:lnTo>
                <a:lnTo>
                  <a:pt x="576" y="177"/>
                </a:lnTo>
                <a:lnTo>
                  <a:pt x="576" y="176"/>
                </a:lnTo>
                <a:lnTo>
                  <a:pt x="575" y="176"/>
                </a:lnTo>
                <a:lnTo>
                  <a:pt x="575" y="176"/>
                </a:lnTo>
                <a:lnTo>
                  <a:pt x="573" y="175"/>
                </a:lnTo>
                <a:lnTo>
                  <a:pt x="573" y="175"/>
                </a:lnTo>
                <a:lnTo>
                  <a:pt x="572" y="174"/>
                </a:lnTo>
                <a:lnTo>
                  <a:pt x="572" y="174"/>
                </a:lnTo>
                <a:lnTo>
                  <a:pt x="571" y="174"/>
                </a:lnTo>
                <a:lnTo>
                  <a:pt x="570" y="173"/>
                </a:lnTo>
                <a:lnTo>
                  <a:pt x="570" y="172"/>
                </a:lnTo>
                <a:lnTo>
                  <a:pt x="570" y="171"/>
                </a:lnTo>
                <a:lnTo>
                  <a:pt x="570" y="170"/>
                </a:lnTo>
                <a:lnTo>
                  <a:pt x="570" y="170"/>
                </a:lnTo>
                <a:lnTo>
                  <a:pt x="570" y="169"/>
                </a:lnTo>
                <a:lnTo>
                  <a:pt x="570" y="168"/>
                </a:lnTo>
                <a:lnTo>
                  <a:pt x="570" y="168"/>
                </a:lnTo>
                <a:lnTo>
                  <a:pt x="570" y="167"/>
                </a:lnTo>
                <a:lnTo>
                  <a:pt x="569" y="167"/>
                </a:lnTo>
                <a:lnTo>
                  <a:pt x="569" y="167"/>
                </a:lnTo>
                <a:lnTo>
                  <a:pt x="568" y="166"/>
                </a:lnTo>
                <a:lnTo>
                  <a:pt x="568" y="166"/>
                </a:lnTo>
                <a:lnTo>
                  <a:pt x="568" y="166"/>
                </a:lnTo>
                <a:lnTo>
                  <a:pt x="568" y="165"/>
                </a:lnTo>
                <a:lnTo>
                  <a:pt x="568" y="164"/>
                </a:lnTo>
                <a:lnTo>
                  <a:pt x="568" y="164"/>
                </a:lnTo>
                <a:lnTo>
                  <a:pt x="568" y="163"/>
                </a:lnTo>
                <a:lnTo>
                  <a:pt x="569" y="163"/>
                </a:lnTo>
                <a:lnTo>
                  <a:pt x="569" y="163"/>
                </a:lnTo>
                <a:lnTo>
                  <a:pt x="569" y="162"/>
                </a:lnTo>
                <a:lnTo>
                  <a:pt x="569" y="162"/>
                </a:lnTo>
                <a:lnTo>
                  <a:pt x="568" y="161"/>
                </a:lnTo>
                <a:lnTo>
                  <a:pt x="568" y="161"/>
                </a:lnTo>
                <a:lnTo>
                  <a:pt x="567" y="160"/>
                </a:lnTo>
                <a:lnTo>
                  <a:pt x="567" y="159"/>
                </a:lnTo>
                <a:lnTo>
                  <a:pt x="567" y="159"/>
                </a:lnTo>
                <a:lnTo>
                  <a:pt x="567" y="159"/>
                </a:lnTo>
                <a:lnTo>
                  <a:pt x="567" y="159"/>
                </a:lnTo>
                <a:lnTo>
                  <a:pt x="566" y="158"/>
                </a:lnTo>
                <a:lnTo>
                  <a:pt x="566" y="158"/>
                </a:lnTo>
                <a:lnTo>
                  <a:pt x="566" y="154"/>
                </a:lnTo>
                <a:lnTo>
                  <a:pt x="566" y="153"/>
                </a:lnTo>
                <a:lnTo>
                  <a:pt x="566" y="152"/>
                </a:lnTo>
                <a:lnTo>
                  <a:pt x="566" y="152"/>
                </a:lnTo>
                <a:lnTo>
                  <a:pt x="566" y="151"/>
                </a:lnTo>
                <a:lnTo>
                  <a:pt x="566" y="151"/>
                </a:lnTo>
                <a:lnTo>
                  <a:pt x="566" y="150"/>
                </a:lnTo>
                <a:lnTo>
                  <a:pt x="567" y="150"/>
                </a:lnTo>
                <a:lnTo>
                  <a:pt x="567" y="150"/>
                </a:lnTo>
                <a:lnTo>
                  <a:pt x="568" y="150"/>
                </a:lnTo>
                <a:lnTo>
                  <a:pt x="568" y="150"/>
                </a:lnTo>
                <a:lnTo>
                  <a:pt x="569" y="150"/>
                </a:lnTo>
                <a:lnTo>
                  <a:pt x="570" y="150"/>
                </a:lnTo>
                <a:lnTo>
                  <a:pt x="570" y="150"/>
                </a:lnTo>
                <a:lnTo>
                  <a:pt x="571" y="150"/>
                </a:lnTo>
                <a:lnTo>
                  <a:pt x="571" y="150"/>
                </a:lnTo>
                <a:lnTo>
                  <a:pt x="571" y="149"/>
                </a:lnTo>
                <a:lnTo>
                  <a:pt x="571" y="149"/>
                </a:lnTo>
                <a:lnTo>
                  <a:pt x="572" y="149"/>
                </a:lnTo>
                <a:lnTo>
                  <a:pt x="572" y="148"/>
                </a:lnTo>
                <a:lnTo>
                  <a:pt x="572" y="148"/>
                </a:lnTo>
                <a:lnTo>
                  <a:pt x="572" y="147"/>
                </a:lnTo>
                <a:lnTo>
                  <a:pt x="572" y="146"/>
                </a:lnTo>
                <a:lnTo>
                  <a:pt x="571" y="146"/>
                </a:lnTo>
                <a:lnTo>
                  <a:pt x="571" y="146"/>
                </a:lnTo>
                <a:lnTo>
                  <a:pt x="570" y="145"/>
                </a:lnTo>
                <a:lnTo>
                  <a:pt x="569" y="145"/>
                </a:lnTo>
                <a:lnTo>
                  <a:pt x="569" y="144"/>
                </a:lnTo>
                <a:lnTo>
                  <a:pt x="569" y="144"/>
                </a:lnTo>
                <a:lnTo>
                  <a:pt x="569" y="143"/>
                </a:lnTo>
                <a:lnTo>
                  <a:pt x="569" y="143"/>
                </a:lnTo>
                <a:lnTo>
                  <a:pt x="568" y="142"/>
                </a:lnTo>
                <a:lnTo>
                  <a:pt x="569" y="141"/>
                </a:lnTo>
                <a:lnTo>
                  <a:pt x="568" y="140"/>
                </a:lnTo>
                <a:lnTo>
                  <a:pt x="568" y="140"/>
                </a:lnTo>
                <a:lnTo>
                  <a:pt x="568" y="141"/>
                </a:lnTo>
                <a:lnTo>
                  <a:pt x="568" y="141"/>
                </a:lnTo>
                <a:lnTo>
                  <a:pt x="567" y="142"/>
                </a:lnTo>
                <a:lnTo>
                  <a:pt x="567" y="142"/>
                </a:lnTo>
                <a:lnTo>
                  <a:pt x="566" y="142"/>
                </a:lnTo>
                <a:lnTo>
                  <a:pt x="565" y="141"/>
                </a:lnTo>
                <a:lnTo>
                  <a:pt x="565" y="141"/>
                </a:lnTo>
                <a:lnTo>
                  <a:pt x="564" y="141"/>
                </a:lnTo>
                <a:lnTo>
                  <a:pt x="563" y="142"/>
                </a:lnTo>
                <a:lnTo>
                  <a:pt x="562" y="142"/>
                </a:lnTo>
                <a:lnTo>
                  <a:pt x="561" y="142"/>
                </a:lnTo>
                <a:lnTo>
                  <a:pt x="560" y="143"/>
                </a:lnTo>
                <a:lnTo>
                  <a:pt x="559" y="144"/>
                </a:lnTo>
                <a:lnTo>
                  <a:pt x="558" y="144"/>
                </a:lnTo>
                <a:lnTo>
                  <a:pt x="558" y="144"/>
                </a:lnTo>
                <a:lnTo>
                  <a:pt x="557" y="144"/>
                </a:lnTo>
                <a:lnTo>
                  <a:pt x="557" y="144"/>
                </a:lnTo>
                <a:lnTo>
                  <a:pt x="556" y="143"/>
                </a:lnTo>
                <a:lnTo>
                  <a:pt x="556" y="143"/>
                </a:lnTo>
                <a:lnTo>
                  <a:pt x="556" y="142"/>
                </a:lnTo>
                <a:lnTo>
                  <a:pt x="557" y="141"/>
                </a:lnTo>
                <a:lnTo>
                  <a:pt x="557" y="140"/>
                </a:lnTo>
                <a:lnTo>
                  <a:pt x="558" y="140"/>
                </a:lnTo>
                <a:lnTo>
                  <a:pt x="558" y="139"/>
                </a:lnTo>
                <a:lnTo>
                  <a:pt x="558" y="139"/>
                </a:lnTo>
                <a:lnTo>
                  <a:pt x="558" y="138"/>
                </a:lnTo>
                <a:lnTo>
                  <a:pt x="558" y="138"/>
                </a:lnTo>
                <a:lnTo>
                  <a:pt x="558" y="137"/>
                </a:lnTo>
                <a:lnTo>
                  <a:pt x="557" y="137"/>
                </a:lnTo>
                <a:lnTo>
                  <a:pt x="557" y="136"/>
                </a:lnTo>
                <a:lnTo>
                  <a:pt x="556" y="136"/>
                </a:lnTo>
                <a:lnTo>
                  <a:pt x="556" y="136"/>
                </a:lnTo>
                <a:lnTo>
                  <a:pt x="556" y="136"/>
                </a:lnTo>
                <a:lnTo>
                  <a:pt x="556" y="136"/>
                </a:lnTo>
                <a:lnTo>
                  <a:pt x="555" y="136"/>
                </a:lnTo>
                <a:lnTo>
                  <a:pt x="555" y="135"/>
                </a:lnTo>
                <a:lnTo>
                  <a:pt x="555" y="134"/>
                </a:lnTo>
                <a:lnTo>
                  <a:pt x="555" y="134"/>
                </a:lnTo>
                <a:lnTo>
                  <a:pt x="556" y="133"/>
                </a:lnTo>
                <a:lnTo>
                  <a:pt x="556" y="133"/>
                </a:lnTo>
                <a:lnTo>
                  <a:pt x="556" y="133"/>
                </a:lnTo>
                <a:lnTo>
                  <a:pt x="557" y="133"/>
                </a:lnTo>
                <a:lnTo>
                  <a:pt x="557" y="132"/>
                </a:lnTo>
                <a:lnTo>
                  <a:pt x="557" y="132"/>
                </a:lnTo>
                <a:lnTo>
                  <a:pt x="557" y="131"/>
                </a:lnTo>
                <a:lnTo>
                  <a:pt x="557" y="131"/>
                </a:lnTo>
                <a:lnTo>
                  <a:pt x="557" y="130"/>
                </a:lnTo>
                <a:lnTo>
                  <a:pt x="556" y="130"/>
                </a:lnTo>
                <a:lnTo>
                  <a:pt x="556" y="129"/>
                </a:lnTo>
                <a:lnTo>
                  <a:pt x="556" y="129"/>
                </a:lnTo>
                <a:lnTo>
                  <a:pt x="555" y="129"/>
                </a:lnTo>
                <a:lnTo>
                  <a:pt x="555" y="129"/>
                </a:lnTo>
                <a:lnTo>
                  <a:pt x="555" y="130"/>
                </a:lnTo>
                <a:lnTo>
                  <a:pt x="555" y="130"/>
                </a:lnTo>
                <a:lnTo>
                  <a:pt x="554" y="131"/>
                </a:lnTo>
                <a:lnTo>
                  <a:pt x="553" y="130"/>
                </a:lnTo>
                <a:lnTo>
                  <a:pt x="553" y="130"/>
                </a:lnTo>
                <a:lnTo>
                  <a:pt x="552" y="129"/>
                </a:lnTo>
                <a:lnTo>
                  <a:pt x="552" y="129"/>
                </a:lnTo>
                <a:lnTo>
                  <a:pt x="551" y="128"/>
                </a:lnTo>
                <a:lnTo>
                  <a:pt x="551" y="129"/>
                </a:lnTo>
                <a:lnTo>
                  <a:pt x="549" y="129"/>
                </a:lnTo>
                <a:lnTo>
                  <a:pt x="549" y="129"/>
                </a:lnTo>
                <a:lnTo>
                  <a:pt x="547" y="130"/>
                </a:lnTo>
                <a:lnTo>
                  <a:pt x="546" y="131"/>
                </a:lnTo>
                <a:lnTo>
                  <a:pt x="546" y="131"/>
                </a:lnTo>
                <a:lnTo>
                  <a:pt x="546" y="131"/>
                </a:lnTo>
                <a:lnTo>
                  <a:pt x="545" y="131"/>
                </a:lnTo>
                <a:lnTo>
                  <a:pt x="544" y="130"/>
                </a:lnTo>
                <a:lnTo>
                  <a:pt x="544" y="129"/>
                </a:lnTo>
                <a:lnTo>
                  <a:pt x="545" y="129"/>
                </a:lnTo>
                <a:lnTo>
                  <a:pt x="546" y="128"/>
                </a:lnTo>
                <a:lnTo>
                  <a:pt x="546" y="128"/>
                </a:lnTo>
                <a:lnTo>
                  <a:pt x="546" y="127"/>
                </a:lnTo>
                <a:lnTo>
                  <a:pt x="546" y="126"/>
                </a:lnTo>
                <a:lnTo>
                  <a:pt x="546" y="126"/>
                </a:lnTo>
                <a:lnTo>
                  <a:pt x="546" y="125"/>
                </a:lnTo>
                <a:lnTo>
                  <a:pt x="546" y="125"/>
                </a:lnTo>
                <a:lnTo>
                  <a:pt x="546" y="125"/>
                </a:lnTo>
                <a:lnTo>
                  <a:pt x="546" y="125"/>
                </a:lnTo>
                <a:lnTo>
                  <a:pt x="546" y="124"/>
                </a:lnTo>
                <a:lnTo>
                  <a:pt x="546" y="124"/>
                </a:lnTo>
                <a:lnTo>
                  <a:pt x="545" y="124"/>
                </a:lnTo>
                <a:lnTo>
                  <a:pt x="545" y="124"/>
                </a:lnTo>
                <a:lnTo>
                  <a:pt x="544" y="125"/>
                </a:lnTo>
                <a:lnTo>
                  <a:pt x="544" y="125"/>
                </a:lnTo>
                <a:lnTo>
                  <a:pt x="544" y="125"/>
                </a:lnTo>
                <a:lnTo>
                  <a:pt x="544" y="126"/>
                </a:lnTo>
                <a:lnTo>
                  <a:pt x="544" y="126"/>
                </a:lnTo>
                <a:lnTo>
                  <a:pt x="544" y="127"/>
                </a:lnTo>
                <a:lnTo>
                  <a:pt x="544" y="127"/>
                </a:lnTo>
                <a:lnTo>
                  <a:pt x="543" y="127"/>
                </a:lnTo>
                <a:lnTo>
                  <a:pt x="543" y="127"/>
                </a:lnTo>
                <a:lnTo>
                  <a:pt x="542" y="126"/>
                </a:lnTo>
                <a:lnTo>
                  <a:pt x="542" y="126"/>
                </a:lnTo>
                <a:lnTo>
                  <a:pt x="542" y="125"/>
                </a:lnTo>
                <a:lnTo>
                  <a:pt x="542" y="125"/>
                </a:lnTo>
                <a:lnTo>
                  <a:pt x="541" y="126"/>
                </a:lnTo>
                <a:lnTo>
                  <a:pt x="540" y="126"/>
                </a:lnTo>
                <a:lnTo>
                  <a:pt x="540" y="126"/>
                </a:lnTo>
                <a:lnTo>
                  <a:pt x="539" y="125"/>
                </a:lnTo>
                <a:lnTo>
                  <a:pt x="539" y="125"/>
                </a:lnTo>
                <a:lnTo>
                  <a:pt x="539" y="125"/>
                </a:lnTo>
                <a:lnTo>
                  <a:pt x="539" y="125"/>
                </a:lnTo>
                <a:lnTo>
                  <a:pt x="539" y="124"/>
                </a:lnTo>
                <a:lnTo>
                  <a:pt x="540" y="124"/>
                </a:lnTo>
                <a:lnTo>
                  <a:pt x="540" y="123"/>
                </a:lnTo>
                <a:lnTo>
                  <a:pt x="541" y="123"/>
                </a:lnTo>
                <a:lnTo>
                  <a:pt x="541" y="122"/>
                </a:lnTo>
                <a:lnTo>
                  <a:pt x="541" y="122"/>
                </a:lnTo>
                <a:lnTo>
                  <a:pt x="540" y="122"/>
                </a:lnTo>
                <a:lnTo>
                  <a:pt x="540" y="122"/>
                </a:lnTo>
                <a:lnTo>
                  <a:pt x="539" y="122"/>
                </a:lnTo>
                <a:lnTo>
                  <a:pt x="538" y="121"/>
                </a:lnTo>
                <a:lnTo>
                  <a:pt x="538" y="121"/>
                </a:lnTo>
                <a:lnTo>
                  <a:pt x="538" y="121"/>
                </a:lnTo>
                <a:lnTo>
                  <a:pt x="538" y="122"/>
                </a:lnTo>
                <a:lnTo>
                  <a:pt x="538" y="122"/>
                </a:lnTo>
                <a:lnTo>
                  <a:pt x="539" y="122"/>
                </a:lnTo>
                <a:lnTo>
                  <a:pt x="539" y="123"/>
                </a:lnTo>
                <a:lnTo>
                  <a:pt x="539" y="124"/>
                </a:lnTo>
                <a:lnTo>
                  <a:pt x="538" y="124"/>
                </a:lnTo>
                <a:lnTo>
                  <a:pt x="538" y="125"/>
                </a:lnTo>
                <a:lnTo>
                  <a:pt x="537" y="125"/>
                </a:lnTo>
                <a:lnTo>
                  <a:pt x="537" y="125"/>
                </a:lnTo>
                <a:lnTo>
                  <a:pt x="537" y="125"/>
                </a:lnTo>
                <a:lnTo>
                  <a:pt x="536" y="125"/>
                </a:lnTo>
                <a:lnTo>
                  <a:pt x="536" y="125"/>
                </a:lnTo>
                <a:lnTo>
                  <a:pt x="535" y="125"/>
                </a:lnTo>
                <a:lnTo>
                  <a:pt x="535" y="125"/>
                </a:lnTo>
                <a:lnTo>
                  <a:pt x="534" y="124"/>
                </a:lnTo>
                <a:lnTo>
                  <a:pt x="534" y="124"/>
                </a:lnTo>
                <a:lnTo>
                  <a:pt x="533" y="124"/>
                </a:lnTo>
                <a:lnTo>
                  <a:pt x="533" y="125"/>
                </a:lnTo>
                <a:lnTo>
                  <a:pt x="533" y="125"/>
                </a:lnTo>
                <a:lnTo>
                  <a:pt x="532" y="125"/>
                </a:lnTo>
                <a:lnTo>
                  <a:pt x="532" y="124"/>
                </a:lnTo>
                <a:lnTo>
                  <a:pt x="532" y="124"/>
                </a:lnTo>
                <a:lnTo>
                  <a:pt x="531" y="123"/>
                </a:lnTo>
                <a:lnTo>
                  <a:pt x="531" y="123"/>
                </a:lnTo>
                <a:lnTo>
                  <a:pt x="530" y="122"/>
                </a:lnTo>
                <a:lnTo>
                  <a:pt x="530" y="122"/>
                </a:lnTo>
                <a:lnTo>
                  <a:pt x="529" y="122"/>
                </a:lnTo>
                <a:lnTo>
                  <a:pt x="529" y="122"/>
                </a:lnTo>
                <a:lnTo>
                  <a:pt x="528" y="122"/>
                </a:lnTo>
                <a:lnTo>
                  <a:pt x="528" y="122"/>
                </a:lnTo>
                <a:lnTo>
                  <a:pt x="527" y="123"/>
                </a:lnTo>
                <a:lnTo>
                  <a:pt x="528" y="123"/>
                </a:lnTo>
                <a:lnTo>
                  <a:pt x="528" y="124"/>
                </a:lnTo>
                <a:lnTo>
                  <a:pt x="529" y="124"/>
                </a:lnTo>
                <a:lnTo>
                  <a:pt x="529" y="124"/>
                </a:lnTo>
                <a:lnTo>
                  <a:pt x="529" y="125"/>
                </a:lnTo>
                <a:lnTo>
                  <a:pt x="529" y="125"/>
                </a:lnTo>
                <a:lnTo>
                  <a:pt x="529" y="125"/>
                </a:lnTo>
                <a:lnTo>
                  <a:pt x="528" y="125"/>
                </a:lnTo>
                <a:lnTo>
                  <a:pt x="528" y="125"/>
                </a:lnTo>
                <a:lnTo>
                  <a:pt x="527" y="125"/>
                </a:lnTo>
                <a:lnTo>
                  <a:pt x="527" y="125"/>
                </a:lnTo>
                <a:lnTo>
                  <a:pt x="526" y="125"/>
                </a:lnTo>
                <a:lnTo>
                  <a:pt x="526" y="125"/>
                </a:lnTo>
                <a:lnTo>
                  <a:pt x="525" y="125"/>
                </a:lnTo>
                <a:lnTo>
                  <a:pt x="524" y="125"/>
                </a:lnTo>
                <a:lnTo>
                  <a:pt x="525" y="125"/>
                </a:lnTo>
                <a:lnTo>
                  <a:pt x="525" y="125"/>
                </a:lnTo>
                <a:lnTo>
                  <a:pt x="526" y="124"/>
                </a:lnTo>
                <a:lnTo>
                  <a:pt x="525" y="124"/>
                </a:lnTo>
                <a:lnTo>
                  <a:pt x="525" y="124"/>
                </a:lnTo>
                <a:lnTo>
                  <a:pt x="524" y="124"/>
                </a:lnTo>
                <a:lnTo>
                  <a:pt x="524" y="124"/>
                </a:lnTo>
                <a:lnTo>
                  <a:pt x="523" y="124"/>
                </a:lnTo>
                <a:lnTo>
                  <a:pt x="522" y="124"/>
                </a:lnTo>
                <a:lnTo>
                  <a:pt x="522" y="124"/>
                </a:lnTo>
                <a:lnTo>
                  <a:pt x="521" y="124"/>
                </a:lnTo>
                <a:lnTo>
                  <a:pt x="521" y="124"/>
                </a:lnTo>
                <a:lnTo>
                  <a:pt x="521" y="124"/>
                </a:lnTo>
                <a:lnTo>
                  <a:pt x="521" y="122"/>
                </a:lnTo>
                <a:lnTo>
                  <a:pt x="522" y="121"/>
                </a:lnTo>
                <a:lnTo>
                  <a:pt x="522" y="120"/>
                </a:lnTo>
                <a:lnTo>
                  <a:pt x="521" y="120"/>
                </a:lnTo>
                <a:lnTo>
                  <a:pt x="521" y="120"/>
                </a:ln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20" y="119"/>
                </a:lnTo>
                <a:lnTo>
                  <a:pt x="520" y="118"/>
                </a:lnTo>
                <a:lnTo>
                  <a:pt x="520" y="118"/>
                </a:lnTo>
                <a:lnTo>
                  <a:pt x="519" y="118"/>
                </a:lnTo>
                <a:lnTo>
                  <a:pt x="518" y="118"/>
                </a:lnTo>
                <a:lnTo>
                  <a:pt x="518" y="118"/>
                </a:lnTo>
                <a:lnTo>
                  <a:pt x="517" y="119"/>
                </a:lnTo>
                <a:lnTo>
                  <a:pt x="517" y="119"/>
                </a:lnTo>
                <a:lnTo>
                  <a:pt x="517" y="120"/>
                </a:lnTo>
                <a:lnTo>
                  <a:pt x="516" y="120"/>
                </a:lnTo>
                <a:lnTo>
                  <a:pt x="516" y="120"/>
                </a:lnTo>
                <a:lnTo>
                  <a:pt x="516" y="120"/>
                </a:lnTo>
                <a:lnTo>
                  <a:pt x="516" y="119"/>
                </a:lnTo>
                <a:lnTo>
                  <a:pt x="516" y="119"/>
                </a:lnTo>
                <a:lnTo>
                  <a:pt x="516" y="118"/>
                </a:lnTo>
                <a:lnTo>
                  <a:pt x="517" y="118"/>
                </a:lnTo>
                <a:lnTo>
                  <a:pt x="517" y="117"/>
                </a:lnTo>
                <a:lnTo>
                  <a:pt x="516" y="117"/>
                </a:lnTo>
                <a:lnTo>
                  <a:pt x="516" y="117"/>
                </a:lnTo>
                <a:lnTo>
                  <a:pt x="516" y="117"/>
                </a:lnTo>
                <a:lnTo>
                  <a:pt x="515" y="116"/>
                </a:lnTo>
                <a:lnTo>
                  <a:pt x="515" y="117"/>
                </a:lnTo>
                <a:lnTo>
                  <a:pt x="514" y="117"/>
                </a:lnTo>
                <a:lnTo>
                  <a:pt x="514" y="116"/>
                </a:lnTo>
                <a:lnTo>
                  <a:pt x="514" y="116"/>
                </a:lnTo>
                <a:lnTo>
                  <a:pt x="514" y="115"/>
                </a:lnTo>
                <a:lnTo>
                  <a:pt x="513" y="115"/>
                </a:lnTo>
                <a:lnTo>
                  <a:pt x="513" y="115"/>
                </a:lnTo>
                <a:lnTo>
                  <a:pt x="513" y="115"/>
                </a:lnTo>
                <a:lnTo>
                  <a:pt x="512" y="115"/>
                </a:lnTo>
                <a:lnTo>
                  <a:pt x="512" y="116"/>
                </a:lnTo>
                <a:lnTo>
                  <a:pt x="511" y="116"/>
                </a:lnTo>
                <a:lnTo>
                  <a:pt x="511" y="116"/>
                </a:lnTo>
                <a:lnTo>
                  <a:pt x="511" y="116"/>
                </a:lnTo>
                <a:lnTo>
                  <a:pt x="510" y="116"/>
                </a:lnTo>
                <a:lnTo>
                  <a:pt x="510" y="116"/>
                </a:lnTo>
                <a:lnTo>
                  <a:pt x="510" y="116"/>
                </a:lnTo>
                <a:lnTo>
                  <a:pt x="509" y="116"/>
                </a:lnTo>
                <a:lnTo>
                  <a:pt x="509" y="115"/>
                </a:lnTo>
                <a:lnTo>
                  <a:pt x="509" y="115"/>
                </a:lnTo>
                <a:lnTo>
                  <a:pt x="509" y="114"/>
                </a:lnTo>
                <a:lnTo>
                  <a:pt x="509" y="114"/>
                </a:lnTo>
                <a:lnTo>
                  <a:pt x="509" y="113"/>
                </a:lnTo>
                <a:lnTo>
                  <a:pt x="509" y="113"/>
                </a:lnTo>
                <a:lnTo>
                  <a:pt x="509" y="113"/>
                </a:lnTo>
                <a:lnTo>
                  <a:pt x="509" y="112"/>
                </a:lnTo>
                <a:lnTo>
                  <a:pt x="508" y="112"/>
                </a:lnTo>
                <a:lnTo>
                  <a:pt x="508" y="112"/>
                </a:lnTo>
                <a:lnTo>
                  <a:pt x="507" y="112"/>
                </a:lnTo>
                <a:lnTo>
                  <a:pt x="506" y="112"/>
                </a:lnTo>
                <a:lnTo>
                  <a:pt x="507" y="113"/>
                </a:lnTo>
                <a:lnTo>
                  <a:pt x="506" y="114"/>
                </a:lnTo>
                <a:lnTo>
                  <a:pt x="506" y="113"/>
                </a:lnTo>
                <a:lnTo>
                  <a:pt x="505" y="113"/>
                </a:lnTo>
                <a:lnTo>
                  <a:pt x="505" y="114"/>
                </a:lnTo>
                <a:lnTo>
                  <a:pt x="504" y="114"/>
                </a:lnTo>
                <a:lnTo>
                  <a:pt x="503" y="114"/>
                </a:lnTo>
                <a:lnTo>
                  <a:pt x="503" y="114"/>
                </a:lnTo>
                <a:lnTo>
                  <a:pt x="502" y="114"/>
                </a:lnTo>
                <a:lnTo>
                  <a:pt x="502" y="114"/>
                </a:lnTo>
                <a:lnTo>
                  <a:pt x="501" y="114"/>
                </a:lnTo>
                <a:lnTo>
                  <a:pt x="501" y="115"/>
                </a:lnTo>
                <a:lnTo>
                  <a:pt x="501" y="115"/>
                </a:lnTo>
                <a:lnTo>
                  <a:pt x="500" y="115"/>
                </a:lnTo>
                <a:lnTo>
                  <a:pt x="500" y="115"/>
                </a:lnTo>
                <a:lnTo>
                  <a:pt x="500" y="114"/>
                </a:lnTo>
                <a:lnTo>
                  <a:pt x="500" y="114"/>
                </a:lnTo>
                <a:lnTo>
                  <a:pt x="500" y="113"/>
                </a:lnTo>
                <a:lnTo>
                  <a:pt x="500" y="113"/>
                </a:lnTo>
                <a:lnTo>
                  <a:pt x="500" y="113"/>
                </a:lnTo>
                <a:lnTo>
                  <a:pt x="500" y="112"/>
                </a:lnTo>
                <a:lnTo>
                  <a:pt x="500" y="111"/>
                </a:lnTo>
                <a:lnTo>
                  <a:pt x="500" y="110"/>
                </a:lnTo>
                <a:lnTo>
                  <a:pt x="499" y="110"/>
                </a:lnTo>
                <a:lnTo>
                  <a:pt x="499" y="109"/>
                </a:lnTo>
                <a:lnTo>
                  <a:pt x="499" y="108"/>
                </a:lnTo>
                <a:lnTo>
                  <a:pt x="498" y="108"/>
                </a:lnTo>
                <a:lnTo>
                  <a:pt x="498" y="108"/>
                </a:lnTo>
                <a:lnTo>
                  <a:pt x="497" y="108"/>
                </a:lnTo>
                <a:lnTo>
                  <a:pt x="497" y="108"/>
                </a:lnTo>
                <a:lnTo>
                  <a:pt x="497" y="107"/>
                </a:lnTo>
                <a:lnTo>
                  <a:pt x="498" y="106"/>
                </a:lnTo>
                <a:lnTo>
                  <a:pt x="498" y="105"/>
                </a:lnTo>
                <a:lnTo>
                  <a:pt x="498" y="105"/>
                </a:lnTo>
                <a:lnTo>
                  <a:pt x="498" y="104"/>
                </a:lnTo>
                <a:lnTo>
                  <a:pt x="498" y="105"/>
                </a:lnTo>
                <a:lnTo>
                  <a:pt x="497" y="105"/>
                </a:lnTo>
                <a:lnTo>
                  <a:pt x="497" y="105"/>
                </a:lnTo>
                <a:lnTo>
                  <a:pt x="496" y="105"/>
                </a:lnTo>
                <a:lnTo>
                  <a:pt x="496" y="104"/>
                </a:lnTo>
                <a:lnTo>
                  <a:pt x="496" y="104"/>
                </a:lnTo>
                <a:lnTo>
                  <a:pt x="495" y="104"/>
                </a:lnTo>
                <a:lnTo>
                  <a:pt x="496" y="103"/>
                </a:lnTo>
                <a:lnTo>
                  <a:pt x="496" y="103"/>
                </a:lnTo>
                <a:lnTo>
                  <a:pt x="496" y="102"/>
                </a:lnTo>
                <a:lnTo>
                  <a:pt x="496" y="102"/>
                </a:lnTo>
                <a:lnTo>
                  <a:pt x="496" y="102"/>
                </a:lnTo>
                <a:lnTo>
                  <a:pt x="495" y="102"/>
                </a:lnTo>
                <a:lnTo>
                  <a:pt x="495" y="102"/>
                </a:lnTo>
                <a:lnTo>
                  <a:pt x="495" y="101"/>
                </a:lnTo>
                <a:lnTo>
                  <a:pt x="496" y="101"/>
                </a:lnTo>
                <a:lnTo>
                  <a:pt x="495" y="101"/>
                </a:lnTo>
                <a:lnTo>
                  <a:pt x="495" y="101"/>
                </a:lnTo>
                <a:lnTo>
                  <a:pt x="495" y="101"/>
                </a:lnTo>
                <a:lnTo>
                  <a:pt x="495" y="100"/>
                </a:lnTo>
                <a:lnTo>
                  <a:pt x="494" y="99"/>
                </a:lnTo>
                <a:lnTo>
                  <a:pt x="494" y="99"/>
                </a:lnTo>
                <a:lnTo>
                  <a:pt x="494" y="99"/>
                </a:lnTo>
                <a:lnTo>
                  <a:pt x="493" y="99"/>
                </a:lnTo>
                <a:lnTo>
                  <a:pt x="493" y="99"/>
                </a:lnTo>
                <a:lnTo>
                  <a:pt x="492" y="99"/>
                </a:lnTo>
                <a:lnTo>
                  <a:pt x="492" y="99"/>
                </a:lnTo>
                <a:lnTo>
                  <a:pt x="491" y="98"/>
                </a:lnTo>
                <a:lnTo>
                  <a:pt x="491" y="98"/>
                </a:lnTo>
                <a:lnTo>
                  <a:pt x="490" y="97"/>
                </a:lnTo>
                <a:lnTo>
                  <a:pt x="490" y="98"/>
                </a:lnTo>
                <a:lnTo>
                  <a:pt x="489" y="99"/>
                </a:lnTo>
                <a:lnTo>
                  <a:pt x="489" y="99"/>
                </a:lnTo>
                <a:lnTo>
                  <a:pt x="489" y="101"/>
                </a:lnTo>
                <a:lnTo>
                  <a:pt x="489" y="101"/>
                </a:lnTo>
                <a:lnTo>
                  <a:pt x="488" y="100"/>
                </a:lnTo>
                <a:lnTo>
                  <a:pt x="488" y="99"/>
                </a:lnTo>
                <a:lnTo>
                  <a:pt x="488" y="99"/>
                </a:lnTo>
                <a:lnTo>
                  <a:pt x="488" y="98"/>
                </a:lnTo>
                <a:lnTo>
                  <a:pt x="487" y="98"/>
                </a:lnTo>
                <a:lnTo>
                  <a:pt x="487" y="98"/>
                </a:lnTo>
                <a:lnTo>
                  <a:pt x="486" y="97"/>
                </a:lnTo>
                <a:lnTo>
                  <a:pt x="486" y="97"/>
                </a:lnTo>
                <a:lnTo>
                  <a:pt x="485" y="96"/>
                </a:lnTo>
                <a:lnTo>
                  <a:pt x="485" y="96"/>
                </a:lnTo>
                <a:lnTo>
                  <a:pt x="485" y="95"/>
                </a:lnTo>
                <a:lnTo>
                  <a:pt x="485" y="95"/>
                </a:lnTo>
                <a:lnTo>
                  <a:pt x="485" y="95"/>
                </a:lnTo>
                <a:lnTo>
                  <a:pt x="484" y="95"/>
                </a:lnTo>
                <a:lnTo>
                  <a:pt x="484" y="95"/>
                </a:lnTo>
                <a:lnTo>
                  <a:pt x="483" y="95"/>
                </a:lnTo>
                <a:lnTo>
                  <a:pt x="483" y="95"/>
                </a:lnTo>
                <a:lnTo>
                  <a:pt x="482" y="95"/>
                </a:lnTo>
                <a:lnTo>
                  <a:pt x="482" y="95"/>
                </a:lnTo>
                <a:lnTo>
                  <a:pt x="482" y="95"/>
                </a:lnTo>
                <a:lnTo>
                  <a:pt x="482" y="94"/>
                </a:lnTo>
                <a:lnTo>
                  <a:pt x="482" y="94"/>
                </a:lnTo>
                <a:lnTo>
                  <a:pt x="481" y="94"/>
                </a:lnTo>
                <a:lnTo>
                  <a:pt x="482" y="93"/>
                </a:lnTo>
                <a:lnTo>
                  <a:pt x="481" y="93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0" y="92"/>
                </a:lnTo>
                <a:lnTo>
                  <a:pt x="479" y="92"/>
                </a:lnTo>
                <a:lnTo>
                  <a:pt x="479" y="92"/>
                </a:lnTo>
                <a:lnTo>
                  <a:pt x="479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0"/>
                </a:lnTo>
                <a:lnTo>
                  <a:pt x="479" y="90"/>
                </a:lnTo>
                <a:lnTo>
                  <a:pt x="479" y="91"/>
                </a:lnTo>
                <a:lnTo>
                  <a:pt x="478" y="90"/>
                </a:lnTo>
                <a:lnTo>
                  <a:pt x="478" y="90"/>
                </a:lnTo>
                <a:lnTo>
                  <a:pt x="477" y="90"/>
                </a:lnTo>
                <a:lnTo>
                  <a:pt x="477" y="90"/>
                </a:lnTo>
                <a:lnTo>
                  <a:pt x="476" y="90"/>
                </a:lnTo>
                <a:lnTo>
                  <a:pt x="477" y="89"/>
                </a:lnTo>
                <a:lnTo>
                  <a:pt x="477" y="89"/>
                </a:lnTo>
                <a:lnTo>
                  <a:pt x="477" y="89"/>
                </a:lnTo>
                <a:lnTo>
                  <a:pt x="476" y="89"/>
                </a:lnTo>
                <a:lnTo>
                  <a:pt x="476" y="89"/>
                </a:lnTo>
                <a:lnTo>
                  <a:pt x="475" y="89"/>
                </a:lnTo>
                <a:lnTo>
                  <a:pt x="475" y="89"/>
                </a:lnTo>
                <a:lnTo>
                  <a:pt x="475" y="88"/>
                </a:lnTo>
                <a:lnTo>
                  <a:pt x="475" y="89"/>
                </a:lnTo>
                <a:lnTo>
                  <a:pt x="474" y="89"/>
                </a:lnTo>
                <a:lnTo>
                  <a:pt x="474" y="89"/>
                </a:lnTo>
                <a:lnTo>
                  <a:pt x="474" y="88"/>
                </a:lnTo>
                <a:lnTo>
                  <a:pt x="473" y="88"/>
                </a:lnTo>
                <a:lnTo>
                  <a:pt x="473" y="88"/>
                </a:lnTo>
                <a:lnTo>
                  <a:pt x="473" y="88"/>
                </a:lnTo>
                <a:lnTo>
                  <a:pt x="473" y="87"/>
                </a:lnTo>
                <a:lnTo>
                  <a:pt x="472" y="87"/>
                </a:lnTo>
                <a:lnTo>
                  <a:pt x="472" y="87"/>
                </a:lnTo>
                <a:lnTo>
                  <a:pt x="471" y="87"/>
                </a:lnTo>
                <a:lnTo>
                  <a:pt x="470" y="86"/>
                </a:lnTo>
                <a:lnTo>
                  <a:pt x="470" y="86"/>
                </a:lnTo>
                <a:lnTo>
                  <a:pt x="470" y="87"/>
                </a:lnTo>
                <a:lnTo>
                  <a:pt x="469" y="87"/>
                </a:lnTo>
                <a:lnTo>
                  <a:pt x="469" y="88"/>
                </a:lnTo>
                <a:lnTo>
                  <a:pt x="469" y="88"/>
                </a:lnTo>
                <a:lnTo>
                  <a:pt x="468" y="88"/>
                </a:lnTo>
                <a:lnTo>
                  <a:pt x="468" y="87"/>
                </a:lnTo>
                <a:lnTo>
                  <a:pt x="467" y="87"/>
                </a:lnTo>
                <a:lnTo>
                  <a:pt x="466" y="87"/>
                </a:lnTo>
                <a:lnTo>
                  <a:pt x="465" y="87"/>
                </a:lnTo>
                <a:lnTo>
                  <a:pt x="465" y="87"/>
                </a:lnTo>
                <a:lnTo>
                  <a:pt x="465" y="87"/>
                </a:lnTo>
                <a:lnTo>
                  <a:pt x="464" y="87"/>
                </a:lnTo>
                <a:lnTo>
                  <a:pt x="464" y="87"/>
                </a:lnTo>
                <a:lnTo>
                  <a:pt x="464" y="87"/>
                </a:lnTo>
                <a:lnTo>
                  <a:pt x="463" y="87"/>
                </a:lnTo>
                <a:lnTo>
                  <a:pt x="463" y="87"/>
                </a:lnTo>
                <a:lnTo>
                  <a:pt x="462" y="87"/>
                </a:lnTo>
                <a:lnTo>
                  <a:pt x="462" y="87"/>
                </a:lnTo>
                <a:lnTo>
                  <a:pt x="461" y="87"/>
                </a:lnTo>
                <a:lnTo>
                  <a:pt x="461" y="87"/>
                </a:lnTo>
                <a:lnTo>
                  <a:pt x="461" y="87"/>
                </a:lnTo>
                <a:lnTo>
                  <a:pt x="460" y="87"/>
                </a:lnTo>
                <a:lnTo>
                  <a:pt x="460" y="88"/>
                </a:lnTo>
                <a:lnTo>
                  <a:pt x="460" y="87"/>
                </a:lnTo>
                <a:lnTo>
                  <a:pt x="459" y="88"/>
                </a:lnTo>
                <a:lnTo>
                  <a:pt x="459" y="87"/>
                </a:lnTo>
                <a:lnTo>
                  <a:pt x="459" y="87"/>
                </a:lnTo>
                <a:lnTo>
                  <a:pt x="459" y="88"/>
                </a:lnTo>
                <a:lnTo>
                  <a:pt x="458" y="88"/>
                </a:lnTo>
                <a:lnTo>
                  <a:pt x="458" y="88"/>
                </a:lnTo>
                <a:lnTo>
                  <a:pt x="457" y="88"/>
                </a:lnTo>
                <a:lnTo>
                  <a:pt x="457" y="88"/>
                </a:lnTo>
                <a:lnTo>
                  <a:pt x="457" y="88"/>
                </a:lnTo>
                <a:lnTo>
                  <a:pt x="456" y="88"/>
                </a:lnTo>
                <a:lnTo>
                  <a:pt x="456" y="88"/>
                </a:lnTo>
                <a:lnTo>
                  <a:pt x="456" y="87"/>
                </a:lnTo>
                <a:lnTo>
                  <a:pt x="455" y="87"/>
                </a:lnTo>
                <a:lnTo>
                  <a:pt x="455" y="87"/>
                </a:lnTo>
                <a:lnTo>
                  <a:pt x="455" y="87"/>
                </a:lnTo>
                <a:lnTo>
                  <a:pt x="454" y="86"/>
                </a:lnTo>
                <a:lnTo>
                  <a:pt x="454" y="86"/>
                </a:lnTo>
                <a:lnTo>
                  <a:pt x="453" y="85"/>
                </a:lnTo>
                <a:lnTo>
                  <a:pt x="453" y="86"/>
                </a:lnTo>
                <a:lnTo>
                  <a:pt x="452" y="85"/>
                </a:lnTo>
                <a:lnTo>
                  <a:pt x="451" y="85"/>
                </a:lnTo>
                <a:lnTo>
                  <a:pt x="450" y="85"/>
                </a:lnTo>
                <a:lnTo>
                  <a:pt x="450" y="85"/>
                </a:lnTo>
                <a:lnTo>
                  <a:pt x="450" y="84"/>
                </a:lnTo>
                <a:lnTo>
                  <a:pt x="449" y="85"/>
                </a:lnTo>
                <a:lnTo>
                  <a:pt x="449" y="85"/>
                </a:lnTo>
                <a:lnTo>
                  <a:pt x="448" y="85"/>
                </a:lnTo>
                <a:lnTo>
                  <a:pt x="448" y="85"/>
                </a:lnTo>
                <a:lnTo>
                  <a:pt x="447" y="85"/>
                </a:lnTo>
                <a:lnTo>
                  <a:pt x="447" y="85"/>
                </a:lnTo>
                <a:lnTo>
                  <a:pt x="446" y="84"/>
                </a:lnTo>
                <a:lnTo>
                  <a:pt x="446" y="85"/>
                </a:lnTo>
                <a:lnTo>
                  <a:pt x="445" y="85"/>
                </a:lnTo>
                <a:lnTo>
                  <a:pt x="445" y="85"/>
                </a:lnTo>
                <a:lnTo>
                  <a:pt x="445" y="85"/>
                </a:lnTo>
                <a:lnTo>
                  <a:pt x="444" y="85"/>
                </a:lnTo>
                <a:lnTo>
                  <a:pt x="444" y="85"/>
                </a:lnTo>
                <a:lnTo>
                  <a:pt x="443" y="85"/>
                </a:lnTo>
                <a:lnTo>
                  <a:pt x="443" y="85"/>
                </a:lnTo>
                <a:lnTo>
                  <a:pt x="442" y="85"/>
                </a:lnTo>
                <a:lnTo>
                  <a:pt x="442" y="86"/>
                </a:lnTo>
                <a:lnTo>
                  <a:pt x="442" y="86"/>
                </a:lnTo>
                <a:lnTo>
                  <a:pt x="441" y="85"/>
                </a:lnTo>
                <a:lnTo>
                  <a:pt x="441" y="86"/>
                </a:lnTo>
                <a:lnTo>
                  <a:pt x="439" y="86"/>
                </a:lnTo>
                <a:lnTo>
                  <a:pt x="439" y="86"/>
                </a:lnTo>
                <a:lnTo>
                  <a:pt x="438" y="86"/>
                </a:lnTo>
                <a:lnTo>
                  <a:pt x="438" y="86"/>
                </a:lnTo>
                <a:lnTo>
                  <a:pt x="437" y="86"/>
                </a:lnTo>
                <a:lnTo>
                  <a:pt x="437" y="85"/>
                </a:lnTo>
                <a:lnTo>
                  <a:pt x="436" y="85"/>
                </a:lnTo>
                <a:lnTo>
                  <a:pt x="436" y="85"/>
                </a:lnTo>
                <a:lnTo>
                  <a:pt x="435" y="85"/>
                </a:lnTo>
                <a:lnTo>
                  <a:pt x="435" y="85"/>
                </a:lnTo>
                <a:lnTo>
                  <a:pt x="434" y="85"/>
                </a:lnTo>
                <a:lnTo>
                  <a:pt x="434" y="85"/>
                </a:lnTo>
                <a:lnTo>
                  <a:pt x="433" y="85"/>
                </a:lnTo>
                <a:lnTo>
                  <a:pt x="433" y="85"/>
                </a:lnTo>
                <a:lnTo>
                  <a:pt x="432" y="85"/>
                </a:lnTo>
                <a:lnTo>
                  <a:pt x="432" y="85"/>
                </a:lnTo>
                <a:lnTo>
                  <a:pt x="431" y="84"/>
                </a:lnTo>
                <a:lnTo>
                  <a:pt x="431" y="84"/>
                </a:lnTo>
                <a:lnTo>
                  <a:pt x="431" y="83"/>
                </a:lnTo>
                <a:lnTo>
                  <a:pt x="431" y="83"/>
                </a:lnTo>
                <a:lnTo>
                  <a:pt x="431" y="82"/>
                </a:lnTo>
                <a:lnTo>
                  <a:pt x="431" y="82"/>
                </a:lnTo>
                <a:lnTo>
                  <a:pt x="431" y="81"/>
                </a:lnTo>
                <a:lnTo>
                  <a:pt x="431" y="81"/>
                </a:lnTo>
                <a:lnTo>
                  <a:pt x="432" y="80"/>
                </a:lnTo>
                <a:lnTo>
                  <a:pt x="432" y="80"/>
                </a:lnTo>
                <a:lnTo>
                  <a:pt x="433" y="79"/>
                </a:lnTo>
                <a:lnTo>
                  <a:pt x="432" y="79"/>
                </a:lnTo>
                <a:lnTo>
                  <a:pt x="432" y="79"/>
                </a:lnTo>
                <a:lnTo>
                  <a:pt x="432" y="79"/>
                </a:lnTo>
                <a:lnTo>
                  <a:pt x="432" y="78"/>
                </a:lnTo>
                <a:lnTo>
                  <a:pt x="431" y="78"/>
                </a:lnTo>
                <a:lnTo>
                  <a:pt x="431" y="78"/>
                </a:lnTo>
                <a:lnTo>
                  <a:pt x="431" y="77"/>
                </a:lnTo>
                <a:lnTo>
                  <a:pt x="431" y="77"/>
                </a:lnTo>
                <a:lnTo>
                  <a:pt x="431" y="76"/>
                </a:lnTo>
                <a:lnTo>
                  <a:pt x="431" y="76"/>
                </a:lnTo>
                <a:lnTo>
                  <a:pt x="431" y="75"/>
                </a:lnTo>
                <a:lnTo>
                  <a:pt x="431" y="75"/>
                </a:lnTo>
                <a:lnTo>
                  <a:pt x="431" y="75"/>
                </a:lnTo>
                <a:lnTo>
                  <a:pt x="431" y="74"/>
                </a:lnTo>
                <a:lnTo>
                  <a:pt x="430" y="74"/>
                </a:lnTo>
                <a:lnTo>
                  <a:pt x="430" y="73"/>
                </a:lnTo>
                <a:lnTo>
                  <a:pt x="430" y="73"/>
                </a:lnTo>
                <a:lnTo>
                  <a:pt x="430" y="73"/>
                </a:lnTo>
                <a:lnTo>
                  <a:pt x="430" y="72"/>
                </a:lnTo>
                <a:lnTo>
                  <a:pt x="430" y="72"/>
                </a:lnTo>
                <a:lnTo>
                  <a:pt x="430" y="71"/>
                </a:lnTo>
                <a:lnTo>
                  <a:pt x="430" y="71"/>
                </a:lnTo>
                <a:lnTo>
                  <a:pt x="430" y="70"/>
                </a:lnTo>
                <a:lnTo>
                  <a:pt x="429" y="70"/>
                </a:lnTo>
                <a:lnTo>
                  <a:pt x="429" y="69"/>
                </a:lnTo>
                <a:lnTo>
                  <a:pt x="429" y="68"/>
                </a:lnTo>
                <a:lnTo>
                  <a:pt x="429" y="68"/>
                </a:lnTo>
                <a:lnTo>
                  <a:pt x="430" y="68"/>
                </a:lnTo>
                <a:lnTo>
                  <a:pt x="430" y="67"/>
                </a:lnTo>
                <a:lnTo>
                  <a:pt x="430" y="67"/>
                </a:lnTo>
                <a:lnTo>
                  <a:pt x="430" y="67"/>
                </a:lnTo>
                <a:lnTo>
                  <a:pt x="430" y="66"/>
                </a:lnTo>
                <a:lnTo>
                  <a:pt x="430" y="66"/>
                </a:lnTo>
                <a:lnTo>
                  <a:pt x="430" y="66"/>
                </a:lnTo>
                <a:lnTo>
                  <a:pt x="430" y="65"/>
                </a:lnTo>
                <a:lnTo>
                  <a:pt x="431" y="65"/>
                </a:lnTo>
                <a:lnTo>
                  <a:pt x="431" y="65"/>
                </a:lnTo>
                <a:lnTo>
                  <a:pt x="430" y="65"/>
                </a:lnTo>
                <a:lnTo>
                  <a:pt x="430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3"/>
                </a:lnTo>
                <a:lnTo>
                  <a:pt x="429" y="63"/>
                </a:lnTo>
                <a:lnTo>
                  <a:pt x="429" y="62"/>
                </a:lnTo>
                <a:lnTo>
                  <a:pt x="428" y="62"/>
                </a:lnTo>
                <a:lnTo>
                  <a:pt x="428" y="62"/>
                </a:lnTo>
                <a:lnTo>
                  <a:pt x="427" y="61"/>
                </a:lnTo>
                <a:lnTo>
                  <a:pt x="427" y="61"/>
                </a:lnTo>
                <a:lnTo>
                  <a:pt x="427" y="61"/>
                </a:lnTo>
                <a:lnTo>
                  <a:pt x="426" y="60"/>
                </a:lnTo>
                <a:lnTo>
                  <a:pt x="426" y="60"/>
                </a:lnTo>
                <a:lnTo>
                  <a:pt x="426" y="60"/>
                </a:lnTo>
                <a:lnTo>
                  <a:pt x="425" y="59"/>
                </a:lnTo>
                <a:lnTo>
                  <a:pt x="425" y="58"/>
                </a:lnTo>
                <a:lnTo>
                  <a:pt x="425" y="57"/>
                </a:lnTo>
                <a:lnTo>
                  <a:pt x="425" y="57"/>
                </a:lnTo>
                <a:lnTo>
                  <a:pt x="425" y="57"/>
                </a:lnTo>
                <a:lnTo>
                  <a:pt x="425" y="56"/>
                </a:lnTo>
                <a:lnTo>
                  <a:pt x="425" y="56"/>
                </a:lnTo>
                <a:lnTo>
                  <a:pt x="425" y="56"/>
                </a:lnTo>
                <a:lnTo>
                  <a:pt x="425" y="56"/>
                </a:lnTo>
                <a:lnTo>
                  <a:pt x="425" y="55"/>
                </a:lnTo>
                <a:lnTo>
                  <a:pt x="425" y="55"/>
                </a:lnTo>
                <a:lnTo>
                  <a:pt x="425" y="55"/>
                </a:lnTo>
                <a:lnTo>
                  <a:pt x="425" y="54"/>
                </a:lnTo>
                <a:lnTo>
                  <a:pt x="425" y="54"/>
                </a:lnTo>
                <a:lnTo>
                  <a:pt x="425" y="54"/>
                </a:lnTo>
                <a:lnTo>
                  <a:pt x="425" y="53"/>
                </a:lnTo>
                <a:lnTo>
                  <a:pt x="425" y="53"/>
                </a:lnTo>
                <a:lnTo>
                  <a:pt x="425" y="52"/>
                </a:lnTo>
                <a:lnTo>
                  <a:pt x="425" y="52"/>
                </a:lnTo>
                <a:lnTo>
                  <a:pt x="425" y="51"/>
                </a:lnTo>
                <a:lnTo>
                  <a:pt x="425" y="51"/>
                </a:lnTo>
                <a:lnTo>
                  <a:pt x="425" y="51"/>
                </a:lnTo>
                <a:lnTo>
                  <a:pt x="425" y="50"/>
                </a:lnTo>
                <a:lnTo>
                  <a:pt x="425" y="50"/>
                </a:lnTo>
                <a:lnTo>
                  <a:pt x="425" y="49"/>
                </a:lnTo>
                <a:lnTo>
                  <a:pt x="425" y="49"/>
                </a:lnTo>
                <a:lnTo>
                  <a:pt x="425" y="48"/>
                </a:lnTo>
                <a:lnTo>
                  <a:pt x="425" y="48"/>
                </a:lnTo>
                <a:lnTo>
                  <a:pt x="425" y="48"/>
                </a:lnTo>
                <a:lnTo>
                  <a:pt x="425" y="47"/>
                </a:lnTo>
                <a:lnTo>
                  <a:pt x="425" y="47"/>
                </a:lnTo>
                <a:lnTo>
                  <a:pt x="426" y="47"/>
                </a:lnTo>
                <a:lnTo>
                  <a:pt x="426" y="46"/>
                </a:lnTo>
                <a:lnTo>
                  <a:pt x="426" y="46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8" y="45"/>
                </a:lnTo>
                <a:lnTo>
                  <a:pt x="428" y="45"/>
                </a:lnTo>
                <a:lnTo>
                  <a:pt x="428" y="45"/>
                </a:lnTo>
                <a:lnTo>
                  <a:pt x="428" y="44"/>
                </a:lnTo>
                <a:lnTo>
                  <a:pt x="428" y="44"/>
                </a:lnTo>
                <a:lnTo>
                  <a:pt x="429" y="44"/>
                </a:lnTo>
                <a:lnTo>
                  <a:pt x="429" y="43"/>
                </a:lnTo>
                <a:lnTo>
                  <a:pt x="429" y="43"/>
                </a:lnTo>
                <a:lnTo>
                  <a:pt x="430" y="42"/>
                </a:lnTo>
                <a:lnTo>
                  <a:pt x="430" y="42"/>
                </a:lnTo>
                <a:lnTo>
                  <a:pt x="430" y="41"/>
                </a:lnTo>
                <a:lnTo>
                  <a:pt x="430" y="41"/>
                </a:lnTo>
                <a:lnTo>
                  <a:pt x="430" y="41"/>
                </a:lnTo>
                <a:lnTo>
                  <a:pt x="430" y="40"/>
                </a:lnTo>
                <a:lnTo>
                  <a:pt x="429" y="40"/>
                </a:lnTo>
                <a:lnTo>
                  <a:pt x="429" y="39"/>
                </a:lnTo>
                <a:lnTo>
                  <a:pt x="429" y="39"/>
                </a:lnTo>
                <a:lnTo>
                  <a:pt x="428" y="39"/>
                </a:lnTo>
                <a:lnTo>
                  <a:pt x="428" y="38"/>
                </a:lnTo>
                <a:lnTo>
                  <a:pt x="428" y="38"/>
                </a:lnTo>
                <a:lnTo>
                  <a:pt x="427" y="37"/>
                </a:lnTo>
                <a:lnTo>
                  <a:pt x="427" y="37"/>
                </a:lnTo>
                <a:lnTo>
                  <a:pt x="426" y="36"/>
                </a:lnTo>
                <a:lnTo>
                  <a:pt x="426" y="36"/>
                </a:lnTo>
                <a:lnTo>
                  <a:pt x="426" y="35"/>
                </a:lnTo>
                <a:lnTo>
                  <a:pt x="426" y="35"/>
                </a:lnTo>
                <a:lnTo>
                  <a:pt x="425" y="35"/>
                </a:lnTo>
                <a:lnTo>
                  <a:pt x="425" y="34"/>
                </a:lnTo>
                <a:lnTo>
                  <a:pt x="425" y="34"/>
                </a:lnTo>
                <a:lnTo>
                  <a:pt x="425" y="33"/>
                </a:lnTo>
                <a:lnTo>
                  <a:pt x="425" y="33"/>
                </a:lnTo>
                <a:lnTo>
                  <a:pt x="425" y="33"/>
                </a:lnTo>
                <a:lnTo>
                  <a:pt x="425" y="32"/>
                </a:lnTo>
                <a:lnTo>
                  <a:pt x="425" y="32"/>
                </a:lnTo>
                <a:lnTo>
                  <a:pt x="426" y="32"/>
                </a:lnTo>
                <a:lnTo>
                  <a:pt x="425" y="31"/>
                </a:lnTo>
                <a:lnTo>
                  <a:pt x="425" y="31"/>
                </a:lnTo>
                <a:lnTo>
                  <a:pt x="426" y="30"/>
                </a:lnTo>
                <a:lnTo>
                  <a:pt x="426" y="30"/>
                </a:lnTo>
                <a:lnTo>
                  <a:pt x="426" y="30"/>
                </a:lnTo>
                <a:lnTo>
                  <a:pt x="426" y="29"/>
                </a:lnTo>
                <a:lnTo>
                  <a:pt x="426" y="29"/>
                </a:lnTo>
                <a:lnTo>
                  <a:pt x="426" y="28"/>
                </a:lnTo>
                <a:lnTo>
                  <a:pt x="425" y="27"/>
                </a:lnTo>
                <a:lnTo>
                  <a:pt x="425" y="27"/>
                </a:lnTo>
                <a:lnTo>
                  <a:pt x="425" y="26"/>
                </a:lnTo>
                <a:lnTo>
                  <a:pt x="425" y="26"/>
                </a:lnTo>
                <a:lnTo>
                  <a:pt x="425" y="25"/>
                </a:lnTo>
                <a:lnTo>
                  <a:pt x="424" y="25"/>
                </a:lnTo>
                <a:lnTo>
                  <a:pt x="423" y="24"/>
                </a:lnTo>
                <a:lnTo>
                  <a:pt x="423" y="24"/>
                </a:lnTo>
                <a:lnTo>
                  <a:pt x="422" y="23"/>
                </a:lnTo>
                <a:lnTo>
                  <a:pt x="422" y="23"/>
                </a:lnTo>
                <a:lnTo>
                  <a:pt x="422" y="22"/>
                </a:lnTo>
                <a:lnTo>
                  <a:pt x="421" y="22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19"/>
                </a:lnTo>
                <a:lnTo>
                  <a:pt x="418" y="19"/>
                </a:lnTo>
                <a:lnTo>
                  <a:pt x="418" y="19"/>
                </a:lnTo>
                <a:lnTo>
                  <a:pt x="418" y="17"/>
                </a:lnTo>
                <a:lnTo>
                  <a:pt x="418" y="17"/>
                </a:lnTo>
                <a:lnTo>
                  <a:pt x="415" y="11"/>
                </a:lnTo>
                <a:lnTo>
                  <a:pt x="414" y="10"/>
                </a:lnTo>
                <a:lnTo>
                  <a:pt x="412" y="8"/>
                </a:lnTo>
                <a:lnTo>
                  <a:pt x="410" y="1"/>
                </a:lnTo>
                <a:lnTo>
                  <a:pt x="405" y="0"/>
                </a:lnTo>
                <a:lnTo>
                  <a:pt x="405" y="1"/>
                </a:lnTo>
                <a:lnTo>
                  <a:pt x="399" y="4"/>
                </a:lnTo>
                <a:lnTo>
                  <a:pt x="394" y="7"/>
                </a:lnTo>
                <a:lnTo>
                  <a:pt x="393" y="3"/>
                </a:lnTo>
                <a:lnTo>
                  <a:pt x="387" y="4"/>
                </a:lnTo>
                <a:lnTo>
                  <a:pt x="384" y="7"/>
                </a:lnTo>
                <a:lnTo>
                  <a:pt x="381" y="10"/>
                </a:lnTo>
                <a:lnTo>
                  <a:pt x="376" y="9"/>
                </a:lnTo>
                <a:lnTo>
                  <a:pt x="372" y="8"/>
                </a:lnTo>
                <a:lnTo>
                  <a:pt x="368" y="12"/>
                </a:lnTo>
                <a:lnTo>
                  <a:pt x="369" y="15"/>
                </a:lnTo>
                <a:lnTo>
                  <a:pt x="365" y="18"/>
                </a:lnTo>
                <a:lnTo>
                  <a:pt x="361" y="16"/>
                </a:lnTo>
                <a:lnTo>
                  <a:pt x="355" y="16"/>
                </a:lnTo>
                <a:lnTo>
                  <a:pt x="353" y="15"/>
                </a:lnTo>
                <a:lnTo>
                  <a:pt x="353" y="16"/>
                </a:lnTo>
                <a:lnTo>
                  <a:pt x="352" y="16"/>
                </a:lnTo>
                <a:lnTo>
                  <a:pt x="352" y="16"/>
                </a:lnTo>
                <a:lnTo>
                  <a:pt x="351" y="16"/>
                </a:lnTo>
                <a:lnTo>
                  <a:pt x="351" y="16"/>
                </a:lnTo>
                <a:lnTo>
                  <a:pt x="350" y="16"/>
                </a:lnTo>
                <a:lnTo>
                  <a:pt x="350" y="17"/>
                </a:lnTo>
                <a:lnTo>
                  <a:pt x="350" y="17"/>
                </a:lnTo>
                <a:lnTo>
                  <a:pt x="348" y="17"/>
                </a:lnTo>
                <a:lnTo>
                  <a:pt x="347" y="17"/>
                </a:lnTo>
                <a:lnTo>
                  <a:pt x="347" y="17"/>
                </a:lnTo>
                <a:lnTo>
                  <a:pt x="346" y="18"/>
                </a:lnTo>
                <a:lnTo>
                  <a:pt x="346" y="18"/>
                </a:lnTo>
                <a:lnTo>
                  <a:pt x="346" y="17"/>
                </a:lnTo>
                <a:lnTo>
                  <a:pt x="346" y="17"/>
                </a:lnTo>
                <a:lnTo>
                  <a:pt x="345" y="16"/>
                </a:lnTo>
                <a:lnTo>
                  <a:pt x="345" y="16"/>
                </a:lnTo>
                <a:lnTo>
                  <a:pt x="344" y="16"/>
                </a:lnTo>
                <a:lnTo>
                  <a:pt x="344" y="17"/>
                </a:lnTo>
                <a:lnTo>
                  <a:pt x="344" y="17"/>
                </a:lnTo>
                <a:lnTo>
                  <a:pt x="343" y="17"/>
                </a:lnTo>
                <a:lnTo>
                  <a:pt x="342" y="17"/>
                </a:lnTo>
                <a:lnTo>
                  <a:pt x="342" y="17"/>
                </a:lnTo>
                <a:lnTo>
                  <a:pt x="341" y="17"/>
                </a:lnTo>
                <a:lnTo>
                  <a:pt x="341" y="18"/>
                </a:lnTo>
                <a:lnTo>
                  <a:pt x="340" y="18"/>
                </a:lnTo>
                <a:lnTo>
                  <a:pt x="339" y="18"/>
                </a:lnTo>
                <a:lnTo>
                  <a:pt x="339" y="18"/>
                </a:lnTo>
                <a:lnTo>
                  <a:pt x="338" y="19"/>
                </a:lnTo>
                <a:lnTo>
                  <a:pt x="338" y="18"/>
                </a:lnTo>
                <a:lnTo>
                  <a:pt x="338" y="18"/>
                </a:lnTo>
                <a:lnTo>
                  <a:pt x="337" y="18"/>
                </a:lnTo>
                <a:lnTo>
                  <a:pt x="337" y="18"/>
                </a:lnTo>
                <a:lnTo>
                  <a:pt x="336" y="18"/>
                </a:lnTo>
                <a:lnTo>
                  <a:pt x="336" y="19"/>
                </a:lnTo>
                <a:lnTo>
                  <a:pt x="335" y="19"/>
                </a:lnTo>
                <a:lnTo>
                  <a:pt x="334" y="18"/>
                </a:lnTo>
                <a:lnTo>
                  <a:pt x="334" y="18"/>
                </a:lnTo>
                <a:lnTo>
                  <a:pt x="333" y="18"/>
                </a:lnTo>
                <a:lnTo>
                  <a:pt x="333" y="18"/>
                </a:lnTo>
                <a:lnTo>
                  <a:pt x="333" y="18"/>
                </a:lnTo>
                <a:lnTo>
                  <a:pt x="333" y="19"/>
                </a:lnTo>
                <a:lnTo>
                  <a:pt x="332" y="19"/>
                </a:lnTo>
                <a:lnTo>
                  <a:pt x="332" y="20"/>
                </a:lnTo>
                <a:lnTo>
                  <a:pt x="332" y="20"/>
                </a:lnTo>
                <a:lnTo>
                  <a:pt x="331" y="20"/>
                </a:lnTo>
                <a:lnTo>
                  <a:pt x="329" y="20"/>
                </a:lnTo>
                <a:lnTo>
                  <a:pt x="329" y="20"/>
                </a:lnTo>
                <a:lnTo>
                  <a:pt x="328" y="19"/>
                </a:lnTo>
                <a:lnTo>
                  <a:pt x="328" y="19"/>
                </a:lnTo>
                <a:lnTo>
                  <a:pt x="327" y="19"/>
                </a:lnTo>
                <a:lnTo>
                  <a:pt x="327" y="18"/>
                </a:lnTo>
                <a:lnTo>
                  <a:pt x="327" y="18"/>
                </a:lnTo>
                <a:lnTo>
                  <a:pt x="327" y="17"/>
                </a:lnTo>
                <a:lnTo>
                  <a:pt x="327" y="17"/>
                </a:lnTo>
                <a:lnTo>
                  <a:pt x="326" y="17"/>
                </a:lnTo>
                <a:lnTo>
                  <a:pt x="326" y="17"/>
                </a:lnTo>
                <a:lnTo>
                  <a:pt x="325" y="16"/>
                </a:lnTo>
                <a:lnTo>
                  <a:pt x="326" y="16"/>
                </a:lnTo>
                <a:lnTo>
                  <a:pt x="326" y="15"/>
                </a:lnTo>
                <a:lnTo>
                  <a:pt x="326" y="15"/>
                </a:lnTo>
                <a:lnTo>
                  <a:pt x="325" y="15"/>
                </a:lnTo>
                <a:lnTo>
                  <a:pt x="325" y="14"/>
                </a:lnTo>
                <a:lnTo>
                  <a:pt x="324" y="14"/>
                </a:lnTo>
                <a:lnTo>
                  <a:pt x="324" y="14"/>
                </a:lnTo>
                <a:lnTo>
                  <a:pt x="324" y="14"/>
                </a:lnTo>
                <a:lnTo>
                  <a:pt x="323" y="14"/>
                </a:lnTo>
                <a:lnTo>
                  <a:pt x="323" y="14"/>
                </a:lnTo>
                <a:lnTo>
                  <a:pt x="322" y="14"/>
                </a:lnTo>
                <a:lnTo>
                  <a:pt x="322" y="14"/>
                </a:lnTo>
                <a:lnTo>
                  <a:pt x="321" y="14"/>
                </a:lnTo>
                <a:lnTo>
                  <a:pt x="320" y="14"/>
                </a:lnTo>
                <a:lnTo>
                  <a:pt x="319" y="14"/>
                </a:lnTo>
                <a:lnTo>
                  <a:pt x="319" y="14"/>
                </a:lnTo>
                <a:lnTo>
                  <a:pt x="318" y="14"/>
                </a:lnTo>
                <a:lnTo>
                  <a:pt x="318" y="14"/>
                </a:lnTo>
                <a:lnTo>
                  <a:pt x="317" y="13"/>
                </a:lnTo>
                <a:lnTo>
                  <a:pt x="317" y="13"/>
                </a:lnTo>
                <a:lnTo>
                  <a:pt x="316" y="13"/>
                </a:lnTo>
                <a:lnTo>
                  <a:pt x="316" y="12"/>
                </a:lnTo>
                <a:lnTo>
                  <a:pt x="316" y="12"/>
                </a:lnTo>
                <a:lnTo>
                  <a:pt x="315" y="11"/>
                </a:lnTo>
                <a:lnTo>
                  <a:pt x="315" y="12"/>
                </a:lnTo>
                <a:lnTo>
                  <a:pt x="315" y="11"/>
                </a:lnTo>
                <a:lnTo>
                  <a:pt x="314" y="11"/>
                </a:lnTo>
                <a:lnTo>
                  <a:pt x="314" y="11"/>
                </a:lnTo>
                <a:lnTo>
                  <a:pt x="314" y="10"/>
                </a:lnTo>
                <a:lnTo>
                  <a:pt x="314" y="10"/>
                </a:lnTo>
                <a:lnTo>
                  <a:pt x="313" y="10"/>
                </a:lnTo>
                <a:lnTo>
                  <a:pt x="313" y="9"/>
                </a:lnTo>
                <a:lnTo>
                  <a:pt x="312" y="9"/>
                </a:lnTo>
                <a:lnTo>
                  <a:pt x="312" y="9"/>
                </a:lnTo>
                <a:lnTo>
                  <a:pt x="312" y="8"/>
                </a:lnTo>
                <a:lnTo>
                  <a:pt x="311" y="8"/>
                </a:lnTo>
                <a:lnTo>
                  <a:pt x="311" y="8"/>
                </a:lnTo>
                <a:lnTo>
                  <a:pt x="310" y="8"/>
                </a:lnTo>
                <a:lnTo>
                  <a:pt x="310" y="8"/>
                </a:lnTo>
                <a:lnTo>
                  <a:pt x="309" y="8"/>
                </a:lnTo>
                <a:lnTo>
                  <a:pt x="309" y="7"/>
                </a:lnTo>
                <a:lnTo>
                  <a:pt x="309" y="7"/>
                </a:lnTo>
                <a:lnTo>
                  <a:pt x="309" y="6"/>
                </a:lnTo>
                <a:lnTo>
                  <a:pt x="308" y="6"/>
                </a:lnTo>
                <a:lnTo>
                  <a:pt x="308" y="6"/>
                </a:lnTo>
                <a:lnTo>
                  <a:pt x="307" y="6"/>
                </a:lnTo>
                <a:lnTo>
                  <a:pt x="306" y="7"/>
                </a:lnTo>
                <a:lnTo>
                  <a:pt x="305" y="6"/>
                </a:lnTo>
                <a:lnTo>
                  <a:pt x="304" y="7"/>
                </a:lnTo>
                <a:lnTo>
                  <a:pt x="304" y="7"/>
                </a:lnTo>
                <a:lnTo>
                  <a:pt x="304" y="7"/>
                </a:lnTo>
                <a:lnTo>
                  <a:pt x="304" y="7"/>
                </a:lnTo>
                <a:lnTo>
                  <a:pt x="304" y="8"/>
                </a:lnTo>
                <a:lnTo>
                  <a:pt x="303" y="8"/>
                </a:lnTo>
                <a:lnTo>
                  <a:pt x="303" y="8"/>
                </a:lnTo>
                <a:lnTo>
                  <a:pt x="302" y="9"/>
                </a:lnTo>
                <a:lnTo>
                  <a:pt x="302" y="9"/>
                </a:lnTo>
                <a:lnTo>
                  <a:pt x="302" y="10"/>
                </a:lnTo>
                <a:lnTo>
                  <a:pt x="303" y="10"/>
                </a:lnTo>
                <a:lnTo>
                  <a:pt x="304" y="10"/>
                </a:lnTo>
                <a:lnTo>
                  <a:pt x="304" y="10"/>
                </a:lnTo>
                <a:lnTo>
                  <a:pt x="304" y="11"/>
                </a:lnTo>
                <a:lnTo>
                  <a:pt x="304" y="11"/>
                </a:lnTo>
                <a:lnTo>
                  <a:pt x="303" y="12"/>
                </a:lnTo>
                <a:lnTo>
                  <a:pt x="303" y="13"/>
                </a:lnTo>
                <a:lnTo>
                  <a:pt x="302" y="13"/>
                </a:lnTo>
                <a:lnTo>
                  <a:pt x="302" y="13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6"/>
                </a:lnTo>
                <a:lnTo>
                  <a:pt x="302" y="16"/>
                </a:lnTo>
                <a:lnTo>
                  <a:pt x="302" y="16"/>
                </a:lnTo>
                <a:lnTo>
                  <a:pt x="302" y="16"/>
                </a:lnTo>
                <a:lnTo>
                  <a:pt x="303" y="16"/>
                </a:lnTo>
                <a:lnTo>
                  <a:pt x="303" y="17"/>
                </a:lnTo>
                <a:lnTo>
                  <a:pt x="303" y="17"/>
                </a:lnTo>
                <a:lnTo>
                  <a:pt x="303" y="17"/>
                </a:lnTo>
                <a:lnTo>
                  <a:pt x="302" y="18"/>
                </a:lnTo>
                <a:lnTo>
                  <a:pt x="303" y="18"/>
                </a:lnTo>
                <a:lnTo>
                  <a:pt x="302" y="19"/>
                </a:lnTo>
                <a:lnTo>
                  <a:pt x="301" y="19"/>
                </a:lnTo>
                <a:lnTo>
                  <a:pt x="301" y="19"/>
                </a:lnTo>
                <a:lnTo>
                  <a:pt x="301" y="20"/>
                </a:lnTo>
                <a:lnTo>
                  <a:pt x="301" y="20"/>
                </a:lnTo>
                <a:lnTo>
                  <a:pt x="300" y="20"/>
                </a:lnTo>
                <a:lnTo>
                  <a:pt x="300" y="20"/>
                </a:lnTo>
                <a:lnTo>
                  <a:pt x="300" y="21"/>
                </a:lnTo>
                <a:lnTo>
                  <a:pt x="299" y="21"/>
                </a:lnTo>
                <a:lnTo>
                  <a:pt x="299" y="21"/>
                </a:lnTo>
                <a:lnTo>
                  <a:pt x="299" y="21"/>
                </a:lnTo>
                <a:lnTo>
                  <a:pt x="299" y="22"/>
                </a:lnTo>
                <a:lnTo>
                  <a:pt x="298" y="22"/>
                </a:lnTo>
                <a:lnTo>
                  <a:pt x="298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4"/>
                </a:lnTo>
                <a:lnTo>
                  <a:pt x="298" y="24"/>
                </a:lnTo>
                <a:lnTo>
                  <a:pt x="298" y="25"/>
                </a:lnTo>
                <a:lnTo>
                  <a:pt x="299" y="25"/>
                </a:lnTo>
                <a:lnTo>
                  <a:pt x="298" y="25"/>
                </a:lnTo>
                <a:lnTo>
                  <a:pt x="299" y="25"/>
                </a:lnTo>
                <a:lnTo>
                  <a:pt x="299" y="26"/>
                </a:lnTo>
                <a:lnTo>
                  <a:pt x="298" y="26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7" y="27"/>
                </a:lnTo>
                <a:lnTo>
                  <a:pt x="297" y="27"/>
                </a:lnTo>
                <a:lnTo>
                  <a:pt x="296" y="27"/>
                </a:lnTo>
                <a:lnTo>
                  <a:pt x="296" y="27"/>
                </a:lnTo>
                <a:lnTo>
                  <a:pt x="295" y="26"/>
                </a:lnTo>
                <a:lnTo>
                  <a:pt x="295" y="25"/>
                </a:lnTo>
                <a:lnTo>
                  <a:pt x="295" y="25"/>
                </a:lnTo>
                <a:lnTo>
                  <a:pt x="294" y="25"/>
                </a:lnTo>
                <a:lnTo>
                  <a:pt x="294" y="24"/>
                </a:lnTo>
                <a:lnTo>
                  <a:pt x="294" y="24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2" y="23"/>
                </a:lnTo>
                <a:lnTo>
                  <a:pt x="292" y="24"/>
                </a:lnTo>
                <a:lnTo>
                  <a:pt x="292" y="24"/>
                </a:lnTo>
                <a:lnTo>
                  <a:pt x="292" y="25"/>
                </a:lnTo>
                <a:lnTo>
                  <a:pt x="292" y="25"/>
                </a:lnTo>
                <a:lnTo>
                  <a:pt x="292" y="25"/>
                </a:lnTo>
                <a:lnTo>
                  <a:pt x="292" y="26"/>
                </a:lnTo>
                <a:lnTo>
                  <a:pt x="292" y="26"/>
                </a:lnTo>
                <a:lnTo>
                  <a:pt x="292" y="27"/>
                </a:lnTo>
                <a:lnTo>
                  <a:pt x="292" y="27"/>
                </a:lnTo>
                <a:lnTo>
                  <a:pt x="292" y="28"/>
                </a:lnTo>
                <a:lnTo>
                  <a:pt x="292" y="28"/>
                </a:lnTo>
                <a:lnTo>
                  <a:pt x="291" y="28"/>
                </a:lnTo>
                <a:lnTo>
                  <a:pt x="290" y="29"/>
                </a:lnTo>
                <a:lnTo>
                  <a:pt x="290" y="29"/>
                </a:lnTo>
                <a:lnTo>
                  <a:pt x="290" y="29"/>
                </a:lnTo>
                <a:lnTo>
                  <a:pt x="290" y="30"/>
                </a:lnTo>
                <a:lnTo>
                  <a:pt x="289" y="30"/>
                </a:lnTo>
                <a:lnTo>
                  <a:pt x="289" y="31"/>
                </a:lnTo>
                <a:lnTo>
                  <a:pt x="289" y="31"/>
                </a:lnTo>
                <a:lnTo>
                  <a:pt x="288" y="32"/>
                </a:lnTo>
                <a:lnTo>
                  <a:pt x="288" y="32"/>
                </a:lnTo>
                <a:lnTo>
                  <a:pt x="288" y="33"/>
                </a:lnTo>
                <a:lnTo>
                  <a:pt x="288" y="33"/>
                </a:lnTo>
                <a:lnTo>
                  <a:pt x="288" y="33"/>
                </a:lnTo>
                <a:lnTo>
                  <a:pt x="287" y="34"/>
                </a:lnTo>
                <a:lnTo>
                  <a:pt x="287" y="34"/>
                </a:lnTo>
                <a:lnTo>
                  <a:pt x="287" y="34"/>
                </a:lnTo>
                <a:lnTo>
                  <a:pt x="288" y="35"/>
                </a:lnTo>
                <a:lnTo>
                  <a:pt x="289" y="35"/>
                </a:lnTo>
                <a:lnTo>
                  <a:pt x="289" y="35"/>
                </a:lnTo>
                <a:lnTo>
                  <a:pt x="290" y="36"/>
                </a:lnTo>
                <a:lnTo>
                  <a:pt x="290" y="36"/>
                </a:lnTo>
                <a:lnTo>
                  <a:pt x="291" y="36"/>
                </a:lnTo>
                <a:lnTo>
                  <a:pt x="292" y="36"/>
                </a:lnTo>
                <a:lnTo>
                  <a:pt x="292" y="36"/>
                </a:lnTo>
                <a:lnTo>
                  <a:pt x="292" y="36"/>
                </a:lnTo>
                <a:lnTo>
                  <a:pt x="292" y="35"/>
                </a:lnTo>
                <a:lnTo>
                  <a:pt x="293" y="36"/>
                </a:lnTo>
                <a:lnTo>
                  <a:pt x="293" y="36"/>
                </a:lnTo>
                <a:lnTo>
                  <a:pt x="293" y="37"/>
                </a:lnTo>
                <a:lnTo>
                  <a:pt x="293" y="37"/>
                </a:lnTo>
                <a:lnTo>
                  <a:pt x="294" y="36"/>
                </a:lnTo>
                <a:lnTo>
                  <a:pt x="294" y="36"/>
                </a:lnTo>
                <a:lnTo>
                  <a:pt x="295" y="37"/>
                </a:lnTo>
                <a:lnTo>
                  <a:pt x="295" y="37"/>
                </a:lnTo>
                <a:lnTo>
                  <a:pt x="296" y="37"/>
                </a:lnTo>
                <a:lnTo>
                  <a:pt x="296" y="38"/>
                </a:lnTo>
                <a:lnTo>
                  <a:pt x="297" y="38"/>
                </a:lnTo>
                <a:lnTo>
                  <a:pt x="297" y="38"/>
                </a:lnTo>
                <a:lnTo>
                  <a:pt x="297" y="39"/>
                </a:lnTo>
                <a:lnTo>
                  <a:pt x="297" y="39"/>
                </a:lnTo>
                <a:lnTo>
                  <a:pt x="297" y="39"/>
                </a:lnTo>
                <a:lnTo>
                  <a:pt x="297" y="40"/>
                </a:lnTo>
                <a:lnTo>
                  <a:pt x="297" y="40"/>
                </a:lnTo>
                <a:lnTo>
                  <a:pt x="297" y="41"/>
                </a:lnTo>
                <a:lnTo>
                  <a:pt x="296" y="42"/>
                </a:lnTo>
                <a:lnTo>
                  <a:pt x="296" y="42"/>
                </a:lnTo>
                <a:lnTo>
                  <a:pt x="295" y="42"/>
                </a:lnTo>
                <a:lnTo>
                  <a:pt x="295" y="43"/>
                </a:lnTo>
                <a:lnTo>
                  <a:pt x="296" y="43"/>
                </a:lnTo>
                <a:lnTo>
                  <a:pt x="296" y="43"/>
                </a:lnTo>
                <a:lnTo>
                  <a:pt x="296" y="44"/>
                </a:lnTo>
                <a:lnTo>
                  <a:pt x="297" y="44"/>
                </a:lnTo>
                <a:lnTo>
                  <a:pt x="297" y="44"/>
                </a:lnTo>
                <a:lnTo>
                  <a:pt x="297" y="44"/>
                </a:lnTo>
                <a:lnTo>
                  <a:pt x="297" y="45"/>
                </a:lnTo>
                <a:lnTo>
                  <a:pt x="298" y="45"/>
                </a:lnTo>
                <a:lnTo>
                  <a:pt x="299" y="45"/>
                </a:lnTo>
                <a:lnTo>
                  <a:pt x="300" y="45"/>
                </a:lnTo>
                <a:lnTo>
                  <a:pt x="300" y="45"/>
                </a:lnTo>
                <a:lnTo>
                  <a:pt x="301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6"/>
                </a:lnTo>
                <a:lnTo>
                  <a:pt x="303" y="46"/>
                </a:lnTo>
                <a:lnTo>
                  <a:pt x="303" y="46"/>
                </a:lnTo>
                <a:lnTo>
                  <a:pt x="303" y="47"/>
                </a:lnTo>
                <a:lnTo>
                  <a:pt x="302" y="47"/>
                </a:lnTo>
                <a:lnTo>
                  <a:pt x="302" y="47"/>
                </a:lnTo>
                <a:lnTo>
                  <a:pt x="302" y="48"/>
                </a:lnTo>
                <a:lnTo>
                  <a:pt x="303" y="48"/>
                </a:lnTo>
                <a:lnTo>
                  <a:pt x="303" y="48"/>
                </a:lnTo>
                <a:lnTo>
                  <a:pt x="304" y="49"/>
                </a:lnTo>
                <a:lnTo>
                  <a:pt x="304" y="49"/>
                </a:lnTo>
                <a:lnTo>
                  <a:pt x="304" y="50"/>
                </a:lnTo>
                <a:lnTo>
                  <a:pt x="304" y="50"/>
                </a:lnTo>
                <a:lnTo>
                  <a:pt x="304" y="50"/>
                </a:lnTo>
                <a:lnTo>
                  <a:pt x="304" y="51"/>
                </a:lnTo>
                <a:lnTo>
                  <a:pt x="304" y="53"/>
                </a:lnTo>
                <a:lnTo>
                  <a:pt x="305" y="53"/>
                </a:lnTo>
                <a:lnTo>
                  <a:pt x="306" y="52"/>
                </a:lnTo>
                <a:lnTo>
                  <a:pt x="306" y="52"/>
                </a:lnTo>
                <a:lnTo>
                  <a:pt x="307" y="53"/>
                </a:lnTo>
                <a:lnTo>
                  <a:pt x="307" y="53"/>
                </a:lnTo>
                <a:lnTo>
                  <a:pt x="307" y="54"/>
                </a:lnTo>
                <a:lnTo>
                  <a:pt x="308" y="54"/>
                </a:lnTo>
                <a:lnTo>
                  <a:pt x="309" y="54"/>
                </a:lnTo>
                <a:lnTo>
                  <a:pt x="309" y="54"/>
                </a:lnTo>
                <a:lnTo>
                  <a:pt x="309" y="55"/>
                </a:lnTo>
                <a:lnTo>
                  <a:pt x="308" y="55"/>
                </a:lnTo>
                <a:lnTo>
                  <a:pt x="308" y="56"/>
                </a:lnTo>
                <a:lnTo>
                  <a:pt x="309" y="56"/>
                </a:lnTo>
                <a:lnTo>
                  <a:pt x="309" y="56"/>
                </a:lnTo>
                <a:lnTo>
                  <a:pt x="309" y="56"/>
                </a:lnTo>
                <a:lnTo>
                  <a:pt x="311" y="56"/>
                </a:lnTo>
                <a:lnTo>
                  <a:pt x="311" y="57"/>
                </a:lnTo>
                <a:lnTo>
                  <a:pt x="311" y="57"/>
                </a:lnTo>
                <a:lnTo>
                  <a:pt x="312" y="58"/>
                </a:lnTo>
                <a:lnTo>
                  <a:pt x="311" y="59"/>
                </a:lnTo>
                <a:lnTo>
                  <a:pt x="311" y="59"/>
                </a:lnTo>
                <a:lnTo>
                  <a:pt x="311" y="60"/>
                </a:lnTo>
                <a:lnTo>
                  <a:pt x="311" y="60"/>
                </a:lnTo>
                <a:lnTo>
                  <a:pt x="311" y="60"/>
                </a:lnTo>
                <a:lnTo>
                  <a:pt x="311" y="61"/>
                </a:lnTo>
                <a:lnTo>
                  <a:pt x="311" y="61"/>
                </a:lnTo>
                <a:lnTo>
                  <a:pt x="311" y="62"/>
                </a:lnTo>
                <a:lnTo>
                  <a:pt x="310" y="63"/>
                </a:lnTo>
                <a:lnTo>
                  <a:pt x="310" y="63"/>
                </a:lnTo>
                <a:lnTo>
                  <a:pt x="309" y="63"/>
                </a:lnTo>
                <a:lnTo>
                  <a:pt x="309" y="62"/>
                </a:lnTo>
                <a:lnTo>
                  <a:pt x="308" y="62"/>
                </a:lnTo>
                <a:lnTo>
                  <a:pt x="308" y="62"/>
                </a:lnTo>
                <a:lnTo>
                  <a:pt x="308" y="63"/>
                </a:lnTo>
                <a:lnTo>
                  <a:pt x="308" y="64"/>
                </a:lnTo>
                <a:lnTo>
                  <a:pt x="308" y="65"/>
                </a:lnTo>
                <a:lnTo>
                  <a:pt x="309" y="65"/>
                </a:lnTo>
                <a:lnTo>
                  <a:pt x="309" y="65"/>
                </a:lnTo>
                <a:lnTo>
                  <a:pt x="309" y="66"/>
                </a:lnTo>
                <a:lnTo>
                  <a:pt x="309" y="67"/>
                </a:lnTo>
                <a:lnTo>
                  <a:pt x="309" y="67"/>
                </a:lnTo>
                <a:lnTo>
                  <a:pt x="308" y="68"/>
                </a:lnTo>
                <a:lnTo>
                  <a:pt x="309" y="68"/>
                </a:lnTo>
                <a:lnTo>
                  <a:pt x="309" y="68"/>
                </a:lnTo>
                <a:lnTo>
                  <a:pt x="309" y="68"/>
                </a:lnTo>
                <a:lnTo>
                  <a:pt x="310" y="69"/>
                </a:lnTo>
                <a:lnTo>
                  <a:pt x="309" y="70"/>
                </a:lnTo>
                <a:lnTo>
                  <a:pt x="310" y="71"/>
                </a:lnTo>
                <a:lnTo>
                  <a:pt x="311" y="71"/>
                </a:lnTo>
                <a:lnTo>
                  <a:pt x="312" y="71"/>
                </a:lnTo>
                <a:lnTo>
                  <a:pt x="312" y="72"/>
                </a:lnTo>
                <a:lnTo>
                  <a:pt x="312" y="72"/>
                </a:lnTo>
                <a:lnTo>
                  <a:pt x="312" y="73"/>
                </a:lnTo>
                <a:lnTo>
                  <a:pt x="311" y="74"/>
                </a:lnTo>
                <a:lnTo>
                  <a:pt x="311" y="74"/>
                </a:lnTo>
                <a:lnTo>
                  <a:pt x="310" y="74"/>
                </a:lnTo>
                <a:lnTo>
                  <a:pt x="309" y="74"/>
                </a:lnTo>
                <a:lnTo>
                  <a:pt x="309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6" y="78"/>
                </a:lnTo>
                <a:lnTo>
                  <a:pt x="305" y="78"/>
                </a:lnTo>
                <a:lnTo>
                  <a:pt x="305" y="78"/>
                </a:lnTo>
                <a:lnTo>
                  <a:pt x="304" y="78"/>
                </a:lnTo>
                <a:lnTo>
                  <a:pt x="304" y="78"/>
                </a:lnTo>
                <a:lnTo>
                  <a:pt x="304" y="78"/>
                </a:lnTo>
                <a:lnTo>
                  <a:pt x="304" y="78"/>
                </a:lnTo>
                <a:lnTo>
                  <a:pt x="303" y="79"/>
                </a:lnTo>
                <a:lnTo>
                  <a:pt x="303" y="79"/>
                </a:lnTo>
                <a:lnTo>
                  <a:pt x="302" y="79"/>
                </a:lnTo>
                <a:lnTo>
                  <a:pt x="302" y="79"/>
                </a:lnTo>
                <a:lnTo>
                  <a:pt x="301" y="79"/>
                </a:lnTo>
                <a:lnTo>
                  <a:pt x="301" y="79"/>
                </a:lnTo>
                <a:lnTo>
                  <a:pt x="300" y="79"/>
                </a:lnTo>
                <a:lnTo>
                  <a:pt x="299" y="78"/>
                </a:lnTo>
                <a:lnTo>
                  <a:pt x="298" y="78"/>
                </a:lnTo>
                <a:lnTo>
                  <a:pt x="298" y="78"/>
                </a:lnTo>
                <a:lnTo>
                  <a:pt x="297" y="77"/>
                </a:lnTo>
                <a:lnTo>
                  <a:pt x="297" y="77"/>
                </a:lnTo>
                <a:lnTo>
                  <a:pt x="297" y="78"/>
                </a:lnTo>
                <a:lnTo>
                  <a:pt x="296" y="77"/>
                </a:lnTo>
                <a:lnTo>
                  <a:pt x="296" y="77"/>
                </a:lnTo>
                <a:lnTo>
                  <a:pt x="295" y="77"/>
                </a:lnTo>
                <a:lnTo>
                  <a:pt x="294" y="77"/>
                </a:lnTo>
                <a:lnTo>
                  <a:pt x="293" y="77"/>
                </a:lnTo>
                <a:lnTo>
                  <a:pt x="293" y="78"/>
                </a:lnTo>
                <a:lnTo>
                  <a:pt x="293" y="78"/>
                </a:lnTo>
                <a:lnTo>
                  <a:pt x="293" y="77"/>
                </a:lnTo>
                <a:lnTo>
                  <a:pt x="292" y="77"/>
                </a:lnTo>
                <a:lnTo>
                  <a:pt x="292" y="77"/>
                </a:lnTo>
                <a:lnTo>
                  <a:pt x="291" y="78"/>
                </a:lnTo>
                <a:lnTo>
                  <a:pt x="291" y="77"/>
                </a:lnTo>
                <a:lnTo>
                  <a:pt x="290" y="77"/>
                </a:lnTo>
                <a:lnTo>
                  <a:pt x="289" y="77"/>
                </a:lnTo>
                <a:lnTo>
                  <a:pt x="289" y="77"/>
                </a:lnTo>
                <a:lnTo>
                  <a:pt x="288" y="77"/>
                </a:lnTo>
                <a:lnTo>
                  <a:pt x="288" y="76"/>
                </a:lnTo>
                <a:lnTo>
                  <a:pt x="288" y="76"/>
                </a:lnTo>
                <a:lnTo>
                  <a:pt x="287" y="75"/>
                </a:lnTo>
                <a:lnTo>
                  <a:pt x="287" y="75"/>
                </a:lnTo>
                <a:lnTo>
                  <a:pt x="286" y="75"/>
                </a:lnTo>
                <a:lnTo>
                  <a:pt x="286" y="74"/>
                </a:lnTo>
                <a:lnTo>
                  <a:pt x="285" y="74"/>
                </a:lnTo>
                <a:lnTo>
                  <a:pt x="285" y="73"/>
                </a:lnTo>
                <a:lnTo>
                  <a:pt x="285" y="73"/>
                </a:lnTo>
                <a:lnTo>
                  <a:pt x="284" y="73"/>
                </a:lnTo>
                <a:lnTo>
                  <a:pt x="284" y="74"/>
                </a:lnTo>
                <a:lnTo>
                  <a:pt x="283" y="74"/>
                </a:lnTo>
                <a:lnTo>
                  <a:pt x="283" y="73"/>
                </a:lnTo>
                <a:lnTo>
                  <a:pt x="283" y="72"/>
                </a:lnTo>
                <a:lnTo>
                  <a:pt x="283" y="73"/>
                </a:lnTo>
                <a:lnTo>
                  <a:pt x="282" y="73"/>
                </a:lnTo>
                <a:lnTo>
                  <a:pt x="281" y="73"/>
                </a:lnTo>
                <a:lnTo>
                  <a:pt x="281" y="73"/>
                </a:lnTo>
                <a:lnTo>
                  <a:pt x="281" y="73"/>
                </a:lnTo>
                <a:lnTo>
                  <a:pt x="281" y="73"/>
                </a:lnTo>
                <a:lnTo>
                  <a:pt x="280" y="73"/>
                </a:lnTo>
                <a:lnTo>
                  <a:pt x="280" y="73"/>
                </a:lnTo>
                <a:lnTo>
                  <a:pt x="279" y="72"/>
                </a:lnTo>
                <a:lnTo>
                  <a:pt x="279" y="72"/>
                </a:lnTo>
                <a:lnTo>
                  <a:pt x="277" y="72"/>
                </a:lnTo>
                <a:lnTo>
                  <a:pt x="277" y="73"/>
                </a:lnTo>
                <a:lnTo>
                  <a:pt x="276" y="73"/>
                </a:lnTo>
                <a:lnTo>
                  <a:pt x="276" y="74"/>
                </a:lnTo>
                <a:lnTo>
                  <a:pt x="276" y="74"/>
                </a:lnTo>
                <a:lnTo>
                  <a:pt x="276" y="75"/>
                </a:lnTo>
                <a:lnTo>
                  <a:pt x="276" y="75"/>
                </a:lnTo>
                <a:lnTo>
                  <a:pt x="275" y="75"/>
                </a:lnTo>
                <a:lnTo>
                  <a:pt x="274" y="74"/>
                </a:lnTo>
                <a:lnTo>
                  <a:pt x="274" y="74"/>
                </a:lnTo>
                <a:lnTo>
                  <a:pt x="273" y="73"/>
                </a:lnTo>
                <a:lnTo>
                  <a:pt x="273" y="73"/>
                </a:lnTo>
                <a:lnTo>
                  <a:pt x="273" y="73"/>
                </a:lnTo>
                <a:lnTo>
                  <a:pt x="272" y="72"/>
                </a:lnTo>
                <a:lnTo>
                  <a:pt x="272" y="72"/>
                </a:lnTo>
                <a:lnTo>
                  <a:pt x="271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0"/>
                </a:ln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68" y="70"/>
                </a:lnTo>
                <a:lnTo>
                  <a:pt x="268" y="70"/>
                </a:lnTo>
                <a:lnTo>
                  <a:pt x="268" y="69"/>
                </a:lnTo>
                <a:lnTo>
                  <a:pt x="267" y="69"/>
                </a:lnTo>
                <a:lnTo>
                  <a:pt x="267" y="68"/>
                </a:lnTo>
                <a:lnTo>
                  <a:pt x="266" y="68"/>
                </a:lnTo>
                <a:lnTo>
                  <a:pt x="266" y="68"/>
                </a:lnTo>
                <a:lnTo>
                  <a:pt x="266" y="68"/>
                </a:lnTo>
                <a:lnTo>
                  <a:pt x="265" y="68"/>
                </a:lnTo>
                <a:lnTo>
                  <a:pt x="264" y="68"/>
                </a:lnTo>
                <a:lnTo>
                  <a:pt x="264" y="67"/>
                </a:lnTo>
                <a:lnTo>
                  <a:pt x="263" y="68"/>
                </a:lnTo>
                <a:lnTo>
                  <a:pt x="263" y="68"/>
                </a:lnTo>
                <a:lnTo>
                  <a:pt x="263" y="68"/>
                </a:lnTo>
                <a:lnTo>
                  <a:pt x="262" y="69"/>
                </a:lnTo>
                <a:lnTo>
                  <a:pt x="262" y="68"/>
                </a:lnTo>
                <a:lnTo>
                  <a:pt x="261" y="68"/>
                </a:lnTo>
                <a:lnTo>
                  <a:pt x="261" y="68"/>
                </a:lnTo>
                <a:lnTo>
                  <a:pt x="261" y="69"/>
                </a:lnTo>
                <a:lnTo>
                  <a:pt x="261" y="69"/>
                </a:lnTo>
                <a:lnTo>
                  <a:pt x="261" y="70"/>
                </a:lnTo>
                <a:lnTo>
                  <a:pt x="260" y="70"/>
                </a:lnTo>
                <a:lnTo>
                  <a:pt x="260" y="69"/>
                </a:lnTo>
                <a:lnTo>
                  <a:pt x="259" y="69"/>
                </a:lnTo>
                <a:lnTo>
                  <a:pt x="259" y="69"/>
                </a:lnTo>
                <a:lnTo>
                  <a:pt x="258" y="69"/>
                </a:lnTo>
                <a:lnTo>
                  <a:pt x="258" y="69"/>
                </a:lnTo>
                <a:lnTo>
                  <a:pt x="258" y="68"/>
                </a:lnTo>
                <a:lnTo>
                  <a:pt x="257" y="68"/>
                </a:lnTo>
                <a:lnTo>
                  <a:pt x="257" y="67"/>
                </a:lnTo>
                <a:lnTo>
                  <a:pt x="257" y="67"/>
                </a:lnTo>
                <a:lnTo>
                  <a:pt x="257" y="67"/>
                </a:lnTo>
                <a:lnTo>
                  <a:pt x="256" y="67"/>
                </a:lnTo>
                <a:lnTo>
                  <a:pt x="256" y="67"/>
                </a:lnTo>
                <a:lnTo>
                  <a:pt x="256" y="67"/>
                </a:lnTo>
                <a:lnTo>
                  <a:pt x="255" y="67"/>
                </a:lnTo>
                <a:lnTo>
                  <a:pt x="255" y="67"/>
                </a:lnTo>
                <a:lnTo>
                  <a:pt x="254" y="66"/>
                </a:lnTo>
                <a:lnTo>
                  <a:pt x="254" y="67"/>
                </a:lnTo>
                <a:lnTo>
                  <a:pt x="253" y="67"/>
                </a:lnTo>
                <a:lnTo>
                  <a:pt x="253" y="67"/>
                </a:lnTo>
                <a:lnTo>
                  <a:pt x="253" y="67"/>
                </a:lnTo>
                <a:lnTo>
                  <a:pt x="252" y="67"/>
                </a:lnTo>
                <a:lnTo>
                  <a:pt x="251" y="67"/>
                </a:lnTo>
                <a:lnTo>
                  <a:pt x="251" y="67"/>
                </a:lnTo>
                <a:lnTo>
                  <a:pt x="251" y="67"/>
                </a:lnTo>
                <a:lnTo>
                  <a:pt x="250" y="67"/>
                </a:lnTo>
                <a:lnTo>
                  <a:pt x="250" y="68"/>
                </a:lnTo>
                <a:lnTo>
                  <a:pt x="249" y="68"/>
                </a:lnTo>
                <a:lnTo>
                  <a:pt x="249" y="68"/>
                </a:lnTo>
                <a:lnTo>
                  <a:pt x="248" y="68"/>
                </a:lnTo>
                <a:lnTo>
                  <a:pt x="248" y="69"/>
                </a:lnTo>
                <a:lnTo>
                  <a:pt x="247" y="69"/>
                </a:lnTo>
                <a:lnTo>
                  <a:pt x="247" y="69"/>
                </a:lnTo>
                <a:lnTo>
                  <a:pt x="247" y="69"/>
                </a:lnTo>
                <a:lnTo>
                  <a:pt x="246" y="70"/>
                </a:lnTo>
                <a:lnTo>
                  <a:pt x="246" y="70"/>
                </a:lnTo>
                <a:lnTo>
                  <a:pt x="245" y="70"/>
                </a:lnTo>
                <a:lnTo>
                  <a:pt x="245" y="70"/>
                </a:lnTo>
                <a:lnTo>
                  <a:pt x="244" y="70"/>
                </a:lnTo>
                <a:lnTo>
                  <a:pt x="244" y="70"/>
                </a:lnTo>
                <a:lnTo>
                  <a:pt x="243" y="70"/>
                </a:lnTo>
                <a:lnTo>
                  <a:pt x="243" y="71"/>
                </a:lnTo>
                <a:lnTo>
                  <a:pt x="242" y="71"/>
                </a:lnTo>
                <a:lnTo>
                  <a:pt x="241" y="71"/>
                </a:lnTo>
                <a:lnTo>
                  <a:pt x="241" y="72"/>
                </a:lnTo>
                <a:lnTo>
                  <a:pt x="241" y="71"/>
                </a:lnTo>
                <a:lnTo>
                  <a:pt x="240" y="71"/>
                </a:lnTo>
                <a:lnTo>
                  <a:pt x="240" y="70"/>
                </a:lnTo>
                <a:lnTo>
                  <a:pt x="240" y="70"/>
                </a:lnTo>
                <a:lnTo>
                  <a:pt x="239" y="70"/>
                </a:lnTo>
                <a:lnTo>
                  <a:pt x="239" y="69"/>
                </a:lnTo>
                <a:lnTo>
                  <a:pt x="239" y="69"/>
                </a:lnTo>
                <a:lnTo>
                  <a:pt x="239" y="68"/>
                </a:lnTo>
                <a:lnTo>
                  <a:pt x="239" y="68"/>
                </a:lnTo>
                <a:lnTo>
                  <a:pt x="238" y="68"/>
                </a:lnTo>
                <a:lnTo>
                  <a:pt x="238" y="68"/>
                </a:lnTo>
                <a:lnTo>
                  <a:pt x="237" y="68"/>
                </a:lnTo>
                <a:lnTo>
                  <a:pt x="237" y="67"/>
                </a:lnTo>
                <a:lnTo>
                  <a:pt x="236" y="67"/>
                </a:lnTo>
                <a:lnTo>
                  <a:pt x="236" y="67"/>
                </a:lnTo>
                <a:lnTo>
                  <a:pt x="235" y="67"/>
                </a:lnTo>
                <a:lnTo>
                  <a:pt x="235" y="68"/>
                </a:lnTo>
                <a:lnTo>
                  <a:pt x="235" y="68"/>
                </a:lnTo>
                <a:lnTo>
                  <a:pt x="235" y="68"/>
                </a:lnTo>
                <a:lnTo>
                  <a:pt x="235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70"/>
                </a:lnTo>
                <a:lnTo>
                  <a:pt x="233" y="70"/>
                </a:lnTo>
                <a:lnTo>
                  <a:pt x="233" y="70"/>
                </a:lnTo>
                <a:lnTo>
                  <a:pt x="232" y="70"/>
                </a:lnTo>
                <a:lnTo>
                  <a:pt x="232" y="71"/>
                </a:lnTo>
                <a:lnTo>
                  <a:pt x="231" y="71"/>
                </a:lnTo>
                <a:lnTo>
                  <a:pt x="231" y="70"/>
                </a:lnTo>
                <a:lnTo>
                  <a:pt x="231" y="70"/>
                </a:lnTo>
                <a:lnTo>
                  <a:pt x="231" y="70"/>
                </a:lnTo>
                <a:lnTo>
                  <a:pt x="230" y="71"/>
                </a:lnTo>
                <a:lnTo>
                  <a:pt x="230" y="71"/>
                </a:lnTo>
                <a:lnTo>
                  <a:pt x="229" y="70"/>
                </a:lnTo>
                <a:lnTo>
                  <a:pt x="229" y="70"/>
                </a:lnTo>
                <a:lnTo>
                  <a:pt x="228" y="70"/>
                </a:lnTo>
                <a:lnTo>
                  <a:pt x="228" y="69"/>
                </a:lnTo>
                <a:lnTo>
                  <a:pt x="227" y="70"/>
                </a:lnTo>
                <a:lnTo>
                  <a:pt x="227" y="69"/>
                </a:lnTo>
                <a:lnTo>
                  <a:pt x="226" y="69"/>
                </a:lnTo>
                <a:lnTo>
                  <a:pt x="226" y="70"/>
                </a:lnTo>
                <a:lnTo>
                  <a:pt x="225" y="70"/>
                </a:lnTo>
                <a:lnTo>
                  <a:pt x="225" y="70"/>
                </a:lnTo>
                <a:lnTo>
                  <a:pt x="224" y="70"/>
                </a:lnTo>
                <a:lnTo>
                  <a:pt x="224" y="71"/>
                </a:lnTo>
                <a:lnTo>
                  <a:pt x="224" y="71"/>
                </a:lnTo>
                <a:lnTo>
                  <a:pt x="224" y="71"/>
                </a:lnTo>
                <a:lnTo>
                  <a:pt x="224" y="72"/>
                </a:lnTo>
                <a:lnTo>
                  <a:pt x="223" y="72"/>
                </a:lnTo>
                <a:lnTo>
                  <a:pt x="223" y="73"/>
                </a:lnTo>
                <a:lnTo>
                  <a:pt x="223" y="73"/>
                </a:lnTo>
                <a:lnTo>
                  <a:pt x="223" y="73"/>
                </a:lnTo>
                <a:lnTo>
                  <a:pt x="222" y="73"/>
                </a:lnTo>
                <a:lnTo>
                  <a:pt x="222" y="74"/>
                </a:lnTo>
                <a:lnTo>
                  <a:pt x="222" y="74"/>
                </a:lnTo>
                <a:lnTo>
                  <a:pt x="222" y="75"/>
                </a:lnTo>
                <a:lnTo>
                  <a:pt x="221" y="75"/>
                </a:lnTo>
                <a:lnTo>
                  <a:pt x="220" y="76"/>
                </a:lnTo>
                <a:lnTo>
                  <a:pt x="220" y="76"/>
                </a:lnTo>
                <a:lnTo>
                  <a:pt x="219" y="76"/>
                </a:lnTo>
                <a:lnTo>
                  <a:pt x="219" y="76"/>
                </a:lnTo>
                <a:lnTo>
                  <a:pt x="219" y="77"/>
                </a:lnTo>
                <a:lnTo>
                  <a:pt x="219" y="77"/>
                </a:lnTo>
                <a:lnTo>
                  <a:pt x="218" y="77"/>
                </a:lnTo>
                <a:lnTo>
                  <a:pt x="219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5"/>
                </a:lnTo>
                <a:lnTo>
                  <a:pt x="218" y="75"/>
                </a:lnTo>
                <a:lnTo>
                  <a:pt x="218" y="75"/>
                </a:lnTo>
                <a:lnTo>
                  <a:pt x="217" y="75"/>
                </a:lnTo>
                <a:lnTo>
                  <a:pt x="217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4"/>
                </a:lnTo>
                <a:lnTo>
                  <a:pt x="215" y="74"/>
                </a:lnTo>
                <a:lnTo>
                  <a:pt x="215" y="74"/>
                </a:lnTo>
                <a:lnTo>
                  <a:pt x="215" y="73"/>
                </a:lnTo>
                <a:lnTo>
                  <a:pt x="214" y="73"/>
                </a:lnTo>
                <a:lnTo>
                  <a:pt x="214" y="74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2" y="73"/>
                </a:lnTo>
                <a:lnTo>
                  <a:pt x="212" y="73"/>
                </a:lnTo>
                <a:lnTo>
                  <a:pt x="212" y="73"/>
                </a:lnTo>
                <a:lnTo>
                  <a:pt x="211" y="73"/>
                </a:lnTo>
                <a:lnTo>
                  <a:pt x="210" y="73"/>
                </a:lnTo>
                <a:lnTo>
                  <a:pt x="209" y="73"/>
                </a:lnTo>
                <a:lnTo>
                  <a:pt x="209" y="72"/>
                </a:lnTo>
                <a:lnTo>
                  <a:pt x="209" y="72"/>
                </a:lnTo>
                <a:lnTo>
                  <a:pt x="208" y="72"/>
                </a:lnTo>
                <a:lnTo>
                  <a:pt x="208" y="72"/>
                </a:lnTo>
                <a:lnTo>
                  <a:pt x="207" y="71"/>
                </a:lnTo>
                <a:lnTo>
                  <a:pt x="207" y="70"/>
                </a:lnTo>
                <a:lnTo>
                  <a:pt x="206" y="70"/>
                </a:lnTo>
                <a:lnTo>
                  <a:pt x="206" y="70"/>
                </a:lnTo>
                <a:lnTo>
                  <a:pt x="205" y="69"/>
                </a:lnTo>
                <a:lnTo>
                  <a:pt x="205" y="69"/>
                </a:lnTo>
                <a:lnTo>
                  <a:pt x="204" y="69"/>
                </a:lnTo>
                <a:lnTo>
                  <a:pt x="203" y="70"/>
                </a:lnTo>
                <a:lnTo>
                  <a:pt x="202" y="70"/>
                </a:lnTo>
                <a:lnTo>
                  <a:pt x="202" y="70"/>
                </a:lnTo>
                <a:lnTo>
                  <a:pt x="202" y="70"/>
                </a:lnTo>
                <a:lnTo>
                  <a:pt x="201" y="69"/>
                </a:lnTo>
                <a:lnTo>
                  <a:pt x="201" y="70"/>
                </a:lnTo>
                <a:lnTo>
                  <a:pt x="201" y="70"/>
                </a:lnTo>
                <a:lnTo>
                  <a:pt x="201" y="71"/>
                </a:lnTo>
                <a:lnTo>
                  <a:pt x="201" y="71"/>
                </a:lnTo>
                <a:lnTo>
                  <a:pt x="201" y="72"/>
                </a:lnTo>
                <a:lnTo>
                  <a:pt x="200" y="72"/>
                </a:lnTo>
                <a:lnTo>
                  <a:pt x="199" y="72"/>
                </a:lnTo>
                <a:lnTo>
                  <a:pt x="199" y="71"/>
                </a:lnTo>
                <a:lnTo>
                  <a:pt x="199" y="71"/>
                </a:lnTo>
                <a:lnTo>
                  <a:pt x="198" y="71"/>
                </a:lnTo>
                <a:lnTo>
                  <a:pt x="198" y="71"/>
                </a:lnTo>
                <a:lnTo>
                  <a:pt x="197" y="71"/>
                </a:lnTo>
                <a:lnTo>
                  <a:pt x="197" y="71"/>
                </a:lnTo>
                <a:lnTo>
                  <a:pt x="196" y="70"/>
                </a:lnTo>
                <a:lnTo>
                  <a:pt x="196" y="71"/>
                </a:lnTo>
                <a:lnTo>
                  <a:pt x="195" y="70"/>
                </a:lnTo>
                <a:lnTo>
                  <a:pt x="195" y="69"/>
                </a:lnTo>
                <a:lnTo>
                  <a:pt x="195" y="68"/>
                </a:lnTo>
                <a:lnTo>
                  <a:pt x="194" y="68"/>
                </a:lnTo>
                <a:lnTo>
                  <a:pt x="194" y="67"/>
                </a:lnTo>
                <a:lnTo>
                  <a:pt x="194" y="67"/>
                </a:lnTo>
                <a:lnTo>
                  <a:pt x="194" y="67"/>
                </a:lnTo>
                <a:lnTo>
                  <a:pt x="193" y="67"/>
                </a:lnTo>
                <a:lnTo>
                  <a:pt x="192" y="67"/>
                </a:lnTo>
                <a:lnTo>
                  <a:pt x="192" y="67"/>
                </a:lnTo>
                <a:lnTo>
                  <a:pt x="192" y="67"/>
                </a:lnTo>
                <a:lnTo>
                  <a:pt x="191" y="66"/>
                </a:lnTo>
                <a:lnTo>
                  <a:pt x="191" y="66"/>
                </a:lnTo>
                <a:lnTo>
                  <a:pt x="190" y="66"/>
                </a:lnTo>
                <a:lnTo>
                  <a:pt x="190" y="65"/>
                </a:lnTo>
                <a:lnTo>
                  <a:pt x="190" y="65"/>
                </a:lnTo>
                <a:lnTo>
                  <a:pt x="190" y="65"/>
                </a:lnTo>
                <a:lnTo>
                  <a:pt x="190" y="64"/>
                </a:lnTo>
                <a:lnTo>
                  <a:pt x="190" y="64"/>
                </a:lnTo>
                <a:lnTo>
                  <a:pt x="190" y="63"/>
                </a:lnTo>
                <a:lnTo>
                  <a:pt x="190" y="62"/>
                </a:lnTo>
                <a:lnTo>
                  <a:pt x="190" y="62"/>
                </a:lnTo>
                <a:lnTo>
                  <a:pt x="190" y="61"/>
                </a:lnTo>
                <a:lnTo>
                  <a:pt x="189" y="61"/>
                </a:lnTo>
                <a:lnTo>
                  <a:pt x="189" y="60"/>
                </a:lnTo>
                <a:lnTo>
                  <a:pt x="189" y="60"/>
                </a:lnTo>
                <a:lnTo>
                  <a:pt x="189" y="59"/>
                </a:lnTo>
                <a:lnTo>
                  <a:pt x="188" y="59"/>
                </a:lnTo>
                <a:lnTo>
                  <a:pt x="188" y="59"/>
                </a:lnTo>
                <a:lnTo>
                  <a:pt x="187" y="60"/>
                </a:lnTo>
                <a:lnTo>
                  <a:pt x="187" y="60"/>
                </a:lnTo>
                <a:lnTo>
                  <a:pt x="187" y="59"/>
                </a:lnTo>
                <a:lnTo>
                  <a:pt x="186" y="59"/>
                </a:lnTo>
                <a:lnTo>
                  <a:pt x="186" y="58"/>
                </a:lnTo>
                <a:lnTo>
                  <a:pt x="185" y="59"/>
                </a:lnTo>
                <a:lnTo>
                  <a:pt x="185" y="59"/>
                </a:lnTo>
                <a:lnTo>
                  <a:pt x="185" y="60"/>
                </a:lnTo>
                <a:lnTo>
                  <a:pt x="185" y="60"/>
                </a:lnTo>
                <a:lnTo>
                  <a:pt x="185" y="61"/>
                </a:lnTo>
                <a:lnTo>
                  <a:pt x="184" y="61"/>
                </a:lnTo>
                <a:lnTo>
                  <a:pt x="183" y="62"/>
                </a:lnTo>
                <a:lnTo>
                  <a:pt x="182" y="62"/>
                </a:lnTo>
                <a:lnTo>
                  <a:pt x="182" y="62"/>
                </a:lnTo>
                <a:lnTo>
                  <a:pt x="182" y="63"/>
                </a:lnTo>
                <a:lnTo>
                  <a:pt x="182" y="63"/>
                </a:lnTo>
                <a:lnTo>
                  <a:pt x="181" y="63"/>
                </a:lnTo>
                <a:lnTo>
                  <a:pt x="181" y="63"/>
                </a:lnTo>
                <a:lnTo>
                  <a:pt x="180" y="62"/>
                </a:lnTo>
                <a:lnTo>
                  <a:pt x="180" y="62"/>
                </a:lnTo>
                <a:lnTo>
                  <a:pt x="178" y="63"/>
                </a:lnTo>
                <a:lnTo>
                  <a:pt x="178" y="64"/>
                </a:lnTo>
                <a:lnTo>
                  <a:pt x="178" y="64"/>
                </a:lnTo>
                <a:lnTo>
                  <a:pt x="177" y="64"/>
                </a:lnTo>
                <a:lnTo>
                  <a:pt x="177" y="64"/>
                </a:lnTo>
                <a:lnTo>
                  <a:pt x="176" y="64"/>
                </a:lnTo>
                <a:lnTo>
                  <a:pt x="176" y="65"/>
                </a:lnTo>
                <a:lnTo>
                  <a:pt x="175" y="65"/>
                </a:lnTo>
                <a:lnTo>
                  <a:pt x="175" y="65"/>
                </a:lnTo>
                <a:lnTo>
                  <a:pt x="175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3" y="67"/>
                </a:lnTo>
                <a:lnTo>
                  <a:pt x="173" y="67"/>
                </a:lnTo>
                <a:lnTo>
                  <a:pt x="173" y="68"/>
                </a:lnTo>
                <a:lnTo>
                  <a:pt x="173" y="68"/>
                </a:lnTo>
                <a:lnTo>
                  <a:pt x="172" y="68"/>
                </a:lnTo>
                <a:lnTo>
                  <a:pt x="172" y="67"/>
                </a:lnTo>
                <a:lnTo>
                  <a:pt x="172" y="67"/>
                </a:lnTo>
                <a:lnTo>
                  <a:pt x="172" y="67"/>
                </a:lnTo>
                <a:lnTo>
                  <a:pt x="172" y="67"/>
                </a:lnTo>
                <a:lnTo>
                  <a:pt x="171" y="67"/>
                </a:lnTo>
                <a:lnTo>
                  <a:pt x="171" y="67"/>
                </a:lnTo>
                <a:lnTo>
                  <a:pt x="171" y="66"/>
                </a:lnTo>
                <a:lnTo>
                  <a:pt x="171" y="66"/>
                </a:lnTo>
                <a:lnTo>
                  <a:pt x="170" y="66"/>
                </a:lnTo>
                <a:lnTo>
                  <a:pt x="170" y="65"/>
                </a:lnTo>
                <a:lnTo>
                  <a:pt x="169" y="65"/>
                </a:lnTo>
                <a:lnTo>
                  <a:pt x="169" y="65"/>
                </a:lnTo>
                <a:lnTo>
                  <a:pt x="169" y="65"/>
                </a:lnTo>
                <a:lnTo>
                  <a:pt x="169" y="65"/>
                </a:lnTo>
                <a:lnTo>
                  <a:pt x="169" y="64"/>
                </a:lnTo>
                <a:lnTo>
                  <a:pt x="169" y="64"/>
                </a:lnTo>
                <a:lnTo>
                  <a:pt x="169" y="64"/>
                </a:lnTo>
                <a:lnTo>
                  <a:pt x="168" y="64"/>
                </a:lnTo>
                <a:lnTo>
                  <a:pt x="167" y="63"/>
                </a:lnTo>
                <a:lnTo>
                  <a:pt x="166" y="62"/>
                </a:lnTo>
                <a:lnTo>
                  <a:pt x="166" y="62"/>
                </a:lnTo>
                <a:lnTo>
                  <a:pt x="165" y="62"/>
                </a:lnTo>
                <a:lnTo>
                  <a:pt x="165" y="63"/>
                </a:lnTo>
                <a:lnTo>
                  <a:pt x="165" y="64"/>
                </a:lnTo>
                <a:lnTo>
                  <a:pt x="165" y="64"/>
                </a:lnTo>
                <a:lnTo>
                  <a:pt x="164" y="64"/>
                </a:lnTo>
                <a:lnTo>
                  <a:pt x="163" y="64"/>
                </a:lnTo>
                <a:lnTo>
                  <a:pt x="163" y="64"/>
                </a:lnTo>
                <a:lnTo>
                  <a:pt x="162" y="64"/>
                </a:lnTo>
                <a:lnTo>
                  <a:pt x="162" y="65"/>
                </a:lnTo>
                <a:lnTo>
                  <a:pt x="162" y="64"/>
                </a:lnTo>
                <a:lnTo>
                  <a:pt x="161" y="65"/>
                </a:lnTo>
                <a:lnTo>
                  <a:pt x="160" y="65"/>
                </a:lnTo>
                <a:lnTo>
                  <a:pt x="160" y="65"/>
                </a:lnTo>
                <a:lnTo>
                  <a:pt x="161" y="66"/>
                </a:lnTo>
                <a:lnTo>
                  <a:pt x="160" y="66"/>
                </a:lnTo>
                <a:lnTo>
                  <a:pt x="159" y="66"/>
                </a:lnTo>
                <a:lnTo>
                  <a:pt x="159" y="66"/>
                </a:lnTo>
                <a:lnTo>
                  <a:pt x="159" y="67"/>
                </a:lnTo>
                <a:lnTo>
                  <a:pt x="160" y="67"/>
                </a:lnTo>
                <a:lnTo>
                  <a:pt x="160" y="67"/>
                </a:lnTo>
                <a:lnTo>
                  <a:pt x="160" y="67"/>
                </a:lnTo>
                <a:lnTo>
                  <a:pt x="160" y="68"/>
                </a:lnTo>
                <a:lnTo>
                  <a:pt x="160" y="68"/>
                </a:lnTo>
                <a:lnTo>
                  <a:pt x="160" y="69"/>
                </a:lnTo>
                <a:lnTo>
                  <a:pt x="159" y="69"/>
                </a:lnTo>
                <a:lnTo>
                  <a:pt x="159" y="70"/>
                </a:lnTo>
                <a:lnTo>
                  <a:pt x="158" y="70"/>
                </a:lnTo>
                <a:lnTo>
                  <a:pt x="157" y="69"/>
                </a:lnTo>
                <a:lnTo>
                  <a:pt x="156" y="69"/>
                </a:lnTo>
                <a:lnTo>
                  <a:pt x="156" y="69"/>
                </a:lnTo>
                <a:lnTo>
                  <a:pt x="156" y="70"/>
                </a:lnTo>
                <a:lnTo>
                  <a:pt x="155" y="71"/>
                </a:lnTo>
                <a:lnTo>
                  <a:pt x="155" y="71"/>
                </a:lnTo>
                <a:lnTo>
                  <a:pt x="155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3" y="71"/>
                </a:lnTo>
                <a:lnTo>
                  <a:pt x="153" y="71"/>
                </a:lnTo>
                <a:lnTo>
                  <a:pt x="152" y="71"/>
                </a:lnTo>
                <a:lnTo>
                  <a:pt x="152" y="72"/>
                </a:lnTo>
                <a:lnTo>
                  <a:pt x="152" y="72"/>
                </a:lnTo>
                <a:lnTo>
                  <a:pt x="152" y="73"/>
                </a:lnTo>
                <a:lnTo>
                  <a:pt x="152" y="73"/>
                </a:lnTo>
                <a:lnTo>
                  <a:pt x="152" y="74"/>
                </a:lnTo>
                <a:lnTo>
                  <a:pt x="152" y="74"/>
                </a:lnTo>
                <a:lnTo>
                  <a:pt x="152" y="75"/>
                </a:lnTo>
                <a:lnTo>
                  <a:pt x="153" y="75"/>
                </a:lnTo>
                <a:lnTo>
                  <a:pt x="152" y="75"/>
                </a:lnTo>
                <a:lnTo>
                  <a:pt x="152" y="76"/>
                </a:lnTo>
                <a:lnTo>
                  <a:pt x="152" y="77"/>
                </a:lnTo>
                <a:lnTo>
                  <a:pt x="152" y="77"/>
                </a:lnTo>
                <a:lnTo>
                  <a:pt x="152" y="78"/>
                </a:lnTo>
                <a:lnTo>
                  <a:pt x="151" y="78"/>
                </a:lnTo>
                <a:lnTo>
                  <a:pt x="151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80"/>
                </a:lnTo>
                <a:lnTo>
                  <a:pt x="152" y="80"/>
                </a:lnTo>
                <a:lnTo>
                  <a:pt x="151" y="80"/>
                </a:lnTo>
                <a:lnTo>
                  <a:pt x="151" y="81"/>
                </a:lnTo>
                <a:lnTo>
                  <a:pt x="151" y="81"/>
                </a:lnTo>
                <a:lnTo>
                  <a:pt x="150" y="81"/>
                </a:lnTo>
                <a:lnTo>
                  <a:pt x="151" y="82"/>
                </a:lnTo>
                <a:lnTo>
                  <a:pt x="150" y="82"/>
                </a:lnTo>
                <a:lnTo>
                  <a:pt x="150" y="82"/>
                </a:lnTo>
                <a:lnTo>
                  <a:pt x="149" y="82"/>
                </a:lnTo>
                <a:lnTo>
                  <a:pt x="149" y="83"/>
                </a:lnTo>
                <a:lnTo>
                  <a:pt x="149" y="83"/>
                </a:lnTo>
                <a:lnTo>
                  <a:pt x="148" y="83"/>
                </a:lnTo>
                <a:lnTo>
                  <a:pt x="147" y="83"/>
                </a:lnTo>
                <a:lnTo>
                  <a:pt x="147" y="83"/>
                </a:lnTo>
                <a:lnTo>
                  <a:pt x="147" y="83"/>
                </a:lnTo>
                <a:lnTo>
                  <a:pt x="147" y="83"/>
                </a:lnTo>
                <a:lnTo>
                  <a:pt x="146" y="83"/>
                </a:lnTo>
                <a:lnTo>
                  <a:pt x="146" y="84"/>
                </a:lnTo>
                <a:lnTo>
                  <a:pt x="146" y="83"/>
                </a:lnTo>
                <a:lnTo>
                  <a:pt x="145" y="84"/>
                </a:lnTo>
                <a:lnTo>
                  <a:pt x="145" y="84"/>
                </a:lnTo>
                <a:lnTo>
                  <a:pt x="145" y="85"/>
                </a:lnTo>
                <a:lnTo>
                  <a:pt x="145" y="85"/>
                </a:lnTo>
                <a:lnTo>
                  <a:pt x="145" y="85"/>
                </a:lnTo>
                <a:lnTo>
                  <a:pt x="145" y="86"/>
                </a:lnTo>
                <a:lnTo>
                  <a:pt x="145" y="86"/>
                </a:lnTo>
                <a:lnTo>
                  <a:pt x="145" y="87"/>
                </a:lnTo>
                <a:lnTo>
                  <a:pt x="144" y="87"/>
                </a:lnTo>
                <a:lnTo>
                  <a:pt x="144" y="87"/>
                </a:lnTo>
                <a:lnTo>
                  <a:pt x="144" y="88"/>
                </a:lnTo>
                <a:lnTo>
                  <a:pt x="144" y="89"/>
                </a:lnTo>
                <a:lnTo>
                  <a:pt x="144" y="89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3" y="91"/>
                </a:lnTo>
                <a:lnTo>
                  <a:pt x="143" y="90"/>
                </a:lnTo>
                <a:lnTo>
                  <a:pt x="143" y="90"/>
                </a:lnTo>
                <a:lnTo>
                  <a:pt x="142" y="90"/>
                </a:lnTo>
                <a:lnTo>
                  <a:pt x="142" y="90"/>
                </a:lnTo>
                <a:lnTo>
                  <a:pt x="142" y="90"/>
                </a:lnTo>
                <a:lnTo>
                  <a:pt x="141" y="91"/>
                </a:lnTo>
                <a:lnTo>
                  <a:pt x="141" y="91"/>
                </a:lnTo>
                <a:lnTo>
                  <a:pt x="142" y="91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3"/>
                </a:lnTo>
                <a:lnTo>
                  <a:pt x="141" y="93"/>
                </a:lnTo>
                <a:lnTo>
                  <a:pt x="140" y="93"/>
                </a:lnTo>
                <a:lnTo>
                  <a:pt x="140" y="93"/>
                </a:lnTo>
                <a:lnTo>
                  <a:pt x="140" y="94"/>
                </a:lnTo>
                <a:lnTo>
                  <a:pt x="139" y="94"/>
                </a:lnTo>
                <a:lnTo>
                  <a:pt x="139" y="93"/>
                </a:lnTo>
                <a:lnTo>
                  <a:pt x="138" y="94"/>
                </a:lnTo>
                <a:lnTo>
                  <a:pt x="137" y="94"/>
                </a:lnTo>
                <a:lnTo>
                  <a:pt x="137" y="93"/>
                </a:lnTo>
                <a:lnTo>
                  <a:pt x="137" y="92"/>
                </a:lnTo>
                <a:lnTo>
                  <a:pt x="136" y="93"/>
                </a:lnTo>
                <a:lnTo>
                  <a:pt x="136" y="93"/>
                </a:lnTo>
                <a:lnTo>
                  <a:pt x="135" y="93"/>
                </a:lnTo>
                <a:lnTo>
                  <a:pt x="135" y="93"/>
                </a:lnTo>
                <a:lnTo>
                  <a:pt x="135" y="93"/>
                </a:lnTo>
                <a:lnTo>
                  <a:pt x="134" y="94"/>
                </a:lnTo>
                <a:lnTo>
                  <a:pt x="133" y="94"/>
                </a:lnTo>
                <a:lnTo>
                  <a:pt x="133" y="93"/>
                </a:lnTo>
                <a:lnTo>
                  <a:pt x="132" y="93"/>
                </a:lnTo>
                <a:lnTo>
                  <a:pt x="132" y="93"/>
                </a:lnTo>
                <a:lnTo>
                  <a:pt x="132" y="93"/>
                </a:lnTo>
                <a:lnTo>
                  <a:pt x="132" y="94"/>
                </a:lnTo>
                <a:lnTo>
                  <a:pt x="131" y="94"/>
                </a:lnTo>
                <a:lnTo>
                  <a:pt x="131" y="94"/>
                </a:lnTo>
                <a:lnTo>
                  <a:pt x="130" y="95"/>
                </a:lnTo>
                <a:lnTo>
                  <a:pt x="130" y="95"/>
                </a:lnTo>
                <a:lnTo>
                  <a:pt x="129" y="94"/>
                </a:lnTo>
                <a:lnTo>
                  <a:pt x="129" y="94"/>
                </a:lnTo>
                <a:lnTo>
                  <a:pt x="128" y="94"/>
                </a:lnTo>
                <a:lnTo>
                  <a:pt x="128" y="93"/>
                </a:lnTo>
                <a:lnTo>
                  <a:pt x="128" y="93"/>
                </a:lnTo>
                <a:lnTo>
                  <a:pt x="128" y="92"/>
                </a:lnTo>
                <a:lnTo>
                  <a:pt x="127" y="92"/>
                </a:lnTo>
                <a:lnTo>
                  <a:pt x="127" y="92"/>
                </a:lnTo>
                <a:lnTo>
                  <a:pt x="126" y="92"/>
                </a:lnTo>
                <a:lnTo>
                  <a:pt x="126" y="92"/>
                </a:lnTo>
                <a:lnTo>
                  <a:pt x="125" y="92"/>
                </a:lnTo>
                <a:lnTo>
                  <a:pt x="124" y="91"/>
                </a:lnTo>
                <a:lnTo>
                  <a:pt x="125" y="91"/>
                </a:lnTo>
                <a:lnTo>
                  <a:pt x="124" y="90"/>
                </a:lnTo>
                <a:lnTo>
                  <a:pt x="123" y="90"/>
                </a:lnTo>
                <a:lnTo>
                  <a:pt x="123" y="90"/>
                </a:lnTo>
                <a:lnTo>
                  <a:pt x="123" y="90"/>
                </a:lnTo>
                <a:lnTo>
                  <a:pt x="123" y="91"/>
                </a:lnTo>
                <a:lnTo>
                  <a:pt x="122" y="91"/>
                </a:lnTo>
                <a:lnTo>
                  <a:pt x="122" y="91"/>
                </a:lnTo>
                <a:lnTo>
                  <a:pt x="122" y="90"/>
                </a:lnTo>
                <a:lnTo>
                  <a:pt x="122" y="91"/>
                </a:lnTo>
                <a:lnTo>
                  <a:pt x="121" y="91"/>
                </a:lnTo>
                <a:lnTo>
                  <a:pt x="121" y="91"/>
                </a:lnTo>
                <a:lnTo>
                  <a:pt x="121" y="90"/>
                </a:lnTo>
                <a:lnTo>
                  <a:pt x="120" y="90"/>
                </a:lnTo>
                <a:lnTo>
                  <a:pt x="119" y="91"/>
                </a:lnTo>
                <a:lnTo>
                  <a:pt x="119" y="91"/>
                </a:lnTo>
                <a:lnTo>
                  <a:pt x="118" y="90"/>
                </a:lnTo>
                <a:lnTo>
                  <a:pt x="118" y="90"/>
                </a:lnTo>
                <a:lnTo>
                  <a:pt x="117" y="90"/>
                </a:lnTo>
                <a:lnTo>
                  <a:pt x="117" y="90"/>
                </a:lnTo>
                <a:lnTo>
                  <a:pt x="116" y="90"/>
                </a:lnTo>
                <a:lnTo>
                  <a:pt x="116" y="91"/>
                </a:lnTo>
                <a:lnTo>
                  <a:pt x="116" y="91"/>
                </a:lnTo>
                <a:lnTo>
                  <a:pt x="116" y="90"/>
                </a:lnTo>
                <a:lnTo>
                  <a:pt x="115" y="90"/>
                </a:lnTo>
                <a:lnTo>
                  <a:pt x="115" y="91"/>
                </a:lnTo>
                <a:lnTo>
                  <a:pt x="114" y="91"/>
                </a:lnTo>
                <a:lnTo>
                  <a:pt x="115" y="92"/>
                </a:lnTo>
                <a:lnTo>
                  <a:pt x="114" y="92"/>
                </a:lnTo>
                <a:lnTo>
                  <a:pt x="114" y="93"/>
                </a:lnTo>
                <a:lnTo>
                  <a:pt x="114" y="93"/>
                </a:lnTo>
                <a:lnTo>
                  <a:pt x="113" y="93"/>
                </a:lnTo>
                <a:lnTo>
                  <a:pt x="114" y="93"/>
                </a:lnTo>
                <a:lnTo>
                  <a:pt x="114" y="93"/>
                </a:lnTo>
                <a:lnTo>
                  <a:pt x="114" y="94"/>
                </a:lnTo>
                <a:lnTo>
                  <a:pt x="114" y="94"/>
                </a:lnTo>
                <a:lnTo>
                  <a:pt x="114" y="95"/>
                </a:lnTo>
                <a:lnTo>
                  <a:pt x="113" y="94"/>
                </a:lnTo>
                <a:lnTo>
                  <a:pt x="112" y="94"/>
                </a:lnTo>
                <a:lnTo>
                  <a:pt x="112" y="95"/>
                </a:lnTo>
                <a:lnTo>
                  <a:pt x="112" y="95"/>
                </a:lnTo>
                <a:lnTo>
                  <a:pt x="111" y="95"/>
                </a:lnTo>
                <a:lnTo>
                  <a:pt x="110" y="94"/>
                </a:lnTo>
                <a:lnTo>
                  <a:pt x="110" y="95"/>
                </a:lnTo>
                <a:lnTo>
                  <a:pt x="110" y="94"/>
                </a:lnTo>
                <a:lnTo>
                  <a:pt x="110" y="94"/>
                </a:lnTo>
                <a:lnTo>
                  <a:pt x="110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6"/>
                </a:lnTo>
                <a:lnTo>
                  <a:pt x="108" y="96"/>
                </a:lnTo>
                <a:lnTo>
                  <a:pt x="108" y="95"/>
                </a:lnTo>
                <a:lnTo>
                  <a:pt x="107" y="95"/>
                </a:lnTo>
                <a:lnTo>
                  <a:pt x="107" y="95"/>
                </a:lnTo>
                <a:lnTo>
                  <a:pt x="107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6"/>
                </a:lnTo>
                <a:lnTo>
                  <a:pt x="106" y="96"/>
                </a:lnTo>
                <a:lnTo>
                  <a:pt x="105" y="96"/>
                </a:lnTo>
                <a:lnTo>
                  <a:pt x="105" y="95"/>
                </a:lnTo>
                <a:lnTo>
                  <a:pt x="104" y="95"/>
                </a:lnTo>
                <a:lnTo>
                  <a:pt x="104" y="96"/>
                </a:lnTo>
                <a:lnTo>
                  <a:pt x="103" y="96"/>
                </a:lnTo>
                <a:lnTo>
                  <a:pt x="103" y="97"/>
                </a:lnTo>
                <a:lnTo>
                  <a:pt x="103" y="97"/>
                </a:lnTo>
                <a:lnTo>
                  <a:pt x="103" y="98"/>
                </a:lnTo>
                <a:lnTo>
                  <a:pt x="102" y="98"/>
                </a:lnTo>
                <a:lnTo>
                  <a:pt x="101" y="98"/>
                </a:lnTo>
                <a:lnTo>
                  <a:pt x="101" y="99"/>
                </a:lnTo>
                <a:lnTo>
                  <a:pt x="100" y="99"/>
                </a:lnTo>
                <a:lnTo>
                  <a:pt x="99" y="98"/>
                </a:lnTo>
                <a:lnTo>
                  <a:pt x="99" y="98"/>
                </a:lnTo>
                <a:lnTo>
                  <a:pt x="98" y="98"/>
                </a:lnTo>
                <a:lnTo>
                  <a:pt x="98" y="98"/>
                </a:lnTo>
                <a:lnTo>
                  <a:pt x="98" y="98"/>
                </a:lnTo>
                <a:lnTo>
                  <a:pt x="97" y="97"/>
                </a:lnTo>
                <a:lnTo>
                  <a:pt x="97" y="98"/>
                </a:lnTo>
                <a:lnTo>
                  <a:pt x="97" y="98"/>
                </a:lnTo>
                <a:lnTo>
                  <a:pt x="96" y="97"/>
                </a:lnTo>
                <a:lnTo>
                  <a:pt x="95" y="97"/>
                </a:lnTo>
                <a:lnTo>
                  <a:pt x="95" y="97"/>
                </a:lnTo>
                <a:lnTo>
                  <a:pt x="94" y="97"/>
                </a:lnTo>
                <a:lnTo>
                  <a:pt x="94" y="98"/>
                </a:lnTo>
                <a:lnTo>
                  <a:pt x="93" y="98"/>
                </a:lnTo>
                <a:lnTo>
                  <a:pt x="93" y="99"/>
                </a:lnTo>
                <a:lnTo>
                  <a:pt x="94" y="99"/>
                </a:lnTo>
                <a:lnTo>
                  <a:pt x="94" y="99"/>
                </a:lnTo>
                <a:lnTo>
                  <a:pt x="95" y="100"/>
                </a:lnTo>
                <a:lnTo>
                  <a:pt x="95" y="100"/>
                </a:lnTo>
                <a:lnTo>
                  <a:pt x="95" y="100"/>
                </a:lnTo>
                <a:lnTo>
                  <a:pt x="95" y="101"/>
                </a:lnTo>
                <a:lnTo>
                  <a:pt x="95" y="101"/>
                </a:lnTo>
                <a:lnTo>
                  <a:pt x="95" y="102"/>
                </a:lnTo>
                <a:lnTo>
                  <a:pt x="95" y="102"/>
                </a:lnTo>
                <a:lnTo>
                  <a:pt x="95" y="102"/>
                </a:lnTo>
                <a:lnTo>
                  <a:pt x="95" y="102"/>
                </a:lnTo>
                <a:lnTo>
                  <a:pt x="95" y="103"/>
                </a:lnTo>
                <a:lnTo>
                  <a:pt x="95" y="103"/>
                </a:lnTo>
                <a:lnTo>
                  <a:pt x="95" y="104"/>
                </a:lnTo>
                <a:lnTo>
                  <a:pt x="95" y="104"/>
                </a:lnTo>
                <a:lnTo>
                  <a:pt x="95" y="105"/>
                </a:lnTo>
                <a:lnTo>
                  <a:pt x="95" y="105"/>
                </a:lnTo>
                <a:lnTo>
                  <a:pt x="96" y="106"/>
                </a:lnTo>
                <a:lnTo>
                  <a:pt x="95" y="106"/>
                </a:lnTo>
                <a:lnTo>
                  <a:pt x="95" y="107"/>
                </a:lnTo>
                <a:lnTo>
                  <a:pt x="95" y="107"/>
                </a:lnTo>
                <a:lnTo>
                  <a:pt x="94" y="107"/>
                </a:lnTo>
                <a:lnTo>
                  <a:pt x="94" y="107"/>
                </a:lnTo>
                <a:lnTo>
                  <a:pt x="94" y="108"/>
                </a:lnTo>
                <a:lnTo>
                  <a:pt x="94" y="108"/>
                </a:lnTo>
                <a:lnTo>
                  <a:pt x="94" y="108"/>
                </a:lnTo>
                <a:lnTo>
                  <a:pt x="94" y="109"/>
                </a:lnTo>
                <a:lnTo>
                  <a:pt x="94" y="109"/>
                </a:lnTo>
                <a:lnTo>
                  <a:pt x="94" y="110"/>
                </a:lnTo>
                <a:lnTo>
                  <a:pt x="94" y="110"/>
                </a:lnTo>
                <a:lnTo>
                  <a:pt x="94" y="110"/>
                </a:lnTo>
                <a:lnTo>
                  <a:pt x="93" y="111"/>
                </a:lnTo>
                <a:lnTo>
                  <a:pt x="93" y="112"/>
                </a:lnTo>
                <a:lnTo>
                  <a:pt x="93" y="112"/>
                </a:lnTo>
                <a:lnTo>
                  <a:pt x="93" y="113"/>
                </a:lnTo>
                <a:lnTo>
                  <a:pt x="93" y="113"/>
                </a:lnTo>
                <a:lnTo>
                  <a:pt x="93" y="113"/>
                </a:lnTo>
                <a:lnTo>
                  <a:pt x="92" y="113"/>
                </a:lnTo>
                <a:lnTo>
                  <a:pt x="91" y="113"/>
                </a:lnTo>
                <a:lnTo>
                  <a:pt x="91" y="113"/>
                </a:lnTo>
                <a:lnTo>
                  <a:pt x="91" y="113"/>
                </a:lnTo>
                <a:lnTo>
                  <a:pt x="91" y="113"/>
                </a:lnTo>
                <a:lnTo>
                  <a:pt x="90" y="113"/>
                </a:lnTo>
                <a:lnTo>
                  <a:pt x="90" y="112"/>
                </a:lnTo>
                <a:lnTo>
                  <a:pt x="89" y="112"/>
                </a:lnTo>
                <a:lnTo>
                  <a:pt x="89" y="112"/>
                </a:lnTo>
                <a:lnTo>
                  <a:pt x="88" y="111"/>
                </a:lnTo>
                <a:lnTo>
                  <a:pt x="87" y="111"/>
                </a:lnTo>
                <a:lnTo>
                  <a:pt x="87" y="112"/>
                </a:lnTo>
                <a:lnTo>
                  <a:pt x="87" y="112"/>
                </a:lnTo>
                <a:lnTo>
                  <a:pt x="86" y="113"/>
                </a:lnTo>
                <a:lnTo>
                  <a:pt x="86" y="113"/>
                </a:lnTo>
                <a:lnTo>
                  <a:pt x="86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4" y="112"/>
                </a:lnTo>
                <a:lnTo>
                  <a:pt x="83" y="113"/>
                </a:lnTo>
                <a:lnTo>
                  <a:pt x="83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4"/>
                </a:lnTo>
                <a:lnTo>
                  <a:pt x="81" y="114"/>
                </a:lnTo>
                <a:lnTo>
                  <a:pt x="81" y="114"/>
                </a:lnTo>
                <a:lnTo>
                  <a:pt x="80" y="114"/>
                </a:lnTo>
                <a:lnTo>
                  <a:pt x="79" y="113"/>
                </a:lnTo>
                <a:lnTo>
                  <a:pt x="79" y="113"/>
                </a:lnTo>
                <a:lnTo>
                  <a:pt x="78" y="113"/>
                </a:lnTo>
                <a:lnTo>
                  <a:pt x="78" y="113"/>
                </a:lnTo>
                <a:lnTo>
                  <a:pt x="78" y="113"/>
                </a:lnTo>
                <a:lnTo>
                  <a:pt x="78" y="112"/>
                </a:lnTo>
                <a:lnTo>
                  <a:pt x="78" y="112"/>
                </a:lnTo>
                <a:lnTo>
                  <a:pt x="77" y="111"/>
                </a:lnTo>
                <a:lnTo>
                  <a:pt x="77" y="110"/>
                </a:lnTo>
                <a:lnTo>
                  <a:pt x="77" y="109"/>
                </a:lnTo>
                <a:lnTo>
                  <a:pt x="77" y="109"/>
                </a:lnTo>
                <a:lnTo>
                  <a:pt x="77" y="108"/>
                </a:lnTo>
                <a:lnTo>
                  <a:pt x="77" y="108"/>
                </a:lnTo>
                <a:lnTo>
                  <a:pt x="76" y="107"/>
                </a:lnTo>
                <a:lnTo>
                  <a:pt x="76" y="107"/>
                </a:lnTo>
                <a:lnTo>
                  <a:pt x="75" y="107"/>
                </a:lnTo>
                <a:lnTo>
                  <a:pt x="75" y="107"/>
                </a:lnTo>
                <a:lnTo>
                  <a:pt x="74" y="107"/>
                </a:lnTo>
                <a:lnTo>
                  <a:pt x="74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7"/>
                </a:lnTo>
                <a:lnTo>
                  <a:pt x="72" y="107"/>
                </a:lnTo>
                <a:lnTo>
                  <a:pt x="71" y="107"/>
                </a:lnTo>
                <a:lnTo>
                  <a:pt x="71" y="107"/>
                </a:lnTo>
                <a:lnTo>
                  <a:pt x="71" y="108"/>
                </a:lnTo>
                <a:lnTo>
                  <a:pt x="70" y="108"/>
                </a:lnTo>
                <a:lnTo>
                  <a:pt x="70" y="108"/>
                </a:lnTo>
                <a:lnTo>
                  <a:pt x="69" y="109"/>
                </a:lnTo>
                <a:lnTo>
                  <a:pt x="69" y="109"/>
                </a:lnTo>
                <a:lnTo>
                  <a:pt x="68" y="109"/>
                </a:lnTo>
                <a:lnTo>
                  <a:pt x="68" y="108"/>
                </a:lnTo>
                <a:lnTo>
                  <a:pt x="68" y="108"/>
                </a:lnTo>
                <a:lnTo>
                  <a:pt x="67" y="107"/>
                </a:lnTo>
                <a:lnTo>
                  <a:pt x="67" y="107"/>
                </a:lnTo>
                <a:lnTo>
                  <a:pt x="66" y="106"/>
                </a:lnTo>
                <a:lnTo>
                  <a:pt x="66" y="106"/>
                </a:lnTo>
                <a:lnTo>
                  <a:pt x="65" y="106"/>
                </a:lnTo>
                <a:lnTo>
                  <a:pt x="65" y="106"/>
                </a:lnTo>
                <a:lnTo>
                  <a:pt x="64" y="106"/>
                </a:lnTo>
                <a:lnTo>
                  <a:pt x="64" y="106"/>
                </a:lnTo>
                <a:lnTo>
                  <a:pt x="63" y="106"/>
                </a:lnTo>
                <a:lnTo>
                  <a:pt x="63" y="106"/>
                </a:lnTo>
                <a:lnTo>
                  <a:pt x="63" y="107"/>
                </a:lnTo>
                <a:lnTo>
                  <a:pt x="62" y="107"/>
                </a:lnTo>
                <a:lnTo>
                  <a:pt x="62" y="107"/>
                </a:lnTo>
                <a:lnTo>
                  <a:pt x="61" y="106"/>
                </a:lnTo>
                <a:lnTo>
                  <a:pt x="61" y="106"/>
                </a:lnTo>
                <a:lnTo>
                  <a:pt x="61" y="105"/>
                </a:lnTo>
                <a:lnTo>
                  <a:pt x="61" y="105"/>
                </a:lnTo>
                <a:lnTo>
                  <a:pt x="61" y="105"/>
                </a:lnTo>
                <a:lnTo>
                  <a:pt x="61" y="104"/>
                </a:lnTo>
                <a:lnTo>
                  <a:pt x="60" y="104"/>
                </a:lnTo>
                <a:lnTo>
                  <a:pt x="59" y="104"/>
                </a:lnTo>
                <a:lnTo>
                  <a:pt x="59" y="104"/>
                </a:lnTo>
                <a:lnTo>
                  <a:pt x="59" y="104"/>
                </a:lnTo>
                <a:lnTo>
                  <a:pt x="58" y="105"/>
                </a:lnTo>
                <a:lnTo>
                  <a:pt x="58" y="105"/>
                </a:lnTo>
                <a:lnTo>
                  <a:pt x="58" y="106"/>
                </a:lnTo>
                <a:lnTo>
                  <a:pt x="57" y="106"/>
                </a:lnTo>
                <a:lnTo>
                  <a:pt x="57" y="106"/>
                </a:lnTo>
                <a:lnTo>
                  <a:pt x="58" y="107"/>
                </a:lnTo>
                <a:lnTo>
                  <a:pt x="57" y="107"/>
                </a:lnTo>
                <a:lnTo>
                  <a:pt x="57" y="107"/>
                </a:lnTo>
                <a:lnTo>
                  <a:pt x="56" y="107"/>
                </a:lnTo>
                <a:lnTo>
                  <a:pt x="56" y="108"/>
                </a:lnTo>
                <a:lnTo>
                  <a:pt x="56" y="108"/>
                </a:lnTo>
                <a:lnTo>
                  <a:pt x="56" y="109"/>
                </a:lnTo>
                <a:lnTo>
                  <a:pt x="56" y="109"/>
                </a:lnTo>
                <a:lnTo>
                  <a:pt x="55" y="110"/>
                </a:lnTo>
                <a:lnTo>
                  <a:pt x="55" y="110"/>
                </a:lnTo>
                <a:lnTo>
                  <a:pt x="54" y="110"/>
                </a:lnTo>
                <a:lnTo>
                  <a:pt x="54" y="110"/>
                </a:lnTo>
                <a:lnTo>
                  <a:pt x="53" y="110"/>
                </a:lnTo>
                <a:lnTo>
                  <a:pt x="52" y="110"/>
                </a:lnTo>
                <a:lnTo>
                  <a:pt x="52" y="111"/>
                </a:lnTo>
                <a:lnTo>
                  <a:pt x="52" y="111"/>
                </a:lnTo>
                <a:lnTo>
                  <a:pt x="52" y="112"/>
                </a:lnTo>
                <a:lnTo>
                  <a:pt x="52" y="112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4"/>
                </a:lnTo>
                <a:lnTo>
                  <a:pt x="53" y="114"/>
                </a:lnTo>
                <a:lnTo>
                  <a:pt x="53" y="115"/>
                </a:lnTo>
                <a:lnTo>
                  <a:pt x="53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3" y="116"/>
                </a:lnTo>
                <a:lnTo>
                  <a:pt x="53" y="117"/>
                </a:lnTo>
                <a:lnTo>
                  <a:pt x="52" y="117"/>
                </a:lnTo>
                <a:lnTo>
                  <a:pt x="52" y="116"/>
                </a:lnTo>
                <a:lnTo>
                  <a:pt x="51" y="117"/>
                </a:lnTo>
                <a:lnTo>
                  <a:pt x="51" y="116"/>
                </a:lnTo>
                <a:lnTo>
                  <a:pt x="51" y="116"/>
                </a:lnTo>
                <a:lnTo>
                  <a:pt x="50" y="116"/>
                </a:lnTo>
                <a:lnTo>
                  <a:pt x="50" y="116"/>
                </a:lnTo>
                <a:lnTo>
                  <a:pt x="49" y="117"/>
                </a:lnTo>
                <a:lnTo>
                  <a:pt x="49" y="117"/>
                </a:lnTo>
                <a:lnTo>
                  <a:pt x="48" y="117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6" y="118"/>
                </a:lnTo>
                <a:lnTo>
                  <a:pt x="46" y="118"/>
                </a:lnTo>
                <a:lnTo>
                  <a:pt x="45" y="117"/>
                </a:lnTo>
                <a:lnTo>
                  <a:pt x="45" y="117"/>
                </a:lnTo>
                <a:lnTo>
                  <a:pt x="44" y="118"/>
                </a:lnTo>
                <a:lnTo>
                  <a:pt x="43" y="118"/>
                </a:lnTo>
                <a:lnTo>
                  <a:pt x="43" y="118"/>
                </a:lnTo>
                <a:lnTo>
                  <a:pt x="42" y="117"/>
                </a:lnTo>
                <a:lnTo>
                  <a:pt x="42" y="117"/>
                </a:lnTo>
                <a:lnTo>
                  <a:pt x="41" y="117"/>
                </a:lnTo>
                <a:lnTo>
                  <a:pt x="41" y="117"/>
                </a:lnTo>
                <a:lnTo>
                  <a:pt x="41" y="117"/>
                </a:lnTo>
                <a:lnTo>
                  <a:pt x="41" y="118"/>
                </a:lnTo>
                <a:lnTo>
                  <a:pt x="41" y="119"/>
                </a:lnTo>
                <a:lnTo>
                  <a:pt x="41" y="119"/>
                </a:lnTo>
                <a:lnTo>
                  <a:pt x="41" y="120"/>
                </a:lnTo>
                <a:lnTo>
                  <a:pt x="41" y="121"/>
                </a:lnTo>
                <a:lnTo>
                  <a:pt x="41" y="122"/>
                </a:lnTo>
                <a:lnTo>
                  <a:pt x="41" y="122"/>
                </a:lnTo>
                <a:lnTo>
                  <a:pt x="41" y="123"/>
                </a:lnTo>
                <a:lnTo>
                  <a:pt x="41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2" y="125"/>
                </a:lnTo>
                <a:lnTo>
                  <a:pt x="42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6"/>
                </a:lnTo>
                <a:lnTo>
                  <a:pt x="43" y="126"/>
                </a:lnTo>
                <a:lnTo>
                  <a:pt x="44" y="126"/>
                </a:lnTo>
                <a:lnTo>
                  <a:pt x="44" y="126"/>
                </a:lnTo>
                <a:lnTo>
                  <a:pt x="44" y="127"/>
                </a:lnTo>
                <a:lnTo>
                  <a:pt x="45" y="127"/>
                </a:lnTo>
                <a:lnTo>
                  <a:pt x="45" y="126"/>
                </a:lnTo>
                <a:lnTo>
                  <a:pt x="45" y="126"/>
                </a:lnTo>
                <a:lnTo>
                  <a:pt x="46" y="127"/>
                </a:lnTo>
                <a:lnTo>
                  <a:pt x="45" y="127"/>
                </a:lnTo>
                <a:lnTo>
                  <a:pt x="45" y="127"/>
                </a:lnTo>
                <a:lnTo>
                  <a:pt x="45" y="128"/>
                </a:lnTo>
                <a:lnTo>
                  <a:pt x="44" y="128"/>
                </a:lnTo>
                <a:lnTo>
                  <a:pt x="44" y="129"/>
                </a:lnTo>
                <a:lnTo>
                  <a:pt x="44" y="129"/>
                </a:lnTo>
                <a:lnTo>
                  <a:pt x="44" y="129"/>
                </a:lnTo>
                <a:lnTo>
                  <a:pt x="44" y="130"/>
                </a:lnTo>
                <a:lnTo>
                  <a:pt x="44" y="131"/>
                </a:lnTo>
                <a:lnTo>
                  <a:pt x="44" y="132"/>
                </a:lnTo>
                <a:lnTo>
                  <a:pt x="44" y="133"/>
                </a:lnTo>
                <a:lnTo>
                  <a:pt x="44" y="134"/>
                </a:lnTo>
                <a:lnTo>
                  <a:pt x="43" y="134"/>
                </a:lnTo>
                <a:lnTo>
                  <a:pt x="43" y="135"/>
                </a:lnTo>
                <a:lnTo>
                  <a:pt x="42" y="135"/>
                </a:lnTo>
                <a:lnTo>
                  <a:pt x="41" y="135"/>
                </a:lnTo>
                <a:lnTo>
                  <a:pt x="42" y="136"/>
                </a:lnTo>
                <a:lnTo>
                  <a:pt x="42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7"/>
                </a:lnTo>
                <a:lnTo>
                  <a:pt x="41" y="137"/>
                </a:lnTo>
                <a:lnTo>
                  <a:pt x="41" y="138"/>
                </a:lnTo>
                <a:lnTo>
                  <a:pt x="41" y="137"/>
                </a:lnTo>
                <a:lnTo>
                  <a:pt x="41" y="137"/>
                </a:lnTo>
                <a:lnTo>
                  <a:pt x="41" y="137"/>
                </a:lnTo>
                <a:lnTo>
                  <a:pt x="41" y="136"/>
                </a:lnTo>
                <a:lnTo>
                  <a:pt x="40" y="136"/>
                </a:lnTo>
                <a:lnTo>
                  <a:pt x="40" y="137"/>
                </a:lnTo>
                <a:lnTo>
                  <a:pt x="40" y="137"/>
                </a:lnTo>
                <a:lnTo>
                  <a:pt x="40" y="137"/>
                </a:lnTo>
                <a:lnTo>
                  <a:pt x="40" y="138"/>
                </a:lnTo>
                <a:lnTo>
                  <a:pt x="40" y="138"/>
                </a:lnTo>
                <a:lnTo>
                  <a:pt x="40" y="139"/>
                </a:lnTo>
                <a:lnTo>
                  <a:pt x="39" y="139"/>
                </a:lnTo>
                <a:lnTo>
                  <a:pt x="39" y="138"/>
                </a:lnTo>
                <a:lnTo>
                  <a:pt x="39" y="138"/>
                </a:lnTo>
                <a:lnTo>
                  <a:pt x="39" y="137"/>
                </a:lnTo>
                <a:lnTo>
                  <a:pt x="38" y="137"/>
                </a:lnTo>
                <a:lnTo>
                  <a:pt x="38" y="138"/>
                </a:lnTo>
                <a:lnTo>
                  <a:pt x="37" y="138"/>
                </a:lnTo>
                <a:lnTo>
                  <a:pt x="38" y="137"/>
                </a:lnTo>
                <a:lnTo>
                  <a:pt x="38" y="137"/>
                </a:lnTo>
                <a:lnTo>
                  <a:pt x="37" y="136"/>
                </a:lnTo>
                <a:lnTo>
                  <a:pt x="37" y="136"/>
                </a:lnTo>
                <a:lnTo>
                  <a:pt x="37" y="136"/>
                </a:lnTo>
                <a:lnTo>
                  <a:pt x="37" y="136"/>
                </a:lnTo>
                <a:lnTo>
                  <a:pt x="36" y="136"/>
                </a:lnTo>
                <a:lnTo>
                  <a:pt x="36" y="136"/>
                </a:lnTo>
                <a:lnTo>
                  <a:pt x="35" y="136"/>
                </a:lnTo>
                <a:lnTo>
                  <a:pt x="35" y="136"/>
                </a:lnTo>
                <a:lnTo>
                  <a:pt x="35" y="136"/>
                </a:lnTo>
                <a:lnTo>
                  <a:pt x="34" y="136"/>
                </a:lnTo>
                <a:lnTo>
                  <a:pt x="34" y="136"/>
                </a:lnTo>
                <a:lnTo>
                  <a:pt x="33" y="136"/>
                </a:lnTo>
                <a:lnTo>
                  <a:pt x="33" y="136"/>
                </a:lnTo>
                <a:lnTo>
                  <a:pt x="33" y="137"/>
                </a:lnTo>
                <a:lnTo>
                  <a:pt x="33" y="137"/>
                </a:lnTo>
                <a:lnTo>
                  <a:pt x="32" y="138"/>
                </a:lnTo>
                <a:lnTo>
                  <a:pt x="32" y="138"/>
                </a:lnTo>
                <a:lnTo>
                  <a:pt x="32" y="138"/>
                </a:lnTo>
                <a:lnTo>
                  <a:pt x="32" y="137"/>
                </a:lnTo>
                <a:lnTo>
                  <a:pt x="31" y="137"/>
                </a:lnTo>
                <a:lnTo>
                  <a:pt x="31" y="137"/>
                </a:lnTo>
                <a:lnTo>
                  <a:pt x="31" y="137"/>
                </a:lnTo>
                <a:lnTo>
                  <a:pt x="30" y="137"/>
                </a:lnTo>
                <a:lnTo>
                  <a:pt x="30" y="136"/>
                </a:lnTo>
                <a:lnTo>
                  <a:pt x="30" y="136"/>
                </a:lnTo>
                <a:lnTo>
                  <a:pt x="29" y="136"/>
                </a:lnTo>
                <a:lnTo>
                  <a:pt x="29" y="136"/>
                </a:lnTo>
                <a:lnTo>
                  <a:pt x="28" y="136"/>
                </a:lnTo>
                <a:lnTo>
                  <a:pt x="28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6" y="136"/>
                </a:lnTo>
                <a:lnTo>
                  <a:pt x="26" y="136"/>
                </a:lnTo>
                <a:lnTo>
                  <a:pt x="25" y="136"/>
                </a:lnTo>
                <a:lnTo>
                  <a:pt x="25" y="136"/>
                </a:lnTo>
                <a:lnTo>
                  <a:pt x="25" y="136"/>
                </a:lnTo>
                <a:lnTo>
                  <a:pt x="24" y="136"/>
                </a:lnTo>
                <a:lnTo>
                  <a:pt x="24" y="136"/>
                </a:lnTo>
                <a:lnTo>
                  <a:pt x="24" y="136"/>
                </a:lnTo>
                <a:lnTo>
                  <a:pt x="23" y="136"/>
                </a:lnTo>
                <a:lnTo>
                  <a:pt x="23" y="136"/>
                </a:lnTo>
                <a:lnTo>
                  <a:pt x="23" y="136"/>
                </a:lnTo>
                <a:lnTo>
                  <a:pt x="22" y="135"/>
                </a:lnTo>
                <a:lnTo>
                  <a:pt x="22" y="135"/>
                </a:lnTo>
                <a:lnTo>
                  <a:pt x="21" y="135"/>
                </a:lnTo>
                <a:lnTo>
                  <a:pt x="21" y="135"/>
                </a:lnTo>
                <a:lnTo>
                  <a:pt x="20" y="136"/>
                </a:lnTo>
                <a:lnTo>
                  <a:pt x="19" y="136"/>
                </a:lnTo>
                <a:lnTo>
                  <a:pt x="19" y="136"/>
                </a:lnTo>
                <a:lnTo>
                  <a:pt x="19" y="136"/>
                </a:lnTo>
                <a:lnTo>
                  <a:pt x="19" y="137"/>
                </a:lnTo>
                <a:lnTo>
                  <a:pt x="19" y="138"/>
                </a:lnTo>
                <a:lnTo>
                  <a:pt x="18" y="139"/>
                </a:lnTo>
                <a:lnTo>
                  <a:pt x="18" y="140"/>
                </a:lnTo>
                <a:lnTo>
                  <a:pt x="19" y="141"/>
                </a:lnTo>
                <a:lnTo>
                  <a:pt x="19" y="141"/>
                </a:lnTo>
                <a:lnTo>
                  <a:pt x="18" y="141"/>
                </a:lnTo>
                <a:lnTo>
                  <a:pt x="18" y="142"/>
                </a:lnTo>
                <a:lnTo>
                  <a:pt x="18" y="142"/>
                </a:lnTo>
                <a:lnTo>
                  <a:pt x="18" y="143"/>
                </a:lnTo>
                <a:lnTo>
                  <a:pt x="18" y="143"/>
                </a:lnTo>
                <a:lnTo>
                  <a:pt x="18" y="144"/>
                </a:lnTo>
                <a:lnTo>
                  <a:pt x="18" y="144"/>
                </a:lnTo>
                <a:lnTo>
                  <a:pt x="17" y="144"/>
                </a:lnTo>
                <a:lnTo>
                  <a:pt x="17" y="145"/>
                </a:lnTo>
                <a:lnTo>
                  <a:pt x="17" y="145"/>
                </a:lnTo>
                <a:lnTo>
                  <a:pt x="16" y="145"/>
                </a:lnTo>
                <a:lnTo>
                  <a:pt x="16" y="144"/>
                </a:lnTo>
                <a:lnTo>
                  <a:pt x="15" y="144"/>
                </a:lnTo>
                <a:lnTo>
                  <a:pt x="15" y="145"/>
                </a:lnTo>
                <a:lnTo>
                  <a:pt x="14" y="145"/>
                </a:lnTo>
                <a:lnTo>
                  <a:pt x="14" y="146"/>
                </a:lnTo>
                <a:lnTo>
                  <a:pt x="13" y="146"/>
                </a:lnTo>
                <a:lnTo>
                  <a:pt x="13" y="146"/>
                </a:lnTo>
                <a:lnTo>
                  <a:pt x="12" y="146"/>
                </a:lnTo>
                <a:lnTo>
                  <a:pt x="12" y="146"/>
                </a:lnTo>
                <a:lnTo>
                  <a:pt x="11" y="146"/>
                </a:lnTo>
                <a:lnTo>
                  <a:pt x="11" y="146"/>
                </a:lnTo>
                <a:lnTo>
                  <a:pt x="10" y="146"/>
                </a:lnTo>
                <a:lnTo>
                  <a:pt x="10" y="147"/>
                </a:lnTo>
                <a:lnTo>
                  <a:pt x="10" y="147"/>
                </a:lnTo>
                <a:lnTo>
                  <a:pt x="10" y="147"/>
                </a:lnTo>
                <a:lnTo>
                  <a:pt x="10" y="147"/>
                </a:lnTo>
                <a:lnTo>
                  <a:pt x="9" y="147"/>
                </a:lnTo>
                <a:lnTo>
                  <a:pt x="9" y="147"/>
                </a:lnTo>
                <a:lnTo>
                  <a:pt x="8" y="148"/>
                </a:lnTo>
                <a:lnTo>
                  <a:pt x="7" y="148"/>
                </a:lnTo>
                <a:lnTo>
                  <a:pt x="8" y="147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6" y="147"/>
                </a:lnTo>
                <a:lnTo>
                  <a:pt x="5" y="147"/>
                </a:lnTo>
                <a:lnTo>
                  <a:pt x="5" y="147"/>
                </a:lnTo>
                <a:lnTo>
                  <a:pt x="4" y="146"/>
                </a:lnTo>
                <a:lnTo>
                  <a:pt x="5" y="146"/>
                </a:lnTo>
                <a:lnTo>
                  <a:pt x="4" y="146"/>
                </a:lnTo>
                <a:lnTo>
                  <a:pt x="4" y="145"/>
                </a:lnTo>
                <a:lnTo>
                  <a:pt x="3" y="145"/>
                </a:lnTo>
                <a:lnTo>
                  <a:pt x="3" y="144"/>
                </a:lnTo>
                <a:lnTo>
                  <a:pt x="3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2"/>
                </a:lnTo>
                <a:lnTo>
                  <a:pt x="2" y="142"/>
                </a:lnTo>
                <a:lnTo>
                  <a:pt x="1" y="142"/>
                </a:lnTo>
                <a:lnTo>
                  <a:pt x="0" y="142"/>
                </a:lnTo>
                <a:lnTo>
                  <a:pt x="0" y="142"/>
                </a:lnTo>
                <a:lnTo>
                  <a:pt x="0" y="142"/>
                </a:lnTo>
                <a:lnTo>
                  <a:pt x="0" y="176"/>
                </a:lnTo>
                <a:lnTo>
                  <a:pt x="0" y="190"/>
                </a:lnTo>
                <a:lnTo>
                  <a:pt x="0" y="208"/>
                </a:lnTo>
                <a:lnTo>
                  <a:pt x="0" y="242"/>
                </a:lnTo>
                <a:lnTo>
                  <a:pt x="0" y="270"/>
                </a:lnTo>
                <a:lnTo>
                  <a:pt x="0" y="271"/>
                </a:lnTo>
                <a:lnTo>
                  <a:pt x="0" y="272"/>
                </a:lnTo>
                <a:lnTo>
                  <a:pt x="0" y="273"/>
                </a:lnTo>
                <a:lnTo>
                  <a:pt x="1" y="273"/>
                </a:lnTo>
                <a:lnTo>
                  <a:pt x="1" y="274"/>
                </a:lnTo>
                <a:lnTo>
                  <a:pt x="1" y="275"/>
                </a:lnTo>
                <a:lnTo>
                  <a:pt x="1" y="276"/>
                </a:lnTo>
                <a:lnTo>
                  <a:pt x="2" y="276"/>
                </a:lnTo>
                <a:lnTo>
                  <a:pt x="3" y="276"/>
                </a:lnTo>
                <a:lnTo>
                  <a:pt x="3" y="277"/>
                </a:lnTo>
                <a:lnTo>
                  <a:pt x="3" y="278"/>
                </a:lnTo>
                <a:lnTo>
                  <a:pt x="4" y="279"/>
                </a:lnTo>
                <a:lnTo>
                  <a:pt x="4" y="279"/>
                </a:lnTo>
                <a:lnTo>
                  <a:pt x="3" y="280"/>
                </a:ln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4" y="285"/>
                </a:lnTo>
                <a:lnTo>
                  <a:pt x="3" y="285"/>
                </a:lnTo>
                <a:lnTo>
                  <a:pt x="4" y="286"/>
                </a:lnTo>
                <a:lnTo>
                  <a:pt x="3" y="287"/>
                </a:lnTo>
                <a:lnTo>
                  <a:pt x="3" y="288"/>
                </a:lnTo>
                <a:lnTo>
                  <a:pt x="2" y="288"/>
                </a:lnTo>
                <a:lnTo>
                  <a:pt x="2" y="289"/>
                </a:lnTo>
                <a:lnTo>
                  <a:pt x="2" y="290"/>
                </a:lnTo>
                <a:lnTo>
                  <a:pt x="2" y="291"/>
                </a:lnTo>
                <a:lnTo>
                  <a:pt x="2" y="292"/>
                </a:lnTo>
                <a:lnTo>
                  <a:pt x="2" y="293"/>
                </a:lnTo>
                <a:lnTo>
                  <a:pt x="2" y="294"/>
                </a:lnTo>
                <a:lnTo>
                  <a:pt x="2" y="296"/>
                </a:lnTo>
                <a:lnTo>
                  <a:pt x="3" y="296"/>
                </a:lnTo>
                <a:lnTo>
                  <a:pt x="3" y="297"/>
                </a:lnTo>
                <a:lnTo>
                  <a:pt x="3" y="298"/>
                </a:lnTo>
                <a:lnTo>
                  <a:pt x="3" y="299"/>
                </a:lnTo>
                <a:lnTo>
                  <a:pt x="2" y="300"/>
                </a:lnTo>
                <a:lnTo>
                  <a:pt x="2" y="301"/>
                </a:lnTo>
                <a:lnTo>
                  <a:pt x="2" y="302"/>
                </a:lnTo>
                <a:lnTo>
                  <a:pt x="2" y="303"/>
                </a:lnTo>
                <a:lnTo>
                  <a:pt x="3" y="304"/>
                </a:lnTo>
                <a:lnTo>
                  <a:pt x="2" y="305"/>
                </a:lnTo>
                <a:lnTo>
                  <a:pt x="3" y="306"/>
                </a:lnTo>
                <a:lnTo>
                  <a:pt x="3" y="306"/>
                </a:lnTo>
                <a:lnTo>
                  <a:pt x="5" y="307"/>
                </a:lnTo>
                <a:lnTo>
                  <a:pt x="7" y="308"/>
                </a:lnTo>
                <a:lnTo>
                  <a:pt x="8" y="308"/>
                </a:lnTo>
                <a:lnTo>
                  <a:pt x="8" y="309"/>
                </a:lnTo>
                <a:lnTo>
                  <a:pt x="9" y="309"/>
                </a:lnTo>
                <a:lnTo>
                  <a:pt x="10" y="309"/>
                </a:lnTo>
                <a:lnTo>
                  <a:pt x="10" y="310"/>
                </a:lnTo>
                <a:lnTo>
                  <a:pt x="11" y="309"/>
                </a:lnTo>
                <a:lnTo>
                  <a:pt x="12" y="310"/>
                </a:lnTo>
                <a:lnTo>
                  <a:pt x="13" y="311"/>
                </a:lnTo>
                <a:lnTo>
                  <a:pt x="13" y="311"/>
                </a:lnTo>
                <a:lnTo>
                  <a:pt x="14" y="312"/>
                </a:lnTo>
                <a:lnTo>
                  <a:pt x="14" y="312"/>
                </a:lnTo>
                <a:lnTo>
                  <a:pt x="15" y="313"/>
                </a:lnTo>
                <a:lnTo>
                  <a:pt x="16" y="313"/>
                </a:lnTo>
                <a:lnTo>
                  <a:pt x="17" y="315"/>
                </a:lnTo>
                <a:lnTo>
                  <a:pt x="18" y="315"/>
                </a:lnTo>
                <a:lnTo>
                  <a:pt x="18" y="316"/>
                </a:lnTo>
                <a:lnTo>
                  <a:pt x="18" y="316"/>
                </a:lnTo>
                <a:lnTo>
                  <a:pt x="17" y="317"/>
                </a:lnTo>
                <a:lnTo>
                  <a:pt x="18" y="318"/>
                </a:lnTo>
                <a:lnTo>
                  <a:pt x="17" y="319"/>
                </a:lnTo>
                <a:lnTo>
                  <a:pt x="18" y="320"/>
                </a:lnTo>
                <a:lnTo>
                  <a:pt x="18" y="321"/>
                </a:lnTo>
                <a:lnTo>
                  <a:pt x="18" y="322"/>
                </a:lnTo>
                <a:lnTo>
                  <a:pt x="19" y="322"/>
                </a:lnTo>
                <a:lnTo>
                  <a:pt x="19" y="324"/>
                </a:lnTo>
                <a:lnTo>
                  <a:pt x="19" y="326"/>
                </a:lnTo>
                <a:lnTo>
                  <a:pt x="19" y="326"/>
                </a:lnTo>
                <a:lnTo>
                  <a:pt x="19" y="327"/>
                </a:lnTo>
                <a:lnTo>
                  <a:pt x="18" y="328"/>
                </a:lnTo>
                <a:lnTo>
                  <a:pt x="18" y="328"/>
                </a:lnTo>
                <a:lnTo>
                  <a:pt x="18" y="329"/>
                </a:lnTo>
                <a:lnTo>
                  <a:pt x="17" y="330"/>
                </a:lnTo>
                <a:lnTo>
                  <a:pt x="18" y="330"/>
                </a:lnTo>
                <a:lnTo>
                  <a:pt x="18" y="331"/>
                </a:lnTo>
                <a:lnTo>
                  <a:pt x="18" y="332"/>
                </a:lnTo>
                <a:lnTo>
                  <a:pt x="18" y="333"/>
                </a:lnTo>
                <a:lnTo>
                  <a:pt x="17" y="333"/>
                </a:lnTo>
                <a:lnTo>
                  <a:pt x="17" y="335"/>
                </a:lnTo>
                <a:lnTo>
                  <a:pt x="18" y="336"/>
                </a:lnTo>
                <a:lnTo>
                  <a:pt x="19" y="337"/>
                </a:lnTo>
                <a:lnTo>
                  <a:pt x="20" y="337"/>
                </a:lnTo>
                <a:lnTo>
                  <a:pt x="20" y="338"/>
                </a:lnTo>
                <a:lnTo>
                  <a:pt x="20" y="339"/>
                </a:lnTo>
                <a:lnTo>
                  <a:pt x="20" y="339"/>
                </a:lnTo>
                <a:lnTo>
                  <a:pt x="20" y="340"/>
                </a:lnTo>
                <a:lnTo>
                  <a:pt x="21" y="341"/>
                </a:lnTo>
                <a:lnTo>
                  <a:pt x="21" y="341"/>
                </a:lnTo>
                <a:lnTo>
                  <a:pt x="22" y="341"/>
                </a:lnTo>
                <a:lnTo>
                  <a:pt x="23" y="342"/>
                </a:lnTo>
                <a:lnTo>
                  <a:pt x="24" y="343"/>
                </a:lnTo>
                <a:lnTo>
                  <a:pt x="24" y="344"/>
                </a:lnTo>
                <a:lnTo>
                  <a:pt x="25" y="344"/>
                </a:lnTo>
                <a:lnTo>
                  <a:pt x="26" y="344"/>
                </a:lnTo>
                <a:lnTo>
                  <a:pt x="27" y="344"/>
                </a:lnTo>
                <a:lnTo>
                  <a:pt x="27" y="344"/>
                </a:lnTo>
                <a:lnTo>
                  <a:pt x="28" y="344"/>
                </a:lnTo>
                <a:lnTo>
                  <a:pt x="29" y="346"/>
                </a:lnTo>
                <a:lnTo>
                  <a:pt x="30" y="347"/>
                </a:lnTo>
                <a:lnTo>
                  <a:pt x="30" y="348"/>
                </a:lnTo>
                <a:lnTo>
                  <a:pt x="30" y="349"/>
                </a:lnTo>
                <a:lnTo>
                  <a:pt x="31" y="349"/>
                </a:lnTo>
                <a:lnTo>
                  <a:pt x="31" y="349"/>
                </a:lnTo>
                <a:lnTo>
                  <a:pt x="32" y="350"/>
                </a:lnTo>
                <a:lnTo>
                  <a:pt x="32" y="350"/>
                </a:lnTo>
                <a:lnTo>
                  <a:pt x="33" y="351"/>
                </a:lnTo>
                <a:lnTo>
                  <a:pt x="34" y="351"/>
                </a:lnTo>
                <a:lnTo>
                  <a:pt x="34" y="352"/>
                </a:lnTo>
                <a:lnTo>
                  <a:pt x="35" y="353"/>
                </a:lnTo>
                <a:lnTo>
                  <a:pt x="35" y="353"/>
                </a:lnTo>
                <a:lnTo>
                  <a:pt x="36" y="353"/>
                </a:lnTo>
                <a:lnTo>
                  <a:pt x="36" y="354"/>
                </a:lnTo>
                <a:lnTo>
                  <a:pt x="37" y="354"/>
                </a:lnTo>
                <a:lnTo>
                  <a:pt x="38" y="355"/>
                </a:lnTo>
                <a:lnTo>
                  <a:pt x="39" y="355"/>
                </a:lnTo>
                <a:lnTo>
                  <a:pt x="39" y="356"/>
                </a:lnTo>
                <a:lnTo>
                  <a:pt x="40" y="357"/>
                </a:lnTo>
                <a:lnTo>
                  <a:pt x="40" y="357"/>
                </a:lnTo>
                <a:lnTo>
                  <a:pt x="41" y="356"/>
                </a:lnTo>
                <a:lnTo>
                  <a:pt x="41" y="357"/>
                </a:lnTo>
                <a:lnTo>
                  <a:pt x="42" y="356"/>
                </a:lnTo>
                <a:lnTo>
                  <a:pt x="42" y="357"/>
                </a:lnTo>
                <a:lnTo>
                  <a:pt x="42" y="359"/>
                </a:lnTo>
                <a:lnTo>
                  <a:pt x="43" y="359"/>
                </a:lnTo>
                <a:lnTo>
                  <a:pt x="44" y="360"/>
                </a:lnTo>
                <a:lnTo>
                  <a:pt x="44" y="360"/>
                </a:lnTo>
                <a:lnTo>
                  <a:pt x="45" y="359"/>
                </a:lnTo>
                <a:lnTo>
                  <a:pt x="45" y="359"/>
                </a:lnTo>
                <a:lnTo>
                  <a:pt x="46" y="360"/>
                </a:lnTo>
                <a:lnTo>
                  <a:pt x="47" y="361"/>
                </a:lnTo>
                <a:lnTo>
                  <a:pt x="48" y="362"/>
                </a:lnTo>
                <a:lnTo>
                  <a:pt x="48" y="363"/>
                </a:lnTo>
                <a:lnTo>
                  <a:pt x="47" y="363"/>
                </a:lnTo>
                <a:lnTo>
                  <a:pt x="46" y="363"/>
                </a:lnTo>
                <a:lnTo>
                  <a:pt x="47" y="364"/>
                </a:lnTo>
                <a:lnTo>
                  <a:pt x="47" y="365"/>
                </a:lnTo>
                <a:lnTo>
                  <a:pt x="46" y="366"/>
                </a:lnTo>
                <a:lnTo>
                  <a:pt x="47" y="367"/>
                </a:lnTo>
                <a:lnTo>
                  <a:pt x="49" y="368"/>
                </a:lnTo>
                <a:lnTo>
                  <a:pt x="49" y="370"/>
                </a:lnTo>
                <a:lnTo>
                  <a:pt x="51" y="370"/>
                </a:lnTo>
                <a:lnTo>
                  <a:pt x="50" y="371"/>
                </a:lnTo>
                <a:lnTo>
                  <a:pt x="51" y="372"/>
                </a:lnTo>
                <a:lnTo>
                  <a:pt x="50" y="373"/>
                </a:lnTo>
                <a:lnTo>
                  <a:pt x="49" y="374"/>
                </a:lnTo>
                <a:lnTo>
                  <a:pt x="50" y="375"/>
                </a:lnTo>
                <a:lnTo>
                  <a:pt x="49" y="376"/>
                </a:lnTo>
                <a:lnTo>
                  <a:pt x="49" y="376"/>
                </a:lnTo>
                <a:lnTo>
                  <a:pt x="50" y="377"/>
                </a:lnTo>
                <a:lnTo>
                  <a:pt x="51" y="378"/>
                </a:lnTo>
                <a:lnTo>
                  <a:pt x="51" y="377"/>
                </a:lnTo>
                <a:lnTo>
                  <a:pt x="52" y="378"/>
                </a:lnTo>
                <a:lnTo>
                  <a:pt x="52" y="377"/>
                </a:lnTo>
                <a:lnTo>
                  <a:pt x="52" y="379"/>
                </a:lnTo>
                <a:lnTo>
                  <a:pt x="55" y="380"/>
                </a:lnTo>
                <a:lnTo>
                  <a:pt x="55" y="381"/>
                </a:lnTo>
                <a:lnTo>
                  <a:pt x="55" y="383"/>
                </a:lnTo>
                <a:lnTo>
                  <a:pt x="55" y="383"/>
                </a:lnTo>
                <a:lnTo>
                  <a:pt x="56" y="384"/>
                </a:lnTo>
                <a:lnTo>
                  <a:pt x="56" y="385"/>
                </a:lnTo>
                <a:lnTo>
                  <a:pt x="57" y="386"/>
                </a:lnTo>
                <a:lnTo>
                  <a:pt x="58" y="385"/>
                </a:lnTo>
                <a:lnTo>
                  <a:pt x="58" y="387"/>
                </a:lnTo>
                <a:lnTo>
                  <a:pt x="60" y="387"/>
                </a:lnTo>
                <a:lnTo>
                  <a:pt x="60" y="387"/>
                </a:lnTo>
                <a:lnTo>
                  <a:pt x="60" y="388"/>
                </a:lnTo>
                <a:lnTo>
                  <a:pt x="61" y="388"/>
                </a:lnTo>
                <a:lnTo>
                  <a:pt x="62" y="388"/>
                </a:lnTo>
                <a:lnTo>
                  <a:pt x="63" y="388"/>
                </a:lnTo>
                <a:lnTo>
                  <a:pt x="65" y="388"/>
                </a:lnTo>
                <a:lnTo>
                  <a:pt x="65" y="387"/>
                </a:lnTo>
                <a:lnTo>
                  <a:pt x="67" y="387"/>
                </a:lnTo>
                <a:lnTo>
                  <a:pt x="68" y="389"/>
                </a:lnTo>
                <a:lnTo>
                  <a:pt x="68" y="390"/>
                </a:lnTo>
                <a:lnTo>
                  <a:pt x="69" y="390"/>
                </a:lnTo>
                <a:lnTo>
                  <a:pt x="71" y="391"/>
                </a:lnTo>
                <a:lnTo>
                  <a:pt x="71" y="391"/>
                </a:lnTo>
                <a:lnTo>
                  <a:pt x="72" y="393"/>
                </a:lnTo>
                <a:lnTo>
                  <a:pt x="73" y="394"/>
                </a:lnTo>
                <a:lnTo>
                  <a:pt x="75" y="395"/>
                </a:lnTo>
                <a:lnTo>
                  <a:pt x="76" y="397"/>
                </a:lnTo>
                <a:lnTo>
                  <a:pt x="77" y="397"/>
                </a:lnTo>
                <a:lnTo>
                  <a:pt x="79" y="395"/>
                </a:lnTo>
                <a:lnTo>
                  <a:pt x="80" y="393"/>
                </a:lnTo>
                <a:lnTo>
                  <a:pt x="81" y="393"/>
                </a:lnTo>
                <a:lnTo>
                  <a:pt x="81" y="391"/>
                </a:lnTo>
                <a:lnTo>
                  <a:pt x="81" y="390"/>
                </a:lnTo>
                <a:lnTo>
                  <a:pt x="81" y="390"/>
                </a:lnTo>
                <a:lnTo>
                  <a:pt x="82" y="390"/>
                </a:lnTo>
                <a:lnTo>
                  <a:pt x="83" y="390"/>
                </a:lnTo>
                <a:lnTo>
                  <a:pt x="85" y="389"/>
                </a:lnTo>
                <a:lnTo>
                  <a:pt x="85" y="387"/>
                </a:lnTo>
                <a:lnTo>
                  <a:pt x="85" y="387"/>
                </a:lnTo>
                <a:lnTo>
                  <a:pt x="86" y="386"/>
                </a:lnTo>
                <a:lnTo>
                  <a:pt x="87" y="385"/>
                </a:lnTo>
                <a:lnTo>
                  <a:pt x="89" y="385"/>
                </a:lnTo>
                <a:lnTo>
                  <a:pt x="90" y="384"/>
                </a:lnTo>
                <a:lnTo>
                  <a:pt x="91" y="385"/>
                </a:lnTo>
                <a:lnTo>
                  <a:pt x="91" y="385"/>
                </a:lnTo>
                <a:lnTo>
                  <a:pt x="92" y="386"/>
                </a:lnTo>
                <a:lnTo>
                  <a:pt x="91" y="387"/>
                </a:lnTo>
                <a:lnTo>
                  <a:pt x="92" y="387"/>
                </a:lnTo>
                <a:lnTo>
                  <a:pt x="92" y="388"/>
                </a:lnTo>
                <a:lnTo>
                  <a:pt x="94" y="389"/>
                </a:lnTo>
                <a:lnTo>
                  <a:pt x="96" y="389"/>
                </a:lnTo>
                <a:lnTo>
                  <a:pt x="96" y="390"/>
                </a:lnTo>
                <a:lnTo>
                  <a:pt x="96" y="392"/>
                </a:lnTo>
                <a:lnTo>
                  <a:pt x="96" y="394"/>
                </a:lnTo>
                <a:lnTo>
                  <a:pt x="97" y="395"/>
                </a:lnTo>
                <a:lnTo>
                  <a:pt x="97" y="396"/>
                </a:lnTo>
                <a:lnTo>
                  <a:pt x="97" y="397"/>
                </a:lnTo>
                <a:lnTo>
                  <a:pt x="96" y="398"/>
                </a:lnTo>
                <a:lnTo>
                  <a:pt x="96" y="399"/>
                </a:lnTo>
                <a:lnTo>
                  <a:pt x="95" y="400"/>
                </a:lnTo>
                <a:lnTo>
                  <a:pt x="95" y="401"/>
                </a:lnTo>
                <a:lnTo>
                  <a:pt x="95" y="403"/>
                </a:lnTo>
                <a:lnTo>
                  <a:pt x="94" y="404"/>
                </a:lnTo>
                <a:lnTo>
                  <a:pt x="94" y="405"/>
                </a:lnTo>
                <a:lnTo>
                  <a:pt x="94" y="406"/>
                </a:lnTo>
                <a:lnTo>
                  <a:pt x="93" y="407"/>
                </a:lnTo>
                <a:lnTo>
                  <a:pt x="93" y="408"/>
                </a:lnTo>
                <a:lnTo>
                  <a:pt x="94" y="409"/>
                </a:lnTo>
                <a:lnTo>
                  <a:pt x="95" y="410"/>
                </a:lnTo>
                <a:lnTo>
                  <a:pt x="96" y="411"/>
                </a:lnTo>
                <a:lnTo>
                  <a:pt x="96" y="411"/>
                </a:lnTo>
                <a:lnTo>
                  <a:pt x="96" y="412"/>
                </a:lnTo>
                <a:lnTo>
                  <a:pt x="98" y="413"/>
                </a:lnTo>
                <a:lnTo>
                  <a:pt x="98" y="415"/>
                </a:lnTo>
                <a:lnTo>
                  <a:pt x="98" y="416"/>
                </a:lnTo>
                <a:lnTo>
                  <a:pt x="99" y="416"/>
                </a:lnTo>
                <a:lnTo>
                  <a:pt x="100" y="415"/>
                </a:lnTo>
                <a:lnTo>
                  <a:pt x="101" y="415"/>
                </a:lnTo>
                <a:lnTo>
                  <a:pt x="101" y="416"/>
                </a:lnTo>
                <a:lnTo>
                  <a:pt x="102" y="416"/>
                </a:lnTo>
                <a:lnTo>
                  <a:pt x="101" y="417"/>
                </a:lnTo>
                <a:lnTo>
                  <a:pt x="102" y="418"/>
                </a:lnTo>
                <a:lnTo>
                  <a:pt x="103" y="418"/>
                </a:lnTo>
                <a:lnTo>
                  <a:pt x="104" y="419"/>
                </a:lnTo>
                <a:lnTo>
                  <a:pt x="106" y="417"/>
                </a:lnTo>
                <a:lnTo>
                  <a:pt x="108" y="418"/>
                </a:lnTo>
                <a:lnTo>
                  <a:pt x="109" y="418"/>
                </a:lnTo>
                <a:lnTo>
                  <a:pt x="110" y="418"/>
                </a:lnTo>
                <a:lnTo>
                  <a:pt x="110" y="419"/>
                </a:lnTo>
                <a:lnTo>
                  <a:pt x="112" y="419"/>
                </a:lnTo>
                <a:lnTo>
                  <a:pt x="112" y="420"/>
                </a:lnTo>
                <a:lnTo>
                  <a:pt x="112" y="421"/>
                </a:lnTo>
                <a:lnTo>
                  <a:pt x="113" y="422"/>
                </a:lnTo>
                <a:lnTo>
                  <a:pt x="114" y="423"/>
                </a:lnTo>
                <a:lnTo>
                  <a:pt x="114" y="424"/>
                </a:lnTo>
                <a:lnTo>
                  <a:pt x="115" y="425"/>
                </a:lnTo>
                <a:lnTo>
                  <a:pt x="116" y="424"/>
                </a:lnTo>
                <a:lnTo>
                  <a:pt x="116" y="426"/>
                </a:lnTo>
                <a:lnTo>
                  <a:pt x="116" y="427"/>
                </a:lnTo>
                <a:lnTo>
                  <a:pt x="117" y="427"/>
                </a:lnTo>
                <a:lnTo>
                  <a:pt x="118" y="426"/>
                </a:lnTo>
                <a:lnTo>
                  <a:pt x="120" y="426"/>
                </a:lnTo>
                <a:lnTo>
                  <a:pt x="120" y="426"/>
                </a:lnTo>
                <a:lnTo>
                  <a:pt x="121" y="427"/>
                </a:lnTo>
                <a:lnTo>
                  <a:pt x="122" y="426"/>
                </a:lnTo>
                <a:lnTo>
                  <a:pt x="123" y="426"/>
                </a:lnTo>
                <a:lnTo>
                  <a:pt x="123" y="427"/>
                </a:lnTo>
                <a:lnTo>
                  <a:pt x="123" y="428"/>
                </a:lnTo>
                <a:lnTo>
                  <a:pt x="123" y="429"/>
                </a:lnTo>
                <a:lnTo>
                  <a:pt x="124" y="430"/>
                </a:lnTo>
                <a:lnTo>
                  <a:pt x="124" y="432"/>
                </a:lnTo>
                <a:lnTo>
                  <a:pt x="123" y="433"/>
                </a:lnTo>
                <a:lnTo>
                  <a:pt x="125" y="433"/>
                </a:lnTo>
                <a:lnTo>
                  <a:pt x="126" y="435"/>
                </a:lnTo>
                <a:lnTo>
                  <a:pt x="127" y="435"/>
                </a:lnTo>
                <a:lnTo>
                  <a:pt x="128" y="434"/>
                </a:lnTo>
                <a:lnTo>
                  <a:pt x="129" y="434"/>
                </a:lnTo>
                <a:lnTo>
                  <a:pt x="130" y="435"/>
                </a:lnTo>
                <a:lnTo>
                  <a:pt x="131" y="435"/>
                </a:lnTo>
                <a:lnTo>
                  <a:pt x="132" y="434"/>
                </a:lnTo>
                <a:lnTo>
                  <a:pt x="132" y="434"/>
                </a:lnTo>
                <a:lnTo>
                  <a:pt x="133" y="434"/>
                </a:lnTo>
                <a:lnTo>
                  <a:pt x="133" y="433"/>
                </a:lnTo>
                <a:lnTo>
                  <a:pt x="134" y="433"/>
                </a:lnTo>
                <a:lnTo>
                  <a:pt x="136" y="434"/>
                </a:lnTo>
                <a:lnTo>
                  <a:pt x="135" y="435"/>
                </a:lnTo>
                <a:lnTo>
                  <a:pt x="135" y="436"/>
                </a:lnTo>
                <a:lnTo>
                  <a:pt x="136" y="436"/>
                </a:lnTo>
                <a:lnTo>
                  <a:pt x="137" y="436"/>
                </a:lnTo>
                <a:lnTo>
                  <a:pt x="139" y="437"/>
                </a:lnTo>
                <a:lnTo>
                  <a:pt x="140" y="437"/>
                </a:lnTo>
                <a:lnTo>
                  <a:pt x="141" y="437"/>
                </a:lnTo>
                <a:lnTo>
                  <a:pt x="142" y="438"/>
                </a:lnTo>
                <a:lnTo>
                  <a:pt x="143" y="439"/>
                </a:lnTo>
                <a:lnTo>
                  <a:pt x="143" y="440"/>
                </a:lnTo>
                <a:lnTo>
                  <a:pt x="142" y="441"/>
                </a:lnTo>
                <a:lnTo>
                  <a:pt x="143" y="441"/>
                </a:lnTo>
                <a:lnTo>
                  <a:pt x="144" y="440"/>
                </a:lnTo>
                <a:lnTo>
                  <a:pt x="145" y="441"/>
                </a:lnTo>
                <a:lnTo>
                  <a:pt x="146" y="442"/>
                </a:lnTo>
                <a:lnTo>
                  <a:pt x="147" y="442"/>
                </a:lnTo>
                <a:lnTo>
                  <a:pt x="147" y="443"/>
                </a:lnTo>
                <a:lnTo>
                  <a:pt x="148" y="444"/>
                </a:lnTo>
                <a:lnTo>
                  <a:pt x="149" y="444"/>
                </a:lnTo>
                <a:lnTo>
                  <a:pt x="150" y="444"/>
                </a:lnTo>
                <a:lnTo>
                  <a:pt x="152" y="443"/>
                </a:lnTo>
                <a:lnTo>
                  <a:pt x="152" y="444"/>
                </a:lnTo>
                <a:lnTo>
                  <a:pt x="152" y="445"/>
                </a:lnTo>
                <a:lnTo>
                  <a:pt x="153" y="445"/>
                </a:lnTo>
                <a:lnTo>
                  <a:pt x="153" y="445"/>
                </a:lnTo>
                <a:lnTo>
                  <a:pt x="155" y="444"/>
                </a:lnTo>
                <a:lnTo>
                  <a:pt x="155" y="444"/>
                </a:lnTo>
                <a:lnTo>
                  <a:pt x="155" y="445"/>
                </a:lnTo>
                <a:lnTo>
                  <a:pt x="156" y="445"/>
                </a:lnTo>
                <a:lnTo>
                  <a:pt x="157" y="446"/>
                </a:lnTo>
                <a:lnTo>
                  <a:pt x="156" y="447"/>
                </a:lnTo>
                <a:lnTo>
                  <a:pt x="155" y="447"/>
                </a:lnTo>
                <a:lnTo>
                  <a:pt x="156" y="448"/>
                </a:lnTo>
                <a:lnTo>
                  <a:pt x="157" y="448"/>
                </a:lnTo>
                <a:lnTo>
                  <a:pt x="158" y="447"/>
                </a:lnTo>
                <a:lnTo>
                  <a:pt x="161" y="450"/>
                </a:lnTo>
                <a:lnTo>
                  <a:pt x="162" y="448"/>
                </a:lnTo>
                <a:lnTo>
                  <a:pt x="161" y="447"/>
                </a:lnTo>
                <a:lnTo>
                  <a:pt x="163" y="448"/>
                </a:lnTo>
                <a:lnTo>
                  <a:pt x="164" y="449"/>
                </a:lnTo>
                <a:lnTo>
                  <a:pt x="166" y="449"/>
                </a:lnTo>
                <a:lnTo>
                  <a:pt x="166" y="448"/>
                </a:lnTo>
                <a:lnTo>
                  <a:pt x="166" y="447"/>
                </a:lnTo>
                <a:lnTo>
                  <a:pt x="167" y="447"/>
                </a:lnTo>
                <a:lnTo>
                  <a:pt x="169" y="447"/>
                </a:lnTo>
                <a:lnTo>
                  <a:pt x="169" y="448"/>
                </a:lnTo>
                <a:lnTo>
                  <a:pt x="170" y="448"/>
                </a:lnTo>
                <a:lnTo>
                  <a:pt x="170" y="447"/>
                </a:lnTo>
                <a:lnTo>
                  <a:pt x="170" y="446"/>
                </a:lnTo>
                <a:lnTo>
                  <a:pt x="171" y="446"/>
                </a:lnTo>
                <a:lnTo>
                  <a:pt x="172" y="447"/>
                </a:lnTo>
                <a:lnTo>
                  <a:pt x="171" y="447"/>
                </a:lnTo>
                <a:lnTo>
                  <a:pt x="172" y="448"/>
                </a:lnTo>
                <a:lnTo>
                  <a:pt x="173" y="449"/>
                </a:lnTo>
                <a:lnTo>
                  <a:pt x="174" y="449"/>
                </a:lnTo>
                <a:lnTo>
                  <a:pt x="175" y="448"/>
                </a:lnTo>
                <a:lnTo>
                  <a:pt x="176" y="447"/>
                </a:lnTo>
                <a:lnTo>
                  <a:pt x="176" y="449"/>
                </a:lnTo>
                <a:lnTo>
                  <a:pt x="177" y="449"/>
                </a:lnTo>
                <a:lnTo>
                  <a:pt x="178" y="448"/>
                </a:lnTo>
                <a:lnTo>
                  <a:pt x="178" y="449"/>
                </a:lnTo>
                <a:lnTo>
                  <a:pt x="179" y="449"/>
                </a:lnTo>
                <a:lnTo>
                  <a:pt x="180" y="448"/>
                </a:lnTo>
                <a:lnTo>
                  <a:pt x="180" y="449"/>
                </a:lnTo>
                <a:lnTo>
                  <a:pt x="180" y="450"/>
                </a:lnTo>
                <a:lnTo>
                  <a:pt x="179" y="451"/>
                </a:lnTo>
                <a:lnTo>
                  <a:pt x="180" y="452"/>
                </a:lnTo>
                <a:lnTo>
                  <a:pt x="180" y="454"/>
                </a:lnTo>
                <a:lnTo>
                  <a:pt x="182" y="453"/>
                </a:lnTo>
                <a:lnTo>
                  <a:pt x="184" y="453"/>
                </a:lnTo>
                <a:lnTo>
                  <a:pt x="185" y="456"/>
                </a:lnTo>
                <a:lnTo>
                  <a:pt x="186" y="455"/>
                </a:lnTo>
                <a:lnTo>
                  <a:pt x="187" y="454"/>
                </a:lnTo>
                <a:lnTo>
                  <a:pt x="189" y="455"/>
                </a:lnTo>
                <a:lnTo>
                  <a:pt x="189" y="456"/>
                </a:lnTo>
                <a:lnTo>
                  <a:pt x="189" y="457"/>
                </a:lnTo>
                <a:lnTo>
                  <a:pt x="190" y="457"/>
                </a:lnTo>
                <a:lnTo>
                  <a:pt x="191" y="457"/>
                </a:lnTo>
                <a:lnTo>
                  <a:pt x="191" y="458"/>
                </a:lnTo>
                <a:lnTo>
                  <a:pt x="190" y="459"/>
                </a:lnTo>
                <a:lnTo>
                  <a:pt x="190" y="460"/>
                </a:lnTo>
                <a:lnTo>
                  <a:pt x="190" y="461"/>
                </a:lnTo>
                <a:lnTo>
                  <a:pt x="190" y="462"/>
                </a:lnTo>
                <a:lnTo>
                  <a:pt x="191" y="463"/>
                </a:lnTo>
                <a:lnTo>
                  <a:pt x="191" y="464"/>
                </a:lnTo>
                <a:lnTo>
                  <a:pt x="192" y="465"/>
                </a:lnTo>
                <a:lnTo>
                  <a:pt x="192" y="466"/>
                </a:lnTo>
                <a:lnTo>
                  <a:pt x="193" y="467"/>
                </a:lnTo>
                <a:lnTo>
                  <a:pt x="193" y="467"/>
                </a:lnTo>
                <a:lnTo>
                  <a:pt x="193" y="468"/>
                </a:lnTo>
                <a:lnTo>
                  <a:pt x="194" y="468"/>
                </a:lnTo>
                <a:lnTo>
                  <a:pt x="196" y="468"/>
                </a:lnTo>
                <a:lnTo>
                  <a:pt x="198" y="468"/>
                </a:lnTo>
                <a:lnTo>
                  <a:pt x="199" y="467"/>
                </a:lnTo>
                <a:lnTo>
                  <a:pt x="199" y="468"/>
                </a:lnTo>
                <a:lnTo>
                  <a:pt x="200" y="469"/>
                </a:lnTo>
                <a:lnTo>
                  <a:pt x="201" y="470"/>
                </a:lnTo>
                <a:lnTo>
                  <a:pt x="201" y="471"/>
                </a:lnTo>
                <a:lnTo>
                  <a:pt x="201" y="472"/>
                </a:lnTo>
                <a:lnTo>
                  <a:pt x="201" y="472"/>
                </a:lnTo>
                <a:lnTo>
                  <a:pt x="201" y="473"/>
                </a:lnTo>
                <a:lnTo>
                  <a:pt x="202" y="473"/>
                </a:lnTo>
                <a:lnTo>
                  <a:pt x="203" y="474"/>
                </a:lnTo>
                <a:lnTo>
                  <a:pt x="204" y="474"/>
                </a:lnTo>
                <a:lnTo>
                  <a:pt x="205" y="474"/>
                </a:lnTo>
                <a:lnTo>
                  <a:pt x="206" y="474"/>
                </a:lnTo>
                <a:lnTo>
                  <a:pt x="208" y="475"/>
                </a:lnTo>
                <a:lnTo>
                  <a:pt x="209" y="476"/>
                </a:lnTo>
                <a:lnTo>
                  <a:pt x="210" y="477"/>
                </a:lnTo>
                <a:lnTo>
                  <a:pt x="211" y="477"/>
                </a:lnTo>
                <a:lnTo>
                  <a:pt x="212" y="478"/>
                </a:lnTo>
                <a:lnTo>
                  <a:pt x="212" y="479"/>
                </a:lnTo>
                <a:lnTo>
                  <a:pt x="213" y="479"/>
                </a:lnTo>
                <a:lnTo>
                  <a:pt x="213" y="479"/>
                </a:lnTo>
                <a:lnTo>
                  <a:pt x="216" y="480"/>
                </a:lnTo>
                <a:lnTo>
                  <a:pt x="218" y="479"/>
                </a:lnTo>
                <a:lnTo>
                  <a:pt x="219" y="479"/>
                </a:lnTo>
                <a:lnTo>
                  <a:pt x="221" y="479"/>
                </a:lnTo>
                <a:lnTo>
                  <a:pt x="222" y="478"/>
                </a:lnTo>
                <a:lnTo>
                  <a:pt x="223" y="478"/>
                </a:lnTo>
                <a:lnTo>
                  <a:pt x="223" y="479"/>
                </a:lnTo>
                <a:lnTo>
                  <a:pt x="224" y="479"/>
                </a:lnTo>
                <a:lnTo>
                  <a:pt x="225" y="480"/>
                </a:lnTo>
                <a:lnTo>
                  <a:pt x="225" y="480"/>
                </a:lnTo>
                <a:lnTo>
                  <a:pt x="226" y="481"/>
                </a:lnTo>
                <a:lnTo>
                  <a:pt x="226" y="483"/>
                </a:lnTo>
                <a:lnTo>
                  <a:pt x="226" y="484"/>
                </a:lnTo>
                <a:lnTo>
                  <a:pt x="226" y="485"/>
                </a:lnTo>
                <a:lnTo>
                  <a:pt x="225" y="486"/>
                </a:lnTo>
                <a:lnTo>
                  <a:pt x="225" y="487"/>
                </a:lnTo>
                <a:lnTo>
                  <a:pt x="224" y="487"/>
                </a:lnTo>
                <a:lnTo>
                  <a:pt x="224" y="488"/>
                </a:lnTo>
                <a:lnTo>
                  <a:pt x="223" y="489"/>
                </a:lnTo>
                <a:lnTo>
                  <a:pt x="223" y="489"/>
                </a:lnTo>
                <a:lnTo>
                  <a:pt x="223" y="490"/>
                </a:lnTo>
                <a:lnTo>
                  <a:pt x="222" y="490"/>
                </a:lnTo>
                <a:lnTo>
                  <a:pt x="222" y="491"/>
                </a:lnTo>
                <a:lnTo>
                  <a:pt x="222" y="492"/>
                </a:lnTo>
                <a:lnTo>
                  <a:pt x="221" y="493"/>
                </a:lnTo>
                <a:lnTo>
                  <a:pt x="222" y="495"/>
                </a:lnTo>
                <a:lnTo>
                  <a:pt x="222" y="496"/>
                </a:lnTo>
                <a:lnTo>
                  <a:pt x="223" y="496"/>
                </a:lnTo>
                <a:lnTo>
                  <a:pt x="224" y="496"/>
                </a:lnTo>
                <a:lnTo>
                  <a:pt x="224" y="496"/>
                </a:lnTo>
                <a:lnTo>
                  <a:pt x="225" y="496"/>
                </a:lnTo>
                <a:lnTo>
                  <a:pt x="226" y="496"/>
                </a:lnTo>
                <a:lnTo>
                  <a:pt x="228" y="497"/>
                </a:lnTo>
                <a:lnTo>
                  <a:pt x="228" y="497"/>
                </a:lnTo>
                <a:lnTo>
                  <a:pt x="228" y="498"/>
                </a:lnTo>
                <a:lnTo>
                  <a:pt x="230" y="499"/>
                </a:lnTo>
                <a:lnTo>
                  <a:pt x="231" y="500"/>
                </a:lnTo>
                <a:lnTo>
                  <a:pt x="232" y="500"/>
                </a:lnTo>
                <a:lnTo>
                  <a:pt x="233" y="499"/>
                </a:lnTo>
                <a:lnTo>
                  <a:pt x="235" y="499"/>
                </a:lnTo>
                <a:lnTo>
                  <a:pt x="236" y="499"/>
                </a:lnTo>
                <a:lnTo>
                  <a:pt x="237" y="499"/>
                </a:lnTo>
                <a:lnTo>
                  <a:pt x="238" y="499"/>
                </a:lnTo>
                <a:lnTo>
                  <a:pt x="238" y="497"/>
                </a:lnTo>
                <a:lnTo>
                  <a:pt x="238" y="497"/>
                </a:lnTo>
                <a:lnTo>
                  <a:pt x="238" y="497"/>
                </a:lnTo>
                <a:lnTo>
                  <a:pt x="239" y="496"/>
                </a:lnTo>
                <a:lnTo>
                  <a:pt x="239" y="496"/>
                </a:lnTo>
                <a:lnTo>
                  <a:pt x="240" y="496"/>
                </a:lnTo>
                <a:lnTo>
                  <a:pt x="240" y="496"/>
                </a:lnTo>
                <a:lnTo>
                  <a:pt x="241" y="496"/>
                </a:lnTo>
                <a:lnTo>
                  <a:pt x="242" y="496"/>
                </a:lnTo>
                <a:lnTo>
                  <a:pt x="243" y="494"/>
                </a:lnTo>
                <a:lnTo>
                  <a:pt x="244" y="494"/>
                </a:lnTo>
                <a:lnTo>
                  <a:pt x="245" y="493"/>
                </a:lnTo>
                <a:lnTo>
                  <a:pt x="246" y="493"/>
                </a:lnTo>
                <a:lnTo>
                  <a:pt x="247" y="492"/>
                </a:lnTo>
                <a:lnTo>
                  <a:pt x="247" y="492"/>
                </a:lnTo>
                <a:lnTo>
                  <a:pt x="248" y="492"/>
                </a:lnTo>
                <a:lnTo>
                  <a:pt x="250" y="494"/>
                </a:lnTo>
                <a:lnTo>
                  <a:pt x="251" y="495"/>
                </a:lnTo>
                <a:lnTo>
                  <a:pt x="252" y="495"/>
                </a:lnTo>
                <a:lnTo>
                  <a:pt x="252" y="495"/>
                </a:lnTo>
                <a:lnTo>
                  <a:pt x="253" y="495"/>
                </a:lnTo>
                <a:lnTo>
                  <a:pt x="253" y="494"/>
                </a:lnTo>
                <a:lnTo>
                  <a:pt x="254" y="493"/>
                </a:lnTo>
                <a:lnTo>
                  <a:pt x="255" y="493"/>
                </a:lnTo>
                <a:lnTo>
                  <a:pt x="256" y="494"/>
                </a:lnTo>
                <a:lnTo>
                  <a:pt x="257" y="495"/>
                </a:lnTo>
                <a:lnTo>
                  <a:pt x="257" y="495"/>
                </a:lnTo>
                <a:lnTo>
                  <a:pt x="257" y="495"/>
                </a:lnTo>
                <a:lnTo>
                  <a:pt x="258" y="496"/>
                </a:lnTo>
                <a:lnTo>
                  <a:pt x="259" y="495"/>
                </a:lnTo>
                <a:lnTo>
                  <a:pt x="260" y="494"/>
                </a:lnTo>
                <a:lnTo>
                  <a:pt x="261" y="493"/>
                </a:lnTo>
                <a:lnTo>
                  <a:pt x="262" y="492"/>
                </a:lnTo>
                <a:lnTo>
                  <a:pt x="262" y="492"/>
                </a:lnTo>
                <a:lnTo>
                  <a:pt x="263" y="492"/>
                </a:lnTo>
                <a:lnTo>
                  <a:pt x="263" y="492"/>
                </a:lnTo>
                <a:lnTo>
                  <a:pt x="265" y="493"/>
                </a:lnTo>
                <a:lnTo>
                  <a:pt x="265" y="493"/>
                </a:lnTo>
                <a:lnTo>
                  <a:pt x="266" y="493"/>
                </a:lnTo>
                <a:lnTo>
                  <a:pt x="267" y="492"/>
                </a:lnTo>
                <a:lnTo>
                  <a:pt x="268" y="492"/>
                </a:lnTo>
                <a:lnTo>
                  <a:pt x="268" y="492"/>
                </a:lnTo>
                <a:lnTo>
                  <a:pt x="269" y="491"/>
                </a:lnTo>
                <a:lnTo>
                  <a:pt x="269" y="490"/>
                </a:lnTo>
                <a:lnTo>
                  <a:pt x="270" y="490"/>
                </a:lnTo>
                <a:lnTo>
                  <a:pt x="270" y="489"/>
                </a:lnTo>
                <a:lnTo>
                  <a:pt x="270" y="488"/>
                </a:lnTo>
                <a:lnTo>
                  <a:pt x="270" y="488"/>
                </a:lnTo>
                <a:lnTo>
                  <a:pt x="272" y="487"/>
                </a:lnTo>
                <a:lnTo>
                  <a:pt x="273" y="487"/>
                </a:lnTo>
                <a:lnTo>
                  <a:pt x="274" y="487"/>
                </a:lnTo>
                <a:lnTo>
                  <a:pt x="275" y="486"/>
                </a:lnTo>
                <a:lnTo>
                  <a:pt x="277" y="484"/>
                </a:lnTo>
                <a:lnTo>
                  <a:pt x="278" y="483"/>
                </a:lnTo>
                <a:lnTo>
                  <a:pt x="278" y="484"/>
                </a:lnTo>
                <a:lnTo>
                  <a:pt x="280" y="484"/>
                </a:lnTo>
                <a:lnTo>
                  <a:pt x="281" y="483"/>
                </a:lnTo>
                <a:lnTo>
                  <a:pt x="281" y="482"/>
                </a:lnTo>
                <a:lnTo>
                  <a:pt x="282" y="482"/>
                </a:lnTo>
                <a:lnTo>
                  <a:pt x="283" y="481"/>
                </a:lnTo>
                <a:lnTo>
                  <a:pt x="284" y="482"/>
                </a:lnTo>
                <a:lnTo>
                  <a:pt x="286" y="481"/>
                </a:lnTo>
                <a:lnTo>
                  <a:pt x="287" y="481"/>
                </a:lnTo>
                <a:lnTo>
                  <a:pt x="289" y="480"/>
                </a:lnTo>
                <a:lnTo>
                  <a:pt x="290" y="480"/>
                </a:lnTo>
                <a:lnTo>
                  <a:pt x="291" y="480"/>
                </a:lnTo>
                <a:lnTo>
                  <a:pt x="291" y="481"/>
                </a:lnTo>
                <a:lnTo>
                  <a:pt x="291" y="482"/>
                </a:lnTo>
                <a:lnTo>
                  <a:pt x="289" y="485"/>
                </a:lnTo>
                <a:lnTo>
                  <a:pt x="288" y="486"/>
                </a:lnTo>
                <a:lnTo>
                  <a:pt x="288" y="486"/>
                </a:lnTo>
                <a:lnTo>
                  <a:pt x="287" y="487"/>
                </a:lnTo>
                <a:lnTo>
                  <a:pt x="286" y="488"/>
                </a:lnTo>
                <a:lnTo>
                  <a:pt x="283" y="492"/>
                </a:lnTo>
                <a:lnTo>
                  <a:pt x="282" y="494"/>
                </a:lnTo>
                <a:lnTo>
                  <a:pt x="282" y="495"/>
                </a:lnTo>
                <a:lnTo>
                  <a:pt x="281" y="495"/>
                </a:lnTo>
                <a:lnTo>
                  <a:pt x="281" y="496"/>
                </a:lnTo>
                <a:lnTo>
                  <a:pt x="280" y="497"/>
                </a:lnTo>
                <a:lnTo>
                  <a:pt x="280" y="497"/>
                </a:lnTo>
                <a:lnTo>
                  <a:pt x="278" y="498"/>
                </a:lnTo>
                <a:lnTo>
                  <a:pt x="276" y="499"/>
                </a:lnTo>
                <a:lnTo>
                  <a:pt x="274" y="501"/>
                </a:lnTo>
                <a:lnTo>
                  <a:pt x="271" y="502"/>
                </a:lnTo>
                <a:lnTo>
                  <a:pt x="270" y="502"/>
                </a:lnTo>
                <a:lnTo>
                  <a:pt x="268" y="503"/>
                </a:lnTo>
                <a:lnTo>
                  <a:pt x="268" y="503"/>
                </a:lnTo>
                <a:lnTo>
                  <a:pt x="267" y="503"/>
                </a:lnTo>
                <a:lnTo>
                  <a:pt x="267" y="504"/>
                </a:lnTo>
                <a:lnTo>
                  <a:pt x="265" y="504"/>
                </a:lnTo>
                <a:lnTo>
                  <a:pt x="263" y="504"/>
                </a:lnTo>
                <a:lnTo>
                  <a:pt x="262" y="505"/>
                </a:lnTo>
                <a:lnTo>
                  <a:pt x="261" y="506"/>
                </a:lnTo>
                <a:lnTo>
                  <a:pt x="261" y="507"/>
                </a:lnTo>
                <a:lnTo>
                  <a:pt x="260" y="507"/>
                </a:lnTo>
                <a:lnTo>
                  <a:pt x="260" y="507"/>
                </a:lnTo>
                <a:lnTo>
                  <a:pt x="260" y="508"/>
                </a:lnTo>
                <a:lnTo>
                  <a:pt x="259" y="509"/>
                </a:lnTo>
                <a:lnTo>
                  <a:pt x="259" y="509"/>
                </a:lnTo>
                <a:lnTo>
                  <a:pt x="258" y="511"/>
                </a:lnTo>
                <a:lnTo>
                  <a:pt x="258" y="511"/>
                </a:lnTo>
                <a:lnTo>
                  <a:pt x="258" y="513"/>
                </a:lnTo>
                <a:lnTo>
                  <a:pt x="258" y="513"/>
                </a:lnTo>
                <a:lnTo>
                  <a:pt x="258" y="514"/>
                </a:lnTo>
                <a:lnTo>
                  <a:pt x="258" y="515"/>
                </a:lnTo>
                <a:lnTo>
                  <a:pt x="257" y="516"/>
                </a:lnTo>
                <a:lnTo>
                  <a:pt x="254" y="519"/>
                </a:lnTo>
                <a:lnTo>
                  <a:pt x="254" y="520"/>
                </a:lnTo>
                <a:lnTo>
                  <a:pt x="253" y="521"/>
                </a:lnTo>
                <a:lnTo>
                  <a:pt x="253" y="522"/>
                </a:lnTo>
                <a:lnTo>
                  <a:pt x="253" y="522"/>
                </a:lnTo>
                <a:lnTo>
                  <a:pt x="253" y="523"/>
                </a:lnTo>
                <a:lnTo>
                  <a:pt x="254" y="523"/>
                </a:lnTo>
                <a:lnTo>
                  <a:pt x="254" y="523"/>
                </a:lnTo>
                <a:lnTo>
                  <a:pt x="254" y="523"/>
                </a:lnTo>
                <a:lnTo>
                  <a:pt x="256" y="523"/>
                </a:lnTo>
                <a:lnTo>
                  <a:pt x="256" y="524"/>
                </a:lnTo>
                <a:lnTo>
                  <a:pt x="257" y="524"/>
                </a:lnTo>
                <a:lnTo>
                  <a:pt x="258" y="524"/>
                </a:lnTo>
                <a:lnTo>
                  <a:pt x="259" y="525"/>
                </a:lnTo>
                <a:lnTo>
                  <a:pt x="259" y="525"/>
                </a:lnTo>
                <a:lnTo>
                  <a:pt x="257" y="529"/>
                </a:lnTo>
                <a:lnTo>
                  <a:pt x="256" y="531"/>
                </a:lnTo>
                <a:lnTo>
                  <a:pt x="253" y="537"/>
                </a:lnTo>
                <a:lnTo>
                  <a:pt x="251" y="543"/>
                </a:lnTo>
                <a:lnTo>
                  <a:pt x="249" y="546"/>
                </a:lnTo>
                <a:lnTo>
                  <a:pt x="246" y="554"/>
                </a:lnTo>
                <a:lnTo>
                  <a:pt x="245" y="555"/>
                </a:lnTo>
                <a:lnTo>
                  <a:pt x="243" y="559"/>
                </a:lnTo>
                <a:lnTo>
                  <a:pt x="242" y="563"/>
                </a:lnTo>
                <a:lnTo>
                  <a:pt x="238" y="570"/>
                </a:lnTo>
                <a:lnTo>
                  <a:pt x="234" y="579"/>
                </a:lnTo>
                <a:lnTo>
                  <a:pt x="226" y="597"/>
                </a:lnTo>
                <a:lnTo>
                  <a:pt x="222" y="605"/>
                </a:lnTo>
                <a:lnTo>
                  <a:pt x="222" y="607"/>
                </a:lnTo>
                <a:lnTo>
                  <a:pt x="219" y="612"/>
                </a:lnTo>
                <a:lnTo>
                  <a:pt x="217" y="616"/>
                </a:lnTo>
                <a:lnTo>
                  <a:pt x="214" y="621"/>
                </a:lnTo>
                <a:lnTo>
                  <a:pt x="209" y="633"/>
                </a:lnTo>
                <a:lnTo>
                  <a:pt x="206" y="639"/>
                </a:lnTo>
                <a:lnTo>
                  <a:pt x="202" y="650"/>
                </a:lnTo>
                <a:lnTo>
                  <a:pt x="197" y="660"/>
                </a:lnTo>
                <a:lnTo>
                  <a:pt x="196" y="663"/>
                </a:lnTo>
                <a:lnTo>
                  <a:pt x="189" y="679"/>
                </a:lnTo>
                <a:lnTo>
                  <a:pt x="185" y="685"/>
                </a:lnTo>
                <a:lnTo>
                  <a:pt x="183" y="689"/>
                </a:lnTo>
                <a:lnTo>
                  <a:pt x="175" y="707"/>
                </a:lnTo>
                <a:lnTo>
                  <a:pt x="175" y="708"/>
                </a:lnTo>
                <a:lnTo>
                  <a:pt x="173" y="711"/>
                </a:lnTo>
                <a:lnTo>
                  <a:pt x="171" y="715"/>
                </a:lnTo>
                <a:lnTo>
                  <a:pt x="171" y="716"/>
                </a:lnTo>
                <a:lnTo>
                  <a:pt x="161" y="738"/>
                </a:lnTo>
                <a:lnTo>
                  <a:pt x="148" y="765"/>
                </a:lnTo>
                <a:lnTo>
                  <a:pt x="143" y="776"/>
                </a:lnTo>
                <a:lnTo>
                  <a:pt x="136" y="789"/>
                </a:lnTo>
                <a:lnTo>
                  <a:pt x="129" y="806"/>
                </a:lnTo>
                <a:lnTo>
                  <a:pt x="127" y="809"/>
                </a:lnTo>
                <a:lnTo>
                  <a:pt x="124" y="816"/>
                </a:lnTo>
                <a:lnTo>
                  <a:pt x="108" y="852"/>
                </a:lnTo>
                <a:lnTo>
                  <a:pt x="106" y="855"/>
                </a:lnTo>
                <a:lnTo>
                  <a:pt x="90" y="891"/>
                </a:lnTo>
                <a:lnTo>
                  <a:pt x="89" y="893"/>
                </a:lnTo>
                <a:lnTo>
                  <a:pt x="67" y="940"/>
                </a:lnTo>
                <a:lnTo>
                  <a:pt x="66" y="942"/>
                </a:lnTo>
                <a:lnTo>
                  <a:pt x="65" y="943"/>
                </a:lnTo>
                <a:lnTo>
                  <a:pt x="65" y="943"/>
                </a:lnTo>
                <a:lnTo>
                  <a:pt x="64" y="944"/>
                </a:lnTo>
                <a:lnTo>
                  <a:pt x="63" y="945"/>
                </a:lnTo>
                <a:lnTo>
                  <a:pt x="62" y="945"/>
                </a:lnTo>
                <a:lnTo>
                  <a:pt x="61" y="945"/>
                </a:lnTo>
                <a:lnTo>
                  <a:pt x="60" y="945"/>
                </a:lnTo>
                <a:lnTo>
                  <a:pt x="60" y="945"/>
                </a:lnTo>
                <a:lnTo>
                  <a:pt x="59" y="946"/>
                </a:lnTo>
                <a:lnTo>
                  <a:pt x="59" y="947"/>
                </a:lnTo>
                <a:lnTo>
                  <a:pt x="59" y="948"/>
                </a:lnTo>
                <a:lnTo>
                  <a:pt x="59" y="948"/>
                </a:lnTo>
                <a:lnTo>
                  <a:pt x="59" y="949"/>
                </a:lnTo>
                <a:lnTo>
                  <a:pt x="58" y="950"/>
                </a:lnTo>
                <a:lnTo>
                  <a:pt x="57" y="951"/>
                </a:lnTo>
                <a:lnTo>
                  <a:pt x="56" y="952"/>
                </a:lnTo>
                <a:lnTo>
                  <a:pt x="54" y="953"/>
                </a:lnTo>
                <a:lnTo>
                  <a:pt x="53" y="953"/>
                </a:lnTo>
                <a:lnTo>
                  <a:pt x="53" y="954"/>
                </a:lnTo>
                <a:lnTo>
                  <a:pt x="52" y="955"/>
                </a:lnTo>
                <a:lnTo>
                  <a:pt x="51" y="956"/>
                </a:lnTo>
                <a:lnTo>
                  <a:pt x="51" y="956"/>
                </a:lnTo>
                <a:lnTo>
                  <a:pt x="50" y="957"/>
                </a:lnTo>
                <a:lnTo>
                  <a:pt x="49" y="958"/>
                </a:lnTo>
                <a:lnTo>
                  <a:pt x="49" y="958"/>
                </a:lnTo>
                <a:lnTo>
                  <a:pt x="48" y="959"/>
                </a:lnTo>
                <a:lnTo>
                  <a:pt x="47" y="961"/>
                </a:lnTo>
                <a:lnTo>
                  <a:pt x="46" y="961"/>
                </a:lnTo>
                <a:lnTo>
                  <a:pt x="45" y="962"/>
                </a:lnTo>
                <a:lnTo>
                  <a:pt x="45" y="963"/>
                </a:lnTo>
                <a:lnTo>
                  <a:pt x="44" y="964"/>
                </a:lnTo>
                <a:lnTo>
                  <a:pt x="44" y="964"/>
                </a:lnTo>
                <a:lnTo>
                  <a:pt x="43" y="966"/>
                </a:lnTo>
                <a:lnTo>
                  <a:pt x="43" y="967"/>
                </a:lnTo>
                <a:lnTo>
                  <a:pt x="43" y="968"/>
                </a:lnTo>
                <a:lnTo>
                  <a:pt x="43" y="969"/>
                </a:lnTo>
                <a:lnTo>
                  <a:pt x="43" y="971"/>
                </a:lnTo>
                <a:lnTo>
                  <a:pt x="43" y="973"/>
                </a:lnTo>
                <a:lnTo>
                  <a:pt x="43" y="973"/>
                </a:lnTo>
                <a:lnTo>
                  <a:pt x="43" y="974"/>
                </a:lnTo>
                <a:lnTo>
                  <a:pt x="43" y="975"/>
                </a:lnTo>
                <a:lnTo>
                  <a:pt x="43" y="975"/>
                </a:lnTo>
                <a:lnTo>
                  <a:pt x="44" y="977"/>
                </a:lnTo>
                <a:lnTo>
                  <a:pt x="44" y="978"/>
                </a:lnTo>
                <a:lnTo>
                  <a:pt x="45" y="979"/>
                </a:lnTo>
                <a:lnTo>
                  <a:pt x="45" y="980"/>
                </a:lnTo>
                <a:lnTo>
                  <a:pt x="46" y="982"/>
                </a:lnTo>
                <a:lnTo>
                  <a:pt x="47" y="984"/>
                </a:lnTo>
                <a:lnTo>
                  <a:pt x="47" y="985"/>
                </a:lnTo>
                <a:lnTo>
                  <a:pt x="48" y="986"/>
                </a:lnTo>
                <a:lnTo>
                  <a:pt x="48" y="988"/>
                </a:lnTo>
                <a:lnTo>
                  <a:pt x="50" y="989"/>
                </a:lnTo>
                <a:lnTo>
                  <a:pt x="50" y="989"/>
                </a:lnTo>
                <a:lnTo>
                  <a:pt x="51" y="990"/>
                </a:lnTo>
                <a:lnTo>
                  <a:pt x="51" y="991"/>
                </a:lnTo>
                <a:lnTo>
                  <a:pt x="52" y="991"/>
                </a:lnTo>
                <a:lnTo>
                  <a:pt x="52" y="992"/>
                </a:lnTo>
                <a:lnTo>
                  <a:pt x="52" y="993"/>
                </a:lnTo>
                <a:lnTo>
                  <a:pt x="53" y="993"/>
                </a:lnTo>
                <a:lnTo>
                  <a:pt x="53" y="994"/>
                </a:lnTo>
                <a:lnTo>
                  <a:pt x="54" y="994"/>
                </a:lnTo>
                <a:lnTo>
                  <a:pt x="55" y="994"/>
                </a:lnTo>
                <a:lnTo>
                  <a:pt x="56" y="994"/>
                </a:lnTo>
                <a:lnTo>
                  <a:pt x="57" y="994"/>
                </a:lnTo>
                <a:lnTo>
                  <a:pt x="58" y="995"/>
                </a:lnTo>
                <a:lnTo>
                  <a:pt x="59" y="996"/>
                </a:lnTo>
                <a:lnTo>
                  <a:pt x="59" y="996"/>
                </a:lnTo>
                <a:lnTo>
                  <a:pt x="60" y="997"/>
                </a:lnTo>
                <a:lnTo>
                  <a:pt x="61" y="999"/>
                </a:lnTo>
                <a:lnTo>
                  <a:pt x="62" y="1001"/>
                </a:lnTo>
                <a:lnTo>
                  <a:pt x="62" y="1001"/>
                </a:lnTo>
                <a:lnTo>
                  <a:pt x="63" y="1004"/>
                </a:lnTo>
                <a:lnTo>
                  <a:pt x="64" y="1004"/>
                </a:lnTo>
                <a:lnTo>
                  <a:pt x="64" y="1005"/>
                </a:lnTo>
                <a:lnTo>
                  <a:pt x="65" y="1005"/>
                </a:lnTo>
                <a:lnTo>
                  <a:pt x="67" y="1006"/>
                </a:lnTo>
                <a:lnTo>
                  <a:pt x="68" y="1006"/>
                </a:lnTo>
                <a:lnTo>
                  <a:pt x="68" y="1007"/>
                </a:lnTo>
                <a:lnTo>
                  <a:pt x="70" y="1008"/>
                </a:lnTo>
                <a:lnTo>
                  <a:pt x="70" y="1010"/>
                </a:lnTo>
                <a:lnTo>
                  <a:pt x="71" y="1010"/>
                </a:lnTo>
                <a:lnTo>
                  <a:pt x="71" y="1011"/>
                </a:lnTo>
                <a:lnTo>
                  <a:pt x="71" y="1011"/>
                </a:lnTo>
                <a:lnTo>
                  <a:pt x="72" y="1012"/>
                </a:lnTo>
                <a:lnTo>
                  <a:pt x="72" y="1013"/>
                </a:lnTo>
                <a:lnTo>
                  <a:pt x="73" y="1014"/>
                </a:lnTo>
                <a:lnTo>
                  <a:pt x="74" y="1015"/>
                </a:lnTo>
                <a:lnTo>
                  <a:pt x="74" y="1016"/>
                </a:lnTo>
                <a:lnTo>
                  <a:pt x="75" y="1016"/>
                </a:lnTo>
                <a:lnTo>
                  <a:pt x="75" y="1017"/>
                </a:lnTo>
                <a:lnTo>
                  <a:pt x="75" y="1017"/>
                </a:lnTo>
                <a:lnTo>
                  <a:pt x="75" y="1018"/>
                </a:lnTo>
                <a:lnTo>
                  <a:pt x="75" y="1020"/>
                </a:lnTo>
                <a:lnTo>
                  <a:pt x="76" y="1021"/>
                </a:lnTo>
                <a:lnTo>
                  <a:pt x="76" y="1022"/>
                </a:lnTo>
                <a:lnTo>
                  <a:pt x="75" y="1023"/>
                </a:lnTo>
                <a:lnTo>
                  <a:pt x="75" y="1025"/>
                </a:lnTo>
                <a:lnTo>
                  <a:pt x="75" y="1026"/>
                </a:lnTo>
                <a:lnTo>
                  <a:pt x="75" y="1027"/>
                </a:lnTo>
                <a:lnTo>
                  <a:pt x="75" y="1028"/>
                </a:lnTo>
                <a:lnTo>
                  <a:pt x="75" y="1028"/>
                </a:lnTo>
                <a:lnTo>
                  <a:pt x="75" y="1029"/>
                </a:lnTo>
                <a:lnTo>
                  <a:pt x="76" y="1030"/>
                </a:lnTo>
                <a:lnTo>
                  <a:pt x="76" y="1031"/>
                </a:lnTo>
                <a:lnTo>
                  <a:pt x="77" y="1031"/>
                </a:lnTo>
                <a:lnTo>
                  <a:pt x="78" y="1033"/>
                </a:lnTo>
                <a:lnTo>
                  <a:pt x="79" y="1034"/>
                </a:lnTo>
                <a:lnTo>
                  <a:pt x="79" y="1033"/>
                </a:lnTo>
                <a:lnTo>
                  <a:pt x="79" y="1033"/>
                </a:lnTo>
                <a:lnTo>
                  <a:pt x="80" y="1033"/>
                </a:lnTo>
                <a:lnTo>
                  <a:pt x="81" y="1034"/>
                </a:lnTo>
                <a:lnTo>
                  <a:pt x="81" y="1034"/>
                </a:lnTo>
                <a:lnTo>
                  <a:pt x="81" y="1034"/>
                </a:lnTo>
                <a:lnTo>
                  <a:pt x="84" y="1036"/>
                </a:lnTo>
                <a:lnTo>
                  <a:pt x="85" y="1037"/>
                </a:lnTo>
                <a:lnTo>
                  <a:pt x="86" y="1038"/>
                </a:lnTo>
                <a:lnTo>
                  <a:pt x="87" y="1038"/>
                </a:lnTo>
                <a:lnTo>
                  <a:pt x="87" y="1039"/>
                </a:lnTo>
                <a:lnTo>
                  <a:pt x="87" y="1039"/>
                </a:lnTo>
                <a:lnTo>
                  <a:pt x="88" y="1041"/>
                </a:lnTo>
                <a:lnTo>
                  <a:pt x="89" y="1043"/>
                </a:lnTo>
                <a:lnTo>
                  <a:pt x="90" y="1044"/>
                </a:lnTo>
                <a:lnTo>
                  <a:pt x="91" y="1046"/>
                </a:lnTo>
                <a:lnTo>
                  <a:pt x="91" y="1046"/>
                </a:lnTo>
                <a:lnTo>
                  <a:pt x="92" y="1047"/>
                </a:lnTo>
                <a:lnTo>
                  <a:pt x="92" y="1048"/>
                </a:lnTo>
                <a:lnTo>
                  <a:pt x="93" y="1048"/>
                </a:lnTo>
                <a:lnTo>
                  <a:pt x="94" y="1048"/>
                </a:lnTo>
                <a:lnTo>
                  <a:pt x="94" y="1049"/>
                </a:lnTo>
                <a:lnTo>
                  <a:pt x="94" y="1050"/>
                </a:lnTo>
                <a:lnTo>
                  <a:pt x="95" y="1050"/>
                </a:lnTo>
                <a:lnTo>
                  <a:pt x="96" y="1052"/>
                </a:lnTo>
                <a:lnTo>
                  <a:pt x="96" y="1052"/>
                </a:lnTo>
                <a:lnTo>
                  <a:pt x="97" y="1053"/>
                </a:lnTo>
                <a:lnTo>
                  <a:pt x="97" y="1055"/>
                </a:lnTo>
                <a:lnTo>
                  <a:pt x="98" y="1058"/>
                </a:lnTo>
                <a:lnTo>
                  <a:pt x="99" y="1059"/>
                </a:lnTo>
                <a:lnTo>
                  <a:pt x="99" y="1060"/>
                </a:lnTo>
                <a:lnTo>
                  <a:pt x="99" y="1061"/>
                </a:lnTo>
                <a:lnTo>
                  <a:pt x="99" y="1061"/>
                </a:lnTo>
                <a:lnTo>
                  <a:pt x="99" y="1064"/>
                </a:lnTo>
                <a:lnTo>
                  <a:pt x="100" y="1065"/>
                </a:lnTo>
                <a:lnTo>
                  <a:pt x="100" y="1065"/>
                </a:lnTo>
                <a:lnTo>
                  <a:pt x="100" y="1065"/>
                </a:lnTo>
                <a:lnTo>
                  <a:pt x="101" y="1065"/>
                </a:lnTo>
                <a:lnTo>
                  <a:pt x="101" y="1065"/>
                </a:lnTo>
                <a:lnTo>
                  <a:pt x="102" y="1065"/>
                </a:lnTo>
                <a:lnTo>
                  <a:pt x="102" y="1066"/>
                </a:lnTo>
                <a:lnTo>
                  <a:pt x="103" y="1067"/>
                </a:lnTo>
                <a:lnTo>
                  <a:pt x="104" y="1067"/>
                </a:lnTo>
                <a:lnTo>
                  <a:pt x="104" y="1068"/>
                </a:lnTo>
                <a:lnTo>
                  <a:pt x="104" y="1069"/>
                </a:lnTo>
                <a:lnTo>
                  <a:pt x="105" y="1070"/>
                </a:lnTo>
                <a:lnTo>
                  <a:pt x="105" y="1071"/>
                </a:lnTo>
                <a:lnTo>
                  <a:pt x="105" y="1073"/>
                </a:lnTo>
                <a:lnTo>
                  <a:pt x="105" y="1075"/>
                </a:lnTo>
                <a:lnTo>
                  <a:pt x="106" y="1076"/>
                </a:lnTo>
                <a:lnTo>
                  <a:pt x="106" y="1077"/>
                </a:lnTo>
                <a:lnTo>
                  <a:pt x="106" y="1078"/>
                </a:lnTo>
                <a:lnTo>
                  <a:pt x="106" y="1079"/>
                </a:lnTo>
                <a:lnTo>
                  <a:pt x="107" y="1080"/>
                </a:lnTo>
                <a:lnTo>
                  <a:pt x="107" y="1081"/>
                </a:lnTo>
                <a:lnTo>
                  <a:pt x="107" y="1082"/>
                </a:lnTo>
                <a:lnTo>
                  <a:pt x="108" y="1082"/>
                </a:lnTo>
                <a:lnTo>
                  <a:pt x="108" y="1083"/>
                </a:lnTo>
                <a:lnTo>
                  <a:pt x="109" y="1084"/>
                </a:lnTo>
                <a:lnTo>
                  <a:pt x="110" y="1087"/>
                </a:lnTo>
                <a:lnTo>
                  <a:pt x="110" y="1088"/>
                </a:lnTo>
                <a:lnTo>
                  <a:pt x="111" y="1090"/>
                </a:lnTo>
                <a:lnTo>
                  <a:pt x="111" y="1091"/>
                </a:lnTo>
                <a:lnTo>
                  <a:pt x="111" y="1092"/>
                </a:lnTo>
                <a:lnTo>
                  <a:pt x="111" y="1094"/>
                </a:lnTo>
                <a:lnTo>
                  <a:pt x="111" y="1095"/>
                </a:lnTo>
                <a:lnTo>
                  <a:pt x="111" y="1096"/>
                </a:lnTo>
                <a:lnTo>
                  <a:pt x="111" y="1097"/>
                </a:lnTo>
                <a:lnTo>
                  <a:pt x="111" y="1098"/>
                </a:lnTo>
                <a:lnTo>
                  <a:pt x="112" y="1099"/>
                </a:lnTo>
                <a:lnTo>
                  <a:pt x="112" y="1100"/>
                </a:lnTo>
                <a:lnTo>
                  <a:pt x="113" y="1100"/>
                </a:lnTo>
                <a:lnTo>
                  <a:pt x="113" y="1101"/>
                </a:lnTo>
                <a:lnTo>
                  <a:pt x="113" y="1101"/>
                </a:lnTo>
                <a:lnTo>
                  <a:pt x="114" y="1102"/>
                </a:lnTo>
                <a:lnTo>
                  <a:pt x="115" y="1104"/>
                </a:lnTo>
                <a:lnTo>
                  <a:pt x="117" y="1107"/>
                </a:lnTo>
                <a:lnTo>
                  <a:pt x="120" y="1109"/>
                </a:lnTo>
                <a:lnTo>
                  <a:pt x="121" y="1110"/>
                </a:lnTo>
                <a:lnTo>
                  <a:pt x="122" y="1111"/>
                </a:lnTo>
                <a:lnTo>
                  <a:pt x="122" y="1111"/>
                </a:lnTo>
                <a:lnTo>
                  <a:pt x="122" y="1112"/>
                </a:lnTo>
                <a:lnTo>
                  <a:pt x="122" y="1112"/>
                </a:lnTo>
                <a:lnTo>
                  <a:pt x="122" y="1113"/>
                </a:lnTo>
                <a:lnTo>
                  <a:pt x="122" y="1115"/>
                </a:lnTo>
                <a:lnTo>
                  <a:pt x="122" y="1116"/>
                </a:lnTo>
                <a:lnTo>
                  <a:pt x="122" y="1117"/>
                </a:lnTo>
                <a:lnTo>
                  <a:pt x="123" y="1118"/>
                </a:lnTo>
                <a:lnTo>
                  <a:pt x="123" y="1118"/>
                </a:lnTo>
                <a:lnTo>
                  <a:pt x="124" y="1119"/>
                </a:lnTo>
                <a:lnTo>
                  <a:pt x="124" y="1119"/>
                </a:lnTo>
                <a:lnTo>
                  <a:pt x="125" y="1119"/>
                </a:lnTo>
                <a:lnTo>
                  <a:pt x="126" y="1119"/>
                </a:lnTo>
                <a:lnTo>
                  <a:pt x="127" y="1119"/>
                </a:lnTo>
                <a:lnTo>
                  <a:pt x="127" y="1119"/>
                </a:lnTo>
                <a:lnTo>
                  <a:pt x="128" y="1119"/>
                </a:lnTo>
                <a:lnTo>
                  <a:pt x="128" y="1119"/>
                </a:lnTo>
                <a:lnTo>
                  <a:pt x="129" y="1120"/>
                </a:lnTo>
                <a:lnTo>
                  <a:pt x="130" y="1121"/>
                </a:lnTo>
                <a:lnTo>
                  <a:pt x="130" y="1122"/>
                </a:lnTo>
                <a:lnTo>
                  <a:pt x="131" y="1123"/>
                </a:lnTo>
                <a:lnTo>
                  <a:pt x="131" y="1123"/>
                </a:lnTo>
                <a:lnTo>
                  <a:pt x="131" y="1124"/>
                </a:lnTo>
                <a:lnTo>
                  <a:pt x="131" y="1125"/>
                </a:lnTo>
                <a:lnTo>
                  <a:pt x="130" y="1126"/>
                </a:lnTo>
                <a:lnTo>
                  <a:pt x="129" y="1128"/>
                </a:lnTo>
                <a:lnTo>
                  <a:pt x="129" y="1129"/>
                </a:lnTo>
                <a:lnTo>
                  <a:pt x="128" y="1129"/>
                </a:lnTo>
                <a:lnTo>
                  <a:pt x="128" y="1130"/>
                </a:lnTo>
                <a:lnTo>
                  <a:pt x="128" y="1131"/>
                </a:lnTo>
                <a:lnTo>
                  <a:pt x="128" y="1131"/>
                </a:lnTo>
                <a:lnTo>
                  <a:pt x="128" y="1132"/>
                </a:lnTo>
                <a:lnTo>
                  <a:pt x="128" y="1132"/>
                </a:lnTo>
                <a:lnTo>
                  <a:pt x="127" y="1133"/>
                </a:lnTo>
                <a:lnTo>
                  <a:pt x="127" y="1133"/>
                </a:lnTo>
                <a:lnTo>
                  <a:pt x="127" y="1134"/>
                </a:lnTo>
                <a:lnTo>
                  <a:pt x="127" y="1134"/>
                </a:lnTo>
                <a:lnTo>
                  <a:pt x="127" y="1135"/>
                </a:lnTo>
                <a:lnTo>
                  <a:pt x="127" y="1136"/>
                </a:lnTo>
                <a:lnTo>
                  <a:pt x="127" y="1137"/>
                </a:lnTo>
                <a:lnTo>
                  <a:pt x="128" y="1138"/>
                </a:lnTo>
                <a:lnTo>
                  <a:pt x="128" y="1139"/>
                </a:lnTo>
                <a:lnTo>
                  <a:pt x="128" y="1139"/>
                </a:lnTo>
                <a:lnTo>
                  <a:pt x="128" y="1140"/>
                </a:lnTo>
                <a:lnTo>
                  <a:pt x="128" y="1140"/>
                </a:lnTo>
                <a:lnTo>
                  <a:pt x="126" y="1142"/>
                </a:lnTo>
                <a:lnTo>
                  <a:pt x="126" y="1143"/>
                </a:lnTo>
                <a:lnTo>
                  <a:pt x="126" y="1144"/>
                </a:lnTo>
                <a:lnTo>
                  <a:pt x="126" y="1146"/>
                </a:lnTo>
                <a:lnTo>
                  <a:pt x="126" y="1146"/>
                </a:lnTo>
                <a:lnTo>
                  <a:pt x="127" y="1147"/>
                </a:lnTo>
                <a:lnTo>
                  <a:pt x="128" y="1148"/>
                </a:lnTo>
                <a:lnTo>
                  <a:pt x="128" y="1148"/>
                </a:lnTo>
                <a:lnTo>
                  <a:pt x="128" y="1149"/>
                </a:lnTo>
                <a:lnTo>
                  <a:pt x="129" y="1149"/>
                </a:lnTo>
                <a:lnTo>
                  <a:pt x="129" y="1149"/>
                </a:lnTo>
                <a:lnTo>
                  <a:pt x="130" y="1150"/>
                </a:lnTo>
                <a:lnTo>
                  <a:pt x="130" y="1150"/>
                </a:lnTo>
                <a:lnTo>
                  <a:pt x="130" y="1151"/>
                </a:lnTo>
                <a:lnTo>
                  <a:pt x="130" y="1151"/>
                </a:lnTo>
                <a:lnTo>
                  <a:pt x="129" y="1151"/>
                </a:lnTo>
                <a:lnTo>
                  <a:pt x="129" y="1152"/>
                </a:lnTo>
                <a:lnTo>
                  <a:pt x="129" y="1153"/>
                </a:lnTo>
                <a:lnTo>
                  <a:pt x="129" y="1153"/>
                </a:lnTo>
                <a:lnTo>
                  <a:pt x="130" y="1154"/>
                </a:lnTo>
                <a:lnTo>
                  <a:pt x="131" y="1154"/>
                </a:lnTo>
                <a:lnTo>
                  <a:pt x="132" y="1154"/>
                </a:lnTo>
                <a:lnTo>
                  <a:pt x="132" y="1155"/>
                </a:lnTo>
                <a:lnTo>
                  <a:pt x="132" y="1155"/>
                </a:lnTo>
                <a:lnTo>
                  <a:pt x="132" y="1156"/>
                </a:lnTo>
                <a:lnTo>
                  <a:pt x="132" y="1156"/>
                </a:lnTo>
                <a:lnTo>
                  <a:pt x="131" y="1157"/>
                </a:lnTo>
                <a:lnTo>
                  <a:pt x="131" y="1158"/>
                </a:lnTo>
                <a:lnTo>
                  <a:pt x="131" y="1158"/>
                </a:lnTo>
                <a:lnTo>
                  <a:pt x="130" y="1159"/>
                </a:lnTo>
                <a:lnTo>
                  <a:pt x="130" y="1159"/>
                </a:lnTo>
                <a:lnTo>
                  <a:pt x="130" y="1160"/>
                </a:lnTo>
                <a:lnTo>
                  <a:pt x="130" y="1160"/>
                </a:lnTo>
                <a:lnTo>
                  <a:pt x="130" y="1161"/>
                </a:lnTo>
                <a:lnTo>
                  <a:pt x="130" y="1161"/>
                </a:lnTo>
                <a:lnTo>
                  <a:pt x="131" y="1161"/>
                </a:lnTo>
                <a:lnTo>
                  <a:pt x="131" y="1162"/>
                </a:lnTo>
                <a:lnTo>
                  <a:pt x="132" y="1162"/>
                </a:lnTo>
                <a:lnTo>
                  <a:pt x="132" y="1162"/>
                </a:lnTo>
                <a:lnTo>
                  <a:pt x="132" y="1162"/>
                </a:lnTo>
                <a:lnTo>
                  <a:pt x="132" y="1163"/>
                </a:lnTo>
                <a:lnTo>
                  <a:pt x="132" y="1164"/>
                </a:lnTo>
                <a:lnTo>
                  <a:pt x="132" y="1165"/>
                </a:lnTo>
                <a:lnTo>
                  <a:pt x="132" y="1165"/>
                </a:lnTo>
                <a:lnTo>
                  <a:pt x="132" y="1167"/>
                </a:lnTo>
                <a:lnTo>
                  <a:pt x="132" y="1168"/>
                </a:lnTo>
                <a:lnTo>
                  <a:pt x="132" y="1168"/>
                </a:lnTo>
                <a:lnTo>
                  <a:pt x="133" y="1169"/>
                </a:lnTo>
                <a:lnTo>
                  <a:pt x="133" y="1169"/>
                </a:lnTo>
                <a:lnTo>
                  <a:pt x="134" y="1169"/>
                </a:lnTo>
                <a:lnTo>
                  <a:pt x="134" y="1170"/>
                </a:lnTo>
                <a:lnTo>
                  <a:pt x="134" y="1170"/>
                </a:lnTo>
                <a:lnTo>
                  <a:pt x="134" y="1171"/>
                </a:lnTo>
                <a:lnTo>
                  <a:pt x="134" y="1171"/>
                </a:lnTo>
                <a:lnTo>
                  <a:pt x="134" y="1172"/>
                </a:lnTo>
                <a:lnTo>
                  <a:pt x="135" y="1172"/>
                </a:lnTo>
                <a:lnTo>
                  <a:pt x="135" y="1173"/>
                </a:lnTo>
                <a:lnTo>
                  <a:pt x="135" y="1173"/>
                </a:lnTo>
                <a:lnTo>
                  <a:pt x="135" y="1174"/>
                </a:lnTo>
                <a:lnTo>
                  <a:pt x="135" y="1175"/>
                </a:lnTo>
                <a:lnTo>
                  <a:pt x="135" y="1176"/>
                </a:lnTo>
                <a:lnTo>
                  <a:pt x="135" y="1177"/>
                </a:lnTo>
                <a:lnTo>
                  <a:pt x="135" y="1178"/>
                </a:lnTo>
                <a:lnTo>
                  <a:pt x="135" y="1178"/>
                </a:lnTo>
                <a:lnTo>
                  <a:pt x="135" y="1179"/>
                </a:lnTo>
                <a:lnTo>
                  <a:pt x="135" y="1179"/>
                </a:lnTo>
                <a:lnTo>
                  <a:pt x="135" y="1179"/>
                </a:lnTo>
                <a:lnTo>
                  <a:pt x="136" y="1179"/>
                </a:lnTo>
                <a:lnTo>
                  <a:pt x="136" y="1180"/>
                </a:lnTo>
                <a:lnTo>
                  <a:pt x="138" y="1180"/>
                </a:lnTo>
                <a:lnTo>
                  <a:pt x="139" y="1180"/>
                </a:lnTo>
                <a:lnTo>
                  <a:pt x="139" y="1180"/>
                </a:lnTo>
                <a:lnTo>
                  <a:pt x="140" y="1180"/>
                </a:lnTo>
                <a:lnTo>
                  <a:pt x="141" y="1179"/>
                </a:lnTo>
                <a:lnTo>
                  <a:pt x="142" y="1179"/>
                </a:lnTo>
                <a:lnTo>
                  <a:pt x="142" y="1179"/>
                </a:lnTo>
                <a:lnTo>
                  <a:pt x="143" y="1179"/>
                </a:lnTo>
                <a:lnTo>
                  <a:pt x="144" y="1179"/>
                </a:lnTo>
                <a:lnTo>
                  <a:pt x="144" y="1180"/>
                </a:lnTo>
                <a:lnTo>
                  <a:pt x="146" y="1180"/>
                </a:lnTo>
                <a:lnTo>
                  <a:pt x="147" y="1181"/>
                </a:lnTo>
                <a:lnTo>
                  <a:pt x="148" y="1182"/>
                </a:lnTo>
                <a:lnTo>
                  <a:pt x="148" y="1182"/>
                </a:lnTo>
                <a:lnTo>
                  <a:pt x="149" y="1183"/>
                </a:lnTo>
                <a:lnTo>
                  <a:pt x="150" y="1183"/>
                </a:lnTo>
                <a:lnTo>
                  <a:pt x="151" y="1183"/>
                </a:lnTo>
                <a:lnTo>
                  <a:pt x="152" y="1182"/>
                </a:lnTo>
                <a:lnTo>
                  <a:pt x="153" y="1182"/>
                </a:lnTo>
                <a:lnTo>
                  <a:pt x="153" y="1183"/>
                </a:lnTo>
                <a:lnTo>
                  <a:pt x="154" y="1183"/>
                </a:lnTo>
                <a:lnTo>
                  <a:pt x="154" y="1184"/>
                </a:lnTo>
                <a:lnTo>
                  <a:pt x="154" y="1184"/>
                </a:lnTo>
                <a:lnTo>
                  <a:pt x="154" y="1186"/>
                </a:lnTo>
                <a:lnTo>
                  <a:pt x="154" y="1187"/>
                </a:lnTo>
                <a:lnTo>
                  <a:pt x="154" y="1187"/>
                </a:lnTo>
                <a:lnTo>
                  <a:pt x="154" y="1188"/>
                </a:lnTo>
                <a:lnTo>
                  <a:pt x="154" y="1189"/>
                </a:lnTo>
                <a:lnTo>
                  <a:pt x="154" y="1189"/>
                </a:lnTo>
                <a:lnTo>
                  <a:pt x="154" y="1189"/>
                </a:lnTo>
                <a:lnTo>
                  <a:pt x="154" y="1190"/>
                </a:lnTo>
                <a:lnTo>
                  <a:pt x="154" y="1190"/>
                </a:lnTo>
                <a:lnTo>
                  <a:pt x="154" y="1190"/>
                </a:lnTo>
                <a:lnTo>
                  <a:pt x="155" y="1190"/>
                </a:lnTo>
                <a:lnTo>
                  <a:pt x="156" y="1191"/>
                </a:lnTo>
                <a:lnTo>
                  <a:pt x="157" y="1192"/>
                </a:lnTo>
                <a:lnTo>
                  <a:pt x="158" y="1192"/>
                </a:lnTo>
                <a:lnTo>
                  <a:pt x="158" y="1193"/>
                </a:lnTo>
                <a:lnTo>
                  <a:pt x="159" y="1193"/>
                </a:lnTo>
                <a:lnTo>
                  <a:pt x="160" y="1193"/>
                </a:lnTo>
                <a:lnTo>
                  <a:pt x="160" y="1192"/>
                </a:lnTo>
                <a:lnTo>
                  <a:pt x="161" y="1192"/>
                </a:lnTo>
                <a:lnTo>
                  <a:pt x="162" y="1193"/>
                </a:lnTo>
                <a:lnTo>
                  <a:pt x="163" y="1193"/>
                </a:lnTo>
                <a:lnTo>
                  <a:pt x="164" y="1193"/>
                </a:lnTo>
                <a:lnTo>
                  <a:pt x="165" y="1193"/>
                </a:lnTo>
                <a:lnTo>
                  <a:pt x="165" y="1194"/>
                </a:lnTo>
                <a:lnTo>
                  <a:pt x="165" y="1194"/>
                </a:lnTo>
                <a:lnTo>
                  <a:pt x="165" y="1195"/>
                </a:lnTo>
                <a:lnTo>
                  <a:pt x="165" y="1195"/>
                </a:lnTo>
                <a:lnTo>
                  <a:pt x="166" y="1196"/>
                </a:lnTo>
                <a:lnTo>
                  <a:pt x="166" y="1196"/>
                </a:lnTo>
                <a:lnTo>
                  <a:pt x="166" y="1196"/>
                </a:lnTo>
                <a:lnTo>
                  <a:pt x="167" y="1196"/>
                </a:lnTo>
                <a:lnTo>
                  <a:pt x="167" y="1196"/>
                </a:lnTo>
                <a:lnTo>
                  <a:pt x="168" y="1196"/>
                </a:lnTo>
                <a:lnTo>
                  <a:pt x="170" y="1195"/>
                </a:lnTo>
                <a:lnTo>
                  <a:pt x="172" y="1195"/>
                </a:lnTo>
                <a:lnTo>
                  <a:pt x="172" y="1195"/>
                </a:lnTo>
                <a:lnTo>
                  <a:pt x="173" y="1195"/>
                </a:lnTo>
                <a:lnTo>
                  <a:pt x="175" y="1196"/>
                </a:lnTo>
                <a:lnTo>
                  <a:pt x="176" y="1197"/>
                </a:lnTo>
                <a:lnTo>
                  <a:pt x="176" y="1197"/>
                </a:lnTo>
                <a:lnTo>
                  <a:pt x="177" y="1198"/>
                </a:lnTo>
                <a:lnTo>
                  <a:pt x="178" y="1198"/>
                </a:lnTo>
                <a:lnTo>
                  <a:pt x="178" y="1199"/>
                </a:lnTo>
                <a:lnTo>
                  <a:pt x="179" y="1200"/>
                </a:lnTo>
                <a:lnTo>
                  <a:pt x="180" y="1201"/>
                </a:lnTo>
                <a:lnTo>
                  <a:pt x="180" y="1201"/>
                </a:lnTo>
                <a:lnTo>
                  <a:pt x="181" y="1202"/>
                </a:lnTo>
                <a:lnTo>
                  <a:pt x="182" y="1203"/>
                </a:lnTo>
                <a:lnTo>
                  <a:pt x="182" y="1204"/>
                </a:lnTo>
                <a:lnTo>
                  <a:pt x="183" y="1204"/>
                </a:lnTo>
                <a:lnTo>
                  <a:pt x="184" y="1205"/>
                </a:lnTo>
                <a:lnTo>
                  <a:pt x="186" y="1206"/>
                </a:lnTo>
                <a:lnTo>
                  <a:pt x="187" y="1206"/>
                </a:lnTo>
                <a:lnTo>
                  <a:pt x="187" y="1207"/>
                </a:lnTo>
                <a:lnTo>
                  <a:pt x="188" y="1207"/>
                </a:lnTo>
                <a:lnTo>
                  <a:pt x="188" y="1207"/>
                </a:lnTo>
                <a:lnTo>
                  <a:pt x="188" y="1208"/>
                </a:lnTo>
                <a:lnTo>
                  <a:pt x="188" y="1209"/>
                </a:lnTo>
                <a:lnTo>
                  <a:pt x="188" y="1209"/>
                </a:lnTo>
                <a:lnTo>
                  <a:pt x="189" y="1209"/>
                </a:lnTo>
                <a:lnTo>
                  <a:pt x="189" y="1210"/>
                </a:lnTo>
                <a:lnTo>
                  <a:pt x="189" y="1210"/>
                </a:lnTo>
                <a:lnTo>
                  <a:pt x="190" y="1211"/>
                </a:lnTo>
                <a:lnTo>
                  <a:pt x="191" y="1211"/>
                </a:lnTo>
                <a:lnTo>
                  <a:pt x="191" y="1211"/>
                </a:lnTo>
                <a:lnTo>
                  <a:pt x="191" y="1212"/>
                </a:lnTo>
                <a:lnTo>
                  <a:pt x="191" y="1213"/>
                </a:lnTo>
                <a:lnTo>
                  <a:pt x="191" y="1213"/>
                </a:lnTo>
                <a:lnTo>
                  <a:pt x="192" y="1214"/>
                </a:lnTo>
                <a:lnTo>
                  <a:pt x="192" y="1214"/>
                </a:lnTo>
                <a:lnTo>
                  <a:pt x="193" y="1215"/>
                </a:lnTo>
                <a:lnTo>
                  <a:pt x="193" y="1216"/>
                </a:lnTo>
                <a:lnTo>
                  <a:pt x="193" y="1217"/>
                </a:lnTo>
                <a:lnTo>
                  <a:pt x="193" y="1217"/>
                </a:lnTo>
                <a:lnTo>
                  <a:pt x="192" y="1218"/>
                </a:lnTo>
                <a:lnTo>
                  <a:pt x="192" y="1218"/>
                </a:lnTo>
                <a:lnTo>
                  <a:pt x="192" y="1219"/>
                </a:lnTo>
                <a:lnTo>
                  <a:pt x="191" y="1219"/>
                </a:lnTo>
                <a:lnTo>
                  <a:pt x="191" y="1219"/>
                </a:lnTo>
                <a:lnTo>
                  <a:pt x="191" y="1220"/>
                </a:lnTo>
                <a:lnTo>
                  <a:pt x="191" y="1220"/>
                </a:lnTo>
                <a:lnTo>
                  <a:pt x="192" y="1221"/>
                </a:lnTo>
                <a:lnTo>
                  <a:pt x="192" y="1221"/>
                </a:lnTo>
                <a:lnTo>
                  <a:pt x="192" y="1222"/>
                </a:lnTo>
                <a:lnTo>
                  <a:pt x="191" y="1222"/>
                </a:lnTo>
                <a:lnTo>
                  <a:pt x="191" y="1223"/>
                </a:lnTo>
                <a:lnTo>
                  <a:pt x="191" y="1224"/>
                </a:lnTo>
                <a:lnTo>
                  <a:pt x="191" y="1224"/>
                </a:lnTo>
                <a:lnTo>
                  <a:pt x="191" y="1224"/>
                </a:lnTo>
                <a:lnTo>
                  <a:pt x="192" y="1225"/>
                </a:lnTo>
                <a:lnTo>
                  <a:pt x="192" y="1225"/>
                </a:lnTo>
                <a:lnTo>
                  <a:pt x="193" y="1225"/>
                </a:lnTo>
                <a:lnTo>
                  <a:pt x="193" y="1226"/>
                </a:lnTo>
                <a:lnTo>
                  <a:pt x="193" y="1226"/>
                </a:lnTo>
                <a:lnTo>
                  <a:pt x="193" y="1227"/>
                </a:lnTo>
                <a:lnTo>
                  <a:pt x="195" y="1228"/>
                </a:lnTo>
                <a:lnTo>
                  <a:pt x="196" y="1228"/>
                </a:lnTo>
                <a:lnTo>
                  <a:pt x="196" y="1228"/>
                </a:lnTo>
                <a:lnTo>
                  <a:pt x="197" y="1229"/>
                </a:lnTo>
                <a:lnTo>
                  <a:pt x="198" y="1229"/>
                </a:lnTo>
                <a:lnTo>
                  <a:pt x="198" y="1229"/>
                </a:lnTo>
                <a:lnTo>
                  <a:pt x="199" y="1229"/>
                </a:lnTo>
                <a:lnTo>
                  <a:pt x="199" y="1229"/>
                </a:lnTo>
                <a:lnTo>
                  <a:pt x="200" y="1229"/>
                </a:lnTo>
                <a:lnTo>
                  <a:pt x="201" y="1228"/>
                </a:lnTo>
                <a:lnTo>
                  <a:pt x="202" y="1228"/>
                </a:lnTo>
                <a:lnTo>
                  <a:pt x="202" y="1228"/>
                </a:lnTo>
                <a:lnTo>
                  <a:pt x="202" y="1228"/>
                </a:lnTo>
                <a:lnTo>
                  <a:pt x="203" y="1229"/>
                </a:lnTo>
                <a:lnTo>
                  <a:pt x="203" y="1229"/>
                </a:lnTo>
                <a:lnTo>
                  <a:pt x="205" y="1229"/>
                </a:lnTo>
                <a:lnTo>
                  <a:pt x="205" y="1229"/>
                </a:lnTo>
                <a:lnTo>
                  <a:pt x="206" y="1229"/>
                </a:lnTo>
                <a:lnTo>
                  <a:pt x="206" y="1229"/>
                </a:lnTo>
                <a:lnTo>
                  <a:pt x="207" y="1229"/>
                </a:lnTo>
                <a:lnTo>
                  <a:pt x="208" y="1229"/>
                </a:lnTo>
                <a:lnTo>
                  <a:pt x="209" y="1230"/>
                </a:lnTo>
                <a:lnTo>
                  <a:pt x="210" y="1230"/>
                </a:lnTo>
                <a:lnTo>
                  <a:pt x="211" y="1230"/>
                </a:lnTo>
                <a:lnTo>
                  <a:pt x="211" y="1229"/>
                </a:lnTo>
                <a:lnTo>
                  <a:pt x="212" y="1229"/>
                </a:lnTo>
                <a:lnTo>
                  <a:pt x="212" y="1229"/>
                </a:lnTo>
                <a:lnTo>
                  <a:pt x="213" y="1229"/>
                </a:lnTo>
                <a:lnTo>
                  <a:pt x="213" y="1229"/>
                </a:lnTo>
                <a:lnTo>
                  <a:pt x="213" y="1230"/>
                </a:lnTo>
                <a:lnTo>
                  <a:pt x="214" y="1230"/>
                </a:lnTo>
                <a:lnTo>
                  <a:pt x="215" y="1230"/>
                </a:lnTo>
                <a:lnTo>
                  <a:pt x="216" y="1230"/>
                </a:lnTo>
                <a:lnTo>
                  <a:pt x="217" y="1231"/>
                </a:lnTo>
                <a:lnTo>
                  <a:pt x="217" y="1233"/>
                </a:lnTo>
                <a:lnTo>
                  <a:pt x="218" y="1233"/>
                </a:lnTo>
                <a:lnTo>
                  <a:pt x="218" y="1234"/>
                </a:lnTo>
                <a:lnTo>
                  <a:pt x="218" y="1234"/>
                </a:lnTo>
                <a:lnTo>
                  <a:pt x="219" y="1235"/>
                </a:lnTo>
                <a:lnTo>
                  <a:pt x="219" y="1236"/>
                </a:lnTo>
                <a:lnTo>
                  <a:pt x="219" y="1236"/>
                </a:lnTo>
                <a:lnTo>
                  <a:pt x="219" y="1237"/>
                </a:lnTo>
                <a:lnTo>
                  <a:pt x="220" y="1238"/>
                </a:lnTo>
                <a:lnTo>
                  <a:pt x="220" y="1238"/>
                </a:lnTo>
                <a:lnTo>
                  <a:pt x="221" y="1239"/>
                </a:lnTo>
                <a:lnTo>
                  <a:pt x="221" y="1240"/>
                </a:lnTo>
                <a:lnTo>
                  <a:pt x="221" y="1240"/>
                </a:lnTo>
                <a:lnTo>
                  <a:pt x="221" y="1242"/>
                </a:lnTo>
                <a:lnTo>
                  <a:pt x="221" y="1242"/>
                </a:lnTo>
                <a:lnTo>
                  <a:pt x="221" y="1243"/>
                </a:lnTo>
                <a:lnTo>
                  <a:pt x="221" y="1244"/>
                </a:lnTo>
                <a:lnTo>
                  <a:pt x="221" y="1244"/>
                </a:lnTo>
                <a:lnTo>
                  <a:pt x="222" y="1245"/>
                </a:lnTo>
                <a:lnTo>
                  <a:pt x="221" y="1245"/>
                </a:lnTo>
                <a:lnTo>
                  <a:pt x="221" y="1245"/>
                </a:lnTo>
                <a:lnTo>
                  <a:pt x="222" y="1246"/>
                </a:lnTo>
                <a:lnTo>
                  <a:pt x="222" y="1247"/>
                </a:lnTo>
                <a:lnTo>
                  <a:pt x="223" y="1247"/>
                </a:lnTo>
                <a:lnTo>
                  <a:pt x="223" y="1247"/>
                </a:lnTo>
                <a:lnTo>
                  <a:pt x="223" y="1247"/>
                </a:lnTo>
                <a:lnTo>
                  <a:pt x="224" y="1247"/>
                </a:lnTo>
                <a:lnTo>
                  <a:pt x="224" y="1246"/>
                </a:lnTo>
                <a:lnTo>
                  <a:pt x="224" y="1246"/>
                </a:lnTo>
                <a:lnTo>
                  <a:pt x="225" y="1245"/>
                </a:lnTo>
                <a:lnTo>
                  <a:pt x="226" y="1245"/>
                </a:lnTo>
                <a:lnTo>
                  <a:pt x="226" y="1245"/>
                </a:lnTo>
                <a:lnTo>
                  <a:pt x="227" y="1245"/>
                </a:lnTo>
                <a:lnTo>
                  <a:pt x="227" y="1244"/>
                </a:lnTo>
                <a:lnTo>
                  <a:pt x="227" y="1244"/>
                </a:lnTo>
                <a:lnTo>
                  <a:pt x="227" y="1244"/>
                </a:lnTo>
                <a:lnTo>
                  <a:pt x="229" y="1244"/>
                </a:lnTo>
                <a:lnTo>
                  <a:pt x="229" y="1244"/>
                </a:lnTo>
                <a:lnTo>
                  <a:pt x="230" y="1244"/>
                </a:lnTo>
                <a:lnTo>
                  <a:pt x="230" y="1244"/>
                </a:lnTo>
                <a:lnTo>
                  <a:pt x="231" y="1243"/>
                </a:lnTo>
                <a:lnTo>
                  <a:pt x="232" y="1243"/>
                </a:lnTo>
                <a:lnTo>
                  <a:pt x="273" y="1246"/>
                </a:lnTo>
                <a:lnTo>
                  <a:pt x="273" y="1247"/>
                </a:lnTo>
                <a:lnTo>
                  <a:pt x="279" y="1247"/>
                </a:lnTo>
                <a:lnTo>
                  <a:pt x="285" y="1248"/>
                </a:lnTo>
                <a:lnTo>
                  <a:pt x="315" y="1250"/>
                </a:lnTo>
                <a:lnTo>
                  <a:pt x="319" y="1250"/>
                </a:lnTo>
                <a:lnTo>
                  <a:pt x="323" y="1251"/>
                </a:lnTo>
                <a:lnTo>
                  <a:pt x="325" y="1251"/>
                </a:lnTo>
                <a:lnTo>
                  <a:pt x="327" y="1251"/>
                </a:lnTo>
                <a:lnTo>
                  <a:pt x="331" y="1251"/>
                </a:lnTo>
                <a:lnTo>
                  <a:pt x="338" y="1252"/>
                </a:lnTo>
                <a:lnTo>
                  <a:pt x="342" y="1252"/>
                </a:lnTo>
                <a:lnTo>
                  <a:pt x="354" y="1253"/>
                </a:lnTo>
                <a:lnTo>
                  <a:pt x="389" y="1256"/>
                </a:lnTo>
                <a:lnTo>
                  <a:pt x="406" y="1257"/>
                </a:lnTo>
                <a:lnTo>
                  <a:pt x="420" y="1259"/>
                </a:lnTo>
                <a:lnTo>
                  <a:pt x="433" y="1259"/>
                </a:lnTo>
                <a:lnTo>
                  <a:pt x="445" y="1260"/>
                </a:lnTo>
                <a:lnTo>
                  <a:pt x="478" y="1263"/>
                </a:lnTo>
                <a:lnTo>
                  <a:pt x="498" y="1264"/>
                </a:lnTo>
                <a:lnTo>
                  <a:pt x="509" y="1265"/>
                </a:lnTo>
                <a:lnTo>
                  <a:pt x="518" y="1266"/>
                </a:lnTo>
                <a:lnTo>
                  <a:pt x="523" y="1267"/>
                </a:lnTo>
                <a:lnTo>
                  <a:pt x="524" y="1267"/>
                </a:lnTo>
                <a:lnTo>
                  <a:pt x="526" y="1267"/>
                </a:lnTo>
                <a:lnTo>
                  <a:pt x="546" y="1268"/>
                </a:lnTo>
                <a:lnTo>
                  <a:pt x="552" y="1268"/>
                </a:lnTo>
                <a:lnTo>
                  <a:pt x="566" y="1269"/>
                </a:lnTo>
                <a:lnTo>
                  <a:pt x="567" y="1269"/>
                </a:lnTo>
                <a:lnTo>
                  <a:pt x="570" y="1269"/>
                </a:lnTo>
                <a:lnTo>
                  <a:pt x="579" y="1270"/>
                </a:lnTo>
                <a:lnTo>
                  <a:pt x="599" y="1272"/>
                </a:lnTo>
                <a:lnTo>
                  <a:pt x="613" y="1273"/>
                </a:lnTo>
                <a:lnTo>
                  <a:pt x="618" y="1273"/>
                </a:lnTo>
                <a:lnTo>
                  <a:pt x="629" y="1274"/>
                </a:lnTo>
                <a:lnTo>
                  <a:pt x="653" y="1276"/>
                </a:lnTo>
                <a:lnTo>
                  <a:pt x="655" y="1276"/>
                </a:lnTo>
                <a:lnTo>
                  <a:pt x="680" y="1278"/>
                </a:lnTo>
                <a:lnTo>
                  <a:pt x="691" y="1279"/>
                </a:lnTo>
                <a:lnTo>
                  <a:pt x="691" y="1279"/>
                </a:lnTo>
                <a:lnTo>
                  <a:pt x="717" y="1280"/>
                </a:lnTo>
                <a:lnTo>
                  <a:pt x="770" y="1284"/>
                </a:lnTo>
                <a:lnTo>
                  <a:pt x="789" y="1285"/>
                </a:lnTo>
                <a:lnTo>
                  <a:pt x="815" y="1287"/>
                </a:lnTo>
                <a:lnTo>
                  <a:pt x="838" y="1288"/>
                </a:lnTo>
                <a:lnTo>
                  <a:pt x="853" y="1289"/>
                </a:lnTo>
                <a:lnTo>
                  <a:pt x="873" y="1291"/>
                </a:lnTo>
                <a:lnTo>
                  <a:pt x="891" y="1291"/>
                </a:lnTo>
                <a:lnTo>
                  <a:pt x="901" y="1292"/>
                </a:lnTo>
                <a:lnTo>
                  <a:pt x="902" y="1291"/>
                </a:lnTo>
                <a:lnTo>
                  <a:pt x="902" y="1291"/>
                </a:lnTo>
                <a:lnTo>
                  <a:pt x="902" y="1290"/>
                </a:lnTo>
                <a:lnTo>
                  <a:pt x="902" y="1289"/>
                </a:lnTo>
                <a:lnTo>
                  <a:pt x="903" y="1289"/>
                </a:lnTo>
                <a:lnTo>
                  <a:pt x="903" y="1289"/>
                </a:lnTo>
                <a:lnTo>
                  <a:pt x="904" y="1287"/>
                </a:lnTo>
                <a:lnTo>
                  <a:pt x="904" y="1284"/>
                </a:lnTo>
                <a:lnTo>
                  <a:pt x="904" y="1284"/>
                </a:lnTo>
                <a:lnTo>
                  <a:pt x="905" y="1283"/>
                </a:lnTo>
                <a:lnTo>
                  <a:pt x="905" y="1283"/>
                </a:lnTo>
                <a:lnTo>
                  <a:pt x="906" y="1282"/>
                </a:lnTo>
                <a:lnTo>
                  <a:pt x="906" y="1281"/>
                </a:lnTo>
                <a:lnTo>
                  <a:pt x="908" y="1280"/>
                </a:lnTo>
                <a:lnTo>
                  <a:pt x="908" y="1279"/>
                </a:lnTo>
                <a:lnTo>
                  <a:pt x="909" y="1279"/>
                </a:lnTo>
                <a:lnTo>
                  <a:pt x="909" y="1278"/>
                </a:lnTo>
                <a:lnTo>
                  <a:pt x="909" y="1278"/>
                </a:lnTo>
                <a:lnTo>
                  <a:pt x="910" y="1278"/>
                </a:lnTo>
                <a:lnTo>
                  <a:pt x="910" y="1277"/>
                </a:lnTo>
                <a:lnTo>
                  <a:pt x="910" y="1276"/>
                </a:lnTo>
                <a:lnTo>
                  <a:pt x="910" y="1276"/>
                </a:lnTo>
                <a:lnTo>
                  <a:pt x="910" y="1275"/>
                </a:lnTo>
                <a:lnTo>
                  <a:pt x="910" y="1274"/>
                </a:lnTo>
                <a:lnTo>
                  <a:pt x="910" y="1273"/>
                </a:lnTo>
                <a:lnTo>
                  <a:pt x="910" y="1273"/>
                </a:lnTo>
                <a:lnTo>
                  <a:pt x="910" y="1272"/>
                </a:lnTo>
                <a:lnTo>
                  <a:pt x="910" y="1271"/>
                </a:lnTo>
                <a:lnTo>
                  <a:pt x="910" y="1270"/>
                </a:lnTo>
                <a:lnTo>
                  <a:pt x="910" y="1269"/>
                </a:lnTo>
                <a:lnTo>
                  <a:pt x="911" y="1269"/>
                </a:lnTo>
                <a:lnTo>
                  <a:pt x="912" y="1269"/>
                </a:lnTo>
                <a:lnTo>
                  <a:pt x="912" y="1269"/>
                </a:lnTo>
                <a:lnTo>
                  <a:pt x="912" y="1268"/>
                </a:lnTo>
                <a:lnTo>
                  <a:pt x="912" y="1268"/>
                </a:lnTo>
                <a:lnTo>
                  <a:pt x="913" y="1268"/>
                </a:lnTo>
                <a:lnTo>
                  <a:pt x="913" y="1267"/>
                </a:lnTo>
                <a:lnTo>
                  <a:pt x="914" y="1267"/>
                </a:lnTo>
                <a:lnTo>
                  <a:pt x="914" y="1267"/>
                </a:lnTo>
                <a:lnTo>
                  <a:pt x="914" y="1266"/>
                </a:lnTo>
                <a:lnTo>
                  <a:pt x="914" y="1265"/>
                </a:lnTo>
                <a:lnTo>
                  <a:pt x="914" y="1264"/>
                </a:lnTo>
                <a:lnTo>
                  <a:pt x="914" y="1263"/>
                </a:lnTo>
                <a:lnTo>
                  <a:pt x="915" y="1263"/>
                </a:lnTo>
                <a:lnTo>
                  <a:pt x="915" y="1262"/>
                </a:lnTo>
                <a:lnTo>
                  <a:pt x="916" y="1262"/>
                </a:lnTo>
                <a:lnTo>
                  <a:pt x="916" y="1261"/>
                </a:lnTo>
                <a:lnTo>
                  <a:pt x="916" y="1260"/>
                </a:lnTo>
                <a:lnTo>
                  <a:pt x="915" y="1259"/>
                </a:lnTo>
                <a:lnTo>
                  <a:pt x="914" y="1258"/>
                </a:lnTo>
                <a:lnTo>
                  <a:pt x="914" y="1257"/>
                </a:lnTo>
                <a:lnTo>
                  <a:pt x="914" y="1257"/>
                </a:lnTo>
                <a:lnTo>
                  <a:pt x="914" y="1257"/>
                </a:lnTo>
                <a:lnTo>
                  <a:pt x="914" y="1257"/>
                </a:lnTo>
                <a:lnTo>
                  <a:pt x="914" y="1256"/>
                </a:lnTo>
                <a:lnTo>
                  <a:pt x="914" y="1255"/>
                </a:lnTo>
                <a:lnTo>
                  <a:pt x="914" y="1255"/>
                </a:lnTo>
                <a:lnTo>
                  <a:pt x="914" y="1254"/>
                </a:lnTo>
                <a:lnTo>
                  <a:pt x="914" y="1254"/>
                </a:lnTo>
                <a:lnTo>
                  <a:pt x="914" y="1254"/>
                </a:lnTo>
                <a:lnTo>
                  <a:pt x="915" y="1252"/>
                </a:lnTo>
                <a:lnTo>
                  <a:pt x="915" y="1251"/>
                </a:lnTo>
                <a:lnTo>
                  <a:pt x="916" y="1250"/>
                </a:lnTo>
                <a:lnTo>
                  <a:pt x="917" y="1249"/>
                </a:lnTo>
                <a:lnTo>
                  <a:pt x="917" y="1248"/>
                </a:lnTo>
                <a:lnTo>
                  <a:pt x="918" y="1247"/>
                </a:lnTo>
                <a:lnTo>
                  <a:pt x="918" y="1247"/>
                </a:lnTo>
                <a:lnTo>
                  <a:pt x="919" y="1245"/>
                </a:lnTo>
                <a:lnTo>
                  <a:pt x="919" y="1245"/>
                </a:lnTo>
                <a:lnTo>
                  <a:pt x="919" y="1245"/>
                </a:lnTo>
                <a:lnTo>
                  <a:pt x="920" y="1244"/>
                </a:lnTo>
                <a:lnTo>
                  <a:pt x="920" y="1244"/>
                </a:lnTo>
                <a:lnTo>
                  <a:pt x="920" y="1241"/>
                </a:lnTo>
                <a:lnTo>
                  <a:pt x="920" y="1240"/>
                </a:lnTo>
                <a:lnTo>
                  <a:pt x="920" y="1240"/>
                </a:lnTo>
                <a:lnTo>
                  <a:pt x="920" y="1238"/>
                </a:lnTo>
                <a:lnTo>
                  <a:pt x="920" y="1237"/>
                </a:lnTo>
                <a:lnTo>
                  <a:pt x="920" y="1236"/>
                </a:lnTo>
                <a:lnTo>
                  <a:pt x="921" y="1235"/>
                </a:lnTo>
                <a:lnTo>
                  <a:pt x="921" y="1235"/>
                </a:lnTo>
                <a:lnTo>
                  <a:pt x="921" y="1234"/>
                </a:lnTo>
                <a:lnTo>
                  <a:pt x="922" y="1234"/>
                </a:lnTo>
                <a:lnTo>
                  <a:pt x="922" y="1234"/>
                </a:lnTo>
                <a:lnTo>
                  <a:pt x="923" y="1234"/>
                </a:lnTo>
                <a:lnTo>
                  <a:pt x="923" y="1234"/>
                </a:lnTo>
                <a:lnTo>
                  <a:pt x="924" y="1233"/>
                </a:lnTo>
                <a:lnTo>
                  <a:pt x="925" y="1233"/>
                </a:lnTo>
                <a:lnTo>
                  <a:pt x="925" y="1232"/>
                </a:lnTo>
                <a:lnTo>
                  <a:pt x="924" y="1232"/>
                </a:lnTo>
                <a:lnTo>
                  <a:pt x="925" y="1232"/>
                </a:lnTo>
                <a:lnTo>
                  <a:pt x="925" y="1231"/>
                </a:lnTo>
                <a:lnTo>
                  <a:pt x="925" y="1231"/>
                </a:lnTo>
                <a:lnTo>
                  <a:pt x="925" y="1229"/>
                </a:lnTo>
                <a:lnTo>
                  <a:pt x="926" y="1229"/>
                </a:lnTo>
                <a:lnTo>
                  <a:pt x="926" y="1229"/>
                </a:lnTo>
                <a:lnTo>
                  <a:pt x="926" y="1229"/>
                </a:lnTo>
                <a:lnTo>
                  <a:pt x="927" y="1229"/>
                </a:lnTo>
                <a:lnTo>
                  <a:pt x="928" y="1229"/>
                </a:lnTo>
                <a:lnTo>
                  <a:pt x="928" y="1229"/>
                </a:lnTo>
                <a:lnTo>
                  <a:pt x="929" y="1229"/>
                </a:lnTo>
                <a:lnTo>
                  <a:pt x="929" y="1229"/>
                </a:lnTo>
                <a:lnTo>
                  <a:pt x="930" y="1228"/>
                </a:lnTo>
                <a:lnTo>
                  <a:pt x="930" y="1228"/>
                </a:lnTo>
                <a:lnTo>
                  <a:pt x="930" y="1227"/>
                </a:lnTo>
                <a:lnTo>
                  <a:pt x="930" y="1226"/>
                </a:lnTo>
                <a:lnTo>
                  <a:pt x="931" y="1226"/>
                </a:lnTo>
                <a:lnTo>
                  <a:pt x="931" y="1225"/>
                </a:lnTo>
                <a:lnTo>
                  <a:pt x="933" y="1225"/>
                </a:lnTo>
                <a:lnTo>
                  <a:pt x="933" y="1224"/>
                </a:lnTo>
                <a:lnTo>
                  <a:pt x="933" y="1224"/>
                </a:lnTo>
                <a:lnTo>
                  <a:pt x="934" y="1223"/>
                </a:lnTo>
                <a:lnTo>
                  <a:pt x="934" y="1223"/>
                </a:lnTo>
                <a:lnTo>
                  <a:pt x="935" y="1222"/>
                </a:lnTo>
                <a:lnTo>
                  <a:pt x="935" y="1222"/>
                </a:lnTo>
                <a:lnTo>
                  <a:pt x="934" y="1222"/>
                </a:lnTo>
                <a:lnTo>
                  <a:pt x="934" y="1221"/>
                </a:lnTo>
                <a:lnTo>
                  <a:pt x="934" y="1221"/>
                </a:lnTo>
                <a:lnTo>
                  <a:pt x="935" y="1220"/>
                </a:lnTo>
                <a:lnTo>
                  <a:pt x="935" y="1220"/>
                </a:lnTo>
                <a:lnTo>
                  <a:pt x="936" y="1220"/>
                </a:lnTo>
                <a:lnTo>
                  <a:pt x="937" y="1218"/>
                </a:lnTo>
                <a:lnTo>
                  <a:pt x="938" y="1216"/>
                </a:lnTo>
                <a:lnTo>
                  <a:pt x="939" y="1215"/>
                </a:lnTo>
                <a:lnTo>
                  <a:pt x="940" y="1214"/>
                </a:lnTo>
                <a:lnTo>
                  <a:pt x="939" y="1213"/>
                </a:lnTo>
                <a:lnTo>
                  <a:pt x="940" y="1213"/>
                </a:lnTo>
                <a:lnTo>
                  <a:pt x="940" y="1212"/>
                </a:lnTo>
                <a:lnTo>
                  <a:pt x="940" y="1211"/>
                </a:lnTo>
                <a:lnTo>
                  <a:pt x="940" y="1211"/>
                </a:lnTo>
                <a:lnTo>
                  <a:pt x="940" y="1210"/>
                </a:lnTo>
                <a:lnTo>
                  <a:pt x="941" y="1209"/>
                </a:lnTo>
                <a:lnTo>
                  <a:pt x="941" y="1208"/>
                </a:lnTo>
                <a:lnTo>
                  <a:pt x="942" y="1207"/>
                </a:lnTo>
                <a:lnTo>
                  <a:pt x="944" y="1206"/>
                </a:lnTo>
                <a:lnTo>
                  <a:pt x="944" y="1205"/>
                </a:lnTo>
                <a:lnTo>
                  <a:pt x="944" y="1205"/>
                </a:lnTo>
                <a:lnTo>
                  <a:pt x="945" y="1204"/>
                </a:lnTo>
                <a:lnTo>
                  <a:pt x="945" y="1203"/>
                </a:lnTo>
                <a:lnTo>
                  <a:pt x="946" y="1203"/>
                </a:lnTo>
                <a:lnTo>
                  <a:pt x="946" y="1203"/>
                </a:lnTo>
                <a:lnTo>
                  <a:pt x="947" y="1201"/>
                </a:lnTo>
                <a:lnTo>
                  <a:pt x="948" y="1201"/>
                </a:lnTo>
                <a:lnTo>
                  <a:pt x="949" y="1199"/>
                </a:lnTo>
                <a:lnTo>
                  <a:pt x="949" y="1199"/>
                </a:lnTo>
                <a:lnTo>
                  <a:pt x="949" y="1198"/>
                </a:lnTo>
                <a:lnTo>
                  <a:pt x="950" y="1198"/>
                </a:lnTo>
                <a:lnTo>
                  <a:pt x="950" y="1197"/>
                </a:lnTo>
                <a:lnTo>
                  <a:pt x="950" y="1197"/>
                </a:lnTo>
                <a:lnTo>
                  <a:pt x="951" y="1196"/>
                </a:lnTo>
                <a:lnTo>
                  <a:pt x="951" y="1195"/>
                </a:lnTo>
                <a:lnTo>
                  <a:pt x="953" y="1195"/>
                </a:lnTo>
                <a:lnTo>
                  <a:pt x="953" y="1195"/>
                </a:lnTo>
                <a:lnTo>
                  <a:pt x="955" y="1193"/>
                </a:lnTo>
                <a:lnTo>
                  <a:pt x="956" y="1192"/>
                </a:lnTo>
                <a:lnTo>
                  <a:pt x="956" y="1191"/>
                </a:lnTo>
                <a:lnTo>
                  <a:pt x="956" y="1191"/>
                </a:lnTo>
                <a:lnTo>
                  <a:pt x="957" y="1190"/>
                </a:lnTo>
                <a:lnTo>
                  <a:pt x="958" y="1190"/>
                </a:lnTo>
                <a:lnTo>
                  <a:pt x="959" y="1189"/>
                </a:lnTo>
                <a:lnTo>
                  <a:pt x="960" y="1189"/>
                </a:lnTo>
                <a:lnTo>
                  <a:pt x="960" y="1189"/>
                </a:lnTo>
                <a:lnTo>
                  <a:pt x="962" y="1189"/>
                </a:lnTo>
                <a:lnTo>
                  <a:pt x="963" y="1189"/>
                </a:lnTo>
                <a:lnTo>
                  <a:pt x="964" y="1189"/>
                </a:lnTo>
                <a:lnTo>
                  <a:pt x="965" y="1189"/>
                </a:lnTo>
                <a:lnTo>
                  <a:pt x="966" y="1189"/>
                </a:lnTo>
                <a:lnTo>
                  <a:pt x="967" y="1189"/>
                </a:lnTo>
                <a:lnTo>
                  <a:pt x="967" y="1188"/>
                </a:lnTo>
                <a:lnTo>
                  <a:pt x="967" y="1188"/>
                </a:lnTo>
                <a:lnTo>
                  <a:pt x="968" y="1187"/>
                </a:lnTo>
                <a:lnTo>
                  <a:pt x="968" y="1187"/>
                </a:lnTo>
                <a:lnTo>
                  <a:pt x="968" y="1186"/>
                </a:lnTo>
                <a:lnTo>
                  <a:pt x="969" y="1186"/>
                </a:lnTo>
                <a:lnTo>
                  <a:pt x="970" y="1185"/>
                </a:lnTo>
                <a:lnTo>
                  <a:pt x="970" y="1184"/>
                </a:lnTo>
                <a:lnTo>
                  <a:pt x="970" y="1184"/>
                </a:lnTo>
                <a:lnTo>
                  <a:pt x="971" y="1183"/>
                </a:lnTo>
                <a:lnTo>
                  <a:pt x="971" y="1183"/>
                </a:lnTo>
                <a:lnTo>
                  <a:pt x="971" y="1182"/>
                </a:lnTo>
                <a:lnTo>
                  <a:pt x="972" y="1181"/>
                </a:lnTo>
                <a:lnTo>
                  <a:pt x="972" y="1180"/>
                </a:lnTo>
                <a:lnTo>
                  <a:pt x="973" y="1179"/>
                </a:lnTo>
                <a:lnTo>
                  <a:pt x="973" y="1179"/>
                </a:lnTo>
                <a:lnTo>
                  <a:pt x="974" y="1179"/>
                </a:lnTo>
                <a:lnTo>
                  <a:pt x="974" y="1178"/>
                </a:lnTo>
                <a:lnTo>
                  <a:pt x="975" y="1177"/>
                </a:lnTo>
                <a:lnTo>
                  <a:pt x="976" y="1177"/>
                </a:lnTo>
                <a:lnTo>
                  <a:pt x="976" y="1176"/>
                </a:lnTo>
                <a:lnTo>
                  <a:pt x="977" y="1175"/>
                </a:lnTo>
                <a:lnTo>
                  <a:pt x="977" y="1175"/>
                </a:lnTo>
                <a:lnTo>
                  <a:pt x="977" y="1174"/>
                </a:lnTo>
                <a:lnTo>
                  <a:pt x="978" y="1174"/>
                </a:lnTo>
                <a:lnTo>
                  <a:pt x="978" y="1173"/>
                </a:lnTo>
                <a:lnTo>
                  <a:pt x="979" y="1173"/>
                </a:lnTo>
                <a:lnTo>
                  <a:pt x="979" y="1172"/>
                </a:lnTo>
                <a:lnTo>
                  <a:pt x="979" y="1171"/>
                </a:lnTo>
                <a:lnTo>
                  <a:pt x="979" y="1170"/>
                </a:lnTo>
                <a:lnTo>
                  <a:pt x="979" y="1170"/>
                </a:lnTo>
                <a:lnTo>
                  <a:pt x="979" y="1169"/>
                </a:lnTo>
                <a:lnTo>
                  <a:pt x="980" y="1169"/>
                </a:lnTo>
                <a:lnTo>
                  <a:pt x="980" y="1168"/>
                </a:lnTo>
                <a:lnTo>
                  <a:pt x="980" y="1167"/>
                </a:lnTo>
                <a:lnTo>
                  <a:pt x="981" y="1167"/>
                </a:lnTo>
                <a:lnTo>
                  <a:pt x="981" y="1165"/>
                </a:lnTo>
                <a:lnTo>
                  <a:pt x="981" y="1165"/>
                </a:lnTo>
                <a:lnTo>
                  <a:pt x="982" y="1165"/>
                </a:lnTo>
                <a:lnTo>
                  <a:pt x="983" y="1164"/>
                </a:lnTo>
                <a:lnTo>
                  <a:pt x="984" y="1163"/>
                </a:lnTo>
                <a:lnTo>
                  <a:pt x="985" y="1162"/>
                </a:lnTo>
                <a:lnTo>
                  <a:pt x="986" y="1161"/>
                </a:lnTo>
                <a:lnTo>
                  <a:pt x="987" y="1161"/>
                </a:lnTo>
                <a:lnTo>
                  <a:pt x="987" y="1159"/>
                </a:lnTo>
                <a:lnTo>
                  <a:pt x="987" y="1159"/>
                </a:lnTo>
                <a:lnTo>
                  <a:pt x="988" y="1158"/>
                </a:lnTo>
                <a:lnTo>
                  <a:pt x="988" y="1158"/>
                </a:lnTo>
                <a:lnTo>
                  <a:pt x="988" y="1156"/>
                </a:lnTo>
                <a:lnTo>
                  <a:pt x="988" y="1155"/>
                </a:lnTo>
                <a:lnTo>
                  <a:pt x="988" y="1155"/>
                </a:lnTo>
                <a:lnTo>
                  <a:pt x="988" y="1154"/>
                </a:lnTo>
                <a:lnTo>
                  <a:pt x="989" y="1152"/>
                </a:lnTo>
                <a:lnTo>
                  <a:pt x="989" y="1151"/>
                </a:lnTo>
                <a:lnTo>
                  <a:pt x="989" y="1151"/>
                </a:lnTo>
                <a:lnTo>
                  <a:pt x="990" y="1150"/>
                </a:lnTo>
                <a:lnTo>
                  <a:pt x="990" y="1149"/>
                </a:lnTo>
                <a:lnTo>
                  <a:pt x="990" y="1149"/>
                </a:lnTo>
                <a:lnTo>
                  <a:pt x="990" y="1148"/>
                </a:lnTo>
                <a:lnTo>
                  <a:pt x="991" y="1147"/>
                </a:lnTo>
                <a:lnTo>
                  <a:pt x="991" y="1147"/>
                </a:lnTo>
                <a:lnTo>
                  <a:pt x="991" y="1147"/>
                </a:lnTo>
                <a:lnTo>
                  <a:pt x="991" y="1146"/>
                </a:lnTo>
                <a:lnTo>
                  <a:pt x="991" y="1146"/>
                </a:lnTo>
                <a:lnTo>
                  <a:pt x="992" y="1145"/>
                </a:lnTo>
                <a:lnTo>
                  <a:pt x="992" y="1144"/>
                </a:lnTo>
                <a:lnTo>
                  <a:pt x="993" y="1144"/>
                </a:lnTo>
                <a:lnTo>
                  <a:pt x="994" y="1144"/>
                </a:lnTo>
                <a:lnTo>
                  <a:pt x="994" y="1143"/>
                </a:lnTo>
                <a:lnTo>
                  <a:pt x="995" y="1143"/>
                </a:lnTo>
                <a:lnTo>
                  <a:pt x="996" y="1143"/>
                </a:lnTo>
                <a:lnTo>
                  <a:pt x="998" y="1142"/>
                </a:lnTo>
                <a:lnTo>
                  <a:pt x="999" y="1142"/>
                </a:lnTo>
                <a:lnTo>
                  <a:pt x="999" y="1141"/>
                </a:lnTo>
                <a:lnTo>
                  <a:pt x="1000" y="1140"/>
                </a:lnTo>
                <a:lnTo>
                  <a:pt x="1001" y="1139"/>
                </a:lnTo>
                <a:lnTo>
                  <a:pt x="1001" y="1137"/>
                </a:lnTo>
                <a:lnTo>
                  <a:pt x="1001" y="1136"/>
                </a:lnTo>
                <a:lnTo>
                  <a:pt x="1001" y="1136"/>
                </a:lnTo>
                <a:lnTo>
                  <a:pt x="1001" y="1135"/>
                </a:lnTo>
                <a:lnTo>
                  <a:pt x="1001" y="1135"/>
                </a:lnTo>
                <a:lnTo>
                  <a:pt x="1001" y="1133"/>
                </a:lnTo>
                <a:lnTo>
                  <a:pt x="1001" y="1132"/>
                </a:lnTo>
                <a:lnTo>
                  <a:pt x="1001" y="1132"/>
                </a:lnTo>
                <a:lnTo>
                  <a:pt x="1002" y="1131"/>
                </a:lnTo>
                <a:lnTo>
                  <a:pt x="1002" y="1131"/>
                </a:lnTo>
                <a:lnTo>
                  <a:pt x="1002" y="1130"/>
                </a:lnTo>
                <a:lnTo>
                  <a:pt x="1002" y="1129"/>
                </a:lnTo>
                <a:lnTo>
                  <a:pt x="1003" y="1128"/>
                </a:lnTo>
                <a:lnTo>
                  <a:pt x="1004" y="1126"/>
                </a:lnTo>
                <a:lnTo>
                  <a:pt x="1004" y="1125"/>
                </a:lnTo>
                <a:lnTo>
                  <a:pt x="1005" y="1124"/>
                </a:lnTo>
                <a:lnTo>
                  <a:pt x="1005" y="1123"/>
                </a:lnTo>
                <a:lnTo>
                  <a:pt x="1006" y="1122"/>
                </a:lnTo>
                <a:lnTo>
                  <a:pt x="1006" y="1122"/>
                </a:lnTo>
                <a:lnTo>
                  <a:pt x="1006" y="1121"/>
                </a:lnTo>
                <a:lnTo>
                  <a:pt x="1007" y="1119"/>
                </a:lnTo>
                <a:lnTo>
                  <a:pt x="1007" y="1118"/>
                </a:lnTo>
                <a:lnTo>
                  <a:pt x="1008" y="1118"/>
                </a:lnTo>
                <a:lnTo>
                  <a:pt x="1008" y="1116"/>
                </a:lnTo>
                <a:lnTo>
                  <a:pt x="1008" y="1115"/>
                </a:lnTo>
                <a:lnTo>
                  <a:pt x="1007" y="1114"/>
                </a:lnTo>
                <a:lnTo>
                  <a:pt x="1007" y="1114"/>
                </a:lnTo>
                <a:lnTo>
                  <a:pt x="1008" y="1113"/>
                </a:lnTo>
                <a:lnTo>
                  <a:pt x="1008" y="1112"/>
                </a:lnTo>
                <a:lnTo>
                  <a:pt x="1008" y="1111"/>
                </a:lnTo>
                <a:lnTo>
                  <a:pt x="1008" y="1110"/>
                </a:lnTo>
                <a:lnTo>
                  <a:pt x="1008" y="1110"/>
                </a:lnTo>
                <a:lnTo>
                  <a:pt x="1009" y="1109"/>
                </a:lnTo>
                <a:lnTo>
                  <a:pt x="1009" y="1109"/>
                </a:lnTo>
                <a:lnTo>
                  <a:pt x="1010" y="1108"/>
                </a:lnTo>
                <a:lnTo>
                  <a:pt x="1011" y="1108"/>
                </a:lnTo>
                <a:lnTo>
                  <a:pt x="1011" y="1108"/>
                </a:lnTo>
                <a:lnTo>
                  <a:pt x="1011" y="1108"/>
                </a:lnTo>
                <a:lnTo>
                  <a:pt x="1011" y="1107"/>
                </a:lnTo>
                <a:lnTo>
                  <a:pt x="1011" y="1106"/>
                </a:lnTo>
                <a:lnTo>
                  <a:pt x="1011" y="1105"/>
                </a:lnTo>
                <a:lnTo>
                  <a:pt x="1011" y="1105"/>
                </a:lnTo>
                <a:lnTo>
                  <a:pt x="1011" y="1103"/>
                </a:lnTo>
                <a:lnTo>
                  <a:pt x="1011" y="1102"/>
                </a:lnTo>
                <a:lnTo>
                  <a:pt x="1011" y="1102"/>
                </a:lnTo>
                <a:lnTo>
                  <a:pt x="1010" y="1099"/>
                </a:lnTo>
                <a:lnTo>
                  <a:pt x="1010" y="1098"/>
                </a:lnTo>
                <a:lnTo>
                  <a:pt x="1011" y="1098"/>
                </a:lnTo>
                <a:lnTo>
                  <a:pt x="1011" y="1096"/>
                </a:lnTo>
                <a:lnTo>
                  <a:pt x="1012" y="1095"/>
                </a:lnTo>
                <a:lnTo>
                  <a:pt x="1012" y="1094"/>
                </a:lnTo>
                <a:lnTo>
                  <a:pt x="1012" y="1093"/>
                </a:lnTo>
                <a:lnTo>
                  <a:pt x="1012" y="1092"/>
                </a:lnTo>
                <a:lnTo>
                  <a:pt x="1012" y="1091"/>
                </a:lnTo>
                <a:lnTo>
                  <a:pt x="1012" y="1090"/>
                </a:lnTo>
                <a:lnTo>
                  <a:pt x="1012" y="1088"/>
                </a:lnTo>
                <a:lnTo>
                  <a:pt x="1012" y="1087"/>
                </a:lnTo>
                <a:lnTo>
                  <a:pt x="1011" y="1086"/>
                </a:lnTo>
                <a:lnTo>
                  <a:pt x="1012" y="1085"/>
                </a:lnTo>
                <a:lnTo>
                  <a:pt x="1012" y="1084"/>
                </a:lnTo>
                <a:lnTo>
                  <a:pt x="1012" y="1083"/>
                </a:lnTo>
                <a:lnTo>
                  <a:pt x="1012" y="1082"/>
                </a:lnTo>
                <a:lnTo>
                  <a:pt x="1013" y="1081"/>
                </a:lnTo>
                <a:lnTo>
                  <a:pt x="1013" y="1081"/>
                </a:lnTo>
                <a:lnTo>
                  <a:pt x="1013" y="1080"/>
                </a:lnTo>
                <a:lnTo>
                  <a:pt x="1012" y="1079"/>
                </a:lnTo>
                <a:lnTo>
                  <a:pt x="1012" y="1079"/>
                </a:lnTo>
                <a:lnTo>
                  <a:pt x="1012" y="1079"/>
                </a:lnTo>
                <a:lnTo>
                  <a:pt x="1011" y="1079"/>
                </a:lnTo>
                <a:lnTo>
                  <a:pt x="1010" y="1078"/>
                </a:lnTo>
                <a:lnTo>
                  <a:pt x="1009" y="1078"/>
                </a:lnTo>
                <a:lnTo>
                  <a:pt x="1008" y="1078"/>
                </a:lnTo>
                <a:lnTo>
                  <a:pt x="1008" y="1077"/>
                </a:lnTo>
                <a:lnTo>
                  <a:pt x="1006" y="1076"/>
                </a:lnTo>
                <a:lnTo>
                  <a:pt x="1005" y="1076"/>
                </a:lnTo>
                <a:lnTo>
                  <a:pt x="1004" y="1075"/>
                </a:lnTo>
                <a:lnTo>
                  <a:pt x="1004" y="1074"/>
                </a:lnTo>
                <a:lnTo>
                  <a:pt x="1003" y="1073"/>
                </a:lnTo>
                <a:lnTo>
                  <a:pt x="1001" y="1072"/>
                </a:lnTo>
                <a:lnTo>
                  <a:pt x="1001" y="1072"/>
                </a:lnTo>
                <a:lnTo>
                  <a:pt x="1001" y="1072"/>
                </a:lnTo>
                <a:lnTo>
                  <a:pt x="1000" y="1071"/>
                </a:lnTo>
                <a:lnTo>
                  <a:pt x="999" y="1070"/>
                </a:lnTo>
                <a:lnTo>
                  <a:pt x="998" y="1069"/>
                </a:lnTo>
                <a:lnTo>
                  <a:pt x="998" y="1069"/>
                </a:lnTo>
                <a:lnTo>
                  <a:pt x="997" y="1068"/>
                </a:lnTo>
                <a:lnTo>
                  <a:pt x="996" y="1068"/>
                </a:lnTo>
                <a:lnTo>
                  <a:pt x="995" y="1068"/>
                </a:lnTo>
                <a:lnTo>
                  <a:pt x="995" y="1068"/>
                </a:lnTo>
                <a:lnTo>
                  <a:pt x="994" y="1067"/>
                </a:lnTo>
                <a:lnTo>
                  <a:pt x="994" y="1066"/>
                </a:lnTo>
                <a:lnTo>
                  <a:pt x="993" y="1066"/>
                </a:lnTo>
                <a:lnTo>
                  <a:pt x="993" y="1065"/>
                </a:lnTo>
                <a:lnTo>
                  <a:pt x="993" y="1065"/>
                </a:lnTo>
                <a:lnTo>
                  <a:pt x="993" y="1064"/>
                </a:lnTo>
                <a:lnTo>
                  <a:pt x="992" y="1063"/>
                </a:lnTo>
                <a:lnTo>
                  <a:pt x="991" y="1062"/>
                </a:lnTo>
                <a:lnTo>
                  <a:pt x="991" y="1061"/>
                </a:lnTo>
                <a:lnTo>
                  <a:pt x="991" y="1061"/>
                </a:lnTo>
                <a:lnTo>
                  <a:pt x="990" y="1058"/>
                </a:lnTo>
                <a:lnTo>
                  <a:pt x="990" y="1056"/>
                </a:lnTo>
                <a:lnTo>
                  <a:pt x="989" y="1055"/>
                </a:lnTo>
                <a:lnTo>
                  <a:pt x="989" y="1054"/>
                </a:lnTo>
                <a:lnTo>
                  <a:pt x="989" y="1053"/>
                </a:lnTo>
                <a:lnTo>
                  <a:pt x="989" y="1052"/>
                </a:lnTo>
                <a:lnTo>
                  <a:pt x="990" y="1051"/>
                </a:lnTo>
                <a:lnTo>
                  <a:pt x="990" y="1051"/>
                </a:lnTo>
                <a:lnTo>
                  <a:pt x="990" y="1049"/>
                </a:lnTo>
                <a:lnTo>
                  <a:pt x="990" y="1049"/>
                </a:lnTo>
                <a:lnTo>
                  <a:pt x="990" y="1048"/>
                </a:lnTo>
                <a:lnTo>
                  <a:pt x="991" y="1047"/>
                </a:lnTo>
                <a:lnTo>
                  <a:pt x="992" y="1046"/>
                </a:lnTo>
                <a:lnTo>
                  <a:pt x="993" y="1045"/>
                </a:lnTo>
                <a:lnTo>
                  <a:pt x="994" y="1044"/>
                </a:lnTo>
                <a:lnTo>
                  <a:pt x="995" y="1043"/>
                </a:lnTo>
                <a:lnTo>
                  <a:pt x="995" y="1042"/>
                </a:lnTo>
                <a:lnTo>
                  <a:pt x="996" y="1042"/>
                </a:lnTo>
                <a:lnTo>
                  <a:pt x="996" y="1041"/>
                </a:lnTo>
                <a:lnTo>
                  <a:pt x="997" y="1040"/>
                </a:lnTo>
                <a:lnTo>
                  <a:pt x="998" y="1039"/>
                </a:lnTo>
                <a:lnTo>
                  <a:pt x="998" y="1039"/>
                </a:lnTo>
                <a:lnTo>
                  <a:pt x="999" y="1038"/>
                </a:lnTo>
                <a:lnTo>
                  <a:pt x="999" y="1038"/>
                </a:lnTo>
                <a:lnTo>
                  <a:pt x="1000" y="1038"/>
                </a:lnTo>
                <a:lnTo>
                  <a:pt x="1001" y="1037"/>
                </a:lnTo>
                <a:lnTo>
                  <a:pt x="1001" y="1036"/>
                </a:lnTo>
                <a:lnTo>
                  <a:pt x="1001" y="1036"/>
                </a:lnTo>
                <a:lnTo>
                  <a:pt x="1001" y="1035"/>
                </a:lnTo>
                <a:lnTo>
                  <a:pt x="1001" y="1035"/>
                </a:lnTo>
                <a:lnTo>
                  <a:pt x="1002" y="1033"/>
                </a:lnTo>
                <a:lnTo>
                  <a:pt x="1004" y="1032"/>
                </a:lnTo>
                <a:lnTo>
                  <a:pt x="1004" y="1031"/>
                </a:lnTo>
                <a:lnTo>
                  <a:pt x="1005" y="1031"/>
                </a:lnTo>
                <a:lnTo>
                  <a:pt x="1005" y="1030"/>
                </a:lnTo>
                <a:lnTo>
                  <a:pt x="1006" y="1029"/>
                </a:lnTo>
                <a:lnTo>
                  <a:pt x="1006" y="1028"/>
                </a:lnTo>
                <a:lnTo>
                  <a:pt x="1007" y="1028"/>
                </a:lnTo>
                <a:lnTo>
                  <a:pt x="1008" y="1025"/>
                </a:lnTo>
                <a:lnTo>
                  <a:pt x="1008" y="1024"/>
                </a:lnTo>
                <a:lnTo>
                  <a:pt x="1009" y="1023"/>
                </a:lnTo>
                <a:lnTo>
                  <a:pt x="1009" y="1023"/>
                </a:lnTo>
                <a:lnTo>
                  <a:pt x="1010" y="1021"/>
                </a:lnTo>
                <a:lnTo>
                  <a:pt x="1010" y="1020"/>
                </a:lnTo>
                <a:lnTo>
                  <a:pt x="1010" y="1019"/>
                </a:lnTo>
                <a:lnTo>
                  <a:pt x="1010" y="1017"/>
                </a:lnTo>
                <a:lnTo>
                  <a:pt x="1010" y="1017"/>
                </a:lnTo>
                <a:lnTo>
                  <a:pt x="1010" y="1016"/>
                </a:lnTo>
                <a:lnTo>
                  <a:pt x="1009" y="1015"/>
                </a:lnTo>
                <a:lnTo>
                  <a:pt x="1009" y="1013"/>
                </a:lnTo>
                <a:lnTo>
                  <a:pt x="1009" y="1011"/>
                </a:lnTo>
                <a:lnTo>
                  <a:pt x="1009" y="1010"/>
                </a:lnTo>
                <a:lnTo>
                  <a:pt x="1009" y="1010"/>
                </a:lnTo>
                <a:lnTo>
                  <a:pt x="1009" y="1009"/>
                </a:lnTo>
                <a:lnTo>
                  <a:pt x="1009" y="1008"/>
                </a:lnTo>
                <a:lnTo>
                  <a:pt x="1009" y="1007"/>
                </a:lnTo>
                <a:lnTo>
                  <a:pt x="1009" y="1006"/>
                </a:lnTo>
                <a:lnTo>
                  <a:pt x="1009" y="1005"/>
                </a:lnTo>
                <a:lnTo>
                  <a:pt x="1009" y="1003"/>
                </a:lnTo>
                <a:lnTo>
                  <a:pt x="1009" y="1002"/>
                </a:lnTo>
                <a:lnTo>
                  <a:pt x="1009" y="1001"/>
                </a:lnTo>
                <a:lnTo>
                  <a:pt x="1009" y="1001"/>
                </a:lnTo>
                <a:lnTo>
                  <a:pt x="1009" y="1000"/>
                </a:lnTo>
                <a:lnTo>
                  <a:pt x="1009" y="999"/>
                </a:lnTo>
                <a:lnTo>
                  <a:pt x="1008" y="997"/>
                </a:lnTo>
                <a:lnTo>
                  <a:pt x="1007" y="995"/>
                </a:lnTo>
                <a:lnTo>
                  <a:pt x="1007" y="994"/>
                </a:lnTo>
                <a:lnTo>
                  <a:pt x="1006" y="993"/>
                </a:lnTo>
                <a:lnTo>
                  <a:pt x="1006" y="992"/>
                </a:lnTo>
                <a:lnTo>
                  <a:pt x="1007" y="991"/>
                </a:lnTo>
                <a:lnTo>
                  <a:pt x="1007" y="989"/>
                </a:lnTo>
                <a:lnTo>
                  <a:pt x="1008" y="988"/>
                </a:lnTo>
                <a:lnTo>
                  <a:pt x="1009" y="988"/>
                </a:lnTo>
                <a:lnTo>
                  <a:pt x="1010" y="988"/>
                </a:lnTo>
                <a:lnTo>
                  <a:pt x="1010" y="988"/>
                </a:lnTo>
                <a:lnTo>
                  <a:pt x="1011" y="987"/>
                </a:lnTo>
                <a:lnTo>
                  <a:pt x="1011" y="986"/>
                </a:lnTo>
                <a:lnTo>
                  <a:pt x="1012" y="986"/>
                </a:lnTo>
                <a:lnTo>
                  <a:pt x="1013" y="986"/>
                </a:lnTo>
                <a:lnTo>
                  <a:pt x="1014" y="985"/>
                </a:lnTo>
                <a:lnTo>
                  <a:pt x="1017" y="983"/>
                </a:lnTo>
                <a:lnTo>
                  <a:pt x="1018" y="982"/>
                </a:lnTo>
                <a:lnTo>
                  <a:pt x="1020" y="981"/>
                </a:lnTo>
                <a:lnTo>
                  <a:pt x="1021" y="981"/>
                </a:lnTo>
                <a:lnTo>
                  <a:pt x="1022" y="980"/>
                </a:lnTo>
                <a:lnTo>
                  <a:pt x="1022" y="979"/>
                </a:lnTo>
                <a:lnTo>
                  <a:pt x="1024" y="978"/>
                </a:lnTo>
                <a:lnTo>
                  <a:pt x="1025" y="978"/>
                </a:lnTo>
                <a:lnTo>
                  <a:pt x="1025" y="977"/>
                </a:lnTo>
                <a:lnTo>
                  <a:pt x="1026" y="975"/>
                </a:lnTo>
                <a:lnTo>
                  <a:pt x="1027" y="975"/>
                </a:lnTo>
                <a:lnTo>
                  <a:pt x="1028" y="974"/>
                </a:lnTo>
                <a:lnTo>
                  <a:pt x="1029" y="975"/>
                </a:lnTo>
                <a:lnTo>
                  <a:pt x="1030" y="974"/>
                </a:lnTo>
                <a:lnTo>
                  <a:pt x="1031" y="974"/>
                </a:lnTo>
                <a:lnTo>
                  <a:pt x="1032" y="974"/>
                </a:lnTo>
                <a:lnTo>
                  <a:pt x="1033" y="974"/>
                </a:lnTo>
                <a:lnTo>
                  <a:pt x="1033" y="974"/>
                </a:lnTo>
                <a:lnTo>
                  <a:pt x="1034" y="973"/>
                </a:lnTo>
                <a:lnTo>
                  <a:pt x="1035" y="973"/>
                </a:lnTo>
                <a:lnTo>
                  <a:pt x="1035" y="973"/>
                </a:lnTo>
                <a:lnTo>
                  <a:pt x="1036" y="972"/>
                </a:lnTo>
                <a:lnTo>
                  <a:pt x="1036" y="972"/>
                </a:lnTo>
                <a:lnTo>
                  <a:pt x="1037" y="972"/>
                </a:lnTo>
                <a:lnTo>
                  <a:pt x="1038" y="972"/>
                </a:lnTo>
                <a:lnTo>
                  <a:pt x="1038" y="971"/>
                </a:lnTo>
                <a:lnTo>
                  <a:pt x="1039" y="972"/>
                </a:lnTo>
                <a:lnTo>
                  <a:pt x="1041" y="971"/>
                </a:lnTo>
                <a:lnTo>
                  <a:pt x="1041" y="971"/>
                </a:lnTo>
                <a:lnTo>
                  <a:pt x="1042" y="971"/>
                </a:lnTo>
                <a:lnTo>
                  <a:pt x="1042" y="971"/>
                </a:lnTo>
                <a:lnTo>
                  <a:pt x="1043" y="971"/>
                </a:lnTo>
                <a:lnTo>
                  <a:pt x="1044" y="971"/>
                </a:lnTo>
                <a:lnTo>
                  <a:pt x="1045" y="971"/>
                </a:lnTo>
                <a:lnTo>
                  <a:pt x="1045" y="971"/>
                </a:lnTo>
                <a:lnTo>
                  <a:pt x="1046" y="971"/>
                </a:lnTo>
                <a:lnTo>
                  <a:pt x="1047" y="971"/>
                </a:lnTo>
                <a:lnTo>
                  <a:pt x="1047" y="971"/>
                </a:lnTo>
                <a:lnTo>
                  <a:pt x="1047" y="971"/>
                </a:lnTo>
                <a:lnTo>
                  <a:pt x="1048" y="971"/>
                </a:lnTo>
                <a:lnTo>
                  <a:pt x="1051" y="970"/>
                </a:lnTo>
                <a:lnTo>
                  <a:pt x="1051" y="970"/>
                </a:lnTo>
                <a:lnTo>
                  <a:pt x="1052" y="970"/>
                </a:lnTo>
                <a:lnTo>
                  <a:pt x="1053" y="969"/>
                </a:lnTo>
                <a:lnTo>
                  <a:pt x="1054" y="968"/>
                </a:lnTo>
                <a:lnTo>
                  <a:pt x="1054" y="968"/>
                </a:lnTo>
                <a:lnTo>
                  <a:pt x="1055" y="967"/>
                </a:lnTo>
                <a:lnTo>
                  <a:pt x="1055" y="966"/>
                </a:lnTo>
                <a:lnTo>
                  <a:pt x="1056" y="966"/>
                </a:lnTo>
                <a:lnTo>
                  <a:pt x="1056" y="965"/>
                </a:lnTo>
                <a:lnTo>
                  <a:pt x="1057" y="965"/>
                </a:lnTo>
                <a:lnTo>
                  <a:pt x="1058" y="965"/>
                </a:lnTo>
                <a:lnTo>
                  <a:pt x="1058" y="965"/>
                </a:lnTo>
                <a:lnTo>
                  <a:pt x="1060" y="964"/>
                </a:lnTo>
                <a:lnTo>
                  <a:pt x="1061" y="964"/>
                </a:lnTo>
                <a:lnTo>
                  <a:pt x="1062" y="964"/>
                </a:lnTo>
                <a:lnTo>
                  <a:pt x="1062" y="963"/>
                </a:lnTo>
                <a:lnTo>
                  <a:pt x="1063" y="963"/>
                </a:lnTo>
                <a:lnTo>
                  <a:pt x="1064" y="962"/>
                </a:lnTo>
                <a:lnTo>
                  <a:pt x="1064" y="961"/>
                </a:lnTo>
                <a:lnTo>
                  <a:pt x="1065" y="960"/>
                </a:lnTo>
                <a:lnTo>
                  <a:pt x="1065" y="959"/>
                </a:lnTo>
                <a:lnTo>
                  <a:pt x="1065" y="959"/>
                </a:lnTo>
                <a:lnTo>
                  <a:pt x="1065" y="957"/>
                </a:lnTo>
                <a:lnTo>
                  <a:pt x="1065" y="956"/>
                </a:lnTo>
                <a:lnTo>
                  <a:pt x="1064" y="955"/>
                </a:lnTo>
                <a:lnTo>
                  <a:pt x="1064" y="954"/>
                </a:lnTo>
                <a:lnTo>
                  <a:pt x="1064" y="953"/>
                </a:lnTo>
                <a:lnTo>
                  <a:pt x="1064" y="952"/>
                </a:lnTo>
                <a:lnTo>
                  <a:pt x="1064" y="951"/>
                </a:lnTo>
                <a:lnTo>
                  <a:pt x="1064" y="951"/>
                </a:lnTo>
                <a:lnTo>
                  <a:pt x="1064" y="950"/>
                </a:lnTo>
                <a:lnTo>
                  <a:pt x="1064" y="949"/>
                </a:lnTo>
                <a:lnTo>
                  <a:pt x="1065" y="948"/>
                </a:lnTo>
                <a:lnTo>
                  <a:pt x="1065" y="948"/>
                </a:lnTo>
                <a:lnTo>
                  <a:pt x="1065" y="948"/>
                </a:lnTo>
                <a:lnTo>
                  <a:pt x="1066" y="948"/>
                </a:lnTo>
                <a:lnTo>
                  <a:pt x="1066" y="947"/>
                </a:lnTo>
                <a:lnTo>
                  <a:pt x="1066" y="947"/>
                </a:lnTo>
                <a:lnTo>
                  <a:pt x="1066" y="946"/>
                </a:lnTo>
                <a:lnTo>
                  <a:pt x="1066" y="946"/>
                </a:lnTo>
                <a:lnTo>
                  <a:pt x="1066" y="946"/>
                </a:lnTo>
                <a:lnTo>
                  <a:pt x="1067" y="945"/>
                </a:lnTo>
                <a:lnTo>
                  <a:pt x="1067" y="945"/>
                </a:lnTo>
                <a:lnTo>
                  <a:pt x="1067" y="944"/>
                </a:lnTo>
                <a:lnTo>
                  <a:pt x="1068" y="943"/>
                </a:lnTo>
                <a:lnTo>
                  <a:pt x="1068" y="943"/>
                </a:lnTo>
                <a:lnTo>
                  <a:pt x="1068" y="943"/>
                </a:lnTo>
                <a:lnTo>
                  <a:pt x="1069" y="942"/>
                </a:lnTo>
                <a:lnTo>
                  <a:pt x="1069" y="941"/>
                </a:lnTo>
                <a:lnTo>
                  <a:pt x="1069" y="940"/>
                </a:lnTo>
                <a:lnTo>
                  <a:pt x="1070" y="939"/>
                </a:lnTo>
                <a:lnTo>
                  <a:pt x="1070" y="939"/>
                </a:lnTo>
                <a:lnTo>
                  <a:pt x="1071" y="939"/>
                </a:lnTo>
                <a:lnTo>
                  <a:pt x="1071" y="939"/>
                </a:lnTo>
                <a:lnTo>
                  <a:pt x="1071" y="938"/>
                </a:lnTo>
                <a:lnTo>
                  <a:pt x="1072" y="938"/>
                </a:lnTo>
                <a:lnTo>
                  <a:pt x="1073" y="937"/>
                </a:lnTo>
                <a:lnTo>
                  <a:pt x="1073" y="937"/>
                </a:lnTo>
                <a:lnTo>
                  <a:pt x="1074" y="936"/>
                </a:lnTo>
                <a:lnTo>
                  <a:pt x="1074" y="936"/>
                </a:lnTo>
                <a:lnTo>
                  <a:pt x="1075" y="936"/>
                </a:lnTo>
                <a:lnTo>
                  <a:pt x="1075" y="936"/>
                </a:lnTo>
                <a:lnTo>
                  <a:pt x="1076" y="936"/>
                </a:lnTo>
                <a:lnTo>
                  <a:pt x="1077" y="935"/>
                </a:lnTo>
                <a:lnTo>
                  <a:pt x="1077" y="935"/>
                </a:lnTo>
                <a:lnTo>
                  <a:pt x="1077" y="934"/>
                </a:lnTo>
                <a:lnTo>
                  <a:pt x="1078" y="934"/>
                </a:lnTo>
                <a:lnTo>
                  <a:pt x="1078" y="933"/>
                </a:lnTo>
                <a:lnTo>
                  <a:pt x="1078" y="933"/>
                </a:lnTo>
                <a:lnTo>
                  <a:pt x="1079" y="932"/>
                </a:lnTo>
                <a:lnTo>
                  <a:pt x="1079" y="931"/>
                </a:lnTo>
                <a:lnTo>
                  <a:pt x="1080" y="931"/>
                </a:lnTo>
                <a:lnTo>
                  <a:pt x="1080" y="930"/>
                </a:lnTo>
                <a:lnTo>
                  <a:pt x="1081" y="930"/>
                </a:lnTo>
                <a:lnTo>
                  <a:pt x="1081" y="929"/>
                </a:lnTo>
                <a:lnTo>
                  <a:pt x="1084" y="929"/>
                </a:lnTo>
                <a:lnTo>
                  <a:pt x="1086" y="929"/>
                </a:lnTo>
                <a:lnTo>
                  <a:pt x="1087" y="930"/>
                </a:lnTo>
                <a:lnTo>
                  <a:pt x="1088" y="930"/>
                </a:lnTo>
                <a:lnTo>
                  <a:pt x="1088" y="930"/>
                </a:lnTo>
                <a:lnTo>
                  <a:pt x="1089" y="930"/>
                </a:lnTo>
                <a:lnTo>
                  <a:pt x="1089" y="930"/>
                </a:lnTo>
                <a:lnTo>
                  <a:pt x="1092" y="932"/>
                </a:lnTo>
                <a:lnTo>
                  <a:pt x="1092" y="933"/>
                </a:lnTo>
                <a:lnTo>
                  <a:pt x="1093" y="933"/>
                </a:lnTo>
                <a:lnTo>
                  <a:pt x="1093" y="932"/>
                </a:lnTo>
                <a:lnTo>
                  <a:pt x="1093" y="932"/>
                </a:lnTo>
                <a:lnTo>
                  <a:pt x="1093" y="931"/>
                </a:lnTo>
                <a:lnTo>
                  <a:pt x="1093" y="930"/>
                </a:lnTo>
                <a:lnTo>
                  <a:pt x="1093" y="929"/>
                </a:lnTo>
                <a:lnTo>
                  <a:pt x="1093" y="928"/>
                </a:lnTo>
                <a:lnTo>
                  <a:pt x="1093" y="927"/>
                </a:lnTo>
                <a:lnTo>
                  <a:pt x="1092" y="927"/>
                </a:lnTo>
                <a:lnTo>
                  <a:pt x="1092" y="927"/>
                </a:lnTo>
                <a:lnTo>
                  <a:pt x="1092" y="926"/>
                </a:lnTo>
                <a:lnTo>
                  <a:pt x="1091" y="925"/>
                </a:lnTo>
                <a:lnTo>
                  <a:pt x="1090" y="925"/>
                </a:lnTo>
                <a:lnTo>
                  <a:pt x="1090" y="925"/>
                </a:lnTo>
                <a:lnTo>
                  <a:pt x="1090" y="924"/>
                </a:lnTo>
                <a:lnTo>
                  <a:pt x="1090" y="923"/>
                </a:lnTo>
                <a:lnTo>
                  <a:pt x="1090" y="923"/>
                </a:lnTo>
                <a:lnTo>
                  <a:pt x="1090" y="922"/>
                </a:lnTo>
                <a:lnTo>
                  <a:pt x="1090" y="921"/>
                </a:lnTo>
                <a:lnTo>
                  <a:pt x="1089" y="919"/>
                </a:lnTo>
                <a:lnTo>
                  <a:pt x="1089" y="918"/>
                </a:lnTo>
                <a:lnTo>
                  <a:pt x="1089" y="917"/>
                </a:lnTo>
                <a:lnTo>
                  <a:pt x="1088" y="916"/>
                </a:lnTo>
                <a:lnTo>
                  <a:pt x="1088" y="916"/>
                </a:lnTo>
                <a:lnTo>
                  <a:pt x="1088" y="914"/>
                </a:lnTo>
                <a:lnTo>
                  <a:pt x="1088" y="913"/>
                </a:lnTo>
                <a:lnTo>
                  <a:pt x="1088" y="913"/>
                </a:lnTo>
                <a:lnTo>
                  <a:pt x="1088" y="912"/>
                </a:lnTo>
                <a:lnTo>
                  <a:pt x="1088" y="912"/>
                </a:lnTo>
                <a:lnTo>
                  <a:pt x="1089" y="911"/>
                </a:lnTo>
                <a:lnTo>
                  <a:pt x="1089" y="910"/>
                </a:lnTo>
                <a:lnTo>
                  <a:pt x="1091" y="909"/>
                </a:lnTo>
                <a:lnTo>
                  <a:pt x="1092" y="909"/>
                </a:lnTo>
                <a:lnTo>
                  <a:pt x="1092" y="909"/>
                </a:lnTo>
                <a:lnTo>
                  <a:pt x="1092" y="909"/>
                </a:lnTo>
                <a:lnTo>
                  <a:pt x="1092" y="909"/>
                </a:lnTo>
                <a:lnTo>
                  <a:pt x="1093" y="909"/>
                </a:lnTo>
                <a:lnTo>
                  <a:pt x="1095" y="909"/>
                </a:lnTo>
                <a:lnTo>
                  <a:pt x="1097" y="908"/>
                </a:lnTo>
                <a:lnTo>
                  <a:pt x="1098" y="908"/>
                </a:lnTo>
                <a:lnTo>
                  <a:pt x="1099" y="907"/>
                </a:lnTo>
                <a:lnTo>
                  <a:pt x="1101" y="905"/>
                </a:lnTo>
                <a:lnTo>
                  <a:pt x="1102" y="905"/>
                </a:lnTo>
                <a:lnTo>
                  <a:pt x="1102" y="905"/>
                </a:lnTo>
                <a:lnTo>
                  <a:pt x="1102" y="904"/>
                </a:lnTo>
                <a:lnTo>
                  <a:pt x="1103" y="903"/>
                </a:lnTo>
                <a:lnTo>
                  <a:pt x="1103" y="902"/>
                </a:lnTo>
                <a:lnTo>
                  <a:pt x="1103" y="902"/>
                </a:lnTo>
                <a:lnTo>
                  <a:pt x="1103" y="902"/>
                </a:lnTo>
                <a:lnTo>
                  <a:pt x="1103" y="900"/>
                </a:lnTo>
                <a:lnTo>
                  <a:pt x="1103" y="900"/>
                </a:lnTo>
                <a:lnTo>
                  <a:pt x="1102" y="899"/>
                </a:lnTo>
                <a:lnTo>
                  <a:pt x="1102" y="898"/>
                </a:lnTo>
                <a:lnTo>
                  <a:pt x="1101" y="898"/>
                </a:lnTo>
                <a:lnTo>
                  <a:pt x="1099" y="898"/>
                </a:lnTo>
                <a:lnTo>
                  <a:pt x="1098" y="897"/>
                </a:lnTo>
                <a:lnTo>
                  <a:pt x="1098" y="897"/>
                </a:lnTo>
                <a:lnTo>
                  <a:pt x="1098" y="896"/>
                </a:lnTo>
                <a:lnTo>
                  <a:pt x="1098" y="895"/>
                </a:lnTo>
                <a:lnTo>
                  <a:pt x="1098" y="895"/>
                </a:lnTo>
                <a:lnTo>
                  <a:pt x="1098" y="894"/>
                </a:lnTo>
                <a:lnTo>
                  <a:pt x="1098" y="893"/>
                </a:lnTo>
                <a:lnTo>
                  <a:pt x="1100" y="891"/>
                </a:lnTo>
                <a:lnTo>
                  <a:pt x="1100" y="891"/>
                </a:lnTo>
                <a:lnTo>
                  <a:pt x="1101" y="890"/>
                </a:lnTo>
                <a:lnTo>
                  <a:pt x="1102" y="890"/>
                </a:lnTo>
                <a:lnTo>
                  <a:pt x="1102" y="890"/>
                </a:lnTo>
                <a:lnTo>
                  <a:pt x="1106" y="889"/>
                </a:lnTo>
                <a:lnTo>
                  <a:pt x="1107" y="889"/>
                </a:lnTo>
                <a:lnTo>
                  <a:pt x="1107" y="889"/>
                </a:lnTo>
                <a:lnTo>
                  <a:pt x="1108" y="889"/>
                </a:lnTo>
                <a:lnTo>
                  <a:pt x="1109" y="888"/>
                </a:lnTo>
                <a:lnTo>
                  <a:pt x="1109" y="887"/>
                </a:lnTo>
                <a:lnTo>
                  <a:pt x="1109" y="886"/>
                </a:lnTo>
                <a:lnTo>
                  <a:pt x="1109" y="885"/>
                </a:lnTo>
                <a:lnTo>
                  <a:pt x="1109" y="885"/>
                </a:lnTo>
                <a:lnTo>
                  <a:pt x="1109" y="884"/>
                </a:lnTo>
                <a:lnTo>
                  <a:pt x="1108" y="884"/>
                </a:lnTo>
                <a:lnTo>
                  <a:pt x="1108" y="883"/>
                </a:lnTo>
                <a:lnTo>
                  <a:pt x="1107" y="882"/>
                </a:lnTo>
                <a:lnTo>
                  <a:pt x="1106" y="881"/>
                </a:lnTo>
                <a:lnTo>
                  <a:pt x="1105" y="880"/>
                </a:lnTo>
                <a:lnTo>
                  <a:pt x="1104" y="879"/>
                </a:lnTo>
                <a:lnTo>
                  <a:pt x="1104" y="879"/>
                </a:lnTo>
                <a:lnTo>
                  <a:pt x="1103" y="878"/>
                </a:lnTo>
                <a:lnTo>
                  <a:pt x="1103" y="878"/>
                </a:lnTo>
                <a:lnTo>
                  <a:pt x="1103" y="877"/>
                </a:lnTo>
                <a:lnTo>
                  <a:pt x="1102" y="876"/>
                </a:lnTo>
                <a:lnTo>
                  <a:pt x="1102" y="875"/>
                </a:lnTo>
                <a:lnTo>
                  <a:pt x="1102" y="874"/>
                </a:lnTo>
                <a:lnTo>
                  <a:pt x="1102" y="872"/>
                </a:lnTo>
                <a:lnTo>
                  <a:pt x="1102" y="871"/>
                </a:lnTo>
                <a:lnTo>
                  <a:pt x="1102" y="871"/>
                </a:lnTo>
                <a:lnTo>
                  <a:pt x="1102" y="869"/>
                </a:lnTo>
                <a:lnTo>
                  <a:pt x="1102" y="868"/>
                </a:lnTo>
                <a:lnTo>
                  <a:pt x="1103" y="867"/>
                </a:lnTo>
                <a:lnTo>
                  <a:pt x="1103" y="866"/>
                </a:lnTo>
                <a:lnTo>
                  <a:pt x="1104" y="865"/>
                </a:lnTo>
                <a:lnTo>
                  <a:pt x="1104" y="865"/>
                </a:lnTo>
                <a:lnTo>
                  <a:pt x="1104" y="865"/>
                </a:lnTo>
                <a:lnTo>
                  <a:pt x="1105" y="865"/>
                </a:lnTo>
                <a:lnTo>
                  <a:pt x="1106" y="865"/>
                </a:lnTo>
                <a:lnTo>
                  <a:pt x="1109" y="865"/>
                </a:lnTo>
                <a:lnTo>
                  <a:pt x="1110" y="865"/>
                </a:lnTo>
                <a:lnTo>
                  <a:pt x="1111" y="865"/>
                </a:lnTo>
                <a:lnTo>
                  <a:pt x="1111" y="865"/>
                </a:lnTo>
                <a:lnTo>
                  <a:pt x="1112" y="865"/>
                </a:lnTo>
                <a:lnTo>
                  <a:pt x="1113" y="864"/>
                </a:lnTo>
                <a:lnTo>
                  <a:pt x="1115" y="863"/>
                </a:lnTo>
                <a:lnTo>
                  <a:pt x="1115" y="863"/>
                </a:lnTo>
                <a:lnTo>
                  <a:pt x="1116" y="861"/>
                </a:lnTo>
                <a:lnTo>
                  <a:pt x="1117" y="860"/>
                </a:lnTo>
                <a:lnTo>
                  <a:pt x="1117" y="859"/>
                </a:lnTo>
                <a:lnTo>
                  <a:pt x="1118" y="858"/>
                </a:lnTo>
                <a:lnTo>
                  <a:pt x="1118" y="857"/>
                </a:lnTo>
                <a:lnTo>
                  <a:pt x="1118" y="856"/>
                </a:lnTo>
                <a:lnTo>
                  <a:pt x="1119" y="856"/>
                </a:lnTo>
                <a:lnTo>
                  <a:pt x="1119" y="855"/>
                </a:lnTo>
                <a:lnTo>
                  <a:pt x="1119" y="855"/>
                </a:lnTo>
                <a:lnTo>
                  <a:pt x="1119" y="854"/>
                </a:lnTo>
                <a:lnTo>
                  <a:pt x="1118" y="852"/>
                </a:lnTo>
                <a:lnTo>
                  <a:pt x="1117" y="850"/>
                </a:lnTo>
                <a:lnTo>
                  <a:pt x="1115" y="849"/>
                </a:lnTo>
                <a:lnTo>
                  <a:pt x="1114" y="849"/>
                </a:lnTo>
                <a:lnTo>
                  <a:pt x="1113" y="849"/>
                </a:lnTo>
                <a:lnTo>
                  <a:pt x="1113" y="848"/>
                </a:lnTo>
                <a:lnTo>
                  <a:pt x="1111" y="847"/>
                </a:lnTo>
                <a:lnTo>
                  <a:pt x="1109" y="846"/>
                </a:lnTo>
                <a:lnTo>
                  <a:pt x="1109" y="847"/>
                </a:lnTo>
                <a:lnTo>
                  <a:pt x="1108" y="847"/>
                </a:lnTo>
                <a:lnTo>
                  <a:pt x="1105" y="846"/>
                </a:lnTo>
                <a:lnTo>
                  <a:pt x="1104" y="845"/>
                </a:lnTo>
                <a:lnTo>
                  <a:pt x="1104" y="845"/>
                </a:lnTo>
                <a:lnTo>
                  <a:pt x="1102" y="844"/>
                </a:lnTo>
                <a:lnTo>
                  <a:pt x="1101" y="842"/>
                </a:lnTo>
                <a:lnTo>
                  <a:pt x="1100" y="841"/>
                </a:lnTo>
                <a:lnTo>
                  <a:pt x="1099" y="840"/>
                </a:lnTo>
                <a:lnTo>
                  <a:pt x="1099" y="841"/>
                </a:lnTo>
                <a:lnTo>
                  <a:pt x="1099" y="840"/>
                </a:lnTo>
                <a:lnTo>
                  <a:pt x="1099" y="840"/>
                </a:lnTo>
                <a:lnTo>
                  <a:pt x="1098" y="839"/>
                </a:lnTo>
                <a:lnTo>
                  <a:pt x="1097" y="838"/>
                </a:lnTo>
                <a:lnTo>
                  <a:pt x="1097" y="836"/>
                </a:lnTo>
                <a:lnTo>
                  <a:pt x="1097" y="835"/>
                </a:lnTo>
                <a:lnTo>
                  <a:pt x="1097" y="835"/>
                </a:lnTo>
                <a:lnTo>
                  <a:pt x="1097" y="834"/>
                </a:lnTo>
                <a:lnTo>
                  <a:pt x="1096" y="833"/>
                </a:lnTo>
                <a:lnTo>
                  <a:pt x="1095" y="833"/>
                </a:lnTo>
                <a:lnTo>
                  <a:pt x="1094" y="833"/>
                </a:lnTo>
                <a:lnTo>
                  <a:pt x="1094" y="832"/>
                </a:lnTo>
                <a:lnTo>
                  <a:pt x="1094" y="832"/>
                </a:lnTo>
                <a:lnTo>
                  <a:pt x="1094" y="831"/>
                </a:lnTo>
                <a:lnTo>
                  <a:pt x="1093" y="830"/>
                </a:lnTo>
                <a:lnTo>
                  <a:pt x="1092" y="830"/>
                </a:lnTo>
                <a:lnTo>
                  <a:pt x="1092" y="830"/>
                </a:lnTo>
                <a:lnTo>
                  <a:pt x="1092" y="830"/>
                </a:lnTo>
                <a:lnTo>
                  <a:pt x="1092" y="831"/>
                </a:lnTo>
                <a:lnTo>
                  <a:pt x="1092" y="831"/>
                </a:lnTo>
                <a:lnTo>
                  <a:pt x="1091" y="831"/>
                </a:lnTo>
                <a:lnTo>
                  <a:pt x="1090" y="831"/>
                </a:lnTo>
                <a:lnTo>
                  <a:pt x="1089" y="831"/>
                </a:lnTo>
                <a:lnTo>
                  <a:pt x="1088" y="831"/>
                </a:lnTo>
                <a:lnTo>
                  <a:pt x="1087" y="832"/>
                </a:lnTo>
                <a:lnTo>
                  <a:pt x="1087" y="832"/>
                </a:lnTo>
                <a:lnTo>
                  <a:pt x="1086" y="832"/>
                </a:lnTo>
                <a:lnTo>
                  <a:pt x="1086" y="832"/>
                </a:lnTo>
                <a:lnTo>
                  <a:pt x="1086" y="832"/>
                </a:lnTo>
                <a:lnTo>
                  <a:pt x="1085" y="832"/>
                </a:lnTo>
                <a:lnTo>
                  <a:pt x="1084" y="832"/>
                </a:lnTo>
                <a:lnTo>
                  <a:pt x="1083" y="833"/>
                </a:lnTo>
                <a:lnTo>
                  <a:pt x="1082" y="833"/>
                </a:lnTo>
                <a:lnTo>
                  <a:pt x="1082" y="833"/>
                </a:lnTo>
                <a:lnTo>
                  <a:pt x="1081" y="834"/>
                </a:lnTo>
                <a:lnTo>
                  <a:pt x="1080" y="834"/>
                </a:lnTo>
                <a:lnTo>
                  <a:pt x="1078" y="833"/>
                </a:lnTo>
                <a:lnTo>
                  <a:pt x="1076" y="833"/>
                </a:lnTo>
                <a:lnTo>
                  <a:pt x="1075" y="833"/>
                </a:lnTo>
                <a:lnTo>
                  <a:pt x="1073" y="833"/>
                </a:lnTo>
                <a:lnTo>
                  <a:pt x="1072" y="833"/>
                </a:lnTo>
                <a:lnTo>
                  <a:pt x="1072" y="833"/>
                </a:lnTo>
                <a:lnTo>
                  <a:pt x="1071" y="833"/>
                </a:lnTo>
                <a:lnTo>
                  <a:pt x="1071" y="833"/>
                </a:lnTo>
                <a:lnTo>
                  <a:pt x="1070" y="833"/>
                </a:lnTo>
                <a:lnTo>
                  <a:pt x="1070" y="833"/>
                </a:lnTo>
                <a:lnTo>
                  <a:pt x="1068" y="832"/>
                </a:lnTo>
                <a:lnTo>
                  <a:pt x="1068" y="832"/>
                </a:lnTo>
                <a:lnTo>
                  <a:pt x="1067" y="831"/>
                </a:lnTo>
                <a:lnTo>
                  <a:pt x="1066" y="830"/>
                </a:lnTo>
                <a:lnTo>
                  <a:pt x="1066" y="830"/>
                </a:lnTo>
                <a:lnTo>
                  <a:pt x="1065" y="829"/>
                </a:lnTo>
                <a:lnTo>
                  <a:pt x="1065" y="829"/>
                </a:lnTo>
                <a:lnTo>
                  <a:pt x="1064" y="829"/>
                </a:lnTo>
                <a:lnTo>
                  <a:pt x="1062" y="829"/>
                </a:lnTo>
                <a:lnTo>
                  <a:pt x="1061" y="829"/>
                </a:lnTo>
                <a:lnTo>
                  <a:pt x="1061" y="829"/>
                </a:lnTo>
                <a:lnTo>
                  <a:pt x="1060" y="829"/>
                </a:lnTo>
                <a:lnTo>
                  <a:pt x="1058" y="829"/>
                </a:lnTo>
                <a:lnTo>
                  <a:pt x="1058" y="828"/>
                </a:lnTo>
                <a:lnTo>
                  <a:pt x="1058" y="829"/>
                </a:lnTo>
                <a:lnTo>
                  <a:pt x="1057" y="829"/>
                </a:lnTo>
                <a:lnTo>
                  <a:pt x="1056" y="828"/>
                </a:lnTo>
                <a:lnTo>
                  <a:pt x="1055" y="828"/>
                </a:lnTo>
                <a:lnTo>
                  <a:pt x="1055" y="828"/>
                </a:lnTo>
                <a:lnTo>
                  <a:pt x="1054" y="827"/>
                </a:lnTo>
                <a:lnTo>
                  <a:pt x="1054" y="826"/>
                </a:lnTo>
                <a:lnTo>
                  <a:pt x="1054" y="826"/>
                </a:lnTo>
                <a:lnTo>
                  <a:pt x="1071" y="812"/>
                </a:lnTo>
                <a:lnTo>
                  <a:pt x="1072" y="811"/>
                </a:lnTo>
                <a:lnTo>
                  <a:pt x="1076" y="809"/>
                </a:lnTo>
                <a:lnTo>
                  <a:pt x="1082" y="804"/>
                </a:lnTo>
                <a:lnTo>
                  <a:pt x="1083" y="803"/>
                </a:lnTo>
                <a:lnTo>
                  <a:pt x="1084" y="802"/>
                </a:lnTo>
                <a:lnTo>
                  <a:pt x="1084" y="802"/>
                </a:lnTo>
                <a:lnTo>
                  <a:pt x="1085" y="802"/>
                </a:lnTo>
                <a:lnTo>
                  <a:pt x="1085" y="801"/>
                </a:lnTo>
                <a:lnTo>
                  <a:pt x="1086" y="801"/>
                </a:lnTo>
                <a:lnTo>
                  <a:pt x="1087" y="800"/>
                </a:lnTo>
                <a:lnTo>
                  <a:pt x="1087" y="799"/>
                </a:lnTo>
                <a:lnTo>
                  <a:pt x="1088" y="799"/>
                </a:lnTo>
                <a:lnTo>
                  <a:pt x="1088" y="799"/>
                </a:lnTo>
                <a:lnTo>
                  <a:pt x="1088" y="799"/>
                </a:lnTo>
                <a:lnTo>
                  <a:pt x="1087" y="799"/>
                </a:lnTo>
                <a:lnTo>
                  <a:pt x="1087" y="798"/>
                </a:lnTo>
                <a:lnTo>
                  <a:pt x="1087" y="798"/>
                </a:lnTo>
                <a:lnTo>
                  <a:pt x="1087" y="798"/>
                </a:lnTo>
                <a:lnTo>
                  <a:pt x="1088" y="798"/>
                </a:lnTo>
                <a:lnTo>
                  <a:pt x="1088" y="797"/>
                </a:lnTo>
                <a:lnTo>
                  <a:pt x="1089" y="797"/>
                </a:lnTo>
                <a:lnTo>
                  <a:pt x="1089" y="798"/>
                </a:lnTo>
                <a:lnTo>
                  <a:pt x="1089" y="798"/>
                </a:lnTo>
                <a:lnTo>
                  <a:pt x="1090" y="798"/>
                </a:lnTo>
                <a:lnTo>
                  <a:pt x="1090" y="798"/>
                </a:lnTo>
                <a:lnTo>
                  <a:pt x="1090" y="798"/>
                </a:lnTo>
                <a:lnTo>
                  <a:pt x="1091" y="798"/>
                </a:lnTo>
                <a:lnTo>
                  <a:pt x="1092" y="797"/>
                </a:lnTo>
                <a:lnTo>
                  <a:pt x="1092" y="797"/>
                </a:lnTo>
                <a:lnTo>
                  <a:pt x="1092" y="796"/>
                </a:lnTo>
                <a:lnTo>
                  <a:pt x="1093" y="795"/>
                </a:lnTo>
                <a:lnTo>
                  <a:pt x="1094" y="795"/>
                </a:lnTo>
                <a:lnTo>
                  <a:pt x="1094" y="794"/>
                </a:lnTo>
                <a:lnTo>
                  <a:pt x="1096" y="793"/>
                </a:lnTo>
                <a:lnTo>
                  <a:pt x="1098" y="791"/>
                </a:lnTo>
                <a:lnTo>
                  <a:pt x="1099" y="790"/>
                </a:lnTo>
                <a:lnTo>
                  <a:pt x="1100" y="790"/>
                </a:lnTo>
                <a:lnTo>
                  <a:pt x="1100" y="790"/>
                </a:lnTo>
                <a:lnTo>
                  <a:pt x="1101" y="789"/>
                </a:lnTo>
                <a:lnTo>
                  <a:pt x="1111" y="781"/>
                </a:lnTo>
                <a:lnTo>
                  <a:pt x="1113" y="780"/>
                </a:lnTo>
                <a:lnTo>
                  <a:pt x="1121" y="773"/>
                </a:lnTo>
                <a:lnTo>
                  <a:pt x="1123" y="772"/>
                </a:lnTo>
                <a:lnTo>
                  <a:pt x="1124" y="771"/>
                </a:lnTo>
                <a:lnTo>
                  <a:pt x="1127" y="769"/>
                </a:lnTo>
                <a:lnTo>
                  <a:pt x="1127" y="768"/>
                </a:lnTo>
                <a:lnTo>
                  <a:pt x="1130" y="766"/>
                </a:lnTo>
                <a:lnTo>
                  <a:pt x="1132" y="764"/>
                </a:lnTo>
                <a:lnTo>
                  <a:pt x="1142" y="757"/>
                </a:lnTo>
                <a:lnTo>
                  <a:pt x="1152" y="749"/>
                </a:lnTo>
                <a:lnTo>
                  <a:pt x="1152" y="749"/>
                </a:lnTo>
                <a:lnTo>
                  <a:pt x="1152" y="748"/>
                </a:lnTo>
                <a:lnTo>
                  <a:pt x="1153" y="748"/>
                </a:lnTo>
                <a:lnTo>
                  <a:pt x="1153" y="748"/>
                </a:lnTo>
                <a:lnTo>
                  <a:pt x="1153" y="748"/>
                </a:lnTo>
                <a:lnTo>
                  <a:pt x="1153" y="747"/>
                </a:lnTo>
                <a:lnTo>
                  <a:pt x="1154" y="746"/>
                </a:lnTo>
                <a:lnTo>
                  <a:pt x="1155" y="746"/>
                </a:lnTo>
                <a:lnTo>
                  <a:pt x="1155" y="747"/>
                </a:lnTo>
                <a:lnTo>
                  <a:pt x="1156" y="747"/>
                </a:lnTo>
                <a:lnTo>
                  <a:pt x="1157" y="747"/>
                </a:lnTo>
                <a:lnTo>
                  <a:pt x="1157" y="747"/>
                </a:lnTo>
                <a:lnTo>
                  <a:pt x="1158" y="747"/>
                </a:lnTo>
                <a:lnTo>
                  <a:pt x="1158" y="747"/>
                </a:lnTo>
                <a:lnTo>
                  <a:pt x="1159" y="747"/>
                </a:lnTo>
                <a:lnTo>
                  <a:pt x="1159" y="747"/>
                </a:lnTo>
                <a:lnTo>
                  <a:pt x="1159" y="748"/>
                </a:lnTo>
                <a:lnTo>
                  <a:pt x="1159" y="748"/>
                </a:lnTo>
                <a:lnTo>
                  <a:pt x="1160" y="748"/>
                </a:lnTo>
                <a:lnTo>
                  <a:pt x="1160" y="748"/>
                </a:lnTo>
                <a:lnTo>
                  <a:pt x="1161" y="748"/>
                </a:lnTo>
                <a:lnTo>
                  <a:pt x="1161" y="748"/>
                </a:lnTo>
                <a:lnTo>
                  <a:pt x="1161" y="748"/>
                </a:lnTo>
                <a:lnTo>
                  <a:pt x="1162" y="748"/>
                </a:lnTo>
                <a:lnTo>
                  <a:pt x="1162" y="748"/>
                </a:lnTo>
                <a:lnTo>
                  <a:pt x="1162" y="748"/>
                </a:lnTo>
                <a:lnTo>
                  <a:pt x="1162" y="748"/>
                </a:lnTo>
                <a:lnTo>
                  <a:pt x="1163" y="748"/>
                </a:lnTo>
                <a:lnTo>
                  <a:pt x="1163" y="748"/>
                </a:lnTo>
                <a:lnTo>
                  <a:pt x="1164" y="748"/>
                </a:lnTo>
                <a:lnTo>
                  <a:pt x="1164" y="748"/>
                </a:lnTo>
                <a:lnTo>
                  <a:pt x="1164" y="748"/>
                </a:lnTo>
                <a:lnTo>
                  <a:pt x="1166" y="748"/>
                </a:lnTo>
                <a:lnTo>
                  <a:pt x="1166" y="748"/>
                </a:lnTo>
                <a:lnTo>
                  <a:pt x="1167" y="748"/>
                </a:lnTo>
                <a:lnTo>
                  <a:pt x="1167" y="748"/>
                </a:lnTo>
                <a:lnTo>
                  <a:pt x="1168" y="748"/>
                </a:lnTo>
                <a:lnTo>
                  <a:pt x="1168" y="747"/>
                </a:lnTo>
                <a:lnTo>
                  <a:pt x="1169" y="747"/>
                </a:lnTo>
                <a:lnTo>
                  <a:pt x="1169" y="747"/>
                </a:lnTo>
                <a:lnTo>
                  <a:pt x="1169" y="746"/>
                </a:lnTo>
                <a:lnTo>
                  <a:pt x="1169" y="746"/>
                </a:lnTo>
                <a:lnTo>
                  <a:pt x="1170" y="746"/>
                </a:lnTo>
                <a:lnTo>
                  <a:pt x="1170" y="746"/>
                </a:lnTo>
                <a:lnTo>
                  <a:pt x="1170" y="745"/>
                </a:lnTo>
                <a:lnTo>
                  <a:pt x="1171" y="745"/>
                </a:lnTo>
                <a:lnTo>
                  <a:pt x="1171" y="745"/>
                </a:lnTo>
                <a:lnTo>
                  <a:pt x="1171" y="744"/>
                </a:lnTo>
                <a:lnTo>
                  <a:pt x="1172" y="744"/>
                </a:lnTo>
                <a:lnTo>
                  <a:pt x="1172" y="744"/>
                </a:lnTo>
                <a:lnTo>
                  <a:pt x="1172" y="744"/>
                </a:lnTo>
                <a:lnTo>
                  <a:pt x="1172" y="744"/>
                </a:lnTo>
                <a:lnTo>
                  <a:pt x="1172" y="743"/>
                </a:lnTo>
                <a:lnTo>
                  <a:pt x="1172" y="743"/>
                </a:lnTo>
                <a:lnTo>
                  <a:pt x="1173" y="743"/>
                </a:lnTo>
                <a:lnTo>
                  <a:pt x="1173" y="743"/>
                </a:lnTo>
                <a:lnTo>
                  <a:pt x="1173" y="743"/>
                </a:lnTo>
                <a:lnTo>
                  <a:pt x="1173" y="742"/>
                </a:lnTo>
                <a:lnTo>
                  <a:pt x="1173" y="742"/>
                </a:lnTo>
                <a:lnTo>
                  <a:pt x="1174" y="742"/>
                </a:lnTo>
                <a:lnTo>
                  <a:pt x="1174" y="742"/>
                </a:lnTo>
                <a:lnTo>
                  <a:pt x="1174" y="741"/>
                </a:lnTo>
                <a:lnTo>
                  <a:pt x="1175" y="741"/>
                </a:lnTo>
                <a:lnTo>
                  <a:pt x="1175" y="741"/>
                </a:lnTo>
                <a:lnTo>
                  <a:pt x="1175" y="740"/>
                </a:lnTo>
                <a:lnTo>
                  <a:pt x="1176" y="740"/>
                </a:lnTo>
                <a:lnTo>
                  <a:pt x="1176" y="740"/>
                </a:lnTo>
                <a:lnTo>
                  <a:pt x="1176" y="739"/>
                </a:lnTo>
                <a:lnTo>
                  <a:pt x="1176" y="739"/>
                </a:lnTo>
                <a:lnTo>
                  <a:pt x="1177" y="738"/>
                </a:lnTo>
                <a:lnTo>
                  <a:pt x="1177" y="738"/>
                </a:lnTo>
                <a:lnTo>
                  <a:pt x="1177" y="738"/>
                </a:lnTo>
                <a:lnTo>
                  <a:pt x="1177" y="738"/>
                </a:lnTo>
                <a:lnTo>
                  <a:pt x="1178" y="737"/>
                </a:lnTo>
                <a:lnTo>
                  <a:pt x="1178" y="736"/>
                </a:lnTo>
                <a:lnTo>
                  <a:pt x="1178" y="736"/>
                </a:lnTo>
                <a:lnTo>
                  <a:pt x="1178" y="735"/>
                </a:lnTo>
                <a:lnTo>
                  <a:pt x="1178" y="735"/>
                </a:lnTo>
                <a:lnTo>
                  <a:pt x="1178" y="735"/>
                </a:lnTo>
                <a:lnTo>
                  <a:pt x="1178" y="734"/>
                </a:lnTo>
                <a:lnTo>
                  <a:pt x="1179" y="734"/>
                </a:lnTo>
                <a:lnTo>
                  <a:pt x="1179" y="734"/>
                </a:lnTo>
                <a:lnTo>
                  <a:pt x="1179" y="734"/>
                </a:lnTo>
                <a:lnTo>
                  <a:pt x="1180" y="734"/>
                </a:lnTo>
                <a:lnTo>
                  <a:pt x="1180" y="733"/>
                </a:lnTo>
                <a:lnTo>
                  <a:pt x="1180" y="733"/>
                </a:lnTo>
                <a:lnTo>
                  <a:pt x="1180" y="733"/>
                </a:lnTo>
                <a:lnTo>
                  <a:pt x="1181" y="733"/>
                </a:lnTo>
                <a:lnTo>
                  <a:pt x="1181" y="732"/>
                </a:lnTo>
                <a:lnTo>
                  <a:pt x="1181" y="732"/>
                </a:lnTo>
                <a:lnTo>
                  <a:pt x="1181" y="732"/>
                </a:lnTo>
                <a:lnTo>
                  <a:pt x="1182" y="732"/>
                </a:lnTo>
                <a:lnTo>
                  <a:pt x="1182" y="731"/>
                </a:lnTo>
                <a:lnTo>
                  <a:pt x="1182" y="731"/>
                </a:lnTo>
                <a:lnTo>
                  <a:pt x="1182" y="731"/>
                </a:lnTo>
                <a:lnTo>
                  <a:pt x="1183" y="730"/>
                </a:lnTo>
                <a:lnTo>
                  <a:pt x="1183" y="730"/>
                </a:lnTo>
                <a:lnTo>
                  <a:pt x="1183" y="730"/>
                </a:lnTo>
                <a:lnTo>
                  <a:pt x="1183" y="730"/>
                </a:lnTo>
                <a:lnTo>
                  <a:pt x="1183" y="729"/>
                </a:lnTo>
                <a:lnTo>
                  <a:pt x="1183" y="729"/>
                </a:lnTo>
                <a:lnTo>
                  <a:pt x="1183" y="729"/>
                </a:lnTo>
                <a:lnTo>
                  <a:pt x="1184" y="729"/>
                </a:lnTo>
                <a:lnTo>
                  <a:pt x="1184" y="728"/>
                </a:lnTo>
                <a:lnTo>
                  <a:pt x="1184" y="728"/>
                </a:lnTo>
                <a:lnTo>
                  <a:pt x="1184" y="728"/>
                </a:lnTo>
                <a:lnTo>
                  <a:pt x="1184" y="728"/>
                </a:lnTo>
                <a:lnTo>
                  <a:pt x="1184" y="727"/>
                </a:lnTo>
                <a:lnTo>
                  <a:pt x="1184" y="727"/>
                </a:lnTo>
                <a:lnTo>
                  <a:pt x="1184" y="726"/>
                </a:lnTo>
                <a:lnTo>
                  <a:pt x="1185" y="726"/>
                </a:lnTo>
                <a:lnTo>
                  <a:pt x="1185" y="726"/>
                </a:lnTo>
                <a:lnTo>
                  <a:pt x="1185" y="725"/>
                </a:lnTo>
                <a:lnTo>
                  <a:pt x="1185" y="725"/>
                </a:lnTo>
                <a:lnTo>
                  <a:pt x="1186" y="725"/>
                </a:lnTo>
                <a:lnTo>
                  <a:pt x="1186" y="724"/>
                </a:lnTo>
                <a:lnTo>
                  <a:pt x="1186" y="724"/>
                </a:lnTo>
                <a:lnTo>
                  <a:pt x="1186" y="723"/>
                </a:lnTo>
                <a:lnTo>
                  <a:pt x="1186" y="723"/>
                </a:lnTo>
                <a:lnTo>
                  <a:pt x="1187" y="723"/>
                </a:lnTo>
                <a:lnTo>
                  <a:pt x="1187" y="722"/>
                </a:lnTo>
                <a:lnTo>
                  <a:pt x="1187" y="722"/>
                </a:lnTo>
                <a:lnTo>
                  <a:pt x="1187" y="722"/>
                </a:lnTo>
                <a:lnTo>
                  <a:pt x="1187" y="722"/>
                </a:lnTo>
                <a:lnTo>
                  <a:pt x="1186" y="721"/>
                </a:lnTo>
                <a:lnTo>
                  <a:pt x="1187" y="721"/>
                </a:lnTo>
                <a:lnTo>
                  <a:pt x="1187" y="721"/>
                </a:lnTo>
                <a:lnTo>
                  <a:pt x="1187" y="721"/>
                </a:lnTo>
                <a:lnTo>
                  <a:pt x="1187" y="720"/>
                </a:lnTo>
                <a:lnTo>
                  <a:pt x="1187" y="720"/>
                </a:lnTo>
                <a:lnTo>
                  <a:pt x="1187" y="719"/>
                </a:lnTo>
                <a:lnTo>
                  <a:pt x="1187" y="719"/>
                </a:lnTo>
                <a:lnTo>
                  <a:pt x="1187" y="719"/>
                </a:lnTo>
                <a:lnTo>
                  <a:pt x="1188" y="719"/>
                </a:lnTo>
                <a:lnTo>
                  <a:pt x="1187" y="718"/>
                </a:lnTo>
                <a:lnTo>
                  <a:pt x="1187" y="718"/>
                </a:lnTo>
                <a:lnTo>
                  <a:pt x="1188" y="718"/>
                </a:lnTo>
                <a:lnTo>
                  <a:pt x="1188" y="718"/>
                </a:lnTo>
                <a:lnTo>
                  <a:pt x="1188" y="718"/>
                </a:lnTo>
                <a:lnTo>
                  <a:pt x="1189" y="718"/>
                </a:lnTo>
                <a:lnTo>
                  <a:pt x="1189" y="718"/>
                </a:lnTo>
                <a:lnTo>
                  <a:pt x="1189" y="717"/>
                </a:lnTo>
                <a:lnTo>
                  <a:pt x="1190" y="717"/>
                </a:lnTo>
                <a:lnTo>
                  <a:pt x="1190" y="717"/>
                </a:lnTo>
                <a:lnTo>
                  <a:pt x="1190" y="716"/>
                </a:lnTo>
                <a:lnTo>
                  <a:pt x="1191" y="716"/>
                </a:lnTo>
                <a:lnTo>
                  <a:pt x="1191" y="716"/>
                </a:lnTo>
                <a:lnTo>
                  <a:pt x="1191" y="715"/>
                </a:lnTo>
                <a:lnTo>
                  <a:pt x="1192" y="715"/>
                </a:lnTo>
                <a:lnTo>
                  <a:pt x="1192" y="715"/>
                </a:lnTo>
                <a:lnTo>
                  <a:pt x="1193" y="715"/>
                </a:lnTo>
                <a:lnTo>
                  <a:pt x="1193" y="715"/>
                </a:lnTo>
                <a:lnTo>
                  <a:pt x="1193" y="714"/>
                </a:lnTo>
                <a:lnTo>
                  <a:pt x="1193" y="714"/>
                </a:lnTo>
                <a:lnTo>
                  <a:pt x="1193" y="714"/>
                </a:lnTo>
                <a:lnTo>
                  <a:pt x="1194" y="714"/>
                </a:lnTo>
                <a:lnTo>
                  <a:pt x="1194" y="714"/>
                </a:lnTo>
                <a:lnTo>
                  <a:pt x="1194" y="713"/>
                </a:lnTo>
                <a:lnTo>
                  <a:pt x="1195" y="713"/>
                </a:lnTo>
                <a:lnTo>
                  <a:pt x="1195" y="713"/>
                </a:lnTo>
                <a:lnTo>
                  <a:pt x="1195" y="713"/>
                </a:lnTo>
                <a:lnTo>
                  <a:pt x="1195" y="713"/>
                </a:lnTo>
                <a:lnTo>
                  <a:pt x="1195" y="712"/>
                </a:lnTo>
                <a:lnTo>
                  <a:pt x="1196" y="712"/>
                </a:lnTo>
                <a:lnTo>
                  <a:pt x="1196" y="712"/>
                </a:lnTo>
                <a:lnTo>
                  <a:pt x="1196" y="712"/>
                </a:lnTo>
                <a:lnTo>
                  <a:pt x="1196" y="711"/>
                </a:lnTo>
                <a:lnTo>
                  <a:pt x="1196" y="711"/>
                </a:lnTo>
                <a:lnTo>
                  <a:pt x="1197" y="711"/>
                </a:lnTo>
                <a:lnTo>
                  <a:pt x="1197" y="711"/>
                </a:lnTo>
                <a:lnTo>
                  <a:pt x="1198" y="711"/>
                </a:lnTo>
                <a:lnTo>
                  <a:pt x="1198" y="710"/>
                </a:lnTo>
                <a:lnTo>
                  <a:pt x="1198" y="710"/>
                </a:lnTo>
                <a:lnTo>
                  <a:pt x="1198" y="709"/>
                </a:lnTo>
                <a:lnTo>
                  <a:pt x="1198" y="709"/>
                </a:lnTo>
                <a:lnTo>
                  <a:pt x="1197" y="708"/>
                </a:lnTo>
                <a:lnTo>
                  <a:pt x="1198" y="708"/>
                </a:lnTo>
                <a:lnTo>
                  <a:pt x="1197" y="708"/>
                </a:lnTo>
                <a:lnTo>
                  <a:pt x="1198" y="708"/>
                </a:lnTo>
                <a:lnTo>
                  <a:pt x="1198" y="708"/>
                </a:lnTo>
                <a:lnTo>
                  <a:pt x="1198" y="708"/>
                </a:lnTo>
                <a:lnTo>
                  <a:pt x="1198" y="708"/>
                </a:lnTo>
                <a:lnTo>
                  <a:pt x="1198" y="708"/>
                </a:lnTo>
                <a:lnTo>
                  <a:pt x="1198" y="707"/>
                </a:lnTo>
                <a:lnTo>
                  <a:pt x="1199" y="707"/>
                </a:lnTo>
                <a:lnTo>
                  <a:pt x="1199" y="707"/>
                </a:lnTo>
                <a:lnTo>
                  <a:pt x="1199" y="706"/>
                </a:lnTo>
                <a:lnTo>
                  <a:pt x="1198" y="706"/>
                </a:lnTo>
                <a:lnTo>
                  <a:pt x="1198" y="706"/>
                </a:lnTo>
                <a:lnTo>
                  <a:pt x="1199" y="706"/>
                </a:lnTo>
                <a:lnTo>
                  <a:pt x="1199" y="706"/>
                </a:lnTo>
                <a:lnTo>
                  <a:pt x="1199" y="705"/>
                </a:lnTo>
                <a:lnTo>
                  <a:pt x="1199" y="705"/>
                </a:lnTo>
                <a:lnTo>
                  <a:pt x="1199" y="705"/>
                </a:lnTo>
                <a:lnTo>
                  <a:pt x="1199" y="704"/>
                </a:lnTo>
                <a:lnTo>
                  <a:pt x="1199" y="704"/>
                </a:lnTo>
                <a:lnTo>
                  <a:pt x="1200" y="704"/>
                </a:lnTo>
                <a:lnTo>
                  <a:pt x="1200" y="704"/>
                </a:lnTo>
                <a:lnTo>
                  <a:pt x="1201" y="704"/>
                </a:lnTo>
                <a:lnTo>
                  <a:pt x="1201" y="705"/>
                </a:lnTo>
                <a:lnTo>
                  <a:pt x="1201" y="704"/>
                </a:lnTo>
                <a:lnTo>
                  <a:pt x="1201" y="704"/>
                </a:lnTo>
                <a:lnTo>
                  <a:pt x="1202" y="704"/>
                </a:lnTo>
                <a:lnTo>
                  <a:pt x="1201" y="703"/>
                </a:lnTo>
                <a:lnTo>
                  <a:pt x="1201" y="703"/>
                </a:lnTo>
                <a:lnTo>
                  <a:pt x="1201" y="702"/>
                </a:lnTo>
                <a:lnTo>
                  <a:pt x="1201" y="702"/>
                </a:lnTo>
                <a:lnTo>
                  <a:pt x="1201" y="702"/>
                </a:lnTo>
                <a:lnTo>
                  <a:pt x="1201" y="701"/>
                </a:lnTo>
                <a:lnTo>
                  <a:pt x="1201" y="701"/>
                </a:lnTo>
                <a:lnTo>
                  <a:pt x="1201" y="701"/>
                </a:lnTo>
                <a:lnTo>
                  <a:pt x="1201" y="700"/>
                </a:lnTo>
                <a:lnTo>
                  <a:pt x="1201" y="700"/>
                </a:lnTo>
                <a:lnTo>
                  <a:pt x="1201" y="700"/>
                </a:lnTo>
                <a:lnTo>
                  <a:pt x="1201" y="699"/>
                </a:lnTo>
                <a:lnTo>
                  <a:pt x="1201" y="699"/>
                </a:lnTo>
                <a:lnTo>
                  <a:pt x="1201" y="699"/>
                </a:lnTo>
                <a:lnTo>
                  <a:pt x="1201" y="699"/>
                </a:lnTo>
                <a:lnTo>
                  <a:pt x="1201" y="698"/>
                </a:lnTo>
                <a:lnTo>
                  <a:pt x="1201" y="698"/>
                </a:lnTo>
                <a:lnTo>
                  <a:pt x="1201" y="698"/>
                </a:lnTo>
                <a:lnTo>
                  <a:pt x="1200" y="698"/>
                </a:lnTo>
                <a:lnTo>
                  <a:pt x="1200" y="697"/>
                </a:lnTo>
                <a:lnTo>
                  <a:pt x="1201" y="697"/>
                </a:lnTo>
                <a:lnTo>
                  <a:pt x="1201" y="697"/>
                </a:lnTo>
                <a:lnTo>
                  <a:pt x="1201" y="696"/>
                </a:lnTo>
                <a:lnTo>
                  <a:pt x="1201" y="696"/>
                </a:lnTo>
                <a:lnTo>
                  <a:pt x="1201" y="696"/>
                </a:lnTo>
                <a:lnTo>
                  <a:pt x="1201" y="696"/>
                </a:lnTo>
                <a:lnTo>
                  <a:pt x="1202" y="696"/>
                </a:lnTo>
                <a:lnTo>
                  <a:pt x="1202" y="696"/>
                </a:lnTo>
                <a:lnTo>
                  <a:pt x="1202" y="695"/>
                </a:lnTo>
                <a:lnTo>
                  <a:pt x="1203" y="695"/>
                </a:lnTo>
                <a:lnTo>
                  <a:pt x="1203" y="695"/>
                </a:lnTo>
                <a:lnTo>
                  <a:pt x="1202" y="694"/>
                </a:lnTo>
                <a:lnTo>
                  <a:pt x="1202" y="694"/>
                </a:lnTo>
                <a:lnTo>
                  <a:pt x="1202" y="693"/>
                </a:lnTo>
                <a:lnTo>
                  <a:pt x="1203" y="693"/>
                </a:lnTo>
                <a:lnTo>
                  <a:pt x="1203" y="693"/>
                </a:lnTo>
                <a:lnTo>
                  <a:pt x="1203" y="692"/>
                </a:lnTo>
                <a:lnTo>
                  <a:pt x="1203" y="692"/>
                </a:lnTo>
                <a:lnTo>
                  <a:pt x="1203" y="691"/>
                </a:lnTo>
                <a:lnTo>
                  <a:pt x="1203" y="691"/>
                </a:lnTo>
                <a:lnTo>
                  <a:pt x="1203" y="691"/>
                </a:lnTo>
                <a:lnTo>
                  <a:pt x="1203" y="690"/>
                </a:lnTo>
                <a:lnTo>
                  <a:pt x="1204" y="690"/>
                </a:lnTo>
                <a:lnTo>
                  <a:pt x="1204" y="690"/>
                </a:lnTo>
                <a:lnTo>
                  <a:pt x="1204" y="691"/>
                </a:lnTo>
                <a:lnTo>
                  <a:pt x="1205" y="691"/>
                </a:lnTo>
                <a:lnTo>
                  <a:pt x="1204" y="691"/>
                </a:lnTo>
                <a:lnTo>
                  <a:pt x="1205" y="691"/>
                </a:lnTo>
                <a:lnTo>
                  <a:pt x="1205" y="691"/>
                </a:lnTo>
                <a:lnTo>
                  <a:pt x="1205" y="691"/>
                </a:lnTo>
                <a:lnTo>
                  <a:pt x="1206" y="691"/>
                </a:lnTo>
                <a:lnTo>
                  <a:pt x="1206" y="691"/>
                </a:lnTo>
                <a:lnTo>
                  <a:pt x="1207" y="690"/>
                </a:lnTo>
                <a:lnTo>
                  <a:pt x="1206" y="690"/>
                </a:lnTo>
                <a:lnTo>
                  <a:pt x="1207" y="690"/>
                </a:lnTo>
                <a:lnTo>
                  <a:pt x="1207" y="690"/>
                </a:lnTo>
                <a:lnTo>
                  <a:pt x="1207" y="689"/>
                </a:lnTo>
                <a:lnTo>
                  <a:pt x="1207" y="689"/>
                </a:lnTo>
                <a:lnTo>
                  <a:pt x="1207" y="688"/>
                </a:lnTo>
                <a:lnTo>
                  <a:pt x="1208" y="689"/>
                </a:lnTo>
                <a:lnTo>
                  <a:pt x="1208" y="688"/>
                </a:lnTo>
                <a:lnTo>
                  <a:pt x="1208" y="688"/>
                </a:lnTo>
                <a:lnTo>
                  <a:pt x="1208" y="689"/>
                </a:lnTo>
                <a:lnTo>
                  <a:pt x="1209" y="689"/>
                </a:lnTo>
                <a:lnTo>
                  <a:pt x="1209" y="688"/>
                </a:lnTo>
                <a:lnTo>
                  <a:pt x="1209" y="688"/>
                </a:lnTo>
                <a:lnTo>
                  <a:pt x="1209" y="688"/>
                </a:lnTo>
                <a:lnTo>
                  <a:pt x="1210" y="688"/>
                </a:lnTo>
                <a:lnTo>
                  <a:pt x="1210" y="687"/>
                </a:lnTo>
                <a:lnTo>
                  <a:pt x="1210" y="687"/>
                </a:lnTo>
                <a:lnTo>
                  <a:pt x="1211" y="687"/>
                </a:lnTo>
                <a:lnTo>
                  <a:pt x="1211" y="687"/>
                </a:lnTo>
                <a:lnTo>
                  <a:pt x="1211" y="686"/>
                </a:lnTo>
                <a:lnTo>
                  <a:pt x="1212" y="686"/>
                </a:lnTo>
                <a:lnTo>
                  <a:pt x="1212" y="686"/>
                </a:lnTo>
                <a:lnTo>
                  <a:pt x="1212" y="685"/>
                </a:lnTo>
                <a:lnTo>
                  <a:pt x="1212" y="685"/>
                </a:lnTo>
                <a:lnTo>
                  <a:pt x="1213" y="685"/>
                </a:lnTo>
                <a:lnTo>
                  <a:pt x="1213" y="685"/>
                </a:lnTo>
                <a:lnTo>
                  <a:pt x="1213" y="685"/>
                </a:lnTo>
                <a:lnTo>
                  <a:pt x="1214" y="685"/>
                </a:lnTo>
                <a:lnTo>
                  <a:pt x="1214" y="685"/>
                </a:lnTo>
                <a:lnTo>
                  <a:pt x="1214" y="685"/>
                </a:lnTo>
                <a:lnTo>
                  <a:pt x="1214" y="684"/>
                </a:lnTo>
                <a:lnTo>
                  <a:pt x="1214" y="684"/>
                </a:lnTo>
                <a:lnTo>
                  <a:pt x="1215" y="684"/>
                </a:lnTo>
                <a:lnTo>
                  <a:pt x="1215" y="684"/>
                </a:lnTo>
                <a:lnTo>
                  <a:pt x="1216" y="684"/>
                </a:lnTo>
                <a:lnTo>
                  <a:pt x="1216" y="684"/>
                </a:lnTo>
                <a:lnTo>
                  <a:pt x="1216" y="683"/>
                </a:lnTo>
                <a:lnTo>
                  <a:pt x="1216" y="683"/>
                </a:lnTo>
                <a:lnTo>
                  <a:pt x="1216" y="683"/>
                </a:lnTo>
                <a:lnTo>
                  <a:pt x="1216" y="683"/>
                </a:lnTo>
                <a:lnTo>
                  <a:pt x="1216" y="684"/>
                </a:lnTo>
                <a:lnTo>
                  <a:pt x="1216" y="684"/>
                </a:lnTo>
                <a:lnTo>
                  <a:pt x="1217" y="684"/>
                </a:lnTo>
                <a:lnTo>
                  <a:pt x="1217" y="684"/>
                </a:lnTo>
                <a:lnTo>
                  <a:pt x="1217" y="684"/>
                </a:lnTo>
                <a:lnTo>
                  <a:pt x="1217" y="683"/>
                </a:lnTo>
                <a:lnTo>
                  <a:pt x="1217" y="683"/>
                </a:lnTo>
                <a:lnTo>
                  <a:pt x="1217" y="682"/>
                </a:lnTo>
                <a:lnTo>
                  <a:pt x="1217" y="682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79"/>
                </a:lnTo>
                <a:lnTo>
                  <a:pt x="1218" y="679"/>
                </a:lnTo>
                <a:lnTo>
                  <a:pt x="1219" y="680"/>
                </a:lnTo>
                <a:lnTo>
                  <a:pt x="1219" y="679"/>
                </a:lnTo>
                <a:lnTo>
                  <a:pt x="1219" y="679"/>
                </a:lnTo>
                <a:lnTo>
                  <a:pt x="1219" y="679"/>
                </a:lnTo>
                <a:lnTo>
                  <a:pt x="1219" y="679"/>
                </a:lnTo>
                <a:lnTo>
                  <a:pt x="1219" y="678"/>
                </a:lnTo>
                <a:lnTo>
                  <a:pt x="1218" y="678"/>
                </a:lnTo>
                <a:lnTo>
                  <a:pt x="1219" y="678"/>
                </a:lnTo>
                <a:lnTo>
                  <a:pt x="1219" y="678"/>
                </a:lnTo>
                <a:lnTo>
                  <a:pt x="1219" y="678"/>
                </a:lnTo>
                <a:lnTo>
                  <a:pt x="1219" y="677"/>
                </a:lnTo>
                <a:lnTo>
                  <a:pt x="1220" y="677"/>
                </a:lnTo>
                <a:lnTo>
                  <a:pt x="1220" y="677"/>
                </a:lnTo>
                <a:lnTo>
                  <a:pt x="1221" y="677"/>
                </a:lnTo>
                <a:lnTo>
                  <a:pt x="1221" y="677"/>
                </a:lnTo>
                <a:lnTo>
                  <a:pt x="1221" y="676"/>
                </a:lnTo>
                <a:lnTo>
                  <a:pt x="1221" y="676"/>
                </a:lnTo>
                <a:lnTo>
                  <a:pt x="1221" y="675"/>
                </a:lnTo>
                <a:lnTo>
                  <a:pt x="1221" y="675"/>
                </a:lnTo>
                <a:lnTo>
                  <a:pt x="1222" y="674"/>
                </a:lnTo>
                <a:lnTo>
                  <a:pt x="1222" y="675"/>
                </a:lnTo>
                <a:lnTo>
                  <a:pt x="1222" y="675"/>
                </a:lnTo>
                <a:lnTo>
                  <a:pt x="1223" y="675"/>
                </a:lnTo>
                <a:lnTo>
                  <a:pt x="1223" y="675"/>
                </a:lnTo>
                <a:lnTo>
                  <a:pt x="1223" y="675"/>
                </a:lnTo>
                <a:lnTo>
                  <a:pt x="1223" y="674"/>
                </a:lnTo>
                <a:lnTo>
                  <a:pt x="1223" y="674"/>
                </a:lnTo>
                <a:lnTo>
                  <a:pt x="1223" y="673"/>
                </a:lnTo>
                <a:lnTo>
                  <a:pt x="1223" y="673"/>
                </a:lnTo>
                <a:lnTo>
                  <a:pt x="1223" y="673"/>
                </a:lnTo>
                <a:lnTo>
                  <a:pt x="1223" y="673"/>
                </a:lnTo>
                <a:lnTo>
                  <a:pt x="1223" y="673"/>
                </a:lnTo>
                <a:lnTo>
                  <a:pt x="1223" y="673"/>
                </a:lnTo>
                <a:lnTo>
                  <a:pt x="1224" y="673"/>
                </a:lnTo>
                <a:lnTo>
                  <a:pt x="1224" y="673"/>
                </a:lnTo>
                <a:lnTo>
                  <a:pt x="1224" y="673"/>
                </a:lnTo>
                <a:lnTo>
                  <a:pt x="1225" y="673"/>
                </a:lnTo>
                <a:lnTo>
                  <a:pt x="1225" y="673"/>
                </a:lnTo>
                <a:lnTo>
                  <a:pt x="1225" y="673"/>
                </a:lnTo>
                <a:lnTo>
                  <a:pt x="1226" y="673"/>
                </a:lnTo>
                <a:lnTo>
                  <a:pt x="1226" y="673"/>
                </a:lnTo>
                <a:lnTo>
                  <a:pt x="1226" y="672"/>
                </a:lnTo>
                <a:lnTo>
                  <a:pt x="1226" y="672"/>
                </a:lnTo>
                <a:lnTo>
                  <a:pt x="1226" y="672"/>
                </a:lnTo>
                <a:lnTo>
                  <a:pt x="1226" y="671"/>
                </a:lnTo>
                <a:lnTo>
                  <a:pt x="1226" y="671"/>
                </a:lnTo>
                <a:lnTo>
                  <a:pt x="1227" y="671"/>
                </a:lnTo>
                <a:lnTo>
                  <a:pt x="1228" y="671"/>
                </a:lnTo>
                <a:lnTo>
                  <a:pt x="1228" y="670"/>
                </a:lnTo>
                <a:lnTo>
                  <a:pt x="1228" y="670"/>
                </a:lnTo>
                <a:lnTo>
                  <a:pt x="1228" y="669"/>
                </a:lnTo>
                <a:lnTo>
                  <a:pt x="1229" y="669"/>
                </a:lnTo>
                <a:lnTo>
                  <a:pt x="1229" y="669"/>
                </a:lnTo>
                <a:lnTo>
                  <a:pt x="1228" y="669"/>
                </a:lnTo>
                <a:lnTo>
                  <a:pt x="1228" y="668"/>
                </a:lnTo>
                <a:lnTo>
                  <a:pt x="1229" y="668"/>
                </a:lnTo>
                <a:lnTo>
                  <a:pt x="1228" y="668"/>
                </a:lnTo>
                <a:lnTo>
                  <a:pt x="1228" y="668"/>
                </a:lnTo>
                <a:lnTo>
                  <a:pt x="1228" y="668"/>
                </a:lnTo>
                <a:lnTo>
                  <a:pt x="1228" y="667"/>
                </a:lnTo>
                <a:lnTo>
                  <a:pt x="1228" y="667"/>
                </a:lnTo>
                <a:lnTo>
                  <a:pt x="1229" y="668"/>
                </a:lnTo>
                <a:lnTo>
                  <a:pt x="1229" y="667"/>
                </a:lnTo>
                <a:lnTo>
                  <a:pt x="1229" y="667"/>
                </a:lnTo>
                <a:lnTo>
                  <a:pt x="1229" y="667"/>
                </a:lnTo>
                <a:lnTo>
                  <a:pt x="1229" y="667"/>
                </a:lnTo>
                <a:lnTo>
                  <a:pt x="1230" y="667"/>
                </a:lnTo>
                <a:lnTo>
                  <a:pt x="1230" y="666"/>
                </a:lnTo>
                <a:lnTo>
                  <a:pt x="1229" y="666"/>
                </a:lnTo>
                <a:lnTo>
                  <a:pt x="1229" y="666"/>
                </a:lnTo>
                <a:lnTo>
                  <a:pt x="1229" y="666"/>
                </a:lnTo>
                <a:lnTo>
                  <a:pt x="1229" y="665"/>
                </a:lnTo>
                <a:lnTo>
                  <a:pt x="1229" y="665"/>
                </a:lnTo>
                <a:lnTo>
                  <a:pt x="1230" y="665"/>
                </a:lnTo>
                <a:lnTo>
                  <a:pt x="1230" y="665"/>
                </a:lnTo>
                <a:lnTo>
                  <a:pt x="1230" y="664"/>
                </a:lnTo>
                <a:lnTo>
                  <a:pt x="1230" y="664"/>
                </a:lnTo>
                <a:lnTo>
                  <a:pt x="1230" y="663"/>
                </a:lnTo>
                <a:lnTo>
                  <a:pt x="1230" y="663"/>
                </a:lnTo>
                <a:lnTo>
                  <a:pt x="1230" y="662"/>
                </a:lnTo>
                <a:lnTo>
                  <a:pt x="1230" y="662"/>
                </a:lnTo>
                <a:lnTo>
                  <a:pt x="1230" y="662"/>
                </a:lnTo>
                <a:lnTo>
                  <a:pt x="1230" y="662"/>
                </a:lnTo>
                <a:lnTo>
                  <a:pt x="1231" y="662"/>
                </a:lnTo>
                <a:lnTo>
                  <a:pt x="1231" y="662"/>
                </a:lnTo>
                <a:lnTo>
                  <a:pt x="1231" y="661"/>
                </a:lnTo>
                <a:lnTo>
                  <a:pt x="1231" y="661"/>
                </a:lnTo>
                <a:lnTo>
                  <a:pt x="1230" y="661"/>
                </a:lnTo>
                <a:lnTo>
                  <a:pt x="1230" y="661"/>
                </a:lnTo>
                <a:lnTo>
                  <a:pt x="1230" y="660"/>
                </a:lnTo>
                <a:lnTo>
                  <a:pt x="1230" y="660"/>
                </a:lnTo>
                <a:lnTo>
                  <a:pt x="1231" y="660"/>
                </a:lnTo>
                <a:lnTo>
                  <a:pt x="1231" y="659"/>
                </a:lnTo>
                <a:lnTo>
                  <a:pt x="1231" y="659"/>
                </a:lnTo>
                <a:lnTo>
                  <a:pt x="1231" y="659"/>
                </a:lnTo>
                <a:lnTo>
                  <a:pt x="1231" y="659"/>
                </a:lnTo>
                <a:lnTo>
                  <a:pt x="1231" y="658"/>
                </a:lnTo>
                <a:lnTo>
                  <a:pt x="1231" y="658"/>
                </a:lnTo>
                <a:lnTo>
                  <a:pt x="1231" y="658"/>
                </a:lnTo>
                <a:lnTo>
                  <a:pt x="1231" y="658"/>
                </a:lnTo>
                <a:lnTo>
                  <a:pt x="1231" y="658"/>
                </a:lnTo>
                <a:lnTo>
                  <a:pt x="1230" y="658"/>
                </a:lnTo>
                <a:lnTo>
                  <a:pt x="1230" y="657"/>
                </a:lnTo>
                <a:lnTo>
                  <a:pt x="1231" y="657"/>
                </a:lnTo>
                <a:lnTo>
                  <a:pt x="1231" y="657"/>
                </a:lnTo>
                <a:lnTo>
                  <a:pt x="1231" y="656"/>
                </a:lnTo>
                <a:lnTo>
                  <a:pt x="1232" y="656"/>
                </a:lnTo>
                <a:lnTo>
                  <a:pt x="1232" y="656"/>
                </a:lnTo>
                <a:lnTo>
                  <a:pt x="1232" y="655"/>
                </a:lnTo>
                <a:lnTo>
                  <a:pt x="1232" y="655"/>
                </a:lnTo>
                <a:lnTo>
                  <a:pt x="1232" y="655"/>
                </a:lnTo>
                <a:lnTo>
                  <a:pt x="1232" y="655"/>
                </a:lnTo>
                <a:lnTo>
                  <a:pt x="1232" y="654"/>
                </a:lnTo>
                <a:lnTo>
                  <a:pt x="1232" y="654"/>
                </a:lnTo>
                <a:lnTo>
                  <a:pt x="1232" y="653"/>
                </a:lnTo>
                <a:lnTo>
                  <a:pt x="1232" y="653"/>
                </a:lnTo>
                <a:lnTo>
                  <a:pt x="1231" y="653"/>
                </a:lnTo>
                <a:lnTo>
                  <a:pt x="1231" y="652"/>
                </a:lnTo>
                <a:lnTo>
                  <a:pt x="1231" y="652"/>
                </a:lnTo>
                <a:lnTo>
                  <a:pt x="1232" y="652"/>
                </a:lnTo>
                <a:lnTo>
                  <a:pt x="1232" y="651"/>
                </a:lnTo>
                <a:lnTo>
                  <a:pt x="1232" y="651"/>
                </a:lnTo>
                <a:lnTo>
                  <a:pt x="1233" y="651"/>
                </a:lnTo>
                <a:lnTo>
                  <a:pt x="1233" y="651"/>
                </a:lnTo>
                <a:lnTo>
                  <a:pt x="1232" y="650"/>
                </a:lnTo>
                <a:lnTo>
                  <a:pt x="1232" y="651"/>
                </a:lnTo>
                <a:lnTo>
                  <a:pt x="1232" y="650"/>
                </a:lnTo>
                <a:lnTo>
                  <a:pt x="1231" y="650"/>
                </a:lnTo>
                <a:lnTo>
                  <a:pt x="1231" y="650"/>
                </a:lnTo>
                <a:lnTo>
                  <a:pt x="1232" y="650"/>
                </a:lnTo>
                <a:lnTo>
                  <a:pt x="1232" y="650"/>
                </a:lnTo>
                <a:lnTo>
                  <a:pt x="1232" y="650"/>
                </a:lnTo>
                <a:lnTo>
                  <a:pt x="1232" y="649"/>
                </a:lnTo>
                <a:lnTo>
                  <a:pt x="1231" y="649"/>
                </a:lnTo>
                <a:lnTo>
                  <a:pt x="1231" y="650"/>
                </a:lnTo>
                <a:lnTo>
                  <a:pt x="1231" y="649"/>
                </a:lnTo>
                <a:lnTo>
                  <a:pt x="1231" y="649"/>
                </a:lnTo>
                <a:lnTo>
                  <a:pt x="1231" y="649"/>
                </a:lnTo>
                <a:lnTo>
                  <a:pt x="1232" y="649"/>
                </a:lnTo>
                <a:lnTo>
                  <a:pt x="1232" y="648"/>
                </a:lnTo>
                <a:lnTo>
                  <a:pt x="1233" y="648"/>
                </a:lnTo>
                <a:lnTo>
                  <a:pt x="1233" y="648"/>
                </a:lnTo>
                <a:lnTo>
                  <a:pt x="1232" y="648"/>
                </a:lnTo>
                <a:lnTo>
                  <a:pt x="1232" y="648"/>
                </a:lnTo>
                <a:lnTo>
                  <a:pt x="1232" y="647"/>
                </a:lnTo>
                <a:lnTo>
                  <a:pt x="1232" y="648"/>
                </a:lnTo>
                <a:lnTo>
                  <a:pt x="1231" y="648"/>
                </a:lnTo>
                <a:lnTo>
                  <a:pt x="1232" y="647"/>
                </a:lnTo>
                <a:lnTo>
                  <a:pt x="1232" y="647"/>
                </a:lnTo>
                <a:lnTo>
                  <a:pt x="1232" y="646"/>
                </a:lnTo>
                <a:lnTo>
                  <a:pt x="1232" y="646"/>
                </a:lnTo>
                <a:lnTo>
                  <a:pt x="1232" y="646"/>
                </a:lnTo>
                <a:lnTo>
                  <a:pt x="1232" y="646"/>
                </a:lnTo>
                <a:lnTo>
                  <a:pt x="1233" y="646"/>
                </a:lnTo>
                <a:lnTo>
                  <a:pt x="1233" y="645"/>
                </a:lnTo>
                <a:lnTo>
                  <a:pt x="1233" y="645"/>
                </a:lnTo>
                <a:lnTo>
                  <a:pt x="1233" y="644"/>
                </a:lnTo>
                <a:lnTo>
                  <a:pt x="1233" y="644"/>
                </a:lnTo>
                <a:lnTo>
                  <a:pt x="1233" y="644"/>
                </a:lnTo>
                <a:lnTo>
                  <a:pt x="1233" y="644"/>
                </a:lnTo>
                <a:lnTo>
                  <a:pt x="1234" y="644"/>
                </a:lnTo>
                <a:lnTo>
                  <a:pt x="1233" y="643"/>
                </a:lnTo>
                <a:lnTo>
                  <a:pt x="1233" y="643"/>
                </a:lnTo>
                <a:lnTo>
                  <a:pt x="1233" y="643"/>
                </a:lnTo>
                <a:lnTo>
                  <a:pt x="1233" y="642"/>
                </a:lnTo>
                <a:lnTo>
                  <a:pt x="1233" y="642"/>
                </a:lnTo>
                <a:lnTo>
                  <a:pt x="1233" y="642"/>
                </a:lnTo>
                <a:lnTo>
                  <a:pt x="1234" y="642"/>
                </a:lnTo>
                <a:lnTo>
                  <a:pt x="1234" y="641"/>
                </a:lnTo>
                <a:lnTo>
                  <a:pt x="1233" y="641"/>
                </a:lnTo>
                <a:lnTo>
                  <a:pt x="1233" y="641"/>
                </a:lnTo>
                <a:lnTo>
                  <a:pt x="1233" y="641"/>
                </a:lnTo>
                <a:lnTo>
                  <a:pt x="1233" y="641"/>
                </a:lnTo>
                <a:lnTo>
                  <a:pt x="1233" y="640"/>
                </a:lnTo>
                <a:lnTo>
                  <a:pt x="1233" y="640"/>
                </a:lnTo>
                <a:lnTo>
                  <a:pt x="1233" y="640"/>
                </a:lnTo>
                <a:lnTo>
                  <a:pt x="1233" y="639"/>
                </a:lnTo>
                <a:lnTo>
                  <a:pt x="1233" y="639"/>
                </a:lnTo>
                <a:lnTo>
                  <a:pt x="1233" y="639"/>
                </a:lnTo>
                <a:lnTo>
                  <a:pt x="1234" y="640"/>
                </a:lnTo>
                <a:lnTo>
                  <a:pt x="1235" y="640"/>
                </a:lnTo>
                <a:lnTo>
                  <a:pt x="1235" y="639"/>
                </a:lnTo>
                <a:lnTo>
                  <a:pt x="1235" y="639"/>
                </a:lnTo>
                <a:lnTo>
                  <a:pt x="1235" y="638"/>
                </a:lnTo>
                <a:lnTo>
                  <a:pt x="1235" y="638"/>
                </a:lnTo>
                <a:lnTo>
                  <a:pt x="1236" y="638"/>
                </a:lnTo>
                <a:lnTo>
                  <a:pt x="1236" y="638"/>
                </a:lnTo>
                <a:lnTo>
                  <a:pt x="1236" y="638"/>
                </a:lnTo>
                <a:lnTo>
                  <a:pt x="1236" y="637"/>
                </a:lnTo>
                <a:lnTo>
                  <a:pt x="1237" y="637"/>
                </a:lnTo>
                <a:lnTo>
                  <a:pt x="1237" y="638"/>
                </a:lnTo>
                <a:lnTo>
                  <a:pt x="1237" y="638"/>
                </a:lnTo>
                <a:lnTo>
                  <a:pt x="1238" y="637"/>
                </a:lnTo>
                <a:lnTo>
                  <a:pt x="1238" y="637"/>
                </a:lnTo>
                <a:lnTo>
                  <a:pt x="1239" y="637"/>
                </a:lnTo>
                <a:lnTo>
                  <a:pt x="1239" y="637"/>
                </a:lnTo>
                <a:lnTo>
                  <a:pt x="1239" y="636"/>
                </a:lnTo>
                <a:lnTo>
                  <a:pt x="1239" y="636"/>
                </a:lnTo>
                <a:lnTo>
                  <a:pt x="1239" y="635"/>
                </a:lnTo>
                <a:lnTo>
                  <a:pt x="1240" y="635"/>
                </a:lnTo>
                <a:lnTo>
                  <a:pt x="1240" y="635"/>
                </a:lnTo>
                <a:lnTo>
                  <a:pt x="1240" y="635"/>
                </a:lnTo>
                <a:lnTo>
                  <a:pt x="1240" y="634"/>
                </a:lnTo>
                <a:lnTo>
                  <a:pt x="1239" y="634"/>
                </a:lnTo>
                <a:lnTo>
                  <a:pt x="1239" y="633"/>
                </a:lnTo>
                <a:lnTo>
                  <a:pt x="1239" y="633"/>
                </a:lnTo>
                <a:lnTo>
                  <a:pt x="1239" y="633"/>
                </a:lnTo>
                <a:lnTo>
                  <a:pt x="1240" y="633"/>
                </a:lnTo>
                <a:lnTo>
                  <a:pt x="1240" y="632"/>
                </a:lnTo>
                <a:lnTo>
                  <a:pt x="1240" y="632"/>
                </a:lnTo>
                <a:lnTo>
                  <a:pt x="1241" y="632"/>
                </a:lnTo>
                <a:lnTo>
                  <a:pt x="1240" y="633"/>
                </a:lnTo>
                <a:lnTo>
                  <a:pt x="1241" y="633"/>
                </a:lnTo>
                <a:lnTo>
                  <a:pt x="1241" y="633"/>
                </a:lnTo>
                <a:lnTo>
                  <a:pt x="1241" y="632"/>
                </a:lnTo>
                <a:lnTo>
                  <a:pt x="1241" y="632"/>
                </a:lnTo>
                <a:lnTo>
                  <a:pt x="1241" y="632"/>
                </a:lnTo>
                <a:lnTo>
                  <a:pt x="1241" y="631"/>
                </a:lnTo>
                <a:lnTo>
                  <a:pt x="1240" y="631"/>
                </a:lnTo>
                <a:lnTo>
                  <a:pt x="1240" y="630"/>
                </a:lnTo>
                <a:lnTo>
                  <a:pt x="1241" y="630"/>
                </a:lnTo>
                <a:lnTo>
                  <a:pt x="1241" y="631"/>
                </a:lnTo>
                <a:lnTo>
                  <a:pt x="1241" y="630"/>
                </a:lnTo>
                <a:lnTo>
                  <a:pt x="1241" y="630"/>
                </a:lnTo>
                <a:lnTo>
                  <a:pt x="1242" y="631"/>
                </a:lnTo>
                <a:lnTo>
                  <a:pt x="1242" y="631"/>
                </a:lnTo>
                <a:lnTo>
                  <a:pt x="1242" y="630"/>
                </a:lnTo>
                <a:lnTo>
                  <a:pt x="1242" y="630"/>
                </a:lnTo>
                <a:lnTo>
                  <a:pt x="1242" y="630"/>
                </a:lnTo>
                <a:lnTo>
                  <a:pt x="1242" y="629"/>
                </a:lnTo>
                <a:lnTo>
                  <a:pt x="1241" y="629"/>
                </a:lnTo>
                <a:lnTo>
                  <a:pt x="1241" y="629"/>
                </a:lnTo>
                <a:lnTo>
                  <a:pt x="1242" y="629"/>
                </a:lnTo>
                <a:lnTo>
                  <a:pt x="1242" y="628"/>
                </a:lnTo>
                <a:lnTo>
                  <a:pt x="1242" y="628"/>
                </a:lnTo>
                <a:lnTo>
                  <a:pt x="1242" y="628"/>
                </a:lnTo>
                <a:lnTo>
                  <a:pt x="1242" y="628"/>
                </a:lnTo>
                <a:lnTo>
                  <a:pt x="1243" y="628"/>
                </a:lnTo>
                <a:lnTo>
                  <a:pt x="1243" y="628"/>
                </a:lnTo>
                <a:lnTo>
                  <a:pt x="1242" y="628"/>
                </a:lnTo>
                <a:lnTo>
                  <a:pt x="1243" y="628"/>
                </a:lnTo>
                <a:lnTo>
                  <a:pt x="1242" y="627"/>
                </a:lnTo>
                <a:lnTo>
                  <a:pt x="1242" y="628"/>
                </a:lnTo>
                <a:lnTo>
                  <a:pt x="1241" y="627"/>
                </a:lnTo>
                <a:lnTo>
                  <a:pt x="1242" y="627"/>
                </a:lnTo>
                <a:lnTo>
                  <a:pt x="1242" y="626"/>
                </a:lnTo>
                <a:lnTo>
                  <a:pt x="1241" y="626"/>
                </a:lnTo>
                <a:lnTo>
                  <a:pt x="1241" y="626"/>
                </a:lnTo>
                <a:lnTo>
                  <a:pt x="1242" y="626"/>
                </a:lnTo>
                <a:lnTo>
                  <a:pt x="1242" y="626"/>
                </a:lnTo>
                <a:lnTo>
                  <a:pt x="1243" y="626"/>
                </a:lnTo>
                <a:lnTo>
                  <a:pt x="1243" y="625"/>
                </a:lnTo>
                <a:lnTo>
                  <a:pt x="1243" y="625"/>
                </a:lnTo>
                <a:lnTo>
                  <a:pt x="1242" y="624"/>
                </a:lnTo>
                <a:lnTo>
                  <a:pt x="1242" y="624"/>
                </a:lnTo>
                <a:lnTo>
                  <a:pt x="1242" y="623"/>
                </a:lnTo>
                <a:lnTo>
                  <a:pt x="1243" y="623"/>
                </a:lnTo>
                <a:lnTo>
                  <a:pt x="1242" y="622"/>
                </a:lnTo>
                <a:lnTo>
                  <a:pt x="1242" y="622"/>
                </a:lnTo>
                <a:lnTo>
                  <a:pt x="1243" y="622"/>
                </a:lnTo>
                <a:lnTo>
                  <a:pt x="1243" y="622"/>
                </a:lnTo>
                <a:lnTo>
                  <a:pt x="1243" y="623"/>
                </a:lnTo>
                <a:lnTo>
                  <a:pt x="1243" y="622"/>
                </a:lnTo>
                <a:lnTo>
                  <a:pt x="1243" y="622"/>
                </a:lnTo>
                <a:lnTo>
                  <a:pt x="1243" y="622"/>
                </a:lnTo>
                <a:lnTo>
                  <a:pt x="1243" y="621"/>
                </a:lnTo>
                <a:lnTo>
                  <a:pt x="1243" y="621"/>
                </a:lnTo>
                <a:lnTo>
                  <a:pt x="1243" y="621"/>
                </a:lnTo>
                <a:lnTo>
                  <a:pt x="1243" y="621"/>
                </a:lnTo>
                <a:lnTo>
                  <a:pt x="1243" y="620"/>
                </a:lnTo>
                <a:lnTo>
                  <a:pt x="1243" y="620"/>
                </a:lnTo>
                <a:lnTo>
                  <a:pt x="1243" y="620"/>
                </a:lnTo>
                <a:lnTo>
                  <a:pt x="1243" y="620"/>
                </a:lnTo>
                <a:lnTo>
                  <a:pt x="1244" y="620"/>
                </a:lnTo>
                <a:lnTo>
                  <a:pt x="1244" y="620"/>
                </a:lnTo>
                <a:lnTo>
                  <a:pt x="1245" y="620"/>
                </a:lnTo>
                <a:lnTo>
                  <a:pt x="1245" y="620"/>
                </a:lnTo>
                <a:lnTo>
                  <a:pt x="1245" y="619"/>
                </a:lnTo>
                <a:lnTo>
                  <a:pt x="1244" y="619"/>
                </a:lnTo>
                <a:lnTo>
                  <a:pt x="1244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6" y="619"/>
                </a:lnTo>
                <a:lnTo>
                  <a:pt x="1246" y="619"/>
                </a:lnTo>
                <a:lnTo>
                  <a:pt x="1246" y="620"/>
                </a:lnTo>
                <a:lnTo>
                  <a:pt x="1246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6" y="619"/>
                </a:lnTo>
                <a:lnTo>
                  <a:pt x="1246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8" y="617"/>
                </a:lnTo>
                <a:lnTo>
                  <a:pt x="1248" y="617"/>
                </a:lnTo>
                <a:lnTo>
                  <a:pt x="1248" y="616"/>
                </a:lnTo>
                <a:lnTo>
                  <a:pt x="1249" y="616"/>
                </a:lnTo>
                <a:lnTo>
                  <a:pt x="1249" y="617"/>
                </a:lnTo>
                <a:lnTo>
                  <a:pt x="1250" y="617"/>
                </a:lnTo>
                <a:lnTo>
                  <a:pt x="1250" y="617"/>
                </a:lnTo>
                <a:lnTo>
                  <a:pt x="1250" y="617"/>
                </a:lnTo>
                <a:lnTo>
                  <a:pt x="1250" y="617"/>
                </a:lnTo>
                <a:lnTo>
                  <a:pt x="1251" y="617"/>
                </a:lnTo>
                <a:lnTo>
                  <a:pt x="1251" y="616"/>
                </a:lnTo>
                <a:lnTo>
                  <a:pt x="1251" y="616"/>
                </a:lnTo>
                <a:lnTo>
                  <a:pt x="1251" y="616"/>
                </a:lnTo>
                <a:lnTo>
                  <a:pt x="1251" y="616"/>
                </a:lnTo>
                <a:lnTo>
                  <a:pt x="1251" y="616"/>
                </a:lnTo>
                <a:lnTo>
                  <a:pt x="1251" y="616"/>
                </a:lnTo>
                <a:lnTo>
                  <a:pt x="1252" y="616"/>
                </a:lnTo>
                <a:lnTo>
                  <a:pt x="1252" y="617"/>
                </a:lnTo>
                <a:lnTo>
                  <a:pt x="1252" y="617"/>
                </a:lnTo>
                <a:lnTo>
                  <a:pt x="1253" y="617"/>
                </a:lnTo>
                <a:lnTo>
                  <a:pt x="1253" y="616"/>
                </a:lnTo>
                <a:lnTo>
                  <a:pt x="1253" y="616"/>
                </a:lnTo>
                <a:lnTo>
                  <a:pt x="1253" y="616"/>
                </a:lnTo>
                <a:lnTo>
                  <a:pt x="1253" y="615"/>
                </a:lnTo>
                <a:lnTo>
                  <a:pt x="1253" y="615"/>
                </a:lnTo>
                <a:lnTo>
                  <a:pt x="1253" y="615"/>
                </a:lnTo>
                <a:lnTo>
                  <a:pt x="1253" y="615"/>
                </a:lnTo>
                <a:lnTo>
                  <a:pt x="1253" y="615"/>
                </a:lnTo>
                <a:lnTo>
                  <a:pt x="1253" y="615"/>
                </a:lnTo>
                <a:lnTo>
                  <a:pt x="1254" y="614"/>
                </a:lnTo>
                <a:lnTo>
                  <a:pt x="1255" y="614"/>
                </a:lnTo>
                <a:lnTo>
                  <a:pt x="1255" y="614"/>
                </a:lnTo>
                <a:lnTo>
                  <a:pt x="1256" y="614"/>
                </a:lnTo>
                <a:lnTo>
                  <a:pt x="1256" y="614"/>
                </a:lnTo>
                <a:lnTo>
                  <a:pt x="1256" y="614"/>
                </a:lnTo>
                <a:lnTo>
                  <a:pt x="1256" y="613"/>
                </a:lnTo>
                <a:lnTo>
                  <a:pt x="1256" y="613"/>
                </a:lnTo>
                <a:lnTo>
                  <a:pt x="1256" y="613"/>
                </a:lnTo>
                <a:lnTo>
                  <a:pt x="1256" y="612"/>
                </a:lnTo>
                <a:lnTo>
                  <a:pt x="1255" y="612"/>
                </a:lnTo>
                <a:lnTo>
                  <a:pt x="1255" y="613"/>
                </a:lnTo>
                <a:lnTo>
                  <a:pt x="1255" y="612"/>
                </a:lnTo>
                <a:lnTo>
                  <a:pt x="1255" y="612"/>
                </a:lnTo>
                <a:lnTo>
                  <a:pt x="1256" y="612"/>
                </a:lnTo>
                <a:lnTo>
                  <a:pt x="1256" y="612"/>
                </a:lnTo>
                <a:lnTo>
                  <a:pt x="1256" y="611"/>
                </a:lnTo>
                <a:lnTo>
                  <a:pt x="1257" y="611"/>
                </a:lnTo>
                <a:lnTo>
                  <a:pt x="1256" y="611"/>
                </a:lnTo>
                <a:lnTo>
                  <a:pt x="1256" y="610"/>
                </a:lnTo>
                <a:lnTo>
                  <a:pt x="1256" y="610"/>
                </a:lnTo>
                <a:lnTo>
                  <a:pt x="1255" y="610"/>
                </a:lnTo>
                <a:lnTo>
                  <a:pt x="1255" y="609"/>
                </a:lnTo>
                <a:lnTo>
                  <a:pt x="1256" y="609"/>
                </a:lnTo>
                <a:lnTo>
                  <a:pt x="1256" y="609"/>
                </a:lnTo>
                <a:lnTo>
                  <a:pt x="1257" y="609"/>
                </a:lnTo>
                <a:lnTo>
                  <a:pt x="1257" y="609"/>
                </a:lnTo>
                <a:lnTo>
                  <a:pt x="1257" y="608"/>
                </a:lnTo>
                <a:lnTo>
                  <a:pt x="1257" y="608"/>
                </a:lnTo>
                <a:lnTo>
                  <a:pt x="1257" y="608"/>
                </a:lnTo>
                <a:lnTo>
                  <a:pt x="1257" y="608"/>
                </a:lnTo>
                <a:lnTo>
                  <a:pt x="1257" y="607"/>
                </a:lnTo>
                <a:lnTo>
                  <a:pt x="1257" y="607"/>
                </a:lnTo>
                <a:lnTo>
                  <a:pt x="1257" y="607"/>
                </a:lnTo>
                <a:lnTo>
                  <a:pt x="1257" y="606"/>
                </a:lnTo>
                <a:lnTo>
                  <a:pt x="1258" y="606"/>
                </a:lnTo>
                <a:lnTo>
                  <a:pt x="1259" y="607"/>
                </a:lnTo>
                <a:lnTo>
                  <a:pt x="1259" y="607"/>
                </a:lnTo>
                <a:lnTo>
                  <a:pt x="1259" y="607"/>
                </a:lnTo>
                <a:lnTo>
                  <a:pt x="1260" y="607"/>
                </a:lnTo>
                <a:lnTo>
                  <a:pt x="1260" y="606"/>
                </a:lnTo>
                <a:lnTo>
                  <a:pt x="1260" y="606"/>
                </a:lnTo>
                <a:lnTo>
                  <a:pt x="1260" y="605"/>
                </a:lnTo>
                <a:lnTo>
                  <a:pt x="1260" y="605"/>
                </a:lnTo>
                <a:lnTo>
                  <a:pt x="1260" y="605"/>
                </a:lnTo>
                <a:lnTo>
                  <a:pt x="1260" y="604"/>
                </a:lnTo>
                <a:lnTo>
                  <a:pt x="1260" y="604"/>
                </a:lnTo>
                <a:lnTo>
                  <a:pt x="1261" y="604"/>
                </a:lnTo>
                <a:lnTo>
                  <a:pt x="1261" y="604"/>
                </a:lnTo>
                <a:lnTo>
                  <a:pt x="1262" y="604"/>
                </a:lnTo>
                <a:lnTo>
                  <a:pt x="1262" y="604"/>
                </a:lnTo>
                <a:lnTo>
                  <a:pt x="1262" y="604"/>
                </a:lnTo>
                <a:lnTo>
                  <a:pt x="1263" y="604"/>
                </a:lnTo>
                <a:lnTo>
                  <a:pt x="1263" y="604"/>
                </a:lnTo>
                <a:lnTo>
                  <a:pt x="1262" y="603"/>
                </a:lnTo>
                <a:lnTo>
                  <a:pt x="1261" y="603"/>
                </a:lnTo>
                <a:lnTo>
                  <a:pt x="1261" y="603"/>
                </a:lnTo>
                <a:lnTo>
                  <a:pt x="1261" y="602"/>
                </a:lnTo>
                <a:lnTo>
                  <a:pt x="1261" y="602"/>
                </a:lnTo>
                <a:lnTo>
                  <a:pt x="1262" y="602"/>
                </a:lnTo>
                <a:lnTo>
                  <a:pt x="1262" y="602"/>
                </a:lnTo>
                <a:lnTo>
                  <a:pt x="1262" y="601"/>
                </a:lnTo>
                <a:lnTo>
                  <a:pt x="1262" y="601"/>
                </a:lnTo>
                <a:lnTo>
                  <a:pt x="1262" y="601"/>
                </a:lnTo>
                <a:lnTo>
                  <a:pt x="1262" y="600"/>
                </a:lnTo>
                <a:lnTo>
                  <a:pt x="1261" y="600"/>
                </a:lnTo>
                <a:lnTo>
                  <a:pt x="1261" y="600"/>
                </a:lnTo>
                <a:lnTo>
                  <a:pt x="1261" y="600"/>
                </a:lnTo>
                <a:lnTo>
                  <a:pt x="1262" y="600"/>
                </a:lnTo>
                <a:lnTo>
                  <a:pt x="1262" y="600"/>
                </a:lnTo>
                <a:lnTo>
                  <a:pt x="1263" y="601"/>
                </a:lnTo>
                <a:lnTo>
                  <a:pt x="1263" y="601"/>
                </a:lnTo>
                <a:lnTo>
                  <a:pt x="1263" y="601"/>
                </a:lnTo>
                <a:lnTo>
                  <a:pt x="1263" y="600"/>
                </a:lnTo>
                <a:lnTo>
                  <a:pt x="1263" y="600"/>
                </a:lnTo>
                <a:lnTo>
                  <a:pt x="1263" y="600"/>
                </a:lnTo>
                <a:lnTo>
                  <a:pt x="1263" y="599"/>
                </a:lnTo>
                <a:lnTo>
                  <a:pt x="1263" y="599"/>
                </a:lnTo>
                <a:lnTo>
                  <a:pt x="1263" y="598"/>
                </a:lnTo>
                <a:lnTo>
                  <a:pt x="1264" y="598"/>
                </a:lnTo>
                <a:lnTo>
                  <a:pt x="1264" y="598"/>
                </a:lnTo>
                <a:lnTo>
                  <a:pt x="1264" y="598"/>
                </a:lnTo>
                <a:lnTo>
                  <a:pt x="1265" y="598"/>
                </a:lnTo>
                <a:lnTo>
                  <a:pt x="1265" y="598"/>
                </a:lnTo>
                <a:lnTo>
                  <a:pt x="1266" y="598"/>
                </a:lnTo>
                <a:lnTo>
                  <a:pt x="1266" y="597"/>
                </a:lnTo>
                <a:lnTo>
                  <a:pt x="1265" y="597"/>
                </a:lnTo>
                <a:lnTo>
                  <a:pt x="1265" y="597"/>
                </a:lnTo>
                <a:lnTo>
                  <a:pt x="1265" y="596"/>
                </a:lnTo>
                <a:lnTo>
                  <a:pt x="1265" y="596"/>
                </a:lnTo>
                <a:lnTo>
                  <a:pt x="1265" y="595"/>
                </a:lnTo>
                <a:lnTo>
                  <a:pt x="1264" y="595"/>
                </a:lnTo>
                <a:lnTo>
                  <a:pt x="1264" y="595"/>
                </a:lnTo>
                <a:lnTo>
                  <a:pt x="1264" y="595"/>
                </a:lnTo>
                <a:lnTo>
                  <a:pt x="1263" y="596"/>
                </a:lnTo>
                <a:lnTo>
                  <a:pt x="1263" y="595"/>
                </a:lnTo>
                <a:lnTo>
                  <a:pt x="1263" y="594"/>
                </a:lnTo>
                <a:lnTo>
                  <a:pt x="1263" y="594"/>
                </a:lnTo>
                <a:lnTo>
                  <a:pt x="1263" y="594"/>
                </a:lnTo>
                <a:lnTo>
                  <a:pt x="1264" y="594"/>
                </a:lnTo>
                <a:lnTo>
                  <a:pt x="1264" y="594"/>
                </a:lnTo>
                <a:lnTo>
                  <a:pt x="1264" y="594"/>
                </a:lnTo>
                <a:lnTo>
                  <a:pt x="1264" y="594"/>
                </a:lnTo>
                <a:lnTo>
                  <a:pt x="1265" y="594"/>
                </a:lnTo>
                <a:lnTo>
                  <a:pt x="1265" y="593"/>
                </a:lnTo>
                <a:lnTo>
                  <a:pt x="1265" y="593"/>
                </a:lnTo>
                <a:lnTo>
                  <a:pt x="1266" y="593"/>
                </a:lnTo>
                <a:lnTo>
                  <a:pt x="1267" y="593"/>
                </a:lnTo>
                <a:lnTo>
                  <a:pt x="1266" y="594"/>
                </a:lnTo>
                <a:lnTo>
                  <a:pt x="1266" y="594"/>
                </a:lnTo>
                <a:lnTo>
                  <a:pt x="1267" y="594"/>
                </a:lnTo>
                <a:lnTo>
                  <a:pt x="1267" y="595"/>
                </a:lnTo>
                <a:lnTo>
                  <a:pt x="1267" y="594"/>
                </a:lnTo>
                <a:lnTo>
                  <a:pt x="1268" y="594"/>
                </a:lnTo>
                <a:lnTo>
                  <a:pt x="1268" y="593"/>
                </a:lnTo>
                <a:lnTo>
                  <a:pt x="1267" y="593"/>
                </a:lnTo>
                <a:lnTo>
                  <a:pt x="1267" y="593"/>
                </a:lnTo>
                <a:lnTo>
                  <a:pt x="1267" y="592"/>
                </a:lnTo>
                <a:lnTo>
                  <a:pt x="1267" y="592"/>
                </a:lnTo>
                <a:lnTo>
                  <a:pt x="1268" y="592"/>
                </a:lnTo>
                <a:lnTo>
                  <a:pt x="1269" y="592"/>
                </a:lnTo>
                <a:lnTo>
                  <a:pt x="1269" y="591"/>
                </a:lnTo>
                <a:lnTo>
                  <a:pt x="1270" y="591"/>
                </a:lnTo>
                <a:lnTo>
                  <a:pt x="1271" y="591"/>
                </a:lnTo>
                <a:lnTo>
                  <a:pt x="1270" y="591"/>
                </a:lnTo>
                <a:lnTo>
                  <a:pt x="1270" y="589"/>
                </a:lnTo>
                <a:lnTo>
                  <a:pt x="1270" y="589"/>
                </a:lnTo>
                <a:lnTo>
                  <a:pt x="1270" y="589"/>
                </a:lnTo>
                <a:lnTo>
                  <a:pt x="1271" y="589"/>
                </a:lnTo>
                <a:lnTo>
                  <a:pt x="1271" y="588"/>
                </a:lnTo>
                <a:lnTo>
                  <a:pt x="1271" y="588"/>
                </a:lnTo>
                <a:lnTo>
                  <a:pt x="1271" y="588"/>
                </a:lnTo>
                <a:lnTo>
                  <a:pt x="1271" y="587"/>
                </a:lnTo>
                <a:lnTo>
                  <a:pt x="1271" y="587"/>
                </a:lnTo>
                <a:lnTo>
                  <a:pt x="1271" y="586"/>
                </a:lnTo>
                <a:lnTo>
                  <a:pt x="1271" y="585"/>
                </a:lnTo>
                <a:lnTo>
                  <a:pt x="1271" y="585"/>
                </a:lnTo>
                <a:lnTo>
                  <a:pt x="1271" y="585"/>
                </a:lnTo>
                <a:lnTo>
                  <a:pt x="1272" y="585"/>
                </a:lnTo>
                <a:lnTo>
                  <a:pt x="1272" y="584"/>
                </a:lnTo>
                <a:lnTo>
                  <a:pt x="1271" y="584"/>
                </a:lnTo>
                <a:lnTo>
                  <a:pt x="1271" y="583"/>
                </a:lnTo>
                <a:lnTo>
                  <a:pt x="1271" y="583"/>
                </a:lnTo>
                <a:lnTo>
                  <a:pt x="1272" y="583"/>
                </a:lnTo>
                <a:lnTo>
                  <a:pt x="1272" y="582"/>
                </a:lnTo>
                <a:lnTo>
                  <a:pt x="1272" y="582"/>
                </a:lnTo>
                <a:lnTo>
                  <a:pt x="1271" y="582"/>
                </a:lnTo>
                <a:lnTo>
                  <a:pt x="1271" y="582"/>
                </a:lnTo>
                <a:lnTo>
                  <a:pt x="1271" y="581"/>
                </a:lnTo>
                <a:lnTo>
                  <a:pt x="1271" y="581"/>
                </a:lnTo>
                <a:lnTo>
                  <a:pt x="1272" y="581"/>
                </a:lnTo>
                <a:lnTo>
                  <a:pt x="1273" y="581"/>
                </a:lnTo>
                <a:lnTo>
                  <a:pt x="1273" y="581"/>
                </a:lnTo>
                <a:lnTo>
                  <a:pt x="1273" y="581"/>
                </a:lnTo>
                <a:lnTo>
                  <a:pt x="1273" y="580"/>
                </a:lnTo>
                <a:lnTo>
                  <a:pt x="1273" y="580"/>
                </a:lnTo>
                <a:lnTo>
                  <a:pt x="1273" y="579"/>
                </a:lnTo>
                <a:lnTo>
                  <a:pt x="1273" y="579"/>
                </a:lnTo>
                <a:lnTo>
                  <a:pt x="1272" y="579"/>
                </a:lnTo>
                <a:lnTo>
                  <a:pt x="1273" y="578"/>
                </a:lnTo>
                <a:lnTo>
                  <a:pt x="1273" y="579"/>
                </a:lnTo>
                <a:lnTo>
                  <a:pt x="1273" y="578"/>
                </a:lnTo>
                <a:lnTo>
                  <a:pt x="1273" y="577"/>
                </a:lnTo>
                <a:lnTo>
                  <a:pt x="1273" y="577"/>
                </a:lnTo>
                <a:lnTo>
                  <a:pt x="1273" y="577"/>
                </a:lnTo>
                <a:lnTo>
                  <a:pt x="1272" y="577"/>
                </a:lnTo>
                <a:lnTo>
                  <a:pt x="1272" y="577"/>
                </a:lnTo>
                <a:lnTo>
                  <a:pt x="1271" y="576"/>
                </a:lnTo>
                <a:lnTo>
                  <a:pt x="1271" y="576"/>
                </a:lnTo>
                <a:lnTo>
                  <a:pt x="1272" y="575"/>
                </a:lnTo>
                <a:lnTo>
                  <a:pt x="1273" y="574"/>
                </a:lnTo>
                <a:lnTo>
                  <a:pt x="1273" y="573"/>
                </a:lnTo>
                <a:lnTo>
                  <a:pt x="1272" y="573"/>
                </a:lnTo>
                <a:lnTo>
                  <a:pt x="1272" y="573"/>
                </a:lnTo>
                <a:lnTo>
                  <a:pt x="1272" y="572"/>
                </a:lnTo>
                <a:lnTo>
                  <a:pt x="1272" y="571"/>
                </a:lnTo>
                <a:lnTo>
                  <a:pt x="1272" y="571"/>
                </a:lnTo>
                <a:lnTo>
                  <a:pt x="1271" y="571"/>
                </a:lnTo>
                <a:lnTo>
                  <a:pt x="1271" y="570"/>
                </a:lnTo>
                <a:lnTo>
                  <a:pt x="1271" y="570"/>
                </a:lnTo>
                <a:lnTo>
                  <a:pt x="1270" y="570"/>
                </a:lnTo>
                <a:lnTo>
                  <a:pt x="1270" y="570"/>
                </a:lnTo>
                <a:lnTo>
                  <a:pt x="1270" y="569"/>
                </a:lnTo>
                <a:lnTo>
                  <a:pt x="1271" y="569"/>
                </a:lnTo>
                <a:lnTo>
                  <a:pt x="1271" y="568"/>
                </a:lnTo>
                <a:lnTo>
                  <a:pt x="1272" y="568"/>
                </a:lnTo>
                <a:lnTo>
                  <a:pt x="1273" y="569"/>
                </a:lnTo>
                <a:lnTo>
                  <a:pt x="1273" y="569"/>
                </a:lnTo>
                <a:lnTo>
                  <a:pt x="1274" y="569"/>
                </a:lnTo>
                <a:lnTo>
                  <a:pt x="1274" y="570"/>
                </a:lnTo>
                <a:lnTo>
                  <a:pt x="1274" y="569"/>
                </a:lnTo>
                <a:lnTo>
                  <a:pt x="1275" y="569"/>
                </a:lnTo>
                <a:lnTo>
                  <a:pt x="1274" y="569"/>
                </a:lnTo>
                <a:lnTo>
                  <a:pt x="1274" y="568"/>
                </a:lnTo>
                <a:lnTo>
                  <a:pt x="1275" y="568"/>
                </a:lnTo>
                <a:lnTo>
                  <a:pt x="1275" y="568"/>
                </a:lnTo>
                <a:lnTo>
                  <a:pt x="1274" y="568"/>
                </a:lnTo>
                <a:lnTo>
                  <a:pt x="1274" y="567"/>
                </a:lnTo>
                <a:lnTo>
                  <a:pt x="1274" y="567"/>
                </a:lnTo>
                <a:lnTo>
                  <a:pt x="1275" y="567"/>
                </a:lnTo>
                <a:lnTo>
                  <a:pt x="1274" y="567"/>
                </a:lnTo>
                <a:lnTo>
                  <a:pt x="1274" y="566"/>
                </a:lnTo>
                <a:lnTo>
                  <a:pt x="1275" y="566"/>
                </a:lnTo>
                <a:lnTo>
                  <a:pt x="1275" y="567"/>
                </a:lnTo>
                <a:lnTo>
                  <a:pt x="1276" y="567"/>
                </a:lnTo>
                <a:lnTo>
                  <a:pt x="1276" y="567"/>
                </a:lnTo>
                <a:lnTo>
                  <a:pt x="1277" y="567"/>
                </a:lnTo>
                <a:lnTo>
                  <a:pt x="1277" y="567"/>
                </a:lnTo>
                <a:lnTo>
                  <a:pt x="1277" y="566"/>
                </a:lnTo>
                <a:lnTo>
                  <a:pt x="1277" y="566"/>
                </a:lnTo>
                <a:lnTo>
                  <a:pt x="1277" y="565"/>
                </a:lnTo>
                <a:lnTo>
                  <a:pt x="1276" y="564"/>
                </a:lnTo>
                <a:lnTo>
                  <a:pt x="1277" y="564"/>
                </a:lnTo>
                <a:lnTo>
                  <a:pt x="1278" y="564"/>
                </a:lnTo>
                <a:lnTo>
                  <a:pt x="1278" y="564"/>
                </a:lnTo>
                <a:lnTo>
                  <a:pt x="1278" y="565"/>
                </a:lnTo>
                <a:lnTo>
                  <a:pt x="1279" y="565"/>
                </a:lnTo>
                <a:lnTo>
                  <a:pt x="1280" y="565"/>
                </a:lnTo>
                <a:lnTo>
                  <a:pt x="1280" y="565"/>
                </a:lnTo>
                <a:lnTo>
                  <a:pt x="1281" y="565"/>
                </a:lnTo>
                <a:lnTo>
                  <a:pt x="1280" y="564"/>
                </a:lnTo>
                <a:lnTo>
                  <a:pt x="1280" y="564"/>
                </a:lnTo>
                <a:lnTo>
                  <a:pt x="1280" y="563"/>
                </a:lnTo>
                <a:lnTo>
                  <a:pt x="1280" y="564"/>
                </a:lnTo>
                <a:lnTo>
                  <a:pt x="1280" y="564"/>
                </a:lnTo>
                <a:lnTo>
                  <a:pt x="1279" y="564"/>
                </a:lnTo>
                <a:lnTo>
                  <a:pt x="1279" y="563"/>
                </a:lnTo>
                <a:lnTo>
                  <a:pt x="1279" y="563"/>
                </a:lnTo>
                <a:lnTo>
                  <a:pt x="1279" y="563"/>
                </a:lnTo>
                <a:lnTo>
                  <a:pt x="1279" y="562"/>
                </a:lnTo>
                <a:lnTo>
                  <a:pt x="1279" y="562"/>
                </a:lnTo>
                <a:lnTo>
                  <a:pt x="1278" y="562"/>
                </a:lnTo>
                <a:lnTo>
                  <a:pt x="1278" y="561"/>
                </a:lnTo>
                <a:lnTo>
                  <a:pt x="1278" y="560"/>
                </a:lnTo>
                <a:lnTo>
                  <a:pt x="1278" y="560"/>
                </a:lnTo>
                <a:lnTo>
                  <a:pt x="1278" y="559"/>
                </a:lnTo>
                <a:lnTo>
                  <a:pt x="1277" y="559"/>
                </a:lnTo>
                <a:lnTo>
                  <a:pt x="1277" y="560"/>
                </a:lnTo>
                <a:lnTo>
                  <a:pt x="1277" y="560"/>
                </a:lnTo>
                <a:lnTo>
                  <a:pt x="1276" y="561"/>
                </a:lnTo>
                <a:lnTo>
                  <a:pt x="1276" y="561"/>
                </a:lnTo>
                <a:lnTo>
                  <a:pt x="1275" y="561"/>
                </a:lnTo>
                <a:lnTo>
                  <a:pt x="1275" y="560"/>
                </a:lnTo>
                <a:lnTo>
                  <a:pt x="1275" y="560"/>
                </a:lnTo>
                <a:lnTo>
                  <a:pt x="1274" y="559"/>
                </a:lnTo>
                <a:lnTo>
                  <a:pt x="1274" y="559"/>
                </a:lnTo>
                <a:lnTo>
                  <a:pt x="1274" y="559"/>
                </a:lnTo>
                <a:lnTo>
                  <a:pt x="1275" y="558"/>
                </a:lnTo>
                <a:lnTo>
                  <a:pt x="1275" y="558"/>
                </a:lnTo>
                <a:lnTo>
                  <a:pt x="1275" y="557"/>
                </a:lnTo>
                <a:lnTo>
                  <a:pt x="1275" y="557"/>
                </a:lnTo>
                <a:lnTo>
                  <a:pt x="1275" y="556"/>
                </a:lnTo>
                <a:lnTo>
                  <a:pt x="1274" y="556"/>
                </a:lnTo>
                <a:lnTo>
                  <a:pt x="1274" y="556"/>
                </a:lnTo>
                <a:lnTo>
                  <a:pt x="1274" y="557"/>
                </a:lnTo>
                <a:lnTo>
                  <a:pt x="1273" y="556"/>
                </a:lnTo>
                <a:lnTo>
                  <a:pt x="1273" y="556"/>
                </a:lnTo>
                <a:lnTo>
                  <a:pt x="1273" y="555"/>
                </a:lnTo>
                <a:lnTo>
                  <a:pt x="1273" y="555"/>
                </a:lnTo>
                <a:lnTo>
                  <a:pt x="1273" y="554"/>
                </a:lnTo>
                <a:lnTo>
                  <a:pt x="1273" y="554"/>
                </a:lnTo>
                <a:lnTo>
                  <a:pt x="1273" y="554"/>
                </a:lnTo>
                <a:lnTo>
                  <a:pt x="1273" y="553"/>
                </a:lnTo>
                <a:lnTo>
                  <a:pt x="1273" y="554"/>
                </a:lnTo>
                <a:lnTo>
                  <a:pt x="1272" y="554"/>
                </a:lnTo>
                <a:lnTo>
                  <a:pt x="1271" y="553"/>
                </a:lnTo>
                <a:lnTo>
                  <a:pt x="1272" y="553"/>
                </a:lnTo>
                <a:lnTo>
                  <a:pt x="1271" y="552"/>
                </a:lnTo>
                <a:lnTo>
                  <a:pt x="1271" y="552"/>
                </a:lnTo>
                <a:lnTo>
                  <a:pt x="1271" y="551"/>
                </a:lnTo>
                <a:lnTo>
                  <a:pt x="1271" y="551"/>
                </a:lnTo>
                <a:lnTo>
                  <a:pt x="1272" y="550"/>
                </a:lnTo>
                <a:lnTo>
                  <a:pt x="1272" y="549"/>
                </a:lnTo>
                <a:lnTo>
                  <a:pt x="1273" y="549"/>
                </a:lnTo>
                <a:lnTo>
                  <a:pt x="1273" y="549"/>
                </a:lnTo>
                <a:lnTo>
                  <a:pt x="1273" y="548"/>
                </a:lnTo>
                <a:lnTo>
                  <a:pt x="1273" y="548"/>
                </a:lnTo>
                <a:lnTo>
                  <a:pt x="1273" y="548"/>
                </a:lnTo>
                <a:lnTo>
                  <a:pt x="1274" y="548"/>
                </a:lnTo>
                <a:lnTo>
                  <a:pt x="1274" y="548"/>
                </a:lnTo>
                <a:lnTo>
                  <a:pt x="1275" y="548"/>
                </a:lnTo>
                <a:lnTo>
                  <a:pt x="1275" y="548"/>
                </a:lnTo>
                <a:lnTo>
                  <a:pt x="1275" y="547"/>
                </a:lnTo>
                <a:lnTo>
                  <a:pt x="1275" y="547"/>
                </a:lnTo>
                <a:lnTo>
                  <a:pt x="1275" y="547"/>
                </a:lnTo>
                <a:lnTo>
                  <a:pt x="1275" y="547"/>
                </a:lnTo>
                <a:lnTo>
                  <a:pt x="1276" y="547"/>
                </a:lnTo>
                <a:lnTo>
                  <a:pt x="1276" y="547"/>
                </a:lnTo>
                <a:lnTo>
                  <a:pt x="1276" y="546"/>
                </a:lnTo>
                <a:lnTo>
                  <a:pt x="1276" y="546"/>
                </a:lnTo>
                <a:lnTo>
                  <a:pt x="1276" y="545"/>
                </a:lnTo>
                <a:lnTo>
                  <a:pt x="1276" y="545"/>
                </a:lnTo>
                <a:lnTo>
                  <a:pt x="1276" y="545"/>
                </a:lnTo>
                <a:lnTo>
                  <a:pt x="1277" y="545"/>
                </a:lnTo>
                <a:lnTo>
                  <a:pt x="1277" y="544"/>
                </a:lnTo>
                <a:lnTo>
                  <a:pt x="1278" y="544"/>
                </a:lnTo>
                <a:lnTo>
                  <a:pt x="1278" y="545"/>
                </a:lnTo>
                <a:lnTo>
                  <a:pt x="1278" y="546"/>
                </a:lnTo>
                <a:lnTo>
                  <a:pt x="1279" y="547"/>
                </a:lnTo>
                <a:lnTo>
                  <a:pt x="1279" y="547"/>
                </a:lnTo>
                <a:lnTo>
                  <a:pt x="1279" y="546"/>
                </a:lnTo>
                <a:lnTo>
                  <a:pt x="1280" y="544"/>
                </a:lnTo>
                <a:lnTo>
                  <a:pt x="1280" y="544"/>
                </a:lnTo>
                <a:lnTo>
                  <a:pt x="1280" y="543"/>
                </a:lnTo>
                <a:lnTo>
                  <a:pt x="1281" y="543"/>
                </a:lnTo>
                <a:lnTo>
                  <a:pt x="1282" y="543"/>
                </a:lnTo>
                <a:lnTo>
                  <a:pt x="1283" y="543"/>
                </a:lnTo>
                <a:lnTo>
                  <a:pt x="1283" y="543"/>
                </a:lnTo>
                <a:lnTo>
                  <a:pt x="1284" y="542"/>
                </a:lnTo>
                <a:lnTo>
                  <a:pt x="1285" y="542"/>
                </a:lnTo>
                <a:lnTo>
                  <a:pt x="1285" y="542"/>
                </a:lnTo>
                <a:lnTo>
                  <a:pt x="1286" y="542"/>
                </a:lnTo>
                <a:lnTo>
                  <a:pt x="1287" y="542"/>
                </a:lnTo>
                <a:lnTo>
                  <a:pt x="1287" y="542"/>
                </a:lnTo>
                <a:lnTo>
                  <a:pt x="1287" y="542"/>
                </a:lnTo>
                <a:lnTo>
                  <a:pt x="1288" y="542"/>
                </a:lnTo>
                <a:lnTo>
                  <a:pt x="1288" y="541"/>
                </a:lnTo>
                <a:lnTo>
                  <a:pt x="1288" y="541"/>
                </a:lnTo>
                <a:lnTo>
                  <a:pt x="1288" y="539"/>
                </a:lnTo>
                <a:lnTo>
                  <a:pt x="1287" y="539"/>
                </a:lnTo>
                <a:lnTo>
                  <a:pt x="1288" y="538"/>
                </a:lnTo>
                <a:lnTo>
                  <a:pt x="1288" y="538"/>
                </a:lnTo>
                <a:lnTo>
                  <a:pt x="1289" y="537"/>
                </a:lnTo>
                <a:lnTo>
                  <a:pt x="1289" y="538"/>
                </a:lnTo>
                <a:lnTo>
                  <a:pt x="1290" y="538"/>
                </a:lnTo>
                <a:lnTo>
                  <a:pt x="1290" y="537"/>
                </a:lnTo>
                <a:lnTo>
                  <a:pt x="1290" y="537"/>
                </a:lnTo>
                <a:lnTo>
                  <a:pt x="1290" y="536"/>
                </a:lnTo>
                <a:lnTo>
                  <a:pt x="1290" y="536"/>
                </a:lnTo>
                <a:lnTo>
                  <a:pt x="1289" y="536"/>
                </a:lnTo>
                <a:lnTo>
                  <a:pt x="1289" y="536"/>
                </a:lnTo>
                <a:lnTo>
                  <a:pt x="1288" y="536"/>
                </a:lnTo>
                <a:lnTo>
                  <a:pt x="1288" y="535"/>
                </a:lnTo>
                <a:lnTo>
                  <a:pt x="1289" y="535"/>
                </a:lnTo>
                <a:lnTo>
                  <a:pt x="1289" y="534"/>
                </a:lnTo>
                <a:lnTo>
                  <a:pt x="1289" y="533"/>
                </a:lnTo>
                <a:lnTo>
                  <a:pt x="1290" y="533"/>
                </a:lnTo>
                <a:lnTo>
                  <a:pt x="1290" y="533"/>
                </a:lnTo>
                <a:lnTo>
                  <a:pt x="1290" y="533"/>
                </a:lnTo>
                <a:lnTo>
                  <a:pt x="1290" y="533"/>
                </a:lnTo>
                <a:lnTo>
                  <a:pt x="1291" y="534"/>
                </a:lnTo>
                <a:lnTo>
                  <a:pt x="1291" y="534"/>
                </a:lnTo>
                <a:lnTo>
                  <a:pt x="1291" y="534"/>
                </a:lnTo>
                <a:lnTo>
                  <a:pt x="1292" y="534"/>
                </a:lnTo>
                <a:lnTo>
                  <a:pt x="1293" y="534"/>
                </a:lnTo>
                <a:lnTo>
                  <a:pt x="1293" y="534"/>
                </a:lnTo>
                <a:lnTo>
                  <a:pt x="1293" y="534"/>
                </a:lnTo>
                <a:lnTo>
                  <a:pt x="1294" y="534"/>
                </a:lnTo>
                <a:lnTo>
                  <a:pt x="1294" y="534"/>
                </a:lnTo>
                <a:lnTo>
                  <a:pt x="1295" y="533"/>
                </a:lnTo>
                <a:lnTo>
                  <a:pt x="1295" y="533"/>
                </a:lnTo>
                <a:lnTo>
                  <a:pt x="1296" y="533"/>
                </a:lnTo>
                <a:lnTo>
                  <a:pt x="1297" y="533"/>
                </a:lnTo>
                <a:lnTo>
                  <a:pt x="1297" y="533"/>
                </a:lnTo>
                <a:lnTo>
                  <a:pt x="1297" y="532"/>
                </a:lnTo>
                <a:lnTo>
                  <a:pt x="1297" y="532"/>
                </a:lnTo>
                <a:lnTo>
                  <a:pt x="1296" y="532"/>
                </a:lnTo>
                <a:lnTo>
                  <a:pt x="1296" y="531"/>
                </a:lnTo>
                <a:lnTo>
                  <a:pt x="1295" y="531"/>
                </a:lnTo>
                <a:lnTo>
                  <a:pt x="1295" y="530"/>
                </a:lnTo>
                <a:lnTo>
                  <a:pt x="1296" y="530"/>
                </a:lnTo>
                <a:lnTo>
                  <a:pt x="1296" y="529"/>
                </a:lnTo>
                <a:lnTo>
                  <a:pt x="1296" y="529"/>
                </a:lnTo>
                <a:lnTo>
                  <a:pt x="1296" y="528"/>
                </a:lnTo>
                <a:lnTo>
                  <a:pt x="1295" y="527"/>
                </a:lnTo>
                <a:lnTo>
                  <a:pt x="1295" y="527"/>
                </a:lnTo>
                <a:lnTo>
                  <a:pt x="1295" y="527"/>
                </a:lnTo>
                <a:lnTo>
                  <a:pt x="1295" y="527"/>
                </a:lnTo>
                <a:lnTo>
                  <a:pt x="1295" y="526"/>
                </a:lnTo>
                <a:lnTo>
                  <a:pt x="1296" y="526"/>
                </a:lnTo>
                <a:lnTo>
                  <a:pt x="1296" y="526"/>
                </a:lnTo>
                <a:lnTo>
                  <a:pt x="1296" y="525"/>
                </a:lnTo>
                <a:lnTo>
                  <a:pt x="1295" y="525"/>
                </a:lnTo>
                <a:lnTo>
                  <a:pt x="1295" y="525"/>
                </a:lnTo>
                <a:lnTo>
                  <a:pt x="1295" y="524"/>
                </a:lnTo>
                <a:lnTo>
                  <a:pt x="1295" y="524"/>
                </a:lnTo>
                <a:lnTo>
                  <a:pt x="1295" y="523"/>
                </a:lnTo>
                <a:lnTo>
                  <a:pt x="1295" y="523"/>
                </a:lnTo>
                <a:lnTo>
                  <a:pt x="1295" y="522"/>
                </a:lnTo>
                <a:lnTo>
                  <a:pt x="1295" y="521"/>
                </a:lnTo>
                <a:lnTo>
                  <a:pt x="1295" y="520"/>
                </a:lnTo>
                <a:lnTo>
                  <a:pt x="1295" y="520"/>
                </a:lnTo>
                <a:lnTo>
                  <a:pt x="1296" y="520"/>
                </a:lnTo>
                <a:lnTo>
                  <a:pt x="1296" y="519"/>
                </a:lnTo>
                <a:lnTo>
                  <a:pt x="1297" y="518"/>
                </a:lnTo>
                <a:lnTo>
                  <a:pt x="1297" y="517"/>
                </a:lnTo>
                <a:lnTo>
                  <a:pt x="1298" y="517"/>
                </a:lnTo>
                <a:lnTo>
                  <a:pt x="1298" y="517"/>
                </a:lnTo>
                <a:lnTo>
                  <a:pt x="1298" y="516"/>
                </a:lnTo>
                <a:lnTo>
                  <a:pt x="1298" y="516"/>
                </a:lnTo>
                <a:lnTo>
                  <a:pt x="1298" y="515"/>
                </a:lnTo>
                <a:lnTo>
                  <a:pt x="1298" y="515"/>
                </a:lnTo>
                <a:lnTo>
                  <a:pt x="1297" y="515"/>
                </a:lnTo>
                <a:lnTo>
                  <a:pt x="1297" y="515"/>
                </a:lnTo>
                <a:lnTo>
                  <a:pt x="1296" y="515"/>
                </a:lnTo>
                <a:lnTo>
                  <a:pt x="1296" y="516"/>
                </a:lnTo>
                <a:lnTo>
                  <a:pt x="1295" y="516"/>
                </a:lnTo>
                <a:lnTo>
                  <a:pt x="1294" y="517"/>
                </a:lnTo>
                <a:lnTo>
                  <a:pt x="1294" y="517"/>
                </a:lnTo>
                <a:lnTo>
                  <a:pt x="1294" y="517"/>
                </a:lnTo>
                <a:lnTo>
                  <a:pt x="1293" y="517"/>
                </a:lnTo>
                <a:lnTo>
                  <a:pt x="1293" y="516"/>
                </a:lnTo>
                <a:lnTo>
                  <a:pt x="1292" y="516"/>
                </a:lnTo>
                <a:lnTo>
                  <a:pt x="1293" y="515"/>
                </a:lnTo>
                <a:lnTo>
                  <a:pt x="1293" y="515"/>
                </a:lnTo>
                <a:lnTo>
                  <a:pt x="1294" y="514"/>
                </a:lnTo>
                <a:lnTo>
                  <a:pt x="1295" y="513"/>
                </a:lnTo>
                <a:lnTo>
                  <a:pt x="1295" y="513"/>
                </a:lnTo>
                <a:lnTo>
                  <a:pt x="1296" y="513"/>
                </a:lnTo>
                <a:lnTo>
                  <a:pt x="1296" y="512"/>
                </a:lnTo>
                <a:lnTo>
                  <a:pt x="1296" y="512"/>
                </a:lnTo>
                <a:lnTo>
                  <a:pt x="1296" y="511"/>
                </a:lnTo>
                <a:lnTo>
                  <a:pt x="1296" y="510"/>
                </a:lnTo>
                <a:lnTo>
                  <a:pt x="1296" y="510"/>
                </a:lnTo>
                <a:lnTo>
                  <a:pt x="1296" y="509"/>
                </a:lnTo>
                <a:lnTo>
                  <a:pt x="1296" y="508"/>
                </a:lnTo>
                <a:lnTo>
                  <a:pt x="1297" y="508"/>
                </a:lnTo>
                <a:lnTo>
                  <a:pt x="1297" y="508"/>
                </a:lnTo>
                <a:lnTo>
                  <a:pt x="1297" y="507"/>
                </a:lnTo>
                <a:lnTo>
                  <a:pt x="1298" y="507"/>
                </a:lnTo>
                <a:lnTo>
                  <a:pt x="1298" y="506"/>
                </a:lnTo>
                <a:lnTo>
                  <a:pt x="1298" y="505"/>
                </a:lnTo>
                <a:lnTo>
                  <a:pt x="1298" y="504"/>
                </a:lnTo>
                <a:lnTo>
                  <a:pt x="1297" y="504"/>
                </a:lnTo>
                <a:lnTo>
                  <a:pt x="1297" y="503"/>
                </a:lnTo>
                <a:lnTo>
                  <a:pt x="1296" y="503"/>
                </a:lnTo>
                <a:lnTo>
                  <a:pt x="1296" y="502"/>
                </a:lnTo>
                <a:lnTo>
                  <a:pt x="1297" y="502"/>
                </a:lnTo>
                <a:lnTo>
                  <a:pt x="1298" y="502"/>
                </a:lnTo>
                <a:lnTo>
                  <a:pt x="1299" y="502"/>
                </a:lnTo>
                <a:lnTo>
                  <a:pt x="1299" y="503"/>
                </a:lnTo>
                <a:lnTo>
                  <a:pt x="1300" y="504"/>
                </a:lnTo>
                <a:lnTo>
                  <a:pt x="1301" y="504"/>
                </a:lnTo>
                <a:lnTo>
                  <a:pt x="1302" y="504"/>
                </a:lnTo>
                <a:lnTo>
                  <a:pt x="1302" y="503"/>
                </a:lnTo>
                <a:lnTo>
                  <a:pt x="1303" y="502"/>
                </a:lnTo>
                <a:lnTo>
                  <a:pt x="1303" y="502"/>
                </a:lnTo>
                <a:lnTo>
                  <a:pt x="1304" y="502"/>
                </a:lnTo>
                <a:lnTo>
                  <a:pt x="1304" y="502"/>
                </a:lnTo>
                <a:lnTo>
                  <a:pt x="1305" y="501"/>
                </a:lnTo>
                <a:lnTo>
                  <a:pt x="1305" y="501"/>
                </a:lnTo>
                <a:lnTo>
                  <a:pt x="1305" y="500"/>
                </a:lnTo>
                <a:lnTo>
                  <a:pt x="1306" y="499"/>
                </a:lnTo>
                <a:lnTo>
                  <a:pt x="1306" y="499"/>
                </a:lnTo>
                <a:lnTo>
                  <a:pt x="1306" y="498"/>
                </a:lnTo>
                <a:lnTo>
                  <a:pt x="1308" y="497"/>
                </a:lnTo>
                <a:lnTo>
                  <a:pt x="1308" y="496"/>
                </a:lnTo>
                <a:lnTo>
                  <a:pt x="1310" y="496"/>
                </a:lnTo>
                <a:lnTo>
                  <a:pt x="1311" y="495"/>
                </a:lnTo>
                <a:lnTo>
                  <a:pt x="1312" y="494"/>
                </a:lnTo>
                <a:lnTo>
                  <a:pt x="1312" y="494"/>
                </a:lnTo>
                <a:lnTo>
                  <a:pt x="1312" y="494"/>
                </a:lnTo>
                <a:lnTo>
                  <a:pt x="1311" y="493"/>
                </a:lnTo>
                <a:lnTo>
                  <a:pt x="1310" y="493"/>
                </a:lnTo>
                <a:lnTo>
                  <a:pt x="1310" y="492"/>
                </a:lnTo>
                <a:lnTo>
                  <a:pt x="1311" y="492"/>
                </a:lnTo>
                <a:lnTo>
                  <a:pt x="1312" y="491"/>
                </a:lnTo>
                <a:lnTo>
                  <a:pt x="1313" y="490"/>
                </a:lnTo>
                <a:lnTo>
                  <a:pt x="1314" y="490"/>
                </a:lnTo>
                <a:lnTo>
                  <a:pt x="1314" y="489"/>
                </a:lnTo>
                <a:lnTo>
                  <a:pt x="1314" y="488"/>
                </a:lnTo>
                <a:lnTo>
                  <a:pt x="1314" y="487"/>
                </a:lnTo>
                <a:lnTo>
                  <a:pt x="1313" y="487"/>
                </a:lnTo>
                <a:lnTo>
                  <a:pt x="1313" y="486"/>
                </a:lnTo>
                <a:lnTo>
                  <a:pt x="1313" y="486"/>
                </a:lnTo>
                <a:lnTo>
                  <a:pt x="1314" y="485"/>
                </a:lnTo>
                <a:lnTo>
                  <a:pt x="1313" y="484"/>
                </a:lnTo>
                <a:lnTo>
                  <a:pt x="1314" y="483"/>
                </a:lnTo>
                <a:lnTo>
                  <a:pt x="1314" y="483"/>
                </a:lnTo>
                <a:lnTo>
                  <a:pt x="1314" y="483"/>
                </a:lnTo>
                <a:lnTo>
                  <a:pt x="1315" y="483"/>
                </a:lnTo>
                <a:lnTo>
                  <a:pt x="1314" y="482"/>
                </a:lnTo>
                <a:lnTo>
                  <a:pt x="1315" y="481"/>
                </a:lnTo>
                <a:lnTo>
                  <a:pt x="1315" y="481"/>
                </a:lnTo>
                <a:lnTo>
                  <a:pt x="1315" y="480"/>
                </a:lnTo>
                <a:lnTo>
                  <a:pt x="1315" y="480"/>
                </a:lnTo>
                <a:lnTo>
                  <a:pt x="1316" y="479"/>
                </a:lnTo>
                <a:lnTo>
                  <a:pt x="1316" y="479"/>
                </a:lnTo>
                <a:lnTo>
                  <a:pt x="1316" y="479"/>
                </a:lnTo>
                <a:lnTo>
                  <a:pt x="1316" y="478"/>
                </a:lnTo>
                <a:lnTo>
                  <a:pt x="1316" y="478"/>
                </a:lnTo>
                <a:lnTo>
                  <a:pt x="1315" y="477"/>
                </a:lnTo>
                <a:lnTo>
                  <a:pt x="1315" y="477"/>
                </a:lnTo>
                <a:lnTo>
                  <a:pt x="1315" y="477"/>
                </a:lnTo>
                <a:lnTo>
                  <a:pt x="1315" y="476"/>
                </a:lnTo>
                <a:lnTo>
                  <a:pt x="1315" y="476"/>
                </a:lnTo>
                <a:lnTo>
                  <a:pt x="1316" y="475"/>
                </a:lnTo>
                <a:lnTo>
                  <a:pt x="1316" y="475"/>
                </a:lnTo>
                <a:lnTo>
                  <a:pt x="1316" y="474"/>
                </a:lnTo>
                <a:lnTo>
                  <a:pt x="1316" y="473"/>
                </a:lnTo>
                <a:lnTo>
                  <a:pt x="1316" y="473"/>
                </a:lnTo>
                <a:lnTo>
                  <a:pt x="1316" y="471"/>
                </a:lnTo>
                <a:lnTo>
                  <a:pt x="1317" y="470"/>
                </a:lnTo>
                <a:lnTo>
                  <a:pt x="1317" y="469"/>
                </a:lnTo>
                <a:lnTo>
                  <a:pt x="1318" y="468"/>
                </a:lnTo>
                <a:lnTo>
                  <a:pt x="1317" y="467"/>
                </a:lnTo>
                <a:lnTo>
                  <a:pt x="1317" y="466"/>
                </a:lnTo>
                <a:lnTo>
                  <a:pt x="1317" y="466"/>
                </a:lnTo>
                <a:lnTo>
                  <a:pt x="1316" y="466"/>
                </a:lnTo>
                <a:lnTo>
                  <a:pt x="1315" y="466"/>
                </a:lnTo>
                <a:lnTo>
                  <a:pt x="1315" y="465"/>
                </a:lnTo>
                <a:lnTo>
                  <a:pt x="1315" y="465"/>
                </a:lnTo>
                <a:lnTo>
                  <a:pt x="1316" y="464"/>
                </a:lnTo>
                <a:lnTo>
                  <a:pt x="1317" y="463"/>
                </a:lnTo>
                <a:lnTo>
                  <a:pt x="1318" y="462"/>
                </a:lnTo>
                <a:lnTo>
                  <a:pt x="1318" y="461"/>
                </a:lnTo>
                <a:lnTo>
                  <a:pt x="1319" y="461"/>
                </a:lnTo>
                <a:lnTo>
                  <a:pt x="1319" y="460"/>
                </a:lnTo>
                <a:lnTo>
                  <a:pt x="1319" y="459"/>
                </a:lnTo>
                <a:lnTo>
                  <a:pt x="1318" y="458"/>
                </a:lnTo>
                <a:lnTo>
                  <a:pt x="1318" y="457"/>
                </a:lnTo>
                <a:lnTo>
                  <a:pt x="1317" y="457"/>
                </a:lnTo>
                <a:lnTo>
                  <a:pt x="1317" y="457"/>
                </a:lnTo>
                <a:lnTo>
                  <a:pt x="1316" y="457"/>
                </a:lnTo>
                <a:lnTo>
                  <a:pt x="1315" y="456"/>
                </a:lnTo>
                <a:lnTo>
                  <a:pt x="1314" y="456"/>
                </a:lnTo>
                <a:lnTo>
                  <a:pt x="1314" y="456"/>
                </a:lnTo>
                <a:lnTo>
                  <a:pt x="1313" y="456"/>
                </a:lnTo>
                <a:lnTo>
                  <a:pt x="1313" y="456"/>
                </a:lnTo>
                <a:lnTo>
                  <a:pt x="1312" y="456"/>
                </a:lnTo>
                <a:lnTo>
                  <a:pt x="1311" y="457"/>
                </a:lnTo>
                <a:lnTo>
                  <a:pt x="1311" y="456"/>
                </a:lnTo>
                <a:lnTo>
                  <a:pt x="1311" y="456"/>
                </a:lnTo>
                <a:lnTo>
                  <a:pt x="1310" y="456"/>
                </a:lnTo>
                <a:lnTo>
                  <a:pt x="1310" y="456"/>
                </a:lnTo>
                <a:lnTo>
                  <a:pt x="1310" y="457"/>
                </a:lnTo>
                <a:lnTo>
                  <a:pt x="1309" y="457"/>
                </a:lnTo>
                <a:lnTo>
                  <a:pt x="1309" y="457"/>
                </a:lnTo>
                <a:lnTo>
                  <a:pt x="1309" y="457"/>
                </a:lnTo>
                <a:lnTo>
                  <a:pt x="1308" y="457"/>
                </a:lnTo>
                <a:lnTo>
                  <a:pt x="1308" y="456"/>
                </a:lnTo>
                <a:lnTo>
                  <a:pt x="1307" y="455"/>
                </a:lnTo>
                <a:lnTo>
                  <a:pt x="1307" y="453"/>
                </a:lnTo>
                <a:lnTo>
                  <a:pt x="1307" y="453"/>
                </a:lnTo>
                <a:lnTo>
                  <a:pt x="1308" y="452"/>
                </a:lnTo>
                <a:lnTo>
                  <a:pt x="1308" y="451"/>
                </a:lnTo>
                <a:lnTo>
                  <a:pt x="1308" y="451"/>
                </a:lnTo>
                <a:lnTo>
                  <a:pt x="1308" y="450"/>
                </a:lnTo>
                <a:lnTo>
                  <a:pt x="1309" y="450"/>
                </a:lnTo>
                <a:lnTo>
                  <a:pt x="1309" y="449"/>
                </a:lnTo>
                <a:lnTo>
                  <a:pt x="1309" y="449"/>
                </a:lnTo>
                <a:lnTo>
                  <a:pt x="1310" y="449"/>
                </a:lnTo>
                <a:lnTo>
                  <a:pt x="1310" y="448"/>
                </a:lnTo>
                <a:lnTo>
                  <a:pt x="1311" y="449"/>
                </a:lnTo>
                <a:lnTo>
                  <a:pt x="1312" y="449"/>
                </a:lnTo>
                <a:lnTo>
                  <a:pt x="1313" y="449"/>
                </a:lnTo>
                <a:lnTo>
                  <a:pt x="1314" y="449"/>
                </a:lnTo>
                <a:lnTo>
                  <a:pt x="1314" y="449"/>
                </a:lnTo>
                <a:lnTo>
                  <a:pt x="1314" y="449"/>
                </a:lnTo>
                <a:lnTo>
                  <a:pt x="1315" y="448"/>
                </a:lnTo>
                <a:lnTo>
                  <a:pt x="1316" y="448"/>
                </a:lnTo>
                <a:lnTo>
                  <a:pt x="1317" y="449"/>
                </a:lnTo>
                <a:lnTo>
                  <a:pt x="1318" y="449"/>
                </a:lnTo>
                <a:lnTo>
                  <a:pt x="1318" y="449"/>
                </a:lnTo>
                <a:lnTo>
                  <a:pt x="1319" y="449"/>
                </a:lnTo>
                <a:lnTo>
                  <a:pt x="1320" y="448"/>
                </a:lnTo>
                <a:lnTo>
                  <a:pt x="1320" y="448"/>
                </a:lnTo>
                <a:lnTo>
                  <a:pt x="1320" y="447"/>
                </a:lnTo>
                <a:lnTo>
                  <a:pt x="1320" y="447"/>
                </a:lnTo>
                <a:lnTo>
                  <a:pt x="1321" y="447"/>
                </a:lnTo>
                <a:lnTo>
                  <a:pt x="1321" y="447"/>
                </a:lnTo>
                <a:lnTo>
                  <a:pt x="1321" y="447"/>
                </a:lnTo>
                <a:lnTo>
                  <a:pt x="1322" y="446"/>
                </a:lnTo>
                <a:lnTo>
                  <a:pt x="1323" y="446"/>
                </a:lnTo>
                <a:lnTo>
                  <a:pt x="1324" y="445"/>
                </a:lnTo>
                <a:lnTo>
                  <a:pt x="1324" y="445"/>
                </a:lnTo>
                <a:lnTo>
                  <a:pt x="1324" y="445"/>
                </a:lnTo>
                <a:lnTo>
                  <a:pt x="1324" y="444"/>
                </a:lnTo>
                <a:lnTo>
                  <a:pt x="1325" y="444"/>
                </a:lnTo>
                <a:lnTo>
                  <a:pt x="1325" y="443"/>
                </a:lnTo>
                <a:lnTo>
                  <a:pt x="1325" y="442"/>
                </a:lnTo>
                <a:lnTo>
                  <a:pt x="1324" y="442"/>
                </a:lnTo>
                <a:lnTo>
                  <a:pt x="1324" y="442"/>
                </a:lnTo>
                <a:lnTo>
                  <a:pt x="1324" y="441"/>
                </a:lnTo>
                <a:lnTo>
                  <a:pt x="1324" y="441"/>
                </a:lnTo>
                <a:lnTo>
                  <a:pt x="1324" y="440"/>
                </a:lnTo>
                <a:lnTo>
                  <a:pt x="1324" y="439"/>
                </a:lnTo>
                <a:lnTo>
                  <a:pt x="1324" y="439"/>
                </a:lnTo>
                <a:lnTo>
                  <a:pt x="1324" y="438"/>
                </a:lnTo>
                <a:lnTo>
                  <a:pt x="1324" y="438"/>
                </a:lnTo>
                <a:lnTo>
                  <a:pt x="1325" y="437"/>
                </a:lnTo>
                <a:lnTo>
                  <a:pt x="1326" y="437"/>
                </a:lnTo>
                <a:lnTo>
                  <a:pt x="1326" y="437"/>
                </a:lnTo>
                <a:lnTo>
                  <a:pt x="1325" y="436"/>
                </a:lnTo>
                <a:lnTo>
                  <a:pt x="1325" y="436"/>
                </a:lnTo>
                <a:lnTo>
                  <a:pt x="1325" y="435"/>
                </a:lnTo>
                <a:lnTo>
                  <a:pt x="1325" y="435"/>
                </a:lnTo>
                <a:lnTo>
                  <a:pt x="1325" y="434"/>
                </a:lnTo>
                <a:lnTo>
                  <a:pt x="1326" y="434"/>
                </a:lnTo>
                <a:lnTo>
                  <a:pt x="1326" y="434"/>
                </a:lnTo>
                <a:lnTo>
                  <a:pt x="1327" y="434"/>
                </a:lnTo>
                <a:lnTo>
                  <a:pt x="1327" y="434"/>
                </a:lnTo>
                <a:lnTo>
                  <a:pt x="1327" y="433"/>
                </a:lnTo>
                <a:lnTo>
                  <a:pt x="1327" y="433"/>
                </a:lnTo>
                <a:lnTo>
                  <a:pt x="1327" y="432"/>
                </a:lnTo>
                <a:lnTo>
                  <a:pt x="1327" y="431"/>
                </a:lnTo>
                <a:lnTo>
                  <a:pt x="1326" y="430"/>
                </a:lnTo>
                <a:lnTo>
                  <a:pt x="1326" y="429"/>
                </a:lnTo>
                <a:lnTo>
                  <a:pt x="1326" y="428"/>
                </a:lnTo>
                <a:lnTo>
                  <a:pt x="1326" y="427"/>
                </a:lnTo>
                <a:lnTo>
                  <a:pt x="1326" y="427"/>
                </a:lnTo>
                <a:lnTo>
                  <a:pt x="1325" y="426"/>
                </a:lnTo>
                <a:lnTo>
                  <a:pt x="1325" y="426"/>
                </a:lnTo>
                <a:lnTo>
                  <a:pt x="1325" y="425"/>
                </a:lnTo>
                <a:lnTo>
                  <a:pt x="1324" y="425"/>
                </a:lnTo>
                <a:lnTo>
                  <a:pt x="1324" y="424"/>
                </a:lnTo>
                <a:lnTo>
                  <a:pt x="1324" y="423"/>
                </a:lnTo>
                <a:lnTo>
                  <a:pt x="1324" y="423"/>
                </a:lnTo>
                <a:lnTo>
                  <a:pt x="1323" y="422"/>
                </a:lnTo>
                <a:lnTo>
                  <a:pt x="1323" y="422"/>
                </a:lnTo>
                <a:lnTo>
                  <a:pt x="1324" y="422"/>
                </a:lnTo>
                <a:lnTo>
                  <a:pt x="1324" y="421"/>
                </a:lnTo>
                <a:lnTo>
                  <a:pt x="1324" y="421"/>
                </a:lnTo>
                <a:lnTo>
                  <a:pt x="1325" y="421"/>
                </a:lnTo>
                <a:lnTo>
                  <a:pt x="1326" y="420"/>
                </a:lnTo>
                <a:lnTo>
                  <a:pt x="1327" y="419"/>
                </a:lnTo>
                <a:lnTo>
                  <a:pt x="1327" y="419"/>
                </a:lnTo>
                <a:lnTo>
                  <a:pt x="1327" y="419"/>
                </a:lnTo>
                <a:lnTo>
                  <a:pt x="1327" y="418"/>
                </a:lnTo>
                <a:lnTo>
                  <a:pt x="1327" y="418"/>
                </a:lnTo>
                <a:lnTo>
                  <a:pt x="1326" y="417"/>
                </a:lnTo>
                <a:lnTo>
                  <a:pt x="1325" y="417"/>
                </a:lnTo>
                <a:lnTo>
                  <a:pt x="1325" y="417"/>
                </a:lnTo>
                <a:lnTo>
                  <a:pt x="1326" y="417"/>
                </a:lnTo>
                <a:lnTo>
                  <a:pt x="1326" y="416"/>
                </a:lnTo>
                <a:lnTo>
                  <a:pt x="1327" y="415"/>
                </a:lnTo>
                <a:lnTo>
                  <a:pt x="1327" y="414"/>
                </a:lnTo>
                <a:lnTo>
                  <a:pt x="1328" y="414"/>
                </a:lnTo>
                <a:lnTo>
                  <a:pt x="1328" y="413"/>
                </a:lnTo>
                <a:lnTo>
                  <a:pt x="1328" y="412"/>
                </a:lnTo>
                <a:lnTo>
                  <a:pt x="1328" y="412"/>
                </a:lnTo>
                <a:lnTo>
                  <a:pt x="1329" y="411"/>
                </a:lnTo>
                <a:lnTo>
                  <a:pt x="1329" y="411"/>
                </a:lnTo>
                <a:lnTo>
                  <a:pt x="1330" y="410"/>
                </a:lnTo>
                <a:lnTo>
                  <a:pt x="1330" y="410"/>
                </a:lnTo>
                <a:lnTo>
                  <a:pt x="1330" y="409"/>
                </a:lnTo>
                <a:lnTo>
                  <a:pt x="1331" y="408"/>
                </a:lnTo>
                <a:lnTo>
                  <a:pt x="1331" y="408"/>
                </a:lnTo>
                <a:lnTo>
                  <a:pt x="1331" y="407"/>
                </a:lnTo>
                <a:lnTo>
                  <a:pt x="1331" y="407"/>
                </a:lnTo>
                <a:lnTo>
                  <a:pt x="1330" y="407"/>
                </a:lnTo>
                <a:lnTo>
                  <a:pt x="1329" y="407"/>
                </a:lnTo>
                <a:lnTo>
                  <a:pt x="1328" y="407"/>
                </a:lnTo>
                <a:lnTo>
                  <a:pt x="1328" y="407"/>
                </a:lnTo>
                <a:lnTo>
                  <a:pt x="1328" y="406"/>
                </a:lnTo>
                <a:lnTo>
                  <a:pt x="1328" y="405"/>
                </a:lnTo>
                <a:lnTo>
                  <a:pt x="1328" y="405"/>
                </a:lnTo>
                <a:lnTo>
                  <a:pt x="1328" y="405"/>
                </a:lnTo>
                <a:lnTo>
                  <a:pt x="1327" y="405"/>
                </a:lnTo>
                <a:lnTo>
                  <a:pt x="1326" y="405"/>
                </a:lnTo>
                <a:lnTo>
                  <a:pt x="1325" y="404"/>
                </a:lnTo>
                <a:lnTo>
                  <a:pt x="1325" y="403"/>
                </a:lnTo>
                <a:lnTo>
                  <a:pt x="1325" y="402"/>
                </a:lnTo>
                <a:lnTo>
                  <a:pt x="1324" y="401"/>
                </a:lnTo>
                <a:lnTo>
                  <a:pt x="1325" y="400"/>
                </a:lnTo>
                <a:lnTo>
                  <a:pt x="1326" y="400"/>
                </a:lnTo>
                <a:lnTo>
                  <a:pt x="1326" y="399"/>
                </a:lnTo>
                <a:lnTo>
                  <a:pt x="1325" y="397"/>
                </a:lnTo>
                <a:lnTo>
                  <a:pt x="1326" y="397"/>
                </a:lnTo>
                <a:lnTo>
                  <a:pt x="1326" y="396"/>
                </a:lnTo>
                <a:lnTo>
                  <a:pt x="1327" y="395"/>
                </a:lnTo>
                <a:lnTo>
                  <a:pt x="1329" y="394"/>
                </a:lnTo>
                <a:lnTo>
                  <a:pt x="1330" y="395"/>
                </a:lnTo>
                <a:lnTo>
                  <a:pt x="1331" y="394"/>
                </a:lnTo>
                <a:lnTo>
                  <a:pt x="1331" y="392"/>
                </a:lnTo>
                <a:lnTo>
                  <a:pt x="1332" y="390"/>
                </a:lnTo>
                <a:lnTo>
                  <a:pt x="1332" y="390"/>
                </a:lnTo>
                <a:lnTo>
                  <a:pt x="1332" y="387"/>
                </a:lnTo>
                <a:lnTo>
                  <a:pt x="1333" y="387"/>
                </a:lnTo>
                <a:lnTo>
                  <a:pt x="1333" y="387"/>
                </a:lnTo>
                <a:lnTo>
                  <a:pt x="1333" y="386"/>
                </a:lnTo>
                <a:lnTo>
                  <a:pt x="1333" y="385"/>
                </a:lnTo>
                <a:lnTo>
                  <a:pt x="1333" y="384"/>
                </a:lnTo>
                <a:lnTo>
                  <a:pt x="1332" y="383"/>
                </a:lnTo>
                <a:lnTo>
                  <a:pt x="1332" y="383"/>
                </a:lnTo>
                <a:lnTo>
                  <a:pt x="1331" y="382"/>
                </a:lnTo>
                <a:lnTo>
                  <a:pt x="1331" y="381"/>
                </a:lnTo>
                <a:lnTo>
                  <a:pt x="1331" y="381"/>
                </a:lnTo>
                <a:lnTo>
                  <a:pt x="1331" y="379"/>
                </a:lnTo>
                <a:lnTo>
                  <a:pt x="1332" y="378"/>
                </a:lnTo>
                <a:lnTo>
                  <a:pt x="1332" y="378"/>
                </a:lnTo>
                <a:lnTo>
                  <a:pt x="1333" y="377"/>
                </a:lnTo>
                <a:lnTo>
                  <a:pt x="1333" y="377"/>
                </a:lnTo>
                <a:lnTo>
                  <a:pt x="1333" y="377"/>
                </a:lnTo>
                <a:lnTo>
                  <a:pt x="1333" y="376"/>
                </a:lnTo>
                <a:lnTo>
                  <a:pt x="1333" y="376"/>
                </a:lnTo>
                <a:lnTo>
                  <a:pt x="1333" y="376"/>
                </a:lnTo>
                <a:close/>
                <a:moveTo>
                  <a:pt x="1324" y="389"/>
                </a:moveTo>
                <a:lnTo>
                  <a:pt x="1323" y="389"/>
                </a:lnTo>
                <a:lnTo>
                  <a:pt x="1323" y="389"/>
                </a:lnTo>
                <a:lnTo>
                  <a:pt x="1323" y="388"/>
                </a:lnTo>
                <a:lnTo>
                  <a:pt x="1323" y="388"/>
                </a:lnTo>
                <a:lnTo>
                  <a:pt x="1323" y="388"/>
                </a:lnTo>
                <a:lnTo>
                  <a:pt x="1323" y="389"/>
                </a:lnTo>
                <a:lnTo>
                  <a:pt x="1324" y="389"/>
                </a:lnTo>
                <a:lnTo>
                  <a:pt x="1324" y="389"/>
                </a:lnTo>
                <a:close/>
                <a:moveTo>
                  <a:pt x="1325" y="387"/>
                </a:moveTo>
                <a:lnTo>
                  <a:pt x="1324" y="387"/>
                </a:lnTo>
                <a:lnTo>
                  <a:pt x="1325" y="387"/>
                </a:lnTo>
                <a:lnTo>
                  <a:pt x="1325" y="387"/>
                </a:lnTo>
                <a:lnTo>
                  <a:pt x="1325" y="387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4" name="Freeform 334">
            <a:extLst>
              <a:ext uri="{FF2B5EF4-FFF2-40B4-BE49-F238E27FC236}">
                <a16:creationId xmlns:a16="http://schemas.microsoft.com/office/drawing/2014/main" xmlns="" id="{8C1EB0C6-84FD-46ED-A9E7-3B2C176D2A2F}"/>
              </a:ext>
            </a:extLst>
          </p:cNvPr>
          <p:cNvSpPr>
            <a:spLocks/>
          </p:cNvSpPr>
          <p:nvPr/>
        </p:nvSpPr>
        <p:spPr bwMode="auto">
          <a:xfrm>
            <a:off x="4224195" y="1340019"/>
            <a:ext cx="559069" cy="634328"/>
          </a:xfrm>
          <a:custGeom>
            <a:avLst/>
            <a:gdLst>
              <a:gd name="T0" fmla="*/ 394 w 520"/>
              <a:gd name="T1" fmla="*/ 71 h 590"/>
              <a:gd name="T2" fmla="*/ 394 w 520"/>
              <a:gd name="T3" fmla="*/ 103 h 590"/>
              <a:gd name="T4" fmla="*/ 401 w 520"/>
              <a:gd name="T5" fmla="*/ 128 h 590"/>
              <a:gd name="T6" fmla="*/ 404 w 520"/>
              <a:gd name="T7" fmla="*/ 154 h 590"/>
              <a:gd name="T8" fmla="*/ 413 w 520"/>
              <a:gd name="T9" fmla="*/ 172 h 590"/>
              <a:gd name="T10" fmla="*/ 420 w 520"/>
              <a:gd name="T11" fmla="*/ 193 h 590"/>
              <a:gd name="T12" fmla="*/ 427 w 520"/>
              <a:gd name="T13" fmla="*/ 207 h 590"/>
              <a:gd name="T14" fmla="*/ 432 w 520"/>
              <a:gd name="T15" fmla="*/ 228 h 590"/>
              <a:gd name="T16" fmla="*/ 461 w 520"/>
              <a:gd name="T17" fmla="*/ 233 h 590"/>
              <a:gd name="T18" fmla="*/ 474 w 520"/>
              <a:gd name="T19" fmla="*/ 256 h 590"/>
              <a:gd name="T20" fmla="*/ 504 w 520"/>
              <a:gd name="T21" fmla="*/ 278 h 590"/>
              <a:gd name="T22" fmla="*/ 519 w 520"/>
              <a:gd name="T23" fmla="*/ 306 h 590"/>
              <a:gd name="T24" fmla="*/ 518 w 520"/>
              <a:gd name="T25" fmla="*/ 338 h 590"/>
              <a:gd name="T26" fmla="*/ 502 w 520"/>
              <a:gd name="T27" fmla="*/ 373 h 590"/>
              <a:gd name="T28" fmla="*/ 475 w 520"/>
              <a:gd name="T29" fmla="*/ 391 h 590"/>
              <a:gd name="T30" fmla="*/ 442 w 520"/>
              <a:gd name="T31" fmla="*/ 437 h 590"/>
              <a:gd name="T32" fmla="*/ 398 w 520"/>
              <a:gd name="T33" fmla="*/ 468 h 590"/>
              <a:gd name="T34" fmla="*/ 366 w 520"/>
              <a:gd name="T35" fmla="*/ 497 h 590"/>
              <a:gd name="T36" fmla="*/ 336 w 520"/>
              <a:gd name="T37" fmla="*/ 537 h 590"/>
              <a:gd name="T38" fmla="*/ 322 w 520"/>
              <a:gd name="T39" fmla="*/ 579 h 590"/>
              <a:gd name="T40" fmla="*/ 297 w 520"/>
              <a:gd name="T41" fmla="*/ 583 h 590"/>
              <a:gd name="T42" fmla="*/ 276 w 520"/>
              <a:gd name="T43" fmla="*/ 579 h 590"/>
              <a:gd name="T44" fmla="*/ 253 w 520"/>
              <a:gd name="T45" fmla="*/ 560 h 590"/>
              <a:gd name="T46" fmla="*/ 243 w 520"/>
              <a:gd name="T47" fmla="*/ 548 h 590"/>
              <a:gd name="T48" fmla="*/ 233 w 520"/>
              <a:gd name="T49" fmla="*/ 522 h 590"/>
              <a:gd name="T50" fmla="*/ 225 w 520"/>
              <a:gd name="T51" fmla="*/ 492 h 590"/>
              <a:gd name="T52" fmla="*/ 198 w 520"/>
              <a:gd name="T53" fmla="*/ 465 h 590"/>
              <a:gd name="T54" fmla="*/ 185 w 520"/>
              <a:gd name="T55" fmla="*/ 434 h 590"/>
              <a:gd name="T56" fmla="*/ 179 w 520"/>
              <a:gd name="T57" fmla="*/ 400 h 590"/>
              <a:gd name="T58" fmla="*/ 171 w 520"/>
              <a:gd name="T59" fmla="*/ 378 h 590"/>
              <a:gd name="T60" fmla="*/ 149 w 520"/>
              <a:gd name="T61" fmla="*/ 351 h 590"/>
              <a:gd name="T62" fmla="*/ 141 w 520"/>
              <a:gd name="T63" fmla="*/ 336 h 590"/>
              <a:gd name="T64" fmla="*/ 128 w 520"/>
              <a:gd name="T65" fmla="*/ 323 h 590"/>
              <a:gd name="T66" fmla="*/ 121 w 520"/>
              <a:gd name="T67" fmla="*/ 314 h 590"/>
              <a:gd name="T68" fmla="*/ 104 w 520"/>
              <a:gd name="T69" fmla="*/ 316 h 590"/>
              <a:gd name="T70" fmla="*/ 91 w 520"/>
              <a:gd name="T71" fmla="*/ 306 h 590"/>
              <a:gd name="T72" fmla="*/ 78 w 520"/>
              <a:gd name="T73" fmla="*/ 294 h 590"/>
              <a:gd name="T74" fmla="*/ 63 w 520"/>
              <a:gd name="T75" fmla="*/ 284 h 590"/>
              <a:gd name="T76" fmla="*/ 44 w 520"/>
              <a:gd name="T77" fmla="*/ 279 h 590"/>
              <a:gd name="T78" fmla="*/ 20 w 520"/>
              <a:gd name="T79" fmla="*/ 278 h 590"/>
              <a:gd name="T80" fmla="*/ 12 w 520"/>
              <a:gd name="T81" fmla="*/ 259 h 590"/>
              <a:gd name="T82" fmla="*/ 7 w 520"/>
              <a:gd name="T83" fmla="*/ 240 h 590"/>
              <a:gd name="T84" fmla="*/ 7 w 520"/>
              <a:gd name="T85" fmla="*/ 219 h 590"/>
              <a:gd name="T86" fmla="*/ 97 w 520"/>
              <a:gd name="T87" fmla="*/ 225 h 590"/>
              <a:gd name="T88" fmla="*/ 110 w 520"/>
              <a:gd name="T89" fmla="*/ 218 h 590"/>
              <a:gd name="T90" fmla="*/ 121 w 520"/>
              <a:gd name="T91" fmla="*/ 222 h 590"/>
              <a:gd name="T92" fmla="*/ 138 w 520"/>
              <a:gd name="T93" fmla="*/ 227 h 590"/>
              <a:gd name="T94" fmla="*/ 158 w 520"/>
              <a:gd name="T95" fmla="*/ 217 h 590"/>
              <a:gd name="T96" fmla="*/ 165 w 520"/>
              <a:gd name="T97" fmla="*/ 233 h 590"/>
              <a:gd name="T98" fmla="*/ 189 w 520"/>
              <a:gd name="T99" fmla="*/ 235 h 590"/>
              <a:gd name="T100" fmla="*/ 207 w 520"/>
              <a:gd name="T101" fmla="*/ 230 h 590"/>
              <a:gd name="T102" fmla="*/ 225 w 520"/>
              <a:gd name="T103" fmla="*/ 219 h 590"/>
              <a:gd name="T104" fmla="*/ 238 w 520"/>
              <a:gd name="T105" fmla="*/ 204 h 590"/>
              <a:gd name="T106" fmla="*/ 241 w 520"/>
              <a:gd name="T107" fmla="*/ 188 h 590"/>
              <a:gd name="T108" fmla="*/ 252 w 520"/>
              <a:gd name="T109" fmla="*/ 167 h 590"/>
              <a:gd name="T110" fmla="*/ 261 w 520"/>
              <a:gd name="T111" fmla="*/ 148 h 590"/>
              <a:gd name="T112" fmla="*/ 267 w 520"/>
              <a:gd name="T113" fmla="*/ 128 h 590"/>
              <a:gd name="T114" fmla="*/ 283 w 520"/>
              <a:gd name="T115" fmla="*/ 112 h 590"/>
              <a:gd name="T116" fmla="*/ 296 w 520"/>
              <a:gd name="T117" fmla="*/ 89 h 590"/>
              <a:gd name="T118" fmla="*/ 307 w 520"/>
              <a:gd name="T119" fmla="*/ 68 h 590"/>
              <a:gd name="T120" fmla="*/ 322 w 520"/>
              <a:gd name="T121" fmla="*/ 51 h 590"/>
              <a:gd name="T122" fmla="*/ 341 w 520"/>
              <a:gd name="T123" fmla="*/ 24 h 590"/>
              <a:gd name="T124" fmla="*/ 379 w 520"/>
              <a:gd name="T125" fmla="*/ 29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20" h="590">
                <a:moveTo>
                  <a:pt x="384" y="46"/>
                </a:moveTo>
                <a:lnTo>
                  <a:pt x="385" y="46"/>
                </a:lnTo>
                <a:lnTo>
                  <a:pt x="384" y="47"/>
                </a:lnTo>
                <a:lnTo>
                  <a:pt x="385" y="47"/>
                </a:lnTo>
                <a:lnTo>
                  <a:pt x="385" y="48"/>
                </a:lnTo>
                <a:lnTo>
                  <a:pt x="385" y="49"/>
                </a:lnTo>
                <a:lnTo>
                  <a:pt x="385" y="50"/>
                </a:lnTo>
                <a:lnTo>
                  <a:pt x="385" y="50"/>
                </a:lnTo>
                <a:lnTo>
                  <a:pt x="384" y="50"/>
                </a:lnTo>
                <a:lnTo>
                  <a:pt x="384" y="51"/>
                </a:lnTo>
                <a:lnTo>
                  <a:pt x="384" y="51"/>
                </a:lnTo>
                <a:lnTo>
                  <a:pt x="384" y="52"/>
                </a:lnTo>
                <a:lnTo>
                  <a:pt x="386" y="53"/>
                </a:lnTo>
                <a:lnTo>
                  <a:pt x="388" y="54"/>
                </a:lnTo>
                <a:lnTo>
                  <a:pt x="389" y="55"/>
                </a:lnTo>
                <a:lnTo>
                  <a:pt x="390" y="55"/>
                </a:lnTo>
                <a:lnTo>
                  <a:pt x="391" y="55"/>
                </a:lnTo>
                <a:lnTo>
                  <a:pt x="392" y="55"/>
                </a:lnTo>
                <a:lnTo>
                  <a:pt x="392" y="55"/>
                </a:lnTo>
                <a:lnTo>
                  <a:pt x="393" y="55"/>
                </a:lnTo>
                <a:lnTo>
                  <a:pt x="393" y="55"/>
                </a:lnTo>
                <a:lnTo>
                  <a:pt x="394" y="56"/>
                </a:lnTo>
                <a:lnTo>
                  <a:pt x="394" y="56"/>
                </a:lnTo>
                <a:lnTo>
                  <a:pt x="394" y="56"/>
                </a:lnTo>
                <a:lnTo>
                  <a:pt x="394" y="57"/>
                </a:lnTo>
                <a:lnTo>
                  <a:pt x="395" y="57"/>
                </a:lnTo>
                <a:lnTo>
                  <a:pt x="395" y="57"/>
                </a:lnTo>
                <a:lnTo>
                  <a:pt x="395" y="58"/>
                </a:lnTo>
                <a:lnTo>
                  <a:pt x="395" y="58"/>
                </a:lnTo>
                <a:lnTo>
                  <a:pt x="395" y="59"/>
                </a:lnTo>
                <a:lnTo>
                  <a:pt x="395" y="59"/>
                </a:lnTo>
                <a:lnTo>
                  <a:pt x="395" y="60"/>
                </a:lnTo>
                <a:lnTo>
                  <a:pt x="395" y="60"/>
                </a:lnTo>
                <a:lnTo>
                  <a:pt x="395" y="61"/>
                </a:lnTo>
                <a:lnTo>
                  <a:pt x="395" y="61"/>
                </a:lnTo>
                <a:lnTo>
                  <a:pt x="395" y="62"/>
                </a:lnTo>
                <a:lnTo>
                  <a:pt x="395" y="62"/>
                </a:lnTo>
                <a:lnTo>
                  <a:pt x="395" y="63"/>
                </a:lnTo>
                <a:lnTo>
                  <a:pt x="395" y="63"/>
                </a:lnTo>
                <a:lnTo>
                  <a:pt x="395" y="64"/>
                </a:lnTo>
                <a:lnTo>
                  <a:pt x="395" y="64"/>
                </a:lnTo>
                <a:lnTo>
                  <a:pt x="395" y="65"/>
                </a:lnTo>
                <a:lnTo>
                  <a:pt x="395" y="65"/>
                </a:lnTo>
                <a:lnTo>
                  <a:pt x="395" y="66"/>
                </a:lnTo>
                <a:lnTo>
                  <a:pt x="395" y="67"/>
                </a:lnTo>
                <a:lnTo>
                  <a:pt x="395" y="67"/>
                </a:lnTo>
                <a:lnTo>
                  <a:pt x="395" y="68"/>
                </a:lnTo>
                <a:lnTo>
                  <a:pt x="395" y="68"/>
                </a:lnTo>
                <a:lnTo>
                  <a:pt x="394" y="69"/>
                </a:lnTo>
                <a:lnTo>
                  <a:pt x="394" y="69"/>
                </a:lnTo>
                <a:lnTo>
                  <a:pt x="394" y="70"/>
                </a:lnTo>
                <a:lnTo>
                  <a:pt x="394" y="71"/>
                </a:lnTo>
                <a:lnTo>
                  <a:pt x="394" y="71"/>
                </a:lnTo>
                <a:lnTo>
                  <a:pt x="394" y="72"/>
                </a:lnTo>
                <a:lnTo>
                  <a:pt x="394" y="72"/>
                </a:lnTo>
                <a:lnTo>
                  <a:pt x="394" y="73"/>
                </a:lnTo>
                <a:lnTo>
                  <a:pt x="394" y="73"/>
                </a:lnTo>
                <a:lnTo>
                  <a:pt x="394" y="74"/>
                </a:lnTo>
                <a:lnTo>
                  <a:pt x="394" y="74"/>
                </a:lnTo>
                <a:lnTo>
                  <a:pt x="394" y="75"/>
                </a:lnTo>
                <a:lnTo>
                  <a:pt x="393" y="75"/>
                </a:lnTo>
                <a:lnTo>
                  <a:pt x="393" y="76"/>
                </a:lnTo>
                <a:lnTo>
                  <a:pt x="393" y="76"/>
                </a:lnTo>
                <a:lnTo>
                  <a:pt x="393" y="76"/>
                </a:lnTo>
                <a:lnTo>
                  <a:pt x="394" y="77"/>
                </a:lnTo>
                <a:lnTo>
                  <a:pt x="394" y="77"/>
                </a:lnTo>
                <a:lnTo>
                  <a:pt x="394" y="78"/>
                </a:lnTo>
                <a:lnTo>
                  <a:pt x="393" y="78"/>
                </a:lnTo>
                <a:lnTo>
                  <a:pt x="393" y="79"/>
                </a:lnTo>
                <a:lnTo>
                  <a:pt x="393" y="79"/>
                </a:lnTo>
                <a:lnTo>
                  <a:pt x="394" y="80"/>
                </a:lnTo>
                <a:lnTo>
                  <a:pt x="394" y="81"/>
                </a:lnTo>
                <a:lnTo>
                  <a:pt x="394" y="82"/>
                </a:lnTo>
                <a:lnTo>
                  <a:pt x="394" y="83"/>
                </a:lnTo>
                <a:lnTo>
                  <a:pt x="394" y="84"/>
                </a:lnTo>
                <a:lnTo>
                  <a:pt x="394" y="84"/>
                </a:lnTo>
                <a:lnTo>
                  <a:pt x="394" y="86"/>
                </a:lnTo>
                <a:lnTo>
                  <a:pt x="394" y="86"/>
                </a:lnTo>
                <a:lnTo>
                  <a:pt x="395" y="87"/>
                </a:lnTo>
                <a:lnTo>
                  <a:pt x="395" y="87"/>
                </a:lnTo>
                <a:lnTo>
                  <a:pt x="395" y="88"/>
                </a:lnTo>
                <a:lnTo>
                  <a:pt x="395" y="89"/>
                </a:lnTo>
                <a:lnTo>
                  <a:pt x="395" y="90"/>
                </a:lnTo>
                <a:lnTo>
                  <a:pt x="395" y="90"/>
                </a:lnTo>
                <a:lnTo>
                  <a:pt x="395" y="91"/>
                </a:lnTo>
                <a:lnTo>
                  <a:pt x="395" y="92"/>
                </a:lnTo>
                <a:lnTo>
                  <a:pt x="395" y="93"/>
                </a:lnTo>
                <a:lnTo>
                  <a:pt x="395" y="93"/>
                </a:lnTo>
                <a:lnTo>
                  <a:pt x="395" y="94"/>
                </a:lnTo>
                <a:lnTo>
                  <a:pt x="395" y="94"/>
                </a:lnTo>
                <a:lnTo>
                  <a:pt x="395" y="95"/>
                </a:lnTo>
                <a:lnTo>
                  <a:pt x="395" y="95"/>
                </a:lnTo>
                <a:lnTo>
                  <a:pt x="395" y="96"/>
                </a:lnTo>
                <a:lnTo>
                  <a:pt x="395" y="96"/>
                </a:lnTo>
                <a:lnTo>
                  <a:pt x="396" y="97"/>
                </a:lnTo>
                <a:lnTo>
                  <a:pt x="396" y="98"/>
                </a:lnTo>
                <a:lnTo>
                  <a:pt x="395" y="98"/>
                </a:lnTo>
                <a:lnTo>
                  <a:pt x="396" y="99"/>
                </a:lnTo>
                <a:lnTo>
                  <a:pt x="396" y="99"/>
                </a:lnTo>
                <a:lnTo>
                  <a:pt x="396" y="99"/>
                </a:lnTo>
                <a:lnTo>
                  <a:pt x="395" y="100"/>
                </a:lnTo>
                <a:lnTo>
                  <a:pt x="395" y="101"/>
                </a:lnTo>
                <a:lnTo>
                  <a:pt x="395" y="102"/>
                </a:lnTo>
                <a:lnTo>
                  <a:pt x="394" y="102"/>
                </a:lnTo>
                <a:lnTo>
                  <a:pt x="394" y="102"/>
                </a:lnTo>
                <a:lnTo>
                  <a:pt x="394" y="103"/>
                </a:lnTo>
                <a:lnTo>
                  <a:pt x="393" y="103"/>
                </a:lnTo>
                <a:lnTo>
                  <a:pt x="393" y="104"/>
                </a:lnTo>
                <a:lnTo>
                  <a:pt x="394" y="104"/>
                </a:lnTo>
                <a:lnTo>
                  <a:pt x="394" y="105"/>
                </a:lnTo>
                <a:lnTo>
                  <a:pt x="394" y="105"/>
                </a:lnTo>
                <a:lnTo>
                  <a:pt x="394" y="106"/>
                </a:lnTo>
                <a:lnTo>
                  <a:pt x="394" y="106"/>
                </a:lnTo>
                <a:lnTo>
                  <a:pt x="394" y="107"/>
                </a:lnTo>
                <a:lnTo>
                  <a:pt x="394" y="107"/>
                </a:lnTo>
                <a:lnTo>
                  <a:pt x="394" y="108"/>
                </a:lnTo>
                <a:lnTo>
                  <a:pt x="394" y="109"/>
                </a:lnTo>
                <a:lnTo>
                  <a:pt x="394" y="109"/>
                </a:lnTo>
                <a:lnTo>
                  <a:pt x="394" y="110"/>
                </a:lnTo>
                <a:lnTo>
                  <a:pt x="394" y="110"/>
                </a:lnTo>
                <a:lnTo>
                  <a:pt x="394" y="110"/>
                </a:lnTo>
                <a:lnTo>
                  <a:pt x="394" y="111"/>
                </a:lnTo>
                <a:lnTo>
                  <a:pt x="394" y="111"/>
                </a:lnTo>
                <a:lnTo>
                  <a:pt x="395" y="111"/>
                </a:lnTo>
                <a:lnTo>
                  <a:pt x="395" y="112"/>
                </a:lnTo>
                <a:lnTo>
                  <a:pt x="395" y="113"/>
                </a:lnTo>
                <a:lnTo>
                  <a:pt x="395" y="113"/>
                </a:lnTo>
                <a:lnTo>
                  <a:pt x="395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5"/>
                </a:lnTo>
                <a:lnTo>
                  <a:pt x="396" y="116"/>
                </a:lnTo>
                <a:lnTo>
                  <a:pt x="396" y="116"/>
                </a:lnTo>
                <a:lnTo>
                  <a:pt x="397" y="117"/>
                </a:lnTo>
                <a:lnTo>
                  <a:pt x="397" y="117"/>
                </a:lnTo>
                <a:lnTo>
                  <a:pt x="397" y="117"/>
                </a:lnTo>
                <a:lnTo>
                  <a:pt x="397" y="118"/>
                </a:lnTo>
                <a:lnTo>
                  <a:pt x="397" y="118"/>
                </a:lnTo>
                <a:lnTo>
                  <a:pt x="397" y="119"/>
                </a:lnTo>
                <a:lnTo>
                  <a:pt x="398" y="119"/>
                </a:lnTo>
                <a:lnTo>
                  <a:pt x="398" y="120"/>
                </a:lnTo>
                <a:lnTo>
                  <a:pt x="398" y="120"/>
                </a:lnTo>
                <a:lnTo>
                  <a:pt x="398" y="121"/>
                </a:lnTo>
                <a:lnTo>
                  <a:pt x="398" y="121"/>
                </a:lnTo>
                <a:lnTo>
                  <a:pt x="399" y="122"/>
                </a:lnTo>
                <a:lnTo>
                  <a:pt x="399" y="122"/>
                </a:lnTo>
                <a:lnTo>
                  <a:pt x="399" y="122"/>
                </a:lnTo>
                <a:lnTo>
                  <a:pt x="399" y="123"/>
                </a:lnTo>
                <a:lnTo>
                  <a:pt x="399" y="123"/>
                </a:lnTo>
                <a:lnTo>
                  <a:pt x="399" y="124"/>
                </a:lnTo>
                <a:lnTo>
                  <a:pt x="400" y="124"/>
                </a:lnTo>
                <a:lnTo>
                  <a:pt x="400" y="125"/>
                </a:lnTo>
                <a:lnTo>
                  <a:pt x="400" y="125"/>
                </a:lnTo>
                <a:lnTo>
                  <a:pt x="400" y="126"/>
                </a:lnTo>
                <a:lnTo>
                  <a:pt x="400" y="126"/>
                </a:lnTo>
                <a:lnTo>
                  <a:pt x="400" y="127"/>
                </a:lnTo>
                <a:lnTo>
                  <a:pt x="401" y="127"/>
                </a:lnTo>
                <a:lnTo>
                  <a:pt x="401" y="128"/>
                </a:lnTo>
                <a:lnTo>
                  <a:pt x="401" y="128"/>
                </a:lnTo>
                <a:lnTo>
                  <a:pt x="401" y="128"/>
                </a:lnTo>
                <a:lnTo>
                  <a:pt x="401" y="129"/>
                </a:lnTo>
                <a:lnTo>
                  <a:pt x="401" y="129"/>
                </a:lnTo>
                <a:lnTo>
                  <a:pt x="401" y="130"/>
                </a:lnTo>
                <a:lnTo>
                  <a:pt x="401" y="130"/>
                </a:lnTo>
                <a:lnTo>
                  <a:pt x="401" y="131"/>
                </a:lnTo>
                <a:lnTo>
                  <a:pt x="400" y="131"/>
                </a:lnTo>
                <a:lnTo>
                  <a:pt x="400" y="131"/>
                </a:lnTo>
                <a:lnTo>
                  <a:pt x="400" y="132"/>
                </a:lnTo>
                <a:lnTo>
                  <a:pt x="400" y="132"/>
                </a:lnTo>
                <a:lnTo>
                  <a:pt x="400" y="133"/>
                </a:lnTo>
                <a:lnTo>
                  <a:pt x="400" y="133"/>
                </a:lnTo>
                <a:lnTo>
                  <a:pt x="400" y="133"/>
                </a:lnTo>
                <a:lnTo>
                  <a:pt x="400" y="134"/>
                </a:lnTo>
                <a:lnTo>
                  <a:pt x="400" y="134"/>
                </a:lnTo>
                <a:lnTo>
                  <a:pt x="400" y="135"/>
                </a:lnTo>
                <a:lnTo>
                  <a:pt x="400" y="136"/>
                </a:lnTo>
                <a:lnTo>
                  <a:pt x="400" y="136"/>
                </a:lnTo>
                <a:lnTo>
                  <a:pt x="400" y="137"/>
                </a:lnTo>
                <a:lnTo>
                  <a:pt x="400" y="137"/>
                </a:lnTo>
                <a:lnTo>
                  <a:pt x="401" y="137"/>
                </a:lnTo>
                <a:lnTo>
                  <a:pt x="401" y="138"/>
                </a:lnTo>
                <a:lnTo>
                  <a:pt x="401" y="138"/>
                </a:lnTo>
                <a:lnTo>
                  <a:pt x="401" y="139"/>
                </a:lnTo>
                <a:lnTo>
                  <a:pt x="401" y="139"/>
                </a:lnTo>
                <a:lnTo>
                  <a:pt x="402" y="140"/>
                </a:lnTo>
                <a:lnTo>
                  <a:pt x="402" y="140"/>
                </a:lnTo>
                <a:lnTo>
                  <a:pt x="402" y="141"/>
                </a:lnTo>
                <a:lnTo>
                  <a:pt x="402" y="142"/>
                </a:lnTo>
                <a:lnTo>
                  <a:pt x="402" y="142"/>
                </a:lnTo>
                <a:lnTo>
                  <a:pt x="402" y="143"/>
                </a:lnTo>
                <a:lnTo>
                  <a:pt x="401" y="143"/>
                </a:lnTo>
                <a:lnTo>
                  <a:pt x="401" y="143"/>
                </a:lnTo>
                <a:lnTo>
                  <a:pt x="401" y="144"/>
                </a:lnTo>
                <a:lnTo>
                  <a:pt x="401" y="145"/>
                </a:lnTo>
                <a:lnTo>
                  <a:pt x="401" y="145"/>
                </a:lnTo>
                <a:lnTo>
                  <a:pt x="401" y="146"/>
                </a:lnTo>
                <a:lnTo>
                  <a:pt x="402" y="146"/>
                </a:lnTo>
                <a:lnTo>
                  <a:pt x="402" y="146"/>
                </a:lnTo>
                <a:lnTo>
                  <a:pt x="402" y="147"/>
                </a:lnTo>
                <a:lnTo>
                  <a:pt x="402" y="147"/>
                </a:lnTo>
                <a:lnTo>
                  <a:pt x="403" y="148"/>
                </a:lnTo>
                <a:lnTo>
                  <a:pt x="403" y="148"/>
                </a:lnTo>
                <a:lnTo>
                  <a:pt x="404" y="149"/>
                </a:lnTo>
                <a:lnTo>
                  <a:pt x="404" y="150"/>
                </a:lnTo>
                <a:lnTo>
                  <a:pt x="404" y="150"/>
                </a:lnTo>
                <a:lnTo>
                  <a:pt x="404" y="151"/>
                </a:lnTo>
                <a:lnTo>
                  <a:pt x="404" y="151"/>
                </a:lnTo>
                <a:lnTo>
                  <a:pt x="404" y="152"/>
                </a:lnTo>
                <a:lnTo>
                  <a:pt x="404" y="153"/>
                </a:lnTo>
                <a:lnTo>
                  <a:pt x="404" y="153"/>
                </a:lnTo>
                <a:lnTo>
                  <a:pt x="404" y="154"/>
                </a:lnTo>
                <a:lnTo>
                  <a:pt x="404" y="154"/>
                </a:lnTo>
                <a:lnTo>
                  <a:pt x="404" y="155"/>
                </a:lnTo>
                <a:lnTo>
                  <a:pt x="404" y="155"/>
                </a:lnTo>
                <a:lnTo>
                  <a:pt x="405" y="155"/>
                </a:lnTo>
                <a:lnTo>
                  <a:pt x="405" y="156"/>
                </a:lnTo>
                <a:lnTo>
                  <a:pt x="405" y="156"/>
                </a:lnTo>
                <a:lnTo>
                  <a:pt x="405" y="156"/>
                </a:lnTo>
                <a:lnTo>
                  <a:pt x="405" y="157"/>
                </a:lnTo>
                <a:lnTo>
                  <a:pt x="405" y="157"/>
                </a:lnTo>
                <a:lnTo>
                  <a:pt x="406" y="157"/>
                </a:lnTo>
                <a:lnTo>
                  <a:pt x="406" y="157"/>
                </a:lnTo>
                <a:lnTo>
                  <a:pt x="406" y="158"/>
                </a:lnTo>
                <a:lnTo>
                  <a:pt x="406" y="158"/>
                </a:lnTo>
                <a:lnTo>
                  <a:pt x="407" y="159"/>
                </a:lnTo>
                <a:lnTo>
                  <a:pt x="407" y="159"/>
                </a:lnTo>
                <a:lnTo>
                  <a:pt x="407" y="160"/>
                </a:lnTo>
                <a:lnTo>
                  <a:pt x="408" y="160"/>
                </a:lnTo>
                <a:lnTo>
                  <a:pt x="408" y="161"/>
                </a:lnTo>
                <a:lnTo>
                  <a:pt x="408" y="161"/>
                </a:lnTo>
                <a:lnTo>
                  <a:pt x="409" y="161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3"/>
                </a:lnTo>
                <a:lnTo>
                  <a:pt x="409" y="164"/>
                </a:lnTo>
                <a:lnTo>
                  <a:pt x="409" y="164"/>
                </a:lnTo>
                <a:lnTo>
                  <a:pt x="409" y="165"/>
                </a:lnTo>
                <a:lnTo>
                  <a:pt x="409" y="165"/>
                </a:lnTo>
                <a:lnTo>
                  <a:pt x="409" y="166"/>
                </a:lnTo>
                <a:lnTo>
                  <a:pt x="409" y="166"/>
                </a:lnTo>
                <a:lnTo>
                  <a:pt x="409" y="167"/>
                </a:lnTo>
                <a:lnTo>
                  <a:pt x="409" y="167"/>
                </a:lnTo>
                <a:lnTo>
                  <a:pt x="409" y="167"/>
                </a:lnTo>
                <a:lnTo>
                  <a:pt x="409" y="167"/>
                </a:lnTo>
                <a:lnTo>
                  <a:pt x="409" y="168"/>
                </a:lnTo>
                <a:lnTo>
                  <a:pt x="409" y="168"/>
                </a:lnTo>
                <a:lnTo>
                  <a:pt x="409" y="169"/>
                </a:lnTo>
                <a:lnTo>
                  <a:pt x="409" y="169"/>
                </a:lnTo>
                <a:lnTo>
                  <a:pt x="409" y="170"/>
                </a:lnTo>
                <a:lnTo>
                  <a:pt x="409" y="170"/>
                </a:lnTo>
                <a:lnTo>
                  <a:pt x="410" y="170"/>
                </a:lnTo>
                <a:lnTo>
                  <a:pt x="410" y="170"/>
                </a:lnTo>
                <a:lnTo>
                  <a:pt x="411" y="169"/>
                </a:lnTo>
                <a:lnTo>
                  <a:pt x="411" y="169"/>
                </a:lnTo>
                <a:lnTo>
                  <a:pt x="411" y="170"/>
                </a:lnTo>
                <a:lnTo>
                  <a:pt x="411" y="170"/>
                </a:lnTo>
                <a:lnTo>
                  <a:pt x="412" y="170"/>
                </a:lnTo>
                <a:lnTo>
                  <a:pt x="412" y="170"/>
                </a:lnTo>
                <a:lnTo>
                  <a:pt x="412" y="170"/>
                </a:lnTo>
                <a:lnTo>
                  <a:pt x="412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2"/>
                </a:lnTo>
                <a:lnTo>
                  <a:pt x="413" y="172"/>
                </a:lnTo>
                <a:lnTo>
                  <a:pt x="413" y="173"/>
                </a:lnTo>
                <a:lnTo>
                  <a:pt x="412" y="173"/>
                </a:lnTo>
                <a:lnTo>
                  <a:pt x="413" y="174"/>
                </a:lnTo>
                <a:lnTo>
                  <a:pt x="413" y="174"/>
                </a:lnTo>
                <a:lnTo>
                  <a:pt x="412" y="174"/>
                </a:lnTo>
                <a:lnTo>
                  <a:pt x="413" y="175"/>
                </a:lnTo>
                <a:lnTo>
                  <a:pt x="413" y="175"/>
                </a:lnTo>
                <a:lnTo>
                  <a:pt x="413" y="176"/>
                </a:lnTo>
                <a:lnTo>
                  <a:pt x="414" y="176"/>
                </a:lnTo>
                <a:lnTo>
                  <a:pt x="414" y="176"/>
                </a:lnTo>
                <a:lnTo>
                  <a:pt x="414" y="176"/>
                </a:lnTo>
                <a:lnTo>
                  <a:pt x="415" y="176"/>
                </a:lnTo>
                <a:lnTo>
                  <a:pt x="415" y="177"/>
                </a:lnTo>
                <a:lnTo>
                  <a:pt x="415" y="177"/>
                </a:lnTo>
                <a:lnTo>
                  <a:pt x="415" y="177"/>
                </a:lnTo>
                <a:lnTo>
                  <a:pt x="415" y="178"/>
                </a:lnTo>
                <a:lnTo>
                  <a:pt x="415" y="178"/>
                </a:lnTo>
                <a:lnTo>
                  <a:pt x="415" y="179"/>
                </a:lnTo>
                <a:lnTo>
                  <a:pt x="415" y="179"/>
                </a:lnTo>
                <a:lnTo>
                  <a:pt x="415" y="180"/>
                </a:lnTo>
                <a:lnTo>
                  <a:pt x="415" y="180"/>
                </a:lnTo>
                <a:lnTo>
                  <a:pt x="415" y="181"/>
                </a:lnTo>
                <a:lnTo>
                  <a:pt x="415" y="181"/>
                </a:lnTo>
                <a:lnTo>
                  <a:pt x="415" y="182"/>
                </a:lnTo>
                <a:lnTo>
                  <a:pt x="415" y="182"/>
                </a:lnTo>
                <a:lnTo>
                  <a:pt x="415" y="183"/>
                </a:lnTo>
                <a:lnTo>
                  <a:pt x="416" y="183"/>
                </a:lnTo>
                <a:lnTo>
                  <a:pt x="416" y="183"/>
                </a:lnTo>
                <a:lnTo>
                  <a:pt x="417" y="183"/>
                </a:lnTo>
                <a:lnTo>
                  <a:pt x="417" y="184"/>
                </a:lnTo>
                <a:lnTo>
                  <a:pt x="417" y="184"/>
                </a:lnTo>
                <a:lnTo>
                  <a:pt x="418" y="185"/>
                </a:lnTo>
                <a:lnTo>
                  <a:pt x="418" y="185"/>
                </a:lnTo>
                <a:lnTo>
                  <a:pt x="418" y="186"/>
                </a:lnTo>
                <a:lnTo>
                  <a:pt x="419" y="186"/>
                </a:lnTo>
                <a:lnTo>
                  <a:pt x="418" y="186"/>
                </a:lnTo>
                <a:lnTo>
                  <a:pt x="419" y="187"/>
                </a:lnTo>
                <a:lnTo>
                  <a:pt x="419" y="187"/>
                </a:lnTo>
                <a:lnTo>
                  <a:pt x="419" y="187"/>
                </a:lnTo>
                <a:lnTo>
                  <a:pt x="420" y="187"/>
                </a:lnTo>
                <a:lnTo>
                  <a:pt x="420" y="188"/>
                </a:lnTo>
                <a:lnTo>
                  <a:pt x="420" y="188"/>
                </a:lnTo>
                <a:lnTo>
                  <a:pt x="420" y="189"/>
                </a:lnTo>
                <a:lnTo>
                  <a:pt x="420" y="190"/>
                </a:lnTo>
                <a:lnTo>
                  <a:pt x="420" y="190"/>
                </a:lnTo>
                <a:lnTo>
                  <a:pt x="420" y="191"/>
                </a:lnTo>
                <a:lnTo>
                  <a:pt x="419" y="191"/>
                </a:lnTo>
                <a:lnTo>
                  <a:pt x="419" y="192"/>
                </a:lnTo>
                <a:lnTo>
                  <a:pt x="420" y="192"/>
                </a:lnTo>
                <a:lnTo>
                  <a:pt x="420" y="192"/>
                </a:lnTo>
                <a:lnTo>
                  <a:pt x="419" y="192"/>
                </a:lnTo>
                <a:lnTo>
                  <a:pt x="420" y="193"/>
                </a:lnTo>
                <a:lnTo>
                  <a:pt x="420" y="193"/>
                </a:lnTo>
                <a:lnTo>
                  <a:pt x="420" y="194"/>
                </a:lnTo>
                <a:lnTo>
                  <a:pt x="420" y="194"/>
                </a:lnTo>
                <a:lnTo>
                  <a:pt x="420" y="194"/>
                </a:lnTo>
                <a:lnTo>
                  <a:pt x="421" y="195"/>
                </a:lnTo>
                <a:lnTo>
                  <a:pt x="421" y="196"/>
                </a:lnTo>
                <a:lnTo>
                  <a:pt x="421" y="196"/>
                </a:lnTo>
                <a:lnTo>
                  <a:pt x="421" y="198"/>
                </a:lnTo>
                <a:lnTo>
                  <a:pt x="421" y="198"/>
                </a:lnTo>
                <a:lnTo>
                  <a:pt x="421" y="199"/>
                </a:lnTo>
                <a:lnTo>
                  <a:pt x="421" y="199"/>
                </a:lnTo>
                <a:lnTo>
                  <a:pt x="420" y="200"/>
                </a:lnTo>
                <a:lnTo>
                  <a:pt x="420" y="200"/>
                </a:lnTo>
                <a:lnTo>
                  <a:pt x="420" y="201"/>
                </a:lnTo>
                <a:lnTo>
                  <a:pt x="420" y="201"/>
                </a:lnTo>
                <a:lnTo>
                  <a:pt x="420" y="201"/>
                </a:lnTo>
                <a:lnTo>
                  <a:pt x="419" y="201"/>
                </a:lnTo>
                <a:lnTo>
                  <a:pt x="419" y="201"/>
                </a:lnTo>
                <a:lnTo>
                  <a:pt x="418" y="202"/>
                </a:lnTo>
                <a:lnTo>
                  <a:pt x="418" y="202"/>
                </a:lnTo>
                <a:lnTo>
                  <a:pt x="418" y="202"/>
                </a:lnTo>
                <a:lnTo>
                  <a:pt x="418" y="203"/>
                </a:lnTo>
                <a:lnTo>
                  <a:pt x="418" y="203"/>
                </a:lnTo>
                <a:lnTo>
                  <a:pt x="419" y="203"/>
                </a:lnTo>
                <a:lnTo>
                  <a:pt x="419" y="202"/>
                </a:lnTo>
                <a:lnTo>
                  <a:pt x="419" y="202"/>
                </a:lnTo>
                <a:lnTo>
                  <a:pt x="419" y="202"/>
                </a:lnTo>
                <a:lnTo>
                  <a:pt x="420" y="202"/>
                </a:lnTo>
                <a:lnTo>
                  <a:pt x="420" y="202"/>
                </a:lnTo>
                <a:lnTo>
                  <a:pt x="420" y="202"/>
                </a:lnTo>
                <a:lnTo>
                  <a:pt x="421" y="202"/>
                </a:lnTo>
                <a:lnTo>
                  <a:pt x="421" y="202"/>
                </a:lnTo>
                <a:lnTo>
                  <a:pt x="421" y="202"/>
                </a:lnTo>
                <a:lnTo>
                  <a:pt x="421" y="202"/>
                </a:lnTo>
                <a:lnTo>
                  <a:pt x="422" y="202"/>
                </a:lnTo>
                <a:lnTo>
                  <a:pt x="422" y="201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4" y="201"/>
                </a:lnTo>
                <a:lnTo>
                  <a:pt x="424" y="202"/>
                </a:lnTo>
                <a:lnTo>
                  <a:pt x="425" y="202"/>
                </a:lnTo>
                <a:lnTo>
                  <a:pt x="425" y="202"/>
                </a:lnTo>
                <a:lnTo>
                  <a:pt x="425" y="203"/>
                </a:lnTo>
                <a:lnTo>
                  <a:pt x="425" y="203"/>
                </a:lnTo>
                <a:lnTo>
                  <a:pt x="425" y="204"/>
                </a:lnTo>
                <a:lnTo>
                  <a:pt x="425" y="204"/>
                </a:lnTo>
                <a:lnTo>
                  <a:pt x="426" y="204"/>
                </a:lnTo>
                <a:lnTo>
                  <a:pt x="426" y="205"/>
                </a:lnTo>
                <a:lnTo>
                  <a:pt x="426" y="205"/>
                </a:lnTo>
                <a:lnTo>
                  <a:pt x="426" y="205"/>
                </a:lnTo>
                <a:lnTo>
                  <a:pt x="427" y="206"/>
                </a:lnTo>
                <a:lnTo>
                  <a:pt x="427" y="206"/>
                </a:lnTo>
                <a:lnTo>
                  <a:pt x="427" y="207"/>
                </a:lnTo>
                <a:lnTo>
                  <a:pt x="427" y="207"/>
                </a:lnTo>
                <a:lnTo>
                  <a:pt x="427" y="207"/>
                </a:lnTo>
                <a:lnTo>
                  <a:pt x="427" y="208"/>
                </a:lnTo>
                <a:lnTo>
                  <a:pt x="428" y="208"/>
                </a:lnTo>
                <a:lnTo>
                  <a:pt x="427" y="208"/>
                </a:lnTo>
                <a:lnTo>
                  <a:pt x="428" y="209"/>
                </a:lnTo>
                <a:lnTo>
                  <a:pt x="427" y="209"/>
                </a:lnTo>
                <a:lnTo>
                  <a:pt x="427" y="210"/>
                </a:lnTo>
                <a:lnTo>
                  <a:pt x="427" y="210"/>
                </a:lnTo>
                <a:lnTo>
                  <a:pt x="427" y="211"/>
                </a:lnTo>
                <a:lnTo>
                  <a:pt x="427" y="211"/>
                </a:lnTo>
                <a:lnTo>
                  <a:pt x="427" y="211"/>
                </a:lnTo>
                <a:lnTo>
                  <a:pt x="427" y="212"/>
                </a:lnTo>
                <a:lnTo>
                  <a:pt x="427" y="212"/>
                </a:lnTo>
                <a:lnTo>
                  <a:pt x="428" y="212"/>
                </a:lnTo>
                <a:lnTo>
                  <a:pt x="428" y="213"/>
                </a:lnTo>
                <a:lnTo>
                  <a:pt x="428" y="213"/>
                </a:lnTo>
                <a:lnTo>
                  <a:pt x="428" y="213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5"/>
                </a:lnTo>
                <a:lnTo>
                  <a:pt x="428" y="215"/>
                </a:lnTo>
                <a:lnTo>
                  <a:pt x="428" y="216"/>
                </a:lnTo>
                <a:lnTo>
                  <a:pt x="429" y="216"/>
                </a:lnTo>
                <a:lnTo>
                  <a:pt x="429" y="216"/>
                </a:lnTo>
                <a:lnTo>
                  <a:pt x="429" y="217"/>
                </a:lnTo>
                <a:lnTo>
                  <a:pt x="429" y="217"/>
                </a:lnTo>
                <a:lnTo>
                  <a:pt x="430" y="217"/>
                </a:lnTo>
                <a:lnTo>
                  <a:pt x="430" y="218"/>
                </a:lnTo>
                <a:lnTo>
                  <a:pt x="430" y="218"/>
                </a:lnTo>
                <a:lnTo>
                  <a:pt x="430" y="219"/>
                </a:lnTo>
                <a:lnTo>
                  <a:pt x="430" y="219"/>
                </a:lnTo>
                <a:lnTo>
                  <a:pt x="430" y="220"/>
                </a:lnTo>
                <a:lnTo>
                  <a:pt x="430" y="220"/>
                </a:lnTo>
                <a:lnTo>
                  <a:pt x="430" y="221"/>
                </a:lnTo>
                <a:lnTo>
                  <a:pt x="430" y="221"/>
                </a:lnTo>
                <a:lnTo>
                  <a:pt x="430" y="222"/>
                </a:lnTo>
                <a:lnTo>
                  <a:pt x="431" y="222"/>
                </a:lnTo>
                <a:lnTo>
                  <a:pt x="431" y="223"/>
                </a:lnTo>
                <a:lnTo>
                  <a:pt x="431" y="223"/>
                </a:lnTo>
                <a:lnTo>
                  <a:pt x="431" y="224"/>
                </a:lnTo>
                <a:lnTo>
                  <a:pt x="431" y="224"/>
                </a:lnTo>
                <a:lnTo>
                  <a:pt x="431" y="225"/>
                </a:lnTo>
                <a:lnTo>
                  <a:pt x="432" y="225"/>
                </a:lnTo>
                <a:lnTo>
                  <a:pt x="432" y="225"/>
                </a:lnTo>
                <a:lnTo>
                  <a:pt x="432" y="226"/>
                </a:lnTo>
                <a:lnTo>
                  <a:pt x="432" y="226"/>
                </a:lnTo>
                <a:lnTo>
                  <a:pt x="432" y="227"/>
                </a:lnTo>
                <a:lnTo>
                  <a:pt x="432" y="227"/>
                </a:lnTo>
                <a:lnTo>
                  <a:pt x="432" y="227"/>
                </a:lnTo>
                <a:lnTo>
                  <a:pt x="432" y="228"/>
                </a:lnTo>
                <a:lnTo>
                  <a:pt x="432" y="228"/>
                </a:lnTo>
                <a:lnTo>
                  <a:pt x="432" y="229"/>
                </a:lnTo>
                <a:lnTo>
                  <a:pt x="432" y="229"/>
                </a:lnTo>
                <a:lnTo>
                  <a:pt x="433" y="229"/>
                </a:lnTo>
                <a:lnTo>
                  <a:pt x="433" y="229"/>
                </a:lnTo>
                <a:lnTo>
                  <a:pt x="433" y="230"/>
                </a:lnTo>
                <a:lnTo>
                  <a:pt x="434" y="230"/>
                </a:lnTo>
                <a:lnTo>
                  <a:pt x="434" y="231"/>
                </a:lnTo>
                <a:lnTo>
                  <a:pt x="435" y="232"/>
                </a:lnTo>
                <a:lnTo>
                  <a:pt x="435" y="232"/>
                </a:lnTo>
                <a:lnTo>
                  <a:pt x="435" y="233"/>
                </a:lnTo>
                <a:lnTo>
                  <a:pt x="435" y="233"/>
                </a:lnTo>
                <a:lnTo>
                  <a:pt x="435" y="233"/>
                </a:lnTo>
                <a:lnTo>
                  <a:pt x="435" y="234"/>
                </a:lnTo>
                <a:lnTo>
                  <a:pt x="436" y="235"/>
                </a:lnTo>
                <a:lnTo>
                  <a:pt x="436" y="235"/>
                </a:lnTo>
                <a:lnTo>
                  <a:pt x="436" y="236"/>
                </a:lnTo>
                <a:lnTo>
                  <a:pt x="436" y="236"/>
                </a:lnTo>
                <a:lnTo>
                  <a:pt x="436" y="237"/>
                </a:lnTo>
                <a:lnTo>
                  <a:pt x="436" y="237"/>
                </a:lnTo>
                <a:lnTo>
                  <a:pt x="436" y="237"/>
                </a:lnTo>
                <a:lnTo>
                  <a:pt x="436" y="238"/>
                </a:lnTo>
                <a:lnTo>
                  <a:pt x="435" y="238"/>
                </a:lnTo>
                <a:lnTo>
                  <a:pt x="435" y="238"/>
                </a:lnTo>
                <a:lnTo>
                  <a:pt x="435" y="238"/>
                </a:lnTo>
                <a:lnTo>
                  <a:pt x="434" y="238"/>
                </a:lnTo>
                <a:lnTo>
                  <a:pt x="434" y="239"/>
                </a:lnTo>
                <a:lnTo>
                  <a:pt x="434" y="239"/>
                </a:lnTo>
                <a:lnTo>
                  <a:pt x="435" y="239"/>
                </a:lnTo>
                <a:lnTo>
                  <a:pt x="438" y="238"/>
                </a:lnTo>
                <a:lnTo>
                  <a:pt x="440" y="237"/>
                </a:lnTo>
                <a:lnTo>
                  <a:pt x="442" y="236"/>
                </a:lnTo>
                <a:lnTo>
                  <a:pt x="445" y="235"/>
                </a:lnTo>
                <a:lnTo>
                  <a:pt x="446" y="234"/>
                </a:lnTo>
                <a:lnTo>
                  <a:pt x="447" y="234"/>
                </a:lnTo>
                <a:lnTo>
                  <a:pt x="449" y="234"/>
                </a:lnTo>
                <a:lnTo>
                  <a:pt x="451" y="233"/>
                </a:lnTo>
                <a:lnTo>
                  <a:pt x="452" y="232"/>
                </a:lnTo>
                <a:lnTo>
                  <a:pt x="453" y="232"/>
                </a:lnTo>
                <a:lnTo>
                  <a:pt x="453" y="232"/>
                </a:lnTo>
                <a:lnTo>
                  <a:pt x="454" y="232"/>
                </a:lnTo>
                <a:lnTo>
                  <a:pt x="455" y="233"/>
                </a:lnTo>
                <a:lnTo>
                  <a:pt x="455" y="232"/>
                </a:lnTo>
                <a:lnTo>
                  <a:pt x="456" y="233"/>
                </a:lnTo>
                <a:lnTo>
                  <a:pt x="456" y="233"/>
                </a:lnTo>
                <a:lnTo>
                  <a:pt x="457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9" y="233"/>
                </a:lnTo>
                <a:lnTo>
                  <a:pt x="459" y="233"/>
                </a:lnTo>
                <a:lnTo>
                  <a:pt x="460" y="233"/>
                </a:lnTo>
                <a:lnTo>
                  <a:pt x="460" y="233"/>
                </a:lnTo>
                <a:lnTo>
                  <a:pt x="461" y="233"/>
                </a:lnTo>
                <a:lnTo>
                  <a:pt x="461" y="234"/>
                </a:lnTo>
                <a:lnTo>
                  <a:pt x="461" y="234"/>
                </a:lnTo>
                <a:lnTo>
                  <a:pt x="461" y="234"/>
                </a:lnTo>
                <a:lnTo>
                  <a:pt x="461" y="234"/>
                </a:lnTo>
                <a:lnTo>
                  <a:pt x="462" y="234"/>
                </a:lnTo>
                <a:lnTo>
                  <a:pt x="462" y="235"/>
                </a:lnTo>
                <a:lnTo>
                  <a:pt x="462" y="235"/>
                </a:lnTo>
                <a:lnTo>
                  <a:pt x="463" y="235"/>
                </a:lnTo>
                <a:lnTo>
                  <a:pt x="463" y="236"/>
                </a:lnTo>
                <a:lnTo>
                  <a:pt x="463" y="237"/>
                </a:lnTo>
                <a:lnTo>
                  <a:pt x="464" y="237"/>
                </a:lnTo>
                <a:lnTo>
                  <a:pt x="464" y="237"/>
                </a:lnTo>
                <a:lnTo>
                  <a:pt x="465" y="237"/>
                </a:lnTo>
                <a:lnTo>
                  <a:pt x="465" y="238"/>
                </a:lnTo>
                <a:lnTo>
                  <a:pt x="466" y="240"/>
                </a:lnTo>
                <a:lnTo>
                  <a:pt x="467" y="241"/>
                </a:lnTo>
                <a:lnTo>
                  <a:pt x="467" y="241"/>
                </a:lnTo>
                <a:lnTo>
                  <a:pt x="467" y="242"/>
                </a:lnTo>
                <a:lnTo>
                  <a:pt x="468" y="242"/>
                </a:lnTo>
                <a:lnTo>
                  <a:pt x="468" y="242"/>
                </a:lnTo>
                <a:lnTo>
                  <a:pt x="468" y="243"/>
                </a:lnTo>
                <a:lnTo>
                  <a:pt x="469" y="243"/>
                </a:lnTo>
                <a:lnTo>
                  <a:pt x="469" y="243"/>
                </a:lnTo>
                <a:lnTo>
                  <a:pt x="469" y="244"/>
                </a:lnTo>
                <a:lnTo>
                  <a:pt x="470" y="244"/>
                </a:lnTo>
                <a:lnTo>
                  <a:pt x="470" y="245"/>
                </a:lnTo>
                <a:lnTo>
                  <a:pt x="470" y="245"/>
                </a:lnTo>
                <a:lnTo>
                  <a:pt x="471" y="246"/>
                </a:lnTo>
                <a:lnTo>
                  <a:pt x="470" y="247"/>
                </a:lnTo>
                <a:lnTo>
                  <a:pt x="470" y="247"/>
                </a:lnTo>
                <a:lnTo>
                  <a:pt x="470" y="247"/>
                </a:lnTo>
                <a:lnTo>
                  <a:pt x="471" y="247"/>
                </a:lnTo>
                <a:lnTo>
                  <a:pt x="471" y="248"/>
                </a:lnTo>
                <a:lnTo>
                  <a:pt x="471" y="248"/>
                </a:lnTo>
                <a:lnTo>
                  <a:pt x="471" y="248"/>
                </a:lnTo>
                <a:lnTo>
                  <a:pt x="471" y="249"/>
                </a:lnTo>
                <a:lnTo>
                  <a:pt x="472" y="249"/>
                </a:lnTo>
                <a:lnTo>
                  <a:pt x="472" y="250"/>
                </a:lnTo>
                <a:lnTo>
                  <a:pt x="472" y="250"/>
                </a:lnTo>
                <a:lnTo>
                  <a:pt x="472" y="250"/>
                </a:lnTo>
                <a:lnTo>
                  <a:pt x="472" y="251"/>
                </a:lnTo>
                <a:lnTo>
                  <a:pt x="472" y="251"/>
                </a:lnTo>
                <a:lnTo>
                  <a:pt x="472" y="252"/>
                </a:lnTo>
                <a:lnTo>
                  <a:pt x="472" y="252"/>
                </a:lnTo>
                <a:lnTo>
                  <a:pt x="473" y="252"/>
                </a:lnTo>
                <a:lnTo>
                  <a:pt x="473" y="252"/>
                </a:lnTo>
                <a:lnTo>
                  <a:pt x="474" y="253"/>
                </a:lnTo>
                <a:lnTo>
                  <a:pt x="474" y="253"/>
                </a:lnTo>
                <a:lnTo>
                  <a:pt x="474" y="254"/>
                </a:lnTo>
                <a:lnTo>
                  <a:pt x="474" y="255"/>
                </a:lnTo>
                <a:lnTo>
                  <a:pt x="474" y="255"/>
                </a:lnTo>
                <a:lnTo>
                  <a:pt x="474" y="256"/>
                </a:lnTo>
                <a:lnTo>
                  <a:pt x="474" y="256"/>
                </a:lnTo>
                <a:lnTo>
                  <a:pt x="475" y="257"/>
                </a:lnTo>
                <a:lnTo>
                  <a:pt x="475" y="257"/>
                </a:lnTo>
                <a:lnTo>
                  <a:pt x="475" y="257"/>
                </a:lnTo>
                <a:lnTo>
                  <a:pt x="475" y="258"/>
                </a:lnTo>
                <a:lnTo>
                  <a:pt x="476" y="258"/>
                </a:lnTo>
                <a:lnTo>
                  <a:pt x="476" y="259"/>
                </a:lnTo>
                <a:lnTo>
                  <a:pt x="476" y="259"/>
                </a:lnTo>
                <a:lnTo>
                  <a:pt x="479" y="266"/>
                </a:lnTo>
                <a:lnTo>
                  <a:pt x="482" y="274"/>
                </a:lnTo>
                <a:lnTo>
                  <a:pt x="483" y="274"/>
                </a:lnTo>
                <a:lnTo>
                  <a:pt x="483" y="274"/>
                </a:lnTo>
                <a:lnTo>
                  <a:pt x="484" y="274"/>
                </a:lnTo>
                <a:lnTo>
                  <a:pt x="484" y="274"/>
                </a:lnTo>
                <a:lnTo>
                  <a:pt x="485" y="274"/>
                </a:lnTo>
                <a:lnTo>
                  <a:pt x="485" y="274"/>
                </a:lnTo>
                <a:lnTo>
                  <a:pt x="486" y="273"/>
                </a:lnTo>
                <a:lnTo>
                  <a:pt x="487" y="273"/>
                </a:lnTo>
                <a:lnTo>
                  <a:pt x="487" y="273"/>
                </a:lnTo>
                <a:lnTo>
                  <a:pt x="488" y="273"/>
                </a:lnTo>
                <a:lnTo>
                  <a:pt x="489" y="273"/>
                </a:lnTo>
                <a:lnTo>
                  <a:pt x="489" y="273"/>
                </a:lnTo>
                <a:lnTo>
                  <a:pt x="490" y="273"/>
                </a:lnTo>
                <a:lnTo>
                  <a:pt x="490" y="273"/>
                </a:lnTo>
                <a:lnTo>
                  <a:pt x="491" y="273"/>
                </a:lnTo>
                <a:lnTo>
                  <a:pt x="491" y="274"/>
                </a:lnTo>
                <a:lnTo>
                  <a:pt x="492" y="274"/>
                </a:lnTo>
                <a:lnTo>
                  <a:pt x="492" y="274"/>
                </a:lnTo>
                <a:lnTo>
                  <a:pt x="492" y="274"/>
                </a:lnTo>
                <a:lnTo>
                  <a:pt x="492" y="274"/>
                </a:lnTo>
                <a:lnTo>
                  <a:pt x="492" y="274"/>
                </a:lnTo>
                <a:lnTo>
                  <a:pt x="493" y="274"/>
                </a:lnTo>
                <a:lnTo>
                  <a:pt x="493" y="275"/>
                </a:lnTo>
                <a:lnTo>
                  <a:pt x="494" y="275"/>
                </a:lnTo>
                <a:lnTo>
                  <a:pt x="494" y="275"/>
                </a:lnTo>
                <a:lnTo>
                  <a:pt x="495" y="275"/>
                </a:lnTo>
                <a:lnTo>
                  <a:pt x="496" y="275"/>
                </a:lnTo>
                <a:lnTo>
                  <a:pt x="496" y="276"/>
                </a:lnTo>
                <a:lnTo>
                  <a:pt x="497" y="275"/>
                </a:lnTo>
                <a:lnTo>
                  <a:pt x="497" y="275"/>
                </a:lnTo>
                <a:lnTo>
                  <a:pt x="497" y="276"/>
                </a:lnTo>
                <a:lnTo>
                  <a:pt x="498" y="276"/>
                </a:lnTo>
                <a:lnTo>
                  <a:pt x="499" y="276"/>
                </a:lnTo>
                <a:lnTo>
                  <a:pt x="499" y="276"/>
                </a:lnTo>
                <a:lnTo>
                  <a:pt x="500" y="277"/>
                </a:lnTo>
                <a:lnTo>
                  <a:pt x="500" y="277"/>
                </a:lnTo>
                <a:lnTo>
                  <a:pt x="501" y="277"/>
                </a:lnTo>
                <a:lnTo>
                  <a:pt x="501" y="277"/>
                </a:lnTo>
                <a:lnTo>
                  <a:pt x="502" y="277"/>
                </a:lnTo>
                <a:lnTo>
                  <a:pt x="503" y="277"/>
                </a:lnTo>
                <a:lnTo>
                  <a:pt x="503" y="277"/>
                </a:lnTo>
                <a:lnTo>
                  <a:pt x="503" y="277"/>
                </a:lnTo>
                <a:lnTo>
                  <a:pt x="503" y="278"/>
                </a:lnTo>
                <a:lnTo>
                  <a:pt x="504" y="278"/>
                </a:lnTo>
                <a:lnTo>
                  <a:pt x="505" y="278"/>
                </a:lnTo>
                <a:lnTo>
                  <a:pt x="506" y="279"/>
                </a:lnTo>
                <a:lnTo>
                  <a:pt x="506" y="279"/>
                </a:lnTo>
                <a:lnTo>
                  <a:pt x="507" y="280"/>
                </a:lnTo>
                <a:lnTo>
                  <a:pt x="508" y="280"/>
                </a:lnTo>
                <a:lnTo>
                  <a:pt x="508" y="280"/>
                </a:lnTo>
                <a:lnTo>
                  <a:pt x="509" y="281"/>
                </a:lnTo>
                <a:lnTo>
                  <a:pt x="510" y="281"/>
                </a:lnTo>
                <a:lnTo>
                  <a:pt x="511" y="282"/>
                </a:lnTo>
                <a:lnTo>
                  <a:pt x="511" y="282"/>
                </a:lnTo>
                <a:lnTo>
                  <a:pt x="512" y="282"/>
                </a:lnTo>
                <a:lnTo>
                  <a:pt x="512" y="282"/>
                </a:lnTo>
                <a:lnTo>
                  <a:pt x="512" y="283"/>
                </a:lnTo>
                <a:lnTo>
                  <a:pt x="513" y="283"/>
                </a:lnTo>
                <a:lnTo>
                  <a:pt x="515" y="284"/>
                </a:lnTo>
                <a:lnTo>
                  <a:pt x="515" y="284"/>
                </a:lnTo>
                <a:lnTo>
                  <a:pt x="516" y="285"/>
                </a:lnTo>
                <a:lnTo>
                  <a:pt x="516" y="286"/>
                </a:lnTo>
                <a:lnTo>
                  <a:pt x="516" y="286"/>
                </a:lnTo>
                <a:lnTo>
                  <a:pt x="516" y="287"/>
                </a:lnTo>
                <a:lnTo>
                  <a:pt x="515" y="287"/>
                </a:lnTo>
                <a:lnTo>
                  <a:pt x="515" y="287"/>
                </a:lnTo>
                <a:lnTo>
                  <a:pt x="515" y="288"/>
                </a:lnTo>
                <a:lnTo>
                  <a:pt x="515" y="288"/>
                </a:lnTo>
                <a:lnTo>
                  <a:pt x="516" y="288"/>
                </a:lnTo>
                <a:lnTo>
                  <a:pt x="517" y="288"/>
                </a:lnTo>
                <a:lnTo>
                  <a:pt x="517" y="289"/>
                </a:lnTo>
                <a:lnTo>
                  <a:pt x="517" y="290"/>
                </a:lnTo>
                <a:lnTo>
                  <a:pt x="517" y="290"/>
                </a:lnTo>
                <a:lnTo>
                  <a:pt x="517" y="291"/>
                </a:lnTo>
                <a:lnTo>
                  <a:pt x="517" y="292"/>
                </a:lnTo>
                <a:lnTo>
                  <a:pt x="518" y="292"/>
                </a:lnTo>
                <a:lnTo>
                  <a:pt x="518" y="293"/>
                </a:lnTo>
                <a:lnTo>
                  <a:pt x="518" y="294"/>
                </a:lnTo>
                <a:lnTo>
                  <a:pt x="518" y="294"/>
                </a:lnTo>
                <a:lnTo>
                  <a:pt x="518" y="295"/>
                </a:lnTo>
                <a:lnTo>
                  <a:pt x="518" y="296"/>
                </a:lnTo>
                <a:lnTo>
                  <a:pt x="518" y="297"/>
                </a:lnTo>
                <a:lnTo>
                  <a:pt x="518" y="297"/>
                </a:lnTo>
                <a:lnTo>
                  <a:pt x="518" y="298"/>
                </a:lnTo>
                <a:lnTo>
                  <a:pt x="518" y="298"/>
                </a:lnTo>
                <a:lnTo>
                  <a:pt x="518" y="299"/>
                </a:lnTo>
                <a:lnTo>
                  <a:pt x="518" y="300"/>
                </a:lnTo>
                <a:lnTo>
                  <a:pt x="518" y="300"/>
                </a:lnTo>
                <a:lnTo>
                  <a:pt x="519" y="301"/>
                </a:lnTo>
                <a:lnTo>
                  <a:pt x="518" y="302"/>
                </a:lnTo>
                <a:lnTo>
                  <a:pt x="519" y="302"/>
                </a:lnTo>
                <a:lnTo>
                  <a:pt x="519" y="303"/>
                </a:lnTo>
                <a:lnTo>
                  <a:pt x="519" y="303"/>
                </a:lnTo>
                <a:lnTo>
                  <a:pt x="519" y="305"/>
                </a:lnTo>
                <a:lnTo>
                  <a:pt x="519" y="305"/>
                </a:lnTo>
                <a:lnTo>
                  <a:pt x="519" y="306"/>
                </a:lnTo>
                <a:lnTo>
                  <a:pt x="519" y="306"/>
                </a:lnTo>
                <a:lnTo>
                  <a:pt x="519" y="307"/>
                </a:lnTo>
                <a:lnTo>
                  <a:pt x="520" y="307"/>
                </a:lnTo>
                <a:lnTo>
                  <a:pt x="520" y="307"/>
                </a:lnTo>
                <a:lnTo>
                  <a:pt x="520" y="308"/>
                </a:lnTo>
                <a:lnTo>
                  <a:pt x="520" y="309"/>
                </a:lnTo>
                <a:lnTo>
                  <a:pt x="520" y="309"/>
                </a:lnTo>
                <a:lnTo>
                  <a:pt x="520" y="311"/>
                </a:lnTo>
                <a:lnTo>
                  <a:pt x="520" y="311"/>
                </a:lnTo>
                <a:lnTo>
                  <a:pt x="520" y="312"/>
                </a:lnTo>
                <a:lnTo>
                  <a:pt x="520" y="312"/>
                </a:lnTo>
                <a:lnTo>
                  <a:pt x="520" y="313"/>
                </a:lnTo>
                <a:lnTo>
                  <a:pt x="520" y="313"/>
                </a:lnTo>
                <a:lnTo>
                  <a:pt x="520" y="314"/>
                </a:lnTo>
                <a:lnTo>
                  <a:pt x="520" y="314"/>
                </a:lnTo>
                <a:lnTo>
                  <a:pt x="519" y="315"/>
                </a:lnTo>
                <a:lnTo>
                  <a:pt x="519" y="315"/>
                </a:lnTo>
                <a:lnTo>
                  <a:pt x="519" y="316"/>
                </a:lnTo>
                <a:lnTo>
                  <a:pt x="519" y="317"/>
                </a:lnTo>
                <a:lnTo>
                  <a:pt x="519" y="317"/>
                </a:lnTo>
                <a:lnTo>
                  <a:pt x="519" y="317"/>
                </a:lnTo>
                <a:lnTo>
                  <a:pt x="519" y="317"/>
                </a:lnTo>
                <a:lnTo>
                  <a:pt x="519" y="317"/>
                </a:lnTo>
                <a:lnTo>
                  <a:pt x="519" y="318"/>
                </a:lnTo>
                <a:lnTo>
                  <a:pt x="519" y="318"/>
                </a:lnTo>
                <a:lnTo>
                  <a:pt x="519" y="319"/>
                </a:lnTo>
                <a:lnTo>
                  <a:pt x="518" y="319"/>
                </a:lnTo>
                <a:lnTo>
                  <a:pt x="519" y="320"/>
                </a:lnTo>
                <a:lnTo>
                  <a:pt x="518" y="320"/>
                </a:lnTo>
                <a:lnTo>
                  <a:pt x="518" y="321"/>
                </a:lnTo>
                <a:lnTo>
                  <a:pt x="518" y="321"/>
                </a:lnTo>
                <a:lnTo>
                  <a:pt x="518" y="322"/>
                </a:lnTo>
                <a:lnTo>
                  <a:pt x="518" y="322"/>
                </a:lnTo>
                <a:lnTo>
                  <a:pt x="518" y="323"/>
                </a:lnTo>
                <a:lnTo>
                  <a:pt x="518" y="323"/>
                </a:lnTo>
                <a:lnTo>
                  <a:pt x="518" y="324"/>
                </a:lnTo>
                <a:lnTo>
                  <a:pt x="517" y="324"/>
                </a:lnTo>
                <a:lnTo>
                  <a:pt x="517" y="324"/>
                </a:lnTo>
                <a:lnTo>
                  <a:pt x="517" y="325"/>
                </a:lnTo>
                <a:lnTo>
                  <a:pt x="517" y="326"/>
                </a:lnTo>
                <a:lnTo>
                  <a:pt x="516" y="326"/>
                </a:lnTo>
                <a:lnTo>
                  <a:pt x="516" y="326"/>
                </a:lnTo>
                <a:lnTo>
                  <a:pt x="516" y="327"/>
                </a:lnTo>
                <a:lnTo>
                  <a:pt x="516" y="327"/>
                </a:lnTo>
                <a:lnTo>
                  <a:pt x="516" y="329"/>
                </a:lnTo>
                <a:lnTo>
                  <a:pt x="517" y="332"/>
                </a:lnTo>
                <a:lnTo>
                  <a:pt x="517" y="333"/>
                </a:lnTo>
                <a:lnTo>
                  <a:pt x="517" y="334"/>
                </a:lnTo>
                <a:lnTo>
                  <a:pt x="518" y="335"/>
                </a:lnTo>
                <a:lnTo>
                  <a:pt x="518" y="335"/>
                </a:lnTo>
                <a:lnTo>
                  <a:pt x="518" y="336"/>
                </a:lnTo>
                <a:lnTo>
                  <a:pt x="518" y="336"/>
                </a:lnTo>
                <a:lnTo>
                  <a:pt x="518" y="337"/>
                </a:lnTo>
                <a:lnTo>
                  <a:pt x="518" y="338"/>
                </a:lnTo>
                <a:lnTo>
                  <a:pt x="517" y="339"/>
                </a:lnTo>
                <a:lnTo>
                  <a:pt x="517" y="339"/>
                </a:lnTo>
                <a:lnTo>
                  <a:pt x="517" y="339"/>
                </a:lnTo>
                <a:lnTo>
                  <a:pt x="516" y="340"/>
                </a:lnTo>
                <a:lnTo>
                  <a:pt x="517" y="340"/>
                </a:lnTo>
                <a:lnTo>
                  <a:pt x="516" y="341"/>
                </a:lnTo>
                <a:lnTo>
                  <a:pt x="516" y="341"/>
                </a:lnTo>
                <a:lnTo>
                  <a:pt x="516" y="342"/>
                </a:lnTo>
                <a:lnTo>
                  <a:pt x="515" y="342"/>
                </a:lnTo>
                <a:lnTo>
                  <a:pt x="515" y="343"/>
                </a:lnTo>
                <a:lnTo>
                  <a:pt x="515" y="344"/>
                </a:lnTo>
                <a:lnTo>
                  <a:pt x="515" y="344"/>
                </a:lnTo>
                <a:lnTo>
                  <a:pt x="514" y="345"/>
                </a:lnTo>
                <a:lnTo>
                  <a:pt x="514" y="345"/>
                </a:lnTo>
                <a:lnTo>
                  <a:pt x="514" y="346"/>
                </a:lnTo>
                <a:lnTo>
                  <a:pt x="513" y="346"/>
                </a:lnTo>
                <a:lnTo>
                  <a:pt x="513" y="346"/>
                </a:lnTo>
                <a:lnTo>
                  <a:pt x="513" y="347"/>
                </a:lnTo>
                <a:lnTo>
                  <a:pt x="513" y="347"/>
                </a:lnTo>
                <a:lnTo>
                  <a:pt x="513" y="351"/>
                </a:lnTo>
                <a:lnTo>
                  <a:pt x="512" y="353"/>
                </a:lnTo>
                <a:lnTo>
                  <a:pt x="513" y="354"/>
                </a:lnTo>
                <a:lnTo>
                  <a:pt x="513" y="355"/>
                </a:lnTo>
                <a:lnTo>
                  <a:pt x="513" y="356"/>
                </a:lnTo>
                <a:lnTo>
                  <a:pt x="513" y="356"/>
                </a:lnTo>
                <a:lnTo>
                  <a:pt x="513" y="357"/>
                </a:lnTo>
                <a:lnTo>
                  <a:pt x="513" y="357"/>
                </a:lnTo>
                <a:lnTo>
                  <a:pt x="513" y="358"/>
                </a:lnTo>
                <a:lnTo>
                  <a:pt x="513" y="358"/>
                </a:lnTo>
                <a:lnTo>
                  <a:pt x="513" y="358"/>
                </a:lnTo>
                <a:lnTo>
                  <a:pt x="513" y="359"/>
                </a:lnTo>
                <a:lnTo>
                  <a:pt x="512" y="359"/>
                </a:lnTo>
                <a:lnTo>
                  <a:pt x="512" y="361"/>
                </a:lnTo>
                <a:lnTo>
                  <a:pt x="511" y="361"/>
                </a:lnTo>
                <a:lnTo>
                  <a:pt x="510" y="362"/>
                </a:lnTo>
                <a:lnTo>
                  <a:pt x="510" y="362"/>
                </a:lnTo>
                <a:lnTo>
                  <a:pt x="510" y="362"/>
                </a:lnTo>
                <a:lnTo>
                  <a:pt x="508" y="363"/>
                </a:lnTo>
                <a:lnTo>
                  <a:pt x="507" y="365"/>
                </a:lnTo>
                <a:lnTo>
                  <a:pt x="507" y="367"/>
                </a:lnTo>
                <a:lnTo>
                  <a:pt x="506" y="369"/>
                </a:lnTo>
                <a:lnTo>
                  <a:pt x="505" y="369"/>
                </a:lnTo>
                <a:lnTo>
                  <a:pt x="505" y="370"/>
                </a:lnTo>
                <a:lnTo>
                  <a:pt x="504" y="371"/>
                </a:lnTo>
                <a:lnTo>
                  <a:pt x="503" y="372"/>
                </a:lnTo>
                <a:lnTo>
                  <a:pt x="503" y="372"/>
                </a:lnTo>
                <a:lnTo>
                  <a:pt x="503" y="373"/>
                </a:lnTo>
                <a:lnTo>
                  <a:pt x="503" y="373"/>
                </a:lnTo>
                <a:lnTo>
                  <a:pt x="503" y="373"/>
                </a:lnTo>
                <a:lnTo>
                  <a:pt x="502" y="373"/>
                </a:lnTo>
                <a:lnTo>
                  <a:pt x="502" y="374"/>
                </a:lnTo>
                <a:lnTo>
                  <a:pt x="502" y="374"/>
                </a:lnTo>
                <a:lnTo>
                  <a:pt x="502" y="373"/>
                </a:lnTo>
                <a:lnTo>
                  <a:pt x="502" y="373"/>
                </a:lnTo>
                <a:lnTo>
                  <a:pt x="502" y="374"/>
                </a:lnTo>
                <a:lnTo>
                  <a:pt x="502" y="374"/>
                </a:lnTo>
                <a:lnTo>
                  <a:pt x="501" y="374"/>
                </a:lnTo>
                <a:lnTo>
                  <a:pt x="501" y="374"/>
                </a:lnTo>
                <a:lnTo>
                  <a:pt x="502" y="374"/>
                </a:lnTo>
                <a:lnTo>
                  <a:pt x="502" y="375"/>
                </a:lnTo>
                <a:lnTo>
                  <a:pt x="501" y="375"/>
                </a:lnTo>
                <a:lnTo>
                  <a:pt x="501" y="376"/>
                </a:lnTo>
                <a:lnTo>
                  <a:pt x="501" y="376"/>
                </a:lnTo>
                <a:lnTo>
                  <a:pt x="502" y="376"/>
                </a:lnTo>
                <a:lnTo>
                  <a:pt x="502" y="377"/>
                </a:lnTo>
                <a:lnTo>
                  <a:pt x="502" y="377"/>
                </a:lnTo>
                <a:lnTo>
                  <a:pt x="502" y="378"/>
                </a:lnTo>
                <a:lnTo>
                  <a:pt x="501" y="378"/>
                </a:lnTo>
                <a:lnTo>
                  <a:pt x="501" y="378"/>
                </a:lnTo>
                <a:lnTo>
                  <a:pt x="501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9"/>
                </a:lnTo>
                <a:lnTo>
                  <a:pt x="500" y="379"/>
                </a:lnTo>
                <a:lnTo>
                  <a:pt x="500" y="379"/>
                </a:lnTo>
                <a:lnTo>
                  <a:pt x="500" y="379"/>
                </a:lnTo>
                <a:lnTo>
                  <a:pt x="499" y="379"/>
                </a:lnTo>
                <a:lnTo>
                  <a:pt x="499" y="379"/>
                </a:lnTo>
                <a:lnTo>
                  <a:pt x="499" y="380"/>
                </a:lnTo>
                <a:lnTo>
                  <a:pt x="498" y="380"/>
                </a:lnTo>
                <a:lnTo>
                  <a:pt x="498" y="380"/>
                </a:lnTo>
                <a:lnTo>
                  <a:pt x="498" y="380"/>
                </a:lnTo>
                <a:lnTo>
                  <a:pt x="497" y="380"/>
                </a:lnTo>
                <a:lnTo>
                  <a:pt x="497" y="381"/>
                </a:lnTo>
                <a:lnTo>
                  <a:pt x="497" y="382"/>
                </a:lnTo>
                <a:lnTo>
                  <a:pt x="497" y="388"/>
                </a:lnTo>
                <a:lnTo>
                  <a:pt x="497" y="388"/>
                </a:lnTo>
                <a:lnTo>
                  <a:pt x="496" y="388"/>
                </a:lnTo>
                <a:lnTo>
                  <a:pt x="496" y="388"/>
                </a:lnTo>
                <a:lnTo>
                  <a:pt x="495" y="388"/>
                </a:lnTo>
                <a:lnTo>
                  <a:pt x="494" y="388"/>
                </a:lnTo>
                <a:lnTo>
                  <a:pt x="492" y="388"/>
                </a:lnTo>
                <a:lnTo>
                  <a:pt x="492" y="388"/>
                </a:lnTo>
                <a:lnTo>
                  <a:pt x="491" y="388"/>
                </a:lnTo>
                <a:lnTo>
                  <a:pt x="488" y="388"/>
                </a:lnTo>
                <a:lnTo>
                  <a:pt x="486" y="388"/>
                </a:lnTo>
                <a:lnTo>
                  <a:pt x="485" y="389"/>
                </a:lnTo>
                <a:lnTo>
                  <a:pt x="483" y="389"/>
                </a:lnTo>
                <a:lnTo>
                  <a:pt x="482" y="389"/>
                </a:lnTo>
                <a:lnTo>
                  <a:pt x="481" y="390"/>
                </a:lnTo>
                <a:lnTo>
                  <a:pt x="480" y="390"/>
                </a:lnTo>
                <a:lnTo>
                  <a:pt x="479" y="390"/>
                </a:lnTo>
                <a:lnTo>
                  <a:pt x="476" y="390"/>
                </a:lnTo>
                <a:lnTo>
                  <a:pt x="475" y="391"/>
                </a:lnTo>
                <a:lnTo>
                  <a:pt x="474" y="391"/>
                </a:lnTo>
                <a:lnTo>
                  <a:pt x="474" y="391"/>
                </a:lnTo>
                <a:lnTo>
                  <a:pt x="473" y="391"/>
                </a:lnTo>
                <a:lnTo>
                  <a:pt x="472" y="392"/>
                </a:lnTo>
                <a:lnTo>
                  <a:pt x="471" y="392"/>
                </a:lnTo>
                <a:lnTo>
                  <a:pt x="470" y="393"/>
                </a:lnTo>
                <a:lnTo>
                  <a:pt x="468" y="395"/>
                </a:lnTo>
                <a:lnTo>
                  <a:pt x="467" y="395"/>
                </a:lnTo>
                <a:lnTo>
                  <a:pt x="466" y="396"/>
                </a:lnTo>
                <a:lnTo>
                  <a:pt x="464" y="397"/>
                </a:lnTo>
                <a:lnTo>
                  <a:pt x="463" y="398"/>
                </a:lnTo>
                <a:lnTo>
                  <a:pt x="462" y="398"/>
                </a:lnTo>
                <a:lnTo>
                  <a:pt x="461" y="399"/>
                </a:lnTo>
                <a:lnTo>
                  <a:pt x="461" y="399"/>
                </a:lnTo>
                <a:lnTo>
                  <a:pt x="461" y="400"/>
                </a:lnTo>
                <a:lnTo>
                  <a:pt x="460" y="402"/>
                </a:lnTo>
                <a:lnTo>
                  <a:pt x="460" y="402"/>
                </a:lnTo>
                <a:lnTo>
                  <a:pt x="460" y="403"/>
                </a:lnTo>
                <a:lnTo>
                  <a:pt x="459" y="404"/>
                </a:lnTo>
                <a:lnTo>
                  <a:pt x="459" y="405"/>
                </a:lnTo>
                <a:lnTo>
                  <a:pt x="458" y="407"/>
                </a:lnTo>
                <a:lnTo>
                  <a:pt x="458" y="408"/>
                </a:lnTo>
                <a:lnTo>
                  <a:pt x="458" y="408"/>
                </a:lnTo>
                <a:lnTo>
                  <a:pt x="458" y="409"/>
                </a:lnTo>
                <a:lnTo>
                  <a:pt x="458" y="411"/>
                </a:lnTo>
                <a:lnTo>
                  <a:pt x="457" y="413"/>
                </a:lnTo>
                <a:lnTo>
                  <a:pt x="457" y="414"/>
                </a:lnTo>
                <a:lnTo>
                  <a:pt x="456" y="415"/>
                </a:lnTo>
                <a:lnTo>
                  <a:pt x="455" y="417"/>
                </a:lnTo>
                <a:lnTo>
                  <a:pt x="454" y="417"/>
                </a:lnTo>
                <a:lnTo>
                  <a:pt x="454" y="418"/>
                </a:lnTo>
                <a:lnTo>
                  <a:pt x="454" y="418"/>
                </a:lnTo>
                <a:lnTo>
                  <a:pt x="454" y="419"/>
                </a:lnTo>
                <a:lnTo>
                  <a:pt x="453" y="420"/>
                </a:lnTo>
                <a:lnTo>
                  <a:pt x="453" y="421"/>
                </a:lnTo>
                <a:lnTo>
                  <a:pt x="453" y="422"/>
                </a:lnTo>
                <a:lnTo>
                  <a:pt x="452" y="422"/>
                </a:lnTo>
                <a:lnTo>
                  <a:pt x="452" y="423"/>
                </a:lnTo>
                <a:lnTo>
                  <a:pt x="452" y="424"/>
                </a:lnTo>
                <a:lnTo>
                  <a:pt x="451" y="425"/>
                </a:lnTo>
                <a:lnTo>
                  <a:pt x="451" y="426"/>
                </a:lnTo>
                <a:lnTo>
                  <a:pt x="450" y="427"/>
                </a:lnTo>
                <a:lnTo>
                  <a:pt x="450" y="428"/>
                </a:lnTo>
                <a:lnTo>
                  <a:pt x="450" y="429"/>
                </a:lnTo>
                <a:lnTo>
                  <a:pt x="449" y="430"/>
                </a:lnTo>
                <a:lnTo>
                  <a:pt x="448" y="431"/>
                </a:lnTo>
                <a:lnTo>
                  <a:pt x="446" y="433"/>
                </a:lnTo>
                <a:lnTo>
                  <a:pt x="446" y="435"/>
                </a:lnTo>
                <a:lnTo>
                  <a:pt x="445" y="436"/>
                </a:lnTo>
                <a:lnTo>
                  <a:pt x="445" y="436"/>
                </a:lnTo>
                <a:lnTo>
                  <a:pt x="444" y="436"/>
                </a:lnTo>
                <a:lnTo>
                  <a:pt x="443" y="437"/>
                </a:lnTo>
                <a:lnTo>
                  <a:pt x="442" y="437"/>
                </a:lnTo>
                <a:lnTo>
                  <a:pt x="442" y="438"/>
                </a:lnTo>
                <a:lnTo>
                  <a:pt x="441" y="438"/>
                </a:lnTo>
                <a:lnTo>
                  <a:pt x="440" y="440"/>
                </a:lnTo>
                <a:lnTo>
                  <a:pt x="440" y="440"/>
                </a:lnTo>
                <a:lnTo>
                  <a:pt x="437" y="442"/>
                </a:lnTo>
                <a:lnTo>
                  <a:pt x="437" y="443"/>
                </a:lnTo>
                <a:lnTo>
                  <a:pt x="435" y="444"/>
                </a:lnTo>
                <a:lnTo>
                  <a:pt x="434" y="445"/>
                </a:lnTo>
                <a:lnTo>
                  <a:pt x="433" y="445"/>
                </a:lnTo>
                <a:lnTo>
                  <a:pt x="432" y="446"/>
                </a:lnTo>
                <a:lnTo>
                  <a:pt x="432" y="447"/>
                </a:lnTo>
                <a:lnTo>
                  <a:pt x="431" y="447"/>
                </a:lnTo>
                <a:lnTo>
                  <a:pt x="431" y="447"/>
                </a:lnTo>
                <a:lnTo>
                  <a:pt x="430" y="448"/>
                </a:lnTo>
                <a:lnTo>
                  <a:pt x="429" y="448"/>
                </a:lnTo>
                <a:lnTo>
                  <a:pt x="428" y="449"/>
                </a:lnTo>
                <a:lnTo>
                  <a:pt x="427" y="449"/>
                </a:lnTo>
                <a:lnTo>
                  <a:pt x="425" y="450"/>
                </a:lnTo>
                <a:lnTo>
                  <a:pt x="423" y="451"/>
                </a:lnTo>
                <a:lnTo>
                  <a:pt x="423" y="451"/>
                </a:lnTo>
                <a:lnTo>
                  <a:pt x="422" y="451"/>
                </a:lnTo>
                <a:lnTo>
                  <a:pt x="421" y="451"/>
                </a:lnTo>
                <a:lnTo>
                  <a:pt x="420" y="452"/>
                </a:lnTo>
                <a:lnTo>
                  <a:pt x="420" y="452"/>
                </a:lnTo>
                <a:lnTo>
                  <a:pt x="419" y="452"/>
                </a:lnTo>
                <a:lnTo>
                  <a:pt x="416" y="452"/>
                </a:lnTo>
                <a:lnTo>
                  <a:pt x="415" y="453"/>
                </a:lnTo>
                <a:lnTo>
                  <a:pt x="414" y="453"/>
                </a:lnTo>
                <a:lnTo>
                  <a:pt x="413" y="453"/>
                </a:lnTo>
                <a:lnTo>
                  <a:pt x="412" y="454"/>
                </a:lnTo>
                <a:lnTo>
                  <a:pt x="411" y="454"/>
                </a:lnTo>
                <a:lnTo>
                  <a:pt x="410" y="454"/>
                </a:lnTo>
                <a:lnTo>
                  <a:pt x="410" y="454"/>
                </a:lnTo>
                <a:lnTo>
                  <a:pt x="409" y="455"/>
                </a:lnTo>
                <a:lnTo>
                  <a:pt x="407" y="456"/>
                </a:lnTo>
                <a:lnTo>
                  <a:pt x="407" y="457"/>
                </a:lnTo>
                <a:lnTo>
                  <a:pt x="406" y="457"/>
                </a:lnTo>
                <a:lnTo>
                  <a:pt x="406" y="457"/>
                </a:lnTo>
                <a:lnTo>
                  <a:pt x="405" y="458"/>
                </a:lnTo>
                <a:lnTo>
                  <a:pt x="405" y="458"/>
                </a:lnTo>
                <a:lnTo>
                  <a:pt x="404" y="458"/>
                </a:lnTo>
                <a:lnTo>
                  <a:pt x="404" y="459"/>
                </a:lnTo>
                <a:lnTo>
                  <a:pt x="404" y="460"/>
                </a:lnTo>
                <a:lnTo>
                  <a:pt x="403" y="461"/>
                </a:lnTo>
                <a:lnTo>
                  <a:pt x="403" y="462"/>
                </a:lnTo>
                <a:lnTo>
                  <a:pt x="402" y="462"/>
                </a:lnTo>
                <a:lnTo>
                  <a:pt x="401" y="462"/>
                </a:lnTo>
                <a:lnTo>
                  <a:pt x="401" y="463"/>
                </a:lnTo>
                <a:lnTo>
                  <a:pt x="401" y="464"/>
                </a:lnTo>
                <a:lnTo>
                  <a:pt x="401" y="464"/>
                </a:lnTo>
                <a:lnTo>
                  <a:pt x="400" y="465"/>
                </a:lnTo>
                <a:lnTo>
                  <a:pt x="399" y="466"/>
                </a:lnTo>
                <a:lnTo>
                  <a:pt x="398" y="468"/>
                </a:lnTo>
                <a:lnTo>
                  <a:pt x="397" y="468"/>
                </a:lnTo>
                <a:lnTo>
                  <a:pt x="396" y="469"/>
                </a:lnTo>
                <a:lnTo>
                  <a:pt x="396" y="470"/>
                </a:lnTo>
                <a:lnTo>
                  <a:pt x="395" y="470"/>
                </a:lnTo>
                <a:lnTo>
                  <a:pt x="395" y="470"/>
                </a:lnTo>
                <a:lnTo>
                  <a:pt x="394" y="471"/>
                </a:lnTo>
                <a:lnTo>
                  <a:pt x="393" y="471"/>
                </a:lnTo>
                <a:lnTo>
                  <a:pt x="393" y="471"/>
                </a:lnTo>
                <a:lnTo>
                  <a:pt x="392" y="471"/>
                </a:lnTo>
                <a:lnTo>
                  <a:pt x="391" y="472"/>
                </a:lnTo>
                <a:lnTo>
                  <a:pt x="391" y="472"/>
                </a:lnTo>
                <a:lnTo>
                  <a:pt x="390" y="472"/>
                </a:lnTo>
                <a:lnTo>
                  <a:pt x="389" y="472"/>
                </a:lnTo>
                <a:lnTo>
                  <a:pt x="388" y="472"/>
                </a:lnTo>
                <a:lnTo>
                  <a:pt x="388" y="472"/>
                </a:lnTo>
                <a:lnTo>
                  <a:pt x="387" y="472"/>
                </a:lnTo>
                <a:lnTo>
                  <a:pt x="385" y="472"/>
                </a:lnTo>
                <a:lnTo>
                  <a:pt x="385" y="473"/>
                </a:lnTo>
                <a:lnTo>
                  <a:pt x="384" y="473"/>
                </a:lnTo>
                <a:lnTo>
                  <a:pt x="383" y="473"/>
                </a:lnTo>
                <a:lnTo>
                  <a:pt x="382" y="473"/>
                </a:lnTo>
                <a:lnTo>
                  <a:pt x="382" y="474"/>
                </a:lnTo>
                <a:lnTo>
                  <a:pt x="381" y="474"/>
                </a:lnTo>
                <a:lnTo>
                  <a:pt x="381" y="474"/>
                </a:lnTo>
                <a:lnTo>
                  <a:pt x="380" y="475"/>
                </a:lnTo>
                <a:lnTo>
                  <a:pt x="380" y="475"/>
                </a:lnTo>
                <a:lnTo>
                  <a:pt x="378" y="477"/>
                </a:lnTo>
                <a:lnTo>
                  <a:pt x="378" y="478"/>
                </a:lnTo>
                <a:lnTo>
                  <a:pt x="376" y="480"/>
                </a:lnTo>
                <a:lnTo>
                  <a:pt x="376" y="481"/>
                </a:lnTo>
                <a:lnTo>
                  <a:pt x="376" y="482"/>
                </a:lnTo>
                <a:lnTo>
                  <a:pt x="375" y="483"/>
                </a:lnTo>
                <a:lnTo>
                  <a:pt x="374" y="484"/>
                </a:lnTo>
                <a:lnTo>
                  <a:pt x="374" y="484"/>
                </a:lnTo>
                <a:lnTo>
                  <a:pt x="374" y="484"/>
                </a:lnTo>
                <a:lnTo>
                  <a:pt x="373" y="486"/>
                </a:lnTo>
                <a:lnTo>
                  <a:pt x="372" y="487"/>
                </a:lnTo>
                <a:lnTo>
                  <a:pt x="372" y="488"/>
                </a:lnTo>
                <a:lnTo>
                  <a:pt x="371" y="488"/>
                </a:lnTo>
                <a:lnTo>
                  <a:pt x="371" y="488"/>
                </a:lnTo>
                <a:lnTo>
                  <a:pt x="370" y="488"/>
                </a:lnTo>
                <a:lnTo>
                  <a:pt x="369" y="489"/>
                </a:lnTo>
                <a:lnTo>
                  <a:pt x="369" y="489"/>
                </a:lnTo>
                <a:lnTo>
                  <a:pt x="369" y="489"/>
                </a:lnTo>
                <a:lnTo>
                  <a:pt x="368" y="490"/>
                </a:lnTo>
                <a:lnTo>
                  <a:pt x="368" y="490"/>
                </a:lnTo>
                <a:lnTo>
                  <a:pt x="368" y="491"/>
                </a:lnTo>
                <a:lnTo>
                  <a:pt x="367" y="492"/>
                </a:lnTo>
                <a:lnTo>
                  <a:pt x="367" y="493"/>
                </a:lnTo>
                <a:lnTo>
                  <a:pt x="366" y="494"/>
                </a:lnTo>
                <a:lnTo>
                  <a:pt x="366" y="495"/>
                </a:lnTo>
                <a:lnTo>
                  <a:pt x="366" y="495"/>
                </a:lnTo>
                <a:lnTo>
                  <a:pt x="366" y="497"/>
                </a:lnTo>
                <a:lnTo>
                  <a:pt x="366" y="498"/>
                </a:lnTo>
                <a:lnTo>
                  <a:pt x="366" y="499"/>
                </a:lnTo>
                <a:lnTo>
                  <a:pt x="366" y="499"/>
                </a:lnTo>
                <a:lnTo>
                  <a:pt x="366" y="499"/>
                </a:lnTo>
                <a:lnTo>
                  <a:pt x="365" y="500"/>
                </a:lnTo>
                <a:lnTo>
                  <a:pt x="365" y="500"/>
                </a:lnTo>
                <a:lnTo>
                  <a:pt x="364" y="502"/>
                </a:lnTo>
                <a:lnTo>
                  <a:pt x="362" y="504"/>
                </a:lnTo>
                <a:lnTo>
                  <a:pt x="361" y="505"/>
                </a:lnTo>
                <a:lnTo>
                  <a:pt x="360" y="505"/>
                </a:lnTo>
                <a:lnTo>
                  <a:pt x="360" y="506"/>
                </a:lnTo>
                <a:lnTo>
                  <a:pt x="359" y="506"/>
                </a:lnTo>
                <a:lnTo>
                  <a:pt x="359" y="507"/>
                </a:lnTo>
                <a:lnTo>
                  <a:pt x="359" y="507"/>
                </a:lnTo>
                <a:lnTo>
                  <a:pt x="359" y="508"/>
                </a:lnTo>
                <a:lnTo>
                  <a:pt x="359" y="509"/>
                </a:lnTo>
                <a:lnTo>
                  <a:pt x="359" y="510"/>
                </a:lnTo>
                <a:lnTo>
                  <a:pt x="358" y="510"/>
                </a:lnTo>
                <a:lnTo>
                  <a:pt x="358" y="511"/>
                </a:lnTo>
                <a:lnTo>
                  <a:pt x="357" y="512"/>
                </a:lnTo>
                <a:lnTo>
                  <a:pt x="357" y="513"/>
                </a:lnTo>
                <a:lnTo>
                  <a:pt x="356" y="513"/>
                </a:lnTo>
                <a:lnTo>
                  <a:pt x="356" y="514"/>
                </a:lnTo>
                <a:lnTo>
                  <a:pt x="355" y="515"/>
                </a:lnTo>
                <a:lnTo>
                  <a:pt x="355" y="516"/>
                </a:lnTo>
                <a:lnTo>
                  <a:pt x="354" y="517"/>
                </a:lnTo>
                <a:lnTo>
                  <a:pt x="353" y="517"/>
                </a:lnTo>
                <a:lnTo>
                  <a:pt x="353" y="518"/>
                </a:lnTo>
                <a:lnTo>
                  <a:pt x="353" y="518"/>
                </a:lnTo>
                <a:lnTo>
                  <a:pt x="352" y="518"/>
                </a:lnTo>
                <a:lnTo>
                  <a:pt x="352" y="519"/>
                </a:lnTo>
                <a:lnTo>
                  <a:pt x="351" y="519"/>
                </a:lnTo>
                <a:lnTo>
                  <a:pt x="351" y="519"/>
                </a:lnTo>
                <a:lnTo>
                  <a:pt x="350" y="520"/>
                </a:lnTo>
                <a:lnTo>
                  <a:pt x="350" y="520"/>
                </a:lnTo>
                <a:lnTo>
                  <a:pt x="349" y="521"/>
                </a:lnTo>
                <a:lnTo>
                  <a:pt x="349" y="521"/>
                </a:lnTo>
                <a:lnTo>
                  <a:pt x="349" y="522"/>
                </a:lnTo>
                <a:lnTo>
                  <a:pt x="348" y="522"/>
                </a:lnTo>
                <a:lnTo>
                  <a:pt x="347" y="523"/>
                </a:lnTo>
                <a:lnTo>
                  <a:pt x="345" y="524"/>
                </a:lnTo>
                <a:lnTo>
                  <a:pt x="345" y="525"/>
                </a:lnTo>
                <a:lnTo>
                  <a:pt x="344" y="526"/>
                </a:lnTo>
                <a:lnTo>
                  <a:pt x="343" y="526"/>
                </a:lnTo>
                <a:lnTo>
                  <a:pt x="341" y="529"/>
                </a:lnTo>
                <a:lnTo>
                  <a:pt x="340" y="530"/>
                </a:lnTo>
                <a:lnTo>
                  <a:pt x="340" y="532"/>
                </a:lnTo>
                <a:lnTo>
                  <a:pt x="339" y="534"/>
                </a:lnTo>
                <a:lnTo>
                  <a:pt x="338" y="534"/>
                </a:lnTo>
                <a:lnTo>
                  <a:pt x="338" y="535"/>
                </a:lnTo>
                <a:lnTo>
                  <a:pt x="337" y="535"/>
                </a:lnTo>
                <a:lnTo>
                  <a:pt x="337" y="536"/>
                </a:lnTo>
                <a:lnTo>
                  <a:pt x="336" y="537"/>
                </a:lnTo>
                <a:lnTo>
                  <a:pt x="336" y="538"/>
                </a:lnTo>
                <a:lnTo>
                  <a:pt x="335" y="539"/>
                </a:lnTo>
                <a:lnTo>
                  <a:pt x="335" y="539"/>
                </a:lnTo>
                <a:lnTo>
                  <a:pt x="334" y="540"/>
                </a:lnTo>
                <a:lnTo>
                  <a:pt x="334" y="541"/>
                </a:lnTo>
                <a:lnTo>
                  <a:pt x="333" y="541"/>
                </a:lnTo>
                <a:lnTo>
                  <a:pt x="333" y="542"/>
                </a:lnTo>
                <a:lnTo>
                  <a:pt x="333" y="543"/>
                </a:lnTo>
                <a:lnTo>
                  <a:pt x="332" y="543"/>
                </a:lnTo>
                <a:lnTo>
                  <a:pt x="332" y="544"/>
                </a:lnTo>
                <a:lnTo>
                  <a:pt x="332" y="545"/>
                </a:lnTo>
                <a:lnTo>
                  <a:pt x="332" y="545"/>
                </a:lnTo>
                <a:lnTo>
                  <a:pt x="332" y="546"/>
                </a:lnTo>
                <a:lnTo>
                  <a:pt x="332" y="546"/>
                </a:lnTo>
                <a:lnTo>
                  <a:pt x="332" y="547"/>
                </a:lnTo>
                <a:lnTo>
                  <a:pt x="331" y="547"/>
                </a:lnTo>
                <a:lnTo>
                  <a:pt x="331" y="548"/>
                </a:lnTo>
                <a:lnTo>
                  <a:pt x="331" y="548"/>
                </a:lnTo>
                <a:lnTo>
                  <a:pt x="331" y="549"/>
                </a:lnTo>
                <a:lnTo>
                  <a:pt x="331" y="550"/>
                </a:lnTo>
                <a:lnTo>
                  <a:pt x="331" y="552"/>
                </a:lnTo>
                <a:lnTo>
                  <a:pt x="331" y="554"/>
                </a:lnTo>
                <a:lnTo>
                  <a:pt x="331" y="555"/>
                </a:lnTo>
                <a:lnTo>
                  <a:pt x="331" y="555"/>
                </a:lnTo>
                <a:lnTo>
                  <a:pt x="331" y="556"/>
                </a:lnTo>
                <a:lnTo>
                  <a:pt x="331" y="556"/>
                </a:lnTo>
                <a:lnTo>
                  <a:pt x="331" y="557"/>
                </a:lnTo>
                <a:lnTo>
                  <a:pt x="331" y="558"/>
                </a:lnTo>
                <a:lnTo>
                  <a:pt x="331" y="559"/>
                </a:lnTo>
                <a:lnTo>
                  <a:pt x="331" y="561"/>
                </a:lnTo>
                <a:lnTo>
                  <a:pt x="331" y="563"/>
                </a:lnTo>
                <a:lnTo>
                  <a:pt x="331" y="564"/>
                </a:lnTo>
                <a:lnTo>
                  <a:pt x="331" y="564"/>
                </a:lnTo>
                <a:lnTo>
                  <a:pt x="331" y="566"/>
                </a:lnTo>
                <a:lnTo>
                  <a:pt x="332" y="566"/>
                </a:lnTo>
                <a:lnTo>
                  <a:pt x="332" y="567"/>
                </a:lnTo>
                <a:lnTo>
                  <a:pt x="332" y="569"/>
                </a:lnTo>
                <a:lnTo>
                  <a:pt x="332" y="569"/>
                </a:lnTo>
                <a:lnTo>
                  <a:pt x="331" y="569"/>
                </a:lnTo>
                <a:lnTo>
                  <a:pt x="331" y="570"/>
                </a:lnTo>
                <a:lnTo>
                  <a:pt x="330" y="572"/>
                </a:lnTo>
                <a:lnTo>
                  <a:pt x="330" y="572"/>
                </a:lnTo>
                <a:lnTo>
                  <a:pt x="330" y="573"/>
                </a:lnTo>
                <a:lnTo>
                  <a:pt x="329" y="574"/>
                </a:lnTo>
                <a:lnTo>
                  <a:pt x="328" y="575"/>
                </a:lnTo>
                <a:lnTo>
                  <a:pt x="327" y="575"/>
                </a:lnTo>
                <a:lnTo>
                  <a:pt x="326" y="576"/>
                </a:lnTo>
                <a:lnTo>
                  <a:pt x="326" y="577"/>
                </a:lnTo>
                <a:lnTo>
                  <a:pt x="325" y="577"/>
                </a:lnTo>
                <a:lnTo>
                  <a:pt x="324" y="578"/>
                </a:lnTo>
                <a:lnTo>
                  <a:pt x="323" y="579"/>
                </a:lnTo>
                <a:lnTo>
                  <a:pt x="322" y="579"/>
                </a:lnTo>
                <a:lnTo>
                  <a:pt x="322" y="579"/>
                </a:lnTo>
                <a:lnTo>
                  <a:pt x="322" y="579"/>
                </a:lnTo>
                <a:lnTo>
                  <a:pt x="322" y="580"/>
                </a:lnTo>
                <a:lnTo>
                  <a:pt x="321" y="580"/>
                </a:lnTo>
                <a:lnTo>
                  <a:pt x="321" y="581"/>
                </a:lnTo>
                <a:lnTo>
                  <a:pt x="320" y="581"/>
                </a:lnTo>
                <a:lnTo>
                  <a:pt x="319" y="582"/>
                </a:lnTo>
                <a:lnTo>
                  <a:pt x="318" y="582"/>
                </a:lnTo>
                <a:lnTo>
                  <a:pt x="316" y="582"/>
                </a:lnTo>
                <a:lnTo>
                  <a:pt x="316" y="582"/>
                </a:lnTo>
                <a:lnTo>
                  <a:pt x="315" y="582"/>
                </a:lnTo>
                <a:lnTo>
                  <a:pt x="314" y="582"/>
                </a:lnTo>
                <a:lnTo>
                  <a:pt x="311" y="583"/>
                </a:lnTo>
                <a:lnTo>
                  <a:pt x="310" y="583"/>
                </a:lnTo>
                <a:lnTo>
                  <a:pt x="310" y="583"/>
                </a:lnTo>
                <a:lnTo>
                  <a:pt x="310" y="582"/>
                </a:lnTo>
                <a:lnTo>
                  <a:pt x="309" y="581"/>
                </a:lnTo>
                <a:lnTo>
                  <a:pt x="308" y="580"/>
                </a:lnTo>
                <a:lnTo>
                  <a:pt x="308" y="579"/>
                </a:lnTo>
                <a:lnTo>
                  <a:pt x="307" y="579"/>
                </a:lnTo>
                <a:lnTo>
                  <a:pt x="307" y="579"/>
                </a:lnTo>
                <a:lnTo>
                  <a:pt x="306" y="579"/>
                </a:lnTo>
                <a:lnTo>
                  <a:pt x="306" y="581"/>
                </a:lnTo>
                <a:lnTo>
                  <a:pt x="305" y="582"/>
                </a:lnTo>
                <a:lnTo>
                  <a:pt x="305" y="583"/>
                </a:lnTo>
                <a:lnTo>
                  <a:pt x="304" y="583"/>
                </a:lnTo>
                <a:lnTo>
                  <a:pt x="304" y="583"/>
                </a:lnTo>
                <a:lnTo>
                  <a:pt x="303" y="583"/>
                </a:lnTo>
                <a:lnTo>
                  <a:pt x="303" y="583"/>
                </a:lnTo>
                <a:lnTo>
                  <a:pt x="303" y="582"/>
                </a:lnTo>
                <a:lnTo>
                  <a:pt x="302" y="582"/>
                </a:lnTo>
                <a:lnTo>
                  <a:pt x="302" y="581"/>
                </a:lnTo>
                <a:lnTo>
                  <a:pt x="303" y="580"/>
                </a:lnTo>
                <a:lnTo>
                  <a:pt x="303" y="580"/>
                </a:lnTo>
                <a:lnTo>
                  <a:pt x="303" y="579"/>
                </a:lnTo>
                <a:lnTo>
                  <a:pt x="303" y="579"/>
                </a:lnTo>
                <a:lnTo>
                  <a:pt x="302" y="579"/>
                </a:lnTo>
                <a:lnTo>
                  <a:pt x="302" y="579"/>
                </a:lnTo>
                <a:lnTo>
                  <a:pt x="301" y="578"/>
                </a:lnTo>
                <a:lnTo>
                  <a:pt x="300" y="579"/>
                </a:lnTo>
                <a:lnTo>
                  <a:pt x="300" y="579"/>
                </a:lnTo>
                <a:lnTo>
                  <a:pt x="300" y="579"/>
                </a:lnTo>
                <a:lnTo>
                  <a:pt x="300" y="579"/>
                </a:lnTo>
                <a:lnTo>
                  <a:pt x="300" y="579"/>
                </a:lnTo>
                <a:lnTo>
                  <a:pt x="300" y="581"/>
                </a:lnTo>
                <a:lnTo>
                  <a:pt x="300" y="582"/>
                </a:lnTo>
                <a:lnTo>
                  <a:pt x="300" y="582"/>
                </a:lnTo>
                <a:lnTo>
                  <a:pt x="300" y="583"/>
                </a:lnTo>
                <a:lnTo>
                  <a:pt x="300" y="583"/>
                </a:lnTo>
                <a:lnTo>
                  <a:pt x="299" y="583"/>
                </a:lnTo>
                <a:lnTo>
                  <a:pt x="299" y="583"/>
                </a:lnTo>
                <a:lnTo>
                  <a:pt x="298" y="583"/>
                </a:lnTo>
                <a:lnTo>
                  <a:pt x="298" y="583"/>
                </a:lnTo>
                <a:lnTo>
                  <a:pt x="297" y="583"/>
                </a:lnTo>
                <a:lnTo>
                  <a:pt x="297" y="583"/>
                </a:lnTo>
                <a:lnTo>
                  <a:pt x="296" y="583"/>
                </a:lnTo>
                <a:lnTo>
                  <a:pt x="295" y="583"/>
                </a:lnTo>
                <a:lnTo>
                  <a:pt x="295" y="583"/>
                </a:lnTo>
                <a:lnTo>
                  <a:pt x="294" y="583"/>
                </a:lnTo>
                <a:lnTo>
                  <a:pt x="293" y="584"/>
                </a:lnTo>
                <a:lnTo>
                  <a:pt x="293" y="585"/>
                </a:lnTo>
                <a:lnTo>
                  <a:pt x="292" y="585"/>
                </a:lnTo>
                <a:lnTo>
                  <a:pt x="292" y="585"/>
                </a:lnTo>
                <a:lnTo>
                  <a:pt x="292" y="586"/>
                </a:lnTo>
                <a:lnTo>
                  <a:pt x="293" y="587"/>
                </a:lnTo>
                <a:lnTo>
                  <a:pt x="294" y="588"/>
                </a:lnTo>
                <a:lnTo>
                  <a:pt x="294" y="588"/>
                </a:lnTo>
                <a:lnTo>
                  <a:pt x="294" y="589"/>
                </a:lnTo>
                <a:lnTo>
                  <a:pt x="294" y="589"/>
                </a:lnTo>
                <a:lnTo>
                  <a:pt x="293" y="590"/>
                </a:lnTo>
                <a:lnTo>
                  <a:pt x="293" y="590"/>
                </a:lnTo>
                <a:lnTo>
                  <a:pt x="293" y="590"/>
                </a:lnTo>
                <a:lnTo>
                  <a:pt x="292" y="590"/>
                </a:lnTo>
                <a:lnTo>
                  <a:pt x="291" y="590"/>
                </a:lnTo>
                <a:lnTo>
                  <a:pt x="290" y="590"/>
                </a:lnTo>
                <a:lnTo>
                  <a:pt x="289" y="589"/>
                </a:lnTo>
                <a:lnTo>
                  <a:pt x="288" y="589"/>
                </a:lnTo>
                <a:lnTo>
                  <a:pt x="288" y="589"/>
                </a:lnTo>
                <a:lnTo>
                  <a:pt x="287" y="588"/>
                </a:lnTo>
                <a:lnTo>
                  <a:pt x="287" y="588"/>
                </a:lnTo>
                <a:lnTo>
                  <a:pt x="287" y="587"/>
                </a:lnTo>
                <a:lnTo>
                  <a:pt x="288" y="586"/>
                </a:lnTo>
                <a:lnTo>
                  <a:pt x="288" y="585"/>
                </a:lnTo>
                <a:lnTo>
                  <a:pt x="288" y="585"/>
                </a:lnTo>
                <a:lnTo>
                  <a:pt x="288" y="584"/>
                </a:lnTo>
                <a:lnTo>
                  <a:pt x="288" y="583"/>
                </a:lnTo>
                <a:lnTo>
                  <a:pt x="287" y="583"/>
                </a:lnTo>
                <a:lnTo>
                  <a:pt x="287" y="582"/>
                </a:lnTo>
                <a:lnTo>
                  <a:pt x="287" y="581"/>
                </a:lnTo>
                <a:lnTo>
                  <a:pt x="287" y="581"/>
                </a:lnTo>
                <a:lnTo>
                  <a:pt x="286" y="580"/>
                </a:lnTo>
                <a:lnTo>
                  <a:pt x="286" y="580"/>
                </a:lnTo>
                <a:lnTo>
                  <a:pt x="285" y="580"/>
                </a:lnTo>
                <a:lnTo>
                  <a:pt x="285" y="581"/>
                </a:lnTo>
                <a:lnTo>
                  <a:pt x="284" y="581"/>
                </a:lnTo>
                <a:lnTo>
                  <a:pt x="284" y="581"/>
                </a:lnTo>
                <a:lnTo>
                  <a:pt x="283" y="580"/>
                </a:lnTo>
                <a:lnTo>
                  <a:pt x="283" y="580"/>
                </a:lnTo>
                <a:lnTo>
                  <a:pt x="283" y="579"/>
                </a:lnTo>
                <a:lnTo>
                  <a:pt x="282" y="579"/>
                </a:lnTo>
                <a:lnTo>
                  <a:pt x="281" y="579"/>
                </a:lnTo>
                <a:lnTo>
                  <a:pt x="281" y="579"/>
                </a:lnTo>
                <a:lnTo>
                  <a:pt x="280" y="579"/>
                </a:lnTo>
                <a:lnTo>
                  <a:pt x="280" y="579"/>
                </a:lnTo>
                <a:lnTo>
                  <a:pt x="278" y="579"/>
                </a:lnTo>
                <a:lnTo>
                  <a:pt x="277" y="579"/>
                </a:lnTo>
                <a:lnTo>
                  <a:pt x="276" y="579"/>
                </a:lnTo>
                <a:lnTo>
                  <a:pt x="275" y="579"/>
                </a:lnTo>
                <a:lnTo>
                  <a:pt x="274" y="579"/>
                </a:lnTo>
                <a:lnTo>
                  <a:pt x="274" y="579"/>
                </a:lnTo>
                <a:lnTo>
                  <a:pt x="273" y="579"/>
                </a:lnTo>
                <a:lnTo>
                  <a:pt x="272" y="579"/>
                </a:lnTo>
                <a:lnTo>
                  <a:pt x="271" y="579"/>
                </a:lnTo>
                <a:lnTo>
                  <a:pt x="270" y="579"/>
                </a:lnTo>
                <a:lnTo>
                  <a:pt x="270" y="579"/>
                </a:lnTo>
                <a:lnTo>
                  <a:pt x="269" y="579"/>
                </a:lnTo>
                <a:lnTo>
                  <a:pt x="269" y="579"/>
                </a:lnTo>
                <a:lnTo>
                  <a:pt x="268" y="578"/>
                </a:lnTo>
                <a:lnTo>
                  <a:pt x="268" y="578"/>
                </a:lnTo>
                <a:lnTo>
                  <a:pt x="267" y="578"/>
                </a:lnTo>
                <a:lnTo>
                  <a:pt x="267" y="578"/>
                </a:lnTo>
                <a:lnTo>
                  <a:pt x="265" y="578"/>
                </a:lnTo>
                <a:lnTo>
                  <a:pt x="265" y="578"/>
                </a:lnTo>
                <a:lnTo>
                  <a:pt x="264" y="578"/>
                </a:lnTo>
                <a:lnTo>
                  <a:pt x="264" y="577"/>
                </a:lnTo>
                <a:lnTo>
                  <a:pt x="264" y="577"/>
                </a:lnTo>
                <a:lnTo>
                  <a:pt x="263" y="576"/>
                </a:lnTo>
                <a:lnTo>
                  <a:pt x="263" y="575"/>
                </a:lnTo>
                <a:lnTo>
                  <a:pt x="263" y="574"/>
                </a:lnTo>
                <a:lnTo>
                  <a:pt x="263" y="573"/>
                </a:lnTo>
                <a:lnTo>
                  <a:pt x="263" y="573"/>
                </a:lnTo>
                <a:lnTo>
                  <a:pt x="262" y="572"/>
                </a:lnTo>
                <a:lnTo>
                  <a:pt x="261" y="572"/>
                </a:lnTo>
                <a:lnTo>
                  <a:pt x="261" y="572"/>
                </a:lnTo>
                <a:lnTo>
                  <a:pt x="259" y="571"/>
                </a:lnTo>
                <a:lnTo>
                  <a:pt x="259" y="571"/>
                </a:lnTo>
                <a:lnTo>
                  <a:pt x="259" y="570"/>
                </a:lnTo>
                <a:lnTo>
                  <a:pt x="258" y="570"/>
                </a:lnTo>
                <a:lnTo>
                  <a:pt x="257" y="570"/>
                </a:lnTo>
                <a:lnTo>
                  <a:pt x="256" y="570"/>
                </a:lnTo>
                <a:lnTo>
                  <a:pt x="255" y="571"/>
                </a:lnTo>
                <a:lnTo>
                  <a:pt x="255" y="571"/>
                </a:lnTo>
                <a:lnTo>
                  <a:pt x="254" y="570"/>
                </a:lnTo>
                <a:lnTo>
                  <a:pt x="254" y="570"/>
                </a:lnTo>
                <a:lnTo>
                  <a:pt x="254" y="569"/>
                </a:lnTo>
                <a:lnTo>
                  <a:pt x="255" y="569"/>
                </a:lnTo>
                <a:lnTo>
                  <a:pt x="255" y="569"/>
                </a:lnTo>
                <a:lnTo>
                  <a:pt x="255" y="568"/>
                </a:lnTo>
                <a:lnTo>
                  <a:pt x="256" y="568"/>
                </a:lnTo>
                <a:lnTo>
                  <a:pt x="256" y="568"/>
                </a:lnTo>
                <a:lnTo>
                  <a:pt x="256" y="567"/>
                </a:lnTo>
                <a:lnTo>
                  <a:pt x="256" y="567"/>
                </a:lnTo>
                <a:lnTo>
                  <a:pt x="256" y="566"/>
                </a:lnTo>
                <a:lnTo>
                  <a:pt x="256" y="566"/>
                </a:lnTo>
                <a:lnTo>
                  <a:pt x="255" y="564"/>
                </a:lnTo>
                <a:lnTo>
                  <a:pt x="255" y="563"/>
                </a:lnTo>
                <a:lnTo>
                  <a:pt x="255" y="562"/>
                </a:lnTo>
                <a:lnTo>
                  <a:pt x="255" y="561"/>
                </a:lnTo>
                <a:lnTo>
                  <a:pt x="254" y="560"/>
                </a:lnTo>
                <a:lnTo>
                  <a:pt x="253" y="560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8"/>
                </a:lnTo>
                <a:lnTo>
                  <a:pt x="254" y="558"/>
                </a:lnTo>
                <a:lnTo>
                  <a:pt x="254" y="557"/>
                </a:lnTo>
                <a:lnTo>
                  <a:pt x="254" y="557"/>
                </a:lnTo>
                <a:lnTo>
                  <a:pt x="255" y="557"/>
                </a:lnTo>
                <a:lnTo>
                  <a:pt x="255" y="557"/>
                </a:lnTo>
                <a:lnTo>
                  <a:pt x="255" y="557"/>
                </a:lnTo>
                <a:lnTo>
                  <a:pt x="256" y="557"/>
                </a:lnTo>
                <a:lnTo>
                  <a:pt x="256" y="557"/>
                </a:lnTo>
                <a:lnTo>
                  <a:pt x="257" y="557"/>
                </a:lnTo>
                <a:lnTo>
                  <a:pt x="257" y="557"/>
                </a:lnTo>
                <a:lnTo>
                  <a:pt x="257" y="555"/>
                </a:lnTo>
                <a:lnTo>
                  <a:pt x="257" y="554"/>
                </a:lnTo>
                <a:lnTo>
                  <a:pt x="257" y="553"/>
                </a:lnTo>
                <a:lnTo>
                  <a:pt x="257" y="553"/>
                </a:lnTo>
                <a:lnTo>
                  <a:pt x="257" y="552"/>
                </a:lnTo>
                <a:lnTo>
                  <a:pt x="257" y="552"/>
                </a:lnTo>
                <a:lnTo>
                  <a:pt x="256" y="551"/>
                </a:lnTo>
                <a:lnTo>
                  <a:pt x="256" y="551"/>
                </a:lnTo>
                <a:lnTo>
                  <a:pt x="255" y="550"/>
                </a:lnTo>
                <a:lnTo>
                  <a:pt x="255" y="550"/>
                </a:lnTo>
                <a:lnTo>
                  <a:pt x="254" y="549"/>
                </a:lnTo>
                <a:lnTo>
                  <a:pt x="253" y="549"/>
                </a:lnTo>
                <a:lnTo>
                  <a:pt x="253" y="549"/>
                </a:lnTo>
                <a:lnTo>
                  <a:pt x="253" y="548"/>
                </a:lnTo>
                <a:lnTo>
                  <a:pt x="252" y="548"/>
                </a:lnTo>
                <a:lnTo>
                  <a:pt x="252" y="548"/>
                </a:lnTo>
                <a:lnTo>
                  <a:pt x="251" y="548"/>
                </a:lnTo>
                <a:lnTo>
                  <a:pt x="251" y="549"/>
                </a:lnTo>
                <a:lnTo>
                  <a:pt x="251" y="549"/>
                </a:lnTo>
                <a:lnTo>
                  <a:pt x="250" y="549"/>
                </a:lnTo>
                <a:lnTo>
                  <a:pt x="249" y="549"/>
                </a:lnTo>
                <a:lnTo>
                  <a:pt x="249" y="549"/>
                </a:lnTo>
                <a:lnTo>
                  <a:pt x="248" y="550"/>
                </a:lnTo>
                <a:lnTo>
                  <a:pt x="248" y="550"/>
                </a:lnTo>
                <a:lnTo>
                  <a:pt x="247" y="550"/>
                </a:lnTo>
                <a:lnTo>
                  <a:pt x="246" y="550"/>
                </a:lnTo>
                <a:lnTo>
                  <a:pt x="246" y="550"/>
                </a:lnTo>
                <a:lnTo>
                  <a:pt x="245" y="551"/>
                </a:lnTo>
                <a:lnTo>
                  <a:pt x="245" y="551"/>
                </a:lnTo>
                <a:lnTo>
                  <a:pt x="244" y="551"/>
                </a:lnTo>
                <a:lnTo>
                  <a:pt x="244" y="551"/>
                </a:lnTo>
                <a:lnTo>
                  <a:pt x="243" y="551"/>
                </a:lnTo>
                <a:lnTo>
                  <a:pt x="243" y="550"/>
                </a:lnTo>
                <a:lnTo>
                  <a:pt x="242" y="550"/>
                </a:lnTo>
                <a:lnTo>
                  <a:pt x="242" y="549"/>
                </a:lnTo>
                <a:lnTo>
                  <a:pt x="242" y="549"/>
                </a:lnTo>
                <a:lnTo>
                  <a:pt x="243" y="549"/>
                </a:lnTo>
                <a:lnTo>
                  <a:pt x="243" y="548"/>
                </a:lnTo>
                <a:lnTo>
                  <a:pt x="243" y="548"/>
                </a:lnTo>
                <a:lnTo>
                  <a:pt x="243" y="548"/>
                </a:lnTo>
                <a:lnTo>
                  <a:pt x="244" y="547"/>
                </a:lnTo>
                <a:lnTo>
                  <a:pt x="244" y="547"/>
                </a:lnTo>
                <a:lnTo>
                  <a:pt x="245" y="546"/>
                </a:lnTo>
                <a:lnTo>
                  <a:pt x="245" y="546"/>
                </a:lnTo>
                <a:lnTo>
                  <a:pt x="245" y="545"/>
                </a:lnTo>
                <a:lnTo>
                  <a:pt x="245" y="545"/>
                </a:lnTo>
                <a:lnTo>
                  <a:pt x="245" y="545"/>
                </a:lnTo>
                <a:lnTo>
                  <a:pt x="245" y="545"/>
                </a:lnTo>
                <a:lnTo>
                  <a:pt x="245" y="544"/>
                </a:lnTo>
                <a:lnTo>
                  <a:pt x="245" y="543"/>
                </a:lnTo>
                <a:lnTo>
                  <a:pt x="245" y="542"/>
                </a:lnTo>
                <a:lnTo>
                  <a:pt x="246" y="541"/>
                </a:lnTo>
                <a:lnTo>
                  <a:pt x="247" y="539"/>
                </a:lnTo>
                <a:lnTo>
                  <a:pt x="247" y="538"/>
                </a:lnTo>
                <a:lnTo>
                  <a:pt x="248" y="537"/>
                </a:lnTo>
                <a:lnTo>
                  <a:pt x="248" y="535"/>
                </a:lnTo>
                <a:lnTo>
                  <a:pt x="247" y="535"/>
                </a:lnTo>
                <a:lnTo>
                  <a:pt x="247" y="534"/>
                </a:lnTo>
                <a:lnTo>
                  <a:pt x="247" y="533"/>
                </a:lnTo>
                <a:lnTo>
                  <a:pt x="246" y="532"/>
                </a:lnTo>
                <a:lnTo>
                  <a:pt x="246" y="532"/>
                </a:lnTo>
                <a:lnTo>
                  <a:pt x="246" y="531"/>
                </a:lnTo>
                <a:lnTo>
                  <a:pt x="245" y="531"/>
                </a:lnTo>
                <a:lnTo>
                  <a:pt x="246" y="530"/>
                </a:lnTo>
                <a:lnTo>
                  <a:pt x="246" y="530"/>
                </a:lnTo>
                <a:lnTo>
                  <a:pt x="246" y="529"/>
                </a:lnTo>
                <a:lnTo>
                  <a:pt x="246" y="528"/>
                </a:lnTo>
                <a:lnTo>
                  <a:pt x="246" y="528"/>
                </a:lnTo>
                <a:lnTo>
                  <a:pt x="246" y="527"/>
                </a:lnTo>
                <a:lnTo>
                  <a:pt x="246" y="526"/>
                </a:lnTo>
                <a:lnTo>
                  <a:pt x="245" y="525"/>
                </a:lnTo>
                <a:lnTo>
                  <a:pt x="245" y="525"/>
                </a:lnTo>
                <a:lnTo>
                  <a:pt x="245" y="524"/>
                </a:lnTo>
                <a:lnTo>
                  <a:pt x="245" y="523"/>
                </a:lnTo>
                <a:lnTo>
                  <a:pt x="244" y="522"/>
                </a:lnTo>
                <a:lnTo>
                  <a:pt x="244" y="522"/>
                </a:lnTo>
                <a:lnTo>
                  <a:pt x="244" y="522"/>
                </a:lnTo>
                <a:lnTo>
                  <a:pt x="243" y="521"/>
                </a:lnTo>
                <a:lnTo>
                  <a:pt x="243" y="521"/>
                </a:lnTo>
                <a:lnTo>
                  <a:pt x="242" y="521"/>
                </a:lnTo>
                <a:lnTo>
                  <a:pt x="241" y="521"/>
                </a:lnTo>
                <a:lnTo>
                  <a:pt x="240" y="522"/>
                </a:lnTo>
                <a:lnTo>
                  <a:pt x="239" y="522"/>
                </a:lnTo>
                <a:lnTo>
                  <a:pt x="238" y="522"/>
                </a:lnTo>
                <a:lnTo>
                  <a:pt x="238" y="522"/>
                </a:lnTo>
                <a:lnTo>
                  <a:pt x="237" y="522"/>
                </a:lnTo>
                <a:lnTo>
                  <a:pt x="236" y="523"/>
                </a:lnTo>
                <a:lnTo>
                  <a:pt x="235" y="523"/>
                </a:lnTo>
                <a:lnTo>
                  <a:pt x="234" y="523"/>
                </a:lnTo>
                <a:lnTo>
                  <a:pt x="234" y="523"/>
                </a:lnTo>
                <a:lnTo>
                  <a:pt x="233" y="523"/>
                </a:lnTo>
                <a:lnTo>
                  <a:pt x="233" y="522"/>
                </a:lnTo>
                <a:lnTo>
                  <a:pt x="232" y="522"/>
                </a:lnTo>
                <a:lnTo>
                  <a:pt x="231" y="521"/>
                </a:lnTo>
                <a:lnTo>
                  <a:pt x="230" y="520"/>
                </a:lnTo>
                <a:lnTo>
                  <a:pt x="230" y="519"/>
                </a:lnTo>
                <a:lnTo>
                  <a:pt x="229" y="518"/>
                </a:lnTo>
                <a:lnTo>
                  <a:pt x="229" y="518"/>
                </a:lnTo>
                <a:lnTo>
                  <a:pt x="229" y="517"/>
                </a:lnTo>
                <a:lnTo>
                  <a:pt x="229" y="516"/>
                </a:lnTo>
                <a:lnTo>
                  <a:pt x="229" y="516"/>
                </a:lnTo>
                <a:lnTo>
                  <a:pt x="229" y="516"/>
                </a:lnTo>
                <a:lnTo>
                  <a:pt x="229" y="515"/>
                </a:lnTo>
                <a:lnTo>
                  <a:pt x="228" y="514"/>
                </a:lnTo>
                <a:lnTo>
                  <a:pt x="227" y="514"/>
                </a:lnTo>
                <a:lnTo>
                  <a:pt x="227" y="513"/>
                </a:lnTo>
                <a:lnTo>
                  <a:pt x="227" y="512"/>
                </a:lnTo>
                <a:lnTo>
                  <a:pt x="227" y="512"/>
                </a:lnTo>
                <a:lnTo>
                  <a:pt x="227" y="511"/>
                </a:lnTo>
                <a:lnTo>
                  <a:pt x="228" y="511"/>
                </a:lnTo>
                <a:lnTo>
                  <a:pt x="227" y="511"/>
                </a:lnTo>
                <a:lnTo>
                  <a:pt x="227" y="510"/>
                </a:lnTo>
                <a:lnTo>
                  <a:pt x="226" y="510"/>
                </a:lnTo>
                <a:lnTo>
                  <a:pt x="226" y="509"/>
                </a:lnTo>
                <a:lnTo>
                  <a:pt x="226" y="509"/>
                </a:lnTo>
                <a:lnTo>
                  <a:pt x="227" y="508"/>
                </a:lnTo>
                <a:lnTo>
                  <a:pt x="227" y="508"/>
                </a:lnTo>
                <a:lnTo>
                  <a:pt x="228" y="507"/>
                </a:lnTo>
                <a:lnTo>
                  <a:pt x="228" y="507"/>
                </a:lnTo>
                <a:lnTo>
                  <a:pt x="228" y="507"/>
                </a:lnTo>
                <a:lnTo>
                  <a:pt x="229" y="506"/>
                </a:lnTo>
                <a:lnTo>
                  <a:pt x="229" y="506"/>
                </a:lnTo>
                <a:lnTo>
                  <a:pt x="229" y="505"/>
                </a:lnTo>
                <a:lnTo>
                  <a:pt x="229" y="505"/>
                </a:lnTo>
                <a:lnTo>
                  <a:pt x="228" y="504"/>
                </a:lnTo>
                <a:lnTo>
                  <a:pt x="228" y="503"/>
                </a:lnTo>
                <a:lnTo>
                  <a:pt x="227" y="503"/>
                </a:lnTo>
                <a:lnTo>
                  <a:pt x="227" y="502"/>
                </a:lnTo>
                <a:lnTo>
                  <a:pt x="227" y="502"/>
                </a:lnTo>
                <a:lnTo>
                  <a:pt x="227" y="501"/>
                </a:lnTo>
                <a:lnTo>
                  <a:pt x="227" y="500"/>
                </a:lnTo>
                <a:lnTo>
                  <a:pt x="227" y="499"/>
                </a:lnTo>
                <a:lnTo>
                  <a:pt x="228" y="499"/>
                </a:lnTo>
                <a:lnTo>
                  <a:pt x="228" y="499"/>
                </a:lnTo>
                <a:lnTo>
                  <a:pt x="228" y="498"/>
                </a:lnTo>
                <a:lnTo>
                  <a:pt x="228" y="498"/>
                </a:lnTo>
                <a:lnTo>
                  <a:pt x="229" y="497"/>
                </a:lnTo>
                <a:lnTo>
                  <a:pt x="229" y="496"/>
                </a:lnTo>
                <a:lnTo>
                  <a:pt x="228" y="494"/>
                </a:lnTo>
                <a:lnTo>
                  <a:pt x="228" y="493"/>
                </a:lnTo>
                <a:lnTo>
                  <a:pt x="227" y="493"/>
                </a:lnTo>
                <a:lnTo>
                  <a:pt x="227" y="492"/>
                </a:lnTo>
                <a:lnTo>
                  <a:pt x="226" y="492"/>
                </a:lnTo>
                <a:lnTo>
                  <a:pt x="226" y="492"/>
                </a:lnTo>
                <a:lnTo>
                  <a:pt x="225" y="492"/>
                </a:lnTo>
                <a:lnTo>
                  <a:pt x="225" y="492"/>
                </a:lnTo>
                <a:lnTo>
                  <a:pt x="224" y="492"/>
                </a:lnTo>
                <a:lnTo>
                  <a:pt x="224" y="492"/>
                </a:lnTo>
                <a:lnTo>
                  <a:pt x="223" y="491"/>
                </a:lnTo>
                <a:lnTo>
                  <a:pt x="223" y="491"/>
                </a:lnTo>
                <a:lnTo>
                  <a:pt x="222" y="490"/>
                </a:lnTo>
                <a:lnTo>
                  <a:pt x="221" y="489"/>
                </a:lnTo>
                <a:lnTo>
                  <a:pt x="220" y="488"/>
                </a:lnTo>
                <a:lnTo>
                  <a:pt x="220" y="488"/>
                </a:lnTo>
                <a:lnTo>
                  <a:pt x="220" y="488"/>
                </a:lnTo>
                <a:lnTo>
                  <a:pt x="220" y="487"/>
                </a:lnTo>
                <a:lnTo>
                  <a:pt x="220" y="487"/>
                </a:lnTo>
                <a:lnTo>
                  <a:pt x="218" y="486"/>
                </a:lnTo>
                <a:lnTo>
                  <a:pt x="218" y="485"/>
                </a:lnTo>
                <a:lnTo>
                  <a:pt x="217" y="484"/>
                </a:lnTo>
                <a:lnTo>
                  <a:pt x="216" y="483"/>
                </a:lnTo>
                <a:lnTo>
                  <a:pt x="214" y="482"/>
                </a:lnTo>
                <a:lnTo>
                  <a:pt x="213" y="482"/>
                </a:lnTo>
                <a:lnTo>
                  <a:pt x="213" y="481"/>
                </a:lnTo>
                <a:lnTo>
                  <a:pt x="212" y="481"/>
                </a:lnTo>
                <a:lnTo>
                  <a:pt x="212" y="480"/>
                </a:lnTo>
                <a:lnTo>
                  <a:pt x="211" y="479"/>
                </a:lnTo>
                <a:lnTo>
                  <a:pt x="211" y="478"/>
                </a:lnTo>
                <a:lnTo>
                  <a:pt x="210" y="477"/>
                </a:lnTo>
                <a:lnTo>
                  <a:pt x="210" y="477"/>
                </a:lnTo>
                <a:lnTo>
                  <a:pt x="209" y="477"/>
                </a:lnTo>
                <a:lnTo>
                  <a:pt x="208" y="477"/>
                </a:lnTo>
                <a:lnTo>
                  <a:pt x="208" y="477"/>
                </a:lnTo>
                <a:lnTo>
                  <a:pt x="207" y="477"/>
                </a:lnTo>
                <a:lnTo>
                  <a:pt x="207" y="477"/>
                </a:lnTo>
                <a:lnTo>
                  <a:pt x="206" y="477"/>
                </a:lnTo>
                <a:lnTo>
                  <a:pt x="206" y="478"/>
                </a:lnTo>
                <a:lnTo>
                  <a:pt x="205" y="478"/>
                </a:lnTo>
                <a:lnTo>
                  <a:pt x="204" y="477"/>
                </a:lnTo>
                <a:lnTo>
                  <a:pt x="204" y="477"/>
                </a:lnTo>
                <a:lnTo>
                  <a:pt x="203" y="477"/>
                </a:lnTo>
                <a:lnTo>
                  <a:pt x="203" y="477"/>
                </a:lnTo>
                <a:lnTo>
                  <a:pt x="202" y="477"/>
                </a:lnTo>
                <a:lnTo>
                  <a:pt x="202" y="476"/>
                </a:lnTo>
                <a:lnTo>
                  <a:pt x="202" y="475"/>
                </a:lnTo>
                <a:lnTo>
                  <a:pt x="202" y="475"/>
                </a:lnTo>
                <a:lnTo>
                  <a:pt x="201" y="474"/>
                </a:lnTo>
                <a:lnTo>
                  <a:pt x="201" y="473"/>
                </a:lnTo>
                <a:lnTo>
                  <a:pt x="201" y="473"/>
                </a:lnTo>
                <a:lnTo>
                  <a:pt x="200" y="472"/>
                </a:lnTo>
                <a:lnTo>
                  <a:pt x="200" y="470"/>
                </a:lnTo>
                <a:lnTo>
                  <a:pt x="199" y="469"/>
                </a:lnTo>
                <a:lnTo>
                  <a:pt x="199" y="468"/>
                </a:lnTo>
                <a:lnTo>
                  <a:pt x="199" y="468"/>
                </a:lnTo>
                <a:lnTo>
                  <a:pt x="199" y="467"/>
                </a:lnTo>
                <a:lnTo>
                  <a:pt x="198" y="467"/>
                </a:lnTo>
                <a:lnTo>
                  <a:pt x="198" y="466"/>
                </a:lnTo>
                <a:lnTo>
                  <a:pt x="198" y="465"/>
                </a:lnTo>
                <a:lnTo>
                  <a:pt x="198" y="465"/>
                </a:lnTo>
                <a:lnTo>
                  <a:pt x="198" y="464"/>
                </a:lnTo>
                <a:lnTo>
                  <a:pt x="198" y="463"/>
                </a:lnTo>
                <a:lnTo>
                  <a:pt x="197" y="462"/>
                </a:lnTo>
                <a:lnTo>
                  <a:pt x="198" y="461"/>
                </a:lnTo>
                <a:lnTo>
                  <a:pt x="197" y="461"/>
                </a:lnTo>
                <a:lnTo>
                  <a:pt x="198" y="460"/>
                </a:lnTo>
                <a:lnTo>
                  <a:pt x="198" y="460"/>
                </a:lnTo>
                <a:lnTo>
                  <a:pt x="197" y="459"/>
                </a:lnTo>
                <a:lnTo>
                  <a:pt x="197" y="458"/>
                </a:lnTo>
                <a:lnTo>
                  <a:pt x="196" y="458"/>
                </a:lnTo>
                <a:lnTo>
                  <a:pt x="195" y="457"/>
                </a:lnTo>
                <a:lnTo>
                  <a:pt x="195" y="457"/>
                </a:lnTo>
                <a:lnTo>
                  <a:pt x="195" y="457"/>
                </a:lnTo>
                <a:lnTo>
                  <a:pt x="195" y="457"/>
                </a:lnTo>
                <a:lnTo>
                  <a:pt x="194" y="456"/>
                </a:lnTo>
                <a:lnTo>
                  <a:pt x="194" y="456"/>
                </a:lnTo>
                <a:lnTo>
                  <a:pt x="194" y="455"/>
                </a:lnTo>
                <a:lnTo>
                  <a:pt x="194" y="454"/>
                </a:lnTo>
                <a:lnTo>
                  <a:pt x="194" y="454"/>
                </a:lnTo>
                <a:lnTo>
                  <a:pt x="194" y="453"/>
                </a:lnTo>
                <a:lnTo>
                  <a:pt x="194" y="452"/>
                </a:lnTo>
                <a:lnTo>
                  <a:pt x="194" y="452"/>
                </a:lnTo>
                <a:lnTo>
                  <a:pt x="194" y="451"/>
                </a:lnTo>
                <a:lnTo>
                  <a:pt x="193" y="451"/>
                </a:lnTo>
                <a:lnTo>
                  <a:pt x="192" y="451"/>
                </a:lnTo>
                <a:lnTo>
                  <a:pt x="192" y="450"/>
                </a:lnTo>
                <a:lnTo>
                  <a:pt x="191" y="449"/>
                </a:lnTo>
                <a:lnTo>
                  <a:pt x="191" y="448"/>
                </a:lnTo>
                <a:lnTo>
                  <a:pt x="191" y="448"/>
                </a:lnTo>
                <a:lnTo>
                  <a:pt x="191" y="447"/>
                </a:lnTo>
                <a:lnTo>
                  <a:pt x="190" y="447"/>
                </a:lnTo>
                <a:lnTo>
                  <a:pt x="190" y="447"/>
                </a:lnTo>
                <a:lnTo>
                  <a:pt x="190" y="446"/>
                </a:lnTo>
                <a:lnTo>
                  <a:pt x="189" y="445"/>
                </a:lnTo>
                <a:lnTo>
                  <a:pt x="189" y="445"/>
                </a:lnTo>
                <a:lnTo>
                  <a:pt x="189" y="444"/>
                </a:lnTo>
                <a:lnTo>
                  <a:pt x="188" y="444"/>
                </a:lnTo>
                <a:lnTo>
                  <a:pt x="187" y="443"/>
                </a:lnTo>
                <a:lnTo>
                  <a:pt x="187" y="442"/>
                </a:lnTo>
                <a:lnTo>
                  <a:pt x="186" y="442"/>
                </a:lnTo>
                <a:lnTo>
                  <a:pt x="186" y="442"/>
                </a:lnTo>
                <a:lnTo>
                  <a:pt x="185" y="441"/>
                </a:lnTo>
                <a:lnTo>
                  <a:pt x="185" y="441"/>
                </a:lnTo>
                <a:lnTo>
                  <a:pt x="185" y="440"/>
                </a:lnTo>
                <a:lnTo>
                  <a:pt x="184" y="439"/>
                </a:lnTo>
                <a:lnTo>
                  <a:pt x="184" y="438"/>
                </a:lnTo>
                <a:lnTo>
                  <a:pt x="184" y="438"/>
                </a:lnTo>
                <a:lnTo>
                  <a:pt x="184" y="438"/>
                </a:lnTo>
                <a:lnTo>
                  <a:pt x="184" y="437"/>
                </a:lnTo>
                <a:lnTo>
                  <a:pt x="185" y="435"/>
                </a:lnTo>
                <a:lnTo>
                  <a:pt x="185" y="434"/>
                </a:lnTo>
                <a:lnTo>
                  <a:pt x="185" y="434"/>
                </a:lnTo>
                <a:lnTo>
                  <a:pt x="184" y="433"/>
                </a:lnTo>
                <a:lnTo>
                  <a:pt x="183" y="432"/>
                </a:lnTo>
                <a:lnTo>
                  <a:pt x="183" y="432"/>
                </a:lnTo>
                <a:lnTo>
                  <a:pt x="183" y="431"/>
                </a:lnTo>
                <a:lnTo>
                  <a:pt x="181" y="431"/>
                </a:lnTo>
                <a:lnTo>
                  <a:pt x="181" y="430"/>
                </a:lnTo>
                <a:lnTo>
                  <a:pt x="181" y="429"/>
                </a:lnTo>
                <a:lnTo>
                  <a:pt x="181" y="428"/>
                </a:lnTo>
                <a:lnTo>
                  <a:pt x="181" y="428"/>
                </a:lnTo>
                <a:lnTo>
                  <a:pt x="180" y="427"/>
                </a:lnTo>
                <a:lnTo>
                  <a:pt x="180" y="426"/>
                </a:lnTo>
                <a:lnTo>
                  <a:pt x="179" y="425"/>
                </a:lnTo>
                <a:lnTo>
                  <a:pt x="179" y="425"/>
                </a:lnTo>
                <a:lnTo>
                  <a:pt x="179" y="425"/>
                </a:lnTo>
                <a:lnTo>
                  <a:pt x="178" y="424"/>
                </a:lnTo>
                <a:lnTo>
                  <a:pt x="178" y="424"/>
                </a:lnTo>
                <a:lnTo>
                  <a:pt x="178" y="424"/>
                </a:lnTo>
                <a:lnTo>
                  <a:pt x="177" y="423"/>
                </a:lnTo>
                <a:lnTo>
                  <a:pt x="177" y="423"/>
                </a:lnTo>
                <a:lnTo>
                  <a:pt x="177" y="422"/>
                </a:lnTo>
                <a:lnTo>
                  <a:pt x="177" y="422"/>
                </a:lnTo>
                <a:lnTo>
                  <a:pt x="179" y="420"/>
                </a:lnTo>
                <a:lnTo>
                  <a:pt x="179" y="419"/>
                </a:lnTo>
                <a:lnTo>
                  <a:pt x="179" y="419"/>
                </a:lnTo>
                <a:lnTo>
                  <a:pt x="179" y="419"/>
                </a:lnTo>
                <a:lnTo>
                  <a:pt x="179" y="418"/>
                </a:lnTo>
                <a:lnTo>
                  <a:pt x="178" y="418"/>
                </a:lnTo>
                <a:lnTo>
                  <a:pt x="178" y="417"/>
                </a:lnTo>
                <a:lnTo>
                  <a:pt x="178" y="417"/>
                </a:lnTo>
                <a:lnTo>
                  <a:pt x="178" y="415"/>
                </a:lnTo>
                <a:lnTo>
                  <a:pt x="178" y="415"/>
                </a:lnTo>
                <a:lnTo>
                  <a:pt x="178" y="414"/>
                </a:lnTo>
                <a:lnTo>
                  <a:pt x="179" y="413"/>
                </a:lnTo>
                <a:lnTo>
                  <a:pt x="179" y="413"/>
                </a:lnTo>
                <a:lnTo>
                  <a:pt x="179" y="412"/>
                </a:lnTo>
                <a:lnTo>
                  <a:pt x="179" y="411"/>
                </a:lnTo>
                <a:lnTo>
                  <a:pt x="179" y="411"/>
                </a:lnTo>
                <a:lnTo>
                  <a:pt x="178" y="410"/>
                </a:lnTo>
                <a:lnTo>
                  <a:pt x="178" y="410"/>
                </a:lnTo>
                <a:lnTo>
                  <a:pt x="178" y="409"/>
                </a:lnTo>
                <a:lnTo>
                  <a:pt x="178" y="408"/>
                </a:lnTo>
                <a:lnTo>
                  <a:pt x="179" y="408"/>
                </a:lnTo>
                <a:lnTo>
                  <a:pt x="179" y="408"/>
                </a:lnTo>
                <a:lnTo>
                  <a:pt x="178" y="408"/>
                </a:lnTo>
                <a:lnTo>
                  <a:pt x="179" y="407"/>
                </a:lnTo>
                <a:lnTo>
                  <a:pt x="179" y="407"/>
                </a:lnTo>
                <a:lnTo>
                  <a:pt x="180" y="406"/>
                </a:lnTo>
                <a:lnTo>
                  <a:pt x="180" y="404"/>
                </a:lnTo>
                <a:lnTo>
                  <a:pt x="179" y="404"/>
                </a:lnTo>
                <a:lnTo>
                  <a:pt x="179" y="403"/>
                </a:lnTo>
                <a:lnTo>
                  <a:pt x="179" y="402"/>
                </a:lnTo>
                <a:lnTo>
                  <a:pt x="179" y="401"/>
                </a:lnTo>
                <a:lnTo>
                  <a:pt x="179" y="400"/>
                </a:lnTo>
                <a:lnTo>
                  <a:pt x="180" y="399"/>
                </a:lnTo>
                <a:lnTo>
                  <a:pt x="180" y="399"/>
                </a:lnTo>
                <a:lnTo>
                  <a:pt x="180" y="398"/>
                </a:lnTo>
                <a:lnTo>
                  <a:pt x="181" y="398"/>
                </a:lnTo>
                <a:lnTo>
                  <a:pt x="181" y="398"/>
                </a:lnTo>
                <a:lnTo>
                  <a:pt x="182" y="397"/>
                </a:lnTo>
                <a:lnTo>
                  <a:pt x="182" y="397"/>
                </a:lnTo>
                <a:lnTo>
                  <a:pt x="183" y="396"/>
                </a:lnTo>
                <a:lnTo>
                  <a:pt x="183" y="396"/>
                </a:lnTo>
                <a:lnTo>
                  <a:pt x="183" y="395"/>
                </a:lnTo>
                <a:lnTo>
                  <a:pt x="183" y="395"/>
                </a:lnTo>
                <a:lnTo>
                  <a:pt x="183" y="394"/>
                </a:lnTo>
                <a:lnTo>
                  <a:pt x="183" y="394"/>
                </a:lnTo>
                <a:lnTo>
                  <a:pt x="183" y="393"/>
                </a:lnTo>
                <a:lnTo>
                  <a:pt x="183" y="392"/>
                </a:lnTo>
                <a:lnTo>
                  <a:pt x="183" y="392"/>
                </a:lnTo>
                <a:lnTo>
                  <a:pt x="184" y="391"/>
                </a:lnTo>
                <a:lnTo>
                  <a:pt x="184" y="391"/>
                </a:lnTo>
                <a:lnTo>
                  <a:pt x="184" y="390"/>
                </a:lnTo>
                <a:lnTo>
                  <a:pt x="183" y="390"/>
                </a:lnTo>
                <a:lnTo>
                  <a:pt x="183" y="390"/>
                </a:lnTo>
                <a:lnTo>
                  <a:pt x="183" y="389"/>
                </a:lnTo>
                <a:lnTo>
                  <a:pt x="183" y="389"/>
                </a:lnTo>
                <a:lnTo>
                  <a:pt x="182" y="389"/>
                </a:lnTo>
                <a:lnTo>
                  <a:pt x="182" y="389"/>
                </a:lnTo>
                <a:lnTo>
                  <a:pt x="181" y="389"/>
                </a:lnTo>
                <a:lnTo>
                  <a:pt x="181" y="389"/>
                </a:lnTo>
                <a:lnTo>
                  <a:pt x="180" y="389"/>
                </a:lnTo>
                <a:lnTo>
                  <a:pt x="180" y="389"/>
                </a:lnTo>
                <a:lnTo>
                  <a:pt x="179" y="388"/>
                </a:lnTo>
                <a:lnTo>
                  <a:pt x="179" y="387"/>
                </a:lnTo>
                <a:lnTo>
                  <a:pt x="179" y="387"/>
                </a:lnTo>
                <a:lnTo>
                  <a:pt x="179" y="386"/>
                </a:lnTo>
                <a:lnTo>
                  <a:pt x="179" y="386"/>
                </a:lnTo>
                <a:lnTo>
                  <a:pt x="178" y="385"/>
                </a:lnTo>
                <a:lnTo>
                  <a:pt x="178" y="385"/>
                </a:lnTo>
                <a:lnTo>
                  <a:pt x="177" y="385"/>
                </a:lnTo>
                <a:lnTo>
                  <a:pt x="177" y="385"/>
                </a:lnTo>
                <a:lnTo>
                  <a:pt x="177" y="384"/>
                </a:lnTo>
                <a:lnTo>
                  <a:pt x="176" y="384"/>
                </a:lnTo>
                <a:lnTo>
                  <a:pt x="176" y="384"/>
                </a:lnTo>
                <a:lnTo>
                  <a:pt x="175" y="383"/>
                </a:lnTo>
                <a:lnTo>
                  <a:pt x="175" y="383"/>
                </a:lnTo>
                <a:lnTo>
                  <a:pt x="176" y="382"/>
                </a:lnTo>
                <a:lnTo>
                  <a:pt x="175" y="382"/>
                </a:lnTo>
                <a:lnTo>
                  <a:pt x="174" y="381"/>
                </a:lnTo>
                <a:lnTo>
                  <a:pt x="174" y="381"/>
                </a:lnTo>
                <a:lnTo>
                  <a:pt x="173" y="381"/>
                </a:lnTo>
                <a:lnTo>
                  <a:pt x="173" y="381"/>
                </a:lnTo>
                <a:lnTo>
                  <a:pt x="173" y="380"/>
                </a:lnTo>
                <a:lnTo>
                  <a:pt x="173" y="380"/>
                </a:lnTo>
                <a:lnTo>
                  <a:pt x="172" y="379"/>
                </a:lnTo>
                <a:lnTo>
                  <a:pt x="171" y="378"/>
                </a:lnTo>
                <a:lnTo>
                  <a:pt x="170" y="378"/>
                </a:lnTo>
                <a:lnTo>
                  <a:pt x="170" y="378"/>
                </a:lnTo>
                <a:lnTo>
                  <a:pt x="168" y="378"/>
                </a:lnTo>
                <a:lnTo>
                  <a:pt x="168" y="377"/>
                </a:lnTo>
                <a:lnTo>
                  <a:pt x="168" y="377"/>
                </a:lnTo>
                <a:lnTo>
                  <a:pt x="167" y="376"/>
                </a:lnTo>
                <a:lnTo>
                  <a:pt x="167" y="376"/>
                </a:lnTo>
                <a:lnTo>
                  <a:pt x="166" y="375"/>
                </a:lnTo>
                <a:lnTo>
                  <a:pt x="166" y="375"/>
                </a:lnTo>
                <a:lnTo>
                  <a:pt x="166" y="374"/>
                </a:lnTo>
                <a:lnTo>
                  <a:pt x="165" y="374"/>
                </a:lnTo>
                <a:lnTo>
                  <a:pt x="164" y="373"/>
                </a:lnTo>
                <a:lnTo>
                  <a:pt x="162" y="372"/>
                </a:lnTo>
                <a:lnTo>
                  <a:pt x="161" y="371"/>
                </a:lnTo>
                <a:lnTo>
                  <a:pt x="160" y="370"/>
                </a:lnTo>
                <a:lnTo>
                  <a:pt x="159" y="370"/>
                </a:lnTo>
                <a:lnTo>
                  <a:pt x="159" y="369"/>
                </a:lnTo>
                <a:lnTo>
                  <a:pt x="158" y="369"/>
                </a:lnTo>
                <a:lnTo>
                  <a:pt x="158" y="369"/>
                </a:lnTo>
                <a:lnTo>
                  <a:pt x="158" y="368"/>
                </a:lnTo>
                <a:lnTo>
                  <a:pt x="157" y="368"/>
                </a:lnTo>
                <a:lnTo>
                  <a:pt x="157" y="368"/>
                </a:lnTo>
                <a:lnTo>
                  <a:pt x="155" y="367"/>
                </a:lnTo>
                <a:lnTo>
                  <a:pt x="155" y="367"/>
                </a:lnTo>
                <a:lnTo>
                  <a:pt x="154" y="366"/>
                </a:lnTo>
                <a:lnTo>
                  <a:pt x="154" y="366"/>
                </a:lnTo>
                <a:lnTo>
                  <a:pt x="153" y="366"/>
                </a:lnTo>
                <a:lnTo>
                  <a:pt x="152" y="365"/>
                </a:lnTo>
                <a:lnTo>
                  <a:pt x="152" y="364"/>
                </a:lnTo>
                <a:lnTo>
                  <a:pt x="152" y="363"/>
                </a:lnTo>
                <a:lnTo>
                  <a:pt x="152" y="362"/>
                </a:lnTo>
                <a:lnTo>
                  <a:pt x="152" y="362"/>
                </a:lnTo>
                <a:lnTo>
                  <a:pt x="152" y="361"/>
                </a:lnTo>
                <a:lnTo>
                  <a:pt x="152" y="360"/>
                </a:lnTo>
                <a:lnTo>
                  <a:pt x="152" y="360"/>
                </a:lnTo>
                <a:lnTo>
                  <a:pt x="152" y="359"/>
                </a:lnTo>
                <a:lnTo>
                  <a:pt x="151" y="359"/>
                </a:lnTo>
                <a:lnTo>
                  <a:pt x="151" y="359"/>
                </a:lnTo>
                <a:lnTo>
                  <a:pt x="150" y="358"/>
                </a:lnTo>
                <a:lnTo>
                  <a:pt x="150" y="358"/>
                </a:lnTo>
                <a:lnTo>
                  <a:pt x="150" y="358"/>
                </a:lnTo>
                <a:lnTo>
                  <a:pt x="150" y="357"/>
                </a:lnTo>
                <a:lnTo>
                  <a:pt x="150" y="356"/>
                </a:lnTo>
                <a:lnTo>
                  <a:pt x="150" y="356"/>
                </a:lnTo>
                <a:lnTo>
                  <a:pt x="150" y="355"/>
                </a:lnTo>
                <a:lnTo>
                  <a:pt x="151" y="355"/>
                </a:lnTo>
                <a:lnTo>
                  <a:pt x="151" y="355"/>
                </a:lnTo>
                <a:lnTo>
                  <a:pt x="151" y="354"/>
                </a:lnTo>
                <a:lnTo>
                  <a:pt x="151" y="354"/>
                </a:lnTo>
                <a:lnTo>
                  <a:pt x="150" y="353"/>
                </a:lnTo>
                <a:lnTo>
                  <a:pt x="150" y="353"/>
                </a:lnTo>
                <a:lnTo>
                  <a:pt x="149" y="352"/>
                </a:lnTo>
                <a:lnTo>
                  <a:pt x="149" y="351"/>
                </a:lnTo>
                <a:lnTo>
                  <a:pt x="149" y="351"/>
                </a:lnTo>
                <a:lnTo>
                  <a:pt x="149" y="351"/>
                </a:lnTo>
                <a:lnTo>
                  <a:pt x="149" y="351"/>
                </a:lnTo>
                <a:lnTo>
                  <a:pt x="148" y="350"/>
                </a:lnTo>
                <a:lnTo>
                  <a:pt x="148" y="350"/>
                </a:lnTo>
                <a:lnTo>
                  <a:pt x="148" y="346"/>
                </a:lnTo>
                <a:lnTo>
                  <a:pt x="148" y="345"/>
                </a:lnTo>
                <a:lnTo>
                  <a:pt x="148" y="344"/>
                </a:lnTo>
                <a:lnTo>
                  <a:pt x="148" y="344"/>
                </a:lnTo>
                <a:lnTo>
                  <a:pt x="148" y="343"/>
                </a:lnTo>
                <a:lnTo>
                  <a:pt x="148" y="343"/>
                </a:lnTo>
                <a:lnTo>
                  <a:pt x="148" y="342"/>
                </a:lnTo>
                <a:lnTo>
                  <a:pt x="149" y="342"/>
                </a:lnTo>
                <a:lnTo>
                  <a:pt x="149" y="342"/>
                </a:lnTo>
                <a:lnTo>
                  <a:pt x="150" y="342"/>
                </a:lnTo>
                <a:lnTo>
                  <a:pt x="150" y="342"/>
                </a:lnTo>
                <a:lnTo>
                  <a:pt x="151" y="342"/>
                </a:lnTo>
                <a:lnTo>
                  <a:pt x="152" y="342"/>
                </a:lnTo>
                <a:lnTo>
                  <a:pt x="152" y="342"/>
                </a:lnTo>
                <a:lnTo>
                  <a:pt x="153" y="342"/>
                </a:lnTo>
                <a:lnTo>
                  <a:pt x="153" y="342"/>
                </a:lnTo>
                <a:lnTo>
                  <a:pt x="153" y="341"/>
                </a:lnTo>
                <a:lnTo>
                  <a:pt x="153" y="341"/>
                </a:lnTo>
                <a:lnTo>
                  <a:pt x="154" y="341"/>
                </a:lnTo>
                <a:lnTo>
                  <a:pt x="154" y="340"/>
                </a:lnTo>
                <a:lnTo>
                  <a:pt x="154" y="340"/>
                </a:lnTo>
                <a:lnTo>
                  <a:pt x="154" y="339"/>
                </a:lnTo>
                <a:lnTo>
                  <a:pt x="154" y="338"/>
                </a:lnTo>
                <a:lnTo>
                  <a:pt x="153" y="338"/>
                </a:lnTo>
                <a:lnTo>
                  <a:pt x="153" y="338"/>
                </a:lnTo>
                <a:lnTo>
                  <a:pt x="152" y="337"/>
                </a:lnTo>
                <a:lnTo>
                  <a:pt x="151" y="337"/>
                </a:lnTo>
                <a:lnTo>
                  <a:pt x="151" y="336"/>
                </a:lnTo>
                <a:lnTo>
                  <a:pt x="151" y="336"/>
                </a:lnTo>
                <a:lnTo>
                  <a:pt x="151" y="335"/>
                </a:lnTo>
                <a:lnTo>
                  <a:pt x="151" y="335"/>
                </a:lnTo>
                <a:lnTo>
                  <a:pt x="150" y="334"/>
                </a:lnTo>
                <a:lnTo>
                  <a:pt x="151" y="333"/>
                </a:lnTo>
                <a:lnTo>
                  <a:pt x="150" y="332"/>
                </a:lnTo>
                <a:lnTo>
                  <a:pt x="150" y="332"/>
                </a:lnTo>
                <a:lnTo>
                  <a:pt x="150" y="333"/>
                </a:lnTo>
                <a:lnTo>
                  <a:pt x="150" y="333"/>
                </a:lnTo>
                <a:lnTo>
                  <a:pt x="149" y="334"/>
                </a:lnTo>
                <a:lnTo>
                  <a:pt x="149" y="334"/>
                </a:lnTo>
                <a:lnTo>
                  <a:pt x="148" y="334"/>
                </a:lnTo>
                <a:lnTo>
                  <a:pt x="147" y="333"/>
                </a:lnTo>
                <a:lnTo>
                  <a:pt x="147" y="333"/>
                </a:lnTo>
                <a:lnTo>
                  <a:pt x="146" y="333"/>
                </a:lnTo>
                <a:lnTo>
                  <a:pt x="145" y="334"/>
                </a:lnTo>
                <a:lnTo>
                  <a:pt x="144" y="334"/>
                </a:lnTo>
                <a:lnTo>
                  <a:pt x="143" y="334"/>
                </a:lnTo>
                <a:lnTo>
                  <a:pt x="142" y="335"/>
                </a:lnTo>
                <a:lnTo>
                  <a:pt x="141" y="336"/>
                </a:lnTo>
                <a:lnTo>
                  <a:pt x="140" y="336"/>
                </a:lnTo>
                <a:lnTo>
                  <a:pt x="140" y="336"/>
                </a:lnTo>
                <a:lnTo>
                  <a:pt x="139" y="336"/>
                </a:lnTo>
                <a:lnTo>
                  <a:pt x="139" y="336"/>
                </a:lnTo>
                <a:lnTo>
                  <a:pt x="138" y="335"/>
                </a:lnTo>
                <a:lnTo>
                  <a:pt x="138" y="335"/>
                </a:lnTo>
                <a:lnTo>
                  <a:pt x="138" y="334"/>
                </a:lnTo>
                <a:lnTo>
                  <a:pt x="139" y="333"/>
                </a:lnTo>
                <a:lnTo>
                  <a:pt x="139" y="332"/>
                </a:lnTo>
                <a:lnTo>
                  <a:pt x="140" y="332"/>
                </a:lnTo>
                <a:lnTo>
                  <a:pt x="140" y="331"/>
                </a:lnTo>
                <a:lnTo>
                  <a:pt x="140" y="331"/>
                </a:lnTo>
                <a:lnTo>
                  <a:pt x="140" y="330"/>
                </a:lnTo>
                <a:lnTo>
                  <a:pt x="140" y="330"/>
                </a:lnTo>
                <a:lnTo>
                  <a:pt x="140" y="329"/>
                </a:lnTo>
                <a:lnTo>
                  <a:pt x="139" y="329"/>
                </a:lnTo>
                <a:lnTo>
                  <a:pt x="139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7" y="328"/>
                </a:lnTo>
                <a:lnTo>
                  <a:pt x="137" y="327"/>
                </a:lnTo>
                <a:lnTo>
                  <a:pt x="137" y="326"/>
                </a:lnTo>
                <a:lnTo>
                  <a:pt x="137" y="326"/>
                </a:lnTo>
                <a:lnTo>
                  <a:pt x="138" y="325"/>
                </a:lnTo>
                <a:lnTo>
                  <a:pt x="138" y="325"/>
                </a:lnTo>
                <a:lnTo>
                  <a:pt x="138" y="325"/>
                </a:lnTo>
                <a:lnTo>
                  <a:pt x="139" y="325"/>
                </a:lnTo>
                <a:lnTo>
                  <a:pt x="139" y="324"/>
                </a:lnTo>
                <a:lnTo>
                  <a:pt x="139" y="324"/>
                </a:lnTo>
                <a:lnTo>
                  <a:pt x="139" y="323"/>
                </a:lnTo>
                <a:lnTo>
                  <a:pt x="139" y="323"/>
                </a:lnTo>
                <a:lnTo>
                  <a:pt x="139" y="322"/>
                </a:lnTo>
                <a:lnTo>
                  <a:pt x="138" y="322"/>
                </a:lnTo>
                <a:lnTo>
                  <a:pt x="138" y="321"/>
                </a:lnTo>
                <a:lnTo>
                  <a:pt x="138" y="321"/>
                </a:lnTo>
                <a:lnTo>
                  <a:pt x="137" y="321"/>
                </a:lnTo>
                <a:lnTo>
                  <a:pt x="137" y="321"/>
                </a:lnTo>
                <a:lnTo>
                  <a:pt x="137" y="322"/>
                </a:lnTo>
                <a:lnTo>
                  <a:pt x="137" y="322"/>
                </a:lnTo>
                <a:lnTo>
                  <a:pt x="136" y="323"/>
                </a:lnTo>
                <a:lnTo>
                  <a:pt x="135" y="322"/>
                </a:lnTo>
                <a:lnTo>
                  <a:pt x="135" y="322"/>
                </a:lnTo>
                <a:lnTo>
                  <a:pt x="134" y="321"/>
                </a:lnTo>
                <a:lnTo>
                  <a:pt x="134" y="321"/>
                </a:lnTo>
                <a:lnTo>
                  <a:pt x="133" y="320"/>
                </a:lnTo>
                <a:lnTo>
                  <a:pt x="133" y="321"/>
                </a:lnTo>
                <a:lnTo>
                  <a:pt x="131" y="321"/>
                </a:lnTo>
                <a:lnTo>
                  <a:pt x="131" y="321"/>
                </a:lnTo>
                <a:lnTo>
                  <a:pt x="129" y="322"/>
                </a:lnTo>
                <a:lnTo>
                  <a:pt x="128" y="323"/>
                </a:lnTo>
                <a:lnTo>
                  <a:pt x="128" y="323"/>
                </a:lnTo>
                <a:lnTo>
                  <a:pt x="128" y="323"/>
                </a:lnTo>
                <a:lnTo>
                  <a:pt x="127" y="323"/>
                </a:lnTo>
                <a:lnTo>
                  <a:pt x="126" y="322"/>
                </a:lnTo>
                <a:lnTo>
                  <a:pt x="126" y="321"/>
                </a:lnTo>
                <a:lnTo>
                  <a:pt x="127" y="321"/>
                </a:lnTo>
                <a:lnTo>
                  <a:pt x="128" y="320"/>
                </a:lnTo>
                <a:lnTo>
                  <a:pt x="128" y="320"/>
                </a:lnTo>
                <a:lnTo>
                  <a:pt x="128" y="319"/>
                </a:lnTo>
                <a:lnTo>
                  <a:pt x="128" y="318"/>
                </a:lnTo>
                <a:lnTo>
                  <a:pt x="128" y="318"/>
                </a:lnTo>
                <a:lnTo>
                  <a:pt x="128" y="317"/>
                </a:lnTo>
                <a:lnTo>
                  <a:pt x="128" y="317"/>
                </a:lnTo>
                <a:lnTo>
                  <a:pt x="128" y="317"/>
                </a:lnTo>
                <a:lnTo>
                  <a:pt x="128" y="317"/>
                </a:lnTo>
                <a:lnTo>
                  <a:pt x="128" y="316"/>
                </a:lnTo>
                <a:lnTo>
                  <a:pt x="128" y="316"/>
                </a:lnTo>
                <a:lnTo>
                  <a:pt x="127" y="316"/>
                </a:lnTo>
                <a:lnTo>
                  <a:pt x="127" y="316"/>
                </a:lnTo>
                <a:lnTo>
                  <a:pt x="126" y="317"/>
                </a:lnTo>
                <a:lnTo>
                  <a:pt x="126" y="317"/>
                </a:lnTo>
                <a:lnTo>
                  <a:pt x="126" y="317"/>
                </a:lnTo>
                <a:lnTo>
                  <a:pt x="126" y="318"/>
                </a:lnTo>
                <a:lnTo>
                  <a:pt x="126" y="318"/>
                </a:lnTo>
                <a:lnTo>
                  <a:pt x="126" y="319"/>
                </a:lnTo>
                <a:lnTo>
                  <a:pt x="126" y="319"/>
                </a:lnTo>
                <a:lnTo>
                  <a:pt x="125" y="319"/>
                </a:lnTo>
                <a:lnTo>
                  <a:pt x="125" y="319"/>
                </a:lnTo>
                <a:lnTo>
                  <a:pt x="124" y="318"/>
                </a:lnTo>
                <a:lnTo>
                  <a:pt x="124" y="318"/>
                </a:lnTo>
                <a:lnTo>
                  <a:pt x="124" y="317"/>
                </a:lnTo>
                <a:lnTo>
                  <a:pt x="124" y="317"/>
                </a:lnTo>
                <a:lnTo>
                  <a:pt x="123" y="318"/>
                </a:lnTo>
                <a:lnTo>
                  <a:pt x="122" y="318"/>
                </a:lnTo>
                <a:lnTo>
                  <a:pt x="122" y="318"/>
                </a:lnTo>
                <a:lnTo>
                  <a:pt x="121" y="317"/>
                </a:lnTo>
                <a:lnTo>
                  <a:pt x="121" y="317"/>
                </a:lnTo>
                <a:lnTo>
                  <a:pt x="121" y="317"/>
                </a:lnTo>
                <a:lnTo>
                  <a:pt x="121" y="317"/>
                </a:lnTo>
                <a:lnTo>
                  <a:pt x="121" y="316"/>
                </a:lnTo>
                <a:lnTo>
                  <a:pt x="122" y="316"/>
                </a:lnTo>
                <a:lnTo>
                  <a:pt x="122" y="315"/>
                </a:lnTo>
                <a:lnTo>
                  <a:pt x="123" y="315"/>
                </a:lnTo>
                <a:lnTo>
                  <a:pt x="123" y="314"/>
                </a:lnTo>
                <a:lnTo>
                  <a:pt x="123" y="314"/>
                </a:lnTo>
                <a:lnTo>
                  <a:pt x="122" y="314"/>
                </a:lnTo>
                <a:lnTo>
                  <a:pt x="122" y="314"/>
                </a:lnTo>
                <a:lnTo>
                  <a:pt x="121" y="314"/>
                </a:lnTo>
                <a:lnTo>
                  <a:pt x="120" y="313"/>
                </a:lnTo>
                <a:lnTo>
                  <a:pt x="120" y="313"/>
                </a:lnTo>
                <a:lnTo>
                  <a:pt x="120" y="313"/>
                </a:lnTo>
                <a:lnTo>
                  <a:pt x="120" y="314"/>
                </a:lnTo>
                <a:lnTo>
                  <a:pt x="120" y="314"/>
                </a:lnTo>
                <a:lnTo>
                  <a:pt x="121" y="314"/>
                </a:lnTo>
                <a:lnTo>
                  <a:pt x="121" y="315"/>
                </a:lnTo>
                <a:lnTo>
                  <a:pt x="121" y="316"/>
                </a:lnTo>
                <a:lnTo>
                  <a:pt x="120" y="316"/>
                </a:lnTo>
                <a:lnTo>
                  <a:pt x="120" y="317"/>
                </a:lnTo>
                <a:lnTo>
                  <a:pt x="119" y="317"/>
                </a:lnTo>
                <a:lnTo>
                  <a:pt x="119" y="317"/>
                </a:lnTo>
                <a:lnTo>
                  <a:pt x="119" y="317"/>
                </a:lnTo>
                <a:lnTo>
                  <a:pt x="118" y="317"/>
                </a:lnTo>
                <a:lnTo>
                  <a:pt x="118" y="317"/>
                </a:lnTo>
                <a:lnTo>
                  <a:pt x="117" y="317"/>
                </a:lnTo>
                <a:lnTo>
                  <a:pt x="117" y="317"/>
                </a:lnTo>
                <a:lnTo>
                  <a:pt x="116" y="316"/>
                </a:lnTo>
                <a:lnTo>
                  <a:pt x="116" y="316"/>
                </a:lnTo>
                <a:lnTo>
                  <a:pt x="115" y="316"/>
                </a:lnTo>
                <a:lnTo>
                  <a:pt x="115" y="317"/>
                </a:lnTo>
                <a:lnTo>
                  <a:pt x="115" y="317"/>
                </a:lnTo>
                <a:lnTo>
                  <a:pt x="114" y="317"/>
                </a:lnTo>
                <a:lnTo>
                  <a:pt x="114" y="316"/>
                </a:lnTo>
                <a:lnTo>
                  <a:pt x="114" y="316"/>
                </a:lnTo>
                <a:lnTo>
                  <a:pt x="113" y="315"/>
                </a:lnTo>
                <a:lnTo>
                  <a:pt x="113" y="315"/>
                </a:lnTo>
                <a:lnTo>
                  <a:pt x="112" y="314"/>
                </a:lnTo>
                <a:lnTo>
                  <a:pt x="112" y="314"/>
                </a:lnTo>
                <a:lnTo>
                  <a:pt x="111" y="314"/>
                </a:lnTo>
                <a:lnTo>
                  <a:pt x="111" y="314"/>
                </a:lnTo>
                <a:lnTo>
                  <a:pt x="110" y="314"/>
                </a:lnTo>
                <a:lnTo>
                  <a:pt x="110" y="314"/>
                </a:lnTo>
                <a:lnTo>
                  <a:pt x="109" y="315"/>
                </a:lnTo>
                <a:lnTo>
                  <a:pt x="110" y="315"/>
                </a:lnTo>
                <a:lnTo>
                  <a:pt x="110" y="316"/>
                </a:lnTo>
                <a:lnTo>
                  <a:pt x="111" y="316"/>
                </a:lnTo>
                <a:lnTo>
                  <a:pt x="111" y="316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0" y="317"/>
                </a:lnTo>
                <a:lnTo>
                  <a:pt x="110" y="317"/>
                </a:lnTo>
                <a:lnTo>
                  <a:pt x="109" y="317"/>
                </a:lnTo>
                <a:lnTo>
                  <a:pt x="109" y="317"/>
                </a:lnTo>
                <a:lnTo>
                  <a:pt x="108" y="317"/>
                </a:lnTo>
                <a:lnTo>
                  <a:pt x="108" y="317"/>
                </a:lnTo>
                <a:lnTo>
                  <a:pt x="107" y="317"/>
                </a:lnTo>
                <a:lnTo>
                  <a:pt x="106" y="317"/>
                </a:lnTo>
                <a:lnTo>
                  <a:pt x="107" y="317"/>
                </a:lnTo>
                <a:lnTo>
                  <a:pt x="107" y="317"/>
                </a:lnTo>
                <a:lnTo>
                  <a:pt x="108" y="316"/>
                </a:lnTo>
                <a:lnTo>
                  <a:pt x="107" y="316"/>
                </a:lnTo>
                <a:lnTo>
                  <a:pt x="107" y="316"/>
                </a:lnTo>
                <a:lnTo>
                  <a:pt x="106" y="316"/>
                </a:lnTo>
                <a:lnTo>
                  <a:pt x="106" y="316"/>
                </a:lnTo>
                <a:lnTo>
                  <a:pt x="105" y="316"/>
                </a:lnTo>
                <a:lnTo>
                  <a:pt x="104" y="316"/>
                </a:lnTo>
                <a:lnTo>
                  <a:pt x="104" y="316"/>
                </a:lnTo>
                <a:lnTo>
                  <a:pt x="103" y="316"/>
                </a:lnTo>
                <a:lnTo>
                  <a:pt x="103" y="316"/>
                </a:lnTo>
                <a:lnTo>
                  <a:pt x="103" y="316"/>
                </a:lnTo>
                <a:lnTo>
                  <a:pt x="103" y="314"/>
                </a:lnTo>
                <a:lnTo>
                  <a:pt x="104" y="313"/>
                </a:lnTo>
                <a:lnTo>
                  <a:pt x="104" y="312"/>
                </a:lnTo>
                <a:lnTo>
                  <a:pt x="103" y="312"/>
                </a:lnTo>
                <a:lnTo>
                  <a:pt x="103" y="312"/>
                </a:lnTo>
                <a:lnTo>
                  <a:pt x="103" y="312"/>
                </a:lnTo>
                <a:lnTo>
                  <a:pt x="102" y="312"/>
                </a:lnTo>
                <a:lnTo>
                  <a:pt x="102" y="311"/>
                </a:lnTo>
                <a:lnTo>
                  <a:pt x="102" y="311"/>
                </a:lnTo>
                <a:lnTo>
                  <a:pt x="102" y="310"/>
                </a:lnTo>
                <a:lnTo>
                  <a:pt x="102" y="310"/>
                </a:lnTo>
                <a:lnTo>
                  <a:pt x="101" y="310"/>
                </a:lnTo>
                <a:lnTo>
                  <a:pt x="100" y="310"/>
                </a:lnTo>
                <a:lnTo>
                  <a:pt x="100" y="310"/>
                </a:lnTo>
                <a:lnTo>
                  <a:pt x="99" y="311"/>
                </a:lnTo>
                <a:lnTo>
                  <a:pt x="99" y="311"/>
                </a:lnTo>
                <a:lnTo>
                  <a:pt x="99" y="312"/>
                </a:lnTo>
                <a:lnTo>
                  <a:pt x="98" y="312"/>
                </a:lnTo>
                <a:lnTo>
                  <a:pt x="98" y="312"/>
                </a:lnTo>
                <a:lnTo>
                  <a:pt x="98" y="312"/>
                </a:lnTo>
                <a:lnTo>
                  <a:pt x="98" y="311"/>
                </a:lnTo>
                <a:lnTo>
                  <a:pt x="98" y="311"/>
                </a:lnTo>
                <a:lnTo>
                  <a:pt x="98" y="310"/>
                </a:lnTo>
                <a:lnTo>
                  <a:pt x="99" y="310"/>
                </a:lnTo>
                <a:lnTo>
                  <a:pt x="99" y="309"/>
                </a:lnTo>
                <a:lnTo>
                  <a:pt x="98" y="309"/>
                </a:lnTo>
                <a:lnTo>
                  <a:pt x="98" y="309"/>
                </a:lnTo>
                <a:lnTo>
                  <a:pt x="98" y="309"/>
                </a:lnTo>
                <a:lnTo>
                  <a:pt x="97" y="308"/>
                </a:lnTo>
                <a:lnTo>
                  <a:pt x="97" y="309"/>
                </a:lnTo>
                <a:lnTo>
                  <a:pt x="96" y="309"/>
                </a:lnTo>
                <a:lnTo>
                  <a:pt x="96" y="308"/>
                </a:lnTo>
                <a:lnTo>
                  <a:pt x="96" y="308"/>
                </a:lnTo>
                <a:lnTo>
                  <a:pt x="96" y="307"/>
                </a:lnTo>
                <a:lnTo>
                  <a:pt x="95" y="307"/>
                </a:lnTo>
                <a:lnTo>
                  <a:pt x="95" y="307"/>
                </a:lnTo>
                <a:lnTo>
                  <a:pt x="95" y="307"/>
                </a:lnTo>
                <a:lnTo>
                  <a:pt x="94" y="307"/>
                </a:lnTo>
                <a:lnTo>
                  <a:pt x="94" y="308"/>
                </a:lnTo>
                <a:lnTo>
                  <a:pt x="93" y="308"/>
                </a:lnTo>
                <a:lnTo>
                  <a:pt x="93" y="308"/>
                </a:lnTo>
                <a:lnTo>
                  <a:pt x="93" y="308"/>
                </a:lnTo>
                <a:lnTo>
                  <a:pt x="92" y="308"/>
                </a:lnTo>
                <a:lnTo>
                  <a:pt x="92" y="308"/>
                </a:lnTo>
                <a:lnTo>
                  <a:pt x="92" y="308"/>
                </a:lnTo>
                <a:lnTo>
                  <a:pt x="91" y="308"/>
                </a:lnTo>
                <a:lnTo>
                  <a:pt x="91" y="307"/>
                </a:lnTo>
                <a:lnTo>
                  <a:pt x="91" y="307"/>
                </a:lnTo>
                <a:lnTo>
                  <a:pt x="91" y="306"/>
                </a:lnTo>
                <a:lnTo>
                  <a:pt x="91" y="306"/>
                </a:lnTo>
                <a:lnTo>
                  <a:pt x="91" y="305"/>
                </a:lnTo>
                <a:lnTo>
                  <a:pt x="91" y="305"/>
                </a:lnTo>
                <a:lnTo>
                  <a:pt x="91" y="305"/>
                </a:lnTo>
                <a:lnTo>
                  <a:pt x="91" y="304"/>
                </a:lnTo>
                <a:lnTo>
                  <a:pt x="90" y="304"/>
                </a:lnTo>
                <a:lnTo>
                  <a:pt x="90" y="304"/>
                </a:lnTo>
                <a:lnTo>
                  <a:pt x="89" y="304"/>
                </a:lnTo>
                <a:lnTo>
                  <a:pt x="88" y="304"/>
                </a:lnTo>
                <a:lnTo>
                  <a:pt x="89" y="305"/>
                </a:lnTo>
                <a:lnTo>
                  <a:pt x="88" y="306"/>
                </a:lnTo>
                <a:lnTo>
                  <a:pt x="88" y="305"/>
                </a:lnTo>
                <a:lnTo>
                  <a:pt x="87" y="305"/>
                </a:lnTo>
                <a:lnTo>
                  <a:pt x="87" y="306"/>
                </a:lnTo>
                <a:lnTo>
                  <a:pt x="86" y="306"/>
                </a:lnTo>
                <a:lnTo>
                  <a:pt x="85" y="306"/>
                </a:lnTo>
                <a:lnTo>
                  <a:pt x="85" y="306"/>
                </a:lnTo>
                <a:lnTo>
                  <a:pt x="84" y="306"/>
                </a:lnTo>
                <a:lnTo>
                  <a:pt x="84" y="306"/>
                </a:lnTo>
                <a:lnTo>
                  <a:pt x="83" y="306"/>
                </a:lnTo>
                <a:lnTo>
                  <a:pt x="83" y="307"/>
                </a:lnTo>
                <a:lnTo>
                  <a:pt x="83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306"/>
                </a:lnTo>
                <a:lnTo>
                  <a:pt x="82" y="306"/>
                </a:lnTo>
                <a:lnTo>
                  <a:pt x="82" y="305"/>
                </a:lnTo>
                <a:lnTo>
                  <a:pt x="82" y="305"/>
                </a:lnTo>
                <a:lnTo>
                  <a:pt x="82" y="305"/>
                </a:lnTo>
                <a:lnTo>
                  <a:pt x="82" y="304"/>
                </a:lnTo>
                <a:lnTo>
                  <a:pt x="82" y="303"/>
                </a:lnTo>
                <a:lnTo>
                  <a:pt x="82" y="302"/>
                </a:lnTo>
                <a:lnTo>
                  <a:pt x="81" y="302"/>
                </a:lnTo>
                <a:lnTo>
                  <a:pt x="81" y="301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79" y="300"/>
                </a:lnTo>
                <a:lnTo>
                  <a:pt x="79" y="300"/>
                </a:lnTo>
                <a:lnTo>
                  <a:pt x="79" y="299"/>
                </a:lnTo>
                <a:lnTo>
                  <a:pt x="80" y="298"/>
                </a:lnTo>
                <a:lnTo>
                  <a:pt x="80" y="297"/>
                </a:lnTo>
                <a:lnTo>
                  <a:pt x="80" y="297"/>
                </a:lnTo>
                <a:lnTo>
                  <a:pt x="80" y="296"/>
                </a:lnTo>
                <a:lnTo>
                  <a:pt x="80" y="297"/>
                </a:lnTo>
                <a:lnTo>
                  <a:pt x="79" y="297"/>
                </a:lnTo>
                <a:lnTo>
                  <a:pt x="79" y="297"/>
                </a:lnTo>
                <a:lnTo>
                  <a:pt x="78" y="297"/>
                </a:lnTo>
                <a:lnTo>
                  <a:pt x="78" y="296"/>
                </a:lnTo>
                <a:lnTo>
                  <a:pt x="78" y="296"/>
                </a:lnTo>
                <a:lnTo>
                  <a:pt x="77" y="296"/>
                </a:lnTo>
                <a:lnTo>
                  <a:pt x="78" y="295"/>
                </a:lnTo>
                <a:lnTo>
                  <a:pt x="78" y="295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3"/>
                </a:lnTo>
                <a:lnTo>
                  <a:pt x="78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2"/>
                </a:lnTo>
                <a:lnTo>
                  <a:pt x="76" y="291"/>
                </a:lnTo>
                <a:lnTo>
                  <a:pt x="76" y="291"/>
                </a:lnTo>
                <a:lnTo>
                  <a:pt x="76" y="291"/>
                </a:lnTo>
                <a:lnTo>
                  <a:pt x="75" y="291"/>
                </a:lnTo>
                <a:lnTo>
                  <a:pt x="75" y="291"/>
                </a:lnTo>
                <a:lnTo>
                  <a:pt x="74" y="291"/>
                </a:lnTo>
                <a:lnTo>
                  <a:pt x="74" y="291"/>
                </a:lnTo>
                <a:lnTo>
                  <a:pt x="73" y="290"/>
                </a:lnTo>
                <a:lnTo>
                  <a:pt x="73" y="290"/>
                </a:lnTo>
                <a:lnTo>
                  <a:pt x="72" y="289"/>
                </a:lnTo>
                <a:lnTo>
                  <a:pt x="72" y="290"/>
                </a:lnTo>
                <a:lnTo>
                  <a:pt x="71" y="291"/>
                </a:lnTo>
                <a:lnTo>
                  <a:pt x="71" y="291"/>
                </a:lnTo>
                <a:lnTo>
                  <a:pt x="71" y="293"/>
                </a:lnTo>
                <a:lnTo>
                  <a:pt x="71" y="293"/>
                </a:lnTo>
                <a:lnTo>
                  <a:pt x="70" y="292"/>
                </a:lnTo>
                <a:lnTo>
                  <a:pt x="70" y="291"/>
                </a:lnTo>
                <a:lnTo>
                  <a:pt x="70" y="291"/>
                </a:lnTo>
                <a:lnTo>
                  <a:pt x="70" y="290"/>
                </a:lnTo>
                <a:lnTo>
                  <a:pt x="69" y="290"/>
                </a:lnTo>
                <a:lnTo>
                  <a:pt x="69" y="290"/>
                </a:lnTo>
                <a:lnTo>
                  <a:pt x="68" y="289"/>
                </a:lnTo>
                <a:lnTo>
                  <a:pt x="68" y="289"/>
                </a:lnTo>
                <a:lnTo>
                  <a:pt x="67" y="288"/>
                </a:lnTo>
                <a:lnTo>
                  <a:pt x="67" y="288"/>
                </a:lnTo>
                <a:lnTo>
                  <a:pt x="67" y="287"/>
                </a:lnTo>
                <a:lnTo>
                  <a:pt x="67" y="287"/>
                </a:lnTo>
                <a:lnTo>
                  <a:pt x="67" y="287"/>
                </a:lnTo>
                <a:lnTo>
                  <a:pt x="66" y="287"/>
                </a:lnTo>
                <a:lnTo>
                  <a:pt x="66" y="287"/>
                </a:lnTo>
                <a:lnTo>
                  <a:pt x="65" y="287"/>
                </a:lnTo>
                <a:lnTo>
                  <a:pt x="65" y="287"/>
                </a:lnTo>
                <a:lnTo>
                  <a:pt x="64" y="287"/>
                </a:lnTo>
                <a:lnTo>
                  <a:pt x="64" y="287"/>
                </a:lnTo>
                <a:lnTo>
                  <a:pt x="64" y="287"/>
                </a:lnTo>
                <a:lnTo>
                  <a:pt x="64" y="286"/>
                </a:lnTo>
                <a:lnTo>
                  <a:pt x="64" y="286"/>
                </a:lnTo>
                <a:lnTo>
                  <a:pt x="63" y="286"/>
                </a:lnTo>
                <a:lnTo>
                  <a:pt x="64" y="285"/>
                </a:lnTo>
                <a:lnTo>
                  <a:pt x="63" y="285"/>
                </a:lnTo>
                <a:lnTo>
                  <a:pt x="63" y="284"/>
                </a:lnTo>
                <a:lnTo>
                  <a:pt x="63" y="284"/>
                </a:lnTo>
                <a:lnTo>
                  <a:pt x="63" y="284"/>
                </a:lnTo>
                <a:lnTo>
                  <a:pt x="62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3"/>
                </a:lnTo>
                <a:lnTo>
                  <a:pt x="62" y="283"/>
                </a:lnTo>
                <a:lnTo>
                  <a:pt x="62" y="283"/>
                </a:lnTo>
                <a:lnTo>
                  <a:pt x="62" y="282"/>
                </a:lnTo>
                <a:lnTo>
                  <a:pt x="61" y="282"/>
                </a:lnTo>
                <a:lnTo>
                  <a:pt x="61" y="283"/>
                </a:lnTo>
                <a:lnTo>
                  <a:pt x="60" y="282"/>
                </a:lnTo>
                <a:lnTo>
                  <a:pt x="60" y="282"/>
                </a:lnTo>
                <a:lnTo>
                  <a:pt x="59" y="282"/>
                </a:lnTo>
                <a:lnTo>
                  <a:pt x="59" y="282"/>
                </a:lnTo>
                <a:lnTo>
                  <a:pt x="58" y="282"/>
                </a:lnTo>
                <a:lnTo>
                  <a:pt x="59" y="281"/>
                </a:lnTo>
                <a:lnTo>
                  <a:pt x="59" y="281"/>
                </a:lnTo>
                <a:lnTo>
                  <a:pt x="59" y="281"/>
                </a:lnTo>
                <a:lnTo>
                  <a:pt x="58" y="281"/>
                </a:lnTo>
                <a:lnTo>
                  <a:pt x="58" y="281"/>
                </a:lnTo>
                <a:lnTo>
                  <a:pt x="57" y="281"/>
                </a:lnTo>
                <a:lnTo>
                  <a:pt x="57" y="281"/>
                </a:lnTo>
                <a:lnTo>
                  <a:pt x="57" y="280"/>
                </a:lnTo>
                <a:lnTo>
                  <a:pt x="57" y="281"/>
                </a:lnTo>
                <a:lnTo>
                  <a:pt x="56" y="281"/>
                </a:lnTo>
                <a:lnTo>
                  <a:pt x="56" y="281"/>
                </a:lnTo>
                <a:lnTo>
                  <a:pt x="56" y="280"/>
                </a:lnTo>
                <a:lnTo>
                  <a:pt x="55" y="280"/>
                </a:lnTo>
                <a:lnTo>
                  <a:pt x="55" y="280"/>
                </a:lnTo>
                <a:lnTo>
                  <a:pt x="55" y="280"/>
                </a:lnTo>
                <a:lnTo>
                  <a:pt x="55" y="279"/>
                </a:lnTo>
                <a:lnTo>
                  <a:pt x="54" y="279"/>
                </a:lnTo>
                <a:lnTo>
                  <a:pt x="54" y="279"/>
                </a:lnTo>
                <a:lnTo>
                  <a:pt x="53" y="279"/>
                </a:lnTo>
                <a:lnTo>
                  <a:pt x="52" y="278"/>
                </a:lnTo>
                <a:lnTo>
                  <a:pt x="52" y="278"/>
                </a:lnTo>
                <a:lnTo>
                  <a:pt x="52" y="279"/>
                </a:lnTo>
                <a:lnTo>
                  <a:pt x="51" y="279"/>
                </a:lnTo>
                <a:lnTo>
                  <a:pt x="51" y="280"/>
                </a:lnTo>
                <a:lnTo>
                  <a:pt x="51" y="280"/>
                </a:lnTo>
                <a:lnTo>
                  <a:pt x="50" y="280"/>
                </a:lnTo>
                <a:lnTo>
                  <a:pt x="50" y="279"/>
                </a:lnTo>
                <a:lnTo>
                  <a:pt x="49" y="279"/>
                </a:lnTo>
                <a:lnTo>
                  <a:pt x="48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5" y="279"/>
                </a:lnTo>
                <a:lnTo>
                  <a:pt x="45" y="279"/>
                </a:lnTo>
                <a:lnTo>
                  <a:pt x="44" y="279"/>
                </a:lnTo>
                <a:lnTo>
                  <a:pt x="44" y="279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2" y="279"/>
                </a:lnTo>
                <a:lnTo>
                  <a:pt x="42" y="280"/>
                </a:lnTo>
                <a:lnTo>
                  <a:pt x="42" y="279"/>
                </a:lnTo>
                <a:lnTo>
                  <a:pt x="41" y="280"/>
                </a:lnTo>
                <a:lnTo>
                  <a:pt x="41" y="279"/>
                </a:lnTo>
                <a:lnTo>
                  <a:pt x="41" y="279"/>
                </a:lnTo>
                <a:lnTo>
                  <a:pt x="41" y="280"/>
                </a:lnTo>
                <a:lnTo>
                  <a:pt x="40" y="280"/>
                </a:lnTo>
                <a:lnTo>
                  <a:pt x="40" y="280"/>
                </a:lnTo>
                <a:lnTo>
                  <a:pt x="39" y="280"/>
                </a:lnTo>
                <a:lnTo>
                  <a:pt x="39" y="280"/>
                </a:lnTo>
                <a:lnTo>
                  <a:pt x="39" y="280"/>
                </a:lnTo>
                <a:lnTo>
                  <a:pt x="38" y="280"/>
                </a:lnTo>
                <a:lnTo>
                  <a:pt x="38" y="280"/>
                </a:lnTo>
                <a:lnTo>
                  <a:pt x="38" y="279"/>
                </a:lnTo>
                <a:lnTo>
                  <a:pt x="37" y="279"/>
                </a:lnTo>
                <a:lnTo>
                  <a:pt x="37" y="279"/>
                </a:lnTo>
                <a:lnTo>
                  <a:pt x="37" y="279"/>
                </a:lnTo>
                <a:lnTo>
                  <a:pt x="36" y="278"/>
                </a:lnTo>
                <a:lnTo>
                  <a:pt x="36" y="278"/>
                </a:lnTo>
                <a:lnTo>
                  <a:pt x="35" y="277"/>
                </a:lnTo>
                <a:lnTo>
                  <a:pt x="35" y="278"/>
                </a:lnTo>
                <a:lnTo>
                  <a:pt x="34" y="277"/>
                </a:lnTo>
                <a:lnTo>
                  <a:pt x="33" y="277"/>
                </a:lnTo>
                <a:lnTo>
                  <a:pt x="32" y="277"/>
                </a:lnTo>
                <a:lnTo>
                  <a:pt x="32" y="277"/>
                </a:lnTo>
                <a:lnTo>
                  <a:pt x="32" y="276"/>
                </a:lnTo>
                <a:lnTo>
                  <a:pt x="31" y="277"/>
                </a:lnTo>
                <a:lnTo>
                  <a:pt x="31" y="277"/>
                </a:lnTo>
                <a:lnTo>
                  <a:pt x="30" y="277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8" y="276"/>
                </a:lnTo>
                <a:lnTo>
                  <a:pt x="28" y="277"/>
                </a:lnTo>
                <a:lnTo>
                  <a:pt x="27" y="277"/>
                </a:lnTo>
                <a:lnTo>
                  <a:pt x="27" y="277"/>
                </a:lnTo>
                <a:lnTo>
                  <a:pt x="27" y="277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4" y="277"/>
                </a:lnTo>
                <a:lnTo>
                  <a:pt x="24" y="278"/>
                </a:lnTo>
                <a:lnTo>
                  <a:pt x="24" y="278"/>
                </a:lnTo>
                <a:lnTo>
                  <a:pt x="23" y="277"/>
                </a:lnTo>
                <a:lnTo>
                  <a:pt x="23" y="278"/>
                </a:lnTo>
                <a:lnTo>
                  <a:pt x="21" y="278"/>
                </a:lnTo>
                <a:lnTo>
                  <a:pt x="21" y="278"/>
                </a:lnTo>
                <a:lnTo>
                  <a:pt x="20" y="278"/>
                </a:lnTo>
                <a:lnTo>
                  <a:pt x="20" y="278"/>
                </a:lnTo>
                <a:lnTo>
                  <a:pt x="19" y="278"/>
                </a:lnTo>
                <a:lnTo>
                  <a:pt x="19" y="277"/>
                </a:lnTo>
                <a:lnTo>
                  <a:pt x="18" y="277"/>
                </a:lnTo>
                <a:lnTo>
                  <a:pt x="18" y="277"/>
                </a:lnTo>
                <a:lnTo>
                  <a:pt x="17" y="277"/>
                </a:lnTo>
                <a:lnTo>
                  <a:pt x="17" y="277"/>
                </a:lnTo>
                <a:lnTo>
                  <a:pt x="16" y="277"/>
                </a:lnTo>
                <a:lnTo>
                  <a:pt x="16" y="277"/>
                </a:lnTo>
                <a:lnTo>
                  <a:pt x="15" y="277"/>
                </a:lnTo>
                <a:lnTo>
                  <a:pt x="15" y="277"/>
                </a:lnTo>
                <a:lnTo>
                  <a:pt x="14" y="277"/>
                </a:lnTo>
                <a:lnTo>
                  <a:pt x="14" y="277"/>
                </a:lnTo>
                <a:lnTo>
                  <a:pt x="13" y="276"/>
                </a:lnTo>
                <a:lnTo>
                  <a:pt x="13" y="276"/>
                </a:lnTo>
                <a:lnTo>
                  <a:pt x="13" y="275"/>
                </a:lnTo>
                <a:lnTo>
                  <a:pt x="13" y="275"/>
                </a:lnTo>
                <a:lnTo>
                  <a:pt x="13" y="274"/>
                </a:lnTo>
                <a:lnTo>
                  <a:pt x="13" y="274"/>
                </a:lnTo>
                <a:lnTo>
                  <a:pt x="13" y="273"/>
                </a:lnTo>
                <a:lnTo>
                  <a:pt x="13" y="273"/>
                </a:lnTo>
                <a:lnTo>
                  <a:pt x="14" y="272"/>
                </a:lnTo>
                <a:lnTo>
                  <a:pt x="14" y="272"/>
                </a:lnTo>
                <a:lnTo>
                  <a:pt x="15" y="271"/>
                </a:lnTo>
                <a:lnTo>
                  <a:pt x="14" y="271"/>
                </a:lnTo>
                <a:lnTo>
                  <a:pt x="14" y="271"/>
                </a:lnTo>
                <a:lnTo>
                  <a:pt x="14" y="271"/>
                </a:lnTo>
                <a:lnTo>
                  <a:pt x="14" y="270"/>
                </a:lnTo>
                <a:lnTo>
                  <a:pt x="13" y="270"/>
                </a:lnTo>
                <a:lnTo>
                  <a:pt x="13" y="270"/>
                </a:lnTo>
                <a:lnTo>
                  <a:pt x="13" y="269"/>
                </a:lnTo>
                <a:lnTo>
                  <a:pt x="13" y="269"/>
                </a:lnTo>
                <a:lnTo>
                  <a:pt x="13" y="268"/>
                </a:lnTo>
                <a:lnTo>
                  <a:pt x="13" y="268"/>
                </a:lnTo>
                <a:lnTo>
                  <a:pt x="13" y="267"/>
                </a:lnTo>
                <a:lnTo>
                  <a:pt x="13" y="267"/>
                </a:lnTo>
                <a:lnTo>
                  <a:pt x="13" y="267"/>
                </a:lnTo>
                <a:lnTo>
                  <a:pt x="13" y="266"/>
                </a:lnTo>
                <a:lnTo>
                  <a:pt x="12" y="266"/>
                </a:lnTo>
                <a:lnTo>
                  <a:pt x="12" y="265"/>
                </a:lnTo>
                <a:lnTo>
                  <a:pt x="12" y="265"/>
                </a:lnTo>
                <a:lnTo>
                  <a:pt x="12" y="265"/>
                </a:lnTo>
                <a:lnTo>
                  <a:pt x="12" y="264"/>
                </a:lnTo>
                <a:lnTo>
                  <a:pt x="12" y="264"/>
                </a:lnTo>
                <a:lnTo>
                  <a:pt x="12" y="263"/>
                </a:lnTo>
                <a:lnTo>
                  <a:pt x="12" y="263"/>
                </a:lnTo>
                <a:lnTo>
                  <a:pt x="12" y="262"/>
                </a:lnTo>
                <a:lnTo>
                  <a:pt x="11" y="262"/>
                </a:lnTo>
                <a:lnTo>
                  <a:pt x="11" y="261"/>
                </a:lnTo>
                <a:lnTo>
                  <a:pt x="11" y="260"/>
                </a:lnTo>
                <a:lnTo>
                  <a:pt x="11" y="260"/>
                </a:lnTo>
                <a:lnTo>
                  <a:pt x="12" y="260"/>
                </a:lnTo>
                <a:lnTo>
                  <a:pt x="12" y="259"/>
                </a:lnTo>
                <a:lnTo>
                  <a:pt x="12" y="259"/>
                </a:lnTo>
                <a:lnTo>
                  <a:pt x="12" y="259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7"/>
                </a:lnTo>
                <a:lnTo>
                  <a:pt x="13" y="257"/>
                </a:lnTo>
                <a:lnTo>
                  <a:pt x="13" y="257"/>
                </a:lnTo>
                <a:lnTo>
                  <a:pt x="12" y="257"/>
                </a:lnTo>
                <a:lnTo>
                  <a:pt x="12" y="256"/>
                </a:lnTo>
                <a:lnTo>
                  <a:pt x="11" y="256"/>
                </a:lnTo>
                <a:lnTo>
                  <a:pt x="11" y="256"/>
                </a:lnTo>
                <a:lnTo>
                  <a:pt x="11" y="256"/>
                </a:lnTo>
                <a:lnTo>
                  <a:pt x="11" y="255"/>
                </a:lnTo>
                <a:lnTo>
                  <a:pt x="11" y="255"/>
                </a:lnTo>
                <a:lnTo>
                  <a:pt x="11" y="254"/>
                </a:lnTo>
                <a:lnTo>
                  <a:pt x="10" y="254"/>
                </a:lnTo>
                <a:lnTo>
                  <a:pt x="10" y="254"/>
                </a:lnTo>
                <a:lnTo>
                  <a:pt x="9" y="253"/>
                </a:lnTo>
                <a:lnTo>
                  <a:pt x="9" y="253"/>
                </a:lnTo>
                <a:lnTo>
                  <a:pt x="9" y="253"/>
                </a:lnTo>
                <a:lnTo>
                  <a:pt x="8" y="252"/>
                </a:lnTo>
                <a:lnTo>
                  <a:pt x="8" y="252"/>
                </a:lnTo>
                <a:lnTo>
                  <a:pt x="8" y="252"/>
                </a:lnTo>
                <a:lnTo>
                  <a:pt x="7" y="251"/>
                </a:lnTo>
                <a:lnTo>
                  <a:pt x="7" y="250"/>
                </a:lnTo>
                <a:lnTo>
                  <a:pt x="7" y="249"/>
                </a:lnTo>
                <a:lnTo>
                  <a:pt x="7" y="249"/>
                </a:lnTo>
                <a:lnTo>
                  <a:pt x="7" y="249"/>
                </a:lnTo>
                <a:lnTo>
                  <a:pt x="7" y="248"/>
                </a:lnTo>
                <a:lnTo>
                  <a:pt x="7" y="248"/>
                </a:lnTo>
                <a:lnTo>
                  <a:pt x="7" y="248"/>
                </a:lnTo>
                <a:lnTo>
                  <a:pt x="7" y="248"/>
                </a:lnTo>
                <a:lnTo>
                  <a:pt x="7" y="247"/>
                </a:lnTo>
                <a:lnTo>
                  <a:pt x="7" y="247"/>
                </a:lnTo>
                <a:lnTo>
                  <a:pt x="7" y="247"/>
                </a:lnTo>
                <a:lnTo>
                  <a:pt x="7" y="246"/>
                </a:lnTo>
                <a:lnTo>
                  <a:pt x="7" y="246"/>
                </a:lnTo>
                <a:lnTo>
                  <a:pt x="7" y="246"/>
                </a:lnTo>
                <a:lnTo>
                  <a:pt x="7" y="245"/>
                </a:lnTo>
                <a:lnTo>
                  <a:pt x="7" y="245"/>
                </a:lnTo>
                <a:lnTo>
                  <a:pt x="7" y="244"/>
                </a:lnTo>
                <a:lnTo>
                  <a:pt x="7" y="244"/>
                </a:lnTo>
                <a:lnTo>
                  <a:pt x="7" y="243"/>
                </a:lnTo>
                <a:lnTo>
                  <a:pt x="7" y="243"/>
                </a:lnTo>
                <a:lnTo>
                  <a:pt x="7" y="243"/>
                </a:lnTo>
                <a:lnTo>
                  <a:pt x="7" y="242"/>
                </a:lnTo>
                <a:lnTo>
                  <a:pt x="7" y="242"/>
                </a:lnTo>
                <a:lnTo>
                  <a:pt x="7" y="241"/>
                </a:lnTo>
                <a:lnTo>
                  <a:pt x="7" y="241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39"/>
                </a:lnTo>
                <a:lnTo>
                  <a:pt x="7" y="239"/>
                </a:lnTo>
                <a:lnTo>
                  <a:pt x="8" y="239"/>
                </a:lnTo>
                <a:lnTo>
                  <a:pt x="8" y="238"/>
                </a:lnTo>
                <a:lnTo>
                  <a:pt x="8" y="238"/>
                </a:lnTo>
                <a:lnTo>
                  <a:pt x="9" y="237"/>
                </a:lnTo>
                <a:lnTo>
                  <a:pt x="9" y="237"/>
                </a:lnTo>
                <a:lnTo>
                  <a:pt x="9" y="237"/>
                </a:lnTo>
                <a:lnTo>
                  <a:pt x="9" y="237"/>
                </a:lnTo>
                <a:lnTo>
                  <a:pt x="10" y="237"/>
                </a:lnTo>
                <a:lnTo>
                  <a:pt x="10" y="237"/>
                </a:lnTo>
                <a:lnTo>
                  <a:pt x="10" y="237"/>
                </a:lnTo>
                <a:lnTo>
                  <a:pt x="10" y="236"/>
                </a:lnTo>
                <a:lnTo>
                  <a:pt x="10" y="236"/>
                </a:lnTo>
                <a:lnTo>
                  <a:pt x="11" y="236"/>
                </a:lnTo>
                <a:lnTo>
                  <a:pt x="11" y="235"/>
                </a:lnTo>
                <a:lnTo>
                  <a:pt x="11" y="235"/>
                </a:lnTo>
                <a:lnTo>
                  <a:pt x="12" y="234"/>
                </a:lnTo>
                <a:lnTo>
                  <a:pt x="12" y="234"/>
                </a:lnTo>
                <a:lnTo>
                  <a:pt x="12" y="233"/>
                </a:lnTo>
                <a:lnTo>
                  <a:pt x="12" y="233"/>
                </a:lnTo>
                <a:lnTo>
                  <a:pt x="12" y="233"/>
                </a:lnTo>
                <a:lnTo>
                  <a:pt x="12" y="232"/>
                </a:lnTo>
                <a:lnTo>
                  <a:pt x="11" y="232"/>
                </a:lnTo>
                <a:lnTo>
                  <a:pt x="11" y="231"/>
                </a:lnTo>
                <a:lnTo>
                  <a:pt x="11" y="231"/>
                </a:lnTo>
                <a:lnTo>
                  <a:pt x="10" y="231"/>
                </a:lnTo>
                <a:lnTo>
                  <a:pt x="10" y="230"/>
                </a:lnTo>
                <a:lnTo>
                  <a:pt x="10" y="230"/>
                </a:lnTo>
                <a:lnTo>
                  <a:pt x="9" y="229"/>
                </a:lnTo>
                <a:lnTo>
                  <a:pt x="9" y="229"/>
                </a:lnTo>
                <a:lnTo>
                  <a:pt x="8" y="228"/>
                </a:lnTo>
                <a:lnTo>
                  <a:pt x="8" y="228"/>
                </a:lnTo>
                <a:lnTo>
                  <a:pt x="8" y="227"/>
                </a:lnTo>
                <a:lnTo>
                  <a:pt x="8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4"/>
                </a:lnTo>
                <a:lnTo>
                  <a:pt x="7" y="224"/>
                </a:lnTo>
                <a:lnTo>
                  <a:pt x="8" y="224"/>
                </a:lnTo>
                <a:lnTo>
                  <a:pt x="7" y="223"/>
                </a:lnTo>
                <a:lnTo>
                  <a:pt x="7" y="223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1"/>
                </a:lnTo>
                <a:lnTo>
                  <a:pt x="8" y="221"/>
                </a:lnTo>
                <a:lnTo>
                  <a:pt x="8" y="220"/>
                </a:lnTo>
                <a:lnTo>
                  <a:pt x="7" y="219"/>
                </a:lnTo>
                <a:lnTo>
                  <a:pt x="7" y="219"/>
                </a:lnTo>
                <a:lnTo>
                  <a:pt x="7" y="218"/>
                </a:lnTo>
                <a:lnTo>
                  <a:pt x="7" y="218"/>
                </a:lnTo>
                <a:lnTo>
                  <a:pt x="7" y="217"/>
                </a:lnTo>
                <a:lnTo>
                  <a:pt x="6" y="217"/>
                </a:lnTo>
                <a:lnTo>
                  <a:pt x="5" y="216"/>
                </a:lnTo>
                <a:lnTo>
                  <a:pt x="5" y="216"/>
                </a:lnTo>
                <a:lnTo>
                  <a:pt x="4" y="215"/>
                </a:lnTo>
                <a:lnTo>
                  <a:pt x="4" y="215"/>
                </a:lnTo>
                <a:lnTo>
                  <a:pt x="4" y="214"/>
                </a:lnTo>
                <a:lnTo>
                  <a:pt x="3" y="214"/>
                </a:lnTo>
                <a:lnTo>
                  <a:pt x="2" y="213"/>
                </a:lnTo>
                <a:lnTo>
                  <a:pt x="2" y="213"/>
                </a:lnTo>
                <a:lnTo>
                  <a:pt x="2" y="213"/>
                </a:lnTo>
                <a:lnTo>
                  <a:pt x="1" y="212"/>
                </a:lnTo>
                <a:lnTo>
                  <a:pt x="1" y="212"/>
                </a:lnTo>
                <a:lnTo>
                  <a:pt x="1" y="212"/>
                </a:lnTo>
                <a:lnTo>
                  <a:pt x="1" y="211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0" y="209"/>
                </a:lnTo>
                <a:lnTo>
                  <a:pt x="8" y="208"/>
                </a:lnTo>
                <a:lnTo>
                  <a:pt x="10" y="207"/>
                </a:lnTo>
                <a:lnTo>
                  <a:pt x="14" y="205"/>
                </a:lnTo>
                <a:lnTo>
                  <a:pt x="20" y="207"/>
                </a:lnTo>
                <a:lnTo>
                  <a:pt x="20" y="211"/>
                </a:lnTo>
                <a:lnTo>
                  <a:pt x="19" y="216"/>
                </a:lnTo>
                <a:lnTo>
                  <a:pt x="22" y="220"/>
                </a:lnTo>
                <a:lnTo>
                  <a:pt x="28" y="219"/>
                </a:lnTo>
                <a:lnTo>
                  <a:pt x="46" y="232"/>
                </a:lnTo>
                <a:lnTo>
                  <a:pt x="71" y="236"/>
                </a:lnTo>
                <a:lnTo>
                  <a:pt x="91" y="230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3" y="229"/>
                </a:lnTo>
                <a:lnTo>
                  <a:pt x="94" y="229"/>
                </a:lnTo>
                <a:lnTo>
                  <a:pt x="94" y="229"/>
                </a:lnTo>
                <a:lnTo>
                  <a:pt x="94" y="228"/>
                </a:lnTo>
                <a:lnTo>
                  <a:pt x="95" y="228"/>
                </a:lnTo>
                <a:lnTo>
                  <a:pt x="95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7" y="228"/>
                </a:lnTo>
                <a:lnTo>
                  <a:pt x="97" y="228"/>
                </a:lnTo>
                <a:lnTo>
                  <a:pt x="97" y="227"/>
                </a:lnTo>
                <a:lnTo>
                  <a:pt x="98" y="227"/>
                </a:lnTo>
                <a:lnTo>
                  <a:pt x="98" y="227"/>
                </a:lnTo>
                <a:lnTo>
                  <a:pt x="98" y="226"/>
                </a:lnTo>
                <a:lnTo>
                  <a:pt x="98" y="226"/>
                </a:lnTo>
                <a:lnTo>
                  <a:pt x="97" y="225"/>
                </a:lnTo>
                <a:lnTo>
                  <a:pt x="98" y="225"/>
                </a:lnTo>
                <a:lnTo>
                  <a:pt x="98" y="224"/>
                </a:lnTo>
                <a:lnTo>
                  <a:pt x="98" y="224"/>
                </a:lnTo>
                <a:lnTo>
                  <a:pt x="98" y="223"/>
                </a:lnTo>
                <a:lnTo>
                  <a:pt x="98" y="223"/>
                </a:lnTo>
                <a:lnTo>
                  <a:pt x="98" y="224"/>
                </a:lnTo>
                <a:lnTo>
                  <a:pt x="99" y="224"/>
                </a:lnTo>
                <a:lnTo>
                  <a:pt x="99" y="224"/>
                </a:lnTo>
                <a:lnTo>
                  <a:pt x="100" y="224"/>
                </a:lnTo>
                <a:lnTo>
                  <a:pt x="100" y="224"/>
                </a:lnTo>
                <a:lnTo>
                  <a:pt x="100" y="225"/>
                </a:lnTo>
                <a:lnTo>
                  <a:pt x="100" y="225"/>
                </a:lnTo>
                <a:lnTo>
                  <a:pt x="101" y="225"/>
                </a:lnTo>
                <a:lnTo>
                  <a:pt x="101" y="225"/>
                </a:lnTo>
                <a:lnTo>
                  <a:pt x="101" y="225"/>
                </a:lnTo>
                <a:lnTo>
                  <a:pt x="102" y="224"/>
                </a:lnTo>
                <a:lnTo>
                  <a:pt x="102" y="224"/>
                </a:lnTo>
                <a:lnTo>
                  <a:pt x="102" y="225"/>
                </a:lnTo>
                <a:lnTo>
                  <a:pt x="103" y="224"/>
                </a:lnTo>
                <a:lnTo>
                  <a:pt x="102" y="224"/>
                </a:lnTo>
                <a:lnTo>
                  <a:pt x="103" y="223"/>
                </a:lnTo>
                <a:lnTo>
                  <a:pt x="103" y="223"/>
                </a:lnTo>
                <a:lnTo>
                  <a:pt x="103" y="223"/>
                </a:lnTo>
                <a:lnTo>
                  <a:pt x="103" y="222"/>
                </a:lnTo>
                <a:lnTo>
                  <a:pt x="103" y="222"/>
                </a:lnTo>
                <a:lnTo>
                  <a:pt x="103" y="221"/>
                </a:lnTo>
                <a:lnTo>
                  <a:pt x="103" y="221"/>
                </a:lnTo>
                <a:lnTo>
                  <a:pt x="104" y="221"/>
                </a:lnTo>
                <a:lnTo>
                  <a:pt x="104" y="221"/>
                </a:lnTo>
                <a:lnTo>
                  <a:pt x="105" y="221"/>
                </a:lnTo>
                <a:lnTo>
                  <a:pt x="106" y="220"/>
                </a:lnTo>
                <a:lnTo>
                  <a:pt x="106" y="221"/>
                </a:lnTo>
                <a:lnTo>
                  <a:pt x="106" y="221"/>
                </a:lnTo>
                <a:lnTo>
                  <a:pt x="107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1"/>
                </a:lnTo>
                <a:lnTo>
                  <a:pt x="109" y="221"/>
                </a:lnTo>
                <a:lnTo>
                  <a:pt x="109" y="221"/>
                </a:lnTo>
                <a:lnTo>
                  <a:pt x="110" y="221"/>
                </a:lnTo>
                <a:lnTo>
                  <a:pt x="110" y="221"/>
                </a:lnTo>
                <a:lnTo>
                  <a:pt x="110" y="220"/>
                </a:lnTo>
                <a:lnTo>
                  <a:pt x="110" y="220"/>
                </a:lnTo>
                <a:lnTo>
                  <a:pt x="110" y="219"/>
                </a:lnTo>
                <a:lnTo>
                  <a:pt x="109" y="219"/>
                </a:lnTo>
                <a:lnTo>
                  <a:pt x="109" y="220"/>
                </a:lnTo>
                <a:lnTo>
                  <a:pt x="109" y="219"/>
                </a:lnTo>
                <a:lnTo>
                  <a:pt x="108" y="220"/>
                </a:lnTo>
                <a:lnTo>
                  <a:pt x="108" y="219"/>
                </a:lnTo>
                <a:lnTo>
                  <a:pt x="108" y="219"/>
                </a:lnTo>
                <a:lnTo>
                  <a:pt x="108" y="218"/>
                </a:lnTo>
                <a:lnTo>
                  <a:pt x="109" y="218"/>
                </a:lnTo>
                <a:lnTo>
                  <a:pt x="110" y="218"/>
                </a:lnTo>
                <a:lnTo>
                  <a:pt x="110" y="218"/>
                </a:lnTo>
                <a:lnTo>
                  <a:pt x="111" y="217"/>
                </a:lnTo>
                <a:lnTo>
                  <a:pt x="110" y="217"/>
                </a:lnTo>
                <a:lnTo>
                  <a:pt x="111" y="217"/>
                </a:lnTo>
                <a:lnTo>
                  <a:pt x="111" y="217"/>
                </a:lnTo>
                <a:lnTo>
                  <a:pt x="112" y="216"/>
                </a:lnTo>
                <a:lnTo>
                  <a:pt x="112" y="216"/>
                </a:lnTo>
                <a:lnTo>
                  <a:pt x="113" y="216"/>
                </a:lnTo>
                <a:lnTo>
                  <a:pt x="113" y="216"/>
                </a:lnTo>
                <a:lnTo>
                  <a:pt x="114" y="215"/>
                </a:lnTo>
                <a:lnTo>
                  <a:pt x="115" y="215"/>
                </a:lnTo>
                <a:lnTo>
                  <a:pt x="115" y="215"/>
                </a:lnTo>
                <a:lnTo>
                  <a:pt x="115" y="214"/>
                </a:lnTo>
                <a:lnTo>
                  <a:pt x="115" y="214"/>
                </a:lnTo>
                <a:lnTo>
                  <a:pt x="116" y="214"/>
                </a:lnTo>
                <a:lnTo>
                  <a:pt x="116" y="215"/>
                </a:lnTo>
                <a:lnTo>
                  <a:pt x="117" y="215"/>
                </a:lnTo>
                <a:lnTo>
                  <a:pt x="117" y="215"/>
                </a:lnTo>
                <a:lnTo>
                  <a:pt x="118" y="215"/>
                </a:lnTo>
                <a:lnTo>
                  <a:pt x="118" y="215"/>
                </a:lnTo>
                <a:lnTo>
                  <a:pt x="118" y="216"/>
                </a:lnTo>
                <a:lnTo>
                  <a:pt x="117" y="216"/>
                </a:lnTo>
                <a:lnTo>
                  <a:pt x="117" y="216"/>
                </a:lnTo>
                <a:lnTo>
                  <a:pt x="117" y="216"/>
                </a:lnTo>
                <a:lnTo>
                  <a:pt x="118" y="217"/>
                </a:lnTo>
                <a:lnTo>
                  <a:pt x="118" y="216"/>
                </a:lnTo>
                <a:lnTo>
                  <a:pt x="118" y="217"/>
                </a:lnTo>
                <a:lnTo>
                  <a:pt x="119" y="217"/>
                </a:lnTo>
                <a:lnTo>
                  <a:pt x="119" y="217"/>
                </a:lnTo>
                <a:lnTo>
                  <a:pt x="119" y="217"/>
                </a:lnTo>
                <a:lnTo>
                  <a:pt x="120" y="217"/>
                </a:lnTo>
                <a:lnTo>
                  <a:pt x="119" y="217"/>
                </a:lnTo>
                <a:lnTo>
                  <a:pt x="119" y="218"/>
                </a:lnTo>
                <a:lnTo>
                  <a:pt x="119" y="218"/>
                </a:lnTo>
                <a:lnTo>
                  <a:pt x="118" y="218"/>
                </a:lnTo>
                <a:lnTo>
                  <a:pt x="118" y="219"/>
                </a:lnTo>
                <a:lnTo>
                  <a:pt x="118" y="219"/>
                </a:lnTo>
                <a:lnTo>
                  <a:pt x="118" y="220"/>
                </a:lnTo>
                <a:lnTo>
                  <a:pt x="118" y="220"/>
                </a:lnTo>
                <a:lnTo>
                  <a:pt x="118" y="220"/>
                </a:lnTo>
                <a:lnTo>
                  <a:pt x="118" y="220"/>
                </a:lnTo>
                <a:lnTo>
                  <a:pt x="118" y="220"/>
                </a:lnTo>
                <a:lnTo>
                  <a:pt x="118" y="220"/>
                </a:lnTo>
                <a:lnTo>
                  <a:pt x="117" y="220"/>
                </a:lnTo>
                <a:lnTo>
                  <a:pt x="117" y="221"/>
                </a:lnTo>
                <a:lnTo>
                  <a:pt x="117" y="221"/>
                </a:lnTo>
                <a:lnTo>
                  <a:pt x="118" y="222"/>
                </a:lnTo>
                <a:lnTo>
                  <a:pt x="119" y="222"/>
                </a:lnTo>
                <a:lnTo>
                  <a:pt x="119" y="221"/>
                </a:lnTo>
                <a:lnTo>
                  <a:pt x="120" y="221"/>
                </a:lnTo>
                <a:lnTo>
                  <a:pt x="120" y="221"/>
                </a:lnTo>
                <a:lnTo>
                  <a:pt x="121" y="221"/>
                </a:lnTo>
                <a:lnTo>
                  <a:pt x="121" y="222"/>
                </a:lnTo>
                <a:lnTo>
                  <a:pt x="122" y="221"/>
                </a:lnTo>
                <a:lnTo>
                  <a:pt x="123" y="221"/>
                </a:lnTo>
                <a:lnTo>
                  <a:pt x="123" y="222"/>
                </a:lnTo>
                <a:lnTo>
                  <a:pt x="123" y="222"/>
                </a:lnTo>
                <a:lnTo>
                  <a:pt x="124" y="223"/>
                </a:lnTo>
                <a:lnTo>
                  <a:pt x="124" y="223"/>
                </a:lnTo>
                <a:lnTo>
                  <a:pt x="124" y="223"/>
                </a:lnTo>
                <a:lnTo>
                  <a:pt x="125" y="223"/>
                </a:lnTo>
                <a:lnTo>
                  <a:pt x="124" y="223"/>
                </a:lnTo>
                <a:lnTo>
                  <a:pt x="125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3"/>
                </a:lnTo>
                <a:lnTo>
                  <a:pt x="127" y="222"/>
                </a:lnTo>
                <a:lnTo>
                  <a:pt x="127" y="223"/>
                </a:lnTo>
                <a:lnTo>
                  <a:pt x="127" y="223"/>
                </a:lnTo>
                <a:lnTo>
                  <a:pt x="127" y="224"/>
                </a:lnTo>
                <a:lnTo>
                  <a:pt x="127" y="224"/>
                </a:lnTo>
                <a:lnTo>
                  <a:pt x="127" y="224"/>
                </a:lnTo>
                <a:lnTo>
                  <a:pt x="127" y="225"/>
                </a:lnTo>
                <a:lnTo>
                  <a:pt x="127" y="225"/>
                </a:lnTo>
                <a:lnTo>
                  <a:pt x="128" y="225"/>
                </a:lnTo>
                <a:lnTo>
                  <a:pt x="128" y="225"/>
                </a:lnTo>
                <a:lnTo>
                  <a:pt x="128" y="225"/>
                </a:lnTo>
                <a:lnTo>
                  <a:pt x="129" y="225"/>
                </a:lnTo>
                <a:lnTo>
                  <a:pt x="130" y="224"/>
                </a:lnTo>
                <a:lnTo>
                  <a:pt x="130" y="225"/>
                </a:lnTo>
                <a:lnTo>
                  <a:pt x="131" y="225"/>
                </a:lnTo>
                <a:lnTo>
                  <a:pt x="131" y="225"/>
                </a:lnTo>
                <a:lnTo>
                  <a:pt x="131" y="225"/>
                </a:lnTo>
                <a:lnTo>
                  <a:pt x="131" y="224"/>
                </a:lnTo>
                <a:lnTo>
                  <a:pt x="132" y="224"/>
                </a:lnTo>
                <a:lnTo>
                  <a:pt x="132" y="224"/>
                </a:lnTo>
                <a:lnTo>
                  <a:pt x="133" y="224"/>
                </a:lnTo>
                <a:lnTo>
                  <a:pt x="133" y="225"/>
                </a:lnTo>
                <a:lnTo>
                  <a:pt x="133" y="225"/>
                </a:lnTo>
                <a:lnTo>
                  <a:pt x="134" y="225"/>
                </a:lnTo>
                <a:lnTo>
                  <a:pt x="134" y="225"/>
                </a:lnTo>
                <a:lnTo>
                  <a:pt x="134" y="226"/>
                </a:lnTo>
                <a:lnTo>
                  <a:pt x="135" y="226"/>
                </a:lnTo>
                <a:lnTo>
                  <a:pt x="135" y="225"/>
                </a:lnTo>
                <a:lnTo>
                  <a:pt x="135" y="225"/>
                </a:lnTo>
                <a:lnTo>
                  <a:pt x="136" y="225"/>
                </a:lnTo>
                <a:lnTo>
                  <a:pt x="136" y="225"/>
                </a:lnTo>
                <a:lnTo>
                  <a:pt x="137" y="226"/>
                </a:lnTo>
                <a:lnTo>
                  <a:pt x="137" y="226"/>
                </a:lnTo>
                <a:lnTo>
                  <a:pt x="138" y="226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9" y="227"/>
                </a:lnTo>
                <a:lnTo>
                  <a:pt x="139" y="227"/>
                </a:lnTo>
                <a:lnTo>
                  <a:pt x="140" y="227"/>
                </a:lnTo>
                <a:lnTo>
                  <a:pt x="140" y="227"/>
                </a:lnTo>
                <a:lnTo>
                  <a:pt x="140" y="226"/>
                </a:lnTo>
                <a:lnTo>
                  <a:pt x="141" y="226"/>
                </a:lnTo>
                <a:lnTo>
                  <a:pt x="141" y="226"/>
                </a:lnTo>
                <a:lnTo>
                  <a:pt x="142" y="227"/>
                </a:lnTo>
                <a:lnTo>
                  <a:pt x="142" y="227"/>
                </a:lnTo>
                <a:lnTo>
                  <a:pt x="143" y="226"/>
                </a:lnTo>
                <a:lnTo>
                  <a:pt x="144" y="227"/>
                </a:lnTo>
                <a:lnTo>
                  <a:pt x="144" y="226"/>
                </a:lnTo>
                <a:lnTo>
                  <a:pt x="145" y="226"/>
                </a:lnTo>
                <a:lnTo>
                  <a:pt x="146" y="227"/>
                </a:lnTo>
                <a:lnTo>
                  <a:pt x="146" y="227"/>
                </a:lnTo>
                <a:lnTo>
                  <a:pt x="148" y="227"/>
                </a:lnTo>
                <a:lnTo>
                  <a:pt x="148" y="226"/>
                </a:lnTo>
                <a:lnTo>
                  <a:pt x="148" y="226"/>
                </a:lnTo>
                <a:lnTo>
                  <a:pt x="148" y="225"/>
                </a:lnTo>
                <a:lnTo>
                  <a:pt x="148" y="225"/>
                </a:lnTo>
                <a:lnTo>
                  <a:pt x="148" y="225"/>
                </a:lnTo>
                <a:lnTo>
                  <a:pt x="147" y="225"/>
                </a:lnTo>
                <a:lnTo>
                  <a:pt x="147" y="225"/>
                </a:lnTo>
                <a:lnTo>
                  <a:pt x="147" y="225"/>
                </a:lnTo>
                <a:lnTo>
                  <a:pt x="147" y="224"/>
                </a:lnTo>
                <a:lnTo>
                  <a:pt x="147" y="224"/>
                </a:lnTo>
                <a:lnTo>
                  <a:pt x="147" y="224"/>
                </a:lnTo>
                <a:lnTo>
                  <a:pt x="148" y="224"/>
                </a:lnTo>
                <a:lnTo>
                  <a:pt x="148" y="225"/>
                </a:lnTo>
                <a:lnTo>
                  <a:pt x="149" y="225"/>
                </a:lnTo>
                <a:lnTo>
                  <a:pt x="149" y="225"/>
                </a:lnTo>
                <a:lnTo>
                  <a:pt x="150" y="224"/>
                </a:lnTo>
                <a:lnTo>
                  <a:pt x="151" y="224"/>
                </a:lnTo>
                <a:lnTo>
                  <a:pt x="151" y="224"/>
                </a:lnTo>
                <a:lnTo>
                  <a:pt x="152" y="223"/>
                </a:lnTo>
                <a:lnTo>
                  <a:pt x="152" y="223"/>
                </a:lnTo>
                <a:lnTo>
                  <a:pt x="152" y="223"/>
                </a:lnTo>
                <a:lnTo>
                  <a:pt x="153" y="223"/>
                </a:lnTo>
                <a:lnTo>
                  <a:pt x="153" y="223"/>
                </a:lnTo>
                <a:lnTo>
                  <a:pt x="153" y="222"/>
                </a:lnTo>
                <a:lnTo>
                  <a:pt x="154" y="222"/>
                </a:lnTo>
                <a:lnTo>
                  <a:pt x="154" y="222"/>
                </a:lnTo>
                <a:lnTo>
                  <a:pt x="155" y="222"/>
                </a:lnTo>
                <a:lnTo>
                  <a:pt x="155" y="222"/>
                </a:lnTo>
                <a:lnTo>
                  <a:pt x="156" y="221"/>
                </a:lnTo>
                <a:lnTo>
                  <a:pt x="156" y="221"/>
                </a:lnTo>
                <a:lnTo>
                  <a:pt x="157" y="220"/>
                </a:lnTo>
                <a:lnTo>
                  <a:pt x="157" y="220"/>
                </a:lnTo>
                <a:lnTo>
                  <a:pt x="158" y="219"/>
                </a:lnTo>
                <a:lnTo>
                  <a:pt x="158" y="219"/>
                </a:lnTo>
                <a:lnTo>
                  <a:pt x="158" y="218"/>
                </a:lnTo>
                <a:lnTo>
                  <a:pt x="158" y="218"/>
                </a:lnTo>
                <a:lnTo>
                  <a:pt x="158" y="217"/>
                </a:lnTo>
                <a:lnTo>
                  <a:pt x="158" y="217"/>
                </a:lnTo>
                <a:lnTo>
                  <a:pt x="159" y="217"/>
                </a:lnTo>
                <a:lnTo>
                  <a:pt x="159" y="217"/>
                </a:lnTo>
                <a:lnTo>
                  <a:pt x="160" y="217"/>
                </a:lnTo>
                <a:lnTo>
                  <a:pt x="160" y="217"/>
                </a:lnTo>
                <a:lnTo>
                  <a:pt x="160" y="218"/>
                </a:lnTo>
                <a:lnTo>
                  <a:pt x="161" y="218"/>
                </a:lnTo>
                <a:lnTo>
                  <a:pt x="161" y="217"/>
                </a:lnTo>
                <a:lnTo>
                  <a:pt x="162" y="218"/>
                </a:lnTo>
                <a:lnTo>
                  <a:pt x="162" y="218"/>
                </a:lnTo>
                <a:lnTo>
                  <a:pt x="162" y="219"/>
                </a:lnTo>
                <a:lnTo>
                  <a:pt x="162" y="220"/>
                </a:lnTo>
                <a:lnTo>
                  <a:pt x="163" y="221"/>
                </a:lnTo>
                <a:lnTo>
                  <a:pt x="163" y="221"/>
                </a:lnTo>
                <a:lnTo>
                  <a:pt x="164" y="222"/>
                </a:lnTo>
                <a:lnTo>
                  <a:pt x="165" y="222"/>
                </a:lnTo>
                <a:lnTo>
                  <a:pt x="165" y="222"/>
                </a:lnTo>
                <a:lnTo>
                  <a:pt x="166" y="222"/>
                </a:lnTo>
                <a:lnTo>
                  <a:pt x="166" y="223"/>
                </a:lnTo>
                <a:lnTo>
                  <a:pt x="167" y="223"/>
                </a:lnTo>
                <a:lnTo>
                  <a:pt x="167" y="223"/>
                </a:lnTo>
                <a:lnTo>
                  <a:pt x="168" y="224"/>
                </a:lnTo>
                <a:lnTo>
                  <a:pt x="168" y="224"/>
                </a:lnTo>
                <a:lnTo>
                  <a:pt x="168" y="224"/>
                </a:lnTo>
                <a:lnTo>
                  <a:pt x="168" y="225"/>
                </a:lnTo>
                <a:lnTo>
                  <a:pt x="168" y="225"/>
                </a:lnTo>
                <a:lnTo>
                  <a:pt x="169" y="225"/>
                </a:lnTo>
                <a:lnTo>
                  <a:pt x="171" y="225"/>
                </a:lnTo>
                <a:lnTo>
                  <a:pt x="171" y="226"/>
                </a:lnTo>
                <a:lnTo>
                  <a:pt x="171" y="226"/>
                </a:lnTo>
                <a:lnTo>
                  <a:pt x="171" y="227"/>
                </a:lnTo>
                <a:lnTo>
                  <a:pt x="171" y="227"/>
                </a:lnTo>
                <a:lnTo>
                  <a:pt x="170" y="227"/>
                </a:lnTo>
                <a:lnTo>
                  <a:pt x="170" y="227"/>
                </a:lnTo>
                <a:lnTo>
                  <a:pt x="169" y="227"/>
                </a:lnTo>
                <a:lnTo>
                  <a:pt x="169" y="228"/>
                </a:lnTo>
                <a:lnTo>
                  <a:pt x="169" y="228"/>
                </a:lnTo>
                <a:lnTo>
                  <a:pt x="168" y="227"/>
                </a:lnTo>
                <a:lnTo>
                  <a:pt x="168" y="228"/>
                </a:lnTo>
                <a:lnTo>
                  <a:pt x="168" y="228"/>
                </a:lnTo>
                <a:lnTo>
                  <a:pt x="168" y="229"/>
                </a:lnTo>
                <a:lnTo>
                  <a:pt x="168" y="230"/>
                </a:lnTo>
                <a:lnTo>
                  <a:pt x="168" y="230"/>
                </a:lnTo>
                <a:lnTo>
                  <a:pt x="167" y="230"/>
                </a:lnTo>
                <a:lnTo>
                  <a:pt x="167" y="230"/>
                </a:lnTo>
                <a:lnTo>
                  <a:pt x="166" y="230"/>
                </a:lnTo>
                <a:lnTo>
                  <a:pt x="166" y="231"/>
                </a:lnTo>
                <a:lnTo>
                  <a:pt x="166" y="231"/>
                </a:lnTo>
                <a:lnTo>
                  <a:pt x="166" y="232"/>
                </a:lnTo>
                <a:lnTo>
                  <a:pt x="166" y="232"/>
                </a:lnTo>
                <a:lnTo>
                  <a:pt x="166" y="233"/>
                </a:lnTo>
                <a:lnTo>
                  <a:pt x="166" y="233"/>
                </a:lnTo>
                <a:lnTo>
                  <a:pt x="165" y="233"/>
                </a:lnTo>
                <a:lnTo>
                  <a:pt x="166" y="234"/>
                </a:lnTo>
                <a:lnTo>
                  <a:pt x="166" y="235"/>
                </a:lnTo>
                <a:lnTo>
                  <a:pt x="166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70" y="232"/>
                </a:lnTo>
                <a:lnTo>
                  <a:pt x="170" y="232"/>
                </a:lnTo>
                <a:lnTo>
                  <a:pt x="171" y="232"/>
                </a:lnTo>
                <a:lnTo>
                  <a:pt x="171" y="233"/>
                </a:lnTo>
                <a:lnTo>
                  <a:pt x="172" y="233"/>
                </a:lnTo>
                <a:lnTo>
                  <a:pt x="172" y="234"/>
                </a:lnTo>
                <a:lnTo>
                  <a:pt x="172" y="234"/>
                </a:lnTo>
                <a:lnTo>
                  <a:pt x="172" y="234"/>
                </a:lnTo>
                <a:lnTo>
                  <a:pt x="173" y="234"/>
                </a:lnTo>
                <a:lnTo>
                  <a:pt x="173" y="234"/>
                </a:lnTo>
                <a:lnTo>
                  <a:pt x="173" y="233"/>
                </a:lnTo>
                <a:lnTo>
                  <a:pt x="174" y="233"/>
                </a:lnTo>
                <a:lnTo>
                  <a:pt x="175" y="233"/>
                </a:lnTo>
                <a:lnTo>
                  <a:pt x="175" y="233"/>
                </a:lnTo>
                <a:lnTo>
                  <a:pt x="176" y="233"/>
                </a:lnTo>
                <a:lnTo>
                  <a:pt x="176" y="233"/>
                </a:lnTo>
                <a:lnTo>
                  <a:pt x="177" y="233"/>
                </a:lnTo>
                <a:lnTo>
                  <a:pt x="177" y="233"/>
                </a:lnTo>
                <a:lnTo>
                  <a:pt x="178" y="233"/>
                </a:lnTo>
                <a:lnTo>
                  <a:pt x="179" y="232"/>
                </a:lnTo>
                <a:lnTo>
                  <a:pt x="180" y="232"/>
                </a:lnTo>
                <a:lnTo>
                  <a:pt x="180" y="232"/>
                </a:lnTo>
                <a:lnTo>
                  <a:pt x="181" y="232"/>
                </a:lnTo>
                <a:lnTo>
                  <a:pt x="181" y="232"/>
                </a:lnTo>
                <a:lnTo>
                  <a:pt x="182" y="232"/>
                </a:lnTo>
                <a:lnTo>
                  <a:pt x="183" y="232"/>
                </a:lnTo>
                <a:lnTo>
                  <a:pt x="183" y="232"/>
                </a:lnTo>
                <a:lnTo>
                  <a:pt x="185" y="231"/>
                </a:lnTo>
                <a:lnTo>
                  <a:pt x="185" y="232"/>
                </a:lnTo>
                <a:lnTo>
                  <a:pt x="186" y="232"/>
                </a:lnTo>
                <a:lnTo>
                  <a:pt x="186" y="232"/>
                </a:lnTo>
                <a:lnTo>
                  <a:pt x="187" y="232"/>
                </a:lnTo>
                <a:lnTo>
                  <a:pt x="187" y="232"/>
                </a:lnTo>
                <a:lnTo>
                  <a:pt x="188" y="233"/>
                </a:lnTo>
                <a:lnTo>
                  <a:pt x="188" y="233"/>
                </a:lnTo>
                <a:lnTo>
                  <a:pt x="189" y="233"/>
                </a:lnTo>
                <a:lnTo>
                  <a:pt x="189" y="234"/>
                </a:lnTo>
                <a:lnTo>
                  <a:pt x="189" y="234"/>
                </a:lnTo>
                <a:lnTo>
                  <a:pt x="189" y="235"/>
                </a:lnTo>
                <a:lnTo>
                  <a:pt x="189" y="235"/>
                </a:lnTo>
                <a:lnTo>
                  <a:pt x="190" y="235"/>
                </a:lnTo>
                <a:lnTo>
                  <a:pt x="190" y="236"/>
                </a:lnTo>
                <a:lnTo>
                  <a:pt x="191" y="236"/>
                </a:lnTo>
                <a:lnTo>
                  <a:pt x="191" y="236"/>
                </a:lnTo>
                <a:lnTo>
                  <a:pt x="192" y="236"/>
                </a:lnTo>
                <a:lnTo>
                  <a:pt x="192" y="236"/>
                </a:lnTo>
                <a:lnTo>
                  <a:pt x="193" y="236"/>
                </a:lnTo>
                <a:lnTo>
                  <a:pt x="193" y="236"/>
                </a:lnTo>
                <a:lnTo>
                  <a:pt x="194" y="236"/>
                </a:lnTo>
                <a:lnTo>
                  <a:pt x="194" y="237"/>
                </a:lnTo>
                <a:lnTo>
                  <a:pt x="194" y="237"/>
                </a:lnTo>
                <a:lnTo>
                  <a:pt x="195" y="237"/>
                </a:lnTo>
                <a:lnTo>
                  <a:pt x="195" y="237"/>
                </a:lnTo>
                <a:lnTo>
                  <a:pt x="195" y="237"/>
                </a:lnTo>
                <a:lnTo>
                  <a:pt x="196" y="237"/>
                </a:lnTo>
                <a:lnTo>
                  <a:pt x="196" y="237"/>
                </a:lnTo>
                <a:lnTo>
                  <a:pt x="197" y="237"/>
                </a:lnTo>
                <a:lnTo>
                  <a:pt x="198" y="237"/>
                </a:lnTo>
                <a:lnTo>
                  <a:pt x="198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200" y="237"/>
                </a:lnTo>
                <a:lnTo>
                  <a:pt x="201" y="237"/>
                </a:lnTo>
                <a:lnTo>
                  <a:pt x="201" y="236"/>
                </a:lnTo>
                <a:lnTo>
                  <a:pt x="201" y="236"/>
                </a:lnTo>
                <a:lnTo>
                  <a:pt x="202" y="235"/>
                </a:lnTo>
                <a:lnTo>
                  <a:pt x="201" y="235"/>
                </a:lnTo>
                <a:lnTo>
                  <a:pt x="201" y="234"/>
                </a:lnTo>
                <a:lnTo>
                  <a:pt x="202" y="234"/>
                </a:lnTo>
                <a:lnTo>
                  <a:pt x="202" y="234"/>
                </a:lnTo>
                <a:lnTo>
                  <a:pt x="202" y="234"/>
                </a:lnTo>
                <a:lnTo>
                  <a:pt x="202" y="234"/>
                </a:lnTo>
                <a:lnTo>
                  <a:pt x="203" y="234"/>
                </a:lnTo>
                <a:lnTo>
                  <a:pt x="203" y="234"/>
                </a:lnTo>
                <a:lnTo>
                  <a:pt x="204" y="234"/>
                </a:lnTo>
                <a:lnTo>
                  <a:pt x="204" y="234"/>
                </a:lnTo>
                <a:lnTo>
                  <a:pt x="205" y="234"/>
                </a:lnTo>
                <a:lnTo>
                  <a:pt x="205" y="235"/>
                </a:lnTo>
                <a:lnTo>
                  <a:pt x="205" y="234"/>
                </a:lnTo>
                <a:lnTo>
                  <a:pt x="205" y="234"/>
                </a:lnTo>
                <a:lnTo>
                  <a:pt x="206" y="233"/>
                </a:lnTo>
                <a:lnTo>
                  <a:pt x="206" y="233"/>
                </a:lnTo>
                <a:lnTo>
                  <a:pt x="206" y="233"/>
                </a:lnTo>
                <a:lnTo>
                  <a:pt x="206" y="232"/>
                </a:lnTo>
                <a:lnTo>
                  <a:pt x="206" y="232"/>
                </a:lnTo>
                <a:lnTo>
                  <a:pt x="206" y="232"/>
                </a:lnTo>
                <a:lnTo>
                  <a:pt x="206" y="231"/>
                </a:lnTo>
                <a:lnTo>
                  <a:pt x="207" y="231"/>
                </a:lnTo>
                <a:lnTo>
                  <a:pt x="207" y="231"/>
                </a:lnTo>
                <a:lnTo>
                  <a:pt x="207" y="230"/>
                </a:lnTo>
                <a:lnTo>
                  <a:pt x="207" y="230"/>
                </a:lnTo>
                <a:lnTo>
                  <a:pt x="207" y="229"/>
                </a:lnTo>
                <a:lnTo>
                  <a:pt x="207" y="229"/>
                </a:lnTo>
                <a:lnTo>
                  <a:pt x="208" y="229"/>
                </a:lnTo>
                <a:lnTo>
                  <a:pt x="208" y="229"/>
                </a:lnTo>
                <a:lnTo>
                  <a:pt x="208" y="229"/>
                </a:lnTo>
                <a:lnTo>
                  <a:pt x="208" y="228"/>
                </a:lnTo>
                <a:lnTo>
                  <a:pt x="208" y="228"/>
                </a:lnTo>
                <a:lnTo>
                  <a:pt x="208" y="227"/>
                </a:lnTo>
                <a:lnTo>
                  <a:pt x="208" y="227"/>
                </a:lnTo>
                <a:lnTo>
                  <a:pt x="209" y="227"/>
                </a:lnTo>
                <a:lnTo>
                  <a:pt x="209" y="227"/>
                </a:lnTo>
                <a:lnTo>
                  <a:pt x="209" y="227"/>
                </a:lnTo>
                <a:lnTo>
                  <a:pt x="209" y="227"/>
                </a:lnTo>
                <a:lnTo>
                  <a:pt x="210" y="227"/>
                </a:lnTo>
                <a:lnTo>
                  <a:pt x="210" y="226"/>
                </a:lnTo>
                <a:lnTo>
                  <a:pt x="210" y="226"/>
                </a:lnTo>
                <a:lnTo>
                  <a:pt x="210" y="225"/>
                </a:lnTo>
                <a:lnTo>
                  <a:pt x="210" y="225"/>
                </a:lnTo>
                <a:lnTo>
                  <a:pt x="210" y="225"/>
                </a:lnTo>
                <a:lnTo>
                  <a:pt x="210" y="225"/>
                </a:lnTo>
                <a:lnTo>
                  <a:pt x="211" y="225"/>
                </a:lnTo>
                <a:lnTo>
                  <a:pt x="211" y="225"/>
                </a:lnTo>
                <a:lnTo>
                  <a:pt x="212" y="225"/>
                </a:lnTo>
                <a:lnTo>
                  <a:pt x="212" y="225"/>
                </a:lnTo>
                <a:lnTo>
                  <a:pt x="212" y="224"/>
                </a:lnTo>
                <a:lnTo>
                  <a:pt x="212" y="224"/>
                </a:lnTo>
                <a:lnTo>
                  <a:pt x="213" y="224"/>
                </a:lnTo>
                <a:lnTo>
                  <a:pt x="213" y="224"/>
                </a:lnTo>
                <a:lnTo>
                  <a:pt x="214" y="224"/>
                </a:lnTo>
                <a:lnTo>
                  <a:pt x="214" y="223"/>
                </a:lnTo>
                <a:lnTo>
                  <a:pt x="215" y="223"/>
                </a:lnTo>
                <a:lnTo>
                  <a:pt x="215" y="223"/>
                </a:lnTo>
                <a:lnTo>
                  <a:pt x="216" y="223"/>
                </a:lnTo>
                <a:lnTo>
                  <a:pt x="216" y="223"/>
                </a:lnTo>
                <a:lnTo>
                  <a:pt x="216" y="223"/>
                </a:lnTo>
                <a:lnTo>
                  <a:pt x="216" y="222"/>
                </a:lnTo>
                <a:lnTo>
                  <a:pt x="217" y="223"/>
                </a:lnTo>
                <a:lnTo>
                  <a:pt x="217" y="222"/>
                </a:lnTo>
                <a:lnTo>
                  <a:pt x="218" y="222"/>
                </a:lnTo>
                <a:lnTo>
                  <a:pt x="218" y="222"/>
                </a:lnTo>
                <a:lnTo>
                  <a:pt x="218" y="221"/>
                </a:lnTo>
                <a:lnTo>
                  <a:pt x="219" y="222"/>
                </a:lnTo>
                <a:lnTo>
                  <a:pt x="219" y="221"/>
                </a:lnTo>
                <a:lnTo>
                  <a:pt x="219" y="221"/>
                </a:lnTo>
                <a:lnTo>
                  <a:pt x="219" y="221"/>
                </a:lnTo>
                <a:lnTo>
                  <a:pt x="220" y="220"/>
                </a:lnTo>
                <a:lnTo>
                  <a:pt x="220" y="220"/>
                </a:lnTo>
                <a:lnTo>
                  <a:pt x="221" y="220"/>
                </a:lnTo>
                <a:lnTo>
                  <a:pt x="222" y="220"/>
                </a:lnTo>
                <a:lnTo>
                  <a:pt x="222" y="219"/>
                </a:lnTo>
                <a:lnTo>
                  <a:pt x="223" y="219"/>
                </a:lnTo>
                <a:lnTo>
                  <a:pt x="224" y="219"/>
                </a:lnTo>
                <a:lnTo>
                  <a:pt x="225" y="219"/>
                </a:lnTo>
                <a:lnTo>
                  <a:pt x="225" y="218"/>
                </a:lnTo>
                <a:lnTo>
                  <a:pt x="225" y="218"/>
                </a:lnTo>
                <a:lnTo>
                  <a:pt x="225" y="217"/>
                </a:lnTo>
                <a:lnTo>
                  <a:pt x="226" y="217"/>
                </a:lnTo>
                <a:lnTo>
                  <a:pt x="226" y="217"/>
                </a:lnTo>
                <a:lnTo>
                  <a:pt x="227" y="217"/>
                </a:lnTo>
                <a:lnTo>
                  <a:pt x="227" y="217"/>
                </a:lnTo>
                <a:lnTo>
                  <a:pt x="228" y="216"/>
                </a:lnTo>
                <a:lnTo>
                  <a:pt x="228" y="216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4"/>
                </a:lnTo>
                <a:lnTo>
                  <a:pt x="230" y="214"/>
                </a:lnTo>
                <a:lnTo>
                  <a:pt x="230" y="214"/>
                </a:lnTo>
                <a:lnTo>
                  <a:pt x="230" y="214"/>
                </a:lnTo>
                <a:lnTo>
                  <a:pt x="230" y="214"/>
                </a:lnTo>
                <a:lnTo>
                  <a:pt x="230" y="213"/>
                </a:lnTo>
                <a:lnTo>
                  <a:pt x="230" y="213"/>
                </a:lnTo>
                <a:lnTo>
                  <a:pt x="230" y="212"/>
                </a:lnTo>
                <a:lnTo>
                  <a:pt x="230" y="212"/>
                </a:lnTo>
                <a:lnTo>
                  <a:pt x="230" y="212"/>
                </a:lnTo>
                <a:lnTo>
                  <a:pt x="230" y="211"/>
                </a:lnTo>
                <a:lnTo>
                  <a:pt x="231" y="211"/>
                </a:lnTo>
                <a:lnTo>
                  <a:pt x="231" y="211"/>
                </a:lnTo>
                <a:lnTo>
                  <a:pt x="231" y="211"/>
                </a:lnTo>
                <a:lnTo>
                  <a:pt x="232" y="210"/>
                </a:lnTo>
                <a:lnTo>
                  <a:pt x="232" y="210"/>
                </a:lnTo>
                <a:lnTo>
                  <a:pt x="232" y="209"/>
                </a:lnTo>
                <a:lnTo>
                  <a:pt x="232" y="209"/>
                </a:lnTo>
                <a:lnTo>
                  <a:pt x="232" y="208"/>
                </a:lnTo>
                <a:lnTo>
                  <a:pt x="233" y="208"/>
                </a:lnTo>
                <a:lnTo>
                  <a:pt x="233" y="207"/>
                </a:lnTo>
                <a:lnTo>
                  <a:pt x="233" y="207"/>
                </a:lnTo>
                <a:lnTo>
                  <a:pt x="233" y="207"/>
                </a:lnTo>
                <a:lnTo>
                  <a:pt x="234" y="207"/>
                </a:lnTo>
                <a:lnTo>
                  <a:pt x="234" y="207"/>
                </a:lnTo>
                <a:lnTo>
                  <a:pt x="234" y="207"/>
                </a:lnTo>
                <a:lnTo>
                  <a:pt x="235" y="207"/>
                </a:lnTo>
                <a:lnTo>
                  <a:pt x="235" y="207"/>
                </a:lnTo>
                <a:lnTo>
                  <a:pt x="236" y="207"/>
                </a:lnTo>
                <a:lnTo>
                  <a:pt x="236" y="207"/>
                </a:lnTo>
                <a:lnTo>
                  <a:pt x="236" y="207"/>
                </a:lnTo>
                <a:lnTo>
                  <a:pt x="236" y="206"/>
                </a:lnTo>
                <a:lnTo>
                  <a:pt x="235" y="206"/>
                </a:lnTo>
                <a:lnTo>
                  <a:pt x="235" y="205"/>
                </a:lnTo>
                <a:lnTo>
                  <a:pt x="235" y="205"/>
                </a:lnTo>
                <a:lnTo>
                  <a:pt x="236" y="204"/>
                </a:lnTo>
                <a:lnTo>
                  <a:pt x="236" y="204"/>
                </a:lnTo>
                <a:lnTo>
                  <a:pt x="237" y="204"/>
                </a:lnTo>
                <a:lnTo>
                  <a:pt x="237" y="204"/>
                </a:lnTo>
                <a:lnTo>
                  <a:pt x="238" y="204"/>
                </a:lnTo>
                <a:lnTo>
                  <a:pt x="238" y="205"/>
                </a:lnTo>
                <a:lnTo>
                  <a:pt x="238" y="204"/>
                </a:lnTo>
                <a:lnTo>
                  <a:pt x="238" y="204"/>
                </a:lnTo>
                <a:lnTo>
                  <a:pt x="239" y="204"/>
                </a:lnTo>
                <a:lnTo>
                  <a:pt x="239" y="203"/>
                </a:lnTo>
                <a:lnTo>
                  <a:pt x="239" y="203"/>
                </a:lnTo>
                <a:lnTo>
                  <a:pt x="238" y="202"/>
                </a:lnTo>
                <a:lnTo>
                  <a:pt x="239" y="202"/>
                </a:lnTo>
                <a:lnTo>
                  <a:pt x="239" y="202"/>
                </a:lnTo>
                <a:lnTo>
                  <a:pt x="240" y="201"/>
                </a:lnTo>
                <a:lnTo>
                  <a:pt x="240" y="201"/>
                </a:lnTo>
                <a:lnTo>
                  <a:pt x="240" y="200"/>
                </a:lnTo>
                <a:lnTo>
                  <a:pt x="241" y="200"/>
                </a:lnTo>
                <a:lnTo>
                  <a:pt x="241" y="200"/>
                </a:lnTo>
                <a:lnTo>
                  <a:pt x="241" y="200"/>
                </a:lnTo>
                <a:lnTo>
                  <a:pt x="241" y="199"/>
                </a:lnTo>
                <a:lnTo>
                  <a:pt x="241" y="199"/>
                </a:lnTo>
                <a:lnTo>
                  <a:pt x="241" y="199"/>
                </a:lnTo>
                <a:lnTo>
                  <a:pt x="241" y="198"/>
                </a:lnTo>
                <a:lnTo>
                  <a:pt x="240" y="198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1" y="197"/>
                </a:lnTo>
                <a:lnTo>
                  <a:pt x="241" y="196"/>
                </a:lnTo>
                <a:lnTo>
                  <a:pt x="241" y="196"/>
                </a:lnTo>
                <a:lnTo>
                  <a:pt x="242" y="196"/>
                </a:lnTo>
                <a:lnTo>
                  <a:pt x="242" y="196"/>
                </a:lnTo>
                <a:lnTo>
                  <a:pt x="243" y="196"/>
                </a:lnTo>
                <a:lnTo>
                  <a:pt x="243" y="196"/>
                </a:lnTo>
                <a:lnTo>
                  <a:pt x="243" y="195"/>
                </a:lnTo>
                <a:lnTo>
                  <a:pt x="243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3"/>
                </a:lnTo>
                <a:lnTo>
                  <a:pt x="244" y="193"/>
                </a:lnTo>
                <a:lnTo>
                  <a:pt x="244" y="193"/>
                </a:lnTo>
                <a:lnTo>
                  <a:pt x="243" y="193"/>
                </a:lnTo>
                <a:lnTo>
                  <a:pt x="243" y="192"/>
                </a:lnTo>
                <a:lnTo>
                  <a:pt x="243" y="191"/>
                </a:lnTo>
                <a:lnTo>
                  <a:pt x="242" y="191"/>
                </a:lnTo>
                <a:lnTo>
                  <a:pt x="242" y="191"/>
                </a:lnTo>
                <a:lnTo>
                  <a:pt x="241" y="191"/>
                </a:lnTo>
                <a:lnTo>
                  <a:pt x="241" y="191"/>
                </a:lnTo>
                <a:lnTo>
                  <a:pt x="242" y="190"/>
                </a:lnTo>
                <a:lnTo>
                  <a:pt x="242" y="190"/>
                </a:lnTo>
                <a:lnTo>
                  <a:pt x="242" y="189"/>
                </a:lnTo>
                <a:lnTo>
                  <a:pt x="242" y="189"/>
                </a:lnTo>
                <a:lnTo>
                  <a:pt x="242" y="189"/>
                </a:lnTo>
                <a:lnTo>
                  <a:pt x="241" y="189"/>
                </a:lnTo>
                <a:lnTo>
                  <a:pt x="241" y="188"/>
                </a:lnTo>
                <a:lnTo>
                  <a:pt x="241" y="188"/>
                </a:lnTo>
                <a:lnTo>
                  <a:pt x="241" y="187"/>
                </a:lnTo>
                <a:lnTo>
                  <a:pt x="241" y="187"/>
                </a:lnTo>
                <a:lnTo>
                  <a:pt x="242" y="187"/>
                </a:lnTo>
                <a:lnTo>
                  <a:pt x="242" y="186"/>
                </a:lnTo>
                <a:lnTo>
                  <a:pt x="243" y="187"/>
                </a:lnTo>
                <a:lnTo>
                  <a:pt x="243" y="187"/>
                </a:lnTo>
                <a:lnTo>
                  <a:pt x="244" y="186"/>
                </a:lnTo>
                <a:lnTo>
                  <a:pt x="244" y="186"/>
                </a:lnTo>
                <a:lnTo>
                  <a:pt x="244" y="185"/>
                </a:lnTo>
                <a:lnTo>
                  <a:pt x="244" y="185"/>
                </a:lnTo>
                <a:lnTo>
                  <a:pt x="244" y="184"/>
                </a:lnTo>
                <a:lnTo>
                  <a:pt x="245" y="184"/>
                </a:lnTo>
                <a:lnTo>
                  <a:pt x="245" y="183"/>
                </a:lnTo>
                <a:lnTo>
                  <a:pt x="245" y="183"/>
                </a:lnTo>
                <a:lnTo>
                  <a:pt x="245" y="182"/>
                </a:lnTo>
                <a:lnTo>
                  <a:pt x="246" y="182"/>
                </a:lnTo>
                <a:lnTo>
                  <a:pt x="246" y="181"/>
                </a:lnTo>
                <a:lnTo>
                  <a:pt x="246" y="181"/>
                </a:lnTo>
                <a:lnTo>
                  <a:pt x="246" y="180"/>
                </a:lnTo>
                <a:lnTo>
                  <a:pt x="246" y="180"/>
                </a:lnTo>
                <a:lnTo>
                  <a:pt x="247" y="180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8"/>
                </a:lnTo>
                <a:lnTo>
                  <a:pt x="248" y="178"/>
                </a:lnTo>
                <a:lnTo>
                  <a:pt x="248" y="178"/>
                </a:lnTo>
                <a:lnTo>
                  <a:pt x="248" y="177"/>
                </a:lnTo>
                <a:lnTo>
                  <a:pt x="248" y="177"/>
                </a:lnTo>
                <a:lnTo>
                  <a:pt x="249" y="177"/>
                </a:lnTo>
                <a:lnTo>
                  <a:pt x="249" y="176"/>
                </a:lnTo>
                <a:lnTo>
                  <a:pt x="249" y="176"/>
                </a:lnTo>
                <a:lnTo>
                  <a:pt x="248" y="176"/>
                </a:lnTo>
                <a:lnTo>
                  <a:pt x="249" y="175"/>
                </a:lnTo>
                <a:lnTo>
                  <a:pt x="249" y="175"/>
                </a:lnTo>
                <a:lnTo>
                  <a:pt x="249" y="174"/>
                </a:lnTo>
                <a:lnTo>
                  <a:pt x="249" y="174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9" y="172"/>
                </a:lnTo>
                <a:lnTo>
                  <a:pt x="249" y="172"/>
                </a:lnTo>
                <a:lnTo>
                  <a:pt x="249" y="171"/>
                </a:lnTo>
                <a:lnTo>
                  <a:pt x="250" y="171"/>
                </a:lnTo>
                <a:lnTo>
                  <a:pt x="250" y="170"/>
                </a:lnTo>
                <a:lnTo>
                  <a:pt x="250" y="170"/>
                </a:lnTo>
                <a:lnTo>
                  <a:pt x="250" y="169"/>
                </a:lnTo>
                <a:lnTo>
                  <a:pt x="251" y="169"/>
                </a:lnTo>
                <a:lnTo>
                  <a:pt x="251" y="168"/>
                </a:lnTo>
                <a:lnTo>
                  <a:pt x="251" y="168"/>
                </a:lnTo>
                <a:lnTo>
                  <a:pt x="252" y="168"/>
                </a:lnTo>
                <a:lnTo>
                  <a:pt x="252" y="167"/>
                </a:lnTo>
                <a:lnTo>
                  <a:pt x="252" y="167"/>
                </a:lnTo>
                <a:lnTo>
                  <a:pt x="252" y="167"/>
                </a:lnTo>
                <a:lnTo>
                  <a:pt x="252" y="166"/>
                </a:lnTo>
                <a:lnTo>
                  <a:pt x="252" y="166"/>
                </a:lnTo>
                <a:lnTo>
                  <a:pt x="253" y="165"/>
                </a:lnTo>
                <a:lnTo>
                  <a:pt x="253" y="165"/>
                </a:lnTo>
                <a:lnTo>
                  <a:pt x="253" y="164"/>
                </a:lnTo>
                <a:lnTo>
                  <a:pt x="253" y="164"/>
                </a:lnTo>
                <a:lnTo>
                  <a:pt x="254" y="163"/>
                </a:lnTo>
                <a:lnTo>
                  <a:pt x="254" y="163"/>
                </a:lnTo>
                <a:lnTo>
                  <a:pt x="255" y="162"/>
                </a:lnTo>
                <a:lnTo>
                  <a:pt x="255" y="161"/>
                </a:lnTo>
                <a:lnTo>
                  <a:pt x="255" y="161"/>
                </a:lnTo>
                <a:lnTo>
                  <a:pt x="256" y="161"/>
                </a:lnTo>
                <a:lnTo>
                  <a:pt x="256" y="161"/>
                </a:lnTo>
                <a:lnTo>
                  <a:pt x="257" y="161"/>
                </a:lnTo>
                <a:lnTo>
                  <a:pt x="257" y="161"/>
                </a:lnTo>
                <a:lnTo>
                  <a:pt x="258" y="161"/>
                </a:lnTo>
                <a:lnTo>
                  <a:pt x="258" y="161"/>
                </a:lnTo>
                <a:lnTo>
                  <a:pt x="258" y="160"/>
                </a:lnTo>
                <a:lnTo>
                  <a:pt x="259" y="160"/>
                </a:lnTo>
                <a:lnTo>
                  <a:pt x="259" y="159"/>
                </a:lnTo>
                <a:lnTo>
                  <a:pt x="259" y="159"/>
                </a:lnTo>
                <a:lnTo>
                  <a:pt x="259" y="159"/>
                </a:lnTo>
                <a:lnTo>
                  <a:pt x="259" y="158"/>
                </a:lnTo>
                <a:lnTo>
                  <a:pt x="259" y="158"/>
                </a:lnTo>
                <a:lnTo>
                  <a:pt x="259" y="158"/>
                </a:lnTo>
                <a:lnTo>
                  <a:pt x="259" y="159"/>
                </a:lnTo>
                <a:lnTo>
                  <a:pt x="258" y="159"/>
                </a:lnTo>
                <a:lnTo>
                  <a:pt x="258" y="158"/>
                </a:lnTo>
                <a:lnTo>
                  <a:pt x="258" y="158"/>
                </a:lnTo>
                <a:lnTo>
                  <a:pt x="258" y="157"/>
                </a:lnTo>
                <a:lnTo>
                  <a:pt x="257" y="157"/>
                </a:lnTo>
                <a:lnTo>
                  <a:pt x="258" y="157"/>
                </a:lnTo>
                <a:lnTo>
                  <a:pt x="258" y="157"/>
                </a:lnTo>
                <a:lnTo>
                  <a:pt x="258" y="157"/>
                </a:lnTo>
                <a:lnTo>
                  <a:pt x="258" y="156"/>
                </a:lnTo>
                <a:lnTo>
                  <a:pt x="258" y="156"/>
                </a:lnTo>
                <a:lnTo>
                  <a:pt x="259" y="156"/>
                </a:lnTo>
                <a:lnTo>
                  <a:pt x="259" y="155"/>
                </a:lnTo>
                <a:lnTo>
                  <a:pt x="259" y="154"/>
                </a:lnTo>
                <a:lnTo>
                  <a:pt x="259" y="154"/>
                </a:lnTo>
                <a:lnTo>
                  <a:pt x="259" y="153"/>
                </a:lnTo>
                <a:lnTo>
                  <a:pt x="259" y="153"/>
                </a:lnTo>
                <a:lnTo>
                  <a:pt x="260" y="152"/>
                </a:lnTo>
                <a:lnTo>
                  <a:pt x="260" y="152"/>
                </a:lnTo>
                <a:lnTo>
                  <a:pt x="260" y="151"/>
                </a:lnTo>
                <a:lnTo>
                  <a:pt x="260" y="151"/>
                </a:lnTo>
                <a:lnTo>
                  <a:pt x="260" y="150"/>
                </a:lnTo>
                <a:lnTo>
                  <a:pt x="260" y="150"/>
                </a:lnTo>
                <a:lnTo>
                  <a:pt x="261" y="149"/>
                </a:lnTo>
                <a:lnTo>
                  <a:pt x="261" y="149"/>
                </a:lnTo>
                <a:lnTo>
                  <a:pt x="261" y="148"/>
                </a:lnTo>
                <a:lnTo>
                  <a:pt x="261" y="148"/>
                </a:lnTo>
                <a:lnTo>
                  <a:pt x="261" y="147"/>
                </a:lnTo>
                <a:lnTo>
                  <a:pt x="262" y="147"/>
                </a:lnTo>
                <a:lnTo>
                  <a:pt x="262" y="147"/>
                </a:lnTo>
                <a:lnTo>
                  <a:pt x="262" y="147"/>
                </a:lnTo>
                <a:lnTo>
                  <a:pt x="262" y="146"/>
                </a:lnTo>
                <a:lnTo>
                  <a:pt x="263" y="145"/>
                </a:lnTo>
                <a:lnTo>
                  <a:pt x="263" y="145"/>
                </a:lnTo>
                <a:lnTo>
                  <a:pt x="263" y="145"/>
                </a:lnTo>
                <a:lnTo>
                  <a:pt x="263" y="144"/>
                </a:lnTo>
                <a:lnTo>
                  <a:pt x="263" y="144"/>
                </a:lnTo>
                <a:lnTo>
                  <a:pt x="264" y="143"/>
                </a:lnTo>
                <a:lnTo>
                  <a:pt x="264" y="143"/>
                </a:lnTo>
                <a:lnTo>
                  <a:pt x="264" y="142"/>
                </a:lnTo>
                <a:lnTo>
                  <a:pt x="265" y="142"/>
                </a:lnTo>
                <a:lnTo>
                  <a:pt x="265" y="141"/>
                </a:lnTo>
                <a:lnTo>
                  <a:pt x="264" y="140"/>
                </a:lnTo>
                <a:lnTo>
                  <a:pt x="263" y="140"/>
                </a:lnTo>
                <a:lnTo>
                  <a:pt x="263" y="140"/>
                </a:lnTo>
                <a:lnTo>
                  <a:pt x="263" y="140"/>
                </a:lnTo>
                <a:lnTo>
                  <a:pt x="263" y="139"/>
                </a:lnTo>
                <a:lnTo>
                  <a:pt x="263" y="139"/>
                </a:lnTo>
                <a:lnTo>
                  <a:pt x="263" y="138"/>
                </a:lnTo>
                <a:lnTo>
                  <a:pt x="263" y="138"/>
                </a:lnTo>
                <a:lnTo>
                  <a:pt x="263" y="138"/>
                </a:lnTo>
                <a:lnTo>
                  <a:pt x="263" y="137"/>
                </a:lnTo>
                <a:lnTo>
                  <a:pt x="263" y="137"/>
                </a:lnTo>
                <a:lnTo>
                  <a:pt x="263" y="137"/>
                </a:lnTo>
                <a:lnTo>
                  <a:pt x="263" y="137"/>
                </a:lnTo>
                <a:lnTo>
                  <a:pt x="262" y="137"/>
                </a:lnTo>
                <a:lnTo>
                  <a:pt x="262" y="136"/>
                </a:lnTo>
                <a:lnTo>
                  <a:pt x="262" y="136"/>
                </a:lnTo>
                <a:lnTo>
                  <a:pt x="263" y="136"/>
                </a:lnTo>
                <a:lnTo>
                  <a:pt x="263" y="136"/>
                </a:lnTo>
                <a:lnTo>
                  <a:pt x="263" y="136"/>
                </a:lnTo>
                <a:lnTo>
                  <a:pt x="264" y="135"/>
                </a:lnTo>
                <a:lnTo>
                  <a:pt x="264" y="135"/>
                </a:lnTo>
                <a:lnTo>
                  <a:pt x="263" y="135"/>
                </a:lnTo>
                <a:lnTo>
                  <a:pt x="263" y="134"/>
                </a:lnTo>
                <a:lnTo>
                  <a:pt x="264" y="134"/>
                </a:lnTo>
                <a:lnTo>
                  <a:pt x="264" y="133"/>
                </a:lnTo>
                <a:lnTo>
                  <a:pt x="264" y="133"/>
                </a:lnTo>
                <a:lnTo>
                  <a:pt x="264" y="133"/>
                </a:lnTo>
                <a:lnTo>
                  <a:pt x="264" y="132"/>
                </a:lnTo>
                <a:lnTo>
                  <a:pt x="265" y="132"/>
                </a:lnTo>
                <a:lnTo>
                  <a:pt x="265" y="132"/>
                </a:lnTo>
                <a:lnTo>
                  <a:pt x="266" y="132"/>
                </a:lnTo>
                <a:lnTo>
                  <a:pt x="266" y="132"/>
                </a:lnTo>
                <a:lnTo>
                  <a:pt x="267" y="132"/>
                </a:lnTo>
                <a:lnTo>
                  <a:pt x="267" y="132"/>
                </a:lnTo>
                <a:lnTo>
                  <a:pt x="267" y="131"/>
                </a:lnTo>
                <a:lnTo>
                  <a:pt x="267" y="131"/>
                </a:lnTo>
                <a:lnTo>
                  <a:pt x="267" y="129"/>
                </a:lnTo>
                <a:lnTo>
                  <a:pt x="267" y="128"/>
                </a:lnTo>
                <a:lnTo>
                  <a:pt x="267" y="128"/>
                </a:lnTo>
                <a:lnTo>
                  <a:pt x="268" y="128"/>
                </a:lnTo>
                <a:lnTo>
                  <a:pt x="268" y="127"/>
                </a:lnTo>
                <a:lnTo>
                  <a:pt x="268" y="127"/>
                </a:lnTo>
                <a:lnTo>
                  <a:pt x="268" y="126"/>
                </a:lnTo>
                <a:lnTo>
                  <a:pt x="268" y="126"/>
                </a:lnTo>
                <a:lnTo>
                  <a:pt x="269" y="126"/>
                </a:lnTo>
                <a:lnTo>
                  <a:pt x="269" y="125"/>
                </a:lnTo>
                <a:lnTo>
                  <a:pt x="269" y="125"/>
                </a:lnTo>
                <a:lnTo>
                  <a:pt x="269" y="125"/>
                </a:lnTo>
                <a:lnTo>
                  <a:pt x="270" y="125"/>
                </a:lnTo>
                <a:lnTo>
                  <a:pt x="270" y="125"/>
                </a:lnTo>
                <a:lnTo>
                  <a:pt x="271" y="125"/>
                </a:lnTo>
                <a:lnTo>
                  <a:pt x="271" y="124"/>
                </a:lnTo>
                <a:lnTo>
                  <a:pt x="271" y="124"/>
                </a:lnTo>
                <a:lnTo>
                  <a:pt x="271" y="124"/>
                </a:lnTo>
                <a:lnTo>
                  <a:pt x="271" y="123"/>
                </a:lnTo>
                <a:lnTo>
                  <a:pt x="272" y="123"/>
                </a:lnTo>
                <a:lnTo>
                  <a:pt x="272" y="123"/>
                </a:lnTo>
                <a:lnTo>
                  <a:pt x="273" y="123"/>
                </a:lnTo>
                <a:lnTo>
                  <a:pt x="273" y="124"/>
                </a:lnTo>
                <a:lnTo>
                  <a:pt x="273" y="124"/>
                </a:lnTo>
                <a:lnTo>
                  <a:pt x="273" y="125"/>
                </a:lnTo>
                <a:lnTo>
                  <a:pt x="274" y="125"/>
                </a:lnTo>
                <a:lnTo>
                  <a:pt x="274" y="125"/>
                </a:lnTo>
                <a:lnTo>
                  <a:pt x="275" y="124"/>
                </a:lnTo>
                <a:lnTo>
                  <a:pt x="275" y="124"/>
                </a:lnTo>
                <a:lnTo>
                  <a:pt x="275" y="123"/>
                </a:lnTo>
                <a:lnTo>
                  <a:pt x="276" y="123"/>
                </a:lnTo>
                <a:lnTo>
                  <a:pt x="276" y="122"/>
                </a:lnTo>
                <a:lnTo>
                  <a:pt x="276" y="122"/>
                </a:lnTo>
                <a:lnTo>
                  <a:pt x="276" y="122"/>
                </a:lnTo>
                <a:lnTo>
                  <a:pt x="277" y="121"/>
                </a:lnTo>
                <a:lnTo>
                  <a:pt x="277" y="120"/>
                </a:lnTo>
                <a:lnTo>
                  <a:pt x="278" y="120"/>
                </a:lnTo>
                <a:lnTo>
                  <a:pt x="278" y="119"/>
                </a:lnTo>
                <a:lnTo>
                  <a:pt x="279" y="119"/>
                </a:lnTo>
                <a:lnTo>
                  <a:pt x="279" y="118"/>
                </a:lnTo>
                <a:lnTo>
                  <a:pt x="279" y="118"/>
                </a:lnTo>
                <a:lnTo>
                  <a:pt x="279" y="117"/>
                </a:lnTo>
                <a:lnTo>
                  <a:pt x="279" y="117"/>
                </a:lnTo>
                <a:lnTo>
                  <a:pt x="280" y="117"/>
                </a:lnTo>
                <a:lnTo>
                  <a:pt x="280" y="117"/>
                </a:lnTo>
                <a:lnTo>
                  <a:pt x="280" y="116"/>
                </a:lnTo>
                <a:lnTo>
                  <a:pt x="280" y="116"/>
                </a:lnTo>
                <a:lnTo>
                  <a:pt x="280" y="115"/>
                </a:lnTo>
                <a:lnTo>
                  <a:pt x="281" y="115"/>
                </a:lnTo>
                <a:lnTo>
                  <a:pt x="281" y="114"/>
                </a:lnTo>
                <a:lnTo>
                  <a:pt x="281" y="114"/>
                </a:lnTo>
                <a:lnTo>
                  <a:pt x="282" y="113"/>
                </a:lnTo>
                <a:lnTo>
                  <a:pt x="282" y="113"/>
                </a:lnTo>
                <a:lnTo>
                  <a:pt x="282" y="112"/>
                </a:lnTo>
                <a:lnTo>
                  <a:pt x="283" y="112"/>
                </a:lnTo>
                <a:lnTo>
                  <a:pt x="283" y="111"/>
                </a:lnTo>
                <a:lnTo>
                  <a:pt x="283" y="111"/>
                </a:lnTo>
                <a:lnTo>
                  <a:pt x="283" y="110"/>
                </a:lnTo>
                <a:lnTo>
                  <a:pt x="283" y="110"/>
                </a:lnTo>
                <a:lnTo>
                  <a:pt x="284" y="109"/>
                </a:lnTo>
                <a:lnTo>
                  <a:pt x="285" y="108"/>
                </a:lnTo>
                <a:lnTo>
                  <a:pt x="285" y="107"/>
                </a:lnTo>
                <a:lnTo>
                  <a:pt x="286" y="107"/>
                </a:lnTo>
                <a:lnTo>
                  <a:pt x="286" y="106"/>
                </a:lnTo>
                <a:lnTo>
                  <a:pt x="286" y="105"/>
                </a:lnTo>
                <a:lnTo>
                  <a:pt x="286" y="105"/>
                </a:lnTo>
                <a:lnTo>
                  <a:pt x="286" y="104"/>
                </a:lnTo>
                <a:lnTo>
                  <a:pt x="287" y="104"/>
                </a:lnTo>
                <a:lnTo>
                  <a:pt x="287" y="103"/>
                </a:lnTo>
                <a:lnTo>
                  <a:pt x="287" y="103"/>
                </a:lnTo>
                <a:lnTo>
                  <a:pt x="287" y="102"/>
                </a:lnTo>
                <a:lnTo>
                  <a:pt x="288" y="102"/>
                </a:lnTo>
                <a:lnTo>
                  <a:pt x="288" y="102"/>
                </a:lnTo>
                <a:lnTo>
                  <a:pt x="289" y="101"/>
                </a:lnTo>
                <a:lnTo>
                  <a:pt x="289" y="101"/>
                </a:lnTo>
                <a:lnTo>
                  <a:pt x="289" y="101"/>
                </a:lnTo>
                <a:lnTo>
                  <a:pt x="289" y="100"/>
                </a:lnTo>
                <a:lnTo>
                  <a:pt x="289" y="100"/>
                </a:lnTo>
                <a:lnTo>
                  <a:pt x="289" y="99"/>
                </a:lnTo>
                <a:lnTo>
                  <a:pt x="289" y="99"/>
                </a:lnTo>
                <a:lnTo>
                  <a:pt x="290" y="99"/>
                </a:lnTo>
                <a:lnTo>
                  <a:pt x="290" y="99"/>
                </a:lnTo>
                <a:lnTo>
                  <a:pt x="290" y="98"/>
                </a:lnTo>
                <a:lnTo>
                  <a:pt x="290" y="98"/>
                </a:lnTo>
                <a:lnTo>
                  <a:pt x="291" y="98"/>
                </a:lnTo>
                <a:lnTo>
                  <a:pt x="291" y="97"/>
                </a:lnTo>
                <a:lnTo>
                  <a:pt x="291" y="97"/>
                </a:lnTo>
                <a:lnTo>
                  <a:pt x="291" y="97"/>
                </a:lnTo>
                <a:lnTo>
                  <a:pt x="291" y="96"/>
                </a:lnTo>
                <a:lnTo>
                  <a:pt x="291" y="96"/>
                </a:lnTo>
                <a:lnTo>
                  <a:pt x="291" y="96"/>
                </a:lnTo>
                <a:lnTo>
                  <a:pt x="292" y="96"/>
                </a:lnTo>
                <a:lnTo>
                  <a:pt x="292" y="96"/>
                </a:lnTo>
                <a:lnTo>
                  <a:pt x="293" y="96"/>
                </a:lnTo>
                <a:lnTo>
                  <a:pt x="293" y="95"/>
                </a:lnTo>
                <a:lnTo>
                  <a:pt x="293" y="95"/>
                </a:lnTo>
                <a:lnTo>
                  <a:pt x="293" y="94"/>
                </a:lnTo>
                <a:lnTo>
                  <a:pt x="294" y="94"/>
                </a:lnTo>
                <a:lnTo>
                  <a:pt x="294" y="93"/>
                </a:lnTo>
                <a:lnTo>
                  <a:pt x="294" y="93"/>
                </a:lnTo>
                <a:lnTo>
                  <a:pt x="295" y="92"/>
                </a:lnTo>
                <a:lnTo>
                  <a:pt x="295" y="92"/>
                </a:lnTo>
                <a:lnTo>
                  <a:pt x="295" y="91"/>
                </a:lnTo>
                <a:lnTo>
                  <a:pt x="295" y="91"/>
                </a:lnTo>
                <a:lnTo>
                  <a:pt x="295" y="90"/>
                </a:lnTo>
                <a:lnTo>
                  <a:pt x="296" y="90"/>
                </a:lnTo>
                <a:lnTo>
                  <a:pt x="296" y="90"/>
                </a:lnTo>
                <a:lnTo>
                  <a:pt x="296" y="89"/>
                </a:lnTo>
                <a:lnTo>
                  <a:pt x="296" y="89"/>
                </a:lnTo>
                <a:lnTo>
                  <a:pt x="297" y="88"/>
                </a:lnTo>
                <a:lnTo>
                  <a:pt x="297" y="87"/>
                </a:lnTo>
                <a:lnTo>
                  <a:pt x="298" y="87"/>
                </a:lnTo>
                <a:lnTo>
                  <a:pt x="298" y="87"/>
                </a:lnTo>
                <a:lnTo>
                  <a:pt x="299" y="86"/>
                </a:lnTo>
                <a:lnTo>
                  <a:pt x="299" y="86"/>
                </a:lnTo>
                <a:lnTo>
                  <a:pt x="299" y="86"/>
                </a:lnTo>
                <a:lnTo>
                  <a:pt x="299" y="86"/>
                </a:lnTo>
                <a:lnTo>
                  <a:pt x="299" y="85"/>
                </a:lnTo>
                <a:lnTo>
                  <a:pt x="300" y="85"/>
                </a:lnTo>
                <a:lnTo>
                  <a:pt x="300" y="84"/>
                </a:lnTo>
                <a:lnTo>
                  <a:pt x="300" y="83"/>
                </a:lnTo>
                <a:lnTo>
                  <a:pt x="300" y="83"/>
                </a:lnTo>
                <a:lnTo>
                  <a:pt x="300" y="82"/>
                </a:lnTo>
                <a:lnTo>
                  <a:pt x="300" y="81"/>
                </a:lnTo>
                <a:lnTo>
                  <a:pt x="300" y="81"/>
                </a:lnTo>
                <a:lnTo>
                  <a:pt x="300" y="80"/>
                </a:lnTo>
                <a:lnTo>
                  <a:pt x="300" y="79"/>
                </a:lnTo>
                <a:lnTo>
                  <a:pt x="300" y="79"/>
                </a:lnTo>
                <a:lnTo>
                  <a:pt x="301" y="79"/>
                </a:lnTo>
                <a:lnTo>
                  <a:pt x="301" y="78"/>
                </a:lnTo>
                <a:lnTo>
                  <a:pt x="301" y="78"/>
                </a:lnTo>
                <a:lnTo>
                  <a:pt x="301" y="77"/>
                </a:lnTo>
                <a:lnTo>
                  <a:pt x="301" y="77"/>
                </a:lnTo>
                <a:lnTo>
                  <a:pt x="301" y="76"/>
                </a:lnTo>
                <a:lnTo>
                  <a:pt x="301" y="76"/>
                </a:lnTo>
                <a:lnTo>
                  <a:pt x="302" y="76"/>
                </a:lnTo>
                <a:lnTo>
                  <a:pt x="302" y="75"/>
                </a:lnTo>
                <a:lnTo>
                  <a:pt x="302" y="75"/>
                </a:lnTo>
                <a:lnTo>
                  <a:pt x="302" y="75"/>
                </a:lnTo>
                <a:lnTo>
                  <a:pt x="303" y="75"/>
                </a:lnTo>
                <a:lnTo>
                  <a:pt x="303" y="74"/>
                </a:lnTo>
                <a:lnTo>
                  <a:pt x="303" y="74"/>
                </a:lnTo>
                <a:lnTo>
                  <a:pt x="304" y="74"/>
                </a:lnTo>
                <a:lnTo>
                  <a:pt x="304" y="74"/>
                </a:lnTo>
                <a:lnTo>
                  <a:pt x="305" y="74"/>
                </a:lnTo>
                <a:lnTo>
                  <a:pt x="305" y="74"/>
                </a:lnTo>
                <a:lnTo>
                  <a:pt x="306" y="74"/>
                </a:lnTo>
                <a:lnTo>
                  <a:pt x="306" y="75"/>
                </a:lnTo>
                <a:lnTo>
                  <a:pt x="307" y="74"/>
                </a:lnTo>
                <a:lnTo>
                  <a:pt x="307" y="74"/>
                </a:lnTo>
                <a:lnTo>
                  <a:pt x="307" y="73"/>
                </a:lnTo>
                <a:lnTo>
                  <a:pt x="307" y="73"/>
                </a:lnTo>
                <a:lnTo>
                  <a:pt x="307" y="72"/>
                </a:lnTo>
                <a:lnTo>
                  <a:pt x="307" y="72"/>
                </a:lnTo>
                <a:lnTo>
                  <a:pt x="307" y="71"/>
                </a:lnTo>
                <a:lnTo>
                  <a:pt x="307" y="70"/>
                </a:lnTo>
                <a:lnTo>
                  <a:pt x="307" y="70"/>
                </a:lnTo>
                <a:lnTo>
                  <a:pt x="307" y="69"/>
                </a:lnTo>
                <a:lnTo>
                  <a:pt x="307" y="69"/>
                </a:lnTo>
                <a:lnTo>
                  <a:pt x="307" y="68"/>
                </a:lnTo>
                <a:lnTo>
                  <a:pt x="307" y="68"/>
                </a:lnTo>
                <a:lnTo>
                  <a:pt x="308" y="68"/>
                </a:lnTo>
                <a:lnTo>
                  <a:pt x="308" y="68"/>
                </a:lnTo>
                <a:lnTo>
                  <a:pt x="309" y="68"/>
                </a:lnTo>
                <a:lnTo>
                  <a:pt x="309" y="67"/>
                </a:lnTo>
                <a:lnTo>
                  <a:pt x="309" y="67"/>
                </a:lnTo>
                <a:lnTo>
                  <a:pt x="309" y="67"/>
                </a:lnTo>
                <a:lnTo>
                  <a:pt x="309" y="66"/>
                </a:lnTo>
                <a:lnTo>
                  <a:pt x="310" y="66"/>
                </a:lnTo>
                <a:lnTo>
                  <a:pt x="310" y="66"/>
                </a:lnTo>
                <a:lnTo>
                  <a:pt x="311" y="66"/>
                </a:lnTo>
                <a:lnTo>
                  <a:pt x="311" y="66"/>
                </a:lnTo>
                <a:lnTo>
                  <a:pt x="312" y="66"/>
                </a:lnTo>
                <a:lnTo>
                  <a:pt x="312" y="65"/>
                </a:lnTo>
                <a:lnTo>
                  <a:pt x="312" y="65"/>
                </a:lnTo>
                <a:lnTo>
                  <a:pt x="313" y="65"/>
                </a:lnTo>
                <a:lnTo>
                  <a:pt x="313" y="64"/>
                </a:lnTo>
                <a:lnTo>
                  <a:pt x="313" y="64"/>
                </a:lnTo>
                <a:lnTo>
                  <a:pt x="314" y="64"/>
                </a:lnTo>
                <a:lnTo>
                  <a:pt x="314" y="63"/>
                </a:lnTo>
                <a:lnTo>
                  <a:pt x="314" y="63"/>
                </a:lnTo>
                <a:lnTo>
                  <a:pt x="314" y="63"/>
                </a:lnTo>
                <a:lnTo>
                  <a:pt x="315" y="62"/>
                </a:lnTo>
                <a:lnTo>
                  <a:pt x="315" y="62"/>
                </a:lnTo>
                <a:lnTo>
                  <a:pt x="315" y="62"/>
                </a:lnTo>
                <a:lnTo>
                  <a:pt x="316" y="62"/>
                </a:lnTo>
                <a:lnTo>
                  <a:pt x="316" y="62"/>
                </a:lnTo>
                <a:lnTo>
                  <a:pt x="316" y="61"/>
                </a:lnTo>
                <a:lnTo>
                  <a:pt x="317" y="61"/>
                </a:lnTo>
                <a:lnTo>
                  <a:pt x="317" y="61"/>
                </a:lnTo>
                <a:lnTo>
                  <a:pt x="317" y="61"/>
                </a:lnTo>
                <a:lnTo>
                  <a:pt x="318" y="60"/>
                </a:lnTo>
                <a:lnTo>
                  <a:pt x="318" y="60"/>
                </a:lnTo>
                <a:lnTo>
                  <a:pt x="318" y="59"/>
                </a:lnTo>
                <a:lnTo>
                  <a:pt x="318" y="59"/>
                </a:lnTo>
                <a:lnTo>
                  <a:pt x="319" y="59"/>
                </a:lnTo>
                <a:lnTo>
                  <a:pt x="319" y="59"/>
                </a:lnTo>
                <a:lnTo>
                  <a:pt x="320" y="58"/>
                </a:lnTo>
                <a:lnTo>
                  <a:pt x="320" y="58"/>
                </a:lnTo>
                <a:lnTo>
                  <a:pt x="320" y="58"/>
                </a:lnTo>
                <a:lnTo>
                  <a:pt x="320" y="57"/>
                </a:lnTo>
                <a:lnTo>
                  <a:pt x="320" y="57"/>
                </a:lnTo>
                <a:lnTo>
                  <a:pt x="320" y="56"/>
                </a:lnTo>
                <a:lnTo>
                  <a:pt x="320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5"/>
                </a:lnTo>
                <a:lnTo>
                  <a:pt x="321" y="54"/>
                </a:lnTo>
                <a:lnTo>
                  <a:pt x="322" y="54"/>
                </a:lnTo>
                <a:lnTo>
                  <a:pt x="322" y="53"/>
                </a:lnTo>
                <a:lnTo>
                  <a:pt x="322" y="53"/>
                </a:lnTo>
                <a:lnTo>
                  <a:pt x="322" y="52"/>
                </a:lnTo>
                <a:lnTo>
                  <a:pt x="322" y="52"/>
                </a:lnTo>
                <a:lnTo>
                  <a:pt x="322" y="51"/>
                </a:lnTo>
                <a:lnTo>
                  <a:pt x="322" y="51"/>
                </a:lnTo>
                <a:lnTo>
                  <a:pt x="322" y="50"/>
                </a:lnTo>
                <a:lnTo>
                  <a:pt x="322" y="50"/>
                </a:lnTo>
                <a:lnTo>
                  <a:pt x="323" y="49"/>
                </a:lnTo>
                <a:lnTo>
                  <a:pt x="323" y="49"/>
                </a:lnTo>
                <a:lnTo>
                  <a:pt x="324" y="48"/>
                </a:lnTo>
                <a:lnTo>
                  <a:pt x="324" y="47"/>
                </a:lnTo>
                <a:lnTo>
                  <a:pt x="325" y="46"/>
                </a:lnTo>
                <a:lnTo>
                  <a:pt x="325" y="46"/>
                </a:lnTo>
                <a:lnTo>
                  <a:pt x="326" y="46"/>
                </a:lnTo>
                <a:lnTo>
                  <a:pt x="326" y="46"/>
                </a:lnTo>
                <a:lnTo>
                  <a:pt x="327" y="46"/>
                </a:lnTo>
                <a:lnTo>
                  <a:pt x="327" y="46"/>
                </a:lnTo>
                <a:lnTo>
                  <a:pt x="328" y="46"/>
                </a:lnTo>
                <a:lnTo>
                  <a:pt x="328" y="46"/>
                </a:lnTo>
                <a:lnTo>
                  <a:pt x="329" y="46"/>
                </a:lnTo>
                <a:lnTo>
                  <a:pt x="329" y="46"/>
                </a:lnTo>
                <a:lnTo>
                  <a:pt x="330" y="46"/>
                </a:lnTo>
                <a:lnTo>
                  <a:pt x="330" y="45"/>
                </a:lnTo>
                <a:lnTo>
                  <a:pt x="331" y="44"/>
                </a:lnTo>
                <a:lnTo>
                  <a:pt x="331" y="44"/>
                </a:lnTo>
                <a:lnTo>
                  <a:pt x="332" y="44"/>
                </a:lnTo>
                <a:lnTo>
                  <a:pt x="332" y="43"/>
                </a:lnTo>
                <a:lnTo>
                  <a:pt x="332" y="43"/>
                </a:lnTo>
                <a:lnTo>
                  <a:pt x="332" y="43"/>
                </a:lnTo>
                <a:lnTo>
                  <a:pt x="334" y="43"/>
                </a:lnTo>
                <a:lnTo>
                  <a:pt x="334" y="42"/>
                </a:lnTo>
                <a:lnTo>
                  <a:pt x="335" y="42"/>
                </a:lnTo>
                <a:lnTo>
                  <a:pt x="335" y="42"/>
                </a:lnTo>
                <a:lnTo>
                  <a:pt x="336" y="41"/>
                </a:lnTo>
                <a:lnTo>
                  <a:pt x="336" y="41"/>
                </a:lnTo>
                <a:lnTo>
                  <a:pt x="336" y="40"/>
                </a:lnTo>
                <a:lnTo>
                  <a:pt x="336" y="39"/>
                </a:lnTo>
                <a:lnTo>
                  <a:pt x="336" y="38"/>
                </a:lnTo>
                <a:lnTo>
                  <a:pt x="336" y="37"/>
                </a:lnTo>
                <a:lnTo>
                  <a:pt x="337" y="37"/>
                </a:lnTo>
                <a:lnTo>
                  <a:pt x="337" y="36"/>
                </a:lnTo>
                <a:lnTo>
                  <a:pt x="337" y="36"/>
                </a:lnTo>
                <a:lnTo>
                  <a:pt x="338" y="35"/>
                </a:lnTo>
                <a:lnTo>
                  <a:pt x="338" y="34"/>
                </a:lnTo>
                <a:lnTo>
                  <a:pt x="338" y="34"/>
                </a:lnTo>
                <a:lnTo>
                  <a:pt x="338" y="33"/>
                </a:lnTo>
                <a:lnTo>
                  <a:pt x="338" y="32"/>
                </a:lnTo>
                <a:lnTo>
                  <a:pt x="339" y="31"/>
                </a:lnTo>
                <a:lnTo>
                  <a:pt x="340" y="30"/>
                </a:lnTo>
                <a:lnTo>
                  <a:pt x="340" y="29"/>
                </a:lnTo>
                <a:lnTo>
                  <a:pt x="340" y="29"/>
                </a:lnTo>
                <a:lnTo>
                  <a:pt x="340" y="27"/>
                </a:lnTo>
                <a:lnTo>
                  <a:pt x="341" y="27"/>
                </a:lnTo>
                <a:lnTo>
                  <a:pt x="341" y="26"/>
                </a:lnTo>
                <a:lnTo>
                  <a:pt x="341" y="26"/>
                </a:lnTo>
                <a:lnTo>
                  <a:pt x="341" y="25"/>
                </a:lnTo>
                <a:lnTo>
                  <a:pt x="341" y="24"/>
                </a:lnTo>
                <a:lnTo>
                  <a:pt x="341" y="24"/>
                </a:lnTo>
                <a:lnTo>
                  <a:pt x="341" y="22"/>
                </a:lnTo>
                <a:lnTo>
                  <a:pt x="341" y="22"/>
                </a:lnTo>
                <a:lnTo>
                  <a:pt x="341" y="21"/>
                </a:lnTo>
                <a:lnTo>
                  <a:pt x="342" y="20"/>
                </a:lnTo>
                <a:lnTo>
                  <a:pt x="342" y="19"/>
                </a:lnTo>
                <a:lnTo>
                  <a:pt x="342" y="19"/>
                </a:lnTo>
                <a:lnTo>
                  <a:pt x="342" y="18"/>
                </a:lnTo>
                <a:lnTo>
                  <a:pt x="343" y="16"/>
                </a:lnTo>
                <a:lnTo>
                  <a:pt x="343" y="13"/>
                </a:lnTo>
                <a:lnTo>
                  <a:pt x="343" y="11"/>
                </a:lnTo>
                <a:lnTo>
                  <a:pt x="343" y="11"/>
                </a:lnTo>
                <a:lnTo>
                  <a:pt x="343" y="10"/>
                </a:lnTo>
                <a:lnTo>
                  <a:pt x="343" y="9"/>
                </a:lnTo>
                <a:lnTo>
                  <a:pt x="344" y="7"/>
                </a:lnTo>
                <a:lnTo>
                  <a:pt x="344" y="7"/>
                </a:lnTo>
                <a:lnTo>
                  <a:pt x="345" y="6"/>
                </a:lnTo>
                <a:lnTo>
                  <a:pt x="345" y="4"/>
                </a:lnTo>
                <a:lnTo>
                  <a:pt x="345" y="3"/>
                </a:lnTo>
                <a:lnTo>
                  <a:pt x="346" y="2"/>
                </a:lnTo>
                <a:lnTo>
                  <a:pt x="347" y="1"/>
                </a:lnTo>
                <a:lnTo>
                  <a:pt x="348" y="1"/>
                </a:lnTo>
                <a:lnTo>
                  <a:pt x="350" y="0"/>
                </a:lnTo>
                <a:lnTo>
                  <a:pt x="350" y="1"/>
                </a:lnTo>
                <a:lnTo>
                  <a:pt x="351" y="2"/>
                </a:lnTo>
                <a:lnTo>
                  <a:pt x="351" y="2"/>
                </a:lnTo>
                <a:lnTo>
                  <a:pt x="352" y="2"/>
                </a:lnTo>
                <a:lnTo>
                  <a:pt x="353" y="3"/>
                </a:lnTo>
                <a:lnTo>
                  <a:pt x="354" y="4"/>
                </a:lnTo>
                <a:lnTo>
                  <a:pt x="355" y="5"/>
                </a:lnTo>
                <a:lnTo>
                  <a:pt x="356" y="6"/>
                </a:lnTo>
                <a:lnTo>
                  <a:pt x="357" y="6"/>
                </a:lnTo>
                <a:lnTo>
                  <a:pt x="359" y="7"/>
                </a:lnTo>
                <a:lnTo>
                  <a:pt x="360" y="8"/>
                </a:lnTo>
                <a:lnTo>
                  <a:pt x="361" y="10"/>
                </a:lnTo>
                <a:lnTo>
                  <a:pt x="364" y="12"/>
                </a:lnTo>
                <a:lnTo>
                  <a:pt x="366" y="14"/>
                </a:lnTo>
                <a:lnTo>
                  <a:pt x="367" y="15"/>
                </a:lnTo>
                <a:lnTo>
                  <a:pt x="368" y="17"/>
                </a:lnTo>
                <a:lnTo>
                  <a:pt x="370" y="18"/>
                </a:lnTo>
                <a:lnTo>
                  <a:pt x="371" y="20"/>
                </a:lnTo>
                <a:lnTo>
                  <a:pt x="372" y="21"/>
                </a:lnTo>
                <a:lnTo>
                  <a:pt x="373" y="22"/>
                </a:lnTo>
                <a:lnTo>
                  <a:pt x="374" y="23"/>
                </a:lnTo>
                <a:lnTo>
                  <a:pt x="375" y="23"/>
                </a:lnTo>
                <a:lnTo>
                  <a:pt x="375" y="24"/>
                </a:lnTo>
                <a:lnTo>
                  <a:pt x="377" y="26"/>
                </a:lnTo>
                <a:lnTo>
                  <a:pt x="377" y="26"/>
                </a:lnTo>
                <a:lnTo>
                  <a:pt x="377" y="26"/>
                </a:lnTo>
                <a:lnTo>
                  <a:pt x="378" y="27"/>
                </a:lnTo>
                <a:lnTo>
                  <a:pt x="378" y="28"/>
                </a:lnTo>
                <a:lnTo>
                  <a:pt x="378" y="29"/>
                </a:lnTo>
                <a:lnTo>
                  <a:pt x="379" y="29"/>
                </a:lnTo>
                <a:lnTo>
                  <a:pt x="379" y="30"/>
                </a:lnTo>
                <a:lnTo>
                  <a:pt x="379" y="31"/>
                </a:lnTo>
                <a:lnTo>
                  <a:pt x="380" y="31"/>
                </a:lnTo>
                <a:lnTo>
                  <a:pt x="380" y="32"/>
                </a:lnTo>
                <a:lnTo>
                  <a:pt x="381" y="32"/>
                </a:lnTo>
                <a:lnTo>
                  <a:pt x="381" y="33"/>
                </a:lnTo>
                <a:lnTo>
                  <a:pt x="381" y="33"/>
                </a:lnTo>
                <a:lnTo>
                  <a:pt x="381" y="34"/>
                </a:lnTo>
                <a:lnTo>
                  <a:pt x="381" y="34"/>
                </a:lnTo>
                <a:lnTo>
                  <a:pt x="381" y="35"/>
                </a:lnTo>
                <a:lnTo>
                  <a:pt x="382" y="36"/>
                </a:lnTo>
                <a:lnTo>
                  <a:pt x="382" y="37"/>
                </a:lnTo>
                <a:lnTo>
                  <a:pt x="383" y="38"/>
                </a:lnTo>
                <a:lnTo>
                  <a:pt x="383" y="39"/>
                </a:lnTo>
                <a:lnTo>
                  <a:pt x="383" y="40"/>
                </a:lnTo>
                <a:lnTo>
                  <a:pt x="384" y="41"/>
                </a:lnTo>
                <a:lnTo>
                  <a:pt x="384" y="41"/>
                </a:lnTo>
                <a:lnTo>
                  <a:pt x="384" y="42"/>
                </a:lnTo>
                <a:lnTo>
                  <a:pt x="384" y="42"/>
                </a:lnTo>
                <a:lnTo>
                  <a:pt x="384" y="43"/>
                </a:lnTo>
                <a:lnTo>
                  <a:pt x="384" y="43"/>
                </a:lnTo>
                <a:lnTo>
                  <a:pt x="384" y="44"/>
                </a:lnTo>
                <a:lnTo>
                  <a:pt x="384" y="45"/>
                </a:lnTo>
                <a:lnTo>
                  <a:pt x="384" y="46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" name="Freeform 335">
            <a:extLst>
              <a:ext uri="{FF2B5EF4-FFF2-40B4-BE49-F238E27FC236}">
                <a16:creationId xmlns:a16="http://schemas.microsoft.com/office/drawing/2014/main" xmlns="" id="{92D9BE04-9588-476D-8509-4C744F323C31}"/>
              </a:ext>
            </a:extLst>
          </p:cNvPr>
          <p:cNvSpPr>
            <a:spLocks/>
          </p:cNvSpPr>
          <p:nvPr/>
        </p:nvSpPr>
        <p:spPr bwMode="auto">
          <a:xfrm>
            <a:off x="4686502" y="2414076"/>
            <a:ext cx="563369" cy="926764"/>
          </a:xfrm>
          <a:custGeom>
            <a:avLst/>
            <a:gdLst>
              <a:gd name="T0" fmla="*/ 312 w 524"/>
              <a:gd name="T1" fmla="*/ 22 h 862"/>
              <a:gd name="T2" fmla="*/ 343 w 524"/>
              <a:gd name="T3" fmla="*/ 84 h 862"/>
              <a:gd name="T4" fmla="*/ 337 w 524"/>
              <a:gd name="T5" fmla="*/ 158 h 862"/>
              <a:gd name="T6" fmla="*/ 322 w 524"/>
              <a:gd name="T7" fmla="*/ 221 h 862"/>
              <a:gd name="T8" fmla="*/ 345 w 524"/>
              <a:gd name="T9" fmla="*/ 246 h 862"/>
              <a:gd name="T10" fmla="*/ 357 w 524"/>
              <a:gd name="T11" fmla="*/ 264 h 862"/>
              <a:gd name="T12" fmla="*/ 371 w 524"/>
              <a:gd name="T13" fmla="*/ 281 h 862"/>
              <a:gd name="T14" fmla="*/ 391 w 524"/>
              <a:gd name="T15" fmla="*/ 299 h 862"/>
              <a:gd name="T16" fmla="*/ 416 w 524"/>
              <a:gd name="T17" fmla="*/ 286 h 862"/>
              <a:gd name="T18" fmla="*/ 442 w 524"/>
              <a:gd name="T19" fmla="*/ 305 h 862"/>
              <a:gd name="T20" fmla="*/ 415 w 524"/>
              <a:gd name="T21" fmla="*/ 333 h 862"/>
              <a:gd name="T22" fmla="*/ 402 w 524"/>
              <a:gd name="T23" fmla="*/ 353 h 862"/>
              <a:gd name="T24" fmla="*/ 398 w 524"/>
              <a:gd name="T25" fmla="*/ 377 h 862"/>
              <a:gd name="T26" fmla="*/ 382 w 524"/>
              <a:gd name="T27" fmla="*/ 399 h 862"/>
              <a:gd name="T28" fmla="*/ 400 w 524"/>
              <a:gd name="T29" fmla="*/ 411 h 862"/>
              <a:gd name="T30" fmla="*/ 426 w 524"/>
              <a:gd name="T31" fmla="*/ 441 h 862"/>
              <a:gd name="T32" fmla="*/ 434 w 524"/>
              <a:gd name="T33" fmla="*/ 479 h 862"/>
              <a:gd name="T34" fmla="*/ 461 w 524"/>
              <a:gd name="T35" fmla="*/ 520 h 862"/>
              <a:gd name="T36" fmla="*/ 523 w 524"/>
              <a:gd name="T37" fmla="*/ 520 h 862"/>
              <a:gd name="T38" fmla="*/ 510 w 524"/>
              <a:gd name="T39" fmla="*/ 550 h 862"/>
              <a:gd name="T40" fmla="*/ 471 w 524"/>
              <a:gd name="T41" fmla="*/ 570 h 862"/>
              <a:gd name="T42" fmla="*/ 463 w 524"/>
              <a:gd name="T43" fmla="*/ 596 h 862"/>
              <a:gd name="T44" fmla="*/ 438 w 524"/>
              <a:gd name="T45" fmla="*/ 650 h 862"/>
              <a:gd name="T46" fmla="*/ 483 w 524"/>
              <a:gd name="T47" fmla="*/ 673 h 862"/>
              <a:gd name="T48" fmla="*/ 456 w 524"/>
              <a:gd name="T49" fmla="*/ 691 h 862"/>
              <a:gd name="T50" fmla="*/ 453 w 524"/>
              <a:gd name="T51" fmla="*/ 715 h 862"/>
              <a:gd name="T52" fmla="*/ 461 w 524"/>
              <a:gd name="T53" fmla="*/ 752 h 862"/>
              <a:gd name="T54" fmla="*/ 464 w 524"/>
              <a:gd name="T55" fmla="*/ 783 h 862"/>
              <a:gd name="T56" fmla="*/ 474 w 524"/>
              <a:gd name="T57" fmla="*/ 807 h 862"/>
              <a:gd name="T58" fmla="*/ 454 w 524"/>
              <a:gd name="T59" fmla="*/ 799 h 862"/>
              <a:gd name="T60" fmla="*/ 394 w 524"/>
              <a:gd name="T61" fmla="*/ 825 h 862"/>
              <a:gd name="T62" fmla="*/ 367 w 524"/>
              <a:gd name="T63" fmla="*/ 834 h 862"/>
              <a:gd name="T64" fmla="*/ 338 w 524"/>
              <a:gd name="T65" fmla="*/ 837 h 862"/>
              <a:gd name="T66" fmla="*/ 321 w 524"/>
              <a:gd name="T67" fmla="*/ 838 h 862"/>
              <a:gd name="T68" fmla="*/ 292 w 524"/>
              <a:gd name="T69" fmla="*/ 844 h 862"/>
              <a:gd name="T70" fmla="*/ 269 w 524"/>
              <a:gd name="T71" fmla="*/ 845 h 862"/>
              <a:gd name="T72" fmla="*/ 256 w 524"/>
              <a:gd name="T73" fmla="*/ 835 h 862"/>
              <a:gd name="T74" fmla="*/ 235 w 524"/>
              <a:gd name="T75" fmla="*/ 838 h 862"/>
              <a:gd name="T76" fmla="*/ 223 w 524"/>
              <a:gd name="T77" fmla="*/ 843 h 862"/>
              <a:gd name="T78" fmla="*/ 218 w 524"/>
              <a:gd name="T79" fmla="*/ 815 h 862"/>
              <a:gd name="T80" fmla="*/ 201 w 524"/>
              <a:gd name="T81" fmla="*/ 800 h 862"/>
              <a:gd name="T82" fmla="*/ 174 w 524"/>
              <a:gd name="T83" fmla="*/ 798 h 862"/>
              <a:gd name="T84" fmla="*/ 145 w 524"/>
              <a:gd name="T85" fmla="*/ 827 h 862"/>
              <a:gd name="T86" fmla="*/ 61 w 524"/>
              <a:gd name="T87" fmla="*/ 803 h 862"/>
              <a:gd name="T88" fmla="*/ 47 w 524"/>
              <a:gd name="T89" fmla="*/ 784 h 862"/>
              <a:gd name="T90" fmla="*/ 54 w 524"/>
              <a:gd name="T91" fmla="*/ 762 h 862"/>
              <a:gd name="T92" fmla="*/ 43 w 524"/>
              <a:gd name="T93" fmla="*/ 764 h 862"/>
              <a:gd name="T94" fmla="*/ 27 w 524"/>
              <a:gd name="T95" fmla="*/ 787 h 862"/>
              <a:gd name="T96" fmla="*/ 11 w 524"/>
              <a:gd name="T97" fmla="*/ 784 h 862"/>
              <a:gd name="T98" fmla="*/ 11 w 524"/>
              <a:gd name="T99" fmla="*/ 743 h 862"/>
              <a:gd name="T100" fmla="*/ 11 w 524"/>
              <a:gd name="T101" fmla="*/ 698 h 862"/>
              <a:gd name="T102" fmla="*/ 1 w 524"/>
              <a:gd name="T103" fmla="*/ 648 h 862"/>
              <a:gd name="T104" fmla="*/ 13 w 524"/>
              <a:gd name="T105" fmla="*/ 592 h 862"/>
              <a:gd name="T106" fmla="*/ 28 w 524"/>
              <a:gd name="T107" fmla="*/ 544 h 862"/>
              <a:gd name="T108" fmla="*/ 57 w 524"/>
              <a:gd name="T109" fmla="*/ 476 h 862"/>
              <a:gd name="T110" fmla="*/ 85 w 524"/>
              <a:gd name="T111" fmla="*/ 418 h 862"/>
              <a:gd name="T112" fmla="*/ 133 w 524"/>
              <a:gd name="T113" fmla="*/ 358 h 862"/>
              <a:gd name="T114" fmla="*/ 164 w 524"/>
              <a:gd name="T115" fmla="*/ 278 h 862"/>
              <a:gd name="T116" fmla="*/ 161 w 524"/>
              <a:gd name="T117" fmla="*/ 199 h 862"/>
              <a:gd name="T118" fmla="*/ 217 w 524"/>
              <a:gd name="T119" fmla="*/ 141 h 862"/>
              <a:gd name="T120" fmla="*/ 255 w 524"/>
              <a:gd name="T121" fmla="*/ 96 h 862"/>
              <a:gd name="T122" fmla="*/ 249 w 524"/>
              <a:gd name="T123" fmla="*/ 29 h 862"/>
              <a:gd name="T124" fmla="*/ 223 w 524"/>
              <a:gd name="T125" fmla="*/ 16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24" h="862">
                <a:moveTo>
                  <a:pt x="247" y="0"/>
                </a:moveTo>
                <a:lnTo>
                  <a:pt x="248" y="0"/>
                </a:lnTo>
                <a:lnTo>
                  <a:pt x="248" y="1"/>
                </a:lnTo>
                <a:lnTo>
                  <a:pt x="249" y="2"/>
                </a:lnTo>
                <a:lnTo>
                  <a:pt x="250" y="2"/>
                </a:lnTo>
                <a:lnTo>
                  <a:pt x="251" y="3"/>
                </a:lnTo>
                <a:lnTo>
                  <a:pt x="252" y="3"/>
                </a:lnTo>
                <a:lnTo>
                  <a:pt x="252" y="3"/>
                </a:lnTo>
                <a:lnTo>
                  <a:pt x="254" y="3"/>
                </a:lnTo>
                <a:lnTo>
                  <a:pt x="254" y="3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7" y="5"/>
                </a:lnTo>
                <a:lnTo>
                  <a:pt x="258" y="5"/>
                </a:lnTo>
                <a:lnTo>
                  <a:pt x="259" y="5"/>
                </a:lnTo>
                <a:lnTo>
                  <a:pt x="260" y="6"/>
                </a:lnTo>
                <a:lnTo>
                  <a:pt x="261" y="6"/>
                </a:lnTo>
                <a:lnTo>
                  <a:pt x="262" y="7"/>
                </a:lnTo>
                <a:lnTo>
                  <a:pt x="262" y="7"/>
                </a:lnTo>
                <a:lnTo>
                  <a:pt x="263" y="8"/>
                </a:lnTo>
                <a:lnTo>
                  <a:pt x="264" y="8"/>
                </a:lnTo>
                <a:lnTo>
                  <a:pt x="264" y="8"/>
                </a:lnTo>
                <a:lnTo>
                  <a:pt x="265" y="9"/>
                </a:lnTo>
                <a:lnTo>
                  <a:pt x="266" y="9"/>
                </a:lnTo>
                <a:lnTo>
                  <a:pt x="266" y="9"/>
                </a:lnTo>
                <a:lnTo>
                  <a:pt x="266" y="10"/>
                </a:lnTo>
                <a:lnTo>
                  <a:pt x="267" y="9"/>
                </a:lnTo>
                <a:lnTo>
                  <a:pt x="267" y="10"/>
                </a:lnTo>
                <a:lnTo>
                  <a:pt x="268" y="10"/>
                </a:lnTo>
                <a:lnTo>
                  <a:pt x="269" y="10"/>
                </a:lnTo>
                <a:lnTo>
                  <a:pt x="270" y="10"/>
                </a:lnTo>
                <a:lnTo>
                  <a:pt x="271" y="10"/>
                </a:lnTo>
                <a:lnTo>
                  <a:pt x="272" y="10"/>
                </a:lnTo>
                <a:lnTo>
                  <a:pt x="273" y="10"/>
                </a:lnTo>
                <a:lnTo>
                  <a:pt x="273" y="10"/>
                </a:lnTo>
                <a:lnTo>
                  <a:pt x="274" y="10"/>
                </a:lnTo>
                <a:lnTo>
                  <a:pt x="276" y="11"/>
                </a:lnTo>
                <a:lnTo>
                  <a:pt x="277" y="11"/>
                </a:lnTo>
                <a:lnTo>
                  <a:pt x="277" y="11"/>
                </a:lnTo>
                <a:lnTo>
                  <a:pt x="277" y="11"/>
                </a:lnTo>
                <a:lnTo>
                  <a:pt x="278" y="11"/>
                </a:lnTo>
                <a:lnTo>
                  <a:pt x="278" y="11"/>
                </a:lnTo>
                <a:lnTo>
                  <a:pt x="279" y="10"/>
                </a:lnTo>
                <a:lnTo>
                  <a:pt x="280" y="10"/>
                </a:lnTo>
                <a:lnTo>
                  <a:pt x="280" y="10"/>
                </a:lnTo>
                <a:lnTo>
                  <a:pt x="280" y="10"/>
                </a:lnTo>
                <a:lnTo>
                  <a:pt x="281" y="9"/>
                </a:lnTo>
                <a:lnTo>
                  <a:pt x="282" y="8"/>
                </a:lnTo>
                <a:lnTo>
                  <a:pt x="283" y="7"/>
                </a:lnTo>
                <a:lnTo>
                  <a:pt x="283" y="7"/>
                </a:lnTo>
                <a:lnTo>
                  <a:pt x="283" y="7"/>
                </a:lnTo>
                <a:lnTo>
                  <a:pt x="284" y="7"/>
                </a:lnTo>
                <a:lnTo>
                  <a:pt x="284" y="7"/>
                </a:lnTo>
                <a:lnTo>
                  <a:pt x="284" y="7"/>
                </a:lnTo>
                <a:lnTo>
                  <a:pt x="285" y="6"/>
                </a:lnTo>
                <a:lnTo>
                  <a:pt x="286" y="7"/>
                </a:lnTo>
                <a:lnTo>
                  <a:pt x="288" y="7"/>
                </a:lnTo>
                <a:lnTo>
                  <a:pt x="289" y="7"/>
                </a:lnTo>
                <a:lnTo>
                  <a:pt x="290" y="7"/>
                </a:lnTo>
                <a:lnTo>
                  <a:pt x="291" y="7"/>
                </a:lnTo>
                <a:lnTo>
                  <a:pt x="291" y="7"/>
                </a:lnTo>
                <a:lnTo>
                  <a:pt x="292" y="7"/>
                </a:lnTo>
                <a:lnTo>
                  <a:pt x="293" y="7"/>
                </a:lnTo>
                <a:lnTo>
                  <a:pt x="293" y="8"/>
                </a:lnTo>
                <a:lnTo>
                  <a:pt x="294" y="8"/>
                </a:lnTo>
                <a:lnTo>
                  <a:pt x="295" y="9"/>
                </a:lnTo>
                <a:lnTo>
                  <a:pt x="295" y="9"/>
                </a:lnTo>
                <a:lnTo>
                  <a:pt x="297" y="10"/>
                </a:lnTo>
                <a:lnTo>
                  <a:pt x="298" y="11"/>
                </a:lnTo>
                <a:lnTo>
                  <a:pt x="298" y="11"/>
                </a:lnTo>
                <a:lnTo>
                  <a:pt x="298" y="12"/>
                </a:lnTo>
                <a:lnTo>
                  <a:pt x="298" y="12"/>
                </a:lnTo>
                <a:lnTo>
                  <a:pt x="299" y="13"/>
                </a:lnTo>
                <a:lnTo>
                  <a:pt x="299" y="14"/>
                </a:lnTo>
                <a:lnTo>
                  <a:pt x="299" y="14"/>
                </a:lnTo>
                <a:lnTo>
                  <a:pt x="299" y="15"/>
                </a:lnTo>
                <a:lnTo>
                  <a:pt x="299" y="15"/>
                </a:lnTo>
                <a:lnTo>
                  <a:pt x="299" y="16"/>
                </a:lnTo>
                <a:lnTo>
                  <a:pt x="299" y="16"/>
                </a:lnTo>
                <a:lnTo>
                  <a:pt x="299" y="17"/>
                </a:lnTo>
                <a:lnTo>
                  <a:pt x="299" y="18"/>
                </a:lnTo>
                <a:lnTo>
                  <a:pt x="299" y="18"/>
                </a:lnTo>
                <a:lnTo>
                  <a:pt x="299" y="19"/>
                </a:lnTo>
                <a:lnTo>
                  <a:pt x="300" y="20"/>
                </a:lnTo>
                <a:lnTo>
                  <a:pt x="301" y="22"/>
                </a:lnTo>
                <a:lnTo>
                  <a:pt x="302" y="22"/>
                </a:lnTo>
                <a:lnTo>
                  <a:pt x="302" y="22"/>
                </a:lnTo>
                <a:lnTo>
                  <a:pt x="303" y="22"/>
                </a:lnTo>
                <a:lnTo>
                  <a:pt x="303" y="22"/>
                </a:lnTo>
                <a:lnTo>
                  <a:pt x="305" y="22"/>
                </a:lnTo>
                <a:lnTo>
                  <a:pt x="306" y="22"/>
                </a:lnTo>
                <a:lnTo>
                  <a:pt x="307" y="22"/>
                </a:lnTo>
                <a:lnTo>
                  <a:pt x="309" y="22"/>
                </a:lnTo>
                <a:lnTo>
                  <a:pt x="310" y="22"/>
                </a:lnTo>
                <a:lnTo>
                  <a:pt x="312" y="22"/>
                </a:lnTo>
                <a:lnTo>
                  <a:pt x="312" y="22"/>
                </a:lnTo>
                <a:lnTo>
                  <a:pt x="313" y="22"/>
                </a:lnTo>
                <a:lnTo>
                  <a:pt x="313" y="22"/>
                </a:lnTo>
                <a:lnTo>
                  <a:pt x="314" y="23"/>
                </a:lnTo>
                <a:lnTo>
                  <a:pt x="314" y="24"/>
                </a:lnTo>
                <a:lnTo>
                  <a:pt x="315" y="24"/>
                </a:lnTo>
                <a:lnTo>
                  <a:pt x="316" y="25"/>
                </a:lnTo>
                <a:lnTo>
                  <a:pt x="317" y="25"/>
                </a:lnTo>
                <a:lnTo>
                  <a:pt x="317" y="25"/>
                </a:lnTo>
                <a:lnTo>
                  <a:pt x="318" y="26"/>
                </a:lnTo>
                <a:lnTo>
                  <a:pt x="319" y="26"/>
                </a:lnTo>
                <a:lnTo>
                  <a:pt x="320" y="26"/>
                </a:lnTo>
                <a:lnTo>
                  <a:pt x="320" y="26"/>
                </a:lnTo>
                <a:lnTo>
                  <a:pt x="321" y="27"/>
                </a:lnTo>
                <a:lnTo>
                  <a:pt x="322" y="28"/>
                </a:lnTo>
                <a:lnTo>
                  <a:pt x="322" y="28"/>
                </a:lnTo>
                <a:lnTo>
                  <a:pt x="324" y="30"/>
                </a:lnTo>
                <a:lnTo>
                  <a:pt x="325" y="31"/>
                </a:lnTo>
                <a:lnTo>
                  <a:pt x="326" y="31"/>
                </a:lnTo>
                <a:lnTo>
                  <a:pt x="326" y="31"/>
                </a:lnTo>
                <a:lnTo>
                  <a:pt x="328" y="31"/>
                </a:lnTo>
                <a:lnTo>
                  <a:pt x="328" y="31"/>
                </a:lnTo>
                <a:lnTo>
                  <a:pt x="329" y="31"/>
                </a:lnTo>
                <a:lnTo>
                  <a:pt x="329" y="31"/>
                </a:lnTo>
                <a:lnTo>
                  <a:pt x="330" y="31"/>
                </a:lnTo>
                <a:lnTo>
                  <a:pt x="330" y="31"/>
                </a:lnTo>
                <a:lnTo>
                  <a:pt x="331" y="31"/>
                </a:lnTo>
                <a:lnTo>
                  <a:pt x="331" y="31"/>
                </a:lnTo>
                <a:lnTo>
                  <a:pt x="332" y="31"/>
                </a:lnTo>
                <a:lnTo>
                  <a:pt x="333" y="32"/>
                </a:lnTo>
                <a:lnTo>
                  <a:pt x="334" y="33"/>
                </a:lnTo>
                <a:lnTo>
                  <a:pt x="334" y="33"/>
                </a:lnTo>
                <a:lnTo>
                  <a:pt x="335" y="34"/>
                </a:lnTo>
                <a:lnTo>
                  <a:pt x="335" y="34"/>
                </a:lnTo>
                <a:lnTo>
                  <a:pt x="335" y="35"/>
                </a:lnTo>
                <a:lnTo>
                  <a:pt x="335" y="35"/>
                </a:lnTo>
                <a:lnTo>
                  <a:pt x="336" y="36"/>
                </a:lnTo>
                <a:lnTo>
                  <a:pt x="336" y="36"/>
                </a:lnTo>
                <a:lnTo>
                  <a:pt x="336" y="37"/>
                </a:lnTo>
                <a:lnTo>
                  <a:pt x="337" y="37"/>
                </a:lnTo>
                <a:lnTo>
                  <a:pt x="337" y="38"/>
                </a:lnTo>
                <a:lnTo>
                  <a:pt x="337" y="38"/>
                </a:lnTo>
                <a:lnTo>
                  <a:pt x="337" y="39"/>
                </a:lnTo>
                <a:lnTo>
                  <a:pt x="338" y="39"/>
                </a:lnTo>
                <a:lnTo>
                  <a:pt x="338" y="39"/>
                </a:lnTo>
                <a:lnTo>
                  <a:pt x="338" y="40"/>
                </a:lnTo>
                <a:lnTo>
                  <a:pt x="338" y="41"/>
                </a:lnTo>
                <a:lnTo>
                  <a:pt x="338" y="42"/>
                </a:lnTo>
                <a:lnTo>
                  <a:pt x="338" y="42"/>
                </a:lnTo>
                <a:lnTo>
                  <a:pt x="338" y="43"/>
                </a:lnTo>
                <a:lnTo>
                  <a:pt x="338" y="44"/>
                </a:lnTo>
                <a:lnTo>
                  <a:pt x="338" y="45"/>
                </a:lnTo>
                <a:lnTo>
                  <a:pt x="339" y="46"/>
                </a:lnTo>
                <a:lnTo>
                  <a:pt x="339" y="47"/>
                </a:lnTo>
                <a:lnTo>
                  <a:pt x="339" y="49"/>
                </a:lnTo>
                <a:lnTo>
                  <a:pt x="339" y="50"/>
                </a:lnTo>
                <a:lnTo>
                  <a:pt x="339" y="51"/>
                </a:lnTo>
                <a:lnTo>
                  <a:pt x="339" y="51"/>
                </a:lnTo>
                <a:lnTo>
                  <a:pt x="339" y="52"/>
                </a:lnTo>
                <a:lnTo>
                  <a:pt x="339" y="53"/>
                </a:lnTo>
                <a:lnTo>
                  <a:pt x="338" y="53"/>
                </a:lnTo>
                <a:lnTo>
                  <a:pt x="337" y="56"/>
                </a:lnTo>
                <a:lnTo>
                  <a:pt x="337" y="57"/>
                </a:lnTo>
                <a:lnTo>
                  <a:pt x="337" y="58"/>
                </a:lnTo>
                <a:lnTo>
                  <a:pt x="337" y="58"/>
                </a:lnTo>
                <a:lnTo>
                  <a:pt x="338" y="61"/>
                </a:lnTo>
                <a:lnTo>
                  <a:pt x="338" y="61"/>
                </a:lnTo>
                <a:lnTo>
                  <a:pt x="339" y="62"/>
                </a:lnTo>
                <a:lnTo>
                  <a:pt x="340" y="62"/>
                </a:lnTo>
                <a:lnTo>
                  <a:pt x="340" y="62"/>
                </a:lnTo>
                <a:lnTo>
                  <a:pt x="340" y="63"/>
                </a:lnTo>
                <a:lnTo>
                  <a:pt x="341" y="64"/>
                </a:lnTo>
                <a:lnTo>
                  <a:pt x="341" y="64"/>
                </a:lnTo>
                <a:lnTo>
                  <a:pt x="341" y="65"/>
                </a:lnTo>
                <a:lnTo>
                  <a:pt x="342" y="66"/>
                </a:lnTo>
                <a:lnTo>
                  <a:pt x="342" y="67"/>
                </a:lnTo>
                <a:lnTo>
                  <a:pt x="342" y="67"/>
                </a:lnTo>
                <a:lnTo>
                  <a:pt x="343" y="68"/>
                </a:lnTo>
                <a:lnTo>
                  <a:pt x="343" y="69"/>
                </a:lnTo>
                <a:lnTo>
                  <a:pt x="343" y="70"/>
                </a:lnTo>
                <a:lnTo>
                  <a:pt x="343" y="70"/>
                </a:lnTo>
                <a:lnTo>
                  <a:pt x="344" y="72"/>
                </a:lnTo>
                <a:lnTo>
                  <a:pt x="344" y="72"/>
                </a:lnTo>
                <a:lnTo>
                  <a:pt x="344" y="72"/>
                </a:lnTo>
                <a:lnTo>
                  <a:pt x="344" y="72"/>
                </a:lnTo>
                <a:lnTo>
                  <a:pt x="344" y="74"/>
                </a:lnTo>
                <a:lnTo>
                  <a:pt x="344" y="75"/>
                </a:lnTo>
                <a:lnTo>
                  <a:pt x="344" y="76"/>
                </a:lnTo>
                <a:lnTo>
                  <a:pt x="344" y="77"/>
                </a:lnTo>
                <a:lnTo>
                  <a:pt x="344" y="77"/>
                </a:lnTo>
                <a:lnTo>
                  <a:pt x="345" y="78"/>
                </a:lnTo>
                <a:lnTo>
                  <a:pt x="344" y="79"/>
                </a:lnTo>
                <a:lnTo>
                  <a:pt x="344" y="80"/>
                </a:lnTo>
                <a:lnTo>
                  <a:pt x="344" y="82"/>
                </a:lnTo>
                <a:lnTo>
                  <a:pt x="343" y="83"/>
                </a:lnTo>
                <a:lnTo>
                  <a:pt x="343" y="83"/>
                </a:lnTo>
                <a:lnTo>
                  <a:pt x="343" y="84"/>
                </a:lnTo>
                <a:lnTo>
                  <a:pt x="343" y="84"/>
                </a:lnTo>
                <a:lnTo>
                  <a:pt x="342" y="85"/>
                </a:lnTo>
                <a:lnTo>
                  <a:pt x="342" y="85"/>
                </a:lnTo>
                <a:lnTo>
                  <a:pt x="342" y="86"/>
                </a:lnTo>
                <a:lnTo>
                  <a:pt x="343" y="86"/>
                </a:lnTo>
                <a:lnTo>
                  <a:pt x="343" y="87"/>
                </a:lnTo>
                <a:lnTo>
                  <a:pt x="343" y="87"/>
                </a:lnTo>
                <a:lnTo>
                  <a:pt x="344" y="88"/>
                </a:lnTo>
                <a:lnTo>
                  <a:pt x="344" y="88"/>
                </a:lnTo>
                <a:lnTo>
                  <a:pt x="344" y="89"/>
                </a:lnTo>
                <a:lnTo>
                  <a:pt x="344" y="89"/>
                </a:lnTo>
                <a:lnTo>
                  <a:pt x="345" y="90"/>
                </a:lnTo>
                <a:lnTo>
                  <a:pt x="345" y="91"/>
                </a:lnTo>
                <a:lnTo>
                  <a:pt x="344" y="93"/>
                </a:lnTo>
                <a:lnTo>
                  <a:pt x="344" y="93"/>
                </a:lnTo>
                <a:lnTo>
                  <a:pt x="344" y="94"/>
                </a:lnTo>
                <a:lnTo>
                  <a:pt x="344" y="94"/>
                </a:lnTo>
                <a:lnTo>
                  <a:pt x="344" y="95"/>
                </a:lnTo>
                <a:lnTo>
                  <a:pt x="344" y="96"/>
                </a:lnTo>
                <a:lnTo>
                  <a:pt x="344" y="98"/>
                </a:lnTo>
                <a:lnTo>
                  <a:pt x="344" y="99"/>
                </a:lnTo>
                <a:lnTo>
                  <a:pt x="344" y="100"/>
                </a:lnTo>
                <a:lnTo>
                  <a:pt x="345" y="103"/>
                </a:lnTo>
                <a:lnTo>
                  <a:pt x="345" y="105"/>
                </a:lnTo>
                <a:lnTo>
                  <a:pt x="346" y="106"/>
                </a:lnTo>
                <a:lnTo>
                  <a:pt x="347" y="107"/>
                </a:lnTo>
                <a:lnTo>
                  <a:pt x="347" y="108"/>
                </a:lnTo>
                <a:lnTo>
                  <a:pt x="347" y="109"/>
                </a:lnTo>
                <a:lnTo>
                  <a:pt x="348" y="109"/>
                </a:lnTo>
                <a:lnTo>
                  <a:pt x="349" y="110"/>
                </a:lnTo>
                <a:lnTo>
                  <a:pt x="349" y="111"/>
                </a:lnTo>
                <a:lnTo>
                  <a:pt x="349" y="112"/>
                </a:lnTo>
                <a:lnTo>
                  <a:pt x="349" y="113"/>
                </a:lnTo>
                <a:lnTo>
                  <a:pt x="349" y="113"/>
                </a:lnTo>
                <a:lnTo>
                  <a:pt x="349" y="114"/>
                </a:lnTo>
                <a:lnTo>
                  <a:pt x="349" y="115"/>
                </a:lnTo>
                <a:lnTo>
                  <a:pt x="349" y="115"/>
                </a:lnTo>
                <a:lnTo>
                  <a:pt x="349" y="116"/>
                </a:lnTo>
                <a:lnTo>
                  <a:pt x="348" y="116"/>
                </a:lnTo>
                <a:lnTo>
                  <a:pt x="348" y="117"/>
                </a:lnTo>
                <a:lnTo>
                  <a:pt x="348" y="117"/>
                </a:lnTo>
                <a:lnTo>
                  <a:pt x="347" y="118"/>
                </a:lnTo>
                <a:lnTo>
                  <a:pt x="347" y="119"/>
                </a:lnTo>
                <a:lnTo>
                  <a:pt x="347" y="119"/>
                </a:lnTo>
                <a:lnTo>
                  <a:pt x="346" y="120"/>
                </a:lnTo>
                <a:lnTo>
                  <a:pt x="346" y="121"/>
                </a:lnTo>
                <a:lnTo>
                  <a:pt x="346" y="121"/>
                </a:lnTo>
                <a:lnTo>
                  <a:pt x="346" y="122"/>
                </a:lnTo>
                <a:lnTo>
                  <a:pt x="346" y="122"/>
                </a:lnTo>
                <a:lnTo>
                  <a:pt x="346" y="122"/>
                </a:lnTo>
                <a:lnTo>
                  <a:pt x="346" y="123"/>
                </a:lnTo>
                <a:lnTo>
                  <a:pt x="346" y="123"/>
                </a:lnTo>
                <a:lnTo>
                  <a:pt x="346" y="124"/>
                </a:lnTo>
                <a:lnTo>
                  <a:pt x="346" y="124"/>
                </a:lnTo>
                <a:lnTo>
                  <a:pt x="346" y="125"/>
                </a:lnTo>
                <a:lnTo>
                  <a:pt x="346" y="125"/>
                </a:lnTo>
                <a:lnTo>
                  <a:pt x="346" y="126"/>
                </a:lnTo>
                <a:lnTo>
                  <a:pt x="345" y="127"/>
                </a:lnTo>
                <a:lnTo>
                  <a:pt x="345" y="128"/>
                </a:lnTo>
                <a:lnTo>
                  <a:pt x="345" y="129"/>
                </a:lnTo>
                <a:lnTo>
                  <a:pt x="344" y="130"/>
                </a:lnTo>
                <a:lnTo>
                  <a:pt x="344" y="131"/>
                </a:lnTo>
                <a:lnTo>
                  <a:pt x="344" y="132"/>
                </a:lnTo>
                <a:lnTo>
                  <a:pt x="344" y="132"/>
                </a:lnTo>
                <a:lnTo>
                  <a:pt x="345" y="134"/>
                </a:lnTo>
                <a:lnTo>
                  <a:pt x="345" y="136"/>
                </a:lnTo>
                <a:lnTo>
                  <a:pt x="345" y="137"/>
                </a:lnTo>
                <a:lnTo>
                  <a:pt x="345" y="137"/>
                </a:lnTo>
                <a:lnTo>
                  <a:pt x="345" y="138"/>
                </a:lnTo>
                <a:lnTo>
                  <a:pt x="344" y="139"/>
                </a:lnTo>
                <a:lnTo>
                  <a:pt x="344" y="139"/>
                </a:lnTo>
                <a:lnTo>
                  <a:pt x="344" y="139"/>
                </a:lnTo>
                <a:lnTo>
                  <a:pt x="343" y="141"/>
                </a:lnTo>
                <a:lnTo>
                  <a:pt x="341" y="142"/>
                </a:lnTo>
                <a:lnTo>
                  <a:pt x="341" y="142"/>
                </a:lnTo>
                <a:lnTo>
                  <a:pt x="341" y="143"/>
                </a:lnTo>
                <a:lnTo>
                  <a:pt x="341" y="143"/>
                </a:lnTo>
                <a:lnTo>
                  <a:pt x="341" y="144"/>
                </a:lnTo>
                <a:lnTo>
                  <a:pt x="341" y="144"/>
                </a:lnTo>
                <a:lnTo>
                  <a:pt x="341" y="144"/>
                </a:lnTo>
                <a:lnTo>
                  <a:pt x="341" y="145"/>
                </a:lnTo>
                <a:lnTo>
                  <a:pt x="341" y="145"/>
                </a:lnTo>
                <a:lnTo>
                  <a:pt x="340" y="146"/>
                </a:lnTo>
                <a:lnTo>
                  <a:pt x="340" y="147"/>
                </a:lnTo>
                <a:lnTo>
                  <a:pt x="341" y="147"/>
                </a:lnTo>
                <a:lnTo>
                  <a:pt x="341" y="149"/>
                </a:lnTo>
                <a:lnTo>
                  <a:pt x="341" y="150"/>
                </a:lnTo>
                <a:lnTo>
                  <a:pt x="340" y="151"/>
                </a:lnTo>
                <a:lnTo>
                  <a:pt x="339" y="151"/>
                </a:lnTo>
                <a:lnTo>
                  <a:pt x="339" y="152"/>
                </a:lnTo>
                <a:lnTo>
                  <a:pt x="338" y="153"/>
                </a:lnTo>
                <a:lnTo>
                  <a:pt x="338" y="154"/>
                </a:lnTo>
                <a:lnTo>
                  <a:pt x="337" y="154"/>
                </a:lnTo>
                <a:lnTo>
                  <a:pt x="337" y="155"/>
                </a:lnTo>
                <a:lnTo>
                  <a:pt x="337" y="156"/>
                </a:lnTo>
                <a:lnTo>
                  <a:pt x="337" y="157"/>
                </a:lnTo>
                <a:lnTo>
                  <a:pt x="337" y="158"/>
                </a:lnTo>
                <a:lnTo>
                  <a:pt x="337" y="159"/>
                </a:lnTo>
                <a:lnTo>
                  <a:pt x="337" y="159"/>
                </a:lnTo>
                <a:lnTo>
                  <a:pt x="337" y="162"/>
                </a:lnTo>
                <a:lnTo>
                  <a:pt x="337" y="163"/>
                </a:lnTo>
                <a:lnTo>
                  <a:pt x="337" y="163"/>
                </a:lnTo>
                <a:lnTo>
                  <a:pt x="337" y="164"/>
                </a:lnTo>
                <a:lnTo>
                  <a:pt x="337" y="164"/>
                </a:lnTo>
                <a:lnTo>
                  <a:pt x="337" y="165"/>
                </a:lnTo>
                <a:lnTo>
                  <a:pt x="336" y="167"/>
                </a:lnTo>
                <a:lnTo>
                  <a:pt x="335" y="168"/>
                </a:lnTo>
                <a:lnTo>
                  <a:pt x="335" y="168"/>
                </a:lnTo>
                <a:lnTo>
                  <a:pt x="335" y="169"/>
                </a:lnTo>
                <a:lnTo>
                  <a:pt x="335" y="171"/>
                </a:lnTo>
                <a:lnTo>
                  <a:pt x="334" y="172"/>
                </a:lnTo>
                <a:lnTo>
                  <a:pt x="334" y="173"/>
                </a:lnTo>
                <a:lnTo>
                  <a:pt x="334" y="173"/>
                </a:lnTo>
                <a:lnTo>
                  <a:pt x="335" y="173"/>
                </a:lnTo>
                <a:lnTo>
                  <a:pt x="335" y="174"/>
                </a:lnTo>
                <a:lnTo>
                  <a:pt x="335" y="174"/>
                </a:lnTo>
                <a:lnTo>
                  <a:pt x="335" y="175"/>
                </a:lnTo>
                <a:lnTo>
                  <a:pt x="336" y="176"/>
                </a:lnTo>
                <a:lnTo>
                  <a:pt x="336" y="177"/>
                </a:lnTo>
                <a:lnTo>
                  <a:pt x="336" y="178"/>
                </a:lnTo>
                <a:lnTo>
                  <a:pt x="336" y="179"/>
                </a:lnTo>
                <a:lnTo>
                  <a:pt x="336" y="180"/>
                </a:lnTo>
                <a:lnTo>
                  <a:pt x="336" y="181"/>
                </a:lnTo>
                <a:lnTo>
                  <a:pt x="335" y="182"/>
                </a:lnTo>
                <a:lnTo>
                  <a:pt x="335" y="183"/>
                </a:lnTo>
                <a:lnTo>
                  <a:pt x="335" y="183"/>
                </a:lnTo>
                <a:lnTo>
                  <a:pt x="334" y="185"/>
                </a:lnTo>
                <a:lnTo>
                  <a:pt x="334" y="185"/>
                </a:lnTo>
                <a:lnTo>
                  <a:pt x="334" y="186"/>
                </a:lnTo>
                <a:lnTo>
                  <a:pt x="334" y="187"/>
                </a:lnTo>
                <a:lnTo>
                  <a:pt x="334" y="187"/>
                </a:lnTo>
                <a:lnTo>
                  <a:pt x="334" y="188"/>
                </a:lnTo>
                <a:lnTo>
                  <a:pt x="334" y="189"/>
                </a:lnTo>
                <a:lnTo>
                  <a:pt x="333" y="189"/>
                </a:lnTo>
                <a:lnTo>
                  <a:pt x="333" y="190"/>
                </a:lnTo>
                <a:lnTo>
                  <a:pt x="332" y="191"/>
                </a:lnTo>
                <a:lnTo>
                  <a:pt x="332" y="192"/>
                </a:lnTo>
                <a:lnTo>
                  <a:pt x="331" y="193"/>
                </a:lnTo>
                <a:lnTo>
                  <a:pt x="330" y="195"/>
                </a:lnTo>
                <a:lnTo>
                  <a:pt x="329" y="195"/>
                </a:lnTo>
                <a:lnTo>
                  <a:pt x="327" y="197"/>
                </a:lnTo>
                <a:lnTo>
                  <a:pt x="326" y="197"/>
                </a:lnTo>
                <a:lnTo>
                  <a:pt x="326" y="198"/>
                </a:lnTo>
                <a:lnTo>
                  <a:pt x="325" y="198"/>
                </a:lnTo>
                <a:lnTo>
                  <a:pt x="324" y="200"/>
                </a:lnTo>
                <a:lnTo>
                  <a:pt x="324" y="200"/>
                </a:lnTo>
                <a:lnTo>
                  <a:pt x="324" y="201"/>
                </a:lnTo>
                <a:lnTo>
                  <a:pt x="324" y="201"/>
                </a:lnTo>
                <a:lnTo>
                  <a:pt x="324" y="202"/>
                </a:lnTo>
                <a:lnTo>
                  <a:pt x="324" y="202"/>
                </a:lnTo>
                <a:lnTo>
                  <a:pt x="324" y="203"/>
                </a:lnTo>
                <a:lnTo>
                  <a:pt x="323" y="203"/>
                </a:lnTo>
                <a:lnTo>
                  <a:pt x="323" y="204"/>
                </a:lnTo>
                <a:lnTo>
                  <a:pt x="322" y="205"/>
                </a:lnTo>
                <a:lnTo>
                  <a:pt x="321" y="206"/>
                </a:lnTo>
                <a:lnTo>
                  <a:pt x="320" y="206"/>
                </a:lnTo>
                <a:lnTo>
                  <a:pt x="320" y="206"/>
                </a:lnTo>
                <a:lnTo>
                  <a:pt x="319" y="205"/>
                </a:lnTo>
                <a:lnTo>
                  <a:pt x="318" y="205"/>
                </a:lnTo>
                <a:lnTo>
                  <a:pt x="317" y="205"/>
                </a:lnTo>
                <a:lnTo>
                  <a:pt x="316" y="204"/>
                </a:lnTo>
                <a:lnTo>
                  <a:pt x="316" y="204"/>
                </a:lnTo>
                <a:lnTo>
                  <a:pt x="315" y="204"/>
                </a:lnTo>
                <a:lnTo>
                  <a:pt x="315" y="204"/>
                </a:lnTo>
                <a:lnTo>
                  <a:pt x="313" y="205"/>
                </a:lnTo>
                <a:lnTo>
                  <a:pt x="312" y="206"/>
                </a:lnTo>
                <a:lnTo>
                  <a:pt x="312" y="207"/>
                </a:lnTo>
                <a:lnTo>
                  <a:pt x="311" y="208"/>
                </a:lnTo>
                <a:lnTo>
                  <a:pt x="311" y="208"/>
                </a:lnTo>
                <a:lnTo>
                  <a:pt x="311" y="209"/>
                </a:lnTo>
                <a:lnTo>
                  <a:pt x="311" y="210"/>
                </a:lnTo>
                <a:lnTo>
                  <a:pt x="311" y="210"/>
                </a:lnTo>
                <a:lnTo>
                  <a:pt x="311" y="211"/>
                </a:lnTo>
                <a:lnTo>
                  <a:pt x="312" y="211"/>
                </a:lnTo>
                <a:lnTo>
                  <a:pt x="312" y="212"/>
                </a:lnTo>
                <a:lnTo>
                  <a:pt x="312" y="212"/>
                </a:lnTo>
                <a:lnTo>
                  <a:pt x="313" y="212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4" y="213"/>
                </a:lnTo>
                <a:lnTo>
                  <a:pt x="314" y="213"/>
                </a:lnTo>
                <a:lnTo>
                  <a:pt x="315" y="214"/>
                </a:lnTo>
                <a:lnTo>
                  <a:pt x="317" y="215"/>
                </a:lnTo>
                <a:lnTo>
                  <a:pt x="318" y="216"/>
                </a:lnTo>
                <a:lnTo>
                  <a:pt x="318" y="216"/>
                </a:lnTo>
                <a:lnTo>
                  <a:pt x="319" y="217"/>
                </a:lnTo>
                <a:lnTo>
                  <a:pt x="319" y="218"/>
                </a:lnTo>
                <a:lnTo>
                  <a:pt x="319" y="219"/>
                </a:lnTo>
                <a:lnTo>
                  <a:pt x="320" y="220"/>
                </a:lnTo>
                <a:lnTo>
                  <a:pt x="320" y="221"/>
                </a:lnTo>
                <a:lnTo>
                  <a:pt x="321" y="221"/>
                </a:lnTo>
                <a:lnTo>
                  <a:pt x="321" y="221"/>
                </a:lnTo>
                <a:lnTo>
                  <a:pt x="322" y="221"/>
                </a:lnTo>
                <a:lnTo>
                  <a:pt x="323" y="221"/>
                </a:lnTo>
                <a:lnTo>
                  <a:pt x="323" y="221"/>
                </a:lnTo>
                <a:lnTo>
                  <a:pt x="324" y="221"/>
                </a:lnTo>
                <a:lnTo>
                  <a:pt x="324" y="221"/>
                </a:lnTo>
                <a:lnTo>
                  <a:pt x="324" y="221"/>
                </a:lnTo>
                <a:lnTo>
                  <a:pt x="324" y="220"/>
                </a:lnTo>
                <a:lnTo>
                  <a:pt x="325" y="220"/>
                </a:lnTo>
                <a:lnTo>
                  <a:pt x="325" y="219"/>
                </a:lnTo>
                <a:lnTo>
                  <a:pt x="326" y="218"/>
                </a:lnTo>
                <a:lnTo>
                  <a:pt x="327" y="218"/>
                </a:lnTo>
                <a:lnTo>
                  <a:pt x="328" y="218"/>
                </a:lnTo>
                <a:lnTo>
                  <a:pt x="329" y="218"/>
                </a:lnTo>
                <a:lnTo>
                  <a:pt x="330" y="218"/>
                </a:lnTo>
                <a:lnTo>
                  <a:pt x="330" y="218"/>
                </a:lnTo>
                <a:lnTo>
                  <a:pt x="331" y="218"/>
                </a:lnTo>
                <a:lnTo>
                  <a:pt x="333" y="218"/>
                </a:lnTo>
                <a:lnTo>
                  <a:pt x="334" y="218"/>
                </a:lnTo>
                <a:lnTo>
                  <a:pt x="335" y="219"/>
                </a:lnTo>
                <a:lnTo>
                  <a:pt x="335" y="219"/>
                </a:lnTo>
                <a:lnTo>
                  <a:pt x="335" y="219"/>
                </a:lnTo>
                <a:lnTo>
                  <a:pt x="335" y="220"/>
                </a:lnTo>
                <a:lnTo>
                  <a:pt x="336" y="220"/>
                </a:lnTo>
                <a:lnTo>
                  <a:pt x="336" y="220"/>
                </a:lnTo>
                <a:lnTo>
                  <a:pt x="336" y="221"/>
                </a:lnTo>
                <a:lnTo>
                  <a:pt x="337" y="221"/>
                </a:lnTo>
                <a:lnTo>
                  <a:pt x="337" y="221"/>
                </a:lnTo>
                <a:lnTo>
                  <a:pt x="337" y="221"/>
                </a:lnTo>
                <a:lnTo>
                  <a:pt x="338" y="222"/>
                </a:lnTo>
                <a:lnTo>
                  <a:pt x="338" y="223"/>
                </a:lnTo>
                <a:lnTo>
                  <a:pt x="338" y="223"/>
                </a:lnTo>
                <a:lnTo>
                  <a:pt x="339" y="224"/>
                </a:lnTo>
                <a:lnTo>
                  <a:pt x="339" y="224"/>
                </a:lnTo>
                <a:lnTo>
                  <a:pt x="339" y="225"/>
                </a:lnTo>
                <a:lnTo>
                  <a:pt x="339" y="225"/>
                </a:lnTo>
                <a:lnTo>
                  <a:pt x="339" y="226"/>
                </a:lnTo>
                <a:lnTo>
                  <a:pt x="339" y="227"/>
                </a:lnTo>
                <a:lnTo>
                  <a:pt x="339" y="227"/>
                </a:lnTo>
                <a:lnTo>
                  <a:pt x="338" y="228"/>
                </a:lnTo>
                <a:lnTo>
                  <a:pt x="338" y="228"/>
                </a:lnTo>
                <a:lnTo>
                  <a:pt x="338" y="229"/>
                </a:lnTo>
                <a:lnTo>
                  <a:pt x="337" y="230"/>
                </a:lnTo>
                <a:lnTo>
                  <a:pt x="336" y="230"/>
                </a:lnTo>
                <a:lnTo>
                  <a:pt x="335" y="231"/>
                </a:lnTo>
                <a:lnTo>
                  <a:pt x="335" y="231"/>
                </a:lnTo>
                <a:lnTo>
                  <a:pt x="334" y="231"/>
                </a:lnTo>
                <a:lnTo>
                  <a:pt x="333" y="231"/>
                </a:lnTo>
                <a:lnTo>
                  <a:pt x="332" y="232"/>
                </a:lnTo>
                <a:lnTo>
                  <a:pt x="331" y="232"/>
                </a:lnTo>
                <a:lnTo>
                  <a:pt x="330" y="232"/>
                </a:lnTo>
                <a:lnTo>
                  <a:pt x="329" y="233"/>
                </a:lnTo>
                <a:lnTo>
                  <a:pt x="328" y="234"/>
                </a:lnTo>
                <a:lnTo>
                  <a:pt x="328" y="234"/>
                </a:lnTo>
                <a:lnTo>
                  <a:pt x="327" y="235"/>
                </a:lnTo>
                <a:lnTo>
                  <a:pt x="327" y="236"/>
                </a:lnTo>
                <a:lnTo>
                  <a:pt x="328" y="236"/>
                </a:lnTo>
                <a:lnTo>
                  <a:pt x="329" y="236"/>
                </a:lnTo>
                <a:lnTo>
                  <a:pt x="330" y="237"/>
                </a:lnTo>
                <a:lnTo>
                  <a:pt x="330" y="237"/>
                </a:lnTo>
                <a:lnTo>
                  <a:pt x="331" y="237"/>
                </a:lnTo>
                <a:lnTo>
                  <a:pt x="331" y="236"/>
                </a:lnTo>
                <a:lnTo>
                  <a:pt x="332" y="236"/>
                </a:lnTo>
                <a:lnTo>
                  <a:pt x="333" y="235"/>
                </a:lnTo>
                <a:lnTo>
                  <a:pt x="334" y="235"/>
                </a:lnTo>
                <a:lnTo>
                  <a:pt x="334" y="235"/>
                </a:lnTo>
                <a:lnTo>
                  <a:pt x="335" y="235"/>
                </a:lnTo>
                <a:lnTo>
                  <a:pt x="335" y="235"/>
                </a:lnTo>
                <a:lnTo>
                  <a:pt x="335" y="235"/>
                </a:lnTo>
                <a:lnTo>
                  <a:pt x="336" y="235"/>
                </a:lnTo>
                <a:lnTo>
                  <a:pt x="336" y="235"/>
                </a:lnTo>
                <a:lnTo>
                  <a:pt x="336" y="236"/>
                </a:lnTo>
                <a:lnTo>
                  <a:pt x="337" y="237"/>
                </a:lnTo>
                <a:lnTo>
                  <a:pt x="337" y="239"/>
                </a:lnTo>
                <a:lnTo>
                  <a:pt x="337" y="240"/>
                </a:lnTo>
                <a:lnTo>
                  <a:pt x="338" y="241"/>
                </a:lnTo>
                <a:lnTo>
                  <a:pt x="339" y="241"/>
                </a:lnTo>
                <a:lnTo>
                  <a:pt x="339" y="243"/>
                </a:lnTo>
                <a:lnTo>
                  <a:pt x="339" y="243"/>
                </a:lnTo>
                <a:lnTo>
                  <a:pt x="339" y="244"/>
                </a:lnTo>
                <a:lnTo>
                  <a:pt x="339" y="244"/>
                </a:lnTo>
                <a:lnTo>
                  <a:pt x="339" y="245"/>
                </a:lnTo>
                <a:lnTo>
                  <a:pt x="339" y="245"/>
                </a:lnTo>
                <a:lnTo>
                  <a:pt x="340" y="245"/>
                </a:lnTo>
                <a:lnTo>
                  <a:pt x="340" y="245"/>
                </a:lnTo>
                <a:lnTo>
                  <a:pt x="340" y="245"/>
                </a:lnTo>
                <a:lnTo>
                  <a:pt x="341" y="244"/>
                </a:lnTo>
                <a:lnTo>
                  <a:pt x="341" y="244"/>
                </a:lnTo>
                <a:lnTo>
                  <a:pt x="341" y="244"/>
                </a:lnTo>
                <a:lnTo>
                  <a:pt x="342" y="244"/>
                </a:lnTo>
                <a:lnTo>
                  <a:pt x="342" y="244"/>
                </a:lnTo>
                <a:lnTo>
                  <a:pt x="343" y="244"/>
                </a:lnTo>
                <a:lnTo>
                  <a:pt x="344" y="244"/>
                </a:lnTo>
                <a:lnTo>
                  <a:pt x="344" y="244"/>
                </a:lnTo>
                <a:lnTo>
                  <a:pt x="345" y="244"/>
                </a:lnTo>
                <a:lnTo>
                  <a:pt x="345" y="245"/>
                </a:lnTo>
                <a:lnTo>
                  <a:pt x="345" y="245"/>
                </a:lnTo>
                <a:lnTo>
                  <a:pt x="345" y="246"/>
                </a:lnTo>
                <a:lnTo>
                  <a:pt x="345" y="246"/>
                </a:lnTo>
                <a:lnTo>
                  <a:pt x="345" y="247"/>
                </a:lnTo>
                <a:lnTo>
                  <a:pt x="344" y="247"/>
                </a:lnTo>
                <a:lnTo>
                  <a:pt x="344" y="247"/>
                </a:lnTo>
                <a:lnTo>
                  <a:pt x="344" y="247"/>
                </a:lnTo>
                <a:lnTo>
                  <a:pt x="343" y="248"/>
                </a:lnTo>
                <a:lnTo>
                  <a:pt x="343" y="248"/>
                </a:lnTo>
                <a:lnTo>
                  <a:pt x="344" y="248"/>
                </a:lnTo>
                <a:lnTo>
                  <a:pt x="344" y="248"/>
                </a:lnTo>
                <a:lnTo>
                  <a:pt x="345" y="249"/>
                </a:lnTo>
                <a:lnTo>
                  <a:pt x="345" y="249"/>
                </a:lnTo>
                <a:lnTo>
                  <a:pt x="346" y="249"/>
                </a:lnTo>
                <a:lnTo>
                  <a:pt x="346" y="249"/>
                </a:lnTo>
                <a:lnTo>
                  <a:pt x="347" y="249"/>
                </a:lnTo>
                <a:lnTo>
                  <a:pt x="347" y="249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1"/>
                </a:lnTo>
                <a:lnTo>
                  <a:pt x="347" y="251"/>
                </a:lnTo>
                <a:lnTo>
                  <a:pt x="347" y="251"/>
                </a:lnTo>
                <a:lnTo>
                  <a:pt x="348" y="252"/>
                </a:lnTo>
                <a:lnTo>
                  <a:pt x="349" y="252"/>
                </a:lnTo>
                <a:lnTo>
                  <a:pt x="349" y="252"/>
                </a:lnTo>
                <a:lnTo>
                  <a:pt x="349" y="253"/>
                </a:lnTo>
                <a:lnTo>
                  <a:pt x="349" y="254"/>
                </a:lnTo>
                <a:lnTo>
                  <a:pt x="349" y="254"/>
                </a:lnTo>
                <a:lnTo>
                  <a:pt x="349" y="255"/>
                </a:lnTo>
                <a:lnTo>
                  <a:pt x="348" y="255"/>
                </a:lnTo>
                <a:lnTo>
                  <a:pt x="348" y="255"/>
                </a:lnTo>
                <a:lnTo>
                  <a:pt x="348" y="256"/>
                </a:lnTo>
                <a:lnTo>
                  <a:pt x="348" y="257"/>
                </a:lnTo>
                <a:lnTo>
                  <a:pt x="348" y="257"/>
                </a:lnTo>
                <a:lnTo>
                  <a:pt x="349" y="258"/>
                </a:lnTo>
                <a:lnTo>
                  <a:pt x="349" y="258"/>
                </a:lnTo>
                <a:lnTo>
                  <a:pt x="349" y="258"/>
                </a:lnTo>
                <a:lnTo>
                  <a:pt x="350" y="258"/>
                </a:lnTo>
                <a:lnTo>
                  <a:pt x="350" y="258"/>
                </a:lnTo>
                <a:lnTo>
                  <a:pt x="351" y="258"/>
                </a:lnTo>
                <a:lnTo>
                  <a:pt x="351" y="258"/>
                </a:lnTo>
                <a:lnTo>
                  <a:pt x="352" y="258"/>
                </a:lnTo>
                <a:lnTo>
                  <a:pt x="352" y="257"/>
                </a:lnTo>
                <a:lnTo>
                  <a:pt x="352" y="257"/>
                </a:lnTo>
                <a:lnTo>
                  <a:pt x="352" y="256"/>
                </a:lnTo>
                <a:lnTo>
                  <a:pt x="352" y="256"/>
                </a:lnTo>
                <a:lnTo>
                  <a:pt x="351" y="256"/>
                </a:lnTo>
                <a:lnTo>
                  <a:pt x="351" y="256"/>
                </a:lnTo>
                <a:lnTo>
                  <a:pt x="350" y="255"/>
                </a:lnTo>
                <a:lnTo>
                  <a:pt x="350" y="255"/>
                </a:lnTo>
                <a:lnTo>
                  <a:pt x="350" y="255"/>
                </a:lnTo>
                <a:lnTo>
                  <a:pt x="350" y="255"/>
                </a:lnTo>
                <a:lnTo>
                  <a:pt x="351" y="254"/>
                </a:lnTo>
                <a:lnTo>
                  <a:pt x="351" y="254"/>
                </a:lnTo>
                <a:lnTo>
                  <a:pt x="352" y="254"/>
                </a:lnTo>
                <a:lnTo>
                  <a:pt x="352" y="254"/>
                </a:lnTo>
                <a:lnTo>
                  <a:pt x="352" y="255"/>
                </a:lnTo>
                <a:lnTo>
                  <a:pt x="352" y="255"/>
                </a:lnTo>
                <a:lnTo>
                  <a:pt x="353" y="255"/>
                </a:lnTo>
                <a:lnTo>
                  <a:pt x="354" y="256"/>
                </a:lnTo>
                <a:lnTo>
                  <a:pt x="354" y="256"/>
                </a:lnTo>
                <a:lnTo>
                  <a:pt x="355" y="257"/>
                </a:lnTo>
                <a:lnTo>
                  <a:pt x="355" y="257"/>
                </a:lnTo>
                <a:lnTo>
                  <a:pt x="355" y="258"/>
                </a:lnTo>
                <a:lnTo>
                  <a:pt x="356" y="259"/>
                </a:lnTo>
                <a:lnTo>
                  <a:pt x="356" y="259"/>
                </a:lnTo>
                <a:lnTo>
                  <a:pt x="356" y="259"/>
                </a:lnTo>
                <a:lnTo>
                  <a:pt x="355" y="259"/>
                </a:lnTo>
                <a:lnTo>
                  <a:pt x="355" y="259"/>
                </a:lnTo>
                <a:lnTo>
                  <a:pt x="355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60"/>
                </a:lnTo>
                <a:lnTo>
                  <a:pt x="355" y="260"/>
                </a:lnTo>
                <a:lnTo>
                  <a:pt x="355" y="260"/>
                </a:lnTo>
                <a:lnTo>
                  <a:pt x="355" y="261"/>
                </a:lnTo>
                <a:lnTo>
                  <a:pt x="354" y="261"/>
                </a:lnTo>
                <a:lnTo>
                  <a:pt x="355" y="261"/>
                </a:lnTo>
                <a:lnTo>
                  <a:pt x="355" y="261"/>
                </a:lnTo>
                <a:lnTo>
                  <a:pt x="355" y="261"/>
                </a:lnTo>
                <a:lnTo>
                  <a:pt x="355" y="261"/>
                </a:lnTo>
                <a:lnTo>
                  <a:pt x="356" y="261"/>
                </a:lnTo>
                <a:lnTo>
                  <a:pt x="357" y="261"/>
                </a:lnTo>
                <a:lnTo>
                  <a:pt x="357" y="261"/>
                </a:lnTo>
                <a:lnTo>
                  <a:pt x="357" y="262"/>
                </a:lnTo>
                <a:lnTo>
                  <a:pt x="358" y="262"/>
                </a:lnTo>
                <a:lnTo>
                  <a:pt x="357" y="263"/>
                </a:lnTo>
                <a:lnTo>
                  <a:pt x="358" y="263"/>
                </a:lnTo>
                <a:lnTo>
                  <a:pt x="357" y="263"/>
                </a:lnTo>
                <a:lnTo>
                  <a:pt x="357" y="263"/>
                </a:lnTo>
                <a:lnTo>
                  <a:pt x="357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4"/>
                </a:lnTo>
                <a:lnTo>
                  <a:pt x="357" y="264"/>
                </a:lnTo>
                <a:lnTo>
                  <a:pt x="357" y="264"/>
                </a:lnTo>
                <a:lnTo>
                  <a:pt x="357" y="264"/>
                </a:lnTo>
                <a:lnTo>
                  <a:pt x="357" y="264"/>
                </a:lnTo>
                <a:lnTo>
                  <a:pt x="357" y="265"/>
                </a:lnTo>
                <a:lnTo>
                  <a:pt x="356" y="265"/>
                </a:lnTo>
                <a:lnTo>
                  <a:pt x="356" y="265"/>
                </a:lnTo>
                <a:lnTo>
                  <a:pt x="356" y="266"/>
                </a:lnTo>
                <a:lnTo>
                  <a:pt x="356" y="266"/>
                </a:lnTo>
                <a:lnTo>
                  <a:pt x="357" y="266"/>
                </a:lnTo>
                <a:lnTo>
                  <a:pt x="357" y="266"/>
                </a:lnTo>
                <a:lnTo>
                  <a:pt x="358" y="266"/>
                </a:lnTo>
                <a:lnTo>
                  <a:pt x="358" y="266"/>
                </a:lnTo>
                <a:lnTo>
                  <a:pt x="358" y="266"/>
                </a:lnTo>
                <a:lnTo>
                  <a:pt x="358" y="266"/>
                </a:lnTo>
                <a:lnTo>
                  <a:pt x="359" y="266"/>
                </a:lnTo>
                <a:lnTo>
                  <a:pt x="359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1" y="266"/>
                </a:lnTo>
                <a:lnTo>
                  <a:pt x="360" y="267"/>
                </a:lnTo>
                <a:lnTo>
                  <a:pt x="361" y="267"/>
                </a:lnTo>
                <a:lnTo>
                  <a:pt x="361" y="267"/>
                </a:lnTo>
                <a:lnTo>
                  <a:pt x="361" y="267"/>
                </a:lnTo>
                <a:lnTo>
                  <a:pt x="362" y="267"/>
                </a:lnTo>
                <a:lnTo>
                  <a:pt x="362" y="267"/>
                </a:lnTo>
                <a:lnTo>
                  <a:pt x="362" y="268"/>
                </a:lnTo>
                <a:lnTo>
                  <a:pt x="361" y="268"/>
                </a:lnTo>
                <a:lnTo>
                  <a:pt x="361" y="269"/>
                </a:lnTo>
                <a:lnTo>
                  <a:pt x="361" y="269"/>
                </a:lnTo>
                <a:lnTo>
                  <a:pt x="361" y="269"/>
                </a:lnTo>
                <a:lnTo>
                  <a:pt x="361" y="269"/>
                </a:lnTo>
                <a:lnTo>
                  <a:pt x="362" y="269"/>
                </a:lnTo>
                <a:lnTo>
                  <a:pt x="362" y="269"/>
                </a:lnTo>
                <a:lnTo>
                  <a:pt x="363" y="269"/>
                </a:lnTo>
                <a:lnTo>
                  <a:pt x="363" y="269"/>
                </a:lnTo>
                <a:lnTo>
                  <a:pt x="363" y="269"/>
                </a:lnTo>
                <a:lnTo>
                  <a:pt x="363" y="269"/>
                </a:lnTo>
                <a:lnTo>
                  <a:pt x="362" y="269"/>
                </a:lnTo>
                <a:lnTo>
                  <a:pt x="362" y="270"/>
                </a:lnTo>
                <a:lnTo>
                  <a:pt x="363" y="270"/>
                </a:lnTo>
                <a:lnTo>
                  <a:pt x="363" y="271"/>
                </a:lnTo>
                <a:lnTo>
                  <a:pt x="363" y="271"/>
                </a:lnTo>
                <a:lnTo>
                  <a:pt x="363" y="271"/>
                </a:lnTo>
                <a:lnTo>
                  <a:pt x="363" y="272"/>
                </a:lnTo>
                <a:lnTo>
                  <a:pt x="364" y="272"/>
                </a:lnTo>
                <a:lnTo>
                  <a:pt x="364" y="273"/>
                </a:lnTo>
                <a:lnTo>
                  <a:pt x="363" y="273"/>
                </a:lnTo>
                <a:lnTo>
                  <a:pt x="363" y="273"/>
                </a:lnTo>
                <a:lnTo>
                  <a:pt x="364" y="273"/>
                </a:lnTo>
                <a:lnTo>
                  <a:pt x="365" y="273"/>
                </a:lnTo>
                <a:lnTo>
                  <a:pt x="365" y="274"/>
                </a:lnTo>
                <a:lnTo>
                  <a:pt x="364" y="274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5"/>
                </a:lnTo>
                <a:lnTo>
                  <a:pt x="364" y="275"/>
                </a:lnTo>
                <a:lnTo>
                  <a:pt x="364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6" y="276"/>
                </a:lnTo>
                <a:lnTo>
                  <a:pt x="366" y="277"/>
                </a:lnTo>
                <a:lnTo>
                  <a:pt x="366" y="277"/>
                </a:lnTo>
                <a:lnTo>
                  <a:pt x="366" y="277"/>
                </a:lnTo>
                <a:lnTo>
                  <a:pt x="367" y="277"/>
                </a:lnTo>
                <a:lnTo>
                  <a:pt x="367" y="277"/>
                </a:lnTo>
                <a:lnTo>
                  <a:pt x="367" y="277"/>
                </a:lnTo>
                <a:lnTo>
                  <a:pt x="367" y="278"/>
                </a:lnTo>
                <a:lnTo>
                  <a:pt x="368" y="278"/>
                </a:lnTo>
                <a:lnTo>
                  <a:pt x="368" y="278"/>
                </a:lnTo>
                <a:lnTo>
                  <a:pt x="368" y="278"/>
                </a:lnTo>
                <a:lnTo>
                  <a:pt x="368" y="278"/>
                </a:lnTo>
                <a:lnTo>
                  <a:pt x="368" y="278"/>
                </a:lnTo>
                <a:lnTo>
                  <a:pt x="369" y="278"/>
                </a:lnTo>
                <a:lnTo>
                  <a:pt x="369" y="278"/>
                </a:lnTo>
                <a:lnTo>
                  <a:pt x="370" y="278"/>
                </a:lnTo>
                <a:lnTo>
                  <a:pt x="370" y="278"/>
                </a:lnTo>
                <a:lnTo>
                  <a:pt x="369" y="278"/>
                </a:lnTo>
                <a:lnTo>
                  <a:pt x="369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80"/>
                </a:lnTo>
                <a:lnTo>
                  <a:pt x="370" y="280"/>
                </a:lnTo>
                <a:lnTo>
                  <a:pt x="370" y="280"/>
                </a:lnTo>
                <a:lnTo>
                  <a:pt x="370" y="281"/>
                </a:lnTo>
                <a:lnTo>
                  <a:pt x="371" y="281"/>
                </a:lnTo>
                <a:lnTo>
                  <a:pt x="371" y="281"/>
                </a:lnTo>
                <a:lnTo>
                  <a:pt x="371" y="281"/>
                </a:lnTo>
                <a:lnTo>
                  <a:pt x="372" y="281"/>
                </a:lnTo>
                <a:lnTo>
                  <a:pt x="372" y="282"/>
                </a:lnTo>
                <a:lnTo>
                  <a:pt x="372" y="282"/>
                </a:lnTo>
                <a:lnTo>
                  <a:pt x="373" y="282"/>
                </a:lnTo>
                <a:lnTo>
                  <a:pt x="372" y="283"/>
                </a:lnTo>
                <a:lnTo>
                  <a:pt x="373" y="283"/>
                </a:lnTo>
                <a:lnTo>
                  <a:pt x="373" y="283"/>
                </a:lnTo>
                <a:lnTo>
                  <a:pt x="373" y="283"/>
                </a:lnTo>
                <a:lnTo>
                  <a:pt x="374" y="283"/>
                </a:lnTo>
                <a:lnTo>
                  <a:pt x="374" y="283"/>
                </a:lnTo>
                <a:lnTo>
                  <a:pt x="374" y="283"/>
                </a:lnTo>
                <a:lnTo>
                  <a:pt x="374" y="283"/>
                </a:lnTo>
                <a:lnTo>
                  <a:pt x="374" y="284"/>
                </a:lnTo>
                <a:lnTo>
                  <a:pt x="374" y="285"/>
                </a:lnTo>
                <a:lnTo>
                  <a:pt x="374" y="286"/>
                </a:lnTo>
                <a:lnTo>
                  <a:pt x="374" y="286"/>
                </a:lnTo>
                <a:lnTo>
                  <a:pt x="375" y="286"/>
                </a:lnTo>
                <a:lnTo>
                  <a:pt x="375" y="286"/>
                </a:lnTo>
                <a:lnTo>
                  <a:pt x="375" y="286"/>
                </a:lnTo>
                <a:lnTo>
                  <a:pt x="376" y="286"/>
                </a:lnTo>
                <a:lnTo>
                  <a:pt x="376" y="286"/>
                </a:lnTo>
                <a:lnTo>
                  <a:pt x="376" y="286"/>
                </a:lnTo>
                <a:lnTo>
                  <a:pt x="376" y="287"/>
                </a:lnTo>
                <a:lnTo>
                  <a:pt x="376" y="287"/>
                </a:lnTo>
                <a:lnTo>
                  <a:pt x="376" y="288"/>
                </a:lnTo>
                <a:lnTo>
                  <a:pt x="377" y="288"/>
                </a:lnTo>
                <a:lnTo>
                  <a:pt x="377" y="288"/>
                </a:lnTo>
                <a:lnTo>
                  <a:pt x="377" y="288"/>
                </a:lnTo>
                <a:lnTo>
                  <a:pt x="378" y="288"/>
                </a:lnTo>
                <a:lnTo>
                  <a:pt x="377" y="289"/>
                </a:lnTo>
                <a:lnTo>
                  <a:pt x="377" y="289"/>
                </a:lnTo>
                <a:lnTo>
                  <a:pt x="377" y="289"/>
                </a:lnTo>
                <a:lnTo>
                  <a:pt x="377" y="290"/>
                </a:lnTo>
                <a:lnTo>
                  <a:pt x="377" y="290"/>
                </a:lnTo>
                <a:lnTo>
                  <a:pt x="378" y="289"/>
                </a:lnTo>
                <a:lnTo>
                  <a:pt x="378" y="289"/>
                </a:lnTo>
                <a:lnTo>
                  <a:pt x="378" y="289"/>
                </a:lnTo>
                <a:lnTo>
                  <a:pt x="378" y="290"/>
                </a:lnTo>
                <a:lnTo>
                  <a:pt x="378" y="290"/>
                </a:lnTo>
                <a:lnTo>
                  <a:pt x="378" y="290"/>
                </a:lnTo>
                <a:lnTo>
                  <a:pt x="378" y="291"/>
                </a:lnTo>
                <a:lnTo>
                  <a:pt x="378" y="291"/>
                </a:lnTo>
                <a:lnTo>
                  <a:pt x="378" y="291"/>
                </a:lnTo>
                <a:lnTo>
                  <a:pt x="378" y="291"/>
                </a:lnTo>
                <a:lnTo>
                  <a:pt x="379" y="291"/>
                </a:lnTo>
                <a:lnTo>
                  <a:pt x="379" y="292"/>
                </a:lnTo>
                <a:lnTo>
                  <a:pt x="378" y="292"/>
                </a:lnTo>
                <a:lnTo>
                  <a:pt x="378" y="292"/>
                </a:lnTo>
                <a:lnTo>
                  <a:pt x="378" y="293"/>
                </a:lnTo>
                <a:lnTo>
                  <a:pt x="379" y="293"/>
                </a:lnTo>
                <a:lnTo>
                  <a:pt x="380" y="293"/>
                </a:lnTo>
                <a:lnTo>
                  <a:pt x="380" y="292"/>
                </a:lnTo>
                <a:lnTo>
                  <a:pt x="380" y="293"/>
                </a:lnTo>
                <a:lnTo>
                  <a:pt x="381" y="293"/>
                </a:lnTo>
                <a:lnTo>
                  <a:pt x="381" y="293"/>
                </a:lnTo>
                <a:lnTo>
                  <a:pt x="382" y="293"/>
                </a:lnTo>
                <a:lnTo>
                  <a:pt x="382" y="294"/>
                </a:lnTo>
                <a:lnTo>
                  <a:pt x="381" y="294"/>
                </a:lnTo>
                <a:lnTo>
                  <a:pt x="382" y="294"/>
                </a:lnTo>
                <a:lnTo>
                  <a:pt x="382" y="294"/>
                </a:lnTo>
                <a:lnTo>
                  <a:pt x="382" y="294"/>
                </a:lnTo>
                <a:lnTo>
                  <a:pt x="382" y="295"/>
                </a:lnTo>
                <a:lnTo>
                  <a:pt x="382" y="295"/>
                </a:lnTo>
                <a:lnTo>
                  <a:pt x="382" y="296"/>
                </a:lnTo>
                <a:lnTo>
                  <a:pt x="383" y="296"/>
                </a:lnTo>
                <a:lnTo>
                  <a:pt x="383" y="297"/>
                </a:lnTo>
                <a:lnTo>
                  <a:pt x="383" y="297"/>
                </a:lnTo>
                <a:lnTo>
                  <a:pt x="383" y="298"/>
                </a:lnTo>
                <a:lnTo>
                  <a:pt x="384" y="298"/>
                </a:lnTo>
                <a:lnTo>
                  <a:pt x="383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300"/>
                </a:lnTo>
                <a:lnTo>
                  <a:pt x="385" y="300"/>
                </a:lnTo>
                <a:lnTo>
                  <a:pt x="385" y="300"/>
                </a:lnTo>
                <a:lnTo>
                  <a:pt x="385" y="300"/>
                </a:lnTo>
                <a:lnTo>
                  <a:pt x="386" y="300"/>
                </a:lnTo>
                <a:lnTo>
                  <a:pt x="386" y="300"/>
                </a:lnTo>
                <a:lnTo>
                  <a:pt x="386" y="301"/>
                </a:lnTo>
                <a:lnTo>
                  <a:pt x="387" y="301"/>
                </a:lnTo>
                <a:lnTo>
                  <a:pt x="387" y="300"/>
                </a:lnTo>
                <a:lnTo>
                  <a:pt x="387" y="300"/>
                </a:lnTo>
                <a:lnTo>
                  <a:pt x="387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0"/>
                </a:lnTo>
                <a:lnTo>
                  <a:pt x="389" y="300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9" y="300"/>
                </a:lnTo>
                <a:lnTo>
                  <a:pt x="390" y="300"/>
                </a:lnTo>
                <a:lnTo>
                  <a:pt x="390" y="299"/>
                </a:lnTo>
                <a:lnTo>
                  <a:pt x="391" y="300"/>
                </a:lnTo>
                <a:lnTo>
                  <a:pt x="391" y="299"/>
                </a:lnTo>
                <a:lnTo>
                  <a:pt x="391" y="299"/>
                </a:lnTo>
                <a:lnTo>
                  <a:pt x="391" y="299"/>
                </a:lnTo>
                <a:lnTo>
                  <a:pt x="392" y="299"/>
                </a:lnTo>
                <a:lnTo>
                  <a:pt x="393" y="298"/>
                </a:lnTo>
                <a:lnTo>
                  <a:pt x="393" y="298"/>
                </a:lnTo>
                <a:lnTo>
                  <a:pt x="393" y="298"/>
                </a:lnTo>
                <a:lnTo>
                  <a:pt x="393" y="298"/>
                </a:lnTo>
                <a:lnTo>
                  <a:pt x="393" y="297"/>
                </a:lnTo>
                <a:lnTo>
                  <a:pt x="393" y="297"/>
                </a:lnTo>
                <a:lnTo>
                  <a:pt x="393" y="297"/>
                </a:lnTo>
                <a:lnTo>
                  <a:pt x="394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5"/>
                </a:lnTo>
                <a:lnTo>
                  <a:pt x="394" y="295"/>
                </a:lnTo>
                <a:lnTo>
                  <a:pt x="394" y="295"/>
                </a:lnTo>
                <a:lnTo>
                  <a:pt x="394" y="295"/>
                </a:lnTo>
                <a:lnTo>
                  <a:pt x="394" y="294"/>
                </a:lnTo>
                <a:lnTo>
                  <a:pt x="395" y="294"/>
                </a:lnTo>
                <a:lnTo>
                  <a:pt x="395" y="294"/>
                </a:lnTo>
                <a:lnTo>
                  <a:pt x="395" y="293"/>
                </a:lnTo>
                <a:lnTo>
                  <a:pt x="395" y="293"/>
                </a:lnTo>
                <a:lnTo>
                  <a:pt x="396" y="293"/>
                </a:lnTo>
                <a:lnTo>
                  <a:pt x="396" y="293"/>
                </a:lnTo>
                <a:lnTo>
                  <a:pt x="397" y="293"/>
                </a:lnTo>
                <a:lnTo>
                  <a:pt x="397" y="293"/>
                </a:lnTo>
                <a:lnTo>
                  <a:pt x="397" y="292"/>
                </a:lnTo>
                <a:lnTo>
                  <a:pt x="397" y="292"/>
                </a:lnTo>
                <a:lnTo>
                  <a:pt x="398" y="292"/>
                </a:lnTo>
                <a:lnTo>
                  <a:pt x="398" y="292"/>
                </a:lnTo>
                <a:lnTo>
                  <a:pt x="399" y="292"/>
                </a:lnTo>
                <a:lnTo>
                  <a:pt x="399" y="292"/>
                </a:lnTo>
                <a:lnTo>
                  <a:pt x="398" y="292"/>
                </a:lnTo>
                <a:lnTo>
                  <a:pt x="399" y="292"/>
                </a:lnTo>
                <a:lnTo>
                  <a:pt x="399" y="292"/>
                </a:lnTo>
                <a:lnTo>
                  <a:pt x="400" y="292"/>
                </a:lnTo>
                <a:lnTo>
                  <a:pt x="400" y="292"/>
                </a:lnTo>
                <a:lnTo>
                  <a:pt x="400" y="291"/>
                </a:lnTo>
                <a:lnTo>
                  <a:pt x="400" y="291"/>
                </a:lnTo>
                <a:lnTo>
                  <a:pt x="401" y="291"/>
                </a:lnTo>
                <a:lnTo>
                  <a:pt x="401" y="291"/>
                </a:lnTo>
                <a:lnTo>
                  <a:pt x="401" y="291"/>
                </a:lnTo>
                <a:lnTo>
                  <a:pt x="401" y="290"/>
                </a:lnTo>
                <a:lnTo>
                  <a:pt x="402" y="290"/>
                </a:lnTo>
                <a:lnTo>
                  <a:pt x="402" y="290"/>
                </a:lnTo>
                <a:lnTo>
                  <a:pt x="402" y="289"/>
                </a:lnTo>
                <a:lnTo>
                  <a:pt x="403" y="289"/>
                </a:lnTo>
                <a:lnTo>
                  <a:pt x="402" y="290"/>
                </a:lnTo>
                <a:lnTo>
                  <a:pt x="403" y="290"/>
                </a:lnTo>
                <a:lnTo>
                  <a:pt x="403" y="291"/>
                </a:lnTo>
                <a:lnTo>
                  <a:pt x="403" y="291"/>
                </a:lnTo>
                <a:lnTo>
                  <a:pt x="403" y="290"/>
                </a:lnTo>
                <a:lnTo>
                  <a:pt x="404" y="290"/>
                </a:lnTo>
                <a:lnTo>
                  <a:pt x="404" y="290"/>
                </a:lnTo>
                <a:lnTo>
                  <a:pt x="405" y="289"/>
                </a:lnTo>
                <a:lnTo>
                  <a:pt x="405" y="290"/>
                </a:lnTo>
                <a:lnTo>
                  <a:pt x="405" y="290"/>
                </a:lnTo>
                <a:lnTo>
                  <a:pt x="405" y="290"/>
                </a:lnTo>
                <a:lnTo>
                  <a:pt x="405" y="290"/>
                </a:lnTo>
                <a:lnTo>
                  <a:pt x="405" y="290"/>
                </a:lnTo>
                <a:lnTo>
                  <a:pt x="405" y="290"/>
                </a:lnTo>
                <a:lnTo>
                  <a:pt x="406" y="290"/>
                </a:lnTo>
                <a:lnTo>
                  <a:pt x="406" y="290"/>
                </a:lnTo>
                <a:lnTo>
                  <a:pt x="406" y="290"/>
                </a:lnTo>
                <a:lnTo>
                  <a:pt x="407" y="290"/>
                </a:lnTo>
                <a:lnTo>
                  <a:pt x="407" y="289"/>
                </a:lnTo>
                <a:lnTo>
                  <a:pt x="408" y="289"/>
                </a:lnTo>
                <a:lnTo>
                  <a:pt x="408" y="289"/>
                </a:lnTo>
                <a:lnTo>
                  <a:pt x="408" y="289"/>
                </a:lnTo>
                <a:lnTo>
                  <a:pt x="409" y="289"/>
                </a:lnTo>
                <a:lnTo>
                  <a:pt x="409" y="289"/>
                </a:lnTo>
                <a:lnTo>
                  <a:pt x="410" y="289"/>
                </a:lnTo>
                <a:lnTo>
                  <a:pt x="409" y="289"/>
                </a:lnTo>
                <a:lnTo>
                  <a:pt x="410" y="289"/>
                </a:lnTo>
                <a:lnTo>
                  <a:pt x="410" y="289"/>
                </a:lnTo>
                <a:lnTo>
                  <a:pt x="410" y="289"/>
                </a:lnTo>
                <a:lnTo>
                  <a:pt x="411" y="289"/>
                </a:lnTo>
                <a:lnTo>
                  <a:pt x="411" y="289"/>
                </a:lnTo>
                <a:lnTo>
                  <a:pt x="411" y="289"/>
                </a:lnTo>
                <a:lnTo>
                  <a:pt x="412" y="289"/>
                </a:lnTo>
                <a:lnTo>
                  <a:pt x="412" y="288"/>
                </a:lnTo>
                <a:lnTo>
                  <a:pt x="412" y="289"/>
                </a:lnTo>
                <a:lnTo>
                  <a:pt x="412" y="289"/>
                </a:lnTo>
                <a:lnTo>
                  <a:pt x="412" y="288"/>
                </a:lnTo>
                <a:lnTo>
                  <a:pt x="413" y="288"/>
                </a:lnTo>
                <a:lnTo>
                  <a:pt x="413" y="288"/>
                </a:lnTo>
                <a:lnTo>
                  <a:pt x="414" y="288"/>
                </a:lnTo>
                <a:lnTo>
                  <a:pt x="414" y="287"/>
                </a:lnTo>
                <a:lnTo>
                  <a:pt x="414" y="287"/>
                </a:lnTo>
                <a:lnTo>
                  <a:pt x="414" y="287"/>
                </a:lnTo>
                <a:lnTo>
                  <a:pt x="414" y="286"/>
                </a:lnTo>
                <a:lnTo>
                  <a:pt x="415" y="286"/>
                </a:lnTo>
                <a:lnTo>
                  <a:pt x="415" y="286"/>
                </a:lnTo>
                <a:lnTo>
                  <a:pt x="415" y="286"/>
                </a:lnTo>
                <a:lnTo>
                  <a:pt x="415" y="286"/>
                </a:lnTo>
                <a:lnTo>
                  <a:pt x="416" y="286"/>
                </a:lnTo>
                <a:lnTo>
                  <a:pt x="416" y="286"/>
                </a:lnTo>
                <a:lnTo>
                  <a:pt x="416" y="286"/>
                </a:lnTo>
                <a:lnTo>
                  <a:pt x="416" y="286"/>
                </a:lnTo>
                <a:lnTo>
                  <a:pt x="417" y="286"/>
                </a:lnTo>
                <a:lnTo>
                  <a:pt x="417" y="286"/>
                </a:lnTo>
                <a:lnTo>
                  <a:pt x="417" y="286"/>
                </a:lnTo>
                <a:lnTo>
                  <a:pt x="417" y="285"/>
                </a:lnTo>
                <a:lnTo>
                  <a:pt x="418" y="285"/>
                </a:lnTo>
                <a:lnTo>
                  <a:pt x="418" y="285"/>
                </a:lnTo>
                <a:lnTo>
                  <a:pt x="419" y="285"/>
                </a:lnTo>
                <a:lnTo>
                  <a:pt x="419" y="285"/>
                </a:lnTo>
                <a:lnTo>
                  <a:pt x="420" y="285"/>
                </a:lnTo>
                <a:lnTo>
                  <a:pt x="420" y="285"/>
                </a:lnTo>
                <a:lnTo>
                  <a:pt x="421" y="285"/>
                </a:lnTo>
                <a:lnTo>
                  <a:pt x="421" y="285"/>
                </a:lnTo>
                <a:lnTo>
                  <a:pt x="421" y="285"/>
                </a:lnTo>
                <a:lnTo>
                  <a:pt x="422" y="285"/>
                </a:lnTo>
                <a:lnTo>
                  <a:pt x="423" y="285"/>
                </a:lnTo>
                <a:lnTo>
                  <a:pt x="423" y="285"/>
                </a:lnTo>
                <a:lnTo>
                  <a:pt x="423" y="284"/>
                </a:lnTo>
                <a:lnTo>
                  <a:pt x="424" y="284"/>
                </a:lnTo>
                <a:lnTo>
                  <a:pt x="424" y="284"/>
                </a:lnTo>
                <a:lnTo>
                  <a:pt x="425" y="284"/>
                </a:lnTo>
                <a:lnTo>
                  <a:pt x="425" y="284"/>
                </a:lnTo>
                <a:lnTo>
                  <a:pt x="425" y="284"/>
                </a:lnTo>
                <a:lnTo>
                  <a:pt x="426" y="284"/>
                </a:lnTo>
                <a:lnTo>
                  <a:pt x="426" y="284"/>
                </a:lnTo>
                <a:lnTo>
                  <a:pt x="426" y="284"/>
                </a:lnTo>
                <a:lnTo>
                  <a:pt x="427" y="284"/>
                </a:lnTo>
                <a:lnTo>
                  <a:pt x="427" y="283"/>
                </a:lnTo>
                <a:lnTo>
                  <a:pt x="428" y="283"/>
                </a:lnTo>
                <a:lnTo>
                  <a:pt x="429" y="283"/>
                </a:lnTo>
                <a:lnTo>
                  <a:pt x="429" y="283"/>
                </a:lnTo>
                <a:lnTo>
                  <a:pt x="430" y="283"/>
                </a:lnTo>
                <a:lnTo>
                  <a:pt x="430" y="283"/>
                </a:lnTo>
                <a:lnTo>
                  <a:pt x="431" y="283"/>
                </a:lnTo>
                <a:lnTo>
                  <a:pt x="431" y="284"/>
                </a:lnTo>
                <a:lnTo>
                  <a:pt x="431" y="284"/>
                </a:lnTo>
                <a:lnTo>
                  <a:pt x="431" y="284"/>
                </a:lnTo>
                <a:lnTo>
                  <a:pt x="432" y="284"/>
                </a:lnTo>
                <a:lnTo>
                  <a:pt x="432" y="284"/>
                </a:lnTo>
                <a:lnTo>
                  <a:pt x="433" y="285"/>
                </a:lnTo>
                <a:lnTo>
                  <a:pt x="433" y="285"/>
                </a:lnTo>
                <a:lnTo>
                  <a:pt x="433" y="285"/>
                </a:lnTo>
                <a:lnTo>
                  <a:pt x="434" y="285"/>
                </a:lnTo>
                <a:lnTo>
                  <a:pt x="435" y="286"/>
                </a:lnTo>
                <a:lnTo>
                  <a:pt x="435" y="286"/>
                </a:lnTo>
                <a:lnTo>
                  <a:pt x="435" y="286"/>
                </a:lnTo>
                <a:lnTo>
                  <a:pt x="435" y="287"/>
                </a:lnTo>
                <a:lnTo>
                  <a:pt x="435" y="288"/>
                </a:lnTo>
                <a:lnTo>
                  <a:pt x="435" y="288"/>
                </a:lnTo>
                <a:lnTo>
                  <a:pt x="436" y="288"/>
                </a:lnTo>
                <a:lnTo>
                  <a:pt x="436" y="289"/>
                </a:lnTo>
                <a:lnTo>
                  <a:pt x="436" y="289"/>
                </a:lnTo>
                <a:lnTo>
                  <a:pt x="436" y="289"/>
                </a:lnTo>
                <a:lnTo>
                  <a:pt x="436" y="289"/>
                </a:lnTo>
                <a:lnTo>
                  <a:pt x="437" y="289"/>
                </a:lnTo>
                <a:lnTo>
                  <a:pt x="437" y="289"/>
                </a:lnTo>
                <a:lnTo>
                  <a:pt x="438" y="289"/>
                </a:lnTo>
                <a:lnTo>
                  <a:pt x="438" y="290"/>
                </a:lnTo>
                <a:lnTo>
                  <a:pt x="439" y="290"/>
                </a:lnTo>
                <a:lnTo>
                  <a:pt x="439" y="290"/>
                </a:lnTo>
                <a:lnTo>
                  <a:pt x="439" y="290"/>
                </a:lnTo>
                <a:lnTo>
                  <a:pt x="439" y="291"/>
                </a:lnTo>
                <a:lnTo>
                  <a:pt x="440" y="291"/>
                </a:lnTo>
                <a:lnTo>
                  <a:pt x="440" y="291"/>
                </a:lnTo>
                <a:lnTo>
                  <a:pt x="441" y="291"/>
                </a:lnTo>
                <a:lnTo>
                  <a:pt x="441" y="292"/>
                </a:lnTo>
                <a:lnTo>
                  <a:pt x="442" y="292"/>
                </a:lnTo>
                <a:lnTo>
                  <a:pt x="442" y="292"/>
                </a:lnTo>
                <a:lnTo>
                  <a:pt x="442" y="293"/>
                </a:lnTo>
                <a:lnTo>
                  <a:pt x="442" y="293"/>
                </a:lnTo>
                <a:lnTo>
                  <a:pt x="442" y="294"/>
                </a:lnTo>
                <a:lnTo>
                  <a:pt x="442" y="294"/>
                </a:lnTo>
                <a:lnTo>
                  <a:pt x="443" y="295"/>
                </a:lnTo>
                <a:lnTo>
                  <a:pt x="443" y="295"/>
                </a:lnTo>
                <a:lnTo>
                  <a:pt x="443" y="296"/>
                </a:lnTo>
                <a:lnTo>
                  <a:pt x="443" y="296"/>
                </a:lnTo>
                <a:lnTo>
                  <a:pt x="443" y="297"/>
                </a:lnTo>
                <a:lnTo>
                  <a:pt x="443" y="297"/>
                </a:lnTo>
                <a:lnTo>
                  <a:pt x="443" y="298"/>
                </a:lnTo>
                <a:lnTo>
                  <a:pt x="443" y="299"/>
                </a:lnTo>
                <a:lnTo>
                  <a:pt x="443" y="299"/>
                </a:lnTo>
                <a:lnTo>
                  <a:pt x="443" y="300"/>
                </a:lnTo>
                <a:lnTo>
                  <a:pt x="444" y="300"/>
                </a:lnTo>
                <a:lnTo>
                  <a:pt x="444" y="301"/>
                </a:lnTo>
                <a:lnTo>
                  <a:pt x="444" y="301"/>
                </a:lnTo>
                <a:lnTo>
                  <a:pt x="444" y="301"/>
                </a:lnTo>
                <a:lnTo>
                  <a:pt x="444" y="301"/>
                </a:lnTo>
                <a:lnTo>
                  <a:pt x="444" y="302"/>
                </a:lnTo>
                <a:lnTo>
                  <a:pt x="444" y="302"/>
                </a:lnTo>
                <a:lnTo>
                  <a:pt x="444" y="302"/>
                </a:lnTo>
                <a:lnTo>
                  <a:pt x="444" y="302"/>
                </a:lnTo>
                <a:lnTo>
                  <a:pt x="444" y="303"/>
                </a:lnTo>
                <a:lnTo>
                  <a:pt x="443" y="303"/>
                </a:lnTo>
                <a:lnTo>
                  <a:pt x="442" y="303"/>
                </a:lnTo>
                <a:lnTo>
                  <a:pt x="442" y="304"/>
                </a:lnTo>
                <a:lnTo>
                  <a:pt x="442" y="304"/>
                </a:lnTo>
                <a:lnTo>
                  <a:pt x="442" y="305"/>
                </a:lnTo>
                <a:lnTo>
                  <a:pt x="442" y="306"/>
                </a:lnTo>
                <a:lnTo>
                  <a:pt x="441" y="307"/>
                </a:lnTo>
                <a:lnTo>
                  <a:pt x="441" y="307"/>
                </a:lnTo>
                <a:lnTo>
                  <a:pt x="440" y="308"/>
                </a:lnTo>
                <a:lnTo>
                  <a:pt x="440" y="309"/>
                </a:lnTo>
                <a:lnTo>
                  <a:pt x="440" y="309"/>
                </a:lnTo>
                <a:lnTo>
                  <a:pt x="440" y="310"/>
                </a:lnTo>
                <a:lnTo>
                  <a:pt x="440" y="310"/>
                </a:lnTo>
                <a:lnTo>
                  <a:pt x="440" y="311"/>
                </a:lnTo>
                <a:lnTo>
                  <a:pt x="439" y="311"/>
                </a:lnTo>
                <a:lnTo>
                  <a:pt x="439" y="312"/>
                </a:lnTo>
                <a:lnTo>
                  <a:pt x="439" y="312"/>
                </a:lnTo>
                <a:lnTo>
                  <a:pt x="439" y="312"/>
                </a:lnTo>
                <a:lnTo>
                  <a:pt x="439" y="312"/>
                </a:lnTo>
                <a:lnTo>
                  <a:pt x="440" y="313"/>
                </a:lnTo>
                <a:lnTo>
                  <a:pt x="440" y="313"/>
                </a:lnTo>
                <a:lnTo>
                  <a:pt x="441" y="313"/>
                </a:lnTo>
                <a:lnTo>
                  <a:pt x="441" y="313"/>
                </a:lnTo>
                <a:lnTo>
                  <a:pt x="442" y="314"/>
                </a:lnTo>
                <a:lnTo>
                  <a:pt x="442" y="314"/>
                </a:lnTo>
                <a:lnTo>
                  <a:pt x="442" y="315"/>
                </a:lnTo>
                <a:lnTo>
                  <a:pt x="442" y="315"/>
                </a:lnTo>
                <a:lnTo>
                  <a:pt x="442" y="315"/>
                </a:lnTo>
                <a:lnTo>
                  <a:pt x="442" y="316"/>
                </a:lnTo>
                <a:lnTo>
                  <a:pt x="441" y="316"/>
                </a:lnTo>
                <a:lnTo>
                  <a:pt x="441" y="317"/>
                </a:lnTo>
                <a:lnTo>
                  <a:pt x="440" y="317"/>
                </a:lnTo>
                <a:lnTo>
                  <a:pt x="440" y="318"/>
                </a:lnTo>
                <a:lnTo>
                  <a:pt x="440" y="319"/>
                </a:lnTo>
                <a:lnTo>
                  <a:pt x="440" y="319"/>
                </a:lnTo>
                <a:lnTo>
                  <a:pt x="440" y="320"/>
                </a:lnTo>
                <a:lnTo>
                  <a:pt x="440" y="320"/>
                </a:lnTo>
                <a:lnTo>
                  <a:pt x="440" y="321"/>
                </a:lnTo>
                <a:lnTo>
                  <a:pt x="440" y="322"/>
                </a:lnTo>
                <a:lnTo>
                  <a:pt x="440" y="322"/>
                </a:lnTo>
                <a:lnTo>
                  <a:pt x="440" y="322"/>
                </a:lnTo>
                <a:lnTo>
                  <a:pt x="439" y="323"/>
                </a:lnTo>
                <a:lnTo>
                  <a:pt x="439" y="323"/>
                </a:lnTo>
                <a:lnTo>
                  <a:pt x="439" y="324"/>
                </a:lnTo>
                <a:lnTo>
                  <a:pt x="439" y="324"/>
                </a:lnTo>
                <a:lnTo>
                  <a:pt x="439" y="324"/>
                </a:lnTo>
                <a:lnTo>
                  <a:pt x="438" y="325"/>
                </a:lnTo>
                <a:lnTo>
                  <a:pt x="437" y="325"/>
                </a:lnTo>
                <a:lnTo>
                  <a:pt x="437" y="326"/>
                </a:lnTo>
                <a:lnTo>
                  <a:pt x="436" y="327"/>
                </a:lnTo>
                <a:lnTo>
                  <a:pt x="436" y="327"/>
                </a:lnTo>
                <a:lnTo>
                  <a:pt x="436" y="327"/>
                </a:lnTo>
                <a:lnTo>
                  <a:pt x="436" y="327"/>
                </a:lnTo>
                <a:lnTo>
                  <a:pt x="436" y="328"/>
                </a:lnTo>
                <a:lnTo>
                  <a:pt x="435" y="328"/>
                </a:lnTo>
                <a:lnTo>
                  <a:pt x="434" y="328"/>
                </a:lnTo>
                <a:lnTo>
                  <a:pt x="434" y="328"/>
                </a:lnTo>
                <a:lnTo>
                  <a:pt x="433" y="328"/>
                </a:lnTo>
                <a:lnTo>
                  <a:pt x="433" y="327"/>
                </a:lnTo>
                <a:lnTo>
                  <a:pt x="432" y="328"/>
                </a:lnTo>
                <a:lnTo>
                  <a:pt x="431" y="328"/>
                </a:lnTo>
                <a:lnTo>
                  <a:pt x="431" y="328"/>
                </a:lnTo>
                <a:lnTo>
                  <a:pt x="430" y="328"/>
                </a:lnTo>
                <a:lnTo>
                  <a:pt x="429" y="328"/>
                </a:lnTo>
                <a:lnTo>
                  <a:pt x="428" y="328"/>
                </a:lnTo>
                <a:lnTo>
                  <a:pt x="428" y="328"/>
                </a:lnTo>
                <a:lnTo>
                  <a:pt x="428" y="328"/>
                </a:lnTo>
                <a:lnTo>
                  <a:pt x="427" y="328"/>
                </a:lnTo>
                <a:lnTo>
                  <a:pt x="427" y="327"/>
                </a:lnTo>
                <a:lnTo>
                  <a:pt x="427" y="327"/>
                </a:lnTo>
                <a:lnTo>
                  <a:pt x="427" y="327"/>
                </a:lnTo>
                <a:lnTo>
                  <a:pt x="426" y="327"/>
                </a:lnTo>
                <a:lnTo>
                  <a:pt x="425" y="328"/>
                </a:lnTo>
                <a:lnTo>
                  <a:pt x="425" y="328"/>
                </a:lnTo>
                <a:lnTo>
                  <a:pt x="425" y="328"/>
                </a:lnTo>
                <a:lnTo>
                  <a:pt x="425" y="329"/>
                </a:lnTo>
                <a:lnTo>
                  <a:pt x="424" y="329"/>
                </a:lnTo>
                <a:lnTo>
                  <a:pt x="423" y="329"/>
                </a:lnTo>
                <a:lnTo>
                  <a:pt x="422" y="329"/>
                </a:lnTo>
                <a:lnTo>
                  <a:pt x="422" y="330"/>
                </a:lnTo>
                <a:lnTo>
                  <a:pt x="421" y="330"/>
                </a:lnTo>
                <a:lnTo>
                  <a:pt x="421" y="330"/>
                </a:lnTo>
                <a:lnTo>
                  <a:pt x="420" y="330"/>
                </a:lnTo>
                <a:lnTo>
                  <a:pt x="419" y="331"/>
                </a:lnTo>
                <a:lnTo>
                  <a:pt x="419" y="331"/>
                </a:lnTo>
                <a:lnTo>
                  <a:pt x="419" y="331"/>
                </a:lnTo>
                <a:lnTo>
                  <a:pt x="418" y="332"/>
                </a:lnTo>
                <a:lnTo>
                  <a:pt x="418" y="332"/>
                </a:lnTo>
                <a:lnTo>
                  <a:pt x="418" y="332"/>
                </a:lnTo>
                <a:lnTo>
                  <a:pt x="417" y="332"/>
                </a:lnTo>
                <a:lnTo>
                  <a:pt x="417" y="333"/>
                </a:lnTo>
                <a:lnTo>
                  <a:pt x="417" y="334"/>
                </a:lnTo>
                <a:lnTo>
                  <a:pt x="417" y="334"/>
                </a:lnTo>
                <a:lnTo>
                  <a:pt x="416" y="334"/>
                </a:lnTo>
                <a:lnTo>
                  <a:pt x="416" y="334"/>
                </a:lnTo>
                <a:lnTo>
                  <a:pt x="416" y="334"/>
                </a:lnTo>
                <a:lnTo>
                  <a:pt x="416" y="333"/>
                </a:lnTo>
                <a:lnTo>
                  <a:pt x="416" y="333"/>
                </a:lnTo>
                <a:lnTo>
                  <a:pt x="415" y="333"/>
                </a:lnTo>
                <a:lnTo>
                  <a:pt x="415" y="333"/>
                </a:lnTo>
                <a:lnTo>
                  <a:pt x="415" y="333"/>
                </a:lnTo>
                <a:lnTo>
                  <a:pt x="415" y="333"/>
                </a:lnTo>
                <a:lnTo>
                  <a:pt x="414" y="333"/>
                </a:lnTo>
                <a:lnTo>
                  <a:pt x="414" y="333"/>
                </a:lnTo>
                <a:lnTo>
                  <a:pt x="413" y="333"/>
                </a:lnTo>
                <a:lnTo>
                  <a:pt x="413" y="333"/>
                </a:lnTo>
                <a:lnTo>
                  <a:pt x="412" y="332"/>
                </a:lnTo>
                <a:lnTo>
                  <a:pt x="412" y="332"/>
                </a:lnTo>
                <a:lnTo>
                  <a:pt x="411" y="332"/>
                </a:lnTo>
                <a:lnTo>
                  <a:pt x="411" y="333"/>
                </a:lnTo>
                <a:lnTo>
                  <a:pt x="411" y="333"/>
                </a:lnTo>
                <a:lnTo>
                  <a:pt x="411" y="334"/>
                </a:lnTo>
                <a:lnTo>
                  <a:pt x="411" y="334"/>
                </a:lnTo>
                <a:lnTo>
                  <a:pt x="410" y="334"/>
                </a:lnTo>
                <a:lnTo>
                  <a:pt x="411" y="335"/>
                </a:lnTo>
                <a:lnTo>
                  <a:pt x="411" y="335"/>
                </a:lnTo>
                <a:lnTo>
                  <a:pt x="411" y="335"/>
                </a:lnTo>
                <a:lnTo>
                  <a:pt x="410" y="336"/>
                </a:lnTo>
                <a:lnTo>
                  <a:pt x="410" y="336"/>
                </a:lnTo>
                <a:lnTo>
                  <a:pt x="409" y="336"/>
                </a:lnTo>
                <a:lnTo>
                  <a:pt x="409" y="335"/>
                </a:lnTo>
                <a:lnTo>
                  <a:pt x="409" y="335"/>
                </a:lnTo>
                <a:lnTo>
                  <a:pt x="409" y="336"/>
                </a:lnTo>
                <a:lnTo>
                  <a:pt x="409" y="336"/>
                </a:lnTo>
                <a:lnTo>
                  <a:pt x="409" y="336"/>
                </a:lnTo>
                <a:lnTo>
                  <a:pt x="410" y="336"/>
                </a:lnTo>
                <a:lnTo>
                  <a:pt x="410" y="337"/>
                </a:lnTo>
                <a:lnTo>
                  <a:pt x="410" y="337"/>
                </a:lnTo>
                <a:lnTo>
                  <a:pt x="410" y="338"/>
                </a:lnTo>
                <a:lnTo>
                  <a:pt x="410" y="339"/>
                </a:lnTo>
                <a:lnTo>
                  <a:pt x="410" y="339"/>
                </a:lnTo>
                <a:lnTo>
                  <a:pt x="410" y="339"/>
                </a:lnTo>
                <a:lnTo>
                  <a:pt x="410" y="340"/>
                </a:lnTo>
                <a:lnTo>
                  <a:pt x="410" y="340"/>
                </a:lnTo>
                <a:lnTo>
                  <a:pt x="409" y="340"/>
                </a:lnTo>
                <a:lnTo>
                  <a:pt x="410" y="340"/>
                </a:lnTo>
                <a:lnTo>
                  <a:pt x="410" y="341"/>
                </a:lnTo>
                <a:lnTo>
                  <a:pt x="409" y="341"/>
                </a:lnTo>
                <a:lnTo>
                  <a:pt x="409" y="342"/>
                </a:lnTo>
                <a:lnTo>
                  <a:pt x="408" y="342"/>
                </a:lnTo>
                <a:lnTo>
                  <a:pt x="408" y="342"/>
                </a:lnTo>
                <a:lnTo>
                  <a:pt x="408" y="343"/>
                </a:lnTo>
                <a:lnTo>
                  <a:pt x="407" y="343"/>
                </a:lnTo>
                <a:lnTo>
                  <a:pt x="407" y="342"/>
                </a:lnTo>
                <a:lnTo>
                  <a:pt x="407" y="343"/>
                </a:lnTo>
                <a:lnTo>
                  <a:pt x="407" y="343"/>
                </a:lnTo>
                <a:lnTo>
                  <a:pt x="406" y="343"/>
                </a:lnTo>
                <a:lnTo>
                  <a:pt x="406" y="343"/>
                </a:lnTo>
                <a:lnTo>
                  <a:pt x="406" y="342"/>
                </a:lnTo>
                <a:lnTo>
                  <a:pt x="406" y="343"/>
                </a:lnTo>
                <a:lnTo>
                  <a:pt x="405" y="343"/>
                </a:lnTo>
                <a:lnTo>
                  <a:pt x="405" y="342"/>
                </a:lnTo>
                <a:lnTo>
                  <a:pt x="405" y="342"/>
                </a:lnTo>
                <a:lnTo>
                  <a:pt x="405" y="343"/>
                </a:lnTo>
                <a:lnTo>
                  <a:pt x="405" y="343"/>
                </a:lnTo>
                <a:lnTo>
                  <a:pt x="405" y="343"/>
                </a:lnTo>
                <a:lnTo>
                  <a:pt x="405" y="343"/>
                </a:lnTo>
                <a:lnTo>
                  <a:pt x="405" y="344"/>
                </a:lnTo>
                <a:lnTo>
                  <a:pt x="405" y="345"/>
                </a:lnTo>
                <a:lnTo>
                  <a:pt x="405" y="345"/>
                </a:lnTo>
                <a:lnTo>
                  <a:pt x="405" y="345"/>
                </a:lnTo>
                <a:lnTo>
                  <a:pt x="405" y="346"/>
                </a:lnTo>
                <a:lnTo>
                  <a:pt x="405" y="346"/>
                </a:lnTo>
                <a:lnTo>
                  <a:pt x="405" y="346"/>
                </a:lnTo>
                <a:lnTo>
                  <a:pt x="405" y="347"/>
                </a:lnTo>
                <a:lnTo>
                  <a:pt x="405" y="347"/>
                </a:lnTo>
                <a:lnTo>
                  <a:pt x="405" y="347"/>
                </a:lnTo>
                <a:lnTo>
                  <a:pt x="405" y="347"/>
                </a:lnTo>
                <a:lnTo>
                  <a:pt x="405" y="347"/>
                </a:lnTo>
                <a:lnTo>
                  <a:pt x="405" y="348"/>
                </a:lnTo>
                <a:lnTo>
                  <a:pt x="405" y="348"/>
                </a:lnTo>
                <a:lnTo>
                  <a:pt x="405" y="348"/>
                </a:lnTo>
                <a:lnTo>
                  <a:pt x="405" y="348"/>
                </a:lnTo>
                <a:lnTo>
                  <a:pt x="405" y="348"/>
                </a:lnTo>
                <a:lnTo>
                  <a:pt x="405" y="349"/>
                </a:lnTo>
                <a:lnTo>
                  <a:pt x="405" y="348"/>
                </a:lnTo>
                <a:lnTo>
                  <a:pt x="405" y="348"/>
                </a:lnTo>
                <a:lnTo>
                  <a:pt x="405" y="349"/>
                </a:lnTo>
                <a:lnTo>
                  <a:pt x="405" y="349"/>
                </a:lnTo>
                <a:lnTo>
                  <a:pt x="405" y="349"/>
                </a:lnTo>
                <a:lnTo>
                  <a:pt x="405" y="350"/>
                </a:lnTo>
                <a:lnTo>
                  <a:pt x="405" y="350"/>
                </a:lnTo>
                <a:lnTo>
                  <a:pt x="405" y="350"/>
                </a:lnTo>
                <a:lnTo>
                  <a:pt x="405" y="351"/>
                </a:lnTo>
                <a:lnTo>
                  <a:pt x="404" y="351"/>
                </a:lnTo>
                <a:lnTo>
                  <a:pt x="404" y="351"/>
                </a:lnTo>
                <a:lnTo>
                  <a:pt x="404" y="352"/>
                </a:lnTo>
                <a:lnTo>
                  <a:pt x="403" y="352"/>
                </a:lnTo>
                <a:lnTo>
                  <a:pt x="403" y="352"/>
                </a:lnTo>
                <a:lnTo>
                  <a:pt x="403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3"/>
                </a:lnTo>
                <a:lnTo>
                  <a:pt x="402" y="353"/>
                </a:lnTo>
                <a:lnTo>
                  <a:pt x="402" y="353"/>
                </a:lnTo>
                <a:lnTo>
                  <a:pt x="401" y="353"/>
                </a:lnTo>
                <a:lnTo>
                  <a:pt x="401" y="353"/>
                </a:lnTo>
                <a:lnTo>
                  <a:pt x="401" y="353"/>
                </a:lnTo>
                <a:lnTo>
                  <a:pt x="401" y="353"/>
                </a:lnTo>
                <a:lnTo>
                  <a:pt x="401" y="354"/>
                </a:lnTo>
                <a:lnTo>
                  <a:pt x="400" y="354"/>
                </a:lnTo>
                <a:lnTo>
                  <a:pt x="400" y="353"/>
                </a:lnTo>
                <a:lnTo>
                  <a:pt x="400" y="353"/>
                </a:lnTo>
                <a:lnTo>
                  <a:pt x="400" y="354"/>
                </a:lnTo>
                <a:lnTo>
                  <a:pt x="399" y="354"/>
                </a:lnTo>
                <a:lnTo>
                  <a:pt x="400" y="354"/>
                </a:lnTo>
                <a:lnTo>
                  <a:pt x="399" y="355"/>
                </a:lnTo>
                <a:lnTo>
                  <a:pt x="399" y="355"/>
                </a:lnTo>
                <a:lnTo>
                  <a:pt x="399" y="355"/>
                </a:lnTo>
                <a:lnTo>
                  <a:pt x="399" y="355"/>
                </a:lnTo>
                <a:lnTo>
                  <a:pt x="399" y="356"/>
                </a:lnTo>
                <a:lnTo>
                  <a:pt x="399" y="355"/>
                </a:lnTo>
                <a:lnTo>
                  <a:pt x="399" y="356"/>
                </a:lnTo>
                <a:lnTo>
                  <a:pt x="398" y="356"/>
                </a:lnTo>
                <a:lnTo>
                  <a:pt x="398" y="355"/>
                </a:lnTo>
                <a:lnTo>
                  <a:pt x="398" y="355"/>
                </a:lnTo>
                <a:lnTo>
                  <a:pt x="398" y="355"/>
                </a:lnTo>
                <a:lnTo>
                  <a:pt x="398" y="355"/>
                </a:lnTo>
                <a:lnTo>
                  <a:pt x="398" y="356"/>
                </a:lnTo>
                <a:lnTo>
                  <a:pt x="397" y="356"/>
                </a:lnTo>
                <a:lnTo>
                  <a:pt x="397" y="356"/>
                </a:lnTo>
                <a:lnTo>
                  <a:pt x="398" y="356"/>
                </a:lnTo>
                <a:lnTo>
                  <a:pt x="398" y="356"/>
                </a:lnTo>
                <a:lnTo>
                  <a:pt x="398" y="356"/>
                </a:lnTo>
                <a:lnTo>
                  <a:pt x="398" y="356"/>
                </a:lnTo>
                <a:lnTo>
                  <a:pt x="399" y="356"/>
                </a:lnTo>
                <a:lnTo>
                  <a:pt x="399" y="356"/>
                </a:lnTo>
                <a:lnTo>
                  <a:pt x="399" y="357"/>
                </a:lnTo>
                <a:lnTo>
                  <a:pt x="399" y="357"/>
                </a:lnTo>
                <a:lnTo>
                  <a:pt x="399" y="357"/>
                </a:lnTo>
                <a:lnTo>
                  <a:pt x="399" y="357"/>
                </a:lnTo>
                <a:lnTo>
                  <a:pt x="399" y="357"/>
                </a:lnTo>
                <a:lnTo>
                  <a:pt x="399" y="358"/>
                </a:lnTo>
                <a:lnTo>
                  <a:pt x="399" y="358"/>
                </a:lnTo>
                <a:lnTo>
                  <a:pt x="398" y="358"/>
                </a:lnTo>
                <a:lnTo>
                  <a:pt x="398" y="358"/>
                </a:lnTo>
                <a:lnTo>
                  <a:pt x="398" y="358"/>
                </a:lnTo>
                <a:lnTo>
                  <a:pt x="398" y="359"/>
                </a:lnTo>
                <a:lnTo>
                  <a:pt x="398" y="359"/>
                </a:lnTo>
                <a:lnTo>
                  <a:pt x="397" y="360"/>
                </a:lnTo>
                <a:lnTo>
                  <a:pt x="397" y="360"/>
                </a:lnTo>
                <a:lnTo>
                  <a:pt x="398" y="360"/>
                </a:lnTo>
                <a:lnTo>
                  <a:pt x="398" y="361"/>
                </a:lnTo>
                <a:lnTo>
                  <a:pt x="397" y="361"/>
                </a:lnTo>
                <a:lnTo>
                  <a:pt x="397" y="362"/>
                </a:lnTo>
                <a:lnTo>
                  <a:pt x="398" y="362"/>
                </a:lnTo>
                <a:lnTo>
                  <a:pt x="398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3"/>
                </a:lnTo>
                <a:lnTo>
                  <a:pt x="399" y="362"/>
                </a:lnTo>
                <a:lnTo>
                  <a:pt x="399" y="362"/>
                </a:lnTo>
                <a:lnTo>
                  <a:pt x="400" y="362"/>
                </a:lnTo>
                <a:lnTo>
                  <a:pt x="400" y="363"/>
                </a:lnTo>
                <a:lnTo>
                  <a:pt x="400" y="363"/>
                </a:lnTo>
                <a:lnTo>
                  <a:pt x="400" y="363"/>
                </a:lnTo>
                <a:lnTo>
                  <a:pt x="400" y="364"/>
                </a:lnTo>
                <a:lnTo>
                  <a:pt x="400" y="364"/>
                </a:lnTo>
                <a:lnTo>
                  <a:pt x="401" y="365"/>
                </a:lnTo>
                <a:lnTo>
                  <a:pt x="400" y="366"/>
                </a:lnTo>
                <a:lnTo>
                  <a:pt x="400" y="366"/>
                </a:lnTo>
                <a:lnTo>
                  <a:pt x="399" y="366"/>
                </a:lnTo>
                <a:lnTo>
                  <a:pt x="399" y="366"/>
                </a:lnTo>
                <a:lnTo>
                  <a:pt x="399" y="367"/>
                </a:lnTo>
                <a:lnTo>
                  <a:pt x="398" y="368"/>
                </a:lnTo>
                <a:lnTo>
                  <a:pt x="397" y="368"/>
                </a:lnTo>
                <a:lnTo>
                  <a:pt x="398" y="368"/>
                </a:lnTo>
                <a:lnTo>
                  <a:pt x="397" y="369"/>
                </a:lnTo>
                <a:lnTo>
                  <a:pt x="398" y="369"/>
                </a:lnTo>
                <a:lnTo>
                  <a:pt x="397" y="370"/>
                </a:lnTo>
                <a:lnTo>
                  <a:pt x="397" y="370"/>
                </a:lnTo>
                <a:lnTo>
                  <a:pt x="397" y="370"/>
                </a:lnTo>
                <a:lnTo>
                  <a:pt x="396" y="370"/>
                </a:lnTo>
                <a:lnTo>
                  <a:pt x="396" y="370"/>
                </a:lnTo>
                <a:lnTo>
                  <a:pt x="396" y="370"/>
                </a:lnTo>
                <a:lnTo>
                  <a:pt x="396" y="371"/>
                </a:lnTo>
                <a:lnTo>
                  <a:pt x="397" y="371"/>
                </a:lnTo>
                <a:lnTo>
                  <a:pt x="397" y="372"/>
                </a:lnTo>
                <a:lnTo>
                  <a:pt x="397" y="372"/>
                </a:lnTo>
                <a:lnTo>
                  <a:pt x="397" y="372"/>
                </a:lnTo>
                <a:lnTo>
                  <a:pt x="397" y="373"/>
                </a:lnTo>
                <a:lnTo>
                  <a:pt x="397" y="373"/>
                </a:lnTo>
                <a:lnTo>
                  <a:pt x="398" y="373"/>
                </a:lnTo>
                <a:lnTo>
                  <a:pt x="398" y="373"/>
                </a:lnTo>
                <a:lnTo>
                  <a:pt x="398" y="374"/>
                </a:lnTo>
                <a:lnTo>
                  <a:pt x="398" y="374"/>
                </a:lnTo>
                <a:lnTo>
                  <a:pt x="398" y="374"/>
                </a:lnTo>
                <a:lnTo>
                  <a:pt x="399" y="374"/>
                </a:lnTo>
                <a:lnTo>
                  <a:pt x="399" y="375"/>
                </a:lnTo>
                <a:lnTo>
                  <a:pt x="399" y="376"/>
                </a:lnTo>
                <a:lnTo>
                  <a:pt x="399" y="376"/>
                </a:lnTo>
                <a:lnTo>
                  <a:pt x="398" y="377"/>
                </a:lnTo>
                <a:lnTo>
                  <a:pt x="399" y="377"/>
                </a:lnTo>
                <a:lnTo>
                  <a:pt x="399" y="378"/>
                </a:lnTo>
                <a:lnTo>
                  <a:pt x="399" y="378"/>
                </a:lnTo>
                <a:lnTo>
                  <a:pt x="399" y="379"/>
                </a:lnTo>
                <a:lnTo>
                  <a:pt x="399" y="379"/>
                </a:lnTo>
                <a:lnTo>
                  <a:pt x="398" y="379"/>
                </a:lnTo>
                <a:lnTo>
                  <a:pt x="398" y="380"/>
                </a:lnTo>
                <a:lnTo>
                  <a:pt x="398" y="380"/>
                </a:lnTo>
                <a:lnTo>
                  <a:pt x="398" y="380"/>
                </a:lnTo>
                <a:lnTo>
                  <a:pt x="398" y="381"/>
                </a:lnTo>
                <a:lnTo>
                  <a:pt x="398" y="381"/>
                </a:lnTo>
                <a:lnTo>
                  <a:pt x="398" y="381"/>
                </a:lnTo>
                <a:lnTo>
                  <a:pt x="397" y="381"/>
                </a:lnTo>
                <a:lnTo>
                  <a:pt x="397" y="382"/>
                </a:lnTo>
                <a:lnTo>
                  <a:pt x="398" y="382"/>
                </a:lnTo>
                <a:lnTo>
                  <a:pt x="397" y="382"/>
                </a:lnTo>
                <a:lnTo>
                  <a:pt x="397" y="382"/>
                </a:lnTo>
                <a:lnTo>
                  <a:pt x="397" y="383"/>
                </a:lnTo>
                <a:lnTo>
                  <a:pt x="397" y="383"/>
                </a:lnTo>
                <a:lnTo>
                  <a:pt x="396" y="383"/>
                </a:lnTo>
                <a:lnTo>
                  <a:pt x="396" y="383"/>
                </a:lnTo>
                <a:lnTo>
                  <a:pt x="396" y="383"/>
                </a:lnTo>
                <a:lnTo>
                  <a:pt x="396" y="383"/>
                </a:lnTo>
                <a:lnTo>
                  <a:pt x="395" y="383"/>
                </a:lnTo>
                <a:lnTo>
                  <a:pt x="395" y="383"/>
                </a:lnTo>
                <a:lnTo>
                  <a:pt x="394" y="383"/>
                </a:lnTo>
                <a:lnTo>
                  <a:pt x="394" y="384"/>
                </a:lnTo>
                <a:lnTo>
                  <a:pt x="394" y="384"/>
                </a:lnTo>
                <a:lnTo>
                  <a:pt x="393" y="384"/>
                </a:lnTo>
                <a:lnTo>
                  <a:pt x="393" y="385"/>
                </a:lnTo>
                <a:lnTo>
                  <a:pt x="393" y="385"/>
                </a:lnTo>
                <a:lnTo>
                  <a:pt x="393" y="384"/>
                </a:lnTo>
                <a:lnTo>
                  <a:pt x="392" y="384"/>
                </a:lnTo>
                <a:lnTo>
                  <a:pt x="392" y="384"/>
                </a:lnTo>
                <a:lnTo>
                  <a:pt x="391" y="384"/>
                </a:lnTo>
                <a:lnTo>
                  <a:pt x="391" y="384"/>
                </a:lnTo>
                <a:lnTo>
                  <a:pt x="391" y="384"/>
                </a:lnTo>
                <a:lnTo>
                  <a:pt x="391" y="385"/>
                </a:lnTo>
                <a:lnTo>
                  <a:pt x="390" y="385"/>
                </a:lnTo>
                <a:lnTo>
                  <a:pt x="390" y="385"/>
                </a:lnTo>
                <a:lnTo>
                  <a:pt x="390" y="386"/>
                </a:lnTo>
                <a:lnTo>
                  <a:pt x="390" y="386"/>
                </a:lnTo>
                <a:lnTo>
                  <a:pt x="390" y="386"/>
                </a:lnTo>
                <a:lnTo>
                  <a:pt x="390" y="387"/>
                </a:lnTo>
                <a:lnTo>
                  <a:pt x="391" y="387"/>
                </a:lnTo>
                <a:lnTo>
                  <a:pt x="390" y="387"/>
                </a:lnTo>
                <a:lnTo>
                  <a:pt x="391" y="388"/>
                </a:lnTo>
                <a:lnTo>
                  <a:pt x="391" y="388"/>
                </a:lnTo>
                <a:lnTo>
                  <a:pt x="392" y="388"/>
                </a:lnTo>
                <a:lnTo>
                  <a:pt x="392" y="388"/>
                </a:lnTo>
                <a:lnTo>
                  <a:pt x="392" y="389"/>
                </a:lnTo>
                <a:lnTo>
                  <a:pt x="392" y="389"/>
                </a:lnTo>
                <a:lnTo>
                  <a:pt x="392" y="390"/>
                </a:lnTo>
                <a:lnTo>
                  <a:pt x="391" y="390"/>
                </a:lnTo>
                <a:lnTo>
                  <a:pt x="391" y="390"/>
                </a:lnTo>
                <a:lnTo>
                  <a:pt x="391" y="390"/>
                </a:lnTo>
                <a:lnTo>
                  <a:pt x="391" y="391"/>
                </a:lnTo>
                <a:lnTo>
                  <a:pt x="391" y="391"/>
                </a:lnTo>
                <a:lnTo>
                  <a:pt x="390" y="391"/>
                </a:lnTo>
                <a:lnTo>
                  <a:pt x="390" y="391"/>
                </a:lnTo>
                <a:lnTo>
                  <a:pt x="389" y="391"/>
                </a:lnTo>
                <a:lnTo>
                  <a:pt x="389" y="392"/>
                </a:lnTo>
                <a:lnTo>
                  <a:pt x="389" y="392"/>
                </a:lnTo>
                <a:lnTo>
                  <a:pt x="390" y="392"/>
                </a:lnTo>
                <a:lnTo>
                  <a:pt x="389" y="392"/>
                </a:lnTo>
                <a:lnTo>
                  <a:pt x="389" y="392"/>
                </a:lnTo>
                <a:lnTo>
                  <a:pt x="388" y="392"/>
                </a:lnTo>
                <a:lnTo>
                  <a:pt x="388" y="392"/>
                </a:lnTo>
                <a:lnTo>
                  <a:pt x="387" y="392"/>
                </a:lnTo>
                <a:lnTo>
                  <a:pt x="387" y="393"/>
                </a:lnTo>
                <a:lnTo>
                  <a:pt x="387" y="393"/>
                </a:lnTo>
                <a:lnTo>
                  <a:pt x="387" y="393"/>
                </a:lnTo>
                <a:lnTo>
                  <a:pt x="387" y="394"/>
                </a:lnTo>
                <a:lnTo>
                  <a:pt x="387" y="394"/>
                </a:lnTo>
                <a:lnTo>
                  <a:pt x="387" y="394"/>
                </a:lnTo>
                <a:lnTo>
                  <a:pt x="387" y="395"/>
                </a:lnTo>
                <a:lnTo>
                  <a:pt x="387" y="395"/>
                </a:lnTo>
                <a:lnTo>
                  <a:pt x="387" y="395"/>
                </a:lnTo>
                <a:lnTo>
                  <a:pt x="386" y="396"/>
                </a:lnTo>
                <a:lnTo>
                  <a:pt x="386" y="396"/>
                </a:lnTo>
                <a:lnTo>
                  <a:pt x="386" y="397"/>
                </a:lnTo>
                <a:lnTo>
                  <a:pt x="386" y="397"/>
                </a:lnTo>
                <a:lnTo>
                  <a:pt x="385" y="397"/>
                </a:lnTo>
                <a:lnTo>
                  <a:pt x="385" y="396"/>
                </a:lnTo>
                <a:lnTo>
                  <a:pt x="385" y="396"/>
                </a:lnTo>
                <a:lnTo>
                  <a:pt x="385" y="396"/>
                </a:lnTo>
                <a:lnTo>
                  <a:pt x="385" y="396"/>
                </a:lnTo>
                <a:lnTo>
                  <a:pt x="385" y="397"/>
                </a:lnTo>
                <a:lnTo>
                  <a:pt x="385" y="397"/>
                </a:lnTo>
                <a:lnTo>
                  <a:pt x="385" y="398"/>
                </a:lnTo>
                <a:lnTo>
                  <a:pt x="385" y="398"/>
                </a:lnTo>
                <a:lnTo>
                  <a:pt x="384" y="399"/>
                </a:lnTo>
                <a:lnTo>
                  <a:pt x="384" y="399"/>
                </a:lnTo>
                <a:lnTo>
                  <a:pt x="383" y="399"/>
                </a:lnTo>
                <a:lnTo>
                  <a:pt x="383" y="399"/>
                </a:lnTo>
                <a:lnTo>
                  <a:pt x="382" y="399"/>
                </a:lnTo>
                <a:lnTo>
                  <a:pt x="382" y="399"/>
                </a:lnTo>
                <a:lnTo>
                  <a:pt x="382" y="400"/>
                </a:lnTo>
                <a:lnTo>
                  <a:pt x="382" y="400"/>
                </a:lnTo>
                <a:lnTo>
                  <a:pt x="383" y="400"/>
                </a:lnTo>
                <a:lnTo>
                  <a:pt x="383" y="400"/>
                </a:lnTo>
                <a:lnTo>
                  <a:pt x="383" y="400"/>
                </a:lnTo>
                <a:lnTo>
                  <a:pt x="384" y="400"/>
                </a:lnTo>
                <a:lnTo>
                  <a:pt x="384" y="400"/>
                </a:lnTo>
                <a:lnTo>
                  <a:pt x="384" y="401"/>
                </a:lnTo>
                <a:lnTo>
                  <a:pt x="384" y="401"/>
                </a:lnTo>
                <a:lnTo>
                  <a:pt x="384" y="401"/>
                </a:lnTo>
                <a:lnTo>
                  <a:pt x="384" y="401"/>
                </a:lnTo>
                <a:lnTo>
                  <a:pt x="384" y="402"/>
                </a:lnTo>
                <a:lnTo>
                  <a:pt x="383" y="402"/>
                </a:lnTo>
                <a:lnTo>
                  <a:pt x="383" y="402"/>
                </a:lnTo>
                <a:lnTo>
                  <a:pt x="383" y="403"/>
                </a:lnTo>
                <a:lnTo>
                  <a:pt x="383" y="403"/>
                </a:lnTo>
                <a:lnTo>
                  <a:pt x="383" y="403"/>
                </a:lnTo>
                <a:lnTo>
                  <a:pt x="382" y="403"/>
                </a:lnTo>
                <a:lnTo>
                  <a:pt x="382" y="403"/>
                </a:lnTo>
                <a:lnTo>
                  <a:pt x="383" y="403"/>
                </a:lnTo>
                <a:lnTo>
                  <a:pt x="383" y="404"/>
                </a:lnTo>
                <a:lnTo>
                  <a:pt x="382" y="404"/>
                </a:lnTo>
                <a:lnTo>
                  <a:pt x="382" y="404"/>
                </a:lnTo>
                <a:lnTo>
                  <a:pt x="382" y="404"/>
                </a:lnTo>
                <a:lnTo>
                  <a:pt x="382" y="404"/>
                </a:lnTo>
                <a:lnTo>
                  <a:pt x="382" y="404"/>
                </a:lnTo>
                <a:lnTo>
                  <a:pt x="383" y="404"/>
                </a:lnTo>
                <a:lnTo>
                  <a:pt x="383" y="405"/>
                </a:lnTo>
                <a:lnTo>
                  <a:pt x="383" y="405"/>
                </a:lnTo>
                <a:lnTo>
                  <a:pt x="384" y="405"/>
                </a:lnTo>
                <a:lnTo>
                  <a:pt x="384" y="405"/>
                </a:lnTo>
                <a:lnTo>
                  <a:pt x="385" y="405"/>
                </a:lnTo>
                <a:lnTo>
                  <a:pt x="385" y="405"/>
                </a:lnTo>
                <a:lnTo>
                  <a:pt x="385" y="405"/>
                </a:lnTo>
                <a:lnTo>
                  <a:pt x="386" y="405"/>
                </a:lnTo>
                <a:lnTo>
                  <a:pt x="386" y="406"/>
                </a:lnTo>
                <a:lnTo>
                  <a:pt x="387" y="406"/>
                </a:lnTo>
                <a:lnTo>
                  <a:pt x="387" y="405"/>
                </a:lnTo>
                <a:lnTo>
                  <a:pt x="387" y="405"/>
                </a:lnTo>
                <a:lnTo>
                  <a:pt x="387" y="405"/>
                </a:lnTo>
                <a:lnTo>
                  <a:pt x="388" y="405"/>
                </a:lnTo>
                <a:lnTo>
                  <a:pt x="388" y="405"/>
                </a:lnTo>
                <a:lnTo>
                  <a:pt x="387" y="406"/>
                </a:lnTo>
                <a:lnTo>
                  <a:pt x="387" y="406"/>
                </a:lnTo>
                <a:lnTo>
                  <a:pt x="388" y="406"/>
                </a:lnTo>
                <a:lnTo>
                  <a:pt x="388" y="406"/>
                </a:lnTo>
                <a:lnTo>
                  <a:pt x="389" y="406"/>
                </a:lnTo>
                <a:lnTo>
                  <a:pt x="389" y="406"/>
                </a:lnTo>
                <a:lnTo>
                  <a:pt x="390" y="406"/>
                </a:lnTo>
                <a:lnTo>
                  <a:pt x="390" y="406"/>
                </a:lnTo>
                <a:lnTo>
                  <a:pt x="391" y="406"/>
                </a:lnTo>
                <a:lnTo>
                  <a:pt x="392" y="406"/>
                </a:lnTo>
                <a:lnTo>
                  <a:pt x="392" y="406"/>
                </a:lnTo>
                <a:lnTo>
                  <a:pt x="392" y="406"/>
                </a:lnTo>
                <a:lnTo>
                  <a:pt x="393" y="406"/>
                </a:lnTo>
                <a:lnTo>
                  <a:pt x="393" y="405"/>
                </a:lnTo>
                <a:lnTo>
                  <a:pt x="394" y="405"/>
                </a:lnTo>
                <a:lnTo>
                  <a:pt x="395" y="404"/>
                </a:lnTo>
                <a:lnTo>
                  <a:pt x="395" y="404"/>
                </a:lnTo>
                <a:lnTo>
                  <a:pt x="395" y="404"/>
                </a:lnTo>
                <a:lnTo>
                  <a:pt x="396" y="404"/>
                </a:lnTo>
                <a:lnTo>
                  <a:pt x="396" y="404"/>
                </a:lnTo>
                <a:lnTo>
                  <a:pt x="397" y="404"/>
                </a:lnTo>
                <a:lnTo>
                  <a:pt x="397" y="405"/>
                </a:lnTo>
                <a:lnTo>
                  <a:pt x="397" y="405"/>
                </a:lnTo>
                <a:lnTo>
                  <a:pt x="397" y="405"/>
                </a:lnTo>
                <a:lnTo>
                  <a:pt x="398" y="406"/>
                </a:lnTo>
                <a:lnTo>
                  <a:pt x="398" y="406"/>
                </a:lnTo>
                <a:lnTo>
                  <a:pt x="398" y="407"/>
                </a:lnTo>
                <a:lnTo>
                  <a:pt x="397" y="407"/>
                </a:lnTo>
                <a:lnTo>
                  <a:pt x="396" y="407"/>
                </a:lnTo>
                <a:lnTo>
                  <a:pt x="396" y="406"/>
                </a:lnTo>
                <a:lnTo>
                  <a:pt x="396" y="407"/>
                </a:lnTo>
                <a:lnTo>
                  <a:pt x="396" y="407"/>
                </a:lnTo>
                <a:lnTo>
                  <a:pt x="396" y="408"/>
                </a:lnTo>
                <a:lnTo>
                  <a:pt x="396" y="408"/>
                </a:lnTo>
                <a:lnTo>
                  <a:pt x="396" y="408"/>
                </a:lnTo>
                <a:lnTo>
                  <a:pt x="396" y="409"/>
                </a:lnTo>
                <a:lnTo>
                  <a:pt x="396" y="409"/>
                </a:lnTo>
                <a:lnTo>
                  <a:pt x="396" y="410"/>
                </a:lnTo>
                <a:lnTo>
                  <a:pt x="396" y="410"/>
                </a:lnTo>
                <a:lnTo>
                  <a:pt x="396" y="411"/>
                </a:lnTo>
                <a:lnTo>
                  <a:pt x="396" y="411"/>
                </a:lnTo>
                <a:lnTo>
                  <a:pt x="396" y="412"/>
                </a:lnTo>
                <a:lnTo>
                  <a:pt x="396" y="412"/>
                </a:lnTo>
                <a:lnTo>
                  <a:pt x="396" y="412"/>
                </a:lnTo>
                <a:lnTo>
                  <a:pt x="397" y="412"/>
                </a:lnTo>
                <a:lnTo>
                  <a:pt x="397" y="412"/>
                </a:lnTo>
                <a:lnTo>
                  <a:pt x="397" y="412"/>
                </a:lnTo>
                <a:lnTo>
                  <a:pt x="398" y="412"/>
                </a:lnTo>
                <a:lnTo>
                  <a:pt x="398" y="412"/>
                </a:lnTo>
                <a:lnTo>
                  <a:pt x="398" y="412"/>
                </a:lnTo>
                <a:lnTo>
                  <a:pt x="399" y="412"/>
                </a:lnTo>
                <a:lnTo>
                  <a:pt x="399" y="412"/>
                </a:lnTo>
                <a:lnTo>
                  <a:pt x="399" y="411"/>
                </a:lnTo>
                <a:lnTo>
                  <a:pt x="400" y="411"/>
                </a:lnTo>
                <a:lnTo>
                  <a:pt x="400" y="411"/>
                </a:lnTo>
                <a:lnTo>
                  <a:pt x="400" y="412"/>
                </a:lnTo>
                <a:lnTo>
                  <a:pt x="400" y="412"/>
                </a:lnTo>
                <a:lnTo>
                  <a:pt x="400" y="412"/>
                </a:lnTo>
                <a:lnTo>
                  <a:pt x="400" y="413"/>
                </a:lnTo>
                <a:lnTo>
                  <a:pt x="401" y="413"/>
                </a:lnTo>
                <a:lnTo>
                  <a:pt x="402" y="413"/>
                </a:lnTo>
                <a:lnTo>
                  <a:pt x="402" y="413"/>
                </a:lnTo>
                <a:lnTo>
                  <a:pt x="403" y="413"/>
                </a:lnTo>
                <a:lnTo>
                  <a:pt x="404" y="413"/>
                </a:lnTo>
                <a:lnTo>
                  <a:pt x="404" y="414"/>
                </a:lnTo>
                <a:lnTo>
                  <a:pt x="405" y="414"/>
                </a:lnTo>
                <a:lnTo>
                  <a:pt x="405" y="415"/>
                </a:lnTo>
                <a:lnTo>
                  <a:pt x="405" y="415"/>
                </a:lnTo>
                <a:lnTo>
                  <a:pt x="405" y="415"/>
                </a:lnTo>
                <a:lnTo>
                  <a:pt x="405" y="417"/>
                </a:lnTo>
                <a:lnTo>
                  <a:pt x="405" y="418"/>
                </a:lnTo>
                <a:lnTo>
                  <a:pt x="405" y="418"/>
                </a:lnTo>
                <a:lnTo>
                  <a:pt x="405" y="418"/>
                </a:lnTo>
                <a:lnTo>
                  <a:pt x="405" y="418"/>
                </a:lnTo>
                <a:lnTo>
                  <a:pt x="406" y="418"/>
                </a:lnTo>
                <a:lnTo>
                  <a:pt x="406" y="418"/>
                </a:lnTo>
                <a:lnTo>
                  <a:pt x="406" y="418"/>
                </a:lnTo>
                <a:lnTo>
                  <a:pt x="407" y="419"/>
                </a:lnTo>
                <a:lnTo>
                  <a:pt x="407" y="419"/>
                </a:lnTo>
                <a:lnTo>
                  <a:pt x="407" y="420"/>
                </a:lnTo>
                <a:lnTo>
                  <a:pt x="407" y="420"/>
                </a:lnTo>
                <a:lnTo>
                  <a:pt x="407" y="421"/>
                </a:lnTo>
                <a:lnTo>
                  <a:pt x="406" y="421"/>
                </a:lnTo>
                <a:lnTo>
                  <a:pt x="406" y="422"/>
                </a:lnTo>
                <a:lnTo>
                  <a:pt x="406" y="423"/>
                </a:lnTo>
                <a:lnTo>
                  <a:pt x="407" y="423"/>
                </a:lnTo>
                <a:lnTo>
                  <a:pt x="407" y="424"/>
                </a:lnTo>
                <a:lnTo>
                  <a:pt x="407" y="425"/>
                </a:lnTo>
                <a:lnTo>
                  <a:pt x="407" y="425"/>
                </a:lnTo>
                <a:lnTo>
                  <a:pt x="407" y="426"/>
                </a:lnTo>
                <a:lnTo>
                  <a:pt x="406" y="426"/>
                </a:lnTo>
                <a:lnTo>
                  <a:pt x="406" y="426"/>
                </a:lnTo>
                <a:lnTo>
                  <a:pt x="406" y="427"/>
                </a:lnTo>
                <a:lnTo>
                  <a:pt x="406" y="427"/>
                </a:lnTo>
                <a:lnTo>
                  <a:pt x="405" y="427"/>
                </a:lnTo>
                <a:lnTo>
                  <a:pt x="405" y="427"/>
                </a:lnTo>
                <a:lnTo>
                  <a:pt x="405" y="427"/>
                </a:lnTo>
                <a:lnTo>
                  <a:pt x="405" y="428"/>
                </a:lnTo>
                <a:lnTo>
                  <a:pt x="405" y="428"/>
                </a:lnTo>
                <a:lnTo>
                  <a:pt x="405" y="429"/>
                </a:lnTo>
                <a:lnTo>
                  <a:pt x="405" y="430"/>
                </a:lnTo>
                <a:lnTo>
                  <a:pt x="405" y="430"/>
                </a:lnTo>
                <a:lnTo>
                  <a:pt x="406" y="430"/>
                </a:lnTo>
                <a:lnTo>
                  <a:pt x="406" y="430"/>
                </a:lnTo>
                <a:lnTo>
                  <a:pt x="407" y="429"/>
                </a:lnTo>
                <a:lnTo>
                  <a:pt x="408" y="429"/>
                </a:lnTo>
                <a:lnTo>
                  <a:pt x="408" y="430"/>
                </a:lnTo>
                <a:lnTo>
                  <a:pt x="408" y="430"/>
                </a:lnTo>
                <a:lnTo>
                  <a:pt x="408" y="431"/>
                </a:lnTo>
                <a:lnTo>
                  <a:pt x="408" y="431"/>
                </a:lnTo>
                <a:lnTo>
                  <a:pt x="409" y="432"/>
                </a:lnTo>
                <a:lnTo>
                  <a:pt x="409" y="432"/>
                </a:lnTo>
                <a:lnTo>
                  <a:pt x="410" y="433"/>
                </a:lnTo>
                <a:lnTo>
                  <a:pt x="411" y="434"/>
                </a:lnTo>
                <a:lnTo>
                  <a:pt x="411" y="434"/>
                </a:lnTo>
                <a:lnTo>
                  <a:pt x="412" y="435"/>
                </a:lnTo>
                <a:lnTo>
                  <a:pt x="412" y="435"/>
                </a:lnTo>
                <a:lnTo>
                  <a:pt x="412" y="436"/>
                </a:lnTo>
                <a:lnTo>
                  <a:pt x="413" y="436"/>
                </a:lnTo>
                <a:lnTo>
                  <a:pt x="414" y="438"/>
                </a:lnTo>
                <a:lnTo>
                  <a:pt x="414" y="438"/>
                </a:lnTo>
                <a:lnTo>
                  <a:pt x="414" y="438"/>
                </a:lnTo>
                <a:lnTo>
                  <a:pt x="414" y="438"/>
                </a:lnTo>
                <a:lnTo>
                  <a:pt x="413" y="440"/>
                </a:lnTo>
                <a:lnTo>
                  <a:pt x="413" y="440"/>
                </a:lnTo>
                <a:lnTo>
                  <a:pt x="414" y="440"/>
                </a:lnTo>
                <a:lnTo>
                  <a:pt x="414" y="441"/>
                </a:lnTo>
                <a:lnTo>
                  <a:pt x="415" y="441"/>
                </a:lnTo>
                <a:lnTo>
                  <a:pt x="415" y="441"/>
                </a:lnTo>
                <a:lnTo>
                  <a:pt x="415" y="441"/>
                </a:lnTo>
                <a:lnTo>
                  <a:pt x="415" y="441"/>
                </a:lnTo>
                <a:lnTo>
                  <a:pt x="416" y="441"/>
                </a:lnTo>
                <a:lnTo>
                  <a:pt x="416" y="440"/>
                </a:lnTo>
                <a:lnTo>
                  <a:pt x="417" y="439"/>
                </a:lnTo>
                <a:lnTo>
                  <a:pt x="417" y="439"/>
                </a:lnTo>
                <a:lnTo>
                  <a:pt x="418" y="439"/>
                </a:lnTo>
                <a:lnTo>
                  <a:pt x="418" y="439"/>
                </a:lnTo>
                <a:lnTo>
                  <a:pt x="419" y="439"/>
                </a:lnTo>
                <a:lnTo>
                  <a:pt x="420" y="439"/>
                </a:lnTo>
                <a:lnTo>
                  <a:pt x="420" y="439"/>
                </a:lnTo>
                <a:lnTo>
                  <a:pt x="421" y="439"/>
                </a:lnTo>
                <a:lnTo>
                  <a:pt x="422" y="439"/>
                </a:lnTo>
                <a:lnTo>
                  <a:pt x="423" y="438"/>
                </a:lnTo>
                <a:lnTo>
                  <a:pt x="424" y="439"/>
                </a:lnTo>
                <a:lnTo>
                  <a:pt x="424" y="439"/>
                </a:lnTo>
                <a:lnTo>
                  <a:pt x="424" y="439"/>
                </a:lnTo>
                <a:lnTo>
                  <a:pt x="425" y="440"/>
                </a:lnTo>
                <a:lnTo>
                  <a:pt x="426" y="441"/>
                </a:lnTo>
                <a:lnTo>
                  <a:pt x="426" y="441"/>
                </a:lnTo>
                <a:lnTo>
                  <a:pt x="427" y="441"/>
                </a:lnTo>
                <a:lnTo>
                  <a:pt x="427" y="441"/>
                </a:lnTo>
                <a:lnTo>
                  <a:pt x="426" y="441"/>
                </a:lnTo>
                <a:lnTo>
                  <a:pt x="426" y="442"/>
                </a:lnTo>
                <a:lnTo>
                  <a:pt x="426" y="442"/>
                </a:lnTo>
                <a:lnTo>
                  <a:pt x="425" y="442"/>
                </a:lnTo>
                <a:lnTo>
                  <a:pt x="425" y="444"/>
                </a:lnTo>
                <a:lnTo>
                  <a:pt x="425" y="444"/>
                </a:lnTo>
                <a:lnTo>
                  <a:pt x="426" y="445"/>
                </a:lnTo>
                <a:lnTo>
                  <a:pt x="426" y="445"/>
                </a:lnTo>
                <a:lnTo>
                  <a:pt x="426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8" y="446"/>
                </a:lnTo>
                <a:lnTo>
                  <a:pt x="428" y="446"/>
                </a:lnTo>
                <a:lnTo>
                  <a:pt x="429" y="446"/>
                </a:lnTo>
                <a:lnTo>
                  <a:pt x="429" y="446"/>
                </a:lnTo>
                <a:lnTo>
                  <a:pt x="429" y="447"/>
                </a:lnTo>
                <a:lnTo>
                  <a:pt x="430" y="447"/>
                </a:lnTo>
                <a:lnTo>
                  <a:pt x="430" y="447"/>
                </a:lnTo>
                <a:lnTo>
                  <a:pt x="430" y="447"/>
                </a:lnTo>
                <a:lnTo>
                  <a:pt x="431" y="448"/>
                </a:lnTo>
                <a:lnTo>
                  <a:pt x="431" y="448"/>
                </a:lnTo>
                <a:lnTo>
                  <a:pt x="431" y="448"/>
                </a:lnTo>
                <a:lnTo>
                  <a:pt x="432" y="448"/>
                </a:lnTo>
                <a:lnTo>
                  <a:pt x="432" y="448"/>
                </a:lnTo>
                <a:lnTo>
                  <a:pt x="432" y="448"/>
                </a:lnTo>
                <a:lnTo>
                  <a:pt x="433" y="448"/>
                </a:lnTo>
                <a:lnTo>
                  <a:pt x="434" y="448"/>
                </a:lnTo>
                <a:lnTo>
                  <a:pt x="434" y="448"/>
                </a:lnTo>
                <a:lnTo>
                  <a:pt x="435" y="448"/>
                </a:lnTo>
                <a:lnTo>
                  <a:pt x="435" y="449"/>
                </a:lnTo>
                <a:lnTo>
                  <a:pt x="435" y="450"/>
                </a:lnTo>
                <a:lnTo>
                  <a:pt x="434" y="450"/>
                </a:lnTo>
                <a:lnTo>
                  <a:pt x="434" y="450"/>
                </a:lnTo>
                <a:lnTo>
                  <a:pt x="434" y="450"/>
                </a:lnTo>
                <a:lnTo>
                  <a:pt x="433" y="450"/>
                </a:lnTo>
                <a:lnTo>
                  <a:pt x="433" y="451"/>
                </a:lnTo>
                <a:lnTo>
                  <a:pt x="433" y="451"/>
                </a:lnTo>
                <a:lnTo>
                  <a:pt x="433" y="452"/>
                </a:lnTo>
                <a:lnTo>
                  <a:pt x="433" y="452"/>
                </a:lnTo>
                <a:lnTo>
                  <a:pt x="434" y="452"/>
                </a:lnTo>
                <a:lnTo>
                  <a:pt x="434" y="453"/>
                </a:lnTo>
                <a:lnTo>
                  <a:pt x="435" y="453"/>
                </a:lnTo>
                <a:lnTo>
                  <a:pt x="435" y="453"/>
                </a:lnTo>
                <a:lnTo>
                  <a:pt x="435" y="454"/>
                </a:lnTo>
                <a:lnTo>
                  <a:pt x="436" y="454"/>
                </a:lnTo>
                <a:lnTo>
                  <a:pt x="436" y="455"/>
                </a:lnTo>
                <a:lnTo>
                  <a:pt x="437" y="455"/>
                </a:lnTo>
                <a:lnTo>
                  <a:pt x="437" y="456"/>
                </a:lnTo>
                <a:lnTo>
                  <a:pt x="437" y="456"/>
                </a:lnTo>
                <a:lnTo>
                  <a:pt x="436" y="457"/>
                </a:lnTo>
                <a:lnTo>
                  <a:pt x="435" y="457"/>
                </a:lnTo>
                <a:lnTo>
                  <a:pt x="435" y="458"/>
                </a:lnTo>
                <a:lnTo>
                  <a:pt x="434" y="458"/>
                </a:lnTo>
                <a:lnTo>
                  <a:pt x="433" y="459"/>
                </a:lnTo>
                <a:lnTo>
                  <a:pt x="432" y="459"/>
                </a:lnTo>
                <a:lnTo>
                  <a:pt x="432" y="459"/>
                </a:lnTo>
                <a:lnTo>
                  <a:pt x="431" y="459"/>
                </a:lnTo>
                <a:lnTo>
                  <a:pt x="431" y="459"/>
                </a:lnTo>
                <a:lnTo>
                  <a:pt x="431" y="460"/>
                </a:lnTo>
                <a:lnTo>
                  <a:pt x="431" y="460"/>
                </a:lnTo>
                <a:lnTo>
                  <a:pt x="431" y="461"/>
                </a:lnTo>
                <a:lnTo>
                  <a:pt x="431" y="461"/>
                </a:lnTo>
                <a:lnTo>
                  <a:pt x="431" y="462"/>
                </a:lnTo>
                <a:lnTo>
                  <a:pt x="430" y="462"/>
                </a:lnTo>
                <a:lnTo>
                  <a:pt x="430" y="463"/>
                </a:lnTo>
                <a:lnTo>
                  <a:pt x="430" y="463"/>
                </a:lnTo>
                <a:lnTo>
                  <a:pt x="430" y="464"/>
                </a:lnTo>
                <a:lnTo>
                  <a:pt x="430" y="465"/>
                </a:lnTo>
                <a:lnTo>
                  <a:pt x="429" y="466"/>
                </a:lnTo>
                <a:lnTo>
                  <a:pt x="429" y="466"/>
                </a:lnTo>
                <a:lnTo>
                  <a:pt x="429" y="467"/>
                </a:lnTo>
                <a:lnTo>
                  <a:pt x="428" y="467"/>
                </a:lnTo>
                <a:lnTo>
                  <a:pt x="428" y="468"/>
                </a:lnTo>
                <a:lnTo>
                  <a:pt x="428" y="468"/>
                </a:lnTo>
                <a:lnTo>
                  <a:pt x="427" y="468"/>
                </a:lnTo>
                <a:lnTo>
                  <a:pt x="426" y="469"/>
                </a:lnTo>
                <a:lnTo>
                  <a:pt x="425" y="470"/>
                </a:lnTo>
                <a:lnTo>
                  <a:pt x="425" y="470"/>
                </a:lnTo>
                <a:lnTo>
                  <a:pt x="425" y="471"/>
                </a:lnTo>
                <a:lnTo>
                  <a:pt x="425" y="472"/>
                </a:lnTo>
                <a:lnTo>
                  <a:pt x="425" y="472"/>
                </a:lnTo>
                <a:lnTo>
                  <a:pt x="426" y="472"/>
                </a:lnTo>
                <a:lnTo>
                  <a:pt x="426" y="472"/>
                </a:lnTo>
                <a:lnTo>
                  <a:pt x="425" y="473"/>
                </a:lnTo>
                <a:lnTo>
                  <a:pt x="425" y="474"/>
                </a:lnTo>
                <a:lnTo>
                  <a:pt x="426" y="475"/>
                </a:lnTo>
                <a:lnTo>
                  <a:pt x="426" y="475"/>
                </a:lnTo>
                <a:lnTo>
                  <a:pt x="427" y="476"/>
                </a:lnTo>
                <a:lnTo>
                  <a:pt x="428" y="476"/>
                </a:lnTo>
                <a:lnTo>
                  <a:pt x="430" y="475"/>
                </a:lnTo>
                <a:lnTo>
                  <a:pt x="431" y="475"/>
                </a:lnTo>
                <a:lnTo>
                  <a:pt x="431" y="476"/>
                </a:lnTo>
                <a:lnTo>
                  <a:pt x="432" y="476"/>
                </a:lnTo>
                <a:lnTo>
                  <a:pt x="433" y="476"/>
                </a:lnTo>
                <a:lnTo>
                  <a:pt x="433" y="477"/>
                </a:lnTo>
                <a:lnTo>
                  <a:pt x="434" y="478"/>
                </a:lnTo>
                <a:lnTo>
                  <a:pt x="434" y="479"/>
                </a:lnTo>
                <a:lnTo>
                  <a:pt x="434" y="479"/>
                </a:lnTo>
                <a:lnTo>
                  <a:pt x="433" y="480"/>
                </a:lnTo>
                <a:lnTo>
                  <a:pt x="433" y="481"/>
                </a:lnTo>
                <a:lnTo>
                  <a:pt x="433" y="482"/>
                </a:lnTo>
                <a:lnTo>
                  <a:pt x="433" y="482"/>
                </a:lnTo>
                <a:lnTo>
                  <a:pt x="435" y="482"/>
                </a:lnTo>
                <a:lnTo>
                  <a:pt x="435" y="482"/>
                </a:lnTo>
                <a:lnTo>
                  <a:pt x="436" y="482"/>
                </a:lnTo>
                <a:lnTo>
                  <a:pt x="437" y="482"/>
                </a:lnTo>
                <a:lnTo>
                  <a:pt x="438" y="482"/>
                </a:lnTo>
                <a:lnTo>
                  <a:pt x="439" y="482"/>
                </a:lnTo>
                <a:lnTo>
                  <a:pt x="439" y="481"/>
                </a:lnTo>
                <a:lnTo>
                  <a:pt x="439" y="481"/>
                </a:lnTo>
                <a:lnTo>
                  <a:pt x="440" y="482"/>
                </a:lnTo>
                <a:lnTo>
                  <a:pt x="440" y="482"/>
                </a:lnTo>
                <a:lnTo>
                  <a:pt x="440" y="482"/>
                </a:lnTo>
                <a:lnTo>
                  <a:pt x="440" y="483"/>
                </a:lnTo>
                <a:lnTo>
                  <a:pt x="440" y="483"/>
                </a:lnTo>
                <a:lnTo>
                  <a:pt x="441" y="484"/>
                </a:lnTo>
                <a:lnTo>
                  <a:pt x="441" y="484"/>
                </a:lnTo>
                <a:lnTo>
                  <a:pt x="441" y="485"/>
                </a:lnTo>
                <a:lnTo>
                  <a:pt x="441" y="485"/>
                </a:lnTo>
                <a:lnTo>
                  <a:pt x="441" y="486"/>
                </a:lnTo>
                <a:lnTo>
                  <a:pt x="442" y="486"/>
                </a:lnTo>
                <a:lnTo>
                  <a:pt x="443" y="487"/>
                </a:lnTo>
                <a:lnTo>
                  <a:pt x="442" y="487"/>
                </a:lnTo>
                <a:lnTo>
                  <a:pt x="442" y="487"/>
                </a:lnTo>
                <a:lnTo>
                  <a:pt x="442" y="488"/>
                </a:lnTo>
                <a:lnTo>
                  <a:pt x="442" y="488"/>
                </a:lnTo>
                <a:lnTo>
                  <a:pt x="442" y="489"/>
                </a:lnTo>
                <a:lnTo>
                  <a:pt x="442" y="489"/>
                </a:lnTo>
                <a:lnTo>
                  <a:pt x="443" y="489"/>
                </a:lnTo>
                <a:lnTo>
                  <a:pt x="444" y="489"/>
                </a:lnTo>
                <a:lnTo>
                  <a:pt x="444" y="490"/>
                </a:lnTo>
                <a:lnTo>
                  <a:pt x="444" y="490"/>
                </a:lnTo>
                <a:lnTo>
                  <a:pt x="444" y="491"/>
                </a:lnTo>
                <a:lnTo>
                  <a:pt x="444" y="492"/>
                </a:lnTo>
                <a:lnTo>
                  <a:pt x="443" y="492"/>
                </a:lnTo>
                <a:lnTo>
                  <a:pt x="443" y="492"/>
                </a:lnTo>
                <a:lnTo>
                  <a:pt x="443" y="493"/>
                </a:lnTo>
                <a:lnTo>
                  <a:pt x="443" y="494"/>
                </a:lnTo>
                <a:lnTo>
                  <a:pt x="443" y="494"/>
                </a:lnTo>
                <a:lnTo>
                  <a:pt x="444" y="494"/>
                </a:lnTo>
                <a:lnTo>
                  <a:pt x="444" y="495"/>
                </a:lnTo>
                <a:lnTo>
                  <a:pt x="444" y="495"/>
                </a:lnTo>
                <a:lnTo>
                  <a:pt x="445" y="495"/>
                </a:lnTo>
                <a:lnTo>
                  <a:pt x="444" y="495"/>
                </a:lnTo>
                <a:lnTo>
                  <a:pt x="444" y="496"/>
                </a:lnTo>
                <a:lnTo>
                  <a:pt x="444" y="496"/>
                </a:lnTo>
                <a:lnTo>
                  <a:pt x="443" y="496"/>
                </a:lnTo>
                <a:lnTo>
                  <a:pt x="443" y="497"/>
                </a:lnTo>
                <a:lnTo>
                  <a:pt x="443" y="497"/>
                </a:lnTo>
                <a:lnTo>
                  <a:pt x="444" y="499"/>
                </a:lnTo>
                <a:lnTo>
                  <a:pt x="444" y="499"/>
                </a:lnTo>
                <a:lnTo>
                  <a:pt x="443" y="500"/>
                </a:lnTo>
                <a:lnTo>
                  <a:pt x="443" y="501"/>
                </a:lnTo>
                <a:lnTo>
                  <a:pt x="444" y="502"/>
                </a:lnTo>
                <a:lnTo>
                  <a:pt x="444" y="502"/>
                </a:lnTo>
                <a:lnTo>
                  <a:pt x="445" y="503"/>
                </a:lnTo>
                <a:lnTo>
                  <a:pt x="446" y="504"/>
                </a:lnTo>
                <a:lnTo>
                  <a:pt x="446" y="506"/>
                </a:lnTo>
                <a:lnTo>
                  <a:pt x="446" y="506"/>
                </a:lnTo>
                <a:lnTo>
                  <a:pt x="445" y="507"/>
                </a:lnTo>
                <a:lnTo>
                  <a:pt x="446" y="507"/>
                </a:lnTo>
                <a:lnTo>
                  <a:pt x="446" y="507"/>
                </a:lnTo>
                <a:lnTo>
                  <a:pt x="446" y="508"/>
                </a:lnTo>
                <a:lnTo>
                  <a:pt x="446" y="509"/>
                </a:lnTo>
                <a:lnTo>
                  <a:pt x="446" y="510"/>
                </a:lnTo>
                <a:lnTo>
                  <a:pt x="447" y="510"/>
                </a:lnTo>
                <a:lnTo>
                  <a:pt x="447" y="510"/>
                </a:lnTo>
                <a:lnTo>
                  <a:pt x="449" y="510"/>
                </a:lnTo>
                <a:lnTo>
                  <a:pt x="449" y="510"/>
                </a:lnTo>
                <a:lnTo>
                  <a:pt x="450" y="511"/>
                </a:lnTo>
                <a:lnTo>
                  <a:pt x="450" y="511"/>
                </a:lnTo>
                <a:lnTo>
                  <a:pt x="450" y="512"/>
                </a:lnTo>
                <a:lnTo>
                  <a:pt x="450" y="512"/>
                </a:lnTo>
                <a:lnTo>
                  <a:pt x="451" y="513"/>
                </a:lnTo>
                <a:lnTo>
                  <a:pt x="452" y="514"/>
                </a:lnTo>
                <a:lnTo>
                  <a:pt x="453" y="514"/>
                </a:lnTo>
                <a:lnTo>
                  <a:pt x="453" y="515"/>
                </a:lnTo>
                <a:lnTo>
                  <a:pt x="454" y="518"/>
                </a:lnTo>
                <a:lnTo>
                  <a:pt x="454" y="518"/>
                </a:lnTo>
                <a:lnTo>
                  <a:pt x="454" y="518"/>
                </a:lnTo>
                <a:lnTo>
                  <a:pt x="454" y="519"/>
                </a:lnTo>
                <a:lnTo>
                  <a:pt x="455" y="519"/>
                </a:lnTo>
                <a:lnTo>
                  <a:pt x="455" y="519"/>
                </a:lnTo>
                <a:lnTo>
                  <a:pt x="456" y="520"/>
                </a:lnTo>
                <a:lnTo>
                  <a:pt x="456" y="520"/>
                </a:lnTo>
                <a:lnTo>
                  <a:pt x="457" y="520"/>
                </a:lnTo>
                <a:lnTo>
                  <a:pt x="458" y="521"/>
                </a:lnTo>
                <a:lnTo>
                  <a:pt x="459" y="521"/>
                </a:lnTo>
                <a:lnTo>
                  <a:pt x="459" y="521"/>
                </a:lnTo>
                <a:lnTo>
                  <a:pt x="460" y="520"/>
                </a:lnTo>
                <a:lnTo>
                  <a:pt x="460" y="520"/>
                </a:lnTo>
                <a:lnTo>
                  <a:pt x="460" y="520"/>
                </a:lnTo>
                <a:lnTo>
                  <a:pt x="461" y="520"/>
                </a:lnTo>
                <a:lnTo>
                  <a:pt x="461" y="520"/>
                </a:lnTo>
                <a:lnTo>
                  <a:pt x="462" y="520"/>
                </a:lnTo>
                <a:lnTo>
                  <a:pt x="462" y="520"/>
                </a:lnTo>
                <a:lnTo>
                  <a:pt x="463" y="520"/>
                </a:lnTo>
                <a:lnTo>
                  <a:pt x="464" y="521"/>
                </a:lnTo>
                <a:lnTo>
                  <a:pt x="464" y="521"/>
                </a:lnTo>
                <a:lnTo>
                  <a:pt x="465" y="521"/>
                </a:lnTo>
                <a:lnTo>
                  <a:pt x="466" y="520"/>
                </a:lnTo>
                <a:lnTo>
                  <a:pt x="467" y="520"/>
                </a:lnTo>
                <a:lnTo>
                  <a:pt x="468" y="520"/>
                </a:lnTo>
                <a:lnTo>
                  <a:pt x="468" y="520"/>
                </a:lnTo>
                <a:lnTo>
                  <a:pt x="470" y="520"/>
                </a:lnTo>
                <a:lnTo>
                  <a:pt x="470" y="519"/>
                </a:lnTo>
                <a:lnTo>
                  <a:pt x="471" y="519"/>
                </a:lnTo>
                <a:lnTo>
                  <a:pt x="472" y="520"/>
                </a:lnTo>
                <a:lnTo>
                  <a:pt x="473" y="521"/>
                </a:lnTo>
                <a:lnTo>
                  <a:pt x="473" y="521"/>
                </a:lnTo>
                <a:lnTo>
                  <a:pt x="473" y="522"/>
                </a:lnTo>
                <a:lnTo>
                  <a:pt x="474" y="522"/>
                </a:lnTo>
                <a:lnTo>
                  <a:pt x="474" y="523"/>
                </a:lnTo>
                <a:lnTo>
                  <a:pt x="475" y="523"/>
                </a:lnTo>
                <a:lnTo>
                  <a:pt x="475" y="524"/>
                </a:lnTo>
                <a:lnTo>
                  <a:pt x="476" y="524"/>
                </a:lnTo>
                <a:lnTo>
                  <a:pt x="476" y="524"/>
                </a:lnTo>
                <a:lnTo>
                  <a:pt x="476" y="524"/>
                </a:lnTo>
                <a:lnTo>
                  <a:pt x="477" y="524"/>
                </a:lnTo>
                <a:lnTo>
                  <a:pt x="478" y="523"/>
                </a:lnTo>
                <a:lnTo>
                  <a:pt x="479" y="523"/>
                </a:lnTo>
                <a:lnTo>
                  <a:pt x="479" y="523"/>
                </a:lnTo>
                <a:lnTo>
                  <a:pt x="480" y="523"/>
                </a:lnTo>
                <a:lnTo>
                  <a:pt x="481" y="523"/>
                </a:lnTo>
                <a:lnTo>
                  <a:pt x="481" y="524"/>
                </a:lnTo>
                <a:lnTo>
                  <a:pt x="482" y="524"/>
                </a:lnTo>
                <a:lnTo>
                  <a:pt x="483" y="524"/>
                </a:lnTo>
                <a:lnTo>
                  <a:pt x="483" y="524"/>
                </a:lnTo>
                <a:lnTo>
                  <a:pt x="483" y="523"/>
                </a:lnTo>
                <a:lnTo>
                  <a:pt x="485" y="523"/>
                </a:lnTo>
                <a:lnTo>
                  <a:pt x="486" y="521"/>
                </a:lnTo>
                <a:lnTo>
                  <a:pt x="487" y="521"/>
                </a:lnTo>
                <a:lnTo>
                  <a:pt x="488" y="521"/>
                </a:lnTo>
                <a:lnTo>
                  <a:pt x="489" y="520"/>
                </a:lnTo>
                <a:lnTo>
                  <a:pt x="489" y="520"/>
                </a:lnTo>
                <a:lnTo>
                  <a:pt x="490" y="520"/>
                </a:lnTo>
                <a:lnTo>
                  <a:pt x="490" y="521"/>
                </a:lnTo>
                <a:lnTo>
                  <a:pt x="490" y="522"/>
                </a:lnTo>
                <a:lnTo>
                  <a:pt x="491" y="523"/>
                </a:lnTo>
                <a:lnTo>
                  <a:pt x="491" y="524"/>
                </a:lnTo>
                <a:lnTo>
                  <a:pt x="491" y="525"/>
                </a:lnTo>
                <a:lnTo>
                  <a:pt x="491" y="526"/>
                </a:lnTo>
                <a:lnTo>
                  <a:pt x="491" y="527"/>
                </a:lnTo>
                <a:lnTo>
                  <a:pt x="491" y="528"/>
                </a:lnTo>
                <a:lnTo>
                  <a:pt x="492" y="529"/>
                </a:lnTo>
                <a:lnTo>
                  <a:pt x="493" y="529"/>
                </a:lnTo>
                <a:lnTo>
                  <a:pt x="493" y="529"/>
                </a:lnTo>
                <a:lnTo>
                  <a:pt x="493" y="528"/>
                </a:lnTo>
                <a:lnTo>
                  <a:pt x="494" y="528"/>
                </a:lnTo>
                <a:lnTo>
                  <a:pt x="494" y="528"/>
                </a:lnTo>
                <a:lnTo>
                  <a:pt x="495" y="528"/>
                </a:lnTo>
                <a:lnTo>
                  <a:pt x="496" y="528"/>
                </a:lnTo>
                <a:lnTo>
                  <a:pt x="496" y="528"/>
                </a:lnTo>
                <a:lnTo>
                  <a:pt x="496" y="528"/>
                </a:lnTo>
                <a:lnTo>
                  <a:pt x="496" y="528"/>
                </a:lnTo>
                <a:lnTo>
                  <a:pt x="498" y="529"/>
                </a:lnTo>
                <a:lnTo>
                  <a:pt x="500" y="528"/>
                </a:lnTo>
                <a:lnTo>
                  <a:pt x="500" y="528"/>
                </a:lnTo>
                <a:lnTo>
                  <a:pt x="501" y="528"/>
                </a:lnTo>
                <a:lnTo>
                  <a:pt x="503" y="527"/>
                </a:lnTo>
                <a:lnTo>
                  <a:pt x="505" y="527"/>
                </a:lnTo>
                <a:lnTo>
                  <a:pt x="506" y="527"/>
                </a:lnTo>
                <a:lnTo>
                  <a:pt x="506" y="527"/>
                </a:lnTo>
                <a:lnTo>
                  <a:pt x="507" y="528"/>
                </a:lnTo>
                <a:lnTo>
                  <a:pt x="508" y="529"/>
                </a:lnTo>
                <a:lnTo>
                  <a:pt x="509" y="529"/>
                </a:lnTo>
                <a:lnTo>
                  <a:pt x="509" y="529"/>
                </a:lnTo>
                <a:lnTo>
                  <a:pt x="511" y="530"/>
                </a:lnTo>
                <a:lnTo>
                  <a:pt x="512" y="530"/>
                </a:lnTo>
                <a:lnTo>
                  <a:pt x="514" y="530"/>
                </a:lnTo>
                <a:lnTo>
                  <a:pt x="518" y="528"/>
                </a:lnTo>
                <a:lnTo>
                  <a:pt x="519" y="527"/>
                </a:lnTo>
                <a:lnTo>
                  <a:pt x="520" y="526"/>
                </a:lnTo>
                <a:lnTo>
                  <a:pt x="520" y="526"/>
                </a:lnTo>
                <a:lnTo>
                  <a:pt x="520" y="525"/>
                </a:lnTo>
                <a:lnTo>
                  <a:pt x="521" y="524"/>
                </a:lnTo>
                <a:lnTo>
                  <a:pt x="521" y="523"/>
                </a:lnTo>
                <a:lnTo>
                  <a:pt x="521" y="523"/>
                </a:lnTo>
                <a:lnTo>
                  <a:pt x="520" y="522"/>
                </a:lnTo>
                <a:lnTo>
                  <a:pt x="520" y="521"/>
                </a:lnTo>
                <a:lnTo>
                  <a:pt x="520" y="521"/>
                </a:lnTo>
                <a:lnTo>
                  <a:pt x="520" y="520"/>
                </a:lnTo>
                <a:lnTo>
                  <a:pt x="520" y="520"/>
                </a:lnTo>
                <a:lnTo>
                  <a:pt x="521" y="518"/>
                </a:lnTo>
                <a:lnTo>
                  <a:pt x="521" y="518"/>
                </a:lnTo>
                <a:lnTo>
                  <a:pt x="521" y="518"/>
                </a:lnTo>
                <a:lnTo>
                  <a:pt x="522" y="518"/>
                </a:lnTo>
                <a:lnTo>
                  <a:pt x="522" y="519"/>
                </a:lnTo>
                <a:lnTo>
                  <a:pt x="522" y="519"/>
                </a:lnTo>
                <a:lnTo>
                  <a:pt x="523" y="519"/>
                </a:lnTo>
                <a:lnTo>
                  <a:pt x="523" y="520"/>
                </a:lnTo>
                <a:lnTo>
                  <a:pt x="523" y="520"/>
                </a:lnTo>
                <a:lnTo>
                  <a:pt x="523" y="520"/>
                </a:lnTo>
                <a:lnTo>
                  <a:pt x="524" y="520"/>
                </a:lnTo>
                <a:lnTo>
                  <a:pt x="524" y="521"/>
                </a:lnTo>
                <a:lnTo>
                  <a:pt x="524" y="521"/>
                </a:lnTo>
                <a:lnTo>
                  <a:pt x="524" y="521"/>
                </a:lnTo>
                <a:lnTo>
                  <a:pt x="524" y="522"/>
                </a:lnTo>
                <a:lnTo>
                  <a:pt x="524" y="522"/>
                </a:lnTo>
                <a:lnTo>
                  <a:pt x="524" y="523"/>
                </a:lnTo>
                <a:lnTo>
                  <a:pt x="524" y="523"/>
                </a:lnTo>
                <a:lnTo>
                  <a:pt x="524" y="523"/>
                </a:lnTo>
                <a:lnTo>
                  <a:pt x="524" y="524"/>
                </a:lnTo>
                <a:lnTo>
                  <a:pt x="524" y="524"/>
                </a:lnTo>
                <a:lnTo>
                  <a:pt x="524" y="525"/>
                </a:lnTo>
                <a:lnTo>
                  <a:pt x="524" y="525"/>
                </a:lnTo>
                <a:lnTo>
                  <a:pt x="524" y="526"/>
                </a:lnTo>
                <a:lnTo>
                  <a:pt x="524" y="526"/>
                </a:lnTo>
                <a:lnTo>
                  <a:pt x="524" y="527"/>
                </a:lnTo>
                <a:lnTo>
                  <a:pt x="524" y="527"/>
                </a:lnTo>
                <a:lnTo>
                  <a:pt x="524" y="528"/>
                </a:lnTo>
                <a:lnTo>
                  <a:pt x="524" y="528"/>
                </a:lnTo>
                <a:lnTo>
                  <a:pt x="524" y="529"/>
                </a:lnTo>
                <a:lnTo>
                  <a:pt x="524" y="529"/>
                </a:lnTo>
                <a:lnTo>
                  <a:pt x="524" y="530"/>
                </a:lnTo>
                <a:lnTo>
                  <a:pt x="524" y="530"/>
                </a:lnTo>
                <a:lnTo>
                  <a:pt x="524" y="530"/>
                </a:lnTo>
                <a:lnTo>
                  <a:pt x="523" y="530"/>
                </a:lnTo>
                <a:lnTo>
                  <a:pt x="523" y="530"/>
                </a:lnTo>
                <a:lnTo>
                  <a:pt x="523" y="530"/>
                </a:lnTo>
                <a:lnTo>
                  <a:pt x="523" y="531"/>
                </a:lnTo>
                <a:lnTo>
                  <a:pt x="523" y="531"/>
                </a:lnTo>
                <a:lnTo>
                  <a:pt x="522" y="531"/>
                </a:lnTo>
                <a:lnTo>
                  <a:pt x="522" y="532"/>
                </a:lnTo>
                <a:lnTo>
                  <a:pt x="522" y="532"/>
                </a:lnTo>
                <a:lnTo>
                  <a:pt x="522" y="532"/>
                </a:lnTo>
                <a:lnTo>
                  <a:pt x="522" y="533"/>
                </a:lnTo>
                <a:lnTo>
                  <a:pt x="522" y="533"/>
                </a:lnTo>
                <a:lnTo>
                  <a:pt x="522" y="533"/>
                </a:lnTo>
                <a:lnTo>
                  <a:pt x="522" y="534"/>
                </a:lnTo>
                <a:lnTo>
                  <a:pt x="521" y="534"/>
                </a:lnTo>
                <a:lnTo>
                  <a:pt x="521" y="534"/>
                </a:lnTo>
                <a:lnTo>
                  <a:pt x="521" y="535"/>
                </a:lnTo>
                <a:lnTo>
                  <a:pt x="521" y="535"/>
                </a:lnTo>
                <a:lnTo>
                  <a:pt x="521" y="535"/>
                </a:lnTo>
                <a:lnTo>
                  <a:pt x="521" y="536"/>
                </a:lnTo>
                <a:lnTo>
                  <a:pt x="520" y="536"/>
                </a:lnTo>
                <a:lnTo>
                  <a:pt x="520" y="537"/>
                </a:lnTo>
                <a:lnTo>
                  <a:pt x="520" y="537"/>
                </a:lnTo>
                <a:lnTo>
                  <a:pt x="520" y="537"/>
                </a:lnTo>
                <a:lnTo>
                  <a:pt x="520" y="538"/>
                </a:lnTo>
                <a:lnTo>
                  <a:pt x="519" y="538"/>
                </a:lnTo>
                <a:lnTo>
                  <a:pt x="519" y="538"/>
                </a:lnTo>
                <a:lnTo>
                  <a:pt x="519" y="538"/>
                </a:lnTo>
                <a:lnTo>
                  <a:pt x="519" y="538"/>
                </a:lnTo>
                <a:lnTo>
                  <a:pt x="519" y="539"/>
                </a:lnTo>
                <a:lnTo>
                  <a:pt x="518" y="539"/>
                </a:lnTo>
                <a:lnTo>
                  <a:pt x="518" y="539"/>
                </a:lnTo>
                <a:lnTo>
                  <a:pt x="517" y="539"/>
                </a:lnTo>
                <a:lnTo>
                  <a:pt x="517" y="539"/>
                </a:lnTo>
                <a:lnTo>
                  <a:pt x="516" y="539"/>
                </a:lnTo>
                <a:lnTo>
                  <a:pt x="516" y="539"/>
                </a:lnTo>
                <a:lnTo>
                  <a:pt x="516" y="539"/>
                </a:lnTo>
                <a:lnTo>
                  <a:pt x="515" y="539"/>
                </a:lnTo>
                <a:lnTo>
                  <a:pt x="515" y="539"/>
                </a:lnTo>
                <a:lnTo>
                  <a:pt x="514" y="539"/>
                </a:lnTo>
                <a:lnTo>
                  <a:pt x="514" y="539"/>
                </a:lnTo>
                <a:lnTo>
                  <a:pt x="513" y="539"/>
                </a:lnTo>
                <a:lnTo>
                  <a:pt x="513" y="539"/>
                </a:lnTo>
                <a:lnTo>
                  <a:pt x="513" y="539"/>
                </a:lnTo>
                <a:lnTo>
                  <a:pt x="512" y="539"/>
                </a:lnTo>
                <a:lnTo>
                  <a:pt x="512" y="539"/>
                </a:lnTo>
                <a:lnTo>
                  <a:pt x="512" y="540"/>
                </a:lnTo>
                <a:lnTo>
                  <a:pt x="511" y="540"/>
                </a:lnTo>
                <a:lnTo>
                  <a:pt x="511" y="540"/>
                </a:lnTo>
                <a:lnTo>
                  <a:pt x="511" y="540"/>
                </a:lnTo>
                <a:lnTo>
                  <a:pt x="510" y="541"/>
                </a:lnTo>
                <a:lnTo>
                  <a:pt x="510" y="541"/>
                </a:lnTo>
                <a:lnTo>
                  <a:pt x="510" y="541"/>
                </a:lnTo>
                <a:lnTo>
                  <a:pt x="510" y="542"/>
                </a:lnTo>
                <a:lnTo>
                  <a:pt x="510" y="542"/>
                </a:lnTo>
                <a:lnTo>
                  <a:pt x="510" y="543"/>
                </a:lnTo>
                <a:lnTo>
                  <a:pt x="510" y="543"/>
                </a:lnTo>
                <a:lnTo>
                  <a:pt x="510" y="543"/>
                </a:lnTo>
                <a:lnTo>
                  <a:pt x="510" y="544"/>
                </a:lnTo>
                <a:lnTo>
                  <a:pt x="510" y="544"/>
                </a:lnTo>
                <a:lnTo>
                  <a:pt x="510" y="545"/>
                </a:lnTo>
                <a:lnTo>
                  <a:pt x="510" y="545"/>
                </a:lnTo>
                <a:lnTo>
                  <a:pt x="510" y="546"/>
                </a:lnTo>
                <a:lnTo>
                  <a:pt x="510" y="546"/>
                </a:lnTo>
                <a:lnTo>
                  <a:pt x="510" y="547"/>
                </a:lnTo>
                <a:lnTo>
                  <a:pt x="510" y="547"/>
                </a:lnTo>
                <a:lnTo>
                  <a:pt x="510" y="548"/>
                </a:lnTo>
                <a:lnTo>
                  <a:pt x="510" y="548"/>
                </a:lnTo>
                <a:lnTo>
                  <a:pt x="510" y="549"/>
                </a:lnTo>
                <a:lnTo>
                  <a:pt x="510" y="549"/>
                </a:lnTo>
                <a:lnTo>
                  <a:pt x="510" y="550"/>
                </a:lnTo>
                <a:lnTo>
                  <a:pt x="510" y="550"/>
                </a:lnTo>
                <a:lnTo>
                  <a:pt x="510" y="550"/>
                </a:lnTo>
                <a:lnTo>
                  <a:pt x="510" y="551"/>
                </a:lnTo>
                <a:lnTo>
                  <a:pt x="510" y="551"/>
                </a:lnTo>
                <a:lnTo>
                  <a:pt x="510" y="552"/>
                </a:lnTo>
                <a:lnTo>
                  <a:pt x="509" y="552"/>
                </a:lnTo>
                <a:lnTo>
                  <a:pt x="509" y="552"/>
                </a:lnTo>
                <a:lnTo>
                  <a:pt x="509" y="553"/>
                </a:lnTo>
                <a:lnTo>
                  <a:pt x="509" y="553"/>
                </a:lnTo>
                <a:lnTo>
                  <a:pt x="508" y="553"/>
                </a:lnTo>
                <a:lnTo>
                  <a:pt x="508" y="553"/>
                </a:lnTo>
                <a:lnTo>
                  <a:pt x="507" y="553"/>
                </a:lnTo>
                <a:lnTo>
                  <a:pt x="507" y="553"/>
                </a:lnTo>
                <a:lnTo>
                  <a:pt x="507" y="553"/>
                </a:lnTo>
                <a:lnTo>
                  <a:pt x="507" y="553"/>
                </a:lnTo>
                <a:lnTo>
                  <a:pt x="506" y="554"/>
                </a:lnTo>
                <a:lnTo>
                  <a:pt x="505" y="554"/>
                </a:lnTo>
                <a:lnTo>
                  <a:pt x="505" y="554"/>
                </a:lnTo>
                <a:lnTo>
                  <a:pt x="504" y="554"/>
                </a:lnTo>
                <a:lnTo>
                  <a:pt x="503" y="555"/>
                </a:lnTo>
                <a:lnTo>
                  <a:pt x="503" y="555"/>
                </a:lnTo>
                <a:lnTo>
                  <a:pt x="502" y="555"/>
                </a:lnTo>
                <a:lnTo>
                  <a:pt x="501" y="555"/>
                </a:lnTo>
                <a:lnTo>
                  <a:pt x="500" y="555"/>
                </a:lnTo>
                <a:lnTo>
                  <a:pt x="499" y="556"/>
                </a:lnTo>
                <a:lnTo>
                  <a:pt x="499" y="556"/>
                </a:lnTo>
                <a:lnTo>
                  <a:pt x="498" y="556"/>
                </a:lnTo>
                <a:lnTo>
                  <a:pt x="498" y="557"/>
                </a:lnTo>
                <a:lnTo>
                  <a:pt x="497" y="557"/>
                </a:lnTo>
                <a:lnTo>
                  <a:pt x="497" y="557"/>
                </a:lnTo>
                <a:lnTo>
                  <a:pt x="496" y="558"/>
                </a:lnTo>
                <a:lnTo>
                  <a:pt x="496" y="558"/>
                </a:lnTo>
                <a:lnTo>
                  <a:pt x="496" y="559"/>
                </a:lnTo>
                <a:lnTo>
                  <a:pt x="496" y="559"/>
                </a:lnTo>
                <a:lnTo>
                  <a:pt x="495" y="559"/>
                </a:lnTo>
                <a:lnTo>
                  <a:pt x="495" y="560"/>
                </a:lnTo>
                <a:lnTo>
                  <a:pt x="494" y="561"/>
                </a:lnTo>
                <a:lnTo>
                  <a:pt x="494" y="561"/>
                </a:lnTo>
                <a:lnTo>
                  <a:pt x="494" y="561"/>
                </a:lnTo>
                <a:lnTo>
                  <a:pt x="492" y="562"/>
                </a:lnTo>
                <a:lnTo>
                  <a:pt x="492" y="562"/>
                </a:lnTo>
                <a:lnTo>
                  <a:pt x="491" y="562"/>
                </a:lnTo>
                <a:lnTo>
                  <a:pt x="491" y="563"/>
                </a:lnTo>
                <a:lnTo>
                  <a:pt x="490" y="563"/>
                </a:lnTo>
                <a:lnTo>
                  <a:pt x="490" y="563"/>
                </a:lnTo>
                <a:lnTo>
                  <a:pt x="490" y="563"/>
                </a:lnTo>
                <a:lnTo>
                  <a:pt x="489" y="563"/>
                </a:lnTo>
                <a:lnTo>
                  <a:pt x="489" y="563"/>
                </a:lnTo>
                <a:lnTo>
                  <a:pt x="488" y="563"/>
                </a:lnTo>
                <a:lnTo>
                  <a:pt x="488" y="563"/>
                </a:lnTo>
                <a:lnTo>
                  <a:pt x="487" y="563"/>
                </a:lnTo>
                <a:lnTo>
                  <a:pt x="487" y="564"/>
                </a:lnTo>
                <a:lnTo>
                  <a:pt x="487" y="564"/>
                </a:lnTo>
                <a:lnTo>
                  <a:pt x="486" y="564"/>
                </a:lnTo>
                <a:lnTo>
                  <a:pt x="486" y="564"/>
                </a:lnTo>
                <a:lnTo>
                  <a:pt x="486" y="564"/>
                </a:lnTo>
                <a:lnTo>
                  <a:pt x="486" y="564"/>
                </a:lnTo>
                <a:lnTo>
                  <a:pt x="485" y="564"/>
                </a:lnTo>
                <a:lnTo>
                  <a:pt x="485" y="564"/>
                </a:lnTo>
                <a:lnTo>
                  <a:pt x="485" y="564"/>
                </a:lnTo>
                <a:lnTo>
                  <a:pt x="484" y="565"/>
                </a:lnTo>
                <a:lnTo>
                  <a:pt x="484" y="564"/>
                </a:lnTo>
                <a:lnTo>
                  <a:pt x="483" y="564"/>
                </a:lnTo>
                <a:lnTo>
                  <a:pt x="483" y="564"/>
                </a:lnTo>
                <a:lnTo>
                  <a:pt x="483" y="565"/>
                </a:lnTo>
                <a:lnTo>
                  <a:pt x="482" y="565"/>
                </a:lnTo>
                <a:lnTo>
                  <a:pt x="482" y="565"/>
                </a:lnTo>
                <a:lnTo>
                  <a:pt x="482" y="565"/>
                </a:lnTo>
                <a:lnTo>
                  <a:pt x="482" y="566"/>
                </a:lnTo>
                <a:lnTo>
                  <a:pt x="481" y="566"/>
                </a:lnTo>
                <a:lnTo>
                  <a:pt x="481" y="566"/>
                </a:lnTo>
                <a:lnTo>
                  <a:pt x="480" y="566"/>
                </a:lnTo>
                <a:lnTo>
                  <a:pt x="480" y="566"/>
                </a:lnTo>
                <a:lnTo>
                  <a:pt x="479" y="566"/>
                </a:lnTo>
                <a:lnTo>
                  <a:pt x="479" y="566"/>
                </a:lnTo>
                <a:lnTo>
                  <a:pt x="478" y="566"/>
                </a:lnTo>
                <a:lnTo>
                  <a:pt x="478" y="566"/>
                </a:lnTo>
                <a:lnTo>
                  <a:pt x="478" y="567"/>
                </a:lnTo>
                <a:lnTo>
                  <a:pt x="477" y="567"/>
                </a:lnTo>
                <a:lnTo>
                  <a:pt x="477" y="567"/>
                </a:lnTo>
                <a:lnTo>
                  <a:pt x="476" y="567"/>
                </a:lnTo>
                <a:lnTo>
                  <a:pt x="476" y="567"/>
                </a:lnTo>
                <a:lnTo>
                  <a:pt x="476" y="568"/>
                </a:lnTo>
                <a:lnTo>
                  <a:pt x="476" y="568"/>
                </a:lnTo>
                <a:lnTo>
                  <a:pt x="475" y="568"/>
                </a:lnTo>
                <a:lnTo>
                  <a:pt x="475" y="568"/>
                </a:lnTo>
                <a:lnTo>
                  <a:pt x="475" y="568"/>
                </a:lnTo>
                <a:lnTo>
                  <a:pt x="474" y="568"/>
                </a:lnTo>
                <a:lnTo>
                  <a:pt x="474" y="568"/>
                </a:lnTo>
                <a:lnTo>
                  <a:pt x="474" y="569"/>
                </a:lnTo>
                <a:lnTo>
                  <a:pt x="473" y="569"/>
                </a:lnTo>
                <a:lnTo>
                  <a:pt x="473" y="569"/>
                </a:lnTo>
                <a:lnTo>
                  <a:pt x="473" y="569"/>
                </a:lnTo>
                <a:lnTo>
                  <a:pt x="473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1" y="570"/>
                </a:lnTo>
                <a:lnTo>
                  <a:pt x="471" y="571"/>
                </a:lnTo>
                <a:lnTo>
                  <a:pt x="472" y="571"/>
                </a:lnTo>
                <a:lnTo>
                  <a:pt x="472" y="571"/>
                </a:lnTo>
                <a:lnTo>
                  <a:pt x="472" y="572"/>
                </a:lnTo>
                <a:lnTo>
                  <a:pt x="472" y="572"/>
                </a:lnTo>
                <a:lnTo>
                  <a:pt x="472" y="572"/>
                </a:lnTo>
                <a:lnTo>
                  <a:pt x="472" y="573"/>
                </a:lnTo>
                <a:lnTo>
                  <a:pt x="473" y="573"/>
                </a:lnTo>
                <a:lnTo>
                  <a:pt x="473" y="573"/>
                </a:lnTo>
                <a:lnTo>
                  <a:pt x="473" y="573"/>
                </a:lnTo>
                <a:lnTo>
                  <a:pt x="473" y="574"/>
                </a:lnTo>
                <a:lnTo>
                  <a:pt x="473" y="574"/>
                </a:lnTo>
                <a:lnTo>
                  <a:pt x="473" y="574"/>
                </a:lnTo>
                <a:lnTo>
                  <a:pt x="473" y="574"/>
                </a:lnTo>
                <a:lnTo>
                  <a:pt x="473" y="575"/>
                </a:lnTo>
                <a:lnTo>
                  <a:pt x="473" y="575"/>
                </a:lnTo>
                <a:lnTo>
                  <a:pt x="473" y="575"/>
                </a:lnTo>
                <a:lnTo>
                  <a:pt x="473" y="575"/>
                </a:lnTo>
                <a:lnTo>
                  <a:pt x="473" y="575"/>
                </a:lnTo>
                <a:lnTo>
                  <a:pt x="473" y="576"/>
                </a:lnTo>
                <a:lnTo>
                  <a:pt x="473" y="576"/>
                </a:lnTo>
                <a:lnTo>
                  <a:pt x="473" y="577"/>
                </a:lnTo>
                <a:lnTo>
                  <a:pt x="472" y="577"/>
                </a:lnTo>
                <a:lnTo>
                  <a:pt x="472" y="577"/>
                </a:lnTo>
                <a:lnTo>
                  <a:pt x="472" y="577"/>
                </a:lnTo>
                <a:lnTo>
                  <a:pt x="471" y="577"/>
                </a:lnTo>
                <a:lnTo>
                  <a:pt x="471" y="577"/>
                </a:lnTo>
                <a:lnTo>
                  <a:pt x="471" y="578"/>
                </a:lnTo>
                <a:lnTo>
                  <a:pt x="470" y="578"/>
                </a:lnTo>
                <a:lnTo>
                  <a:pt x="470" y="578"/>
                </a:lnTo>
                <a:lnTo>
                  <a:pt x="469" y="578"/>
                </a:lnTo>
                <a:lnTo>
                  <a:pt x="469" y="579"/>
                </a:lnTo>
                <a:lnTo>
                  <a:pt x="469" y="579"/>
                </a:lnTo>
                <a:lnTo>
                  <a:pt x="469" y="579"/>
                </a:lnTo>
                <a:lnTo>
                  <a:pt x="468" y="579"/>
                </a:lnTo>
                <a:lnTo>
                  <a:pt x="468" y="579"/>
                </a:lnTo>
                <a:lnTo>
                  <a:pt x="468" y="580"/>
                </a:lnTo>
                <a:lnTo>
                  <a:pt x="467" y="580"/>
                </a:lnTo>
                <a:lnTo>
                  <a:pt x="467" y="580"/>
                </a:lnTo>
                <a:lnTo>
                  <a:pt x="467" y="580"/>
                </a:lnTo>
                <a:lnTo>
                  <a:pt x="466" y="580"/>
                </a:lnTo>
                <a:lnTo>
                  <a:pt x="466" y="581"/>
                </a:lnTo>
                <a:lnTo>
                  <a:pt x="466" y="581"/>
                </a:lnTo>
                <a:lnTo>
                  <a:pt x="466" y="581"/>
                </a:lnTo>
                <a:lnTo>
                  <a:pt x="466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2"/>
                </a:lnTo>
                <a:lnTo>
                  <a:pt x="468" y="582"/>
                </a:lnTo>
                <a:lnTo>
                  <a:pt x="468" y="582"/>
                </a:lnTo>
                <a:lnTo>
                  <a:pt x="469" y="582"/>
                </a:lnTo>
                <a:lnTo>
                  <a:pt x="469" y="582"/>
                </a:lnTo>
                <a:lnTo>
                  <a:pt x="469" y="582"/>
                </a:lnTo>
                <a:lnTo>
                  <a:pt x="469" y="582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4"/>
                </a:lnTo>
                <a:lnTo>
                  <a:pt x="469" y="584"/>
                </a:lnTo>
                <a:lnTo>
                  <a:pt x="469" y="585"/>
                </a:lnTo>
                <a:lnTo>
                  <a:pt x="468" y="585"/>
                </a:lnTo>
                <a:lnTo>
                  <a:pt x="468" y="586"/>
                </a:lnTo>
                <a:lnTo>
                  <a:pt x="467" y="586"/>
                </a:lnTo>
                <a:lnTo>
                  <a:pt x="467" y="586"/>
                </a:lnTo>
                <a:lnTo>
                  <a:pt x="467" y="586"/>
                </a:lnTo>
                <a:lnTo>
                  <a:pt x="467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5" y="587"/>
                </a:lnTo>
                <a:lnTo>
                  <a:pt x="465" y="587"/>
                </a:lnTo>
                <a:lnTo>
                  <a:pt x="464" y="587"/>
                </a:lnTo>
                <a:lnTo>
                  <a:pt x="464" y="587"/>
                </a:lnTo>
                <a:lnTo>
                  <a:pt x="463" y="587"/>
                </a:lnTo>
                <a:lnTo>
                  <a:pt x="463" y="588"/>
                </a:lnTo>
                <a:lnTo>
                  <a:pt x="463" y="588"/>
                </a:lnTo>
                <a:lnTo>
                  <a:pt x="463" y="588"/>
                </a:lnTo>
                <a:lnTo>
                  <a:pt x="463" y="589"/>
                </a:lnTo>
                <a:lnTo>
                  <a:pt x="463" y="589"/>
                </a:lnTo>
                <a:lnTo>
                  <a:pt x="463" y="590"/>
                </a:lnTo>
                <a:lnTo>
                  <a:pt x="462" y="590"/>
                </a:lnTo>
                <a:lnTo>
                  <a:pt x="462" y="590"/>
                </a:lnTo>
                <a:lnTo>
                  <a:pt x="462" y="591"/>
                </a:lnTo>
                <a:lnTo>
                  <a:pt x="462" y="591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4"/>
                </a:lnTo>
                <a:lnTo>
                  <a:pt x="462" y="594"/>
                </a:lnTo>
                <a:lnTo>
                  <a:pt x="463" y="594"/>
                </a:lnTo>
                <a:lnTo>
                  <a:pt x="463" y="595"/>
                </a:lnTo>
                <a:lnTo>
                  <a:pt x="463" y="595"/>
                </a:lnTo>
                <a:lnTo>
                  <a:pt x="463" y="596"/>
                </a:lnTo>
                <a:lnTo>
                  <a:pt x="463" y="596"/>
                </a:lnTo>
                <a:lnTo>
                  <a:pt x="463" y="597"/>
                </a:lnTo>
                <a:lnTo>
                  <a:pt x="462" y="597"/>
                </a:lnTo>
                <a:lnTo>
                  <a:pt x="462" y="597"/>
                </a:lnTo>
                <a:lnTo>
                  <a:pt x="462" y="597"/>
                </a:lnTo>
                <a:lnTo>
                  <a:pt x="462" y="598"/>
                </a:lnTo>
                <a:lnTo>
                  <a:pt x="462" y="598"/>
                </a:lnTo>
                <a:lnTo>
                  <a:pt x="461" y="598"/>
                </a:lnTo>
                <a:lnTo>
                  <a:pt x="461" y="598"/>
                </a:lnTo>
                <a:lnTo>
                  <a:pt x="460" y="598"/>
                </a:lnTo>
                <a:lnTo>
                  <a:pt x="460" y="598"/>
                </a:lnTo>
                <a:lnTo>
                  <a:pt x="460" y="598"/>
                </a:lnTo>
                <a:lnTo>
                  <a:pt x="459" y="599"/>
                </a:lnTo>
                <a:lnTo>
                  <a:pt x="459" y="599"/>
                </a:lnTo>
                <a:lnTo>
                  <a:pt x="459" y="600"/>
                </a:lnTo>
                <a:lnTo>
                  <a:pt x="458" y="600"/>
                </a:lnTo>
                <a:lnTo>
                  <a:pt x="458" y="600"/>
                </a:lnTo>
                <a:lnTo>
                  <a:pt x="458" y="601"/>
                </a:lnTo>
                <a:lnTo>
                  <a:pt x="457" y="601"/>
                </a:lnTo>
                <a:lnTo>
                  <a:pt x="457" y="601"/>
                </a:lnTo>
                <a:lnTo>
                  <a:pt x="456" y="601"/>
                </a:lnTo>
                <a:lnTo>
                  <a:pt x="456" y="602"/>
                </a:lnTo>
                <a:lnTo>
                  <a:pt x="456" y="602"/>
                </a:lnTo>
                <a:lnTo>
                  <a:pt x="456" y="602"/>
                </a:lnTo>
                <a:lnTo>
                  <a:pt x="455" y="602"/>
                </a:lnTo>
                <a:lnTo>
                  <a:pt x="455" y="603"/>
                </a:lnTo>
                <a:lnTo>
                  <a:pt x="455" y="603"/>
                </a:lnTo>
                <a:lnTo>
                  <a:pt x="454" y="603"/>
                </a:lnTo>
                <a:lnTo>
                  <a:pt x="454" y="603"/>
                </a:lnTo>
                <a:lnTo>
                  <a:pt x="454" y="603"/>
                </a:lnTo>
                <a:lnTo>
                  <a:pt x="454" y="604"/>
                </a:lnTo>
                <a:lnTo>
                  <a:pt x="453" y="604"/>
                </a:lnTo>
                <a:lnTo>
                  <a:pt x="453" y="604"/>
                </a:lnTo>
                <a:lnTo>
                  <a:pt x="453" y="604"/>
                </a:lnTo>
                <a:lnTo>
                  <a:pt x="452" y="605"/>
                </a:lnTo>
                <a:lnTo>
                  <a:pt x="452" y="605"/>
                </a:lnTo>
                <a:lnTo>
                  <a:pt x="452" y="605"/>
                </a:lnTo>
                <a:lnTo>
                  <a:pt x="451" y="605"/>
                </a:lnTo>
                <a:lnTo>
                  <a:pt x="451" y="606"/>
                </a:lnTo>
                <a:lnTo>
                  <a:pt x="451" y="606"/>
                </a:lnTo>
                <a:lnTo>
                  <a:pt x="451" y="606"/>
                </a:lnTo>
                <a:lnTo>
                  <a:pt x="451" y="607"/>
                </a:lnTo>
                <a:lnTo>
                  <a:pt x="450" y="608"/>
                </a:lnTo>
                <a:lnTo>
                  <a:pt x="450" y="608"/>
                </a:lnTo>
                <a:lnTo>
                  <a:pt x="450" y="609"/>
                </a:lnTo>
                <a:lnTo>
                  <a:pt x="449" y="610"/>
                </a:lnTo>
                <a:lnTo>
                  <a:pt x="448" y="611"/>
                </a:lnTo>
                <a:lnTo>
                  <a:pt x="448" y="612"/>
                </a:lnTo>
                <a:lnTo>
                  <a:pt x="447" y="613"/>
                </a:lnTo>
                <a:lnTo>
                  <a:pt x="446" y="615"/>
                </a:lnTo>
                <a:lnTo>
                  <a:pt x="446" y="617"/>
                </a:lnTo>
                <a:lnTo>
                  <a:pt x="446" y="619"/>
                </a:lnTo>
                <a:lnTo>
                  <a:pt x="446" y="622"/>
                </a:lnTo>
                <a:lnTo>
                  <a:pt x="445" y="623"/>
                </a:lnTo>
                <a:lnTo>
                  <a:pt x="444" y="625"/>
                </a:lnTo>
                <a:lnTo>
                  <a:pt x="444" y="625"/>
                </a:lnTo>
                <a:lnTo>
                  <a:pt x="442" y="627"/>
                </a:lnTo>
                <a:lnTo>
                  <a:pt x="441" y="627"/>
                </a:lnTo>
                <a:lnTo>
                  <a:pt x="436" y="630"/>
                </a:lnTo>
                <a:lnTo>
                  <a:pt x="432" y="632"/>
                </a:lnTo>
                <a:lnTo>
                  <a:pt x="429" y="633"/>
                </a:lnTo>
                <a:lnTo>
                  <a:pt x="430" y="633"/>
                </a:lnTo>
                <a:lnTo>
                  <a:pt x="430" y="633"/>
                </a:lnTo>
                <a:lnTo>
                  <a:pt x="430" y="634"/>
                </a:lnTo>
                <a:lnTo>
                  <a:pt x="429" y="635"/>
                </a:lnTo>
                <a:lnTo>
                  <a:pt x="429" y="635"/>
                </a:lnTo>
                <a:lnTo>
                  <a:pt x="429" y="635"/>
                </a:lnTo>
                <a:lnTo>
                  <a:pt x="428" y="636"/>
                </a:lnTo>
                <a:lnTo>
                  <a:pt x="428" y="637"/>
                </a:lnTo>
                <a:lnTo>
                  <a:pt x="429" y="637"/>
                </a:lnTo>
                <a:lnTo>
                  <a:pt x="429" y="638"/>
                </a:lnTo>
                <a:lnTo>
                  <a:pt x="429" y="638"/>
                </a:lnTo>
                <a:lnTo>
                  <a:pt x="430" y="639"/>
                </a:lnTo>
                <a:lnTo>
                  <a:pt x="430" y="640"/>
                </a:lnTo>
                <a:lnTo>
                  <a:pt x="430" y="640"/>
                </a:lnTo>
                <a:lnTo>
                  <a:pt x="430" y="642"/>
                </a:lnTo>
                <a:lnTo>
                  <a:pt x="430" y="642"/>
                </a:lnTo>
                <a:lnTo>
                  <a:pt x="430" y="643"/>
                </a:lnTo>
                <a:lnTo>
                  <a:pt x="431" y="643"/>
                </a:lnTo>
                <a:lnTo>
                  <a:pt x="431" y="643"/>
                </a:lnTo>
                <a:lnTo>
                  <a:pt x="432" y="644"/>
                </a:lnTo>
                <a:lnTo>
                  <a:pt x="432" y="644"/>
                </a:lnTo>
                <a:lnTo>
                  <a:pt x="433" y="644"/>
                </a:lnTo>
                <a:lnTo>
                  <a:pt x="433" y="644"/>
                </a:lnTo>
                <a:lnTo>
                  <a:pt x="434" y="644"/>
                </a:lnTo>
                <a:lnTo>
                  <a:pt x="434" y="644"/>
                </a:lnTo>
                <a:lnTo>
                  <a:pt x="435" y="644"/>
                </a:lnTo>
                <a:lnTo>
                  <a:pt x="435" y="645"/>
                </a:lnTo>
                <a:lnTo>
                  <a:pt x="436" y="645"/>
                </a:lnTo>
                <a:lnTo>
                  <a:pt x="436" y="646"/>
                </a:lnTo>
                <a:lnTo>
                  <a:pt x="436" y="647"/>
                </a:lnTo>
                <a:lnTo>
                  <a:pt x="436" y="648"/>
                </a:lnTo>
                <a:lnTo>
                  <a:pt x="436" y="649"/>
                </a:lnTo>
                <a:lnTo>
                  <a:pt x="436" y="649"/>
                </a:lnTo>
                <a:lnTo>
                  <a:pt x="437" y="649"/>
                </a:lnTo>
                <a:lnTo>
                  <a:pt x="438" y="650"/>
                </a:lnTo>
                <a:lnTo>
                  <a:pt x="438" y="650"/>
                </a:lnTo>
                <a:lnTo>
                  <a:pt x="438" y="651"/>
                </a:lnTo>
                <a:lnTo>
                  <a:pt x="438" y="652"/>
                </a:lnTo>
                <a:lnTo>
                  <a:pt x="438" y="653"/>
                </a:lnTo>
                <a:lnTo>
                  <a:pt x="438" y="653"/>
                </a:lnTo>
                <a:lnTo>
                  <a:pt x="438" y="654"/>
                </a:lnTo>
                <a:lnTo>
                  <a:pt x="438" y="655"/>
                </a:lnTo>
                <a:lnTo>
                  <a:pt x="439" y="655"/>
                </a:lnTo>
                <a:lnTo>
                  <a:pt x="439" y="655"/>
                </a:lnTo>
                <a:lnTo>
                  <a:pt x="439" y="656"/>
                </a:lnTo>
                <a:lnTo>
                  <a:pt x="439" y="657"/>
                </a:lnTo>
                <a:lnTo>
                  <a:pt x="440" y="658"/>
                </a:lnTo>
                <a:lnTo>
                  <a:pt x="441" y="658"/>
                </a:lnTo>
                <a:lnTo>
                  <a:pt x="442" y="658"/>
                </a:lnTo>
                <a:lnTo>
                  <a:pt x="442" y="658"/>
                </a:lnTo>
                <a:lnTo>
                  <a:pt x="443" y="659"/>
                </a:lnTo>
                <a:lnTo>
                  <a:pt x="443" y="659"/>
                </a:lnTo>
                <a:lnTo>
                  <a:pt x="443" y="660"/>
                </a:lnTo>
                <a:lnTo>
                  <a:pt x="444" y="659"/>
                </a:lnTo>
                <a:lnTo>
                  <a:pt x="444" y="660"/>
                </a:lnTo>
                <a:lnTo>
                  <a:pt x="445" y="660"/>
                </a:lnTo>
                <a:lnTo>
                  <a:pt x="445" y="659"/>
                </a:lnTo>
                <a:lnTo>
                  <a:pt x="446" y="659"/>
                </a:lnTo>
                <a:lnTo>
                  <a:pt x="447" y="660"/>
                </a:lnTo>
                <a:lnTo>
                  <a:pt x="447" y="660"/>
                </a:lnTo>
                <a:lnTo>
                  <a:pt x="448" y="660"/>
                </a:lnTo>
                <a:lnTo>
                  <a:pt x="448" y="661"/>
                </a:lnTo>
                <a:lnTo>
                  <a:pt x="449" y="661"/>
                </a:lnTo>
                <a:lnTo>
                  <a:pt x="449" y="661"/>
                </a:lnTo>
                <a:lnTo>
                  <a:pt x="450" y="662"/>
                </a:lnTo>
                <a:lnTo>
                  <a:pt x="450" y="662"/>
                </a:lnTo>
                <a:lnTo>
                  <a:pt x="450" y="662"/>
                </a:lnTo>
                <a:lnTo>
                  <a:pt x="451" y="662"/>
                </a:lnTo>
                <a:lnTo>
                  <a:pt x="451" y="662"/>
                </a:lnTo>
                <a:lnTo>
                  <a:pt x="452" y="662"/>
                </a:lnTo>
                <a:lnTo>
                  <a:pt x="453" y="661"/>
                </a:lnTo>
                <a:lnTo>
                  <a:pt x="454" y="662"/>
                </a:lnTo>
                <a:lnTo>
                  <a:pt x="455" y="662"/>
                </a:lnTo>
                <a:lnTo>
                  <a:pt x="455" y="662"/>
                </a:lnTo>
                <a:lnTo>
                  <a:pt x="456" y="662"/>
                </a:lnTo>
                <a:lnTo>
                  <a:pt x="456" y="662"/>
                </a:lnTo>
                <a:lnTo>
                  <a:pt x="457" y="663"/>
                </a:lnTo>
                <a:lnTo>
                  <a:pt x="457" y="663"/>
                </a:lnTo>
                <a:lnTo>
                  <a:pt x="458" y="662"/>
                </a:lnTo>
                <a:lnTo>
                  <a:pt x="458" y="662"/>
                </a:lnTo>
                <a:lnTo>
                  <a:pt x="459" y="662"/>
                </a:lnTo>
                <a:lnTo>
                  <a:pt x="460" y="662"/>
                </a:lnTo>
                <a:lnTo>
                  <a:pt x="460" y="662"/>
                </a:lnTo>
                <a:lnTo>
                  <a:pt x="462" y="662"/>
                </a:lnTo>
                <a:lnTo>
                  <a:pt x="462" y="663"/>
                </a:lnTo>
                <a:lnTo>
                  <a:pt x="462" y="663"/>
                </a:lnTo>
                <a:lnTo>
                  <a:pt x="463" y="663"/>
                </a:lnTo>
                <a:lnTo>
                  <a:pt x="463" y="663"/>
                </a:lnTo>
                <a:lnTo>
                  <a:pt x="464" y="663"/>
                </a:lnTo>
                <a:lnTo>
                  <a:pt x="465" y="664"/>
                </a:lnTo>
                <a:lnTo>
                  <a:pt x="466" y="664"/>
                </a:lnTo>
                <a:lnTo>
                  <a:pt x="466" y="664"/>
                </a:lnTo>
                <a:lnTo>
                  <a:pt x="467" y="664"/>
                </a:lnTo>
                <a:lnTo>
                  <a:pt x="468" y="664"/>
                </a:lnTo>
                <a:lnTo>
                  <a:pt x="468" y="665"/>
                </a:lnTo>
                <a:lnTo>
                  <a:pt x="469" y="665"/>
                </a:lnTo>
                <a:lnTo>
                  <a:pt x="470" y="666"/>
                </a:lnTo>
                <a:lnTo>
                  <a:pt x="470" y="666"/>
                </a:lnTo>
                <a:lnTo>
                  <a:pt x="471" y="667"/>
                </a:lnTo>
                <a:lnTo>
                  <a:pt x="471" y="667"/>
                </a:lnTo>
                <a:lnTo>
                  <a:pt x="471" y="668"/>
                </a:lnTo>
                <a:lnTo>
                  <a:pt x="471" y="668"/>
                </a:lnTo>
                <a:lnTo>
                  <a:pt x="472" y="668"/>
                </a:lnTo>
                <a:lnTo>
                  <a:pt x="472" y="668"/>
                </a:lnTo>
                <a:lnTo>
                  <a:pt x="473" y="669"/>
                </a:lnTo>
                <a:lnTo>
                  <a:pt x="473" y="669"/>
                </a:lnTo>
                <a:lnTo>
                  <a:pt x="474" y="669"/>
                </a:lnTo>
                <a:lnTo>
                  <a:pt x="475" y="668"/>
                </a:lnTo>
                <a:lnTo>
                  <a:pt x="475" y="668"/>
                </a:lnTo>
                <a:lnTo>
                  <a:pt x="476" y="668"/>
                </a:lnTo>
                <a:lnTo>
                  <a:pt x="476" y="669"/>
                </a:lnTo>
                <a:lnTo>
                  <a:pt x="476" y="669"/>
                </a:lnTo>
                <a:lnTo>
                  <a:pt x="477" y="669"/>
                </a:lnTo>
                <a:lnTo>
                  <a:pt x="477" y="669"/>
                </a:lnTo>
                <a:lnTo>
                  <a:pt x="478" y="669"/>
                </a:lnTo>
                <a:lnTo>
                  <a:pt x="478" y="669"/>
                </a:lnTo>
                <a:lnTo>
                  <a:pt x="479" y="668"/>
                </a:lnTo>
                <a:lnTo>
                  <a:pt x="480" y="668"/>
                </a:lnTo>
                <a:lnTo>
                  <a:pt x="481" y="669"/>
                </a:lnTo>
                <a:lnTo>
                  <a:pt x="481" y="669"/>
                </a:lnTo>
                <a:lnTo>
                  <a:pt x="482" y="669"/>
                </a:lnTo>
                <a:lnTo>
                  <a:pt x="482" y="669"/>
                </a:lnTo>
                <a:lnTo>
                  <a:pt x="483" y="670"/>
                </a:lnTo>
                <a:lnTo>
                  <a:pt x="484" y="670"/>
                </a:lnTo>
                <a:lnTo>
                  <a:pt x="484" y="671"/>
                </a:lnTo>
                <a:lnTo>
                  <a:pt x="484" y="671"/>
                </a:lnTo>
                <a:lnTo>
                  <a:pt x="484" y="671"/>
                </a:lnTo>
                <a:lnTo>
                  <a:pt x="484" y="672"/>
                </a:lnTo>
                <a:lnTo>
                  <a:pt x="484" y="672"/>
                </a:lnTo>
                <a:lnTo>
                  <a:pt x="484" y="673"/>
                </a:lnTo>
                <a:lnTo>
                  <a:pt x="484" y="673"/>
                </a:lnTo>
                <a:lnTo>
                  <a:pt x="483" y="673"/>
                </a:lnTo>
                <a:lnTo>
                  <a:pt x="483" y="673"/>
                </a:lnTo>
                <a:lnTo>
                  <a:pt x="482" y="673"/>
                </a:lnTo>
                <a:lnTo>
                  <a:pt x="482" y="673"/>
                </a:lnTo>
                <a:lnTo>
                  <a:pt x="481" y="673"/>
                </a:lnTo>
                <a:lnTo>
                  <a:pt x="480" y="673"/>
                </a:lnTo>
                <a:lnTo>
                  <a:pt x="480" y="673"/>
                </a:lnTo>
                <a:lnTo>
                  <a:pt x="479" y="673"/>
                </a:lnTo>
                <a:lnTo>
                  <a:pt x="479" y="673"/>
                </a:lnTo>
                <a:lnTo>
                  <a:pt x="478" y="673"/>
                </a:lnTo>
                <a:lnTo>
                  <a:pt x="477" y="673"/>
                </a:lnTo>
                <a:lnTo>
                  <a:pt x="477" y="674"/>
                </a:lnTo>
                <a:lnTo>
                  <a:pt x="476" y="674"/>
                </a:lnTo>
                <a:lnTo>
                  <a:pt x="476" y="674"/>
                </a:lnTo>
                <a:lnTo>
                  <a:pt x="476" y="674"/>
                </a:lnTo>
                <a:lnTo>
                  <a:pt x="475" y="674"/>
                </a:lnTo>
                <a:lnTo>
                  <a:pt x="475" y="673"/>
                </a:lnTo>
                <a:lnTo>
                  <a:pt x="474" y="673"/>
                </a:lnTo>
                <a:lnTo>
                  <a:pt x="474" y="674"/>
                </a:lnTo>
                <a:lnTo>
                  <a:pt x="473" y="674"/>
                </a:lnTo>
                <a:lnTo>
                  <a:pt x="473" y="674"/>
                </a:lnTo>
                <a:lnTo>
                  <a:pt x="473" y="673"/>
                </a:lnTo>
                <a:lnTo>
                  <a:pt x="472" y="673"/>
                </a:lnTo>
                <a:lnTo>
                  <a:pt x="472" y="673"/>
                </a:lnTo>
                <a:lnTo>
                  <a:pt x="471" y="673"/>
                </a:lnTo>
                <a:lnTo>
                  <a:pt x="471" y="673"/>
                </a:lnTo>
                <a:lnTo>
                  <a:pt x="470" y="673"/>
                </a:lnTo>
                <a:lnTo>
                  <a:pt x="469" y="673"/>
                </a:lnTo>
                <a:lnTo>
                  <a:pt x="469" y="672"/>
                </a:lnTo>
                <a:lnTo>
                  <a:pt x="468" y="672"/>
                </a:lnTo>
                <a:lnTo>
                  <a:pt x="467" y="671"/>
                </a:lnTo>
                <a:lnTo>
                  <a:pt x="467" y="671"/>
                </a:lnTo>
                <a:lnTo>
                  <a:pt x="466" y="670"/>
                </a:lnTo>
                <a:lnTo>
                  <a:pt x="466" y="671"/>
                </a:lnTo>
                <a:lnTo>
                  <a:pt x="465" y="671"/>
                </a:lnTo>
                <a:lnTo>
                  <a:pt x="464" y="671"/>
                </a:lnTo>
                <a:lnTo>
                  <a:pt x="464" y="671"/>
                </a:lnTo>
                <a:lnTo>
                  <a:pt x="463" y="671"/>
                </a:lnTo>
                <a:lnTo>
                  <a:pt x="463" y="671"/>
                </a:lnTo>
                <a:lnTo>
                  <a:pt x="462" y="671"/>
                </a:lnTo>
                <a:lnTo>
                  <a:pt x="462" y="671"/>
                </a:lnTo>
                <a:lnTo>
                  <a:pt x="461" y="671"/>
                </a:lnTo>
                <a:lnTo>
                  <a:pt x="461" y="671"/>
                </a:lnTo>
                <a:lnTo>
                  <a:pt x="461" y="671"/>
                </a:lnTo>
                <a:lnTo>
                  <a:pt x="460" y="671"/>
                </a:lnTo>
                <a:lnTo>
                  <a:pt x="460" y="672"/>
                </a:lnTo>
                <a:lnTo>
                  <a:pt x="460" y="672"/>
                </a:lnTo>
                <a:lnTo>
                  <a:pt x="460" y="673"/>
                </a:lnTo>
                <a:lnTo>
                  <a:pt x="461" y="674"/>
                </a:lnTo>
                <a:lnTo>
                  <a:pt x="462" y="674"/>
                </a:lnTo>
                <a:lnTo>
                  <a:pt x="462" y="675"/>
                </a:lnTo>
                <a:lnTo>
                  <a:pt x="462" y="676"/>
                </a:lnTo>
                <a:lnTo>
                  <a:pt x="462" y="676"/>
                </a:lnTo>
                <a:lnTo>
                  <a:pt x="462" y="677"/>
                </a:lnTo>
                <a:lnTo>
                  <a:pt x="462" y="678"/>
                </a:lnTo>
                <a:lnTo>
                  <a:pt x="462" y="678"/>
                </a:lnTo>
                <a:lnTo>
                  <a:pt x="462" y="678"/>
                </a:lnTo>
                <a:lnTo>
                  <a:pt x="462" y="678"/>
                </a:lnTo>
                <a:lnTo>
                  <a:pt x="461" y="679"/>
                </a:lnTo>
                <a:lnTo>
                  <a:pt x="461" y="679"/>
                </a:lnTo>
                <a:lnTo>
                  <a:pt x="460" y="680"/>
                </a:lnTo>
                <a:lnTo>
                  <a:pt x="459" y="681"/>
                </a:lnTo>
                <a:lnTo>
                  <a:pt x="459" y="682"/>
                </a:lnTo>
                <a:lnTo>
                  <a:pt x="459" y="683"/>
                </a:lnTo>
                <a:lnTo>
                  <a:pt x="458" y="683"/>
                </a:lnTo>
                <a:lnTo>
                  <a:pt x="457" y="683"/>
                </a:lnTo>
                <a:lnTo>
                  <a:pt x="456" y="683"/>
                </a:lnTo>
                <a:lnTo>
                  <a:pt x="456" y="683"/>
                </a:lnTo>
                <a:lnTo>
                  <a:pt x="455" y="683"/>
                </a:lnTo>
                <a:lnTo>
                  <a:pt x="454" y="683"/>
                </a:lnTo>
                <a:lnTo>
                  <a:pt x="454" y="684"/>
                </a:lnTo>
                <a:lnTo>
                  <a:pt x="454" y="684"/>
                </a:lnTo>
                <a:lnTo>
                  <a:pt x="454" y="685"/>
                </a:lnTo>
                <a:lnTo>
                  <a:pt x="455" y="685"/>
                </a:lnTo>
                <a:lnTo>
                  <a:pt x="455" y="685"/>
                </a:lnTo>
                <a:lnTo>
                  <a:pt x="456" y="685"/>
                </a:lnTo>
                <a:lnTo>
                  <a:pt x="456" y="684"/>
                </a:lnTo>
                <a:lnTo>
                  <a:pt x="456" y="684"/>
                </a:lnTo>
                <a:lnTo>
                  <a:pt x="456" y="684"/>
                </a:lnTo>
                <a:lnTo>
                  <a:pt x="457" y="684"/>
                </a:lnTo>
                <a:lnTo>
                  <a:pt x="457" y="685"/>
                </a:lnTo>
                <a:lnTo>
                  <a:pt x="457" y="685"/>
                </a:lnTo>
                <a:lnTo>
                  <a:pt x="458" y="686"/>
                </a:lnTo>
                <a:lnTo>
                  <a:pt x="458" y="686"/>
                </a:lnTo>
                <a:lnTo>
                  <a:pt x="459" y="686"/>
                </a:lnTo>
                <a:lnTo>
                  <a:pt x="459" y="686"/>
                </a:lnTo>
                <a:lnTo>
                  <a:pt x="459" y="686"/>
                </a:lnTo>
                <a:lnTo>
                  <a:pt x="459" y="687"/>
                </a:lnTo>
                <a:lnTo>
                  <a:pt x="459" y="687"/>
                </a:lnTo>
                <a:lnTo>
                  <a:pt x="458" y="687"/>
                </a:lnTo>
                <a:lnTo>
                  <a:pt x="458" y="687"/>
                </a:lnTo>
                <a:lnTo>
                  <a:pt x="458" y="688"/>
                </a:lnTo>
                <a:lnTo>
                  <a:pt x="458" y="688"/>
                </a:lnTo>
                <a:lnTo>
                  <a:pt x="458" y="689"/>
                </a:lnTo>
                <a:lnTo>
                  <a:pt x="458" y="690"/>
                </a:lnTo>
                <a:lnTo>
                  <a:pt x="458" y="690"/>
                </a:lnTo>
                <a:lnTo>
                  <a:pt x="458" y="691"/>
                </a:lnTo>
                <a:lnTo>
                  <a:pt x="457" y="691"/>
                </a:lnTo>
                <a:lnTo>
                  <a:pt x="456" y="691"/>
                </a:lnTo>
                <a:lnTo>
                  <a:pt x="456" y="691"/>
                </a:lnTo>
                <a:lnTo>
                  <a:pt x="456" y="692"/>
                </a:lnTo>
                <a:lnTo>
                  <a:pt x="456" y="692"/>
                </a:lnTo>
                <a:lnTo>
                  <a:pt x="456" y="693"/>
                </a:lnTo>
                <a:lnTo>
                  <a:pt x="456" y="693"/>
                </a:lnTo>
                <a:lnTo>
                  <a:pt x="456" y="693"/>
                </a:lnTo>
                <a:lnTo>
                  <a:pt x="456" y="693"/>
                </a:lnTo>
                <a:lnTo>
                  <a:pt x="455" y="693"/>
                </a:lnTo>
                <a:lnTo>
                  <a:pt x="455" y="693"/>
                </a:lnTo>
                <a:lnTo>
                  <a:pt x="455" y="693"/>
                </a:lnTo>
                <a:lnTo>
                  <a:pt x="454" y="693"/>
                </a:lnTo>
                <a:lnTo>
                  <a:pt x="454" y="693"/>
                </a:lnTo>
                <a:lnTo>
                  <a:pt x="454" y="694"/>
                </a:lnTo>
                <a:lnTo>
                  <a:pt x="454" y="696"/>
                </a:lnTo>
                <a:lnTo>
                  <a:pt x="454" y="696"/>
                </a:lnTo>
                <a:lnTo>
                  <a:pt x="454" y="697"/>
                </a:lnTo>
                <a:lnTo>
                  <a:pt x="454" y="697"/>
                </a:lnTo>
                <a:lnTo>
                  <a:pt x="455" y="697"/>
                </a:lnTo>
                <a:lnTo>
                  <a:pt x="455" y="698"/>
                </a:lnTo>
                <a:lnTo>
                  <a:pt x="455" y="698"/>
                </a:lnTo>
                <a:lnTo>
                  <a:pt x="456" y="698"/>
                </a:lnTo>
                <a:lnTo>
                  <a:pt x="456" y="697"/>
                </a:lnTo>
                <a:lnTo>
                  <a:pt x="456" y="698"/>
                </a:lnTo>
                <a:lnTo>
                  <a:pt x="457" y="698"/>
                </a:lnTo>
                <a:lnTo>
                  <a:pt x="458" y="699"/>
                </a:lnTo>
                <a:lnTo>
                  <a:pt x="459" y="699"/>
                </a:lnTo>
                <a:lnTo>
                  <a:pt x="459" y="699"/>
                </a:lnTo>
                <a:lnTo>
                  <a:pt x="460" y="699"/>
                </a:lnTo>
                <a:lnTo>
                  <a:pt x="461" y="699"/>
                </a:lnTo>
                <a:lnTo>
                  <a:pt x="461" y="699"/>
                </a:lnTo>
                <a:lnTo>
                  <a:pt x="462" y="699"/>
                </a:lnTo>
                <a:lnTo>
                  <a:pt x="462" y="698"/>
                </a:lnTo>
                <a:lnTo>
                  <a:pt x="463" y="698"/>
                </a:lnTo>
                <a:lnTo>
                  <a:pt x="464" y="698"/>
                </a:lnTo>
                <a:lnTo>
                  <a:pt x="464" y="699"/>
                </a:lnTo>
                <a:lnTo>
                  <a:pt x="465" y="699"/>
                </a:lnTo>
                <a:lnTo>
                  <a:pt x="466" y="699"/>
                </a:lnTo>
                <a:lnTo>
                  <a:pt x="466" y="699"/>
                </a:lnTo>
                <a:lnTo>
                  <a:pt x="467" y="700"/>
                </a:lnTo>
                <a:lnTo>
                  <a:pt x="468" y="700"/>
                </a:lnTo>
                <a:lnTo>
                  <a:pt x="469" y="700"/>
                </a:lnTo>
                <a:lnTo>
                  <a:pt x="470" y="699"/>
                </a:lnTo>
                <a:lnTo>
                  <a:pt x="470" y="700"/>
                </a:lnTo>
                <a:lnTo>
                  <a:pt x="471" y="699"/>
                </a:lnTo>
                <a:lnTo>
                  <a:pt x="471" y="699"/>
                </a:lnTo>
                <a:lnTo>
                  <a:pt x="472" y="698"/>
                </a:lnTo>
                <a:lnTo>
                  <a:pt x="473" y="698"/>
                </a:lnTo>
                <a:lnTo>
                  <a:pt x="473" y="698"/>
                </a:lnTo>
                <a:lnTo>
                  <a:pt x="474" y="698"/>
                </a:lnTo>
                <a:lnTo>
                  <a:pt x="474" y="698"/>
                </a:lnTo>
                <a:lnTo>
                  <a:pt x="475" y="699"/>
                </a:lnTo>
                <a:lnTo>
                  <a:pt x="475" y="699"/>
                </a:lnTo>
                <a:lnTo>
                  <a:pt x="475" y="700"/>
                </a:lnTo>
                <a:lnTo>
                  <a:pt x="475" y="700"/>
                </a:lnTo>
                <a:lnTo>
                  <a:pt x="475" y="701"/>
                </a:lnTo>
                <a:lnTo>
                  <a:pt x="474" y="701"/>
                </a:lnTo>
                <a:lnTo>
                  <a:pt x="474" y="701"/>
                </a:lnTo>
                <a:lnTo>
                  <a:pt x="473" y="702"/>
                </a:lnTo>
                <a:lnTo>
                  <a:pt x="472" y="702"/>
                </a:lnTo>
                <a:lnTo>
                  <a:pt x="471" y="703"/>
                </a:lnTo>
                <a:lnTo>
                  <a:pt x="471" y="703"/>
                </a:lnTo>
                <a:lnTo>
                  <a:pt x="470" y="703"/>
                </a:lnTo>
                <a:lnTo>
                  <a:pt x="469" y="703"/>
                </a:lnTo>
                <a:lnTo>
                  <a:pt x="468" y="703"/>
                </a:lnTo>
                <a:lnTo>
                  <a:pt x="468" y="704"/>
                </a:lnTo>
                <a:lnTo>
                  <a:pt x="467" y="704"/>
                </a:lnTo>
                <a:lnTo>
                  <a:pt x="466" y="704"/>
                </a:lnTo>
                <a:lnTo>
                  <a:pt x="464" y="704"/>
                </a:lnTo>
                <a:lnTo>
                  <a:pt x="463" y="704"/>
                </a:lnTo>
                <a:lnTo>
                  <a:pt x="462" y="704"/>
                </a:lnTo>
                <a:lnTo>
                  <a:pt x="461" y="704"/>
                </a:lnTo>
                <a:lnTo>
                  <a:pt x="460" y="705"/>
                </a:lnTo>
                <a:lnTo>
                  <a:pt x="459" y="705"/>
                </a:lnTo>
                <a:lnTo>
                  <a:pt x="459" y="705"/>
                </a:lnTo>
                <a:lnTo>
                  <a:pt x="458" y="706"/>
                </a:lnTo>
                <a:lnTo>
                  <a:pt x="457" y="707"/>
                </a:lnTo>
                <a:lnTo>
                  <a:pt x="456" y="707"/>
                </a:lnTo>
                <a:lnTo>
                  <a:pt x="456" y="708"/>
                </a:lnTo>
                <a:lnTo>
                  <a:pt x="456" y="708"/>
                </a:lnTo>
                <a:lnTo>
                  <a:pt x="456" y="709"/>
                </a:lnTo>
                <a:lnTo>
                  <a:pt x="455" y="709"/>
                </a:lnTo>
                <a:lnTo>
                  <a:pt x="455" y="709"/>
                </a:lnTo>
                <a:lnTo>
                  <a:pt x="454" y="710"/>
                </a:lnTo>
                <a:lnTo>
                  <a:pt x="454" y="710"/>
                </a:lnTo>
                <a:lnTo>
                  <a:pt x="454" y="711"/>
                </a:lnTo>
                <a:lnTo>
                  <a:pt x="454" y="711"/>
                </a:lnTo>
                <a:lnTo>
                  <a:pt x="454" y="712"/>
                </a:lnTo>
                <a:lnTo>
                  <a:pt x="453" y="712"/>
                </a:lnTo>
                <a:lnTo>
                  <a:pt x="452" y="713"/>
                </a:lnTo>
                <a:lnTo>
                  <a:pt x="451" y="713"/>
                </a:lnTo>
                <a:lnTo>
                  <a:pt x="451" y="713"/>
                </a:lnTo>
                <a:lnTo>
                  <a:pt x="451" y="713"/>
                </a:lnTo>
                <a:lnTo>
                  <a:pt x="451" y="714"/>
                </a:lnTo>
                <a:lnTo>
                  <a:pt x="452" y="714"/>
                </a:lnTo>
                <a:lnTo>
                  <a:pt x="452" y="714"/>
                </a:lnTo>
                <a:lnTo>
                  <a:pt x="453" y="714"/>
                </a:lnTo>
                <a:lnTo>
                  <a:pt x="453" y="715"/>
                </a:lnTo>
                <a:lnTo>
                  <a:pt x="453" y="715"/>
                </a:lnTo>
                <a:lnTo>
                  <a:pt x="453" y="716"/>
                </a:lnTo>
                <a:lnTo>
                  <a:pt x="453" y="716"/>
                </a:lnTo>
                <a:lnTo>
                  <a:pt x="452" y="717"/>
                </a:lnTo>
                <a:lnTo>
                  <a:pt x="453" y="718"/>
                </a:lnTo>
                <a:lnTo>
                  <a:pt x="453" y="718"/>
                </a:lnTo>
                <a:lnTo>
                  <a:pt x="453" y="719"/>
                </a:lnTo>
                <a:lnTo>
                  <a:pt x="453" y="719"/>
                </a:lnTo>
                <a:lnTo>
                  <a:pt x="453" y="720"/>
                </a:lnTo>
                <a:lnTo>
                  <a:pt x="454" y="720"/>
                </a:lnTo>
                <a:lnTo>
                  <a:pt x="455" y="720"/>
                </a:lnTo>
                <a:lnTo>
                  <a:pt x="455" y="721"/>
                </a:lnTo>
                <a:lnTo>
                  <a:pt x="455" y="722"/>
                </a:lnTo>
                <a:lnTo>
                  <a:pt x="455" y="722"/>
                </a:lnTo>
                <a:lnTo>
                  <a:pt x="454" y="723"/>
                </a:lnTo>
                <a:lnTo>
                  <a:pt x="454" y="723"/>
                </a:lnTo>
                <a:lnTo>
                  <a:pt x="454" y="724"/>
                </a:lnTo>
                <a:lnTo>
                  <a:pt x="454" y="724"/>
                </a:lnTo>
                <a:lnTo>
                  <a:pt x="454" y="724"/>
                </a:lnTo>
                <a:lnTo>
                  <a:pt x="454" y="725"/>
                </a:lnTo>
                <a:lnTo>
                  <a:pt x="454" y="725"/>
                </a:lnTo>
                <a:lnTo>
                  <a:pt x="453" y="726"/>
                </a:lnTo>
                <a:lnTo>
                  <a:pt x="453" y="727"/>
                </a:lnTo>
                <a:lnTo>
                  <a:pt x="452" y="727"/>
                </a:lnTo>
                <a:lnTo>
                  <a:pt x="452" y="727"/>
                </a:lnTo>
                <a:lnTo>
                  <a:pt x="453" y="727"/>
                </a:lnTo>
                <a:lnTo>
                  <a:pt x="453" y="728"/>
                </a:lnTo>
                <a:lnTo>
                  <a:pt x="453" y="728"/>
                </a:lnTo>
                <a:lnTo>
                  <a:pt x="453" y="728"/>
                </a:lnTo>
                <a:lnTo>
                  <a:pt x="453" y="729"/>
                </a:lnTo>
                <a:lnTo>
                  <a:pt x="453" y="729"/>
                </a:lnTo>
                <a:lnTo>
                  <a:pt x="452" y="730"/>
                </a:lnTo>
                <a:lnTo>
                  <a:pt x="452" y="730"/>
                </a:lnTo>
                <a:lnTo>
                  <a:pt x="453" y="730"/>
                </a:lnTo>
                <a:lnTo>
                  <a:pt x="454" y="730"/>
                </a:lnTo>
                <a:lnTo>
                  <a:pt x="454" y="731"/>
                </a:lnTo>
                <a:lnTo>
                  <a:pt x="455" y="731"/>
                </a:lnTo>
                <a:lnTo>
                  <a:pt x="455" y="732"/>
                </a:lnTo>
                <a:lnTo>
                  <a:pt x="455" y="732"/>
                </a:lnTo>
                <a:lnTo>
                  <a:pt x="455" y="733"/>
                </a:lnTo>
                <a:lnTo>
                  <a:pt x="456" y="733"/>
                </a:lnTo>
                <a:lnTo>
                  <a:pt x="456" y="733"/>
                </a:lnTo>
                <a:lnTo>
                  <a:pt x="455" y="735"/>
                </a:lnTo>
                <a:lnTo>
                  <a:pt x="454" y="735"/>
                </a:lnTo>
                <a:lnTo>
                  <a:pt x="453" y="735"/>
                </a:lnTo>
                <a:lnTo>
                  <a:pt x="453" y="735"/>
                </a:lnTo>
                <a:lnTo>
                  <a:pt x="453" y="736"/>
                </a:lnTo>
                <a:lnTo>
                  <a:pt x="454" y="736"/>
                </a:lnTo>
                <a:lnTo>
                  <a:pt x="454" y="737"/>
                </a:lnTo>
                <a:lnTo>
                  <a:pt x="455" y="737"/>
                </a:lnTo>
                <a:lnTo>
                  <a:pt x="455" y="737"/>
                </a:lnTo>
                <a:lnTo>
                  <a:pt x="455" y="738"/>
                </a:lnTo>
                <a:lnTo>
                  <a:pt x="455" y="738"/>
                </a:lnTo>
                <a:lnTo>
                  <a:pt x="454" y="739"/>
                </a:lnTo>
                <a:lnTo>
                  <a:pt x="454" y="739"/>
                </a:lnTo>
                <a:lnTo>
                  <a:pt x="454" y="740"/>
                </a:lnTo>
                <a:lnTo>
                  <a:pt x="454" y="740"/>
                </a:lnTo>
                <a:lnTo>
                  <a:pt x="455" y="740"/>
                </a:lnTo>
                <a:lnTo>
                  <a:pt x="456" y="740"/>
                </a:lnTo>
                <a:lnTo>
                  <a:pt x="456" y="741"/>
                </a:lnTo>
                <a:lnTo>
                  <a:pt x="457" y="741"/>
                </a:lnTo>
                <a:lnTo>
                  <a:pt x="458" y="741"/>
                </a:lnTo>
                <a:lnTo>
                  <a:pt x="459" y="741"/>
                </a:lnTo>
                <a:lnTo>
                  <a:pt x="459" y="741"/>
                </a:lnTo>
                <a:lnTo>
                  <a:pt x="459" y="742"/>
                </a:lnTo>
                <a:lnTo>
                  <a:pt x="459" y="742"/>
                </a:lnTo>
                <a:lnTo>
                  <a:pt x="458" y="742"/>
                </a:lnTo>
                <a:lnTo>
                  <a:pt x="457" y="743"/>
                </a:lnTo>
                <a:lnTo>
                  <a:pt x="456" y="743"/>
                </a:lnTo>
                <a:lnTo>
                  <a:pt x="456" y="743"/>
                </a:lnTo>
                <a:lnTo>
                  <a:pt x="456" y="743"/>
                </a:lnTo>
                <a:lnTo>
                  <a:pt x="456" y="743"/>
                </a:lnTo>
                <a:lnTo>
                  <a:pt x="456" y="744"/>
                </a:lnTo>
                <a:lnTo>
                  <a:pt x="456" y="744"/>
                </a:lnTo>
                <a:lnTo>
                  <a:pt x="456" y="745"/>
                </a:lnTo>
                <a:lnTo>
                  <a:pt x="456" y="745"/>
                </a:lnTo>
                <a:lnTo>
                  <a:pt x="457" y="745"/>
                </a:lnTo>
                <a:lnTo>
                  <a:pt x="457" y="745"/>
                </a:lnTo>
                <a:lnTo>
                  <a:pt x="458" y="745"/>
                </a:lnTo>
                <a:lnTo>
                  <a:pt x="458" y="745"/>
                </a:lnTo>
                <a:lnTo>
                  <a:pt x="458" y="746"/>
                </a:lnTo>
                <a:lnTo>
                  <a:pt x="458" y="746"/>
                </a:lnTo>
                <a:lnTo>
                  <a:pt x="459" y="746"/>
                </a:lnTo>
                <a:lnTo>
                  <a:pt x="459" y="747"/>
                </a:lnTo>
                <a:lnTo>
                  <a:pt x="460" y="747"/>
                </a:lnTo>
                <a:lnTo>
                  <a:pt x="462" y="748"/>
                </a:lnTo>
                <a:lnTo>
                  <a:pt x="463" y="748"/>
                </a:lnTo>
                <a:lnTo>
                  <a:pt x="463" y="749"/>
                </a:lnTo>
                <a:lnTo>
                  <a:pt x="463" y="749"/>
                </a:lnTo>
                <a:lnTo>
                  <a:pt x="462" y="749"/>
                </a:lnTo>
                <a:lnTo>
                  <a:pt x="462" y="750"/>
                </a:lnTo>
                <a:lnTo>
                  <a:pt x="462" y="750"/>
                </a:lnTo>
                <a:lnTo>
                  <a:pt x="462" y="751"/>
                </a:lnTo>
                <a:lnTo>
                  <a:pt x="462" y="751"/>
                </a:lnTo>
                <a:lnTo>
                  <a:pt x="462" y="752"/>
                </a:lnTo>
                <a:lnTo>
                  <a:pt x="461" y="752"/>
                </a:lnTo>
                <a:lnTo>
                  <a:pt x="461" y="752"/>
                </a:lnTo>
                <a:lnTo>
                  <a:pt x="461" y="753"/>
                </a:lnTo>
                <a:lnTo>
                  <a:pt x="462" y="753"/>
                </a:lnTo>
                <a:lnTo>
                  <a:pt x="462" y="753"/>
                </a:lnTo>
                <a:lnTo>
                  <a:pt x="462" y="753"/>
                </a:lnTo>
                <a:lnTo>
                  <a:pt x="463" y="753"/>
                </a:lnTo>
                <a:lnTo>
                  <a:pt x="464" y="753"/>
                </a:lnTo>
                <a:lnTo>
                  <a:pt x="465" y="753"/>
                </a:lnTo>
                <a:lnTo>
                  <a:pt x="465" y="753"/>
                </a:lnTo>
                <a:lnTo>
                  <a:pt x="466" y="753"/>
                </a:lnTo>
                <a:lnTo>
                  <a:pt x="466" y="754"/>
                </a:lnTo>
                <a:lnTo>
                  <a:pt x="466" y="754"/>
                </a:lnTo>
                <a:lnTo>
                  <a:pt x="467" y="755"/>
                </a:lnTo>
                <a:lnTo>
                  <a:pt x="467" y="755"/>
                </a:lnTo>
                <a:lnTo>
                  <a:pt x="467" y="756"/>
                </a:lnTo>
                <a:lnTo>
                  <a:pt x="467" y="757"/>
                </a:lnTo>
                <a:lnTo>
                  <a:pt x="466" y="758"/>
                </a:lnTo>
                <a:lnTo>
                  <a:pt x="466" y="759"/>
                </a:lnTo>
                <a:lnTo>
                  <a:pt x="466" y="759"/>
                </a:lnTo>
                <a:lnTo>
                  <a:pt x="466" y="760"/>
                </a:lnTo>
                <a:lnTo>
                  <a:pt x="466" y="760"/>
                </a:lnTo>
                <a:lnTo>
                  <a:pt x="466" y="761"/>
                </a:lnTo>
                <a:lnTo>
                  <a:pt x="466" y="761"/>
                </a:lnTo>
                <a:lnTo>
                  <a:pt x="466" y="761"/>
                </a:lnTo>
                <a:lnTo>
                  <a:pt x="467" y="761"/>
                </a:lnTo>
                <a:lnTo>
                  <a:pt x="468" y="762"/>
                </a:lnTo>
                <a:lnTo>
                  <a:pt x="469" y="762"/>
                </a:lnTo>
                <a:lnTo>
                  <a:pt x="470" y="761"/>
                </a:lnTo>
                <a:lnTo>
                  <a:pt x="471" y="760"/>
                </a:lnTo>
                <a:lnTo>
                  <a:pt x="472" y="760"/>
                </a:lnTo>
                <a:lnTo>
                  <a:pt x="473" y="760"/>
                </a:lnTo>
                <a:lnTo>
                  <a:pt x="473" y="759"/>
                </a:lnTo>
                <a:lnTo>
                  <a:pt x="473" y="759"/>
                </a:lnTo>
                <a:lnTo>
                  <a:pt x="474" y="759"/>
                </a:lnTo>
                <a:lnTo>
                  <a:pt x="475" y="759"/>
                </a:lnTo>
                <a:lnTo>
                  <a:pt x="476" y="759"/>
                </a:lnTo>
                <a:lnTo>
                  <a:pt x="476" y="759"/>
                </a:lnTo>
                <a:lnTo>
                  <a:pt x="476" y="759"/>
                </a:lnTo>
                <a:lnTo>
                  <a:pt x="476" y="760"/>
                </a:lnTo>
                <a:lnTo>
                  <a:pt x="476" y="760"/>
                </a:lnTo>
                <a:lnTo>
                  <a:pt x="476" y="761"/>
                </a:lnTo>
                <a:lnTo>
                  <a:pt x="476" y="761"/>
                </a:lnTo>
                <a:lnTo>
                  <a:pt x="476" y="762"/>
                </a:lnTo>
                <a:lnTo>
                  <a:pt x="476" y="762"/>
                </a:lnTo>
                <a:lnTo>
                  <a:pt x="477" y="763"/>
                </a:lnTo>
                <a:lnTo>
                  <a:pt x="477" y="763"/>
                </a:lnTo>
                <a:lnTo>
                  <a:pt x="476" y="764"/>
                </a:lnTo>
                <a:lnTo>
                  <a:pt x="476" y="764"/>
                </a:lnTo>
                <a:lnTo>
                  <a:pt x="476" y="764"/>
                </a:lnTo>
                <a:lnTo>
                  <a:pt x="476" y="765"/>
                </a:lnTo>
                <a:lnTo>
                  <a:pt x="473" y="765"/>
                </a:lnTo>
                <a:lnTo>
                  <a:pt x="473" y="765"/>
                </a:lnTo>
                <a:lnTo>
                  <a:pt x="472" y="765"/>
                </a:lnTo>
                <a:lnTo>
                  <a:pt x="471" y="765"/>
                </a:lnTo>
                <a:lnTo>
                  <a:pt x="470" y="765"/>
                </a:lnTo>
                <a:lnTo>
                  <a:pt x="469" y="765"/>
                </a:lnTo>
                <a:lnTo>
                  <a:pt x="468" y="766"/>
                </a:lnTo>
                <a:lnTo>
                  <a:pt x="468" y="766"/>
                </a:lnTo>
                <a:lnTo>
                  <a:pt x="467" y="767"/>
                </a:lnTo>
                <a:lnTo>
                  <a:pt x="466" y="767"/>
                </a:lnTo>
                <a:lnTo>
                  <a:pt x="466" y="767"/>
                </a:lnTo>
                <a:lnTo>
                  <a:pt x="466" y="767"/>
                </a:lnTo>
                <a:lnTo>
                  <a:pt x="465" y="768"/>
                </a:lnTo>
                <a:lnTo>
                  <a:pt x="465" y="769"/>
                </a:lnTo>
                <a:lnTo>
                  <a:pt x="465" y="770"/>
                </a:lnTo>
                <a:lnTo>
                  <a:pt x="464" y="770"/>
                </a:lnTo>
                <a:lnTo>
                  <a:pt x="464" y="771"/>
                </a:lnTo>
                <a:lnTo>
                  <a:pt x="464" y="771"/>
                </a:lnTo>
                <a:lnTo>
                  <a:pt x="464" y="771"/>
                </a:lnTo>
                <a:lnTo>
                  <a:pt x="464" y="772"/>
                </a:lnTo>
                <a:lnTo>
                  <a:pt x="464" y="772"/>
                </a:lnTo>
                <a:lnTo>
                  <a:pt x="464" y="774"/>
                </a:lnTo>
                <a:lnTo>
                  <a:pt x="463" y="774"/>
                </a:lnTo>
                <a:lnTo>
                  <a:pt x="463" y="775"/>
                </a:lnTo>
                <a:lnTo>
                  <a:pt x="462" y="775"/>
                </a:lnTo>
                <a:lnTo>
                  <a:pt x="462" y="775"/>
                </a:lnTo>
                <a:lnTo>
                  <a:pt x="463" y="775"/>
                </a:lnTo>
                <a:lnTo>
                  <a:pt x="464" y="776"/>
                </a:lnTo>
                <a:lnTo>
                  <a:pt x="464" y="776"/>
                </a:lnTo>
                <a:lnTo>
                  <a:pt x="465" y="776"/>
                </a:lnTo>
                <a:lnTo>
                  <a:pt x="465" y="777"/>
                </a:lnTo>
                <a:lnTo>
                  <a:pt x="465" y="777"/>
                </a:lnTo>
                <a:lnTo>
                  <a:pt x="466" y="777"/>
                </a:lnTo>
                <a:lnTo>
                  <a:pt x="466" y="777"/>
                </a:lnTo>
                <a:lnTo>
                  <a:pt x="466" y="778"/>
                </a:lnTo>
                <a:lnTo>
                  <a:pt x="466" y="778"/>
                </a:lnTo>
                <a:lnTo>
                  <a:pt x="465" y="779"/>
                </a:lnTo>
                <a:lnTo>
                  <a:pt x="465" y="780"/>
                </a:lnTo>
                <a:lnTo>
                  <a:pt x="464" y="780"/>
                </a:lnTo>
                <a:lnTo>
                  <a:pt x="463" y="781"/>
                </a:lnTo>
                <a:lnTo>
                  <a:pt x="463" y="781"/>
                </a:lnTo>
                <a:lnTo>
                  <a:pt x="462" y="781"/>
                </a:lnTo>
                <a:lnTo>
                  <a:pt x="462" y="782"/>
                </a:lnTo>
                <a:lnTo>
                  <a:pt x="463" y="782"/>
                </a:lnTo>
                <a:lnTo>
                  <a:pt x="463" y="783"/>
                </a:lnTo>
                <a:lnTo>
                  <a:pt x="463" y="783"/>
                </a:lnTo>
                <a:lnTo>
                  <a:pt x="464" y="783"/>
                </a:lnTo>
                <a:lnTo>
                  <a:pt x="464" y="783"/>
                </a:lnTo>
                <a:lnTo>
                  <a:pt x="465" y="784"/>
                </a:lnTo>
                <a:lnTo>
                  <a:pt x="465" y="784"/>
                </a:lnTo>
                <a:lnTo>
                  <a:pt x="465" y="785"/>
                </a:lnTo>
                <a:lnTo>
                  <a:pt x="465" y="785"/>
                </a:lnTo>
                <a:lnTo>
                  <a:pt x="465" y="786"/>
                </a:lnTo>
                <a:lnTo>
                  <a:pt x="465" y="786"/>
                </a:lnTo>
                <a:lnTo>
                  <a:pt x="465" y="787"/>
                </a:lnTo>
                <a:lnTo>
                  <a:pt x="464" y="787"/>
                </a:lnTo>
                <a:lnTo>
                  <a:pt x="464" y="788"/>
                </a:lnTo>
                <a:lnTo>
                  <a:pt x="464" y="788"/>
                </a:lnTo>
                <a:lnTo>
                  <a:pt x="464" y="789"/>
                </a:lnTo>
                <a:lnTo>
                  <a:pt x="464" y="789"/>
                </a:lnTo>
                <a:lnTo>
                  <a:pt x="464" y="790"/>
                </a:lnTo>
                <a:lnTo>
                  <a:pt x="464" y="790"/>
                </a:lnTo>
                <a:lnTo>
                  <a:pt x="464" y="791"/>
                </a:lnTo>
                <a:lnTo>
                  <a:pt x="463" y="791"/>
                </a:lnTo>
                <a:lnTo>
                  <a:pt x="463" y="792"/>
                </a:lnTo>
                <a:lnTo>
                  <a:pt x="464" y="792"/>
                </a:lnTo>
                <a:lnTo>
                  <a:pt x="464" y="793"/>
                </a:lnTo>
                <a:lnTo>
                  <a:pt x="464" y="793"/>
                </a:lnTo>
                <a:lnTo>
                  <a:pt x="464" y="793"/>
                </a:lnTo>
                <a:lnTo>
                  <a:pt x="464" y="794"/>
                </a:lnTo>
                <a:lnTo>
                  <a:pt x="464" y="794"/>
                </a:lnTo>
                <a:lnTo>
                  <a:pt x="465" y="794"/>
                </a:lnTo>
                <a:lnTo>
                  <a:pt x="465" y="794"/>
                </a:lnTo>
                <a:lnTo>
                  <a:pt x="465" y="795"/>
                </a:lnTo>
                <a:lnTo>
                  <a:pt x="465" y="795"/>
                </a:lnTo>
                <a:lnTo>
                  <a:pt x="466" y="796"/>
                </a:lnTo>
                <a:lnTo>
                  <a:pt x="466" y="796"/>
                </a:lnTo>
                <a:lnTo>
                  <a:pt x="464" y="798"/>
                </a:lnTo>
                <a:lnTo>
                  <a:pt x="464" y="798"/>
                </a:lnTo>
                <a:lnTo>
                  <a:pt x="463" y="799"/>
                </a:lnTo>
                <a:lnTo>
                  <a:pt x="462" y="799"/>
                </a:lnTo>
                <a:lnTo>
                  <a:pt x="462" y="799"/>
                </a:lnTo>
                <a:lnTo>
                  <a:pt x="463" y="801"/>
                </a:lnTo>
                <a:lnTo>
                  <a:pt x="463" y="801"/>
                </a:lnTo>
                <a:lnTo>
                  <a:pt x="463" y="802"/>
                </a:lnTo>
                <a:lnTo>
                  <a:pt x="463" y="802"/>
                </a:lnTo>
                <a:lnTo>
                  <a:pt x="463" y="803"/>
                </a:lnTo>
                <a:lnTo>
                  <a:pt x="462" y="804"/>
                </a:lnTo>
                <a:lnTo>
                  <a:pt x="462" y="804"/>
                </a:lnTo>
                <a:lnTo>
                  <a:pt x="462" y="804"/>
                </a:lnTo>
                <a:lnTo>
                  <a:pt x="462" y="805"/>
                </a:lnTo>
                <a:lnTo>
                  <a:pt x="462" y="805"/>
                </a:lnTo>
                <a:lnTo>
                  <a:pt x="462" y="806"/>
                </a:lnTo>
                <a:lnTo>
                  <a:pt x="462" y="806"/>
                </a:lnTo>
                <a:lnTo>
                  <a:pt x="462" y="807"/>
                </a:lnTo>
                <a:lnTo>
                  <a:pt x="462" y="807"/>
                </a:lnTo>
                <a:lnTo>
                  <a:pt x="461" y="808"/>
                </a:lnTo>
                <a:lnTo>
                  <a:pt x="461" y="808"/>
                </a:lnTo>
                <a:lnTo>
                  <a:pt x="462" y="808"/>
                </a:lnTo>
                <a:lnTo>
                  <a:pt x="462" y="808"/>
                </a:lnTo>
                <a:lnTo>
                  <a:pt x="463" y="808"/>
                </a:lnTo>
                <a:lnTo>
                  <a:pt x="464" y="808"/>
                </a:lnTo>
                <a:lnTo>
                  <a:pt x="464" y="807"/>
                </a:lnTo>
                <a:lnTo>
                  <a:pt x="464" y="807"/>
                </a:lnTo>
                <a:lnTo>
                  <a:pt x="465" y="807"/>
                </a:lnTo>
                <a:lnTo>
                  <a:pt x="465" y="806"/>
                </a:lnTo>
                <a:lnTo>
                  <a:pt x="466" y="806"/>
                </a:lnTo>
                <a:lnTo>
                  <a:pt x="466" y="807"/>
                </a:lnTo>
                <a:lnTo>
                  <a:pt x="467" y="807"/>
                </a:lnTo>
                <a:lnTo>
                  <a:pt x="467" y="807"/>
                </a:lnTo>
                <a:lnTo>
                  <a:pt x="468" y="807"/>
                </a:lnTo>
                <a:lnTo>
                  <a:pt x="469" y="807"/>
                </a:lnTo>
                <a:lnTo>
                  <a:pt x="469" y="807"/>
                </a:lnTo>
                <a:lnTo>
                  <a:pt x="470" y="807"/>
                </a:lnTo>
                <a:lnTo>
                  <a:pt x="470" y="807"/>
                </a:lnTo>
                <a:lnTo>
                  <a:pt x="471" y="807"/>
                </a:lnTo>
                <a:lnTo>
                  <a:pt x="472" y="806"/>
                </a:lnTo>
                <a:lnTo>
                  <a:pt x="473" y="805"/>
                </a:lnTo>
                <a:lnTo>
                  <a:pt x="473" y="805"/>
                </a:lnTo>
                <a:lnTo>
                  <a:pt x="475" y="805"/>
                </a:lnTo>
                <a:lnTo>
                  <a:pt x="476" y="805"/>
                </a:lnTo>
                <a:lnTo>
                  <a:pt x="476" y="805"/>
                </a:lnTo>
                <a:lnTo>
                  <a:pt x="476" y="804"/>
                </a:lnTo>
                <a:lnTo>
                  <a:pt x="477" y="804"/>
                </a:lnTo>
                <a:lnTo>
                  <a:pt x="478" y="804"/>
                </a:lnTo>
                <a:lnTo>
                  <a:pt x="478" y="804"/>
                </a:lnTo>
                <a:lnTo>
                  <a:pt x="479" y="804"/>
                </a:lnTo>
                <a:lnTo>
                  <a:pt x="480" y="804"/>
                </a:lnTo>
                <a:lnTo>
                  <a:pt x="480" y="804"/>
                </a:lnTo>
                <a:lnTo>
                  <a:pt x="481" y="804"/>
                </a:lnTo>
                <a:lnTo>
                  <a:pt x="481" y="805"/>
                </a:lnTo>
                <a:lnTo>
                  <a:pt x="481" y="805"/>
                </a:lnTo>
                <a:lnTo>
                  <a:pt x="480" y="806"/>
                </a:lnTo>
                <a:lnTo>
                  <a:pt x="480" y="806"/>
                </a:lnTo>
                <a:lnTo>
                  <a:pt x="479" y="806"/>
                </a:lnTo>
                <a:lnTo>
                  <a:pt x="479" y="806"/>
                </a:lnTo>
                <a:lnTo>
                  <a:pt x="479" y="806"/>
                </a:lnTo>
                <a:lnTo>
                  <a:pt x="478" y="806"/>
                </a:lnTo>
                <a:lnTo>
                  <a:pt x="477" y="807"/>
                </a:lnTo>
                <a:lnTo>
                  <a:pt x="476" y="807"/>
                </a:lnTo>
                <a:lnTo>
                  <a:pt x="476" y="807"/>
                </a:lnTo>
                <a:lnTo>
                  <a:pt x="476" y="807"/>
                </a:lnTo>
                <a:lnTo>
                  <a:pt x="475" y="807"/>
                </a:lnTo>
                <a:lnTo>
                  <a:pt x="475" y="807"/>
                </a:lnTo>
                <a:lnTo>
                  <a:pt x="474" y="807"/>
                </a:lnTo>
                <a:lnTo>
                  <a:pt x="474" y="808"/>
                </a:lnTo>
                <a:lnTo>
                  <a:pt x="474" y="808"/>
                </a:lnTo>
                <a:lnTo>
                  <a:pt x="474" y="808"/>
                </a:lnTo>
                <a:lnTo>
                  <a:pt x="473" y="808"/>
                </a:lnTo>
                <a:lnTo>
                  <a:pt x="473" y="809"/>
                </a:lnTo>
                <a:lnTo>
                  <a:pt x="473" y="809"/>
                </a:lnTo>
                <a:lnTo>
                  <a:pt x="473" y="809"/>
                </a:lnTo>
                <a:lnTo>
                  <a:pt x="472" y="809"/>
                </a:lnTo>
                <a:lnTo>
                  <a:pt x="471" y="809"/>
                </a:lnTo>
                <a:lnTo>
                  <a:pt x="470" y="809"/>
                </a:lnTo>
                <a:lnTo>
                  <a:pt x="470" y="809"/>
                </a:lnTo>
                <a:lnTo>
                  <a:pt x="469" y="809"/>
                </a:lnTo>
                <a:lnTo>
                  <a:pt x="469" y="809"/>
                </a:lnTo>
                <a:lnTo>
                  <a:pt x="468" y="809"/>
                </a:lnTo>
                <a:lnTo>
                  <a:pt x="468" y="810"/>
                </a:lnTo>
                <a:lnTo>
                  <a:pt x="468" y="810"/>
                </a:lnTo>
                <a:lnTo>
                  <a:pt x="467" y="810"/>
                </a:lnTo>
                <a:lnTo>
                  <a:pt x="467" y="810"/>
                </a:lnTo>
                <a:lnTo>
                  <a:pt x="466" y="810"/>
                </a:lnTo>
                <a:lnTo>
                  <a:pt x="466" y="810"/>
                </a:lnTo>
                <a:lnTo>
                  <a:pt x="465" y="810"/>
                </a:lnTo>
                <a:lnTo>
                  <a:pt x="465" y="810"/>
                </a:lnTo>
                <a:lnTo>
                  <a:pt x="464" y="811"/>
                </a:lnTo>
                <a:lnTo>
                  <a:pt x="464" y="811"/>
                </a:lnTo>
                <a:lnTo>
                  <a:pt x="464" y="810"/>
                </a:lnTo>
                <a:lnTo>
                  <a:pt x="463" y="811"/>
                </a:lnTo>
                <a:lnTo>
                  <a:pt x="463" y="811"/>
                </a:lnTo>
                <a:lnTo>
                  <a:pt x="463" y="811"/>
                </a:lnTo>
                <a:lnTo>
                  <a:pt x="462" y="811"/>
                </a:lnTo>
                <a:lnTo>
                  <a:pt x="462" y="811"/>
                </a:lnTo>
                <a:lnTo>
                  <a:pt x="462" y="811"/>
                </a:lnTo>
                <a:lnTo>
                  <a:pt x="462" y="811"/>
                </a:lnTo>
                <a:lnTo>
                  <a:pt x="462" y="812"/>
                </a:lnTo>
                <a:lnTo>
                  <a:pt x="461" y="811"/>
                </a:lnTo>
                <a:lnTo>
                  <a:pt x="461" y="812"/>
                </a:lnTo>
                <a:lnTo>
                  <a:pt x="461" y="812"/>
                </a:lnTo>
                <a:lnTo>
                  <a:pt x="460" y="812"/>
                </a:lnTo>
                <a:lnTo>
                  <a:pt x="460" y="812"/>
                </a:lnTo>
                <a:lnTo>
                  <a:pt x="459" y="812"/>
                </a:lnTo>
                <a:lnTo>
                  <a:pt x="459" y="812"/>
                </a:lnTo>
                <a:lnTo>
                  <a:pt x="458" y="812"/>
                </a:lnTo>
                <a:lnTo>
                  <a:pt x="458" y="812"/>
                </a:lnTo>
                <a:lnTo>
                  <a:pt x="458" y="812"/>
                </a:lnTo>
                <a:lnTo>
                  <a:pt x="458" y="812"/>
                </a:lnTo>
                <a:lnTo>
                  <a:pt x="457" y="812"/>
                </a:lnTo>
                <a:lnTo>
                  <a:pt x="457" y="812"/>
                </a:lnTo>
                <a:lnTo>
                  <a:pt x="456" y="813"/>
                </a:lnTo>
                <a:lnTo>
                  <a:pt x="456" y="813"/>
                </a:lnTo>
                <a:lnTo>
                  <a:pt x="456" y="813"/>
                </a:lnTo>
                <a:lnTo>
                  <a:pt x="455" y="813"/>
                </a:lnTo>
                <a:lnTo>
                  <a:pt x="455" y="813"/>
                </a:lnTo>
                <a:lnTo>
                  <a:pt x="455" y="813"/>
                </a:lnTo>
                <a:lnTo>
                  <a:pt x="454" y="813"/>
                </a:lnTo>
                <a:lnTo>
                  <a:pt x="454" y="812"/>
                </a:lnTo>
                <a:lnTo>
                  <a:pt x="454" y="812"/>
                </a:lnTo>
                <a:lnTo>
                  <a:pt x="454" y="811"/>
                </a:lnTo>
                <a:lnTo>
                  <a:pt x="455" y="811"/>
                </a:lnTo>
                <a:lnTo>
                  <a:pt x="454" y="811"/>
                </a:lnTo>
                <a:lnTo>
                  <a:pt x="454" y="810"/>
                </a:lnTo>
                <a:lnTo>
                  <a:pt x="454" y="810"/>
                </a:lnTo>
                <a:lnTo>
                  <a:pt x="454" y="810"/>
                </a:lnTo>
                <a:lnTo>
                  <a:pt x="454" y="810"/>
                </a:lnTo>
                <a:lnTo>
                  <a:pt x="454" y="809"/>
                </a:lnTo>
                <a:lnTo>
                  <a:pt x="454" y="809"/>
                </a:lnTo>
                <a:lnTo>
                  <a:pt x="454" y="808"/>
                </a:lnTo>
                <a:lnTo>
                  <a:pt x="454" y="808"/>
                </a:lnTo>
                <a:lnTo>
                  <a:pt x="454" y="807"/>
                </a:lnTo>
                <a:lnTo>
                  <a:pt x="455" y="807"/>
                </a:lnTo>
                <a:lnTo>
                  <a:pt x="455" y="807"/>
                </a:lnTo>
                <a:lnTo>
                  <a:pt x="455" y="806"/>
                </a:lnTo>
                <a:lnTo>
                  <a:pt x="455" y="806"/>
                </a:lnTo>
                <a:lnTo>
                  <a:pt x="455" y="806"/>
                </a:lnTo>
                <a:lnTo>
                  <a:pt x="455" y="805"/>
                </a:lnTo>
                <a:lnTo>
                  <a:pt x="455" y="805"/>
                </a:lnTo>
                <a:lnTo>
                  <a:pt x="455" y="805"/>
                </a:lnTo>
                <a:lnTo>
                  <a:pt x="455" y="805"/>
                </a:lnTo>
                <a:lnTo>
                  <a:pt x="455" y="804"/>
                </a:lnTo>
                <a:lnTo>
                  <a:pt x="455" y="804"/>
                </a:lnTo>
                <a:lnTo>
                  <a:pt x="455" y="804"/>
                </a:lnTo>
                <a:lnTo>
                  <a:pt x="455" y="804"/>
                </a:lnTo>
                <a:lnTo>
                  <a:pt x="455" y="803"/>
                </a:lnTo>
                <a:lnTo>
                  <a:pt x="455" y="803"/>
                </a:lnTo>
                <a:lnTo>
                  <a:pt x="455" y="803"/>
                </a:lnTo>
                <a:lnTo>
                  <a:pt x="455" y="802"/>
                </a:lnTo>
                <a:lnTo>
                  <a:pt x="455" y="802"/>
                </a:lnTo>
                <a:lnTo>
                  <a:pt x="455" y="802"/>
                </a:lnTo>
                <a:lnTo>
                  <a:pt x="455" y="802"/>
                </a:lnTo>
                <a:lnTo>
                  <a:pt x="455" y="801"/>
                </a:lnTo>
                <a:lnTo>
                  <a:pt x="454" y="801"/>
                </a:lnTo>
                <a:lnTo>
                  <a:pt x="455" y="801"/>
                </a:lnTo>
                <a:lnTo>
                  <a:pt x="454" y="801"/>
                </a:lnTo>
                <a:lnTo>
                  <a:pt x="455" y="801"/>
                </a:lnTo>
                <a:lnTo>
                  <a:pt x="455" y="800"/>
                </a:lnTo>
                <a:lnTo>
                  <a:pt x="455" y="800"/>
                </a:lnTo>
                <a:lnTo>
                  <a:pt x="455" y="799"/>
                </a:lnTo>
                <a:lnTo>
                  <a:pt x="454" y="799"/>
                </a:lnTo>
                <a:lnTo>
                  <a:pt x="454" y="799"/>
                </a:lnTo>
                <a:lnTo>
                  <a:pt x="454" y="799"/>
                </a:lnTo>
                <a:lnTo>
                  <a:pt x="454" y="798"/>
                </a:lnTo>
                <a:lnTo>
                  <a:pt x="453" y="798"/>
                </a:lnTo>
                <a:lnTo>
                  <a:pt x="453" y="798"/>
                </a:lnTo>
                <a:lnTo>
                  <a:pt x="453" y="798"/>
                </a:lnTo>
                <a:lnTo>
                  <a:pt x="452" y="798"/>
                </a:lnTo>
                <a:lnTo>
                  <a:pt x="452" y="798"/>
                </a:lnTo>
                <a:lnTo>
                  <a:pt x="451" y="798"/>
                </a:lnTo>
                <a:lnTo>
                  <a:pt x="451" y="798"/>
                </a:lnTo>
                <a:lnTo>
                  <a:pt x="450" y="798"/>
                </a:lnTo>
                <a:lnTo>
                  <a:pt x="450" y="797"/>
                </a:lnTo>
                <a:lnTo>
                  <a:pt x="450" y="797"/>
                </a:lnTo>
                <a:lnTo>
                  <a:pt x="450" y="797"/>
                </a:lnTo>
                <a:lnTo>
                  <a:pt x="450" y="797"/>
                </a:lnTo>
                <a:lnTo>
                  <a:pt x="450" y="797"/>
                </a:lnTo>
                <a:lnTo>
                  <a:pt x="450" y="796"/>
                </a:lnTo>
                <a:lnTo>
                  <a:pt x="450" y="795"/>
                </a:lnTo>
                <a:lnTo>
                  <a:pt x="450" y="796"/>
                </a:lnTo>
                <a:lnTo>
                  <a:pt x="450" y="795"/>
                </a:lnTo>
                <a:lnTo>
                  <a:pt x="449" y="795"/>
                </a:lnTo>
                <a:lnTo>
                  <a:pt x="449" y="795"/>
                </a:lnTo>
                <a:lnTo>
                  <a:pt x="448" y="806"/>
                </a:lnTo>
                <a:lnTo>
                  <a:pt x="447" y="806"/>
                </a:lnTo>
                <a:lnTo>
                  <a:pt x="447" y="807"/>
                </a:lnTo>
                <a:lnTo>
                  <a:pt x="446" y="807"/>
                </a:lnTo>
                <a:lnTo>
                  <a:pt x="446" y="811"/>
                </a:lnTo>
                <a:lnTo>
                  <a:pt x="436" y="811"/>
                </a:lnTo>
                <a:lnTo>
                  <a:pt x="427" y="811"/>
                </a:lnTo>
                <a:lnTo>
                  <a:pt x="419" y="811"/>
                </a:lnTo>
                <a:lnTo>
                  <a:pt x="415" y="811"/>
                </a:lnTo>
                <a:lnTo>
                  <a:pt x="408" y="814"/>
                </a:lnTo>
                <a:lnTo>
                  <a:pt x="408" y="814"/>
                </a:lnTo>
                <a:lnTo>
                  <a:pt x="407" y="814"/>
                </a:lnTo>
                <a:lnTo>
                  <a:pt x="407" y="814"/>
                </a:lnTo>
                <a:lnTo>
                  <a:pt x="407" y="814"/>
                </a:lnTo>
                <a:lnTo>
                  <a:pt x="407" y="815"/>
                </a:lnTo>
                <a:lnTo>
                  <a:pt x="407" y="815"/>
                </a:lnTo>
                <a:lnTo>
                  <a:pt x="407" y="815"/>
                </a:lnTo>
                <a:lnTo>
                  <a:pt x="407" y="815"/>
                </a:lnTo>
                <a:lnTo>
                  <a:pt x="406" y="815"/>
                </a:lnTo>
                <a:lnTo>
                  <a:pt x="406" y="815"/>
                </a:lnTo>
                <a:lnTo>
                  <a:pt x="406" y="816"/>
                </a:lnTo>
                <a:lnTo>
                  <a:pt x="406" y="816"/>
                </a:lnTo>
                <a:lnTo>
                  <a:pt x="406" y="816"/>
                </a:lnTo>
                <a:lnTo>
                  <a:pt x="406" y="817"/>
                </a:lnTo>
                <a:lnTo>
                  <a:pt x="405" y="817"/>
                </a:lnTo>
                <a:lnTo>
                  <a:pt x="405" y="817"/>
                </a:lnTo>
                <a:lnTo>
                  <a:pt x="405" y="817"/>
                </a:lnTo>
                <a:lnTo>
                  <a:pt x="405" y="818"/>
                </a:lnTo>
                <a:lnTo>
                  <a:pt x="405" y="818"/>
                </a:lnTo>
                <a:lnTo>
                  <a:pt x="405" y="818"/>
                </a:lnTo>
                <a:lnTo>
                  <a:pt x="405" y="819"/>
                </a:lnTo>
                <a:lnTo>
                  <a:pt x="405" y="819"/>
                </a:lnTo>
                <a:lnTo>
                  <a:pt x="405" y="819"/>
                </a:lnTo>
                <a:lnTo>
                  <a:pt x="405" y="819"/>
                </a:lnTo>
                <a:lnTo>
                  <a:pt x="405" y="819"/>
                </a:lnTo>
                <a:lnTo>
                  <a:pt x="404" y="819"/>
                </a:lnTo>
                <a:lnTo>
                  <a:pt x="404" y="820"/>
                </a:lnTo>
                <a:lnTo>
                  <a:pt x="404" y="820"/>
                </a:lnTo>
                <a:lnTo>
                  <a:pt x="404" y="821"/>
                </a:lnTo>
                <a:lnTo>
                  <a:pt x="404" y="821"/>
                </a:lnTo>
                <a:lnTo>
                  <a:pt x="403" y="821"/>
                </a:lnTo>
                <a:lnTo>
                  <a:pt x="403" y="821"/>
                </a:lnTo>
                <a:lnTo>
                  <a:pt x="402" y="821"/>
                </a:lnTo>
                <a:lnTo>
                  <a:pt x="402" y="820"/>
                </a:lnTo>
                <a:lnTo>
                  <a:pt x="403" y="820"/>
                </a:lnTo>
                <a:lnTo>
                  <a:pt x="402" y="820"/>
                </a:lnTo>
                <a:lnTo>
                  <a:pt x="402" y="820"/>
                </a:lnTo>
                <a:lnTo>
                  <a:pt x="402" y="820"/>
                </a:lnTo>
                <a:lnTo>
                  <a:pt x="402" y="820"/>
                </a:lnTo>
                <a:lnTo>
                  <a:pt x="401" y="820"/>
                </a:lnTo>
                <a:lnTo>
                  <a:pt x="402" y="819"/>
                </a:lnTo>
                <a:lnTo>
                  <a:pt x="402" y="819"/>
                </a:lnTo>
                <a:lnTo>
                  <a:pt x="401" y="819"/>
                </a:lnTo>
                <a:lnTo>
                  <a:pt x="401" y="819"/>
                </a:lnTo>
                <a:lnTo>
                  <a:pt x="400" y="819"/>
                </a:lnTo>
                <a:lnTo>
                  <a:pt x="400" y="819"/>
                </a:lnTo>
                <a:lnTo>
                  <a:pt x="399" y="820"/>
                </a:lnTo>
                <a:lnTo>
                  <a:pt x="399" y="820"/>
                </a:lnTo>
                <a:lnTo>
                  <a:pt x="399" y="821"/>
                </a:lnTo>
                <a:lnTo>
                  <a:pt x="398" y="821"/>
                </a:lnTo>
                <a:lnTo>
                  <a:pt x="398" y="821"/>
                </a:lnTo>
                <a:lnTo>
                  <a:pt x="398" y="821"/>
                </a:lnTo>
                <a:lnTo>
                  <a:pt x="397" y="822"/>
                </a:lnTo>
                <a:lnTo>
                  <a:pt x="397" y="822"/>
                </a:lnTo>
                <a:lnTo>
                  <a:pt x="396" y="822"/>
                </a:lnTo>
                <a:lnTo>
                  <a:pt x="396" y="823"/>
                </a:lnTo>
                <a:lnTo>
                  <a:pt x="396" y="823"/>
                </a:lnTo>
                <a:lnTo>
                  <a:pt x="396" y="824"/>
                </a:lnTo>
                <a:lnTo>
                  <a:pt x="395" y="824"/>
                </a:lnTo>
                <a:lnTo>
                  <a:pt x="395" y="824"/>
                </a:lnTo>
                <a:lnTo>
                  <a:pt x="395" y="824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4" y="825"/>
                </a:lnTo>
                <a:lnTo>
                  <a:pt x="394" y="825"/>
                </a:lnTo>
                <a:lnTo>
                  <a:pt x="393" y="825"/>
                </a:lnTo>
                <a:lnTo>
                  <a:pt x="393" y="825"/>
                </a:lnTo>
                <a:lnTo>
                  <a:pt x="393" y="825"/>
                </a:lnTo>
                <a:lnTo>
                  <a:pt x="392" y="826"/>
                </a:lnTo>
                <a:lnTo>
                  <a:pt x="392" y="826"/>
                </a:lnTo>
                <a:lnTo>
                  <a:pt x="391" y="826"/>
                </a:lnTo>
                <a:lnTo>
                  <a:pt x="391" y="827"/>
                </a:lnTo>
                <a:lnTo>
                  <a:pt x="391" y="827"/>
                </a:lnTo>
                <a:lnTo>
                  <a:pt x="391" y="827"/>
                </a:lnTo>
                <a:lnTo>
                  <a:pt x="391" y="827"/>
                </a:lnTo>
                <a:lnTo>
                  <a:pt x="390" y="827"/>
                </a:lnTo>
                <a:lnTo>
                  <a:pt x="390" y="827"/>
                </a:lnTo>
                <a:lnTo>
                  <a:pt x="390" y="826"/>
                </a:lnTo>
                <a:lnTo>
                  <a:pt x="390" y="826"/>
                </a:lnTo>
                <a:lnTo>
                  <a:pt x="390" y="827"/>
                </a:lnTo>
                <a:lnTo>
                  <a:pt x="389" y="827"/>
                </a:lnTo>
                <a:lnTo>
                  <a:pt x="389" y="827"/>
                </a:lnTo>
                <a:lnTo>
                  <a:pt x="389" y="826"/>
                </a:lnTo>
                <a:lnTo>
                  <a:pt x="388" y="827"/>
                </a:lnTo>
                <a:lnTo>
                  <a:pt x="388" y="827"/>
                </a:lnTo>
                <a:lnTo>
                  <a:pt x="388" y="827"/>
                </a:lnTo>
                <a:lnTo>
                  <a:pt x="388" y="828"/>
                </a:lnTo>
                <a:lnTo>
                  <a:pt x="388" y="828"/>
                </a:lnTo>
                <a:lnTo>
                  <a:pt x="387" y="828"/>
                </a:lnTo>
                <a:lnTo>
                  <a:pt x="387" y="829"/>
                </a:lnTo>
                <a:lnTo>
                  <a:pt x="386" y="828"/>
                </a:lnTo>
                <a:lnTo>
                  <a:pt x="386" y="828"/>
                </a:lnTo>
                <a:lnTo>
                  <a:pt x="386" y="829"/>
                </a:lnTo>
                <a:lnTo>
                  <a:pt x="385" y="829"/>
                </a:lnTo>
                <a:lnTo>
                  <a:pt x="385" y="829"/>
                </a:lnTo>
                <a:lnTo>
                  <a:pt x="385" y="829"/>
                </a:lnTo>
                <a:lnTo>
                  <a:pt x="385" y="829"/>
                </a:lnTo>
                <a:lnTo>
                  <a:pt x="385" y="829"/>
                </a:lnTo>
                <a:lnTo>
                  <a:pt x="385" y="829"/>
                </a:lnTo>
                <a:lnTo>
                  <a:pt x="384" y="829"/>
                </a:lnTo>
                <a:lnTo>
                  <a:pt x="384" y="830"/>
                </a:lnTo>
                <a:lnTo>
                  <a:pt x="383" y="830"/>
                </a:lnTo>
                <a:lnTo>
                  <a:pt x="383" y="830"/>
                </a:lnTo>
                <a:lnTo>
                  <a:pt x="383" y="830"/>
                </a:lnTo>
                <a:lnTo>
                  <a:pt x="382" y="830"/>
                </a:lnTo>
                <a:lnTo>
                  <a:pt x="382" y="830"/>
                </a:lnTo>
                <a:lnTo>
                  <a:pt x="382" y="830"/>
                </a:lnTo>
                <a:lnTo>
                  <a:pt x="382" y="830"/>
                </a:lnTo>
                <a:lnTo>
                  <a:pt x="382" y="830"/>
                </a:lnTo>
                <a:lnTo>
                  <a:pt x="381" y="830"/>
                </a:lnTo>
                <a:lnTo>
                  <a:pt x="381" y="831"/>
                </a:lnTo>
                <a:lnTo>
                  <a:pt x="380" y="831"/>
                </a:lnTo>
                <a:lnTo>
                  <a:pt x="380" y="832"/>
                </a:lnTo>
                <a:lnTo>
                  <a:pt x="381" y="832"/>
                </a:lnTo>
                <a:lnTo>
                  <a:pt x="380" y="832"/>
                </a:lnTo>
                <a:lnTo>
                  <a:pt x="380" y="833"/>
                </a:lnTo>
                <a:lnTo>
                  <a:pt x="380" y="832"/>
                </a:lnTo>
                <a:lnTo>
                  <a:pt x="380" y="832"/>
                </a:lnTo>
                <a:lnTo>
                  <a:pt x="379" y="832"/>
                </a:lnTo>
                <a:lnTo>
                  <a:pt x="379" y="832"/>
                </a:lnTo>
                <a:lnTo>
                  <a:pt x="378" y="832"/>
                </a:lnTo>
                <a:lnTo>
                  <a:pt x="378" y="833"/>
                </a:lnTo>
                <a:lnTo>
                  <a:pt x="377" y="833"/>
                </a:lnTo>
                <a:lnTo>
                  <a:pt x="378" y="832"/>
                </a:lnTo>
                <a:lnTo>
                  <a:pt x="378" y="832"/>
                </a:lnTo>
                <a:lnTo>
                  <a:pt x="377" y="832"/>
                </a:lnTo>
                <a:lnTo>
                  <a:pt x="376" y="832"/>
                </a:lnTo>
                <a:lnTo>
                  <a:pt x="376" y="832"/>
                </a:lnTo>
                <a:lnTo>
                  <a:pt x="375" y="832"/>
                </a:lnTo>
                <a:lnTo>
                  <a:pt x="375" y="832"/>
                </a:lnTo>
                <a:lnTo>
                  <a:pt x="375" y="833"/>
                </a:lnTo>
                <a:lnTo>
                  <a:pt x="374" y="833"/>
                </a:lnTo>
                <a:lnTo>
                  <a:pt x="374" y="834"/>
                </a:lnTo>
                <a:lnTo>
                  <a:pt x="375" y="834"/>
                </a:lnTo>
                <a:lnTo>
                  <a:pt x="375" y="833"/>
                </a:lnTo>
                <a:lnTo>
                  <a:pt x="375" y="833"/>
                </a:lnTo>
                <a:lnTo>
                  <a:pt x="375" y="834"/>
                </a:lnTo>
                <a:lnTo>
                  <a:pt x="375" y="834"/>
                </a:lnTo>
                <a:lnTo>
                  <a:pt x="375" y="834"/>
                </a:lnTo>
                <a:lnTo>
                  <a:pt x="375" y="835"/>
                </a:lnTo>
                <a:lnTo>
                  <a:pt x="374" y="835"/>
                </a:lnTo>
                <a:lnTo>
                  <a:pt x="373" y="835"/>
                </a:lnTo>
                <a:lnTo>
                  <a:pt x="372" y="835"/>
                </a:lnTo>
                <a:lnTo>
                  <a:pt x="372" y="835"/>
                </a:lnTo>
                <a:lnTo>
                  <a:pt x="371" y="835"/>
                </a:lnTo>
                <a:lnTo>
                  <a:pt x="371" y="836"/>
                </a:lnTo>
                <a:lnTo>
                  <a:pt x="371" y="835"/>
                </a:lnTo>
                <a:lnTo>
                  <a:pt x="370" y="835"/>
                </a:lnTo>
                <a:lnTo>
                  <a:pt x="370" y="835"/>
                </a:lnTo>
                <a:lnTo>
                  <a:pt x="370" y="835"/>
                </a:lnTo>
                <a:lnTo>
                  <a:pt x="370" y="835"/>
                </a:lnTo>
                <a:lnTo>
                  <a:pt x="370" y="834"/>
                </a:lnTo>
                <a:lnTo>
                  <a:pt x="370" y="834"/>
                </a:lnTo>
                <a:lnTo>
                  <a:pt x="370" y="834"/>
                </a:lnTo>
                <a:lnTo>
                  <a:pt x="370" y="834"/>
                </a:lnTo>
                <a:lnTo>
                  <a:pt x="370" y="833"/>
                </a:lnTo>
                <a:lnTo>
                  <a:pt x="370" y="833"/>
                </a:lnTo>
                <a:lnTo>
                  <a:pt x="370" y="834"/>
                </a:lnTo>
                <a:lnTo>
                  <a:pt x="369" y="834"/>
                </a:lnTo>
                <a:lnTo>
                  <a:pt x="369" y="834"/>
                </a:lnTo>
                <a:lnTo>
                  <a:pt x="368" y="834"/>
                </a:lnTo>
                <a:lnTo>
                  <a:pt x="367" y="834"/>
                </a:lnTo>
                <a:lnTo>
                  <a:pt x="366" y="834"/>
                </a:lnTo>
                <a:lnTo>
                  <a:pt x="366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5"/>
                </a:lnTo>
                <a:lnTo>
                  <a:pt x="365" y="835"/>
                </a:lnTo>
                <a:lnTo>
                  <a:pt x="364" y="835"/>
                </a:lnTo>
                <a:lnTo>
                  <a:pt x="364" y="835"/>
                </a:lnTo>
                <a:lnTo>
                  <a:pt x="363" y="836"/>
                </a:lnTo>
                <a:lnTo>
                  <a:pt x="363" y="836"/>
                </a:lnTo>
                <a:lnTo>
                  <a:pt x="363" y="836"/>
                </a:lnTo>
                <a:lnTo>
                  <a:pt x="363" y="837"/>
                </a:lnTo>
                <a:lnTo>
                  <a:pt x="363" y="838"/>
                </a:lnTo>
                <a:lnTo>
                  <a:pt x="363" y="838"/>
                </a:lnTo>
                <a:lnTo>
                  <a:pt x="363" y="838"/>
                </a:lnTo>
                <a:lnTo>
                  <a:pt x="362" y="838"/>
                </a:lnTo>
                <a:lnTo>
                  <a:pt x="362" y="838"/>
                </a:lnTo>
                <a:lnTo>
                  <a:pt x="361" y="838"/>
                </a:lnTo>
                <a:lnTo>
                  <a:pt x="361" y="838"/>
                </a:lnTo>
                <a:lnTo>
                  <a:pt x="361" y="839"/>
                </a:lnTo>
                <a:lnTo>
                  <a:pt x="360" y="839"/>
                </a:lnTo>
                <a:lnTo>
                  <a:pt x="360" y="840"/>
                </a:lnTo>
                <a:lnTo>
                  <a:pt x="360" y="840"/>
                </a:lnTo>
                <a:lnTo>
                  <a:pt x="360" y="840"/>
                </a:lnTo>
                <a:lnTo>
                  <a:pt x="360" y="841"/>
                </a:lnTo>
                <a:lnTo>
                  <a:pt x="359" y="841"/>
                </a:lnTo>
                <a:lnTo>
                  <a:pt x="359" y="841"/>
                </a:lnTo>
                <a:lnTo>
                  <a:pt x="359" y="841"/>
                </a:lnTo>
                <a:lnTo>
                  <a:pt x="359" y="840"/>
                </a:lnTo>
                <a:lnTo>
                  <a:pt x="359" y="840"/>
                </a:lnTo>
                <a:lnTo>
                  <a:pt x="358" y="840"/>
                </a:lnTo>
                <a:lnTo>
                  <a:pt x="358" y="840"/>
                </a:lnTo>
                <a:lnTo>
                  <a:pt x="358" y="839"/>
                </a:lnTo>
                <a:lnTo>
                  <a:pt x="358" y="839"/>
                </a:lnTo>
                <a:lnTo>
                  <a:pt x="357" y="839"/>
                </a:lnTo>
                <a:lnTo>
                  <a:pt x="357" y="839"/>
                </a:lnTo>
                <a:lnTo>
                  <a:pt x="356" y="840"/>
                </a:lnTo>
                <a:lnTo>
                  <a:pt x="355" y="840"/>
                </a:lnTo>
                <a:lnTo>
                  <a:pt x="355" y="840"/>
                </a:lnTo>
                <a:lnTo>
                  <a:pt x="355" y="840"/>
                </a:lnTo>
                <a:lnTo>
                  <a:pt x="354" y="839"/>
                </a:lnTo>
                <a:lnTo>
                  <a:pt x="354" y="839"/>
                </a:lnTo>
                <a:lnTo>
                  <a:pt x="353" y="839"/>
                </a:lnTo>
                <a:lnTo>
                  <a:pt x="353" y="839"/>
                </a:lnTo>
                <a:lnTo>
                  <a:pt x="352" y="839"/>
                </a:lnTo>
                <a:lnTo>
                  <a:pt x="352" y="839"/>
                </a:lnTo>
                <a:lnTo>
                  <a:pt x="351" y="838"/>
                </a:lnTo>
                <a:lnTo>
                  <a:pt x="351" y="838"/>
                </a:lnTo>
                <a:lnTo>
                  <a:pt x="351" y="838"/>
                </a:lnTo>
                <a:lnTo>
                  <a:pt x="350" y="838"/>
                </a:lnTo>
                <a:lnTo>
                  <a:pt x="350" y="838"/>
                </a:lnTo>
                <a:lnTo>
                  <a:pt x="350" y="838"/>
                </a:lnTo>
                <a:lnTo>
                  <a:pt x="349" y="838"/>
                </a:lnTo>
                <a:lnTo>
                  <a:pt x="349" y="838"/>
                </a:lnTo>
                <a:lnTo>
                  <a:pt x="349" y="839"/>
                </a:lnTo>
                <a:lnTo>
                  <a:pt x="348" y="839"/>
                </a:lnTo>
                <a:lnTo>
                  <a:pt x="348" y="838"/>
                </a:lnTo>
                <a:lnTo>
                  <a:pt x="348" y="839"/>
                </a:lnTo>
                <a:lnTo>
                  <a:pt x="347" y="839"/>
                </a:lnTo>
                <a:lnTo>
                  <a:pt x="348" y="840"/>
                </a:lnTo>
                <a:lnTo>
                  <a:pt x="348" y="840"/>
                </a:lnTo>
                <a:lnTo>
                  <a:pt x="348" y="841"/>
                </a:lnTo>
                <a:lnTo>
                  <a:pt x="347" y="841"/>
                </a:lnTo>
                <a:lnTo>
                  <a:pt x="347" y="841"/>
                </a:lnTo>
                <a:lnTo>
                  <a:pt x="346" y="841"/>
                </a:lnTo>
                <a:lnTo>
                  <a:pt x="346" y="842"/>
                </a:lnTo>
                <a:lnTo>
                  <a:pt x="345" y="842"/>
                </a:lnTo>
                <a:lnTo>
                  <a:pt x="345" y="843"/>
                </a:lnTo>
                <a:lnTo>
                  <a:pt x="345" y="843"/>
                </a:lnTo>
                <a:lnTo>
                  <a:pt x="345" y="844"/>
                </a:lnTo>
                <a:lnTo>
                  <a:pt x="345" y="844"/>
                </a:lnTo>
                <a:lnTo>
                  <a:pt x="344" y="844"/>
                </a:lnTo>
                <a:lnTo>
                  <a:pt x="344" y="843"/>
                </a:lnTo>
                <a:lnTo>
                  <a:pt x="344" y="843"/>
                </a:lnTo>
                <a:lnTo>
                  <a:pt x="344" y="842"/>
                </a:lnTo>
                <a:lnTo>
                  <a:pt x="344" y="842"/>
                </a:lnTo>
                <a:lnTo>
                  <a:pt x="343" y="841"/>
                </a:lnTo>
                <a:lnTo>
                  <a:pt x="342" y="840"/>
                </a:lnTo>
                <a:lnTo>
                  <a:pt x="342" y="840"/>
                </a:lnTo>
                <a:lnTo>
                  <a:pt x="342" y="839"/>
                </a:lnTo>
                <a:lnTo>
                  <a:pt x="342" y="839"/>
                </a:lnTo>
                <a:lnTo>
                  <a:pt x="342" y="838"/>
                </a:lnTo>
                <a:lnTo>
                  <a:pt x="343" y="838"/>
                </a:lnTo>
                <a:lnTo>
                  <a:pt x="344" y="838"/>
                </a:lnTo>
                <a:lnTo>
                  <a:pt x="344" y="838"/>
                </a:lnTo>
                <a:lnTo>
                  <a:pt x="344" y="837"/>
                </a:lnTo>
                <a:lnTo>
                  <a:pt x="343" y="837"/>
                </a:lnTo>
                <a:lnTo>
                  <a:pt x="343" y="837"/>
                </a:lnTo>
                <a:lnTo>
                  <a:pt x="342" y="837"/>
                </a:lnTo>
                <a:lnTo>
                  <a:pt x="342" y="837"/>
                </a:lnTo>
                <a:lnTo>
                  <a:pt x="341" y="837"/>
                </a:lnTo>
                <a:lnTo>
                  <a:pt x="340" y="837"/>
                </a:lnTo>
                <a:lnTo>
                  <a:pt x="339" y="837"/>
                </a:lnTo>
                <a:lnTo>
                  <a:pt x="338" y="837"/>
                </a:lnTo>
                <a:lnTo>
                  <a:pt x="338" y="837"/>
                </a:lnTo>
                <a:lnTo>
                  <a:pt x="338" y="836"/>
                </a:lnTo>
                <a:lnTo>
                  <a:pt x="338" y="836"/>
                </a:lnTo>
                <a:lnTo>
                  <a:pt x="338" y="835"/>
                </a:lnTo>
                <a:lnTo>
                  <a:pt x="338" y="834"/>
                </a:lnTo>
                <a:lnTo>
                  <a:pt x="339" y="834"/>
                </a:lnTo>
                <a:lnTo>
                  <a:pt x="339" y="833"/>
                </a:lnTo>
                <a:lnTo>
                  <a:pt x="339" y="833"/>
                </a:lnTo>
                <a:lnTo>
                  <a:pt x="338" y="833"/>
                </a:lnTo>
                <a:lnTo>
                  <a:pt x="338" y="833"/>
                </a:lnTo>
                <a:lnTo>
                  <a:pt x="337" y="833"/>
                </a:lnTo>
                <a:lnTo>
                  <a:pt x="337" y="833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5" y="833"/>
                </a:lnTo>
                <a:lnTo>
                  <a:pt x="335" y="833"/>
                </a:lnTo>
                <a:lnTo>
                  <a:pt x="334" y="833"/>
                </a:lnTo>
                <a:lnTo>
                  <a:pt x="333" y="833"/>
                </a:lnTo>
                <a:lnTo>
                  <a:pt x="333" y="834"/>
                </a:lnTo>
                <a:lnTo>
                  <a:pt x="332" y="834"/>
                </a:lnTo>
                <a:lnTo>
                  <a:pt x="331" y="833"/>
                </a:lnTo>
                <a:lnTo>
                  <a:pt x="330" y="833"/>
                </a:lnTo>
                <a:lnTo>
                  <a:pt x="330" y="832"/>
                </a:lnTo>
                <a:lnTo>
                  <a:pt x="330" y="832"/>
                </a:lnTo>
                <a:lnTo>
                  <a:pt x="330" y="830"/>
                </a:lnTo>
                <a:lnTo>
                  <a:pt x="330" y="830"/>
                </a:lnTo>
                <a:lnTo>
                  <a:pt x="330" y="829"/>
                </a:lnTo>
                <a:lnTo>
                  <a:pt x="330" y="829"/>
                </a:lnTo>
                <a:lnTo>
                  <a:pt x="330" y="828"/>
                </a:lnTo>
                <a:lnTo>
                  <a:pt x="330" y="828"/>
                </a:lnTo>
                <a:lnTo>
                  <a:pt x="330" y="827"/>
                </a:lnTo>
                <a:lnTo>
                  <a:pt x="331" y="827"/>
                </a:lnTo>
                <a:lnTo>
                  <a:pt x="330" y="826"/>
                </a:lnTo>
                <a:lnTo>
                  <a:pt x="330" y="826"/>
                </a:lnTo>
                <a:lnTo>
                  <a:pt x="329" y="826"/>
                </a:lnTo>
                <a:lnTo>
                  <a:pt x="328" y="826"/>
                </a:lnTo>
                <a:lnTo>
                  <a:pt x="327" y="826"/>
                </a:lnTo>
                <a:lnTo>
                  <a:pt x="326" y="825"/>
                </a:lnTo>
                <a:lnTo>
                  <a:pt x="325" y="825"/>
                </a:lnTo>
                <a:lnTo>
                  <a:pt x="324" y="824"/>
                </a:lnTo>
                <a:lnTo>
                  <a:pt x="324" y="825"/>
                </a:lnTo>
                <a:lnTo>
                  <a:pt x="324" y="825"/>
                </a:lnTo>
                <a:lnTo>
                  <a:pt x="324" y="825"/>
                </a:lnTo>
                <a:lnTo>
                  <a:pt x="324" y="825"/>
                </a:lnTo>
                <a:lnTo>
                  <a:pt x="323" y="824"/>
                </a:lnTo>
                <a:lnTo>
                  <a:pt x="323" y="825"/>
                </a:lnTo>
                <a:lnTo>
                  <a:pt x="323" y="825"/>
                </a:lnTo>
                <a:lnTo>
                  <a:pt x="323" y="826"/>
                </a:lnTo>
                <a:lnTo>
                  <a:pt x="323" y="826"/>
                </a:lnTo>
                <a:lnTo>
                  <a:pt x="322" y="826"/>
                </a:lnTo>
                <a:lnTo>
                  <a:pt x="322" y="826"/>
                </a:lnTo>
                <a:lnTo>
                  <a:pt x="322" y="827"/>
                </a:lnTo>
                <a:lnTo>
                  <a:pt x="322" y="827"/>
                </a:lnTo>
                <a:lnTo>
                  <a:pt x="321" y="827"/>
                </a:lnTo>
                <a:lnTo>
                  <a:pt x="322" y="827"/>
                </a:lnTo>
                <a:lnTo>
                  <a:pt x="322" y="828"/>
                </a:lnTo>
                <a:lnTo>
                  <a:pt x="322" y="828"/>
                </a:lnTo>
                <a:lnTo>
                  <a:pt x="322" y="829"/>
                </a:lnTo>
                <a:lnTo>
                  <a:pt x="322" y="829"/>
                </a:lnTo>
                <a:lnTo>
                  <a:pt x="322" y="829"/>
                </a:lnTo>
                <a:lnTo>
                  <a:pt x="321" y="829"/>
                </a:lnTo>
                <a:lnTo>
                  <a:pt x="321" y="829"/>
                </a:lnTo>
                <a:lnTo>
                  <a:pt x="321" y="830"/>
                </a:lnTo>
                <a:lnTo>
                  <a:pt x="321" y="830"/>
                </a:lnTo>
                <a:lnTo>
                  <a:pt x="320" y="830"/>
                </a:lnTo>
                <a:lnTo>
                  <a:pt x="320" y="831"/>
                </a:lnTo>
                <a:lnTo>
                  <a:pt x="319" y="831"/>
                </a:lnTo>
                <a:lnTo>
                  <a:pt x="319" y="831"/>
                </a:lnTo>
                <a:lnTo>
                  <a:pt x="319" y="832"/>
                </a:lnTo>
                <a:lnTo>
                  <a:pt x="320" y="832"/>
                </a:lnTo>
                <a:lnTo>
                  <a:pt x="320" y="831"/>
                </a:lnTo>
                <a:lnTo>
                  <a:pt x="320" y="832"/>
                </a:lnTo>
                <a:lnTo>
                  <a:pt x="320" y="832"/>
                </a:lnTo>
                <a:lnTo>
                  <a:pt x="321" y="832"/>
                </a:lnTo>
                <a:lnTo>
                  <a:pt x="321" y="833"/>
                </a:lnTo>
                <a:lnTo>
                  <a:pt x="321" y="833"/>
                </a:lnTo>
                <a:lnTo>
                  <a:pt x="320" y="834"/>
                </a:lnTo>
                <a:lnTo>
                  <a:pt x="321" y="834"/>
                </a:lnTo>
                <a:lnTo>
                  <a:pt x="320" y="834"/>
                </a:lnTo>
                <a:lnTo>
                  <a:pt x="320" y="834"/>
                </a:lnTo>
                <a:lnTo>
                  <a:pt x="320" y="834"/>
                </a:lnTo>
                <a:lnTo>
                  <a:pt x="320" y="834"/>
                </a:lnTo>
                <a:lnTo>
                  <a:pt x="320" y="834"/>
                </a:lnTo>
                <a:lnTo>
                  <a:pt x="320" y="835"/>
                </a:lnTo>
                <a:lnTo>
                  <a:pt x="320" y="835"/>
                </a:lnTo>
                <a:lnTo>
                  <a:pt x="320" y="835"/>
                </a:lnTo>
                <a:lnTo>
                  <a:pt x="320" y="835"/>
                </a:lnTo>
                <a:lnTo>
                  <a:pt x="319" y="835"/>
                </a:lnTo>
                <a:lnTo>
                  <a:pt x="319" y="836"/>
                </a:lnTo>
                <a:lnTo>
                  <a:pt x="320" y="836"/>
                </a:lnTo>
                <a:lnTo>
                  <a:pt x="320" y="836"/>
                </a:lnTo>
                <a:lnTo>
                  <a:pt x="320" y="836"/>
                </a:lnTo>
                <a:lnTo>
                  <a:pt x="321" y="836"/>
                </a:lnTo>
                <a:lnTo>
                  <a:pt x="321" y="837"/>
                </a:lnTo>
                <a:lnTo>
                  <a:pt x="321" y="837"/>
                </a:lnTo>
                <a:lnTo>
                  <a:pt x="321" y="838"/>
                </a:lnTo>
                <a:lnTo>
                  <a:pt x="321" y="838"/>
                </a:lnTo>
                <a:lnTo>
                  <a:pt x="321" y="838"/>
                </a:lnTo>
                <a:lnTo>
                  <a:pt x="321" y="838"/>
                </a:lnTo>
                <a:lnTo>
                  <a:pt x="322" y="839"/>
                </a:lnTo>
                <a:lnTo>
                  <a:pt x="322" y="839"/>
                </a:lnTo>
                <a:lnTo>
                  <a:pt x="322" y="840"/>
                </a:lnTo>
                <a:lnTo>
                  <a:pt x="322" y="840"/>
                </a:lnTo>
                <a:lnTo>
                  <a:pt x="322" y="841"/>
                </a:lnTo>
                <a:lnTo>
                  <a:pt x="323" y="841"/>
                </a:lnTo>
                <a:lnTo>
                  <a:pt x="322" y="841"/>
                </a:lnTo>
                <a:lnTo>
                  <a:pt x="322" y="842"/>
                </a:lnTo>
                <a:lnTo>
                  <a:pt x="322" y="842"/>
                </a:lnTo>
                <a:lnTo>
                  <a:pt x="321" y="842"/>
                </a:lnTo>
                <a:lnTo>
                  <a:pt x="321" y="843"/>
                </a:lnTo>
                <a:lnTo>
                  <a:pt x="321" y="843"/>
                </a:lnTo>
                <a:lnTo>
                  <a:pt x="321" y="844"/>
                </a:lnTo>
                <a:lnTo>
                  <a:pt x="321" y="844"/>
                </a:lnTo>
                <a:lnTo>
                  <a:pt x="320" y="844"/>
                </a:lnTo>
                <a:lnTo>
                  <a:pt x="321" y="844"/>
                </a:lnTo>
                <a:lnTo>
                  <a:pt x="321" y="845"/>
                </a:lnTo>
                <a:lnTo>
                  <a:pt x="320" y="845"/>
                </a:lnTo>
                <a:lnTo>
                  <a:pt x="320" y="845"/>
                </a:lnTo>
                <a:lnTo>
                  <a:pt x="321" y="846"/>
                </a:lnTo>
                <a:lnTo>
                  <a:pt x="321" y="846"/>
                </a:lnTo>
                <a:lnTo>
                  <a:pt x="321" y="847"/>
                </a:lnTo>
                <a:lnTo>
                  <a:pt x="321" y="847"/>
                </a:lnTo>
                <a:lnTo>
                  <a:pt x="321" y="848"/>
                </a:lnTo>
                <a:lnTo>
                  <a:pt x="321" y="849"/>
                </a:lnTo>
                <a:lnTo>
                  <a:pt x="321" y="850"/>
                </a:lnTo>
                <a:lnTo>
                  <a:pt x="321" y="850"/>
                </a:lnTo>
                <a:lnTo>
                  <a:pt x="322" y="850"/>
                </a:lnTo>
                <a:lnTo>
                  <a:pt x="322" y="851"/>
                </a:lnTo>
                <a:lnTo>
                  <a:pt x="322" y="851"/>
                </a:lnTo>
                <a:lnTo>
                  <a:pt x="323" y="852"/>
                </a:lnTo>
                <a:lnTo>
                  <a:pt x="323" y="851"/>
                </a:lnTo>
                <a:lnTo>
                  <a:pt x="324" y="852"/>
                </a:lnTo>
                <a:lnTo>
                  <a:pt x="324" y="852"/>
                </a:lnTo>
                <a:lnTo>
                  <a:pt x="324" y="852"/>
                </a:lnTo>
                <a:lnTo>
                  <a:pt x="324" y="853"/>
                </a:lnTo>
                <a:lnTo>
                  <a:pt x="324" y="853"/>
                </a:lnTo>
                <a:lnTo>
                  <a:pt x="324" y="854"/>
                </a:lnTo>
                <a:lnTo>
                  <a:pt x="323" y="854"/>
                </a:lnTo>
                <a:lnTo>
                  <a:pt x="323" y="854"/>
                </a:lnTo>
                <a:lnTo>
                  <a:pt x="323" y="854"/>
                </a:lnTo>
                <a:lnTo>
                  <a:pt x="323" y="854"/>
                </a:lnTo>
                <a:lnTo>
                  <a:pt x="322" y="855"/>
                </a:lnTo>
                <a:lnTo>
                  <a:pt x="322" y="855"/>
                </a:lnTo>
                <a:lnTo>
                  <a:pt x="322" y="856"/>
                </a:lnTo>
                <a:lnTo>
                  <a:pt x="322" y="856"/>
                </a:lnTo>
                <a:lnTo>
                  <a:pt x="321" y="856"/>
                </a:lnTo>
                <a:lnTo>
                  <a:pt x="321" y="857"/>
                </a:lnTo>
                <a:lnTo>
                  <a:pt x="321" y="857"/>
                </a:lnTo>
                <a:lnTo>
                  <a:pt x="321" y="858"/>
                </a:lnTo>
                <a:lnTo>
                  <a:pt x="321" y="858"/>
                </a:lnTo>
                <a:lnTo>
                  <a:pt x="320" y="858"/>
                </a:lnTo>
                <a:lnTo>
                  <a:pt x="320" y="859"/>
                </a:lnTo>
                <a:lnTo>
                  <a:pt x="319" y="859"/>
                </a:lnTo>
                <a:lnTo>
                  <a:pt x="318" y="861"/>
                </a:lnTo>
                <a:lnTo>
                  <a:pt x="318" y="862"/>
                </a:lnTo>
                <a:lnTo>
                  <a:pt x="309" y="852"/>
                </a:lnTo>
                <a:lnTo>
                  <a:pt x="305" y="848"/>
                </a:lnTo>
                <a:lnTo>
                  <a:pt x="305" y="848"/>
                </a:lnTo>
                <a:lnTo>
                  <a:pt x="305" y="848"/>
                </a:lnTo>
                <a:lnTo>
                  <a:pt x="304" y="847"/>
                </a:lnTo>
                <a:lnTo>
                  <a:pt x="304" y="847"/>
                </a:lnTo>
                <a:lnTo>
                  <a:pt x="304" y="847"/>
                </a:lnTo>
                <a:lnTo>
                  <a:pt x="304" y="846"/>
                </a:lnTo>
                <a:lnTo>
                  <a:pt x="303" y="846"/>
                </a:lnTo>
                <a:lnTo>
                  <a:pt x="302" y="846"/>
                </a:lnTo>
                <a:lnTo>
                  <a:pt x="302" y="847"/>
                </a:lnTo>
                <a:lnTo>
                  <a:pt x="301" y="847"/>
                </a:lnTo>
                <a:lnTo>
                  <a:pt x="300" y="846"/>
                </a:lnTo>
                <a:lnTo>
                  <a:pt x="299" y="846"/>
                </a:lnTo>
                <a:lnTo>
                  <a:pt x="299" y="846"/>
                </a:lnTo>
                <a:lnTo>
                  <a:pt x="299" y="847"/>
                </a:lnTo>
                <a:lnTo>
                  <a:pt x="298" y="847"/>
                </a:lnTo>
                <a:lnTo>
                  <a:pt x="298" y="847"/>
                </a:lnTo>
                <a:lnTo>
                  <a:pt x="297" y="847"/>
                </a:lnTo>
                <a:lnTo>
                  <a:pt x="297" y="847"/>
                </a:lnTo>
                <a:lnTo>
                  <a:pt x="296" y="847"/>
                </a:lnTo>
                <a:lnTo>
                  <a:pt x="296" y="846"/>
                </a:lnTo>
                <a:lnTo>
                  <a:pt x="296" y="846"/>
                </a:lnTo>
                <a:lnTo>
                  <a:pt x="296" y="845"/>
                </a:lnTo>
                <a:lnTo>
                  <a:pt x="295" y="846"/>
                </a:lnTo>
                <a:lnTo>
                  <a:pt x="295" y="846"/>
                </a:lnTo>
                <a:lnTo>
                  <a:pt x="295" y="846"/>
                </a:lnTo>
                <a:lnTo>
                  <a:pt x="295" y="845"/>
                </a:lnTo>
                <a:lnTo>
                  <a:pt x="295" y="845"/>
                </a:lnTo>
                <a:lnTo>
                  <a:pt x="294" y="845"/>
                </a:lnTo>
                <a:lnTo>
                  <a:pt x="294" y="844"/>
                </a:lnTo>
                <a:lnTo>
                  <a:pt x="294" y="845"/>
                </a:lnTo>
                <a:lnTo>
                  <a:pt x="294" y="844"/>
                </a:lnTo>
                <a:lnTo>
                  <a:pt x="293" y="845"/>
                </a:lnTo>
                <a:lnTo>
                  <a:pt x="293" y="844"/>
                </a:lnTo>
                <a:lnTo>
                  <a:pt x="293" y="844"/>
                </a:lnTo>
                <a:lnTo>
                  <a:pt x="292" y="844"/>
                </a:lnTo>
                <a:lnTo>
                  <a:pt x="292" y="844"/>
                </a:lnTo>
                <a:lnTo>
                  <a:pt x="292" y="844"/>
                </a:lnTo>
                <a:lnTo>
                  <a:pt x="291" y="844"/>
                </a:lnTo>
                <a:lnTo>
                  <a:pt x="291" y="844"/>
                </a:lnTo>
                <a:lnTo>
                  <a:pt x="291" y="844"/>
                </a:lnTo>
                <a:lnTo>
                  <a:pt x="291" y="844"/>
                </a:lnTo>
                <a:lnTo>
                  <a:pt x="291" y="845"/>
                </a:lnTo>
                <a:lnTo>
                  <a:pt x="290" y="845"/>
                </a:lnTo>
                <a:lnTo>
                  <a:pt x="291" y="845"/>
                </a:lnTo>
                <a:lnTo>
                  <a:pt x="290" y="845"/>
                </a:lnTo>
                <a:lnTo>
                  <a:pt x="290" y="845"/>
                </a:lnTo>
                <a:lnTo>
                  <a:pt x="290" y="846"/>
                </a:lnTo>
                <a:lnTo>
                  <a:pt x="290" y="846"/>
                </a:lnTo>
                <a:lnTo>
                  <a:pt x="289" y="846"/>
                </a:lnTo>
                <a:lnTo>
                  <a:pt x="289" y="846"/>
                </a:lnTo>
                <a:lnTo>
                  <a:pt x="289" y="846"/>
                </a:lnTo>
                <a:lnTo>
                  <a:pt x="288" y="846"/>
                </a:lnTo>
                <a:lnTo>
                  <a:pt x="288" y="846"/>
                </a:lnTo>
                <a:lnTo>
                  <a:pt x="288" y="845"/>
                </a:lnTo>
                <a:lnTo>
                  <a:pt x="288" y="844"/>
                </a:lnTo>
                <a:lnTo>
                  <a:pt x="287" y="844"/>
                </a:lnTo>
                <a:lnTo>
                  <a:pt x="287" y="844"/>
                </a:lnTo>
                <a:lnTo>
                  <a:pt x="287" y="844"/>
                </a:lnTo>
                <a:lnTo>
                  <a:pt x="287" y="843"/>
                </a:lnTo>
                <a:lnTo>
                  <a:pt x="286" y="843"/>
                </a:lnTo>
                <a:lnTo>
                  <a:pt x="286" y="843"/>
                </a:lnTo>
                <a:lnTo>
                  <a:pt x="286" y="842"/>
                </a:lnTo>
                <a:lnTo>
                  <a:pt x="286" y="843"/>
                </a:lnTo>
                <a:lnTo>
                  <a:pt x="285" y="842"/>
                </a:lnTo>
                <a:lnTo>
                  <a:pt x="285" y="842"/>
                </a:lnTo>
                <a:lnTo>
                  <a:pt x="284" y="842"/>
                </a:lnTo>
                <a:lnTo>
                  <a:pt x="284" y="843"/>
                </a:lnTo>
                <a:lnTo>
                  <a:pt x="283" y="843"/>
                </a:lnTo>
                <a:lnTo>
                  <a:pt x="283" y="843"/>
                </a:lnTo>
                <a:lnTo>
                  <a:pt x="282" y="843"/>
                </a:lnTo>
                <a:lnTo>
                  <a:pt x="282" y="842"/>
                </a:lnTo>
                <a:lnTo>
                  <a:pt x="282" y="842"/>
                </a:lnTo>
                <a:lnTo>
                  <a:pt x="282" y="842"/>
                </a:lnTo>
                <a:lnTo>
                  <a:pt x="282" y="842"/>
                </a:lnTo>
                <a:lnTo>
                  <a:pt x="282" y="842"/>
                </a:lnTo>
                <a:lnTo>
                  <a:pt x="281" y="842"/>
                </a:lnTo>
                <a:lnTo>
                  <a:pt x="282" y="842"/>
                </a:lnTo>
                <a:lnTo>
                  <a:pt x="281" y="841"/>
                </a:lnTo>
                <a:lnTo>
                  <a:pt x="282" y="841"/>
                </a:lnTo>
                <a:lnTo>
                  <a:pt x="282" y="841"/>
                </a:lnTo>
                <a:lnTo>
                  <a:pt x="282" y="840"/>
                </a:lnTo>
                <a:lnTo>
                  <a:pt x="281" y="840"/>
                </a:lnTo>
                <a:lnTo>
                  <a:pt x="281" y="840"/>
                </a:lnTo>
                <a:lnTo>
                  <a:pt x="280" y="840"/>
                </a:lnTo>
                <a:lnTo>
                  <a:pt x="280" y="840"/>
                </a:lnTo>
                <a:lnTo>
                  <a:pt x="279" y="840"/>
                </a:lnTo>
                <a:lnTo>
                  <a:pt x="279" y="840"/>
                </a:lnTo>
                <a:lnTo>
                  <a:pt x="279" y="840"/>
                </a:lnTo>
                <a:lnTo>
                  <a:pt x="279" y="839"/>
                </a:lnTo>
                <a:lnTo>
                  <a:pt x="279" y="839"/>
                </a:lnTo>
                <a:lnTo>
                  <a:pt x="279" y="839"/>
                </a:lnTo>
                <a:lnTo>
                  <a:pt x="279" y="838"/>
                </a:lnTo>
                <a:lnTo>
                  <a:pt x="279" y="838"/>
                </a:lnTo>
                <a:lnTo>
                  <a:pt x="279" y="838"/>
                </a:lnTo>
                <a:lnTo>
                  <a:pt x="278" y="838"/>
                </a:lnTo>
                <a:lnTo>
                  <a:pt x="278" y="838"/>
                </a:lnTo>
                <a:lnTo>
                  <a:pt x="277" y="838"/>
                </a:lnTo>
                <a:lnTo>
                  <a:pt x="277" y="838"/>
                </a:lnTo>
                <a:lnTo>
                  <a:pt x="277" y="839"/>
                </a:lnTo>
                <a:lnTo>
                  <a:pt x="277" y="839"/>
                </a:lnTo>
                <a:lnTo>
                  <a:pt x="277" y="839"/>
                </a:lnTo>
                <a:lnTo>
                  <a:pt x="277" y="840"/>
                </a:lnTo>
                <a:lnTo>
                  <a:pt x="277" y="840"/>
                </a:lnTo>
                <a:lnTo>
                  <a:pt x="277" y="840"/>
                </a:lnTo>
                <a:lnTo>
                  <a:pt x="277" y="841"/>
                </a:lnTo>
                <a:lnTo>
                  <a:pt x="277" y="841"/>
                </a:lnTo>
                <a:lnTo>
                  <a:pt x="277" y="842"/>
                </a:lnTo>
                <a:lnTo>
                  <a:pt x="277" y="841"/>
                </a:lnTo>
                <a:lnTo>
                  <a:pt x="277" y="841"/>
                </a:lnTo>
                <a:lnTo>
                  <a:pt x="277" y="842"/>
                </a:lnTo>
                <a:lnTo>
                  <a:pt x="277" y="842"/>
                </a:lnTo>
                <a:lnTo>
                  <a:pt x="277" y="843"/>
                </a:lnTo>
                <a:lnTo>
                  <a:pt x="276" y="843"/>
                </a:lnTo>
                <a:lnTo>
                  <a:pt x="277" y="843"/>
                </a:lnTo>
                <a:lnTo>
                  <a:pt x="276" y="843"/>
                </a:lnTo>
                <a:lnTo>
                  <a:pt x="276" y="844"/>
                </a:lnTo>
                <a:lnTo>
                  <a:pt x="276" y="844"/>
                </a:lnTo>
                <a:lnTo>
                  <a:pt x="275" y="844"/>
                </a:lnTo>
                <a:lnTo>
                  <a:pt x="275" y="844"/>
                </a:lnTo>
                <a:lnTo>
                  <a:pt x="275" y="844"/>
                </a:lnTo>
                <a:lnTo>
                  <a:pt x="274" y="844"/>
                </a:lnTo>
                <a:lnTo>
                  <a:pt x="274" y="844"/>
                </a:lnTo>
                <a:lnTo>
                  <a:pt x="274" y="844"/>
                </a:lnTo>
                <a:lnTo>
                  <a:pt x="273" y="844"/>
                </a:lnTo>
                <a:lnTo>
                  <a:pt x="273" y="844"/>
                </a:lnTo>
                <a:lnTo>
                  <a:pt x="273" y="844"/>
                </a:lnTo>
                <a:lnTo>
                  <a:pt x="273" y="844"/>
                </a:lnTo>
                <a:lnTo>
                  <a:pt x="272" y="844"/>
                </a:lnTo>
                <a:lnTo>
                  <a:pt x="272" y="845"/>
                </a:lnTo>
                <a:lnTo>
                  <a:pt x="271" y="845"/>
                </a:lnTo>
                <a:lnTo>
                  <a:pt x="271" y="845"/>
                </a:lnTo>
                <a:lnTo>
                  <a:pt x="270" y="845"/>
                </a:lnTo>
                <a:lnTo>
                  <a:pt x="270" y="845"/>
                </a:lnTo>
                <a:lnTo>
                  <a:pt x="269" y="845"/>
                </a:lnTo>
                <a:lnTo>
                  <a:pt x="269" y="845"/>
                </a:lnTo>
                <a:lnTo>
                  <a:pt x="269" y="845"/>
                </a:lnTo>
                <a:lnTo>
                  <a:pt x="268" y="845"/>
                </a:lnTo>
                <a:lnTo>
                  <a:pt x="268" y="846"/>
                </a:lnTo>
                <a:lnTo>
                  <a:pt x="268" y="845"/>
                </a:lnTo>
                <a:lnTo>
                  <a:pt x="268" y="845"/>
                </a:lnTo>
                <a:lnTo>
                  <a:pt x="268" y="845"/>
                </a:lnTo>
                <a:lnTo>
                  <a:pt x="267" y="845"/>
                </a:lnTo>
                <a:lnTo>
                  <a:pt x="267" y="845"/>
                </a:lnTo>
                <a:lnTo>
                  <a:pt x="267" y="845"/>
                </a:lnTo>
                <a:lnTo>
                  <a:pt x="267" y="844"/>
                </a:lnTo>
                <a:lnTo>
                  <a:pt x="268" y="844"/>
                </a:lnTo>
                <a:lnTo>
                  <a:pt x="268" y="844"/>
                </a:lnTo>
                <a:lnTo>
                  <a:pt x="268" y="843"/>
                </a:lnTo>
                <a:lnTo>
                  <a:pt x="269" y="843"/>
                </a:lnTo>
                <a:lnTo>
                  <a:pt x="269" y="843"/>
                </a:lnTo>
                <a:lnTo>
                  <a:pt x="268" y="842"/>
                </a:lnTo>
                <a:lnTo>
                  <a:pt x="268" y="841"/>
                </a:lnTo>
                <a:lnTo>
                  <a:pt x="268" y="840"/>
                </a:lnTo>
                <a:lnTo>
                  <a:pt x="268" y="840"/>
                </a:lnTo>
                <a:lnTo>
                  <a:pt x="268" y="839"/>
                </a:lnTo>
                <a:lnTo>
                  <a:pt x="268" y="839"/>
                </a:lnTo>
                <a:lnTo>
                  <a:pt x="267" y="839"/>
                </a:lnTo>
                <a:lnTo>
                  <a:pt x="267" y="839"/>
                </a:lnTo>
                <a:lnTo>
                  <a:pt x="267" y="838"/>
                </a:lnTo>
                <a:lnTo>
                  <a:pt x="267" y="838"/>
                </a:lnTo>
                <a:lnTo>
                  <a:pt x="268" y="837"/>
                </a:lnTo>
                <a:lnTo>
                  <a:pt x="269" y="837"/>
                </a:lnTo>
                <a:lnTo>
                  <a:pt x="269" y="836"/>
                </a:lnTo>
                <a:lnTo>
                  <a:pt x="268" y="836"/>
                </a:lnTo>
                <a:lnTo>
                  <a:pt x="268" y="835"/>
                </a:lnTo>
                <a:lnTo>
                  <a:pt x="268" y="834"/>
                </a:lnTo>
                <a:lnTo>
                  <a:pt x="267" y="834"/>
                </a:lnTo>
                <a:lnTo>
                  <a:pt x="267" y="834"/>
                </a:lnTo>
                <a:lnTo>
                  <a:pt x="267" y="833"/>
                </a:lnTo>
                <a:lnTo>
                  <a:pt x="268" y="833"/>
                </a:lnTo>
                <a:lnTo>
                  <a:pt x="268" y="832"/>
                </a:lnTo>
                <a:lnTo>
                  <a:pt x="268" y="831"/>
                </a:lnTo>
                <a:lnTo>
                  <a:pt x="268" y="831"/>
                </a:lnTo>
                <a:lnTo>
                  <a:pt x="269" y="831"/>
                </a:lnTo>
                <a:lnTo>
                  <a:pt x="270" y="830"/>
                </a:lnTo>
                <a:lnTo>
                  <a:pt x="269" y="829"/>
                </a:lnTo>
                <a:lnTo>
                  <a:pt x="269" y="830"/>
                </a:lnTo>
                <a:lnTo>
                  <a:pt x="268" y="830"/>
                </a:lnTo>
                <a:lnTo>
                  <a:pt x="268" y="830"/>
                </a:lnTo>
                <a:lnTo>
                  <a:pt x="267" y="830"/>
                </a:lnTo>
                <a:lnTo>
                  <a:pt x="267" y="830"/>
                </a:lnTo>
                <a:lnTo>
                  <a:pt x="267" y="829"/>
                </a:lnTo>
                <a:lnTo>
                  <a:pt x="267" y="829"/>
                </a:lnTo>
                <a:lnTo>
                  <a:pt x="267" y="829"/>
                </a:lnTo>
                <a:lnTo>
                  <a:pt x="266" y="829"/>
                </a:lnTo>
                <a:lnTo>
                  <a:pt x="266" y="830"/>
                </a:lnTo>
                <a:lnTo>
                  <a:pt x="266" y="830"/>
                </a:lnTo>
                <a:lnTo>
                  <a:pt x="265" y="830"/>
                </a:lnTo>
                <a:lnTo>
                  <a:pt x="265" y="830"/>
                </a:lnTo>
                <a:lnTo>
                  <a:pt x="265" y="830"/>
                </a:lnTo>
                <a:lnTo>
                  <a:pt x="265" y="830"/>
                </a:lnTo>
                <a:lnTo>
                  <a:pt x="265" y="830"/>
                </a:lnTo>
                <a:lnTo>
                  <a:pt x="264" y="830"/>
                </a:lnTo>
                <a:lnTo>
                  <a:pt x="264" y="831"/>
                </a:lnTo>
                <a:lnTo>
                  <a:pt x="265" y="831"/>
                </a:lnTo>
                <a:lnTo>
                  <a:pt x="265" y="832"/>
                </a:lnTo>
                <a:lnTo>
                  <a:pt x="264" y="832"/>
                </a:lnTo>
                <a:lnTo>
                  <a:pt x="264" y="832"/>
                </a:lnTo>
                <a:lnTo>
                  <a:pt x="264" y="832"/>
                </a:lnTo>
                <a:lnTo>
                  <a:pt x="263" y="832"/>
                </a:lnTo>
                <a:lnTo>
                  <a:pt x="263" y="832"/>
                </a:lnTo>
                <a:lnTo>
                  <a:pt x="263" y="831"/>
                </a:lnTo>
                <a:lnTo>
                  <a:pt x="262" y="831"/>
                </a:lnTo>
                <a:lnTo>
                  <a:pt x="262" y="831"/>
                </a:lnTo>
                <a:lnTo>
                  <a:pt x="262" y="832"/>
                </a:lnTo>
                <a:lnTo>
                  <a:pt x="261" y="832"/>
                </a:lnTo>
                <a:lnTo>
                  <a:pt x="261" y="831"/>
                </a:lnTo>
                <a:lnTo>
                  <a:pt x="261" y="831"/>
                </a:lnTo>
                <a:lnTo>
                  <a:pt x="261" y="831"/>
                </a:lnTo>
                <a:lnTo>
                  <a:pt x="261" y="832"/>
                </a:lnTo>
                <a:lnTo>
                  <a:pt x="260" y="832"/>
                </a:lnTo>
                <a:lnTo>
                  <a:pt x="260" y="832"/>
                </a:lnTo>
                <a:lnTo>
                  <a:pt x="260" y="832"/>
                </a:lnTo>
                <a:lnTo>
                  <a:pt x="260" y="833"/>
                </a:lnTo>
                <a:lnTo>
                  <a:pt x="260" y="833"/>
                </a:lnTo>
                <a:lnTo>
                  <a:pt x="259" y="833"/>
                </a:lnTo>
                <a:lnTo>
                  <a:pt x="260" y="833"/>
                </a:lnTo>
                <a:lnTo>
                  <a:pt x="259" y="834"/>
                </a:lnTo>
                <a:lnTo>
                  <a:pt x="259" y="834"/>
                </a:lnTo>
                <a:lnTo>
                  <a:pt x="259" y="834"/>
                </a:lnTo>
                <a:lnTo>
                  <a:pt x="258" y="834"/>
                </a:lnTo>
                <a:lnTo>
                  <a:pt x="258" y="834"/>
                </a:lnTo>
                <a:lnTo>
                  <a:pt x="257" y="834"/>
                </a:lnTo>
                <a:lnTo>
                  <a:pt x="257" y="834"/>
                </a:lnTo>
                <a:lnTo>
                  <a:pt x="257" y="834"/>
                </a:lnTo>
                <a:lnTo>
                  <a:pt x="257" y="835"/>
                </a:lnTo>
                <a:lnTo>
                  <a:pt x="257" y="835"/>
                </a:lnTo>
                <a:lnTo>
                  <a:pt x="256" y="835"/>
                </a:lnTo>
                <a:lnTo>
                  <a:pt x="256" y="835"/>
                </a:lnTo>
                <a:lnTo>
                  <a:pt x="256" y="835"/>
                </a:lnTo>
                <a:lnTo>
                  <a:pt x="256" y="835"/>
                </a:lnTo>
                <a:lnTo>
                  <a:pt x="256" y="835"/>
                </a:lnTo>
                <a:lnTo>
                  <a:pt x="256" y="834"/>
                </a:lnTo>
                <a:lnTo>
                  <a:pt x="256" y="834"/>
                </a:lnTo>
                <a:lnTo>
                  <a:pt x="255" y="835"/>
                </a:lnTo>
                <a:lnTo>
                  <a:pt x="255" y="835"/>
                </a:lnTo>
                <a:lnTo>
                  <a:pt x="255" y="835"/>
                </a:lnTo>
                <a:lnTo>
                  <a:pt x="255" y="836"/>
                </a:lnTo>
                <a:lnTo>
                  <a:pt x="255" y="836"/>
                </a:lnTo>
                <a:lnTo>
                  <a:pt x="255" y="836"/>
                </a:lnTo>
                <a:lnTo>
                  <a:pt x="254" y="836"/>
                </a:lnTo>
                <a:lnTo>
                  <a:pt x="255" y="836"/>
                </a:lnTo>
                <a:lnTo>
                  <a:pt x="254" y="837"/>
                </a:lnTo>
                <a:lnTo>
                  <a:pt x="254" y="836"/>
                </a:lnTo>
                <a:lnTo>
                  <a:pt x="254" y="837"/>
                </a:lnTo>
                <a:lnTo>
                  <a:pt x="254" y="837"/>
                </a:lnTo>
                <a:lnTo>
                  <a:pt x="253" y="837"/>
                </a:lnTo>
                <a:lnTo>
                  <a:pt x="253" y="838"/>
                </a:lnTo>
                <a:lnTo>
                  <a:pt x="253" y="838"/>
                </a:lnTo>
                <a:lnTo>
                  <a:pt x="253" y="838"/>
                </a:lnTo>
                <a:lnTo>
                  <a:pt x="253" y="838"/>
                </a:lnTo>
                <a:lnTo>
                  <a:pt x="253" y="838"/>
                </a:lnTo>
                <a:lnTo>
                  <a:pt x="252" y="838"/>
                </a:lnTo>
                <a:lnTo>
                  <a:pt x="252" y="838"/>
                </a:lnTo>
                <a:lnTo>
                  <a:pt x="252" y="838"/>
                </a:lnTo>
                <a:lnTo>
                  <a:pt x="251" y="838"/>
                </a:lnTo>
                <a:lnTo>
                  <a:pt x="251" y="838"/>
                </a:lnTo>
                <a:lnTo>
                  <a:pt x="250" y="838"/>
                </a:lnTo>
                <a:lnTo>
                  <a:pt x="250" y="838"/>
                </a:lnTo>
                <a:lnTo>
                  <a:pt x="249" y="838"/>
                </a:lnTo>
                <a:lnTo>
                  <a:pt x="249" y="838"/>
                </a:lnTo>
                <a:lnTo>
                  <a:pt x="249" y="838"/>
                </a:lnTo>
                <a:lnTo>
                  <a:pt x="249" y="839"/>
                </a:lnTo>
                <a:lnTo>
                  <a:pt x="250" y="839"/>
                </a:lnTo>
                <a:lnTo>
                  <a:pt x="250" y="839"/>
                </a:lnTo>
                <a:lnTo>
                  <a:pt x="249" y="839"/>
                </a:lnTo>
                <a:lnTo>
                  <a:pt x="249" y="839"/>
                </a:lnTo>
                <a:lnTo>
                  <a:pt x="248" y="839"/>
                </a:lnTo>
                <a:lnTo>
                  <a:pt x="249" y="839"/>
                </a:lnTo>
                <a:lnTo>
                  <a:pt x="248" y="839"/>
                </a:lnTo>
                <a:lnTo>
                  <a:pt x="248" y="839"/>
                </a:lnTo>
                <a:lnTo>
                  <a:pt x="247" y="839"/>
                </a:lnTo>
                <a:lnTo>
                  <a:pt x="247" y="839"/>
                </a:lnTo>
                <a:lnTo>
                  <a:pt x="247" y="839"/>
                </a:lnTo>
                <a:lnTo>
                  <a:pt x="246" y="839"/>
                </a:lnTo>
                <a:lnTo>
                  <a:pt x="246" y="839"/>
                </a:lnTo>
                <a:lnTo>
                  <a:pt x="246" y="840"/>
                </a:lnTo>
                <a:lnTo>
                  <a:pt x="246" y="840"/>
                </a:lnTo>
                <a:lnTo>
                  <a:pt x="245" y="840"/>
                </a:lnTo>
                <a:lnTo>
                  <a:pt x="245" y="840"/>
                </a:lnTo>
                <a:lnTo>
                  <a:pt x="245" y="841"/>
                </a:lnTo>
                <a:lnTo>
                  <a:pt x="244" y="841"/>
                </a:lnTo>
                <a:lnTo>
                  <a:pt x="244" y="841"/>
                </a:lnTo>
                <a:lnTo>
                  <a:pt x="244" y="841"/>
                </a:lnTo>
                <a:lnTo>
                  <a:pt x="244" y="841"/>
                </a:lnTo>
                <a:lnTo>
                  <a:pt x="244" y="842"/>
                </a:lnTo>
                <a:lnTo>
                  <a:pt x="244" y="841"/>
                </a:lnTo>
                <a:lnTo>
                  <a:pt x="244" y="842"/>
                </a:lnTo>
                <a:lnTo>
                  <a:pt x="244" y="842"/>
                </a:lnTo>
                <a:lnTo>
                  <a:pt x="243" y="842"/>
                </a:lnTo>
                <a:lnTo>
                  <a:pt x="243" y="841"/>
                </a:lnTo>
                <a:lnTo>
                  <a:pt x="243" y="842"/>
                </a:lnTo>
                <a:lnTo>
                  <a:pt x="243" y="842"/>
                </a:lnTo>
                <a:lnTo>
                  <a:pt x="243" y="841"/>
                </a:lnTo>
                <a:lnTo>
                  <a:pt x="243" y="842"/>
                </a:lnTo>
                <a:lnTo>
                  <a:pt x="242" y="842"/>
                </a:lnTo>
                <a:lnTo>
                  <a:pt x="242" y="842"/>
                </a:lnTo>
                <a:lnTo>
                  <a:pt x="241" y="842"/>
                </a:lnTo>
                <a:lnTo>
                  <a:pt x="240" y="842"/>
                </a:lnTo>
                <a:lnTo>
                  <a:pt x="240" y="842"/>
                </a:lnTo>
                <a:lnTo>
                  <a:pt x="240" y="842"/>
                </a:lnTo>
                <a:lnTo>
                  <a:pt x="240" y="843"/>
                </a:lnTo>
                <a:lnTo>
                  <a:pt x="240" y="843"/>
                </a:lnTo>
                <a:lnTo>
                  <a:pt x="240" y="844"/>
                </a:lnTo>
                <a:lnTo>
                  <a:pt x="240" y="844"/>
                </a:lnTo>
                <a:lnTo>
                  <a:pt x="239" y="844"/>
                </a:lnTo>
                <a:lnTo>
                  <a:pt x="239" y="844"/>
                </a:lnTo>
                <a:lnTo>
                  <a:pt x="239" y="844"/>
                </a:lnTo>
                <a:lnTo>
                  <a:pt x="238" y="844"/>
                </a:lnTo>
                <a:lnTo>
                  <a:pt x="238" y="843"/>
                </a:lnTo>
                <a:lnTo>
                  <a:pt x="238" y="843"/>
                </a:lnTo>
                <a:lnTo>
                  <a:pt x="237" y="843"/>
                </a:lnTo>
                <a:lnTo>
                  <a:pt x="237" y="843"/>
                </a:lnTo>
                <a:lnTo>
                  <a:pt x="237" y="843"/>
                </a:lnTo>
                <a:lnTo>
                  <a:pt x="237" y="842"/>
                </a:lnTo>
                <a:lnTo>
                  <a:pt x="237" y="842"/>
                </a:lnTo>
                <a:lnTo>
                  <a:pt x="237" y="841"/>
                </a:lnTo>
                <a:lnTo>
                  <a:pt x="237" y="841"/>
                </a:lnTo>
                <a:lnTo>
                  <a:pt x="237" y="841"/>
                </a:lnTo>
                <a:lnTo>
                  <a:pt x="237" y="840"/>
                </a:lnTo>
                <a:lnTo>
                  <a:pt x="237" y="840"/>
                </a:lnTo>
                <a:lnTo>
                  <a:pt x="237" y="839"/>
                </a:lnTo>
                <a:lnTo>
                  <a:pt x="237" y="839"/>
                </a:lnTo>
                <a:lnTo>
                  <a:pt x="237" y="839"/>
                </a:lnTo>
                <a:lnTo>
                  <a:pt x="236" y="839"/>
                </a:lnTo>
                <a:lnTo>
                  <a:pt x="236" y="838"/>
                </a:lnTo>
                <a:lnTo>
                  <a:pt x="236" y="838"/>
                </a:lnTo>
                <a:lnTo>
                  <a:pt x="235" y="838"/>
                </a:lnTo>
                <a:lnTo>
                  <a:pt x="235" y="838"/>
                </a:lnTo>
                <a:lnTo>
                  <a:pt x="235" y="837"/>
                </a:lnTo>
                <a:lnTo>
                  <a:pt x="235" y="837"/>
                </a:lnTo>
                <a:lnTo>
                  <a:pt x="235" y="836"/>
                </a:lnTo>
                <a:lnTo>
                  <a:pt x="235" y="836"/>
                </a:lnTo>
                <a:lnTo>
                  <a:pt x="236" y="836"/>
                </a:lnTo>
                <a:lnTo>
                  <a:pt x="235" y="835"/>
                </a:lnTo>
                <a:lnTo>
                  <a:pt x="235" y="835"/>
                </a:lnTo>
                <a:lnTo>
                  <a:pt x="235" y="834"/>
                </a:lnTo>
                <a:lnTo>
                  <a:pt x="235" y="834"/>
                </a:lnTo>
                <a:lnTo>
                  <a:pt x="235" y="834"/>
                </a:lnTo>
                <a:lnTo>
                  <a:pt x="235" y="834"/>
                </a:lnTo>
                <a:lnTo>
                  <a:pt x="235" y="834"/>
                </a:lnTo>
                <a:lnTo>
                  <a:pt x="235" y="833"/>
                </a:lnTo>
                <a:lnTo>
                  <a:pt x="235" y="833"/>
                </a:lnTo>
                <a:lnTo>
                  <a:pt x="235" y="833"/>
                </a:lnTo>
                <a:lnTo>
                  <a:pt x="235" y="832"/>
                </a:lnTo>
                <a:lnTo>
                  <a:pt x="235" y="832"/>
                </a:lnTo>
                <a:lnTo>
                  <a:pt x="236" y="832"/>
                </a:lnTo>
                <a:lnTo>
                  <a:pt x="236" y="831"/>
                </a:lnTo>
                <a:lnTo>
                  <a:pt x="235" y="831"/>
                </a:lnTo>
                <a:lnTo>
                  <a:pt x="235" y="831"/>
                </a:lnTo>
                <a:lnTo>
                  <a:pt x="236" y="831"/>
                </a:lnTo>
                <a:lnTo>
                  <a:pt x="236" y="830"/>
                </a:lnTo>
                <a:lnTo>
                  <a:pt x="236" y="829"/>
                </a:lnTo>
                <a:lnTo>
                  <a:pt x="235" y="828"/>
                </a:lnTo>
                <a:lnTo>
                  <a:pt x="235" y="827"/>
                </a:lnTo>
                <a:lnTo>
                  <a:pt x="235" y="827"/>
                </a:lnTo>
                <a:lnTo>
                  <a:pt x="235" y="828"/>
                </a:lnTo>
                <a:lnTo>
                  <a:pt x="235" y="828"/>
                </a:lnTo>
                <a:lnTo>
                  <a:pt x="234" y="828"/>
                </a:lnTo>
                <a:lnTo>
                  <a:pt x="234" y="828"/>
                </a:lnTo>
                <a:lnTo>
                  <a:pt x="234" y="828"/>
                </a:lnTo>
                <a:lnTo>
                  <a:pt x="233" y="828"/>
                </a:lnTo>
                <a:lnTo>
                  <a:pt x="233" y="827"/>
                </a:lnTo>
                <a:lnTo>
                  <a:pt x="233" y="827"/>
                </a:lnTo>
                <a:lnTo>
                  <a:pt x="233" y="827"/>
                </a:lnTo>
                <a:lnTo>
                  <a:pt x="232" y="827"/>
                </a:lnTo>
                <a:lnTo>
                  <a:pt x="232" y="827"/>
                </a:lnTo>
                <a:lnTo>
                  <a:pt x="231" y="827"/>
                </a:lnTo>
                <a:lnTo>
                  <a:pt x="231" y="828"/>
                </a:lnTo>
                <a:lnTo>
                  <a:pt x="231" y="828"/>
                </a:lnTo>
                <a:lnTo>
                  <a:pt x="231" y="829"/>
                </a:lnTo>
                <a:lnTo>
                  <a:pt x="231" y="829"/>
                </a:lnTo>
                <a:lnTo>
                  <a:pt x="231" y="830"/>
                </a:lnTo>
                <a:lnTo>
                  <a:pt x="231" y="831"/>
                </a:lnTo>
                <a:lnTo>
                  <a:pt x="231" y="831"/>
                </a:lnTo>
                <a:lnTo>
                  <a:pt x="231" y="832"/>
                </a:lnTo>
                <a:lnTo>
                  <a:pt x="231" y="832"/>
                </a:lnTo>
                <a:lnTo>
                  <a:pt x="230" y="833"/>
                </a:lnTo>
                <a:lnTo>
                  <a:pt x="230" y="833"/>
                </a:lnTo>
                <a:lnTo>
                  <a:pt x="230" y="834"/>
                </a:lnTo>
                <a:lnTo>
                  <a:pt x="230" y="834"/>
                </a:lnTo>
                <a:lnTo>
                  <a:pt x="229" y="834"/>
                </a:lnTo>
                <a:lnTo>
                  <a:pt x="228" y="834"/>
                </a:lnTo>
                <a:lnTo>
                  <a:pt x="228" y="834"/>
                </a:lnTo>
                <a:lnTo>
                  <a:pt x="228" y="834"/>
                </a:lnTo>
                <a:lnTo>
                  <a:pt x="228" y="835"/>
                </a:lnTo>
                <a:lnTo>
                  <a:pt x="227" y="835"/>
                </a:lnTo>
                <a:lnTo>
                  <a:pt x="227" y="835"/>
                </a:lnTo>
                <a:lnTo>
                  <a:pt x="227" y="837"/>
                </a:lnTo>
                <a:lnTo>
                  <a:pt x="227" y="837"/>
                </a:lnTo>
                <a:lnTo>
                  <a:pt x="228" y="838"/>
                </a:lnTo>
                <a:lnTo>
                  <a:pt x="228" y="838"/>
                </a:lnTo>
                <a:lnTo>
                  <a:pt x="227" y="838"/>
                </a:lnTo>
                <a:lnTo>
                  <a:pt x="227" y="838"/>
                </a:lnTo>
                <a:lnTo>
                  <a:pt x="227" y="839"/>
                </a:lnTo>
                <a:lnTo>
                  <a:pt x="227" y="839"/>
                </a:lnTo>
                <a:lnTo>
                  <a:pt x="227" y="839"/>
                </a:lnTo>
                <a:lnTo>
                  <a:pt x="227" y="840"/>
                </a:lnTo>
                <a:lnTo>
                  <a:pt x="227" y="840"/>
                </a:lnTo>
                <a:lnTo>
                  <a:pt x="227" y="840"/>
                </a:lnTo>
                <a:lnTo>
                  <a:pt x="227" y="841"/>
                </a:lnTo>
                <a:lnTo>
                  <a:pt x="227" y="841"/>
                </a:lnTo>
                <a:lnTo>
                  <a:pt x="227" y="842"/>
                </a:lnTo>
                <a:lnTo>
                  <a:pt x="227" y="842"/>
                </a:lnTo>
                <a:lnTo>
                  <a:pt x="227" y="843"/>
                </a:lnTo>
                <a:lnTo>
                  <a:pt x="227" y="843"/>
                </a:lnTo>
                <a:lnTo>
                  <a:pt x="227" y="843"/>
                </a:lnTo>
                <a:lnTo>
                  <a:pt x="227" y="844"/>
                </a:lnTo>
                <a:lnTo>
                  <a:pt x="227" y="844"/>
                </a:lnTo>
                <a:lnTo>
                  <a:pt x="227" y="845"/>
                </a:lnTo>
                <a:lnTo>
                  <a:pt x="227" y="845"/>
                </a:lnTo>
                <a:lnTo>
                  <a:pt x="226" y="846"/>
                </a:lnTo>
                <a:lnTo>
                  <a:pt x="226" y="846"/>
                </a:lnTo>
                <a:lnTo>
                  <a:pt x="225" y="846"/>
                </a:lnTo>
                <a:lnTo>
                  <a:pt x="225" y="846"/>
                </a:lnTo>
                <a:lnTo>
                  <a:pt x="224" y="846"/>
                </a:lnTo>
                <a:lnTo>
                  <a:pt x="224" y="847"/>
                </a:lnTo>
                <a:lnTo>
                  <a:pt x="223" y="846"/>
                </a:lnTo>
                <a:lnTo>
                  <a:pt x="223" y="846"/>
                </a:lnTo>
                <a:lnTo>
                  <a:pt x="223" y="845"/>
                </a:lnTo>
                <a:lnTo>
                  <a:pt x="223" y="845"/>
                </a:lnTo>
                <a:lnTo>
                  <a:pt x="222" y="844"/>
                </a:lnTo>
                <a:lnTo>
                  <a:pt x="222" y="844"/>
                </a:lnTo>
                <a:lnTo>
                  <a:pt x="222" y="844"/>
                </a:lnTo>
                <a:lnTo>
                  <a:pt x="223" y="843"/>
                </a:lnTo>
                <a:lnTo>
                  <a:pt x="223" y="843"/>
                </a:lnTo>
                <a:lnTo>
                  <a:pt x="223" y="842"/>
                </a:lnTo>
                <a:lnTo>
                  <a:pt x="223" y="842"/>
                </a:lnTo>
                <a:lnTo>
                  <a:pt x="223" y="841"/>
                </a:lnTo>
                <a:lnTo>
                  <a:pt x="223" y="840"/>
                </a:lnTo>
                <a:lnTo>
                  <a:pt x="223" y="840"/>
                </a:lnTo>
                <a:lnTo>
                  <a:pt x="223" y="840"/>
                </a:lnTo>
                <a:lnTo>
                  <a:pt x="223" y="840"/>
                </a:lnTo>
                <a:lnTo>
                  <a:pt x="223" y="839"/>
                </a:lnTo>
                <a:lnTo>
                  <a:pt x="223" y="839"/>
                </a:lnTo>
                <a:lnTo>
                  <a:pt x="223" y="839"/>
                </a:lnTo>
                <a:lnTo>
                  <a:pt x="222" y="838"/>
                </a:lnTo>
                <a:lnTo>
                  <a:pt x="223" y="838"/>
                </a:lnTo>
                <a:lnTo>
                  <a:pt x="223" y="838"/>
                </a:lnTo>
                <a:lnTo>
                  <a:pt x="223" y="838"/>
                </a:lnTo>
                <a:lnTo>
                  <a:pt x="223" y="838"/>
                </a:lnTo>
                <a:lnTo>
                  <a:pt x="223" y="837"/>
                </a:lnTo>
                <a:lnTo>
                  <a:pt x="224" y="837"/>
                </a:lnTo>
                <a:lnTo>
                  <a:pt x="224" y="837"/>
                </a:lnTo>
                <a:lnTo>
                  <a:pt x="224" y="836"/>
                </a:lnTo>
                <a:lnTo>
                  <a:pt x="224" y="835"/>
                </a:lnTo>
                <a:lnTo>
                  <a:pt x="224" y="835"/>
                </a:lnTo>
                <a:lnTo>
                  <a:pt x="224" y="835"/>
                </a:lnTo>
                <a:lnTo>
                  <a:pt x="224" y="834"/>
                </a:lnTo>
                <a:lnTo>
                  <a:pt x="224" y="834"/>
                </a:lnTo>
                <a:lnTo>
                  <a:pt x="224" y="834"/>
                </a:lnTo>
                <a:lnTo>
                  <a:pt x="224" y="833"/>
                </a:lnTo>
                <a:lnTo>
                  <a:pt x="224" y="833"/>
                </a:lnTo>
                <a:lnTo>
                  <a:pt x="224" y="833"/>
                </a:lnTo>
                <a:lnTo>
                  <a:pt x="224" y="832"/>
                </a:lnTo>
                <a:lnTo>
                  <a:pt x="224" y="832"/>
                </a:lnTo>
                <a:lnTo>
                  <a:pt x="224" y="832"/>
                </a:lnTo>
                <a:lnTo>
                  <a:pt x="224" y="831"/>
                </a:lnTo>
                <a:lnTo>
                  <a:pt x="224" y="831"/>
                </a:lnTo>
                <a:lnTo>
                  <a:pt x="223" y="831"/>
                </a:lnTo>
                <a:lnTo>
                  <a:pt x="223" y="831"/>
                </a:lnTo>
                <a:lnTo>
                  <a:pt x="224" y="831"/>
                </a:lnTo>
                <a:lnTo>
                  <a:pt x="224" y="830"/>
                </a:lnTo>
                <a:lnTo>
                  <a:pt x="223" y="830"/>
                </a:lnTo>
                <a:lnTo>
                  <a:pt x="223" y="830"/>
                </a:lnTo>
                <a:lnTo>
                  <a:pt x="223" y="830"/>
                </a:lnTo>
                <a:lnTo>
                  <a:pt x="223" y="830"/>
                </a:lnTo>
                <a:lnTo>
                  <a:pt x="223" y="829"/>
                </a:lnTo>
                <a:lnTo>
                  <a:pt x="223" y="829"/>
                </a:lnTo>
                <a:lnTo>
                  <a:pt x="223" y="829"/>
                </a:lnTo>
                <a:lnTo>
                  <a:pt x="223" y="829"/>
                </a:lnTo>
                <a:lnTo>
                  <a:pt x="224" y="828"/>
                </a:lnTo>
                <a:lnTo>
                  <a:pt x="224" y="828"/>
                </a:lnTo>
                <a:lnTo>
                  <a:pt x="224" y="828"/>
                </a:lnTo>
                <a:lnTo>
                  <a:pt x="224" y="828"/>
                </a:lnTo>
                <a:lnTo>
                  <a:pt x="224" y="827"/>
                </a:lnTo>
                <a:lnTo>
                  <a:pt x="225" y="827"/>
                </a:lnTo>
                <a:lnTo>
                  <a:pt x="224" y="826"/>
                </a:lnTo>
                <a:lnTo>
                  <a:pt x="224" y="826"/>
                </a:lnTo>
                <a:lnTo>
                  <a:pt x="224" y="826"/>
                </a:lnTo>
                <a:lnTo>
                  <a:pt x="224" y="825"/>
                </a:lnTo>
                <a:lnTo>
                  <a:pt x="224" y="825"/>
                </a:lnTo>
                <a:lnTo>
                  <a:pt x="223" y="825"/>
                </a:lnTo>
                <a:lnTo>
                  <a:pt x="223" y="824"/>
                </a:lnTo>
                <a:lnTo>
                  <a:pt x="223" y="825"/>
                </a:lnTo>
                <a:lnTo>
                  <a:pt x="223" y="825"/>
                </a:lnTo>
                <a:lnTo>
                  <a:pt x="223" y="824"/>
                </a:lnTo>
                <a:lnTo>
                  <a:pt x="223" y="824"/>
                </a:lnTo>
                <a:lnTo>
                  <a:pt x="223" y="824"/>
                </a:lnTo>
                <a:lnTo>
                  <a:pt x="223" y="823"/>
                </a:lnTo>
                <a:lnTo>
                  <a:pt x="223" y="823"/>
                </a:lnTo>
                <a:lnTo>
                  <a:pt x="223" y="823"/>
                </a:lnTo>
                <a:lnTo>
                  <a:pt x="223" y="822"/>
                </a:lnTo>
                <a:lnTo>
                  <a:pt x="223" y="822"/>
                </a:lnTo>
                <a:lnTo>
                  <a:pt x="222" y="822"/>
                </a:lnTo>
                <a:lnTo>
                  <a:pt x="223" y="822"/>
                </a:lnTo>
                <a:lnTo>
                  <a:pt x="222" y="822"/>
                </a:lnTo>
                <a:lnTo>
                  <a:pt x="222" y="822"/>
                </a:lnTo>
                <a:lnTo>
                  <a:pt x="222" y="821"/>
                </a:lnTo>
                <a:lnTo>
                  <a:pt x="222" y="821"/>
                </a:lnTo>
                <a:lnTo>
                  <a:pt x="222" y="820"/>
                </a:lnTo>
                <a:lnTo>
                  <a:pt x="222" y="820"/>
                </a:lnTo>
                <a:lnTo>
                  <a:pt x="222" y="820"/>
                </a:lnTo>
                <a:lnTo>
                  <a:pt x="222" y="820"/>
                </a:lnTo>
                <a:lnTo>
                  <a:pt x="221" y="820"/>
                </a:lnTo>
                <a:lnTo>
                  <a:pt x="221" y="819"/>
                </a:lnTo>
                <a:lnTo>
                  <a:pt x="221" y="819"/>
                </a:lnTo>
                <a:lnTo>
                  <a:pt x="220" y="819"/>
                </a:lnTo>
                <a:lnTo>
                  <a:pt x="220" y="819"/>
                </a:lnTo>
                <a:lnTo>
                  <a:pt x="220" y="818"/>
                </a:lnTo>
                <a:lnTo>
                  <a:pt x="219" y="818"/>
                </a:lnTo>
                <a:lnTo>
                  <a:pt x="219" y="818"/>
                </a:lnTo>
                <a:lnTo>
                  <a:pt x="219" y="817"/>
                </a:lnTo>
                <a:lnTo>
                  <a:pt x="219" y="817"/>
                </a:lnTo>
                <a:lnTo>
                  <a:pt x="219" y="817"/>
                </a:lnTo>
                <a:lnTo>
                  <a:pt x="219" y="816"/>
                </a:lnTo>
                <a:lnTo>
                  <a:pt x="219" y="816"/>
                </a:lnTo>
                <a:lnTo>
                  <a:pt x="219" y="815"/>
                </a:lnTo>
                <a:lnTo>
                  <a:pt x="218" y="815"/>
                </a:lnTo>
                <a:lnTo>
                  <a:pt x="219" y="815"/>
                </a:lnTo>
                <a:lnTo>
                  <a:pt x="218" y="815"/>
                </a:lnTo>
                <a:lnTo>
                  <a:pt x="218" y="815"/>
                </a:lnTo>
                <a:lnTo>
                  <a:pt x="218" y="815"/>
                </a:lnTo>
                <a:lnTo>
                  <a:pt x="217" y="815"/>
                </a:lnTo>
                <a:lnTo>
                  <a:pt x="217" y="815"/>
                </a:lnTo>
                <a:lnTo>
                  <a:pt x="217" y="815"/>
                </a:lnTo>
                <a:lnTo>
                  <a:pt x="217" y="815"/>
                </a:lnTo>
                <a:lnTo>
                  <a:pt x="216" y="815"/>
                </a:lnTo>
                <a:lnTo>
                  <a:pt x="216" y="814"/>
                </a:lnTo>
                <a:lnTo>
                  <a:pt x="217" y="814"/>
                </a:lnTo>
                <a:lnTo>
                  <a:pt x="216" y="814"/>
                </a:lnTo>
                <a:lnTo>
                  <a:pt x="216" y="814"/>
                </a:lnTo>
                <a:lnTo>
                  <a:pt x="216" y="814"/>
                </a:lnTo>
                <a:lnTo>
                  <a:pt x="215" y="814"/>
                </a:lnTo>
                <a:lnTo>
                  <a:pt x="215" y="814"/>
                </a:lnTo>
                <a:lnTo>
                  <a:pt x="215" y="814"/>
                </a:lnTo>
                <a:lnTo>
                  <a:pt x="214" y="813"/>
                </a:lnTo>
                <a:lnTo>
                  <a:pt x="214" y="814"/>
                </a:lnTo>
                <a:lnTo>
                  <a:pt x="213" y="813"/>
                </a:lnTo>
                <a:lnTo>
                  <a:pt x="213" y="814"/>
                </a:lnTo>
                <a:lnTo>
                  <a:pt x="213" y="814"/>
                </a:lnTo>
                <a:lnTo>
                  <a:pt x="213" y="814"/>
                </a:lnTo>
                <a:lnTo>
                  <a:pt x="213" y="814"/>
                </a:lnTo>
                <a:lnTo>
                  <a:pt x="212" y="814"/>
                </a:lnTo>
                <a:lnTo>
                  <a:pt x="212" y="814"/>
                </a:lnTo>
                <a:lnTo>
                  <a:pt x="212" y="814"/>
                </a:lnTo>
                <a:lnTo>
                  <a:pt x="211" y="814"/>
                </a:lnTo>
                <a:lnTo>
                  <a:pt x="211" y="814"/>
                </a:lnTo>
                <a:lnTo>
                  <a:pt x="211" y="814"/>
                </a:lnTo>
                <a:lnTo>
                  <a:pt x="211" y="814"/>
                </a:lnTo>
                <a:lnTo>
                  <a:pt x="210" y="814"/>
                </a:lnTo>
                <a:lnTo>
                  <a:pt x="210" y="814"/>
                </a:lnTo>
                <a:lnTo>
                  <a:pt x="210" y="814"/>
                </a:lnTo>
                <a:lnTo>
                  <a:pt x="210" y="813"/>
                </a:lnTo>
                <a:lnTo>
                  <a:pt x="209" y="813"/>
                </a:lnTo>
                <a:lnTo>
                  <a:pt x="209" y="813"/>
                </a:lnTo>
                <a:lnTo>
                  <a:pt x="209" y="813"/>
                </a:lnTo>
                <a:lnTo>
                  <a:pt x="209" y="812"/>
                </a:lnTo>
                <a:lnTo>
                  <a:pt x="209" y="812"/>
                </a:lnTo>
                <a:lnTo>
                  <a:pt x="209" y="811"/>
                </a:lnTo>
                <a:lnTo>
                  <a:pt x="209" y="811"/>
                </a:lnTo>
                <a:lnTo>
                  <a:pt x="209" y="810"/>
                </a:lnTo>
                <a:lnTo>
                  <a:pt x="209" y="810"/>
                </a:lnTo>
                <a:lnTo>
                  <a:pt x="209" y="809"/>
                </a:lnTo>
                <a:lnTo>
                  <a:pt x="209" y="809"/>
                </a:lnTo>
                <a:lnTo>
                  <a:pt x="209" y="809"/>
                </a:lnTo>
                <a:lnTo>
                  <a:pt x="208" y="809"/>
                </a:lnTo>
                <a:lnTo>
                  <a:pt x="208" y="809"/>
                </a:lnTo>
                <a:lnTo>
                  <a:pt x="209" y="809"/>
                </a:lnTo>
                <a:lnTo>
                  <a:pt x="208" y="809"/>
                </a:lnTo>
                <a:lnTo>
                  <a:pt x="208" y="808"/>
                </a:lnTo>
                <a:lnTo>
                  <a:pt x="208" y="808"/>
                </a:lnTo>
                <a:lnTo>
                  <a:pt x="208" y="807"/>
                </a:lnTo>
                <a:lnTo>
                  <a:pt x="209" y="807"/>
                </a:lnTo>
                <a:lnTo>
                  <a:pt x="209" y="807"/>
                </a:lnTo>
                <a:lnTo>
                  <a:pt x="209" y="806"/>
                </a:lnTo>
                <a:lnTo>
                  <a:pt x="209" y="806"/>
                </a:lnTo>
                <a:lnTo>
                  <a:pt x="208" y="806"/>
                </a:lnTo>
                <a:lnTo>
                  <a:pt x="209" y="805"/>
                </a:lnTo>
                <a:lnTo>
                  <a:pt x="208" y="805"/>
                </a:lnTo>
                <a:lnTo>
                  <a:pt x="208" y="805"/>
                </a:lnTo>
                <a:lnTo>
                  <a:pt x="207" y="805"/>
                </a:lnTo>
                <a:lnTo>
                  <a:pt x="208" y="805"/>
                </a:lnTo>
                <a:lnTo>
                  <a:pt x="207" y="805"/>
                </a:lnTo>
                <a:lnTo>
                  <a:pt x="207" y="804"/>
                </a:lnTo>
                <a:lnTo>
                  <a:pt x="207" y="804"/>
                </a:lnTo>
                <a:lnTo>
                  <a:pt x="206" y="804"/>
                </a:lnTo>
                <a:lnTo>
                  <a:pt x="206" y="804"/>
                </a:lnTo>
                <a:lnTo>
                  <a:pt x="206" y="804"/>
                </a:lnTo>
                <a:lnTo>
                  <a:pt x="205" y="804"/>
                </a:lnTo>
                <a:lnTo>
                  <a:pt x="206" y="804"/>
                </a:lnTo>
                <a:lnTo>
                  <a:pt x="205" y="804"/>
                </a:lnTo>
                <a:lnTo>
                  <a:pt x="205" y="804"/>
                </a:lnTo>
                <a:lnTo>
                  <a:pt x="205" y="804"/>
                </a:lnTo>
                <a:lnTo>
                  <a:pt x="205" y="804"/>
                </a:lnTo>
                <a:lnTo>
                  <a:pt x="205" y="804"/>
                </a:lnTo>
                <a:lnTo>
                  <a:pt x="205" y="803"/>
                </a:lnTo>
                <a:lnTo>
                  <a:pt x="204" y="803"/>
                </a:lnTo>
                <a:lnTo>
                  <a:pt x="204" y="803"/>
                </a:lnTo>
                <a:lnTo>
                  <a:pt x="204" y="802"/>
                </a:lnTo>
                <a:lnTo>
                  <a:pt x="204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1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1"/>
                </a:lnTo>
                <a:lnTo>
                  <a:pt x="202" y="801"/>
                </a:lnTo>
                <a:lnTo>
                  <a:pt x="202" y="801"/>
                </a:lnTo>
                <a:lnTo>
                  <a:pt x="202" y="801"/>
                </a:lnTo>
                <a:lnTo>
                  <a:pt x="201" y="800"/>
                </a:lnTo>
                <a:lnTo>
                  <a:pt x="201" y="800"/>
                </a:lnTo>
                <a:lnTo>
                  <a:pt x="201" y="800"/>
                </a:lnTo>
                <a:lnTo>
                  <a:pt x="201" y="800"/>
                </a:lnTo>
                <a:lnTo>
                  <a:pt x="201" y="800"/>
                </a:lnTo>
                <a:lnTo>
                  <a:pt x="200" y="800"/>
                </a:lnTo>
                <a:lnTo>
                  <a:pt x="200" y="799"/>
                </a:lnTo>
                <a:lnTo>
                  <a:pt x="200" y="799"/>
                </a:lnTo>
                <a:lnTo>
                  <a:pt x="200" y="798"/>
                </a:lnTo>
                <a:lnTo>
                  <a:pt x="199" y="798"/>
                </a:lnTo>
                <a:lnTo>
                  <a:pt x="200" y="798"/>
                </a:lnTo>
                <a:lnTo>
                  <a:pt x="199" y="798"/>
                </a:lnTo>
                <a:lnTo>
                  <a:pt x="199" y="797"/>
                </a:lnTo>
                <a:lnTo>
                  <a:pt x="199" y="798"/>
                </a:lnTo>
                <a:lnTo>
                  <a:pt x="199" y="797"/>
                </a:lnTo>
                <a:lnTo>
                  <a:pt x="199" y="797"/>
                </a:lnTo>
                <a:lnTo>
                  <a:pt x="199" y="797"/>
                </a:lnTo>
                <a:lnTo>
                  <a:pt x="199" y="797"/>
                </a:lnTo>
                <a:lnTo>
                  <a:pt x="198" y="797"/>
                </a:lnTo>
                <a:lnTo>
                  <a:pt x="198" y="797"/>
                </a:lnTo>
                <a:lnTo>
                  <a:pt x="197" y="797"/>
                </a:lnTo>
                <a:lnTo>
                  <a:pt x="197" y="797"/>
                </a:lnTo>
                <a:lnTo>
                  <a:pt x="197" y="796"/>
                </a:lnTo>
                <a:lnTo>
                  <a:pt x="197" y="796"/>
                </a:lnTo>
                <a:lnTo>
                  <a:pt x="197" y="795"/>
                </a:lnTo>
                <a:lnTo>
                  <a:pt x="197" y="795"/>
                </a:lnTo>
                <a:lnTo>
                  <a:pt x="197" y="794"/>
                </a:lnTo>
                <a:lnTo>
                  <a:pt x="197" y="794"/>
                </a:lnTo>
                <a:lnTo>
                  <a:pt x="197" y="795"/>
                </a:lnTo>
                <a:lnTo>
                  <a:pt x="197" y="794"/>
                </a:lnTo>
                <a:lnTo>
                  <a:pt x="197" y="794"/>
                </a:lnTo>
                <a:lnTo>
                  <a:pt x="197" y="794"/>
                </a:lnTo>
                <a:lnTo>
                  <a:pt x="197" y="794"/>
                </a:lnTo>
                <a:lnTo>
                  <a:pt x="197" y="794"/>
                </a:lnTo>
                <a:lnTo>
                  <a:pt x="197" y="794"/>
                </a:lnTo>
                <a:lnTo>
                  <a:pt x="196" y="794"/>
                </a:lnTo>
                <a:lnTo>
                  <a:pt x="196" y="793"/>
                </a:lnTo>
                <a:lnTo>
                  <a:pt x="196" y="794"/>
                </a:lnTo>
                <a:lnTo>
                  <a:pt x="195" y="794"/>
                </a:lnTo>
                <a:lnTo>
                  <a:pt x="195" y="793"/>
                </a:lnTo>
                <a:lnTo>
                  <a:pt x="195" y="793"/>
                </a:lnTo>
                <a:lnTo>
                  <a:pt x="195" y="794"/>
                </a:lnTo>
                <a:lnTo>
                  <a:pt x="194" y="793"/>
                </a:lnTo>
                <a:lnTo>
                  <a:pt x="194" y="794"/>
                </a:lnTo>
                <a:lnTo>
                  <a:pt x="194" y="794"/>
                </a:lnTo>
                <a:lnTo>
                  <a:pt x="194" y="794"/>
                </a:lnTo>
                <a:lnTo>
                  <a:pt x="194" y="794"/>
                </a:lnTo>
                <a:lnTo>
                  <a:pt x="194" y="794"/>
                </a:lnTo>
                <a:lnTo>
                  <a:pt x="193" y="794"/>
                </a:lnTo>
                <a:lnTo>
                  <a:pt x="193" y="795"/>
                </a:lnTo>
                <a:lnTo>
                  <a:pt x="183" y="809"/>
                </a:lnTo>
                <a:lnTo>
                  <a:pt x="183" y="809"/>
                </a:lnTo>
                <a:lnTo>
                  <a:pt x="183" y="808"/>
                </a:lnTo>
                <a:lnTo>
                  <a:pt x="183" y="808"/>
                </a:lnTo>
                <a:lnTo>
                  <a:pt x="182" y="808"/>
                </a:lnTo>
                <a:lnTo>
                  <a:pt x="182" y="807"/>
                </a:lnTo>
                <a:lnTo>
                  <a:pt x="182" y="807"/>
                </a:lnTo>
                <a:lnTo>
                  <a:pt x="181" y="807"/>
                </a:lnTo>
                <a:lnTo>
                  <a:pt x="180" y="806"/>
                </a:lnTo>
                <a:lnTo>
                  <a:pt x="180" y="806"/>
                </a:lnTo>
                <a:lnTo>
                  <a:pt x="180" y="805"/>
                </a:lnTo>
                <a:lnTo>
                  <a:pt x="180" y="805"/>
                </a:lnTo>
                <a:lnTo>
                  <a:pt x="180" y="804"/>
                </a:lnTo>
                <a:lnTo>
                  <a:pt x="179" y="804"/>
                </a:lnTo>
                <a:lnTo>
                  <a:pt x="179" y="804"/>
                </a:lnTo>
                <a:lnTo>
                  <a:pt x="179" y="804"/>
                </a:lnTo>
                <a:lnTo>
                  <a:pt x="178" y="804"/>
                </a:lnTo>
                <a:lnTo>
                  <a:pt x="178" y="804"/>
                </a:lnTo>
                <a:lnTo>
                  <a:pt x="178" y="804"/>
                </a:lnTo>
                <a:lnTo>
                  <a:pt x="177" y="804"/>
                </a:lnTo>
                <a:lnTo>
                  <a:pt x="177" y="804"/>
                </a:lnTo>
                <a:lnTo>
                  <a:pt x="176" y="804"/>
                </a:lnTo>
                <a:lnTo>
                  <a:pt x="176" y="804"/>
                </a:lnTo>
                <a:lnTo>
                  <a:pt x="176" y="804"/>
                </a:lnTo>
                <a:lnTo>
                  <a:pt x="176" y="804"/>
                </a:lnTo>
                <a:lnTo>
                  <a:pt x="176" y="804"/>
                </a:lnTo>
                <a:lnTo>
                  <a:pt x="175" y="804"/>
                </a:lnTo>
                <a:lnTo>
                  <a:pt x="175" y="804"/>
                </a:lnTo>
                <a:lnTo>
                  <a:pt x="175" y="804"/>
                </a:lnTo>
                <a:lnTo>
                  <a:pt x="174" y="804"/>
                </a:lnTo>
                <a:lnTo>
                  <a:pt x="173" y="804"/>
                </a:lnTo>
                <a:lnTo>
                  <a:pt x="173" y="804"/>
                </a:lnTo>
                <a:lnTo>
                  <a:pt x="173" y="804"/>
                </a:lnTo>
                <a:lnTo>
                  <a:pt x="173" y="803"/>
                </a:lnTo>
                <a:lnTo>
                  <a:pt x="172" y="803"/>
                </a:lnTo>
                <a:lnTo>
                  <a:pt x="173" y="803"/>
                </a:lnTo>
                <a:lnTo>
                  <a:pt x="172" y="803"/>
                </a:lnTo>
                <a:lnTo>
                  <a:pt x="172" y="802"/>
                </a:lnTo>
                <a:lnTo>
                  <a:pt x="173" y="802"/>
                </a:lnTo>
                <a:lnTo>
                  <a:pt x="173" y="802"/>
                </a:lnTo>
                <a:lnTo>
                  <a:pt x="172" y="802"/>
                </a:lnTo>
                <a:lnTo>
                  <a:pt x="172" y="801"/>
                </a:lnTo>
                <a:lnTo>
                  <a:pt x="173" y="801"/>
                </a:lnTo>
                <a:lnTo>
                  <a:pt x="173" y="801"/>
                </a:lnTo>
                <a:lnTo>
                  <a:pt x="173" y="800"/>
                </a:lnTo>
                <a:lnTo>
                  <a:pt x="173" y="800"/>
                </a:lnTo>
                <a:lnTo>
                  <a:pt x="173" y="800"/>
                </a:lnTo>
                <a:lnTo>
                  <a:pt x="173" y="799"/>
                </a:lnTo>
                <a:lnTo>
                  <a:pt x="173" y="799"/>
                </a:lnTo>
                <a:lnTo>
                  <a:pt x="173" y="798"/>
                </a:lnTo>
                <a:lnTo>
                  <a:pt x="174" y="798"/>
                </a:lnTo>
                <a:lnTo>
                  <a:pt x="173" y="798"/>
                </a:lnTo>
                <a:lnTo>
                  <a:pt x="173" y="798"/>
                </a:lnTo>
                <a:lnTo>
                  <a:pt x="172" y="797"/>
                </a:lnTo>
                <a:lnTo>
                  <a:pt x="171" y="797"/>
                </a:lnTo>
                <a:lnTo>
                  <a:pt x="171" y="796"/>
                </a:lnTo>
                <a:lnTo>
                  <a:pt x="170" y="796"/>
                </a:lnTo>
                <a:lnTo>
                  <a:pt x="168" y="792"/>
                </a:lnTo>
                <a:lnTo>
                  <a:pt x="168" y="792"/>
                </a:lnTo>
                <a:lnTo>
                  <a:pt x="167" y="793"/>
                </a:lnTo>
                <a:lnTo>
                  <a:pt x="166" y="793"/>
                </a:lnTo>
                <a:lnTo>
                  <a:pt x="166" y="793"/>
                </a:lnTo>
                <a:lnTo>
                  <a:pt x="166" y="794"/>
                </a:lnTo>
                <a:lnTo>
                  <a:pt x="166" y="794"/>
                </a:lnTo>
                <a:lnTo>
                  <a:pt x="166" y="794"/>
                </a:lnTo>
                <a:lnTo>
                  <a:pt x="165" y="795"/>
                </a:lnTo>
                <a:lnTo>
                  <a:pt x="165" y="795"/>
                </a:lnTo>
                <a:lnTo>
                  <a:pt x="165" y="795"/>
                </a:lnTo>
                <a:lnTo>
                  <a:pt x="164" y="796"/>
                </a:lnTo>
                <a:lnTo>
                  <a:pt x="164" y="796"/>
                </a:lnTo>
                <a:lnTo>
                  <a:pt x="164" y="796"/>
                </a:lnTo>
                <a:lnTo>
                  <a:pt x="164" y="796"/>
                </a:lnTo>
                <a:lnTo>
                  <a:pt x="163" y="797"/>
                </a:lnTo>
                <a:lnTo>
                  <a:pt x="163" y="797"/>
                </a:lnTo>
                <a:lnTo>
                  <a:pt x="163" y="798"/>
                </a:lnTo>
                <a:lnTo>
                  <a:pt x="162" y="798"/>
                </a:lnTo>
                <a:lnTo>
                  <a:pt x="162" y="798"/>
                </a:lnTo>
                <a:lnTo>
                  <a:pt x="162" y="798"/>
                </a:lnTo>
                <a:lnTo>
                  <a:pt x="161" y="799"/>
                </a:lnTo>
                <a:lnTo>
                  <a:pt x="161" y="799"/>
                </a:lnTo>
                <a:lnTo>
                  <a:pt x="161" y="800"/>
                </a:lnTo>
                <a:lnTo>
                  <a:pt x="160" y="800"/>
                </a:lnTo>
                <a:lnTo>
                  <a:pt x="160" y="801"/>
                </a:lnTo>
                <a:lnTo>
                  <a:pt x="159" y="801"/>
                </a:lnTo>
                <a:lnTo>
                  <a:pt x="159" y="801"/>
                </a:lnTo>
                <a:lnTo>
                  <a:pt x="159" y="801"/>
                </a:lnTo>
                <a:lnTo>
                  <a:pt x="158" y="801"/>
                </a:lnTo>
                <a:lnTo>
                  <a:pt x="158" y="801"/>
                </a:lnTo>
                <a:lnTo>
                  <a:pt x="157" y="801"/>
                </a:lnTo>
                <a:lnTo>
                  <a:pt x="157" y="802"/>
                </a:lnTo>
                <a:lnTo>
                  <a:pt x="157" y="802"/>
                </a:lnTo>
                <a:lnTo>
                  <a:pt x="156" y="802"/>
                </a:lnTo>
                <a:lnTo>
                  <a:pt x="156" y="802"/>
                </a:lnTo>
                <a:lnTo>
                  <a:pt x="156" y="803"/>
                </a:lnTo>
                <a:lnTo>
                  <a:pt x="156" y="803"/>
                </a:lnTo>
                <a:lnTo>
                  <a:pt x="156" y="803"/>
                </a:lnTo>
                <a:lnTo>
                  <a:pt x="155" y="804"/>
                </a:lnTo>
                <a:lnTo>
                  <a:pt x="155" y="804"/>
                </a:lnTo>
                <a:lnTo>
                  <a:pt x="155" y="804"/>
                </a:lnTo>
                <a:lnTo>
                  <a:pt x="155" y="804"/>
                </a:lnTo>
                <a:lnTo>
                  <a:pt x="155" y="804"/>
                </a:lnTo>
                <a:lnTo>
                  <a:pt x="155" y="805"/>
                </a:lnTo>
                <a:lnTo>
                  <a:pt x="155" y="805"/>
                </a:lnTo>
                <a:lnTo>
                  <a:pt x="155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7"/>
                </a:lnTo>
                <a:lnTo>
                  <a:pt x="154" y="807"/>
                </a:lnTo>
                <a:lnTo>
                  <a:pt x="153" y="807"/>
                </a:lnTo>
                <a:lnTo>
                  <a:pt x="153" y="808"/>
                </a:lnTo>
                <a:lnTo>
                  <a:pt x="153" y="809"/>
                </a:lnTo>
                <a:lnTo>
                  <a:pt x="152" y="810"/>
                </a:lnTo>
                <a:lnTo>
                  <a:pt x="152" y="811"/>
                </a:lnTo>
                <a:lnTo>
                  <a:pt x="152" y="811"/>
                </a:lnTo>
                <a:lnTo>
                  <a:pt x="152" y="812"/>
                </a:lnTo>
                <a:lnTo>
                  <a:pt x="153" y="812"/>
                </a:lnTo>
                <a:lnTo>
                  <a:pt x="152" y="812"/>
                </a:lnTo>
                <a:lnTo>
                  <a:pt x="152" y="813"/>
                </a:lnTo>
                <a:lnTo>
                  <a:pt x="152" y="813"/>
                </a:lnTo>
                <a:lnTo>
                  <a:pt x="151" y="814"/>
                </a:lnTo>
                <a:lnTo>
                  <a:pt x="151" y="814"/>
                </a:lnTo>
                <a:lnTo>
                  <a:pt x="151" y="815"/>
                </a:lnTo>
                <a:lnTo>
                  <a:pt x="150" y="815"/>
                </a:lnTo>
                <a:lnTo>
                  <a:pt x="150" y="816"/>
                </a:lnTo>
                <a:lnTo>
                  <a:pt x="150" y="816"/>
                </a:lnTo>
                <a:lnTo>
                  <a:pt x="149" y="816"/>
                </a:lnTo>
                <a:lnTo>
                  <a:pt x="149" y="817"/>
                </a:lnTo>
                <a:lnTo>
                  <a:pt x="149" y="817"/>
                </a:lnTo>
                <a:lnTo>
                  <a:pt x="149" y="817"/>
                </a:lnTo>
                <a:lnTo>
                  <a:pt x="148" y="817"/>
                </a:lnTo>
                <a:lnTo>
                  <a:pt x="148" y="818"/>
                </a:lnTo>
                <a:lnTo>
                  <a:pt x="147" y="819"/>
                </a:lnTo>
                <a:lnTo>
                  <a:pt x="147" y="819"/>
                </a:lnTo>
                <a:lnTo>
                  <a:pt x="147" y="820"/>
                </a:lnTo>
                <a:lnTo>
                  <a:pt x="146" y="820"/>
                </a:lnTo>
                <a:lnTo>
                  <a:pt x="146" y="821"/>
                </a:lnTo>
                <a:lnTo>
                  <a:pt x="146" y="821"/>
                </a:lnTo>
                <a:lnTo>
                  <a:pt x="145" y="822"/>
                </a:lnTo>
                <a:lnTo>
                  <a:pt x="145" y="822"/>
                </a:lnTo>
                <a:lnTo>
                  <a:pt x="145" y="823"/>
                </a:lnTo>
                <a:lnTo>
                  <a:pt x="144" y="824"/>
                </a:lnTo>
                <a:lnTo>
                  <a:pt x="144" y="824"/>
                </a:lnTo>
                <a:lnTo>
                  <a:pt x="144" y="825"/>
                </a:lnTo>
                <a:lnTo>
                  <a:pt x="144" y="826"/>
                </a:lnTo>
                <a:lnTo>
                  <a:pt x="145" y="826"/>
                </a:lnTo>
                <a:lnTo>
                  <a:pt x="145" y="826"/>
                </a:lnTo>
                <a:lnTo>
                  <a:pt x="145" y="826"/>
                </a:lnTo>
                <a:lnTo>
                  <a:pt x="145" y="827"/>
                </a:lnTo>
                <a:lnTo>
                  <a:pt x="145" y="827"/>
                </a:lnTo>
                <a:lnTo>
                  <a:pt x="144" y="828"/>
                </a:lnTo>
                <a:lnTo>
                  <a:pt x="144" y="829"/>
                </a:lnTo>
                <a:lnTo>
                  <a:pt x="144" y="830"/>
                </a:lnTo>
                <a:lnTo>
                  <a:pt x="144" y="830"/>
                </a:lnTo>
                <a:lnTo>
                  <a:pt x="144" y="831"/>
                </a:lnTo>
                <a:lnTo>
                  <a:pt x="145" y="832"/>
                </a:lnTo>
                <a:lnTo>
                  <a:pt x="145" y="832"/>
                </a:lnTo>
                <a:lnTo>
                  <a:pt x="145" y="833"/>
                </a:lnTo>
                <a:lnTo>
                  <a:pt x="144" y="833"/>
                </a:lnTo>
                <a:lnTo>
                  <a:pt x="144" y="834"/>
                </a:lnTo>
                <a:lnTo>
                  <a:pt x="145" y="834"/>
                </a:lnTo>
                <a:lnTo>
                  <a:pt x="145" y="835"/>
                </a:lnTo>
                <a:lnTo>
                  <a:pt x="145" y="835"/>
                </a:lnTo>
                <a:lnTo>
                  <a:pt x="144" y="836"/>
                </a:lnTo>
                <a:lnTo>
                  <a:pt x="144" y="836"/>
                </a:lnTo>
                <a:lnTo>
                  <a:pt x="145" y="837"/>
                </a:lnTo>
                <a:lnTo>
                  <a:pt x="145" y="838"/>
                </a:lnTo>
                <a:lnTo>
                  <a:pt x="145" y="838"/>
                </a:lnTo>
                <a:lnTo>
                  <a:pt x="145" y="838"/>
                </a:lnTo>
                <a:lnTo>
                  <a:pt x="145" y="840"/>
                </a:lnTo>
                <a:lnTo>
                  <a:pt x="145" y="840"/>
                </a:lnTo>
                <a:lnTo>
                  <a:pt x="144" y="841"/>
                </a:lnTo>
                <a:lnTo>
                  <a:pt x="144" y="841"/>
                </a:lnTo>
                <a:lnTo>
                  <a:pt x="143" y="842"/>
                </a:lnTo>
                <a:lnTo>
                  <a:pt x="136" y="838"/>
                </a:lnTo>
                <a:lnTo>
                  <a:pt x="130" y="835"/>
                </a:lnTo>
                <a:lnTo>
                  <a:pt x="126" y="833"/>
                </a:lnTo>
                <a:lnTo>
                  <a:pt x="108" y="823"/>
                </a:lnTo>
                <a:lnTo>
                  <a:pt x="102" y="819"/>
                </a:lnTo>
                <a:lnTo>
                  <a:pt x="98" y="817"/>
                </a:lnTo>
                <a:lnTo>
                  <a:pt x="92" y="814"/>
                </a:lnTo>
                <a:lnTo>
                  <a:pt x="88" y="812"/>
                </a:lnTo>
                <a:lnTo>
                  <a:pt x="86" y="811"/>
                </a:lnTo>
                <a:lnTo>
                  <a:pt x="86" y="811"/>
                </a:lnTo>
                <a:lnTo>
                  <a:pt x="86" y="810"/>
                </a:lnTo>
                <a:lnTo>
                  <a:pt x="85" y="810"/>
                </a:lnTo>
                <a:lnTo>
                  <a:pt x="85" y="810"/>
                </a:lnTo>
                <a:lnTo>
                  <a:pt x="84" y="810"/>
                </a:lnTo>
                <a:lnTo>
                  <a:pt x="84" y="809"/>
                </a:lnTo>
                <a:lnTo>
                  <a:pt x="83" y="809"/>
                </a:lnTo>
                <a:lnTo>
                  <a:pt x="83" y="809"/>
                </a:lnTo>
                <a:lnTo>
                  <a:pt x="82" y="809"/>
                </a:lnTo>
                <a:lnTo>
                  <a:pt x="82" y="810"/>
                </a:lnTo>
                <a:lnTo>
                  <a:pt x="82" y="809"/>
                </a:lnTo>
                <a:lnTo>
                  <a:pt x="82" y="809"/>
                </a:lnTo>
                <a:lnTo>
                  <a:pt x="81" y="809"/>
                </a:lnTo>
                <a:lnTo>
                  <a:pt x="81" y="809"/>
                </a:lnTo>
                <a:lnTo>
                  <a:pt x="81" y="809"/>
                </a:lnTo>
                <a:lnTo>
                  <a:pt x="81" y="808"/>
                </a:lnTo>
                <a:lnTo>
                  <a:pt x="80" y="808"/>
                </a:lnTo>
                <a:lnTo>
                  <a:pt x="80" y="808"/>
                </a:lnTo>
                <a:lnTo>
                  <a:pt x="80" y="807"/>
                </a:lnTo>
                <a:lnTo>
                  <a:pt x="79" y="807"/>
                </a:lnTo>
                <a:lnTo>
                  <a:pt x="79" y="807"/>
                </a:lnTo>
                <a:lnTo>
                  <a:pt x="79" y="808"/>
                </a:lnTo>
                <a:lnTo>
                  <a:pt x="78" y="808"/>
                </a:lnTo>
                <a:lnTo>
                  <a:pt x="78" y="808"/>
                </a:lnTo>
                <a:lnTo>
                  <a:pt x="77" y="807"/>
                </a:lnTo>
                <a:lnTo>
                  <a:pt x="77" y="807"/>
                </a:lnTo>
                <a:lnTo>
                  <a:pt x="76" y="806"/>
                </a:lnTo>
                <a:lnTo>
                  <a:pt x="76" y="806"/>
                </a:lnTo>
                <a:lnTo>
                  <a:pt x="75" y="806"/>
                </a:lnTo>
                <a:lnTo>
                  <a:pt x="75" y="806"/>
                </a:lnTo>
                <a:lnTo>
                  <a:pt x="74" y="806"/>
                </a:lnTo>
                <a:lnTo>
                  <a:pt x="74" y="806"/>
                </a:lnTo>
                <a:lnTo>
                  <a:pt x="73" y="806"/>
                </a:lnTo>
                <a:lnTo>
                  <a:pt x="73" y="807"/>
                </a:lnTo>
                <a:lnTo>
                  <a:pt x="72" y="807"/>
                </a:lnTo>
                <a:lnTo>
                  <a:pt x="72" y="806"/>
                </a:lnTo>
                <a:lnTo>
                  <a:pt x="72" y="805"/>
                </a:lnTo>
                <a:lnTo>
                  <a:pt x="72" y="805"/>
                </a:lnTo>
                <a:lnTo>
                  <a:pt x="71" y="805"/>
                </a:lnTo>
                <a:lnTo>
                  <a:pt x="70" y="805"/>
                </a:lnTo>
                <a:lnTo>
                  <a:pt x="70" y="805"/>
                </a:lnTo>
                <a:lnTo>
                  <a:pt x="69" y="804"/>
                </a:lnTo>
                <a:lnTo>
                  <a:pt x="69" y="804"/>
                </a:lnTo>
                <a:lnTo>
                  <a:pt x="69" y="804"/>
                </a:lnTo>
                <a:lnTo>
                  <a:pt x="69" y="804"/>
                </a:lnTo>
                <a:lnTo>
                  <a:pt x="68" y="804"/>
                </a:lnTo>
                <a:lnTo>
                  <a:pt x="67" y="804"/>
                </a:lnTo>
                <a:lnTo>
                  <a:pt x="67" y="804"/>
                </a:lnTo>
                <a:lnTo>
                  <a:pt x="66" y="804"/>
                </a:lnTo>
                <a:lnTo>
                  <a:pt x="66" y="804"/>
                </a:lnTo>
                <a:lnTo>
                  <a:pt x="65" y="804"/>
                </a:lnTo>
                <a:lnTo>
                  <a:pt x="65" y="804"/>
                </a:lnTo>
                <a:lnTo>
                  <a:pt x="64" y="804"/>
                </a:lnTo>
                <a:lnTo>
                  <a:pt x="64" y="804"/>
                </a:lnTo>
                <a:lnTo>
                  <a:pt x="63" y="804"/>
                </a:lnTo>
                <a:lnTo>
                  <a:pt x="63" y="804"/>
                </a:lnTo>
                <a:lnTo>
                  <a:pt x="62" y="804"/>
                </a:lnTo>
                <a:lnTo>
                  <a:pt x="62" y="804"/>
                </a:lnTo>
                <a:lnTo>
                  <a:pt x="62" y="804"/>
                </a:lnTo>
                <a:lnTo>
                  <a:pt x="62" y="804"/>
                </a:lnTo>
                <a:lnTo>
                  <a:pt x="62" y="804"/>
                </a:lnTo>
                <a:lnTo>
                  <a:pt x="61" y="804"/>
                </a:lnTo>
                <a:lnTo>
                  <a:pt x="61" y="803"/>
                </a:lnTo>
                <a:lnTo>
                  <a:pt x="61" y="803"/>
                </a:lnTo>
                <a:lnTo>
                  <a:pt x="61" y="803"/>
                </a:lnTo>
                <a:lnTo>
                  <a:pt x="60" y="803"/>
                </a:lnTo>
                <a:lnTo>
                  <a:pt x="60" y="803"/>
                </a:lnTo>
                <a:lnTo>
                  <a:pt x="60" y="803"/>
                </a:lnTo>
                <a:lnTo>
                  <a:pt x="60" y="803"/>
                </a:lnTo>
                <a:lnTo>
                  <a:pt x="59" y="803"/>
                </a:lnTo>
                <a:lnTo>
                  <a:pt x="59" y="803"/>
                </a:lnTo>
                <a:lnTo>
                  <a:pt x="59" y="803"/>
                </a:lnTo>
                <a:lnTo>
                  <a:pt x="58" y="803"/>
                </a:lnTo>
                <a:lnTo>
                  <a:pt x="58" y="803"/>
                </a:lnTo>
                <a:lnTo>
                  <a:pt x="58" y="803"/>
                </a:lnTo>
                <a:lnTo>
                  <a:pt x="57" y="803"/>
                </a:lnTo>
                <a:lnTo>
                  <a:pt x="57" y="803"/>
                </a:lnTo>
                <a:lnTo>
                  <a:pt x="57" y="802"/>
                </a:lnTo>
                <a:lnTo>
                  <a:pt x="56" y="802"/>
                </a:lnTo>
                <a:lnTo>
                  <a:pt x="56" y="802"/>
                </a:lnTo>
                <a:lnTo>
                  <a:pt x="56" y="802"/>
                </a:lnTo>
                <a:lnTo>
                  <a:pt x="55" y="802"/>
                </a:lnTo>
                <a:lnTo>
                  <a:pt x="55" y="801"/>
                </a:lnTo>
                <a:lnTo>
                  <a:pt x="55" y="801"/>
                </a:lnTo>
                <a:lnTo>
                  <a:pt x="55" y="801"/>
                </a:lnTo>
                <a:lnTo>
                  <a:pt x="54" y="801"/>
                </a:lnTo>
                <a:lnTo>
                  <a:pt x="54" y="801"/>
                </a:lnTo>
                <a:lnTo>
                  <a:pt x="53" y="801"/>
                </a:lnTo>
                <a:lnTo>
                  <a:pt x="53" y="800"/>
                </a:lnTo>
                <a:lnTo>
                  <a:pt x="53" y="800"/>
                </a:lnTo>
                <a:lnTo>
                  <a:pt x="53" y="799"/>
                </a:lnTo>
                <a:lnTo>
                  <a:pt x="53" y="799"/>
                </a:lnTo>
                <a:lnTo>
                  <a:pt x="53" y="799"/>
                </a:lnTo>
                <a:lnTo>
                  <a:pt x="52" y="799"/>
                </a:lnTo>
                <a:lnTo>
                  <a:pt x="53" y="799"/>
                </a:lnTo>
                <a:lnTo>
                  <a:pt x="53" y="798"/>
                </a:lnTo>
                <a:lnTo>
                  <a:pt x="52" y="799"/>
                </a:lnTo>
                <a:lnTo>
                  <a:pt x="52" y="799"/>
                </a:lnTo>
                <a:lnTo>
                  <a:pt x="52" y="798"/>
                </a:lnTo>
                <a:lnTo>
                  <a:pt x="51" y="798"/>
                </a:lnTo>
                <a:lnTo>
                  <a:pt x="51" y="798"/>
                </a:lnTo>
                <a:lnTo>
                  <a:pt x="51" y="798"/>
                </a:lnTo>
                <a:lnTo>
                  <a:pt x="51" y="798"/>
                </a:lnTo>
                <a:lnTo>
                  <a:pt x="50" y="798"/>
                </a:lnTo>
                <a:lnTo>
                  <a:pt x="50" y="798"/>
                </a:lnTo>
                <a:lnTo>
                  <a:pt x="50" y="797"/>
                </a:lnTo>
                <a:lnTo>
                  <a:pt x="50" y="797"/>
                </a:lnTo>
                <a:lnTo>
                  <a:pt x="49" y="797"/>
                </a:lnTo>
                <a:lnTo>
                  <a:pt x="49" y="797"/>
                </a:lnTo>
                <a:lnTo>
                  <a:pt x="49" y="797"/>
                </a:lnTo>
                <a:lnTo>
                  <a:pt x="48" y="797"/>
                </a:lnTo>
                <a:lnTo>
                  <a:pt x="48" y="797"/>
                </a:lnTo>
                <a:lnTo>
                  <a:pt x="48" y="797"/>
                </a:lnTo>
                <a:lnTo>
                  <a:pt x="48" y="797"/>
                </a:lnTo>
                <a:lnTo>
                  <a:pt x="48" y="797"/>
                </a:lnTo>
                <a:lnTo>
                  <a:pt x="47" y="797"/>
                </a:lnTo>
                <a:lnTo>
                  <a:pt x="47" y="796"/>
                </a:lnTo>
                <a:lnTo>
                  <a:pt x="47" y="797"/>
                </a:lnTo>
                <a:lnTo>
                  <a:pt x="46" y="797"/>
                </a:lnTo>
                <a:lnTo>
                  <a:pt x="46" y="796"/>
                </a:lnTo>
                <a:lnTo>
                  <a:pt x="46" y="796"/>
                </a:lnTo>
                <a:lnTo>
                  <a:pt x="46" y="796"/>
                </a:lnTo>
                <a:lnTo>
                  <a:pt x="46" y="795"/>
                </a:lnTo>
                <a:lnTo>
                  <a:pt x="46" y="795"/>
                </a:lnTo>
                <a:lnTo>
                  <a:pt x="45" y="795"/>
                </a:lnTo>
                <a:lnTo>
                  <a:pt x="45" y="795"/>
                </a:lnTo>
                <a:lnTo>
                  <a:pt x="45" y="794"/>
                </a:lnTo>
                <a:lnTo>
                  <a:pt x="45" y="794"/>
                </a:lnTo>
                <a:lnTo>
                  <a:pt x="45" y="794"/>
                </a:lnTo>
                <a:lnTo>
                  <a:pt x="45" y="793"/>
                </a:lnTo>
                <a:lnTo>
                  <a:pt x="45" y="793"/>
                </a:lnTo>
                <a:lnTo>
                  <a:pt x="45" y="793"/>
                </a:lnTo>
                <a:lnTo>
                  <a:pt x="44" y="793"/>
                </a:lnTo>
                <a:lnTo>
                  <a:pt x="45" y="793"/>
                </a:lnTo>
                <a:lnTo>
                  <a:pt x="45" y="792"/>
                </a:lnTo>
                <a:lnTo>
                  <a:pt x="45" y="792"/>
                </a:lnTo>
                <a:lnTo>
                  <a:pt x="45" y="791"/>
                </a:lnTo>
                <a:lnTo>
                  <a:pt x="45" y="791"/>
                </a:lnTo>
                <a:lnTo>
                  <a:pt x="45" y="790"/>
                </a:lnTo>
                <a:lnTo>
                  <a:pt x="45" y="790"/>
                </a:lnTo>
                <a:lnTo>
                  <a:pt x="45" y="789"/>
                </a:lnTo>
                <a:lnTo>
                  <a:pt x="45" y="789"/>
                </a:lnTo>
                <a:lnTo>
                  <a:pt x="46" y="789"/>
                </a:lnTo>
                <a:lnTo>
                  <a:pt x="46" y="788"/>
                </a:lnTo>
                <a:lnTo>
                  <a:pt x="46" y="788"/>
                </a:lnTo>
                <a:lnTo>
                  <a:pt x="46" y="787"/>
                </a:lnTo>
                <a:lnTo>
                  <a:pt x="45" y="787"/>
                </a:lnTo>
                <a:lnTo>
                  <a:pt x="46" y="787"/>
                </a:lnTo>
                <a:lnTo>
                  <a:pt x="46" y="787"/>
                </a:lnTo>
                <a:lnTo>
                  <a:pt x="46" y="787"/>
                </a:lnTo>
                <a:lnTo>
                  <a:pt x="46" y="786"/>
                </a:lnTo>
                <a:lnTo>
                  <a:pt x="46" y="786"/>
                </a:lnTo>
                <a:lnTo>
                  <a:pt x="46" y="787"/>
                </a:lnTo>
                <a:lnTo>
                  <a:pt x="47" y="786"/>
                </a:lnTo>
                <a:lnTo>
                  <a:pt x="47" y="786"/>
                </a:lnTo>
                <a:lnTo>
                  <a:pt x="47" y="785"/>
                </a:lnTo>
                <a:lnTo>
                  <a:pt x="47" y="785"/>
                </a:lnTo>
                <a:lnTo>
                  <a:pt x="47" y="784"/>
                </a:lnTo>
                <a:lnTo>
                  <a:pt x="48" y="784"/>
                </a:lnTo>
                <a:lnTo>
                  <a:pt x="47" y="784"/>
                </a:lnTo>
                <a:lnTo>
                  <a:pt x="47" y="784"/>
                </a:lnTo>
                <a:lnTo>
                  <a:pt x="46" y="784"/>
                </a:lnTo>
                <a:lnTo>
                  <a:pt x="46" y="783"/>
                </a:lnTo>
                <a:lnTo>
                  <a:pt x="46" y="783"/>
                </a:lnTo>
                <a:lnTo>
                  <a:pt x="46" y="783"/>
                </a:lnTo>
                <a:lnTo>
                  <a:pt x="46" y="783"/>
                </a:lnTo>
                <a:lnTo>
                  <a:pt x="46" y="783"/>
                </a:lnTo>
                <a:lnTo>
                  <a:pt x="46" y="782"/>
                </a:lnTo>
                <a:lnTo>
                  <a:pt x="46" y="781"/>
                </a:lnTo>
                <a:lnTo>
                  <a:pt x="46" y="781"/>
                </a:lnTo>
                <a:lnTo>
                  <a:pt x="46" y="781"/>
                </a:lnTo>
                <a:lnTo>
                  <a:pt x="46" y="780"/>
                </a:lnTo>
                <a:lnTo>
                  <a:pt x="47" y="780"/>
                </a:lnTo>
                <a:lnTo>
                  <a:pt x="47" y="781"/>
                </a:lnTo>
                <a:lnTo>
                  <a:pt x="46" y="781"/>
                </a:lnTo>
                <a:lnTo>
                  <a:pt x="46" y="781"/>
                </a:lnTo>
                <a:lnTo>
                  <a:pt x="46" y="781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8" y="781"/>
                </a:lnTo>
                <a:lnTo>
                  <a:pt x="48" y="781"/>
                </a:lnTo>
                <a:lnTo>
                  <a:pt x="48" y="781"/>
                </a:lnTo>
                <a:lnTo>
                  <a:pt x="48" y="781"/>
                </a:lnTo>
                <a:lnTo>
                  <a:pt x="48" y="781"/>
                </a:lnTo>
                <a:lnTo>
                  <a:pt x="48" y="780"/>
                </a:lnTo>
                <a:lnTo>
                  <a:pt x="49" y="781"/>
                </a:lnTo>
                <a:lnTo>
                  <a:pt x="49" y="781"/>
                </a:lnTo>
                <a:lnTo>
                  <a:pt x="49" y="781"/>
                </a:lnTo>
                <a:lnTo>
                  <a:pt x="50" y="781"/>
                </a:lnTo>
                <a:lnTo>
                  <a:pt x="49" y="781"/>
                </a:lnTo>
                <a:lnTo>
                  <a:pt x="49" y="780"/>
                </a:lnTo>
                <a:lnTo>
                  <a:pt x="49" y="780"/>
                </a:lnTo>
                <a:lnTo>
                  <a:pt x="50" y="779"/>
                </a:lnTo>
                <a:lnTo>
                  <a:pt x="50" y="779"/>
                </a:lnTo>
                <a:lnTo>
                  <a:pt x="49" y="778"/>
                </a:lnTo>
                <a:lnTo>
                  <a:pt x="49" y="778"/>
                </a:lnTo>
                <a:lnTo>
                  <a:pt x="49" y="777"/>
                </a:lnTo>
                <a:lnTo>
                  <a:pt x="50" y="777"/>
                </a:lnTo>
                <a:lnTo>
                  <a:pt x="50" y="777"/>
                </a:lnTo>
                <a:lnTo>
                  <a:pt x="50" y="776"/>
                </a:lnTo>
                <a:lnTo>
                  <a:pt x="51" y="776"/>
                </a:lnTo>
                <a:lnTo>
                  <a:pt x="51" y="775"/>
                </a:lnTo>
                <a:lnTo>
                  <a:pt x="51" y="774"/>
                </a:lnTo>
                <a:lnTo>
                  <a:pt x="51" y="774"/>
                </a:lnTo>
                <a:lnTo>
                  <a:pt x="51" y="775"/>
                </a:lnTo>
                <a:lnTo>
                  <a:pt x="51" y="775"/>
                </a:lnTo>
                <a:lnTo>
                  <a:pt x="52" y="775"/>
                </a:lnTo>
                <a:lnTo>
                  <a:pt x="52" y="775"/>
                </a:lnTo>
                <a:lnTo>
                  <a:pt x="52" y="774"/>
                </a:lnTo>
                <a:lnTo>
                  <a:pt x="52" y="774"/>
                </a:lnTo>
                <a:lnTo>
                  <a:pt x="52" y="773"/>
                </a:lnTo>
                <a:lnTo>
                  <a:pt x="52" y="773"/>
                </a:lnTo>
                <a:lnTo>
                  <a:pt x="52" y="772"/>
                </a:lnTo>
                <a:lnTo>
                  <a:pt x="51" y="772"/>
                </a:lnTo>
                <a:lnTo>
                  <a:pt x="51" y="772"/>
                </a:lnTo>
                <a:lnTo>
                  <a:pt x="52" y="771"/>
                </a:lnTo>
                <a:lnTo>
                  <a:pt x="52" y="771"/>
                </a:lnTo>
                <a:lnTo>
                  <a:pt x="52" y="770"/>
                </a:lnTo>
                <a:lnTo>
                  <a:pt x="52" y="770"/>
                </a:lnTo>
                <a:lnTo>
                  <a:pt x="52" y="770"/>
                </a:lnTo>
                <a:lnTo>
                  <a:pt x="53" y="770"/>
                </a:lnTo>
                <a:lnTo>
                  <a:pt x="53" y="771"/>
                </a:lnTo>
                <a:lnTo>
                  <a:pt x="53" y="771"/>
                </a:lnTo>
                <a:lnTo>
                  <a:pt x="54" y="770"/>
                </a:lnTo>
                <a:lnTo>
                  <a:pt x="54" y="770"/>
                </a:lnTo>
                <a:lnTo>
                  <a:pt x="55" y="770"/>
                </a:lnTo>
                <a:lnTo>
                  <a:pt x="55" y="770"/>
                </a:lnTo>
                <a:lnTo>
                  <a:pt x="55" y="769"/>
                </a:lnTo>
                <a:lnTo>
                  <a:pt x="56" y="769"/>
                </a:lnTo>
                <a:lnTo>
                  <a:pt x="56" y="769"/>
                </a:lnTo>
                <a:lnTo>
                  <a:pt x="57" y="769"/>
                </a:lnTo>
                <a:lnTo>
                  <a:pt x="57" y="768"/>
                </a:lnTo>
                <a:lnTo>
                  <a:pt x="57" y="768"/>
                </a:lnTo>
                <a:lnTo>
                  <a:pt x="56" y="768"/>
                </a:lnTo>
                <a:lnTo>
                  <a:pt x="56" y="767"/>
                </a:lnTo>
                <a:lnTo>
                  <a:pt x="56" y="768"/>
                </a:lnTo>
                <a:lnTo>
                  <a:pt x="56" y="767"/>
                </a:lnTo>
                <a:lnTo>
                  <a:pt x="55" y="767"/>
                </a:lnTo>
                <a:lnTo>
                  <a:pt x="55" y="768"/>
                </a:lnTo>
                <a:lnTo>
                  <a:pt x="56" y="768"/>
                </a:lnTo>
                <a:lnTo>
                  <a:pt x="55" y="768"/>
                </a:lnTo>
                <a:lnTo>
                  <a:pt x="55" y="768"/>
                </a:lnTo>
                <a:lnTo>
                  <a:pt x="55" y="768"/>
                </a:lnTo>
                <a:lnTo>
                  <a:pt x="54" y="767"/>
                </a:lnTo>
                <a:lnTo>
                  <a:pt x="55" y="767"/>
                </a:lnTo>
                <a:lnTo>
                  <a:pt x="54" y="766"/>
                </a:lnTo>
                <a:lnTo>
                  <a:pt x="54" y="766"/>
                </a:lnTo>
                <a:lnTo>
                  <a:pt x="53" y="766"/>
                </a:lnTo>
                <a:lnTo>
                  <a:pt x="53" y="765"/>
                </a:lnTo>
                <a:lnTo>
                  <a:pt x="53" y="765"/>
                </a:lnTo>
                <a:lnTo>
                  <a:pt x="53" y="765"/>
                </a:lnTo>
                <a:lnTo>
                  <a:pt x="53" y="764"/>
                </a:lnTo>
                <a:lnTo>
                  <a:pt x="54" y="764"/>
                </a:lnTo>
                <a:lnTo>
                  <a:pt x="54" y="763"/>
                </a:lnTo>
                <a:lnTo>
                  <a:pt x="54" y="762"/>
                </a:lnTo>
                <a:lnTo>
                  <a:pt x="54" y="762"/>
                </a:lnTo>
                <a:lnTo>
                  <a:pt x="54" y="761"/>
                </a:lnTo>
                <a:lnTo>
                  <a:pt x="54" y="760"/>
                </a:lnTo>
                <a:lnTo>
                  <a:pt x="54" y="760"/>
                </a:lnTo>
                <a:lnTo>
                  <a:pt x="55" y="759"/>
                </a:lnTo>
                <a:lnTo>
                  <a:pt x="55" y="759"/>
                </a:lnTo>
                <a:lnTo>
                  <a:pt x="56" y="759"/>
                </a:lnTo>
                <a:lnTo>
                  <a:pt x="56" y="759"/>
                </a:lnTo>
                <a:lnTo>
                  <a:pt x="56" y="758"/>
                </a:lnTo>
                <a:lnTo>
                  <a:pt x="56" y="758"/>
                </a:lnTo>
                <a:lnTo>
                  <a:pt x="56" y="758"/>
                </a:lnTo>
                <a:lnTo>
                  <a:pt x="57" y="758"/>
                </a:lnTo>
                <a:lnTo>
                  <a:pt x="57" y="757"/>
                </a:lnTo>
                <a:lnTo>
                  <a:pt x="57" y="757"/>
                </a:lnTo>
                <a:lnTo>
                  <a:pt x="58" y="757"/>
                </a:lnTo>
                <a:lnTo>
                  <a:pt x="58" y="757"/>
                </a:lnTo>
                <a:lnTo>
                  <a:pt x="58" y="756"/>
                </a:lnTo>
                <a:lnTo>
                  <a:pt x="58" y="756"/>
                </a:lnTo>
                <a:lnTo>
                  <a:pt x="58" y="755"/>
                </a:lnTo>
                <a:lnTo>
                  <a:pt x="59" y="755"/>
                </a:lnTo>
                <a:lnTo>
                  <a:pt x="60" y="755"/>
                </a:lnTo>
                <a:lnTo>
                  <a:pt x="60" y="755"/>
                </a:lnTo>
                <a:lnTo>
                  <a:pt x="61" y="754"/>
                </a:lnTo>
                <a:lnTo>
                  <a:pt x="61" y="754"/>
                </a:lnTo>
                <a:lnTo>
                  <a:pt x="61" y="754"/>
                </a:lnTo>
                <a:lnTo>
                  <a:pt x="61" y="753"/>
                </a:lnTo>
                <a:lnTo>
                  <a:pt x="61" y="753"/>
                </a:lnTo>
                <a:lnTo>
                  <a:pt x="61" y="752"/>
                </a:lnTo>
                <a:lnTo>
                  <a:pt x="62" y="752"/>
                </a:lnTo>
                <a:lnTo>
                  <a:pt x="62" y="751"/>
                </a:lnTo>
                <a:lnTo>
                  <a:pt x="62" y="751"/>
                </a:lnTo>
                <a:lnTo>
                  <a:pt x="62" y="751"/>
                </a:lnTo>
                <a:lnTo>
                  <a:pt x="62" y="751"/>
                </a:lnTo>
                <a:lnTo>
                  <a:pt x="62" y="751"/>
                </a:lnTo>
                <a:lnTo>
                  <a:pt x="62" y="751"/>
                </a:lnTo>
                <a:lnTo>
                  <a:pt x="61" y="752"/>
                </a:lnTo>
                <a:lnTo>
                  <a:pt x="60" y="752"/>
                </a:lnTo>
                <a:lnTo>
                  <a:pt x="60" y="752"/>
                </a:lnTo>
                <a:lnTo>
                  <a:pt x="59" y="752"/>
                </a:lnTo>
                <a:lnTo>
                  <a:pt x="59" y="753"/>
                </a:lnTo>
                <a:lnTo>
                  <a:pt x="59" y="753"/>
                </a:lnTo>
                <a:lnTo>
                  <a:pt x="59" y="754"/>
                </a:lnTo>
                <a:lnTo>
                  <a:pt x="59" y="754"/>
                </a:lnTo>
                <a:lnTo>
                  <a:pt x="58" y="754"/>
                </a:lnTo>
                <a:lnTo>
                  <a:pt x="58" y="754"/>
                </a:lnTo>
                <a:lnTo>
                  <a:pt x="57" y="754"/>
                </a:lnTo>
                <a:lnTo>
                  <a:pt x="57" y="753"/>
                </a:lnTo>
                <a:lnTo>
                  <a:pt x="57" y="753"/>
                </a:lnTo>
                <a:lnTo>
                  <a:pt x="57" y="753"/>
                </a:lnTo>
                <a:lnTo>
                  <a:pt x="56" y="753"/>
                </a:lnTo>
                <a:lnTo>
                  <a:pt x="56" y="754"/>
                </a:lnTo>
                <a:lnTo>
                  <a:pt x="57" y="754"/>
                </a:lnTo>
                <a:lnTo>
                  <a:pt x="57" y="754"/>
                </a:lnTo>
                <a:lnTo>
                  <a:pt x="58" y="754"/>
                </a:lnTo>
                <a:lnTo>
                  <a:pt x="58" y="754"/>
                </a:lnTo>
                <a:lnTo>
                  <a:pt x="58" y="755"/>
                </a:lnTo>
                <a:lnTo>
                  <a:pt x="57" y="755"/>
                </a:lnTo>
                <a:lnTo>
                  <a:pt x="57" y="754"/>
                </a:lnTo>
                <a:lnTo>
                  <a:pt x="56" y="755"/>
                </a:lnTo>
                <a:lnTo>
                  <a:pt x="55" y="755"/>
                </a:lnTo>
                <a:lnTo>
                  <a:pt x="54" y="756"/>
                </a:lnTo>
                <a:lnTo>
                  <a:pt x="55" y="756"/>
                </a:lnTo>
                <a:lnTo>
                  <a:pt x="55" y="756"/>
                </a:lnTo>
                <a:lnTo>
                  <a:pt x="55" y="757"/>
                </a:lnTo>
                <a:lnTo>
                  <a:pt x="55" y="757"/>
                </a:lnTo>
                <a:lnTo>
                  <a:pt x="54" y="756"/>
                </a:lnTo>
                <a:lnTo>
                  <a:pt x="53" y="756"/>
                </a:lnTo>
                <a:lnTo>
                  <a:pt x="53" y="757"/>
                </a:lnTo>
                <a:lnTo>
                  <a:pt x="53" y="757"/>
                </a:lnTo>
                <a:lnTo>
                  <a:pt x="52" y="757"/>
                </a:lnTo>
                <a:lnTo>
                  <a:pt x="52" y="757"/>
                </a:lnTo>
                <a:lnTo>
                  <a:pt x="51" y="758"/>
                </a:lnTo>
                <a:lnTo>
                  <a:pt x="51" y="758"/>
                </a:lnTo>
                <a:lnTo>
                  <a:pt x="51" y="758"/>
                </a:lnTo>
                <a:lnTo>
                  <a:pt x="51" y="759"/>
                </a:lnTo>
                <a:lnTo>
                  <a:pt x="50" y="759"/>
                </a:lnTo>
                <a:lnTo>
                  <a:pt x="50" y="759"/>
                </a:lnTo>
                <a:lnTo>
                  <a:pt x="49" y="759"/>
                </a:lnTo>
                <a:lnTo>
                  <a:pt x="49" y="759"/>
                </a:lnTo>
                <a:lnTo>
                  <a:pt x="49" y="760"/>
                </a:lnTo>
                <a:lnTo>
                  <a:pt x="48" y="760"/>
                </a:lnTo>
                <a:lnTo>
                  <a:pt x="48" y="759"/>
                </a:lnTo>
                <a:lnTo>
                  <a:pt x="48" y="760"/>
                </a:lnTo>
                <a:lnTo>
                  <a:pt x="47" y="760"/>
                </a:lnTo>
                <a:lnTo>
                  <a:pt x="47" y="760"/>
                </a:lnTo>
                <a:lnTo>
                  <a:pt x="46" y="760"/>
                </a:lnTo>
                <a:lnTo>
                  <a:pt x="45" y="761"/>
                </a:lnTo>
                <a:lnTo>
                  <a:pt x="45" y="761"/>
                </a:lnTo>
                <a:lnTo>
                  <a:pt x="44" y="762"/>
                </a:lnTo>
                <a:lnTo>
                  <a:pt x="44" y="762"/>
                </a:lnTo>
                <a:lnTo>
                  <a:pt x="43" y="762"/>
                </a:lnTo>
                <a:lnTo>
                  <a:pt x="43" y="763"/>
                </a:lnTo>
                <a:lnTo>
                  <a:pt x="43" y="763"/>
                </a:lnTo>
                <a:lnTo>
                  <a:pt x="44" y="763"/>
                </a:lnTo>
                <a:lnTo>
                  <a:pt x="44" y="764"/>
                </a:lnTo>
                <a:lnTo>
                  <a:pt x="44" y="764"/>
                </a:lnTo>
                <a:lnTo>
                  <a:pt x="44" y="764"/>
                </a:lnTo>
                <a:lnTo>
                  <a:pt x="43" y="764"/>
                </a:lnTo>
                <a:lnTo>
                  <a:pt x="43" y="763"/>
                </a:lnTo>
                <a:lnTo>
                  <a:pt x="42" y="763"/>
                </a:lnTo>
                <a:lnTo>
                  <a:pt x="42" y="764"/>
                </a:lnTo>
                <a:lnTo>
                  <a:pt x="42" y="764"/>
                </a:lnTo>
                <a:lnTo>
                  <a:pt x="42" y="764"/>
                </a:lnTo>
                <a:lnTo>
                  <a:pt x="42" y="765"/>
                </a:lnTo>
                <a:lnTo>
                  <a:pt x="42" y="765"/>
                </a:lnTo>
                <a:lnTo>
                  <a:pt x="42" y="765"/>
                </a:lnTo>
                <a:lnTo>
                  <a:pt x="42" y="765"/>
                </a:lnTo>
                <a:lnTo>
                  <a:pt x="41" y="765"/>
                </a:lnTo>
                <a:lnTo>
                  <a:pt x="41" y="765"/>
                </a:lnTo>
                <a:lnTo>
                  <a:pt x="41" y="765"/>
                </a:lnTo>
                <a:lnTo>
                  <a:pt x="41" y="766"/>
                </a:lnTo>
                <a:lnTo>
                  <a:pt x="41" y="766"/>
                </a:lnTo>
                <a:lnTo>
                  <a:pt x="41" y="766"/>
                </a:lnTo>
                <a:lnTo>
                  <a:pt x="40" y="766"/>
                </a:lnTo>
                <a:lnTo>
                  <a:pt x="40" y="766"/>
                </a:lnTo>
                <a:lnTo>
                  <a:pt x="40" y="766"/>
                </a:lnTo>
                <a:lnTo>
                  <a:pt x="39" y="766"/>
                </a:lnTo>
                <a:lnTo>
                  <a:pt x="39" y="766"/>
                </a:lnTo>
                <a:lnTo>
                  <a:pt x="39" y="766"/>
                </a:lnTo>
                <a:lnTo>
                  <a:pt x="39" y="767"/>
                </a:lnTo>
                <a:lnTo>
                  <a:pt x="39" y="767"/>
                </a:lnTo>
                <a:lnTo>
                  <a:pt x="40" y="767"/>
                </a:lnTo>
                <a:lnTo>
                  <a:pt x="39" y="767"/>
                </a:lnTo>
                <a:lnTo>
                  <a:pt x="39" y="767"/>
                </a:lnTo>
                <a:lnTo>
                  <a:pt x="39" y="768"/>
                </a:lnTo>
                <a:lnTo>
                  <a:pt x="39" y="768"/>
                </a:lnTo>
                <a:lnTo>
                  <a:pt x="39" y="768"/>
                </a:lnTo>
                <a:lnTo>
                  <a:pt x="39" y="769"/>
                </a:lnTo>
                <a:lnTo>
                  <a:pt x="39" y="769"/>
                </a:lnTo>
                <a:lnTo>
                  <a:pt x="39" y="770"/>
                </a:lnTo>
                <a:lnTo>
                  <a:pt x="38" y="770"/>
                </a:lnTo>
                <a:lnTo>
                  <a:pt x="37" y="770"/>
                </a:lnTo>
                <a:lnTo>
                  <a:pt x="37" y="771"/>
                </a:lnTo>
                <a:lnTo>
                  <a:pt x="36" y="771"/>
                </a:lnTo>
                <a:lnTo>
                  <a:pt x="36" y="772"/>
                </a:lnTo>
                <a:lnTo>
                  <a:pt x="36" y="772"/>
                </a:lnTo>
                <a:lnTo>
                  <a:pt x="36" y="773"/>
                </a:lnTo>
                <a:lnTo>
                  <a:pt x="36" y="773"/>
                </a:lnTo>
                <a:lnTo>
                  <a:pt x="36" y="773"/>
                </a:lnTo>
                <a:lnTo>
                  <a:pt x="36" y="774"/>
                </a:lnTo>
                <a:lnTo>
                  <a:pt x="36" y="774"/>
                </a:lnTo>
                <a:lnTo>
                  <a:pt x="35" y="774"/>
                </a:lnTo>
                <a:lnTo>
                  <a:pt x="35" y="774"/>
                </a:lnTo>
                <a:lnTo>
                  <a:pt x="34" y="774"/>
                </a:lnTo>
                <a:lnTo>
                  <a:pt x="33" y="774"/>
                </a:lnTo>
                <a:lnTo>
                  <a:pt x="33" y="775"/>
                </a:lnTo>
                <a:lnTo>
                  <a:pt x="33" y="775"/>
                </a:lnTo>
                <a:lnTo>
                  <a:pt x="34" y="777"/>
                </a:lnTo>
                <a:lnTo>
                  <a:pt x="34" y="777"/>
                </a:lnTo>
                <a:lnTo>
                  <a:pt x="34" y="777"/>
                </a:lnTo>
                <a:lnTo>
                  <a:pt x="34" y="778"/>
                </a:lnTo>
                <a:lnTo>
                  <a:pt x="33" y="778"/>
                </a:lnTo>
                <a:lnTo>
                  <a:pt x="33" y="777"/>
                </a:lnTo>
                <a:lnTo>
                  <a:pt x="33" y="777"/>
                </a:lnTo>
                <a:lnTo>
                  <a:pt x="32" y="776"/>
                </a:lnTo>
                <a:lnTo>
                  <a:pt x="32" y="777"/>
                </a:lnTo>
                <a:lnTo>
                  <a:pt x="31" y="777"/>
                </a:lnTo>
                <a:lnTo>
                  <a:pt x="31" y="778"/>
                </a:lnTo>
                <a:lnTo>
                  <a:pt x="31" y="778"/>
                </a:lnTo>
                <a:lnTo>
                  <a:pt x="31" y="778"/>
                </a:lnTo>
                <a:lnTo>
                  <a:pt x="31" y="777"/>
                </a:lnTo>
                <a:lnTo>
                  <a:pt x="32" y="777"/>
                </a:lnTo>
                <a:lnTo>
                  <a:pt x="32" y="777"/>
                </a:lnTo>
                <a:lnTo>
                  <a:pt x="32" y="778"/>
                </a:lnTo>
                <a:lnTo>
                  <a:pt x="31" y="778"/>
                </a:lnTo>
                <a:lnTo>
                  <a:pt x="31" y="779"/>
                </a:lnTo>
                <a:lnTo>
                  <a:pt x="32" y="779"/>
                </a:lnTo>
                <a:lnTo>
                  <a:pt x="32" y="779"/>
                </a:lnTo>
                <a:lnTo>
                  <a:pt x="32" y="780"/>
                </a:lnTo>
                <a:lnTo>
                  <a:pt x="31" y="780"/>
                </a:lnTo>
                <a:lnTo>
                  <a:pt x="31" y="781"/>
                </a:lnTo>
                <a:lnTo>
                  <a:pt x="32" y="781"/>
                </a:lnTo>
                <a:lnTo>
                  <a:pt x="31" y="782"/>
                </a:lnTo>
                <a:lnTo>
                  <a:pt x="31" y="782"/>
                </a:lnTo>
                <a:lnTo>
                  <a:pt x="31" y="782"/>
                </a:lnTo>
                <a:lnTo>
                  <a:pt x="30" y="782"/>
                </a:lnTo>
                <a:lnTo>
                  <a:pt x="30" y="782"/>
                </a:lnTo>
                <a:lnTo>
                  <a:pt x="29" y="782"/>
                </a:lnTo>
                <a:lnTo>
                  <a:pt x="29" y="782"/>
                </a:lnTo>
                <a:lnTo>
                  <a:pt x="29" y="782"/>
                </a:lnTo>
                <a:lnTo>
                  <a:pt x="29" y="783"/>
                </a:lnTo>
                <a:lnTo>
                  <a:pt x="28" y="783"/>
                </a:lnTo>
                <a:lnTo>
                  <a:pt x="28" y="783"/>
                </a:lnTo>
                <a:lnTo>
                  <a:pt x="28" y="784"/>
                </a:lnTo>
                <a:lnTo>
                  <a:pt x="27" y="784"/>
                </a:lnTo>
                <a:lnTo>
                  <a:pt x="27" y="784"/>
                </a:lnTo>
                <a:lnTo>
                  <a:pt x="28" y="784"/>
                </a:lnTo>
                <a:lnTo>
                  <a:pt x="28" y="785"/>
                </a:lnTo>
                <a:lnTo>
                  <a:pt x="28" y="786"/>
                </a:lnTo>
                <a:lnTo>
                  <a:pt x="28" y="786"/>
                </a:lnTo>
                <a:lnTo>
                  <a:pt x="28" y="786"/>
                </a:lnTo>
                <a:lnTo>
                  <a:pt x="28" y="786"/>
                </a:lnTo>
                <a:lnTo>
                  <a:pt x="27" y="786"/>
                </a:lnTo>
                <a:lnTo>
                  <a:pt x="27" y="787"/>
                </a:lnTo>
                <a:lnTo>
                  <a:pt x="27" y="787"/>
                </a:lnTo>
                <a:lnTo>
                  <a:pt x="27" y="788"/>
                </a:lnTo>
                <a:lnTo>
                  <a:pt x="27" y="788"/>
                </a:lnTo>
                <a:lnTo>
                  <a:pt x="28" y="788"/>
                </a:lnTo>
                <a:lnTo>
                  <a:pt x="28" y="788"/>
                </a:lnTo>
                <a:lnTo>
                  <a:pt x="28" y="788"/>
                </a:lnTo>
                <a:lnTo>
                  <a:pt x="28" y="789"/>
                </a:lnTo>
                <a:lnTo>
                  <a:pt x="28" y="789"/>
                </a:lnTo>
                <a:lnTo>
                  <a:pt x="28" y="790"/>
                </a:lnTo>
                <a:lnTo>
                  <a:pt x="28" y="790"/>
                </a:lnTo>
                <a:lnTo>
                  <a:pt x="27" y="791"/>
                </a:lnTo>
                <a:lnTo>
                  <a:pt x="27" y="791"/>
                </a:lnTo>
                <a:lnTo>
                  <a:pt x="26" y="791"/>
                </a:lnTo>
                <a:lnTo>
                  <a:pt x="26" y="792"/>
                </a:lnTo>
                <a:lnTo>
                  <a:pt x="26" y="792"/>
                </a:lnTo>
                <a:lnTo>
                  <a:pt x="26" y="793"/>
                </a:lnTo>
                <a:lnTo>
                  <a:pt x="26" y="793"/>
                </a:lnTo>
                <a:lnTo>
                  <a:pt x="26" y="793"/>
                </a:lnTo>
                <a:lnTo>
                  <a:pt x="26" y="794"/>
                </a:lnTo>
                <a:lnTo>
                  <a:pt x="27" y="794"/>
                </a:lnTo>
                <a:lnTo>
                  <a:pt x="27" y="794"/>
                </a:lnTo>
                <a:lnTo>
                  <a:pt x="26" y="794"/>
                </a:lnTo>
                <a:lnTo>
                  <a:pt x="26" y="795"/>
                </a:lnTo>
                <a:lnTo>
                  <a:pt x="26" y="795"/>
                </a:lnTo>
                <a:lnTo>
                  <a:pt x="26" y="796"/>
                </a:lnTo>
                <a:lnTo>
                  <a:pt x="26" y="796"/>
                </a:lnTo>
                <a:lnTo>
                  <a:pt x="26" y="796"/>
                </a:lnTo>
                <a:lnTo>
                  <a:pt x="26" y="797"/>
                </a:lnTo>
                <a:lnTo>
                  <a:pt x="25" y="797"/>
                </a:lnTo>
                <a:lnTo>
                  <a:pt x="24" y="798"/>
                </a:lnTo>
                <a:lnTo>
                  <a:pt x="24" y="799"/>
                </a:lnTo>
                <a:lnTo>
                  <a:pt x="24" y="799"/>
                </a:lnTo>
                <a:lnTo>
                  <a:pt x="24" y="799"/>
                </a:lnTo>
                <a:lnTo>
                  <a:pt x="24" y="799"/>
                </a:lnTo>
                <a:lnTo>
                  <a:pt x="24" y="797"/>
                </a:lnTo>
                <a:lnTo>
                  <a:pt x="23" y="797"/>
                </a:lnTo>
                <a:lnTo>
                  <a:pt x="23" y="797"/>
                </a:lnTo>
                <a:lnTo>
                  <a:pt x="23" y="796"/>
                </a:lnTo>
                <a:lnTo>
                  <a:pt x="22" y="797"/>
                </a:lnTo>
                <a:lnTo>
                  <a:pt x="22" y="797"/>
                </a:lnTo>
                <a:lnTo>
                  <a:pt x="21" y="797"/>
                </a:lnTo>
                <a:lnTo>
                  <a:pt x="20" y="797"/>
                </a:lnTo>
                <a:lnTo>
                  <a:pt x="19" y="797"/>
                </a:lnTo>
                <a:lnTo>
                  <a:pt x="19" y="797"/>
                </a:lnTo>
                <a:lnTo>
                  <a:pt x="18" y="797"/>
                </a:lnTo>
                <a:lnTo>
                  <a:pt x="18" y="797"/>
                </a:lnTo>
                <a:lnTo>
                  <a:pt x="17" y="797"/>
                </a:lnTo>
                <a:lnTo>
                  <a:pt x="17" y="797"/>
                </a:lnTo>
                <a:lnTo>
                  <a:pt x="16" y="796"/>
                </a:lnTo>
                <a:lnTo>
                  <a:pt x="16" y="796"/>
                </a:lnTo>
                <a:lnTo>
                  <a:pt x="16" y="796"/>
                </a:lnTo>
                <a:lnTo>
                  <a:pt x="15" y="796"/>
                </a:lnTo>
                <a:lnTo>
                  <a:pt x="15" y="795"/>
                </a:lnTo>
                <a:lnTo>
                  <a:pt x="15" y="795"/>
                </a:lnTo>
                <a:lnTo>
                  <a:pt x="14" y="795"/>
                </a:lnTo>
                <a:lnTo>
                  <a:pt x="15" y="794"/>
                </a:lnTo>
                <a:lnTo>
                  <a:pt x="15" y="794"/>
                </a:lnTo>
                <a:lnTo>
                  <a:pt x="16" y="794"/>
                </a:lnTo>
                <a:lnTo>
                  <a:pt x="16" y="794"/>
                </a:lnTo>
                <a:lnTo>
                  <a:pt x="16" y="793"/>
                </a:lnTo>
                <a:lnTo>
                  <a:pt x="17" y="793"/>
                </a:lnTo>
                <a:lnTo>
                  <a:pt x="17" y="793"/>
                </a:lnTo>
                <a:lnTo>
                  <a:pt x="16" y="793"/>
                </a:lnTo>
                <a:lnTo>
                  <a:pt x="16" y="793"/>
                </a:lnTo>
                <a:lnTo>
                  <a:pt x="16" y="793"/>
                </a:lnTo>
                <a:lnTo>
                  <a:pt x="15" y="793"/>
                </a:lnTo>
                <a:lnTo>
                  <a:pt x="14" y="793"/>
                </a:lnTo>
                <a:lnTo>
                  <a:pt x="14" y="793"/>
                </a:lnTo>
                <a:lnTo>
                  <a:pt x="14" y="794"/>
                </a:lnTo>
                <a:lnTo>
                  <a:pt x="13" y="794"/>
                </a:lnTo>
                <a:lnTo>
                  <a:pt x="13" y="795"/>
                </a:lnTo>
                <a:lnTo>
                  <a:pt x="12" y="795"/>
                </a:lnTo>
                <a:lnTo>
                  <a:pt x="12" y="794"/>
                </a:lnTo>
                <a:lnTo>
                  <a:pt x="12" y="794"/>
                </a:lnTo>
                <a:lnTo>
                  <a:pt x="12" y="793"/>
                </a:lnTo>
                <a:lnTo>
                  <a:pt x="12" y="793"/>
                </a:lnTo>
                <a:lnTo>
                  <a:pt x="13" y="792"/>
                </a:lnTo>
                <a:lnTo>
                  <a:pt x="13" y="791"/>
                </a:lnTo>
                <a:lnTo>
                  <a:pt x="13" y="791"/>
                </a:lnTo>
                <a:lnTo>
                  <a:pt x="13" y="790"/>
                </a:lnTo>
                <a:lnTo>
                  <a:pt x="13" y="790"/>
                </a:lnTo>
                <a:lnTo>
                  <a:pt x="12" y="790"/>
                </a:lnTo>
                <a:lnTo>
                  <a:pt x="12" y="791"/>
                </a:lnTo>
                <a:lnTo>
                  <a:pt x="11" y="791"/>
                </a:lnTo>
                <a:lnTo>
                  <a:pt x="11" y="791"/>
                </a:lnTo>
                <a:lnTo>
                  <a:pt x="11" y="790"/>
                </a:lnTo>
                <a:lnTo>
                  <a:pt x="11" y="790"/>
                </a:lnTo>
                <a:lnTo>
                  <a:pt x="11" y="789"/>
                </a:lnTo>
                <a:lnTo>
                  <a:pt x="12" y="789"/>
                </a:lnTo>
                <a:lnTo>
                  <a:pt x="12" y="788"/>
                </a:lnTo>
                <a:lnTo>
                  <a:pt x="12" y="788"/>
                </a:lnTo>
                <a:lnTo>
                  <a:pt x="12" y="787"/>
                </a:lnTo>
                <a:lnTo>
                  <a:pt x="12" y="786"/>
                </a:lnTo>
                <a:lnTo>
                  <a:pt x="12" y="785"/>
                </a:lnTo>
                <a:lnTo>
                  <a:pt x="11" y="785"/>
                </a:lnTo>
                <a:lnTo>
                  <a:pt x="11" y="784"/>
                </a:lnTo>
                <a:lnTo>
                  <a:pt x="11" y="784"/>
                </a:lnTo>
                <a:lnTo>
                  <a:pt x="11" y="784"/>
                </a:lnTo>
                <a:lnTo>
                  <a:pt x="11" y="783"/>
                </a:lnTo>
                <a:lnTo>
                  <a:pt x="11" y="783"/>
                </a:lnTo>
                <a:lnTo>
                  <a:pt x="11" y="783"/>
                </a:lnTo>
                <a:lnTo>
                  <a:pt x="11" y="783"/>
                </a:lnTo>
                <a:lnTo>
                  <a:pt x="10" y="783"/>
                </a:lnTo>
                <a:lnTo>
                  <a:pt x="10" y="783"/>
                </a:lnTo>
                <a:lnTo>
                  <a:pt x="10" y="782"/>
                </a:lnTo>
                <a:lnTo>
                  <a:pt x="9" y="781"/>
                </a:lnTo>
                <a:lnTo>
                  <a:pt x="9" y="781"/>
                </a:lnTo>
                <a:lnTo>
                  <a:pt x="9" y="780"/>
                </a:lnTo>
                <a:lnTo>
                  <a:pt x="9" y="780"/>
                </a:lnTo>
                <a:lnTo>
                  <a:pt x="10" y="779"/>
                </a:lnTo>
                <a:lnTo>
                  <a:pt x="10" y="779"/>
                </a:lnTo>
                <a:lnTo>
                  <a:pt x="10" y="778"/>
                </a:lnTo>
                <a:lnTo>
                  <a:pt x="10" y="778"/>
                </a:lnTo>
                <a:lnTo>
                  <a:pt x="10" y="777"/>
                </a:lnTo>
                <a:lnTo>
                  <a:pt x="9" y="777"/>
                </a:lnTo>
                <a:lnTo>
                  <a:pt x="9" y="777"/>
                </a:lnTo>
                <a:lnTo>
                  <a:pt x="8" y="777"/>
                </a:lnTo>
                <a:lnTo>
                  <a:pt x="6" y="777"/>
                </a:lnTo>
                <a:lnTo>
                  <a:pt x="6" y="777"/>
                </a:lnTo>
                <a:lnTo>
                  <a:pt x="5" y="777"/>
                </a:lnTo>
                <a:lnTo>
                  <a:pt x="5" y="777"/>
                </a:lnTo>
                <a:lnTo>
                  <a:pt x="4" y="777"/>
                </a:lnTo>
                <a:lnTo>
                  <a:pt x="4" y="777"/>
                </a:lnTo>
                <a:lnTo>
                  <a:pt x="4" y="776"/>
                </a:lnTo>
                <a:lnTo>
                  <a:pt x="4" y="775"/>
                </a:lnTo>
                <a:lnTo>
                  <a:pt x="4" y="774"/>
                </a:lnTo>
                <a:lnTo>
                  <a:pt x="4" y="774"/>
                </a:lnTo>
                <a:lnTo>
                  <a:pt x="4" y="774"/>
                </a:lnTo>
                <a:lnTo>
                  <a:pt x="4" y="773"/>
                </a:lnTo>
                <a:lnTo>
                  <a:pt x="4" y="772"/>
                </a:lnTo>
                <a:lnTo>
                  <a:pt x="4" y="772"/>
                </a:lnTo>
                <a:lnTo>
                  <a:pt x="5" y="771"/>
                </a:lnTo>
                <a:lnTo>
                  <a:pt x="5" y="771"/>
                </a:lnTo>
                <a:lnTo>
                  <a:pt x="6" y="772"/>
                </a:lnTo>
                <a:lnTo>
                  <a:pt x="7" y="772"/>
                </a:lnTo>
                <a:lnTo>
                  <a:pt x="7" y="772"/>
                </a:lnTo>
                <a:lnTo>
                  <a:pt x="8" y="771"/>
                </a:lnTo>
                <a:lnTo>
                  <a:pt x="7" y="770"/>
                </a:lnTo>
                <a:lnTo>
                  <a:pt x="7" y="770"/>
                </a:lnTo>
                <a:lnTo>
                  <a:pt x="7" y="770"/>
                </a:lnTo>
                <a:lnTo>
                  <a:pt x="6" y="770"/>
                </a:lnTo>
                <a:lnTo>
                  <a:pt x="6" y="769"/>
                </a:lnTo>
                <a:lnTo>
                  <a:pt x="5" y="769"/>
                </a:lnTo>
                <a:lnTo>
                  <a:pt x="6" y="768"/>
                </a:lnTo>
                <a:lnTo>
                  <a:pt x="6" y="768"/>
                </a:lnTo>
                <a:lnTo>
                  <a:pt x="6" y="767"/>
                </a:lnTo>
                <a:lnTo>
                  <a:pt x="7" y="767"/>
                </a:lnTo>
                <a:lnTo>
                  <a:pt x="8" y="766"/>
                </a:lnTo>
                <a:lnTo>
                  <a:pt x="8" y="765"/>
                </a:lnTo>
                <a:lnTo>
                  <a:pt x="8" y="765"/>
                </a:lnTo>
                <a:lnTo>
                  <a:pt x="8" y="764"/>
                </a:lnTo>
                <a:lnTo>
                  <a:pt x="8" y="762"/>
                </a:lnTo>
                <a:lnTo>
                  <a:pt x="9" y="762"/>
                </a:lnTo>
                <a:lnTo>
                  <a:pt x="9" y="761"/>
                </a:lnTo>
                <a:lnTo>
                  <a:pt x="9" y="761"/>
                </a:lnTo>
                <a:lnTo>
                  <a:pt x="10" y="760"/>
                </a:lnTo>
                <a:lnTo>
                  <a:pt x="10" y="760"/>
                </a:lnTo>
                <a:lnTo>
                  <a:pt x="10" y="759"/>
                </a:lnTo>
                <a:lnTo>
                  <a:pt x="10" y="758"/>
                </a:lnTo>
                <a:lnTo>
                  <a:pt x="9" y="758"/>
                </a:lnTo>
                <a:lnTo>
                  <a:pt x="9" y="758"/>
                </a:lnTo>
                <a:lnTo>
                  <a:pt x="9" y="757"/>
                </a:lnTo>
                <a:lnTo>
                  <a:pt x="10" y="757"/>
                </a:lnTo>
                <a:lnTo>
                  <a:pt x="10" y="757"/>
                </a:lnTo>
                <a:lnTo>
                  <a:pt x="11" y="757"/>
                </a:lnTo>
                <a:lnTo>
                  <a:pt x="11" y="757"/>
                </a:lnTo>
                <a:lnTo>
                  <a:pt x="12" y="758"/>
                </a:lnTo>
                <a:lnTo>
                  <a:pt x="12" y="757"/>
                </a:lnTo>
                <a:lnTo>
                  <a:pt x="12" y="757"/>
                </a:lnTo>
                <a:lnTo>
                  <a:pt x="12" y="756"/>
                </a:lnTo>
                <a:lnTo>
                  <a:pt x="12" y="755"/>
                </a:lnTo>
                <a:lnTo>
                  <a:pt x="12" y="755"/>
                </a:lnTo>
                <a:lnTo>
                  <a:pt x="13" y="754"/>
                </a:lnTo>
                <a:lnTo>
                  <a:pt x="12" y="754"/>
                </a:lnTo>
                <a:lnTo>
                  <a:pt x="12" y="754"/>
                </a:lnTo>
                <a:lnTo>
                  <a:pt x="12" y="754"/>
                </a:lnTo>
                <a:lnTo>
                  <a:pt x="11" y="754"/>
                </a:lnTo>
                <a:lnTo>
                  <a:pt x="11" y="753"/>
                </a:lnTo>
                <a:lnTo>
                  <a:pt x="11" y="753"/>
                </a:lnTo>
                <a:lnTo>
                  <a:pt x="11" y="752"/>
                </a:lnTo>
                <a:lnTo>
                  <a:pt x="11" y="752"/>
                </a:lnTo>
                <a:lnTo>
                  <a:pt x="11" y="751"/>
                </a:lnTo>
                <a:lnTo>
                  <a:pt x="11" y="750"/>
                </a:lnTo>
                <a:lnTo>
                  <a:pt x="12" y="750"/>
                </a:lnTo>
                <a:lnTo>
                  <a:pt x="12" y="750"/>
                </a:lnTo>
                <a:lnTo>
                  <a:pt x="11" y="749"/>
                </a:lnTo>
                <a:lnTo>
                  <a:pt x="11" y="748"/>
                </a:lnTo>
                <a:lnTo>
                  <a:pt x="11" y="748"/>
                </a:lnTo>
                <a:lnTo>
                  <a:pt x="11" y="747"/>
                </a:lnTo>
                <a:lnTo>
                  <a:pt x="11" y="747"/>
                </a:lnTo>
                <a:lnTo>
                  <a:pt x="10" y="747"/>
                </a:lnTo>
                <a:lnTo>
                  <a:pt x="10" y="746"/>
                </a:lnTo>
                <a:lnTo>
                  <a:pt x="10" y="745"/>
                </a:lnTo>
                <a:lnTo>
                  <a:pt x="11" y="744"/>
                </a:lnTo>
                <a:lnTo>
                  <a:pt x="11" y="743"/>
                </a:lnTo>
                <a:lnTo>
                  <a:pt x="10" y="743"/>
                </a:lnTo>
                <a:lnTo>
                  <a:pt x="10" y="743"/>
                </a:lnTo>
                <a:lnTo>
                  <a:pt x="10" y="742"/>
                </a:lnTo>
                <a:lnTo>
                  <a:pt x="10" y="742"/>
                </a:lnTo>
                <a:lnTo>
                  <a:pt x="10" y="741"/>
                </a:lnTo>
                <a:lnTo>
                  <a:pt x="10" y="741"/>
                </a:lnTo>
                <a:lnTo>
                  <a:pt x="10" y="740"/>
                </a:lnTo>
                <a:lnTo>
                  <a:pt x="10" y="740"/>
                </a:lnTo>
                <a:lnTo>
                  <a:pt x="10" y="740"/>
                </a:lnTo>
                <a:lnTo>
                  <a:pt x="11" y="740"/>
                </a:lnTo>
                <a:lnTo>
                  <a:pt x="11" y="739"/>
                </a:lnTo>
                <a:lnTo>
                  <a:pt x="11" y="739"/>
                </a:lnTo>
                <a:lnTo>
                  <a:pt x="11" y="738"/>
                </a:lnTo>
                <a:lnTo>
                  <a:pt x="11" y="738"/>
                </a:lnTo>
                <a:lnTo>
                  <a:pt x="11" y="737"/>
                </a:lnTo>
                <a:lnTo>
                  <a:pt x="11" y="737"/>
                </a:lnTo>
                <a:lnTo>
                  <a:pt x="10" y="736"/>
                </a:lnTo>
                <a:lnTo>
                  <a:pt x="10" y="736"/>
                </a:lnTo>
                <a:lnTo>
                  <a:pt x="9" y="735"/>
                </a:lnTo>
                <a:lnTo>
                  <a:pt x="9" y="735"/>
                </a:lnTo>
                <a:lnTo>
                  <a:pt x="10" y="735"/>
                </a:lnTo>
                <a:lnTo>
                  <a:pt x="10" y="734"/>
                </a:lnTo>
                <a:lnTo>
                  <a:pt x="10" y="734"/>
                </a:lnTo>
                <a:lnTo>
                  <a:pt x="10" y="733"/>
                </a:lnTo>
                <a:lnTo>
                  <a:pt x="10" y="733"/>
                </a:lnTo>
                <a:lnTo>
                  <a:pt x="10" y="733"/>
                </a:lnTo>
                <a:lnTo>
                  <a:pt x="9" y="733"/>
                </a:lnTo>
                <a:lnTo>
                  <a:pt x="8" y="733"/>
                </a:lnTo>
                <a:lnTo>
                  <a:pt x="7" y="733"/>
                </a:lnTo>
                <a:lnTo>
                  <a:pt x="6" y="733"/>
                </a:lnTo>
                <a:lnTo>
                  <a:pt x="6" y="733"/>
                </a:lnTo>
                <a:lnTo>
                  <a:pt x="6" y="732"/>
                </a:lnTo>
                <a:lnTo>
                  <a:pt x="6" y="732"/>
                </a:lnTo>
                <a:lnTo>
                  <a:pt x="5" y="731"/>
                </a:lnTo>
                <a:lnTo>
                  <a:pt x="5" y="730"/>
                </a:lnTo>
                <a:lnTo>
                  <a:pt x="6" y="730"/>
                </a:lnTo>
                <a:lnTo>
                  <a:pt x="6" y="729"/>
                </a:lnTo>
                <a:lnTo>
                  <a:pt x="6" y="729"/>
                </a:lnTo>
                <a:lnTo>
                  <a:pt x="6" y="728"/>
                </a:lnTo>
                <a:lnTo>
                  <a:pt x="6" y="727"/>
                </a:lnTo>
                <a:lnTo>
                  <a:pt x="6" y="727"/>
                </a:lnTo>
                <a:lnTo>
                  <a:pt x="6" y="726"/>
                </a:lnTo>
                <a:lnTo>
                  <a:pt x="6" y="726"/>
                </a:lnTo>
                <a:lnTo>
                  <a:pt x="7" y="725"/>
                </a:lnTo>
                <a:lnTo>
                  <a:pt x="7" y="724"/>
                </a:lnTo>
                <a:lnTo>
                  <a:pt x="7" y="724"/>
                </a:lnTo>
                <a:lnTo>
                  <a:pt x="7" y="724"/>
                </a:lnTo>
                <a:lnTo>
                  <a:pt x="7" y="723"/>
                </a:lnTo>
                <a:lnTo>
                  <a:pt x="7" y="723"/>
                </a:lnTo>
                <a:lnTo>
                  <a:pt x="7" y="722"/>
                </a:lnTo>
                <a:lnTo>
                  <a:pt x="7" y="722"/>
                </a:lnTo>
                <a:lnTo>
                  <a:pt x="7" y="721"/>
                </a:lnTo>
                <a:lnTo>
                  <a:pt x="7" y="721"/>
                </a:lnTo>
                <a:lnTo>
                  <a:pt x="7" y="721"/>
                </a:lnTo>
                <a:lnTo>
                  <a:pt x="7" y="720"/>
                </a:lnTo>
                <a:lnTo>
                  <a:pt x="7" y="720"/>
                </a:lnTo>
                <a:lnTo>
                  <a:pt x="7" y="719"/>
                </a:lnTo>
                <a:lnTo>
                  <a:pt x="7" y="719"/>
                </a:lnTo>
                <a:lnTo>
                  <a:pt x="8" y="718"/>
                </a:lnTo>
                <a:lnTo>
                  <a:pt x="7" y="717"/>
                </a:lnTo>
                <a:lnTo>
                  <a:pt x="7" y="716"/>
                </a:lnTo>
                <a:lnTo>
                  <a:pt x="7" y="716"/>
                </a:lnTo>
                <a:lnTo>
                  <a:pt x="7" y="716"/>
                </a:lnTo>
                <a:lnTo>
                  <a:pt x="6" y="715"/>
                </a:lnTo>
                <a:lnTo>
                  <a:pt x="6" y="715"/>
                </a:lnTo>
                <a:lnTo>
                  <a:pt x="5" y="714"/>
                </a:lnTo>
                <a:lnTo>
                  <a:pt x="5" y="713"/>
                </a:lnTo>
                <a:lnTo>
                  <a:pt x="6" y="713"/>
                </a:lnTo>
                <a:lnTo>
                  <a:pt x="6" y="713"/>
                </a:lnTo>
                <a:lnTo>
                  <a:pt x="6" y="713"/>
                </a:lnTo>
                <a:lnTo>
                  <a:pt x="6" y="712"/>
                </a:lnTo>
                <a:lnTo>
                  <a:pt x="6" y="712"/>
                </a:lnTo>
                <a:lnTo>
                  <a:pt x="6" y="711"/>
                </a:lnTo>
                <a:lnTo>
                  <a:pt x="6" y="711"/>
                </a:lnTo>
                <a:lnTo>
                  <a:pt x="6" y="710"/>
                </a:lnTo>
                <a:lnTo>
                  <a:pt x="6" y="710"/>
                </a:lnTo>
                <a:lnTo>
                  <a:pt x="6" y="709"/>
                </a:lnTo>
                <a:lnTo>
                  <a:pt x="6" y="709"/>
                </a:lnTo>
                <a:lnTo>
                  <a:pt x="6" y="708"/>
                </a:lnTo>
                <a:lnTo>
                  <a:pt x="7" y="708"/>
                </a:lnTo>
                <a:lnTo>
                  <a:pt x="8" y="707"/>
                </a:lnTo>
                <a:lnTo>
                  <a:pt x="8" y="706"/>
                </a:lnTo>
                <a:lnTo>
                  <a:pt x="9" y="706"/>
                </a:lnTo>
                <a:lnTo>
                  <a:pt x="9" y="706"/>
                </a:lnTo>
                <a:lnTo>
                  <a:pt x="9" y="705"/>
                </a:lnTo>
                <a:lnTo>
                  <a:pt x="9" y="704"/>
                </a:lnTo>
                <a:lnTo>
                  <a:pt x="8" y="703"/>
                </a:lnTo>
                <a:lnTo>
                  <a:pt x="8" y="703"/>
                </a:lnTo>
                <a:lnTo>
                  <a:pt x="7" y="702"/>
                </a:lnTo>
                <a:lnTo>
                  <a:pt x="8" y="702"/>
                </a:lnTo>
                <a:lnTo>
                  <a:pt x="8" y="701"/>
                </a:lnTo>
                <a:lnTo>
                  <a:pt x="9" y="700"/>
                </a:lnTo>
                <a:lnTo>
                  <a:pt x="10" y="700"/>
                </a:lnTo>
                <a:lnTo>
                  <a:pt x="11" y="700"/>
                </a:lnTo>
                <a:lnTo>
                  <a:pt x="11" y="699"/>
                </a:lnTo>
                <a:lnTo>
                  <a:pt x="11" y="698"/>
                </a:lnTo>
                <a:lnTo>
                  <a:pt x="11" y="698"/>
                </a:lnTo>
                <a:lnTo>
                  <a:pt x="10" y="697"/>
                </a:lnTo>
                <a:lnTo>
                  <a:pt x="10" y="697"/>
                </a:lnTo>
                <a:lnTo>
                  <a:pt x="9" y="697"/>
                </a:lnTo>
                <a:lnTo>
                  <a:pt x="9" y="696"/>
                </a:lnTo>
                <a:lnTo>
                  <a:pt x="8" y="696"/>
                </a:lnTo>
                <a:lnTo>
                  <a:pt x="8" y="696"/>
                </a:lnTo>
                <a:lnTo>
                  <a:pt x="7" y="696"/>
                </a:lnTo>
                <a:lnTo>
                  <a:pt x="6" y="696"/>
                </a:lnTo>
                <a:lnTo>
                  <a:pt x="6" y="695"/>
                </a:lnTo>
                <a:lnTo>
                  <a:pt x="5" y="695"/>
                </a:lnTo>
                <a:lnTo>
                  <a:pt x="5" y="694"/>
                </a:lnTo>
                <a:lnTo>
                  <a:pt x="5" y="693"/>
                </a:lnTo>
                <a:lnTo>
                  <a:pt x="5" y="693"/>
                </a:lnTo>
                <a:lnTo>
                  <a:pt x="5" y="692"/>
                </a:lnTo>
                <a:lnTo>
                  <a:pt x="5" y="691"/>
                </a:lnTo>
                <a:lnTo>
                  <a:pt x="5" y="690"/>
                </a:lnTo>
                <a:lnTo>
                  <a:pt x="5" y="690"/>
                </a:lnTo>
                <a:lnTo>
                  <a:pt x="4" y="690"/>
                </a:lnTo>
                <a:lnTo>
                  <a:pt x="4" y="689"/>
                </a:lnTo>
                <a:lnTo>
                  <a:pt x="4" y="688"/>
                </a:lnTo>
                <a:lnTo>
                  <a:pt x="4" y="687"/>
                </a:lnTo>
                <a:lnTo>
                  <a:pt x="3" y="686"/>
                </a:lnTo>
                <a:lnTo>
                  <a:pt x="3" y="684"/>
                </a:lnTo>
                <a:lnTo>
                  <a:pt x="2" y="684"/>
                </a:lnTo>
                <a:lnTo>
                  <a:pt x="2" y="683"/>
                </a:lnTo>
                <a:lnTo>
                  <a:pt x="2" y="682"/>
                </a:lnTo>
                <a:lnTo>
                  <a:pt x="2" y="682"/>
                </a:lnTo>
                <a:lnTo>
                  <a:pt x="2" y="682"/>
                </a:lnTo>
                <a:lnTo>
                  <a:pt x="2" y="681"/>
                </a:lnTo>
                <a:lnTo>
                  <a:pt x="3" y="681"/>
                </a:lnTo>
                <a:lnTo>
                  <a:pt x="3" y="681"/>
                </a:lnTo>
                <a:lnTo>
                  <a:pt x="3" y="680"/>
                </a:lnTo>
                <a:lnTo>
                  <a:pt x="4" y="680"/>
                </a:lnTo>
                <a:lnTo>
                  <a:pt x="5" y="679"/>
                </a:lnTo>
                <a:lnTo>
                  <a:pt x="5" y="678"/>
                </a:lnTo>
                <a:lnTo>
                  <a:pt x="5" y="678"/>
                </a:lnTo>
                <a:lnTo>
                  <a:pt x="6" y="678"/>
                </a:lnTo>
                <a:lnTo>
                  <a:pt x="7" y="678"/>
                </a:lnTo>
                <a:lnTo>
                  <a:pt x="7" y="678"/>
                </a:lnTo>
                <a:lnTo>
                  <a:pt x="7" y="677"/>
                </a:lnTo>
                <a:lnTo>
                  <a:pt x="8" y="677"/>
                </a:lnTo>
                <a:lnTo>
                  <a:pt x="8" y="676"/>
                </a:lnTo>
                <a:lnTo>
                  <a:pt x="8" y="675"/>
                </a:lnTo>
                <a:lnTo>
                  <a:pt x="8" y="674"/>
                </a:lnTo>
                <a:lnTo>
                  <a:pt x="8" y="674"/>
                </a:lnTo>
                <a:lnTo>
                  <a:pt x="8" y="673"/>
                </a:lnTo>
                <a:lnTo>
                  <a:pt x="8" y="673"/>
                </a:lnTo>
                <a:lnTo>
                  <a:pt x="8" y="673"/>
                </a:lnTo>
                <a:lnTo>
                  <a:pt x="8" y="672"/>
                </a:lnTo>
                <a:lnTo>
                  <a:pt x="8" y="672"/>
                </a:lnTo>
                <a:lnTo>
                  <a:pt x="8" y="672"/>
                </a:lnTo>
                <a:lnTo>
                  <a:pt x="8" y="671"/>
                </a:lnTo>
                <a:lnTo>
                  <a:pt x="8" y="671"/>
                </a:lnTo>
                <a:lnTo>
                  <a:pt x="8" y="670"/>
                </a:lnTo>
                <a:lnTo>
                  <a:pt x="9" y="670"/>
                </a:lnTo>
                <a:lnTo>
                  <a:pt x="9" y="669"/>
                </a:lnTo>
                <a:lnTo>
                  <a:pt x="9" y="668"/>
                </a:lnTo>
                <a:lnTo>
                  <a:pt x="9" y="667"/>
                </a:lnTo>
                <a:lnTo>
                  <a:pt x="9" y="667"/>
                </a:lnTo>
                <a:lnTo>
                  <a:pt x="8" y="667"/>
                </a:lnTo>
                <a:lnTo>
                  <a:pt x="8" y="667"/>
                </a:lnTo>
                <a:lnTo>
                  <a:pt x="7" y="666"/>
                </a:lnTo>
                <a:lnTo>
                  <a:pt x="7" y="666"/>
                </a:lnTo>
                <a:lnTo>
                  <a:pt x="6" y="666"/>
                </a:lnTo>
                <a:lnTo>
                  <a:pt x="6" y="667"/>
                </a:lnTo>
                <a:lnTo>
                  <a:pt x="6" y="667"/>
                </a:lnTo>
                <a:lnTo>
                  <a:pt x="6" y="666"/>
                </a:lnTo>
                <a:lnTo>
                  <a:pt x="5" y="666"/>
                </a:lnTo>
                <a:lnTo>
                  <a:pt x="5" y="666"/>
                </a:lnTo>
                <a:lnTo>
                  <a:pt x="5" y="666"/>
                </a:lnTo>
                <a:lnTo>
                  <a:pt x="4" y="666"/>
                </a:lnTo>
                <a:lnTo>
                  <a:pt x="3" y="666"/>
                </a:lnTo>
                <a:lnTo>
                  <a:pt x="2" y="666"/>
                </a:lnTo>
                <a:lnTo>
                  <a:pt x="2" y="666"/>
                </a:lnTo>
                <a:lnTo>
                  <a:pt x="2" y="665"/>
                </a:lnTo>
                <a:lnTo>
                  <a:pt x="1" y="664"/>
                </a:lnTo>
                <a:lnTo>
                  <a:pt x="1" y="663"/>
                </a:lnTo>
                <a:lnTo>
                  <a:pt x="1" y="663"/>
                </a:lnTo>
                <a:lnTo>
                  <a:pt x="0" y="663"/>
                </a:lnTo>
                <a:lnTo>
                  <a:pt x="0" y="662"/>
                </a:lnTo>
                <a:lnTo>
                  <a:pt x="0" y="661"/>
                </a:lnTo>
                <a:lnTo>
                  <a:pt x="0" y="661"/>
                </a:lnTo>
                <a:lnTo>
                  <a:pt x="1" y="660"/>
                </a:lnTo>
                <a:lnTo>
                  <a:pt x="1" y="659"/>
                </a:lnTo>
                <a:lnTo>
                  <a:pt x="1" y="658"/>
                </a:lnTo>
                <a:lnTo>
                  <a:pt x="0" y="657"/>
                </a:lnTo>
                <a:lnTo>
                  <a:pt x="0" y="655"/>
                </a:lnTo>
                <a:lnTo>
                  <a:pt x="0" y="655"/>
                </a:lnTo>
                <a:lnTo>
                  <a:pt x="0" y="654"/>
                </a:lnTo>
                <a:lnTo>
                  <a:pt x="0" y="654"/>
                </a:lnTo>
                <a:lnTo>
                  <a:pt x="0" y="653"/>
                </a:lnTo>
                <a:lnTo>
                  <a:pt x="0" y="652"/>
                </a:lnTo>
                <a:lnTo>
                  <a:pt x="0" y="651"/>
                </a:lnTo>
                <a:lnTo>
                  <a:pt x="1" y="651"/>
                </a:lnTo>
                <a:lnTo>
                  <a:pt x="1" y="649"/>
                </a:lnTo>
                <a:lnTo>
                  <a:pt x="1" y="648"/>
                </a:lnTo>
                <a:lnTo>
                  <a:pt x="1" y="648"/>
                </a:lnTo>
                <a:lnTo>
                  <a:pt x="1" y="647"/>
                </a:lnTo>
                <a:lnTo>
                  <a:pt x="1" y="646"/>
                </a:lnTo>
                <a:lnTo>
                  <a:pt x="1" y="645"/>
                </a:lnTo>
                <a:lnTo>
                  <a:pt x="1" y="645"/>
                </a:lnTo>
                <a:lnTo>
                  <a:pt x="3" y="644"/>
                </a:lnTo>
                <a:lnTo>
                  <a:pt x="3" y="643"/>
                </a:lnTo>
                <a:lnTo>
                  <a:pt x="3" y="642"/>
                </a:lnTo>
                <a:lnTo>
                  <a:pt x="4" y="642"/>
                </a:lnTo>
                <a:lnTo>
                  <a:pt x="3" y="641"/>
                </a:lnTo>
                <a:lnTo>
                  <a:pt x="3" y="640"/>
                </a:lnTo>
                <a:lnTo>
                  <a:pt x="4" y="638"/>
                </a:lnTo>
                <a:lnTo>
                  <a:pt x="5" y="637"/>
                </a:lnTo>
                <a:lnTo>
                  <a:pt x="5" y="637"/>
                </a:lnTo>
                <a:lnTo>
                  <a:pt x="5" y="637"/>
                </a:lnTo>
                <a:lnTo>
                  <a:pt x="6" y="636"/>
                </a:lnTo>
                <a:lnTo>
                  <a:pt x="6" y="636"/>
                </a:lnTo>
                <a:lnTo>
                  <a:pt x="7" y="635"/>
                </a:lnTo>
                <a:lnTo>
                  <a:pt x="7" y="634"/>
                </a:lnTo>
                <a:lnTo>
                  <a:pt x="8" y="634"/>
                </a:lnTo>
                <a:lnTo>
                  <a:pt x="8" y="633"/>
                </a:lnTo>
                <a:lnTo>
                  <a:pt x="8" y="633"/>
                </a:lnTo>
                <a:lnTo>
                  <a:pt x="8" y="633"/>
                </a:lnTo>
                <a:lnTo>
                  <a:pt x="8" y="633"/>
                </a:lnTo>
                <a:lnTo>
                  <a:pt x="9" y="632"/>
                </a:lnTo>
                <a:lnTo>
                  <a:pt x="9" y="631"/>
                </a:lnTo>
                <a:lnTo>
                  <a:pt x="9" y="630"/>
                </a:lnTo>
                <a:lnTo>
                  <a:pt x="9" y="629"/>
                </a:lnTo>
                <a:lnTo>
                  <a:pt x="9" y="629"/>
                </a:lnTo>
                <a:lnTo>
                  <a:pt x="9" y="628"/>
                </a:lnTo>
                <a:lnTo>
                  <a:pt x="8" y="627"/>
                </a:lnTo>
                <a:lnTo>
                  <a:pt x="8" y="627"/>
                </a:lnTo>
                <a:lnTo>
                  <a:pt x="8" y="626"/>
                </a:lnTo>
                <a:lnTo>
                  <a:pt x="8" y="625"/>
                </a:lnTo>
                <a:lnTo>
                  <a:pt x="8" y="624"/>
                </a:lnTo>
                <a:lnTo>
                  <a:pt x="8" y="623"/>
                </a:lnTo>
                <a:lnTo>
                  <a:pt x="8" y="623"/>
                </a:lnTo>
                <a:lnTo>
                  <a:pt x="8" y="622"/>
                </a:lnTo>
                <a:lnTo>
                  <a:pt x="8" y="621"/>
                </a:lnTo>
                <a:lnTo>
                  <a:pt x="8" y="621"/>
                </a:lnTo>
                <a:lnTo>
                  <a:pt x="8" y="620"/>
                </a:lnTo>
                <a:lnTo>
                  <a:pt x="9" y="619"/>
                </a:lnTo>
                <a:lnTo>
                  <a:pt x="9" y="619"/>
                </a:lnTo>
                <a:lnTo>
                  <a:pt x="10" y="619"/>
                </a:lnTo>
                <a:lnTo>
                  <a:pt x="10" y="619"/>
                </a:lnTo>
                <a:lnTo>
                  <a:pt x="10" y="618"/>
                </a:lnTo>
                <a:lnTo>
                  <a:pt x="11" y="617"/>
                </a:lnTo>
                <a:lnTo>
                  <a:pt x="11" y="617"/>
                </a:lnTo>
                <a:lnTo>
                  <a:pt x="11" y="616"/>
                </a:lnTo>
                <a:lnTo>
                  <a:pt x="11" y="616"/>
                </a:lnTo>
                <a:lnTo>
                  <a:pt x="11" y="615"/>
                </a:lnTo>
                <a:lnTo>
                  <a:pt x="12" y="615"/>
                </a:lnTo>
                <a:lnTo>
                  <a:pt x="12" y="615"/>
                </a:lnTo>
                <a:lnTo>
                  <a:pt x="13" y="615"/>
                </a:lnTo>
                <a:lnTo>
                  <a:pt x="13" y="614"/>
                </a:lnTo>
                <a:lnTo>
                  <a:pt x="13" y="614"/>
                </a:lnTo>
                <a:lnTo>
                  <a:pt x="13" y="613"/>
                </a:lnTo>
                <a:lnTo>
                  <a:pt x="14" y="613"/>
                </a:lnTo>
                <a:lnTo>
                  <a:pt x="14" y="612"/>
                </a:lnTo>
                <a:lnTo>
                  <a:pt x="13" y="610"/>
                </a:lnTo>
                <a:lnTo>
                  <a:pt x="13" y="610"/>
                </a:lnTo>
                <a:lnTo>
                  <a:pt x="13" y="609"/>
                </a:lnTo>
                <a:lnTo>
                  <a:pt x="13" y="609"/>
                </a:lnTo>
                <a:lnTo>
                  <a:pt x="13" y="608"/>
                </a:lnTo>
                <a:lnTo>
                  <a:pt x="13" y="608"/>
                </a:lnTo>
                <a:lnTo>
                  <a:pt x="13" y="607"/>
                </a:lnTo>
                <a:lnTo>
                  <a:pt x="12" y="607"/>
                </a:lnTo>
                <a:lnTo>
                  <a:pt x="13" y="606"/>
                </a:lnTo>
                <a:lnTo>
                  <a:pt x="12" y="606"/>
                </a:lnTo>
                <a:lnTo>
                  <a:pt x="12" y="605"/>
                </a:lnTo>
                <a:lnTo>
                  <a:pt x="12" y="604"/>
                </a:lnTo>
                <a:lnTo>
                  <a:pt x="12" y="603"/>
                </a:lnTo>
                <a:lnTo>
                  <a:pt x="12" y="603"/>
                </a:lnTo>
                <a:lnTo>
                  <a:pt x="12" y="603"/>
                </a:lnTo>
                <a:lnTo>
                  <a:pt x="12" y="602"/>
                </a:lnTo>
                <a:lnTo>
                  <a:pt x="12" y="602"/>
                </a:lnTo>
                <a:lnTo>
                  <a:pt x="12" y="601"/>
                </a:lnTo>
                <a:lnTo>
                  <a:pt x="11" y="601"/>
                </a:lnTo>
                <a:lnTo>
                  <a:pt x="11" y="600"/>
                </a:lnTo>
                <a:lnTo>
                  <a:pt x="11" y="599"/>
                </a:lnTo>
                <a:lnTo>
                  <a:pt x="11" y="599"/>
                </a:lnTo>
                <a:lnTo>
                  <a:pt x="11" y="598"/>
                </a:lnTo>
                <a:lnTo>
                  <a:pt x="12" y="598"/>
                </a:lnTo>
                <a:lnTo>
                  <a:pt x="12" y="597"/>
                </a:lnTo>
                <a:lnTo>
                  <a:pt x="13" y="597"/>
                </a:lnTo>
                <a:lnTo>
                  <a:pt x="13" y="597"/>
                </a:lnTo>
                <a:lnTo>
                  <a:pt x="13" y="596"/>
                </a:lnTo>
                <a:lnTo>
                  <a:pt x="14" y="596"/>
                </a:lnTo>
                <a:lnTo>
                  <a:pt x="15" y="595"/>
                </a:lnTo>
                <a:lnTo>
                  <a:pt x="15" y="595"/>
                </a:lnTo>
                <a:lnTo>
                  <a:pt x="15" y="594"/>
                </a:lnTo>
                <a:lnTo>
                  <a:pt x="15" y="594"/>
                </a:lnTo>
                <a:lnTo>
                  <a:pt x="15" y="593"/>
                </a:lnTo>
                <a:lnTo>
                  <a:pt x="14" y="593"/>
                </a:lnTo>
                <a:lnTo>
                  <a:pt x="14" y="593"/>
                </a:lnTo>
                <a:lnTo>
                  <a:pt x="14" y="592"/>
                </a:lnTo>
                <a:lnTo>
                  <a:pt x="13" y="592"/>
                </a:lnTo>
                <a:lnTo>
                  <a:pt x="13" y="592"/>
                </a:lnTo>
                <a:lnTo>
                  <a:pt x="12" y="590"/>
                </a:lnTo>
                <a:lnTo>
                  <a:pt x="12" y="590"/>
                </a:lnTo>
                <a:lnTo>
                  <a:pt x="12" y="589"/>
                </a:lnTo>
                <a:lnTo>
                  <a:pt x="13" y="588"/>
                </a:lnTo>
                <a:lnTo>
                  <a:pt x="13" y="588"/>
                </a:lnTo>
                <a:lnTo>
                  <a:pt x="13" y="587"/>
                </a:lnTo>
                <a:lnTo>
                  <a:pt x="13" y="587"/>
                </a:lnTo>
                <a:lnTo>
                  <a:pt x="13" y="586"/>
                </a:lnTo>
                <a:lnTo>
                  <a:pt x="14" y="586"/>
                </a:lnTo>
                <a:lnTo>
                  <a:pt x="15" y="586"/>
                </a:lnTo>
                <a:lnTo>
                  <a:pt x="15" y="586"/>
                </a:lnTo>
                <a:lnTo>
                  <a:pt x="15" y="585"/>
                </a:lnTo>
                <a:lnTo>
                  <a:pt x="16" y="585"/>
                </a:lnTo>
                <a:lnTo>
                  <a:pt x="16" y="585"/>
                </a:lnTo>
                <a:lnTo>
                  <a:pt x="16" y="584"/>
                </a:lnTo>
                <a:lnTo>
                  <a:pt x="16" y="583"/>
                </a:lnTo>
                <a:lnTo>
                  <a:pt x="16" y="583"/>
                </a:lnTo>
                <a:lnTo>
                  <a:pt x="16" y="582"/>
                </a:lnTo>
                <a:lnTo>
                  <a:pt x="17" y="582"/>
                </a:lnTo>
                <a:lnTo>
                  <a:pt x="17" y="581"/>
                </a:lnTo>
                <a:lnTo>
                  <a:pt x="17" y="581"/>
                </a:lnTo>
                <a:lnTo>
                  <a:pt x="17" y="580"/>
                </a:lnTo>
                <a:lnTo>
                  <a:pt x="18" y="580"/>
                </a:lnTo>
                <a:lnTo>
                  <a:pt x="17" y="580"/>
                </a:lnTo>
                <a:lnTo>
                  <a:pt x="17" y="579"/>
                </a:lnTo>
                <a:lnTo>
                  <a:pt x="17" y="579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6"/>
                </a:lnTo>
                <a:lnTo>
                  <a:pt x="16" y="575"/>
                </a:lnTo>
                <a:lnTo>
                  <a:pt x="16" y="575"/>
                </a:lnTo>
                <a:lnTo>
                  <a:pt x="16" y="575"/>
                </a:lnTo>
                <a:lnTo>
                  <a:pt x="16" y="574"/>
                </a:lnTo>
                <a:lnTo>
                  <a:pt x="16" y="573"/>
                </a:lnTo>
                <a:lnTo>
                  <a:pt x="16" y="573"/>
                </a:lnTo>
                <a:lnTo>
                  <a:pt x="16" y="573"/>
                </a:lnTo>
                <a:lnTo>
                  <a:pt x="15" y="573"/>
                </a:lnTo>
                <a:lnTo>
                  <a:pt x="15" y="573"/>
                </a:lnTo>
                <a:lnTo>
                  <a:pt x="14" y="572"/>
                </a:lnTo>
                <a:lnTo>
                  <a:pt x="14" y="572"/>
                </a:lnTo>
                <a:lnTo>
                  <a:pt x="14" y="571"/>
                </a:lnTo>
                <a:lnTo>
                  <a:pt x="14" y="571"/>
                </a:lnTo>
                <a:lnTo>
                  <a:pt x="14" y="570"/>
                </a:lnTo>
                <a:lnTo>
                  <a:pt x="15" y="570"/>
                </a:lnTo>
                <a:lnTo>
                  <a:pt x="16" y="569"/>
                </a:lnTo>
                <a:lnTo>
                  <a:pt x="16" y="569"/>
                </a:lnTo>
                <a:lnTo>
                  <a:pt x="16" y="568"/>
                </a:lnTo>
                <a:lnTo>
                  <a:pt x="17" y="567"/>
                </a:lnTo>
                <a:lnTo>
                  <a:pt x="17" y="567"/>
                </a:lnTo>
                <a:lnTo>
                  <a:pt x="17" y="566"/>
                </a:lnTo>
                <a:lnTo>
                  <a:pt x="18" y="566"/>
                </a:lnTo>
                <a:lnTo>
                  <a:pt x="18" y="566"/>
                </a:lnTo>
                <a:lnTo>
                  <a:pt x="18" y="565"/>
                </a:lnTo>
                <a:lnTo>
                  <a:pt x="19" y="565"/>
                </a:lnTo>
                <a:lnTo>
                  <a:pt x="19" y="565"/>
                </a:lnTo>
                <a:lnTo>
                  <a:pt x="21" y="565"/>
                </a:lnTo>
                <a:lnTo>
                  <a:pt x="21" y="564"/>
                </a:lnTo>
                <a:lnTo>
                  <a:pt x="21" y="564"/>
                </a:lnTo>
                <a:lnTo>
                  <a:pt x="21" y="564"/>
                </a:lnTo>
                <a:lnTo>
                  <a:pt x="21" y="564"/>
                </a:lnTo>
                <a:lnTo>
                  <a:pt x="21" y="563"/>
                </a:lnTo>
                <a:lnTo>
                  <a:pt x="21" y="563"/>
                </a:lnTo>
                <a:lnTo>
                  <a:pt x="21" y="563"/>
                </a:lnTo>
                <a:lnTo>
                  <a:pt x="22" y="562"/>
                </a:lnTo>
                <a:lnTo>
                  <a:pt x="23" y="561"/>
                </a:lnTo>
                <a:lnTo>
                  <a:pt x="22" y="561"/>
                </a:lnTo>
                <a:lnTo>
                  <a:pt x="23" y="561"/>
                </a:lnTo>
                <a:lnTo>
                  <a:pt x="23" y="560"/>
                </a:lnTo>
                <a:lnTo>
                  <a:pt x="23" y="559"/>
                </a:lnTo>
                <a:lnTo>
                  <a:pt x="22" y="558"/>
                </a:lnTo>
                <a:lnTo>
                  <a:pt x="22" y="558"/>
                </a:lnTo>
                <a:lnTo>
                  <a:pt x="23" y="557"/>
                </a:lnTo>
                <a:lnTo>
                  <a:pt x="23" y="557"/>
                </a:lnTo>
                <a:lnTo>
                  <a:pt x="23" y="556"/>
                </a:lnTo>
                <a:lnTo>
                  <a:pt x="23" y="555"/>
                </a:lnTo>
                <a:lnTo>
                  <a:pt x="23" y="555"/>
                </a:lnTo>
                <a:lnTo>
                  <a:pt x="23" y="554"/>
                </a:lnTo>
                <a:lnTo>
                  <a:pt x="23" y="554"/>
                </a:lnTo>
                <a:lnTo>
                  <a:pt x="24" y="554"/>
                </a:lnTo>
                <a:lnTo>
                  <a:pt x="25" y="553"/>
                </a:lnTo>
                <a:lnTo>
                  <a:pt x="26" y="553"/>
                </a:lnTo>
                <a:lnTo>
                  <a:pt x="26" y="553"/>
                </a:lnTo>
                <a:lnTo>
                  <a:pt x="27" y="553"/>
                </a:lnTo>
                <a:lnTo>
                  <a:pt x="27" y="553"/>
                </a:lnTo>
                <a:lnTo>
                  <a:pt x="27" y="553"/>
                </a:lnTo>
                <a:lnTo>
                  <a:pt x="27" y="552"/>
                </a:lnTo>
                <a:lnTo>
                  <a:pt x="27" y="552"/>
                </a:lnTo>
                <a:lnTo>
                  <a:pt x="26" y="551"/>
                </a:lnTo>
                <a:lnTo>
                  <a:pt x="26" y="551"/>
                </a:lnTo>
                <a:lnTo>
                  <a:pt x="27" y="550"/>
                </a:lnTo>
                <a:lnTo>
                  <a:pt x="27" y="549"/>
                </a:lnTo>
                <a:lnTo>
                  <a:pt x="27" y="548"/>
                </a:lnTo>
                <a:lnTo>
                  <a:pt x="27" y="547"/>
                </a:lnTo>
                <a:lnTo>
                  <a:pt x="28" y="546"/>
                </a:lnTo>
                <a:lnTo>
                  <a:pt x="28" y="545"/>
                </a:lnTo>
                <a:lnTo>
                  <a:pt x="28" y="544"/>
                </a:lnTo>
                <a:lnTo>
                  <a:pt x="28" y="543"/>
                </a:lnTo>
                <a:lnTo>
                  <a:pt x="28" y="543"/>
                </a:lnTo>
                <a:lnTo>
                  <a:pt x="30" y="543"/>
                </a:lnTo>
                <a:lnTo>
                  <a:pt x="30" y="543"/>
                </a:lnTo>
                <a:lnTo>
                  <a:pt x="31" y="542"/>
                </a:lnTo>
                <a:lnTo>
                  <a:pt x="31" y="542"/>
                </a:lnTo>
                <a:lnTo>
                  <a:pt x="31" y="541"/>
                </a:lnTo>
                <a:lnTo>
                  <a:pt x="31" y="541"/>
                </a:lnTo>
                <a:lnTo>
                  <a:pt x="32" y="540"/>
                </a:lnTo>
                <a:lnTo>
                  <a:pt x="33" y="540"/>
                </a:lnTo>
                <a:lnTo>
                  <a:pt x="33" y="539"/>
                </a:lnTo>
                <a:lnTo>
                  <a:pt x="33" y="539"/>
                </a:lnTo>
                <a:lnTo>
                  <a:pt x="33" y="538"/>
                </a:lnTo>
                <a:lnTo>
                  <a:pt x="33" y="537"/>
                </a:lnTo>
                <a:lnTo>
                  <a:pt x="33" y="537"/>
                </a:lnTo>
                <a:lnTo>
                  <a:pt x="33" y="536"/>
                </a:lnTo>
                <a:lnTo>
                  <a:pt x="34" y="534"/>
                </a:lnTo>
                <a:lnTo>
                  <a:pt x="34" y="533"/>
                </a:lnTo>
                <a:lnTo>
                  <a:pt x="35" y="532"/>
                </a:lnTo>
                <a:lnTo>
                  <a:pt x="35" y="531"/>
                </a:lnTo>
                <a:lnTo>
                  <a:pt x="35" y="530"/>
                </a:lnTo>
                <a:lnTo>
                  <a:pt x="35" y="530"/>
                </a:lnTo>
                <a:lnTo>
                  <a:pt x="36" y="529"/>
                </a:lnTo>
                <a:lnTo>
                  <a:pt x="36" y="528"/>
                </a:lnTo>
                <a:lnTo>
                  <a:pt x="37" y="527"/>
                </a:lnTo>
                <a:lnTo>
                  <a:pt x="37" y="526"/>
                </a:lnTo>
                <a:lnTo>
                  <a:pt x="37" y="525"/>
                </a:lnTo>
                <a:lnTo>
                  <a:pt x="37" y="524"/>
                </a:lnTo>
                <a:lnTo>
                  <a:pt x="37" y="524"/>
                </a:lnTo>
                <a:lnTo>
                  <a:pt x="37" y="522"/>
                </a:lnTo>
                <a:lnTo>
                  <a:pt x="37" y="521"/>
                </a:lnTo>
                <a:lnTo>
                  <a:pt x="37" y="520"/>
                </a:lnTo>
                <a:lnTo>
                  <a:pt x="36" y="520"/>
                </a:lnTo>
                <a:lnTo>
                  <a:pt x="36" y="520"/>
                </a:lnTo>
                <a:lnTo>
                  <a:pt x="36" y="519"/>
                </a:lnTo>
                <a:lnTo>
                  <a:pt x="36" y="519"/>
                </a:lnTo>
                <a:lnTo>
                  <a:pt x="36" y="518"/>
                </a:lnTo>
                <a:lnTo>
                  <a:pt x="36" y="518"/>
                </a:lnTo>
                <a:lnTo>
                  <a:pt x="36" y="516"/>
                </a:lnTo>
                <a:lnTo>
                  <a:pt x="36" y="516"/>
                </a:lnTo>
                <a:lnTo>
                  <a:pt x="37" y="515"/>
                </a:lnTo>
                <a:lnTo>
                  <a:pt x="37" y="515"/>
                </a:lnTo>
                <a:lnTo>
                  <a:pt x="37" y="514"/>
                </a:lnTo>
                <a:lnTo>
                  <a:pt x="38" y="513"/>
                </a:lnTo>
                <a:lnTo>
                  <a:pt x="38" y="513"/>
                </a:lnTo>
                <a:lnTo>
                  <a:pt x="39" y="512"/>
                </a:lnTo>
                <a:lnTo>
                  <a:pt x="39" y="512"/>
                </a:lnTo>
                <a:lnTo>
                  <a:pt x="40" y="512"/>
                </a:lnTo>
                <a:lnTo>
                  <a:pt x="40" y="511"/>
                </a:lnTo>
                <a:lnTo>
                  <a:pt x="40" y="510"/>
                </a:lnTo>
                <a:lnTo>
                  <a:pt x="40" y="510"/>
                </a:lnTo>
                <a:lnTo>
                  <a:pt x="41" y="509"/>
                </a:lnTo>
                <a:lnTo>
                  <a:pt x="42" y="508"/>
                </a:lnTo>
                <a:lnTo>
                  <a:pt x="43" y="507"/>
                </a:lnTo>
                <a:lnTo>
                  <a:pt x="43" y="507"/>
                </a:lnTo>
                <a:lnTo>
                  <a:pt x="44" y="507"/>
                </a:lnTo>
                <a:lnTo>
                  <a:pt x="45" y="506"/>
                </a:lnTo>
                <a:lnTo>
                  <a:pt x="45" y="506"/>
                </a:lnTo>
                <a:lnTo>
                  <a:pt x="46" y="503"/>
                </a:lnTo>
                <a:lnTo>
                  <a:pt x="47" y="502"/>
                </a:lnTo>
                <a:lnTo>
                  <a:pt x="47" y="502"/>
                </a:lnTo>
                <a:lnTo>
                  <a:pt x="47" y="501"/>
                </a:lnTo>
                <a:lnTo>
                  <a:pt x="47" y="501"/>
                </a:lnTo>
                <a:lnTo>
                  <a:pt x="48" y="500"/>
                </a:lnTo>
                <a:lnTo>
                  <a:pt x="48" y="500"/>
                </a:lnTo>
                <a:lnTo>
                  <a:pt x="48" y="499"/>
                </a:lnTo>
                <a:lnTo>
                  <a:pt x="48" y="498"/>
                </a:lnTo>
                <a:lnTo>
                  <a:pt x="48" y="497"/>
                </a:lnTo>
                <a:lnTo>
                  <a:pt x="49" y="496"/>
                </a:lnTo>
                <a:lnTo>
                  <a:pt x="49" y="496"/>
                </a:lnTo>
                <a:lnTo>
                  <a:pt x="49" y="495"/>
                </a:lnTo>
                <a:lnTo>
                  <a:pt x="50" y="494"/>
                </a:lnTo>
                <a:lnTo>
                  <a:pt x="50" y="493"/>
                </a:lnTo>
                <a:lnTo>
                  <a:pt x="50" y="492"/>
                </a:lnTo>
                <a:lnTo>
                  <a:pt x="50" y="492"/>
                </a:lnTo>
                <a:lnTo>
                  <a:pt x="51" y="491"/>
                </a:lnTo>
                <a:lnTo>
                  <a:pt x="51" y="490"/>
                </a:lnTo>
                <a:lnTo>
                  <a:pt x="52" y="488"/>
                </a:lnTo>
                <a:lnTo>
                  <a:pt x="52" y="488"/>
                </a:lnTo>
                <a:lnTo>
                  <a:pt x="52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6"/>
                </a:lnTo>
                <a:lnTo>
                  <a:pt x="53" y="486"/>
                </a:lnTo>
                <a:lnTo>
                  <a:pt x="53" y="485"/>
                </a:lnTo>
                <a:lnTo>
                  <a:pt x="54" y="484"/>
                </a:lnTo>
                <a:lnTo>
                  <a:pt x="54" y="484"/>
                </a:lnTo>
                <a:lnTo>
                  <a:pt x="54" y="483"/>
                </a:lnTo>
                <a:lnTo>
                  <a:pt x="54" y="482"/>
                </a:lnTo>
                <a:lnTo>
                  <a:pt x="55" y="482"/>
                </a:lnTo>
                <a:lnTo>
                  <a:pt x="55" y="482"/>
                </a:lnTo>
                <a:lnTo>
                  <a:pt x="56" y="480"/>
                </a:lnTo>
                <a:lnTo>
                  <a:pt x="56" y="477"/>
                </a:lnTo>
                <a:lnTo>
                  <a:pt x="56" y="477"/>
                </a:lnTo>
                <a:lnTo>
                  <a:pt x="57" y="476"/>
                </a:lnTo>
                <a:lnTo>
                  <a:pt x="57" y="476"/>
                </a:lnTo>
                <a:lnTo>
                  <a:pt x="58" y="475"/>
                </a:lnTo>
                <a:lnTo>
                  <a:pt x="58" y="474"/>
                </a:lnTo>
                <a:lnTo>
                  <a:pt x="60" y="473"/>
                </a:lnTo>
                <a:lnTo>
                  <a:pt x="60" y="472"/>
                </a:lnTo>
                <a:lnTo>
                  <a:pt x="61" y="472"/>
                </a:lnTo>
                <a:lnTo>
                  <a:pt x="61" y="471"/>
                </a:lnTo>
                <a:lnTo>
                  <a:pt x="61" y="471"/>
                </a:lnTo>
                <a:lnTo>
                  <a:pt x="62" y="471"/>
                </a:lnTo>
                <a:lnTo>
                  <a:pt x="62" y="470"/>
                </a:lnTo>
                <a:lnTo>
                  <a:pt x="62" y="469"/>
                </a:lnTo>
                <a:lnTo>
                  <a:pt x="62" y="469"/>
                </a:lnTo>
                <a:lnTo>
                  <a:pt x="62" y="468"/>
                </a:lnTo>
                <a:lnTo>
                  <a:pt x="62" y="467"/>
                </a:lnTo>
                <a:lnTo>
                  <a:pt x="62" y="466"/>
                </a:lnTo>
                <a:lnTo>
                  <a:pt x="62" y="466"/>
                </a:lnTo>
                <a:lnTo>
                  <a:pt x="62" y="465"/>
                </a:lnTo>
                <a:lnTo>
                  <a:pt x="62" y="464"/>
                </a:lnTo>
                <a:lnTo>
                  <a:pt x="62" y="463"/>
                </a:lnTo>
                <a:lnTo>
                  <a:pt x="62" y="462"/>
                </a:lnTo>
                <a:lnTo>
                  <a:pt x="63" y="462"/>
                </a:lnTo>
                <a:lnTo>
                  <a:pt x="64" y="462"/>
                </a:lnTo>
                <a:lnTo>
                  <a:pt x="64" y="462"/>
                </a:lnTo>
                <a:lnTo>
                  <a:pt x="64" y="461"/>
                </a:lnTo>
                <a:lnTo>
                  <a:pt x="64" y="461"/>
                </a:lnTo>
                <a:lnTo>
                  <a:pt x="65" y="461"/>
                </a:lnTo>
                <a:lnTo>
                  <a:pt x="65" y="460"/>
                </a:lnTo>
                <a:lnTo>
                  <a:pt x="66" y="460"/>
                </a:lnTo>
                <a:lnTo>
                  <a:pt x="66" y="460"/>
                </a:lnTo>
                <a:lnTo>
                  <a:pt x="66" y="459"/>
                </a:lnTo>
                <a:lnTo>
                  <a:pt x="66" y="458"/>
                </a:lnTo>
                <a:lnTo>
                  <a:pt x="66" y="457"/>
                </a:lnTo>
                <a:lnTo>
                  <a:pt x="66" y="456"/>
                </a:lnTo>
                <a:lnTo>
                  <a:pt x="67" y="456"/>
                </a:lnTo>
                <a:lnTo>
                  <a:pt x="67" y="455"/>
                </a:lnTo>
                <a:lnTo>
                  <a:pt x="68" y="455"/>
                </a:lnTo>
                <a:lnTo>
                  <a:pt x="68" y="454"/>
                </a:lnTo>
                <a:lnTo>
                  <a:pt x="68" y="453"/>
                </a:lnTo>
                <a:lnTo>
                  <a:pt x="67" y="452"/>
                </a:lnTo>
                <a:lnTo>
                  <a:pt x="66" y="451"/>
                </a:lnTo>
                <a:lnTo>
                  <a:pt x="66" y="450"/>
                </a:lnTo>
                <a:lnTo>
                  <a:pt x="66" y="450"/>
                </a:lnTo>
                <a:lnTo>
                  <a:pt x="66" y="450"/>
                </a:lnTo>
                <a:lnTo>
                  <a:pt x="66" y="450"/>
                </a:lnTo>
                <a:lnTo>
                  <a:pt x="66" y="449"/>
                </a:lnTo>
                <a:lnTo>
                  <a:pt x="66" y="448"/>
                </a:lnTo>
                <a:lnTo>
                  <a:pt x="66" y="448"/>
                </a:lnTo>
                <a:lnTo>
                  <a:pt x="66" y="447"/>
                </a:lnTo>
                <a:lnTo>
                  <a:pt x="66" y="447"/>
                </a:lnTo>
                <a:lnTo>
                  <a:pt x="66" y="447"/>
                </a:lnTo>
                <a:lnTo>
                  <a:pt x="67" y="445"/>
                </a:lnTo>
                <a:lnTo>
                  <a:pt x="67" y="444"/>
                </a:lnTo>
                <a:lnTo>
                  <a:pt x="68" y="443"/>
                </a:lnTo>
                <a:lnTo>
                  <a:pt x="69" y="442"/>
                </a:lnTo>
                <a:lnTo>
                  <a:pt x="69" y="441"/>
                </a:lnTo>
                <a:lnTo>
                  <a:pt x="70" y="440"/>
                </a:lnTo>
                <a:lnTo>
                  <a:pt x="70" y="440"/>
                </a:lnTo>
                <a:lnTo>
                  <a:pt x="71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37"/>
                </a:lnTo>
                <a:lnTo>
                  <a:pt x="72" y="437"/>
                </a:lnTo>
                <a:lnTo>
                  <a:pt x="72" y="434"/>
                </a:lnTo>
                <a:lnTo>
                  <a:pt x="72" y="433"/>
                </a:lnTo>
                <a:lnTo>
                  <a:pt x="72" y="433"/>
                </a:lnTo>
                <a:lnTo>
                  <a:pt x="72" y="431"/>
                </a:lnTo>
                <a:lnTo>
                  <a:pt x="72" y="430"/>
                </a:lnTo>
                <a:lnTo>
                  <a:pt x="72" y="429"/>
                </a:lnTo>
                <a:lnTo>
                  <a:pt x="73" y="428"/>
                </a:lnTo>
                <a:lnTo>
                  <a:pt x="73" y="428"/>
                </a:lnTo>
                <a:lnTo>
                  <a:pt x="73" y="427"/>
                </a:lnTo>
                <a:lnTo>
                  <a:pt x="74" y="427"/>
                </a:lnTo>
                <a:lnTo>
                  <a:pt x="74" y="427"/>
                </a:lnTo>
                <a:lnTo>
                  <a:pt x="75" y="427"/>
                </a:lnTo>
                <a:lnTo>
                  <a:pt x="75" y="427"/>
                </a:lnTo>
                <a:lnTo>
                  <a:pt x="76" y="426"/>
                </a:lnTo>
                <a:lnTo>
                  <a:pt x="77" y="426"/>
                </a:lnTo>
                <a:lnTo>
                  <a:pt x="77" y="425"/>
                </a:lnTo>
                <a:lnTo>
                  <a:pt x="76" y="425"/>
                </a:lnTo>
                <a:lnTo>
                  <a:pt x="77" y="425"/>
                </a:lnTo>
                <a:lnTo>
                  <a:pt x="77" y="424"/>
                </a:lnTo>
                <a:lnTo>
                  <a:pt x="77" y="424"/>
                </a:lnTo>
                <a:lnTo>
                  <a:pt x="77" y="422"/>
                </a:lnTo>
                <a:lnTo>
                  <a:pt x="78" y="422"/>
                </a:lnTo>
                <a:lnTo>
                  <a:pt x="78" y="422"/>
                </a:lnTo>
                <a:lnTo>
                  <a:pt x="78" y="422"/>
                </a:lnTo>
                <a:lnTo>
                  <a:pt x="79" y="422"/>
                </a:lnTo>
                <a:lnTo>
                  <a:pt x="80" y="422"/>
                </a:lnTo>
                <a:lnTo>
                  <a:pt x="80" y="422"/>
                </a:lnTo>
                <a:lnTo>
                  <a:pt x="81" y="422"/>
                </a:lnTo>
                <a:lnTo>
                  <a:pt x="81" y="422"/>
                </a:lnTo>
                <a:lnTo>
                  <a:pt x="82" y="421"/>
                </a:lnTo>
                <a:lnTo>
                  <a:pt x="82" y="421"/>
                </a:lnTo>
                <a:lnTo>
                  <a:pt x="82" y="420"/>
                </a:lnTo>
                <a:lnTo>
                  <a:pt x="82" y="419"/>
                </a:lnTo>
                <a:lnTo>
                  <a:pt x="83" y="419"/>
                </a:lnTo>
                <a:lnTo>
                  <a:pt x="83" y="418"/>
                </a:lnTo>
                <a:lnTo>
                  <a:pt x="85" y="418"/>
                </a:lnTo>
                <a:lnTo>
                  <a:pt x="85" y="417"/>
                </a:lnTo>
                <a:lnTo>
                  <a:pt x="85" y="417"/>
                </a:lnTo>
                <a:lnTo>
                  <a:pt x="86" y="416"/>
                </a:lnTo>
                <a:lnTo>
                  <a:pt x="86" y="416"/>
                </a:lnTo>
                <a:lnTo>
                  <a:pt x="87" y="415"/>
                </a:lnTo>
                <a:lnTo>
                  <a:pt x="87" y="415"/>
                </a:lnTo>
                <a:lnTo>
                  <a:pt x="86" y="415"/>
                </a:lnTo>
                <a:lnTo>
                  <a:pt x="86" y="414"/>
                </a:lnTo>
                <a:lnTo>
                  <a:pt x="86" y="414"/>
                </a:lnTo>
                <a:lnTo>
                  <a:pt x="87" y="413"/>
                </a:lnTo>
                <a:lnTo>
                  <a:pt x="87" y="413"/>
                </a:lnTo>
                <a:lnTo>
                  <a:pt x="88" y="413"/>
                </a:lnTo>
                <a:lnTo>
                  <a:pt x="89" y="411"/>
                </a:lnTo>
                <a:lnTo>
                  <a:pt x="90" y="409"/>
                </a:lnTo>
                <a:lnTo>
                  <a:pt x="91" y="408"/>
                </a:lnTo>
                <a:lnTo>
                  <a:pt x="92" y="407"/>
                </a:lnTo>
                <a:lnTo>
                  <a:pt x="91" y="406"/>
                </a:lnTo>
                <a:lnTo>
                  <a:pt x="92" y="406"/>
                </a:lnTo>
                <a:lnTo>
                  <a:pt x="92" y="405"/>
                </a:lnTo>
                <a:lnTo>
                  <a:pt x="92" y="404"/>
                </a:lnTo>
                <a:lnTo>
                  <a:pt x="92" y="404"/>
                </a:lnTo>
                <a:lnTo>
                  <a:pt x="92" y="403"/>
                </a:lnTo>
                <a:lnTo>
                  <a:pt x="93" y="402"/>
                </a:lnTo>
                <a:lnTo>
                  <a:pt x="93" y="401"/>
                </a:lnTo>
                <a:lnTo>
                  <a:pt x="94" y="400"/>
                </a:lnTo>
                <a:lnTo>
                  <a:pt x="96" y="399"/>
                </a:lnTo>
                <a:lnTo>
                  <a:pt x="96" y="398"/>
                </a:lnTo>
                <a:lnTo>
                  <a:pt x="96" y="398"/>
                </a:lnTo>
                <a:lnTo>
                  <a:pt x="97" y="397"/>
                </a:lnTo>
                <a:lnTo>
                  <a:pt x="97" y="396"/>
                </a:lnTo>
                <a:lnTo>
                  <a:pt x="98" y="396"/>
                </a:lnTo>
                <a:lnTo>
                  <a:pt x="98" y="396"/>
                </a:lnTo>
                <a:lnTo>
                  <a:pt x="99" y="394"/>
                </a:lnTo>
                <a:lnTo>
                  <a:pt x="100" y="394"/>
                </a:lnTo>
                <a:lnTo>
                  <a:pt x="101" y="392"/>
                </a:lnTo>
                <a:lnTo>
                  <a:pt x="101" y="392"/>
                </a:lnTo>
                <a:lnTo>
                  <a:pt x="101" y="391"/>
                </a:lnTo>
                <a:lnTo>
                  <a:pt x="102" y="391"/>
                </a:lnTo>
                <a:lnTo>
                  <a:pt x="102" y="390"/>
                </a:lnTo>
                <a:lnTo>
                  <a:pt x="102" y="390"/>
                </a:lnTo>
                <a:lnTo>
                  <a:pt x="103" y="389"/>
                </a:lnTo>
                <a:lnTo>
                  <a:pt x="103" y="388"/>
                </a:lnTo>
                <a:lnTo>
                  <a:pt x="105" y="388"/>
                </a:lnTo>
                <a:lnTo>
                  <a:pt x="105" y="388"/>
                </a:lnTo>
                <a:lnTo>
                  <a:pt x="107" y="386"/>
                </a:lnTo>
                <a:lnTo>
                  <a:pt x="108" y="385"/>
                </a:lnTo>
                <a:lnTo>
                  <a:pt x="108" y="384"/>
                </a:lnTo>
                <a:lnTo>
                  <a:pt x="108" y="384"/>
                </a:lnTo>
                <a:lnTo>
                  <a:pt x="109" y="383"/>
                </a:lnTo>
                <a:lnTo>
                  <a:pt x="110" y="383"/>
                </a:lnTo>
                <a:lnTo>
                  <a:pt x="111" y="382"/>
                </a:lnTo>
                <a:lnTo>
                  <a:pt x="112" y="382"/>
                </a:lnTo>
                <a:lnTo>
                  <a:pt x="112" y="382"/>
                </a:lnTo>
                <a:lnTo>
                  <a:pt x="114" y="382"/>
                </a:lnTo>
                <a:lnTo>
                  <a:pt x="115" y="382"/>
                </a:lnTo>
                <a:lnTo>
                  <a:pt x="116" y="382"/>
                </a:lnTo>
                <a:lnTo>
                  <a:pt x="117" y="382"/>
                </a:lnTo>
                <a:lnTo>
                  <a:pt x="118" y="382"/>
                </a:lnTo>
                <a:lnTo>
                  <a:pt x="119" y="382"/>
                </a:lnTo>
                <a:lnTo>
                  <a:pt x="119" y="381"/>
                </a:lnTo>
                <a:lnTo>
                  <a:pt x="119" y="381"/>
                </a:lnTo>
                <a:lnTo>
                  <a:pt x="120" y="380"/>
                </a:lnTo>
                <a:lnTo>
                  <a:pt x="120" y="380"/>
                </a:lnTo>
                <a:lnTo>
                  <a:pt x="120" y="379"/>
                </a:lnTo>
                <a:lnTo>
                  <a:pt x="121" y="379"/>
                </a:lnTo>
                <a:lnTo>
                  <a:pt x="122" y="378"/>
                </a:lnTo>
                <a:lnTo>
                  <a:pt x="122" y="377"/>
                </a:lnTo>
                <a:lnTo>
                  <a:pt x="122" y="377"/>
                </a:lnTo>
                <a:lnTo>
                  <a:pt x="123" y="376"/>
                </a:lnTo>
                <a:lnTo>
                  <a:pt x="123" y="376"/>
                </a:lnTo>
                <a:lnTo>
                  <a:pt x="123" y="375"/>
                </a:lnTo>
                <a:lnTo>
                  <a:pt x="124" y="374"/>
                </a:lnTo>
                <a:lnTo>
                  <a:pt x="124" y="373"/>
                </a:lnTo>
                <a:lnTo>
                  <a:pt x="125" y="372"/>
                </a:lnTo>
                <a:lnTo>
                  <a:pt x="125" y="372"/>
                </a:lnTo>
                <a:lnTo>
                  <a:pt x="126" y="372"/>
                </a:lnTo>
                <a:lnTo>
                  <a:pt x="126" y="371"/>
                </a:lnTo>
                <a:lnTo>
                  <a:pt x="127" y="370"/>
                </a:lnTo>
                <a:lnTo>
                  <a:pt x="128" y="370"/>
                </a:lnTo>
                <a:lnTo>
                  <a:pt x="128" y="369"/>
                </a:lnTo>
                <a:lnTo>
                  <a:pt x="129" y="368"/>
                </a:lnTo>
                <a:lnTo>
                  <a:pt x="129" y="368"/>
                </a:lnTo>
                <a:lnTo>
                  <a:pt x="129" y="367"/>
                </a:lnTo>
                <a:lnTo>
                  <a:pt x="130" y="367"/>
                </a:lnTo>
                <a:lnTo>
                  <a:pt x="130" y="366"/>
                </a:lnTo>
                <a:lnTo>
                  <a:pt x="131" y="366"/>
                </a:lnTo>
                <a:lnTo>
                  <a:pt x="131" y="365"/>
                </a:lnTo>
                <a:lnTo>
                  <a:pt x="131" y="364"/>
                </a:lnTo>
                <a:lnTo>
                  <a:pt x="131" y="363"/>
                </a:lnTo>
                <a:lnTo>
                  <a:pt x="131" y="363"/>
                </a:lnTo>
                <a:lnTo>
                  <a:pt x="131" y="362"/>
                </a:lnTo>
                <a:lnTo>
                  <a:pt x="132" y="362"/>
                </a:lnTo>
                <a:lnTo>
                  <a:pt x="132" y="361"/>
                </a:lnTo>
                <a:lnTo>
                  <a:pt x="132" y="360"/>
                </a:lnTo>
                <a:lnTo>
                  <a:pt x="133" y="360"/>
                </a:lnTo>
                <a:lnTo>
                  <a:pt x="133" y="358"/>
                </a:lnTo>
                <a:lnTo>
                  <a:pt x="133" y="358"/>
                </a:lnTo>
                <a:lnTo>
                  <a:pt x="134" y="358"/>
                </a:lnTo>
                <a:lnTo>
                  <a:pt x="135" y="357"/>
                </a:lnTo>
                <a:lnTo>
                  <a:pt x="136" y="356"/>
                </a:lnTo>
                <a:lnTo>
                  <a:pt x="137" y="355"/>
                </a:lnTo>
                <a:lnTo>
                  <a:pt x="138" y="354"/>
                </a:lnTo>
                <a:lnTo>
                  <a:pt x="139" y="354"/>
                </a:lnTo>
                <a:lnTo>
                  <a:pt x="139" y="352"/>
                </a:lnTo>
                <a:lnTo>
                  <a:pt x="139" y="352"/>
                </a:lnTo>
                <a:lnTo>
                  <a:pt x="140" y="351"/>
                </a:lnTo>
                <a:lnTo>
                  <a:pt x="140" y="351"/>
                </a:lnTo>
                <a:lnTo>
                  <a:pt x="140" y="349"/>
                </a:lnTo>
                <a:lnTo>
                  <a:pt x="140" y="348"/>
                </a:lnTo>
                <a:lnTo>
                  <a:pt x="140" y="348"/>
                </a:lnTo>
                <a:lnTo>
                  <a:pt x="140" y="347"/>
                </a:lnTo>
                <a:lnTo>
                  <a:pt x="141" y="345"/>
                </a:lnTo>
                <a:lnTo>
                  <a:pt x="141" y="344"/>
                </a:lnTo>
                <a:lnTo>
                  <a:pt x="141" y="344"/>
                </a:lnTo>
                <a:lnTo>
                  <a:pt x="142" y="343"/>
                </a:lnTo>
                <a:lnTo>
                  <a:pt x="142" y="342"/>
                </a:lnTo>
                <a:lnTo>
                  <a:pt x="142" y="342"/>
                </a:lnTo>
                <a:lnTo>
                  <a:pt x="142" y="341"/>
                </a:lnTo>
                <a:lnTo>
                  <a:pt x="143" y="340"/>
                </a:lnTo>
                <a:lnTo>
                  <a:pt x="143" y="340"/>
                </a:lnTo>
                <a:lnTo>
                  <a:pt x="143" y="340"/>
                </a:lnTo>
                <a:lnTo>
                  <a:pt x="143" y="339"/>
                </a:lnTo>
                <a:lnTo>
                  <a:pt x="143" y="339"/>
                </a:lnTo>
                <a:lnTo>
                  <a:pt x="144" y="338"/>
                </a:lnTo>
                <a:lnTo>
                  <a:pt x="144" y="337"/>
                </a:lnTo>
                <a:lnTo>
                  <a:pt x="145" y="337"/>
                </a:lnTo>
                <a:lnTo>
                  <a:pt x="146" y="337"/>
                </a:lnTo>
                <a:lnTo>
                  <a:pt x="146" y="336"/>
                </a:lnTo>
                <a:lnTo>
                  <a:pt x="147" y="336"/>
                </a:lnTo>
                <a:lnTo>
                  <a:pt x="148" y="336"/>
                </a:lnTo>
                <a:lnTo>
                  <a:pt x="150" y="335"/>
                </a:lnTo>
                <a:lnTo>
                  <a:pt x="151" y="335"/>
                </a:lnTo>
                <a:lnTo>
                  <a:pt x="151" y="334"/>
                </a:lnTo>
                <a:lnTo>
                  <a:pt x="152" y="333"/>
                </a:lnTo>
                <a:lnTo>
                  <a:pt x="153" y="332"/>
                </a:lnTo>
                <a:lnTo>
                  <a:pt x="153" y="330"/>
                </a:lnTo>
                <a:lnTo>
                  <a:pt x="153" y="329"/>
                </a:lnTo>
                <a:lnTo>
                  <a:pt x="153" y="329"/>
                </a:lnTo>
                <a:lnTo>
                  <a:pt x="153" y="328"/>
                </a:lnTo>
                <a:lnTo>
                  <a:pt x="153" y="328"/>
                </a:lnTo>
                <a:lnTo>
                  <a:pt x="153" y="326"/>
                </a:lnTo>
                <a:lnTo>
                  <a:pt x="153" y="325"/>
                </a:lnTo>
                <a:lnTo>
                  <a:pt x="153" y="325"/>
                </a:lnTo>
                <a:lnTo>
                  <a:pt x="154" y="324"/>
                </a:lnTo>
                <a:lnTo>
                  <a:pt x="154" y="324"/>
                </a:lnTo>
                <a:lnTo>
                  <a:pt x="154" y="323"/>
                </a:lnTo>
                <a:lnTo>
                  <a:pt x="154" y="322"/>
                </a:lnTo>
                <a:lnTo>
                  <a:pt x="155" y="321"/>
                </a:lnTo>
                <a:lnTo>
                  <a:pt x="156" y="319"/>
                </a:lnTo>
                <a:lnTo>
                  <a:pt x="156" y="318"/>
                </a:lnTo>
                <a:lnTo>
                  <a:pt x="157" y="317"/>
                </a:lnTo>
                <a:lnTo>
                  <a:pt x="157" y="316"/>
                </a:lnTo>
                <a:lnTo>
                  <a:pt x="158" y="315"/>
                </a:lnTo>
                <a:lnTo>
                  <a:pt x="158" y="315"/>
                </a:lnTo>
                <a:lnTo>
                  <a:pt x="158" y="314"/>
                </a:lnTo>
                <a:lnTo>
                  <a:pt x="159" y="312"/>
                </a:lnTo>
                <a:lnTo>
                  <a:pt x="159" y="311"/>
                </a:lnTo>
                <a:lnTo>
                  <a:pt x="160" y="311"/>
                </a:lnTo>
                <a:lnTo>
                  <a:pt x="160" y="309"/>
                </a:lnTo>
                <a:lnTo>
                  <a:pt x="160" y="308"/>
                </a:lnTo>
                <a:lnTo>
                  <a:pt x="159" y="307"/>
                </a:lnTo>
                <a:lnTo>
                  <a:pt x="159" y="307"/>
                </a:lnTo>
                <a:lnTo>
                  <a:pt x="160" y="306"/>
                </a:lnTo>
                <a:lnTo>
                  <a:pt x="160" y="305"/>
                </a:lnTo>
                <a:lnTo>
                  <a:pt x="160" y="304"/>
                </a:lnTo>
                <a:lnTo>
                  <a:pt x="160" y="303"/>
                </a:lnTo>
                <a:lnTo>
                  <a:pt x="160" y="303"/>
                </a:lnTo>
                <a:lnTo>
                  <a:pt x="161" y="302"/>
                </a:lnTo>
                <a:lnTo>
                  <a:pt x="161" y="302"/>
                </a:lnTo>
                <a:lnTo>
                  <a:pt x="162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0"/>
                </a:lnTo>
                <a:lnTo>
                  <a:pt x="163" y="299"/>
                </a:lnTo>
                <a:lnTo>
                  <a:pt x="163" y="298"/>
                </a:lnTo>
                <a:lnTo>
                  <a:pt x="163" y="298"/>
                </a:lnTo>
                <a:lnTo>
                  <a:pt x="163" y="296"/>
                </a:lnTo>
                <a:lnTo>
                  <a:pt x="163" y="295"/>
                </a:lnTo>
                <a:lnTo>
                  <a:pt x="163" y="295"/>
                </a:lnTo>
                <a:lnTo>
                  <a:pt x="162" y="292"/>
                </a:lnTo>
                <a:lnTo>
                  <a:pt x="162" y="291"/>
                </a:lnTo>
                <a:lnTo>
                  <a:pt x="163" y="291"/>
                </a:lnTo>
                <a:lnTo>
                  <a:pt x="163" y="289"/>
                </a:lnTo>
                <a:lnTo>
                  <a:pt x="164" y="288"/>
                </a:lnTo>
                <a:lnTo>
                  <a:pt x="164" y="287"/>
                </a:lnTo>
                <a:lnTo>
                  <a:pt x="164" y="286"/>
                </a:lnTo>
                <a:lnTo>
                  <a:pt x="164" y="285"/>
                </a:lnTo>
                <a:lnTo>
                  <a:pt x="164" y="284"/>
                </a:lnTo>
                <a:lnTo>
                  <a:pt x="164" y="283"/>
                </a:lnTo>
                <a:lnTo>
                  <a:pt x="164" y="281"/>
                </a:lnTo>
                <a:lnTo>
                  <a:pt x="164" y="280"/>
                </a:lnTo>
                <a:lnTo>
                  <a:pt x="163" y="279"/>
                </a:lnTo>
                <a:lnTo>
                  <a:pt x="164" y="278"/>
                </a:lnTo>
                <a:lnTo>
                  <a:pt x="164" y="277"/>
                </a:lnTo>
                <a:lnTo>
                  <a:pt x="164" y="276"/>
                </a:lnTo>
                <a:lnTo>
                  <a:pt x="164" y="275"/>
                </a:lnTo>
                <a:lnTo>
                  <a:pt x="165" y="274"/>
                </a:lnTo>
                <a:lnTo>
                  <a:pt x="165" y="274"/>
                </a:lnTo>
                <a:lnTo>
                  <a:pt x="165" y="273"/>
                </a:lnTo>
                <a:lnTo>
                  <a:pt x="164" y="272"/>
                </a:lnTo>
                <a:lnTo>
                  <a:pt x="164" y="272"/>
                </a:lnTo>
                <a:lnTo>
                  <a:pt x="164" y="272"/>
                </a:lnTo>
                <a:lnTo>
                  <a:pt x="163" y="272"/>
                </a:lnTo>
                <a:lnTo>
                  <a:pt x="162" y="271"/>
                </a:lnTo>
                <a:lnTo>
                  <a:pt x="161" y="271"/>
                </a:lnTo>
                <a:lnTo>
                  <a:pt x="160" y="271"/>
                </a:lnTo>
                <a:lnTo>
                  <a:pt x="160" y="270"/>
                </a:lnTo>
                <a:lnTo>
                  <a:pt x="158" y="269"/>
                </a:lnTo>
                <a:lnTo>
                  <a:pt x="157" y="269"/>
                </a:lnTo>
                <a:lnTo>
                  <a:pt x="156" y="268"/>
                </a:lnTo>
                <a:lnTo>
                  <a:pt x="156" y="267"/>
                </a:lnTo>
                <a:lnTo>
                  <a:pt x="155" y="266"/>
                </a:lnTo>
                <a:lnTo>
                  <a:pt x="153" y="265"/>
                </a:lnTo>
                <a:lnTo>
                  <a:pt x="153" y="265"/>
                </a:lnTo>
                <a:lnTo>
                  <a:pt x="153" y="265"/>
                </a:lnTo>
                <a:lnTo>
                  <a:pt x="152" y="264"/>
                </a:lnTo>
                <a:lnTo>
                  <a:pt x="151" y="263"/>
                </a:lnTo>
                <a:lnTo>
                  <a:pt x="150" y="262"/>
                </a:lnTo>
                <a:lnTo>
                  <a:pt x="150" y="262"/>
                </a:lnTo>
                <a:lnTo>
                  <a:pt x="149" y="261"/>
                </a:lnTo>
                <a:lnTo>
                  <a:pt x="148" y="261"/>
                </a:lnTo>
                <a:lnTo>
                  <a:pt x="147" y="261"/>
                </a:lnTo>
                <a:lnTo>
                  <a:pt x="147" y="261"/>
                </a:lnTo>
                <a:lnTo>
                  <a:pt x="146" y="260"/>
                </a:lnTo>
                <a:lnTo>
                  <a:pt x="146" y="259"/>
                </a:lnTo>
                <a:lnTo>
                  <a:pt x="145" y="259"/>
                </a:lnTo>
                <a:lnTo>
                  <a:pt x="145" y="258"/>
                </a:lnTo>
                <a:lnTo>
                  <a:pt x="145" y="258"/>
                </a:lnTo>
                <a:lnTo>
                  <a:pt x="145" y="257"/>
                </a:lnTo>
                <a:lnTo>
                  <a:pt x="144" y="256"/>
                </a:lnTo>
                <a:lnTo>
                  <a:pt x="143" y="255"/>
                </a:lnTo>
                <a:lnTo>
                  <a:pt x="143" y="254"/>
                </a:lnTo>
                <a:lnTo>
                  <a:pt x="143" y="254"/>
                </a:lnTo>
                <a:lnTo>
                  <a:pt x="142" y="251"/>
                </a:lnTo>
                <a:lnTo>
                  <a:pt x="142" y="249"/>
                </a:lnTo>
                <a:lnTo>
                  <a:pt x="141" y="248"/>
                </a:lnTo>
                <a:lnTo>
                  <a:pt x="141" y="247"/>
                </a:lnTo>
                <a:lnTo>
                  <a:pt x="141" y="246"/>
                </a:lnTo>
                <a:lnTo>
                  <a:pt x="141" y="245"/>
                </a:lnTo>
                <a:lnTo>
                  <a:pt x="142" y="244"/>
                </a:lnTo>
                <a:lnTo>
                  <a:pt x="142" y="244"/>
                </a:lnTo>
                <a:lnTo>
                  <a:pt x="142" y="242"/>
                </a:lnTo>
                <a:lnTo>
                  <a:pt x="142" y="242"/>
                </a:lnTo>
                <a:lnTo>
                  <a:pt x="142" y="241"/>
                </a:lnTo>
                <a:lnTo>
                  <a:pt x="143" y="240"/>
                </a:lnTo>
                <a:lnTo>
                  <a:pt x="144" y="239"/>
                </a:lnTo>
                <a:lnTo>
                  <a:pt x="145" y="238"/>
                </a:lnTo>
                <a:lnTo>
                  <a:pt x="146" y="237"/>
                </a:lnTo>
                <a:lnTo>
                  <a:pt x="147" y="236"/>
                </a:lnTo>
                <a:lnTo>
                  <a:pt x="147" y="235"/>
                </a:lnTo>
                <a:lnTo>
                  <a:pt x="148" y="235"/>
                </a:lnTo>
                <a:lnTo>
                  <a:pt x="148" y="234"/>
                </a:lnTo>
                <a:lnTo>
                  <a:pt x="149" y="233"/>
                </a:lnTo>
                <a:lnTo>
                  <a:pt x="150" y="232"/>
                </a:lnTo>
                <a:lnTo>
                  <a:pt x="150" y="232"/>
                </a:lnTo>
                <a:lnTo>
                  <a:pt x="151" y="231"/>
                </a:lnTo>
                <a:lnTo>
                  <a:pt x="151" y="231"/>
                </a:lnTo>
                <a:lnTo>
                  <a:pt x="152" y="231"/>
                </a:lnTo>
                <a:lnTo>
                  <a:pt x="153" y="230"/>
                </a:lnTo>
                <a:lnTo>
                  <a:pt x="153" y="229"/>
                </a:lnTo>
                <a:lnTo>
                  <a:pt x="153" y="229"/>
                </a:lnTo>
                <a:lnTo>
                  <a:pt x="153" y="228"/>
                </a:lnTo>
                <a:lnTo>
                  <a:pt x="153" y="228"/>
                </a:lnTo>
                <a:lnTo>
                  <a:pt x="154" y="226"/>
                </a:lnTo>
                <a:lnTo>
                  <a:pt x="156" y="225"/>
                </a:lnTo>
                <a:lnTo>
                  <a:pt x="156" y="224"/>
                </a:lnTo>
                <a:lnTo>
                  <a:pt x="157" y="224"/>
                </a:lnTo>
                <a:lnTo>
                  <a:pt x="157" y="223"/>
                </a:lnTo>
                <a:lnTo>
                  <a:pt x="158" y="222"/>
                </a:lnTo>
                <a:lnTo>
                  <a:pt x="158" y="221"/>
                </a:lnTo>
                <a:lnTo>
                  <a:pt x="159" y="221"/>
                </a:lnTo>
                <a:lnTo>
                  <a:pt x="160" y="218"/>
                </a:lnTo>
                <a:lnTo>
                  <a:pt x="160" y="217"/>
                </a:lnTo>
                <a:lnTo>
                  <a:pt x="161" y="216"/>
                </a:lnTo>
                <a:lnTo>
                  <a:pt x="161" y="216"/>
                </a:lnTo>
                <a:lnTo>
                  <a:pt x="162" y="214"/>
                </a:lnTo>
                <a:lnTo>
                  <a:pt x="162" y="213"/>
                </a:lnTo>
                <a:lnTo>
                  <a:pt x="162" y="212"/>
                </a:lnTo>
                <a:lnTo>
                  <a:pt x="162" y="210"/>
                </a:lnTo>
                <a:lnTo>
                  <a:pt x="162" y="210"/>
                </a:lnTo>
                <a:lnTo>
                  <a:pt x="162" y="209"/>
                </a:lnTo>
                <a:lnTo>
                  <a:pt x="161" y="208"/>
                </a:lnTo>
                <a:lnTo>
                  <a:pt x="161" y="206"/>
                </a:lnTo>
                <a:lnTo>
                  <a:pt x="161" y="204"/>
                </a:lnTo>
                <a:lnTo>
                  <a:pt x="161" y="203"/>
                </a:lnTo>
                <a:lnTo>
                  <a:pt x="161" y="203"/>
                </a:lnTo>
                <a:lnTo>
                  <a:pt x="161" y="202"/>
                </a:lnTo>
                <a:lnTo>
                  <a:pt x="161" y="201"/>
                </a:lnTo>
                <a:lnTo>
                  <a:pt x="161" y="200"/>
                </a:lnTo>
                <a:lnTo>
                  <a:pt x="161" y="199"/>
                </a:lnTo>
                <a:lnTo>
                  <a:pt x="161" y="198"/>
                </a:lnTo>
                <a:lnTo>
                  <a:pt x="161" y="196"/>
                </a:lnTo>
                <a:lnTo>
                  <a:pt x="161" y="195"/>
                </a:lnTo>
                <a:lnTo>
                  <a:pt x="161" y="194"/>
                </a:lnTo>
                <a:lnTo>
                  <a:pt x="161" y="194"/>
                </a:lnTo>
                <a:lnTo>
                  <a:pt x="161" y="193"/>
                </a:lnTo>
                <a:lnTo>
                  <a:pt x="161" y="192"/>
                </a:lnTo>
                <a:lnTo>
                  <a:pt x="160" y="190"/>
                </a:lnTo>
                <a:lnTo>
                  <a:pt x="159" y="188"/>
                </a:lnTo>
                <a:lnTo>
                  <a:pt x="159" y="187"/>
                </a:lnTo>
                <a:lnTo>
                  <a:pt x="158" y="186"/>
                </a:lnTo>
                <a:lnTo>
                  <a:pt x="158" y="185"/>
                </a:lnTo>
                <a:lnTo>
                  <a:pt x="159" y="184"/>
                </a:lnTo>
                <a:lnTo>
                  <a:pt x="159" y="182"/>
                </a:lnTo>
                <a:lnTo>
                  <a:pt x="160" y="181"/>
                </a:lnTo>
                <a:lnTo>
                  <a:pt x="161" y="181"/>
                </a:lnTo>
                <a:lnTo>
                  <a:pt x="162" y="181"/>
                </a:lnTo>
                <a:lnTo>
                  <a:pt x="162" y="181"/>
                </a:lnTo>
                <a:lnTo>
                  <a:pt x="163" y="180"/>
                </a:lnTo>
                <a:lnTo>
                  <a:pt x="163" y="179"/>
                </a:lnTo>
                <a:lnTo>
                  <a:pt x="164" y="179"/>
                </a:lnTo>
                <a:lnTo>
                  <a:pt x="165" y="179"/>
                </a:lnTo>
                <a:lnTo>
                  <a:pt x="166" y="178"/>
                </a:lnTo>
                <a:lnTo>
                  <a:pt x="169" y="176"/>
                </a:lnTo>
                <a:lnTo>
                  <a:pt x="170" y="175"/>
                </a:lnTo>
                <a:lnTo>
                  <a:pt x="172" y="174"/>
                </a:lnTo>
                <a:lnTo>
                  <a:pt x="173" y="174"/>
                </a:lnTo>
                <a:lnTo>
                  <a:pt x="174" y="173"/>
                </a:lnTo>
                <a:lnTo>
                  <a:pt x="174" y="172"/>
                </a:lnTo>
                <a:lnTo>
                  <a:pt x="176" y="171"/>
                </a:lnTo>
                <a:lnTo>
                  <a:pt x="177" y="171"/>
                </a:lnTo>
                <a:lnTo>
                  <a:pt x="177" y="170"/>
                </a:lnTo>
                <a:lnTo>
                  <a:pt x="178" y="168"/>
                </a:lnTo>
                <a:lnTo>
                  <a:pt x="179" y="168"/>
                </a:lnTo>
                <a:lnTo>
                  <a:pt x="180" y="167"/>
                </a:lnTo>
                <a:lnTo>
                  <a:pt x="181" y="168"/>
                </a:lnTo>
                <a:lnTo>
                  <a:pt x="182" y="167"/>
                </a:lnTo>
                <a:lnTo>
                  <a:pt x="183" y="167"/>
                </a:lnTo>
                <a:lnTo>
                  <a:pt x="184" y="167"/>
                </a:lnTo>
                <a:lnTo>
                  <a:pt x="185" y="167"/>
                </a:lnTo>
                <a:lnTo>
                  <a:pt x="185" y="167"/>
                </a:lnTo>
                <a:lnTo>
                  <a:pt x="186" y="166"/>
                </a:lnTo>
                <a:lnTo>
                  <a:pt x="187" y="166"/>
                </a:lnTo>
                <a:lnTo>
                  <a:pt x="187" y="166"/>
                </a:lnTo>
                <a:lnTo>
                  <a:pt x="188" y="165"/>
                </a:lnTo>
                <a:lnTo>
                  <a:pt x="188" y="165"/>
                </a:lnTo>
                <a:lnTo>
                  <a:pt x="189" y="165"/>
                </a:lnTo>
                <a:lnTo>
                  <a:pt x="190" y="165"/>
                </a:lnTo>
                <a:lnTo>
                  <a:pt x="190" y="164"/>
                </a:lnTo>
                <a:lnTo>
                  <a:pt x="191" y="165"/>
                </a:lnTo>
                <a:lnTo>
                  <a:pt x="193" y="164"/>
                </a:lnTo>
                <a:lnTo>
                  <a:pt x="193" y="164"/>
                </a:lnTo>
                <a:lnTo>
                  <a:pt x="194" y="164"/>
                </a:lnTo>
                <a:lnTo>
                  <a:pt x="194" y="164"/>
                </a:lnTo>
                <a:lnTo>
                  <a:pt x="195" y="164"/>
                </a:lnTo>
                <a:lnTo>
                  <a:pt x="196" y="164"/>
                </a:lnTo>
                <a:lnTo>
                  <a:pt x="197" y="164"/>
                </a:lnTo>
                <a:lnTo>
                  <a:pt x="197" y="164"/>
                </a:lnTo>
                <a:lnTo>
                  <a:pt x="198" y="164"/>
                </a:lnTo>
                <a:lnTo>
                  <a:pt x="199" y="164"/>
                </a:lnTo>
                <a:lnTo>
                  <a:pt x="199" y="164"/>
                </a:lnTo>
                <a:lnTo>
                  <a:pt x="199" y="164"/>
                </a:lnTo>
                <a:lnTo>
                  <a:pt x="200" y="164"/>
                </a:lnTo>
                <a:lnTo>
                  <a:pt x="203" y="163"/>
                </a:lnTo>
                <a:lnTo>
                  <a:pt x="203" y="163"/>
                </a:lnTo>
                <a:lnTo>
                  <a:pt x="204" y="163"/>
                </a:lnTo>
                <a:lnTo>
                  <a:pt x="205" y="162"/>
                </a:lnTo>
                <a:lnTo>
                  <a:pt x="206" y="161"/>
                </a:lnTo>
                <a:lnTo>
                  <a:pt x="206" y="161"/>
                </a:lnTo>
                <a:lnTo>
                  <a:pt x="207" y="160"/>
                </a:lnTo>
                <a:lnTo>
                  <a:pt x="207" y="159"/>
                </a:lnTo>
                <a:lnTo>
                  <a:pt x="208" y="159"/>
                </a:lnTo>
                <a:lnTo>
                  <a:pt x="208" y="158"/>
                </a:lnTo>
                <a:lnTo>
                  <a:pt x="209" y="158"/>
                </a:lnTo>
                <a:lnTo>
                  <a:pt x="210" y="158"/>
                </a:lnTo>
                <a:lnTo>
                  <a:pt x="210" y="158"/>
                </a:lnTo>
                <a:lnTo>
                  <a:pt x="212" y="157"/>
                </a:lnTo>
                <a:lnTo>
                  <a:pt x="213" y="157"/>
                </a:lnTo>
                <a:lnTo>
                  <a:pt x="214" y="157"/>
                </a:lnTo>
                <a:lnTo>
                  <a:pt x="214" y="156"/>
                </a:lnTo>
                <a:lnTo>
                  <a:pt x="215" y="156"/>
                </a:lnTo>
                <a:lnTo>
                  <a:pt x="216" y="155"/>
                </a:lnTo>
                <a:lnTo>
                  <a:pt x="216" y="154"/>
                </a:lnTo>
                <a:lnTo>
                  <a:pt x="217" y="153"/>
                </a:lnTo>
                <a:lnTo>
                  <a:pt x="217" y="152"/>
                </a:lnTo>
                <a:lnTo>
                  <a:pt x="217" y="152"/>
                </a:lnTo>
                <a:lnTo>
                  <a:pt x="217" y="150"/>
                </a:lnTo>
                <a:lnTo>
                  <a:pt x="217" y="149"/>
                </a:lnTo>
                <a:lnTo>
                  <a:pt x="216" y="148"/>
                </a:lnTo>
                <a:lnTo>
                  <a:pt x="216" y="147"/>
                </a:lnTo>
                <a:lnTo>
                  <a:pt x="216" y="146"/>
                </a:lnTo>
                <a:lnTo>
                  <a:pt x="216" y="145"/>
                </a:lnTo>
                <a:lnTo>
                  <a:pt x="216" y="144"/>
                </a:lnTo>
                <a:lnTo>
                  <a:pt x="216" y="144"/>
                </a:lnTo>
                <a:lnTo>
                  <a:pt x="216" y="143"/>
                </a:lnTo>
                <a:lnTo>
                  <a:pt x="216" y="142"/>
                </a:lnTo>
                <a:lnTo>
                  <a:pt x="217" y="141"/>
                </a:lnTo>
                <a:lnTo>
                  <a:pt x="217" y="141"/>
                </a:lnTo>
                <a:lnTo>
                  <a:pt x="217" y="141"/>
                </a:lnTo>
                <a:lnTo>
                  <a:pt x="218" y="141"/>
                </a:lnTo>
                <a:lnTo>
                  <a:pt x="218" y="140"/>
                </a:lnTo>
                <a:lnTo>
                  <a:pt x="218" y="140"/>
                </a:lnTo>
                <a:lnTo>
                  <a:pt x="218" y="139"/>
                </a:lnTo>
                <a:lnTo>
                  <a:pt x="218" y="139"/>
                </a:lnTo>
                <a:lnTo>
                  <a:pt x="218" y="139"/>
                </a:lnTo>
                <a:lnTo>
                  <a:pt x="219" y="138"/>
                </a:lnTo>
                <a:lnTo>
                  <a:pt x="219" y="138"/>
                </a:lnTo>
                <a:lnTo>
                  <a:pt x="219" y="137"/>
                </a:lnTo>
                <a:lnTo>
                  <a:pt x="220" y="136"/>
                </a:lnTo>
                <a:lnTo>
                  <a:pt x="220" y="136"/>
                </a:lnTo>
                <a:lnTo>
                  <a:pt x="220" y="136"/>
                </a:lnTo>
                <a:lnTo>
                  <a:pt x="221" y="135"/>
                </a:lnTo>
                <a:lnTo>
                  <a:pt x="221" y="134"/>
                </a:lnTo>
                <a:lnTo>
                  <a:pt x="221" y="133"/>
                </a:lnTo>
                <a:lnTo>
                  <a:pt x="222" y="132"/>
                </a:lnTo>
                <a:lnTo>
                  <a:pt x="222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1"/>
                </a:lnTo>
                <a:lnTo>
                  <a:pt x="224" y="131"/>
                </a:lnTo>
                <a:lnTo>
                  <a:pt x="225" y="130"/>
                </a:lnTo>
                <a:lnTo>
                  <a:pt x="225" y="130"/>
                </a:lnTo>
                <a:lnTo>
                  <a:pt x="226" y="129"/>
                </a:lnTo>
                <a:lnTo>
                  <a:pt x="226" y="129"/>
                </a:lnTo>
                <a:lnTo>
                  <a:pt x="227" y="129"/>
                </a:lnTo>
                <a:lnTo>
                  <a:pt x="227" y="129"/>
                </a:lnTo>
                <a:lnTo>
                  <a:pt x="228" y="129"/>
                </a:lnTo>
                <a:lnTo>
                  <a:pt x="229" y="128"/>
                </a:lnTo>
                <a:lnTo>
                  <a:pt x="229" y="128"/>
                </a:lnTo>
                <a:lnTo>
                  <a:pt x="229" y="127"/>
                </a:lnTo>
                <a:lnTo>
                  <a:pt x="230" y="127"/>
                </a:lnTo>
                <a:lnTo>
                  <a:pt x="230" y="126"/>
                </a:lnTo>
                <a:lnTo>
                  <a:pt x="230" y="126"/>
                </a:lnTo>
                <a:lnTo>
                  <a:pt x="231" y="125"/>
                </a:lnTo>
                <a:lnTo>
                  <a:pt x="231" y="124"/>
                </a:lnTo>
                <a:lnTo>
                  <a:pt x="232" y="124"/>
                </a:lnTo>
                <a:lnTo>
                  <a:pt x="232" y="123"/>
                </a:lnTo>
                <a:lnTo>
                  <a:pt x="233" y="123"/>
                </a:lnTo>
                <a:lnTo>
                  <a:pt x="233" y="122"/>
                </a:lnTo>
                <a:lnTo>
                  <a:pt x="236" y="122"/>
                </a:lnTo>
                <a:lnTo>
                  <a:pt x="238" y="122"/>
                </a:lnTo>
                <a:lnTo>
                  <a:pt x="239" y="123"/>
                </a:lnTo>
                <a:lnTo>
                  <a:pt x="240" y="123"/>
                </a:lnTo>
                <a:lnTo>
                  <a:pt x="240" y="123"/>
                </a:lnTo>
                <a:lnTo>
                  <a:pt x="241" y="123"/>
                </a:lnTo>
                <a:lnTo>
                  <a:pt x="241" y="123"/>
                </a:lnTo>
                <a:lnTo>
                  <a:pt x="244" y="125"/>
                </a:lnTo>
                <a:lnTo>
                  <a:pt x="244" y="126"/>
                </a:lnTo>
                <a:lnTo>
                  <a:pt x="245" y="126"/>
                </a:lnTo>
                <a:lnTo>
                  <a:pt x="245" y="125"/>
                </a:lnTo>
                <a:lnTo>
                  <a:pt x="245" y="125"/>
                </a:lnTo>
                <a:lnTo>
                  <a:pt x="245" y="124"/>
                </a:lnTo>
                <a:lnTo>
                  <a:pt x="245" y="123"/>
                </a:lnTo>
                <a:lnTo>
                  <a:pt x="245" y="122"/>
                </a:lnTo>
                <a:lnTo>
                  <a:pt x="245" y="121"/>
                </a:lnTo>
                <a:lnTo>
                  <a:pt x="245" y="120"/>
                </a:lnTo>
                <a:lnTo>
                  <a:pt x="244" y="120"/>
                </a:lnTo>
                <a:lnTo>
                  <a:pt x="244" y="120"/>
                </a:lnTo>
                <a:lnTo>
                  <a:pt x="244" y="119"/>
                </a:lnTo>
                <a:lnTo>
                  <a:pt x="243" y="118"/>
                </a:lnTo>
                <a:lnTo>
                  <a:pt x="242" y="118"/>
                </a:lnTo>
                <a:lnTo>
                  <a:pt x="242" y="118"/>
                </a:lnTo>
                <a:lnTo>
                  <a:pt x="242" y="117"/>
                </a:lnTo>
                <a:lnTo>
                  <a:pt x="242" y="116"/>
                </a:lnTo>
                <a:lnTo>
                  <a:pt x="242" y="116"/>
                </a:lnTo>
                <a:lnTo>
                  <a:pt x="242" y="115"/>
                </a:lnTo>
                <a:lnTo>
                  <a:pt x="242" y="114"/>
                </a:lnTo>
                <a:lnTo>
                  <a:pt x="241" y="112"/>
                </a:lnTo>
                <a:lnTo>
                  <a:pt x="241" y="111"/>
                </a:lnTo>
                <a:lnTo>
                  <a:pt x="241" y="110"/>
                </a:lnTo>
                <a:lnTo>
                  <a:pt x="240" y="109"/>
                </a:lnTo>
                <a:lnTo>
                  <a:pt x="240" y="109"/>
                </a:lnTo>
                <a:lnTo>
                  <a:pt x="240" y="107"/>
                </a:lnTo>
                <a:lnTo>
                  <a:pt x="240" y="106"/>
                </a:lnTo>
                <a:lnTo>
                  <a:pt x="240" y="106"/>
                </a:lnTo>
                <a:lnTo>
                  <a:pt x="240" y="105"/>
                </a:lnTo>
                <a:lnTo>
                  <a:pt x="240" y="105"/>
                </a:lnTo>
                <a:lnTo>
                  <a:pt x="241" y="104"/>
                </a:lnTo>
                <a:lnTo>
                  <a:pt x="241" y="103"/>
                </a:lnTo>
                <a:lnTo>
                  <a:pt x="243" y="102"/>
                </a:lnTo>
                <a:lnTo>
                  <a:pt x="244" y="102"/>
                </a:lnTo>
                <a:lnTo>
                  <a:pt x="244" y="102"/>
                </a:lnTo>
                <a:lnTo>
                  <a:pt x="244" y="102"/>
                </a:lnTo>
                <a:lnTo>
                  <a:pt x="244" y="102"/>
                </a:lnTo>
                <a:lnTo>
                  <a:pt x="245" y="102"/>
                </a:lnTo>
                <a:lnTo>
                  <a:pt x="247" y="102"/>
                </a:lnTo>
                <a:lnTo>
                  <a:pt x="249" y="101"/>
                </a:lnTo>
                <a:lnTo>
                  <a:pt x="250" y="101"/>
                </a:lnTo>
                <a:lnTo>
                  <a:pt x="251" y="100"/>
                </a:lnTo>
                <a:lnTo>
                  <a:pt x="253" y="98"/>
                </a:lnTo>
                <a:lnTo>
                  <a:pt x="254" y="98"/>
                </a:lnTo>
                <a:lnTo>
                  <a:pt x="254" y="98"/>
                </a:lnTo>
                <a:lnTo>
                  <a:pt x="254" y="97"/>
                </a:lnTo>
                <a:lnTo>
                  <a:pt x="255" y="96"/>
                </a:lnTo>
                <a:lnTo>
                  <a:pt x="255" y="95"/>
                </a:lnTo>
                <a:lnTo>
                  <a:pt x="255" y="95"/>
                </a:lnTo>
                <a:lnTo>
                  <a:pt x="255" y="95"/>
                </a:lnTo>
                <a:lnTo>
                  <a:pt x="255" y="93"/>
                </a:lnTo>
                <a:lnTo>
                  <a:pt x="255" y="93"/>
                </a:lnTo>
                <a:lnTo>
                  <a:pt x="254" y="92"/>
                </a:lnTo>
                <a:lnTo>
                  <a:pt x="254" y="91"/>
                </a:lnTo>
                <a:lnTo>
                  <a:pt x="253" y="91"/>
                </a:lnTo>
                <a:lnTo>
                  <a:pt x="251" y="91"/>
                </a:lnTo>
                <a:lnTo>
                  <a:pt x="250" y="90"/>
                </a:lnTo>
                <a:lnTo>
                  <a:pt x="250" y="90"/>
                </a:lnTo>
                <a:lnTo>
                  <a:pt x="250" y="89"/>
                </a:lnTo>
                <a:lnTo>
                  <a:pt x="250" y="88"/>
                </a:lnTo>
                <a:lnTo>
                  <a:pt x="250" y="88"/>
                </a:lnTo>
                <a:lnTo>
                  <a:pt x="250" y="87"/>
                </a:lnTo>
                <a:lnTo>
                  <a:pt x="250" y="86"/>
                </a:lnTo>
                <a:lnTo>
                  <a:pt x="252" y="84"/>
                </a:lnTo>
                <a:lnTo>
                  <a:pt x="252" y="84"/>
                </a:lnTo>
                <a:lnTo>
                  <a:pt x="253" y="83"/>
                </a:lnTo>
                <a:lnTo>
                  <a:pt x="254" y="83"/>
                </a:lnTo>
                <a:lnTo>
                  <a:pt x="254" y="83"/>
                </a:lnTo>
                <a:lnTo>
                  <a:pt x="258" y="82"/>
                </a:lnTo>
                <a:lnTo>
                  <a:pt x="259" y="82"/>
                </a:lnTo>
                <a:lnTo>
                  <a:pt x="259" y="82"/>
                </a:lnTo>
                <a:lnTo>
                  <a:pt x="260" y="82"/>
                </a:lnTo>
                <a:lnTo>
                  <a:pt x="261" y="81"/>
                </a:lnTo>
                <a:lnTo>
                  <a:pt x="261" y="80"/>
                </a:lnTo>
                <a:lnTo>
                  <a:pt x="261" y="79"/>
                </a:lnTo>
                <a:lnTo>
                  <a:pt x="261" y="78"/>
                </a:lnTo>
                <a:lnTo>
                  <a:pt x="261" y="78"/>
                </a:lnTo>
                <a:lnTo>
                  <a:pt x="261" y="77"/>
                </a:lnTo>
                <a:lnTo>
                  <a:pt x="260" y="77"/>
                </a:lnTo>
                <a:lnTo>
                  <a:pt x="260" y="76"/>
                </a:lnTo>
                <a:lnTo>
                  <a:pt x="259" y="75"/>
                </a:lnTo>
                <a:lnTo>
                  <a:pt x="258" y="74"/>
                </a:lnTo>
                <a:lnTo>
                  <a:pt x="257" y="73"/>
                </a:lnTo>
                <a:lnTo>
                  <a:pt x="256" y="72"/>
                </a:lnTo>
                <a:lnTo>
                  <a:pt x="256" y="72"/>
                </a:lnTo>
                <a:lnTo>
                  <a:pt x="255" y="71"/>
                </a:lnTo>
                <a:lnTo>
                  <a:pt x="255" y="71"/>
                </a:lnTo>
                <a:lnTo>
                  <a:pt x="255" y="70"/>
                </a:lnTo>
                <a:lnTo>
                  <a:pt x="254" y="69"/>
                </a:lnTo>
                <a:lnTo>
                  <a:pt x="254" y="68"/>
                </a:lnTo>
                <a:lnTo>
                  <a:pt x="254" y="67"/>
                </a:lnTo>
                <a:lnTo>
                  <a:pt x="254" y="65"/>
                </a:lnTo>
                <a:lnTo>
                  <a:pt x="254" y="64"/>
                </a:lnTo>
                <a:lnTo>
                  <a:pt x="254" y="64"/>
                </a:lnTo>
                <a:lnTo>
                  <a:pt x="254" y="62"/>
                </a:lnTo>
                <a:lnTo>
                  <a:pt x="254" y="61"/>
                </a:lnTo>
                <a:lnTo>
                  <a:pt x="255" y="60"/>
                </a:lnTo>
                <a:lnTo>
                  <a:pt x="255" y="59"/>
                </a:lnTo>
                <a:lnTo>
                  <a:pt x="256" y="58"/>
                </a:lnTo>
                <a:lnTo>
                  <a:pt x="256" y="58"/>
                </a:lnTo>
                <a:lnTo>
                  <a:pt x="256" y="58"/>
                </a:lnTo>
                <a:lnTo>
                  <a:pt x="257" y="58"/>
                </a:lnTo>
                <a:lnTo>
                  <a:pt x="258" y="58"/>
                </a:lnTo>
                <a:lnTo>
                  <a:pt x="261" y="58"/>
                </a:lnTo>
                <a:lnTo>
                  <a:pt x="262" y="58"/>
                </a:lnTo>
                <a:lnTo>
                  <a:pt x="263" y="58"/>
                </a:lnTo>
                <a:lnTo>
                  <a:pt x="263" y="58"/>
                </a:lnTo>
                <a:lnTo>
                  <a:pt x="264" y="58"/>
                </a:lnTo>
                <a:lnTo>
                  <a:pt x="265" y="57"/>
                </a:lnTo>
                <a:lnTo>
                  <a:pt x="267" y="56"/>
                </a:lnTo>
                <a:lnTo>
                  <a:pt x="267" y="56"/>
                </a:lnTo>
                <a:lnTo>
                  <a:pt x="268" y="54"/>
                </a:lnTo>
                <a:lnTo>
                  <a:pt x="269" y="53"/>
                </a:lnTo>
                <a:lnTo>
                  <a:pt x="269" y="52"/>
                </a:lnTo>
                <a:lnTo>
                  <a:pt x="270" y="51"/>
                </a:lnTo>
                <a:lnTo>
                  <a:pt x="270" y="50"/>
                </a:lnTo>
                <a:lnTo>
                  <a:pt x="270" y="49"/>
                </a:lnTo>
                <a:lnTo>
                  <a:pt x="271" y="49"/>
                </a:lnTo>
                <a:lnTo>
                  <a:pt x="271" y="48"/>
                </a:lnTo>
                <a:lnTo>
                  <a:pt x="271" y="48"/>
                </a:lnTo>
                <a:lnTo>
                  <a:pt x="271" y="47"/>
                </a:lnTo>
                <a:lnTo>
                  <a:pt x="270" y="45"/>
                </a:lnTo>
                <a:lnTo>
                  <a:pt x="269" y="43"/>
                </a:lnTo>
                <a:lnTo>
                  <a:pt x="267" y="42"/>
                </a:lnTo>
                <a:lnTo>
                  <a:pt x="266" y="42"/>
                </a:lnTo>
                <a:lnTo>
                  <a:pt x="265" y="42"/>
                </a:lnTo>
                <a:lnTo>
                  <a:pt x="265" y="41"/>
                </a:lnTo>
                <a:lnTo>
                  <a:pt x="263" y="40"/>
                </a:lnTo>
                <a:lnTo>
                  <a:pt x="261" y="39"/>
                </a:lnTo>
                <a:lnTo>
                  <a:pt x="261" y="40"/>
                </a:lnTo>
                <a:lnTo>
                  <a:pt x="260" y="40"/>
                </a:lnTo>
                <a:lnTo>
                  <a:pt x="257" y="39"/>
                </a:lnTo>
                <a:lnTo>
                  <a:pt x="256" y="38"/>
                </a:lnTo>
                <a:lnTo>
                  <a:pt x="256" y="38"/>
                </a:lnTo>
                <a:lnTo>
                  <a:pt x="254" y="37"/>
                </a:lnTo>
                <a:lnTo>
                  <a:pt x="253" y="35"/>
                </a:lnTo>
                <a:lnTo>
                  <a:pt x="252" y="34"/>
                </a:lnTo>
                <a:lnTo>
                  <a:pt x="251" y="33"/>
                </a:lnTo>
                <a:lnTo>
                  <a:pt x="251" y="34"/>
                </a:lnTo>
                <a:lnTo>
                  <a:pt x="251" y="33"/>
                </a:lnTo>
                <a:lnTo>
                  <a:pt x="251" y="33"/>
                </a:lnTo>
                <a:lnTo>
                  <a:pt x="250" y="32"/>
                </a:lnTo>
                <a:lnTo>
                  <a:pt x="249" y="31"/>
                </a:lnTo>
                <a:lnTo>
                  <a:pt x="249" y="29"/>
                </a:lnTo>
                <a:lnTo>
                  <a:pt x="249" y="28"/>
                </a:lnTo>
                <a:lnTo>
                  <a:pt x="249" y="28"/>
                </a:lnTo>
                <a:lnTo>
                  <a:pt x="249" y="27"/>
                </a:lnTo>
                <a:lnTo>
                  <a:pt x="248" y="26"/>
                </a:lnTo>
                <a:lnTo>
                  <a:pt x="247" y="26"/>
                </a:lnTo>
                <a:lnTo>
                  <a:pt x="246" y="26"/>
                </a:lnTo>
                <a:lnTo>
                  <a:pt x="246" y="25"/>
                </a:lnTo>
                <a:lnTo>
                  <a:pt x="246" y="25"/>
                </a:lnTo>
                <a:lnTo>
                  <a:pt x="246" y="24"/>
                </a:lnTo>
                <a:lnTo>
                  <a:pt x="245" y="23"/>
                </a:lnTo>
                <a:lnTo>
                  <a:pt x="244" y="23"/>
                </a:lnTo>
                <a:lnTo>
                  <a:pt x="244" y="23"/>
                </a:lnTo>
                <a:lnTo>
                  <a:pt x="244" y="23"/>
                </a:lnTo>
                <a:lnTo>
                  <a:pt x="244" y="24"/>
                </a:lnTo>
                <a:lnTo>
                  <a:pt x="244" y="24"/>
                </a:lnTo>
                <a:lnTo>
                  <a:pt x="243" y="24"/>
                </a:lnTo>
                <a:lnTo>
                  <a:pt x="242" y="24"/>
                </a:lnTo>
                <a:lnTo>
                  <a:pt x="241" y="24"/>
                </a:lnTo>
                <a:lnTo>
                  <a:pt x="240" y="24"/>
                </a:lnTo>
                <a:lnTo>
                  <a:pt x="239" y="25"/>
                </a:lnTo>
                <a:lnTo>
                  <a:pt x="239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7" y="25"/>
                </a:lnTo>
                <a:lnTo>
                  <a:pt x="236" y="25"/>
                </a:lnTo>
                <a:lnTo>
                  <a:pt x="235" y="26"/>
                </a:lnTo>
                <a:lnTo>
                  <a:pt x="234" y="26"/>
                </a:lnTo>
                <a:lnTo>
                  <a:pt x="234" y="26"/>
                </a:lnTo>
                <a:lnTo>
                  <a:pt x="233" y="27"/>
                </a:lnTo>
                <a:lnTo>
                  <a:pt x="232" y="27"/>
                </a:lnTo>
                <a:lnTo>
                  <a:pt x="230" y="26"/>
                </a:lnTo>
                <a:lnTo>
                  <a:pt x="228" y="26"/>
                </a:lnTo>
                <a:lnTo>
                  <a:pt x="227" y="26"/>
                </a:lnTo>
                <a:lnTo>
                  <a:pt x="225" y="26"/>
                </a:lnTo>
                <a:lnTo>
                  <a:pt x="224" y="26"/>
                </a:lnTo>
                <a:lnTo>
                  <a:pt x="224" y="26"/>
                </a:lnTo>
                <a:lnTo>
                  <a:pt x="223" y="26"/>
                </a:lnTo>
                <a:lnTo>
                  <a:pt x="223" y="26"/>
                </a:lnTo>
                <a:lnTo>
                  <a:pt x="222" y="26"/>
                </a:lnTo>
                <a:lnTo>
                  <a:pt x="222" y="26"/>
                </a:lnTo>
                <a:lnTo>
                  <a:pt x="220" y="25"/>
                </a:lnTo>
                <a:lnTo>
                  <a:pt x="220" y="25"/>
                </a:lnTo>
                <a:lnTo>
                  <a:pt x="219" y="24"/>
                </a:lnTo>
                <a:lnTo>
                  <a:pt x="218" y="23"/>
                </a:lnTo>
                <a:lnTo>
                  <a:pt x="218" y="23"/>
                </a:lnTo>
                <a:lnTo>
                  <a:pt x="217" y="22"/>
                </a:lnTo>
                <a:lnTo>
                  <a:pt x="217" y="22"/>
                </a:lnTo>
                <a:lnTo>
                  <a:pt x="216" y="22"/>
                </a:lnTo>
                <a:lnTo>
                  <a:pt x="214" y="22"/>
                </a:lnTo>
                <a:lnTo>
                  <a:pt x="213" y="22"/>
                </a:lnTo>
                <a:lnTo>
                  <a:pt x="213" y="22"/>
                </a:lnTo>
                <a:lnTo>
                  <a:pt x="212" y="22"/>
                </a:lnTo>
                <a:lnTo>
                  <a:pt x="210" y="22"/>
                </a:lnTo>
                <a:lnTo>
                  <a:pt x="210" y="21"/>
                </a:lnTo>
                <a:lnTo>
                  <a:pt x="210" y="22"/>
                </a:lnTo>
                <a:lnTo>
                  <a:pt x="209" y="22"/>
                </a:lnTo>
                <a:lnTo>
                  <a:pt x="208" y="21"/>
                </a:lnTo>
                <a:lnTo>
                  <a:pt x="207" y="21"/>
                </a:lnTo>
                <a:lnTo>
                  <a:pt x="207" y="21"/>
                </a:lnTo>
                <a:lnTo>
                  <a:pt x="206" y="20"/>
                </a:lnTo>
                <a:lnTo>
                  <a:pt x="206" y="19"/>
                </a:lnTo>
                <a:lnTo>
                  <a:pt x="206" y="19"/>
                </a:lnTo>
                <a:lnTo>
                  <a:pt x="207" y="19"/>
                </a:lnTo>
                <a:lnTo>
                  <a:pt x="208" y="19"/>
                </a:lnTo>
                <a:lnTo>
                  <a:pt x="208" y="19"/>
                </a:lnTo>
                <a:lnTo>
                  <a:pt x="209" y="18"/>
                </a:lnTo>
                <a:lnTo>
                  <a:pt x="209" y="18"/>
                </a:lnTo>
                <a:lnTo>
                  <a:pt x="210" y="19"/>
                </a:lnTo>
                <a:lnTo>
                  <a:pt x="210" y="19"/>
                </a:lnTo>
                <a:lnTo>
                  <a:pt x="210" y="19"/>
                </a:lnTo>
                <a:lnTo>
                  <a:pt x="211" y="19"/>
                </a:lnTo>
                <a:lnTo>
                  <a:pt x="211" y="19"/>
                </a:lnTo>
                <a:lnTo>
                  <a:pt x="211" y="18"/>
                </a:lnTo>
                <a:lnTo>
                  <a:pt x="212" y="18"/>
                </a:lnTo>
                <a:lnTo>
                  <a:pt x="212" y="16"/>
                </a:lnTo>
                <a:lnTo>
                  <a:pt x="212" y="16"/>
                </a:lnTo>
                <a:lnTo>
                  <a:pt x="212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4" y="14"/>
                </a:lnTo>
                <a:lnTo>
                  <a:pt x="215" y="14"/>
                </a:lnTo>
                <a:lnTo>
                  <a:pt x="216" y="14"/>
                </a:lnTo>
                <a:lnTo>
                  <a:pt x="216" y="14"/>
                </a:lnTo>
                <a:lnTo>
                  <a:pt x="217" y="15"/>
                </a:lnTo>
                <a:lnTo>
                  <a:pt x="218" y="15"/>
                </a:lnTo>
                <a:lnTo>
                  <a:pt x="218" y="15"/>
                </a:lnTo>
                <a:lnTo>
                  <a:pt x="219" y="15"/>
                </a:lnTo>
                <a:lnTo>
                  <a:pt x="219" y="16"/>
                </a:lnTo>
                <a:lnTo>
                  <a:pt x="219" y="16"/>
                </a:lnTo>
                <a:lnTo>
                  <a:pt x="220" y="17"/>
                </a:lnTo>
                <a:lnTo>
                  <a:pt x="221" y="17"/>
                </a:lnTo>
                <a:lnTo>
                  <a:pt x="222" y="17"/>
                </a:lnTo>
                <a:lnTo>
                  <a:pt x="222" y="17"/>
                </a:lnTo>
                <a:lnTo>
                  <a:pt x="222" y="17"/>
                </a:lnTo>
                <a:lnTo>
                  <a:pt x="223" y="16"/>
                </a:lnTo>
                <a:lnTo>
                  <a:pt x="223" y="15"/>
                </a:lnTo>
                <a:lnTo>
                  <a:pt x="224" y="15"/>
                </a:lnTo>
                <a:lnTo>
                  <a:pt x="225" y="13"/>
                </a:lnTo>
                <a:lnTo>
                  <a:pt x="225" y="13"/>
                </a:lnTo>
                <a:lnTo>
                  <a:pt x="226" y="12"/>
                </a:lnTo>
                <a:lnTo>
                  <a:pt x="226" y="12"/>
                </a:lnTo>
                <a:lnTo>
                  <a:pt x="226" y="11"/>
                </a:lnTo>
                <a:lnTo>
                  <a:pt x="226" y="10"/>
                </a:lnTo>
                <a:lnTo>
                  <a:pt x="226" y="9"/>
                </a:lnTo>
                <a:lnTo>
                  <a:pt x="226" y="8"/>
                </a:lnTo>
                <a:lnTo>
                  <a:pt x="226" y="7"/>
                </a:lnTo>
                <a:lnTo>
                  <a:pt x="226" y="7"/>
                </a:lnTo>
                <a:lnTo>
                  <a:pt x="226" y="6"/>
                </a:lnTo>
                <a:lnTo>
                  <a:pt x="227" y="6"/>
                </a:lnTo>
                <a:lnTo>
                  <a:pt x="227" y="5"/>
                </a:lnTo>
                <a:lnTo>
                  <a:pt x="227" y="5"/>
                </a:lnTo>
                <a:lnTo>
                  <a:pt x="228" y="4"/>
                </a:lnTo>
                <a:lnTo>
                  <a:pt x="228" y="4"/>
                </a:lnTo>
                <a:lnTo>
                  <a:pt x="229" y="3"/>
                </a:lnTo>
                <a:lnTo>
                  <a:pt x="229" y="3"/>
                </a:lnTo>
                <a:lnTo>
                  <a:pt x="230" y="3"/>
                </a:lnTo>
                <a:lnTo>
                  <a:pt x="230" y="3"/>
                </a:lnTo>
                <a:lnTo>
                  <a:pt x="231" y="2"/>
                </a:lnTo>
                <a:lnTo>
                  <a:pt x="231" y="2"/>
                </a:lnTo>
                <a:lnTo>
                  <a:pt x="232" y="2"/>
                </a:lnTo>
                <a:lnTo>
                  <a:pt x="233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5" y="2"/>
                </a:lnTo>
                <a:lnTo>
                  <a:pt x="236" y="2"/>
                </a:lnTo>
                <a:lnTo>
                  <a:pt x="237" y="2"/>
                </a:lnTo>
                <a:lnTo>
                  <a:pt x="239" y="2"/>
                </a:lnTo>
                <a:lnTo>
                  <a:pt x="240" y="1"/>
                </a:lnTo>
                <a:lnTo>
                  <a:pt x="241" y="1"/>
                </a:lnTo>
                <a:lnTo>
                  <a:pt x="244" y="1"/>
                </a:lnTo>
                <a:lnTo>
                  <a:pt x="244" y="1"/>
                </a:lnTo>
                <a:lnTo>
                  <a:pt x="245" y="0"/>
                </a:lnTo>
                <a:lnTo>
                  <a:pt x="246" y="0"/>
                </a:lnTo>
                <a:lnTo>
                  <a:pt x="246" y="0"/>
                </a:lnTo>
                <a:lnTo>
                  <a:pt x="247" y="0"/>
                </a:lnTo>
                <a:lnTo>
                  <a:pt x="247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6" name="Freeform 340">
            <a:extLst>
              <a:ext uri="{FF2B5EF4-FFF2-40B4-BE49-F238E27FC236}">
                <a16:creationId xmlns:a16="http://schemas.microsoft.com/office/drawing/2014/main" xmlns="" id="{C731BCBE-E413-4174-9972-204A018D3288}"/>
              </a:ext>
            </a:extLst>
          </p:cNvPr>
          <p:cNvSpPr>
            <a:spLocks noEditPoints="1"/>
          </p:cNvSpPr>
          <p:nvPr/>
        </p:nvSpPr>
        <p:spPr bwMode="auto">
          <a:xfrm>
            <a:off x="4907979" y="1952844"/>
            <a:ext cx="778396" cy="1029977"/>
          </a:xfrm>
          <a:custGeom>
            <a:avLst/>
            <a:gdLst>
              <a:gd name="T0" fmla="*/ 653 w 724"/>
              <a:gd name="T1" fmla="*/ 173 h 958"/>
              <a:gd name="T2" fmla="*/ 626 w 724"/>
              <a:gd name="T3" fmla="*/ 160 h 958"/>
              <a:gd name="T4" fmla="*/ 530 w 724"/>
              <a:gd name="T5" fmla="*/ 126 h 958"/>
              <a:gd name="T6" fmla="*/ 488 w 724"/>
              <a:gd name="T7" fmla="*/ 146 h 958"/>
              <a:gd name="T8" fmla="*/ 452 w 724"/>
              <a:gd name="T9" fmla="*/ 142 h 958"/>
              <a:gd name="T10" fmla="*/ 443 w 724"/>
              <a:gd name="T11" fmla="*/ 97 h 958"/>
              <a:gd name="T12" fmla="*/ 433 w 724"/>
              <a:gd name="T13" fmla="*/ 80 h 958"/>
              <a:gd name="T14" fmla="*/ 420 w 724"/>
              <a:gd name="T15" fmla="*/ 78 h 958"/>
              <a:gd name="T16" fmla="*/ 415 w 724"/>
              <a:gd name="T17" fmla="*/ 71 h 958"/>
              <a:gd name="T18" fmla="*/ 420 w 724"/>
              <a:gd name="T19" fmla="*/ 59 h 958"/>
              <a:gd name="T20" fmla="*/ 409 w 724"/>
              <a:gd name="T21" fmla="*/ 55 h 958"/>
              <a:gd name="T22" fmla="*/ 403 w 724"/>
              <a:gd name="T23" fmla="*/ 42 h 958"/>
              <a:gd name="T24" fmla="*/ 380 w 724"/>
              <a:gd name="T25" fmla="*/ 45 h 958"/>
              <a:gd name="T26" fmla="*/ 363 w 724"/>
              <a:gd name="T27" fmla="*/ 60 h 958"/>
              <a:gd name="T28" fmla="*/ 359 w 724"/>
              <a:gd name="T29" fmla="*/ 48 h 958"/>
              <a:gd name="T30" fmla="*/ 356 w 724"/>
              <a:gd name="T31" fmla="*/ 32 h 958"/>
              <a:gd name="T32" fmla="*/ 344 w 724"/>
              <a:gd name="T33" fmla="*/ 47 h 958"/>
              <a:gd name="T34" fmla="*/ 327 w 724"/>
              <a:gd name="T35" fmla="*/ 31 h 958"/>
              <a:gd name="T36" fmla="*/ 314 w 724"/>
              <a:gd name="T37" fmla="*/ 20 h 958"/>
              <a:gd name="T38" fmla="*/ 304 w 724"/>
              <a:gd name="T39" fmla="*/ 23 h 958"/>
              <a:gd name="T40" fmla="*/ 297 w 724"/>
              <a:gd name="T41" fmla="*/ 21 h 958"/>
              <a:gd name="T42" fmla="*/ 295 w 724"/>
              <a:gd name="T43" fmla="*/ 12 h 958"/>
              <a:gd name="T44" fmla="*/ 285 w 724"/>
              <a:gd name="T45" fmla="*/ 3 h 958"/>
              <a:gd name="T46" fmla="*/ 270 w 724"/>
              <a:gd name="T47" fmla="*/ 63 h 958"/>
              <a:gd name="T48" fmla="*/ 245 w 724"/>
              <a:gd name="T49" fmla="*/ 124 h 958"/>
              <a:gd name="T50" fmla="*/ 221 w 724"/>
              <a:gd name="T51" fmla="*/ 169 h 958"/>
              <a:gd name="T52" fmla="*/ 217 w 724"/>
              <a:gd name="T53" fmla="*/ 205 h 958"/>
              <a:gd name="T54" fmla="*/ 199 w 724"/>
              <a:gd name="T55" fmla="*/ 237 h 958"/>
              <a:gd name="T56" fmla="*/ 179 w 724"/>
              <a:gd name="T57" fmla="*/ 261 h 958"/>
              <a:gd name="T58" fmla="*/ 170 w 724"/>
              <a:gd name="T59" fmla="*/ 295 h 958"/>
              <a:gd name="T60" fmla="*/ 147 w 724"/>
              <a:gd name="T61" fmla="*/ 324 h 958"/>
              <a:gd name="T62" fmla="*/ 121 w 724"/>
              <a:gd name="T63" fmla="*/ 363 h 958"/>
              <a:gd name="T64" fmla="*/ 14 w 724"/>
              <a:gd name="T65" fmla="*/ 446 h 958"/>
              <a:gd name="T66" fmla="*/ 106 w 724"/>
              <a:gd name="T67" fmla="*/ 451 h 958"/>
              <a:gd name="T68" fmla="*/ 140 w 724"/>
              <a:gd name="T69" fmla="*/ 551 h 958"/>
              <a:gd name="T70" fmla="*/ 115 w 724"/>
              <a:gd name="T71" fmla="*/ 650 h 958"/>
              <a:gd name="T72" fmla="*/ 145 w 724"/>
              <a:gd name="T73" fmla="*/ 685 h 958"/>
              <a:gd name="T74" fmla="*/ 165 w 724"/>
              <a:gd name="T75" fmla="*/ 710 h 958"/>
              <a:gd name="T76" fmla="*/ 199 w 724"/>
              <a:gd name="T77" fmla="*/ 719 h 958"/>
              <a:gd name="T78" fmla="*/ 234 w 724"/>
              <a:gd name="T79" fmla="*/ 740 h 958"/>
              <a:gd name="T80" fmla="*/ 199 w 724"/>
              <a:gd name="T81" fmla="*/ 776 h 958"/>
              <a:gd name="T82" fmla="*/ 187 w 724"/>
              <a:gd name="T83" fmla="*/ 813 h 958"/>
              <a:gd name="T84" fmla="*/ 190 w 724"/>
              <a:gd name="T85" fmla="*/ 841 h 958"/>
              <a:gd name="T86" fmla="*/ 227 w 724"/>
              <a:gd name="T87" fmla="*/ 880 h 958"/>
              <a:gd name="T88" fmla="*/ 248 w 724"/>
              <a:gd name="T89" fmla="*/ 947 h 958"/>
              <a:gd name="T90" fmla="*/ 301 w 724"/>
              <a:gd name="T91" fmla="*/ 931 h 958"/>
              <a:gd name="T92" fmla="*/ 308 w 724"/>
              <a:gd name="T93" fmla="*/ 875 h 958"/>
              <a:gd name="T94" fmla="*/ 289 w 724"/>
              <a:gd name="T95" fmla="*/ 819 h 958"/>
              <a:gd name="T96" fmla="*/ 315 w 724"/>
              <a:gd name="T97" fmla="*/ 765 h 958"/>
              <a:gd name="T98" fmla="*/ 338 w 724"/>
              <a:gd name="T99" fmla="*/ 703 h 958"/>
              <a:gd name="T100" fmla="*/ 393 w 724"/>
              <a:gd name="T101" fmla="*/ 670 h 958"/>
              <a:gd name="T102" fmla="*/ 455 w 724"/>
              <a:gd name="T103" fmla="*/ 631 h 958"/>
              <a:gd name="T104" fmla="*/ 515 w 724"/>
              <a:gd name="T105" fmla="*/ 590 h 958"/>
              <a:gd name="T106" fmla="*/ 583 w 724"/>
              <a:gd name="T107" fmla="*/ 597 h 958"/>
              <a:gd name="T108" fmla="*/ 612 w 724"/>
              <a:gd name="T109" fmla="*/ 539 h 958"/>
              <a:gd name="T110" fmla="*/ 596 w 724"/>
              <a:gd name="T111" fmla="*/ 470 h 958"/>
              <a:gd name="T112" fmla="*/ 606 w 724"/>
              <a:gd name="T113" fmla="*/ 392 h 958"/>
              <a:gd name="T114" fmla="*/ 614 w 724"/>
              <a:gd name="T115" fmla="*/ 313 h 958"/>
              <a:gd name="T116" fmla="*/ 662 w 724"/>
              <a:gd name="T117" fmla="*/ 252 h 958"/>
              <a:gd name="T118" fmla="*/ 716 w 724"/>
              <a:gd name="T119" fmla="*/ 210 h 958"/>
              <a:gd name="T120" fmla="*/ 354 w 724"/>
              <a:gd name="T121" fmla="*/ 36 h 958"/>
              <a:gd name="T122" fmla="*/ 348 w 724"/>
              <a:gd name="T123" fmla="*/ 46 h 958"/>
              <a:gd name="T124" fmla="*/ 416 w 724"/>
              <a:gd name="T125" fmla="*/ 80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4" h="958">
                <a:moveTo>
                  <a:pt x="724" y="199"/>
                </a:moveTo>
                <a:lnTo>
                  <a:pt x="724" y="198"/>
                </a:lnTo>
                <a:lnTo>
                  <a:pt x="724" y="198"/>
                </a:lnTo>
                <a:lnTo>
                  <a:pt x="723" y="197"/>
                </a:lnTo>
                <a:lnTo>
                  <a:pt x="723" y="197"/>
                </a:lnTo>
                <a:lnTo>
                  <a:pt x="723" y="197"/>
                </a:lnTo>
                <a:lnTo>
                  <a:pt x="721" y="195"/>
                </a:lnTo>
                <a:lnTo>
                  <a:pt x="720" y="195"/>
                </a:lnTo>
                <a:lnTo>
                  <a:pt x="719" y="194"/>
                </a:lnTo>
                <a:lnTo>
                  <a:pt x="718" y="194"/>
                </a:lnTo>
                <a:lnTo>
                  <a:pt x="717" y="192"/>
                </a:lnTo>
                <a:lnTo>
                  <a:pt x="716" y="191"/>
                </a:lnTo>
                <a:lnTo>
                  <a:pt x="716" y="190"/>
                </a:lnTo>
                <a:lnTo>
                  <a:pt x="716" y="190"/>
                </a:lnTo>
                <a:lnTo>
                  <a:pt x="717" y="189"/>
                </a:lnTo>
                <a:lnTo>
                  <a:pt x="717" y="189"/>
                </a:lnTo>
                <a:lnTo>
                  <a:pt x="717" y="189"/>
                </a:lnTo>
                <a:lnTo>
                  <a:pt x="717" y="188"/>
                </a:lnTo>
                <a:lnTo>
                  <a:pt x="717" y="186"/>
                </a:lnTo>
                <a:lnTo>
                  <a:pt x="717" y="186"/>
                </a:lnTo>
                <a:lnTo>
                  <a:pt x="717" y="186"/>
                </a:lnTo>
                <a:lnTo>
                  <a:pt x="718" y="185"/>
                </a:lnTo>
                <a:lnTo>
                  <a:pt x="719" y="185"/>
                </a:lnTo>
                <a:lnTo>
                  <a:pt x="719" y="185"/>
                </a:lnTo>
                <a:lnTo>
                  <a:pt x="719" y="184"/>
                </a:lnTo>
                <a:lnTo>
                  <a:pt x="719" y="183"/>
                </a:lnTo>
                <a:lnTo>
                  <a:pt x="718" y="183"/>
                </a:lnTo>
                <a:lnTo>
                  <a:pt x="718" y="182"/>
                </a:lnTo>
                <a:lnTo>
                  <a:pt x="718" y="181"/>
                </a:lnTo>
                <a:lnTo>
                  <a:pt x="718" y="181"/>
                </a:lnTo>
                <a:lnTo>
                  <a:pt x="718" y="180"/>
                </a:lnTo>
                <a:lnTo>
                  <a:pt x="718" y="180"/>
                </a:lnTo>
                <a:lnTo>
                  <a:pt x="719" y="179"/>
                </a:lnTo>
                <a:lnTo>
                  <a:pt x="719" y="179"/>
                </a:lnTo>
                <a:lnTo>
                  <a:pt x="720" y="179"/>
                </a:lnTo>
                <a:lnTo>
                  <a:pt x="721" y="178"/>
                </a:lnTo>
                <a:lnTo>
                  <a:pt x="722" y="178"/>
                </a:lnTo>
                <a:lnTo>
                  <a:pt x="722" y="177"/>
                </a:lnTo>
                <a:lnTo>
                  <a:pt x="722" y="176"/>
                </a:lnTo>
                <a:lnTo>
                  <a:pt x="721" y="176"/>
                </a:lnTo>
                <a:lnTo>
                  <a:pt x="721" y="175"/>
                </a:lnTo>
                <a:lnTo>
                  <a:pt x="721" y="175"/>
                </a:lnTo>
                <a:lnTo>
                  <a:pt x="721" y="175"/>
                </a:lnTo>
                <a:lnTo>
                  <a:pt x="720" y="174"/>
                </a:lnTo>
                <a:lnTo>
                  <a:pt x="720" y="174"/>
                </a:lnTo>
                <a:lnTo>
                  <a:pt x="719" y="175"/>
                </a:lnTo>
                <a:lnTo>
                  <a:pt x="718" y="175"/>
                </a:lnTo>
                <a:lnTo>
                  <a:pt x="718" y="175"/>
                </a:lnTo>
                <a:lnTo>
                  <a:pt x="717" y="175"/>
                </a:lnTo>
                <a:lnTo>
                  <a:pt x="715" y="174"/>
                </a:lnTo>
                <a:lnTo>
                  <a:pt x="713" y="174"/>
                </a:lnTo>
                <a:lnTo>
                  <a:pt x="713" y="174"/>
                </a:lnTo>
                <a:lnTo>
                  <a:pt x="713" y="174"/>
                </a:lnTo>
                <a:lnTo>
                  <a:pt x="712" y="174"/>
                </a:lnTo>
                <a:lnTo>
                  <a:pt x="712" y="174"/>
                </a:lnTo>
                <a:lnTo>
                  <a:pt x="711" y="174"/>
                </a:lnTo>
                <a:lnTo>
                  <a:pt x="709" y="174"/>
                </a:lnTo>
                <a:lnTo>
                  <a:pt x="708" y="174"/>
                </a:lnTo>
                <a:lnTo>
                  <a:pt x="707" y="174"/>
                </a:lnTo>
                <a:lnTo>
                  <a:pt x="707" y="174"/>
                </a:lnTo>
                <a:lnTo>
                  <a:pt x="706" y="175"/>
                </a:lnTo>
                <a:lnTo>
                  <a:pt x="706" y="175"/>
                </a:lnTo>
                <a:lnTo>
                  <a:pt x="705" y="175"/>
                </a:lnTo>
                <a:lnTo>
                  <a:pt x="704" y="174"/>
                </a:lnTo>
                <a:lnTo>
                  <a:pt x="702" y="174"/>
                </a:lnTo>
                <a:lnTo>
                  <a:pt x="702" y="174"/>
                </a:lnTo>
                <a:lnTo>
                  <a:pt x="702" y="174"/>
                </a:lnTo>
                <a:lnTo>
                  <a:pt x="701" y="174"/>
                </a:lnTo>
                <a:lnTo>
                  <a:pt x="701" y="174"/>
                </a:lnTo>
                <a:lnTo>
                  <a:pt x="701" y="175"/>
                </a:lnTo>
                <a:lnTo>
                  <a:pt x="702" y="176"/>
                </a:lnTo>
                <a:lnTo>
                  <a:pt x="701" y="176"/>
                </a:lnTo>
                <a:lnTo>
                  <a:pt x="701" y="176"/>
                </a:lnTo>
                <a:lnTo>
                  <a:pt x="701" y="177"/>
                </a:lnTo>
                <a:lnTo>
                  <a:pt x="701" y="178"/>
                </a:lnTo>
                <a:lnTo>
                  <a:pt x="701" y="178"/>
                </a:lnTo>
                <a:lnTo>
                  <a:pt x="700" y="179"/>
                </a:lnTo>
                <a:lnTo>
                  <a:pt x="700" y="177"/>
                </a:lnTo>
                <a:lnTo>
                  <a:pt x="699" y="177"/>
                </a:lnTo>
                <a:lnTo>
                  <a:pt x="698" y="175"/>
                </a:lnTo>
                <a:lnTo>
                  <a:pt x="697" y="174"/>
                </a:lnTo>
                <a:lnTo>
                  <a:pt x="697" y="173"/>
                </a:lnTo>
                <a:lnTo>
                  <a:pt x="696" y="172"/>
                </a:lnTo>
                <a:lnTo>
                  <a:pt x="696" y="172"/>
                </a:lnTo>
                <a:lnTo>
                  <a:pt x="696" y="171"/>
                </a:lnTo>
                <a:lnTo>
                  <a:pt x="697" y="171"/>
                </a:lnTo>
                <a:lnTo>
                  <a:pt x="697" y="171"/>
                </a:lnTo>
                <a:lnTo>
                  <a:pt x="697" y="171"/>
                </a:lnTo>
                <a:lnTo>
                  <a:pt x="697" y="171"/>
                </a:lnTo>
                <a:lnTo>
                  <a:pt x="696" y="170"/>
                </a:lnTo>
                <a:lnTo>
                  <a:pt x="696" y="171"/>
                </a:lnTo>
                <a:lnTo>
                  <a:pt x="695" y="171"/>
                </a:lnTo>
                <a:lnTo>
                  <a:pt x="694" y="171"/>
                </a:lnTo>
                <a:lnTo>
                  <a:pt x="694" y="171"/>
                </a:lnTo>
                <a:lnTo>
                  <a:pt x="693" y="171"/>
                </a:lnTo>
                <a:lnTo>
                  <a:pt x="692" y="171"/>
                </a:lnTo>
                <a:lnTo>
                  <a:pt x="691" y="171"/>
                </a:lnTo>
                <a:lnTo>
                  <a:pt x="688" y="171"/>
                </a:lnTo>
                <a:lnTo>
                  <a:pt x="686" y="171"/>
                </a:lnTo>
                <a:lnTo>
                  <a:pt x="684" y="171"/>
                </a:lnTo>
                <a:lnTo>
                  <a:pt x="684" y="171"/>
                </a:lnTo>
                <a:lnTo>
                  <a:pt x="683" y="171"/>
                </a:lnTo>
                <a:lnTo>
                  <a:pt x="681" y="170"/>
                </a:lnTo>
                <a:lnTo>
                  <a:pt x="680" y="170"/>
                </a:lnTo>
                <a:lnTo>
                  <a:pt x="680" y="170"/>
                </a:lnTo>
                <a:lnTo>
                  <a:pt x="680" y="171"/>
                </a:lnTo>
                <a:lnTo>
                  <a:pt x="680" y="171"/>
                </a:lnTo>
                <a:lnTo>
                  <a:pt x="680" y="172"/>
                </a:lnTo>
                <a:lnTo>
                  <a:pt x="679" y="171"/>
                </a:lnTo>
                <a:lnTo>
                  <a:pt x="679" y="171"/>
                </a:lnTo>
                <a:lnTo>
                  <a:pt x="679" y="170"/>
                </a:lnTo>
                <a:lnTo>
                  <a:pt x="679" y="169"/>
                </a:lnTo>
                <a:lnTo>
                  <a:pt x="679" y="169"/>
                </a:lnTo>
                <a:lnTo>
                  <a:pt x="679" y="169"/>
                </a:lnTo>
                <a:lnTo>
                  <a:pt x="678" y="169"/>
                </a:lnTo>
                <a:lnTo>
                  <a:pt x="677" y="169"/>
                </a:lnTo>
                <a:lnTo>
                  <a:pt x="676" y="170"/>
                </a:lnTo>
                <a:lnTo>
                  <a:pt x="675" y="171"/>
                </a:lnTo>
                <a:lnTo>
                  <a:pt x="674" y="171"/>
                </a:lnTo>
                <a:lnTo>
                  <a:pt x="673" y="171"/>
                </a:lnTo>
                <a:lnTo>
                  <a:pt x="672" y="171"/>
                </a:lnTo>
                <a:lnTo>
                  <a:pt x="671" y="171"/>
                </a:lnTo>
                <a:lnTo>
                  <a:pt x="671" y="171"/>
                </a:lnTo>
                <a:lnTo>
                  <a:pt x="670" y="170"/>
                </a:lnTo>
                <a:lnTo>
                  <a:pt x="669" y="170"/>
                </a:lnTo>
                <a:lnTo>
                  <a:pt x="669" y="170"/>
                </a:lnTo>
                <a:lnTo>
                  <a:pt x="668" y="170"/>
                </a:lnTo>
                <a:lnTo>
                  <a:pt x="668" y="171"/>
                </a:lnTo>
                <a:lnTo>
                  <a:pt x="668" y="171"/>
                </a:lnTo>
                <a:lnTo>
                  <a:pt x="668" y="171"/>
                </a:lnTo>
                <a:lnTo>
                  <a:pt x="667" y="171"/>
                </a:lnTo>
                <a:lnTo>
                  <a:pt x="666" y="172"/>
                </a:lnTo>
                <a:lnTo>
                  <a:pt x="665" y="173"/>
                </a:lnTo>
                <a:lnTo>
                  <a:pt x="664" y="173"/>
                </a:lnTo>
                <a:lnTo>
                  <a:pt x="664" y="173"/>
                </a:lnTo>
                <a:lnTo>
                  <a:pt x="661" y="173"/>
                </a:lnTo>
                <a:lnTo>
                  <a:pt x="659" y="173"/>
                </a:lnTo>
                <a:lnTo>
                  <a:pt x="657" y="173"/>
                </a:lnTo>
                <a:lnTo>
                  <a:pt x="655" y="172"/>
                </a:lnTo>
                <a:lnTo>
                  <a:pt x="654" y="171"/>
                </a:lnTo>
                <a:lnTo>
                  <a:pt x="653" y="171"/>
                </a:lnTo>
                <a:lnTo>
                  <a:pt x="653" y="172"/>
                </a:lnTo>
                <a:lnTo>
                  <a:pt x="653" y="172"/>
                </a:lnTo>
                <a:lnTo>
                  <a:pt x="653" y="173"/>
                </a:lnTo>
                <a:lnTo>
                  <a:pt x="653" y="173"/>
                </a:lnTo>
                <a:lnTo>
                  <a:pt x="653" y="173"/>
                </a:lnTo>
                <a:lnTo>
                  <a:pt x="652" y="173"/>
                </a:lnTo>
                <a:lnTo>
                  <a:pt x="652" y="172"/>
                </a:lnTo>
                <a:lnTo>
                  <a:pt x="652" y="172"/>
                </a:lnTo>
                <a:lnTo>
                  <a:pt x="651" y="171"/>
                </a:lnTo>
                <a:lnTo>
                  <a:pt x="651" y="171"/>
                </a:lnTo>
                <a:lnTo>
                  <a:pt x="651" y="170"/>
                </a:lnTo>
                <a:lnTo>
                  <a:pt x="650" y="170"/>
                </a:lnTo>
                <a:lnTo>
                  <a:pt x="650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8" y="170"/>
                </a:lnTo>
                <a:lnTo>
                  <a:pt x="647" y="170"/>
                </a:lnTo>
                <a:lnTo>
                  <a:pt x="647" y="170"/>
                </a:lnTo>
                <a:lnTo>
                  <a:pt x="646" y="170"/>
                </a:lnTo>
                <a:lnTo>
                  <a:pt x="646" y="170"/>
                </a:lnTo>
                <a:lnTo>
                  <a:pt x="646" y="171"/>
                </a:lnTo>
                <a:lnTo>
                  <a:pt x="645" y="171"/>
                </a:lnTo>
                <a:lnTo>
                  <a:pt x="645" y="170"/>
                </a:lnTo>
                <a:lnTo>
                  <a:pt x="645" y="170"/>
                </a:lnTo>
                <a:lnTo>
                  <a:pt x="644" y="170"/>
                </a:lnTo>
                <a:lnTo>
                  <a:pt x="644" y="170"/>
                </a:lnTo>
                <a:lnTo>
                  <a:pt x="644" y="169"/>
                </a:lnTo>
                <a:lnTo>
                  <a:pt x="644" y="169"/>
                </a:lnTo>
                <a:lnTo>
                  <a:pt x="643" y="169"/>
                </a:lnTo>
                <a:lnTo>
                  <a:pt x="643" y="169"/>
                </a:lnTo>
                <a:lnTo>
                  <a:pt x="643" y="169"/>
                </a:lnTo>
                <a:lnTo>
                  <a:pt x="642" y="169"/>
                </a:lnTo>
                <a:lnTo>
                  <a:pt x="642" y="169"/>
                </a:lnTo>
                <a:lnTo>
                  <a:pt x="641" y="169"/>
                </a:lnTo>
                <a:lnTo>
                  <a:pt x="641" y="169"/>
                </a:lnTo>
                <a:lnTo>
                  <a:pt x="641" y="168"/>
                </a:lnTo>
                <a:lnTo>
                  <a:pt x="640" y="168"/>
                </a:lnTo>
                <a:lnTo>
                  <a:pt x="640" y="168"/>
                </a:lnTo>
                <a:lnTo>
                  <a:pt x="640" y="168"/>
                </a:lnTo>
                <a:lnTo>
                  <a:pt x="639" y="167"/>
                </a:lnTo>
                <a:lnTo>
                  <a:pt x="639" y="167"/>
                </a:lnTo>
                <a:lnTo>
                  <a:pt x="638" y="167"/>
                </a:lnTo>
                <a:lnTo>
                  <a:pt x="638" y="167"/>
                </a:lnTo>
                <a:lnTo>
                  <a:pt x="638" y="166"/>
                </a:lnTo>
                <a:lnTo>
                  <a:pt x="637" y="166"/>
                </a:lnTo>
                <a:lnTo>
                  <a:pt x="637" y="166"/>
                </a:lnTo>
                <a:lnTo>
                  <a:pt x="637" y="166"/>
                </a:lnTo>
                <a:lnTo>
                  <a:pt x="636" y="165"/>
                </a:lnTo>
                <a:lnTo>
                  <a:pt x="636" y="165"/>
                </a:lnTo>
                <a:lnTo>
                  <a:pt x="635" y="164"/>
                </a:lnTo>
                <a:lnTo>
                  <a:pt x="635" y="164"/>
                </a:lnTo>
                <a:lnTo>
                  <a:pt x="635" y="164"/>
                </a:lnTo>
                <a:lnTo>
                  <a:pt x="634" y="164"/>
                </a:lnTo>
                <a:lnTo>
                  <a:pt x="634" y="163"/>
                </a:lnTo>
                <a:lnTo>
                  <a:pt x="634" y="163"/>
                </a:lnTo>
                <a:lnTo>
                  <a:pt x="634" y="163"/>
                </a:lnTo>
                <a:lnTo>
                  <a:pt x="634" y="163"/>
                </a:lnTo>
                <a:lnTo>
                  <a:pt x="634" y="162"/>
                </a:lnTo>
                <a:lnTo>
                  <a:pt x="633" y="162"/>
                </a:lnTo>
                <a:lnTo>
                  <a:pt x="633" y="162"/>
                </a:lnTo>
                <a:lnTo>
                  <a:pt x="633" y="162"/>
                </a:lnTo>
                <a:lnTo>
                  <a:pt x="633" y="161"/>
                </a:lnTo>
                <a:lnTo>
                  <a:pt x="633" y="161"/>
                </a:lnTo>
                <a:lnTo>
                  <a:pt x="633" y="161"/>
                </a:lnTo>
                <a:lnTo>
                  <a:pt x="632" y="160"/>
                </a:lnTo>
                <a:lnTo>
                  <a:pt x="632" y="160"/>
                </a:lnTo>
                <a:lnTo>
                  <a:pt x="632" y="160"/>
                </a:lnTo>
                <a:lnTo>
                  <a:pt x="631" y="159"/>
                </a:lnTo>
                <a:lnTo>
                  <a:pt x="631" y="159"/>
                </a:lnTo>
                <a:lnTo>
                  <a:pt x="630" y="159"/>
                </a:lnTo>
                <a:lnTo>
                  <a:pt x="630" y="159"/>
                </a:lnTo>
                <a:lnTo>
                  <a:pt x="630" y="158"/>
                </a:lnTo>
                <a:lnTo>
                  <a:pt x="629" y="158"/>
                </a:lnTo>
                <a:lnTo>
                  <a:pt x="629" y="158"/>
                </a:lnTo>
                <a:lnTo>
                  <a:pt x="628" y="157"/>
                </a:lnTo>
                <a:lnTo>
                  <a:pt x="627" y="157"/>
                </a:lnTo>
                <a:lnTo>
                  <a:pt x="626" y="157"/>
                </a:lnTo>
                <a:lnTo>
                  <a:pt x="626" y="157"/>
                </a:lnTo>
                <a:lnTo>
                  <a:pt x="626" y="157"/>
                </a:lnTo>
                <a:lnTo>
                  <a:pt x="626" y="157"/>
                </a:lnTo>
                <a:lnTo>
                  <a:pt x="625" y="157"/>
                </a:lnTo>
                <a:lnTo>
                  <a:pt x="625" y="158"/>
                </a:lnTo>
                <a:lnTo>
                  <a:pt x="626" y="158"/>
                </a:lnTo>
                <a:lnTo>
                  <a:pt x="626" y="158"/>
                </a:lnTo>
                <a:lnTo>
                  <a:pt x="626" y="158"/>
                </a:lnTo>
                <a:lnTo>
                  <a:pt x="627" y="158"/>
                </a:lnTo>
                <a:lnTo>
                  <a:pt x="627" y="158"/>
                </a:lnTo>
                <a:lnTo>
                  <a:pt x="628" y="158"/>
                </a:lnTo>
                <a:lnTo>
                  <a:pt x="628" y="158"/>
                </a:lnTo>
                <a:lnTo>
                  <a:pt x="628" y="158"/>
                </a:lnTo>
                <a:lnTo>
                  <a:pt x="629" y="158"/>
                </a:lnTo>
                <a:lnTo>
                  <a:pt x="629" y="158"/>
                </a:lnTo>
                <a:lnTo>
                  <a:pt x="628" y="158"/>
                </a:lnTo>
                <a:lnTo>
                  <a:pt x="628" y="159"/>
                </a:lnTo>
                <a:lnTo>
                  <a:pt x="628" y="159"/>
                </a:lnTo>
                <a:lnTo>
                  <a:pt x="627" y="159"/>
                </a:lnTo>
                <a:lnTo>
                  <a:pt x="627" y="159"/>
                </a:lnTo>
                <a:lnTo>
                  <a:pt x="627" y="159"/>
                </a:lnTo>
                <a:lnTo>
                  <a:pt x="627" y="159"/>
                </a:lnTo>
                <a:lnTo>
                  <a:pt x="628" y="159"/>
                </a:lnTo>
                <a:lnTo>
                  <a:pt x="628" y="159"/>
                </a:lnTo>
                <a:lnTo>
                  <a:pt x="629" y="159"/>
                </a:lnTo>
                <a:lnTo>
                  <a:pt x="629" y="159"/>
                </a:lnTo>
                <a:lnTo>
                  <a:pt x="629" y="159"/>
                </a:lnTo>
                <a:lnTo>
                  <a:pt x="630" y="159"/>
                </a:lnTo>
                <a:lnTo>
                  <a:pt x="630" y="159"/>
                </a:lnTo>
                <a:lnTo>
                  <a:pt x="630" y="160"/>
                </a:lnTo>
                <a:lnTo>
                  <a:pt x="631" y="160"/>
                </a:lnTo>
                <a:lnTo>
                  <a:pt x="631" y="161"/>
                </a:lnTo>
                <a:lnTo>
                  <a:pt x="631" y="161"/>
                </a:lnTo>
                <a:lnTo>
                  <a:pt x="631" y="162"/>
                </a:lnTo>
                <a:lnTo>
                  <a:pt x="631" y="162"/>
                </a:lnTo>
                <a:lnTo>
                  <a:pt x="631" y="163"/>
                </a:lnTo>
                <a:lnTo>
                  <a:pt x="632" y="163"/>
                </a:lnTo>
                <a:lnTo>
                  <a:pt x="632" y="164"/>
                </a:lnTo>
                <a:lnTo>
                  <a:pt x="632" y="164"/>
                </a:lnTo>
                <a:lnTo>
                  <a:pt x="631" y="164"/>
                </a:lnTo>
                <a:lnTo>
                  <a:pt x="631" y="165"/>
                </a:lnTo>
                <a:lnTo>
                  <a:pt x="630" y="165"/>
                </a:lnTo>
                <a:lnTo>
                  <a:pt x="630" y="166"/>
                </a:lnTo>
                <a:lnTo>
                  <a:pt x="630" y="166"/>
                </a:lnTo>
                <a:lnTo>
                  <a:pt x="631" y="167"/>
                </a:lnTo>
                <a:lnTo>
                  <a:pt x="631" y="167"/>
                </a:lnTo>
                <a:lnTo>
                  <a:pt x="630" y="167"/>
                </a:lnTo>
                <a:lnTo>
                  <a:pt x="630" y="167"/>
                </a:lnTo>
                <a:lnTo>
                  <a:pt x="630" y="167"/>
                </a:lnTo>
                <a:lnTo>
                  <a:pt x="630" y="166"/>
                </a:lnTo>
                <a:lnTo>
                  <a:pt x="630" y="166"/>
                </a:lnTo>
                <a:lnTo>
                  <a:pt x="630" y="165"/>
                </a:lnTo>
                <a:lnTo>
                  <a:pt x="630" y="164"/>
                </a:lnTo>
                <a:lnTo>
                  <a:pt x="630" y="164"/>
                </a:lnTo>
                <a:lnTo>
                  <a:pt x="631" y="164"/>
                </a:lnTo>
                <a:lnTo>
                  <a:pt x="631" y="163"/>
                </a:lnTo>
                <a:lnTo>
                  <a:pt x="631" y="163"/>
                </a:lnTo>
                <a:lnTo>
                  <a:pt x="631" y="162"/>
                </a:lnTo>
                <a:lnTo>
                  <a:pt x="630" y="162"/>
                </a:lnTo>
                <a:lnTo>
                  <a:pt x="630" y="161"/>
                </a:lnTo>
                <a:lnTo>
                  <a:pt x="630" y="161"/>
                </a:lnTo>
                <a:lnTo>
                  <a:pt x="630" y="161"/>
                </a:lnTo>
                <a:lnTo>
                  <a:pt x="629" y="161"/>
                </a:lnTo>
                <a:lnTo>
                  <a:pt x="629" y="161"/>
                </a:lnTo>
                <a:lnTo>
                  <a:pt x="628" y="160"/>
                </a:lnTo>
                <a:lnTo>
                  <a:pt x="628" y="160"/>
                </a:lnTo>
                <a:lnTo>
                  <a:pt x="627" y="160"/>
                </a:lnTo>
                <a:lnTo>
                  <a:pt x="627" y="160"/>
                </a:lnTo>
                <a:lnTo>
                  <a:pt x="626" y="160"/>
                </a:lnTo>
                <a:lnTo>
                  <a:pt x="626" y="159"/>
                </a:lnTo>
                <a:lnTo>
                  <a:pt x="626" y="159"/>
                </a:lnTo>
                <a:lnTo>
                  <a:pt x="626" y="159"/>
                </a:lnTo>
                <a:lnTo>
                  <a:pt x="626" y="158"/>
                </a:lnTo>
                <a:lnTo>
                  <a:pt x="625" y="158"/>
                </a:lnTo>
                <a:lnTo>
                  <a:pt x="625" y="158"/>
                </a:lnTo>
                <a:lnTo>
                  <a:pt x="625" y="158"/>
                </a:lnTo>
                <a:lnTo>
                  <a:pt x="625" y="158"/>
                </a:lnTo>
                <a:lnTo>
                  <a:pt x="625" y="158"/>
                </a:lnTo>
                <a:lnTo>
                  <a:pt x="625" y="158"/>
                </a:lnTo>
                <a:lnTo>
                  <a:pt x="624" y="158"/>
                </a:lnTo>
                <a:lnTo>
                  <a:pt x="624" y="158"/>
                </a:lnTo>
                <a:lnTo>
                  <a:pt x="624" y="158"/>
                </a:lnTo>
                <a:lnTo>
                  <a:pt x="624" y="158"/>
                </a:lnTo>
                <a:lnTo>
                  <a:pt x="623" y="158"/>
                </a:lnTo>
                <a:lnTo>
                  <a:pt x="623" y="158"/>
                </a:lnTo>
                <a:lnTo>
                  <a:pt x="622" y="158"/>
                </a:lnTo>
                <a:lnTo>
                  <a:pt x="622" y="158"/>
                </a:lnTo>
                <a:lnTo>
                  <a:pt x="622" y="158"/>
                </a:lnTo>
                <a:lnTo>
                  <a:pt x="621" y="158"/>
                </a:lnTo>
                <a:lnTo>
                  <a:pt x="621" y="158"/>
                </a:lnTo>
                <a:lnTo>
                  <a:pt x="620" y="158"/>
                </a:lnTo>
                <a:lnTo>
                  <a:pt x="620" y="158"/>
                </a:lnTo>
                <a:lnTo>
                  <a:pt x="619" y="158"/>
                </a:lnTo>
                <a:lnTo>
                  <a:pt x="619" y="157"/>
                </a:lnTo>
                <a:lnTo>
                  <a:pt x="619" y="157"/>
                </a:lnTo>
                <a:lnTo>
                  <a:pt x="618" y="157"/>
                </a:lnTo>
                <a:lnTo>
                  <a:pt x="618" y="157"/>
                </a:lnTo>
                <a:lnTo>
                  <a:pt x="617" y="157"/>
                </a:lnTo>
                <a:lnTo>
                  <a:pt x="617" y="156"/>
                </a:lnTo>
                <a:lnTo>
                  <a:pt x="616" y="156"/>
                </a:lnTo>
                <a:lnTo>
                  <a:pt x="616" y="155"/>
                </a:lnTo>
                <a:lnTo>
                  <a:pt x="615" y="155"/>
                </a:lnTo>
                <a:lnTo>
                  <a:pt x="615" y="155"/>
                </a:lnTo>
                <a:lnTo>
                  <a:pt x="615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4"/>
                </a:lnTo>
                <a:lnTo>
                  <a:pt x="613" y="154"/>
                </a:lnTo>
                <a:lnTo>
                  <a:pt x="613" y="154"/>
                </a:lnTo>
                <a:lnTo>
                  <a:pt x="612" y="154"/>
                </a:lnTo>
                <a:lnTo>
                  <a:pt x="612" y="153"/>
                </a:lnTo>
                <a:lnTo>
                  <a:pt x="611" y="153"/>
                </a:lnTo>
                <a:lnTo>
                  <a:pt x="611" y="153"/>
                </a:lnTo>
                <a:lnTo>
                  <a:pt x="610" y="153"/>
                </a:lnTo>
                <a:lnTo>
                  <a:pt x="610" y="153"/>
                </a:lnTo>
                <a:lnTo>
                  <a:pt x="610" y="152"/>
                </a:lnTo>
                <a:lnTo>
                  <a:pt x="610" y="152"/>
                </a:lnTo>
                <a:lnTo>
                  <a:pt x="609" y="152"/>
                </a:lnTo>
                <a:lnTo>
                  <a:pt x="609" y="152"/>
                </a:lnTo>
                <a:lnTo>
                  <a:pt x="608" y="152"/>
                </a:lnTo>
                <a:lnTo>
                  <a:pt x="608" y="151"/>
                </a:lnTo>
                <a:lnTo>
                  <a:pt x="608" y="151"/>
                </a:lnTo>
                <a:lnTo>
                  <a:pt x="607" y="151"/>
                </a:lnTo>
                <a:lnTo>
                  <a:pt x="607" y="151"/>
                </a:lnTo>
                <a:lnTo>
                  <a:pt x="606" y="151"/>
                </a:lnTo>
                <a:lnTo>
                  <a:pt x="606" y="150"/>
                </a:lnTo>
                <a:lnTo>
                  <a:pt x="606" y="150"/>
                </a:lnTo>
                <a:lnTo>
                  <a:pt x="605" y="150"/>
                </a:lnTo>
                <a:lnTo>
                  <a:pt x="605" y="150"/>
                </a:lnTo>
                <a:lnTo>
                  <a:pt x="605" y="150"/>
                </a:lnTo>
                <a:lnTo>
                  <a:pt x="604" y="150"/>
                </a:lnTo>
                <a:lnTo>
                  <a:pt x="604" y="149"/>
                </a:lnTo>
                <a:lnTo>
                  <a:pt x="603" y="149"/>
                </a:lnTo>
                <a:lnTo>
                  <a:pt x="603" y="149"/>
                </a:lnTo>
                <a:lnTo>
                  <a:pt x="603" y="149"/>
                </a:lnTo>
                <a:lnTo>
                  <a:pt x="603" y="149"/>
                </a:lnTo>
                <a:lnTo>
                  <a:pt x="602" y="149"/>
                </a:lnTo>
                <a:lnTo>
                  <a:pt x="602" y="149"/>
                </a:lnTo>
                <a:lnTo>
                  <a:pt x="601" y="149"/>
                </a:lnTo>
                <a:lnTo>
                  <a:pt x="601" y="149"/>
                </a:lnTo>
                <a:lnTo>
                  <a:pt x="601" y="148"/>
                </a:lnTo>
                <a:lnTo>
                  <a:pt x="600" y="148"/>
                </a:lnTo>
                <a:lnTo>
                  <a:pt x="600" y="148"/>
                </a:lnTo>
                <a:lnTo>
                  <a:pt x="599" y="148"/>
                </a:lnTo>
                <a:lnTo>
                  <a:pt x="599" y="147"/>
                </a:lnTo>
                <a:lnTo>
                  <a:pt x="598" y="147"/>
                </a:lnTo>
                <a:lnTo>
                  <a:pt x="598" y="147"/>
                </a:lnTo>
                <a:lnTo>
                  <a:pt x="598" y="147"/>
                </a:lnTo>
                <a:lnTo>
                  <a:pt x="597" y="147"/>
                </a:lnTo>
                <a:lnTo>
                  <a:pt x="597" y="147"/>
                </a:lnTo>
                <a:lnTo>
                  <a:pt x="596" y="146"/>
                </a:lnTo>
                <a:lnTo>
                  <a:pt x="594" y="146"/>
                </a:lnTo>
                <a:lnTo>
                  <a:pt x="591" y="144"/>
                </a:lnTo>
                <a:lnTo>
                  <a:pt x="590" y="143"/>
                </a:lnTo>
                <a:lnTo>
                  <a:pt x="587" y="142"/>
                </a:lnTo>
                <a:lnTo>
                  <a:pt x="587" y="142"/>
                </a:lnTo>
                <a:lnTo>
                  <a:pt x="586" y="141"/>
                </a:lnTo>
                <a:lnTo>
                  <a:pt x="583" y="140"/>
                </a:lnTo>
                <a:lnTo>
                  <a:pt x="582" y="139"/>
                </a:lnTo>
                <a:lnTo>
                  <a:pt x="579" y="138"/>
                </a:lnTo>
                <a:lnTo>
                  <a:pt x="577" y="138"/>
                </a:lnTo>
                <a:lnTo>
                  <a:pt x="576" y="137"/>
                </a:lnTo>
                <a:lnTo>
                  <a:pt x="574" y="136"/>
                </a:lnTo>
                <a:lnTo>
                  <a:pt x="573" y="136"/>
                </a:lnTo>
                <a:lnTo>
                  <a:pt x="572" y="136"/>
                </a:lnTo>
                <a:lnTo>
                  <a:pt x="571" y="136"/>
                </a:lnTo>
                <a:lnTo>
                  <a:pt x="570" y="135"/>
                </a:lnTo>
                <a:lnTo>
                  <a:pt x="569" y="135"/>
                </a:lnTo>
                <a:lnTo>
                  <a:pt x="567" y="135"/>
                </a:lnTo>
                <a:lnTo>
                  <a:pt x="567" y="135"/>
                </a:lnTo>
                <a:lnTo>
                  <a:pt x="564" y="135"/>
                </a:lnTo>
                <a:lnTo>
                  <a:pt x="564" y="135"/>
                </a:lnTo>
                <a:lnTo>
                  <a:pt x="563" y="135"/>
                </a:lnTo>
                <a:lnTo>
                  <a:pt x="561" y="135"/>
                </a:lnTo>
                <a:lnTo>
                  <a:pt x="560" y="134"/>
                </a:lnTo>
                <a:lnTo>
                  <a:pt x="560" y="134"/>
                </a:lnTo>
                <a:lnTo>
                  <a:pt x="560" y="134"/>
                </a:lnTo>
                <a:lnTo>
                  <a:pt x="560" y="133"/>
                </a:lnTo>
                <a:lnTo>
                  <a:pt x="559" y="133"/>
                </a:lnTo>
                <a:lnTo>
                  <a:pt x="559" y="133"/>
                </a:lnTo>
                <a:lnTo>
                  <a:pt x="558" y="134"/>
                </a:lnTo>
                <a:lnTo>
                  <a:pt x="558" y="134"/>
                </a:lnTo>
                <a:lnTo>
                  <a:pt x="557" y="134"/>
                </a:lnTo>
                <a:lnTo>
                  <a:pt x="557" y="134"/>
                </a:lnTo>
                <a:lnTo>
                  <a:pt x="556" y="134"/>
                </a:lnTo>
                <a:lnTo>
                  <a:pt x="555" y="134"/>
                </a:lnTo>
                <a:lnTo>
                  <a:pt x="554" y="134"/>
                </a:lnTo>
                <a:lnTo>
                  <a:pt x="553" y="134"/>
                </a:lnTo>
                <a:lnTo>
                  <a:pt x="553" y="134"/>
                </a:lnTo>
                <a:lnTo>
                  <a:pt x="553" y="134"/>
                </a:lnTo>
                <a:lnTo>
                  <a:pt x="552" y="135"/>
                </a:lnTo>
                <a:lnTo>
                  <a:pt x="552" y="135"/>
                </a:lnTo>
                <a:lnTo>
                  <a:pt x="551" y="135"/>
                </a:lnTo>
                <a:lnTo>
                  <a:pt x="550" y="136"/>
                </a:lnTo>
                <a:lnTo>
                  <a:pt x="549" y="136"/>
                </a:lnTo>
                <a:lnTo>
                  <a:pt x="548" y="137"/>
                </a:lnTo>
                <a:lnTo>
                  <a:pt x="548" y="138"/>
                </a:lnTo>
                <a:lnTo>
                  <a:pt x="547" y="138"/>
                </a:lnTo>
                <a:lnTo>
                  <a:pt x="546" y="138"/>
                </a:lnTo>
                <a:lnTo>
                  <a:pt x="545" y="136"/>
                </a:lnTo>
                <a:lnTo>
                  <a:pt x="545" y="135"/>
                </a:lnTo>
                <a:lnTo>
                  <a:pt x="544" y="134"/>
                </a:lnTo>
                <a:lnTo>
                  <a:pt x="542" y="130"/>
                </a:lnTo>
                <a:lnTo>
                  <a:pt x="542" y="128"/>
                </a:lnTo>
                <a:lnTo>
                  <a:pt x="540" y="125"/>
                </a:lnTo>
                <a:lnTo>
                  <a:pt x="538" y="124"/>
                </a:lnTo>
                <a:lnTo>
                  <a:pt x="536" y="123"/>
                </a:lnTo>
                <a:lnTo>
                  <a:pt x="535" y="122"/>
                </a:lnTo>
                <a:lnTo>
                  <a:pt x="534" y="122"/>
                </a:lnTo>
                <a:lnTo>
                  <a:pt x="534" y="123"/>
                </a:lnTo>
                <a:lnTo>
                  <a:pt x="533" y="123"/>
                </a:lnTo>
                <a:lnTo>
                  <a:pt x="531" y="125"/>
                </a:lnTo>
                <a:lnTo>
                  <a:pt x="530" y="126"/>
                </a:lnTo>
                <a:lnTo>
                  <a:pt x="528" y="127"/>
                </a:lnTo>
                <a:lnTo>
                  <a:pt x="524" y="129"/>
                </a:lnTo>
                <a:lnTo>
                  <a:pt x="523" y="129"/>
                </a:lnTo>
                <a:lnTo>
                  <a:pt x="521" y="133"/>
                </a:lnTo>
                <a:lnTo>
                  <a:pt x="520" y="135"/>
                </a:lnTo>
                <a:lnTo>
                  <a:pt x="519" y="136"/>
                </a:lnTo>
                <a:lnTo>
                  <a:pt x="520" y="137"/>
                </a:lnTo>
                <a:lnTo>
                  <a:pt x="521" y="138"/>
                </a:lnTo>
                <a:lnTo>
                  <a:pt x="520" y="138"/>
                </a:lnTo>
                <a:lnTo>
                  <a:pt x="520" y="137"/>
                </a:lnTo>
                <a:lnTo>
                  <a:pt x="520" y="137"/>
                </a:lnTo>
                <a:lnTo>
                  <a:pt x="519" y="137"/>
                </a:lnTo>
                <a:lnTo>
                  <a:pt x="519" y="137"/>
                </a:lnTo>
                <a:lnTo>
                  <a:pt x="519" y="136"/>
                </a:lnTo>
                <a:lnTo>
                  <a:pt x="519" y="136"/>
                </a:lnTo>
                <a:lnTo>
                  <a:pt x="518" y="136"/>
                </a:lnTo>
                <a:lnTo>
                  <a:pt x="518" y="136"/>
                </a:lnTo>
                <a:lnTo>
                  <a:pt x="518" y="135"/>
                </a:lnTo>
                <a:lnTo>
                  <a:pt x="517" y="135"/>
                </a:lnTo>
                <a:lnTo>
                  <a:pt x="517" y="135"/>
                </a:lnTo>
                <a:lnTo>
                  <a:pt x="517" y="135"/>
                </a:lnTo>
                <a:lnTo>
                  <a:pt x="516" y="135"/>
                </a:lnTo>
                <a:lnTo>
                  <a:pt x="516" y="135"/>
                </a:lnTo>
                <a:lnTo>
                  <a:pt x="515" y="136"/>
                </a:lnTo>
                <a:lnTo>
                  <a:pt x="515" y="136"/>
                </a:lnTo>
                <a:lnTo>
                  <a:pt x="514" y="136"/>
                </a:lnTo>
                <a:lnTo>
                  <a:pt x="514" y="136"/>
                </a:lnTo>
                <a:lnTo>
                  <a:pt x="513" y="136"/>
                </a:lnTo>
                <a:lnTo>
                  <a:pt x="513" y="137"/>
                </a:lnTo>
                <a:lnTo>
                  <a:pt x="513" y="137"/>
                </a:lnTo>
                <a:lnTo>
                  <a:pt x="512" y="137"/>
                </a:lnTo>
                <a:lnTo>
                  <a:pt x="512" y="137"/>
                </a:lnTo>
                <a:lnTo>
                  <a:pt x="512" y="137"/>
                </a:lnTo>
                <a:lnTo>
                  <a:pt x="512" y="138"/>
                </a:lnTo>
                <a:lnTo>
                  <a:pt x="512" y="138"/>
                </a:lnTo>
                <a:lnTo>
                  <a:pt x="511" y="138"/>
                </a:lnTo>
                <a:lnTo>
                  <a:pt x="511" y="139"/>
                </a:lnTo>
                <a:lnTo>
                  <a:pt x="511" y="139"/>
                </a:lnTo>
                <a:lnTo>
                  <a:pt x="511" y="139"/>
                </a:lnTo>
                <a:lnTo>
                  <a:pt x="510" y="139"/>
                </a:lnTo>
                <a:lnTo>
                  <a:pt x="510" y="139"/>
                </a:lnTo>
                <a:lnTo>
                  <a:pt x="510" y="139"/>
                </a:lnTo>
                <a:lnTo>
                  <a:pt x="510" y="140"/>
                </a:lnTo>
                <a:lnTo>
                  <a:pt x="509" y="140"/>
                </a:lnTo>
                <a:lnTo>
                  <a:pt x="509" y="140"/>
                </a:lnTo>
                <a:lnTo>
                  <a:pt x="509" y="141"/>
                </a:lnTo>
                <a:lnTo>
                  <a:pt x="509" y="141"/>
                </a:lnTo>
                <a:lnTo>
                  <a:pt x="508" y="141"/>
                </a:lnTo>
                <a:lnTo>
                  <a:pt x="508" y="142"/>
                </a:lnTo>
                <a:lnTo>
                  <a:pt x="508" y="142"/>
                </a:lnTo>
                <a:lnTo>
                  <a:pt x="507" y="143"/>
                </a:lnTo>
                <a:lnTo>
                  <a:pt x="507" y="143"/>
                </a:lnTo>
                <a:lnTo>
                  <a:pt x="507" y="144"/>
                </a:lnTo>
                <a:lnTo>
                  <a:pt x="507" y="144"/>
                </a:lnTo>
                <a:lnTo>
                  <a:pt x="506" y="144"/>
                </a:lnTo>
                <a:lnTo>
                  <a:pt x="506" y="145"/>
                </a:lnTo>
                <a:lnTo>
                  <a:pt x="506" y="145"/>
                </a:lnTo>
                <a:lnTo>
                  <a:pt x="506" y="146"/>
                </a:lnTo>
                <a:lnTo>
                  <a:pt x="505" y="146"/>
                </a:lnTo>
                <a:lnTo>
                  <a:pt x="505" y="147"/>
                </a:lnTo>
                <a:lnTo>
                  <a:pt x="505" y="147"/>
                </a:lnTo>
                <a:lnTo>
                  <a:pt x="505" y="147"/>
                </a:lnTo>
                <a:lnTo>
                  <a:pt x="505" y="148"/>
                </a:lnTo>
                <a:lnTo>
                  <a:pt x="505" y="148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50"/>
                </a:lnTo>
                <a:lnTo>
                  <a:pt x="503" y="150"/>
                </a:lnTo>
                <a:lnTo>
                  <a:pt x="503" y="150"/>
                </a:lnTo>
                <a:lnTo>
                  <a:pt x="503" y="151"/>
                </a:lnTo>
                <a:lnTo>
                  <a:pt x="503" y="151"/>
                </a:lnTo>
                <a:lnTo>
                  <a:pt x="503" y="152"/>
                </a:lnTo>
                <a:lnTo>
                  <a:pt x="502" y="152"/>
                </a:lnTo>
                <a:lnTo>
                  <a:pt x="502" y="153"/>
                </a:lnTo>
                <a:lnTo>
                  <a:pt x="502" y="154"/>
                </a:lnTo>
                <a:lnTo>
                  <a:pt x="501" y="154"/>
                </a:lnTo>
                <a:lnTo>
                  <a:pt x="501" y="154"/>
                </a:lnTo>
                <a:lnTo>
                  <a:pt x="500" y="155"/>
                </a:lnTo>
                <a:lnTo>
                  <a:pt x="500" y="155"/>
                </a:lnTo>
                <a:lnTo>
                  <a:pt x="499" y="156"/>
                </a:lnTo>
                <a:lnTo>
                  <a:pt x="499" y="156"/>
                </a:lnTo>
                <a:lnTo>
                  <a:pt x="498" y="157"/>
                </a:lnTo>
                <a:lnTo>
                  <a:pt x="498" y="157"/>
                </a:lnTo>
                <a:lnTo>
                  <a:pt x="497" y="158"/>
                </a:lnTo>
                <a:lnTo>
                  <a:pt x="497" y="158"/>
                </a:lnTo>
                <a:lnTo>
                  <a:pt x="496" y="159"/>
                </a:lnTo>
                <a:lnTo>
                  <a:pt x="496" y="159"/>
                </a:lnTo>
                <a:lnTo>
                  <a:pt x="495" y="159"/>
                </a:lnTo>
                <a:lnTo>
                  <a:pt x="495" y="159"/>
                </a:lnTo>
                <a:lnTo>
                  <a:pt x="496" y="159"/>
                </a:lnTo>
                <a:lnTo>
                  <a:pt x="496" y="158"/>
                </a:lnTo>
                <a:lnTo>
                  <a:pt x="497" y="156"/>
                </a:lnTo>
                <a:lnTo>
                  <a:pt x="497" y="155"/>
                </a:lnTo>
                <a:lnTo>
                  <a:pt x="498" y="153"/>
                </a:lnTo>
                <a:lnTo>
                  <a:pt x="499" y="149"/>
                </a:lnTo>
                <a:lnTo>
                  <a:pt x="499" y="149"/>
                </a:lnTo>
                <a:lnTo>
                  <a:pt x="498" y="149"/>
                </a:lnTo>
                <a:lnTo>
                  <a:pt x="497" y="148"/>
                </a:lnTo>
                <a:lnTo>
                  <a:pt x="497" y="148"/>
                </a:lnTo>
                <a:lnTo>
                  <a:pt x="495" y="148"/>
                </a:lnTo>
                <a:lnTo>
                  <a:pt x="494" y="148"/>
                </a:lnTo>
                <a:lnTo>
                  <a:pt x="492" y="148"/>
                </a:lnTo>
                <a:lnTo>
                  <a:pt x="492" y="148"/>
                </a:lnTo>
                <a:lnTo>
                  <a:pt x="489" y="148"/>
                </a:lnTo>
                <a:lnTo>
                  <a:pt x="488" y="149"/>
                </a:lnTo>
                <a:lnTo>
                  <a:pt x="488" y="149"/>
                </a:lnTo>
                <a:lnTo>
                  <a:pt x="488" y="149"/>
                </a:lnTo>
                <a:lnTo>
                  <a:pt x="488" y="148"/>
                </a:lnTo>
                <a:lnTo>
                  <a:pt x="487" y="148"/>
                </a:lnTo>
                <a:lnTo>
                  <a:pt x="487" y="148"/>
                </a:lnTo>
                <a:lnTo>
                  <a:pt x="486" y="148"/>
                </a:lnTo>
                <a:lnTo>
                  <a:pt x="487" y="148"/>
                </a:lnTo>
                <a:lnTo>
                  <a:pt x="487" y="148"/>
                </a:lnTo>
                <a:lnTo>
                  <a:pt x="488" y="148"/>
                </a:lnTo>
                <a:lnTo>
                  <a:pt x="488" y="148"/>
                </a:lnTo>
                <a:lnTo>
                  <a:pt x="489" y="148"/>
                </a:lnTo>
                <a:lnTo>
                  <a:pt x="489" y="147"/>
                </a:lnTo>
                <a:lnTo>
                  <a:pt x="488" y="147"/>
                </a:lnTo>
                <a:lnTo>
                  <a:pt x="488" y="147"/>
                </a:lnTo>
                <a:lnTo>
                  <a:pt x="487" y="147"/>
                </a:lnTo>
                <a:lnTo>
                  <a:pt x="486" y="147"/>
                </a:lnTo>
                <a:lnTo>
                  <a:pt x="486" y="147"/>
                </a:lnTo>
                <a:lnTo>
                  <a:pt x="485" y="147"/>
                </a:lnTo>
                <a:lnTo>
                  <a:pt x="485" y="147"/>
                </a:lnTo>
                <a:lnTo>
                  <a:pt x="485" y="148"/>
                </a:lnTo>
                <a:lnTo>
                  <a:pt x="484" y="148"/>
                </a:lnTo>
                <a:lnTo>
                  <a:pt x="484" y="148"/>
                </a:lnTo>
                <a:lnTo>
                  <a:pt x="484" y="148"/>
                </a:lnTo>
                <a:lnTo>
                  <a:pt x="483" y="148"/>
                </a:lnTo>
                <a:lnTo>
                  <a:pt x="484" y="148"/>
                </a:lnTo>
                <a:lnTo>
                  <a:pt x="484" y="148"/>
                </a:lnTo>
                <a:lnTo>
                  <a:pt x="484" y="147"/>
                </a:lnTo>
                <a:lnTo>
                  <a:pt x="484" y="147"/>
                </a:lnTo>
                <a:lnTo>
                  <a:pt x="485" y="147"/>
                </a:lnTo>
                <a:lnTo>
                  <a:pt x="485" y="147"/>
                </a:lnTo>
                <a:lnTo>
                  <a:pt x="485" y="147"/>
                </a:lnTo>
                <a:lnTo>
                  <a:pt x="486" y="147"/>
                </a:lnTo>
                <a:lnTo>
                  <a:pt x="486" y="147"/>
                </a:lnTo>
                <a:lnTo>
                  <a:pt x="487" y="147"/>
                </a:lnTo>
                <a:lnTo>
                  <a:pt x="487" y="147"/>
                </a:lnTo>
                <a:lnTo>
                  <a:pt x="488" y="147"/>
                </a:lnTo>
                <a:lnTo>
                  <a:pt x="488" y="146"/>
                </a:lnTo>
                <a:lnTo>
                  <a:pt x="488" y="146"/>
                </a:lnTo>
                <a:lnTo>
                  <a:pt x="488" y="145"/>
                </a:lnTo>
                <a:lnTo>
                  <a:pt x="488" y="145"/>
                </a:lnTo>
                <a:lnTo>
                  <a:pt x="488" y="146"/>
                </a:lnTo>
                <a:lnTo>
                  <a:pt x="488" y="146"/>
                </a:lnTo>
                <a:lnTo>
                  <a:pt x="488" y="146"/>
                </a:lnTo>
                <a:lnTo>
                  <a:pt x="489" y="146"/>
                </a:lnTo>
                <a:lnTo>
                  <a:pt x="489" y="146"/>
                </a:lnTo>
                <a:lnTo>
                  <a:pt x="489" y="146"/>
                </a:lnTo>
                <a:lnTo>
                  <a:pt x="490" y="146"/>
                </a:lnTo>
                <a:lnTo>
                  <a:pt x="490" y="146"/>
                </a:lnTo>
                <a:lnTo>
                  <a:pt x="490" y="145"/>
                </a:lnTo>
                <a:lnTo>
                  <a:pt x="490" y="145"/>
                </a:lnTo>
                <a:lnTo>
                  <a:pt x="489" y="145"/>
                </a:lnTo>
                <a:lnTo>
                  <a:pt x="489" y="144"/>
                </a:lnTo>
                <a:lnTo>
                  <a:pt x="490" y="145"/>
                </a:lnTo>
                <a:lnTo>
                  <a:pt x="490" y="145"/>
                </a:lnTo>
                <a:lnTo>
                  <a:pt x="490" y="145"/>
                </a:lnTo>
                <a:lnTo>
                  <a:pt x="490" y="145"/>
                </a:lnTo>
                <a:lnTo>
                  <a:pt x="490" y="146"/>
                </a:lnTo>
                <a:lnTo>
                  <a:pt x="491" y="146"/>
                </a:lnTo>
                <a:lnTo>
                  <a:pt x="491" y="146"/>
                </a:lnTo>
                <a:lnTo>
                  <a:pt x="491" y="146"/>
                </a:lnTo>
                <a:lnTo>
                  <a:pt x="492" y="146"/>
                </a:lnTo>
                <a:lnTo>
                  <a:pt x="492" y="146"/>
                </a:lnTo>
                <a:lnTo>
                  <a:pt x="492" y="147"/>
                </a:lnTo>
                <a:lnTo>
                  <a:pt x="492" y="147"/>
                </a:lnTo>
                <a:lnTo>
                  <a:pt x="492" y="147"/>
                </a:lnTo>
                <a:lnTo>
                  <a:pt x="492" y="146"/>
                </a:lnTo>
                <a:lnTo>
                  <a:pt x="492" y="146"/>
                </a:lnTo>
                <a:lnTo>
                  <a:pt x="492" y="145"/>
                </a:lnTo>
                <a:lnTo>
                  <a:pt x="492" y="145"/>
                </a:lnTo>
                <a:lnTo>
                  <a:pt x="492" y="144"/>
                </a:lnTo>
                <a:lnTo>
                  <a:pt x="492" y="144"/>
                </a:lnTo>
                <a:lnTo>
                  <a:pt x="492" y="144"/>
                </a:lnTo>
                <a:lnTo>
                  <a:pt x="492" y="143"/>
                </a:lnTo>
                <a:lnTo>
                  <a:pt x="492" y="143"/>
                </a:lnTo>
                <a:lnTo>
                  <a:pt x="492" y="142"/>
                </a:lnTo>
                <a:lnTo>
                  <a:pt x="492" y="142"/>
                </a:lnTo>
                <a:lnTo>
                  <a:pt x="492" y="142"/>
                </a:lnTo>
                <a:lnTo>
                  <a:pt x="493" y="142"/>
                </a:lnTo>
                <a:lnTo>
                  <a:pt x="493" y="142"/>
                </a:lnTo>
                <a:lnTo>
                  <a:pt x="493" y="141"/>
                </a:lnTo>
                <a:lnTo>
                  <a:pt x="494" y="141"/>
                </a:lnTo>
                <a:lnTo>
                  <a:pt x="494" y="141"/>
                </a:lnTo>
                <a:lnTo>
                  <a:pt x="493" y="141"/>
                </a:lnTo>
                <a:lnTo>
                  <a:pt x="493" y="141"/>
                </a:lnTo>
                <a:lnTo>
                  <a:pt x="492" y="141"/>
                </a:lnTo>
                <a:lnTo>
                  <a:pt x="492" y="141"/>
                </a:lnTo>
                <a:lnTo>
                  <a:pt x="492" y="142"/>
                </a:lnTo>
                <a:lnTo>
                  <a:pt x="492" y="142"/>
                </a:lnTo>
                <a:lnTo>
                  <a:pt x="491" y="142"/>
                </a:lnTo>
                <a:lnTo>
                  <a:pt x="491" y="142"/>
                </a:lnTo>
                <a:lnTo>
                  <a:pt x="490" y="141"/>
                </a:lnTo>
                <a:lnTo>
                  <a:pt x="490" y="141"/>
                </a:lnTo>
                <a:lnTo>
                  <a:pt x="489" y="141"/>
                </a:lnTo>
                <a:lnTo>
                  <a:pt x="489" y="142"/>
                </a:lnTo>
                <a:lnTo>
                  <a:pt x="488" y="141"/>
                </a:lnTo>
                <a:lnTo>
                  <a:pt x="488" y="141"/>
                </a:lnTo>
                <a:lnTo>
                  <a:pt x="487" y="141"/>
                </a:lnTo>
                <a:lnTo>
                  <a:pt x="486" y="141"/>
                </a:lnTo>
                <a:lnTo>
                  <a:pt x="486" y="141"/>
                </a:lnTo>
                <a:lnTo>
                  <a:pt x="486" y="142"/>
                </a:lnTo>
                <a:lnTo>
                  <a:pt x="485" y="142"/>
                </a:lnTo>
                <a:lnTo>
                  <a:pt x="485" y="142"/>
                </a:lnTo>
                <a:lnTo>
                  <a:pt x="486" y="142"/>
                </a:lnTo>
                <a:lnTo>
                  <a:pt x="486" y="143"/>
                </a:lnTo>
                <a:lnTo>
                  <a:pt x="487" y="143"/>
                </a:lnTo>
                <a:lnTo>
                  <a:pt x="486" y="143"/>
                </a:lnTo>
                <a:lnTo>
                  <a:pt x="486" y="144"/>
                </a:lnTo>
                <a:lnTo>
                  <a:pt x="486" y="144"/>
                </a:lnTo>
                <a:lnTo>
                  <a:pt x="486" y="143"/>
                </a:lnTo>
                <a:lnTo>
                  <a:pt x="485" y="143"/>
                </a:lnTo>
                <a:lnTo>
                  <a:pt x="485" y="143"/>
                </a:lnTo>
                <a:lnTo>
                  <a:pt x="485" y="143"/>
                </a:lnTo>
                <a:lnTo>
                  <a:pt x="485" y="142"/>
                </a:lnTo>
                <a:lnTo>
                  <a:pt x="484" y="142"/>
                </a:lnTo>
                <a:lnTo>
                  <a:pt x="484" y="143"/>
                </a:lnTo>
                <a:lnTo>
                  <a:pt x="484" y="142"/>
                </a:lnTo>
                <a:lnTo>
                  <a:pt x="484" y="143"/>
                </a:lnTo>
                <a:lnTo>
                  <a:pt x="483" y="143"/>
                </a:lnTo>
                <a:lnTo>
                  <a:pt x="483" y="143"/>
                </a:lnTo>
                <a:lnTo>
                  <a:pt x="483" y="144"/>
                </a:lnTo>
                <a:lnTo>
                  <a:pt x="483" y="144"/>
                </a:lnTo>
                <a:lnTo>
                  <a:pt x="483" y="143"/>
                </a:lnTo>
                <a:lnTo>
                  <a:pt x="482" y="143"/>
                </a:lnTo>
                <a:lnTo>
                  <a:pt x="482" y="144"/>
                </a:lnTo>
                <a:lnTo>
                  <a:pt x="481" y="144"/>
                </a:lnTo>
                <a:lnTo>
                  <a:pt x="481" y="144"/>
                </a:lnTo>
                <a:lnTo>
                  <a:pt x="481" y="144"/>
                </a:lnTo>
                <a:lnTo>
                  <a:pt x="480" y="144"/>
                </a:lnTo>
                <a:lnTo>
                  <a:pt x="480" y="145"/>
                </a:lnTo>
                <a:lnTo>
                  <a:pt x="481" y="145"/>
                </a:lnTo>
                <a:lnTo>
                  <a:pt x="480" y="145"/>
                </a:lnTo>
                <a:lnTo>
                  <a:pt x="480" y="145"/>
                </a:lnTo>
                <a:lnTo>
                  <a:pt x="480" y="146"/>
                </a:lnTo>
                <a:lnTo>
                  <a:pt x="479" y="146"/>
                </a:lnTo>
                <a:lnTo>
                  <a:pt x="479" y="146"/>
                </a:lnTo>
                <a:lnTo>
                  <a:pt x="478" y="146"/>
                </a:lnTo>
                <a:lnTo>
                  <a:pt x="478" y="147"/>
                </a:lnTo>
                <a:lnTo>
                  <a:pt x="478" y="147"/>
                </a:lnTo>
                <a:lnTo>
                  <a:pt x="477" y="147"/>
                </a:lnTo>
                <a:lnTo>
                  <a:pt x="477" y="147"/>
                </a:lnTo>
                <a:lnTo>
                  <a:pt x="477" y="147"/>
                </a:lnTo>
                <a:lnTo>
                  <a:pt x="477" y="147"/>
                </a:lnTo>
                <a:lnTo>
                  <a:pt x="476" y="147"/>
                </a:lnTo>
                <a:lnTo>
                  <a:pt x="476" y="148"/>
                </a:lnTo>
                <a:lnTo>
                  <a:pt x="475" y="148"/>
                </a:lnTo>
                <a:lnTo>
                  <a:pt x="475" y="148"/>
                </a:lnTo>
                <a:lnTo>
                  <a:pt x="474" y="148"/>
                </a:lnTo>
                <a:lnTo>
                  <a:pt x="474" y="148"/>
                </a:lnTo>
                <a:lnTo>
                  <a:pt x="473" y="148"/>
                </a:lnTo>
                <a:lnTo>
                  <a:pt x="473" y="148"/>
                </a:lnTo>
                <a:lnTo>
                  <a:pt x="472" y="148"/>
                </a:lnTo>
                <a:lnTo>
                  <a:pt x="472" y="148"/>
                </a:lnTo>
                <a:lnTo>
                  <a:pt x="472" y="149"/>
                </a:lnTo>
                <a:lnTo>
                  <a:pt x="472" y="149"/>
                </a:lnTo>
                <a:lnTo>
                  <a:pt x="471" y="149"/>
                </a:lnTo>
                <a:lnTo>
                  <a:pt x="470" y="149"/>
                </a:lnTo>
                <a:lnTo>
                  <a:pt x="469" y="149"/>
                </a:lnTo>
                <a:lnTo>
                  <a:pt x="468" y="149"/>
                </a:lnTo>
                <a:lnTo>
                  <a:pt x="467" y="149"/>
                </a:lnTo>
                <a:lnTo>
                  <a:pt x="467" y="149"/>
                </a:lnTo>
                <a:lnTo>
                  <a:pt x="465" y="150"/>
                </a:lnTo>
                <a:lnTo>
                  <a:pt x="465" y="150"/>
                </a:lnTo>
                <a:lnTo>
                  <a:pt x="464" y="150"/>
                </a:lnTo>
                <a:lnTo>
                  <a:pt x="464" y="150"/>
                </a:lnTo>
                <a:lnTo>
                  <a:pt x="463" y="150"/>
                </a:lnTo>
                <a:lnTo>
                  <a:pt x="463" y="150"/>
                </a:lnTo>
                <a:lnTo>
                  <a:pt x="462" y="150"/>
                </a:lnTo>
                <a:lnTo>
                  <a:pt x="462" y="150"/>
                </a:lnTo>
                <a:lnTo>
                  <a:pt x="462" y="151"/>
                </a:lnTo>
                <a:lnTo>
                  <a:pt x="462" y="151"/>
                </a:lnTo>
                <a:lnTo>
                  <a:pt x="462" y="151"/>
                </a:lnTo>
                <a:lnTo>
                  <a:pt x="461" y="151"/>
                </a:lnTo>
                <a:lnTo>
                  <a:pt x="461" y="151"/>
                </a:lnTo>
                <a:lnTo>
                  <a:pt x="456" y="147"/>
                </a:lnTo>
                <a:lnTo>
                  <a:pt x="456" y="147"/>
                </a:lnTo>
                <a:lnTo>
                  <a:pt x="452" y="142"/>
                </a:lnTo>
                <a:lnTo>
                  <a:pt x="452" y="142"/>
                </a:lnTo>
                <a:lnTo>
                  <a:pt x="452" y="142"/>
                </a:lnTo>
                <a:lnTo>
                  <a:pt x="452" y="142"/>
                </a:lnTo>
                <a:lnTo>
                  <a:pt x="453" y="142"/>
                </a:lnTo>
                <a:lnTo>
                  <a:pt x="453" y="142"/>
                </a:lnTo>
                <a:lnTo>
                  <a:pt x="452" y="142"/>
                </a:lnTo>
                <a:lnTo>
                  <a:pt x="453" y="143"/>
                </a:lnTo>
                <a:lnTo>
                  <a:pt x="453" y="143"/>
                </a:lnTo>
                <a:lnTo>
                  <a:pt x="453" y="142"/>
                </a:lnTo>
                <a:lnTo>
                  <a:pt x="454" y="142"/>
                </a:lnTo>
                <a:lnTo>
                  <a:pt x="454" y="142"/>
                </a:lnTo>
                <a:lnTo>
                  <a:pt x="454" y="142"/>
                </a:lnTo>
                <a:lnTo>
                  <a:pt x="455" y="142"/>
                </a:lnTo>
                <a:lnTo>
                  <a:pt x="455" y="141"/>
                </a:lnTo>
                <a:lnTo>
                  <a:pt x="455" y="140"/>
                </a:lnTo>
                <a:lnTo>
                  <a:pt x="456" y="140"/>
                </a:lnTo>
                <a:lnTo>
                  <a:pt x="456" y="139"/>
                </a:lnTo>
                <a:lnTo>
                  <a:pt x="456" y="139"/>
                </a:lnTo>
                <a:lnTo>
                  <a:pt x="456" y="139"/>
                </a:lnTo>
                <a:lnTo>
                  <a:pt x="456" y="138"/>
                </a:lnTo>
                <a:lnTo>
                  <a:pt x="456" y="138"/>
                </a:lnTo>
                <a:lnTo>
                  <a:pt x="456" y="137"/>
                </a:lnTo>
                <a:lnTo>
                  <a:pt x="456" y="137"/>
                </a:lnTo>
                <a:lnTo>
                  <a:pt x="455" y="137"/>
                </a:lnTo>
                <a:lnTo>
                  <a:pt x="455" y="136"/>
                </a:lnTo>
                <a:lnTo>
                  <a:pt x="455" y="137"/>
                </a:lnTo>
                <a:lnTo>
                  <a:pt x="454" y="136"/>
                </a:lnTo>
                <a:lnTo>
                  <a:pt x="455" y="136"/>
                </a:lnTo>
                <a:lnTo>
                  <a:pt x="455" y="136"/>
                </a:lnTo>
                <a:lnTo>
                  <a:pt x="456" y="137"/>
                </a:lnTo>
                <a:lnTo>
                  <a:pt x="456" y="136"/>
                </a:lnTo>
                <a:lnTo>
                  <a:pt x="456" y="136"/>
                </a:lnTo>
                <a:lnTo>
                  <a:pt x="457" y="136"/>
                </a:lnTo>
                <a:lnTo>
                  <a:pt x="457" y="135"/>
                </a:lnTo>
                <a:lnTo>
                  <a:pt x="457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4"/>
                </a:lnTo>
                <a:lnTo>
                  <a:pt x="458" y="134"/>
                </a:lnTo>
                <a:lnTo>
                  <a:pt x="458" y="133"/>
                </a:lnTo>
                <a:lnTo>
                  <a:pt x="457" y="133"/>
                </a:lnTo>
                <a:lnTo>
                  <a:pt x="457" y="132"/>
                </a:lnTo>
                <a:lnTo>
                  <a:pt x="457" y="132"/>
                </a:lnTo>
                <a:lnTo>
                  <a:pt x="457" y="131"/>
                </a:lnTo>
                <a:lnTo>
                  <a:pt x="457" y="131"/>
                </a:lnTo>
                <a:lnTo>
                  <a:pt x="456" y="130"/>
                </a:lnTo>
                <a:lnTo>
                  <a:pt x="456" y="130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5" y="129"/>
                </a:lnTo>
                <a:lnTo>
                  <a:pt x="454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7"/>
                </a:lnTo>
                <a:lnTo>
                  <a:pt x="454" y="127"/>
                </a:lnTo>
                <a:lnTo>
                  <a:pt x="454" y="126"/>
                </a:lnTo>
                <a:lnTo>
                  <a:pt x="454" y="126"/>
                </a:lnTo>
                <a:lnTo>
                  <a:pt x="454" y="125"/>
                </a:lnTo>
                <a:lnTo>
                  <a:pt x="454" y="125"/>
                </a:lnTo>
                <a:lnTo>
                  <a:pt x="454" y="124"/>
                </a:lnTo>
                <a:lnTo>
                  <a:pt x="454" y="124"/>
                </a:lnTo>
                <a:lnTo>
                  <a:pt x="454" y="124"/>
                </a:lnTo>
                <a:lnTo>
                  <a:pt x="454" y="123"/>
                </a:lnTo>
                <a:lnTo>
                  <a:pt x="454" y="123"/>
                </a:lnTo>
                <a:lnTo>
                  <a:pt x="453" y="123"/>
                </a:lnTo>
                <a:lnTo>
                  <a:pt x="453" y="122"/>
                </a:lnTo>
                <a:lnTo>
                  <a:pt x="453" y="122"/>
                </a:lnTo>
                <a:lnTo>
                  <a:pt x="453" y="122"/>
                </a:lnTo>
                <a:lnTo>
                  <a:pt x="453" y="121"/>
                </a:lnTo>
                <a:lnTo>
                  <a:pt x="452" y="121"/>
                </a:lnTo>
                <a:lnTo>
                  <a:pt x="452" y="121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1" y="119"/>
                </a:lnTo>
                <a:lnTo>
                  <a:pt x="451" y="119"/>
                </a:lnTo>
                <a:lnTo>
                  <a:pt x="450" y="119"/>
                </a:lnTo>
                <a:lnTo>
                  <a:pt x="450" y="119"/>
                </a:lnTo>
                <a:lnTo>
                  <a:pt x="450" y="119"/>
                </a:lnTo>
                <a:lnTo>
                  <a:pt x="450" y="119"/>
                </a:lnTo>
                <a:lnTo>
                  <a:pt x="449" y="119"/>
                </a:lnTo>
                <a:lnTo>
                  <a:pt x="449" y="120"/>
                </a:lnTo>
                <a:lnTo>
                  <a:pt x="449" y="119"/>
                </a:lnTo>
                <a:lnTo>
                  <a:pt x="449" y="119"/>
                </a:lnTo>
                <a:lnTo>
                  <a:pt x="449" y="119"/>
                </a:lnTo>
                <a:lnTo>
                  <a:pt x="450" y="119"/>
                </a:lnTo>
                <a:lnTo>
                  <a:pt x="450" y="118"/>
                </a:lnTo>
                <a:lnTo>
                  <a:pt x="450" y="118"/>
                </a:lnTo>
                <a:lnTo>
                  <a:pt x="450" y="118"/>
                </a:lnTo>
                <a:lnTo>
                  <a:pt x="450" y="117"/>
                </a:lnTo>
                <a:lnTo>
                  <a:pt x="450" y="117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8" y="116"/>
                </a:lnTo>
                <a:lnTo>
                  <a:pt x="448" y="115"/>
                </a:lnTo>
                <a:lnTo>
                  <a:pt x="448" y="115"/>
                </a:lnTo>
                <a:lnTo>
                  <a:pt x="447" y="115"/>
                </a:lnTo>
                <a:lnTo>
                  <a:pt x="447" y="115"/>
                </a:lnTo>
                <a:lnTo>
                  <a:pt x="447" y="114"/>
                </a:lnTo>
                <a:lnTo>
                  <a:pt x="446" y="114"/>
                </a:lnTo>
                <a:lnTo>
                  <a:pt x="446" y="114"/>
                </a:lnTo>
                <a:lnTo>
                  <a:pt x="445" y="114"/>
                </a:lnTo>
                <a:lnTo>
                  <a:pt x="445" y="114"/>
                </a:lnTo>
                <a:lnTo>
                  <a:pt x="444" y="114"/>
                </a:lnTo>
                <a:lnTo>
                  <a:pt x="444" y="114"/>
                </a:lnTo>
                <a:lnTo>
                  <a:pt x="443" y="114"/>
                </a:lnTo>
                <a:lnTo>
                  <a:pt x="443" y="114"/>
                </a:lnTo>
                <a:lnTo>
                  <a:pt x="442" y="114"/>
                </a:lnTo>
                <a:lnTo>
                  <a:pt x="442" y="110"/>
                </a:lnTo>
                <a:lnTo>
                  <a:pt x="442" y="105"/>
                </a:lnTo>
                <a:lnTo>
                  <a:pt x="443" y="105"/>
                </a:lnTo>
                <a:lnTo>
                  <a:pt x="443" y="105"/>
                </a:lnTo>
                <a:lnTo>
                  <a:pt x="444" y="104"/>
                </a:lnTo>
                <a:lnTo>
                  <a:pt x="444" y="104"/>
                </a:lnTo>
                <a:lnTo>
                  <a:pt x="445" y="104"/>
                </a:lnTo>
                <a:lnTo>
                  <a:pt x="445" y="104"/>
                </a:lnTo>
                <a:lnTo>
                  <a:pt x="445" y="103"/>
                </a:lnTo>
                <a:lnTo>
                  <a:pt x="446" y="103"/>
                </a:lnTo>
                <a:lnTo>
                  <a:pt x="446" y="103"/>
                </a:lnTo>
                <a:lnTo>
                  <a:pt x="446" y="102"/>
                </a:lnTo>
                <a:lnTo>
                  <a:pt x="446" y="102"/>
                </a:lnTo>
                <a:lnTo>
                  <a:pt x="446" y="101"/>
                </a:lnTo>
                <a:lnTo>
                  <a:pt x="445" y="101"/>
                </a:lnTo>
                <a:lnTo>
                  <a:pt x="445" y="101"/>
                </a:lnTo>
                <a:lnTo>
                  <a:pt x="444" y="101"/>
                </a:lnTo>
                <a:lnTo>
                  <a:pt x="444" y="101"/>
                </a:lnTo>
                <a:lnTo>
                  <a:pt x="444" y="101"/>
                </a:lnTo>
                <a:lnTo>
                  <a:pt x="444" y="101"/>
                </a:lnTo>
                <a:lnTo>
                  <a:pt x="443" y="101"/>
                </a:lnTo>
                <a:lnTo>
                  <a:pt x="443" y="100"/>
                </a:lnTo>
                <a:lnTo>
                  <a:pt x="443" y="100"/>
                </a:lnTo>
                <a:lnTo>
                  <a:pt x="444" y="100"/>
                </a:lnTo>
                <a:lnTo>
                  <a:pt x="444" y="100"/>
                </a:lnTo>
                <a:lnTo>
                  <a:pt x="444" y="99"/>
                </a:lnTo>
                <a:lnTo>
                  <a:pt x="444" y="99"/>
                </a:lnTo>
                <a:lnTo>
                  <a:pt x="444" y="98"/>
                </a:lnTo>
                <a:lnTo>
                  <a:pt x="444" y="98"/>
                </a:lnTo>
                <a:lnTo>
                  <a:pt x="443" y="98"/>
                </a:lnTo>
                <a:lnTo>
                  <a:pt x="443" y="99"/>
                </a:lnTo>
                <a:lnTo>
                  <a:pt x="443" y="99"/>
                </a:lnTo>
                <a:lnTo>
                  <a:pt x="443" y="98"/>
                </a:lnTo>
                <a:lnTo>
                  <a:pt x="443" y="98"/>
                </a:lnTo>
                <a:lnTo>
                  <a:pt x="443" y="98"/>
                </a:lnTo>
                <a:lnTo>
                  <a:pt x="444" y="98"/>
                </a:lnTo>
                <a:lnTo>
                  <a:pt x="443" y="97"/>
                </a:lnTo>
                <a:lnTo>
                  <a:pt x="443" y="97"/>
                </a:lnTo>
                <a:lnTo>
                  <a:pt x="443" y="97"/>
                </a:lnTo>
                <a:lnTo>
                  <a:pt x="443" y="96"/>
                </a:lnTo>
                <a:lnTo>
                  <a:pt x="442" y="96"/>
                </a:lnTo>
                <a:lnTo>
                  <a:pt x="442" y="96"/>
                </a:lnTo>
                <a:lnTo>
                  <a:pt x="442" y="96"/>
                </a:lnTo>
                <a:lnTo>
                  <a:pt x="442" y="95"/>
                </a:lnTo>
                <a:lnTo>
                  <a:pt x="441" y="95"/>
                </a:lnTo>
                <a:lnTo>
                  <a:pt x="441" y="95"/>
                </a:lnTo>
                <a:lnTo>
                  <a:pt x="441" y="96"/>
                </a:lnTo>
                <a:lnTo>
                  <a:pt x="440" y="95"/>
                </a:lnTo>
                <a:lnTo>
                  <a:pt x="441" y="95"/>
                </a:lnTo>
                <a:lnTo>
                  <a:pt x="441" y="95"/>
                </a:lnTo>
                <a:lnTo>
                  <a:pt x="442" y="95"/>
                </a:lnTo>
                <a:lnTo>
                  <a:pt x="442" y="95"/>
                </a:lnTo>
                <a:lnTo>
                  <a:pt x="442" y="95"/>
                </a:lnTo>
                <a:lnTo>
                  <a:pt x="442" y="96"/>
                </a:lnTo>
                <a:lnTo>
                  <a:pt x="443" y="96"/>
                </a:lnTo>
                <a:lnTo>
                  <a:pt x="444" y="96"/>
                </a:lnTo>
                <a:lnTo>
                  <a:pt x="444" y="95"/>
                </a:lnTo>
                <a:lnTo>
                  <a:pt x="444" y="95"/>
                </a:lnTo>
                <a:lnTo>
                  <a:pt x="444" y="94"/>
                </a:lnTo>
                <a:lnTo>
                  <a:pt x="444" y="94"/>
                </a:lnTo>
                <a:lnTo>
                  <a:pt x="444" y="93"/>
                </a:lnTo>
                <a:lnTo>
                  <a:pt x="443" y="93"/>
                </a:lnTo>
                <a:lnTo>
                  <a:pt x="443" y="92"/>
                </a:lnTo>
                <a:lnTo>
                  <a:pt x="443" y="92"/>
                </a:lnTo>
                <a:lnTo>
                  <a:pt x="442" y="92"/>
                </a:lnTo>
                <a:lnTo>
                  <a:pt x="442" y="91"/>
                </a:lnTo>
                <a:lnTo>
                  <a:pt x="442" y="90"/>
                </a:lnTo>
                <a:lnTo>
                  <a:pt x="442" y="89"/>
                </a:lnTo>
                <a:lnTo>
                  <a:pt x="441" y="89"/>
                </a:lnTo>
                <a:lnTo>
                  <a:pt x="441" y="89"/>
                </a:lnTo>
                <a:lnTo>
                  <a:pt x="441" y="89"/>
                </a:lnTo>
                <a:lnTo>
                  <a:pt x="441" y="89"/>
                </a:lnTo>
                <a:lnTo>
                  <a:pt x="441" y="88"/>
                </a:lnTo>
                <a:lnTo>
                  <a:pt x="441" y="88"/>
                </a:lnTo>
                <a:lnTo>
                  <a:pt x="440" y="88"/>
                </a:lnTo>
                <a:lnTo>
                  <a:pt x="440" y="87"/>
                </a:lnTo>
                <a:lnTo>
                  <a:pt x="440" y="88"/>
                </a:lnTo>
                <a:lnTo>
                  <a:pt x="440" y="88"/>
                </a:lnTo>
                <a:lnTo>
                  <a:pt x="440" y="89"/>
                </a:lnTo>
                <a:lnTo>
                  <a:pt x="440" y="89"/>
                </a:lnTo>
                <a:lnTo>
                  <a:pt x="439" y="89"/>
                </a:lnTo>
                <a:lnTo>
                  <a:pt x="440" y="89"/>
                </a:lnTo>
                <a:lnTo>
                  <a:pt x="440" y="89"/>
                </a:lnTo>
                <a:lnTo>
                  <a:pt x="440" y="90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8" y="88"/>
                </a:lnTo>
                <a:lnTo>
                  <a:pt x="438" y="89"/>
                </a:lnTo>
                <a:lnTo>
                  <a:pt x="437" y="89"/>
                </a:lnTo>
                <a:lnTo>
                  <a:pt x="437" y="89"/>
                </a:lnTo>
                <a:lnTo>
                  <a:pt x="436" y="89"/>
                </a:lnTo>
                <a:lnTo>
                  <a:pt x="436" y="89"/>
                </a:lnTo>
                <a:lnTo>
                  <a:pt x="436" y="89"/>
                </a:lnTo>
                <a:lnTo>
                  <a:pt x="435" y="89"/>
                </a:lnTo>
                <a:lnTo>
                  <a:pt x="435" y="89"/>
                </a:lnTo>
                <a:lnTo>
                  <a:pt x="435" y="89"/>
                </a:lnTo>
                <a:lnTo>
                  <a:pt x="434" y="89"/>
                </a:lnTo>
                <a:lnTo>
                  <a:pt x="434" y="89"/>
                </a:lnTo>
                <a:lnTo>
                  <a:pt x="434" y="89"/>
                </a:lnTo>
                <a:lnTo>
                  <a:pt x="434" y="89"/>
                </a:lnTo>
                <a:lnTo>
                  <a:pt x="433" y="89"/>
                </a:lnTo>
                <a:lnTo>
                  <a:pt x="433" y="89"/>
                </a:lnTo>
                <a:lnTo>
                  <a:pt x="433" y="89"/>
                </a:lnTo>
                <a:lnTo>
                  <a:pt x="433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3" y="89"/>
                </a:lnTo>
                <a:lnTo>
                  <a:pt x="433" y="89"/>
                </a:lnTo>
                <a:lnTo>
                  <a:pt x="434" y="89"/>
                </a:lnTo>
                <a:lnTo>
                  <a:pt x="434" y="88"/>
                </a:lnTo>
                <a:lnTo>
                  <a:pt x="434" y="88"/>
                </a:lnTo>
                <a:lnTo>
                  <a:pt x="434" y="88"/>
                </a:lnTo>
                <a:lnTo>
                  <a:pt x="435" y="88"/>
                </a:lnTo>
                <a:lnTo>
                  <a:pt x="435" y="88"/>
                </a:lnTo>
                <a:lnTo>
                  <a:pt x="436" y="88"/>
                </a:lnTo>
                <a:lnTo>
                  <a:pt x="436" y="87"/>
                </a:lnTo>
                <a:lnTo>
                  <a:pt x="436" y="87"/>
                </a:lnTo>
                <a:lnTo>
                  <a:pt x="437" y="87"/>
                </a:lnTo>
                <a:lnTo>
                  <a:pt x="437" y="87"/>
                </a:lnTo>
                <a:lnTo>
                  <a:pt x="438" y="87"/>
                </a:lnTo>
                <a:lnTo>
                  <a:pt x="438" y="86"/>
                </a:lnTo>
                <a:lnTo>
                  <a:pt x="438" y="86"/>
                </a:lnTo>
                <a:lnTo>
                  <a:pt x="439" y="85"/>
                </a:lnTo>
                <a:lnTo>
                  <a:pt x="439" y="85"/>
                </a:lnTo>
                <a:lnTo>
                  <a:pt x="439" y="84"/>
                </a:lnTo>
                <a:lnTo>
                  <a:pt x="439" y="84"/>
                </a:lnTo>
                <a:lnTo>
                  <a:pt x="439" y="83"/>
                </a:lnTo>
                <a:lnTo>
                  <a:pt x="440" y="83"/>
                </a:lnTo>
                <a:lnTo>
                  <a:pt x="439" y="82"/>
                </a:lnTo>
                <a:lnTo>
                  <a:pt x="439" y="82"/>
                </a:lnTo>
                <a:lnTo>
                  <a:pt x="439" y="81"/>
                </a:lnTo>
                <a:lnTo>
                  <a:pt x="439" y="81"/>
                </a:lnTo>
                <a:lnTo>
                  <a:pt x="439" y="81"/>
                </a:lnTo>
                <a:lnTo>
                  <a:pt x="438" y="81"/>
                </a:lnTo>
                <a:lnTo>
                  <a:pt x="438" y="81"/>
                </a:lnTo>
                <a:lnTo>
                  <a:pt x="438" y="82"/>
                </a:lnTo>
                <a:lnTo>
                  <a:pt x="438" y="82"/>
                </a:lnTo>
                <a:lnTo>
                  <a:pt x="438" y="82"/>
                </a:lnTo>
                <a:lnTo>
                  <a:pt x="437" y="83"/>
                </a:lnTo>
                <a:lnTo>
                  <a:pt x="438" y="83"/>
                </a:lnTo>
                <a:lnTo>
                  <a:pt x="437" y="83"/>
                </a:lnTo>
                <a:lnTo>
                  <a:pt x="437" y="83"/>
                </a:lnTo>
                <a:lnTo>
                  <a:pt x="437" y="84"/>
                </a:lnTo>
                <a:lnTo>
                  <a:pt x="436" y="84"/>
                </a:lnTo>
                <a:lnTo>
                  <a:pt x="436" y="83"/>
                </a:lnTo>
                <a:lnTo>
                  <a:pt x="437" y="83"/>
                </a:lnTo>
                <a:lnTo>
                  <a:pt x="437" y="83"/>
                </a:lnTo>
                <a:lnTo>
                  <a:pt x="437" y="83"/>
                </a:lnTo>
                <a:lnTo>
                  <a:pt x="437" y="82"/>
                </a:lnTo>
                <a:lnTo>
                  <a:pt x="437" y="82"/>
                </a:lnTo>
                <a:lnTo>
                  <a:pt x="437" y="81"/>
                </a:lnTo>
                <a:lnTo>
                  <a:pt x="437" y="81"/>
                </a:lnTo>
                <a:lnTo>
                  <a:pt x="437" y="81"/>
                </a:lnTo>
                <a:lnTo>
                  <a:pt x="437" y="80"/>
                </a:lnTo>
                <a:lnTo>
                  <a:pt x="436" y="80"/>
                </a:lnTo>
                <a:lnTo>
                  <a:pt x="436" y="81"/>
                </a:lnTo>
                <a:lnTo>
                  <a:pt x="436" y="81"/>
                </a:lnTo>
                <a:lnTo>
                  <a:pt x="436" y="81"/>
                </a:lnTo>
                <a:lnTo>
                  <a:pt x="436" y="80"/>
                </a:lnTo>
                <a:lnTo>
                  <a:pt x="435" y="80"/>
                </a:lnTo>
                <a:lnTo>
                  <a:pt x="435" y="79"/>
                </a:lnTo>
                <a:lnTo>
                  <a:pt x="436" y="79"/>
                </a:lnTo>
                <a:lnTo>
                  <a:pt x="436" y="79"/>
                </a:lnTo>
                <a:lnTo>
                  <a:pt x="436" y="79"/>
                </a:lnTo>
                <a:lnTo>
                  <a:pt x="435" y="78"/>
                </a:lnTo>
                <a:lnTo>
                  <a:pt x="435" y="79"/>
                </a:lnTo>
                <a:lnTo>
                  <a:pt x="435" y="79"/>
                </a:lnTo>
                <a:lnTo>
                  <a:pt x="434" y="79"/>
                </a:lnTo>
                <a:lnTo>
                  <a:pt x="434" y="79"/>
                </a:lnTo>
                <a:lnTo>
                  <a:pt x="434" y="79"/>
                </a:lnTo>
                <a:lnTo>
                  <a:pt x="433" y="79"/>
                </a:lnTo>
                <a:lnTo>
                  <a:pt x="433" y="79"/>
                </a:lnTo>
                <a:lnTo>
                  <a:pt x="433" y="80"/>
                </a:lnTo>
                <a:lnTo>
                  <a:pt x="433" y="80"/>
                </a:lnTo>
                <a:lnTo>
                  <a:pt x="432" y="81"/>
                </a:lnTo>
                <a:lnTo>
                  <a:pt x="432" y="81"/>
                </a:lnTo>
                <a:lnTo>
                  <a:pt x="432" y="82"/>
                </a:lnTo>
                <a:lnTo>
                  <a:pt x="433" y="82"/>
                </a:lnTo>
                <a:lnTo>
                  <a:pt x="432" y="82"/>
                </a:lnTo>
                <a:lnTo>
                  <a:pt x="432" y="82"/>
                </a:lnTo>
                <a:lnTo>
                  <a:pt x="432" y="82"/>
                </a:lnTo>
                <a:lnTo>
                  <a:pt x="432" y="81"/>
                </a:lnTo>
                <a:lnTo>
                  <a:pt x="432" y="81"/>
                </a:lnTo>
                <a:lnTo>
                  <a:pt x="431" y="81"/>
                </a:lnTo>
                <a:lnTo>
                  <a:pt x="431" y="81"/>
                </a:lnTo>
                <a:lnTo>
                  <a:pt x="431" y="81"/>
                </a:lnTo>
                <a:lnTo>
                  <a:pt x="431" y="81"/>
                </a:lnTo>
                <a:lnTo>
                  <a:pt x="431" y="82"/>
                </a:lnTo>
                <a:lnTo>
                  <a:pt x="431" y="82"/>
                </a:lnTo>
                <a:lnTo>
                  <a:pt x="431" y="81"/>
                </a:lnTo>
                <a:lnTo>
                  <a:pt x="430" y="81"/>
                </a:lnTo>
                <a:lnTo>
                  <a:pt x="430" y="81"/>
                </a:lnTo>
                <a:lnTo>
                  <a:pt x="430" y="82"/>
                </a:lnTo>
                <a:lnTo>
                  <a:pt x="429" y="82"/>
                </a:lnTo>
                <a:lnTo>
                  <a:pt x="429" y="82"/>
                </a:lnTo>
                <a:lnTo>
                  <a:pt x="429" y="81"/>
                </a:lnTo>
                <a:lnTo>
                  <a:pt x="429" y="80"/>
                </a:lnTo>
                <a:lnTo>
                  <a:pt x="429" y="80"/>
                </a:lnTo>
                <a:lnTo>
                  <a:pt x="429" y="79"/>
                </a:lnTo>
                <a:lnTo>
                  <a:pt x="429" y="79"/>
                </a:lnTo>
                <a:lnTo>
                  <a:pt x="429" y="79"/>
                </a:lnTo>
                <a:lnTo>
                  <a:pt x="429" y="79"/>
                </a:lnTo>
                <a:lnTo>
                  <a:pt x="429" y="79"/>
                </a:lnTo>
                <a:lnTo>
                  <a:pt x="430" y="80"/>
                </a:lnTo>
                <a:lnTo>
                  <a:pt x="430" y="80"/>
                </a:lnTo>
                <a:lnTo>
                  <a:pt x="430" y="80"/>
                </a:lnTo>
                <a:lnTo>
                  <a:pt x="430" y="80"/>
                </a:lnTo>
                <a:lnTo>
                  <a:pt x="430" y="79"/>
                </a:lnTo>
                <a:lnTo>
                  <a:pt x="430" y="79"/>
                </a:lnTo>
                <a:lnTo>
                  <a:pt x="430" y="79"/>
                </a:lnTo>
                <a:lnTo>
                  <a:pt x="430" y="78"/>
                </a:lnTo>
                <a:lnTo>
                  <a:pt x="430" y="78"/>
                </a:lnTo>
                <a:lnTo>
                  <a:pt x="429" y="78"/>
                </a:lnTo>
                <a:lnTo>
                  <a:pt x="429" y="78"/>
                </a:lnTo>
                <a:lnTo>
                  <a:pt x="429" y="78"/>
                </a:lnTo>
                <a:lnTo>
                  <a:pt x="429" y="78"/>
                </a:lnTo>
                <a:lnTo>
                  <a:pt x="429" y="78"/>
                </a:lnTo>
                <a:lnTo>
                  <a:pt x="429" y="79"/>
                </a:lnTo>
                <a:lnTo>
                  <a:pt x="428" y="78"/>
                </a:lnTo>
                <a:lnTo>
                  <a:pt x="428" y="78"/>
                </a:lnTo>
                <a:lnTo>
                  <a:pt x="428" y="78"/>
                </a:lnTo>
                <a:lnTo>
                  <a:pt x="429" y="78"/>
                </a:lnTo>
                <a:lnTo>
                  <a:pt x="429" y="77"/>
                </a:lnTo>
                <a:lnTo>
                  <a:pt x="429" y="77"/>
                </a:lnTo>
                <a:lnTo>
                  <a:pt x="429" y="77"/>
                </a:lnTo>
                <a:lnTo>
                  <a:pt x="429" y="76"/>
                </a:lnTo>
                <a:lnTo>
                  <a:pt x="430" y="76"/>
                </a:lnTo>
                <a:lnTo>
                  <a:pt x="430" y="76"/>
                </a:lnTo>
                <a:lnTo>
                  <a:pt x="430" y="75"/>
                </a:lnTo>
                <a:lnTo>
                  <a:pt x="431" y="75"/>
                </a:lnTo>
                <a:lnTo>
                  <a:pt x="432" y="74"/>
                </a:lnTo>
                <a:lnTo>
                  <a:pt x="432" y="74"/>
                </a:lnTo>
                <a:lnTo>
                  <a:pt x="432" y="73"/>
                </a:lnTo>
                <a:lnTo>
                  <a:pt x="432" y="73"/>
                </a:lnTo>
                <a:lnTo>
                  <a:pt x="433" y="73"/>
                </a:lnTo>
                <a:lnTo>
                  <a:pt x="433" y="73"/>
                </a:lnTo>
                <a:lnTo>
                  <a:pt x="432" y="73"/>
                </a:lnTo>
                <a:lnTo>
                  <a:pt x="432" y="72"/>
                </a:lnTo>
                <a:lnTo>
                  <a:pt x="432" y="72"/>
                </a:lnTo>
                <a:lnTo>
                  <a:pt x="432" y="72"/>
                </a:lnTo>
                <a:lnTo>
                  <a:pt x="431" y="72"/>
                </a:lnTo>
                <a:lnTo>
                  <a:pt x="430" y="71"/>
                </a:lnTo>
                <a:lnTo>
                  <a:pt x="430" y="71"/>
                </a:lnTo>
                <a:lnTo>
                  <a:pt x="429" y="71"/>
                </a:lnTo>
                <a:lnTo>
                  <a:pt x="429" y="71"/>
                </a:lnTo>
                <a:lnTo>
                  <a:pt x="428" y="71"/>
                </a:lnTo>
                <a:lnTo>
                  <a:pt x="428" y="71"/>
                </a:lnTo>
                <a:lnTo>
                  <a:pt x="427" y="70"/>
                </a:lnTo>
                <a:lnTo>
                  <a:pt x="427" y="70"/>
                </a:lnTo>
                <a:lnTo>
                  <a:pt x="427" y="70"/>
                </a:lnTo>
                <a:lnTo>
                  <a:pt x="427" y="71"/>
                </a:lnTo>
                <a:lnTo>
                  <a:pt x="427" y="71"/>
                </a:lnTo>
                <a:lnTo>
                  <a:pt x="427" y="71"/>
                </a:lnTo>
                <a:lnTo>
                  <a:pt x="427" y="72"/>
                </a:lnTo>
                <a:lnTo>
                  <a:pt x="427" y="72"/>
                </a:lnTo>
                <a:lnTo>
                  <a:pt x="427" y="72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4"/>
                </a:lnTo>
                <a:lnTo>
                  <a:pt x="427" y="74"/>
                </a:lnTo>
                <a:lnTo>
                  <a:pt x="427" y="75"/>
                </a:lnTo>
                <a:lnTo>
                  <a:pt x="427" y="75"/>
                </a:lnTo>
                <a:lnTo>
                  <a:pt x="427" y="75"/>
                </a:lnTo>
                <a:lnTo>
                  <a:pt x="427" y="76"/>
                </a:lnTo>
                <a:lnTo>
                  <a:pt x="427" y="76"/>
                </a:lnTo>
                <a:lnTo>
                  <a:pt x="427" y="76"/>
                </a:lnTo>
                <a:lnTo>
                  <a:pt x="426" y="76"/>
                </a:lnTo>
                <a:lnTo>
                  <a:pt x="426" y="77"/>
                </a:lnTo>
                <a:lnTo>
                  <a:pt x="426" y="77"/>
                </a:lnTo>
                <a:lnTo>
                  <a:pt x="426" y="77"/>
                </a:lnTo>
                <a:lnTo>
                  <a:pt x="426" y="78"/>
                </a:lnTo>
                <a:lnTo>
                  <a:pt x="426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9"/>
                </a:lnTo>
                <a:lnTo>
                  <a:pt x="424" y="79"/>
                </a:lnTo>
                <a:lnTo>
                  <a:pt x="424" y="79"/>
                </a:lnTo>
                <a:lnTo>
                  <a:pt x="423" y="79"/>
                </a:lnTo>
                <a:lnTo>
                  <a:pt x="423" y="79"/>
                </a:lnTo>
                <a:lnTo>
                  <a:pt x="422" y="79"/>
                </a:lnTo>
                <a:lnTo>
                  <a:pt x="422" y="79"/>
                </a:lnTo>
                <a:lnTo>
                  <a:pt x="423" y="79"/>
                </a:lnTo>
                <a:lnTo>
                  <a:pt x="423" y="79"/>
                </a:lnTo>
                <a:lnTo>
                  <a:pt x="423" y="79"/>
                </a:lnTo>
                <a:lnTo>
                  <a:pt x="423" y="78"/>
                </a:lnTo>
                <a:lnTo>
                  <a:pt x="424" y="78"/>
                </a:lnTo>
                <a:lnTo>
                  <a:pt x="424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7"/>
                </a:lnTo>
                <a:lnTo>
                  <a:pt x="425" y="77"/>
                </a:lnTo>
                <a:lnTo>
                  <a:pt x="426" y="77"/>
                </a:lnTo>
                <a:lnTo>
                  <a:pt x="426" y="76"/>
                </a:lnTo>
                <a:lnTo>
                  <a:pt x="426" y="76"/>
                </a:lnTo>
                <a:lnTo>
                  <a:pt x="426" y="75"/>
                </a:lnTo>
                <a:lnTo>
                  <a:pt x="425" y="75"/>
                </a:lnTo>
                <a:lnTo>
                  <a:pt x="425" y="75"/>
                </a:lnTo>
                <a:lnTo>
                  <a:pt x="424" y="76"/>
                </a:lnTo>
                <a:lnTo>
                  <a:pt x="424" y="76"/>
                </a:lnTo>
                <a:lnTo>
                  <a:pt x="423" y="76"/>
                </a:lnTo>
                <a:lnTo>
                  <a:pt x="423" y="76"/>
                </a:lnTo>
                <a:lnTo>
                  <a:pt x="422" y="76"/>
                </a:lnTo>
                <a:lnTo>
                  <a:pt x="422" y="76"/>
                </a:lnTo>
                <a:lnTo>
                  <a:pt x="422" y="76"/>
                </a:lnTo>
                <a:lnTo>
                  <a:pt x="422" y="76"/>
                </a:lnTo>
                <a:lnTo>
                  <a:pt x="421" y="76"/>
                </a:lnTo>
                <a:lnTo>
                  <a:pt x="421" y="77"/>
                </a:lnTo>
                <a:lnTo>
                  <a:pt x="421" y="77"/>
                </a:lnTo>
                <a:lnTo>
                  <a:pt x="421" y="78"/>
                </a:lnTo>
                <a:lnTo>
                  <a:pt x="421" y="78"/>
                </a:lnTo>
                <a:lnTo>
                  <a:pt x="420" y="78"/>
                </a:lnTo>
                <a:lnTo>
                  <a:pt x="420" y="78"/>
                </a:lnTo>
                <a:lnTo>
                  <a:pt x="420" y="78"/>
                </a:lnTo>
                <a:lnTo>
                  <a:pt x="420" y="79"/>
                </a:lnTo>
                <a:lnTo>
                  <a:pt x="419" y="79"/>
                </a:lnTo>
                <a:lnTo>
                  <a:pt x="419" y="79"/>
                </a:lnTo>
                <a:lnTo>
                  <a:pt x="419" y="79"/>
                </a:lnTo>
                <a:lnTo>
                  <a:pt x="418" y="79"/>
                </a:lnTo>
                <a:lnTo>
                  <a:pt x="418" y="79"/>
                </a:lnTo>
                <a:lnTo>
                  <a:pt x="419" y="79"/>
                </a:lnTo>
                <a:lnTo>
                  <a:pt x="419" y="79"/>
                </a:lnTo>
                <a:lnTo>
                  <a:pt x="419" y="79"/>
                </a:lnTo>
                <a:lnTo>
                  <a:pt x="419" y="78"/>
                </a:lnTo>
                <a:lnTo>
                  <a:pt x="420" y="78"/>
                </a:lnTo>
                <a:lnTo>
                  <a:pt x="420" y="78"/>
                </a:lnTo>
                <a:lnTo>
                  <a:pt x="420" y="78"/>
                </a:lnTo>
                <a:lnTo>
                  <a:pt x="420" y="77"/>
                </a:lnTo>
                <a:lnTo>
                  <a:pt x="420" y="77"/>
                </a:lnTo>
                <a:lnTo>
                  <a:pt x="419" y="77"/>
                </a:lnTo>
                <a:lnTo>
                  <a:pt x="419" y="77"/>
                </a:lnTo>
                <a:lnTo>
                  <a:pt x="419" y="78"/>
                </a:lnTo>
                <a:lnTo>
                  <a:pt x="418" y="78"/>
                </a:lnTo>
                <a:lnTo>
                  <a:pt x="418" y="78"/>
                </a:lnTo>
                <a:lnTo>
                  <a:pt x="418" y="78"/>
                </a:lnTo>
                <a:lnTo>
                  <a:pt x="417" y="78"/>
                </a:lnTo>
                <a:lnTo>
                  <a:pt x="417" y="78"/>
                </a:lnTo>
                <a:lnTo>
                  <a:pt x="416" y="78"/>
                </a:lnTo>
                <a:lnTo>
                  <a:pt x="416" y="78"/>
                </a:lnTo>
                <a:lnTo>
                  <a:pt x="416" y="78"/>
                </a:lnTo>
                <a:lnTo>
                  <a:pt x="415" y="78"/>
                </a:lnTo>
                <a:lnTo>
                  <a:pt x="415" y="78"/>
                </a:lnTo>
                <a:lnTo>
                  <a:pt x="415" y="79"/>
                </a:lnTo>
                <a:lnTo>
                  <a:pt x="414" y="79"/>
                </a:lnTo>
                <a:lnTo>
                  <a:pt x="414" y="78"/>
                </a:lnTo>
                <a:lnTo>
                  <a:pt x="413" y="78"/>
                </a:lnTo>
                <a:lnTo>
                  <a:pt x="413" y="78"/>
                </a:lnTo>
                <a:lnTo>
                  <a:pt x="413" y="79"/>
                </a:lnTo>
                <a:lnTo>
                  <a:pt x="412" y="79"/>
                </a:lnTo>
                <a:lnTo>
                  <a:pt x="412" y="79"/>
                </a:lnTo>
                <a:lnTo>
                  <a:pt x="412" y="79"/>
                </a:lnTo>
                <a:lnTo>
                  <a:pt x="412" y="80"/>
                </a:lnTo>
                <a:lnTo>
                  <a:pt x="411" y="80"/>
                </a:lnTo>
                <a:lnTo>
                  <a:pt x="411" y="80"/>
                </a:lnTo>
                <a:lnTo>
                  <a:pt x="411" y="80"/>
                </a:lnTo>
                <a:lnTo>
                  <a:pt x="410" y="80"/>
                </a:lnTo>
                <a:lnTo>
                  <a:pt x="410" y="80"/>
                </a:lnTo>
                <a:lnTo>
                  <a:pt x="410" y="80"/>
                </a:lnTo>
                <a:lnTo>
                  <a:pt x="410" y="80"/>
                </a:lnTo>
                <a:lnTo>
                  <a:pt x="411" y="80"/>
                </a:lnTo>
                <a:lnTo>
                  <a:pt x="411" y="80"/>
                </a:lnTo>
                <a:lnTo>
                  <a:pt x="411" y="80"/>
                </a:lnTo>
                <a:lnTo>
                  <a:pt x="411" y="79"/>
                </a:lnTo>
                <a:lnTo>
                  <a:pt x="411" y="79"/>
                </a:lnTo>
                <a:lnTo>
                  <a:pt x="411" y="79"/>
                </a:lnTo>
                <a:lnTo>
                  <a:pt x="411" y="79"/>
                </a:lnTo>
                <a:lnTo>
                  <a:pt x="410" y="79"/>
                </a:lnTo>
                <a:lnTo>
                  <a:pt x="410" y="79"/>
                </a:lnTo>
                <a:lnTo>
                  <a:pt x="411" y="79"/>
                </a:lnTo>
                <a:lnTo>
                  <a:pt x="411" y="79"/>
                </a:lnTo>
                <a:lnTo>
                  <a:pt x="411" y="79"/>
                </a:lnTo>
                <a:lnTo>
                  <a:pt x="411" y="79"/>
                </a:lnTo>
                <a:lnTo>
                  <a:pt x="412" y="79"/>
                </a:lnTo>
                <a:lnTo>
                  <a:pt x="412" y="79"/>
                </a:lnTo>
                <a:lnTo>
                  <a:pt x="412" y="79"/>
                </a:lnTo>
                <a:lnTo>
                  <a:pt x="412" y="78"/>
                </a:lnTo>
                <a:lnTo>
                  <a:pt x="413" y="78"/>
                </a:lnTo>
                <a:lnTo>
                  <a:pt x="413" y="78"/>
                </a:lnTo>
                <a:lnTo>
                  <a:pt x="413" y="78"/>
                </a:lnTo>
                <a:lnTo>
                  <a:pt x="414" y="78"/>
                </a:lnTo>
                <a:lnTo>
                  <a:pt x="414" y="78"/>
                </a:lnTo>
                <a:lnTo>
                  <a:pt x="415" y="78"/>
                </a:lnTo>
                <a:lnTo>
                  <a:pt x="416" y="78"/>
                </a:lnTo>
                <a:lnTo>
                  <a:pt x="416" y="78"/>
                </a:lnTo>
                <a:lnTo>
                  <a:pt x="417" y="78"/>
                </a:lnTo>
                <a:lnTo>
                  <a:pt x="417" y="77"/>
                </a:lnTo>
                <a:lnTo>
                  <a:pt x="417" y="77"/>
                </a:lnTo>
                <a:lnTo>
                  <a:pt x="417" y="77"/>
                </a:lnTo>
                <a:lnTo>
                  <a:pt x="417" y="76"/>
                </a:lnTo>
                <a:lnTo>
                  <a:pt x="418" y="76"/>
                </a:lnTo>
                <a:lnTo>
                  <a:pt x="418" y="76"/>
                </a:lnTo>
                <a:lnTo>
                  <a:pt x="419" y="75"/>
                </a:lnTo>
                <a:lnTo>
                  <a:pt x="419" y="75"/>
                </a:lnTo>
                <a:lnTo>
                  <a:pt x="420" y="75"/>
                </a:lnTo>
                <a:lnTo>
                  <a:pt x="420" y="74"/>
                </a:lnTo>
                <a:lnTo>
                  <a:pt x="420" y="74"/>
                </a:lnTo>
                <a:lnTo>
                  <a:pt x="421" y="74"/>
                </a:lnTo>
                <a:lnTo>
                  <a:pt x="421" y="74"/>
                </a:lnTo>
                <a:lnTo>
                  <a:pt x="421" y="73"/>
                </a:lnTo>
                <a:lnTo>
                  <a:pt x="421" y="73"/>
                </a:lnTo>
                <a:lnTo>
                  <a:pt x="422" y="72"/>
                </a:lnTo>
                <a:lnTo>
                  <a:pt x="422" y="72"/>
                </a:lnTo>
                <a:lnTo>
                  <a:pt x="422" y="72"/>
                </a:lnTo>
                <a:lnTo>
                  <a:pt x="422" y="72"/>
                </a:lnTo>
                <a:lnTo>
                  <a:pt x="422" y="72"/>
                </a:lnTo>
                <a:lnTo>
                  <a:pt x="422" y="71"/>
                </a:lnTo>
                <a:lnTo>
                  <a:pt x="422" y="71"/>
                </a:lnTo>
                <a:lnTo>
                  <a:pt x="422" y="70"/>
                </a:lnTo>
                <a:lnTo>
                  <a:pt x="422" y="70"/>
                </a:lnTo>
                <a:lnTo>
                  <a:pt x="421" y="70"/>
                </a:lnTo>
                <a:lnTo>
                  <a:pt x="421" y="70"/>
                </a:lnTo>
                <a:lnTo>
                  <a:pt x="421" y="70"/>
                </a:lnTo>
                <a:lnTo>
                  <a:pt x="421" y="71"/>
                </a:lnTo>
                <a:lnTo>
                  <a:pt x="420" y="71"/>
                </a:lnTo>
                <a:lnTo>
                  <a:pt x="420" y="71"/>
                </a:lnTo>
                <a:lnTo>
                  <a:pt x="419" y="71"/>
                </a:lnTo>
                <a:lnTo>
                  <a:pt x="419" y="71"/>
                </a:lnTo>
                <a:lnTo>
                  <a:pt x="418" y="71"/>
                </a:lnTo>
                <a:lnTo>
                  <a:pt x="418" y="71"/>
                </a:lnTo>
                <a:lnTo>
                  <a:pt x="417" y="70"/>
                </a:lnTo>
                <a:lnTo>
                  <a:pt x="417" y="70"/>
                </a:lnTo>
                <a:lnTo>
                  <a:pt x="416" y="70"/>
                </a:lnTo>
                <a:lnTo>
                  <a:pt x="416" y="69"/>
                </a:lnTo>
                <a:lnTo>
                  <a:pt x="416" y="69"/>
                </a:lnTo>
                <a:lnTo>
                  <a:pt x="415" y="69"/>
                </a:lnTo>
                <a:lnTo>
                  <a:pt x="414" y="69"/>
                </a:lnTo>
                <a:lnTo>
                  <a:pt x="414" y="70"/>
                </a:lnTo>
                <a:lnTo>
                  <a:pt x="414" y="70"/>
                </a:lnTo>
                <a:lnTo>
                  <a:pt x="415" y="70"/>
                </a:lnTo>
                <a:lnTo>
                  <a:pt x="415" y="71"/>
                </a:lnTo>
                <a:lnTo>
                  <a:pt x="416" y="71"/>
                </a:lnTo>
                <a:lnTo>
                  <a:pt x="416" y="71"/>
                </a:lnTo>
                <a:lnTo>
                  <a:pt x="416" y="72"/>
                </a:lnTo>
                <a:lnTo>
                  <a:pt x="416" y="72"/>
                </a:lnTo>
                <a:lnTo>
                  <a:pt x="416" y="73"/>
                </a:lnTo>
                <a:lnTo>
                  <a:pt x="416" y="73"/>
                </a:lnTo>
                <a:lnTo>
                  <a:pt x="416" y="73"/>
                </a:lnTo>
                <a:lnTo>
                  <a:pt x="415" y="73"/>
                </a:lnTo>
                <a:lnTo>
                  <a:pt x="415" y="73"/>
                </a:lnTo>
                <a:lnTo>
                  <a:pt x="415" y="74"/>
                </a:lnTo>
                <a:lnTo>
                  <a:pt x="414" y="73"/>
                </a:lnTo>
                <a:lnTo>
                  <a:pt x="414" y="73"/>
                </a:lnTo>
                <a:lnTo>
                  <a:pt x="413" y="73"/>
                </a:lnTo>
                <a:lnTo>
                  <a:pt x="413" y="73"/>
                </a:lnTo>
                <a:lnTo>
                  <a:pt x="412" y="73"/>
                </a:lnTo>
                <a:lnTo>
                  <a:pt x="413" y="73"/>
                </a:lnTo>
                <a:lnTo>
                  <a:pt x="413" y="73"/>
                </a:lnTo>
                <a:lnTo>
                  <a:pt x="414" y="73"/>
                </a:lnTo>
                <a:lnTo>
                  <a:pt x="414" y="73"/>
                </a:lnTo>
                <a:lnTo>
                  <a:pt x="415" y="73"/>
                </a:lnTo>
                <a:lnTo>
                  <a:pt x="415" y="73"/>
                </a:lnTo>
                <a:lnTo>
                  <a:pt x="416" y="73"/>
                </a:lnTo>
                <a:lnTo>
                  <a:pt x="416" y="72"/>
                </a:lnTo>
                <a:lnTo>
                  <a:pt x="416" y="72"/>
                </a:lnTo>
                <a:lnTo>
                  <a:pt x="416" y="71"/>
                </a:lnTo>
                <a:lnTo>
                  <a:pt x="416" y="71"/>
                </a:lnTo>
                <a:lnTo>
                  <a:pt x="415" y="71"/>
                </a:lnTo>
                <a:lnTo>
                  <a:pt x="415" y="71"/>
                </a:lnTo>
                <a:lnTo>
                  <a:pt x="415" y="71"/>
                </a:lnTo>
                <a:lnTo>
                  <a:pt x="414" y="71"/>
                </a:lnTo>
                <a:lnTo>
                  <a:pt x="414" y="71"/>
                </a:lnTo>
                <a:lnTo>
                  <a:pt x="413" y="71"/>
                </a:lnTo>
                <a:lnTo>
                  <a:pt x="413" y="70"/>
                </a:lnTo>
                <a:lnTo>
                  <a:pt x="413" y="70"/>
                </a:lnTo>
                <a:lnTo>
                  <a:pt x="413" y="70"/>
                </a:lnTo>
                <a:lnTo>
                  <a:pt x="413" y="70"/>
                </a:lnTo>
                <a:lnTo>
                  <a:pt x="412" y="70"/>
                </a:lnTo>
                <a:lnTo>
                  <a:pt x="412" y="70"/>
                </a:lnTo>
                <a:lnTo>
                  <a:pt x="412" y="70"/>
                </a:lnTo>
                <a:lnTo>
                  <a:pt x="412" y="70"/>
                </a:lnTo>
                <a:lnTo>
                  <a:pt x="413" y="70"/>
                </a:lnTo>
                <a:lnTo>
                  <a:pt x="413" y="69"/>
                </a:lnTo>
                <a:lnTo>
                  <a:pt x="413" y="69"/>
                </a:lnTo>
                <a:lnTo>
                  <a:pt x="412" y="69"/>
                </a:lnTo>
                <a:lnTo>
                  <a:pt x="412" y="69"/>
                </a:lnTo>
                <a:lnTo>
                  <a:pt x="412" y="69"/>
                </a:lnTo>
                <a:lnTo>
                  <a:pt x="412" y="69"/>
                </a:lnTo>
                <a:lnTo>
                  <a:pt x="413" y="69"/>
                </a:lnTo>
                <a:lnTo>
                  <a:pt x="413" y="68"/>
                </a:lnTo>
                <a:lnTo>
                  <a:pt x="413" y="68"/>
                </a:lnTo>
                <a:lnTo>
                  <a:pt x="414" y="68"/>
                </a:lnTo>
                <a:lnTo>
                  <a:pt x="414" y="68"/>
                </a:lnTo>
                <a:lnTo>
                  <a:pt x="414" y="67"/>
                </a:lnTo>
                <a:lnTo>
                  <a:pt x="414" y="67"/>
                </a:lnTo>
                <a:lnTo>
                  <a:pt x="414" y="67"/>
                </a:lnTo>
                <a:lnTo>
                  <a:pt x="414" y="67"/>
                </a:lnTo>
                <a:lnTo>
                  <a:pt x="414" y="66"/>
                </a:lnTo>
                <a:lnTo>
                  <a:pt x="413" y="66"/>
                </a:lnTo>
                <a:lnTo>
                  <a:pt x="413" y="66"/>
                </a:lnTo>
                <a:lnTo>
                  <a:pt x="413" y="67"/>
                </a:lnTo>
                <a:lnTo>
                  <a:pt x="412" y="67"/>
                </a:lnTo>
                <a:lnTo>
                  <a:pt x="413" y="66"/>
                </a:lnTo>
                <a:lnTo>
                  <a:pt x="413" y="66"/>
                </a:lnTo>
                <a:lnTo>
                  <a:pt x="414" y="66"/>
                </a:lnTo>
                <a:lnTo>
                  <a:pt x="414" y="66"/>
                </a:lnTo>
                <a:lnTo>
                  <a:pt x="414" y="66"/>
                </a:lnTo>
                <a:lnTo>
                  <a:pt x="414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6" y="67"/>
                </a:lnTo>
                <a:lnTo>
                  <a:pt x="416" y="66"/>
                </a:lnTo>
                <a:lnTo>
                  <a:pt x="416" y="66"/>
                </a:lnTo>
                <a:lnTo>
                  <a:pt x="416" y="66"/>
                </a:lnTo>
                <a:lnTo>
                  <a:pt x="416" y="66"/>
                </a:lnTo>
                <a:lnTo>
                  <a:pt x="417" y="66"/>
                </a:lnTo>
                <a:lnTo>
                  <a:pt x="417" y="65"/>
                </a:lnTo>
                <a:lnTo>
                  <a:pt x="417" y="65"/>
                </a:lnTo>
                <a:lnTo>
                  <a:pt x="417" y="64"/>
                </a:lnTo>
                <a:lnTo>
                  <a:pt x="417" y="64"/>
                </a:lnTo>
                <a:lnTo>
                  <a:pt x="417" y="63"/>
                </a:lnTo>
                <a:lnTo>
                  <a:pt x="417" y="63"/>
                </a:lnTo>
                <a:lnTo>
                  <a:pt x="417" y="63"/>
                </a:lnTo>
                <a:lnTo>
                  <a:pt x="417" y="63"/>
                </a:lnTo>
                <a:lnTo>
                  <a:pt x="418" y="63"/>
                </a:lnTo>
                <a:lnTo>
                  <a:pt x="418" y="64"/>
                </a:lnTo>
                <a:lnTo>
                  <a:pt x="418" y="64"/>
                </a:lnTo>
                <a:lnTo>
                  <a:pt x="419" y="64"/>
                </a:lnTo>
                <a:lnTo>
                  <a:pt x="419" y="64"/>
                </a:lnTo>
                <a:lnTo>
                  <a:pt x="420" y="63"/>
                </a:lnTo>
                <a:lnTo>
                  <a:pt x="421" y="63"/>
                </a:lnTo>
                <a:lnTo>
                  <a:pt x="421" y="63"/>
                </a:lnTo>
                <a:lnTo>
                  <a:pt x="422" y="63"/>
                </a:lnTo>
                <a:lnTo>
                  <a:pt x="422" y="63"/>
                </a:lnTo>
                <a:lnTo>
                  <a:pt x="422" y="62"/>
                </a:lnTo>
                <a:lnTo>
                  <a:pt x="422" y="63"/>
                </a:lnTo>
                <a:lnTo>
                  <a:pt x="422" y="63"/>
                </a:lnTo>
                <a:lnTo>
                  <a:pt x="422" y="63"/>
                </a:lnTo>
                <a:lnTo>
                  <a:pt x="423" y="63"/>
                </a:lnTo>
                <a:lnTo>
                  <a:pt x="423" y="63"/>
                </a:lnTo>
                <a:lnTo>
                  <a:pt x="423" y="63"/>
                </a:lnTo>
                <a:lnTo>
                  <a:pt x="424" y="63"/>
                </a:lnTo>
                <a:lnTo>
                  <a:pt x="424" y="63"/>
                </a:lnTo>
                <a:lnTo>
                  <a:pt x="424" y="63"/>
                </a:lnTo>
                <a:lnTo>
                  <a:pt x="424" y="63"/>
                </a:lnTo>
                <a:lnTo>
                  <a:pt x="425" y="63"/>
                </a:lnTo>
                <a:lnTo>
                  <a:pt x="425" y="63"/>
                </a:lnTo>
                <a:lnTo>
                  <a:pt x="425" y="63"/>
                </a:lnTo>
                <a:lnTo>
                  <a:pt x="425" y="64"/>
                </a:lnTo>
                <a:lnTo>
                  <a:pt x="426" y="64"/>
                </a:lnTo>
                <a:lnTo>
                  <a:pt x="426" y="65"/>
                </a:lnTo>
                <a:lnTo>
                  <a:pt x="426" y="65"/>
                </a:lnTo>
                <a:lnTo>
                  <a:pt x="427" y="65"/>
                </a:lnTo>
                <a:lnTo>
                  <a:pt x="427" y="64"/>
                </a:lnTo>
                <a:lnTo>
                  <a:pt x="427" y="63"/>
                </a:lnTo>
                <a:lnTo>
                  <a:pt x="427" y="63"/>
                </a:lnTo>
                <a:lnTo>
                  <a:pt x="427" y="63"/>
                </a:lnTo>
                <a:lnTo>
                  <a:pt x="427" y="62"/>
                </a:lnTo>
                <a:lnTo>
                  <a:pt x="427" y="62"/>
                </a:lnTo>
                <a:lnTo>
                  <a:pt x="428" y="61"/>
                </a:lnTo>
                <a:lnTo>
                  <a:pt x="428" y="61"/>
                </a:lnTo>
                <a:lnTo>
                  <a:pt x="428" y="60"/>
                </a:lnTo>
                <a:lnTo>
                  <a:pt x="428" y="60"/>
                </a:lnTo>
                <a:lnTo>
                  <a:pt x="427" y="60"/>
                </a:lnTo>
                <a:lnTo>
                  <a:pt x="427" y="59"/>
                </a:lnTo>
                <a:lnTo>
                  <a:pt x="427" y="59"/>
                </a:lnTo>
                <a:lnTo>
                  <a:pt x="427" y="59"/>
                </a:lnTo>
                <a:lnTo>
                  <a:pt x="427" y="59"/>
                </a:lnTo>
                <a:lnTo>
                  <a:pt x="427" y="59"/>
                </a:lnTo>
                <a:lnTo>
                  <a:pt x="427" y="58"/>
                </a:lnTo>
                <a:lnTo>
                  <a:pt x="426" y="57"/>
                </a:lnTo>
                <a:lnTo>
                  <a:pt x="426" y="57"/>
                </a:lnTo>
                <a:lnTo>
                  <a:pt x="425" y="57"/>
                </a:lnTo>
                <a:lnTo>
                  <a:pt x="425" y="56"/>
                </a:lnTo>
                <a:lnTo>
                  <a:pt x="425" y="56"/>
                </a:lnTo>
                <a:lnTo>
                  <a:pt x="426" y="56"/>
                </a:lnTo>
                <a:lnTo>
                  <a:pt x="425" y="55"/>
                </a:lnTo>
                <a:lnTo>
                  <a:pt x="425" y="55"/>
                </a:lnTo>
                <a:lnTo>
                  <a:pt x="425" y="55"/>
                </a:lnTo>
                <a:lnTo>
                  <a:pt x="425" y="55"/>
                </a:lnTo>
                <a:lnTo>
                  <a:pt x="424" y="54"/>
                </a:lnTo>
                <a:lnTo>
                  <a:pt x="424" y="54"/>
                </a:lnTo>
                <a:lnTo>
                  <a:pt x="424" y="55"/>
                </a:lnTo>
                <a:lnTo>
                  <a:pt x="423" y="55"/>
                </a:lnTo>
                <a:lnTo>
                  <a:pt x="423" y="55"/>
                </a:lnTo>
                <a:lnTo>
                  <a:pt x="423" y="55"/>
                </a:lnTo>
                <a:lnTo>
                  <a:pt x="423" y="56"/>
                </a:lnTo>
                <a:lnTo>
                  <a:pt x="423" y="56"/>
                </a:lnTo>
                <a:lnTo>
                  <a:pt x="423" y="56"/>
                </a:lnTo>
                <a:lnTo>
                  <a:pt x="422" y="56"/>
                </a:lnTo>
                <a:lnTo>
                  <a:pt x="422" y="57"/>
                </a:lnTo>
                <a:lnTo>
                  <a:pt x="422" y="57"/>
                </a:lnTo>
                <a:lnTo>
                  <a:pt x="422" y="57"/>
                </a:lnTo>
                <a:lnTo>
                  <a:pt x="422" y="57"/>
                </a:lnTo>
                <a:lnTo>
                  <a:pt x="421" y="57"/>
                </a:lnTo>
                <a:lnTo>
                  <a:pt x="421" y="58"/>
                </a:lnTo>
                <a:lnTo>
                  <a:pt x="421" y="58"/>
                </a:lnTo>
                <a:lnTo>
                  <a:pt x="421" y="58"/>
                </a:lnTo>
                <a:lnTo>
                  <a:pt x="420" y="59"/>
                </a:lnTo>
                <a:lnTo>
                  <a:pt x="420" y="59"/>
                </a:lnTo>
                <a:lnTo>
                  <a:pt x="420" y="59"/>
                </a:lnTo>
                <a:lnTo>
                  <a:pt x="420" y="60"/>
                </a:lnTo>
                <a:lnTo>
                  <a:pt x="420" y="60"/>
                </a:lnTo>
                <a:lnTo>
                  <a:pt x="420" y="60"/>
                </a:lnTo>
                <a:lnTo>
                  <a:pt x="419" y="60"/>
                </a:lnTo>
                <a:lnTo>
                  <a:pt x="419" y="60"/>
                </a:lnTo>
                <a:lnTo>
                  <a:pt x="418" y="60"/>
                </a:lnTo>
                <a:lnTo>
                  <a:pt x="419" y="60"/>
                </a:lnTo>
                <a:lnTo>
                  <a:pt x="419" y="60"/>
                </a:lnTo>
                <a:lnTo>
                  <a:pt x="420" y="60"/>
                </a:lnTo>
                <a:lnTo>
                  <a:pt x="420" y="59"/>
                </a:lnTo>
                <a:lnTo>
                  <a:pt x="420" y="59"/>
                </a:lnTo>
                <a:lnTo>
                  <a:pt x="420" y="59"/>
                </a:lnTo>
                <a:lnTo>
                  <a:pt x="420" y="58"/>
                </a:lnTo>
                <a:lnTo>
                  <a:pt x="420" y="58"/>
                </a:lnTo>
                <a:lnTo>
                  <a:pt x="420" y="57"/>
                </a:lnTo>
                <a:lnTo>
                  <a:pt x="421" y="57"/>
                </a:lnTo>
                <a:lnTo>
                  <a:pt x="421" y="57"/>
                </a:lnTo>
                <a:lnTo>
                  <a:pt x="421" y="57"/>
                </a:lnTo>
                <a:lnTo>
                  <a:pt x="422" y="56"/>
                </a:lnTo>
                <a:lnTo>
                  <a:pt x="422" y="56"/>
                </a:lnTo>
                <a:lnTo>
                  <a:pt x="422" y="56"/>
                </a:lnTo>
                <a:lnTo>
                  <a:pt x="422" y="55"/>
                </a:lnTo>
                <a:lnTo>
                  <a:pt x="422" y="55"/>
                </a:lnTo>
                <a:lnTo>
                  <a:pt x="422" y="55"/>
                </a:lnTo>
                <a:lnTo>
                  <a:pt x="422" y="55"/>
                </a:lnTo>
                <a:lnTo>
                  <a:pt x="421" y="54"/>
                </a:lnTo>
                <a:lnTo>
                  <a:pt x="421" y="54"/>
                </a:lnTo>
                <a:lnTo>
                  <a:pt x="421" y="54"/>
                </a:lnTo>
                <a:lnTo>
                  <a:pt x="420" y="54"/>
                </a:lnTo>
                <a:lnTo>
                  <a:pt x="420" y="54"/>
                </a:lnTo>
                <a:lnTo>
                  <a:pt x="420" y="55"/>
                </a:lnTo>
                <a:lnTo>
                  <a:pt x="420" y="55"/>
                </a:lnTo>
                <a:lnTo>
                  <a:pt x="419" y="55"/>
                </a:lnTo>
                <a:lnTo>
                  <a:pt x="418" y="56"/>
                </a:lnTo>
                <a:lnTo>
                  <a:pt x="418" y="56"/>
                </a:lnTo>
                <a:lnTo>
                  <a:pt x="417" y="56"/>
                </a:lnTo>
                <a:lnTo>
                  <a:pt x="417" y="56"/>
                </a:lnTo>
                <a:lnTo>
                  <a:pt x="417" y="57"/>
                </a:lnTo>
                <a:lnTo>
                  <a:pt x="416" y="57"/>
                </a:lnTo>
                <a:lnTo>
                  <a:pt x="416" y="58"/>
                </a:lnTo>
                <a:lnTo>
                  <a:pt x="417" y="58"/>
                </a:lnTo>
                <a:lnTo>
                  <a:pt x="417" y="58"/>
                </a:lnTo>
                <a:lnTo>
                  <a:pt x="417" y="59"/>
                </a:lnTo>
                <a:lnTo>
                  <a:pt x="418" y="59"/>
                </a:lnTo>
                <a:lnTo>
                  <a:pt x="418" y="59"/>
                </a:lnTo>
                <a:lnTo>
                  <a:pt x="417" y="59"/>
                </a:lnTo>
                <a:lnTo>
                  <a:pt x="417" y="59"/>
                </a:lnTo>
                <a:lnTo>
                  <a:pt x="417" y="59"/>
                </a:lnTo>
                <a:lnTo>
                  <a:pt x="416" y="58"/>
                </a:lnTo>
                <a:lnTo>
                  <a:pt x="416" y="58"/>
                </a:lnTo>
                <a:lnTo>
                  <a:pt x="416" y="58"/>
                </a:lnTo>
                <a:lnTo>
                  <a:pt x="416" y="58"/>
                </a:lnTo>
                <a:lnTo>
                  <a:pt x="416" y="59"/>
                </a:lnTo>
                <a:lnTo>
                  <a:pt x="415" y="59"/>
                </a:lnTo>
                <a:lnTo>
                  <a:pt x="415" y="59"/>
                </a:lnTo>
                <a:lnTo>
                  <a:pt x="416" y="59"/>
                </a:lnTo>
                <a:lnTo>
                  <a:pt x="416" y="59"/>
                </a:lnTo>
                <a:lnTo>
                  <a:pt x="416" y="59"/>
                </a:lnTo>
                <a:lnTo>
                  <a:pt x="417" y="59"/>
                </a:lnTo>
                <a:lnTo>
                  <a:pt x="416" y="60"/>
                </a:lnTo>
                <a:lnTo>
                  <a:pt x="416" y="60"/>
                </a:lnTo>
                <a:lnTo>
                  <a:pt x="416" y="60"/>
                </a:lnTo>
                <a:lnTo>
                  <a:pt x="416" y="60"/>
                </a:lnTo>
                <a:lnTo>
                  <a:pt x="416" y="60"/>
                </a:lnTo>
                <a:lnTo>
                  <a:pt x="416" y="59"/>
                </a:lnTo>
                <a:lnTo>
                  <a:pt x="416" y="59"/>
                </a:lnTo>
                <a:lnTo>
                  <a:pt x="416" y="59"/>
                </a:lnTo>
                <a:lnTo>
                  <a:pt x="415" y="59"/>
                </a:lnTo>
                <a:lnTo>
                  <a:pt x="415" y="59"/>
                </a:lnTo>
                <a:lnTo>
                  <a:pt x="415" y="59"/>
                </a:lnTo>
                <a:lnTo>
                  <a:pt x="415" y="59"/>
                </a:lnTo>
                <a:lnTo>
                  <a:pt x="415" y="58"/>
                </a:lnTo>
                <a:lnTo>
                  <a:pt x="415" y="58"/>
                </a:lnTo>
                <a:lnTo>
                  <a:pt x="416" y="58"/>
                </a:lnTo>
                <a:lnTo>
                  <a:pt x="416" y="57"/>
                </a:lnTo>
                <a:lnTo>
                  <a:pt x="416" y="57"/>
                </a:lnTo>
                <a:lnTo>
                  <a:pt x="416" y="56"/>
                </a:lnTo>
                <a:lnTo>
                  <a:pt x="416" y="56"/>
                </a:lnTo>
                <a:lnTo>
                  <a:pt x="416" y="55"/>
                </a:lnTo>
                <a:lnTo>
                  <a:pt x="416" y="55"/>
                </a:lnTo>
                <a:lnTo>
                  <a:pt x="416" y="55"/>
                </a:lnTo>
                <a:lnTo>
                  <a:pt x="416" y="54"/>
                </a:lnTo>
                <a:lnTo>
                  <a:pt x="415" y="54"/>
                </a:lnTo>
                <a:lnTo>
                  <a:pt x="415" y="55"/>
                </a:lnTo>
                <a:lnTo>
                  <a:pt x="415" y="55"/>
                </a:lnTo>
                <a:lnTo>
                  <a:pt x="415" y="55"/>
                </a:lnTo>
                <a:lnTo>
                  <a:pt x="415" y="55"/>
                </a:lnTo>
                <a:lnTo>
                  <a:pt x="415" y="56"/>
                </a:lnTo>
                <a:lnTo>
                  <a:pt x="414" y="56"/>
                </a:lnTo>
                <a:lnTo>
                  <a:pt x="414" y="55"/>
                </a:lnTo>
                <a:lnTo>
                  <a:pt x="414" y="55"/>
                </a:lnTo>
                <a:lnTo>
                  <a:pt x="414" y="56"/>
                </a:lnTo>
                <a:lnTo>
                  <a:pt x="413" y="56"/>
                </a:lnTo>
                <a:lnTo>
                  <a:pt x="413" y="56"/>
                </a:lnTo>
                <a:lnTo>
                  <a:pt x="413" y="56"/>
                </a:lnTo>
                <a:lnTo>
                  <a:pt x="413" y="57"/>
                </a:lnTo>
                <a:lnTo>
                  <a:pt x="412" y="57"/>
                </a:lnTo>
                <a:lnTo>
                  <a:pt x="413" y="57"/>
                </a:lnTo>
                <a:lnTo>
                  <a:pt x="413" y="58"/>
                </a:lnTo>
                <a:lnTo>
                  <a:pt x="413" y="58"/>
                </a:lnTo>
                <a:lnTo>
                  <a:pt x="413" y="59"/>
                </a:lnTo>
                <a:lnTo>
                  <a:pt x="413" y="59"/>
                </a:lnTo>
                <a:lnTo>
                  <a:pt x="413" y="59"/>
                </a:lnTo>
                <a:lnTo>
                  <a:pt x="414" y="60"/>
                </a:lnTo>
                <a:lnTo>
                  <a:pt x="414" y="60"/>
                </a:lnTo>
                <a:lnTo>
                  <a:pt x="414" y="61"/>
                </a:lnTo>
                <a:lnTo>
                  <a:pt x="414" y="61"/>
                </a:lnTo>
                <a:lnTo>
                  <a:pt x="414" y="62"/>
                </a:lnTo>
                <a:lnTo>
                  <a:pt x="414" y="62"/>
                </a:lnTo>
                <a:lnTo>
                  <a:pt x="414" y="62"/>
                </a:lnTo>
                <a:lnTo>
                  <a:pt x="414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4"/>
                </a:lnTo>
                <a:lnTo>
                  <a:pt x="412" y="64"/>
                </a:lnTo>
                <a:lnTo>
                  <a:pt x="412" y="64"/>
                </a:lnTo>
                <a:lnTo>
                  <a:pt x="411" y="64"/>
                </a:lnTo>
                <a:lnTo>
                  <a:pt x="412" y="64"/>
                </a:lnTo>
                <a:lnTo>
                  <a:pt x="412" y="64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2"/>
                </a:lnTo>
                <a:lnTo>
                  <a:pt x="414" y="62"/>
                </a:lnTo>
                <a:lnTo>
                  <a:pt x="414" y="61"/>
                </a:lnTo>
                <a:lnTo>
                  <a:pt x="414" y="61"/>
                </a:lnTo>
                <a:lnTo>
                  <a:pt x="414" y="60"/>
                </a:lnTo>
                <a:lnTo>
                  <a:pt x="413" y="60"/>
                </a:lnTo>
                <a:lnTo>
                  <a:pt x="413" y="59"/>
                </a:lnTo>
                <a:lnTo>
                  <a:pt x="413" y="59"/>
                </a:lnTo>
                <a:lnTo>
                  <a:pt x="413" y="59"/>
                </a:lnTo>
                <a:lnTo>
                  <a:pt x="412" y="58"/>
                </a:lnTo>
                <a:lnTo>
                  <a:pt x="412" y="58"/>
                </a:lnTo>
                <a:lnTo>
                  <a:pt x="412" y="58"/>
                </a:lnTo>
                <a:lnTo>
                  <a:pt x="411" y="58"/>
                </a:lnTo>
                <a:lnTo>
                  <a:pt x="411" y="58"/>
                </a:lnTo>
                <a:lnTo>
                  <a:pt x="411" y="59"/>
                </a:lnTo>
                <a:lnTo>
                  <a:pt x="412" y="59"/>
                </a:lnTo>
                <a:lnTo>
                  <a:pt x="412" y="59"/>
                </a:lnTo>
                <a:lnTo>
                  <a:pt x="412" y="59"/>
                </a:lnTo>
                <a:lnTo>
                  <a:pt x="411" y="59"/>
                </a:lnTo>
                <a:lnTo>
                  <a:pt x="411" y="59"/>
                </a:lnTo>
                <a:lnTo>
                  <a:pt x="411" y="58"/>
                </a:lnTo>
                <a:lnTo>
                  <a:pt x="411" y="58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6"/>
                </a:lnTo>
                <a:lnTo>
                  <a:pt x="411" y="56"/>
                </a:lnTo>
                <a:lnTo>
                  <a:pt x="411" y="56"/>
                </a:lnTo>
                <a:lnTo>
                  <a:pt x="410" y="56"/>
                </a:lnTo>
                <a:lnTo>
                  <a:pt x="410" y="55"/>
                </a:lnTo>
                <a:lnTo>
                  <a:pt x="409" y="55"/>
                </a:lnTo>
                <a:lnTo>
                  <a:pt x="409" y="55"/>
                </a:lnTo>
                <a:lnTo>
                  <a:pt x="409" y="56"/>
                </a:lnTo>
                <a:lnTo>
                  <a:pt x="408" y="56"/>
                </a:lnTo>
                <a:lnTo>
                  <a:pt x="408" y="57"/>
                </a:lnTo>
                <a:lnTo>
                  <a:pt x="408" y="57"/>
                </a:lnTo>
                <a:lnTo>
                  <a:pt x="408" y="58"/>
                </a:lnTo>
                <a:lnTo>
                  <a:pt x="408" y="58"/>
                </a:lnTo>
                <a:lnTo>
                  <a:pt x="408" y="58"/>
                </a:lnTo>
                <a:lnTo>
                  <a:pt x="408" y="59"/>
                </a:lnTo>
                <a:lnTo>
                  <a:pt x="407" y="59"/>
                </a:lnTo>
                <a:lnTo>
                  <a:pt x="407" y="59"/>
                </a:lnTo>
                <a:lnTo>
                  <a:pt x="407" y="60"/>
                </a:lnTo>
                <a:lnTo>
                  <a:pt x="407" y="60"/>
                </a:lnTo>
                <a:lnTo>
                  <a:pt x="406" y="60"/>
                </a:lnTo>
                <a:lnTo>
                  <a:pt x="406" y="59"/>
                </a:lnTo>
                <a:lnTo>
                  <a:pt x="404" y="58"/>
                </a:lnTo>
                <a:lnTo>
                  <a:pt x="403" y="58"/>
                </a:lnTo>
                <a:lnTo>
                  <a:pt x="402" y="59"/>
                </a:lnTo>
                <a:lnTo>
                  <a:pt x="401" y="59"/>
                </a:lnTo>
                <a:lnTo>
                  <a:pt x="401" y="59"/>
                </a:lnTo>
                <a:lnTo>
                  <a:pt x="401" y="59"/>
                </a:lnTo>
                <a:lnTo>
                  <a:pt x="401" y="58"/>
                </a:lnTo>
                <a:lnTo>
                  <a:pt x="401" y="58"/>
                </a:lnTo>
                <a:lnTo>
                  <a:pt x="401" y="57"/>
                </a:lnTo>
                <a:lnTo>
                  <a:pt x="401" y="57"/>
                </a:lnTo>
                <a:lnTo>
                  <a:pt x="401" y="56"/>
                </a:lnTo>
                <a:lnTo>
                  <a:pt x="401" y="56"/>
                </a:lnTo>
                <a:lnTo>
                  <a:pt x="401" y="56"/>
                </a:lnTo>
                <a:lnTo>
                  <a:pt x="401" y="55"/>
                </a:lnTo>
                <a:lnTo>
                  <a:pt x="401" y="55"/>
                </a:lnTo>
                <a:lnTo>
                  <a:pt x="401" y="55"/>
                </a:lnTo>
                <a:lnTo>
                  <a:pt x="401" y="55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3"/>
                </a:lnTo>
                <a:lnTo>
                  <a:pt x="401" y="53"/>
                </a:lnTo>
                <a:lnTo>
                  <a:pt x="401" y="53"/>
                </a:lnTo>
                <a:lnTo>
                  <a:pt x="401" y="53"/>
                </a:lnTo>
                <a:lnTo>
                  <a:pt x="402" y="52"/>
                </a:lnTo>
                <a:lnTo>
                  <a:pt x="402" y="52"/>
                </a:lnTo>
                <a:lnTo>
                  <a:pt x="403" y="52"/>
                </a:lnTo>
                <a:lnTo>
                  <a:pt x="403" y="52"/>
                </a:lnTo>
                <a:lnTo>
                  <a:pt x="403" y="52"/>
                </a:lnTo>
                <a:lnTo>
                  <a:pt x="403" y="51"/>
                </a:lnTo>
                <a:lnTo>
                  <a:pt x="403" y="51"/>
                </a:lnTo>
                <a:lnTo>
                  <a:pt x="403" y="51"/>
                </a:lnTo>
                <a:lnTo>
                  <a:pt x="403" y="50"/>
                </a:lnTo>
                <a:lnTo>
                  <a:pt x="404" y="50"/>
                </a:lnTo>
                <a:lnTo>
                  <a:pt x="402" y="49"/>
                </a:lnTo>
                <a:lnTo>
                  <a:pt x="402" y="49"/>
                </a:lnTo>
                <a:lnTo>
                  <a:pt x="401" y="49"/>
                </a:lnTo>
                <a:lnTo>
                  <a:pt x="401" y="49"/>
                </a:lnTo>
                <a:lnTo>
                  <a:pt x="401" y="49"/>
                </a:lnTo>
                <a:lnTo>
                  <a:pt x="400" y="49"/>
                </a:lnTo>
                <a:lnTo>
                  <a:pt x="401" y="49"/>
                </a:lnTo>
                <a:lnTo>
                  <a:pt x="401" y="49"/>
                </a:lnTo>
                <a:lnTo>
                  <a:pt x="401" y="49"/>
                </a:lnTo>
                <a:lnTo>
                  <a:pt x="402" y="49"/>
                </a:lnTo>
                <a:lnTo>
                  <a:pt x="402" y="49"/>
                </a:lnTo>
                <a:lnTo>
                  <a:pt x="403" y="49"/>
                </a:lnTo>
                <a:lnTo>
                  <a:pt x="403" y="48"/>
                </a:lnTo>
                <a:lnTo>
                  <a:pt x="403" y="48"/>
                </a:lnTo>
                <a:lnTo>
                  <a:pt x="403" y="48"/>
                </a:lnTo>
                <a:lnTo>
                  <a:pt x="403" y="47"/>
                </a:lnTo>
                <a:lnTo>
                  <a:pt x="404" y="47"/>
                </a:lnTo>
                <a:lnTo>
                  <a:pt x="404" y="47"/>
                </a:lnTo>
                <a:lnTo>
                  <a:pt x="404" y="47"/>
                </a:lnTo>
                <a:lnTo>
                  <a:pt x="404" y="46"/>
                </a:lnTo>
                <a:lnTo>
                  <a:pt x="404" y="46"/>
                </a:lnTo>
                <a:lnTo>
                  <a:pt x="403" y="46"/>
                </a:lnTo>
                <a:lnTo>
                  <a:pt x="403" y="46"/>
                </a:lnTo>
                <a:lnTo>
                  <a:pt x="403" y="45"/>
                </a:lnTo>
                <a:lnTo>
                  <a:pt x="403" y="45"/>
                </a:lnTo>
                <a:lnTo>
                  <a:pt x="404" y="45"/>
                </a:lnTo>
                <a:lnTo>
                  <a:pt x="404" y="46"/>
                </a:lnTo>
                <a:lnTo>
                  <a:pt x="404" y="46"/>
                </a:lnTo>
                <a:lnTo>
                  <a:pt x="404" y="46"/>
                </a:lnTo>
                <a:lnTo>
                  <a:pt x="405" y="46"/>
                </a:lnTo>
                <a:lnTo>
                  <a:pt x="405" y="46"/>
                </a:lnTo>
                <a:lnTo>
                  <a:pt x="405" y="46"/>
                </a:lnTo>
                <a:lnTo>
                  <a:pt x="406" y="46"/>
                </a:lnTo>
                <a:lnTo>
                  <a:pt x="406" y="46"/>
                </a:lnTo>
                <a:lnTo>
                  <a:pt x="406" y="46"/>
                </a:lnTo>
                <a:lnTo>
                  <a:pt x="407" y="46"/>
                </a:lnTo>
                <a:lnTo>
                  <a:pt x="407" y="46"/>
                </a:lnTo>
                <a:lnTo>
                  <a:pt x="407" y="46"/>
                </a:lnTo>
                <a:lnTo>
                  <a:pt x="407" y="45"/>
                </a:lnTo>
                <a:lnTo>
                  <a:pt x="407" y="45"/>
                </a:lnTo>
                <a:lnTo>
                  <a:pt x="407" y="44"/>
                </a:lnTo>
                <a:lnTo>
                  <a:pt x="407" y="44"/>
                </a:lnTo>
                <a:lnTo>
                  <a:pt x="407" y="44"/>
                </a:lnTo>
                <a:lnTo>
                  <a:pt x="407" y="43"/>
                </a:lnTo>
                <a:lnTo>
                  <a:pt x="408" y="43"/>
                </a:lnTo>
                <a:lnTo>
                  <a:pt x="408" y="42"/>
                </a:lnTo>
                <a:lnTo>
                  <a:pt x="408" y="42"/>
                </a:lnTo>
                <a:lnTo>
                  <a:pt x="408" y="41"/>
                </a:lnTo>
                <a:lnTo>
                  <a:pt x="409" y="41"/>
                </a:lnTo>
                <a:lnTo>
                  <a:pt x="409" y="41"/>
                </a:lnTo>
                <a:lnTo>
                  <a:pt x="409" y="40"/>
                </a:lnTo>
                <a:lnTo>
                  <a:pt x="409" y="40"/>
                </a:lnTo>
                <a:lnTo>
                  <a:pt x="409" y="41"/>
                </a:lnTo>
                <a:lnTo>
                  <a:pt x="410" y="41"/>
                </a:lnTo>
                <a:lnTo>
                  <a:pt x="410" y="40"/>
                </a:lnTo>
                <a:lnTo>
                  <a:pt x="410" y="40"/>
                </a:lnTo>
                <a:lnTo>
                  <a:pt x="411" y="40"/>
                </a:lnTo>
                <a:lnTo>
                  <a:pt x="411" y="40"/>
                </a:lnTo>
                <a:lnTo>
                  <a:pt x="410" y="40"/>
                </a:lnTo>
                <a:lnTo>
                  <a:pt x="410" y="39"/>
                </a:lnTo>
                <a:lnTo>
                  <a:pt x="410" y="39"/>
                </a:lnTo>
                <a:lnTo>
                  <a:pt x="410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39"/>
                </a:lnTo>
                <a:lnTo>
                  <a:pt x="408" y="39"/>
                </a:lnTo>
                <a:lnTo>
                  <a:pt x="408" y="39"/>
                </a:lnTo>
                <a:lnTo>
                  <a:pt x="407" y="39"/>
                </a:lnTo>
                <a:lnTo>
                  <a:pt x="407" y="39"/>
                </a:lnTo>
                <a:lnTo>
                  <a:pt x="407" y="39"/>
                </a:lnTo>
                <a:lnTo>
                  <a:pt x="407" y="39"/>
                </a:lnTo>
                <a:lnTo>
                  <a:pt x="407" y="39"/>
                </a:lnTo>
                <a:lnTo>
                  <a:pt x="407" y="39"/>
                </a:lnTo>
                <a:lnTo>
                  <a:pt x="406" y="39"/>
                </a:lnTo>
                <a:lnTo>
                  <a:pt x="406" y="39"/>
                </a:lnTo>
                <a:lnTo>
                  <a:pt x="405" y="39"/>
                </a:lnTo>
                <a:lnTo>
                  <a:pt x="405" y="39"/>
                </a:lnTo>
                <a:lnTo>
                  <a:pt x="405" y="39"/>
                </a:lnTo>
                <a:lnTo>
                  <a:pt x="404" y="39"/>
                </a:lnTo>
                <a:lnTo>
                  <a:pt x="404" y="40"/>
                </a:lnTo>
                <a:lnTo>
                  <a:pt x="404" y="40"/>
                </a:lnTo>
                <a:lnTo>
                  <a:pt x="404" y="40"/>
                </a:lnTo>
                <a:lnTo>
                  <a:pt x="404" y="41"/>
                </a:lnTo>
                <a:lnTo>
                  <a:pt x="404" y="41"/>
                </a:lnTo>
                <a:lnTo>
                  <a:pt x="404" y="41"/>
                </a:lnTo>
                <a:lnTo>
                  <a:pt x="405" y="42"/>
                </a:lnTo>
                <a:lnTo>
                  <a:pt x="404" y="42"/>
                </a:lnTo>
                <a:lnTo>
                  <a:pt x="404" y="41"/>
                </a:lnTo>
                <a:lnTo>
                  <a:pt x="404" y="41"/>
                </a:lnTo>
                <a:lnTo>
                  <a:pt x="404" y="42"/>
                </a:lnTo>
                <a:lnTo>
                  <a:pt x="404" y="43"/>
                </a:lnTo>
                <a:lnTo>
                  <a:pt x="404" y="43"/>
                </a:lnTo>
                <a:lnTo>
                  <a:pt x="404" y="42"/>
                </a:lnTo>
                <a:lnTo>
                  <a:pt x="404" y="42"/>
                </a:lnTo>
                <a:lnTo>
                  <a:pt x="403" y="42"/>
                </a:lnTo>
                <a:lnTo>
                  <a:pt x="403" y="42"/>
                </a:lnTo>
                <a:lnTo>
                  <a:pt x="403" y="42"/>
                </a:lnTo>
                <a:lnTo>
                  <a:pt x="402" y="42"/>
                </a:lnTo>
                <a:lnTo>
                  <a:pt x="402" y="43"/>
                </a:lnTo>
                <a:lnTo>
                  <a:pt x="401" y="43"/>
                </a:lnTo>
                <a:lnTo>
                  <a:pt x="401" y="43"/>
                </a:lnTo>
                <a:lnTo>
                  <a:pt x="401" y="44"/>
                </a:lnTo>
                <a:lnTo>
                  <a:pt x="401" y="44"/>
                </a:lnTo>
                <a:lnTo>
                  <a:pt x="401" y="44"/>
                </a:lnTo>
                <a:lnTo>
                  <a:pt x="400" y="44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399" y="45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7"/>
                </a:lnTo>
                <a:lnTo>
                  <a:pt x="399" y="47"/>
                </a:lnTo>
                <a:lnTo>
                  <a:pt x="399" y="47"/>
                </a:lnTo>
                <a:lnTo>
                  <a:pt x="398" y="47"/>
                </a:lnTo>
                <a:lnTo>
                  <a:pt x="398" y="47"/>
                </a:lnTo>
                <a:lnTo>
                  <a:pt x="397" y="47"/>
                </a:lnTo>
                <a:lnTo>
                  <a:pt x="396" y="47"/>
                </a:lnTo>
                <a:lnTo>
                  <a:pt x="396" y="47"/>
                </a:lnTo>
                <a:lnTo>
                  <a:pt x="396" y="47"/>
                </a:lnTo>
                <a:lnTo>
                  <a:pt x="396" y="47"/>
                </a:lnTo>
                <a:lnTo>
                  <a:pt x="396" y="48"/>
                </a:lnTo>
                <a:lnTo>
                  <a:pt x="396" y="48"/>
                </a:lnTo>
                <a:lnTo>
                  <a:pt x="396" y="49"/>
                </a:lnTo>
                <a:lnTo>
                  <a:pt x="397" y="49"/>
                </a:lnTo>
                <a:lnTo>
                  <a:pt x="397" y="49"/>
                </a:lnTo>
                <a:lnTo>
                  <a:pt x="396" y="49"/>
                </a:lnTo>
                <a:lnTo>
                  <a:pt x="396" y="49"/>
                </a:lnTo>
                <a:lnTo>
                  <a:pt x="396" y="48"/>
                </a:lnTo>
                <a:lnTo>
                  <a:pt x="395" y="48"/>
                </a:lnTo>
                <a:lnTo>
                  <a:pt x="395" y="47"/>
                </a:lnTo>
                <a:lnTo>
                  <a:pt x="396" y="47"/>
                </a:lnTo>
                <a:lnTo>
                  <a:pt x="396" y="46"/>
                </a:lnTo>
                <a:lnTo>
                  <a:pt x="397" y="46"/>
                </a:lnTo>
                <a:lnTo>
                  <a:pt x="397" y="47"/>
                </a:lnTo>
                <a:lnTo>
                  <a:pt x="397" y="46"/>
                </a:lnTo>
                <a:lnTo>
                  <a:pt x="397" y="46"/>
                </a:lnTo>
                <a:lnTo>
                  <a:pt x="397" y="45"/>
                </a:lnTo>
                <a:lnTo>
                  <a:pt x="396" y="45"/>
                </a:lnTo>
                <a:lnTo>
                  <a:pt x="396" y="45"/>
                </a:lnTo>
                <a:lnTo>
                  <a:pt x="395" y="45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4" y="47"/>
                </a:lnTo>
                <a:lnTo>
                  <a:pt x="394" y="47"/>
                </a:lnTo>
                <a:lnTo>
                  <a:pt x="394" y="48"/>
                </a:lnTo>
                <a:lnTo>
                  <a:pt x="394" y="49"/>
                </a:lnTo>
                <a:lnTo>
                  <a:pt x="395" y="49"/>
                </a:lnTo>
                <a:lnTo>
                  <a:pt x="394" y="49"/>
                </a:lnTo>
                <a:lnTo>
                  <a:pt x="393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7"/>
                </a:lnTo>
                <a:lnTo>
                  <a:pt x="391" y="47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0" y="46"/>
                </a:lnTo>
                <a:lnTo>
                  <a:pt x="390" y="46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7" y="47"/>
                </a:lnTo>
                <a:lnTo>
                  <a:pt x="387" y="47"/>
                </a:lnTo>
                <a:lnTo>
                  <a:pt x="386" y="47"/>
                </a:lnTo>
                <a:lnTo>
                  <a:pt x="387" y="47"/>
                </a:lnTo>
                <a:lnTo>
                  <a:pt x="387" y="48"/>
                </a:lnTo>
                <a:lnTo>
                  <a:pt x="386" y="47"/>
                </a:lnTo>
                <a:lnTo>
                  <a:pt x="386" y="47"/>
                </a:lnTo>
                <a:lnTo>
                  <a:pt x="386" y="46"/>
                </a:lnTo>
                <a:lnTo>
                  <a:pt x="386" y="46"/>
                </a:lnTo>
                <a:lnTo>
                  <a:pt x="386" y="46"/>
                </a:lnTo>
                <a:lnTo>
                  <a:pt x="385" y="46"/>
                </a:lnTo>
                <a:lnTo>
                  <a:pt x="385" y="45"/>
                </a:lnTo>
                <a:lnTo>
                  <a:pt x="385" y="45"/>
                </a:lnTo>
                <a:lnTo>
                  <a:pt x="384" y="45"/>
                </a:lnTo>
                <a:lnTo>
                  <a:pt x="384" y="45"/>
                </a:lnTo>
                <a:lnTo>
                  <a:pt x="384" y="45"/>
                </a:lnTo>
                <a:lnTo>
                  <a:pt x="384" y="44"/>
                </a:lnTo>
                <a:lnTo>
                  <a:pt x="384" y="44"/>
                </a:lnTo>
                <a:lnTo>
                  <a:pt x="384" y="44"/>
                </a:lnTo>
                <a:lnTo>
                  <a:pt x="384" y="43"/>
                </a:lnTo>
                <a:lnTo>
                  <a:pt x="383" y="43"/>
                </a:lnTo>
                <a:lnTo>
                  <a:pt x="383" y="44"/>
                </a:lnTo>
                <a:lnTo>
                  <a:pt x="383" y="43"/>
                </a:lnTo>
                <a:lnTo>
                  <a:pt x="382" y="43"/>
                </a:lnTo>
                <a:lnTo>
                  <a:pt x="382" y="43"/>
                </a:lnTo>
                <a:lnTo>
                  <a:pt x="381" y="43"/>
                </a:lnTo>
                <a:lnTo>
                  <a:pt x="381" y="43"/>
                </a:lnTo>
                <a:lnTo>
                  <a:pt x="381" y="43"/>
                </a:lnTo>
                <a:lnTo>
                  <a:pt x="381" y="44"/>
                </a:lnTo>
                <a:lnTo>
                  <a:pt x="381" y="44"/>
                </a:lnTo>
                <a:lnTo>
                  <a:pt x="381" y="44"/>
                </a:lnTo>
                <a:lnTo>
                  <a:pt x="381" y="44"/>
                </a:lnTo>
                <a:lnTo>
                  <a:pt x="381" y="45"/>
                </a:lnTo>
                <a:lnTo>
                  <a:pt x="382" y="45"/>
                </a:lnTo>
                <a:lnTo>
                  <a:pt x="382" y="45"/>
                </a:lnTo>
                <a:lnTo>
                  <a:pt x="383" y="45"/>
                </a:lnTo>
                <a:lnTo>
                  <a:pt x="383" y="44"/>
                </a:lnTo>
                <a:lnTo>
                  <a:pt x="383" y="44"/>
                </a:lnTo>
                <a:lnTo>
                  <a:pt x="383" y="45"/>
                </a:lnTo>
                <a:lnTo>
                  <a:pt x="383" y="45"/>
                </a:lnTo>
                <a:lnTo>
                  <a:pt x="383" y="45"/>
                </a:lnTo>
                <a:lnTo>
                  <a:pt x="383" y="46"/>
                </a:lnTo>
                <a:lnTo>
                  <a:pt x="382" y="46"/>
                </a:lnTo>
                <a:lnTo>
                  <a:pt x="382" y="46"/>
                </a:lnTo>
                <a:lnTo>
                  <a:pt x="381" y="46"/>
                </a:lnTo>
                <a:lnTo>
                  <a:pt x="381" y="46"/>
                </a:lnTo>
                <a:lnTo>
                  <a:pt x="381" y="46"/>
                </a:lnTo>
                <a:lnTo>
                  <a:pt x="381" y="46"/>
                </a:lnTo>
                <a:lnTo>
                  <a:pt x="382" y="46"/>
                </a:lnTo>
                <a:lnTo>
                  <a:pt x="382" y="46"/>
                </a:lnTo>
                <a:lnTo>
                  <a:pt x="383" y="45"/>
                </a:lnTo>
                <a:lnTo>
                  <a:pt x="382" y="45"/>
                </a:lnTo>
                <a:lnTo>
                  <a:pt x="382" y="45"/>
                </a:lnTo>
                <a:lnTo>
                  <a:pt x="381" y="45"/>
                </a:lnTo>
                <a:lnTo>
                  <a:pt x="381" y="45"/>
                </a:lnTo>
                <a:lnTo>
                  <a:pt x="381" y="45"/>
                </a:lnTo>
                <a:lnTo>
                  <a:pt x="381" y="45"/>
                </a:lnTo>
                <a:lnTo>
                  <a:pt x="381" y="46"/>
                </a:lnTo>
                <a:lnTo>
                  <a:pt x="381" y="46"/>
                </a:lnTo>
                <a:lnTo>
                  <a:pt x="381" y="47"/>
                </a:lnTo>
                <a:lnTo>
                  <a:pt x="381" y="47"/>
                </a:lnTo>
                <a:lnTo>
                  <a:pt x="381" y="47"/>
                </a:lnTo>
                <a:lnTo>
                  <a:pt x="381" y="47"/>
                </a:lnTo>
                <a:lnTo>
                  <a:pt x="381" y="47"/>
                </a:lnTo>
                <a:lnTo>
                  <a:pt x="380" y="47"/>
                </a:lnTo>
                <a:lnTo>
                  <a:pt x="380" y="47"/>
                </a:lnTo>
                <a:lnTo>
                  <a:pt x="380" y="47"/>
                </a:lnTo>
                <a:lnTo>
                  <a:pt x="380" y="47"/>
                </a:lnTo>
                <a:lnTo>
                  <a:pt x="380" y="46"/>
                </a:lnTo>
                <a:lnTo>
                  <a:pt x="380" y="46"/>
                </a:lnTo>
                <a:lnTo>
                  <a:pt x="380" y="45"/>
                </a:lnTo>
                <a:lnTo>
                  <a:pt x="380" y="45"/>
                </a:lnTo>
                <a:lnTo>
                  <a:pt x="381" y="45"/>
                </a:lnTo>
                <a:lnTo>
                  <a:pt x="381" y="44"/>
                </a:lnTo>
                <a:lnTo>
                  <a:pt x="381" y="44"/>
                </a:lnTo>
                <a:lnTo>
                  <a:pt x="381" y="44"/>
                </a:lnTo>
                <a:lnTo>
                  <a:pt x="381" y="43"/>
                </a:lnTo>
                <a:lnTo>
                  <a:pt x="381" y="43"/>
                </a:lnTo>
                <a:lnTo>
                  <a:pt x="381" y="42"/>
                </a:lnTo>
                <a:lnTo>
                  <a:pt x="381" y="42"/>
                </a:lnTo>
                <a:lnTo>
                  <a:pt x="380" y="41"/>
                </a:lnTo>
                <a:lnTo>
                  <a:pt x="380" y="40"/>
                </a:lnTo>
                <a:lnTo>
                  <a:pt x="380" y="40"/>
                </a:lnTo>
                <a:lnTo>
                  <a:pt x="380" y="39"/>
                </a:lnTo>
                <a:lnTo>
                  <a:pt x="380" y="39"/>
                </a:lnTo>
                <a:lnTo>
                  <a:pt x="380" y="40"/>
                </a:lnTo>
                <a:lnTo>
                  <a:pt x="379" y="40"/>
                </a:lnTo>
                <a:lnTo>
                  <a:pt x="379" y="41"/>
                </a:lnTo>
                <a:lnTo>
                  <a:pt x="379" y="41"/>
                </a:lnTo>
                <a:lnTo>
                  <a:pt x="379" y="41"/>
                </a:lnTo>
                <a:lnTo>
                  <a:pt x="378" y="41"/>
                </a:lnTo>
                <a:lnTo>
                  <a:pt x="378" y="42"/>
                </a:lnTo>
                <a:lnTo>
                  <a:pt x="378" y="42"/>
                </a:lnTo>
                <a:lnTo>
                  <a:pt x="378" y="43"/>
                </a:lnTo>
                <a:lnTo>
                  <a:pt x="378" y="43"/>
                </a:lnTo>
                <a:lnTo>
                  <a:pt x="378" y="43"/>
                </a:lnTo>
                <a:lnTo>
                  <a:pt x="377" y="43"/>
                </a:lnTo>
                <a:lnTo>
                  <a:pt x="377" y="44"/>
                </a:lnTo>
                <a:lnTo>
                  <a:pt x="378" y="44"/>
                </a:lnTo>
                <a:lnTo>
                  <a:pt x="378" y="44"/>
                </a:lnTo>
                <a:lnTo>
                  <a:pt x="378" y="45"/>
                </a:lnTo>
                <a:lnTo>
                  <a:pt x="378" y="45"/>
                </a:lnTo>
                <a:lnTo>
                  <a:pt x="378" y="46"/>
                </a:lnTo>
                <a:lnTo>
                  <a:pt x="378" y="46"/>
                </a:lnTo>
                <a:lnTo>
                  <a:pt x="378" y="47"/>
                </a:lnTo>
                <a:lnTo>
                  <a:pt x="378" y="47"/>
                </a:lnTo>
                <a:lnTo>
                  <a:pt x="378" y="48"/>
                </a:lnTo>
                <a:lnTo>
                  <a:pt x="378" y="48"/>
                </a:lnTo>
                <a:lnTo>
                  <a:pt x="378" y="49"/>
                </a:lnTo>
                <a:lnTo>
                  <a:pt x="378" y="49"/>
                </a:lnTo>
                <a:lnTo>
                  <a:pt x="378" y="49"/>
                </a:lnTo>
                <a:lnTo>
                  <a:pt x="378" y="50"/>
                </a:lnTo>
                <a:lnTo>
                  <a:pt x="378" y="50"/>
                </a:lnTo>
                <a:lnTo>
                  <a:pt x="378" y="51"/>
                </a:lnTo>
                <a:lnTo>
                  <a:pt x="378" y="51"/>
                </a:lnTo>
                <a:lnTo>
                  <a:pt x="378" y="52"/>
                </a:lnTo>
                <a:lnTo>
                  <a:pt x="377" y="52"/>
                </a:lnTo>
                <a:lnTo>
                  <a:pt x="377" y="51"/>
                </a:lnTo>
                <a:lnTo>
                  <a:pt x="377" y="51"/>
                </a:lnTo>
                <a:lnTo>
                  <a:pt x="377" y="50"/>
                </a:lnTo>
                <a:lnTo>
                  <a:pt x="377" y="50"/>
                </a:lnTo>
                <a:lnTo>
                  <a:pt x="378" y="49"/>
                </a:lnTo>
                <a:lnTo>
                  <a:pt x="378" y="49"/>
                </a:lnTo>
                <a:lnTo>
                  <a:pt x="378" y="49"/>
                </a:lnTo>
                <a:lnTo>
                  <a:pt x="377" y="49"/>
                </a:lnTo>
                <a:lnTo>
                  <a:pt x="377" y="49"/>
                </a:lnTo>
                <a:lnTo>
                  <a:pt x="377" y="49"/>
                </a:lnTo>
                <a:lnTo>
                  <a:pt x="376" y="49"/>
                </a:lnTo>
                <a:lnTo>
                  <a:pt x="376" y="50"/>
                </a:lnTo>
                <a:lnTo>
                  <a:pt x="376" y="50"/>
                </a:lnTo>
                <a:lnTo>
                  <a:pt x="376" y="49"/>
                </a:lnTo>
                <a:lnTo>
                  <a:pt x="376" y="49"/>
                </a:lnTo>
                <a:lnTo>
                  <a:pt x="377" y="49"/>
                </a:lnTo>
                <a:lnTo>
                  <a:pt x="377" y="49"/>
                </a:lnTo>
                <a:lnTo>
                  <a:pt x="378" y="49"/>
                </a:lnTo>
                <a:lnTo>
                  <a:pt x="378" y="48"/>
                </a:lnTo>
                <a:lnTo>
                  <a:pt x="377" y="48"/>
                </a:lnTo>
                <a:lnTo>
                  <a:pt x="377" y="48"/>
                </a:lnTo>
                <a:lnTo>
                  <a:pt x="377" y="48"/>
                </a:lnTo>
                <a:lnTo>
                  <a:pt x="377" y="47"/>
                </a:lnTo>
                <a:lnTo>
                  <a:pt x="377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7" y="46"/>
                </a:lnTo>
                <a:lnTo>
                  <a:pt x="377" y="45"/>
                </a:lnTo>
                <a:lnTo>
                  <a:pt x="376" y="45"/>
                </a:lnTo>
                <a:lnTo>
                  <a:pt x="376" y="45"/>
                </a:lnTo>
                <a:lnTo>
                  <a:pt x="376" y="44"/>
                </a:lnTo>
                <a:lnTo>
                  <a:pt x="376" y="44"/>
                </a:lnTo>
                <a:lnTo>
                  <a:pt x="375" y="44"/>
                </a:lnTo>
                <a:lnTo>
                  <a:pt x="375" y="44"/>
                </a:lnTo>
                <a:lnTo>
                  <a:pt x="375" y="44"/>
                </a:lnTo>
                <a:lnTo>
                  <a:pt x="375" y="44"/>
                </a:lnTo>
                <a:lnTo>
                  <a:pt x="374" y="44"/>
                </a:lnTo>
                <a:lnTo>
                  <a:pt x="374" y="45"/>
                </a:lnTo>
                <a:lnTo>
                  <a:pt x="374" y="45"/>
                </a:lnTo>
                <a:lnTo>
                  <a:pt x="374" y="45"/>
                </a:lnTo>
                <a:lnTo>
                  <a:pt x="374" y="46"/>
                </a:lnTo>
                <a:lnTo>
                  <a:pt x="374" y="46"/>
                </a:lnTo>
                <a:lnTo>
                  <a:pt x="373" y="46"/>
                </a:lnTo>
                <a:lnTo>
                  <a:pt x="373" y="46"/>
                </a:lnTo>
                <a:lnTo>
                  <a:pt x="373" y="47"/>
                </a:lnTo>
                <a:lnTo>
                  <a:pt x="373" y="47"/>
                </a:lnTo>
                <a:lnTo>
                  <a:pt x="372" y="47"/>
                </a:lnTo>
                <a:lnTo>
                  <a:pt x="372" y="48"/>
                </a:lnTo>
                <a:lnTo>
                  <a:pt x="372" y="48"/>
                </a:lnTo>
                <a:lnTo>
                  <a:pt x="373" y="48"/>
                </a:lnTo>
                <a:lnTo>
                  <a:pt x="373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50"/>
                </a:lnTo>
                <a:lnTo>
                  <a:pt x="371" y="50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0" y="49"/>
                </a:lnTo>
                <a:lnTo>
                  <a:pt x="370" y="50"/>
                </a:lnTo>
                <a:lnTo>
                  <a:pt x="370" y="50"/>
                </a:lnTo>
                <a:lnTo>
                  <a:pt x="369" y="50"/>
                </a:lnTo>
                <a:lnTo>
                  <a:pt x="370" y="51"/>
                </a:lnTo>
                <a:lnTo>
                  <a:pt x="369" y="51"/>
                </a:lnTo>
                <a:lnTo>
                  <a:pt x="369" y="51"/>
                </a:lnTo>
                <a:lnTo>
                  <a:pt x="368" y="51"/>
                </a:lnTo>
                <a:lnTo>
                  <a:pt x="368" y="52"/>
                </a:lnTo>
                <a:lnTo>
                  <a:pt x="368" y="52"/>
                </a:lnTo>
                <a:lnTo>
                  <a:pt x="367" y="52"/>
                </a:lnTo>
                <a:lnTo>
                  <a:pt x="367" y="52"/>
                </a:lnTo>
                <a:lnTo>
                  <a:pt x="367" y="52"/>
                </a:lnTo>
                <a:lnTo>
                  <a:pt x="366" y="53"/>
                </a:lnTo>
                <a:lnTo>
                  <a:pt x="366" y="53"/>
                </a:lnTo>
                <a:lnTo>
                  <a:pt x="366" y="54"/>
                </a:lnTo>
                <a:lnTo>
                  <a:pt x="366" y="54"/>
                </a:lnTo>
                <a:lnTo>
                  <a:pt x="366" y="54"/>
                </a:lnTo>
                <a:lnTo>
                  <a:pt x="365" y="55"/>
                </a:lnTo>
                <a:lnTo>
                  <a:pt x="365" y="55"/>
                </a:lnTo>
                <a:lnTo>
                  <a:pt x="365" y="55"/>
                </a:lnTo>
                <a:lnTo>
                  <a:pt x="365" y="56"/>
                </a:lnTo>
                <a:lnTo>
                  <a:pt x="365" y="56"/>
                </a:lnTo>
                <a:lnTo>
                  <a:pt x="365" y="56"/>
                </a:lnTo>
                <a:lnTo>
                  <a:pt x="365" y="57"/>
                </a:lnTo>
                <a:lnTo>
                  <a:pt x="364" y="57"/>
                </a:lnTo>
                <a:lnTo>
                  <a:pt x="364" y="58"/>
                </a:lnTo>
                <a:lnTo>
                  <a:pt x="364" y="58"/>
                </a:lnTo>
                <a:lnTo>
                  <a:pt x="364" y="59"/>
                </a:lnTo>
                <a:lnTo>
                  <a:pt x="365" y="59"/>
                </a:lnTo>
                <a:lnTo>
                  <a:pt x="364" y="59"/>
                </a:lnTo>
                <a:lnTo>
                  <a:pt x="364" y="59"/>
                </a:lnTo>
                <a:lnTo>
                  <a:pt x="365" y="60"/>
                </a:lnTo>
                <a:lnTo>
                  <a:pt x="365" y="60"/>
                </a:lnTo>
                <a:lnTo>
                  <a:pt x="363" y="61"/>
                </a:lnTo>
                <a:lnTo>
                  <a:pt x="363" y="60"/>
                </a:lnTo>
                <a:lnTo>
                  <a:pt x="363" y="60"/>
                </a:lnTo>
                <a:lnTo>
                  <a:pt x="363" y="60"/>
                </a:lnTo>
                <a:lnTo>
                  <a:pt x="362" y="60"/>
                </a:lnTo>
                <a:lnTo>
                  <a:pt x="362" y="59"/>
                </a:lnTo>
                <a:lnTo>
                  <a:pt x="362" y="60"/>
                </a:lnTo>
                <a:lnTo>
                  <a:pt x="362" y="59"/>
                </a:lnTo>
                <a:lnTo>
                  <a:pt x="362" y="59"/>
                </a:lnTo>
                <a:lnTo>
                  <a:pt x="362" y="59"/>
                </a:lnTo>
                <a:lnTo>
                  <a:pt x="361" y="59"/>
                </a:lnTo>
                <a:lnTo>
                  <a:pt x="361" y="58"/>
                </a:lnTo>
                <a:lnTo>
                  <a:pt x="361" y="58"/>
                </a:lnTo>
                <a:lnTo>
                  <a:pt x="361" y="57"/>
                </a:lnTo>
                <a:lnTo>
                  <a:pt x="361" y="57"/>
                </a:lnTo>
                <a:lnTo>
                  <a:pt x="360" y="57"/>
                </a:lnTo>
                <a:lnTo>
                  <a:pt x="360" y="58"/>
                </a:lnTo>
                <a:lnTo>
                  <a:pt x="360" y="58"/>
                </a:lnTo>
                <a:lnTo>
                  <a:pt x="359" y="58"/>
                </a:lnTo>
                <a:lnTo>
                  <a:pt x="359" y="58"/>
                </a:lnTo>
                <a:lnTo>
                  <a:pt x="359" y="58"/>
                </a:lnTo>
                <a:lnTo>
                  <a:pt x="359" y="59"/>
                </a:lnTo>
                <a:lnTo>
                  <a:pt x="358" y="59"/>
                </a:lnTo>
                <a:lnTo>
                  <a:pt x="358" y="59"/>
                </a:lnTo>
                <a:lnTo>
                  <a:pt x="358" y="59"/>
                </a:lnTo>
                <a:lnTo>
                  <a:pt x="358" y="60"/>
                </a:lnTo>
                <a:lnTo>
                  <a:pt x="358" y="60"/>
                </a:lnTo>
                <a:lnTo>
                  <a:pt x="358" y="61"/>
                </a:lnTo>
                <a:lnTo>
                  <a:pt x="358" y="61"/>
                </a:lnTo>
                <a:lnTo>
                  <a:pt x="358" y="62"/>
                </a:lnTo>
                <a:lnTo>
                  <a:pt x="358" y="63"/>
                </a:lnTo>
                <a:lnTo>
                  <a:pt x="357" y="63"/>
                </a:lnTo>
                <a:lnTo>
                  <a:pt x="357" y="63"/>
                </a:lnTo>
                <a:lnTo>
                  <a:pt x="357" y="64"/>
                </a:lnTo>
                <a:lnTo>
                  <a:pt x="357" y="64"/>
                </a:lnTo>
                <a:lnTo>
                  <a:pt x="357" y="65"/>
                </a:lnTo>
                <a:lnTo>
                  <a:pt x="357" y="65"/>
                </a:lnTo>
                <a:lnTo>
                  <a:pt x="357" y="66"/>
                </a:lnTo>
                <a:lnTo>
                  <a:pt x="357" y="66"/>
                </a:lnTo>
                <a:lnTo>
                  <a:pt x="356" y="67"/>
                </a:lnTo>
                <a:lnTo>
                  <a:pt x="356" y="67"/>
                </a:lnTo>
                <a:lnTo>
                  <a:pt x="356" y="67"/>
                </a:lnTo>
                <a:lnTo>
                  <a:pt x="356" y="68"/>
                </a:lnTo>
                <a:lnTo>
                  <a:pt x="356" y="68"/>
                </a:lnTo>
                <a:lnTo>
                  <a:pt x="356" y="69"/>
                </a:lnTo>
                <a:lnTo>
                  <a:pt x="356" y="69"/>
                </a:lnTo>
                <a:lnTo>
                  <a:pt x="355" y="69"/>
                </a:lnTo>
                <a:lnTo>
                  <a:pt x="355" y="69"/>
                </a:lnTo>
                <a:lnTo>
                  <a:pt x="355" y="70"/>
                </a:lnTo>
                <a:lnTo>
                  <a:pt x="355" y="70"/>
                </a:lnTo>
                <a:lnTo>
                  <a:pt x="355" y="71"/>
                </a:lnTo>
                <a:lnTo>
                  <a:pt x="355" y="71"/>
                </a:lnTo>
                <a:lnTo>
                  <a:pt x="356" y="72"/>
                </a:lnTo>
                <a:lnTo>
                  <a:pt x="355" y="72"/>
                </a:lnTo>
                <a:lnTo>
                  <a:pt x="354" y="72"/>
                </a:lnTo>
                <a:lnTo>
                  <a:pt x="354" y="72"/>
                </a:lnTo>
                <a:lnTo>
                  <a:pt x="354" y="71"/>
                </a:lnTo>
                <a:lnTo>
                  <a:pt x="353" y="71"/>
                </a:lnTo>
                <a:lnTo>
                  <a:pt x="353" y="71"/>
                </a:lnTo>
                <a:lnTo>
                  <a:pt x="353" y="71"/>
                </a:lnTo>
                <a:lnTo>
                  <a:pt x="353" y="70"/>
                </a:lnTo>
                <a:lnTo>
                  <a:pt x="353" y="70"/>
                </a:lnTo>
                <a:lnTo>
                  <a:pt x="353" y="69"/>
                </a:lnTo>
                <a:lnTo>
                  <a:pt x="352" y="69"/>
                </a:lnTo>
                <a:lnTo>
                  <a:pt x="353" y="69"/>
                </a:lnTo>
                <a:lnTo>
                  <a:pt x="353" y="69"/>
                </a:lnTo>
                <a:lnTo>
                  <a:pt x="353" y="68"/>
                </a:lnTo>
                <a:lnTo>
                  <a:pt x="353" y="68"/>
                </a:lnTo>
                <a:lnTo>
                  <a:pt x="353" y="67"/>
                </a:lnTo>
                <a:lnTo>
                  <a:pt x="353" y="67"/>
                </a:lnTo>
                <a:lnTo>
                  <a:pt x="353" y="67"/>
                </a:lnTo>
                <a:lnTo>
                  <a:pt x="353" y="66"/>
                </a:lnTo>
                <a:lnTo>
                  <a:pt x="353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8"/>
                </a:lnTo>
                <a:lnTo>
                  <a:pt x="352" y="68"/>
                </a:lnTo>
                <a:lnTo>
                  <a:pt x="351" y="68"/>
                </a:lnTo>
                <a:lnTo>
                  <a:pt x="351" y="68"/>
                </a:lnTo>
                <a:lnTo>
                  <a:pt x="351" y="67"/>
                </a:lnTo>
                <a:lnTo>
                  <a:pt x="352" y="67"/>
                </a:lnTo>
                <a:lnTo>
                  <a:pt x="352" y="67"/>
                </a:lnTo>
                <a:lnTo>
                  <a:pt x="353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3" y="66"/>
                </a:lnTo>
                <a:lnTo>
                  <a:pt x="353" y="66"/>
                </a:lnTo>
                <a:lnTo>
                  <a:pt x="354" y="65"/>
                </a:lnTo>
                <a:lnTo>
                  <a:pt x="354" y="65"/>
                </a:lnTo>
                <a:lnTo>
                  <a:pt x="354" y="64"/>
                </a:lnTo>
                <a:lnTo>
                  <a:pt x="354" y="64"/>
                </a:lnTo>
                <a:lnTo>
                  <a:pt x="355" y="63"/>
                </a:lnTo>
                <a:lnTo>
                  <a:pt x="355" y="63"/>
                </a:lnTo>
                <a:lnTo>
                  <a:pt x="355" y="62"/>
                </a:lnTo>
                <a:lnTo>
                  <a:pt x="355" y="62"/>
                </a:lnTo>
                <a:lnTo>
                  <a:pt x="355" y="61"/>
                </a:lnTo>
                <a:lnTo>
                  <a:pt x="355" y="61"/>
                </a:lnTo>
                <a:lnTo>
                  <a:pt x="355" y="61"/>
                </a:lnTo>
                <a:lnTo>
                  <a:pt x="355" y="61"/>
                </a:lnTo>
                <a:lnTo>
                  <a:pt x="355" y="60"/>
                </a:lnTo>
                <a:lnTo>
                  <a:pt x="354" y="60"/>
                </a:lnTo>
                <a:lnTo>
                  <a:pt x="354" y="60"/>
                </a:lnTo>
                <a:lnTo>
                  <a:pt x="355" y="60"/>
                </a:lnTo>
                <a:lnTo>
                  <a:pt x="355" y="60"/>
                </a:lnTo>
                <a:lnTo>
                  <a:pt x="355" y="60"/>
                </a:lnTo>
                <a:lnTo>
                  <a:pt x="356" y="60"/>
                </a:lnTo>
                <a:lnTo>
                  <a:pt x="356" y="59"/>
                </a:lnTo>
                <a:lnTo>
                  <a:pt x="355" y="59"/>
                </a:lnTo>
                <a:lnTo>
                  <a:pt x="355" y="59"/>
                </a:lnTo>
                <a:lnTo>
                  <a:pt x="355" y="59"/>
                </a:lnTo>
                <a:lnTo>
                  <a:pt x="355" y="58"/>
                </a:lnTo>
                <a:lnTo>
                  <a:pt x="355" y="58"/>
                </a:lnTo>
                <a:lnTo>
                  <a:pt x="356" y="57"/>
                </a:lnTo>
                <a:lnTo>
                  <a:pt x="356" y="57"/>
                </a:lnTo>
                <a:lnTo>
                  <a:pt x="355" y="57"/>
                </a:lnTo>
                <a:lnTo>
                  <a:pt x="355" y="56"/>
                </a:lnTo>
                <a:lnTo>
                  <a:pt x="356" y="56"/>
                </a:lnTo>
                <a:lnTo>
                  <a:pt x="356" y="56"/>
                </a:lnTo>
                <a:lnTo>
                  <a:pt x="356" y="55"/>
                </a:lnTo>
                <a:lnTo>
                  <a:pt x="356" y="55"/>
                </a:lnTo>
                <a:lnTo>
                  <a:pt x="356" y="55"/>
                </a:lnTo>
                <a:lnTo>
                  <a:pt x="357" y="55"/>
                </a:lnTo>
                <a:lnTo>
                  <a:pt x="357" y="54"/>
                </a:lnTo>
                <a:lnTo>
                  <a:pt x="357" y="54"/>
                </a:lnTo>
                <a:lnTo>
                  <a:pt x="357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3"/>
                </a:lnTo>
                <a:lnTo>
                  <a:pt x="358" y="53"/>
                </a:lnTo>
                <a:lnTo>
                  <a:pt x="358" y="52"/>
                </a:lnTo>
                <a:lnTo>
                  <a:pt x="358" y="52"/>
                </a:lnTo>
                <a:lnTo>
                  <a:pt x="358" y="52"/>
                </a:lnTo>
                <a:lnTo>
                  <a:pt x="358" y="51"/>
                </a:lnTo>
                <a:lnTo>
                  <a:pt x="359" y="51"/>
                </a:lnTo>
                <a:lnTo>
                  <a:pt x="359" y="51"/>
                </a:lnTo>
                <a:lnTo>
                  <a:pt x="359" y="50"/>
                </a:lnTo>
                <a:lnTo>
                  <a:pt x="359" y="50"/>
                </a:lnTo>
                <a:lnTo>
                  <a:pt x="359" y="49"/>
                </a:lnTo>
                <a:lnTo>
                  <a:pt x="359" y="49"/>
                </a:lnTo>
                <a:lnTo>
                  <a:pt x="359" y="49"/>
                </a:lnTo>
                <a:lnTo>
                  <a:pt x="359" y="49"/>
                </a:lnTo>
                <a:lnTo>
                  <a:pt x="359" y="49"/>
                </a:lnTo>
                <a:lnTo>
                  <a:pt x="359" y="48"/>
                </a:lnTo>
                <a:lnTo>
                  <a:pt x="359" y="48"/>
                </a:lnTo>
                <a:lnTo>
                  <a:pt x="360" y="47"/>
                </a:lnTo>
                <a:lnTo>
                  <a:pt x="360" y="47"/>
                </a:lnTo>
                <a:lnTo>
                  <a:pt x="359" y="46"/>
                </a:lnTo>
                <a:lnTo>
                  <a:pt x="359" y="46"/>
                </a:lnTo>
                <a:lnTo>
                  <a:pt x="359" y="46"/>
                </a:lnTo>
                <a:lnTo>
                  <a:pt x="358" y="45"/>
                </a:lnTo>
                <a:lnTo>
                  <a:pt x="358" y="45"/>
                </a:lnTo>
                <a:lnTo>
                  <a:pt x="357" y="45"/>
                </a:lnTo>
                <a:lnTo>
                  <a:pt x="357" y="45"/>
                </a:lnTo>
                <a:lnTo>
                  <a:pt x="357" y="46"/>
                </a:lnTo>
                <a:lnTo>
                  <a:pt x="357" y="46"/>
                </a:lnTo>
                <a:lnTo>
                  <a:pt x="357" y="46"/>
                </a:lnTo>
                <a:lnTo>
                  <a:pt x="357" y="45"/>
                </a:lnTo>
                <a:lnTo>
                  <a:pt x="356" y="45"/>
                </a:lnTo>
                <a:lnTo>
                  <a:pt x="356" y="45"/>
                </a:lnTo>
                <a:lnTo>
                  <a:pt x="356" y="45"/>
                </a:lnTo>
                <a:lnTo>
                  <a:pt x="356" y="45"/>
                </a:lnTo>
                <a:lnTo>
                  <a:pt x="355" y="45"/>
                </a:lnTo>
                <a:lnTo>
                  <a:pt x="355" y="46"/>
                </a:lnTo>
                <a:lnTo>
                  <a:pt x="355" y="46"/>
                </a:lnTo>
                <a:lnTo>
                  <a:pt x="355" y="47"/>
                </a:lnTo>
                <a:lnTo>
                  <a:pt x="355" y="47"/>
                </a:lnTo>
                <a:lnTo>
                  <a:pt x="355" y="47"/>
                </a:lnTo>
                <a:lnTo>
                  <a:pt x="354" y="47"/>
                </a:lnTo>
                <a:lnTo>
                  <a:pt x="354" y="47"/>
                </a:lnTo>
                <a:lnTo>
                  <a:pt x="354" y="48"/>
                </a:lnTo>
                <a:lnTo>
                  <a:pt x="354" y="48"/>
                </a:lnTo>
                <a:lnTo>
                  <a:pt x="354" y="48"/>
                </a:lnTo>
                <a:lnTo>
                  <a:pt x="353" y="48"/>
                </a:lnTo>
                <a:lnTo>
                  <a:pt x="353" y="48"/>
                </a:lnTo>
                <a:lnTo>
                  <a:pt x="353" y="47"/>
                </a:lnTo>
                <a:lnTo>
                  <a:pt x="354" y="47"/>
                </a:lnTo>
                <a:lnTo>
                  <a:pt x="354" y="47"/>
                </a:lnTo>
                <a:lnTo>
                  <a:pt x="354" y="47"/>
                </a:lnTo>
                <a:lnTo>
                  <a:pt x="355" y="46"/>
                </a:lnTo>
                <a:lnTo>
                  <a:pt x="355" y="46"/>
                </a:lnTo>
                <a:lnTo>
                  <a:pt x="355" y="45"/>
                </a:lnTo>
                <a:lnTo>
                  <a:pt x="355" y="45"/>
                </a:lnTo>
                <a:lnTo>
                  <a:pt x="355" y="44"/>
                </a:lnTo>
                <a:lnTo>
                  <a:pt x="354" y="44"/>
                </a:lnTo>
                <a:lnTo>
                  <a:pt x="354" y="44"/>
                </a:lnTo>
                <a:lnTo>
                  <a:pt x="353" y="44"/>
                </a:lnTo>
                <a:lnTo>
                  <a:pt x="353" y="44"/>
                </a:lnTo>
                <a:lnTo>
                  <a:pt x="352" y="44"/>
                </a:lnTo>
                <a:lnTo>
                  <a:pt x="352" y="45"/>
                </a:lnTo>
                <a:lnTo>
                  <a:pt x="352" y="45"/>
                </a:lnTo>
                <a:lnTo>
                  <a:pt x="352" y="45"/>
                </a:lnTo>
                <a:lnTo>
                  <a:pt x="351" y="46"/>
                </a:lnTo>
                <a:lnTo>
                  <a:pt x="351" y="46"/>
                </a:lnTo>
                <a:lnTo>
                  <a:pt x="351" y="46"/>
                </a:lnTo>
                <a:lnTo>
                  <a:pt x="351" y="46"/>
                </a:lnTo>
                <a:lnTo>
                  <a:pt x="351" y="47"/>
                </a:lnTo>
                <a:lnTo>
                  <a:pt x="351" y="47"/>
                </a:lnTo>
                <a:lnTo>
                  <a:pt x="351" y="48"/>
                </a:lnTo>
                <a:lnTo>
                  <a:pt x="351" y="48"/>
                </a:lnTo>
                <a:lnTo>
                  <a:pt x="351" y="48"/>
                </a:lnTo>
                <a:lnTo>
                  <a:pt x="351" y="48"/>
                </a:lnTo>
                <a:lnTo>
                  <a:pt x="351" y="47"/>
                </a:lnTo>
                <a:lnTo>
                  <a:pt x="351" y="47"/>
                </a:lnTo>
                <a:lnTo>
                  <a:pt x="350" y="46"/>
                </a:lnTo>
                <a:lnTo>
                  <a:pt x="351" y="45"/>
                </a:lnTo>
                <a:lnTo>
                  <a:pt x="351" y="45"/>
                </a:lnTo>
                <a:lnTo>
                  <a:pt x="351" y="45"/>
                </a:lnTo>
                <a:lnTo>
                  <a:pt x="351" y="44"/>
                </a:lnTo>
                <a:lnTo>
                  <a:pt x="351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3" y="43"/>
                </a:lnTo>
                <a:lnTo>
                  <a:pt x="353" y="43"/>
                </a:lnTo>
                <a:lnTo>
                  <a:pt x="354" y="43"/>
                </a:lnTo>
                <a:lnTo>
                  <a:pt x="354" y="43"/>
                </a:lnTo>
                <a:lnTo>
                  <a:pt x="354" y="43"/>
                </a:lnTo>
                <a:lnTo>
                  <a:pt x="355" y="43"/>
                </a:lnTo>
                <a:lnTo>
                  <a:pt x="355" y="42"/>
                </a:lnTo>
                <a:lnTo>
                  <a:pt x="355" y="42"/>
                </a:lnTo>
                <a:lnTo>
                  <a:pt x="356" y="42"/>
                </a:lnTo>
                <a:lnTo>
                  <a:pt x="356" y="42"/>
                </a:lnTo>
                <a:lnTo>
                  <a:pt x="357" y="42"/>
                </a:lnTo>
                <a:lnTo>
                  <a:pt x="357" y="42"/>
                </a:lnTo>
                <a:lnTo>
                  <a:pt x="357" y="42"/>
                </a:lnTo>
                <a:lnTo>
                  <a:pt x="358" y="42"/>
                </a:lnTo>
                <a:lnTo>
                  <a:pt x="358" y="42"/>
                </a:lnTo>
                <a:lnTo>
                  <a:pt x="358" y="41"/>
                </a:lnTo>
                <a:lnTo>
                  <a:pt x="359" y="41"/>
                </a:lnTo>
                <a:lnTo>
                  <a:pt x="359" y="41"/>
                </a:lnTo>
                <a:lnTo>
                  <a:pt x="359" y="40"/>
                </a:lnTo>
                <a:lnTo>
                  <a:pt x="359" y="40"/>
                </a:lnTo>
                <a:lnTo>
                  <a:pt x="359" y="40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8" y="39"/>
                </a:lnTo>
                <a:lnTo>
                  <a:pt x="358" y="39"/>
                </a:lnTo>
                <a:lnTo>
                  <a:pt x="359" y="39"/>
                </a:lnTo>
                <a:lnTo>
                  <a:pt x="359" y="38"/>
                </a:lnTo>
                <a:lnTo>
                  <a:pt x="359" y="38"/>
                </a:lnTo>
                <a:lnTo>
                  <a:pt x="359" y="38"/>
                </a:lnTo>
                <a:lnTo>
                  <a:pt x="359" y="38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60" y="40"/>
                </a:lnTo>
                <a:lnTo>
                  <a:pt x="360" y="40"/>
                </a:lnTo>
                <a:lnTo>
                  <a:pt x="360" y="39"/>
                </a:lnTo>
                <a:lnTo>
                  <a:pt x="360" y="39"/>
                </a:lnTo>
                <a:lnTo>
                  <a:pt x="360" y="39"/>
                </a:lnTo>
                <a:lnTo>
                  <a:pt x="360" y="38"/>
                </a:lnTo>
                <a:lnTo>
                  <a:pt x="360" y="38"/>
                </a:lnTo>
                <a:lnTo>
                  <a:pt x="360" y="37"/>
                </a:lnTo>
                <a:lnTo>
                  <a:pt x="360" y="37"/>
                </a:lnTo>
                <a:lnTo>
                  <a:pt x="360" y="36"/>
                </a:lnTo>
                <a:lnTo>
                  <a:pt x="360" y="36"/>
                </a:lnTo>
                <a:lnTo>
                  <a:pt x="360" y="35"/>
                </a:lnTo>
                <a:lnTo>
                  <a:pt x="360" y="34"/>
                </a:lnTo>
                <a:lnTo>
                  <a:pt x="360" y="34"/>
                </a:lnTo>
                <a:lnTo>
                  <a:pt x="359" y="34"/>
                </a:lnTo>
                <a:lnTo>
                  <a:pt x="359" y="33"/>
                </a:lnTo>
                <a:lnTo>
                  <a:pt x="359" y="33"/>
                </a:lnTo>
                <a:lnTo>
                  <a:pt x="359" y="33"/>
                </a:lnTo>
                <a:lnTo>
                  <a:pt x="359" y="32"/>
                </a:lnTo>
                <a:lnTo>
                  <a:pt x="359" y="32"/>
                </a:lnTo>
                <a:lnTo>
                  <a:pt x="359" y="32"/>
                </a:lnTo>
                <a:lnTo>
                  <a:pt x="359" y="32"/>
                </a:lnTo>
                <a:lnTo>
                  <a:pt x="356" y="32"/>
                </a:lnTo>
                <a:lnTo>
                  <a:pt x="356" y="32"/>
                </a:lnTo>
                <a:lnTo>
                  <a:pt x="357" y="32"/>
                </a:lnTo>
                <a:lnTo>
                  <a:pt x="357" y="32"/>
                </a:lnTo>
                <a:lnTo>
                  <a:pt x="356" y="32"/>
                </a:lnTo>
                <a:lnTo>
                  <a:pt x="356" y="33"/>
                </a:lnTo>
                <a:lnTo>
                  <a:pt x="357" y="33"/>
                </a:lnTo>
                <a:lnTo>
                  <a:pt x="357" y="33"/>
                </a:lnTo>
                <a:lnTo>
                  <a:pt x="356" y="33"/>
                </a:lnTo>
                <a:lnTo>
                  <a:pt x="356" y="33"/>
                </a:lnTo>
                <a:lnTo>
                  <a:pt x="356" y="33"/>
                </a:lnTo>
                <a:lnTo>
                  <a:pt x="356" y="32"/>
                </a:lnTo>
                <a:lnTo>
                  <a:pt x="356" y="32"/>
                </a:lnTo>
                <a:lnTo>
                  <a:pt x="355" y="32"/>
                </a:lnTo>
                <a:lnTo>
                  <a:pt x="356" y="32"/>
                </a:lnTo>
                <a:lnTo>
                  <a:pt x="355" y="32"/>
                </a:lnTo>
                <a:lnTo>
                  <a:pt x="354" y="32"/>
                </a:lnTo>
                <a:lnTo>
                  <a:pt x="353" y="32"/>
                </a:lnTo>
                <a:lnTo>
                  <a:pt x="353" y="32"/>
                </a:lnTo>
                <a:lnTo>
                  <a:pt x="353" y="33"/>
                </a:lnTo>
                <a:lnTo>
                  <a:pt x="352" y="33"/>
                </a:lnTo>
                <a:lnTo>
                  <a:pt x="352" y="33"/>
                </a:lnTo>
                <a:lnTo>
                  <a:pt x="352" y="33"/>
                </a:lnTo>
                <a:lnTo>
                  <a:pt x="352" y="34"/>
                </a:lnTo>
                <a:lnTo>
                  <a:pt x="352" y="34"/>
                </a:lnTo>
                <a:lnTo>
                  <a:pt x="352" y="35"/>
                </a:lnTo>
                <a:lnTo>
                  <a:pt x="352" y="35"/>
                </a:lnTo>
                <a:lnTo>
                  <a:pt x="352" y="35"/>
                </a:lnTo>
                <a:lnTo>
                  <a:pt x="353" y="36"/>
                </a:lnTo>
                <a:lnTo>
                  <a:pt x="353" y="36"/>
                </a:lnTo>
                <a:lnTo>
                  <a:pt x="352" y="37"/>
                </a:lnTo>
                <a:lnTo>
                  <a:pt x="352" y="37"/>
                </a:lnTo>
                <a:lnTo>
                  <a:pt x="351" y="37"/>
                </a:lnTo>
                <a:lnTo>
                  <a:pt x="351" y="37"/>
                </a:lnTo>
                <a:lnTo>
                  <a:pt x="351" y="37"/>
                </a:lnTo>
                <a:lnTo>
                  <a:pt x="351" y="38"/>
                </a:lnTo>
                <a:lnTo>
                  <a:pt x="351" y="38"/>
                </a:lnTo>
                <a:lnTo>
                  <a:pt x="351" y="38"/>
                </a:lnTo>
                <a:lnTo>
                  <a:pt x="350" y="38"/>
                </a:lnTo>
                <a:lnTo>
                  <a:pt x="350" y="39"/>
                </a:lnTo>
                <a:lnTo>
                  <a:pt x="350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2" y="39"/>
                </a:lnTo>
                <a:lnTo>
                  <a:pt x="352" y="39"/>
                </a:lnTo>
                <a:lnTo>
                  <a:pt x="352" y="40"/>
                </a:lnTo>
                <a:lnTo>
                  <a:pt x="352" y="40"/>
                </a:lnTo>
                <a:lnTo>
                  <a:pt x="351" y="40"/>
                </a:lnTo>
                <a:lnTo>
                  <a:pt x="351" y="39"/>
                </a:lnTo>
                <a:lnTo>
                  <a:pt x="351" y="40"/>
                </a:lnTo>
                <a:lnTo>
                  <a:pt x="351" y="39"/>
                </a:lnTo>
                <a:lnTo>
                  <a:pt x="350" y="39"/>
                </a:lnTo>
                <a:lnTo>
                  <a:pt x="350" y="39"/>
                </a:lnTo>
                <a:lnTo>
                  <a:pt x="350" y="39"/>
                </a:lnTo>
                <a:lnTo>
                  <a:pt x="349" y="39"/>
                </a:lnTo>
                <a:lnTo>
                  <a:pt x="349" y="39"/>
                </a:lnTo>
                <a:lnTo>
                  <a:pt x="349" y="40"/>
                </a:lnTo>
                <a:lnTo>
                  <a:pt x="349" y="40"/>
                </a:lnTo>
                <a:lnTo>
                  <a:pt x="349" y="41"/>
                </a:lnTo>
                <a:lnTo>
                  <a:pt x="349" y="41"/>
                </a:lnTo>
                <a:lnTo>
                  <a:pt x="349" y="41"/>
                </a:lnTo>
                <a:lnTo>
                  <a:pt x="349" y="42"/>
                </a:lnTo>
                <a:lnTo>
                  <a:pt x="350" y="42"/>
                </a:lnTo>
                <a:lnTo>
                  <a:pt x="350" y="42"/>
                </a:lnTo>
                <a:lnTo>
                  <a:pt x="349" y="42"/>
                </a:lnTo>
                <a:lnTo>
                  <a:pt x="349" y="43"/>
                </a:lnTo>
                <a:lnTo>
                  <a:pt x="349" y="42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8" y="43"/>
                </a:lnTo>
                <a:lnTo>
                  <a:pt x="348" y="43"/>
                </a:lnTo>
                <a:lnTo>
                  <a:pt x="348" y="42"/>
                </a:lnTo>
                <a:lnTo>
                  <a:pt x="349" y="42"/>
                </a:lnTo>
                <a:lnTo>
                  <a:pt x="349" y="42"/>
                </a:lnTo>
                <a:lnTo>
                  <a:pt x="349" y="42"/>
                </a:lnTo>
                <a:lnTo>
                  <a:pt x="349" y="41"/>
                </a:lnTo>
                <a:lnTo>
                  <a:pt x="349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2"/>
                </a:lnTo>
                <a:lnTo>
                  <a:pt x="348" y="43"/>
                </a:lnTo>
                <a:lnTo>
                  <a:pt x="348" y="43"/>
                </a:lnTo>
                <a:lnTo>
                  <a:pt x="347" y="43"/>
                </a:lnTo>
                <a:lnTo>
                  <a:pt x="347" y="44"/>
                </a:lnTo>
                <a:lnTo>
                  <a:pt x="347" y="44"/>
                </a:lnTo>
                <a:lnTo>
                  <a:pt x="347" y="44"/>
                </a:lnTo>
                <a:lnTo>
                  <a:pt x="347" y="44"/>
                </a:lnTo>
                <a:lnTo>
                  <a:pt x="347" y="45"/>
                </a:lnTo>
                <a:lnTo>
                  <a:pt x="347" y="44"/>
                </a:lnTo>
                <a:lnTo>
                  <a:pt x="347" y="44"/>
                </a:lnTo>
                <a:lnTo>
                  <a:pt x="346" y="44"/>
                </a:lnTo>
                <a:lnTo>
                  <a:pt x="347" y="44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2"/>
                </a:lnTo>
                <a:lnTo>
                  <a:pt x="347" y="41"/>
                </a:lnTo>
                <a:lnTo>
                  <a:pt x="348" y="40"/>
                </a:lnTo>
                <a:lnTo>
                  <a:pt x="348" y="40"/>
                </a:lnTo>
                <a:lnTo>
                  <a:pt x="348" y="39"/>
                </a:lnTo>
                <a:lnTo>
                  <a:pt x="348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6" y="39"/>
                </a:lnTo>
                <a:lnTo>
                  <a:pt x="346" y="40"/>
                </a:lnTo>
                <a:lnTo>
                  <a:pt x="346" y="40"/>
                </a:lnTo>
                <a:lnTo>
                  <a:pt x="346" y="40"/>
                </a:lnTo>
                <a:lnTo>
                  <a:pt x="346" y="41"/>
                </a:lnTo>
                <a:lnTo>
                  <a:pt x="346" y="41"/>
                </a:lnTo>
                <a:lnTo>
                  <a:pt x="345" y="41"/>
                </a:lnTo>
                <a:lnTo>
                  <a:pt x="345" y="42"/>
                </a:lnTo>
                <a:lnTo>
                  <a:pt x="345" y="42"/>
                </a:lnTo>
                <a:lnTo>
                  <a:pt x="345" y="42"/>
                </a:lnTo>
                <a:lnTo>
                  <a:pt x="344" y="42"/>
                </a:lnTo>
                <a:lnTo>
                  <a:pt x="344" y="43"/>
                </a:lnTo>
                <a:lnTo>
                  <a:pt x="344" y="43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3" y="44"/>
                </a:lnTo>
                <a:lnTo>
                  <a:pt x="343" y="45"/>
                </a:lnTo>
                <a:lnTo>
                  <a:pt x="343" y="45"/>
                </a:lnTo>
                <a:lnTo>
                  <a:pt x="343" y="45"/>
                </a:lnTo>
                <a:lnTo>
                  <a:pt x="343" y="46"/>
                </a:lnTo>
                <a:lnTo>
                  <a:pt x="343" y="46"/>
                </a:lnTo>
                <a:lnTo>
                  <a:pt x="343" y="46"/>
                </a:lnTo>
                <a:lnTo>
                  <a:pt x="343" y="47"/>
                </a:lnTo>
                <a:lnTo>
                  <a:pt x="344" y="47"/>
                </a:lnTo>
                <a:lnTo>
                  <a:pt x="344" y="47"/>
                </a:lnTo>
                <a:lnTo>
                  <a:pt x="344" y="47"/>
                </a:lnTo>
                <a:lnTo>
                  <a:pt x="344" y="48"/>
                </a:lnTo>
                <a:lnTo>
                  <a:pt x="344" y="48"/>
                </a:lnTo>
                <a:lnTo>
                  <a:pt x="345" y="48"/>
                </a:lnTo>
                <a:lnTo>
                  <a:pt x="345" y="49"/>
                </a:lnTo>
                <a:lnTo>
                  <a:pt x="344" y="49"/>
                </a:lnTo>
                <a:lnTo>
                  <a:pt x="344" y="49"/>
                </a:lnTo>
                <a:lnTo>
                  <a:pt x="344" y="49"/>
                </a:lnTo>
                <a:lnTo>
                  <a:pt x="344" y="50"/>
                </a:lnTo>
                <a:lnTo>
                  <a:pt x="344" y="50"/>
                </a:lnTo>
                <a:lnTo>
                  <a:pt x="344" y="51"/>
                </a:lnTo>
                <a:lnTo>
                  <a:pt x="343" y="51"/>
                </a:lnTo>
                <a:lnTo>
                  <a:pt x="344" y="51"/>
                </a:lnTo>
                <a:lnTo>
                  <a:pt x="343" y="51"/>
                </a:lnTo>
                <a:lnTo>
                  <a:pt x="343" y="51"/>
                </a:lnTo>
                <a:lnTo>
                  <a:pt x="343" y="50"/>
                </a:lnTo>
                <a:lnTo>
                  <a:pt x="344" y="50"/>
                </a:lnTo>
                <a:lnTo>
                  <a:pt x="344" y="50"/>
                </a:lnTo>
                <a:lnTo>
                  <a:pt x="344" y="49"/>
                </a:lnTo>
                <a:lnTo>
                  <a:pt x="344" y="49"/>
                </a:lnTo>
                <a:lnTo>
                  <a:pt x="344" y="49"/>
                </a:lnTo>
                <a:lnTo>
                  <a:pt x="344" y="48"/>
                </a:lnTo>
                <a:lnTo>
                  <a:pt x="344" y="48"/>
                </a:lnTo>
                <a:lnTo>
                  <a:pt x="344" y="47"/>
                </a:lnTo>
                <a:lnTo>
                  <a:pt x="343" y="47"/>
                </a:lnTo>
                <a:lnTo>
                  <a:pt x="343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8"/>
                </a:lnTo>
                <a:lnTo>
                  <a:pt x="341" y="48"/>
                </a:lnTo>
                <a:lnTo>
                  <a:pt x="341" y="47"/>
                </a:lnTo>
                <a:lnTo>
                  <a:pt x="342" y="47"/>
                </a:lnTo>
                <a:lnTo>
                  <a:pt x="342" y="46"/>
                </a:lnTo>
                <a:lnTo>
                  <a:pt x="342" y="46"/>
                </a:lnTo>
                <a:lnTo>
                  <a:pt x="342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4"/>
                </a:lnTo>
                <a:lnTo>
                  <a:pt x="341" y="44"/>
                </a:lnTo>
                <a:lnTo>
                  <a:pt x="341" y="44"/>
                </a:lnTo>
                <a:lnTo>
                  <a:pt x="341" y="43"/>
                </a:lnTo>
                <a:lnTo>
                  <a:pt x="341" y="43"/>
                </a:lnTo>
                <a:lnTo>
                  <a:pt x="341" y="42"/>
                </a:lnTo>
                <a:lnTo>
                  <a:pt x="341" y="42"/>
                </a:lnTo>
                <a:lnTo>
                  <a:pt x="341" y="42"/>
                </a:lnTo>
                <a:lnTo>
                  <a:pt x="341" y="41"/>
                </a:lnTo>
                <a:lnTo>
                  <a:pt x="341" y="41"/>
                </a:lnTo>
                <a:lnTo>
                  <a:pt x="340" y="41"/>
                </a:lnTo>
                <a:lnTo>
                  <a:pt x="340" y="40"/>
                </a:lnTo>
                <a:lnTo>
                  <a:pt x="341" y="41"/>
                </a:lnTo>
                <a:lnTo>
                  <a:pt x="341" y="41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39"/>
                </a:lnTo>
                <a:lnTo>
                  <a:pt x="341" y="39"/>
                </a:lnTo>
                <a:lnTo>
                  <a:pt x="341" y="39"/>
                </a:lnTo>
                <a:lnTo>
                  <a:pt x="341" y="38"/>
                </a:lnTo>
                <a:lnTo>
                  <a:pt x="341" y="38"/>
                </a:lnTo>
                <a:lnTo>
                  <a:pt x="341" y="37"/>
                </a:lnTo>
                <a:lnTo>
                  <a:pt x="342" y="37"/>
                </a:lnTo>
                <a:lnTo>
                  <a:pt x="342" y="36"/>
                </a:lnTo>
                <a:lnTo>
                  <a:pt x="342" y="36"/>
                </a:lnTo>
                <a:lnTo>
                  <a:pt x="342" y="35"/>
                </a:lnTo>
                <a:lnTo>
                  <a:pt x="342" y="34"/>
                </a:lnTo>
                <a:lnTo>
                  <a:pt x="342" y="34"/>
                </a:lnTo>
                <a:lnTo>
                  <a:pt x="343" y="34"/>
                </a:lnTo>
                <a:lnTo>
                  <a:pt x="343" y="33"/>
                </a:lnTo>
                <a:lnTo>
                  <a:pt x="343" y="33"/>
                </a:lnTo>
                <a:lnTo>
                  <a:pt x="343" y="33"/>
                </a:lnTo>
                <a:lnTo>
                  <a:pt x="344" y="33"/>
                </a:lnTo>
                <a:lnTo>
                  <a:pt x="344" y="33"/>
                </a:lnTo>
                <a:lnTo>
                  <a:pt x="344" y="33"/>
                </a:lnTo>
                <a:lnTo>
                  <a:pt x="345" y="33"/>
                </a:lnTo>
                <a:lnTo>
                  <a:pt x="345" y="33"/>
                </a:lnTo>
                <a:lnTo>
                  <a:pt x="346" y="33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1"/>
                </a:lnTo>
                <a:lnTo>
                  <a:pt x="346" y="31"/>
                </a:lnTo>
                <a:lnTo>
                  <a:pt x="346" y="31"/>
                </a:lnTo>
                <a:lnTo>
                  <a:pt x="341" y="31"/>
                </a:lnTo>
                <a:lnTo>
                  <a:pt x="341" y="31"/>
                </a:lnTo>
                <a:lnTo>
                  <a:pt x="342" y="32"/>
                </a:lnTo>
                <a:lnTo>
                  <a:pt x="342" y="32"/>
                </a:lnTo>
                <a:lnTo>
                  <a:pt x="342" y="32"/>
                </a:lnTo>
                <a:lnTo>
                  <a:pt x="341" y="32"/>
                </a:lnTo>
                <a:lnTo>
                  <a:pt x="341" y="33"/>
                </a:lnTo>
                <a:lnTo>
                  <a:pt x="341" y="33"/>
                </a:lnTo>
                <a:lnTo>
                  <a:pt x="341" y="33"/>
                </a:lnTo>
                <a:lnTo>
                  <a:pt x="341" y="34"/>
                </a:lnTo>
                <a:lnTo>
                  <a:pt x="341" y="34"/>
                </a:lnTo>
                <a:lnTo>
                  <a:pt x="341" y="34"/>
                </a:lnTo>
                <a:lnTo>
                  <a:pt x="340" y="35"/>
                </a:lnTo>
                <a:lnTo>
                  <a:pt x="340" y="35"/>
                </a:lnTo>
                <a:lnTo>
                  <a:pt x="340" y="36"/>
                </a:lnTo>
                <a:lnTo>
                  <a:pt x="340" y="36"/>
                </a:lnTo>
                <a:lnTo>
                  <a:pt x="339" y="36"/>
                </a:lnTo>
                <a:lnTo>
                  <a:pt x="339" y="37"/>
                </a:lnTo>
                <a:lnTo>
                  <a:pt x="338" y="37"/>
                </a:lnTo>
                <a:lnTo>
                  <a:pt x="338" y="38"/>
                </a:lnTo>
                <a:lnTo>
                  <a:pt x="337" y="38"/>
                </a:lnTo>
                <a:lnTo>
                  <a:pt x="337" y="39"/>
                </a:lnTo>
                <a:lnTo>
                  <a:pt x="336" y="38"/>
                </a:lnTo>
                <a:lnTo>
                  <a:pt x="336" y="38"/>
                </a:lnTo>
                <a:lnTo>
                  <a:pt x="336" y="38"/>
                </a:lnTo>
                <a:lnTo>
                  <a:pt x="336" y="37"/>
                </a:lnTo>
                <a:lnTo>
                  <a:pt x="336" y="37"/>
                </a:lnTo>
                <a:lnTo>
                  <a:pt x="337" y="37"/>
                </a:lnTo>
                <a:lnTo>
                  <a:pt x="337" y="36"/>
                </a:lnTo>
                <a:lnTo>
                  <a:pt x="337" y="36"/>
                </a:lnTo>
                <a:lnTo>
                  <a:pt x="337" y="35"/>
                </a:lnTo>
                <a:lnTo>
                  <a:pt x="338" y="35"/>
                </a:lnTo>
                <a:lnTo>
                  <a:pt x="338" y="34"/>
                </a:lnTo>
                <a:lnTo>
                  <a:pt x="338" y="34"/>
                </a:lnTo>
                <a:lnTo>
                  <a:pt x="338" y="33"/>
                </a:lnTo>
                <a:lnTo>
                  <a:pt x="337" y="33"/>
                </a:lnTo>
                <a:lnTo>
                  <a:pt x="337" y="33"/>
                </a:lnTo>
                <a:lnTo>
                  <a:pt x="337" y="33"/>
                </a:lnTo>
                <a:lnTo>
                  <a:pt x="336" y="33"/>
                </a:lnTo>
                <a:lnTo>
                  <a:pt x="336" y="34"/>
                </a:lnTo>
                <a:lnTo>
                  <a:pt x="336" y="34"/>
                </a:lnTo>
                <a:lnTo>
                  <a:pt x="336" y="34"/>
                </a:lnTo>
                <a:lnTo>
                  <a:pt x="336" y="33"/>
                </a:lnTo>
                <a:lnTo>
                  <a:pt x="336" y="33"/>
                </a:lnTo>
                <a:lnTo>
                  <a:pt x="336" y="33"/>
                </a:lnTo>
                <a:lnTo>
                  <a:pt x="336" y="32"/>
                </a:lnTo>
                <a:lnTo>
                  <a:pt x="337" y="32"/>
                </a:lnTo>
                <a:lnTo>
                  <a:pt x="337" y="32"/>
                </a:lnTo>
                <a:lnTo>
                  <a:pt x="337" y="32"/>
                </a:lnTo>
                <a:lnTo>
                  <a:pt x="337" y="32"/>
                </a:lnTo>
                <a:lnTo>
                  <a:pt x="337" y="31"/>
                </a:lnTo>
                <a:lnTo>
                  <a:pt x="337" y="31"/>
                </a:lnTo>
                <a:lnTo>
                  <a:pt x="337" y="31"/>
                </a:lnTo>
                <a:lnTo>
                  <a:pt x="336" y="31"/>
                </a:lnTo>
                <a:lnTo>
                  <a:pt x="336" y="32"/>
                </a:lnTo>
                <a:lnTo>
                  <a:pt x="336" y="32"/>
                </a:lnTo>
                <a:lnTo>
                  <a:pt x="334" y="32"/>
                </a:lnTo>
                <a:lnTo>
                  <a:pt x="334" y="32"/>
                </a:lnTo>
                <a:lnTo>
                  <a:pt x="333" y="32"/>
                </a:lnTo>
                <a:lnTo>
                  <a:pt x="333" y="32"/>
                </a:lnTo>
                <a:lnTo>
                  <a:pt x="333" y="32"/>
                </a:lnTo>
                <a:lnTo>
                  <a:pt x="333" y="33"/>
                </a:lnTo>
                <a:lnTo>
                  <a:pt x="332" y="33"/>
                </a:lnTo>
                <a:lnTo>
                  <a:pt x="332" y="33"/>
                </a:lnTo>
                <a:lnTo>
                  <a:pt x="332" y="34"/>
                </a:lnTo>
                <a:lnTo>
                  <a:pt x="331" y="34"/>
                </a:lnTo>
                <a:lnTo>
                  <a:pt x="331" y="34"/>
                </a:lnTo>
                <a:lnTo>
                  <a:pt x="332" y="34"/>
                </a:lnTo>
                <a:lnTo>
                  <a:pt x="332" y="33"/>
                </a:lnTo>
                <a:lnTo>
                  <a:pt x="332" y="33"/>
                </a:lnTo>
                <a:lnTo>
                  <a:pt x="333" y="32"/>
                </a:lnTo>
                <a:lnTo>
                  <a:pt x="333" y="32"/>
                </a:lnTo>
                <a:lnTo>
                  <a:pt x="333" y="32"/>
                </a:lnTo>
                <a:lnTo>
                  <a:pt x="333" y="32"/>
                </a:lnTo>
                <a:lnTo>
                  <a:pt x="333" y="32"/>
                </a:lnTo>
                <a:lnTo>
                  <a:pt x="331" y="32"/>
                </a:lnTo>
                <a:lnTo>
                  <a:pt x="331" y="32"/>
                </a:lnTo>
                <a:lnTo>
                  <a:pt x="331" y="32"/>
                </a:lnTo>
                <a:lnTo>
                  <a:pt x="330" y="32"/>
                </a:lnTo>
                <a:lnTo>
                  <a:pt x="331" y="31"/>
                </a:lnTo>
                <a:lnTo>
                  <a:pt x="330" y="31"/>
                </a:lnTo>
                <a:lnTo>
                  <a:pt x="329" y="31"/>
                </a:lnTo>
                <a:lnTo>
                  <a:pt x="329" y="31"/>
                </a:lnTo>
                <a:lnTo>
                  <a:pt x="328" y="31"/>
                </a:lnTo>
                <a:lnTo>
                  <a:pt x="327" y="31"/>
                </a:lnTo>
                <a:lnTo>
                  <a:pt x="327" y="31"/>
                </a:lnTo>
                <a:lnTo>
                  <a:pt x="326" y="31"/>
                </a:lnTo>
                <a:lnTo>
                  <a:pt x="326" y="32"/>
                </a:lnTo>
                <a:lnTo>
                  <a:pt x="325" y="33"/>
                </a:lnTo>
                <a:lnTo>
                  <a:pt x="325" y="33"/>
                </a:lnTo>
                <a:lnTo>
                  <a:pt x="325" y="34"/>
                </a:lnTo>
                <a:lnTo>
                  <a:pt x="324" y="34"/>
                </a:lnTo>
                <a:lnTo>
                  <a:pt x="324" y="34"/>
                </a:lnTo>
                <a:lnTo>
                  <a:pt x="324" y="34"/>
                </a:lnTo>
                <a:lnTo>
                  <a:pt x="324" y="34"/>
                </a:lnTo>
                <a:lnTo>
                  <a:pt x="323" y="34"/>
                </a:lnTo>
                <a:lnTo>
                  <a:pt x="323" y="34"/>
                </a:lnTo>
                <a:lnTo>
                  <a:pt x="323" y="34"/>
                </a:lnTo>
                <a:lnTo>
                  <a:pt x="322" y="34"/>
                </a:lnTo>
                <a:lnTo>
                  <a:pt x="322" y="34"/>
                </a:lnTo>
                <a:lnTo>
                  <a:pt x="322" y="34"/>
                </a:lnTo>
                <a:lnTo>
                  <a:pt x="321" y="34"/>
                </a:lnTo>
                <a:lnTo>
                  <a:pt x="321" y="34"/>
                </a:lnTo>
                <a:lnTo>
                  <a:pt x="321" y="33"/>
                </a:lnTo>
                <a:lnTo>
                  <a:pt x="320" y="33"/>
                </a:lnTo>
                <a:lnTo>
                  <a:pt x="320" y="34"/>
                </a:lnTo>
                <a:lnTo>
                  <a:pt x="319" y="34"/>
                </a:lnTo>
                <a:lnTo>
                  <a:pt x="319" y="34"/>
                </a:lnTo>
                <a:lnTo>
                  <a:pt x="318" y="34"/>
                </a:lnTo>
                <a:lnTo>
                  <a:pt x="318" y="35"/>
                </a:lnTo>
                <a:lnTo>
                  <a:pt x="318" y="35"/>
                </a:lnTo>
                <a:lnTo>
                  <a:pt x="318" y="36"/>
                </a:lnTo>
                <a:lnTo>
                  <a:pt x="319" y="36"/>
                </a:lnTo>
                <a:lnTo>
                  <a:pt x="319" y="36"/>
                </a:lnTo>
                <a:lnTo>
                  <a:pt x="320" y="37"/>
                </a:lnTo>
                <a:lnTo>
                  <a:pt x="319" y="37"/>
                </a:lnTo>
                <a:lnTo>
                  <a:pt x="319" y="37"/>
                </a:lnTo>
                <a:lnTo>
                  <a:pt x="319" y="37"/>
                </a:lnTo>
                <a:lnTo>
                  <a:pt x="318" y="37"/>
                </a:lnTo>
                <a:lnTo>
                  <a:pt x="318" y="36"/>
                </a:lnTo>
                <a:lnTo>
                  <a:pt x="318" y="37"/>
                </a:lnTo>
                <a:lnTo>
                  <a:pt x="317" y="37"/>
                </a:lnTo>
                <a:lnTo>
                  <a:pt x="317" y="37"/>
                </a:lnTo>
                <a:lnTo>
                  <a:pt x="316" y="38"/>
                </a:lnTo>
                <a:lnTo>
                  <a:pt x="316" y="38"/>
                </a:lnTo>
                <a:lnTo>
                  <a:pt x="316" y="38"/>
                </a:lnTo>
                <a:lnTo>
                  <a:pt x="316" y="39"/>
                </a:lnTo>
                <a:lnTo>
                  <a:pt x="315" y="39"/>
                </a:lnTo>
                <a:lnTo>
                  <a:pt x="315" y="38"/>
                </a:lnTo>
                <a:lnTo>
                  <a:pt x="316" y="38"/>
                </a:lnTo>
                <a:lnTo>
                  <a:pt x="316" y="37"/>
                </a:lnTo>
                <a:lnTo>
                  <a:pt x="317" y="37"/>
                </a:lnTo>
                <a:lnTo>
                  <a:pt x="317" y="37"/>
                </a:lnTo>
                <a:lnTo>
                  <a:pt x="317" y="36"/>
                </a:lnTo>
                <a:lnTo>
                  <a:pt x="318" y="36"/>
                </a:lnTo>
                <a:lnTo>
                  <a:pt x="318" y="36"/>
                </a:lnTo>
                <a:lnTo>
                  <a:pt x="318" y="35"/>
                </a:lnTo>
                <a:lnTo>
                  <a:pt x="318" y="35"/>
                </a:lnTo>
                <a:lnTo>
                  <a:pt x="318" y="34"/>
                </a:lnTo>
                <a:lnTo>
                  <a:pt x="318" y="34"/>
                </a:lnTo>
                <a:lnTo>
                  <a:pt x="318" y="33"/>
                </a:lnTo>
                <a:lnTo>
                  <a:pt x="318" y="33"/>
                </a:lnTo>
                <a:lnTo>
                  <a:pt x="317" y="33"/>
                </a:lnTo>
                <a:lnTo>
                  <a:pt x="317" y="33"/>
                </a:lnTo>
                <a:lnTo>
                  <a:pt x="316" y="34"/>
                </a:lnTo>
                <a:lnTo>
                  <a:pt x="316" y="34"/>
                </a:lnTo>
                <a:lnTo>
                  <a:pt x="316" y="35"/>
                </a:lnTo>
                <a:lnTo>
                  <a:pt x="316" y="35"/>
                </a:lnTo>
                <a:lnTo>
                  <a:pt x="315" y="35"/>
                </a:lnTo>
                <a:lnTo>
                  <a:pt x="315" y="35"/>
                </a:lnTo>
                <a:lnTo>
                  <a:pt x="314" y="35"/>
                </a:lnTo>
                <a:lnTo>
                  <a:pt x="314" y="35"/>
                </a:lnTo>
                <a:lnTo>
                  <a:pt x="314" y="35"/>
                </a:lnTo>
                <a:lnTo>
                  <a:pt x="313" y="35"/>
                </a:lnTo>
                <a:lnTo>
                  <a:pt x="313" y="35"/>
                </a:lnTo>
                <a:lnTo>
                  <a:pt x="313" y="34"/>
                </a:lnTo>
                <a:lnTo>
                  <a:pt x="313" y="35"/>
                </a:lnTo>
                <a:lnTo>
                  <a:pt x="312" y="35"/>
                </a:lnTo>
                <a:lnTo>
                  <a:pt x="313" y="34"/>
                </a:lnTo>
                <a:lnTo>
                  <a:pt x="313" y="34"/>
                </a:lnTo>
                <a:lnTo>
                  <a:pt x="313" y="34"/>
                </a:lnTo>
                <a:lnTo>
                  <a:pt x="313" y="34"/>
                </a:lnTo>
                <a:lnTo>
                  <a:pt x="313" y="35"/>
                </a:lnTo>
                <a:lnTo>
                  <a:pt x="314" y="35"/>
                </a:lnTo>
                <a:lnTo>
                  <a:pt x="314" y="35"/>
                </a:lnTo>
                <a:lnTo>
                  <a:pt x="314" y="35"/>
                </a:lnTo>
                <a:lnTo>
                  <a:pt x="315" y="34"/>
                </a:lnTo>
                <a:lnTo>
                  <a:pt x="315" y="34"/>
                </a:lnTo>
                <a:lnTo>
                  <a:pt x="316" y="34"/>
                </a:lnTo>
                <a:lnTo>
                  <a:pt x="316" y="34"/>
                </a:lnTo>
                <a:lnTo>
                  <a:pt x="316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2"/>
                </a:lnTo>
                <a:lnTo>
                  <a:pt x="318" y="32"/>
                </a:lnTo>
                <a:lnTo>
                  <a:pt x="319" y="32"/>
                </a:lnTo>
                <a:lnTo>
                  <a:pt x="319" y="32"/>
                </a:lnTo>
                <a:lnTo>
                  <a:pt x="319" y="32"/>
                </a:lnTo>
                <a:lnTo>
                  <a:pt x="320" y="32"/>
                </a:lnTo>
                <a:lnTo>
                  <a:pt x="320" y="32"/>
                </a:lnTo>
                <a:lnTo>
                  <a:pt x="321" y="31"/>
                </a:lnTo>
                <a:lnTo>
                  <a:pt x="320" y="31"/>
                </a:lnTo>
                <a:lnTo>
                  <a:pt x="320" y="31"/>
                </a:lnTo>
                <a:lnTo>
                  <a:pt x="319" y="31"/>
                </a:lnTo>
                <a:lnTo>
                  <a:pt x="319" y="30"/>
                </a:lnTo>
                <a:lnTo>
                  <a:pt x="319" y="30"/>
                </a:lnTo>
                <a:lnTo>
                  <a:pt x="319" y="29"/>
                </a:lnTo>
                <a:lnTo>
                  <a:pt x="319" y="29"/>
                </a:lnTo>
                <a:lnTo>
                  <a:pt x="319" y="29"/>
                </a:lnTo>
                <a:lnTo>
                  <a:pt x="318" y="28"/>
                </a:lnTo>
                <a:lnTo>
                  <a:pt x="318" y="29"/>
                </a:lnTo>
                <a:lnTo>
                  <a:pt x="317" y="29"/>
                </a:lnTo>
                <a:lnTo>
                  <a:pt x="317" y="28"/>
                </a:lnTo>
                <a:lnTo>
                  <a:pt x="317" y="29"/>
                </a:lnTo>
                <a:lnTo>
                  <a:pt x="316" y="29"/>
                </a:lnTo>
                <a:lnTo>
                  <a:pt x="316" y="29"/>
                </a:lnTo>
                <a:lnTo>
                  <a:pt x="316" y="29"/>
                </a:lnTo>
                <a:lnTo>
                  <a:pt x="316" y="29"/>
                </a:lnTo>
                <a:lnTo>
                  <a:pt x="316" y="28"/>
                </a:lnTo>
                <a:lnTo>
                  <a:pt x="316" y="28"/>
                </a:lnTo>
                <a:lnTo>
                  <a:pt x="317" y="28"/>
                </a:lnTo>
                <a:lnTo>
                  <a:pt x="317" y="28"/>
                </a:lnTo>
                <a:lnTo>
                  <a:pt x="318" y="28"/>
                </a:lnTo>
                <a:lnTo>
                  <a:pt x="318" y="28"/>
                </a:lnTo>
                <a:lnTo>
                  <a:pt x="318" y="27"/>
                </a:lnTo>
                <a:lnTo>
                  <a:pt x="318" y="27"/>
                </a:lnTo>
                <a:lnTo>
                  <a:pt x="318" y="26"/>
                </a:lnTo>
                <a:lnTo>
                  <a:pt x="318" y="26"/>
                </a:lnTo>
                <a:lnTo>
                  <a:pt x="318" y="25"/>
                </a:lnTo>
                <a:lnTo>
                  <a:pt x="319" y="25"/>
                </a:lnTo>
                <a:lnTo>
                  <a:pt x="319" y="24"/>
                </a:lnTo>
                <a:lnTo>
                  <a:pt x="318" y="24"/>
                </a:lnTo>
                <a:lnTo>
                  <a:pt x="319" y="24"/>
                </a:lnTo>
                <a:lnTo>
                  <a:pt x="319" y="23"/>
                </a:lnTo>
                <a:lnTo>
                  <a:pt x="318" y="23"/>
                </a:lnTo>
                <a:lnTo>
                  <a:pt x="318" y="23"/>
                </a:lnTo>
                <a:lnTo>
                  <a:pt x="318" y="22"/>
                </a:lnTo>
                <a:lnTo>
                  <a:pt x="317" y="22"/>
                </a:lnTo>
                <a:lnTo>
                  <a:pt x="317" y="21"/>
                </a:lnTo>
                <a:lnTo>
                  <a:pt x="317" y="21"/>
                </a:lnTo>
                <a:lnTo>
                  <a:pt x="316" y="21"/>
                </a:lnTo>
                <a:lnTo>
                  <a:pt x="316" y="20"/>
                </a:lnTo>
                <a:lnTo>
                  <a:pt x="316" y="20"/>
                </a:lnTo>
                <a:lnTo>
                  <a:pt x="315" y="20"/>
                </a:lnTo>
                <a:lnTo>
                  <a:pt x="315" y="19"/>
                </a:lnTo>
                <a:lnTo>
                  <a:pt x="315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8"/>
                </a:lnTo>
                <a:lnTo>
                  <a:pt x="315" y="18"/>
                </a:lnTo>
                <a:lnTo>
                  <a:pt x="315" y="18"/>
                </a:lnTo>
                <a:lnTo>
                  <a:pt x="315" y="17"/>
                </a:lnTo>
                <a:lnTo>
                  <a:pt x="315" y="17"/>
                </a:lnTo>
                <a:lnTo>
                  <a:pt x="316" y="17"/>
                </a:lnTo>
                <a:lnTo>
                  <a:pt x="316" y="16"/>
                </a:lnTo>
                <a:lnTo>
                  <a:pt x="316" y="16"/>
                </a:lnTo>
                <a:lnTo>
                  <a:pt x="316" y="16"/>
                </a:lnTo>
                <a:lnTo>
                  <a:pt x="316" y="15"/>
                </a:lnTo>
                <a:lnTo>
                  <a:pt x="316" y="15"/>
                </a:lnTo>
                <a:lnTo>
                  <a:pt x="317" y="15"/>
                </a:lnTo>
                <a:lnTo>
                  <a:pt x="317" y="14"/>
                </a:lnTo>
                <a:lnTo>
                  <a:pt x="317" y="14"/>
                </a:lnTo>
                <a:lnTo>
                  <a:pt x="317" y="14"/>
                </a:lnTo>
                <a:lnTo>
                  <a:pt x="318" y="14"/>
                </a:lnTo>
                <a:lnTo>
                  <a:pt x="318" y="13"/>
                </a:lnTo>
                <a:lnTo>
                  <a:pt x="318" y="13"/>
                </a:lnTo>
                <a:lnTo>
                  <a:pt x="318" y="13"/>
                </a:lnTo>
                <a:lnTo>
                  <a:pt x="319" y="13"/>
                </a:lnTo>
                <a:lnTo>
                  <a:pt x="319" y="12"/>
                </a:lnTo>
                <a:lnTo>
                  <a:pt x="319" y="12"/>
                </a:lnTo>
                <a:lnTo>
                  <a:pt x="319" y="11"/>
                </a:lnTo>
                <a:lnTo>
                  <a:pt x="320" y="11"/>
                </a:lnTo>
                <a:lnTo>
                  <a:pt x="320" y="11"/>
                </a:lnTo>
                <a:lnTo>
                  <a:pt x="320" y="10"/>
                </a:lnTo>
                <a:lnTo>
                  <a:pt x="320" y="11"/>
                </a:lnTo>
                <a:lnTo>
                  <a:pt x="320" y="10"/>
                </a:lnTo>
                <a:lnTo>
                  <a:pt x="321" y="10"/>
                </a:lnTo>
                <a:lnTo>
                  <a:pt x="320" y="10"/>
                </a:lnTo>
                <a:lnTo>
                  <a:pt x="320" y="9"/>
                </a:lnTo>
                <a:lnTo>
                  <a:pt x="320" y="9"/>
                </a:lnTo>
                <a:lnTo>
                  <a:pt x="319" y="9"/>
                </a:lnTo>
                <a:lnTo>
                  <a:pt x="319" y="9"/>
                </a:lnTo>
                <a:lnTo>
                  <a:pt x="319" y="9"/>
                </a:lnTo>
                <a:lnTo>
                  <a:pt x="319" y="9"/>
                </a:lnTo>
                <a:lnTo>
                  <a:pt x="318" y="9"/>
                </a:lnTo>
                <a:lnTo>
                  <a:pt x="317" y="9"/>
                </a:lnTo>
                <a:lnTo>
                  <a:pt x="317" y="9"/>
                </a:lnTo>
                <a:lnTo>
                  <a:pt x="316" y="9"/>
                </a:lnTo>
                <a:lnTo>
                  <a:pt x="316" y="9"/>
                </a:lnTo>
                <a:lnTo>
                  <a:pt x="315" y="9"/>
                </a:lnTo>
                <a:lnTo>
                  <a:pt x="315" y="9"/>
                </a:lnTo>
                <a:lnTo>
                  <a:pt x="314" y="9"/>
                </a:lnTo>
                <a:lnTo>
                  <a:pt x="314" y="9"/>
                </a:lnTo>
                <a:lnTo>
                  <a:pt x="314" y="9"/>
                </a:lnTo>
                <a:lnTo>
                  <a:pt x="314" y="9"/>
                </a:lnTo>
                <a:lnTo>
                  <a:pt x="315" y="10"/>
                </a:lnTo>
                <a:lnTo>
                  <a:pt x="315" y="10"/>
                </a:lnTo>
                <a:lnTo>
                  <a:pt x="315" y="11"/>
                </a:lnTo>
                <a:lnTo>
                  <a:pt x="314" y="11"/>
                </a:lnTo>
                <a:lnTo>
                  <a:pt x="314" y="11"/>
                </a:lnTo>
                <a:lnTo>
                  <a:pt x="313" y="11"/>
                </a:lnTo>
                <a:lnTo>
                  <a:pt x="313" y="11"/>
                </a:lnTo>
                <a:lnTo>
                  <a:pt x="314" y="12"/>
                </a:lnTo>
                <a:lnTo>
                  <a:pt x="313" y="12"/>
                </a:lnTo>
                <a:lnTo>
                  <a:pt x="313" y="12"/>
                </a:lnTo>
                <a:lnTo>
                  <a:pt x="313" y="13"/>
                </a:lnTo>
                <a:lnTo>
                  <a:pt x="313" y="13"/>
                </a:lnTo>
                <a:lnTo>
                  <a:pt x="313" y="14"/>
                </a:lnTo>
                <a:lnTo>
                  <a:pt x="313" y="14"/>
                </a:lnTo>
                <a:lnTo>
                  <a:pt x="313" y="14"/>
                </a:lnTo>
                <a:lnTo>
                  <a:pt x="313" y="14"/>
                </a:lnTo>
                <a:lnTo>
                  <a:pt x="313" y="15"/>
                </a:lnTo>
                <a:lnTo>
                  <a:pt x="313" y="15"/>
                </a:lnTo>
                <a:lnTo>
                  <a:pt x="313" y="16"/>
                </a:lnTo>
                <a:lnTo>
                  <a:pt x="312" y="16"/>
                </a:lnTo>
                <a:lnTo>
                  <a:pt x="312" y="16"/>
                </a:lnTo>
                <a:lnTo>
                  <a:pt x="312" y="17"/>
                </a:lnTo>
                <a:lnTo>
                  <a:pt x="312" y="16"/>
                </a:lnTo>
                <a:lnTo>
                  <a:pt x="312" y="16"/>
                </a:lnTo>
                <a:lnTo>
                  <a:pt x="311" y="16"/>
                </a:lnTo>
                <a:lnTo>
                  <a:pt x="311" y="15"/>
                </a:lnTo>
                <a:lnTo>
                  <a:pt x="311" y="15"/>
                </a:lnTo>
                <a:lnTo>
                  <a:pt x="311" y="16"/>
                </a:lnTo>
                <a:lnTo>
                  <a:pt x="311" y="16"/>
                </a:lnTo>
                <a:lnTo>
                  <a:pt x="311" y="17"/>
                </a:lnTo>
                <a:lnTo>
                  <a:pt x="311" y="17"/>
                </a:lnTo>
                <a:lnTo>
                  <a:pt x="311" y="18"/>
                </a:lnTo>
                <a:lnTo>
                  <a:pt x="311" y="18"/>
                </a:lnTo>
                <a:lnTo>
                  <a:pt x="311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1"/>
                </a:lnTo>
                <a:lnTo>
                  <a:pt x="309" y="21"/>
                </a:lnTo>
                <a:lnTo>
                  <a:pt x="310" y="21"/>
                </a:lnTo>
                <a:lnTo>
                  <a:pt x="310" y="22"/>
                </a:lnTo>
                <a:lnTo>
                  <a:pt x="310" y="23"/>
                </a:lnTo>
                <a:lnTo>
                  <a:pt x="310" y="23"/>
                </a:lnTo>
                <a:lnTo>
                  <a:pt x="310" y="24"/>
                </a:lnTo>
                <a:lnTo>
                  <a:pt x="310" y="24"/>
                </a:lnTo>
                <a:lnTo>
                  <a:pt x="309" y="24"/>
                </a:lnTo>
                <a:lnTo>
                  <a:pt x="309" y="24"/>
                </a:lnTo>
                <a:lnTo>
                  <a:pt x="308" y="24"/>
                </a:lnTo>
                <a:lnTo>
                  <a:pt x="308" y="24"/>
                </a:lnTo>
                <a:lnTo>
                  <a:pt x="309" y="24"/>
                </a:lnTo>
                <a:lnTo>
                  <a:pt x="309" y="24"/>
                </a:lnTo>
                <a:lnTo>
                  <a:pt x="309" y="23"/>
                </a:lnTo>
                <a:lnTo>
                  <a:pt x="310" y="23"/>
                </a:lnTo>
                <a:lnTo>
                  <a:pt x="310" y="23"/>
                </a:lnTo>
                <a:lnTo>
                  <a:pt x="310" y="22"/>
                </a:lnTo>
                <a:lnTo>
                  <a:pt x="310" y="22"/>
                </a:lnTo>
                <a:lnTo>
                  <a:pt x="309" y="21"/>
                </a:lnTo>
                <a:lnTo>
                  <a:pt x="309" y="21"/>
                </a:lnTo>
                <a:lnTo>
                  <a:pt x="309" y="21"/>
                </a:lnTo>
                <a:lnTo>
                  <a:pt x="309" y="20"/>
                </a:lnTo>
                <a:lnTo>
                  <a:pt x="309" y="20"/>
                </a:lnTo>
                <a:lnTo>
                  <a:pt x="308" y="20"/>
                </a:lnTo>
                <a:lnTo>
                  <a:pt x="308" y="20"/>
                </a:lnTo>
                <a:lnTo>
                  <a:pt x="307" y="21"/>
                </a:lnTo>
                <a:lnTo>
                  <a:pt x="307" y="21"/>
                </a:lnTo>
                <a:lnTo>
                  <a:pt x="308" y="21"/>
                </a:lnTo>
                <a:lnTo>
                  <a:pt x="308" y="21"/>
                </a:lnTo>
                <a:lnTo>
                  <a:pt x="308" y="21"/>
                </a:lnTo>
                <a:lnTo>
                  <a:pt x="307" y="21"/>
                </a:lnTo>
                <a:lnTo>
                  <a:pt x="307" y="22"/>
                </a:lnTo>
                <a:lnTo>
                  <a:pt x="307" y="22"/>
                </a:lnTo>
                <a:lnTo>
                  <a:pt x="307" y="22"/>
                </a:lnTo>
                <a:lnTo>
                  <a:pt x="306" y="23"/>
                </a:lnTo>
                <a:lnTo>
                  <a:pt x="306" y="23"/>
                </a:lnTo>
                <a:lnTo>
                  <a:pt x="305" y="23"/>
                </a:lnTo>
                <a:lnTo>
                  <a:pt x="305" y="24"/>
                </a:lnTo>
                <a:lnTo>
                  <a:pt x="305" y="24"/>
                </a:lnTo>
                <a:lnTo>
                  <a:pt x="304" y="24"/>
                </a:lnTo>
                <a:lnTo>
                  <a:pt x="304" y="24"/>
                </a:lnTo>
                <a:lnTo>
                  <a:pt x="304" y="25"/>
                </a:lnTo>
                <a:lnTo>
                  <a:pt x="303" y="25"/>
                </a:lnTo>
                <a:lnTo>
                  <a:pt x="303" y="24"/>
                </a:lnTo>
                <a:lnTo>
                  <a:pt x="304" y="24"/>
                </a:lnTo>
                <a:lnTo>
                  <a:pt x="304" y="24"/>
                </a:lnTo>
                <a:lnTo>
                  <a:pt x="304" y="24"/>
                </a:lnTo>
                <a:lnTo>
                  <a:pt x="304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2"/>
                </a:lnTo>
                <a:lnTo>
                  <a:pt x="305" y="22"/>
                </a:lnTo>
                <a:lnTo>
                  <a:pt x="306" y="22"/>
                </a:lnTo>
                <a:lnTo>
                  <a:pt x="306" y="21"/>
                </a:lnTo>
                <a:lnTo>
                  <a:pt x="306" y="21"/>
                </a:lnTo>
                <a:lnTo>
                  <a:pt x="306" y="21"/>
                </a:lnTo>
                <a:lnTo>
                  <a:pt x="307" y="21"/>
                </a:lnTo>
                <a:lnTo>
                  <a:pt x="307" y="20"/>
                </a:lnTo>
                <a:lnTo>
                  <a:pt x="307" y="20"/>
                </a:lnTo>
                <a:lnTo>
                  <a:pt x="308" y="20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08" y="18"/>
                </a:lnTo>
                <a:lnTo>
                  <a:pt x="307" y="18"/>
                </a:lnTo>
                <a:lnTo>
                  <a:pt x="307" y="18"/>
                </a:lnTo>
                <a:lnTo>
                  <a:pt x="307" y="17"/>
                </a:lnTo>
                <a:lnTo>
                  <a:pt x="307" y="16"/>
                </a:lnTo>
                <a:lnTo>
                  <a:pt x="307" y="16"/>
                </a:lnTo>
                <a:lnTo>
                  <a:pt x="308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3"/>
                </a:lnTo>
                <a:lnTo>
                  <a:pt x="308" y="13"/>
                </a:lnTo>
                <a:lnTo>
                  <a:pt x="308" y="13"/>
                </a:lnTo>
                <a:lnTo>
                  <a:pt x="309" y="13"/>
                </a:lnTo>
                <a:lnTo>
                  <a:pt x="309" y="12"/>
                </a:lnTo>
                <a:lnTo>
                  <a:pt x="308" y="12"/>
                </a:lnTo>
                <a:lnTo>
                  <a:pt x="308" y="12"/>
                </a:lnTo>
                <a:lnTo>
                  <a:pt x="308" y="12"/>
                </a:lnTo>
                <a:lnTo>
                  <a:pt x="308" y="12"/>
                </a:lnTo>
                <a:lnTo>
                  <a:pt x="307" y="12"/>
                </a:lnTo>
                <a:lnTo>
                  <a:pt x="307" y="12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5" y="13"/>
                </a:lnTo>
                <a:lnTo>
                  <a:pt x="305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5"/>
                </a:lnTo>
                <a:lnTo>
                  <a:pt x="305" y="15"/>
                </a:lnTo>
                <a:lnTo>
                  <a:pt x="306" y="16"/>
                </a:lnTo>
                <a:lnTo>
                  <a:pt x="306" y="16"/>
                </a:lnTo>
                <a:lnTo>
                  <a:pt x="306" y="17"/>
                </a:lnTo>
                <a:lnTo>
                  <a:pt x="306" y="17"/>
                </a:lnTo>
                <a:lnTo>
                  <a:pt x="305" y="17"/>
                </a:lnTo>
                <a:lnTo>
                  <a:pt x="305" y="17"/>
                </a:lnTo>
                <a:lnTo>
                  <a:pt x="305" y="17"/>
                </a:lnTo>
                <a:lnTo>
                  <a:pt x="305" y="16"/>
                </a:lnTo>
                <a:lnTo>
                  <a:pt x="304" y="16"/>
                </a:lnTo>
                <a:lnTo>
                  <a:pt x="304" y="16"/>
                </a:lnTo>
                <a:lnTo>
                  <a:pt x="304" y="16"/>
                </a:lnTo>
                <a:lnTo>
                  <a:pt x="304" y="16"/>
                </a:lnTo>
                <a:lnTo>
                  <a:pt x="304" y="17"/>
                </a:lnTo>
                <a:lnTo>
                  <a:pt x="304" y="18"/>
                </a:lnTo>
                <a:lnTo>
                  <a:pt x="304" y="18"/>
                </a:lnTo>
                <a:lnTo>
                  <a:pt x="304" y="19"/>
                </a:lnTo>
                <a:lnTo>
                  <a:pt x="304" y="19"/>
                </a:lnTo>
                <a:lnTo>
                  <a:pt x="304" y="19"/>
                </a:lnTo>
                <a:lnTo>
                  <a:pt x="303" y="19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2"/>
                </a:lnTo>
                <a:lnTo>
                  <a:pt x="302" y="22"/>
                </a:lnTo>
                <a:lnTo>
                  <a:pt x="302" y="23"/>
                </a:lnTo>
                <a:lnTo>
                  <a:pt x="301" y="23"/>
                </a:lnTo>
                <a:lnTo>
                  <a:pt x="301" y="23"/>
                </a:lnTo>
                <a:lnTo>
                  <a:pt x="301" y="23"/>
                </a:lnTo>
                <a:lnTo>
                  <a:pt x="301" y="24"/>
                </a:lnTo>
                <a:lnTo>
                  <a:pt x="301" y="24"/>
                </a:lnTo>
                <a:lnTo>
                  <a:pt x="301" y="25"/>
                </a:lnTo>
                <a:lnTo>
                  <a:pt x="301" y="24"/>
                </a:lnTo>
                <a:lnTo>
                  <a:pt x="301" y="24"/>
                </a:lnTo>
                <a:lnTo>
                  <a:pt x="301" y="23"/>
                </a:lnTo>
                <a:lnTo>
                  <a:pt x="301" y="23"/>
                </a:lnTo>
                <a:lnTo>
                  <a:pt x="301" y="23"/>
                </a:lnTo>
                <a:lnTo>
                  <a:pt x="300" y="23"/>
                </a:lnTo>
                <a:lnTo>
                  <a:pt x="300" y="23"/>
                </a:lnTo>
                <a:lnTo>
                  <a:pt x="300" y="23"/>
                </a:lnTo>
                <a:lnTo>
                  <a:pt x="299" y="23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1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2" y="20"/>
                </a:lnTo>
                <a:lnTo>
                  <a:pt x="302" y="20"/>
                </a:lnTo>
                <a:lnTo>
                  <a:pt x="302" y="19"/>
                </a:lnTo>
                <a:lnTo>
                  <a:pt x="303" y="19"/>
                </a:lnTo>
                <a:lnTo>
                  <a:pt x="303" y="19"/>
                </a:lnTo>
                <a:lnTo>
                  <a:pt x="302" y="19"/>
                </a:lnTo>
                <a:lnTo>
                  <a:pt x="302" y="19"/>
                </a:lnTo>
                <a:lnTo>
                  <a:pt x="301" y="20"/>
                </a:lnTo>
                <a:lnTo>
                  <a:pt x="301" y="20"/>
                </a:lnTo>
                <a:lnTo>
                  <a:pt x="301" y="20"/>
                </a:lnTo>
                <a:lnTo>
                  <a:pt x="301" y="21"/>
                </a:lnTo>
                <a:lnTo>
                  <a:pt x="300" y="21"/>
                </a:lnTo>
                <a:lnTo>
                  <a:pt x="300" y="21"/>
                </a:lnTo>
                <a:lnTo>
                  <a:pt x="301" y="20"/>
                </a:lnTo>
                <a:lnTo>
                  <a:pt x="301" y="20"/>
                </a:lnTo>
                <a:lnTo>
                  <a:pt x="301" y="20"/>
                </a:lnTo>
                <a:lnTo>
                  <a:pt x="301" y="19"/>
                </a:lnTo>
                <a:lnTo>
                  <a:pt x="301" y="19"/>
                </a:lnTo>
                <a:lnTo>
                  <a:pt x="302" y="19"/>
                </a:lnTo>
                <a:lnTo>
                  <a:pt x="302" y="18"/>
                </a:lnTo>
                <a:lnTo>
                  <a:pt x="302" y="18"/>
                </a:lnTo>
                <a:lnTo>
                  <a:pt x="302" y="17"/>
                </a:lnTo>
                <a:lnTo>
                  <a:pt x="302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9"/>
                </a:lnTo>
                <a:lnTo>
                  <a:pt x="301" y="19"/>
                </a:lnTo>
                <a:lnTo>
                  <a:pt x="301" y="19"/>
                </a:lnTo>
                <a:lnTo>
                  <a:pt x="300" y="19"/>
                </a:lnTo>
                <a:lnTo>
                  <a:pt x="300" y="19"/>
                </a:lnTo>
                <a:lnTo>
                  <a:pt x="299" y="19"/>
                </a:lnTo>
                <a:lnTo>
                  <a:pt x="299" y="19"/>
                </a:lnTo>
                <a:lnTo>
                  <a:pt x="298" y="19"/>
                </a:lnTo>
                <a:lnTo>
                  <a:pt x="298" y="20"/>
                </a:lnTo>
                <a:lnTo>
                  <a:pt x="298" y="20"/>
                </a:lnTo>
                <a:lnTo>
                  <a:pt x="298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2"/>
                </a:lnTo>
                <a:lnTo>
                  <a:pt x="297" y="22"/>
                </a:lnTo>
                <a:lnTo>
                  <a:pt x="297" y="22"/>
                </a:lnTo>
                <a:lnTo>
                  <a:pt x="297" y="22"/>
                </a:lnTo>
                <a:lnTo>
                  <a:pt x="297" y="21"/>
                </a:lnTo>
                <a:lnTo>
                  <a:pt x="297" y="21"/>
                </a:lnTo>
                <a:lnTo>
                  <a:pt x="297" y="21"/>
                </a:lnTo>
                <a:lnTo>
                  <a:pt x="296" y="21"/>
                </a:lnTo>
                <a:lnTo>
                  <a:pt x="296" y="20"/>
                </a:lnTo>
                <a:lnTo>
                  <a:pt x="296" y="20"/>
                </a:lnTo>
                <a:lnTo>
                  <a:pt x="297" y="20"/>
                </a:lnTo>
                <a:lnTo>
                  <a:pt x="297" y="20"/>
                </a:lnTo>
                <a:lnTo>
                  <a:pt x="298" y="20"/>
                </a:lnTo>
                <a:lnTo>
                  <a:pt x="298" y="19"/>
                </a:lnTo>
                <a:lnTo>
                  <a:pt x="298" y="19"/>
                </a:lnTo>
                <a:lnTo>
                  <a:pt x="298" y="19"/>
                </a:lnTo>
                <a:lnTo>
                  <a:pt x="298" y="19"/>
                </a:lnTo>
                <a:lnTo>
                  <a:pt x="298" y="18"/>
                </a:lnTo>
                <a:lnTo>
                  <a:pt x="299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7"/>
                </a:lnTo>
                <a:lnTo>
                  <a:pt x="301" y="17"/>
                </a:lnTo>
                <a:lnTo>
                  <a:pt x="301" y="16"/>
                </a:lnTo>
                <a:lnTo>
                  <a:pt x="301" y="16"/>
                </a:lnTo>
                <a:lnTo>
                  <a:pt x="301" y="15"/>
                </a:lnTo>
                <a:lnTo>
                  <a:pt x="301" y="15"/>
                </a:lnTo>
                <a:lnTo>
                  <a:pt x="300" y="16"/>
                </a:lnTo>
                <a:lnTo>
                  <a:pt x="301" y="15"/>
                </a:lnTo>
                <a:lnTo>
                  <a:pt x="301" y="14"/>
                </a:lnTo>
                <a:lnTo>
                  <a:pt x="301" y="14"/>
                </a:lnTo>
                <a:lnTo>
                  <a:pt x="301" y="13"/>
                </a:lnTo>
                <a:lnTo>
                  <a:pt x="301" y="13"/>
                </a:lnTo>
                <a:lnTo>
                  <a:pt x="301" y="13"/>
                </a:lnTo>
                <a:lnTo>
                  <a:pt x="301" y="13"/>
                </a:lnTo>
                <a:lnTo>
                  <a:pt x="300" y="13"/>
                </a:lnTo>
                <a:lnTo>
                  <a:pt x="300" y="14"/>
                </a:lnTo>
                <a:lnTo>
                  <a:pt x="300" y="14"/>
                </a:lnTo>
                <a:lnTo>
                  <a:pt x="300" y="13"/>
                </a:lnTo>
                <a:lnTo>
                  <a:pt x="300" y="13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1"/>
                </a:lnTo>
                <a:lnTo>
                  <a:pt x="301" y="11"/>
                </a:lnTo>
                <a:lnTo>
                  <a:pt x="301" y="11"/>
                </a:lnTo>
                <a:lnTo>
                  <a:pt x="301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1"/>
                </a:lnTo>
                <a:lnTo>
                  <a:pt x="299" y="11"/>
                </a:lnTo>
                <a:lnTo>
                  <a:pt x="298" y="13"/>
                </a:lnTo>
                <a:lnTo>
                  <a:pt x="298" y="13"/>
                </a:lnTo>
                <a:lnTo>
                  <a:pt x="297" y="14"/>
                </a:lnTo>
                <a:lnTo>
                  <a:pt x="297" y="15"/>
                </a:lnTo>
                <a:lnTo>
                  <a:pt x="297" y="16"/>
                </a:lnTo>
                <a:lnTo>
                  <a:pt x="297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7" y="16"/>
                </a:lnTo>
                <a:lnTo>
                  <a:pt x="297" y="15"/>
                </a:lnTo>
                <a:lnTo>
                  <a:pt x="297" y="15"/>
                </a:lnTo>
                <a:lnTo>
                  <a:pt x="297" y="14"/>
                </a:lnTo>
                <a:lnTo>
                  <a:pt x="296" y="14"/>
                </a:lnTo>
                <a:lnTo>
                  <a:pt x="296" y="14"/>
                </a:lnTo>
                <a:lnTo>
                  <a:pt x="296" y="14"/>
                </a:lnTo>
                <a:lnTo>
                  <a:pt x="296" y="14"/>
                </a:lnTo>
                <a:lnTo>
                  <a:pt x="296" y="13"/>
                </a:lnTo>
                <a:lnTo>
                  <a:pt x="296" y="13"/>
                </a:lnTo>
                <a:lnTo>
                  <a:pt x="297" y="13"/>
                </a:lnTo>
                <a:lnTo>
                  <a:pt x="297" y="12"/>
                </a:lnTo>
                <a:lnTo>
                  <a:pt x="297" y="12"/>
                </a:lnTo>
                <a:lnTo>
                  <a:pt x="297" y="12"/>
                </a:lnTo>
                <a:lnTo>
                  <a:pt x="298" y="11"/>
                </a:lnTo>
                <a:lnTo>
                  <a:pt x="298" y="11"/>
                </a:lnTo>
                <a:lnTo>
                  <a:pt x="299" y="10"/>
                </a:lnTo>
                <a:lnTo>
                  <a:pt x="299" y="10"/>
                </a:lnTo>
                <a:lnTo>
                  <a:pt x="299" y="9"/>
                </a:lnTo>
                <a:lnTo>
                  <a:pt x="300" y="9"/>
                </a:lnTo>
                <a:lnTo>
                  <a:pt x="300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2" y="9"/>
                </a:lnTo>
                <a:lnTo>
                  <a:pt x="302" y="8"/>
                </a:lnTo>
                <a:lnTo>
                  <a:pt x="302" y="8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4" y="5"/>
                </a:lnTo>
                <a:lnTo>
                  <a:pt x="304" y="5"/>
                </a:lnTo>
                <a:lnTo>
                  <a:pt x="304" y="3"/>
                </a:lnTo>
                <a:lnTo>
                  <a:pt x="304" y="3"/>
                </a:lnTo>
                <a:lnTo>
                  <a:pt x="304" y="2"/>
                </a:lnTo>
                <a:lnTo>
                  <a:pt x="303" y="2"/>
                </a:lnTo>
                <a:lnTo>
                  <a:pt x="303" y="1"/>
                </a:lnTo>
                <a:lnTo>
                  <a:pt x="303" y="0"/>
                </a:lnTo>
                <a:lnTo>
                  <a:pt x="303" y="0"/>
                </a:lnTo>
                <a:lnTo>
                  <a:pt x="303" y="0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2" y="0"/>
                </a:lnTo>
                <a:lnTo>
                  <a:pt x="302" y="1"/>
                </a:lnTo>
                <a:lnTo>
                  <a:pt x="302" y="1"/>
                </a:lnTo>
                <a:lnTo>
                  <a:pt x="301" y="1"/>
                </a:lnTo>
                <a:lnTo>
                  <a:pt x="301" y="1"/>
                </a:lnTo>
                <a:lnTo>
                  <a:pt x="301" y="1"/>
                </a:lnTo>
                <a:lnTo>
                  <a:pt x="301" y="1"/>
                </a:lnTo>
                <a:lnTo>
                  <a:pt x="300" y="2"/>
                </a:lnTo>
                <a:lnTo>
                  <a:pt x="301" y="3"/>
                </a:lnTo>
                <a:lnTo>
                  <a:pt x="301" y="3"/>
                </a:lnTo>
                <a:lnTo>
                  <a:pt x="301" y="3"/>
                </a:lnTo>
                <a:lnTo>
                  <a:pt x="301" y="3"/>
                </a:lnTo>
                <a:lnTo>
                  <a:pt x="300" y="3"/>
                </a:lnTo>
                <a:lnTo>
                  <a:pt x="300" y="4"/>
                </a:lnTo>
                <a:lnTo>
                  <a:pt x="300" y="4"/>
                </a:lnTo>
                <a:lnTo>
                  <a:pt x="299" y="4"/>
                </a:lnTo>
                <a:lnTo>
                  <a:pt x="299" y="4"/>
                </a:lnTo>
                <a:lnTo>
                  <a:pt x="299" y="5"/>
                </a:lnTo>
                <a:lnTo>
                  <a:pt x="298" y="5"/>
                </a:lnTo>
                <a:lnTo>
                  <a:pt x="298" y="5"/>
                </a:lnTo>
                <a:lnTo>
                  <a:pt x="298" y="6"/>
                </a:lnTo>
                <a:lnTo>
                  <a:pt x="298" y="6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8"/>
                </a:lnTo>
                <a:lnTo>
                  <a:pt x="298" y="8"/>
                </a:lnTo>
                <a:lnTo>
                  <a:pt x="298" y="9"/>
                </a:lnTo>
                <a:lnTo>
                  <a:pt x="298" y="9"/>
                </a:lnTo>
                <a:lnTo>
                  <a:pt x="297" y="9"/>
                </a:lnTo>
                <a:lnTo>
                  <a:pt x="297" y="9"/>
                </a:lnTo>
                <a:lnTo>
                  <a:pt x="297" y="9"/>
                </a:lnTo>
                <a:lnTo>
                  <a:pt x="297" y="10"/>
                </a:lnTo>
                <a:lnTo>
                  <a:pt x="297" y="10"/>
                </a:lnTo>
                <a:lnTo>
                  <a:pt x="296" y="10"/>
                </a:lnTo>
                <a:lnTo>
                  <a:pt x="296" y="10"/>
                </a:lnTo>
                <a:lnTo>
                  <a:pt x="296" y="11"/>
                </a:lnTo>
                <a:lnTo>
                  <a:pt x="296" y="11"/>
                </a:lnTo>
                <a:lnTo>
                  <a:pt x="296" y="11"/>
                </a:lnTo>
                <a:lnTo>
                  <a:pt x="295" y="12"/>
                </a:lnTo>
                <a:lnTo>
                  <a:pt x="294" y="14"/>
                </a:lnTo>
                <a:lnTo>
                  <a:pt x="294" y="15"/>
                </a:lnTo>
                <a:lnTo>
                  <a:pt x="293" y="15"/>
                </a:lnTo>
                <a:lnTo>
                  <a:pt x="293" y="16"/>
                </a:lnTo>
                <a:lnTo>
                  <a:pt x="293" y="16"/>
                </a:lnTo>
                <a:lnTo>
                  <a:pt x="294" y="17"/>
                </a:lnTo>
                <a:lnTo>
                  <a:pt x="293" y="17"/>
                </a:lnTo>
                <a:lnTo>
                  <a:pt x="293" y="18"/>
                </a:lnTo>
                <a:lnTo>
                  <a:pt x="293" y="19"/>
                </a:lnTo>
                <a:lnTo>
                  <a:pt x="293" y="19"/>
                </a:lnTo>
                <a:lnTo>
                  <a:pt x="293" y="19"/>
                </a:lnTo>
                <a:lnTo>
                  <a:pt x="292" y="20"/>
                </a:lnTo>
                <a:lnTo>
                  <a:pt x="291" y="20"/>
                </a:lnTo>
                <a:lnTo>
                  <a:pt x="291" y="19"/>
                </a:lnTo>
                <a:lnTo>
                  <a:pt x="291" y="19"/>
                </a:lnTo>
                <a:lnTo>
                  <a:pt x="291" y="19"/>
                </a:lnTo>
                <a:lnTo>
                  <a:pt x="291" y="18"/>
                </a:lnTo>
                <a:lnTo>
                  <a:pt x="292" y="18"/>
                </a:lnTo>
                <a:lnTo>
                  <a:pt x="292" y="17"/>
                </a:lnTo>
                <a:lnTo>
                  <a:pt x="291" y="17"/>
                </a:lnTo>
                <a:lnTo>
                  <a:pt x="291" y="16"/>
                </a:lnTo>
                <a:lnTo>
                  <a:pt x="291" y="16"/>
                </a:lnTo>
                <a:lnTo>
                  <a:pt x="292" y="16"/>
                </a:lnTo>
                <a:lnTo>
                  <a:pt x="292" y="15"/>
                </a:lnTo>
                <a:lnTo>
                  <a:pt x="292" y="15"/>
                </a:lnTo>
                <a:lnTo>
                  <a:pt x="292" y="14"/>
                </a:lnTo>
                <a:lnTo>
                  <a:pt x="292" y="14"/>
                </a:lnTo>
                <a:lnTo>
                  <a:pt x="292" y="13"/>
                </a:lnTo>
                <a:lnTo>
                  <a:pt x="292" y="13"/>
                </a:lnTo>
                <a:lnTo>
                  <a:pt x="292" y="12"/>
                </a:lnTo>
                <a:lnTo>
                  <a:pt x="292" y="12"/>
                </a:lnTo>
                <a:lnTo>
                  <a:pt x="292" y="12"/>
                </a:lnTo>
                <a:lnTo>
                  <a:pt x="292" y="11"/>
                </a:lnTo>
                <a:lnTo>
                  <a:pt x="292" y="11"/>
                </a:lnTo>
                <a:lnTo>
                  <a:pt x="292" y="11"/>
                </a:lnTo>
                <a:lnTo>
                  <a:pt x="292" y="10"/>
                </a:lnTo>
                <a:lnTo>
                  <a:pt x="293" y="10"/>
                </a:lnTo>
                <a:lnTo>
                  <a:pt x="292" y="9"/>
                </a:lnTo>
                <a:lnTo>
                  <a:pt x="292" y="10"/>
                </a:lnTo>
                <a:lnTo>
                  <a:pt x="292" y="9"/>
                </a:lnTo>
                <a:lnTo>
                  <a:pt x="291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2"/>
                </a:lnTo>
                <a:lnTo>
                  <a:pt x="290" y="12"/>
                </a:lnTo>
                <a:lnTo>
                  <a:pt x="289" y="12"/>
                </a:lnTo>
                <a:lnTo>
                  <a:pt x="289" y="13"/>
                </a:lnTo>
                <a:lnTo>
                  <a:pt x="289" y="13"/>
                </a:lnTo>
                <a:lnTo>
                  <a:pt x="289" y="12"/>
                </a:lnTo>
                <a:lnTo>
                  <a:pt x="289" y="12"/>
                </a:lnTo>
                <a:lnTo>
                  <a:pt x="289" y="11"/>
                </a:lnTo>
                <a:lnTo>
                  <a:pt x="288" y="11"/>
                </a:lnTo>
                <a:lnTo>
                  <a:pt x="288" y="12"/>
                </a:lnTo>
                <a:lnTo>
                  <a:pt x="288" y="12"/>
                </a:lnTo>
                <a:lnTo>
                  <a:pt x="288" y="11"/>
                </a:lnTo>
                <a:lnTo>
                  <a:pt x="288" y="11"/>
                </a:lnTo>
                <a:lnTo>
                  <a:pt x="289" y="11"/>
                </a:lnTo>
                <a:lnTo>
                  <a:pt x="289" y="10"/>
                </a:lnTo>
                <a:lnTo>
                  <a:pt x="288" y="10"/>
                </a:lnTo>
                <a:lnTo>
                  <a:pt x="288" y="9"/>
                </a:lnTo>
                <a:lnTo>
                  <a:pt x="289" y="9"/>
                </a:lnTo>
                <a:lnTo>
                  <a:pt x="290" y="9"/>
                </a:lnTo>
                <a:lnTo>
                  <a:pt x="290" y="9"/>
                </a:lnTo>
                <a:lnTo>
                  <a:pt x="290" y="9"/>
                </a:lnTo>
                <a:lnTo>
                  <a:pt x="290" y="9"/>
                </a:lnTo>
                <a:lnTo>
                  <a:pt x="291" y="9"/>
                </a:lnTo>
                <a:lnTo>
                  <a:pt x="291" y="9"/>
                </a:lnTo>
                <a:lnTo>
                  <a:pt x="291" y="9"/>
                </a:lnTo>
                <a:lnTo>
                  <a:pt x="291" y="8"/>
                </a:lnTo>
                <a:lnTo>
                  <a:pt x="291" y="8"/>
                </a:lnTo>
                <a:lnTo>
                  <a:pt x="291" y="7"/>
                </a:lnTo>
                <a:lnTo>
                  <a:pt x="291" y="7"/>
                </a:lnTo>
                <a:lnTo>
                  <a:pt x="290" y="7"/>
                </a:lnTo>
                <a:lnTo>
                  <a:pt x="290" y="7"/>
                </a:lnTo>
                <a:lnTo>
                  <a:pt x="290" y="8"/>
                </a:lnTo>
                <a:lnTo>
                  <a:pt x="289" y="8"/>
                </a:lnTo>
                <a:lnTo>
                  <a:pt x="289" y="9"/>
                </a:lnTo>
                <a:lnTo>
                  <a:pt x="289" y="9"/>
                </a:lnTo>
                <a:lnTo>
                  <a:pt x="289" y="8"/>
                </a:lnTo>
                <a:lnTo>
                  <a:pt x="289" y="8"/>
                </a:lnTo>
                <a:lnTo>
                  <a:pt x="290" y="7"/>
                </a:lnTo>
                <a:lnTo>
                  <a:pt x="290" y="7"/>
                </a:lnTo>
                <a:lnTo>
                  <a:pt x="290" y="7"/>
                </a:lnTo>
                <a:lnTo>
                  <a:pt x="290" y="6"/>
                </a:lnTo>
                <a:lnTo>
                  <a:pt x="290" y="6"/>
                </a:lnTo>
                <a:lnTo>
                  <a:pt x="290" y="5"/>
                </a:lnTo>
                <a:lnTo>
                  <a:pt x="290" y="5"/>
                </a:lnTo>
                <a:lnTo>
                  <a:pt x="290" y="5"/>
                </a:lnTo>
                <a:lnTo>
                  <a:pt x="289" y="5"/>
                </a:lnTo>
                <a:lnTo>
                  <a:pt x="289" y="4"/>
                </a:lnTo>
                <a:lnTo>
                  <a:pt x="290" y="4"/>
                </a:lnTo>
                <a:lnTo>
                  <a:pt x="290" y="4"/>
                </a:lnTo>
                <a:lnTo>
                  <a:pt x="290" y="5"/>
                </a:lnTo>
                <a:lnTo>
                  <a:pt x="290" y="5"/>
                </a:lnTo>
                <a:lnTo>
                  <a:pt x="290" y="5"/>
                </a:lnTo>
                <a:lnTo>
                  <a:pt x="291" y="4"/>
                </a:lnTo>
                <a:lnTo>
                  <a:pt x="291" y="4"/>
                </a:lnTo>
                <a:lnTo>
                  <a:pt x="290" y="4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89" y="2"/>
                </a:lnTo>
                <a:lnTo>
                  <a:pt x="290" y="2"/>
                </a:lnTo>
                <a:lnTo>
                  <a:pt x="290" y="1"/>
                </a:lnTo>
                <a:lnTo>
                  <a:pt x="290" y="1"/>
                </a:lnTo>
                <a:lnTo>
                  <a:pt x="290" y="1"/>
                </a:lnTo>
                <a:lnTo>
                  <a:pt x="290" y="0"/>
                </a:lnTo>
                <a:lnTo>
                  <a:pt x="290" y="0"/>
                </a:lnTo>
                <a:lnTo>
                  <a:pt x="290" y="0"/>
                </a:lnTo>
                <a:lnTo>
                  <a:pt x="289" y="0"/>
                </a:lnTo>
                <a:lnTo>
                  <a:pt x="289" y="0"/>
                </a:lnTo>
                <a:lnTo>
                  <a:pt x="288" y="0"/>
                </a:lnTo>
                <a:lnTo>
                  <a:pt x="288" y="1"/>
                </a:lnTo>
                <a:lnTo>
                  <a:pt x="288" y="1"/>
                </a:lnTo>
                <a:lnTo>
                  <a:pt x="288" y="2"/>
                </a:lnTo>
                <a:lnTo>
                  <a:pt x="288" y="2"/>
                </a:lnTo>
                <a:lnTo>
                  <a:pt x="288" y="1"/>
                </a:lnTo>
                <a:lnTo>
                  <a:pt x="287" y="2"/>
                </a:lnTo>
                <a:lnTo>
                  <a:pt x="287" y="2"/>
                </a:lnTo>
                <a:lnTo>
                  <a:pt x="287" y="3"/>
                </a:lnTo>
                <a:lnTo>
                  <a:pt x="287" y="4"/>
                </a:lnTo>
                <a:lnTo>
                  <a:pt x="287" y="4"/>
                </a:lnTo>
                <a:lnTo>
                  <a:pt x="287" y="5"/>
                </a:lnTo>
                <a:lnTo>
                  <a:pt x="287" y="4"/>
                </a:lnTo>
                <a:lnTo>
                  <a:pt x="287" y="4"/>
                </a:lnTo>
                <a:lnTo>
                  <a:pt x="287" y="3"/>
                </a:lnTo>
                <a:lnTo>
                  <a:pt x="286" y="3"/>
                </a:lnTo>
                <a:lnTo>
                  <a:pt x="286" y="3"/>
                </a:lnTo>
                <a:lnTo>
                  <a:pt x="286" y="2"/>
                </a:lnTo>
                <a:lnTo>
                  <a:pt x="285" y="2"/>
                </a:lnTo>
                <a:lnTo>
                  <a:pt x="285" y="3"/>
                </a:lnTo>
                <a:lnTo>
                  <a:pt x="285" y="3"/>
                </a:lnTo>
                <a:lnTo>
                  <a:pt x="285" y="4"/>
                </a:lnTo>
                <a:lnTo>
                  <a:pt x="285" y="4"/>
                </a:lnTo>
                <a:lnTo>
                  <a:pt x="285" y="5"/>
                </a:lnTo>
                <a:lnTo>
                  <a:pt x="285" y="5"/>
                </a:lnTo>
                <a:lnTo>
                  <a:pt x="285" y="4"/>
                </a:lnTo>
                <a:lnTo>
                  <a:pt x="285" y="4"/>
                </a:lnTo>
                <a:lnTo>
                  <a:pt x="284" y="5"/>
                </a:lnTo>
                <a:lnTo>
                  <a:pt x="284" y="5"/>
                </a:lnTo>
                <a:lnTo>
                  <a:pt x="284" y="6"/>
                </a:lnTo>
                <a:lnTo>
                  <a:pt x="283" y="7"/>
                </a:lnTo>
                <a:lnTo>
                  <a:pt x="283" y="7"/>
                </a:lnTo>
                <a:lnTo>
                  <a:pt x="283" y="7"/>
                </a:lnTo>
                <a:lnTo>
                  <a:pt x="282" y="8"/>
                </a:lnTo>
                <a:lnTo>
                  <a:pt x="282" y="9"/>
                </a:lnTo>
                <a:lnTo>
                  <a:pt x="282" y="9"/>
                </a:lnTo>
                <a:lnTo>
                  <a:pt x="282" y="9"/>
                </a:lnTo>
                <a:lnTo>
                  <a:pt x="282" y="10"/>
                </a:lnTo>
                <a:lnTo>
                  <a:pt x="282" y="11"/>
                </a:lnTo>
                <a:lnTo>
                  <a:pt x="282" y="11"/>
                </a:lnTo>
                <a:lnTo>
                  <a:pt x="283" y="12"/>
                </a:lnTo>
                <a:lnTo>
                  <a:pt x="283" y="13"/>
                </a:lnTo>
                <a:lnTo>
                  <a:pt x="283" y="13"/>
                </a:lnTo>
                <a:lnTo>
                  <a:pt x="282" y="14"/>
                </a:lnTo>
                <a:lnTo>
                  <a:pt x="282" y="13"/>
                </a:lnTo>
                <a:lnTo>
                  <a:pt x="282" y="13"/>
                </a:lnTo>
                <a:lnTo>
                  <a:pt x="282" y="12"/>
                </a:lnTo>
                <a:lnTo>
                  <a:pt x="281" y="11"/>
                </a:lnTo>
                <a:lnTo>
                  <a:pt x="281" y="10"/>
                </a:lnTo>
                <a:lnTo>
                  <a:pt x="281" y="10"/>
                </a:lnTo>
                <a:lnTo>
                  <a:pt x="281" y="9"/>
                </a:lnTo>
                <a:lnTo>
                  <a:pt x="281" y="9"/>
                </a:lnTo>
                <a:lnTo>
                  <a:pt x="281" y="9"/>
                </a:lnTo>
                <a:lnTo>
                  <a:pt x="280" y="9"/>
                </a:lnTo>
                <a:lnTo>
                  <a:pt x="280" y="9"/>
                </a:lnTo>
                <a:lnTo>
                  <a:pt x="280" y="10"/>
                </a:lnTo>
                <a:lnTo>
                  <a:pt x="280" y="10"/>
                </a:lnTo>
                <a:lnTo>
                  <a:pt x="280" y="11"/>
                </a:lnTo>
                <a:lnTo>
                  <a:pt x="280" y="11"/>
                </a:lnTo>
                <a:lnTo>
                  <a:pt x="280" y="12"/>
                </a:lnTo>
                <a:lnTo>
                  <a:pt x="280" y="12"/>
                </a:lnTo>
                <a:lnTo>
                  <a:pt x="280" y="11"/>
                </a:lnTo>
                <a:lnTo>
                  <a:pt x="279" y="11"/>
                </a:lnTo>
                <a:lnTo>
                  <a:pt x="279" y="12"/>
                </a:lnTo>
                <a:lnTo>
                  <a:pt x="279" y="12"/>
                </a:lnTo>
                <a:lnTo>
                  <a:pt x="279" y="13"/>
                </a:lnTo>
                <a:lnTo>
                  <a:pt x="279" y="13"/>
                </a:lnTo>
                <a:lnTo>
                  <a:pt x="279" y="15"/>
                </a:lnTo>
                <a:lnTo>
                  <a:pt x="279" y="15"/>
                </a:lnTo>
                <a:lnTo>
                  <a:pt x="279" y="16"/>
                </a:lnTo>
                <a:lnTo>
                  <a:pt x="279" y="16"/>
                </a:lnTo>
                <a:lnTo>
                  <a:pt x="278" y="16"/>
                </a:lnTo>
                <a:lnTo>
                  <a:pt x="278" y="16"/>
                </a:lnTo>
                <a:lnTo>
                  <a:pt x="277" y="17"/>
                </a:lnTo>
                <a:lnTo>
                  <a:pt x="276" y="17"/>
                </a:lnTo>
                <a:lnTo>
                  <a:pt x="275" y="16"/>
                </a:lnTo>
                <a:lnTo>
                  <a:pt x="273" y="17"/>
                </a:lnTo>
                <a:lnTo>
                  <a:pt x="272" y="18"/>
                </a:lnTo>
                <a:lnTo>
                  <a:pt x="272" y="19"/>
                </a:lnTo>
                <a:lnTo>
                  <a:pt x="271" y="19"/>
                </a:lnTo>
                <a:lnTo>
                  <a:pt x="272" y="21"/>
                </a:lnTo>
                <a:lnTo>
                  <a:pt x="272" y="22"/>
                </a:lnTo>
                <a:lnTo>
                  <a:pt x="271" y="22"/>
                </a:lnTo>
                <a:lnTo>
                  <a:pt x="270" y="23"/>
                </a:lnTo>
                <a:lnTo>
                  <a:pt x="271" y="24"/>
                </a:lnTo>
                <a:lnTo>
                  <a:pt x="271" y="25"/>
                </a:lnTo>
                <a:lnTo>
                  <a:pt x="271" y="26"/>
                </a:lnTo>
                <a:lnTo>
                  <a:pt x="272" y="27"/>
                </a:lnTo>
                <a:lnTo>
                  <a:pt x="273" y="27"/>
                </a:lnTo>
                <a:lnTo>
                  <a:pt x="274" y="27"/>
                </a:lnTo>
                <a:lnTo>
                  <a:pt x="274" y="27"/>
                </a:lnTo>
                <a:lnTo>
                  <a:pt x="274" y="27"/>
                </a:lnTo>
                <a:lnTo>
                  <a:pt x="274" y="28"/>
                </a:lnTo>
                <a:lnTo>
                  <a:pt x="274" y="29"/>
                </a:lnTo>
                <a:lnTo>
                  <a:pt x="274" y="29"/>
                </a:lnTo>
                <a:lnTo>
                  <a:pt x="275" y="29"/>
                </a:lnTo>
                <a:lnTo>
                  <a:pt x="276" y="29"/>
                </a:lnTo>
                <a:lnTo>
                  <a:pt x="277" y="29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76" y="31"/>
                </a:lnTo>
                <a:lnTo>
                  <a:pt x="276" y="32"/>
                </a:lnTo>
                <a:lnTo>
                  <a:pt x="276" y="32"/>
                </a:lnTo>
                <a:lnTo>
                  <a:pt x="275" y="33"/>
                </a:lnTo>
                <a:lnTo>
                  <a:pt x="275" y="33"/>
                </a:lnTo>
                <a:lnTo>
                  <a:pt x="274" y="34"/>
                </a:lnTo>
                <a:lnTo>
                  <a:pt x="274" y="34"/>
                </a:lnTo>
                <a:lnTo>
                  <a:pt x="274" y="35"/>
                </a:lnTo>
                <a:lnTo>
                  <a:pt x="274" y="36"/>
                </a:lnTo>
                <a:lnTo>
                  <a:pt x="273" y="36"/>
                </a:lnTo>
                <a:lnTo>
                  <a:pt x="273" y="37"/>
                </a:lnTo>
                <a:lnTo>
                  <a:pt x="272" y="38"/>
                </a:lnTo>
                <a:lnTo>
                  <a:pt x="272" y="39"/>
                </a:lnTo>
                <a:lnTo>
                  <a:pt x="271" y="39"/>
                </a:lnTo>
                <a:lnTo>
                  <a:pt x="271" y="39"/>
                </a:lnTo>
                <a:lnTo>
                  <a:pt x="272" y="39"/>
                </a:lnTo>
                <a:lnTo>
                  <a:pt x="273" y="40"/>
                </a:lnTo>
                <a:lnTo>
                  <a:pt x="273" y="40"/>
                </a:lnTo>
                <a:lnTo>
                  <a:pt x="273" y="41"/>
                </a:lnTo>
                <a:lnTo>
                  <a:pt x="273" y="41"/>
                </a:lnTo>
                <a:lnTo>
                  <a:pt x="273" y="41"/>
                </a:lnTo>
                <a:lnTo>
                  <a:pt x="272" y="42"/>
                </a:lnTo>
                <a:lnTo>
                  <a:pt x="271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69" y="44"/>
                </a:lnTo>
                <a:lnTo>
                  <a:pt x="269" y="44"/>
                </a:lnTo>
                <a:lnTo>
                  <a:pt x="270" y="45"/>
                </a:lnTo>
                <a:lnTo>
                  <a:pt x="270" y="45"/>
                </a:lnTo>
                <a:lnTo>
                  <a:pt x="270" y="46"/>
                </a:lnTo>
                <a:lnTo>
                  <a:pt x="270" y="47"/>
                </a:lnTo>
                <a:lnTo>
                  <a:pt x="271" y="47"/>
                </a:lnTo>
                <a:lnTo>
                  <a:pt x="271" y="48"/>
                </a:lnTo>
                <a:lnTo>
                  <a:pt x="271" y="48"/>
                </a:lnTo>
                <a:lnTo>
                  <a:pt x="272" y="49"/>
                </a:lnTo>
                <a:lnTo>
                  <a:pt x="272" y="49"/>
                </a:lnTo>
                <a:lnTo>
                  <a:pt x="272" y="50"/>
                </a:lnTo>
                <a:lnTo>
                  <a:pt x="272" y="51"/>
                </a:lnTo>
                <a:lnTo>
                  <a:pt x="272" y="52"/>
                </a:lnTo>
                <a:lnTo>
                  <a:pt x="273" y="53"/>
                </a:lnTo>
                <a:lnTo>
                  <a:pt x="273" y="54"/>
                </a:lnTo>
                <a:lnTo>
                  <a:pt x="273" y="55"/>
                </a:lnTo>
                <a:lnTo>
                  <a:pt x="273" y="55"/>
                </a:lnTo>
                <a:lnTo>
                  <a:pt x="273" y="56"/>
                </a:lnTo>
                <a:lnTo>
                  <a:pt x="273" y="56"/>
                </a:lnTo>
                <a:lnTo>
                  <a:pt x="272" y="56"/>
                </a:lnTo>
                <a:lnTo>
                  <a:pt x="272" y="56"/>
                </a:lnTo>
                <a:lnTo>
                  <a:pt x="271" y="56"/>
                </a:lnTo>
                <a:lnTo>
                  <a:pt x="271" y="57"/>
                </a:lnTo>
                <a:lnTo>
                  <a:pt x="271" y="57"/>
                </a:lnTo>
                <a:lnTo>
                  <a:pt x="271" y="58"/>
                </a:lnTo>
                <a:lnTo>
                  <a:pt x="271" y="58"/>
                </a:lnTo>
                <a:lnTo>
                  <a:pt x="272" y="59"/>
                </a:lnTo>
                <a:lnTo>
                  <a:pt x="272" y="59"/>
                </a:lnTo>
                <a:lnTo>
                  <a:pt x="271" y="59"/>
                </a:lnTo>
                <a:lnTo>
                  <a:pt x="270" y="60"/>
                </a:lnTo>
                <a:lnTo>
                  <a:pt x="270" y="60"/>
                </a:lnTo>
                <a:lnTo>
                  <a:pt x="270" y="61"/>
                </a:lnTo>
                <a:lnTo>
                  <a:pt x="270" y="61"/>
                </a:lnTo>
                <a:lnTo>
                  <a:pt x="270" y="62"/>
                </a:lnTo>
                <a:lnTo>
                  <a:pt x="270" y="63"/>
                </a:lnTo>
                <a:lnTo>
                  <a:pt x="270" y="63"/>
                </a:lnTo>
                <a:lnTo>
                  <a:pt x="270" y="64"/>
                </a:lnTo>
                <a:lnTo>
                  <a:pt x="270" y="64"/>
                </a:lnTo>
                <a:lnTo>
                  <a:pt x="271" y="64"/>
                </a:lnTo>
                <a:lnTo>
                  <a:pt x="271" y="65"/>
                </a:lnTo>
                <a:lnTo>
                  <a:pt x="271" y="66"/>
                </a:lnTo>
                <a:lnTo>
                  <a:pt x="270" y="66"/>
                </a:lnTo>
                <a:lnTo>
                  <a:pt x="270" y="67"/>
                </a:lnTo>
                <a:lnTo>
                  <a:pt x="270" y="67"/>
                </a:lnTo>
                <a:lnTo>
                  <a:pt x="270" y="67"/>
                </a:lnTo>
                <a:lnTo>
                  <a:pt x="269" y="68"/>
                </a:lnTo>
                <a:lnTo>
                  <a:pt x="268" y="68"/>
                </a:lnTo>
                <a:lnTo>
                  <a:pt x="267" y="69"/>
                </a:lnTo>
                <a:lnTo>
                  <a:pt x="267" y="69"/>
                </a:lnTo>
                <a:lnTo>
                  <a:pt x="267" y="69"/>
                </a:lnTo>
                <a:lnTo>
                  <a:pt x="266" y="69"/>
                </a:lnTo>
                <a:lnTo>
                  <a:pt x="266" y="69"/>
                </a:lnTo>
                <a:lnTo>
                  <a:pt x="266" y="70"/>
                </a:lnTo>
                <a:lnTo>
                  <a:pt x="266" y="70"/>
                </a:lnTo>
                <a:lnTo>
                  <a:pt x="265" y="71"/>
                </a:lnTo>
                <a:lnTo>
                  <a:pt x="264" y="71"/>
                </a:lnTo>
                <a:lnTo>
                  <a:pt x="264" y="71"/>
                </a:lnTo>
                <a:lnTo>
                  <a:pt x="263" y="71"/>
                </a:lnTo>
                <a:lnTo>
                  <a:pt x="262" y="70"/>
                </a:lnTo>
                <a:lnTo>
                  <a:pt x="261" y="70"/>
                </a:lnTo>
                <a:lnTo>
                  <a:pt x="260" y="71"/>
                </a:lnTo>
                <a:lnTo>
                  <a:pt x="260" y="71"/>
                </a:lnTo>
                <a:lnTo>
                  <a:pt x="260" y="71"/>
                </a:lnTo>
                <a:lnTo>
                  <a:pt x="259" y="71"/>
                </a:lnTo>
                <a:lnTo>
                  <a:pt x="258" y="71"/>
                </a:lnTo>
                <a:lnTo>
                  <a:pt x="257" y="71"/>
                </a:lnTo>
                <a:lnTo>
                  <a:pt x="256" y="70"/>
                </a:lnTo>
                <a:lnTo>
                  <a:pt x="256" y="71"/>
                </a:lnTo>
                <a:lnTo>
                  <a:pt x="255" y="71"/>
                </a:lnTo>
                <a:lnTo>
                  <a:pt x="255" y="71"/>
                </a:lnTo>
                <a:lnTo>
                  <a:pt x="255" y="72"/>
                </a:lnTo>
                <a:lnTo>
                  <a:pt x="254" y="72"/>
                </a:lnTo>
                <a:lnTo>
                  <a:pt x="254" y="73"/>
                </a:lnTo>
                <a:lnTo>
                  <a:pt x="254" y="73"/>
                </a:lnTo>
                <a:lnTo>
                  <a:pt x="254" y="74"/>
                </a:lnTo>
                <a:lnTo>
                  <a:pt x="253" y="75"/>
                </a:lnTo>
                <a:lnTo>
                  <a:pt x="253" y="75"/>
                </a:lnTo>
                <a:lnTo>
                  <a:pt x="253" y="77"/>
                </a:lnTo>
                <a:lnTo>
                  <a:pt x="254" y="78"/>
                </a:lnTo>
                <a:lnTo>
                  <a:pt x="254" y="79"/>
                </a:lnTo>
                <a:lnTo>
                  <a:pt x="255" y="79"/>
                </a:lnTo>
                <a:lnTo>
                  <a:pt x="255" y="79"/>
                </a:lnTo>
                <a:lnTo>
                  <a:pt x="255" y="79"/>
                </a:lnTo>
                <a:lnTo>
                  <a:pt x="256" y="79"/>
                </a:lnTo>
                <a:lnTo>
                  <a:pt x="256" y="78"/>
                </a:lnTo>
                <a:lnTo>
                  <a:pt x="256" y="78"/>
                </a:lnTo>
                <a:lnTo>
                  <a:pt x="257" y="78"/>
                </a:lnTo>
                <a:lnTo>
                  <a:pt x="257" y="78"/>
                </a:lnTo>
                <a:lnTo>
                  <a:pt x="257" y="79"/>
                </a:lnTo>
                <a:lnTo>
                  <a:pt x="258" y="78"/>
                </a:lnTo>
                <a:lnTo>
                  <a:pt x="259" y="78"/>
                </a:lnTo>
                <a:lnTo>
                  <a:pt x="259" y="78"/>
                </a:lnTo>
                <a:lnTo>
                  <a:pt x="260" y="78"/>
                </a:lnTo>
                <a:lnTo>
                  <a:pt x="260" y="78"/>
                </a:lnTo>
                <a:lnTo>
                  <a:pt x="261" y="78"/>
                </a:lnTo>
                <a:lnTo>
                  <a:pt x="262" y="79"/>
                </a:lnTo>
                <a:lnTo>
                  <a:pt x="263" y="79"/>
                </a:lnTo>
                <a:lnTo>
                  <a:pt x="263" y="79"/>
                </a:lnTo>
                <a:lnTo>
                  <a:pt x="264" y="79"/>
                </a:lnTo>
                <a:lnTo>
                  <a:pt x="264" y="80"/>
                </a:lnTo>
                <a:lnTo>
                  <a:pt x="265" y="81"/>
                </a:lnTo>
                <a:lnTo>
                  <a:pt x="265" y="82"/>
                </a:lnTo>
                <a:lnTo>
                  <a:pt x="265" y="83"/>
                </a:lnTo>
                <a:lnTo>
                  <a:pt x="264" y="83"/>
                </a:lnTo>
                <a:lnTo>
                  <a:pt x="264" y="84"/>
                </a:lnTo>
                <a:lnTo>
                  <a:pt x="263" y="85"/>
                </a:lnTo>
                <a:lnTo>
                  <a:pt x="262" y="86"/>
                </a:lnTo>
                <a:lnTo>
                  <a:pt x="261" y="87"/>
                </a:lnTo>
                <a:lnTo>
                  <a:pt x="261" y="87"/>
                </a:lnTo>
                <a:lnTo>
                  <a:pt x="261" y="88"/>
                </a:lnTo>
                <a:lnTo>
                  <a:pt x="262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9"/>
                </a:lnTo>
                <a:lnTo>
                  <a:pt x="264" y="90"/>
                </a:lnTo>
                <a:lnTo>
                  <a:pt x="263" y="91"/>
                </a:lnTo>
                <a:lnTo>
                  <a:pt x="263" y="92"/>
                </a:lnTo>
                <a:lnTo>
                  <a:pt x="262" y="93"/>
                </a:lnTo>
                <a:lnTo>
                  <a:pt x="262" y="95"/>
                </a:lnTo>
                <a:lnTo>
                  <a:pt x="262" y="95"/>
                </a:lnTo>
                <a:lnTo>
                  <a:pt x="262" y="96"/>
                </a:lnTo>
                <a:lnTo>
                  <a:pt x="262" y="97"/>
                </a:lnTo>
                <a:lnTo>
                  <a:pt x="262" y="97"/>
                </a:lnTo>
                <a:lnTo>
                  <a:pt x="261" y="98"/>
                </a:lnTo>
                <a:lnTo>
                  <a:pt x="261" y="98"/>
                </a:lnTo>
                <a:lnTo>
                  <a:pt x="261" y="99"/>
                </a:lnTo>
                <a:lnTo>
                  <a:pt x="261" y="99"/>
                </a:lnTo>
                <a:lnTo>
                  <a:pt x="261" y="99"/>
                </a:lnTo>
                <a:lnTo>
                  <a:pt x="262" y="100"/>
                </a:lnTo>
                <a:lnTo>
                  <a:pt x="262" y="100"/>
                </a:lnTo>
                <a:lnTo>
                  <a:pt x="262" y="101"/>
                </a:lnTo>
                <a:lnTo>
                  <a:pt x="262" y="101"/>
                </a:lnTo>
                <a:lnTo>
                  <a:pt x="262" y="101"/>
                </a:lnTo>
                <a:lnTo>
                  <a:pt x="261" y="102"/>
                </a:lnTo>
                <a:lnTo>
                  <a:pt x="261" y="102"/>
                </a:lnTo>
                <a:lnTo>
                  <a:pt x="261" y="103"/>
                </a:lnTo>
                <a:lnTo>
                  <a:pt x="261" y="103"/>
                </a:lnTo>
                <a:lnTo>
                  <a:pt x="260" y="104"/>
                </a:lnTo>
                <a:lnTo>
                  <a:pt x="261" y="105"/>
                </a:lnTo>
                <a:lnTo>
                  <a:pt x="260" y="105"/>
                </a:lnTo>
                <a:lnTo>
                  <a:pt x="260" y="105"/>
                </a:lnTo>
                <a:lnTo>
                  <a:pt x="260" y="105"/>
                </a:lnTo>
                <a:lnTo>
                  <a:pt x="259" y="106"/>
                </a:lnTo>
                <a:lnTo>
                  <a:pt x="260" y="107"/>
                </a:lnTo>
                <a:lnTo>
                  <a:pt x="259" y="108"/>
                </a:lnTo>
                <a:lnTo>
                  <a:pt x="259" y="108"/>
                </a:lnTo>
                <a:lnTo>
                  <a:pt x="259" y="109"/>
                </a:lnTo>
                <a:lnTo>
                  <a:pt x="260" y="109"/>
                </a:lnTo>
                <a:lnTo>
                  <a:pt x="260" y="110"/>
                </a:lnTo>
                <a:lnTo>
                  <a:pt x="260" y="111"/>
                </a:lnTo>
                <a:lnTo>
                  <a:pt x="260" y="112"/>
                </a:lnTo>
                <a:lnTo>
                  <a:pt x="259" y="112"/>
                </a:lnTo>
                <a:lnTo>
                  <a:pt x="258" y="113"/>
                </a:lnTo>
                <a:lnTo>
                  <a:pt x="257" y="114"/>
                </a:lnTo>
                <a:lnTo>
                  <a:pt x="256" y="114"/>
                </a:lnTo>
                <a:lnTo>
                  <a:pt x="256" y="115"/>
                </a:lnTo>
                <a:lnTo>
                  <a:pt x="257" y="115"/>
                </a:lnTo>
                <a:lnTo>
                  <a:pt x="258" y="116"/>
                </a:lnTo>
                <a:lnTo>
                  <a:pt x="258" y="116"/>
                </a:lnTo>
                <a:lnTo>
                  <a:pt x="258" y="116"/>
                </a:lnTo>
                <a:lnTo>
                  <a:pt x="257" y="117"/>
                </a:lnTo>
                <a:lnTo>
                  <a:pt x="256" y="118"/>
                </a:lnTo>
                <a:lnTo>
                  <a:pt x="254" y="118"/>
                </a:lnTo>
                <a:lnTo>
                  <a:pt x="254" y="119"/>
                </a:lnTo>
                <a:lnTo>
                  <a:pt x="252" y="120"/>
                </a:lnTo>
                <a:lnTo>
                  <a:pt x="252" y="121"/>
                </a:lnTo>
                <a:lnTo>
                  <a:pt x="252" y="121"/>
                </a:lnTo>
                <a:lnTo>
                  <a:pt x="251" y="122"/>
                </a:lnTo>
                <a:lnTo>
                  <a:pt x="251" y="123"/>
                </a:lnTo>
                <a:lnTo>
                  <a:pt x="251" y="123"/>
                </a:lnTo>
                <a:lnTo>
                  <a:pt x="250" y="124"/>
                </a:lnTo>
                <a:lnTo>
                  <a:pt x="250" y="124"/>
                </a:lnTo>
                <a:lnTo>
                  <a:pt x="249" y="124"/>
                </a:lnTo>
                <a:lnTo>
                  <a:pt x="249" y="124"/>
                </a:lnTo>
                <a:lnTo>
                  <a:pt x="248" y="125"/>
                </a:lnTo>
                <a:lnTo>
                  <a:pt x="248" y="126"/>
                </a:lnTo>
                <a:lnTo>
                  <a:pt x="247" y="126"/>
                </a:lnTo>
                <a:lnTo>
                  <a:pt x="246" y="126"/>
                </a:lnTo>
                <a:lnTo>
                  <a:pt x="245" y="125"/>
                </a:lnTo>
                <a:lnTo>
                  <a:pt x="245" y="124"/>
                </a:lnTo>
                <a:lnTo>
                  <a:pt x="244" y="124"/>
                </a:lnTo>
                <a:lnTo>
                  <a:pt x="243" y="124"/>
                </a:lnTo>
                <a:lnTo>
                  <a:pt x="242" y="124"/>
                </a:lnTo>
                <a:lnTo>
                  <a:pt x="242" y="125"/>
                </a:lnTo>
                <a:lnTo>
                  <a:pt x="243" y="125"/>
                </a:lnTo>
                <a:lnTo>
                  <a:pt x="243" y="126"/>
                </a:lnTo>
                <a:lnTo>
                  <a:pt x="244" y="126"/>
                </a:lnTo>
                <a:lnTo>
                  <a:pt x="244" y="127"/>
                </a:lnTo>
                <a:lnTo>
                  <a:pt x="244" y="128"/>
                </a:lnTo>
                <a:lnTo>
                  <a:pt x="244" y="129"/>
                </a:lnTo>
                <a:lnTo>
                  <a:pt x="243" y="129"/>
                </a:lnTo>
                <a:lnTo>
                  <a:pt x="243" y="130"/>
                </a:lnTo>
                <a:lnTo>
                  <a:pt x="243" y="130"/>
                </a:lnTo>
                <a:lnTo>
                  <a:pt x="242" y="130"/>
                </a:lnTo>
                <a:lnTo>
                  <a:pt x="242" y="131"/>
                </a:lnTo>
                <a:lnTo>
                  <a:pt x="242" y="132"/>
                </a:lnTo>
                <a:lnTo>
                  <a:pt x="242" y="132"/>
                </a:lnTo>
                <a:lnTo>
                  <a:pt x="242" y="133"/>
                </a:lnTo>
                <a:lnTo>
                  <a:pt x="242" y="134"/>
                </a:lnTo>
                <a:lnTo>
                  <a:pt x="242" y="134"/>
                </a:lnTo>
                <a:lnTo>
                  <a:pt x="242" y="135"/>
                </a:lnTo>
                <a:lnTo>
                  <a:pt x="241" y="135"/>
                </a:lnTo>
                <a:lnTo>
                  <a:pt x="241" y="135"/>
                </a:lnTo>
                <a:lnTo>
                  <a:pt x="240" y="136"/>
                </a:lnTo>
                <a:lnTo>
                  <a:pt x="239" y="137"/>
                </a:lnTo>
                <a:lnTo>
                  <a:pt x="239" y="137"/>
                </a:lnTo>
                <a:lnTo>
                  <a:pt x="238" y="138"/>
                </a:lnTo>
                <a:lnTo>
                  <a:pt x="239" y="138"/>
                </a:lnTo>
                <a:lnTo>
                  <a:pt x="239" y="139"/>
                </a:lnTo>
                <a:lnTo>
                  <a:pt x="240" y="139"/>
                </a:lnTo>
                <a:lnTo>
                  <a:pt x="240" y="139"/>
                </a:lnTo>
                <a:lnTo>
                  <a:pt x="240" y="139"/>
                </a:lnTo>
                <a:lnTo>
                  <a:pt x="241" y="138"/>
                </a:lnTo>
                <a:lnTo>
                  <a:pt x="242" y="138"/>
                </a:lnTo>
                <a:lnTo>
                  <a:pt x="242" y="137"/>
                </a:lnTo>
                <a:lnTo>
                  <a:pt x="243" y="137"/>
                </a:lnTo>
                <a:lnTo>
                  <a:pt x="243" y="137"/>
                </a:lnTo>
                <a:lnTo>
                  <a:pt x="244" y="137"/>
                </a:lnTo>
                <a:lnTo>
                  <a:pt x="244" y="137"/>
                </a:lnTo>
                <a:lnTo>
                  <a:pt x="244" y="138"/>
                </a:lnTo>
                <a:lnTo>
                  <a:pt x="244" y="138"/>
                </a:lnTo>
                <a:lnTo>
                  <a:pt x="244" y="139"/>
                </a:lnTo>
                <a:lnTo>
                  <a:pt x="244" y="139"/>
                </a:lnTo>
                <a:lnTo>
                  <a:pt x="243" y="139"/>
                </a:lnTo>
                <a:lnTo>
                  <a:pt x="243" y="140"/>
                </a:lnTo>
                <a:lnTo>
                  <a:pt x="242" y="141"/>
                </a:lnTo>
                <a:lnTo>
                  <a:pt x="242" y="142"/>
                </a:lnTo>
                <a:lnTo>
                  <a:pt x="241" y="142"/>
                </a:lnTo>
                <a:lnTo>
                  <a:pt x="241" y="142"/>
                </a:lnTo>
                <a:lnTo>
                  <a:pt x="241" y="143"/>
                </a:lnTo>
                <a:lnTo>
                  <a:pt x="241" y="144"/>
                </a:lnTo>
                <a:lnTo>
                  <a:pt x="241" y="145"/>
                </a:lnTo>
                <a:lnTo>
                  <a:pt x="241" y="145"/>
                </a:lnTo>
                <a:lnTo>
                  <a:pt x="241" y="146"/>
                </a:lnTo>
                <a:lnTo>
                  <a:pt x="241" y="146"/>
                </a:lnTo>
                <a:lnTo>
                  <a:pt x="241" y="147"/>
                </a:lnTo>
                <a:lnTo>
                  <a:pt x="241" y="147"/>
                </a:lnTo>
                <a:lnTo>
                  <a:pt x="242" y="147"/>
                </a:lnTo>
                <a:lnTo>
                  <a:pt x="242" y="148"/>
                </a:lnTo>
                <a:lnTo>
                  <a:pt x="242" y="148"/>
                </a:lnTo>
                <a:lnTo>
                  <a:pt x="241" y="148"/>
                </a:lnTo>
                <a:lnTo>
                  <a:pt x="241" y="149"/>
                </a:lnTo>
                <a:lnTo>
                  <a:pt x="241" y="149"/>
                </a:lnTo>
                <a:lnTo>
                  <a:pt x="241" y="149"/>
                </a:lnTo>
                <a:lnTo>
                  <a:pt x="241" y="149"/>
                </a:lnTo>
                <a:lnTo>
                  <a:pt x="242" y="150"/>
                </a:lnTo>
                <a:lnTo>
                  <a:pt x="242" y="151"/>
                </a:lnTo>
                <a:lnTo>
                  <a:pt x="242" y="151"/>
                </a:lnTo>
                <a:lnTo>
                  <a:pt x="242" y="152"/>
                </a:lnTo>
                <a:lnTo>
                  <a:pt x="241" y="152"/>
                </a:lnTo>
                <a:lnTo>
                  <a:pt x="241" y="153"/>
                </a:lnTo>
                <a:lnTo>
                  <a:pt x="242" y="153"/>
                </a:lnTo>
                <a:lnTo>
                  <a:pt x="242" y="154"/>
                </a:lnTo>
                <a:lnTo>
                  <a:pt x="243" y="154"/>
                </a:lnTo>
                <a:lnTo>
                  <a:pt x="243" y="154"/>
                </a:lnTo>
                <a:lnTo>
                  <a:pt x="243" y="155"/>
                </a:lnTo>
                <a:lnTo>
                  <a:pt x="243" y="155"/>
                </a:lnTo>
                <a:lnTo>
                  <a:pt x="242" y="155"/>
                </a:lnTo>
                <a:lnTo>
                  <a:pt x="241" y="155"/>
                </a:lnTo>
                <a:lnTo>
                  <a:pt x="241" y="155"/>
                </a:lnTo>
                <a:lnTo>
                  <a:pt x="240" y="156"/>
                </a:lnTo>
                <a:lnTo>
                  <a:pt x="240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8" y="156"/>
                </a:lnTo>
                <a:lnTo>
                  <a:pt x="237" y="156"/>
                </a:lnTo>
                <a:lnTo>
                  <a:pt x="237" y="156"/>
                </a:lnTo>
                <a:lnTo>
                  <a:pt x="237" y="156"/>
                </a:lnTo>
                <a:lnTo>
                  <a:pt x="236" y="155"/>
                </a:lnTo>
                <a:lnTo>
                  <a:pt x="236" y="155"/>
                </a:lnTo>
                <a:lnTo>
                  <a:pt x="236" y="155"/>
                </a:lnTo>
                <a:lnTo>
                  <a:pt x="236" y="155"/>
                </a:lnTo>
                <a:lnTo>
                  <a:pt x="235" y="155"/>
                </a:lnTo>
                <a:lnTo>
                  <a:pt x="235" y="156"/>
                </a:lnTo>
                <a:lnTo>
                  <a:pt x="235" y="157"/>
                </a:lnTo>
                <a:lnTo>
                  <a:pt x="234" y="157"/>
                </a:lnTo>
                <a:lnTo>
                  <a:pt x="234" y="158"/>
                </a:lnTo>
                <a:lnTo>
                  <a:pt x="235" y="158"/>
                </a:lnTo>
                <a:lnTo>
                  <a:pt x="235" y="158"/>
                </a:lnTo>
                <a:lnTo>
                  <a:pt x="236" y="158"/>
                </a:lnTo>
                <a:lnTo>
                  <a:pt x="236" y="158"/>
                </a:lnTo>
                <a:lnTo>
                  <a:pt x="236" y="159"/>
                </a:lnTo>
                <a:lnTo>
                  <a:pt x="236" y="159"/>
                </a:lnTo>
                <a:lnTo>
                  <a:pt x="236" y="160"/>
                </a:lnTo>
                <a:lnTo>
                  <a:pt x="235" y="160"/>
                </a:lnTo>
                <a:lnTo>
                  <a:pt x="235" y="159"/>
                </a:lnTo>
                <a:lnTo>
                  <a:pt x="234" y="160"/>
                </a:lnTo>
                <a:lnTo>
                  <a:pt x="234" y="160"/>
                </a:lnTo>
                <a:lnTo>
                  <a:pt x="233" y="161"/>
                </a:lnTo>
                <a:lnTo>
                  <a:pt x="234" y="161"/>
                </a:lnTo>
                <a:lnTo>
                  <a:pt x="234" y="163"/>
                </a:lnTo>
                <a:lnTo>
                  <a:pt x="234" y="163"/>
                </a:lnTo>
                <a:lnTo>
                  <a:pt x="234" y="164"/>
                </a:lnTo>
                <a:lnTo>
                  <a:pt x="233" y="164"/>
                </a:lnTo>
                <a:lnTo>
                  <a:pt x="233" y="164"/>
                </a:lnTo>
                <a:lnTo>
                  <a:pt x="233" y="164"/>
                </a:lnTo>
                <a:lnTo>
                  <a:pt x="232" y="164"/>
                </a:lnTo>
                <a:lnTo>
                  <a:pt x="231" y="164"/>
                </a:lnTo>
                <a:lnTo>
                  <a:pt x="231" y="164"/>
                </a:lnTo>
                <a:lnTo>
                  <a:pt x="230" y="164"/>
                </a:lnTo>
                <a:lnTo>
                  <a:pt x="229" y="165"/>
                </a:lnTo>
                <a:lnTo>
                  <a:pt x="229" y="165"/>
                </a:lnTo>
                <a:lnTo>
                  <a:pt x="228" y="165"/>
                </a:lnTo>
                <a:lnTo>
                  <a:pt x="227" y="165"/>
                </a:lnTo>
                <a:lnTo>
                  <a:pt x="226" y="165"/>
                </a:lnTo>
                <a:lnTo>
                  <a:pt x="226" y="166"/>
                </a:lnTo>
                <a:lnTo>
                  <a:pt x="226" y="166"/>
                </a:lnTo>
                <a:lnTo>
                  <a:pt x="225" y="168"/>
                </a:lnTo>
                <a:lnTo>
                  <a:pt x="225" y="169"/>
                </a:lnTo>
                <a:lnTo>
                  <a:pt x="225" y="169"/>
                </a:lnTo>
                <a:lnTo>
                  <a:pt x="224" y="168"/>
                </a:lnTo>
                <a:lnTo>
                  <a:pt x="224" y="167"/>
                </a:lnTo>
                <a:lnTo>
                  <a:pt x="224" y="166"/>
                </a:lnTo>
                <a:lnTo>
                  <a:pt x="223" y="166"/>
                </a:lnTo>
                <a:lnTo>
                  <a:pt x="223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8"/>
                </a:lnTo>
                <a:lnTo>
                  <a:pt x="222" y="168"/>
                </a:lnTo>
                <a:lnTo>
                  <a:pt x="222" y="169"/>
                </a:lnTo>
                <a:lnTo>
                  <a:pt x="222" y="169"/>
                </a:lnTo>
                <a:lnTo>
                  <a:pt x="221" y="169"/>
                </a:lnTo>
                <a:lnTo>
                  <a:pt x="221" y="169"/>
                </a:lnTo>
                <a:lnTo>
                  <a:pt x="221" y="169"/>
                </a:lnTo>
                <a:lnTo>
                  <a:pt x="221" y="169"/>
                </a:lnTo>
                <a:lnTo>
                  <a:pt x="221" y="170"/>
                </a:lnTo>
                <a:lnTo>
                  <a:pt x="221" y="170"/>
                </a:lnTo>
                <a:lnTo>
                  <a:pt x="220" y="170"/>
                </a:lnTo>
                <a:lnTo>
                  <a:pt x="220" y="170"/>
                </a:lnTo>
                <a:lnTo>
                  <a:pt x="219" y="170"/>
                </a:lnTo>
                <a:lnTo>
                  <a:pt x="219" y="170"/>
                </a:lnTo>
                <a:lnTo>
                  <a:pt x="219" y="170"/>
                </a:lnTo>
                <a:lnTo>
                  <a:pt x="219" y="171"/>
                </a:lnTo>
                <a:lnTo>
                  <a:pt x="219" y="171"/>
                </a:lnTo>
                <a:lnTo>
                  <a:pt x="218" y="171"/>
                </a:lnTo>
                <a:lnTo>
                  <a:pt x="218" y="172"/>
                </a:lnTo>
                <a:lnTo>
                  <a:pt x="217" y="173"/>
                </a:lnTo>
                <a:lnTo>
                  <a:pt x="217" y="173"/>
                </a:lnTo>
                <a:lnTo>
                  <a:pt x="217" y="174"/>
                </a:lnTo>
                <a:lnTo>
                  <a:pt x="217" y="174"/>
                </a:lnTo>
                <a:lnTo>
                  <a:pt x="218" y="175"/>
                </a:lnTo>
                <a:lnTo>
                  <a:pt x="217" y="175"/>
                </a:lnTo>
                <a:lnTo>
                  <a:pt x="218" y="176"/>
                </a:lnTo>
                <a:lnTo>
                  <a:pt x="219" y="176"/>
                </a:lnTo>
                <a:lnTo>
                  <a:pt x="219" y="175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7"/>
                </a:lnTo>
                <a:lnTo>
                  <a:pt x="219" y="177"/>
                </a:lnTo>
                <a:lnTo>
                  <a:pt x="219" y="178"/>
                </a:lnTo>
                <a:lnTo>
                  <a:pt x="219" y="178"/>
                </a:lnTo>
                <a:lnTo>
                  <a:pt x="220" y="179"/>
                </a:lnTo>
                <a:lnTo>
                  <a:pt x="220" y="178"/>
                </a:lnTo>
                <a:lnTo>
                  <a:pt x="220" y="178"/>
                </a:lnTo>
                <a:lnTo>
                  <a:pt x="221" y="178"/>
                </a:lnTo>
                <a:lnTo>
                  <a:pt x="221" y="179"/>
                </a:lnTo>
                <a:lnTo>
                  <a:pt x="221" y="179"/>
                </a:lnTo>
                <a:lnTo>
                  <a:pt x="221" y="180"/>
                </a:lnTo>
                <a:lnTo>
                  <a:pt x="221" y="180"/>
                </a:lnTo>
                <a:lnTo>
                  <a:pt x="220" y="181"/>
                </a:lnTo>
                <a:lnTo>
                  <a:pt x="220" y="181"/>
                </a:lnTo>
                <a:lnTo>
                  <a:pt x="220" y="181"/>
                </a:lnTo>
                <a:lnTo>
                  <a:pt x="221" y="182"/>
                </a:lnTo>
                <a:lnTo>
                  <a:pt x="221" y="182"/>
                </a:lnTo>
                <a:lnTo>
                  <a:pt x="221" y="183"/>
                </a:lnTo>
                <a:lnTo>
                  <a:pt x="222" y="183"/>
                </a:lnTo>
                <a:lnTo>
                  <a:pt x="222" y="183"/>
                </a:lnTo>
                <a:lnTo>
                  <a:pt x="223" y="182"/>
                </a:lnTo>
                <a:lnTo>
                  <a:pt x="223" y="182"/>
                </a:lnTo>
                <a:lnTo>
                  <a:pt x="223" y="181"/>
                </a:lnTo>
                <a:lnTo>
                  <a:pt x="224" y="181"/>
                </a:lnTo>
                <a:lnTo>
                  <a:pt x="224" y="182"/>
                </a:lnTo>
                <a:lnTo>
                  <a:pt x="224" y="182"/>
                </a:lnTo>
                <a:lnTo>
                  <a:pt x="224" y="183"/>
                </a:lnTo>
                <a:lnTo>
                  <a:pt x="224" y="184"/>
                </a:lnTo>
                <a:lnTo>
                  <a:pt x="225" y="184"/>
                </a:lnTo>
                <a:lnTo>
                  <a:pt x="225" y="184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6"/>
                </a:lnTo>
                <a:lnTo>
                  <a:pt x="226" y="186"/>
                </a:lnTo>
                <a:lnTo>
                  <a:pt x="226" y="186"/>
                </a:lnTo>
                <a:lnTo>
                  <a:pt x="226" y="185"/>
                </a:lnTo>
                <a:lnTo>
                  <a:pt x="226" y="186"/>
                </a:lnTo>
                <a:lnTo>
                  <a:pt x="226" y="186"/>
                </a:lnTo>
                <a:lnTo>
                  <a:pt x="227" y="187"/>
                </a:lnTo>
                <a:lnTo>
                  <a:pt x="226" y="187"/>
                </a:lnTo>
                <a:lnTo>
                  <a:pt x="226" y="187"/>
                </a:lnTo>
                <a:lnTo>
                  <a:pt x="225" y="187"/>
                </a:lnTo>
                <a:lnTo>
                  <a:pt x="224" y="187"/>
                </a:lnTo>
                <a:lnTo>
                  <a:pt x="224" y="186"/>
                </a:lnTo>
                <a:lnTo>
                  <a:pt x="224" y="186"/>
                </a:lnTo>
                <a:lnTo>
                  <a:pt x="223" y="186"/>
                </a:lnTo>
                <a:lnTo>
                  <a:pt x="222" y="186"/>
                </a:lnTo>
                <a:lnTo>
                  <a:pt x="223" y="187"/>
                </a:lnTo>
                <a:lnTo>
                  <a:pt x="223" y="188"/>
                </a:lnTo>
                <a:lnTo>
                  <a:pt x="223" y="188"/>
                </a:lnTo>
                <a:lnTo>
                  <a:pt x="223" y="189"/>
                </a:lnTo>
                <a:lnTo>
                  <a:pt x="223" y="189"/>
                </a:lnTo>
                <a:lnTo>
                  <a:pt x="222" y="189"/>
                </a:lnTo>
                <a:lnTo>
                  <a:pt x="222" y="189"/>
                </a:lnTo>
                <a:lnTo>
                  <a:pt x="221" y="189"/>
                </a:lnTo>
                <a:lnTo>
                  <a:pt x="221" y="188"/>
                </a:lnTo>
                <a:lnTo>
                  <a:pt x="220" y="188"/>
                </a:lnTo>
                <a:lnTo>
                  <a:pt x="220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90"/>
                </a:lnTo>
                <a:lnTo>
                  <a:pt x="221" y="190"/>
                </a:lnTo>
                <a:lnTo>
                  <a:pt x="220" y="190"/>
                </a:lnTo>
                <a:lnTo>
                  <a:pt x="220" y="191"/>
                </a:lnTo>
                <a:lnTo>
                  <a:pt x="221" y="191"/>
                </a:lnTo>
                <a:lnTo>
                  <a:pt x="220" y="191"/>
                </a:lnTo>
                <a:lnTo>
                  <a:pt x="220" y="192"/>
                </a:lnTo>
                <a:lnTo>
                  <a:pt x="220" y="191"/>
                </a:lnTo>
                <a:lnTo>
                  <a:pt x="219" y="191"/>
                </a:lnTo>
                <a:lnTo>
                  <a:pt x="219" y="191"/>
                </a:lnTo>
                <a:lnTo>
                  <a:pt x="218" y="190"/>
                </a:lnTo>
                <a:lnTo>
                  <a:pt x="217" y="190"/>
                </a:lnTo>
                <a:lnTo>
                  <a:pt x="217" y="191"/>
                </a:lnTo>
                <a:lnTo>
                  <a:pt x="216" y="191"/>
                </a:lnTo>
                <a:lnTo>
                  <a:pt x="216" y="192"/>
                </a:lnTo>
                <a:lnTo>
                  <a:pt x="216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3"/>
                </a:lnTo>
                <a:lnTo>
                  <a:pt x="218" y="193"/>
                </a:lnTo>
                <a:lnTo>
                  <a:pt x="218" y="193"/>
                </a:lnTo>
                <a:lnTo>
                  <a:pt x="218" y="194"/>
                </a:lnTo>
                <a:lnTo>
                  <a:pt x="218" y="195"/>
                </a:lnTo>
                <a:lnTo>
                  <a:pt x="218" y="195"/>
                </a:lnTo>
                <a:lnTo>
                  <a:pt x="219" y="195"/>
                </a:lnTo>
                <a:lnTo>
                  <a:pt x="219" y="196"/>
                </a:lnTo>
                <a:lnTo>
                  <a:pt x="218" y="197"/>
                </a:lnTo>
                <a:lnTo>
                  <a:pt x="217" y="198"/>
                </a:lnTo>
                <a:lnTo>
                  <a:pt x="217" y="198"/>
                </a:lnTo>
                <a:lnTo>
                  <a:pt x="218" y="199"/>
                </a:lnTo>
                <a:lnTo>
                  <a:pt x="218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200"/>
                </a:lnTo>
                <a:lnTo>
                  <a:pt x="219" y="201"/>
                </a:lnTo>
                <a:lnTo>
                  <a:pt x="219" y="200"/>
                </a:lnTo>
                <a:lnTo>
                  <a:pt x="218" y="201"/>
                </a:lnTo>
                <a:lnTo>
                  <a:pt x="219" y="201"/>
                </a:lnTo>
                <a:lnTo>
                  <a:pt x="219" y="201"/>
                </a:lnTo>
                <a:lnTo>
                  <a:pt x="219" y="202"/>
                </a:lnTo>
                <a:lnTo>
                  <a:pt x="219" y="202"/>
                </a:lnTo>
                <a:lnTo>
                  <a:pt x="219" y="203"/>
                </a:lnTo>
                <a:lnTo>
                  <a:pt x="219" y="203"/>
                </a:lnTo>
                <a:lnTo>
                  <a:pt x="219" y="203"/>
                </a:lnTo>
                <a:lnTo>
                  <a:pt x="218" y="203"/>
                </a:lnTo>
                <a:lnTo>
                  <a:pt x="217" y="203"/>
                </a:lnTo>
                <a:lnTo>
                  <a:pt x="217" y="203"/>
                </a:lnTo>
                <a:lnTo>
                  <a:pt x="217" y="204"/>
                </a:lnTo>
                <a:lnTo>
                  <a:pt x="217" y="204"/>
                </a:lnTo>
                <a:lnTo>
                  <a:pt x="218" y="204"/>
                </a:lnTo>
                <a:lnTo>
                  <a:pt x="218" y="204"/>
                </a:lnTo>
                <a:lnTo>
                  <a:pt x="218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6"/>
                </a:lnTo>
                <a:lnTo>
                  <a:pt x="218" y="206"/>
                </a:lnTo>
                <a:lnTo>
                  <a:pt x="218" y="207"/>
                </a:lnTo>
                <a:lnTo>
                  <a:pt x="217" y="207"/>
                </a:lnTo>
                <a:lnTo>
                  <a:pt x="217" y="207"/>
                </a:lnTo>
                <a:lnTo>
                  <a:pt x="217" y="207"/>
                </a:lnTo>
                <a:lnTo>
                  <a:pt x="217" y="208"/>
                </a:lnTo>
                <a:lnTo>
                  <a:pt x="217" y="209"/>
                </a:lnTo>
                <a:lnTo>
                  <a:pt x="217" y="209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3"/>
                </a:lnTo>
                <a:lnTo>
                  <a:pt x="217" y="213"/>
                </a:lnTo>
                <a:lnTo>
                  <a:pt x="216" y="213"/>
                </a:lnTo>
                <a:lnTo>
                  <a:pt x="215" y="213"/>
                </a:lnTo>
                <a:lnTo>
                  <a:pt x="215" y="214"/>
                </a:lnTo>
                <a:lnTo>
                  <a:pt x="214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5"/>
                </a:lnTo>
                <a:lnTo>
                  <a:pt x="213" y="215"/>
                </a:lnTo>
                <a:lnTo>
                  <a:pt x="214" y="215"/>
                </a:lnTo>
                <a:lnTo>
                  <a:pt x="214" y="216"/>
                </a:lnTo>
                <a:lnTo>
                  <a:pt x="213" y="216"/>
                </a:lnTo>
                <a:lnTo>
                  <a:pt x="213" y="217"/>
                </a:lnTo>
                <a:lnTo>
                  <a:pt x="213" y="216"/>
                </a:lnTo>
                <a:lnTo>
                  <a:pt x="212" y="216"/>
                </a:lnTo>
                <a:lnTo>
                  <a:pt x="212" y="216"/>
                </a:lnTo>
                <a:lnTo>
                  <a:pt x="213" y="215"/>
                </a:lnTo>
                <a:lnTo>
                  <a:pt x="212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7"/>
                </a:lnTo>
                <a:lnTo>
                  <a:pt x="209" y="218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1" y="217"/>
                </a:lnTo>
                <a:lnTo>
                  <a:pt x="211" y="218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lnTo>
                  <a:pt x="212" y="219"/>
                </a:lnTo>
                <a:lnTo>
                  <a:pt x="212" y="220"/>
                </a:lnTo>
                <a:lnTo>
                  <a:pt x="211" y="220"/>
                </a:lnTo>
                <a:lnTo>
                  <a:pt x="211" y="220"/>
                </a:lnTo>
                <a:lnTo>
                  <a:pt x="210" y="220"/>
                </a:lnTo>
                <a:lnTo>
                  <a:pt x="210" y="220"/>
                </a:lnTo>
                <a:lnTo>
                  <a:pt x="210" y="220"/>
                </a:lnTo>
                <a:lnTo>
                  <a:pt x="209" y="220"/>
                </a:lnTo>
                <a:lnTo>
                  <a:pt x="209" y="221"/>
                </a:lnTo>
                <a:lnTo>
                  <a:pt x="209" y="221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3"/>
                </a:lnTo>
                <a:lnTo>
                  <a:pt x="209" y="223"/>
                </a:lnTo>
                <a:lnTo>
                  <a:pt x="209" y="223"/>
                </a:lnTo>
                <a:lnTo>
                  <a:pt x="208" y="222"/>
                </a:lnTo>
                <a:lnTo>
                  <a:pt x="208" y="222"/>
                </a:lnTo>
                <a:lnTo>
                  <a:pt x="207" y="222"/>
                </a:lnTo>
                <a:lnTo>
                  <a:pt x="207" y="222"/>
                </a:lnTo>
                <a:lnTo>
                  <a:pt x="207" y="222"/>
                </a:lnTo>
                <a:lnTo>
                  <a:pt x="208" y="222"/>
                </a:lnTo>
                <a:lnTo>
                  <a:pt x="208" y="223"/>
                </a:lnTo>
                <a:lnTo>
                  <a:pt x="208" y="223"/>
                </a:lnTo>
                <a:lnTo>
                  <a:pt x="208" y="223"/>
                </a:lnTo>
                <a:lnTo>
                  <a:pt x="208" y="224"/>
                </a:lnTo>
                <a:lnTo>
                  <a:pt x="208" y="224"/>
                </a:lnTo>
                <a:lnTo>
                  <a:pt x="207" y="224"/>
                </a:lnTo>
                <a:lnTo>
                  <a:pt x="207" y="224"/>
                </a:lnTo>
                <a:lnTo>
                  <a:pt x="207" y="225"/>
                </a:lnTo>
                <a:lnTo>
                  <a:pt x="207" y="225"/>
                </a:lnTo>
                <a:lnTo>
                  <a:pt x="208" y="225"/>
                </a:lnTo>
                <a:lnTo>
                  <a:pt x="209" y="226"/>
                </a:lnTo>
                <a:lnTo>
                  <a:pt x="209" y="226"/>
                </a:lnTo>
                <a:lnTo>
                  <a:pt x="208" y="226"/>
                </a:lnTo>
                <a:lnTo>
                  <a:pt x="208" y="226"/>
                </a:lnTo>
                <a:lnTo>
                  <a:pt x="208" y="226"/>
                </a:lnTo>
                <a:lnTo>
                  <a:pt x="207" y="226"/>
                </a:lnTo>
                <a:lnTo>
                  <a:pt x="207" y="226"/>
                </a:lnTo>
                <a:lnTo>
                  <a:pt x="206" y="226"/>
                </a:lnTo>
                <a:lnTo>
                  <a:pt x="206" y="226"/>
                </a:lnTo>
                <a:lnTo>
                  <a:pt x="206" y="227"/>
                </a:lnTo>
                <a:lnTo>
                  <a:pt x="206" y="227"/>
                </a:lnTo>
                <a:lnTo>
                  <a:pt x="206" y="227"/>
                </a:lnTo>
                <a:lnTo>
                  <a:pt x="206" y="228"/>
                </a:lnTo>
                <a:lnTo>
                  <a:pt x="206" y="228"/>
                </a:lnTo>
                <a:lnTo>
                  <a:pt x="206" y="229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4" y="228"/>
                </a:lnTo>
                <a:lnTo>
                  <a:pt x="203" y="228"/>
                </a:lnTo>
                <a:lnTo>
                  <a:pt x="203" y="229"/>
                </a:lnTo>
                <a:lnTo>
                  <a:pt x="203" y="229"/>
                </a:lnTo>
                <a:lnTo>
                  <a:pt x="203" y="229"/>
                </a:lnTo>
                <a:lnTo>
                  <a:pt x="203" y="230"/>
                </a:lnTo>
                <a:lnTo>
                  <a:pt x="203" y="230"/>
                </a:lnTo>
                <a:lnTo>
                  <a:pt x="203" y="230"/>
                </a:lnTo>
                <a:lnTo>
                  <a:pt x="203" y="230"/>
                </a:lnTo>
                <a:lnTo>
                  <a:pt x="203" y="231"/>
                </a:lnTo>
                <a:lnTo>
                  <a:pt x="203" y="231"/>
                </a:lnTo>
                <a:lnTo>
                  <a:pt x="202" y="231"/>
                </a:lnTo>
                <a:lnTo>
                  <a:pt x="202" y="231"/>
                </a:lnTo>
                <a:lnTo>
                  <a:pt x="201" y="231"/>
                </a:lnTo>
                <a:lnTo>
                  <a:pt x="201" y="232"/>
                </a:lnTo>
                <a:lnTo>
                  <a:pt x="202" y="232"/>
                </a:lnTo>
                <a:lnTo>
                  <a:pt x="202" y="232"/>
                </a:lnTo>
                <a:lnTo>
                  <a:pt x="202" y="233"/>
                </a:lnTo>
                <a:lnTo>
                  <a:pt x="203" y="233"/>
                </a:lnTo>
                <a:lnTo>
                  <a:pt x="202" y="233"/>
                </a:lnTo>
                <a:lnTo>
                  <a:pt x="202" y="234"/>
                </a:lnTo>
                <a:lnTo>
                  <a:pt x="202" y="234"/>
                </a:lnTo>
                <a:lnTo>
                  <a:pt x="201" y="234"/>
                </a:lnTo>
                <a:lnTo>
                  <a:pt x="201" y="234"/>
                </a:lnTo>
                <a:lnTo>
                  <a:pt x="201" y="235"/>
                </a:lnTo>
                <a:lnTo>
                  <a:pt x="201" y="234"/>
                </a:lnTo>
                <a:lnTo>
                  <a:pt x="202" y="234"/>
                </a:lnTo>
                <a:lnTo>
                  <a:pt x="202" y="235"/>
                </a:lnTo>
                <a:lnTo>
                  <a:pt x="202" y="235"/>
                </a:lnTo>
                <a:lnTo>
                  <a:pt x="202" y="235"/>
                </a:lnTo>
                <a:lnTo>
                  <a:pt x="202" y="236"/>
                </a:lnTo>
                <a:lnTo>
                  <a:pt x="202" y="236"/>
                </a:lnTo>
                <a:lnTo>
                  <a:pt x="202" y="236"/>
                </a:lnTo>
                <a:lnTo>
                  <a:pt x="201" y="236"/>
                </a:lnTo>
                <a:lnTo>
                  <a:pt x="201" y="236"/>
                </a:lnTo>
                <a:lnTo>
                  <a:pt x="200" y="236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8"/>
                </a:lnTo>
                <a:lnTo>
                  <a:pt x="199" y="238"/>
                </a:lnTo>
                <a:lnTo>
                  <a:pt x="199" y="238"/>
                </a:lnTo>
                <a:lnTo>
                  <a:pt x="199" y="239"/>
                </a:lnTo>
                <a:lnTo>
                  <a:pt x="198" y="239"/>
                </a:lnTo>
                <a:lnTo>
                  <a:pt x="198" y="239"/>
                </a:lnTo>
                <a:lnTo>
                  <a:pt x="198" y="238"/>
                </a:lnTo>
                <a:lnTo>
                  <a:pt x="197" y="238"/>
                </a:lnTo>
                <a:lnTo>
                  <a:pt x="197" y="238"/>
                </a:lnTo>
                <a:lnTo>
                  <a:pt x="197" y="238"/>
                </a:lnTo>
                <a:lnTo>
                  <a:pt x="197" y="239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5" y="239"/>
                </a:lnTo>
                <a:lnTo>
                  <a:pt x="195" y="238"/>
                </a:lnTo>
                <a:lnTo>
                  <a:pt x="194" y="238"/>
                </a:lnTo>
                <a:lnTo>
                  <a:pt x="194" y="239"/>
                </a:lnTo>
                <a:lnTo>
                  <a:pt x="194" y="239"/>
                </a:lnTo>
                <a:lnTo>
                  <a:pt x="193" y="240"/>
                </a:lnTo>
                <a:lnTo>
                  <a:pt x="193" y="240"/>
                </a:lnTo>
                <a:lnTo>
                  <a:pt x="193" y="240"/>
                </a:lnTo>
                <a:lnTo>
                  <a:pt x="193" y="240"/>
                </a:lnTo>
                <a:lnTo>
                  <a:pt x="193" y="240"/>
                </a:lnTo>
                <a:lnTo>
                  <a:pt x="193" y="240"/>
                </a:lnTo>
                <a:lnTo>
                  <a:pt x="192" y="240"/>
                </a:lnTo>
                <a:lnTo>
                  <a:pt x="192" y="241"/>
                </a:lnTo>
                <a:lnTo>
                  <a:pt x="193" y="241"/>
                </a:lnTo>
                <a:lnTo>
                  <a:pt x="193" y="241"/>
                </a:lnTo>
                <a:lnTo>
                  <a:pt x="192" y="241"/>
                </a:lnTo>
                <a:lnTo>
                  <a:pt x="192" y="242"/>
                </a:lnTo>
                <a:lnTo>
                  <a:pt x="192" y="241"/>
                </a:lnTo>
                <a:lnTo>
                  <a:pt x="192" y="241"/>
                </a:lnTo>
                <a:lnTo>
                  <a:pt x="191" y="241"/>
                </a:lnTo>
                <a:lnTo>
                  <a:pt x="191" y="241"/>
                </a:lnTo>
                <a:lnTo>
                  <a:pt x="191" y="241"/>
                </a:lnTo>
                <a:lnTo>
                  <a:pt x="191" y="242"/>
                </a:lnTo>
                <a:lnTo>
                  <a:pt x="191" y="242"/>
                </a:lnTo>
                <a:lnTo>
                  <a:pt x="190" y="242"/>
                </a:lnTo>
                <a:lnTo>
                  <a:pt x="190" y="242"/>
                </a:lnTo>
                <a:lnTo>
                  <a:pt x="189" y="242"/>
                </a:lnTo>
                <a:lnTo>
                  <a:pt x="189" y="242"/>
                </a:lnTo>
                <a:lnTo>
                  <a:pt x="189" y="242"/>
                </a:lnTo>
                <a:lnTo>
                  <a:pt x="189" y="242"/>
                </a:lnTo>
                <a:lnTo>
                  <a:pt x="189" y="243"/>
                </a:lnTo>
                <a:lnTo>
                  <a:pt x="189" y="243"/>
                </a:lnTo>
                <a:lnTo>
                  <a:pt x="189" y="243"/>
                </a:lnTo>
                <a:lnTo>
                  <a:pt x="189" y="243"/>
                </a:lnTo>
                <a:lnTo>
                  <a:pt x="189" y="244"/>
                </a:lnTo>
                <a:lnTo>
                  <a:pt x="189" y="244"/>
                </a:lnTo>
                <a:lnTo>
                  <a:pt x="189" y="244"/>
                </a:lnTo>
                <a:lnTo>
                  <a:pt x="189" y="245"/>
                </a:lnTo>
                <a:lnTo>
                  <a:pt x="189" y="244"/>
                </a:lnTo>
                <a:lnTo>
                  <a:pt x="189" y="244"/>
                </a:lnTo>
                <a:lnTo>
                  <a:pt x="188" y="244"/>
                </a:lnTo>
                <a:lnTo>
                  <a:pt x="188" y="244"/>
                </a:lnTo>
                <a:lnTo>
                  <a:pt x="189" y="245"/>
                </a:lnTo>
                <a:lnTo>
                  <a:pt x="188" y="245"/>
                </a:lnTo>
                <a:lnTo>
                  <a:pt x="188" y="246"/>
                </a:lnTo>
                <a:lnTo>
                  <a:pt x="188" y="246"/>
                </a:lnTo>
                <a:lnTo>
                  <a:pt x="189" y="247"/>
                </a:lnTo>
                <a:lnTo>
                  <a:pt x="189" y="247"/>
                </a:lnTo>
                <a:lnTo>
                  <a:pt x="189" y="248"/>
                </a:lnTo>
                <a:lnTo>
                  <a:pt x="188" y="248"/>
                </a:lnTo>
                <a:lnTo>
                  <a:pt x="188" y="248"/>
                </a:lnTo>
                <a:lnTo>
                  <a:pt x="187" y="248"/>
                </a:lnTo>
                <a:lnTo>
                  <a:pt x="187" y="248"/>
                </a:lnTo>
                <a:lnTo>
                  <a:pt x="188" y="248"/>
                </a:lnTo>
                <a:lnTo>
                  <a:pt x="188" y="249"/>
                </a:lnTo>
                <a:lnTo>
                  <a:pt x="187" y="249"/>
                </a:lnTo>
                <a:lnTo>
                  <a:pt x="188" y="250"/>
                </a:lnTo>
                <a:lnTo>
                  <a:pt x="188" y="249"/>
                </a:lnTo>
                <a:lnTo>
                  <a:pt x="189" y="250"/>
                </a:lnTo>
                <a:lnTo>
                  <a:pt x="188" y="250"/>
                </a:lnTo>
                <a:lnTo>
                  <a:pt x="189" y="250"/>
                </a:lnTo>
                <a:lnTo>
                  <a:pt x="189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1"/>
                </a:lnTo>
                <a:lnTo>
                  <a:pt x="188" y="250"/>
                </a:lnTo>
                <a:lnTo>
                  <a:pt x="188" y="251"/>
                </a:lnTo>
                <a:lnTo>
                  <a:pt x="187" y="251"/>
                </a:lnTo>
                <a:lnTo>
                  <a:pt x="187" y="251"/>
                </a:lnTo>
                <a:lnTo>
                  <a:pt x="188" y="251"/>
                </a:lnTo>
                <a:lnTo>
                  <a:pt x="188" y="252"/>
                </a:lnTo>
                <a:lnTo>
                  <a:pt x="188" y="252"/>
                </a:lnTo>
                <a:lnTo>
                  <a:pt x="188" y="252"/>
                </a:lnTo>
                <a:lnTo>
                  <a:pt x="188" y="253"/>
                </a:lnTo>
                <a:lnTo>
                  <a:pt x="188" y="253"/>
                </a:lnTo>
                <a:lnTo>
                  <a:pt x="187" y="252"/>
                </a:lnTo>
                <a:lnTo>
                  <a:pt x="187" y="252"/>
                </a:lnTo>
                <a:lnTo>
                  <a:pt x="187" y="253"/>
                </a:lnTo>
                <a:lnTo>
                  <a:pt x="187" y="252"/>
                </a:lnTo>
                <a:lnTo>
                  <a:pt x="186" y="252"/>
                </a:lnTo>
                <a:lnTo>
                  <a:pt x="186" y="253"/>
                </a:lnTo>
                <a:lnTo>
                  <a:pt x="187" y="253"/>
                </a:lnTo>
                <a:lnTo>
                  <a:pt x="187" y="254"/>
                </a:lnTo>
                <a:lnTo>
                  <a:pt x="187" y="254"/>
                </a:lnTo>
                <a:lnTo>
                  <a:pt x="187" y="254"/>
                </a:lnTo>
                <a:lnTo>
                  <a:pt x="187" y="255"/>
                </a:lnTo>
                <a:lnTo>
                  <a:pt x="187" y="255"/>
                </a:lnTo>
                <a:lnTo>
                  <a:pt x="186" y="255"/>
                </a:lnTo>
                <a:lnTo>
                  <a:pt x="187" y="254"/>
                </a:lnTo>
                <a:lnTo>
                  <a:pt x="186" y="254"/>
                </a:lnTo>
                <a:lnTo>
                  <a:pt x="186" y="254"/>
                </a:lnTo>
                <a:lnTo>
                  <a:pt x="186" y="255"/>
                </a:lnTo>
                <a:lnTo>
                  <a:pt x="185" y="255"/>
                </a:lnTo>
                <a:lnTo>
                  <a:pt x="185" y="255"/>
                </a:lnTo>
                <a:lnTo>
                  <a:pt x="185" y="255"/>
                </a:lnTo>
                <a:lnTo>
                  <a:pt x="185" y="256"/>
                </a:lnTo>
                <a:lnTo>
                  <a:pt x="186" y="256"/>
                </a:lnTo>
                <a:lnTo>
                  <a:pt x="186" y="257"/>
                </a:lnTo>
                <a:lnTo>
                  <a:pt x="186" y="257"/>
                </a:lnTo>
                <a:lnTo>
                  <a:pt x="186" y="257"/>
                </a:lnTo>
                <a:lnTo>
                  <a:pt x="185" y="257"/>
                </a:lnTo>
                <a:lnTo>
                  <a:pt x="185" y="258"/>
                </a:lnTo>
                <a:lnTo>
                  <a:pt x="185" y="258"/>
                </a:lnTo>
                <a:lnTo>
                  <a:pt x="185" y="259"/>
                </a:lnTo>
                <a:lnTo>
                  <a:pt x="185" y="259"/>
                </a:lnTo>
                <a:lnTo>
                  <a:pt x="184" y="259"/>
                </a:lnTo>
                <a:lnTo>
                  <a:pt x="184" y="259"/>
                </a:lnTo>
                <a:lnTo>
                  <a:pt x="183" y="260"/>
                </a:lnTo>
                <a:lnTo>
                  <a:pt x="183" y="260"/>
                </a:lnTo>
                <a:lnTo>
                  <a:pt x="183" y="259"/>
                </a:lnTo>
                <a:lnTo>
                  <a:pt x="182" y="259"/>
                </a:lnTo>
                <a:lnTo>
                  <a:pt x="182" y="260"/>
                </a:lnTo>
                <a:lnTo>
                  <a:pt x="182" y="260"/>
                </a:lnTo>
                <a:lnTo>
                  <a:pt x="182" y="260"/>
                </a:lnTo>
                <a:lnTo>
                  <a:pt x="181" y="260"/>
                </a:lnTo>
                <a:lnTo>
                  <a:pt x="181" y="260"/>
                </a:lnTo>
                <a:lnTo>
                  <a:pt x="181" y="261"/>
                </a:lnTo>
                <a:lnTo>
                  <a:pt x="181" y="261"/>
                </a:lnTo>
                <a:lnTo>
                  <a:pt x="181" y="262"/>
                </a:lnTo>
                <a:lnTo>
                  <a:pt x="180" y="262"/>
                </a:lnTo>
                <a:lnTo>
                  <a:pt x="179" y="261"/>
                </a:lnTo>
                <a:lnTo>
                  <a:pt x="179" y="261"/>
                </a:lnTo>
                <a:lnTo>
                  <a:pt x="179" y="261"/>
                </a:lnTo>
                <a:lnTo>
                  <a:pt x="179" y="262"/>
                </a:lnTo>
                <a:lnTo>
                  <a:pt x="179" y="262"/>
                </a:lnTo>
                <a:lnTo>
                  <a:pt x="179" y="262"/>
                </a:lnTo>
                <a:lnTo>
                  <a:pt x="179" y="263"/>
                </a:lnTo>
                <a:lnTo>
                  <a:pt x="179" y="263"/>
                </a:lnTo>
                <a:lnTo>
                  <a:pt x="179" y="263"/>
                </a:lnTo>
                <a:lnTo>
                  <a:pt x="179" y="263"/>
                </a:lnTo>
                <a:lnTo>
                  <a:pt x="180" y="263"/>
                </a:lnTo>
                <a:lnTo>
                  <a:pt x="180" y="264"/>
                </a:lnTo>
                <a:lnTo>
                  <a:pt x="179" y="264"/>
                </a:lnTo>
                <a:lnTo>
                  <a:pt x="179" y="264"/>
                </a:lnTo>
                <a:lnTo>
                  <a:pt x="179" y="264"/>
                </a:lnTo>
                <a:lnTo>
                  <a:pt x="179" y="265"/>
                </a:lnTo>
                <a:lnTo>
                  <a:pt x="179" y="265"/>
                </a:lnTo>
                <a:lnTo>
                  <a:pt x="179" y="265"/>
                </a:lnTo>
                <a:lnTo>
                  <a:pt x="180" y="266"/>
                </a:lnTo>
                <a:lnTo>
                  <a:pt x="179" y="266"/>
                </a:lnTo>
                <a:lnTo>
                  <a:pt x="179" y="266"/>
                </a:lnTo>
                <a:lnTo>
                  <a:pt x="179" y="266"/>
                </a:lnTo>
                <a:lnTo>
                  <a:pt x="179" y="266"/>
                </a:lnTo>
                <a:lnTo>
                  <a:pt x="179" y="267"/>
                </a:lnTo>
                <a:lnTo>
                  <a:pt x="179" y="267"/>
                </a:lnTo>
                <a:lnTo>
                  <a:pt x="179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9"/>
                </a:lnTo>
                <a:lnTo>
                  <a:pt x="178" y="269"/>
                </a:lnTo>
                <a:lnTo>
                  <a:pt x="177" y="270"/>
                </a:lnTo>
                <a:lnTo>
                  <a:pt x="178" y="270"/>
                </a:lnTo>
                <a:lnTo>
                  <a:pt x="178" y="269"/>
                </a:lnTo>
                <a:lnTo>
                  <a:pt x="178" y="270"/>
                </a:lnTo>
                <a:lnTo>
                  <a:pt x="178" y="270"/>
                </a:lnTo>
                <a:lnTo>
                  <a:pt x="179" y="270"/>
                </a:lnTo>
                <a:lnTo>
                  <a:pt x="179" y="270"/>
                </a:lnTo>
                <a:lnTo>
                  <a:pt x="178" y="270"/>
                </a:lnTo>
                <a:lnTo>
                  <a:pt x="178" y="271"/>
                </a:lnTo>
                <a:lnTo>
                  <a:pt x="177" y="271"/>
                </a:lnTo>
                <a:lnTo>
                  <a:pt x="177" y="271"/>
                </a:lnTo>
                <a:lnTo>
                  <a:pt x="178" y="271"/>
                </a:lnTo>
                <a:lnTo>
                  <a:pt x="178" y="272"/>
                </a:lnTo>
                <a:lnTo>
                  <a:pt x="178" y="272"/>
                </a:lnTo>
                <a:lnTo>
                  <a:pt x="178" y="272"/>
                </a:lnTo>
                <a:lnTo>
                  <a:pt x="177" y="272"/>
                </a:lnTo>
                <a:lnTo>
                  <a:pt x="177" y="272"/>
                </a:lnTo>
                <a:lnTo>
                  <a:pt x="178" y="272"/>
                </a:lnTo>
                <a:lnTo>
                  <a:pt x="178" y="273"/>
                </a:lnTo>
                <a:lnTo>
                  <a:pt x="178" y="272"/>
                </a:lnTo>
                <a:lnTo>
                  <a:pt x="179" y="273"/>
                </a:lnTo>
                <a:lnTo>
                  <a:pt x="179" y="272"/>
                </a:lnTo>
                <a:lnTo>
                  <a:pt x="179" y="273"/>
                </a:lnTo>
                <a:lnTo>
                  <a:pt x="179" y="273"/>
                </a:lnTo>
                <a:lnTo>
                  <a:pt x="179" y="273"/>
                </a:lnTo>
                <a:lnTo>
                  <a:pt x="178" y="273"/>
                </a:lnTo>
                <a:lnTo>
                  <a:pt x="178" y="273"/>
                </a:lnTo>
                <a:lnTo>
                  <a:pt x="178" y="274"/>
                </a:lnTo>
                <a:lnTo>
                  <a:pt x="177" y="274"/>
                </a:lnTo>
                <a:lnTo>
                  <a:pt x="177" y="274"/>
                </a:lnTo>
                <a:lnTo>
                  <a:pt x="177" y="275"/>
                </a:lnTo>
                <a:lnTo>
                  <a:pt x="178" y="275"/>
                </a:lnTo>
                <a:lnTo>
                  <a:pt x="178" y="275"/>
                </a:lnTo>
                <a:lnTo>
                  <a:pt x="178" y="276"/>
                </a:lnTo>
                <a:lnTo>
                  <a:pt x="178" y="276"/>
                </a:lnTo>
                <a:lnTo>
                  <a:pt x="178" y="277"/>
                </a:lnTo>
                <a:lnTo>
                  <a:pt x="178" y="277"/>
                </a:lnTo>
                <a:lnTo>
                  <a:pt x="178" y="277"/>
                </a:lnTo>
                <a:lnTo>
                  <a:pt x="178" y="277"/>
                </a:lnTo>
                <a:lnTo>
                  <a:pt x="178" y="278"/>
                </a:lnTo>
                <a:lnTo>
                  <a:pt x="178" y="278"/>
                </a:lnTo>
                <a:lnTo>
                  <a:pt x="177" y="278"/>
                </a:lnTo>
                <a:lnTo>
                  <a:pt x="177" y="279"/>
                </a:lnTo>
                <a:lnTo>
                  <a:pt x="177" y="279"/>
                </a:lnTo>
                <a:lnTo>
                  <a:pt x="176" y="279"/>
                </a:lnTo>
                <a:lnTo>
                  <a:pt x="176" y="280"/>
                </a:lnTo>
                <a:lnTo>
                  <a:pt x="177" y="280"/>
                </a:lnTo>
                <a:lnTo>
                  <a:pt x="177" y="280"/>
                </a:lnTo>
                <a:lnTo>
                  <a:pt x="177" y="280"/>
                </a:lnTo>
                <a:lnTo>
                  <a:pt x="177" y="280"/>
                </a:lnTo>
                <a:lnTo>
                  <a:pt x="177" y="280"/>
                </a:lnTo>
                <a:lnTo>
                  <a:pt x="177" y="281"/>
                </a:lnTo>
                <a:lnTo>
                  <a:pt x="177" y="281"/>
                </a:lnTo>
                <a:lnTo>
                  <a:pt x="177" y="281"/>
                </a:lnTo>
                <a:lnTo>
                  <a:pt x="177" y="281"/>
                </a:lnTo>
                <a:lnTo>
                  <a:pt x="177" y="282"/>
                </a:lnTo>
                <a:lnTo>
                  <a:pt x="176" y="282"/>
                </a:lnTo>
                <a:lnTo>
                  <a:pt x="176" y="282"/>
                </a:lnTo>
                <a:lnTo>
                  <a:pt x="176" y="283"/>
                </a:lnTo>
                <a:lnTo>
                  <a:pt x="176" y="283"/>
                </a:lnTo>
                <a:lnTo>
                  <a:pt x="177" y="283"/>
                </a:lnTo>
                <a:lnTo>
                  <a:pt x="177" y="283"/>
                </a:lnTo>
                <a:lnTo>
                  <a:pt x="177" y="284"/>
                </a:lnTo>
                <a:lnTo>
                  <a:pt x="177" y="284"/>
                </a:lnTo>
                <a:lnTo>
                  <a:pt x="176" y="284"/>
                </a:lnTo>
                <a:lnTo>
                  <a:pt x="176" y="284"/>
                </a:lnTo>
                <a:lnTo>
                  <a:pt x="176" y="284"/>
                </a:lnTo>
                <a:lnTo>
                  <a:pt x="176" y="284"/>
                </a:lnTo>
                <a:lnTo>
                  <a:pt x="176" y="285"/>
                </a:lnTo>
                <a:lnTo>
                  <a:pt x="176" y="285"/>
                </a:lnTo>
                <a:lnTo>
                  <a:pt x="176" y="286"/>
                </a:lnTo>
                <a:lnTo>
                  <a:pt x="176" y="286"/>
                </a:lnTo>
                <a:lnTo>
                  <a:pt x="176" y="287"/>
                </a:lnTo>
                <a:lnTo>
                  <a:pt x="176" y="287"/>
                </a:lnTo>
                <a:lnTo>
                  <a:pt x="175" y="287"/>
                </a:lnTo>
                <a:lnTo>
                  <a:pt x="175" y="287"/>
                </a:lnTo>
                <a:lnTo>
                  <a:pt x="175" y="288"/>
                </a:lnTo>
                <a:lnTo>
                  <a:pt x="175" y="288"/>
                </a:lnTo>
                <a:lnTo>
                  <a:pt x="175" y="288"/>
                </a:lnTo>
                <a:lnTo>
                  <a:pt x="176" y="288"/>
                </a:lnTo>
                <a:lnTo>
                  <a:pt x="176" y="289"/>
                </a:lnTo>
                <a:lnTo>
                  <a:pt x="175" y="289"/>
                </a:lnTo>
                <a:lnTo>
                  <a:pt x="175" y="289"/>
                </a:lnTo>
                <a:lnTo>
                  <a:pt x="175" y="289"/>
                </a:lnTo>
                <a:lnTo>
                  <a:pt x="175" y="289"/>
                </a:lnTo>
                <a:lnTo>
                  <a:pt x="175" y="290"/>
                </a:lnTo>
                <a:lnTo>
                  <a:pt x="174" y="289"/>
                </a:lnTo>
                <a:lnTo>
                  <a:pt x="174" y="289"/>
                </a:lnTo>
                <a:lnTo>
                  <a:pt x="174" y="290"/>
                </a:lnTo>
                <a:lnTo>
                  <a:pt x="174" y="290"/>
                </a:lnTo>
                <a:lnTo>
                  <a:pt x="174" y="290"/>
                </a:lnTo>
                <a:lnTo>
                  <a:pt x="175" y="290"/>
                </a:lnTo>
                <a:lnTo>
                  <a:pt x="174" y="290"/>
                </a:lnTo>
                <a:lnTo>
                  <a:pt x="174" y="291"/>
                </a:lnTo>
                <a:lnTo>
                  <a:pt x="175" y="291"/>
                </a:lnTo>
                <a:lnTo>
                  <a:pt x="175" y="291"/>
                </a:lnTo>
                <a:lnTo>
                  <a:pt x="174" y="291"/>
                </a:lnTo>
                <a:lnTo>
                  <a:pt x="174" y="292"/>
                </a:lnTo>
                <a:lnTo>
                  <a:pt x="174" y="292"/>
                </a:lnTo>
                <a:lnTo>
                  <a:pt x="174" y="293"/>
                </a:lnTo>
                <a:lnTo>
                  <a:pt x="173" y="293"/>
                </a:lnTo>
                <a:lnTo>
                  <a:pt x="172" y="293"/>
                </a:lnTo>
                <a:lnTo>
                  <a:pt x="172" y="293"/>
                </a:lnTo>
                <a:lnTo>
                  <a:pt x="172" y="294"/>
                </a:lnTo>
                <a:lnTo>
                  <a:pt x="172" y="294"/>
                </a:lnTo>
                <a:lnTo>
                  <a:pt x="172" y="294"/>
                </a:lnTo>
                <a:lnTo>
                  <a:pt x="172" y="295"/>
                </a:lnTo>
                <a:lnTo>
                  <a:pt x="172" y="295"/>
                </a:lnTo>
                <a:lnTo>
                  <a:pt x="171" y="295"/>
                </a:lnTo>
                <a:lnTo>
                  <a:pt x="171" y="295"/>
                </a:lnTo>
                <a:lnTo>
                  <a:pt x="171" y="295"/>
                </a:lnTo>
                <a:lnTo>
                  <a:pt x="170" y="295"/>
                </a:lnTo>
                <a:lnTo>
                  <a:pt x="170" y="295"/>
                </a:lnTo>
                <a:lnTo>
                  <a:pt x="170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6"/>
                </a:lnTo>
                <a:lnTo>
                  <a:pt x="169" y="296"/>
                </a:lnTo>
                <a:lnTo>
                  <a:pt x="169" y="297"/>
                </a:lnTo>
                <a:lnTo>
                  <a:pt x="169" y="297"/>
                </a:lnTo>
                <a:lnTo>
                  <a:pt x="169" y="297"/>
                </a:lnTo>
                <a:lnTo>
                  <a:pt x="168" y="297"/>
                </a:lnTo>
                <a:lnTo>
                  <a:pt x="168" y="297"/>
                </a:lnTo>
                <a:lnTo>
                  <a:pt x="168" y="296"/>
                </a:lnTo>
                <a:lnTo>
                  <a:pt x="167" y="297"/>
                </a:lnTo>
                <a:lnTo>
                  <a:pt x="167" y="297"/>
                </a:lnTo>
                <a:lnTo>
                  <a:pt x="167" y="298"/>
                </a:lnTo>
                <a:lnTo>
                  <a:pt x="167" y="298"/>
                </a:lnTo>
                <a:lnTo>
                  <a:pt x="167" y="299"/>
                </a:lnTo>
                <a:lnTo>
                  <a:pt x="167" y="299"/>
                </a:lnTo>
                <a:lnTo>
                  <a:pt x="166" y="299"/>
                </a:lnTo>
                <a:lnTo>
                  <a:pt x="166" y="299"/>
                </a:lnTo>
                <a:lnTo>
                  <a:pt x="165" y="299"/>
                </a:lnTo>
                <a:lnTo>
                  <a:pt x="165" y="300"/>
                </a:lnTo>
                <a:lnTo>
                  <a:pt x="165" y="300"/>
                </a:lnTo>
                <a:lnTo>
                  <a:pt x="165" y="300"/>
                </a:lnTo>
                <a:lnTo>
                  <a:pt x="164" y="300"/>
                </a:lnTo>
                <a:lnTo>
                  <a:pt x="165" y="300"/>
                </a:lnTo>
                <a:lnTo>
                  <a:pt x="165" y="301"/>
                </a:lnTo>
                <a:lnTo>
                  <a:pt x="165" y="301"/>
                </a:lnTo>
                <a:lnTo>
                  <a:pt x="165" y="301"/>
                </a:lnTo>
                <a:lnTo>
                  <a:pt x="165" y="301"/>
                </a:lnTo>
                <a:lnTo>
                  <a:pt x="165" y="302"/>
                </a:lnTo>
                <a:lnTo>
                  <a:pt x="164" y="301"/>
                </a:lnTo>
                <a:lnTo>
                  <a:pt x="164" y="301"/>
                </a:lnTo>
                <a:lnTo>
                  <a:pt x="164" y="302"/>
                </a:lnTo>
                <a:lnTo>
                  <a:pt x="164" y="302"/>
                </a:lnTo>
                <a:lnTo>
                  <a:pt x="164" y="302"/>
                </a:lnTo>
                <a:lnTo>
                  <a:pt x="164" y="302"/>
                </a:lnTo>
                <a:lnTo>
                  <a:pt x="164" y="303"/>
                </a:lnTo>
                <a:lnTo>
                  <a:pt x="164" y="303"/>
                </a:lnTo>
                <a:lnTo>
                  <a:pt x="164" y="303"/>
                </a:lnTo>
                <a:lnTo>
                  <a:pt x="164" y="303"/>
                </a:lnTo>
                <a:lnTo>
                  <a:pt x="164" y="304"/>
                </a:lnTo>
                <a:lnTo>
                  <a:pt x="164" y="304"/>
                </a:lnTo>
                <a:lnTo>
                  <a:pt x="164" y="304"/>
                </a:lnTo>
                <a:lnTo>
                  <a:pt x="163" y="304"/>
                </a:lnTo>
                <a:lnTo>
                  <a:pt x="163" y="304"/>
                </a:lnTo>
                <a:lnTo>
                  <a:pt x="163" y="305"/>
                </a:lnTo>
                <a:lnTo>
                  <a:pt x="163" y="305"/>
                </a:lnTo>
                <a:lnTo>
                  <a:pt x="163" y="306"/>
                </a:lnTo>
                <a:lnTo>
                  <a:pt x="163" y="306"/>
                </a:lnTo>
                <a:lnTo>
                  <a:pt x="163" y="306"/>
                </a:lnTo>
                <a:lnTo>
                  <a:pt x="162" y="306"/>
                </a:lnTo>
                <a:lnTo>
                  <a:pt x="162" y="306"/>
                </a:lnTo>
                <a:lnTo>
                  <a:pt x="162" y="305"/>
                </a:lnTo>
                <a:lnTo>
                  <a:pt x="162" y="305"/>
                </a:lnTo>
                <a:lnTo>
                  <a:pt x="162" y="305"/>
                </a:lnTo>
                <a:lnTo>
                  <a:pt x="162" y="305"/>
                </a:lnTo>
                <a:lnTo>
                  <a:pt x="162" y="306"/>
                </a:lnTo>
                <a:lnTo>
                  <a:pt x="162" y="306"/>
                </a:lnTo>
                <a:lnTo>
                  <a:pt x="161" y="306"/>
                </a:lnTo>
                <a:lnTo>
                  <a:pt x="161" y="306"/>
                </a:lnTo>
                <a:lnTo>
                  <a:pt x="160" y="306"/>
                </a:lnTo>
                <a:lnTo>
                  <a:pt x="160" y="306"/>
                </a:lnTo>
                <a:lnTo>
                  <a:pt x="160" y="307"/>
                </a:lnTo>
                <a:lnTo>
                  <a:pt x="160" y="307"/>
                </a:lnTo>
                <a:lnTo>
                  <a:pt x="160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8" y="307"/>
                </a:lnTo>
                <a:lnTo>
                  <a:pt x="158" y="307"/>
                </a:lnTo>
                <a:lnTo>
                  <a:pt x="158" y="308"/>
                </a:lnTo>
                <a:lnTo>
                  <a:pt x="158" y="308"/>
                </a:lnTo>
                <a:lnTo>
                  <a:pt x="157" y="308"/>
                </a:lnTo>
                <a:lnTo>
                  <a:pt x="157" y="309"/>
                </a:lnTo>
                <a:lnTo>
                  <a:pt x="157" y="309"/>
                </a:lnTo>
                <a:lnTo>
                  <a:pt x="156" y="309"/>
                </a:lnTo>
                <a:lnTo>
                  <a:pt x="156" y="309"/>
                </a:lnTo>
                <a:lnTo>
                  <a:pt x="156" y="310"/>
                </a:lnTo>
                <a:lnTo>
                  <a:pt x="155" y="310"/>
                </a:lnTo>
                <a:lnTo>
                  <a:pt x="155" y="310"/>
                </a:lnTo>
                <a:lnTo>
                  <a:pt x="155" y="310"/>
                </a:lnTo>
                <a:lnTo>
                  <a:pt x="155" y="311"/>
                </a:lnTo>
                <a:lnTo>
                  <a:pt x="154" y="311"/>
                </a:lnTo>
                <a:lnTo>
                  <a:pt x="154" y="310"/>
                </a:lnTo>
                <a:lnTo>
                  <a:pt x="154" y="310"/>
                </a:lnTo>
                <a:lnTo>
                  <a:pt x="154" y="311"/>
                </a:lnTo>
                <a:lnTo>
                  <a:pt x="153" y="310"/>
                </a:lnTo>
                <a:lnTo>
                  <a:pt x="153" y="311"/>
                </a:lnTo>
                <a:lnTo>
                  <a:pt x="153" y="311"/>
                </a:lnTo>
                <a:lnTo>
                  <a:pt x="153" y="312"/>
                </a:lnTo>
                <a:lnTo>
                  <a:pt x="153" y="312"/>
                </a:lnTo>
                <a:lnTo>
                  <a:pt x="152" y="312"/>
                </a:lnTo>
                <a:lnTo>
                  <a:pt x="153" y="312"/>
                </a:lnTo>
                <a:lnTo>
                  <a:pt x="152" y="313"/>
                </a:lnTo>
                <a:lnTo>
                  <a:pt x="152" y="313"/>
                </a:lnTo>
                <a:lnTo>
                  <a:pt x="151" y="313"/>
                </a:lnTo>
                <a:lnTo>
                  <a:pt x="151" y="313"/>
                </a:lnTo>
                <a:lnTo>
                  <a:pt x="151" y="313"/>
                </a:lnTo>
                <a:lnTo>
                  <a:pt x="150" y="313"/>
                </a:lnTo>
                <a:lnTo>
                  <a:pt x="151" y="313"/>
                </a:lnTo>
                <a:lnTo>
                  <a:pt x="150" y="313"/>
                </a:lnTo>
                <a:lnTo>
                  <a:pt x="150" y="312"/>
                </a:lnTo>
                <a:lnTo>
                  <a:pt x="150" y="312"/>
                </a:lnTo>
                <a:lnTo>
                  <a:pt x="149" y="312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4"/>
                </a:lnTo>
                <a:lnTo>
                  <a:pt x="149" y="314"/>
                </a:lnTo>
                <a:lnTo>
                  <a:pt x="149" y="315"/>
                </a:lnTo>
                <a:lnTo>
                  <a:pt x="149" y="315"/>
                </a:lnTo>
                <a:lnTo>
                  <a:pt x="148" y="315"/>
                </a:lnTo>
                <a:lnTo>
                  <a:pt x="148" y="316"/>
                </a:lnTo>
                <a:lnTo>
                  <a:pt x="148" y="316"/>
                </a:lnTo>
                <a:lnTo>
                  <a:pt x="149" y="317"/>
                </a:lnTo>
                <a:lnTo>
                  <a:pt x="149" y="317"/>
                </a:lnTo>
                <a:lnTo>
                  <a:pt x="148" y="317"/>
                </a:lnTo>
                <a:lnTo>
                  <a:pt x="148" y="318"/>
                </a:lnTo>
                <a:lnTo>
                  <a:pt x="148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9"/>
                </a:lnTo>
                <a:lnTo>
                  <a:pt x="147" y="319"/>
                </a:lnTo>
                <a:lnTo>
                  <a:pt x="146" y="319"/>
                </a:lnTo>
                <a:lnTo>
                  <a:pt x="146" y="320"/>
                </a:lnTo>
                <a:lnTo>
                  <a:pt x="147" y="320"/>
                </a:lnTo>
                <a:lnTo>
                  <a:pt x="147" y="320"/>
                </a:lnTo>
                <a:lnTo>
                  <a:pt x="147" y="320"/>
                </a:lnTo>
                <a:lnTo>
                  <a:pt x="147" y="321"/>
                </a:lnTo>
                <a:lnTo>
                  <a:pt x="147" y="321"/>
                </a:lnTo>
                <a:lnTo>
                  <a:pt x="147" y="321"/>
                </a:lnTo>
                <a:lnTo>
                  <a:pt x="147" y="321"/>
                </a:lnTo>
                <a:lnTo>
                  <a:pt x="147" y="322"/>
                </a:lnTo>
                <a:lnTo>
                  <a:pt x="147" y="322"/>
                </a:lnTo>
                <a:lnTo>
                  <a:pt x="147" y="322"/>
                </a:lnTo>
                <a:lnTo>
                  <a:pt x="147" y="323"/>
                </a:lnTo>
                <a:lnTo>
                  <a:pt x="147" y="323"/>
                </a:lnTo>
                <a:lnTo>
                  <a:pt x="147" y="323"/>
                </a:lnTo>
                <a:lnTo>
                  <a:pt x="147" y="324"/>
                </a:lnTo>
                <a:lnTo>
                  <a:pt x="147" y="324"/>
                </a:lnTo>
                <a:lnTo>
                  <a:pt x="147" y="324"/>
                </a:lnTo>
                <a:lnTo>
                  <a:pt x="147" y="325"/>
                </a:lnTo>
                <a:lnTo>
                  <a:pt x="147" y="325"/>
                </a:lnTo>
                <a:lnTo>
                  <a:pt x="148" y="326"/>
                </a:lnTo>
                <a:lnTo>
                  <a:pt x="147" y="326"/>
                </a:lnTo>
                <a:lnTo>
                  <a:pt x="147" y="326"/>
                </a:lnTo>
                <a:lnTo>
                  <a:pt x="147" y="327"/>
                </a:lnTo>
                <a:lnTo>
                  <a:pt x="147" y="326"/>
                </a:lnTo>
                <a:lnTo>
                  <a:pt x="146" y="326"/>
                </a:lnTo>
                <a:lnTo>
                  <a:pt x="146" y="326"/>
                </a:lnTo>
                <a:lnTo>
                  <a:pt x="145" y="326"/>
                </a:lnTo>
                <a:lnTo>
                  <a:pt x="145" y="326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8"/>
                </a:lnTo>
                <a:lnTo>
                  <a:pt x="145" y="328"/>
                </a:lnTo>
                <a:lnTo>
                  <a:pt x="144" y="328"/>
                </a:lnTo>
                <a:lnTo>
                  <a:pt x="144" y="328"/>
                </a:lnTo>
                <a:lnTo>
                  <a:pt x="145" y="328"/>
                </a:lnTo>
                <a:lnTo>
                  <a:pt x="145" y="329"/>
                </a:lnTo>
                <a:lnTo>
                  <a:pt x="145" y="329"/>
                </a:lnTo>
                <a:lnTo>
                  <a:pt x="144" y="329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3" y="330"/>
                </a:lnTo>
                <a:lnTo>
                  <a:pt x="144" y="330"/>
                </a:lnTo>
                <a:lnTo>
                  <a:pt x="143" y="330"/>
                </a:lnTo>
                <a:lnTo>
                  <a:pt x="144" y="331"/>
                </a:lnTo>
                <a:lnTo>
                  <a:pt x="144" y="331"/>
                </a:lnTo>
                <a:lnTo>
                  <a:pt x="144" y="332"/>
                </a:lnTo>
                <a:lnTo>
                  <a:pt x="144" y="332"/>
                </a:lnTo>
                <a:lnTo>
                  <a:pt x="144" y="333"/>
                </a:lnTo>
                <a:lnTo>
                  <a:pt x="143" y="333"/>
                </a:lnTo>
                <a:lnTo>
                  <a:pt x="143" y="333"/>
                </a:lnTo>
                <a:lnTo>
                  <a:pt x="142" y="333"/>
                </a:lnTo>
                <a:lnTo>
                  <a:pt x="142" y="333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1" y="334"/>
                </a:lnTo>
                <a:lnTo>
                  <a:pt x="141" y="335"/>
                </a:lnTo>
                <a:lnTo>
                  <a:pt x="141" y="335"/>
                </a:lnTo>
                <a:lnTo>
                  <a:pt x="141" y="335"/>
                </a:lnTo>
                <a:lnTo>
                  <a:pt x="141" y="335"/>
                </a:lnTo>
                <a:lnTo>
                  <a:pt x="140" y="335"/>
                </a:lnTo>
                <a:lnTo>
                  <a:pt x="140" y="336"/>
                </a:lnTo>
                <a:lnTo>
                  <a:pt x="140" y="336"/>
                </a:lnTo>
                <a:lnTo>
                  <a:pt x="139" y="336"/>
                </a:lnTo>
                <a:lnTo>
                  <a:pt x="139" y="336"/>
                </a:lnTo>
                <a:lnTo>
                  <a:pt x="139" y="336"/>
                </a:lnTo>
                <a:lnTo>
                  <a:pt x="139" y="337"/>
                </a:lnTo>
                <a:lnTo>
                  <a:pt x="139" y="337"/>
                </a:lnTo>
                <a:lnTo>
                  <a:pt x="138" y="337"/>
                </a:lnTo>
                <a:lnTo>
                  <a:pt x="138" y="337"/>
                </a:lnTo>
                <a:lnTo>
                  <a:pt x="137" y="337"/>
                </a:lnTo>
                <a:lnTo>
                  <a:pt x="137" y="338"/>
                </a:lnTo>
                <a:lnTo>
                  <a:pt x="137" y="338"/>
                </a:lnTo>
                <a:lnTo>
                  <a:pt x="136" y="338"/>
                </a:lnTo>
                <a:lnTo>
                  <a:pt x="136" y="339"/>
                </a:lnTo>
                <a:lnTo>
                  <a:pt x="136" y="339"/>
                </a:lnTo>
                <a:lnTo>
                  <a:pt x="135" y="339"/>
                </a:lnTo>
                <a:lnTo>
                  <a:pt x="135" y="340"/>
                </a:lnTo>
                <a:lnTo>
                  <a:pt x="135" y="340"/>
                </a:lnTo>
                <a:lnTo>
                  <a:pt x="134" y="340"/>
                </a:lnTo>
                <a:lnTo>
                  <a:pt x="134" y="340"/>
                </a:lnTo>
                <a:lnTo>
                  <a:pt x="134" y="340"/>
                </a:lnTo>
                <a:lnTo>
                  <a:pt x="133" y="340"/>
                </a:lnTo>
                <a:lnTo>
                  <a:pt x="133" y="340"/>
                </a:lnTo>
                <a:lnTo>
                  <a:pt x="134" y="341"/>
                </a:lnTo>
                <a:lnTo>
                  <a:pt x="133" y="341"/>
                </a:lnTo>
                <a:lnTo>
                  <a:pt x="133" y="341"/>
                </a:lnTo>
                <a:lnTo>
                  <a:pt x="133" y="341"/>
                </a:lnTo>
                <a:lnTo>
                  <a:pt x="133" y="342"/>
                </a:lnTo>
                <a:lnTo>
                  <a:pt x="133" y="342"/>
                </a:lnTo>
                <a:lnTo>
                  <a:pt x="133" y="343"/>
                </a:lnTo>
                <a:lnTo>
                  <a:pt x="133" y="343"/>
                </a:lnTo>
                <a:lnTo>
                  <a:pt x="133" y="343"/>
                </a:lnTo>
                <a:lnTo>
                  <a:pt x="132" y="343"/>
                </a:lnTo>
                <a:lnTo>
                  <a:pt x="133" y="344"/>
                </a:lnTo>
                <a:lnTo>
                  <a:pt x="133" y="344"/>
                </a:lnTo>
                <a:lnTo>
                  <a:pt x="133" y="344"/>
                </a:lnTo>
                <a:lnTo>
                  <a:pt x="133" y="344"/>
                </a:lnTo>
                <a:lnTo>
                  <a:pt x="133" y="345"/>
                </a:lnTo>
                <a:lnTo>
                  <a:pt x="132" y="345"/>
                </a:lnTo>
                <a:lnTo>
                  <a:pt x="132" y="345"/>
                </a:lnTo>
                <a:lnTo>
                  <a:pt x="132" y="346"/>
                </a:lnTo>
                <a:lnTo>
                  <a:pt x="132" y="346"/>
                </a:lnTo>
                <a:lnTo>
                  <a:pt x="132" y="347"/>
                </a:lnTo>
                <a:lnTo>
                  <a:pt x="131" y="347"/>
                </a:lnTo>
                <a:lnTo>
                  <a:pt x="131" y="347"/>
                </a:lnTo>
                <a:lnTo>
                  <a:pt x="131" y="348"/>
                </a:lnTo>
                <a:lnTo>
                  <a:pt x="131" y="348"/>
                </a:lnTo>
                <a:lnTo>
                  <a:pt x="130" y="348"/>
                </a:lnTo>
                <a:lnTo>
                  <a:pt x="130" y="349"/>
                </a:lnTo>
                <a:lnTo>
                  <a:pt x="130" y="349"/>
                </a:lnTo>
                <a:lnTo>
                  <a:pt x="130" y="350"/>
                </a:lnTo>
                <a:lnTo>
                  <a:pt x="130" y="350"/>
                </a:lnTo>
                <a:lnTo>
                  <a:pt x="130" y="350"/>
                </a:lnTo>
                <a:lnTo>
                  <a:pt x="130" y="350"/>
                </a:lnTo>
                <a:lnTo>
                  <a:pt x="130" y="351"/>
                </a:lnTo>
                <a:lnTo>
                  <a:pt x="129" y="351"/>
                </a:lnTo>
                <a:lnTo>
                  <a:pt x="129" y="351"/>
                </a:lnTo>
                <a:lnTo>
                  <a:pt x="129" y="351"/>
                </a:lnTo>
                <a:lnTo>
                  <a:pt x="129" y="352"/>
                </a:lnTo>
                <a:lnTo>
                  <a:pt x="129" y="352"/>
                </a:lnTo>
                <a:lnTo>
                  <a:pt x="129" y="352"/>
                </a:lnTo>
                <a:lnTo>
                  <a:pt x="129" y="352"/>
                </a:lnTo>
                <a:lnTo>
                  <a:pt x="128" y="353"/>
                </a:lnTo>
                <a:lnTo>
                  <a:pt x="128" y="353"/>
                </a:lnTo>
                <a:lnTo>
                  <a:pt x="128" y="353"/>
                </a:lnTo>
                <a:lnTo>
                  <a:pt x="128" y="354"/>
                </a:lnTo>
                <a:lnTo>
                  <a:pt x="127" y="354"/>
                </a:lnTo>
                <a:lnTo>
                  <a:pt x="127" y="354"/>
                </a:lnTo>
                <a:lnTo>
                  <a:pt x="127" y="354"/>
                </a:lnTo>
                <a:lnTo>
                  <a:pt x="127" y="355"/>
                </a:lnTo>
                <a:lnTo>
                  <a:pt x="126" y="355"/>
                </a:lnTo>
                <a:lnTo>
                  <a:pt x="126" y="355"/>
                </a:lnTo>
                <a:lnTo>
                  <a:pt x="126" y="355"/>
                </a:lnTo>
                <a:lnTo>
                  <a:pt x="126" y="356"/>
                </a:lnTo>
                <a:lnTo>
                  <a:pt x="125" y="356"/>
                </a:lnTo>
                <a:lnTo>
                  <a:pt x="125" y="356"/>
                </a:lnTo>
                <a:lnTo>
                  <a:pt x="125" y="356"/>
                </a:lnTo>
                <a:lnTo>
                  <a:pt x="124" y="356"/>
                </a:lnTo>
                <a:lnTo>
                  <a:pt x="124" y="357"/>
                </a:lnTo>
                <a:lnTo>
                  <a:pt x="124" y="357"/>
                </a:lnTo>
                <a:lnTo>
                  <a:pt x="124" y="357"/>
                </a:lnTo>
                <a:lnTo>
                  <a:pt x="124" y="358"/>
                </a:lnTo>
                <a:lnTo>
                  <a:pt x="124" y="358"/>
                </a:lnTo>
                <a:lnTo>
                  <a:pt x="124" y="359"/>
                </a:lnTo>
                <a:lnTo>
                  <a:pt x="123" y="360"/>
                </a:lnTo>
                <a:lnTo>
                  <a:pt x="123" y="360"/>
                </a:lnTo>
                <a:lnTo>
                  <a:pt x="123" y="360"/>
                </a:lnTo>
                <a:lnTo>
                  <a:pt x="123" y="360"/>
                </a:lnTo>
                <a:lnTo>
                  <a:pt x="122" y="361"/>
                </a:lnTo>
                <a:lnTo>
                  <a:pt x="122" y="361"/>
                </a:lnTo>
                <a:lnTo>
                  <a:pt x="122" y="362"/>
                </a:lnTo>
                <a:lnTo>
                  <a:pt x="122" y="362"/>
                </a:lnTo>
                <a:lnTo>
                  <a:pt x="121" y="362"/>
                </a:lnTo>
                <a:lnTo>
                  <a:pt x="121" y="363"/>
                </a:lnTo>
                <a:lnTo>
                  <a:pt x="121" y="363"/>
                </a:lnTo>
                <a:lnTo>
                  <a:pt x="120" y="363"/>
                </a:lnTo>
                <a:lnTo>
                  <a:pt x="120" y="364"/>
                </a:lnTo>
                <a:lnTo>
                  <a:pt x="120" y="364"/>
                </a:lnTo>
                <a:lnTo>
                  <a:pt x="119" y="364"/>
                </a:lnTo>
                <a:lnTo>
                  <a:pt x="119" y="364"/>
                </a:lnTo>
                <a:lnTo>
                  <a:pt x="119" y="365"/>
                </a:lnTo>
                <a:lnTo>
                  <a:pt x="119" y="365"/>
                </a:lnTo>
                <a:lnTo>
                  <a:pt x="119" y="365"/>
                </a:lnTo>
                <a:lnTo>
                  <a:pt x="118" y="365"/>
                </a:lnTo>
                <a:lnTo>
                  <a:pt x="118" y="365"/>
                </a:lnTo>
                <a:lnTo>
                  <a:pt x="118" y="366"/>
                </a:lnTo>
                <a:lnTo>
                  <a:pt x="118" y="366"/>
                </a:lnTo>
                <a:lnTo>
                  <a:pt x="118" y="366"/>
                </a:lnTo>
                <a:lnTo>
                  <a:pt x="118" y="366"/>
                </a:lnTo>
                <a:lnTo>
                  <a:pt x="117" y="366"/>
                </a:lnTo>
                <a:lnTo>
                  <a:pt x="117" y="367"/>
                </a:lnTo>
                <a:lnTo>
                  <a:pt x="117" y="367"/>
                </a:lnTo>
                <a:lnTo>
                  <a:pt x="116" y="367"/>
                </a:lnTo>
                <a:lnTo>
                  <a:pt x="116" y="368"/>
                </a:lnTo>
                <a:lnTo>
                  <a:pt x="116" y="368"/>
                </a:lnTo>
                <a:lnTo>
                  <a:pt x="115" y="368"/>
                </a:lnTo>
                <a:lnTo>
                  <a:pt x="115" y="368"/>
                </a:lnTo>
                <a:lnTo>
                  <a:pt x="115" y="369"/>
                </a:lnTo>
                <a:lnTo>
                  <a:pt x="115" y="369"/>
                </a:lnTo>
                <a:lnTo>
                  <a:pt x="114" y="369"/>
                </a:lnTo>
                <a:lnTo>
                  <a:pt x="114" y="370"/>
                </a:lnTo>
                <a:lnTo>
                  <a:pt x="113" y="370"/>
                </a:lnTo>
                <a:lnTo>
                  <a:pt x="113" y="370"/>
                </a:lnTo>
                <a:lnTo>
                  <a:pt x="112" y="370"/>
                </a:lnTo>
                <a:lnTo>
                  <a:pt x="112" y="370"/>
                </a:lnTo>
                <a:lnTo>
                  <a:pt x="110" y="370"/>
                </a:lnTo>
                <a:lnTo>
                  <a:pt x="110" y="370"/>
                </a:lnTo>
                <a:lnTo>
                  <a:pt x="110" y="370"/>
                </a:lnTo>
                <a:lnTo>
                  <a:pt x="109" y="370"/>
                </a:lnTo>
                <a:lnTo>
                  <a:pt x="109" y="370"/>
                </a:lnTo>
                <a:lnTo>
                  <a:pt x="108" y="370"/>
                </a:lnTo>
                <a:lnTo>
                  <a:pt x="108" y="370"/>
                </a:lnTo>
                <a:lnTo>
                  <a:pt x="108" y="370"/>
                </a:lnTo>
                <a:lnTo>
                  <a:pt x="108" y="370"/>
                </a:lnTo>
                <a:lnTo>
                  <a:pt x="107" y="370"/>
                </a:lnTo>
                <a:lnTo>
                  <a:pt x="107" y="370"/>
                </a:lnTo>
                <a:lnTo>
                  <a:pt x="107" y="370"/>
                </a:lnTo>
                <a:lnTo>
                  <a:pt x="106" y="370"/>
                </a:lnTo>
                <a:lnTo>
                  <a:pt x="106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69"/>
                </a:lnTo>
                <a:lnTo>
                  <a:pt x="105" y="369"/>
                </a:lnTo>
                <a:lnTo>
                  <a:pt x="104" y="369"/>
                </a:lnTo>
                <a:lnTo>
                  <a:pt x="104" y="369"/>
                </a:lnTo>
                <a:lnTo>
                  <a:pt x="103" y="369"/>
                </a:lnTo>
                <a:lnTo>
                  <a:pt x="103" y="369"/>
                </a:lnTo>
                <a:lnTo>
                  <a:pt x="102" y="369"/>
                </a:lnTo>
                <a:lnTo>
                  <a:pt x="101" y="369"/>
                </a:lnTo>
                <a:lnTo>
                  <a:pt x="101" y="368"/>
                </a:lnTo>
                <a:lnTo>
                  <a:pt x="100" y="368"/>
                </a:lnTo>
                <a:lnTo>
                  <a:pt x="99" y="369"/>
                </a:lnTo>
                <a:lnTo>
                  <a:pt x="99" y="370"/>
                </a:lnTo>
                <a:lnTo>
                  <a:pt x="99" y="370"/>
                </a:lnTo>
                <a:lnTo>
                  <a:pt x="99" y="370"/>
                </a:lnTo>
                <a:lnTo>
                  <a:pt x="98" y="370"/>
                </a:lnTo>
                <a:lnTo>
                  <a:pt x="98" y="371"/>
                </a:lnTo>
                <a:lnTo>
                  <a:pt x="98" y="371"/>
                </a:lnTo>
                <a:lnTo>
                  <a:pt x="88" y="379"/>
                </a:lnTo>
                <a:lnTo>
                  <a:pt x="78" y="386"/>
                </a:lnTo>
                <a:lnTo>
                  <a:pt x="76" y="388"/>
                </a:lnTo>
                <a:lnTo>
                  <a:pt x="73" y="390"/>
                </a:lnTo>
                <a:lnTo>
                  <a:pt x="73" y="391"/>
                </a:lnTo>
                <a:lnTo>
                  <a:pt x="70" y="393"/>
                </a:lnTo>
                <a:lnTo>
                  <a:pt x="69" y="394"/>
                </a:lnTo>
                <a:lnTo>
                  <a:pt x="67" y="395"/>
                </a:lnTo>
                <a:lnTo>
                  <a:pt x="59" y="402"/>
                </a:lnTo>
                <a:lnTo>
                  <a:pt x="57" y="403"/>
                </a:lnTo>
                <a:lnTo>
                  <a:pt x="47" y="411"/>
                </a:lnTo>
                <a:lnTo>
                  <a:pt x="46" y="412"/>
                </a:lnTo>
                <a:lnTo>
                  <a:pt x="46" y="412"/>
                </a:lnTo>
                <a:lnTo>
                  <a:pt x="45" y="412"/>
                </a:lnTo>
                <a:lnTo>
                  <a:pt x="44" y="413"/>
                </a:lnTo>
                <a:lnTo>
                  <a:pt x="42" y="415"/>
                </a:lnTo>
                <a:lnTo>
                  <a:pt x="40" y="416"/>
                </a:lnTo>
                <a:lnTo>
                  <a:pt x="40" y="417"/>
                </a:lnTo>
                <a:lnTo>
                  <a:pt x="39" y="417"/>
                </a:lnTo>
                <a:lnTo>
                  <a:pt x="38" y="418"/>
                </a:lnTo>
                <a:lnTo>
                  <a:pt x="38" y="419"/>
                </a:lnTo>
                <a:lnTo>
                  <a:pt x="38" y="419"/>
                </a:lnTo>
                <a:lnTo>
                  <a:pt x="37" y="420"/>
                </a:lnTo>
                <a:lnTo>
                  <a:pt x="36" y="420"/>
                </a:lnTo>
                <a:lnTo>
                  <a:pt x="36" y="420"/>
                </a:lnTo>
                <a:lnTo>
                  <a:pt x="36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19"/>
                </a:lnTo>
                <a:lnTo>
                  <a:pt x="34" y="419"/>
                </a:lnTo>
                <a:lnTo>
                  <a:pt x="34" y="420"/>
                </a:lnTo>
                <a:lnTo>
                  <a:pt x="33" y="420"/>
                </a:lnTo>
                <a:lnTo>
                  <a:pt x="33" y="420"/>
                </a:lnTo>
                <a:lnTo>
                  <a:pt x="33" y="420"/>
                </a:lnTo>
                <a:lnTo>
                  <a:pt x="33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3" y="421"/>
                </a:lnTo>
                <a:lnTo>
                  <a:pt x="33" y="422"/>
                </a:lnTo>
                <a:lnTo>
                  <a:pt x="32" y="423"/>
                </a:lnTo>
                <a:lnTo>
                  <a:pt x="31" y="423"/>
                </a:lnTo>
                <a:lnTo>
                  <a:pt x="31" y="424"/>
                </a:lnTo>
                <a:lnTo>
                  <a:pt x="30" y="424"/>
                </a:lnTo>
                <a:lnTo>
                  <a:pt x="30" y="424"/>
                </a:lnTo>
                <a:lnTo>
                  <a:pt x="29" y="425"/>
                </a:lnTo>
                <a:lnTo>
                  <a:pt x="28" y="426"/>
                </a:lnTo>
                <a:lnTo>
                  <a:pt x="22" y="431"/>
                </a:lnTo>
                <a:lnTo>
                  <a:pt x="18" y="433"/>
                </a:lnTo>
                <a:lnTo>
                  <a:pt x="17" y="434"/>
                </a:lnTo>
                <a:lnTo>
                  <a:pt x="0" y="448"/>
                </a:lnTo>
                <a:lnTo>
                  <a:pt x="1" y="448"/>
                </a:lnTo>
                <a:lnTo>
                  <a:pt x="2" y="448"/>
                </a:lnTo>
                <a:lnTo>
                  <a:pt x="2" y="448"/>
                </a:lnTo>
                <a:lnTo>
                  <a:pt x="3" y="447"/>
                </a:lnTo>
                <a:lnTo>
                  <a:pt x="3" y="447"/>
                </a:lnTo>
                <a:lnTo>
                  <a:pt x="4" y="448"/>
                </a:lnTo>
                <a:lnTo>
                  <a:pt x="4" y="448"/>
                </a:lnTo>
                <a:lnTo>
                  <a:pt x="4" y="448"/>
                </a:lnTo>
                <a:lnTo>
                  <a:pt x="5" y="448"/>
                </a:lnTo>
                <a:lnTo>
                  <a:pt x="5" y="448"/>
                </a:lnTo>
                <a:lnTo>
                  <a:pt x="5" y="447"/>
                </a:lnTo>
                <a:lnTo>
                  <a:pt x="6" y="447"/>
                </a:lnTo>
                <a:lnTo>
                  <a:pt x="6" y="445"/>
                </a:lnTo>
                <a:lnTo>
                  <a:pt x="6" y="445"/>
                </a:lnTo>
                <a:lnTo>
                  <a:pt x="6" y="444"/>
                </a:lnTo>
                <a:lnTo>
                  <a:pt x="7" y="444"/>
                </a:lnTo>
                <a:lnTo>
                  <a:pt x="7" y="444"/>
                </a:lnTo>
                <a:lnTo>
                  <a:pt x="7" y="444"/>
                </a:lnTo>
                <a:lnTo>
                  <a:pt x="8" y="443"/>
                </a:lnTo>
                <a:lnTo>
                  <a:pt x="9" y="443"/>
                </a:lnTo>
                <a:lnTo>
                  <a:pt x="10" y="443"/>
                </a:lnTo>
                <a:lnTo>
                  <a:pt x="10" y="443"/>
                </a:lnTo>
                <a:lnTo>
                  <a:pt x="11" y="444"/>
                </a:lnTo>
                <a:lnTo>
                  <a:pt x="12" y="444"/>
                </a:lnTo>
                <a:lnTo>
                  <a:pt x="12" y="444"/>
                </a:lnTo>
                <a:lnTo>
                  <a:pt x="13" y="444"/>
                </a:lnTo>
                <a:lnTo>
                  <a:pt x="13" y="445"/>
                </a:lnTo>
                <a:lnTo>
                  <a:pt x="13" y="445"/>
                </a:lnTo>
                <a:lnTo>
                  <a:pt x="14" y="446"/>
                </a:lnTo>
                <a:lnTo>
                  <a:pt x="15" y="446"/>
                </a:lnTo>
                <a:lnTo>
                  <a:pt x="16" y="446"/>
                </a:lnTo>
                <a:lnTo>
                  <a:pt x="16" y="446"/>
                </a:lnTo>
                <a:lnTo>
                  <a:pt x="16" y="446"/>
                </a:lnTo>
                <a:lnTo>
                  <a:pt x="17" y="445"/>
                </a:lnTo>
                <a:lnTo>
                  <a:pt x="17" y="444"/>
                </a:lnTo>
                <a:lnTo>
                  <a:pt x="18" y="444"/>
                </a:lnTo>
                <a:lnTo>
                  <a:pt x="19" y="442"/>
                </a:lnTo>
                <a:lnTo>
                  <a:pt x="19" y="442"/>
                </a:lnTo>
                <a:lnTo>
                  <a:pt x="20" y="441"/>
                </a:lnTo>
                <a:lnTo>
                  <a:pt x="20" y="441"/>
                </a:lnTo>
                <a:lnTo>
                  <a:pt x="20" y="440"/>
                </a:lnTo>
                <a:lnTo>
                  <a:pt x="20" y="439"/>
                </a:lnTo>
                <a:lnTo>
                  <a:pt x="20" y="438"/>
                </a:lnTo>
                <a:lnTo>
                  <a:pt x="20" y="437"/>
                </a:lnTo>
                <a:lnTo>
                  <a:pt x="20" y="436"/>
                </a:lnTo>
                <a:lnTo>
                  <a:pt x="20" y="436"/>
                </a:lnTo>
                <a:lnTo>
                  <a:pt x="20" y="435"/>
                </a:lnTo>
                <a:lnTo>
                  <a:pt x="21" y="435"/>
                </a:lnTo>
                <a:lnTo>
                  <a:pt x="21" y="434"/>
                </a:lnTo>
                <a:lnTo>
                  <a:pt x="21" y="434"/>
                </a:lnTo>
                <a:lnTo>
                  <a:pt x="22" y="433"/>
                </a:lnTo>
                <a:lnTo>
                  <a:pt x="22" y="433"/>
                </a:lnTo>
                <a:lnTo>
                  <a:pt x="23" y="432"/>
                </a:lnTo>
                <a:lnTo>
                  <a:pt x="23" y="432"/>
                </a:lnTo>
                <a:lnTo>
                  <a:pt x="24" y="432"/>
                </a:lnTo>
                <a:lnTo>
                  <a:pt x="24" y="432"/>
                </a:lnTo>
                <a:lnTo>
                  <a:pt x="25" y="431"/>
                </a:lnTo>
                <a:lnTo>
                  <a:pt x="25" y="431"/>
                </a:lnTo>
                <a:lnTo>
                  <a:pt x="26" y="431"/>
                </a:lnTo>
                <a:lnTo>
                  <a:pt x="27" y="431"/>
                </a:lnTo>
                <a:lnTo>
                  <a:pt x="28" y="431"/>
                </a:lnTo>
                <a:lnTo>
                  <a:pt x="28" y="431"/>
                </a:lnTo>
                <a:lnTo>
                  <a:pt x="28" y="431"/>
                </a:lnTo>
                <a:lnTo>
                  <a:pt x="29" y="431"/>
                </a:lnTo>
                <a:lnTo>
                  <a:pt x="30" y="431"/>
                </a:lnTo>
                <a:lnTo>
                  <a:pt x="31" y="431"/>
                </a:lnTo>
                <a:lnTo>
                  <a:pt x="33" y="431"/>
                </a:lnTo>
                <a:lnTo>
                  <a:pt x="34" y="430"/>
                </a:lnTo>
                <a:lnTo>
                  <a:pt x="35" y="430"/>
                </a:lnTo>
                <a:lnTo>
                  <a:pt x="38" y="430"/>
                </a:lnTo>
                <a:lnTo>
                  <a:pt x="38" y="430"/>
                </a:lnTo>
                <a:lnTo>
                  <a:pt x="39" y="429"/>
                </a:lnTo>
                <a:lnTo>
                  <a:pt x="40" y="429"/>
                </a:lnTo>
                <a:lnTo>
                  <a:pt x="40" y="429"/>
                </a:lnTo>
                <a:lnTo>
                  <a:pt x="41" y="429"/>
                </a:lnTo>
                <a:lnTo>
                  <a:pt x="41" y="429"/>
                </a:lnTo>
                <a:lnTo>
                  <a:pt x="42" y="429"/>
                </a:lnTo>
                <a:lnTo>
                  <a:pt x="42" y="430"/>
                </a:lnTo>
                <a:lnTo>
                  <a:pt x="43" y="431"/>
                </a:lnTo>
                <a:lnTo>
                  <a:pt x="44" y="431"/>
                </a:lnTo>
                <a:lnTo>
                  <a:pt x="45" y="432"/>
                </a:lnTo>
                <a:lnTo>
                  <a:pt x="46" y="432"/>
                </a:lnTo>
                <a:lnTo>
                  <a:pt x="46" y="432"/>
                </a:lnTo>
                <a:lnTo>
                  <a:pt x="48" y="432"/>
                </a:lnTo>
                <a:lnTo>
                  <a:pt x="48" y="432"/>
                </a:lnTo>
                <a:lnTo>
                  <a:pt x="49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1" y="434"/>
                </a:lnTo>
                <a:lnTo>
                  <a:pt x="52" y="434"/>
                </a:lnTo>
                <a:lnTo>
                  <a:pt x="53" y="434"/>
                </a:lnTo>
                <a:lnTo>
                  <a:pt x="54" y="435"/>
                </a:lnTo>
                <a:lnTo>
                  <a:pt x="55" y="435"/>
                </a:lnTo>
                <a:lnTo>
                  <a:pt x="56" y="436"/>
                </a:lnTo>
                <a:lnTo>
                  <a:pt x="56" y="436"/>
                </a:lnTo>
                <a:lnTo>
                  <a:pt x="57" y="437"/>
                </a:lnTo>
                <a:lnTo>
                  <a:pt x="58" y="437"/>
                </a:lnTo>
                <a:lnTo>
                  <a:pt x="58" y="437"/>
                </a:lnTo>
                <a:lnTo>
                  <a:pt x="59" y="438"/>
                </a:lnTo>
                <a:lnTo>
                  <a:pt x="60" y="438"/>
                </a:lnTo>
                <a:lnTo>
                  <a:pt x="60" y="438"/>
                </a:lnTo>
                <a:lnTo>
                  <a:pt x="60" y="439"/>
                </a:lnTo>
                <a:lnTo>
                  <a:pt x="61" y="438"/>
                </a:lnTo>
                <a:lnTo>
                  <a:pt x="61" y="439"/>
                </a:lnTo>
                <a:lnTo>
                  <a:pt x="62" y="439"/>
                </a:lnTo>
                <a:lnTo>
                  <a:pt x="63" y="439"/>
                </a:lnTo>
                <a:lnTo>
                  <a:pt x="64" y="439"/>
                </a:lnTo>
                <a:lnTo>
                  <a:pt x="65" y="439"/>
                </a:lnTo>
                <a:lnTo>
                  <a:pt x="66" y="439"/>
                </a:lnTo>
                <a:lnTo>
                  <a:pt x="67" y="439"/>
                </a:lnTo>
                <a:lnTo>
                  <a:pt x="67" y="439"/>
                </a:lnTo>
                <a:lnTo>
                  <a:pt x="68" y="439"/>
                </a:lnTo>
                <a:lnTo>
                  <a:pt x="70" y="440"/>
                </a:lnTo>
                <a:lnTo>
                  <a:pt x="71" y="440"/>
                </a:lnTo>
                <a:lnTo>
                  <a:pt x="71" y="440"/>
                </a:lnTo>
                <a:lnTo>
                  <a:pt x="71" y="440"/>
                </a:lnTo>
                <a:lnTo>
                  <a:pt x="72" y="440"/>
                </a:lnTo>
                <a:lnTo>
                  <a:pt x="72" y="440"/>
                </a:lnTo>
                <a:lnTo>
                  <a:pt x="73" y="439"/>
                </a:lnTo>
                <a:lnTo>
                  <a:pt x="74" y="439"/>
                </a:lnTo>
                <a:lnTo>
                  <a:pt x="74" y="439"/>
                </a:lnTo>
                <a:lnTo>
                  <a:pt x="74" y="439"/>
                </a:lnTo>
                <a:lnTo>
                  <a:pt x="75" y="438"/>
                </a:lnTo>
                <a:lnTo>
                  <a:pt x="76" y="437"/>
                </a:lnTo>
                <a:lnTo>
                  <a:pt x="77" y="436"/>
                </a:lnTo>
                <a:lnTo>
                  <a:pt x="77" y="436"/>
                </a:lnTo>
                <a:lnTo>
                  <a:pt x="77" y="436"/>
                </a:lnTo>
                <a:lnTo>
                  <a:pt x="78" y="436"/>
                </a:lnTo>
                <a:lnTo>
                  <a:pt x="78" y="436"/>
                </a:lnTo>
                <a:lnTo>
                  <a:pt x="78" y="436"/>
                </a:lnTo>
                <a:lnTo>
                  <a:pt x="79" y="435"/>
                </a:lnTo>
                <a:lnTo>
                  <a:pt x="80" y="436"/>
                </a:lnTo>
                <a:lnTo>
                  <a:pt x="82" y="436"/>
                </a:lnTo>
                <a:lnTo>
                  <a:pt x="83" y="436"/>
                </a:lnTo>
                <a:lnTo>
                  <a:pt x="84" y="436"/>
                </a:lnTo>
                <a:lnTo>
                  <a:pt x="85" y="436"/>
                </a:lnTo>
                <a:lnTo>
                  <a:pt x="85" y="436"/>
                </a:lnTo>
                <a:lnTo>
                  <a:pt x="86" y="436"/>
                </a:lnTo>
                <a:lnTo>
                  <a:pt x="87" y="436"/>
                </a:lnTo>
                <a:lnTo>
                  <a:pt x="87" y="437"/>
                </a:lnTo>
                <a:lnTo>
                  <a:pt x="88" y="437"/>
                </a:lnTo>
                <a:lnTo>
                  <a:pt x="89" y="438"/>
                </a:lnTo>
                <a:lnTo>
                  <a:pt x="89" y="438"/>
                </a:lnTo>
                <a:lnTo>
                  <a:pt x="91" y="439"/>
                </a:lnTo>
                <a:lnTo>
                  <a:pt x="92" y="440"/>
                </a:lnTo>
                <a:lnTo>
                  <a:pt x="92" y="440"/>
                </a:lnTo>
                <a:lnTo>
                  <a:pt x="92" y="441"/>
                </a:lnTo>
                <a:lnTo>
                  <a:pt x="92" y="441"/>
                </a:lnTo>
                <a:lnTo>
                  <a:pt x="93" y="442"/>
                </a:lnTo>
                <a:lnTo>
                  <a:pt x="93" y="443"/>
                </a:lnTo>
                <a:lnTo>
                  <a:pt x="93" y="443"/>
                </a:lnTo>
                <a:lnTo>
                  <a:pt x="93" y="444"/>
                </a:lnTo>
                <a:lnTo>
                  <a:pt x="93" y="444"/>
                </a:lnTo>
                <a:lnTo>
                  <a:pt x="93" y="445"/>
                </a:lnTo>
                <a:lnTo>
                  <a:pt x="93" y="445"/>
                </a:lnTo>
                <a:lnTo>
                  <a:pt x="93" y="446"/>
                </a:lnTo>
                <a:lnTo>
                  <a:pt x="93" y="447"/>
                </a:lnTo>
                <a:lnTo>
                  <a:pt x="93" y="447"/>
                </a:lnTo>
                <a:lnTo>
                  <a:pt x="93" y="448"/>
                </a:lnTo>
                <a:lnTo>
                  <a:pt x="94" y="449"/>
                </a:lnTo>
                <a:lnTo>
                  <a:pt x="95" y="451"/>
                </a:lnTo>
                <a:lnTo>
                  <a:pt x="96" y="451"/>
                </a:lnTo>
                <a:lnTo>
                  <a:pt x="96" y="451"/>
                </a:lnTo>
                <a:lnTo>
                  <a:pt x="97" y="451"/>
                </a:lnTo>
                <a:lnTo>
                  <a:pt x="97" y="451"/>
                </a:lnTo>
                <a:lnTo>
                  <a:pt x="99" y="451"/>
                </a:lnTo>
                <a:lnTo>
                  <a:pt x="100" y="451"/>
                </a:lnTo>
                <a:lnTo>
                  <a:pt x="101" y="451"/>
                </a:lnTo>
                <a:lnTo>
                  <a:pt x="103" y="451"/>
                </a:lnTo>
                <a:lnTo>
                  <a:pt x="104" y="451"/>
                </a:lnTo>
                <a:lnTo>
                  <a:pt x="106" y="451"/>
                </a:lnTo>
                <a:lnTo>
                  <a:pt x="106" y="451"/>
                </a:lnTo>
                <a:lnTo>
                  <a:pt x="107" y="451"/>
                </a:lnTo>
                <a:lnTo>
                  <a:pt x="107" y="451"/>
                </a:lnTo>
                <a:lnTo>
                  <a:pt x="108" y="452"/>
                </a:lnTo>
                <a:lnTo>
                  <a:pt x="108" y="453"/>
                </a:lnTo>
                <a:lnTo>
                  <a:pt x="109" y="453"/>
                </a:lnTo>
                <a:lnTo>
                  <a:pt x="110" y="454"/>
                </a:lnTo>
                <a:lnTo>
                  <a:pt x="111" y="454"/>
                </a:lnTo>
                <a:lnTo>
                  <a:pt x="111" y="454"/>
                </a:lnTo>
                <a:lnTo>
                  <a:pt x="112" y="455"/>
                </a:lnTo>
                <a:lnTo>
                  <a:pt x="113" y="455"/>
                </a:lnTo>
                <a:lnTo>
                  <a:pt x="114" y="455"/>
                </a:lnTo>
                <a:lnTo>
                  <a:pt x="114" y="455"/>
                </a:lnTo>
                <a:lnTo>
                  <a:pt x="115" y="456"/>
                </a:lnTo>
                <a:lnTo>
                  <a:pt x="116" y="457"/>
                </a:lnTo>
                <a:lnTo>
                  <a:pt x="116" y="457"/>
                </a:lnTo>
                <a:lnTo>
                  <a:pt x="118" y="459"/>
                </a:lnTo>
                <a:lnTo>
                  <a:pt x="119" y="460"/>
                </a:lnTo>
                <a:lnTo>
                  <a:pt x="120" y="460"/>
                </a:lnTo>
                <a:lnTo>
                  <a:pt x="120" y="460"/>
                </a:lnTo>
                <a:lnTo>
                  <a:pt x="122" y="460"/>
                </a:lnTo>
                <a:lnTo>
                  <a:pt x="122" y="460"/>
                </a:lnTo>
                <a:lnTo>
                  <a:pt x="123" y="460"/>
                </a:lnTo>
                <a:lnTo>
                  <a:pt x="123" y="460"/>
                </a:lnTo>
                <a:lnTo>
                  <a:pt x="124" y="460"/>
                </a:lnTo>
                <a:lnTo>
                  <a:pt x="124" y="460"/>
                </a:lnTo>
                <a:lnTo>
                  <a:pt x="125" y="460"/>
                </a:lnTo>
                <a:lnTo>
                  <a:pt x="125" y="460"/>
                </a:lnTo>
                <a:lnTo>
                  <a:pt x="126" y="460"/>
                </a:lnTo>
                <a:lnTo>
                  <a:pt x="127" y="461"/>
                </a:lnTo>
                <a:lnTo>
                  <a:pt x="128" y="462"/>
                </a:lnTo>
                <a:lnTo>
                  <a:pt x="128" y="462"/>
                </a:lnTo>
                <a:lnTo>
                  <a:pt x="129" y="463"/>
                </a:lnTo>
                <a:lnTo>
                  <a:pt x="129" y="463"/>
                </a:lnTo>
                <a:lnTo>
                  <a:pt x="129" y="464"/>
                </a:lnTo>
                <a:lnTo>
                  <a:pt x="129" y="464"/>
                </a:lnTo>
                <a:lnTo>
                  <a:pt x="130" y="465"/>
                </a:lnTo>
                <a:lnTo>
                  <a:pt x="130" y="465"/>
                </a:lnTo>
                <a:lnTo>
                  <a:pt x="130" y="466"/>
                </a:lnTo>
                <a:lnTo>
                  <a:pt x="131" y="466"/>
                </a:lnTo>
                <a:lnTo>
                  <a:pt x="131" y="467"/>
                </a:lnTo>
                <a:lnTo>
                  <a:pt x="131" y="467"/>
                </a:lnTo>
                <a:lnTo>
                  <a:pt x="131" y="468"/>
                </a:lnTo>
                <a:lnTo>
                  <a:pt x="132" y="468"/>
                </a:lnTo>
                <a:lnTo>
                  <a:pt x="132" y="468"/>
                </a:lnTo>
                <a:lnTo>
                  <a:pt x="132" y="469"/>
                </a:lnTo>
                <a:lnTo>
                  <a:pt x="132" y="470"/>
                </a:lnTo>
                <a:lnTo>
                  <a:pt x="132" y="471"/>
                </a:lnTo>
                <a:lnTo>
                  <a:pt x="132" y="471"/>
                </a:lnTo>
                <a:lnTo>
                  <a:pt x="132" y="472"/>
                </a:lnTo>
                <a:lnTo>
                  <a:pt x="132" y="473"/>
                </a:lnTo>
                <a:lnTo>
                  <a:pt x="132" y="474"/>
                </a:lnTo>
                <a:lnTo>
                  <a:pt x="133" y="475"/>
                </a:lnTo>
                <a:lnTo>
                  <a:pt x="133" y="476"/>
                </a:lnTo>
                <a:lnTo>
                  <a:pt x="133" y="478"/>
                </a:lnTo>
                <a:lnTo>
                  <a:pt x="133" y="479"/>
                </a:lnTo>
                <a:lnTo>
                  <a:pt x="133" y="480"/>
                </a:lnTo>
                <a:lnTo>
                  <a:pt x="133" y="480"/>
                </a:lnTo>
                <a:lnTo>
                  <a:pt x="133" y="481"/>
                </a:lnTo>
                <a:lnTo>
                  <a:pt x="133" y="482"/>
                </a:lnTo>
                <a:lnTo>
                  <a:pt x="132" y="482"/>
                </a:lnTo>
                <a:lnTo>
                  <a:pt x="131" y="485"/>
                </a:lnTo>
                <a:lnTo>
                  <a:pt x="131" y="486"/>
                </a:lnTo>
                <a:lnTo>
                  <a:pt x="131" y="487"/>
                </a:lnTo>
                <a:lnTo>
                  <a:pt x="131" y="487"/>
                </a:lnTo>
                <a:lnTo>
                  <a:pt x="132" y="490"/>
                </a:lnTo>
                <a:lnTo>
                  <a:pt x="132" y="490"/>
                </a:lnTo>
                <a:lnTo>
                  <a:pt x="133" y="491"/>
                </a:lnTo>
                <a:lnTo>
                  <a:pt x="134" y="491"/>
                </a:lnTo>
                <a:lnTo>
                  <a:pt x="134" y="491"/>
                </a:lnTo>
                <a:lnTo>
                  <a:pt x="134" y="492"/>
                </a:lnTo>
                <a:lnTo>
                  <a:pt x="135" y="493"/>
                </a:lnTo>
                <a:lnTo>
                  <a:pt x="135" y="493"/>
                </a:lnTo>
                <a:lnTo>
                  <a:pt x="135" y="494"/>
                </a:lnTo>
                <a:lnTo>
                  <a:pt x="136" y="495"/>
                </a:lnTo>
                <a:lnTo>
                  <a:pt x="136" y="496"/>
                </a:lnTo>
                <a:lnTo>
                  <a:pt x="136" y="496"/>
                </a:lnTo>
                <a:lnTo>
                  <a:pt x="137" y="497"/>
                </a:lnTo>
                <a:lnTo>
                  <a:pt x="137" y="498"/>
                </a:lnTo>
                <a:lnTo>
                  <a:pt x="137" y="499"/>
                </a:lnTo>
                <a:lnTo>
                  <a:pt x="137" y="499"/>
                </a:lnTo>
                <a:lnTo>
                  <a:pt x="138" y="501"/>
                </a:lnTo>
                <a:lnTo>
                  <a:pt x="138" y="501"/>
                </a:lnTo>
                <a:lnTo>
                  <a:pt x="138" y="501"/>
                </a:lnTo>
                <a:lnTo>
                  <a:pt x="138" y="501"/>
                </a:lnTo>
                <a:lnTo>
                  <a:pt x="138" y="503"/>
                </a:lnTo>
                <a:lnTo>
                  <a:pt x="138" y="504"/>
                </a:lnTo>
                <a:lnTo>
                  <a:pt x="138" y="505"/>
                </a:lnTo>
                <a:lnTo>
                  <a:pt x="138" y="506"/>
                </a:lnTo>
                <a:lnTo>
                  <a:pt x="138" y="506"/>
                </a:lnTo>
                <a:lnTo>
                  <a:pt x="139" y="507"/>
                </a:lnTo>
                <a:lnTo>
                  <a:pt x="138" y="508"/>
                </a:lnTo>
                <a:lnTo>
                  <a:pt x="138" y="509"/>
                </a:lnTo>
                <a:lnTo>
                  <a:pt x="138" y="511"/>
                </a:lnTo>
                <a:lnTo>
                  <a:pt x="137" y="512"/>
                </a:lnTo>
                <a:lnTo>
                  <a:pt x="137" y="512"/>
                </a:lnTo>
                <a:lnTo>
                  <a:pt x="137" y="513"/>
                </a:lnTo>
                <a:lnTo>
                  <a:pt x="137" y="513"/>
                </a:lnTo>
                <a:lnTo>
                  <a:pt x="136" y="514"/>
                </a:lnTo>
                <a:lnTo>
                  <a:pt x="136" y="514"/>
                </a:lnTo>
                <a:lnTo>
                  <a:pt x="136" y="515"/>
                </a:lnTo>
                <a:lnTo>
                  <a:pt x="137" y="515"/>
                </a:lnTo>
                <a:lnTo>
                  <a:pt x="137" y="516"/>
                </a:lnTo>
                <a:lnTo>
                  <a:pt x="137" y="516"/>
                </a:lnTo>
                <a:lnTo>
                  <a:pt x="138" y="517"/>
                </a:lnTo>
                <a:lnTo>
                  <a:pt x="138" y="517"/>
                </a:lnTo>
                <a:lnTo>
                  <a:pt x="138" y="518"/>
                </a:lnTo>
                <a:lnTo>
                  <a:pt x="138" y="518"/>
                </a:lnTo>
                <a:lnTo>
                  <a:pt x="139" y="519"/>
                </a:lnTo>
                <a:lnTo>
                  <a:pt x="139" y="520"/>
                </a:lnTo>
                <a:lnTo>
                  <a:pt x="138" y="522"/>
                </a:lnTo>
                <a:lnTo>
                  <a:pt x="138" y="522"/>
                </a:lnTo>
                <a:lnTo>
                  <a:pt x="138" y="523"/>
                </a:lnTo>
                <a:lnTo>
                  <a:pt x="138" y="523"/>
                </a:lnTo>
                <a:lnTo>
                  <a:pt x="138" y="524"/>
                </a:lnTo>
                <a:lnTo>
                  <a:pt x="138" y="525"/>
                </a:lnTo>
                <a:lnTo>
                  <a:pt x="138" y="527"/>
                </a:lnTo>
                <a:lnTo>
                  <a:pt x="138" y="528"/>
                </a:lnTo>
                <a:lnTo>
                  <a:pt x="138" y="529"/>
                </a:lnTo>
                <a:lnTo>
                  <a:pt x="139" y="532"/>
                </a:lnTo>
                <a:lnTo>
                  <a:pt x="139" y="534"/>
                </a:lnTo>
                <a:lnTo>
                  <a:pt x="140" y="535"/>
                </a:lnTo>
                <a:lnTo>
                  <a:pt x="141" y="536"/>
                </a:lnTo>
                <a:lnTo>
                  <a:pt x="141" y="537"/>
                </a:lnTo>
                <a:lnTo>
                  <a:pt x="141" y="538"/>
                </a:lnTo>
                <a:lnTo>
                  <a:pt x="142" y="538"/>
                </a:lnTo>
                <a:lnTo>
                  <a:pt x="143" y="539"/>
                </a:lnTo>
                <a:lnTo>
                  <a:pt x="143" y="540"/>
                </a:lnTo>
                <a:lnTo>
                  <a:pt x="143" y="541"/>
                </a:lnTo>
                <a:lnTo>
                  <a:pt x="143" y="542"/>
                </a:lnTo>
                <a:lnTo>
                  <a:pt x="143" y="542"/>
                </a:lnTo>
                <a:lnTo>
                  <a:pt x="143" y="543"/>
                </a:lnTo>
                <a:lnTo>
                  <a:pt x="143" y="544"/>
                </a:lnTo>
                <a:lnTo>
                  <a:pt x="143" y="544"/>
                </a:lnTo>
                <a:lnTo>
                  <a:pt x="143" y="545"/>
                </a:lnTo>
                <a:lnTo>
                  <a:pt x="142" y="545"/>
                </a:lnTo>
                <a:lnTo>
                  <a:pt x="142" y="546"/>
                </a:lnTo>
                <a:lnTo>
                  <a:pt x="142" y="546"/>
                </a:lnTo>
                <a:lnTo>
                  <a:pt x="141" y="547"/>
                </a:lnTo>
                <a:lnTo>
                  <a:pt x="141" y="548"/>
                </a:lnTo>
                <a:lnTo>
                  <a:pt x="141" y="548"/>
                </a:lnTo>
                <a:lnTo>
                  <a:pt x="140" y="549"/>
                </a:lnTo>
                <a:lnTo>
                  <a:pt x="140" y="550"/>
                </a:lnTo>
                <a:lnTo>
                  <a:pt x="140" y="550"/>
                </a:lnTo>
                <a:lnTo>
                  <a:pt x="140" y="551"/>
                </a:lnTo>
                <a:lnTo>
                  <a:pt x="140" y="551"/>
                </a:lnTo>
                <a:lnTo>
                  <a:pt x="140" y="551"/>
                </a:lnTo>
                <a:lnTo>
                  <a:pt x="140" y="552"/>
                </a:lnTo>
                <a:lnTo>
                  <a:pt x="140" y="552"/>
                </a:lnTo>
                <a:lnTo>
                  <a:pt x="140" y="553"/>
                </a:lnTo>
                <a:lnTo>
                  <a:pt x="140" y="553"/>
                </a:lnTo>
                <a:lnTo>
                  <a:pt x="140" y="554"/>
                </a:lnTo>
                <a:lnTo>
                  <a:pt x="140" y="554"/>
                </a:lnTo>
                <a:lnTo>
                  <a:pt x="140" y="555"/>
                </a:lnTo>
                <a:lnTo>
                  <a:pt x="139" y="556"/>
                </a:lnTo>
                <a:lnTo>
                  <a:pt x="139" y="557"/>
                </a:lnTo>
                <a:lnTo>
                  <a:pt x="139" y="558"/>
                </a:lnTo>
                <a:lnTo>
                  <a:pt x="138" y="559"/>
                </a:lnTo>
                <a:lnTo>
                  <a:pt x="138" y="560"/>
                </a:lnTo>
                <a:lnTo>
                  <a:pt x="138" y="561"/>
                </a:lnTo>
                <a:lnTo>
                  <a:pt x="138" y="561"/>
                </a:lnTo>
                <a:lnTo>
                  <a:pt x="139" y="563"/>
                </a:lnTo>
                <a:lnTo>
                  <a:pt x="139" y="565"/>
                </a:lnTo>
                <a:lnTo>
                  <a:pt x="139" y="566"/>
                </a:lnTo>
                <a:lnTo>
                  <a:pt x="139" y="566"/>
                </a:lnTo>
                <a:lnTo>
                  <a:pt x="139" y="567"/>
                </a:lnTo>
                <a:lnTo>
                  <a:pt x="138" y="568"/>
                </a:lnTo>
                <a:lnTo>
                  <a:pt x="138" y="568"/>
                </a:lnTo>
                <a:lnTo>
                  <a:pt x="138" y="568"/>
                </a:lnTo>
                <a:lnTo>
                  <a:pt x="137" y="570"/>
                </a:lnTo>
                <a:lnTo>
                  <a:pt x="135" y="571"/>
                </a:lnTo>
                <a:lnTo>
                  <a:pt x="135" y="571"/>
                </a:lnTo>
                <a:lnTo>
                  <a:pt x="135" y="572"/>
                </a:lnTo>
                <a:lnTo>
                  <a:pt x="135" y="572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4"/>
                </a:lnTo>
                <a:lnTo>
                  <a:pt x="135" y="574"/>
                </a:lnTo>
                <a:lnTo>
                  <a:pt x="134" y="575"/>
                </a:lnTo>
                <a:lnTo>
                  <a:pt x="134" y="576"/>
                </a:lnTo>
                <a:lnTo>
                  <a:pt x="135" y="576"/>
                </a:lnTo>
                <a:lnTo>
                  <a:pt x="135" y="578"/>
                </a:lnTo>
                <a:lnTo>
                  <a:pt x="135" y="579"/>
                </a:lnTo>
                <a:lnTo>
                  <a:pt x="134" y="580"/>
                </a:lnTo>
                <a:lnTo>
                  <a:pt x="133" y="580"/>
                </a:lnTo>
                <a:lnTo>
                  <a:pt x="133" y="581"/>
                </a:lnTo>
                <a:lnTo>
                  <a:pt x="132" y="582"/>
                </a:lnTo>
                <a:lnTo>
                  <a:pt x="132" y="583"/>
                </a:lnTo>
                <a:lnTo>
                  <a:pt x="131" y="583"/>
                </a:lnTo>
                <a:lnTo>
                  <a:pt x="131" y="584"/>
                </a:lnTo>
                <a:lnTo>
                  <a:pt x="131" y="585"/>
                </a:lnTo>
                <a:lnTo>
                  <a:pt x="131" y="586"/>
                </a:lnTo>
                <a:lnTo>
                  <a:pt x="131" y="587"/>
                </a:lnTo>
                <a:lnTo>
                  <a:pt x="131" y="588"/>
                </a:lnTo>
                <a:lnTo>
                  <a:pt x="131" y="588"/>
                </a:lnTo>
                <a:lnTo>
                  <a:pt x="131" y="591"/>
                </a:lnTo>
                <a:lnTo>
                  <a:pt x="131" y="592"/>
                </a:lnTo>
                <a:lnTo>
                  <a:pt x="131" y="592"/>
                </a:lnTo>
                <a:lnTo>
                  <a:pt x="131" y="593"/>
                </a:lnTo>
                <a:lnTo>
                  <a:pt x="131" y="593"/>
                </a:lnTo>
                <a:lnTo>
                  <a:pt x="131" y="594"/>
                </a:lnTo>
                <a:lnTo>
                  <a:pt x="130" y="596"/>
                </a:lnTo>
                <a:lnTo>
                  <a:pt x="129" y="597"/>
                </a:lnTo>
                <a:lnTo>
                  <a:pt x="129" y="597"/>
                </a:lnTo>
                <a:lnTo>
                  <a:pt x="129" y="598"/>
                </a:lnTo>
                <a:lnTo>
                  <a:pt x="129" y="600"/>
                </a:lnTo>
                <a:lnTo>
                  <a:pt x="128" y="601"/>
                </a:lnTo>
                <a:lnTo>
                  <a:pt x="128" y="602"/>
                </a:lnTo>
                <a:lnTo>
                  <a:pt x="128" y="602"/>
                </a:lnTo>
                <a:lnTo>
                  <a:pt x="129" y="602"/>
                </a:lnTo>
                <a:lnTo>
                  <a:pt x="129" y="603"/>
                </a:lnTo>
                <a:lnTo>
                  <a:pt x="129" y="603"/>
                </a:lnTo>
                <a:lnTo>
                  <a:pt x="129" y="604"/>
                </a:lnTo>
                <a:lnTo>
                  <a:pt x="130" y="605"/>
                </a:lnTo>
                <a:lnTo>
                  <a:pt x="130" y="606"/>
                </a:lnTo>
                <a:lnTo>
                  <a:pt x="130" y="607"/>
                </a:lnTo>
                <a:lnTo>
                  <a:pt x="130" y="608"/>
                </a:lnTo>
                <a:lnTo>
                  <a:pt x="130" y="609"/>
                </a:lnTo>
                <a:lnTo>
                  <a:pt x="130" y="610"/>
                </a:lnTo>
                <a:lnTo>
                  <a:pt x="129" y="611"/>
                </a:lnTo>
                <a:lnTo>
                  <a:pt x="129" y="612"/>
                </a:lnTo>
                <a:lnTo>
                  <a:pt x="129" y="612"/>
                </a:lnTo>
                <a:lnTo>
                  <a:pt x="128" y="614"/>
                </a:lnTo>
                <a:lnTo>
                  <a:pt x="128" y="614"/>
                </a:lnTo>
                <a:lnTo>
                  <a:pt x="128" y="615"/>
                </a:lnTo>
                <a:lnTo>
                  <a:pt x="128" y="616"/>
                </a:lnTo>
                <a:lnTo>
                  <a:pt x="128" y="616"/>
                </a:lnTo>
                <a:lnTo>
                  <a:pt x="128" y="617"/>
                </a:lnTo>
                <a:lnTo>
                  <a:pt x="128" y="618"/>
                </a:lnTo>
                <a:lnTo>
                  <a:pt x="127" y="618"/>
                </a:lnTo>
                <a:lnTo>
                  <a:pt x="127" y="619"/>
                </a:lnTo>
                <a:lnTo>
                  <a:pt x="126" y="620"/>
                </a:lnTo>
                <a:lnTo>
                  <a:pt x="126" y="621"/>
                </a:lnTo>
                <a:lnTo>
                  <a:pt x="125" y="622"/>
                </a:lnTo>
                <a:lnTo>
                  <a:pt x="124" y="624"/>
                </a:lnTo>
                <a:lnTo>
                  <a:pt x="123" y="624"/>
                </a:lnTo>
                <a:lnTo>
                  <a:pt x="121" y="626"/>
                </a:lnTo>
                <a:lnTo>
                  <a:pt x="120" y="626"/>
                </a:lnTo>
                <a:lnTo>
                  <a:pt x="120" y="627"/>
                </a:lnTo>
                <a:lnTo>
                  <a:pt x="119" y="627"/>
                </a:lnTo>
                <a:lnTo>
                  <a:pt x="118" y="629"/>
                </a:lnTo>
                <a:lnTo>
                  <a:pt x="118" y="629"/>
                </a:lnTo>
                <a:lnTo>
                  <a:pt x="118" y="630"/>
                </a:lnTo>
                <a:lnTo>
                  <a:pt x="118" y="630"/>
                </a:lnTo>
                <a:lnTo>
                  <a:pt x="118" y="631"/>
                </a:lnTo>
                <a:lnTo>
                  <a:pt x="118" y="631"/>
                </a:lnTo>
                <a:lnTo>
                  <a:pt x="118" y="632"/>
                </a:lnTo>
                <a:lnTo>
                  <a:pt x="117" y="632"/>
                </a:lnTo>
                <a:lnTo>
                  <a:pt x="117" y="633"/>
                </a:lnTo>
                <a:lnTo>
                  <a:pt x="116" y="634"/>
                </a:lnTo>
                <a:lnTo>
                  <a:pt x="115" y="635"/>
                </a:lnTo>
                <a:lnTo>
                  <a:pt x="114" y="635"/>
                </a:lnTo>
                <a:lnTo>
                  <a:pt x="114" y="635"/>
                </a:lnTo>
                <a:lnTo>
                  <a:pt x="113" y="634"/>
                </a:lnTo>
                <a:lnTo>
                  <a:pt x="112" y="634"/>
                </a:lnTo>
                <a:lnTo>
                  <a:pt x="111" y="634"/>
                </a:lnTo>
                <a:lnTo>
                  <a:pt x="110" y="633"/>
                </a:lnTo>
                <a:lnTo>
                  <a:pt x="110" y="633"/>
                </a:lnTo>
                <a:lnTo>
                  <a:pt x="109" y="633"/>
                </a:lnTo>
                <a:lnTo>
                  <a:pt x="109" y="633"/>
                </a:lnTo>
                <a:lnTo>
                  <a:pt x="107" y="634"/>
                </a:lnTo>
                <a:lnTo>
                  <a:pt x="106" y="635"/>
                </a:lnTo>
                <a:lnTo>
                  <a:pt x="106" y="636"/>
                </a:lnTo>
                <a:lnTo>
                  <a:pt x="105" y="637"/>
                </a:lnTo>
                <a:lnTo>
                  <a:pt x="105" y="637"/>
                </a:lnTo>
                <a:lnTo>
                  <a:pt x="105" y="638"/>
                </a:lnTo>
                <a:lnTo>
                  <a:pt x="105" y="639"/>
                </a:lnTo>
                <a:lnTo>
                  <a:pt x="105" y="639"/>
                </a:lnTo>
                <a:lnTo>
                  <a:pt x="105" y="640"/>
                </a:lnTo>
                <a:lnTo>
                  <a:pt x="106" y="640"/>
                </a:lnTo>
                <a:lnTo>
                  <a:pt x="106" y="641"/>
                </a:lnTo>
                <a:lnTo>
                  <a:pt x="106" y="641"/>
                </a:lnTo>
                <a:lnTo>
                  <a:pt x="107" y="641"/>
                </a:lnTo>
                <a:lnTo>
                  <a:pt x="107" y="642"/>
                </a:lnTo>
                <a:lnTo>
                  <a:pt x="107" y="642"/>
                </a:lnTo>
                <a:lnTo>
                  <a:pt x="107" y="642"/>
                </a:lnTo>
                <a:lnTo>
                  <a:pt x="108" y="642"/>
                </a:lnTo>
                <a:lnTo>
                  <a:pt x="108" y="642"/>
                </a:lnTo>
                <a:lnTo>
                  <a:pt x="109" y="643"/>
                </a:lnTo>
                <a:lnTo>
                  <a:pt x="111" y="644"/>
                </a:lnTo>
                <a:lnTo>
                  <a:pt x="112" y="645"/>
                </a:lnTo>
                <a:lnTo>
                  <a:pt x="112" y="645"/>
                </a:lnTo>
                <a:lnTo>
                  <a:pt x="113" y="646"/>
                </a:lnTo>
                <a:lnTo>
                  <a:pt x="113" y="647"/>
                </a:lnTo>
                <a:lnTo>
                  <a:pt x="113" y="648"/>
                </a:lnTo>
                <a:lnTo>
                  <a:pt x="114" y="649"/>
                </a:lnTo>
                <a:lnTo>
                  <a:pt x="114" y="650"/>
                </a:lnTo>
                <a:lnTo>
                  <a:pt x="115" y="650"/>
                </a:lnTo>
                <a:lnTo>
                  <a:pt x="115" y="650"/>
                </a:lnTo>
                <a:lnTo>
                  <a:pt x="116" y="650"/>
                </a:lnTo>
                <a:lnTo>
                  <a:pt x="117" y="650"/>
                </a:lnTo>
                <a:lnTo>
                  <a:pt x="117" y="650"/>
                </a:lnTo>
                <a:lnTo>
                  <a:pt x="118" y="650"/>
                </a:lnTo>
                <a:lnTo>
                  <a:pt x="118" y="650"/>
                </a:lnTo>
                <a:lnTo>
                  <a:pt x="118" y="650"/>
                </a:lnTo>
                <a:lnTo>
                  <a:pt x="118" y="649"/>
                </a:lnTo>
                <a:lnTo>
                  <a:pt x="119" y="649"/>
                </a:lnTo>
                <a:lnTo>
                  <a:pt x="119" y="648"/>
                </a:lnTo>
                <a:lnTo>
                  <a:pt x="120" y="647"/>
                </a:lnTo>
                <a:lnTo>
                  <a:pt x="121" y="647"/>
                </a:lnTo>
                <a:lnTo>
                  <a:pt x="122" y="647"/>
                </a:lnTo>
                <a:lnTo>
                  <a:pt x="123" y="647"/>
                </a:lnTo>
                <a:lnTo>
                  <a:pt x="124" y="647"/>
                </a:lnTo>
                <a:lnTo>
                  <a:pt x="124" y="647"/>
                </a:lnTo>
                <a:lnTo>
                  <a:pt x="125" y="647"/>
                </a:lnTo>
                <a:lnTo>
                  <a:pt x="127" y="647"/>
                </a:lnTo>
                <a:lnTo>
                  <a:pt x="128" y="647"/>
                </a:lnTo>
                <a:lnTo>
                  <a:pt x="129" y="648"/>
                </a:lnTo>
                <a:lnTo>
                  <a:pt x="129" y="648"/>
                </a:lnTo>
                <a:lnTo>
                  <a:pt x="129" y="648"/>
                </a:lnTo>
                <a:lnTo>
                  <a:pt x="129" y="649"/>
                </a:lnTo>
                <a:lnTo>
                  <a:pt x="130" y="649"/>
                </a:lnTo>
                <a:lnTo>
                  <a:pt x="130" y="649"/>
                </a:lnTo>
                <a:lnTo>
                  <a:pt x="130" y="650"/>
                </a:lnTo>
                <a:lnTo>
                  <a:pt x="131" y="650"/>
                </a:lnTo>
                <a:lnTo>
                  <a:pt x="131" y="650"/>
                </a:lnTo>
                <a:lnTo>
                  <a:pt x="131" y="650"/>
                </a:lnTo>
                <a:lnTo>
                  <a:pt x="132" y="651"/>
                </a:lnTo>
                <a:lnTo>
                  <a:pt x="132" y="652"/>
                </a:lnTo>
                <a:lnTo>
                  <a:pt x="132" y="652"/>
                </a:lnTo>
                <a:lnTo>
                  <a:pt x="133" y="653"/>
                </a:lnTo>
                <a:lnTo>
                  <a:pt x="133" y="653"/>
                </a:lnTo>
                <a:lnTo>
                  <a:pt x="133" y="654"/>
                </a:lnTo>
                <a:lnTo>
                  <a:pt x="133" y="654"/>
                </a:lnTo>
                <a:lnTo>
                  <a:pt x="133" y="655"/>
                </a:lnTo>
                <a:lnTo>
                  <a:pt x="133" y="656"/>
                </a:lnTo>
                <a:lnTo>
                  <a:pt x="133" y="656"/>
                </a:lnTo>
                <a:lnTo>
                  <a:pt x="132" y="657"/>
                </a:lnTo>
                <a:lnTo>
                  <a:pt x="132" y="657"/>
                </a:lnTo>
                <a:lnTo>
                  <a:pt x="132" y="658"/>
                </a:lnTo>
                <a:lnTo>
                  <a:pt x="131" y="659"/>
                </a:lnTo>
                <a:lnTo>
                  <a:pt x="130" y="659"/>
                </a:lnTo>
                <a:lnTo>
                  <a:pt x="129" y="660"/>
                </a:lnTo>
                <a:lnTo>
                  <a:pt x="129" y="660"/>
                </a:lnTo>
                <a:lnTo>
                  <a:pt x="128" y="660"/>
                </a:lnTo>
                <a:lnTo>
                  <a:pt x="127" y="660"/>
                </a:lnTo>
                <a:lnTo>
                  <a:pt x="126" y="661"/>
                </a:lnTo>
                <a:lnTo>
                  <a:pt x="125" y="661"/>
                </a:lnTo>
                <a:lnTo>
                  <a:pt x="124" y="661"/>
                </a:lnTo>
                <a:lnTo>
                  <a:pt x="123" y="662"/>
                </a:lnTo>
                <a:lnTo>
                  <a:pt x="122" y="663"/>
                </a:lnTo>
                <a:lnTo>
                  <a:pt x="122" y="663"/>
                </a:lnTo>
                <a:lnTo>
                  <a:pt x="121" y="664"/>
                </a:lnTo>
                <a:lnTo>
                  <a:pt x="121" y="665"/>
                </a:lnTo>
                <a:lnTo>
                  <a:pt x="122" y="665"/>
                </a:lnTo>
                <a:lnTo>
                  <a:pt x="123" y="665"/>
                </a:lnTo>
                <a:lnTo>
                  <a:pt x="124" y="666"/>
                </a:lnTo>
                <a:lnTo>
                  <a:pt x="124" y="666"/>
                </a:lnTo>
                <a:lnTo>
                  <a:pt x="125" y="666"/>
                </a:lnTo>
                <a:lnTo>
                  <a:pt x="125" y="665"/>
                </a:lnTo>
                <a:lnTo>
                  <a:pt x="126" y="665"/>
                </a:lnTo>
                <a:lnTo>
                  <a:pt x="127" y="664"/>
                </a:lnTo>
                <a:lnTo>
                  <a:pt x="128" y="664"/>
                </a:lnTo>
                <a:lnTo>
                  <a:pt x="128" y="664"/>
                </a:lnTo>
                <a:lnTo>
                  <a:pt x="129" y="664"/>
                </a:lnTo>
                <a:lnTo>
                  <a:pt x="129" y="664"/>
                </a:lnTo>
                <a:lnTo>
                  <a:pt x="129" y="664"/>
                </a:lnTo>
                <a:lnTo>
                  <a:pt x="130" y="664"/>
                </a:lnTo>
                <a:lnTo>
                  <a:pt x="130" y="664"/>
                </a:lnTo>
                <a:lnTo>
                  <a:pt x="130" y="665"/>
                </a:lnTo>
                <a:lnTo>
                  <a:pt x="131" y="666"/>
                </a:lnTo>
                <a:lnTo>
                  <a:pt x="131" y="668"/>
                </a:lnTo>
                <a:lnTo>
                  <a:pt x="131" y="669"/>
                </a:lnTo>
                <a:lnTo>
                  <a:pt x="132" y="670"/>
                </a:lnTo>
                <a:lnTo>
                  <a:pt x="133" y="670"/>
                </a:lnTo>
                <a:lnTo>
                  <a:pt x="133" y="672"/>
                </a:lnTo>
                <a:lnTo>
                  <a:pt x="133" y="672"/>
                </a:lnTo>
                <a:lnTo>
                  <a:pt x="133" y="673"/>
                </a:lnTo>
                <a:lnTo>
                  <a:pt x="133" y="673"/>
                </a:lnTo>
                <a:lnTo>
                  <a:pt x="133" y="674"/>
                </a:lnTo>
                <a:lnTo>
                  <a:pt x="133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4"/>
                </a:lnTo>
                <a:lnTo>
                  <a:pt x="135" y="673"/>
                </a:lnTo>
                <a:lnTo>
                  <a:pt x="135" y="673"/>
                </a:lnTo>
                <a:lnTo>
                  <a:pt x="135" y="673"/>
                </a:lnTo>
                <a:lnTo>
                  <a:pt x="136" y="673"/>
                </a:lnTo>
                <a:lnTo>
                  <a:pt x="136" y="673"/>
                </a:lnTo>
                <a:lnTo>
                  <a:pt x="137" y="673"/>
                </a:lnTo>
                <a:lnTo>
                  <a:pt x="138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4"/>
                </a:lnTo>
                <a:lnTo>
                  <a:pt x="139" y="674"/>
                </a:lnTo>
                <a:lnTo>
                  <a:pt x="139" y="675"/>
                </a:lnTo>
                <a:lnTo>
                  <a:pt x="139" y="675"/>
                </a:lnTo>
                <a:lnTo>
                  <a:pt x="139" y="676"/>
                </a:lnTo>
                <a:lnTo>
                  <a:pt x="138" y="676"/>
                </a:lnTo>
                <a:lnTo>
                  <a:pt x="138" y="676"/>
                </a:lnTo>
                <a:lnTo>
                  <a:pt x="138" y="676"/>
                </a:lnTo>
                <a:lnTo>
                  <a:pt x="137" y="677"/>
                </a:lnTo>
                <a:lnTo>
                  <a:pt x="137" y="677"/>
                </a:lnTo>
                <a:lnTo>
                  <a:pt x="138" y="677"/>
                </a:lnTo>
                <a:lnTo>
                  <a:pt x="138" y="677"/>
                </a:lnTo>
                <a:lnTo>
                  <a:pt x="139" y="678"/>
                </a:lnTo>
                <a:lnTo>
                  <a:pt x="139" y="678"/>
                </a:lnTo>
                <a:lnTo>
                  <a:pt x="140" y="678"/>
                </a:lnTo>
                <a:lnTo>
                  <a:pt x="140" y="678"/>
                </a:lnTo>
                <a:lnTo>
                  <a:pt x="141" y="678"/>
                </a:lnTo>
                <a:lnTo>
                  <a:pt x="141" y="678"/>
                </a:lnTo>
                <a:lnTo>
                  <a:pt x="141" y="679"/>
                </a:lnTo>
                <a:lnTo>
                  <a:pt x="141" y="679"/>
                </a:lnTo>
                <a:lnTo>
                  <a:pt x="141" y="679"/>
                </a:lnTo>
                <a:lnTo>
                  <a:pt x="141" y="680"/>
                </a:lnTo>
                <a:lnTo>
                  <a:pt x="141" y="680"/>
                </a:lnTo>
                <a:lnTo>
                  <a:pt x="141" y="680"/>
                </a:lnTo>
                <a:lnTo>
                  <a:pt x="142" y="681"/>
                </a:lnTo>
                <a:lnTo>
                  <a:pt x="143" y="681"/>
                </a:lnTo>
                <a:lnTo>
                  <a:pt x="143" y="681"/>
                </a:lnTo>
                <a:lnTo>
                  <a:pt x="143" y="682"/>
                </a:lnTo>
                <a:lnTo>
                  <a:pt x="143" y="683"/>
                </a:lnTo>
                <a:lnTo>
                  <a:pt x="143" y="683"/>
                </a:lnTo>
                <a:lnTo>
                  <a:pt x="143" y="684"/>
                </a:lnTo>
                <a:lnTo>
                  <a:pt x="142" y="684"/>
                </a:lnTo>
                <a:lnTo>
                  <a:pt x="142" y="684"/>
                </a:lnTo>
                <a:lnTo>
                  <a:pt x="142" y="685"/>
                </a:lnTo>
                <a:lnTo>
                  <a:pt x="142" y="686"/>
                </a:lnTo>
                <a:lnTo>
                  <a:pt x="142" y="686"/>
                </a:lnTo>
                <a:lnTo>
                  <a:pt x="143" y="687"/>
                </a:lnTo>
                <a:lnTo>
                  <a:pt x="143" y="687"/>
                </a:lnTo>
                <a:lnTo>
                  <a:pt x="143" y="687"/>
                </a:lnTo>
                <a:lnTo>
                  <a:pt x="144" y="687"/>
                </a:lnTo>
                <a:lnTo>
                  <a:pt x="144" y="687"/>
                </a:lnTo>
                <a:lnTo>
                  <a:pt x="145" y="687"/>
                </a:lnTo>
                <a:lnTo>
                  <a:pt x="145" y="687"/>
                </a:lnTo>
                <a:lnTo>
                  <a:pt x="146" y="687"/>
                </a:lnTo>
                <a:lnTo>
                  <a:pt x="146" y="686"/>
                </a:lnTo>
                <a:lnTo>
                  <a:pt x="146" y="686"/>
                </a:lnTo>
                <a:lnTo>
                  <a:pt x="146" y="685"/>
                </a:lnTo>
                <a:lnTo>
                  <a:pt x="146" y="685"/>
                </a:lnTo>
                <a:lnTo>
                  <a:pt x="145" y="685"/>
                </a:lnTo>
                <a:lnTo>
                  <a:pt x="145" y="685"/>
                </a:lnTo>
                <a:lnTo>
                  <a:pt x="144" y="684"/>
                </a:lnTo>
                <a:lnTo>
                  <a:pt x="144" y="684"/>
                </a:lnTo>
                <a:lnTo>
                  <a:pt x="144" y="684"/>
                </a:lnTo>
                <a:lnTo>
                  <a:pt x="144" y="684"/>
                </a:lnTo>
                <a:lnTo>
                  <a:pt x="145" y="683"/>
                </a:lnTo>
                <a:lnTo>
                  <a:pt x="145" y="683"/>
                </a:lnTo>
                <a:lnTo>
                  <a:pt x="146" y="683"/>
                </a:lnTo>
                <a:lnTo>
                  <a:pt x="146" y="683"/>
                </a:lnTo>
                <a:lnTo>
                  <a:pt x="146" y="684"/>
                </a:lnTo>
                <a:lnTo>
                  <a:pt x="146" y="684"/>
                </a:lnTo>
                <a:lnTo>
                  <a:pt x="147" y="684"/>
                </a:lnTo>
                <a:lnTo>
                  <a:pt x="148" y="685"/>
                </a:lnTo>
                <a:lnTo>
                  <a:pt x="148" y="685"/>
                </a:lnTo>
                <a:lnTo>
                  <a:pt x="149" y="686"/>
                </a:lnTo>
                <a:lnTo>
                  <a:pt x="149" y="686"/>
                </a:lnTo>
                <a:lnTo>
                  <a:pt x="149" y="687"/>
                </a:lnTo>
                <a:lnTo>
                  <a:pt x="150" y="688"/>
                </a:lnTo>
                <a:lnTo>
                  <a:pt x="150" y="688"/>
                </a:lnTo>
                <a:lnTo>
                  <a:pt x="150" y="688"/>
                </a:lnTo>
                <a:lnTo>
                  <a:pt x="149" y="688"/>
                </a:lnTo>
                <a:lnTo>
                  <a:pt x="149" y="688"/>
                </a:lnTo>
                <a:lnTo>
                  <a:pt x="149" y="688"/>
                </a:lnTo>
                <a:lnTo>
                  <a:pt x="148" y="688"/>
                </a:lnTo>
                <a:lnTo>
                  <a:pt x="148" y="688"/>
                </a:lnTo>
                <a:lnTo>
                  <a:pt x="148" y="689"/>
                </a:lnTo>
                <a:lnTo>
                  <a:pt x="149" y="689"/>
                </a:lnTo>
                <a:lnTo>
                  <a:pt x="149" y="689"/>
                </a:lnTo>
                <a:lnTo>
                  <a:pt x="149" y="690"/>
                </a:lnTo>
                <a:lnTo>
                  <a:pt x="148" y="690"/>
                </a:lnTo>
                <a:lnTo>
                  <a:pt x="149" y="690"/>
                </a:lnTo>
                <a:lnTo>
                  <a:pt x="149" y="690"/>
                </a:lnTo>
                <a:lnTo>
                  <a:pt x="149" y="690"/>
                </a:lnTo>
                <a:lnTo>
                  <a:pt x="149" y="690"/>
                </a:lnTo>
                <a:lnTo>
                  <a:pt x="150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1"/>
                </a:lnTo>
                <a:lnTo>
                  <a:pt x="152" y="691"/>
                </a:lnTo>
                <a:lnTo>
                  <a:pt x="151" y="692"/>
                </a:lnTo>
                <a:lnTo>
                  <a:pt x="151" y="692"/>
                </a:lnTo>
                <a:lnTo>
                  <a:pt x="151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3"/>
                </a:lnTo>
                <a:lnTo>
                  <a:pt x="151" y="693"/>
                </a:lnTo>
                <a:lnTo>
                  <a:pt x="151" y="693"/>
                </a:lnTo>
                <a:lnTo>
                  <a:pt x="151" y="694"/>
                </a:lnTo>
                <a:lnTo>
                  <a:pt x="150" y="694"/>
                </a:lnTo>
                <a:lnTo>
                  <a:pt x="150" y="694"/>
                </a:lnTo>
                <a:lnTo>
                  <a:pt x="150" y="695"/>
                </a:lnTo>
                <a:lnTo>
                  <a:pt x="150" y="695"/>
                </a:lnTo>
                <a:lnTo>
                  <a:pt x="151" y="695"/>
                </a:lnTo>
                <a:lnTo>
                  <a:pt x="151" y="695"/>
                </a:lnTo>
                <a:lnTo>
                  <a:pt x="152" y="695"/>
                </a:lnTo>
                <a:lnTo>
                  <a:pt x="152" y="695"/>
                </a:lnTo>
                <a:lnTo>
                  <a:pt x="152" y="695"/>
                </a:lnTo>
                <a:lnTo>
                  <a:pt x="152" y="695"/>
                </a:lnTo>
                <a:lnTo>
                  <a:pt x="153" y="695"/>
                </a:lnTo>
                <a:lnTo>
                  <a:pt x="153" y="695"/>
                </a:lnTo>
                <a:lnTo>
                  <a:pt x="154" y="695"/>
                </a:lnTo>
                <a:lnTo>
                  <a:pt x="154" y="695"/>
                </a:lnTo>
                <a:lnTo>
                  <a:pt x="154" y="695"/>
                </a:lnTo>
                <a:lnTo>
                  <a:pt x="155" y="695"/>
                </a:lnTo>
                <a:lnTo>
                  <a:pt x="154" y="696"/>
                </a:lnTo>
                <a:lnTo>
                  <a:pt x="155" y="696"/>
                </a:lnTo>
                <a:lnTo>
                  <a:pt x="155" y="696"/>
                </a:lnTo>
                <a:lnTo>
                  <a:pt x="155" y="696"/>
                </a:lnTo>
                <a:lnTo>
                  <a:pt x="156" y="696"/>
                </a:lnTo>
                <a:lnTo>
                  <a:pt x="156" y="696"/>
                </a:lnTo>
                <a:lnTo>
                  <a:pt x="156" y="697"/>
                </a:lnTo>
                <a:lnTo>
                  <a:pt x="155" y="697"/>
                </a:lnTo>
                <a:lnTo>
                  <a:pt x="155" y="698"/>
                </a:lnTo>
                <a:lnTo>
                  <a:pt x="155" y="698"/>
                </a:lnTo>
                <a:lnTo>
                  <a:pt x="155" y="698"/>
                </a:lnTo>
                <a:lnTo>
                  <a:pt x="155" y="698"/>
                </a:lnTo>
                <a:lnTo>
                  <a:pt x="156" y="698"/>
                </a:lnTo>
                <a:lnTo>
                  <a:pt x="156" y="698"/>
                </a:lnTo>
                <a:lnTo>
                  <a:pt x="157" y="698"/>
                </a:lnTo>
                <a:lnTo>
                  <a:pt x="157" y="698"/>
                </a:lnTo>
                <a:lnTo>
                  <a:pt x="157" y="698"/>
                </a:lnTo>
                <a:lnTo>
                  <a:pt x="157" y="698"/>
                </a:lnTo>
                <a:lnTo>
                  <a:pt x="156" y="698"/>
                </a:lnTo>
                <a:lnTo>
                  <a:pt x="156" y="699"/>
                </a:lnTo>
                <a:lnTo>
                  <a:pt x="157" y="699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1"/>
                </a:lnTo>
                <a:lnTo>
                  <a:pt x="158" y="701"/>
                </a:lnTo>
                <a:lnTo>
                  <a:pt x="158" y="702"/>
                </a:lnTo>
                <a:lnTo>
                  <a:pt x="157" y="702"/>
                </a:lnTo>
                <a:lnTo>
                  <a:pt x="157" y="702"/>
                </a:lnTo>
                <a:lnTo>
                  <a:pt x="158" y="702"/>
                </a:lnTo>
                <a:lnTo>
                  <a:pt x="159" y="702"/>
                </a:lnTo>
                <a:lnTo>
                  <a:pt x="159" y="703"/>
                </a:lnTo>
                <a:lnTo>
                  <a:pt x="158" y="703"/>
                </a:lnTo>
                <a:lnTo>
                  <a:pt x="158" y="703"/>
                </a:lnTo>
                <a:lnTo>
                  <a:pt x="158" y="703"/>
                </a:lnTo>
                <a:lnTo>
                  <a:pt x="157" y="703"/>
                </a:lnTo>
                <a:lnTo>
                  <a:pt x="157" y="704"/>
                </a:lnTo>
                <a:lnTo>
                  <a:pt x="158" y="704"/>
                </a:lnTo>
                <a:lnTo>
                  <a:pt x="158" y="704"/>
                </a:lnTo>
                <a:lnTo>
                  <a:pt x="159" y="704"/>
                </a:lnTo>
                <a:lnTo>
                  <a:pt x="159" y="704"/>
                </a:lnTo>
                <a:lnTo>
                  <a:pt x="159" y="704"/>
                </a:lnTo>
                <a:lnTo>
                  <a:pt x="159" y="704"/>
                </a:lnTo>
                <a:lnTo>
                  <a:pt x="159" y="705"/>
                </a:lnTo>
                <a:lnTo>
                  <a:pt x="159" y="705"/>
                </a:lnTo>
                <a:lnTo>
                  <a:pt x="159" y="705"/>
                </a:lnTo>
                <a:lnTo>
                  <a:pt x="160" y="705"/>
                </a:lnTo>
                <a:lnTo>
                  <a:pt x="160" y="706"/>
                </a:lnTo>
                <a:lnTo>
                  <a:pt x="160" y="706"/>
                </a:lnTo>
                <a:lnTo>
                  <a:pt x="160" y="706"/>
                </a:lnTo>
                <a:lnTo>
                  <a:pt x="161" y="706"/>
                </a:lnTo>
                <a:lnTo>
                  <a:pt x="161" y="706"/>
                </a:lnTo>
                <a:lnTo>
                  <a:pt x="161" y="706"/>
                </a:lnTo>
                <a:lnTo>
                  <a:pt x="161" y="707"/>
                </a:lnTo>
                <a:lnTo>
                  <a:pt x="162" y="707"/>
                </a:lnTo>
                <a:lnTo>
                  <a:pt x="162" y="707"/>
                </a:lnTo>
                <a:lnTo>
                  <a:pt x="162" y="707"/>
                </a:lnTo>
                <a:lnTo>
                  <a:pt x="162" y="707"/>
                </a:lnTo>
                <a:lnTo>
                  <a:pt x="162" y="707"/>
                </a:lnTo>
                <a:lnTo>
                  <a:pt x="163" y="707"/>
                </a:lnTo>
                <a:lnTo>
                  <a:pt x="163" y="707"/>
                </a:lnTo>
                <a:lnTo>
                  <a:pt x="164" y="707"/>
                </a:lnTo>
                <a:lnTo>
                  <a:pt x="164" y="707"/>
                </a:lnTo>
                <a:lnTo>
                  <a:pt x="163" y="707"/>
                </a:lnTo>
                <a:lnTo>
                  <a:pt x="163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9"/>
                </a:lnTo>
                <a:lnTo>
                  <a:pt x="164" y="709"/>
                </a:lnTo>
                <a:lnTo>
                  <a:pt x="164" y="709"/>
                </a:lnTo>
                <a:lnTo>
                  <a:pt x="164" y="710"/>
                </a:lnTo>
                <a:lnTo>
                  <a:pt x="165" y="710"/>
                </a:lnTo>
                <a:lnTo>
                  <a:pt x="165" y="710"/>
                </a:lnTo>
                <a:lnTo>
                  <a:pt x="165" y="710"/>
                </a:lnTo>
                <a:lnTo>
                  <a:pt x="166" y="710"/>
                </a:lnTo>
                <a:lnTo>
                  <a:pt x="166" y="711"/>
                </a:lnTo>
                <a:lnTo>
                  <a:pt x="166" y="711"/>
                </a:lnTo>
                <a:lnTo>
                  <a:pt x="167" y="711"/>
                </a:lnTo>
                <a:lnTo>
                  <a:pt x="166" y="712"/>
                </a:lnTo>
                <a:lnTo>
                  <a:pt x="167" y="712"/>
                </a:lnTo>
                <a:lnTo>
                  <a:pt x="167" y="712"/>
                </a:lnTo>
                <a:lnTo>
                  <a:pt x="167" y="712"/>
                </a:lnTo>
                <a:lnTo>
                  <a:pt x="168" y="712"/>
                </a:lnTo>
                <a:lnTo>
                  <a:pt x="168" y="712"/>
                </a:lnTo>
                <a:lnTo>
                  <a:pt x="168" y="712"/>
                </a:lnTo>
                <a:lnTo>
                  <a:pt x="168" y="712"/>
                </a:lnTo>
                <a:lnTo>
                  <a:pt x="168" y="713"/>
                </a:lnTo>
                <a:lnTo>
                  <a:pt x="168" y="714"/>
                </a:lnTo>
                <a:lnTo>
                  <a:pt x="168" y="715"/>
                </a:lnTo>
                <a:lnTo>
                  <a:pt x="168" y="715"/>
                </a:lnTo>
                <a:lnTo>
                  <a:pt x="169" y="715"/>
                </a:lnTo>
                <a:lnTo>
                  <a:pt x="169" y="715"/>
                </a:lnTo>
                <a:lnTo>
                  <a:pt x="169" y="715"/>
                </a:lnTo>
                <a:lnTo>
                  <a:pt x="170" y="715"/>
                </a:lnTo>
                <a:lnTo>
                  <a:pt x="170" y="715"/>
                </a:lnTo>
                <a:lnTo>
                  <a:pt x="170" y="715"/>
                </a:lnTo>
                <a:lnTo>
                  <a:pt x="170" y="716"/>
                </a:lnTo>
                <a:lnTo>
                  <a:pt x="170" y="716"/>
                </a:lnTo>
                <a:lnTo>
                  <a:pt x="170" y="717"/>
                </a:lnTo>
                <a:lnTo>
                  <a:pt x="171" y="717"/>
                </a:lnTo>
                <a:lnTo>
                  <a:pt x="171" y="717"/>
                </a:lnTo>
                <a:lnTo>
                  <a:pt x="171" y="717"/>
                </a:lnTo>
                <a:lnTo>
                  <a:pt x="172" y="717"/>
                </a:lnTo>
                <a:lnTo>
                  <a:pt x="171" y="718"/>
                </a:lnTo>
                <a:lnTo>
                  <a:pt x="171" y="718"/>
                </a:lnTo>
                <a:lnTo>
                  <a:pt x="171" y="718"/>
                </a:lnTo>
                <a:lnTo>
                  <a:pt x="171" y="719"/>
                </a:lnTo>
                <a:lnTo>
                  <a:pt x="171" y="719"/>
                </a:lnTo>
                <a:lnTo>
                  <a:pt x="172" y="718"/>
                </a:lnTo>
                <a:lnTo>
                  <a:pt x="172" y="718"/>
                </a:lnTo>
                <a:lnTo>
                  <a:pt x="172" y="718"/>
                </a:lnTo>
                <a:lnTo>
                  <a:pt x="172" y="719"/>
                </a:lnTo>
                <a:lnTo>
                  <a:pt x="172" y="719"/>
                </a:lnTo>
                <a:lnTo>
                  <a:pt x="172" y="719"/>
                </a:lnTo>
                <a:lnTo>
                  <a:pt x="172" y="720"/>
                </a:lnTo>
                <a:lnTo>
                  <a:pt x="172" y="720"/>
                </a:lnTo>
                <a:lnTo>
                  <a:pt x="172" y="720"/>
                </a:lnTo>
                <a:lnTo>
                  <a:pt x="172" y="720"/>
                </a:lnTo>
                <a:lnTo>
                  <a:pt x="173" y="720"/>
                </a:lnTo>
                <a:lnTo>
                  <a:pt x="173" y="721"/>
                </a:lnTo>
                <a:lnTo>
                  <a:pt x="172" y="721"/>
                </a:lnTo>
                <a:lnTo>
                  <a:pt x="172" y="721"/>
                </a:lnTo>
                <a:lnTo>
                  <a:pt x="172" y="722"/>
                </a:lnTo>
                <a:lnTo>
                  <a:pt x="173" y="722"/>
                </a:lnTo>
                <a:lnTo>
                  <a:pt x="174" y="722"/>
                </a:lnTo>
                <a:lnTo>
                  <a:pt x="175" y="722"/>
                </a:lnTo>
                <a:lnTo>
                  <a:pt x="175" y="722"/>
                </a:lnTo>
                <a:lnTo>
                  <a:pt x="176" y="722"/>
                </a:lnTo>
                <a:lnTo>
                  <a:pt x="176" y="723"/>
                </a:lnTo>
                <a:lnTo>
                  <a:pt x="176" y="723"/>
                </a:lnTo>
                <a:lnTo>
                  <a:pt x="176" y="723"/>
                </a:lnTo>
                <a:lnTo>
                  <a:pt x="176" y="724"/>
                </a:lnTo>
                <a:lnTo>
                  <a:pt x="176" y="724"/>
                </a:lnTo>
                <a:lnTo>
                  <a:pt x="176" y="725"/>
                </a:lnTo>
                <a:lnTo>
                  <a:pt x="177" y="725"/>
                </a:lnTo>
                <a:lnTo>
                  <a:pt x="177" y="726"/>
                </a:lnTo>
                <a:lnTo>
                  <a:pt x="177" y="726"/>
                </a:lnTo>
                <a:lnTo>
                  <a:pt x="177" y="727"/>
                </a:lnTo>
                <a:lnTo>
                  <a:pt x="178" y="727"/>
                </a:lnTo>
                <a:lnTo>
                  <a:pt x="177" y="728"/>
                </a:lnTo>
                <a:lnTo>
                  <a:pt x="178" y="728"/>
                </a:lnTo>
                <a:lnTo>
                  <a:pt x="178" y="728"/>
                </a:lnTo>
                <a:lnTo>
                  <a:pt x="178" y="729"/>
                </a:lnTo>
                <a:lnTo>
                  <a:pt x="179" y="729"/>
                </a:lnTo>
                <a:lnTo>
                  <a:pt x="179" y="729"/>
                </a:lnTo>
                <a:lnTo>
                  <a:pt x="179" y="729"/>
                </a:lnTo>
                <a:lnTo>
                  <a:pt x="180" y="729"/>
                </a:lnTo>
                <a:lnTo>
                  <a:pt x="180" y="729"/>
                </a:lnTo>
                <a:lnTo>
                  <a:pt x="180" y="730"/>
                </a:lnTo>
                <a:lnTo>
                  <a:pt x="181" y="730"/>
                </a:lnTo>
                <a:lnTo>
                  <a:pt x="181" y="729"/>
                </a:lnTo>
                <a:lnTo>
                  <a:pt x="181" y="729"/>
                </a:lnTo>
                <a:lnTo>
                  <a:pt x="181" y="730"/>
                </a:lnTo>
                <a:lnTo>
                  <a:pt x="182" y="730"/>
                </a:lnTo>
                <a:lnTo>
                  <a:pt x="182" y="730"/>
                </a:lnTo>
                <a:lnTo>
                  <a:pt x="182" y="729"/>
                </a:lnTo>
                <a:lnTo>
                  <a:pt x="183" y="729"/>
                </a:lnTo>
                <a:lnTo>
                  <a:pt x="183" y="730"/>
                </a:lnTo>
                <a:lnTo>
                  <a:pt x="183" y="730"/>
                </a:lnTo>
                <a:lnTo>
                  <a:pt x="183" y="730"/>
                </a:lnTo>
                <a:lnTo>
                  <a:pt x="183" y="730"/>
                </a:lnTo>
                <a:lnTo>
                  <a:pt x="183" y="729"/>
                </a:lnTo>
                <a:lnTo>
                  <a:pt x="184" y="729"/>
                </a:lnTo>
                <a:lnTo>
                  <a:pt x="184" y="728"/>
                </a:lnTo>
                <a:lnTo>
                  <a:pt x="185" y="729"/>
                </a:lnTo>
                <a:lnTo>
                  <a:pt x="185" y="728"/>
                </a:lnTo>
                <a:lnTo>
                  <a:pt x="185" y="728"/>
                </a:lnTo>
                <a:lnTo>
                  <a:pt x="185" y="728"/>
                </a:lnTo>
                <a:lnTo>
                  <a:pt x="186" y="728"/>
                </a:lnTo>
                <a:lnTo>
                  <a:pt x="187" y="727"/>
                </a:lnTo>
                <a:lnTo>
                  <a:pt x="187" y="727"/>
                </a:lnTo>
                <a:lnTo>
                  <a:pt x="187" y="726"/>
                </a:lnTo>
                <a:lnTo>
                  <a:pt x="187" y="726"/>
                </a:lnTo>
                <a:lnTo>
                  <a:pt x="187" y="726"/>
                </a:lnTo>
                <a:lnTo>
                  <a:pt x="188" y="725"/>
                </a:lnTo>
                <a:lnTo>
                  <a:pt x="187" y="725"/>
                </a:lnTo>
                <a:lnTo>
                  <a:pt x="187" y="725"/>
                </a:lnTo>
                <a:lnTo>
                  <a:pt x="187" y="724"/>
                </a:lnTo>
                <a:lnTo>
                  <a:pt x="188" y="724"/>
                </a:lnTo>
                <a:lnTo>
                  <a:pt x="188" y="724"/>
                </a:lnTo>
                <a:lnTo>
                  <a:pt x="188" y="724"/>
                </a:lnTo>
                <a:lnTo>
                  <a:pt x="188" y="723"/>
                </a:lnTo>
                <a:lnTo>
                  <a:pt x="189" y="723"/>
                </a:lnTo>
                <a:lnTo>
                  <a:pt x="189" y="723"/>
                </a:lnTo>
                <a:lnTo>
                  <a:pt x="189" y="722"/>
                </a:lnTo>
                <a:lnTo>
                  <a:pt x="189" y="722"/>
                </a:lnTo>
                <a:lnTo>
                  <a:pt x="190" y="722"/>
                </a:lnTo>
                <a:lnTo>
                  <a:pt x="190" y="722"/>
                </a:lnTo>
                <a:lnTo>
                  <a:pt x="191" y="722"/>
                </a:lnTo>
                <a:lnTo>
                  <a:pt x="191" y="721"/>
                </a:lnTo>
                <a:lnTo>
                  <a:pt x="191" y="721"/>
                </a:lnTo>
                <a:lnTo>
                  <a:pt x="192" y="721"/>
                </a:lnTo>
                <a:lnTo>
                  <a:pt x="192" y="721"/>
                </a:lnTo>
                <a:lnTo>
                  <a:pt x="193" y="721"/>
                </a:lnTo>
                <a:lnTo>
                  <a:pt x="193" y="721"/>
                </a:lnTo>
                <a:lnTo>
                  <a:pt x="193" y="721"/>
                </a:lnTo>
                <a:lnTo>
                  <a:pt x="194" y="721"/>
                </a:lnTo>
                <a:lnTo>
                  <a:pt x="194" y="721"/>
                </a:lnTo>
                <a:lnTo>
                  <a:pt x="194" y="720"/>
                </a:lnTo>
                <a:lnTo>
                  <a:pt x="194" y="720"/>
                </a:lnTo>
                <a:lnTo>
                  <a:pt x="195" y="720"/>
                </a:lnTo>
                <a:lnTo>
                  <a:pt x="195" y="720"/>
                </a:lnTo>
                <a:lnTo>
                  <a:pt x="195" y="720"/>
                </a:lnTo>
                <a:lnTo>
                  <a:pt x="195" y="719"/>
                </a:lnTo>
                <a:lnTo>
                  <a:pt x="196" y="719"/>
                </a:lnTo>
                <a:lnTo>
                  <a:pt x="196" y="719"/>
                </a:lnTo>
                <a:lnTo>
                  <a:pt x="196" y="718"/>
                </a:lnTo>
                <a:lnTo>
                  <a:pt x="197" y="718"/>
                </a:lnTo>
                <a:lnTo>
                  <a:pt x="196" y="719"/>
                </a:lnTo>
                <a:lnTo>
                  <a:pt x="197" y="719"/>
                </a:lnTo>
                <a:lnTo>
                  <a:pt x="197" y="720"/>
                </a:lnTo>
                <a:lnTo>
                  <a:pt x="197" y="720"/>
                </a:lnTo>
                <a:lnTo>
                  <a:pt x="197" y="719"/>
                </a:lnTo>
                <a:lnTo>
                  <a:pt x="198" y="719"/>
                </a:lnTo>
                <a:lnTo>
                  <a:pt x="198" y="719"/>
                </a:lnTo>
                <a:lnTo>
                  <a:pt x="199" y="718"/>
                </a:lnTo>
                <a:lnTo>
                  <a:pt x="199" y="719"/>
                </a:lnTo>
                <a:lnTo>
                  <a:pt x="199" y="719"/>
                </a:lnTo>
                <a:lnTo>
                  <a:pt x="199" y="719"/>
                </a:lnTo>
                <a:lnTo>
                  <a:pt x="199" y="719"/>
                </a:lnTo>
                <a:lnTo>
                  <a:pt x="200" y="719"/>
                </a:lnTo>
                <a:lnTo>
                  <a:pt x="200" y="719"/>
                </a:lnTo>
                <a:lnTo>
                  <a:pt x="200" y="719"/>
                </a:lnTo>
                <a:lnTo>
                  <a:pt x="201" y="719"/>
                </a:lnTo>
                <a:lnTo>
                  <a:pt x="201" y="718"/>
                </a:lnTo>
                <a:lnTo>
                  <a:pt x="202" y="718"/>
                </a:lnTo>
                <a:lnTo>
                  <a:pt x="202" y="718"/>
                </a:lnTo>
                <a:lnTo>
                  <a:pt x="202" y="718"/>
                </a:lnTo>
                <a:lnTo>
                  <a:pt x="203" y="718"/>
                </a:lnTo>
                <a:lnTo>
                  <a:pt x="203" y="718"/>
                </a:lnTo>
                <a:lnTo>
                  <a:pt x="204" y="718"/>
                </a:lnTo>
                <a:lnTo>
                  <a:pt x="203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6" y="718"/>
                </a:lnTo>
                <a:lnTo>
                  <a:pt x="206" y="718"/>
                </a:lnTo>
                <a:lnTo>
                  <a:pt x="206" y="717"/>
                </a:lnTo>
                <a:lnTo>
                  <a:pt x="207" y="717"/>
                </a:lnTo>
                <a:lnTo>
                  <a:pt x="207" y="717"/>
                </a:lnTo>
                <a:lnTo>
                  <a:pt x="208" y="717"/>
                </a:lnTo>
                <a:lnTo>
                  <a:pt x="208" y="716"/>
                </a:lnTo>
                <a:lnTo>
                  <a:pt x="208" y="716"/>
                </a:lnTo>
                <a:lnTo>
                  <a:pt x="208" y="716"/>
                </a:lnTo>
                <a:lnTo>
                  <a:pt x="208" y="715"/>
                </a:lnTo>
                <a:lnTo>
                  <a:pt x="209" y="715"/>
                </a:lnTo>
                <a:lnTo>
                  <a:pt x="209" y="715"/>
                </a:lnTo>
                <a:lnTo>
                  <a:pt x="209" y="715"/>
                </a:lnTo>
                <a:lnTo>
                  <a:pt x="209" y="715"/>
                </a:lnTo>
                <a:lnTo>
                  <a:pt x="210" y="715"/>
                </a:lnTo>
                <a:lnTo>
                  <a:pt x="210" y="715"/>
                </a:lnTo>
                <a:lnTo>
                  <a:pt x="210" y="715"/>
                </a:lnTo>
                <a:lnTo>
                  <a:pt x="210" y="715"/>
                </a:lnTo>
                <a:lnTo>
                  <a:pt x="211" y="715"/>
                </a:lnTo>
                <a:lnTo>
                  <a:pt x="211" y="715"/>
                </a:lnTo>
                <a:lnTo>
                  <a:pt x="211" y="715"/>
                </a:lnTo>
                <a:lnTo>
                  <a:pt x="211" y="714"/>
                </a:lnTo>
                <a:lnTo>
                  <a:pt x="212" y="714"/>
                </a:lnTo>
                <a:lnTo>
                  <a:pt x="212" y="714"/>
                </a:lnTo>
                <a:lnTo>
                  <a:pt x="213" y="714"/>
                </a:lnTo>
                <a:lnTo>
                  <a:pt x="213" y="714"/>
                </a:lnTo>
                <a:lnTo>
                  <a:pt x="214" y="714"/>
                </a:lnTo>
                <a:lnTo>
                  <a:pt x="214" y="714"/>
                </a:lnTo>
                <a:lnTo>
                  <a:pt x="215" y="714"/>
                </a:lnTo>
                <a:lnTo>
                  <a:pt x="215" y="714"/>
                </a:lnTo>
                <a:lnTo>
                  <a:pt x="215" y="714"/>
                </a:lnTo>
                <a:lnTo>
                  <a:pt x="216" y="714"/>
                </a:lnTo>
                <a:lnTo>
                  <a:pt x="217" y="714"/>
                </a:lnTo>
                <a:lnTo>
                  <a:pt x="217" y="714"/>
                </a:lnTo>
                <a:lnTo>
                  <a:pt x="217" y="713"/>
                </a:lnTo>
                <a:lnTo>
                  <a:pt x="218" y="713"/>
                </a:lnTo>
                <a:lnTo>
                  <a:pt x="218" y="713"/>
                </a:lnTo>
                <a:lnTo>
                  <a:pt x="219" y="713"/>
                </a:lnTo>
                <a:lnTo>
                  <a:pt x="219" y="713"/>
                </a:lnTo>
                <a:lnTo>
                  <a:pt x="219" y="713"/>
                </a:lnTo>
                <a:lnTo>
                  <a:pt x="220" y="713"/>
                </a:lnTo>
                <a:lnTo>
                  <a:pt x="220" y="713"/>
                </a:lnTo>
                <a:lnTo>
                  <a:pt x="220" y="713"/>
                </a:lnTo>
                <a:lnTo>
                  <a:pt x="221" y="713"/>
                </a:lnTo>
                <a:lnTo>
                  <a:pt x="221" y="712"/>
                </a:lnTo>
                <a:lnTo>
                  <a:pt x="222" y="712"/>
                </a:lnTo>
                <a:lnTo>
                  <a:pt x="223" y="712"/>
                </a:lnTo>
                <a:lnTo>
                  <a:pt x="223" y="712"/>
                </a:lnTo>
                <a:lnTo>
                  <a:pt x="224" y="712"/>
                </a:lnTo>
                <a:lnTo>
                  <a:pt x="224" y="712"/>
                </a:lnTo>
                <a:lnTo>
                  <a:pt x="225" y="712"/>
                </a:lnTo>
                <a:lnTo>
                  <a:pt x="225" y="713"/>
                </a:lnTo>
                <a:lnTo>
                  <a:pt x="225" y="713"/>
                </a:lnTo>
                <a:lnTo>
                  <a:pt x="225" y="713"/>
                </a:lnTo>
                <a:lnTo>
                  <a:pt x="226" y="713"/>
                </a:lnTo>
                <a:lnTo>
                  <a:pt x="226" y="713"/>
                </a:lnTo>
                <a:lnTo>
                  <a:pt x="227" y="714"/>
                </a:lnTo>
                <a:lnTo>
                  <a:pt x="227" y="714"/>
                </a:lnTo>
                <a:lnTo>
                  <a:pt x="227" y="714"/>
                </a:lnTo>
                <a:lnTo>
                  <a:pt x="228" y="714"/>
                </a:lnTo>
                <a:lnTo>
                  <a:pt x="229" y="715"/>
                </a:lnTo>
                <a:lnTo>
                  <a:pt x="229" y="715"/>
                </a:lnTo>
                <a:lnTo>
                  <a:pt x="229" y="715"/>
                </a:lnTo>
                <a:lnTo>
                  <a:pt x="229" y="716"/>
                </a:lnTo>
                <a:lnTo>
                  <a:pt x="229" y="717"/>
                </a:lnTo>
                <a:lnTo>
                  <a:pt x="229" y="717"/>
                </a:lnTo>
                <a:lnTo>
                  <a:pt x="230" y="717"/>
                </a:lnTo>
                <a:lnTo>
                  <a:pt x="230" y="718"/>
                </a:lnTo>
                <a:lnTo>
                  <a:pt x="230" y="718"/>
                </a:lnTo>
                <a:lnTo>
                  <a:pt x="230" y="718"/>
                </a:lnTo>
                <a:lnTo>
                  <a:pt x="230" y="718"/>
                </a:lnTo>
                <a:lnTo>
                  <a:pt x="231" y="718"/>
                </a:lnTo>
                <a:lnTo>
                  <a:pt x="231" y="718"/>
                </a:lnTo>
                <a:lnTo>
                  <a:pt x="232" y="718"/>
                </a:lnTo>
                <a:lnTo>
                  <a:pt x="232" y="719"/>
                </a:lnTo>
                <a:lnTo>
                  <a:pt x="233" y="719"/>
                </a:lnTo>
                <a:lnTo>
                  <a:pt x="233" y="719"/>
                </a:lnTo>
                <a:lnTo>
                  <a:pt x="233" y="719"/>
                </a:lnTo>
                <a:lnTo>
                  <a:pt x="233" y="720"/>
                </a:lnTo>
                <a:lnTo>
                  <a:pt x="234" y="720"/>
                </a:lnTo>
                <a:lnTo>
                  <a:pt x="234" y="720"/>
                </a:lnTo>
                <a:lnTo>
                  <a:pt x="235" y="720"/>
                </a:lnTo>
                <a:lnTo>
                  <a:pt x="235" y="721"/>
                </a:lnTo>
                <a:lnTo>
                  <a:pt x="236" y="721"/>
                </a:lnTo>
                <a:lnTo>
                  <a:pt x="236" y="721"/>
                </a:lnTo>
                <a:lnTo>
                  <a:pt x="236" y="722"/>
                </a:lnTo>
                <a:lnTo>
                  <a:pt x="236" y="722"/>
                </a:lnTo>
                <a:lnTo>
                  <a:pt x="236" y="723"/>
                </a:lnTo>
                <a:lnTo>
                  <a:pt x="236" y="723"/>
                </a:lnTo>
                <a:lnTo>
                  <a:pt x="237" y="724"/>
                </a:lnTo>
                <a:lnTo>
                  <a:pt x="237" y="724"/>
                </a:lnTo>
                <a:lnTo>
                  <a:pt x="237" y="725"/>
                </a:lnTo>
                <a:lnTo>
                  <a:pt x="237" y="725"/>
                </a:lnTo>
                <a:lnTo>
                  <a:pt x="237" y="726"/>
                </a:lnTo>
                <a:lnTo>
                  <a:pt x="237" y="726"/>
                </a:lnTo>
                <a:lnTo>
                  <a:pt x="237" y="727"/>
                </a:lnTo>
                <a:lnTo>
                  <a:pt x="237" y="728"/>
                </a:lnTo>
                <a:lnTo>
                  <a:pt x="237" y="728"/>
                </a:lnTo>
                <a:lnTo>
                  <a:pt x="237" y="729"/>
                </a:lnTo>
                <a:lnTo>
                  <a:pt x="238" y="729"/>
                </a:lnTo>
                <a:lnTo>
                  <a:pt x="238" y="730"/>
                </a:lnTo>
                <a:lnTo>
                  <a:pt x="238" y="730"/>
                </a:lnTo>
                <a:lnTo>
                  <a:pt x="238" y="730"/>
                </a:lnTo>
                <a:lnTo>
                  <a:pt x="238" y="730"/>
                </a:lnTo>
                <a:lnTo>
                  <a:pt x="238" y="731"/>
                </a:lnTo>
                <a:lnTo>
                  <a:pt x="238" y="731"/>
                </a:lnTo>
                <a:lnTo>
                  <a:pt x="238" y="731"/>
                </a:lnTo>
                <a:lnTo>
                  <a:pt x="238" y="731"/>
                </a:lnTo>
                <a:lnTo>
                  <a:pt x="238" y="732"/>
                </a:lnTo>
                <a:lnTo>
                  <a:pt x="237" y="732"/>
                </a:lnTo>
                <a:lnTo>
                  <a:pt x="236" y="732"/>
                </a:lnTo>
                <a:lnTo>
                  <a:pt x="236" y="733"/>
                </a:lnTo>
                <a:lnTo>
                  <a:pt x="236" y="733"/>
                </a:lnTo>
                <a:lnTo>
                  <a:pt x="236" y="734"/>
                </a:lnTo>
                <a:lnTo>
                  <a:pt x="236" y="735"/>
                </a:lnTo>
                <a:lnTo>
                  <a:pt x="235" y="736"/>
                </a:lnTo>
                <a:lnTo>
                  <a:pt x="235" y="736"/>
                </a:lnTo>
                <a:lnTo>
                  <a:pt x="234" y="737"/>
                </a:lnTo>
                <a:lnTo>
                  <a:pt x="234" y="738"/>
                </a:lnTo>
                <a:lnTo>
                  <a:pt x="234" y="738"/>
                </a:lnTo>
                <a:lnTo>
                  <a:pt x="234" y="739"/>
                </a:lnTo>
                <a:lnTo>
                  <a:pt x="234" y="739"/>
                </a:lnTo>
                <a:lnTo>
                  <a:pt x="234" y="740"/>
                </a:lnTo>
                <a:lnTo>
                  <a:pt x="233" y="740"/>
                </a:lnTo>
                <a:lnTo>
                  <a:pt x="233" y="741"/>
                </a:lnTo>
                <a:lnTo>
                  <a:pt x="233" y="741"/>
                </a:lnTo>
                <a:lnTo>
                  <a:pt x="233" y="741"/>
                </a:lnTo>
                <a:lnTo>
                  <a:pt x="233" y="741"/>
                </a:lnTo>
                <a:lnTo>
                  <a:pt x="234" y="742"/>
                </a:lnTo>
                <a:lnTo>
                  <a:pt x="234" y="742"/>
                </a:lnTo>
                <a:lnTo>
                  <a:pt x="235" y="742"/>
                </a:lnTo>
                <a:lnTo>
                  <a:pt x="235" y="742"/>
                </a:lnTo>
                <a:lnTo>
                  <a:pt x="236" y="743"/>
                </a:lnTo>
                <a:lnTo>
                  <a:pt x="236" y="743"/>
                </a:lnTo>
                <a:lnTo>
                  <a:pt x="236" y="744"/>
                </a:lnTo>
                <a:lnTo>
                  <a:pt x="236" y="744"/>
                </a:lnTo>
                <a:lnTo>
                  <a:pt x="236" y="744"/>
                </a:lnTo>
                <a:lnTo>
                  <a:pt x="236" y="745"/>
                </a:lnTo>
                <a:lnTo>
                  <a:pt x="235" y="745"/>
                </a:lnTo>
                <a:lnTo>
                  <a:pt x="235" y="746"/>
                </a:lnTo>
                <a:lnTo>
                  <a:pt x="234" y="746"/>
                </a:lnTo>
                <a:lnTo>
                  <a:pt x="234" y="747"/>
                </a:lnTo>
                <a:lnTo>
                  <a:pt x="234" y="748"/>
                </a:lnTo>
                <a:lnTo>
                  <a:pt x="234" y="748"/>
                </a:lnTo>
                <a:lnTo>
                  <a:pt x="234" y="749"/>
                </a:lnTo>
                <a:lnTo>
                  <a:pt x="234" y="749"/>
                </a:lnTo>
                <a:lnTo>
                  <a:pt x="234" y="750"/>
                </a:lnTo>
                <a:lnTo>
                  <a:pt x="234" y="751"/>
                </a:lnTo>
                <a:lnTo>
                  <a:pt x="234" y="751"/>
                </a:lnTo>
                <a:lnTo>
                  <a:pt x="234" y="751"/>
                </a:lnTo>
                <a:lnTo>
                  <a:pt x="233" y="752"/>
                </a:lnTo>
                <a:lnTo>
                  <a:pt x="233" y="752"/>
                </a:lnTo>
                <a:lnTo>
                  <a:pt x="233" y="753"/>
                </a:lnTo>
                <a:lnTo>
                  <a:pt x="233" y="753"/>
                </a:lnTo>
                <a:lnTo>
                  <a:pt x="233" y="753"/>
                </a:lnTo>
                <a:lnTo>
                  <a:pt x="232" y="754"/>
                </a:lnTo>
                <a:lnTo>
                  <a:pt x="231" y="754"/>
                </a:lnTo>
                <a:lnTo>
                  <a:pt x="231" y="755"/>
                </a:lnTo>
                <a:lnTo>
                  <a:pt x="230" y="756"/>
                </a:lnTo>
                <a:lnTo>
                  <a:pt x="230" y="756"/>
                </a:lnTo>
                <a:lnTo>
                  <a:pt x="230" y="756"/>
                </a:lnTo>
                <a:lnTo>
                  <a:pt x="230" y="756"/>
                </a:lnTo>
                <a:lnTo>
                  <a:pt x="230" y="757"/>
                </a:lnTo>
                <a:lnTo>
                  <a:pt x="229" y="757"/>
                </a:lnTo>
                <a:lnTo>
                  <a:pt x="228" y="757"/>
                </a:lnTo>
                <a:lnTo>
                  <a:pt x="228" y="757"/>
                </a:lnTo>
                <a:lnTo>
                  <a:pt x="227" y="757"/>
                </a:lnTo>
                <a:lnTo>
                  <a:pt x="227" y="756"/>
                </a:lnTo>
                <a:lnTo>
                  <a:pt x="226" y="757"/>
                </a:lnTo>
                <a:lnTo>
                  <a:pt x="225" y="757"/>
                </a:lnTo>
                <a:lnTo>
                  <a:pt x="225" y="757"/>
                </a:lnTo>
                <a:lnTo>
                  <a:pt x="224" y="757"/>
                </a:lnTo>
                <a:lnTo>
                  <a:pt x="223" y="757"/>
                </a:lnTo>
                <a:lnTo>
                  <a:pt x="222" y="757"/>
                </a:lnTo>
                <a:lnTo>
                  <a:pt x="222" y="757"/>
                </a:lnTo>
                <a:lnTo>
                  <a:pt x="222" y="757"/>
                </a:lnTo>
                <a:lnTo>
                  <a:pt x="221" y="757"/>
                </a:lnTo>
                <a:lnTo>
                  <a:pt x="221" y="756"/>
                </a:lnTo>
                <a:lnTo>
                  <a:pt x="221" y="756"/>
                </a:lnTo>
                <a:lnTo>
                  <a:pt x="221" y="756"/>
                </a:lnTo>
                <a:lnTo>
                  <a:pt x="220" y="756"/>
                </a:lnTo>
                <a:lnTo>
                  <a:pt x="219" y="757"/>
                </a:lnTo>
                <a:lnTo>
                  <a:pt x="219" y="757"/>
                </a:lnTo>
                <a:lnTo>
                  <a:pt x="219" y="757"/>
                </a:lnTo>
                <a:lnTo>
                  <a:pt x="219" y="758"/>
                </a:lnTo>
                <a:lnTo>
                  <a:pt x="218" y="758"/>
                </a:lnTo>
                <a:lnTo>
                  <a:pt x="217" y="758"/>
                </a:lnTo>
                <a:lnTo>
                  <a:pt x="216" y="758"/>
                </a:lnTo>
                <a:lnTo>
                  <a:pt x="216" y="759"/>
                </a:lnTo>
                <a:lnTo>
                  <a:pt x="215" y="759"/>
                </a:lnTo>
                <a:lnTo>
                  <a:pt x="215" y="759"/>
                </a:lnTo>
                <a:lnTo>
                  <a:pt x="214" y="759"/>
                </a:lnTo>
                <a:lnTo>
                  <a:pt x="213" y="760"/>
                </a:lnTo>
                <a:lnTo>
                  <a:pt x="213" y="760"/>
                </a:lnTo>
                <a:lnTo>
                  <a:pt x="213" y="760"/>
                </a:lnTo>
                <a:lnTo>
                  <a:pt x="212" y="761"/>
                </a:lnTo>
                <a:lnTo>
                  <a:pt x="212" y="761"/>
                </a:lnTo>
                <a:lnTo>
                  <a:pt x="212" y="761"/>
                </a:lnTo>
                <a:lnTo>
                  <a:pt x="211" y="761"/>
                </a:lnTo>
                <a:lnTo>
                  <a:pt x="211" y="762"/>
                </a:lnTo>
                <a:lnTo>
                  <a:pt x="211" y="763"/>
                </a:lnTo>
                <a:lnTo>
                  <a:pt x="211" y="763"/>
                </a:lnTo>
                <a:lnTo>
                  <a:pt x="210" y="763"/>
                </a:lnTo>
                <a:lnTo>
                  <a:pt x="210" y="763"/>
                </a:lnTo>
                <a:lnTo>
                  <a:pt x="210" y="763"/>
                </a:lnTo>
                <a:lnTo>
                  <a:pt x="210" y="762"/>
                </a:lnTo>
                <a:lnTo>
                  <a:pt x="210" y="762"/>
                </a:lnTo>
                <a:lnTo>
                  <a:pt x="209" y="762"/>
                </a:lnTo>
                <a:lnTo>
                  <a:pt x="209" y="762"/>
                </a:lnTo>
                <a:lnTo>
                  <a:pt x="209" y="762"/>
                </a:lnTo>
                <a:lnTo>
                  <a:pt x="209" y="762"/>
                </a:lnTo>
                <a:lnTo>
                  <a:pt x="208" y="762"/>
                </a:lnTo>
                <a:lnTo>
                  <a:pt x="208" y="762"/>
                </a:lnTo>
                <a:lnTo>
                  <a:pt x="207" y="762"/>
                </a:lnTo>
                <a:lnTo>
                  <a:pt x="207" y="762"/>
                </a:lnTo>
                <a:lnTo>
                  <a:pt x="206" y="761"/>
                </a:lnTo>
                <a:lnTo>
                  <a:pt x="206" y="761"/>
                </a:lnTo>
                <a:lnTo>
                  <a:pt x="205" y="761"/>
                </a:lnTo>
                <a:lnTo>
                  <a:pt x="205" y="762"/>
                </a:lnTo>
                <a:lnTo>
                  <a:pt x="205" y="762"/>
                </a:lnTo>
                <a:lnTo>
                  <a:pt x="205" y="763"/>
                </a:lnTo>
                <a:lnTo>
                  <a:pt x="205" y="763"/>
                </a:lnTo>
                <a:lnTo>
                  <a:pt x="204" y="763"/>
                </a:lnTo>
                <a:lnTo>
                  <a:pt x="205" y="764"/>
                </a:lnTo>
                <a:lnTo>
                  <a:pt x="205" y="764"/>
                </a:lnTo>
                <a:lnTo>
                  <a:pt x="205" y="764"/>
                </a:lnTo>
                <a:lnTo>
                  <a:pt x="204" y="765"/>
                </a:lnTo>
                <a:lnTo>
                  <a:pt x="204" y="765"/>
                </a:lnTo>
                <a:lnTo>
                  <a:pt x="203" y="765"/>
                </a:lnTo>
                <a:lnTo>
                  <a:pt x="203" y="765"/>
                </a:lnTo>
                <a:lnTo>
                  <a:pt x="204" y="765"/>
                </a:lnTo>
                <a:lnTo>
                  <a:pt x="204" y="766"/>
                </a:lnTo>
                <a:lnTo>
                  <a:pt x="204" y="766"/>
                </a:lnTo>
                <a:lnTo>
                  <a:pt x="204" y="767"/>
                </a:lnTo>
                <a:lnTo>
                  <a:pt x="204" y="768"/>
                </a:lnTo>
                <a:lnTo>
                  <a:pt x="204" y="768"/>
                </a:lnTo>
                <a:lnTo>
                  <a:pt x="204" y="768"/>
                </a:lnTo>
                <a:lnTo>
                  <a:pt x="204" y="769"/>
                </a:lnTo>
                <a:lnTo>
                  <a:pt x="204" y="769"/>
                </a:lnTo>
                <a:lnTo>
                  <a:pt x="204" y="770"/>
                </a:lnTo>
                <a:lnTo>
                  <a:pt x="203" y="770"/>
                </a:lnTo>
                <a:lnTo>
                  <a:pt x="203" y="771"/>
                </a:lnTo>
                <a:lnTo>
                  <a:pt x="202" y="771"/>
                </a:lnTo>
                <a:lnTo>
                  <a:pt x="202" y="771"/>
                </a:lnTo>
                <a:lnTo>
                  <a:pt x="202" y="772"/>
                </a:lnTo>
                <a:lnTo>
                  <a:pt x="201" y="772"/>
                </a:lnTo>
                <a:lnTo>
                  <a:pt x="201" y="772"/>
                </a:lnTo>
                <a:lnTo>
                  <a:pt x="200" y="772"/>
                </a:lnTo>
                <a:lnTo>
                  <a:pt x="200" y="772"/>
                </a:lnTo>
                <a:lnTo>
                  <a:pt x="200" y="771"/>
                </a:lnTo>
                <a:lnTo>
                  <a:pt x="200" y="772"/>
                </a:lnTo>
                <a:lnTo>
                  <a:pt x="199" y="772"/>
                </a:lnTo>
                <a:lnTo>
                  <a:pt x="199" y="771"/>
                </a:lnTo>
                <a:lnTo>
                  <a:pt x="199" y="771"/>
                </a:lnTo>
                <a:lnTo>
                  <a:pt x="199" y="772"/>
                </a:lnTo>
                <a:lnTo>
                  <a:pt x="199" y="772"/>
                </a:lnTo>
                <a:lnTo>
                  <a:pt x="199" y="772"/>
                </a:lnTo>
                <a:lnTo>
                  <a:pt x="199" y="772"/>
                </a:lnTo>
                <a:lnTo>
                  <a:pt x="199" y="773"/>
                </a:ln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5"/>
                </a:lnTo>
                <a:lnTo>
                  <a:pt x="199" y="775"/>
                </a:lnTo>
                <a:lnTo>
                  <a:pt x="199" y="775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199" y="777"/>
                </a:lnTo>
                <a:lnTo>
                  <a:pt x="199" y="777"/>
                </a:lnTo>
                <a:lnTo>
                  <a:pt x="199" y="777"/>
                </a:lnTo>
                <a:lnTo>
                  <a:pt x="199" y="777"/>
                </a:lnTo>
                <a:lnTo>
                  <a:pt x="199" y="778"/>
                </a:lnTo>
                <a:lnTo>
                  <a:pt x="199" y="778"/>
                </a:lnTo>
                <a:lnTo>
                  <a:pt x="199" y="778"/>
                </a:lnTo>
                <a:lnTo>
                  <a:pt x="199" y="779"/>
                </a:lnTo>
                <a:lnTo>
                  <a:pt x="199" y="779"/>
                </a:lnTo>
                <a:lnTo>
                  <a:pt x="199" y="779"/>
                </a:lnTo>
                <a:lnTo>
                  <a:pt x="199" y="780"/>
                </a:lnTo>
                <a:lnTo>
                  <a:pt x="198" y="780"/>
                </a:lnTo>
                <a:lnTo>
                  <a:pt x="198" y="780"/>
                </a:lnTo>
                <a:lnTo>
                  <a:pt x="198" y="781"/>
                </a:lnTo>
                <a:lnTo>
                  <a:pt x="197" y="781"/>
                </a:lnTo>
                <a:lnTo>
                  <a:pt x="197" y="781"/>
                </a:lnTo>
                <a:lnTo>
                  <a:pt x="197" y="781"/>
                </a:lnTo>
                <a:lnTo>
                  <a:pt x="196" y="781"/>
                </a:lnTo>
                <a:lnTo>
                  <a:pt x="196" y="781"/>
                </a:lnTo>
                <a:lnTo>
                  <a:pt x="196" y="781"/>
                </a:lnTo>
                <a:lnTo>
                  <a:pt x="196" y="782"/>
                </a:lnTo>
                <a:lnTo>
                  <a:pt x="196" y="782"/>
                </a:lnTo>
                <a:lnTo>
                  <a:pt x="196" y="782"/>
                </a:lnTo>
                <a:lnTo>
                  <a:pt x="195" y="782"/>
                </a:lnTo>
                <a:lnTo>
                  <a:pt x="195" y="782"/>
                </a:lnTo>
                <a:lnTo>
                  <a:pt x="195" y="782"/>
                </a:lnTo>
                <a:lnTo>
                  <a:pt x="195" y="782"/>
                </a:lnTo>
                <a:lnTo>
                  <a:pt x="195" y="783"/>
                </a:lnTo>
                <a:lnTo>
                  <a:pt x="194" y="783"/>
                </a:lnTo>
                <a:lnTo>
                  <a:pt x="194" y="782"/>
                </a:lnTo>
                <a:lnTo>
                  <a:pt x="194" y="782"/>
                </a:lnTo>
                <a:lnTo>
                  <a:pt x="194" y="783"/>
                </a:lnTo>
                <a:lnTo>
                  <a:pt x="193" y="784"/>
                </a:lnTo>
                <a:lnTo>
                  <a:pt x="193" y="784"/>
                </a:lnTo>
                <a:lnTo>
                  <a:pt x="193" y="784"/>
                </a:lnTo>
                <a:lnTo>
                  <a:pt x="193" y="784"/>
                </a:lnTo>
                <a:lnTo>
                  <a:pt x="193" y="785"/>
                </a:lnTo>
                <a:lnTo>
                  <a:pt x="193" y="784"/>
                </a:lnTo>
                <a:lnTo>
                  <a:pt x="193" y="785"/>
                </a:lnTo>
                <a:lnTo>
                  <a:pt x="192" y="785"/>
                </a:lnTo>
                <a:lnTo>
                  <a:pt x="192" y="784"/>
                </a:lnTo>
                <a:lnTo>
                  <a:pt x="192" y="784"/>
                </a:lnTo>
                <a:lnTo>
                  <a:pt x="192" y="785"/>
                </a:lnTo>
                <a:lnTo>
                  <a:pt x="191" y="785"/>
                </a:lnTo>
                <a:lnTo>
                  <a:pt x="191" y="785"/>
                </a:lnTo>
                <a:lnTo>
                  <a:pt x="192" y="785"/>
                </a:lnTo>
                <a:lnTo>
                  <a:pt x="192" y="785"/>
                </a:lnTo>
                <a:lnTo>
                  <a:pt x="193" y="785"/>
                </a:lnTo>
                <a:lnTo>
                  <a:pt x="193" y="785"/>
                </a:lnTo>
                <a:lnTo>
                  <a:pt x="193" y="786"/>
                </a:lnTo>
                <a:lnTo>
                  <a:pt x="193" y="786"/>
                </a:lnTo>
                <a:lnTo>
                  <a:pt x="193" y="786"/>
                </a:lnTo>
                <a:lnTo>
                  <a:pt x="193" y="787"/>
                </a:lnTo>
                <a:lnTo>
                  <a:pt x="193" y="787"/>
                </a:lnTo>
                <a:lnTo>
                  <a:pt x="192" y="787"/>
                </a:lnTo>
                <a:lnTo>
                  <a:pt x="192" y="787"/>
                </a:lnTo>
                <a:lnTo>
                  <a:pt x="192" y="787"/>
                </a:lnTo>
                <a:lnTo>
                  <a:pt x="192" y="788"/>
                </a:lnTo>
                <a:lnTo>
                  <a:pt x="192" y="788"/>
                </a:lnTo>
                <a:lnTo>
                  <a:pt x="191" y="789"/>
                </a:lnTo>
                <a:lnTo>
                  <a:pt x="191" y="789"/>
                </a:lnTo>
                <a:lnTo>
                  <a:pt x="192" y="789"/>
                </a:lnTo>
                <a:lnTo>
                  <a:pt x="192" y="790"/>
                </a:lnTo>
                <a:lnTo>
                  <a:pt x="191" y="790"/>
                </a:lnTo>
                <a:lnTo>
                  <a:pt x="191" y="791"/>
                </a:lnTo>
                <a:lnTo>
                  <a:pt x="192" y="791"/>
                </a:lnTo>
                <a:lnTo>
                  <a:pt x="192" y="791"/>
                </a:lnTo>
                <a:lnTo>
                  <a:pt x="193" y="791"/>
                </a:lnTo>
                <a:lnTo>
                  <a:pt x="193" y="791"/>
                </a:lnTo>
                <a:lnTo>
                  <a:pt x="193" y="791"/>
                </a:lnTo>
                <a:lnTo>
                  <a:pt x="193" y="791"/>
                </a:lnTo>
                <a:lnTo>
                  <a:pt x="194" y="791"/>
                </a:lnTo>
                <a:lnTo>
                  <a:pt x="194" y="792"/>
                </a:lnTo>
                <a:lnTo>
                  <a:pt x="194" y="792"/>
                </a:lnTo>
                <a:lnTo>
                  <a:pt x="194" y="792"/>
                </a:lnTo>
                <a:lnTo>
                  <a:pt x="194" y="793"/>
                </a:lnTo>
                <a:lnTo>
                  <a:pt x="194" y="793"/>
                </a:lnTo>
                <a:lnTo>
                  <a:pt x="195" y="794"/>
                </a:lnTo>
                <a:lnTo>
                  <a:pt x="194" y="795"/>
                </a:lnTo>
                <a:lnTo>
                  <a:pt x="194" y="795"/>
                </a:lnTo>
                <a:lnTo>
                  <a:pt x="193" y="795"/>
                </a:lnTo>
                <a:lnTo>
                  <a:pt x="193" y="795"/>
                </a:lnTo>
                <a:lnTo>
                  <a:pt x="193" y="796"/>
                </a:lnTo>
                <a:lnTo>
                  <a:pt x="192" y="797"/>
                </a:lnTo>
                <a:lnTo>
                  <a:pt x="191" y="797"/>
                </a:lnTo>
                <a:lnTo>
                  <a:pt x="192" y="797"/>
                </a:lnTo>
                <a:lnTo>
                  <a:pt x="191" y="798"/>
                </a:lnTo>
                <a:lnTo>
                  <a:pt x="192" y="798"/>
                </a:lnTo>
                <a:lnTo>
                  <a:pt x="191" y="799"/>
                </a:lnTo>
                <a:lnTo>
                  <a:pt x="191" y="799"/>
                </a:lnTo>
                <a:lnTo>
                  <a:pt x="191" y="799"/>
                </a:lnTo>
                <a:lnTo>
                  <a:pt x="190" y="799"/>
                </a:lnTo>
                <a:lnTo>
                  <a:pt x="190" y="799"/>
                </a:lnTo>
                <a:lnTo>
                  <a:pt x="190" y="799"/>
                </a:lnTo>
                <a:lnTo>
                  <a:pt x="190" y="800"/>
                </a:lnTo>
                <a:lnTo>
                  <a:pt x="191" y="800"/>
                </a:lnTo>
                <a:lnTo>
                  <a:pt x="191" y="801"/>
                </a:lnTo>
                <a:lnTo>
                  <a:pt x="191" y="801"/>
                </a:lnTo>
                <a:lnTo>
                  <a:pt x="191" y="801"/>
                </a:lnTo>
                <a:lnTo>
                  <a:pt x="191" y="802"/>
                </a:lnTo>
                <a:lnTo>
                  <a:pt x="191" y="802"/>
                </a:lnTo>
                <a:lnTo>
                  <a:pt x="192" y="802"/>
                </a:lnTo>
                <a:lnTo>
                  <a:pt x="192" y="802"/>
                </a:lnTo>
                <a:lnTo>
                  <a:pt x="192" y="803"/>
                </a:lnTo>
                <a:lnTo>
                  <a:pt x="192" y="803"/>
                </a:lnTo>
                <a:lnTo>
                  <a:pt x="192" y="803"/>
                </a:lnTo>
                <a:lnTo>
                  <a:pt x="193" y="803"/>
                </a:lnTo>
                <a:lnTo>
                  <a:pt x="193" y="804"/>
                </a:lnTo>
                <a:lnTo>
                  <a:pt x="193" y="805"/>
                </a:lnTo>
                <a:lnTo>
                  <a:pt x="193" y="805"/>
                </a:lnTo>
                <a:lnTo>
                  <a:pt x="192" y="806"/>
                </a:lnTo>
                <a:lnTo>
                  <a:pt x="193" y="806"/>
                </a:lnTo>
                <a:lnTo>
                  <a:pt x="193" y="807"/>
                </a:lnTo>
                <a:lnTo>
                  <a:pt x="193" y="807"/>
                </a:lnTo>
                <a:lnTo>
                  <a:pt x="193" y="808"/>
                </a:lnTo>
                <a:lnTo>
                  <a:pt x="193" y="808"/>
                </a:lnTo>
                <a:lnTo>
                  <a:pt x="192" y="808"/>
                </a:lnTo>
                <a:lnTo>
                  <a:pt x="192" y="809"/>
                </a:lnTo>
                <a:lnTo>
                  <a:pt x="192" y="809"/>
                </a:lnTo>
                <a:lnTo>
                  <a:pt x="192" y="809"/>
                </a:lnTo>
                <a:lnTo>
                  <a:pt x="192" y="810"/>
                </a:lnTo>
                <a:lnTo>
                  <a:pt x="192" y="810"/>
                </a:lnTo>
                <a:lnTo>
                  <a:pt x="192" y="810"/>
                </a:lnTo>
                <a:lnTo>
                  <a:pt x="191" y="810"/>
                </a:lnTo>
                <a:lnTo>
                  <a:pt x="191" y="811"/>
                </a:lnTo>
                <a:lnTo>
                  <a:pt x="192" y="811"/>
                </a:lnTo>
                <a:lnTo>
                  <a:pt x="191" y="811"/>
                </a:lnTo>
                <a:lnTo>
                  <a:pt x="191" y="811"/>
                </a:lnTo>
                <a:lnTo>
                  <a:pt x="191" y="812"/>
                </a:lnTo>
                <a:lnTo>
                  <a:pt x="191" y="812"/>
                </a:lnTo>
                <a:lnTo>
                  <a:pt x="190" y="812"/>
                </a:lnTo>
                <a:lnTo>
                  <a:pt x="190" y="812"/>
                </a:lnTo>
                <a:lnTo>
                  <a:pt x="189" y="812"/>
                </a:lnTo>
                <a:lnTo>
                  <a:pt x="189" y="812"/>
                </a:lnTo>
                <a:lnTo>
                  <a:pt x="188" y="812"/>
                </a:lnTo>
                <a:lnTo>
                  <a:pt x="188" y="813"/>
                </a:lnTo>
                <a:lnTo>
                  <a:pt x="188" y="813"/>
                </a:lnTo>
                <a:lnTo>
                  <a:pt x="187" y="813"/>
                </a:lnTo>
                <a:lnTo>
                  <a:pt x="187" y="814"/>
                </a:lnTo>
                <a:lnTo>
                  <a:pt x="187" y="814"/>
                </a:lnTo>
                <a:lnTo>
                  <a:pt x="187" y="813"/>
                </a:lnTo>
                <a:lnTo>
                  <a:pt x="186" y="813"/>
                </a:lnTo>
                <a:lnTo>
                  <a:pt x="186" y="813"/>
                </a:lnTo>
                <a:lnTo>
                  <a:pt x="185" y="813"/>
                </a:lnTo>
                <a:lnTo>
                  <a:pt x="185" y="813"/>
                </a:lnTo>
                <a:lnTo>
                  <a:pt x="185" y="813"/>
                </a:lnTo>
                <a:lnTo>
                  <a:pt x="185" y="814"/>
                </a:lnTo>
                <a:lnTo>
                  <a:pt x="184" y="814"/>
                </a:lnTo>
                <a:lnTo>
                  <a:pt x="184" y="814"/>
                </a:lnTo>
                <a:lnTo>
                  <a:pt x="184" y="815"/>
                </a:lnTo>
                <a:lnTo>
                  <a:pt x="184" y="815"/>
                </a:lnTo>
                <a:lnTo>
                  <a:pt x="184" y="815"/>
                </a:lnTo>
                <a:lnTo>
                  <a:pt x="184" y="816"/>
                </a:lnTo>
                <a:lnTo>
                  <a:pt x="185" y="816"/>
                </a:lnTo>
                <a:lnTo>
                  <a:pt x="184" y="816"/>
                </a:lnTo>
                <a:lnTo>
                  <a:pt x="185" y="817"/>
                </a:lnTo>
                <a:lnTo>
                  <a:pt x="185" y="817"/>
                </a:lnTo>
                <a:lnTo>
                  <a:pt x="186" y="817"/>
                </a:lnTo>
                <a:lnTo>
                  <a:pt x="186" y="817"/>
                </a:lnTo>
                <a:lnTo>
                  <a:pt x="186" y="818"/>
                </a:lnTo>
                <a:lnTo>
                  <a:pt x="186" y="818"/>
                </a:lnTo>
                <a:lnTo>
                  <a:pt x="186" y="819"/>
                </a:lnTo>
                <a:lnTo>
                  <a:pt x="185" y="819"/>
                </a:lnTo>
                <a:lnTo>
                  <a:pt x="185" y="819"/>
                </a:lnTo>
                <a:lnTo>
                  <a:pt x="185" y="819"/>
                </a:lnTo>
                <a:lnTo>
                  <a:pt x="185" y="820"/>
                </a:lnTo>
                <a:lnTo>
                  <a:pt x="185" y="820"/>
                </a:lnTo>
                <a:lnTo>
                  <a:pt x="184" y="820"/>
                </a:lnTo>
                <a:lnTo>
                  <a:pt x="184" y="820"/>
                </a:lnTo>
                <a:lnTo>
                  <a:pt x="183" y="820"/>
                </a:lnTo>
                <a:lnTo>
                  <a:pt x="183" y="821"/>
                </a:lnTo>
                <a:lnTo>
                  <a:pt x="183" y="821"/>
                </a:lnTo>
                <a:lnTo>
                  <a:pt x="184" y="821"/>
                </a:lnTo>
                <a:lnTo>
                  <a:pt x="183" y="821"/>
                </a:lnTo>
                <a:lnTo>
                  <a:pt x="183" y="821"/>
                </a:lnTo>
                <a:lnTo>
                  <a:pt x="182" y="821"/>
                </a:lnTo>
                <a:lnTo>
                  <a:pt x="182" y="821"/>
                </a:lnTo>
                <a:lnTo>
                  <a:pt x="181" y="821"/>
                </a:lnTo>
                <a:lnTo>
                  <a:pt x="181" y="822"/>
                </a:lnTo>
                <a:lnTo>
                  <a:pt x="181" y="822"/>
                </a:lnTo>
                <a:lnTo>
                  <a:pt x="181" y="822"/>
                </a:lnTo>
                <a:lnTo>
                  <a:pt x="181" y="823"/>
                </a:lnTo>
                <a:lnTo>
                  <a:pt x="181" y="823"/>
                </a:lnTo>
                <a:lnTo>
                  <a:pt x="181" y="823"/>
                </a:lnTo>
                <a:lnTo>
                  <a:pt x="181" y="824"/>
                </a:lnTo>
                <a:lnTo>
                  <a:pt x="181" y="824"/>
                </a:lnTo>
                <a:lnTo>
                  <a:pt x="181" y="824"/>
                </a:lnTo>
                <a:lnTo>
                  <a:pt x="180" y="825"/>
                </a:lnTo>
                <a:lnTo>
                  <a:pt x="180" y="825"/>
                </a:lnTo>
                <a:lnTo>
                  <a:pt x="180" y="826"/>
                </a:lnTo>
                <a:lnTo>
                  <a:pt x="180" y="826"/>
                </a:lnTo>
                <a:lnTo>
                  <a:pt x="179" y="826"/>
                </a:lnTo>
                <a:lnTo>
                  <a:pt x="179" y="825"/>
                </a:lnTo>
                <a:lnTo>
                  <a:pt x="179" y="826"/>
                </a:lnTo>
                <a:lnTo>
                  <a:pt x="179" y="826"/>
                </a:lnTo>
                <a:lnTo>
                  <a:pt x="179" y="827"/>
                </a:lnTo>
                <a:lnTo>
                  <a:pt x="179" y="827"/>
                </a:lnTo>
                <a:lnTo>
                  <a:pt x="178" y="828"/>
                </a:lnTo>
                <a:lnTo>
                  <a:pt x="178" y="828"/>
                </a:lnTo>
                <a:lnTo>
                  <a:pt x="177" y="828"/>
                </a:lnTo>
                <a:lnTo>
                  <a:pt x="177" y="828"/>
                </a:lnTo>
                <a:lnTo>
                  <a:pt x="176" y="828"/>
                </a:lnTo>
                <a:lnTo>
                  <a:pt x="176" y="828"/>
                </a:lnTo>
                <a:lnTo>
                  <a:pt x="176" y="829"/>
                </a:lnTo>
                <a:lnTo>
                  <a:pt x="176" y="829"/>
                </a:lnTo>
                <a:lnTo>
                  <a:pt x="177" y="829"/>
                </a:lnTo>
                <a:lnTo>
                  <a:pt x="177" y="829"/>
                </a:lnTo>
                <a:lnTo>
                  <a:pt x="177" y="829"/>
                </a:lnTo>
                <a:lnTo>
                  <a:pt x="178" y="829"/>
                </a:lnTo>
                <a:lnTo>
                  <a:pt x="178" y="829"/>
                </a:lnTo>
                <a:lnTo>
                  <a:pt x="178" y="830"/>
                </a:lnTo>
                <a:lnTo>
                  <a:pt x="178" y="830"/>
                </a:lnTo>
                <a:lnTo>
                  <a:pt x="178" y="830"/>
                </a:lnTo>
                <a:lnTo>
                  <a:pt x="178" y="830"/>
                </a:lnTo>
                <a:lnTo>
                  <a:pt x="178" y="831"/>
                </a:lnTo>
                <a:lnTo>
                  <a:pt x="177" y="831"/>
                </a:lnTo>
                <a:lnTo>
                  <a:pt x="177" y="831"/>
                </a:lnTo>
                <a:lnTo>
                  <a:pt x="177" y="832"/>
                </a:lnTo>
                <a:lnTo>
                  <a:pt x="177" y="832"/>
                </a:lnTo>
                <a:lnTo>
                  <a:pt x="177" y="832"/>
                </a:lnTo>
                <a:lnTo>
                  <a:pt x="177" y="833"/>
                </a:lnTo>
                <a:lnTo>
                  <a:pt x="176" y="833"/>
                </a:lnTo>
                <a:lnTo>
                  <a:pt x="176" y="833"/>
                </a:lnTo>
                <a:lnTo>
                  <a:pt x="176" y="833"/>
                </a:lnTo>
                <a:lnTo>
                  <a:pt x="176" y="833"/>
                </a:lnTo>
                <a:lnTo>
                  <a:pt x="176" y="833"/>
                </a:lnTo>
                <a:lnTo>
                  <a:pt x="177" y="833"/>
                </a:lnTo>
                <a:lnTo>
                  <a:pt x="177" y="834"/>
                </a:lnTo>
                <a:lnTo>
                  <a:pt x="177" y="834"/>
                </a:lnTo>
                <a:lnTo>
                  <a:pt x="178" y="834"/>
                </a:lnTo>
                <a:lnTo>
                  <a:pt x="178" y="834"/>
                </a:lnTo>
                <a:lnTo>
                  <a:pt x="179" y="834"/>
                </a:lnTo>
                <a:lnTo>
                  <a:pt x="179" y="834"/>
                </a:lnTo>
                <a:lnTo>
                  <a:pt x="179" y="834"/>
                </a:lnTo>
                <a:lnTo>
                  <a:pt x="180" y="834"/>
                </a:lnTo>
                <a:lnTo>
                  <a:pt x="180" y="835"/>
                </a:lnTo>
                <a:lnTo>
                  <a:pt x="181" y="835"/>
                </a:lnTo>
                <a:lnTo>
                  <a:pt x="181" y="834"/>
                </a:lnTo>
                <a:lnTo>
                  <a:pt x="181" y="834"/>
                </a:lnTo>
                <a:lnTo>
                  <a:pt x="181" y="834"/>
                </a:lnTo>
                <a:lnTo>
                  <a:pt x="182" y="834"/>
                </a:lnTo>
                <a:lnTo>
                  <a:pt x="182" y="834"/>
                </a:lnTo>
                <a:lnTo>
                  <a:pt x="181" y="835"/>
                </a:lnTo>
                <a:lnTo>
                  <a:pt x="181" y="835"/>
                </a:lnTo>
                <a:lnTo>
                  <a:pt x="182" y="835"/>
                </a:lnTo>
                <a:lnTo>
                  <a:pt x="182" y="835"/>
                </a:lnTo>
                <a:lnTo>
                  <a:pt x="183" y="835"/>
                </a:lnTo>
                <a:lnTo>
                  <a:pt x="183" y="835"/>
                </a:lnTo>
                <a:lnTo>
                  <a:pt x="184" y="835"/>
                </a:lnTo>
                <a:lnTo>
                  <a:pt x="184" y="835"/>
                </a:lnTo>
                <a:lnTo>
                  <a:pt x="185" y="835"/>
                </a:lnTo>
                <a:lnTo>
                  <a:pt x="186" y="835"/>
                </a:lnTo>
                <a:lnTo>
                  <a:pt x="186" y="835"/>
                </a:lnTo>
                <a:lnTo>
                  <a:pt x="186" y="835"/>
                </a:lnTo>
                <a:lnTo>
                  <a:pt x="187" y="835"/>
                </a:lnTo>
                <a:lnTo>
                  <a:pt x="187" y="834"/>
                </a:lnTo>
                <a:lnTo>
                  <a:pt x="188" y="834"/>
                </a:lnTo>
                <a:lnTo>
                  <a:pt x="189" y="833"/>
                </a:lnTo>
                <a:lnTo>
                  <a:pt x="189" y="833"/>
                </a:lnTo>
                <a:lnTo>
                  <a:pt x="189" y="833"/>
                </a:lnTo>
                <a:lnTo>
                  <a:pt x="190" y="833"/>
                </a:lnTo>
                <a:lnTo>
                  <a:pt x="190" y="833"/>
                </a:lnTo>
                <a:lnTo>
                  <a:pt x="191" y="833"/>
                </a:lnTo>
                <a:lnTo>
                  <a:pt x="191" y="834"/>
                </a:lnTo>
                <a:lnTo>
                  <a:pt x="191" y="834"/>
                </a:lnTo>
                <a:lnTo>
                  <a:pt x="191" y="834"/>
                </a:lnTo>
                <a:lnTo>
                  <a:pt x="192" y="835"/>
                </a:lnTo>
                <a:lnTo>
                  <a:pt x="192" y="835"/>
                </a:lnTo>
                <a:lnTo>
                  <a:pt x="192" y="836"/>
                </a:lnTo>
                <a:lnTo>
                  <a:pt x="191" y="836"/>
                </a:lnTo>
                <a:lnTo>
                  <a:pt x="190" y="836"/>
                </a:lnTo>
                <a:lnTo>
                  <a:pt x="190" y="835"/>
                </a:lnTo>
                <a:lnTo>
                  <a:pt x="190" y="836"/>
                </a:lnTo>
                <a:lnTo>
                  <a:pt x="190" y="836"/>
                </a:lnTo>
                <a:lnTo>
                  <a:pt x="190" y="837"/>
                </a:lnTo>
                <a:lnTo>
                  <a:pt x="190" y="837"/>
                </a:lnTo>
                <a:lnTo>
                  <a:pt x="190" y="837"/>
                </a:lnTo>
                <a:lnTo>
                  <a:pt x="190" y="838"/>
                </a:lnTo>
                <a:lnTo>
                  <a:pt x="190" y="838"/>
                </a:lnTo>
                <a:lnTo>
                  <a:pt x="190" y="839"/>
                </a:lnTo>
                <a:lnTo>
                  <a:pt x="190" y="839"/>
                </a:lnTo>
                <a:lnTo>
                  <a:pt x="190" y="840"/>
                </a:lnTo>
                <a:lnTo>
                  <a:pt x="190" y="840"/>
                </a:lnTo>
                <a:lnTo>
                  <a:pt x="190" y="841"/>
                </a:lnTo>
                <a:lnTo>
                  <a:pt x="190" y="841"/>
                </a:lnTo>
                <a:lnTo>
                  <a:pt x="190" y="841"/>
                </a:lnTo>
                <a:lnTo>
                  <a:pt x="191" y="841"/>
                </a:lnTo>
                <a:lnTo>
                  <a:pt x="191" y="841"/>
                </a:lnTo>
                <a:lnTo>
                  <a:pt x="191" y="841"/>
                </a:lnTo>
                <a:lnTo>
                  <a:pt x="192" y="841"/>
                </a:lnTo>
                <a:lnTo>
                  <a:pt x="192" y="841"/>
                </a:lnTo>
                <a:lnTo>
                  <a:pt x="192" y="841"/>
                </a:lnTo>
                <a:lnTo>
                  <a:pt x="193" y="841"/>
                </a:lnTo>
                <a:lnTo>
                  <a:pt x="193" y="841"/>
                </a:lnTo>
                <a:lnTo>
                  <a:pt x="193" y="840"/>
                </a:lnTo>
                <a:lnTo>
                  <a:pt x="194" y="840"/>
                </a:lnTo>
                <a:lnTo>
                  <a:pt x="194" y="840"/>
                </a:lnTo>
                <a:lnTo>
                  <a:pt x="194" y="841"/>
                </a:lnTo>
                <a:lnTo>
                  <a:pt x="194" y="841"/>
                </a:lnTo>
                <a:lnTo>
                  <a:pt x="194" y="841"/>
                </a:lnTo>
                <a:lnTo>
                  <a:pt x="194" y="842"/>
                </a:lnTo>
                <a:lnTo>
                  <a:pt x="195" y="842"/>
                </a:lnTo>
                <a:lnTo>
                  <a:pt x="196" y="842"/>
                </a:lnTo>
                <a:lnTo>
                  <a:pt x="196" y="842"/>
                </a:lnTo>
                <a:lnTo>
                  <a:pt x="197" y="842"/>
                </a:lnTo>
                <a:lnTo>
                  <a:pt x="198" y="842"/>
                </a:lnTo>
                <a:lnTo>
                  <a:pt x="198" y="843"/>
                </a:lnTo>
                <a:lnTo>
                  <a:pt x="199" y="843"/>
                </a:lnTo>
                <a:lnTo>
                  <a:pt x="199" y="844"/>
                </a:lnTo>
                <a:lnTo>
                  <a:pt x="199" y="844"/>
                </a:lnTo>
                <a:lnTo>
                  <a:pt x="199" y="844"/>
                </a:lnTo>
                <a:lnTo>
                  <a:pt x="199" y="846"/>
                </a:lnTo>
                <a:lnTo>
                  <a:pt x="199" y="847"/>
                </a:lnTo>
                <a:lnTo>
                  <a:pt x="199" y="847"/>
                </a:lnTo>
                <a:lnTo>
                  <a:pt x="199" y="847"/>
                </a:lnTo>
                <a:lnTo>
                  <a:pt x="199" y="847"/>
                </a:lnTo>
                <a:lnTo>
                  <a:pt x="200" y="847"/>
                </a:lnTo>
                <a:lnTo>
                  <a:pt x="200" y="847"/>
                </a:lnTo>
                <a:lnTo>
                  <a:pt x="200" y="847"/>
                </a:lnTo>
                <a:lnTo>
                  <a:pt x="201" y="848"/>
                </a:lnTo>
                <a:lnTo>
                  <a:pt x="201" y="848"/>
                </a:lnTo>
                <a:lnTo>
                  <a:pt x="201" y="849"/>
                </a:lnTo>
                <a:lnTo>
                  <a:pt x="201" y="849"/>
                </a:lnTo>
                <a:lnTo>
                  <a:pt x="201" y="850"/>
                </a:lnTo>
                <a:lnTo>
                  <a:pt x="200" y="850"/>
                </a:lnTo>
                <a:lnTo>
                  <a:pt x="200" y="851"/>
                </a:lnTo>
                <a:lnTo>
                  <a:pt x="200" y="852"/>
                </a:lnTo>
                <a:lnTo>
                  <a:pt x="201" y="852"/>
                </a:lnTo>
                <a:lnTo>
                  <a:pt x="201" y="853"/>
                </a:lnTo>
                <a:lnTo>
                  <a:pt x="201" y="854"/>
                </a:lnTo>
                <a:lnTo>
                  <a:pt x="201" y="854"/>
                </a:lnTo>
                <a:lnTo>
                  <a:pt x="201" y="855"/>
                </a:lnTo>
                <a:lnTo>
                  <a:pt x="200" y="855"/>
                </a:lnTo>
                <a:lnTo>
                  <a:pt x="200" y="855"/>
                </a:lnTo>
                <a:lnTo>
                  <a:pt x="200" y="856"/>
                </a:lnTo>
                <a:lnTo>
                  <a:pt x="200" y="856"/>
                </a:lnTo>
                <a:lnTo>
                  <a:pt x="199" y="856"/>
                </a:lnTo>
                <a:lnTo>
                  <a:pt x="199" y="856"/>
                </a:lnTo>
                <a:lnTo>
                  <a:pt x="199" y="856"/>
                </a:lnTo>
                <a:lnTo>
                  <a:pt x="199" y="857"/>
                </a:lnTo>
                <a:lnTo>
                  <a:pt x="199" y="857"/>
                </a:lnTo>
                <a:lnTo>
                  <a:pt x="199" y="858"/>
                </a:lnTo>
                <a:lnTo>
                  <a:pt x="199" y="859"/>
                </a:lnTo>
                <a:lnTo>
                  <a:pt x="199" y="859"/>
                </a:lnTo>
                <a:lnTo>
                  <a:pt x="200" y="859"/>
                </a:lnTo>
                <a:lnTo>
                  <a:pt x="200" y="859"/>
                </a:lnTo>
                <a:lnTo>
                  <a:pt x="201" y="858"/>
                </a:lnTo>
                <a:lnTo>
                  <a:pt x="202" y="858"/>
                </a:lnTo>
                <a:lnTo>
                  <a:pt x="202" y="859"/>
                </a:lnTo>
                <a:lnTo>
                  <a:pt x="202" y="859"/>
                </a:lnTo>
                <a:lnTo>
                  <a:pt x="202" y="860"/>
                </a:lnTo>
                <a:lnTo>
                  <a:pt x="202" y="860"/>
                </a:lnTo>
                <a:lnTo>
                  <a:pt x="203" y="861"/>
                </a:lnTo>
                <a:lnTo>
                  <a:pt x="203" y="861"/>
                </a:lnTo>
                <a:lnTo>
                  <a:pt x="204" y="862"/>
                </a:lnTo>
                <a:lnTo>
                  <a:pt x="205" y="863"/>
                </a:lnTo>
                <a:lnTo>
                  <a:pt x="205" y="863"/>
                </a:lnTo>
                <a:lnTo>
                  <a:pt x="206" y="864"/>
                </a:lnTo>
                <a:lnTo>
                  <a:pt x="206" y="864"/>
                </a:lnTo>
                <a:lnTo>
                  <a:pt x="206" y="865"/>
                </a:lnTo>
                <a:lnTo>
                  <a:pt x="207" y="865"/>
                </a:lnTo>
                <a:lnTo>
                  <a:pt x="208" y="867"/>
                </a:lnTo>
                <a:lnTo>
                  <a:pt x="208" y="867"/>
                </a:lnTo>
                <a:lnTo>
                  <a:pt x="208" y="867"/>
                </a:lnTo>
                <a:lnTo>
                  <a:pt x="208" y="867"/>
                </a:lnTo>
                <a:lnTo>
                  <a:pt x="207" y="869"/>
                </a:lnTo>
                <a:lnTo>
                  <a:pt x="207" y="869"/>
                </a:lnTo>
                <a:lnTo>
                  <a:pt x="208" y="869"/>
                </a:lnTo>
                <a:lnTo>
                  <a:pt x="208" y="870"/>
                </a:lnTo>
                <a:lnTo>
                  <a:pt x="209" y="870"/>
                </a:lnTo>
                <a:lnTo>
                  <a:pt x="209" y="870"/>
                </a:lnTo>
                <a:lnTo>
                  <a:pt x="209" y="870"/>
                </a:lnTo>
                <a:lnTo>
                  <a:pt x="209" y="870"/>
                </a:lnTo>
                <a:lnTo>
                  <a:pt x="210" y="870"/>
                </a:lnTo>
                <a:lnTo>
                  <a:pt x="210" y="869"/>
                </a:lnTo>
                <a:lnTo>
                  <a:pt x="211" y="868"/>
                </a:lnTo>
                <a:lnTo>
                  <a:pt x="211" y="868"/>
                </a:lnTo>
                <a:lnTo>
                  <a:pt x="212" y="868"/>
                </a:lnTo>
                <a:lnTo>
                  <a:pt x="212" y="868"/>
                </a:lnTo>
                <a:lnTo>
                  <a:pt x="213" y="868"/>
                </a:lnTo>
                <a:lnTo>
                  <a:pt x="214" y="868"/>
                </a:lnTo>
                <a:lnTo>
                  <a:pt x="214" y="868"/>
                </a:lnTo>
                <a:lnTo>
                  <a:pt x="215" y="868"/>
                </a:lnTo>
                <a:lnTo>
                  <a:pt x="216" y="868"/>
                </a:lnTo>
                <a:lnTo>
                  <a:pt x="217" y="867"/>
                </a:lnTo>
                <a:lnTo>
                  <a:pt x="218" y="868"/>
                </a:lnTo>
                <a:lnTo>
                  <a:pt x="218" y="868"/>
                </a:lnTo>
                <a:lnTo>
                  <a:pt x="218" y="868"/>
                </a:lnTo>
                <a:lnTo>
                  <a:pt x="219" y="869"/>
                </a:lnTo>
                <a:lnTo>
                  <a:pt x="220" y="870"/>
                </a:lnTo>
                <a:lnTo>
                  <a:pt x="220" y="870"/>
                </a:lnTo>
                <a:lnTo>
                  <a:pt x="221" y="870"/>
                </a:lnTo>
                <a:lnTo>
                  <a:pt x="220" y="870"/>
                </a:lnTo>
                <a:lnTo>
                  <a:pt x="220" y="871"/>
                </a:lnTo>
                <a:lnTo>
                  <a:pt x="220" y="871"/>
                </a:lnTo>
                <a:lnTo>
                  <a:pt x="219" y="871"/>
                </a:lnTo>
                <a:lnTo>
                  <a:pt x="219" y="873"/>
                </a:lnTo>
                <a:lnTo>
                  <a:pt x="219" y="873"/>
                </a:lnTo>
                <a:lnTo>
                  <a:pt x="220" y="874"/>
                </a:lnTo>
                <a:lnTo>
                  <a:pt x="220" y="874"/>
                </a:lnTo>
                <a:lnTo>
                  <a:pt x="220" y="875"/>
                </a:lnTo>
                <a:lnTo>
                  <a:pt x="221" y="875"/>
                </a:lnTo>
                <a:lnTo>
                  <a:pt x="221" y="875"/>
                </a:lnTo>
                <a:lnTo>
                  <a:pt x="221" y="875"/>
                </a:lnTo>
                <a:lnTo>
                  <a:pt x="222" y="875"/>
                </a:lnTo>
                <a:lnTo>
                  <a:pt x="222" y="875"/>
                </a:lnTo>
                <a:lnTo>
                  <a:pt x="223" y="875"/>
                </a:lnTo>
                <a:lnTo>
                  <a:pt x="223" y="875"/>
                </a:lnTo>
                <a:lnTo>
                  <a:pt x="223" y="876"/>
                </a:lnTo>
                <a:lnTo>
                  <a:pt x="224" y="876"/>
                </a:lnTo>
                <a:lnTo>
                  <a:pt x="224" y="876"/>
                </a:lnTo>
                <a:lnTo>
                  <a:pt x="224" y="876"/>
                </a:lnTo>
                <a:lnTo>
                  <a:pt x="225" y="877"/>
                </a:lnTo>
                <a:lnTo>
                  <a:pt x="225" y="877"/>
                </a:lnTo>
                <a:lnTo>
                  <a:pt x="225" y="877"/>
                </a:lnTo>
                <a:lnTo>
                  <a:pt x="226" y="877"/>
                </a:lnTo>
                <a:lnTo>
                  <a:pt x="226" y="877"/>
                </a:lnTo>
                <a:lnTo>
                  <a:pt x="226" y="877"/>
                </a:lnTo>
                <a:lnTo>
                  <a:pt x="227" y="877"/>
                </a:lnTo>
                <a:lnTo>
                  <a:pt x="228" y="877"/>
                </a:lnTo>
                <a:lnTo>
                  <a:pt x="228" y="877"/>
                </a:lnTo>
                <a:lnTo>
                  <a:pt x="229" y="877"/>
                </a:lnTo>
                <a:lnTo>
                  <a:pt x="229" y="878"/>
                </a:lnTo>
                <a:lnTo>
                  <a:pt x="229" y="879"/>
                </a:lnTo>
                <a:lnTo>
                  <a:pt x="228" y="879"/>
                </a:lnTo>
                <a:lnTo>
                  <a:pt x="228" y="879"/>
                </a:lnTo>
                <a:lnTo>
                  <a:pt x="228" y="879"/>
                </a:lnTo>
                <a:lnTo>
                  <a:pt x="227" y="879"/>
                </a:lnTo>
                <a:lnTo>
                  <a:pt x="227" y="880"/>
                </a:lnTo>
                <a:lnTo>
                  <a:pt x="227" y="880"/>
                </a:lnTo>
                <a:lnTo>
                  <a:pt x="227" y="881"/>
                </a:lnTo>
                <a:lnTo>
                  <a:pt x="227" y="881"/>
                </a:lnTo>
                <a:lnTo>
                  <a:pt x="228" y="881"/>
                </a:lnTo>
                <a:lnTo>
                  <a:pt x="228" y="882"/>
                </a:lnTo>
                <a:lnTo>
                  <a:pt x="229" y="882"/>
                </a:lnTo>
                <a:lnTo>
                  <a:pt x="229" y="882"/>
                </a:lnTo>
                <a:lnTo>
                  <a:pt x="229" y="883"/>
                </a:lnTo>
                <a:lnTo>
                  <a:pt x="230" y="883"/>
                </a:lnTo>
                <a:lnTo>
                  <a:pt x="230" y="884"/>
                </a:lnTo>
                <a:lnTo>
                  <a:pt x="231" y="884"/>
                </a:lnTo>
                <a:lnTo>
                  <a:pt x="231" y="885"/>
                </a:lnTo>
                <a:lnTo>
                  <a:pt x="231" y="885"/>
                </a:lnTo>
                <a:lnTo>
                  <a:pt x="230" y="886"/>
                </a:lnTo>
                <a:lnTo>
                  <a:pt x="229" y="886"/>
                </a:lnTo>
                <a:lnTo>
                  <a:pt x="229" y="887"/>
                </a:lnTo>
                <a:lnTo>
                  <a:pt x="228" y="887"/>
                </a:lnTo>
                <a:lnTo>
                  <a:pt x="227" y="888"/>
                </a:lnTo>
                <a:lnTo>
                  <a:pt x="226" y="888"/>
                </a:lnTo>
                <a:lnTo>
                  <a:pt x="226" y="888"/>
                </a:lnTo>
                <a:lnTo>
                  <a:pt x="225" y="888"/>
                </a:lnTo>
                <a:lnTo>
                  <a:pt x="225" y="888"/>
                </a:lnTo>
                <a:lnTo>
                  <a:pt x="225" y="889"/>
                </a:lnTo>
                <a:lnTo>
                  <a:pt x="225" y="889"/>
                </a:lnTo>
                <a:lnTo>
                  <a:pt x="225" y="890"/>
                </a:lnTo>
                <a:lnTo>
                  <a:pt x="225" y="890"/>
                </a:lnTo>
                <a:lnTo>
                  <a:pt x="225" y="891"/>
                </a:lnTo>
                <a:lnTo>
                  <a:pt x="224" y="891"/>
                </a:lnTo>
                <a:lnTo>
                  <a:pt x="224" y="892"/>
                </a:lnTo>
                <a:lnTo>
                  <a:pt x="224" y="892"/>
                </a:lnTo>
                <a:lnTo>
                  <a:pt x="224" y="893"/>
                </a:lnTo>
                <a:lnTo>
                  <a:pt x="224" y="894"/>
                </a:lnTo>
                <a:lnTo>
                  <a:pt x="223" y="895"/>
                </a:lnTo>
                <a:lnTo>
                  <a:pt x="223" y="895"/>
                </a:lnTo>
                <a:lnTo>
                  <a:pt x="223" y="896"/>
                </a:lnTo>
                <a:lnTo>
                  <a:pt x="222" y="896"/>
                </a:lnTo>
                <a:lnTo>
                  <a:pt x="222" y="897"/>
                </a:lnTo>
                <a:lnTo>
                  <a:pt x="222" y="897"/>
                </a:lnTo>
                <a:lnTo>
                  <a:pt x="221" y="897"/>
                </a:lnTo>
                <a:lnTo>
                  <a:pt x="220" y="898"/>
                </a:lnTo>
                <a:lnTo>
                  <a:pt x="219" y="899"/>
                </a:lnTo>
                <a:lnTo>
                  <a:pt x="219" y="899"/>
                </a:lnTo>
                <a:lnTo>
                  <a:pt x="219" y="900"/>
                </a:lnTo>
                <a:lnTo>
                  <a:pt x="219" y="901"/>
                </a:lnTo>
                <a:lnTo>
                  <a:pt x="219" y="901"/>
                </a:lnTo>
                <a:lnTo>
                  <a:pt x="220" y="901"/>
                </a:lnTo>
                <a:lnTo>
                  <a:pt x="220" y="901"/>
                </a:lnTo>
                <a:lnTo>
                  <a:pt x="219" y="902"/>
                </a:lnTo>
                <a:lnTo>
                  <a:pt x="219" y="903"/>
                </a:lnTo>
                <a:lnTo>
                  <a:pt x="220" y="904"/>
                </a:lnTo>
                <a:lnTo>
                  <a:pt x="220" y="904"/>
                </a:lnTo>
                <a:lnTo>
                  <a:pt x="221" y="905"/>
                </a:lnTo>
                <a:lnTo>
                  <a:pt x="222" y="905"/>
                </a:lnTo>
                <a:lnTo>
                  <a:pt x="224" y="904"/>
                </a:lnTo>
                <a:lnTo>
                  <a:pt x="225" y="904"/>
                </a:lnTo>
                <a:lnTo>
                  <a:pt x="225" y="905"/>
                </a:lnTo>
                <a:lnTo>
                  <a:pt x="226" y="905"/>
                </a:lnTo>
                <a:lnTo>
                  <a:pt x="227" y="905"/>
                </a:lnTo>
                <a:lnTo>
                  <a:pt x="227" y="906"/>
                </a:lnTo>
                <a:lnTo>
                  <a:pt x="228" y="907"/>
                </a:lnTo>
                <a:lnTo>
                  <a:pt x="228" y="908"/>
                </a:lnTo>
                <a:lnTo>
                  <a:pt x="228" y="908"/>
                </a:lnTo>
                <a:lnTo>
                  <a:pt x="227" y="909"/>
                </a:lnTo>
                <a:lnTo>
                  <a:pt x="227" y="910"/>
                </a:lnTo>
                <a:lnTo>
                  <a:pt x="227" y="911"/>
                </a:lnTo>
                <a:lnTo>
                  <a:pt x="227" y="911"/>
                </a:lnTo>
                <a:lnTo>
                  <a:pt x="229" y="911"/>
                </a:lnTo>
                <a:lnTo>
                  <a:pt x="229" y="911"/>
                </a:lnTo>
                <a:lnTo>
                  <a:pt x="230" y="911"/>
                </a:lnTo>
                <a:lnTo>
                  <a:pt x="231" y="911"/>
                </a:lnTo>
                <a:lnTo>
                  <a:pt x="232" y="911"/>
                </a:lnTo>
                <a:lnTo>
                  <a:pt x="233" y="911"/>
                </a:lnTo>
                <a:lnTo>
                  <a:pt x="233" y="910"/>
                </a:lnTo>
                <a:lnTo>
                  <a:pt x="233" y="910"/>
                </a:lnTo>
                <a:lnTo>
                  <a:pt x="234" y="911"/>
                </a:lnTo>
                <a:lnTo>
                  <a:pt x="234" y="911"/>
                </a:lnTo>
                <a:lnTo>
                  <a:pt x="234" y="911"/>
                </a:lnTo>
                <a:lnTo>
                  <a:pt x="234" y="912"/>
                </a:lnTo>
                <a:lnTo>
                  <a:pt x="234" y="912"/>
                </a:lnTo>
                <a:lnTo>
                  <a:pt x="235" y="913"/>
                </a:lnTo>
                <a:lnTo>
                  <a:pt x="235" y="913"/>
                </a:lnTo>
                <a:lnTo>
                  <a:pt x="235" y="914"/>
                </a:lnTo>
                <a:lnTo>
                  <a:pt x="235" y="914"/>
                </a:lnTo>
                <a:lnTo>
                  <a:pt x="235" y="915"/>
                </a:lnTo>
                <a:lnTo>
                  <a:pt x="236" y="915"/>
                </a:lnTo>
                <a:lnTo>
                  <a:pt x="237" y="916"/>
                </a:lnTo>
                <a:lnTo>
                  <a:pt x="236" y="916"/>
                </a:lnTo>
                <a:lnTo>
                  <a:pt x="236" y="916"/>
                </a:lnTo>
                <a:lnTo>
                  <a:pt x="236" y="917"/>
                </a:lnTo>
                <a:lnTo>
                  <a:pt x="236" y="917"/>
                </a:lnTo>
                <a:lnTo>
                  <a:pt x="236" y="918"/>
                </a:lnTo>
                <a:lnTo>
                  <a:pt x="236" y="918"/>
                </a:lnTo>
                <a:lnTo>
                  <a:pt x="237" y="918"/>
                </a:lnTo>
                <a:lnTo>
                  <a:pt x="238" y="918"/>
                </a:lnTo>
                <a:lnTo>
                  <a:pt x="238" y="919"/>
                </a:lnTo>
                <a:lnTo>
                  <a:pt x="238" y="919"/>
                </a:lnTo>
                <a:lnTo>
                  <a:pt x="238" y="920"/>
                </a:lnTo>
                <a:lnTo>
                  <a:pt x="238" y="921"/>
                </a:lnTo>
                <a:lnTo>
                  <a:pt x="237" y="921"/>
                </a:lnTo>
                <a:lnTo>
                  <a:pt x="237" y="921"/>
                </a:lnTo>
                <a:lnTo>
                  <a:pt x="237" y="922"/>
                </a:lnTo>
                <a:lnTo>
                  <a:pt x="237" y="923"/>
                </a:lnTo>
                <a:lnTo>
                  <a:pt x="237" y="923"/>
                </a:lnTo>
                <a:lnTo>
                  <a:pt x="238" y="923"/>
                </a:lnTo>
                <a:lnTo>
                  <a:pt x="238" y="924"/>
                </a:lnTo>
                <a:lnTo>
                  <a:pt x="238" y="924"/>
                </a:lnTo>
                <a:lnTo>
                  <a:pt x="239" y="924"/>
                </a:lnTo>
                <a:lnTo>
                  <a:pt x="238" y="924"/>
                </a:lnTo>
                <a:lnTo>
                  <a:pt x="238" y="925"/>
                </a:lnTo>
                <a:lnTo>
                  <a:pt x="238" y="925"/>
                </a:lnTo>
                <a:lnTo>
                  <a:pt x="237" y="925"/>
                </a:lnTo>
                <a:lnTo>
                  <a:pt x="237" y="926"/>
                </a:lnTo>
                <a:lnTo>
                  <a:pt x="237" y="926"/>
                </a:lnTo>
                <a:lnTo>
                  <a:pt x="238" y="928"/>
                </a:lnTo>
                <a:lnTo>
                  <a:pt x="238" y="928"/>
                </a:lnTo>
                <a:lnTo>
                  <a:pt x="237" y="929"/>
                </a:lnTo>
                <a:lnTo>
                  <a:pt x="237" y="930"/>
                </a:lnTo>
                <a:lnTo>
                  <a:pt x="238" y="931"/>
                </a:lnTo>
                <a:lnTo>
                  <a:pt x="238" y="931"/>
                </a:lnTo>
                <a:lnTo>
                  <a:pt x="239" y="932"/>
                </a:lnTo>
                <a:lnTo>
                  <a:pt x="240" y="933"/>
                </a:lnTo>
                <a:lnTo>
                  <a:pt x="240" y="935"/>
                </a:lnTo>
                <a:lnTo>
                  <a:pt x="240" y="935"/>
                </a:lnTo>
                <a:lnTo>
                  <a:pt x="239" y="936"/>
                </a:lnTo>
                <a:lnTo>
                  <a:pt x="240" y="936"/>
                </a:lnTo>
                <a:lnTo>
                  <a:pt x="240" y="936"/>
                </a:lnTo>
                <a:lnTo>
                  <a:pt x="240" y="937"/>
                </a:lnTo>
                <a:lnTo>
                  <a:pt x="240" y="938"/>
                </a:lnTo>
                <a:lnTo>
                  <a:pt x="240" y="939"/>
                </a:lnTo>
                <a:lnTo>
                  <a:pt x="241" y="939"/>
                </a:lnTo>
                <a:lnTo>
                  <a:pt x="241" y="939"/>
                </a:lnTo>
                <a:lnTo>
                  <a:pt x="243" y="939"/>
                </a:lnTo>
                <a:lnTo>
                  <a:pt x="243" y="939"/>
                </a:lnTo>
                <a:lnTo>
                  <a:pt x="244" y="940"/>
                </a:lnTo>
                <a:lnTo>
                  <a:pt x="244" y="940"/>
                </a:lnTo>
                <a:lnTo>
                  <a:pt x="244" y="941"/>
                </a:lnTo>
                <a:lnTo>
                  <a:pt x="244" y="941"/>
                </a:lnTo>
                <a:lnTo>
                  <a:pt x="245" y="942"/>
                </a:lnTo>
                <a:lnTo>
                  <a:pt x="246" y="943"/>
                </a:lnTo>
                <a:lnTo>
                  <a:pt x="247" y="943"/>
                </a:lnTo>
                <a:lnTo>
                  <a:pt x="247" y="944"/>
                </a:lnTo>
                <a:lnTo>
                  <a:pt x="248" y="947"/>
                </a:lnTo>
                <a:lnTo>
                  <a:pt x="248" y="947"/>
                </a:lnTo>
                <a:lnTo>
                  <a:pt x="248" y="947"/>
                </a:lnTo>
                <a:lnTo>
                  <a:pt x="248" y="948"/>
                </a:lnTo>
                <a:lnTo>
                  <a:pt x="249" y="948"/>
                </a:lnTo>
                <a:lnTo>
                  <a:pt x="249" y="948"/>
                </a:lnTo>
                <a:lnTo>
                  <a:pt x="250" y="949"/>
                </a:lnTo>
                <a:lnTo>
                  <a:pt x="250" y="949"/>
                </a:lnTo>
                <a:lnTo>
                  <a:pt x="251" y="949"/>
                </a:lnTo>
                <a:lnTo>
                  <a:pt x="252" y="950"/>
                </a:lnTo>
                <a:lnTo>
                  <a:pt x="253" y="950"/>
                </a:lnTo>
                <a:lnTo>
                  <a:pt x="253" y="950"/>
                </a:lnTo>
                <a:lnTo>
                  <a:pt x="254" y="949"/>
                </a:lnTo>
                <a:lnTo>
                  <a:pt x="254" y="949"/>
                </a:lnTo>
                <a:lnTo>
                  <a:pt x="254" y="949"/>
                </a:lnTo>
                <a:lnTo>
                  <a:pt x="255" y="949"/>
                </a:lnTo>
                <a:lnTo>
                  <a:pt x="255" y="949"/>
                </a:lnTo>
                <a:lnTo>
                  <a:pt x="256" y="949"/>
                </a:lnTo>
                <a:lnTo>
                  <a:pt x="256" y="949"/>
                </a:lnTo>
                <a:lnTo>
                  <a:pt x="257" y="949"/>
                </a:lnTo>
                <a:lnTo>
                  <a:pt x="258" y="950"/>
                </a:lnTo>
                <a:lnTo>
                  <a:pt x="258" y="950"/>
                </a:lnTo>
                <a:lnTo>
                  <a:pt x="259" y="950"/>
                </a:lnTo>
                <a:lnTo>
                  <a:pt x="260" y="949"/>
                </a:lnTo>
                <a:lnTo>
                  <a:pt x="261" y="949"/>
                </a:lnTo>
                <a:lnTo>
                  <a:pt x="262" y="949"/>
                </a:lnTo>
                <a:lnTo>
                  <a:pt x="262" y="949"/>
                </a:lnTo>
                <a:lnTo>
                  <a:pt x="264" y="949"/>
                </a:lnTo>
                <a:lnTo>
                  <a:pt x="264" y="948"/>
                </a:lnTo>
                <a:lnTo>
                  <a:pt x="265" y="948"/>
                </a:lnTo>
                <a:lnTo>
                  <a:pt x="266" y="949"/>
                </a:lnTo>
                <a:lnTo>
                  <a:pt x="267" y="950"/>
                </a:lnTo>
                <a:lnTo>
                  <a:pt x="267" y="950"/>
                </a:lnTo>
                <a:lnTo>
                  <a:pt x="267" y="951"/>
                </a:lnTo>
                <a:lnTo>
                  <a:pt x="268" y="951"/>
                </a:lnTo>
                <a:lnTo>
                  <a:pt x="268" y="952"/>
                </a:lnTo>
                <a:lnTo>
                  <a:pt x="269" y="952"/>
                </a:lnTo>
                <a:lnTo>
                  <a:pt x="269" y="953"/>
                </a:lnTo>
                <a:lnTo>
                  <a:pt x="270" y="953"/>
                </a:lnTo>
                <a:lnTo>
                  <a:pt x="270" y="953"/>
                </a:lnTo>
                <a:lnTo>
                  <a:pt x="270" y="953"/>
                </a:lnTo>
                <a:lnTo>
                  <a:pt x="271" y="953"/>
                </a:lnTo>
                <a:lnTo>
                  <a:pt x="272" y="952"/>
                </a:lnTo>
                <a:lnTo>
                  <a:pt x="273" y="952"/>
                </a:lnTo>
                <a:lnTo>
                  <a:pt x="273" y="952"/>
                </a:lnTo>
                <a:lnTo>
                  <a:pt x="274" y="952"/>
                </a:lnTo>
                <a:lnTo>
                  <a:pt x="275" y="952"/>
                </a:lnTo>
                <a:lnTo>
                  <a:pt x="275" y="953"/>
                </a:lnTo>
                <a:lnTo>
                  <a:pt x="276" y="953"/>
                </a:lnTo>
                <a:lnTo>
                  <a:pt x="277" y="953"/>
                </a:lnTo>
                <a:lnTo>
                  <a:pt x="277" y="953"/>
                </a:lnTo>
                <a:lnTo>
                  <a:pt x="277" y="952"/>
                </a:lnTo>
                <a:lnTo>
                  <a:pt x="279" y="952"/>
                </a:lnTo>
                <a:lnTo>
                  <a:pt x="280" y="950"/>
                </a:lnTo>
                <a:lnTo>
                  <a:pt x="281" y="950"/>
                </a:lnTo>
                <a:lnTo>
                  <a:pt x="282" y="950"/>
                </a:lnTo>
                <a:lnTo>
                  <a:pt x="283" y="949"/>
                </a:lnTo>
                <a:lnTo>
                  <a:pt x="283" y="949"/>
                </a:lnTo>
                <a:lnTo>
                  <a:pt x="284" y="949"/>
                </a:lnTo>
                <a:lnTo>
                  <a:pt x="284" y="950"/>
                </a:lnTo>
                <a:lnTo>
                  <a:pt x="284" y="951"/>
                </a:lnTo>
                <a:lnTo>
                  <a:pt x="285" y="952"/>
                </a:lnTo>
                <a:lnTo>
                  <a:pt x="285" y="953"/>
                </a:lnTo>
                <a:lnTo>
                  <a:pt x="285" y="954"/>
                </a:lnTo>
                <a:lnTo>
                  <a:pt x="285" y="955"/>
                </a:lnTo>
                <a:lnTo>
                  <a:pt x="285" y="956"/>
                </a:lnTo>
                <a:lnTo>
                  <a:pt x="285" y="957"/>
                </a:lnTo>
                <a:lnTo>
                  <a:pt x="286" y="958"/>
                </a:lnTo>
                <a:lnTo>
                  <a:pt x="287" y="958"/>
                </a:lnTo>
                <a:lnTo>
                  <a:pt x="287" y="958"/>
                </a:lnTo>
                <a:lnTo>
                  <a:pt x="287" y="957"/>
                </a:lnTo>
                <a:lnTo>
                  <a:pt x="288" y="957"/>
                </a:lnTo>
                <a:lnTo>
                  <a:pt x="288" y="957"/>
                </a:lnTo>
                <a:lnTo>
                  <a:pt x="289" y="957"/>
                </a:lnTo>
                <a:lnTo>
                  <a:pt x="290" y="957"/>
                </a:lnTo>
                <a:lnTo>
                  <a:pt x="290" y="957"/>
                </a:lnTo>
                <a:lnTo>
                  <a:pt x="290" y="957"/>
                </a:lnTo>
                <a:lnTo>
                  <a:pt x="290" y="957"/>
                </a:lnTo>
                <a:lnTo>
                  <a:pt x="292" y="958"/>
                </a:lnTo>
                <a:lnTo>
                  <a:pt x="292" y="958"/>
                </a:lnTo>
                <a:lnTo>
                  <a:pt x="292" y="955"/>
                </a:lnTo>
                <a:lnTo>
                  <a:pt x="291" y="954"/>
                </a:lnTo>
                <a:lnTo>
                  <a:pt x="291" y="954"/>
                </a:lnTo>
                <a:lnTo>
                  <a:pt x="291" y="953"/>
                </a:lnTo>
                <a:lnTo>
                  <a:pt x="291" y="953"/>
                </a:lnTo>
                <a:lnTo>
                  <a:pt x="292" y="953"/>
                </a:lnTo>
                <a:lnTo>
                  <a:pt x="292" y="952"/>
                </a:lnTo>
                <a:lnTo>
                  <a:pt x="292" y="952"/>
                </a:lnTo>
                <a:lnTo>
                  <a:pt x="292" y="952"/>
                </a:lnTo>
                <a:lnTo>
                  <a:pt x="292" y="952"/>
                </a:lnTo>
                <a:lnTo>
                  <a:pt x="292" y="951"/>
                </a:lnTo>
                <a:lnTo>
                  <a:pt x="293" y="951"/>
                </a:lnTo>
                <a:lnTo>
                  <a:pt x="293" y="951"/>
                </a:lnTo>
                <a:lnTo>
                  <a:pt x="294" y="951"/>
                </a:lnTo>
                <a:lnTo>
                  <a:pt x="294" y="950"/>
                </a:lnTo>
                <a:lnTo>
                  <a:pt x="294" y="950"/>
                </a:lnTo>
                <a:lnTo>
                  <a:pt x="294" y="949"/>
                </a:lnTo>
                <a:lnTo>
                  <a:pt x="295" y="949"/>
                </a:lnTo>
                <a:lnTo>
                  <a:pt x="295" y="949"/>
                </a:lnTo>
                <a:lnTo>
                  <a:pt x="296" y="948"/>
                </a:lnTo>
                <a:lnTo>
                  <a:pt x="296" y="947"/>
                </a:lnTo>
                <a:lnTo>
                  <a:pt x="296" y="947"/>
                </a:lnTo>
                <a:lnTo>
                  <a:pt x="297" y="947"/>
                </a:lnTo>
                <a:lnTo>
                  <a:pt x="297" y="947"/>
                </a:lnTo>
                <a:lnTo>
                  <a:pt x="298" y="947"/>
                </a:lnTo>
                <a:lnTo>
                  <a:pt x="297" y="946"/>
                </a:lnTo>
                <a:lnTo>
                  <a:pt x="297" y="946"/>
                </a:lnTo>
                <a:lnTo>
                  <a:pt x="298" y="945"/>
                </a:lnTo>
                <a:lnTo>
                  <a:pt x="298" y="944"/>
                </a:lnTo>
                <a:lnTo>
                  <a:pt x="298" y="944"/>
                </a:lnTo>
                <a:lnTo>
                  <a:pt x="298" y="943"/>
                </a:lnTo>
                <a:lnTo>
                  <a:pt x="299" y="943"/>
                </a:lnTo>
                <a:lnTo>
                  <a:pt x="299" y="943"/>
                </a:lnTo>
                <a:lnTo>
                  <a:pt x="299" y="943"/>
                </a:lnTo>
                <a:lnTo>
                  <a:pt x="299" y="942"/>
                </a:lnTo>
                <a:lnTo>
                  <a:pt x="300" y="942"/>
                </a:lnTo>
                <a:lnTo>
                  <a:pt x="300" y="942"/>
                </a:lnTo>
                <a:lnTo>
                  <a:pt x="300" y="941"/>
                </a:lnTo>
                <a:lnTo>
                  <a:pt x="300" y="941"/>
                </a:lnTo>
                <a:lnTo>
                  <a:pt x="300" y="941"/>
                </a:lnTo>
                <a:lnTo>
                  <a:pt x="300" y="941"/>
                </a:lnTo>
                <a:lnTo>
                  <a:pt x="300" y="940"/>
                </a:lnTo>
                <a:lnTo>
                  <a:pt x="300" y="940"/>
                </a:lnTo>
                <a:lnTo>
                  <a:pt x="300" y="939"/>
                </a:lnTo>
                <a:lnTo>
                  <a:pt x="300" y="939"/>
                </a:lnTo>
                <a:lnTo>
                  <a:pt x="300" y="938"/>
                </a:lnTo>
                <a:lnTo>
                  <a:pt x="300" y="938"/>
                </a:lnTo>
                <a:lnTo>
                  <a:pt x="300" y="937"/>
                </a:lnTo>
                <a:lnTo>
                  <a:pt x="300" y="937"/>
                </a:lnTo>
                <a:lnTo>
                  <a:pt x="300" y="937"/>
                </a:lnTo>
                <a:lnTo>
                  <a:pt x="300" y="937"/>
                </a:lnTo>
                <a:lnTo>
                  <a:pt x="300" y="936"/>
                </a:lnTo>
                <a:lnTo>
                  <a:pt x="300" y="936"/>
                </a:lnTo>
                <a:lnTo>
                  <a:pt x="300" y="936"/>
                </a:lnTo>
                <a:lnTo>
                  <a:pt x="300" y="936"/>
                </a:lnTo>
                <a:lnTo>
                  <a:pt x="300" y="935"/>
                </a:lnTo>
                <a:lnTo>
                  <a:pt x="300" y="935"/>
                </a:lnTo>
                <a:lnTo>
                  <a:pt x="300" y="935"/>
                </a:lnTo>
                <a:lnTo>
                  <a:pt x="300" y="934"/>
                </a:lnTo>
                <a:lnTo>
                  <a:pt x="300" y="934"/>
                </a:lnTo>
                <a:lnTo>
                  <a:pt x="300" y="933"/>
                </a:lnTo>
                <a:lnTo>
                  <a:pt x="300" y="933"/>
                </a:lnTo>
                <a:lnTo>
                  <a:pt x="301" y="933"/>
                </a:lnTo>
                <a:lnTo>
                  <a:pt x="300" y="932"/>
                </a:lnTo>
                <a:lnTo>
                  <a:pt x="301" y="932"/>
                </a:lnTo>
                <a:lnTo>
                  <a:pt x="301" y="932"/>
                </a:lnTo>
                <a:lnTo>
                  <a:pt x="301" y="931"/>
                </a:lnTo>
                <a:lnTo>
                  <a:pt x="301" y="931"/>
                </a:lnTo>
                <a:lnTo>
                  <a:pt x="301" y="931"/>
                </a:lnTo>
                <a:lnTo>
                  <a:pt x="301" y="931"/>
                </a:lnTo>
                <a:lnTo>
                  <a:pt x="301" y="931"/>
                </a:lnTo>
                <a:lnTo>
                  <a:pt x="301" y="930"/>
                </a:lnTo>
                <a:lnTo>
                  <a:pt x="302" y="930"/>
                </a:lnTo>
                <a:lnTo>
                  <a:pt x="301" y="930"/>
                </a:lnTo>
                <a:lnTo>
                  <a:pt x="301" y="929"/>
                </a:lnTo>
                <a:lnTo>
                  <a:pt x="302" y="929"/>
                </a:lnTo>
                <a:lnTo>
                  <a:pt x="302" y="929"/>
                </a:lnTo>
                <a:lnTo>
                  <a:pt x="302" y="928"/>
                </a:lnTo>
                <a:lnTo>
                  <a:pt x="302" y="927"/>
                </a:lnTo>
                <a:lnTo>
                  <a:pt x="302" y="927"/>
                </a:lnTo>
                <a:lnTo>
                  <a:pt x="302" y="926"/>
                </a:lnTo>
                <a:lnTo>
                  <a:pt x="302" y="926"/>
                </a:lnTo>
                <a:lnTo>
                  <a:pt x="303" y="925"/>
                </a:lnTo>
                <a:lnTo>
                  <a:pt x="302" y="925"/>
                </a:lnTo>
                <a:lnTo>
                  <a:pt x="303" y="925"/>
                </a:lnTo>
                <a:lnTo>
                  <a:pt x="303" y="924"/>
                </a:lnTo>
                <a:lnTo>
                  <a:pt x="303" y="924"/>
                </a:lnTo>
                <a:lnTo>
                  <a:pt x="303" y="924"/>
                </a:lnTo>
                <a:lnTo>
                  <a:pt x="302" y="924"/>
                </a:lnTo>
                <a:lnTo>
                  <a:pt x="302" y="923"/>
                </a:lnTo>
                <a:lnTo>
                  <a:pt x="302" y="923"/>
                </a:lnTo>
                <a:lnTo>
                  <a:pt x="302" y="923"/>
                </a:lnTo>
                <a:lnTo>
                  <a:pt x="302" y="922"/>
                </a:lnTo>
                <a:lnTo>
                  <a:pt x="301" y="922"/>
                </a:lnTo>
                <a:lnTo>
                  <a:pt x="301" y="921"/>
                </a:lnTo>
                <a:lnTo>
                  <a:pt x="301" y="921"/>
                </a:lnTo>
                <a:lnTo>
                  <a:pt x="301" y="920"/>
                </a:lnTo>
                <a:lnTo>
                  <a:pt x="301" y="920"/>
                </a:lnTo>
                <a:lnTo>
                  <a:pt x="301" y="919"/>
                </a:lnTo>
                <a:lnTo>
                  <a:pt x="301" y="919"/>
                </a:lnTo>
                <a:lnTo>
                  <a:pt x="301" y="919"/>
                </a:lnTo>
                <a:lnTo>
                  <a:pt x="301" y="918"/>
                </a:lnTo>
                <a:lnTo>
                  <a:pt x="301" y="918"/>
                </a:lnTo>
                <a:lnTo>
                  <a:pt x="301" y="918"/>
                </a:lnTo>
                <a:lnTo>
                  <a:pt x="301" y="918"/>
                </a:lnTo>
                <a:lnTo>
                  <a:pt x="301" y="917"/>
                </a:lnTo>
                <a:lnTo>
                  <a:pt x="301" y="917"/>
                </a:lnTo>
                <a:lnTo>
                  <a:pt x="301" y="916"/>
                </a:lnTo>
                <a:lnTo>
                  <a:pt x="301" y="916"/>
                </a:lnTo>
                <a:lnTo>
                  <a:pt x="301" y="915"/>
                </a:lnTo>
                <a:lnTo>
                  <a:pt x="301" y="915"/>
                </a:lnTo>
                <a:lnTo>
                  <a:pt x="301" y="914"/>
                </a:lnTo>
                <a:lnTo>
                  <a:pt x="302" y="914"/>
                </a:lnTo>
                <a:lnTo>
                  <a:pt x="302" y="913"/>
                </a:lnTo>
                <a:lnTo>
                  <a:pt x="302" y="913"/>
                </a:lnTo>
                <a:lnTo>
                  <a:pt x="302" y="913"/>
                </a:lnTo>
                <a:lnTo>
                  <a:pt x="302" y="912"/>
                </a:lnTo>
                <a:lnTo>
                  <a:pt x="302" y="912"/>
                </a:lnTo>
                <a:lnTo>
                  <a:pt x="302" y="911"/>
                </a:lnTo>
                <a:lnTo>
                  <a:pt x="302" y="911"/>
                </a:lnTo>
                <a:lnTo>
                  <a:pt x="303" y="911"/>
                </a:lnTo>
                <a:lnTo>
                  <a:pt x="303" y="910"/>
                </a:lnTo>
                <a:lnTo>
                  <a:pt x="304" y="910"/>
                </a:lnTo>
                <a:lnTo>
                  <a:pt x="304" y="910"/>
                </a:lnTo>
                <a:lnTo>
                  <a:pt x="304" y="909"/>
                </a:lnTo>
                <a:lnTo>
                  <a:pt x="305" y="909"/>
                </a:lnTo>
                <a:lnTo>
                  <a:pt x="305" y="908"/>
                </a:lnTo>
                <a:lnTo>
                  <a:pt x="305" y="908"/>
                </a:lnTo>
                <a:lnTo>
                  <a:pt x="305" y="907"/>
                </a:lnTo>
                <a:lnTo>
                  <a:pt x="305" y="906"/>
                </a:lnTo>
                <a:lnTo>
                  <a:pt x="305" y="906"/>
                </a:lnTo>
                <a:lnTo>
                  <a:pt x="305" y="905"/>
                </a:lnTo>
                <a:lnTo>
                  <a:pt x="305" y="905"/>
                </a:lnTo>
                <a:lnTo>
                  <a:pt x="305" y="904"/>
                </a:lnTo>
                <a:lnTo>
                  <a:pt x="305" y="904"/>
                </a:lnTo>
                <a:lnTo>
                  <a:pt x="305" y="903"/>
                </a:lnTo>
                <a:lnTo>
                  <a:pt x="305" y="903"/>
                </a:lnTo>
                <a:lnTo>
                  <a:pt x="305" y="903"/>
                </a:lnTo>
                <a:lnTo>
                  <a:pt x="305" y="902"/>
                </a:lnTo>
                <a:lnTo>
                  <a:pt x="304" y="902"/>
                </a:lnTo>
                <a:lnTo>
                  <a:pt x="305" y="901"/>
                </a:lnTo>
                <a:lnTo>
                  <a:pt x="305" y="901"/>
                </a:lnTo>
                <a:lnTo>
                  <a:pt x="304" y="901"/>
                </a:lnTo>
                <a:lnTo>
                  <a:pt x="304" y="901"/>
                </a:lnTo>
                <a:lnTo>
                  <a:pt x="304" y="901"/>
                </a:lnTo>
                <a:lnTo>
                  <a:pt x="304" y="900"/>
                </a:lnTo>
                <a:lnTo>
                  <a:pt x="304" y="900"/>
                </a:lnTo>
                <a:lnTo>
                  <a:pt x="303" y="900"/>
                </a:lnTo>
                <a:lnTo>
                  <a:pt x="304" y="899"/>
                </a:lnTo>
                <a:lnTo>
                  <a:pt x="304" y="899"/>
                </a:lnTo>
                <a:lnTo>
                  <a:pt x="304" y="899"/>
                </a:lnTo>
                <a:lnTo>
                  <a:pt x="304" y="898"/>
                </a:lnTo>
                <a:lnTo>
                  <a:pt x="304" y="898"/>
                </a:lnTo>
                <a:lnTo>
                  <a:pt x="304" y="898"/>
                </a:lnTo>
                <a:lnTo>
                  <a:pt x="304" y="896"/>
                </a:lnTo>
                <a:lnTo>
                  <a:pt x="304" y="896"/>
                </a:lnTo>
                <a:lnTo>
                  <a:pt x="304" y="896"/>
                </a:lnTo>
                <a:lnTo>
                  <a:pt x="304" y="895"/>
                </a:lnTo>
                <a:lnTo>
                  <a:pt x="304" y="895"/>
                </a:lnTo>
                <a:lnTo>
                  <a:pt x="304" y="895"/>
                </a:lnTo>
                <a:lnTo>
                  <a:pt x="304" y="894"/>
                </a:lnTo>
                <a:lnTo>
                  <a:pt x="305" y="894"/>
                </a:lnTo>
                <a:lnTo>
                  <a:pt x="304" y="893"/>
                </a:lnTo>
                <a:lnTo>
                  <a:pt x="305" y="893"/>
                </a:lnTo>
                <a:lnTo>
                  <a:pt x="305" y="893"/>
                </a:lnTo>
                <a:lnTo>
                  <a:pt x="305" y="892"/>
                </a:lnTo>
                <a:lnTo>
                  <a:pt x="305" y="892"/>
                </a:lnTo>
                <a:lnTo>
                  <a:pt x="305" y="892"/>
                </a:lnTo>
                <a:lnTo>
                  <a:pt x="305" y="891"/>
                </a:lnTo>
                <a:lnTo>
                  <a:pt x="305" y="891"/>
                </a:lnTo>
                <a:lnTo>
                  <a:pt x="305" y="891"/>
                </a:lnTo>
                <a:lnTo>
                  <a:pt x="305" y="890"/>
                </a:lnTo>
                <a:lnTo>
                  <a:pt x="304" y="890"/>
                </a:lnTo>
                <a:lnTo>
                  <a:pt x="304" y="890"/>
                </a:lnTo>
                <a:lnTo>
                  <a:pt x="304" y="889"/>
                </a:lnTo>
                <a:lnTo>
                  <a:pt x="303" y="889"/>
                </a:lnTo>
                <a:lnTo>
                  <a:pt x="303" y="889"/>
                </a:lnTo>
                <a:lnTo>
                  <a:pt x="304" y="888"/>
                </a:lnTo>
                <a:lnTo>
                  <a:pt x="303" y="888"/>
                </a:lnTo>
                <a:lnTo>
                  <a:pt x="303" y="887"/>
                </a:lnTo>
                <a:lnTo>
                  <a:pt x="303" y="887"/>
                </a:lnTo>
                <a:lnTo>
                  <a:pt x="303" y="886"/>
                </a:lnTo>
                <a:lnTo>
                  <a:pt x="303" y="885"/>
                </a:lnTo>
                <a:lnTo>
                  <a:pt x="303" y="885"/>
                </a:lnTo>
                <a:lnTo>
                  <a:pt x="304" y="885"/>
                </a:lnTo>
                <a:lnTo>
                  <a:pt x="304" y="884"/>
                </a:lnTo>
                <a:lnTo>
                  <a:pt x="304" y="884"/>
                </a:lnTo>
                <a:lnTo>
                  <a:pt x="305" y="884"/>
                </a:lnTo>
                <a:lnTo>
                  <a:pt x="305" y="883"/>
                </a:lnTo>
                <a:lnTo>
                  <a:pt x="304" y="883"/>
                </a:lnTo>
                <a:lnTo>
                  <a:pt x="304" y="882"/>
                </a:lnTo>
                <a:lnTo>
                  <a:pt x="305" y="882"/>
                </a:lnTo>
                <a:lnTo>
                  <a:pt x="305" y="881"/>
                </a:lnTo>
                <a:lnTo>
                  <a:pt x="305" y="881"/>
                </a:lnTo>
                <a:lnTo>
                  <a:pt x="306" y="881"/>
                </a:lnTo>
                <a:lnTo>
                  <a:pt x="306" y="880"/>
                </a:lnTo>
                <a:lnTo>
                  <a:pt x="307" y="879"/>
                </a:lnTo>
                <a:lnTo>
                  <a:pt x="307" y="879"/>
                </a:lnTo>
                <a:lnTo>
                  <a:pt x="308" y="879"/>
                </a:lnTo>
                <a:lnTo>
                  <a:pt x="308" y="878"/>
                </a:lnTo>
                <a:lnTo>
                  <a:pt x="308" y="878"/>
                </a:lnTo>
                <a:lnTo>
                  <a:pt x="309" y="878"/>
                </a:lnTo>
                <a:lnTo>
                  <a:pt x="309" y="877"/>
                </a:lnTo>
                <a:lnTo>
                  <a:pt x="309" y="877"/>
                </a:lnTo>
                <a:lnTo>
                  <a:pt x="310" y="877"/>
                </a:lnTo>
                <a:lnTo>
                  <a:pt x="310" y="877"/>
                </a:lnTo>
                <a:lnTo>
                  <a:pt x="309" y="877"/>
                </a:lnTo>
                <a:lnTo>
                  <a:pt x="309" y="876"/>
                </a:lnTo>
                <a:lnTo>
                  <a:pt x="309" y="875"/>
                </a:lnTo>
                <a:lnTo>
                  <a:pt x="308" y="875"/>
                </a:lnTo>
                <a:lnTo>
                  <a:pt x="308" y="875"/>
                </a:lnTo>
                <a:lnTo>
                  <a:pt x="309" y="875"/>
                </a:lnTo>
                <a:lnTo>
                  <a:pt x="309" y="875"/>
                </a:lnTo>
                <a:lnTo>
                  <a:pt x="309" y="874"/>
                </a:lnTo>
                <a:lnTo>
                  <a:pt x="309" y="874"/>
                </a:lnTo>
                <a:lnTo>
                  <a:pt x="309" y="874"/>
                </a:lnTo>
                <a:lnTo>
                  <a:pt x="308" y="874"/>
                </a:lnTo>
                <a:lnTo>
                  <a:pt x="308" y="873"/>
                </a:lnTo>
                <a:lnTo>
                  <a:pt x="308" y="873"/>
                </a:lnTo>
                <a:lnTo>
                  <a:pt x="308" y="873"/>
                </a:lnTo>
                <a:lnTo>
                  <a:pt x="308" y="872"/>
                </a:lnTo>
                <a:lnTo>
                  <a:pt x="308" y="872"/>
                </a:lnTo>
                <a:lnTo>
                  <a:pt x="308" y="872"/>
                </a:lnTo>
                <a:lnTo>
                  <a:pt x="307" y="871"/>
                </a:lnTo>
                <a:lnTo>
                  <a:pt x="308" y="871"/>
                </a:lnTo>
                <a:lnTo>
                  <a:pt x="308" y="870"/>
                </a:lnTo>
                <a:lnTo>
                  <a:pt x="308" y="870"/>
                </a:lnTo>
                <a:lnTo>
                  <a:pt x="307" y="870"/>
                </a:lnTo>
                <a:lnTo>
                  <a:pt x="307" y="868"/>
                </a:lnTo>
                <a:lnTo>
                  <a:pt x="306" y="868"/>
                </a:lnTo>
                <a:lnTo>
                  <a:pt x="306" y="868"/>
                </a:lnTo>
                <a:lnTo>
                  <a:pt x="306" y="867"/>
                </a:lnTo>
                <a:lnTo>
                  <a:pt x="306" y="867"/>
                </a:lnTo>
                <a:lnTo>
                  <a:pt x="305" y="867"/>
                </a:lnTo>
                <a:lnTo>
                  <a:pt x="305" y="867"/>
                </a:lnTo>
                <a:lnTo>
                  <a:pt x="305" y="866"/>
                </a:lnTo>
                <a:lnTo>
                  <a:pt x="305" y="866"/>
                </a:lnTo>
                <a:lnTo>
                  <a:pt x="304" y="866"/>
                </a:lnTo>
                <a:lnTo>
                  <a:pt x="304" y="865"/>
                </a:lnTo>
                <a:lnTo>
                  <a:pt x="303" y="865"/>
                </a:lnTo>
                <a:lnTo>
                  <a:pt x="302" y="864"/>
                </a:lnTo>
                <a:lnTo>
                  <a:pt x="302" y="864"/>
                </a:lnTo>
                <a:lnTo>
                  <a:pt x="301" y="864"/>
                </a:lnTo>
                <a:lnTo>
                  <a:pt x="301" y="864"/>
                </a:lnTo>
                <a:lnTo>
                  <a:pt x="300" y="864"/>
                </a:lnTo>
                <a:lnTo>
                  <a:pt x="300" y="863"/>
                </a:lnTo>
                <a:lnTo>
                  <a:pt x="300" y="863"/>
                </a:lnTo>
                <a:lnTo>
                  <a:pt x="299" y="863"/>
                </a:lnTo>
                <a:lnTo>
                  <a:pt x="299" y="863"/>
                </a:lnTo>
                <a:lnTo>
                  <a:pt x="298" y="863"/>
                </a:lnTo>
                <a:lnTo>
                  <a:pt x="298" y="862"/>
                </a:lnTo>
                <a:lnTo>
                  <a:pt x="298" y="862"/>
                </a:lnTo>
                <a:lnTo>
                  <a:pt x="298" y="861"/>
                </a:lnTo>
                <a:lnTo>
                  <a:pt x="298" y="861"/>
                </a:lnTo>
                <a:lnTo>
                  <a:pt x="298" y="860"/>
                </a:lnTo>
                <a:lnTo>
                  <a:pt x="297" y="860"/>
                </a:lnTo>
                <a:lnTo>
                  <a:pt x="297" y="860"/>
                </a:lnTo>
                <a:lnTo>
                  <a:pt x="297" y="859"/>
                </a:lnTo>
                <a:lnTo>
                  <a:pt x="297" y="858"/>
                </a:lnTo>
                <a:lnTo>
                  <a:pt x="297" y="858"/>
                </a:lnTo>
                <a:lnTo>
                  <a:pt x="297" y="857"/>
                </a:lnTo>
                <a:lnTo>
                  <a:pt x="297" y="857"/>
                </a:lnTo>
                <a:lnTo>
                  <a:pt x="298" y="857"/>
                </a:lnTo>
                <a:lnTo>
                  <a:pt x="298" y="857"/>
                </a:lnTo>
                <a:lnTo>
                  <a:pt x="298" y="856"/>
                </a:lnTo>
                <a:lnTo>
                  <a:pt x="298" y="856"/>
                </a:lnTo>
                <a:lnTo>
                  <a:pt x="297" y="856"/>
                </a:lnTo>
                <a:lnTo>
                  <a:pt x="297" y="855"/>
                </a:lnTo>
                <a:lnTo>
                  <a:pt x="297" y="855"/>
                </a:lnTo>
                <a:lnTo>
                  <a:pt x="297" y="854"/>
                </a:lnTo>
                <a:lnTo>
                  <a:pt x="298" y="854"/>
                </a:lnTo>
                <a:lnTo>
                  <a:pt x="297" y="853"/>
                </a:lnTo>
                <a:lnTo>
                  <a:pt x="297" y="853"/>
                </a:lnTo>
                <a:lnTo>
                  <a:pt x="298" y="852"/>
                </a:lnTo>
                <a:lnTo>
                  <a:pt x="297" y="852"/>
                </a:lnTo>
                <a:lnTo>
                  <a:pt x="298" y="851"/>
                </a:lnTo>
                <a:lnTo>
                  <a:pt x="297" y="851"/>
                </a:lnTo>
                <a:lnTo>
                  <a:pt x="297" y="851"/>
                </a:lnTo>
                <a:lnTo>
                  <a:pt x="297" y="851"/>
                </a:lnTo>
                <a:lnTo>
                  <a:pt x="297" y="850"/>
                </a:lnTo>
                <a:lnTo>
                  <a:pt x="297" y="850"/>
                </a:lnTo>
                <a:lnTo>
                  <a:pt x="297" y="849"/>
                </a:lnTo>
                <a:lnTo>
                  <a:pt x="297" y="849"/>
                </a:lnTo>
                <a:lnTo>
                  <a:pt x="297" y="848"/>
                </a:lnTo>
                <a:lnTo>
                  <a:pt x="297" y="848"/>
                </a:lnTo>
                <a:lnTo>
                  <a:pt x="297" y="847"/>
                </a:lnTo>
                <a:lnTo>
                  <a:pt x="297" y="847"/>
                </a:lnTo>
                <a:lnTo>
                  <a:pt x="297" y="847"/>
                </a:lnTo>
                <a:lnTo>
                  <a:pt x="298" y="847"/>
                </a:lnTo>
                <a:lnTo>
                  <a:pt x="298" y="846"/>
                </a:lnTo>
                <a:lnTo>
                  <a:pt x="298" y="846"/>
                </a:lnTo>
                <a:lnTo>
                  <a:pt x="297" y="845"/>
                </a:lnTo>
                <a:lnTo>
                  <a:pt x="297" y="845"/>
                </a:lnTo>
                <a:lnTo>
                  <a:pt x="297" y="845"/>
                </a:lnTo>
                <a:lnTo>
                  <a:pt x="296" y="845"/>
                </a:lnTo>
                <a:lnTo>
                  <a:pt x="296" y="844"/>
                </a:lnTo>
                <a:lnTo>
                  <a:pt x="296" y="844"/>
                </a:lnTo>
                <a:lnTo>
                  <a:pt x="295" y="844"/>
                </a:lnTo>
                <a:lnTo>
                  <a:pt x="295" y="843"/>
                </a:lnTo>
                <a:lnTo>
                  <a:pt x="295" y="843"/>
                </a:lnTo>
                <a:lnTo>
                  <a:pt x="295" y="842"/>
                </a:lnTo>
                <a:lnTo>
                  <a:pt x="295" y="842"/>
                </a:lnTo>
                <a:lnTo>
                  <a:pt x="294" y="841"/>
                </a:lnTo>
                <a:lnTo>
                  <a:pt x="294" y="841"/>
                </a:lnTo>
                <a:lnTo>
                  <a:pt x="294" y="841"/>
                </a:lnTo>
                <a:lnTo>
                  <a:pt x="294" y="840"/>
                </a:lnTo>
                <a:lnTo>
                  <a:pt x="294" y="840"/>
                </a:lnTo>
                <a:lnTo>
                  <a:pt x="294" y="839"/>
                </a:lnTo>
                <a:lnTo>
                  <a:pt x="294" y="839"/>
                </a:lnTo>
                <a:lnTo>
                  <a:pt x="295" y="838"/>
                </a:lnTo>
                <a:lnTo>
                  <a:pt x="294" y="838"/>
                </a:lnTo>
                <a:lnTo>
                  <a:pt x="295" y="837"/>
                </a:lnTo>
                <a:lnTo>
                  <a:pt x="295" y="837"/>
                </a:lnTo>
                <a:lnTo>
                  <a:pt x="295" y="836"/>
                </a:lnTo>
                <a:lnTo>
                  <a:pt x="294" y="836"/>
                </a:lnTo>
                <a:lnTo>
                  <a:pt x="294" y="836"/>
                </a:lnTo>
                <a:lnTo>
                  <a:pt x="294" y="835"/>
                </a:lnTo>
                <a:lnTo>
                  <a:pt x="294" y="835"/>
                </a:lnTo>
                <a:lnTo>
                  <a:pt x="294" y="834"/>
                </a:lnTo>
                <a:lnTo>
                  <a:pt x="294" y="834"/>
                </a:lnTo>
                <a:lnTo>
                  <a:pt x="294" y="834"/>
                </a:lnTo>
                <a:lnTo>
                  <a:pt x="293" y="833"/>
                </a:lnTo>
                <a:lnTo>
                  <a:pt x="293" y="833"/>
                </a:lnTo>
                <a:lnTo>
                  <a:pt x="293" y="833"/>
                </a:lnTo>
                <a:lnTo>
                  <a:pt x="293" y="832"/>
                </a:lnTo>
                <a:lnTo>
                  <a:pt x="293" y="832"/>
                </a:lnTo>
                <a:lnTo>
                  <a:pt x="293" y="832"/>
                </a:lnTo>
                <a:lnTo>
                  <a:pt x="293" y="831"/>
                </a:lnTo>
                <a:lnTo>
                  <a:pt x="293" y="831"/>
                </a:lnTo>
                <a:lnTo>
                  <a:pt x="293" y="831"/>
                </a:lnTo>
                <a:lnTo>
                  <a:pt x="292" y="830"/>
                </a:lnTo>
                <a:lnTo>
                  <a:pt x="292" y="830"/>
                </a:lnTo>
                <a:lnTo>
                  <a:pt x="292" y="829"/>
                </a:lnTo>
                <a:lnTo>
                  <a:pt x="292" y="829"/>
                </a:lnTo>
                <a:lnTo>
                  <a:pt x="292" y="828"/>
                </a:lnTo>
                <a:lnTo>
                  <a:pt x="291" y="828"/>
                </a:lnTo>
                <a:lnTo>
                  <a:pt x="291" y="827"/>
                </a:lnTo>
                <a:lnTo>
                  <a:pt x="291" y="827"/>
                </a:lnTo>
                <a:lnTo>
                  <a:pt x="290" y="826"/>
                </a:lnTo>
                <a:lnTo>
                  <a:pt x="290" y="825"/>
                </a:lnTo>
                <a:lnTo>
                  <a:pt x="290" y="825"/>
                </a:lnTo>
                <a:lnTo>
                  <a:pt x="290" y="824"/>
                </a:lnTo>
                <a:lnTo>
                  <a:pt x="290" y="824"/>
                </a:lnTo>
                <a:lnTo>
                  <a:pt x="289" y="823"/>
                </a:lnTo>
                <a:lnTo>
                  <a:pt x="289" y="823"/>
                </a:lnTo>
                <a:lnTo>
                  <a:pt x="288" y="822"/>
                </a:lnTo>
                <a:lnTo>
                  <a:pt x="288" y="822"/>
                </a:lnTo>
                <a:lnTo>
                  <a:pt x="288" y="821"/>
                </a:lnTo>
                <a:lnTo>
                  <a:pt x="288" y="821"/>
                </a:lnTo>
                <a:lnTo>
                  <a:pt x="288" y="821"/>
                </a:lnTo>
                <a:lnTo>
                  <a:pt x="288" y="821"/>
                </a:lnTo>
                <a:lnTo>
                  <a:pt x="288" y="820"/>
                </a:lnTo>
                <a:lnTo>
                  <a:pt x="288" y="819"/>
                </a:lnTo>
                <a:lnTo>
                  <a:pt x="288" y="819"/>
                </a:lnTo>
                <a:lnTo>
                  <a:pt x="289" y="819"/>
                </a:lnTo>
                <a:lnTo>
                  <a:pt x="289" y="818"/>
                </a:lnTo>
                <a:lnTo>
                  <a:pt x="289" y="818"/>
                </a:lnTo>
                <a:lnTo>
                  <a:pt x="289" y="817"/>
                </a:lnTo>
                <a:lnTo>
                  <a:pt x="289" y="817"/>
                </a:lnTo>
                <a:lnTo>
                  <a:pt x="289" y="817"/>
                </a:lnTo>
                <a:lnTo>
                  <a:pt x="289" y="816"/>
                </a:lnTo>
                <a:lnTo>
                  <a:pt x="289" y="816"/>
                </a:lnTo>
                <a:lnTo>
                  <a:pt x="289" y="815"/>
                </a:lnTo>
                <a:lnTo>
                  <a:pt x="289" y="815"/>
                </a:lnTo>
                <a:lnTo>
                  <a:pt x="290" y="814"/>
                </a:lnTo>
                <a:lnTo>
                  <a:pt x="290" y="814"/>
                </a:lnTo>
                <a:lnTo>
                  <a:pt x="290" y="814"/>
                </a:lnTo>
                <a:lnTo>
                  <a:pt x="290" y="814"/>
                </a:lnTo>
                <a:lnTo>
                  <a:pt x="290" y="813"/>
                </a:lnTo>
                <a:lnTo>
                  <a:pt x="290" y="813"/>
                </a:lnTo>
                <a:lnTo>
                  <a:pt x="290" y="812"/>
                </a:lnTo>
                <a:lnTo>
                  <a:pt x="290" y="812"/>
                </a:lnTo>
                <a:lnTo>
                  <a:pt x="290" y="811"/>
                </a:lnTo>
                <a:lnTo>
                  <a:pt x="291" y="811"/>
                </a:lnTo>
                <a:lnTo>
                  <a:pt x="291" y="811"/>
                </a:lnTo>
                <a:lnTo>
                  <a:pt x="291" y="811"/>
                </a:lnTo>
                <a:lnTo>
                  <a:pt x="291" y="810"/>
                </a:lnTo>
                <a:lnTo>
                  <a:pt x="292" y="811"/>
                </a:lnTo>
                <a:lnTo>
                  <a:pt x="292" y="810"/>
                </a:lnTo>
                <a:lnTo>
                  <a:pt x="292" y="810"/>
                </a:lnTo>
                <a:lnTo>
                  <a:pt x="292" y="810"/>
                </a:lnTo>
                <a:lnTo>
                  <a:pt x="292" y="810"/>
                </a:lnTo>
                <a:lnTo>
                  <a:pt x="291" y="809"/>
                </a:lnTo>
                <a:lnTo>
                  <a:pt x="290" y="809"/>
                </a:lnTo>
                <a:lnTo>
                  <a:pt x="290" y="808"/>
                </a:lnTo>
                <a:lnTo>
                  <a:pt x="291" y="808"/>
                </a:lnTo>
                <a:lnTo>
                  <a:pt x="291" y="807"/>
                </a:lnTo>
                <a:lnTo>
                  <a:pt x="292" y="807"/>
                </a:lnTo>
                <a:lnTo>
                  <a:pt x="293" y="806"/>
                </a:lnTo>
                <a:lnTo>
                  <a:pt x="293" y="805"/>
                </a:lnTo>
                <a:lnTo>
                  <a:pt x="293" y="805"/>
                </a:lnTo>
                <a:lnTo>
                  <a:pt x="293" y="804"/>
                </a:lnTo>
                <a:lnTo>
                  <a:pt x="293" y="804"/>
                </a:lnTo>
                <a:lnTo>
                  <a:pt x="293" y="804"/>
                </a:lnTo>
                <a:lnTo>
                  <a:pt x="294" y="804"/>
                </a:lnTo>
                <a:lnTo>
                  <a:pt x="294" y="804"/>
                </a:lnTo>
                <a:lnTo>
                  <a:pt x="294" y="803"/>
                </a:lnTo>
                <a:lnTo>
                  <a:pt x="295" y="803"/>
                </a:lnTo>
                <a:lnTo>
                  <a:pt x="295" y="803"/>
                </a:lnTo>
                <a:lnTo>
                  <a:pt x="296" y="802"/>
                </a:lnTo>
                <a:lnTo>
                  <a:pt x="297" y="802"/>
                </a:lnTo>
                <a:lnTo>
                  <a:pt x="298" y="802"/>
                </a:lnTo>
                <a:lnTo>
                  <a:pt x="298" y="802"/>
                </a:lnTo>
                <a:lnTo>
                  <a:pt x="298" y="802"/>
                </a:lnTo>
                <a:lnTo>
                  <a:pt x="298" y="801"/>
                </a:lnTo>
                <a:lnTo>
                  <a:pt x="299" y="801"/>
                </a:lnTo>
                <a:lnTo>
                  <a:pt x="299" y="800"/>
                </a:lnTo>
                <a:lnTo>
                  <a:pt x="299" y="800"/>
                </a:lnTo>
                <a:lnTo>
                  <a:pt x="299" y="799"/>
                </a:lnTo>
                <a:lnTo>
                  <a:pt x="300" y="799"/>
                </a:lnTo>
                <a:lnTo>
                  <a:pt x="300" y="799"/>
                </a:lnTo>
                <a:lnTo>
                  <a:pt x="300" y="799"/>
                </a:lnTo>
                <a:lnTo>
                  <a:pt x="301" y="799"/>
                </a:lnTo>
                <a:lnTo>
                  <a:pt x="301" y="799"/>
                </a:lnTo>
                <a:lnTo>
                  <a:pt x="301" y="799"/>
                </a:lnTo>
                <a:lnTo>
                  <a:pt x="301" y="798"/>
                </a:lnTo>
                <a:lnTo>
                  <a:pt x="301" y="798"/>
                </a:lnTo>
                <a:lnTo>
                  <a:pt x="301" y="797"/>
                </a:lnTo>
                <a:lnTo>
                  <a:pt x="302" y="797"/>
                </a:lnTo>
                <a:lnTo>
                  <a:pt x="302" y="797"/>
                </a:lnTo>
                <a:lnTo>
                  <a:pt x="303" y="797"/>
                </a:lnTo>
                <a:lnTo>
                  <a:pt x="303" y="798"/>
                </a:lnTo>
                <a:lnTo>
                  <a:pt x="303" y="797"/>
                </a:lnTo>
                <a:lnTo>
                  <a:pt x="303" y="797"/>
                </a:lnTo>
                <a:lnTo>
                  <a:pt x="304" y="795"/>
                </a:lnTo>
                <a:lnTo>
                  <a:pt x="304" y="795"/>
                </a:lnTo>
                <a:lnTo>
                  <a:pt x="304" y="794"/>
                </a:lnTo>
                <a:lnTo>
                  <a:pt x="305" y="793"/>
                </a:lnTo>
                <a:lnTo>
                  <a:pt x="305" y="792"/>
                </a:lnTo>
                <a:lnTo>
                  <a:pt x="306" y="791"/>
                </a:lnTo>
                <a:lnTo>
                  <a:pt x="306" y="791"/>
                </a:lnTo>
                <a:lnTo>
                  <a:pt x="306" y="791"/>
                </a:lnTo>
                <a:lnTo>
                  <a:pt x="305" y="791"/>
                </a:lnTo>
                <a:lnTo>
                  <a:pt x="305" y="791"/>
                </a:lnTo>
                <a:lnTo>
                  <a:pt x="305" y="790"/>
                </a:lnTo>
                <a:lnTo>
                  <a:pt x="306" y="789"/>
                </a:lnTo>
                <a:lnTo>
                  <a:pt x="306" y="789"/>
                </a:lnTo>
                <a:lnTo>
                  <a:pt x="306" y="788"/>
                </a:lnTo>
                <a:lnTo>
                  <a:pt x="307" y="788"/>
                </a:lnTo>
                <a:lnTo>
                  <a:pt x="307" y="788"/>
                </a:lnTo>
                <a:lnTo>
                  <a:pt x="307" y="787"/>
                </a:lnTo>
                <a:lnTo>
                  <a:pt x="308" y="787"/>
                </a:lnTo>
                <a:lnTo>
                  <a:pt x="308" y="787"/>
                </a:lnTo>
                <a:lnTo>
                  <a:pt x="308" y="787"/>
                </a:lnTo>
                <a:lnTo>
                  <a:pt x="308" y="787"/>
                </a:lnTo>
                <a:lnTo>
                  <a:pt x="309" y="787"/>
                </a:lnTo>
                <a:lnTo>
                  <a:pt x="310" y="787"/>
                </a:lnTo>
                <a:lnTo>
                  <a:pt x="310" y="787"/>
                </a:lnTo>
                <a:lnTo>
                  <a:pt x="311" y="787"/>
                </a:lnTo>
                <a:lnTo>
                  <a:pt x="311" y="787"/>
                </a:lnTo>
                <a:lnTo>
                  <a:pt x="311" y="786"/>
                </a:lnTo>
                <a:lnTo>
                  <a:pt x="311" y="786"/>
                </a:lnTo>
                <a:lnTo>
                  <a:pt x="310" y="786"/>
                </a:lnTo>
                <a:lnTo>
                  <a:pt x="310" y="786"/>
                </a:lnTo>
                <a:lnTo>
                  <a:pt x="310" y="785"/>
                </a:lnTo>
                <a:lnTo>
                  <a:pt x="309" y="785"/>
                </a:lnTo>
                <a:lnTo>
                  <a:pt x="308" y="785"/>
                </a:lnTo>
                <a:lnTo>
                  <a:pt x="308" y="784"/>
                </a:lnTo>
                <a:lnTo>
                  <a:pt x="308" y="784"/>
                </a:lnTo>
                <a:lnTo>
                  <a:pt x="309" y="784"/>
                </a:lnTo>
                <a:lnTo>
                  <a:pt x="309" y="783"/>
                </a:lnTo>
                <a:lnTo>
                  <a:pt x="310" y="783"/>
                </a:lnTo>
                <a:lnTo>
                  <a:pt x="310" y="783"/>
                </a:lnTo>
                <a:lnTo>
                  <a:pt x="310" y="783"/>
                </a:lnTo>
                <a:lnTo>
                  <a:pt x="311" y="782"/>
                </a:lnTo>
                <a:lnTo>
                  <a:pt x="311" y="782"/>
                </a:lnTo>
                <a:lnTo>
                  <a:pt x="312" y="781"/>
                </a:lnTo>
                <a:lnTo>
                  <a:pt x="312" y="781"/>
                </a:lnTo>
                <a:lnTo>
                  <a:pt x="312" y="780"/>
                </a:lnTo>
                <a:lnTo>
                  <a:pt x="312" y="780"/>
                </a:lnTo>
                <a:lnTo>
                  <a:pt x="312" y="779"/>
                </a:lnTo>
                <a:lnTo>
                  <a:pt x="312" y="779"/>
                </a:lnTo>
                <a:lnTo>
                  <a:pt x="312" y="778"/>
                </a:lnTo>
                <a:lnTo>
                  <a:pt x="312" y="778"/>
                </a:lnTo>
                <a:lnTo>
                  <a:pt x="312" y="777"/>
                </a:lnTo>
                <a:lnTo>
                  <a:pt x="313" y="777"/>
                </a:lnTo>
                <a:lnTo>
                  <a:pt x="313" y="776"/>
                </a:lnTo>
                <a:lnTo>
                  <a:pt x="313" y="776"/>
                </a:lnTo>
                <a:lnTo>
                  <a:pt x="314" y="775"/>
                </a:lnTo>
                <a:lnTo>
                  <a:pt x="313" y="775"/>
                </a:lnTo>
                <a:lnTo>
                  <a:pt x="313" y="775"/>
                </a:lnTo>
                <a:lnTo>
                  <a:pt x="313" y="774"/>
                </a:lnTo>
                <a:lnTo>
                  <a:pt x="313" y="774"/>
                </a:lnTo>
                <a:lnTo>
                  <a:pt x="313" y="773"/>
                </a:lnTo>
                <a:lnTo>
                  <a:pt x="313" y="772"/>
                </a:lnTo>
                <a:lnTo>
                  <a:pt x="313" y="772"/>
                </a:lnTo>
                <a:lnTo>
                  <a:pt x="313" y="771"/>
                </a:lnTo>
                <a:lnTo>
                  <a:pt x="313" y="771"/>
                </a:lnTo>
                <a:lnTo>
                  <a:pt x="313" y="771"/>
                </a:lnTo>
                <a:lnTo>
                  <a:pt x="313" y="770"/>
                </a:lnTo>
                <a:lnTo>
                  <a:pt x="313" y="770"/>
                </a:lnTo>
                <a:lnTo>
                  <a:pt x="313" y="769"/>
                </a:lnTo>
                <a:lnTo>
                  <a:pt x="314" y="769"/>
                </a:lnTo>
                <a:lnTo>
                  <a:pt x="314" y="769"/>
                </a:lnTo>
                <a:lnTo>
                  <a:pt x="314" y="768"/>
                </a:lnTo>
                <a:lnTo>
                  <a:pt x="315" y="768"/>
                </a:lnTo>
                <a:lnTo>
                  <a:pt x="314" y="767"/>
                </a:lnTo>
                <a:lnTo>
                  <a:pt x="315" y="766"/>
                </a:lnTo>
                <a:lnTo>
                  <a:pt x="315" y="765"/>
                </a:lnTo>
                <a:lnTo>
                  <a:pt x="315" y="765"/>
                </a:lnTo>
                <a:lnTo>
                  <a:pt x="316" y="765"/>
                </a:lnTo>
                <a:lnTo>
                  <a:pt x="316" y="764"/>
                </a:lnTo>
                <a:lnTo>
                  <a:pt x="316" y="764"/>
                </a:lnTo>
                <a:lnTo>
                  <a:pt x="316" y="764"/>
                </a:lnTo>
                <a:lnTo>
                  <a:pt x="316" y="764"/>
                </a:lnTo>
                <a:lnTo>
                  <a:pt x="317" y="763"/>
                </a:lnTo>
                <a:lnTo>
                  <a:pt x="317" y="764"/>
                </a:lnTo>
                <a:lnTo>
                  <a:pt x="318" y="763"/>
                </a:lnTo>
                <a:lnTo>
                  <a:pt x="318" y="763"/>
                </a:lnTo>
                <a:lnTo>
                  <a:pt x="318" y="763"/>
                </a:lnTo>
                <a:lnTo>
                  <a:pt x="318" y="762"/>
                </a:lnTo>
                <a:lnTo>
                  <a:pt x="318" y="761"/>
                </a:lnTo>
                <a:lnTo>
                  <a:pt x="318" y="761"/>
                </a:lnTo>
                <a:lnTo>
                  <a:pt x="319" y="761"/>
                </a:lnTo>
                <a:lnTo>
                  <a:pt x="319" y="761"/>
                </a:lnTo>
                <a:lnTo>
                  <a:pt x="319" y="760"/>
                </a:lnTo>
                <a:lnTo>
                  <a:pt x="320" y="759"/>
                </a:lnTo>
                <a:lnTo>
                  <a:pt x="320" y="759"/>
                </a:lnTo>
                <a:lnTo>
                  <a:pt x="319" y="758"/>
                </a:lnTo>
                <a:lnTo>
                  <a:pt x="320" y="757"/>
                </a:lnTo>
                <a:lnTo>
                  <a:pt x="321" y="756"/>
                </a:lnTo>
                <a:lnTo>
                  <a:pt x="320" y="756"/>
                </a:lnTo>
                <a:lnTo>
                  <a:pt x="321" y="755"/>
                </a:lnTo>
                <a:lnTo>
                  <a:pt x="321" y="754"/>
                </a:lnTo>
                <a:lnTo>
                  <a:pt x="321" y="753"/>
                </a:lnTo>
                <a:lnTo>
                  <a:pt x="321" y="753"/>
                </a:lnTo>
                <a:lnTo>
                  <a:pt x="322" y="753"/>
                </a:lnTo>
                <a:lnTo>
                  <a:pt x="322" y="752"/>
                </a:lnTo>
                <a:lnTo>
                  <a:pt x="322" y="751"/>
                </a:lnTo>
                <a:lnTo>
                  <a:pt x="322" y="751"/>
                </a:lnTo>
                <a:lnTo>
                  <a:pt x="322" y="750"/>
                </a:lnTo>
                <a:lnTo>
                  <a:pt x="322" y="749"/>
                </a:lnTo>
                <a:lnTo>
                  <a:pt x="323" y="748"/>
                </a:lnTo>
                <a:lnTo>
                  <a:pt x="323" y="748"/>
                </a:lnTo>
                <a:lnTo>
                  <a:pt x="324" y="747"/>
                </a:lnTo>
                <a:lnTo>
                  <a:pt x="324" y="747"/>
                </a:lnTo>
                <a:lnTo>
                  <a:pt x="325" y="746"/>
                </a:lnTo>
                <a:lnTo>
                  <a:pt x="326" y="745"/>
                </a:lnTo>
                <a:lnTo>
                  <a:pt x="327" y="745"/>
                </a:lnTo>
                <a:lnTo>
                  <a:pt x="327" y="744"/>
                </a:lnTo>
                <a:lnTo>
                  <a:pt x="328" y="744"/>
                </a:lnTo>
                <a:lnTo>
                  <a:pt x="327" y="743"/>
                </a:lnTo>
                <a:lnTo>
                  <a:pt x="327" y="743"/>
                </a:lnTo>
                <a:lnTo>
                  <a:pt x="327" y="742"/>
                </a:lnTo>
                <a:lnTo>
                  <a:pt x="327" y="742"/>
                </a:lnTo>
                <a:lnTo>
                  <a:pt x="327" y="742"/>
                </a:lnTo>
                <a:lnTo>
                  <a:pt x="328" y="742"/>
                </a:lnTo>
                <a:lnTo>
                  <a:pt x="328" y="741"/>
                </a:lnTo>
                <a:lnTo>
                  <a:pt x="328" y="741"/>
                </a:lnTo>
                <a:lnTo>
                  <a:pt x="329" y="741"/>
                </a:lnTo>
                <a:lnTo>
                  <a:pt x="330" y="741"/>
                </a:lnTo>
                <a:lnTo>
                  <a:pt x="330" y="740"/>
                </a:lnTo>
                <a:lnTo>
                  <a:pt x="331" y="740"/>
                </a:lnTo>
                <a:lnTo>
                  <a:pt x="330" y="739"/>
                </a:lnTo>
                <a:lnTo>
                  <a:pt x="330" y="738"/>
                </a:lnTo>
                <a:lnTo>
                  <a:pt x="330" y="737"/>
                </a:lnTo>
                <a:lnTo>
                  <a:pt x="330" y="736"/>
                </a:lnTo>
                <a:lnTo>
                  <a:pt x="331" y="735"/>
                </a:lnTo>
                <a:lnTo>
                  <a:pt x="331" y="735"/>
                </a:lnTo>
                <a:lnTo>
                  <a:pt x="331" y="735"/>
                </a:lnTo>
                <a:lnTo>
                  <a:pt x="331" y="734"/>
                </a:lnTo>
                <a:lnTo>
                  <a:pt x="330" y="734"/>
                </a:lnTo>
                <a:lnTo>
                  <a:pt x="330" y="733"/>
                </a:lnTo>
                <a:lnTo>
                  <a:pt x="330" y="733"/>
                </a:lnTo>
                <a:lnTo>
                  <a:pt x="331" y="732"/>
                </a:lnTo>
                <a:lnTo>
                  <a:pt x="331" y="732"/>
                </a:lnTo>
                <a:lnTo>
                  <a:pt x="331" y="732"/>
                </a:lnTo>
                <a:lnTo>
                  <a:pt x="331" y="731"/>
                </a:lnTo>
                <a:lnTo>
                  <a:pt x="331" y="731"/>
                </a:lnTo>
                <a:lnTo>
                  <a:pt x="331" y="731"/>
                </a:lnTo>
                <a:lnTo>
                  <a:pt x="332" y="730"/>
                </a:lnTo>
                <a:lnTo>
                  <a:pt x="332" y="729"/>
                </a:lnTo>
                <a:lnTo>
                  <a:pt x="332" y="728"/>
                </a:lnTo>
                <a:lnTo>
                  <a:pt x="332" y="728"/>
                </a:lnTo>
                <a:lnTo>
                  <a:pt x="332" y="727"/>
                </a:lnTo>
                <a:lnTo>
                  <a:pt x="331" y="727"/>
                </a:lnTo>
                <a:lnTo>
                  <a:pt x="331" y="726"/>
                </a:lnTo>
                <a:lnTo>
                  <a:pt x="331" y="726"/>
                </a:lnTo>
                <a:lnTo>
                  <a:pt x="331" y="726"/>
                </a:lnTo>
                <a:lnTo>
                  <a:pt x="332" y="725"/>
                </a:lnTo>
                <a:lnTo>
                  <a:pt x="332" y="725"/>
                </a:lnTo>
                <a:lnTo>
                  <a:pt x="332" y="724"/>
                </a:lnTo>
                <a:lnTo>
                  <a:pt x="333" y="725"/>
                </a:lnTo>
                <a:lnTo>
                  <a:pt x="333" y="725"/>
                </a:lnTo>
                <a:lnTo>
                  <a:pt x="334" y="724"/>
                </a:lnTo>
                <a:lnTo>
                  <a:pt x="333" y="724"/>
                </a:lnTo>
                <a:lnTo>
                  <a:pt x="332" y="723"/>
                </a:lnTo>
                <a:lnTo>
                  <a:pt x="332" y="723"/>
                </a:lnTo>
                <a:lnTo>
                  <a:pt x="332" y="722"/>
                </a:lnTo>
                <a:lnTo>
                  <a:pt x="332" y="721"/>
                </a:lnTo>
                <a:lnTo>
                  <a:pt x="333" y="721"/>
                </a:lnTo>
                <a:lnTo>
                  <a:pt x="333" y="720"/>
                </a:lnTo>
                <a:lnTo>
                  <a:pt x="333" y="720"/>
                </a:lnTo>
                <a:lnTo>
                  <a:pt x="334" y="720"/>
                </a:lnTo>
                <a:lnTo>
                  <a:pt x="334" y="719"/>
                </a:lnTo>
                <a:lnTo>
                  <a:pt x="334" y="719"/>
                </a:lnTo>
                <a:lnTo>
                  <a:pt x="334" y="719"/>
                </a:lnTo>
                <a:lnTo>
                  <a:pt x="333" y="719"/>
                </a:lnTo>
                <a:lnTo>
                  <a:pt x="333" y="718"/>
                </a:lnTo>
                <a:lnTo>
                  <a:pt x="333" y="718"/>
                </a:lnTo>
                <a:lnTo>
                  <a:pt x="333" y="718"/>
                </a:lnTo>
                <a:lnTo>
                  <a:pt x="334" y="718"/>
                </a:lnTo>
                <a:lnTo>
                  <a:pt x="334" y="718"/>
                </a:lnTo>
                <a:lnTo>
                  <a:pt x="334" y="717"/>
                </a:lnTo>
                <a:lnTo>
                  <a:pt x="335" y="716"/>
                </a:lnTo>
                <a:lnTo>
                  <a:pt x="334" y="715"/>
                </a:lnTo>
                <a:lnTo>
                  <a:pt x="334" y="715"/>
                </a:lnTo>
                <a:lnTo>
                  <a:pt x="335" y="715"/>
                </a:lnTo>
                <a:lnTo>
                  <a:pt x="336" y="715"/>
                </a:lnTo>
                <a:lnTo>
                  <a:pt x="336" y="715"/>
                </a:lnTo>
                <a:lnTo>
                  <a:pt x="336" y="714"/>
                </a:lnTo>
                <a:lnTo>
                  <a:pt x="336" y="714"/>
                </a:lnTo>
                <a:lnTo>
                  <a:pt x="336" y="713"/>
                </a:lnTo>
                <a:lnTo>
                  <a:pt x="336" y="713"/>
                </a:lnTo>
                <a:lnTo>
                  <a:pt x="335" y="712"/>
                </a:lnTo>
                <a:lnTo>
                  <a:pt x="334" y="712"/>
                </a:lnTo>
                <a:lnTo>
                  <a:pt x="334" y="712"/>
                </a:lnTo>
                <a:lnTo>
                  <a:pt x="335" y="712"/>
                </a:lnTo>
                <a:lnTo>
                  <a:pt x="336" y="712"/>
                </a:lnTo>
                <a:lnTo>
                  <a:pt x="336" y="711"/>
                </a:lnTo>
                <a:lnTo>
                  <a:pt x="336" y="711"/>
                </a:lnTo>
                <a:lnTo>
                  <a:pt x="336" y="711"/>
                </a:lnTo>
                <a:lnTo>
                  <a:pt x="336" y="710"/>
                </a:lnTo>
                <a:lnTo>
                  <a:pt x="336" y="710"/>
                </a:lnTo>
                <a:lnTo>
                  <a:pt x="336" y="710"/>
                </a:lnTo>
                <a:lnTo>
                  <a:pt x="335" y="710"/>
                </a:lnTo>
                <a:lnTo>
                  <a:pt x="335" y="710"/>
                </a:lnTo>
                <a:lnTo>
                  <a:pt x="335" y="709"/>
                </a:lnTo>
                <a:lnTo>
                  <a:pt x="335" y="709"/>
                </a:lnTo>
                <a:lnTo>
                  <a:pt x="336" y="708"/>
                </a:lnTo>
                <a:lnTo>
                  <a:pt x="336" y="708"/>
                </a:lnTo>
                <a:lnTo>
                  <a:pt x="336" y="707"/>
                </a:lnTo>
                <a:lnTo>
                  <a:pt x="336" y="707"/>
                </a:lnTo>
                <a:lnTo>
                  <a:pt x="336" y="707"/>
                </a:lnTo>
                <a:lnTo>
                  <a:pt x="336" y="706"/>
                </a:lnTo>
                <a:lnTo>
                  <a:pt x="337" y="706"/>
                </a:lnTo>
                <a:lnTo>
                  <a:pt x="337" y="706"/>
                </a:lnTo>
                <a:lnTo>
                  <a:pt x="337" y="706"/>
                </a:lnTo>
                <a:lnTo>
                  <a:pt x="337" y="705"/>
                </a:lnTo>
                <a:lnTo>
                  <a:pt x="338" y="705"/>
                </a:lnTo>
                <a:lnTo>
                  <a:pt x="338" y="704"/>
                </a:lnTo>
                <a:lnTo>
                  <a:pt x="338" y="704"/>
                </a:lnTo>
                <a:lnTo>
                  <a:pt x="338" y="703"/>
                </a:lnTo>
                <a:lnTo>
                  <a:pt x="338" y="702"/>
                </a:lnTo>
                <a:lnTo>
                  <a:pt x="339" y="702"/>
                </a:lnTo>
                <a:lnTo>
                  <a:pt x="339" y="702"/>
                </a:lnTo>
                <a:lnTo>
                  <a:pt x="339" y="701"/>
                </a:lnTo>
                <a:lnTo>
                  <a:pt x="339" y="700"/>
                </a:lnTo>
                <a:lnTo>
                  <a:pt x="339" y="701"/>
                </a:lnTo>
                <a:lnTo>
                  <a:pt x="340" y="701"/>
                </a:lnTo>
                <a:lnTo>
                  <a:pt x="340" y="700"/>
                </a:lnTo>
                <a:lnTo>
                  <a:pt x="340" y="700"/>
                </a:lnTo>
                <a:lnTo>
                  <a:pt x="340" y="700"/>
                </a:lnTo>
                <a:lnTo>
                  <a:pt x="340" y="699"/>
                </a:lnTo>
                <a:lnTo>
                  <a:pt x="341" y="698"/>
                </a:lnTo>
                <a:lnTo>
                  <a:pt x="339" y="697"/>
                </a:lnTo>
                <a:lnTo>
                  <a:pt x="339" y="697"/>
                </a:lnTo>
                <a:lnTo>
                  <a:pt x="340" y="697"/>
                </a:lnTo>
                <a:lnTo>
                  <a:pt x="340" y="696"/>
                </a:lnTo>
                <a:lnTo>
                  <a:pt x="340" y="697"/>
                </a:lnTo>
                <a:lnTo>
                  <a:pt x="340" y="697"/>
                </a:lnTo>
                <a:lnTo>
                  <a:pt x="341" y="697"/>
                </a:lnTo>
                <a:lnTo>
                  <a:pt x="341" y="697"/>
                </a:lnTo>
                <a:lnTo>
                  <a:pt x="341" y="696"/>
                </a:lnTo>
                <a:lnTo>
                  <a:pt x="341" y="696"/>
                </a:lnTo>
                <a:lnTo>
                  <a:pt x="340" y="695"/>
                </a:lnTo>
                <a:lnTo>
                  <a:pt x="340" y="695"/>
                </a:lnTo>
                <a:lnTo>
                  <a:pt x="341" y="694"/>
                </a:lnTo>
                <a:lnTo>
                  <a:pt x="341" y="693"/>
                </a:lnTo>
                <a:lnTo>
                  <a:pt x="342" y="693"/>
                </a:lnTo>
                <a:lnTo>
                  <a:pt x="342" y="693"/>
                </a:lnTo>
                <a:lnTo>
                  <a:pt x="342" y="692"/>
                </a:lnTo>
                <a:lnTo>
                  <a:pt x="342" y="691"/>
                </a:lnTo>
                <a:lnTo>
                  <a:pt x="342" y="691"/>
                </a:lnTo>
                <a:lnTo>
                  <a:pt x="342" y="690"/>
                </a:lnTo>
                <a:lnTo>
                  <a:pt x="342" y="690"/>
                </a:lnTo>
                <a:lnTo>
                  <a:pt x="343" y="691"/>
                </a:lnTo>
                <a:lnTo>
                  <a:pt x="343" y="691"/>
                </a:lnTo>
                <a:lnTo>
                  <a:pt x="344" y="690"/>
                </a:lnTo>
                <a:lnTo>
                  <a:pt x="344" y="690"/>
                </a:lnTo>
                <a:lnTo>
                  <a:pt x="344" y="690"/>
                </a:lnTo>
                <a:lnTo>
                  <a:pt x="343" y="690"/>
                </a:lnTo>
                <a:lnTo>
                  <a:pt x="343" y="690"/>
                </a:lnTo>
                <a:lnTo>
                  <a:pt x="343" y="689"/>
                </a:lnTo>
                <a:lnTo>
                  <a:pt x="343" y="689"/>
                </a:lnTo>
                <a:lnTo>
                  <a:pt x="345" y="689"/>
                </a:lnTo>
                <a:lnTo>
                  <a:pt x="345" y="690"/>
                </a:lnTo>
                <a:lnTo>
                  <a:pt x="346" y="689"/>
                </a:lnTo>
                <a:lnTo>
                  <a:pt x="345" y="689"/>
                </a:lnTo>
                <a:lnTo>
                  <a:pt x="346" y="688"/>
                </a:lnTo>
                <a:lnTo>
                  <a:pt x="346" y="688"/>
                </a:lnTo>
                <a:lnTo>
                  <a:pt x="347" y="688"/>
                </a:lnTo>
                <a:lnTo>
                  <a:pt x="347" y="688"/>
                </a:lnTo>
                <a:lnTo>
                  <a:pt x="348" y="687"/>
                </a:lnTo>
                <a:lnTo>
                  <a:pt x="348" y="687"/>
                </a:lnTo>
                <a:lnTo>
                  <a:pt x="347" y="687"/>
                </a:lnTo>
                <a:lnTo>
                  <a:pt x="347" y="686"/>
                </a:lnTo>
                <a:lnTo>
                  <a:pt x="347" y="686"/>
                </a:lnTo>
                <a:lnTo>
                  <a:pt x="348" y="686"/>
                </a:lnTo>
                <a:lnTo>
                  <a:pt x="349" y="686"/>
                </a:lnTo>
                <a:lnTo>
                  <a:pt x="349" y="686"/>
                </a:lnTo>
                <a:lnTo>
                  <a:pt x="349" y="685"/>
                </a:lnTo>
                <a:lnTo>
                  <a:pt x="349" y="684"/>
                </a:lnTo>
                <a:lnTo>
                  <a:pt x="350" y="683"/>
                </a:lnTo>
                <a:lnTo>
                  <a:pt x="350" y="683"/>
                </a:lnTo>
                <a:lnTo>
                  <a:pt x="350" y="683"/>
                </a:lnTo>
                <a:lnTo>
                  <a:pt x="351" y="683"/>
                </a:lnTo>
                <a:lnTo>
                  <a:pt x="351" y="683"/>
                </a:lnTo>
                <a:lnTo>
                  <a:pt x="352" y="683"/>
                </a:lnTo>
                <a:lnTo>
                  <a:pt x="353" y="682"/>
                </a:lnTo>
                <a:lnTo>
                  <a:pt x="355" y="681"/>
                </a:lnTo>
                <a:lnTo>
                  <a:pt x="355" y="681"/>
                </a:lnTo>
                <a:lnTo>
                  <a:pt x="355" y="680"/>
                </a:lnTo>
                <a:lnTo>
                  <a:pt x="355" y="680"/>
                </a:lnTo>
                <a:lnTo>
                  <a:pt x="356" y="679"/>
                </a:lnTo>
                <a:lnTo>
                  <a:pt x="357" y="679"/>
                </a:lnTo>
                <a:lnTo>
                  <a:pt x="358" y="679"/>
                </a:lnTo>
                <a:lnTo>
                  <a:pt x="359" y="679"/>
                </a:lnTo>
                <a:lnTo>
                  <a:pt x="360" y="679"/>
                </a:lnTo>
                <a:lnTo>
                  <a:pt x="360" y="679"/>
                </a:lnTo>
                <a:lnTo>
                  <a:pt x="361" y="679"/>
                </a:lnTo>
                <a:lnTo>
                  <a:pt x="361" y="678"/>
                </a:lnTo>
                <a:lnTo>
                  <a:pt x="361" y="678"/>
                </a:lnTo>
                <a:lnTo>
                  <a:pt x="361" y="678"/>
                </a:lnTo>
                <a:lnTo>
                  <a:pt x="362" y="678"/>
                </a:lnTo>
                <a:lnTo>
                  <a:pt x="363" y="678"/>
                </a:lnTo>
                <a:lnTo>
                  <a:pt x="363" y="679"/>
                </a:lnTo>
                <a:lnTo>
                  <a:pt x="363" y="679"/>
                </a:lnTo>
                <a:lnTo>
                  <a:pt x="364" y="678"/>
                </a:lnTo>
                <a:lnTo>
                  <a:pt x="364" y="678"/>
                </a:lnTo>
                <a:lnTo>
                  <a:pt x="364" y="678"/>
                </a:lnTo>
                <a:lnTo>
                  <a:pt x="364" y="677"/>
                </a:lnTo>
                <a:lnTo>
                  <a:pt x="365" y="677"/>
                </a:lnTo>
                <a:lnTo>
                  <a:pt x="365" y="677"/>
                </a:lnTo>
                <a:lnTo>
                  <a:pt x="366" y="677"/>
                </a:lnTo>
                <a:lnTo>
                  <a:pt x="366" y="676"/>
                </a:lnTo>
                <a:lnTo>
                  <a:pt x="367" y="676"/>
                </a:lnTo>
                <a:lnTo>
                  <a:pt x="368" y="677"/>
                </a:lnTo>
                <a:lnTo>
                  <a:pt x="368" y="678"/>
                </a:lnTo>
                <a:lnTo>
                  <a:pt x="368" y="678"/>
                </a:lnTo>
                <a:lnTo>
                  <a:pt x="368" y="678"/>
                </a:lnTo>
                <a:lnTo>
                  <a:pt x="369" y="678"/>
                </a:lnTo>
                <a:lnTo>
                  <a:pt x="369" y="677"/>
                </a:lnTo>
                <a:lnTo>
                  <a:pt x="370" y="676"/>
                </a:lnTo>
                <a:lnTo>
                  <a:pt x="370" y="676"/>
                </a:lnTo>
                <a:lnTo>
                  <a:pt x="370" y="676"/>
                </a:lnTo>
                <a:lnTo>
                  <a:pt x="371" y="676"/>
                </a:lnTo>
                <a:lnTo>
                  <a:pt x="371" y="675"/>
                </a:lnTo>
                <a:lnTo>
                  <a:pt x="372" y="675"/>
                </a:lnTo>
                <a:lnTo>
                  <a:pt x="372" y="674"/>
                </a:lnTo>
                <a:lnTo>
                  <a:pt x="372" y="674"/>
                </a:lnTo>
                <a:lnTo>
                  <a:pt x="373" y="674"/>
                </a:lnTo>
                <a:lnTo>
                  <a:pt x="374" y="672"/>
                </a:lnTo>
                <a:lnTo>
                  <a:pt x="375" y="672"/>
                </a:lnTo>
                <a:lnTo>
                  <a:pt x="375" y="672"/>
                </a:lnTo>
                <a:lnTo>
                  <a:pt x="375" y="673"/>
                </a:lnTo>
                <a:lnTo>
                  <a:pt x="376" y="673"/>
                </a:lnTo>
                <a:lnTo>
                  <a:pt x="377" y="673"/>
                </a:lnTo>
                <a:lnTo>
                  <a:pt x="377" y="672"/>
                </a:lnTo>
                <a:lnTo>
                  <a:pt x="378" y="672"/>
                </a:lnTo>
                <a:lnTo>
                  <a:pt x="379" y="672"/>
                </a:lnTo>
                <a:lnTo>
                  <a:pt x="380" y="672"/>
                </a:lnTo>
                <a:lnTo>
                  <a:pt x="380" y="672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2" y="671"/>
                </a:lnTo>
                <a:lnTo>
                  <a:pt x="382" y="671"/>
                </a:lnTo>
                <a:lnTo>
                  <a:pt x="383" y="671"/>
                </a:lnTo>
                <a:lnTo>
                  <a:pt x="384" y="672"/>
                </a:lnTo>
                <a:lnTo>
                  <a:pt x="385" y="672"/>
                </a:lnTo>
                <a:lnTo>
                  <a:pt x="385" y="672"/>
                </a:lnTo>
                <a:lnTo>
                  <a:pt x="386" y="672"/>
                </a:lnTo>
                <a:lnTo>
                  <a:pt x="387" y="671"/>
                </a:lnTo>
                <a:lnTo>
                  <a:pt x="389" y="671"/>
                </a:lnTo>
                <a:lnTo>
                  <a:pt x="389" y="670"/>
                </a:lnTo>
                <a:lnTo>
                  <a:pt x="389" y="670"/>
                </a:lnTo>
                <a:lnTo>
                  <a:pt x="390" y="670"/>
                </a:lnTo>
                <a:lnTo>
                  <a:pt x="390" y="671"/>
                </a:lnTo>
                <a:lnTo>
                  <a:pt x="391" y="671"/>
                </a:lnTo>
                <a:lnTo>
                  <a:pt x="391" y="670"/>
                </a:lnTo>
                <a:lnTo>
                  <a:pt x="391" y="670"/>
                </a:lnTo>
                <a:lnTo>
                  <a:pt x="392" y="669"/>
                </a:lnTo>
                <a:lnTo>
                  <a:pt x="392" y="669"/>
                </a:lnTo>
                <a:lnTo>
                  <a:pt x="393" y="670"/>
                </a:lnTo>
                <a:lnTo>
                  <a:pt x="393" y="669"/>
                </a:lnTo>
                <a:lnTo>
                  <a:pt x="393" y="670"/>
                </a:lnTo>
                <a:lnTo>
                  <a:pt x="394" y="670"/>
                </a:lnTo>
                <a:lnTo>
                  <a:pt x="394" y="669"/>
                </a:lnTo>
                <a:lnTo>
                  <a:pt x="395" y="669"/>
                </a:lnTo>
                <a:lnTo>
                  <a:pt x="395" y="669"/>
                </a:lnTo>
                <a:lnTo>
                  <a:pt x="396" y="669"/>
                </a:lnTo>
                <a:lnTo>
                  <a:pt x="397" y="668"/>
                </a:lnTo>
                <a:lnTo>
                  <a:pt x="398" y="668"/>
                </a:lnTo>
                <a:lnTo>
                  <a:pt x="398" y="668"/>
                </a:lnTo>
                <a:lnTo>
                  <a:pt x="399" y="668"/>
                </a:lnTo>
                <a:lnTo>
                  <a:pt x="399" y="668"/>
                </a:lnTo>
                <a:lnTo>
                  <a:pt x="399" y="667"/>
                </a:lnTo>
                <a:lnTo>
                  <a:pt x="399" y="666"/>
                </a:lnTo>
                <a:lnTo>
                  <a:pt x="399" y="666"/>
                </a:lnTo>
                <a:lnTo>
                  <a:pt x="400" y="666"/>
                </a:lnTo>
                <a:lnTo>
                  <a:pt x="400" y="665"/>
                </a:lnTo>
                <a:lnTo>
                  <a:pt x="400" y="665"/>
                </a:lnTo>
                <a:lnTo>
                  <a:pt x="400" y="665"/>
                </a:lnTo>
                <a:lnTo>
                  <a:pt x="401" y="664"/>
                </a:lnTo>
                <a:lnTo>
                  <a:pt x="401" y="663"/>
                </a:lnTo>
                <a:lnTo>
                  <a:pt x="401" y="663"/>
                </a:lnTo>
                <a:lnTo>
                  <a:pt x="403" y="663"/>
                </a:lnTo>
                <a:lnTo>
                  <a:pt x="404" y="663"/>
                </a:lnTo>
                <a:lnTo>
                  <a:pt x="404" y="662"/>
                </a:lnTo>
                <a:lnTo>
                  <a:pt x="404" y="662"/>
                </a:lnTo>
                <a:lnTo>
                  <a:pt x="405" y="661"/>
                </a:lnTo>
                <a:lnTo>
                  <a:pt x="405" y="661"/>
                </a:lnTo>
                <a:lnTo>
                  <a:pt x="406" y="661"/>
                </a:lnTo>
                <a:lnTo>
                  <a:pt x="406" y="661"/>
                </a:lnTo>
                <a:lnTo>
                  <a:pt x="406" y="660"/>
                </a:lnTo>
                <a:lnTo>
                  <a:pt x="406" y="660"/>
                </a:lnTo>
                <a:lnTo>
                  <a:pt x="406" y="660"/>
                </a:lnTo>
                <a:lnTo>
                  <a:pt x="406" y="659"/>
                </a:lnTo>
                <a:lnTo>
                  <a:pt x="407" y="659"/>
                </a:lnTo>
                <a:lnTo>
                  <a:pt x="408" y="659"/>
                </a:lnTo>
                <a:lnTo>
                  <a:pt x="409" y="659"/>
                </a:lnTo>
                <a:lnTo>
                  <a:pt x="409" y="658"/>
                </a:lnTo>
                <a:lnTo>
                  <a:pt x="410" y="658"/>
                </a:lnTo>
                <a:lnTo>
                  <a:pt x="410" y="657"/>
                </a:lnTo>
                <a:lnTo>
                  <a:pt x="410" y="657"/>
                </a:lnTo>
                <a:lnTo>
                  <a:pt x="411" y="657"/>
                </a:lnTo>
                <a:lnTo>
                  <a:pt x="411" y="657"/>
                </a:lnTo>
                <a:lnTo>
                  <a:pt x="412" y="657"/>
                </a:lnTo>
                <a:lnTo>
                  <a:pt x="412" y="658"/>
                </a:lnTo>
                <a:lnTo>
                  <a:pt x="413" y="658"/>
                </a:lnTo>
                <a:lnTo>
                  <a:pt x="413" y="658"/>
                </a:lnTo>
                <a:lnTo>
                  <a:pt x="413" y="659"/>
                </a:lnTo>
                <a:lnTo>
                  <a:pt x="414" y="659"/>
                </a:lnTo>
                <a:lnTo>
                  <a:pt x="414" y="658"/>
                </a:lnTo>
                <a:lnTo>
                  <a:pt x="414" y="658"/>
                </a:lnTo>
                <a:lnTo>
                  <a:pt x="415" y="658"/>
                </a:lnTo>
                <a:lnTo>
                  <a:pt x="416" y="658"/>
                </a:lnTo>
                <a:lnTo>
                  <a:pt x="416" y="657"/>
                </a:lnTo>
                <a:lnTo>
                  <a:pt x="417" y="657"/>
                </a:lnTo>
                <a:lnTo>
                  <a:pt x="417" y="657"/>
                </a:lnTo>
                <a:lnTo>
                  <a:pt x="418" y="657"/>
                </a:lnTo>
                <a:lnTo>
                  <a:pt x="418" y="658"/>
                </a:lnTo>
                <a:lnTo>
                  <a:pt x="418" y="659"/>
                </a:lnTo>
                <a:lnTo>
                  <a:pt x="418" y="659"/>
                </a:lnTo>
                <a:lnTo>
                  <a:pt x="419" y="660"/>
                </a:lnTo>
                <a:lnTo>
                  <a:pt x="419" y="660"/>
                </a:lnTo>
                <a:lnTo>
                  <a:pt x="419" y="660"/>
                </a:lnTo>
                <a:lnTo>
                  <a:pt x="420" y="660"/>
                </a:lnTo>
                <a:lnTo>
                  <a:pt x="421" y="660"/>
                </a:lnTo>
                <a:lnTo>
                  <a:pt x="421" y="660"/>
                </a:lnTo>
                <a:lnTo>
                  <a:pt x="422" y="660"/>
                </a:lnTo>
                <a:lnTo>
                  <a:pt x="422" y="660"/>
                </a:lnTo>
                <a:lnTo>
                  <a:pt x="422" y="660"/>
                </a:lnTo>
                <a:lnTo>
                  <a:pt x="422" y="660"/>
                </a:lnTo>
                <a:lnTo>
                  <a:pt x="423" y="660"/>
                </a:lnTo>
                <a:lnTo>
                  <a:pt x="423" y="660"/>
                </a:lnTo>
                <a:lnTo>
                  <a:pt x="423" y="660"/>
                </a:lnTo>
                <a:lnTo>
                  <a:pt x="424" y="659"/>
                </a:lnTo>
                <a:lnTo>
                  <a:pt x="424" y="658"/>
                </a:lnTo>
                <a:lnTo>
                  <a:pt x="424" y="658"/>
                </a:lnTo>
                <a:lnTo>
                  <a:pt x="424" y="657"/>
                </a:lnTo>
                <a:lnTo>
                  <a:pt x="424" y="657"/>
                </a:lnTo>
                <a:lnTo>
                  <a:pt x="424" y="656"/>
                </a:lnTo>
                <a:lnTo>
                  <a:pt x="425" y="656"/>
                </a:lnTo>
                <a:lnTo>
                  <a:pt x="425" y="654"/>
                </a:lnTo>
                <a:lnTo>
                  <a:pt x="426" y="653"/>
                </a:lnTo>
                <a:lnTo>
                  <a:pt x="426" y="653"/>
                </a:lnTo>
                <a:lnTo>
                  <a:pt x="427" y="653"/>
                </a:lnTo>
                <a:lnTo>
                  <a:pt x="427" y="653"/>
                </a:lnTo>
                <a:lnTo>
                  <a:pt x="427" y="653"/>
                </a:lnTo>
                <a:lnTo>
                  <a:pt x="428" y="652"/>
                </a:lnTo>
                <a:lnTo>
                  <a:pt x="428" y="652"/>
                </a:lnTo>
                <a:lnTo>
                  <a:pt x="428" y="651"/>
                </a:lnTo>
                <a:lnTo>
                  <a:pt x="429" y="651"/>
                </a:lnTo>
                <a:lnTo>
                  <a:pt x="429" y="651"/>
                </a:lnTo>
                <a:lnTo>
                  <a:pt x="430" y="651"/>
                </a:lnTo>
                <a:lnTo>
                  <a:pt x="430" y="651"/>
                </a:lnTo>
                <a:lnTo>
                  <a:pt x="431" y="651"/>
                </a:lnTo>
                <a:lnTo>
                  <a:pt x="431" y="650"/>
                </a:lnTo>
                <a:lnTo>
                  <a:pt x="431" y="650"/>
                </a:lnTo>
                <a:lnTo>
                  <a:pt x="431" y="650"/>
                </a:lnTo>
                <a:lnTo>
                  <a:pt x="432" y="649"/>
                </a:lnTo>
                <a:lnTo>
                  <a:pt x="432" y="648"/>
                </a:lnTo>
                <a:lnTo>
                  <a:pt x="433" y="647"/>
                </a:lnTo>
                <a:lnTo>
                  <a:pt x="433" y="647"/>
                </a:lnTo>
                <a:lnTo>
                  <a:pt x="434" y="646"/>
                </a:lnTo>
                <a:lnTo>
                  <a:pt x="435" y="645"/>
                </a:lnTo>
                <a:lnTo>
                  <a:pt x="435" y="644"/>
                </a:lnTo>
                <a:lnTo>
                  <a:pt x="436" y="644"/>
                </a:lnTo>
                <a:lnTo>
                  <a:pt x="436" y="643"/>
                </a:lnTo>
                <a:lnTo>
                  <a:pt x="436" y="643"/>
                </a:lnTo>
                <a:lnTo>
                  <a:pt x="436" y="643"/>
                </a:lnTo>
                <a:lnTo>
                  <a:pt x="436" y="642"/>
                </a:lnTo>
                <a:lnTo>
                  <a:pt x="437" y="642"/>
                </a:lnTo>
                <a:lnTo>
                  <a:pt x="438" y="642"/>
                </a:lnTo>
                <a:lnTo>
                  <a:pt x="439" y="642"/>
                </a:lnTo>
                <a:lnTo>
                  <a:pt x="439" y="642"/>
                </a:lnTo>
                <a:lnTo>
                  <a:pt x="440" y="642"/>
                </a:lnTo>
                <a:lnTo>
                  <a:pt x="440" y="642"/>
                </a:lnTo>
                <a:lnTo>
                  <a:pt x="441" y="641"/>
                </a:lnTo>
                <a:lnTo>
                  <a:pt x="441" y="640"/>
                </a:lnTo>
                <a:lnTo>
                  <a:pt x="441" y="640"/>
                </a:lnTo>
                <a:lnTo>
                  <a:pt x="441" y="639"/>
                </a:lnTo>
                <a:lnTo>
                  <a:pt x="442" y="639"/>
                </a:lnTo>
                <a:lnTo>
                  <a:pt x="442" y="638"/>
                </a:lnTo>
                <a:lnTo>
                  <a:pt x="443" y="638"/>
                </a:lnTo>
                <a:lnTo>
                  <a:pt x="443" y="638"/>
                </a:lnTo>
                <a:lnTo>
                  <a:pt x="444" y="638"/>
                </a:lnTo>
                <a:lnTo>
                  <a:pt x="444" y="638"/>
                </a:lnTo>
                <a:lnTo>
                  <a:pt x="445" y="637"/>
                </a:lnTo>
                <a:lnTo>
                  <a:pt x="446" y="637"/>
                </a:lnTo>
                <a:lnTo>
                  <a:pt x="446" y="636"/>
                </a:lnTo>
                <a:lnTo>
                  <a:pt x="447" y="636"/>
                </a:lnTo>
                <a:lnTo>
                  <a:pt x="447" y="636"/>
                </a:lnTo>
                <a:lnTo>
                  <a:pt x="448" y="636"/>
                </a:lnTo>
                <a:lnTo>
                  <a:pt x="448" y="636"/>
                </a:lnTo>
                <a:lnTo>
                  <a:pt x="450" y="635"/>
                </a:lnTo>
                <a:lnTo>
                  <a:pt x="450" y="635"/>
                </a:lnTo>
                <a:lnTo>
                  <a:pt x="450" y="635"/>
                </a:lnTo>
                <a:lnTo>
                  <a:pt x="451" y="634"/>
                </a:lnTo>
                <a:lnTo>
                  <a:pt x="451" y="634"/>
                </a:lnTo>
                <a:lnTo>
                  <a:pt x="451" y="633"/>
                </a:lnTo>
                <a:lnTo>
                  <a:pt x="452" y="633"/>
                </a:lnTo>
                <a:lnTo>
                  <a:pt x="452" y="633"/>
                </a:lnTo>
                <a:lnTo>
                  <a:pt x="452" y="632"/>
                </a:lnTo>
                <a:lnTo>
                  <a:pt x="453" y="632"/>
                </a:lnTo>
                <a:lnTo>
                  <a:pt x="454" y="632"/>
                </a:lnTo>
                <a:lnTo>
                  <a:pt x="454" y="631"/>
                </a:lnTo>
                <a:lnTo>
                  <a:pt x="455" y="631"/>
                </a:lnTo>
                <a:lnTo>
                  <a:pt x="455" y="631"/>
                </a:lnTo>
                <a:lnTo>
                  <a:pt x="456" y="632"/>
                </a:lnTo>
                <a:lnTo>
                  <a:pt x="457" y="632"/>
                </a:lnTo>
                <a:lnTo>
                  <a:pt x="457" y="631"/>
                </a:lnTo>
                <a:lnTo>
                  <a:pt x="458" y="631"/>
                </a:lnTo>
                <a:lnTo>
                  <a:pt x="459" y="631"/>
                </a:lnTo>
                <a:lnTo>
                  <a:pt x="459" y="631"/>
                </a:lnTo>
                <a:lnTo>
                  <a:pt x="460" y="630"/>
                </a:lnTo>
                <a:lnTo>
                  <a:pt x="460" y="630"/>
                </a:lnTo>
                <a:lnTo>
                  <a:pt x="461" y="630"/>
                </a:lnTo>
                <a:lnTo>
                  <a:pt x="462" y="631"/>
                </a:lnTo>
                <a:lnTo>
                  <a:pt x="462" y="631"/>
                </a:lnTo>
                <a:lnTo>
                  <a:pt x="462" y="631"/>
                </a:lnTo>
                <a:lnTo>
                  <a:pt x="462" y="631"/>
                </a:lnTo>
                <a:lnTo>
                  <a:pt x="463" y="631"/>
                </a:lnTo>
                <a:lnTo>
                  <a:pt x="463" y="630"/>
                </a:lnTo>
                <a:lnTo>
                  <a:pt x="463" y="630"/>
                </a:lnTo>
                <a:lnTo>
                  <a:pt x="464" y="629"/>
                </a:lnTo>
                <a:lnTo>
                  <a:pt x="464" y="629"/>
                </a:lnTo>
                <a:lnTo>
                  <a:pt x="465" y="628"/>
                </a:lnTo>
                <a:lnTo>
                  <a:pt x="465" y="628"/>
                </a:lnTo>
                <a:lnTo>
                  <a:pt x="465" y="627"/>
                </a:lnTo>
                <a:lnTo>
                  <a:pt x="466" y="627"/>
                </a:lnTo>
                <a:lnTo>
                  <a:pt x="466" y="627"/>
                </a:lnTo>
                <a:lnTo>
                  <a:pt x="466" y="626"/>
                </a:lnTo>
                <a:lnTo>
                  <a:pt x="466" y="626"/>
                </a:lnTo>
                <a:lnTo>
                  <a:pt x="465" y="624"/>
                </a:lnTo>
                <a:lnTo>
                  <a:pt x="466" y="624"/>
                </a:lnTo>
                <a:lnTo>
                  <a:pt x="465" y="624"/>
                </a:lnTo>
                <a:lnTo>
                  <a:pt x="465" y="623"/>
                </a:lnTo>
                <a:lnTo>
                  <a:pt x="466" y="623"/>
                </a:lnTo>
                <a:lnTo>
                  <a:pt x="466" y="622"/>
                </a:lnTo>
                <a:lnTo>
                  <a:pt x="466" y="622"/>
                </a:lnTo>
                <a:lnTo>
                  <a:pt x="467" y="621"/>
                </a:lnTo>
                <a:lnTo>
                  <a:pt x="467" y="621"/>
                </a:lnTo>
                <a:lnTo>
                  <a:pt x="467" y="620"/>
                </a:lnTo>
                <a:lnTo>
                  <a:pt x="467" y="620"/>
                </a:lnTo>
                <a:lnTo>
                  <a:pt x="467" y="619"/>
                </a:lnTo>
                <a:lnTo>
                  <a:pt x="468" y="619"/>
                </a:lnTo>
                <a:lnTo>
                  <a:pt x="468" y="619"/>
                </a:lnTo>
                <a:lnTo>
                  <a:pt x="469" y="619"/>
                </a:lnTo>
                <a:lnTo>
                  <a:pt x="470" y="619"/>
                </a:lnTo>
                <a:lnTo>
                  <a:pt x="470" y="619"/>
                </a:lnTo>
                <a:lnTo>
                  <a:pt x="471" y="619"/>
                </a:lnTo>
                <a:lnTo>
                  <a:pt x="471" y="618"/>
                </a:lnTo>
                <a:lnTo>
                  <a:pt x="472" y="617"/>
                </a:lnTo>
                <a:lnTo>
                  <a:pt x="472" y="616"/>
                </a:lnTo>
                <a:lnTo>
                  <a:pt x="473" y="615"/>
                </a:lnTo>
                <a:lnTo>
                  <a:pt x="473" y="615"/>
                </a:lnTo>
                <a:lnTo>
                  <a:pt x="473" y="613"/>
                </a:lnTo>
                <a:lnTo>
                  <a:pt x="473" y="613"/>
                </a:lnTo>
                <a:lnTo>
                  <a:pt x="473" y="612"/>
                </a:lnTo>
                <a:lnTo>
                  <a:pt x="474" y="612"/>
                </a:lnTo>
                <a:lnTo>
                  <a:pt x="474" y="611"/>
                </a:lnTo>
                <a:lnTo>
                  <a:pt x="475" y="611"/>
                </a:lnTo>
                <a:lnTo>
                  <a:pt x="475" y="611"/>
                </a:lnTo>
                <a:lnTo>
                  <a:pt x="476" y="611"/>
                </a:lnTo>
                <a:lnTo>
                  <a:pt x="476" y="611"/>
                </a:lnTo>
                <a:lnTo>
                  <a:pt x="477" y="611"/>
                </a:lnTo>
                <a:lnTo>
                  <a:pt x="477" y="611"/>
                </a:lnTo>
                <a:lnTo>
                  <a:pt x="476" y="610"/>
                </a:lnTo>
                <a:lnTo>
                  <a:pt x="476" y="609"/>
                </a:lnTo>
                <a:lnTo>
                  <a:pt x="476" y="608"/>
                </a:lnTo>
                <a:lnTo>
                  <a:pt x="476" y="608"/>
                </a:lnTo>
                <a:lnTo>
                  <a:pt x="477" y="607"/>
                </a:lnTo>
                <a:lnTo>
                  <a:pt x="478" y="606"/>
                </a:lnTo>
                <a:lnTo>
                  <a:pt x="479" y="605"/>
                </a:lnTo>
                <a:lnTo>
                  <a:pt x="479" y="605"/>
                </a:lnTo>
                <a:lnTo>
                  <a:pt x="480" y="605"/>
                </a:lnTo>
                <a:lnTo>
                  <a:pt x="481" y="604"/>
                </a:lnTo>
                <a:lnTo>
                  <a:pt x="481" y="604"/>
                </a:lnTo>
                <a:lnTo>
                  <a:pt x="481" y="603"/>
                </a:lnTo>
                <a:lnTo>
                  <a:pt x="482" y="602"/>
                </a:lnTo>
                <a:lnTo>
                  <a:pt x="482" y="602"/>
                </a:lnTo>
                <a:lnTo>
                  <a:pt x="483" y="602"/>
                </a:lnTo>
                <a:lnTo>
                  <a:pt x="483" y="603"/>
                </a:lnTo>
                <a:lnTo>
                  <a:pt x="483" y="603"/>
                </a:lnTo>
                <a:lnTo>
                  <a:pt x="483" y="604"/>
                </a:lnTo>
                <a:lnTo>
                  <a:pt x="483" y="604"/>
                </a:lnTo>
                <a:lnTo>
                  <a:pt x="484" y="604"/>
                </a:lnTo>
                <a:lnTo>
                  <a:pt x="484" y="604"/>
                </a:lnTo>
                <a:lnTo>
                  <a:pt x="484" y="604"/>
                </a:lnTo>
                <a:lnTo>
                  <a:pt x="484" y="603"/>
                </a:lnTo>
                <a:lnTo>
                  <a:pt x="484" y="603"/>
                </a:lnTo>
                <a:lnTo>
                  <a:pt x="484" y="602"/>
                </a:lnTo>
                <a:lnTo>
                  <a:pt x="484" y="601"/>
                </a:lnTo>
                <a:lnTo>
                  <a:pt x="483" y="601"/>
                </a:lnTo>
                <a:lnTo>
                  <a:pt x="483" y="600"/>
                </a:lnTo>
                <a:lnTo>
                  <a:pt x="483" y="599"/>
                </a:lnTo>
                <a:lnTo>
                  <a:pt x="483" y="599"/>
                </a:lnTo>
                <a:lnTo>
                  <a:pt x="484" y="599"/>
                </a:lnTo>
                <a:lnTo>
                  <a:pt x="484" y="599"/>
                </a:lnTo>
                <a:lnTo>
                  <a:pt x="485" y="599"/>
                </a:lnTo>
                <a:lnTo>
                  <a:pt x="485" y="599"/>
                </a:lnTo>
                <a:lnTo>
                  <a:pt x="486" y="600"/>
                </a:lnTo>
                <a:lnTo>
                  <a:pt x="486" y="600"/>
                </a:lnTo>
                <a:lnTo>
                  <a:pt x="487" y="600"/>
                </a:lnTo>
                <a:lnTo>
                  <a:pt x="488" y="600"/>
                </a:lnTo>
                <a:lnTo>
                  <a:pt x="488" y="600"/>
                </a:lnTo>
                <a:lnTo>
                  <a:pt x="489" y="599"/>
                </a:lnTo>
                <a:lnTo>
                  <a:pt x="488" y="599"/>
                </a:lnTo>
                <a:lnTo>
                  <a:pt x="488" y="597"/>
                </a:lnTo>
                <a:lnTo>
                  <a:pt x="488" y="597"/>
                </a:lnTo>
                <a:lnTo>
                  <a:pt x="489" y="596"/>
                </a:lnTo>
                <a:lnTo>
                  <a:pt x="489" y="595"/>
                </a:lnTo>
                <a:lnTo>
                  <a:pt x="490" y="595"/>
                </a:lnTo>
                <a:lnTo>
                  <a:pt x="491" y="595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2" y="594"/>
                </a:lnTo>
                <a:lnTo>
                  <a:pt x="493" y="594"/>
                </a:lnTo>
                <a:lnTo>
                  <a:pt x="494" y="594"/>
                </a:lnTo>
                <a:lnTo>
                  <a:pt x="495" y="594"/>
                </a:lnTo>
                <a:lnTo>
                  <a:pt x="496" y="594"/>
                </a:lnTo>
                <a:lnTo>
                  <a:pt x="496" y="593"/>
                </a:lnTo>
                <a:lnTo>
                  <a:pt x="498" y="592"/>
                </a:lnTo>
                <a:lnTo>
                  <a:pt x="499" y="592"/>
                </a:lnTo>
                <a:lnTo>
                  <a:pt x="499" y="592"/>
                </a:lnTo>
                <a:lnTo>
                  <a:pt x="500" y="592"/>
                </a:lnTo>
                <a:lnTo>
                  <a:pt x="500" y="593"/>
                </a:lnTo>
                <a:lnTo>
                  <a:pt x="500" y="594"/>
                </a:lnTo>
                <a:lnTo>
                  <a:pt x="500" y="595"/>
                </a:lnTo>
                <a:lnTo>
                  <a:pt x="501" y="595"/>
                </a:lnTo>
                <a:lnTo>
                  <a:pt x="502" y="595"/>
                </a:lnTo>
                <a:lnTo>
                  <a:pt x="502" y="595"/>
                </a:lnTo>
                <a:lnTo>
                  <a:pt x="503" y="593"/>
                </a:lnTo>
                <a:lnTo>
                  <a:pt x="503" y="593"/>
                </a:lnTo>
                <a:lnTo>
                  <a:pt x="504" y="593"/>
                </a:lnTo>
                <a:lnTo>
                  <a:pt x="505" y="593"/>
                </a:lnTo>
                <a:lnTo>
                  <a:pt x="505" y="593"/>
                </a:lnTo>
                <a:lnTo>
                  <a:pt x="507" y="594"/>
                </a:lnTo>
                <a:lnTo>
                  <a:pt x="507" y="594"/>
                </a:lnTo>
                <a:lnTo>
                  <a:pt x="507" y="594"/>
                </a:lnTo>
                <a:lnTo>
                  <a:pt x="508" y="593"/>
                </a:lnTo>
                <a:lnTo>
                  <a:pt x="508" y="592"/>
                </a:lnTo>
                <a:lnTo>
                  <a:pt x="509" y="592"/>
                </a:lnTo>
                <a:lnTo>
                  <a:pt x="509" y="592"/>
                </a:lnTo>
                <a:lnTo>
                  <a:pt x="510" y="592"/>
                </a:lnTo>
                <a:lnTo>
                  <a:pt x="510" y="592"/>
                </a:lnTo>
                <a:lnTo>
                  <a:pt x="511" y="591"/>
                </a:lnTo>
                <a:lnTo>
                  <a:pt x="512" y="591"/>
                </a:lnTo>
                <a:lnTo>
                  <a:pt x="513" y="591"/>
                </a:lnTo>
                <a:lnTo>
                  <a:pt x="515" y="590"/>
                </a:lnTo>
                <a:lnTo>
                  <a:pt x="515" y="590"/>
                </a:lnTo>
                <a:lnTo>
                  <a:pt x="515" y="589"/>
                </a:lnTo>
                <a:lnTo>
                  <a:pt x="515" y="589"/>
                </a:lnTo>
                <a:lnTo>
                  <a:pt x="516" y="589"/>
                </a:lnTo>
                <a:lnTo>
                  <a:pt x="516" y="588"/>
                </a:lnTo>
                <a:lnTo>
                  <a:pt x="516" y="588"/>
                </a:lnTo>
                <a:lnTo>
                  <a:pt x="517" y="588"/>
                </a:lnTo>
                <a:lnTo>
                  <a:pt x="517" y="589"/>
                </a:lnTo>
                <a:lnTo>
                  <a:pt x="518" y="589"/>
                </a:lnTo>
                <a:lnTo>
                  <a:pt x="518" y="590"/>
                </a:lnTo>
                <a:lnTo>
                  <a:pt x="518" y="590"/>
                </a:lnTo>
                <a:lnTo>
                  <a:pt x="519" y="590"/>
                </a:lnTo>
                <a:lnTo>
                  <a:pt x="519" y="589"/>
                </a:lnTo>
                <a:lnTo>
                  <a:pt x="519" y="588"/>
                </a:lnTo>
                <a:lnTo>
                  <a:pt x="520" y="588"/>
                </a:lnTo>
                <a:lnTo>
                  <a:pt x="520" y="588"/>
                </a:lnTo>
                <a:lnTo>
                  <a:pt x="521" y="589"/>
                </a:lnTo>
                <a:lnTo>
                  <a:pt x="522" y="589"/>
                </a:lnTo>
                <a:lnTo>
                  <a:pt x="523" y="589"/>
                </a:lnTo>
                <a:lnTo>
                  <a:pt x="524" y="588"/>
                </a:lnTo>
                <a:lnTo>
                  <a:pt x="524" y="588"/>
                </a:lnTo>
                <a:lnTo>
                  <a:pt x="525" y="588"/>
                </a:lnTo>
                <a:lnTo>
                  <a:pt x="525" y="589"/>
                </a:lnTo>
                <a:lnTo>
                  <a:pt x="526" y="589"/>
                </a:lnTo>
                <a:lnTo>
                  <a:pt x="526" y="589"/>
                </a:lnTo>
                <a:lnTo>
                  <a:pt x="526" y="589"/>
                </a:lnTo>
                <a:lnTo>
                  <a:pt x="527" y="589"/>
                </a:lnTo>
                <a:lnTo>
                  <a:pt x="527" y="589"/>
                </a:lnTo>
                <a:lnTo>
                  <a:pt x="528" y="589"/>
                </a:lnTo>
                <a:lnTo>
                  <a:pt x="528" y="589"/>
                </a:lnTo>
                <a:lnTo>
                  <a:pt x="529" y="589"/>
                </a:lnTo>
                <a:lnTo>
                  <a:pt x="529" y="589"/>
                </a:lnTo>
                <a:lnTo>
                  <a:pt x="530" y="589"/>
                </a:lnTo>
                <a:lnTo>
                  <a:pt x="531" y="590"/>
                </a:lnTo>
                <a:lnTo>
                  <a:pt x="532" y="590"/>
                </a:lnTo>
                <a:lnTo>
                  <a:pt x="532" y="590"/>
                </a:lnTo>
                <a:lnTo>
                  <a:pt x="533" y="590"/>
                </a:lnTo>
                <a:lnTo>
                  <a:pt x="533" y="590"/>
                </a:lnTo>
                <a:lnTo>
                  <a:pt x="533" y="591"/>
                </a:lnTo>
                <a:lnTo>
                  <a:pt x="533" y="591"/>
                </a:lnTo>
                <a:lnTo>
                  <a:pt x="534" y="592"/>
                </a:lnTo>
                <a:lnTo>
                  <a:pt x="534" y="592"/>
                </a:lnTo>
                <a:lnTo>
                  <a:pt x="535" y="592"/>
                </a:lnTo>
                <a:lnTo>
                  <a:pt x="535" y="592"/>
                </a:lnTo>
                <a:lnTo>
                  <a:pt x="536" y="592"/>
                </a:lnTo>
                <a:lnTo>
                  <a:pt x="536" y="592"/>
                </a:lnTo>
                <a:lnTo>
                  <a:pt x="536" y="592"/>
                </a:lnTo>
                <a:lnTo>
                  <a:pt x="537" y="592"/>
                </a:lnTo>
                <a:lnTo>
                  <a:pt x="537" y="593"/>
                </a:lnTo>
                <a:lnTo>
                  <a:pt x="538" y="593"/>
                </a:lnTo>
                <a:lnTo>
                  <a:pt x="538" y="594"/>
                </a:lnTo>
                <a:lnTo>
                  <a:pt x="538" y="594"/>
                </a:lnTo>
                <a:lnTo>
                  <a:pt x="539" y="594"/>
                </a:lnTo>
                <a:lnTo>
                  <a:pt x="539" y="593"/>
                </a:lnTo>
                <a:lnTo>
                  <a:pt x="539" y="593"/>
                </a:lnTo>
                <a:lnTo>
                  <a:pt x="540" y="593"/>
                </a:lnTo>
                <a:lnTo>
                  <a:pt x="540" y="592"/>
                </a:lnTo>
                <a:lnTo>
                  <a:pt x="540" y="592"/>
                </a:lnTo>
                <a:lnTo>
                  <a:pt x="541" y="593"/>
                </a:lnTo>
                <a:lnTo>
                  <a:pt x="541" y="593"/>
                </a:lnTo>
                <a:lnTo>
                  <a:pt x="542" y="594"/>
                </a:lnTo>
                <a:lnTo>
                  <a:pt x="542" y="594"/>
                </a:lnTo>
                <a:lnTo>
                  <a:pt x="542" y="595"/>
                </a:lnTo>
                <a:lnTo>
                  <a:pt x="542" y="595"/>
                </a:lnTo>
                <a:lnTo>
                  <a:pt x="542" y="596"/>
                </a:lnTo>
                <a:lnTo>
                  <a:pt x="542" y="597"/>
                </a:lnTo>
                <a:lnTo>
                  <a:pt x="542" y="597"/>
                </a:lnTo>
                <a:lnTo>
                  <a:pt x="543" y="597"/>
                </a:lnTo>
                <a:lnTo>
                  <a:pt x="543" y="598"/>
                </a:lnTo>
                <a:lnTo>
                  <a:pt x="543" y="598"/>
                </a:lnTo>
                <a:lnTo>
                  <a:pt x="544" y="598"/>
                </a:lnTo>
                <a:lnTo>
                  <a:pt x="545" y="598"/>
                </a:lnTo>
                <a:lnTo>
                  <a:pt x="546" y="598"/>
                </a:lnTo>
                <a:lnTo>
                  <a:pt x="547" y="599"/>
                </a:lnTo>
                <a:lnTo>
                  <a:pt x="548" y="600"/>
                </a:lnTo>
                <a:lnTo>
                  <a:pt x="548" y="600"/>
                </a:lnTo>
                <a:lnTo>
                  <a:pt x="548" y="601"/>
                </a:lnTo>
                <a:lnTo>
                  <a:pt x="548" y="602"/>
                </a:lnTo>
                <a:lnTo>
                  <a:pt x="549" y="602"/>
                </a:lnTo>
                <a:lnTo>
                  <a:pt x="550" y="602"/>
                </a:lnTo>
                <a:lnTo>
                  <a:pt x="550" y="602"/>
                </a:lnTo>
                <a:lnTo>
                  <a:pt x="550" y="603"/>
                </a:lnTo>
                <a:lnTo>
                  <a:pt x="551" y="603"/>
                </a:lnTo>
                <a:lnTo>
                  <a:pt x="551" y="603"/>
                </a:lnTo>
                <a:lnTo>
                  <a:pt x="551" y="603"/>
                </a:lnTo>
                <a:lnTo>
                  <a:pt x="552" y="603"/>
                </a:lnTo>
                <a:lnTo>
                  <a:pt x="552" y="603"/>
                </a:lnTo>
                <a:lnTo>
                  <a:pt x="553" y="602"/>
                </a:lnTo>
                <a:lnTo>
                  <a:pt x="553" y="602"/>
                </a:lnTo>
                <a:lnTo>
                  <a:pt x="553" y="602"/>
                </a:lnTo>
                <a:lnTo>
                  <a:pt x="554" y="603"/>
                </a:lnTo>
                <a:lnTo>
                  <a:pt x="554" y="603"/>
                </a:lnTo>
                <a:lnTo>
                  <a:pt x="555" y="603"/>
                </a:lnTo>
                <a:lnTo>
                  <a:pt x="555" y="603"/>
                </a:lnTo>
                <a:lnTo>
                  <a:pt x="556" y="603"/>
                </a:lnTo>
                <a:lnTo>
                  <a:pt x="556" y="602"/>
                </a:lnTo>
                <a:lnTo>
                  <a:pt x="557" y="602"/>
                </a:lnTo>
                <a:lnTo>
                  <a:pt x="557" y="602"/>
                </a:lnTo>
                <a:lnTo>
                  <a:pt x="558" y="602"/>
                </a:lnTo>
                <a:lnTo>
                  <a:pt x="558" y="602"/>
                </a:lnTo>
                <a:lnTo>
                  <a:pt x="558" y="601"/>
                </a:lnTo>
                <a:lnTo>
                  <a:pt x="558" y="601"/>
                </a:lnTo>
                <a:lnTo>
                  <a:pt x="558" y="600"/>
                </a:lnTo>
                <a:lnTo>
                  <a:pt x="558" y="600"/>
                </a:lnTo>
                <a:lnTo>
                  <a:pt x="559" y="600"/>
                </a:lnTo>
                <a:lnTo>
                  <a:pt x="559" y="600"/>
                </a:lnTo>
                <a:lnTo>
                  <a:pt x="560" y="600"/>
                </a:lnTo>
                <a:lnTo>
                  <a:pt x="560" y="600"/>
                </a:lnTo>
                <a:lnTo>
                  <a:pt x="561" y="600"/>
                </a:lnTo>
                <a:lnTo>
                  <a:pt x="561" y="600"/>
                </a:lnTo>
                <a:lnTo>
                  <a:pt x="561" y="600"/>
                </a:lnTo>
                <a:lnTo>
                  <a:pt x="562" y="599"/>
                </a:lnTo>
                <a:lnTo>
                  <a:pt x="563" y="598"/>
                </a:lnTo>
                <a:lnTo>
                  <a:pt x="563" y="598"/>
                </a:lnTo>
                <a:lnTo>
                  <a:pt x="564" y="598"/>
                </a:lnTo>
                <a:lnTo>
                  <a:pt x="564" y="598"/>
                </a:lnTo>
                <a:lnTo>
                  <a:pt x="565" y="598"/>
                </a:lnTo>
                <a:lnTo>
                  <a:pt x="566" y="599"/>
                </a:lnTo>
                <a:lnTo>
                  <a:pt x="567" y="599"/>
                </a:lnTo>
                <a:lnTo>
                  <a:pt x="568" y="598"/>
                </a:lnTo>
                <a:lnTo>
                  <a:pt x="568" y="598"/>
                </a:lnTo>
                <a:lnTo>
                  <a:pt x="569" y="598"/>
                </a:lnTo>
                <a:lnTo>
                  <a:pt x="569" y="598"/>
                </a:lnTo>
                <a:lnTo>
                  <a:pt x="570" y="598"/>
                </a:lnTo>
                <a:lnTo>
                  <a:pt x="571" y="598"/>
                </a:lnTo>
                <a:lnTo>
                  <a:pt x="571" y="597"/>
                </a:lnTo>
                <a:lnTo>
                  <a:pt x="571" y="597"/>
                </a:lnTo>
                <a:lnTo>
                  <a:pt x="572" y="596"/>
                </a:lnTo>
                <a:lnTo>
                  <a:pt x="573" y="595"/>
                </a:lnTo>
                <a:lnTo>
                  <a:pt x="573" y="595"/>
                </a:lnTo>
                <a:lnTo>
                  <a:pt x="573" y="595"/>
                </a:lnTo>
                <a:lnTo>
                  <a:pt x="574" y="595"/>
                </a:lnTo>
                <a:lnTo>
                  <a:pt x="575" y="594"/>
                </a:lnTo>
                <a:lnTo>
                  <a:pt x="576" y="594"/>
                </a:lnTo>
                <a:lnTo>
                  <a:pt x="576" y="594"/>
                </a:lnTo>
                <a:lnTo>
                  <a:pt x="578" y="594"/>
                </a:lnTo>
                <a:lnTo>
                  <a:pt x="579" y="594"/>
                </a:lnTo>
                <a:lnTo>
                  <a:pt x="579" y="595"/>
                </a:lnTo>
                <a:lnTo>
                  <a:pt x="580" y="595"/>
                </a:lnTo>
                <a:lnTo>
                  <a:pt x="581" y="595"/>
                </a:lnTo>
                <a:lnTo>
                  <a:pt x="581" y="595"/>
                </a:lnTo>
                <a:lnTo>
                  <a:pt x="582" y="596"/>
                </a:lnTo>
                <a:lnTo>
                  <a:pt x="583" y="596"/>
                </a:lnTo>
                <a:lnTo>
                  <a:pt x="583" y="596"/>
                </a:lnTo>
                <a:lnTo>
                  <a:pt x="583" y="597"/>
                </a:lnTo>
                <a:lnTo>
                  <a:pt x="584" y="596"/>
                </a:lnTo>
                <a:lnTo>
                  <a:pt x="584" y="596"/>
                </a:lnTo>
                <a:lnTo>
                  <a:pt x="585" y="596"/>
                </a:lnTo>
                <a:lnTo>
                  <a:pt x="587" y="596"/>
                </a:lnTo>
                <a:lnTo>
                  <a:pt x="587" y="595"/>
                </a:lnTo>
                <a:lnTo>
                  <a:pt x="587" y="595"/>
                </a:lnTo>
                <a:lnTo>
                  <a:pt x="588" y="595"/>
                </a:lnTo>
                <a:lnTo>
                  <a:pt x="589" y="594"/>
                </a:lnTo>
                <a:lnTo>
                  <a:pt x="589" y="593"/>
                </a:lnTo>
                <a:lnTo>
                  <a:pt x="589" y="593"/>
                </a:lnTo>
                <a:lnTo>
                  <a:pt x="590" y="593"/>
                </a:lnTo>
                <a:lnTo>
                  <a:pt x="591" y="593"/>
                </a:lnTo>
                <a:lnTo>
                  <a:pt x="591" y="593"/>
                </a:lnTo>
                <a:lnTo>
                  <a:pt x="592" y="593"/>
                </a:lnTo>
                <a:lnTo>
                  <a:pt x="592" y="593"/>
                </a:lnTo>
                <a:lnTo>
                  <a:pt x="593" y="593"/>
                </a:lnTo>
                <a:lnTo>
                  <a:pt x="593" y="594"/>
                </a:lnTo>
                <a:lnTo>
                  <a:pt x="593" y="594"/>
                </a:lnTo>
                <a:lnTo>
                  <a:pt x="594" y="594"/>
                </a:lnTo>
                <a:lnTo>
                  <a:pt x="594" y="594"/>
                </a:lnTo>
                <a:lnTo>
                  <a:pt x="595" y="594"/>
                </a:lnTo>
                <a:lnTo>
                  <a:pt x="595" y="594"/>
                </a:lnTo>
                <a:lnTo>
                  <a:pt x="596" y="594"/>
                </a:lnTo>
                <a:lnTo>
                  <a:pt x="596" y="594"/>
                </a:lnTo>
                <a:lnTo>
                  <a:pt x="597" y="594"/>
                </a:lnTo>
                <a:lnTo>
                  <a:pt x="597" y="594"/>
                </a:lnTo>
                <a:lnTo>
                  <a:pt x="597" y="594"/>
                </a:lnTo>
                <a:lnTo>
                  <a:pt x="598" y="594"/>
                </a:lnTo>
                <a:lnTo>
                  <a:pt x="598" y="594"/>
                </a:lnTo>
                <a:lnTo>
                  <a:pt x="598" y="593"/>
                </a:lnTo>
                <a:lnTo>
                  <a:pt x="599" y="593"/>
                </a:lnTo>
                <a:lnTo>
                  <a:pt x="599" y="593"/>
                </a:lnTo>
                <a:lnTo>
                  <a:pt x="599" y="592"/>
                </a:lnTo>
                <a:lnTo>
                  <a:pt x="599" y="592"/>
                </a:lnTo>
                <a:lnTo>
                  <a:pt x="600" y="592"/>
                </a:lnTo>
                <a:lnTo>
                  <a:pt x="600" y="592"/>
                </a:lnTo>
                <a:lnTo>
                  <a:pt x="600" y="591"/>
                </a:lnTo>
                <a:lnTo>
                  <a:pt x="600" y="591"/>
                </a:lnTo>
                <a:lnTo>
                  <a:pt x="600" y="590"/>
                </a:lnTo>
                <a:lnTo>
                  <a:pt x="601" y="590"/>
                </a:lnTo>
                <a:lnTo>
                  <a:pt x="601" y="590"/>
                </a:lnTo>
                <a:lnTo>
                  <a:pt x="602" y="589"/>
                </a:lnTo>
                <a:lnTo>
                  <a:pt x="603" y="589"/>
                </a:lnTo>
                <a:lnTo>
                  <a:pt x="603" y="589"/>
                </a:lnTo>
                <a:lnTo>
                  <a:pt x="604" y="589"/>
                </a:lnTo>
                <a:lnTo>
                  <a:pt x="605" y="588"/>
                </a:lnTo>
                <a:lnTo>
                  <a:pt x="606" y="586"/>
                </a:lnTo>
                <a:lnTo>
                  <a:pt x="606" y="586"/>
                </a:lnTo>
                <a:lnTo>
                  <a:pt x="606" y="585"/>
                </a:lnTo>
                <a:lnTo>
                  <a:pt x="607" y="585"/>
                </a:lnTo>
                <a:lnTo>
                  <a:pt x="607" y="585"/>
                </a:lnTo>
                <a:lnTo>
                  <a:pt x="607" y="583"/>
                </a:lnTo>
                <a:lnTo>
                  <a:pt x="607" y="583"/>
                </a:lnTo>
                <a:lnTo>
                  <a:pt x="608" y="583"/>
                </a:lnTo>
                <a:lnTo>
                  <a:pt x="608" y="582"/>
                </a:lnTo>
                <a:lnTo>
                  <a:pt x="608" y="582"/>
                </a:lnTo>
                <a:lnTo>
                  <a:pt x="607" y="582"/>
                </a:lnTo>
                <a:lnTo>
                  <a:pt x="607" y="581"/>
                </a:lnTo>
                <a:lnTo>
                  <a:pt x="607" y="581"/>
                </a:lnTo>
                <a:lnTo>
                  <a:pt x="608" y="581"/>
                </a:lnTo>
                <a:lnTo>
                  <a:pt x="608" y="580"/>
                </a:lnTo>
                <a:lnTo>
                  <a:pt x="608" y="580"/>
                </a:lnTo>
                <a:lnTo>
                  <a:pt x="608" y="578"/>
                </a:lnTo>
                <a:lnTo>
                  <a:pt x="609" y="578"/>
                </a:lnTo>
                <a:lnTo>
                  <a:pt x="609" y="577"/>
                </a:lnTo>
                <a:lnTo>
                  <a:pt x="609" y="577"/>
                </a:lnTo>
                <a:lnTo>
                  <a:pt x="610" y="576"/>
                </a:lnTo>
                <a:lnTo>
                  <a:pt x="610" y="576"/>
                </a:lnTo>
                <a:lnTo>
                  <a:pt x="610" y="575"/>
                </a:lnTo>
                <a:lnTo>
                  <a:pt x="610" y="575"/>
                </a:lnTo>
                <a:lnTo>
                  <a:pt x="611" y="574"/>
                </a:lnTo>
                <a:lnTo>
                  <a:pt x="611" y="574"/>
                </a:lnTo>
                <a:lnTo>
                  <a:pt x="611" y="573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0"/>
                </a:lnTo>
                <a:lnTo>
                  <a:pt x="611" y="570"/>
                </a:lnTo>
                <a:lnTo>
                  <a:pt x="611" y="570"/>
                </a:lnTo>
                <a:lnTo>
                  <a:pt x="612" y="569"/>
                </a:lnTo>
                <a:lnTo>
                  <a:pt x="612" y="569"/>
                </a:lnTo>
                <a:lnTo>
                  <a:pt x="612" y="569"/>
                </a:lnTo>
                <a:lnTo>
                  <a:pt x="612" y="568"/>
                </a:lnTo>
                <a:lnTo>
                  <a:pt x="611" y="568"/>
                </a:lnTo>
                <a:lnTo>
                  <a:pt x="611" y="568"/>
                </a:lnTo>
                <a:lnTo>
                  <a:pt x="610" y="568"/>
                </a:lnTo>
                <a:lnTo>
                  <a:pt x="610" y="568"/>
                </a:lnTo>
                <a:lnTo>
                  <a:pt x="610" y="567"/>
                </a:lnTo>
                <a:lnTo>
                  <a:pt x="611" y="567"/>
                </a:lnTo>
                <a:lnTo>
                  <a:pt x="611" y="566"/>
                </a:lnTo>
                <a:lnTo>
                  <a:pt x="612" y="566"/>
                </a:lnTo>
                <a:lnTo>
                  <a:pt x="612" y="566"/>
                </a:lnTo>
                <a:lnTo>
                  <a:pt x="612" y="566"/>
                </a:lnTo>
                <a:lnTo>
                  <a:pt x="613" y="565"/>
                </a:lnTo>
                <a:lnTo>
                  <a:pt x="612" y="565"/>
                </a:lnTo>
                <a:lnTo>
                  <a:pt x="612" y="564"/>
                </a:lnTo>
                <a:lnTo>
                  <a:pt x="612" y="563"/>
                </a:lnTo>
                <a:lnTo>
                  <a:pt x="612" y="562"/>
                </a:lnTo>
                <a:lnTo>
                  <a:pt x="612" y="562"/>
                </a:lnTo>
                <a:lnTo>
                  <a:pt x="612" y="561"/>
                </a:lnTo>
                <a:lnTo>
                  <a:pt x="611" y="560"/>
                </a:lnTo>
                <a:lnTo>
                  <a:pt x="611" y="559"/>
                </a:lnTo>
                <a:lnTo>
                  <a:pt x="611" y="559"/>
                </a:lnTo>
                <a:lnTo>
                  <a:pt x="611" y="558"/>
                </a:lnTo>
                <a:lnTo>
                  <a:pt x="612" y="558"/>
                </a:lnTo>
                <a:lnTo>
                  <a:pt x="612" y="558"/>
                </a:lnTo>
                <a:lnTo>
                  <a:pt x="612" y="557"/>
                </a:lnTo>
                <a:lnTo>
                  <a:pt x="613" y="556"/>
                </a:lnTo>
                <a:lnTo>
                  <a:pt x="614" y="556"/>
                </a:lnTo>
                <a:lnTo>
                  <a:pt x="614" y="555"/>
                </a:lnTo>
                <a:lnTo>
                  <a:pt x="614" y="554"/>
                </a:lnTo>
                <a:lnTo>
                  <a:pt x="614" y="552"/>
                </a:lnTo>
                <a:lnTo>
                  <a:pt x="614" y="552"/>
                </a:lnTo>
                <a:lnTo>
                  <a:pt x="615" y="551"/>
                </a:lnTo>
                <a:lnTo>
                  <a:pt x="616" y="551"/>
                </a:lnTo>
                <a:lnTo>
                  <a:pt x="616" y="551"/>
                </a:lnTo>
                <a:lnTo>
                  <a:pt x="616" y="550"/>
                </a:lnTo>
                <a:lnTo>
                  <a:pt x="616" y="550"/>
                </a:lnTo>
                <a:lnTo>
                  <a:pt x="616" y="549"/>
                </a:lnTo>
                <a:lnTo>
                  <a:pt x="615" y="549"/>
                </a:lnTo>
                <a:lnTo>
                  <a:pt x="614" y="550"/>
                </a:lnTo>
                <a:lnTo>
                  <a:pt x="614" y="550"/>
                </a:lnTo>
                <a:lnTo>
                  <a:pt x="613" y="550"/>
                </a:lnTo>
                <a:lnTo>
                  <a:pt x="613" y="549"/>
                </a:lnTo>
                <a:lnTo>
                  <a:pt x="613" y="549"/>
                </a:lnTo>
                <a:lnTo>
                  <a:pt x="614" y="548"/>
                </a:lnTo>
                <a:lnTo>
                  <a:pt x="614" y="547"/>
                </a:lnTo>
                <a:lnTo>
                  <a:pt x="614" y="547"/>
                </a:lnTo>
                <a:lnTo>
                  <a:pt x="614" y="547"/>
                </a:lnTo>
                <a:lnTo>
                  <a:pt x="614" y="546"/>
                </a:lnTo>
                <a:lnTo>
                  <a:pt x="614" y="545"/>
                </a:lnTo>
                <a:lnTo>
                  <a:pt x="614" y="545"/>
                </a:lnTo>
                <a:lnTo>
                  <a:pt x="614" y="544"/>
                </a:lnTo>
                <a:lnTo>
                  <a:pt x="614" y="543"/>
                </a:lnTo>
                <a:lnTo>
                  <a:pt x="614" y="543"/>
                </a:lnTo>
                <a:lnTo>
                  <a:pt x="614" y="542"/>
                </a:lnTo>
                <a:lnTo>
                  <a:pt x="614" y="541"/>
                </a:lnTo>
                <a:lnTo>
                  <a:pt x="614" y="541"/>
                </a:lnTo>
                <a:lnTo>
                  <a:pt x="614" y="541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2" y="540"/>
                </a:lnTo>
                <a:lnTo>
                  <a:pt x="612" y="539"/>
                </a:lnTo>
                <a:lnTo>
                  <a:pt x="612" y="539"/>
                </a:lnTo>
                <a:lnTo>
                  <a:pt x="611" y="539"/>
                </a:lnTo>
                <a:lnTo>
                  <a:pt x="610" y="539"/>
                </a:lnTo>
                <a:lnTo>
                  <a:pt x="610" y="539"/>
                </a:lnTo>
                <a:lnTo>
                  <a:pt x="610" y="539"/>
                </a:lnTo>
                <a:lnTo>
                  <a:pt x="608" y="538"/>
                </a:lnTo>
                <a:lnTo>
                  <a:pt x="607" y="537"/>
                </a:lnTo>
                <a:lnTo>
                  <a:pt x="607" y="537"/>
                </a:lnTo>
                <a:lnTo>
                  <a:pt x="606" y="536"/>
                </a:lnTo>
                <a:lnTo>
                  <a:pt x="606" y="536"/>
                </a:lnTo>
                <a:lnTo>
                  <a:pt x="606" y="535"/>
                </a:lnTo>
                <a:lnTo>
                  <a:pt x="605" y="535"/>
                </a:lnTo>
                <a:lnTo>
                  <a:pt x="605" y="535"/>
                </a:lnTo>
                <a:lnTo>
                  <a:pt x="604" y="535"/>
                </a:lnTo>
                <a:lnTo>
                  <a:pt x="603" y="535"/>
                </a:lnTo>
                <a:lnTo>
                  <a:pt x="602" y="534"/>
                </a:lnTo>
                <a:lnTo>
                  <a:pt x="602" y="533"/>
                </a:lnTo>
                <a:lnTo>
                  <a:pt x="601" y="533"/>
                </a:lnTo>
                <a:lnTo>
                  <a:pt x="601" y="532"/>
                </a:lnTo>
                <a:lnTo>
                  <a:pt x="601" y="531"/>
                </a:lnTo>
                <a:lnTo>
                  <a:pt x="601" y="530"/>
                </a:lnTo>
                <a:lnTo>
                  <a:pt x="601" y="529"/>
                </a:lnTo>
                <a:lnTo>
                  <a:pt x="600" y="529"/>
                </a:lnTo>
                <a:lnTo>
                  <a:pt x="600" y="528"/>
                </a:lnTo>
                <a:lnTo>
                  <a:pt x="600" y="528"/>
                </a:lnTo>
                <a:lnTo>
                  <a:pt x="599" y="528"/>
                </a:lnTo>
                <a:lnTo>
                  <a:pt x="599" y="527"/>
                </a:lnTo>
                <a:lnTo>
                  <a:pt x="599" y="527"/>
                </a:lnTo>
                <a:lnTo>
                  <a:pt x="598" y="527"/>
                </a:lnTo>
                <a:lnTo>
                  <a:pt x="598" y="527"/>
                </a:lnTo>
                <a:lnTo>
                  <a:pt x="596" y="527"/>
                </a:lnTo>
                <a:lnTo>
                  <a:pt x="595" y="527"/>
                </a:lnTo>
                <a:lnTo>
                  <a:pt x="595" y="526"/>
                </a:lnTo>
                <a:lnTo>
                  <a:pt x="594" y="526"/>
                </a:lnTo>
                <a:lnTo>
                  <a:pt x="593" y="525"/>
                </a:lnTo>
                <a:lnTo>
                  <a:pt x="593" y="524"/>
                </a:lnTo>
                <a:lnTo>
                  <a:pt x="593" y="524"/>
                </a:lnTo>
                <a:lnTo>
                  <a:pt x="593" y="523"/>
                </a:lnTo>
                <a:lnTo>
                  <a:pt x="592" y="522"/>
                </a:lnTo>
                <a:lnTo>
                  <a:pt x="591" y="521"/>
                </a:lnTo>
                <a:lnTo>
                  <a:pt x="591" y="521"/>
                </a:lnTo>
                <a:lnTo>
                  <a:pt x="591" y="520"/>
                </a:lnTo>
                <a:lnTo>
                  <a:pt x="591" y="520"/>
                </a:lnTo>
                <a:lnTo>
                  <a:pt x="591" y="519"/>
                </a:lnTo>
                <a:lnTo>
                  <a:pt x="592" y="519"/>
                </a:lnTo>
                <a:lnTo>
                  <a:pt x="592" y="519"/>
                </a:lnTo>
                <a:lnTo>
                  <a:pt x="593" y="518"/>
                </a:lnTo>
                <a:lnTo>
                  <a:pt x="593" y="518"/>
                </a:lnTo>
                <a:lnTo>
                  <a:pt x="593" y="517"/>
                </a:lnTo>
                <a:lnTo>
                  <a:pt x="593" y="516"/>
                </a:lnTo>
                <a:lnTo>
                  <a:pt x="593" y="515"/>
                </a:lnTo>
                <a:lnTo>
                  <a:pt x="593" y="515"/>
                </a:lnTo>
                <a:lnTo>
                  <a:pt x="593" y="514"/>
                </a:lnTo>
                <a:lnTo>
                  <a:pt x="593" y="514"/>
                </a:lnTo>
                <a:lnTo>
                  <a:pt x="593" y="514"/>
                </a:lnTo>
                <a:lnTo>
                  <a:pt x="593" y="513"/>
                </a:lnTo>
                <a:lnTo>
                  <a:pt x="593" y="513"/>
                </a:lnTo>
                <a:lnTo>
                  <a:pt x="592" y="513"/>
                </a:lnTo>
                <a:lnTo>
                  <a:pt x="591" y="512"/>
                </a:lnTo>
                <a:lnTo>
                  <a:pt x="591" y="512"/>
                </a:lnTo>
                <a:lnTo>
                  <a:pt x="590" y="512"/>
                </a:lnTo>
                <a:lnTo>
                  <a:pt x="590" y="511"/>
                </a:lnTo>
                <a:lnTo>
                  <a:pt x="590" y="511"/>
                </a:lnTo>
                <a:lnTo>
                  <a:pt x="590" y="510"/>
                </a:lnTo>
                <a:lnTo>
                  <a:pt x="589" y="510"/>
                </a:lnTo>
                <a:lnTo>
                  <a:pt x="589" y="510"/>
                </a:lnTo>
                <a:lnTo>
                  <a:pt x="589" y="508"/>
                </a:lnTo>
                <a:lnTo>
                  <a:pt x="589" y="507"/>
                </a:lnTo>
                <a:lnTo>
                  <a:pt x="589" y="507"/>
                </a:lnTo>
                <a:lnTo>
                  <a:pt x="589" y="506"/>
                </a:lnTo>
                <a:lnTo>
                  <a:pt x="589" y="506"/>
                </a:lnTo>
                <a:lnTo>
                  <a:pt x="589" y="506"/>
                </a:lnTo>
                <a:lnTo>
                  <a:pt x="588" y="506"/>
                </a:lnTo>
                <a:lnTo>
                  <a:pt x="588" y="505"/>
                </a:lnTo>
                <a:lnTo>
                  <a:pt x="588" y="505"/>
                </a:lnTo>
                <a:lnTo>
                  <a:pt x="588" y="505"/>
                </a:lnTo>
                <a:lnTo>
                  <a:pt x="589" y="503"/>
                </a:lnTo>
                <a:lnTo>
                  <a:pt x="589" y="503"/>
                </a:lnTo>
                <a:lnTo>
                  <a:pt x="590" y="502"/>
                </a:lnTo>
                <a:lnTo>
                  <a:pt x="590" y="502"/>
                </a:lnTo>
                <a:lnTo>
                  <a:pt x="591" y="501"/>
                </a:lnTo>
                <a:lnTo>
                  <a:pt x="591" y="501"/>
                </a:lnTo>
                <a:lnTo>
                  <a:pt x="590" y="501"/>
                </a:lnTo>
                <a:lnTo>
                  <a:pt x="590" y="500"/>
                </a:lnTo>
                <a:lnTo>
                  <a:pt x="590" y="500"/>
                </a:lnTo>
                <a:lnTo>
                  <a:pt x="589" y="499"/>
                </a:lnTo>
                <a:lnTo>
                  <a:pt x="588" y="498"/>
                </a:lnTo>
                <a:lnTo>
                  <a:pt x="588" y="498"/>
                </a:lnTo>
                <a:lnTo>
                  <a:pt x="588" y="497"/>
                </a:lnTo>
                <a:lnTo>
                  <a:pt x="588" y="497"/>
                </a:lnTo>
                <a:lnTo>
                  <a:pt x="589" y="496"/>
                </a:lnTo>
                <a:lnTo>
                  <a:pt x="589" y="495"/>
                </a:lnTo>
                <a:lnTo>
                  <a:pt x="589" y="495"/>
                </a:lnTo>
                <a:lnTo>
                  <a:pt x="588" y="494"/>
                </a:lnTo>
                <a:lnTo>
                  <a:pt x="588" y="492"/>
                </a:lnTo>
                <a:lnTo>
                  <a:pt x="588" y="491"/>
                </a:lnTo>
                <a:lnTo>
                  <a:pt x="588" y="491"/>
                </a:lnTo>
                <a:lnTo>
                  <a:pt x="588" y="490"/>
                </a:lnTo>
                <a:lnTo>
                  <a:pt x="588" y="490"/>
                </a:lnTo>
                <a:lnTo>
                  <a:pt x="588" y="490"/>
                </a:lnTo>
                <a:lnTo>
                  <a:pt x="588" y="489"/>
                </a:lnTo>
                <a:lnTo>
                  <a:pt x="588" y="489"/>
                </a:lnTo>
                <a:lnTo>
                  <a:pt x="589" y="489"/>
                </a:lnTo>
                <a:lnTo>
                  <a:pt x="589" y="489"/>
                </a:lnTo>
                <a:lnTo>
                  <a:pt x="590" y="489"/>
                </a:lnTo>
                <a:lnTo>
                  <a:pt x="591" y="488"/>
                </a:lnTo>
                <a:lnTo>
                  <a:pt x="591" y="488"/>
                </a:lnTo>
                <a:lnTo>
                  <a:pt x="591" y="487"/>
                </a:lnTo>
                <a:lnTo>
                  <a:pt x="591" y="487"/>
                </a:lnTo>
                <a:lnTo>
                  <a:pt x="590" y="486"/>
                </a:lnTo>
                <a:lnTo>
                  <a:pt x="590" y="484"/>
                </a:lnTo>
                <a:lnTo>
                  <a:pt x="590" y="483"/>
                </a:lnTo>
                <a:lnTo>
                  <a:pt x="590" y="483"/>
                </a:lnTo>
                <a:lnTo>
                  <a:pt x="590" y="482"/>
                </a:lnTo>
                <a:lnTo>
                  <a:pt x="589" y="482"/>
                </a:lnTo>
                <a:lnTo>
                  <a:pt x="589" y="482"/>
                </a:lnTo>
                <a:lnTo>
                  <a:pt x="589" y="481"/>
                </a:lnTo>
                <a:lnTo>
                  <a:pt x="589" y="481"/>
                </a:lnTo>
                <a:lnTo>
                  <a:pt x="590" y="481"/>
                </a:lnTo>
                <a:lnTo>
                  <a:pt x="590" y="480"/>
                </a:lnTo>
                <a:lnTo>
                  <a:pt x="590" y="480"/>
                </a:lnTo>
                <a:lnTo>
                  <a:pt x="590" y="479"/>
                </a:lnTo>
                <a:lnTo>
                  <a:pt x="590" y="478"/>
                </a:lnTo>
                <a:lnTo>
                  <a:pt x="590" y="478"/>
                </a:lnTo>
                <a:lnTo>
                  <a:pt x="590" y="478"/>
                </a:lnTo>
                <a:lnTo>
                  <a:pt x="589" y="477"/>
                </a:lnTo>
                <a:lnTo>
                  <a:pt x="589" y="477"/>
                </a:lnTo>
                <a:lnTo>
                  <a:pt x="588" y="477"/>
                </a:lnTo>
                <a:lnTo>
                  <a:pt x="589" y="475"/>
                </a:lnTo>
                <a:lnTo>
                  <a:pt x="589" y="475"/>
                </a:lnTo>
                <a:lnTo>
                  <a:pt x="589" y="474"/>
                </a:lnTo>
                <a:lnTo>
                  <a:pt x="590" y="474"/>
                </a:lnTo>
                <a:lnTo>
                  <a:pt x="590" y="474"/>
                </a:lnTo>
                <a:lnTo>
                  <a:pt x="591" y="473"/>
                </a:lnTo>
                <a:lnTo>
                  <a:pt x="592" y="473"/>
                </a:lnTo>
                <a:lnTo>
                  <a:pt x="593" y="473"/>
                </a:lnTo>
                <a:lnTo>
                  <a:pt x="593" y="473"/>
                </a:lnTo>
                <a:lnTo>
                  <a:pt x="594" y="473"/>
                </a:lnTo>
                <a:lnTo>
                  <a:pt x="594" y="473"/>
                </a:lnTo>
                <a:lnTo>
                  <a:pt x="595" y="473"/>
                </a:lnTo>
                <a:lnTo>
                  <a:pt x="595" y="472"/>
                </a:lnTo>
                <a:lnTo>
                  <a:pt x="596" y="471"/>
                </a:lnTo>
                <a:lnTo>
                  <a:pt x="596" y="470"/>
                </a:lnTo>
                <a:lnTo>
                  <a:pt x="596" y="470"/>
                </a:lnTo>
                <a:lnTo>
                  <a:pt x="596" y="469"/>
                </a:lnTo>
                <a:lnTo>
                  <a:pt x="598" y="468"/>
                </a:lnTo>
                <a:lnTo>
                  <a:pt x="598" y="468"/>
                </a:lnTo>
                <a:lnTo>
                  <a:pt x="598" y="467"/>
                </a:lnTo>
                <a:lnTo>
                  <a:pt x="599" y="467"/>
                </a:lnTo>
                <a:lnTo>
                  <a:pt x="599" y="467"/>
                </a:lnTo>
                <a:lnTo>
                  <a:pt x="599" y="466"/>
                </a:lnTo>
                <a:lnTo>
                  <a:pt x="599" y="465"/>
                </a:lnTo>
                <a:lnTo>
                  <a:pt x="599" y="464"/>
                </a:lnTo>
                <a:lnTo>
                  <a:pt x="599" y="463"/>
                </a:lnTo>
                <a:lnTo>
                  <a:pt x="600" y="463"/>
                </a:lnTo>
                <a:lnTo>
                  <a:pt x="601" y="462"/>
                </a:lnTo>
                <a:lnTo>
                  <a:pt x="601" y="462"/>
                </a:lnTo>
                <a:lnTo>
                  <a:pt x="601" y="461"/>
                </a:lnTo>
                <a:lnTo>
                  <a:pt x="601" y="461"/>
                </a:lnTo>
                <a:lnTo>
                  <a:pt x="602" y="459"/>
                </a:lnTo>
                <a:lnTo>
                  <a:pt x="602" y="458"/>
                </a:lnTo>
                <a:lnTo>
                  <a:pt x="602" y="458"/>
                </a:lnTo>
                <a:lnTo>
                  <a:pt x="603" y="458"/>
                </a:lnTo>
                <a:lnTo>
                  <a:pt x="603" y="457"/>
                </a:lnTo>
                <a:lnTo>
                  <a:pt x="603" y="457"/>
                </a:lnTo>
                <a:lnTo>
                  <a:pt x="604" y="457"/>
                </a:lnTo>
                <a:lnTo>
                  <a:pt x="605" y="457"/>
                </a:lnTo>
                <a:lnTo>
                  <a:pt x="606" y="457"/>
                </a:lnTo>
                <a:lnTo>
                  <a:pt x="606" y="456"/>
                </a:lnTo>
                <a:lnTo>
                  <a:pt x="607" y="456"/>
                </a:lnTo>
                <a:lnTo>
                  <a:pt x="607" y="455"/>
                </a:lnTo>
                <a:lnTo>
                  <a:pt x="607" y="455"/>
                </a:lnTo>
                <a:lnTo>
                  <a:pt x="607" y="454"/>
                </a:lnTo>
                <a:lnTo>
                  <a:pt x="608" y="453"/>
                </a:lnTo>
                <a:lnTo>
                  <a:pt x="608" y="452"/>
                </a:lnTo>
                <a:lnTo>
                  <a:pt x="608" y="452"/>
                </a:lnTo>
                <a:lnTo>
                  <a:pt x="609" y="452"/>
                </a:lnTo>
                <a:lnTo>
                  <a:pt x="609" y="452"/>
                </a:lnTo>
                <a:lnTo>
                  <a:pt x="610" y="452"/>
                </a:lnTo>
                <a:lnTo>
                  <a:pt x="610" y="452"/>
                </a:lnTo>
                <a:lnTo>
                  <a:pt x="611" y="452"/>
                </a:lnTo>
                <a:lnTo>
                  <a:pt x="611" y="451"/>
                </a:lnTo>
                <a:lnTo>
                  <a:pt x="612" y="451"/>
                </a:lnTo>
                <a:lnTo>
                  <a:pt x="612" y="451"/>
                </a:lnTo>
                <a:lnTo>
                  <a:pt x="612" y="451"/>
                </a:lnTo>
                <a:lnTo>
                  <a:pt x="612" y="450"/>
                </a:lnTo>
                <a:lnTo>
                  <a:pt x="613" y="450"/>
                </a:lnTo>
                <a:lnTo>
                  <a:pt x="613" y="450"/>
                </a:lnTo>
                <a:lnTo>
                  <a:pt x="613" y="449"/>
                </a:lnTo>
                <a:lnTo>
                  <a:pt x="614" y="449"/>
                </a:lnTo>
                <a:lnTo>
                  <a:pt x="615" y="449"/>
                </a:lnTo>
                <a:lnTo>
                  <a:pt x="616" y="448"/>
                </a:lnTo>
                <a:lnTo>
                  <a:pt x="616" y="448"/>
                </a:lnTo>
                <a:lnTo>
                  <a:pt x="617" y="447"/>
                </a:lnTo>
                <a:lnTo>
                  <a:pt x="617" y="446"/>
                </a:lnTo>
                <a:lnTo>
                  <a:pt x="617" y="446"/>
                </a:lnTo>
                <a:lnTo>
                  <a:pt x="618" y="445"/>
                </a:lnTo>
                <a:lnTo>
                  <a:pt x="618" y="444"/>
                </a:lnTo>
                <a:lnTo>
                  <a:pt x="618" y="444"/>
                </a:lnTo>
                <a:lnTo>
                  <a:pt x="618" y="443"/>
                </a:lnTo>
                <a:lnTo>
                  <a:pt x="618" y="442"/>
                </a:lnTo>
                <a:lnTo>
                  <a:pt x="618" y="441"/>
                </a:lnTo>
                <a:lnTo>
                  <a:pt x="618" y="441"/>
                </a:lnTo>
                <a:lnTo>
                  <a:pt x="618" y="440"/>
                </a:lnTo>
                <a:lnTo>
                  <a:pt x="617" y="438"/>
                </a:lnTo>
                <a:lnTo>
                  <a:pt x="617" y="437"/>
                </a:lnTo>
                <a:lnTo>
                  <a:pt x="616" y="436"/>
                </a:lnTo>
                <a:lnTo>
                  <a:pt x="616" y="435"/>
                </a:lnTo>
                <a:lnTo>
                  <a:pt x="617" y="435"/>
                </a:lnTo>
                <a:lnTo>
                  <a:pt x="617" y="435"/>
                </a:lnTo>
                <a:lnTo>
                  <a:pt x="618" y="433"/>
                </a:lnTo>
                <a:lnTo>
                  <a:pt x="619" y="433"/>
                </a:lnTo>
                <a:lnTo>
                  <a:pt x="619" y="432"/>
                </a:lnTo>
                <a:lnTo>
                  <a:pt x="620" y="432"/>
                </a:lnTo>
                <a:lnTo>
                  <a:pt x="620" y="431"/>
                </a:lnTo>
                <a:lnTo>
                  <a:pt x="620" y="431"/>
                </a:lnTo>
                <a:lnTo>
                  <a:pt x="620" y="430"/>
                </a:lnTo>
                <a:lnTo>
                  <a:pt x="619" y="429"/>
                </a:lnTo>
                <a:lnTo>
                  <a:pt x="619" y="429"/>
                </a:lnTo>
                <a:lnTo>
                  <a:pt x="619" y="428"/>
                </a:lnTo>
                <a:lnTo>
                  <a:pt x="619" y="427"/>
                </a:lnTo>
                <a:lnTo>
                  <a:pt x="619" y="427"/>
                </a:lnTo>
                <a:lnTo>
                  <a:pt x="619" y="426"/>
                </a:lnTo>
                <a:lnTo>
                  <a:pt x="619" y="426"/>
                </a:lnTo>
                <a:lnTo>
                  <a:pt x="618" y="426"/>
                </a:lnTo>
                <a:lnTo>
                  <a:pt x="618" y="425"/>
                </a:lnTo>
                <a:lnTo>
                  <a:pt x="618" y="425"/>
                </a:lnTo>
                <a:lnTo>
                  <a:pt x="618" y="424"/>
                </a:lnTo>
                <a:lnTo>
                  <a:pt x="618" y="424"/>
                </a:lnTo>
                <a:lnTo>
                  <a:pt x="618" y="424"/>
                </a:lnTo>
                <a:lnTo>
                  <a:pt x="618" y="423"/>
                </a:lnTo>
                <a:lnTo>
                  <a:pt x="618" y="423"/>
                </a:lnTo>
                <a:lnTo>
                  <a:pt x="618" y="422"/>
                </a:lnTo>
                <a:lnTo>
                  <a:pt x="618" y="422"/>
                </a:lnTo>
                <a:lnTo>
                  <a:pt x="618" y="421"/>
                </a:lnTo>
                <a:lnTo>
                  <a:pt x="618" y="421"/>
                </a:lnTo>
                <a:lnTo>
                  <a:pt x="617" y="421"/>
                </a:lnTo>
                <a:lnTo>
                  <a:pt x="617" y="420"/>
                </a:lnTo>
                <a:lnTo>
                  <a:pt x="617" y="420"/>
                </a:lnTo>
                <a:lnTo>
                  <a:pt x="617" y="420"/>
                </a:lnTo>
                <a:lnTo>
                  <a:pt x="616" y="420"/>
                </a:lnTo>
                <a:lnTo>
                  <a:pt x="616" y="420"/>
                </a:lnTo>
                <a:lnTo>
                  <a:pt x="616" y="419"/>
                </a:lnTo>
                <a:lnTo>
                  <a:pt x="615" y="419"/>
                </a:lnTo>
                <a:lnTo>
                  <a:pt x="615" y="419"/>
                </a:lnTo>
                <a:lnTo>
                  <a:pt x="615" y="418"/>
                </a:lnTo>
                <a:lnTo>
                  <a:pt x="615" y="417"/>
                </a:lnTo>
                <a:lnTo>
                  <a:pt x="615" y="417"/>
                </a:lnTo>
                <a:lnTo>
                  <a:pt x="615" y="416"/>
                </a:lnTo>
                <a:lnTo>
                  <a:pt x="615" y="415"/>
                </a:lnTo>
                <a:lnTo>
                  <a:pt x="615" y="415"/>
                </a:lnTo>
                <a:lnTo>
                  <a:pt x="615" y="414"/>
                </a:lnTo>
                <a:lnTo>
                  <a:pt x="615" y="414"/>
                </a:lnTo>
                <a:lnTo>
                  <a:pt x="614" y="413"/>
                </a:lnTo>
                <a:lnTo>
                  <a:pt x="614" y="413"/>
                </a:lnTo>
                <a:lnTo>
                  <a:pt x="614" y="412"/>
                </a:lnTo>
                <a:lnTo>
                  <a:pt x="614" y="411"/>
                </a:lnTo>
                <a:lnTo>
                  <a:pt x="614" y="411"/>
                </a:lnTo>
                <a:lnTo>
                  <a:pt x="614" y="410"/>
                </a:lnTo>
                <a:lnTo>
                  <a:pt x="613" y="410"/>
                </a:lnTo>
                <a:lnTo>
                  <a:pt x="613" y="409"/>
                </a:lnTo>
                <a:lnTo>
                  <a:pt x="613" y="408"/>
                </a:lnTo>
                <a:lnTo>
                  <a:pt x="613" y="408"/>
                </a:lnTo>
                <a:lnTo>
                  <a:pt x="613" y="407"/>
                </a:lnTo>
                <a:lnTo>
                  <a:pt x="614" y="406"/>
                </a:lnTo>
                <a:lnTo>
                  <a:pt x="614" y="405"/>
                </a:lnTo>
                <a:lnTo>
                  <a:pt x="614" y="405"/>
                </a:lnTo>
                <a:lnTo>
                  <a:pt x="614" y="404"/>
                </a:lnTo>
                <a:lnTo>
                  <a:pt x="613" y="404"/>
                </a:lnTo>
                <a:lnTo>
                  <a:pt x="612" y="404"/>
                </a:lnTo>
                <a:lnTo>
                  <a:pt x="612" y="403"/>
                </a:lnTo>
                <a:lnTo>
                  <a:pt x="612" y="403"/>
                </a:lnTo>
                <a:lnTo>
                  <a:pt x="612" y="402"/>
                </a:lnTo>
                <a:lnTo>
                  <a:pt x="611" y="401"/>
                </a:lnTo>
                <a:lnTo>
                  <a:pt x="610" y="400"/>
                </a:lnTo>
                <a:lnTo>
                  <a:pt x="610" y="400"/>
                </a:lnTo>
                <a:lnTo>
                  <a:pt x="610" y="400"/>
                </a:lnTo>
                <a:lnTo>
                  <a:pt x="610" y="399"/>
                </a:lnTo>
                <a:lnTo>
                  <a:pt x="610" y="398"/>
                </a:lnTo>
                <a:lnTo>
                  <a:pt x="610" y="397"/>
                </a:lnTo>
                <a:lnTo>
                  <a:pt x="610" y="396"/>
                </a:lnTo>
                <a:lnTo>
                  <a:pt x="610" y="395"/>
                </a:lnTo>
                <a:lnTo>
                  <a:pt x="610" y="395"/>
                </a:lnTo>
                <a:lnTo>
                  <a:pt x="609" y="395"/>
                </a:lnTo>
                <a:lnTo>
                  <a:pt x="608" y="394"/>
                </a:lnTo>
                <a:lnTo>
                  <a:pt x="606" y="393"/>
                </a:lnTo>
                <a:lnTo>
                  <a:pt x="606" y="392"/>
                </a:lnTo>
                <a:lnTo>
                  <a:pt x="606" y="392"/>
                </a:lnTo>
                <a:lnTo>
                  <a:pt x="605" y="392"/>
                </a:lnTo>
                <a:lnTo>
                  <a:pt x="605" y="391"/>
                </a:lnTo>
                <a:lnTo>
                  <a:pt x="604" y="390"/>
                </a:lnTo>
                <a:lnTo>
                  <a:pt x="604" y="389"/>
                </a:lnTo>
                <a:lnTo>
                  <a:pt x="603" y="389"/>
                </a:lnTo>
                <a:lnTo>
                  <a:pt x="603" y="388"/>
                </a:lnTo>
                <a:lnTo>
                  <a:pt x="603" y="388"/>
                </a:lnTo>
                <a:lnTo>
                  <a:pt x="604" y="387"/>
                </a:lnTo>
                <a:lnTo>
                  <a:pt x="604" y="387"/>
                </a:lnTo>
                <a:lnTo>
                  <a:pt x="604" y="387"/>
                </a:lnTo>
                <a:lnTo>
                  <a:pt x="605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7" y="385"/>
                </a:lnTo>
                <a:lnTo>
                  <a:pt x="607" y="384"/>
                </a:lnTo>
                <a:lnTo>
                  <a:pt x="607" y="384"/>
                </a:lnTo>
                <a:lnTo>
                  <a:pt x="607" y="383"/>
                </a:lnTo>
                <a:lnTo>
                  <a:pt x="607" y="382"/>
                </a:lnTo>
                <a:lnTo>
                  <a:pt x="606" y="382"/>
                </a:lnTo>
                <a:lnTo>
                  <a:pt x="605" y="381"/>
                </a:lnTo>
                <a:lnTo>
                  <a:pt x="604" y="381"/>
                </a:lnTo>
                <a:lnTo>
                  <a:pt x="604" y="380"/>
                </a:lnTo>
                <a:lnTo>
                  <a:pt x="603" y="380"/>
                </a:lnTo>
                <a:lnTo>
                  <a:pt x="603" y="379"/>
                </a:lnTo>
                <a:lnTo>
                  <a:pt x="603" y="379"/>
                </a:lnTo>
                <a:lnTo>
                  <a:pt x="603" y="378"/>
                </a:lnTo>
                <a:lnTo>
                  <a:pt x="604" y="377"/>
                </a:lnTo>
                <a:lnTo>
                  <a:pt x="605" y="377"/>
                </a:lnTo>
                <a:lnTo>
                  <a:pt x="605" y="376"/>
                </a:lnTo>
                <a:lnTo>
                  <a:pt x="606" y="376"/>
                </a:lnTo>
                <a:lnTo>
                  <a:pt x="607" y="375"/>
                </a:lnTo>
                <a:lnTo>
                  <a:pt x="607" y="375"/>
                </a:lnTo>
                <a:lnTo>
                  <a:pt x="608" y="375"/>
                </a:lnTo>
                <a:lnTo>
                  <a:pt x="609" y="373"/>
                </a:lnTo>
                <a:lnTo>
                  <a:pt x="610" y="371"/>
                </a:lnTo>
                <a:lnTo>
                  <a:pt x="610" y="371"/>
                </a:lnTo>
                <a:lnTo>
                  <a:pt x="610" y="370"/>
                </a:lnTo>
                <a:lnTo>
                  <a:pt x="610" y="370"/>
                </a:lnTo>
                <a:lnTo>
                  <a:pt x="611" y="370"/>
                </a:lnTo>
                <a:lnTo>
                  <a:pt x="611" y="369"/>
                </a:lnTo>
                <a:lnTo>
                  <a:pt x="611" y="369"/>
                </a:lnTo>
                <a:lnTo>
                  <a:pt x="611" y="368"/>
                </a:lnTo>
                <a:lnTo>
                  <a:pt x="612" y="368"/>
                </a:lnTo>
                <a:lnTo>
                  <a:pt x="612" y="368"/>
                </a:lnTo>
                <a:lnTo>
                  <a:pt x="612" y="367"/>
                </a:lnTo>
                <a:lnTo>
                  <a:pt x="612" y="367"/>
                </a:lnTo>
                <a:lnTo>
                  <a:pt x="612" y="366"/>
                </a:lnTo>
                <a:lnTo>
                  <a:pt x="612" y="365"/>
                </a:lnTo>
                <a:lnTo>
                  <a:pt x="612" y="365"/>
                </a:lnTo>
                <a:lnTo>
                  <a:pt x="612" y="364"/>
                </a:lnTo>
                <a:lnTo>
                  <a:pt x="612" y="363"/>
                </a:lnTo>
                <a:lnTo>
                  <a:pt x="612" y="363"/>
                </a:lnTo>
                <a:lnTo>
                  <a:pt x="612" y="362"/>
                </a:lnTo>
                <a:lnTo>
                  <a:pt x="613" y="361"/>
                </a:lnTo>
                <a:lnTo>
                  <a:pt x="613" y="361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8"/>
                </a:lnTo>
                <a:lnTo>
                  <a:pt x="614" y="358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3" y="356"/>
                </a:lnTo>
                <a:lnTo>
                  <a:pt x="612" y="356"/>
                </a:lnTo>
                <a:lnTo>
                  <a:pt x="611" y="355"/>
                </a:lnTo>
                <a:lnTo>
                  <a:pt x="611" y="355"/>
                </a:lnTo>
                <a:lnTo>
                  <a:pt x="611" y="354"/>
                </a:lnTo>
                <a:lnTo>
                  <a:pt x="611" y="354"/>
                </a:lnTo>
                <a:lnTo>
                  <a:pt x="612" y="352"/>
                </a:lnTo>
                <a:lnTo>
                  <a:pt x="612" y="352"/>
                </a:lnTo>
                <a:lnTo>
                  <a:pt x="611" y="351"/>
                </a:lnTo>
                <a:lnTo>
                  <a:pt x="610" y="350"/>
                </a:lnTo>
                <a:lnTo>
                  <a:pt x="610" y="350"/>
                </a:lnTo>
                <a:lnTo>
                  <a:pt x="609" y="349"/>
                </a:lnTo>
                <a:lnTo>
                  <a:pt x="607" y="348"/>
                </a:lnTo>
                <a:lnTo>
                  <a:pt x="606" y="347"/>
                </a:lnTo>
                <a:lnTo>
                  <a:pt x="605" y="347"/>
                </a:lnTo>
                <a:lnTo>
                  <a:pt x="604" y="348"/>
                </a:lnTo>
                <a:lnTo>
                  <a:pt x="603" y="348"/>
                </a:lnTo>
                <a:lnTo>
                  <a:pt x="603" y="347"/>
                </a:lnTo>
                <a:lnTo>
                  <a:pt x="603" y="347"/>
                </a:lnTo>
                <a:lnTo>
                  <a:pt x="603" y="346"/>
                </a:lnTo>
                <a:lnTo>
                  <a:pt x="602" y="345"/>
                </a:lnTo>
                <a:lnTo>
                  <a:pt x="602" y="344"/>
                </a:lnTo>
                <a:lnTo>
                  <a:pt x="602" y="344"/>
                </a:lnTo>
                <a:lnTo>
                  <a:pt x="603" y="344"/>
                </a:lnTo>
                <a:lnTo>
                  <a:pt x="603" y="343"/>
                </a:lnTo>
                <a:lnTo>
                  <a:pt x="603" y="342"/>
                </a:lnTo>
                <a:lnTo>
                  <a:pt x="602" y="341"/>
                </a:lnTo>
                <a:lnTo>
                  <a:pt x="602" y="341"/>
                </a:lnTo>
                <a:lnTo>
                  <a:pt x="602" y="341"/>
                </a:lnTo>
                <a:lnTo>
                  <a:pt x="601" y="340"/>
                </a:lnTo>
                <a:lnTo>
                  <a:pt x="601" y="339"/>
                </a:lnTo>
                <a:lnTo>
                  <a:pt x="600" y="339"/>
                </a:lnTo>
                <a:lnTo>
                  <a:pt x="600" y="338"/>
                </a:lnTo>
                <a:lnTo>
                  <a:pt x="600" y="336"/>
                </a:lnTo>
                <a:lnTo>
                  <a:pt x="600" y="336"/>
                </a:lnTo>
                <a:lnTo>
                  <a:pt x="600" y="335"/>
                </a:lnTo>
                <a:lnTo>
                  <a:pt x="600" y="334"/>
                </a:lnTo>
                <a:lnTo>
                  <a:pt x="600" y="333"/>
                </a:lnTo>
                <a:lnTo>
                  <a:pt x="600" y="333"/>
                </a:lnTo>
                <a:lnTo>
                  <a:pt x="600" y="332"/>
                </a:lnTo>
                <a:lnTo>
                  <a:pt x="600" y="331"/>
                </a:lnTo>
                <a:lnTo>
                  <a:pt x="600" y="330"/>
                </a:lnTo>
                <a:lnTo>
                  <a:pt x="600" y="330"/>
                </a:lnTo>
                <a:lnTo>
                  <a:pt x="601" y="329"/>
                </a:lnTo>
                <a:lnTo>
                  <a:pt x="603" y="328"/>
                </a:lnTo>
                <a:lnTo>
                  <a:pt x="603" y="327"/>
                </a:lnTo>
                <a:lnTo>
                  <a:pt x="604" y="326"/>
                </a:lnTo>
                <a:lnTo>
                  <a:pt x="604" y="325"/>
                </a:lnTo>
                <a:lnTo>
                  <a:pt x="604" y="325"/>
                </a:lnTo>
                <a:lnTo>
                  <a:pt x="605" y="325"/>
                </a:lnTo>
                <a:lnTo>
                  <a:pt x="605" y="324"/>
                </a:lnTo>
                <a:lnTo>
                  <a:pt x="606" y="324"/>
                </a:lnTo>
                <a:lnTo>
                  <a:pt x="606" y="324"/>
                </a:lnTo>
                <a:lnTo>
                  <a:pt x="607" y="323"/>
                </a:lnTo>
                <a:lnTo>
                  <a:pt x="608" y="324"/>
                </a:lnTo>
                <a:lnTo>
                  <a:pt x="608" y="324"/>
                </a:lnTo>
                <a:lnTo>
                  <a:pt x="609" y="324"/>
                </a:lnTo>
                <a:lnTo>
                  <a:pt x="610" y="324"/>
                </a:lnTo>
                <a:lnTo>
                  <a:pt x="610" y="324"/>
                </a:lnTo>
                <a:lnTo>
                  <a:pt x="610" y="323"/>
                </a:lnTo>
                <a:lnTo>
                  <a:pt x="610" y="323"/>
                </a:lnTo>
                <a:lnTo>
                  <a:pt x="610" y="322"/>
                </a:lnTo>
                <a:lnTo>
                  <a:pt x="609" y="321"/>
                </a:lnTo>
                <a:lnTo>
                  <a:pt x="609" y="321"/>
                </a:lnTo>
                <a:lnTo>
                  <a:pt x="609" y="320"/>
                </a:lnTo>
                <a:lnTo>
                  <a:pt x="609" y="320"/>
                </a:lnTo>
                <a:lnTo>
                  <a:pt x="609" y="320"/>
                </a:lnTo>
                <a:lnTo>
                  <a:pt x="610" y="320"/>
                </a:lnTo>
                <a:lnTo>
                  <a:pt x="610" y="319"/>
                </a:lnTo>
                <a:lnTo>
                  <a:pt x="611" y="319"/>
                </a:lnTo>
                <a:lnTo>
                  <a:pt x="612" y="318"/>
                </a:lnTo>
                <a:lnTo>
                  <a:pt x="613" y="317"/>
                </a:lnTo>
                <a:lnTo>
                  <a:pt x="614" y="316"/>
                </a:lnTo>
                <a:lnTo>
                  <a:pt x="614" y="316"/>
                </a:lnTo>
                <a:lnTo>
                  <a:pt x="614" y="315"/>
                </a:lnTo>
                <a:lnTo>
                  <a:pt x="614" y="314"/>
                </a:lnTo>
                <a:lnTo>
                  <a:pt x="614" y="313"/>
                </a:lnTo>
                <a:lnTo>
                  <a:pt x="615" y="311"/>
                </a:lnTo>
                <a:lnTo>
                  <a:pt x="615" y="311"/>
                </a:lnTo>
                <a:lnTo>
                  <a:pt x="615" y="310"/>
                </a:lnTo>
                <a:lnTo>
                  <a:pt x="616" y="309"/>
                </a:lnTo>
                <a:lnTo>
                  <a:pt x="616" y="308"/>
                </a:lnTo>
                <a:lnTo>
                  <a:pt x="617" y="307"/>
                </a:lnTo>
                <a:lnTo>
                  <a:pt x="617" y="307"/>
                </a:lnTo>
                <a:lnTo>
                  <a:pt x="617" y="307"/>
                </a:lnTo>
                <a:lnTo>
                  <a:pt x="617" y="307"/>
                </a:lnTo>
                <a:lnTo>
                  <a:pt x="618" y="306"/>
                </a:lnTo>
                <a:lnTo>
                  <a:pt x="618" y="307"/>
                </a:lnTo>
                <a:lnTo>
                  <a:pt x="619" y="307"/>
                </a:lnTo>
                <a:lnTo>
                  <a:pt x="619" y="307"/>
                </a:lnTo>
                <a:lnTo>
                  <a:pt x="620" y="307"/>
                </a:lnTo>
                <a:lnTo>
                  <a:pt x="620" y="307"/>
                </a:lnTo>
                <a:lnTo>
                  <a:pt x="620" y="306"/>
                </a:lnTo>
                <a:lnTo>
                  <a:pt x="621" y="305"/>
                </a:lnTo>
                <a:lnTo>
                  <a:pt x="621" y="304"/>
                </a:lnTo>
                <a:lnTo>
                  <a:pt x="621" y="303"/>
                </a:lnTo>
                <a:lnTo>
                  <a:pt x="621" y="303"/>
                </a:lnTo>
                <a:lnTo>
                  <a:pt x="622" y="303"/>
                </a:lnTo>
                <a:lnTo>
                  <a:pt x="622" y="302"/>
                </a:lnTo>
                <a:lnTo>
                  <a:pt x="623" y="301"/>
                </a:lnTo>
                <a:lnTo>
                  <a:pt x="624" y="300"/>
                </a:lnTo>
                <a:lnTo>
                  <a:pt x="625" y="300"/>
                </a:lnTo>
                <a:lnTo>
                  <a:pt x="626" y="300"/>
                </a:lnTo>
                <a:lnTo>
                  <a:pt x="626" y="299"/>
                </a:lnTo>
                <a:lnTo>
                  <a:pt x="627" y="298"/>
                </a:lnTo>
                <a:lnTo>
                  <a:pt x="627" y="297"/>
                </a:lnTo>
                <a:lnTo>
                  <a:pt x="627" y="296"/>
                </a:lnTo>
                <a:lnTo>
                  <a:pt x="627" y="296"/>
                </a:lnTo>
                <a:lnTo>
                  <a:pt x="627" y="295"/>
                </a:lnTo>
                <a:lnTo>
                  <a:pt x="628" y="295"/>
                </a:lnTo>
                <a:lnTo>
                  <a:pt x="628" y="294"/>
                </a:lnTo>
                <a:lnTo>
                  <a:pt x="628" y="294"/>
                </a:lnTo>
                <a:lnTo>
                  <a:pt x="629" y="292"/>
                </a:lnTo>
                <a:lnTo>
                  <a:pt x="630" y="291"/>
                </a:lnTo>
                <a:lnTo>
                  <a:pt x="630" y="290"/>
                </a:lnTo>
                <a:lnTo>
                  <a:pt x="631" y="288"/>
                </a:lnTo>
                <a:lnTo>
                  <a:pt x="632" y="287"/>
                </a:lnTo>
                <a:lnTo>
                  <a:pt x="633" y="286"/>
                </a:lnTo>
                <a:lnTo>
                  <a:pt x="633" y="286"/>
                </a:lnTo>
                <a:lnTo>
                  <a:pt x="633" y="286"/>
                </a:lnTo>
                <a:lnTo>
                  <a:pt x="633" y="286"/>
                </a:lnTo>
                <a:lnTo>
                  <a:pt x="633" y="285"/>
                </a:lnTo>
                <a:lnTo>
                  <a:pt x="633" y="285"/>
                </a:lnTo>
                <a:lnTo>
                  <a:pt x="633" y="285"/>
                </a:lnTo>
                <a:lnTo>
                  <a:pt x="633" y="285"/>
                </a:lnTo>
                <a:lnTo>
                  <a:pt x="632" y="284"/>
                </a:lnTo>
                <a:lnTo>
                  <a:pt x="632" y="284"/>
                </a:lnTo>
                <a:lnTo>
                  <a:pt x="632" y="283"/>
                </a:lnTo>
                <a:lnTo>
                  <a:pt x="632" y="283"/>
                </a:lnTo>
                <a:lnTo>
                  <a:pt x="632" y="282"/>
                </a:lnTo>
                <a:lnTo>
                  <a:pt x="632" y="282"/>
                </a:lnTo>
                <a:lnTo>
                  <a:pt x="633" y="281"/>
                </a:lnTo>
                <a:lnTo>
                  <a:pt x="633" y="281"/>
                </a:lnTo>
                <a:lnTo>
                  <a:pt x="633" y="281"/>
                </a:lnTo>
                <a:lnTo>
                  <a:pt x="633" y="280"/>
                </a:lnTo>
                <a:lnTo>
                  <a:pt x="633" y="280"/>
                </a:lnTo>
                <a:lnTo>
                  <a:pt x="633" y="279"/>
                </a:lnTo>
                <a:lnTo>
                  <a:pt x="633" y="279"/>
                </a:lnTo>
                <a:lnTo>
                  <a:pt x="632" y="277"/>
                </a:lnTo>
                <a:lnTo>
                  <a:pt x="632" y="277"/>
                </a:lnTo>
                <a:lnTo>
                  <a:pt x="632" y="276"/>
                </a:lnTo>
                <a:lnTo>
                  <a:pt x="632" y="276"/>
                </a:lnTo>
                <a:lnTo>
                  <a:pt x="632" y="275"/>
                </a:lnTo>
                <a:lnTo>
                  <a:pt x="632" y="275"/>
                </a:lnTo>
                <a:lnTo>
                  <a:pt x="632" y="274"/>
                </a:lnTo>
                <a:lnTo>
                  <a:pt x="633" y="273"/>
                </a:lnTo>
                <a:lnTo>
                  <a:pt x="633" y="273"/>
                </a:lnTo>
                <a:lnTo>
                  <a:pt x="633" y="272"/>
                </a:lnTo>
                <a:lnTo>
                  <a:pt x="634" y="272"/>
                </a:lnTo>
                <a:lnTo>
                  <a:pt x="634" y="272"/>
                </a:lnTo>
                <a:lnTo>
                  <a:pt x="634" y="271"/>
                </a:lnTo>
                <a:lnTo>
                  <a:pt x="634" y="271"/>
                </a:lnTo>
                <a:lnTo>
                  <a:pt x="635" y="270"/>
                </a:lnTo>
                <a:lnTo>
                  <a:pt x="636" y="270"/>
                </a:lnTo>
                <a:lnTo>
                  <a:pt x="636" y="269"/>
                </a:lnTo>
                <a:lnTo>
                  <a:pt x="638" y="269"/>
                </a:lnTo>
                <a:lnTo>
                  <a:pt x="638" y="268"/>
                </a:lnTo>
                <a:lnTo>
                  <a:pt x="638" y="268"/>
                </a:lnTo>
                <a:lnTo>
                  <a:pt x="638" y="267"/>
                </a:lnTo>
                <a:lnTo>
                  <a:pt x="639" y="267"/>
                </a:lnTo>
                <a:lnTo>
                  <a:pt x="639" y="265"/>
                </a:lnTo>
                <a:lnTo>
                  <a:pt x="639" y="265"/>
                </a:lnTo>
                <a:lnTo>
                  <a:pt x="639" y="264"/>
                </a:lnTo>
                <a:lnTo>
                  <a:pt x="640" y="264"/>
                </a:lnTo>
                <a:lnTo>
                  <a:pt x="640" y="264"/>
                </a:lnTo>
                <a:lnTo>
                  <a:pt x="641" y="263"/>
                </a:lnTo>
                <a:lnTo>
                  <a:pt x="642" y="263"/>
                </a:lnTo>
                <a:lnTo>
                  <a:pt x="643" y="262"/>
                </a:lnTo>
                <a:lnTo>
                  <a:pt x="644" y="262"/>
                </a:lnTo>
                <a:lnTo>
                  <a:pt x="644" y="262"/>
                </a:lnTo>
                <a:lnTo>
                  <a:pt x="644" y="261"/>
                </a:lnTo>
                <a:lnTo>
                  <a:pt x="644" y="261"/>
                </a:lnTo>
                <a:lnTo>
                  <a:pt x="644" y="261"/>
                </a:lnTo>
                <a:lnTo>
                  <a:pt x="645" y="260"/>
                </a:lnTo>
                <a:lnTo>
                  <a:pt x="645" y="260"/>
                </a:lnTo>
                <a:lnTo>
                  <a:pt x="646" y="259"/>
                </a:lnTo>
                <a:lnTo>
                  <a:pt x="647" y="258"/>
                </a:lnTo>
                <a:lnTo>
                  <a:pt x="647" y="258"/>
                </a:lnTo>
                <a:lnTo>
                  <a:pt x="647" y="257"/>
                </a:lnTo>
                <a:lnTo>
                  <a:pt x="647" y="257"/>
                </a:lnTo>
                <a:lnTo>
                  <a:pt x="647" y="256"/>
                </a:lnTo>
                <a:lnTo>
                  <a:pt x="647" y="255"/>
                </a:lnTo>
                <a:lnTo>
                  <a:pt x="647" y="255"/>
                </a:lnTo>
                <a:lnTo>
                  <a:pt x="648" y="254"/>
                </a:lnTo>
                <a:lnTo>
                  <a:pt x="649" y="254"/>
                </a:lnTo>
                <a:lnTo>
                  <a:pt x="649" y="253"/>
                </a:lnTo>
                <a:lnTo>
                  <a:pt x="650" y="253"/>
                </a:lnTo>
                <a:lnTo>
                  <a:pt x="650" y="253"/>
                </a:lnTo>
                <a:lnTo>
                  <a:pt x="650" y="252"/>
                </a:lnTo>
                <a:lnTo>
                  <a:pt x="650" y="252"/>
                </a:lnTo>
                <a:lnTo>
                  <a:pt x="650" y="250"/>
                </a:lnTo>
                <a:lnTo>
                  <a:pt x="651" y="250"/>
                </a:lnTo>
                <a:lnTo>
                  <a:pt x="651" y="250"/>
                </a:lnTo>
                <a:lnTo>
                  <a:pt x="651" y="250"/>
                </a:lnTo>
                <a:lnTo>
                  <a:pt x="652" y="250"/>
                </a:lnTo>
                <a:lnTo>
                  <a:pt x="652" y="250"/>
                </a:lnTo>
                <a:lnTo>
                  <a:pt x="652" y="250"/>
                </a:lnTo>
                <a:lnTo>
                  <a:pt x="652" y="252"/>
                </a:lnTo>
                <a:lnTo>
                  <a:pt x="652" y="252"/>
                </a:lnTo>
                <a:lnTo>
                  <a:pt x="653" y="253"/>
                </a:lnTo>
                <a:lnTo>
                  <a:pt x="654" y="254"/>
                </a:lnTo>
                <a:lnTo>
                  <a:pt x="654" y="254"/>
                </a:lnTo>
                <a:lnTo>
                  <a:pt x="654" y="254"/>
                </a:lnTo>
                <a:lnTo>
                  <a:pt x="655" y="254"/>
                </a:lnTo>
                <a:lnTo>
                  <a:pt x="655" y="253"/>
                </a:lnTo>
                <a:lnTo>
                  <a:pt x="656" y="253"/>
                </a:lnTo>
                <a:lnTo>
                  <a:pt x="656" y="252"/>
                </a:lnTo>
                <a:lnTo>
                  <a:pt x="656" y="252"/>
                </a:lnTo>
                <a:lnTo>
                  <a:pt x="657" y="251"/>
                </a:lnTo>
                <a:lnTo>
                  <a:pt x="657" y="250"/>
                </a:lnTo>
                <a:lnTo>
                  <a:pt x="658" y="250"/>
                </a:lnTo>
                <a:lnTo>
                  <a:pt x="658" y="250"/>
                </a:lnTo>
                <a:lnTo>
                  <a:pt x="659" y="250"/>
                </a:lnTo>
                <a:lnTo>
                  <a:pt x="659" y="251"/>
                </a:lnTo>
                <a:lnTo>
                  <a:pt x="659" y="252"/>
                </a:lnTo>
                <a:lnTo>
                  <a:pt x="659" y="252"/>
                </a:lnTo>
                <a:lnTo>
                  <a:pt x="660" y="252"/>
                </a:lnTo>
                <a:lnTo>
                  <a:pt x="660" y="253"/>
                </a:lnTo>
                <a:lnTo>
                  <a:pt x="661" y="253"/>
                </a:lnTo>
                <a:lnTo>
                  <a:pt x="661" y="252"/>
                </a:lnTo>
                <a:lnTo>
                  <a:pt x="662" y="252"/>
                </a:lnTo>
                <a:lnTo>
                  <a:pt x="662" y="251"/>
                </a:lnTo>
                <a:lnTo>
                  <a:pt x="662" y="250"/>
                </a:lnTo>
                <a:lnTo>
                  <a:pt x="662" y="250"/>
                </a:lnTo>
                <a:lnTo>
                  <a:pt x="662" y="250"/>
                </a:lnTo>
                <a:lnTo>
                  <a:pt x="662" y="250"/>
                </a:lnTo>
                <a:lnTo>
                  <a:pt x="663" y="250"/>
                </a:lnTo>
                <a:lnTo>
                  <a:pt x="663" y="250"/>
                </a:lnTo>
                <a:lnTo>
                  <a:pt x="664" y="250"/>
                </a:lnTo>
                <a:lnTo>
                  <a:pt x="664" y="250"/>
                </a:lnTo>
                <a:lnTo>
                  <a:pt x="665" y="250"/>
                </a:lnTo>
                <a:lnTo>
                  <a:pt x="665" y="250"/>
                </a:lnTo>
                <a:lnTo>
                  <a:pt x="666" y="250"/>
                </a:lnTo>
                <a:lnTo>
                  <a:pt x="666" y="250"/>
                </a:lnTo>
                <a:lnTo>
                  <a:pt x="667" y="250"/>
                </a:lnTo>
                <a:lnTo>
                  <a:pt x="667" y="249"/>
                </a:lnTo>
                <a:lnTo>
                  <a:pt x="668" y="249"/>
                </a:lnTo>
                <a:lnTo>
                  <a:pt x="669" y="249"/>
                </a:lnTo>
                <a:lnTo>
                  <a:pt x="669" y="249"/>
                </a:lnTo>
                <a:lnTo>
                  <a:pt x="670" y="250"/>
                </a:lnTo>
                <a:lnTo>
                  <a:pt x="671" y="250"/>
                </a:lnTo>
                <a:lnTo>
                  <a:pt x="671" y="250"/>
                </a:lnTo>
                <a:lnTo>
                  <a:pt x="672" y="250"/>
                </a:lnTo>
                <a:lnTo>
                  <a:pt x="672" y="250"/>
                </a:lnTo>
                <a:lnTo>
                  <a:pt x="674" y="250"/>
                </a:lnTo>
                <a:lnTo>
                  <a:pt x="675" y="250"/>
                </a:lnTo>
                <a:lnTo>
                  <a:pt x="676" y="249"/>
                </a:lnTo>
                <a:lnTo>
                  <a:pt x="677" y="249"/>
                </a:lnTo>
                <a:lnTo>
                  <a:pt x="677" y="249"/>
                </a:lnTo>
                <a:lnTo>
                  <a:pt x="680" y="249"/>
                </a:lnTo>
                <a:lnTo>
                  <a:pt x="681" y="249"/>
                </a:lnTo>
                <a:lnTo>
                  <a:pt x="681" y="249"/>
                </a:lnTo>
                <a:lnTo>
                  <a:pt x="681" y="249"/>
                </a:lnTo>
                <a:lnTo>
                  <a:pt x="682" y="249"/>
                </a:lnTo>
                <a:lnTo>
                  <a:pt x="682" y="248"/>
                </a:lnTo>
                <a:lnTo>
                  <a:pt x="682" y="248"/>
                </a:lnTo>
                <a:lnTo>
                  <a:pt x="682" y="247"/>
                </a:lnTo>
                <a:lnTo>
                  <a:pt x="682" y="246"/>
                </a:lnTo>
                <a:lnTo>
                  <a:pt x="682" y="246"/>
                </a:lnTo>
                <a:lnTo>
                  <a:pt x="682" y="245"/>
                </a:lnTo>
                <a:lnTo>
                  <a:pt x="682" y="245"/>
                </a:lnTo>
                <a:lnTo>
                  <a:pt x="683" y="244"/>
                </a:lnTo>
                <a:lnTo>
                  <a:pt x="684" y="244"/>
                </a:lnTo>
                <a:lnTo>
                  <a:pt x="684" y="244"/>
                </a:lnTo>
                <a:lnTo>
                  <a:pt x="686" y="244"/>
                </a:lnTo>
                <a:lnTo>
                  <a:pt x="687" y="244"/>
                </a:lnTo>
                <a:lnTo>
                  <a:pt x="687" y="243"/>
                </a:lnTo>
                <a:lnTo>
                  <a:pt x="687" y="242"/>
                </a:lnTo>
                <a:lnTo>
                  <a:pt x="687" y="241"/>
                </a:lnTo>
                <a:lnTo>
                  <a:pt x="688" y="241"/>
                </a:lnTo>
                <a:lnTo>
                  <a:pt x="688" y="241"/>
                </a:lnTo>
                <a:lnTo>
                  <a:pt x="688" y="240"/>
                </a:lnTo>
                <a:lnTo>
                  <a:pt x="688" y="240"/>
                </a:lnTo>
                <a:lnTo>
                  <a:pt x="689" y="240"/>
                </a:lnTo>
                <a:lnTo>
                  <a:pt x="690" y="240"/>
                </a:lnTo>
                <a:lnTo>
                  <a:pt x="690" y="240"/>
                </a:lnTo>
                <a:lnTo>
                  <a:pt x="690" y="239"/>
                </a:lnTo>
                <a:lnTo>
                  <a:pt x="689" y="239"/>
                </a:lnTo>
                <a:lnTo>
                  <a:pt x="690" y="238"/>
                </a:lnTo>
                <a:lnTo>
                  <a:pt x="690" y="238"/>
                </a:lnTo>
                <a:lnTo>
                  <a:pt x="690" y="237"/>
                </a:lnTo>
                <a:lnTo>
                  <a:pt x="690" y="237"/>
                </a:lnTo>
                <a:lnTo>
                  <a:pt x="690" y="237"/>
                </a:lnTo>
                <a:lnTo>
                  <a:pt x="691" y="236"/>
                </a:lnTo>
                <a:lnTo>
                  <a:pt x="692" y="236"/>
                </a:lnTo>
                <a:lnTo>
                  <a:pt x="692" y="236"/>
                </a:lnTo>
                <a:lnTo>
                  <a:pt x="693" y="235"/>
                </a:lnTo>
                <a:lnTo>
                  <a:pt x="693" y="235"/>
                </a:lnTo>
                <a:lnTo>
                  <a:pt x="692" y="234"/>
                </a:lnTo>
                <a:lnTo>
                  <a:pt x="692" y="234"/>
                </a:lnTo>
                <a:lnTo>
                  <a:pt x="691" y="234"/>
                </a:lnTo>
                <a:lnTo>
                  <a:pt x="690" y="234"/>
                </a:lnTo>
                <a:lnTo>
                  <a:pt x="689" y="234"/>
                </a:lnTo>
                <a:lnTo>
                  <a:pt x="689" y="234"/>
                </a:lnTo>
                <a:lnTo>
                  <a:pt x="689" y="233"/>
                </a:lnTo>
                <a:lnTo>
                  <a:pt x="689" y="233"/>
                </a:lnTo>
                <a:lnTo>
                  <a:pt x="689" y="232"/>
                </a:lnTo>
                <a:lnTo>
                  <a:pt x="689" y="232"/>
                </a:lnTo>
                <a:lnTo>
                  <a:pt x="690" y="231"/>
                </a:lnTo>
                <a:lnTo>
                  <a:pt x="690" y="231"/>
                </a:lnTo>
                <a:lnTo>
                  <a:pt x="690" y="230"/>
                </a:lnTo>
                <a:lnTo>
                  <a:pt x="691" y="230"/>
                </a:lnTo>
                <a:lnTo>
                  <a:pt x="692" y="230"/>
                </a:lnTo>
                <a:lnTo>
                  <a:pt x="693" y="230"/>
                </a:lnTo>
                <a:lnTo>
                  <a:pt x="694" y="230"/>
                </a:lnTo>
                <a:lnTo>
                  <a:pt x="694" y="230"/>
                </a:lnTo>
                <a:lnTo>
                  <a:pt x="695" y="230"/>
                </a:lnTo>
                <a:lnTo>
                  <a:pt x="695" y="230"/>
                </a:lnTo>
                <a:lnTo>
                  <a:pt x="697" y="230"/>
                </a:lnTo>
                <a:lnTo>
                  <a:pt x="698" y="230"/>
                </a:lnTo>
                <a:lnTo>
                  <a:pt x="698" y="229"/>
                </a:lnTo>
                <a:lnTo>
                  <a:pt x="699" y="229"/>
                </a:lnTo>
                <a:lnTo>
                  <a:pt x="699" y="229"/>
                </a:lnTo>
                <a:lnTo>
                  <a:pt x="700" y="229"/>
                </a:lnTo>
                <a:lnTo>
                  <a:pt x="700" y="229"/>
                </a:lnTo>
                <a:lnTo>
                  <a:pt x="701" y="229"/>
                </a:lnTo>
                <a:lnTo>
                  <a:pt x="702" y="229"/>
                </a:lnTo>
                <a:lnTo>
                  <a:pt x="703" y="228"/>
                </a:lnTo>
                <a:lnTo>
                  <a:pt x="703" y="227"/>
                </a:lnTo>
                <a:lnTo>
                  <a:pt x="704" y="227"/>
                </a:lnTo>
                <a:lnTo>
                  <a:pt x="704" y="227"/>
                </a:lnTo>
                <a:lnTo>
                  <a:pt x="704" y="227"/>
                </a:lnTo>
                <a:lnTo>
                  <a:pt x="704" y="227"/>
                </a:lnTo>
                <a:lnTo>
                  <a:pt x="704" y="226"/>
                </a:lnTo>
                <a:lnTo>
                  <a:pt x="705" y="226"/>
                </a:lnTo>
                <a:lnTo>
                  <a:pt x="705" y="226"/>
                </a:lnTo>
                <a:lnTo>
                  <a:pt x="705" y="225"/>
                </a:lnTo>
                <a:lnTo>
                  <a:pt x="705" y="225"/>
                </a:lnTo>
                <a:lnTo>
                  <a:pt x="705" y="224"/>
                </a:lnTo>
                <a:lnTo>
                  <a:pt x="705" y="223"/>
                </a:lnTo>
                <a:lnTo>
                  <a:pt x="706" y="222"/>
                </a:lnTo>
                <a:lnTo>
                  <a:pt x="706" y="222"/>
                </a:lnTo>
                <a:lnTo>
                  <a:pt x="707" y="222"/>
                </a:lnTo>
                <a:lnTo>
                  <a:pt x="707" y="222"/>
                </a:lnTo>
                <a:lnTo>
                  <a:pt x="707" y="222"/>
                </a:lnTo>
                <a:lnTo>
                  <a:pt x="708" y="223"/>
                </a:lnTo>
                <a:lnTo>
                  <a:pt x="708" y="223"/>
                </a:lnTo>
                <a:lnTo>
                  <a:pt x="709" y="223"/>
                </a:lnTo>
                <a:lnTo>
                  <a:pt x="709" y="223"/>
                </a:lnTo>
                <a:lnTo>
                  <a:pt x="709" y="222"/>
                </a:lnTo>
                <a:lnTo>
                  <a:pt x="709" y="221"/>
                </a:lnTo>
                <a:lnTo>
                  <a:pt x="709" y="220"/>
                </a:lnTo>
                <a:lnTo>
                  <a:pt x="709" y="220"/>
                </a:lnTo>
                <a:lnTo>
                  <a:pt x="709" y="220"/>
                </a:lnTo>
                <a:lnTo>
                  <a:pt x="709" y="219"/>
                </a:lnTo>
                <a:lnTo>
                  <a:pt x="710" y="219"/>
                </a:lnTo>
                <a:lnTo>
                  <a:pt x="710" y="218"/>
                </a:lnTo>
                <a:lnTo>
                  <a:pt x="711" y="218"/>
                </a:lnTo>
                <a:lnTo>
                  <a:pt x="711" y="216"/>
                </a:lnTo>
                <a:lnTo>
                  <a:pt x="710" y="216"/>
                </a:lnTo>
                <a:lnTo>
                  <a:pt x="710" y="215"/>
                </a:lnTo>
                <a:lnTo>
                  <a:pt x="711" y="215"/>
                </a:lnTo>
                <a:lnTo>
                  <a:pt x="711" y="215"/>
                </a:lnTo>
                <a:lnTo>
                  <a:pt x="711" y="214"/>
                </a:lnTo>
                <a:lnTo>
                  <a:pt x="712" y="214"/>
                </a:lnTo>
                <a:lnTo>
                  <a:pt x="712" y="214"/>
                </a:lnTo>
                <a:lnTo>
                  <a:pt x="713" y="214"/>
                </a:lnTo>
                <a:lnTo>
                  <a:pt x="713" y="214"/>
                </a:lnTo>
                <a:lnTo>
                  <a:pt x="713" y="214"/>
                </a:lnTo>
                <a:lnTo>
                  <a:pt x="714" y="213"/>
                </a:lnTo>
                <a:lnTo>
                  <a:pt x="714" y="213"/>
                </a:lnTo>
                <a:lnTo>
                  <a:pt x="715" y="212"/>
                </a:lnTo>
                <a:lnTo>
                  <a:pt x="715" y="212"/>
                </a:lnTo>
                <a:lnTo>
                  <a:pt x="715" y="211"/>
                </a:lnTo>
                <a:lnTo>
                  <a:pt x="716" y="210"/>
                </a:lnTo>
                <a:lnTo>
                  <a:pt x="716" y="210"/>
                </a:lnTo>
                <a:lnTo>
                  <a:pt x="716" y="209"/>
                </a:lnTo>
                <a:lnTo>
                  <a:pt x="716" y="209"/>
                </a:lnTo>
                <a:lnTo>
                  <a:pt x="717" y="208"/>
                </a:lnTo>
                <a:lnTo>
                  <a:pt x="717" y="208"/>
                </a:lnTo>
                <a:lnTo>
                  <a:pt x="718" y="208"/>
                </a:lnTo>
                <a:lnTo>
                  <a:pt x="718" y="208"/>
                </a:lnTo>
                <a:lnTo>
                  <a:pt x="719" y="207"/>
                </a:lnTo>
                <a:lnTo>
                  <a:pt x="719" y="207"/>
                </a:lnTo>
                <a:lnTo>
                  <a:pt x="720" y="207"/>
                </a:lnTo>
                <a:lnTo>
                  <a:pt x="720" y="207"/>
                </a:lnTo>
                <a:lnTo>
                  <a:pt x="721" y="206"/>
                </a:lnTo>
                <a:lnTo>
                  <a:pt x="721" y="206"/>
                </a:lnTo>
                <a:lnTo>
                  <a:pt x="721" y="205"/>
                </a:lnTo>
                <a:lnTo>
                  <a:pt x="721" y="205"/>
                </a:lnTo>
                <a:lnTo>
                  <a:pt x="722" y="204"/>
                </a:lnTo>
                <a:lnTo>
                  <a:pt x="722" y="204"/>
                </a:lnTo>
                <a:lnTo>
                  <a:pt x="722" y="203"/>
                </a:lnTo>
                <a:lnTo>
                  <a:pt x="722" y="203"/>
                </a:lnTo>
                <a:lnTo>
                  <a:pt x="722" y="202"/>
                </a:lnTo>
                <a:lnTo>
                  <a:pt x="723" y="201"/>
                </a:lnTo>
                <a:lnTo>
                  <a:pt x="724" y="200"/>
                </a:lnTo>
                <a:lnTo>
                  <a:pt x="724" y="200"/>
                </a:lnTo>
                <a:lnTo>
                  <a:pt x="724" y="200"/>
                </a:lnTo>
                <a:lnTo>
                  <a:pt x="724" y="199"/>
                </a:lnTo>
                <a:lnTo>
                  <a:pt x="724" y="199"/>
                </a:lnTo>
                <a:lnTo>
                  <a:pt x="724" y="199"/>
                </a:lnTo>
                <a:close/>
                <a:moveTo>
                  <a:pt x="487" y="145"/>
                </a:moveTo>
                <a:lnTo>
                  <a:pt x="487" y="146"/>
                </a:lnTo>
                <a:lnTo>
                  <a:pt x="487" y="145"/>
                </a:lnTo>
                <a:lnTo>
                  <a:pt x="487" y="145"/>
                </a:lnTo>
                <a:close/>
                <a:moveTo>
                  <a:pt x="436" y="84"/>
                </a:moveTo>
                <a:lnTo>
                  <a:pt x="436" y="84"/>
                </a:lnTo>
                <a:lnTo>
                  <a:pt x="436" y="85"/>
                </a:lnTo>
                <a:lnTo>
                  <a:pt x="436" y="85"/>
                </a:lnTo>
                <a:lnTo>
                  <a:pt x="436" y="84"/>
                </a:lnTo>
                <a:close/>
                <a:moveTo>
                  <a:pt x="435" y="85"/>
                </a:moveTo>
                <a:lnTo>
                  <a:pt x="435" y="85"/>
                </a:lnTo>
                <a:lnTo>
                  <a:pt x="435" y="84"/>
                </a:lnTo>
                <a:lnTo>
                  <a:pt x="435" y="85"/>
                </a:lnTo>
                <a:close/>
                <a:moveTo>
                  <a:pt x="434" y="83"/>
                </a:moveTo>
                <a:lnTo>
                  <a:pt x="435" y="83"/>
                </a:lnTo>
                <a:lnTo>
                  <a:pt x="435" y="83"/>
                </a:lnTo>
                <a:lnTo>
                  <a:pt x="435" y="84"/>
                </a:lnTo>
                <a:lnTo>
                  <a:pt x="435" y="84"/>
                </a:lnTo>
                <a:lnTo>
                  <a:pt x="434" y="84"/>
                </a:lnTo>
                <a:lnTo>
                  <a:pt x="434" y="83"/>
                </a:lnTo>
                <a:close/>
                <a:moveTo>
                  <a:pt x="432" y="84"/>
                </a:moveTo>
                <a:lnTo>
                  <a:pt x="432" y="84"/>
                </a:lnTo>
                <a:lnTo>
                  <a:pt x="432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4"/>
                </a:lnTo>
                <a:lnTo>
                  <a:pt x="433" y="84"/>
                </a:lnTo>
                <a:lnTo>
                  <a:pt x="433" y="84"/>
                </a:lnTo>
                <a:lnTo>
                  <a:pt x="433" y="84"/>
                </a:lnTo>
                <a:lnTo>
                  <a:pt x="432" y="84"/>
                </a:lnTo>
                <a:lnTo>
                  <a:pt x="432" y="84"/>
                </a:lnTo>
                <a:lnTo>
                  <a:pt x="432" y="84"/>
                </a:lnTo>
                <a:lnTo>
                  <a:pt x="432" y="84"/>
                </a:lnTo>
                <a:close/>
                <a:moveTo>
                  <a:pt x="432" y="85"/>
                </a:moveTo>
                <a:lnTo>
                  <a:pt x="432" y="85"/>
                </a:lnTo>
                <a:lnTo>
                  <a:pt x="432" y="85"/>
                </a:lnTo>
                <a:lnTo>
                  <a:pt x="432" y="85"/>
                </a:lnTo>
                <a:lnTo>
                  <a:pt x="432" y="85"/>
                </a:lnTo>
                <a:close/>
                <a:moveTo>
                  <a:pt x="422" y="57"/>
                </a:moveTo>
                <a:lnTo>
                  <a:pt x="423" y="57"/>
                </a:lnTo>
                <a:lnTo>
                  <a:pt x="423" y="58"/>
                </a:lnTo>
                <a:lnTo>
                  <a:pt x="422" y="58"/>
                </a:lnTo>
                <a:lnTo>
                  <a:pt x="422" y="57"/>
                </a:lnTo>
                <a:close/>
                <a:moveTo>
                  <a:pt x="411" y="60"/>
                </a:move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1"/>
                </a:lnTo>
                <a:lnTo>
                  <a:pt x="411" y="61"/>
                </a:lnTo>
                <a:lnTo>
                  <a:pt x="411" y="60"/>
                </a:lnTo>
                <a:close/>
                <a:moveTo>
                  <a:pt x="411" y="69"/>
                </a:moveTo>
                <a:lnTo>
                  <a:pt x="411" y="69"/>
                </a:lnTo>
                <a:lnTo>
                  <a:pt x="411" y="69"/>
                </a:lnTo>
                <a:lnTo>
                  <a:pt x="411" y="69"/>
                </a:lnTo>
                <a:lnTo>
                  <a:pt x="411" y="69"/>
                </a:lnTo>
                <a:close/>
                <a:moveTo>
                  <a:pt x="405" y="44"/>
                </a:moveTo>
                <a:lnTo>
                  <a:pt x="405" y="44"/>
                </a:lnTo>
                <a:lnTo>
                  <a:pt x="405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5"/>
                </a:lnTo>
                <a:lnTo>
                  <a:pt x="405" y="45"/>
                </a:lnTo>
                <a:lnTo>
                  <a:pt x="405" y="44"/>
                </a:lnTo>
                <a:close/>
                <a:moveTo>
                  <a:pt x="402" y="47"/>
                </a:moveTo>
                <a:lnTo>
                  <a:pt x="402" y="47"/>
                </a:lnTo>
                <a:lnTo>
                  <a:pt x="403" y="47"/>
                </a:lnTo>
                <a:lnTo>
                  <a:pt x="403" y="47"/>
                </a:lnTo>
                <a:lnTo>
                  <a:pt x="402" y="47"/>
                </a:lnTo>
                <a:lnTo>
                  <a:pt x="402" y="47"/>
                </a:lnTo>
                <a:lnTo>
                  <a:pt x="401" y="47"/>
                </a:lnTo>
                <a:lnTo>
                  <a:pt x="402" y="47"/>
                </a:lnTo>
                <a:close/>
                <a:moveTo>
                  <a:pt x="357" y="49"/>
                </a:moveTo>
                <a:lnTo>
                  <a:pt x="357" y="49"/>
                </a:lnTo>
                <a:lnTo>
                  <a:pt x="357" y="48"/>
                </a:lnTo>
                <a:lnTo>
                  <a:pt x="357" y="48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8"/>
                </a:lnTo>
                <a:lnTo>
                  <a:pt x="357" y="48"/>
                </a:lnTo>
                <a:lnTo>
                  <a:pt x="357" y="49"/>
                </a:lnTo>
                <a:lnTo>
                  <a:pt x="357" y="49"/>
                </a:lnTo>
                <a:lnTo>
                  <a:pt x="357" y="49"/>
                </a:lnTo>
                <a:lnTo>
                  <a:pt x="357" y="49"/>
                </a:lnTo>
                <a:close/>
                <a:moveTo>
                  <a:pt x="356" y="48"/>
                </a:moveTo>
                <a:lnTo>
                  <a:pt x="356" y="48"/>
                </a:lnTo>
                <a:lnTo>
                  <a:pt x="356" y="48"/>
                </a:lnTo>
                <a:lnTo>
                  <a:pt x="356" y="48"/>
                </a:lnTo>
                <a:close/>
                <a:moveTo>
                  <a:pt x="359" y="34"/>
                </a:moveTo>
                <a:lnTo>
                  <a:pt x="359" y="35"/>
                </a:lnTo>
                <a:lnTo>
                  <a:pt x="359" y="34"/>
                </a:lnTo>
                <a:lnTo>
                  <a:pt x="359" y="34"/>
                </a:lnTo>
                <a:close/>
                <a:moveTo>
                  <a:pt x="359" y="35"/>
                </a:moveTo>
                <a:lnTo>
                  <a:pt x="359" y="35"/>
                </a:lnTo>
                <a:lnTo>
                  <a:pt x="359" y="36"/>
                </a:lnTo>
                <a:lnTo>
                  <a:pt x="359" y="36"/>
                </a:lnTo>
                <a:lnTo>
                  <a:pt x="359" y="36"/>
                </a:lnTo>
                <a:lnTo>
                  <a:pt x="359" y="35"/>
                </a:lnTo>
                <a:close/>
                <a:moveTo>
                  <a:pt x="354" y="32"/>
                </a:move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close/>
                <a:moveTo>
                  <a:pt x="353" y="35"/>
                </a:moveTo>
                <a:lnTo>
                  <a:pt x="354" y="35"/>
                </a:lnTo>
                <a:lnTo>
                  <a:pt x="354" y="35"/>
                </a:lnTo>
                <a:lnTo>
                  <a:pt x="355" y="36"/>
                </a:lnTo>
                <a:lnTo>
                  <a:pt x="355" y="36"/>
                </a:lnTo>
                <a:lnTo>
                  <a:pt x="355" y="37"/>
                </a:lnTo>
                <a:lnTo>
                  <a:pt x="354" y="37"/>
                </a:lnTo>
                <a:lnTo>
                  <a:pt x="354" y="36"/>
                </a:lnTo>
                <a:lnTo>
                  <a:pt x="354" y="36"/>
                </a:lnTo>
                <a:lnTo>
                  <a:pt x="354" y="35"/>
                </a:lnTo>
                <a:lnTo>
                  <a:pt x="353" y="35"/>
                </a:lnTo>
                <a:lnTo>
                  <a:pt x="353" y="35"/>
                </a:lnTo>
                <a:lnTo>
                  <a:pt x="353" y="35"/>
                </a:lnTo>
                <a:close/>
                <a:moveTo>
                  <a:pt x="344" y="32"/>
                </a:moveTo>
                <a:lnTo>
                  <a:pt x="344" y="32"/>
                </a:lnTo>
                <a:lnTo>
                  <a:pt x="345" y="32"/>
                </a:lnTo>
                <a:lnTo>
                  <a:pt x="345" y="32"/>
                </a:lnTo>
                <a:lnTo>
                  <a:pt x="344" y="33"/>
                </a:lnTo>
                <a:lnTo>
                  <a:pt x="344" y="32"/>
                </a:lnTo>
                <a:close/>
                <a:moveTo>
                  <a:pt x="306" y="18"/>
                </a:moveTo>
                <a:lnTo>
                  <a:pt x="306" y="18"/>
                </a:lnTo>
                <a:lnTo>
                  <a:pt x="306" y="18"/>
                </a:lnTo>
                <a:lnTo>
                  <a:pt x="306" y="19"/>
                </a:lnTo>
                <a:lnTo>
                  <a:pt x="306" y="18"/>
                </a:lnTo>
                <a:lnTo>
                  <a:pt x="306" y="18"/>
                </a:lnTo>
                <a:close/>
                <a:moveTo>
                  <a:pt x="306" y="20"/>
                </a:move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20"/>
                </a:lnTo>
                <a:lnTo>
                  <a:pt x="306" y="20"/>
                </a:lnTo>
                <a:lnTo>
                  <a:pt x="305" y="20"/>
                </a:lnTo>
                <a:lnTo>
                  <a:pt x="306" y="20"/>
                </a:lnTo>
                <a:close/>
                <a:moveTo>
                  <a:pt x="305" y="21"/>
                </a:moveTo>
                <a:lnTo>
                  <a:pt x="305" y="21"/>
                </a:lnTo>
                <a:lnTo>
                  <a:pt x="305" y="21"/>
                </a:lnTo>
                <a:lnTo>
                  <a:pt x="305" y="21"/>
                </a:lnTo>
                <a:lnTo>
                  <a:pt x="305" y="21"/>
                </a:lnTo>
                <a:lnTo>
                  <a:pt x="305" y="21"/>
                </a:lnTo>
                <a:close/>
                <a:moveTo>
                  <a:pt x="299" y="14"/>
                </a:moveTo>
                <a:lnTo>
                  <a:pt x="299" y="14"/>
                </a:lnTo>
                <a:lnTo>
                  <a:pt x="300" y="14"/>
                </a:lnTo>
                <a:lnTo>
                  <a:pt x="300" y="15"/>
                </a:lnTo>
                <a:lnTo>
                  <a:pt x="299" y="15"/>
                </a:lnTo>
                <a:lnTo>
                  <a:pt x="299" y="15"/>
                </a:lnTo>
                <a:lnTo>
                  <a:pt x="299" y="14"/>
                </a:lnTo>
                <a:close/>
                <a:moveTo>
                  <a:pt x="297" y="19"/>
                </a:moveTo>
                <a:lnTo>
                  <a:pt x="297" y="19"/>
                </a:lnTo>
                <a:lnTo>
                  <a:pt x="297" y="19"/>
                </a:lnTo>
                <a:lnTo>
                  <a:pt x="297" y="19"/>
                </a:lnTo>
                <a:close/>
                <a:moveTo>
                  <a:pt x="315" y="31"/>
                </a:moveTo>
                <a:lnTo>
                  <a:pt x="315" y="31"/>
                </a:lnTo>
                <a:lnTo>
                  <a:pt x="315" y="30"/>
                </a:lnTo>
                <a:lnTo>
                  <a:pt x="316" y="29"/>
                </a:lnTo>
                <a:lnTo>
                  <a:pt x="316" y="30"/>
                </a:lnTo>
                <a:lnTo>
                  <a:pt x="316" y="30"/>
                </a:lnTo>
                <a:lnTo>
                  <a:pt x="315" y="30"/>
                </a:lnTo>
                <a:lnTo>
                  <a:pt x="315" y="31"/>
                </a:lnTo>
                <a:lnTo>
                  <a:pt x="315" y="31"/>
                </a:lnTo>
                <a:lnTo>
                  <a:pt x="315" y="32"/>
                </a:lnTo>
                <a:lnTo>
                  <a:pt x="316" y="32"/>
                </a:lnTo>
                <a:lnTo>
                  <a:pt x="316" y="32"/>
                </a:lnTo>
                <a:lnTo>
                  <a:pt x="315" y="32"/>
                </a:lnTo>
                <a:lnTo>
                  <a:pt x="315" y="32"/>
                </a:lnTo>
                <a:lnTo>
                  <a:pt x="315" y="32"/>
                </a:lnTo>
                <a:lnTo>
                  <a:pt x="315" y="31"/>
                </a:lnTo>
                <a:close/>
                <a:moveTo>
                  <a:pt x="313" y="20"/>
                </a:moveTo>
                <a:lnTo>
                  <a:pt x="313" y="21"/>
                </a:lnTo>
                <a:lnTo>
                  <a:pt x="313" y="21"/>
                </a:lnTo>
                <a:lnTo>
                  <a:pt x="313" y="20"/>
                </a:lnTo>
                <a:close/>
                <a:moveTo>
                  <a:pt x="307" y="24"/>
                </a:move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close/>
                <a:moveTo>
                  <a:pt x="307" y="28"/>
                </a:moveTo>
                <a:lnTo>
                  <a:pt x="307" y="29"/>
                </a:lnTo>
                <a:lnTo>
                  <a:pt x="306" y="29"/>
                </a:lnTo>
                <a:lnTo>
                  <a:pt x="306" y="29"/>
                </a:lnTo>
                <a:lnTo>
                  <a:pt x="305" y="28"/>
                </a:lnTo>
                <a:lnTo>
                  <a:pt x="306" y="28"/>
                </a:lnTo>
                <a:lnTo>
                  <a:pt x="306" y="29"/>
                </a:lnTo>
                <a:lnTo>
                  <a:pt x="307" y="28"/>
                </a:lnTo>
                <a:close/>
                <a:moveTo>
                  <a:pt x="306" y="24"/>
                </a:move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close/>
                <a:moveTo>
                  <a:pt x="303" y="25"/>
                </a:moveTo>
                <a:lnTo>
                  <a:pt x="304" y="26"/>
                </a:lnTo>
                <a:lnTo>
                  <a:pt x="304" y="26"/>
                </a:lnTo>
                <a:lnTo>
                  <a:pt x="304" y="26"/>
                </a:lnTo>
                <a:lnTo>
                  <a:pt x="305" y="26"/>
                </a:lnTo>
                <a:lnTo>
                  <a:pt x="305" y="27"/>
                </a:lnTo>
                <a:lnTo>
                  <a:pt x="306" y="27"/>
                </a:lnTo>
                <a:lnTo>
                  <a:pt x="306" y="27"/>
                </a:lnTo>
                <a:lnTo>
                  <a:pt x="305" y="28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4" y="27"/>
                </a:lnTo>
                <a:lnTo>
                  <a:pt x="304" y="26"/>
                </a:lnTo>
                <a:lnTo>
                  <a:pt x="304" y="26"/>
                </a:lnTo>
                <a:lnTo>
                  <a:pt x="303" y="26"/>
                </a:lnTo>
                <a:lnTo>
                  <a:pt x="303" y="25"/>
                </a:lnTo>
                <a:close/>
                <a:moveTo>
                  <a:pt x="307" y="31"/>
                </a:moveTo>
                <a:lnTo>
                  <a:pt x="308" y="30"/>
                </a:lnTo>
                <a:lnTo>
                  <a:pt x="308" y="29"/>
                </a:lnTo>
                <a:lnTo>
                  <a:pt x="308" y="29"/>
                </a:lnTo>
                <a:lnTo>
                  <a:pt x="307" y="29"/>
                </a:lnTo>
                <a:lnTo>
                  <a:pt x="307" y="29"/>
                </a:lnTo>
                <a:lnTo>
                  <a:pt x="308" y="29"/>
                </a:lnTo>
                <a:lnTo>
                  <a:pt x="308" y="29"/>
                </a:lnTo>
                <a:lnTo>
                  <a:pt x="308" y="29"/>
                </a:lnTo>
                <a:lnTo>
                  <a:pt x="308" y="29"/>
                </a:lnTo>
                <a:lnTo>
                  <a:pt x="308" y="30"/>
                </a:lnTo>
                <a:lnTo>
                  <a:pt x="308" y="31"/>
                </a:lnTo>
                <a:lnTo>
                  <a:pt x="308" y="31"/>
                </a:lnTo>
                <a:lnTo>
                  <a:pt x="307" y="31"/>
                </a:lnTo>
                <a:close/>
                <a:moveTo>
                  <a:pt x="321" y="35"/>
                </a:moveTo>
                <a:lnTo>
                  <a:pt x="321" y="35"/>
                </a:lnTo>
                <a:lnTo>
                  <a:pt x="321" y="34"/>
                </a:lnTo>
                <a:lnTo>
                  <a:pt x="321" y="34"/>
                </a:lnTo>
                <a:lnTo>
                  <a:pt x="321" y="35"/>
                </a:lnTo>
                <a:close/>
                <a:moveTo>
                  <a:pt x="335" y="34"/>
                </a:moveTo>
                <a:lnTo>
                  <a:pt x="334" y="34"/>
                </a:lnTo>
                <a:lnTo>
                  <a:pt x="334" y="34"/>
                </a:lnTo>
                <a:lnTo>
                  <a:pt x="335" y="34"/>
                </a:lnTo>
                <a:lnTo>
                  <a:pt x="335" y="34"/>
                </a:lnTo>
                <a:close/>
                <a:moveTo>
                  <a:pt x="341" y="51"/>
                </a:moveTo>
                <a:lnTo>
                  <a:pt x="341" y="51"/>
                </a:lnTo>
                <a:lnTo>
                  <a:pt x="341" y="51"/>
                </a:lnTo>
                <a:lnTo>
                  <a:pt x="341" y="51"/>
                </a:lnTo>
                <a:lnTo>
                  <a:pt x="341" y="52"/>
                </a:lnTo>
                <a:lnTo>
                  <a:pt x="341" y="52"/>
                </a:lnTo>
                <a:lnTo>
                  <a:pt x="341" y="51"/>
                </a:lnTo>
                <a:lnTo>
                  <a:pt x="340" y="51"/>
                </a:lnTo>
                <a:lnTo>
                  <a:pt x="341" y="51"/>
                </a:lnTo>
                <a:lnTo>
                  <a:pt x="341" y="50"/>
                </a:lnTo>
                <a:lnTo>
                  <a:pt x="341" y="51"/>
                </a:lnTo>
                <a:close/>
                <a:moveTo>
                  <a:pt x="343" y="51"/>
                </a:moveTo>
                <a:lnTo>
                  <a:pt x="342" y="51"/>
                </a:lnTo>
                <a:lnTo>
                  <a:pt x="342" y="50"/>
                </a:lnTo>
                <a:lnTo>
                  <a:pt x="341" y="50"/>
                </a:lnTo>
                <a:lnTo>
                  <a:pt x="341" y="50"/>
                </a:lnTo>
                <a:lnTo>
                  <a:pt x="342" y="50"/>
                </a:lnTo>
                <a:lnTo>
                  <a:pt x="342" y="50"/>
                </a:lnTo>
                <a:lnTo>
                  <a:pt x="343" y="50"/>
                </a:lnTo>
                <a:lnTo>
                  <a:pt x="343" y="51"/>
                </a:lnTo>
                <a:close/>
                <a:moveTo>
                  <a:pt x="345" y="52"/>
                </a:moveTo>
                <a:lnTo>
                  <a:pt x="344" y="52"/>
                </a:lnTo>
                <a:lnTo>
                  <a:pt x="344" y="51"/>
                </a:lnTo>
                <a:lnTo>
                  <a:pt x="345" y="52"/>
                </a:lnTo>
                <a:lnTo>
                  <a:pt x="345" y="52"/>
                </a:lnTo>
                <a:close/>
                <a:moveTo>
                  <a:pt x="348" y="46"/>
                </a:moveTo>
                <a:lnTo>
                  <a:pt x="347" y="45"/>
                </a:lnTo>
                <a:lnTo>
                  <a:pt x="348" y="45"/>
                </a:lnTo>
                <a:lnTo>
                  <a:pt x="348" y="46"/>
                </a:lnTo>
                <a:close/>
                <a:moveTo>
                  <a:pt x="351" y="67"/>
                </a:moveTo>
                <a:lnTo>
                  <a:pt x="351" y="67"/>
                </a:lnTo>
                <a:lnTo>
                  <a:pt x="351" y="66"/>
                </a:lnTo>
                <a:lnTo>
                  <a:pt x="351" y="67"/>
                </a:lnTo>
                <a:close/>
                <a:moveTo>
                  <a:pt x="353" y="60"/>
                </a:moveTo>
                <a:lnTo>
                  <a:pt x="352" y="60"/>
                </a:lnTo>
                <a:lnTo>
                  <a:pt x="353" y="60"/>
                </a:lnTo>
                <a:lnTo>
                  <a:pt x="353" y="60"/>
                </a:lnTo>
                <a:close/>
                <a:moveTo>
                  <a:pt x="354" y="60"/>
                </a:moveTo>
                <a:lnTo>
                  <a:pt x="353" y="60"/>
                </a:lnTo>
                <a:lnTo>
                  <a:pt x="353" y="60"/>
                </a:lnTo>
                <a:lnTo>
                  <a:pt x="354" y="60"/>
                </a:lnTo>
                <a:lnTo>
                  <a:pt x="354" y="60"/>
                </a:lnTo>
                <a:close/>
                <a:moveTo>
                  <a:pt x="351" y="49"/>
                </a:moveTo>
                <a:lnTo>
                  <a:pt x="352" y="49"/>
                </a:lnTo>
                <a:lnTo>
                  <a:pt x="351" y="49"/>
                </a:lnTo>
                <a:lnTo>
                  <a:pt x="351" y="49"/>
                </a:lnTo>
                <a:lnTo>
                  <a:pt x="351" y="49"/>
                </a:lnTo>
                <a:close/>
                <a:moveTo>
                  <a:pt x="351" y="51"/>
                </a:moveTo>
                <a:lnTo>
                  <a:pt x="351" y="51"/>
                </a:lnTo>
                <a:lnTo>
                  <a:pt x="351" y="52"/>
                </a:lnTo>
                <a:lnTo>
                  <a:pt x="351" y="52"/>
                </a:lnTo>
                <a:lnTo>
                  <a:pt x="351" y="52"/>
                </a:lnTo>
                <a:lnTo>
                  <a:pt x="352" y="52"/>
                </a:lnTo>
                <a:lnTo>
                  <a:pt x="352" y="52"/>
                </a:lnTo>
                <a:lnTo>
                  <a:pt x="352" y="51"/>
                </a:lnTo>
                <a:lnTo>
                  <a:pt x="352" y="51"/>
                </a:lnTo>
                <a:lnTo>
                  <a:pt x="353" y="50"/>
                </a:lnTo>
                <a:lnTo>
                  <a:pt x="352" y="50"/>
                </a:lnTo>
                <a:lnTo>
                  <a:pt x="352" y="50"/>
                </a:lnTo>
                <a:lnTo>
                  <a:pt x="353" y="49"/>
                </a:lnTo>
                <a:lnTo>
                  <a:pt x="353" y="49"/>
                </a:lnTo>
                <a:lnTo>
                  <a:pt x="353" y="49"/>
                </a:lnTo>
                <a:lnTo>
                  <a:pt x="353" y="49"/>
                </a:lnTo>
                <a:lnTo>
                  <a:pt x="354" y="49"/>
                </a:lnTo>
                <a:lnTo>
                  <a:pt x="354" y="49"/>
                </a:lnTo>
                <a:lnTo>
                  <a:pt x="353" y="49"/>
                </a:lnTo>
                <a:lnTo>
                  <a:pt x="353" y="49"/>
                </a:lnTo>
                <a:lnTo>
                  <a:pt x="353" y="49"/>
                </a:lnTo>
                <a:lnTo>
                  <a:pt x="353" y="50"/>
                </a:lnTo>
                <a:lnTo>
                  <a:pt x="353" y="50"/>
                </a:lnTo>
                <a:lnTo>
                  <a:pt x="353" y="51"/>
                </a:lnTo>
                <a:lnTo>
                  <a:pt x="353" y="51"/>
                </a:lnTo>
                <a:lnTo>
                  <a:pt x="352" y="51"/>
                </a:lnTo>
                <a:lnTo>
                  <a:pt x="352" y="52"/>
                </a:lnTo>
                <a:lnTo>
                  <a:pt x="352" y="52"/>
                </a:lnTo>
                <a:lnTo>
                  <a:pt x="352" y="53"/>
                </a:lnTo>
                <a:lnTo>
                  <a:pt x="352" y="53"/>
                </a:lnTo>
                <a:lnTo>
                  <a:pt x="351" y="53"/>
                </a:lnTo>
                <a:lnTo>
                  <a:pt x="351" y="52"/>
                </a:lnTo>
                <a:lnTo>
                  <a:pt x="351" y="52"/>
                </a:lnTo>
                <a:lnTo>
                  <a:pt x="351" y="52"/>
                </a:lnTo>
                <a:lnTo>
                  <a:pt x="350" y="52"/>
                </a:lnTo>
                <a:lnTo>
                  <a:pt x="351" y="51"/>
                </a:lnTo>
                <a:close/>
                <a:moveTo>
                  <a:pt x="348" y="46"/>
                </a:moveTo>
                <a:lnTo>
                  <a:pt x="348" y="46"/>
                </a:lnTo>
                <a:lnTo>
                  <a:pt x="349" y="46"/>
                </a:lnTo>
                <a:lnTo>
                  <a:pt x="348" y="46"/>
                </a:lnTo>
                <a:close/>
                <a:moveTo>
                  <a:pt x="349" y="69"/>
                </a:moveTo>
                <a:lnTo>
                  <a:pt x="349" y="69"/>
                </a:lnTo>
                <a:lnTo>
                  <a:pt x="349" y="69"/>
                </a:lnTo>
                <a:lnTo>
                  <a:pt x="349" y="69"/>
                </a:lnTo>
                <a:lnTo>
                  <a:pt x="349" y="69"/>
                </a:lnTo>
                <a:close/>
                <a:moveTo>
                  <a:pt x="350" y="68"/>
                </a:moveTo>
                <a:lnTo>
                  <a:pt x="349" y="68"/>
                </a:lnTo>
                <a:lnTo>
                  <a:pt x="349" y="68"/>
                </a:lnTo>
                <a:lnTo>
                  <a:pt x="350" y="68"/>
                </a:lnTo>
                <a:lnTo>
                  <a:pt x="350" y="68"/>
                </a:lnTo>
                <a:close/>
                <a:moveTo>
                  <a:pt x="350" y="55"/>
                </a:moveTo>
                <a:lnTo>
                  <a:pt x="350" y="55"/>
                </a:lnTo>
                <a:lnTo>
                  <a:pt x="349" y="55"/>
                </a:lnTo>
                <a:lnTo>
                  <a:pt x="349" y="55"/>
                </a:lnTo>
                <a:lnTo>
                  <a:pt x="350" y="55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5"/>
                </a:lnTo>
                <a:close/>
                <a:moveTo>
                  <a:pt x="350" y="67"/>
                </a:moveTo>
                <a:lnTo>
                  <a:pt x="351" y="67"/>
                </a:lnTo>
                <a:lnTo>
                  <a:pt x="351" y="67"/>
                </a:lnTo>
                <a:lnTo>
                  <a:pt x="350" y="67"/>
                </a:lnTo>
                <a:lnTo>
                  <a:pt x="350" y="67"/>
                </a:lnTo>
                <a:close/>
                <a:moveTo>
                  <a:pt x="351" y="69"/>
                </a:move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close/>
                <a:moveTo>
                  <a:pt x="351" y="69"/>
                </a:moveTo>
                <a:lnTo>
                  <a:pt x="351" y="69"/>
                </a:lnTo>
                <a:lnTo>
                  <a:pt x="352" y="69"/>
                </a:lnTo>
                <a:lnTo>
                  <a:pt x="351" y="69"/>
                </a:lnTo>
                <a:close/>
                <a:moveTo>
                  <a:pt x="379" y="52"/>
                </a:moveTo>
                <a:lnTo>
                  <a:pt x="379" y="52"/>
                </a:lnTo>
                <a:lnTo>
                  <a:pt x="379" y="52"/>
                </a:lnTo>
                <a:lnTo>
                  <a:pt x="379" y="52"/>
                </a:lnTo>
                <a:lnTo>
                  <a:pt x="379" y="52"/>
                </a:lnTo>
                <a:close/>
                <a:moveTo>
                  <a:pt x="381" y="48"/>
                </a:move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8"/>
                </a:lnTo>
                <a:lnTo>
                  <a:pt x="381" y="48"/>
                </a:lnTo>
                <a:lnTo>
                  <a:pt x="381" y="48"/>
                </a:lnTo>
                <a:lnTo>
                  <a:pt x="381" y="48"/>
                </a:lnTo>
                <a:close/>
                <a:moveTo>
                  <a:pt x="383" y="49"/>
                </a:moveTo>
                <a:lnTo>
                  <a:pt x="383" y="49"/>
                </a:lnTo>
                <a:lnTo>
                  <a:pt x="382" y="49"/>
                </a:lnTo>
                <a:lnTo>
                  <a:pt x="382" y="49"/>
                </a:lnTo>
                <a:lnTo>
                  <a:pt x="383" y="49"/>
                </a:lnTo>
                <a:lnTo>
                  <a:pt x="383" y="49"/>
                </a:lnTo>
                <a:lnTo>
                  <a:pt x="383" y="49"/>
                </a:lnTo>
                <a:lnTo>
                  <a:pt x="383" y="48"/>
                </a:lnTo>
                <a:lnTo>
                  <a:pt x="384" y="48"/>
                </a:lnTo>
                <a:lnTo>
                  <a:pt x="383" y="49"/>
                </a:lnTo>
                <a:close/>
                <a:moveTo>
                  <a:pt x="384" y="47"/>
                </a:moveTo>
                <a:lnTo>
                  <a:pt x="384" y="47"/>
                </a:lnTo>
                <a:lnTo>
                  <a:pt x="384" y="47"/>
                </a:lnTo>
                <a:lnTo>
                  <a:pt x="383" y="47"/>
                </a:lnTo>
                <a:lnTo>
                  <a:pt x="383" y="47"/>
                </a:lnTo>
                <a:lnTo>
                  <a:pt x="384" y="46"/>
                </a:lnTo>
                <a:lnTo>
                  <a:pt x="384" y="46"/>
                </a:lnTo>
                <a:lnTo>
                  <a:pt x="384" y="46"/>
                </a:lnTo>
                <a:lnTo>
                  <a:pt x="384" y="47"/>
                </a:lnTo>
                <a:close/>
                <a:moveTo>
                  <a:pt x="398" y="49"/>
                </a:moveTo>
                <a:lnTo>
                  <a:pt x="397" y="49"/>
                </a:lnTo>
                <a:lnTo>
                  <a:pt x="397" y="48"/>
                </a:lnTo>
                <a:lnTo>
                  <a:pt x="398" y="48"/>
                </a:lnTo>
                <a:lnTo>
                  <a:pt x="398" y="49"/>
                </a:lnTo>
                <a:close/>
                <a:moveTo>
                  <a:pt x="409" y="81"/>
                </a:moveTo>
                <a:lnTo>
                  <a:pt x="408" y="81"/>
                </a:lnTo>
                <a:lnTo>
                  <a:pt x="408" y="81"/>
                </a:lnTo>
                <a:lnTo>
                  <a:pt x="408" y="81"/>
                </a:lnTo>
                <a:lnTo>
                  <a:pt x="407" y="81"/>
                </a:lnTo>
                <a:lnTo>
                  <a:pt x="408" y="81"/>
                </a:lnTo>
                <a:lnTo>
                  <a:pt x="408" y="81"/>
                </a:lnTo>
                <a:lnTo>
                  <a:pt x="409" y="81"/>
                </a:lnTo>
                <a:lnTo>
                  <a:pt x="409" y="81"/>
                </a:lnTo>
                <a:close/>
                <a:moveTo>
                  <a:pt x="416" y="80"/>
                </a:moveTo>
                <a:lnTo>
                  <a:pt x="416" y="80"/>
                </a:lnTo>
                <a:lnTo>
                  <a:pt x="416" y="80"/>
                </a:lnTo>
                <a:lnTo>
                  <a:pt x="416" y="80"/>
                </a:lnTo>
                <a:lnTo>
                  <a:pt x="416" y="80"/>
                </a:lnTo>
                <a:close/>
                <a:moveTo>
                  <a:pt x="417" y="80"/>
                </a:moveTo>
                <a:lnTo>
                  <a:pt x="417" y="80"/>
                </a:lnTo>
                <a:lnTo>
                  <a:pt x="417" y="79"/>
                </a:lnTo>
                <a:lnTo>
                  <a:pt x="417" y="79"/>
                </a:lnTo>
                <a:lnTo>
                  <a:pt x="418" y="79"/>
                </a:lnTo>
                <a:lnTo>
                  <a:pt x="417" y="80"/>
                </a:lnTo>
                <a:close/>
                <a:moveTo>
                  <a:pt x="425" y="79"/>
                </a:moveTo>
                <a:lnTo>
                  <a:pt x="425" y="79"/>
                </a:lnTo>
                <a:lnTo>
                  <a:pt x="425" y="79"/>
                </a:lnTo>
                <a:lnTo>
                  <a:pt x="425" y="79"/>
                </a:lnTo>
                <a:lnTo>
                  <a:pt x="425" y="79"/>
                </a:lnTo>
                <a:close/>
                <a:moveTo>
                  <a:pt x="428" y="76"/>
                </a:moveTo>
                <a:lnTo>
                  <a:pt x="427" y="76"/>
                </a:lnTo>
                <a:lnTo>
                  <a:pt x="427" y="77"/>
                </a:lnTo>
                <a:lnTo>
                  <a:pt x="427" y="77"/>
                </a:lnTo>
                <a:lnTo>
                  <a:pt x="427" y="77"/>
                </a:lnTo>
                <a:lnTo>
                  <a:pt x="427" y="78"/>
                </a:lnTo>
                <a:lnTo>
                  <a:pt x="427" y="78"/>
                </a:lnTo>
                <a:lnTo>
                  <a:pt x="427" y="78"/>
                </a:lnTo>
                <a:lnTo>
                  <a:pt x="427" y="78"/>
                </a:lnTo>
                <a:lnTo>
                  <a:pt x="427" y="77"/>
                </a:lnTo>
                <a:lnTo>
                  <a:pt x="427" y="77"/>
                </a:lnTo>
                <a:lnTo>
                  <a:pt x="427" y="76"/>
                </a:lnTo>
                <a:lnTo>
                  <a:pt x="427" y="76"/>
                </a:lnTo>
                <a:lnTo>
                  <a:pt x="427" y="75"/>
                </a:lnTo>
                <a:lnTo>
                  <a:pt x="428" y="75"/>
                </a:lnTo>
                <a:lnTo>
                  <a:pt x="428" y="76"/>
                </a:lnTo>
                <a:close/>
                <a:moveTo>
                  <a:pt x="429" y="85"/>
                </a:moveTo>
                <a:lnTo>
                  <a:pt x="428" y="85"/>
                </a:lnTo>
                <a:lnTo>
                  <a:pt x="429" y="85"/>
                </a:lnTo>
                <a:lnTo>
                  <a:pt x="429" y="85"/>
                </a:lnTo>
                <a:close/>
                <a:moveTo>
                  <a:pt x="429" y="84"/>
                </a:moveTo>
                <a:lnTo>
                  <a:pt x="429" y="84"/>
                </a:lnTo>
                <a:lnTo>
                  <a:pt x="430" y="84"/>
                </a:lnTo>
                <a:lnTo>
                  <a:pt x="430" y="83"/>
                </a:lnTo>
                <a:lnTo>
                  <a:pt x="431" y="83"/>
                </a:lnTo>
                <a:lnTo>
                  <a:pt x="431" y="83"/>
                </a:lnTo>
                <a:lnTo>
                  <a:pt x="430" y="84"/>
                </a:lnTo>
                <a:lnTo>
                  <a:pt x="430" y="84"/>
                </a:lnTo>
                <a:lnTo>
                  <a:pt x="430" y="84"/>
                </a:lnTo>
                <a:lnTo>
                  <a:pt x="429" y="84"/>
                </a:lnTo>
                <a:close/>
                <a:moveTo>
                  <a:pt x="431" y="86"/>
                </a:moveTo>
                <a:lnTo>
                  <a:pt x="430" y="86"/>
                </a:lnTo>
                <a:lnTo>
                  <a:pt x="430" y="86"/>
                </a:lnTo>
                <a:lnTo>
                  <a:pt x="430" y="86"/>
                </a:lnTo>
                <a:lnTo>
                  <a:pt x="429" y="85"/>
                </a:lnTo>
                <a:lnTo>
                  <a:pt x="430" y="85"/>
                </a:lnTo>
                <a:lnTo>
                  <a:pt x="430" y="86"/>
                </a:lnTo>
                <a:lnTo>
                  <a:pt x="431" y="86"/>
                </a:lnTo>
                <a:lnTo>
                  <a:pt x="431" y="85"/>
                </a:lnTo>
                <a:lnTo>
                  <a:pt x="431" y="85"/>
                </a:lnTo>
                <a:lnTo>
                  <a:pt x="431" y="85"/>
                </a:lnTo>
                <a:lnTo>
                  <a:pt x="432" y="85"/>
                </a:lnTo>
                <a:lnTo>
                  <a:pt x="431" y="85"/>
                </a:lnTo>
                <a:lnTo>
                  <a:pt x="431" y="86"/>
                </a:lnTo>
                <a:close/>
                <a:moveTo>
                  <a:pt x="435" y="89"/>
                </a:moveTo>
                <a:lnTo>
                  <a:pt x="436" y="89"/>
                </a:lnTo>
                <a:lnTo>
                  <a:pt x="436" y="90"/>
                </a:lnTo>
                <a:lnTo>
                  <a:pt x="435" y="90"/>
                </a:lnTo>
                <a:lnTo>
                  <a:pt x="435" y="89"/>
                </a:lnTo>
                <a:close/>
                <a:moveTo>
                  <a:pt x="436" y="91"/>
                </a:moveTo>
                <a:lnTo>
                  <a:pt x="436" y="91"/>
                </a:lnTo>
                <a:lnTo>
                  <a:pt x="435" y="91"/>
                </a:lnTo>
                <a:lnTo>
                  <a:pt x="435" y="90"/>
                </a:lnTo>
                <a:lnTo>
                  <a:pt x="436" y="90"/>
                </a:lnTo>
                <a:lnTo>
                  <a:pt x="436" y="91"/>
                </a:lnTo>
                <a:lnTo>
                  <a:pt x="436" y="91"/>
                </a:lnTo>
                <a:lnTo>
                  <a:pt x="436" y="91"/>
                </a:lnTo>
                <a:close/>
                <a:moveTo>
                  <a:pt x="452" y="123"/>
                </a:moveTo>
                <a:lnTo>
                  <a:pt x="452" y="123"/>
                </a:lnTo>
                <a:lnTo>
                  <a:pt x="452" y="123"/>
                </a:lnTo>
                <a:lnTo>
                  <a:pt x="452" y="123"/>
                </a:lnTo>
                <a:lnTo>
                  <a:pt x="452" y="122"/>
                </a:lnTo>
                <a:lnTo>
                  <a:pt x="452" y="122"/>
                </a:lnTo>
                <a:lnTo>
                  <a:pt x="453" y="123"/>
                </a:lnTo>
                <a:lnTo>
                  <a:pt x="453" y="123"/>
                </a:lnTo>
                <a:lnTo>
                  <a:pt x="452" y="124"/>
                </a:lnTo>
                <a:lnTo>
                  <a:pt x="452" y="124"/>
                </a:lnTo>
                <a:lnTo>
                  <a:pt x="452" y="124"/>
                </a:lnTo>
                <a:lnTo>
                  <a:pt x="451" y="123"/>
                </a:lnTo>
                <a:lnTo>
                  <a:pt x="452" y="123"/>
                </a:lnTo>
                <a:close/>
                <a:moveTo>
                  <a:pt x="483" y="149"/>
                </a:moveTo>
                <a:lnTo>
                  <a:pt x="482" y="149"/>
                </a:lnTo>
                <a:lnTo>
                  <a:pt x="482" y="148"/>
                </a:lnTo>
                <a:lnTo>
                  <a:pt x="483" y="148"/>
                </a:lnTo>
                <a:lnTo>
                  <a:pt x="483" y="148"/>
                </a:lnTo>
                <a:lnTo>
                  <a:pt x="483" y="149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7" name="Freeform 354">
            <a:extLst>
              <a:ext uri="{FF2B5EF4-FFF2-40B4-BE49-F238E27FC236}">
                <a16:creationId xmlns:a16="http://schemas.microsoft.com/office/drawing/2014/main" xmlns="" id="{D86403ED-72EB-48D8-8ED2-C7E2933F8638}"/>
              </a:ext>
            </a:extLst>
          </p:cNvPr>
          <p:cNvSpPr>
            <a:spLocks/>
          </p:cNvSpPr>
          <p:nvPr/>
        </p:nvSpPr>
        <p:spPr bwMode="auto">
          <a:xfrm>
            <a:off x="5217617" y="2142067"/>
            <a:ext cx="627877" cy="914938"/>
          </a:xfrm>
          <a:custGeom>
            <a:avLst/>
            <a:gdLst>
              <a:gd name="T0" fmla="*/ 475 w 584"/>
              <a:gd name="T1" fmla="*/ 18 h 851"/>
              <a:gd name="T2" fmla="*/ 487 w 584"/>
              <a:gd name="T3" fmla="*/ 41 h 851"/>
              <a:gd name="T4" fmla="*/ 485 w 584"/>
              <a:gd name="T5" fmla="*/ 77 h 851"/>
              <a:gd name="T6" fmla="*/ 493 w 584"/>
              <a:gd name="T7" fmla="*/ 103 h 851"/>
              <a:gd name="T8" fmla="*/ 494 w 584"/>
              <a:gd name="T9" fmla="*/ 134 h 851"/>
              <a:gd name="T10" fmla="*/ 503 w 584"/>
              <a:gd name="T11" fmla="*/ 169 h 851"/>
              <a:gd name="T12" fmla="*/ 500 w 584"/>
              <a:gd name="T13" fmla="*/ 201 h 851"/>
              <a:gd name="T14" fmla="*/ 500 w 584"/>
              <a:gd name="T15" fmla="*/ 230 h 851"/>
              <a:gd name="T16" fmla="*/ 523 w 584"/>
              <a:gd name="T17" fmla="*/ 252 h 851"/>
              <a:gd name="T18" fmla="*/ 526 w 584"/>
              <a:gd name="T19" fmla="*/ 286 h 851"/>
              <a:gd name="T20" fmla="*/ 531 w 584"/>
              <a:gd name="T21" fmla="*/ 331 h 851"/>
              <a:gd name="T22" fmla="*/ 539 w 584"/>
              <a:gd name="T23" fmla="*/ 379 h 851"/>
              <a:gd name="T24" fmla="*/ 578 w 584"/>
              <a:gd name="T25" fmla="*/ 424 h 851"/>
              <a:gd name="T26" fmla="*/ 570 w 584"/>
              <a:gd name="T27" fmla="*/ 464 h 851"/>
              <a:gd name="T28" fmla="*/ 553 w 584"/>
              <a:gd name="T29" fmla="*/ 519 h 851"/>
              <a:gd name="T30" fmla="*/ 553 w 584"/>
              <a:gd name="T31" fmla="*/ 565 h 851"/>
              <a:gd name="T32" fmla="*/ 532 w 584"/>
              <a:gd name="T33" fmla="*/ 585 h 851"/>
              <a:gd name="T34" fmla="*/ 510 w 584"/>
              <a:gd name="T35" fmla="*/ 598 h 851"/>
              <a:gd name="T36" fmla="*/ 484 w 584"/>
              <a:gd name="T37" fmla="*/ 620 h 851"/>
              <a:gd name="T38" fmla="*/ 459 w 584"/>
              <a:gd name="T39" fmla="*/ 646 h 851"/>
              <a:gd name="T40" fmla="*/ 425 w 584"/>
              <a:gd name="T41" fmla="*/ 678 h 851"/>
              <a:gd name="T42" fmla="*/ 377 w 584"/>
              <a:gd name="T43" fmla="*/ 689 h 851"/>
              <a:gd name="T44" fmla="*/ 341 w 584"/>
              <a:gd name="T45" fmla="*/ 706 h 851"/>
              <a:gd name="T46" fmla="*/ 315 w 584"/>
              <a:gd name="T47" fmla="*/ 698 h 851"/>
              <a:gd name="T48" fmla="*/ 290 w 584"/>
              <a:gd name="T49" fmla="*/ 695 h 851"/>
              <a:gd name="T50" fmla="*/ 245 w 584"/>
              <a:gd name="T51" fmla="*/ 691 h 851"/>
              <a:gd name="T52" fmla="*/ 230 w 584"/>
              <a:gd name="T53" fmla="*/ 731 h 851"/>
              <a:gd name="T54" fmla="*/ 241 w 584"/>
              <a:gd name="T55" fmla="*/ 759 h 851"/>
              <a:gd name="T56" fmla="*/ 213 w 584"/>
              <a:gd name="T57" fmla="*/ 800 h 851"/>
              <a:gd name="T58" fmla="*/ 184 w 584"/>
              <a:gd name="T59" fmla="*/ 818 h 851"/>
              <a:gd name="T60" fmla="*/ 139 w 584"/>
              <a:gd name="T61" fmla="*/ 826 h 851"/>
              <a:gd name="T62" fmla="*/ 112 w 584"/>
              <a:gd name="T63" fmla="*/ 851 h 851"/>
              <a:gd name="T64" fmla="*/ 75 w 584"/>
              <a:gd name="T65" fmla="*/ 837 h 851"/>
              <a:gd name="T66" fmla="*/ 58 w 584"/>
              <a:gd name="T67" fmla="*/ 792 h 851"/>
              <a:gd name="T68" fmla="*/ 15 w 584"/>
              <a:gd name="T69" fmla="*/ 782 h 851"/>
              <a:gd name="T70" fmla="*/ 12 w 584"/>
              <a:gd name="T71" fmla="*/ 758 h 851"/>
              <a:gd name="T72" fmla="*/ 17 w 584"/>
              <a:gd name="T73" fmla="*/ 729 h 851"/>
              <a:gd name="T74" fmla="*/ 22 w 584"/>
              <a:gd name="T75" fmla="*/ 701 h 851"/>
              <a:gd name="T76" fmla="*/ 9 w 584"/>
              <a:gd name="T77" fmla="*/ 673 h 851"/>
              <a:gd name="T78" fmla="*/ 1 w 584"/>
              <a:gd name="T79" fmla="*/ 641 h 851"/>
              <a:gd name="T80" fmla="*/ 17 w 584"/>
              <a:gd name="T81" fmla="*/ 615 h 851"/>
              <a:gd name="T82" fmla="*/ 30 w 584"/>
              <a:gd name="T83" fmla="*/ 587 h 851"/>
              <a:gd name="T84" fmla="*/ 45 w 584"/>
              <a:gd name="T85" fmla="*/ 548 h 851"/>
              <a:gd name="T86" fmla="*/ 53 w 584"/>
              <a:gd name="T87" fmla="*/ 521 h 851"/>
              <a:gd name="T88" fmla="*/ 80 w 584"/>
              <a:gd name="T89" fmla="*/ 501 h 851"/>
              <a:gd name="T90" fmla="*/ 118 w 584"/>
              <a:gd name="T91" fmla="*/ 485 h 851"/>
              <a:gd name="T92" fmla="*/ 148 w 584"/>
              <a:gd name="T93" fmla="*/ 468 h 851"/>
              <a:gd name="T94" fmla="*/ 179 w 584"/>
              <a:gd name="T95" fmla="*/ 444 h 851"/>
              <a:gd name="T96" fmla="*/ 205 w 584"/>
              <a:gd name="T97" fmla="*/ 418 h 851"/>
              <a:gd name="T98" fmla="*/ 247 w 584"/>
              <a:gd name="T99" fmla="*/ 416 h 851"/>
              <a:gd name="T100" fmla="*/ 278 w 584"/>
              <a:gd name="T101" fmla="*/ 423 h 851"/>
              <a:gd name="T102" fmla="*/ 318 w 584"/>
              <a:gd name="T103" fmla="*/ 409 h 851"/>
              <a:gd name="T104" fmla="*/ 325 w 584"/>
              <a:gd name="T105" fmla="*/ 373 h 851"/>
              <a:gd name="T106" fmla="*/ 305 w 584"/>
              <a:gd name="T107" fmla="*/ 337 h 851"/>
              <a:gd name="T108" fmla="*/ 302 w 584"/>
              <a:gd name="T109" fmla="*/ 298 h 851"/>
              <a:gd name="T110" fmla="*/ 329 w 584"/>
              <a:gd name="T111" fmla="*/ 259 h 851"/>
              <a:gd name="T112" fmla="*/ 320 w 584"/>
              <a:gd name="T113" fmla="*/ 218 h 851"/>
              <a:gd name="T114" fmla="*/ 323 w 584"/>
              <a:gd name="T115" fmla="*/ 178 h 851"/>
              <a:gd name="T116" fmla="*/ 328 w 584"/>
              <a:gd name="T117" fmla="*/ 132 h 851"/>
              <a:gd name="T118" fmla="*/ 350 w 584"/>
              <a:gd name="T119" fmla="*/ 92 h 851"/>
              <a:gd name="T120" fmla="*/ 378 w 584"/>
              <a:gd name="T121" fmla="*/ 74 h 851"/>
              <a:gd name="T122" fmla="*/ 407 w 584"/>
              <a:gd name="T123" fmla="*/ 54 h 851"/>
              <a:gd name="T124" fmla="*/ 434 w 584"/>
              <a:gd name="T125" fmla="*/ 27 h 8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84" h="851">
                <a:moveTo>
                  <a:pt x="441" y="7"/>
                </a:moveTo>
                <a:lnTo>
                  <a:pt x="441" y="7"/>
                </a:lnTo>
                <a:lnTo>
                  <a:pt x="442" y="7"/>
                </a:lnTo>
                <a:lnTo>
                  <a:pt x="442" y="7"/>
                </a:lnTo>
                <a:lnTo>
                  <a:pt x="442" y="7"/>
                </a:lnTo>
                <a:lnTo>
                  <a:pt x="443" y="7"/>
                </a:lnTo>
                <a:lnTo>
                  <a:pt x="442" y="7"/>
                </a:lnTo>
                <a:lnTo>
                  <a:pt x="443" y="7"/>
                </a:lnTo>
                <a:lnTo>
                  <a:pt x="443" y="7"/>
                </a:lnTo>
                <a:lnTo>
                  <a:pt x="444" y="7"/>
                </a:lnTo>
                <a:lnTo>
                  <a:pt x="444" y="8"/>
                </a:lnTo>
                <a:lnTo>
                  <a:pt x="444" y="8"/>
                </a:lnTo>
                <a:lnTo>
                  <a:pt x="445" y="9"/>
                </a:lnTo>
                <a:lnTo>
                  <a:pt x="445" y="9"/>
                </a:lnTo>
                <a:lnTo>
                  <a:pt x="445" y="9"/>
                </a:lnTo>
                <a:lnTo>
                  <a:pt x="446" y="9"/>
                </a:lnTo>
                <a:lnTo>
                  <a:pt x="446" y="10"/>
                </a:lnTo>
                <a:lnTo>
                  <a:pt x="446" y="10"/>
                </a:lnTo>
                <a:lnTo>
                  <a:pt x="447" y="10"/>
                </a:lnTo>
                <a:lnTo>
                  <a:pt x="447" y="11"/>
                </a:lnTo>
                <a:lnTo>
                  <a:pt x="447" y="11"/>
                </a:lnTo>
                <a:lnTo>
                  <a:pt x="447" y="11"/>
                </a:lnTo>
                <a:lnTo>
                  <a:pt x="449" y="13"/>
                </a:lnTo>
                <a:lnTo>
                  <a:pt x="450" y="13"/>
                </a:lnTo>
                <a:lnTo>
                  <a:pt x="450" y="14"/>
                </a:lnTo>
                <a:lnTo>
                  <a:pt x="451" y="14"/>
                </a:lnTo>
                <a:lnTo>
                  <a:pt x="451" y="14"/>
                </a:lnTo>
                <a:lnTo>
                  <a:pt x="452" y="15"/>
                </a:lnTo>
                <a:lnTo>
                  <a:pt x="452" y="15"/>
                </a:lnTo>
                <a:lnTo>
                  <a:pt x="452" y="15"/>
                </a:lnTo>
                <a:lnTo>
                  <a:pt x="453" y="16"/>
                </a:lnTo>
                <a:lnTo>
                  <a:pt x="453" y="16"/>
                </a:lnTo>
                <a:lnTo>
                  <a:pt x="454" y="16"/>
                </a:lnTo>
                <a:lnTo>
                  <a:pt x="454" y="16"/>
                </a:lnTo>
                <a:lnTo>
                  <a:pt x="455" y="16"/>
                </a:lnTo>
                <a:lnTo>
                  <a:pt x="456" y="17"/>
                </a:lnTo>
                <a:lnTo>
                  <a:pt x="456" y="17"/>
                </a:lnTo>
                <a:lnTo>
                  <a:pt x="457" y="17"/>
                </a:lnTo>
                <a:lnTo>
                  <a:pt x="457" y="17"/>
                </a:lnTo>
                <a:lnTo>
                  <a:pt x="458" y="18"/>
                </a:lnTo>
                <a:lnTo>
                  <a:pt x="458" y="18"/>
                </a:lnTo>
                <a:lnTo>
                  <a:pt x="459" y="17"/>
                </a:lnTo>
                <a:lnTo>
                  <a:pt x="459" y="17"/>
                </a:lnTo>
                <a:lnTo>
                  <a:pt x="459" y="17"/>
                </a:lnTo>
                <a:lnTo>
                  <a:pt x="460" y="17"/>
                </a:lnTo>
                <a:lnTo>
                  <a:pt x="460" y="17"/>
                </a:lnTo>
                <a:lnTo>
                  <a:pt x="461" y="17"/>
                </a:lnTo>
                <a:lnTo>
                  <a:pt x="462" y="17"/>
                </a:lnTo>
                <a:lnTo>
                  <a:pt x="463" y="18"/>
                </a:lnTo>
                <a:lnTo>
                  <a:pt x="463" y="18"/>
                </a:lnTo>
                <a:lnTo>
                  <a:pt x="464" y="18"/>
                </a:lnTo>
                <a:lnTo>
                  <a:pt x="466" y="18"/>
                </a:lnTo>
                <a:lnTo>
                  <a:pt x="466" y="18"/>
                </a:lnTo>
                <a:lnTo>
                  <a:pt x="467" y="18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8" y="17"/>
                </a:lnTo>
                <a:lnTo>
                  <a:pt x="468" y="17"/>
                </a:lnTo>
                <a:lnTo>
                  <a:pt x="468" y="16"/>
                </a:lnTo>
                <a:lnTo>
                  <a:pt x="469" y="16"/>
                </a:lnTo>
                <a:lnTo>
                  <a:pt x="470" y="17"/>
                </a:lnTo>
                <a:lnTo>
                  <a:pt x="471" y="17"/>
                </a:lnTo>
                <a:lnTo>
                  <a:pt x="471" y="17"/>
                </a:lnTo>
                <a:lnTo>
                  <a:pt x="471" y="17"/>
                </a:lnTo>
                <a:lnTo>
                  <a:pt x="471" y="17"/>
                </a:lnTo>
                <a:lnTo>
                  <a:pt x="472" y="17"/>
                </a:lnTo>
                <a:lnTo>
                  <a:pt x="473" y="18"/>
                </a:lnTo>
                <a:lnTo>
                  <a:pt x="473" y="18"/>
                </a:lnTo>
                <a:lnTo>
                  <a:pt x="473" y="18"/>
                </a:lnTo>
                <a:lnTo>
                  <a:pt x="473" y="17"/>
                </a:lnTo>
                <a:lnTo>
                  <a:pt x="474" y="18"/>
                </a:lnTo>
                <a:lnTo>
                  <a:pt x="475" y="18"/>
                </a:lnTo>
                <a:lnTo>
                  <a:pt x="476" y="18"/>
                </a:lnTo>
                <a:lnTo>
                  <a:pt x="476" y="18"/>
                </a:lnTo>
                <a:lnTo>
                  <a:pt x="476" y="17"/>
                </a:lnTo>
                <a:lnTo>
                  <a:pt x="476" y="18"/>
                </a:lnTo>
                <a:lnTo>
                  <a:pt x="477" y="18"/>
                </a:lnTo>
                <a:lnTo>
                  <a:pt x="477" y="17"/>
                </a:lnTo>
                <a:lnTo>
                  <a:pt x="477" y="17"/>
                </a:lnTo>
                <a:lnTo>
                  <a:pt x="478" y="18"/>
                </a:lnTo>
                <a:lnTo>
                  <a:pt x="478" y="18"/>
                </a:lnTo>
                <a:lnTo>
                  <a:pt x="479" y="18"/>
                </a:lnTo>
                <a:lnTo>
                  <a:pt x="480" y="19"/>
                </a:lnTo>
                <a:lnTo>
                  <a:pt x="480" y="19"/>
                </a:lnTo>
                <a:lnTo>
                  <a:pt x="481" y="19"/>
                </a:lnTo>
                <a:lnTo>
                  <a:pt x="481" y="19"/>
                </a:lnTo>
                <a:lnTo>
                  <a:pt x="482" y="19"/>
                </a:lnTo>
                <a:lnTo>
                  <a:pt x="482" y="19"/>
                </a:lnTo>
                <a:lnTo>
                  <a:pt x="482" y="19"/>
                </a:lnTo>
                <a:lnTo>
                  <a:pt x="483" y="20"/>
                </a:lnTo>
                <a:lnTo>
                  <a:pt x="483" y="20"/>
                </a:lnTo>
                <a:lnTo>
                  <a:pt x="484" y="20"/>
                </a:lnTo>
                <a:lnTo>
                  <a:pt x="484" y="19"/>
                </a:lnTo>
                <a:lnTo>
                  <a:pt x="485" y="19"/>
                </a:lnTo>
                <a:lnTo>
                  <a:pt x="485" y="21"/>
                </a:lnTo>
                <a:lnTo>
                  <a:pt x="485" y="21"/>
                </a:lnTo>
                <a:lnTo>
                  <a:pt x="485" y="22"/>
                </a:lnTo>
                <a:lnTo>
                  <a:pt x="485" y="22"/>
                </a:lnTo>
                <a:lnTo>
                  <a:pt x="485" y="23"/>
                </a:lnTo>
                <a:lnTo>
                  <a:pt x="485" y="23"/>
                </a:lnTo>
                <a:lnTo>
                  <a:pt x="486" y="23"/>
                </a:lnTo>
                <a:lnTo>
                  <a:pt x="487" y="24"/>
                </a:lnTo>
                <a:lnTo>
                  <a:pt x="488" y="24"/>
                </a:lnTo>
                <a:lnTo>
                  <a:pt x="488" y="24"/>
                </a:lnTo>
                <a:lnTo>
                  <a:pt x="489" y="24"/>
                </a:lnTo>
                <a:lnTo>
                  <a:pt x="490" y="24"/>
                </a:lnTo>
                <a:lnTo>
                  <a:pt x="490" y="24"/>
                </a:lnTo>
                <a:lnTo>
                  <a:pt x="490" y="25"/>
                </a:lnTo>
                <a:lnTo>
                  <a:pt x="490" y="26"/>
                </a:lnTo>
                <a:lnTo>
                  <a:pt x="491" y="26"/>
                </a:lnTo>
                <a:lnTo>
                  <a:pt x="491" y="27"/>
                </a:lnTo>
                <a:lnTo>
                  <a:pt x="492" y="28"/>
                </a:lnTo>
                <a:lnTo>
                  <a:pt x="492" y="28"/>
                </a:lnTo>
                <a:lnTo>
                  <a:pt x="492" y="28"/>
                </a:lnTo>
                <a:lnTo>
                  <a:pt x="492" y="29"/>
                </a:lnTo>
                <a:lnTo>
                  <a:pt x="492" y="29"/>
                </a:lnTo>
                <a:lnTo>
                  <a:pt x="492" y="30"/>
                </a:lnTo>
                <a:lnTo>
                  <a:pt x="493" y="30"/>
                </a:lnTo>
                <a:lnTo>
                  <a:pt x="493" y="30"/>
                </a:lnTo>
                <a:lnTo>
                  <a:pt x="493" y="31"/>
                </a:lnTo>
                <a:lnTo>
                  <a:pt x="492" y="31"/>
                </a:lnTo>
                <a:lnTo>
                  <a:pt x="492" y="31"/>
                </a:lnTo>
                <a:lnTo>
                  <a:pt x="492" y="32"/>
                </a:lnTo>
                <a:lnTo>
                  <a:pt x="492" y="32"/>
                </a:lnTo>
                <a:lnTo>
                  <a:pt x="492" y="33"/>
                </a:lnTo>
                <a:lnTo>
                  <a:pt x="491" y="33"/>
                </a:lnTo>
                <a:lnTo>
                  <a:pt x="491" y="33"/>
                </a:lnTo>
                <a:lnTo>
                  <a:pt x="492" y="33"/>
                </a:lnTo>
                <a:lnTo>
                  <a:pt x="492" y="34"/>
                </a:lnTo>
                <a:lnTo>
                  <a:pt x="491" y="34"/>
                </a:lnTo>
                <a:lnTo>
                  <a:pt x="492" y="35"/>
                </a:lnTo>
                <a:lnTo>
                  <a:pt x="492" y="35"/>
                </a:lnTo>
                <a:lnTo>
                  <a:pt x="492" y="36"/>
                </a:lnTo>
                <a:lnTo>
                  <a:pt x="492" y="37"/>
                </a:lnTo>
                <a:lnTo>
                  <a:pt x="492" y="37"/>
                </a:lnTo>
                <a:lnTo>
                  <a:pt x="491" y="37"/>
                </a:lnTo>
                <a:lnTo>
                  <a:pt x="491" y="37"/>
                </a:lnTo>
                <a:lnTo>
                  <a:pt x="491" y="38"/>
                </a:lnTo>
                <a:lnTo>
                  <a:pt x="490" y="38"/>
                </a:lnTo>
                <a:lnTo>
                  <a:pt x="489" y="38"/>
                </a:lnTo>
                <a:lnTo>
                  <a:pt x="489" y="38"/>
                </a:lnTo>
                <a:lnTo>
                  <a:pt x="489" y="39"/>
                </a:lnTo>
                <a:lnTo>
                  <a:pt x="489" y="39"/>
                </a:lnTo>
                <a:lnTo>
                  <a:pt x="488" y="39"/>
                </a:lnTo>
                <a:lnTo>
                  <a:pt x="488" y="40"/>
                </a:lnTo>
                <a:lnTo>
                  <a:pt x="488" y="40"/>
                </a:lnTo>
                <a:lnTo>
                  <a:pt x="487" y="40"/>
                </a:lnTo>
                <a:lnTo>
                  <a:pt x="487" y="41"/>
                </a:lnTo>
                <a:lnTo>
                  <a:pt x="487" y="41"/>
                </a:lnTo>
                <a:lnTo>
                  <a:pt x="487" y="41"/>
                </a:lnTo>
                <a:lnTo>
                  <a:pt x="487" y="41"/>
                </a:lnTo>
                <a:lnTo>
                  <a:pt x="486" y="42"/>
                </a:lnTo>
                <a:lnTo>
                  <a:pt x="486" y="42"/>
                </a:lnTo>
                <a:lnTo>
                  <a:pt x="485" y="43"/>
                </a:lnTo>
                <a:lnTo>
                  <a:pt x="485" y="43"/>
                </a:lnTo>
                <a:lnTo>
                  <a:pt x="485" y="44"/>
                </a:lnTo>
                <a:lnTo>
                  <a:pt x="485" y="44"/>
                </a:lnTo>
                <a:lnTo>
                  <a:pt x="484" y="44"/>
                </a:lnTo>
                <a:lnTo>
                  <a:pt x="484" y="44"/>
                </a:lnTo>
                <a:lnTo>
                  <a:pt x="485" y="45"/>
                </a:lnTo>
                <a:lnTo>
                  <a:pt x="485" y="45"/>
                </a:lnTo>
                <a:lnTo>
                  <a:pt x="485" y="46"/>
                </a:lnTo>
                <a:lnTo>
                  <a:pt x="485" y="46"/>
                </a:lnTo>
                <a:lnTo>
                  <a:pt x="483" y="49"/>
                </a:lnTo>
                <a:lnTo>
                  <a:pt x="482" y="51"/>
                </a:lnTo>
                <a:lnTo>
                  <a:pt x="481" y="53"/>
                </a:lnTo>
                <a:lnTo>
                  <a:pt x="479" y="57"/>
                </a:lnTo>
                <a:lnTo>
                  <a:pt x="478" y="57"/>
                </a:lnTo>
                <a:lnTo>
                  <a:pt x="478" y="58"/>
                </a:lnTo>
                <a:lnTo>
                  <a:pt x="477" y="59"/>
                </a:lnTo>
                <a:lnTo>
                  <a:pt x="477" y="60"/>
                </a:lnTo>
                <a:lnTo>
                  <a:pt x="477" y="60"/>
                </a:lnTo>
                <a:lnTo>
                  <a:pt x="477" y="61"/>
                </a:lnTo>
                <a:lnTo>
                  <a:pt x="477" y="61"/>
                </a:lnTo>
                <a:lnTo>
                  <a:pt x="477" y="62"/>
                </a:lnTo>
                <a:lnTo>
                  <a:pt x="477" y="62"/>
                </a:lnTo>
                <a:lnTo>
                  <a:pt x="476" y="62"/>
                </a:lnTo>
                <a:lnTo>
                  <a:pt x="476" y="63"/>
                </a:lnTo>
                <a:lnTo>
                  <a:pt x="476" y="64"/>
                </a:lnTo>
                <a:lnTo>
                  <a:pt x="476" y="64"/>
                </a:lnTo>
                <a:lnTo>
                  <a:pt x="475" y="64"/>
                </a:lnTo>
                <a:lnTo>
                  <a:pt x="475" y="65"/>
                </a:lnTo>
                <a:lnTo>
                  <a:pt x="475" y="65"/>
                </a:lnTo>
                <a:lnTo>
                  <a:pt x="475" y="66"/>
                </a:lnTo>
                <a:lnTo>
                  <a:pt x="475" y="66"/>
                </a:lnTo>
                <a:lnTo>
                  <a:pt x="476" y="65"/>
                </a:lnTo>
                <a:lnTo>
                  <a:pt x="477" y="65"/>
                </a:lnTo>
                <a:lnTo>
                  <a:pt x="477" y="65"/>
                </a:lnTo>
                <a:lnTo>
                  <a:pt x="477" y="65"/>
                </a:lnTo>
                <a:lnTo>
                  <a:pt x="477" y="66"/>
                </a:lnTo>
                <a:lnTo>
                  <a:pt x="477" y="66"/>
                </a:lnTo>
                <a:lnTo>
                  <a:pt x="477" y="67"/>
                </a:lnTo>
                <a:lnTo>
                  <a:pt x="477" y="67"/>
                </a:lnTo>
                <a:lnTo>
                  <a:pt x="477" y="68"/>
                </a:lnTo>
                <a:lnTo>
                  <a:pt x="477" y="68"/>
                </a:lnTo>
                <a:lnTo>
                  <a:pt x="477" y="67"/>
                </a:lnTo>
                <a:lnTo>
                  <a:pt x="478" y="67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9"/>
                </a:lnTo>
                <a:lnTo>
                  <a:pt x="478" y="69"/>
                </a:lnTo>
                <a:lnTo>
                  <a:pt x="478" y="70"/>
                </a:lnTo>
                <a:lnTo>
                  <a:pt x="478" y="70"/>
                </a:lnTo>
                <a:lnTo>
                  <a:pt x="478" y="70"/>
                </a:lnTo>
                <a:lnTo>
                  <a:pt x="479" y="70"/>
                </a:lnTo>
                <a:lnTo>
                  <a:pt x="479" y="69"/>
                </a:lnTo>
                <a:lnTo>
                  <a:pt x="479" y="69"/>
                </a:lnTo>
                <a:lnTo>
                  <a:pt x="480" y="69"/>
                </a:lnTo>
                <a:lnTo>
                  <a:pt x="480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7"/>
                </a:lnTo>
                <a:lnTo>
                  <a:pt x="482" y="68"/>
                </a:lnTo>
                <a:lnTo>
                  <a:pt x="483" y="68"/>
                </a:lnTo>
                <a:lnTo>
                  <a:pt x="485" y="67"/>
                </a:lnTo>
                <a:lnTo>
                  <a:pt x="485" y="72"/>
                </a:lnTo>
                <a:lnTo>
                  <a:pt x="485" y="74"/>
                </a:lnTo>
                <a:lnTo>
                  <a:pt x="485" y="77"/>
                </a:lnTo>
                <a:lnTo>
                  <a:pt x="485" y="78"/>
                </a:lnTo>
                <a:lnTo>
                  <a:pt x="486" y="78"/>
                </a:lnTo>
                <a:lnTo>
                  <a:pt x="487" y="79"/>
                </a:lnTo>
                <a:lnTo>
                  <a:pt x="487" y="79"/>
                </a:lnTo>
                <a:lnTo>
                  <a:pt x="486" y="79"/>
                </a:lnTo>
                <a:lnTo>
                  <a:pt x="486" y="79"/>
                </a:lnTo>
                <a:lnTo>
                  <a:pt x="485" y="79"/>
                </a:lnTo>
                <a:lnTo>
                  <a:pt x="485" y="80"/>
                </a:lnTo>
                <a:lnTo>
                  <a:pt x="485" y="80"/>
                </a:lnTo>
                <a:lnTo>
                  <a:pt x="485" y="80"/>
                </a:lnTo>
                <a:lnTo>
                  <a:pt x="485" y="81"/>
                </a:lnTo>
                <a:lnTo>
                  <a:pt x="485" y="82"/>
                </a:lnTo>
                <a:lnTo>
                  <a:pt x="485" y="82"/>
                </a:lnTo>
                <a:lnTo>
                  <a:pt x="485" y="83"/>
                </a:lnTo>
                <a:lnTo>
                  <a:pt x="485" y="83"/>
                </a:lnTo>
                <a:lnTo>
                  <a:pt x="485" y="84"/>
                </a:lnTo>
                <a:lnTo>
                  <a:pt x="484" y="84"/>
                </a:lnTo>
                <a:lnTo>
                  <a:pt x="484" y="84"/>
                </a:lnTo>
                <a:lnTo>
                  <a:pt x="484" y="84"/>
                </a:lnTo>
                <a:lnTo>
                  <a:pt x="483" y="85"/>
                </a:lnTo>
                <a:lnTo>
                  <a:pt x="483" y="85"/>
                </a:lnTo>
                <a:lnTo>
                  <a:pt x="482" y="85"/>
                </a:lnTo>
                <a:lnTo>
                  <a:pt x="482" y="85"/>
                </a:lnTo>
                <a:lnTo>
                  <a:pt x="482" y="85"/>
                </a:lnTo>
                <a:lnTo>
                  <a:pt x="481" y="85"/>
                </a:lnTo>
                <a:lnTo>
                  <a:pt x="481" y="85"/>
                </a:lnTo>
                <a:lnTo>
                  <a:pt x="481" y="85"/>
                </a:lnTo>
                <a:lnTo>
                  <a:pt x="480" y="85"/>
                </a:lnTo>
                <a:lnTo>
                  <a:pt x="480" y="86"/>
                </a:lnTo>
                <a:lnTo>
                  <a:pt x="480" y="86"/>
                </a:lnTo>
                <a:lnTo>
                  <a:pt x="480" y="87"/>
                </a:lnTo>
                <a:lnTo>
                  <a:pt x="480" y="87"/>
                </a:lnTo>
                <a:lnTo>
                  <a:pt x="480" y="87"/>
                </a:lnTo>
                <a:lnTo>
                  <a:pt x="481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3" y="89"/>
                </a:lnTo>
                <a:lnTo>
                  <a:pt x="484" y="93"/>
                </a:lnTo>
                <a:lnTo>
                  <a:pt x="484" y="93"/>
                </a:lnTo>
                <a:lnTo>
                  <a:pt x="484" y="94"/>
                </a:lnTo>
                <a:lnTo>
                  <a:pt x="484" y="94"/>
                </a:lnTo>
                <a:lnTo>
                  <a:pt x="484" y="95"/>
                </a:lnTo>
                <a:lnTo>
                  <a:pt x="483" y="95"/>
                </a:lnTo>
                <a:lnTo>
                  <a:pt x="483" y="96"/>
                </a:lnTo>
                <a:lnTo>
                  <a:pt x="483" y="96"/>
                </a:lnTo>
                <a:lnTo>
                  <a:pt x="483" y="96"/>
                </a:lnTo>
                <a:lnTo>
                  <a:pt x="483" y="97"/>
                </a:lnTo>
                <a:lnTo>
                  <a:pt x="483" y="97"/>
                </a:lnTo>
                <a:lnTo>
                  <a:pt x="483" y="97"/>
                </a:lnTo>
                <a:lnTo>
                  <a:pt x="483" y="98"/>
                </a:lnTo>
                <a:lnTo>
                  <a:pt x="484" y="98"/>
                </a:lnTo>
                <a:lnTo>
                  <a:pt x="484" y="99"/>
                </a:lnTo>
                <a:lnTo>
                  <a:pt x="484" y="99"/>
                </a:lnTo>
                <a:lnTo>
                  <a:pt x="485" y="99"/>
                </a:lnTo>
                <a:lnTo>
                  <a:pt x="485" y="99"/>
                </a:lnTo>
                <a:lnTo>
                  <a:pt x="486" y="99"/>
                </a:lnTo>
                <a:lnTo>
                  <a:pt x="487" y="98"/>
                </a:lnTo>
                <a:lnTo>
                  <a:pt x="487" y="99"/>
                </a:lnTo>
                <a:lnTo>
                  <a:pt x="488" y="99"/>
                </a:lnTo>
                <a:lnTo>
                  <a:pt x="488" y="99"/>
                </a:lnTo>
                <a:lnTo>
                  <a:pt x="489" y="99"/>
                </a:lnTo>
                <a:lnTo>
                  <a:pt x="489" y="100"/>
                </a:lnTo>
                <a:lnTo>
                  <a:pt x="489" y="100"/>
                </a:lnTo>
                <a:lnTo>
                  <a:pt x="490" y="101"/>
                </a:lnTo>
                <a:lnTo>
                  <a:pt x="492" y="101"/>
                </a:lnTo>
                <a:lnTo>
                  <a:pt x="492" y="101"/>
                </a:lnTo>
                <a:lnTo>
                  <a:pt x="493" y="101"/>
                </a:lnTo>
                <a:lnTo>
                  <a:pt x="493" y="101"/>
                </a:lnTo>
                <a:lnTo>
                  <a:pt x="494" y="101"/>
                </a:lnTo>
                <a:lnTo>
                  <a:pt x="494" y="102"/>
                </a:lnTo>
                <a:lnTo>
                  <a:pt x="494" y="102"/>
                </a:lnTo>
                <a:lnTo>
                  <a:pt x="494" y="102"/>
                </a:lnTo>
                <a:lnTo>
                  <a:pt x="494" y="102"/>
                </a:lnTo>
                <a:lnTo>
                  <a:pt x="493" y="103"/>
                </a:lnTo>
                <a:lnTo>
                  <a:pt x="493" y="103"/>
                </a:lnTo>
                <a:lnTo>
                  <a:pt x="492" y="103"/>
                </a:lnTo>
                <a:lnTo>
                  <a:pt x="492" y="104"/>
                </a:lnTo>
                <a:lnTo>
                  <a:pt x="492" y="104"/>
                </a:lnTo>
                <a:lnTo>
                  <a:pt x="491" y="105"/>
                </a:lnTo>
                <a:lnTo>
                  <a:pt x="491" y="106"/>
                </a:lnTo>
                <a:lnTo>
                  <a:pt x="492" y="106"/>
                </a:lnTo>
                <a:lnTo>
                  <a:pt x="492" y="107"/>
                </a:lnTo>
                <a:lnTo>
                  <a:pt x="492" y="108"/>
                </a:lnTo>
                <a:lnTo>
                  <a:pt x="492" y="108"/>
                </a:lnTo>
                <a:lnTo>
                  <a:pt x="491" y="109"/>
                </a:lnTo>
                <a:lnTo>
                  <a:pt x="491" y="110"/>
                </a:lnTo>
                <a:lnTo>
                  <a:pt x="490" y="110"/>
                </a:lnTo>
                <a:lnTo>
                  <a:pt x="490" y="111"/>
                </a:lnTo>
                <a:lnTo>
                  <a:pt x="489" y="111"/>
                </a:lnTo>
                <a:lnTo>
                  <a:pt x="488" y="112"/>
                </a:lnTo>
                <a:lnTo>
                  <a:pt x="488" y="113"/>
                </a:lnTo>
                <a:lnTo>
                  <a:pt x="487" y="113"/>
                </a:lnTo>
                <a:lnTo>
                  <a:pt x="487" y="114"/>
                </a:lnTo>
                <a:lnTo>
                  <a:pt x="488" y="114"/>
                </a:lnTo>
                <a:lnTo>
                  <a:pt x="488" y="113"/>
                </a:lnTo>
                <a:lnTo>
                  <a:pt x="488" y="113"/>
                </a:lnTo>
                <a:lnTo>
                  <a:pt x="489" y="113"/>
                </a:lnTo>
                <a:lnTo>
                  <a:pt x="489" y="114"/>
                </a:lnTo>
                <a:lnTo>
                  <a:pt x="489" y="113"/>
                </a:lnTo>
                <a:lnTo>
                  <a:pt x="490" y="113"/>
                </a:lnTo>
                <a:lnTo>
                  <a:pt x="490" y="114"/>
                </a:lnTo>
                <a:lnTo>
                  <a:pt x="490" y="114"/>
                </a:lnTo>
                <a:lnTo>
                  <a:pt x="490" y="114"/>
                </a:lnTo>
                <a:lnTo>
                  <a:pt x="490" y="115"/>
                </a:lnTo>
                <a:lnTo>
                  <a:pt x="491" y="115"/>
                </a:lnTo>
                <a:lnTo>
                  <a:pt x="490" y="116"/>
                </a:lnTo>
                <a:lnTo>
                  <a:pt x="490" y="116"/>
                </a:lnTo>
                <a:lnTo>
                  <a:pt x="491" y="117"/>
                </a:lnTo>
                <a:lnTo>
                  <a:pt x="491" y="117"/>
                </a:lnTo>
                <a:lnTo>
                  <a:pt x="491" y="117"/>
                </a:lnTo>
                <a:lnTo>
                  <a:pt x="492" y="117"/>
                </a:lnTo>
                <a:lnTo>
                  <a:pt x="492" y="118"/>
                </a:lnTo>
                <a:lnTo>
                  <a:pt x="492" y="118"/>
                </a:lnTo>
                <a:lnTo>
                  <a:pt x="492" y="119"/>
                </a:lnTo>
                <a:lnTo>
                  <a:pt x="493" y="119"/>
                </a:lnTo>
                <a:lnTo>
                  <a:pt x="493" y="119"/>
                </a:lnTo>
                <a:lnTo>
                  <a:pt x="493" y="120"/>
                </a:lnTo>
                <a:lnTo>
                  <a:pt x="493" y="121"/>
                </a:lnTo>
                <a:lnTo>
                  <a:pt x="494" y="121"/>
                </a:lnTo>
                <a:lnTo>
                  <a:pt x="494" y="121"/>
                </a:lnTo>
                <a:lnTo>
                  <a:pt x="494" y="122"/>
                </a:lnTo>
                <a:lnTo>
                  <a:pt x="494" y="122"/>
                </a:lnTo>
                <a:lnTo>
                  <a:pt x="495" y="122"/>
                </a:lnTo>
                <a:lnTo>
                  <a:pt x="495" y="123"/>
                </a:lnTo>
                <a:lnTo>
                  <a:pt x="496" y="125"/>
                </a:lnTo>
                <a:lnTo>
                  <a:pt x="495" y="128"/>
                </a:lnTo>
                <a:lnTo>
                  <a:pt x="494" y="128"/>
                </a:lnTo>
                <a:lnTo>
                  <a:pt x="494" y="128"/>
                </a:lnTo>
                <a:lnTo>
                  <a:pt x="494" y="129"/>
                </a:lnTo>
                <a:lnTo>
                  <a:pt x="494" y="129"/>
                </a:lnTo>
                <a:lnTo>
                  <a:pt x="493" y="129"/>
                </a:lnTo>
                <a:lnTo>
                  <a:pt x="493" y="130"/>
                </a:lnTo>
                <a:lnTo>
                  <a:pt x="493" y="130"/>
                </a:lnTo>
                <a:lnTo>
                  <a:pt x="493" y="130"/>
                </a:lnTo>
                <a:lnTo>
                  <a:pt x="493" y="131"/>
                </a:lnTo>
                <a:lnTo>
                  <a:pt x="493" y="131"/>
                </a:lnTo>
                <a:lnTo>
                  <a:pt x="493" y="131"/>
                </a:lnTo>
                <a:lnTo>
                  <a:pt x="493" y="131"/>
                </a:lnTo>
                <a:lnTo>
                  <a:pt x="493" y="132"/>
                </a:lnTo>
                <a:lnTo>
                  <a:pt x="493" y="132"/>
                </a:lnTo>
                <a:lnTo>
                  <a:pt x="494" y="132"/>
                </a:lnTo>
                <a:lnTo>
                  <a:pt x="494" y="133"/>
                </a:lnTo>
                <a:lnTo>
                  <a:pt x="494" y="133"/>
                </a:lnTo>
                <a:lnTo>
                  <a:pt x="493" y="133"/>
                </a:lnTo>
                <a:lnTo>
                  <a:pt x="493" y="134"/>
                </a:lnTo>
                <a:lnTo>
                  <a:pt x="493" y="134"/>
                </a:lnTo>
                <a:lnTo>
                  <a:pt x="492" y="134"/>
                </a:lnTo>
                <a:lnTo>
                  <a:pt x="492" y="134"/>
                </a:lnTo>
                <a:lnTo>
                  <a:pt x="492" y="135"/>
                </a:lnTo>
                <a:lnTo>
                  <a:pt x="493" y="135"/>
                </a:lnTo>
                <a:lnTo>
                  <a:pt x="494" y="134"/>
                </a:lnTo>
                <a:lnTo>
                  <a:pt x="494" y="134"/>
                </a:lnTo>
                <a:lnTo>
                  <a:pt x="495" y="134"/>
                </a:lnTo>
                <a:lnTo>
                  <a:pt x="495" y="134"/>
                </a:lnTo>
                <a:lnTo>
                  <a:pt x="496" y="134"/>
                </a:lnTo>
                <a:lnTo>
                  <a:pt x="496" y="134"/>
                </a:lnTo>
                <a:lnTo>
                  <a:pt x="497" y="134"/>
                </a:lnTo>
                <a:lnTo>
                  <a:pt x="497" y="134"/>
                </a:lnTo>
                <a:lnTo>
                  <a:pt x="497" y="134"/>
                </a:lnTo>
                <a:lnTo>
                  <a:pt x="498" y="133"/>
                </a:lnTo>
                <a:lnTo>
                  <a:pt x="498" y="134"/>
                </a:lnTo>
                <a:lnTo>
                  <a:pt x="498" y="134"/>
                </a:lnTo>
                <a:lnTo>
                  <a:pt x="498" y="133"/>
                </a:lnTo>
                <a:lnTo>
                  <a:pt x="499" y="133"/>
                </a:lnTo>
                <a:lnTo>
                  <a:pt x="499" y="133"/>
                </a:lnTo>
                <a:lnTo>
                  <a:pt x="499" y="134"/>
                </a:lnTo>
                <a:lnTo>
                  <a:pt x="500" y="134"/>
                </a:lnTo>
                <a:lnTo>
                  <a:pt x="500" y="134"/>
                </a:lnTo>
                <a:lnTo>
                  <a:pt x="501" y="134"/>
                </a:lnTo>
                <a:lnTo>
                  <a:pt x="501" y="134"/>
                </a:lnTo>
                <a:lnTo>
                  <a:pt x="502" y="134"/>
                </a:lnTo>
                <a:lnTo>
                  <a:pt x="502" y="134"/>
                </a:lnTo>
                <a:lnTo>
                  <a:pt x="503" y="135"/>
                </a:lnTo>
                <a:lnTo>
                  <a:pt x="504" y="135"/>
                </a:lnTo>
                <a:lnTo>
                  <a:pt x="505" y="135"/>
                </a:lnTo>
                <a:lnTo>
                  <a:pt x="505" y="135"/>
                </a:lnTo>
                <a:lnTo>
                  <a:pt x="506" y="135"/>
                </a:lnTo>
                <a:lnTo>
                  <a:pt x="506" y="135"/>
                </a:lnTo>
                <a:lnTo>
                  <a:pt x="507" y="135"/>
                </a:lnTo>
                <a:lnTo>
                  <a:pt x="507" y="136"/>
                </a:lnTo>
                <a:lnTo>
                  <a:pt x="507" y="136"/>
                </a:lnTo>
                <a:lnTo>
                  <a:pt x="507" y="137"/>
                </a:lnTo>
                <a:lnTo>
                  <a:pt x="506" y="137"/>
                </a:lnTo>
                <a:lnTo>
                  <a:pt x="505" y="138"/>
                </a:lnTo>
                <a:lnTo>
                  <a:pt x="505" y="138"/>
                </a:lnTo>
                <a:lnTo>
                  <a:pt x="506" y="139"/>
                </a:lnTo>
                <a:lnTo>
                  <a:pt x="506" y="139"/>
                </a:lnTo>
                <a:lnTo>
                  <a:pt x="506" y="140"/>
                </a:lnTo>
                <a:lnTo>
                  <a:pt x="505" y="141"/>
                </a:lnTo>
                <a:lnTo>
                  <a:pt x="505" y="141"/>
                </a:lnTo>
                <a:lnTo>
                  <a:pt x="505" y="142"/>
                </a:lnTo>
                <a:lnTo>
                  <a:pt x="505" y="142"/>
                </a:lnTo>
                <a:lnTo>
                  <a:pt x="505" y="144"/>
                </a:lnTo>
                <a:lnTo>
                  <a:pt x="504" y="144"/>
                </a:lnTo>
                <a:lnTo>
                  <a:pt x="504" y="144"/>
                </a:lnTo>
                <a:lnTo>
                  <a:pt x="504" y="144"/>
                </a:lnTo>
                <a:lnTo>
                  <a:pt x="504" y="144"/>
                </a:lnTo>
                <a:lnTo>
                  <a:pt x="505" y="145"/>
                </a:lnTo>
                <a:lnTo>
                  <a:pt x="505" y="146"/>
                </a:lnTo>
                <a:lnTo>
                  <a:pt x="505" y="146"/>
                </a:lnTo>
                <a:lnTo>
                  <a:pt x="505" y="147"/>
                </a:lnTo>
                <a:lnTo>
                  <a:pt x="505" y="147"/>
                </a:lnTo>
                <a:lnTo>
                  <a:pt x="506" y="147"/>
                </a:lnTo>
                <a:lnTo>
                  <a:pt x="506" y="148"/>
                </a:lnTo>
                <a:lnTo>
                  <a:pt x="506" y="149"/>
                </a:lnTo>
                <a:lnTo>
                  <a:pt x="507" y="149"/>
                </a:lnTo>
                <a:lnTo>
                  <a:pt x="507" y="149"/>
                </a:lnTo>
                <a:lnTo>
                  <a:pt x="508" y="149"/>
                </a:lnTo>
                <a:lnTo>
                  <a:pt x="509" y="149"/>
                </a:lnTo>
                <a:lnTo>
                  <a:pt x="508" y="150"/>
                </a:lnTo>
                <a:lnTo>
                  <a:pt x="505" y="155"/>
                </a:lnTo>
                <a:lnTo>
                  <a:pt x="506" y="164"/>
                </a:lnTo>
                <a:lnTo>
                  <a:pt x="506" y="164"/>
                </a:lnTo>
                <a:lnTo>
                  <a:pt x="506" y="164"/>
                </a:lnTo>
                <a:lnTo>
                  <a:pt x="506" y="165"/>
                </a:lnTo>
                <a:lnTo>
                  <a:pt x="506" y="165"/>
                </a:lnTo>
                <a:lnTo>
                  <a:pt x="506" y="166"/>
                </a:lnTo>
                <a:lnTo>
                  <a:pt x="505" y="166"/>
                </a:lnTo>
                <a:lnTo>
                  <a:pt x="505" y="166"/>
                </a:lnTo>
                <a:lnTo>
                  <a:pt x="505" y="167"/>
                </a:lnTo>
                <a:lnTo>
                  <a:pt x="505" y="167"/>
                </a:lnTo>
                <a:lnTo>
                  <a:pt x="505" y="167"/>
                </a:lnTo>
                <a:lnTo>
                  <a:pt x="504" y="168"/>
                </a:lnTo>
                <a:lnTo>
                  <a:pt x="504" y="169"/>
                </a:lnTo>
                <a:lnTo>
                  <a:pt x="504" y="169"/>
                </a:lnTo>
                <a:lnTo>
                  <a:pt x="504" y="169"/>
                </a:lnTo>
                <a:lnTo>
                  <a:pt x="503" y="169"/>
                </a:lnTo>
                <a:lnTo>
                  <a:pt x="503" y="170"/>
                </a:lnTo>
                <a:lnTo>
                  <a:pt x="503" y="170"/>
                </a:lnTo>
                <a:lnTo>
                  <a:pt x="502" y="171"/>
                </a:lnTo>
                <a:lnTo>
                  <a:pt x="502" y="171"/>
                </a:lnTo>
                <a:lnTo>
                  <a:pt x="502" y="172"/>
                </a:lnTo>
                <a:lnTo>
                  <a:pt x="502" y="172"/>
                </a:lnTo>
                <a:lnTo>
                  <a:pt x="502" y="174"/>
                </a:lnTo>
                <a:lnTo>
                  <a:pt x="502" y="174"/>
                </a:lnTo>
                <a:lnTo>
                  <a:pt x="502" y="174"/>
                </a:lnTo>
                <a:lnTo>
                  <a:pt x="502" y="175"/>
                </a:lnTo>
                <a:lnTo>
                  <a:pt x="501" y="175"/>
                </a:lnTo>
                <a:lnTo>
                  <a:pt x="501" y="176"/>
                </a:lnTo>
                <a:lnTo>
                  <a:pt x="500" y="177"/>
                </a:lnTo>
                <a:lnTo>
                  <a:pt x="500" y="177"/>
                </a:lnTo>
                <a:lnTo>
                  <a:pt x="500" y="178"/>
                </a:lnTo>
                <a:lnTo>
                  <a:pt x="500" y="178"/>
                </a:lnTo>
                <a:lnTo>
                  <a:pt x="500" y="179"/>
                </a:lnTo>
                <a:lnTo>
                  <a:pt x="500" y="179"/>
                </a:lnTo>
                <a:lnTo>
                  <a:pt x="500" y="179"/>
                </a:lnTo>
                <a:lnTo>
                  <a:pt x="500" y="180"/>
                </a:lnTo>
                <a:lnTo>
                  <a:pt x="500" y="180"/>
                </a:lnTo>
                <a:lnTo>
                  <a:pt x="500" y="181"/>
                </a:lnTo>
                <a:lnTo>
                  <a:pt x="499" y="181"/>
                </a:lnTo>
                <a:lnTo>
                  <a:pt x="499" y="182"/>
                </a:lnTo>
                <a:lnTo>
                  <a:pt x="499" y="182"/>
                </a:lnTo>
                <a:lnTo>
                  <a:pt x="499" y="182"/>
                </a:lnTo>
                <a:lnTo>
                  <a:pt x="499" y="183"/>
                </a:lnTo>
                <a:lnTo>
                  <a:pt x="499" y="183"/>
                </a:lnTo>
                <a:lnTo>
                  <a:pt x="499" y="184"/>
                </a:lnTo>
                <a:lnTo>
                  <a:pt x="499" y="184"/>
                </a:lnTo>
                <a:lnTo>
                  <a:pt x="499" y="185"/>
                </a:lnTo>
                <a:lnTo>
                  <a:pt x="498" y="185"/>
                </a:lnTo>
                <a:lnTo>
                  <a:pt x="498" y="186"/>
                </a:lnTo>
                <a:lnTo>
                  <a:pt x="497" y="186"/>
                </a:lnTo>
                <a:lnTo>
                  <a:pt x="497" y="187"/>
                </a:lnTo>
                <a:lnTo>
                  <a:pt x="497" y="188"/>
                </a:lnTo>
                <a:lnTo>
                  <a:pt x="497" y="188"/>
                </a:lnTo>
                <a:lnTo>
                  <a:pt x="497" y="188"/>
                </a:lnTo>
                <a:lnTo>
                  <a:pt x="497" y="188"/>
                </a:lnTo>
                <a:lnTo>
                  <a:pt x="496" y="189"/>
                </a:lnTo>
                <a:lnTo>
                  <a:pt x="496" y="189"/>
                </a:lnTo>
                <a:lnTo>
                  <a:pt x="496" y="190"/>
                </a:lnTo>
                <a:lnTo>
                  <a:pt x="495" y="190"/>
                </a:lnTo>
                <a:lnTo>
                  <a:pt x="495" y="190"/>
                </a:lnTo>
                <a:lnTo>
                  <a:pt x="494" y="190"/>
                </a:lnTo>
                <a:lnTo>
                  <a:pt x="494" y="191"/>
                </a:lnTo>
                <a:lnTo>
                  <a:pt x="494" y="190"/>
                </a:lnTo>
                <a:lnTo>
                  <a:pt x="494" y="190"/>
                </a:lnTo>
                <a:lnTo>
                  <a:pt x="494" y="191"/>
                </a:lnTo>
                <a:lnTo>
                  <a:pt x="494" y="191"/>
                </a:lnTo>
                <a:lnTo>
                  <a:pt x="494" y="191"/>
                </a:lnTo>
                <a:lnTo>
                  <a:pt x="495" y="191"/>
                </a:lnTo>
                <a:lnTo>
                  <a:pt x="495" y="191"/>
                </a:lnTo>
                <a:lnTo>
                  <a:pt x="496" y="192"/>
                </a:lnTo>
                <a:lnTo>
                  <a:pt x="496" y="192"/>
                </a:lnTo>
                <a:lnTo>
                  <a:pt x="495" y="193"/>
                </a:lnTo>
                <a:lnTo>
                  <a:pt x="495" y="194"/>
                </a:lnTo>
                <a:lnTo>
                  <a:pt x="494" y="194"/>
                </a:lnTo>
                <a:lnTo>
                  <a:pt x="494" y="194"/>
                </a:lnTo>
                <a:lnTo>
                  <a:pt x="494" y="195"/>
                </a:lnTo>
                <a:lnTo>
                  <a:pt x="494" y="195"/>
                </a:lnTo>
                <a:lnTo>
                  <a:pt x="495" y="196"/>
                </a:lnTo>
                <a:lnTo>
                  <a:pt x="495" y="196"/>
                </a:lnTo>
                <a:lnTo>
                  <a:pt x="495" y="196"/>
                </a:lnTo>
                <a:lnTo>
                  <a:pt x="496" y="197"/>
                </a:lnTo>
                <a:lnTo>
                  <a:pt x="497" y="197"/>
                </a:lnTo>
                <a:lnTo>
                  <a:pt x="497" y="198"/>
                </a:lnTo>
                <a:lnTo>
                  <a:pt x="498" y="198"/>
                </a:lnTo>
                <a:lnTo>
                  <a:pt x="498" y="199"/>
                </a:lnTo>
                <a:lnTo>
                  <a:pt x="499" y="199"/>
                </a:lnTo>
                <a:lnTo>
                  <a:pt x="499" y="200"/>
                </a:lnTo>
                <a:lnTo>
                  <a:pt x="499" y="200"/>
                </a:lnTo>
                <a:lnTo>
                  <a:pt x="500" y="200"/>
                </a:lnTo>
                <a:lnTo>
                  <a:pt x="500" y="200"/>
                </a:lnTo>
                <a:lnTo>
                  <a:pt x="500" y="201"/>
                </a:lnTo>
                <a:lnTo>
                  <a:pt x="500" y="201"/>
                </a:lnTo>
                <a:lnTo>
                  <a:pt x="500" y="201"/>
                </a:lnTo>
                <a:lnTo>
                  <a:pt x="499" y="202"/>
                </a:lnTo>
                <a:lnTo>
                  <a:pt x="499" y="202"/>
                </a:lnTo>
                <a:lnTo>
                  <a:pt x="498" y="203"/>
                </a:lnTo>
                <a:lnTo>
                  <a:pt x="498" y="203"/>
                </a:lnTo>
                <a:lnTo>
                  <a:pt x="498" y="204"/>
                </a:lnTo>
                <a:lnTo>
                  <a:pt x="497" y="204"/>
                </a:lnTo>
                <a:lnTo>
                  <a:pt x="496" y="205"/>
                </a:lnTo>
                <a:lnTo>
                  <a:pt x="496" y="206"/>
                </a:lnTo>
                <a:lnTo>
                  <a:pt x="495" y="206"/>
                </a:lnTo>
                <a:lnTo>
                  <a:pt x="495" y="207"/>
                </a:lnTo>
                <a:lnTo>
                  <a:pt x="495" y="207"/>
                </a:lnTo>
                <a:lnTo>
                  <a:pt x="494" y="207"/>
                </a:lnTo>
                <a:lnTo>
                  <a:pt x="494" y="208"/>
                </a:lnTo>
                <a:lnTo>
                  <a:pt x="494" y="208"/>
                </a:lnTo>
                <a:lnTo>
                  <a:pt x="494" y="209"/>
                </a:lnTo>
                <a:lnTo>
                  <a:pt x="494" y="209"/>
                </a:lnTo>
                <a:lnTo>
                  <a:pt x="493" y="210"/>
                </a:lnTo>
                <a:lnTo>
                  <a:pt x="493" y="210"/>
                </a:lnTo>
                <a:lnTo>
                  <a:pt x="493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5" y="211"/>
                </a:lnTo>
                <a:lnTo>
                  <a:pt x="496" y="211"/>
                </a:lnTo>
                <a:lnTo>
                  <a:pt x="496" y="211"/>
                </a:lnTo>
                <a:lnTo>
                  <a:pt x="497" y="211"/>
                </a:lnTo>
                <a:lnTo>
                  <a:pt x="497" y="212"/>
                </a:lnTo>
                <a:lnTo>
                  <a:pt x="497" y="212"/>
                </a:lnTo>
                <a:lnTo>
                  <a:pt x="497" y="213"/>
                </a:lnTo>
                <a:lnTo>
                  <a:pt x="496" y="213"/>
                </a:lnTo>
                <a:lnTo>
                  <a:pt x="496" y="213"/>
                </a:lnTo>
                <a:lnTo>
                  <a:pt x="495" y="213"/>
                </a:lnTo>
                <a:lnTo>
                  <a:pt x="495" y="214"/>
                </a:lnTo>
                <a:lnTo>
                  <a:pt x="495" y="214"/>
                </a:lnTo>
                <a:lnTo>
                  <a:pt x="495" y="214"/>
                </a:lnTo>
                <a:lnTo>
                  <a:pt x="494" y="215"/>
                </a:lnTo>
                <a:lnTo>
                  <a:pt x="494" y="215"/>
                </a:lnTo>
                <a:lnTo>
                  <a:pt x="494" y="216"/>
                </a:lnTo>
                <a:lnTo>
                  <a:pt x="494" y="216"/>
                </a:lnTo>
                <a:lnTo>
                  <a:pt x="494" y="217"/>
                </a:lnTo>
                <a:lnTo>
                  <a:pt x="494" y="217"/>
                </a:lnTo>
                <a:lnTo>
                  <a:pt x="494" y="219"/>
                </a:lnTo>
                <a:lnTo>
                  <a:pt x="494" y="220"/>
                </a:lnTo>
                <a:lnTo>
                  <a:pt x="494" y="220"/>
                </a:lnTo>
                <a:lnTo>
                  <a:pt x="494" y="221"/>
                </a:lnTo>
                <a:lnTo>
                  <a:pt x="493" y="221"/>
                </a:lnTo>
                <a:lnTo>
                  <a:pt x="493" y="222"/>
                </a:lnTo>
                <a:lnTo>
                  <a:pt x="493" y="222"/>
                </a:lnTo>
                <a:lnTo>
                  <a:pt x="494" y="223"/>
                </a:lnTo>
                <a:lnTo>
                  <a:pt x="494" y="224"/>
                </a:lnTo>
                <a:lnTo>
                  <a:pt x="495" y="224"/>
                </a:lnTo>
                <a:lnTo>
                  <a:pt x="495" y="224"/>
                </a:lnTo>
                <a:lnTo>
                  <a:pt x="494" y="224"/>
                </a:lnTo>
                <a:lnTo>
                  <a:pt x="494" y="225"/>
                </a:lnTo>
                <a:lnTo>
                  <a:pt x="494" y="225"/>
                </a:lnTo>
                <a:lnTo>
                  <a:pt x="494" y="225"/>
                </a:lnTo>
                <a:lnTo>
                  <a:pt x="495" y="227"/>
                </a:lnTo>
                <a:lnTo>
                  <a:pt x="495" y="228"/>
                </a:lnTo>
                <a:lnTo>
                  <a:pt x="495" y="229"/>
                </a:lnTo>
                <a:lnTo>
                  <a:pt x="496" y="229"/>
                </a:lnTo>
                <a:lnTo>
                  <a:pt x="497" y="229"/>
                </a:lnTo>
                <a:lnTo>
                  <a:pt x="497" y="229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7" y="229"/>
                </a:lnTo>
                <a:lnTo>
                  <a:pt x="498" y="229"/>
                </a:lnTo>
                <a:lnTo>
                  <a:pt x="498" y="229"/>
                </a:lnTo>
                <a:lnTo>
                  <a:pt x="498" y="229"/>
                </a:lnTo>
                <a:lnTo>
                  <a:pt x="499" y="229"/>
                </a:lnTo>
                <a:lnTo>
                  <a:pt x="499" y="229"/>
                </a:lnTo>
                <a:lnTo>
                  <a:pt x="499" y="230"/>
                </a:lnTo>
                <a:lnTo>
                  <a:pt x="500" y="230"/>
                </a:lnTo>
                <a:lnTo>
                  <a:pt x="500" y="230"/>
                </a:lnTo>
                <a:lnTo>
                  <a:pt x="500" y="231"/>
                </a:lnTo>
                <a:lnTo>
                  <a:pt x="500" y="231"/>
                </a:lnTo>
                <a:lnTo>
                  <a:pt x="501" y="232"/>
                </a:lnTo>
                <a:lnTo>
                  <a:pt x="501" y="232"/>
                </a:lnTo>
                <a:lnTo>
                  <a:pt x="501" y="233"/>
                </a:lnTo>
                <a:lnTo>
                  <a:pt x="502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4" y="234"/>
                </a:lnTo>
                <a:lnTo>
                  <a:pt x="504" y="234"/>
                </a:lnTo>
                <a:lnTo>
                  <a:pt x="505" y="234"/>
                </a:lnTo>
                <a:lnTo>
                  <a:pt x="505" y="234"/>
                </a:lnTo>
                <a:lnTo>
                  <a:pt x="505" y="234"/>
                </a:lnTo>
                <a:lnTo>
                  <a:pt x="505" y="235"/>
                </a:lnTo>
                <a:lnTo>
                  <a:pt x="505" y="235"/>
                </a:lnTo>
                <a:lnTo>
                  <a:pt x="506" y="236"/>
                </a:lnTo>
                <a:lnTo>
                  <a:pt x="506" y="236"/>
                </a:lnTo>
                <a:lnTo>
                  <a:pt x="506" y="237"/>
                </a:lnTo>
                <a:lnTo>
                  <a:pt x="506" y="237"/>
                </a:lnTo>
                <a:lnTo>
                  <a:pt x="506" y="237"/>
                </a:lnTo>
                <a:lnTo>
                  <a:pt x="506" y="238"/>
                </a:lnTo>
                <a:lnTo>
                  <a:pt x="506" y="238"/>
                </a:lnTo>
                <a:lnTo>
                  <a:pt x="505" y="239"/>
                </a:lnTo>
                <a:lnTo>
                  <a:pt x="505" y="239"/>
                </a:lnTo>
                <a:lnTo>
                  <a:pt x="505" y="239"/>
                </a:lnTo>
                <a:lnTo>
                  <a:pt x="505" y="240"/>
                </a:lnTo>
                <a:lnTo>
                  <a:pt x="505" y="240"/>
                </a:lnTo>
                <a:lnTo>
                  <a:pt x="506" y="240"/>
                </a:lnTo>
                <a:lnTo>
                  <a:pt x="507" y="241"/>
                </a:lnTo>
                <a:lnTo>
                  <a:pt x="507" y="241"/>
                </a:lnTo>
                <a:lnTo>
                  <a:pt x="508" y="241"/>
                </a:lnTo>
                <a:lnTo>
                  <a:pt x="508" y="241"/>
                </a:lnTo>
                <a:lnTo>
                  <a:pt x="508" y="242"/>
                </a:lnTo>
                <a:lnTo>
                  <a:pt x="509" y="242"/>
                </a:lnTo>
                <a:lnTo>
                  <a:pt x="509" y="242"/>
                </a:lnTo>
                <a:lnTo>
                  <a:pt x="509" y="243"/>
                </a:lnTo>
                <a:lnTo>
                  <a:pt x="509" y="243"/>
                </a:lnTo>
                <a:lnTo>
                  <a:pt x="510" y="244"/>
                </a:lnTo>
                <a:lnTo>
                  <a:pt x="510" y="244"/>
                </a:lnTo>
                <a:lnTo>
                  <a:pt x="510" y="244"/>
                </a:lnTo>
                <a:lnTo>
                  <a:pt x="510" y="244"/>
                </a:lnTo>
                <a:lnTo>
                  <a:pt x="510" y="245"/>
                </a:lnTo>
                <a:lnTo>
                  <a:pt x="510" y="245"/>
                </a:lnTo>
                <a:lnTo>
                  <a:pt x="511" y="245"/>
                </a:lnTo>
                <a:lnTo>
                  <a:pt x="511" y="245"/>
                </a:lnTo>
                <a:lnTo>
                  <a:pt x="512" y="245"/>
                </a:lnTo>
                <a:lnTo>
                  <a:pt x="513" y="245"/>
                </a:lnTo>
                <a:lnTo>
                  <a:pt x="513" y="246"/>
                </a:lnTo>
                <a:lnTo>
                  <a:pt x="513" y="245"/>
                </a:lnTo>
                <a:lnTo>
                  <a:pt x="514" y="245"/>
                </a:lnTo>
                <a:lnTo>
                  <a:pt x="515" y="245"/>
                </a:lnTo>
                <a:lnTo>
                  <a:pt x="515" y="245"/>
                </a:lnTo>
                <a:lnTo>
                  <a:pt x="516" y="246"/>
                </a:lnTo>
                <a:lnTo>
                  <a:pt x="516" y="246"/>
                </a:lnTo>
                <a:lnTo>
                  <a:pt x="517" y="246"/>
                </a:lnTo>
                <a:lnTo>
                  <a:pt x="517" y="246"/>
                </a:lnTo>
                <a:lnTo>
                  <a:pt x="517" y="246"/>
                </a:lnTo>
                <a:lnTo>
                  <a:pt x="517" y="246"/>
                </a:lnTo>
                <a:lnTo>
                  <a:pt x="517" y="246"/>
                </a:lnTo>
                <a:lnTo>
                  <a:pt x="517" y="248"/>
                </a:lnTo>
                <a:lnTo>
                  <a:pt x="517" y="248"/>
                </a:lnTo>
                <a:lnTo>
                  <a:pt x="518" y="249"/>
                </a:lnTo>
                <a:lnTo>
                  <a:pt x="518" y="249"/>
                </a:lnTo>
                <a:lnTo>
                  <a:pt x="519" y="249"/>
                </a:lnTo>
                <a:lnTo>
                  <a:pt x="519" y="250"/>
                </a:lnTo>
                <a:lnTo>
                  <a:pt x="520" y="250"/>
                </a:lnTo>
                <a:lnTo>
                  <a:pt x="520" y="250"/>
                </a:lnTo>
                <a:lnTo>
                  <a:pt x="520" y="251"/>
                </a:lnTo>
                <a:lnTo>
                  <a:pt x="520" y="251"/>
                </a:lnTo>
                <a:lnTo>
                  <a:pt x="521" y="251"/>
                </a:lnTo>
                <a:lnTo>
                  <a:pt x="521" y="251"/>
                </a:lnTo>
                <a:lnTo>
                  <a:pt x="522" y="251"/>
                </a:lnTo>
                <a:lnTo>
                  <a:pt x="522" y="251"/>
                </a:lnTo>
                <a:lnTo>
                  <a:pt x="523" y="251"/>
                </a:lnTo>
                <a:lnTo>
                  <a:pt x="523" y="252"/>
                </a:lnTo>
                <a:lnTo>
                  <a:pt x="524" y="253"/>
                </a:lnTo>
                <a:lnTo>
                  <a:pt x="524" y="253"/>
                </a:lnTo>
                <a:lnTo>
                  <a:pt x="525" y="253"/>
                </a:lnTo>
                <a:lnTo>
                  <a:pt x="526" y="253"/>
                </a:lnTo>
                <a:lnTo>
                  <a:pt x="526" y="253"/>
                </a:lnTo>
                <a:lnTo>
                  <a:pt x="526" y="253"/>
                </a:lnTo>
                <a:lnTo>
                  <a:pt x="527" y="254"/>
                </a:lnTo>
                <a:lnTo>
                  <a:pt x="527" y="255"/>
                </a:lnTo>
                <a:lnTo>
                  <a:pt x="526" y="255"/>
                </a:lnTo>
                <a:lnTo>
                  <a:pt x="526" y="255"/>
                </a:lnTo>
                <a:lnTo>
                  <a:pt x="526" y="256"/>
                </a:lnTo>
                <a:lnTo>
                  <a:pt x="526" y="256"/>
                </a:lnTo>
                <a:lnTo>
                  <a:pt x="526" y="256"/>
                </a:lnTo>
                <a:lnTo>
                  <a:pt x="527" y="257"/>
                </a:lnTo>
                <a:lnTo>
                  <a:pt x="527" y="258"/>
                </a:lnTo>
                <a:lnTo>
                  <a:pt x="527" y="258"/>
                </a:lnTo>
                <a:lnTo>
                  <a:pt x="527" y="259"/>
                </a:lnTo>
                <a:lnTo>
                  <a:pt x="527" y="259"/>
                </a:lnTo>
                <a:lnTo>
                  <a:pt x="527" y="259"/>
                </a:lnTo>
                <a:lnTo>
                  <a:pt x="526" y="260"/>
                </a:lnTo>
                <a:lnTo>
                  <a:pt x="526" y="260"/>
                </a:lnTo>
                <a:lnTo>
                  <a:pt x="525" y="260"/>
                </a:lnTo>
                <a:lnTo>
                  <a:pt x="525" y="260"/>
                </a:lnTo>
                <a:lnTo>
                  <a:pt x="525" y="260"/>
                </a:lnTo>
                <a:lnTo>
                  <a:pt x="525" y="260"/>
                </a:lnTo>
                <a:lnTo>
                  <a:pt x="525" y="261"/>
                </a:lnTo>
                <a:lnTo>
                  <a:pt x="526" y="261"/>
                </a:lnTo>
                <a:lnTo>
                  <a:pt x="526" y="261"/>
                </a:lnTo>
                <a:lnTo>
                  <a:pt x="527" y="262"/>
                </a:lnTo>
                <a:lnTo>
                  <a:pt x="527" y="262"/>
                </a:lnTo>
                <a:lnTo>
                  <a:pt x="527" y="263"/>
                </a:lnTo>
                <a:lnTo>
                  <a:pt x="528" y="263"/>
                </a:lnTo>
                <a:lnTo>
                  <a:pt x="528" y="264"/>
                </a:lnTo>
                <a:lnTo>
                  <a:pt x="527" y="264"/>
                </a:lnTo>
                <a:lnTo>
                  <a:pt x="527" y="264"/>
                </a:lnTo>
                <a:lnTo>
                  <a:pt x="527" y="265"/>
                </a:lnTo>
                <a:lnTo>
                  <a:pt x="527" y="265"/>
                </a:lnTo>
                <a:lnTo>
                  <a:pt x="527" y="266"/>
                </a:lnTo>
                <a:lnTo>
                  <a:pt x="526" y="266"/>
                </a:lnTo>
                <a:lnTo>
                  <a:pt x="527" y="267"/>
                </a:lnTo>
                <a:lnTo>
                  <a:pt x="528" y="267"/>
                </a:lnTo>
                <a:lnTo>
                  <a:pt x="528" y="268"/>
                </a:lnTo>
                <a:lnTo>
                  <a:pt x="528" y="268"/>
                </a:lnTo>
                <a:lnTo>
                  <a:pt x="528" y="268"/>
                </a:lnTo>
                <a:lnTo>
                  <a:pt x="527" y="270"/>
                </a:lnTo>
                <a:lnTo>
                  <a:pt x="527" y="271"/>
                </a:lnTo>
                <a:lnTo>
                  <a:pt x="526" y="271"/>
                </a:lnTo>
                <a:lnTo>
                  <a:pt x="526" y="272"/>
                </a:lnTo>
                <a:lnTo>
                  <a:pt x="525" y="273"/>
                </a:lnTo>
                <a:lnTo>
                  <a:pt x="526" y="274"/>
                </a:lnTo>
                <a:lnTo>
                  <a:pt x="526" y="275"/>
                </a:lnTo>
                <a:lnTo>
                  <a:pt x="527" y="275"/>
                </a:lnTo>
                <a:lnTo>
                  <a:pt x="528" y="276"/>
                </a:lnTo>
                <a:lnTo>
                  <a:pt x="528" y="276"/>
                </a:lnTo>
                <a:lnTo>
                  <a:pt x="528" y="277"/>
                </a:lnTo>
                <a:lnTo>
                  <a:pt x="528" y="278"/>
                </a:lnTo>
                <a:lnTo>
                  <a:pt x="528" y="278"/>
                </a:lnTo>
                <a:lnTo>
                  <a:pt x="528" y="279"/>
                </a:lnTo>
                <a:lnTo>
                  <a:pt x="527" y="279"/>
                </a:lnTo>
                <a:lnTo>
                  <a:pt x="526" y="279"/>
                </a:lnTo>
                <a:lnTo>
                  <a:pt x="526" y="279"/>
                </a:lnTo>
                <a:lnTo>
                  <a:pt x="525" y="279"/>
                </a:lnTo>
                <a:lnTo>
                  <a:pt x="525" y="279"/>
                </a:lnTo>
                <a:lnTo>
                  <a:pt x="525" y="279"/>
                </a:lnTo>
                <a:lnTo>
                  <a:pt x="525" y="279"/>
                </a:lnTo>
                <a:lnTo>
                  <a:pt x="525" y="280"/>
                </a:lnTo>
                <a:lnTo>
                  <a:pt x="525" y="281"/>
                </a:lnTo>
                <a:lnTo>
                  <a:pt x="526" y="281"/>
                </a:lnTo>
                <a:lnTo>
                  <a:pt x="527" y="282"/>
                </a:lnTo>
                <a:lnTo>
                  <a:pt x="527" y="282"/>
                </a:lnTo>
                <a:lnTo>
                  <a:pt x="528" y="284"/>
                </a:lnTo>
                <a:lnTo>
                  <a:pt x="528" y="284"/>
                </a:lnTo>
                <a:lnTo>
                  <a:pt x="527" y="285"/>
                </a:lnTo>
                <a:lnTo>
                  <a:pt x="527" y="285"/>
                </a:lnTo>
                <a:lnTo>
                  <a:pt x="526" y="285"/>
                </a:lnTo>
                <a:lnTo>
                  <a:pt x="526" y="286"/>
                </a:lnTo>
                <a:lnTo>
                  <a:pt x="526" y="286"/>
                </a:lnTo>
                <a:lnTo>
                  <a:pt x="526" y="287"/>
                </a:lnTo>
                <a:lnTo>
                  <a:pt x="526" y="288"/>
                </a:lnTo>
                <a:lnTo>
                  <a:pt x="526" y="289"/>
                </a:lnTo>
                <a:lnTo>
                  <a:pt x="526" y="289"/>
                </a:lnTo>
                <a:lnTo>
                  <a:pt x="526" y="290"/>
                </a:lnTo>
                <a:lnTo>
                  <a:pt x="525" y="290"/>
                </a:lnTo>
                <a:lnTo>
                  <a:pt x="526" y="291"/>
                </a:lnTo>
                <a:lnTo>
                  <a:pt x="526" y="291"/>
                </a:lnTo>
                <a:lnTo>
                  <a:pt x="526" y="291"/>
                </a:lnTo>
                <a:lnTo>
                  <a:pt x="526" y="292"/>
                </a:lnTo>
                <a:lnTo>
                  <a:pt x="526" y="292"/>
                </a:lnTo>
                <a:lnTo>
                  <a:pt x="526" y="293"/>
                </a:lnTo>
                <a:lnTo>
                  <a:pt x="527" y="293"/>
                </a:lnTo>
                <a:lnTo>
                  <a:pt x="527" y="293"/>
                </a:lnTo>
                <a:lnTo>
                  <a:pt x="528" y="294"/>
                </a:lnTo>
                <a:lnTo>
                  <a:pt x="528" y="295"/>
                </a:lnTo>
                <a:lnTo>
                  <a:pt x="528" y="295"/>
                </a:lnTo>
                <a:lnTo>
                  <a:pt x="528" y="296"/>
                </a:lnTo>
                <a:lnTo>
                  <a:pt x="528" y="296"/>
                </a:lnTo>
                <a:lnTo>
                  <a:pt x="528" y="297"/>
                </a:lnTo>
                <a:lnTo>
                  <a:pt x="528" y="298"/>
                </a:lnTo>
                <a:lnTo>
                  <a:pt x="528" y="299"/>
                </a:lnTo>
                <a:lnTo>
                  <a:pt x="528" y="299"/>
                </a:lnTo>
                <a:lnTo>
                  <a:pt x="528" y="300"/>
                </a:lnTo>
                <a:lnTo>
                  <a:pt x="528" y="301"/>
                </a:lnTo>
                <a:lnTo>
                  <a:pt x="528" y="301"/>
                </a:lnTo>
                <a:lnTo>
                  <a:pt x="528" y="302"/>
                </a:lnTo>
                <a:lnTo>
                  <a:pt x="528" y="302"/>
                </a:lnTo>
                <a:lnTo>
                  <a:pt x="528" y="302"/>
                </a:lnTo>
                <a:lnTo>
                  <a:pt x="528" y="303"/>
                </a:lnTo>
                <a:lnTo>
                  <a:pt x="528" y="304"/>
                </a:lnTo>
                <a:lnTo>
                  <a:pt x="527" y="304"/>
                </a:lnTo>
                <a:lnTo>
                  <a:pt x="526" y="304"/>
                </a:lnTo>
                <a:lnTo>
                  <a:pt x="526" y="304"/>
                </a:lnTo>
                <a:lnTo>
                  <a:pt x="525" y="305"/>
                </a:lnTo>
                <a:lnTo>
                  <a:pt x="525" y="305"/>
                </a:lnTo>
                <a:lnTo>
                  <a:pt x="526" y="306"/>
                </a:lnTo>
                <a:lnTo>
                  <a:pt x="526" y="306"/>
                </a:lnTo>
                <a:lnTo>
                  <a:pt x="526" y="307"/>
                </a:lnTo>
                <a:lnTo>
                  <a:pt x="526" y="308"/>
                </a:lnTo>
                <a:lnTo>
                  <a:pt x="526" y="308"/>
                </a:lnTo>
                <a:lnTo>
                  <a:pt x="526" y="309"/>
                </a:lnTo>
                <a:lnTo>
                  <a:pt x="527" y="309"/>
                </a:lnTo>
                <a:lnTo>
                  <a:pt x="527" y="309"/>
                </a:lnTo>
                <a:lnTo>
                  <a:pt x="527" y="310"/>
                </a:lnTo>
                <a:lnTo>
                  <a:pt x="528" y="311"/>
                </a:lnTo>
                <a:lnTo>
                  <a:pt x="528" y="311"/>
                </a:lnTo>
                <a:lnTo>
                  <a:pt x="528" y="312"/>
                </a:lnTo>
                <a:lnTo>
                  <a:pt x="528" y="312"/>
                </a:lnTo>
                <a:lnTo>
                  <a:pt x="528" y="313"/>
                </a:lnTo>
                <a:lnTo>
                  <a:pt x="528" y="313"/>
                </a:lnTo>
                <a:lnTo>
                  <a:pt x="528" y="314"/>
                </a:lnTo>
                <a:lnTo>
                  <a:pt x="528" y="314"/>
                </a:lnTo>
                <a:lnTo>
                  <a:pt x="528" y="314"/>
                </a:lnTo>
                <a:lnTo>
                  <a:pt x="528" y="315"/>
                </a:lnTo>
                <a:lnTo>
                  <a:pt x="528" y="316"/>
                </a:lnTo>
                <a:lnTo>
                  <a:pt x="528" y="318"/>
                </a:lnTo>
                <a:lnTo>
                  <a:pt x="528" y="318"/>
                </a:lnTo>
                <a:lnTo>
                  <a:pt x="528" y="321"/>
                </a:lnTo>
                <a:lnTo>
                  <a:pt x="528" y="322"/>
                </a:lnTo>
                <a:lnTo>
                  <a:pt x="528" y="323"/>
                </a:lnTo>
                <a:lnTo>
                  <a:pt x="528" y="324"/>
                </a:lnTo>
                <a:lnTo>
                  <a:pt x="528" y="325"/>
                </a:lnTo>
                <a:lnTo>
                  <a:pt x="529" y="325"/>
                </a:lnTo>
                <a:lnTo>
                  <a:pt x="529" y="326"/>
                </a:lnTo>
                <a:lnTo>
                  <a:pt x="529" y="327"/>
                </a:lnTo>
                <a:lnTo>
                  <a:pt x="529" y="327"/>
                </a:lnTo>
                <a:lnTo>
                  <a:pt x="529" y="328"/>
                </a:lnTo>
                <a:lnTo>
                  <a:pt x="529" y="329"/>
                </a:lnTo>
                <a:lnTo>
                  <a:pt x="529" y="329"/>
                </a:lnTo>
                <a:lnTo>
                  <a:pt x="529" y="329"/>
                </a:lnTo>
                <a:lnTo>
                  <a:pt x="530" y="330"/>
                </a:lnTo>
                <a:lnTo>
                  <a:pt x="531" y="330"/>
                </a:lnTo>
                <a:lnTo>
                  <a:pt x="531" y="331"/>
                </a:lnTo>
                <a:lnTo>
                  <a:pt x="531" y="331"/>
                </a:lnTo>
                <a:lnTo>
                  <a:pt x="531" y="333"/>
                </a:lnTo>
                <a:lnTo>
                  <a:pt x="531" y="334"/>
                </a:lnTo>
                <a:lnTo>
                  <a:pt x="531" y="334"/>
                </a:lnTo>
                <a:lnTo>
                  <a:pt x="531" y="335"/>
                </a:lnTo>
                <a:lnTo>
                  <a:pt x="531" y="335"/>
                </a:lnTo>
                <a:lnTo>
                  <a:pt x="531" y="335"/>
                </a:lnTo>
                <a:lnTo>
                  <a:pt x="532" y="336"/>
                </a:lnTo>
                <a:lnTo>
                  <a:pt x="532" y="336"/>
                </a:lnTo>
                <a:lnTo>
                  <a:pt x="531" y="336"/>
                </a:lnTo>
                <a:lnTo>
                  <a:pt x="531" y="337"/>
                </a:lnTo>
                <a:lnTo>
                  <a:pt x="530" y="338"/>
                </a:lnTo>
                <a:lnTo>
                  <a:pt x="530" y="338"/>
                </a:lnTo>
                <a:lnTo>
                  <a:pt x="530" y="338"/>
                </a:lnTo>
                <a:lnTo>
                  <a:pt x="530" y="339"/>
                </a:lnTo>
                <a:lnTo>
                  <a:pt x="530" y="339"/>
                </a:lnTo>
                <a:lnTo>
                  <a:pt x="529" y="340"/>
                </a:lnTo>
                <a:lnTo>
                  <a:pt x="529" y="341"/>
                </a:lnTo>
                <a:lnTo>
                  <a:pt x="528" y="341"/>
                </a:lnTo>
                <a:lnTo>
                  <a:pt x="528" y="343"/>
                </a:lnTo>
                <a:lnTo>
                  <a:pt x="528" y="343"/>
                </a:lnTo>
                <a:lnTo>
                  <a:pt x="528" y="344"/>
                </a:lnTo>
                <a:lnTo>
                  <a:pt x="528" y="345"/>
                </a:lnTo>
                <a:lnTo>
                  <a:pt x="530" y="344"/>
                </a:lnTo>
                <a:lnTo>
                  <a:pt x="531" y="345"/>
                </a:lnTo>
                <a:lnTo>
                  <a:pt x="531" y="345"/>
                </a:lnTo>
                <a:lnTo>
                  <a:pt x="532" y="345"/>
                </a:lnTo>
                <a:lnTo>
                  <a:pt x="532" y="347"/>
                </a:lnTo>
                <a:lnTo>
                  <a:pt x="533" y="348"/>
                </a:lnTo>
                <a:lnTo>
                  <a:pt x="533" y="348"/>
                </a:lnTo>
                <a:lnTo>
                  <a:pt x="533" y="349"/>
                </a:lnTo>
                <a:lnTo>
                  <a:pt x="533" y="350"/>
                </a:lnTo>
                <a:lnTo>
                  <a:pt x="534" y="352"/>
                </a:lnTo>
                <a:lnTo>
                  <a:pt x="535" y="353"/>
                </a:lnTo>
                <a:lnTo>
                  <a:pt x="535" y="353"/>
                </a:lnTo>
                <a:lnTo>
                  <a:pt x="535" y="354"/>
                </a:lnTo>
                <a:lnTo>
                  <a:pt x="534" y="355"/>
                </a:lnTo>
                <a:lnTo>
                  <a:pt x="534" y="355"/>
                </a:lnTo>
                <a:lnTo>
                  <a:pt x="534" y="356"/>
                </a:lnTo>
                <a:lnTo>
                  <a:pt x="534" y="356"/>
                </a:lnTo>
                <a:lnTo>
                  <a:pt x="534" y="357"/>
                </a:lnTo>
                <a:lnTo>
                  <a:pt x="534" y="357"/>
                </a:lnTo>
                <a:lnTo>
                  <a:pt x="534" y="358"/>
                </a:lnTo>
                <a:lnTo>
                  <a:pt x="534" y="359"/>
                </a:lnTo>
                <a:lnTo>
                  <a:pt x="534" y="359"/>
                </a:lnTo>
                <a:lnTo>
                  <a:pt x="535" y="360"/>
                </a:lnTo>
                <a:lnTo>
                  <a:pt x="534" y="362"/>
                </a:lnTo>
                <a:lnTo>
                  <a:pt x="534" y="362"/>
                </a:lnTo>
                <a:lnTo>
                  <a:pt x="534" y="363"/>
                </a:lnTo>
                <a:lnTo>
                  <a:pt x="536" y="365"/>
                </a:lnTo>
                <a:lnTo>
                  <a:pt x="536" y="365"/>
                </a:lnTo>
                <a:lnTo>
                  <a:pt x="536" y="365"/>
                </a:lnTo>
                <a:lnTo>
                  <a:pt x="537" y="365"/>
                </a:lnTo>
                <a:lnTo>
                  <a:pt x="537" y="366"/>
                </a:lnTo>
                <a:lnTo>
                  <a:pt x="538" y="366"/>
                </a:lnTo>
                <a:lnTo>
                  <a:pt x="538" y="367"/>
                </a:lnTo>
                <a:lnTo>
                  <a:pt x="538" y="367"/>
                </a:lnTo>
                <a:lnTo>
                  <a:pt x="538" y="369"/>
                </a:lnTo>
                <a:lnTo>
                  <a:pt x="538" y="369"/>
                </a:lnTo>
                <a:lnTo>
                  <a:pt x="539" y="370"/>
                </a:lnTo>
                <a:lnTo>
                  <a:pt x="539" y="370"/>
                </a:lnTo>
                <a:lnTo>
                  <a:pt x="539" y="371"/>
                </a:lnTo>
                <a:lnTo>
                  <a:pt x="540" y="371"/>
                </a:lnTo>
                <a:lnTo>
                  <a:pt x="540" y="371"/>
                </a:lnTo>
                <a:lnTo>
                  <a:pt x="540" y="371"/>
                </a:lnTo>
                <a:lnTo>
                  <a:pt x="541" y="371"/>
                </a:lnTo>
                <a:lnTo>
                  <a:pt x="541" y="372"/>
                </a:lnTo>
                <a:lnTo>
                  <a:pt x="541" y="372"/>
                </a:lnTo>
                <a:lnTo>
                  <a:pt x="541" y="373"/>
                </a:lnTo>
                <a:lnTo>
                  <a:pt x="541" y="375"/>
                </a:lnTo>
                <a:lnTo>
                  <a:pt x="541" y="375"/>
                </a:lnTo>
                <a:lnTo>
                  <a:pt x="541" y="375"/>
                </a:lnTo>
                <a:lnTo>
                  <a:pt x="541" y="376"/>
                </a:lnTo>
                <a:lnTo>
                  <a:pt x="540" y="377"/>
                </a:lnTo>
                <a:lnTo>
                  <a:pt x="540" y="378"/>
                </a:lnTo>
                <a:lnTo>
                  <a:pt x="540" y="378"/>
                </a:lnTo>
                <a:lnTo>
                  <a:pt x="539" y="379"/>
                </a:lnTo>
                <a:lnTo>
                  <a:pt x="539" y="379"/>
                </a:lnTo>
                <a:lnTo>
                  <a:pt x="539" y="379"/>
                </a:lnTo>
                <a:lnTo>
                  <a:pt x="539" y="380"/>
                </a:lnTo>
                <a:lnTo>
                  <a:pt x="539" y="382"/>
                </a:lnTo>
                <a:lnTo>
                  <a:pt x="539" y="383"/>
                </a:lnTo>
                <a:lnTo>
                  <a:pt x="539" y="384"/>
                </a:lnTo>
                <a:lnTo>
                  <a:pt x="539" y="385"/>
                </a:lnTo>
                <a:lnTo>
                  <a:pt x="540" y="386"/>
                </a:lnTo>
                <a:lnTo>
                  <a:pt x="540" y="387"/>
                </a:lnTo>
                <a:lnTo>
                  <a:pt x="539" y="387"/>
                </a:lnTo>
                <a:lnTo>
                  <a:pt x="539" y="388"/>
                </a:lnTo>
                <a:lnTo>
                  <a:pt x="540" y="389"/>
                </a:lnTo>
                <a:lnTo>
                  <a:pt x="540" y="391"/>
                </a:lnTo>
                <a:lnTo>
                  <a:pt x="540" y="392"/>
                </a:lnTo>
                <a:lnTo>
                  <a:pt x="540" y="392"/>
                </a:lnTo>
                <a:lnTo>
                  <a:pt x="540" y="393"/>
                </a:lnTo>
                <a:lnTo>
                  <a:pt x="540" y="393"/>
                </a:lnTo>
                <a:lnTo>
                  <a:pt x="540" y="394"/>
                </a:lnTo>
                <a:lnTo>
                  <a:pt x="541" y="394"/>
                </a:lnTo>
                <a:lnTo>
                  <a:pt x="541" y="394"/>
                </a:lnTo>
                <a:lnTo>
                  <a:pt x="544" y="397"/>
                </a:lnTo>
                <a:lnTo>
                  <a:pt x="545" y="398"/>
                </a:lnTo>
                <a:lnTo>
                  <a:pt x="545" y="398"/>
                </a:lnTo>
                <a:lnTo>
                  <a:pt x="546" y="399"/>
                </a:lnTo>
                <a:lnTo>
                  <a:pt x="546" y="400"/>
                </a:lnTo>
                <a:lnTo>
                  <a:pt x="546" y="401"/>
                </a:lnTo>
                <a:lnTo>
                  <a:pt x="546" y="402"/>
                </a:lnTo>
                <a:lnTo>
                  <a:pt x="546" y="402"/>
                </a:lnTo>
                <a:lnTo>
                  <a:pt x="547" y="403"/>
                </a:lnTo>
                <a:lnTo>
                  <a:pt x="548" y="404"/>
                </a:lnTo>
                <a:lnTo>
                  <a:pt x="548" y="404"/>
                </a:lnTo>
                <a:lnTo>
                  <a:pt x="547" y="407"/>
                </a:lnTo>
                <a:lnTo>
                  <a:pt x="547" y="407"/>
                </a:lnTo>
                <a:lnTo>
                  <a:pt x="547" y="408"/>
                </a:lnTo>
                <a:lnTo>
                  <a:pt x="548" y="409"/>
                </a:lnTo>
                <a:lnTo>
                  <a:pt x="549" y="409"/>
                </a:lnTo>
                <a:lnTo>
                  <a:pt x="550" y="410"/>
                </a:lnTo>
                <a:lnTo>
                  <a:pt x="552" y="410"/>
                </a:lnTo>
                <a:lnTo>
                  <a:pt x="553" y="410"/>
                </a:lnTo>
                <a:lnTo>
                  <a:pt x="554" y="410"/>
                </a:lnTo>
                <a:lnTo>
                  <a:pt x="555" y="410"/>
                </a:lnTo>
                <a:lnTo>
                  <a:pt x="555" y="410"/>
                </a:lnTo>
                <a:lnTo>
                  <a:pt x="556" y="410"/>
                </a:lnTo>
                <a:lnTo>
                  <a:pt x="556" y="411"/>
                </a:lnTo>
                <a:lnTo>
                  <a:pt x="557" y="412"/>
                </a:lnTo>
                <a:lnTo>
                  <a:pt x="558" y="413"/>
                </a:lnTo>
                <a:lnTo>
                  <a:pt x="558" y="413"/>
                </a:lnTo>
                <a:lnTo>
                  <a:pt x="559" y="414"/>
                </a:lnTo>
                <a:lnTo>
                  <a:pt x="560" y="414"/>
                </a:lnTo>
                <a:lnTo>
                  <a:pt x="560" y="414"/>
                </a:lnTo>
                <a:lnTo>
                  <a:pt x="561" y="414"/>
                </a:lnTo>
                <a:lnTo>
                  <a:pt x="562" y="414"/>
                </a:lnTo>
                <a:lnTo>
                  <a:pt x="564" y="414"/>
                </a:lnTo>
                <a:lnTo>
                  <a:pt x="564" y="414"/>
                </a:lnTo>
                <a:lnTo>
                  <a:pt x="565" y="414"/>
                </a:lnTo>
                <a:lnTo>
                  <a:pt x="567" y="415"/>
                </a:lnTo>
                <a:lnTo>
                  <a:pt x="569" y="415"/>
                </a:lnTo>
                <a:lnTo>
                  <a:pt x="570" y="415"/>
                </a:lnTo>
                <a:lnTo>
                  <a:pt x="571" y="415"/>
                </a:lnTo>
                <a:lnTo>
                  <a:pt x="573" y="415"/>
                </a:lnTo>
                <a:lnTo>
                  <a:pt x="573" y="416"/>
                </a:lnTo>
                <a:lnTo>
                  <a:pt x="574" y="416"/>
                </a:lnTo>
                <a:lnTo>
                  <a:pt x="574" y="417"/>
                </a:lnTo>
                <a:lnTo>
                  <a:pt x="574" y="417"/>
                </a:lnTo>
                <a:lnTo>
                  <a:pt x="575" y="417"/>
                </a:lnTo>
                <a:lnTo>
                  <a:pt x="575" y="418"/>
                </a:lnTo>
                <a:lnTo>
                  <a:pt x="575" y="418"/>
                </a:lnTo>
                <a:lnTo>
                  <a:pt x="575" y="420"/>
                </a:lnTo>
                <a:lnTo>
                  <a:pt x="575" y="421"/>
                </a:lnTo>
                <a:lnTo>
                  <a:pt x="576" y="421"/>
                </a:lnTo>
                <a:lnTo>
                  <a:pt x="576" y="421"/>
                </a:lnTo>
                <a:lnTo>
                  <a:pt x="577" y="422"/>
                </a:lnTo>
                <a:lnTo>
                  <a:pt x="577" y="423"/>
                </a:lnTo>
                <a:lnTo>
                  <a:pt x="577" y="424"/>
                </a:lnTo>
                <a:lnTo>
                  <a:pt x="578" y="424"/>
                </a:lnTo>
                <a:lnTo>
                  <a:pt x="578" y="424"/>
                </a:lnTo>
                <a:lnTo>
                  <a:pt x="578" y="424"/>
                </a:lnTo>
                <a:lnTo>
                  <a:pt x="579" y="424"/>
                </a:lnTo>
                <a:lnTo>
                  <a:pt x="580" y="423"/>
                </a:lnTo>
                <a:lnTo>
                  <a:pt x="581" y="422"/>
                </a:lnTo>
                <a:lnTo>
                  <a:pt x="582" y="422"/>
                </a:lnTo>
                <a:lnTo>
                  <a:pt x="583" y="422"/>
                </a:lnTo>
                <a:lnTo>
                  <a:pt x="584" y="422"/>
                </a:lnTo>
                <a:lnTo>
                  <a:pt x="584" y="423"/>
                </a:lnTo>
                <a:lnTo>
                  <a:pt x="584" y="423"/>
                </a:lnTo>
                <a:lnTo>
                  <a:pt x="584" y="423"/>
                </a:lnTo>
                <a:lnTo>
                  <a:pt x="583" y="424"/>
                </a:lnTo>
                <a:lnTo>
                  <a:pt x="583" y="424"/>
                </a:lnTo>
                <a:lnTo>
                  <a:pt x="583" y="425"/>
                </a:lnTo>
                <a:lnTo>
                  <a:pt x="582" y="425"/>
                </a:lnTo>
                <a:lnTo>
                  <a:pt x="581" y="426"/>
                </a:lnTo>
                <a:lnTo>
                  <a:pt x="581" y="426"/>
                </a:lnTo>
                <a:lnTo>
                  <a:pt x="580" y="427"/>
                </a:lnTo>
                <a:lnTo>
                  <a:pt x="580" y="428"/>
                </a:lnTo>
                <a:lnTo>
                  <a:pt x="580" y="428"/>
                </a:lnTo>
                <a:lnTo>
                  <a:pt x="579" y="428"/>
                </a:lnTo>
                <a:lnTo>
                  <a:pt x="579" y="428"/>
                </a:lnTo>
                <a:lnTo>
                  <a:pt x="578" y="429"/>
                </a:lnTo>
                <a:lnTo>
                  <a:pt x="578" y="429"/>
                </a:lnTo>
                <a:lnTo>
                  <a:pt x="578" y="430"/>
                </a:lnTo>
                <a:lnTo>
                  <a:pt x="578" y="431"/>
                </a:lnTo>
                <a:lnTo>
                  <a:pt x="578" y="432"/>
                </a:lnTo>
                <a:lnTo>
                  <a:pt x="578" y="432"/>
                </a:lnTo>
                <a:lnTo>
                  <a:pt x="578" y="433"/>
                </a:lnTo>
                <a:lnTo>
                  <a:pt x="578" y="434"/>
                </a:lnTo>
                <a:lnTo>
                  <a:pt x="578" y="434"/>
                </a:lnTo>
                <a:lnTo>
                  <a:pt x="578" y="434"/>
                </a:lnTo>
                <a:lnTo>
                  <a:pt x="578" y="435"/>
                </a:lnTo>
                <a:lnTo>
                  <a:pt x="578" y="436"/>
                </a:lnTo>
                <a:lnTo>
                  <a:pt x="578" y="437"/>
                </a:lnTo>
                <a:lnTo>
                  <a:pt x="578" y="438"/>
                </a:lnTo>
                <a:lnTo>
                  <a:pt x="578" y="439"/>
                </a:lnTo>
                <a:lnTo>
                  <a:pt x="578" y="439"/>
                </a:lnTo>
                <a:lnTo>
                  <a:pt x="578" y="440"/>
                </a:lnTo>
                <a:lnTo>
                  <a:pt x="578" y="442"/>
                </a:lnTo>
                <a:lnTo>
                  <a:pt x="578" y="443"/>
                </a:lnTo>
                <a:lnTo>
                  <a:pt x="578" y="443"/>
                </a:lnTo>
                <a:lnTo>
                  <a:pt x="579" y="443"/>
                </a:lnTo>
                <a:lnTo>
                  <a:pt x="580" y="443"/>
                </a:lnTo>
                <a:lnTo>
                  <a:pt x="580" y="444"/>
                </a:lnTo>
                <a:lnTo>
                  <a:pt x="579" y="444"/>
                </a:lnTo>
                <a:lnTo>
                  <a:pt x="578" y="444"/>
                </a:lnTo>
                <a:lnTo>
                  <a:pt x="578" y="444"/>
                </a:lnTo>
                <a:lnTo>
                  <a:pt x="578" y="445"/>
                </a:lnTo>
                <a:lnTo>
                  <a:pt x="578" y="444"/>
                </a:lnTo>
                <a:lnTo>
                  <a:pt x="577" y="444"/>
                </a:lnTo>
                <a:lnTo>
                  <a:pt x="577" y="445"/>
                </a:lnTo>
                <a:lnTo>
                  <a:pt x="577" y="445"/>
                </a:lnTo>
                <a:lnTo>
                  <a:pt x="577" y="445"/>
                </a:lnTo>
                <a:lnTo>
                  <a:pt x="578" y="446"/>
                </a:lnTo>
                <a:lnTo>
                  <a:pt x="578" y="446"/>
                </a:lnTo>
                <a:lnTo>
                  <a:pt x="578" y="447"/>
                </a:lnTo>
                <a:lnTo>
                  <a:pt x="578" y="447"/>
                </a:lnTo>
                <a:lnTo>
                  <a:pt x="577" y="447"/>
                </a:lnTo>
                <a:lnTo>
                  <a:pt x="576" y="448"/>
                </a:lnTo>
                <a:lnTo>
                  <a:pt x="576" y="449"/>
                </a:lnTo>
                <a:lnTo>
                  <a:pt x="576" y="450"/>
                </a:lnTo>
                <a:lnTo>
                  <a:pt x="575" y="451"/>
                </a:lnTo>
                <a:lnTo>
                  <a:pt x="575" y="451"/>
                </a:lnTo>
                <a:lnTo>
                  <a:pt x="575" y="451"/>
                </a:lnTo>
                <a:lnTo>
                  <a:pt x="574" y="452"/>
                </a:lnTo>
                <a:lnTo>
                  <a:pt x="574" y="453"/>
                </a:lnTo>
                <a:lnTo>
                  <a:pt x="572" y="454"/>
                </a:lnTo>
                <a:lnTo>
                  <a:pt x="572" y="455"/>
                </a:lnTo>
                <a:lnTo>
                  <a:pt x="572" y="456"/>
                </a:lnTo>
                <a:lnTo>
                  <a:pt x="572" y="457"/>
                </a:lnTo>
                <a:lnTo>
                  <a:pt x="572" y="458"/>
                </a:lnTo>
                <a:lnTo>
                  <a:pt x="571" y="461"/>
                </a:lnTo>
                <a:lnTo>
                  <a:pt x="571" y="462"/>
                </a:lnTo>
                <a:lnTo>
                  <a:pt x="570" y="463"/>
                </a:lnTo>
                <a:lnTo>
                  <a:pt x="570" y="464"/>
                </a:lnTo>
                <a:lnTo>
                  <a:pt x="570" y="464"/>
                </a:lnTo>
                <a:lnTo>
                  <a:pt x="570" y="465"/>
                </a:lnTo>
                <a:lnTo>
                  <a:pt x="569" y="466"/>
                </a:lnTo>
                <a:lnTo>
                  <a:pt x="569" y="467"/>
                </a:lnTo>
                <a:lnTo>
                  <a:pt x="569" y="468"/>
                </a:lnTo>
                <a:lnTo>
                  <a:pt x="569" y="471"/>
                </a:lnTo>
                <a:lnTo>
                  <a:pt x="569" y="471"/>
                </a:lnTo>
                <a:lnTo>
                  <a:pt x="569" y="472"/>
                </a:lnTo>
                <a:lnTo>
                  <a:pt x="569" y="473"/>
                </a:lnTo>
                <a:lnTo>
                  <a:pt x="569" y="474"/>
                </a:lnTo>
                <a:lnTo>
                  <a:pt x="569" y="475"/>
                </a:lnTo>
                <a:lnTo>
                  <a:pt x="568" y="475"/>
                </a:lnTo>
                <a:lnTo>
                  <a:pt x="568" y="476"/>
                </a:lnTo>
                <a:lnTo>
                  <a:pt x="567" y="477"/>
                </a:lnTo>
                <a:lnTo>
                  <a:pt x="566" y="477"/>
                </a:lnTo>
                <a:lnTo>
                  <a:pt x="566" y="478"/>
                </a:lnTo>
                <a:lnTo>
                  <a:pt x="566" y="478"/>
                </a:lnTo>
                <a:lnTo>
                  <a:pt x="566" y="479"/>
                </a:lnTo>
                <a:lnTo>
                  <a:pt x="566" y="481"/>
                </a:lnTo>
                <a:lnTo>
                  <a:pt x="566" y="484"/>
                </a:lnTo>
                <a:lnTo>
                  <a:pt x="561" y="485"/>
                </a:lnTo>
                <a:lnTo>
                  <a:pt x="556" y="487"/>
                </a:lnTo>
                <a:lnTo>
                  <a:pt x="555" y="488"/>
                </a:lnTo>
                <a:lnTo>
                  <a:pt x="555" y="488"/>
                </a:lnTo>
                <a:lnTo>
                  <a:pt x="554" y="488"/>
                </a:lnTo>
                <a:lnTo>
                  <a:pt x="554" y="489"/>
                </a:lnTo>
                <a:lnTo>
                  <a:pt x="554" y="489"/>
                </a:lnTo>
                <a:lnTo>
                  <a:pt x="554" y="489"/>
                </a:lnTo>
                <a:lnTo>
                  <a:pt x="554" y="490"/>
                </a:lnTo>
                <a:lnTo>
                  <a:pt x="553" y="490"/>
                </a:lnTo>
                <a:lnTo>
                  <a:pt x="552" y="490"/>
                </a:lnTo>
                <a:lnTo>
                  <a:pt x="550" y="491"/>
                </a:lnTo>
                <a:lnTo>
                  <a:pt x="549" y="491"/>
                </a:lnTo>
                <a:lnTo>
                  <a:pt x="548" y="492"/>
                </a:lnTo>
                <a:lnTo>
                  <a:pt x="548" y="493"/>
                </a:lnTo>
                <a:lnTo>
                  <a:pt x="548" y="494"/>
                </a:lnTo>
                <a:lnTo>
                  <a:pt x="548" y="494"/>
                </a:lnTo>
                <a:lnTo>
                  <a:pt x="548" y="494"/>
                </a:lnTo>
                <a:lnTo>
                  <a:pt x="549" y="495"/>
                </a:lnTo>
                <a:lnTo>
                  <a:pt x="549" y="497"/>
                </a:lnTo>
                <a:lnTo>
                  <a:pt x="550" y="497"/>
                </a:lnTo>
                <a:lnTo>
                  <a:pt x="550" y="499"/>
                </a:lnTo>
                <a:lnTo>
                  <a:pt x="551" y="501"/>
                </a:lnTo>
                <a:lnTo>
                  <a:pt x="552" y="502"/>
                </a:lnTo>
                <a:lnTo>
                  <a:pt x="553" y="503"/>
                </a:lnTo>
                <a:lnTo>
                  <a:pt x="553" y="503"/>
                </a:lnTo>
                <a:lnTo>
                  <a:pt x="554" y="504"/>
                </a:lnTo>
                <a:lnTo>
                  <a:pt x="555" y="504"/>
                </a:lnTo>
                <a:lnTo>
                  <a:pt x="555" y="504"/>
                </a:lnTo>
                <a:lnTo>
                  <a:pt x="555" y="504"/>
                </a:lnTo>
                <a:lnTo>
                  <a:pt x="555" y="505"/>
                </a:lnTo>
                <a:lnTo>
                  <a:pt x="556" y="505"/>
                </a:lnTo>
                <a:lnTo>
                  <a:pt x="556" y="506"/>
                </a:lnTo>
                <a:lnTo>
                  <a:pt x="557" y="507"/>
                </a:lnTo>
                <a:lnTo>
                  <a:pt x="558" y="508"/>
                </a:lnTo>
                <a:lnTo>
                  <a:pt x="558" y="509"/>
                </a:lnTo>
                <a:lnTo>
                  <a:pt x="558" y="510"/>
                </a:lnTo>
                <a:lnTo>
                  <a:pt x="558" y="510"/>
                </a:lnTo>
                <a:lnTo>
                  <a:pt x="558" y="511"/>
                </a:lnTo>
                <a:lnTo>
                  <a:pt x="558" y="511"/>
                </a:lnTo>
                <a:lnTo>
                  <a:pt x="558" y="512"/>
                </a:lnTo>
                <a:lnTo>
                  <a:pt x="558" y="512"/>
                </a:lnTo>
                <a:lnTo>
                  <a:pt x="558" y="513"/>
                </a:lnTo>
                <a:lnTo>
                  <a:pt x="558" y="513"/>
                </a:lnTo>
                <a:lnTo>
                  <a:pt x="558" y="514"/>
                </a:lnTo>
                <a:lnTo>
                  <a:pt x="557" y="514"/>
                </a:lnTo>
                <a:lnTo>
                  <a:pt x="557" y="515"/>
                </a:lnTo>
                <a:lnTo>
                  <a:pt x="557" y="515"/>
                </a:lnTo>
                <a:lnTo>
                  <a:pt x="557" y="516"/>
                </a:lnTo>
                <a:lnTo>
                  <a:pt x="556" y="516"/>
                </a:lnTo>
                <a:lnTo>
                  <a:pt x="556" y="517"/>
                </a:lnTo>
                <a:lnTo>
                  <a:pt x="555" y="517"/>
                </a:lnTo>
                <a:lnTo>
                  <a:pt x="555" y="517"/>
                </a:lnTo>
                <a:lnTo>
                  <a:pt x="555" y="518"/>
                </a:lnTo>
                <a:lnTo>
                  <a:pt x="554" y="518"/>
                </a:lnTo>
                <a:lnTo>
                  <a:pt x="554" y="518"/>
                </a:lnTo>
                <a:lnTo>
                  <a:pt x="553" y="519"/>
                </a:lnTo>
                <a:lnTo>
                  <a:pt x="553" y="519"/>
                </a:lnTo>
                <a:lnTo>
                  <a:pt x="552" y="519"/>
                </a:lnTo>
                <a:lnTo>
                  <a:pt x="552" y="520"/>
                </a:lnTo>
                <a:lnTo>
                  <a:pt x="552" y="520"/>
                </a:lnTo>
                <a:lnTo>
                  <a:pt x="552" y="521"/>
                </a:lnTo>
                <a:lnTo>
                  <a:pt x="552" y="521"/>
                </a:lnTo>
                <a:lnTo>
                  <a:pt x="552" y="522"/>
                </a:lnTo>
                <a:lnTo>
                  <a:pt x="552" y="523"/>
                </a:lnTo>
                <a:lnTo>
                  <a:pt x="553" y="523"/>
                </a:lnTo>
                <a:lnTo>
                  <a:pt x="553" y="524"/>
                </a:lnTo>
                <a:lnTo>
                  <a:pt x="555" y="524"/>
                </a:lnTo>
                <a:lnTo>
                  <a:pt x="556" y="525"/>
                </a:lnTo>
                <a:lnTo>
                  <a:pt x="556" y="525"/>
                </a:lnTo>
                <a:lnTo>
                  <a:pt x="557" y="525"/>
                </a:lnTo>
                <a:lnTo>
                  <a:pt x="562" y="527"/>
                </a:lnTo>
                <a:lnTo>
                  <a:pt x="563" y="527"/>
                </a:lnTo>
                <a:lnTo>
                  <a:pt x="564" y="528"/>
                </a:lnTo>
                <a:lnTo>
                  <a:pt x="565" y="528"/>
                </a:lnTo>
                <a:lnTo>
                  <a:pt x="565" y="529"/>
                </a:lnTo>
                <a:lnTo>
                  <a:pt x="566" y="529"/>
                </a:lnTo>
                <a:lnTo>
                  <a:pt x="566" y="530"/>
                </a:lnTo>
                <a:lnTo>
                  <a:pt x="566" y="530"/>
                </a:lnTo>
                <a:lnTo>
                  <a:pt x="566" y="531"/>
                </a:lnTo>
                <a:lnTo>
                  <a:pt x="567" y="532"/>
                </a:lnTo>
                <a:lnTo>
                  <a:pt x="567" y="533"/>
                </a:lnTo>
                <a:lnTo>
                  <a:pt x="567" y="533"/>
                </a:lnTo>
                <a:lnTo>
                  <a:pt x="567" y="534"/>
                </a:lnTo>
                <a:lnTo>
                  <a:pt x="566" y="535"/>
                </a:lnTo>
                <a:lnTo>
                  <a:pt x="566" y="537"/>
                </a:lnTo>
                <a:lnTo>
                  <a:pt x="566" y="541"/>
                </a:lnTo>
                <a:lnTo>
                  <a:pt x="566" y="541"/>
                </a:lnTo>
                <a:lnTo>
                  <a:pt x="566" y="542"/>
                </a:lnTo>
                <a:lnTo>
                  <a:pt x="566" y="542"/>
                </a:lnTo>
                <a:lnTo>
                  <a:pt x="566" y="543"/>
                </a:lnTo>
                <a:lnTo>
                  <a:pt x="566" y="543"/>
                </a:lnTo>
                <a:lnTo>
                  <a:pt x="565" y="544"/>
                </a:lnTo>
                <a:lnTo>
                  <a:pt x="565" y="545"/>
                </a:lnTo>
                <a:lnTo>
                  <a:pt x="564" y="547"/>
                </a:lnTo>
                <a:lnTo>
                  <a:pt x="562" y="550"/>
                </a:lnTo>
                <a:lnTo>
                  <a:pt x="562" y="551"/>
                </a:lnTo>
                <a:lnTo>
                  <a:pt x="562" y="552"/>
                </a:lnTo>
                <a:lnTo>
                  <a:pt x="560" y="555"/>
                </a:lnTo>
                <a:lnTo>
                  <a:pt x="560" y="556"/>
                </a:lnTo>
                <a:lnTo>
                  <a:pt x="560" y="557"/>
                </a:lnTo>
                <a:lnTo>
                  <a:pt x="560" y="557"/>
                </a:lnTo>
                <a:lnTo>
                  <a:pt x="560" y="558"/>
                </a:lnTo>
                <a:lnTo>
                  <a:pt x="560" y="558"/>
                </a:lnTo>
                <a:lnTo>
                  <a:pt x="560" y="559"/>
                </a:lnTo>
                <a:lnTo>
                  <a:pt x="561" y="559"/>
                </a:lnTo>
                <a:lnTo>
                  <a:pt x="561" y="560"/>
                </a:lnTo>
                <a:lnTo>
                  <a:pt x="561" y="560"/>
                </a:lnTo>
                <a:lnTo>
                  <a:pt x="561" y="561"/>
                </a:lnTo>
                <a:lnTo>
                  <a:pt x="561" y="562"/>
                </a:lnTo>
                <a:lnTo>
                  <a:pt x="560" y="562"/>
                </a:lnTo>
                <a:lnTo>
                  <a:pt x="560" y="562"/>
                </a:lnTo>
                <a:lnTo>
                  <a:pt x="560" y="562"/>
                </a:lnTo>
                <a:lnTo>
                  <a:pt x="560" y="563"/>
                </a:lnTo>
                <a:lnTo>
                  <a:pt x="560" y="563"/>
                </a:lnTo>
                <a:lnTo>
                  <a:pt x="559" y="562"/>
                </a:lnTo>
                <a:lnTo>
                  <a:pt x="558" y="562"/>
                </a:lnTo>
                <a:lnTo>
                  <a:pt x="558" y="562"/>
                </a:lnTo>
                <a:lnTo>
                  <a:pt x="558" y="562"/>
                </a:lnTo>
                <a:lnTo>
                  <a:pt x="557" y="562"/>
                </a:lnTo>
                <a:lnTo>
                  <a:pt x="557" y="562"/>
                </a:lnTo>
                <a:lnTo>
                  <a:pt x="556" y="562"/>
                </a:lnTo>
                <a:lnTo>
                  <a:pt x="556" y="562"/>
                </a:lnTo>
                <a:lnTo>
                  <a:pt x="556" y="563"/>
                </a:lnTo>
                <a:lnTo>
                  <a:pt x="556" y="563"/>
                </a:lnTo>
                <a:lnTo>
                  <a:pt x="556" y="563"/>
                </a:lnTo>
                <a:lnTo>
                  <a:pt x="556" y="564"/>
                </a:lnTo>
                <a:lnTo>
                  <a:pt x="555" y="564"/>
                </a:lnTo>
                <a:lnTo>
                  <a:pt x="555" y="564"/>
                </a:lnTo>
                <a:lnTo>
                  <a:pt x="554" y="564"/>
                </a:lnTo>
                <a:lnTo>
                  <a:pt x="553" y="564"/>
                </a:lnTo>
                <a:lnTo>
                  <a:pt x="553" y="565"/>
                </a:lnTo>
                <a:lnTo>
                  <a:pt x="553" y="565"/>
                </a:lnTo>
                <a:lnTo>
                  <a:pt x="553" y="565"/>
                </a:lnTo>
                <a:lnTo>
                  <a:pt x="552" y="565"/>
                </a:lnTo>
                <a:lnTo>
                  <a:pt x="552" y="566"/>
                </a:lnTo>
                <a:lnTo>
                  <a:pt x="552" y="566"/>
                </a:lnTo>
                <a:lnTo>
                  <a:pt x="551" y="566"/>
                </a:lnTo>
                <a:lnTo>
                  <a:pt x="551" y="567"/>
                </a:lnTo>
                <a:lnTo>
                  <a:pt x="551" y="567"/>
                </a:lnTo>
                <a:lnTo>
                  <a:pt x="550" y="568"/>
                </a:lnTo>
                <a:lnTo>
                  <a:pt x="550" y="568"/>
                </a:lnTo>
                <a:lnTo>
                  <a:pt x="550" y="568"/>
                </a:lnTo>
                <a:lnTo>
                  <a:pt x="549" y="569"/>
                </a:lnTo>
                <a:lnTo>
                  <a:pt x="549" y="569"/>
                </a:lnTo>
                <a:lnTo>
                  <a:pt x="549" y="570"/>
                </a:lnTo>
                <a:lnTo>
                  <a:pt x="549" y="570"/>
                </a:lnTo>
                <a:lnTo>
                  <a:pt x="548" y="570"/>
                </a:lnTo>
                <a:lnTo>
                  <a:pt x="548" y="570"/>
                </a:lnTo>
                <a:lnTo>
                  <a:pt x="548" y="570"/>
                </a:lnTo>
                <a:lnTo>
                  <a:pt x="547" y="570"/>
                </a:lnTo>
                <a:lnTo>
                  <a:pt x="547" y="570"/>
                </a:lnTo>
                <a:lnTo>
                  <a:pt x="547" y="571"/>
                </a:lnTo>
                <a:lnTo>
                  <a:pt x="546" y="571"/>
                </a:lnTo>
                <a:lnTo>
                  <a:pt x="546" y="571"/>
                </a:lnTo>
                <a:lnTo>
                  <a:pt x="546" y="571"/>
                </a:lnTo>
                <a:lnTo>
                  <a:pt x="545" y="572"/>
                </a:lnTo>
                <a:lnTo>
                  <a:pt x="545" y="572"/>
                </a:lnTo>
                <a:lnTo>
                  <a:pt x="545" y="572"/>
                </a:lnTo>
                <a:lnTo>
                  <a:pt x="544" y="572"/>
                </a:lnTo>
                <a:lnTo>
                  <a:pt x="544" y="572"/>
                </a:lnTo>
                <a:lnTo>
                  <a:pt x="543" y="572"/>
                </a:lnTo>
                <a:lnTo>
                  <a:pt x="543" y="573"/>
                </a:lnTo>
                <a:lnTo>
                  <a:pt x="543" y="573"/>
                </a:lnTo>
                <a:lnTo>
                  <a:pt x="542" y="573"/>
                </a:lnTo>
                <a:lnTo>
                  <a:pt x="541" y="574"/>
                </a:lnTo>
                <a:lnTo>
                  <a:pt x="541" y="574"/>
                </a:lnTo>
                <a:lnTo>
                  <a:pt x="541" y="575"/>
                </a:lnTo>
                <a:lnTo>
                  <a:pt x="541" y="575"/>
                </a:lnTo>
                <a:lnTo>
                  <a:pt x="541" y="575"/>
                </a:lnTo>
                <a:lnTo>
                  <a:pt x="541" y="576"/>
                </a:lnTo>
                <a:lnTo>
                  <a:pt x="541" y="576"/>
                </a:lnTo>
                <a:lnTo>
                  <a:pt x="541" y="577"/>
                </a:lnTo>
                <a:lnTo>
                  <a:pt x="541" y="577"/>
                </a:lnTo>
                <a:lnTo>
                  <a:pt x="541" y="577"/>
                </a:lnTo>
                <a:lnTo>
                  <a:pt x="541" y="578"/>
                </a:lnTo>
                <a:lnTo>
                  <a:pt x="541" y="578"/>
                </a:lnTo>
                <a:lnTo>
                  <a:pt x="541" y="578"/>
                </a:lnTo>
                <a:lnTo>
                  <a:pt x="540" y="579"/>
                </a:lnTo>
                <a:lnTo>
                  <a:pt x="540" y="579"/>
                </a:lnTo>
                <a:lnTo>
                  <a:pt x="540" y="580"/>
                </a:lnTo>
                <a:lnTo>
                  <a:pt x="540" y="580"/>
                </a:lnTo>
                <a:lnTo>
                  <a:pt x="539" y="580"/>
                </a:lnTo>
                <a:lnTo>
                  <a:pt x="539" y="580"/>
                </a:lnTo>
                <a:lnTo>
                  <a:pt x="538" y="580"/>
                </a:lnTo>
                <a:lnTo>
                  <a:pt x="538" y="581"/>
                </a:lnTo>
                <a:lnTo>
                  <a:pt x="538" y="581"/>
                </a:lnTo>
                <a:lnTo>
                  <a:pt x="537" y="582"/>
                </a:lnTo>
                <a:lnTo>
                  <a:pt x="537" y="583"/>
                </a:lnTo>
                <a:lnTo>
                  <a:pt x="538" y="583"/>
                </a:lnTo>
                <a:lnTo>
                  <a:pt x="538" y="584"/>
                </a:lnTo>
                <a:lnTo>
                  <a:pt x="538" y="584"/>
                </a:lnTo>
                <a:lnTo>
                  <a:pt x="538" y="585"/>
                </a:lnTo>
                <a:lnTo>
                  <a:pt x="538" y="585"/>
                </a:lnTo>
                <a:lnTo>
                  <a:pt x="537" y="585"/>
                </a:lnTo>
                <a:lnTo>
                  <a:pt x="537" y="585"/>
                </a:lnTo>
                <a:lnTo>
                  <a:pt x="537" y="586"/>
                </a:lnTo>
                <a:lnTo>
                  <a:pt x="536" y="586"/>
                </a:lnTo>
                <a:lnTo>
                  <a:pt x="536" y="587"/>
                </a:lnTo>
                <a:lnTo>
                  <a:pt x="535" y="586"/>
                </a:lnTo>
                <a:lnTo>
                  <a:pt x="534" y="587"/>
                </a:lnTo>
                <a:lnTo>
                  <a:pt x="534" y="586"/>
                </a:lnTo>
                <a:lnTo>
                  <a:pt x="533" y="586"/>
                </a:lnTo>
                <a:lnTo>
                  <a:pt x="533" y="586"/>
                </a:lnTo>
                <a:lnTo>
                  <a:pt x="533" y="585"/>
                </a:lnTo>
                <a:lnTo>
                  <a:pt x="533" y="585"/>
                </a:lnTo>
                <a:lnTo>
                  <a:pt x="532" y="585"/>
                </a:lnTo>
                <a:lnTo>
                  <a:pt x="532" y="585"/>
                </a:lnTo>
                <a:lnTo>
                  <a:pt x="532" y="585"/>
                </a:lnTo>
                <a:lnTo>
                  <a:pt x="532" y="584"/>
                </a:lnTo>
                <a:lnTo>
                  <a:pt x="531" y="584"/>
                </a:lnTo>
                <a:lnTo>
                  <a:pt x="530" y="584"/>
                </a:lnTo>
                <a:lnTo>
                  <a:pt x="529" y="584"/>
                </a:lnTo>
                <a:lnTo>
                  <a:pt x="529" y="585"/>
                </a:lnTo>
                <a:lnTo>
                  <a:pt x="529" y="585"/>
                </a:lnTo>
                <a:lnTo>
                  <a:pt x="529" y="585"/>
                </a:lnTo>
                <a:lnTo>
                  <a:pt x="529" y="586"/>
                </a:lnTo>
                <a:lnTo>
                  <a:pt x="529" y="586"/>
                </a:lnTo>
                <a:lnTo>
                  <a:pt x="530" y="587"/>
                </a:lnTo>
                <a:lnTo>
                  <a:pt x="530" y="587"/>
                </a:lnTo>
                <a:lnTo>
                  <a:pt x="529" y="588"/>
                </a:lnTo>
                <a:lnTo>
                  <a:pt x="529" y="588"/>
                </a:lnTo>
                <a:lnTo>
                  <a:pt x="528" y="588"/>
                </a:lnTo>
                <a:lnTo>
                  <a:pt x="528" y="588"/>
                </a:lnTo>
                <a:lnTo>
                  <a:pt x="528" y="588"/>
                </a:lnTo>
                <a:lnTo>
                  <a:pt x="528" y="589"/>
                </a:lnTo>
                <a:lnTo>
                  <a:pt x="528" y="589"/>
                </a:lnTo>
                <a:lnTo>
                  <a:pt x="528" y="589"/>
                </a:lnTo>
                <a:lnTo>
                  <a:pt x="528" y="590"/>
                </a:lnTo>
                <a:lnTo>
                  <a:pt x="528" y="591"/>
                </a:lnTo>
                <a:lnTo>
                  <a:pt x="528" y="591"/>
                </a:lnTo>
                <a:lnTo>
                  <a:pt x="528" y="592"/>
                </a:lnTo>
                <a:lnTo>
                  <a:pt x="528" y="592"/>
                </a:lnTo>
                <a:lnTo>
                  <a:pt x="528" y="592"/>
                </a:lnTo>
                <a:lnTo>
                  <a:pt x="527" y="593"/>
                </a:lnTo>
                <a:lnTo>
                  <a:pt x="527" y="593"/>
                </a:lnTo>
                <a:lnTo>
                  <a:pt x="527" y="594"/>
                </a:lnTo>
                <a:lnTo>
                  <a:pt x="526" y="593"/>
                </a:lnTo>
                <a:lnTo>
                  <a:pt x="525" y="593"/>
                </a:lnTo>
                <a:lnTo>
                  <a:pt x="525" y="592"/>
                </a:lnTo>
                <a:lnTo>
                  <a:pt x="525" y="592"/>
                </a:lnTo>
                <a:lnTo>
                  <a:pt x="524" y="592"/>
                </a:lnTo>
                <a:lnTo>
                  <a:pt x="524" y="591"/>
                </a:lnTo>
                <a:lnTo>
                  <a:pt x="523" y="591"/>
                </a:lnTo>
                <a:lnTo>
                  <a:pt x="523" y="591"/>
                </a:lnTo>
                <a:lnTo>
                  <a:pt x="523" y="591"/>
                </a:lnTo>
                <a:lnTo>
                  <a:pt x="523" y="591"/>
                </a:lnTo>
                <a:lnTo>
                  <a:pt x="523" y="590"/>
                </a:lnTo>
                <a:lnTo>
                  <a:pt x="522" y="590"/>
                </a:lnTo>
                <a:lnTo>
                  <a:pt x="522" y="590"/>
                </a:lnTo>
                <a:lnTo>
                  <a:pt x="522" y="589"/>
                </a:lnTo>
                <a:lnTo>
                  <a:pt x="521" y="589"/>
                </a:lnTo>
                <a:lnTo>
                  <a:pt x="521" y="588"/>
                </a:lnTo>
                <a:lnTo>
                  <a:pt x="520" y="588"/>
                </a:lnTo>
                <a:lnTo>
                  <a:pt x="520" y="588"/>
                </a:lnTo>
                <a:lnTo>
                  <a:pt x="518" y="588"/>
                </a:lnTo>
                <a:lnTo>
                  <a:pt x="518" y="589"/>
                </a:lnTo>
                <a:lnTo>
                  <a:pt x="518" y="589"/>
                </a:lnTo>
                <a:lnTo>
                  <a:pt x="518" y="590"/>
                </a:lnTo>
                <a:lnTo>
                  <a:pt x="518" y="590"/>
                </a:lnTo>
                <a:lnTo>
                  <a:pt x="517" y="590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2"/>
                </a:lnTo>
                <a:lnTo>
                  <a:pt x="515" y="592"/>
                </a:lnTo>
                <a:lnTo>
                  <a:pt x="515" y="592"/>
                </a:lnTo>
                <a:lnTo>
                  <a:pt x="514" y="592"/>
                </a:lnTo>
                <a:lnTo>
                  <a:pt x="514" y="593"/>
                </a:lnTo>
                <a:lnTo>
                  <a:pt x="514" y="594"/>
                </a:lnTo>
                <a:lnTo>
                  <a:pt x="514" y="595"/>
                </a:lnTo>
                <a:lnTo>
                  <a:pt x="513" y="595"/>
                </a:lnTo>
                <a:lnTo>
                  <a:pt x="513" y="595"/>
                </a:lnTo>
                <a:lnTo>
                  <a:pt x="513" y="596"/>
                </a:lnTo>
                <a:lnTo>
                  <a:pt x="514" y="596"/>
                </a:lnTo>
                <a:lnTo>
                  <a:pt x="513" y="597"/>
                </a:lnTo>
                <a:lnTo>
                  <a:pt x="513" y="597"/>
                </a:lnTo>
                <a:lnTo>
                  <a:pt x="513" y="597"/>
                </a:lnTo>
                <a:lnTo>
                  <a:pt x="513" y="597"/>
                </a:lnTo>
                <a:lnTo>
                  <a:pt x="512" y="596"/>
                </a:lnTo>
                <a:lnTo>
                  <a:pt x="510" y="596"/>
                </a:lnTo>
                <a:lnTo>
                  <a:pt x="510" y="597"/>
                </a:lnTo>
                <a:lnTo>
                  <a:pt x="510" y="597"/>
                </a:lnTo>
                <a:lnTo>
                  <a:pt x="510" y="598"/>
                </a:lnTo>
                <a:lnTo>
                  <a:pt x="510" y="599"/>
                </a:lnTo>
                <a:lnTo>
                  <a:pt x="510" y="599"/>
                </a:lnTo>
                <a:lnTo>
                  <a:pt x="509" y="600"/>
                </a:lnTo>
                <a:lnTo>
                  <a:pt x="508" y="601"/>
                </a:lnTo>
                <a:lnTo>
                  <a:pt x="508" y="601"/>
                </a:lnTo>
                <a:lnTo>
                  <a:pt x="508" y="601"/>
                </a:lnTo>
                <a:lnTo>
                  <a:pt x="507" y="601"/>
                </a:lnTo>
                <a:lnTo>
                  <a:pt x="507" y="602"/>
                </a:lnTo>
                <a:lnTo>
                  <a:pt x="507" y="603"/>
                </a:lnTo>
                <a:lnTo>
                  <a:pt x="506" y="603"/>
                </a:lnTo>
                <a:lnTo>
                  <a:pt x="505" y="603"/>
                </a:lnTo>
                <a:lnTo>
                  <a:pt x="505" y="603"/>
                </a:lnTo>
                <a:lnTo>
                  <a:pt x="505" y="603"/>
                </a:lnTo>
                <a:lnTo>
                  <a:pt x="505" y="602"/>
                </a:lnTo>
                <a:lnTo>
                  <a:pt x="504" y="602"/>
                </a:lnTo>
                <a:lnTo>
                  <a:pt x="504" y="603"/>
                </a:lnTo>
                <a:lnTo>
                  <a:pt x="503" y="602"/>
                </a:lnTo>
                <a:lnTo>
                  <a:pt x="503" y="603"/>
                </a:lnTo>
                <a:lnTo>
                  <a:pt x="503" y="603"/>
                </a:lnTo>
                <a:lnTo>
                  <a:pt x="503" y="603"/>
                </a:lnTo>
                <a:lnTo>
                  <a:pt x="503" y="604"/>
                </a:lnTo>
                <a:lnTo>
                  <a:pt x="503" y="604"/>
                </a:lnTo>
                <a:lnTo>
                  <a:pt x="502" y="605"/>
                </a:lnTo>
                <a:lnTo>
                  <a:pt x="502" y="605"/>
                </a:lnTo>
                <a:lnTo>
                  <a:pt x="502" y="605"/>
                </a:lnTo>
                <a:lnTo>
                  <a:pt x="502" y="606"/>
                </a:lnTo>
                <a:lnTo>
                  <a:pt x="501" y="607"/>
                </a:lnTo>
                <a:lnTo>
                  <a:pt x="501" y="607"/>
                </a:lnTo>
                <a:lnTo>
                  <a:pt x="501" y="608"/>
                </a:lnTo>
                <a:lnTo>
                  <a:pt x="501" y="608"/>
                </a:lnTo>
                <a:lnTo>
                  <a:pt x="500" y="608"/>
                </a:lnTo>
                <a:lnTo>
                  <a:pt x="500" y="608"/>
                </a:lnTo>
                <a:lnTo>
                  <a:pt x="500" y="609"/>
                </a:lnTo>
                <a:lnTo>
                  <a:pt x="499" y="609"/>
                </a:lnTo>
                <a:lnTo>
                  <a:pt x="498" y="609"/>
                </a:lnTo>
                <a:lnTo>
                  <a:pt x="497" y="609"/>
                </a:lnTo>
                <a:lnTo>
                  <a:pt x="497" y="609"/>
                </a:lnTo>
                <a:lnTo>
                  <a:pt x="497" y="610"/>
                </a:lnTo>
                <a:lnTo>
                  <a:pt x="497" y="610"/>
                </a:lnTo>
                <a:lnTo>
                  <a:pt x="497" y="610"/>
                </a:lnTo>
                <a:lnTo>
                  <a:pt x="497" y="611"/>
                </a:lnTo>
                <a:lnTo>
                  <a:pt x="497" y="611"/>
                </a:lnTo>
                <a:lnTo>
                  <a:pt x="497" y="611"/>
                </a:lnTo>
                <a:lnTo>
                  <a:pt x="497" y="612"/>
                </a:lnTo>
                <a:lnTo>
                  <a:pt x="497" y="613"/>
                </a:lnTo>
                <a:lnTo>
                  <a:pt x="497" y="614"/>
                </a:lnTo>
                <a:lnTo>
                  <a:pt x="496" y="614"/>
                </a:lnTo>
                <a:lnTo>
                  <a:pt x="496" y="614"/>
                </a:lnTo>
                <a:lnTo>
                  <a:pt x="495" y="614"/>
                </a:lnTo>
                <a:lnTo>
                  <a:pt x="495" y="614"/>
                </a:lnTo>
                <a:lnTo>
                  <a:pt x="494" y="614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3" y="615"/>
                </a:lnTo>
                <a:lnTo>
                  <a:pt x="493" y="615"/>
                </a:lnTo>
                <a:lnTo>
                  <a:pt x="493" y="616"/>
                </a:lnTo>
                <a:lnTo>
                  <a:pt x="492" y="616"/>
                </a:lnTo>
                <a:lnTo>
                  <a:pt x="492" y="616"/>
                </a:lnTo>
                <a:lnTo>
                  <a:pt x="491" y="616"/>
                </a:lnTo>
                <a:lnTo>
                  <a:pt x="491" y="616"/>
                </a:lnTo>
                <a:lnTo>
                  <a:pt x="490" y="616"/>
                </a:lnTo>
                <a:lnTo>
                  <a:pt x="490" y="615"/>
                </a:lnTo>
                <a:lnTo>
                  <a:pt x="489" y="615"/>
                </a:lnTo>
                <a:lnTo>
                  <a:pt x="489" y="615"/>
                </a:lnTo>
                <a:lnTo>
                  <a:pt x="488" y="616"/>
                </a:lnTo>
                <a:lnTo>
                  <a:pt x="488" y="616"/>
                </a:lnTo>
                <a:lnTo>
                  <a:pt x="488" y="616"/>
                </a:lnTo>
                <a:lnTo>
                  <a:pt x="488" y="617"/>
                </a:lnTo>
                <a:lnTo>
                  <a:pt x="487" y="617"/>
                </a:lnTo>
                <a:lnTo>
                  <a:pt x="487" y="618"/>
                </a:lnTo>
                <a:lnTo>
                  <a:pt x="487" y="619"/>
                </a:lnTo>
                <a:lnTo>
                  <a:pt x="486" y="619"/>
                </a:lnTo>
                <a:lnTo>
                  <a:pt x="486" y="620"/>
                </a:lnTo>
                <a:lnTo>
                  <a:pt x="485" y="620"/>
                </a:lnTo>
                <a:lnTo>
                  <a:pt x="484" y="620"/>
                </a:lnTo>
                <a:lnTo>
                  <a:pt x="484" y="620"/>
                </a:lnTo>
                <a:lnTo>
                  <a:pt x="483" y="621"/>
                </a:lnTo>
                <a:lnTo>
                  <a:pt x="483" y="621"/>
                </a:lnTo>
                <a:lnTo>
                  <a:pt x="482" y="621"/>
                </a:lnTo>
                <a:lnTo>
                  <a:pt x="482" y="621"/>
                </a:lnTo>
                <a:lnTo>
                  <a:pt x="481" y="621"/>
                </a:lnTo>
                <a:lnTo>
                  <a:pt x="481" y="621"/>
                </a:lnTo>
                <a:lnTo>
                  <a:pt x="480" y="620"/>
                </a:lnTo>
                <a:lnTo>
                  <a:pt x="479" y="621"/>
                </a:lnTo>
                <a:lnTo>
                  <a:pt x="478" y="621"/>
                </a:lnTo>
                <a:lnTo>
                  <a:pt x="478" y="622"/>
                </a:lnTo>
                <a:lnTo>
                  <a:pt x="477" y="623"/>
                </a:lnTo>
                <a:lnTo>
                  <a:pt x="477" y="623"/>
                </a:lnTo>
                <a:lnTo>
                  <a:pt x="477" y="623"/>
                </a:lnTo>
                <a:lnTo>
                  <a:pt x="477" y="625"/>
                </a:lnTo>
                <a:lnTo>
                  <a:pt x="476" y="626"/>
                </a:lnTo>
                <a:lnTo>
                  <a:pt x="476" y="627"/>
                </a:lnTo>
                <a:lnTo>
                  <a:pt x="476" y="627"/>
                </a:lnTo>
                <a:lnTo>
                  <a:pt x="475" y="630"/>
                </a:lnTo>
                <a:lnTo>
                  <a:pt x="474" y="631"/>
                </a:lnTo>
                <a:lnTo>
                  <a:pt x="474" y="630"/>
                </a:lnTo>
                <a:lnTo>
                  <a:pt x="474" y="630"/>
                </a:lnTo>
                <a:lnTo>
                  <a:pt x="473" y="630"/>
                </a:lnTo>
                <a:lnTo>
                  <a:pt x="473" y="631"/>
                </a:lnTo>
                <a:lnTo>
                  <a:pt x="472" y="632"/>
                </a:lnTo>
                <a:lnTo>
                  <a:pt x="472" y="632"/>
                </a:lnTo>
                <a:lnTo>
                  <a:pt x="471" y="633"/>
                </a:lnTo>
                <a:lnTo>
                  <a:pt x="471" y="633"/>
                </a:lnTo>
                <a:lnTo>
                  <a:pt x="471" y="634"/>
                </a:lnTo>
                <a:lnTo>
                  <a:pt x="470" y="634"/>
                </a:lnTo>
                <a:lnTo>
                  <a:pt x="470" y="634"/>
                </a:lnTo>
                <a:lnTo>
                  <a:pt x="470" y="634"/>
                </a:lnTo>
                <a:lnTo>
                  <a:pt x="470" y="635"/>
                </a:lnTo>
                <a:lnTo>
                  <a:pt x="469" y="635"/>
                </a:lnTo>
                <a:lnTo>
                  <a:pt x="469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7" y="635"/>
                </a:lnTo>
                <a:lnTo>
                  <a:pt x="467" y="636"/>
                </a:lnTo>
                <a:lnTo>
                  <a:pt x="467" y="636"/>
                </a:lnTo>
                <a:lnTo>
                  <a:pt x="467" y="636"/>
                </a:lnTo>
                <a:lnTo>
                  <a:pt x="467" y="637"/>
                </a:lnTo>
                <a:lnTo>
                  <a:pt x="466" y="637"/>
                </a:lnTo>
                <a:lnTo>
                  <a:pt x="466" y="638"/>
                </a:lnTo>
                <a:lnTo>
                  <a:pt x="466" y="638"/>
                </a:lnTo>
                <a:lnTo>
                  <a:pt x="466" y="639"/>
                </a:lnTo>
                <a:lnTo>
                  <a:pt x="466" y="639"/>
                </a:lnTo>
                <a:lnTo>
                  <a:pt x="466" y="640"/>
                </a:lnTo>
                <a:lnTo>
                  <a:pt x="466" y="640"/>
                </a:lnTo>
                <a:lnTo>
                  <a:pt x="465" y="640"/>
                </a:lnTo>
                <a:lnTo>
                  <a:pt x="465" y="641"/>
                </a:lnTo>
                <a:lnTo>
                  <a:pt x="464" y="641"/>
                </a:lnTo>
                <a:lnTo>
                  <a:pt x="464" y="641"/>
                </a:lnTo>
                <a:lnTo>
                  <a:pt x="464" y="642"/>
                </a:lnTo>
                <a:lnTo>
                  <a:pt x="464" y="642"/>
                </a:lnTo>
                <a:lnTo>
                  <a:pt x="464" y="643"/>
                </a:lnTo>
                <a:lnTo>
                  <a:pt x="463" y="644"/>
                </a:lnTo>
                <a:lnTo>
                  <a:pt x="463" y="644"/>
                </a:lnTo>
                <a:lnTo>
                  <a:pt x="462" y="644"/>
                </a:lnTo>
                <a:lnTo>
                  <a:pt x="462" y="645"/>
                </a:lnTo>
                <a:lnTo>
                  <a:pt x="462" y="645"/>
                </a:lnTo>
                <a:lnTo>
                  <a:pt x="462" y="645"/>
                </a:lnTo>
                <a:lnTo>
                  <a:pt x="462" y="645"/>
                </a:lnTo>
                <a:lnTo>
                  <a:pt x="462" y="646"/>
                </a:lnTo>
                <a:lnTo>
                  <a:pt x="462" y="646"/>
                </a:lnTo>
                <a:lnTo>
                  <a:pt x="462" y="647"/>
                </a:lnTo>
                <a:lnTo>
                  <a:pt x="461" y="647"/>
                </a:lnTo>
                <a:lnTo>
                  <a:pt x="460" y="647"/>
                </a:lnTo>
                <a:lnTo>
                  <a:pt x="460" y="647"/>
                </a:lnTo>
                <a:lnTo>
                  <a:pt x="459" y="648"/>
                </a:lnTo>
                <a:lnTo>
                  <a:pt x="459" y="647"/>
                </a:lnTo>
                <a:lnTo>
                  <a:pt x="459" y="647"/>
                </a:lnTo>
                <a:lnTo>
                  <a:pt x="459" y="646"/>
                </a:lnTo>
                <a:lnTo>
                  <a:pt x="459" y="646"/>
                </a:lnTo>
                <a:lnTo>
                  <a:pt x="459" y="646"/>
                </a:lnTo>
                <a:lnTo>
                  <a:pt x="458" y="646"/>
                </a:lnTo>
                <a:lnTo>
                  <a:pt x="457" y="646"/>
                </a:lnTo>
                <a:lnTo>
                  <a:pt x="457" y="646"/>
                </a:lnTo>
                <a:lnTo>
                  <a:pt x="457" y="646"/>
                </a:lnTo>
                <a:lnTo>
                  <a:pt x="457" y="646"/>
                </a:lnTo>
                <a:lnTo>
                  <a:pt x="456" y="646"/>
                </a:lnTo>
                <a:lnTo>
                  <a:pt x="456" y="646"/>
                </a:lnTo>
                <a:lnTo>
                  <a:pt x="455" y="647"/>
                </a:lnTo>
                <a:lnTo>
                  <a:pt x="454" y="647"/>
                </a:lnTo>
                <a:lnTo>
                  <a:pt x="454" y="648"/>
                </a:lnTo>
                <a:lnTo>
                  <a:pt x="454" y="648"/>
                </a:lnTo>
                <a:lnTo>
                  <a:pt x="454" y="649"/>
                </a:lnTo>
                <a:lnTo>
                  <a:pt x="453" y="649"/>
                </a:lnTo>
                <a:lnTo>
                  <a:pt x="453" y="649"/>
                </a:lnTo>
                <a:lnTo>
                  <a:pt x="452" y="649"/>
                </a:lnTo>
                <a:lnTo>
                  <a:pt x="452" y="649"/>
                </a:lnTo>
                <a:lnTo>
                  <a:pt x="451" y="650"/>
                </a:lnTo>
                <a:lnTo>
                  <a:pt x="451" y="650"/>
                </a:lnTo>
                <a:lnTo>
                  <a:pt x="450" y="650"/>
                </a:lnTo>
                <a:lnTo>
                  <a:pt x="449" y="650"/>
                </a:lnTo>
                <a:lnTo>
                  <a:pt x="449" y="650"/>
                </a:lnTo>
                <a:lnTo>
                  <a:pt x="449" y="650"/>
                </a:lnTo>
                <a:lnTo>
                  <a:pt x="449" y="651"/>
                </a:lnTo>
                <a:lnTo>
                  <a:pt x="449" y="651"/>
                </a:lnTo>
                <a:lnTo>
                  <a:pt x="448" y="652"/>
                </a:lnTo>
                <a:lnTo>
                  <a:pt x="448" y="652"/>
                </a:lnTo>
                <a:lnTo>
                  <a:pt x="448" y="652"/>
                </a:lnTo>
                <a:lnTo>
                  <a:pt x="447" y="652"/>
                </a:lnTo>
                <a:lnTo>
                  <a:pt x="447" y="653"/>
                </a:lnTo>
                <a:lnTo>
                  <a:pt x="445" y="652"/>
                </a:lnTo>
                <a:lnTo>
                  <a:pt x="444" y="652"/>
                </a:lnTo>
                <a:lnTo>
                  <a:pt x="443" y="653"/>
                </a:lnTo>
                <a:lnTo>
                  <a:pt x="443" y="653"/>
                </a:lnTo>
                <a:lnTo>
                  <a:pt x="443" y="654"/>
                </a:lnTo>
                <a:lnTo>
                  <a:pt x="442" y="656"/>
                </a:lnTo>
                <a:lnTo>
                  <a:pt x="442" y="656"/>
                </a:lnTo>
                <a:lnTo>
                  <a:pt x="442" y="657"/>
                </a:lnTo>
                <a:lnTo>
                  <a:pt x="443" y="658"/>
                </a:lnTo>
                <a:lnTo>
                  <a:pt x="442" y="660"/>
                </a:lnTo>
                <a:lnTo>
                  <a:pt x="442" y="661"/>
                </a:lnTo>
                <a:lnTo>
                  <a:pt x="442" y="661"/>
                </a:lnTo>
                <a:lnTo>
                  <a:pt x="441" y="662"/>
                </a:lnTo>
                <a:lnTo>
                  <a:pt x="440" y="663"/>
                </a:lnTo>
                <a:lnTo>
                  <a:pt x="439" y="663"/>
                </a:lnTo>
                <a:lnTo>
                  <a:pt x="437" y="664"/>
                </a:lnTo>
                <a:lnTo>
                  <a:pt x="437" y="665"/>
                </a:lnTo>
                <a:lnTo>
                  <a:pt x="437" y="665"/>
                </a:lnTo>
                <a:lnTo>
                  <a:pt x="437" y="665"/>
                </a:lnTo>
                <a:lnTo>
                  <a:pt x="436" y="666"/>
                </a:lnTo>
                <a:lnTo>
                  <a:pt x="436" y="666"/>
                </a:lnTo>
                <a:lnTo>
                  <a:pt x="436" y="667"/>
                </a:lnTo>
                <a:lnTo>
                  <a:pt x="436" y="668"/>
                </a:lnTo>
                <a:lnTo>
                  <a:pt x="436" y="668"/>
                </a:lnTo>
                <a:lnTo>
                  <a:pt x="434" y="669"/>
                </a:lnTo>
                <a:lnTo>
                  <a:pt x="434" y="670"/>
                </a:lnTo>
                <a:lnTo>
                  <a:pt x="434" y="670"/>
                </a:lnTo>
                <a:lnTo>
                  <a:pt x="433" y="671"/>
                </a:lnTo>
                <a:lnTo>
                  <a:pt x="433" y="672"/>
                </a:lnTo>
                <a:lnTo>
                  <a:pt x="433" y="674"/>
                </a:lnTo>
                <a:lnTo>
                  <a:pt x="432" y="674"/>
                </a:lnTo>
                <a:lnTo>
                  <a:pt x="432" y="675"/>
                </a:lnTo>
                <a:lnTo>
                  <a:pt x="432" y="675"/>
                </a:lnTo>
                <a:lnTo>
                  <a:pt x="431" y="676"/>
                </a:lnTo>
                <a:lnTo>
                  <a:pt x="431" y="676"/>
                </a:lnTo>
                <a:lnTo>
                  <a:pt x="430" y="676"/>
                </a:lnTo>
                <a:lnTo>
                  <a:pt x="430" y="676"/>
                </a:lnTo>
                <a:lnTo>
                  <a:pt x="429" y="675"/>
                </a:lnTo>
                <a:lnTo>
                  <a:pt x="428" y="675"/>
                </a:lnTo>
                <a:lnTo>
                  <a:pt x="428" y="675"/>
                </a:lnTo>
                <a:lnTo>
                  <a:pt x="427" y="676"/>
                </a:lnTo>
                <a:lnTo>
                  <a:pt x="427" y="676"/>
                </a:lnTo>
                <a:lnTo>
                  <a:pt x="427" y="677"/>
                </a:lnTo>
                <a:lnTo>
                  <a:pt x="426" y="678"/>
                </a:lnTo>
                <a:lnTo>
                  <a:pt x="425" y="678"/>
                </a:lnTo>
                <a:lnTo>
                  <a:pt x="425" y="678"/>
                </a:lnTo>
                <a:lnTo>
                  <a:pt x="425" y="678"/>
                </a:lnTo>
                <a:lnTo>
                  <a:pt x="425" y="679"/>
                </a:lnTo>
                <a:lnTo>
                  <a:pt x="424" y="680"/>
                </a:lnTo>
                <a:lnTo>
                  <a:pt x="424" y="680"/>
                </a:lnTo>
                <a:lnTo>
                  <a:pt x="423" y="680"/>
                </a:lnTo>
                <a:lnTo>
                  <a:pt x="423" y="680"/>
                </a:lnTo>
                <a:lnTo>
                  <a:pt x="422" y="680"/>
                </a:lnTo>
                <a:lnTo>
                  <a:pt x="421" y="679"/>
                </a:lnTo>
                <a:lnTo>
                  <a:pt x="420" y="678"/>
                </a:lnTo>
                <a:lnTo>
                  <a:pt x="420" y="678"/>
                </a:lnTo>
                <a:lnTo>
                  <a:pt x="419" y="678"/>
                </a:lnTo>
                <a:lnTo>
                  <a:pt x="419" y="678"/>
                </a:lnTo>
                <a:lnTo>
                  <a:pt x="418" y="677"/>
                </a:lnTo>
                <a:lnTo>
                  <a:pt x="417" y="677"/>
                </a:lnTo>
                <a:lnTo>
                  <a:pt x="417" y="677"/>
                </a:lnTo>
                <a:lnTo>
                  <a:pt x="416" y="677"/>
                </a:lnTo>
                <a:lnTo>
                  <a:pt x="416" y="678"/>
                </a:lnTo>
                <a:lnTo>
                  <a:pt x="415" y="679"/>
                </a:lnTo>
                <a:lnTo>
                  <a:pt x="414" y="678"/>
                </a:lnTo>
                <a:lnTo>
                  <a:pt x="413" y="677"/>
                </a:lnTo>
                <a:lnTo>
                  <a:pt x="413" y="677"/>
                </a:lnTo>
                <a:lnTo>
                  <a:pt x="412" y="677"/>
                </a:lnTo>
                <a:lnTo>
                  <a:pt x="411" y="678"/>
                </a:lnTo>
                <a:lnTo>
                  <a:pt x="410" y="678"/>
                </a:lnTo>
                <a:lnTo>
                  <a:pt x="409" y="677"/>
                </a:lnTo>
                <a:lnTo>
                  <a:pt x="408" y="677"/>
                </a:lnTo>
                <a:lnTo>
                  <a:pt x="408" y="677"/>
                </a:lnTo>
                <a:lnTo>
                  <a:pt x="407" y="678"/>
                </a:lnTo>
                <a:lnTo>
                  <a:pt x="407" y="678"/>
                </a:lnTo>
                <a:lnTo>
                  <a:pt x="406" y="679"/>
                </a:lnTo>
                <a:lnTo>
                  <a:pt x="406" y="679"/>
                </a:lnTo>
                <a:lnTo>
                  <a:pt x="406" y="679"/>
                </a:lnTo>
                <a:lnTo>
                  <a:pt x="405" y="680"/>
                </a:lnTo>
                <a:lnTo>
                  <a:pt x="405" y="680"/>
                </a:lnTo>
                <a:lnTo>
                  <a:pt x="404" y="680"/>
                </a:lnTo>
                <a:lnTo>
                  <a:pt x="403" y="680"/>
                </a:lnTo>
                <a:lnTo>
                  <a:pt x="402" y="680"/>
                </a:lnTo>
                <a:lnTo>
                  <a:pt x="402" y="680"/>
                </a:lnTo>
                <a:lnTo>
                  <a:pt x="401" y="681"/>
                </a:lnTo>
                <a:lnTo>
                  <a:pt x="400" y="681"/>
                </a:lnTo>
                <a:lnTo>
                  <a:pt x="399" y="681"/>
                </a:lnTo>
                <a:lnTo>
                  <a:pt x="397" y="680"/>
                </a:lnTo>
                <a:lnTo>
                  <a:pt x="396" y="680"/>
                </a:lnTo>
                <a:lnTo>
                  <a:pt x="396" y="681"/>
                </a:lnTo>
                <a:lnTo>
                  <a:pt x="395" y="681"/>
                </a:lnTo>
                <a:lnTo>
                  <a:pt x="394" y="681"/>
                </a:lnTo>
                <a:lnTo>
                  <a:pt x="394" y="681"/>
                </a:lnTo>
                <a:lnTo>
                  <a:pt x="393" y="681"/>
                </a:lnTo>
                <a:lnTo>
                  <a:pt x="392" y="681"/>
                </a:lnTo>
                <a:lnTo>
                  <a:pt x="392" y="680"/>
                </a:lnTo>
                <a:lnTo>
                  <a:pt x="391" y="680"/>
                </a:lnTo>
                <a:lnTo>
                  <a:pt x="391" y="680"/>
                </a:lnTo>
                <a:lnTo>
                  <a:pt x="391" y="680"/>
                </a:lnTo>
                <a:lnTo>
                  <a:pt x="390" y="680"/>
                </a:lnTo>
                <a:lnTo>
                  <a:pt x="390" y="680"/>
                </a:lnTo>
                <a:lnTo>
                  <a:pt x="389" y="681"/>
                </a:lnTo>
                <a:lnTo>
                  <a:pt x="389" y="681"/>
                </a:lnTo>
                <a:lnTo>
                  <a:pt x="387" y="683"/>
                </a:lnTo>
                <a:lnTo>
                  <a:pt x="387" y="683"/>
                </a:lnTo>
                <a:lnTo>
                  <a:pt x="386" y="683"/>
                </a:lnTo>
                <a:lnTo>
                  <a:pt x="386" y="683"/>
                </a:lnTo>
                <a:lnTo>
                  <a:pt x="385" y="683"/>
                </a:lnTo>
                <a:lnTo>
                  <a:pt x="384" y="683"/>
                </a:lnTo>
                <a:lnTo>
                  <a:pt x="383" y="684"/>
                </a:lnTo>
                <a:lnTo>
                  <a:pt x="382" y="684"/>
                </a:lnTo>
                <a:lnTo>
                  <a:pt x="382" y="684"/>
                </a:lnTo>
                <a:lnTo>
                  <a:pt x="381" y="684"/>
                </a:lnTo>
                <a:lnTo>
                  <a:pt x="381" y="685"/>
                </a:lnTo>
                <a:lnTo>
                  <a:pt x="381" y="685"/>
                </a:lnTo>
                <a:lnTo>
                  <a:pt x="380" y="686"/>
                </a:lnTo>
                <a:lnTo>
                  <a:pt x="379" y="686"/>
                </a:lnTo>
                <a:lnTo>
                  <a:pt x="378" y="687"/>
                </a:lnTo>
                <a:lnTo>
                  <a:pt x="378" y="687"/>
                </a:lnTo>
                <a:lnTo>
                  <a:pt x="377" y="688"/>
                </a:lnTo>
                <a:lnTo>
                  <a:pt x="377" y="688"/>
                </a:lnTo>
                <a:lnTo>
                  <a:pt x="377" y="689"/>
                </a:lnTo>
                <a:lnTo>
                  <a:pt x="377" y="689"/>
                </a:lnTo>
                <a:lnTo>
                  <a:pt x="378" y="690"/>
                </a:lnTo>
                <a:lnTo>
                  <a:pt x="377" y="690"/>
                </a:lnTo>
                <a:lnTo>
                  <a:pt x="377" y="691"/>
                </a:lnTo>
                <a:lnTo>
                  <a:pt x="376" y="691"/>
                </a:lnTo>
                <a:lnTo>
                  <a:pt x="376" y="691"/>
                </a:lnTo>
                <a:lnTo>
                  <a:pt x="374" y="692"/>
                </a:lnTo>
                <a:lnTo>
                  <a:pt x="373" y="692"/>
                </a:lnTo>
                <a:lnTo>
                  <a:pt x="372" y="693"/>
                </a:lnTo>
                <a:lnTo>
                  <a:pt x="372" y="693"/>
                </a:lnTo>
                <a:lnTo>
                  <a:pt x="371" y="693"/>
                </a:lnTo>
                <a:lnTo>
                  <a:pt x="370" y="694"/>
                </a:lnTo>
                <a:lnTo>
                  <a:pt x="370" y="694"/>
                </a:lnTo>
                <a:lnTo>
                  <a:pt x="370" y="695"/>
                </a:lnTo>
                <a:lnTo>
                  <a:pt x="370" y="696"/>
                </a:lnTo>
                <a:lnTo>
                  <a:pt x="370" y="697"/>
                </a:lnTo>
                <a:lnTo>
                  <a:pt x="369" y="697"/>
                </a:lnTo>
                <a:lnTo>
                  <a:pt x="369" y="698"/>
                </a:lnTo>
                <a:lnTo>
                  <a:pt x="368" y="698"/>
                </a:lnTo>
                <a:lnTo>
                  <a:pt x="368" y="699"/>
                </a:lnTo>
                <a:lnTo>
                  <a:pt x="368" y="699"/>
                </a:lnTo>
                <a:lnTo>
                  <a:pt x="368" y="699"/>
                </a:lnTo>
                <a:lnTo>
                  <a:pt x="367" y="699"/>
                </a:lnTo>
                <a:lnTo>
                  <a:pt x="366" y="699"/>
                </a:lnTo>
                <a:lnTo>
                  <a:pt x="365" y="699"/>
                </a:lnTo>
                <a:lnTo>
                  <a:pt x="365" y="699"/>
                </a:lnTo>
                <a:lnTo>
                  <a:pt x="364" y="699"/>
                </a:lnTo>
                <a:lnTo>
                  <a:pt x="364" y="699"/>
                </a:lnTo>
                <a:lnTo>
                  <a:pt x="364" y="699"/>
                </a:lnTo>
                <a:lnTo>
                  <a:pt x="364" y="700"/>
                </a:lnTo>
                <a:lnTo>
                  <a:pt x="364" y="700"/>
                </a:lnTo>
                <a:lnTo>
                  <a:pt x="364" y="701"/>
                </a:lnTo>
                <a:lnTo>
                  <a:pt x="364" y="702"/>
                </a:lnTo>
                <a:lnTo>
                  <a:pt x="364" y="702"/>
                </a:lnTo>
                <a:lnTo>
                  <a:pt x="364" y="702"/>
                </a:lnTo>
                <a:lnTo>
                  <a:pt x="364" y="703"/>
                </a:lnTo>
                <a:lnTo>
                  <a:pt x="363" y="703"/>
                </a:lnTo>
                <a:lnTo>
                  <a:pt x="362" y="703"/>
                </a:lnTo>
                <a:lnTo>
                  <a:pt x="362" y="703"/>
                </a:lnTo>
                <a:lnTo>
                  <a:pt x="361" y="703"/>
                </a:lnTo>
                <a:lnTo>
                  <a:pt x="360" y="703"/>
                </a:lnTo>
                <a:lnTo>
                  <a:pt x="360" y="703"/>
                </a:lnTo>
                <a:lnTo>
                  <a:pt x="359" y="703"/>
                </a:lnTo>
                <a:lnTo>
                  <a:pt x="358" y="703"/>
                </a:lnTo>
                <a:lnTo>
                  <a:pt x="357" y="703"/>
                </a:lnTo>
                <a:lnTo>
                  <a:pt x="356" y="703"/>
                </a:lnTo>
                <a:lnTo>
                  <a:pt x="356" y="703"/>
                </a:lnTo>
                <a:lnTo>
                  <a:pt x="356" y="703"/>
                </a:lnTo>
                <a:lnTo>
                  <a:pt x="356" y="703"/>
                </a:lnTo>
                <a:lnTo>
                  <a:pt x="355" y="703"/>
                </a:lnTo>
                <a:lnTo>
                  <a:pt x="354" y="703"/>
                </a:lnTo>
                <a:lnTo>
                  <a:pt x="354" y="703"/>
                </a:lnTo>
                <a:lnTo>
                  <a:pt x="353" y="703"/>
                </a:lnTo>
                <a:lnTo>
                  <a:pt x="353" y="703"/>
                </a:lnTo>
                <a:lnTo>
                  <a:pt x="353" y="703"/>
                </a:lnTo>
                <a:lnTo>
                  <a:pt x="352" y="705"/>
                </a:lnTo>
                <a:lnTo>
                  <a:pt x="352" y="705"/>
                </a:lnTo>
                <a:lnTo>
                  <a:pt x="352" y="705"/>
                </a:lnTo>
                <a:lnTo>
                  <a:pt x="351" y="706"/>
                </a:lnTo>
                <a:lnTo>
                  <a:pt x="350" y="706"/>
                </a:lnTo>
                <a:lnTo>
                  <a:pt x="350" y="707"/>
                </a:lnTo>
                <a:lnTo>
                  <a:pt x="350" y="707"/>
                </a:lnTo>
                <a:lnTo>
                  <a:pt x="350" y="707"/>
                </a:lnTo>
                <a:lnTo>
                  <a:pt x="349" y="707"/>
                </a:lnTo>
                <a:lnTo>
                  <a:pt x="348" y="707"/>
                </a:lnTo>
                <a:lnTo>
                  <a:pt x="348" y="707"/>
                </a:lnTo>
                <a:lnTo>
                  <a:pt x="347" y="707"/>
                </a:lnTo>
                <a:lnTo>
                  <a:pt x="346" y="707"/>
                </a:lnTo>
                <a:lnTo>
                  <a:pt x="346" y="707"/>
                </a:lnTo>
                <a:lnTo>
                  <a:pt x="346" y="707"/>
                </a:lnTo>
                <a:lnTo>
                  <a:pt x="345" y="708"/>
                </a:lnTo>
                <a:lnTo>
                  <a:pt x="345" y="708"/>
                </a:lnTo>
                <a:lnTo>
                  <a:pt x="344" y="708"/>
                </a:lnTo>
                <a:lnTo>
                  <a:pt x="343" y="708"/>
                </a:lnTo>
                <a:lnTo>
                  <a:pt x="343" y="707"/>
                </a:lnTo>
                <a:lnTo>
                  <a:pt x="342" y="707"/>
                </a:lnTo>
                <a:lnTo>
                  <a:pt x="341" y="706"/>
                </a:lnTo>
                <a:lnTo>
                  <a:pt x="341" y="706"/>
                </a:lnTo>
                <a:lnTo>
                  <a:pt x="341" y="706"/>
                </a:lnTo>
                <a:lnTo>
                  <a:pt x="340" y="706"/>
                </a:lnTo>
                <a:lnTo>
                  <a:pt x="340" y="706"/>
                </a:lnTo>
                <a:lnTo>
                  <a:pt x="340" y="706"/>
                </a:lnTo>
                <a:lnTo>
                  <a:pt x="339" y="707"/>
                </a:lnTo>
                <a:lnTo>
                  <a:pt x="340" y="708"/>
                </a:lnTo>
                <a:lnTo>
                  <a:pt x="340" y="708"/>
                </a:lnTo>
                <a:lnTo>
                  <a:pt x="340" y="709"/>
                </a:lnTo>
                <a:lnTo>
                  <a:pt x="340" y="709"/>
                </a:lnTo>
                <a:lnTo>
                  <a:pt x="340" y="709"/>
                </a:lnTo>
                <a:lnTo>
                  <a:pt x="338" y="710"/>
                </a:lnTo>
                <a:lnTo>
                  <a:pt x="338" y="710"/>
                </a:lnTo>
                <a:lnTo>
                  <a:pt x="337" y="711"/>
                </a:lnTo>
                <a:lnTo>
                  <a:pt x="337" y="712"/>
                </a:lnTo>
                <a:lnTo>
                  <a:pt x="337" y="712"/>
                </a:lnTo>
                <a:lnTo>
                  <a:pt x="336" y="712"/>
                </a:lnTo>
                <a:lnTo>
                  <a:pt x="336" y="712"/>
                </a:lnTo>
                <a:lnTo>
                  <a:pt x="336" y="713"/>
                </a:lnTo>
                <a:lnTo>
                  <a:pt x="336" y="713"/>
                </a:lnTo>
                <a:lnTo>
                  <a:pt x="336" y="714"/>
                </a:lnTo>
                <a:lnTo>
                  <a:pt x="335" y="715"/>
                </a:lnTo>
                <a:lnTo>
                  <a:pt x="335" y="715"/>
                </a:lnTo>
                <a:lnTo>
                  <a:pt x="335" y="715"/>
                </a:lnTo>
                <a:lnTo>
                  <a:pt x="334" y="715"/>
                </a:lnTo>
                <a:lnTo>
                  <a:pt x="333" y="715"/>
                </a:lnTo>
                <a:lnTo>
                  <a:pt x="333" y="715"/>
                </a:lnTo>
                <a:lnTo>
                  <a:pt x="332" y="715"/>
                </a:lnTo>
                <a:lnTo>
                  <a:pt x="331" y="715"/>
                </a:lnTo>
                <a:lnTo>
                  <a:pt x="330" y="715"/>
                </a:lnTo>
                <a:lnTo>
                  <a:pt x="329" y="715"/>
                </a:lnTo>
                <a:lnTo>
                  <a:pt x="329" y="715"/>
                </a:lnTo>
                <a:lnTo>
                  <a:pt x="329" y="715"/>
                </a:lnTo>
                <a:lnTo>
                  <a:pt x="329" y="714"/>
                </a:lnTo>
                <a:lnTo>
                  <a:pt x="329" y="713"/>
                </a:lnTo>
                <a:lnTo>
                  <a:pt x="329" y="712"/>
                </a:lnTo>
                <a:lnTo>
                  <a:pt x="328" y="712"/>
                </a:lnTo>
                <a:lnTo>
                  <a:pt x="328" y="711"/>
                </a:lnTo>
                <a:lnTo>
                  <a:pt x="328" y="710"/>
                </a:lnTo>
                <a:lnTo>
                  <a:pt x="328" y="709"/>
                </a:lnTo>
                <a:lnTo>
                  <a:pt x="328" y="709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5" y="709"/>
                </a:lnTo>
                <a:lnTo>
                  <a:pt x="325" y="709"/>
                </a:lnTo>
                <a:lnTo>
                  <a:pt x="324" y="710"/>
                </a:lnTo>
                <a:lnTo>
                  <a:pt x="324" y="710"/>
                </a:lnTo>
                <a:lnTo>
                  <a:pt x="324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8"/>
                </a:lnTo>
                <a:lnTo>
                  <a:pt x="322" y="707"/>
                </a:lnTo>
                <a:lnTo>
                  <a:pt x="322" y="707"/>
                </a:lnTo>
                <a:lnTo>
                  <a:pt x="321" y="706"/>
                </a:lnTo>
                <a:lnTo>
                  <a:pt x="321" y="705"/>
                </a:lnTo>
                <a:lnTo>
                  <a:pt x="320" y="705"/>
                </a:lnTo>
                <a:lnTo>
                  <a:pt x="320" y="705"/>
                </a:lnTo>
                <a:lnTo>
                  <a:pt x="318" y="705"/>
                </a:lnTo>
                <a:lnTo>
                  <a:pt x="317" y="705"/>
                </a:lnTo>
                <a:lnTo>
                  <a:pt x="316" y="705"/>
                </a:lnTo>
                <a:lnTo>
                  <a:pt x="316" y="705"/>
                </a:lnTo>
                <a:lnTo>
                  <a:pt x="315" y="704"/>
                </a:lnTo>
                <a:lnTo>
                  <a:pt x="315" y="703"/>
                </a:lnTo>
                <a:lnTo>
                  <a:pt x="315" y="703"/>
                </a:lnTo>
                <a:lnTo>
                  <a:pt x="315" y="703"/>
                </a:lnTo>
                <a:lnTo>
                  <a:pt x="315" y="702"/>
                </a:lnTo>
                <a:lnTo>
                  <a:pt x="315" y="702"/>
                </a:lnTo>
                <a:lnTo>
                  <a:pt x="315" y="701"/>
                </a:lnTo>
                <a:lnTo>
                  <a:pt x="315" y="700"/>
                </a:lnTo>
                <a:lnTo>
                  <a:pt x="315" y="699"/>
                </a:lnTo>
                <a:lnTo>
                  <a:pt x="315" y="699"/>
                </a:lnTo>
                <a:lnTo>
                  <a:pt x="315" y="698"/>
                </a:lnTo>
                <a:lnTo>
                  <a:pt x="315" y="698"/>
                </a:lnTo>
                <a:lnTo>
                  <a:pt x="315" y="697"/>
                </a:lnTo>
                <a:lnTo>
                  <a:pt x="315" y="696"/>
                </a:lnTo>
                <a:lnTo>
                  <a:pt x="315" y="696"/>
                </a:lnTo>
                <a:lnTo>
                  <a:pt x="315" y="695"/>
                </a:lnTo>
                <a:lnTo>
                  <a:pt x="315" y="695"/>
                </a:lnTo>
                <a:lnTo>
                  <a:pt x="315" y="695"/>
                </a:lnTo>
                <a:lnTo>
                  <a:pt x="314" y="695"/>
                </a:lnTo>
                <a:lnTo>
                  <a:pt x="314" y="694"/>
                </a:lnTo>
                <a:lnTo>
                  <a:pt x="314" y="694"/>
                </a:lnTo>
                <a:lnTo>
                  <a:pt x="314" y="693"/>
                </a:lnTo>
                <a:lnTo>
                  <a:pt x="313" y="693"/>
                </a:lnTo>
                <a:lnTo>
                  <a:pt x="312" y="693"/>
                </a:lnTo>
                <a:lnTo>
                  <a:pt x="312" y="693"/>
                </a:lnTo>
                <a:lnTo>
                  <a:pt x="311" y="693"/>
                </a:lnTo>
                <a:lnTo>
                  <a:pt x="311" y="693"/>
                </a:lnTo>
                <a:lnTo>
                  <a:pt x="311" y="693"/>
                </a:lnTo>
                <a:lnTo>
                  <a:pt x="310" y="693"/>
                </a:lnTo>
                <a:lnTo>
                  <a:pt x="310" y="694"/>
                </a:lnTo>
                <a:lnTo>
                  <a:pt x="310" y="693"/>
                </a:lnTo>
                <a:lnTo>
                  <a:pt x="309" y="693"/>
                </a:lnTo>
                <a:lnTo>
                  <a:pt x="309" y="694"/>
                </a:lnTo>
                <a:lnTo>
                  <a:pt x="309" y="694"/>
                </a:lnTo>
                <a:lnTo>
                  <a:pt x="308" y="694"/>
                </a:lnTo>
                <a:lnTo>
                  <a:pt x="307" y="694"/>
                </a:lnTo>
                <a:lnTo>
                  <a:pt x="306" y="694"/>
                </a:lnTo>
                <a:lnTo>
                  <a:pt x="306" y="694"/>
                </a:lnTo>
                <a:lnTo>
                  <a:pt x="305" y="694"/>
                </a:lnTo>
                <a:lnTo>
                  <a:pt x="305" y="694"/>
                </a:lnTo>
                <a:lnTo>
                  <a:pt x="305" y="694"/>
                </a:lnTo>
                <a:lnTo>
                  <a:pt x="305" y="695"/>
                </a:lnTo>
                <a:lnTo>
                  <a:pt x="305" y="695"/>
                </a:lnTo>
                <a:lnTo>
                  <a:pt x="305" y="694"/>
                </a:lnTo>
                <a:lnTo>
                  <a:pt x="305" y="693"/>
                </a:lnTo>
                <a:lnTo>
                  <a:pt x="305" y="693"/>
                </a:lnTo>
                <a:lnTo>
                  <a:pt x="305" y="692"/>
                </a:lnTo>
                <a:lnTo>
                  <a:pt x="304" y="692"/>
                </a:lnTo>
                <a:lnTo>
                  <a:pt x="304" y="692"/>
                </a:lnTo>
                <a:lnTo>
                  <a:pt x="303" y="692"/>
                </a:lnTo>
                <a:lnTo>
                  <a:pt x="303" y="692"/>
                </a:lnTo>
                <a:lnTo>
                  <a:pt x="302" y="692"/>
                </a:lnTo>
                <a:lnTo>
                  <a:pt x="302" y="692"/>
                </a:lnTo>
                <a:lnTo>
                  <a:pt x="302" y="692"/>
                </a:lnTo>
                <a:lnTo>
                  <a:pt x="302" y="691"/>
                </a:lnTo>
                <a:lnTo>
                  <a:pt x="301" y="691"/>
                </a:lnTo>
                <a:lnTo>
                  <a:pt x="301" y="691"/>
                </a:lnTo>
                <a:lnTo>
                  <a:pt x="300" y="691"/>
                </a:lnTo>
                <a:lnTo>
                  <a:pt x="300" y="691"/>
                </a:lnTo>
                <a:lnTo>
                  <a:pt x="299" y="691"/>
                </a:lnTo>
                <a:lnTo>
                  <a:pt x="299" y="691"/>
                </a:lnTo>
                <a:lnTo>
                  <a:pt x="299" y="690"/>
                </a:lnTo>
                <a:lnTo>
                  <a:pt x="299" y="691"/>
                </a:lnTo>
                <a:lnTo>
                  <a:pt x="299" y="690"/>
                </a:lnTo>
                <a:lnTo>
                  <a:pt x="299" y="690"/>
                </a:lnTo>
                <a:lnTo>
                  <a:pt x="299" y="690"/>
                </a:lnTo>
                <a:lnTo>
                  <a:pt x="298" y="690"/>
                </a:lnTo>
                <a:lnTo>
                  <a:pt x="298" y="691"/>
                </a:lnTo>
                <a:lnTo>
                  <a:pt x="297" y="691"/>
                </a:lnTo>
                <a:lnTo>
                  <a:pt x="297" y="691"/>
                </a:lnTo>
                <a:lnTo>
                  <a:pt x="297" y="691"/>
                </a:lnTo>
                <a:lnTo>
                  <a:pt x="296" y="691"/>
                </a:lnTo>
                <a:lnTo>
                  <a:pt x="296" y="691"/>
                </a:lnTo>
                <a:lnTo>
                  <a:pt x="295" y="690"/>
                </a:lnTo>
                <a:lnTo>
                  <a:pt x="295" y="690"/>
                </a:lnTo>
                <a:lnTo>
                  <a:pt x="295" y="690"/>
                </a:lnTo>
                <a:lnTo>
                  <a:pt x="294" y="690"/>
                </a:lnTo>
                <a:lnTo>
                  <a:pt x="294" y="691"/>
                </a:lnTo>
                <a:lnTo>
                  <a:pt x="294" y="691"/>
                </a:lnTo>
                <a:lnTo>
                  <a:pt x="294" y="691"/>
                </a:lnTo>
                <a:lnTo>
                  <a:pt x="294" y="692"/>
                </a:lnTo>
                <a:lnTo>
                  <a:pt x="293" y="692"/>
                </a:lnTo>
                <a:lnTo>
                  <a:pt x="293" y="694"/>
                </a:lnTo>
                <a:lnTo>
                  <a:pt x="292" y="694"/>
                </a:lnTo>
                <a:lnTo>
                  <a:pt x="292" y="694"/>
                </a:lnTo>
                <a:lnTo>
                  <a:pt x="291" y="695"/>
                </a:lnTo>
                <a:lnTo>
                  <a:pt x="290" y="695"/>
                </a:lnTo>
                <a:lnTo>
                  <a:pt x="290" y="694"/>
                </a:lnTo>
                <a:lnTo>
                  <a:pt x="290" y="694"/>
                </a:lnTo>
                <a:lnTo>
                  <a:pt x="290" y="693"/>
                </a:lnTo>
                <a:lnTo>
                  <a:pt x="289" y="693"/>
                </a:lnTo>
                <a:lnTo>
                  <a:pt x="289" y="693"/>
                </a:lnTo>
                <a:lnTo>
                  <a:pt x="289" y="692"/>
                </a:lnTo>
                <a:lnTo>
                  <a:pt x="288" y="692"/>
                </a:lnTo>
                <a:lnTo>
                  <a:pt x="288" y="692"/>
                </a:lnTo>
                <a:lnTo>
                  <a:pt x="287" y="693"/>
                </a:lnTo>
                <a:lnTo>
                  <a:pt x="286" y="693"/>
                </a:lnTo>
                <a:lnTo>
                  <a:pt x="286" y="694"/>
                </a:lnTo>
                <a:lnTo>
                  <a:pt x="285" y="694"/>
                </a:lnTo>
                <a:lnTo>
                  <a:pt x="285" y="694"/>
                </a:lnTo>
                <a:lnTo>
                  <a:pt x="285" y="694"/>
                </a:lnTo>
                <a:lnTo>
                  <a:pt x="284" y="694"/>
                </a:lnTo>
                <a:lnTo>
                  <a:pt x="283" y="694"/>
                </a:lnTo>
                <a:lnTo>
                  <a:pt x="283" y="694"/>
                </a:lnTo>
                <a:lnTo>
                  <a:pt x="283" y="694"/>
                </a:lnTo>
                <a:lnTo>
                  <a:pt x="283" y="695"/>
                </a:lnTo>
                <a:lnTo>
                  <a:pt x="282" y="695"/>
                </a:lnTo>
                <a:lnTo>
                  <a:pt x="282" y="695"/>
                </a:lnTo>
                <a:lnTo>
                  <a:pt x="281" y="695"/>
                </a:lnTo>
                <a:lnTo>
                  <a:pt x="281" y="695"/>
                </a:lnTo>
                <a:lnTo>
                  <a:pt x="281" y="695"/>
                </a:lnTo>
                <a:lnTo>
                  <a:pt x="281" y="694"/>
                </a:lnTo>
                <a:lnTo>
                  <a:pt x="280" y="693"/>
                </a:lnTo>
                <a:lnTo>
                  <a:pt x="280" y="693"/>
                </a:lnTo>
                <a:lnTo>
                  <a:pt x="280" y="692"/>
                </a:lnTo>
                <a:lnTo>
                  <a:pt x="279" y="692"/>
                </a:lnTo>
                <a:lnTo>
                  <a:pt x="278" y="691"/>
                </a:lnTo>
                <a:lnTo>
                  <a:pt x="277" y="691"/>
                </a:lnTo>
                <a:lnTo>
                  <a:pt x="277" y="690"/>
                </a:lnTo>
                <a:lnTo>
                  <a:pt x="276" y="690"/>
                </a:lnTo>
                <a:lnTo>
                  <a:pt x="276" y="689"/>
                </a:lnTo>
                <a:lnTo>
                  <a:pt x="275" y="689"/>
                </a:lnTo>
                <a:lnTo>
                  <a:pt x="275" y="689"/>
                </a:lnTo>
                <a:lnTo>
                  <a:pt x="274" y="689"/>
                </a:lnTo>
                <a:lnTo>
                  <a:pt x="274" y="689"/>
                </a:lnTo>
                <a:lnTo>
                  <a:pt x="273" y="689"/>
                </a:lnTo>
                <a:lnTo>
                  <a:pt x="272" y="688"/>
                </a:lnTo>
                <a:lnTo>
                  <a:pt x="272" y="687"/>
                </a:lnTo>
                <a:lnTo>
                  <a:pt x="271" y="686"/>
                </a:lnTo>
                <a:lnTo>
                  <a:pt x="271" y="686"/>
                </a:lnTo>
                <a:lnTo>
                  <a:pt x="270" y="685"/>
                </a:lnTo>
                <a:lnTo>
                  <a:pt x="270" y="684"/>
                </a:lnTo>
                <a:lnTo>
                  <a:pt x="269" y="684"/>
                </a:lnTo>
                <a:lnTo>
                  <a:pt x="269" y="683"/>
                </a:lnTo>
                <a:lnTo>
                  <a:pt x="268" y="682"/>
                </a:lnTo>
                <a:lnTo>
                  <a:pt x="266" y="680"/>
                </a:lnTo>
                <a:lnTo>
                  <a:pt x="266" y="679"/>
                </a:lnTo>
                <a:lnTo>
                  <a:pt x="265" y="679"/>
                </a:lnTo>
                <a:lnTo>
                  <a:pt x="265" y="678"/>
                </a:lnTo>
                <a:lnTo>
                  <a:pt x="264" y="678"/>
                </a:lnTo>
                <a:lnTo>
                  <a:pt x="263" y="678"/>
                </a:lnTo>
                <a:lnTo>
                  <a:pt x="262" y="678"/>
                </a:lnTo>
                <a:lnTo>
                  <a:pt x="261" y="678"/>
                </a:lnTo>
                <a:lnTo>
                  <a:pt x="260" y="679"/>
                </a:lnTo>
                <a:lnTo>
                  <a:pt x="259" y="679"/>
                </a:lnTo>
                <a:lnTo>
                  <a:pt x="258" y="680"/>
                </a:lnTo>
                <a:lnTo>
                  <a:pt x="257" y="681"/>
                </a:lnTo>
                <a:lnTo>
                  <a:pt x="256" y="681"/>
                </a:lnTo>
                <a:lnTo>
                  <a:pt x="256" y="682"/>
                </a:lnTo>
                <a:lnTo>
                  <a:pt x="255" y="683"/>
                </a:lnTo>
                <a:lnTo>
                  <a:pt x="255" y="683"/>
                </a:lnTo>
                <a:lnTo>
                  <a:pt x="255" y="683"/>
                </a:lnTo>
                <a:lnTo>
                  <a:pt x="254" y="683"/>
                </a:lnTo>
                <a:lnTo>
                  <a:pt x="254" y="683"/>
                </a:lnTo>
                <a:lnTo>
                  <a:pt x="252" y="684"/>
                </a:lnTo>
                <a:lnTo>
                  <a:pt x="251" y="684"/>
                </a:lnTo>
                <a:lnTo>
                  <a:pt x="251" y="684"/>
                </a:lnTo>
                <a:lnTo>
                  <a:pt x="248" y="687"/>
                </a:lnTo>
                <a:lnTo>
                  <a:pt x="248" y="687"/>
                </a:lnTo>
                <a:lnTo>
                  <a:pt x="247" y="689"/>
                </a:lnTo>
                <a:lnTo>
                  <a:pt x="246" y="690"/>
                </a:lnTo>
                <a:lnTo>
                  <a:pt x="245" y="690"/>
                </a:lnTo>
                <a:lnTo>
                  <a:pt x="245" y="691"/>
                </a:lnTo>
                <a:lnTo>
                  <a:pt x="244" y="691"/>
                </a:lnTo>
                <a:lnTo>
                  <a:pt x="244" y="691"/>
                </a:lnTo>
                <a:lnTo>
                  <a:pt x="243" y="691"/>
                </a:lnTo>
                <a:lnTo>
                  <a:pt x="242" y="692"/>
                </a:lnTo>
                <a:lnTo>
                  <a:pt x="242" y="692"/>
                </a:lnTo>
                <a:lnTo>
                  <a:pt x="242" y="693"/>
                </a:lnTo>
                <a:lnTo>
                  <a:pt x="241" y="693"/>
                </a:lnTo>
                <a:lnTo>
                  <a:pt x="240" y="694"/>
                </a:lnTo>
                <a:lnTo>
                  <a:pt x="240" y="694"/>
                </a:lnTo>
                <a:lnTo>
                  <a:pt x="239" y="694"/>
                </a:lnTo>
                <a:lnTo>
                  <a:pt x="239" y="695"/>
                </a:lnTo>
                <a:lnTo>
                  <a:pt x="239" y="695"/>
                </a:lnTo>
                <a:lnTo>
                  <a:pt x="238" y="695"/>
                </a:lnTo>
                <a:lnTo>
                  <a:pt x="235" y="695"/>
                </a:lnTo>
                <a:lnTo>
                  <a:pt x="234" y="695"/>
                </a:lnTo>
                <a:lnTo>
                  <a:pt x="232" y="696"/>
                </a:lnTo>
                <a:lnTo>
                  <a:pt x="231" y="696"/>
                </a:lnTo>
                <a:lnTo>
                  <a:pt x="231" y="697"/>
                </a:lnTo>
                <a:lnTo>
                  <a:pt x="230" y="697"/>
                </a:lnTo>
                <a:lnTo>
                  <a:pt x="230" y="698"/>
                </a:lnTo>
                <a:lnTo>
                  <a:pt x="229" y="698"/>
                </a:lnTo>
                <a:lnTo>
                  <a:pt x="228" y="700"/>
                </a:lnTo>
                <a:lnTo>
                  <a:pt x="228" y="701"/>
                </a:lnTo>
                <a:lnTo>
                  <a:pt x="227" y="702"/>
                </a:lnTo>
                <a:lnTo>
                  <a:pt x="226" y="702"/>
                </a:lnTo>
                <a:lnTo>
                  <a:pt x="225" y="703"/>
                </a:lnTo>
                <a:lnTo>
                  <a:pt x="225" y="703"/>
                </a:lnTo>
                <a:lnTo>
                  <a:pt x="225" y="703"/>
                </a:lnTo>
                <a:lnTo>
                  <a:pt x="224" y="704"/>
                </a:lnTo>
                <a:lnTo>
                  <a:pt x="224" y="705"/>
                </a:lnTo>
                <a:lnTo>
                  <a:pt x="224" y="705"/>
                </a:lnTo>
                <a:lnTo>
                  <a:pt x="224" y="705"/>
                </a:lnTo>
                <a:lnTo>
                  <a:pt x="224" y="705"/>
                </a:lnTo>
                <a:lnTo>
                  <a:pt x="223" y="707"/>
                </a:lnTo>
                <a:lnTo>
                  <a:pt x="222" y="708"/>
                </a:lnTo>
                <a:lnTo>
                  <a:pt x="222" y="708"/>
                </a:lnTo>
                <a:lnTo>
                  <a:pt x="222" y="709"/>
                </a:lnTo>
                <a:lnTo>
                  <a:pt x="222" y="710"/>
                </a:lnTo>
                <a:lnTo>
                  <a:pt x="222" y="710"/>
                </a:lnTo>
                <a:lnTo>
                  <a:pt x="223" y="711"/>
                </a:lnTo>
                <a:lnTo>
                  <a:pt x="223" y="712"/>
                </a:lnTo>
                <a:lnTo>
                  <a:pt x="223" y="712"/>
                </a:lnTo>
                <a:lnTo>
                  <a:pt x="223" y="713"/>
                </a:lnTo>
                <a:lnTo>
                  <a:pt x="223" y="714"/>
                </a:lnTo>
                <a:lnTo>
                  <a:pt x="223" y="714"/>
                </a:lnTo>
                <a:lnTo>
                  <a:pt x="223" y="715"/>
                </a:lnTo>
                <a:lnTo>
                  <a:pt x="224" y="715"/>
                </a:lnTo>
                <a:lnTo>
                  <a:pt x="224" y="715"/>
                </a:lnTo>
                <a:lnTo>
                  <a:pt x="224" y="715"/>
                </a:lnTo>
                <a:lnTo>
                  <a:pt x="224" y="715"/>
                </a:lnTo>
                <a:lnTo>
                  <a:pt x="224" y="715"/>
                </a:lnTo>
                <a:lnTo>
                  <a:pt x="224" y="716"/>
                </a:lnTo>
                <a:lnTo>
                  <a:pt x="223" y="716"/>
                </a:lnTo>
                <a:lnTo>
                  <a:pt x="223" y="717"/>
                </a:lnTo>
                <a:lnTo>
                  <a:pt x="223" y="717"/>
                </a:lnTo>
                <a:lnTo>
                  <a:pt x="224" y="717"/>
                </a:lnTo>
                <a:lnTo>
                  <a:pt x="224" y="718"/>
                </a:lnTo>
                <a:lnTo>
                  <a:pt x="224" y="718"/>
                </a:lnTo>
                <a:lnTo>
                  <a:pt x="225" y="719"/>
                </a:lnTo>
                <a:lnTo>
                  <a:pt x="226" y="721"/>
                </a:lnTo>
                <a:lnTo>
                  <a:pt x="226" y="722"/>
                </a:lnTo>
                <a:lnTo>
                  <a:pt x="227" y="722"/>
                </a:lnTo>
                <a:lnTo>
                  <a:pt x="227" y="723"/>
                </a:lnTo>
                <a:lnTo>
                  <a:pt x="228" y="723"/>
                </a:lnTo>
                <a:lnTo>
                  <a:pt x="228" y="724"/>
                </a:lnTo>
                <a:lnTo>
                  <a:pt x="228" y="725"/>
                </a:lnTo>
                <a:lnTo>
                  <a:pt x="228" y="725"/>
                </a:lnTo>
                <a:lnTo>
                  <a:pt x="228" y="725"/>
                </a:lnTo>
                <a:lnTo>
                  <a:pt x="228" y="725"/>
                </a:lnTo>
                <a:lnTo>
                  <a:pt x="228" y="726"/>
                </a:lnTo>
                <a:lnTo>
                  <a:pt x="228" y="726"/>
                </a:lnTo>
                <a:lnTo>
                  <a:pt x="228" y="727"/>
                </a:lnTo>
                <a:lnTo>
                  <a:pt x="229" y="729"/>
                </a:lnTo>
                <a:lnTo>
                  <a:pt x="229" y="729"/>
                </a:lnTo>
                <a:lnTo>
                  <a:pt x="229" y="730"/>
                </a:lnTo>
                <a:lnTo>
                  <a:pt x="230" y="731"/>
                </a:lnTo>
                <a:lnTo>
                  <a:pt x="231" y="731"/>
                </a:lnTo>
                <a:lnTo>
                  <a:pt x="231" y="732"/>
                </a:lnTo>
                <a:lnTo>
                  <a:pt x="233" y="732"/>
                </a:lnTo>
                <a:lnTo>
                  <a:pt x="234" y="733"/>
                </a:lnTo>
                <a:lnTo>
                  <a:pt x="235" y="733"/>
                </a:lnTo>
                <a:lnTo>
                  <a:pt x="235" y="734"/>
                </a:lnTo>
                <a:lnTo>
                  <a:pt x="235" y="734"/>
                </a:lnTo>
                <a:lnTo>
                  <a:pt x="236" y="734"/>
                </a:lnTo>
                <a:lnTo>
                  <a:pt x="236" y="734"/>
                </a:lnTo>
                <a:lnTo>
                  <a:pt x="236" y="735"/>
                </a:lnTo>
                <a:lnTo>
                  <a:pt x="236" y="735"/>
                </a:lnTo>
                <a:lnTo>
                  <a:pt x="237" y="735"/>
                </a:lnTo>
                <a:lnTo>
                  <a:pt x="237" y="735"/>
                </a:lnTo>
                <a:lnTo>
                  <a:pt x="237" y="735"/>
                </a:lnTo>
                <a:lnTo>
                  <a:pt x="238" y="735"/>
                </a:lnTo>
                <a:lnTo>
                  <a:pt x="238" y="735"/>
                </a:lnTo>
                <a:lnTo>
                  <a:pt x="239" y="735"/>
                </a:lnTo>
                <a:lnTo>
                  <a:pt x="239" y="735"/>
                </a:lnTo>
                <a:lnTo>
                  <a:pt x="239" y="735"/>
                </a:lnTo>
                <a:lnTo>
                  <a:pt x="240" y="735"/>
                </a:lnTo>
                <a:lnTo>
                  <a:pt x="240" y="736"/>
                </a:lnTo>
                <a:lnTo>
                  <a:pt x="240" y="736"/>
                </a:lnTo>
                <a:lnTo>
                  <a:pt x="241" y="736"/>
                </a:lnTo>
                <a:lnTo>
                  <a:pt x="242" y="737"/>
                </a:lnTo>
                <a:lnTo>
                  <a:pt x="242" y="737"/>
                </a:lnTo>
                <a:lnTo>
                  <a:pt x="242" y="737"/>
                </a:lnTo>
                <a:lnTo>
                  <a:pt x="243" y="738"/>
                </a:lnTo>
                <a:lnTo>
                  <a:pt x="243" y="738"/>
                </a:lnTo>
                <a:lnTo>
                  <a:pt x="243" y="739"/>
                </a:lnTo>
                <a:lnTo>
                  <a:pt x="242" y="739"/>
                </a:lnTo>
                <a:lnTo>
                  <a:pt x="242" y="739"/>
                </a:lnTo>
                <a:lnTo>
                  <a:pt x="242" y="740"/>
                </a:lnTo>
                <a:lnTo>
                  <a:pt x="242" y="740"/>
                </a:lnTo>
                <a:lnTo>
                  <a:pt x="242" y="741"/>
                </a:lnTo>
                <a:lnTo>
                  <a:pt x="241" y="742"/>
                </a:lnTo>
                <a:lnTo>
                  <a:pt x="241" y="742"/>
                </a:lnTo>
                <a:lnTo>
                  <a:pt x="241" y="742"/>
                </a:lnTo>
                <a:lnTo>
                  <a:pt x="241" y="743"/>
                </a:lnTo>
                <a:lnTo>
                  <a:pt x="240" y="743"/>
                </a:lnTo>
                <a:lnTo>
                  <a:pt x="240" y="743"/>
                </a:lnTo>
                <a:lnTo>
                  <a:pt x="239" y="743"/>
                </a:lnTo>
                <a:lnTo>
                  <a:pt x="239" y="744"/>
                </a:lnTo>
                <a:lnTo>
                  <a:pt x="238" y="744"/>
                </a:lnTo>
                <a:lnTo>
                  <a:pt x="238" y="745"/>
                </a:lnTo>
                <a:lnTo>
                  <a:pt x="238" y="745"/>
                </a:lnTo>
                <a:lnTo>
                  <a:pt x="237" y="745"/>
                </a:lnTo>
                <a:lnTo>
                  <a:pt x="237" y="745"/>
                </a:lnTo>
                <a:lnTo>
                  <a:pt x="237" y="746"/>
                </a:lnTo>
                <a:lnTo>
                  <a:pt x="237" y="746"/>
                </a:lnTo>
                <a:lnTo>
                  <a:pt x="237" y="747"/>
                </a:lnTo>
                <a:lnTo>
                  <a:pt x="237" y="747"/>
                </a:lnTo>
                <a:lnTo>
                  <a:pt x="239" y="747"/>
                </a:lnTo>
                <a:lnTo>
                  <a:pt x="239" y="748"/>
                </a:lnTo>
                <a:lnTo>
                  <a:pt x="239" y="748"/>
                </a:lnTo>
                <a:lnTo>
                  <a:pt x="239" y="748"/>
                </a:lnTo>
                <a:lnTo>
                  <a:pt x="238" y="751"/>
                </a:lnTo>
                <a:lnTo>
                  <a:pt x="237" y="751"/>
                </a:lnTo>
                <a:lnTo>
                  <a:pt x="238" y="751"/>
                </a:lnTo>
                <a:lnTo>
                  <a:pt x="238" y="752"/>
                </a:lnTo>
                <a:lnTo>
                  <a:pt x="238" y="752"/>
                </a:lnTo>
                <a:lnTo>
                  <a:pt x="239" y="753"/>
                </a:lnTo>
                <a:lnTo>
                  <a:pt x="240" y="753"/>
                </a:lnTo>
                <a:lnTo>
                  <a:pt x="241" y="753"/>
                </a:lnTo>
                <a:lnTo>
                  <a:pt x="241" y="754"/>
                </a:lnTo>
                <a:lnTo>
                  <a:pt x="242" y="754"/>
                </a:lnTo>
                <a:lnTo>
                  <a:pt x="242" y="754"/>
                </a:lnTo>
                <a:lnTo>
                  <a:pt x="242" y="755"/>
                </a:lnTo>
                <a:lnTo>
                  <a:pt x="242" y="755"/>
                </a:lnTo>
                <a:lnTo>
                  <a:pt x="242" y="756"/>
                </a:lnTo>
                <a:lnTo>
                  <a:pt x="242" y="756"/>
                </a:lnTo>
                <a:lnTo>
                  <a:pt x="242" y="757"/>
                </a:lnTo>
                <a:lnTo>
                  <a:pt x="241" y="757"/>
                </a:lnTo>
                <a:lnTo>
                  <a:pt x="241" y="758"/>
                </a:lnTo>
                <a:lnTo>
                  <a:pt x="241" y="758"/>
                </a:lnTo>
                <a:lnTo>
                  <a:pt x="241" y="758"/>
                </a:lnTo>
                <a:lnTo>
                  <a:pt x="241" y="759"/>
                </a:lnTo>
                <a:lnTo>
                  <a:pt x="240" y="759"/>
                </a:lnTo>
                <a:lnTo>
                  <a:pt x="239" y="760"/>
                </a:lnTo>
                <a:lnTo>
                  <a:pt x="239" y="760"/>
                </a:lnTo>
                <a:lnTo>
                  <a:pt x="239" y="760"/>
                </a:lnTo>
                <a:lnTo>
                  <a:pt x="239" y="761"/>
                </a:lnTo>
                <a:lnTo>
                  <a:pt x="239" y="761"/>
                </a:lnTo>
                <a:lnTo>
                  <a:pt x="239" y="762"/>
                </a:lnTo>
                <a:lnTo>
                  <a:pt x="239" y="762"/>
                </a:lnTo>
                <a:lnTo>
                  <a:pt x="239" y="763"/>
                </a:lnTo>
                <a:lnTo>
                  <a:pt x="238" y="763"/>
                </a:lnTo>
                <a:lnTo>
                  <a:pt x="238" y="763"/>
                </a:lnTo>
                <a:lnTo>
                  <a:pt x="236" y="762"/>
                </a:lnTo>
                <a:lnTo>
                  <a:pt x="235" y="762"/>
                </a:lnTo>
                <a:lnTo>
                  <a:pt x="233" y="762"/>
                </a:lnTo>
                <a:lnTo>
                  <a:pt x="233" y="762"/>
                </a:lnTo>
                <a:lnTo>
                  <a:pt x="232" y="763"/>
                </a:lnTo>
                <a:lnTo>
                  <a:pt x="231" y="763"/>
                </a:lnTo>
                <a:lnTo>
                  <a:pt x="231" y="763"/>
                </a:lnTo>
                <a:lnTo>
                  <a:pt x="231" y="764"/>
                </a:lnTo>
                <a:lnTo>
                  <a:pt x="231" y="765"/>
                </a:lnTo>
                <a:lnTo>
                  <a:pt x="231" y="765"/>
                </a:lnTo>
                <a:lnTo>
                  <a:pt x="231" y="765"/>
                </a:lnTo>
                <a:lnTo>
                  <a:pt x="231" y="766"/>
                </a:lnTo>
                <a:lnTo>
                  <a:pt x="231" y="767"/>
                </a:lnTo>
                <a:lnTo>
                  <a:pt x="231" y="767"/>
                </a:lnTo>
                <a:lnTo>
                  <a:pt x="231" y="768"/>
                </a:lnTo>
                <a:lnTo>
                  <a:pt x="231" y="769"/>
                </a:lnTo>
                <a:lnTo>
                  <a:pt x="231" y="769"/>
                </a:lnTo>
                <a:lnTo>
                  <a:pt x="231" y="770"/>
                </a:lnTo>
                <a:lnTo>
                  <a:pt x="231" y="771"/>
                </a:lnTo>
                <a:lnTo>
                  <a:pt x="230" y="772"/>
                </a:lnTo>
                <a:lnTo>
                  <a:pt x="230" y="774"/>
                </a:lnTo>
                <a:lnTo>
                  <a:pt x="229" y="775"/>
                </a:lnTo>
                <a:lnTo>
                  <a:pt x="228" y="776"/>
                </a:lnTo>
                <a:lnTo>
                  <a:pt x="226" y="778"/>
                </a:lnTo>
                <a:lnTo>
                  <a:pt x="224" y="780"/>
                </a:lnTo>
                <a:lnTo>
                  <a:pt x="224" y="781"/>
                </a:lnTo>
                <a:lnTo>
                  <a:pt x="224" y="781"/>
                </a:lnTo>
                <a:lnTo>
                  <a:pt x="224" y="782"/>
                </a:lnTo>
                <a:lnTo>
                  <a:pt x="224" y="783"/>
                </a:lnTo>
                <a:lnTo>
                  <a:pt x="224" y="783"/>
                </a:lnTo>
                <a:lnTo>
                  <a:pt x="224" y="783"/>
                </a:lnTo>
                <a:lnTo>
                  <a:pt x="224" y="784"/>
                </a:lnTo>
                <a:lnTo>
                  <a:pt x="224" y="786"/>
                </a:lnTo>
                <a:lnTo>
                  <a:pt x="224" y="786"/>
                </a:lnTo>
                <a:lnTo>
                  <a:pt x="224" y="786"/>
                </a:lnTo>
                <a:lnTo>
                  <a:pt x="223" y="787"/>
                </a:lnTo>
                <a:lnTo>
                  <a:pt x="223" y="788"/>
                </a:lnTo>
                <a:lnTo>
                  <a:pt x="222" y="788"/>
                </a:lnTo>
                <a:lnTo>
                  <a:pt x="221" y="788"/>
                </a:lnTo>
                <a:lnTo>
                  <a:pt x="221" y="789"/>
                </a:lnTo>
                <a:lnTo>
                  <a:pt x="220" y="789"/>
                </a:lnTo>
                <a:lnTo>
                  <a:pt x="219" y="790"/>
                </a:lnTo>
                <a:lnTo>
                  <a:pt x="219" y="790"/>
                </a:lnTo>
                <a:lnTo>
                  <a:pt x="219" y="790"/>
                </a:lnTo>
                <a:lnTo>
                  <a:pt x="219" y="791"/>
                </a:lnTo>
                <a:lnTo>
                  <a:pt x="218" y="791"/>
                </a:lnTo>
                <a:lnTo>
                  <a:pt x="218" y="792"/>
                </a:lnTo>
                <a:lnTo>
                  <a:pt x="217" y="793"/>
                </a:lnTo>
                <a:lnTo>
                  <a:pt x="217" y="793"/>
                </a:lnTo>
                <a:lnTo>
                  <a:pt x="217" y="794"/>
                </a:lnTo>
                <a:lnTo>
                  <a:pt x="217" y="794"/>
                </a:lnTo>
                <a:lnTo>
                  <a:pt x="216" y="794"/>
                </a:lnTo>
                <a:lnTo>
                  <a:pt x="216" y="794"/>
                </a:lnTo>
                <a:lnTo>
                  <a:pt x="215" y="795"/>
                </a:lnTo>
                <a:lnTo>
                  <a:pt x="215" y="796"/>
                </a:lnTo>
                <a:lnTo>
                  <a:pt x="215" y="797"/>
                </a:lnTo>
                <a:lnTo>
                  <a:pt x="215" y="798"/>
                </a:lnTo>
                <a:lnTo>
                  <a:pt x="215" y="799"/>
                </a:lnTo>
                <a:lnTo>
                  <a:pt x="215" y="799"/>
                </a:lnTo>
                <a:lnTo>
                  <a:pt x="215" y="800"/>
                </a:lnTo>
                <a:lnTo>
                  <a:pt x="214" y="800"/>
                </a:lnTo>
                <a:lnTo>
                  <a:pt x="214" y="800"/>
                </a:lnTo>
                <a:lnTo>
                  <a:pt x="214" y="800"/>
                </a:lnTo>
                <a:lnTo>
                  <a:pt x="214" y="800"/>
                </a:lnTo>
                <a:lnTo>
                  <a:pt x="213" y="800"/>
                </a:lnTo>
                <a:lnTo>
                  <a:pt x="213" y="800"/>
                </a:lnTo>
                <a:lnTo>
                  <a:pt x="212" y="800"/>
                </a:lnTo>
                <a:lnTo>
                  <a:pt x="212" y="800"/>
                </a:lnTo>
                <a:lnTo>
                  <a:pt x="211" y="800"/>
                </a:lnTo>
                <a:lnTo>
                  <a:pt x="210" y="800"/>
                </a:lnTo>
                <a:lnTo>
                  <a:pt x="210" y="800"/>
                </a:lnTo>
                <a:lnTo>
                  <a:pt x="209" y="800"/>
                </a:lnTo>
                <a:lnTo>
                  <a:pt x="209" y="800"/>
                </a:lnTo>
                <a:lnTo>
                  <a:pt x="209" y="799"/>
                </a:lnTo>
                <a:lnTo>
                  <a:pt x="208" y="799"/>
                </a:lnTo>
                <a:lnTo>
                  <a:pt x="208" y="798"/>
                </a:lnTo>
                <a:lnTo>
                  <a:pt x="208" y="798"/>
                </a:lnTo>
                <a:lnTo>
                  <a:pt x="208" y="798"/>
                </a:lnTo>
                <a:lnTo>
                  <a:pt x="207" y="798"/>
                </a:lnTo>
                <a:lnTo>
                  <a:pt x="207" y="797"/>
                </a:lnTo>
                <a:lnTo>
                  <a:pt x="206" y="797"/>
                </a:lnTo>
                <a:lnTo>
                  <a:pt x="206" y="797"/>
                </a:lnTo>
                <a:lnTo>
                  <a:pt x="205" y="797"/>
                </a:lnTo>
                <a:lnTo>
                  <a:pt x="205" y="797"/>
                </a:lnTo>
                <a:lnTo>
                  <a:pt x="204" y="797"/>
                </a:lnTo>
                <a:lnTo>
                  <a:pt x="204" y="797"/>
                </a:lnTo>
                <a:lnTo>
                  <a:pt x="204" y="797"/>
                </a:lnTo>
                <a:lnTo>
                  <a:pt x="204" y="798"/>
                </a:lnTo>
                <a:lnTo>
                  <a:pt x="204" y="799"/>
                </a:lnTo>
                <a:lnTo>
                  <a:pt x="203" y="800"/>
                </a:lnTo>
                <a:lnTo>
                  <a:pt x="203" y="800"/>
                </a:lnTo>
                <a:lnTo>
                  <a:pt x="203" y="801"/>
                </a:lnTo>
                <a:lnTo>
                  <a:pt x="203" y="802"/>
                </a:lnTo>
                <a:lnTo>
                  <a:pt x="204" y="803"/>
                </a:lnTo>
                <a:lnTo>
                  <a:pt x="204" y="804"/>
                </a:lnTo>
                <a:lnTo>
                  <a:pt x="204" y="805"/>
                </a:lnTo>
                <a:lnTo>
                  <a:pt x="204" y="805"/>
                </a:lnTo>
                <a:lnTo>
                  <a:pt x="204" y="806"/>
                </a:lnTo>
                <a:lnTo>
                  <a:pt x="203" y="806"/>
                </a:lnTo>
                <a:lnTo>
                  <a:pt x="203" y="806"/>
                </a:lnTo>
                <a:lnTo>
                  <a:pt x="202" y="807"/>
                </a:lnTo>
                <a:lnTo>
                  <a:pt x="201" y="807"/>
                </a:lnTo>
                <a:lnTo>
                  <a:pt x="201" y="808"/>
                </a:lnTo>
                <a:lnTo>
                  <a:pt x="201" y="809"/>
                </a:lnTo>
                <a:lnTo>
                  <a:pt x="201" y="810"/>
                </a:lnTo>
                <a:lnTo>
                  <a:pt x="201" y="811"/>
                </a:lnTo>
                <a:lnTo>
                  <a:pt x="200" y="811"/>
                </a:lnTo>
                <a:lnTo>
                  <a:pt x="200" y="812"/>
                </a:lnTo>
                <a:lnTo>
                  <a:pt x="200" y="814"/>
                </a:lnTo>
                <a:lnTo>
                  <a:pt x="199" y="814"/>
                </a:lnTo>
                <a:lnTo>
                  <a:pt x="199" y="816"/>
                </a:lnTo>
                <a:lnTo>
                  <a:pt x="199" y="816"/>
                </a:lnTo>
                <a:lnTo>
                  <a:pt x="198" y="816"/>
                </a:lnTo>
                <a:lnTo>
                  <a:pt x="198" y="816"/>
                </a:lnTo>
                <a:lnTo>
                  <a:pt x="197" y="816"/>
                </a:lnTo>
                <a:lnTo>
                  <a:pt x="196" y="816"/>
                </a:lnTo>
                <a:lnTo>
                  <a:pt x="196" y="816"/>
                </a:lnTo>
                <a:lnTo>
                  <a:pt x="196" y="817"/>
                </a:lnTo>
                <a:lnTo>
                  <a:pt x="195" y="817"/>
                </a:lnTo>
                <a:lnTo>
                  <a:pt x="195" y="817"/>
                </a:lnTo>
                <a:lnTo>
                  <a:pt x="194" y="818"/>
                </a:lnTo>
                <a:lnTo>
                  <a:pt x="194" y="819"/>
                </a:lnTo>
                <a:lnTo>
                  <a:pt x="194" y="820"/>
                </a:lnTo>
                <a:lnTo>
                  <a:pt x="194" y="820"/>
                </a:lnTo>
                <a:lnTo>
                  <a:pt x="193" y="821"/>
                </a:lnTo>
                <a:lnTo>
                  <a:pt x="193" y="821"/>
                </a:lnTo>
                <a:lnTo>
                  <a:pt x="192" y="821"/>
                </a:lnTo>
                <a:lnTo>
                  <a:pt x="191" y="822"/>
                </a:lnTo>
                <a:lnTo>
                  <a:pt x="191" y="822"/>
                </a:lnTo>
                <a:lnTo>
                  <a:pt x="190" y="822"/>
                </a:lnTo>
                <a:lnTo>
                  <a:pt x="189" y="822"/>
                </a:lnTo>
                <a:lnTo>
                  <a:pt x="189" y="821"/>
                </a:lnTo>
                <a:lnTo>
                  <a:pt x="189" y="821"/>
                </a:lnTo>
                <a:lnTo>
                  <a:pt x="188" y="821"/>
                </a:lnTo>
                <a:lnTo>
                  <a:pt x="188" y="820"/>
                </a:lnTo>
                <a:lnTo>
                  <a:pt x="187" y="820"/>
                </a:lnTo>
                <a:lnTo>
                  <a:pt x="187" y="820"/>
                </a:lnTo>
                <a:lnTo>
                  <a:pt x="186" y="820"/>
                </a:lnTo>
                <a:lnTo>
                  <a:pt x="185" y="819"/>
                </a:lnTo>
                <a:lnTo>
                  <a:pt x="185" y="819"/>
                </a:lnTo>
                <a:lnTo>
                  <a:pt x="184" y="818"/>
                </a:lnTo>
                <a:lnTo>
                  <a:pt x="184" y="819"/>
                </a:lnTo>
                <a:lnTo>
                  <a:pt x="183" y="820"/>
                </a:lnTo>
                <a:lnTo>
                  <a:pt x="182" y="820"/>
                </a:lnTo>
                <a:lnTo>
                  <a:pt x="182" y="820"/>
                </a:lnTo>
                <a:lnTo>
                  <a:pt x="181" y="820"/>
                </a:lnTo>
                <a:lnTo>
                  <a:pt x="181" y="820"/>
                </a:lnTo>
                <a:lnTo>
                  <a:pt x="180" y="820"/>
                </a:lnTo>
                <a:lnTo>
                  <a:pt x="179" y="820"/>
                </a:lnTo>
                <a:lnTo>
                  <a:pt x="179" y="819"/>
                </a:lnTo>
                <a:lnTo>
                  <a:pt x="178" y="819"/>
                </a:lnTo>
                <a:lnTo>
                  <a:pt x="178" y="818"/>
                </a:lnTo>
                <a:lnTo>
                  <a:pt x="177" y="818"/>
                </a:lnTo>
                <a:lnTo>
                  <a:pt x="177" y="818"/>
                </a:lnTo>
                <a:lnTo>
                  <a:pt x="176" y="817"/>
                </a:lnTo>
                <a:lnTo>
                  <a:pt x="176" y="816"/>
                </a:lnTo>
                <a:lnTo>
                  <a:pt x="175" y="815"/>
                </a:lnTo>
                <a:lnTo>
                  <a:pt x="175" y="815"/>
                </a:lnTo>
                <a:lnTo>
                  <a:pt x="174" y="814"/>
                </a:lnTo>
                <a:lnTo>
                  <a:pt x="174" y="813"/>
                </a:lnTo>
                <a:lnTo>
                  <a:pt x="174" y="812"/>
                </a:lnTo>
                <a:lnTo>
                  <a:pt x="172" y="812"/>
                </a:lnTo>
                <a:lnTo>
                  <a:pt x="172" y="812"/>
                </a:lnTo>
                <a:lnTo>
                  <a:pt x="171" y="812"/>
                </a:lnTo>
                <a:lnTo>
                  <a:pt x="171" y="812"/>
                </a:lnTo>
                <a:lnTo>
                  <a:pt x="170" y="813"/>
                </a:lnTo>
                <a:lnTo>
                  <a:pt x="169" y="814"/>
                </a:lnTo>
                <a:lnTo>
                  <a:pt x="168" y="815"/>
                </a:lnTo>
                <a:lnTo>
                  <a:pt x="168" y="816"/>
                </a:lnTo>
                <a:lnTo>
                  <a:pt x="167" y="816"/>
                </a:lnTo>
                <a:lnTo>
                  <a:pt x="166" y="817"/>
                </a:lnTo>
                <a:lnTo>
                  <a:pt x="165" y="817"/>
                </a:lnTo>
                <a:lnTo>
                  <a:pt x="165" y="818"/>
                </a:lnTo>
                <a:lnTo>
                  <a:pt x="164" y="818"/>
                </a:lnTo>
                <a:lnTo>
                  <a:pt x="163" y="818"/>
                </a:lnTo>
                <a:lnTo>
                  <a:pt x="163" y="818"/>
                </a:lnTo>
                <a:lnTo>
                  <a:pt x="162" y="818"/>
                </a:lnTo>
                <a:lnTo>
                  <a:pt x="161" y="818"/>
                </a:lnTo>
                <a:lnTo>
                  <a:pt x="161" y="818"/>
                </a:lnTo>
                <a:lnTo>
                  <a:pt x="160" y="818"/>
                </a:lnTo>
                <a:lnTo>
                  <a:pt x="159" y="818"/>
                </a:lnTo>
                <a:lnTo>
                  <a:pt x="159" y="819"/>
                </a:lnTo>
                <a:lnTo>
                  <a:pt x="158" y="819"/>
                </a:lnTo>
                <a:lnTo>
                  <a:pt x="158" y="820"/>
                </a:lnTo>
                <a:lnTo>
                  <a:pt x="157" y="821"/>
                </a:lnTo>
                <a:lnTo>
                  <a:pt x="157" y="821"/>
                </a:lnTo>
                <a:lnTo>
                  <a:pt x="157" y="822"/>
                </a:lnTo>
                <a:lnTo>
                  <a:pt x="154" y="822"/>
                </a:lnTo>
                <a:lnTo>
                  <a:pt x="154" y="823"/>
                </a:lnTo>
                <a:lnTo>
                  <a:pt x="154" y="823"/>
                </a:lnTo>
                <a:lnTo>
                  <a:pt x="153" y="823"/>
                </a:lnTo>
                <a:lnTo>
                  <a:pt x="153" y="823"/>
                </a:lnTo>
                <a:lnTo>
                  <a:pt x="152" y="822"/>
                </a:lnTo>
                <a:lnTo>
                  <a:pt x="152" y="822"/>
                </a:lnTo>
                <a:lnTo>
                  <a:pt x="152" y="822"/>
                </a:lnTo>
                <a:lnTo>
                  <a:pt x="151" y="821"/>
                </a:lnTo>
                <a:lnTo>
                  <a:pt x="150" y="820"/>
                </a:lnTo>
                <a:lnTo>
                  <a:pt x="150" y="820"/>
                </a:lnTo>
                <a:lnTo>
                  <a:pt x="149" y="820"/>
                </a:lnTo>
                <a:lnTo>
                  <a:pt x="148" y="820"/>
                </a:lnTo>
                <a:lnTo>
                  <a:pt x="148" y="820"/>
                </a:lnTo>
                <a:lnTo>
                  <a:pt x="147" y="820"/>
                </a:lnTo>
                <a:lnTo>
                  <a:pt x="147" y="820"/>
                </a:lnTo>
                <a:lnTo>
                  <a:pt x="146" y="820"/>
                </a:lnTo>
                <a:lnTo>
                  <a:pt x="145" y="820"/>
                </a:lnTo>
                <a:lnTo>
                  <a:pt x="145" y="821"/>
                </a:lnTo>
                <a:lnTo>
                  <a:pt x="144" y="823"/>
                </a:lnTo>
                <a:lnTo>
                  <a:pt x="144" y="823"/>
                </a:lnTo>
                <a:lnTo>
                  <a:pt x="144" y="823"/>
                </a:lnTo>
                <a:lnTo>
                  <a:pt x="144" y="824"/>
                </a:lnTo>
                <a:lnTo>
                  <a:pt x="143" y="824"/>
                </a:lnTo>
                <a:lnTo>
                  <a:pt x="142" y="825"/>
                </a:lnTo>
                <a:lnTo>
                  <a:pt x="142" y="825"/>
                </a:lnTo>
                <a:lnTo>
                  <a:pt x="141" y="825"/>
                </a:lnTo>
                <a:lnTo>
                  <a:pt x="141" y="826"/>
                </a:lnTo>
                <a:lnTo>
                  <a:pt x="140" y="826"/>
                </a:lnTo>
                <a:lnTo>
                  <a:pt x="139" y="826"/>
                </a:lnTo>
                <a:lnTo>
                  <a:pt x="139" y="826"/>
                </a:lnTo>
                <a:lnTo>
                  <a:pt x="138" y="826"/>
                </a:lnTo>
                <a:lnTo>
                  <a:pt x="138" y="826"/>
                </a:lnTo>
                <a:lnTo>
                  <a:pt x="138" y="826"/>
                </a:lnTo>
                <a:lnTo>
                  <a:pt x="137" y="826"/>
                </a:lnTo>
                <a:lnTo>
                  <a:pt x="137" y="826"/>
                </a:lnTo>
                <a:lnTo>
                  <a:pt x="137" y="827"/>
                </a:lnTo>
                <a:lnTo>
                  <a:pt x="137" y="828"/>
                </a:lnTo>
                <a:lnTo>
                  <a:pt x="138" y="829"/>
                </a:lnTo>
                <a:lnTo>
                  <a:pt x="138" y="830"/>
                </a:lnTo>
                <a:lnTo>
                  <a:pt x="138" y="831"/>
                </a:lnTo>
                <a:lnTo>
                  <a:pt x="138" y="832"/>
                </a:lnTo>
                <a:lnTo>
                  <a:pt x="138" y="833"/>
                </a:lnTo>
                <a:lnTo>
                  <a:pt x="138" y="833"/>
                </a:lnTo>
                <a:lnTo>
                  <a:pt x="138" y="834"/>
                </a:lnTo>
                <a:lnTo>
                  <a:pt x="137" y="834"/>
                </a:lnTo>
                <a:lnTo>
                  <a:pt x="137" y="834"/>
                </a:lnTo>
                <a:lnTo>
                  <a:pt x="136" y="835"/>
                </a:lnTo>
                <a:lnTo>
                  <a:pt x="135" y="835"/>
                </a:lnTo>
                <a:lnTo>
                  <a:pt x="134" y="835"/>
                </a:lnTo>
                <a:lnTo>
                  <a:pt x="133" y="834"/>
                </a:lnTo>
                <a:lnTo>
                  <a:pt x="133" y="834"/>
                </a:lnTo>
                <a:lnTo>
                  <a:pt x="132" y="835"/>
                </a:lnTo>
                <a:lnTo>
                  <a:pt x="131" y="835"/>
                </a:lnTo>
                <a:lnTo>
                  <a:pt x="131" y="835"/>
                </a:lnTo>
                <a:lnTo>
                  <a:pt x="130" y="836"/>
                </a:lnTo>
                <a:lnTo>
                  <a:pt x="129" y="836"/>
                </a:lnTo>
                <a:lnTo>
                  <a:pt x="128" y="836"/>
                </a:lnTo>
                <a:lnTo>
                  <a:pt x="128" y="837"/>
                </a:lnTo>
                <a:lnTo>
                  <a:pt x="128" y="837"/>
                </a:lnTo>
                <a:lnTo>
                  <a:pt x="128" y="838"/>
                </a:lnTo>
                <a:lnTo>
                  <a:pt x="128" y="838"/>
                </a:lnTo>
                <a:lnTo>
                  <a:pt x="128" y="839"/>
                </a:lnTo>
                <a:lnTo>
                  <a:pt x="127" y="839"/>
                </a:lnTo>
                <a:lnTo>
                  <a:pt x="127" y="838"/>
                </a:lnTo>
                <a:lnTo>
                  <a:pt x="127" y="838"/>
                </a:lnTo>
                <a:lnTo>
                  <a:pt x="126" y="838"/>
                </a:lnTo>
                <a:lnTo>
                  <a:pt x="125" y="839"/>
                </a:lnTo>
                <a:lnTo>
                  <a:pt x="125" y="839"/>
                </a:lnTo>
                <a:lnTo>
                  <a:pt x="125" y="839"/>
                </a:lnTo>
                <a:lnTo>
                  <a:pt x="124" y="840"/>
                </a:lnTo>
                <a:lnTo>
                  <a:pt x="124" y="840"/>
                </a:lnTo>
                <a:lnTo>
                  <a:pt x="124" y="840"/>
                </a:lnTo>
                <a:lnTo>
                  <a:pt x="123" y="841"/>
                </a:lnTo>
                <a:lnTo>
                  <a:pt x="123" y="842"/>
                </a:lnTo>
                <a:lnTo>
                  <a:pt x="123" y="843"/>
                </a:lnTo>
                <a:lnTo>
                  <a:pt x="123" y="843"/>
                </a:lnTo>
                <a:lnTo>
                  <a:pt x="123" y="844"/>
                </a:lnTo>
                <a:lnTo>
                  <a:pt x="123" y="844"/>
                </a:lnTo>
                <a:lnTo>
                  <a:pt x="123" y="845"/>
                </a:lnTo>
                <a:lnTo>
                  <a:pt x="123" y="845"/>
                </a:lnTo>
                <a:lnTo>
                  <a:pt x="123" y="846"/>
                </a:lnTo>
                <a:lnTo>
                  <a:pt x="122" y="846"/>
                </a:lnTo>
                <a:lnTo>
                  <a:pt x="121" y="846"/>
                </a:lnTo>
                <a:lnTo>
                  <a:pt x="120" y="846"/>
                </a:lnTo>
                <a:lnTo>
                  <a:pt x="119" y="848"/>
                </a:lnTo>
                <a:lnTo>
                  <a:pt x="119" y="848"/>
                </a:lnTo>
                <a:lnTo>
                  <a:pt x="118" y="849"/>
                </a:lnTo>
                <a:lnTo>
                  <a:pt x="118" y="848"/>
                </a:lnTo>
                <a:lnTo>
                  <a:pt x="118" y="848"/>
                </a:lnTo>
                <a:lnTo>
                  <a:pt x="118" y="847"/>
                </a:lnTo>
                <a:lnTo>
                  <a:pt x="117" y="847"/>
                </a:lnTo>
                <a:lnTo>
                  <a:pt x="117" y="846"/>
                </a:lnTo>
                <a:lnTo>
                  <a:pt x="117" y="847"/>
                </a:lnTo>
                <a:lnTo>
                  <a:pt x="116" y="847"/>
                </a:lnTo>
                <a:lnTo>
                  <a:pt x="115" y="848"/>
                </a:lnTo>
                <a:lnTo>
                  <a:pt x="115" y="849"/>
                </a:lnTo>
                <a:lnTo>
                  <a:pt x="114" y="849"/>
                </a:lnTo>
                <a:lnTo>
                  <a:pt x="114" y="849"/>
                </a:lnTo>
                <a:lnTo>
                  <a:pt x="113" y="849"/>
                </a:lnTo>
                <a:lnTo>
                  <a:pt x="113" y="849"/>
                </a:lnTo>
                <a:lnTo>
                  <a:pt x="113" y="850"/>
                </a:lnTo>
                <a:lnTo>
                  <a:pt x="113" y="850"/>
                </a:lnTo>
                <a:lnTo>
                  <a:pt x="112" y="850"/>
                </a:lnTo>
                <a:lnTo>
                  <a:pt x="112" y="850"/>
                </a:lnTo>
                <a:lnTo>
                  <a:pt x="112" y="851"/>
                </a:lnTo>
                <a:lnTo>
                  <a:pt x="111" y="851"/>
                </a:lnTo>
                <a:lnTo>
                  <a:pt x="111" y="851"/>
                </a:lnTo>
                <a:lnTo>
                  <a:pt x="110" y="851"/>
                </a:lnTo>
                <a:lnTo>
                  <a:pt x="110" y="851"/>
                </a:lnTo>
                <a:lnTo>
                  <a:pt x="109" y="851"/>
                </a:lnTo>
                <a:lnTo>
                  <a:pt x="108" y="851"/>
                </a:lnTo>
                <a:lnTo>
                  <a:pt x="108" y="850"/>
                </a:lnTo>
                <a:lnTo>
                  <a:pt x="108" y="850"/>
                </a:lnTo>
                <a:lnTo>
                  <a:pt x="107" y="850"/>
                </a:lnTo>
                <a:lnTo>
                  <a:pt x="107" y="849"/>
                </a:lnTo>
                <a:lnTo>
                  <a:pt x="107" y="849"/>
                </a:lnTo>
                <a:lnTo>
                  <a:pt x="106" y="848"/>
                </a:lnTo>
                <a:lnTo>
                  <a:pt x="105" y="848"/>
                </a:lnTo>
                <a:lnTo>
                  <a:pt x="105" y="848"/>
                </a:lnTo>
                <a:lnTo>
                  <a:pt x="105" y="847"/>
                </a:lnTo>
                <a:lnTo>
                  <a:pt x="105" y="847"/>
                </a:lnTo>
                <a:lnTo>
                  <a:pt x="105" y="847"/>
                </a:lnTo>
                <a:lnTo>
                  <a:pt x="103" y="847"/>
                </a:lnTo>
                <a:lnTo>
                  <a:pt x="103" y="847"/>
                </a:lnTo>
                <a:lnTo>
                  <a:pt x="103" y="847"/>
                </a:lnTo>
                <a:lnTo>
                  <a:pt x="102" y="847"/>
                </a:lnTo>
                <a:lnTo>
                  <a:pt x="101" y="847"/>
                </a:lnTo>
                <a:lnTo>
                  <a:pt x="101" y="846"/>
                </a:lnTo>
                <a:lnTo>
                  <a:pt x="101" y="846"/>
                </a:lnTo>
                <a:lnTo>
                  <a:pt x="101" y="846"/>
                </a:lnTo>
                <a:lnTo>
                  <a:pt x="100" y="846"/>
                </a:lnTo>
                <a:lnTo>
                  <a:pt x="100" y="845"/>
                </a:lnTo>
                <a:lnTo>
                  <a:pt x="99" y="845"/>
                </a:lnTo>
                <a:lnTo>
                  <a:pt x="98" y="844"/>
                </a:lnTo>
                <a:lnTo>
                  <a:pt x="98" y="844"/>
                </a:lnTo>
                <a:lnTo>
                  <a:pt x="98" y="844"/>
                </a:lnTo>
                <a:lnTo>
                  <a:pt x="97" y="843"/>
                </a:lnTo>
                <a:lnTo>
                  <a:pt x="96" y="843"/>
                </a:lnTo>
                <a:lnTo>
                  <a:pt x="96" y="843"/>
                </a:lnTo>
                <a:lnTo>
                  <a:pt x="95" y="842"/>
                </a:lnTo>
                <a:lnTo>
                  <a:pt x="95" y="842"/>
                </a:lnTo>
                <a:lnTo>
                  <a:pt x="94" y="842"/>
                </a:lnTo>
                <a:lnTo>
                  <a:pt x="94" y="842"/>
                </a:lnTo>
                <a:lnTo>
                  <a:pt x="93" y="842"/>
                </a:lnTo>
                <a:lnTo>
                  <a:pt x="93" y="842"/>
                </a:lnTo>
                <a:lnTo>
                  <a:pt x="93" y="842"/>
                </a:lnTo>
                <a:lnTo>
                  <a:pt x="92" y="843"/>
                </a:lnTo>
                <a:lnTo>
                  <a:pt x="92" y="843"/>
                </a:lnTo>
                <a:lnTo>
                  <a:pt x="91" y="842"/>
                </a:lnTo>
                <a:lnTo>
                  <a:pt x="91" y="842"/>
                </a:lnTo>
                <a:lnTo>
                  <a:pt x="90" y="842"/>
                </a:lnTo>
                <a:lnTo>
                  <a:pt x="89" y="842"/>
                </a:lnTo>
                <a:lnTo>
                  <a:pt x="88" y="842"/>
                </a:lnTo>
                <a:lnTo>
                  <a:pt x="87" y="842"/>
                </a:lnTo>
                <a:lnTo>
                  <a:pt x="87" y="842"/>
                </a:lnTo>
                <a:lnTo>
                  <a:pt x="86" y="842"/>
                </a:lnTo>
                <a:lnTo>
                  <a:pt x="86" y="842"/>
                </a:lnTo>
                <a:lnTo>
                  <a:pt x="85" y="842"/>
                </a:lnTo>
                <a:lnTo>
                  <a:pt x="85" y="841"/>
                </a:lnTo>
                <a:lnTo>
                  <a:pt x="84" y="842"/>
                </a:lnTo>
                <a:lnTo>
                  <a:pt x="84" y="842"/>
                </a:lnTo>
                <a:lnTo>
                  <a:pt x="83" y="841"/>
                </a:lnTo>
                <a:lnTo>
                  <a:pt x="83" y="841"/>
                </a:lnTo>
                <a:lnTo>
                  <a:pt x="82" y="841"/>
                </a:lnTo>
                <a:lnTo>
                  <a:pt x="82" y="841"/>
                </a:lnTo>
                <a:lnTo>
                  <a:pt x="82" y="841"/>
                </a:lnTo>
                <a:lnTo>
                  <a:pt x="81" y="841"/>
                </a:lnTo>
                <a:lnTo>
                  <a:pt x="81" y="841"/>
                </a:lnTo>
                <a:lnTo>
                  <a:pt x="80" y="841"/>
                </a:lnTo>
                <a:lnTo>
                  <a:pt x="80" y="840"/>
                </a:lnTo>
                <a:lnTo>
                  <a:pt x="80" y="840"/>
                </a:lnTo>
                <a:lnTo>
                  <a:pt x="80" y="840"/>
                </a:lnTo>
                <a:lnTo>
                  <a:pt x="78" y="840"/>
                </a:lnTo>
                <a:lnTo>
                  <a:pt x="78" y="840"/>
                </a:lnTo>
                <a:lnTo>
                  <a:pt x="77" y="840"/>
                </a:lnTo>
                <a:lnTo>
                  <a:pt x="77" y="840"/>
                </a:lnTo>
                <a:lnTo>
                  <a:pt x="77" y="840"/>
                </a:lnTo>
                <a:lnTo>
                  <a:pt x="76" y="839"/>
                </a:lnTo>
                <a:lnTo>
                  <a:pt x="76" y="839"/>
                </a:lnTo>
                <a:lnTo>
                  <a:pt x="76" y="838"/>
                </a:lnTo>
                <a:lnTo>
                  <a:pt x="75" y="837"/>
                </a:lnTo>
                <a:lnTo>
                  <a:pt x="75" y="836"/>
                </a:lnTo>
                <a:lnTo>
                  <a:pt x="75" y="836"/>
                </a:lnTo>
                <a:lnTo>
                  <a:pt x="74" y="835"/>
                </a:lnTo>
                <a:lnTo>
                  <a:pt x="73" y="835"/>
                </a:lnTo>
                <a:lnTo>
                  <a:pt x="73" y="835"/>
                </a:lnTo>
                <a:lnTo>
                  <a:pt x="73" y="835"/>
                </a:lnTo>
                <a:lnTo>
                  <a:pt x="72" y="834"/>
                </a:lnTo>
                <a:lnTo>
                  <a:pt x="70" y="834"/>
                </a:lnTo>
                <a:lnTo>
                  <a:pt x="69" y="834"/>
                </a:lnTo>
                <a:lnTo>
                  <a:pt x="69" y="833"/>
                </a:lnTo>
                <a:lnTo>
                  <a:pt x="67" y="832"/>
                </a:lnTo>
                <a:lnTo>
                  <a:pt x="66" y="831"/>
                </a:lnTo>
                <a:lnTo>
                  <a:pt x="65" y="831"/>
                </a:lnTo>
                <a:lnTo>
                  <a:pt x="65" y="830"/>
                </a:lnTo>
                <a:lnTo>
                  <a:pt x="65" y="828"/>
                </a:lnTo>
                <a:lnTo>
                  <a:pt x="65" y="828"/>
                </a:lnTo>
                <a:lnTo>
                  <a:pt x="64" y="827"/>
                </a:lnTo>
                <a:lnTo>
                  <a:pt x="64" y="826"/>
                </a:lnTo>
                <a:lnTo>
                  <a:pt x="64" y="826"/>
                </a:lnTo>
                <a:lnTo>
                  <a:pt x="64" y="825"/>
                </a:lnTo>
                <a:lnTo>
                  <a:pt x="63" y="824"/>
                </a:lnTo>
                <a:lnTo>
                  <a:pt x="63" y="823"/>
                </a:lnTo>
                <a:lnTo>
                  <a:pt x="62" y="822"/>
                </a:lnTo>
                <a:lnTo>
                  <a:pt x="61" y="822"/>
                </a:lnTo>
                <a:lnTo>
                  <a:pt x="60" y="822"/>
                </a:lnTo>
                <a:lnTo>
                  <a:pt x="59" y="822"/>
                </a:lnTo>
                <a:lnTo>
                  <a:pt x="59" y="822"/>
                </a:lnTo>
                <a:lnTo>
                  <a:pt x="59" y="821"/>
                </a:lnTo>
                <a:lnTo>
                  <a:pt x="58" y="821"/>
                </a:lnTo>
                <a:lnTo>
                  <a:pt x="58" y="820"/>
                </a:lnTo>
                <a:lnTo>
                  <a:pt x="58" y="819"/>
                </a:lnTo>
                <a:lnTo>
                  <a:pt x="57" y="819"/>
                </a:lnTo>
                <a:lnTo>
                  <a:pt x="57" y="815"/>
                </a:lnTo>
                <a:lnTo>
                  <a:pt x="57" y="815"/>
                </a:lnTo>
                <a:lnTo>
                  <a:pt x="57" y="814"/>
                </a:lnTo>
                <a:lnTo>
                  <a:pt x="56" y="814"/>
                </a:lnTo>
                <a:lnTo>
                  <a:pt x="56" y="813"/>
                </a:lnTo>
                <a:lnTo>
                  <a:pt x="56" y="813"/>
                </a:lnTo>
                <a:lnTo>
                  <a:pt x="56" y="812"/>
                </a:lnTo>
                <a:lnTo>
                  <a:pt x="57" y="811"/>
                </a:lnTo>
                <a:lnTo>
                  <a:pt x="57" y="811"/>
                </a:lnTo>
                <a:lnTo>
                  <a:pt x="57" y="810"/>
                </a:lnTo>
                <a:lnTo>
                  <a:pt x="57" y="810"/>
                </a:lnTo>
                <a:lnTo>
                  <a:pt x="57" y="809"/>
                </a:lnTo>
                <a:lnTo>
                  <a:pt x="57" y="809"/>
                </a:lnTo>
                <a:lnTo>
                  <a:pt x="57" y="809"/>
                </a:lnTo>
                <a:lnTo>
                  <a:pt x="57" y="808"/>
                </a:lnTo>
                <a:lnTo>
                  <a:pt x="56" y="808"/>
                </a:lnTo>
                <a:lnTo>
                  <a:pt x="56" y="807"/>
                </a:lnTo>
                <a:lnTo>
                  <a:pt x="56" y="807"/>
                </a:lnTo>
                <a:lnTo>
                  <a:pt x="57" y="807"/>
                </a:lnTo>
                <a:lnTo>
                  <a:pt x="57" y="806"/>
                </a:lnTo>
                <a:lnTo>
                  <a:pt x="58" y="806"/>
                </a:lnTo>
                <a:lnTo>
                  <a:pt x="59" y="805"/>
                </a:lnTo>
                <a:lnTo>
                  <a:pt x="60" y="804"/>
                </a:lnTo>
                <a:lnTo>
                  <a:pt x="61" y="804"/>
                </a:lnTo>
                <a:lnTo>
                  <a:pt x="61" y="803"/>
                </a:lnTo>
                <a:lnTo>
                  <a:pt x="61" y="803"/>
                </a:lnTo>
                <a:lnTo>
                  <a:pt x="62" y="802"/>
                </a:lnTo>
                <a:lnTo>
                  <a:pt x="62" y="801"/>
                </a:lnTo>
                <a:lnTo>
                  <a:pt x="61" y="801"/>
                </a:lnTo>
                <a:lnTo>
                  <a:pt x="61" y="801"/>
                </a:lnTo>
                <a:lnTo>
                  <a:pt x="61" y="800"/>
                </a:lnTo>
                <a:lnTo>
                  <a:pt x="60" y="800"/>
                </a:lnTo>
                <a:lnTo>
                  <a:pt x="59" y="800"/>
                </a:lnTo>
                <a:lnTo>
                  <a:pt x="59" y="800"/>
                </a:lnTo>
                <a:lnTo>
                  <a:pt x="59" y="799"/>
                </a:lnTo>
                <a:lnTo>
                  <a:pt x="59" y="798"/>
                </a:lnTo>
                <a:lnTo>
                  <a:pt x="58" y="798"/>
                </a:lnTo>
                <a:lnTo>
                  <a:pt x="58" y="797"/>
                </a:lnTo>
                <a:lnTo>
                  <a:pt x="58" y="796"/>
                </a:lnTo>
                <a:lnTo>
                  <a:pt x="59" y="794"/>
                </a:lnTo>
                <a:lnTo>
                  <a:pt x="59" y="794"/>
                </a:lnTo>
                <a:lnTo>
                  <a:pt x="59" y="794"/>
                </a:lnTo>
                <a:lnTo>
                  <a:pt x="59" y="793"/>
                </a:lnTo>
                <a:lnTo>
                  <a:pt x="58" y="792"/>
                </a:lnTo>
                <a:lnTo>
                  <a:pt x="57" y="792"/>
                </a:lnTo>
                <a:lnTo>
                  <a:pt x="56" y="791"/>
                </a:lnTo>
                <a:lnTo>
                  <a:pt x="55" y="790"/>
                </a:lnTo>
                <a:lnTo>
                  <a:pt x="54" y="789"/>
                </a:lnTo>
                <a:lnTo>
                  <a:pt x="53" y="787"/>
                </a:lnTo>
                <a:lnTo>
                  <a:pt x="53" y="786"/>
                </a:lnTo>
                <a:lnTo>
                  <a:pt x="52" y="786"/>
                </a:lnTo>
                <a:lnTo>
                  <a:pt x="51" y="786"/>
                </a:lnTo>
                <a:lnTo>
                  <a:pt x="51" y="786"/>
                </a:lnTo>
                <a:lnTo>
                  <a:pt x="49" y="785"/>
                </a:lnTo>
                <a:lnTo>
                  <a:pt x="49" y="785"/>
                </a:lnTo>
                <a:lnTo>
                  <a:pt x="48" y="784"/>
                </a:lnTo>
                <a:lnTo>
                  <a:pt x="48" y="782"/>
                </a:lnTo>
                <a:lnTo>
                  <a:pt x="48" y="782"/>
                </a:lnTo>
                <a:lnTo>
                  <a:pt x="48" y="781"/>
                </a:lnTo>
                <a:lnTo>
                  <a:pt x="48" y="780"/>
                </a:lnTo>
                <a:lnTo>
                  <a:pt x="48" y="780"/>
                </a:lnTo>
                <a:lnTo>
                  <a:pt x="48" y="779"/>
                </a:lnTo>
                <a:lnTo>
                  <a:pt x="48" y="779"/>
                </a:lnTo>
                <a:lnTo>
                  <a:pt x="46" y="778"/>
                </a:lnTo>
                <a:lnTo>
                  <a:pt x="46" y="778"/>
                </a:lnTo>
                <a:lnTo>
                  <a:pt x="45" y="778"/>
                </a:lnTo>
                <a:lnTo>
                  <a:pt x="45" y="777"/>
                </a:lnTo>
                <a:lnTo>
                  <a:pt x="44" y="777"/>
                </a:lnTo>
                <a:lnTo>
                  <a:pt x="44" y="776"/>
                </a:lnTo>
                <a:lnTo>
                  <a:pt x="43" y="774"/>
                </a:lnTo>
                <a:lnTo>
                  <a:pt x="43" y="774"/>
                </a:lnTo>
                <a:lnTo>
                  <a:pt x="43" y="773"/>
                </a:lnTo>
                <a:lnTo>
                  <a:pt x="44" y="772"/>
                </a:lnTo>
                <a:lnTo>
                  <a:pt x="44" y="771"/>
                </a:lnTo>
                <a:lnTo>
                  <a:pt x="44" y="771"/>
                </a:lnTo>
                <a:lnTo>
                  <a:pt x="44" y="770"/>
                </a:lnTo>
                <a:lnTo>
                  <a:pt x="44" y="769"/>
                </a:lnTo>
                <a:lnTo>
                  <a:pt x="43" y="767"/>
                </a:lnTo>
                <a:lnTo>
                  <a:pt x="42" y="767"/>
                </a:lnTo>
                <a:lnTo>
                  <a:pt x="41" y="766"/>
                </a:lnTo>
                <a:lnTo>
                  <a:pt x="41" y="766"/>
                </a:lnTo>
                <a:lnTo>
                  <a:pt x="40" y="766"/>
                </a:lnTo>
                <a:lnTo>
                  <a:pt x="40" y="766"/>
                </a:lnTo>
                <a:lnTo>
                  <a:pt x="39" y="766"/>
                </a:lnTo>
                <a:lnTo>
                  <a:pt x="38" y="767"/>
                </a:lnTo>
                <a:lnTo>
                  <a:pt x="37" y="767"/>
                </a:lnTo>
                <a:lnTo>
                  <a:pt x="36" y="768"/>
                </a:lnTo>
                <a:lnTo>
                  <a:pt x="36" y="768"/>
                </a:lnTo>
                <a:lnTo>
                  <a:pt x="36" y="768"/>
                </a:lnTo>
                <a:lnTo>
                  <a:pt x="35" y="768"/>
                </a:lnTo>
                <a:lnTo>
                  <a:pt x="34" y="769"/>
                </a:lnTo>
                <a:lnTo>
                  <a:pt x="33" y="770"/>
                </a:lnTo>
                <a:lnTo>
                  <a:pt x="32" y="771"/>
                </a:lnTo>
                <a:lnTo>
                  <a:pt x="32" y="771"/>
                </a:lnTo>
                <a:lnTo>
                  <a:pt x="31" y="771"/>
                </a:lnTo>
                <a:lnTo>
                  <a:pt x="30" y="771"/>
                </a:lnTo>
                <a:lnTo>
                  <a:pt x="30" y="771"/>
                </a:lnTo>
                <a:lnTo>
                  <a:pt x="29" y="771"/>
                </a:lnTo>
                <a:lnTo>
                  <a:pt x="29" y="771"/>
                </a:lnTo>
                <a:lnTo>
                  <a:pt x="28" y="771"/>
                </a:lnTo>
                <a:lnTo>
                  <a:pt x="28" y="771"/>
                </a:lnTo>
                <a:lnTo>
                  <a:pt x="27" y="771"/>
                </a:lnTo>
                <a:lnTo>
                  <a:pt x="27" y="771"/>
                </a:lnTo>
                <a:lnTo>
                  <a:pt x="26" y="773"/>
                </a:lnTo>
                <a:lnTo>
                  <a:pt x="26" y="773"/>
                </a:lnTo>
                <a:lnTo>
                  <a:pt x="26" y="774"/>
                </a:lnTo>
                <a:lnTo>
                  <a:pt x="26" y="774"/>
                </a:lnTo>
                <a:lnTo>
                  <a:pt x="26" y="775"/>
                </a:lnTo>
                <a:lnTo>
                  <a:pt x="27" y="776"/>
                </a:lnTo>
                <a:lnTo>
                  <a:pt x="27" y="776"/>
                </a:lnTo>
                <a:lnTo>
                  <a:pt x="27" y="777"/>
                </a:lnTo>
                <a:lnTo>
                  <a:pt x="26" y="778"/>
                </a:lnTo>
                <a:lnTo>
                  <a:pt x="26" y="779"/>
                </a:lnTo>
                <a:lnTo>
                  <a:pt x="26" y="779"/>
                </a:lnTo>
                <a:lnTo>
                  <a:pt x="25" y="780"/>
                </a:lnTo>
                <a:lnTo>
                  <a:pt x="24" y="781"/>
                </a:lnTo>
                <a:lnTo>
                  <a:pt x="20" y="783"/>
                </a:lnTo>
                <a:lnTo>
                  <a:pt x="18" y="783"/>
                </a:lnTo>
                <a:lnTo>
                  <a:pt x="17" y="783"/>
                </a:lnTo>
                <a:lnTo>
                  <a:pt x="15" y="782"/>
                </a:lnTo>
                <a:lnTo>
                  <a:pt x="15" y="782"/>
                </a:lnTo>
                <a:lnTo>
                  <a:pt x="14" y="782"/>
                </a:lnTo>
                <a:lnTo>
                  <a:pt x="13" y="781"/>
                </a:lnTo>
                <a:lnTo>
                  <a:pt x="12" y="780"/>
                </a:lnTo>
                <a:lnTo>
                  <a:pt x="12" y="780"/>
                </a:lnTo>
                <a:lnTo>
                  <a:pt x="11" y="780"/>
                </a:lnTo>
                <a:lnTo>
                  <a:pt x="9" y="780"/>
                </a:lnTo>
                <a:lnTo>
                  <a:pt x="7" y="781"/>
                </a:lnTo>
                <a:lnTo>
                  <a:pt x="6" y="781"/>
                </a:lnTo>
                <a:lnTo>
                  <a:pt x="6" y="781"/>
                </a:lnTo>
                <a:lnTo>
                  <a:pt x="4" y="782"/>
                </a:lnTo>
                <a:lnTo>
                  <a:pt x="4" y="782"/>
                </a:lnTo>
                <a:lnTo>
                  <a:pt x="4" y="779"/>
                </a:lnTo>
                <a:lnTo>
                  <a:pt x="3" y="778"/>
                </a:lnTo>
                <a:lnTo>
                  <a:pt x="3" y="778"/>
                </a:lnTo>
                <a:lnTo>
                  <a:pt x="3" y="777"/>
                </a:lnTo>
                <a:lnTo>
                  <a:pt x="3" y="777"/>
                </a:lnTo>
                <a:lnTo>
                  <a:pt x="4" y="777"/>
                </a:lnTo>
                <a:lnTo>
                  <a:pt x="4" y="776"/>
                </a:lnTo>
                <a:lnTo>
                  <a:pt x="4" y="776"/>
                </a:lnTo>
                <a:lnTo>
                  <a:pt x="4" y="776"/>
                </a:lnTo>
                <a:lnTo>
                  <a:pt x="4" y="776"/>
                </a:lnTo>
                <a:lnTo>
                  <a:pt x="4" y="775"/>
                </a:lnTo>
                <a:lnTo>
                  <a:pt x="5" y="775"/>
                </a:lnTo>
                <a:lnTo>
                  <a:pt x="5" y="775"/>
                </a:lnTo>
                <a:lnTo>
                  <a:pt x="6" y="775"/>
                </a:lnTo>
                <a:lnTo>
                  <a:pt x="6" y="774"/>
                </a:lnTo>
                <a:lnTo>
                  <a:pt x="6" y="774"/>
                </a:lnTo>
                <a:lnTo>
                  <a:pt x="6" y="773"/>
                </a:lnTo>
                <a:lnTo>
                  <a:pt x="7" y="773"/>
                </a:lnTo>
                <a:lnTo>
                  <a:pt x="7" y="773"/>
                </a:lnTo>
                <a:lnTo>
                  <a:pt x="8" y="772"/>
                </a:lnTo>
                <a:lnTo>
                  <a:pt x="8" y="771"/>
                </a:lnTo>
                <a:lnTo>
                  <a:pt x="8" y="771"/>
                </a:lnTo>
                <a:lnTo>
                  <a:pt x="9" y="771"/>
                </a:lnTo>
                <a:lnTo>
                  <a:pt x="9" y="771"/>
                </a:lnTo>
                <a:lnTo>
                  <a:pt x="10" y="771"/>
                </a:lnTo>
                <a:lnTo>
                  <a:pt x="9" y="770"/>
                </a:lnTo>
                <a:lnTo>
                  <a:pt x="9" y="770"/>
                </a:lnTo>
                <a:lnTo>
                  <a:pt x="10" y="769"/>
                </a:lnTo>
                <a:lnTo>
                  <a:pt x="10" y="768"/>
                </a:lnTo>
                <a:lnTo>
                  <a:pt x="10" y="768"/>
                </a:lnTo>
                <a:lnTo>
                  <a:pt x="10" y="767"/>
                </a:lnTo>
                <a:lnTo>
                  <a:pt x="11" y="767"/>
                </a:lnTo>
                <a:lnTo>
                  <a:pt x="11" y="767"/>
                </a:lnTo>
                <a:lnTo>
                  <a:pt x="11" y="767"/>
                </a:lnTo>
                <a:lnTo>
                  <a:pt x="11" y="766"/>
                </a:lnTo>
                <a:lnTo>
                  <a:pt x="12" y="766"/>
                </a:lnTo>
                <a:lnTo>
                  <a:pt x="12" y="766"/>
                </a:lnTo>
                <a:lnTo>
                  <a:pt x="12" y="765"/>
                </a:lnTo>
                <a:lnTo>
                  <a:pt x="12" y="765"/>
                </a:lnTo>
                <a:lnTo>
                  <a:pt x="12" y="765"/>
                </a:lnTo>
                <a:lnTo>
                  <a:pt x="12" y="765"/>
                </a:lnTo>
                <a:lnTo>
                  <a:pt x="12" y="764"/>
                </a:lnTo>
                <a:lnTo>
                  <a:pt x="12" y="764"/>
                </a:lnTo>
                <a:lnTo>
                  <a:pt x="12" y="763"/>
                </a:lnTo>
                <a:lnTo>
                  <a:pt x="12" y="763"/>
                </a:lnTo>
                <a:lnTo>
                  <a:pt x="12" y="762"/>
                </a:lnTo>
                <a:lnTo>
                  <a:pt x="12" y="762"/>
                </a:lnTo>
                <a:lnTo>
                  <a:pt x="12" y="762"/>
                </a:lnTo>
                <a:lnTo>
                  <a:pt x="12" y="762"/>
                </a:lnTo>
                <a:lnTo>
                  <a:pt x="12" y="761"/>
                </a:lnTo>
                <a:lnTo>
                  <a:pt x="12" y="761"/>
                </a:lnTo>
                <a:lnTo>
                  <a:pt x="12" y="761"/>
                </a:lnTo>
                <a:lnTo>
                  <a:pt x="12" y="761"/>
                </a:lnTo>
                <a:lnTo>
                  <a:pt x="12" y="760"/>
                </a:lnTo>
                <a:lnTo>
                  <a:pt x="12" y="760"/>
                </a:lnTo>
                <a:lnTo>
                  <a:pt x="12" y="760"/>
                </a:lnTo>
                <a:lnTo>
                  <a:pt x="12" y="760"/>
                </a:lnTo>
                <a:lnTo>
                  <a:pt x="12" y="759"/>
                </a:lnTo>
                <a:lnTo>
                  <a:pt x="12" y="759"/>
                </a:lnTo>
                <a:lnTo>
                  <a:pt x="12" y="759"/>
                </a:lnTo>
                <a:lnTo>
                  <a:pt x="12" y="758"/>
                </a:lnTo>
                <a:lnTo>
                  <a:pt x="12" y="758"/>
                </a:lnTo>
                <a:lnTo>
                  <a:pt x="12" y="758"/>
                </a:lnTo>
                <a:lnTo>
                  <a:pt x="12" y="758"/>
                </a:lnTo>
                <a:lnTo>
                  <a:pt x="12" y="757"/>
                </a:lnTo>
                <a:lnTo>
                  <a:pt x="12" y="757"/>
                </a:lnTo>
                <a:lnTo>
                  <a:pt x="13" y="757"/>
                </a:lnTo>
                <a:lnTo>
                  <a:pt x="12" y="756"/>
                </a:lnTo>
                <a:lnTo>
                  <a:pt x="13" y="756"/>
                </a:lnTo>
                <a:lnTo>
                  <a:pt x="13" y="756"/>
                </a:lnTo>
                <a:lnTo>
                  <a:pt x="13" y="755"/>
                </a:lnTo>
                <a:lnTo>
                  <a:pt x="13" y="756"/>
                </a:lnTo>
                <a:lnTo>
                  <a:pt x="13" y="755"/>
                </a:lnTo>
                <a:lnTo>
                  <a:pt x="13" y="755"/>
                </a:lnTo>
                <a:lnTo>
                  <a:pt x="13" y="755"/>
                </a:lnTo>
                <a:lnTo>
                  <a:pt x="13" y="755"/>
                </a:lnTo>
                <a:lnTo>
                  <a:pt x="13" y="755"/>
                </a:lnTo>
                <a:lnTo>
                  <a:pt x="13" y="754"/>
                </a:lnTo>
                <a:lnTo>
                  <a:pt x="14" y="754"/>
                </a:lnTo>
                <a:lnTo>
                  <a:pt x="13" y="754"/>
                </a:lnTo>
                <a:lnTo>
                  <a:pt x="14" y="754"/>
                </a:lnTo>
                <a:lnTo>
                  <a:pt x="13" y="754"/>
                </a:lnTo>
                <a:lnTo>
                  <a:pt x="13" y="753"/>
                </a:lnTo>
                <a:lnTo>
                  <a:pt x="14" y="753"/>
                </a:lnTo>
                <a:lnTo>
                  <a:pt x="14" y="753"/>
                </a:lnTo>
                <a:lnTo>
                  <a:pt x="14" y="752"/>
                </a:lnTo>
                <a:lnTo>
                  <a:pt x="14" y="751"/>
                </a:lnTo>
                <a:lnTo>
                  <a:pt x="14" y="751"/>
                </a:lnTo>
                <a:lnTo>
                  <a:pt x="14" y="750"/>
                </a:lnTo>
                <a:lnTo>
                  <a:pt x="14" y="750"/>
                </a:lnTo>
                <a:lnTo>
                  <a:pt x="15" y="749"/>
                </a:lnTo>
                <a:lnTo>
                  <a:pt x="14" y="749"/>
                </a:lnTo>
                <a:lnTo>
                  <a:pt x="15" y="749"/>
                </a:lnTo>
                <a:lnTo>
                  <a:pt x="15" y="748"/>
                </a:lnTo>
                <a:lnTo>
                  <a:pt x="15" y="748"/>
                </a:lnTo>
                <a:lnTo>
                  <a:pt x="15" y="748"/>
                </a:lnTo>
                <a:lnTo>
                  <a:pt x="14" y="748"/>
                </a:lnTo>
                <a:lnTo>
                  <a:pt x="14" y="747"/>
                </a:lnTo>
                <a:lnTo>
                  <a:pt x="14" y="747"/>
                </a:lnTo>
                <a:lnTo>
                  <a:pt x="14" y="747"/>
                </a:lnTo>
                <a:lnTo>
                  <a:pt x="14" y="746"/>
                </a:lnTo>
                <a:lnTo>
                  <a:pt x="13" y="746"/>
                </a:lnTo>
                <a:lnTo>
                  <a:pt x="13" y="745"/>
                </a:lnTo>
                <a:lnTo>
                  <a:pt x="13" y="745"/>
                </a:lnTo>
                <a:lnTo>
                  <a:pt x="13" y="744"/>
                </a:lnTo>
                <a:lnTo>
                  <a:pt x="13" y="744"/>
                </a:lnTo>
                <a:lnTo>
                  <a:pt x="13" y="743"/>
                </a:lnTo>
                <a:lnTo>
                  <a:pt x="13" y="743"/>
                </a:lnTo>
                <a:lnTo>
                  <a:pt x="13" y="743"/>
                </a:lnTo>
                <a:lnTo>
                  <a:pt x="13" y="742"/>
                </a:lnTo>
                <a:lnTo>
                  <a:pt x="13" y="742"/>
                </a:lnTo>
                <a:lnTo>
                  <a:pt x="13" y="742"/>
                </a:lnTo>
                <a:lnTo>
                  <a:pt x="13" y="742"/>
                </a:lnTo>
                <a:lnTo>
                  <a:pt x="13" y="741"/>
                </a:lnTo>
                <a:lnTo>
                  <a:pt x="13" y="741"/>
                </a:lnTo>
                <a:lnTo>
                  <a:pt x="13" y="740"/>
                </a:lnTo>
                <a:lnTo>
                  <a:pt x="13" y="740"/>
                </a:lnTo>
                <a:lnTo>
                  <a:pt x="13" y="739"/>
                </a:lnTo>
                <a:lnTo>
                  <a:pt x="13" y="739"/>
                </a:lnTo>
                <a:lnTo>
                  <a:pt x="13" y="738"/>
                </a:lnTo>
                <a:lnTo>
                  <a:pt x="14" y="738"/>
                </a:lnTo>
                <a:lnTo>
                  <a:pt x="14" y="737"/>
                </a:lnTo>
                <a:lnTo>
                  <a:pt x="14" y="737"/>
                </a:lnTo>
                <a:lnTo>
                  <a:pt x="14" y="737"/>
                </a:lnTo>
                <a:lnTo>
                  <a:pt x="14" y="736"/>
                </a:lnTo>
                <a:lnTo>
                  <a:pt x="14" y="736"/>
                </a:lnTo>
                <a:lnTo>
                  <a:pt x="14" y="735"/>
                </a:lnTo>
                <a:lnTo>
                  <a:pt x="14" y="735"/>
                </a:lnTo>
                <a:lnTo>
                  <a:pt x="15" y="735"/>
                </a:lnTo>
                <a:lnTo>
                  <a:pt x="15" y="734"/>
                </a:lnTo>
                <a:lnTo>
                  <a:pt x="16" y="734"/>
                </a:lnTo>
                <a:lnTo>
                  <a:pt x="16" y="734"/>
                </a:lnTo>
                <a:lnTo>
                  <a:pt x="16" y="733"/>
                </a:lnTo>
                <a:lnTo>
                  <a:pt x="17" y="733"/>
                </a:lnTo>
                <a:lnTo>
                  <a:pt x="17" y="732"/>
                </a:lnTo>
                <a:lnTo>
                  <a:pt x="17" y="732"/>
                </a:lnTo>
                <a:lnTo>
                  <a:pt x="17" y="731"/>
                </a:lnTo>
                <a:lnTo>
                  <a:pt x="17" y="730"/>
                </a:lnTo>
                <a:lnTo>
                  <a:pt x="17" y="730"/>
                </a:lnTo>
                <a:lnTo>
                  <a:pt x="17" y="729"/>
                </a:lnTo>
                <a:lnTo>
                  <a:pt x="17" y="729"/>
                </a:lnTo>
                <a:lnTo>
                  <a:pt x="17" y="728"/>
                </a:lnTo>
                <a:lnTo>
                  <a:pt x="17" y="728"/>
                </a:lnTo>
                <a:lnTo>
                  <a:pt x="17" y="727"/>
                </a:lnTo>
                <a:lnTo>
                  <a:pt x="17" y="727"/>
                </a:lnTo>
                <a:lnTo>
                  <a:pt x="17" y="727"/>
                </a:lnTo>
                <a:lnTo>
                  <a:pt x="17" y="726"/>
                </a:lnTo>
                <a:lnTo>
                  <a:pt x="16" y="726"/>
                </a:lnTo>
                <a:lnTo>
                  <a:pt x="17" y="725"/>
                </a:lnTo>
                <a:lnTo>
                  <a:pt x="17" y="725"/>
                </a:lnTo>
                <a:lnTo>
                  <a:pt x="16" y="725"/>
                </a:lnTo>
                <a:lnTo>
                  <a:pt x="16" y="725"/>
                </a:lnTo>
                <a:lnTo>
                  <a:pt x="16" y="725"/>
                </a:lnTo>
                <a:lnTo>
                  <a:pt x="16" y="724"/>
                </a:lnTo>
                <a:lnTo>
                  <a:pt x="16" y="724"/>
                </a:lnTo>
                <a:lnTo>
                  <a:pt x="15" y="724"/>
                </a:lnTo>
                <a:lnTo>
                  <a:pt x="16" y="723"/>
                </a:lnTo>
                <a:lnTo>
                  <a:pt x="16" y="723"/>
                </a:lnTo>
                <a:lnTo>
                  <a:pt x="16" y="723"/>
                </a:lnTo>
                <a:lnTo>
                  <a:pt x="16" y="722"/>
                </a:lnTo>
                <a:lnTo>
                  <a:pt x="16" y="722"/>
                </a:lnTo>
                <a:lnTo>
                  <a:pt x="16" y="722"/>
                </a:lnTo>
                <a:lnTo>
                  <a:pt x="16" y="720"/>
                </a:lnTo>
                <a:lnTo>
                  <a:pt x="16" y="720"/>
                </a:lnTo>
                <a:lnTo>
                  <a:pt x="16" y="720"/>
                </a:lnTo>
                <a:lnTo>
                  <a:pt x="16" y="719"/>
                </a:lnTo>
                <a:lnTo>
                  <a:pt x="16" y="719"/>
                </a:lnTo>
                <a:lnTo>
                  <a:pt x="16" y="719"/>
                </a:lnTo>
                <a:lnTo>
                  <a:pt x="16" y="718"/>
                </a:lnTo>
                <a:lnTo>
                  <a:pt x="17" y="718"/>
                </a:lnTo>
                <a:lnTo>
                  <a:pt x="16" y="717"/>
                </a:lnTo>
                <a:lnTo>
                  <a:pt x="17" y="717"/>
                </a:lnTo>
                <a:lnTo>
                  <a:pt x="17" y="717"/>
                </a:lnTo>
                <a:lnTo>
                  <a:pt x="17" y="716"/>
                </a:lnTo>
                <a:lnTo>
                  <a:pt x="17" y="716"/>
                </a:lnTo>
                <a:lnTo>
                  <a:pt x="17" y="716"/>
                </a:lnTo>
                <a:lnTo>
                  <a:pt x="17" y="715"/>
                </a:lnTo>
                <a:lnTo>
                  <a:pt x="17" y="715"/>
                </a:lnTo>
                <a:lnTo>
                  <a:pt x="17" y="715"/>
                </a:lnTo>
                <a:lnTo>
                  <a:pt x="17" y="714"/>
                </a:lnTo>
                <a:lnTo>
                  <a:pt x="16" y="714"/>
                </a:lnTo>
                <a:lnTo>
                  <a:pt x="16" y="714"/>
                </a:lnTo>
                <a:lnTo>
                  <a:pt x="16" y="713"/>
                </a:lnTo>
                <a:lnTo>
                  <a:pt x="15" y="713"/>
                </a:lnTo>
                <a:lnTo>
                  <a:pt x="15" y="713"/>
                </a:lnTo>
                <a:lnTo>
                  <a:pt x="16" y="712"/>
                </a:lnTo>
                <a:lnTo>
                  <a:pt x="16" y="713"/>
                </a:lnTo>
                <a:lnTo>
                  <a:pt x="16" y="712"/>
                </a:lnTo>
                <a:lnTo>
                  <a:pt x="15" y="712"/>
                </a:lnTo>
                <a:lnTo>
                  <a:pt x="15" y="711"/>
                </a:lnTo>
                <a:lnTo>
                  <a:pt x="15" y="711"/>
                </a:lnTo>
                <a:lnTo>
                  <a:pt x="15" y="710"/>
                </a:lnTo>
                <a:lnTo>
                  <a:pt x="15" y="709"/>
                </a:lnTo>
                <a:lnTo>
                  <a:pt x="15" y="709"/>
                </a:lnTo>
                <a:lnTo>
                  <a:pt x="16" y="709"/>
                </a:lnTo>
                <a:lnTo>
                  <a:pt x="16" y="708"/>
                </a:lnTo>
                <a:lnTo>
                  <a:pt x="16" y="708"/>
                </a:lnTo>
                <a:lnTo>
                  <a:pt x="17" y="708"/>
                </a:lnTo>
                <a:lnTo>
                  <a:pt x="17" y="707"/>
                </a:lnTo>
                <a:lnTo>
                  <a:pt x="16" y="707"/>
                </a:lnTo>
                <a:lnTo>
                  <a:pt x="16" y="706"/>
                </a:lnTo>
                <a:lnTo>
                  <a:pt x="17" y="706"/>
                </a:lnTo>
                <a:lnTo>
                  <a:pt x="17" y="705"/>
                </a:lnTo>
                <a:lnTo>
                  <a:pt x="17" y="705"/>
                </a:lnTo>
                <a:lnTo>
                  <a:pt x="18" y="705"/>
                </a:lnTo>
                <a:lnTo>
                  <a:pt x="18" y="704"/>
                </a:lnTo>
                <a:lnTo>
                  <a:pt x="19" y="703"/>
                </a:lnTo>
                <a:lnTo>
                  <a:pt x="19" y="703"/>
                </a:lnTo>
                <a:lnTo>
                  <a:pt x="20" y="703"/>
                </a:lnTo>
                <a:lnTo>
                  <a:pt x="20" y="702"/>
                </a:lnTo>
                <a:lnTo>
                  <a:pt x="20" y="702"/>
                </a:lnTo>
                <a:lnTo>
                  <a:pt x="21" y="702"/>
                </a:lnTo>
                <a:lnTo>
                  <a:pt x="21" y="701"/>
                </a:lnTo>
                <a:lnTo>
                  <a:pt x="21" y="701"/>
                </a:lnTo>
                <a:lnTo>
                  <a:pt x="22" y="701"/>
                </a:lnTo>
                <a:lnTo>
                  <a:pt x="22" y="701"/>
                </a:lnTo>
                <a:lnTo>
                  <a:pt x="21" y="701"/>
                </a:lnTo>
                <a:lnTo>
                  <a:pt x="21" y="700"/>
                </a:lnTo>
                <a:lnTo>
                  <a:pt x="21" y="699"/>
                </a:lnTo>
                <a:lnTo>
                  <a:pt x="20" y="699"/>
                </a:lnTo>
                <a:lnTo>
                  <a:pt x="20" y="699"/>
                </a:lnTo>
                <a:lnTo>
                  <a:pt x="21" y="699"/>
                </a:lnTo>
                <a:lnTo>
                  <a:pt x="21" y="699"/>
                </a:lnTo>
                <a:lnTo>
                  <a:pt x="21" y="698"/>
                </a:lnTo>
                <a:lnTo>
                  <a:pt x="21" y="698"/>
                </a:lnTo>
                <a:lnTo>
                  <a:pt x="21" y="698"/>
                </a:lnTo>
                <a:lnTo>
                  <a:pt x="20" y="698"/>
                </a:lnTo>
                <a:lnTo>
                  <a:pt x="20" y="697"/>
                </a:lnTo>
                <a:lnTo>
                  <a:pt x="20" y="697"/>
                </a:lnTo>
                <a:lnTo>
                  <a:pt x="20" y="697"/>
                </a:lnTo>
                <a:lnTo>
                  <a:pt x="20" y="696"/>
                </a:lnTo>
                <a:lnTo>
                  <a:pt x="20" y="696"/>
                </a:lnTo>
                <a:lnTo>
                  <a:pt x="20" y="696"/>
                </a:lnTo>
                <a:lnTo>
                  <a:pt x="19" y="695"/>
                </a:lnTo>
                <a:lnTo>
                  <a:pt x="20" y="695"/>
                </a:lnTo>
                <a:lnTo>
                  <a:pt x="20" y="694"/>
                </a:lnTo>
                <a:lnTo>
                  <a:pt x="20" y="694"/>
                </a:lnTo>
                <a:lnTo>
                  <a:pt x="19" y="694"/>
                </a:lnTo>
                <a:lnTo>
                  <a:pt x="19" y="692"/>
                </a:lnTo>
                <a:lnTo>
                  <a:pt x="18" y="692"/>
                </a:lnTo>
                <a:lnTo>
                  <a:pt x="18" y="692"/>
                </a:lnTo>
                <a:lnTo>
                  <a:pt x="18" y="691"/>
                </a:lnTo>
                <a:lnTo>
                  <a:pt x="18" y="691"/>
                </a:lnTo>
                <a:lnTo>
                  <a:pt x="17" y="691"/>
                </a:lnTo>
                <a:lnTo>
                  <a:pt x="17" y="691"/>
                </a:lnTo>
                <a:lnTo>
                  <a:pt x="17" y="690"/>
                </a:lnTo>
                <a:lnTo>
                  <a:pt x="17" y="690"/>
                </a:lnTo>
                <a:lnTo>
                  <a:pt x="16" y="690"/>
                </a:lnTo>
                <a:lnTo>
                  <a:pt x="16" y="689"/>
                </a:lnTo>
                <a:lnTo>
                  <a:pt x="15" y="689"/>
                </a:lnTo>
                <a:lnTo>
                  <a:pt x="14" y="688"/>
                </a:lnTo>
                <a:lnTo>
                  <a:pt x="14" y="688"/>
                </a:lnTo>
                <a:lnTo>
                  <a:pt x="13" y="688"/>
                </a:lnTo>
                <a:lnTo>
                  <a:pt x="13" y="688"/>
                </a:lnTo>
                <a:lnTo>
                  <a:pt x="12" y="688"/>
                </a:lnTo>
                <a:lnTo>
                  <a:pt x="12" y="687"/>
                </a:lnTo>
                <a:lnTo>
                  <a:pt x="12" y="687"/>
                </a:lnTo>
                <a:lnTo>
                  <a:pt x="11" y="687"/>
                </a:lnTo>
                <a:lnTo>
                  <a:pt x="11" y="687"/>
                </a:lnTo>
                <a:lnTo>
                  <a:pt x="10" y="687"/>
                </a:lnTo>
                <a:lnTo>
                  <a:pt x="10" y="686"/>
                </a:lnTo>
                <a:lnTo>
                  <a:pt x="10" y="686"/>
                </a:lnTo>
                <a:lnTo>
                  <a:pt x="10" y="685"/>
                </a:lnTo>
                <a:lnTo>
                  <a:pt x="10" y="685"/>
                </a:lnTo>
                <a:lnTo>
                  <a:pt x="10" y="684"/>
                </a:lnTo>
                <a:lnTo>
                  <a:pt x="9" y="684"/>
                </a:lnTo>
                <a:lnTo>
                  <a:pt x="9" y="684"/>
                </a:lnTo>
                <a:lnTo>
                  <a:pt x="9" y="683"/>
                </a:lnTo>
                <a:lnTo>
                  <a:pt x="9" y="682"/>
                </a:lnTo>
                <a:lnTo>
                  <a:pt x="9" y="682"/>
                </a:lnTo>
                <a:lnTo>
                  <a:pt x="9" y="681"/>
                </a:lnTo>
                <a:lnTo>
                  <a:pt x="9" y="681"/>
                </a:lnTo>
                <a:lnTo>
                  <a:pt x="10" y="681"/>
                </a:lnTo>
                <a:lnTo>
                  <a:pt x="10" y="681"/>
                </a:lnTo>
                <a:lnTo>
                  <a:pt x="10" y="680"/>
                </a:lnTo>
                <a:lnTo>
                  <a:pt x="10" y="680"/>
                </a:lnTo>
                <a:lnTo>
                  <a:pt x="9" y="680"/>
                </a:lnTo>
                <a:lnTo>
                  <a:pt x="9" y="679"/>
                </a:lnTo>
                <a:lnTo>
                  <a:pt x="9" y="679"/>
                </a:lnTo>
                <a:lnTo>
                  <a:pt x="9" y="678"/>
                </a:lnTo>
                <a:lnTo>
                  <a:pt x="10" y="678"/>
                </a:lnTo>
                <a:lnTo>
                  <a:pt x="9" y="677"/>
                </a:lnTo>
                <a:lnTo>
                  <a:pt x="9" y="677"/>
                </a:lnTo>
                <a:lnTo>
                  <a:pt x="10" y="676"/>
                </a:lnTo>
                <a:lnTo>
                  <a:pt x="9" y="676"/>
                </a:lnTo>
                <a:lnTo>
                  <a:pt x="10" y="675"/>
                </a:lnTo>
                <a:lnTo>
                  <a:pt x="9" y="675"/>
                </a:lnTo>
                <a:lnTo>
                  <a:pt x="9" y="675"/>
                </a:lnTo>
                <a:lnTo>
                  <a:pt x="9" y="675"/>
                </a:lnTo>
                <a:lnTo>
                  <a:pt x="9" y="674"/>
                </a:lnTo>
                <a:lnTo>
                  <a:pt x="9" y="674"/>
                </a:lnTo>
                <a:lnTo>
                  <a:pt x="9" y="673"/>
                </a:lnTo>
                <a:lnTo>
                  <a:pt x="9" y="673"/>
                </a:lnTo>
                <a:lnTo>
                  <a:pt x="9" y="672"/>
                </a:lnTo>
                <a:lnTo>
                  <a:pt x="9" y="672"/>
                </a:lnTo>
                <a:lnTo>
                  <a:pt x="9" y="671"/>
                </a:lnTo>
                <a:lnTo>
                  <a:pt x="9" y="671"/>
                </a:lnTo>
                <a:lnTo>
                  <a:pt x="9" y="671"/>
                </a:lnTo>
                <a:lnTo>
                  <a:pt x="10" y="671"/>
                </a:lnTo>
                <a:lnTo>
                  <a:pt x="10" y="670"/>
                </a:lnTo>
                <a:lnTo>
                  <a:pt x="10" y="670"/>
                </a:lnTo>
                <a:lnTo>
                  <a:pt x="9" y="669"/>
                </a:lnTo>
                <a:lnTo>
                  <a:pt x="9" y="669"/>
                </a:lnTo>
                <a:lnTo>
                  <a:pt x="9" y="669"/>
                </a:lnTo>
                <a:lnTo>
                  <a:pt x="8" y="669"/>
                </a:lnTo>
                <a:lnTo>
                  <a:pt x="8" y="668"/>
                </a:lnTo>
                <a:lnTo>
                  <a:pt x="8" y="668"/>
                </a:lnTo>
                <a:lnTo>
                  <a:pt x="7" y="668"/>
                </a:lnTo>
                <a:lnTo>
                  <a:pt x="7" y="667"/>
                </a:lnTo>
                <a:lnTo>
                  <a:pt x="7" y="667"/>
                </a:lnTo>
                <a:lnTo>
                  <a:pt x="7" y="666"/>
                </a:lnTo>
                <a:lnTo>
                  <a:pt x="7" y="666"/>
                </a:lnTo>
                <a:lnTo>
                  <a:pt x="6" y="665"/>
                </a:lnTo>
                <a:lnTo>
                  <a:pt x="6" y="665"/>
                </a:lnTo>
                <a:lnTo>
                  <a:pt x="6" y="665"/>
                </a:lnTo>
                <a:lnTo>
                  <a:pt x="6" y="664"/>
                </a:lnTo>
                <a:lnTo>
                  <a:pt x="6" y="664"/>
                </a:lnTo>
                <a:lnTo>
                  <a:pt x="6" y="663"/>
                </a:lnTo>
                <a:lnTo>
                  <a:pt x="6" y="663"/>
                </a:lnTo>
                <a:lnTo>
                  <a:pt x="7" y="662"/>
                </a:lnTo>
                <a:lnTo>
                  <a:pt x="6" y="662"/>
                </a:lnTo>
                <a:lnTo>
                  <a:pt x="7" y="661"/>
                </a:lnTo>
                <a:lnTo>
                  <a:pt x="7" y="661"/>
                </a:lnTo>
                <a:lnTo>
                  <a:pt x="7" y="660"/>
                </a:lnTo>
                <a:lnTo>
                  <a:pt x="6" y="660"/>
                </a:lnTo>
                <a:lnTo>
                  <a:pt x="6" y="660"/>
                </a:lnTo>
                <a:lnTo>
                  <a:pt x="6" y="659"/>
                </a:lnTo>
                <a:lnTo>
                  <a:pt x="6" y="659"/>
                </a:lnTo>
                <a:lnTo>
                  <a:pt x="6" y="658"/>
                </a:lnTo>
                <a:lnTo>
                  <a:pt x="6" y="658"/>
                </a:lnTo>
                <a:lnTo>
                  <a:pt x="6" y="658"/>
                </a:lnTo>
                <a:lnTo>
                  <a:pt x="5" y="657"/>
                </a:lnTo>
                <a:lnTo>
                  <a:pt x="5" y="657"/>
                </a:lnTo>
                <a:lnTo>
                  <a:pt x="5" y="657"/>
                </a:lnTo>
                <a:lnTo>
                  <a:pt x="5" y="656"/>
                </a:lnTo>
                <a:lnTo>
                  <a:pt x="5" y="656"/>
                </a:lnTo>
                <a:lnTo>
                  <a:pt x="5" y="656"/>
                </a:lnTo>
                <a:lnTo>
                  <a:pt x="5" y="655"/>
                </a:lnTo>
                <a:lnTo>
                  <a:pt x="5" y="655"/>
                </a:lnTo>
                <a:lnTo>
                  <a:pt x="5" y="655"/>
                </a:lnTo>
                <a:lnTo>
                  <a:pt x="4" y="654"/>
                </a:lnTo>
                <a:lnTo>
                  <a:pt x="4" y="654"/>
                </a:lnTo>
                <a:lnTo>
                  <a:pt x="4" y="653"/>
                </a:lnTo>
                <a:lnTo>
                  <a:pt x="4" y="653"/>
                </a:lnTo>
                <a:lnTo>
                  <a:pt x="4" y="652"/>
                </a:lnTo>
                <a:lnTo>
                  <a:pt x="3" y="652"/>
                </a:lnTo>
                <a:lnTo>
                  <a:pt x="3" y="651"/>
                </a:lnTo>
                <a:lnTo>
                  <a:pt x="3" y="651"/>
                </a:lnTo>
                <a:lnTo>
                  <a:pt x="2" y="650"/>
                </a:lnTo>
                <a:lnTo>
                  <a:pt x="2" y="649"/>
                </a:lnTo>
                <a:lnTo>
                  <a:pt x="2" y="649"/>
                </a:lnTo>
                <a:lnTo>
                  <a:pt x="2" y="648"/>
                </a:lnTo>
                <a:lnTo>
                  <a:pt x="2" y="648"/>
                </a:lnTo>
                <a:lnTo>
                  <a:pt x="1" y="647"/>
                </a:lnTo>
                <a:lnTo>
                  <a:pt x="1" y="647"/>
                </a:lnTo>
                <a:lnTo>
                  <a:pt x="0" y="646"/>
                </a:lnTo>
                <a:lnTo>
                  <a:pt x="0" y="646"/>
                </a:lnTo>
                <a:lnTo>
                  <a:pt x="0" y="645"/>
                </a:lnTo>
                <a:lnTo>
                  <a:pt x="0" y="645"/>
                </a:lnTo>
                <a:lnTo>
                  <a:pt x="0" y="645"/>
                </a:lnTo>
                <a:lnTo>
                  <a:pt x="0" y="645"/>
                </a:lnTo>
                <a:lnTo>
                  <a:pt x="0" y="644"/>
                </a:lnTo>
                <a:lnTo>
                  <a:pt x="0" y="643"/>
                </a:lnTo>
                <a:lnTo>
                  <a:pt x="0" y="643"/>
                </a:lnTo>
                <a:lnTo>
                  <a:pt x="1" y="643"/>
                </a:lnTo>
                <a:lnTo>
                  <a:pt x="1" y="642"/>
                </a:lnTo>
                <a:lnTo>
                  <a:pt x="1" y="642"/>
                </a:lnTo>
                <a:lnTo>
                  <a:pt x="1" y="641"/>
                </a:lnTo>
                <a:lnTo>
                  <a:pt x="1" y="641"/>
                </a:lnTo>
                <a:lnTo>
                  <a:pt x="1" y="641"/>
                </a:lnTo>
                <a:lnTo>
                  <a:pt x="1" y="640"/>
                </a:lnTo>
                <a:lnTo>
                  <a:pt x="1" y="640"/>
                </a:lnTo>
                <a:lnTo>
                  <a:pt x="1" y="639"/>
                </a:lnTo>
                <a:lnTo>
                  <a:pt x="1" y="639"/>
                </a:lnTo>
                <a:lnTo>
                  <a:pt x="2" y="638"/>
                </a:lnTo>
                <a:lnTo>
                  <a:pt x="2" y="638"/>
                </a:lnTo>
                <a:lnTo>
                  <a:pt x="2" y="638"/>
                </a:lnTo>
                <a:lnTo>
                  <a:pt x="2" y="638"/>
                </a:lnTo>
                <a:lnTo>
                  <a:pt x="2" y="637"/>
                </a:lnTo>
                <a:lnTo>
                  <a:pt x="2" y="637"/>
                </a:lnTo>
                <a:lnTo>
                  <a:pt x="2" y="636"/>
                </a:lnTo>
                <a:lnTo>
                  <a:pt x="2" y="636"/>
                </a:lnTo>
                <a:lnTo>
                  <a:pt x="2" y="635"/>
                </a:lnTo>
                <a:lnTo>
                  <a:pt x="3" y="635"/>
                </a:lnTo>
                <a:lnTo>
                  <a:pt x="3" y="635"/>
                </a:lnTo>
                <a:lnTo>
                  <a:pt x="3" y="635"/>
                </a:lnTo>
                <a:lnTo>
                  <a:pt x="3" y="634"/>
                </a:lnTo>
                <a:lnTo>
                  <a:pt x="4" y="635"/>
                </a:lnTo>
                <a:lnTo>
                  <a:pt x="4" y="634"/>
                </a:lnTo>
                <a:lnTo>
                  <a:pt x="4" y="634"/>
                </a:lnTo>
                <a:lnTo>
                  <a:pt x="4" y="634"/>
                </a:lnTo>
                <a:lnTo>
                  <a:pt x="4" y="634"/>
                </a:lnTo>
                <a:lnTo>
                  <a:pt x="3" y="633"/>
                </a:lnTo>
                <a:lnTo>
                  <a:pt x="2" y="633"/>
                </a:lnTo>
                <a:lnTo>
                  <a:pt x="2" y="632"/>
                </a:lnTo>
                <a:lnTo>
                  <a:pt x="3" y="632"/>
                </a:lnTo>
                <a:lnTo>
                  <a:pt x="3" y="631"/>
                </a:lnTo>
                <a:lnTo>
                  <a:pt x="4" y="631"/>
                </a:lnTo>
                <a:lnTo>
                  <a:pt x="5" y="630"/>
                </a:lnTo>
                <a:lnTo>
                  <a:pt x="5" y="629"/>
                </a:lnTo>
                <a:lnTo>
                  <a:pt x="5" y="629"/>
                </a:lnTo>
                <a:lnTo>
                  <a:pt x="5" y="628"/>
                </a:lnTo>
                <a:lnTo>
                  <a:pt x="5" y="628"/>
                </a:lnTo>
                <a:lnTo>
                  <a:pt x="5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7"/>
                </a:lnTo>
                <a:lnTo>
                  <a:pt x="7" y="627"/>
                </a:lnTo>
                <a:lnTo>
                  <a:pt x="7" y="627"/>
                </a:lnTo>
                <a:lnTo>
                  <a:pt x="8" y="626"/>
                </a:lnTo>
                <a:lnTo>
                  <a:pt x="9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5"/>
                </a:lnTo>
                <a:lnTo>
                  <a:pt x="11" y="625"/>
                </a:lnTo>
                <a:lnTo>
                  <a:pt x="11" y="624"/>
                </a:lnTo>
                <a:lnTo>
                  <a:pt x="11" y="624"/>
                </a:lnTo>
                <a:lnTo>
                  <a:pt x="11" y="623"/>
                </a:lnTo>
                <a:lnTo>
                  <a:pt x="12" y="623"/>
                </a:lnTo>
                <a:lnTo>
                  <a:pt x="12" y="623"/>
                </a:lnTo>
                <a:lnTo>
                  <a:pt x="12" y="623"/>
                </a:lnTo>
                <a:lnTo>
                  <a:pt x="13" y="623"/>
                </a:lnTo>
                <a:lnTo>
                  <a:pt x="13" y="623"/>
                </a:lnTo>
                <a:lnTo>
                  <a:pt x="13" y="623"/>
                </a:lnTo>
                <a:lnTo>
                  <a:pt x="13" y="622"/>
                </a:lnTo>
                <a:lnTo>
                  <a:pt x="13" y="622"/>
                </a:lnTo>
                <a:lnTo>
                  <a:pt x="13" y="621"/>
                </a:lnTo>
                <a:lnTo>
                  <a:pt x="14" y="621"/>
                </a:lnTo>
                <a:lnTo>
                  <a:pt x="14" y="621"/>
                </a:lnTo>
                <a:lnTo>
                  <a:pt x="15" y="621"/>
                </a:lnTo>
                <a:lnTo>
                  <a:pt x="15" y="622"/>
                </a:lnTo>
                <a:lnTo>
                  <a:pt x="15" y="621"/>
                </a:lnTo>
                <a:lnTo>
                  <a:pt x="15" y="621"/>
                </a:lnTo>
                <a:lnTo>
                  <a:pt x="16" y="619"/>
                </a:lnTo>
                <a:lnTo>
                  <a:pt x="16" y="619"/>
                </a:lnTo>
                <a:lnTo>
                  <a:pt x="16" y="618"/>
                </a:lnTo>
                <a:lnTo>
                  <a:pt x="17" y="617"/>
                </a:lnTo>
                <a:lnTo>
                  <a:pt x="17" y="616"/>
                </a:lnTo>
                <a:lnTo>
                  <a:pt x="18" y="615"/>
                </a:lnTo>
                <a:lnTo>
                  <a:pt x="18" y="615"/>
                </a:lnTo>
                <a:lnTo>
                  <a:pt x="18" y="615"/>
                </a:lnTo>
                <a:lnTo>
                  <a:pt x="17" y="615"/>
                </a:lnTo>
                <a:lnTo>
                  <a:pt x="17" y="615"/>
                </a:lnTo>
                <a:lnTo>
                  <a:pt x="17" y="614"/>
                </a:lnTo>
                <a:lnTo>
                  <a:pt x="18" y="613"/>
                </a:lnTo>
                <a:lnTo>
                  <a:pt x="18" y="613"/>
                </a:lnTo>
                <a:lnTo>
                  <a:pt x="18" y="612"/>
                </a:lnTo>
                <a:lnTo>
                  <a:pt x="19" y="612"/>
                </a:lnTo>
                <a:lnTo>
                  <a:pt x="19" y="612"/>
                </a:lnTo>
                <a:lnTo>
                  <a:pt x="19" y="611"/>
                </a:lnTo>
                <a:lnTo>
                  <a:pt x="20" y="611"/>
                </a:lnTo>
                <a:lnTo>
                  <a:pt x="20" y="611"/>
                </a:lnTo>
                <a:lnTo>
                  <a:pt x="20" y="611"/>
                </a:lnTo>
                <a:lnTo>
                  <a:pt x="20" y="611"/>
                </a:lnTo>
                <a:lnTo>
                  <a:pt x="21" y="611"/>
                </a:lnTo>
                <a:lnTo>
                  <a:pt x="22" y="611"/>
                </a:lnTo>
                <a:lnTo>
                  <a:pt x="22" y="611"/>
                </a:lnTo>
                <a:lnTo>
                  <a:pt x="23" y="611"/>
                </a:lnTo>
                <a:lnTo>
                  <a:pt x="23" y="611"/>
                </a:lnTo>
                <a:lnTo>
                  <a:pt x="23" y="610"/>
                </a:lnTo>
                <a:lnTo>
                  <a:pt x="23" y="610"/>
                </a:lnTo>
                <a:lnTo>
                  <a:pt x="22" y="610"/>
                </a:lnTo>
                <a:lnTo>
                  <a:pt x="22" y="610"/>
                </a:lnTo>
                <a:lnTo>
                  <a:pt x="22" y="609"/>
                </a:lnTo>
                <a:lnTo>
                  <a:pt x="21" y="609"/>
                </a:lnTo>
                <a:lnTo>
                  <a:pt x="20" y="609"/>
                </a:lnTo>
                <a:lnTo>
                  <a:pt x="20" y="608"/>
                </a:lnTo>
                <a:lnTo>
                  <a:pt x="20" y="608"/>
                </a:lnTo>
                <a:lnTo>
                  <a:pt x="21" y="608"/>
                </a:lnTo>
                <a:lnTo>
                  <a:pt x="21" y="607"/>
                </a:lnTo>
                <a:lnTo>
                  <a:pt x="22" y="607"/>
                </a:lnTo>
                <a:lnTo>
                  <a:pt x="22" y="607"/>
                </a:lnTo>
                <a:lnTo>
                  <a:pt x="22" y="607"/>
                </a:lnTo>
                <a:lnTo>
                  <a:pt x="23" y="606"/>
                </a:lnTo>
                <a:lnTo>
                  <a:pt x="23" y="606"/>
                </a:lnTo>
                <a:lnTo>
                  <a:pt x="24" y="605"/>
                </a:lnTo>
                <a:lnTo>
                  <a:pt x="24" y="605"/>
                </a:lnTo>
                <a:lnTo>
                  <a:pt x="24" y="604"/>
                </a:lnTo>
                <a:lnTo>
                  <a:pt x="24" y="604"/>
                </a:lnTo>
                <a:lnTo>
                  <a:pt x="24" y="603"/>
                </a:lnTo>
                <a:lnTo>
                  <a:pt x="24" y="603"/>
                </a:lnTo>
                <a:lnTo>
                  <a:pt x="24" y="602"/>
                </a:lnTo>
                <a:lnTo>
                  <a:pt x="24" y="602"/>
                </a:lnTo>
                <a:lnTo>
                  <a:pt x="24" y="601"/>
                </a:lnTo>
                <a:lnTo>
                  <a:pt x="25" y="601"/>
                </a:lnTo>
                <a:lnTo>
                  <a:pt x="25" y="600"/>
                </a:lnTo>
                <a:lnTo>
                  <a:pt x="25" y="600"/>
                </a:lnTo>
                <a:lnTo>
                  <a:pt x="26" y="599"/>
                </a:lnTo>
                <a:lnTo>
                  <a:pt x="25" y="599"/>
                </a:lnTo>
                <a:lnTo>
                  <a:pt x="25" y="599"/>
                </a:lnTo>
                <a:lnTo>
                  <a:pt x="25" y="598"/>
                </a:lnTo>
                <a:lnTo>
                  <a:pt x="25" y="598"/>
                </a:lnTo>
                <a:lnTo>
                  <a:pt x="25" y="597"/>
                </a:lnTo>
                <a:lnTo>
                  <a:pt x="25" y="596"/>
                </a:lnTo>
                <a:lnTo>
                  <a:pt x="25" y="596"/>
                </a:lnTo>
                <a:lnTo>
                  <a:pt x="25" y="595"/>
                </a:lnTo>
                <a:lnTo>
                  <a:pt x="25" y="595"/>
                </a:lnTo>
                <a:lnTo>
                  <a:pt x="25" y="595"/>
                </a:lnTo>
                <a:lnTo>
                  <a:pt x="25" y="594"/>
                </a:lnTo>
                <a:lnTo>
                  <a:pt x="25" y="594"/>
                </a:lnTo>
                <a:lnTo>
                  <a:pt x="25" y="593"/>
                </a:lnTo>
                <a:lnTo>
                  <a:pt x="26" y="593"/>
                </a:lnTo>
                <a:lnTo>
                  <a:pt x="26" y="593"/>
                </a:lnTo>
                <a:lnTo>
                  <a:pt x="26" y="592"/>
                </a:lnTo>
                <a:lnTo>
                  <a:pt x="27" y="592"/>
                </a:lnTo>
                <a:lnTo>
                  <a:pt x="26" y="591"/>
                </a:lnTo>
                <a:lnTo>
                  <a:pt x="27" y="590"/>
                </a:lnTo>
                <a:lnTo>
                  <a:pt x="27" y="589"/>
                </a:lnTo>
                <a:lnTo>
                  <a:pt x="27" y="589"/>
                </a:lnTo>
                <a:lnTo>
                  <a:pt x="28" y="589"/>
                </a:lnTo>
                <a:lnTo>
                  <a:pt x="28" y="588"/>
                </a:lnTo>
                <a:lnTo>
                  <a:pt x="28" y="588"/>
                </a:lnTo>
                <a:lnTo>
                  <a:pt x="28" y="588"/>
                </a:lnTo>
                <a:lnTo>
                  <a:pt x="28" y="588"/>
                </a:lnTo>
                <a:lnTo>
                  <a:pt x="29" y="587"/>
                </a:lnTo>
                <a:lnTo>
                  <a:pt x="29" y="588"/>
                </a:lnTo>
                <a:lnTo>
                  <a:pt x="30" y="587"/>
                </a:lnTo>
                <a:lnTo>
                  <a:pt x="30" y="587"/>
                </a:lnTo>
                <a:lnTo>
                  <a:pt x="30" y="587"/>
                </a:lnTo>
                <a:lnTo>
                  <a:pt x="30" y="586"/>
                </a:lnTo>
                <a:lnTo>
                  <a:pt x="30" y="585"/>
                </a:lnTo>
                <a:lnTo>
                  <a:pt x="30" y="585"/>
                </a:lnTo>
                <a:lnTo>
                  <a:pt x="31" y="585"/>
                </a:lnTo>
                <a:lnTo>
                  <a:pt x="31" y="585"/>
                </a:lnTo>
                <a:lnTo>
                  <a:pt x="31" y="584"/>
                </a:lnTo>
                <a:lnTo>
                  <a:pt x="32" y="583"/>
                </a:lnTo>
                <a:lnTo>
                  <a:pt x="32" y="583"/>
                </a:lnTo>
                <a:lnTo>
                  <a:pt x="31" y="582"/>
                </a:lnTo>
                <a:lnTo>
                  <a:pt x="32" y="581"/>
                </a:lnTo>
                <a:lnTo>
                  <a:pt x="33" y="580"/>
                </a:lnTo>
                <a:lnTo>
                  <a:pt x="32" y="580"/>
                </a:lnTo>
                <a:lnTo>
                  <a:pt x="33" y="579"/>
                </a:lnTo>
                <a:lnTo>
                  <a:pt x="33" y="578"/>
                </a:lnTo>
                <a:lnTo>
                  <a:pt x="33" y="577"/>
                </a:lnTo>
                <a:lnTo>
                  <a:pt x="33" y="577"/>
                </a:lnTo>
                <a:lnTo>
                  <a:pt x="34" y="577"/>
                </a:lnTo>
                <a:lnTo>
                  <a:pt x="34" y="576"/>
                </a:lnTo>
                <a:lnTo>
                  <a:pt x="34" y="575"/>
                </a:lnTo>
                <a:lnTo>
                  <a:pt x="34" y="575"/>
                </a:lnTo>
                <a:lnTo>
                  <a:pt x="34" y="574"/>
                </a:lnTo>
                <a:lnTo>
                  <a:pt x="34" y="573"/>
                </a:lnTo>
                <a:lnTo>
                  <a:pt x="35" y="572"/>
                </a:lnTo>
                <a:lnTo>
                  <a:pt x="35" y="572"/>
                </a:lnTo>
                <a:lnTo>
                  <a:pt x="36" y="571"/>
                </a:lnTo>
                <a:lnTo>
                  <a:pt x="36" y="571"/>
                </a:lnTo>
                <a:lnTo>
                  <a:pt x="37" y="570"/>
                </a:lnTo>
                <a:lnTo>
                  <a:pt x="38" y="569"/>
                </a:lnTo>
                <a:lnTo>
                  <a:pt x="39" y="569"/>
                </a:lnTo>
                <a:lnTo>
                  <a:pt x="39" y="568"/>
                </a:lnTo>
                <a:lnTo>
                  <a:pt x="40" y="568"/>
                </a:lnTo>
                <a:lnTo>
                  <a:pt x="39" y="567"/>
                </a:lnTo>
                <a:lnTo>
                  <a:pt x="39" y="567"/>
                </a:lnTo>
                <a:lnTo>
                  <a:pt x="39" y="566"/>
                </a:lnTo>
                <a:lnTo>
                  <a:pt x="39" y="566"/>
                </a:lnTo>
                <a:lnTo>
                  <a:pt x="39" y="566"/>
                </a:lnTo>
                <a:lnTo>
                  <a:pt x="40" y="566"/>
                </a:lnTo>
                <a:lnTo>
                  <a:pt x="40" y="565"/>
                </a:lnTo>
                <a:lnTo>
                  <a:pt x="40" y="565"/>
                </a:lnTo>
                <a:lnTo>
                  <a:pt x="41" y="565"/>
                </a:lnTo>
                <a:lnTo>
                  <a:pt x="42" y="565"/>
                </a:lnTo>
                <a:lnTo>
                  <a:pt x="42" y="564"/>
                </a:lnTo>
                <a:lnTo>
                  <a:pt x="43" y="564"/>
                </a:lnTo>
                <a:lnTo>
                  <a:pt x="42" y="563"/>
                </a:lnTo>
                <a:lnTo>
                  <a:pt x="42" y="562"/>
                </a:lnTo>
                <a:lnTo>
                  <a:pt x="42" y="561"/>
                </a:lnTo>
                <a:lnTo>
                  <a:pt x="42" y="560"/>
                </a:lnTo>
                <a:lnTo>
                  <a:pt x="43" y="559"/>
                </a:lnTo>
                <a:lnTo>
                  <a:pt x="43" y="559"/>
                </a:lnTo>
                <a:lnTo>
                  <a:pt x="43" y="559"/>
                </a:lnTo>
                <a:lnTo>
                  <a:pt x="43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7"/>
                </a:lnTo>
                <a:lnTo>
                  <a:pt x="43" y="556"/>
                </a:lnTo>
                <a:lnTo>
                  <a:pt x="43" y="556"/>
                </a:lnTo>
                <a:lnTo>
                  <a:pt x="43" y="556"/>
                </a:lnTo>
                <a:lnTo>
                  <a:pt x="43" y="555"/>
                </a:lnTo>
                <a:lnTo>
                  <a:pt x="43" y="555"/>
                </a:lnTo>
                <a:lnTo>
                  <a:pt x="43" y="555"/>
                </a:lnTo>
                <a:lnTo>
                  <a:pt x="44" y="554"/>
                </a:lnTo>
                <a:lnTo>
                  <a:pt x="44" y="553"/>
                </a:lnTo>
                <a:lnTo>
                  <a:pt x="44" y="552"/>
                </a:lnTo>
                <a:lnTo>
                  <a:pt x="44" y="552"/>
                </a:lnTo>
                <a:lnTo>
                  <a:pt x="44" y="551"/>
                </a:lnTo>
                <a:lnTo>
                  <a:pt x="43" y="551"/>
                </a:lnTo>
                <a:lnTo>
                  <a:pt x="43" y="550"/>
                </a:lnTo>
                <a:lnTo>
                  <a:pt x="43" y="550"/>
                </a:lnTo>
                <a:lnTo>
                  <a:pt x="43" y="550"/>
                </a:lnTo>
                <a:lnTo>
                  <a:pt x="44" y="549"/>
                </a:lnTo>
                <a:lnTo>
                  <a:pt x="44" y="549"/>
                </a:lnTo>
                <a:lnTo>
                  <a:pt x="44" y="548"/>
                </a:lnTo>
                <a:lnTo>
                  <a:pt x="45" y="549"/>
                </a:lnTo>
                <a:lnTo>
                  <a:pt x="45" y="549"/>
                </a:lnTo>
                <a:lnTo>
                  <a:pt x="46" y="548"/>
                </a:lnTo>
                <a:lnTo>
                  <a:pt x="45" y="548"/>
                </a:lnTo>
                <a:lnTo>
                  <a:pt x="44" y="547"/>
                </a:lnTo>
                <a:lnTo>
                  <a:pt x="44" y="547"/>
                </a:lnTo>
                <a:lnTo>
                  <a:pt x="44" y="546"/>
                </a:lnTo>
                <a:lnTo>
                  <a:pt x="44" y="545"/>
                </a:lnTo>
                <a:lnTo>
                  <a:pt x="45" y="545"/>
                </a:lnTo>
                <a:lnTo>
                  <a:pt x="45" y="544"/>
                </a:lnTo>
                <a:lnTo>
                  <a:pt x="45" y="544"/>
                </a:lnTo>
                <a:lnTo>
                  <a:pt x="46" y="544"/>
                </a:lnTo>
                <a:lnTo>
                  <a:pt x="46" y="543"/>
                </a:lnTo>
                <a:lnTo>
                  <a:pt x="46" y="543"/>
                </a:lnTo>
                <a:lnTo>
                  <a:pt x="46" y="543"/>
                </a:lnTo>
                <a:lnTo>
                  <a:pt x="45" y="543"/>
                </a:lnTo>
                <a:lnTo>
                  <a:pt x="45" y="542"/>
                </a:lnTo>
                <a:lnTo>
                  <a:pt x="45" y="542"/>
                </a:lnTo>
                <a:lnTo>
                  <a:pt x="45" y="542"/>
                </a:lnTo>
                <a:lnTo>
                  <a:pt x="46" y="542"/>
                </a:lnTo>
                <a:lnTo>
                  <a:pt x="46" y="542"/>
                </a:lnTo>
                <a:lnTo>
                  <a:pt x="46" y="541"/>
                </a:lnTo>
                <a:lnTo>
                  <a:pt x="47" y="540"/>
                </a:lnTo>
                <a:lnTo>
                  <a:pt x="46" y="539"/>
                </a:lnTo>
                <a:lnTo>
                  <a:pt x="46" y="539"/>
                </a:lnTo>
                <a:lnTo>
                  <a:pt x="47" y="539"/>
                </a:lnTo>
                <a:lnTo>
                  <a:pt x="48" y="539"/>
                </a:lnTo>
                <a:lnTo>
                  <a:pt x="48" y="539"/>
                </a:lnTo>
                <a:lnTo>
                  <a:pt x="48" y="538"/>
                </a:lnTo>
                <a:lnTo>
                  <a:pt x="48" y="538"/>
                </a:lnTo>
                <a:lnTo>
                  <a:pt x="48" y="537"/>
                </a:lnTo>
                <a:lnTo>
                  <a:pt x="48" y="537"/>
                </a:lnTo>
                <a:lnTo>
                  <a:pt x="47" y="536"/>
                </a:lnTo>
                <a:lnTo>
                  <a:pt x="46" y="536"/>
                </a:lnTo>
                <a:lnTo>
                  <a:pt x="46" y="536"/>
                </a:lnTo>
                <a:lnTo>
                  <a:pt x="47" y="536"/>
                </a:lnTo>
                <a:lnTo>
                  <a:pt x="48" y="536"/>
                </a:lnTo>
                <a:lnTo>
                  <a:pt x="48" y="535"/>
                </a:lnTo>
                <a:lnTo>
                  <a:pt x="48" y="535"/>
                </a:lnTo>
                <a:lnTo>
                  <a:pt x="48" y="535"/>
                </a:lnTo>
                <a:lnTo>
                  <a:pt x="48" y="534"/>
                </a:lnTo>
                <a:lnTo>
                  <a:pt x="48" y="534"/>
                </a:lnTo>
                <a:lnTo>
                  <a:pt x="48" y="534"/>
                </a:lnTo>
                <a:lnTo>
                  <a:pt x="47" y="534"/>
                </a:lnTo>
                <a:lnTo>
                  <a:pt x="47" y="534"/>
                </a:lnTo>
                <a:lnTo>
                  <a:pt x="47" y="533"/>
                </a:lnTo>
                <a:lnTo>
                  <a:pt x="47" y="533"/>
                </a:lnTo>
                <a:lnTo>
                  <a:pt x="48" y="532"/>
                </a:lnTo>
                <a:lnTo>
                  <a:pt x="48" y="532"/>
                </a:lnTo>
                <a:lnTo>
                  <a:pt x="48" y="531"/>
                </a:lnTo>
                <a:lnTo>
                  <a:pt x="48" y="531"/>
                </a:lnTo>
                <a:lnTo>
                  <a:pt x="48" y="531"/>
                </a:lnTo>
                <a:lnTo>
                  <a:pt x="48" y="530"/>
                </a:lnTo>
                <a:lnTo>
                  <a:pt x="49" y="530"/>
                </a:lnTo>
                <a:lnTo>
                  <a:pt x="49" y="530"/>
                </a:lnTo>
                <a:lnTo>
                  <a:pt x="49" y="530"/>
                </a:lnTo>
                <a:lnTo>
                  <a:pt x="49" y="529"/>
                </a:lnTo>
                <a:lnTo>
                  <a:pt x="50" y="529"/>
                </a:lnTo>
                <a:lnTo>
                  <a:pt x="50" y="528"/>
                </a:lnTo>
                <a:lnTo>
                  <a:pt x="50" y="528"/>
                </a:lnTo>
                <a:lnTo>
                  <a:pt x="50" y="527"/>
                </a:lnTo>
                <a:lnTo>
                  <a:pt x="50" y="526"/>
                </a:lnTo>
                <a:lnTo>
                  <a:pt x="51" y="526"/>
                </a:lnTo>
                <a:lnTo>
                  <a:pt x="51" y="526"/>
                </a:lnTo>
                <a:lnTo>
                  <a:pt x="51" y="525"/>
                </a:lnTo>
                <a:lnTo>
                  <a:pt x="51" y="524"/>
                </a:lnTo>
                <a:lnTo>
                  <a:pt x="51" y="525"/>
                </a:lnTo>
                <a:lnTo>
                  <a:pt x="52" y="525"/>
                </a:lnTo>
                <a:lnTo>
                  <a:pt x="52" y="524"/>
                </a:lnTo>
                <a:lnTo>
                  <a:pt x="52" y="524"/>
                </a:lnTo>
                <a:lnTo>
                  <a:pt x="52" y="524"/>
                </a:lnTo>
                <a:lnTo>
                  <a:pt x="52" y="523"/>
                </a:lnTo>
                <a:lnTo>
                  <a:pt x="53" y="522"/>
                </a:lnTo>
                <a:lnTo>
                  <a:pt x="51" y="521"/>
                </a:lnTo>
                <a:lnTo>
                  <a:pt x="51" y="521"/>
                </a:lnTo>
                <a:lnTo>
                  <a:pt x="52" y="521"/>
                </a:lnTo>
                <a:lnTo>
                  <a:pt x="52" y="520"/>
                </a:lnTo>
                <a:lnTo>
                  <a:pt x="52" y="521"/>
                </a:lnTo>
                <a:lnTo>
                  <a:pt x="52" y="521"/>
                </a:lnTo>
                <a:lnTo>
                  <a:pt x="53" y="521"/>
                </a:lnTo>
                <a:lnTo>
                  <a:pt x="53" y="521"/>
                </a:lnTo>
                <a:lnTo>
                  <a:pt x="53" y="520"/>
                </a:lnTo>
                <a:lnTo>
                  <a:pt x="53" y="520"/>
                </a:lnTo>
                <a:lnTo>
                  <a:pt x="52" y="519"/>
                </a:lnTo>
                <a:lnTo>
                  <a:pt x="52" y="519"/>
                </a:lnTo>
                <a:lnTo>
                  <a:pt x="53" y="518"/>
                </a:lnTo>
                <a:lnTo>
                  <a:pt x="53" y="517"/>
                </a:lnTo>
                <a:lnTo>
                  <a:pt x="54" y="517"/>
                </a:lnTo>
                <a:lnTo>
                  <a:pt x="54" y="517"/>
                </a:lnTo>
                <a:lnTo>
                  <a:pt x="54" y="516"/>
                </a:lnTo>
                <a:lnTo>
                  <a:pt x="54" y="515"/>
                </a:lnTo>
                <a:lnTo>
                  <a:pt x="54" y="515"/>
                </a:lnTo>
                <a:lnTo>
                  <a:pt x="54" y="514"/>
                </a:lnTo>
                <a:lnTo>
                  <a:pt x="54" y="514"/>
                </a:lnTo>
                <a:lnTo>
                  <a:pt x="55" y="515"/>
                </a:lnTo>
                <a:lnTo>
                  <a:pt x="55" y="515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5" y="514"/>
                </a:lnTo>
                <a:lnTo>
                  <a:pt x="55" y="514"/>
                </a:lnTo>
                <a:lnTo>
                  <a:pt x="55" y="513"/>
                </a:lnTo>
                <a:lnTo>
                  <a:pt x="55" y="513"/>
                </a:lnTo>
                <a:lnTo>
                  <a:pt x="57" y="513"/>
                </a:lnTo>
                <a:lnTo>
                  <a:pt x="57" y="514"/>
                </a:lnTo>
                <a:lnTo>
                  <a:pt x="58" y="513"/>
                </a:lnTo>
                <a:lnTo>
                  <a:pt x="57" y="513"/>
                </a:lnTo>
                <a:lnTo>
                  <a:pt x="58" y="512"/>
                </a:lnTo>
                <a:lnTo>
                  <a:pt x="58" y="512"/>
                </a:lnTo>
                <a:lnTo>
                  <a:pt x="59" y="512"/>
                </a:lnTo>
                <a:lnTo>
                  <a:pt x="59" y="512"/>
                </a:lnTo>
                <a:lnTo>
                  <a:pt x="60" y="511"/>
                </a:lnTo>
                <a:lnTo>
                  <a:pt x="60" y="511"/>
                </a:lnTo>
                <a:lnTo>
                  <a:pt x="59" y="511"/>
                </a:lnTo>
                <a:lnTo>
                  <a:pt x="59" y="510"/>
                </a:lnTo>
                <a:lnTo>
                  <a:pt x="59" y="510"/>
                </a:lnTo>
                <a:lnTo>
                  <a:pt x="60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09"/>
                </a:lnTo>
                <a:lnTo>
                  <a:pt x="61" y="508"/>
                </a:lnTo>
                <a:lnTo>
                  <a:pt x="62" y="507"/>
                </a:lnTo>
                <a:lnTo>
                  <a:pt x="62" y="507"/>
                </a:lnTo>
                <a:lnTo>
                  <a:pt x="62" y="507"/>
                </a:lnTo>
                <a:lnTo>
                  <a:pt x="63" y="507"/>
                </a:lnTo>
                <a:lnTo>
                  <a:pt x="63" y="507"/>
                </a:lnTo>
                <a:lnTo>
                  <a:pt x="64" y="507"/>
                </a:lnTo>
                <a:lnTo>
                  <a:pt x="65" y="506"/>
                </a:lnTo>
                <a:lnTo>
                  <a:pt x="67" y="505"/>
                </a:lnTo>
                <a:lnTo>
                  <a:pt x="67" y="505"/>
                </a:lnTo>
                <a:lnTo>
                  <a:pt x="67" y="504"/>
                </a:lnTo>
                <a:lnTo>
                  <a:pt x="67" y="504"/>
                </a:lnTo>
                <a:lnTo>
                  <a:pt x="68" y="503"/>
                </a:lnTo>
                <a:lnTo>
                  <a:pt x="69" y="503"/>
                </a:lnTo>
                <a:lnTo>
                  <a:pt x="70" y="503"/>
                </a:lnTo>
                <a:lnTo>
                  <a:pt x="71" y="503"/>
                </a:lnTo>
                <a:lnTo>
                  <a:pt x="72" y="503"/>
                </a:lnTo>
                <a:lnTo>
                  <a:pt x="72" y="503"/>
                </a:lnTo>
                <a:lnTo>
                  <a:pt x="73" y="503"/>
                </a:lnTo>
                <a:lnTo>
                  <a:pt x="73" y="502"/>
                </a:lnTo>
                <a:lnTo>
                  <a:pt x="73" y="502"/>
                </a:lnTo>
                <a:lnTo>
                  <a:pt x="73" y="502"/>
                </a:lnTo>
                <a:lnTo>
                  <a:pt x="74" y="502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2"/>
                </a:lnTo>
                <a:lnTo>
                  <a:pt x="76" y="501"/>
                </a:lnTo>
                <a:lnTo>
                  <a:pt x="77" y="501"/>
                </a:lnTo>
                <a:lnTo>
                  <a:pt x="77" y="501"/>
                </a:lnTo>
                <a:lnTo>
                  <a:pt x="78" y="501"/>
                </a:lnTo>
                <a:lnTo>
                  <a:pt x="78" y="500"/>
                </a:lnTo>
                <a:lnTo>
                  <a:pt x="79" y="500"/>
                </a:lnTo>
                <a:lnTo>
                  <a:pt x="80" y="501"/>
                </a:lnTo>
                <a:lnTo>
                  <a:pt x="80" y="502"/>
                </a:lnTo>
                <a:lnTo>
                  <a:pt x="80" y="502"/>
                </a:lnTo>
                <a:lnTo>
                  <a:pt x="80" y="502"/>
                </a:lnTo>
                <a:lnTo>
                  <a:pt x="81" y="502"/>
                </a:lnTo>
                <a:lnTo>
                  <a:pt x="81" y="501"/>
                </a:lnTo>
                <a:lnTo>
                  <a:pt x="82" y="500"/>
                </a:lnTo>
                <a:lnTo>
                  <a:pt x="82" y="500"/>
                </a:lnTo>
                <a:lnTo>
                  <a:pt x="82" y="500"/>
                </a:lnTo>
                <a:lnTo>
                  <a:pt x="83" y="500"/>
                </a:lnTo>
                <a:lnTo>
                  <a:pt x="83" y="499"/>
                </a:lnTo>
                <a:lnTo>
                  <a:pt x="84" y="499"/>
                </a:lnTo>
                <a:lnTo>
                  <a:pt x="84" y="498"/>
                </a:lnTo>
                <a:lnTo>
                  <a:pt x="84" y="498"/>
                </a:lnTo>
                <a:lnTo>
                  <a:pt x="85" y="498"/>
                </a:lnTo>
                <a:lnTo>
                  <a:pt x="86" y="496"/>
                </a:lnTo>
                <a:lnTo>
                  <a:pt x="87" y="496"/>
                </a:lnTo>
                <a:lnTo>
                  <a:pt x="87" y="496"/>
                </a:lnTo>
                <a:lnTo>
                  <a:pt x="87" y="497"/>
                </a:lnTo>
                <a:lnTo>
                  <a:pt x="88" y="497"/>
                </a:lnTo>
                <a:lnTo>
                  <a:pt x="89" y="497"/>
                </a:lnTo>
                <a:lnTo>
                  <a:pt x="89" y="496"/>
                </a:lnTo>
                <a:lnTo>
                  <a:pt x="90" y="496"/>
                </a:lnTo>
                <a:lnTo>
                  <a:pt x="91" y="496"/>
                </a:lnTo>
                <a:lnTo>
                  <a:pt x="92" y="496"/>
                </a:lnTo>
                <a:lnTo>
                  <a:pt x="92" y="496"/>
                </a:lnTo>
                <a:lnTo>
                  <a:pt x="93" y="495"/>
                </a:lnTo>
                <a:lnTo>
                  <a:pt x="93" y="495"/>
                </a:lnTo>
                <a:lnTo>
                  <a:pt x="93" y="495"/>
                </a:lnTo>
                <a:lnTo>
                  <a:pt x="94" y="495"/>
                </a:lnTo>
                <a:lnTo>
                  <a:pt x="94" y="495"/>
                </a:lnTo>
                <a:lnTo>
                  <a:pt x="95" y="495"/>
                </a:lnTo>
                <a:lnTo>
                  <a:pt x="96" y="496"/>
                </a:lnTo>
                <a:lnTo>
                  <a:pt x="97" y="496"/>
                </a:lnTo>
                <a:lnTo>
                  <a:pt x="97" y="496"/>
                </a:lnTo>
                <a:lnTo>
                  <a:pt x="98" y="496"/>
                </a:lnTo>
                <a:lnTo>
                  <a:pt x="99" y="495"/>
                </a:lnTo>
                <a:lnTo>
                  <a:pt x="101" y="495"/>
                </a:lnTo>
                <a:lnTo>
                  <a:pt x="101" y="494"/>
                </a:lnTo>
                <a:lnTo>
                  <a:pt x="101" y="494"/>
                </a:lnTo>
                <a:lnTo>
                  <a:pt x="102" y="494"/>
                </a:lnTo>
                <a:lnTo>
                  <a:pt x="102" y="495"/>
                </a:lnTo>
                <a:lnTo>
                  <a:pt x="103" y="495"/>
                </a:lnTo>
                <a:lnTo>
                  <a:pt x="103" y="494"/>
                </a:lnTo>
                <a:lnTo>
                  <a:pt x="103" y="494"/>
                </a:lnTo>
                <a:lnTo>
                  <a:pt x="104" y="493"/>
                </a:lnTo>
                <a:lnTo>
                  <a:pt x="104" y="493"/>
                </a:lnTo>
                <a:lnTo>
                  <a:pt x="105" y="494"/>
                </a:lnTo>
                <a:lnTo>
                  <a:pt x="105" y="493"/>
                </a:lnTo>
                <a:lnTo>
                  <a:pt x="105" y="494"/>
                </a:lnTo>
                <a:lnTo>
                  <a:pt x="106" y="494"/>
                </a:lnTo>
                <a:lnTo>
                  <a:pt x="106" y="493"/>
                </a:lnTo>
                <a:lnTo>
                  <a:pt x="107" y="493"/>
                </a:lnTo>
                <a:lnTo>
                  <a:pt x="107" y="493"/>
                </a:lnTo>
                <a:lnTo>
                  <a:pt x="108" y="493"/>
                </a:lnTo>
                <a:lnTo>
                  <a:pt x="109" y="492"/>
                </a:lnTo>
                <a:lnTo>
                  <a:pt x="110" y="492"/>
                </a:lnTo>
                <a:lnTo>
                  <a:pt x="110" y="492"/>
                </a:lnTo>
                <a:lnTo>
                  <a:pt x="111" y="492"/>
                </a:lnTo>
                <a:lnTo>
                  <a:pt x="111" y="492"/>
                </a:lnTo>
                <a:lnTo>
                  <a:pt x="111" y="491"/>
                </a:lnTo>
                <a:lnTo>
                  <a:pt x="111" y="490"/>
                </a:lnTo>
                <a:lnTo>
                  <a:pt x="111" y="490"/>
                </a:lnTo>
                <a:lnTo>
                  <a:pt x="112" y="490"/>
                </a:lnTo>
                <a:lnTo>
                  <a:pt x="112" y="489"/>
                </a:lnTo>
                <a:lnTo>
                  <a:pt x="112" y="489"/>
                </a:lnTo>
                <a:lnTo>
                  <a:pt x="112" y="489"/>
                </a:lnTo>
                <a:lnTo>
                  <a:pt x="113" y="488"/>
                </a:lnTo>
                <a:lnTo>
                  <a:pt x="113" y="487"/>
                </a:lnTo>
                <a:lnTo>
                  <a:pt x="113" y="487"/>
                </a:lnTo>
                <a:lnTo>
                  <a:pt x="115" y="487"/>
                </a:lnTo>
                <a:lnTo>
                  <a:pt x="116" y="487"/>
                </a:lnTo>
                <a:lnTo>
                  <a:pt x="116" y="486"/>
                </a:lnTo>
                <a:lnTo>
                  <a:pt x="116" y="486"/>
                </a:lnTo>
                <a:lnTo>
                  <a:pt x="117" y="485"/>
                </a:lnTo>
                <a:lnTo>
                  <a:pt x="117" y="485"/>
                </a:lnTo>
                <a:lnTo>
                  <a:pt x="118" y="485"/>
                </a:lnTo>
                <a:lnTo>
                  <a:pt x="118" y="485"/>
                </a:lnTo>
                <a:lnTo>
                  <a:pt x="118" y="484"/>
                </a:lnTo>
                <a:lnTo>
                  <a:pt x="118" y="484"/>
                </a:lnTo>
                <a:lnTo>
                  <a:pt x="118" y="484"/>
                </a:lnTo>
                <a:lnTo>
                  <a:pt x="118" y="483"/>
                </a:lnTo>
                <a:lnTo>
                  <a:pt x="119" y="483"/>
                </a:lnTo>
                <a:lnTo>
                  <a:pt x="120" y="483"/>
                </a:lnTo>
                <a:lnTo>
                  <a:pt x="121" y="483"/>
                </a:lnTo>
                <a:lnTo>
                  <a:pt x="121" y="482"/>
                </a:lnTo>
                <a:lnTo>
                  <a:pt x="122" y="482"/>
                </a:lnTo>
                <a:lnTo>
                  <a:pt x="122" y="481"/>
                </a:lnTo>
                <a:lnTo>
                  <a:pt x="122" y="481"/>
                </a:lnTo>
                <a:lnTo>
                  <a:pt x="123" y="481"/>
                </a:lnTo>
                <a:lnTo>
                  <a:pt x="123" y="481"/>
                </a:lnTo>
                <a:lnTo>
                  <a:pt x="124" y="481"/>
                </a:lnTo>
                <a:lnTo>
                  <a:pt x="124" y="482"/>
                </a:lnTo>
                <a:lnTo>
                  <a:pt x="125" y="482"/>
                </a:lnTo>
                <a:lnTo>
                  <a:pt x="125" y="482"/>
                </a:lnTo>
                <a:lnTo>
                  <a:pt x="125" y="483"/>
                </a:lnTo>
                <a:lnTo>
                  <a:pt x="126" y="483"/>
                </a:lnTo>
                <a:lnTo>
                  <a:pt x="126" y="482"/>
                </a:lnTo>
                <a:lnTo>
                  <a:pt x="126" y="482"/>
                </a:lnTo>
                <a:lnTo>
                  <a:pt x="127" y="482"/>
                </a:lnTo>
                <a:lnTo>
                  <a:pt x="128" y="482"/>
                </a:lnTo>
                <a:lnTo>
                  <a:pt x="128" y="481"/>
                </a:lnTo>
                <a:lnTo>
                  <a:pt x="129" y="481"/>
                </a:lnTo>
                <a:lnTo>
                  <a:pt x="129" y="481"/>
                </a:lnTo>
                <a:lnTo>
                  <a:pt x="130" y="481"/>
                </a:lnTo>
                <a:lnTo>
                  <a:pt x="130" y="482"/>
                </a:lnTo>
                <a:lnTo>
                  <a:pt x="130" y="483"/>
                </a:lnTo>
                <a:lnTo>
                  <a:pt x="130" y="483"/>
                </a:lnTo>
                <a:lnTo>
                  <a:pt x="131" y="484"/>
                </a:lnTo>
                <a:lnTo>
                  <a:pt x="131" y="484"/>
                </a:lnTo>
                <a:lnTo>
                  <a:pt x="131" y="484"/>
                </a:lnTo>
                <a:lnTo>
                  <a:pt x="132" y="484"/>
                </a:lnTo>
                <a:lnTo>
                  <a:pt x="133" y="484"/>
                </a:lnTo>
                <a:lnTo>
                  <a:pt x="133" y="484"/>
                </a:lnTo>
                <a:lnTo>
                  <a:pt x="134" y="484"/>
                </a:lnTo>
                <a:lnTo>
                  <a:pt x="134" y="484"/>
                </a:lnTo>
                <a:lnTo>
                  <a:pt x="134" y="484"/>
                </a:lnTo>
                <a:lnTo>
                  <a:pt x="134" y="484"/>
                </a:lnTo>
                <a:lnTo>
                  <a:pt x="135" y="484"/>
                </a:lnTo>
                <a:lnTo>
                  <a:pt x="135" y="484"/>
                </a:lnTo>
                <a:lnTo>
                  <a:pt x="135" y="484"/>
                </a:lnTo>
                <a:lnTo>
                  <a:pt x="136" y="483"/>
                </a:lnTo>
                <a:lnTo>
                  <a:pt x="136" y="482"/>
                </a:lnTo>
                <a:lnTo>
                  <a:pt x="136" y="482"/>
                </a:lnTo>
                <a:lnTo>
                  <a:pt x="136" y="481"/>
                </a:lnTo>
                <a:lnTo>
                  <a:pt x="136" y="481"/>
                </a:lnTo>
                <a:lnTo>
                  <a:pt x="136" y="480"/>
                </a:lnTo>
                <a:lnTo>
                  <a:pt x="137" y="480"/>
                </a:lnTo>
                <a:lnTo>
                  <a:pt x="137" y="478"/>
                </a:lnTo>
                <a:lnTo>
                  <a:pt x="138" y="477"/>
                </a:lnTo>
                <a:lnTo>
                  <a:pt x="138" y="477"/>
                </a:lnTo>
                <a:lnTo>
                  <a:pt x="139" y="477"/>
                </a:lnTo>
                <a:lnTo>
                  <a:pt x="139" y="477"/>
                </a:lnTo>
                <a:lnTo>
                  <a:pt x="139" y="477"/>
                </a:lnTo>
                <a:lnTo>
                  <a:pt x="140" y="476"/>
                </a:lnTo>
                <a:lnTo>
                  <a:pt x="140" y="476"/>
                </a:lnTo>
                <a:lnTo>
                  <a:pt x="140" y="475"/>
                </a:lnTo>
                <a:lnTo>
                  <a:pt x="141" y="475"/>
                </a:lnTo>
                <a:lnTo>
                  <a:pt x="141" y="475"/>
                </a:lnTo>
                <a:lnTo>
                  <a:pt x="142" y="475"/>
                </a:lnTo>
                <a:lnTo>
                  <a:pt x="142" y="475"/>
                </a:lnTo>
                <a:lnTo>
                  <a:pt x="143" y="475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4" y="473"/>
                </a:lnTo>
                <a:lnTo>
                  <a:pt x="144" y="472"/>
                </a:lnTo>
                <a:lnTo>
                  <a:pt x="145" y="471"/>
                </a:lnTo>
                <a:lnTo>
                  <a:pt x="145" y="471"/>
                </a:lnTo>
                <a:lnTo>
                  <a:pt x="146" y="470"/>
                </a:lnTo>
                <a:lnTo>
                  <a:pt x="147" y="469"/>
                </a:lnTo>
                <a:lnTo>
                  <a:pt x="147" y="468"/>
                </a:lnTo>
                <a:lnTo>
                  <a:pt x="148" y="468"/>
                </a:lnTo>
                <a:lnTo>
                  <a:pt x="148" y="467"/>
                </a:lnTo>
                <a:lnTo>
                  <a:pt x="148" y="467"/>
                </a:lnTo>
                <a:lnTo>
                  <a:pt x="148" y="467"/>
                </a:lnTo>
                <a:lnTo>
                  <a:pt x="148" y="466"/>
                </a:lnTo>
                <a:lnTo>
                  <a:pt x="149" y="466"/>
                </a:lnTo>
                <a:lnTo>
                  <a:pt x="150" y="466"/>
                </a:lnTo>
                <a:lnTo>
                  <a:pt x="151" y="466"/>
                </a:lnTo>
                <a:lnTo>
                  <a:pt x="151" y="466"/>
                </a:lnTo>
                <a:lnTo>
                  <a:pt x="152" y="466"/>
                </a:lnTo>
                <a:lnTo>
                  <a:pt x="152" y="466"/>
                </a:lnTo>
                <a:lnTo>
                  <a:pt x="153" y="465"/>
                </a:lnTo>
                <a:lnTo>
                  <a:pt x="153" y="464"/>
                </a:lnTo>
                <a:lnTo>
                  <a:pt x="153" y="464"/>
                </a:lnTo>
                <a:lnTo>
                  <a:pt x="153" y="463"/>
                </a:lnTo>
                <a:lnTo>
                  <a:pt x="154" y="463"/>
                </a:lnTo>
                <a:lnTo>
                  <a:pt x="154" y="462"/>
                </a:lnTo>
                <a:lnTo>
                  <a:pt x="155" y="462"/>
                </a:lnTo>
                <a:lnTo>
                  <a:pt x="155" y="462"/>
                </a:lnTo>
                <a:lnTo>
                  <a:pt x="156" y="462"/>
                </a:lnTo>
                <a:lnTo>
                  <a:pt x="156" y="462"/>
                </a:lnTo>
                <a:lnTo>
                  <a:pt x="157" y="461"/>
                </a:lnTo>
                <a:lnTo>
                  <a:pt x="158" y="461"/>
                </a:lnTo>
                <a:lnTo>
                  <a:pt x="158" y="460"/>
                </a:lnTo>
                <a:lnTo>
                  <a:pt x="159" y="460"/>
                </a:lnTo>
                <a:lnTo>
                  <a:pt x="159" y="460"/>
                </a:lnTo>
                <a:lnTo>
                  <a:pt x="160" y="460"/>
                </a:lnTo>
                <a:lnTo>
                  <a:pt x="160" y="460"/>
                </a:lnTo>
                <a:lnTo>
                  <a:pt x="162" y="459"/>
                </a:lnTo>
                <a:lnTo>
                  <a:pt x="162" y="459"/>
                </a:lnTo>
                <a:lnTo>
                  <a:pt x="162" y="459"/>
                </a:lnTo>
                <a:lnTo>
                  <a:pt x="163" y="458"/>
                </a:lnTo>
                <a:lnTo>
                  <a:pt x="163" y="458"/>
                </a:lnTo>
                <a:lnTo>
                  <a:pt x="163" y="457"/>
                </a:lnTo>
                <a:lnTo>
                  <a:pt x="164" y="457"/>
                </a:lnTo>
                <a:lnTo>
                  <a:pt x="164" y="457"/>
                </a:lnTo>
                <a:lnTo>
                  <a:pt x="164" y="456"/>
                </a:lnTo>
                <a:lnTo>
                  <a:pt x="165" y="456"/>
                </a:lnTo>
                <a:lnTo>
                  <a:pt x="166" y="456"/>
                </a:lnTo>
                <a:lnTo>
                  <a:pt x="166" y="455"/>
                </a:lnTo>
                <a:lnTo>
                  <a:pt x="167" y="455"/>
                </a:lnTo>
                <a:lnTo>
                  <a:pt x="167" y="455"/>
                </a:lnTo>
                <a:lnTo>
                  <a:pt x="168" y="456"/>
                </a:lnTo>
                <a:lnTo>
                  <a:pt x="169" y="456"/>
                </a:lnTo>
                <a:lnTo>
                  <a:pt x="169" y="455"/>
                </a:lnTo>
                <a:lnTo>
                  <a:pt x="170" y="455"/>
                </a:lnTo>
                <a:lnTo>
                  <a:pt x="171" y="455"/>
                </a:lnTo>
                <a:lnTo>
                  <a:pt x="171" y="455"/>
                </a:lnTo>
                <a:lnTo>
                  <a:pt x="172" y="454"/>
                </a:lnTo>
                <a:lnTo>
                  <a:pt x="172" y="454"/>
                </a:lnTo>
                <a:lnTo>
                  <a:pt x="173" y="454"/>
                </a:lnTo>
                <a:lnTo>
                  <a:pt x="174" y="455"/>
                </a:lnTo>
                <a:lnTo>
                  <a:pt x="174" y="455"/>
                </a:lnTo>
                <a:lnTo>
                  <a:pt x="174" y="455"/>
                </a:lnTo>
                <a:lnTo>
                  <a:pt x="174" y="455"/>
                </a:lnTo>
                <a:lnTo>
                  <a:pt x="175" y="455"/>
                </a:lnTo>
                <a:lnTo>
                  <a:pt x="175" y="454"/>
                </a:lnTo>
                <a:lnTo>
                  <a:pt x="175" y="454"/>
                </a:lnTo>
                <a:lnTo>
                  <a:pt x="176" y="453"/>
                </a:lnTo>
                <a:lnTo>
                  <a:pt x="176" y="453"/>
                </a:lnTo>
                <a:lnTo>
                  <a:pt x="177" y="452"/>
                </a:lnTo>
                <a:lnTo>
                  <a:pt x="177" y="452"/>
                </a:lnTo>
                <a:lnTo>
                  <a:pt x="177" y="451"/>
                </a:lnTo>
                <a:lnTo>
                  <a:pt x="178" y="451"/>
                </a:lnTo>
                <a:lnTo>
                  <a:pt x="178" y="451"/>
                </a:lnTo>
                <a:lnTo>
                  <a:pt x="178" y="450"/>
                </a:lnTo>
                <a:lnTo>
                  <a:pt x="178" y="450"/>
                </a:lnTo>
                <a:lnTo>
                  <a:pt x="177" y="448"/>
                </a:lnTo>
                <a:lnTo>
                  <a:pt x="178" y="448"/>
                </a:lnTo>
                <a:lnTo>
                  <a:pt x="177" y="448"/>
                </a:lnTo>
                <a:lnTo>
                  <a:pt x="177" y="447"/>
                </a:lnTo>
                <a:lnTo>
                  <a:pt x="178" y="447"/>
                </a:lnTo>
                <a:lnTo>
                  <a:pt x="178" y="446"/>
                </a:lnTo>
                <a:lnTo>
                  <a:pt x="178" y="446"/>
                </a:lnTo>
                <a:lnTo>
                  <a:pt x="179" y="445"/>
                </a:lnTo>
                <a:lnTo>
                  <a:pt x="179" y="445"/>
                </a:lnTo>
                <a:lnTo>
                  <a:pt x="179" y="444"/>
                </a:lnTo>
                <a:lnTo>
                  <a:pt x="179" y="444"/>
                </a:lnTo>
                <a:lnTo>
                  <a:pt x="179" y="443"/>
                </a:lnTo>
                <a:lnTo>
                  <a:pt x="180" y="443"/>
                </a:lnTo>
                <a:lnTo>
                  <a:pt x="180" y="443"/>
                </a:lnTo>
                <a:lnTo>
                  <a:pt x="181" y="443"/>
                </a:lnTo>
                <a:lnTo>
                  <a:pt x="182" y="443"/>
                </a:lnTo>
                <a:lnTo>
                  <a:pt x="182" y="443"/>
                </a:lnTo>
                <a:lnTo>
                  <a:pt x="183" y="443"/>
                </a:lnTo>
                <a:lnTo>
                  <a:pt x="183" y="442"/>
                </a:lnTo>
                <a:lnTo>
                  <a:pt x="184" y="441"/>
                </a:lnTo>
                <a:lnTo>
                  <a:pt x="184" y="440"/>
                </a:lnTo>
                <a:lnTo>
                  <a:pt x="185" y="439"/>
                </a:lnTo>
                <a:lnTo>
                  <a:pt x="185" y="439"/>
                </a:lnTo>
                <a:lnTo>
                  <a:pt x="185" y="437"/>
                </a:lnTo>
                <a:lnTo>
                  <a:pt x="185" y="437"/>
                </a:lnTo>
                <a:lnTo>
                  <a:pt x="185" y="436"/>
                </a:lnTo>
                <a:lnTo>
                  <a:pt x="186" y="436"/>
                </a:lnTo>
                <a:lnTo>
                  <a:pt x="186" y="435"/>
                </a:lnTo>
                <a:lnTo>
                  <a:pt x="187" y="435"/>
                </a:lnTo>
                <a:lnTo>
                  <a:pt x="187" y="435"/>
                </a:lnTo>
                <a:lnTo>
                  <a:pt x="188" y="435"/>
                </a:lnTo>
                <a:lnTo>
                  <a:pt x="188" y="435"/>
                </a:lnTo>
                <a:lnTo>
                  <a:pt x="189" y="435"/>
                </a:lnTo>
                <a:lnTo>
                  <a:pt x="189" y="435"/>
                </a:lnTo>
                <a:lnTo>
                  <a:pt x="188" y="434"/>
                </a:lnTo>
                <a:lnTo>
                  <a:pt x="188" y="433"/>
                </a:lnTo>
                <a:lnTo>
                  <a:pt x="188" y="432"/>
                </a:lnTo>
                <a:lnTo>
                  <a:pt x="188" y="432"/>
                </a:lnTo>
                <a:lnTo>
                  <a:pt x="189" y="431"/>
                </a:lnTo>
                <a:lnTo>
                  <a:pt x="190" y="430"/>
                </a:lnTo>
                <a:lnTo>
                  <a:pt x="191" y="429"/>
                </a:lnTo>
                <a:lnTo>
                  <a:pt x="191" y="429"/>
                </a:lnTo>
                <a:lnTo>
                  <a:pt x="192" y="429"/>
                </a:lnTo>
                <a:lnTo>
                  <a:pt x="193" y="428"/>
                </a:lnTo>
                <a:lnTo>
                  <a:pt x="193" y="428"/>
                </a:lnTo>
                <a:lnTo>
                  <a:pt x="193" y="427"/>
                </a:lnTo>
                <a:lnTo>
                  <a:pt x="194" y="426"/>
                </a:lnTo>
                <a:lnTo>
                  <a:pt x="194" y="426"/>
                </a:lnTo>
                <a:lnTo>
                  <a:pt x="195" y="426"/>
                </a:lnTo>
                <a:lnTo>
                  <a:pt x="195" y="427"/>
                </a:lnTo>
                <a:lnTo>
                  <a:pt x="195" y="427"/>
                </a:lnTo>
                <a:lnTo>
                  <a:pt x="195" y="428"/>
                </a:lnTo>
                <a:lnTo>
                  <a:pt x="195" y="428"/>
                </a:lnTo>
                <a:lnTo>
                  <a:pt x="196" y="428"/>
                </a:lnTo>
                <a:lnTo>
                  <a:pt x="196" y="428"/>
                </a:lnTo>
                <a:lnTo>
                  <a:pt x="196" y="428"/>
                </a:lnTo>
                <a:lnTo>
                  <a:pt x="196" y="427"/>
                </a:lnTo>
                <a:lnTo>
                  <a:pt x="196" y="427"/>
                </a:lnTo>
                <a:lnTo>
                  <a:pt x="196" y="426"/>
                </a:lnTo>
                <a:lnTo>
                  <a:pt x="196" y="425"/>
                </a:lnTo>
                <a:lnTo>
                  <a:pt x="195" y="425"/>
                </a:lnTo>
                <a:lnTo>
                  <a:pt x="195" y="424"/>
                </a:lnTo>
                <a:lnTo>
                  <a:pt x="195" y="423"/>
                </a:lnTo>
                <a:lnTo>
                  <a:pt x="195" y="423"/>
                </a:lnTo>
                <a:lnTo>
                  <a:pt x="196" y="423"/>
                </a:lnTo>
                <a:lnTo>
                  <a:pt x="196" y="423"/>
                </a:lnTo>
                <a:lnTo>
                  <a:pt x="197" y="423"/>
                </a:lnTo>
                <a:lnTo>
                  <a:pt x="197" y="423"/>
                </a:lnTo>
                <a:lnTo>
                  <a:pt x="198" y="424"/>
                </a:lnTo>
                <a:lnTo>
                  <a:pt x="198" y="424"/>
                </a:lnTo>
                <a:lnTo>
                  <a:pt x="199" y="424"/>
                </a:lnTo>
                <a:lnTo>
                  <a:pt x="200" y="424"/>
                </a:lnTo>
                <a:lnTo>
                  <a:pt x="200" y="424"/>
                </a:lnTo>
                <a:lnTo>
                  <a:pt x="201" y="423"/>
                </a:lnTo>
                <a:lnTo>
                  <a:pt x="200" y="423"/>
                </a:lnTo>
                <a:lnTo>
                  <a:pt x="200" y="421"/>
                </a:lnTo>
                <a:lnTo>
                  <a:pt x="200" y="421"/>
                </a:lnTo>
                <a:lnTo>
                  <a:pt x="201" y="420"/>
                </a:lnTo>
                <a:lnTo>
                  <a:pt x="201" y="419"/>
                </a:lnTo>
                <a:lnTo>
                  <a:pt x="202" y="419"/>
                </a:lnTo>
                <a:lnTo>
                  <a:pt x="203" y="419"/>
                </a:lnTo>
                <a:lnTo>
                  <a:pt x="203" y="418"/>
                </a:lnTo>
                <a:lnTo>
                  <a:pt x="203" y="418"/>
                </a:lnTo>
                <a:lnTo>
                  <a:pt x="203" y="418"/>
                </a:lnTo>
                <a:lnTo>
                  <a:pt x="204" y="418"/>
                </a:lnTo>
                <a:lnTo>
                  <a:pt x="205" y="418"/>
                </a:lnTo>
                <a:lnTo>
                  <a:pt x="206" y="418"/>
                </a:lnTo>
                <a:lnTo>
                  <a:pt x="207" y="418"/>
                </a:lnTo>
                <a:lnTo>
                  <a:pt x="208" y="418"/>
                </a:lnTo>
                <a:lnTo>
                  <a:pt x="208" y="417"/>
                </a:lnTo>
                <a:lnTo>
                  <a:pt x="210" y="416"/>
                </a:lnTo>
                <a:lnTo>
                  <a:pt x="211" y="416"/>
                </a:lnTo>
                <a:lnTo>
                  <a:pt x="211" y="416"/>
                </a:lnTo>
                <a:lnTo>
                  <a:pt x="212" y="416"/>
                </a:lnTo>
                <a:lnTo>
                  <a:pt x="212" y="417"/>
                </a:lnTo>
                <a:lnTo>
                  <a:pt x="212" y="418"/>
                </a:lnTo>
                <a:lnTo>
                  <a:pt x="212" y="419"/>
                </a:lnTo>
                <a:lnTo>
                  <a:pt x="213" y="419"/>
                </a:lnTo>
                <a:lnTo>
                  <a:pt x="214" y="419"/>
                </a:lnTo>
                <a:lnTo>
                  <a:pt x="214" y="419"/>
                </a:lnTo>
                <a:lnTo>
                  <a:pt x="215" y="417"/>
                </a:lnTo>
                <a:lnTo>
                  <a:pt x="215" y="417"/>
                </a:lnTo>
                <a:lnTo>
                  <a:pt x="216" y="417"/>
                </a:lnTo>
                <a:lnTo>
                  <a:pt x="217" y="417"/>
                </a:lnTo>
                <a:lnTo>
                  <a:pt x="217" y="417"/>
                </a:lnTo>
                <a:lnTo>
                  <a:pt x="219" y="418"/>
                </a:lnTo>
                <a:lnTo>
                  <a:pt x="219" y="418"/>
                </a:lnTo>
                <a:lnTo>
                  <a:pt x="219" y="418"/>
                </a:lnTo>
                <a:lnTo>
                  <a:pt x="220" y="417"/>
                </a:lnTo>
                <a:lnTo>
                  <a:pt x="220" y="416"/>
                </a:lnTo>
                <a:lnTo>
                  <a:pt x="221" y="416"/>
                </a:lnTo>
                <a:lnTo>
                  <a:pt x="221" y="416"/>
                </a:lnTo>
                <a:lnTo>
                  <a:pt x="222" y="416"/>
                </a:lnTo>
                <a:lnTo>
                  <a:pt x="222" y="416"/>
                </a:lnTo>
                <a:lnTo>
                  <a:pt x="223" y="415"/>
                </a:lnTo>
                <a:lnTo>
                  <a:pt x="224" y="415"/>
                </a:lnTo>
                <a:lnTo>
                  <a:pt x="225" y="415"/>
                </a:lnTo>
                <a:lnTo>
                  <a:pt x="227" y="414"/>
                </a:lnTo>
                <a:lnTo>
                  <a:pt x="227" y="414"/>
                </a:lnTo>
                <a:lnTo>
                  <a:pt x="227" y="413"/>
                </a:lnTo>
                <a:lnTo>
                  <a:pt x="227" y="413"/>
                </a:lnTo>
                <a:lnTo>
                  <a:pt x="228" y="413"/>
                </a:lnTo>
                <a:lnTo>
                  <a:pt x="228" y="412"/>
                </a:lnTo>
                <a:lnTo>
                  <a:pt x="228" y="412"/>
                </a:lnTo>
                <a:lnTo>
                  <a:pt x="229" y="412"/>
                </a:lnTo>
                <a:lnTo>
                  <a:pt x="229" y="413"/>
                </a:lnTo>
                <a:lnTo>
                  <a:pt x="230" y="413"/>
                </a:lnTo>
                <a:lnTo>
                  <a:pt x="230" y="414"/>
                </a:lnTo>
                <a:lnTo>
                  <a:pt x="230" y="414"/>
                </a:lnTo>
                <a:lnTo>
                  <a:pt x="231" y="414"/>
                </a:lnTo>
                <a:lnTo>
                  <a:pt x="231" y="413"/>
                </a:lnTo>
                <a:lnTo>
                  <a:pt x="231" y="412"/>
                </a:lnTo>
                <a:lnTo>
                  <a:pt x="232" y="412"/>
                </a:lnTo>
                <a:lnTo>
                  <a:pt x="232" y="412"/>
                </a:lnTo>
                <a:lnTo>
                  <a:pt x="233" y="413"/>
                </a:lnTo>
                <a:lnTo>
                  <a:pt x="234" y="413"/>
                </a:lnTo>
                <a:lnTo>
                  <a:pt x="235" y="413"/>
                </a:lnTo>
                <a:lnTo>
                  <a:pt x="236" y="412"/>
                </a:lnTo>
                <a:lnTo>
                  <a:pt x="236" y="412"/>
                </a:lnTo>
                <a:lnTo>
                  <a:pt x="237" y="412"/>
                </a:lnTo>
                <a:lnTo>
                  <a:pt x="237" y="413"/>
                </a:lnTo>
                <a:lnTo>
                  <a:pt x="238" y="413"/>
                </a:lnTo>
                <a:lnTo>
                  <a:pt x="238" y="413"/>
                </a:lnTo>
                <a:lnTo>
                  <a:pt x="238" y="413"/>
                </a:lnTo>
                <a:lnTo>
                  <a:pt x="239" y="413"/>
                </a:lnTo>
                <a:lnTo>
                  <a:pt x="239" y="413"/>
                </a:lnTo>
                <a:lnTo>
                  <a:pt x="240" y="413"/>
                </a:lnTo>
                <a:lnTo>
                  <a:pt x="240" y="413"/>
                </a:lnTo>
                <a:lnTo>
                  <a:pt x="241" y="413"/>
                </a:lnTo>
                <a:lnTo>
                  <a:pt x="241" y="413"/>
                </a:lnTo>
                <a:lnTo>
                  <a:pt x="242" y="413"/>
                </a:lnTo>
                <a:lnTo>
                  <a:pt x="243" y="414"/>
                </a:lnTo>
                <a:lnTo>
                  <a:pt x="244" y="414"/>
                </a:lnTo>
                <a:lnTo>
                  <a:pt x="244" y="414"/>
                </a:lnTo>
                <a:lnTo>
                  <a:pt x="245" y="414"/>
                </a:lnTo>
                <a:lnTo>
                  <a:pt x="245" y="414"/>
                </a:lnTo>
                <a:lnTo>
                  <a:pt x="245" y="415"/>
                </a:lnTo>
                <a:lnTo>
                  <a:pt x="245" y="415"/>
                </a:lnTo>
                <a:lnTo>
                  <a:pt x="246" y="416"/>
                </a:lnTo>
                <a:lnTo>
                  <a:pt x="246" y="416"/>
                </a:lnTo>
                <a:lnTo>
                  <a:pt x="247" y="416"/>
                </a:lnTo>
                <a:lnTo>
                  <a:pt x="247" y="416"/>
                </a:lnTo>
                <a:lnTo>
                  <a:pt x="248" y="416"/>
                </a:lnTo>
                <a:lnTo>
                  <a:pt x="248" y="416"/>
                </a:lnTo>
                <a:lnTo>
                  <a:pt x="248" y="416"/>
                </a:lnTo>
                <a:lnTo>
                  <a:pt x="249" y="416"/>
                </a:lnTo>
                <a:lnTo>
                  <a:pt x="249" y="417"/>
                </a:lnTo>
                <a:lnTo>
                  <a:pt x="250" y="417"/>
                </a:lnTo>
                <a:lnTo>
                  <a:pt x="250" y="418"/>
                </a:lnTo>
                <a:lnTo>
                  <a:pt x="250" y="418"/>
                </a:lnTo>
                <a:lnTo>
                  <a:pt x="251" y="418"/>
                </a:lnTo>
                <a:lnTo>
                  <a:pt x="251" y="417"/>
                </a:lnTo>
                <a:lnTo>
                  <a:pt x="251" y="417"/>
                </a:lnTo>
                <a:lnTo>
                  <a:pt x="252" y="417"/>
                </a:lnTo>
                <a:lnTo>
                  <a:pt x="252" y="416"/>
                </a:lnTo>
                <a:lnTo>
                  <a:pt x="252" y="416"/>
                </a:lnTo>
                <a:lnTo>
                  <a:pt x="253" y="417"/>
                </a:lnTo>
                <a:lnTo>
                  <a:pt x="253" y="417"/>
                </a:lnTo>
                <a:lnTo>
                  <a:pt x="254" y="418"/>
                </a:lnTo>
                <a:lnTo>
                  <a:pt x="254" y="418"/>
                </a:lnTo>
                <a:lnTo>
                  <a:pt x="254" y="419"/>
                </a:lnTo>
                <a:lnTo>
                  <a:pt x="254" y="419"/>
                </a:lnTo>
                <a:lnTo>
                  <a:pt x="254" y="420"/>
                </a:lnTo>
                <a:lnTo>
                  <a:pt x="254" y="421"/>
                </a:lnTo>
                <a:lnTo>
                  <a:pt x="254" y="421"/>
                </a:lnTo>
                <a:lnTo>
                  <a:pt x="255" y="421"/>
                </a:lnTo>
                <a:lnTo>
                  <a:pt x="255" y="422"/>
                </a:lnTo>
                <a:lnTo>
                  <a:pt x="255" y="422"/>
                </a:lnTo>
                <a:lnTo>
                  <a:pt x="256" y="422"/>
                </a:lnTo>
                <a:lnTo>
                  <a:pt x="257" y="422"/>
                </a:lnTo>
                <a:lnTo>
                  <a:pt x="258" y="422"/>
                </a:lnTo>
                <a:lnTo>
                  <a:pt x="259" y="423"/>
                </a:lnTo>
                <a:lnTo>
                  <a:pt x="260" y="424"/>
                </a:lnTo>
                <a:lnTo>
                  <a:pt x="260" y="424"/>
                </a:lnTo>
                <a:lnTo>
                  <a:pt x="260" y="425"/>
                </a:lnTo>
                <a:lnTo>
                  <a:pt x="260" y="426"/>
                </a:lnTo>
                <a:lnTo>
                  <a:pt x="261" y="426"/>
                </a:lnTo>
                <a:lnTo>
                  <a:pt x="262" y="426"/>
                </a:lnTo>
                <a:lnTo>
                  <a:pt x="262" y="426"/>
                </a:lnTo>
                <a:lnTo>
                  <a:pt x="262" y="427"/>
                </a:lnTo>
                <a:lnTo>
                  <a:pt x="263" y="427"/>
                </a:lnTo>
                <a:lnTo>
                  <a:pt x="263" y="427"/>
                </a:lnTo>
                <a:lnTo>
                  <a:pt x="263" y="427"/>
                </a:lnTo>
                <a:lnTo>
                  <a:pt x="264" y="427"/>
                </a:lnTo>
                <a:lnTo>
                  <a:pt x="264" y="427"/>
                </a:lnTo>
                <a:lnTo>
                  <a:pt x="265" y="426"/>
                </a:lnTo>
                <a:lnTo>
                  <a:pt x="265" y="426"/>
                </a:lnTo>
                <a:lnTo>
                  <a:pt x="265" y="426"/>
                </a:lnTo>
                <a:lnTo>
                  <a:pt x="266" y="427"/>
                </a:lnTo>
                <a:lnTo>
                  <a:pt x="266" y="427"/>
                </a:lnTo>
                <a:lnTo>
                  <a:pt x="267" y="427"/>
                </a:lnTo>
                <a:lnTo>
                  <a:pt x="267" y="427"/>
                </a:lnTo>
                <a:lnTo>
                  <a:pt x="268" y="427"/>
                </a:lnTo>
                <a:lnTo>
                  <a:pt x="268" y="426"/>
                </a:lnTo>
                <a:lnTo>
                  <a:pt x="269" y="426"/>
                </a:lnTo>
                <a:lnTo>
                  <a:pt x="269" y="426"/>
                </a:lnTo>
                <a:lnTo>
                  <a:pt x="270" y="426"/>
                </a:lnTo>
                <a:lnTo>
                  <a:pt x="270" y="426"/>
                </a:lnTo>
                <a:lnTo>
                  <a:pt x="270" y="425"/>
                </a:lnTo>
                <a:lnTo>
                  <a:pt x="270" y="425"/>
                </a:lnTo>
                <a:lnTo>
                  <a:pt x="270" y="424"/>
                </a:lnTo>
                <a:lnTo>
                  <a:pt x="270" y="424"/>
                </a:lnTo>
                <a:lnTo>
                  <a:pt x="271" y="424"/>
                </a:lnTo>
                <a:lnTo>
                  <a:pt x="271" y="424"/>
                </a:lnTo>
                <a:lnTo>
                  <a:pt x="272" y="424"/>
                </a:lnTo>
                <a:lnTo>
                  <a:pt x="272" y="424"/>
                </a:lnTo>
                <a:lnTo>
                  <a:pt x="273" y="424"/>
                </a:lnTo>
                <a:lnTo>
                  <a:pt x="273" y="424"/>
                </a:lnTo>
                <a:lnTo>
                  <a:pt x="273" y="424"/>
                </a:lnTo>
                <a:lnTo>
                  <a:pt x="274" y="423"/>
                </a:lnTo>
                <a:lnTo>
                  <a:pt x="275" y="422"/>
                </a:lnTo>
                <a:lnTo>
                  <a:pt x="274" y="422"/>
                </a:lnTo>
                <a:lnTo>
                  <a:pt x="275" y="422"/>
                </a:lnTo>
                <a:lnTo>
                  <a:pt x="275" y="422"/>
                </a:lnTo>
                <a:lnTo>
                  <a:pt x="276" y="422"/>
                </a:lnTo>
                <a:lnTo>
                  <a:pt x="276" y="422"/>
                </a:lnTo>
                <a:lnTo>
                  <a:pt x="277" y="422"/>
                </a:lnTo>
                <a:lnTo>
                  <a:pt x="278" y="423"/>
                </a:lnTo>
                <a:lnTo>
                  <a:pt x="279" y="423"/>
                </a:lnTo>
                <a:lnTo>
                  <a:pt x="280" y="422"/>
                </a:lnTo>
                <a:lnTo>
                  <a:pt x="280" y="422"/>
                </a:lnTo>
                <a:lnTo>
                  <a:pt x="281" y="422"/>
                </a:lnTo>
                <a:lnTo>
                  <a:pt x="281" y="422"/>
                </a:lnTo>
                <a:lnTo>
                  <a:pt x="282" y="422"/>
                </a:lnTo>
                <a:lnTo>
                  <a:pt x="283" y="422"/>
                </a:lnTo>
                <a:lnTo>
                  <a:pt x="283" y="421"/>
                </a:lnTo>
                <a:lnTo>
                  <a:pt x="283" y="421"/>
                </a:lnTo>
                <a:lnTo>
                  <a:pt x="284" y="420"/>
                </a:lnTo>
                <a:lnTo>
                  <a:pt x="285" y="419"/>
                </a:lnTo>
                <a:lnTo>
                  <a:pt x="285" y="419"/>
                </a:lnTo>
                <a:lnTo>
                  <a:pt x="285" y="419"/>
                </a:lnTo>
                <a:lnTo>
                  <a:pt x="286" y="419"/>
                </a:lnTo>
                <a:lnTo>
                  <a:pt x="287" y="418"/>
                </a:lnTo>
                <a:lnTo>
                  <a:pt x="288" y="418"/>
                </a:lnTo>
                <a:lnTo>
                  <a:pt x="288" y="418"/>
                </a:lnTo>
                <a:lnTo>
                  <a:pt x="290" y="418"/>
                </a:lnTo>
                <a:lnTo>
                  <a:pt x="291" y="418"/>
                </a:lnTo>
                <a:lnTo>
                  <a:pt x="291" y="419"/>
                </a:lnTo>
                <a:lnTo>
                  <a:pt x="292" y="419"/>
                </a:lnTo>
                <a:lnTo>
                  <a:pt x="293" y="419"/>
                </a:lnTo>
                <a:lnTo>
                  <a:pt x="293" y="419"/>
                </a:lnTo>
                <a:lnTo>
                  <a:pt x="294" y="420"/>
                </a:lnTo>
                <a:lnTo>
                  <a:pt x="295" y="420"/>
                </a:lnTo>
                <a:lnTo>
                  <a:pt x="295" y="420"/>
                </a:lnTo>
                <a:lnTo>
                  <a:pt x="295" y="421"/>
                </a:lnTo>
                <a:lnTo>
                  <a:pt x="296" y="420"/>
                </a:lnTo>
                <a:lnTo>
                  <a:pt x="296" y="420"/>
                </a:lnTo>
                <a:lnTo>
                  <a:pt x="297" y="420"/>
                </a:lnTo>
                <a:lnTo>
                  <a:pt x="299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9"/>
                </a:lnTo>
                <a:lnTo>
                  <a:pt x="301" y="418"/>
                </a:lnTo>
                <a:lnTo>
                  <a:pt x="301" y="417"/>
                </a:lnTo>
                <a:lnTo>
                  <a:pt x="301" y="417"/>
                </a:lnTo>
                <a:lnTo>
                  <a:pt x="302" y="417"/>
                </a:lnTo>
                <a:lnTo>
                  <a:pt x="303" y="417"/>
                </a:lnTo>
                <a:lnTo>
                  <a:pt x="303" y="417"/>
                </a:lnTo>
                <a:lnTo>
                  <a:pt x="304" y="417"/>
                </a:lnTo>
                <a:lnTo>
                  <a:pt x="304" y="417"/>
                </a:lnTo>
                <a:lnTo>
                  <a:pt x="305" y="417"/>
                </a:lnTo>
                <a:lnTo>
                  <a:pt x="305" y="418"/>
                </a:lnTo>
                <a:lnTo>
                  <a:pt x="305" y="418"/>
                </a:lnTo>
                <a:lnTo>
                  <a:pt x="306" y="418"/>
                </a:lnTo>
                <a:lnTo>
                  <a:pt x="306" y="418"/>
                </a:lnTo>
                <a:lnTo>
                  <a:pt x="307" y="418"/>
                </a:lnTo>
                <a:lnTo>
                  <a:pt x="307" y="418"/>
                </a:lnTo>
                <a:lnTo>
                  <a:pt x="308" y="418"/>
                </a:lnTo>
                <a:lnTo>
                  <a:pt x="308" y="418"/>
                </a:lnTo>
                <a:lnTo>
                  <a:pt x="309" y="418"/>
                </a:lnTo>
                <a:lnTo>
                  <a:pt x="309" y="418"/>
                </a:lnTo>
                <a:lnTo>
                  <a:pt x="309" y="418"/>
                </a:lnTo>
                <a:lnTo>
                  <a:pt x="310" y="418"/>
                </a:lnTo>
                <a:lnTo>
                  <a:pt x="310" y="418"/>
                </a:lnTo>
                <a:lnTo>
                  <a:pt x="310" y="417"/>
                </a:lnTo>
                <a:lnTo>
                  <a:pt x="311" y="417"/>
                </a:lnTo>
                <a:lnTo>
                  <a:pt x="311" y="417"/>
                </a:lnTo>
                <a:lnTo>
                  <a:pt x="311" y="416"/>
                </a:lnTo>
                <a:lnTo>
                  <a:pt x="311" y="416"/>
                </a:lnTo>
                <a:lnTo>
                  <a:pt x="312" y="416"/>
                </a:lnTo>
                <a:lnTo>
                  <a:pt x="312" y="416"/>
                </a:lnTo>
                <a:lnTo>
                  <a:pt x="312" y="415"/>
                </a:lnTo>
                <a:lnTo>
                  <a:pt x="312" y="415"/>
                </a:lnTo>
                <a:lnTo>
                  <a:pt x="312" y="414"/>
                </a:lnTo>
                <a:lnTo>
                  <a:pt x="313" y="414"/>
                </a:lnTo>
                <a:lnTo>
                  <a:pt x="313" y="414"/>
                </a:lnTo>
                <a:lnTo>
                  <a:pt x="314" y="413"/>
                </a:lnTo>
                <a:lnTo>
                  <a:pt x="315" y="413"/>
                </a:lnTo>
                <a:lnTo>
                  <a:pt x="315" y="413"/>
                </a:lnTo>
                <a:lnTo>
                  <a:pt x="316" y="413"/>
                </a:lnTo>
                <a:lnTo>
                  <a:pt x="317" y="412"/>
                </a:lnTo>
                <a:lnTo>
                  <a:pt x="318" y="410"/>
                </a:lnTo>
                <a:lnTo>
                  <a:pt x="318" y="410"/>
                </a:lnTo>
                <a:lnTo>
                  <a:pt x="318" y="409"/>
                </a:lnTo>
                <a:lnTo>
                  <a:pt x="319" y="409"/>
                </a:lnTo>
                <a:lnTo>
                  <a:pt x="319" y="409"/>
                </a:lnTo>
                <a:lnTo>
                  <a:pt x="319" y="407"/>
                </a:lnTo>
                <a:lnTo>
                  <a:pt x="319" y="407"/>
                </a:lnTo>
                <a:lnTo>
                  <a:pt x="320" y="407"/>
                </a:lnTo>
                <a:lnTo>
                  <a:pt x="320" y="406"/>
                </a:lnTo>
                <a:lnTo>
                  <a:pt x="320" y="406"/>
                </a:lnTo>
                <a:lnTo>
                  <a:pt x="319" y="406"/>
                </a:lnTo>
                <a:lnTo>
                  <a:pt x="319" y="405"/>
                </a:lnTo>
                <a:lnTo>
                  <a:pt x="319" y="405"/>
                </a:lnTo>
                <a:lnTo>
                  <a:pt x="320" y="405"/>
                </a:lnTo>
                <a:lnTo>
                  <a:pt x="320" y="404"/>
                </a:lnTo>
                <a:lnTo>
                  <a:pt x="320" y="404"/>
                </a:lnTo>
                <a:lnTo>
                  <a:pt x="320" y="402"/>
                </a:lnTo>
                <a:lnTo>
                  <a:pt x="321" y="402"/>
                </a:lnTo>
                <a:lnTo>
                  <a:pt x="321" y="401"/>
                </a:lnTo>
                <a:lnTo>
                  <a:pt x="321" y="401"/>
                </a:lnTo>
                <a:lnTo>
                  <a:pt x="322" y="400"/>
                </a:lnTo>
                <a:lnTo>
                  <a:pt x="322" y="400"/>
                </a:lnTo>
                <a:lnTo>
                  <a:pt x="322" y="399"/>
                </a:lnTo>
                <a:lnTo>
                  <a:pt x="322" y="399"/>
                </a:lnTo>
                <a:lnTo>
                  <a:pt x="323" y="398"/>
                </a:lnTo>
                <a:lnTo>
                  <a:pt x="323" y="398"/>
                </a:lnTo>
                <a:lnTo>
                  <a:pt x="323" y="397"/>
                </a:lnTo>
                <a:lnTo>
                  <a:pt x="322" y="396"/>
                </a:lnTo>
                <a:lnTo>
                  <a:pt x="322" y="396"/>
                </a:lnTo>
                <a:lnTo>
                  <a:pt x="322" y="395"/>
                </a:lnTo>
                <a:lnTo>
                  <a:pt x="322" y="394"/>
                </a:lnTo>
                <a:lnTo>
                  <a:pt x="323" y="394"/>
                </a:lnTo>
                <a:lnTo>
                  <a:pt x="323" y="394"/>
                </a:lnTo>
                <a:lnTo>
                  <a:pt x="324" y="393"/>
                </a:lnTo>
                <a:lnTo>
                  <a:pt x="324" y="393"/>
                </a:lnTo>
                <a:lnTo>
                  <a:pt x="324" y="393"/>
                </a:lnTo>
                <a:lnTo>
                  <a:pt x="324" y="392"/>
                </a:lnTo>
                <a:lnTo>
                  <a:pt x="323" y="392"/>
                </a:lnTo>
                <a:lnTo>
                  <a:pt x="323" y="392"/>
                </a:lnTo>
                <a:lnTo>
                  <a:pt x="322" y="392"/>
                </a:lnTo>
                <a:lnTo>
                  <a:pt x="322" y="392"/>
                </a:lnTo>
                <a:lnTo>
                  <a:pt x="322" y="391"/>
                </a:lnTo>
                <a:lnTo>
                  <a:pt x="323" y="391"/>
                </a:lnTo>
                <a:lnTo>
                  <a:pt x="323" y="390"/>
                </a:lnTo>
                <a:lnTo>
                  <a:pt x="324" y="390"/>
                </a:lnTo>
                <a:lnTo>
                  <a:pt x="324" y="390"/>
                </a:lnTo>
                <a:lnTo>
                  <a:pt x="324" y="390"/>
                </a:lnTo>
                <a:lnTo>
                  <a:pt x="325" y="389"/>
                </a:lnTo>
                <a:lnTo>
                  <a:pt x="324" y="389"/>
                </a:lnTo>
                <a:lnTo>
                  <a:pt x="324" y="388"/>
                </a:lnTo>
                <a:lnTo>
                  <a:pt x="324" y="387"/>
                </a:lnTo>
                <a:lnTo>
                  <a:pt x="324" y="386"/>
                </a:lnTo>
                <a:lnTo>
                  <a:pt x="324" y="386"/>
                </a:lnTo>
                <a:lnTo>
                  <a:pt x="324" y="385"/>
                </a:lnTo>
                <a:lnTo>
                  <a:pt x="323" y="384"/>
                </a:lnTo>
                <a:lnTo>
                  <a:pt x="323" y="383"/>
                </a:lnTo>
                <a:lnTo>
                  <a:pt x="323" y="383"/>
                </a:lnTo>
                <a:lnTo>
                  <a:pt x="323" y="382"/>
                </a:lnTo>
                <a:lnTo>
                  <a:pt x="324" y="382"/>
                </a:lnTo>
                <a:lnTo>
                  <a:pt x="324" y="382"/>
                </a:lnTo>
                <a:lnTo>
                  <a:pt x="324" y="381"/>
                </a:lnTo>
                <a:lnTo>
                  <a:pt x="325" y="380"/>
                </a:lnTo>
                <a:lnTo>
                  <a:pt x="326" y="380"/>
                </a:lnTo>
                <a:lnTo>
                  <a:pt x="326" y="379"/>
                </a:lnTo>
                <a:lnTo>
                  <a:pt x="326" y="378"/>
                </a:lnTo>
                <a:lnTo>
                  <a:pt x="326" y="376"/>
                </a:lnTo>
                <a:lnTo>
                  <a:pt x="326" y="376"/>
                </a:lnTo>
                <a:lnTo>
                  <a:pt x="327" y="375"/>
                </a:lnTo>
                <a:lnTo>
                  <a:pt x="328" y="375"/>
                </a:lnTo>
                <a:lnTo>
                  <a:pt x="328" y="375"/>
                </a:lnTo>
                <a:lnTo>
                  <a:pt x="328" y="374"/>
                </a:lnTo>
                <a:lnTo>
                  <a:pt x="328" y="374"/>
                </a:lnTo>
                <a:lnTo>
                  <a:pt x="328" y="373"/>
                </a:lnTo>
                <a:lnTo>
                  <a:pt x="327" y="373"/>
                </a:lnTo>
                <a:lnTo>
                  <a:pt x="326" y="374"/>
                </a:lnTo>
                <a:lnTo>
                  <a:pt x="326" y="374"/>
                </a:lnTo>
                <a:lnTo>
                  <a:pt x="325" y="374"/>
                </a:lnTo>
                <a:lnTo>
                  <a:pt x="325" y="373"/>
                </a:lnTo>
                <a:lnTo>
                  <a:pt x="325" y="373"/>
                </a:lnTo>
                <a:lnTo>
                  <a:pt x="326" y="372"/>
                </a:lnTo>
                <a:lnTo>
                  <a:pt x="326" y="371"/>
                </a:lnTo>
                <a:lnTo>
                  <a:pt x="326" y="371"/>
                </a:lnTo>
                <a:lnTo>
                  <a:pt x="326" y="371"/>
                </a:lnTo>
                <a:lnTo>
                  <a:pt x="326" y="370"/>
                </a:lnTo>
                <a:lnTo>
                  <a:pt x="326" y="369"/>
                </a:lnTo>
                <a:lnTo>
                  <a:pt x="326" y="369"/>
                </a:lnTo>
                <a:lnTo>
                  <a:pt x="326" y="368"/>
                </a:lnTo>
                <a:lnTo>
                  <a:pt x="326" y="367"/>
                </a:lnTo>
                <a:lnTo>
                  <a:pt x="326" y="367"/>
                </a:lnTo>
                <a:lnTo>
                  <a:pt x="326" y="366"/>
                </a:lnTo>
                <a:lnTo>
                  <a:pt x="326" y="365"/>
                </a:lnTo>
                <a:lnTo>
                  <a:pt x="326" y="365"/>
                </a:lnTo>
                <a:lnTo>
                  <a:pt x="326" y="365"/>
                </a:lnTo>
                <a:lnTo>
                  <a:pt x="325" y="364"/>
                </a:lnTo>
                <a:lnTo>
                  <a:pt x="325" y="364"/>
                </a:lnTo>
                <a:lnTo>
                  <a:pt x="325" y="364"/>
                </a:lnTo>
                <a:lnTo>
                  <a:pt x="324" y="364"/>
                </a:lnTo>
                <a:lnTo>
                  <a:pt x="324" y="363"/>
                </a:lnTo>
                <a:lnTo>
                  <a:pt x="324" y="363"/>
                </a:lnTo>
                <a:lnTo>
                  <a:pt x="323" y="363"/>
                </a:lnTo>
                <a:lnTo>
                  <a:pt x="322" y="363"/>
                </a:lnTo>
                <a:lnTo>
                  <a:pt x="322" y="363"/>
                </a:lnTo>
                <a:lnTo>
                  <a:pt x="322" y="363"/>
                </a:lnTo>
                <a:lnTo>
                  <a:pt x="320" y="362"/>
                </a:lnTo>
                <a:lnTo>
                  <a:pt x="319" y="361"/>
                </a:lnTo>
                <a:lnTo>
                  <a:pt x="319" y="361"/>
                </a:lnTo>
                <a:lnTo>
                  <a:pt x="318" y="360"/>
                </a:lnTo>
                <a:lnTo>
                  <a:pt x="318" y="360"/>
                </a:lnTo>
                <a:lnTo>
                  <a:pt x="318" y="359"/>
                </a:lnTo>
                <a:lnTo>
                  <a:pt x="317" y="359"/>
                </a:lnTo>
                <a:lnTo>
                  <a:pt x="317" y="359"/>
                </a:lnTo>
                <a:lnTo>
                  <a:pt x="316" y="359"/>
                </a:lnTo>
                <a:lnTo>
                  <a:pt x="315" y="359"/>
                </a:lnTo>
                <a:lnTo>
                  <a:pt x="314" y="358"/>
                </a:lnTo>
                <a:lnTo>
                  <a:pt x="314" y="357"/>
                </a:lnTo>
                <a:lnTo>
                  <a:pt x="313" y="357"/>
                </a:lnTo>
                <a:lnTo>
                  <a:pt x="313" y="356"/>
                </a:lnTo>
                <a:lnTo>
                  <a:pt x="313" y="355"/>
                </a:lnTo>
                <a:lnTo>
                  <a:pt x="313" y="354"/>
                </a:lnTo>
                <a:lnTo>
                  <a:pt x="313" y="353"/>
                </a:lnTo>
                <a:lnTo>
                  <a:pt x="312" y="353"/>
                </a:lnTo>
                <a:lnTo>
                  <a:pt x="312" y="352"/>
                </a:lnTo>
                <a:lnTo>
                  <a:pt x="312" y="352"/>
                </a:lnTo>
                <a:lnTo>
                  <a:pt x="311" y="352"/>
                </a:lnTo>
                <a:lnTo>
                  <a:pt x="311" y="351"/>
                </a:lnTo>
                <a:lnTo>
                  <a:pt x="311" y="351"/>
                </a:lnTo>
                <a:lnTo>
                  <a:pt x="310" y="351"/>
                </a:lnTo>
                <a:lnTo>
                  <a:pt x="310" y="351"/>
                </a:lnTo>
                <a:lnTo>
                  <a:pt x="308" y="351"/>
                </a:lnTo>
                <a:lnTo>
                  <a:pt x="307" y="351"/>
                </a:lnTo>
                <a:lnTo>
                  <a:pt x="307" y="350"/>
                </a:lnTo>
                <a:lnTo>
                  <a:pt x="306" y="350"/>
                </a:lnTo>
                <a:lnTo>
                  <a:pt x="305" y="349"/>
                </a:lnTo>
                <a:lnTo>
                  <a:pt x="305" y="348"/>
                </a:lnTo>
                <a:lnTo>
                  <a:pt x="305" y="348"/>
                </a:lnTo>
                <a:lnTo>
                  <a:pt x="305" y="347"/>
                </a:lnTo>
                <a:lnTo>
                  <a:pt x="304" y="346"/>
                </a:lnTo>
                <a:lnTo>
                  <a:pt x="303" y="345"/>
                </a:lnTo>
                <a:lnTo>
                  <a:pt x="303" y="345"/>
                </a:lnTo>
                <a:lnTo>
                  <a:pt x="303" y="344"/>
                </a:lnTo>
                <a:lnTo>
                  <a:pt x="303" y="344"/>
                </a:lnTo>
                <a:lnTo>
                  <a:pt x="303" y="343"/>
                </a:lnTo>
                <a:lnTo>
                  <a:pt x="304" y="343"/>
                </a:lnTo>
                <a:lnTo>
                  <a:pt x="304" y="343"/>
                </a:lnTo>
                <a:lnTo>
                  <a:pt x="305" y="342"/>
                </a:lnTo>
                <a:lnTo>
                  <a:pt x="305" y="342"/>
                </a:lnTo>
                <a:lnTo>
                  <a:pt x="305" y="341"/>
                </a:lnTo>
                <a:lnTo>
                  <a:pt x="305" y="340"/>
                </a:lnTo>
                <a:lnTo>
                  <a:pt x="305" y="339"/>
                </a:lnTo>
                <a:lnTo>
                  <a:pt x="305" y="339"/>
                </a:lnTo>
                <a:lnTo>
                  <a:pt x="305" y="338"/>
                </a:lnTo>
                <a:lnTo>
                  <a:pt x="305" y="338"/>
                </a:lnTo>
                <a:lnTo>
                  <a:pt x="305" y="338"/>
                </a:lnTo>
                <a:lnTo>
                  <a:pt x="305" y="337"/>
                </a:lnTo>
                <a:lnTo>
                  <a:pt x="305" y="337"/>
                </a:lnTo>
                <a:lnTo>
                  <a:pt x="304" y="337"/>
                </a:lnTo>
                <a:lnTo>
                  <a:pt x="303" y="336"/>
                </a:lnTo>
                <a:lnTo>
                  <a:pt x="303" y="336"/>
                </a:lnTo>
                <a:lnTo>
                  <a:pt x="302" y="336"/>
                </a:lnTo>
                <a:lnTo>
                  <a:pt x="302" y="335"/>
                </a:lnTo>
                <a:lnTo>
                  <a:pt x="302" y="335"/>
                </a:lnTo>
                <a:lnTo>
                  <a:pt x="302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2"/>
                </a:lnTo>
                <a:lnTo>
                  <a:pt x="301" y="331"/>
                </a:lnTo>
                <a:lnTo>
                  <a:pt x="301" y="331"/>
                </a:lnTo>
                <a:lnTo>
                  <a:pt x="301" y="330"/>
                </a:lnTo>
                <a:lnTo>
                  <a:pt x="301" y="330"/>
                </a:lnTo>
                <a:lnTo>
                  <a:pt x="301" y="330"/>
                </a:lnTo>
                <a:lnTo>
                  <a:pt x="300" y="330"/>
                </a:lnTo>
                <a:lnTo>
                  <a:pt x="300" y="329"/>
                </a:lnTo>
                <a:lnTo>
                  <a:pt x="300" y="329"/>
                </a:lnTo>
                <a:lnTo>
                  <a:pt x="300" y="329"/>
                </a:lnTo>
                <a:lnTo>
                  <a:pt x="301" y="327"/>
                </a:lnTo>
                <a:lnTo>
                  <a:pt x="301" y="327"/>
                </a:lnTo>
                <a:lnTo>
                  <a:pt x="302" y="326"/>
                </a:lnTo>
                <a:lnTo>
                  <a:pt x="302" y="326"/>
                </a:lnTo>
                <a:lnTo>
                  <a:pt x="303" y="325"/>
                </a:lnTo>
                <a:lnTo>
                  <a:pt x="303" y="325"/>
                </a:lnTo>
                <a:lnTo>
                  <a:pt x="302" y="325"/>
                </a:lnTo>
                <a:lnTo>
                  <a:pt x="302" y="324"/>
                </a:lnTo>
                <a:lnTo>
                  <a:pt x="302" y="324"/>
                </a:lnTo>
                <a:lnTo>
                  <a:pt x="301" y="323"/>
                </a:lnTo>
                <a:lnTo>
                  <a:pt x="300" y="322"/>
                </a:lnTo>
                <a:lnTo>
                  <a:pt x="300" y="322"/>
                </a:lnTo>
                <a:lnTo>
                  <a:pt x="300" y="321"/>
                </a:lnTo>
                <a:lnTo>
                  <a:pt x="300" y="321"/>
                </a:lnTo>
                <a:lnTo>
                  <a:pt x="301" y="320"/>
                </a:lnTo>
                <a:lnTo>
                  <a:pt x="301" y="319"/>
                </a:lnTo>
                <a:lnTo>
                  <a:pt x="301" y="319"/>
                </a:lnTo>
                <a:lnTo>
                  <a:pt x="300" y="318"/>
                </a:lnTo>
                <a:lnTo>
                  <a:pt x="300" y="316"/>
                </a:lnTo>
                <a:lnTo>
                  <a:pt x="300" y="315"/>
                </a:lnTo>
                <a:lnTo>
                  <a:pt x="300" y="315"/>
                </a:lnTo>
                <a:lnTo>
                  <a:pt x="300" y="314"/>
                </a:lnTo>
                <a:lnTo>
                  <a:pt x="300" y="314"/>
                </a:lnTo>
                <a:lnTo>
                  <a:pt x="300" y="314"/>
                </a:lnTo>
                <a:lnTo>
                  <a:pt x="300" y="313"/>
                </a:lnTo>
                <a:lnTo>
                  <a:pt x="300" y="313"/>
                </a:lnTo>
                <a:lnTo>
                  <a:pt x="301" y="313"/>
                </a:lnTo>
                <a:lnTo>
                  <a:pt x="301" y="313"/>
                </a:lnTo>
                <a:lnTo>
                  <a:pt x="302" y="313"/>
                </a:lnTo>
                <a:lnTo>
                  <a:pt x="303" y="312"/>
                </a:lnTo>
                <a:lnTo>
                  <a:pt x="303" y="312"/>
                </a:lnTo>
                <a:lnTo>
                  <a:pt x="303" y="311"/>
                </a:lnTo>
                <a:lnTo>
                  <a:pt x="303" y="311"/>
                </a:lnTo>
                <a:lnTo>
                  <a:pt x="302" y="310"/>
                </a:lnTo>
                <a:lnTo>
                  <a:pt x="302" y="308"/>
                </a:lnTo>
                <a:lnTo>
                  <a:pt x="302" y="307"/>
                </a:lnTo>
                <a:lnTo>
                  <a:pt x="302" y="307"/>
                </a:lnTo>
                <a:lnTo>
                  <a:pt x="302" y="306"/>
                </a:lnTo>
                <a:lnTo>
                  <a:pt x="301" y="306"/>
                </a:lnTo>
                <a:lnTo>
                  <a:pt x="301" y="306"/>
                </a:lnTo>
                <a:lnTo>
                  <a:pt x="301" y="305"/>
                </a:lnTo>
                <a:lnTo>
                  <a:pt x="301" y="305"/>
                </a:lnTo>
                <a:lnTo>
                  <a:pt x="302" y="305"/>
                </a:lnTo>
                <a:lnTo>
                  <a:pt x="302" y="304"/>
                </a:lnTo>
                <a:lnTo>
                  <a:pt x="302" y="304"/>
                </a:lnTo>
                <a:lnTo>
                  <a:pt x="302" y="303"/>
                </a:lnTo>
                <a:lnTo>
                  <a:pt x="302" y="302"/>
                </a:lnTo>
                <a:lnTo>
                  <a:pt x="302" y="302"/>
                </a:lnTo>
                <a:lnTo>
                  <a:pt x="302" y="302"/>
                </a:lnTo>
                <a:lnTo>
                  <a:pt x="301" y="301"/>
                </a:lnTo>
                <a:lnTo>
                  <a:pt x="301" y="301"/>
                </a:lnTo>
                <a:lnTo>
                  <a:pt x="300" y="301"/>
                </a:lnTo>
                <a:lnTo>
                  <a:pt x="301" y="299"/>
                </a:lnTo>
                <a:lnTo>
                  <a:pt x="301" y="299"/>
                </a:lnTo>
                <a:lnTo>
                  <a:pt x="301" y="298"/>
                </a:lnTo>
                <a:lnTo>
                  <a:pt x="302" y="298"/>
                </a:lnTo>
                <a:lnTo>
                  <a:pt x="302" y="298"/>
                </a:lnTo>
                <a:lnTo>
                  <a:pt x="303" y="297"/>
                </a:lnTo>
                <a:lnTo>
                  <a:pt x="304" y="297"/>
                </a:lnTo>
                <a:lnTo>
                  <a:pt x="305" y="297"/>
                </a:lnTo>
                <a:lnTo>
                  <a:pt x="305" y="297"/>
                </a:lnTo>
                <a:lnTo>
                  <a:pt x="306" y="297"/>
                </a:lnTo>
                <a:lnTo>
                  <a:pt x="306" y="297"/>
                </a:lnTo>
                <a:lnTo>
                  <a:pt x="307" y="297"/>
                </a:lnTo>
                <a:lnTo>
                  <a:pt x="307" y="296"/>
                </a:lnTo>
                <a:lnTo>
                  <a:pt x="308" y="295"/>
                </a:lnTo>
                <a:lnTo>
                  <a:pt x="308" y="294"/>
                </a:lnTo>
                <a:lnTo>
                  <a:pt x="308" y="294"/>
                </a:lnTo>
                <a:lnTo>
                  <a:pt x="308" y="293"/>
                </a:lnTo>
                <a:lnTo>
                  <a:pt x="310" y="292"/>
                </a:lnTo>
                <a:lnTo>
                  <a:pt x="310" y="292"/>
                </a:lnTo>
                <a:lnTo>
                  <a:pt x="310" y="291"/>
                </a:lnTo>
                <a:lnTo>
                  <a:pt x="311" y="291"/>
                </a:lnTo>
                <a:lnTo>
                  <a:pt x="311" y="291"/>
                </a:lnTo>
                <a:lnTo>
                  <a:pt x="311" y="290"/>
                </a:lnTo>
                <a:lnTo>
                  <a:pt x="311" y="289"/>
                </a:lnTo>
                <a:lnTo>
                  <a:pt x="311" y="288"/>
                </a:lnTo>
                <a:lnTo>
                  <a:pt x="311" y="287"/>
                </a:lnTo>
                <a:lnTo>
                  <a:pt x="312" y="287"/>
                </a:lnTo>
                <a:lnTo>
                  <a:pt x="313" y="286"/>
                </a:lnTo>
                <a:lnTo>
                  <a:pt x="313" y="286"/>
                </a:lnTo>
                <a:lnTo>
                  <a:pt x="313" y="285"/>
                </a:lnTo>
                <a:lnTo>
                  <a:pt x="313" y="285"/>
                </a:lnTo>
                <a:lnTo>
                  <a:pt x="314" y="283"/>
                </a:lnTo>
                <a:lnTo>
                  <a:pt x="314" y="282"/>
                </a:lnTo>
                <a:lnTo>
                  <a:pt x="314" y="282"/>
                </a:lnTo>
                <a:lnTo>
                  <a:pt x="315" y="282"/>
                </a:lnTo>
                <a:lnTo>
                  <a:pt x="315" y="281"/>
                </a:lnTo>
                <a:lnTo>
                  <a:pt x="315" y="281"/>
                </a:lnTo>
                <a:lnTo>
                  <a:pt x="316" y="281"/>
                </a:lnTo>
                <a:lnTo>
                  <a:pt x="317" y="281"/>
                </a:lnTo>
                <a:lnTo>
                  <a:pt x="318" y="281"/>
                </a:lnTo>
                <a:lnTo>
                  <a:pt x="318" y="280"/>
                </a:lnTo>
                <a:lnTo>
                  <a:pt x="319" y="280"/>
                </a:lnTo>
                <a:lnTo>
                  <a:pt x="319" y="279"/>
                </a:lnTo>
                <a:lnTo>
                  <a:pt x="319" y="279"/>
                </a:lnTo>
                <a:lnTo>
                  <a:pt x="319" y="278"/>
                </a:lnTo>
                <a:lnTo>
                  <a:pt x="320" y="277"/>
                </a:lnTo>
                <a:lnTo>
                  <a:pt x="320" y="276"/>
                </a:lnTo>
                <a:lnTo>
                  <a:pt x="320" y="276"/>
                </a:lnTo>
                <a:lnTo>
                  <a:pt x="321" y="276"/>
                </a:lnTo>
                <a:lnTo>
                  <a:pt x="321" y="276"/>
                </a:lnTo>
                <a:lnTo>
                  <a:pt x="322" y="276"/>
                </a:lnTo>
                <a:lnTo>
                  <a:pt x="322" y="276"/>
                </a:lnTo>
                <a:lnTo>
                  <a:pt x="323" y="276"/>
                </a:lnTo>
                <a:lnTo>
                  <a:pt x="323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4"/>
                </a:lnTo>
                <a:lnTo>
                  <a:pt x="325" y="274"/>
                </a:lnTo>
                <a:lnTo>
                  <a:pt x="325" y="274"/>
                </a:lnTo>
                <a:lnTo>
                  <a:pt x="325" y="273"/>
                </a:lnTo>
                <a:lnTo>
                  <a:pt x="326" y="273"/>
                </a:lnTo>
                <a:lnTo>
                  <a:pt x="327" y="273"/>
                </a:lnTo>
                <a:lnTo>
                  <a:pt x="328" y="272"/>
                </a:lnTo>
                <a:lnTo>
                  <a:pt x="328" y="272"/>
                </a:lnTo>
                <a:lnTo>
                  <a:pt x="329" y="271"/>
                </a:lnTo>
                <a:lnTo>
                  <a:pt x="329" y="270"/>
                </a:lnTo>
                <a:lnTo>
                  <a:pt x="329" y="270"/>
                </a:lnTo>
                <a:lnTo>
                  <a:pt x="330" y="269"/>
                </a:lnTo>
                <a:lnTo>
                  <a:pt x="330" y="268"/>
                </a:lnTo>
                <a:lnTo>
                  <a:pt x="330" y="268"/>
                </a:lnTo>
                <a:lnTo>
                  <a:pt x="330" y="267"/>
                </a:lnTo>
                <a:lnTo>
                  <a:pt x="330" y="266"/>
                </a:lnTo>
                <a:lnTo>
                  <a:pt x="330" y="265"/>
                </a:lnTo>
                <a:lnTo>
                  <a:pt x="330" y="265"/>
                </a:lnTo>
                <a:lnTo>
                  <a:pt x="330" y="264"/>
                </a:lnTo>
                <a:lnTo>
                  <a:pt x="329" y="262"/>
                </a:lnTo>
                <a:lnTo>
                  <a:pt x="329" y="261"/>
                </a:lnTo>
                <a:lnTo>
                  <a:pt x="328" y="260"/>
                </a:lnTo>
                <a:lnTo>
                  <a:pt x="328" y="259"/>
                </a:lnTo>
                <a:lnTo>
                  <a:pt x="329" y="259"/>
                </a:lnTo>
                <a:lnTo>
                  <a:pt x="329" y="259"/>
                </a:lnTo>
                <a:lnTo>
                  <a:pt x="330" y="257"/>
                </a:lnTo>
                <a:lnTo>
                  <a:pt x="331" y="257"/>
                </a:lnTo>
                <a:lnTo>
                  <a:pt x="331" y="256"/>
                </a:lnTo>
                <a:lnTo>
                  <a:pt x="332" y="256"/>
                </a:lnTo>
                <a:lnTo>
                  <a:pt x="332" y="255"/>
                </a:lnTo>
                <a:lnTo>
                  <a:pt x="332" y="255"/>
                </a:lnTo>
                <a:lnTo>
                  <a:pt x="332" y="254"/>
                </a:lnTo>
                <a:lnTo>
                  <a:pt x="331" y="253"/>
                </a:lnTo>
                <a:lnTo>
                  <a:pt x="331" y="253"/>
                </a:lnTo>
                <a:lnTo>
                  <a:pt x="331" y="252"/>
                </a:lnTo>
                <a:lnTo>
                  <a:pt x="331" y="251"/>
                </a:lnTo>
                <a:lnTo>
                  <a:pt x="331" y="251"/>
                </a:lnTo>
                <a:lnTo>
                  <a:pt x="331" y="250"/>
                </a:lnTo>
                <a:lnTo>
                  <a:pt x="331" y="250"/>
                </a:lnTo>
                <a:lnTo>
                  <a:pt x="330" y="250"/>
                </a:lnTo>
                <a:lnTo>
                  <a:pt x="330" y="249"/>
                </a:lnTo>
                <a:lnTo>
                  <a:pt x="330" y="249"/>
                </a:lnTo>
                <a:lnTo>
                  <a:pt x="330" y="248"/>
                </a:lnTo>
                <a:lnTo>
                  <a:pt x="330" y="248"/>
                </a:lnTo>
                <a:lnTo>
                  <a:pt x="330" y="248"/>
                </a:lnTo>
                <a:lnTo>
                  <a:pt x="330" y="247"/>
                </a:lnTo>
                <a:lnTo>
                  <a:pt x="330" y="247"/>
                </a:lnTo>
                <a:lnTo>
                  <a:pt x="330" y="246"/>
                </a:lnTo>
                <a:lnTo>
                  <a:pt x="330" y="246"/>
                </a:lnTo>
                <a:lnTo>
                  <a:pt x="330" y="245"/>
                </a:lnTo>
                <a:lnTo>
                  <a:pt x="330" y="245"/>
                </a:lnTo>
                <a:lnTo>
                  <a:pt x="329" y="245"/>
                </a:lnTo>
                <a:lnTo>
                  <a:pt x="329" y="244"/>
                </a:lnTo>
                <a:lnTo>
                  <a:pt x="329" y="244"/>
                </a:lnTo>
                <a:lnTo>
                  <a:pt x="329" y="244"/>
                </a:lnTo>
                <a:lnTo>
                  <a:pt x="328" y="244"/>
                </a:lnTo>
                <a:lnTo>
                  <a:pt x="328" y="244"/>
                </a:lnTo>
                <a:lnTo>
                  <a:pt x="328" y="243"/>
                </a:lnTo>
                <a:lnTo>
                  <a:pt x="327" y="243"/>
                </a:lnTo>
                <a:lnTo>
                  <a:pt x="327" y="243"/>
                </a:lnTo>
                <a:lnTo>
                  <a:pt x="327" y="242"/>
                </a:lnTo>
                <a:lnTo>
                  <a:pt x="327" y="241"/>
                </a:lnTo>
                <a:lnTo>
                  <a:pt x="327" y="241"/>
                </a:lnTo>
                <a:lnTo>
                  <a:pt x="327" y="240"/>
                </a:lnTo>
                <a:lnTo>
                  <a:pt x="327" y="239"/>
                </a:lnTo>
                <a:lnTo>
                  <a:pt x="327" y="239"/>
                </a:lnTo>
                <a:lnTo>
                  <a:pt x="327" y="238"/>
                </a:lnTo>
                <a:lnTo>
                  <a:pt x="327" y="238"/>
                </a:lnTo>
                <a:lnTo>
                  <a:pt x="326" y="237"/>
                </a:lnTo>
                <a:lnTo>
                  <a:pt x="326" y="237"/>
                </a:lnTo>
                <a:lnTo>
                  <a:pt x="326" y="236"/>
                </a:lnTo>
                <a:lnTo>
                  <a:pt x="326" y="235"/>
                </a:lnTo>
                <a:lnTo>
                  <a:pt x="326" y="235"/>
                </a:lnTo>
                <a:lnTo>
                  <a:pt x="326" y="234"/>
                </a:lnTo>
                <a:lnTo>
                  <a:pt x="325" y="234"/>
                </a:lnTo>
                <a:lnTo>
                  <a:pt x="325" y="233"/>
                </a:lnTo>
                <a:lnTo>
                  <a:pt x="325" y="232"/>
                </a:lnTo>
                <a:lnTo>
                  <a:pt x="325" y="232"/>
                </a:lnTo>
                <a:lnTo>
                  <a:pt x="325" y="231"/>
                </a:lnTo>
                <a:lnTo>
                  <a:pt x="326" y="230"/>
                </a:lnTo>
                <a:lnTo>
                  <a:pt x="326" y="229"/>
                </a:lnTo>
                <a:lnTo>
                  <a:pt x="326" y="229"/>
                </a:lnTo>
                <a:lnTo>
                  <a:pt x="326" y="228"/>
                </a:lnTo>
                <a:lnTo>
                  <a:pt x="325" y="228"/>
                </a:lnTo>
                <a:lnTo>
                  <a:pt x="324" y="228"/>
                </a:lnTo>
                <a:lnTo>
                  <a:pt x="324" y="227"/>
                </a:lnTo>
                <a:lnTo>
                  <a:pt x="324" y="227"/>
                </a:lnTo>
                <a:lnTo>
                  <a:pt x="324" y="226"/>
                </a:lnTo>
                <a:lnTo>
                  <a:pt x="323" y="225"/>
                </a:lnTo>
                <a:lnTo>
                  <a:pt x="322" y="224"/>
                </a:lnTo>
                <a:lnTo>
                  <a:pt x="322" y="224"/>
                </a:lnTo>
                <a:lnTo>
                  <a:pt x="322" y="224"/>
                </a:lnTo>
                <a:lnTo>
                  <a:pt x="322" y="223"/>
                </a:lnTo>
                <a:lnTo>
                  <a:pt x="322" y="222"/>
                </a:lnTo>
                <a:lnTo>
                  <a:pt x="322" y="221"/>
                </a:lnTo>
                <a:lnTo>
                  <a:pt x="322" y="220"/>
                </a:lnTo>
                <a:lnTo>
                  <a:pt x="322" y="219"/>
                </a:lnTo>
                <a:lnTo>
                  <a:pt x="322" y="219"/>
                </a:lnTo>
                <a:lnTo>
                  <a:pt x="321" y="219"/>
                </a:lnTo>
                <a:lnTo>
                  <a:pt x="320" y="218"/>
                </a:lnTo>
                <a:lnTo>
                  <a:pt x="318" y="217"/>
                </a:lnTo>
                <a:lnTo>
                  <a:pt x="318" y="216"/>
                </a:lnTo>
                <a:lnTo>
                  <a:pt x="318" y="216"/>
                </a:lnTo>
                <a:lnTo>
                  <a:pt x="317" y="216"/>
                </a:lnTo>
                <a:lnTo>
                  <a:pt x="317" y="215"/>
                </a:lnTo>
                <a:lnTo>
                  <a:pt x="316" y="214"/>
                </a:lnTo>
                <a:lnTo>
                  <a:pt x="316" y="213"/>
                </a:lnTo>
                <a:lnTo>
                  <a:pt x="315" y="213"/>
                </a:lnTo>
                <a:lnTo>
                  <a:pt x="315" y="212"/>
                </a:lnTo>
                <a:lnTo>
                  <a:pt x="315" y="212"/>
                </a:lnTo>
                <a:lnTo>
                  <a:pt x="316" y="211"/>
                </a:lnTo>
                <a:lnTo>
                  <a:pt x="316" y="211"/>
                </a:lnTo>
                <a:lnTo>
                  <a:pt x="316" y="211"/>
                </a:lnTo>
                <a:lnTo>
                  <a:pt x="317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09"/>
                </a:lnTo>
                <a:lnTo>
                  <a:pt x="319" y="209"/>
                </a:lnTo>
                <a:lnTo>
                  <a:pt x="319" y="208"/>
                </a:lnTo>
                <a:lnTo>
                  <a:pt x="319" y="208"/>
                </a:lnTo>
                <a:lnTo>
                  <a:pt x="319" y="207"/>
                </a:lnTo>
                <a:lnTo>
                  <a:pt x="319" y="206"/>
                </a:lnTo>
                <a:lnTo>
                  <a:pt x="318" y="206"/>
                </a:lnTo>
                <a:lnTo>
                  <a:pt x="317" y="205"/>
                </a:lnTo>
                <a:lnTo>
                  <a:pt x="316" y="205"/>
                </a:lnTo>
                <a:lnTo>
                  <a:pt x="316" y="204"/>
                </a:lnTo>
                <a:lnTo>
                  <a:pt x="315" y="204"/>
                </a:lnTo>
                <a:lnTo>
                  <a:pt x="315" y="203"/>
                </a:lnTo>
                <a:lnTo>
                  <a:pt x="315" y="203"/>
                </a:lnTo>
                <a:lnTo>
                  <a:pt x="315" y="202"/>
                </a:lnTo>
                <a:lnTo>
                  <a:pt x="316" y="201"/>
                </a:lnTo>
                <a:lnTo>
                  <a:pt x="317" y="201"/>
                </a:lnTo>
                <a:lnTo>
                  <a:pt x="317" y="200"/>
                </a:lnTo>
                <a:lnTo>
                  <a:pt x="318" y="200"/>
                </a:lnTo>
                <a:lnTo>
                  <a:pt x="319" y="199"/>
                </a:lnTo>
                <a:lnTo>
                  <a:pt x="319" y="199"/>
                </a:lnTo>
                <a:lnTo>
                  <a:pt x="320" y="199"/>
                </a:lnTo>
                <a:lnTo>
                  <a:pt x="321" y="197"/>
                </a:lnTo>
                <a:lnTo>
                  <a:pt x="322" y="195"/>
                </a:lnTo>
                <a:lnTo>
                  <a:pt x="322" y="195"/>
                </a:lnTo>
                <a:lnTo>
                  <a:pt x="322" y="194"/>
                </a:lnTo>
                <a:lnTo>
                  <a:pt x="322" y="194"/>
                </a:lnTo>
                <a:lnTo>
                  <a:pt x="323" y="194"/>
                </a:lnTo>
                <a:lnTo>
                  <a:pt x="323" y="193"/>
                </a:lnTo>
                <a:lnTo>
                  <a:pt x="323" y="193"/>
                </a:lnTo>
                <a:lnTo>
                  <a:pt x="323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1"/>
                </a:lnTo>
                <a:lnTo>
                  <a:pt x="324" y="191"/>
                </a:lnTo>
                <a:lnTo>
                  <a:pt x="324" y="190"/>
                </a:lnTo>
                <a:lnTo>
                  <a:pt x="324" y="189"/>
                </a:lnTo>
                <a:lnTo>
                  <a:pt x="324" y="189"/>
                </a:lnTo>
                <a:lnTo>
                  <a:pt x="324" y="188"/>
                </a:lnTo>
                <a:lnTo>
                  <a:pt x="324" y="187"/>
                </a:lnTo>
                <a:lnTo>
                  <a:pt x="324" y="187"/>
                </a:lnTo>
                <a:lnTo>
                  <a:pt x="324" y="186"/>
                </a:lnTo>
                <a:lnTo>
                  <a:pt x="325" y="185"/>
                </a:lnTo>
                <a:lnTo>
                  <a:pt x="325" y="185"/>
                </a:lnTo>
                <a:lnTo>
                  <a:pt x="325" y="184"/>
                </a:lnTo>
                <a:lnTo>
                  <a:pt x="325" y="184"/>
                </a:lnTo>
                <a:lnTo>
                  <a:pt x="325" y="184"/>
                </a:lnTo>
                <a:lnTo>
                  <a:pt x="326" y="183"/>
                </a:lnTo>
                <a:lnTo>
                  <a:pt x="326" y="183"/>
                </a:lnTo>
                <a:lnTo>
                  <a:pt x="326" y="183"/>
                </a:lnTo>
                <a:lnTo>
                  <a:pt x="326" y="182"/>
                </a:lnTo>
                <a:lnTo>
                  <a:pt x="326" y="182"/>
                </a:lnTo>
                <a:lnTo>
                  <a:pt x="326" y="181"/>
                </a:lnTo>
                <a:lnTo>
                  <a:pt x="326" y="181"/>
                </a:lnTo>
                <a:lnTo>
                  <a:pt x="326" y="181"/>
                </a:lnTo>
                <a:lnTo>
                  <a:pt x="325" y="180"/>
                </a:lnTo>
                <a:lnTo>
                  <a:pt x="324" y="180"/>
                </a:lnTo>
                <a:lnTo>
                  <a:pt x="323" y="179"/>
                </a:lnTo>
                <a:lnTo>
                  <a:pt x="323" y="179"/>
                </a:lnTo>
                <a:lnTo>
                  <a:pt x="323" y="178"/>
                </a:lnTo>
                <a:lnTo>
                  <a:pt x="323" y="178"/>
                </a:lnTo>
                <a:lnTo>
                  <a:pt x="324" y="176"/>
                </a:lnTo>
                <a:lnTo>
                  <a:pt x="324" y="176"/>
                </a:lnTo>
                <a:lnTo>
                  <a:pt x="323" y="175"/>
                </a:lnTo>
                <a:lnTo>
                  <a:pt x="322" y="174"/>
                </a:lnTo>
                <a:lnTo>
                  <a:pt x="322" y="174"/>
                </a:lnTo>
                <a:lnTo>
                  <a:pt x="321" y="173"/>
                </a:lnTo>
                <a:lnTo>
                  <a:pt x="319" y="172"/>
                </a:lnTo>
                <a:lnTo>
                  <a:pt x="318" y="171"/>
                </a:lnTo>
                <a:lnTo>
                  <a:pt x="317" y="171"/>
                </a:lnTo>
                <a:lnTo>
                  <a:pt x="316" y="172"/>
                </a:lnTo>
                <a:lnTo>
                  <a:pt x="315" y="172"/>
                </a:lnTo>
                <a:lnTo>
                  <a:pt x="315" y="171"/>
                </a:lnTo>
                <a:lnTo>
                  <a:pt x="315" y="171"/>
                </a:lnTo>
                <a:lnTo>
                  <a:pt x="315" y="170"/>
                </a:lnTo>
                <a:lnTo>
                  <a:pt x="314" y="169"/>
                </a:lnTo>
                <a:lnTo>
                  <a:pt x="314" y="168"/>
                </a:lnTo>
                <a:lnTo>
                  <a:pt x="314" y="168"/>
                </a:lnTo>
                <a:lnTo>
                  <a:pt x="315" y="168"/>
                </a:lnTo>
                <a:lnTo>
                  <a:pt x="315" y="167"/>
                </a:lnTo>
                <a:lnTo>
                  <a:pt x="315" y="166"/>
                </a:lnTo>
                <a:lnTo>
                  <a:pt x="314" y="165"/>
                </a:lnTo>
                <a:lnTo>
                  <a:pt x="314" y="165"/>
                </a:lnTo>
                <a:lnTo>
                  <a:pt x="314" y="165"/>
                </a:lnTo>
                <a:lnTo>
                  <a:pt x="313" y="164"/>
                </a:lnTo>
                <a:lnTo>
                  <a:pt x="313" y="163"/>
                </a:lnTo>
                <a:lnTo>
                  <a:pt x="312" y="163"/>
                </a:lnTo>
                <a:lnTo>
                  <a:pt x="312" y="162"/>
                </a:lnTo>
                <a:lnTo>
                  <a:pt x="312" y="160"/>
                </a:lnTo>
                <a:lnTo>
                  <a:pt x="312" y="160"/>
                </a:lnTo>
                <a:lnTo>
                  <a:pt x="312" y="159"/>
                </a:lnTo>
                <a:lnTo>
                  <a:pt x="312" y="158"/>
                </a:lnTo>
                <a:lnTo>
                  <a:pt x="312" y="157"/>
                </a:lnTo>
                <a:lnTo>
                  <a:pt x="312" y="157"/>
                </a:lnTo>
                <a:lnTo>
                  <a:pt x="312" y="156"/>
                </a:lnTo>
                <a:lnTo>
                  <a:pt x="312" y="155"/>
                </a:lnTo>
                <a:lnTo>
                  <a:pt x="312" y="154"/>
                </a:lnTo>
                <a:lnTo>
                  <a:pt x="312" y="154"/>
                </a:lnTo>
                <a:lnTo>
                  <a:pt x="313" y="153"/>
                </a:lnTo>
                <a:lnTo>
                  <a:pt x="315" y="152"/>
                </a:lnTo>
                <a:lnTo>
                  <a:pt x="315" y="151"/>
                </a:lnTo>
                <a:lnTo>
                  <a:pt x="316" y="150"/>
                </a:lnTo>
                <a:lnTo>
                  <a:pt x="316" y="149"/>
                </a:lnTo>
                <a:lnTo>
                  <a:pt x="316" y="149"/>
                </a:lnTo>
                <a:lnTo>
                  <a:pt x="317" y="149"/>
                </a:lnTo>
                <a:lnTo>
                  <a:pt x="317" y="148"/>
                </a:lnTo>
                <a:lnTo>
                  <a:pt x="318" y="148"/>
                </a:lnTo>
                <a:lnTo>
                  <a:pt x="318" y="148"/>
                </a:lnTo>
                <a:lnTo>
                  <a:pt x="319" y="147"/>
                </a:lnTo>
                <a:lnTo>
                  <a:pt x="320" y="148"/>
                </a:lnTo>
                <a:lnTo>
                  <a:pt x="320" y="148"/>
                </a:lnTo>
                <a:lnTo>
                  <a:pt x="321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7"/>
                </a:lnTo>
                <a:lnTo>
                  <a:pt x="322" y="147"/>
                </a:lnTo>
                <a:lnTo>
                  <a:pt x="322" y="146"/>
                </a:lnTo>
                <a:lnTo>
                  <a:pt x="321" y="145"/>
                </a:lnTo>
                <a:lnTo>
                  <a:pt x="321" y="145"/>
                </a:lnTo>
                <a:lnTo>
                  <a:pt x="321" y="144"/>
                </a:lnTo>
                <a:lnTo>
                  <a:pt x="321" y="144"/>
                </a:lnTo>
                <a:lnTo>
                  <a:pt x="321" y="144"/>
                </a:lnTo>
                <a:lnTo>
                  <a:pt x="322" y="144"/>
                </a:lnTo>
                <a:lnTo>
                  <a:pt x="322" y="143"/>
                </a:lnTo>
                <a:lnTo>
                  <a:pt x="323" y="143"/>
                </a:lnTo>
                <a:lnTo>
                  <a:pt x="324" y="142"/>
                </a:lnTo>
                <a:lnTo>
                  <a:pt x="325" y="141"/>
                </a:lnTo>
                <a:lnTo>
                  <a:pt x="326" y="140"/>
                </a:lnTo>
                <a:lnTo>
                  <a:pt x="326" y="140"/>
                </a:lnTo>
                <a:lnTo>
                  <a:pt x="326" y="139"/>
                </a:lnTo>
                <a:lnTo>
                  <a:pt x="326" y="138"/>
                </a:lnTo>
                <a:lnTo>
                  <a:pt x="326" y="137"/>
                </a:lnTo>
                <a:lnTo>
                  <a:pt x="327" y="135"/>
                </a:lnTo>
                <a:lnTo>
                  <a:pt x="327" y="135"/>
                </a:lnTo>
                <a:lnTo>
                  <a:pt x="327" y="134"/>
                </a:lnTo>
                <a:lnTo>
                  <a:pt x="328" y="133"/>
                </a:lnTo>
                <a:lnTo>
                  <a:pt x="328" y="132"/>
                </a:lnTo>
                <a:lnTo>
                  <a:pt x="329" y="131"/>
                </a:lnTo>
                <a:lnTo>
                  <a:pt x="329" y="131"/>
                </a:lnTo>
                <a:lnTo>
                  <a:pt x="329" y="131"/>
                </a:lnTo>
                <a:lnTo>
                  <a:pt x="329" y="131"/>
                </a:lnTo>
                <a:lnTo>
                  <a:pt x="330" y="130"/>
                </a:lnTo>
                <a:lnTo>
                  <a:pt x="330" y="131"/>
                </a:lnTo>
                <a:lnTo>
                  <a:pt x="331" y="131"/>
                </a:lnTo>
                <a:lnTo>
                  <a:pt x="331" y="131"/>
                </a:lnTo>
                <a:lnTo>
                  <a:pt x="332" y="131"/>
                </a:lnTo>
                <a:lnTo>
                  <a:pt x="332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7"/>
                </a:lnTo>
                <a:lnTo>
                  <a:pt x="333" y="127"/>
                </a:lnTo>
                <a:lnTo>
                  <a:pt x="334" y="127"/>
                </a:lnTo>
                <a:lnTo>
                  <a:pt x="334" y="126"/>
                </a:lnTo>
                <a:lnTo>
                  <a:pt x="335" y="125"/>
                </a:lnTo>
                <a:lnTo>
                  <a:pt x="336" y="124"/>
                </a:lnTo>
                <a:lnTo>
                  <a:pt x="337" y="124"/>
                </a:lnTo>
                <a:lnTo>
                  <a:pt x="338" y="124"/>
                </a:lnTo>
                <a:lnTo>
                  <a:pt x="338" y="123"/>
                </a:lnTo>
                <a:lnTo>
                  <a:pt x="339" y="122"/>
                </a:lnTo>
                <a:lnTo>
                  <a:pt x="339" y="121"/>
                </a:lnTo>
                <a:lnTo>
                  <a:pt x="339" y="120"/>
                </a:lnTo>
                <a:lnTo>
                  <a:pt x="339" y="120"/>
                </a:lnTo>
                <a:lnTo>
                  <a:pt x="339" y="119"/>
                </a:lnTo>
                <a:lnTo>
                  <a:pt x="340" y="119"/>
                </a:lnTo>
                <a:lnTo>
                  <a:pt x="340" y="118"/>
                </a:lnTo>
                <a:lnTo>
                  <a:pt x="340" y="118"/>
                </a:lnTo>
                <a:lnTo>
                  <a:pt x="341" y="116"/>
                </a:lnTo>
                <a:lnTo>
                  <a:pt x="342" y="115"/>
                </a:lnTo>
                <a:lnTo>
                  <a:pt x="342" y="114"/>
                </a:lnTo>
                <a:lnTo>
                  <a:pt x="343" y="112"/>
                </a:lnTo>
                <a:lnTo>
                  <a:pt x="344" y="111"/>
                </a:lnTo>
                <a:lnTo>
                  <a:pt x="345" y="110"/>
                </a:lnTo>
                <a:lnTo>
                  <a:pt x="345" y="110"/>
                </a:lnTo>
                <a:lnTo>
                  <a:pt x="345" y="110"/>
                </a:lnTo>
                <a:lnTo>
                  <a:pt x="345" y="110"/>
                </a:lnTo>
                <a:lnTo>
                  <a:pt x="345" y="109"/>
                </a:lnTo>
                <a:lnTo>
                  <a:pt x="345" y="109"/>
                </a:lnTo>
                <a:lnTo>
                  <a:pt x="345" y="109"/>
                </a:lnTo>
                <a:lnTo>
                  <a:pt x="345" y="109"/>
                </a:lnTo>
                <a:lnTo>
                  <a:pt x="344" y="108"/>
                </a:lnTo>
                <a:lnTo>
                  <a:pt x="344" y="108"/>
                </a:lnTo>
                <a:lnTo>
                  <a:pt x="344" y="107"/>
                </a:lnTo>
                <a:lnTo>
                  <a:pt x="344" y="107"/>
                </a:lnTo>
                <a:lnTo>
                  <a:pt x="344" y="106"/>
                </a:lnTo>
                <a:lnTo>
                  <a:pt x="344" y="106"/>
                </a:lnTo>
                <a:lnTo>
                  <a:pt x="345" y="105"/>
                </a:lnTo>
                <a:lnTo>
                  <a:pt x="345" y="105"/>
                </a:lnTo>
                <a:lnTo>
                  <a:pt x="345" y="105"/>
                </a:lnTo>
                <a:lnTo>
                  <a:pt x="345" y="104"/>
                </a:lnTo>
                <a:lnTo>
                  <a:pt x="345" y="104"/>
                </a:lnTo>
                <a:lnTo>
                  <a:pt x="345" y="103"/>
                </a:lnTo>
                <a:lnTo>
                  <a:pt x="345" y="103"/>
                </a:lnTo>
                <a:lnTo>
                  <a:pt x="344" y="101"/>
                </a:lnTo>
                <a:lnTo>
                  <a:pt x="344" y="101"/>
                </a:lnTo>
                <a:lnTo>
                  <a:pt x="344" y="100"/>
                </a:lnTo>
                <a:lnTo>
                  <a:pt x="344" y="100"/>
                </a:lnTo>
                <a:lnTo>
                  <a:pt x="344" y="99"/>
                </a:lnTo>
                <a:lnTo>
                  <a:pt x="344" y="99"/>
                </a:lnTo>
                <a:lnTo>
                  <a:pt x="344" y="98"/>
                </a:lnTo>
                <a:lnTo>
                  <a:pt x="345" y="97"/>
                </a:lnTo>
                <a:lnTo>
                  <a:pt x="345" y="97"/>
                </a:lnTo>
                <a:lnTo>
                  <a:pt x="345" y="96"/>
                </a:lnTo>
                <a:lnTo>
                  <a:pt x="346" y="96"/>
                </a:lnTo>
                <a:lnTo>
                  <a:pt x="346" y="96"/>
                </a:lnTo>
                <a:lnTo>
                  <a:pt x="346" y="95"/>
                </a:lnTo>
                <a:lnTo>
                  <a:pt x="346" y="95"/>
                </a:lnTo>
                <a:lnTo>
                  <a:pt x="347" y="94"/>
                </a:lnTo>
                <a:lnTo>
                  <a:pt x="348" y="94"/>
                </a:lnTo>
                <a:lnTo>
                  <a:pt x="348" y="93"/>
                </a:lnTo>
                <a:lnTo>
                  <a:pt x="350" y="93"/>
                </a:lnTo>
                <a:lnTo>
                  <a:pt x="350" y="92"/>
                </a:lnTo>
                <a:lnTo>
                  <a:pt x="350" y="92"/>
                </a:lnTo>
                <a:lnTo>
                  <a:pt x="350" y="91"/>
                </a:lnTo>
                <a:lnTo>
                  <a:pt x="351" y="91"/>
                </a:lnTo>
                <a:lnTo>
                  <a:pt x="351" y="89"/>
                </a:lnTo>
                <a:lnTo>
                  <a:pt x="351" y="89"/>
                </a:lnTo>
                <a:lnTo>
                  <a:pt x="351" y="88"/>
                </a:lnTo>
                <a:lnTo>
                  <a:pt x="352" y="88"/>
                </a:lnTo>
                <a:lnTo>
                  <a:pt x="352" y="88"/>
                </a:lnTo>
                <a:lnTo>
                  <a:pt x="353" y="87"/>
                </a:lnTo>
                <a:lnTo>
                  <a:pt x="354" y="87"/>
                </a:lnTo>
                <a:lnTo>
                  <a:pt x="355" y="86"/>
                </a:lnTo>
                <a:lnTo>
                  <a:pt x="356" y="86"/>
                </a:lnTo>
                <a:lnTo>
                  <a:pt x="356" y="86"/>
                </a:lnTo>
                <a:lnTo>
                  <a:pt x="356" y="85"/>
                </a:lnTo>
                <a:lnTo>
                  <a:pt x="356" y="85"/>
                </a:lnTo>
                <a:lnTo>
                  <a:pt x="356" y="85"/>
                </a:lnTo>
                <a:lnTo>
                  <a:pt x="357" y="84"/>
                </a:lnTo>
                <a:lnTo>
                  <a:pt x="357" y="84"/>
                </a:lnTo>
                <a:lnTo>
                  <a:pt x="358" y="83"/>
                </a:lnTo>
                <a:lnTo>
                  <a:pt x="359" y="82"/>
                </a:lnTo>
                <a:lnTo>
                  <a:pt x="359" y="82"/>
                </a:lnTo>
                <a:lnTo>
                  <a:pt x="359" y="81"/>
                </a:lnTo>
                <a:lnTo>
                  <a:pt x="359" y="81"/>
                </a:lnTo>
                <a:lnTo>
                  <a:pt x="359" y="80"/>
                </a:lnTo>
                <a:lnTo>
                  <a:pt x="359" y="79"/>
                </a:lnTo>
                <a:lnTo>
                  <a:pt x="359" y="79"/>
                </a:lnTo>
                <a:lnTo>
                  <a:pt x="360" y="78"/>
                </a:lnTo>
                <a:lnTo>
                  <a:pt x="361" y="78"/>
                </a:lnTo>
                <a:lnTo>
                  <a:pt x="361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6"/>
                </a:lnTo>
                <a:lnTo>
                  <a:pt x="362" y="76"/>
                </a:lnTo>
                <a:lnTo>
                  <a:pt x="362" y="74"/>
                </a:lnTo>
                <a:lnTo>
                  <a:pt x="363" y="74"/>
                </a:lnTo>
                <a:lnTo>
                  <a:pt x="363" y="74"/>
                </a:lnTo>
                <a:lnTo>
                  <a:pt x="363" y="74"/>
                </a:lnTo>
                <a:lnTo>
                  <a:pt x="364" y="74"/>
                </a:lnTo>
                <a:lnTo>
                  <a:pt x="364" y="74"/>
                </a:lnTo>
                <a:lnTo>
                  <a:pt x="364" y="74"/>
                </a:lnTo>
                <a:lnTo>
                  <a:pt x="364" y="76"/>
                </a:lnTo>
                <a:lnTo>
                  <a:pt x="364" y="76"/>
                </a:lnTo>
                <a:lnTo>
                  <a:pt x="365" y="77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7" y="78"/>
                </a:lnTo>
                <a:lnTo>
                  <a:pt x="367" y="77"/>
                </a:lnTo>
                <a:lnTo>
                  <a:pt x="368" y="77"/>
                </a:lnTo>
                <a:lnTo>
                  <a:pt x="368" y="76"/>
                </a:lnTo>
                <a:lnTo>
                  <a:pt x="368" y="76"/>
                </a:lnTo>
                <a:lnTo>
                  <a:pt x="369" y="75"/>
                </a:lnTo>
                <a:lnTo>
                  <a:pt x="369" y="74"/>
                </a:lnTo>
                <a:lnTo>
                  <a:pt x="370" y="74"/>
                </a:lnTo>
                <a:lnTo>
                  <a:pt x="370" y="74"/>
                </a:lnTo>
                <a:lnTo>
                  <a:pt x="371" y="74"/>
                </a:lnTo>
                <a:lnTo>
                  <a:pt x="371" y="75"/>
                </a:lnTo>
                <a:lnTo>
                  <a:pt x="371" y="76"/>
                </a:lnTo>
                <a:lnTo>
                  <a:pt x="371" y="76"/>
                </a:lnTo>
                <a:lnTo>
                  <a:pt x="372" y="76"/>
                </a:lnTo>
                <a:lnTo>
                  <a:pt x="372" y="77"/>
                </a:lnTo>
                <a:lnTo>
                  <a:pt x="373" y="77"/>
                </a:lnTo>
                <a:lnTo>
                  <a:pt x="373" y="76"/>
                </a:lnTo>
                <a:lnTo>
                  <a:pt x="374" y="76"/>
                </a:lnTo>
                <a:lnTo>
                  <a:pt x="374" y="75"/>
                </a:lnTo>
                <a:lnTo>
                  <a:pt x="374" y="74"/>
                </a:lnTo>
                <a:lnTo>
                  <a:pt x="374" y="74"/>
                </a:lnTo>
                <a:lnTo>
                  <a:pt x="374" y="74"/>
                </a:lnTo>
                <a:lnTo>
                  <a:pt x="374" y="74"/>
                </a:lnTo>
                <a:lnTo>
                  <a:pt x="375" y="74"/>
                </a:lnTo>
                <a:lnTo>
                  <a:pt x="375" y="74"/>
                </a:lnTo>
                <a:lnTo>
                  <a:pt x="376" y="74"/>
                </a:lnTo>
                <a:lnTo>
                  <a:pt x="376" y="74"/>
                </a:lnTo>
                <a:lnTo>
                  <a:pt x="377" y="74"/>
                </a:lnTo>
                <a:lnTo>
                  <a:pt x="377" y="74"/>
                </a:lnTo>
                <a:lnTo>
                  <a:pt x="378" y="74"/>
                </a:lnTo>
                <a:lnTo>
                  <a:pt x="378" y="74"/>
                </a:lnTo>
                <a:lnTo>
                  <a:pt x="379" y="74"/>
                </a:lnTo>
                <a:lnTo>
                  <a:pt x="379" y="73"/>
                </a:lnTo>
                <a:lnTo>
                  <a:pt x="380" y="73"/>
                </a:lnTo>
                <a:lnTo>
                  <a:pt x="381" y="73"/>
                </a:lnTo>
                <a:lnTo>
                  <a:pt x="381" y="73"/>
                </a:lnTo>
                <a:lnTo>
                  <a:pt x="382" y="74"/>
                </a:lnTo>
                <a:lnTo>
                  <a:pt x="383" y="74"/>
                </a:lnTo>
                <a:lnTo>
                  <a:pt x="383" y="74"/>
                </a:lnTo>
                <a:lnTo>
                  <a:pt x="384" y="74"/>
                </a:lnTo>
                <a:lnTo>
                  <a:pt x="384" y="74"/>
                </a:lnTo>
                <a:lnTo>
                  <a:pt x="386" y="74"/>
                </a:lnTo>
                <a:lnTo>
                  <a:pt x="387" y="74"/>
                </a:lnTo>
                <a:lnTo>
                  <a:pt x="388" y="73"/>
                </a:lnTo>
                <a:lnTo>
                  <a:pt x="389" y="73"/>
                </a:lnTo>
                <a:lnTo>
                  <a:pt x="389" y="73"/>
                </a:lnTo>
                <a:lnTo>
                  <a:pt x="392" y="73"/>
                </a:lnTo>
                <a:lnTo>
                  <a:pt x="393" y="73"/>
                </a:lnTo>
                <a:lnTo>
                  <a:pt x="393" y="73"/>
                </a:lnTo>
                <a:lnTo>
                  <a:pt x="394" y="72"/>
                </a:lnTo>
                <a:lnTo>
                  <a:pt x="393" y="73"/>
                </a:lnTo>
                <a:lnTo>
                  <a:pt x="393" y="73"/>
                </a:lnTo>
                <a:lnTo>
                  <a:pt x="394" y="73"/>
                </a:lnTo>
                <a:lnTo>
                  <a:pt x="394" y="72"/>
                </a:lnTo>
                <a:lnTo>
                  <a:pt x="394" y="72"/>
                </a:lnTo>
                <a:lnTo>
                  <a:pt x="394" y="71"/>
                </a:lnTo>
                <a:lnTo>
                  <a:pt x="394" y="70"/>
                </a:lnTo>
                <a:lnTo>
                  <a:pt x="394" y="70"/>
                </a:lnTo>
                <a:lnTo>
                  <a:pt x="394" y="69"/>
                </a:lnTo>
                <a:lnTo>
                  <a:pt x="394" y="69"/>
                </a:lnTo>
                <a:lnTo>
                  <a:pt x="395" y="68"/>
                </a:lnTo>
                <a:lnTo>
                  <a:pt x="396" y="68"/>
                </a:lnTo>
                <a:lnTo>
                  <a:pt x="396" y="68"/>
                </a:lnTo>
                <a:lnTo>
                  <a:pt x="398" y="68"/>
                </a:lnTo>
                <a:lnTo>
                  <a:pt x="399" y="68"/>
                </a:lnTo>
                <a:lnTo>
                  <a:pt x="399" y="67"/>
                </a:lnTo>
                <a:lnTo>
                  <a:pt x="399" y="66"/>
                </a:lnTo>
                <a:lnTo>
                  <a:pt x="399" y="65"/>
                </a:lnTo>
                <a:lnTo>
                  <a:pt x="400" y="65"/>
                </a:lnTo>
                <a:lnTo>
                  <a:pt x="400" y="65"/>
                </a:lnTo>
                <a:lnTo>
                  <a:pt x="400" y="64"/>
                </a:lnTo>
                <a:lnTo>
                  <a:pt x="400" y="64"/>
                </a:lnTo>
                <a:lnTo>
                  <a:pt x="401" y="64"/>
                </a:lnTo>
                <a:lnTo>
                  <a:pt x="402" y="64"/>
                </a:lnTo>
                <a:lnTo>
                  <a:pt x="402" y="64"/>
                </a:lnTo>
                <a:lnTo>
                  <a:pt x="402" y="63"/>
                </a:lnTo>
                <a:lnTo>
                  <a:pt x="401" y="63"/>
                </a:lnTo>
                <a:lnTo>
                  <a:pt x="402" y="62"/>
                </a:lnTo>
                <a:lnTo>
                  <a:pt x="402" y="62"/>
                </a:lnTo>
                <a:lnTo>
                  <a:pt x="402" y="61"/>
                </a:lnTo>
                <a:lnTo>
                  <a:pt x="402" y="61"/>
                </a:lnTo>
                <a:lnTo>
                  <a:pt x="402" y="61"/>
                </a:lnTo>
                <a:lnTo>
                  <a:pt x="403" y="60"/>
                </a:lnTo>
                <a:lnTo>
                  <a:pt x="404" y="60"/>
                </a:lnTo>
                <a:lnTo>
                  <a:pt x="404" y="60"/>
                </a:lnTo>
                <a:lnTo>
                  <a:pt x="405" y="59"/>
                </a:lnTo>
                <a:lnTo>
                  <a:pt x="405" y="59"/>
                </a:lnTo>
                <a:lnTo>
                  <a:pt x="404" y="58"/>
                </a:lnTo>
                <a:lnTo>
                  <a:pt x="404" y="58"/>
                </a:lnTo>
                <a:lnTo>
                  <a:pt x="403" y="58"/>
                </a:lnTo>
                <a:lnTo>
                  <a:pt x="402" y="58"/>
                </a:lnTo>
                <a:lnTo>
                  <a:pt x="401" y="58"/>
                </a:lnTo>
                <a:lnTo>
                  <a:pt x="401" y="58"/>
                </a:lnTo>
                <a:lnTo>
                  <a:pt x="401" y="57"/>
                </a:lnTo>
                <a:lnTo>
                  <a:pt x="401" y="57"/>
                </a:lnTo>
                <a:lnTo>
                  <a:pt x="401" y="56"/>
                </a:lnTo>
                <a:lnTo>
                  <a:pt x="401" y="56"/>
                </a:lnTo>
                <a:lnTo>
                  <a:pt x="402" y="55"/>
                </a:lnTo>
                <a:lnTo>
                  <a:pt x="402" y="55"/>
                </a:lnTo>
                <a:lnTo>
                  <a:pt x="402" y="54"/>
                </a:lnTo>
                <a:lnTo>
                  <a:pt x="403" y="54"/>
                </a:lnTo>
                <a:lnTo>
                  <a:pt x="404" y="54"/>
                </a:lnTo>
                <a:lnTo>
                  <a:pt x="405" y="54"/>
                </a:lnTo>
                <a:lnTo>
                  <a:pt x="406" y="54"/>
                </a:lnTo>
                <a:lnTo>
                  <a:pt x="406" y="54"/>
                </a:lnTo>
                <a:lnTo>
                  <a:pt x="407" y="54"/>
                </a:lnTo>
                <a:lnTo>
                  <a:pt x="407" y="54"/>
                </a:lnTo>
                <a:lnTo>
                  <a:pt x="409" y="54"/>
                </a:lnTo>
                <a:lnTo>
                  <a:pt x="410" y="54"/>
                </a:lnTo>
                <a:lnTo>
                  <a:pt x="410" y="53"/>
                </a:lnTo>
                <a:lnTo>
                  <a:pt x="411" y="53"/>
                </a:lnTo>
                <a:lnTo>
                  <a:pt x="411" y="53"/>
                </a:lnTo>
                <a:lnTo>
                  <a:pt x="412" y="53"/>
                </a:lnTo>
                <a:lnTo>
                  <a:pt x="412" y="53"/>
                </a:lnTo>
                <a:lnTo>
                  <a:pt x="413" y="53"/>
                </a:lnTo>
                <a:lnTo>
                  <a:pt x="414" y="53"/>
                </a:lnTo>
                <a:lnTo>
                  <a:pt x="415" y="52"/>
                </a:lnTo>
                <a:lnTo>
                  <a:pt x="415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0"/>
                </a:lnTo>
                <a:lnTo>
                  <a:pt x="417" y="50"/>
                </a:lnTo>
                <a:lnTo>
                  <a:pt x="417" y="50"/>
                </a:lnTo>
                <a:lnTo>
                  <a:pt x="417" y="49"/>
                </a:lnTo>
                <a:lnTo>
                  <a:pt x="417" y="49"/>
                </a:lnTo>
                <a:lnTo>
                  <a:pt x="417" y="48"/>
                </a:lnTo>
                <a:lnTo>
                  <a:pt x="417" y="47"/>
                </a:lnTo>
                <a:lnTo>
                  <a:pt x="418" y="46"/>
                </a:lnTo>
                <a:lnTo>
                  <a:pt x="418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20" y="47"/>
                </a:lnTo>
                <a:lnTo>
                  <a:pt x="420" y="47"/>
                </a:lnTo>
                <a:lnTo>
                  <a:pt x="421" y="47"/>
                </a:lnTo>
                <a:lnTo>
                  <a:pt x="421" y="47"/>
                </a:lnTo>
                <a:lnTo>
                  <a:pt x="421" y="46"/>
                </a:lnTo>
                <a:lnTo>
                  <a:pt x="421" y="45"/>
                </a:lnTo>
                <a:lnTo>
                  <a:pt x="421" y="44"/>
                </a:lnTo>
                <a:lnTo>
                  <a:pt x="421" y="44"/>
                </a:lnTo>
                <a:lnTo>
                  <a:pt x="421" y="44"/>
                </a:lnTo>
                <a:lnTo>
                  <a:pt x="421" y="43"/>
                </a:lnTo>
                <a:lnTo>
                  <a:pt x="422" y="43"/>
                </a:lnTo>
                <a:lnTo>
                  <a:pt x="422" y="42"/>
                </a:lnTo>
                <a:lnTo>
                  <a:pt x="423" y="42"/>
                </a:lnTo>
                <a:lnTo>
                  <a:pt x="423" y="40"/>
                </a:lnTo>
                <a:lnTo>
                  <a:pt x="422" y="40"/>
                </a:lnTo>
                <a:lnTo>
                  <a:pt x="422" y="39"/>
                </a:lnTo>
                <a:lnTo>
                  <a:pt x="423" y="39"/>
                </a:lnTo>
                <a:lnTo>
                  <a:pt x="423" y="39"/>
                </a:lnTo>
                <a:lnTo>
                  <a:pt x="423" y="38"/>
                </a:lnTo>
                <a:lnTo>
                  <a:pt x="424" y="38"/>
                </a:lnTo>
                <a:lnTo>
                  <a:pt x="424" y="38"/>
                </a:lnTo>
                <a:lnTo>
                  <a:pt x="425" y="38"/>
                </a:lnTo>
                <a:lnTo>
                  <a:pt x="425" y="38"/>
                </a:lnTo>
                <a:lnTo>
                  <a:pt x="425" y="38"/>
                </a:lnTo>
                <a:lnTo>
                  <a:pt x="426" y="37"/>
                </a:lnTo>
                <a:lnTo>
                  <a:pt x="426" y="37"/>
                </a:lnTo>
                <a:lnTo>
                  <a:pt x="427" y="36"/>
                </a:lnTo>
                <a:lnTo>
                  <a:pt x="427" y="36"/>
                </a:lnTo>
                <a:lnTo>
                  <a:pt x="427" y="35"/>
                </a:lnTo>
                <a:lnTo>
                  <a:pt x="428" y="34"/>
                </a:lnTo>
                <a:lnTo>
                  <a:pt x="428" y="34"/>
                </a:lnTo>
                <a:lnTo>
                  <a:pt x="428" y="33"/>
                </a:lnTo>
                <a:lnTo>
                  <a:pt x="428" y="33"/>
                </a:lnTo>
                <a:lnTo>
                  <a:pt x="429" y="32"/>
                </a:lnTo>
                <a:lnTo>
                  <a:pt x="429" y="32"/>
                </a:lnTo>
                <a:lnTo>
                  <a:pt x="430" y="32"/>
                </a:lnTo>
                <a:lnTo>
                  <a:pt x="430" y="32"/>
                </a:lnTo>
                <a:lnTo>
                  <a:pt x="431" y="31"/>
                </a:lnTo>
                <a:lnTo>
                  <a:pt x="431" y="31"/>
                </a:lnTo>
                <a:lnTo>
                  <a:pt x="432" y="31"/>
                </a:lnTo>
                <a:lnTo>
                  <a:pt x="432" y="31"/>
                </a:lnTo>
                <a:lnTo>
                  <a:pt x="433" y="30"/>
                </a:lnTo>
                <a:lnTo>
                  <a:pt x="433" y="30"/>
                </a:lnTo>
                <a:lnTo>
                  <a:pt x="433" y="29"/>
                </a:lnTo>
                <a:lnTo>
                  <a:pt x="433" y="29"/>
                </a:lnTo>
                <a:lnTo>
                  <a:pt x="434" y="28"/>
                </a:lnTo>
                <a:lnTo>
                  <a:pt x="434" y="28"/>
                </a:lnTo>
                <a:lnTo>
                  <a:pt x="434" y="27"/>
                </a:lnTo>
                <a:lnTo>
                  <a:pt x="434" y="27"/>
                </a:lnTo>
                <a:lnTo>
                  <a:pt x="434" y="26"/>
                </a:lnTo>
                <a:lnTo>
                  <a:pt x="435" y="25"/>
                </a:lnTo>
                <a:lnTo>
                  <a:pt x="436" y="24"/>
                </a:lnTo>
                <a:lnTo>
                  <a:pt x="436" y="24"/>
                </a:lnTo>
                <a:lnTo>
                  <a:pt x="436" y="24"/>
                </a:lnTo>
                <a:lnTo>
                  <a:pt x="436" y="23"/>
                </a:lnTo>
                <a:lnTo>
                  <a:pt x="436" y="23"/>
                </a:lnTo>
                <a:lnTo>
                  <a:pt x="436" y="23"/>
                </a:lnTo>
                <a:lnTo>
                  <a:pt x="436" y="22"/>
                </a:lnTo>
                <a:lnTo>
                  <a:pt x="436" y="22"/>
                </a:lnTo>
                <a:lnTo>
                  <a:pt x="435" y="21"/>
                </a:lnTo>
                <a:lnTo>
                  <a:pt x="435" y="21"/>
                </a:lnTo>
                <a:lnTo>
                  <a:pt x="435" y="21"/>
                </a:lnTo>
                <a:lnTo>
                  <a:pt x="433" y="19"/>
                </a:lnTo>
                <a:lnTo>
                  <a:pt x="432" y="19"/>
                </a:lnTo>
                <a:lnTo>
                  <a:pt x="431" y="18"/>
                </a:lnTo>
                <a:lnTo>
                  <a:pt x="430" y="18"/>
                </a:lnTo>
                <a:lnTo>
                  <a:pt x="429" y="16"/>
                </a:lnTo>
                <a:lnTo>
                  <a:pt x="428" y="15"/>
                </a:lnTo>
                <a:lnTo>
                  <a:pt x="428" y="14"/>
                </a:lnTo>
                <a:lnTo>
                  <a:pt x="428" y="14"/>
                </a:lnTo>
                <a:lnTo>
                  <a:pt x="429" y="13"/>
                </a:lnTo>
                <a:lnTo>
                  <a:pt x="429" y="13"/>
                </a:lnTo>
                <a:lnTo>
                  <a:pt x="429" y="13"/>
                </a:lnTo>
                <a:lnTo>
                  <a:pt x="429" y="12"/>
                </a:lnTo>
                <a:lnTo>
                  <a:pt x="429" y="10"/>
                </a:lnTo>
                <a:lnTo>
                  <a:pt x="429" y="10"/>
                </a:lnTo>
                <a:lnTo>
                  <a:pt x="429" y="10"/>
                </a:lnTo>
                <a:lnTo>
                  <a:pt x="430" y="9"/>
                </a:lnTo>
                <a:lnTo>
                  <a:pt x="431" y="9"/>
                </a:lnTo>
                <a:lnTo>
                  <a:pt x="431" y="9"/>
                </a:lnTo>
                <a:lnTo>
                  <a:pt x="431" y="8"/>
                </a:lnTo>
                <a:lnTo>
                  <a:pt x="431" y="7"/>
                </a:lnTo>
                <a:lnTo>
                  <a:pt x="430" y="7"/>
                </a:lnTo>
                <a:lnTo>
                  <a:pt x="430" y="6"/>
                </a:lnTo>
                <a:lnTo>
                  <a:pt x="430" y="5"/>
                </a:lnTo>
                <a:lnTo>
                  <a:pt x="430" y="5"/>
                </a:lnTo>
                <a:lnTo>
                  <a:pt x="430" y="4"/>
                </a:lnTo>
                <a:lnTo>
                  <a:pt x="430" y="4"/>
                </a:lnTo>
                <a:lnTo>
                  <a:pt x="431" y="3"/>
                </a:lnTo>
                <a:lnTo>
                  <a:pt x="431" y="3"/>
                </a:lnTo>
                <a:lnTo>
                  <a:pt x="432" y="3"/>
                </a:lnTo>
                <a:lnTo>
                  <a:pt x="433" y="2"/>
                </a:lnTo>
                <a:lnTo>
                  <a:pt x="434" y="2"/>
                </a:lnTo>
                <a:lnTo>
                  <a:pt x="434" y="1"/>
                </a:lnTo>
                <a:lnTo>
                  <a:pt x="434" y="0"/>
                </a:lnTo>
                <a:lnTo>
                  <a:pt x="435" y="1"/>
                </a:lnTo>
                <a:lnTo>
                  <a:pt x="436" y="2"/>
                </a:lnTo>
                <a:lnTo>
                  <a:pt x="437" y="3"/>
                </a:lnTo>
                <a:lnTo>
                  <a:pt x="438" y="5"/>
                </a:lnTo>
                <a:lnTo>
                  <a:pt x="439" y="5"/>
                </a:lnTo>
                <a:lnTo>
                  <a:pt x="440" y="6"/>
                </a:lnTo>
                <a:lnTo>
                  <a:pt x="440" y="6"/>
                </a:lnTo>
                <a:lnTo>
                  <a:pt x="440" y="7"/>
                </a:lnTo>
                <a:lnTo>
                  <a:pt x="441" y="7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8" name="Freeform 355">
            <a:extLst>
              <a:ext uri="{FF2B5EF4-FFF2-40B4-BE49-F238E27FC236}">
                <a16:creationId xmlns:a16="http://schemas.microsoft.com/office/drawing/2014/main" xmlns="" id="{8099B759-C06B-4308-BEEA-858B8F9F88DE}"/>
              </a:ext>
            </a:extLst>
          </p:cNvPr>
          <p:cNvSpPr>
            <a:spLocks/>
          </p:cNvSpPr>
          <p:nvPr/>
        </p:nvSpPr>
        <p:spPr bwMode="auto">
          <a:xfrm>
            <a:off x="5728305" y="2147443"/>
            <a:ext cx="465533" cy="566595"/>
          </a:xfrm>
          <a:custGeom>
            <a:avLst/>
            <a:gdLst>
              <a:gd name="T0" fmla="*/ 128 w 433"/>
              <a:gd name="T1" fmla="*/ 3 h 527"/>
              <a:gd name="T2" fmla="*/ 146 w 433"/>
              <a:gd name="T3" fmla="*/ 6 h 527"/>
              <a:gd name="T4" fmla="*/ 164 w 433"/>
              <a:gd name="T5" fmla="*/ 14 h 527"/>
              <a:gd name="T6" fmla="*/ 186 w 433"/>
              <a:gd name="T7" fmla="*/ 25 h 527"/>
              <a:gd name="T8" fmla="*/ 213 w 433"/>
              <a:gd name="T9" fmla="*/ 41 h 527"/>
              <a:gd name="T10" fmla="*/ 235 w 433"/>
              <a:gd name="T11" fmla="*/ 56 h 527"/>
              <a:gd name="T12" fmla="*/ 257 w 433"/>
              <a:gd name="T13" fmla="*/ 69 h 527"/>
              <a:gd name="T14" fmla="*/ 273 w 433"/>
              <a:gd name="T15" fmla="*/ 82 h 527"/>
              <a:gd name="T16" fmla="*/ 291 w 433"/>
              <a:gd name="T17" fmla="*/ 94 h 527"/>
              <a:gd name="T18" fmla="*/ 305 w 433"/>
              <a:gd name="T19" fmla="*/ 97 h 527"/>
              <a:gd name="T20" fmla="*/ 314 w 433"/>
              <a:gd name="T21" fmla="*/ 108 h 527"/>
              <a:gd name="T22" fmla="*/ 332 w 433"/>
              <a:gd name="T23" fmla="*/ 127 h 527"/>
              <a:gd name="T24" fmla="*/ 347 w 433"/>
              <a:gd name="T25" fmla="*/ 146 h 527"/>
              <a:gd name="T26" fmla="*/ 363 w 433"/>
              <a:gd name="T27" fmla="*/ 160 h 527"/>
              <a:gd name="T28" fmla="*/ 380 w 433"/>
              <a:gd name="T29" fmla="*/ 171 h 527"/>
              <a:gd name="T30" fmla="*/ 407 w 433"/>
              <a:gd name="T31" fmla="*/ 191 h 527"/>
              <a:gd name="T32" fmla="*/ 413 w 433"/>
              <a:gd name="T33" fmla="*/ 218 h 527"/>
              <a:gd name="T34" fmla="*/ 375 w 433"/>
              <a:gd name="T35" fmla="*/ 263 h 527"/>
              <a:gd name="T36" fmla="*/ 356 w 433"/>
              <a:gd name="T37" fmla="*/ 290 h 527"/>
              <a:gd name="T38" fmla="*/ 343 w 433"/>
              <a:gd name="T39" fmla="*/ 320 h 527"/>
              <a:gd name="T40" fmla="*/ 327 w 433"/>
              <a:gd name="T41" fmla="*/ 340 h 527"/>
              <a:gd name="T42" fmla="*/ 312 w 433"/>
              <a:gd name="T43" fmla="*/ 341 h 527"/>
              <a:gd name="T44" fmla="*/ 300 w 433"/>
              <a:gd name="T45" fmla="*/ 356 h 527"/>
              <a:gd name="T46" fmla="*/ 295 w 433"/>
              <a:gd name="T47" fmla="*/ 373 h 527"/>
              <a:gd name="T48" fmla="*/ 294 w 433"/>
              <a:gd name="T49" fmla="*/ 386 h 527"/>
              <a:gd name="T50" fmla="*/ 287 w 433"/>
              <a:gd name="T51" fmla="*/ 405 h 527"/>
              <a:gd name="T52" fmla="*/ 287 w 433"/>
              <a:gd name="T53" fmla="*/ 419 h 527"/>
              <a:gd name="T54" fmla="*/ 276 w 433"/>
              <a:gd name="T55" fmla="*/ 431 h 527"/>
              <a:gd name="T56" fmla="*/ 285 w 433"/>
              <a:gd name="T57" fmla="*/ 446 h 527"/>
              <a:gd name="T58" fmla="*/ 291 w 433"/>
              <a:gd name="T59" fmla="*/ 459 h 527"/>
              <a:gd name="T60" fmla="*/ 297 w 433"/>
              <a:gd name="T61" fmla="*/ 476 h 527"/>
              <a:gd name="T62" fmla="*/ 288 w 433"/>
              <a:gd name="T63" fmla="*/ 491 h 527"/>
              <a:gd name="T64" fmla="*/ 278 w 433"/>
              <a:gd name="T65" fmla="*/ 506 h 527"/>
              <a:gd name="T66" fmla="*/ 265 w 433"/>
              <a:gd name="T67" fmla="*/ 512 h 527"/>
              <a:gd name="T68" fmla="*/ 256 w 433"/>
              <a:gd name="T69" fmla="*/ 526 h 527"/>
              <a:gd name="T70" fmla="*/ 242 w 433"/>
              <a:gd name="T71" fmla="*/ 523 h 527"/>
              <a:gd name="T72" fmla="*/ 225 w 433"/>
              <a:gd name="T73" fmla="*/ 510 h 527"/>
              <a:gd name="T74" fmla="*/ 203 w 433"/>
              <a:gd name="T75" fmla="*/ 498 h 527"/>
              <a:gd name="T76" fmla="*/ 186 w 433"/>
              <a:gd name="T77" fmla="*/ 482 h 527"/>
              <a:gd name="T78" fmla="*/ 150 w 433"/>
              <a:gd name="T79" fmla="*/ 476 h 527"/>
              <a:gd name="T80" fmla="*/ 107 w 433"/>
              <a:gd name="T81" fmla="*/ 477 h 527"/>
              <a:gd name="T82" fmla="*/ 102 w 433"/>
              <a:gd name="T83" fmla="*/ 440 h 527"/>
              <a:gd name="T84" fmla="*/ 103 w 433"/>
              <a:gd name="T85" fmla="*/ 419 h 527"/>
              <a:gd name="T86" fmla="*/ 71 w 433"/>
              <a:gd name="T87" fmla="*/ 395 h 527"/>
              <a:gd name="T88" fmla="*/ 61 w 433"/>
              <a:gd name="T89" fmla="*/ 360 h 527"/>
              <a:gd name="T90" fmla="*/ 56 w 433"/>
              <a:gd name="T91" fmla="*/ 326 h 527"/>
              <a:gd name="T92" fmla="*/ 53 w 433"/>
              <a:gd name="T93" fmla="*/ 294 h 527"/>
              <a:gd name="T94" fmla="*/ 50 w 433"/>
              <a:gd name="T95" fmla="*/ 268 h 527"/>
              <a:gd name="T96" fmla="*/ 47 w 433"/>
              <a:gd name="T97" fmla="*/ 246 h 527"/>
              <a:gd name="T98" fmla="*/ 31 w 433"/>
              <a:gd name="T99" fmla="*/ 233 h 527"/>
              <a:gd name="T100" fmla="*/ 18 w 433"/>
              <a:gd name="T101" fmla="*/ 217 h 527"/>
              <a:gd name="T102" fmla="*/ 25 w 433"/>
              <a:gd name="T103" fmla="*/ 195 h 527"/>
              <a:gd name="T104" fmla="*/ 25 w 433"/>
              <a:gd name="T105" fmla="*/ 176 h 527"/>
              <a:gd name="T106" fmla="*/ 30 w 433"/>
              <a:gd name="T107" fmla="*/ 140 h 527"/>
              <a:gd name="T108" fmla="*/ 17 w 433"/>
              <a:gd name="T109" fmla="*/ 129 h 527"/>
              <a:gd name="T110" fmla="*/ 13 w 433"/>
              <a:gd name="T111" fmla="*/ 108 h 527"/>
              <a:gd name="T112" fmla="*/ 8 w 433"/>
              <a:gd name="T113" fmla="*/ 91 h 527"/>
              <a:gd name="T114" fmla="*/ 7 w 433"/>
              <a:gd name="T115" fmla="*/ 63 h 527"/>
              <a:gd name="T116" fmla="*/ 3 w 433"/>
              <a:gd name="T117" fmla="*/ 52 h 527"/>
              <a:gd name="T118" fmla="*/ 17 w 433"/>
              <a:gd name="T119" fmla="*/ 25 h 527"/>
              <a:gd name="T120" fmla="*/ 33 w 433"/>
              <a:gd name="T121" fmla="*/ 11 h 527"/>
              <a:gd name="T122" fmla="*/ 61 w 433"/>
              <a:gd name="T123" fmla="*/ 10 h 527"/>
              <a:gd name="T124" fmla="*/ 93 w 433"/>
              <a:gd name="T125" fmla="*/ 2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3" h="527">
                <a:moveTo>
                  <a:pt x="96" y="0"/>
                </a:moveTo>
                <a:lnTo>
                  <a:pt x="96" y="0"/>
                </a:lnTo>
                <a:lnTo>
                  <a:pt x="97" y="0"/>
                </a:lnTo>
                <a:lnTo>
                  <a:pt x="98" y="1"/>
                </a:lnTo>
                <a:lnTo>
                  <a:pt x="98" y="1"/>
                </a:lnTo>
                <a:lnTo>
                  <a:pt x="99" y="1"/>
                </a:lnTo>
                <a:lnTo>
                  <a:pt x="99" y="1"/>
                </a:lnTo>
                <a:lnTo>
                  <a:pt x="99" y="1"/>
                </a:lnTo>
                <a:lnTo>
                  <a:pt x="99" y="2"/>
                </a:lnTo>
                <a:lnTo>
                  <a:pt x="100" y="2"/>
                </a:lnTo>
                <a:lnTo>
                  <a:pt x="100" y="2"/>
                </a:lnTo>
                <a:lnTo>
                  <a:pt x="101" y="2"/>
                </a:lnTo>
                <a:lnTo>
                  <a:pt x="102" y="3"/>
                </a:lnTo>
                <a:lnTo>
                  <a:pt x="103" y="3"/>
                </a:lnTo>
                <a:lnTo>
                  <a:pt x="103" y="3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7" y="3"/>
                </a:lnTo>
                <a:lnTo>
                  <a:pt x="108" y="3"/>
                </a:lnTo>
                <a:lnTo>
                  <a:pt x="108" y="3"/>
                </a:lnTo>
                <a:lnTo>
                  <a:pt x="109" y="3"/>
                </a:lnTo>
                <a:lnTo>
                  <a:pt x="111" y="2"/>
                </a:lnTo>
                <a:lnTo>
                  <a:pt x="111" y="2"/>
                </a:lnTo>
                <a:lnTo>
                  <a:pt x="112" y="2"/>
                </a:lnTo>
                <a:lnTo>
                  <a:pt x="112" y="2"/>
                </a:lnTo>
                <a:lnTo>
                  <a:pt x="113" y="2"/>
                </a:lnTo>
                <a:lnTo>
                  <a:pt x="113" y="2"/>
                </a:lnTo>
                <a:lnTo>
                  <a:pt x="113" y="2"/>
                </a:lnTo>
                <a:lnTo>
                  <a:pt x="114" y="2"/>
                </a:lnTo>
                <a:lnTo>
                  <a:pt x="117" y="3"/>
                </a:lnTo>
                <a:lnTo>
                  <a:pt x="119" y="2"/>
                </a:lnTo>
                <a:lnTo>
                  <a:pt x="121" y="3"/>
                </a:lnTo>
                <a:lnTo>
                  <a:pt x="121" y="2"/>
                </a:lnTo>
                <a:lnTo>
                  <a:pt x="121" y="2"/>
                </a:lnTo>
                <a:lnTo>
                  <a:pt x="122" y="2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5" y="3"/>
                </a:lnTo>
                <a:lnTo>
                  <a:pt x="125" y="3"/>
                </a:lnTo>
                <a:lnTo>
                  <a:pt x="126" y="3"/>
                </a:lnTo>
                <a:lnTo>
                  <a:pt x="126" y="3"/>
                </a:lnTo>
                <a:lnTo>
                  <a:pt x="127" y="3"/>
                </a:lnTo>
                <a:lnTo>
                  <a:pt x="127" y="3"/>
                </a:lnTo>
                <a:lnTo>
                  <a:pt x="128" y="3"/>
                </a:lnTo>
                <a:lnTo>
                  <a:pt x="128" y="3"/>
                </a:lnTo>
                <a:lnTo>
                  <a:pt x="128" y="3"/>
                </a:lnTo>
                <a:lnTo>
                  <a:pt x="129" y="3"/>
                </a:lnTo>
                <a:lnTo>
                  <a:pt x="130" y="4"/>
                </a:lnTo>
                <a:lnTo>
                  <a:pt x="130" y="4"/>
                </a:lnTo>
                <a:lnTo>
                  <a:pt x="131" y="5"/>
                </a:lnTo>
                <a:lnTo>
                  <a:pt x="131" y="5"/>
                </a:lnTo>
                <a:lnTo>
                  <a:pt x="132" y="5"/>
                </a:lnTo>
                <a:lnTo>
                  <a:pt x="132" y="6"/>
                </a:lnTo>
                <a:lnTo>
                  <a:pt x="133" y="6"/>
                </a:lnTo>
                <a:lnTo>
                  <a:pt x="133" y="6"/>
                </a:lnTo>
                <a:lnTo>
                  <a:pt x="133" y="5"/>
                </a:lnTo>
                <a:lnTo>
                  <a:pt x="133" y="5"/>
                </a:lnTo>
                <a:lnTo>
                  <a:pt x="133" y="5"/>
                </a:lnTo>
                <a:lnTo>
                  <a:pt x="133" y="4"/>
                </a:lnTo>
                <a:lnTo>
                  <a:pt x="134" y="5"/>
                </a:lnTo>
                <a:lnTo>
                  <a:pt x="134" y="4"/>
                </a:lnTo>
                <a:lnTo>
                  <a:pt x="134" y="4"/>
                </a:lnTo>
                <a:lnTo>
                  <a:pt x="134" y="4"/>
                </a:lnTo>
                <a:lnTo>
                  <a:pt x="134" y="4"/>
                </a:lnTo>
                <a:lnTo>
                  <a:pt x="134" y="4"/>
                </a:lnTo>
                <a:lnTo>
                  <a:pt x="133" y="4"/>
                </a:lnTo>
                <a:lnTo>
                  <a:pt x="133" y="4"/>
                </a:lnTo>
                <a:lnTo>
                  <a:pt x="133" y="4"/>
                </a:lnTo>
                <a:lnTo>
                  <a:pt x="134" y="4"/>
                </a:lnTo>
                <a:lnTo>
                  <a:pt x="135" y="4"/>
                </a:lnTo>
                <a:lnTo>
                  <a:pt x="135" y="4"/>
                </a:lnTo>
                <a:lnTo>
                  <a:pt x="136" y="4"/>
                </a:lnTo>
                <a:lnTo>
                  <a:pt x="137" y="4"/>
                </a:lnTo>
                <a:lnTo>
                  <a:pt x="137" y="5"/>
                </a:lnTo>
                <a:lnTo>
                  <a:pt x="138" y="5"/>
                </a:lnTo>
                <a:lnTo>
                  <a:pt x="139" y="5"/>
                </a:lnTo>
                <a:lnTo>
                  <a:pt x="139" y="5"/>
                </a:lnTo>
                <a:lnTo>
                  <a:pt x="140" y="6"/>
                </a:lnTo>
                <a:lnTo>
                  <a:pt x="139" y="6"/>
                </a:lnTo>
                <a:lnTo>
                  <a:pt x="140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1" y="6"/>
                </a:lnTo>
                <a:lnTo>
                  <a:pt x="142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5" y="6"/>
                </a:lnTo>
                <a:lnTo>
                  <a:pt x="145" y="6"/>
                </a:lnTo>
                <a:lnTo>
                  <a:pt x="145" y="5"/>
                </a:lnTo>
                <a:lnTo>
                  <a:pt x="144" y="5"/>
                </a:lnTo>
                <a:lnTo>
                  <a:pt x="145" y="5"/>
                </a:lnTo>
                <a:lnTo>
                  <a:pt x="146" y="6"/>
                </a:lnTo>
                <a:lnTo>
                  <a:pt x="147" y="6"/>
                </a:lnTo>
                <a:lnTo>
                  <a:pt x="148" y="7"/>
                </a:lnTo>
                <a:lnTo>
                  <a:pt x="149" y="7"/>
                </a:lnTo>
                <a:lnTo>
                  <a:pt x="150" y="7"/>
                </a:lnTo>
                <a:lnTo>
                  <a:pt x="150" y="8"/>
                </a:lnTo>
                <a:lnTo>
                  <a:pt x="150" y="8"/>
                </a:lnTo>
                <a:lnTo>
                  <a:pt x="150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8" y="6"/>
                </a:lnTo>
                <a:lnTo>
                  <a:pt x="148" y="6"/>
                </a:lnTo>
                <a:lnTo>
                  <a:pt x="147" y="6"/>
                </a:lnTo>
                <a:lnTo>
                  <a:pt x="148" y="6"/>
                </a:lnTo>
                <a:lnTo>
                  <a:pt x="148" y="6"/>
                </a:lnTo>
                <a:lnTo>
                  <a:pt x="149" y="6"/>
                </a:lnTo>
                <a:lnTo>
                  <a:pt x="151" y="7"/>
                </a:lnTo>
                <a:lnTo>
                  <a:pt x="151" y="8"/>
                </a:lnTo>
                <a:lnTo>
                  <a:pt x="153" y="8"/>
                </a:lnTo>
                <a:lnTo>
                  <a:pt x="153" y="8"/>
                </a:lnTo>
                <a:lnTo>
                  <a:pt x="152" y="8"/>
                </a:lnTo>
                <a:lnTo>
                  <a:pt x="152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2" y="8"/>
                </a:lnTo>
                <a:lnTo>
                  <a:pt x="153" y="8"/>
                </a:lnTo>
                <a:lnTo>
                  <a:pt x="154" y="8"/>
                </a:lnTo>
                <a:lnTo>
                  <a:pt x="154" y="8"/>
                </a:lnTo>
                <a:lnTo>
                  <a:pt x="154" y="8"/>
                </a:lnTo>
                <a:lnTo>
                  <a:pt x="155" y="9"/>
                </a:lnTo>
                <a:lnTo>
                  <a:pt x="156" y="9"/>
                </a:lnTo>
                <a:lnTo>
                  <a:pt x="156" y="10"/>
                </a:lnTo>
                <a:lnTo>
                  <a:pt x="157" y="9"/>
                </a:lnTo>
                <a:lnTo>
                  <a:pt x="157" y="9"/>
                </a:lnTo>
                <a:lnTo>
                  <a:pt x="158" y="10"/>
                </a:lnTo>
                <a:lnTo>
                  <a:pt x="158" y="10"/>
                </a:lnTo>
                <a:lnTo>
                  <a:pt x="159" y="10"/>
                </a:lnTo>
                <a:lnTo>
                  <a:pt x="159" y="10"/>
                </a:lnTo>
                <a:lnTo>
                  <a:pt x="160" y="11"/>
                </a:lnTo>
                <a:lnTo>
                  <a:pt x="161" y="11"/>
                </a:lnTo>
                <a:lnTo>
                  <a:pt x="162" y="11"/>
                </a:lnTo>
                <a:lnTo>
                  <a:pt x="162" y="12"/>
                </a:lnTo>
                <a:lnTo>
                  <a:pt x="162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5" y="14"/>
                </a:lnTo>
                <a:lnTo>
                  <a:pt x="165" y="15"/>
                </a:lnTo>
                <a:lnTo>
                  <a:pt x="166" y="15"/>
                </a:lnTo>
                <a:lnTo>
                  <a:pt x="166" y="15"/>
                </a:lnTo>
                <a:lnTo>
                  <a:pt x="167" y="15"/>
                </a:lnTo>
                <a:lnTo>
                  <a:pt x="167" y="16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9" y="17"/>
                </a:lnTo>
                <a:lnTo>
                  <a:pt x="169" y="17"/>
                </a:lnTo>
                <a:lnTo>
                  <a:pt x="170" y="18"/>
                </a:lnTo>
                <a:lnTo>
                  <a:pt x="171" y="18"/>
                </a:lnTo>
                <a:lnTo>
                  <a:pt x="171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9"/>
                </a:lnTo>
                <a:lnTo>
                  <a:pt x="173" y="19"/>
                </a:lnTo>
                <a:lnTo>
                  <a:pt x="174" y="20"/>
                </a:lnTo>
                <a:lnTo>
                  <a:pt x="174" y="20"/>
                </a:lnTo>
                <a:lnTo>
                  <a:pt x="174" y="21"/>
                </a:lnTo>
                <a:lnTo>
                  <a:pt x="175" y="21"/>
                </a:lnTo>
                <a:lnTo>
                  <a:pt x="176" y="22"/>
                </a:lnTo>
                <a:lnTo>
                  <a:pt x="176" y="22"/>
                </a:lnTo>
                <a:lnTo>
                  <a:pt x="177" y="22"/>
                </a:lnTo>
                <a:lnTo>
                  <a:pt x="177" y="22"/>
                </a:lnTo>
                <a:lnTo>
                  <a:pt x="177" y="23"/>
                </a:lnTo>
                <a:lnTo>
                  <a:pt x="177" y="22"/>
                </a:lnTo>
                <a:lnTo>
                  <a:pt x="178" y="22"/>
                </a:lnTo>
                <a:lnTo>
                  <a:pt x="178" y="23"/>
                </a:lnTo>
                <a:lnTo>
                  <a:pt x="178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2"/>
                </a:lnTo>
                <a:lnTo>
                  <a:pt x="179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3"/>
                </a:lnTo>
                <a:lnTo>
                  <a:pt x="181" y="23"/>
                </a:lnTo>
                <a:lnTo>
                  <a:pt x="182" y="23"/>
                </a:lnTo>
                <a:lnTo>
                  <a:pt x="182" y="24"/>
                </a:lnTo>
                <a:lnTo>
                  <a:pt x="183" y="24"/>
                </a:lnTo>
                <a:lnTo>
                  <a:pt x="183" y="24"/>
                </a:lnTo>
                <a:lnTo>
                  <a:pt x="183" y="25"/>
                </a:lnTo>
                <a:lnTo>
                  <a:pt x="184" y="25"/>
                </a:lnTo>
                <a:lnTo>
                  <a:pt x="184" y="25"/>
                </a:lnTo>
                <a:lnTo>
                  <a:pt x="184" y="25"/>
                </a:lnTo>
                <a:lnTo>
                  <a:pt x="184" y="24"/>
                </a:lnTo>
                <a:lnTo>
                  <a:pt x="185" y="24"/>
                </a:lnTo>
                <a:lnTo>
                  <a:pt x="186" y="25"/>
                </a:lnTo>
                <a:lnTo>
                  <a:pt x="187" y="25"/>
                </a:lnTo>
                <a:lnTo>
                  <a:pt x="188" y="26"/>
                </a:lnTo>
                <a:lnTo>
                  <a:pt x="188" y="27"/>
                </a:lnTo>
                <a:lnTo>
                  <a:pt x="190" y="29"/>
                </a:lnTo>
                <a:lnTo>
                  <a:pt x="190" y="30"/>
                </a:lnTo>
                <a:lnTo>
                  <a:pt x="191" y="30"/>
                </a:lnTo>
                <a:lnTo>
                  <a:pt x="192" y="30"/>
                </a:lnTo>
                <a:lnTo>
                  <a:pt x="192" y="30"/>
                </a:lnTo>
                <a:lnTo>
                  <a:pt x="193" y="30"/>
                </a:lnTo>
                <a:lnTo>
                  <a:pt x="193" y="30"/>
                </a:lnTo>
                <a:lnTo>
                  <a:pt x="194" y="30"/>
                </a:lnTo>
                <a:lnTo>
                  <a:pt x="194" y="31"/>
                </a:lnTo>
                <a:lnTo>
                  <a:pt x="194" y="31"/>
                </a:lnTo>
                <a:lnTo>
                  <a:pt x="195" y="31"/>
                </a:lnTo>
                <a:lnTo>
                  <a:pt x="195" y="31"/>
                </a:lnTo>
                <a:lnTo>
                  <a:pt x="196" y="32"/>
                </a:lnTo>
                <a:lnTo>
                  <a:pt x="197" y="33"/>
                </a:lnTo>
                <a:lnTo>
                  <a:pt x="197" y="33"/>
                </a:lnTo>
                <a:lnTo>
                  <a:pt x="198" y="33"/>
                </a:lnTo>
                <a:lnTo>
                  <a:pt x="198" y="34"/>
                </a:lnTo>
                <a:lnTo>
                  <a:pt x="199" y="34"/>
                </a:lnTo>
                <a:lnTo>
                  <a:pt x="199" y="34"/>
                </a:lnTo>
                <a:lnTo>
                  <a:pt x="200" y="34"/>
                </a:lnTo>
                <a:lnTo>
                  <a:pt x="201" y="35"/>
                </a:lnTo>
                <a:lnTo>
                  <a:pt x="202" y="35"/>
                </a:lnTo>
                <a:lnTo>
                  <a:pt x="202" y="36"/>
                </a:lnTo>
                <a:lnTo>
                  <a:pt x="202" y="36"/>
                </a:lnTo>
                <a:lnTo>
                  <a:pt x="202" y="37"/>
                </a:lnTo>
                <a:lnTo>
                  <a:pt x="203" y="37"/>
                </a:lnTo>
                <a:lnTo>
                  <a:pt x="203" y="37"/>
                </a:lnTo>
                <a:lnTo>
                  <a:pt x="204" y="38"/>
                </a:lnTo>
                <a:lnTo>
                  <a:pt x="204" y="38"/>
                </a:lnTo>
                <a:lnTo>
                  <a:pt x="204" y="38"/>
                </a:lnTo>
                <a:lnTo>
                  <a:pt x="205" y="38"/>
                </a:lnTo>
                <a:lnTo>
                  <a:pt x="205" y="38"/>
                </a:lnTo>
                <a:lnTo>
                  <a:pt x="206" y="38"/>
                </a:lnTo>
                <a:lnTo>
                  <a:pt x="207" y="38"/>
                </a:lnTo>
                <a:lnTo>
                  <a:pt x="207" y="39"/>
                </a:lnTo>
                <a:lnTo>
                  <a:pt x="208" y="39"/>
                </a:lnTo>
                <a:lnTo>
                  <a:pt x="209" y="39"/>
                </a:lnTo>
                <a:lnTo>
                  <a:pt x="209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1"/>
                </a:lnTo>
                <a:lnTo>
                  <a:pt x="211" y="41"/>
                </a:lnTo>
                <a:lnTo>
                  <a:pt x="211" y="41"/>
                </a:lnTo>
                <a:lnTo>
                  <a:pt x="212" y="42"/>
                </a:lnTo>
                <a:lnTo>
                  <a:pt x="212" y="41"/>
                </a:lnTo>
                <a:lnTo>
                  <a:pt x="212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0"/>
                </a:lnTo>
                <a:lnTo>
                  <a:pt x="214" y="40"/>
                </a:lnTo>
                <a:lnTo>
                  <a:pt x="214" y="41"/>
                </a:lnTo>
                <a:lnTo>
                  <a:pt x="215" y="41"/>
                </a:lnTo>
                <a:lnTo>
                  <a:pt x="215" y="41"/>
                </a:lnTo>
                <a:lnTo>
                  <a:pt x="215" y="41"/>
                </a:lnTo>
                <a:lnTo>
                  <a:pt x="216" y="42"/>
                </a:lnTo>
                <a:lnTo>
                  <a:pt x="216" y="42"/>
                </a:lnTo>
                <a:lnTo>
                  <a:pt x="217" y="43"/>
                </a:lnTo>
                <a:lnTo>
                  <a:pt x="217" y="43"/>
                </a:lnTo>
                <a:lnTo>
                  <a:pt x="218" y="43"/>
                </a:lnTo>
                <a:lnTo>
                  <a:pt x="218" y="44"/>
                </a:lnTo>
                <a:lnTo>
                  <a:pt x="218" y="44"/>
                </a:lnTo>
                <a:lnTo>
                  <a:pt x="219" y="44"/>
                </a:lnTo>
                <a:lnTo>
                  <a:pt x="219" y="44"/>
                </a:lnTo>
                <a:lnTo>
                  <a:pt x="219" y="44"/>
                </a:lnTo>
                <a:lnTo>
                  <a:pt x="220" y="44"/>
                </a:lnTo>
                <a:lnTo>
                  <a:pt x="221" y="45"/>
                </a:lnTo>
                <a:lnTo>
                  <a:pt x="221" y="45"/>
                </a:lnTo>
                <a:lnTo>
                  <a:pt x="222" y="45"/>
                </a:lnTo>
                <a:lnTo>
                  <a:pt x="222" y="45"/>
                </a:lnTo>
                <a:lnTo>
                  <a:pt x="223" y="45"/>
                </a:lnTo>
                <a:lnTo>
                  <a:pt x="223" y="46"/>
                </a:lnTo>
                <a:lnTo>
                  <a:pt x="223" y="46"/>
                </a:lnTo>
                <a:lnTo>
                  <a:pt x="224" y="46"/>
                </a:lnTo>
                <a:lnTo>
                  <a:pt x="224" y="45"/>
                </a:lnTo>
                <a:lnTo>
                  <a:pt x="224" y="45"/>
                </a:lnTo>
                <a:lnTo>
                  <a:pt x="224" y="45"/>
                </a:lnTo>
                <a:lnTo>
                  <a:pt x="224" y="45"/>
                </a:lnTo>
                <a:lnTo>
                  <a:pt x="224" y="46"/>
                </a:lnTo>
                <a:lnTo>
                  <a:pt x="225" y="46"/>
                </a:lnTo>
                <a:lnTo>
                  <a:pt x="225" y="46"/>
                </a:lnTo>
                <a:lnTo>
                  <a:pt x="226" y="46"/>
                </a:lnTo>
                <a:lnTo>
                  <a:pt x="226" y="47"/>
                </a:lnTo>
                <a:lnTo>
                  <a:pt x="226" y="47"/>
                </a:lnTo>
                <a:lnTo>
                  <a:pt x="227" y="47"/>
                </a:lnTo>
                <a:lnTo>
                  <a:pt x="227" y="47"/>
                </a:lnTo>
                <a:lnTo>
                  <a:pt x="227" y="47"/>
                </a:lnTo>
                <a:lnTo>
                  <a:pt x="227" y="48"/>
                </a:lnTo>
                <a:lnTo>
                  <a:pt x="228" y="48"/>
                </a:lnTo>
                <a:lnTo>
                  <a:pt x="230" y="49"/>
                </a:lnTo>
                <a:lnTo>
                  <a:pt x="230" y="50"/>
                </a:lnTo>
                <a:lnTo>
                  <a:pt x="231" y="51"/>
                </a:lnTo>
                <a:lnTo>
                  <a:pt x="231" y="52"/>
                </a:lnTo>
                <a:lnTo>
                  <a:pt x="232" y="52"/>
                </a:lnTo>
                <a:lnTo>
                  <a:pt x="232" y="53"/>
                </a:lnTo>
                <a:lnTo>
                  <a:pt x="233" y="55"/>
                </a:lnTo>
                <a:lnTo>
                  <a:pt x="234" y="56"/>
                </a:lnTo>
                <a:lnTo>
                  <a:pt x="234" y="56"/>
                </a:lnTo>
                <a:lnTo>
                  <a:pt x="235" y="56"/>
                </a:lnTo>
                <a:lnTo>
                  <a:pt x="235" y="57"/>
                </a:lnTo>
                <a:lnTo>
                  <a:pt x="235" y="57"/>
                </a:lnTo>
                <a:lnTo>
                  <a:pt x="235" y="57"/>
                </a:lnTo>
                <a:lnTo>
                  <a:pt x="236" y="57"/>
                </a:lnTo>
                <a:lnTo>
                  <a:pt x="236" y="58"/>
                </a:lnTo>
                <a:lnTo>
                  <a:pt x="236" y="58"/>
                </a:lnTo>
                <a:lnTo>
                  <a:pt x="237" y="58"/>
                </a:lnTo>
                <a:lnTo>
                  <a:pt x="237" y="58"/>
                </a:lnTo>
                <a:lnTo>
                  <a:pt x="238" y="58"/>
                </a:lnTo>
                <a:lnTo>
                  <a:pt x="238" y="58"/>
                </a:lnTo>
                <a:lnTo>
                  <a:pt x="239" y="58"/>
                </a:lnTo>
                <a:lnTo>
                  <a:pt x="239" y="58"/>
                </a:lnTo>
                <a:lnTo>
                  <a:pt x="240" y="58"/>
                </a:lnTo>
                <a:lnTo>
                  <a:pt x="240" y="59"/>
                </a:lnTo>
                <a:lnTo>
                  <a:pt x="240" y="59"/>
                </a:lnTo>
                <a:lnTo>
                  <a:pt x="241" y="60"/>
                </a:lnTo>
                <a:lnTo>
                  <a:pt x="242" y="62"/>
                </a:lnTo>
                <a:lnTo>
                  <a:pt x="243" y="63"/>
                </a:lnTo>
                <a:lnTo>
                  <a:pt x="243" y="64"/>
                </a:lnTo>
                <a:lnTo>
                  <a:pt x="244" y="64"/>
                </a:lnTo>
                <a:lnTo>
                  <a:pt x="245" y="64"/>
                </a:lnTo>
                <a:lnTo>
                  <a:pt x="245" y="65"/>
                </a:lnTo>
                <a:lnTo>
                  <a:pt x="245" y="64"/>
                </a:lnTo>
                <a:lnTo>
                  <a:pt x="245" y="64"/>
                </a:lnTo>
                <a:lnTo>
                  <a:pt x="245" y="64"/>
                </a:lnTo>
                <a:lnTo>
                  <a:pt x="245" y="65"/>
                </a:lnTo>
                <a:lnTo>
                  <a:pt x="246" y="65"/>
                </a:lnTo>
                <a:lnTo>
                  <a:pt x="246" y="65"/>
                </a:lnTo>
                <a:lnTo>
                  <a:pt x="246" y="65"/>
                </a:lnTo>
                <a:lnTo>
                  <a:pt x="247" y="65"/>
                </a:lnTo>
                <a:lnTo>
                  <a:pt x="247" y="66"/>
                </a:lnTo>
                <a:lnTo>
                  <a:pt x="247" y="65"/>
                </a:lnTo>
                <a:lnTo>
                  <a:pt x="247" y="65"/>
                </a:lnTo>
                <a:lnTo>
                  <a:pt x="247" y="65"/>
                </a:lnTo>
                <a:lnTo>
                  <a:pt x="248" y="65"/>
                </a:lnTo>
                <a:lnTo>
                  <a:pt x="248" y="65"/>
                </a:lnTo>
                <a:lnTo>
                  <a:pt x="248" y="65"/>
                </a:lnTo>
                <a:lnTo>
                  <a:pt x="248" y="64"/>
                </a:lnTo>
                <a:lnTo>
                  <a:pt x="250" y="64"/>
                </a:lnTo>
                <a:lnTo>
                  <a:pt x="250" y="64"/>
                </a:lnTo>
                <a:lnTo>
                  <a:pt x="251" y="64"/>
                </a:lnTo>
                <a:lnTo>
                  <a:pt x="252" y="64"/>
                </a:lnTo>
                <a:lnTo>
                  <a:pt x="252" y="65"/>
                </a:lnTo>
                <a:lnTo>
                  <a:pt x="254" y="65"/>
                </a:lnTo>
                <a:lnTo>
                  <a:pt x="255" y="66"/>
                </a:lnTo>
                <a:lnTo>
                  <a:pt x="255" y="67"/>
                </a:lnTo>
                <a:lnTo>
                  <a:pt x="255" y="67"/>
                </a:lnTo>
                <a:lnTo>
                  <a:pt x="256" y="68"/>
                </a:lnTo>
                <a:lnTo>
                  <a:pt x="256" y="68"/>
                </a:lnTo>
                <a:lnTo>
                  <a:pt x="257" y="69"/>
                </a:lnTo>
                <a:lnTo>
                  <a:pt x="257" y="69"/>
                </a:lnTo>
                <a:lnTo>
                  <a:pt x="258" y="69"/>
                </a:lnTo>
                <a:lnTo>
                  <a:pt x="258" y="69"/>
                </a:lnTo>
                <a:lnTo>
                  <a:pt x="258" y="70"/>
                </a:lnTo>
                <a:lnTo>
                  <a:pt x="258" y="70"/>
                </a:lnTo>
                <a:lnTo>
                  <a:pt x="259" y="70"/>
                </a:lnTo>
                <a:lnTo>
                  <a:pt x="259" y="72"/>
                </a:lnTo>
                <a:lnTo>
                  <a:pt x="259" y="72"/>
                </a:lnTo>
                <a:lnTo>
                  <a:pt x="259" y="72"/>
                </a:lnTo>
                <a:lnTo>
                  <a:pt x="259" y="73"/>
                </a:lnTo>
                <a:lnTo>
                  <a:pt x="259" y="73"/>
                </a:lnTo>
                <a:lnTo>
                  <a:pt x="260" y="73"/>
                </a:lnTo>
                <a:lnTo>
                  <a:pt x="260" y="74"/>
                </a:lnTo>
                <a:lnTo>
                  <a:pt x="260" y="74"/>
                </a:lnTo>
                <a:lnTo>
                  <a:pt x="260" y="75"/>
                </a:lnTo>
                <a:lnTo>
                  <a:pt x="261" y="75"/>
                </a:lnTo>
                <a:lnTo>
                  <a:pt x="261" y="75"/>
                </a:lnTo>
                <a:lnTo>
                  <a:pt x="261" y="75"/>
                </a:lnTo>
                <a:lnTo>
                  <a:pt x="261" y="75"/>
                </a:lnTo>
                <a:lnTo>
                  <a:pt x="262" y="75"/>
                </a:lnTo>
                <a:lnTo>
                  <a:pt x="262" y="75"/>
                </a:lnTo>
                <a:lnTo>
                  <a:pt x="262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6"/>
                </a:lnTo>
                <a:lnTo>
                  <a:pt x="264" y="76"/>
                </a:lnTo>
                <a:lnTo>
                  <a:pt x="264" y="76"/>
                </a:lnTo>
                <a:lnTo>
                  <a:pt x="265" y="77"/>
                </a:lnTo>
                <a:lnTo>
                  <a:pt x="265" y="77"/>
                </a:lnTo>
                <a:lnTo>
                  <a:pt x="265" y="77"/>
                </a:lnTo>
                <a:lnTo>
                  <a:pt x="266" y="78"/>
                </a:lnTo>
                <a:lnTo>
                  <a:pt x="266" y="78"/>
                </a:lnTo>
                <a:lnTo>
                  <a:pt x="266" y="79"/>
                </a:lnTo>
                <a:lnTo>
                  <a:pt x="267" y="79"/>
                </a:lnTo>
                <a:lnTo>
                  <a:pt x="267" y="79"/>
                </a:lnTo>
                <a:lnTo>
                  <a:pt x="267" y="79"/>
                </a:lnTo>
                <a:lnTo>
                  <a:pt x="268" y="79"/>
                </a:lnTo>
                <a:lnTo>
                  <a:pt x="268" y="79"/>
                </a:lnTo>
                <a:lnTo>
                  <a:pt x="268" y="79"/>
                </a:lnTo>
                <a:lnTo>
                  <a:pt x="269" y="79"/>
                </a:lnTo>
                <a:lnTo>
                  <a:pt x="269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1" y="79"/>
                </a:lnTo>
                <a:lnTo>
                  <a:pt x="271" y="79"/>
                </a:lnTo>
                <a:lnTo>
                  <a:pt x="272" y="79"/>
                </a:lnTo>
                <a:lnTo>
                  <a:pt x="272" y="80"/>
                </a:lnTo>
                <a:lnTo>
                  <a:pt x="272" y="80"/>
                </a:lnTo>
                <a:lnTo>
                  <a:pt x="273" y="80"/>
                </a:lnTo>
                <a:lnTo>
                  <a:pt x="273" y="82"/>
                </a:lnTo>
                <a:lnTo>
                  <a:pt x="274" y="82"/>
                </a:lnTo>
                <a:lnTo>
                  <a:pt x="274" y="83"/>
                </a:lnTo>
                <a:lnTo>
                  <a:pt x="275" y="83"/>
                </a:lnTo>
                <a:lnTo>
                  <a:pt x="275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5"/>
                </a:lnTo>
                <a:lnTo>
                  <a:pt x="276" y="85"/>
                </a:lnTo>
                <a:lnTo>
                  <a:pt x="276" y="86"/>
                </a:lnTo>
                <a:lnTo>
                  <a:pt x="277" y="86"/>
                </a:lnTo>
                <a:lnTo>
                  <a:pt x="277" y="86"/>
                </a:lnTo>
                <a:lnTo>
                  <a:pt x="277" y="87"/>
                </a:lnTo>
                <a:lnTo>
                  <a:pt x="278" y="87"/>
                </a:lnTo>
                <a:lnTo>
                  <a:pt x="278" y="87"/>
                </a:lnTo>
                <a:lnTo>
                  <a:pt x="278" y="87"/>
                </a:lnTo>
                <a:lnTo>
                  <a:pt x="279" y="87"/>
                </a:lnTo>
                <a:lnTo>
                  <a:pt x="279" y="87"/>
                </a:lnTo>
                <a:lnTo>
                  <a:pt x="280" y="87"/>
                </a:lnTo>
                <a:lnTo>
                  <a:pt x="280" y="88"/>
                </a:lnTo>
                <a:lnTo>
                  <a:pt x="280" y="88"/>
                </a:lnTo>
                <a:lnTo>
                  <a:pt x="281" y="88"/>
                </a:lnTo>
                <a:lnTo>
                  <a:pt x="281" y="88"/>
                </a:lnTo>
                <a:lnTo>
                  <a:pt x="281" y="88"/>
                </a:lnTo>
                <a:lnTo>
                  <a:pt x="282" y="88"/>
                </a:lnTo>
                <a:lnTo>
                  <a:pt x="282" y="89"/>
                </a:lnTo>
                <a:lnTo>
                  <a:pt x="282" y="89"/>
                </a:lnTo>
                <a:lnTo>
                  <a:pt x="282" y="89"/>
                </a:lnTo>
                <a:lnTo>
                  <a:pt x="283" y="89"/>
                </a:lnTo>
                <a:lnTo>
                  <a:pt x="283" y="89"/>
                </a:lnTo>
                <a:lnTo>
                  <a:pt x="283" y="90"/>
                </a:lnTo>
                <a:lnTo>
                  <a:pt x="284" y="90"/>
                </a:lnTo>
                <a:lnTo>
                  <a:pt x="284" y="90"/>
                </a:lnTo>
                <a:lnTo>
                  <a:pt x="284" y="91"/>
                </a:lnTo>
                <a:lnTo>
                  <a:pt x="285" y="91"/>
                </a:lnTo>
                <a:lnTo>
                  <a:pt x="285" y="91"/>
                </a:lnTo>
                <a:lnTo>
                  <a:pt x="285" y="91"/>
                </a:lnTo>
                <a:lnTo>
                  <a:pt x="285" y="92"/>
                </a:lnTo>
                <a:lnTo>
                  <a:pt x="286" y="92"/>
                </a:lnTo>
                <a:lnTo>
                  <a:pt x="286" y="92"/>
                </a:lnTo>
                <a:lnTo>
                  <a:pt x="286" y="92"/>
                </a:lnTo>
                <a:lnTo>
                  <a:pt x="287" y="92"/>
                </a:lnTo>
                <a:lnTo>
                  <a:pt x="287" y="93"/>
                </a:lnTo>
                <a:lnTo>
                  <a:pt x="287" y="93"/>
                </a:lnTo>
                <a:lnTo>
                  <a:pt x="288" y="93"/>
                </a:lnTo>
                <a:lnTo>
                  <a:pt x="288" y="93"/>
                </a:lnTo>
                <a:lnTo>
                  <a:pt x="289" y="94"/>
                </a:lnTo>
                <a:lnTo>
                  <a:pt x="289" y="94"/>
                </a:lnTo>
                <a:lnTo>
                  <a:pt x="290" y="94"/>
                </a:lnTo>
                <a:lnTo>
                  <a:pt x="290" y="94"/>
                </a:lnTo>
                <a:lnTo>
                  <a:pt x="291" y="94"/>
                </a:lnTo>
                <a:lnTo>
                  <a:pt x="291" y="94"/>
                </a:lnTo>
                <a:lnTo>
                  <a:pt x="292" y="94"/>
                </a:lnTo>
                <a:lnTo>
                  <a:pt x="292" y="94"/>
                </a:lnTo>
                <a:lnTo>
                  <a:pt x="292" y="94"/>
                </a:lnTo>
                <a:lnTo>
                  <a:pt x="293" y="94"/>
                </a:lnTo>
                <a:lnTo>
                  <a:pt x="293" y="94"/>
                </a:lnTo>
                <a:lnTo>
                  <a:pt x="293" y="94"/>
                </a:lnTo>
                <a:lnTo>
                  <a:pt x="294" y="94"/>
                </a:lnTo>
                <a:lnTo>
                  <a:pt x="294" y="95"/>
                </a:lnTo>
                <a:lnTo>
                  <a:pt x="294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5"/>
                </a:lnTo>
                <a:lnTo>
                  <a:pt x="295" y="95"/>
                </a:lnTo>
                <a:lnTo>
                  <a:pt x="295" y="95"/>
                </a:lnTo>
                <a:lnTo>
                  <a:pt x="296" y="95"/>
                </a:lnTo>
                <a:lnTo>
                  <a:pt x="296" y="95"/>
                </a:lnTo>
                <a:lnTo>
                  <a:pt x="297" y="96"/>
                </a:lnTo>
                <a:lnTo>
                  <a:pt x="297" y="96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9" y="96"/>
                </a:lnTo>
                <a:lnTo>
                  <a:pt x="299" y="97"/>
                </a:lnTo>
                <a:lnTo>
                  <a:pt x="299" y="97"/>
                </a:lnTo>
                <a:lnTo>
                  <a:pt x="299" y="96"/>
                </a:lnTo>
                <a:lnTo>
                  <a:pt x="299" y="97"/>
                </a:lnTo>
                <a:lnTo>
                  <a:pt x="300" y="97"/>
                </a:lnTo>
                <a:lnTo>
                  <a:pt x="300" y="97"/>
                </a:lnTo>
                <a:lnTo>
                  <a:pt x="301" y="97"/>
                </a:lnTo>
                <a:lnTo>
                  <a:pt x="300" y="97"/>
                </a:lnTo>
                <a:lnTo>
                  <a:pt x="301" y="97"/>
                </a:lnTo>
                <a:lnTo>
                  <a:pt x="301" y="97"/>
                </a:lnTo>
                <a:lnTo>
                  <a:pt x="301" y="97"/>
                </a:lnTo>
                <a:lnTo>
                  <a:pt x="301" y="97"/>
                </a:lnTo>
                <a:lnTo>
                  <a:pt x="302" y="97"/>
                </a:lnTo>
                <a:lnTo>
                  <a:pt x="302" y="97"/>
                </a:lnTo>
                <a:lnTo>
                  <a:pt x="302" y="97"/>
                </a:lnTo>
                <a:lnTo>
                  <a:pt x="302" y="97"/>
                </a:lnTo>
                <a:lnTo>
                  <a:pt x="303" y="97"/>
                </a:lnTo>
                <a:lnTo>
                  <a:pt x="303" y="97"/>
                </a:lnTo>
                <a:lnTo>
                  <a:pt x="303" y="98"/>
                </a:lnTo>
                <a:lnTo>
                  <a:pt x="303" y="98"/>
                </a:lnTo>
                <a:lnTo>
                  <a:pt x="304" y="98"/>
                </a:lnTo>
                <a:lnTo>
                  <a:pt x="304" y="98"/>
                </a:lnTo>
                <a:lnTo>
                  <a:pt x="305" y="98"/>
                </a:lnTo>
                <a:lnTo>
                  <a:pt x="305" y="98"/>
                </a:lnTo>
                <a:lnTo>
                  <a:pt x="305" y="98"/>
                </a:lnTo>
                <a:lnTo>
                  <a:pt x="305" y="98"/>
                </a:lnTo>
                <a:lnTo>
                  <a:pt x="305" y="97"/>
                </a:lnTo>
                <a:lnTo>
                  <a:pt x="306" y="97"/>
                </a:lnTo>
                <a:lnTo>
                  <a:pt x="305" y="97"/>
                </a:lnTo>
                <a:lnTo>
                  <a:pt x="305" y="97"/>
                </a:lnTo>
                <a:lnTo>
                  <a:pt x="306" y="97"/>
                </a:lnTo>
                <a:lnTo>
                  <a:pt x="306" y="96"/>
                </a:lnTo>
                <a:lnTo>
                  <a:pt x="306" y="95"/>
                </a:lnTo>
                <a:lnTo>
                  <a:pt x="305" y="95"/>
                </a:lnTo>
                <a:lnTo>
                  <a:pt x="305" y="95"/>
                </a:lnTo>
                <a:lnTo>
                  <a:pt x="305" y="95"/>
                </a:lnTo>
                <a:lnTo>
                  <a:pt x="305" y="95"/>
                </a:lnTo>
                <a:lnTo>
                  <a:pt x="306" y="95"/>
                </a:lnTo>
                <a:lnTo>
                  <a:pt x="306" y="96"/>
                </a:lnTo>
                <a:lnTo>
                  <a:pt x="306" y="96"/>
                </a:lnTo>
                <a:lnTo>
                  <a:pt x="307" y="96"/>
                </a:lnTo>
                <a:lnTo>
                  <a:pt x="307" y="96"/>
                </a:lnTo>
                <a:lnTo>
                  <a:pt x="307" y="96"/>
                </a:lnTo>
                <a:lnTo>
                  <a:pt x="307" y="96"/>
                </a:lnTo>
                <a:lnTo>
                  <a:pt x="307" y="96"/>
                </a:lnTo>
                <a:lnTo>
                  <a:pt x="307" y="97"/>
                </a:lnTo>
                <a:lnTo>
                  <a:pt x="307" y="97"/>
                </a:lnTo>
                <a:lnTo>
                  <a:pt x="307" y="98"/>
                </a:lnTo>
                <a:lnTo>
                  <a:pt x="308" y="98"/>
                </a:lnTo>
                <a:lnTo>
                  <a:pt x="308" y="98"/>
                </a:lnTo>
                <a:lnTo>
                  <a:pt x="308" y="99"/>
                </a:lnTo>
                <a:lnTo>
                  <a:pt x="308" y="99"/>
                </a:lnTo>
                <a:lnTo>
                  <a:pt x="308" y="99"/>
                </a:lnTo>
                <a:lnTo>
                  <a:pt x="308" y="99"/>
                </a:lnTo>
                <a:lnTo>
                  <a:pt x="309" y="99"/>
                </a:lnTo>
                <a:lnTo>
                  <a:pt x="309" y="100"/>
                </a:lnTo>
                <a:lnTo>
                  <a:pt x="309" y="100"/>
                </a:lnTo>
                <a:lnTo>
                  <a:pt x="309" y="100"/>
                </a:lnTo>
                <a:lnTo>
                  <a:pt x="309" y="101"/>
                </a:lnTo>
                <a:lnTo>
                  <a:pt x="309" y="101"/>
                </a:lnTo>
                <a:lnTo>
                  <a:pt x="310" y="101"/>
                </a:lnTo>
                <a:lnTo>
                  <a:pt x="310" y="102"/>
                </a:lnTo>
                <a:lnTo>
                  <a:pt x="310" y="102"/>
                </a:lnTo>
                <a:lnTo>
                  <a:pt x="310" y="103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12" y="104"/>
                </a:lnTo>
                <a:lnTo>
                  <a:pt x="312" y="104"/>
                </a:lnTo>
                <a:lnTo>
                  <a:pt x="312" y="105"/>
                </a:lnTo>
                <a:lnTo>
                  <a:pt x="312" y="105"/>
                </a:lnTo>
                <a:lnTo>
                  <a:pt x="313" y="106"/>
                </a:lnTo>
                <a:lnTo>
                  <a:pt x="313" y="106"/>
                </a:lnTo>
                <a:lnTo>
                  <a:pt x="313" y="106"/>
                </a:lnTo>
                <a:lnTo>
                  <a:pt x="313" y="107"/>
                </a:lnTo>
                <a:lnTo>
                  <a:pt x="314" y="107"/>
                </a:lnTo>
                <a:lnTo>
                  <a:pt x="314" y="108"/>
                </a:lnTo>
                <a:lnTo>
                  <a:pt x="314" y="108"/>
                </a:lnTo>
                <a:lnTo>
                  <a:pt x="314" y="108"/>
                </a:lnTo>
                <a:lnTo>
                  <a:pt x="314" y="108"/>
                </a:lnTo>
                <a:lnTo>
                  <a:pt x="315" y="109"/>
                </a:lnTo>
                <a:lnTo>
                  <a:pt x="315" y="109"/>
                </a:lnTo>
                <a:lnTo>
                  <a:pt x="315" y="109"/>
                </a:lnTo>
                <a:lnTo>
                  <a:pt x="315" y="110"/>
                </a:lnTo>
                <a:lnTo>
                  <a:pt x="315" y="111"/>
                </a:lnTo>
                <a:lnTo>
                  <a:pt x="316" y="111"/>
                </a:lnTo>
                <a:lnTo>
                  <a:pt x="317" y="113"/>
                </a:lnTo>
                <a:lnTo>
                  <a:pt x="318" y="114"/>
                </a:lnTo>
                <a:lnTo>
                  <a:pt x="318" y="115"/>
                </a:lnTo>
                <a:lnTo>
                  <a:pt x="319" y="116"/>
                </a:lnTo>
                <a:lnTo>
                  <a:pt x="320" y="116"/>
                </a:lnTo>
                <a:lnTo>
                  <a:pt x="320" y="117"/>
                </a:lnTo>
                <a:lnTo>
                  <a:pt x="321" y="117"/>
                </a:lnTo>
                <a:lnTo>
                  <a:pt x="321" y="118"/>
                </a:lnTo>
                <a:lnTo>
                  <a:pt x="322" y="118"/>
                </a:lnTo>
                <a:lnTo>
                  <a:pt x="322" y="119"/>
                </a:lnTo>
                <a:lnTo>
                  <a:pt x="323" y="119"/>
                </a:lnTo>
                <a:lnTo>
                  <a:pt x="323" y="119"/>
                </a:lnTo>
                <a:lnTo>
                  <a:pt x="323" y="119"/>
                </a:lnTo>
                <a:lnTo>
                  <a:pt x="324" y="119"/>
                </a:lnTo>
                <a:lnTo>
                  <a:pt x="324" y="119"/>
                </a:lnTo>
                <a:lnTo>
                  <a:pt x="324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6" y="120"/>
                </a:lnTo>
                <a:lnTo>
                  <a:pt x="326" y="120"/>
                </a:lnTo>
                <a:lnTo>
                  <a:pt x="326" y="120"/>
                </a:lnTo>
                <a:lnTo>
                  <a:pt x="326" y="120"/>
                </a:lnTo>
                <a:lnTo>
                  <a:pt x="327" y="120"/>
                </a:lnTo>
                <a:lnTo>
                  <a:pt x="327" y="120"/>
                </a:lnTo>
                <a:lnTo>
                  <a:pt x="327" y="121"/>
                </a:lnTo>
                <a:lnTo>
                  <a:pt x="327" y="121"/>
                </a:lnTo>
                <a:lnTo>
                  <a:pt x="328" y="122"/>
                </a:lnTo>
                <a:lnTo>
                  <a:pt x="328" y="122"/>
                </a:lnTo>
                <a:lnTo>
                  <a:pt x="329" y="123"/>
                </a:lnTo>
                <a:lnTo>
                  <a:pt x="329" y="124"/>
                </a:lnTo>
                <a:lnTo>
                  <a:pt x="330" y="124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1" y="125"/>
                </a:lnTo>
                <a:lnTo>
                  <a:pt x="331" y="126"/>
                </a:lnTo>
                <a:lnTo>
                  <a:pt x="331" y="126"/>
                </a:lnTo>
                <a:lnTo>
                  <a:pt x="331" y="126"/>
                </a:lnTo>
                <a:lnTo>
                  <a:pt x="332" y="126"/>
                </a:lnTo>
                <a:lnTo>
                  <a:pt x="332" y="127"/>
                </a:lnTo>
                <a:lnTo>
                  <a:pt x="332" y="127"/>
                </a:lnTo>
                <a:lnTo>
                  <a:pt x="332" y="127"/>
                </a:lnTo>
                <a:lnTo>
                  <a:pt x="333" y="128"/>
                </a:lnTo>
                <a:lnTo>
                  <a:pt x="333" y="128"/>
                </a:lnTo>
                <a:lnTo>
                  <a:pt x="333" y="128"/>
                </a:lnTo>
                <a:lnTo>
                  <a:pt x="334" y="129"/>
                </a:lnTo>
                <a:lnTo>
                  <a:pt x="334" y="129"/>
                </a:lnTo>
                <a:lnTo>
                  <a:pt x="334" y="129"/>
                </a:lnTo>
                <a:lnTo>
                  <a:pt x="335" y="130"/>
                </a:lnTo>
                <a:lnTo>
                  <a:pt x="335" y="130"/>
                </a:lnTo>
                <a:lnTo>
                  <a:pt x="336" y="130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2"/>
                </a:lnTo>
                <a:lnTo>
                  <a:pt x="336" y="132"/>
                </a:lnTo>
                <a:lnTo>
                  <a:pt x="337" y="132"/>
                </a:lnTo>
                <a:lnTo>
                  <a:pt x="337" y="133"/>
                </a:lnTo>
                <a:lnTo>
                  <a:pt x="338" y="134"/>
                </a:lnTo>
                <a:lnTo>
                  <a:pt x="338" y="134"/>
                </a:lnTo>
                <a:lnTo>
                  <a:pt x="338" y="135"/>
                </a:lnTo>
                <a:lnTo>
                  <a:pt x="339" y="135"/>
                </a:lnTo>
                <a:lnTo>
                  <a:pt x="339" y="136"/>
                </a:lnTo>
                <a:lnTo>
                  <a:pt x="339" y="136"/>
                </a:lnTo>
                <a:lnTo>
                  <a:pt x="339" y="136"/>
                </a:lnTo>
                <a:lnTo>
                  <a:pt x="339" y="137"/>
                </a:lnTo>
                <a:lnTo>
                  <a:pt x="340" y="137"/>
                </a:lnTo>
                <a:lnTo>
                  <a:pt x="340" y="137"/>
                </a:lnTo>
                <a:lnTo>
                  <a:pt x="340" y="137"/>
                </a:lnTo>
                <a:lnTo>
                  <a:pt x="341" y="137"/>
                </a:lnTo>
                <a:lnTo>
                  <a:pt x="342" y="139"/>
                </a:lnTo>
                <a:lnTo>
                  <a:pt x="343" y="141"/>
                </a:lnTo>
                <a:lnTo>
                  <a:pt x="343" y="141"/>
                </a:lnTo>
                <a:lnTo>
                  <a:pt x="343" y="142"/>
                </a:lnTo>
                <a:lnTo>
                  <a:pt x="344" y="142"/>
                </a:lnTo>
                <a:lnTo>
                  <a:pt x="344" y="142"/>
                </a:lnTo>
                <a:lnTo>
                  <a:pt x="344" y="142"/>
                </a:lnTo>
                <a:lnTo>
                  <a:pt x="345" y="142"/>
                </a:lnTo>
                <a:lnTo>
                  <a:pt x="345" y="142"/>
                </a:lnTo>
                <a:lnTo>
                  <a:pt x="345" y="143"/>
                </a:lnTo>
                <a:lnTo>
                  <a:pt x="346" y="143"/>
                </a:lnTo>
                <a:lnTo>
                  <a:pt x="346" y="143"/>
                </a:lnTo>
                <a:lnTo>
                  <a:pt x="346" y="143"/>
                </a:lnTo>
                <a:lnTo>
                  <a:pt x="346" y="144"/>
                </a:lnTo>
                <a:lnTo>
                  <a:pt x="346" y="144"/>
                </a:lnTo>
                <a:lnTo>
                  <a:pt x="346" y="144"/>
                </a:lnTo>
                <a:lnTo>
                  <a:pt x="347" y="144"/>
                </a:lnTo>
                <a:lnTo>
                  <a:pt x="347" y="145"/>
                </a:lnTo>
                <a:lnTo>
                  <a:pt x="347" y="145"/>
                </a:lnTo>
                <a:lnTo>
                  <a:pt x="347" y="146"/>
                </a:lnTo>
                <a:lnTo>
                  <a:pt x="348" y="146"/>
                </a:lnTo>
                <a:lnTo>
                  <a:pt x="348" y="146"/>
                </a:lnTo>
                <a:lnTo>
                  <a:pt x="349" y="146"/>
                </a:lnTo>
                <a:lnTo>
                  <a:pt x="349" y="147"/>
                </a:lnTo>
                <a:lnTo>
                  <a:pt x="349" y="147"/>
                </a:lnTo>
                <a:lnTo>
                  <a:pt x="350" y="147"/>
                </a:lnTo>
                <a:lnTo>
                  <a:pt x="350" y="148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1" y="149"/>
                </a:lnTo>
                <a:lnTo>
                  <a:pt x="351" y="149"/>
                </a:lnTo>
                <a:lnTo>
                  <a:pt x="351" y="149"/>
                </a:lnTo>
                <a:lnTo>
                  <a:pt x="351" y="149"/>
                </a:lnTo>
                <a:lnTo>
                  <a:pt x="352" y="149"/>
                </a:lnTo>
                <a:lnTo>
                  <a:pt x="352" y="150"/>
                </a:lnTo>
                <a:lnTo>
                  <a:pt x="353" y="150"/>
                </a:lnTo>
                <a:lnTo>
                  <a:pt x="353" y="151"/>
                </a:lnTo>
                <a:lnTo>
                  <a:pt x="353" y="151"/>
                </a:lnTo>
                <a:lnTo>
                  <a:pt x="354" y="151"/>
                </a:lnTo>
                <a:lnTo>
                  <a:pt x="354" y="152"/>
                </a:lnTo>
                <a:lnTo>
                  <a:pt x="354" y="152"/>
                </a:lnTo>
                <a:lnTo>
                  <a:pt x="355" y="152"/>
                </a:lnTo>
                <a:lnTo>
                  <a:pt x="355" y="152"/>
                </a:lnTo>
                <a:lnTo>
                  <a:pt x="355" y="153"/>
                </a:lnTo>
                <a:lnTo>
                  <a:pt x="356" y="153"/>
                </a:lnTo>
                <a:lnTo>
                  <a:pt x="356" y="153"/>
                </a:lnTo>
                <a:lnTo>
                  <a:pt x="356" y="153"/>
                </a:lnTo>
                <a:lnTo>
                  <a:pt x="356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5"/>
                </a:lnTo>
                <a:lnTo>
                  <a:pt x="358" y="155"/>
                </a:lnTo>
                <a:lnTo>
                  <a:pt x="358" y="155"/>
                </a:lnTo>
                <a:lnTo>
                  <a:pt x="359" y="156"/>
                </a:lnTo>
                <a:lnTo>
                  <a:pt x="359" y="156"/>
                </a:lnTo>
                <a:lnTo>
                  <a:pt x="359" y="156"/>
                </a:lnTo>
                <a:lnTo>
                  <a:pt x="359" y="157"/>
                </a:lnTo>
                <a:lnTo>
                  <a:pt x="360" y="157"/>
                </a:lnTo>
                <a:lnTo>
                  <a:pt x="360" y="157"/>
                </a:lnTo>
                <a:lnTo>
                  <a:pt x="360" y="158"/>
                </a:lnTo>
                <a:lnTo>
                  <a:pt x="361" y="158"/>
                </a:lnTo>
                <a:lnTo>
                  <a:pt x="361" y="158"/>
                </a:lnTo>
                <a:lnTo>
                  <a:pt x="361" y="158"/>
                </a:lnTo>
                <a:lnTo>
                  <a:pt x="362" y="159"/>
                </a:lnTo>
                <a:lnTo>
                  <a:pt x="362" y="159"/>
                </a:lnTo>
                <a:lnTo>
                  <a:pt x="362" y="159"/>
                </a:lnTo>
                <a:lnTo>
                  <a:pt x="362" y="159"/>
                </a:lnTo>
                <a:lnTo>
                  <a:pt x="363" y="160"/>
                </a:lnTo>
                <a:lnTo>
                  <a:pt x="363" y="160"/>
                </a:lnTo>
                <a:lnTo>
                  <a:pt x="363" y="160"/>
                </a:lnTo>
                <a:lnTo>
                  <a:pt x="364" y="160"/>
                </a:lnTo>
                <a:lnTo>
                  <a:pt x="364" y="160"/>
                </a:lnTo>
                <a:lnTo>
                  <a:pt x="364" y="160"/>
                </a:lnTo>
                <a:lnTo>
                  <a:pt x="365" y="161"/>
                </a:lnTo>
                <a:lnTo>
                  <a:pt x="365" y="161"/>
                </a:lnTo>
                <a:lnTo>
                  <a:pt x="366" y="162"/>
                </a:lnTo>
                <a:lnTo>
                  <a:pt x="366" y="162"/>
                </a:lnTo>
                <a:lnTo>
                  <a:pt x="366" y="162"/>
                </a:lnTo>
                <a:lnTo>
                  <a:pt x="366" y="162"/>
                </a:lnTo>
                <a:lnTo>
                  <a:pt x="367" y="163"/>
                </a:lnTo>
                <a:lnTo>
                  <a:pt x="367" y="163"/>
                </a:lnTo>
                <a:lnTo>
                  <a:pt x="368" y="164"/>
                </a:lnTo>
                <a:lnTo>
                  <a:pt x="368" y="164"/>
                </a:lnTo>
                <a:lnTo>
                  <a:pt x="369" y="164"/>
                </a:lnTo>
                <a:lnTo>
                  <a:pt x="369" y="164"/>
                </a:lnTo>
                <a:lnTo>
                  <a:pt x="369" y="165"/>
                </a:lnTo>
                <a:lnTo>
                  <a:pt x="370" y="165"/>
                </a:lnTo>
                <a:lnTo>
                  <a:pt x="370" y="165"/>
                </a:lnTo>
                <a:lnTo>
                  <a:pt x="370" y="165"/>
                </a:lnTo>
                <a:lnTo>
                  <a:pt x="371" y="166"/>
                </a:lnTo>
                <a:lnTo>
                  <a:pt x="371" y="166"/>
                </a:lnTo>
                <a:lnTo>
                  <a:pt x="372" y="166"/>
                </a:lnTo>
                <a:lnTo>
                  <a:pt x="372" y="166"/>
                </a:lnTo>
                <a:lnTo>
                  <a:pt x="373" y="166"/>
                </a:lnTo>
                <a:lnTo>
                  <a:pt x="373" y="166"/>
                </a:lnTo>
                <a:lnTo>
                  <a:pt x="373" y="167"/>
                </a:lnTo>
                <a:lnTo>
                  <a:pt x="373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8"/>
                </a:lnTo>
                <a:lnTo>
                  <a:pt x="375" y="168"/>
                </a:lnTo>
                <a:lnTo>
                  <a:pt x="375" y="168"/>
                </a:lnTo>
                <a:lnTo>
                  <a:pt x="376" y="168"/>
                </a:lnTo>
                <a:lnTo>
                  <a:pt x="376" y="168"/>
                </a:lnTo>
                <a:lnTo>
                  <a:pt x="376" y="168"/>
                </a:lnTo>
                <a:lnTo>
                  <a:pt x="377" y="168"/>
                </a:lnTo>
                <a:lnTo>
                  <a:pt x="377" y="168"/>
                </a:lnTo>
                <a:lnTo>
                  <a:pt x="378" y="168"/>
                </a:lnTo>
                <a:lnTo>
                  <a:pt x="378" y="168"/>
                </a:lnTo>
                <a:lnTo>
                  <a:pt x="379" y="168"/>
                </a:lnTo>
                <a:lnTo>
                  <a:pt x="379" y="168"/>
                </a:lnTo>
                <a:lnTo>
                  <a:pt x="379" y="169"/>
                </a:lnTo>
                <a:lnTo>
                  <a:pt x="380" y="169"/>
                </a:lnTo>
                <a:lnTo>
                  <a:pt x="380" y="169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79" y="171"/>
                </a:lnTo>
                <a:lnTo>
                  <a:pt x="380" y="171"/>
                </a:lnTo>
                <a:lnTo>
                  <a:pt x="380" y="171"/>
                </a:lnTo>
                <a:lnTo>
                  <a:pt x="381" y="171"/>
                </a:lnTo>
                <a:lnTo>
                  <a:pt x="381" y="172"/>
                </a:lnTo>
                <a:lnTo>
                  <a:pt x="381" y="172"/>
                </a:lnTo>
                <a:lnTo>
                  <a:pt x="382" y="173"/>
                </a:lnTo>
                <a:lnTo>
                  <a:pt x="382" y="174"/>
                </a:lnTo>
                <a:lnTo>
                  <a:pt x="382" y="175"/>
                </a:lnTo>
                <a:lnTo>
                  <a:pt x="383" y="176"/>
                </a:lnTo>
                <a:lnTo>
                  <a:pt x="384" y="178"/>
                </a:lnTo>
                <a:lnTo>
                  <a:pt x="384" y="179"/>
                </a:lnTo>
                <a:lnTo>
                  <a:pt x="385" y="179"/>
                </a:lnTo>
                <a:lnTo>
                  <a:pt x="385" y="179"/>
                </a:lnTo>
                <a:lnTo>
                  <a:pt x="386" y="180"/>
                </a:lnTo>
                <a:lnTo>
                  <a:pt x="386" y="180"/>
                </a:lnTo>
                <a:lnTo>
                  <a:pt x="386" y="181"/>
                </a:lnTo>
                <a:lnTo>
                  <a:pt x="386" y="181"/>
                </a:lnTo>
                <a:lnTo>
                  <a:pt x="387" y="181"/>
                </a:lnTo>
                <a:lnTo>
                  <a:pt x="387" y="182"/>
                </a:lnTo>
                <a:lnTo>
                  <a:pt x="387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3"/>
                </a:lnTo>
                <a:lnTo>
                  <a:pt x="389" y="183"/>
                </a:lnTo>
                <a:lnTo>
                  <a:pt x="389" y="183"/>
                </a:lnTo>
                <a:lnTo>
                  <a:pt x="390" y="183"/>
                </a:lnTo>
                <a:lnTo>
                  <a:pt x="390" y="184"/>
                </a:lnTo>
                <a:lnTo>
                  <a:pt x="390" y="184"/>
                </a:lnTo>
                <a:lnTo>
                  <a:pt x="390" y="184"/>
                </a:lnTo>
                <a:lnTo>
                  <a:pt x="391" y="185"/>
                </a:lnTo>
                <a:lnTo>
                  <a:pt x="391" y="185"/>
                </a:lnTo>
                <a:lnTo>
                  <a:pt x="391" y="186"/>
                </a:lnTo>
                <a:lnTo>
                  <a:pt x="392" y="186"/>
                </a:lnTo>
                <a:lnTo>
                  <a:pt x="393" y="187"/>
                </a:lnTo>
                <a:lnTo>
                  <a:pt x="393" y="188"/>
                </a:lnTo>
                <a:lnTo>
                  <a:pt x="394" y="188"/>
                </a:lnTo>
                <a:lnTo>
                  <a:pt x="396" y="190"/>
                </a:lnTo>
                <a:lnTo>
                  <a:pt x="397" y="191"/>
                </a:lnTo>
                <a:lnTo>
                  <a:pt x="397" y="191"/>
                </a:lnTo>
                <a:lnTo>
                  <a:pt x="398" y="192"/>
                </a:lnTo>
                <a:lnTo>
                  <a:pt x="399" y="192"/>
                </a:lnTo>
                <a:lnTo>
                  <a:pt x="400" y="192"/>
                </a:lnTo>
                <a:lnTo>
                  <a:pt x="400" y="193"/>
                </a:lnTo>
                <a:lnTo>
                  <a:pt x="402" y="193"/>
                </a:lnTo>
                <a:lnTo>
                  <a:pt x="403" y="193"/>
                </a:lnTo>
                <a:lnTo>
                  <a:pt x="403" y="193"/>
                </a:lnTo>
                <a:lnTo>
                  <a:pt x="405" y="193"/>
                </a:lnTo>
                <a:lnTo>
                  <a:pt x="405" y="193"/>
                </a:lnTo>
                <a:lnTo>
                  <a:pt x="406" y="193"/>
                </a:lnTo>
                <a:lnTo>
                  <a:pt x="406" y="192"/>
                </a:lnTo>
                <a:lnTo>
                  <a:pt x="407" y="192"/>
                </a:lnTo>
                <a:lnTo>
                  <a:pt x="407" y="191"/>
                </a:lnTo>
                <a:lnTo>
                  <a:pt x="407" y="191"/>
                </a:lnTo>
                <a:lnTo>
                  <a:pt x="408" y="192"/>
                </a:lnTo>
                <a:lnTo>
                  <a:pt x="409" y="193"/>
                </a:lnTo>
                <a:lnTo>
                  <a:pt x="409" y="193"/>
                </a:lnTo>
                <a:lnTo>
                  <a:pt x="410" y="194"/>
                </a:lnTo>
                <a:lnTo>
                  <a:pt x="410" y="194"/>
                </a:lnTo>
                <a:lnTo>
                  <a:pt x="411" y="194"/>
                </a:lnTo>
                <a:lnTo>
                  <a:pt x="411" y="194"/>
                </a:lnTo>
                <a:lnTo>
                  <a:pt x="412" y="194"/>
                </a:lnTo>
                <a:lnTo>
                  <a:pt x="413" y="194"/>
                </a:lnTo>
                <a:lnTo>
                  <a:pt x="413" y="195"/>
                </a:lnTo>
                <a:lnTo>
                  <a:pt x="414" y="195"/>
                </a:lnTo>
                <a:lnTo>
                  <a:pt x="415" y="195"/>
                </a:lnTo>
                <a:lnTo>
                  <a:pt x="415" y="195"/>
                </a:lnTo>
                <a:lnTo>
                  <a:pt x="416" y="195"/>
                </a:lnTo>
                <a:lnTo>
                  <a:pt x="416" y="196"/>
                </a:lnTo>
                <a:lnTo>
                  <a:pt x="417" y="196"/>
                </a:lnTo>
                <a:lnTo>
                  <a:pt x="418" y="197"/>
                </a:lnTo>
                <a:lnTo>
                  <a:pt x="420" y="197"/>
                </a:lnTo>
                <a:lnTo>
                  <a:pt x="421" y="198"/>
                </a:lnTo>
                <a:lnTo>
                  <a:pt x="422" y="198"/>
                </a:lnTo>
                <a:lnTo>
                  <a:pt x="423" y="198"/>
                </a:lnTo>
                <a:lnTo>
                  <a:pt x="423" y="199"/>
                </a:lnTo>
                <a:lnTo>
                  <a:pt x="423" y="198"/>
                </a:lnTo>
                <a:lnTo>
                  <a:pt x="424" y="198"/>
                </a:lnTo>
                <a:lnTo>
                  <a:pt x="424" y="199"/>
                </a:lnTo>
                <a:lnTo>
                  <a:pt x="425" y="199"/>
                </a:lnTo>
                <a:lnTo>
                  <a:pt x="425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200"/>
                </a:lnTo>
                <a:lnTo>
                  <a:pt x="427" y="201"/>
                </a:lnTo>
                <a:lnTo>
                  <a:pt x="428" y="201"/>
                </a:lnTo>
                <a:lnTo>
                  <a:pt x="428" y="202"/>
                </a:lnTo>
                <a:lnTo>
                  <a:pt x="429" y="202"/>
                </a:lnTo>
                <a:lnTo>
                  <a:pt x="429" y="203"/>
                </a:lnTo>
                <a:lnTo>
                  <a:pt x="430" y="205"/>
                </a:lnTo>
                <a:lnTo>
                  <a:pt x="430" y="206"/>
                </a:lnTo>
                <a:lnTo>
                  <a:pt x="431" y="208"/>
                </a:lnTo>
                <a:lnTo>
                  <a:pt x="431" y="209"/>
                </a:lnTo>
                <a:lnTo>
                  <a:pt x="431" y="209"/>
                </a:lnTo>
                <a:lnTo>
                  <a:pt x="432" y="210"/>
                </a:lnTo>
                <a:lnTo>
                  <a:pt x="432" y="211"/>
                </a:lnTo>
                <a:lnTo>
                  <a:pt x="432" y="212"/>
                </a:lnTo>
                <a:lnTo>
                  <a:pt x="433" y="212"/>
                </a:lnTo>
                <a:lnTo>
                  <a:pt x="433" y="213"/>
                </a:lnTo>
                <a:lnTo>
                  <a:pt x="432" y="213"/>
                </a:lnTo>
                <a:lnTo>
                  <a:pt x="431" y="213"/>
                </a:lnTo>
                <a:lnTo>
                  <a:pt x="430" y="214"/>
                </a:lnTo>
                <a:lnTo>
                  <a:pt x="422" y="216"/>
                </a:lnTo>
                <a:lnTo>
                  <a:pt x="413" y="218"/>
                </a:lnTo>
                <a:lnTo>
                  <a:pt x="411" y="218"/>
                </a:lnTo>
                <a:lnTo>
                  <a:pt x="408" y="219"/>
                </a:lnTo>
                <a:lnTo>
                  <a:pt x="406" y="219"/>
                </a:lnTo>
                <a:lnTo>
                  <a:pt x="405" y="219"/>
                </a:lnTo>
                <a:lnTo>
                  <a:pt x="403" y="220"/>
                </a:lnTo>
                <a:lnTo>
                  <a:pt x="401" y="220"/>
                </a:lnTo>
                <a:lnTo>
                  <a:pt x="398" y="221"/>
                </a:lnTo>
                <a:lnTo>
                  <a:pt x="393" y="223"/>
                </a:lnTo>
                <a:lnTo>
                  <a:pt x="392" y="227"/>
                </a:lnTo>
                <a:lnTo>
                  <a:pt x="391" y="230"/>
                </a:lnTo>
                <a:lnTo>
                  <a:pt x="389" y="236"/>
                </a:lnTo>
                <a:lnTo>
                  <a:pt x="389" y="236"/>
                </a:lnTo>
                <a:lnTo>
                  <a:pt x="387" y="236"/>
                </a:lnTo>
                <a:lnTo>
                  <a:pt x="386" y="237"/>
                </a:lnTo>
                <a:lnTo>
                  <a:pt x="385" y="237"/>
                </a:lnTo>
                <a:lnTo>
                  <a:pt x="385" y="237"/>
                </a:lnTo>
                <a:lnTo>
                  <a:pt x="385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9"/>
                </a:lnTo>
                <a:lnTo>
                  <a:pt x="383" y="240"/>
                </a:lnTo>
                <a:lnTo>
                  <a:pt x="383" y="241"/>
                </a:lnTo>
                <a:lnTo>
                  <a:pt x="382" y="242"/>
                </a:lnTo>
                <a:lnTo>
                  <a:pt x="381" y="243"/>
                </a:lnTo>
                <a:lnTo>
                  <a:pt x="381" y="244"/>
                </a:lnTo>
                <a:lnTo>
                  <a:pt x="380" y="245"/>
                </a:lnTo>
                <a:lnTo>
                  <a:pt x="379" y="250"/>
                </a:lnTo>
                <a:lnTo>
                  <a:pt x="377" y="251"/>
                </a:lnTo>
                <a:lnTo>
                  <a:pt x="377" y="251"/>
                </a:lnTo>
                <a:lnTo>
                  <a:pt x="377" y="252"/>
                </a:lnTo>
                <a:lnTo>
                  <a:pt x="377" y="252"/>
                </a:lnTo>
                <a:lnTo>
                  <a:pt x="377" y="253"/>
                </a:lnTo>
                <a:lnTo>
                  <a:pt x="377" y="253"/>
                </a:lnTo>
                <a:lnTo>
                  <a:pt x="377" y="254"/>
                </a:lnTo>
                <a:lnTo>
                  <a:pt x="378" y="254"/>
                </a:lnTo>
                <a:lnTo>
                  <a:pt x="378" y="254"/>
                </a:lnTo>
                <a:lnTo>
                  <a:pt x="378" y="255"/>
                </a:lnTo>
                <a:lnTo>
                  <a:pt x="377" y="256"/>
                </a:lnTo>
                <a:lnTo>
                  <a:pt x="377" y="256"/>
                </a:lnTo>
                <a:lnTo>
                  <a:pt x="377" y="257"/>
                </a:lnTo>
                <a:lnTo>
                  <a:pt x="377" y="257"/>
                </a:lnTo>
                <a:lnTo>
                  <a:pt x="377" y="258"/>
                </a:lnTo>
                <a:lnTo>
                  <a:pt x="377" y="259"/>
                </a:lnTo>
                <a:lnTo>
                  <a:pt x="377" y="260"/>
                </a:lnTo>
                <a:lnTo>
                  <a:pt x="378" y="260"/>
                </a:lnTo>
                <a:lnTo>
                  <a:pt x="378" y="260"/>
                </a:lnTo>
                <a:lnTo>
                  <a:pt x="378" y="261"/>
                </a:lnTo>
                <a:lnTo>
                  <a:pt x="377" y="261"/>
                </a:lnTo>
                <a:lnTo>
                  <a:pt x="376" y="263"/>
                </a:lnTo>
                <a:lnTo>
                  <a:pt x="375" y="263"/>
                </a:lnTo>
                <a:lnTo>
                  <a:pt x="375" y="263"/>
                </a:lnTo>
                <a:lnTo>
                  <a:pt x="374" y="264"/>
                </a:lnTo>
                <a:lnTo>
                  <a:pt x="373" y="265"/>
                </a:lnTo>
                <a:lnTo>
                  <a:pt x="371" y="266"/>
                </a:lnTo>
                <a:lnTo>
                  <a:pt x="370" y="267"/>
                </a:lnTo>
                <a:lnTo>
                  <a:pt x="370" y="268"/>
                </a:lnTo>
                <a:lnTo>
                  <a:pt x="370" y="269"/>
                </a:lnTo>
                <a:lnTo>
                  <a:pt x="370" y="269"/>
                </a:lnTo>
                <a:lnTo>
                  <a:pt x="370" y="270"/>
                </a:lnTo>
                <a:lnTo>
                  <a:pt x="370" y="270"/>
                </a:lnTo>
                <a:lnTo>
                  <a:pt x="370" y="271"/>
                </a:lnTo>
                <a:lnTo>
                  <a:pt x="370" y="272"/>
                </a:lnTo>
                <a:lnTo>
                  <a:pt x="370" y="273"/>
                </a:lnTo>
                <a:lnTo>
                  <a:pt x="370" y="273"/>
                </a:lnTo>
                <a:lnTo>
                  <a:pt x="369" y="274"/>
                </a:lnTo>
                <a:lnTo>
                  <a:pt x="368" y="274"/>
                </a:lnTo>
                <a:lnTo>
                  <a:pt x="368" y="275"/>
                </a:lnTo>
                <a:lnTo>
                  <a:pt x="367" y="276"/>
                </a:lnTo>
                <a:lnTo>
                  <a:pt x="367" y="276"/>
                </a:lnTo>
                <a:lnTo>
                  <a:pt x="367" y="277"/>
                </a:lnTo>
                <a:lnTo>
                  <a:pt x="367" y="277"/>
                </a:lnTo>
                <a:lnTo>
                  <a:pt x="366" y="280"/>
                </a:lnTo>
                <a:lnTo>
                  <a:pt x="366" y="280"/>
                </a:lnTo>
                <a:lnTo>
                  <a:pt x="366" y="281"/>
                </a:lnTo>
                <a:lnTo>
                  <a:pt x="366" y="281"/>
                </a:lnTo>
                <a:lnTo>
                  <a:pt x="366" y="282"/>
                </a:lnTo>
                <a:lnTo>
                  <a:pt x="366" y="282"/>
                </a:lnTo>
                <a:lnTo>
                  <a:pt x="365" y="282"/>
                </a:lnTo>
                <a:lnTo>
                  <a:pt x="365" y="283"/>
                </a:lnTo>
                <a:lnTo>
                  <a:pt x="364" y="283"/>
                </a:lnTo>
                <a:lnTo>
                  <a:pt x="364" y="283"/>
                </a:lnTo>
                <a:lnTo>
                  <a:pt x="363" y="283"/>
                </a:lnTo>
                <a:lnTo>
                  <a:pt x="363" y="282"/>
                </a:lnTo>
                <a:lnTo>
                  <a:pt x="362" y="282"/>
                </a:lnTo>
                <a:lnTo>
                  <a:pt x="362" y="283"/>
                </a:lnTo>
                <a:lnTo>
                  <a:pt x="362" y="284"/>
                </a:lnTo>
                <a:lnTo>
                  <a:pt x="362" y="285"/>
                </a:lnTo>
                <a:lnTo>
                  <a:pt x="361" y="285"/>
                </a:lnTo>
                <a:lnTo>
                  <a:pt x="361" y="286"/>
                </a:lnTo>
                <a:lnTo>
                  <a:pt x="361" y="286"/>
                </a:lnTo>
                <a:lnTo>
                  <a:pt x="361" y="286"/>
                </a:lnTo>
                <a:lnTo>
                  <a:pt x="360" y="286"/>
                </a:lnTo>
                <a:lnTo>
                  <a:pt x="359" y="287"/>
                </a:lnTo>
                <a:lnTo>
                  <a:pt x="359" y="287"/>
                </a:lnTo>
                <a:lnTo>
                  <a:pt x="358" y="287"/>
                </a:lnTo>
                <a:lnTo>
                  <a:pt x="358" y="287"/>
                </a:lnTo>
                <a:lnTo>
                  <a:pt x="357" y="288"/>
                </a:lnTo>
                <a:lnTo>
                  <a:pt x="356" y="288"/>
                </a:lnTo>
                <a:lnTo>
                  <a:pt x="356" y="288"/>
                </a:lnTo>
                <a:lnTo>
                  <a:pt x="356" y="289"/>
                </a:lnTo>
                <a:lnTo>
                  <a:pt x="356" y="289"/>
                </a:lnTo>
                <a:lnTo>
                  <a:pt x="356" y="290"/>
                </a:lnTo>
                <a:lnTo>
                  <a:pt x="356" y="290"/>
                </a:lnTo>
                <a:lnTo>
                  <a:pt x="356" y="291"/>
                </a:lnTo>
                <a:lnTo>
                  <a:pt x="356" y="291"/>
                </a:lnTo>
                <a:lnTo>
                  <a:pt x="354" y="292"/>
                </a:lnTo>
                <a:lnTo>
                  <a:pt x="353" y="294"/>
                </a:lnTo>
                <a:lnTo>
                  <a:pt x="352" y="296"/>
                </a:lnTo>
                <a:lnTo>
                  <a:pt x="352" y="297"/>
                </a:lnTo>
                <a:lnTo>
                  <a:pt x="351" y="297"/>
                </a:lnTo>
                <a:lnTo>
                  <a:pt x="350" y="297"/>
                </a:lnTo>
                <a:lnTo>
                  <a:pt x="350" y="297"/>
                </a:lnTo>
                <a:lnTo>
                  <a:pt x="350" y="297"/>
                </a:lnTo>
                <a:lnTo>
                  <a:pt x="349" y="298"/>
                </a:lnTo>
                <a:lnTo>
                  <a:pt x="348" y="299"/>
                </a:lnTo>
                <a:lnTo>
                  <a:pt x="348" y="299"/>
                </a:lnTo>
                <a:lnTo>
                  <a:pt x="347" y="300"/>
                </a:lnTo>
                <a:lnTo>
                  <a:pt x="347" y="300"/>
                </a:lnTo>
                <a:lnTo>
                  <a:pt x="347" y="300"/>
                </a:lnTo>
                <a:lnTo>
                  <a:pt x="347" y="301"/>
                </a:lnTo>
                <a:lnTo>
                  <a:pt x="347" y="303"/>
                </a:lnTo>
                <a:lnTo>
                  <a:pt x="346" y="305"/>
                </a:lnTo>
                <a:lnTo>
                  <a:pt x="346" y="305"/>
                </a:lnTo>
                <a:lnTo>
                  <a:pt x="346" y="306"/>
                </a:lnTo>
                <a:lnTo>
                  <a:pt x="347" y="306"/>
                </a:lnTo>
                <a:lnTo>
                  <a:pt x="348" y="306"/>
                </a:lnTo>
                <a:lnTo>
                  <a:pt x="348" y="306"/>
                </a:lnTo>
                <a:lnTo>
                  <a:pt x="349" y="306"/>
                </a:lnTo>
                <a:lnTo>
                  <a:pt x="349" y="306"/>
                </a:lnTo>
                <a:lnTo>
                  <a:pt x="350" y="306"/>
                </a:lnTo>
                <a:lnTo>
                  <a:pt x="350" y="306"/>
                </a:lnTo>
                <a:lnTo>
                  <a:pt x="350" y="306"/>
                </a:lnTo>
                <a:lnTo>
                  <a:pt x="350" y="307"/>
                </a:lnTo>
                <a:lnTo>
                  <a:pt x="350" y="307"/>
                </a:lnTo>
                <a:lnTo>
                  <a:pt x="350" y="308"/>
                </a:lnTo>
                <a:lnTo>
                  <a:pt x="350" y="308"/>
                </a:lnTo>
                <a:lnTo>
                  <a:pt x="349" y="309"/>
                </a:lnTo>
                <a:lnTo>
                  <a:pt x="349" y="309"/>
                </a:lnTo>
                <a:lnTo>
                  <a:pt x="349" y="309"/>
                </a:lnTo>
                <a:lnTo>
                  <a:pt x="349" y="310"/>
                </a:lnTo>
                <a:lnTo>
                  <a:pt x="348" y="310"/>
                </a:lnTo>
                <a:lnTo>
                  <a:pt x="348" y="311"/>
                </a:lnTo>
                <a:lnTo>
                  <a:pt x="347" y="311"/>
                </a:lnTo>
                <a:lnTo>
                  <a:pt x="346" y="313"/>
                </a:lnTo>
                <a:lnTo>
                  <a:pt x="345" y="314"/>
                </a:lnTo>
                <a:lnTo>
                  <a:pt x="344" y="315"/>
                </a:lnTo>
                <a:lnTo>
                  <a:pt x="344" y="316"/>
                </a:lnTo>
                <a:lnTo>
                  <a:pt x="343" y="317"/>
                </a:lnTo>
                <a:lnTo>
                  <a:pt x="343" y="317"/>
                </a:lnTo>
                <a:lnTo>
                  <a:pt x="343" y="318"/>
                </a:lnTo>
                <a:lnTo>
                  <a:pt x="343" y="318"/>
                </a:lnTo>
                <a:lnTo>
                  <a:pt x="343" y="319"/>
                </a:lnTo>
                <a:lnTo>
                  <a:pt x="343" y="320"/>
                </a:lnTo>
                <a:lnTo>
                  <a:pt x="343" y="322"/>
                </a:lnTo>
                <a:lnTo>
                  <a:pt x="342" y="322"/>
                </a:lnTo>
                <a:lnTo>
                  <a:pt x="342" y="323"/>
                </a:lnTo>
                <a:lnTo>
                  <a:pt x="341" y="324"/>
                </a:lnTo>
                <a:lnTo>
                  <a:pt x="340" y="324"/>
                </a:lnTo>
                <a:lnTo>
                  <a:pt x="340" y="324"/>
                </a:lnTo>
                <a:lnTo>
                  <a:pt x="340" y="325"/>
                </a:lnTo>
                <a:lnTo>
                  <a:pt x="340" y="325"/>
                </a:lnTo>
                <a:lnTo>
                  <a:pt x="340" y="325"/>
                </a:lnTo>
                <a:lnTo>
                  <a:pt x="339" y="326"/>
                </a:lnTo>
                <a:lnTo>
                  <a:pt x="339" y="326"/>
                </a:lnTo>
                <a:lnTo>
                  <a:pt x="339" y="327"/>
                </a:lnTo>
                <a:lnTo>
                  <a:pt x="338" y="327"/>
                </a:lnTo>
                <a:lnTo>
                  <a:pt x="338" y="327"/>
                </a:lnTo>
                <a:lnTo>
                  <a:pt x="339" y="328"/>
                </a:lnTo>
                <a:lnTo>
                  <a:pt x="339" y="329"/>
                </a:lnTo>
                <a:lnTo>
                  <a:pt x="338" y="329"/>
                </a:lnTo>
                <a:lnTo>
                  <a:pt x="338" y="329"/>
                </a:lnTo>
                <a:lnTo>
                  <a:pt x="337" y="330"/>
                </a:lnTo>
                <a:lnTo>
                  <a:pt x="337" y="330"/>
                </a:lnTo>
                <a:lnTo>
                  <a:pt x="337" y="329"/>
                </a:lnTo>
                <a:lnTo>
                  <a:pt x="336" y="329"/>
                </a:lnTo>
                <a:lnTo>
                  <a:pt x="336" y="330"/>
                </a:lnTo>
                <a:lnTo>
                  <a:pt x="336" y="330"/>
                </a:lnTo>
                <a:lnTo>
                  <a:pt x="335" y="330"/>
                </a:lnTo>
                <a:lnTo>
                  <a:pt x="335" y="330"/>
                </a:lnTo>
                <a:lnTo>
                  <a:pt x="334" y="330"/>
                </a:lnTo>
                <a:lnTo>
                  <a:pt x="334" y="331"/>
                </a:lnTo>
                <a:lnTo>
                  <a:pt x="334" y="331"/>
                </a:lnTo>
                <a:lnTo>
                  <a:pt x="333" y="331"/>
                </a:lnTo>
                <a:lnTo>
                  <a:pt x="333" y="331"/>
                </a:lnTo>
                <a:lnTo>
                  <a:pt x="332" y="332"/>
                </a:lnTo>
                <a:lnTo>
                  <a:pt x="331" y="333"/>
                </a:lnTo>
                <a:lnTo>
                  <a:pt x="330" y="334"/>
                </a:lnTo>
                <a:lnTo>
                  <a:pt x="330" y="334"/>
                </a:lnTo>
                <a:lnTo>
                  <a:pt x="329" y="335"/>
                </a:lnTo>
                <a:lnTo>
                  <a:pt x="329" y="335"/>
                </a:lnTo>
                <a:lnTo>
                  <a:pt x="329" y="336"/>
                </a:lnTo>
                <a:lnTo>
                  <a:pt x="329" y="336"/>
                </a:lnTo>
                <a:lnTo>
                  <a:pt x="329" y="337"/>
                </a:lnTo>
                <a:lnTo>
                  <a:pt x="329" y="338"/>
                </a:lnTo>
                <a:lnTo>
                  <a:pt x="329" y="338"/>
                </a:lnTo>
                <a:lnTo>
                  <a:pt x="329" y="338"/>
                </a:lnTo>
                <a:lnTo>
                  <a:pt x="329" y="339"/>
                </a:lnTo>
                <a:lnTo>
                  <a:pt x="329" y="339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6" y="342"/>
                </a:lnTo>
                <a:lnTo>
                  <a:pt x="326" y="342"/>
                </a:lnTo>
                <a:lnTo>
                  <a:pt x="325" y="342"/>
                </a:lnTo>
                <a:lnTo>
                  <a:pt x="325" y="342"/>
                </a:lnTo>
                <a:lnTo>
                  <a:pt x="325" y="342"/>
                </a:lnTo>
                <a:lnTo>
                  <a:pt x="324" y="343"/>
                </a:lnTo>
                <a:lnTo>
                  <a:pt x="324" y="343"/>
                </a:lnTo>
                <a:lnTo>
                  <a:pt x="324" y="343"/>
                </a:lnTo>
                <a:lnTo>
                  <a:pt x="323" y="343"/>
                </a:lnTo>
                <a:lnTo>
                  <a:pt x="323" y="343"/>
                </a:lnTo>
                <a:lnTo>
                  <a:pt x="322" y="342"/>
                </a:lnTo>
                <a:lnTo>
                  <a:pt x="321" y="342"/>
                </a:lnTo>
                <a:lnTo>
                  <a:pt x="321" y="342"/>
                </a:lnTo>
                <a:lnTo>
                  <a:pt x="320" y="343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19" y="341"/>
                </a:lnTo>
                <a:lnTo>
                  <a:pt x="319" y="342"/>
                </a:lnTo>
                <a:lnTo>
                  <a:pt x="319" y="343"/>
                </a:lnTo>
                <a:lnTo>
                  <a:pt x="319" y="343"/>
                </a:lnTo>
                <a:lnTo>
                  <a:pt x="318" y="343"/>
                </a:lnTo>
                <a:lnTo>
                  <a:pt x="318" y="343"/>
                </a:lnTo>
                <a:lnTo>
                  <a:pt x="318" y="343"/>
                </a:lnTo>
                <a:lnTo>
                  <a:pt x="317" y="343"/>
                </a:lnTo>
                <a:lnTo>
                  <a:pt x="317" y="343"/>
                </a:lnTo>
                <a:lnTo>
                  <a:pt x="317" y="343"/>
                </a:lnTo>
                <a:lnTo>
                  <a:pt x="316" y="343"/>
                </a:lnTo>
                <a:lnTo>
                  <a:pt x="316" y="343"/>
                </a:lnTo>
                <a:lnTo>
                  <a:pt x="316" y="343"/>
                </a:lnTo>
                <a:lnTo>
                  <a:pt x="316" y="342"/>
                </a:lnTo>
                <a:lnTo>
                  <a:pt x="316" y="342"/>
                </a:lnTo>
                <a:lnTo>
                  <a:pt x="316" y="341"/>
                </a:lnTo>
                <a:lnTo>
                  <a:pt x="316" y="341"/>
                </a:lnTo>
                <a:lnTo>
                  <a:pt x="315" y="341"/>
                </a:lnTo>
                <a:lnTo>
                  <a:pt x="315" y="341"/>
                </a:lnTo>
                <a:lnTo>
                  <a:pt x="316" y="340"/>
                </a:lnTo>
                <a:lnTo>
                  <a:pt x="316" y="340"/>
                </a:lnTo>
                <a:lnTo>
                  <a:pt x="316" y="340"/>
                </a:lnTo>
                <a:lnTo>
                  <a:pt x="315" y="340"/>
                </a:lnTo>
                <a:lnTo>
                  <a:pt x="315" y="340"/>
                </a:lnTo>
                <a:lnTo>
                  <a:pt x="315" y="340"/>
                </a:lnTo>
                <a:lnTo>
                  <a:pt x="314" y="340"/>
                </a:lnTo>
                <a:lnTo>
                  <a:pt x="314" y="340"/>
                </a:lnTo>
                <a:lnTo>
                  <a:pt x="314" y="340"/>
                </a:lnTo>
                <a:lnTo>
                  <a:pt x="313" y="340"/>
                </a:lnTo>
                <a:lnTo>
                  <a:pt x="313" y="340"/>
                </a:lnTo>
                <a:lnTo>
                  <a:pt x="312" y="341"/>
                </a:lnTo>
                <a:lnTo>
                  <a:pt x="312" y="341"/>
                </a:lnTo>
                <a:lnTo>
                  <a:pt x="311" y="341"/>
                </a:lnTo>
                <a:lnTo>
                  <a:pt x="311" y="342"/>
                </a:lnTo>
                <a:lnTo>
                  <a:pt x="311" y="342"/>
                </a:lnTo>
                <a:lnTo>
                  <a:pt x="310" y="342"/>
                </a:lnTo>
                <a:lnTo>
                  <a:pt x="310" y="342"/>
                </a:lnTo>
                <a:lnTo>
                  <a:pt x="310" y="343"/>
                </a:lnTo>
                <a:lnTo>
                  <a:pt x="309" y="343"/>
                </a:lnTo>
                <a:lnTo>
                  <a:pt x="309" y="343"/>
                </a:lnTo>
                <a:lnTo>
                  <a:pt x="309" y="343"/>
                </a:lnTo>
                <a:lnTo>
                  <a:pt x="309" y="343"/>
                </a:lnTo>
                <a:lnTo>
                  <a:pt x="309" y="344"/>
                </a:lnTo>
                <a:lnTo>
                  <a:pt x="310" y="344"/>
                </a:lnTo>
                <a:lnTo>
                  <a:pt x="309" y="344"/>
                </a:lnTo>
                <a:lnTo>
                  <a:pt x="309" y="345"/>
                </a:lnTo>
                <a:lnTo>
                  <a:pt x="308" y="345"/>
                </a:lnTo>
                <a:lnTo>
                  <a:pt x="308" y="345"/>
                </a:lnTo>
                <a:lnTo>
                  <a:pt x="308" y="345"/>
                </a:lnTo>
                <a:lnTo>
                  <a:pt x="307" y="345"/>
                </a:lnTo>
                <a:lnTo>
                  <a:pt x="307" y="346"/>
                </a:lnTo>
                <a:lnTo>
                  <a:pt x="307" y="347"/>
                </a:lnTo>
                <a:lnTo>
                  <a:pt x="306" y="347"/>
                </a:lnTo>
                <a:lnTo>
                  <a:pt x="306" y="348"/>
                </a:lnTo>
                <a:lnTo>
                  <a:pt x="306" y="348"/>
                </a:lnTo>
                <a:lnTo>
                  <a:pt x="306" y="348"/>
                </a:lnTo>
                <a:lnTo>
                  <a:pt x="306" y="349"/>
                </a:lnTo>
                <a:lnTo>
                  <a:pt x="306" y="349"/>
                </a:lnTo>
                <a:lnTo>
                  <a:pt x="305" y="349"/>
                </a:lnTo>
                <a:lnTo>
                  <a:pt x="306" y="350"/>
                </a:lnTo>
                <a:lnTo>
                  <a:pt x="306" y="350"/>
                </a:lnTo>
                <a:lnTo>
                  <a:pt x="306" y="350"/>
                </a:lnTo>
                <a:lnTo>
                  <a:pt x="305" y="351"/>
                </a:lnTo>
                <a:lnTo>
                  <a:pt x="305" y="351"/>
                </a:lnTo>
                <a:lnTo>
                  <a:pt x="305" y="352"/>
                </a:lnTo>
                <a:lnTo>
                  <a:pt x="305" y="352"/>
                </a:lnTo>
                <a:lnTo>
                  <a:pt x="304" y="353"/>
                </a:lnTo>
                <a:lnTo>
                  <a:pt x="304" y="353"/>
                </a:lnTo>
                <a:lnTo>
                  <a:pt x="304" y="353"/>
                </a:lnTo>
                <a:lnTo>
                  <a:pt x="304" y="354"/>
                </a:lnTo>
                <a:lnTo>
                  <a:pt x="304" y="354"/>
                </a:lnTo>
                <a:lnTo>
                  <a:pt x="303" y="354"/>
                </a:lnTo>
                <a:lnTo>
                  <a:pt x="303" y="354"/>
                </a:lnTo>
                <a:lnTo>
                  <a:pt x="302" y="354"/>
                </a:lnTo>
                <a:lnTo>
                  <a:pt x="302" y="354"/>
                </a:lnTo>
                <a:lnTo>
                  <a:pt x="301" y="354"/>
                </a:lnTo>
                <a:lnTo>
                  <a:pt x="301" y="354"/>
                </a:lnTo>
                <a:lnTo>
                  <a:pt x="301" y="355"/>
                </a:lnTo>
                <a:lnTo>
                  <a:pt x="301" y="355"/>
                </a:lnTo>
                <a:lnTo>
                  <a:pt x="301" y="356"/>
                </a:lnTo>
                <a:lnTo>
                  <a:pt x="300" y="356"/>
                </a:lnTo>
                <a:lnTo>
                  <a:pt x="300" y="356"/>
                </a:lnTo>
                <a:lnTo>
                  <a:pt x="302" y="357"/>
                </a:lnTo>
                <a:lnTo>
                  <a:pt x="301" y="358"/>
                </a:lnTo>
                <a:lnTo>
                  <a:pt x="301" y="358"/>
                </a:lnTo>
                <a:lnTo>
                  <a:pt x="301" y="359"/>
                </a:lnTo>
                <a:lnTo>
                  <a:pt x="301" y="359"/>
                </a:lnTo>
                <a:lnTo>
                  <a:pt x="300" y="359"/>
                </a:lnTo>
                <a:lnTo>
                  <a:pt x="300" y="360"/>
                </a:lnTo>
                <a:lnTo>
                  <a:pt x="299" y="360"/>
                </a:lnTo>
                <a:lnTo>
                  <a:pt x="299" y="360"/>
                </a:lnTo>
                <a:lnTo>
                  <a:pt x="299" y="360"/>
                </a:lnTo>
                <a:lnTo>
                  <a:pt x="298" y="360"/>
                </a:lnTo>
                <a:lnTo>
                  <a:pt x="298" y="361"/>
                </a:lnTo>
                <a:lnTo>
                  <a:pt x="298" y="361"/>
                </a:lnTo>
                <a:lnTo>
                  <a:pt x="298" y="361"/>
                </a:lnTo>
                <a:lnTo>
                  <a:pt x="297" y="362"/>
                </a:lnTo>
                <a:lnTo>
                  <a:pt x="297" y="362"/>
                </a:lnTo>
                <a:lnTo>
                  <a:pt x="296" y="362"/>
                </a:lnTo>
                <a:lnTo>
                  <a:pt x="296" y="362"/>
                </a:lnTo>
                <a:lnTo>
                  <a:pt x="296" y="363"/>
                </a:lnTo>
                <a:lnTo>
                  <a:pt x="295" y="363"/>
                </a:lnTo>
                <a:lnTo>
                  <a:pt x="295" y="363"/>
                </a:lnTo>
                <a:lnTo>
                  <a:pt x="295" y="364"/>
                </a:lnTo>
                <a:lnTo>
                  <a:pt x="296" y="364"/>
                </a:lnTo>
                <a:lnTo>
                  <a:pt x="296" y="365"/>
                </a:lnTo>
                <a:lnTo>
                  <a:pt x="296" y="365"/>
                </a:lnTo>
                <a:lnTo>
                  <a:pt x="296" y="366"/>
                </a:lnTo>
                <a:lnTo>
                  <a:pt x="296" y="366"/>
                </a:lnTo>
                <a:lnTo>
                  <a:pt x="296" y="366"/>
                </a:lnTo>
                <a:lnTo>
                  <a:pt x="296" y="366"/>
                </a:lnTo>
                <a:lnTo>
                  <a:pt x="295" y="366"/>
                </a:lnTo>
                <a:lnTo>
                  <a:pt x="295" y="367"/>
                </a:lnTo>
                <a:lnTo>
                  <a:pt x="295" y="367"/>
                </a:lnTo>
                <a:lnTo>
                  <a:pt x="295" y="368"/>
                </a:lnTo>
                <a:lnTo>
                  <a:pt x="295" y="369"/>
                </a:lnTo>
                <a:lnTo>
                  <a:pt x="295" y="369"/>
                </a:lnTo>
                <a:lnTo>
                  <a:pt x="295" y="370"/>
                </a:lnTo>
                <a:lnTo>
                  <a:pt x="295" y="370"/>
                </a:lnTo>
                <a:lnTo>
                  <a:pt x="296" y="370"/>
                </a:lnTo>
                <a:lnTo>
                  <a:pt x="296" y="371"/>
                </a:lnTo>
                <a:lnTo>
                  <a:pt x="297" y="371"/>
                </a:lnTo>
                <a:lnTo>
                  <a:pt x="297" y="371"/>
                </a:lnTo>
                <a:lnTo>
                  <a:pt x="296" y="371"/>
                </a:lnTo>
                <a:lnTo>
                  <a:pt x="296" y="372"/>
                </a:lnTo>
                <a:lnTo>
                  <a:pt x="296" y="372"/>
                </a:lnTo>
                <a:lnTo>
                  <a:pt x="295" y="372"/>
                </a:lnTo>
                <a:lnTo>
                  <a:pt x="295" y="372"/>
                </a:lnTo>
                <a:lnTo>
                  <a:pt x="296" y="373"/>
                </a:lnTo>
                <a:lnTo>
                  <a:pt x="296" y="373"/>
                </a:lnTo>
                <a:lnTo>
                  <a:pt x="295" y="373"/>
                </a:lnTo>
                <a:lnTo>
                  <a:pt x="295" y="373"/>
                </a:lnTo>
                <a:lnTo>
                  <a:pt x="295" y="373"/>
                </a:lnTo>
                <a:lnTo>
                  <a:pt x="294" y="373"/>
                </a:lnTo>
                <a:lnTo>
                  <a:pt x="294" y="374"/>
                </a:lnTo>
                <a:lnTo>
                  <a:pt x="294" y="374"/>
                </a:lnTo>
                <a:lnTo>
                  <a:pt x="293" y="375"/>
                </a:lnTo>
                <a:lnTo>
                  <a:pt x="293" y="375"/>
                </a:lnTo>
                <a:lnTo>
                  <a:pt x="293" y="375"/>
                </a:lnTo>
                <a:lnTo>
                  <a:pt x="294" y="376"/>
                </a:lnTo>
                <a:lnTo>
                  <a:pt x="294" y="375"/>
                </a:lnTo>
                <a:lnTo>
                  <a:pt x="295" y="376"/>
                </a:lnTo>
                <a:lnTo>
                  <a:pt x="295" y="376"/>
                </a:lnTo>
                <a:lnTo>
                  <a:pt x="295" y="376"/>
                </a:lnTo>
                <a:lnTo>
                  <a:pt x="295" y="376"/>
                </a:lnTo>
                <a:lnTo>
                  <a:pt x="295" y="376"/>
                </a:lnTo>
                <a:lnTo>
                  <a:pt x="295" y="376"/>
                </a:lnTo>
                <a:lnTo>
                  <a:pt x="296" y="376"/>
                </a:lnTo>
                <a:lnTo>
                  <a:pt x="296" y="376"/>
                </a:lnTo>
                <a:lnTo>
                  <a:pt x="297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9" y="376"/>
                </a:lnTo>
                <a:lnTo>
                  <a:pt x="299" y="376"/>
                </a:lnTo>
                <a:lnTo>
                  <a:pt x="300" y="376"/>
                </a:lnTo>
                <a:lnTo>
                  <a:pt x="300" y="376"/>
                </a:lnTo>
                <a:lnTo>
                  <a:pt x="300" y="375"/>
                </a:lnTo>
                <a:lnTo>
                  <a:pt x="301" y="375"/>
                </a:lnTo>
                <a:lnTo>
                  <a:pt x="301" y="376"/>
                </a:lnTo>
                <a:lnTo>
                  <a:pt x="301" y="376"/>
                </a:lnTo>
                <a:lnTo>
                  <a:pt x="302" y="377"/>
                </a:lnTo>
                <a:lnTo>
                  <a:pt x="302" y="377"/>
                </a:lnTo>
                <a:lnTo>
                  <a:pt x="301" y="377"/>
                </a:lnTo>
                <a:lnTo>
                  <a:pt x="300" y="377"/>
                </a:lnTo>
                <a:lnTo>
                  <a:pt x="300" y="377"/>
                </a:lnTo>
                <a:lnTo>
                  <a:pt x="300" y="378"/>
                </a:lnTo>
                <a:lnTo>
                  <a:pt x="299" y="378"/>
                </a:lnTo>
                <a:lnTo>
                  <a:pt x="299" y="378"/>
                </a:lnTo>
                <a:lnTo>
                  <a:pt x="298" y="379"/>
                </a:lnTo>
                <a:lnTo>
                  <a:pt x="298" y="379"/>
                </a:lnTo>
                <a:lnTo>
                  <a:pt x="298" y="379"/>
                </a:lnTo>
                <a:lnTo>
                  <a:pt x="298" y="380"/>
                </a:lnTo>
                <a:lnTo>
                  <a:pt x="297" y="380"/>
                </a:lnTo>
                <a:lnTo>
                  <a:pt x="297" y="380"/>
                </a:lnTo>
                <a:lnTo>
                  <a:pt x="296" y="381"/>
                </a:lnTo>
                <a:lnTo>
                  <a:pt x="296" y="381"/>
                </a:lnTo>
                <a:lnTo>
                  <a:pt x="296" y="382"/>
                </a:lnTo>
                <a:lnTo>
                  <a:pt x="296" y="382"/>
                </a:lnTo>
                <a:lnTo>
                  <a:pt x="296" y="383"/>
                </a:lnTo>
                <a:lnTo>
                  <a:pt x="295" y="384"/>
                </a:lnTo>
                <a:lnTo>
                  <a:pt x="295" y="384"/>
                </a:lnTo>
                <a:lnTo>
                  <a:pt x="295" y="385"/>
                </a:lnTo>
                <a:lnTo>
                  <a:pt x="294" y="386"/>
                </a:lnTo>
                <a:lnTo>
                  <a:pt x="293" y="387"/>
                </a:lnTo>
                <a:lnTo>
                  <a:pt x="293" y="387"/>
                </a:lnTo>
                <a:lnTo>
                  <a:pt x="293" y="387"/>
                </a:lnTo>
                <a:lnTo>
                  <a:pt x="292" y="388"/>
                </a:lnTo>
                <a:lnTo>
                  <a:pt x="292" y="388"/>
                </a:lnTo>
                <a:lnTo>
                  <a:pt x="292" y="389"/>
                </a:lnTo>
                <a:lnTo>
                  <a:pt x="292" y="389"/>
                </a:lnTo>
                <a:lnTo>
                  <a:pt x="292" y="389"/>
                </a:lnTo>
                <a:lnTo>
                  <a:pt x="292" y="389"/>
                </a:lnTo>
                <a:lnTo>
                  <a:pt x="292" y="389"/>
                </a:lnTo>
                <a:lnTo>
                  <a:pt x="292" y="389"/>
                </a:lnTo>
                <a:lnTo>
                  <a:pt x="293" y="389"/>
                </a:lnTo>
                <a:lnTo>
                  <a:pt x="292" y="389"/>
                </a:lnTo>
                <a:lnTo>
                  <a:pt x="292" y="390"/>
                </a:lnTo>
                <a:lnTo>
                  <a:pt x="291" y="390"/>
                </a:lnTo>
                <a:lnTo>
                  <a:pt x="291" y="391"/>
                </a:lnTo>
                <a:lnTo>
                  <a:pt x="290" y="391"/>
                </a:lnTo>
                <a:lnTo>
                  <a:pt x="290" y="392"/>
                </a:lnTo>
                <a:lnTo>
                  <a:pt x="291" y="392"/>
                </a:lnTo>
                <a:lnTo>
                  <a:pt x="290" y="392"/>
                </a:lnTo>
                <a:lnTo>
                  <a:pt x="290" y="392"/>
                </a:lnTo>
                <a:lnTo>
                  <a:pt x="290" y="393"/>
                </a:lnTo>
                <a:lnTo>
                  <a:pt x="290" y="393"/>
                </a:lnTo>
                <a:lnTo>
                  <a:pt x="289" y="394"/>
                </a:lnTo>
                <a:lnTo>
                  <a:pt x="289" y="394"/>
                </a:lnTo>
                <a:lnTo>
                  <a:pt x="289" y="395"/>
                </a:lnTo>
                <a:lnTo>
                  <a:pt x="289" y="395"/>
                </a:lnTo>
                <a:lnTo>
                  <a:pt x="290" y="396"/>
                </a:lnTo>
                <a:lnTo>
                  <a:pt x="290" y="396"/>
                </a:lnTo>
                <a:lnTo>
                  <a:pt x="290" y="397"/>
                </a:lnTo>
                <a:lnTo>
                  <a:pt x="290" y="398"/>
                </a:lnTo>
                <a:lnTo>
                  <a:pt x="289" y="398"/>
                </a:lnTo>
                <a:lnTo>
                  <a:pt x="288" y="398"/>
                </a:lnTo>
                <a:lnTo>
                  <a:pt x="288" y="399"/>
                </a:lnTo>
                <a:lnTo>
                  <a:pt x="288" y="399"/>
                </a:lnTo>
                <a:lnTo>
                  <a:pt x="288" y="399"/>
                </a:lnTo>
                <a:lnTo>
                  <a:pt x="287" y="400"/>
                </a:lnTo>
                <a:lnTo>
                  <a:pt x="287" y="400"/>
                </a:lnTo>
                <a:lnTo>
                  <a:pt x="287" y="401"/>
                </a:lnTo>
                <a:lnTo>
                  <a:pt x="287" y="401"/>
                </a:lnTo>
                <a:lnTo>
                  <a:pt x="288" y="401"/>
                </a:lnTo>
                <a:lnTo>
                  <a:pt x="288" y="402"/>
                </a:lnTo>
                <a:lnTo>
                  <a:pt x="288" y="402"/>
                </a:lnTo>
                <a:lnTo>
                  <a:pt x="288" y="403"/>
                </a:lnTo>
                <a:lnTo>
                  <a:pt x="288" y="404"/>
                </a:lnTo>
                <a:lnTo>
                  <a:pt x="288" y="404"/>
                </a:lnTo>
                <a:lnTo>
                  <a:pt x="287" y="404"/>
                </a:lnTo>
                <a:lnTo>
                  <a:pt x="287" y="404"/>
                </a:lnTo>
                <a:lnTo>
                  <a:pt x="287" y="404"/>
                </a:lnTo>
                <a:lnTo>
                  <a:pt x="286" y="404"/>
                </a:lnTo>
                <a:lnTo>
                  <a:pt x="287" y="405"/>
                </a:lnTo>
                <a:lnTo>
                  <a:pt x="286" y="405"/>
                </a:lnTo>
                <a:lnTo>
                  <a:pt x="286" y="405"/>
                </a:lnTo>
                <a:lnTo>
                  <a:pt x="286" y="406"/>
                </a:lnTo>
                <a:lnTo>
                  <a:pt x="286" y="406"/>
                </a:lnTo>
                <a:lnTo>
                  <a:pt x="285" y="407"/>
                </a:lnTo>
                <a:lnTo>
                  <a:pt x="285" y="407"/>
                </a:lnTo>
                <a:lnTo>
                  <a:pt x="285" y="408"/>
                </a:lnTo>
                <a:lnTo>
                  <a:pt x="285" y="408"/>
                </a:lnTo>
                <a:lnTo>
                  <a:pt x="286" y="408"/>
                </a:lnTo>
                <a:lnTo>
                  <a:pt x="286" y="409"/>
                </a:lnTo>
                <a:lnTo>
                  <a:pt x="286" y="409"/>
                </a:lnTo>
                <a:lnTo>
                  <a:pt x="286" y="409"/>
                </a:lnTo>
                <a:lnTo>
                  <a:pt x="287" y="410"/>
                </a:lnTo>
                <a:lnTo>
                  <a:pt x="287" y="410"/>
                </a:lnTo>
                <a:lnTo>
                  <a:pt x="287" y="410"/>
                </a:lnTo>
                <a:lnTo>
                  <a:pt x="287" y="411"/>
                </a:lnTo>
                <a:lnTo>
                  <a:pt x="287" y="411"/>
                </a:lnTo>
                <a:lnTo>
                  <a:pt x="287" y="411"/>
                </a:lnTo>
                <a:lnTo>
                  <a:pt x="288" y="412"/>
                </a:lnTo>
                <a:lnTo>
                  <a:pt x="288" y="412"/>
                </a:lnTo>
                <a:lnTo>
                  <a:pt x="287" y="413"/>
                </a:lnTo>
                <a:lnTo>
                  <a:pt x="288" y="413"/>
                </a:lnTo>
                <a:lnTo>
                  <a:pt x="288" y="413"/>
                </a:lnTo>
                <a:lnTo>
                  <a:pt x="289" y="413"/>
                </a:lnTo>
                <a:lnTo>
                  <a:pt x="289" y="414"/>
                </a:lnTo>
                <a:lnTo>
                  <a:pt x="289" y="414"/>
                </a:lnTo>
                <a:lnTo>
                  <a:pt x="290" y="414"/>
                </a:lnTo>
                <a:lnTo>
                  <a:pt x="290" y="415"/>
                </a:lnTo>
                <a:lnTo>
                  <a:pt x="290" y="415"/>
                </a:lnTo>
                <a:lnTo>
                  <a:pt x="290" y="415"/>
                </a:lnTo>
                <a:lnTo>
                  <a:pt x="291" y="415"/>
                </a:lnTo>
                <a:lnTo>
                  <a:pt x="291" y="415"/>
                </a:lnTo>
                <a:lnTo>
                  <a:pt x="292" y="415"/>
                </a:lnTo>
                <a:lnTo>
                  <a:pt x="292" y="416"/>
                </a:lnTo>
                <a:lnTo>
                  <a:pt x="292" y="416"/>
                </a:lnTo>
                <a:lnTo>
                  <a:pt x="292" y="417"/>
                </a:lnTo>
                <a:lnTo>
                  <a:pt x="291" y="417"/>
                </a:lnTo>
                <a:lnTo>
                  <a:pt x="291" y="417"/>
                </a:lnTo>
                <a:lnTo>
                  <a:pt x="290" y="416"/>
                </a:lnTo>
                <a:lnTo>
                  <a:pt x="290" y="416"/>
                </a:lnTo>
                <a:lnTo>
                  <a:pt x="289" y="416"/>
                </a:lnTo>
                <a:lnTo>
                  <a:pt x="289" y="416"/>
                </a:lnTo>
                <a:lnTo>
                  <a:pt x="289" y="417"/>
                </a:lnTo>
                <a:lnTo>
                  <a:pt x="289" y="417"/>
                </a:lnTo>
                <a:lnTo>
                  <a:pt x="289" y="417"/>
                </a:lnTo>
                <a:lnTo>
                  <a:pt x="289" y="418"/>
                </a:lnTo>
                <a:lnTo>
                  <a:pt x="289" y="418"/>
                </a:lnTo>
                <a:lnTo>
                  <a:pt x="288" y="418"/>
                </a:lnTo>
                <a:lnTo>
                  <a:pt x="288" y="418"/>
                </a:lnTo>
                <a:lnTo>
                  <a:pt x="288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20"/>
                </a:lnTo>
                <a:lnTo>
                  <a:pt x="286" y="420"/>
                </a:lnTo>
                <a:lnTo>
                  <a:pt x="286" y="420"/>
                </a:lnTo>
                <a:lnTo>
                  <a:pt x="285" y="420"/>
                </a:lnTo>
                <a:lnTo>
                  <a:pt x="285" y="420"/>
                </a:lnTo>
                <a:lnTo>
                  <a:pt x="285" y="421"/>
                </a:lnTo>
                <a:lnTo>
                  <a:pt x="285" y="421"/>
                </a:lnTo>
                <a:lnTo>
                  <a:pt x="285" y="422"/>
                </a:lnTo>
                <a:lnTo>
                  <a:pt x="285" y="422"/>
                </a:lnTo>
                <a:lnTo>
                  <a:pt x="285" y="423"/>
                </a:lnTo>
                <a:lnTo>
                  <a:pt x="285" y="423"/>
                </a:lnTo>
                <a:lnTo>
                  <a:pt x="285" y="423"/>
                </a:lnTo>
                <a:lnTo>
                  <a:pt x="285" y="424"/>
                </a:lnTo>
                <a:lnTo>
                  <a:pt x="285" y="424"/>
                </a:lnTo>
                <a:lnTo>
                  <a:pt x="284" y="424"/>
                </a:lnTo>
                <a:lnTo>
                  <a:pt x="284" y="424"/>
                </a:lnTo>
                <a:lnTo>
                  <a:pt x="284" y="425"/>
                </a:lnTo>
                <a:lnTo>
                  <a:pt x="283" y="425"/>
                </a:lnTo>
                <a:lnTo>
                  <a:pt x="283" y="425"/>
                </a:lnTo>
                <a:lnTo>
                  <a:pt x="282" y="425"/>
                </a:lnTo>
                <a:lnTo>
                  <a:pt x="282" y="425"/>
                </a:lnTo>
                <a:lnTo>
                  <a:pt x="282" y="425"/>
                </a:lnTo>
                <a:lnTo>
                  <a:pt x="281" y="425"/>
                </a:lnTo>
                <a:lnTo>
                  <a:pt x="281" y="426"/>
                </a:lnTo>
                <a:lnTo>
                  <a:pt x="282" y="426"/>
                </a:lnTo>
                <a:lnTo>
                  <a:pt x="281" y="426"/>
                </a:lnTo>
                <a:lnTo>
                  <a:pt x="281" y="426"/>
                </a:lnTo>
                <a:lnTo>
                  <a:pt x="280" y="427"/>
                </a:lnTo>
                <a:lnTo>
                  <a:pt x="280" y="426"/>
                </a:lnTo>
                <a:lnTo>
                  <a:pt x="279" y="427"/>
                </a:lnTo>
                <a:lnTo>
                  <a:pt x="280" y="427"/>
                </a:lnTo>
                <a:lnTo>
                  <a:pt x="280" y="427"/>
                </a:lnTo>
                <a:lnTo>
                  <a:pt x="279" y="428"/>
                </a:lnTo>
                <a:lnTo>
                  <a:pt x="279" y="428"/>
                </a:lnTo>
                <a:lnTo>
                  <a:pt x="278" y="428"/>
                </a:lnTo>
                <a:lnTo>
                  <a:pt x="278" y="428"/>
                </a:lnTo>
                <a:lnTo>
                  <a:pt x="277" y="428"/>
                </a:lnTo>
                <a:lnTo>
                  <a:pt x="277" y="428"/>
                </a:lnTo>
                <a:lnTo>
                  <a:pt x="276" y="428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30"/>
                </a:lnTo>
                <a:lnTo>
                  <a:pt x="276" y="430"/>
                </a:lnTo>
                <a:lnTo>
                  <a:pt x="276" y="431"/>
                </a:lnTo>
                <a:lnTo>
                  <a:pt x="277" y="431"/>
                </a:lnTo>
                <a:lnTo>
                  <a:pt x="277" y="432"/>
                </a:lnTo>
                <a:lnTo>
                  <a:pt x="276" y="432"/>
                </a:lnTo>
                <a:lnTo>
                  <a:pt x="276" y="432"/>
                </a:lnTo>
                <a:lnTo>
                  <a:pt x="276" y="432"/>
                </a:lnTo>
                <a:lnTo>
                  <a:pt x="276" y="433"/>
                </a:lnTo>
                <a:lnTo>
                  <a:pt x="276" y="433"/>
                </a:lnTo>
                <a:lnTo>
                  <a:pt x="276" y="434"/>
                </a:lnTo>
                <a:lnTo>
                  <a:pt x="277" y="434"/>
                </a:lnTo>
                <a:lnTo>
                  <a:pt x="277" y="434"/>
                </a:lnTo>
                <a:lnTo>
                  <a:pt x="278" y="434"/>
                </a:lnTo>
                <a:lnTo>
                  <a:pt x="278" y="434"/>
                </a:lnTo>
                <a:lnTo>
                  <a:pt x="278" y="435"/>
                </a:lnTo>
                <a:lnTo>
                  <a:pt x="278" y="435"/>
                </a:lnTo>
                <a:lnTo>
                  <a:pt x="278" y="435"/>
                </a:lnTo>
                <a:lnTo>
                  <a:pt x="278" y="436"/>
                </a:lnTo>
                <a:lnTo>
                  <a:pt x="278" y="436"/>
                </a:lnTo>
                <a:lnTo>
                  <a:pt x="277" y="437"/>
                </a:lnTo>
                <a:lnTo>
                  <a:pt x="277" y="437"/>
                </a:lnTo>
                <a:lnTo>
                  <a:pt x="276" y="437"/>
                </a:lnTo>
                <a:lnTo>
                  <a:pt x="276" y="437"/>
                </a:lnTo>
                <a:lnTo>
                  <a:pt x="276" y="438"/>
                </a:lnTo>
                <a:lnTo>
                  <a:pt x="276" y="438"/>
                </a:lnTo>
                <a:lnTo>
                  <a:pt x="277" y="438"/>
                </a:lnTo>
                <a:lnTo>
                  <a:pt x="277" y="438"/>
                </a:lnTo>
                <a:lnTo>
                  <a:pt x="278" y="438"/>
                </a:lnTo>
                <a:lnTo>
                  <a:pt x="278" y="438"/>
                </a:lnTo>
                <a:lnTo>
                  <a:pt x="278" y="439"/>
                </a:lnTo>
                <a:lnTo>
                  <a:pt x="279" y="439"/>
                </a:lnTo>
                <a:lnTo>
                  <a:pt x="279" y="439"/>
                </a:lnTo>
                <a:lnTo>
                  <a:pt x="280" y="439"/>
                </a:lnTo>
                <a:lnTo>
                  <a:pt x="281" y="440"/>
                </a:lnTo>
                <a:lnTo>
                  <a:pt x="282" y="440"/>
                </a:lnTo>
                <a:lnTo>
                  <a:pt x="282" y="440"/>
                </a:lnTo>
                <a:lnTo>
                  <a:pt x="282" y="440"/>
                </a:lnTo>
                <a:lnTo>
                  <a:pt x="283" y="441"/>
                </a:lnTo>
                <a:lnTo>
                  <a:pt x="284" y="441"/>
                </a:lnTo>
                <a:lnTo>
                  <a:pt x="284" y="441"/>
                </a:lnTo>
                <a:lnTo>
                  <a:pt x="283" y="442"/>
                </a:lnTo>
                <a:lnTo>
                  <a:pt x="284" y="442"/>
                </a:lnTo>
                <a:lnTo>
                  <a:pt x="285" y="443"/>
                </a:lnTo>
                <a:lnTo>
                  <a:pt x="285" y="443"/>
                </a:lnTo>
                <a:lnTo>
                  <a:pt x="285" y="443"/>
                </a:lnTo>
                <a:lnTo>
                  <a:pt x="286" y="443"/>
                </a:lnTo>
                <a:lnTo>
                  <a:pt x="285" y="444"/>
                </a:lnTo>
                <a:lnTo>
                  <a:pt x="285" y="444"/>
                </a:lnTo>
                <a:lnTo>
                  <a:pt x="285" y="444"/>
                </a:lnTo>
                <a:lnTo>
                  <a:pt x="285" y="445"/>
                </a:lnTo>
                <a:lnTo>
                  <a:pt x="285" y="445"/>
                </a:lnTo>
                <a:lnTo>
                  <a:pt x="285" y="446"/>
                </a:lnTo>
                <a:lnTo>
                  <a:pt x="285" y="446"/>
                </a:lnTo>
                <a:lnTo>
                  <a:pt x="286" y="446"/>
                </a:lnTo>
                <a:lnTo>
                  <a:pt x="286" y="447"/>
                </a:lnTo>
                <a:lnTo>
                  <a:pt x="287" y="447"/>
                </a:lnTo>
                <a:lnTo>
                  <a:pt x="287" y="447"/>
                </a:lnTo>
                <a:lnTo>
                  <a:pt x="287" y="448"/>
                </a:lnTo>
                <a:lnTo>
                  <a:pt x="287" y="448"/>
                </a:lnTo>
                <a:lnTo>
                  <a:pt x="287" y="448"/>
                </a:lnTo>
                <a:lnTo>
                  <a:pt x="287" y="449"/>
                </a:lnTo>
                <a:lnTo>
                  <a:pt x="287" y="449"/>
                </a:lnTo>
                <a:lnTo>
                  <a:pt x="286" y="449"/>
                </a:lnTo>
                <a:lnTo>
                  <a:pt x="286" y="450"/>
                </a:lnTo>
                <a:lnTo>
                  <a:pt x="286" y="450"/>
                </a:lnTo>
                <a:lnTo>
                  <a:pt x="286" y="451"/>
                </a:lnTo>
                <a:lnTo>
                  <a:pt x="285" y="451"/>
                </a:lnTo>
                <a:lnTo>
                  <a:pt x="285" y="451"/>
                </a:lnTo>
                <a:lnTo>
                  <a:pt x="285" y="452"/>
                </a:lnTo>
                <a:lnTo>
                  <a:pt x="285" y="452"/>
                </a:lnTo>
                <a:lnTo>
                  <a:pt x="285" y="453"/>
                </a:lnTo>
                <a:lnTo>
                  <a:pt x="285" y="453"/>
                </a:lnTo>
                <a:lnTo>
                  <a:pt x="285" y="454"/>
                </a:lnTo>
                <a:lnTo>
                  <a:pt x="285" y="455"/>
                </a:lnTo>
                <a:lnTo>
                  <a:pt x="285" y="455"/>
                </a:lnTo>
                <a:lnTo>
                  <a:pt x="284" y="455"/>
                </a:lnTo>
                <a:lnTo>
                  <a:pt x="284" y="455"/>
                </a:lnTo>
                <a:lnTo>
                  <a:pt x="285" y="455"/>
                </a:lnTo>
                <a:lnTo>
                  <a:pt x="285" y="456"/>
                </a:lnTo>
                <a:lnTo>
                  <a:pt x="285" y="456"/>
                </a:lnTo>
                <a:lnTo>
                  <a:pt x="285" y="457"/>
                </a:lnTo>
                <a:lnTo>
                  <a:pt x="284" y="457"/>
                </a:lnTo>
                <a:lnTo>
                  <a:pt x="284" y="457"/>
                </a:lnTo>
                <a:lnTo>
                  <a:pt x="284" y="458"/>
                </a:lnTo>
                <a:lnTo>
                  <a:pt x="284" y="458"/>
                </a:lnTo>
                <a:lnTo>
                  <a:pt x="285" y="457"/>
                </a:lnTo>
                <a:lnTo>
                  <a:pt x="285" y="458"/>
                </a:lnTo>
                <a:lnTo>
                  <a:pt x="285" y="457"/>
                </a:lnTo>
                <a:lnTo>
                  <a:pt x="286" y="457"/>
                </a:lnTo>
                <a:lnTo>
                  <a:pt x="286" y="457"/>
                </a:lnTo>
                <a:lnTo>
                  <a:pt x="287" y="457"/>
                </a:lnTo>
                <a:lnTo>
                  <a:pt x="287" y="457"/>
                </a:lnTo>
                <a:lnTo>
                  <a:pt x="288" y="457"/>
                </a:lnTo>
                <a:lnTo>
                  <a:pt x="288" y="457"/>
                </a:lnTo>
                <a:lnTo>
                  <a:pt x="289" y="457"/>
                </a:lnTo>
                <a:lnTo>
                  <a:pt x="289" y="458"/>
                </a:lnTo>
                <a:lnTo>
                  <a:pt x="289" y="458"/>
                </a:lnTo>
                <a:lnTo>
                  <a:pt x="290" y="458"/>
                </a:lnTo>
                <a:lnTo>
                  <a:pt x="290" y="458"/>
                </a:lnTo>
                <a:lnTo>
                  <a:pt x="291" y="458"/>
                </a:lnTo>
                <a:lnTo>
                  <a:pt x="291" y="458"/>
                </a:lnTo>
                <a:lnTo>
                  <a:pt x="291" y="459"/>
                </a:lnTo>
                <a:lnTo>
                  <a:pt x="291" y="459"/>
                </a:lnTo>
                <a:lnTo>
                  <a:pt x="291" y="459"/>
                </a:lnTo>
                <a:lnTo>
                  <a:pt x="291" y="460"/>
                </a:lnTo>
                <a:lnTo>
                  <a:pt x="291" y="460"/>
                </a:lnTo>
                <a:lnTo>
                  <a:pt x="291" y="461"/>
                </a:lnTo>
                <a:lnTo>
                  <a:pt x="292" y="461"/>
                </a:lnTo>
                <a:lnTo>
                  <a:pt x="292" y="462"/>
                </a:lnTo>
                <a:lnTo>
                  <a:pt x="292" y="462"/>
                </a:lnTo>
                <a:lnTo>
                  <a:pt x="293" y="463"/>
                </a:lnTo>
                <a:lnTo>
                  <a:pt x="293" y="462"/>
                </a:lnTo>
                <a:lnTo>
                  <a:pt x="293" y="463"/>
                </a:lnTo>
                <a:lnTo>
                  <a:pt x="293" y="463"/>
                </a:lnTo>
                <a:lnTo>
                  <a:pt x="293" y="463"/>
                </a:lnTo>
                <a:lnTo>
                  <a:pt x="294" y="464"/>
                </a:lnTo>
                <a:lnTo>
                  <a:pt x="294" y="464"/>
                </a:lnTo>
                <a:lnTo>
                  <a:pt x="295" y="464"/>
                </a:lnTo>
                <a:lnTo>
                  <a:pt x="295" y="464"/>
                </a:lnTo>
                <a:lnTo>
                  <a:pt x="297" y="463"/>
                </a:lnTo>
                <a:lnTo>
                  <a:pt x="297" y="463"/>
                </a:lnTo>
                <a:lnTo>
                  <a:pt x="298" y="463"/>
                </a:lnTo>
                <a:lnTo>
                  <a:pt x="298" y="464"/>
                </a:lnTo>
                <a:lnTo>
                  <a:pt x="298" y="464"/>
                </a:lnTo>
                <a:lnTo>
                  <a:pt x="298" y="465"/>
                </a:lnTo>
                <a:lnTo>
                  <a:pt x="298" y="465"/>
                </a:lnTo>
                <a:lnTo>
                  <a:pt x="298" y="466"/>
                </a:lnTo>
                <a:lnTo>
                  <a:pt x="298" y="466"/>
                </a:lnTo>
                <a:lnTo>
                  <a:pt x="299" y="466"/>
                </a:lnTo>
                <a:lnTo>
                  <a:pt x="299" y="466"/>
                </a:lnTo>
                <a:lnTo>
                  <a:pt x="299" y="466"/>
                </a:lnTo>
                <a:lnTo>
                  <a:pt x="299" y="467"/>
                </a:lnTo>
                <a:lnTo>
                  <a:pt x="299" y="467"/>
                </a:lnTo>
                <a:lnTo>
                  <a:pt x="299" y="468"/>
                </a:lnTo>
                <a:lnTo>
                  <a:pt x="299" y="468"/>
                </a:lnTo>
                <a:lnTo>
                  <a:pt x="300" y="468"/>
                </a:lnTo>
                <a:lnTo>
                  <a:pt x="300" y="469"/>
                </a:lnTo>
                <a:lnTo>
                  <a:pt x="300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70"/>
                </a:lnTo>
                <a:lnTo>
                  <a:pt x="299" y="470"/>
                </a:lnTo>
                <a:lnTo>
                  <a:pt x="298" y="470"/>
                </a:lnTo>
                <a:lnTo>
                  <a:pt x="298" y="471"/>
                </a:lnTo>
                <a:lnTo>
                  <a:pt x="298" y="471"/>
                </a:lnTo>
                <a:lnTo>
                  <a:pt x="298" y="471"/>
                </a:lnTo>
                <a:lnTo>
                  <a:pt x="298" y="472"/>
                </a:lnTo>
                <a:lnTo>
                  <a:pt x="298" y="472"/>
                </a:lnTo>
                <a:lnTo>
                  <a:pt x="298" y="473"/>
                </a:lnTo>
                <a:lnTo>
                  <a:pt x="298" y="473"/>
                </a:lnTo>
                <a:lnTo>
                  <a:pt x="298" y="474"/>
                </a:lnTo>
                <a:lnTo>
                  <a:pt x="297" y="474"/>
                </a:lnTo>
                <a:lnTo>
                  <a:pt x="297" y="475"/>
                </a:lnTo>
                <a:lnTo>
                  <a:pt x="297" y="475"/>
                </a:lnTo>
                <a:lnTo>
                  <a:pt x="297" y="476"/>
                </a:lnTo>
                <a:lnTo>
                  <a:pt x="296" y="476"/>
                </a:lnTo>
                <a:lnTo>
                  <a:pt x="296" y="476"/>
                </a:lnTo>
                <a:lnTo>
                  <a:pt x="296" y="477"/>
                </a:lnTo>
                <a:lnTo>
                  <a:pt x="295" y="477"/>
                </a:lnTo>
                <a:lnTo>
                  <a:pt x="295" y="478"/>
                </a:lnTo>
                <a:lnTo>
                  <a:pt x="295" y="478"/>
                </a:lnTo>
                <a:lnTo>
                  <a:pt x="295" y="478"/>
                </a:lnTo>
                <a:lnTo>
                  <a:pt x="295" y="479"/>
                </a:lnTo>
                <a:lnTo>
                  <a:pt x="295" y="479"/>
                </a:lnTo>
                <a:lnTo>
                  <a:pt x="295" y="479"/>
                </a:lnTo>
                <a:lnTo>
                  <a:pt x="295" y="480"/>
                </a:lnTo>
                <a:lnTo>
                  <a:pt x="294" y="480"/>
                </a:lnTo>
                <a:lnTo>
                  <a:pt x="294" y="480"/>
                </a:lnTo>
                <a:lnTo>
                  <a:pt x="293" y="480"/>
                </a:lnTo>
                <a:lnTo>
                  <a:pt x="293" y="481"/>
                </a:lnTo>
                <a:lnTo>
                  <a:pt x="294" y="481"/>
                </a:lnTo>
                <a:lnTo>
                  <a:pt x="295" y="481"/>
                </a:lnTo>
                <a:lnTo>
                  <a:pt x="295" y="481"/>
                </a:lnTo>
                <a:lnTo>
                  <a:pt x="295" y="482"/>
                </a:lnTo>
                <a:lnTo>
                  <a:pt x="295" y="483"/>
                </a:lnTo>
                <a:lnTo>
                  <a:pt x="295" y="483"/>
                </a:lnTo>
                <a:lnTo>
                  <a:pt x="294" y="483"/>
                </a:lnTo>
                <a:lnTo>
                  <a:pt x="294" y="483"/>
                </a:lnTo>
                <a:lnTo>
                  <a:pt x="293" y="483"/>
                </a:lnTo>
                <a:lnTo>
                  <a:pt x="293" y="484"/>
                </a:lnTo>
                <a:lnTo>
                  <a:pt x="293" y="484"/>
                </a:lnTo>
                <a:lnTo>
                  <a:pt x="293" y="485"/>
                </a:lnTo>
                <a:lnTo>
                  <a:pt x="293" y="485"/>
                </a:lnTo>
                <a:lnTo>
                  <a:pt x="293" y="486"/>
                </a:lnTo>
                <a:lnTo>
                  <a:pt x="293" y="486"/>
                </a:lnTo>
                <a:lnTo>
                  <a:pt x="292" y="486"/>
                </a:lnTo>
                <a:lnTo>
                  <a:pt x="292" y="486"/>
                </a:lnTo>
                <a:lnTo>
                  <a:pt x="291" y="486"/>
                </a:lnTo>
                <a:lnTo>
                  <a:pt x="291" y="486"/>
                </a:lnTo>
                <a:lnTo>
                  <a:pt x="290" y="486"/>
                </a:lnTo>
                <a:lnTo>
                  <a:pt x="289" y="486"/>
                </a:lnTo>
                <a:lnTo>
                  <a:pt x="289" y="486"/>
                </a:lnTo>
                <a:lnTo>
                  <a:pt x="288" y="486"/>
                </a:lnTo>
                <a:lnTo>
                  <a:pt x="288" y="486"/>
                </a:lnTo>
                <a:lnTo>
                  <a:pt x="289" y="487"/>
                </a:lnTo>
                <a:lnTo>
                  <a:pt x="289" y="487"/>
                </a:lnTo>
                <a:lnTo>
                  <a:pt x="289" y="487"/>
                </a:lnTo>
                <a:lnTo>
                  <a:pt x="289" y="488"/>
                </a:lnTo>
                <a:lnTo>
                  <a:pt x="290" y="488"/>
                </a:lnTo>
                <a:lnTo>
                  <a:pt x="290" y="489"/>
                </a:lnTo>
                <a:lnTo>
                  <a:pt x="290" y="489"/>
                </a:lnTo>
                <a:lnTo>
                  <a:pt x="289" y="489"/>
                </a:lnTo>
                <a:lnTo>
                  <a:pt x="289" y="490"/>
                </a:lnTo>
                <a:lnTo>
                  <a:pt x="288" y="490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2"/>
                </a:lnTo>
                <a:lnTo>
                  <a:pt x="287" y="492"/>
                </a:lnTo>
                <a:lnTo>
                  <a:pt x="287" y="492"/>
                </a:lnTo>
                <a:lnTo>
                  <a:pt x="287" y="493"/>
                </a:lnTo>
                <a:lnTo>
                  <a:pt x="288" y="493"/>
                </a:lnTo>
                <a:lnTo>
                  <a:pt x="288" y="493"/>
                </a:lnTo>
                <a:lnTo>
                  <a:pt x="287" y="494"/>
                </a:lnTo>
                <a:lnTo>
                  <a:pt x="287" y="494"/>
                </a:lnTo>
                <a:lnTo>
                  <a:pt x="287" y="495"/>
                </a:lnTo>
                <a:lnTo>
                  <a:pt x="287" y="495"/>
                </a:lnTo>
                <a:lnTo>
                  <a:pt x="287" y="496"/>
                </a:lnTo>
                <a:lnTo>
                  <a:pt x="287" y="496"/>
                </a:lnTo>
                <a:lnTo>
                  <a:pt x="287" y="497"/>
                </a:lnTo>
                <a:lnTo>
                  <a:pt x="287" y="497"/>
                </a:lnTo>
                <a:lnTo>
                  <a:pt x="287" y="497"/>
                </a:lnTo>
                <a:lnTo>
                  <a:pt x="286" y="497"/>
                </a:lnTo>
                <a:lnTo>
                  <a:pt x="285" y="497"/>
                </a:lnTo>
                <a:lnTo>
                  <a:pt x="285" y="498"/>
                </a:lnTo>
                <a:lnTo>
                  <a:pt x="285" y="498"/>
                </a:lnTo>
                <a:lnTo>
                  <a:pt x="285" y="498"/>
                </a:lnTo>
                <a:lnTo>
                  <a:pt x="284" y="499"/>
                </a:lnTo>
                <a:lnTo>
                  <a:pt x="284" y="499"/>
                </a:lnTo>
                <a:lnTo>
                  <a:pt x="283" y="499"/>
                </a:lnTo>
                <a:lnTo>
                  <a:pt x="283" y="499"/>
                </a:lnTo>
                <a:lnTo>
                  <a:pt x="282" y="499"/>
                </a:lnTo>
                <a:lnTo>
                  <a:pt x="282" y="499"/>
                </a:lnTo>
                <a:lnTo>
                  <a:pt x="282" y="499"/>
                </a:lnTo>
                <a:lnTo>
                  <a:pt x="282" y="499"/>
                </a:lnTo>
                <a:lnTo>
                  <a:pt x="282" y="500"/>
                </a:lnTo>
                <a:lnTo>
                  <a:pt x="282" y="500"/>
                </a:lnTo>
                <a:lnTo>
                  <a:pt x="281" y="500"/>
                </a:lnTo>
                <a:lnTo>
                  <a:pt x="282" y="501"/>
                </a:lnTo>
                <a:lnTo>
                  <a:pt x="282" y="501"/>
                </a:lnTo>
                <a:lnTo>
                  <a:pt x="281" y="501"/>
                </a:lnTo>
                <a:lnTo>
                  <a:pt x="281" y="502"/>
                </a:lnTo>
                <a:lnTo>
                  <a:pt x="281" y="502"/>
                </a:lnTo>
                <a:lnTo>
                  <a:pt x="281" y="503"/>
                </a:lnTo>
                <a:lnTo>
                  <a:pt x="281" y="503"/>
                </a:lnTo>
                <a:lnTo>
                  <a:pt x="281" y="503"/>
                </a:lnTo>
                <a:lnTo>
                  <a:pt x="280" y="503"/>
                </a:lnTo>
                <a:lnTo>
                  <a:pt x="280" y="503"/>
                </a:lnTo>
                <a:lnTo>
                  <a:pt x="280" y="503"/>
                </a:lnTo>
                <a:lnTo>
                  <a:pt x="279" y="504"/>
                </a:lnTo>
                <a:lnTo>
                  <a:pt x="279" y="504"/>
                </a:lnTo>
                <a:lnTo>
                  <a:pt x="279" y="504"/>
                </a:lnTo>
                <a:lnTo>
                  <a:pt x="279" y="505"/>
                </a:lnTo>
                <a:lnTo>
                  <a:pt x="278" y="505"/>
                </a:lnTo>
                <a:lnTo>
                  <a:pt x="278" y="506"/>
                </a:lnTo>
                <a:lnTo>
                  <a:pt x="278" y="506"/>
                </a:lnTo>
                <a:lnTo>
                  <a:pt x="278" y="507"/>
                </a:lnTo>
                <a:lnTo>
                  <a:pt x="278" y="507"/>
                </a:lnTo>
                <a:lnTo>
                  <a:pt x="277" y="507"/>
                </a:lnTo>
                <a:lnTo>
                  <a:pt x="277" y="507"/>
                </a:lnTo>
                <a:lnTo>
                  <a:pt x="276" y="506"/>
                </a:lnTo>
                <a:lnTo>
                  <a:pt x="276" y="506"/>
                </a:lnTo>
                <a:lnTo>
                  <a:pt x="275" y="506"/>
                </a:lnTo>
                <a:lnTo>
                  <a:pt x="275" y="507"/>
                </a:lnTo>
                <a:lnTo>
                  <a:pt x="275" y="507"/>
                </a:lnTo>
                <a:lnTo>
                  <a:pt x="275" y="507"/>
                </a:lnTo>
                <a:lnTo>
                  <a:pt x="275" y="507"/>
                </a:lnTo>
                <a:lnTo>
                  <a:pt x="274" y="507"/>
                </a:lnTo>
                <a:lnTo>
                  <a:pt x="274" y="507"/>
                </a:lnTo>
                <a:lnTo>
                  <a:pt x="274" y="508"/>
                </a:lnTo>
                <a:lnTo>
                  <a:pt x="274" y="508"/>
                </a:lnTo>
                <a:lnTo>
                  <a:pt x="273" y="508"/>
                </a:lnTo>
                <a:lnTo>
                  <a:pt x="273" y="508"/>
                </a:lnTo>
                <a:lnTo>
                  <a:pt x="272" y="508"/>
                </a:lnTo>
                <a:lnTo>
                  <a:pt x="272" y="508"/>
                </a:lnTo>
                <a:lnTo>
                  <a:pt x="271" y="508"/>
                </a:lnTo>
                <a:lnTo>
                  <a:pt x="271" y="508"/>
                </a:lnTo>
                <a:lnTo>
                  <a:pt x="271" y="507"/>
                </a:lnTo>
                <a:lnTo>
                  <a:pt x="270" y="507"/>
                </a:lnTo>
                <a:lnTo>
                  <a:pt x="270" y="507"/>
                </a:lnTo>
                <a:lnTo>
                  <a:pt x="270" y="508"/>
                </a:lnTo>
                <a:lnTo>
                  <a:pt x="270" y="509"/>
                </a:lnTo>
                <a:lnTo>
                  <a:pt x="270" y="509"/>
                </a:lnTo>
                <a:lnTo>
                  <a:pt x="270" y="509"/>
                </a:lnTo>
                <a:lnTo>
                  <a:pt x="270" y="509"/>
                </a:lnTo>
                <a:lnTo>
                  <a:pt x="271" y="509"/>
                </a:lnTo>
                <a:lnTo>
                  <a:pt x="270" y="510"/>
                </a:lnTo>
                <a:lnTo>
                  <a:pt x="271" y="510"/>
                </a:lnTo>
                <a:lnTo>
                  <a:pt x="270" y="511"/>
                </a:lnTo>
                <a:lnTo>
                  <a:pt x="270" y="511"/>
                </a:lnTo>
                <a:lnTo>
                  <a:pt x="270" y="512"/>
                </a:lnTo>
                <a:lnTo>
                  <a:pt x="270" y="512"/>
                </a:lnTo>
                <a:lnTo>
                  <a:pt x="270" y="513"/>
                </a:lnTo>
                <a:lnTo>
                  <a:pt x="269" y="513"/>
                </a:lnTo>
                <a:lnTo>
                  <a:pt x="269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2"/>
                </a:lnTo>
                <a:lnTo>
                  <a:pt x="267" y="513"/>
                </a:lnTo>
                <a:lnTo>
                  <a:pt x="266" y="513"/>
                </a:lnTo>
                <a:lnTo>
                  <a:pt x="266" y="512"/>
                </a:lnTo>
                <a:lnTo>
                  <a:pt x="266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3"/>
                </a:lnTo>
                <a:lnTo>
                  <a:pt x="264" y="513"/>
                </a:lnTo>
                <a:lnTo>
                  <a:pt x="264" y="514"/>
                </a:lnTo>
                <a:lnTo>
                  <a:pt x="264" y="514"/>
                </a:lnTo>
                <a:lnTo>
                  <a:pt x="264" y="514"/>
                </a:lnTo>
                <a:lnTo>
                  <a:pt x="264" y="514"/>
                </a:lnTo>
                <a:lnTo>
                  <a:pt x="264" y="515"/>
                </a:lnTo>
                <a:lnTo>
                  <a:pt x="264" y="515"/>
                </a:lnTo>
                <a:lnTo>
                  <a:pt x="264" y="515"/>
                </a:lnTo>
                <a:lnTo>
                  <a:pt x="264" y="516"/>
                </a:lnTo>
                <a:lnTo>
                  <a:pt x="263" y="516"/>
                </a:lnTo>
                <a:lnTo>
                  <a:pt x="263" y="516"/>
                </a:lnTo>
                <a:lnTo>
                  <a:pt x="262" y="516"/>
                </a:lnTo>
                <a:lnTo>
                  <a:pt x="262" y="515"/>
                </a:lnTo>
                <a:lnTo>
                  <a:pt x="261" y="516"/>
                </a:lnTo>
                <a:lnTo>
                  <a:pt x="261" y="515"/>
                </a:lnTo>
                <a:lnTo>
                  <a:pt x="260" y="515"/>
                </a:lnTo>
                <a:lnTo>
                  <a:pt x="260" y="515"/>
                </a:lnTo>
                <a:lnTo>
                  <a:pt x="260" y="516"/>
                </a:lnTo>
                <a:lnTo>
                  <a:pt x="260" y="516"/>
                </a:lnTo>
                <a:lnTo>
                  <a:pt x="260" y="517"/>
                </a:lnTo>
                <a:lnTo>
                  <a:pt x="260" y="517"/>
                </a:lnTo>
                <a:lnTo>
                  <a:pt x="260" y="516"/>
                </a:lnTo>
                <a:lnTo>
                  <a:pt x="259" y="516"/>
                </a:lnTo>
                <a:lnTo>
                  <a:pt x="259" y="516"/>
                </a:lnTo>
                <a:lnTo>
                  <a:pt x="258" y="517"/>
                </a:lnTo>
                <a:lnTo>
                  <a:pt x="258" y="517"/>
                </a:lnTo>
                <a:lnTo>
                  <a:pt x="258" y="517"/>
                </a:lnTo>
                <a:lnTo>
                  <a:pt x="258" y="518"/>
                </a:lnTo>
                <a:lnTo>
                  <a:pt x="258" y="518"/>
                </a:lnTo>
                <a:lnTo>
                  <a:pt x="257" y="519"/>
                </a:lnTo>
                <a:lnTo>
                  <a:pt x="257" y="519"/>
                </a:lnTo>
                <a:lnTo>
                  <a:pt x="257" y="519"/>
                </a:lnTo>
                <a:lnTo>
                  <a:pt x="257" y="520"/>
                </a:lnTo>
                <a:lnTo>
                  <a:pt x="258" y="520"/>
                </a:lnTo>
                <a:lnTo>
                  <a:pt x="258" y="520"/>
                </a:lnTo>
                <a:lnTo>
                  <a:pt x="258" y="521"/>
                </a:lnTo>
                <a:lnTo>
                  <a:pt x="257" y="522"/>
                </a:lnTo>
                <a:lnTo>
                  <a:pt x="257" y="522"/>
                </a:lnTo>
                <a:lnTo>
                  <a:pt x="257" y="522"/>
                </a:lnTo>
                <a:lnTo>
                  <a:pt x="256" y="522"/>
                </a:lnTo>
                <a:lnTo>
                  <a:pt x="256" y="523"/>
                </a:lnTo>
                <a:lnTo>
                  <a:pt x="256" y="524"/>
                </a:lnTo>
                <a:lnTo>
                  <a:pt x="256" y="524"/>
                </a:lnTo>
                <a:lnTo>
                  <a:pt x="255" y="524"/>
                </a:lnTo>
                <a:lnTo>
                  <a:pt x="255" y="525"/>
                </a:lnTo>
                <a:lnTo>
                  <a:pt x="255" y="525"/>
                </a:lnTo>
                <a:lnTo>
                  <a:pt x="256" y="525"/>
                </a:lnTo>
                <a:lnTo>
                  <a:pt x="256" y="526"/>
                </a:lnTo>
                <a:lnTo>
                  <a:pt x="255" y="526"/>
                </a:lnTo>
                <a:lnTo>
                  <a:pt x="255" y="526"/>
                </a:lnTo>
                <a:lnTo>
                  <a:pt x="255" y="526"/>
                </a:lnTo>
                <a:lnTo>
                  <a:pt x="254" y="526"/>
                </a:lnTo>
                <a:lnTo>
                  <a:pt x="254" y="526"/>
                </a:lnTo>
                <a:lnTo>
                  <a:pt x="254" y="526"/>
                </a:lnTo>
                <a:lnTo>
                  <a:pt x="253" y="526"/>
                </a:lnTo>
                <a:lnTo>
                  <a:pt x="252" y="526"/>
                </a:lnTo>
                <a:lnTo>
                  <a:pt x="252" y="526"/>
                </a:lnTo>
                <a:lnTo>
                  <a:pt x="252" y="526"/>
                </a:lnTo>
                <a:lnTo>
                  <a:pt x="251" y="526"/>
                </a:lnTo>
                <a:lnTo>
                  <a:pt x="251" y="525"/>
                </a:lnTo>
                <a:lnTo>
                  <a:pt x="251" y="525"/>
                </a:lnTo>
                <a:lnTo>
                  <a:pt x="251" y="524"/>
                </a:lnTo>
                <a:lnTo>
                  <a:pt x="250" y="523"/>
                </a:lnTo>
                <a:lnTo>
                  <a:pt x="250" y="523"/>
                </a:lnTo>
                <a:lnTo>
                  <a:pt x="250" y="522"/>
                </a:lnTo>
                <a:lnTo>
                  <a:pt x="249" y="523"/>
                </a:lnTo>
                <a:lnTo>
                  <a:pt x="249" y="523"/>
                </a:lnTo>
                <a:lnTo>
                  <a:pt x="249" y="523"/>
                </a:lnTo>
                <a:lnTo>
                  <a:pt x="249" y="524"/>
                </a:lnTo>
                <a:lnTo>
                  <a:pt x="248" y="524"/>
                </a:lnTo>
                <a:lnTo>
                  <a:pt x="248" y="524"/>
                </a:lnTo>
                <a:lnTo>
                  <a:pt x="247" y="523"/>
                </a:lnTo>
                <a:lnTo>
                  <a:pt x="247" y="523"/>
                </a:lnTo>
                <a:lnTo>
                  <a:pt x="247" y="523"/>
                </a:lnTo>
                <a:lnTo>
                  <a:pt x="246" y="523"/>
                </a:lnTo>
                <a:lnTo>
                  <a:pt x="246" y="523"/>
                </a:lnTo>
                <a:lnTo>
                  <a:pt x="245" y="524"/>
                </a:lnTo>
                <a:lnTo>
                  <a:pt x="245" y="525"/>
                </a:lnTo>
                <a:lnTo>
                  <a:pt x="245" y="525"/>
                </a:lnTo>
                <a:lnTo>
                  <a:pt x="245" y="526"/>
                </a:lnTo>
                <a:lnTo>
                  <a:pt x="245" y="526"/>
                </a:lnTo>
                <a:lnTo>
                  <a:pt x="244" y="526"/>
                </a:lnTo>
                <a:lnTo>
                  <a:pt x="243" y="526"/>
                </a:lnTo>
                <a:lnTo>
                  <a:pt x="243" y="527"/>
                </a:lnTo>
                <a:lnTo>
                  <a:pt x="242" y="527"/>
                </a:lnTo>
                <a:lnTo>
                  <a:pt x="242" y="527"/>
                </a:lnTo>
                <a:lnTo>
                  <a:pt x="242" y="527"/>
                </a:lnTo>
                <a:lnTo>
                  <a:pt x="242" y="526"/>
                </a:lnTo>
                <a:lnTo>
                  <a:pt x="242" y="526"/>
                </a:lnTo>
                <a:lnTo>
                  <a:pt x="242" y="526"/>
                </a:lnTo>
                <a:lnTo>
                  <a:pt x="242" y="526"/>
                </a:lnTo>
                <a:lnTo>
                  <a:pt x="242" y="525"/>
                </a:lnTo>
                <a:lnTo>
                  <a:pt x="243" y="525"/>
                </a:lnTo>
                <a:lnTo>
                  <a:pt x="242" y="525"/>
                </a:lnTo>
                <a:lnTo>
                  <a:pt x="242" y="524"/>
                </a:lnTo>
                <a:lnTo>
                  <a:pt x="242" y="524"/>
                </a:lnTo>
                <a:lnTo>
                  <a:pt x="242" y="524"/>
                </a:lnTo>
                <a:lnTo>
                  <a:pt x="242" y="523"/>
                </a:lnTo>
                <a:lnTo>
                  <a:pt x="242" y="523"/>
                </a:lnTo>
                <a:lnTo>
                  <a:pt x="242" y="522"/>
                </a:lnTo>
                <a:lnTo>
                  <a:pt x="242" y="522"/>
                </a:lnTo>
                <a:lnTo>
                  <a:pt x="242" y="521"/>
                </a:lnTo>
                <a:lnTo>
                  <a:pt x="242" y="521"/>
                </a:lnTo>
                <a:lnTo>
                  <a:pt x="241" y="520"/>
                </a:lnTo>
                <a:lnTo>
                  <a:pt x="241" y="520"/>
                </a:lnTo>
                <a:lnTo>
                  <a:pt x="241" y="519"/>
                </a:lnTo>
                <a:lnTo>
                  <a:pt x="241" y="519"/>
                </a:lnTo>
                <a:lnTo>
                  <a:pt x="241" y="519"/>
                </a:lnTo>
                <a:lnTo>
                  <a:pt x="241" y="518"/>
                </a:lnTo>
                <a:lnTo>
                  <a:pt x="241" y="518"/>
                </a:lnTo>
                <a:lnTo>
                  <a:pt x="240" y="517"/>
                </a:lnTo>
                <a:lnTo>
                  <a:pt x="240" y="517"/>
                </a:lnTo>
                <a:lnTo>
                  <a:pt x="239" y="516"/>
                </a:lnTo>
                <a:lnTo>
                  <a:pt x="239" y="516"/>
                </a:lnTo>
                <a:lnTo>
                  <a:pt x="238" y="515"/>
                </a:lnTo>
                <a:lnTo>
                  <a:pt x="238" y="515"/>
                </a:lnTo>
                <a:lnTo>
                  <a:pt x="238" y="514"/>
                </a:lnTo>
                <a:lnTo>
                  <a:pt x="238" y="514"/>
                </a:lnTo>
                <a:lnTo>
                  <a:pt x="237" y="514"/>
                </a:lnTo>
                <a:lnTo>
                  <a:pt x="237" y="513"/>
                </a:lnTo>
                <a:lnTo>
                  <a:pt x="237" y="513"/>
                </a:lnTo>
                <a:lnTo>
                  <a:pt x="236" y="513"/>
                </a:lnTo>
                <a:lnTo>
                  <a:pt x="236" y="513"/>
                </a:lnTo>
                <a:lnTo>
                  <a:pt x="236" y="513"/>
                </a:lnTo>
                <a:lnTo>
                  <a:pt x="235" y="513"/>
                </a:lnTo>
                <a:lnTo>
                  <a:pt x="235" y="513"/>
                </a:lnTo>
                <a:lnTo>
                  <a:pt x="234" y="513"/>
                </a:lnTo>
                <a:lnTo>
                  <a:pt x="234" y="512"/>
                </a:lnTo>
                <a:lnTo>
                  <a:pt x="234" y="512"/>
                </a:lnTo>
                <a:lnTo>
                  <a:pt x="233" y="512"/>
                </a:lnTo>
                <a:lnTo>
                  <a:pt x="233" y="512"/>
                </a:lnTo>
                <a:lnTo>
                  <a:pt x="233" y="511"/>
                </a:lnTo>
                <a:lnTo>
                  <a:pt x="232" y="511"/>
                </a:lnTo>
                <a:lnTo>
                  <a:pt x="232" y="511"/>
                </a:lnTo>
                <a:lnTo>
                  <a:pt x="232" y="511"/>
                </a:lnTo>
                <a:lnTo>
                  <a:pt x="232" y="510"/>
                </a:lnTo>
                <a:lnTo>
                  <a:pt x="231" y="510"/>
                </a:lnTo>
                <a:lnTo>
                  <a:pt x="231" y="510"/>
                </a:lnTo>
                <a:lnTo>
                  <a:pt x="230" y="510"/>
                </a:lnTo>
                <a:lnTo>
                  <a:pt x="230" y="510"/>
                </a:lnTo>
                <a:lnTo>
                  <a:pt x="229" y="510"/>
                </a:lnTo>
                <a:lnTo>
                  <a:pt x="228" y="510"/>
                </a:lnTo>
                <a:lnTo>
                  <a:pt x="228" y="510"/>
                </a:lnTo>
                <a:lnTo>
                  <a:pt x="227" y="510"/>
                </a:lnTo>
                <a:lnTo>
                  <a:pt x="227" y="510"/>
                </a:lnTo>
                <a:lnTo>
                  <a:pt x="226" y="511"/>
                </a:lnTo>
                <a:lnTo>
                  <a:pt x="226" y="511"/>
                </a:lnTo>
                <a:lnTo>
                  <a:pt x="225" y="511"/>
                </a:lnTo>
                <a:lnTo>
                  <a:pt x="225" y="511"/>
                </a:lnTo>
                <a:lnTo>
                  <a:pt x="225" y="510"/>
                </a:lnTo>
                <a:lnTo>
                  <a:pt x="225" y="510"/>
                </a:lnTo>
                <a:lnTo>
                  <a:pt x="225" y="509"/>
                </a:lnTo>
                <a:lnTo>
                  <a:pt x="225" y="509"/>
                </a:lnTo>
                <a:lnTo>
                  <a:pt x="225" y="509"/>
                </a:lnTo>
                <a:lnTo>
                  <a:pt x="225" y="509"/>
                </a:lnTo>
                <a:lnTo>
                  <a:pt x="224" y="508"/>
                </a:lnTo>
                <a:lnTo>
                  <a:pt x="224" y="507"/>
                </a:lnTo>
                <a:lnTo>
                  <a:pt x="224" y="507"/>
                </a:lnTo>
                <a:lnTo>
                  <a:pt x="222" y="507"/>
                </a:lnTo>
                <a:lnTo>
                  <a:pt x="222" y="507"/>
                </a:lnTo>
                <a:lnTo>
                  <a:pt x="221" y="507"/>
                </a:lnTo>
                <a:lnTo>
                  <a:pt x="220" y="507"/>
                </a:lnTo>
                <a:lnTo>
                  <a:pt x="220" y="507"/>
                </a:lnTo>
                <a:lnTo>
                  <a:pt x="219" y="507"/>
                </a:lnTo>
                <a:lnTo>
                  <a:pt x="219" y="506"/>
                </a:lnTo>
                <a:lnTo>
                  <a:pt x="219" y="506"/>
                </a:lnTo>
                <a:lnTo>
                  <a:pt x="218" y="506"/>
                </a:lnTo>
                <a:lnTo>
                  <a:pt x="218" y="506"/>
                </a:lnTo>
                <a:lnTo>
                  <a:pt x="217" y="505"/>
                </a:lnTo>
                <a:lnTo>
                  <a:pt x="216" y="505"/>
                </a:lnTo>
                <a:lnTo>
                  <a:pt x="216" y="505"/>
                </a:lnTo>
                <a:lnTo>
                  <a:pt x="216" y="504"/>
                </a:lnTo>
                <a:lnTo>
                  <a:pt x="216" y="504"/>
                </a:lnTo>
                <a:lnTo>
                  <a:pt x="215" y="503"/>
                </a:lnTo>
                <a:lnTo>
                  <a:pt x="214" y="503"/>
                </a:lnTo>
                <a:lnTo>
                  <a:pt x="214" y="503"/>
                </a:lnTo>
                <a:lnTo>
                  <a:pt x="213" y="503"/>
                </a:lnTo>
                <a:lnTo>
                  <a:pt x="213" y="503"/>
                </a:lnTo>
                <a:lnTo>
                  <a:pt x="213" y="502"/>
                </a:lnTo>
                <a:lnTo>
                  <a:pt x="213" y="502"/>
                </a:lnTo>
                <a:lnTo>
                  <a:pt x="213" y="502"/>
                </a:lnTo>
                <a:lnTo>
                  <a:pt x="212" y="502"/>
                </a:lnTo>
                <a:lnTo>
                  <a:pt x="212" y="501"/>
                </a:lnTo>
                <a:lnTo>
                  <a:pt x="212" y="501"/>
                </a:lnTo>
                <a:lnTo>
                  <a:pt x="211" y="501"/>
                </a:lnTo>
                <a:lnTo>
                  <a:pt x="210" y="501"/>
                </a:lnTo>
                <a:lnTo>
                  <a:pt x="210" y="501"/>
                </a:lnTo>
                <a:lnTo>
                  <a:pt x="209" y="501"/>
                </a:lnTo>
                <a:lnTo>
                  <a:pt x="209" y="501"/>
                </a:lnTo>
                <a:lnTo>
                  <a:pt x="208" y="501"/>
                </a:lnTo>
                <a:lnTo>
                  <a:pt x="208" y="501"/>
                </a:lnTo>
                <a:lnTo>
                  <a:pt x="207" y="499"/>
                </a:lnTo>
                <a:lnTo>
                  <a:pt x="207" y="499"/>
                </a:lnTo>
                <a:lnTo>
                  <a:pt x="207" y="499"/>
                </a:lnTo>
                <a:lnTo>
                  <a:pt x="206" y="498"/>
                </a:lnTo>
                <a:lnTo>
                  <a:pt x="206" y="498"/>
                </a:lnTo>
                <a:lnTo>
                  <a:pt x="205" y="498"/>
                </a:lnTo>
                <a:lnTo>
                  <a:pt x="205" y="498"/>
                </a:lnTo>
                <a:lnTo>
                  <a:pt x="204" y="498"/>
                </a:lnTo>
                <a:lnTo>
                  <a:pt x="204" y="498"/>
                </a:lnTo>
                <a:lnTo>
                  <a:pt x="203" y="498"/>
                </a:lnTo>
                <a:lnTo>
                  <a:pt x="203" y="498"/>
                </a:lnTo>
                <a:lnTo>
                  <a:pt x="202" y="498"/>
                </a:lnTo>
                <a:lnTo>
                  <a:pt x="202" y="498"/>
                </a:lnTo>
                <a:lnTo>
                  <a:pt x="202" y="497"/>
                </a:lnTo>
                <a:lnTo>
                  <a:pt x="202" y="497"/>
                </a:lnTo>
                <a:lnTo>
                  <a:pt x="202" y="496"/>
                </a:lnTo>
                <a:lnTo>
                  <a:pt x="202" y="495"/>
                </a:lnTo>
                <a:lnTo>
                  <a:pt x="202" y="494"/>
                </a:lnTo>
                <a:lnTo>
                  <a:pt x="201" y="494"/>
                </a:lnTo>
                <a:lnTo>
                  <a:pt x="201" y="494"/>
                </a:lnTo>
                <a:lnTo>
                  <a:pt x="201" y="493"/>
                </a:lnTo>
                <a:lnTo>
                  <a:pt x="202" y="493"/>
                </a:lnTo>
                <a:lnTo>
                  <a:pt x="202" y="493"/>
                </a:lnTo>
                <a:lnTo>
                  <a:pt x="203" y="492"/>
                </a:lnTo>
                <a:lnTo>
                  <a:pt x="204" y="491"/>
                </a:lnTo>
                <a:lnTo>
                  <a:pt x="204" y="490"/>
                </a:lnTo>
                <a:lnTo>
                  <a:pt x="204" y="488"/>
                </a:lnTo>
                <a:lnTo>
                  <a:pt x="204" y="488"/>
                </a:lnTo>
                <a:lnTo>
                  <a:pt x="204" y="487"/>
                </a:lnTo>
                <a:lnTo>
                  <a:pt x="203" y="487"/>
                </a:lnTo>
                <a:lnTo>
                  <a:pt x="202" y="487"/>
                </a:lnTo>
                <a:lnTo>
                  <a:pt x="202" y="487"/>
                </a:lnTo>
                <a:lnTo>
                  <a:pt x="201" y="487"/>
                </a:lnTo>
                <a:lnTo>
                  <a:pt x="201" y="487"/>
                </a:lnTo>
                <a:lnTo>
                  <a:pt x="200" y="487"/>
                </a:lnTo>
                <a:lnTo>
                  <a:pt x="199" y="486"/>
                </a:lnTo>
                <a:lnTo>
                  <a:pt x="199" y="487"/>
                </a:lnTo>
                <a:lnTo>
                  <a:pt x="198" y="487"/>
                </a:lnTo>
                <a:lnTo>
                  <a:pt x="197" y="487"/>
                </a:lnTo>
                <a:lnTo>
                  <a:pt x="196" y="488"/>
                </a:lnTo>
                <a:lnTo>
                  <a:pt x="196" y="489"/>
                </a:lnTo>
                <a:lnTo>
                  <a:pt x="195" y="489"/>
                </a:lnTo>
                <a:lnTo>
                  <a:pt x="194" y="489"/>
                </a:lnTo>
                <a:lnTo>
                  <a:pt x="194" y="488"/>
                </a:lnTo>
                <a:lnTo>
                  <a:pt x="194" y="487"/>
                </a:lnTo>
                <a:lnTo>
                  <a:pt x="193" y="486"/>
                </a:lnTo>
                <a:lnTo>
                  <a:pt x="193" y="485"/>
                </a:lnTo>
                <a:lnTo>
                  <a:pt x="193" y="485"/>
                </a:lnTo>
                <a:lnTo>
                  <a:pt x="192" y="483"/>
                </a:lnTo>
                <a:lnTo>
                  <a:pt x="192" y="482"/>
                </a:lnTo>
                <a:lnTo>
                  <a:pt x="191" y="482"/>
                </a:lnTo>
                <a:lnTo>
                  <a:pt x="191" y="483"/>
                </a:lnTo>
                <a:lnTo>
                  <a:pt x="190" y="483"/>
                </a:lnTo>
                <a:lnTo>
                  <a:pt x="190" y="483"/>
                </a:lnTo>
                <a:lnTo>
                  <a:pt x="189" y="482"/>
                </a:lnTo>
                <a:lnTo>
                  <a:pt x="189" y="482"/>
                </a:lnTo>
                <a:lnTo>
                  <a:pt x="188" y="482"/>
                </a:lnTo>
                <a:lnTo>
                  <a:pt x="188" y="482"/>
                </a:lnTo>
                <a:lnTo>
                  <a:pt x="187" y="482"/>
                </a:lnTo>
                <a:lnTo>
                  <a:pt x="186" y="482"/>
                </a:lnTo>
                <a:lnTo>
                  <a:pt x="186" y="482"/>
                </a:lnTo>
                <a:lnTo>
                  <a:pt x="186" y="481"/>
                </a:lnTo>
                <a:lnTo>
                  <a:pt x="185" y="480"/>
                </a:lnTo>
                <a:lnTo>
                  <a:pt x="185" y="480"/>
                </a:lnTo>
                <a:lnTo>
                  <a:pt x="185" y="479"/>
                </a:lnTo>
                <a:lnTo>
                  <a:pt x="184" y="478"/>
                </a:lnTo>
                <a:lnTo>
                  <a:pt x="184" y="478"/>
                </a:lnTo>
                <a:lnTo>
                  <a:pt x="184" y="477"/>
                </a:lnTo>
                <a:lnTo>
                  <a:pt x="182" y="475"/>
                </a:lnTo>
                <a:lnTo>
                  <a:pt x="180" y="474"/>
                </a:lnTo>
                <a:lnTo>
                  <a:pt x="179" y="474"/>
                </a:lnTo>
                <a:lnTo>
                  <a:pt x="178" y="473"/>
                </a:lnTo>
                <a:lnTo>
                  <a:pt x="177" y="473"/>
                </a:lnTo>
                <a:lnTo>
                  <a:pt x="176" y="472"/>
                </a:lnTo>
                <a:lnTo>
                  <a:pt x="175" y="472"/>
                </a:lnTo>
                <a:lnTo>
                  <a:pt x="174" y="472"/>
                </a:lnTo>
                <a:lnTo>
                  <a:pt x="173" y="472"/>
                </a:lnTo>
                <a:lnTo>
                  <a:pt x="173" y="472"/>
                </a:lnTo>
                <a:lnTo>
                  <a:pt x="171" y="472"/>
                </a:lnTo>
                <a:lnTo>
                  <a:pt x="171" y="472"/>
                </a:lnTo>
                <a:lnTo>
                  <a:pt x="170" y="472"/>
                </a:lnTo>
                <a:lnTo>
                  <a:pt x="169" y="472"/>
                </a:lnTo>
                <a:lnTo>
                  <a:pt x="169" y="472"/>
                </a:lnTo>
                <a:lnTo>
                  <a:pt x="168" y="472"/>
                </a:lnTo>
                <a:lnTo>
                  <a:pt x="168" y="472"/>
                </a:lnTo>
                <a:lnTo>
                  <a:pt x="167" y="472"/>
                </a:lnTo>
                <a:lnTo>
                  <a:pt x="167" y="472"/>
                </a:lnTo>
                <a:lnTo>
                  <a:pt x="167" y="472"/>
                </a:lnTo>
                <a:lnTo>
                  <a:pt x="166" y="472"/>
                </a:lnTo>
                <a:lnTo>
                  <a:pt x="166" y="472"/>
                </a:lnTo>
                <a:lnTo>
                  <a:pt x="165" y="472"/>
                </a:lnTo>
                <a:lnTo>
                  <a:pt x="164" y="472"/>
                </a:lnTo>
                <a:lnTo>
                  <a:pt x="164" y="472"/>
                </a:lnTo>
                <a:lnTo>
                  <a:pt x="163" y="472"/>
                </a:lnTo>
                <a:lnTo>
                  <a:pt x="163" y="472"/>
                </a:lnTo>
                <a:lnTo>
                  <a:pt x="162" y="472"/>
                </a:lnTo>
                <a:lnTo>
                  <a:pt x="161" y="472"/>
                </a:lnTo>
                <a:lnTo>
                  <a:pt x="161" y="472"/>
                </a:lnTo>
                <a:lnTo>
                  <a:pt x="160" y="473"/>
                </a:lnTo>
                <a:lnTo>
                  <a:pt x="159" y="473"/>
                </a:lnTo>
                <a:lnTo>
                  <a:pt x="159" y="473"/>
                </a:lnTo>
                <a:lnTo>
                  <a:pt x="158" y="473"/>
                </a:lnTo>
                <a:lnTo>
                  <a:pt x="157" y="473"/>
                </a:lnTo>
                <a:lnTo>
                  <a:pt x="157" y="473"/>
                </a:lnTo>
                <a:lnTo>
                  <a:pt x="156" y="473"/>
                </a:lnTo>
                <a:lnTo>
                  <a:pt x="155" y="473"/>
                </a:lnTo>
                <a:lnTo>
                  <a:pt x="155" y="474"/>
                </a:lnTo>
                <a:lnTo>
                  <a:pt x="154" y="474"/>
                </a:lnTo>
                <a:lnTo>
                  <a:pt x="154" y="474"/>
                </a:lnTo>
                <a:lnTo>
                  <a:pt x="153" y="475"/>
                </a:lnTo>
                <a:lnTo>
                  <a:pt x="152" y="475"/>
                </a:lnTo>
                <a:lnTo>
                  <a:pt x="150" y="476"/>
                </a:lnTo>
                <a:lnTo>
                  <a:pt x="148" y="477"/>
                </a:lnTo>
                <a:lnTo>
                  <a:pt x="148" y="477"/>
                </a:lnTo>
                <a:lnTo>
                  <a:pt x="147" y="477"/>
                </a:lnTo>
                <a:lnTo>
                  <a:pt x="147" y="477"/>
                </a:lnTo>
                <a:lnTo>
                  <a:pt x="146" y="477"/>
                </a:lnTo>
                <a:lnTo>
                  <a:pt x="146" y="477"/>
                </a:lnTo>
                <a:lnTo>
                  <a:pt x="143" y="478"/>
                </a:lnTo>
                <a:lnTo>
                  <a:pt x="143" y="478"/>
                </a:lnTo>
                <a:lnTo>
                  <a:pt x="142" y="478"/>
                </a:lnTo>
                <a:lnTo>
                  <a:pt x="141" y="478"/>
                </a:lnTo>
                <a:lnTo>
                  <a:pt x="140" y="478"/>
                </a:lnTo>
                <a:lnTo>
                  <a:pt x="138" y="478"/>
                </a:lnTo>
                <a:lnTo>
                  <a:pt x="136" y="478"/>
                </a:lnTo>
                <a:lnTo>
                  <a:pt x="134" y="478"/>
                </a:lnTo>
                <a:lnTo>
                  <a:pt x="133" y="478"/>
                </a:lnTo>
                <a:lnTo>
                  <a:pt x="132" y="477"/>
                </a:lnTo>
                <a:lnTo>
                  <a:pt x="131" y="477"/>
                </a:lnTo>
                <a:lnTo>
                  <a:pt x="131" y="477"/>
                </a:lnTo>
                <a:lnTo>
                  <a:pt x="130" y="476"/>
                </a:lnTo>
                <a:lnTo>
                  <a:pt x="129" y="476"/>
                </a:lnTo>
                <a:lnTo>
                  <a:pt x="128" y="476"/>
                </a:lnTo>
                <a:lnTo>
                  <a:pt x="127" y="475"/>
                </a:lnTo>
                <a:lnTo>
                  <a:pt x="125" y="474"/>
                </a:lnTo>
                <a:lnTo>
                  <a:pt x="124" y="473"/>
                </a:lnTo>
                <a:lnTo>
                  <a:pt x="123" y="473"/>
                </a:lnTo>
                <a:lnTo>
                  <a:pt x="122" y="471"/>
                </a:lnTo>
                <a:lnTo>
                  <a:pt x="122" y="470"/>
                </a:lnTo>
                <a:lnTo>
                  <a:pt x="121" y="469"/>
                </a:lnTo>
                <a:lnTo>
                  <a:pt x="121" y="469"/>
                </a:lnTo>
                <a:lnTo>
                  <a:pt x="120" y="469"/>
                </a:lnTo>
                <a:lnTo>
                  <a:pt x="120" y="469"/>
                </a:lnTo>
                <a:lnTo>
                  <a:pt x="119" y="469"/>
                </a:lnTo>
                <a:lnTo>
                  <a:pt x="118" y="469"/>
                </a:lnTo>
                <a:lnTo>
                  <a:pt x="117" y="469"/>
                </a:lnTo>
                <a:lnTo>
                  <a:pt x="116" y="469"/>
                </a:lnTo>
                <a:lnTo>
                  <a:pt x="115" y="469"/>
                </a:lnTo>
                <a:lnTo>
                  <a:pt x="114" y="469"/>
                </a:lnTo>
                <a:lnTo>
                  <a:pt x="114" y="469"/>
                </a:lnTo>
                <a:lnTo>
                  <a:pt x="113" y="470"/>
                </a:lnTo>
                <a:lnTo>
                  <a:pt x="113" y="471"/>
                </a:lnTo>
                <a:lnTo>
                  <a:pt x="112" y="471"/>
                </a:lnTo>
                <a:lnTo>
                  <a:pt x="111" y="472"/>
                </a:lnTo>
                <a:lnTo>
                  <a:pt x="111" y="473"/>
                </a:lnTo>
                <a:lnTo>
                  <a:pt x="111" y="473"/>
                </a:lnTo>
                <a:lnTo>
                  <a:pt x="111" y="474"/>
                </a:lnTo>
                <a:lnTo>
                  <a:pt x="110" y="474"/>
                </a:lnTo>
                <a:lnTo>
                  <a:pt x="110" y="475"/>
                </a:lnTo>
                <a:lnTo>
                  <a:pt x="110" y="475"/>
                </a:lnTo>
                <a:lnTo>
                  <a:pt x="109" y="476"/>
                </a:lnTo>
                <a:lnTo>
                  <a:pt x="107" y="476"/>
                </a:lnTo>
                <a:lnTo>
                  <a:pt x="107" y="477"/>
                </a:lnTo>
                <a:lnTo>
                  <a:pt x="106" y="477"/>
                </a:lnTo>
                <a:lnTo>
                  <a:pt x="105" y="477"/>
                </a:lnTo>
                <a:lnTo>
                  <a:pt x="103" y="476"/>
                </a:lnTo>
                <a:lnTo>
                  <a:pt x="101" y="476"/>
                </a:lnTo>
                <a:lnTo>
                  <a:pt x="100" y="475"/>
                </a:lnTo>
                <a:lnTo>
                  <a:pt x="99" y="475"/>
                </a:lnTo>
                <a:lnTo>
                  <a:pt x="98" y="474"/>
                </a:lnTo>
                <a:lnTo>
                  <a:pt x="97" y="473"/>
                </a:lnTo>
                <a:lnTo>
                  <a:pt x="97" y="473"/>
                </a:lnTo>
                <a:lnTo>
                  <a:pt x="95" y="472"/>
                </a:lnTo>
                <a:lnTo>
                  <a:pt x="95" y="472"/>
                </a:lnTo>
                <a:lnTo>
                  <a:pt x="94" y="471"/>
                </a:lnTo>
                <a:lnTo>
                  <a:pt x="94" y="471"/>
                </a:lnTo>
                <a:lnTo>
                  <a:pt x="93" y="471"/>
                </a:lnTo>
                <a:lnTo>
                  <a:pt x="93" y="470"/>
                </a:lnTo>
                <a:lnTo>
                  <a:pt x="94" y="470"/>
                </a:lnTo>
                <a:lnTo>
                  <a:pt x="94" y="469"/>
                </a:lnTo>
                <a:lnTo>
                  <a:pt x="94" y="468"/>
                </a:lnTo>
                <a:lnTo>
                  <a:pt x="94" y="467"/>
                </a:lnTo>
                <a:lnTo>
                  <a:pt x="94" y="466"/>
                </a:lnTo>
                <a:lnTo>
                  <a:pt x="94" y="466"/>
                </a:lnTo>
                <a:lnTo>
                  <a:pt x="94" y="463"/>
                </a:lnTo>
                <a:lnTo>
                  <a:pt x="94" y="462"/>
                </a:lnTo>
                <a:lnTo>
                  <a:pt x="94" y="461"/>
                </a:lnTo>
                <a:lnTo>
                  <a:pt x="95" y="460"/>
                </a:lnTo>
                <a:lnTo>
                  <a:pt x="95" y="459"/>
                </a:lnTo>
                <a:lnTo>
                  <a:pt x="95" y="459"/>
                </a:lnTo>
                <a:lnTo>
                  <a:pt x="95" y="458"/>
                </a:lnTo>
                <a:lnTo>
                  <a:pt x="96" y="457"/>
                </a:lnTo>
                <a:lnTo>
                  <a:pt x="96" y="456"/>
                </a:lnTo>
                <a:lnTo>
                  <a:pt x="97" y="453"/>
                </a:lnTo>
                <a:lnTo>
                  <a:pt x="97" y="452"/>
                </a:lnTo>
                <a:lnTo>
                  <a:pt x="97" y="451"/>
                </a:lnTo>
                <a:lnTo>
                  <a:pt x="97" y="450"/>
                </a:lnTo>
                <a:lnTo>
                  <a:pt x="97" y="449"/>
                </a:lnTo>
                <a:lnTo>
                  <a:pt x="99" y="448"/>
                </a:lnTo>
                <a:lnTo>
                  <a:pt x="99" y="447"/>
                </a:lnTo>
                <a:lnTo>
                  <a:pt x="100" y="446"/>
                </a:lnTo>
                <a:lnTo>
                  <a:pt x="100" y="446"/>
                </a:lnTo>
                <a:lnTo>
                  <a:pt x="100" y="446"/>
                </a:lnTo>
                <a:lnTo>
                  <a:pt x="101" y="445"/>
                </a:lnTo>
                <a:lnTo>
                  <a:pt x="101" y="444"/>
                </a:lnTo>
                <a:lnTo>
                  <a:pt x="101" y="443"/>
                </a:lnTo>
                <a:lnTo>
                  <a:pt x="102" y="442"/>
                </a:lnTo>
                <a:lnTo>
                  <a:pt x="103" y="442"/>
                </a:lnTo>
                <a:lnTo>
                  <a:pt x="103" y="442"/>
                </a:lnTo>
                <a:lnTo>
                  <a:pt x="103" y="441"/>
                </a:lnTo>
                <a:lnTo>
                  <a:pt x="103" y="441"/>
                </a:lnTo>
                <a:lnTo>
                  <a:pt x="102" y="440"/>
                </a:lnTo>
                <a:lnTo>
                  <a:pt x="102" y="440"/>
                </a:lnTo>
                <a:lnTo>
                  <a:pt x="102" y="440"/>
                </a:lnTo>
                <a:lnTo>
                  <a:pt x="102" y="439"/>
                </a:lnTo>
                <a:lnTo>
                  <a:pt x="103" y="439"/>
                </a:lnTo>
                <a:lnTo>
                  <a:pt x="103" y="440"/>
                </a:lnTo>
                <a:lnTo>
                  <a:pt x="103" y="439"/>
                </a:lnTo>
                <a:lnTo>
                  <a:pt x="103" y="439"/>
                </a:lnTo>
                <a:lnTo>
                  <a:pt x="104" y="439"/>
                </a:lnTo>
                <a:lnTo>
                  <a:pt x="105" y="439"/>
                </a:lnTo>
                <a:lnTo>
                  <a:pt x="105" y="438"/>
                </a:lnTo>
                <a:lnTo>
                  <a:pt x="104" y="438"/>
                </a:lnTo>
                <a:lnTo>
                  <a:pt x="103" y="438"/>
                </a:lnTo>
                <a:lnTo>
                  <a:pt x="103" y="438"/>
                </a:lnTo>
                <a:lnTo>
                  <a:pt x="103" y="437"/>
                </a:lnTo>
                <a:lnTo>
                  <a:pt x="103" y="435"/>
                </a:lnTo>
                <a:lnTo>
                  <a:pt x="103" y="434"/>
                </a:lnTo>
                <a:lnTo>
                  <a:pt x="103" y="434"/>
                </a:lnTo>
                <a:lnTo>
                  <a:pt x="103" y="433"/>
                </a:lnTo>
                <a:lnTo>
                  <a:pt x="103" y="432"/>
                </a:lnTo>
                <a:lnTo>
                  <a:pt x="103" y="431"/>
                </a:lnTo>
                <a:lnTo>
                  <a:pt x="103" y="430"/>
                </a:lnTo>
                <a:lnTo>
                  <a:pt x="103" y="429"/>
                </a:lnTo>
                <a:lnTo>
                  <a:pt x="103" y="429"/>
                </a:lnTo>
                <a:lnTo>
                  <a:pt x="103" y="429"/>
                </a:lnTo>
                <a:lnTo>
                  <a:pt x="103" y="428"/>
                </a:lnTo>
                <a:lnTo>
                  <a:pt x="103" y="427"/>
                </a:lnTo>
                <a:lnTo>
                  <a:pt x="103" y="427"/>
                </a:lnTo>
                <a:lnTo>
                  <a:pt x="103" y="426"/>
                </a:lnTo>
                <a:lnTo>
                  <a:pt x="103" y="425"/>
                </a:lnTo>
                <a:lnTo>
                  <a:pt x="103" y="424"/>
                </a:lnTo>
                <a:lnTo>
                  <a:pt x="103" y="424"/>
                </a:lnTo>
                <a:lnTo>
                  <a:pt x="104" y="423"/>
                </a:lnTo>
                <a:lnTo>
                  <a:pt x="104" y="423"/>
                </a:lnTo>
                <a:lnTo>
                  <a:pt x="105" y="423"/>
                </a:lnTo>
                <a:lnTo>
                  <a:pt x="105" y="423"/>
                </a:lnTo>
                <a:lnTo>
                  <a:pt x="105" y="422"/>
                </a:lnTo>
                <a:lnTo>
                  <a:pt x="106" y="421"/>
                </a:lnTo>
                <a:lnTo>
                  <a:pt x="106" y="421"/>
                </a:lnTo>
                <a:lnTo>
                  <a:pt x="107" y="420"/>
                </a:lnTo>
                <a:lnTo>
                  <a:pt x="108" y="420"/>
                </a:lnTo>
                <a:lnTo>
                  <a:pt x="108" y="419"/>
                </a:lnTo>
                <a:lnTo>
                  <a:pt x="108" y="419"/>
                </a:lnTo>
                <a:lnTo>
                  <a:pt x="109" y="418"/>
                </a:lnTo>
                <a:lnTo>
                  <a:pt x="109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7"/>
                </a:lnTo>
                <a:lnTo>
                  <a:pt x="106" y="417"/>
                </a:lnTo>
                <a:lnTo>
                  <a:pt x="105" y="418"/>
                </a:lnTo>
                <a:lnTo>
                  <a:pt x="104" y="419"/>
                </a:lnTo>
                <a:lnTo>
                  <a:pt x="103" y="419"/>
                </a:lnTo>
                <a:lnTo>
                  <a:pt x="103" y="419"/>
                </a:lnTo>
                <a:lnTo>
                  <a:pt x="103" y="419"/>
                </a:lnTo>
                <a:lnTo>
                  <a:pt x="102" y="419"/>
                </a:lnTo>
                <a:lnTo>
                  <a:pt x="102" y="418"/>
                </a:lnTo>
                <a:lnTo>
                  <a:pt x="102" y="417"/>
                </a:lnTo>
                <a:lnTo>
                  <a:pt x="101" y="416"/>
                </a:lnTo>
                <a:lnTo>
                  <a:pt x="101" y="416"/>
                </a:lnTo>
                <a:lnTo>
                  <a:pt x="100" y="416"/>
                </a:lnTo>
                <a:lnTo>
                  <a:pt x="100" y="415"/>
                </a:lnTo>
                <a:lnTo>
                  <a:pt x="100" y="413"/>
                </a:lnTo>
                <a:lnTo>
                  <a:pt x="100" y="413"/>
                </a:lnTo>
                <a:lnTo>
                  <a:pt x="100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1"/>
                </a:lnTo>
                <a:lnTo>
                  <a:pt x="98" y="411"/>
                </a:lnTo>
                <a:lnTo>
                  <a:pt x="98" y="410"/>
                </a:lnTo>
                <a:lnTo>
                  <a:pt x="96" y="410"/>
                </a:lnTo>
                <a:lnTo>
                  <a:pt x="95" y="410"/>
                </a:lnTo>
                <a:lnTo>
                  <a:pt x="94" y="410"/>
                </a:lnTo>
                <a:lnTo>
                  <a:pt x="92" y="410"/>
                </a:lnTo>
                <a:lnTo>
                  <a:pt x="90" y="409"/>
                </a:lnTo>
                <a:lnTo>
                  <a:pt x="89" y="409"/>
                </a:lnTo>
                <a:lnTo>
                  <a:pt x="89" y="409"/>
                </a:lnTo>
                <a:lnTo>
                  <a:pt x="87" y="409"/>
                </a:lnTo>
                <a:lnTo>
                  <a:pt x="86" y="409"/>
                </a:lnTo>
                <a:lnTo>
                  <a:pt x="85" y="409"/>
                </a:lnTo>
                <a:lnTo>
                  <a:pt x="85" y="409"/>
                </a:lnTo>
                <a:lnTo>
                  <a:pt x="84" y="409"/>
                </a:lnTo>
                <a:lnTo>
                  <a:pt x="83" y="408"/>
                </a:lnTo>
                <a:lnTo>
                  <a:pt x="83" y="408"/>
                </a:lnTo>
                <a:lnTo>
                  <a:pt x="82" y="407"/>
                </a:lnTo>
                <a:lnTo>
                  <a:pt x="81" y="406"/>
                </a:lnTo>
                <a:lnTo>
                  <a:pt x="81" y="405"/>
                </a:lnTo>
                <a:lnTo>
                  <a:pt x="80" y="405"/>
                </a:lnTo>
                <a:lnTo>
                  <a:pt x="80" y="405"/>
                </a:lnTo>
                <a:lnTo>
                  <a:pt x="79" y="405"/>
                </a:lnTo>
                <a:lnTo>
                  <a:pt x="78" y="405"/>
                </a:lnTo>
                <a:lnTo>
                  <a:pt x="77" y="405"/>
                </a:lnTo>
                <a:lnTo>
                  <a:pt x="75" y="405"/>
                </a:lnTo>
                <a:lnTo>
                  <a:pt x="74" y="404"/>
                </a:lnTo>
                <a:lnTo>
                  <a:pt x="73" y="404"/>
                </a:lnTo>
                <a:lnTo>
                  <a:pt x="72" y="403"/>
                </a:lnTo>
                <a:lnTo>
                  <a:pt x="72" y="402"/>
                </a:lnTo>
                <a:lnTo>
                  <a:pt x="72" y="402"/>
                </a:lnTo>
                <a:lnTo>
                  <a:pt x="73" y="399"/>
                </a:lnTo>
                <a:lnTo>
                  <a:pt x="73" y="399"/>
                </a:lnTo>
                <a:lnTo>
                  <a:pt x="72" y="398"/>
                </a:lnTo>
                <a:lnTo>
                  <a:pt x="71" y="397"/>
                </a:lnTo>
                <a:lnTo>
                  <a:pt x="71" y="397"/>
                </a:lnTo>
                <a:lnTo>
                  <a:pt x="71" y="396"/>
                </a:lnTo>
                <a:lnTo>
                  <a:pt x="71" y="395"/>
                </a:lnTo>
                <a:lnTo>
                  <a:pt x="71" y="394"/>
                </a:lnTo>
                <a:lnTo>
                  <a:pt x="70" y="393"/>
                </a:lnTo>
                <a:lnTo>
                  <a:pt x="70" y="393"/>
                </a:lnTo>
                <a:lnTo>
                  <a:pt x="69" y="392"/>
                </a:lnTo>
                <a:lnTo>
                  <a:pt x="66" y="389"/>
                </a:lnTo>
                <a:lnTo>
                  <a:pt x="66" y="389"/>
                </a:lnTo>
                <a:lnTo>
                  <a:pt x="65" y="389"/>
                </a:lnTo>
                <a:lnTo>
                  <a:pt x="65" y="388"/>
                </a:lnTo>
                <a:lnTo>
                  <a:pt x="65" y="388"/>
                </a:lnTo>
                <a:lnTo>
                  <a:pt x="65" y="387"/>
                </a:lnTo>
                <a:lnTo>
                  <a:pt x="65" y="387"/>
                </a:lnTo>
                <a:lnTo>
                  <a:pt x="65" y="386"/>
                </a:lnTo>
                <a:lnTo>
                  <a:pt x="65" y="384"/>
                </a:lnTo>
                <a:lnTo>
                  <a:pt x="64" y="383"/>
                </a:lnTo>
                <a:lnTo>
                  <a:pt x="64" y="382"/>
                </a:lnTo>
                <a:lnTo>
                  <a:pt x="65" y="382"/>
                </a:lnTo>
                <a:lnTo>
                  <a:pt x="65" y="381"/>
                </a:lnTo>
                <a:lnTo>
                  <a:pt x="64" y="380"/>
                </a:lnTo>
                <a:lnTo>
                  <a:pt x="64" y="379"/>
                </a:lnTo>
                <a:lnTo>
                  <a:pt x="64" y="378"/>
                </a:lnTo>
                <a:lnTo>
                  <a:pt x="64" y="377"/>
                </a:lnTo>
                <a:lnTo>
                  <a:pt x="64" y="375"/>
                </a:lnTo>
                <a:lnTo>
                  <a:pt x="64" y="374"/>
                </a:lnTo>
                <a:lnTo>
                  <a:pt x="64" y="374"/>
                </a:lnTo>
                <a:lnTo>
                  <a:pt x="64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6" y="371"/>
                </a:lnTo>
                <a:lnTo>
                  <a:pt x="66" y="370"/>
                </a:lnTo>
                <a:lnTo>
                  <a:pt x="66" y="370"/>
                </a:lnTo>
                <a:lnTo>
                  <a:pt x="66" y="370"/>
                </a:lnTo>
                <a:lnTo>
                  <a:pt x="66" y="368"/>
                </a:lnTo>
                <a:lnTo>
                  <a:pt x="66" y="367"/>
                </a:lnTo>
                <a:lnTo>
                  <a:pt x="66" y="367"/>
                </a:lnTo>
                <a:lnTo>
                  <a:pt x="66" y="366"/>
                </a:lnTo>
                <a:lnTo>
                  <a:pt x="65" y="366"/>
                </a:lnTo>
                <a:lnTo>
                  <a:pt x="65" y="366"/>
                </a:lnTo>
                <a:lnTo>
                  <a:pt x="65" y="366"/>
                </a:lnTo>
                <a:lnTo>
                  <a:pt x="64" y="366"/>
                </a:lnTo>
                <a:lnTo>
                  <a:pt x="64" y="365"/>
                </a:lnTo>
                <a:lnTo>
                  <a:pt x="64" y="365"/>
                </a:lnTo>
                <a:lnTo>
                  <a:pt x="63" y="364"/>
                </a:lnTo>
                <a:lnTo>
                  <a:pt x="63" y="364"/>
                </a:lnTo>
                <a:lnTo>
                  <a:pt x="63" y="362"/>
                </a:lnTo>
                <a:lnTo>
                  <a:pt x="63" y="362"/>
                </a:lnTo>
                <a:lnTo>
                  <a:pt x="63" y="361"/>
                </a:lnTo>
                <a:lnTo>
                  <a:pt x="62" y="361"/>
                </a:lnTo>
                <a:lnTo>
                  <a:pt x="62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59" y="358"/>
                </a:lnTo>
                <a:lnTo>
                  <a:pt x="59" y="357"/>
                </a:lnTo>
                <a:lnTo>
                  <a:pt x="59" y="357"/>
                </a:lnTo>
                <a:lnTo>
                  <a:pt x="60" y="355"/>
                </a:lnTo>
                <a:lnTo>
                  <a:pt x="59" y="354"/>
                </a:lnTo>
                <a:lnTo>
                  <a:pt x="59" y="354"/>
                </a:lnTo>
                <a:lnTo>
                  <a:pt x="59" y="353"/>
                </a:lnTo>
                <a:lnTo>
                  <a:pt x="59" y="352"/>
                </a:lnTo>
                <a:lnTo>
                  <a:pt x="59" y="352"/>
                </a:lnTo>
                <a:lnTo>
                  <a:pt x="59" y="351"/>
                </a:lnTo>
                <a:lnTo>
                  <a:pt x="59" y="351"/>
                </a:lnTo>
                <a:lnTo>
                  <a:pt x="59" y="350"/>
                </a:lnTo>
                <a:lnTo>
                  <a:pt x="59" y="350"/>
                </a:lnTo>
                <a:lnTo>
                  <a:pt x="60" y="349"/>
                </a:lnTo>
                <a:lnTo>
                  <a:pt x="60" y="348"/>
                </a:lnTo>
                <a:lnTo>
                  <a:pt x="60" y="348"/>
                </a:lnTo>
                <a:lnTo>
                  <a:pt x="59" y="347"/>
                </a:lnTo>
                <a:lnTo>
                  <a:pt x="58" y="345"/>
                </a:lnTo>
                <a:lnTo>
                  <a:pt x="58" y="344"/>
                </a:lnTo>
                <a:lnTo>
                  <a:pt x="58" y="343"/>
                </a:lnTo>
                <a:lnTo>
                  <a:pt x="58" y="343"/>
                </a:lnTo>
                <a:lnTo>
                  <a:pt x="57" y="342"/>
                </a:lnTo>
                <a:lnTo>
                  <a:pt x="57" y="340"/>
                </a:lnTo>
                <a:lnTo>
                  <a:pt x="56" y="340"/>
                </a:lnTo>
                <a:lnTo>
                  <a:pt x="56" y="340"/>
                </a:lnTo>
                <a:lnTo>
                  <a:pt x="55" y="339"/>
                </a:lnTo>
                <a:lnTo>
                  <a:pt x="53" y="340"/>
                </a:lnTo>
                <a:lnTo>
                  <a:pt x="53" y="339"/>
                </a:lnTo>
                <a:lnTo>
                  <a:pt x="53" y="338"/>
                </a:lnTo>
                <a:lnTo>
                  <a:pt x="53" y="338"/>
                </a:lnTo>
                <a:lnTo>
                  <a:pt x="53" y="336"/>
                </a:lnTo>
                <a:lnTo>
                  <a:pt x="54" y="336"/>
                </a:lnTo>
                <a:lnTo>
                  <a:pt x="54" y="335"/>
                </a:lnTo>
                <a:lnTo>
                  <a:pt x="55" y="334"/>
                </a:lnTo>
                <a:lnTo>
                  <a:pt x="55" y="334"/>
                </a:lnTo>
                <a:lnTo>
                  <a:pt x="55" y="333"/>
                </a:lnTo>
                <a:lnTo>
                  <a:pt x="55" y="333"/>
                </a:lnTo>
                <a:lnTo>
                  <a:pt x="55" y="333"/>
                </a:lnTo>
                <a:lnTo>
                  <a:pt x="56" y="332"/>
                </a:lnTo>
                <a:lnTo>
                  <a:pt x="56" y="331"/>
                </a:lnTo>
                <a:lnTo>
                  <a:pt x="57" y="331"/>
                </a:lnTo>
                <a:lnTo>
                  <a:pt x="57" y="331"/>
                </a:lnTo>
                <a:lnTo>
                  <a:pt x="56" y="330"/>
                </a:lnTo>
                <a:lnTo>
                  <a:pt x="56" y="330"/>
                </a:lnTo>
                <a:lnTo>
                  <a:pt x="56" y="330"/>
                </a:lnTo>
                <a:lnTo>
                  <a:pt x="56" y="329"/>
                </a:lnTo>
                <a:lnTo>
                  <a:pt x="56" y="329"/>
                </a:lnTo>
                <a:lnTo>
                  <a:pt x="56" y="328"/>
                </a:lnTo>
                <a:lnTo>
                  <a:pt x="56" y="326"/>
                </a:lnTo>
                <a:lnTo>
                  <a:pt x="56" y="326"/>
                </a:lnTo>
                <a:lnTo>
                  <a:pt x="56" y="325"/>
                </a:lnTo>
                <a:lnTo>
                  <a:pt x="55" y="325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3"/>
                </a:lnTo>
                <a:lnTo>
                  <a:pt x="54" y="322"/>
                </a:lnTo>
                <a:lnTo>
                  <a:pt x="54" y="322"/>
                </a:lnTo>
                <a:lnTo>
                  <a:pt x="54" y="321"/>
                </a:lnTo>
                <a:lnTo>
                  <a:pt x="54" y="320"/>
                </a:lnTo>
                <a:lnTo>
                  <a:pt x="53" y="320"/>
                </a:lnTo>
                <a:lnTo>
                  <a:pt x="53" y="319"/>
                </a:lnTo>
                <a:lnTo>
                  <a:pt x="53" y="318"/>
                </a:lnTo>
                <a:lnTo>
                  <a:pt x="53" y="317"/>
                </a:lnTo>
                <a:lnTo>
                  <a:pt x="53" y="316"/>
                </a:lnTo>
                <a:lnTo>
                  <a:pt x="53" y="313"/>
                </a:lnTo>
                <a:lnTo>
                  <a:pt x="53" y="313"/>
                </a:lnTo>
                <a:lnTo>
                  <a:pt x="53" y="311"/>
                </a:lnTo>
                <a:lnTo>
                  <a:pt x="53" y="310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8"/>
                </a:lnTo>
                <a:lnTo>
                  <a:pt x="53" y="308"/>
                </a:lnTo>
                <a:lnTo>
                  <a:pt x="53" y="307"/>
                </a:lnTo>
                <a:lnTo>
                  <a:pt x="53" y="307"/>
                </a:lnTo>
                <a:lnTo>
                  <a:pt x="53" y="306"/>
                </a:lnTo>
                <a:lnTo>
                  <a:pt x="53" y="306"/>
                </a:lnTo>
                <a:lnTo>
                  <a:pt x="52" y="305"/>
                </a:lnTo>
                <a:lnTo>
                  <a:pt x="52" y="304"/>
                </a:lnTo>
                <a:lnTo>
                  <a:pt x="52" y="304"/>
                </a:lnTo>
                <a:lnTo>
                  <a:pt x="51" y="304"/>
                </a:lnTo>
                <a:lnTo>
                  <a:pt x="51" y="303"/>
                </a:lnTo>
                <a:lnTo>
                  <a:pt x="51" y="303"/>
                </a:lnTo>
                <a:lnTo>
                  <a:pt x="51" y="302"/>
                </a:lnTo>
                <a:lnTo>
                  <a:pt x="51" y="301"/>
                </a:lnTo>
                <a:lnTo>
                  <a:pt x="51" y="301"/>
                </a:lnTo>
                <a:lnTo>
                  <a:pt x="50" y="300"/>
                </a:lnTo>
                <a:lnTo>
                  <a:pt x="50" y="300"/>
                </a:lnTo>
                <a:lnTo>
                  <a:pt x="51" y="299"/>
                </a:lnTo>
                <a:lnTo>
                  <a:pt x="51" y="299"/>
                </a:lnTo>
                <a:lnTo>
                  <a:pt x="52" y="299"/>
                </a:lnTo>
                <a:lnTo>
                  <a:pt x="53" y="299"/>
                </a:lnTo>
                <a:lnTo>
                  <a:pt x="53" y="298"/>
                </a:lnTo>
                <a:lnTo>
                  <a:pt x="53" y="297"/>
                </a:lnTo>
                <a:lnTo>
                  <a:pt x="53" y="297"/>
                </a:lnTo>
                <a:lnTo>
                  <a:pt x="53" y="297"/>
                </a:lnTo>
                <a:lnTo>
                  <a:pt x="53" y="296"/>
                </a:lnTo>
                <a:lnTo>
                  <a:pt x="53" y="296"/>
                </a:lnTo>
                <a:lnTo>
                  <a:pt x="53" y="295"/>
                </a:lnTo>
                <a:lnTo>
                  <a:pt x="53" y="294"/>
                </a:lnTo>
                <a:lnTo>
                  <a:pt x="53" y="294"/>
                </a:lnTo>
                <a:lnTo>
                  <a:pt x="53" y="293"/>
                </a:lnTo>
                <a:lnTo>
                  <a:pt x="53" y="292"/>
                </a:lnTo>
                <a:lnTo>
                  <a:pt x="53" y="291"/>
                </a:lnTo>
                <a:lnTo>
                  <a:pt x="53" y="291"/>
                </a:lnTo>
                <a:lnTo>
                  <a:pt x="53" y="290"/>
                </a:lnTo>
                <a:lnTo>
                  <a:pt x="53" y="290"/>
                </a:lnTo>
                <a:lnTo>
                  <a:pt x="53" y="289"/>
                </a:lnTo>
                <a:lnTo>
                  <a:pt x="52" y="288"/>
                </a:lnTo>
                <a:lnTo>
                  <a:pt x="52" y="288"/>
                </a:lnTo>
                <a:lnTo>
                  <a:pt x="51" y="288"/>
                </a:lnTo>
                <a:lnTo>
                  <a:pt x="51" y="287"/>
                </a:lnTo>
                <a:lnTo>
                  <a:pt x="51" y="287"/>
                </a:lnTo>
                <a:lnTo>
                  <a:pt x="51" y="286"/>
                </a:lnTo>
                <a:lnTo>
                  <a:pt x="51" y="286"/>
                </a:lnTo>
                <a:lnTo>
                  <a:pt x="51" y="286"/>
                </a:lnTo>
                <a:lnTo>
                  <a:pt x="50" y="285"/>
                </a:lnTo>
                <a:lnTo>
                  <a:pt x="51" y="285"/>
                </a:lnTo>
                <a:lnTo>
                  <a:pt x="51" y="284"/>
                </a:lnTo>
                <a:lnTo>
                  <a:pt x="51" y="284"/>
                </a:lnTo>
                <a:lnTo>
                  <a:pt x="51" y="283"/>
                </a:lnTo>
                <a:lnTo>
                  <a:pt x="51" y="282"/>
                </a:lnTo>
                <a:lnTo>
                  <a:pt x="51" y="281"/>
                </a:lnTo>
                <a:lnTo>
                  <a:pt x="51" y="281"/>
                </a:lnTo>
                <a:lnTo>
                  <a:pt x="51" y="280"/>
                </a:lnTo>
                <a:lnTo>
                  <a:pt x="52" y="280"/>
                </a:lnTo>
                <a:lnTo>
                  <a:pt x="52" y="280"/>
                </a:lnTo>
                <a:lnTo>
                  <a:pt x="53" y="279"/>
                </a:lnTo>
                <a:lnTo>
                  <a:pt x="53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6"/>
                </a:lnTo>
                <a:lnTo>
                  <a:pt x="50" y="276"/>
                </a:lnTo>
                <a:lnTo>
                  <a:pt x="50" y="275"/>
                </a:lnTo>
                <a:lnTo>
                  <a:pt x="50" y="274"/>
                </a:lnTo>
                <a:lnTo>
                  <a:pt x="50" y="274"/>
                </a:lnTo>
                <a:lnTo>
                  <a:pt x="50" y="274"/>
                </a:lnTo>
                <a:lnTo>
                  <a:pt x="50" y="274"/>
                </a:lnTo>
                <a:lnTo>
                  <a:pt x="51" y="274"/>
                </a:lnTo>
                <a:lnTo>
                  <a:pt x="51" y="274"/>
                </a:lnTo>
                <a:lnTo>
                  <a:pt x="52" y="274"/>
                </a:lnTo>
                <a:lnTo>
                  <a:pt x="53" y="274"/>
                </a:lnTo>
                <a:lnTo>
                  <a:pt x="53" y="273"/>
                </a:lnTo>
                <a:lnTo>
                  <a:pt x="53" y="273"/>
                </a:lnTo>
                <a:lnTo>
                  <a:pt x="53" y="272"/>
                </a:lnTo>
                <a:lnTo>
                  <a:pt x="53" y="271"/>
                </a:lnTo>
                <a:lnTo>
                  <a:pt x="53" y="271"/>
                </a:lnTo>
                <a:lnTo>
                  <a:pt x="52" y="270"/>
                </a:lnTo>
                <a:lnTo>
                  <a:pt x="51" y="270"/>
                </a:lnTo>
                <a:lnTo>
                  <a:pt x="51" y="269"/>
                </a:lnTo>
                <a:lnTo>
                  <a:pt x="50" y="268"/>
                </a:lnTo>
                <a:lnTo>
                  <a:pt x="51" y="267"/>
                </a:lnTo>
                <a:lnTo>
                  <a:pt x="51" y="266"/>
                </a:lnTo>
                <a:lnTo>
                  <a:pt x="52" y="266"/>
                </a:lnTo>
                <a:lnTo>
                  <a:pt x="52" y="265"/>
                </a:lnTo>
                <a:lnTo>
                  <a:pt x="53" y="263"/>
                </a:lnTo>
                <a:lnTo>
                  <a:pt x="53" y="263"/>
                </a:lnTo>
                <a:lnTo>
                  <a:pt x="53" y="263"/>
                </a:lnTo>
                <a:lnTo>
                  <a:pt x="53" y="262"/>
                </a:lnTo>
                <a:lnTo>
                  <a:pt x="52" y="262"/>
                </a:lnTo>
                <a:lnTo>
                  <a:pt x="51" y="261"/>
                </a:lnTo>
                <a:lnTo>
                  <a:pt x="52" y="261"/>
                </a:lnTo>
                <a:lnTo>
                  <a:pt x="52" y="260"/>
                </a:lnTo>
                <a:lnTo>
                  <a:pt x="52" y="260"/>
                </a:lnTo>
                <a:lnTo>
                  <a:pt x="52" y="259"/>
                </a:lnTo>
                <a:lnTo>
                  <a:pt x="52" y="259"/>
                </a:lnTo>
                <a:lnTo>
                  <a:pt x="53" y="259"/>
                </a:lnTo>
                <a:lnTo>
                  <a:pt x="53" y="258"/>
                </a:lnTo>
                <a:lnTo>
                  <a:pt x="52" y="258"/>
                </a:lnTo>
                <a:lnTo>
                  <a:pt x="52" y="257"/>
                </a:lnTo>
                <a:lnTo>
                  <a:pt x="52" y="257"/>
                </a:lnTo>
                <a:lnTo>
                  <a:pt x="51" y="256"/>
                </a:lnTo>
                <a:lnTo>
                  <a:pt x="51" y="256"/>
                </a:lnTo>
                <a:lnTo>
                  <a:pt x="50" y="256"/>
                </a:lnTo>
                <a:lnTo>
                  <a:pt x="50" y="255"/>
                </a:lnTo>
                <a:lnTo>
                  <a:pt x="50" y="255"/>
                </a:lnTo>
                <a:lnTo>
                  <a:pt x="50" y="255"/>
                </a:lnTo>
                <a:lnTo>
                  <a:pt x="50" y="255"/>
                </a:lnTo>
                <a:lnTo>
                  <a:pt x="51" y="255"/>
                </a:lnTo>
                <a:lnTo>
                  <a:pt x="51" y="255"/>
                </a:lnTo>
                <a:lnTo>
                  <a:pt x="52" y="254"/>
                </a:lnTo>
                <a:lnTo>
                  <a:pt x="52" y="254"/>
                </a:lnTo>
                <a:lnTo>
                  <a:pt x="52" y="254"/>
                </a:lnTo>
                <a:lnTo>
                  <a:pt x="52" y="253"/>
                </a:lnTo>
                <a:lnTo>
                  <a:pt x="52" y="253"/>
                </a:lnTo>
                <a:lnTo>
                  <a:pt x="52" y="252"/>
                </a:lnTo>
                <a:lnTo>
                  <a:pt x="51" y="251"/>
                </a:lnTo>
                <a:lnTo>
                  <a:pt x="51" y="251"/>
                </a:lnTo>
                <a:lnTo>
                  <a:pt x="51" y="251"/>
                </a:lnTo>
                <a:lnTo>
                  <a:pt x="51" y="250"/>
                </a:lnTo>
                <a:lnTo>
                  <a:pt x="51" y="250"/>
                </a:lnTo>
                <a:lnTo>
                  <a:pt x="52" y="250"/>
                </a:lnTo>
                <a:lnTo>
                  <a:pt x="52" y="249"/>
                </a:lnTo>
                <a:lnTo>
                  <a:pt x="51" y="248"/>
                </a:lnTo>
                <a:lnTo>
                  <a:pt x="51" y="248"/>
                </a:lnTo>
                <a:lnTo>
                  <a:pt x="51" y="248"/>
                </a:lnTo>
                <a:lnTo>
                  <a:pt x="50" y="248"/>
                </a:lnTo>
                <a:lnTo>
                  <a:pt x="49" y="248"/>
                </a:lnTo>
                <a:lnTo>
                  <a:pt x="49" y="248"/>
                </a:lnTo>
                <a:lnTo>
                  <a:pt x="48" y="247"/>
                </a:lnTo>
                <a:lnTo>
                  <a:pt x="48" y="246"/>
                </a:lnTo>
                <a:lnTo>
                  <a:pt x="47" y="246"/>
                </a:lnTo>
                <a:lnTo>
                  <a:pt x="47" y="246"/>
                </a:lnTo>
                <a:lnTo>
                  <a:pt x="46" y="246"/>
                </a:lnTo>
                <a:lnTo>
                  <a:pt x="46" y="246"/>
                </a:lnTo>
                <a:lnTo>
                  <a:pt x="45" y="246"/>
                </a:lnTo>
                <a:lnTo>
                  <a:pt x="45" y="246"/>
                </a:lnTo>
                <a:lnTo>
                  <a:pt x="45" y="245"/>
                </a:lnTo>
                <a:lnTo>
                  <a:pt x="45" y="245"/>
                </a:lnTo>
                <a:lnTo>
                  <a:pt x="44" y="245"/>
                </a:lnTo>
                <a:lnTo>
                  <a:pt x="44" y="244"/>
                </a:lnTo>
                <a:lnTo>
                  <a:pt x="43" y="244"/>
                </a:lnTo>
                <a:lnTo>
                  <a:pt x="43" y="244"/>
                </a:lnTo>
                <a:lnTo>
                  <a:pt x="42" y="243"/>
                </a:lnTo>
                <a:lnTo>
                  <a:pt x="42" y="243"/>
                </a:lnTo>
                <a:lnTo>
                  <a:pt x="42" y="241"/>
                </a:lnTo>
                <a:lnTo>
                  <a:pt x="42" y="241"/>
                </a:lnTo>
                <a:lnTo>
                  <a:pt x="42" y="241"/>
                </a:lnTo>
                <a:lnTo>
                  <a:pt x="42" y="241"/>
                </a:lnTo>
                <a:lnTo>
                  <a:pt x="42" y="241"/>
                </a:lnTo>
                <a:lnTo>
                  <a:pt x="41" y="241"/>
                </a:lnTo>
                <a:lnTo>
                  <a:pt x="41" y="241"/>
                </a:lnTo>
                <a:lnTo>
                  <a:pt x="40" y="240"/>
                </a:lnTo>
                <a:lnTo>
                  <a:pt x="40" y="240"/>
                </a:lnTo>
                <a:lnTo>
                  <a:pt x="39" y="240"/>
                </a:lnTo>
                <a:lnTo>
                  <a:pt x="38" y="240"/>
                </a:lnTo>
                <a:lnTo>
                  <a:pt x="38" y="241"/>
                </a:lnTo>
                <a:lnTo>
                  <a:pt x="38" y="240"/>
                </a:lnTo>
                <a:lnTo>
                  <a:pt x="37" y="240"/>
                </a:lnTo>
                <a:lnTo>
                  <a:pt x="36" y="240"/>
                </a:lnTo>
                <a:lnTo>
                  <a:pt x="36" y="240"/>
                </a:lnTo>
                <a:lnTo>
                  <a:pt x="35" y="240"/>
                </a:lnTo>
                <a:lnTo>
                  <a:pt x="35" y="240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4" y="238"/>
                </a:lnTo>
                <a:lnTo>
                  <a:pt x="34" y="238"/>
                </a:lnTo>
                <a:lnTo>
                  <a:pt x="34" y="237"/>
                </a:lnTo>
                <a:lnTo>
                  <a:pt x="34" y="237"/>
                </a:lnTo>
                <a:lnTo>
                  <a:pt x="33" y="237"/>
                </a:lnTo>
                <a:lnTo>
                  <a:pt x="33" y="236"/>
                </a:lnTo>
                <a:lnTo>
                  <a:pt x="33" y="236"/>
                </a:lnTo>
                <a:lnTo>
                  <a:pt x="32" y="236"/>
                </a:lnTo>
                <a:lnTo>
                  <a:pt x="32" y="236"/>
                </a:lnTo>
                <a:lnTo>
                  <a:pt x="31" y="235"/>
                </a:lnTo>
                <a:lnTo>
                  <a:pt x="30" y="235"/>
                </a:lnTo>
                <a:lnTo>
                  <a:pt x="30" y="235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1" y="233"/>
                </a:lnTo>
                <a:lnTo>
                  <a:pt x="31" y="233"/>
                </a:lnTo>
                <a:lnTo>
                  <a:pt x="31" y="232"/>
                </a:lnTo>
                <a:lnTo>
                  <a:pt x="31" y="232"/>
                </a:lnTo>
                <a:lnTo>
                  <a:pt x="31" y="232"/>
                </a:lnTo>
                <a:lnTo>
                  <a:pt x="31" y="231"/>
                </a:lnTo>
                <a:lnTo>
                  <a:pt x="31" y="231"/>
                </a:lnTo>
                <a:lnTo>
                  <a:pt x="30" y="230"/>
                </a:lnTo>
                <a:lnTo>
                  <a:pt x="30" y="230"/>
                </a:lnTo>
                <a:lnTo>
                  <a:pt x="30" y="229"/>
                </a:lnTo>
                <a:lnTo>
                  <a:pt x="30" y="229"/>
                </a:lnTo>
                <a:lnTo>
                  <a:pt x="30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9"/>
                </a:lnTo>
                <a:lnTo>
                  <a:pt x="28" y="229"/>
                </a:lnTo>
                <a:lnTo>
                  <a:pt x="28" y="229"/>
                </a:lnTo>
                <a:lnTo>
                  <a:pt x="27" y="229"/>
                </a:lnTo>
                <a:lnTo>
                  <a:pt x="26" y="228"/>
                </a:lnTo>
                <a:lnTo>
                  <a:pt x="26" y="227"/>
                </a:lnTo>
                <a:lnTo>
                  <a:pt x="26" y="227"/>
                </a:lnTo>
                <a:lnTo>
                  <a:pt x="25" y="226"/>
                </a:lnTo>
                <a:lnTo>
                  <a:pt x="25" y="226"/>
                </a:lnTo>
                <a:lnTo>
                  <a:pt x="25" y="225"/>
                </a:lnTo>
                <a:lnTo>
                  <a:pt x="25" y="225"/>
                </a:lnTo>
                <a:lnTo>
                  <a:pt x="24" y="225"/>
                </a:lnTo>
                <a:lnTo>
                  <a:pt x="24" y="224"/>
                </a:lnTo>
                <a:lnTo>
                  <a:pt x="24" y="224"/>
                </a:lnTo>
                <a:lnTo>
                  <a:pt x="23" y="224"/>
                </a:lnTo>
                <a:lnTo>
                  <a:pt x="23" y="224"/>
                </a:lnTo>
                <a:lnTo>
                  <a:pt x="23" y="224"/>
                </a:lnTo>
                <a:lnTo>
                  <a:pt x="22" y="224"/>
                </a:lnTo>
                <a:lnTo>
                  <a:pt x="22" y="225"/>
                </a:lnTo>
                <a:lnTo>
                  <a:pt x="22" y="225"/>
                </a:lnTo>
                <a:lnTo>
                  <a:pt x="22" y="225"/>
                </a:lnTo>
                <a:lnTo>
                  <a:pt x="22" y="225"/>
                </a:lnTo>
                <a:lnTo>
                  <a:pt x="22" y="224"/>
                </a:lnTo>
                <a:lnTo>
                  <a:pt x="22" y="224"/>
                </a:lnTo>
                <a:lnTo>
                  <a:pt x="21" y="224"/>
                </a:lnTo>
                <a:lnTo>
                  <a:pt x="20" y="224"/>
                </a:lnTo>
                <a:lnTo>
                  <a:pt x="20" y="223"/>
                </a:lnTo>
                <a:lnTo>
                  <a:pt x="20" y="222"/>
                </a:lnTo>
                <a:lnTo>
                  <a:pt x="19" y="220"/>
                </a:lnTo>
                <a:lnTo>
                  <a:pt x="19" y="220"/>
                </a:lnTo>
                <a:lnTo>
                  <a:pt x="19" y="220"/>
                </a:lnTo>
                <a:lnTo>
                  <a:pt x="19" y="219"/>
                </a:lnTo>
                <a:lnTo>
                  <a:pt x="20" y="219"/>
                </a:lnTo>
                <a:lnTo>
                  <a:pt x="20" y="219"/>
                </a:lnTo>
                <a:lnTo>
                  <a:pt x="19" y="219"/>
                </a:lnTo>
                <a:lnTo>
                  <a:pt x="19" y="218"/>
                </a:lnTo>
                <a:lnTo>
                  <a:pt x="18" y="217"/>
                </a:lnTo>
                <a:lnTo>
                  <a:pt x="18" y="217"/>
                </a:lnTo>
                <a:lnTo>
                  <a:pt x="18" y="216"/>
                </a:lnTo>
                <a:lnTo>
                  <a:pt x="19" y="216"/>
                </a:lnTo>
                <a:lnTo>
                  <a:pt x="19" y="215"/>
                </a:lnTo>
                <a:lnTo>
                  <a:pt x="19" y="215"/>
                </a:lnTo>
                <a:lnTo>
                  <a:pt x="19" y="214"/>
                </a:lnTo>
                <a:lnTo>
                  <a:pt x="19" y="212"/>
                </a:lnTo>
                <a:lnTo>
                  <a:pt x="19" y="212"/>
                </a:lnTo>
                <a:lnTo>
                  <a:pt x="19" y="211"/>
                </a:lnTo>
                <a:lnTo>
                  <a:pt x="19" y="211"/>
                </a:lnTo>
                <a:lnTo>
                  <a:pt x="19" y="210"/>
                </a:lnTo>
                <a:lnTo>
                  <a:pt x="19" y="210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20" y="208"/>
                </a:lnTo>
                <a:lnTo>
                  <a:pt x="21" y="208"/>
                </a:lnTo>
                <a:lnTo>
                  <a:pt x="21" y="208"/>
                </a:lnTo>
                <a:lnTo>
                  <a:pt x="22" y="208"/>
                </a:lnTo>
                <a:lnTo>
                  <a:pt x="22" y="207"/>
                </a:lnTo>
                <a:lnTo>
                  <a:pt x="22" y="207"/>
                </a:lnTo>
                <a:lnTo>
                  <a:pt x="22" y="206"/>
                </a:lnTo>
                <a:lnTo>
                  <a:pt x="21" y="206"/>
                </a:lnTo>
                <a:lnTo>
                  <a:pt x="21" y="206"/>
                </a:lnTo>
                <a:lnTo>
                  <a:pt x="20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8" y="206"/>
                </a:lnTo>
                <a:lnTo>
                  <a:pt x="18" y="205"/>
                </a:lnTo>
                <a:lnTo>
                  <a:pt x="18" y="205"/>
                </a:lnTo>
                <a:lnTo>
                  <a:pt x="19" y="204"/>
                </a:lnTo>
                <a:lnTo>
                  <a:pt x="19" y="204"/>
                </a:lnTo>
                <a:lnTo>
                  <a:pt x="19" y="203"/>
                </a:lnTo>
                <a:lnTo>
                  <a:pt x="19" y="203"/>
                </a:lnTo>
                <a:lnTo>
                  <a:pt x="19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1"/>
                </a:lnTo>
                <a:lnTo>
                  <a:pt x="21" y="201"/>
                </a:lnTo>
                <a:lnTo>
                  <a:pt x="21" y="200"/>
                </a:lnTo>
                <a:lnTo>
                  <a:pt x="22" y="199"/>
                </a:lnTo>
                <a:lnTo>
                  <a:pt x="23" y="199"/>
                </a:lnTo>
                <a:lnTo>
                  <a:pt x="23" y="198"/>
                </a:lnTo>
                <a:lnTo>
                  <a:pt x="23" y="198"/>
                </a:lnTo>
                <a:lnTo>
                  <a:pt x="24" y="197"/>
                </a:lnTo>
                <a:lnTo>
                  <a:pt x="24" y="197"/>
                </a:lnTo>
                <a:lnTo>
                  <a:pt x="25" y="196"/>
                </a:lnTo>
                <a:lnTo>
                  <a:pt x="25" y="196"/>
                </a:lnTo>
                <a:lnTo>
                  <a:pt x="25" y="196"/>
                </a:lnTo>
                <a:lnTo>
                  <a:pt x="25" y="195"/>
                </a:lnTo>
                <a:lnTo>
                  <a:pt x="25" y="195"/>
                </a:lnTo>
                <a:lnTo>
                  <a:pt x="24" y="195"/>
                </a:lnTo>
                <a:lnTo>
                  <a:pt x="24" y="195"/>
                </a:lnTo>
                <a:lnTo>
                  <a:pt x="24" y="194"/>
                </a:lnTo>
                <a:lnTo>
                  <a:pt x="23" y="194"/>
                </a:lnTo>
                <a:lnTo>
                  <a:pt x="23" y="193"/>
                </a:lnTo>
                <a:lnTo>
                  <a:pt x="22" y="193"/>
                </a:lnTo>
                <a:lnTo>
                  <a:pt x="22" y="192"/>
                </a:lnTo>
                <a:lnTo>
                  <a:pt x="21" y="192"/>
                </a:lnTo>
                <a:lnTo>
                  <a:pt x="20" y="191"/>
                </a:lnTo>
                <a:lnTo>
                  <a:pt x="20" y="191"/>
                </a:lnTo>
                <a:lnTo>
                  <a:pt x="20" y="191"/>
                </a:lnTo>
                <a:lnTo>
                  <a:pt x="19" y="190"/>
                </a:lnTo>
                <a:lnTo>
                  <a:pt x="19" y="190"/>
                </a:lnTo>
                <a:lnTo>
                  <a:pt x="19" y="189"/>
                </a:lnTo>
                <a:lnTo>
                  <a:pt x="19" y="189"/>
                </a:lnTo>
                <a:lnTo>
                  <a:pt x="20" y="189"/>
                </a:lnTo>
                <a:lnTo>
                  <a:pt x="20" y="188"/>
                </a:lnTo>
                <a:lnTo>
                  <a:pt x="21" y="187"/>
                </a:lnTo>
                <a:lnTo>
                  <a:pt x="21" y="187"/>
                </a:lnTo>
                <a:lnTo>
                  <a:pt x="20" y="186"/>
                </a:lnTo>
                <a:lnTo>
                  <a:pt x="20" y="186"/>
                </a:lnTo>
                <a:lnTo>
                  <a:pt x="19" y="186"/>
                </a:lnTo>
                <a:lnTo>
                  <a:pt x="19" y="186"/>
                </a:lnTo>
                <a:lnTo>
                  <a:pt x="19" y="186"/>
                </a:lnTo>
                <a:lnTo>
                  <a:pt x="19" y="185"/>
                </a:lnTo>
                <a:lnTo>
                  <a:pt x="19" y="185"/>
                </a:lnTo>
                <a:lnTo>
                  <a:pt x="19" y="186"/>
                </a:lnTo>
                <a:lnTo>
                  <a:pt x="19" y="185"/>
                </a:lnTo>
                <a:lnTo>
                  <a:pt x="20" y="185"/>
                </a:lnTo>
                <a:lnTo>
                  <a:pt x="20" y="185"/>
                </a:lnTo>
                <a:lnTo>
                  <a:pt x="21" y="185"/>
                </a:lnTo>
                <a:lnTo>
                  <a:pt x="21" y="184"/>
                </a:lnTo>
                <a:lnTo>
                  <a:pt x="21" y="184"/>
                </a:lnTo>
                <a:lnTo>
                  <a:pt x="22" y="183"/>
                </a:lnTo>
                <a:lnTo>
                  <a:pt x="22" y="183"/>
                </a:lnTo>
                <a:lnTo>
                  <a:pt x="22" y="183"/>
                </a:lnTo>
                <a:lnTo>
                  <a:pt x="22" y="183"/>
                </a:lnTo>
                <a:lnTo>
                  <a:pt x="22" y="182"/>
                </a:lnTo>
                <a:lnTo>
                  <a:pt x="22" y="181"/>
                </a:lnTo>
                <a:lnTo>
                  <a:pt x="23" y="181"/>
                </a:lnTo>
                <a:lnTo>
                  <a:pt x="23" y="180"/>
                </a:lnTo>
                <a:lnTo>
                  <a:pt x="24" y="180"/>
                </a:lnTo>
                <a:lnTo>
                  <a:pt x="24" y="179"/>
                </a:lnTo>
                <a:lnTo>
                  <a:pt x="24" y="179"/>
                </a:lnTo>
                <a:lnTo>
                  <a:pt x="24" y="178"/>
                </a:lnTo>
                <a:lnTo>
                  <a:pt x="24" y="178"/>
                </a:lnTo>
                <a:lnTo>
                  <a:pt x="24" y="177"/>
                </a:lnTo>
                <a:lnTo>
                  <a:pt x="24" y="177"/>
                </a:lnTo>
                <a:lnTo>
                  <a:pt x="24" y="177"/>
                </a:lnTo>
                <a:lnTo>
                  <a:pt x="24" y="176"/>
                </a:lnTo>
                <a:lnTo>
                  <a:pt x="25" y="176"/>
                </a:lnTo>
                <a:lnTo>
                  <a:pt x="25" y="175"/>
                </a:lnTo>
                <a:lnTo>
                  <a:pt x="25" y="175"/>
                </a:lnTo>
                <a:lnTo>
                  <a:pt x="25" y="174"/>
                </a:lnTo>
                <a:lnTo>
                  <a:pt x="25" y="174"/>
                </a:lnTo>
                <a:lnTo>
                  <a:pt x="25" y="174"/>
                </a:lnTo>
                <a:lnTo>
                  <a:pt x="25" y="173"/>
                </a:lnTo>
                <a:lnTo>
                  <a:pt x="25" y="173"/>
                </a:lnTo>
                <a:lnTo>
                  <a:pt x="25" y="172"/>
                </a:lnTo>
                <a:lnTo>
                  <a:pt x="25" y="172"/>
                </a:lnTo>
                <a:lnTo>
                  <a:pt x="26" y="171"/>
                </a:lnTo>
                <a:lnTo>
                  <a:pt x="26" y="170"/>
                </a:lnTo>
                <a:lnTo>
                  <a:pt x="27" y="170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7"/>
                </a:lnTo>
                <a:lnTo>
                  <a:pt x="27" y="167"/>
                </a:lnTo>
                <a:lnTo>
                  <a:pt x="27" y="166"/>
                </a:lnTo>
                <a:lnTo>
                  <a:pt x="27" y="166"/>
                </a:lnTo>
                <a:lnTo>
                  <a:pt x="28" y="165"/>
                </a:lnTo>
                <a:lnTo>
                  <a:pt x="28" y="165"/>
                </a:lnTo>
                <a:lnTo>
                  <a:pt x="28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3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1"/>
                </a:lnTo>
                <a:lnTo>
                  <a:pt x="30" y="161"/>
                </a:lnTo>
                <a:lnTo>
                  <a:pt x="31" y="161"/>
                </a:lnTo>
                <a:lnTo>
                  <a:pt x="31" y="160"/>
                </a:lnTo>
                <a:lnTo>
                  <a:pt x="31" y="160"/>
                </a:lnTo>
                <a:lnTo>
                  <a:pt x="31" y="159"/>
                </a:lnTo>
                <a:lnTo>
                  <a:pt x="31" y="159"/>
                </a:lnTo>
                <a:lnTo>
                  <a:pt x="31" y="159"/>
                </a:lnTo>
                <a:lnTo>
                  <a:pt x="30" y="150"/>
                </a:lnTo>
                <a:lnTo>
                  <a:pt x="33" y="145"/>
                </a:lnTo>
                <a:lnTo>
                  <a:pt x="34" y="144"/>
                </a:lnTo>
                <a:lnTo>
                  <a:pt x="33" y="144"/>
                </a:lnTo>
                <a:lnTo>
                  <a:pt x="32" y="144"/>
                </a:lnTo>
                <a:lnTo>
                  <a:pt x="32" y="144"/>
                </a:lnTo>
                <a:lnTo>
                  <a:pt x="31" y="144"/>
                </a:lnTo>
                <a:lnTo>
                  <a:pt x="31" y="143"/>
                </a:lnTo>
                <a:lnTo>
                  <a:pt x="31" y="142"/>
                </a:lnTo>
                <a:lnTo>
                  <a:pt x="30" y="142"/>
                </a:lnTo>
                <a:lnTo>
                  <a:pt x="30" y="142"/>
                </a:lnTo>
                <a:lnTo>
                  <a:pt x="30" y="141"/>
                </a:lnTo>
                <a:lnTo>
                  <a:pt x="30" y="141"/>
                </a:lnTo>
                <a:lnTo>
                  <a:pt x="30" y="140"/>
                </a:lnTo>
                <a:lnTo>
                  <a:pt x="29" y="139"/>
                </a:lnTo>
                <a:lnTo>
                  <a:pt x="29" y="139"/>
                </a:lnTo>
                <a:lnTo>
                  <a:pt x="29" y="139"/>
                </a:lnTo>
                <a:lnTo>
                  <a:pt x="29" y="139"/>
                </a:lnTo>
                <a:lnTo>
                  <a:pt x="30" y="139"/>
                </a:lnTo>
                <a:lnTo>
                  <a:pt x="30" y="137"/>
                </a:lnTo>
                <a:lnTo>
                  <a:pt x="30" y="137"/>
                </a:lnTo>
                <a:lnTo>
                  <a:pt x="30" y="136"/>
                </a:lnTo>
                <a:lnTo>
                  <a:pt x="30" y="136"/>
                </a:lnTo>
                <a:lnTo>
                  <a:pt x="31" y="135"/>
                </a:lnTo>
                <a:lnTo>
                  <a:pt x="31" y="134"/>
                </a:lnTo>
                <a:lnTo>
                  <a:pt x="31" y="134"/>
                </a:lnTo>
                <a:lnTo>
                  <a:pt x="30" y="133"/>
                </a:lnTo>
                <a:lnTo>
                  <a:pt x="30" y="133"/>
                </a:lnTo>
                <a:lnTo>
                  <a:pt x="31" y="132"/>
                </a:lnTo>
                <a:lnTo>
                  <a:pt x="32" y="132"/>
                </a:lnTo>
                <a:lnTo>
                  <a:pt x="32" y="131"/>
                </a:lnTo>
                <a:lnTo>
                  <a:pt x="32" y="131"/>
                </a:lnTo>
                <a:lnTo>
                  <a:pt x="32" y="130"/>
                </a:lnTo>
                <a:lnTo>
                  <a:pt x="31" y="130"/>
                </a:lnTo>
                <a:lnTo>
                  <a:pt x="31" y="130"/>
                </a:lnTo>
                <a:lnTo>
                  <a:pt x="30" y="130"/>
                </a:lnTo>
                <a:lnTo>
                  <a:pt x="30" y="130"/>
                </a:lnTo>
                <a:lnTo>
                  <a:pt x="29" y="130"/>
                </a:lnTo>
                <a:lnTo>
                  <a:pt x="28" y="130"/>
                </a:lnTo>
                <a:lnTo>
                  <a:pt x="27" y="129"/>
                </a:lnTo>
                <a:lnTo>
                  <a:pt x="27" y="129"/>
                </a:lnTo>
                <a:lnTo>
                  <a:pt x="26" y="129"/>
                </a:lnTo>
                <a:lnTo>
                  <a:pt x="26" y="129"/>
                </a:lnTo>
                <a:lnTo>
                  <a:pt x="25" y="129"/>
                </a:lnTo>
                <a:lnTo>
                  <a:pt x="25" y="129"/>
                </a:lnTo>
                <a:lnTo>
                  <a:pt x="24" y="129"/>
                </a:lnTo>
                <a:lnTo>
                  <a:pt x="24" y="128"/>
                </a:lnTo>
                <a:lnTo>
                  <a:pt x="24" y="128"/>
                </a:lnTo>
                <a:lnTo>
                  <a:pt x="23" y="128"/>
                </a:lnTo>
                <a:lnTo>
                  <a:pt x="23" y="129"/>
                </a:lnTo>
                <a:lnTo>
                  <a:pt x="23" y="129"/>
                </a:lnTo>
                <a:lnTo>
                  <a:pt x="23" y="128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1" y="129"/>
                </a:lnTo>
                <a:lnTo>
                  <a:pt x="21" y="129"/>
                </a:lnTo>
                <a:lnTo>
                  <a:pt x="20" y="129"/>
                </a:lnTo>
                <a:lnTo>
                  <a:pt x="20" y="129"/>
                </a:lnTo>
                <a:lnTo>
                  <a:pt x="19" y="129"/>
                </a:lnTo>
                <a:lnTo>
                  <a:pt x="19" y="129"/>
                </a:lnTo>
                <a:lnTo>
                  <a:pt x="18" y="130"/>
                </a:lnTo>
                <a:lnTo>
                  <a:pt x="17" y="130"/>
                </a:lnTo>
                <a:lnTo>
                  <a:pt x="17" y="129"/>
                </a:lnTo>
                <a:lnTo>
                  <a:pt x="17" y="129"/>
                </a:lnTo>
                <a:lnTo>
                  <a:pt x="18" y="129"/>
                </a:lnTo>
                <a:lnTo>
                  <a:pt x="18" y="129"/>
                </a:lnTo>
                <a:lnTo>
                  <a:pt x="18" y="128"/>
                </a:lnTo>
                <a:lnTo>
                  <a:pt x="19" y="128"/>
                </a:lnTo>
                <a:lnTo>
                  <a:pt x="19" y="128"/>
                </a:lnTo>
                <a:lnTo>
                  <a:pt x="19" y="127"/>
                </a:lnTo>
                <a:lnTo>
                  <a:pt x="18" y="127"/>
                </a:lnTo>
                <a:lnTo>
                  <a:pt x="18" y="127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5"/>
                </a:lnTo>
                <a:lnTo>
                  <a:pt x="18" y="125"/>
                </a:lnTo>
                <a:lnTo>
                  <a:pt x="18" y="125"/>
                </a:lnTo>
                <a:lnTo>
                  <a:pt x="18" y="124"/>
                </a:lnTo>
                <a:lnTo>
                  <a:pt x="19" y="124"/>
                </a:lnTo>
                <a:lnTo>
                  <a:pt x="19" y="124"/>
                </a:lnTo>
                <a:lnTo>
                  <a:pt x="19" y="123"/>
                </a:lnTo>
                <a:lnTo>
                  <a:pt x="19" y="123"/>
                </a:lnTo>
                <a:lnTo>
                  <a:pt x="20" y="123"/>
                </a:lnTo>
                <a:lnTo>
                  <a:pt x="21" y="120"/>
                </a:lnTo>
                <a:lnTo>
                  <a:pt x="20" y="118"/>
                </a:lnTo>
                <a:lnTo>
                  <a:pt x="20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6"/>
                </a:lnTo>
                <a:lnTo>
                  <a:pt x="19" y="116"/>
                </a:lnTo>
                <a:lnTo>
                  <a:pt x="18" y="116"/>
                </a:lnTo>
                <a:lnTo>
                  <a:pt x="18" y="115"/>
                </a:lnTo>
                <a:lnTo>
                  <a:pt x="18" y="114"/>
                </a:lnTo>
                <a:lnTo>
                  <a:pt x="18" y="114"/>
                </a:lnTo>
                <a:lnTo>
                  <a:pt x="17" y="114"/>
                </a:lnTo>
                <a:lnTo>
                  <a:pt x="17" y="113"/>
                </a:lnTo>
                <a:lnTo>
                  <a:pt x="17" y="113"/>
                </a:lnTo>
                <a:lnTo>
                  <a:pt x="17" y="112"/>
                </a:lnTo>
                <a:lnTo>
                  <a:pt x="16" y="112"/>
                </a:lnTo>
                <a:lnTo>
                  <a:pt x="16" y="112"/>
                </a:lnTo>
                <a:lnTo>
                  <a:pt x="16" y="112"/>
                </a:lnTo>
                <a:lnTo>
                  <a:pt x="15" y="111"/>
                </a:lnTo>
                <a:lnTo>
                  <a:pt x="15" y="111"/>
                </a:lnTo>
                <a:lnTo>
                  <a:pt x="16" y="110"/>
                </a:lnTo>
                <a:lnTo>
                  <a:pt x="15" y="110"/>
                </a:lnTo>
                <a:lnTo>
                  <a:pt x="15" y="109"/>
                </a:lnTo>
                <a:lnTo>
                  <a:pt x="15" y="109"/>
                </a:lnTo>
                <a:lnTo>
                  <a:pt x="15" y="109"/>
                </a:lnTo>
                <a:lnTo>
                  <a:pt x="15" y="108"/>
                </a:lnTo>
                <a:lnTo>
                  <a:pt x="14" y="108"/>
                </a:lnTo>
                <a:lnTo>
                  <a:pt x="14" y="109"/>
                </a:lnTo>
                <a:lnTo>
                  <a:pt x="14" y="108"/>
                </a:lnTo>
                <a:lnTo>
                  <a:pt x="13" y="108"/>
                </a:lnTo>
                <a:lnTo>
                  <a:pt x="13" y="108"/>
                </a:lnTo>
                <a:lnTo>
                  <a:pt x="13" y="109"/>
                </a:lnTo>
                <a:lnTo>
                  <a:pt x="12" y="109"/>
                </a:lnTo>
                <a:lnTo>
                  <a:pt x="12" y="108"/>
                </a:lnTo>
                <a:lnTo>
                  <a:pt x="13" y="108"/>
                </a:lnTo>
                <a:lnTo>
                  <a:pt x="13" y="107"/>
                </a:lnTo>
                <a:lnTo>
                  <a:pt x="14" y="106"/>
                </a:lnTo>
                <a:lnTo>
                  <a:pt x="15" y="106"/>
                </a:lnTo>
                <a:lnTo>
                  <a:pt x="15" y="105"/>
                </a:lnTo>
                <a:lnTo>
                  <a:pt x="16" y="105"/>
                </a:lnTo>
                <a:lnTo>
                  <a:pt x="16" y="104"/>
                </a:lnTo>
                <a:lnTo>
                  <a:pt x="17" y="103"/>
                </a:lnTo>
                <a:lnTo>
                  <a:pt x="17" y="103"/>
                </a:lnTo>
                <a:lnTo>
                  <a:pt x="17" y="102"/>
                </a:lnTo>
                <a:lnTo>
                  <a:pt x="17" y="101"/>
                </a:lnTo>
                <a:lnTo>
                  <a:pt x="16" y="101"/>
                </a:lnTo>
                <a:lnTo>
                  <a:pt x="16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8"/>
                </a:lnTo>
                <a:lnTo>
                  <a:pt x="18" y="98"/>
                </a:lnTo>
                <a:lnTo>
                  <a:pt x="18" y="98"/>
                </a:lnTo>
                <a:lnTo>
                  <a:pt x="19" y="97"/>
                </a:lnTo>
                <a:lnTo>
                  <a:pt x="19" y="97"/>
                </a:lnTo>
                <a:lnTo>
                  <a:pt x="19" y="97"/>
                </a:lnTo>
                <a:lnTo>
                  <a:pt x="19" y="97"/>
                </a:lnTo>
                <a:lnTo>
                  <a:pt x="19" y="96"/>
                </a:lnTo>
                <a:lnTo>
                  <a:pt x="18" y="96"/>
                </a:lnTo>
                <a:lnTo>
                  <a:pt x="18" y="96"/>
                </a:lnTo>
                <a:lnTo>
                  <a:pt x="17" y="96"/>
                </a:lnTo>
                <a:lnTo>
                  <a:pt x="17" y="96"/>
                </a:lnTo>
                <a:lnTo>
                  <a:pt x="15" y="96"/>
                </a:lnTo>
                <a:lnTo>
                  <a:pt x="14" y="95"/>
                </a:lnTo>
                <a:lnTo>
                  <a:pt x="14" y="95"/>
                </a:lnTo>
                <a:lnTo>
                  <a:pt x="14" y="94"/>
                </a:lnTo>
                <a:lnTo>
                  <a:pt x="13" y="94"/>
                </a:lnTo>
                <a:lnTo>
                  <a:pt x="13" y="94"/>
                </a:lnTo>
                <a:lnTo>
                  <a:pt x="12" y="94"/>
                </a:lnTo>
                <a:lnTo>
                  <a:pt x="12" y="93"/>
                </a:lnTo>
                <a:lnTo>
                  <a:pt x="11" y="94"/>
                </a:lnTo>
                <a:lnTo>
                  <a:pt x="10" y="94"/>
                </a:lnTo>
                <a:lnTo>
                  <a:pt x="10" y="94"/>
                </a:lnTo>
                <a:lnTo>
                  <a:pt x="9" y="94"/>
                </a:lnTo>
                <a:lnTo>
                  <a:pt x="9" y="94"/>
                </a:lnTo>
                <a:lnTo>
                  <a:pt x="9" y="93"/>
                </a:lnTo>
                <a:lnTo>
                  <a:pt x="8" y="93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1"/>
                </a:lnTo>
                <a:lnTo>
                  <a:pt x="8" y="91"/>
                </a:lnTo>
                <a:lnTo>
                  <a:pt x="8" y="91"/>
                </a:lnTo>
                <a:lnTo>
                  <a:pt x="8" y="90"/>
                </a:lnTo>
                <a:lnTo>
                  <a:pt x="9" y="90"/>
                </a:lnTo>
                <a:lnTo>
                  <a:pt x="9" y="89"/>
                </a:lnTo>
                <a:lnTo>
                  <a:pt x="9" y="89"/>
                </a:lnTo>
                <a:lnTo>
                  <a:pt x="9" y="88"/>
                </a:lnTo>
                <a:lnTo>
                  <a:pt x="9" y="88"/>
                </a:lnTo>
                <a:lnTo>
                  <a:pt x="8" y="84"/>
                </a:lnTo>
                <a:lnTo>
                  <a:pt x="7" y="83"/>
                </a:lnTo>
                <a:lnTo>
                  <a:pt x="7" y="83"/>
                </a:lnTo>
                <a:lnTo>
                  <a:pt x="7" y="83"/>
                </a:lnTo>
                <a:lnTo>
                  <a:pt x="6" y="83"/>
                </a:lnTo>
                <a:lnTo>
                  <a:pt x="5" y="82"/>
                </a:lnTo>
                <a:lnTo>
                  <a:pt x="5" y="82"/>
                </a:lnTo>
                <a:lnTo>
                  <a:pt x="5" y="82"/>
                </a:lnTo>
                <a:lnTo>
                  <a:pt x="5" y="81"/>
                </a:lnTo>
                <a:lnTo>
                  <a:pt x="5" y="81"/>
                </a:lnTo>
                <a:lnTo>
                  <a:pt x="5" y="80"/>
                </a:lnTo>
                <a:lnTo>
                  <a:pt x="6" y="80"/>
                </a:lnTo>
                <a:lnTo>
                  <a:pt x="6" y="80"/>
                </a:lnTo>
                <a:lnTo>
                  <a:pt x="6" y="80"/>
                </a:lnTo>
                <a:lnTo>
                  <a:pt x="7" y="80"/>
                </a:lnTo>
                <a:lnTo>
                  <a:pt x="7" y="80"/>
                </a:lnTo>
                <a:lnTo>
                  <a:pt x="7" y="80"/>
                </a:lnTo>
                <a:lnTo>
                  <a:pt x="8" y="80"/>
                </a:lnTo>
                <a:lnTo>
                  <a:pt x="8" y="80"/>
                </a:lnTo>
                <a:lnTo>
                  <a:pt x="9" y="79"/>
                </a:lnTo>
                <a:lnTo>
                  <a:pt x="9" y="79"/>
                </a:lnTo>
                <a:lnTo>
                  <a:pt x="9" y="79"/>
                </a:lnTo>
                <a:lnTo>
                  <a:pt x="10" y="79"/>
                </a:lnTo>
                <a:lnTo>
                  <a:pt x="10" y="78"/>
                </a:lnTo>
                <a:lnTo>
                  <a:pt x="10" y="78"/>
                </a:lnTo>
                <a:lnTo>
                  <a:pt x="10" y="77"/>
                </a:lnTo>
                <a:lnTo>
                  <a:pt x="10" y="77"/>
                </a:lnTo>
                <a:lnTo>
                  <a:pt x="10" y="76"/>
                </a:lnTo>
                <a:lnTo>
                  <a:pt x="10" y="75"/>
                </a:lnTo>
                <a:lnTo>
                  <a:pt x="10" y="75"/>
                </a:lnTo>
                <a:lnTo>
                  <a:pt x="10" y="75"/>
                </a:lnTo>
                <a:lnTo>
                  <a:pt x="10" y="74"/>
                </a:lnTo>
                <a:lnTo>
                  <a:pt x="11" y="74"/>
                </a:lnTo>
                <a:lnTo>
                  <a:pt x="11" y="74"/>
                </a:lnTo>
                <a:lnTo>
                  <a:pt x="12" y="74"/>
                </a:lnTo>
                <a:lnTo>
                  <a:pt x="12" y="74"/>
                </a:lnTo>
                <a:lnTo>
                  <a:pt x="11" y="73"/>
                </a:lnTo>
                <a:lnTo>
                  <a:pt x="10" y="73"/>
                </a:lnTo>
                <a:lnTo>
                  <a:pt x="10" y="72"/>
                </a:lnTo>
                <a:lnTo>
                  <a:pt x="10" y="69"/>
                </a:lnTo>
                <a:lnTo>
                  <a:pt x="10" y="67"/>
                </a:lnTo>
                <a:lnTo>
                  <a:pt x="10" y="62"/>
                </a:lnTo>
                <a:lnTo>
                  <a:pt x="8" y="63"/>
                </a:lnTo>
                <a:lnTo>
                  <a:pt x="7" y="63"/>
                </a:lnTo>
                <a:lnTo>
                  <a:pt x="7" y="62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6" y="63"/>
                </a:lnTo>
                <a:lnTo>
                  <a:pt x="6" y="64"/>
                </a:lnTo>
                <a:lnTo>
                  <a:pt x="6" y="64"/>
                </a:lnTo>
                <a:lnTo>
                  <a:pt x="5" y="64"/>
                </a:lnTo>
                <a:lnTo>
                  <a:pt x="5" y="64"/>
                </a:lnTo>
                <a:lnTo>
                  <a:pt x="4" y="64"/>
                </a:lnTo>
                <a:lnTo>
                  <a:pt x="4" y="64"/>
                </a:lnTo>
                <a:lnTo>
                  <a:pt x="4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4"/>
                </a:lnTo>
                <a:lnTo>
                  <a:pt x="3" y="64"/>
                </a:lnTo>
                <a:lnTo>
                  <a:pt x="3" y="63"/>
                </a:lnTo>
                <a:lnTo>
                  <a:pt x="3" y="63"/>
                </a:lnTo>
                <a:lnTo>
                  <a:pt x="3" y="63"/>
                </a:lnTo>
                <a:lnTo>
                  <a:pt x="3" y="62"/>
                </a:lnTo>
                <a:lnTo>
                  <a:pt x="2" y="62"/>
                </a:lnTo>
                <a:lnTo>
                  <a:pt x="2" y="63"/>
                </a:lnTo>
                <a:lnTo>
                  <a:pt x="2" y="63"/>
                </a:lnTo>
                <a:lnTo>
                  <a:pt x="2" y="62"/>
                </a:lnTo>
                <a:lnTo>
                  <a:pt x="2" y="62"/>
                </a:lnTo>
                <a:lnTo>
                  <a:pt x="2" y="61"/>
                </a:lnTo>
                <a:lnTo>
                  <a:pt x="2" y="61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1" y="60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0" y="60"/>
                </a:lnTo>
                <a:lnTo>
                  <a:pt x="0" y="59"/>
                </a:lnTo>
                <a:lnTo>
                  <a:pt x="1" y="59"/>
                </a:lnTo>
                <a:lnTo>
                  <a:pt x="1" y="59"/>
                </a:lnTo>
                <a:lnTo>
                  <a:pt x="1" y="58"/>
                </a:lnTo>
                <a:lnTo>
                  <a:pt x="1" y="57"/>
                </a:lnTo>
                <a:lnTo>
                  <a:pt x="2" y="57"/>
                </a:lnTo>
                <a:lnTo>
                  <a:pt x="2" y="57"/>
                </a:lnTo>
                <a:lnTo>
                  <a:pt x="2" y="56"/>
                </a:lnTo>
                <a:lnTo>
                  <a:pt x="2" y="56"/>
                </a:lnTo>
                <a:lnTo>
                  <a:pt x="2" y="55"/>
                </a:lnTo>
                <a:lnTo>
                  <a:pt x="2" y="55"/>
                </a:lnTo>
                <a:lnTo>
                  <a:pt x="2" y="54"/>
                </a:lnTo>
                <a:lnTo>
                  <a:pt x="3" y="53"/>
                </a:lnTo>
                <a:lnTo>
                  <a:pt x="3" y="52"/>
                </a:lnTo>
                <a:lnTo>
                  <a:pt x="4" y="52"/>
                </a:lnTo>
                <a:lnTo>
                  <a:pt x="6" y="48"/>
                </a:lnTo>
                <a:lnTo>
                  <a:pt x="7" y="46"/>
                </a:lnTo>
                <a:lnTo>
                  <a:pt x="8" y="44"/>
                </a:lnTo>
                <a:lnTo>
                  <a:pt x="10" y="41"/>
                </a:lnTo>
                <a:lnTo>
                  <a:pt x="10" y="41"/>
                </a:lnTo>
                <a:lnTo>
                  <a:pt x="10" y="40"/>
                </a:lnTo>
                <a:lnTo>
                  <a:pt x="10" y="40"/>
                </a:lnTo>
                <a:lnTo>
                  <a:pt x="9" y="39"/>
                </a:lnTo>
                <a:lnTo>
                  <a:pt x="9" y="39"/>
                </a:lnTo>
                <a:lnTo>
                  <a:pt x="10" y="39"/>
                </a:lnTo>
                <a:lnTo>
                  <a:pt x="10" y="39"/>
                </a:lnTo>
                <a:lnTo>
                  <a:pt x="10" y="38"/>
                </a:lnTo>
                <a:lnTo>
                  <a:pt x="10" y="38"/>
                </a:lnTo>
                <a:lnTo>
                  <a:pt x="11" y="37"/>
                </a:lnTo>
                <a:lnTo>
                  <a:pt x="11" y="37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5"/>
                </a:lnTo>
                <a:lnTo>
                  <a:pt x="13" y="35"/>
                </a:lnTo>
                <a:lnTo>
                  <a:pt x="13" y="35"/>
                </a:lnTo>
                <a:lnTo>
                  <a:pt x="13" y="34"/>
                </a:lnTo>
                <a:lnTo>
                  <a:pt x="14" y="34"/>
                </a:lnTo>
                <a:lnTo>
                  <a:pt x="14" y="34"/>
                </a:lnTo>
                <a:lnTo>
                  <a:pt x="14" y="33"/>
                </a:lnTo>
                <a:lnTo>
                  <a:pt x="14" y="33"/>
                </a:lnTo>
                <a:lnTo>
                  <a:pt x="15" y="33"/>
                </a:lnTo>
                <a:lnTo>
                  <a:pt x="16" y="33"/>
                </a:lnTo>
                <a:lnTo>
                  <a:pt x="16" y="32"/>
                </a:lnTo>
                <a:lnTo>
                  <a:pt x="16" y="32"/>
                </a:lnTo>
                <a:lnTo>
                  <a:pt x="17" y="32"/>
                </a:lnTo>
                <a:lnTo>
                  <a:pt x="17" y="32"/>
                </a:lnTo>
                <a:lnTo>
                  <a:pt x="17" y="31"/>
                </a:lnTo>
                <a:lnTo>
                  <a:pt x="17" y="30"/>
                </a:lnTo>
                <a:lnTo>
                  <a:pt x="17" y="30"/>
                </a:lnTo>
                <a:lnTo>
                  <a:pt x="16" y="29"/>
                </a:lnTo>
                <a:lnTo>
                  <a:pt x="17" y="29"/>
                </a:lnTo>
                <a:lnTo>
                  <a:pt x="17" y="28"/>
                </a:lnTo>
                <a:lnTo>
                  <a:pt x="16" y="28"/>
                </a:lnTo>
                <a:lnTo>
                  <a:pt x="16" y="28"/>
                </a:lnTo>
                <a:lnTo>
                  <a:pt x="17" y="28"/>
                </a:lnTo>
                <a:lnTo>
                  <a:pt x="17" y="27"/>
                </a:lnTo>
                <a:lnTo>
                  <a:pt x="17" y="27"/>
                </a:lnTo>
                <a:lnTo>
                  <a:pt x="17" y="26"/>
                </a:lnTo>
                <a:lnTo>
                  <a:pt x="17" y="26"/>
                </a:lnTo>
                <a:lnTo>
                  <a:pt x="18" y="26"/>
                </a:lnTo>
                <a:lnTo>
                  <a:pt x="18" y="25"/>
                </a:lnTo>
                <a:lnTo>
                  <a:pt x="18" y="25"/>
                </a:lnTo>
                <a:lnTo>
                  <a:pt x="17" y="25"/>
                </a:lnTo>
                <a:lnTo>
                  <a:pt x="17" y="24"/>
                </a:lnTo>
                <a:lnTo>
                  <a:pt x="17" y="24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2"/>
                </a:lnTo>
                <a:lnTo>
                  <a:pt x="16" y="21"/>
                </a:lnTo>
                <a:lnTo>
                  <a:pt x="15" y="21"/>
                </a:lnTo>
                <a:lnTo>
                  <a:pt x="15" y="20"/>
                </a:lnTo>
                <a:lnTo>
                  <a:pt x="15" y="19"/>
                </a:lnTo>
                <a:lnTo>
                  <a:pt x="15" y="19"/>
                </a:lnTo>
                <a:lnTo>
                  <a:pt x="14" y="19"/>
                </a:lnTo>
                <a:lnTo>
                  <a:pt x="13" y="19"/>
                </a:lnTo>
                <a:lnTo>
                  <a:pt x="13" y="19"/>
                </a:lnTo>
                <a:lnTo>
                  <a:pt x="12" y="19"/>
                </a:lnTo>
                <a:lnTo>
                  <a:pt x="11" y="18"/>
                </a:lnTo>
                <a:lnTo>
                  <a:pt x="10" y="18"/>
                </a:lnTo>
                <a:lnTo>
                  <a:pt x="10" y="18"/>
                </a:lnTo>
                <a:lnTo>
                  <a:pt x="10" y="17"/>
                </a:lnTo>
                <a:lnTo>
                  <a:pt x="10" y="17"/>
                </a:lnTo>
                <a:lnTo>
                  <a:pt x="10" y="16"/>
                </a:lnTo>
                <a:lnTo>
                  <a:pt x="10" y="16"/>
                </a:lnTo>
                <a:lnTo>
                  <a:pt x="10" y="14"/>
                </a:lnTo>
                <a:lnTo>
                  <a:pt x="11" y="13"/>
                </a:lnTo>
                <a:lnTo>
                  <a:pt x="12" y="13"/>
                </a:lnTo>
                <a:lnTo>
                  <a:pt x="12" y="13"/>
                </a:lnTo>
                <a:lnTo>
                  <a:pt x="13" y="12"/>
                </a:lnTo>
                <a:lnTo>
                  <a:pt x="14" y="12"/>
                </a:lnTo>
                <a:lnTo>
                  <a:pt x="14" y="11"/>
                </a:lnTo>
                <a:lnTo>
                  <a:pt x="15" y="11"/>
                </a:lnTo>
                <a:lnTo>
                  <a:pt x="16" y="11"/>
                </a:lnTo>
                <a:lnTo>
                  <a:pt x="16" y="10"/>
                </a:lnTo>
                <a:lnTo>
                  <a:pt x="17" y="10"/>
                </a:lnTo>
                <a:lnTo>
                  <a:pt x="17" y="11"/>
                </a:lnTo>
                <a:lnTo>
                  <a:pt x="18" y="11"/>
                </a:lnTo>
                <a:lnTo>
                  <a:pt x="19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3" y="11"/>
                </a:lnTo>
                <a:lnTo>
                  <a:pt x="23" y="11"/>
                </a:lnTo>
                <a:lnTo>
                  <a:pt x="24" y="11"/>
                </a:lnTo>
                <a:lnTo>
                  <a:pt x="25" y="11"/>
                </a:lnTo>
                <a:lnTo>
                  <a:pt x="25" y="11"/>
                </a:lnTo>
                <a:lnTo>
                  <a:pt x="28" y="11"/>
                </a:lnTo>
                <a:lnTo>
                  <a:pt x="30" y="11"/>
                </a:lnTo>
                <a:lnTo>
                  <a:pt x="31" y="11"/>
                </a:lnTo>
                <a:lnTo>
                  <a:pt x="32" y="11"/>
                </a:lnTo>
                <a:lnTo>
                  <a:pt x="32" y="12"/>
                </a:lnTo>
                <a:lnTo>
                  <a:pt x="33" y="12"/>
                </a:lnTo>
                <a:lnTo>
                  <a:pt x="33" y="11"/>
                </a:lnTo>
                <a:lnTo>
                  <a:pt x="33" y="11"/>
                </a:lnTo>
                <a:lnTo>
                  <a:pt x="34" y="11"/>
                </a:lnTo>
                <a:lnTo>
                  <a:pt x="34" y="11"/>
                </a:lnTo>
                <a:lnTo>
                  <a:pt x="35" y="11"/>
                </a:lnTo>
                <a:lnTo>
                  <a:pt x="37" y="11"/>
                </a:lnTo>
                <a:lnTo>
                  <a:pt x="38" y="11"/>
                </a:lnTo>
                <a:lnTo>
                  <a:pt x="39" y="11"/>
                </a:lnTo>
                <a:lnTo>
                  <a:pt x="40" y="11"/>
                </a:lnTo>
                <a:lnTo>
                  <a:pt x="40" y="11"/>
                </a:lnTo>
                <a:lnTo>
                  <a:pt x="41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5" y="11"/>
                </a:lnTo>
                <a:lnTo>
                  <a:pt x="46" y="10"/>
                </a:lnTo>
                <a:lnTo>
                  <a:pt x="46" y="10"/>
                </a:lnTo>
                <a:lnTo>
                  <a:pt x="47" y="10"/>
                </a:lnTo>
                <a:lnTo>
                  <a:pt x="47" y="10"/>
                </a:lnTo>
                <a:lnTo>
                  <a:pt x="48" y="10"/>
                </a:lnTo>
                <a:lnTo>
                  <a:pt x="48" y="9"/>
                </a:lnTo>
                <a:lnTo>
                  <a:pt x="48" y="9"/>
                </a:lnTo>
                <a:lnTo>
                  <a:pt x="49" y="9"/>
                </a:lnTo>
                <a:lnTo>
                  <a:pt x="50" y="9"/>
                </a:lnTo>
                <a:lnTo>
                  <a:pt x="50" y="9"/>
                </a:lnTo>
                <a:lnTo>
                  <a:pt x="51" y="9"/>
                </a:lnTo>
                <a:lnTo>
                  <a:pt x="52" y="9"/>
                </a:lnTo>
                <a:lnTo>
                  <a:pt x="53" y="9"/>
                </a:lnTo>
                <a:lnTo>
                  <a:pt x="53" y="9"/>
                </a:lnTo>
                <a:lnTo>
                  <a:pt x="53" y="8"/>
                </a:lnTo>
                <a:lnTo>
                  <a:pt x="53" y="8"/>
                </a:lnTo>
                <a:lnTo>
                  <a:pt x="54" y="8"/>
                </a:lnTo>
                <a:lnTo>
                  <a:pt x="56" y="8"/>
                </a:lnTo>
                <a:lnTo>
                  <a:pt x="56" y="8"/>
                </a:lnTo>
                <a:lnTo>
                  <a:pt x="57" y="8"/>
                </a:lnTo>
                <a:lnTo>
                  <a:pt x="57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9" y="8"/>
                </a:lnTo>
                <a:lnTo>
                  <a:pt x="59" y="9"/>
                </a:lnTo>
                <a:lnTo>
                  <a:pt x="59" y="9"/>
                </a:lnTo>
                <a:lnTo>
                  <a:pt x="59" y="9"/>
                </a:lnTo>
                <a:lnTo>
                  <a:pt x="59" y="10"/>
                </a:lnTo>
                <a:lnTo>
                  <a:pt x="60" y="10"/>
                </a:lnTo>
                <a:lnTo>
                  <a:pt x="60" y="10"/>
                </a:lnTo>
                <a:lnTo>
                  <a:pt x="61" y="10"/>
                </a:lnTo>
                <a:lnTo>
                  <a:pt x="62" y="10"/>
                </a:lnTo>
                <a:lnTo>
                  <a:pt x="63" y="10"/>
                </a:lnTo>
                <a:lnTo>
                  <a:pt x="63" y="9"/>
                </a:lnTo>
                <a:lnTo>
                  <a:pt x="64" y="9"/>
                </a:lnTo>
                <a:lnTo>
                  <a:pt x="65" y="8"/>
                </a:lnTo>
                <a:lnTo>
                  <a:pt x="66" y="8"/>
                </a:lnTo>
                <a:lnTo>
                  <a:pt x="66" y="8"/>
                </a:lnTo>
                <a:lnTo>
                  <a:pt x="67" y="8"/>
                </a:lnTo>
                <a:lnTo>
                  <a:pt x="68" y="7"/>
                </a:lnTo>
                <a:lnTo>
                  <a:pt x="68" y="7"/>
                </a:lnTo>
                <a:lnTo>
                  <a:pt x="69" y="7"/>
                </a:lnTo>
                <a:lnTo>
                  <a:pt x="70" y="7"/>
                </a:lnTo>
                <a:lnTo>
                  <a:pt x="72" y="7"/>
                </a:lnTo>
                <a:lnTo>
                  <a:pt x="73" y="7"/>
                </a:lnTo>
                <a:lnTo>
                  <a:pt x="74" y="7"/>
                </a:lnTo>
                <a:lnTo>
                  <a:pt x="75" y="7"/>
                </a:lnTo>
                <a:lnTo>
                  <a:pt x="75" y="7"/>
                </a:lnTo>
                <a:lnTo>
                  <a:pt x="76" y="7"/>
                </a:lnTo>
                <a:lnTo>
                  <a:pt x="76" y="7"/>
                </a:lnTo>
                <a:lnTo>
                  <a:pt x="76" y="7"/>
                </a:lnTo>
                <a:lnTo>
                  <a:pt x="77" y="7"/>
                </a:lnTo>
                <a:lnTo>
                  <a:pt x="77" y="7"/>
                </a:lnTo>
                <a:lnTo>
                  <a:pt x="78" y="7"/>
                </a:lnTo>
                <a:lnTo>
                  <a:pt x="79" y="7"/>
                </a:lnTo>
                <a:lnTo>
                  <a:pt x="79" y="7"/>
                </a:lnTo>
                <a:lnTo>
                  <a:pt x="80" y="7"/>
                </a:ln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4" y="6"/>
                </a:lnTo>
                <a:lnTo>
                  <a:pt x="85" y="6"/>
                </a:lnTo>
                <a:lnTo>
                  <a:pt x="86" y="6"/>
                </a:lnTo>
                <a:lnTo>
                  <a:pt x="86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9" y="5"/>
                </a:lnTo>
                <a:lnTo>
                  <a:pt x="89" y="5"/>
                </a:lnTo>
                <a:lnTo>
                  <a:pt x="90" y="5"/>
                </a:lnTo>
                <a:lnTo>
                  <a:pt x="90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2" y="4"/>
                </a:lnTo>
                <a:lnTo>
                  <a:pt x="92" y="3"/>
                </a:lnTo>
                <a:lnTo>
                  <a:pt x="93" y="3"/>
                </a:lnTo>
                <a:lnTo>
                  <a:pt x="93" y="3"/>
                </a:lnTo>
                <a:lnTo>
                  <a:pt x="93" y="2"/>
                </a:lnTo>
                <a:lnTo>
                  <a:pt x="93" y="2"/>
                </a:lnTo>
                <a:lnTo>
                  <a:pt x="93" y="1"/>
                </a:lnTo>
                <a:lnTo>
                  <a:pt x="93" y="1"/>
                </a:lnTo>
                <a:lnTo>
                  <a:pt x="93" y="0"/>
                </a:lnTo>
                <a:lnTo>
                  <a:pt x="94" y="0"/>
                </a:lnTo>
                <a:lnTo>
                  <a:pt x="94" y="0"/>
                </a:lnTo>
                <a:lnTo>
                  <a:pt x="94" y="0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9" name="Freeform 356">
            <a:extLst>
              <a:ext uri="{FF2B5EF4-FFF2-40B4-BE49-F238E27FC236}">
                <a16:creationId xmlns:a16="http://schemas.microsoft.com/office/drawing/2014/main" xmlns="" id="{75F248B4-4A12-4BF1-8A95-29C3A4F3C4AD}"/>
              </a:ext>
            </a:extLst>
          </p:cNvPr>
          <p:cNvSpPr>
            <a:spLocks/>
          </p:cNvSpPr>
          <p:nvPr/>
        </p:nvSpPr>
        <p:spPr bwMode="auto">
          <a:xfrm>
            <a:off x="6045469" y="2376446"/>
            <a:ext cx="403175" cy="239755"/>
          </a:xfrm>
          <a:custGeom>
            <a:avLst/>
            <a:gdLst>
              <a:gd name="T0" fmla="*/ 164 w 375"/>
              <a:gd name="T1" fmla="*/ 11 h 223"/>
              <a:gd name="T2" fmla="*/ 181 w 375"/>
              <a:gd name="T3" fmla="*/ 17 h 223"/>
              <a:gd name="T4" fmla="*/ 195 w 375"/>
              <a:gd name="T5" fmla="*/ 25 h 223"/>
              <a:gd name="T6" fmla="*/ 213 w 375"/>
              <a:gd name="T7" fmla="*/ 26 h 223"/>
              <a:gd name="T8" fmla="*/ 234 w 375"/>
              <a:gd name="T9" fmla="*/ 26 h 223"/>
              <a:gd name="T10" fmla="*/ 254 w 375"/>
              <a:gd name="T11" fmla="*/ 27 h 223"/>
              <a:gd name="T12" fmla="*/ 271 w 375"/>
              <a:gd name="T13" fmla="*/ 22 h 223"/>
              <a:gd name="T14" fmla="*/ 286 w 375"/>
              <a:gd name="T15" fmla="*/ 25 h 223"/>
              <a:gd name="T16" fmla="*/ 300 w 375"/>
              <a:gd name="T17" fmla="*/ 28 h 223"/>
              <a:gd name="T18" fmla="*/ 316 w 375"/>
              <a:gd name="T19" fmla="*/ 32 h 223"/>
              <a:gd name="T20" fmla="*/ 327 w 375"/>
              <a:gd name="T21" fmla="*/ 39 h 223"/>
              <a:gd name="T22" fmla="*/ 334 w 375"/>
              <a:gd name="T23" fmla="*/ 51 h 223"/>
              <a:gd name="T24" fmla="*/ 342 w 375"/>
              <a:gd name="T25" fmla="*/ 62 h 223"/>
              <a:gd name="T26" fmla="*/ 347 w 375"/>
              <a:gd name="T27" fmla="*/ 75 h 223"/>
              <a:gd name="T28" fmla="*/ 350 w 375"/>
              <a:gd name="T29" fmla="*/ 88 h 223"/>
              <a:gd name="T30" fmla="*/ 353 w 375"/>
              <a:gd name="T31" fmla="*/ 100 h 223"/>
              <a:gd name="T32" fmla="*/ 356 w 375"/>
              <a:gd name="T33" fmla="*/ 117 h 223"/>
              <a:gd name="T34" fmla="*/ 363 w 375"/>
              <a:gd name="T35" fmla="*/ 127 h 223"/>
              <a:gd name="T36" fmla="*/ 364 w 375"/>
              <a:gd name="T37" fmla="*/ 142 h 223"/>
              <a:gd name="T38" fmla="*/ 369 w 375"/>
              <a:gd name="T39" fmla="*/ 157 h 223"/>
              <a:gd name="T40" fmla="*/ 375 w 375"/>
              <a:gd name="T41" fmla="*/ 172 h 223"/>
              <a:gd name="T42" fmla="*/ 360 w 375"/>
              <a:gd name="T43" fmla="*/ 175 h 223"/>
              <a:gd name="T44" fmla="*/ 344 w 375"/>
              <a:gd name="T45" fmla="*/ 177 h 223"/>
              <a:gd name="T46" fmla="*/ 322 w 375"/>
              <a:gd name="T47" fmla="*/ 171 h 223"/>
              <a:gd name="T48" fmla="*/ 309 w 375"/>
              <a:gd name="T49" fmla="*/ 169 h 223"/>
              <a:gd name="T50" fmla="*/ 296 w 375"/>
              <a:gd name="T51" fmla="*/ 170 h 223"/>
              <a:gd name="T52" fmla="*/ 267 w 375"/>
              <a:gd name="T53" fmla="*/ 168 h 223"/>
              <a:gd name="T54" fmla="*/ 248 w 375"/>
              <a:gd name="T55" fmla="*/ 166 h 223"/>
              <a:gd name="T56" fmla="*/ 236 w 375"/>
              <a:gd name="T57" fmla="*/ 151 h 223"/>
              <a:gd name="T58" fmla="*/ 215 w 375"/>
              <a:gd name="T59" fmla="*/ 174 h 223"/>
              <a:gd name="T60" fmla="*/ 219 w 375"/>
              <a:gd name="T61" fmla="*/ 185 h 223"/>
              <a:gd name="T62" fmla="*/ 213 w 375"/>
              <a:gd name="T63" fmla="*/ 197 h 223"/>
              <a:gd name="T64" fmla="*/ 210 w 375"/>
              <a:gd name="T65" fmla="*/ 211 h 223"/>
              <a:gd name="T66" fmla="*/ 190 w 375"/>
              <a:gd name="T67" fmla="*/ 221 h 223"/>
              <a:gd name="T68" fmla="*/ 168 w 375"/>
              <a:gd name="T69" fmla="*/ 201 h 223"/>
              <a:gd name="T70" fmla="*/ 149 w 375"/>
              <a:gd name="T71" fmla="*/ 204 h 223"/>
              <a:gd name="T72" fmla="*/ 135 w 375"/>
              <a:gd name="T73" fmla="*/ 196 h 223"/>
              <a:gd name="T74" fmla="*/ 115 w 375"/>
              <a:gd name="T75" fmla="*/ 188 h 223"/>
              <a:gd name="T76" fmla="*/ 124 w 375"/>
              <a:gd name="T77" fmla="*/ 166 h 223"/>
              <a:gd name="T78" fmla="*/ 136 w 375"/>
              <a:gd name="T79" fmla="*/ 150 h 223"/>
              <a:gd name="T80" fmla="*/ 147 w 375"/>
              <a:gd name="T81" fmla="*/ 134 h 223"/>
              <a:gd name="T82" fmla="*/ 137 w 375"/>
              <a:gd name="T83" fmla="*/ 126 h 223"/>
              <a:gd name="T84" fmla="*/ 117 w 375"/>
              <a:gd name="T85" fmla="*/ 134 h 223"/>
              <a:gd name="T86" fmla="*/ 93 w 375"/>
              <a:gd name="T87" fmla="*/ 141 h 223"/>
              <a:gd name="T88" fmla="*/ 84 w 375"/>
              <a:gd name="T89" fmla="*/ 152 h 223"/>
              <a:gd name="T90" fmla="*/ 75 w 375"/>
              <a:gd name="T91" fmla="*/ 160 h 223"/>
              <a:gd name="T92" fmla="*/ 63 w 375"/>
              <a:gd name="T93" fmla="*/ 165 h 223"/>
              <a:gd name="T94" fmla="*/ 55 w 375"/>
              <a:gd name="T95" fmla="*/ 167 h 223"/>
              <a:gd name="T96" fmla="*/ 43 w 375"/>
              <a:gd name="T97" fmla="*/ 173 h 223"/>
              <a:gd name="T98" fmla="*/ 27 w 375"/>
              <a:gd name="T99" fmla="*/ 169 h 223"/>
              <a:gd name="T100" fmla="*/ 14 w 375"/>
              <a:gd name="T101" fmla="*/ 163 h 223"/>
              <a:gd name="T102" fmla="*/ 8 w 375"/>
              <a:gd name="T103" fmla="*/ 158 h 223"/>
              <a:gd name="T104" fmla="*/ 1 w 375"/>
              <a:gd name="T105" fmla="*/ 150 h 223"/>
              <a:gd name="T106" fmla="*/ 10 w 375"/>
              <a:gd name="T107" fmla="*/ 139 h 223"/>
              <a:gd name="T108" fmla="*/ 17 w 375"/>
              <a:gd name="T109" fmla="*/ 128 h 223"/>
              <a:gd name="T110" fmla="*/ 26 w 375"/>
              <a:gd name="T111" fmla="*/ 129 h 223"/>
              <a:gd name="T112" fmla="*/ 37 w 375"/>
              <a:gd name="T113" fmla="*/ 119 h 223"/>
              <a:gd name="T114" fmla="*/ 48 w 375"/>
              <a:gd name="T115" fmla="*/ 105 h 223"/>
              <a:gd name="T116" fmla="*/ 53 w 375"/>
              <a:gd name="T117" fmla="*/ 86 h 223"/>
              <a:gd name="T118" fmla="*/ 69 w 375"/>
              <a:gd name="T119" fmla="*/ 70 h 223"/>
              <a:gd name="T120" fmla="*/ 83 w 375"/>
              <a:gd name="T121" fmla="*/ 47 h 223"/>
              <a:gd name="T122" fmla="*/ 96 w 375"/>
              <a:gd name="T123" fmla="*/ 17 h 223"/>
              <a:gd name="T124" fmla="*/ 146 w 375"/>
              <a:gd name="T125" fmla="*/ 9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5" h="223">
                <a:moveTo>
                  <a:pt x="149" y="11"/>
                </a:moveTo>
                <a:lnTo>
                  <a:pt x="149" y="11"/>
                </a:lnTo>
                <a:lnTo>
                  <a:pt x="150" y="11"/>
                </a:lnTo>
                <a:lnTo>
                  <a:pt x="150" y="11"/>
                </a:lnTo>
                <a:lnTo>
                  <a:pt x="151" y="11"/>
                </a:lnTo>
                <a:lnTo>
                  <a:pt x="151" y="11"/>
                </a:lnTo>
                <a:lnTo>
                  <a:pt x="152" y="11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9"/>
                </a:lnTo>
                <a:lnTo>
                  <a:pt x="153" y="9"/>
                </a:lnTo>
                <a:lnTo>
                  <a:pt x="153" y="9"/>
                </a:lnTo>
                <a:lnTo>
                  <a:pt x="154" y="9"/>
                </a:lnTo>
                <a:lnTo>
                  <a:pt x="154" y="10"/>
                </a:lnTo>
                <a:lnTo>
                  <a:pt x="155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8" y="11"/>
                </a:lnTo>
                <a:lnTo>
                  <a:pt x="158" y="12"/>
                </a:lnTo>
                <a:lnTo>
                  <a:pt x="158" y="12"/>
                </a:lnTo>
                <a:lnTo>
                  <a:pt x="159" y="12"/>
                </a:lnTo>
                <a:lnTo>
                  <a:pt x="160" y="12"/>
                </a:lnTo>
                <a:lnTo>
                  <a:pt x="160" y="12"/>
                </a:lnTo>
                <a:lnTo>
                  <a:pt x="161" y="12"/>
                </a:lnTo>
                <a:lnTo>
                  <a:pt x="161" y="12"/>
                </a:lnTo>
                <a:lnTo>
                  <a:pt x="162" y="12"/>
                </a:lnTo>
                <a:lnTo>
                  <a:pt x="162" y="11"/>
                </a:lnTo>
                <a:lnTo>
                  <a:pt x="162" y="11"/>
                </a:lnTo>
                <a:lnTo>
                  <a:pt x="163" y="11"/>
                </a:lnTo>
                <a:lnTo>
                  <a:pt x="163" y="11"/>
                </a:lnTo>
                <a:lnTo>
                  <a:pt x="164" y="11"/>
                </a:lnTo>
                <a:lnTo>
                  <a:pt x="164" y="10"/>
                </a:lnTo>
                <a:lnTo>
                  <a:pt x="164" y="10"/>
                </a:lnTo>
                <a:lnTo>
                  <a:pt x="165" y="10"/>
                </a:lnTo>
                <a:lnTo>
                  <a:pt x="165" y="10"/>
                </a:lnTo>
                <a:lnTo>
                  <a:pt x="166" y="10"/>
                </a:lnTo>
                <a:lnTo>
                  <a:pt x="166" y="10"/>
                </a:lnTo>
                <a:lnTo>
                  <a:pt x="167" y="10"/>
                </a:lnTo>
                <a:lnTo>
                  <a:pt x="167" y="10"/>
                </a:lnTo>
                <a:lnTo>
                  <a:pt x="168" y="10"/>
                </a:lnTo>
                <a:lnTo>
                  <a:pt x="168" y="10"/>
                </a:lnTo>
                <a:lnTo>
                  <a:pt x="168" y="9"/>
                </a:lnTo>
                <a:lnTo>
                  <a:pt x="168" y="9"/>
                </a:lnTo>
                <a:lnTo>
                  <a:pt x="169" y="9"/>
                </a:lnTo>
                <a:lnTo>
                  <a:pt x="169" y="9"/>
                </a:lnTo>
                <a:lnTo>
                  <a:pt x="170" y="10"/>
                </a:lnTo>
                <a:lnTo>
                  <a:pt x="171" y="11"/>
                </a:lnTo>
                <a:lnTo>
                  <a:pt x="172" y="11"/>
                </a:lnTo>
                <a:lnTo>
                  <a:pt x="172" y="12"/>
                </a:lnTo>
                <a:lnTo>
                  <a:pt x="172" y="12"/>
                </a:lnTo>
                <a:lnTo>
                  <a:pt x="173" y="12"/>
                </a:lnTo>
                <a:lnTo>
                  <a:pt x="174" y="12"/>
                </a:lnTo>
                <a:lnTo>
                  <a:pt x="174" y="12"/>
                </a:lnTo>
                <a:lnTo>
                  <a:pt x="176" y="12"/>
                </a:lnTo>
                <a:lnTo>
                  <a:pt x="176" y="12"/>
                </a:lnTo>
                <a:lnTo>
                  <a:pt x="177" y="12"/>
                </a:lnTo>
                <a:lnTo>
                  <a:pt x="177" y="13"/>
                </a:lnTo>
                <a:lnTo>
                  <a:pt x="178" y="13"/>
                </a:lnTo>
                <a:lnTo>
                  <a:pt x="178" y="13"/>
                </a:lnTo>
                <a:lnTo>
                  <a:pt x="179" y="14"/>
                </a:lnTo>
                <a:lnTo>
                  <a:pt x="179" y="14"/>
                </a:lnTo>
                <a:lnTo>
                  <a:pt x="180" y="15"/>
                </a:lnTo>
                <a:lnTo>
                  <a:pt x="180" y="15"/>
                </a:lnTo>
                <a:lnTo>
                  <a:pt x="180" y="16"/>
                </a:lnTo>
                <a:lnTo>
                  <a:pt x="181" y="16"/>
                </a:lnTo>
                <a:lnTo>
                  <a:pt x="181" y="17"/>
                </a:lnTo>
                <a:lnTo>
                  <a:pt x="182" y="17"/>
                </a:lnTo>
                <a:lnTo>
                  <a:pt x="182" y="18"/>
                </a:lnTo>
                <a:lnTo>
                  <a:pt x="182" y="18"/>
                </a:lnTo>
                <a:lnTo>
                  <a:pt x="183" y="19"/>
                </a:lnTo>
                <a:lnTo>
                  <a:pt x="183" y="20"/>
                </a:lnTo>
                <a:lnTo>
                  <a:pt x="184" y="20"/>
                </a:lnTo>
                <a:lnTo>
                  <a:pt x="185" y="21"/>
                </a:lnTo>
                <a:lnTo>
                  <a:pt x="185" y="21"/>
                </a:lnTo>
                <a:lnTo>
                  <a:pt x="186" y="22"/>
                </a:lnTo>
                <a:lnTo>
                  <a:pt x="186" y="22"/>
                </a:lnTo>
                <a:lnTo>
                  <a:pt x="187" y="22"/>
                </a:lnTo>
                <a:lnTo>
                  <a:pt x="187" y="22"/>
                </a:lnTo>
                <a:lnTo>
                  <a:pt x="188" y="23"/>
                </a:lnTo>
                <a:lnTo>
                  <a:pt x="188" y="23"/>
                </a:lnTo>
                <a:lnTo>
                  <a:pt x="189" y="23"/>
                </a:lnTo>
                <a:lnTo>
                  <a:pt x="190" y="23"/>
                </a:lnTo>
                <a:lnTo>
                  <a:pt x="190" y="23"/>
                </a:lnTo>
                <a:lnTo>
                  <a:pt x="191" y="24"/>
                </a:lnTo>
                <a:lnTo>
                  <a:pt x="191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5"/>
                </a:lnTo>
                <a:lnTo>
                  <a:pt x="192" y="25"/>
                </a:lnTo>
                <a:lnTo>
                  <a:pt x="192" y="25"/>
                </a:lnTo>
                <a:lnTo>
                  <a:pt x="193" y="25"/>
                </a:lnTo>
                <a:lnTo>
                  <a:pt x="194" y="25"/>
                </a:lnTo>
                <a:lnTo>
                  <a:pt x="194" y="25"/>
                </a:lnTo>
                <a:lnTo>
                  <a:pt x="194" y="24"/>
                </a:lnTo>
                <a:lnTo>
                  <a:pt x="195" y="24"/>
                </a:lnTo>
                <a:lnTo>
                  <a:pt x="195" y="24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6"/>
                </a:lnTo>
                <a:lnTo>
                  <a:pt x="195" y="26"/>
                </a:lnTo>
                <a:lnTo>
                  <a:pt x="195" y="26"/>
                </a:lnTo>
                <a:lnTo>
                  <a:pt x="196" y="27"/>
                </a:lnTo>
                <a:lnTo>
                  <a:pt x="196" y="27"/>
                </a:lnTo>
                <a:lnTo>
                  <a:pt x="197" y="27"/>
                </a:lnTo>
                <a:lnTo>
                  <a:pt x="197" y="26"/>
                </a:lnTo>
                <a:lnTo>
                  <a:pt x="198" y="26"/>
                </a:lnTo>
                <a:lnTo>
                  <a:pt x="198" y="26"/>
                </a:lnTo>
                <a:lnTo>
                  <a:pt x="199" y="26"/>
                </a:lnTo>
                <a:lnTo>
                  <a:pt x="200" y="26"/>
                </a:lnTo>
                <a:lnTo>
                  <a:pt x="200" y="26"/>
                </a:lnTo>
                <a:lnTo>
                  <a:pt x="201" y="26"/>
                </a:lnTo>
                <a:lnTo>
                  <a:pt x="202" y="26"/>
                </a:lnTo>
                <a:lnTo>
                  <a:pt x="202" y="26"/>
                </a:lnTo>
                <a:lnTo>
                  <a:pt x="203" y="27"/>
                </a:lnTo>
                <a:lnTo>
                  <a:pt x="203" y="26"/>
                </a:lnTo>
                <a:lnTo>
                  <a:pt x="203" y="26"/>
                </a:lnTo>
                <a:lnTo>
                  <a:pt x="204" y="26"/>
                </a:lnTo>
                <a:lnTo>
                  <a:pt x="204" y="26"/>
                </a:lnTo>
                <a:lnTo>
                  <a:pt x="204" y="26"/>
                </a:lnTo>
                <a:lnTo>
                  <a:pt x="205" y="26"/>
                </a:lnTo>
                <a:lnTo>
                  <a:pt x="205" y="26"/>
                </a:lnTo>
                <a:lnTo>
                  <a:pt x="206" y="26"/>
                </a:lnTo>
                <a:lnTo>
                  <a:pt x="206" y="26"/>
                </a:lnTo>
                <a:lnTo>
                  <a:pt x="206" y="25"/>
                </a:lnTo>
                <a:lnTo>
                  <a:pt x="207" y="26"/>
                </a:lnTo>
                <a:lnTo>
                  <a:pt x="208" y="26"/>
                </a:lnTo>
                <a:lnTo>
                  <a:pt x="210" y="26"/>
                </a:lnTo>
                <a:lnTo>
                  <a:pt x="210" y="26"/>
                </a:lnTo>
                <a:lnTo>
                  <a:pt x="211" y="26"/>
                </a:lnTo>
                <a:lnTo>
                  <a:pt x="211" y="26"/>
                </a:lnTo>
                <a:lnTo>
                  <a:pt x="212" y="26"/>
                </a:lnTo>
                <a:lnTo>
                  <a:pt x="212" y="26"/>
                </a:lnTo>
                <a:lnTo>
                  <a:pt x="213" y="26"/>
                </a:lnTo>
                <a:lnTo>
                  <a:pt x="214" y="26"/>
                </a:lnTo>
                <a:lnTo>
                  <a:pt x="215" y="25"/>
                </a:lnTo>
                <a:lnTo>
                  <a:pt x="215" y="24"/>
                </a:lnTo>
                <a:lnTo>
                  <a:pt x="215" y="24"/>
                </a:lnTo>
                <a:lnTo>
                  <a:pt x="216" y="24"/>
                </a:lnTo>
                <a:lnTo>
                  <a:pt x="217" y="24"/>
                </a:lnTo>
                <a:lnTo>
                  <a:pt x="218" y="24"/>
                </a:lnTo>
                <a:lnTo>
                  <a:pt x="220" y="24"/>
                </a:lnTo>
                <a:lnTo>
                  <a:pt x="221" y="24"/>
                </a:lnTo>
                <a:lnTo>
                  <a:pt x="222" y="24"/>
                </a:lnTo>
                <a:lnTo>
                  <a:pt x="223" y="25"/>
                </a:lnTo>
                <a:lnTo>
                  <a:pt x="224" y="25"/>
                </a:lnTo>
                <a:lnTo>
                  <a:pt x="225" y="25"/>
                </a:lnTo>
                <a:lnTo>
                  <a:pt x="225" y="26"/>
                </a:lnTo>
                <a:lnTo>
                  <a:pt x="226" y="26"/>
                </a:lnTo>
                <a:lnTo>
                  <a:pt x="226" y="26"/>
                </a:lnTo>
                <a:lnTo>
                  <a:pt x="226" y="26"/>
                </a:lnTo>
                <a:lnTo>
                  <a:pt x="226" y="26"/>
                </a:lnTo>
                <a:lnTo>
                  <a:pt x="227" y="26"/>
                </a:lnTo>
                <a:lnTo>
                  <a:pt x="228" y="26"/>
                </a:lnTo>
                <a:lnTo>
                  <a:pt x="228" y="26"/>
                </a:lnTo>
                <a:lnTo>
                  <a:pt x="229" y="26"/>
                </a:lnTo>
                <a:lnTo>
                  <a:pt x="229" y="26"/>
                </a:lnTo>
                <a:lnTo>
                  <a:pt x="230" y="27"/>
                </a:lnTo>
                <a:lnTo>
                  <a:pt x="230" y="27"/>
                </a:lnTo>
                <a:lnTo>
                  <a:pt x="231" y="26"/>
                </a:lnTo>
                <a:lnTo>
                  <a:pt x="231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3" y="26"/>
                </a:lnTo>
                <a:lnTo>
                  <a:pt x="233" y="26"/>
                </a:lnTo>
                <a:lnTo>
                  <a:pt x="234" y="26"/>
                </a:lnTo>
                <a:lnTo>
                  <a:pt x="234" y="26"/>
                </a:lnTo>
                <a:lnTo>
                  <a:pt x="235" y="27"/>
                </a:lnTo>
                <a:lnTo>
                  <a:pt x="235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8"/>
                </a:lnTo>
                <a:lnTo>
                  <a:pt x="238" y="26"/>
                </a:lnTo>
                <a:lnTo>
                  <a:pt x="238" y="26"/>
                </a:lnTo>
                <a:lnTo>
                  <a:pt x="239" y="27"/>
                </a:lnTo>
                <a:lnTo>
                  <a:pt x="239" y="27"/>
                </a:lnTo>
                <a:lnTo>
                  <a:pt x="240" y="27"/>
                </a:lnTo>
                <a:lnTo>
                  <a:pt x="240" y="26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1" y="27"/>
                </a:lnTo>
                <a:lnTo>
                  <a:pt x="242" y="27"/>
                </a:lnTo>
                <a:lnTo>
                  <a:pt x="242" y="27"/>
                </a:lnTo>
                <a:lnTo>
                  <a:pt x="243" y="27"/>
                </a:lnTo>
                <a:lnTo>
                  <a:pt x="243" y="27"/>
                </a:lnTo>
                <a:lnTo>
                  <a:pt x="244" y="27"/>
                </a:lnTo>
                <a:lnTo>
                  <a:pt x="245" y="27"/>
                </a:lnTo>
                <a:lnTo>
                  <a:pt x="245" y="27"/>
                </a:lnTo>
                <a:lnTo>
                  <a:pt x="246" y="27"/>
                </a:lnTo>
                <a:lnTo>
                  <a:pt x="247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50" y="27"/>
                </a:lnTo>
                <a:lnTo>
                  <a:pt x="250" y="27"/>
                </a:lnTo>
                <a:lnTo>
                  <a:pt x="251" y="27"/>
                </a:lnTo>
                <a:lnTo>
                  <a:pt x="252" y="27"/>
                </a:lnTo>
                <a:lnTo>
                  <a:pt x="252" y="27"/>
                </a:lnTo>
                <a:lnTo>
                  <a:pt x="253" y="27"/>
                </a:lnTo>
                <a:lnTo>
                  <a:pt x="253" y="27"/>
                </a:lnTo>
                <a:lnTo>
                  <a:pt x="254" y="27"/>
                </a:lnTo>
                <a:lnTo>
                  <a:pt x="255" y="27"/>
                </a:lnTo>
                <a:lnTo>
                  <a:pt x="256" y="27"/>
                </a:lnTo>
                <a:lnTo>
                  <a:pt x="256" y="26"/>
                </a:lnTo>
                <a:lnTo>
                  <a:pt x="256" y="26"/>
                </a:lnTo>
                <a:lnTo>
                  <a:pt x="257" y="26"/>
                </a:lnTo>
                <a:lnTo>
                  <a:pt x="257" y="26"/>
                </a:lnTo>
                <a:lnTo>
                  <a:pt x="257" y="26"/>
                </a:lnTo>
                <a:lnTo>
                  <a:pt x="258" y="26"/>
                </a:lnTo>
                <a:lnTo>
                  <a:pt x="258" y="26"/>
                </a:lnTo>
                <a:lnTo>
                  <a:pt x="259" y="25"/>
                </a:lnTo>
                <a:lnTo>
                  <a:pt x="259" y="25"/>
                </a:lnTo>
                <a:lnTo>
                  <a:pt x="260" y="25"/>
                </a:lnTo>
                <a:lnTo>
                  <a:pt x="261" y="24"/>
                </a:lnTo>
                <a:lnTo>
                  <a:pt x="261" y="24"/>
                </a:lnTo>
                <a:lnTo>
                  <a:pt x="261" y="24"/>
                </a:lnTo>
                <a:lnTo>
                  <a:pt x="262" y="24"/>
                </a:lnTo>
                <a:lnTo>
                  <a:pt x="262" y="24"/>
                </a:lnTo>
                <a:lnTo>
                  <a:pt x="263" y="24"/>
                </a:lnTo>
                <a:lnTo>
                  <a:pt x="263" y="23"/>
                </a:lnTo>
                <a:lnTo>
                  <a:pt x="264" y="23"/>
                </a:lnTo>
                <a:lnTo>
                  <a:pt x="264" y="24"/>
                </a:lnTo>
                <a:lnTo>
                  <a:pt x="264" y="23"/>
                </a:lnTo>
                <a:lnTo>
                  <a:pt x="265" y="23"/>
                </a:lnTo>
                <a:lnTo>
                  <a:pt x="265" y="23"/>
                </a:lnTo>
                <a:lnTo>
                  <a:pt x="266" y="23"/>
                </a:lnTo>
                <a:lnTo>
                  <a:pt x="267" y="22"/>
                </a:lnTo>
                <a:lnTo>
                  <a:pt x="267" y="22"/>
                </a:lnTo>
                <a:lnTo>
                  <a:pt x="268" y="22"/>
                </a:lnTo>
                <a:lnTo>
                  <a:pt x="268" y="22"/>
                </a:lnTo>
                <a:lnTo>
                  <a:pt x="269" y="22"/>
                </a:lnTo>
                <a:lnTo>
                  <a:pt x="270" y="22"/>
                </a:lnTo>
                <a:lnTo>
                  <a:pt x="270" y="22"/>
                </a:lnTo>
                <a:lnTo>
                  <a:pt x="271" y="22"/>
                </a:lnTo>
                <a:lnTo>
                  <a:pt x="270" y="22"/>
                </a:lnTo>
                <a:lnTo>
                  <a:pt x="271" y="22"/>
                </a:lnTo>
                <a:lnTo>
                  <a:pt x="271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4" y="22"/>
                </a:lnTo>
                <a:lnTo>
                  <a:pt x="274" y="22"/>
                </a:lnTo>
                <a:lnTo>
                  <a:pt x="275" y="23"/>
                </a:lnTo>
                <a:lnTo>
                  <a:pt x="275" y="23"/>
                </a:lnTo>
                <a:lnTo>
                  <a:pt x="276" y="23"/>
                </a:lnTo>
                <a:lnTo>
                  <a:pt x="277" y="23"/>
                </a:lnTo>
                <a:lnTo>
                  <a:pt x="277" y="24"/>
                </a:lnTo>
                <a:lnTo>
                  <a:pt x="278" y="24"/>
                </a:lnTo>
                <a:lnTo>
                  <a:pt x="278" y="24"/>
                </a:lnTo>
                <a:lnTo>
                  <a:pt x="279" y="24"/>
                </a:lnTo>
                <a:lnTo>
                  <a:pt x="279" y="24"/>
                </a:lnTo>
                <a:lnTo>
                  <a:pt x="279" y="24"/>
                </a:lnTo>
                <a:lnTo>
                  <a:pt x="280" y="24"/>
                </a:lnTo>
                <a:lnTo>
                  <a:pt x="280" y="24"/>
                </a:lnTo>
                <a:lnTo>
                  <a:pt x="281" y="25"/>
                </a:lnTo>
                <a:lnTo>
                  <a:pt x="281" y="25"/>
                </a:lnTo>
                <a:lnTo>
                  <a:pt x="282" y="25"/>
                </a:lnTo>
                <a:lnTo>
                  <a:pt x="283" y="25"/>
                </a:lnTo>
                <a:lnTo>
                  <a:pt x="283" y="25"/>
                </a:lnTo>
                <a:lnTo>
                  <a:pt x="283" y="25"/>
                </a:lnTo>
                <a:lnTo>
                  <a:pt x="283" y="25"/>
                </a:lnTo>
                <a:lnTo>
                  <a:pt x="284" y="25"/>
                </a:lnTo>
                <a:lnTo>
                  <a:pt x="284" y="25"/>
                </a:lnTo>
                <a:lnTo>
                  <a:pt x="284" y="25"/>
                </a:lnTo>
                <a:lnTo>
                  <a:pt x="285" y="25"/>
                </a:lnTo>
                <a:lnTo>
                  <a:pt x="285" y="25"/>
                </a:lnTo>
                <a:lnTo>
                  <a:pt x="286" y="25"/>
                </a:lnTo>
                <a:lnTo>
                  <a:pt x="286" y="25"/>
                </a:lnTo>
                <a:lnTo>
                  <a:pt x="287" y="25"/>
                </a:lnTo>
                <a:lnTo>
                  <a:pt x="287" y="25"/>
                </a:lnTo>
                <a:lnTo>
                  <a:pt x="288" y="25"/>
                </a:lnTo>
                <a:lnTo>
                  <a:pt x="288" y="25"/>
                </a:lnTo>
                <a:lnTo>
                  <a:pt x="289" y="25"/>
                </a:lnTo>
                <a:lnTo>
                  <a:pt x="289" y="25"/>
                </a:lnTo>
                <a:lnTo>
                  <a:pt x="289" y="26"/>
                </a:lnTo>
                <a:lnTo>
                  <a:pt x="290" y="26"/>
                </a:lnTo>
                <a:lnTo>
                  <a:pt x="290" y="26"/>
                </a:lnTo>
                <a:lnTo>
                  <a:pt x="291" y="25"/>
                </a:lnTo>
                <a:lnTo>
                  <a:pt x="291" y="26"/>
                </a:lnTo>
                <a:lnTo>
                  <a:pt x="292" y="26"/>
                </a:lnTo>
                <a:lnTo>
                  <a:pt x="292" y="26"/>
                </a:lnTo>
                <a:lnTo>
                  <a:pt x="292" y="26"/>
                </a:lnTo>
                <a:lnTo>
                  <a:pt x="293" y="26"/>
                </a:lnTo>
                <a:lnTo>
                  <a:pt x="293" y="26"/>
                </a:lnTo>
                <a:lnTo>
                  <a:pt x="293" y="26"/>
                </a:lnTo>
                <a:lnTo>
                  <a:pt x="293" y="26"/>
                </a:lnTo>
                <a:lnTo>
                  <a:pt x="293" y="27"/>
                </a:lnTo>
                <a:lnTo>
                  <a:pt x="294" y="27"/>
                </a:lnTo>
                <a:lnTo>
                  <a:pt x="294" y="27"/>
                </a:lnTo>
                <a:lnTo>
                  <a:pt x="295" y="27"/>
                </a:lnTo>
                <a:lnTo>
                  <a:pt x="295" y="27"/>
                </a:lnTo>
                <a:lnTo>
                  <a:pt x="295" y="27"/>
                </a:lnTo>
                <a:lnTo>
                  <a:pt x="296" y="27"/>
                </a:lnTo>
                <a:lnTo>
                  <a:pt x="296" y="27"/>
                </a:lnTo>
                <a:lnTo>
                  <a:pt x="297" y="27"/>
                </a:lnTo>
                <a:lnTo>
                  <a:pt x="297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8"/>
                </a:lnTo>
                <a:lnTo>
                  <a:pt x="299" y="28"/>
                </a:lnTo>
                <a:lnTo>
                  <a:pt x="299" y="28"/>
                </a:lnTo>
                <a:lnTo>
                  <a:pt x="300" y="28"/>
                </a:lnTo>
                <a:lnTo>
                  <a:pt x="301" y="28"/>
                </a:lnTo>
                <a:lnTo>
                  <a:pt x="302" y="28"/>
                </a:lnTo>
                <a:lnTo>
                  <a:pt x="302" y="28"/>
                </a:lnTo>
                <a:lnTo>
                  <a:pt x="303" y="29"/>
                </a:lnTo>
                <a:lnTo>
                  <a:pt x="303" y="29"/>
                </a:lnTo>
                <a:lnTo>
                  <a:pt x="303" y="29"/>
                </a:lnTo>
                <a:lnTo>
                  <a:pt x="304" y="29"/>
                </a:lnTo>
                <a:lnTo>
                  <a:pt x="304" y="29"/>
                </a:lnTo>
                <a:lnTo>
                  <a:pt x="305" y="29"/>
                </a:lnTo>
                <a:lnTo>
                  <a:pt x="305" y="29"/>
                </a:lnTo>
                <a:lnTo>
                  <a:pt x="306" y="29"/>
                </a:lnTo>
                <a:lnTo>
                  <a:pt x="306" y="30"/>
                </a:lnTo>
                <a:lnTo>
                  <a:pt x="306" y="30"/>
                </a:lnTo>
                <a:lnTo>
                  <a:pt x="306" y="30"/>
                </a:lnTo>
                <a:lnTo>
                  <a:pt x="307" y="30"/>
                </a:lnTo>
                <a:lnTo>
                  <a:pt x="307" y="29"/>
                </a:lnTo>
                <a:lnTo>
                  <a:pt x="308" y="29"/>
                </a:lnTo>
                <a:lnTo>
                  <a:pt x="308" y="29"/>
                </a:lnTo>
                <a:lnTo>
                  <a:pt x="308" y="29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10" y="30"/>
                </a:lnTo>
                <a:lnTo>
                  <a:pt x="310" y="30"/>
                </a:lnTo>
                <a:lnTo>
                  <a:pt x="311" y="30"/>
                </a:lnTo>
                <a:lnTo>
                  <a:pt x="311" y="30"/>
                </a:lnTo>
                <a:lnTo>
                  <a:pt x="311" y="30"/>
                </a:lnTo>
                <a:lnTo>
                  <a:pt x="312" y="31"/>
                </a:lnTo>
                <a:lnTo>
                  <a:pt x="312" y="31"/>
                </a:lnTo>
                <a:lnTo>
                  <a:pt x="313" y="31"/>
                </a:lnTo>
                <a:lnTo>
                  <a:pt x="313" y="31"/>
                </a:lnTo>
                <a:lnTo>
                  <a:pt x="313" y="31"/>
                </a:lnTo>
                <a:lnTo>
                  <a:pt x="314" y="32"/>
                </a:lnTo>
                <a:lnTo>
                  <a:pt x="315" y="32"/>
                </a:lnTo>
                <a:lnTo>
                  <a:pt x="316" y="32"/>
                </a:lnTo>
                <a:lnTo>
                  <a:pt x="316" y="32"/>
                </a:lnTo>
                <a:lnTo>
                  <a:pt x="317" y="32"/>
                </a:lnTo>
                <a:lnTo>
                  <a:pt x="317" y="32"/>
                </a:lnTo>
                <a:lnTo>
                  <a:pt x="318" y="33"/>
                </a:lnTo>
                <a:lnTo>
                  <a:pt x="318" y="33"/>
                </a:lnTo>
                <a:lnTo>
                  <a:pt x="319" y="33"/>
                </a:lnTo>
                <a:lnTo>
                  <a:pt x="319" y="33"/>
                </a:lnTo>
                <a:lnTo>
                  <a:pt x="319" y="34"/>
                </a:lnTo>
                <a:lnTo>
                  <a:pt x="320" y="34"/>
                </a:lnTo>
                <a:lnTo>
                  <a:pt x="320" y="34"/>
                </a:lnTo>
                <a:lnTo>
                  <a:pt x="321" y="34"/>
                </a:lnTo>
                <a:lnTo>
                  <a:pt x="321" y="34"/>
                </a:lnTo>
                <a:lnTo>
                  <a:pt x="322" y="34"/>
                </a:lnTo>
                <a:lnTo>
                  <a:pt x="322" y="35"/>
                </a:lnTo>
                <a:lnTo>
                  <a:pt x="323" y="35"/>
                </a:lnTo>
                <a:lnTo>
                  <a:pt x="323" y="35"/>
                </a:lnTo>
                <a:lnTo>
                  <a:pt x="323" y="36"/>
                </a:lnTo>
                <a:lnTo>
                  <a:pt x="323" y="36"/>
                </a:lnTo>
                <a:lnTo>
                  <a:pt x="324" y="37"/>
                </a:lnTo>
                <a:lnTo>
                  <a:pt x="324" y="37"/>
                </a:lnTo>
                <a:lnTo>
                  <a:pt x="324" y="37"/>
                </a:lnTo>
                <a:lnTo>
                  <a:pt x="324" y="37"/>
                </a:lnTo>
                <a:lnTo>
                  <a:pt x="324" y="38"/>
                </a:lnTo>
                <a:lnTo>
                  <a:pt x="325" y="38"/>
                </a:lnTo>
                <a:lnTo>
                  <a:pt x="324" y="38"/>
                </a:lnTo>
                <a:lnTo>
                  <a:pt x="325" y="38"/>
                </a:lnTo>
                <a:lnTo>
                  <a:pt x="325" y="38"/>
                </a:lnTo>
                <a:lnTo>
                  <a:pt x="325" y="38"/>
                </a:lnTo>
                <a:lnTo>
                  <a:pt x="325" y="38"/>
                </a:lnTo>
                <a:lnTo>
                  <a:pt x="325" y="38"/>
                </a:lnTo>
                <a:lnTo>
                  <a:pt x="326" y="38"/>
                </a:lnTo>
                <a:lnTo>
                  <a:pt x="326" y="38"/>
                </a:lnTo>
                <a:lnTo>
                  <a:pt x="326" y="39"/>
                </a:lnTo>
                <a:lnTo>
                  <a:pt x="327" y="39"/>
                </a:lnTo>
                <a:lnTo>
                  <a:pt x="327" y="39"/>
                </a:lnTo>
                <a:lnTo>
                  <a:pt x="328" y="39"/>
                </a:lnTo>
                <a:lnTo>
                  <a:pt x="328" y="40"/>
                </a:lnTo>
                <a:lnTo>
                  <a:pt x="329" y="40"/>
                </a:lnTo>
                <a:lnTo>
                  <a:pt x="329" y="40"/>
                </a:lnTo>
                <a:lnTo>
                  <a:pt x="329" y="40"/>
                </a:lnTo>
                <a:lnTo>
                  <a:pt x="329" y="41"/>
                </a:lnTo>
                <a:lnTo>
                  <a:pt x="330" y="41"/>
                </a:lnTo>
                <a:lnTo>
                  <a:pt x="330" y="42"/>
                </a:lnTo>
                <a:lnTo>
                  <a:pt x="330" y="42"/>
                </a:lnTo>
                <a:lnTo>
                  <a:pt x="331" y="43"/>
                </a:lnTo>
                <a:lnTo>
                  <a:pt x="331" y="43"/>
                </a:lnTo>
                <a:lnTo>
                  <a:pt x="331" y="43"/>
                </a:lnTo>
                <a:lnTo>
                  <a:pt x="331" y="44"/>
                </a:lnTo>
                <a:lnTo>
                  <a:pt x="332" y="44"/>
                </a:lnTo>
                <a:lnTo>
                  <a:pt x="332" y="44"/>
                </a:lnTo>
                <a:lnTo>
                  <a:pt x="332" y="44"/>
                </a:lnTo>
                <a:lnTo>
                  <a:pt x="332" y="45"/>
                </a:lnTo>
                <a:lnTo>
                  <a:pt x="332" y="45"/>
                </a:lnTo>
                <a:lnTo>
                  <a:pt x="332" y="46"/>
                </a:lnTo>
                <a:lnTo>
                  <a:pt x="332" y="45"/>
                </a:lnTo>
                <a:lnTo>
                  <a:pt x="332" y="46"/>
                </a:lnTo>
                <a:lnTo>
                  <a:pt x="333" y="46"/>
                </a:lnTo>
                <a:lnTo>
                  <a:pt x="333" y="46"/>
                </a:lnTo>
                <a:lnTo>
                  <a:pt x="333" y="46"/>
                </a:lnTo>
                <a:lnTo>
                  <a:pt x="333" y="47"/>
                </a:lnTo>
                <a:lnTo>
                  <a:pt x="334" y="47"/>
                </a:lnTo>
                <a:lnTo>
                  <a:pt x="334" y="47"/>
                </a:lnTo>
                <a:lnTo>
                  <a:pt x="334" y="48"/>
                </a:lnTo>
                <a:lnTo>
                  <a:pt x="334" y="48"/>
                </a:lnTo>
                <a:lnTo>
                  <a:pt x="334" y="49"/>
                </a:lnTo>
                <a:lnTo>
                  <a:pt x="334" y="49"/>
                </a:lnTo>
                <a:lnTo>
                  <a:pt x="334" y="50"/>
                </a:lnTo>
                <a:lnTo>
                  <a:pt x="334" y="50"/>
                </a:lnTo>
                <a:lnTo>
                  <a:pt x="334" y="50"/>
                </a:lnTo>
                <a:lnTo>
                  <a:pt x="334" y="51"/>
                </a:lnTo>
                <a:lnTo>
                  <a:pt x="334" y="51"/>
                </a:lnTo>
                <a:lnTo>
                  <a:pt x="335" y="51"/>
                </a:lnTo>
                <a:lnTo>
                  <a:pt x="335" y="52"/>
                </a:lnTo>
                <a:lnTo>
                  <a:pt x="335" y="52"/>
                </a:lnTo>
                <a:lnTo>
                  <a:pt x="335" y="53"/>
                </a:lnTo>
                <a:lnTo>
                  <a:pt x="335" y="53"/>
                </a:lnTo>
                <a:lnTo>
                  <a:pt x="335" y="54"/>
                </a:lnTo>
                <a:lnTo>
                  <a:pt x="335" y="54"/>
                </a:lnTo>
                <a:lnTo>
                  <a:pt x="335" y="55"/>
                </a:lnTo>
                <a:lnTo>
                  <a:pt x="336" y="55"/>
                </a:lnTo>
                <a:lnTo>
                  <a:pt x="336" y="56"/>
                </a:lnTo>
                <a:lnTo>
                  <a:pt x="337" y="56"/>
                </a:lnTo>
                <a:lnTo>
                  <a:pt x="337" y="57"/>
                </a:lnTo>
                <a:lnTo>
                  <a:pt x="337" y="57"/>
                </a:lnTo>
                <a:lnTo>
                  <a:pt x="338" y="57"/>
                </a:lnTo>
                <a:lnTo>
                  <a:pt x="338" y="57"/>
                </a:lnTo>
                <a:lnTo>
                  <a:pt x="338" y="57"/>
                </a:lnTo>
                <a:lnTo>
                  <a:pt x="339" y="57"/>
                </a:lnTo>
                <a:lnTo>
                  <a:pt x="339" y="57"/>
                </a:lnTo>
                <a:lnTo>
                  <a:pt x="339" y="57"/>
                </a:lnTo>
                <a:lnTo>
                  <a:pt x="340" y="57"/>
                </a:lnTo>
                <a:lnTo>
                  <a:pt x="340" y="57"/>
                </a:lnTo>
                <a:lnTo>
                  <a:pt x="340" y="58"/>
                </a:lnTo>
                <a:lnTo>
                  <a:pt x="340" y="58"/>
                </a:lnTo>
                <a:lnTo>
                  <a:pt x="340" y="59"/>
                </a:lnTo>
                <a:lnTo>
                  <a:pt x="340" y="59"/>
                </a:lnTo>
                <a:lnTo>
                  <a:pt x="340" y="60"/>
                </a:lnTo>
                <a:lnTo>
                  <a:pt x="340" y="60"/>
                </a:lnTo>
                <a:lnTo>
                  <a:pt x="341" y="60"/>
                </a:lnTo>
                <a:lnTo>
                  <a:pt x="341" y="61"/>
                </a:lnTo>
                <a:lnTo>
                  <a:pt x="341" y="61"/>
                </a:lnTo>
                <a:lnTo>
                  <a:pt x="341" y="61"/>
                </a:lnTo>
                <a:lnTo>
                  <a:pt x="341" y="61"/>
                </a:lnTo>
                <a:lnTo>
                  <a:pt x="342" y="61"/>
                </a:lnTo>
                <a:lnTo>
                  <a:pt x="342" y="62"/>
                </a:lnTo>
                <a:lnTo>
                  <a:pt x="342" y="62"/>
                </a:lnTo>
                <a:lnTo>
                  <a:pt x="342" y="63"/>
                </a:lnTo>
                <a:lnTo>
                  <a:pt x="342" y="63"/>
                </a:lnTo>
                <a:lnTo>
                  <a:pt x="342" y="64"/>
                </a:lnTo>
                <a:lnTo>
                  <a:pt x="342" y="64"/>
                </a:lnTo>
                <a:lnTo>
                  <a:pt x="342" y="65"/>
                </a:lnTo>
                <a:lnTo>
                  <a:pt x="342" y="65"/>
                </a:lnTo>
                <a:lnTo>
                  <a:pt x="343" y="65"/>
                </a:lnTo>
                <a:lnTo>
                  <a:pt x="343" y="66"/>
                </a:lnTo>
                <a:lnTo>
                  <a:pt x="343" y="66"/>
                </a:lnTo>
                <a:lnTo>
                  <a:pt x="343" y="66"/>
                </a:lnTo>
                <a:lnTo>
                  <a:pt x="344" y="67"/>
                </a:lnTo>
                <a:lnTo>
                  <a:pt x="344" y="67"/>
                </a:lnTo>
                <a:lnTo>
                  <a:pt x="344" y="67"/>
                </a:lnTo>
                <a:lnTo>
                  <a:pt x="344" y="67"/>
                </a:lnTo>
                <a:lnTo>
                  <a:pt x="345" y="67"/>
                </a:lnTo>
                <a:lnTo>
                  <a:pt x="345" y="68"/>
                </a:lnTo>
                <a:lnTo>
                  <a:pt x="345" y="68"/>
                </a:lnTo>
                <a:lnTo>
                  <a:pt x="345" y="69"/>
                </a:lnTo>
                <a:lnTo>
                  <a:pt x="345" y="69"/>
                </a:lnTo>
                <a:lnTo>
                  <a:pt x="345" y="69"/>
                </a:lnTo>
                <a:lnTo>
                  <a:pt x="345" y="70"/>
                </a:lnTo>
                <a:lnTo>
                  <a:pt x="345" y="70"/>
                </a:lnTo>
                <a:lnTo>
                  <a:pt x="345" y="71"/>
                </a:lnTo>
                <a:lnTo>
                  <a:pt x="345" y="71"/>
                </a:lnTo>
                <a:lnTo>
                  <a:pt x="346" y="71"/>
                </a:lnTo>
                <a:lnTo>
                  <a:pt x="346" y="72"/>
                </a:lnTo>
                <a:lnTo>
                  <a:pt x="346" y="72"/>
                </a:lnTo>
                <a:lnTo>
                  <a:pt x="346" y="72"/>
                </a:lnTo>
                <a:lnTo>
                  <a:pt x="346" y="73"/>
                </a:lnTo>
                <a:lnTo>
                  <a:pt x="346" y="73"/>
                </a:lnTo>
                <a:lnTo>
                  <a:pt x="346" y="73"/>
                </a:lnTo>
                <a:lnTo>
                  <a:pt x="346" y="74"/>
                </a:lnTo>
                <a:lnTo>
                  <a:pt x="346" y="74"/>
                </a:lnTo>
                <a:lnTo>
                  <a:pt x="347" y="75"/>
                </a:lnTo>
                <a:lnTo>
                  <a:pt x="347" y="75"/>
                </a:lnTo>
                <a:lnTo>
                  <a:pt x="347" y="75"/>
                </a:lnTo>
                <a:lnTo>
                  <a:pt x="347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7"/>
                </a:lnTo>
                <a:lnTo>
                  <a:pt x="348" y="77"/>
                </a:lnTo>
                <a:lnTo>
                  <a:pt x="348" y="77"/>
                </a:lnTo>
                <a:lnTo>
                  <a:pt x="349" y="77"/>
                </a:lnTo>
                <a:lnTo>
                  <a:pt x="349" y="77"/>
                </a:lnTo>
                <a:lnTo>
                  <a:pt x="349" y="78"/>
                </a:lnTo>
                <a:lnTo>
                  <a:pt x="349" y="78"/>
                </a:lnTo>
                <a:lnTo>
                  <a:pt x="349" y="79"/>
                </a:lnTo>
                <a:lnTo>
                  <a:pt x="349" y="79"/>
                </a:lnTo>
                <a:lnTo>
                  <a:pt x="349" y="79"/>
                </a:lnTo>
                <a:lnTo>
                  <a:pt x="349" y="80"/>
                </a:lnTo>
                <a:lnTo>
                  <a:pt x="349" y="80"/>
                </a:lnTo>
                <a:lnTo>
                  <a:pt x="349" y="81"/>
                </a:lnTo>
                <a:lnTo>
                  <a:pt x="349" y="81"/>
                </a:lnTo>
                <a:lnTo>
                  <a:pt x="349" y="82"/>
                </a:lnTo>
                <a:lnTo>
                  <a:pt x="349" y="82"/>
                </a:lnTo>
                <a:lnTo>
                  <a:pt x="349" y="83"/>
                </a:lnTo>
                <a:lnTo>
                  <a:pt x="350" y="83"/>
                </a:lnTo>
                <a:lnTo>
                  <a:pt x="350" y="84"/>
                </a:lnTo>
                <a:lnTo>
                  <a:pt x="350" y="84"/>
                </a:lnTo>
                <a:lnTo>
                  <a:pt x="350" y="85"/>
                </a:lnTo>
                <a:lnTo>
                  <a:pt x="350" y="85"/>
                </a:lnTo>
                <a:lnTo>
                  <a:pt x="350" y="86"/>
                </a:lnTo>
                <a:lnTo>
                  <a:pt x="350" y="86"/>
                </a:lnTo>
                <a:lnTo>
                  <a:pt x="350" y="86"/>
                </a:lnTo>
                <a:lnTo>
                  <a:pt x="350" y="86"/>
                </a:lnTo>
                <a:lnTo>
                  <a:pt x="350" y="87"/>
                </a:lnTo>
                <a:lnTo>
                  <a:pt x="350" y="87"/>
                </a:lnTo>
                <a:lnTo>
                  <a:pt x="350" y="87"/>
                </a:lnTo>
                <a:lnTo>
                  <a:pt x="350" y="88"/>
                </a:lnTo>
                <a:lnTo>
                  <a:pt x="350" y="88"/>
                </a:lnTo>
                <a:lnTo>
                  <a:pt x="351" y="89"/>
                </a:lnTo>
                <a:lnTo>
                  <a:pt x="351" y="89"/>
                </a:lnTo>
                <a:lnTo>
                  <a:pt x="352" y="89"/>
                </a:lnTo>
                <a:lnTo>
                  <a:pt x="352" y="89"/>
                </a:lnTo>
                <a:lnTo>
                  <a:pt x="352" y="90"/>
                </a:lnTo>
                <a:lnTo>
                  <a:pt x="352" y="90"/>
                </a:lnTo>
                <a:lnTo>
                  <a:pt x="352" y="90"/>
                </a:lnTo>
                <a:lnTo>
                  <a:pt x="352" y="90"/>
                </a:lnTo>
                <a:lnTo>
                  <a:pt x="352" y="91"/>
                </a:lnTo>
                <a:lnTo>
                  <a:pt x="352" y="91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3"/>
                </a:lnTo>
                <a:lnTo>
                  <a:pt x="351" y="94"/>
                </a:lnTo>
                <a:lnTo>
                  <a:pt x="351" y="94"/>
                </a:lnTo>
                <a:lnTo>
                  <a:pt x="351" y="95"/>
                </a:lnTo>
                <a:lnTo>
                  <a:pt x="351" y="95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7"/>
                </a:lnTo>
                <a:lnTo>
                  <a:pt x="352" y="97"/>
                </a:lnTo>
                <a:lnTo>
                  <a:pt x="352" y="97"/>
                </a:lnTo>
                <a:lnTo>
                  <a:pt x="352" y="97"/>
                </a:lnTo>
                <a:lnTo>
                  <a:pt x="352" y="98"/>
                </a:lnTo>
                <a:lnTo>
                  <a:pt x="352" y="98"/>
                </a:lnTo>
                <a:lnTo>
                  <a:pt x="353" y="98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100"/>
                </a:lnTo>
                <a:lnTo>
                  <a:pt x="353" y="100"/>
                </a:lnTo>
                <a:lnTo>
                  <a:pt x="353" y="102"/>
                </a:lnTo>
                <a:lnTo>
                  <a:pt x="353" y="102"/>
                </a:lnTo>
                <a:lnTo>
                  <a:pt x="354" y="103"/>
                </a:lnTo>
                <a:lnTo>
                  <a:pt x="354" y="104"/>
                </a:lnTo>
                <a:lnTo>
                  <a:pt x="354" y="104"/>
                </a:lnTo>
                <a:lnTo>
                  <a:pt x="354" y="105"/>
                </a:lnTo>
                <a:lnTo>
                  <a:pt x="354" y="106"/>
                </a:lnTo>
                <a:lnTo>
                  <a:pt x="354" y="106"/>
                </a:lnTo>
                <a:lnTo>
                  <a:pt x="354" y="107"/>
                </a:lnTo>
                <a:lnTo>
                  <a:pt x="354" y="107"/>
                </a:lnTo>
                <a:lnTo>
                  <a:pt x="354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09"/>
                </a:lnTo>
                <a:lnTo>
                  <a:pt x="355" y="109"/>
                </a:lnTo>
                <a:lnTo>
                  <a:pt x="355" y="108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10"/>
                </a:lnTo>
                <a:lnTo>
                  <a:pt x="356" y="110"/>
                </a:lnTo>
                <a:lnTo>
                  <a:pt x="356" y="110"/>
                </a:lnTo>
                <a:lnTo>
                  <a:pt x="356" y="111"/>
                </a:lnTo>
                <a:lnTo>
                  <a:pt x="356" y="111"/>
                </a:lnTo>
                <a:lnTo>
                  <a:pt x="356" y="112"/>
                </a:lnTo>
                <a:lnTo>
                  <a:pt x="356" y="112"/>
                </a:lnTo>
                <a:lnTo>
                  <a:pt x="356" y="113"/>
                </a:lnTo>
                <a:lnTo>
                  <a:pt x="356" y="113"/>
                </a:lnTo>
                <a:lnTo>
                  <a:pt x="356" y="114"/>
                </a:lnTo>
                <a:lnTo>
                  <a:pt x="356" y="114"/>
                </a:lnTo>
                <a:lnTo>
                  <a:pt x="356" y="114"/>
                </a:lnTo>
                <a:lnTo>
                  <a:pt x="356" y="115"/>
                </a:lnTo>
                <a:lnTo>
                  <a:pt x="356" y="116"/>
                </a:lnTo>
                <a:lnTo>
                  <a:pt x="356" y="116"/>
                </a:lnTo>
                <a:lnTo>
                  <a:pt x="356" y="117"/>
                </a:lnTo>
                <a:lnTo>
                  <a:pt x="357" y="117"/>
                </a:lnTo>
                <a:lnTo>
                  <a:pt x="357" y="117"/>
                </a:lnTo>
                <a:lnTo>
                  <a:pt x="357" y="117"/>
                </a:lnTo>
                <a:lnTo>
                  <a:pt x="357" y="118"/>
                </a:lnTo>
                <a:lnTo>
                  <a:pt x="358" y="118"/>
                </a:lnTo>
                <a:lnTo>
                  <a:pt x="358" y="118"/>
                </a:lnTo>
                <a:lnTo>
                  <a:pt x="359" y="118"/>
                </a:lnTo>
                <a:lnTo>
                  <a:pt x="359" y="118"/>
                </a:lnTo>
                <a:lnTo>
                  <a:pt x="359" y="118"/>
                </a:lnTo>
                <a:lnTo>
                  <a:pt x="360" y="118"/>
                </a:lnTo>
                <a:lnTo>
                  <a:pt x="360" y="119"/>
                </a:lnTo>
                <a:lnTo>
                  <a:pt x="360" y="119"/>
                </a:lnTo>
                <a:lnTo>
                  <a:pt x="360" y="119"/>
                </a:lnTo>
                <a:lnTo>
                  <a:pt x="361" y="119"/>
                </a:lnTo>
                <a:lnTo>
                  <a:pt x="361" y="120"/>
                </a:lnTo>
                <a:lnTo>
                  <a:pt x="361" y="120"/>
                </a:lnTo>
                <a:lnTo>
                  <a:pt x="361" y="121"/>
                </a:lnTo>
                <a:lnTo>
                  <a:pt x="361" y="121"/>
                </a:lnTo>
                <a:lnTo>
                  <a:pt x="361" y="121"/>
                </a:lnTo>
                <a:lnTo>
                  <a:pt x="361" y="122"/>
                </a:lnTo>
                <a:lnTo>
                  <a:pt x="362" y="122"/>
                </a:lnTo>
                <a:lnTo>
                  <a:pt x="362" y="122"/>
                </a:lnTo>
                <a:lnTo>
                  <a:pt x="361" y="122"/>
                </a:lnTo>
                <a:lnTo>
                  <a:pt x="361" y="123"/>
                </a:lnTo>
                <a:lnTo>
                  <a:pt x="361" y="123"/>
                </a:lnTo>
                <a:lnTo>
                  <a:pt x="361" y="124"/>
                </a:lnTo>
                <a:lnTo>
                  <a:pt x="361" y="124"/>
                </a:lnTo>
                <a:lnTo>
                  <a:pt x="361" y="125"/>
                </a:lnTo>
                <a:lnTo>
                  <a:pt x="361" y="125"/>
                </a:lnTo>
                <a:lnTo>
                  <a:pt x="361" y="126"/>
                </a:lnTo>
                <a:lnTo>
                  <a:pt x="361" y="126"/>
                </a:lnTo>
                <a:lnTo>
                  <a:pt x="361" y="127"/>
                </a:lnTo>
                <a:lnTo>
                  <a:pt x="362" y="127"/>
                </a:lnTo>
                <a:lnTo>
                  <a:pt x="362" y="127"/>
                </a:lnTo>
                <a:lnTo>
                  <a:pt x="363" y="127"/>
                </a:lnTo>
                <a:lnTo>
                  <a:pt x="363" y="127"/>
                </a:lnTo>
                <a:lnTo>
                  <a:pt x="363" y="128"/>
                </a:lnTo>
                <a:lnTo>
                  <a:pt x="362" y="128"/>
                </a:lnTo>
                <a:lnTo>
                  <a:pt x="362" y="128"/>
                </a:lnTo>
                <a:lnTo>
                  <a:pt x="363" y="128"/>
                </a:lnTo>
                <a:lnTo>
                  <a:pt x="362" y="128"/>
                </a:lnTo>
                <a:lnTo>
                  <a:pt x="362" y="129"/>
                </a:lnTo>
                <a:lnTo>
                  <a:pt x="362" y="129"/>
                </a:lnTo>
                <a:lnTo>
                  <a:pt x="362" y="130"/>
                </a:lnTo>
                <a:lnTo>
                  <a:pt x="362" y="130"/>
                </a:lnTo>
                <a:lnTo>
                  <a:pt x="362" y="130"/>
                </a:lnTo>
                <a:lnTo>
                  <a:pt x="362" y="131"/>
                </a:lnTo>
                <a:lnTo>
                  <a:pt x="362" y="131"/>
                </a:lnTo>
                <a:lnTo>
                  <a:pt x="362" y="132"/>
                </a:lnTo>
                <a:lnTo>
                  <a:pt x="362" y="132"/>
                </a:lnTo>
                <a:lnTo>
                  <a:pt x="362" y="133"/>
                </a:lnTo>
                <a:lnTo>
                  <a:pt x="362" y="133"/>
                </a:lnTo>
                <a:lnTo>
                  <a:pt x="362" y="134"/>
                </a:lnTo>
                <a:lnTo>
                  <a:pt x="362" y="134"/>
                </a:lnTo>
                <a:lnTo>
                  <a:pt x="362" y="135"/>
                </a:lnTo>
                <a:lnTo>
                  <a:pt x="362" y="135"/>
                </a:lnTo>
                <a:lnTo>
                  <a:pt x="362" y="136"/>
                </a:lnTo>
                <a:lnTo>
                  <a:pt x="362" y="136"/>
                </a:lnTo>
                <a:lnTo>
                  <a:pt x="362" y="137"/>
                </a:lnTo>
                <a:lnTo>
                  <a:pt x="362" y="137"/>
                </a:lnTo>
                <a:lnTo>
                  <a:pt x="362" y="138"/>
                </a:lnTo>
                <a:lnTo>
                  <a:pt x="362" y="138"/>
                </a:lnTo>
                <a:lnTo>
                  <a:pt x="363" y="139"/>
                </a:lnTo>
                <a:lnTo>
                  <a:pt x="363" y="140"/>
                </a:lnTo>
                <a:lnTo>
                  <a:pt x="363" y="140"/>
                </a:lnTo>
                <a:lnTo>
                  <a:pt x="363" y="140"/>
                </a:lnTo>
                <a:lnTo>
                  <a:pt x="364" y="141"/>
                </a:lnTo>
                <a:lnTo>
                  <a:pt x="364" y="141"/>
                </a:lnTo>
                <a:lnTo>
                  <a:pt x="364" y="141"/>
                </a:lnTo>
                <a:lnTo>
                  <a:pt x="364" y="142"/>
                </a:lnTo>
                <a:lnTo>
                  <a:pt x="364" y="143"/>
                </a:lnTo>
                <a:lnTo>
                  <a:pt x="364" y="143"/>
                </a:lnTo>
                <a:lnTo>
                  <a:pt x="364" y="144"/>
                </a:lnTo>
                <a:lnTo>
                  <a:pt x="364" y="144"/>
                </a:lnTo>
                <a:lnTo>
                  <a:pt x="365" y="144"/>
                </a:lnTo>
                <a:lnTo>
                  <a:pt x="365" y="144"/>
                </a:lnTo>
                <a:lnTo>
                  <a:pt x="365" y="145"/>
                </a:lnTo>
                <a:lnTo>
                  <a:pt x="366" y="145"/>
                </a:lnTo>
                <a:lnTo>
                  <a:pt x="366" y="145"/>
                </a:lnTo>
                <a:lnTo>
                  <a:pt x="367" y="145"/>
                </a:lnTo>
                <a:lnTo>
                  <a:pt x="367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6"/>
                </a:lnTo>
                <a:lnTo>
                  <a:pt x="368" y="146"/>
                </a:lnTo>
                <a:lnTo>
                  <a:pt x="368" y="146"/>
                </a:lnTo>
                <a:lnTo>
                  <a:pt x="368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9"/>
                </a:lnTo>
                <a:lnTo>
                  <a:pt x="368" y="149"/>
                </a:lnTo>
                <a:lnTo>
                  <a:pt x="369" y="150"/>
                </a:lnTo>
                <a:lnTo>
                  <a:pt x="369" y="150"/>
                </a:lnTo>
                <a:lnTo>
                  <a:pt x="369" y="151"/>
                </a:lnTo>
                <a:lnTo>
                  <a:pt x="369" y="151"/>
                </a:lnTo>
                <a:lnTo>
                  <a:pt x="369" y="152"/>
                </a:lnTo>
                <a:lnTo>
                  <a:pt x="369" y="152"/>
                </a:lnTo>
                <a:lnTo>
                  <a:pt x="369" y="153"/>
                </a:lnTo>
                <a:lnTo>
                  <a:pt x="369" y="153"/>
                </a:lnTo>
                <a:lnTo>
                  <a:pt x="368" y="154"/>
                </a:lnTo>
                <a:lnTo>
                  <a:pt x="369" y="154"/>
                </a:lnTo>
                <a:lnTo>
                  <a:pt x="369" y="154"/>
                </a:lnTo>
                <a:lnTo>
                  <a:pt x="369" y="155"/>
                </a:lnTo>
                <a:lnTo>
                  <a:pt x="369" y="156"/>
                </a:lnTo>
                <a:lnTo>
                  <a:pt x="369" y="157"/>
                </a:lnTo>
                <a:lnTo>
                  <a:pt x="369" y="158"/>
                </a:lnTo>
                <a:lnTo>
                  <a:pt x="370" y="159"/>
                </a:lnTo>
                <a:lnTo>
                  <a:pt x="371" y="159"/>
                </a:lnTo>
                <a:lnTo>
                  <a:pt x="371" y="160"/>
                </a:lnTo>
                <a:lnTo>
                  <a:pt x="372" y="159"/>
                </a:lnTo>
                <a:lnTo>
                  <a:pt x="371" y="159"/>
                </a:lnTo>
                <a:lnTo>
                  <a:pt x="372" y="159"/>
                </a:lnTo>
                <a:lnTo>
                  <a:pt x="372" y="159"/>
                </a:lnTo>
                <a:lnTo>
                  <a:pt x="373" y="159"/>
                </a:lnTo>
                <a:lnTo>
                  <a:pt x="373" y="160"/>
                </a:lnTo>
                <a:lnTo>
                  <a:pt x="373" y="160"/>
                </a:lnTo>
                <a:lnTo>
                  <a:pt x="374" y="160"/>
                </a:lnTo>
                <a:lnTo>
                  <a:pt x="374" y="161"/>
                </a:lnTo>
                <a:lnTo>
                  <a:pt x="374" y="161"/>
                </a:lnTo>
                <a:lnTo>
                  <a:pt x="374" y="162"/>
                </a:lnTo>
                <a:lnTo>
                  <a:pt x="374" y="163"/>
                </a:lnTo>
                <a:lnTo>
                  <a:pt x="374" y="163"/>
                </a:lnTo>
                <a:lnTo>
                  <a:pt x="374" y="164"/>
                </a:lnTo>
                <a:lnTo>
                  <a:pt x="374" y="164"/>
                </a:lnTo>
                <a:lnTo>
                  <a:pt x="375" y="164"/>
                </a:lnTo>
                <a:lnTo>
                  <a:pt x="375" y="165"/>
                </a:lnTo>
                <a:lnTo>
                  <a:pt x="375" y="166"/>
                </a:lnTo>
                <a:lnTo>
                  <a:pt x="375" y="167"/>
                </a:lnTo>
                <a:lnTo>
                  <a:pt x="375" y="167"/>
                </a:lnTo>
                <a:lnTo>
                  <a:pt x="375" y="168"/>
                </a:lnTo>
                <a:lnTo>
                  <a:pt x="375" y="169"/>
                </a:lnTo>
                <a:lnTo>
                  <a:pt x="375" y="169"/>
                </a:lnTo>
                <a:lnTo>
                  <a:pt x="375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71"/>
                </a:lnTo>
                <a:lnTo>
                  <a:pt x="375" y="172"/>
                </a:lnTo>
                <a:lnTo>
                  <a:pt x="375" y="172"/>
                </a:lnTo>
                <a:lnTo>
                  <a:pt x="375" y="172"/>
                </a:lnTo>
                <a:lnTo>
                  <a:pt x="375" y="172"/>
                </a:lnTo>
                <a:lnTo>
                  <a:pt x="374" y="172"/>
                </a:lnTo>
                <a:lnTo>
                  <a:pt x="374" y="172"/>
                </a:lnTo>
                <a:lnTo>
                  <a:pt x="374" y="173"/>
                </a:lnTo>
                <a:lnTo>
                  <a:pt x="373" y="174"/>
                </a:lnTo>
                <a:lnTo>
                  <a:pt x="373" y="173"/>
                </a:lnTo>
                <a:lnTo>
                  <a:pt x="373" y="174"/>
                </a:lnTo>
                <a:lnTo>
                  <a:pt x="372" y="174"/>
                </a:lnTo>
                <a:lnTo>
                  <a:pt x="372" y="174"/>
                </a:lnTo>
                <a:lnTo>
                  <a:pt x="371" y="174"/>
                </a:lnTo>
                <a:lnTo>
                  <a:pt x="371" y="174"/>
                </a:lnTo>
                <a:lnTo>
                  <a:pt x="370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5"/>
                </a:lnTo>
                <a:lnTo>
                  <a:pt x="368" y="175"/>
                </a:lnTo>
                <a:lnTo>
                  <a:pt x="368" y="176"/>
                </a:lnTo>
                <a:lnTo>
                  <a:pt x="367" y="176"/>
                </a:lnTo>
                <a:lnTo>
                  <a:pt x="367" y="176"/>
                </a:lnTo>
                <a:lnTo>
                  <a:pt x="366" y="176"/>
                </a:lnTo>
                <a:lnTo>
                  <a:pt x="366" y="176"/>
                </a:lnTo>
                <a:lnTo>
                  <a:pt x="365" y="176"/>
                </a:lnTo>
                <a:lnTo>
                  <a:pt x="365" y="176"/>
                </a:lnTo>
                <a:lnTo>
                  <a:pt x="364" y="176"/>
                </a:lnTo>
                <a:lnTo>
                  <a:pt x="364" y="175"/>
                </a:lnTo>
                <a:lnTo>
                  <a:pt x="363" y="174"/>
                </a:lnTo>
                <a:lnTo>
                  <a:pt x="363" y="173"/>
                </a:lnTo>
                <a:lnTo>
                  <a:pt x="363" y="173"/>
                </a:lnTo>
                <a:lnTo>
                  <a:pt x="362" y="173"/>
                </a:lnTo>
                <a:lnTo>
                  <a:pt x="362" y="174"/>
                </a:lnTo>
                <a:lnTo>
                  <a:pt x="362" y="174"/>
                </a:lnTo>
                <a:lnTo>
                  <a:pt x="361" y="174"/>
                </a:lnTo>
                <a:lnTo>
                  <a:pt x="361" y="174"/>
                </a:lnTo>
                <a:lnTo>
                  <a:pt x="361" y="174"/>
                </a:lnTo>
                <a:lnTo>
                  <a:pt x="361" y="175"/>
                </a:lnTo>
                <a:lnTo>
                  <a:pt x="360" y="175"/>
                </a:lnTo>
                <a:lnTo>
                  <a:pt x="360" y="176"/>
                </a:lnTo>
                <a:lnTo>
                  <a:pt x="360" y="176"/>
                </a:lnTo>
                <a:lnTo>
                  <a:pt x="360" y="176"/>
                </a:lnTo>
                <a:lnTo>
                  <a:pt x="359" y="176"/>
                </a:lnTo>
                <a:lnTo>
                  <a:pt x="359" y="176"/>
                </a:lnTo>
                <a:lnTo>
                  <a:pt x="358" y="177"/>
                </a:lnTo>
                <a:lnTo>
                  <a:pt x="358" y="178"/>
                </a:lnTo>
                <a:lnTo>
                  <a:pt x="357" y="178"/>
                </a:lnTo>
                <a:lnTo>
                  <a:pt x="357" y="178"/>
                </a:lnTo>
                <a:lnTo>
                  <a:pt x="356" y="178"/>
                </a:lnTo>
                <a:lnTo>
                  <a:pt x="356" y="178"/>
                </a:lnTo>
                <a:lnTo>
                  <a:pt x="355" y="179"/>
                </a:lnTo>
                <a:lnTo>
                  <a:pt x="355" y="179"/>
                </a:lnTo>
                <a:lnTo>
                  <a:pt x="354" y="179"/>
                </a:lnTo>
                <a:lnTo>
                  <a:pt x="354" y="179"/>
                </a:lnTo>
                <a:lnTo>
                  <a:pt x="353" y="179"/>
                </a:lnTo>
                <a:lnTo>
                  <a:pt x="353" y="178"/>
                </a:lnTo>
                <a:lnTo>
                  <a:pt x="352" y="178"/>
                </a:lnTo>
                <a:lnTo>
                  <a:pt x="352" y="178"/>
                </a:lnTo>
                <a:lnTo>
                  <a:pt x="352" y="178"/>
                </a:lnTo>
                <a:lnTo>
                  <a:pt x="352" y="178"/>
                </a:lnTo>
                <a:lnTo>
                  <a:pt x="351" y="177"/>
                </a:lnTo>
                <a:lnTo>
                  <a:pt x="351" y="177"/>
                </a:lnTo>
                <a:lnTo>
                  <a:pt x="351" y="176"/>
                </a:lnTo>
                <a:lnTo>
                  <a:pt x="350" y="176"/>
                </a:lnTo>
                <a:lnTo>
                  <a:pt x="350" y="176"/>
                </a:lnTo>
                <a:lnTo>
                  <a:pt x="350" y="175"/>
                </a:lnTo>
                <a:lnTo>
                  <a:pt x="349" y="175"/>
                </a:lnTo>
                <a:lnTo>
                  <a:pt x="349" y="176"/>
                </a:lnTo>
                <a:lnTo>
                  <a:pt x="349" y="176"/>
                </a:lnTo>
                <a:lnTo>
                  <a:pt x="348" y="176"/>
                </a:lnTo>
                <a:lnTo>
                  <a:pt x="348" y="176"/>
                </a:lnTo>
                <a:lnTo>
                  <a:pt x="346" y="176"/>
                </a:lnTo>
                <a:lnTo>
                  <a:pt x="344" y="177"/>
                </a:lnTo>
                <a:lnTo>
                  <a:pt x="344" y="177"/>
                </a:lnTo>
                <a:lnTo>
                  <a:pt x="343" y="177"/>
                </a:lnTo>
                <a:lnTo>
                  <a:pt x="342" y="177"/>
                </a:lnTo>
                <a:lnTo>
                  <a:pt x="341" y="177"/>
                </a:lnTo>
                <a:lnTo>
                  <a:pt x="340" y="177"/>
                </a:lnTo>
                <a:lnTo>
                  <a:pt x="340" y="177"/>
                </a:lnTo>
                <a:lnTo>
                  <a:pt x="338" y="177"/>
                </a:lnTo>
                <a:lnTo>
                  <a:pt x="337" y="177"/>
                </a:lnTo>
                <a:lnTo>
                  <a:pt x="337" y="177"/>
                </a:lnTo>
                <a:lnTo>
                  <a:pt x="334" y="175"/>
                </a:lnTo>
                <a:lnTo>
                  <a:pt x="333" y="174"/>
                </a:lnTo>
                <a:lnTo>
                  <a:pt x="332" y="173"/>
                </a:lnTo>
                <a:lnTo>
                  <a:pt x="332" y="173"/>
                </a:lnTo>
                <a:lnTo>
                  <a:pt x="331" y="173"/>
                </a:lnTo>
                <a:lnTo>
                  <a:pt x="331" y="172"/>
                </a:lnTo>
                <a:lnTo>
                  <a:pt x="330" y="172"/>
                </a:lnTo>
                <a:lnTo>
                  <a:pt x="329" y="172"/>
                </a:lnTo>
                <a:lnTo>
                  <a:pt x="329" y="172"/>
                </a:lnTo>
                <a:lnTo>
                  <a:pt x="329" y="172"/>
                </a:lnTo>
                <a:lnTo>
                  <a:pt x="328" y="172"/>
                </a:lnTo>
                <a:lnTo>
                  <a:pt x="328" y="172"/>
                </a:lnTo>
                <a:lnTo>
                  <a:pt x="327" y="172"/>
                </a:lnTo>
                <a:lnTo>
                  <a:pt x="327" y="172"/>
                </a:lnTo>
                <a:lnTo>
                  <a:pt x="326" y="172"/>
                </a:lnTo>
                <a:lnTo>
                  <a:pt x="326" y="171"/>
                </a:lnTo>
                <a:lnTo>
                  <a:pt x="326" y="172"/>
                </a:lnTo>
                <a:lnTo>
                  <a:pt x="325" y="172"/>
                </a:lnTo>
                <a:lnTo>
                  <a:pt x="325" y="171"/>
                </a:lnTo>
                <a:lnTo>
                  <a:pt x="324" y="171"/>
                </a:lnTo>
                <a:lnTo>
                  <a:pt x="324" y="171"/>
                </a:lnTo>
                <a:lnTo>
                  <a:pt x="323" y="171"/>
                </a:lnTo>
                <a:lnTo>
                  <a:pt x="323" y="171"/>
                </a:lnTo>
                <a:lnTo>
                  <a:pt x="323" y="172"/>
                </a:lnTo>
                <a:lnTo>
                  <a:pt x="322" y="172"/>
                </a:lnTo>
                <a:lnTo>
                  <a:pt x="322" y="172"/>
                </a:lnTo>
                <a:lnTo>
                  <a:pt x="322" y="171"/>
                </a:lnTo>
                <a:lnTo>
                  <a:pt x="321" y="171"/>
                </a:lnTo>
                <a:lnTo>
                  <a:pt x="321" y="171"/>
                </a:lnTo>
                <a:lnTo>
                  <a:pt x="320" y="171"/>
                </a:lnTo>
                <a:lnTo>
                  <a:pt x="320" y="171"/>
                </a:lnTo>
                <a:lnTo>
                  <a:pt x="319" y="171"/>
                </a:lnTo>
                <a:lnTo>
                  <a:pt x="319" y="171"/>
                </a:lnTo>
                <a:lnTo>
                  <a:pt x="318" y="171"/>
                </a:lnTo>
                <a:lnTo>
                  <a:pt x="318" y="171"/>
                </a:lnTo>
                <a:lnTo>
                  <a:pt x="318" y="171"/>
                </a:lnTo>
                <a:lnTo>
                  <a:pt x="317" y="171"/>
                </a:lnTo>
                <a:lnTo>
                  <a:pt x="317" y="171"/>
                </a:lnTo>
                <a:lnTo>
                  <a:pt x="316" y="171"/>
                </a:lnTo>
                <a:lnTo>
                  <a:pt x="316" y="171"/>
                </a:lnTo>
                <a:lnTo>
                  <a:pt x="315" y="171"/>
                </a:lnTo>
                <a:lnTo>
                  <a:pt x="315" y="172"/>
                </a:lnTo>
                <a:lnTo>
                  <a:pt x="315" y="172"/>
                </a:lnTo>
                <a:lnTo>
                  <a:pt x="314" y="173"/>
                </a:lnTo>
                <a:lnTo>
                  <a:pt x="314" y="173"/>
                </a:lnTo>
                <a:lnTo>
                  <a:pt x="313" y="172"/>
                </a:lnTo>
                <a:lnTo>
                  <a:pt x="314" y="172"/>
                </a:lnTo>
                <a:lnTo>
                  <a:pt x="314" y="172"/>
                </a:lnTo>
                <a:lnTo>
                  <a:pt x="313" y="172"/>
                </a:lnTo>
                <a:lnTo>
                  <a:pt x="313" y="172"/>
                </a:lnTo>
                <a:lnTo>
                  <a:pt x="313" y="172"/>
                </a:lnTo>
                <a:lnTo>
                  <a:pt x="312" y="172"/>
                </a:lnTo>
                <a:lnTo>
                  <a:pt x="312" y="171"/>
                </a:lnTo>
                <a:lnTo>
                  <a:pt x="311" y="171"/>
                </a:lnTo>
                <a:lnTo>
                  <a:pt x="311" y="171"/>
                </a:lnTo>
                <a:lnTo>
                  <a:pt x="311" y="171"/>
                </a:lnTo>
                <a:lnTo>
                  <a:pt x="311" y="170"/>
                </a:lnTo>
                <a:lnTo>
                  <a:pt x="310" y="170"/>
                </a:lnTo>
                <a:lnTo>
                  <a:pt x="310" y="169"/>
                </a:lnTo>
                <a:lnTo>
                  <a:pt x="310" y="169"/>
                </a:lnTo>
                <a:lnTo>
                  <a:pt x="309" y="169"/>
                </a:lnTo>
                <a:lnTo>
                  <a:pt x="309" y="169"/>
                </a:lnTo>
                <a:lnTo>
                  <a:pt x="308" y="169"/>
                </a:lnTo>
                <a:lnTo>
                  <a:pt x="308" y="169"/>
                </a:lnTo>
                <a:lnTo>
                  <a:pt x="308" y="169"/>
                </a:lnTo>
                <a:lnTo>
                  <a:pt x="308" y="168"/>
                </a:lnTo>
                <a:lnTo>
                  <a:pt x="307" y="169"/>
                </a:lnTo>
                <a:lnTo>
                  <a:pt x="307" y="168"/>
                </a:lnTo>
                <a:lnTo>
                  <a:pt x="306" y="168"/>
                </a:lnTo>
                <a:lnTo>
                  <a:pt x="306" y="168"/>
                </a:lnTo>
                <a:lnTo>
                  <a:pt x="306" y="168"/>
                </a:lnTo>
                <a:lnTo>
                  <a:pt x="305" y="168"/>
                </a:lnTo>
                <a:lnTo>
                  <a:pt x="305" y="168"/>
                </a:lnTo>
                <a:lnTo>
                  <a:pt x="304" y="168"/>
                </a:lnTo>
                <a:lnTo>
                  <a:pt x="304" y="167"/>
                </a:lnTo>
                <a:lnTo>
                  <a:pt x="304" y="167"/>
                </a:lnTo>
                <a:lnTo>
                  <a:pt x="303" y="167"/>
                </a:lnTo>
                <a:lnTo>
                  <a:pt x="303" y="168"/>
                </a:lnTo>
                <a:lnTo>
                  <a:pt x="303" y="168"/>
                </a:lnTo>
                <a:lnTo>
                  <a:pt x="303" y="168"/>
                </a:lnTo>
                <a:lnTo>
                  <a:pt x="302" y="168"/>
                </a:lnTo>
                <a:lnTo>
                  <a:pt x="302" y="168"/>
                </a:lnTo>
                <a:lnTo>
                  <a:pt x="302" y="167"/>
                </a:lnTo>
                <a:lnTo>
                  <a:pt x="301" y="168"/>
                </a:lnTo>
                <a:lnTo>
                  <a:pt x="301" y="168"/>
                </a:lnTo>
                <a:lnTo>
                  <a:pt x="301" y="168"/>
                </a:lnTo>
                <a:lnTo>
                  <a:pt x="300" y="169"/>
                </a:lnTo>
                <a:lnTo>
                  <a:pt x="300" y="169"/>
                </a:lnTo>
                <a:lnTo>
                  <a:pt x="300" y="169"/>
                </a:lnTo>
                <a:lnTo>
                  <a:pt x="299" y="169"/>
                </a:lnTo>
                <a:lnTo>
                  <a:pt x="299" y="170"/>
                </a:lnTo>
                <a:lnTo>
                  <a:pt x="298" y="170"/>
                </a:lnTo>
                <a:lnTo>
                  <a:pt x="298" y="170"/>
                </a:lnTo>
                <a:lnTo>
                  <a:pt x="297" y="170"/>
                </a:lnTo>
                <a:lnTo>
                  <a:pt x="297" y="170"/>
                </a:lnTo>
                <a:lnTo>
                  <a:pt x="297" y="170"/>
                </a:lnTo>
                <a:lnTo>
                  <a:pt x="296" y="170"/>
                </a:lnTo>
                <a:lnTo>
                  <a:pt x="296" y="170"/>
                </a:lnTo>
                <a:lnTo>
                  <a:pt x="295" y="171"/>
                </a:lnTo>
                <a:lnTo>
                  <a:pt x="295" y="170"/>
                </a:lnTo>
                <a:lnTo>
                  <a:pt x="295" y="170"/>
                </a:lnTo>
                <a:lnTo>
                  <a:pt x="295" y="171"/>
                </a:lnTo>
                <a:lnTo>
                  <a:pt x="294" y="171"/>
                </a:lnTo>
                <a:lnTo>
                  <a:pt x="293" y="171"/>
                </a:lnTo>
                <a:lnTo>
                  <a:pt x="293" y="171"/>
                </a:lnTo>
                <a:lnTo>
                  <a:pt x="292" y="171"/>
                </a:lnTo>
                <a:lnTo>
                  <a:pt x="291" y="171"/>
                </a:lnTo>
                <a:lnTo>
                  <a:pt x="287" y="172"/>
                </a:lnTo>
                <a:lnTo>
                  <a:pt x="283" y="172"/>
                </a:lnTo>
                <a:lnTo>
                  <a:pt x="283" y="172"/>
                </a:lnTo>
                <a:lnTo>
                  <a:pt x="282" y="172"/>
                </a:lnTo>
                <a:lnTo>
                  <a:pt x="274" y="173"/>
                </a:lnTo>
                <a:lnTo>
                  <a:pt x="273" y="172"/>
                </a:lnTo>
                <a:lnTo>
                  <a:pt x="273" y="172"/>
                </a:lnTo>
                <a:lnTo>
                  <a:pt x="272" y="172"/>
                </a:lnTo>
                <a:lnTo>
                  <a:pt x="272" y="172"/>
                </a:lnTo>
                <a:lnTo>
                  <a:pt x="271" y="172"/>
                </a:lnTo>
                <a:lnTo>
                  <a:pt x="271" y="172"/>
                </a:lnTo>
                <a:lnTo>
                  <a:pt x="271" y="172"/>
                </a:lnTo>
                <a:lnTo>
                  <a:pt x="270" y="172"/>
                </a:lnTo>
                <a:lnTo>
                  <a:pt x="269" y="172"/>
                </a:lnTo>
                <a:lnTo>
                  <a:pt x="269" y="171"/>
                </a:lnTo>
                <a:lnTo>
                  <a:pt x="268" y="171"/>
                </a:lnTo>
                <a:lnTo>
                  <a:pt x="268" y="171"/>
                </a:lnTo>
                <a:lnTo>
                  <a:pt x="268" y="171"/>
                </a:lnTo>
                <a:lnTo>
                  <a:pt x="268" y="170"/>
                </a:lnTo>
                <a:lnTo>
                  <a:pt x="267" y="170"/>
                </a:lnTo>
                <a:lnTo>
                  <a:pt x="267" y="170"/>
                </a:lnTo>
                <a:lnTo>
                  <a:pt x="267" y="170"/>
                </a:lnTo>
                <a:lnTo>
                  <a:pt x="267" y="169"/>
                </a:lnTo>
                <a:lnTo>
                  <a:pt x="267" y="169"/>
                </a:lnTo>
                <a:lnTo>
                  <a:pt x="267" y="168"/>
                </a:lnTo>
                <a:lnTo>
                  <a:pt x="267" y="168"/>
                </a:lnTo>
                <a:lnTo>
                  <a:pt x="265" y="167"/>
                </a:lnTo>
                <a:lnTo>
                  <a:pt x="264" y="167"/>
                </a:lnTo>
                <a:lnTo>
                  <a:pt x="263" y="166"/>
                </a:lnTo>
                <a:lnTo>
                  <a:pt x="263" y="165"/>
                </a:lnTo>
                <a:lnTo>
                  <a:pt x="262" y="165"/>
                </a:lnTo>
                <a:lnTo>
                  <a:pt x="262" y="164"/>
                </a:lnTo>
                <a:lnTo>
                  <a:pt x="261" y="164"/>
                </a:lnTo>
                <a:lnTo>
                  <a:pt x="261" y="164"/>
                </a:lnTo>
                <a:lnTo>
                  <a:pt x="261" y="164"/>
                </a:lnTo>
                <a:lnTo>
                  <a:pt x="261" y="164"/>
                </a:lnTo>
                <a:lnTo>
                  <a:pt x="260" y="164"/>
                </a:lnTo>
                <a:lnTo>
                  <a:pt x="260" y="164"/>
                </a:lnTo>
                <a:lnTo>
                  <a:pt x="260" y="164"/>
                </a:lnTo>
                <a:lnTo>
                  <a:pt x="259" y="164"/>
                </a:lnTo>
                <a:lnTo>
                  <a:pt x="259" y="165"/>
                </a:lnTo>
                <a:lnTo>
                  <a:pt x="258" y="165"/>
                </a:lnTo>
                <a:lnTo>
                  <a:pt x="258" y="165"/>
                </a:lnTo>
                <a:lnTo>
                  <a:pt x="257" y="165"/>
                </a:lnTo>
                <a:lnTo>
                  <a:pt x="257" y="166"/>
                </a:lnTo>
                <a:lnTo>
                  <a:pt x="257" y="166"/>
                </a:lnTo>
                <a:lnTo>
                  <a:pt x="256" y="166"/>
                </a:lnTo>
                <a:lnTo>
                  <a:pt x="255" y="165"/>
                </a:lnTo>
                <a:lnTo>
                  <a:pt x="255" y="166"/>
                </a:lnTo>
                <a:lnTo>
                  <a:pt x="254" y="166"/>
                </a:lnTo>
                <a:lnTo>
                  <a:pt x="254" y="165"/>
                </a:lnTo>
                <a:lnTo>
                  <a:pt x="253" y="166"/>
                </a:lnTo>
                <a:lnTo>
                  <a:pt x="253" y="165"/>
                </a:lnTo>
                <a:lnTo>
                  <a:pt x="251" y="166"/>
                </a:lnTo>
                <a:lnTo>
                  <a:pt x="250" y="166"/>
                </a:lnTo>
                <a:lnTo>
                  <a:pt x="250" y="166"/>
                </a:lnTo>
                <a:lnTo>
                  <a:pt x="249" y="166"/>
                </a:lnTo>
                <a:lnTo>
                  <a:pt x="249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7" y="166"/>
                </a:lnTo>
                <a:lnTo>
                  <a:pt x="246" y="166"/>
                </a:lnTo>
                <a:lnTo>
                  <a:pt x="245" y="166"/>
                </a:lnTo>
                <a:lnTo>
                  <a:pt x="244" y="166"/>
                </a:lnTo>
                <a:lnTo>
                  <a:pt x="243" y="167"/>
                </a:lnTo>
                <a:lnTo>
                  <a:pt x="243" y="167"/>
                </a:lnTo>
                <a:lnTo>
                  <a:pt x="242" y="163"/>
                </a:lnTo>
                <a:lnTo>
                  <a:pt x="241" y="164"/>
                </a:lnTo>
                <a:lnTo>
                  <a:pt x="241" y="163"/>
                </a:lnTo>
                <a:lnTo>
                  <a:pt x="240" y="163"/>
                </a:lnTo>
                <a:lnTo>
                  <a:pt x="239" y="163"/>
                </a:lnTo>
                <a:lnTo>
                  <a:pt x="239" y="163"/>
                </a:lnTo>
                <a:lnTo>
                  <a:pt x="238" y="163"/>
                </a:lnTo>
                <a:lnTo>
                  <a:pt x="238" y="162"/>
                </a:lnTo>
                <a:lnTo>
                  <a:pt x="238" y="162"/>
                </a:lnTo>
                <a:lnTo>
                  <a:pt x="237" y="161"/>
                </a:lnTo>
                <a:lnTo>
                  <a:pt x="237" y="161"/>
                </a:lnTo>
                <a:lnTo>
                  <a:pt x="237" y="160"/>
                </a:lnTo>
                <a:lnTo>
                  <a:pt x="238" y="160"/>
                </a:lnTo>
                <a:lnTo>
                  <a:pt x="238" y="159"/>
                </a:lnTo>
                <a:lnTo>
                  <a:pt x="238" y="159"/>
                </a:lnTo>
                <a:lnTo>
                  <a:pt x="239" y="158"/>
                </a:lnTo>
                <a:lnTo>
                  <a:pt x="239" y="157"/>
                </a:lnTo>
                <a:lnTo>
                  <a:pt x="239" y="157"/>
                </a:lnTo>
                <a:lnTo>
                  <a:pt x="239" y="157"/>
                </a:lnTo>
                <a:lnTo>
                  <a:pt x="239" y="155"/>
                </a:lnTo>
                <a:lnTo>
                  <a:pt x="239" y="154"/>
                </a:lnTo>
                <a:lnTo>
                  <a:pt x="239" y="153"/>
                </a:lnTo>
                <a:lnTo>
                  <a:pt x="238" y="153"/>
                </a:lnTo>
                <a:lnTo>
                  <a:pt x="238" y="152"/>
                </a:lnTo>
                <a:lnTo>
                  <a:pt x="238" y="152"/>
                </a:lnTo>
                <a:lnTo>
                  <a:pt x="238" y="151"/>
                </a:lnTo>
                <a:lnTo>
                  <a:pt x="237" y="151"/>
                </a:lnTo>
                <a:lnTo>
                  <a:pt x="236" y="151"/>
                </a:lnTo>
                <a:lnTo>
                  <a:pt x="236" y="151"/>
                </a:lnTo>
                <a:lnTo>
                  <a:pt x="234" y="152"/>
                </a:lnTo>
                <a:lnTo>
                  <a:pt x="232" y="153"/>
                </a:lnTo>
                <a:lnTo>
                  <a:pt x="232" y="153"/>
                </a:lnTo>
                <a:lnTo>
                  <a:pt x="231" y="153"/>
                </a:lnTo>
                <a:lnTo>
                  <a:pt x="231" y="153"/>
                </a:lnTo>
                <a:lnTo>
                  <a:pt x="227" y="152"/>
                </a:lnTo>
                <a:lnTo>
                  <a:pt x="225" y="156"/>
                </a:lnTo>
                <a:lnTo>
                  <a:pt x="224" y="158"/>
                </a:lnTo>
                <a:lnTo>
                  <a:pt x="224" y="159"/>
                </a:lnTo>
                <a:lnTo>
                  <a:pt x="223" y="159"/>
                </a:lnTo>
                <a:lnTo>
                  <a:pt x="222" y="159"/>
                </a:lnTo>
                <a:lnTo>
                  <a:pt x="222" y="159"/>
                </a:lnTo>
                <a:lnTo>
                  <a:pt x="218" y="158"/>
                </a:lnTo>
                <a:lnTo>
                  <a:pt x="216" y="158"/>
                </a:lnTo>
                <a:lnTo>
                  <a:pt x="216" y="160"/>
                </a:lnTo>
                <a:lnTo>
                  <a:pt x="216" y="161"/>
                </a:lnTo>
                <a:lnTo>
                  <a:pt x="216" y="161"/>
                </a:lnTo>
                <a:lnTo>
                  <a:pt x="216" y="162"/>
                </a:lnTo>
                <a:lnTo>
                  <a:pt x="215" y="163"/>
                </a:lnTo>
                <a:lnTo>
                  <a:pt x="215" y="164"/>
                </a:lnTo>
                <a:lnTo>
                  <a:pt x="214" y="165"/>
                </a:lnTo>
                <a:lnTo>
                  <a:pt x="214" y="165"/>
                </a:lnTo>
                <a:lnTo>
                  <a:pt x="214" y="167"/>
                </a:lnTo>
                <a:lnTo>
                  <a:pt x="213" y="167"/>
                </a:lnTo>
                <a:lnTo>
                  <a:pt x="213" y="168"/>
                </a:lnTo>
                <a:lnTo>
                  <a:pt x="213" y="169"/>
                </a:lnTo>
                <a:lnTo>
                  <a:pt x="213" y="169"/>
                </a:lnTo>
                <a:lnTo>
                  <a:pt x="213" y="170"/>
                </a:lnTo>
                <a:lnTo>
                  <a:pt x="213" y="171"/>
                </a:lnTo>
                <a:lnTo>
                  <a:pt x="214" y="172"/>
                </a:lnTo>
                <a:lnTo>
                  <a:pt x="214" y="173"/>
                </a:lnTo>
                <a:lnTo>
                  <a:pt x="214" y="173"/>
                </a:lnTo>
                <a:lnTo>
                  <a:pt x="214" y="174"/>
                </a:lnTo>
                <a:lnTo>
                  <a:pt x="215" y="174"/>
                </a:lnTo>
                <a:lnTo>
                  <a:pt x="215" y="174"/>
                </a:lnTo>
                <a:lnTo>
                  <a:pt x="216" y="175"/>
                </a:lnTo>
                <a:lnTo>
                  <a:pt x="216" y="175"/>
                </a:lnTo>
                <a:lnTo>
                  <a:pt x="217" y="175"/>
                </a:lnTo>
                <a:lnTo>
                  <a:pt x="218" y="176"/>
                </a:lnTo>
                <a:lnTo>
                  <a:pt x="218" y="176"/>
                </a:lnTo>
                <a:lnTo>
                  <a:pt x="218" y="177"/>
                </a:lnTo>
                <a:lnTo>
                  <a:pt x="219" y="177"/>
                </a:lnTo>
                <a:lnTo>
                  <a:pt x="219" y="178"/>
                </a:lnTo>
                <a:lnTo>
                  <a:pt x="220" y="178"/>
                </a:lnTo>
                <a:lnTo>
                  <a:pt x="220" y="178"/>
                </a:lnTo>
                <a:lnTo>
                  <a:pt x="221" y="178"/>
                </a:lnTo>
                <a:lnTo>
                  <a:pt x="222" y="178"/>
                </a:lnTo>
                <a:lnTo>
                  <a:pt x="222" y="179"/>
                </a:lnTo>
                <a:lnTo>
                  <a:pt x="222" y="179"/>
                </a:lnTo>
                <a:lnTo>
                  <a:pt x="222" y="180"/>
                </a:lnTo>
                <a:lnTo>
                  <a:pt x="222" y="181"/>
                </a:lnTo>
                <a:lnTo>
                  <a:pt x="222" y="182"/>
                </a:lnTo>
                <a:lnTo>
                  <a:pt x="222" y="183"/>
                </a:lnTo>
                <a:lnTo>
                  <a:pt x="222" y="183"/>
                </a:lnTo>
                <a:lnTo>
                  <a:pt x="222" y="184"/>
                </a:lnTo>
                <a:lnTo>
                  <a:pt x="223" y="185"/>
                </a:lnTo>
                <a:lnTo>
                  <a:pt x="223" y="186"/>
                </a:lnTo>
                <a:lnTo>
                  <a:pt x="223" y="187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1" y="186"/>
                </a:lnTo>
                <a:lnTo>
                  <a:pt x="221" y="187"/>
                </a:lnTo>
                <a:lnTo>
                  <a:pt x="220" y="187"/>
                </a:lnTo>
                <a:lnTo>
                  <a:pt x="220" y="186"/>
                </a:lnTo>
                <a:lnTo>
                  <a:pt x="220" y="186"/>
                </a:lnTo>
                <a:lnTo>
                  <a:pt x="219" y="186"/>
                </a:lnTo>
                <a:lnTo>
                  <a:pt x="219" y="185"/>
                </a:lnTo>
                <a:lnTo>
                  <a:pt x="219" y="185"/>
                </a:lnTo>
                <a:lnTo>
                  <a:pt x="218" y="185"/>
                </a:lnTo>
                <a:lnTo>
                  <a:pt x="218" y="185"/>
                </a:lnTo>
                <a:lnTo>
                  <a:pt x="217" y="185"/>
                </a:lnTo>
                <a:lnTo>
                  <a:pt x="217" y="184"/>
                </a:lnTo>
                <a:lnTo>
                  <a:pt x="216" y="184"/>
                </a:lnTo>
                <a:lnTo>
                  <a:pt x="216" y="184"/>
                </a:lnTo>
                <a:lnTo>
                  <a:pt x="215" y="183"/>
                </a:lnTo>
                <a:lnTo>
                  <a:pt x="215" y="183"/>
                </a:lnTo>
                <a:lnTo>
                  <a:pt x="214" y="183"/>
                </a:lnTo>
                <a:lnTo>
                  <a:pt x="214" y="184"/>
                </a:lnTo>
                <a:lnTo>
                  <a:pt x="214" y="184"/>
                </a:lnTo>
                <a:lnTo>
                  <a:pt x="214" y="185"/>
                </a:lnTo>
                <a:lnTo>
                  <a:pt x="214" y="185"/>
                </a:lnTo>
                <a:lnTo>
                  <a:pt x="214" y="186"/>
                </a:lnTo>
                <a:lnTo>
                  <a:pt x="214" y="186"/>
                </a:lnTo>
                <a:lnTo>
                  <a:pt x="213" y="187"/>
                </a:lnTo>
                <a:lnTo>
                  <a:pt x="213" y="187"/>
                </a:lnTo>
                <a:lnTo>
                  <a:pt x="212" y="190"/>
                </a:lnTo>
                <a:lnTo>
                  <a:pt x="212" y="191"/>
                </a:lnTo>
                <a:lnTo>
                  <a:pt x="212" y="192"/>
                </a:lnTo>
                <a:lnTo>
                  <a:pt x="212" y="192"/>
                </a:lnTo>
                <a:lnTo>
                  <a:pt x="212" y="193"/>
                </a:lnTo>
                <a:lnTo>
                  <a:pt x="212" y="194"/>
                </a:lnTo>
                <a:lnTo>
                  <a:pt x="211" y="194"/>
                </a:lnTo>
                <a:lnTo>
                  <a:pt x="211" y="194"/>
                </a:lnTo>
                <a:lnTo>
                  <a:pt x="211" y="195"/>
                </a:lnTo>
                <a:lnTo>
                  <a:pt x="210" y="195"/>
                </a:lnTo>
                <a:lnTo>
                  <a:pt x="210" y="195"/>
                </a:lnTo>
                <a:lnTo>
                  <a:pt x="211" y="196"/>
                </a:lnTo>
                <a:lnTo>
                  <a:pt x="211" y="196"/>
                </a:lnTo>
                <a:lnTo>
                  <a:pt x="211" y="196"/>
                </a:lnTo>
                <a:lnTo>
                  <a:pt x="212" y="196"/>
                </a:lnTo>
                <a:lnTo>
                  <a:pt x="212" y="197"/>
                </a:lnTo>
                <a:lnTo>
                  <a:pt x="212" y="197"/>
                </a:lnTo>
                <a:lnTo>
                  <a:pt x="213" y="197"/>
                </a:lnTo>
                <a:lnTo>
                  <a:pt x="213" y="198"/>
                </a:lnTo>
                <a:lnTo>
                  <a:pt x="214" y="198"/>
                </a:lnTo>
                <a:lnTo>
                  <a:pt x="214" y="198"/>
                </a:lnTo>
                <a:lnTo>
                  <a:pt x="215" y="199"/>
                </a:lnTo>
                <a:lnTo>
                  <a:pt x="216" y="199"/>
                </a:lnTo>
                <a:lnTo>
                  <a:pt x="216" y="200"/>
                </a:lnTo>
                <a:lnTo>
                  <a:pt x="216" y="200"/>
                </a:lnTo>
                <a:lnTo>
                  <a:pt x="216" y="201"/>
                </a:lnTo>
                <a:lnTo>
                  <a:pt x="216" y="201"/>
                </a:lnTo>
                <a:lnTo>
                  <a:pt x="216" y="202"/>
                </a:lnTo>
                <a:lnTo>
                  <a:pt x="216" y="202"/>
                </a:lnTo>
                <a:lnTo>
                  <a:pt x="216" y="203"/>
                </a:lnTo>
                <a:lnTo>
                  <a:pt x="216" y="204"/>
                </a:lnTo>
                <a:lnTo>
                  <a:pt x="216" y="205"/>
                </a:lnTo>
                <a:lnTo>
                  <a:pt x="215" y="205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3" y="207"/>
                </a:lnTo>
                <a:lnTo>
                  <a:pt x="213" y="207"/>
                </a:lnTo>
                <a:lnTo>
                  <a:pt x="213" y="207"/>
                </a:lnTo>
                <a:lnTo>
                  <a:pt x="212" y="208"/>
                </a:lnTo>
                <a:lnTo>
                  <a:pt x="212" y="208"/>
                </a:lnTo>
                <a:lnTo>
                  <a:pt x="212" y="209"/>
                </a:lnTo>
                <a:lnTo>
                  <a:pt x="212" y="209"/>
                </a:lnTo>
                <a:lnTo>
                  <a:pt x="211" y="209"/>
                </a:lnTo>
                <a:lnTo>
                  <a:pt x="211" y="209"/>
                </a:lnTo>
                <a:lnTo>
                  <a:pt x="210" y="209"/>
                </a:lnTo>
                <a:lnTo>
                  <a:pt x="210" y="209"/>
                </a:lnTo>
                <a:lnTo>
                  <a:pt x="209" y="209"/>
                </a:lnTo>
                <a:lnTo>
                  <a:pt x="209" y="210"/>
                </a:lnTo>
                <a:lnTo>
                  <a:pt x="209" y="210"/>
                </a:lnTo>
                <a:lnTo>
                  <a:pt x="209" y="210"/>
                </a:lnTo>
                <a:lnTo>
                  <a:pt x="210" y="211"/>
                </a:lnTo>
                <a:lnTo>
                  <a:pt x="209" y="211"/>
                </a:lnTo>
                <a:lnTo>
                  <a:pt x="209" y="212"/>
                </a:lnTo>
                <a:lnTo>
                  <a:pt x="209" y="212"/>
                </a:lnTo>
                <a:lnTo>
                  <a:pt x="209" y="212"/>
                </a:lnTo>
                <a:lnTo>
                  <a:pt x="209" y="213"/>
                </a:lnTo>
                <a:lnTo>
                  <a:pt x="208" y="214"/>
                </a:lnTo>
                <a:lnTo>
                  <a:pt x="207" y="216"/>
                </a:lnTo>
                <a:lnTo>
                  <a:pt x="207" y="216"/>
                </a:lnTo>
                <a:lnTo>
                  <a:pt x="206" y="216"/>
                </a:lnTo>
                <a:lnTo>
                  <a:pt x="206" y="217"/>
                </a:lnTo>
                <a:lnTo>
                  <a:pt x="205" y="218"/>
                </a:lnTo>
                <a:lnTo>
                  <a:pt x="205" y="218"/>
                </a:lnTo>
                <a:lnTo>
                  <a:pt x="204" y="219"/>
                </a:lnTo>
                <a:lnTo>
                  <a:pt x="204" y="218"/>
                </a:lnTo>
                <a:lnTo>
                  <a:pt x="204" y="218"/>
                </a:lnTo>
                <a:lnTo>
                  <a:pt x="203" y="218"/>
                </a:lnTo>
                <a:lnTo>
                  <a:pt x="202" y="218"/>
                </a:lnTo>
                <a:lnTo>
                  <a:pt x="202" y="218"/>
                </a:lnTo>
                <a:lnTo>
                  <a:pt x="201" y="218"/>
                </a:lnTo>
                <a:lnTo>
                  <a:pt x="201" y="218"/>
                </a:lnTo>
                <a:lnTo>
                  <a:pt x="200" y="217"/>
                </a:lnTo>
                <a:lnTo>
                  <a:pt x="198" y="217"/>
                </a:lnTo>
                <a:lnTo>
                  <a:pt x="197" y="217"/>
                </a:lnTo>
                <a:lnTo>
                  <a:pt x="196" y="218"/>
                </a:lnTo>
                <a:lnTo>
                  <a:pt x="196" y="218"/>
                </a:lnTo>
                <a:lnTo>
                  <a:pt x="195" y="220"/>
                </a:lnTo>
                <a:lnTo>
                  <a:pt x="194" y="222"/>
                </a:lnTo>
                <a:lnTo>
                  <a:pt x="194" y="223"/>
                </a:lnTo>
                <a:lnTo>
                  <a:pt x="194" y="223"/>
                </a:lnTo>
                <a:lnTo>
                  <a:pt x="193" y="223"/>
                </a:lnTo>
                <a:lnTo>
                  <a:pt x="193" y="223"/>
                </a:lnTo>
                <a:lnTo>
                  <a:pt x="192" y="222"/>
                </a:lnTo>
                <a:lnTo>
                  <a:pt x="192" y="222"/>
                </a:lnTo>
                <a:lnTo>
                  <a:pt x="191" y="222"/>
                </a:lnTo>
                <a:lnTo>
                  <a:pt x="190" y="221"/>
                </a:lnTo>
                <a:lnTo>
                  <a:pt x="190" y="220"/>
                </a:lnTo>
                <a:lnTo>
                  <a:pt x="189" y="219"/>
                </a:lnTo>
                <a:lnTo>
                  <a:pt x="189" y="218"/>
                </a:lnTo>
                <a:lnTo>
                  <a:pt x="189" y="218"/>
                </a:lnTo>
                <a:lnTo>
                  <a:pt x="189" y="217"/>
                </a:lnTo>
                <a:lnTo>
                  <a:pt x="190" y="216"/>
                </a:lnTo>
                <a:lnTo>
                  <a:pt x="190" y="215"/>
                </a:lnTo>
                <a:lnTo>
                  <a:pt x="190" y="214"/>
                </a:lnTo>
                <a:lnTo>
                  <a:pt x="191" y="214"/>
                </a:lnTo>
                <a:lnTo>
                  <a:pt x="191" y="212"/>
                </a:lnTo>
                <a:lnTo>
                  <a:pt x="192" y="212"/>
                </a:lnTo>
                <a:lnTo>
                  <a:pt x="192" y="211"/>
                </a:lnTo>
                <a:lnTo>
                  <a:pt x="192" y="208"/>
                </a:lnTo>
                <a:lnTo>
                  <a:pt x="192" y="208"/>
                </a:lnTo>
                <a:lnTo>
                  <a:pt x="191" y="208"/>
                </a:lnTo>
                <a:lnTo>
                  <a:pt x="189" y="208"/>
                </a:lnTo>
                <a:lnTo>
                  <a:pt x="188" y="208"/>
                </a:lnTo>
                <a:lnTo>
                  <a:pt x="188" y="203"/>
                </a:lnTo>
                <a:lnTo>
                  <a:pt x="186" y="201"/>
                </a:lnTo>
                <a:lnTo>
                  <a:pt x="182" y="198"/>
                </a:lnTo>
                <a:lnTo>
                  <a:pt x="182" y="197"/>
                </a:lnTo>
                <a:lnTo>
                  <a:pt x="178" y="198"/>
                </a:lnTo>
                <a:lnTo>
                  <a:pt x="174" y="199"/>
                </a:lnTo>
                <a:lnTo>
                  <a:pt x="173" y="200"/>
                </a:lnTo>
                <a:lnTo>
                  <a:pt x="172" y="200"/>
                </a:lnTo>
                <a:lnTo>
                  <a:pt x="172" y="201"/>
                </a:lnTo>
                <a:lnTo>
                  <a:pt x="171" y="201"/>
                </a:lnTo>
                <a:lnTo>
                  <a:pt x="169" y="203"/>
                </a:lnTo>
                <a:lnTo>
                  <a:pt x="169" y="203"/>
                </a:lnTo>
                <a:lnTo>
                  <a:pt x="169" y="202"/>
                </a:lnTo>
                <a:lnTo>
                  <a:pt x="170" y="202"/>
                </a:lnTo>
                <a:lnTo>
                  <a:pt x="169" y="202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7" y="201"/>
                </a:lnTo>
                <a:lnTo>
                  <a:pt x="167" y="200"/>
                </a:lnTo>
                <a:lnTo>
                  <a:pt x="167" y="200"/>
                </a:lnTo>
                <a:lnTo>
                  <a:pt x="167" y="198"/>
                </a:lnTo>
                <a:lnTo>
                  <a:pt x="167" y="198"/>
                </a:lnTo>
                <a:lnTo>
                  <a:pt x="167" y="197"/>
                </a:lnTo>
                <a:lnTo>
                  <a:pt x="167" y="196"/>
                </a:lnTo>
                <a:lnTo>
                  <a:pt x="167" y="196"/>
                </a:lnTo>
                <a:lnTo>
                  <a:pt x="166" y="196"/>
                </a:lnTo>
                <a:lnTo>
                  <a:pt x="166" y="195"/>
                </a:lnTo>
                <a:lnTo>
                  <a:pt x="165" y="195"/>
                </a:lnTo>
                <a:lnTo>
                  <a:pt x="165" y="195"/>
                </a:lnTo>
                <a:lnTo>
                  <a:pt x="164" y="195"/>
                </a:lnTo>
                <a:lnTo>
                  <a:pt x="164" y="195"/>
                </a:lnTo>
                <a:lnTo>
                  <a:pt x="163" y="196"/>
                </a:lnTo>
                <a:lnTo>
                  <a:pt x="163" y="196"/>
                </a:lnTo>
                <a:lnTo>
                  <a:pt x="162" y="196"/>
                </a:lnTo>
                <a:lnTo>
                  <a:pt x="161" y="197"/>
                </a:lnTo>
                <a:lnTo>
                  <a:pt x="160" y="198"/>
                </a:lnTo>
                <a:lnTo>
                  <a:pt x="159" y="198"/>
                </a:lnTo>
                <a:lnTo>
                  <a:pt x="158" y="199"/>
                </a:lnTo>
                <a:lnTo>
                  <a:pt x="158" y="199"/>
                </a:lnTo>
                <a:lnTo>
                  <a:pt x="157" y="199"/>
                </a:lnTo>
                <a:lnTo>
                  <a:pt x="157" y="199"/>
                </a:lnTo>
                <a:lnTo>
                  <a:pt x="154" y="200"/>
                </a:lnTo>
                <a:lnTo>
                  <a:pt x="152" y="201"/>
                </a:lnTo>
                <a:lnTo>
                  <a:pt x="152" y="201"/>
                </a:lnTo>
                <a:lnTo>
                  <a:pt x="151" y="201"/>
                </a:lnTo>
                <a:lnTo>
                  <a:pt x="151" y="201"/>
                </a:lnTo>
                <a:lnTo>
                  <a:pt x="151" y="201"/>
                </a:lnTo>
                <a:lnTo>
                  <a:pt x="150" y="202"/>
                </a:lnTo>
                <a:lnTo>
                  <a:pt x="150" y="202"/>
                </a:lnTo>
                <a:lnTo>
                  <a:pt x="150" y="202"/>
                </a:lnTo>
                <a:lnTo>
                  <a:pt x="149" y="203"/>
                </a:lnTo>
                <a:lnTo>
                  <a:pt x="149" y="204"/>
                </a:lnTo>
                <a:lnTo>
                  <a:pt x="148" y="204"/>
                </a:lnTo>
                <a:lnTo>
                  <a:pt x="147" y="205"/>
                </a:lnTo>
                <a:lnTo>
                  <a:pt x="147" y="206"/>
                </a:lnTo>
                <a:lnTo>
                  <a:pt x="147" y="206"/>
                </a:lnTo>
                <a:lnTo>
                  <a:pt x="146" y="206"/>
                </a:lnTo>
                <a:lnTo>
                  <a:pt x="145" y="206"/>
                </a:lnTo>
                <a:lnTo>
                  <a:pt x="145" y="207"/>
                </a:lnTo>
                <a:lnTo>
                  <a:pt x="144" y="207"/>
                </a:lnTo>
                <a:lnTo>
                  <a:pt x="142" y="207"/>
                </a:lnTo>
                <a:lnTo>
                  <a:pt x="141" y="207"/>
                </a:lnTo>
                <a:lnTo>
                  <a:pt x="140" y="207"/>
                </a:lnTo>
                <a:lnTo>
                  <a:pt x="140" y="207"/>
                </a:lnTo>
                <a:lnTo>
                  <a:pt x="138" y="206"/>
                </a:lnTo>
                <a:lnTo>
                  <a:pt x="138" y="206"/>
                </a:lnTo>
                <a:lnTo>
                  <a:pt x="138" y="205"/>
                </a:lnTo>
                <a:lnTo>
                  <a:pt x="138" y="204"/>
                </a:lnTo>
                <a:lnTo>
                  <a:pt x="138" y="204"/>
                </a:lnTo>
                <a:lnTo>
                  <a:pt x="137" y="203"/>
                </a:lnTo>
                <a:lnTo>
                  <a:pt x="138" y="203"/>
                </a:lnTo>
                <a:lnTo>
                  <a:pt x="138" y="202"/>
                </a:lnTo>
                <a:lnTo>
                  <a:pt x="137" y="202"/>
                </a:lnTo>
                <a:lnTo>
                  <a:pt x="137" y="201"/>
                </a:lnTo>
                <a:lnTo>
                  <a:pt x="136" y="201"/>
                </a:lnTo>
                <a:lnTo>
                  <a:pt x="136" y="201"/>
                </a:lnTo>
                <a:lnTo>
                  <a:pt x="136" y="200"/>
                </a:lnTo>
                <a:lnTo>
                  <a:pt x="136" y="200"/>
                </a:lnTo>
                <a:lnTo>
                  <a:pt x="136" y="200"/>
                </a:lnTo>
                <a:lnTo>
                  <a:pt x="136" y="199"/>
                </a:lnTo>
                <a:lnTo>
                  <a:pt x="136" y="199"/>
                </a:lnTo>
                <a:lnTo>
                  <a:pt x="136" y="198"/>
                </a:lnTo>
                <a:lnTo>
                  <a:pt x="137" y="198"/>
                </a:lnTo>
                <a:lnTo>
                  <a:pt x="137" y="198"/>
                </a:lnTo>
                <a:lnTo>
                  <a:pt x="137" y="197"/>
                </a:lnTo>
                <a:lnTo>
                  <a:pt x="136" y="197"/>
                </a:lnTo>
                <a:lnTo>
                  <a:pt x="135" y="196"/>
                </a:lnTo>
                <a:lnTo>
                  <a:pt x="135" y="196"/>
                </a:lnTo>
                <a:lnTo>
                  <a:pt x="134" y="196"/>
                </a:lnTo>
                <a:lnTo>
                  <a:pt x="134" y="195"/>
                </a:lnTo>
                <a:lnTo>
                  <a:pt x="135" y="195"/>
                </a:lnTo>
                <a:lnTo>
                  <a:pt x="135" y="193"/>
                </a:lnTo>
                <a:lnTo>
                  <a:pt x="133" y="193"/>
                </a:lnTo>
                <a:lnTo>
                  <a:pt x="132" y="193"/>
                </a:lnTo>
                <a:lnTo>
                  <a:pt x="130" y="194"/>
                </a:lnTo>
                <a:lnTo>
                  <a:pt x="129" y="194"/>
                </a:lnTo>
                <a:lnTo>
                  <a:pt x="129" y="194"/>
                </a:lnTo>
                <a:lnTo>
                  <a:pt x="128" y="194"/>
                </a:lnTo>
                <a:lnTo>
                  <a:pt x="128" y="194"/>
                </a:lnTo>
                <a:lnTo>
                  <a:pt x="127" y="194"/>
                </a:lnTo>
                <a:lnTo>
                  <a:pt x="126" y="194"/>
                </a:lnTo>
                <a:lnTo>
                  <a:pt x="125" y="194"/>
                </a:lnTo>
                <a:lnTo>
                  <a:pt x="124" y="194"/>
                </a:lnTo>
                <a:lnTo>
                  <a:pt x="124" y="194"/>
                </a:lnTo>
                <a:lnTo>
                  <a:pt x="123" y="194"/>
                </a:lnTo>
                <a:lnTo>
                  <a:pt x="123" y="194"/>
                </a:lnTo>
                <a:lnTo>
                  <a:pt x="122" y="194"/>
                </a:lnTo>
                <a:lnTo>
                  <a:pt x="120" y="194"/>
                </a:lnTo>
                <a:lnTo>
                  <a:pt x="118" y="194"/>
                </a:lnTo>
                <a:lnTo>
                  <a:pt x="117" y="195"/>
                </a:lnTo>
                <a:lnTo>
                  <a:pt x="114" y="195"/>
                </a:lnTo>
                <a:lnTo>
                  <a:pt x="114" y="195"/>
                </a:lnTo>
                <a:lnTo>
                  <a:pt x="114" y="194"/>
                </a:lnTo>
                <a:lnTo>
                  <a:pt x="115" y="193"/>
                </a:lnTo>
                <a:lnTo>
                  <a:pt x="115" y="192"/>
                </a:lnTo>
                <a:lnTo>
                  <a:pt x="115" y="191"/>
                </a:lnTo>
                <a:lnTo>
                  <a:pt x="115" y="191"/>
                </a:lnTo>
                <a:lnTo>
                  <a:pt x="115" y="191"/>
                </a:lnTo>
                <a:lnTo>
                  <a:pt x="116" y="190"/>
                </a:lnTo>
                <a:lnTo>
                  <a:pt x="116" y="190"/>
                </a:lnTo>
                <a:lnTo>
                  <a:pt x="115" y="188"/>
                </a:lnTo>
                <a:lnTo>
                  <a:pt x="115" y="188"/>
                </a:lnTo>
                <a:lnTo>
                  <a:pt x="115" y="187"/>
                </a:lnTo>
                <a:lnTo>
                  <a:pt x="115" y="187"/>
                </a:lnTo>
                <a:lnTo>
                  <a:pt x="115" y="186"/>
                </a:lnTo>
                <a:lnTo>
                  <a:pt x="115" y="185"/>
                </a:lnTo>
                <a:lnTo>
                  <a:pt x="114" y="185"/>
                </a:lnTo>
                <a:lnTo>
                  <a:pt x="114" y="184"/>
                </a:lnTo>
                <a:lnTo>
                  <a:pt x="114" y="184"/>
                </a:lnTo>
                <a:lnTo>
                  <a:pt x="114" y="183"/>
                </a:lnTo>
                <a:lnTo>
                  <a:pt x="114" y="183"/>
                </a:lnTo>
                <a:lnTo>
                  <a:pt x="114" y="182"/>
                </a:lnTo>
                <a:lnTo>
                  <a:pt x="114" y="181"/>
                </a:lnTo>
                <a:lnTo>
                  <a:pt x="115" y="180"/>
                </a:lnTo>
                <a:lnTo>
                  <a:pt x="115" y="179"/>
                </a:lnTo>
                <a:lnTo>
                  <a:pt x="114" y="179"/>
                </a:lnTo>
                <a:lnTo>
                  <a:pt x="114" y="179"/>
                </a:lnTo>
                <a:lnTo>
                  <a:pt x="114" y="178"/>
                </a:lnTo>
                <a:lnTo>
                  <a:pt x="114" y="178"/>
                </a:lnTo>
                <a:lnTo>
                  <a:pt x="115" y="177"/>
                </a:lnTo>
                <a:lnTo>
                  <a:pt x="116" y="176"/>
                </a:lnTo>
                <a:lnTo>
                  <a:pt x="118" y="176"/>
                </a:lnTo>
                <a:lnTo>
                  <a:pt x="119" y="176"/>
                </a:lnTo>
                <a:lnTo>
                  <a:pt x="121" y="176"/>
                </a:lnTo>
                <a:lnTo>
                  <a:pt x="121" y="176"/>
                </a:lnTo>
                <a:lnTo>
                  <a:pt x="121" y="176"/>
                </a:lnTo>
                <a:lnTo>
                  <a:pt x="123" y="176"/>
                </a:lnTo>
                <a:lnTo>
                  <a:pt x="123" y="175"/>
                </a:lnTo>
                <a:lnTo>
                  <a:pt x="123" y="174"/>
                </a:lnTo>
                <a:lnTo>
                  <a:pt x="124" y="170"/>
                </a:lnTo>
                <a:lnTo>
                  <a:pt x="124" y="169"/>
                </a:lnTo>
                <a:lnTo>
                  <a:pt x="124" y="168"/>
                </a:lnTo>
                <a:lnTo>
                  <a:pt x="124" y="168"/>
                </a:lnTo>
                <a:lnTo>
                  <a:pt x="124" y="167"/>
                </a:lnTo>
                <a:lnTo>
                  <a:pt x="124" y="167"/>
                </a:lnTo>
                <a:lnTo>
                  <a:pt x="124" y="167"/>
                </a:lnTo>
                <a:lnTo>
                  <a:pt x="124" y="166"/>
                </a:lnTo>
                <a:lnTo>
                  <a:pt x="124" y="166"/>
                </a:lnTo>
                <a:lnTo>
                  <a:pt x="124" y="165"/>
                </a:lnTo>
                <a:lnTo>
                  <a:pt x="123" y="165"/>
                </a:lnTo>
                <a:lnTo>
                  <a:pt x="123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3"/>
                </a:lnTo>
                <a:lnTo>
                  <a:pt x="124" y="163"/>
                </a:lnTo>
                <a:lnTo>
                  <a:pt x="124" y="162"/>
                </a:lnTo>
                <a:lnTo>
                  <a:pt x="124" y="161"/>
                </a:lnTo>
                <a:lnTo>
                  <a:pt x="124" y="160"/>
                </a:lnTo>
                <a:lnTo>
                  <a:pt x="125" y="159"/>
                </a:lnTo>
                <a:lnTo>
                  <a:pt x="125" y="158"/>
                </a:lnTo>
                <a:lnTo>
                  <a:pt x="125" y="157"/>
                </a:lnTo>
                <a:lnTo>
                  <a:pt x="125" y="157"/>
                </a:lnTo>
                <a:lnTo>
                  <a:pt x="126" y="156"/>
                </a:lnTo>
                <a:lnTo>
                  <a:pt x="126" y="156"/>
                </a:lnTo>
                <a:lnTo>
                  <a:pt x="126" y="155"/>
                </a:lnTo>
                <a:lnTo>
                  <a:pt x="126" y="155"/>
                </a:lnTo>
                <a:lnTo>
                  <a:pt x="127" y="154"/>
                </a:lnTo>
                <a:lnTo>
                  <a:pt x="128" y="154"/>
                </a:lnTo>
                <a:lnTo>
                  <a:pt x="129" y="153"/>
                </a:lnTo>
                <a:lnTo>
                  <a:pt x="130" y="153"/>
                </a:lnTo>
                <a:lnTo>
                  <a:pt x="130" y="153"/>
                </a:lnTo>
                <a:lnTo>
                  <a:pt x="130" y="153"/>
                </a:lnTo>
                <a:lnTo>
                  <a:pt x="131" y="151"/>
                </a:lnTo>
                <a:lnTo>
                  <a:pt x="131" y="150"/>
                </a:lnTo>
                <a:lnTo>
                  <a:pt x="131" y="150"/>
                </a:lnTo>
                <a:lnTo>
                  <a:pt x="132" y="150"/>
                </a:lnTo>
                <a:lnTo>
                  <a:pt x="133" y="150"/>
                </a:lnTo>
                <a:lnTo>
                  <a:pt x="133" y="150"/>
                </a:lnTo>
                <a:lnTo>
                  <a:pt x="135" y="151"/>
                </a:lnTo>
                <a:lnTo>
                  <a:pt x="135" y="151"/>
                </a:lnTo>
                <a:lnTo>
                  <a:pt x="136" y="151"/>
                </a:lnTo>
                <a:lnTo>
                  <a:pt x="136" y="150"/>
                </a:lnTo>
                <a:lnTo>
                  <a:pt x="136" y="150"/>
                </a:lnTo>
                <a:lnTo>
                  <a:pt x="136" y="149"/>
                </a:lnTo>
                <a:lnTo>
                  <a:pt x="136" y="148"/>
                </a:lnTo>
                <a:lnTo>
                  <a:pt x="136" y="147"/>
                </a:lnTo>
                <a:lnTo>
                  <a:pt x="137" y="147"/>
                </a:lnTo>
                <a:lnTo>
                  <a:pt x="137" y="146"/>
                </a:lnTo>
                <a:lnTo>
                  <a:pt x="138" y="145"/>
                </a:lnTo>
                <a:lnTo>
                  <a:pt x="139" y="144"/>
                </a:lnTo>
                <a:lnTo>
                  <a:pt x="139" y="144"/>
                </a:lnTo>
                <a:lnTo>
                  <a:pt x="140" y="143"/>
                </a:lnTo>
                <a:lnTo>
                  <a:pt x="142" y="143"/>
                </a:lnTo>
                <a:lnTo>
                  <a:pt x="143" y="142"/>
                </a:lnTo>
                <a:lnTo>
                  <a:pt x="144" y="142"/>
                </a:lnTo>
                <a:lnTo>
                  <a:pt x="144" y="142"/>
                </a:lnTo>
                <a:lnTo>
                  <a:pt x="144" y="141"/>
                </a:lnTo>
                <a:lnTo>
                  <a:pt x="144" y="140"/>
                </a:lnTo>
                <a:lnTo>
                  <a:pt x="145" y="140"/>
                </a:lnTo>
                <a:lnTo>
                  <a:pt x="146" y="140"/>
                </a:lnTo>
                <a:lnTo>
                  <a:pt x="146" y="140"/>
                </a:lnTo>
                <a:lnTo>
                  <a:pt x="147" y="139"/>
                </a:lnTo>
                <a:lnTo>
                  <a:pt x="147" y="138"/>
                </a:lnTo>
                <a:lnTo>
                  <a:pt x="147" y="138"/>
                </a:lnTo>
                <a:lnTo>
                  <a:pt x="147" y="137"/>
                </a:lnTo>
                <a:lnTo>
                  <a:pt x="148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6"/>
                </a:lnTo>
                <a:lnTo>
                  <a:pt x="146" y="136"/>
                </a:lnTo>
                <a:lnTo>
                  <a:pt x="146" y="136"/>
                </a:lnTo>
                <a:lnTo>
                  <a:pt x="147" y="135"/>
                </a:lnTo>
                <a:lnTo>
                  <a:pt x="147" y="134"/>
                </a:lnTo>
                <a:lnTo>
                  <a:pt x="147" y="133"/>
                </a:lnTo>
                <a:lnTo>
                  <a:pt x="147" y="133"/>
                </a:lnTo>
                <a:lnTo>
                  <a:pt x="147" y="132"/>
                </a:lnTo>
                <a:lnTo>
                  <a:pt x="147" y="132"/>
                </a:lnTo>
                <a:lnTo>
                  <a:pt x="147" y="131"/>
                </a:lnTo>
                <a:lnTo>
                  <a:pt x="147" y="131"/>
                </a:lnTo>
                <a:lnTo>
                  <a:pt x="147" y="130"/>
                </a:lnTo>
                <a:lnTo>
                  <a:pt x="147" y="130"/>
                </a:lnTo>
                <a:lnTo>
                  <a:pt x="147" y="129"/>
                </a:lnTo>
                <a:lnTo>
                  <a:pt x="147" y="128"/>
                </a:lnTo>
                <a:lnTo>
                  <a:pt x="146" y="127"/>
                </a:lnTo>
                <a:lnTo>
                  <a:pt x="147" y="126"/>
                </a:lnTo>
                <a:lnTo>
                  <a:pt x="146" y="127"/>
                </a:lnTo>
                <a:lnTo>
                  <a:pt x="146" y="127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3" y="125"/>
                </a:lnTo>
                <a:lnTo>
                  <a:pt x="143" y="125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1" y="126"/>
                </a:lnTo>
                <a:lnTo>
                  <a:pt x="141" y="125"/>
                </a:lnTo>
                <a:lnTo>
                  <a:pt x="141" y="125"/>
                </a:lnTo>
                <a:lnTo>
                  <a:pt x="141" y="124"/>
                </a:lnTo>
                <a:lnTo>
                  <a:pt x="140" y="124"/>
                </a:lnTo>
                <a:lnTo>
                  <a:pt x="139" y="124"/>
                </a:lnTo>
                <a:lnTo>
                  <a:pt x="138" y="124"/>
                </a:lnTo>
                <a:lnTo>
                  <a:pt x="138" y="124"/>
                </a:lnTo>
                <a:lnTo>
                  <a:pt x="137" y="125"/>
                </a:lnTo>
                <a:lnTo>
                  <a:pt x="137" y="125"/>
                </a:lnTo>
                <a:lnTo>
                  <a:pt x="137" y="125"/>
                </a:lnTo>
                <a:lnTo>
                  <a:pt x="137" y="126"/>
                </a:lnTo>
                <a:lnTo>
                  <a:pt x="137" y="126"/>
                </a:lnTo>
                <a:lnTo>
                  <a:pt x="136" y="127"/>
                </a:lnTo>
                <a:lnTo>
                  <a:pt x="136" y="127"/>
                </a:lnTo>
                <a:lnTo>
                  <a:pt x="136" y="127"/>
                </a:lnTo>
                <a:lnTo>
                  <a:pt x="135" y="127"/>
                </a:lnTo>
                <a:lnTo>
                  <a:pt x="135" y="127"/>
                </a:lnTo>
                <a:lnTo>
                  <a:pt x="135" y="127"/>
                </a:lnTo>
                <a:lnTo>
                  <a:pt x="134" y="127"/>
                </a:lnTo>
                <a:lnTo>
                  <a:pt x="133" y="127"/>
                </a:lnTo>
                <a:lnTo>
                  <a:pt x="132" y="127"/>
                </a:lnTo>
                <a:lnTo>
                  <a:pt x="131" y="127"/>
                </a:lnTo>
                <a:lnTo>
                  <a:pt x="131" y="128"/>
                </a:lnTo>
                <a:lnTo>
                  <a:pt x="130" y="128"/>
                </a:lnTo>
                <a:lnTo>
                  <a:pt x="130" y="128"/>
                </a:lnTo>
                <a:lnTo>
                  <a:pt x="129" y="129"/>
                </a:lnTo>
                <a:lnTo>
                  <a:pt x="129" y="129"/>
                </a:lnTo>
                <a:lnTo>
                  <a:pt x="128" y="130"/>
                </a:lnTo>
                <a:lnTo>
                  <a:pt x="128" y="130"/>
                </a:lnTo>
                <a:lnTo>
                  <a:pt x="127" y="130"/>
                </a:lnTo>
                <a:lnTo>
                  <a:pt x="126" y="130"/>
                </a:lnTo>
                <a:lnTo>
                  <a:pt x="125" y="130"/>
                </a:lnTo>
                <a:lnTo>
                  <a:pt x="125" y="130"/>
                </a:lnTo>
                <a:lnTo>
                  <a:pt x="124" y="130"/>
                </a:lnTo>
                <a:lnTo>
                  <a:pt x="124" y="130"/>
                </a:lnTo>
                <a:lnTo>
                  <a:pt x="124" y="131"/>
                </a:lnTo>
                <a:lnTo>
                  <a:pt x="124" y="132"/>
                </a:lnTo>
                <a:lnTo>
                  <a:pt x="124" y="132"/>
                </a:lnTo>
                <a:lnTo>
                  <a:pt x="123" y="133"/>
                </a:lnTo>
                <a:lnTo>
                  <a:pt x="122" y="133"/>
                </a:lnTo>
                <a:lnTo>
                  <a:pt x="120" y="132"/>
                </a:lnTo>
                <a:lnTo>
                  <a:pt x="120" y="133"/>
                </a:lnTo>
                <a:lnTo>
                  <a:pt x="119" y="133"/>
                </a:lnTo>
                <a:lnTo>
                  <a:pt x="119" y="133"/>
                </a:lnTo>
                <a:lnTo>
                  <a:pt x="118" y="133"/>
                </a:lnTo>
                <a:lnTo>
                  <a:pt x="117" y="134"/>
                </a:lnTo>
                <a:lnTo>
                  <a:pt x="117" y="134"/>
                </a:lnTo>
                <a:lnTo>
                  <a:pt x="117" y="135"/>
                </a:lnTo>
                <a:lnTo>
                  <a:pt x="117" y="135"/>
                </a:lnTo>
                <a:lnTo>
                  <a:pt x="117" y="135"/>
                </a:lnTo>
                <a:lnTo>
                  <a:pt x="117" y="137"/>
                </a:lnTo>
                <a:lnTo>
                  <a:pt x="115" y="137"/>
                </a:lnTo>
                <a:lnTo>
                  <a:pt x="114" y="137"/>
                </a:lnTo>
                <a:lnTo>
                  <a:pt x="114" y="137"/>
                </a:lnTo>
                <a:lnTo>
                  <a:pt x="113" y="136"/>
                </a:lnTo>
                <a:lnTo>
                  <a:pt x="112" y="136"/>
                </a:lnTo>
                <a:lnTo>
                  <a:pt x="112" y="137"/>
                </a:lnTo>
                <a:lnTo>
                  <a:pt x="110" y="137"/>
                </a:lnTo>
                <a:lnTo>
                  <a:pt x="110" y="137"/>
                </a:lnTo>
                <a:lnTo>
                  <a:pt x="109" y="137"/>
                </a:lnTo>
                <a:lnTo>
                  <a:pt x="108" y="138"/>
                </a:lnTo>
                <a:lnTo>
                  <a:pt x="106" y="138"/>
                </a:lnTo>
                <a:lnTo>
                  <a:pt x="105" y="137"/>
                </a:lnTo>
                <a:lnTo>
                  <a:pt x="105" y="137"/>
                </a:lnTo>
                <a:lnTo>
                  <a:pt x="105" y="138"/>
                </a:lnTo>
                <a:lnTo>
                  <a:pt x="104" y="138"/>
                </a:lnTo>
                <a:lnTo>
                  <a:pt x="104" y="138"/>
                </a:lnTo>
                <a:lnTo>
                  <a:pt x="103" y="138"/>
                </a:lnTo>
                <a:lnTo>
                  <a:pt x="103" y="138"/>
                </a:lnTo>
                <a:lnTo>
                  <a:pt x="102" y="139"/>
                </a:lnTo>
                <a:lnTo>
                  <a:pt x="101" y="139"/>
                </a:lnTo>
                <a:lnTo>
                  <a:pt x="101" y="140"/>
                </a:lnTo>
                <a:lnTo>
                  <a:pt x="101" y="139"/>
                </a:lnTo>
                <a:lnTo>
                  <a:pt x="100" y="140"/>
                </a:lnTo>
                <a:lnTo>
                  <a:pt x="98" y="140"/>
                </a:lnTo>
                <a:lnTo>
                  <a:pt x="98" y="140"/>
                </a:lnTo>
                <a:lnTo>
                  <a:pt x="98" y="141"/>
                </a:lnTo>
                <a:lnTo>
                  <a:pt x="97" y="141"/>
                </a:lnTo>
                <a:lnTo>
                  <a:pt x="96" y="141"/>
                </a:lnTo>
                <a:lnTo>
                  <a:pt x="95" y="141"/>
                </a:lnTo>
                <a:lnTo>
                  <a:pt x="94" y="141"/>
                </a:lnTo>
                <a:lnTo>
                  <a:pt x="93" y="141"/>
                </a:lnTo>
                <a:lnTo>
                  <a:pt x="92" y="141"/>
                </a:lnTo>
                <a:lnTo>
                  <a:pt x="92" y="141"/>
                </a:lnTo>
                <a:lnTo>
                  <a:pt x="91" y="141"/>
                </a:lnTo>
                <a:lnTo>
                  <a:pt x="91" y="140"/>
                </a:lnTo>
                <a:lnTo>
                  <a:pt x="91" y="140"/>
                </a:lnTo>
                <a:lnTo>
                  <a:pt x="90" y="140"/>
                </a:lnTo>
                <a:lnTo>
                  <a:pt x="89" y="141"/>
                </a:lnTo>
                <a:lnTo>
                  <a:pt x="87" y="141"/>
                </a:lnTo>
                <a:lnTo>
                  <a:pt x="87" y="141"/>
                </a:lnTo>
                <a:lnTo>
                  <a:pt x="86" y="142"/>
                </a:lnTo>
                <a:lnTo>
                  <a:pt x="86" y="142"/>
                </a:lnTo>
                <a:lnTo>
                  <a:pt x="86" y="143"/>
                </a:lnTo>
                <a:lnTo>
                  <a:pt x="86" y="143"/>
                </a:lnTo>
                <a:lnTo>
                  <a:pt x="86" y="144"/>
                </a:lnTo>
                <a:lnTo>
                  <a:pt x="85" y="144"/>
                </a:lnTo>
                <a:lnTo>
                  <a:pt x="85" y="144"/>
                </a:lnTo>
                <a:lnTo>
                  <a:pt x="84" y="145"/>
                </a:lnTo>
                <a:lnTo>
                  <a:pt x="85" y="146"/>
                </a:lnTo>
                <a:lnTo>
                  <a:pt x="85" y="146"/>
                </a:lnTo>
                <a:lnTo>
                  <a:pt x="85" y="146"/>
                </a:lnTo>
                <a:lnTo>
                  <a:pt x="85" y="147"/>
                </a:lnTo>
                <a:lnTo>
                  <a:pt x="84" y="147"/>
                </a:lnTo>
                <a:lnTo>
                  <a:pt x="84" y="147"/>
                </a:lnTo>
                <a:lnTo>
                  <a:pt x="85" y="147"/>
                </a:lnTo>
                <a:lnTo>
                  <a:pt x="85" y="148"/>
                </a:lnTo>
                <a:lnTo>
                  <a:pt x="84" y="149"/>
                </a:lnTo>
                <a:lnTo>
                  <a:pt x="84" y="150"/>
                </a:lnTo>
                <a:lnTo>
                  <a:pt x="85" y="150"/>
                </a:lnTo>
                <a:lnTo>
                  <a:pt x="85" y="151"/>
                </a:lnTo>
                <a:lnTo>
                  <a:pt x="86" y="151"/>
                </a:lnTo>
                <a:lnTo>
                  <a:pt x="86" y="151"/>
                </a:lnTo>
                <a:lnTo>
                  <a:pt x="86" y="152"/>
                </a:lnTo>
                <a:lnTo>
                  <a:pt x="85" y="152"/>
                </a:lnTo>
                <a:lnTo>
                  <a:pt x="85" y="152"/>
                </a:lnTo>
                <a:lnTo>
                  <a:pt x="84" y="152"/>
                </a:lnTo>
                <a:lnTo>
                  <a:pt x="84" y="152"/>
                </a:lnTo>
                <a:lnTo>
                  <a:pt x="83" y="152"/>
                </a:lnTo>
                <a:lnTo>
                  <a:pt x="82" y="151"/>
                </a:lnTo>
                <a:lnTo>
                  <a:pt x="81" y="151"/>
                </a:lnTo>
                <a:lnTo>
                  <a:pt x="81" y="152"/>
                </a:lnTo>
                <a:lnTo>
                  <a:pt x="81" y="152"/>
                </a:lnTo>
                <a:lnTo>
                  <a:pt x="80" y="152"/>
                </a:lnTo>
                <a:lnTo>
                  <a:pt x="80" y="152"/>
                </a:lnTo>
                <a:lnTo>
                  <a:pt x="80" y="152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80" y="154"/>
                </a:lnTo>
                <a:lnTo>
                  <a:pt x="79" y="154"/>
                </a:lnTo>
                <a:lnTo>
                  <a:pt x="79" y="154"/>
                </a:lnTo>
                <a:lnTo>
                  <a:pt x="78" y="154"/>
                </a:lnTo>
                <a:lnTo>
                  <a:pt x="78" y="154"/>
                </a:lnTo>
                <a:lnTo>
                  <a:pt x="78" y="155"/>
                </a:lnTo>
                <a:lnTo>
                  <a:pt x="77" y="155"/>
                </a:lnTo>
                <a:lnTo>
                  <a:pt x="77" y="156"/>
                </a:lnTo>
                <a:lnTo>
                  <a:pt x="77" y="156"/>
                </a:lnTo>
                <a:lnTo>
                  <a:pt x="77" y="156"/>
                </a:lnTo>
                <a:lnTo>
                  <a:pt x="77" y="156"/>
                </a:lnTo>
                <a:lnTo>
                  <a:pt x="78" y="157"/>
                </a:lnTo>
                <a:lnTo>
                  <a:pt x="78" y="157"/>
                </a:lnTo>
                <a:lnTo>
                  <a:pt x="77" y="157"/>
                </a:lnTo>
                <a:lnTo>
                  <a:pt x="77" y="158"/>
                </a:lnTo>
                <a:lnTo>
                  <a:pt x="77" y="158"/>
                </a:lnTo>
                <a:lnTo>
                  <a:pt x="77" y="158"/>
                </a:lnTo>
                <a:lnTo>
                  <a:pt x="77" y="158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0"/>
                </a:lnTo>
                <a:lnTo>
                  <a:pt x="74" y="159"/>
                </a:lnTo>
                <a:lnTo>
                  <a:pt x="73" y="159"/>
                </a:lnTo>
                <a:lnTo>
                  <a:pt x="72" y="159"/>
                </a:lnTo>
                <a:lnTo>
                  <a:pt x="72" y="159"/>
                </a:lnTo>
                <a:lnTo>
                  <a:pt x="72" y="159"/>
                </a:lnTo>
                <a:lnTo>
                  <a:pt x="72" y="160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3"/>
                </a:lnTo>
                <a:lnTo>
                  <a:pt x="72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0" y="163"/>
                </a:lnTo>
                <a:lnTo>
                  <a:pt x="70" y="164"/>
                </a:lnTo>
                <a:lnTo>
                  <a:pt x="69" y="164"/>
                </a:lnTo>
                <a:lnTo>
                  <a:pt x="68" y="164"/>
                </a:lnTo>
                <a:lnTo>
                  <a:pt x="68" y="165"/>
                </a:lnTo>
                <a:lnTo>
                  <a:pt x="68" y="165"/>
                </a:lnTo>
                <a:lnTo>
                  <a:pt x="67" y="165"/>
                </a:lnTo>
                <a:lnTo>
                  <a:pt x="67" y="165"/>
                </a:lnTo>
                <a:lnTo>
                  <a:pt x="67" y="165"/>
                </a:lnTo>
                <a:lnTo>
                  <a:pt x="66" y="165"/>
                </a:lnTo>
                <a:lnTo>
                  <a:pt x="66" y="165"/>
                </a:lnTo>
                <a:lnTo>
                  <a:pt x="65" y="164"/>
                </a:lnTo>
                <a:lnTo>
                  <a:pt x="65" y="163"/>
                </a:lnTo>
                <a:lnTo>
                  <a:pt x="65" y="163"/>
                </a:lnTo>
                <a:lnTo>
                  <a:pt x="65" y="163"/>
                </a:lnTo>
                <a:lnTo>
                  <a:pt x="64" y="163"/>
                </a:lnTo>
                <a:lnTo>
                  <a:pt x="64" y="164"/>
                </a:lnTo>
                <a:lnTo>
                  <a:pt x="64" y="164"/>
                </a:lnTo>
                <a:lnTo>
                  <a:pt x="64" y="165"/>
                </a:lnTo>
                <a:lnTo>
                  <a:pt x="63" y="165"/>
                </a:lnTo>
                <a:lnTo>
                  <a:pt x="63" y="166"/>
                </a:lnTo>
                <a:lnTo>
                  <a:pt x="62" y="166"/>
                </a:lnTo>
                <a:lnTo>
                  <a:pt x="61" y="166"/>
                </a:lnTo>
                <a:lnTo>
                  <a:pt x="61" y="165"/>
                </a:lnTo>
                <a:lnTo>
                  <a:pt x="60" y="166"/>
                </a:lnTo>
                <a:lnTo>
                  <a:pt x="60" y="166"/>
                </a:lnTo>
                <a:lnTo>
                  <a:pt x="59" y="166"/>
                </a:lnTo>
                <a:lnTo>
                  <a:pt x="59" y="166"/>
                </a:lnTo>
                <a:lnTo>
                  <a:pt x="60" y="166"/>
                </a:lnTo>
                <a:lnTo>
                  <a:pt x="60" y="166"/>
                </a:lnTo>
                <a:lnTo>
                  <a:pt x="59" y="167"/>
                </a:lnTo>
                <a:lnTo>
                  <a:pt x="59" y="167"/>
                </a:lnTo>
                <a:lnTo>
                  <a:pt x="58" y="167"/>
                </a:lnTo>
                <a:lnTo>
                  <a:pt x="59" y="170"/>
                </a:lnTo>
                <a:lnTo>
                  <a:pt x="59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1"/>
                </a:lnTo>
                <a:lnTo>
                  <a:pt x="57" y="171"/>
                </a:lnTo>
                <a:lnTo>
                  <a:pt x="57" y="171"/>
                </a:lnTo>
                <a:lnTo>
                  <a:pt x="56" y="171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7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7"/>
                </a:lnTo>
                <a:lnTo>
                  <a:pt x="56" y="167"/>
                </a:lnTo>
                <a:lnTo>
                  <a:pt x="55" y="167"/>
                </a:lnTo>
                <a:lnTo>
                  <a:pt x="55" y="167"/>
                </a:lnTo>
                <a:lnTo>
                  <a:pt x="55" y="167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4" y="168"/>
                </a:lnTo>
                <a:lnTo>
                  <a:pt x="54" y="169"/>
                </a:lnTo>
                <a:lnTo>
                  <a:pt x="54" y="169"/>
                </a:lnTo>
                <a:lnTo>
                  <a:pt x="53" y="169"/>
                </a:lnTo>
                <a:lnTo>
                  <a:pt x="53" y="170"/>
                </a:lnTo>
                <a:lnTo>
                  <a:pt x="53" y="170"/>
                </a:lnTo>
                <a:lnTo>
                  <a:pt x="52" y="171"/>
                </a:lnTo>
                <a:lnTo>
                  <a:pt x="52" y="171"/>
                </a:lnTo>
                <a:lnTo>
                  <a:pt x="52" y="172"/>
                </a:lnTo>
                <a:lnTo>
                  <a:pt x="51" y="172"/>
                </a:lnTo>
                <a:lnTo>
                  <a:pt x="51" y="172"/>
                </a:lnTo>
                <a:lnTo>
                  <a:pt x="51" y="173"/>
                </a:lnTo>
                <a:lnTo>
                  <a:pt x="51" y="173"/>
                </a:lnTo>
                <a:lnTo>
                  <a:pt x="51" y="174"/>
                </a:lnTo>
                <a:lnTo>
                  <a:pt x="51" y="174"/>
                </a:lnTo>
                <a:lnTo>
                  <a:pt x="50" y="174"/>
                </a:lnTo>
                <a:lnTo>
                  <a:pt x="50" y="175"/>
                </a:lnTo>
                <a:lnTo>
                  <a:pt x="50" y="175"/>
                </a:lnTo>
                <a:lnTo>
                  <a:pt x="49" y="176"/>
                </a:lnTo>
                <a:lnTo>
                  <a:pt x="48" y="176"/>
                </a:lnTo>
                <a:lnTo>
                  <a:pt x="48" y="176"/>
                </a:lnTo>
                <a:lnTo>
                  <a:pt x="47" y="176"/>
                </a:lnTo>
                <a:lnTo>
                  <a:pt x="46" y="176"/>
                </a:lnTo>
                <a:lnTo>
                  <a:pt x="46" y="175"/>
                </a:lnTo>
                <a:lnTo>
                  <a:pt x="46" y="175"/>
                </a:lnTo>
                <a:lnTo>
                  <a:pt x="46" y="174"/>
                </a:lnTo>
                <a:lnTo>
                  <a:pt x="46" y="174"/>
                </a:lnTo>
                <a:lnTo>
                  <a:pt x="45" y="173"/>
                </a:lnTo>
                <a:lnTo>
                  <a:pt x="45" y="172"/>
                </a:lnTo>
                <a:lnTo>
                  <a:pt x="44" y="173"/>
                </a:lnTo>
                <a:lnTo>
                  <a:pt x="44" y="173"/>
                </a:lnTo>
                <a:lnTo>
                  <a:pt x="43" y="173"/>
                </a:lnTo>
                <a:lnTo>
                  <a:pt x="43" y="173"/>
                </a:lnTo>
                <a:lnTo>
                  <a:pt x="42" y="173"/>
                </a:lnTo>
                <a:lnTo>
                  <a:pt x="41" y="173"/>
                </a:lnTo>
                <a:lnTo>
                  <a:pt x="41" y="173"/>
                </a:lnTo>
                <a:lnTo>
                  <a:pt x="40" y="173"/>
                </a:lnTo>
                <a:lnTo>
                  <a:pt x="40" y="172"/>
                </a:lnTo>
                <a:lnTo>
                  <a:pt x="40" y="172"/>
                </a:lnTo>
                <a:lnTo>
                  <a:pt x="39" y="172"/>
                </a:lnTo>
                <a:lnTo>
                  <a:pt x="39" y="172"/>
                </a:lnTo>
                <a:lnTo>
                  <a:pt x="37" y="172"/>
                </a:lnTo>
                <a:lnTo>
                  <a:pt x="36" y="171"/>
                </a:lnTo>
                <a:lnTo>
                  <a:pt x="35" y="171"/>
                </a:lnTo>
                <a:lnTo>
                  <a:pt x="35" y="172"/>
                </a:lnTo>
                <a:lnTo>
                  <a:pt x="34" y="172"/>
                </a:lnTo>
                <a:lnTo>
                  <a:pt x="34" y="172"/>
                </a:lnTo>
                <a:lnTo>
                  <a:pt x="33" y="171"/>
                </a:lnTo>
                <a:lnTo>
                  <a:pt x="33" y="172"/>
                </a:lnTo>
                <a:lnTo>
                  <a:pt x="33" y="172"/>
                </a:lnTo>
                <a:lnTo>
                  <a:pt x="32" y="173"/>
                </a:lnTo>
                <a:lnTo>
                  <a:pt x="32" y="173"/>
                </a:lnTo>
                <a:lnTo>
                  <a:pt x="31" y="173"/>
                </a:lnTo>
                <a:lnTo>
                  <a:pt x="30" y="174"/>
                </a:lnTo>
                <a:lnTo>
                  <a:pt x="30" y="173"/>
                </a:lnTo>
                <a:lnTo>
                  <a:pt x="30" y="173"/>
                </a:lnTo>
                <a:lnTo>
                  <a:pt x="30" y="172"/>
                </a:lnTo>
                <a:lnTo>
                  <a:pt x="30" y="172"/>
                </a:lnTo>
                <a:lnTo>
                  <a:pt x="29" y="172"/>
                </a:lnTo>
                <a:lnTo>
                  <a:pt x="29" y="172"/>
                </a:lnTo>
                <a:lnTo>
                  <a:pt x="28" y="172"/>
                </a:lnTo>
                <a:lnTo>
                  <a:pt x="28" y="172"/>
                </a:lnTo>
                <a:lnTo>
                  <a:pt x="28" y="171"/>
                </a:lnTo>
                <a:lnTo>
                  <a:pt x="28" y="171"/>
                </a:lnTo>
                <a:lnTo>
                  <a:pt x="27" y="170"/>
                </a:lnTo>
                <a:lnTo>
                  <a:pt x="27" y="170"/>
                </a:lnTo>
                <a:lnTo>
                  <a:pt x="27" y="169"/>
                </a:lnTo>
                <a:lnTo>
                  <a:pt x="26" y="169"/>
                </a:lnTo>
                <a:lnTo>
                  <a:pt x="26" y="169"/>
                </a:lnTo>
                <a:lnTo>
                  <a:pt x="25" y="169"/>
                </a:lnTo>
                <a:lnTo>
                  <a:pt x="25" y="169"/>
                </a:lnTo>
                <a:lnTo>
                  <a:pt x="25" y="168"/>
                </a:lnTo>
                <a:lnTo>
                  <a:pt x="24" y="168"/>
                </a:lnTo>
                <a:lnTo>
                  <a:pt x="23" y="168"/>
                </a:lnTo>
                <a:lnTo>
                  <a:pt x="23" y="169"/>
                </a:lnTo>
                <a:lnTo>
                  <a:pt x="23" y="168"/>
                </a:lnTo>
                <a:lnTo>
                  <a:pt x="22" y="168"/>
                </a:lnTo>
                <a:lnTo>
                  <a:pt x="22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1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4"/>
                </a:lnTo>
                <a:lnTo>
                  <a:pt x="19" y="164"/>
                </a:lnTo>
                <a:lnTo>
                  <a:pt x="19" y="164"/>
                </a:lnTo>
                <a:lnTo>
                  <a:pt x="18" y="164"/>
                </a:lnTo>
                <a:lnTo>
                  <a:pt x="17" y="164"/>
                </a:lnTo>
                <a:lnTo>
                  <a:pt x="17" y="164"/>
                </a:lnTo>
                <a:lnTo>
                  <a:pt x="16" y="164"/>
                </a:lnTo>
                <a:lnTo>
                  <a:pt x="16" y="164"/>
                </a:lnTo>
                <a:lnTo>
                  <a:pt x="15" y="164"/>
                </a:lnTo>
                <a:lnTo>
                  <a:pt x="15" y="164"/>
                </a:lnTo>
                <a:lnTo>
                  <a:pt x="14" y="164"/>
                </a:lnTo>
                <a:lnTo>
                  <a:pt x="14" y="163"/>
                </a:lnTo>
                <a:lnTo>
                  <a:pt x="14" y="163"/>
                </a:lnTo>
                <a:lnTo>
                  <a:pt x="14" y="162"/>
                </a:lnTo>
                <a:lnTo>
                  <a:pt x="13" y="162"/>
                </a:lnTo>
                <a:lnTo>
                  <a:pt x="13" y="162"/>
                </a:lnTo>
                <a:lnTo>
                  <a:pt x="12" y="163"/>
                </a:lnTo>
                <a:lnTo>
                  <a:pt x="11" y="163"/>
                </a:lnTo>
                <a:lnTo>
                  <a:pt x="10" y="163"/>
                </a:lnTo>
                <a:lnTo>
                  <a:pt x="10" y="163"/>
                </a:lnTo>
                <a:lnTo>
                  <a:pt x="10" y="162"/>
                </a:lnTo>
                <a:lnTo>
                  <a:pt x="10" y="162"/>
                </a:lnTo>
                <a:lnTo>
                  <a:pt x="10" y="161"/>
                </a:lnTo>
                <a:lnTo>
                  <a:pt x="10" y="160"/>
                </a:lnTo>
                <a:lnTo>
                  <a:pt x="10" y="160"/>
                </a:lnTo>
                <a:lnTo>
                  <a:pt x="10" y="159"/>
                </a:lnTo>
                <a:lnTo>
                  <a:pt x="10" y="159"/>
                </a:lnTo>
                <a:lnTo>
                  <a:pt x="10" y="159"/>
                </a:lnTo>
                <a:lnTo>
                  <a:pt x="10" y="158"/>
                </a:lnTo>
                <a:lnTo>
                  <a:pt x="10" y="157"/>
                </a:lnTo>
                <a:lnTo>
                  <a:pt x="11" y="157"/>
                </a:lnTo>
                <a:lnTo>
                  <a:pt x="12" y="156"/>
                </a:lnTo>
                <a:lnTo>
                  <a:pt x="12" y="156"/>
                </a:lnTo>
                <a:lnTo>
                  <a:pt x="13" y="156"/>
                </a:lnTo>
                <a:lnTo>
                  <a:pt x="12" y="156"/>
                </a:lnTo>
                <a:lnTo>
                  <a:pt x="11" y="156"/>
                </a:lnTo>
                <a:lnTo>
                  <a:pt x="11" y="156"/>
                </a:lnTo>
                <a:lnTo>
                  <a:pt x="11" y="156"/>
                </a:lnTo>
                <a:lnTo>
                  <a:pt x="11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7"/>
                </a:lnTo>
                <a:lnTo>
                  <a:pt x="10" y="157"/>
                </a:lnTo>
                <a:lnTo>
                  <a:pt x="9" y="157"/>
                </a:lnTo>
                <a:lnTo>
                  <a:pt x="9" y="158"/>
                </a:lnTo>
                <a:lnTo>
                  <a:pt x="8" y="158"/>
                </a:lnTo>
                <a:lnTo>
                  <a:pt x="8" y="158"/>
                </a:lnTo>
                <a:lnTo>
                  <a:pt x="7" y="158"/>
                </a:lnTo>
                <a:lnTo>
                  <a:pt x="7" y="157"/>
                </a:lnTo>
                <a:lnTo>
                  <a:pt x="7" y="157"/>
                </a:lnTo>
                <a:lnTo>
                  <a:pt x="7" y="157"/>
                </a:lnTo>
                <a:lnTo>
                  <a:pt x="6" y="157"/>
                </a:lnTo>
                <a:lnTo>
                  <a:pt x="5" y="157"/>
                </a:lnTo>
                <a:lnTo>
                  <a:pt x="5" y="157"/>
                </a:lnTo>
                <a:lnTo>
                  <a:pt x="4" y="157"/>
                </a:lnTo>
                <a:lnTo>
                  <a:pt x="4" y="157"/>
                </a:lnTo>
                <a:lnTo>
                  <a:pt x="3" y="157"/>
                </a:lnTo>
                <a:lnTo>
                  <a:pt x="3" y="158"/>
                </a:lnTo>
                <a:lnTo>
                  <a:pt x="4" y="158"/>
                </a:lnTo>
                <a:lnTo>
                  <a:pt x="3" y="158"/>
                </a:lnTo>
                <a:lnTo>
                  <a:pt x="2" y="158"/>
                </a:lnTo>
                <a:lnTo>
                  <a:pt x="1" y="158"/>
                </a:lnTo>
                <a:lnTo>
                  <a:pt x="1" y="157"/>
                </a:lnTo>
                <a:lnTo>
                  <a:pt x="0" y="157"/>
                </a:lnTo>
                <a:lnTo>
                  <a:pt x="0" y="157"/>
                </a:lnTo>
                <a:lnTo>
                  <a:pt x="0" y="156"/>
                </a:lnTo>
                <a:lnTo>
                  <a:pt x="0" y="156"/>
                </a:lnTo>
                <a:lnTo>
                  <a:pt x="0" y="155"/>
                </a:lnTo>
                <a:lnTo>
                  <a:pt x="0" y="154"/>
                </a:lnTo>
                <a:lnTo>
                  <a:pt x="0" y="154"/>
                </a:lnTo>
                <a:lnTo>
                  <a:pt x="0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2"/>
                </a:lnTo>
                <a:lnTo>
                  <a:pt x="1" y="152"/>
                </a:lnTo>
                <a:lnTo>
                  <a:pt x="1" y="151"/>
                </a:lnTo>
                <a:lnTo>
                  <a:pt x="0" y="151"/>
                </a:lnTo>
                <a:lnTo>
                  <a:pt x="0" y="150"/>
                </a:lnTo>
                <a:lnTo>
                  <a:pt x="0" y="150"/>
                </a:lnTo>
                <a:lnTo>
                  <a:pt x="1" y="150"/>
                </a:lnTo>
                <a:lnTo>
                  <a:pt x="1" y="149"/>
                </a:lnTo>
                <a:lnTo>
                  <a:pt x="1" y="149"/>
                </a:lnTo>
                <a:lnTo>
                  <a:pt x="2" y="149"/>
                </a:lnTo>
                <a:lnTo>
                  <a:pt x="2" y="149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5" y="147"/>
                </a:lnTo>
                <a:lnTo>
                  <a:pt x="5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5"/>
                </a:lnTo>
                <a:lnTo>
                  <a:pt x="6" y="145"/>
                </a:lnTo>
                <a:lnTo>
                  <a:pt x="7" y="144"/>
                </a:lnTo>
                <a:lnTo>
                  <a:pt x="5" y="143"/>
                </a:lnTo>
                <a:lnTo>
                  <a:pt x="5" y="143"/>
                </a:lnTo>
                <a:lnTo>
                  <a:pt x="6" y="143"/>
                </a:lnTo>
                <a:lnTo>
                  <a:pt x="6" y="142"/>
                </a:lnTo>
                <a:lnTo>
                  <a:pt x="6" y="142"/>
                </a:lnTo>
                <a:lnTo>
                  <a:pt x="6" y="141"/>
                </a:lnTo>
                <a:lnTo>
                  <a:pt x="6" y="141"/>
                </a:lnTo>
                <a:lnTo>
                  <a:pt x="7" y="141"/>
                </a:lnTo>
                <a:lnTo>
                  <a:pt x="7" y="141"/>
                </a:lnTo>
                <a:lnTo>
                  <a:pt x="8" y="141"/>
                </a:lnTo>
                <a:lnTo>
                  <a:pt x="8" y="141"/>
                </a:lnTo>
                <a:lnTo>
                  <a:pt x="9" y="141"/>
                </a:lnTo>
                <a:lnTo>
                  <a:pt x="9" y="141"/>
                </a:lnTo>
                <a:lnTo>
                  <a:pt x="9" y="140"/>
                </a:lnTo>
                <a:lnTo>
                  <a:pt x="9" y="140"/>
                </a:lnTo>
                <a:lnTo>
                  <a:pt x="9" y="140"/>
                </a:lnTo>
                <a:lnTo>
                  <a:pt x="10" y="139"/>
                </a:lnTo>
                <a:lnTo>
                  <a:pt x="10" y="139"/>
                </a:lnTo>
                <a:lnTo>
                  <a:pt x="10" y="138"/>
                </a:lnTo>
                <a:lnTo>
                  <a:pt x="10" y="138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0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4"/>
                </a:lnTo>
                <a:lnTo>
                  <a:pt x="12" y="134"/>
                </a:lnTo>
                <a:lnTo>
                  <a:pt x="12" y="133"/>
                </a:lnTo>
                <a:lnTo>
                  <a:pt x="12" y="132"/>
                </a:lnTo>
                <a:lnTo>
                  <a:pt x="13" y="132"/>
                </a:lnTo>
                <a:lnTo>
                  <a:pt x="13" y="132"/>
                </a:lnTo>
                <a:lnTo>
                  <a:pt x="13" y="132"/>
                </a:lnTo>
                <a:lnTo>
                  <a:pt x="14" y="132"/>
                </a:lnTo>
                <a:lnTo>
                  <a:pt x="14" y="131"/>
                </a:lnTo>
                <a:lnTo>
                  <a:pt x="15" y="131"/>
                </a:lnTo>
                <a:lnTo>
                  <a:pt x="14" y="131"/>
                </a:lnTo>
                <a:lnTo>
                  <a:pt x="14" y="130"/>
                </a:lnTo>
                <a:lnTo>
                  <a:pt x="14" y="130"/>
                </a:lnTo>
                <a:lnTo>
                  <a:pt x="14" y="130"/>
                </a:lnTo>
                <a:lnTo>
                  <a:pt x="14" y="130"/>
                </a:lnTo>
                <a:lnTo>
                  <a:pt x="15" y="130"/>
                </a:lnTo>
                <a:lnTo>
                  <a:pt x="15" y="129"/>
                </a:lnTo>
                <a:lnTo>
                  <a:pt x="15" y="129"/>
                </a:lnTo>
                <a:lnTo>
                  <a:pt x="16" y="129"/>
                </a:lnTo>
                <a:lnTo>
                  <a:pt x="16" y="129"/>
                </a:lnTo>
                <a:lnTo>
                  <a:pt x="16" y="128"/>
                </a:lnTo>
                <a:lnTo>
                  <a:pt x="17" y="128"/>
                </a:lnTo>
                <a:lnTo>
                  <a:pt x="17" y="128"/>
                </a:lnTo>
                <a:lnTo>
                  <a:pt x="18" y="127"/>
                </a:lnTo>
                <a:lnTo>
                  <a:pt x="18" y="127"/>
                </a:lnTo>
                <a:lnTo>
                  <a:pt x="19" y="127"/>
                </a:lnTo>
                <a:lnTo>
                  <a:pt x="19" y="127"/>
                </a:lnTo>
                <a:lnTo>
                  <a:pt x="19" y="127"/>
                </a:lnTo>
                <a:lnTo>
                  <a:pt x="20" y="127"/>
                </a:lnTo>
                <a:lnTo>
                  <a:pt x="20" y="127"/>
                </a:lnTo>
                <a:lnTo>
                  <a:pt x="20" y="127"/>
                </a:lnTo>
                <a:lnTo>
                  <a:pt x="21" y="127"/>
                </a:lnTo>
                <a:lnTo>
                  <a:pt x="21" y="127"/>
                </a:lnTo>
                <a:lnTo>
                  <a:pt x="21" y="127"/>
                </a:lnTo>
                <a:lnTo>
                  <a:pt x="20" y="128"/>
                </a:lnTo>
                <a:lnTo>
                  <a:pt x="20" y="128"/>
                </a:lnTo>
                <a:lnTo>
                  <a:pt x="21" y="128"/>
                </a:lnTo>
                <a:lnTo>
                  <a:pt x="21" y="128"/>
                </a:lnTo>
                <a:lnTo>
                  <a:pt x="21" y="129"/>
                </a:lnTo>
                <a:lnTo>
                  <a:pt x="21" y="129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2" y="130"/>
                </a:lnTo>
                <a:lnTo>
                  <a:pt x="22" y="130"/>
                </a:lnTo>
                <a:lnTo>
                  <a:pt x="22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29"/>
                </a:lnTo>
                <a:lnTo>
                  <a:pt x="24" y="128"/>
                </a:lnTo>
                <a:lnTo>
                  <a:pt x="25" y="129"/>
                </a:lnTo>
                <a:lnTo>
                  <a:pt x="25" y="129"/>
                </a:lnTo>
                <a:lnTo>
                  <a:pt x="25" y="129"/>
                </a:lnTo>
                <a:lnTo>
                  <a:pt x="25" y="130"/>
                </a:lnTo>
                <a:lnTo>
                  <a:pt x="26" y="129"/>
                </a:lnTo>
                <a:lnTo>
                  <a:pt x="26" y="129"/>
                </a:lnTo>
                <a:lnTo>
                  <a:pt x="27" y="129"/>
                </a:lnTo>
                <a:lnTo>
                  <a:pt x="28" y="130"/>
                </a:lnTo>
                <a:lnTo>
                  <a:pt x="28" y="130"/>
                </a:lnTo>
                <a:lnTo>
                  <a:pt x="29" y="130"/>
                </a:lnTo>
                <a:lnTo>
                  <a:pt x="29" y="130"/>
                </a:lnTo>
                <a:lnTo>
                  <a:pt x="29" y="130"/>
                </a:lnTo>
                <a:lnTo>
                  <a:pt x="30" y="129"/>
                </a:lnTo>
                <a:lnTo>
                  <a:pt x="30" y="129"/>
                </a:lnTo>
                <a:lnTo>
                  <a:pt x="30" y="129"/>
                </a:lnTo>
                <a:lnTo>
                  <a:pt x="31" y="129"/>
                </a:lnTo>
                <a:lnTo>
                  <a:pt x="31" y="129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7"/>
                </a:lnTo>
                <a:lnTo>
                  <a:pt x="32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4" y="126"/>
                </a:lnTo>
                <a:lnTo>
                  <a:pt x="34" y="126"/>
                </a:lnTo>
                <a:lnTo>
                  <a:pt x="34" y="125"/>
                </a:lnTo>
                <a:lnTo>
                  <a:pt x="34" y="125"/>
                </a:lnTo>
                <a:lnTo>
                  <a:pt x="34" y="125"/>
                </a:lnTo>
                <a:lnTo>
                  <a:pt x="34" y="124"/>
                </a:lnTo>
                <a:lnTo>
                  <a:pt x="34" y="123"/>
                </a:lnTo>
                <a:lnTo>
                  <a:pt x="34" y="123"/>
                </a:lnTo>
                <a:lnTo>
                  <a:pt x="34" y="122"/>
                </a:lnTo>
                <a:lnTo>
                  <a:pt x="34" y="122"/>
                </a:lnTo>
                <a:lnTo>
                  <a:pt x="35" y="121"/>
                </a:lnTo>
                <a:lnTo>
                  <a:pt x="35" y="121"/>
                </a:lnTo>
                <a:lnTo>
                  <a:pt x="36" y="120"/>
                </a:lnTo>
                <a:lnTo>
                  <a:pt x="37" y="119"/>
                </a:lnTo>
                <a:lnTo>
                  <a:pt x="38" y="118"/>
                </a:lnTo>
                <a:lnTo>
                  <a:pt x="38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7"/>
                </a:lnTo>
                <a:lnTo>
                  <a:pt x="40" y="117"/>
                </a:lnTo>
                <a:lnTo>
                  <a:pt x="40" y="117"/>
                </a:lnTo>
                <a:lnTo>
                  <a:pt x="41" y="117"/>
                </a:lnTo>
                <a:lnTo>
                  <a:pt x="41" y="117"/>
                </a:lnTo>
                <a:lnTo>
                  <a:pt x="41" y="116"/>
                </a:lnTo>
                <a:lnTo>
                  <a:pt x="42" y="116"/>
                </a:lnTo>
                <a:lnTo>
                  <a:pt x="42" y="117"/>
                </a:lnTo>
                <a:lnTo>
                  <a:pt x="42" y="117"/>
                </a:lnTo>
                <a:lnTo>
                  <a:pt x="43" y="116"/>
                </a:lnTo>
                <a:lnTo>
                  <a:pt x="43" y="116"/>
                </a:lnTo>
                <a:lnTo>
                  <a:pt x="44" y="116"/>
                </a:lnTo>
                <a:lnTo>
                  <a:pt x="44" y="115"/>
                </a:lnTo>
                <a:lnTo>
                  <a:pt x="43" y="114"/>
                </a:lnTo>
                <a:lnTo>
                  <a:pt x="43" y="114"/>
                </a:lnTo>
                <a:lnTo>
                  <a:pt x="44" y="114"/>
                </a:lnTo>
                <a:lnTo>
                  <a:pt x="44" y="113"/>
                </a:lnTo>
                <a:lnTo>
                  <a:pt x="44" y="113"/>
                </a:lnTo>
                <a:lnTo>
                  <a:pt x="45" y="112"/>
                </a:lnTo>
                <a:lnTo>
                  <a:pt x="45" y="112"/>
                </a:lnTo>
                <a:lnTo>
                  <a:pt x="45" y="112"/>
                </a:lnTo>
                <a:lnTo>
                  <a:pt x="45" y="111"/>
                </a:lnTo>
                <a:lnTo>
                  <a:pt x="45" y="111"/>
                </a:lnTo>
                <a:lnTo>
                  <a:pt x="46" y="111"/>
                </a:lnTo>
                <a:lnTo>
                  <a:pt x="47" y="110"/>
                </a:lnTo>
                <a:lnTo>
                  <a:pt x="47" y="109"/>
                </a:lnTo>
                <a:lnTo>
                  <a:pt x="48" y="109"/>
                </a:lnTo>
                <a:lnTo>
                  <a:pt x="48" y="107"/>
                </a:lnTo>
                <a:lnTo>
                  <a:pt x="48" y="106"/>
                </a:lnTo>
                <a:lnTo>
                  <a:pt x="48" y="105"/>
                </a:lnTo>
                <a:lnTo>
                  <a:pt x="48" y="105"/>
                </a:lnTo>
                <a:lnTo>
                  <a:pt x="48" y="104"/>
                </a:lnTo>
                <a:lnTo>
                  <a:pt x="48" y="104"/>
                </a:lnTo>
                <a:lnTo>
                  <a:pt x="49" y="103"/>
                </a:lnTo>
                <a:lnTo>
                  <a:pt x="49" y="102"/>
                </a:lnTo>
                <a:lnTo>
                  <a:pt x="50" y="101"/>
                </a:lnTo>
                <a:lnTo>
                  <a:pt x="51" y="100"/>
                </a:lnTo>
                <a:lnTo>
                  <a:pt x="52" y="98"/>
                </a:lnTo>
                <a:lnTo>
                  <a:pt x="53" y="98"/>
                </a:lnTo>
                <a:lnTo>
                  <a:pt x="53" y="97"/>
                </a:lnTo>
                <a:lnTo>
                  <a:pt x="54" y="97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5" y="95"/>
                </a:lnTo>
                <a:lnTo>
                  <a:pt x="55" y="95"/>
                </a:lnTo>
                <a:lnTo>
                  <a:pt x="55" y="94"/>
                </a:lnTo>
                <a:lnTo>
                  <a:pt x="55" y="94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4" y="93"/>
                </a:lnTo>
                <a:lnTo>
                  <a:pt x="54" y="93"/>
                </a:lnTo>
                <a:lnTo>
                  <a:pt x="53" y="93"/>
                </a:lnTo>
                <a:lnTo>
                  <a:pt x="53" y="93"/>
                </a:lnTo>
                <a:lnTo>
                  <a:pt x="52" y="93"/>
                </a:lnTo>
                <a:lnTo>
                  <a:pt x="51" y="93"/>
                </a:lnTo>
                <a:lnTo>
                  <a:pt x="51" y="92"/>
                </a:lnTo>
                <a:lnTo>
                  <a:pt x="51" y="92"/>
                </a:lnTo>
                <a:lnTo>
                  <a:pt x="52" y="90"/>
                </a:lnTo>
                <a:lnTo>
                  <a:pt x="52" y="88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3" y="86"/>
                </a:lnTo>
                <a:lnTo>
                  <a:pt x="53" y="86"/>
                </a:lnTo>
                <a:lnTo>
                  <a:pt x="54" y="85"/>
                </a:lnTo>
                <a:lnTo>
                  <a:pt x="55" y="84"/>
                </a:lnTo>
                <a:lnTo>
                  <a:pt x="55" y="84"/>
                </a:lnTo>
                <a:lnTo>
                  <a:pt x="55" y="84"/>
                </a:lnTo>
                <a:lnTo>
                  <a:pt x="56" y="84"/>
                </a:lnTo>
                <a:lnTo>
                  <a:pt x="57" y="84"/>
                </a:lnTo>
                <a:lnTo>
                  <a:pt x="57" y="83"/>
                </a:lnTo>
                <a:lnTo>
                  <a:pt x="58" y="81"/>
                </a:lnTo>
                <a:lnTo>
                  <a:pt x="59" y="79"/>
                </a:lnTo>
                <a:lnTo>
                  <a:pt x="61" y="78"/>
                </a:lnTo>
                <a:lnTo>
                  <a:pt x="61" y="78"/>
                </a:lnTo>
                <a:lnTo>
                  <a:pt x="61" y="77"/>
                </a:lnTo>
                <a:lnTo>
                  <a:pt x="61" y="77"/>
                </a:lnTo>
                <a:lnTo>
                  <a:pt x="61" y="76"/>
                </a:lnTo>
                <a:lnTo>
                  <a:pt x="61" y="76"/>
                </a:lnTo>
                <a:lnTo>
                  <a:pt x="61" y="75"/>
                </a:lnTo>
                <a:lnTo>
                  <a:pt x="61" y="75"/>
                </a:lnTo>
                <a:lnTo>
                  <a:pt x="62" y="75"/>
                </a:lnTo>
                <a:lnTo>
                  <a:pt x="63" y="74"/>
                </a:lnTo>
                <a:lnTo>
                  <a:pt x="63" y="74"/>
                </a:lnTo>
                <a:lnTo>
                  <a:pt x="64" y="74"/>
                </a:lnTo>
                <a:lnTo>
                  <a:pt x="64" y="74"/>
                </a:lnTo>
                <a:lnTo>
                  <a:pt x="65" y="73"/>
                </a:lnTo>
                <a:lnTo>
                  <a:pt x="66" y="73"/>
                </a:lnTo>
                <a:lnTo>
                  <a:pt x="66" y="73"/>
                </a:lnTo>
                <a:lnTo>
                  <a:pt x="66" y="73"/>
                </a:lnTo>
                <a:lnTo>
                  <a:pt x="66" y="72"/>
                </a:lnTo>
                <a:lnTo>
                  <a:pt x="67" y="72"/>
                </a:lnTo>
                <a:lnTo>
                  <a:pt x="67" y="71"/>
                </a:lnTo>
                <a:lnTo>
                  <a:pt x="67" y="70"/>
                </a:lnTo>
                <a:lnTo>
                  <a:pt x="67" y="69"/>
                </a:lnTo>
                <a:lnTo>
                  <a:pt x="68" y="69"/>
                </a:lnTo>
                <a:lnTo>
                  <a:pt x="68" y="70"/>
                </a:lnTo>
                <a:lnTo>
                  <a:pt x="69" y="70"/>
                </a:lnTo>
                <a:lnTo>
                  <a:pt x="69" y="70"/>
                </a:lnTo>
                <a:lnTo>
                  <a:pt x="70" y="70"/>
                </a:lnTo>
                <a:lnTo>
                  <a:pt x="70" y="69"/>
                </a:lnTo>
                <a:lnTo>
                  <a:pt x="71" y="69"/>
                </a:lnTo>
                <a:lnTo>
                  <a:pt x="71" y="69"/>
                </a:lnTo>
                <a:lnTo>
                  <a:pt x="71" y="68"/>
                </a:lnTo>
                <a:lnTo>
                  <a:pt x="71" y="68"/>
                </a:lnTo>
                <a:lnTo>
                  <a:pt x="71" y="67"/>
                </a:lnTo>
                <a:lnTo>
                  <a:pt x="71" y="67"/>
                </a:lnTo>
                <a:lnTo>
                  <a:pt x="72" y="64"/>
                </a:lnTo>
                <a:lnTo>
                  <a:pt x="72" y="64"/>
                </a:lnTo>
                <a:lnTo>
                  <a:pt x="72" y="63"/>
                </a:lnTo>
                <a:lnTo>
                  <a:pt x="72" y="63"/>
                </a:lnTo>
                <a:lnTo>
                  <a:pt x="73" y="62"/>
                </a:lnTo>
                <a:lnTo>
                  <a:pt x="73" y="61"/>
                </a:lnTo>
                <a:lnTo>
                  <a:pt x="74" y="61"/>
                </a:lnTo>
                <a:lnTo>
                  <a:pt x="75" y="60"/>
                </a:lnTo>
                <a:lnTo>
                  <a:pt x="75" y="60"/>
                </a:lnTo>
                <a:lnTo>
                  <a:pt x="75" y="59"/>
                </a:lnTo>
                <a:lnTo>
                  <a:pt x="75" y="58"/>
                </a:lnTo>
                <a:lnTo>
                  <a:pt x="75" y="57"/>
                </a:lnTo>
                <a:lnTo>
                  <a:pt x="75" y="57"/>
                </a:lnTo>
                <a:lnTo>
                  <a:pt x="75" y="56"/>
                </a:lnTo>
                <a:lnTo>
                  <a:pt x="75" y="56"/>
                </a:lnTo>
                <a:lnTo>
                  <a:pt x="75" y="55"/>
                </a:lnTo>
                <a:lnTo>
                  <a:pt x="75" y="54"/>
                </a:lnTo>
                <a:lnTo>
                  <a:pt x="76" y="53"/>
                </a:lnTo>
                <a:lnTo>
                  <a:pt x="78" y="52"/>
                </a:lnTo>
                <a:lnTo>
                  <a:pt x="79" y="51"/>
                </a:lnTo>
                <a:lnTo>
                  <a:pt x="80" y="50"/>
                </a:lnTo>
                <a:lnTo>
                  <a:pt x="80" y="50"/>
                </a:lnTo>
                <a:lnTo>
                  <a:pt x="81" y="50"/>
                </a:lnTo>
                <a:lnTo>
                  <a:pt x="82" y="48"/>
                </a:lnTo>
                <a:lnTo>
                  <a:pt x="83" y="48"/>
                </a:lnTo>
                <a:lnTo>
                  <a:pt x="83" y="47"/>
                </a:lnTo>
                <a:lnTo>
                  <a:pt x="83" y="47"/>
                </a:lnTo>
                <a:lnTo>
                  <a:pt x="82" y="47"/>
                </a:lnTo>
                <a:lnTo>
                  <a:pt x="82" y="46"/>
                </a:ln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2" y="43"/>
                </a:lnTo>
                <a:lnTo>
                  <a:pt x="83" y="42"/>
                </a:lnTo>
                <a:lnTo>
                  <a:pt x="83" y="41"/>
                </a:lnTo>
                <a:lnTo>
                  <a:pt x="83" y="41"/>
                </a:lnTo>
                <a:lnTo>
                  <a:pt x="82" y="41"/>
                </a:lnTo>
                <a:lnTo>
                  <a:pt x="82" y="40"/>
                </a:lnTo>
                <a:lnTo>
                  <a:pt x="82" y="40"/>
                </a:lnTo>
                <a:lnTo>
                  <a:pt x="82" y="39"/>
                </a:lnTo>
                <a:lnTo>
                  <a:pt x="82" y="39"/>
                </a:lnTo>
                <a:lnTo>
                  <a:pt x="82" y="38"/>
                </a:lnTo>
                <a:lnTo>
                  <a:pt x="82" y="38"/>
                </a:lnTo>
                <a:lnTo>
                  <a:pt x="84" y="37"/>
                </a:lnTo>
                <a:lnTo>
                  <a:pt x="85" y="32"/>
                </a:lnTo>
                <a:lnTo>
                  <a:pt x="86" y="31"/>
                </a:lnTo>
                <a:lnTo>
                  <a:pt x="86" y="30"/>
                </a:lnTo>
                <a:lnTo>
                  <a:pt x="87" y="29"/>
                </a:lnTo>
                <a:lnTo>
                  <a:pt x="88" y="28"/>
                </a:lnTo>
                <a:lnTo>
                  <a:pt x="88" y="27"/>
                </a:lnTo>
                <a:lnTo>
                  <a:pt x="89" y="26"/>
                </a:lnTo>
                <a:lnTo>
                  <a:pt x="89" y="25"/>
                </a:lnTo>
                <a:lnTo>
                  <a:pt x="89" y="25"/>
                </a:lnTo>
                <a:lnTo>
                  <a:pt x="90" y="25"/>
                </a:lnTo>
                <a:lnTo>
                  <a:pt x="90" y="24"/>
                </a:lnTo>
                <a:lnTo>
                  <a:pt x="90" y="24"/>
                </a:lnTo>
                <a:lnTo>
                  <a:pt x="91" y="24"/>
                </a:lnTo>
                <a:lnTo>
                  <a:pt x="92" y="23"/>
                </a:lnTo>
                <a:lnTo>
                  <a:pt x="94" y="23"/>
                </a:lnTo>
                <a:lnTo>
                  <a:pt x="94" y="23"/>
                </a:lnTo>
                <a:lnTo>
                  <a:pt x="96" y="17"/>
                </a:lnTo>
                <a:lnTo>
                  <a:pt x="97" y="14"/>
                </a:lnTo>
                <a:lnTo>
                  <a:pt x="98" y="10"/>
                </a:lnTo>
                <a:lnTo>
                  <a:pt x="103" y="8"/>
                </a:lnTo>
                <a:lnTo>
                  <a:pt x="106" y="7"/>
                </a:lnTo>
                <a:lnTo>
                  <a:pt x="108" y="7"/>
                </a:lnTo>
                <a:lnTo>
                  <a:pt x="110" y="6"/>
                </a:lnTo>
                <a:lnTo>
                  <a:pt x="111" y="6"/>
                </a:lnTo>
                <a:lnTo>
                  <a:pt x="113" y="6"/>
                </a:lnTo>
                <a:lnTo>
                  <a:pt x="116" y="5"/>
                </a:lnTo>
                <a:lnTo>
                  <a:pt x="118" y="5"/>
                </a:lnTo>
                <a:lnTo>
                  <a:pt x="127" y="3"/>
                </a:lnTo>
                <a:lnTo>
                  <a:pt x="135" y="1"/>
                </a:lnTo>
                <a:lnTo>
                  <a:pt x="136" y="0"/>
                </a:lnTo>
                <a:lnTo>
                  <a:pt x="137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9" y="0"/>
                </a:lnTo>
                <a:lnTo>
                  <a:pt x="139" y="1"/>
                </a:lnTo>
                <a:lnTo>
                  <a:pt x="139" y="1"/>
                </a:lnTo>
                <a:lnTo>
                  <a:pt x="139" y="2"/>
                </a:lnTo>
                <a:lnTo>
                  <a:pt x="140" y="3"/>
                </a:lnTo>
                <a:lnTo>
                  <a:pt x="140" y="3"/>
                </a:lnTo>
                <a:lnTo>
                  <a:pt x="141" y="4"/>
                </a:lnTo>
                <a:lnTo>
                  <a:pt x="141" y="4"/>
                </a:lnTo>
                <a:lnTo>
                  <a:pt x="142" y="5"/>
                </a:lnTo>
                <a:lnTo>
                  <a:pt x="142" y="6"/>
                </a:lnTo>
                <a:lnTo>
                  <a:pt x="142" y="6"/>
                </a:lnTo>
                <a:lnTo>
                  <a:pt x="143" y="7"/>
                </a:lnTo>
                <a:lnTo>
                  <a:pt x="144" y="7"/>
                </a:lnTo>
                <a:lnTo>
                  <a:pt x="145" y="8"/>
                </a:lnTo>
                <a:lnTo>
                  <a:pt x="145" y="8"/>
                </a:lnTo>
                <a:lnTo>
                  <a:pt x="145" y="8"/>
                </a:lnTo>
                <a:lnTo>
                  <a:pt x="146" y="8"/>
                </a:lnTo>
                <a:lnTo>
                  <a:pt x="146" y="9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8" y="10"/>
                </a:lnTo>
                <a:lnTo>
                  <a:pt x="148" y="11"/>
                </a:lnTo>
                <a:lnTo>
                  <a:pt x="149" y="1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0" name="Freeform 357">
            <a:extLst>
              <a:ext uri="{FF2B5EF4-FFF2-40B4-BE49-F238E27FC236}">
                <a16:creationId xmlns:a16="http://schemas.microsoft.com/office/drawing/2014/main" xmlns="" id="{3B11B334-CF56-4CEF-B68A-123A16201A7F}"/>
              </a:ext>
            </a:extLst>
          </p:cNvPr>
          <p:cNvSpPr>
            <a:spLocks noEditPoints="1"/>
          </p:cNvSpPr>
          <p:nvPr/>
        </p:nvSpPr>
        <p:spPr bwMode="auto">
          <a:xfrm>
            <a:off x="6025041" y="2509762"/>
            <a:ext cx="444030" cy="253731"/>
          </a:xfrm>
          <a:custGeom>
            <a:avLst/>
            <a:gdLst>
              <a:gd name="T0" fmla="*/ 166 w 413"/>
              <a:gd name="T1" fmla="*/ 13 h 236"/>
              <a:gd name="T2" fmla="*/ 144 w 413"/>
              <a:gd name="T3" fmla="*/ 33 h 236"/>
              <a:gd name="T4" fmla="*/ 135 w 413"/>
              <a:gd name="T5" fmla="*/ 66 h 236"/>
              <a:gd name="T6" fmla="*/ 157 w 413"/>
              <a:gd name="T7" fmla="*/ 80 h 236"/>
              <a:gd name="T8" fmla="*/ 186 w 413"/>
              <a:gd name="T9" fmla="*/ 77 h 236"/>
              <a:gd name="T10" fmla="*/ 220 w 413"/>
              <a:gd name="T11" fmla="*/ 94 h 236"/>
              <a:gd name="T12" fmla="*/ 234 w 413"/>
              <a:gd name="T13" fmla="*/ 75 h 236"/>
              <a:gd name="T14" fmla="*/ 242 w 413"/>
              <a:gd name="T15" fmla="*/ 62 h 236"/>
              <a:gd name="T16" fmla="*/ 246 w 413"/>
              <a:gd name="T17" fmla="*/ 28 h 236"/>
              <a:gd name="T18" fmla="*/ 273 w 413"/>
              <a:gd name="T19" fmla="*/ 41 h 236"/>
              <a:gd name="T20" fmla="*/ 310 w 413"/>
              <a:gd name="T21" fmla="*/ 47 h 236"/>
              <a:gd name="T22" fmla="*/ 330 w 413"/>
              <a:gd name="T23" fmla="*/ 47 h 236"/>
              <a:gd name="T24" fmla="*/ 350 w 413"/>
              <a:gd name="T25" fmla="*/ 49 h 236"/>
              <a:gd name="T26" fmla="*/ 380 w 413"/>
              <a:gd name="T27" fmla="*/ 50 h 236"/>
              <a:gd name="T28" fmla="*/ 395 w 413"/>
              <a:gd name="T29" fmla="*/ 63 h 236"/>
              <a:gd name="T30" fmla="*/ 401 w 413"/>
              <a:gd name="T31" fmla="*/ 84 h 236"/>
              <a:gd name="T32" fmla="*/ 406 w 413"/>
              <a:gd name="T33" fmla="*/ 104 h 236"/>
              <a:gd name="T34" fmla="*/ 409 w 413"/>
              <a:gd name="T35" fmla="*/ 110 h 236"/>
              <a:gd name="T36" fmla="*/ 413 w 413"/>
              <a:gd name="T37" fmla="*/ 132 h 236"/>
              <a:gd name="T38" fmla="*/ 410 w 413"/>
              <a:gd name="T39" fmla="*/ 156 h 236"/>
              <a:gd name="T40" fmla="*/ 393 w 413"/>
              <a:gd name="T41" fmla="*/ 154 h 236"/>
              <a:gd name="T42" fmla="*/ 371 w 413"/>
              <a:gd name="T43" fmla="*/ 142 h 236"/>
              <a:gd name="T44" fmla="*/ 351 w 413"/>
              <a:gd name="T45" fmla="*/ 148 h 236"/>
              <a:gd name="T46" fmla="*/ 337 w 413"/>
              <a:gd name="T47" fmla="*/ 158 h 236"/>
              <a:gd name="T48" fmla="*/ 329 w 413"/>
              <a:gd name="T49" fmla="*/ 169 h 236"/>
              <a:gd name="T50" fmla="*/ 311 w 413"/>
              <a:gd name="T51" fmla="*/ 177 h 236"/>
              <a:gd name="T52" fmla="*/ 289 w 413"/>
              <a:gd name="T53" fmla="*/ 184 h 236"/>
              <a:gd name="T54" fmla="*/ 261 w 413"/>
              <a:gd name="T55" fmla="*/ 184 h 236"/>
              <a:gd name="T56" fmla="*/ 242 w 413"/>
              <a:gd name="T57" fmla="*/ 194 h 236"/>
              <a:gd name="T58" fmla="*/ 223 w 413"/>
              <a:gd name="T59" fmla="*/ 201 h 236"/>
              <a:gd name="T60" fmla="*/ 212 w 413"/>
              <a:gd name="T61" fmla="*/ 222 h 236"/>
              <a:gd name="T62" fmla="*/ 189 w 413"/>
              <a:gd name="T63" fmla="*/ 236 h 236"/>
              <a:gd name="T64" fmla="*/ 167 w 413"/>
              <a:gd name="T65" fmla="*/ 223 h 236"/>
              <a:gd name="T66" fmla="*/ 161 w 413"/>
              <a:gd name="T67" fmla="*/ 202 h 236"/>
              <a:gd name="T68" fmla="*/ 151 w 413"/>
              <a:gd name="T69" fmla="*/ 198 h 236"/>
              <a:gd name="T70" fmla="*/ 163 w 413"/>
              <a:gd name="T71" fmla="*/ 184 h 236"/>
              <a:gd name="T72" fmla="*/ 169 w 413"/>
              <a:gd name="T73" fmla="*/ 159 h 236"/>
              <a:gd name="T74" fmla="*/ 181 w 413"/>
              <a:gd name="T75" fmla="*/ 142 h 236"/>
              <a:gd name="T76" fmla="*/ 152 w 413"/>
              <a:gd name="T77" fmla="*/ 131 h 236"/>
              <a:gd name="T78" fmla="*/ 129 w 413"/>
              <a:gd name="T79" fmla="*/ 147 h 236"/>
              <a:gd name="T80" fmla="*/ 106 w 413"/>
              <a:gd name="T81" fmla="*/ 164 h 236"/>
              <a:gd name="T82" fmla="*/ 93 w 413"/>
              <a:gd name="T83" fmla="*/ 171 h 236"/>
              <a:gd name="T84" fmla="*/ 77 w 413"/>
              <a:gd name="T85" fmla="*/ 179 h 236"/>
              <a:gd name="T86" fmla="*/ 60 w 413"/>
              <a:gd name="T87" fmla="*/ 184 h 236"/>
              <a:gd name="T88" fmla="*/ 46 w 413"/>
              <a:gd name="T89" fmla="*/ 173 h 236"/>
              <a:gd name="T90" fmla="*/ 25 w 413"/>
              <a:gd name="T91" fmla="*/ 179 h 236"/>
              <a:gd name="T92" fmla="*/ 9 w 413"/>
              <a:gd name="T93" fmla="*/ 168 h 236"/>
              <a:gd name="T94" fmla="*/ 12 w 413"/>
              <a:gd name="T95" fmla="*/ 154 h 236"/>
              <a:gd name="T96" fmla="*/ 21 w 413"/>
              <a:gd name="T97" fmla="*/ 139 h 236"/>
              <a:gd name="T98" fmla="*/ 15 w 413"/>
              <a:gd name="T99" fmla="*/ 122 h 236"/>
              <a:gd name="T100" fmla="*/ 9 w 413"/>
              <a:gd name="T101" fmla="*/ 109 h 236"/>
              <a:gd name="T102" fmla="*/ 0 w 413"/>
              <a:gd name="T103" fmla="*/ 94 h 236"/>
              <a:gd name="T104" fmla="*/ 11 w 413"/>
              <a:gd name="T105" fmla="*/ 82 h 236"/>
              <a:gd name="T106" fmla="*/ 11 w 413"/>
              <a:gd name="T107" fmla="*/ 68 h 236"/>
              <a:gd name="T108" fmla="*/ 18 w 413"/>
              <a:gd name="T109" fmla="*/ 49 h 236"/>
              <a:gd name="T110" fmla="*/ 19 w 413"/>
              <a:gd name="T111" fmla="*/ 36 h 236"/>
              <a:gd name="T112" fmla="*/ 29 w 413"/>
              <a:gd name="T113" fmla="*/ 38 h 236"/>
              <a:gd name="T114" fmla="*/ 48 w 413"/>
              <a:gd name="T115" fmla="*/ 48 h 236"/>
              <a:gd name="T116" fmla="*/ 71 w 413"/>
              <a:gd name="T117" fmla="*/ 48 h 236"/>
              <a:gd name="T118" fmla="*/ 83 w 413"/>
              <a:gd name="T119" fmla="*/ 39 h 236"/>
              <a:gd name="T120" fmla="*/ 98 w 413"/>
              <a:gd name="T121" fmla="*/ 30 h 236"/>
              <a:gd name="T122" fmla="*/ 113 w 413"/>
              <a:gd name="T123" fmla="*/ 17 h 236"/>
              <a:gd name="T124" fmla="*/ 146 w 413"/>
              <a:gd name="T125" fmla="*/ 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3" h="236">
                <a:moveTo>
                  <a:pt x="406" y="99"/>
                </a:moveTo>
                <a:lnTo>
                  <a:pt x="406" y="99"/>
                </a:lnTo>
                <a:lnTo>
                  <a:pt x="407" y="99"/>
                </a:lnTo>
                <a:lnTo>
                  <a:pt x="407" y="100"/>
                </a:lnTo>
                <a:lnTo>
                  <a:pt x="407" y="100"/>
                </a:lnTo>
                <a:lnTo>
                  <a:pt x="407" y="101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5" y="102"/>
                </a:lnTo>
                <a:lnTo>
                  <a:pt x="405" y="102"/>
                </a:lnTo>
                <a:lnTo>
                  <a:pt x="405" y="102"/>
                </a:lnTo>
                <a:lnTo>
                  <a:pt x="405" y="102"/>
                </a:lnTo>
                <a:lnTo>
                  <a:pt x="405" y="101"/>
                </a:lnTo>
                <a:lnTo>
                  <a:pt x="405" y="101"/>
                </a:lnTo>
                <a:lnTo>
                  <a:pt x="405" y="100"/>
                </a:lnTo>
                <a:lnTo>
                  <a:pt x="405" y="100"/>
                </a:lnTo>
                <a:lnTo>
                  <a:pt x="405" y="99"/>
                </a:lnTo>
                <a:lnTo>
                  <a:pt x="405" y="99"/>
                </a:lnTo>
                <a:lnTo>
                  <a:pt x="405" y="99"/>
                </a:lnTo>
                <a:lnTo>
                  <a:pt x="406" y="99"/>
                </a:lnTo>
                <a:close/>
                <a:moveTo>
                  <a:pt x="160" y="2"/>
                </a:moveTo>
                <a:lnTo>
                  <a:pt x="161" y="2"/>
                </a:lnTo>
                <a:lnTo>
                  <a:pt x="161" y="2"/>
                </a:lnTo>
                <a:lnTo>
                  <a:pt x="161" y="2"/>
                </a:lnTo>
                <a:lnTo>
                  <a:pt x="162" y="1"/>
                </a:lnTo>
                <a:lnTo>
                  <a:pt x="162" y="1"/>
                </a:lnTo>
                <a:lnTo>
                  <a:pt x="163" y="2"/>
                </a:lnTo>
                <a:lnTo>
                  <a:pt x="163" y="2"/>
                </a:lnTo>
                <a:lnTo>
                  <a:pt x="163" y="2"/>
                </a:lnTo>
                <a:lnTo>
                  <a:pt x="165" y="3"/>
                </a:lnTo>
                <a:lnTo>
                  <a:pt x="165" y="3"/>
                </a:lnTo>
                <a:lnTo>
                  <a:pt x="166" y="2"/>
                </a:lnTo>
                <a:lnTo>
                  <a:pt x="165" y="3"/>
                </a:lnTo>
                <a:lnTo>
                  <a:pt x="166" y="4"/>
                </a:lnTo>
                <a:lnTo>
                  <a:pt x="166" y="5"/>
                </a:lnTo>
                <a:lnTo>
                  <a:pt x="166" y="6"/>
                </a:lnTo>
                <a:lnTo>
                  <a:pt x="166" y="6"/>
                </a:lnTo>
                <a:lnTo>
                  <a:pt x="166" y="7"/>
                </a:lnTo>
                <a:lnTo>
                  <a:pt x="166" y="7"/>
                </a:lnTo>
                <a:lnTo>
                  <a:pt x="166" y="8"/>
                </a:lnTo>
                <a:lnTo>
                  <a:pt x="166" y="8"/>
                </a:lnTo>
                <a:lnTo>
                  <a:pt x="166" y="9"/>
                </a:lnTo>
                <a:lnTo>
                  <a:pt x="166" y="9"/>
                </a:lnTo>
                <a:lnTo>
                  <a:pt x="166" y="10"/>
                </a:lnTo>
                <a:lnTo>
                  <a:pt x="166" y="11"/>
                </a:lnTo>
                <a:lnTo>
                  <a:pt x="165" y="12"/>
                </a:lnTo>
                <a:lnTo>
                  <a:pt x="165" y="12"/>
                </a:lnTo>
                <a:lnTo>
                  <a:pt x="166" y="12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7" y="13"/>
                </a:lnTo>
                <a:lnTo>
                  <a:pt x="166" y="13"/>
                </a:lnTo>
                <a:lnTo>
                  <a:pt x="166" y="14"/>
                </a:lnTo>
                <a:lnTo>
                  <a:pt x="166" y="14"/>
                </a:lnTo>
                <a:lnTo>
                  <a:pt x="166" y="15"/>
                </a:lnTo>
                <a:lnTo>
                  <a:pt x="165" y="16"/>
                </a:lnTo>
                <a:lnTo>
                  <a:pt x="165" y="16"/>
                </a:lnTo>
                <a:lnTo>
                  <a:pt x="164" y="16"/>
                </a:lnTo>
                <a:lnTo>
                  <a:pt x="163" y="16"/>
                </a:lnTo>
                <a:lnTo>
                  <a:pt x="163" y="17"/>
                </a:lnTo>
                <a:lnTo>
                  <a:pt x="163" y="18"/>
                </a:lnTo>
                <a:lnTo>
                  <a:pt x="163" y="18"/>
                </a:lnTo>
                <a:lnTo>
                  <a:pt x="162" y="18"/>
                </a:lnTo>
                <a:lnTo>
                  <a:pt x="161" y="19"/>
                </a:lnTo>
                <a:lnTo>
                  <a:pt x="159" y="19"/>
                </a:lnTo>
                <a:lnTo>
                  <a:pt x="158" y="20"/>
                </a:lnTo>
                <a:lnTo>
                  <a:pt x="158" y="20"/>
                </a:lnTo>
                <a:lnTo>
                  <a:pt x="157" y="21"/>
                </a:lnTo>
                <a:lnTo>
                  <a:pt x="156" y="22"/>
                </a:lnTo>
                <a:lnTo>
                  <a:pt x="156" y="23"/>
                </a:lnTo>
                <a:lnTo>
                  <a:pt x="155" y="23"/>
                </a:lnTo>
                <a:lnTo>
                  <a:pt x="155" y="24"/>
                </a:lnTo>
                <a:lnTo>
                  <a:pt x="155" y="25"/>
                </a:lnTo>
                <a:lnTo>
                  <a:pt x="155" y="26"/>
                </a:lnTo>
                <a:lnTo>
                  <a:pt x="155" y="26"/>
                </a:lnTo>
                <a:lnTo>
                  <a:pt x="155" y="27"/>
                </a:lnTo>
                <a:lnTo>
                  <a:pt x="154" y="27"/>
                </a:lnTo>
                <a:lnTo>
                  <a:pt x="154" y="27"/>
                </a:lnTo>
                <a:lnTo>
                  <a:pt x="152" y="26"/>
                </a:lnTo>
                <a:lnTo>
                  <a:pt x="152" y="26"/>
                </a:lnTo>
                <a:lnTo>
                  <a:pt x="151" y="26"/>
                </a:lnTo>
                <a:lnTo>
                  <a:pt x="150" y="26"/>
                </a:lnTo>
                <a:lnTo>
                  <a:pt x="150" y="26"/>
                </a:lnTo>
                <a:lnTo>
                  <a:pt x="150" y="27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8" y="29"/>
                </a:lnTo>
                <a:lnTo>
                  <a:pt x="147" y="30"/>
                </a:lnTo>
                <a:lnTo>
                  <a:pt x="146" y="30"/>
                </a:lnTo>
                <a:lnTo>
                  <a:pt x="145" y="31"/>
                </a:lnTo>
                <a:lnTo>
                  <a:pt x="145" y="31"/>
                </a:lnTo>
                <a:lnTo>
                  <a:pt x="145" y="32"/>
                </a:lnTo>
                <a:lnTo>
                  <a:pt x="145" y="32"/>
                </a:lnTo>
                <a:lnTo>
                  <a:pt x="144" y="33"/>
                </a:lnTo>
                <a:lnTo>
                  <a:pt x="144" y="33"/>
                </a:lnTo>
                <a:lnTo>
                  <a:pt x="144" y="34"/>
                </a:lnTo>
                <a:lnTo>
                  <a:pt x="144" y="35"/>
                </a:lnTo>
                <a:lnTo>
                  <a:pt x="143" y="36"/>
                </a:lnTo>
                <a:lnTo>
                  <a:pt x="143" y="37"/>
                </a:lnTo>
                <a:lnTo>
                  <a:pt x="143" y="38"/>
                </a:lnTo>
                <a:lnTo>
                  <a:pt x="143" y="39"/>
                </a:lnTo>
                <a:lnTo>
                  <a:pt x="142" y="39"/>
                </a:lnTo>
                <a:lnTo>
                  <a:pt x="142" y="40"/>
                </a:lnTo>
                <a:lnTo>
                  <a:pt x="142" y="40"/>
                </a:lnTo>
                <a:lnTo>
                  <a:pt x="142" y="40"/>
                </a:lnTo>
                <a:lnTo>
                  <a:pt x="142" y="41"/>
                </a:lnTo>
                <a:lnTo>
                  <a:pt x="143" y="41"/>
                </a:lnTo>
                <a:lnTo>
                  <a:pt x="143" y="42"/>
                </a:lnTo>
                <a:lnTo>
                  <a:pt x="143" y="42"/>
                </a:lnTo>
                <a:lnTo>
                  <a:pt x="143" y="43"/>
                </a:lnTo>
                <a:lnTo>
                  <a:pt x="143" y="43"/>
                </a:lnTo>
                <a:lnTo>
                  <a:pt x="143" y="43"/>
                </a:lnTo>
                <a:lnTo>
                  <a:pt x="143" y="44"/>
                </a:lnTo>
                <a:lnTo>
                  <a:pt x="143" y="44"/>
                </a:lnTo>
                <a:lnTo>
                  <a:pt x="143" y="45"/>
                </a:lnTo>
                <a:lnTo>
                  <a:pt x="143" y="46"/>
                </a:lnTo>
                <a:lnTo>
                  <a:pt x="142" y="50"/>
                </a:lnTo>
                <a:lnTo>
                  <a:pt x="142" y="51"/>
                </a:lnTo>
                <a:lnTo>
                  <a:pt x="142" y="52"/>
                </a:lnTo>
                <a:lnTo>
                  <a:pt x="140" y="52"/>
                </a:lnTo>
                <a:lnTo>
                  <a:pt x="140" y="52"/>
                </a:lnTo>
                <a:lnTo>
                  <a:pt x="140" y="52"/>
                </a:lnTo>
                <a:lnTo>
                  <a:pt x="138" y="52"/>
                </a:lnTo>
                <a:lnTo>
                  <a:pt x="137" y="52"/>
                </a:lnTo>
                <a:lnTo>
                  <a:pt x="135" y="52"/>
                </a:lnTo>
                <a:lnTo>
                  <a:pt x="134" y="53"/>
                </a:lnTo>
                <a:lnTo>
                  <a:pt x="133" y="54"/>
                </a:lnTo>
                <a:lnTo>
                  <a:pt x="133" y="54"/>
                </a:lnTo>
                <a:lnTo>
                  <a:pt x="133" y="55"/>
                </a:lnTo>
                <a:lnTo>
                  <a:pt x="133" y="55"/>
                </a:lnTo>
                <a:lnTo>
                  <a:pt x="134" y="55"/>
                </a:lnTo>
                <a:lnTo>
                  <a:pt x="134" y="56"/>
                </a:lnTo>
                <a:lnTo>
                  <a:pt x="133" y="57"/>
                </a:lnTo>
                <a:lnTo>
                  <a:pt x="133" y="58"/>
                </a:lnTo>
                <a:lnTo>
                  <a:pt x="133" y="59"/>
                </a:lnTo>
                <a:lnTo>
                  <a:pt x="133" y="59"/>
                </a:lnTo>
                <a:lnTo>
                  <a:pt x="133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4" y="62"/>
                </a:lnTo>
                <a:lnTo>
                  <a:pt x="134" y="63"/>
                </a:lnTo>
                <a:lnTo>
                  <a:pt x="134" y="63"/>
                </a:lnTo>
                <a:lnTo>
                  <a:pt x="134" y="64"/>
                </a:lnTo>
                <a:lnTo>
                  <a:pt x="134" y="64"/>
                </a:lnTo>
                <a:lnTo>
                  <a:pt x="135" y="66"/>
                </a:lnTo>
                <a:lnTo>
                  <a:pt x="135" y="66"/>
                </a:lnTo>
                <a:lnTo>
                  <a:pt x="134" y="67"/>
                </a:lnTo>
                <a:lnTo>
                  <a:pt x="134" y="67"/>
                </a:lnTo>
                <a:lnTo>
                  <a:pt x="134" y="67"/>
                </a:lnTo>
                <a:lnTo>
                  <a:pt x="134" y="68"/>
                </a:lnTo>
                <a:lnTo>
                  <a:pt x="134" y="69"/>
                </a:lnTo>
                <a:lnTo>
                  <a:pt x="133" y="70"/>
                </a:lnTo>
                <a:lnTo>
                  <a:pt x="133" y="71"/>
                </a:lnTo>
                <a:lnTo>
                  <a:pt x="133" y="71"/>
                </a:lnTo>
                <a:lnTo>
                  <a:pt x="136" y="71"/>
                </a:lnTo>
                <a:lnTo>
                  <a:pt x="137" y="70"/>
                </a:lnTo>
                <a:lnTo>
                  <a:pt x="139" y="70"/>
                </a:lnTo>
                <a:lnTo>
                  <a:pt x="141" y="70"/>
                </a:lnTo>
                <a:lnTo>
                  <a:pt x="142" y="70"/>
                </a:lnTo>
                <a:lnTo>
                  <a:pt x="142" y="70"/>
                </a:lnTo>
                <a:lnTo>
                  <a:pt x="143" y="70"/>
                </a:lnTo>
                <a:lnTo>
                  <a:pt x="143" y="70"/>
                </a:lnTo>
                <a:lnTo>
                  <a:pt x="144" y="70"/>
                </a:lnTo>
                <a:lnTo>
                  <a:pt x="145" y="70"/>
                </a:lnTo>
                <a:lnTo>
                  <a:pt x="146" y="70"/>
                </a:lnTo>
                <a:lnTo>
                  <a:pt x="147" y="70"/>
                </a:lnTo>
                <a:lnTo>
                  <a:pt x="147" y="70"/>
                </a:lnTo>
                <a:lnTo>
                  <a:pt x="148" y="70"/>
                </a:lnTo>
                <a:lnTo>
                  <a:pt x="148" y="70"/>
                </a:lnTo>
                <a:lnTo>
                  <a:pt x="149" y="70"/>
                </a:lnTo>
                <a:lnTo>
                  <a:pt x="151" y="69"/>
                </a:lnTo>
                <a:lnTo>
                  <a:pt x="152" y="69"/>
                </a:lnTo>
                <a:lnTo>
                  <a:pt x="154" y="69"/>
                </a:lnTo>
                <a:lnTo>
                  <a:pt x="154" y="71"/>
                </a:lnTo>
                <a:lnTo>
                  <a:pt x="153" y="71"/>
                </a:lnTo>
                <a:lnTo>
                  <a:pt x="153" y="72"/>
                </a:lnTo>
                <a:lnTo>
                  <a:pt x="154" y="72"/>
                </a:lnTo>
                <a:lnTo>
                  <a:pt x="154" y="72"/>
                </a:lnTo>
                <a:lnTo>
                  <a:pt x="155" y="73"/>
                </a:lnTo>
                <a:lnTo>
                  <a:pt x="156" y="73"/>
                </a:lnTo>
                <a:lnTo>
                  <a:pt x="156" y="74"/>
                </a:lnTo>
                <a:lnTo>
                  <a:pt x="156" y="74"/>
                </a:lnTo>
                <a:lnTo>
                  <a:pt x="155" y="74"/>
                </a:lnTo>
                <a:lnTo>
                  <a:pt x="155" y="75"/>
                </a:lnTo>
                <a:lnTo>
                  <a:pt x="155" y="75"/>
                </a:lnTo>
                <a:lnTo>
                  <a:pt x="155" y="76"/>
                </a:lnTo>
                <a:lnTo>
                  <a:pt x="155" y="76"/>
                </a:lnTo>
                <a:lnTo>
                  <a:pt x="155" y="76"/>
                </a:lnTo>
                <a:lnTo>
                  <a:pt x="155" y="77"/>
                </a:lnTo>
                <a:lnTo>
                  <a:pt x="155" y="77"/>
                </a:lnTo>
                <a:lnTo>
                  <a:pt x="156" y="77"/>
                </a:lnTo>
                <a:lnTo>
                  <a:pt x="156" y="78"/>
                </a:lnTo>
                <a:lnTo>
                  <a:pt x="157" y="78"/>
                </a:lnTo>
                <a:lnTo>
                  <a:pt x="157" y="79"/>
                </a:lnTo>
                <a:lnTo>
                  <a:pt x="156" y="79"/>
                </a:lnTo>
                <a:lnTo>
                  <a:pt x="157" y="80"/>
                </a:lnTo>
                <a:lnTo>
                  <a:pt x="157" y="80"/>
                </a:lnTo>
                <a:lnTo>
                  <a:pt x="157" y="81"/>
                </a:lnTo>
                <a:lnTo>
                  <a:pt x="157" y="82"/>
                </a:lnTo>
                <a:lnTo>
                  <a:pt x="157" y="82"/>
                </a:lnTo>
                <a:lnTo>
                  <a:pt x="159" y="83"/>
                </a:lnTo>
                <a:lnTo>
                  <a:pt x="159" y="83"/>
                </a:lnTo>
                <a:lnTo>
                  <a:pt x="160" y="83"/>
                </a:lnTo>
                <a:lnTo>
                  <a:pt x="161" y="83"/>
                </a:lnTo>
                <a:lnTo>
                  <a:pt x="163" y="83"/>
                </a:lnTo>
                <a:lnTo>
                  <a:pt x="164" y="83"/>
                </a:lnTo>
                <a:lnTo>
                  <a:pt x="164" y="82"/>
                </a:lnTo>
                <a:lnTo>
                  <a:pt x="165" y="82"/>
                </a:lnTo>
                <a:lnTo>
                  <a:pt x="166" y="82"/>
                </a:lnTo>
                <a:lnTo>
                  <a:pt x="166" y="82"/>
                </a:lnTo>
                <a:lnTo>
                  <a:pt x="166" y="81"/>
                </a:lnTo>
                <a:lnTo>
                  <a:pt x="167" y="80"/>
                </a:lnTo>
                <a:lnTo>
                  <a:pt x="168" y="80"/>
                </a:lnTo>
                <a:lnTo>
                  <a:pt x="168" y="79"/>
                </a:lnTo>
                <a:lnTo>
                  <a:pt x="169" y="78"/>
                </a:lnTo>
                <a:lnTo>
                  <a:pt x="169" y="78"/>
                </a:lnTo>
                <a:lnTo>
                  <a:pt x="169" y="78"/>
                </a:lnTo>
                <a:lnTo>
                  <a:pt x="170" y="77"/>
                </a:lnTo>
                <a:lnTo>
                  <a:pt x="170" y="77"/>
                </a:lnTo>
                <a:lnTo>
                  <a:pt x="170" y="77"/>
                </a:lnTo>
                <a:lnTo>
                  <a:pt x="171" y="77"/>
                </a:lnTo>
                <a:lnTo>
                  <a:pt x="171" y="77"/>
                </a:lnTo>
                <a:lnTo>
                  <a:pt x="173" y="76"/>
                </a:lnTo>
                <a:lnTo>
                  <a:pt x="176" y="75"/>
                </a:lnTo>
                <a:lnTo>
                  <a:pt x="176" y="75"/>
                </a:lnTo>
                <a:lnTo>
                  <a:pt x="177" y="75"/>
                </a:lnTo>
                <a:lnTo>
                  <a:pt x="177" y="75"/>
                </a:lnTo>
                <a:lnTo>
                  <a:pt x="178" y="74"/>
                </a:lnTo>
                <a:lnTo>
                  <a:pt x="179" y="74"/>
                </a:lnTo>
                <a:lnTo>
                  <a:pt x="180" y="73"/>
                </a:lnTo>
                <a:lnTo>
                  <a:pt x="181" y="72"/>
                </a:lnTo>
                <a:lnTo>
                  <a:pt x="182" y="72"/>
                </a:lnTo>
                <a:lnTo>
                  <a:pt x="182" y="72"/>
                </a:lnTo>
                <a:lnTo>
                  <a:pt x="183" y="71"/>
                </a:lnTo>
                <a:lnTo>
                  <a:pt x="183" y="71"/>
                </a:lnTo>
                <a:lnTo>
                  <a:pt x="184" y="71"/>
                </a:lnTo>
                <a:lnTo>
                  <a:pt x="184" y="71"/>
                </a:lnTo>
                <a:lnTo>
                  <a:pt x="185" y="71"/>
                </a:lnTo>
                <a:lnTo>
                  <a:pt x="185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3"/>
                </a:lnTo>
                <a:lnTo>
                  <a:pt x="186" y="74"/>
                </a:lnTo>
                <a:lnTo>
                  <a:pt x="186" y="74"/>
                </a:lnTo>
                <a:lnTo>
                  <a:pt x="186" y="76"/>
                </a:lnTo>
                <a:lnTo>
                  <a:pt x="186" y="76"/>
                </a:lnTo>
                <a:lnTo>
                  <a:pt x="186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8" y="78"/>
                </a:lnTo>
                <a:lnTo>
                  <a:pt x="189" y="78"/>
                </a:lnTo>
                <a:lnTo>
                  <a:pt x="188" y="78"/>
                </a:lnTo>
                <a:lnTo>
                  <a:pt x="188" y="79"/>
                </a:lnTo>
                <a:lnTo>
                  <a:pt x="188" y="79"/>
                </a:lnTo>
                <a:lnTo>
                  <a:pt x="190" y="77"/>
                </a:lnTo>
                <a:lnTo>
                  <a:pt x="191" y="77"/>
                </a:lnTo>
                <a:lnTo>
                  <a:pt x="191" y="76"/>
                </a:lnTo>
                <a:lnTo>
                  <a:pt x="192" y="76"/>
                </a:lnTo>
                <a:lnTo>
                  <a:pt x="193" y="75"/>
                </a:lnTo>
                <a:lnTo>
                  <a:pt x="197" y="74"/>
                </a:lnTo>
                <a:lnTo>
                  <a:pt x="201" y="73"/>
                </a:lnTo>
                <a:lnTo>
                  <a:pt x="201" y="74"/>
                </a:lnTo>
                <a:lnTo>
                  <a:pt x="205" y="77"/>
                </a:lnTo>
                <a:lnTo>
                  <a:pt x="207" y="79"/>
                </a:lnTo>
                <a:lnTo>
                  <a:pt x="207" y="84"/>
                </a:lnTo>
                <a:lnTo>
                  <a:pt x="208" y="84"/>
                </a:lnTo>
                <a:lnTo>
                  <a:pt x="210" y="84"/>
                </a:lnTo>
                <a:lnTo>
                  <a:pt x="211" y="84"/>
                </a:lnTo>
                <a:lnTo>
                  <a:pt x="211" y="84"/>
                </a:lnTo>
                <a:lnTo>
                  <a:pt x="211" y="87"/>
                </a:lnTo>
                <a:lnTo>
                  <a:pt x="211" y="88"/>
                </a:lnTo>
                <a:lnTo>
                  <a:pt x="210" y="88"/>
                </a:lnTo>
                <a:lnTo>
                  <a:pt x="210" y="90"/>
                </a:lnTo>
                <a:lnTo>
                  <a:pt x="209" y="90"/>
                </a:lnTo>
                <a:lnTo>
                  <a:pt x="209" y="91"/>
                </a:lnTo>
                <a:lnTo>
                  <a:pt x="209" y="92"/>
                </a:lnTo>
                <a:lnTo>
                  <a:pt x="208" y="93"/>
                </a:lnTo>
                <a:lnTo>
                  <a:pt x="208" y="94"/>
                </a:lnTo>
                <a:lnTo>
                  <a:pt x="208" y="94"/>
                </a:lnTo>
                <a:lnTo>
                  <a:pt x="208" y="95"/>
                </a:lnTo>
                <a:lnTo>
                  <a:pt x="209" y="96"/>
                </a:lnTo>
                <a:lnTo>
                  <a:pt x="209" y="97"/>
                </a:lnTo>
                <a:lnTo>
                  <a:pt x="210" y="98"/>
                </a:lnTo>
                <a:lnTo>
                  <a:pt x="211" y="98"/>
                </a:lnTo>
                <a:lnTo>
                  <a:pt x="211" y="98"/>
                </a:lnTo>
                <a:lnTo>
                  <a:pt x="212" y="99"/>
                </a:lnTo>
                <a:lnTo>
                  <a:pt x="212" y="99"/>
                </a:lnTo>
                <a:lnTo>
                  <a:pt x="213" y="99"/>
                </a:lnTo>
                <a:lnTo>
                  <a:pt x="213" y="99"/>
                </a:lnTo>
                <a:lnTo>
                  <a:pt x="213" y="98"/>
                </a:lnTo>
                <a:lnTo>
                  <a:pt x="214" y="96"/>
                </a:lnTo>
                <a:lnTo>
                  <a:pt x="215" y="94"/>
                </a:lnTo>
                <a:lnTo>
                  <a:pt x="215" y="94"/>
                </a:lnTo>
                <a:lnTo>
                  <a:pt x="216" y="93"/>
                </a:lnTo>
                <a:lnTo>
                  <a:pt x="217" y="93"/>
                </a:lnTo>
                <a:lnTo>
                  <a:pt x="219" y="93"/>
                </a:lnTo>
                <a:lnTo>
                  <a:pt x="220" y="94"/>
                </a:lnTo>
                <a:lnTo>
                  <a:pt x="220" y="94"/>
                </a:lnTo>
                <a:lnTo>
                  <a:pt x="221" y="94"/>
                </a:lnTo>
                <a:lnTo>
                  <a:pt x="221" y="94"/>
                </a:lnTo>
                <a:lnTo>
                  <a:pt x="222" y="94"/>
                </a:lnTo>
                <a:lnTo>
                  <a:pt x="223" y="94"/>
                </a:lnTo>
                <a:lnTo>
                  <a:pt x="223" y="94"/>
                </a:lnTo>
                <a:lnTo>
                  <a:pt x="223" y="95"/>
                </a:lnTo>
                <a:lnTo>
                  <a:pt x="224" y="94"/>
                </a:lnTo>
                <a:lnTo>
                  <a:pt x="224" y="94"/>
                </a:lnTo>
                <a:lnTo>
                  <a:pt x="225" y="93"/>
                </a:lnTo>
                <a:lnTo>
                  <a:pt x="225" y="92"/>
                </a:lnTo>
                <a:lnTo>
                  <a:pt x="226" y="92"/>
                </a:lnTo>
                <a:lnTo>
                  <a:pt x="226" y="92"/>
                </a:lnTo>
                <a:lnTo>
                  <a:pt x="227" y="90"/>
                </a:lnTo>
                <a:lnTo>
                  <a:pt x="228" y="89"/>
                </a:lnTo>
                <a:lnTo>
                  <a:pt x="228" y="88"/>
                </a:lnTo>
                <a:lnTo>
                  <a:pt x="228" y="88"/>
                </a:lnTo>
                <a:lnTo>
                  <a:pt x="228" y="88"/>
                </a:lnTo>
                <a:lnTo>
                  <a:pt x="228" y="87"/>
                </a:lnTo>
                <a:lnTo>
                  <a:pt x="229" y="87"/>
                </a:lnTo>
                <a:lnTo>
                  <a:pt x="228" y="86"/>
                </a:lnTo>
                <a:lnTo>
                  <a:pt x="228" y="86"/>
                </a:lnTo>
                <a:lnTo>
                  <a:pt x="228" y="86"/>
                </a:lnTo>
                <a:lnTo>
                  <a:pt x="228" y="85"/>
                </a:lnTo>
                <a:lnTo>
                  <a:pt x="229" y="85"/>
                </a:lnTo>
                <a:lnTo>
                  <a:pt x="229" y="85"/>
                </a:lnTo>
                <a:lnTo>
                  <a:pt x="230" y="85"/>
                </a:lnTo>
                <a:lnTo>
                  <a:pt x="230" y="85"/>
                </a:lnTo>
                <a:lnTo>
                  <a:pt x="231" y="85"/>
                </a:lnTo>
                <a:lnTo>
                  <a:pt x="231" y="85"/>
                </a:lnTo>
                <a:lnTo>
                  <a:pt x="231" y="84"/>
                </a:lnTo>
                <a:lnTo>
                  <a:pt x="231" y="84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4" y="82"/>
                </a:lnTo>
                <a:lnTo>
                  <a:pt x="234" y="82"/>
                </a:lnTo>
                <a:lnTo>
                  <a:pt x="234" y="82"/>
                </a:lnTo>
                <a:lnTo>
                  <a:pt x="234" y="82"/>
                </a:lnTo>
                <a:lnTo>
                  <a:pt x="234" y="81"/>
                </a:lnTo>
                <a:lnTo>
                  <a:pt x="235" y="81"/>
                </a:lnTo>
                <a:lnTo>
                  <a:pt x="235" y="80"/>
                </a:lnTo>
                <a:lnTo>
                  <a:pt x="235" y="79"/>
                </a:lnTo>
                <a:lnTo>
                  <a:pt x="235" y="78"/>
                </a:lnTo>
                <a:lnTo>
                  <a:pt x="235" y="78"/>
                </a:lnTo>
                <a:lnTo>
                  <a:pt x="235" y="77"/>
                </a:lnTo>
                <a:lnTo>
                  <a:pt x="235" y="77"/>
                </a:lnTo>
                <a:lnTo>
                  <a:pt x="235" y="76"/>
                </a:lnTo>
                <a:lnTo>
                  <a:pt x="235" y="76"/>
                </a:lnTo>
                <a:lnTo>
                  <a:pt x="235" y="75"/>
                </a:lnTo>
                <a:lnTo>
                  <a:pt x="234" y="75"/>
                </a:lnTo>
                <a:lnTo>
                  <a:pt x="233" y="74"/>
                </a:lnTo>
                <a:lnTo>
                  <a:pt x="233" y="74"/>
                </a:lnTo>
                <a:lnTo>
                  <a:pt x="232" y="74"/>
                </a:lnTo>
                <a:lnTo>
                  <a:pt x="232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2"/>
                </a:lnTo>
                <a:lnTo>
                  <a:pt x="230" y="72"/>
                </a:lnTo>
                <a:lnTo>
                  <a:pt x="230" y="72"/>
                </a:lnTo>
                <a:lnTo>
                  <a:pt x="230" y="72"/>
                </a:lnTo>
                <a:lnTo>
                  <a:pt x="229" y="71"/>
                </a:lnTo>
                <a:lnTo>
                  <a:pt x="229" y="71"/>
                </a:lnTo>
                <a:lnTo>
                  <a:pt x="230" y="71"/>
                </a:lnTo>
                <a:lnTo>
                  <a:pt x="230" y="70"/>
                </a:lnTo>
                <a:lnTo>
                  <a:pt x="230" y="70"/>
                </a:lnTo>
                <a:lnTo>
                  <a:pt x="231" y="70"/>
                </a:lnTo>
                <a:lnTo>
                  <a:pt x="231" y="69"/>
                </a:lnTo>
                <a:lnTo>
                  <a:pt x="231" y="68"/>
                </a:lnTo>
                <a:lnTo>
                  <a:pt x="231" y="68"/>
                </a:lnTo>
                <a:lnTo>
                  <a:pt x="231" y="67"/>
                </a:lnTo>
                <a:lnTo>
                  <a:pt x="231" y="66"/>
                </a:lnTo>
                <a:lnTo>
                  <a:pt x="232" y="63"/>
                </a:lnTo>
                <a:lnTo>
                  <a:pt x="232" y="63"/>
                </a:lnTo>
                <a:lnTo>
                  <a:pt x="233" y="62"/>
                </a:lnTo>
                <a:lnTo>
                  <a:pt x="233" y="62"/>
                </a:lnTo>
                <a:lnTo>
                  <a:pt x="233" y="61"/>
                </a:lnTo>
                <a:lnTo>
                  <a:pt x="233" y="61"/>
                </a:lnTo>
                <a:lnTo>
                  <a:pt x="233" y="60"/>
                </a:lnTo>
                <a:lnTo>
                  <a:pt x="233" y="60"/>
                </a:lnTo>
                <a:lnTo>
                  <a:pt x="233" y="59"/>
                </a:lnTo>
                <a:lnTo>
                  <a:pt x="234" y="59"/>
                </a:lnTo>
                <a:lnTo>
                  <a:pt x="234" y="59"/>
                </a:lnTo>
                <a:lnTo>
                  <a:pt x="235" y="60"/>
                </a:lnTo>
                <a:lnTo>
                  <a:pt x="235" y="60"/>
                </a:lnTo>
                <a:lnTo>
                  <a:pt x="236" y="60"/>
                </a:lnTo>
                <a:lnTo>
                  <a:pt x="236" y="61"/>
                </a:lnTo>
                <a:lnTo>
                  <a:pt x="237" y="61"/>
                </a:lnTo>
                <a:lnTo>
                  <a:pt x="237" y="61"/>
                </a:lnTo>
                <a:lnTo>
                  <a:pt x="238" y="61"/>
                </a:lnTo>
                <a:lnTo>
                  <a:pt x="238" y="61"/>
                </a:lnTo>
                <a:lnTo>
                  <a:pt x="238" y="62"/>
                </a:lnTo>
                <a:lnTo>
                  <a:pt x="239" y="62"/>
                </a:lnTo>
                <a:lnTo>
                  <a:pt x="239" y="62"/>
                </a:lnTo>
                <a:lnTo>
                  <a:pt x="239" y="63"/>
                </a:lnTo>
                <a:lnTo>
                  <a:pt x="240" y="63"/>
                </a:lnTo>
                <a:lnTo>
                  <a:pt x="240" y="62"/>
                </a:lnTo>
                <a:lnTo>
                  <a:pt x="241" y="62"/>
                </a:lnTo>
                <a:lnTo>
                  <a:pt x="241" y="62"/>
                </a:lnTo>
                <a:lnTo>
                  <a:pt x="241" y="62"/>
                </a:lnTo>
                <a:lnTo>
                  <a:pt x="242" y="63"/>
                </a:lnTo>
                <a:lnTo>
                  <a:pt x="242" y="62"/>
                </a:lnTo>
                <a:lnTo>
                  <a:pt x="242" y="61"/>
                </a:lnTo>
                <a:lnTo>
                  <a:pt x="241" y="60"/>
                </a:lnTo>
                <a:lnTo>
                  <a:pt x="241" y="59"/>
                </a:lnTo>
                <a:lnTo>
                  <a:pt x="241" y="59"/>
                </a:lnTo>
                <a:lnTo>
                  <a:pt x="241" y="58"/>
                </a:lnTo>
                <a:lnTo>
                  <a:pt x="241" y="57"/>
                </a:lnTo>
                <a:lnTo>
                  <a:pt x="241" y="56"/>
                </a:lnTo>
                <a:lnTo>
                  <a:pt x="241" y="55"/>
                </a:lnTo>
                <a:lnTo>
                  <a:pt x="241" y="55"/>
                </a:lnTo>
                <a:lnTo>
                  <a:pt x="241" y="54"/>
                </a:lnTo>
                <a:lnTo>
                  <a:pt x="240" y="54"/>
                </a:lnTo>
                <a:lnTo>
                  <a:pt x="239" y="54"/>
                </a:lnTo>
                <a:lnTo>
                  <a:pt x="239" y="54"/>
                </a:lnTo>
                <a:lnTo>
                  <a:pt x="238" y="54"/>
                </a:lnTo>
                <a:lnTo>
                  <a:pt x="238" y="53"/>
                </a:lnTo>
                <a:lnTo>
                  <a:pt x="237" y="53"/>
                </a:lnTo>
                <a:lnTo>
                  <a:pt x="237" y="52"/>
                </a:lnTo>
                <a:lnTo>
                  <a:pt x="237" y="52"/>
                </a:lnTo>
                <a:lnTo>
                  <a:pt x="236" y="51"/>
                </a:lnTo>
                <a:lnTo>
                  <a:pt x="235" y="51"/>
                </a:lnTo>
                <a:lnTo>
                  <a:pt x="235" y="51"/>
                </a:lnTo>
                <a:lnTo>
                  <a:pt x="234" y="50"/>
                </a:lnTo>
                <a:lnTo>
                  <a:pt x="234" y="50"/>
                </a:lnTo>
                <a:lnTo>
                  <a:pt x="233" y="50"/>
                </a:lnTo>
                <a:lnTo>
                  <a:pt x="233" y="49"/>
                </a:lnTo>
                <a:lnTo>
                  <a:pt x="233" y="49"/>
                </a:lnTo>
                <a:lnTo>
                  <a:pt x="233" y="48"/>
                </a:lnTo>
                <a:lnTo>
                  <a:pt x="232" y="47"/>
                </a:lnTo>
                <a:lnTo>
                  <a:pt x="232" y="46"/>
                </a:lnTo>
                <a:lnTo>
                  <a:pt x="232" y="45"/>
                </a:lnTo>
                <a:lnTo>
                  <a:pt x="232" y="45"/>
                </a:lnTo>
                <a:lnTo>
                  <a:pt x="232" y="44"/>
                </a:lnTo>
                <a:lnTo>
                  <a:pt x="232" y="43"/>
                </a:lnTo>
                <a:lnTo>
                  <a:pt x="233" y="43"/>
                </a:lnTo>
                <a:lnTo>
                  <a:pt x="233" y="41"/>
                </a:lnTo>
                <a:lnTo>
                  <a:pt x="233" y="41"/>
                </a:lnTo>
                <a:lnTo>
                  <a:pt x="234" y="40"/>
                </a:lnTo>
                <a:lnTo>
                  <a:pt x="234" y="39"/>
                </a:lnTo>
                <a:lnTo>
                  <a:pt x="235" y="38"/>
                </a:lnTo>
                <a:lnTo>
                  <a:pt x="235" y="37"/>
                </a:lnTo>
                <a:lnTo>
                  <a:pt x="235" y="37"/>
                </a:lnTo>
                <a:lnTo>
                  <a:pt x="235" y="36"/>
                </a:lnTo>
                <a:lnTo>
                  <a:pt x="235" y="34"/>
                </a:lnTo>
                <a:lnTo>
                  <a:pt x="237" y="34"/>
                </a:lnTo>
                <a:lnTo>
                  <a:pt x="241" y="35"/>
                </a:lnTo>
                <a:lnTo>
                  <a:pt x="241" y="35"/>
                </a:lnTo>
                <a:lnTo>
                  <a:pt x="242" y="35"/>
                </a:lnTo>
                <a:lnTo>
                  <a:pt x="243" y="35"/>
                </a:lnTo>
                <a:lnTo>
                  <a:pt x="243" y="34"/>
                </a:lnTo>
                <a:lnTo>
                  <a:pt x="244" y="32"/>
                </a:lnTo>
                <a:lnTo>
                  <a:pt x="246" y="28"/>
                </a:lnTo>
                <a:lnTo>
                  <a:pt x="250" y="29"/>
                </a:lnTo>
                <a:lnTo>
                  <a:pt x="250" y="29"/>
                </a:lnTo>
                <a:lnTo>
                  <a:pt x="251" y="29"/>
                </a:lnTo>
                <a:lnTo>
                  <a:pt x="251" y="29"/>
                </a:lnTo>
                <a:lnTo>
                  <a:pt x="253" y="28"/>
                </a:lnTo>
                <a:lnTo>
                  <a:pt x="255" y="27"/>
                </a:lnTo>
                <a:lnTo>
                  <a:pt x="255" y="27"/>
                </a:lnTo>
                <a:lnTo>
                  <a:pt x="256" y="27"/>
                </a:lnTo>
                <a:lnTo>
                  <a:pt x="257" y="27"/>
                </a:lnTo>
                <a:lnTo>
                  <a:pt x="257" y="28"/>
                </a:lnTo>
                <a:lnTo>
                  <a:pt x="257" y="28"/>
                </a:lnTo>
                <a:lnTo>
                  <a:pt x="257" y="29"/>
                </a:lnTo>
                <a:lnTo>
                  <a:pt x="258" y="29"/>
                </a:lnTo>
                <a:lnTo>
                  <a:pt x="258" y="30"/>
                </a:lnTo>
                <a:lnTo>
                  <a:pt x="258" y="31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4"/>
                </a:lnTo>
                <a:lnTo>
                  <a:pt x="257" y="35"/>
                </a:lnTo>
                <a:lnTo>
                  <a:pt x="257" y="35"/>
                </a:lnTo>
                <a:lnTo>
                  <a:pt x="257" y="36"/>
                </a:lnTo>
                <a:lnTo>
                  <a:pt x="256" y="36"/>
                </a:lnTo>
                <a:lnTo>
                  <a:pt x="256" y="37"/>
                </a:lnTo>
                <a:lnTo>
                  <a:pt x="256" y="37"/>
                </a:lnTo>
                <a:lnTo>
                  <a:pt x="257" y="38"/>
                </a:lnTo>
                <a:lnTo>
                  <a:pt x="257" y="38"/>
                </a:lnTo>
                <a:lnTo>
                  <a:pt x="257" y="39"/>
                </a:lnTo>
                <a:lnTo>
                  <a:pt x="258" y="39"/>
                </a:lnTo>
                <a:lnTo>
                  <a:pt x="258" y="39"/>
                </a:lnTo>
                <a:lnTo>
                  <a:pt x="259" y="39"/>
                </a:lnTo>
                <a:lnTo>
                  <a:pt x="260" y="39"/>
                </a:lnTo>
                <a:lnTo>
                  <a:pt x="260" y="40"/>
                </a:lnTo>
                <a:lnTo>
                  <a:pt x="261" y="39"/>
                </a:lnTo>
                <a:lnTo>
                  <a:pt x="262" y="43"/>
                </a:lnTo>
                <a:lnTo>
                  <a:pt x="262" y="43"/>
                </a:lnTo>
                <a:lnTo>
                  <a:pt x="263" y="42"/>
                </a:lnTo>
                <a:lnTo>
                  <a:pt x="264" y="42"/>
                </a:lnTo>
                <a:lnTo>
                  <a:pt x="265" y="42"/>
                </a:lnTo>
                <a:lnTo>
                  <a:pt x="266" y="42"/>
                </a:lnTo>
                <a:lnTo>
                  <a:pt x="267" y="42"/>
                </a:lnTo>
                <a:lnTo>
                  <a:pt x="267" y="42"/>
                </a:lnTo>
                <a:lnTo>
                  <a:pt x="267" y="42"/>
                </a:lnTo>
                <a:lnTo>
                  <a:pt x="268" y="42"/>
                </a:lnTo>
                <a:lnTo>
                  <a:pt x="268" y="42"/>
                </a:lnTo>
                <a:lnTo>
                  <a:pt x="269" y="42"/>
                </a:lnTo>
                <a:lnTo>
                  <a:pt x="269" y="42"/>
                </a:lnTo>
                <a:lnTo>
                  <a:pt x="270" y="42"/>
                </a:lnTo>
                <a:lnTo>
                  <a:pt x="272" y="41"/>
                </a:lnTo>
                <a:lnTo>
                  <a:pt x="272" y="42"/>
                </a:lnTo>
                <a:lnTo>
                  <a:pt x="273" y="41"/>
                </a:lnTo>
                <a:lnTo>
                  <a:pt x="273" y="42"/>
                </a:lnTo>
                <a:lnTo>
                  <a:pt x="274" y="42"/>
                </a:lnTo>
                <a:lnTo>
                  <a:pt x="274" y="41"/>
                </a:lnTo>
                <a:lnTo>
                  <a:pt x="275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1"/>
                </a:lnTo>
                <a:lnTo>
                  <a:pt x="277" y="41"/>
                </a:lnTo>
                <a:lnTo>
                  <a:pt x="277" y="41"/>
                </a:lnTo>
                <a:lnTo>
                  <a:pt x="278" y="41"/>
                </a:lnTo>
                <a:lnTo>
                  <a:pt x="278" y="40"/>
                </a:lnTo>
                <a:lnTo>
                  <a:pt x="279" y="40"/>
                </a:lnTo>
                <a:lnTo>
                  <a:pt x="279" y="40"/>
                </a:lnTo>
                <a:lnTo>
                  <a:pt x="279" y="40"/>
                </a:lnTo>
                <a:lnTo>
                  <a:pt x="280" y="40"/>
                </a:lnTo>
                <a:lnTo>
                  <a:pt x="280" y="40"/>
                </a:lnTo>
                <a:lnTo>
                  <a:pt x="280" y="40"/>
                </a:lnTo>
                <a:lnTo>
                  <a:pt x="280" y="40"/>
                </a:lnTo>
                <a:lnTo>
                  <a:pt x="281" y="40"/>
                </a:lnTo>
                <a:lnTo>
                  <a:pt x="281" y="41"/>
                </a:lnTo>
                <a:lnTo>
                  <a:pt x="282" y="41"/>
                </a:lnTo>
                <a:lnTo>
                  <a:pt x="282" y="42"/>
                </a:lnTo>
                <a:lnTo>
                  <a:pt x="283" y="43"/>
                </a:lnTo>
                <a:lnTo>
                  <a:pt x="284" y="43"/>
                </a:lnTo>
                <a:lnTo>
                  <a:pt x="286" y="44"/>
                </a:lnTo>
                <a:lnTo>
                  <a:pt x="286" y="44"/>
                </a:lnTo>
                <a:lnTo>
                  <a:pt x="286" y="45"/>
                </a:lnTo>
                <a:lnTo>
                  <a:pt x="286" y="45"/>
                </a:ln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lnTo>
                  <a:pt x="287" y="46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8" y="47"/>
                </a:lnTo>
                <a:lnTo>
                  <a:pt x="288" y="48"/>
                </a:lnTo>
                <a:lnTo>
                  <a:pt x="289" y="48"/>
                </a:lnTo>
                <a:lnTo>
                  <a:pt x="290" y="48"/>
                </a:lnTo>
                <a:lnTo>
                  <a:pt x="290" y="48"/>
                </a:lnTo>
                <a:lnTo>
                  <a:pt x="290" y="48"/>
                </a:lnTo>
                <a:lnTo>
                  <a:pt x="291" y="48"/>
                </a:lnTo>
                <a:lnTo>
                  <a:pt x="291" y="48"/>
                </a:lnTo>
                <a:lnTo>
                  <a:pt x="292" y="48"/>
                </a:lnTo>
                <a:lnTo>
                  <a:pt x="292" y="48"/>
                </a:lnTo>
                <a:lnTo>
                  <a:pt x="293" y="49"/>
                </a:lnTo>
                <a:lnTo>
                  <a:pt x="301" y="48"/>
                </a:lnTo>
                <a:lnTo>
                  <a:pt x="302" y="48"/>
                </a:lnTo>
                <a:lnTo>
                  <a:pt x="302" y="48"/>
                </a:lnTo>
                <a:lnTo>
                  <a:pt x="306" y="48"/>
                </a:lnTo>
                <a:lnTo>
                  <a:pt x="310" y="47"/>
                </a:lnTo>
                <a:lnTo>
                  <a:pt x="311" y="47"/>
                </a:lnTo>
                <a:lnTo>
                  <a:pt x="312" y="47"/>
                </a:lnTo>
                <a:lnTo>
                  <a:pt x="312" y="47"/>
                </a:lnTo>
                <a:lnTo>
                  <a:pt x="313" y="47"/>
                </a:lnTo>
                <a:lnTo>
                  <a:pt x="314" y="47"/>
                </a:lnTo>
                <a:lnTo>
                  <a:pt x="314" y="46"/>
                </a:lnTo>
                <a:lnTo>
                  <a:pt x="314" y="46"/>
                </a:lnTo>
                <a:lnTo>
                  <a:pt x="314" y="47"/>
                </a:lnTo>
                <a:lnTo>
                  <a:pt x="315" y="46"/>
                </a:lnTo>
                <a:lnTo>
                  <a:pt x="315" y="46"/>
                </a:lnTo>
                <a:lnTo>
                  <a:pt x="316" y="46"/>
                </a:lnTo>
                <a:lnTo>
                  <a:pt x="316" y="46"/>
                </a:lnTo>
                <a:lnTo>
                  <a:pt x="316" y="46"/>
                </a:lnTo>
                <a:lnTo>
                  <a:pt x="317" y="46"/>
                </a:lnTo>
                <a:lnTo>
                  <a:pt x="317" y="46"/>
                </a:lnTo>
                <a:lnTo>
                  <a:pt x="318" y="46"/>
                </a:lnTo>
                <a:lnTo>
                  <a:pt x="318" y="45"/>
                </a:lnTo>
                <a:lnTo>
                  <a:pt x="319" y="45"/>
                </a:lnTo>
                <a:lnTo>
                  <a:pt x="319" y="45"/>
                </a:lnTo>
                <a:lnTo>
                  <a:pt x="319" y="45"/>
                </a:lnTo>
                <a:lnTo>
                  <a:pt x="320" y="44"/>
                </a:lnTo>
                <a:lnTo>
                  <a:pt x="320" y="44"/>
                </a:lnTo>
                <a:lnTo>
                  <a:pt x="320" y="44"/>
                </a:lnTo>
                <a:lnTo>
                  <a:pt x="321" y="43"/>
                </a:lnTo>
                <a:lnTo>
                  <a:pt x="321" y="44"/>
                </a:lnTo>
                <a:lnTo>
                  <a:pt x="321" y="44"/>
                </a:lnTo>
                <a:lnTo>
                  <a:pt x="322" y="44"/>
                </a:lnTo>
                <a:lnTo>
                  <a:pt x="322" y="44"/>
                </a:lnTo>
                <a:lnTo>
                  <a:pt x="322" y="44"/>
                </a:lnTo>
                <a:lnTo>
                  <a:pt x="322" y="43"/>
                </a:lnTo>
                <a:lnTo>
                  <a:pt x="323" y="43"/>
                </a:lnTo>
                <a:lnTo>
                  <a:pt x="323" y="43"/>
                </a:lnTo>
                <a:lnTo>
                  <a:pt x="323" y="44"/>
                </a:lnTo>
                <a:lnTo>
                  <a:pt x="324" y="44"/>
                </a:lnTo>
                <a:lnTo>
                  <a:pt x="324" y="44"/>
                </a:lnTo>
                <a:lnTo>
                  <a:pt x="325" y="44"/>
                </a:lnTo>
                <a:lnTo>
                  <a:pt x="325" y="44"/>
                </a:lnTo>
                <a:lnTo>
                  <a:pt x="325" y="44"/>
                </a:lnTo>
                <a:lnTo>
                  <a:pt x="326" y="44"/>
                </a:lnTo>
                <a:lnTo>
                  <a:pt x="326" y="45"/>
                </a:lnTo>
                <a:lnTo>
                  <a:pt x="327" y="44"/>
                </a:lnTo>
                <a:lnTo>
                  <a:pt x="327" y="45"/>
                </a:lnTo>
                <a:lnTo>
                  <a:pt x="327" y="45"/>
                </a:lnTo>
                <a:lnTo>
                  <a:pt x="327" y="45"/>
                </a:lnTo>
                <a:lnTo>
                  <a:pt x="328" y="45"/>
                </a:lnTo>
                <a:lnTo>
                  <a:pt x="328" y="45"/>
                </a:lnTo>
                <a:lnTo>
                  <a:pt x="329" y="45"/>
                </a:lnTo>
                <a:lnTo>
                  <a:pt x="329" y="45"/>
                </a:lnTo>
                <a:lnTo>
                  <a:pt x="329" y="46"/>
                </a:lnTo>
                <a:lnTo>
                  <a:pt x="330" y="46"/>
                </a:lnTo>
                <a:lnTo>
                  <a:pt x="330" y="47"/>
                </a:lnTo>
                <a:lnTo>
                  <a:pt x="330" y="47"/>
                </a:lnTo>
                <a:lnTo>
                  <a:pt x="330" y="47"/>
                </a:lnTo>
                <a:lnTo>
                  <a:pt x="331" y="47"/>
                </a:lnTo>
                <a:lnTo>
                  <a:pt x="331" y="48"/>
                </a:lnTo>
                <a:lnTo>
                  <a:pt x="332" y="48"/>
                </a:lnTo>
                <a:lnTo>
                  <a:pt x="332" y="48"/>
                </a:lnTo>
                <a:lnTo>
                  <a:pt x="332" y="48"/>
                </a:lnTo>
                <a:lnTo>
                  <a:pt x="333" y="48"/>
                </a:lnTo>
                <a:lnTo>
                  <a:pt x="333" y="48"/>
                </a:lnTo>
                <a:lnTo>
                  <a:pt x="332" y="48"/>
                </a:lnTo>
                <a:lnTo>
                  <a:pt x="333" y="49"/>
                </a:lnTo>
                <a:lnTo>
                  <a:pt x="333" y="49"/>
                </a:lnTo>
                <a:lnTo>
                  <a:pt x="334" y="48"/>
                </a:lnTo>
                <a:lnTo>
                  <a:pt x="334" y="48"/>
                </a:lnTo>
                <a:lnTo>
                  <a:pt x="334" y="47"/>
                </a:lnTo>
                <a:lnTo>
                  <a:pt x="335" y="47"/>
                </a:lnTo>
                <a:lnTo>
                  <a:pt x="335" y="47"/>
                </a:lnTo>
                <a:lnTo>
                  <a:pt x="336" y="47"/>
                </a:lnTo>
                <a:lnTo>
                  <a:pt x="336" y="47"/>
                </a:lnTo>
                <a:lnTo>
                  <a:pt x="337" y="47"/>
                </a:lnTo>
                <a:lnTo>
                  <a:pt x="337" y="47"/>
                </a:lnTo>
                <a:lnTo>
                  <a:pt x="337" y="47"/>
                </a:lnTo>
                <a:lnTo>
                  <a:pt x="338" y="47"/>
                </a:lnTo>
                <a:lnTo>
                  <a:pt x="338" y="47"/>
                </a:lnTo>
                <a:lnTo>
                  <a:pt x="339" y="47"/>
                </a:lnTo>
                <a:lnTo>
                  <a:pt x="339" y="47"/>
                </a:lnTo>
                <a:lnTo>
                  <a:pt x="340" y="47"/>
                </a:lnTo>
                <a:lnTo>
                  <a:pt x="340" y="47"/>
                </a:lnTo>
                <a:lnTo>
                  <a:pt x="341" y="47"/>
                </a:lnTo>
                <a:lnTo>
                  <a:pt x="341" y="48"/>
                </a:lnTo>
                <a:lnTo>
                  <a:pt x="341" y="48"/>
                </a:lnTo>
                <a:lnTo>
                  <a:pt x="342" y="48"/>
                </a:lnTo>
                <a:lnTo>
                  <a:pt x="342" y="47"/>
                </a:lnTo>
                <a:lnTo>
                  <a:pt x="342" y="47"/>
                </a:lnTo>
                <a:lnTo>
                  <a:pt x="343" y="47"/>
                </a:lnTo>
                <a:lnTo>
                  <a:pt x="343" y="47"/>
                </a:lnTo>
                <a:lnTo>
                  <a:pt x="344" y="47"/>
                </a:lnTo>
                <a:lnTo>
                  <a:pt x="344" y="48"/>
                </a:lnTo>
                <a:lnTo>
                  <a:pt x="345" y="48"/>
                </a:lnTo>
                <a:lnTo>
                  <a:pt x="345" y="47"/>
                </a:lnTo>
                <a:lnTo>
                  <a:pt x="345" y="48"/>
                </a:lnTo>
                <a:lnTo>
                  <a:pt x="346" y="48"/>
                </a:lnTo>
                <a:lnTo>
                  <a:pt x="346" y="48"/>
                </a:lnTo>
                <a:lnTo>
                  <a:pt x="347" y="48"/>
                </a:lnTo>
                <a:lnTo>
                  <a:pt x="347" y="48"/>
                </a:lnTo>
                <a:lnTo>
                  <a:pt x="348" y="48"/>
                </a:lnTo>
                <a:lnTo>
                  <a:pt x="348" y="48"/>
                </a:lnTo>
                <a:lnTo>
                  <a:pt x="348" y="48"/>
                </a:lnTo>
                <a:lnTo>
                  <a:pt x="349" y="48"/>
                </a:lnTo>
                <a:lnTo>
                  <a:pt x="350" y="48"/>
                </a:lnTo>
                <a:lnTo>
                  <a:pt x="350" y="49"/>
                </a:lnTo>
                <a:lnTo>
                  <a:pt x="351" y="49"/>
                </a:lnTo>
                <a:lnTo>
                  <a:pt x="351" y="49"/>
                </a:lnTo>
                <a:lnTo>
                  <a:pt x="352" y="50"/>
                </a:lnTo>
                <a:lnTo>
                  <a:pt x="353" y="51"/>
                </a:lnTo>
                <a:lnTo>
                  <a:pt x="356" y="53"/>
                </a:lnTo>
                <a:lnTo>
                  <a:pt x="356" y="53"/>
                </a:lnTo>
                <a:lnTo>
                  <a:pt x="357" y="53"/>
                </a:lnTo>
                <a:lnTo>
                  <a:pt x="359" y="53"/>
                </a:lnTo>
                <a:lnTo>
                  <a:pt x="359" y="53"/>
                </a:lnTo>
                <a:lnTo>
                  <a:pt x="360" y="53"/>
                </a:lnTo>
                <a:lnTo>
                  <a:pt x="361" y="53"/>
                </a:lnTo>
                <a:lnTo>
                  <a:pt x="362" y="53"/>
                </a:lnTo>
                <a:lnTo>
                  <a:pt x="363" y="53"/>
                </a:lnTo>
                <a:lnTo>
                  <a:pt x="363" y="53"/>
                </a:lnTo>
                <a:lnTo>
                  <a:pt x="365" y="52"/>
                </a:lnTo>
                <a:lnTo>
                  <a:pt x="367" y="52"/>
                </a:lnTo>
                <a:lnTo>
                  <a:pt x="367" y="52"/>
                </a:lnTo>
                <a:lnTo>
                  <a:pt x="368" y="52"/>
                </a:lnTo>
                <a:lnTo>
                  <a:pt x="368" y="52"/>
                </a:lnTo>
                <a:lnTo>
                  <a:pt x="368" y="51"/>
                </a:lnTo>
                <a:lnTo>
                  <a:pt x="369" y="51"/>
                </a:lnTo>
                <a:lnTo>
                  <a:pt x="369" y="52"/>
                </a:lnTo>
                <a:lnTo>
                  <a:pt x="369" y="52"/>
                </a:lnTo>
                <a:lnTo>
                  <a:pt x="370" y="52"/>
                </a:lnTo>
                <a:lnTo>
                  <a:pt x="370" y="53"/>
                </a:lnTo>
                <a:lnTo>
                  <a:pt x="370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4"/>
                </a:lnTo>
                <a:lnTo>
                  <a:pt x="371" y="54"/>
                </a:lnTo>
                <a:lnTo>
                  <a:pt x="372" y="54"/>
                </a:lnTo>
                <a:lnTo>
                  <a:pt x="372" y="55"/>
                </a:lnTo>
                <a:lnTo>
                  <a:pt x="373" y="55"/>
                </a:lnTo>
                <a:lnTo>
                  <a:pt x="373" y="55"/>
                </a:lnTo>
                <a:lnTo>
                  <a:pt x="374" y="55"/>
                </a:lnTo>
                <a:lnTo>
                  <a:pt x="374" y="55"/>
                </a:lnTo>
                <a:lnTo>
                  <a:pt x="375" y="54"/>
                </a:lnTo>
                <a:lnTo>
                  <a:pt x="375" y="54"/>
                </a:lnTo>
                <a:lnTo>
                  <a:pt x="376" y="54"/>
                </a:lnTo>
                <a:lnTo>
                  <a:pt x="376" y="54"/>
                </a:lnTo>
                <a:lnTo>
                  <a:pt x="377" y="54"/>
                </a:lnTo>
                <a:lnTo>
                  <a:pt x="377" y="53"/>
                </a:lnTo>
                <a:lnTo>
                  <a:pt x="378" y="52"/>
                </a:lnTo>
                <a:lnTo>
                  <a:pt x="378" y="52"/>
                </a:lnTo>
                <a:lnTo>
                  <a:pt x="379" y="52"/>
                </a:lnTo>
                <a:lnTo>
                  <a:pt x="379" y="52"/>
                </a:lnTo>
                <a:lnTo>
                  <a:pt x="379" y="52"/>
                </a:lnTo>
                <a:lnTo>
                  <a:pt x="379" y="51"/>
                </a:lnTo>
                <a:lnTo>
                  <a:pt x="380" y="51"/>
                </a:lnTo>
                <a:lnTo>
                  <a:pt x="380" y="50"/>
                </a:lnTo>
                <a:lnTo>
                  <a:pt x="380" y="50"/>
                </a:lnTo>
                <a:lnTo>
                  <a:pt x="380" y="50"/>
                </a:lnTo>
                <a:lnTo>
                  <a:pt x="381" y="50"/>
                </a:lnTo>
                <a:lnTo>
                  <a:pt x="381" y="50"/>
                </a:lnTo>
                <a:lnTo>
                  <a:pt x="381" y="49"/>
                </a:lnTo>
                <a:lnTo>
                  <a:pt x="382" y="49"/>
                </a:lnTo>
                <a:lnTo>
                  <a:pt x="382" y="49"/>
                </a:lnTo>
                <a:lnTo>
                  <a:pt x="382" y="50"/>
                </a:lnTo>
                <a:lnTo>
                  <a:pt x="383" y="51"/>
                </a:lnTo>
                <a:lnTo>
                  <a:pt x="383" y="52"/>
                </a:lnTo>
                <a:lnTo>
                  <a:pt x="384" y="52"/>
                </a:lnTo>
                <a:lnTo>
                  <a:pt x="384" y="52"/>
                </a:lnTo>
                <a:lnTo>
                  <a:pt x="385" y="52"/>
                </a:lnTo>
                <a:lnTo>
                  <a:pt x="385" y="52"/>
                </a:lnTo>
                <a:lnTo>
                  <a:pt x="386" y="52"/>
                </a:lnTo>
                <a:lnTo>
                  <a:pt x="386" y="52"/>
                </a:lnTo>
                <a:lnTo>
                  <a:pt x="387" y="52"/>
                </a:lnTo>
                <a:lnTo>
                  <a:pt x="387" y="51"/>
                </a:lnTo>
                <a:lnTo>
                  <a:pt x="388" y="51"/>
                </a:lnTo>
                <a:lnTo>
                  <a:pt x="388" y="50"/>
                </a:lnTo>
                <a:lnTo>
                  <a:pt x="388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50"/>
                </a:lnTo>
                <a:lnTo>
                  <a:pt x="391" y="50"/>
                </a:lnTo>
                <a:lnTo>
                  <a:pt x="391" y="50"/>
                </a:lnTo>
                <a:lnTo>
                  <a:pt x="392" y="50"/>
                </a:lnTo>
                <a:lnTo>
                  <a:pt x="392" y="49"/>
                </a:lnTo>
                <a:lnTo>
                  <a:pt x="392" y="50"/>
                </a:lnTo>
                <a:lnTo>
                  <a:pt x="393" y="49"/>
                </a:lnTo>
                <a:lnTo>
                  <a:pt x="393" y="48"/>
                </a:lnTo>
                <a:lnTo>
                  <a:pt x="393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9"/>
                </a:lnTo>
                <a:lnTo>
                  <a:pt x="394" y="50"/>
                </a:lnTo>
                <a:lnTo>
                  <a:pt x="394" y="51"/>
                </a:lnTo>
                <a:lnTo>
                  <a:pt x="394" y="54"/>
                </a:lnTo>
                <a:lnTo>
                  <a:pt x="394" y="56"/>
                </a:lnTo>
                <a:lnTo>
                  <a:pt x="394" y="57"/>
                </a:lnTo>
                <a:lnTo>
                  <a:pt x="395" y="60"/>
                </a:lnTo>
                <a:lnTo>
                  <a:pt x="395" y="60"/>
                </a:lnTo>
                <a:lnTo>
                  <a:pt x="394" y="60"/>
                </a:lnTo>
                <a:lnTo>
                  <a:pt x="395" y="60"/>
                </a:lnTo>
                <a:lnTo>
                  <a:pt x="395" y="61"/>
                </a:lnTo>
                <a:lnTo>
                  <a:pt x="395" y="61"/>
                </a:lnTo>
                <a:lnTo>
                  <a:pt x="395" y="63"/>
                </a:lnTo>
                <a:lnTo>
                  <a:pt x="395" y="63"/>
                </a:lnTo>
                <a:lnTo>
                  <a:pt x="395" y="63"/>
                </a:lnTo>
                <a:lnTo>
                  <a:pt x="395" y="64"/>
                </a:lnTo>
                <a:lnTo>
                  <a:pt x="395" y="65"/>
                </a:lnTo>
                <a:lnTo>
                  <a:pt x="395" y="66"/>
                </a:lnTo>
                <a:lnTo>
                  <a:pt x="396" y="66"/>
                </a:lnTo>
                <a:lnTo>
                  <a:pt x="396" y="66"/>
                </a:lnTo>
                <a:lnTo>
                  <a:pt x="396" y="67"/>
                </a:lnTo>
                <a:lnTo>
                  <a:pt x="396" y="67"/>
                </a:lnTo>
                <a:lnTo>
                  <a:pt x="396" y="68"/>
                </a:lnTo>
                <a:lnTo>
                  <a:pt x="397" y="68"/>
                </a:lnTo>
                <a:lnTo>
                  <a:pt x="397" y="68"/>
                </a:lnTo>
                <a:lnTo>
                  <a:pt x="397" y="68"/>
                </a:lnTo>
                <a:lnTo>
                  <a:pt x="398" y="69"/>
                </a:lnTo>
                <a:lnTo>
                  <a:pt x="398" y="69"/>
                </a:lnTo>
                <a:lnTo>
                  <a:pt x="398" y="69"/>
                </a:lnTo>
                <a:lnTo>
                  <a:pt x="398" y="70"/>
                </a:lnTo>
                <a:lnTo>
                  <a:pt x="398" y="70"/>
                </a:lnTo>
                <a:lnTo>
                  <a:pt x="398" y="71"/>
                </a:lnTo>
                <a:lnTo>
                  <a:pt x="398" y="72"/>
                </a:lnTo>
                <a:lnTo>
                  <a:pt x="398" y="72"/>
                </a:lnTo>
                <a:lnTo>
                  <a:pt x="398" y="72"/>
                </a:lnTo>
                <a:lnTo>
                  <a:pt x="398" y="73"/>
                </a:lnTo>
                <a:lnTo>
                  <a:pt x="398" y="73"/>
                </a:lnTo>
                <a:lnTo>
                  <a:pt x="398" y="73"/>
                </a:lnTo>
                <a:lnTo>
                  <a:pt x="398" y="74"/>
                </a:lnTo>
                <a:lnTo>
                  <a:pt x="399" y="74"/>
                </a:lnTo>
                <a:lnTo>
                  <a:pt x="399" y="74"/>
                </a:lnTo>
                <a:lnTo>
                  <a:pt x="398" y="74"/>
                </a:lnTo>
                <a:lnTo>
                  <a:pt x="398" y="74"/>
                </a:lnTo>
                <a:lnTo>
                  <a:pt x="398" y="74"/>
                </a:lnTo>
                <a:lnTo>
                  <a:pt x="398" y="75"/>
                </a:lnTo>
                <a:lnTo>
                  <a:pt x="398" y="75"/>
                </a:lnTo>
                <a:lnTo>
                  <a:pt x="398" y="75"/>
                </a:lnTo>
                <a:lnTo>
                  <a:pt x="398" y="76"/>
                </a:lnTo>
                <a:lnTo>
                  <a:pt x="398" y="76"/>
                </a:lnTo>
                <a:lnTo>
                  <a:pt x="398" y="77"/>
                </a:lnTo>
                <a:lnTo>
                  <a:pt x="398" y="77"/>
                </a:lnTo>
                <a:lnTo>
                  <a:pt x="398" y="77"/>
                </a:lnTo>
                <a:lnTo>
                  <a:pt x="399" y="77"/>
                </a:lnTo>
                <a:lnTo>
                  <a:pt x="399" y="77"/>
                </a:lnTo>
                <a:lnTo>
                  <a:pt x="400" y="77"/>
                </a:lnTo>
                <a:lnTo>
                  <a:pt x="400" y="77"/>
                </a:lnTo>
                <a:lnTo>
                  <a:pt x="400" y="78"/>
                </a:lnTo>
                <a:lnTo>
                  <a:pt x="400" y="79"/>
                </a:lnTo>
                <a:lnTo>
                  <a:pt x="400" y="81"/>
                </a:lnTo>
                <a:lnTo>
                  <a:pt x="400" y="81"/>
                </a:lnTo>
                <a:lnTo>
                  <a:pt x="400" y="82"/>
                </a:lnTo>
                <a:lnTo>
                  <a:pt x="400" y="82"/>
                </a:lnTo>
                <a:lnTo>
                  <a:pt x="400" y="82"/>
                </a:lnTo>
                <a:lnTo>
                  <a:pt x="401" y="83"/>
                </a:lnTo>
                <a:lnTo>
                  <a:pt x="401" y="83"/>
                </a:lnTo>
                <a:lnTo>
                  <a:pt x="401" y="84"/>
                </a:lnTo>
                <a:lnTo>
                  <a:pt x="401" y="85"/>
                </a:lnTo>
                <a:lnTo>
                  <a:pt x="401" y="85"/>
                </a:lnTo>
                <a:lnTo>
                  <a:pt x="402" y="86"/>
                </a:lnTo>
                <a:lnTo>
                  <a:pt x="402" y="86"/>
                </a:lnTo>
                <a:lnTo>
                  <a:pt x="402" y="86"/>
                </a:lnTo>
                <a:lnTo>
                  <a:pt x="402" y="87"/>
                </a:lnTo>
                <a:lnTo>
                  <a:pt x="402" y="87"/>
                </a:lnTo>
                <a:lnTo>
                  <a:pt x="402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9"/>
                </a:lnTo>
                <a:lnTo>
                  <a:pt x="403" y="89"/>
                </a:lnTo>
                <a:lnTo>
                  <a:pt x="403" y="89"/>
                </a:lnTo>
                <a:lnTo>
                  <a:pt x="403" y="90"/>
                </a:lnTo>
                <a:lnTo>
                  <a:pt x="404" y="90"/>
                </a:lnTo>
                <a:lnTo>
                  <a:pt x="404" y="90"/>
                </a:lnTo>
                <a:lnTo>
                  <a:pt x="405" y="90"/>
                </a:lnTo>
                <a:lnTo>
                  <a:pt x="405" y="91"/>
                </a:lnTo>
                <a:lnTo>
                  <a:pt x="405" y="91"/>
                </a:lnTo>
                <a:lnTo>
                  <a:pt x="405" y="91"/>
                </a:lnTo>
                <a:lnTo>
                  <a:pt x="406" y="91"/>
                </a:lnTo>
                <a:lnTo>
                  <a:pt x="406" y="91"/>
                </a:lnTo>
                <a:lnTo>
                  <a:pt x="406" y="92"/>
                </a:lnTo>
                <a:lnTo>
                  <a:pt x="405" y="92"/>
                </a:lnTo>
                <a:lnTo>
                  <a:pt x="405" y="92"/>
                </a:lnTo>
                <a:lnTo>
                  <a:pt x="405" y="93"/>
                </a:lnTo>
                <a:lnTo>
                  <a:pt x="405" y="93"/>
                </a:lnTo>
                <a:lnTo>
                  <a:pt x="405" y="94"/>
                </a:lnTo>
                <a:lnTo>
                  <a:pt x="405" y="94"/>
                </a:lnTo>
                <a:lnTo>
                  <a:pt x="405" y="95"/>
                </a:lnTo>
                <a:lnTo>
                  <a:pt x="405" y="96"/>
                </a:lnTo>
                <a:lnTo>
                  <a:pt x="405" y="96"/>
                </a:lnTo>
                <a:lnTo>
                  <a:pt x="406" y="97"/>
                </a:lnTo>
                <a:lnTo>
                  <a:pt x="406" y="97"/>
                </a:lnTo>
                <a:lnTo>
                  <a:pt x="406" y="97"/>
                </a:lnTo>
                <a:lnTo>
                  <a:pt x="406" y="97"/>
                </a:lnTo>
                <a:lnTo>
                  <a:pt x="406" y="98"/>
                </a:lnTo>
                <a:lnTo>
                  <a:pt x="406" y="98"/>
                </a:lnTo>
                <a:lnTo>
                  <a:pt x="406" y="98"/>
                </a:lnTo>
                <a:lnTo>
                  <a:pt x="405" y="98"/>
                </a:lnTo>
                <a:lnTo>
                  <a:pt x="405" y="99"/>
                </a:lnTo>
                <a:lnTo>
                  <a:pt x="405" y="99"/>
                </a:lnTo>
                <a:lnTo>
                  <a:pt x="405" y="99"/>
                </a:lnTo>
                <a:lnTo>
                  <a:pt x="405" y="100"/>
                </a:lnTo>
                <a:lnTo>
                  <a:pt x="405" y="101"/>
                </a:lnTo>
                <a:lnTo>
                  <a:pt x="405" y="102"/>
                </a:lnTo>
                <a:lnTo>
                  <a:pt x="405" y="102"/>
                </a:lnTo>
                <a:lnTo>
                  <a:pt x="405" y="103"/>
                </a:lnTo>
                <a:lnTo>
                  <a:pt x="405" y="103"/>
                </a:lnTo>
                <a:lnTo>
                  <a:pt x="406" y="104"/>
                </a:lnTo>
                <a:lnTo>
                  <a:pt x="406" y="104"/>
                </a:lnTo>
                <a:lnTo>
                  <a:pt x="406" y="103"/>
                </a:lnTo>
                <a:lnTo>
                  <a:pt x="406" y="103"/>
                </a:lnTo>
                <a:lnTo>
                  <a:pt x="407" y="102"/>
                </a:lnTo>
                <a:lnTo>
                  <a:pt x="407" y="102"/>
                </a:lnTo>
                <a:lnTo>
                  <a:pt x="407" y="102"/>
                </a:lnTo>
                <a:lnTo>
                  <a:pt x="407" y="102"/>
                </a:lnTo>
                <a:lnTo>
                  <a:pt x="408" y="102"/>
                </a:lnTo>
                <a:lnTo>
                  <a:pt x="408" y="101"/>
                </a:lnTo>
                <a:lnTo>
                  <a:pt x="408" y="101"/>
                </a:lnTo>
                <a:lnTo>
                  <a:pt x="408" y="101"/>
                </a:lnTo>
                <a:lnTo>
                  <a:pt x="408" y="100"/>
                </a:lnTo>
                <a:lnTo>
                  <a:pt x="408" y="100"/>
                </a:lnTo>
                <a:lnTo>
                  <a:pt x="408" y="99"/>
                </a:lnTo>
                <a:lnTo>
                  <a:pt x="408" y="99"/>
                </a:lnTo>
                <a:lnTo>
                  <a:pt x="408" y="98"/>
                </a:lnTo>
                <a:lnTo>
                  <a:pt x="408" y="98"/>
                </a:lnTo>
                <a:lnTo>
                  <a:pt x="407" y="97"/>
                </a:lnTo>
                <a:lnTo>
                  <a:pt x="407" y="97"/>
                </a:lnTo>
                <a:lnTo>
                  <a:pt x="408" y="97"/>
                </a:lnTo>
                <a:lnTo>
                  <a:pt x="408" y="97"/>
                </a:lnTo>
                <a:lnTo>
                  <a:pt x="409" y="97"/>
                </a:lnTo>
                <a:lnTo>
                  <a:pt x="409" y="98"/>
                </a:lnTo>
                <a:lnTo>
                  <a:pt x="409" y="98"/>
                </a:lnTo>
                <a:lnTo>
                  <a:pt x="409" y="98"/>
                </a:lnTo>
                <a:lnTo>
                  <a:pt x="409" y="99"/>
                </a:lnTo>
                <a:lnTo>
                  <a:pt x="409" y="100"/>
                </a:lnTo>
                <a:lnTo>
                  <a:pt x="409" y="101"/>
                </a:lnTo>
                <a:lnTo>
                  <a:pt x="409" y="101"/>
                </a:lnTo>
                <a:lnTo>
                  <a:pt x="409" y="102"/>
                </a:lnTo>
                <a:lnTo>
                  <a:pt x="409" y="102"/>
                </a:lnTo>
                <a:lnTo>
                  <a:pt x="409" y="102"/>
                </a:lnTo>
                <a:lnTo>
                  <a:pt x="409" y="103"/>
                </a:lnTo>
                <a:lnTo>
                  <a:pt x="409" y="103"/>
                </a:lnTo>
                <a:lnTo>
                  <a:pt x="409" y="104"/>
                </a:lnTo>
                <a:lnTo>
                  <a:pt x="409" y="104"/>
                </a:lnTo>
                <a:lnTo>
                  <a:pt x="409" y="105"/>
                </a:lnTo>
                <a:lnTo>
                  <a:pt x="408" y="105"/>
                </a:lnTo>
                <a:lnTo>
                  <a:pt x="408" y="105"/>
                </a:lnTo>
                <a:lnTo>
                  <a:pt x="408" y="106"/>
                </a:lnTo>
                <a:lnTo>
                  <a:pt x="408" y="106"/>
                </a:lnTo>
                <a:lnTo>
                  <a:pt x="407" y="107"/>
                </a:lnTo>
                <a:lnTo>
                  <a:pt x="408" y="107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08" y="109"/>
                </a:lnTo>
                <a:lnTo>
                  <a:pt x="409" y="109"/>
                </a:lnTo>
                <a:lnTo>
                  <a:pt x="409" y="109"/>
                </a:lnTo>
                <a:lnTo>
                  <a:pt x="409" y="109"/>
                </a:lnTo>
                <a:lnTo>
                  <a:pt x="409" y="110"/>
                </a:lnTo>
                <a:lnTo>
                  <a:pt x="409" y="110"/>
                </a:lnTo>
                <a:lnTo>
                  <a:pt x="409" y="111"/>
                </a:lnTo>
                <a:lnTo>
                  <a:pt x="409" y="111"/>
                </a:lnTo>
                <a:lnTo>
                  <a:pt x="409" y="112"/>
                </a:lnTo>
                <a:lnTo>
                  <a:pt x="409" y="112"/>
                </a:lnTo>
                <a:lnTo>
                  <a:pt x="410" y="112"/>
                </a:lnTo>
                <a:lnTo>
                  <a:pt x="410" y="113"/>
                </a:lnTo>
                <a:lnTo>
                  <a:pt x="410" y="113"/>
                </a:lnTo>
                <a:lnTo>
                  <a:pt x="410" y="114"/>
                </a:lnTo>
                <a:lnTo>
                  <a:pt x="410" y="114"/>
                </a:lnTo>
                <a:lnTo>
                  <a:pt x="410" y="115"/>
                </a:lnTo>
                <a:lnTo>
                  <a:pt x="410" y="115"/>
                </a:lnTo>
                <a:lnTo>
                  <a:pt x="410" y="116"/>
                </a:lnTo>
                <a:lnTo>
                  <a:pt x="411" y="116"/>
                </a:lnTo>
                <a:lnTo>
                  <a:pt x="411" y="116"/>
                </a:lnTo>
                <a:lnTo>
                  <a:pt x="412" y="116"/>
                </a:lnTo>
                <a:lnTo>
                  <a:pt x="412" y="116"/>
                </a:lnTo>
                <a:lnTo>
                  <a:pt x="413" y="116"/>
                </a:lnTo>
                <a:lnTo>
                  <a:pt x="413" y="117"/>
                </a:lnTo>
                <a:lnTo>
                  <a:pt x="413" y="117"/>
                </a:lnTo>
                <a:lnTo>
                  <a:pt x="413" y="118"/>
                </a:lnTo>
                <a:lnTo>
                  <a:pt x="413" y="118"/>
                </a:lnTo>
                <a:lnTo>
                  <a:pt x="413" y="118"/>
                </a:lnTo>
                <a:lnTo>
                  <a:pt x="413" y="119"/>
                </a:lnTo>
                <a:lnTo>
                  <a:pt x="413" y="119"/>
                </a:lnTo>
                <a:lnTo>
                  <a:pt x="413" y="120"/>
                </a:lnTo>
                <a:lnTo>
                  <a:pt x="413" y="120"/>
                </a:lnTo>
                <a:lnTo>
                  <a:pt x="413" y="121"/>
                </a:lnTo>
                <a:lnTo>
                  <a:pt x="413" y="121"/>
                </a:lnTo>
                <a:lnTo>
                  <a:pt x="413" y="122"/>
                </a:lnTo>
                <a:lnTo>
                  <a:pt x="412" y="122"/>
                </a:lnTo>
                <a:lnTo>
                  <a:pt x="412" y="122"/>
                </a:lnTo>
                <a:lnTo>
                  <a:pt x="412" y="123"/>
                </a:lnTo>
                <a:lnTo>
                  <a:pt x="412" y="123"/>
                </a:lnTo>
                <a:lnTo>
                  <a:pt x="412" y="125"/>
                </a:lnTo>
                <a:lnTo>
                  <a:pt x="412" y="125"/>
                </a:lnTo>
                <a:lnTo>
                  <a:pt x="412" y="126"/>
                </a:lnTo>
                <a:lnTo>
                  <a:pt x="412" y="126"/>
                </a:lnTo>
                <a:lnTo>
                  <a:pt x="412" y="127"/>
                </a:lnTo>
                <a:lnTo>
                  <a:pt x="412" y="127"/>
                </a:lnTo>
                <a:lnTo>
                  <a:pt x="412" y="128"/>
                </a:lnTo>
                <a:lnTo>
                  <a:pt x="412" y="128"/>
                </a:lnTo>
                <a:lnTo>
                  <a:pt x="412" y="129"/>
                </a:lnTo>
                <a:lnTo>
                  <a:pt x="412" y="129"/>
                </a:lnTo>
                <a:lnTo>
                  <a:pt x="412" y="130"/>
                </a:lnTo>
                <a:lnTo>
                  <a:pt x="412" y="130"/>
                </a:lnTo>
                <a:lnTo>
                  <a:pt x="412" y="131"/>
                </a:lnTo>
                <a:lnTo>
                  <a:pt x="412" y="131"/>
                </a:lnTo>
                <a:lnTo>
                  <a:pt x="412" y="132"/>
                </a:lnTo>
                <a:lnTo>
                  <a:pt x="412" y="132"/>
                </a:lnTo>
                <a:lnTo>
                  <a:pt x="412" y="132"/>
                </a:lnTo>
                <a:lnTo>
                  <a:pt x="413" y="132"/>
                </a:lnTo>
                <a:lnTo>
                  <a:pt x="413" y="132"/>
                </a:lnTo>
                <a:lnTo>
                  <a:pt x="412" y="132"/>
                </a:lnTo>
                <a:lnTo>
                  <a:pt x="412" y="133"/>
                </a:lnTo>
                <a:lnTo>
                  <a:pt x="412" y="134"/>
                </a:lnTo>
                <a:lnTo>
                  <a:pt x="412" y="134"/>
                </a:lnTo>
                <a:lnTo>
                  <a:pt x="413" y="134"/>
                </a:lnTo>
                <a:lnTo>
                  <a:pt x="413" y="135"/>
                </a:lnTo>
                <a:lnTo>
                  <a:pt x="413" y="135"/>
                </a:lnTo>
                <a:lnTo>
                  <a:pt x="413" y="136"/>
                </a:lnTo>
                <a:lnTo>
                  <a:pt x="413" y="136"/>
                </a:lnTo>
                <a:lnTo>
                  <a:pt x="413" y="137"/>
                </a:lnTo>
                <a:lnTo>
                  <a:pt x="412" y="137"/>
                </a:lnTo>
                <a:lnTo>
                  <a:pt x="412" y="138"/>
                </a:lnTo>
                <a:lnTo>
                  <a:pt x="412" y="139"/>
                </a:lnTo>
                <a:lnTo>
                  <a:pt x="412" y="139"/>
                </a:lnTo>
                <a:lnTo>
                  <a:pt x="413" y="139"/>
                </a:lnTo>
                <a:lnTo>
                  <a:pt x="413" y="140"/>
                </a:lnTo>
                <a:lnTo>
                  <a:pt x="412" y="140"/>
                </a:lnTo>
                <a:lnTo>
                  <a:pt x="412" y="141"/>
                </a:lnTo>
                <a:lnTo>
                  <a:pt x="412" y="141"/>
                </a:lnTo>
                <a:lnTo>
                  <a:pt x="412" y="143"/>
                </a:lnTo>
                <a:lnTo>
                  <a:pt x="412" y="143"/>
                </a:lnTo>
                <a:lnTo>
                  <a:pt x="411" y="144"/>
                </a:lnTo>
                <a:lnTo>
                  <a:pt x="411" y="145"/>
                </a:lnTo>
                <a:lnTo>
                  <a:pt x="411" y="145"/>
                </a:lnTo>
                <a:lnTo>
                  <a:pt x="411" y="146"/>
                </a:lnTo>
                <a:lnTo>
                  <a:pt x="411" y="146"/>
                </a:lnTo>
                <a:lnTo>
                  <a:pt x="411" y="147"/>
                </a:lnTo>
                <a:lnTo>
                  <a:pt x="411" y="148"/>
                </a:lnTo>
                <a:lnTo>
                  <a:pt x="411" y="148"/>
                </a:lnTo>
                <a:lnTo>
                  <a:pt x="411" y="149"/>
                </a:lnTo>
                <a:lnTo>
                  <a:pt x="411" y="149"/>
                </a:lnTo>
                <a:lnTo>
                  <a:pt x="411" y="150"/>
                </a:lnTo>
                <a:lnTo>
                  <a:pt x="412" y="150"/>
                </a:lnTo>
                <a:lnTo>
                  <a:pt x="412" y="150"/>
                </a:lnTo>
                <a:lnTo>
                  <a:pt x="412" y="151"/>
                </a:lnTo>
                <a:lnTo>
                  <a:pt x="411" y="151"/>
                </a:lnTo>
                <a:lnTo>
                  <a:pt x="411" y="151"/>
                </a:lnTo>
                <a:lnTo>
                  <a:pt x="411" y="151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3"/>
                </a:lnTo>
                <a:lnTo>
                  <a:pt x="411" y="153"/>
                </a:lnTo>
                <a:lnTo>
                  <a:pt x="411" y="154"/>
                </a:lnTo>
                <a:lnTo>
                  <a:pt x="411" y="154"/>
                </a:lnTo>
                <a:lnTo>
                  <a:pt x="411" y="154"/>
                </a:lnTo>
                <a:lnTo>
                  <a:pt x="411" y="154"/>
                </a:lnTo>
                <a:lnTo>
                  <a:pt x="411" y="155"/>
                </a:lnTo>
                <a:lnTo>
                  <a:pt x="410" y="155"/>
                </a:lnTo>
                <a:lnTo>
                  <a:pt x="410" y="156"/>
                </a:lnTo>
                <a:lnTo>
                  <a:pt x="410" y="156"/>
                </a:lnTo>
                <a:lnTo>
                  <a:pt x="410" y="156"/>
                </a:lnTo>
                <a:lnTo>
                  <a:pt x="410" y="157"/>
                </a:lnTo>
                <a:lnTo>
                  <a:pt x="410" y="157"/>
                </a:lnTo>
                <a:lnTo>
                  <a:pt x="410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8" y="158"/>
                </a:lnTo>
                <a:lnTo>
                  <a:pt x="408" y="158"/>
                </a:lnTo>
                <a:lnTo>
                  <a:pt x="408" y="158"/>
                </a:lnTo>
                <a:lnTo>
                  <a:pt x="408" y="157"/>
                </a:lnTo>
                <a:lnTo>
                  <a:pt x="407" y="157"/>
                </a:lnTo>
                <a:lnTo>
                  <a:pt x="406" y="157"/>
                </a:lnTo>
                <a:lnTo>
                  <a:pt x="406" y="157"/>
                </a:lnTo>
                <a:lnTo>
                  <a:pt x="405" y="158"/>
                </a:lnTo>
                <a:lnTo>
                  <a:pt x="405" y="158"/>
                </a:lnTo>
                <a:lnTo>
                  <a:pt x="404" y="157"/>
                </a:lnTo>
                <a:lnTo>
                  <a:pt x="404" y="157"/>
                </a:lnTo>
                <a:lnTo>
                  <a:pt x="403" y="157"/>
                </a:lnTo>
                <a:lnTo>
                  <a:pt x="403" y="157"/>
                </a:lnTo>
                <a:lnTo>
                  <a:pt x="403" y="157"/>
                </a:lnTo>
                <a:lnTo>
                  <a:pt x="403" y="157"/>
                </a:lnTo>
                <a:lnTo>
                  <a:pt x="402" y="158"/>
                </a:lnTo>
                <a:lnTo>
                  <a:pt x="402" y="158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1" y="157"/>
                </a:lnTo>
                <a:lnTo>
                  <a:pt x="401" y="157"/>
                </a:lnTo>
                <a:lnTo>
                  <a:pt x="401" y="157"/>
                </a:lnTo>
                <a:lnTo>
                  <a:pt x="400" y="157"/>
                </a:lnTo>
                <a:lnTo>
                  <a:pt x="400" y="157"/>
                </a:lnTo>
                <a:lnTo>
                  <a:pt x="399" y="156"/>
                </a:lnTo>
                <a:lnTo>
                  <a:pt x="399" y="156"/>
                </a:lnTo>
                <a:lnTo>
                  <a:pt x="398" y="156"/>
                </a:lnTo>
                <a:lnTo>
                  <a:pt x="398" y="156"/>
                </a:lnTo>
                <a:lnTo>
                  <a:pt x="397" y="156"/>
                </a:lnTo>
                <a:lnTo>
                  <a:pt x="396" y="157"/>
                </a:lnTo>
                <a:lnTo>
                  <a:pt x="396" y="157"/>
                </a:lnTo>
                <a:lnTo>
                  <a:pt x="395" y="157"/>
                </a:lnTo>
                <a:lnTo>
                  <a:pt x="395" y="157"/>
                </a:lnTo>
                <a:lnTo>
                  <a:pt x="394" y="156"/>
                </a:lnTo>
                <a:lnTo>
                  <a:pt x="394" y="155"/>
                </a:lnTo>
                <a:lnTo>
                  <a:pt x="394" y="155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3" y="154"/>
                </a:lnTo>
                <a:lnTo>
                  <a:pt x="393" y="154"/>
                </a:lnTo>
                <a:lnTo>
                  <a:pt x="393" y="153"/>
                </a:lnTo>
                <a:lnTo>
                  <a:pt x="393" y="153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1"/>
                </a:lnTo>
                <a:lnTo>
                  <a:pt x="393" y="150"/>
                </a:lnTo>
                <a:lnTo>
                  <a:pt x="393" y="150"/>
                </a:lnTo>
                <a:lnTo>
                  <a:pt x="393" y="149"/>
                </a:lnTo>
                <a:lnTo>
                  <a:pt x="393" y="149"/>
                </a:lnTo>
                <a:lnTo>
                  <a:pt x="392" y="149"/>
                </a:lnTo>
                <a:lnTo>
                  <a:pt x="391" y="148"/>
                </a:lnTo>
                <a:lnTo>
                  <a:pt x="391" y="148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89" y="147"/>
                </a:lnTo>
                <a:lnTo>
                  <a:pt x="389" y="146"/>
                </a:lnTo>
                <a:lnTo>
                  <a:pt x="388" y="145"/>
                </a:lnTo>
                <a:lnTo>
                  <a:pt x="388" y="145"/>
                </a:lnTo>
                <a:lnTo>
                  <a:pt x="387" y="145"/>
                </a:lnTo>
                <a:lnTo>
                  <a:pt x="386" y="144"/>
                </a:lnTo>
                <a:lnTo>
                  <a:pt x="385" y="144"/>
                </a:lnTo>
                <a:lnTo>
                  <a:pt x="384" y="143"/>
                </a:lnTo>
                <a:lnTo>
                  <a:pt x="384" y="143"/>
                </a:lnTo>
                <a:lnTo>
                  <a:pt x="384" y="143"/>
                </a:lnTo>
                <a:lnTo>
                  <a:pt x="384" y="142"/>
                </a:lnTo>
                <a:lnTo>
                  <a:pt x="383" y="143"/>
                </a:lnTo>
                <a:lnTo>
                  <a:pt x="383" y="143"/>
                </a:lnTo>
                <a:lnTo>
                  <a:pt x="382" y="143"/>
                </a:lnTo>
                <a:lnTo>
                  <a:pt x="381" y="143"/>
                </a:lnTo>
                <a:lnTo>
                  <a:pt x="381" y="143"/>
                </a:lnTo>
                <a:lnTo>
                  <a:pt x="380" y="143"/>
                </a:lnTo>
                <a:lnTo>
                  <a:pt x="380" y="143"/>
                </a:lnTo>
                <a:lnTo>
                  <a:pt x="379" y="143"/>
                </a:lnTo>
                <a:lnTo>
                  <a:pt x="379" y="143"/>
                </a:lnTo>
                <a:lnTo>
                  <a:pt x="379" y="143"/>
                </a:lnTo>
                <a:lnTo>
                  <a:pt x="378" y="143"/>
                </a:lnTo>
                <a:lnTo>
                  <a:pt x="378" y="143"/>
                </a:lnTo>
                <a:lnTo>
                  <a:pt x="377" y="142"/>
                </a:lnTo>
                <a:lnTo>
                  <a:pt x="376" y="142"/>
                </a:lnTo>
                <a:lnTo>
                  <a:pt x="376" y="142"/>
                </a:lnTo>
                <a:lnTo>
                  <a:pt x="375" y="142"/>
                </a:lnTo>
                <a:lnTo>
                  <a:pt x="375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2" y="142"/>
                </a:lnTo>
                <a:lnTo>
                  <a:pt x="372" y="142"/>
                </a:lnTo>
                <a:lnTo>
                  <a:pt x="371" y="142"/>
                </a:lnTo>
                <a:lnTo>
                  <a:pt x="371" y="142"/>
                </a:lnTo>
                <a:lnTo>
                  <a:pt x="371" y="142"/>
                </a:lnTo>
                <a:lnTo>
                  <a:pt x="371" y="142"/>
                </a:lnTo>
                <a:lnTo>
                  <a:pt x="370" y="141"/>
                </a:lnTo>
                <a:lnTo>
                  <a:pt x="369" y="141"/>
                </a:lnTo>
                <a:lnTo>
                  <a:pt x="368" y="141"/>
                </a:lnTo>
                <a:lnTo>
                  <a:pt x="368" y="141"/>
                </a:lnTo>
                <a:lnTo>
                  <a:pt x="367" y="141"/>
                </a:lnTo>
                <a:lnTo>
                  <a:pt x="367" y="141"/>
                </a:lnTo>
                <a:lnTo>
                  <a:pt x="367" y="140"/>
                </a:lnTo>
                <a:lnTo>
                  <a:pt x="366" y="140"/>
                </a:lnTo>
                <a:lnTo>
                  <a:pt x="366" y="140"/>
                </a:lnTo>
                <a:lnTo>
                  <a:pt x="365" y="140"/>
                </a:lnTo>
                <a:lnTo>
                  <a:pt x="364" y="141"/>
                </a:lnTo>
                <a:lnTo>
                  <a:pt x="364" y="141"/>
                </a:lnTo>
                <a:lnTo>
                  <a:pt x="363" y="141"/>
                </a:lnTo>
                <a:lnTo>
                  <a:pt x="363" y="141"/>
                </a:lnTo>
                <a:lnTo>
                  <a:pt x="362" y="142"/>
                </a:lnTo>
                <a:lnTo>
                  <a:pt x="362" y="142"/>
                </a:lnTo>
                <a:lnTo>
                  <a:pt x="361" y="142"/>
                </a:lnTo>
                <a:lnTo>
                  <a:pt x="360" y="143"/>
                </a:lnTo>
                <a:lnTo>
                  <a:pt x="360" y="143"/>
                </a:lnTo>
                <a:lnTo>
                  <a:pt x="360" y="143"/>
                </a:lnTo>
                <a:lnTo>
                  <a:pt x="359" y="143"/>
                </a:lnTo>
                <a:lnTo>
                  <a:pt x="359" y="143"/>
                </a:lnTo>
                <a:lnTo>
                  <a:pt x="359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7" y="143"/>
                </a:lnTo>
                <a:lnTo>
                  <a:pt x="357" y="143"/>
                </a:lnTo>
                <a:lnTo>
                  <a:pt x="357" y="143"/>
                </a:lnTo>
                <a:lnTo>
                  <a:pt x="357" y="144"/>
                </a:lnTo>
                <a:lnTo>
                  <a:pt x="357" y="144"/>
                </a:lnTo>
                <a:lnTo>
                  <a:pt x="357" y="145"/>
                </a:lnTo>
                <a:lnTo>
                  <a:pt x="356" y="145"/>
                </a:lnTo>
                <a:lnTo>
                  <a:pt x="356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6"/>
                </a:lnTo>
                <a:lnTo>
                  <a:pt x="355" y="147"/>
                </a:lnTo>
                <a:lnTo>
                  <a:pt x="354" y="147"/>
                </a:lnTo>
                <a:lnTo>
                  <a:pt x="354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2" y="148"/>
                </a:lnTo>
                <a:lnTo>
                  <a:pt x="352" y="148"/>
                </a:lnTo>
                <a:lnTo>
                  <a:pt x="351" y="148"/>
                </a:lnTo>
                <a:lnTo>
                  <a:pt x="351" y="148"/>
                </a:lnTo>
                <a:lnTo>
                  <a:pt x="350" y="149"/>
                </a:lnTo>
                <a:lnTo>
                  <a:pt x="349" y="149"/>
                </a:lnTo>
                <a:lnTo>
                  <a:pt x="349" y="149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7" y="151"/>
                </a:lnTo>
                <a:lnTo>
                  <a:pt x="347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49"/>
                </a:lnTo>
                <a:lnTo>
                  <a:pt x="346" y="149"/>
                </a:lnTo>
                <a:lnTo>
                  <a:pt x="345" y="149"/>
                </a:lnTo>
                <a:lnTo>
                  <a:pt x="345" y="148"/>
                </a:lnTo>
                <a:lnTo>
                  <a:pt x="344" y="148"/>
                </a:lnTo>
                <a:lnTo>
                  <a:pt x="344" y="149"/>
                </a:lnTo>
                <a:lnTo>
                  <a:pt x="344" y="149"/>
                </a:lnTo>
                <a:lnTo>
                  <a:pt x="343" y="149"/>
                </a:lnTo>
                <a:lnTo>
                  <a:pt x="342" y="150"/>
                </a:lnTo>
                <a:lnTo>
                  <a:pt x="342" y="150"/>
                </a:lnTo>
                <a:lnTo>
                  <a:pt x="342" y="151"/>
                </a:lnTo>
                <a:lnTo>
                  <a:pt x="342" y="151"/>
                </a:lnTo>
                <a:lnTo>
                  <a:pt x="341" y="151"/>
                </a:lnTo>
                <a:lnTo>
                  <a:pt x="341" y="151"/>
                </a:lnTo>
                <a:lnTo>
                  <a:pt x="341" y="151"/>
                </a:lnTo>
                <a:lnTo>
                  <a:pt x="341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2"/>
                </a:lnTo>
                <a:lnTo>
                  <a:pt x="340" y="152"/>
                </a:lnTo>
                <a:lnTo>
                  <a:pt x="340" y="152"/>
                </a:lnTo>
                <a:lnTo>
                  <a:pt x="340" y="152"/>
                </a:lnTo>
                <a:lnTo>
                  <a:pt x="339" y="152"/>
                </a:lnTo>
                <a:lnTo>
                  <a:pt x="339" y="153"/>
                </a:lnTo>
                <a:lnTo>
                  <a:pt x="339" y="153"/>
                </a:lnTo>
                <a:lnTo>
                  <a:pt x="339" y="153"/>
                </a:lnTo>
                <a:lnTo>
                  <a:pt x="339" y="154"/>
                </a:lnTo>
                <a:lnTo>
                  <a:pt x="339" y="154"/>
                </a:lnTo>
                <a:lnTo>
                  <a:pt x="339" y="154"/>
                </a:lnTo>
                <a:lnTo>
                  <a:pt x="339" y="154"/>
                </a:lnTo>
                <a:lnTo>
                  <a:pt x="338" y="154"/>
                </a:lnTo>
                <a:lnTo>
                  <a:pt x="338" y="155"/>
                </a:lnTo>
                <a:lnTo>
                  <a:pt x="338" y="156"/>
                </a:lnTo>
                <a:lnTo>
                  <a:pt x="338" y="156"/>
                </a:lnTo>
                <a:lnTo>
                  <a:pt x="338" y="156"/>
                </a:lnTo>
                <a:lnTo>
                  <a:pt x="337" y="156"/>
                </a:lnTo>
                <a:lnTo>
                  <a:pt x="337" y="157"/>
                </a:lnTo>
                <a:lnTo>
                  <a:pt x="337" y="157"/>
                </a:lnTo>
                <a:lnTo>
                  <a:pt x="337" y="157"/>
                </a:lnTo>
                <a:lnTo>
                  <a:pt x="337" y="158"/>
                </a:lnTo>
                <a:lnTo>
                  <a:pt x="337" y="158"/>
                </a:lnTo>
                <a:lnTo>
                  <a:pt x="337" y="159"/>
                </a:lnTo>
                <a:lnTo>
                  <a:pt x="337" y="159"/>
                </a:lnTo>
                <a:lnTo>
                  <a:pt x="337" y="160"/>
                </a:lnTo>
                <a:lnTo>
                  <a:pt x="337" y="160"/>
                </a:lnTo>
                <a:lnTo>
                  <a:pt x="336" y="161"/>
                </a:lnTo>
                <a:lnTo>
                  <a:pt x="336" y="161"/>
                </a:lnTo>
                <a:lnTo>
                  <a:pt x="336" y="162"/>
                </a:lnTo>
                <a:lnTo>
                  <a:pt x="335" y="162"/>
                </a:lnTo>
                <a:lnTo>
                  <a:pt x="335" y="162"/>
                </a:lnTo>
                <a:lnTo>
                  <a:pt x="336" y="162"/>
                </a:lnTo>
                <a:lnTo>
                  <a:pt x="336" y="162"/>
                </a:lnTo>
                <a:lnTo>
                  <a:pt x="337" y="162"/>
                </a:lnTo>
                <a:lnTo>
                  <a:pt x="337" y="162"/>
                </a:lnTo>
                <a:lnTo>
                  <a:pt x="337" y="162"/>
                </a:lnTo>
                <a:lnTo>
                  <a:pt x="338" y="162"/>
                </a:lnTo>
                <a:lnTo>
                  <a:pt x="337" y="162"/>
                </a:lnTo>
                <a:lnTo>
                  <a:pt x="337" y="163"/>
                </a:lnTo>
                <a:lnTo>
                  <a:pt x="337" y="163"/>
                </a:lnTo>
                <a:lnTo>
                  <a:pt x="337" y="164"/>
                </a:lnTo>
                <a:lnTo>
                  <a:pt x="337" y="164"/>
                </a:lnTo>
                <a:lnTo>
                  <a:pt x="337" y="164"/>
                </a:lnTo>
                <a:lnTo>
                  <a:pt x="337" y="164"/>
                </a:lnTo>
                <a:lnTo>
                  <a:pt x="337" y="165"/>
                </a:lnTo>
                <a:lnTo>
                  <a:pt x="336" y="165"/>
                </a:lnTo>
                <a:lnTo>
                  <a:pt x="336" y="166"/>
                </a:lnTo>
                <a:lnTo>
                  <a:pt x="336" y="166"/>
                </a:lnTo>
                <a:lnTo>
                  <a:pt x="337" y="167"/>
                </a:lnTo>
                <a:lnTo>
                  <a:pt x="337" y="168"/>
                </a:lnTo>
                <a:lnTo>
                  <a:pt x="338" y="168"/>
                </a:lnTo>
                <a:lnTo>
                  <a:pt x="337" y="168"/>
                </a:lnTo>
                <a:lnTo>
                  <a:pt x="337" y="168"/>
                </a:lnTo>
                <a:lnTo>
                  <a:pt x="337" y="168"/>
                </a:lnTo>
                <a:lnTo>
                  <a:pt x="337" y="168"/>
                </a:lnTo>
                <a:lnTo>
                  <a:pt x="336" y="168"/>
                </a:lnTo>
                <a:lnTo>
                  <a:pt x="336" y="169"/>
                </a:lnTo>
                <a:lnTo>
                  <a:pt x="336" y="169"/>
                </a:lnTo>
                <a:lnTo>
                  <a:pt x="336" y="169"/>
                </a:lnTo>
                <a:lnTo>
                  <a:pt x="334" y="169"/>
                </a:lnTo>
                <a:lnTo>
                  <a:pt x="334" y="170"/>
                </a:lnTo>
                <a:lnTo>
                  <a:pt x="334" y="170"/>
                </a:lnTo>
                <a:lnTo>
                  <a:pt x="333" y="170"/>
                </a:lnTo>
                <a:lnTo>
                  <a:pt x="333" y="170"/>
                </a:lnTo>
                <a:lnTo>
                  <a:pt x="332" y="170"/>
                </a:lnTo>
                <a:lnTo>
                  <a:pt x="332" y="169"/>
                </a:lnTo>
                <a:lnTo>
                  <a:pt x="332" y="169"/>
                </a:lnTo>
                <a:lnTo>
                  <a:pt x="332" y="169"/>
                </a:lnTo>
                <a:lnTo>
                  <a:pt x="331" y="169"/>
                </a:lnTo>
                <a:lnTo>
                  <a:pt x="331" y="169"/>
                </a:lnTo>
                <a:lnTo>
                  <a:pt x="330" y="169"/>
                </a:lnTo>
                <a:lnTo>
                  <a:pt x="330" y="169"/>
                </a:lnTo>
                <a:lnTo>
                  <a:pt x="329" y="169"/>
                </a:lnTo>
                <a:lnTo>
                  <a:pt x="329" y="169"/>
                </a:lnTo>
                <a:lnTo>
                  <a:pt x="328" y="169"/>
                </a:lnTo>
                <a:lnTo>
                  <a:pt x="328" y="169"/>
                </a:lnTo>
                <a:lnTo>
                  <a:pt x="328" y="169"/>
                </a:lnTo>
                <a:lnTo>
                  <a:pt x="327" y="169"/>
                </a:lnTo>
                <a:lnTo>
                  <a:pt x="327" y="170"/>
                </a:lnTo>
                <a:lnTo>
                  <a:pt x="327" y="170"/>
                </a:lnTo>
                <a:lnTo>
                  <a:pt x="327" y="170"/>
                </a:lnTo>
                <a:lnTo>
                  <a:pt x="326" y="170"/>
                </a:lnTo>
                <a:lnTo>
                  <a:pt x="326" y="170"/>
                </a:lnTo>
                <a:lnTo>
                  <a:pt x="326" y="171"/>
                </a:lnTo>
                <a:lnTo>
                  <a:pt x="326" y="171"/>
                </a:lnTo>
                <a:lnTo>
                  <a:pt x="326" y="171"/>
                </a:lnTo>
                <a:lnTo>
                  <a:pt x="326" y="172"/>
                </a:lnTo>
                <a:lnTo>
                  <a:pt x="325" y="172"/>
                </a:lnTo>
                <a:lnTo>
                  <a:pt x="325" y="172"/>
                </a:lnTo>
                <a:lnTo>
                  <a:pt x="325" y="172"/>
                </a:lnTo>
                <a:lnTo>
                  <a:pt x="324" y="173"/>
                </a:lnTo>
                <a:lnTo>
                  <a:pt x="324" y="173"/>
                </a:lnTo>
                <a:lnTo>
                  <a:pt x="323" y="173"/>
                </a:lnTo>
                <a:lnTo>
                  <a:pt x="323" y="173"/>
                </a:lnTo>
                <a:lnTo>
                  <a:pt x="322" y="173"/>
                </a:lnTo>
                <a:lnTo>
                  <a:pt x="322" y="173"/>
                </a:lnTo>
                <a:lnTo>
                  <a:pt x="322" y="174"/>
                </a:lnTo>
                <a:lnTo>
                  <a:pt x="322" y="174"/>
                </a:lnTo>
                <a:lnTo>
                  <a:pt x="321" y="174"/>
                </a:lnTo>
                <a:lnTo>
                  <a:pt x="321" y="174"/>
                </a:lnTo>
                <a:lnTo>
                  <a:pt x="321" y="175"/>
                </a:lnTo>
                <a:lnTo>
                  <a:pt x="320" y="175"/>
                </a:lnTo>
                <a:lnTo>
                  <a:pt x="320" y="174"/>
                </a:lnTo>
                <a:lnTo>
                  <a:pt x="320" y="174"/>
                </a:lnTo>
                <a:lnTo>
                  <a:pt x="319" y="174"/>
                </a:lnTo>
                <a:lnTo>
                  <a:pt x="319" y="173"/>
                </a:lnTo>
                <a:lnTo>
                  <a:pt x="319" y="173"/>
                </a:lnTo>
                <a:lnTo>
                  <a:pt x="318" y="173"/>
                </a:lnTo>
                <a:lnTo>
                  <a:pt x="317" y="174"/>
                </a:lnTo>
                <a:lnTo>
                  <a:pt x="317" y="174"/>
                </a:lnTo>
                <a:lnTo>
                  <a:pt x="317" y="175"/>
                </a:lnTo>
                <a:lnTo>
                  <a:pt x="316" y="175"/>
                </a:lnTo>
                <a:lnTo>
                  <a:pt x="315" y="175"/>
                </a:lnTo>
                <a:lnTo>
                  <a:pt x="315" y="175"/>
                </a:lnTo>
                <a:lnTo>
                  <a:pt x="314" y="175"/>
                </a:lnTo>
                <a:lnTo>
                  <a:pt x="314" y="175"/>
                </a:lnTo>
                <a:lnTo>
                  <a:pt x="314" y="176"/>
                </a:lnTo>
                <a:lnTo>
                  <a:pt x="314" y="176"/>
                </a:lnTo>
                <a:lnTo>
                  <a:pt x="313" y="176"/>
                </a:lnTo>
                <a:lnTo>
                  <a:pt x="312" y="176"/>
                </a:lnTo>
                <a:lnTo>
                  <a:pt x="312" y="177"/>
                </a:lnTo>
                <a:lnTo>
                  <a:pt x="312" y="177"/>
                </a:lnTo>
                <a:lnTo>
                  <a:pt x="311" y="177"/>
                </a:lnTo>
                <a:lnTo>
                  <a:pt x="311" y="177"/>
                </a:lnTo>
                <a:lnTo>
                  <a:pt x="310" y="178"/>
                </a:lnTo>
                <a:lnTo>
                  <a:pt x="310" y="178"/>
                </a:lnTo>
                <a:lnTo>
                  <a:pt x="309" y="178"/>
                </a:lnTo>
                <a:lnTo>
                  <a:pt x="309" y="178"/>
                </a:lnTo>
                <a:lnTo>
                  <a:pt x="308" y="178"/>
                </a:lnTo>
                <a:lnTo>
                  <a:pt x="308" y="178"/>
                </a:lnTo>
                <a:lnTo>
                  <a:pt x="307" y="179"/>
                </a:lnTo>
                <a:lnTo>
                  <a:pt x="307" y="178"/>
                </a:lnTo>
                <a:lnTo>
                  <a:pt x="306" y="179"/>
                </a:lnTo>
                <a:lnTo>
                  <a:pt x="306" y="179"/>
                </a:lnTo>
                <a:lnTo>
                  <a:pt x="305" y="179"/>
                </a:lnTo>
                <a:lnTo>
                  <a:pt x="305" y="179"/>
                </a:lnTo>
                <a:lnTo>
                  <a:pt x="304" y="179"/>
                </a:lnTo>
                <a:lnTo>
                  <a:pt x="303" y="179"/>
                </a:lnTo>
                <a:lnTo>
                  <a:pt x="302" y="179"/>
                </a:lnTo>
                <a:lnTo>
                  <a:pt x="302" y="179"/>
                </a:lnTo>
                <a:lnTo>
                  <a:pt x="302" y="179"/>
                </a:lnTo>
                <a:lnTo>
                  <a:pt x="301" y="179"/>
                </a:lnTo>
                <a:lnTo>
                  <a:pt x="301" y="179"/>
                </a:lnTo>
                <a:lnTo>
                  <a:pt x="301" y="179"/>
                </a:lnTo>
                <a:lnTo>
                  <a:pt x="300" y="179"/>
                </a:lnTo>
                <a:lnTo>
                  <a:pt x="300" y="179"/>
                </a:lnTo>
                <a:lnTo>
                  <a:pt x="300" y="180"/>
                </a:lnTo>
                <a:lnTo>
                  <a:pt x="300" y="180"/>
                </a:lnTo>
                <a:lnTo>
                  <a:pt x="300" y="181"/>
                </a:lnTo>
                <a:lnTo>
                  <a:pt x="300" y="181"/>
                </a:lnTo>
                <a:lnTo>
                  <a:pt x="300" y="182"/>
                </a:lnTo>
                <a:lnTo>
                  <a:pt x="299" y="182"/>
                </a:lnTo>
                <a:lnTo>
                  <a:pt x="299" y="182"/>
                </a:lnTo>
                <a:lnTo>
                  <a:pt x="298" y="182"/>
                </a:lnTo>
                <a:lnTo>
                  <a:pt x="298" y="183"/>
                </a:lnTo>
                <a:lnTo>
                  <a:pt x="297" y="183"/>
                </a:lnTo>
                <a:lnTo>
                  <a:pt x="297" y="183"/>
                </a:lnTo>
                <a:lnTo>
                  <a:pt x="296" y="183"/>
                </a:lnTo>
                <a:lnTo>
                  <a:pt x="295" y="183"/>
                </a:lnTo>
                <a:lnTo>
                  <a:pt x="295" y="183"/>
                </a:lnTo>
                <a:lnTo>
                  <a:pt x="295" y="182"/>
                </a:lnTo>
                <a:lnTo>
                  <a:pt x="294" y="182"/>
                </a:lnTo>
                <a:lnTo>
                  <a:pt x="294" y="182"/>
                </a:lnTo>
                <a:lnTo>
                  <a:pt x="294" y="183"/>
                </a:lnTo>
                <a:lnTo>
                  <a:pt x="293" y="183"/>
                </a:lnTo>
                <a:lnTo>
                  <a:pt x="293" y="183"/>
                </a:lnTo>
                <a:lnTo>
                  <a:pt x="292" y="183"/>
                </a:lnTo>
                <a:lnTo>
                  <a:pt x="292" y="183"/>
                </a:lnTo>
                <a:lnTo>
                  <a:pt x="291" y="183"/>
                </a:lnTo>
                <a:lnTo>
                  <a:pt x="291" y="183"/>
                </a:lnTo>
                <a:lnTo>
                  <a:pt x="291" y="183"/>
                </a:lnTo>
                <a:lnTo>
                  <a:pt x="290" y="183"/>
                </a:lnTo>
                <a:lnTo>
                  <a:pt x="290" y="184"/>
                </a:lnTo>
                <a:lnTo>
                  <a:pt x="290" y="184"/>
                </a:lnTo>
                <a:lnTo>
                  <a:pt x="289" y="184"/>
                </a:lnTo>
                <a:lnTo>
                  <a:pt x="288" y="184"/>
                </a:lnTo>
                <a:lnTo>
                  <a:pt x="288" y="185"/>
                </a:lnTo>
                <a:lnTo>
                  <a:pt x="288" y="185"/>
                </a:lnTo>
                <a:lnTo>
                  <a:pt x="288" y="186"/>
                </a:lnTo>
                <a:lnTo>
                  <a:pt x="287" y="186"/>
                </a:lnTo>
                <a:lnTo>
                  <a:pt x="286" y="185"/>
                </a:lnTo>
                <a:lnTo>
                  <a:pt x="286" y="185"/>
                </a:lnTo>
                <a:lnTo>
                  <a:pt x="285" y="185"/>
                </a:lnTo>
                <a:lnTo>
                  <a:pt x="285" y="185"/>
                </a:lnTo>
                <a:lnTo>
                  <a:pt x="284" y="185"/>
                </a:lnTo>
                <a:lnTo>
                  <a:pt x="284" y="184"/>
                </a:lnTo>
                <a:lnTo>
                  <a:pt x="284" y="184"/>
                </a:lnTo>
                <a:lnTo>
                  <a:pt x="283" y="184"/>
                </a:lnTo>
                <a:lnTo>
                  <a:pt x="283" y="183"/>
                </a:lnTo>
                <a:lnTo>
                  <a:pt x="282" y="184"/>
                </a:lnTo>
                <a:lnTo>
                  <a:pt x="282" y="184"/>
                </a:lnTo>
                <a:lnTo>
                  <a:pt x="282" y="184"/>
                </a:lnTo>
                <a:lnTo>
                  <a:pt x="282" y="184"/>
                </a:lnTo>
                <a:lnTo>
                  <a:pt x="281" y="183"/>
                </a:lnTo>
                <a:lnTo>
                  <a:pt x="281" y="182"/>
                </a:lnTo>
                <a:lnTo>
                  <a:pt x="280" y="182"/>
                </a:lnTo>
                <a:lnTo>
                  <a:pt x="280" y="182"/>
                </a:lnTo>
                <a:lnTo>
                  <a:pt x="279" y="182"/>
                </a:lnTo>
                <a:lnTo>
                  <a:pt x="278" y="182"/>
                </a:lnTo>
                <a:lnTo>
                  <a:pt x="277" y="182"/>
                </a:lnTo>
                <a:lnTo>
                  <a:pt x="276" y="182"/>
                </a:lnTo>
                <a:lnTo>
                  <a:pt x="275" y="182"/>
                </a:lnTo>
                <a:lnTo>
                  <a:pt x="275" y="182"/>
                </a:lnTo>
                <a:lnTo>
                  <a:pt x="274" y="182"/>
                </a:lnTo>
                <a:lnTo>
                  <a:pt x="272" y="182"/>
                </a:lnTo>
                <a:lnTo>
                  <a:pt x="271" y="182"/>
                </a:lnTo>
                <a:lnTo>
                  <a:pt x="270" y="182"/>
                </a:lnTo>
                <a:lnTo>
                  <a:pt x="269" y="182"/>
                </a:lnTo>
                <a:lnTo>
                  <a:pt x="269" y="182"/>
                </a:lnTo>
                <a:lnTo>
                  <a:pt x="268" y="182"/>
                </a:lnTo>
                <a:lnTo>
                  <a:pt x="268" y="182"/>
                </a:lnTo>
                <a:lnTo>
                  <a:pt x="268" y="183"/>
                </a:lnTo>
                <a:lnTo>
                  <a:pt x="267" y="183"/>
                </a:lnTo>
                <a:lnTo>
                  <a:pt x="266" y="182"/>
                </a:lnTo>
                <a:lnTo>
                  <a:pt x="266" y="182"/>
                </a:lnTo>
                <a:lnTo>
                  <a:pt x="266" y="181"/>
                </a:lnTo>
                <a:lnTo>
                  <a:pt x="265" y="181"/>
                </a:lnTo>
                <a:lnTo>
                  <a:pt x="265" y="181"/>
                </a:lnTo>
                <a:lnTo>
                  <a:pt x="264" y="181"/>
                </a:lnTo>
                <a:lnTo>
                  <a:pt x="264" y="181"/>
                </a:lnTo>
                <a:lnTo>
                  <a:pt x="263" y="182"/>
                </a:lnTo>
                <a:lnTo>
                  <a:pt x="262" y="182"/>
                </a:lnTo>
                <a:lnTo>
                  <a:pt x="261" y="183"/>
                </a:lnTo>
                <a:lnTo>
                  <a:pt x="261" y="184"/>
                </a:lnTo>
                <a:lnTo>
                  <a:pt x="261" y="184"/>
                </a:lnTo>
                <a:lnTo>
                  <a:pt x="261" y="184"/>
                </a:lnTo>
                <a:lnTo>
                  <a:pt x="261" y="185"/>
                </a:lnTo>
                <a:lnTo>
                  <a:pt x="262" y="185"/>
                </a:lnTo>
                <a:lnTo>
                  <a:pt x="262" y="185"/>
                </a:lnTo>
                <a:lnTo>
                  <a:pt x="262" y="186"/>
                </a:lnTo>
                <a:lnTo>
                  <a:pt x="262" y="187"/>
                </a:lnTo>
                <a:lnTo>
                  <a:pt x="262" y="187"/>
                </a:lnTo>
                <a:lnTo>
                  <a:pt x="261" y="187"/>
                </a:lnTo>
                <a:lnTo>
                  <a:pt x="261" y="188"/>
                </a:lnTo>
                <a:lnTo>
                  <a:pt x="260" y="188"/>
                </a:lnTo>
                <a:lnTo>
                  <a:pt x="260" y="188"/>
                </a:lnTo>
                <a:lnTo>
                  <a:pt x="259" y="188"/>
                </a:lnTo>
                <a:lnTo>
                  <a:pt x="258" y="187"/>
                </a:lnTo>
                <a:lnTo>
                  <a:pt x="258" y="186"/>
                </a:lnTo>
                <a:lnTo>
                  <a:pt x="257" y="185"/>
                </a:lnTo>
                <a:lnTo>
                  <a:pt x="256" y="185"/>
                </a:lnTo>
                <a:lnTo>
                  <a:pt x="255" y="185"/>
                </a:lnTo>
                <a:lnTo>
                  <a:pt x="255" y="185"/>
                </a:lnTo>
                <a:lnTo>
                  <a:pt x="254" y="185"/>
                </a:lnTo>
                <a:lnTo>
                  <a:pt x="253" y="185"/>
                </a:lnTo>
                <a:lnTo>
                  <a:pt x="253" y="185"/>
                </a:lnTo>
                <a:lnTo>
                  <a:pt x="252" y="185"/>
                </a:lnTo>
                <a:lnTo>
                  <a:pt x="252" y="185"/>
                </a:lnTo>
                <a:lnTo>
                  <a:pt x="251" y="185"/>
                </a:lnTo>
                <a:lnTo>
                  <a:pt x="251" y="185"/>
                </a:lnTo>
                <a:lnTo>
                  <a:pt x="250" y="185"/>
                </a:lnTo>
                <a:lnTo>
                  <a:pt x="250" y="185"/>
                </a:lnTo>
                <a:lnTo>
                  <a:pt x="249" y="185"/>
                </a:lnTo>
                <a:lnTo>
                  <a:pt x="248" y="186"/>
                </a:lnTo>
                <a:lnTo>
                  <a:pt x="246" y="185"/>
                </a:lnTo>
                <a:lnTo>
                  <a:pt x="246" y="185"/>
                </a:lnTo>
                <a:lnTo>
                  <a:pt x="245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7"/>
                </a:lnTo>
                <a:lnTo>
                  <a:pt x="243" y="188"/>
                </a:lnTo>
                <a:lnTo>
                  <a:pt x="242" y="189"/>
                </a:lnTo>
                <a:lnTo>
                  <a:pt x="243" y="190"/>
                </a:lnTo>
                <a:lnTo>
                  <a:pt x="243" y="191"/>
                </a:lnTo>
                <a:lnTo>
                  <a:pt x="243" y="191"/>
                </a:lnTo>
                <a:lnTo>
                  <a:pt x="242" y="191"/>
                </a:lnTo>
                <a:lnTo>
                  <a:pt x="242" y="192"/>
                </a:lnTo>
                <a:lnTo>
                  <a:pt x="242" y="192"/>
                </a:lnTo>
                <a:lnTo>
                  <a:pt x="242" y="192"/>
                </a:lnTo>
                <a:lnTo>
                  <a:pt x="241" y="192"/>
                </a:lnTo>
                <a:lnTo>
                  <a:pt x="241" y="192"/>
                </a:lnTo>
                <a:lnTo>
                  <a:pt x="242" y="192"/>
                </a:lnTo>
                <a:lnTo>
                  <a:pt x="242" y="192"/>
                </a:lnTo>
                <a:lnTo>
                  <a:pt x="243" y="193"/>
                </a:lnTo>
                <a:lnTo>
                  <a:pt x="243" y="193"/>
                </a:lnTo>
                <a:lnTo>
                  <a:pt x="242" y="194"/>
                </a:lnTo>
                <a:lnTo>
                  <a:pt x="242" y="194"/>
                </a:lnTo>
                <a:lnTo>
                  <a:pt x="241" y="195"/>
                </a:lnTo>
                <a:lnTo>
                  <a:pt x="241" y="195"/>
                </a:lnTo>
                <a:lnTo>
                  <a:pt x="241" y="195"/>
                </a:lnTo>
                <a:lnTo>
                  <a:pt x="241" y="196"/>
                </a:lnTo>
                <a:lnTo>
                  <a:pt x="241" y="196"/>
                </a:lnTo>
                <a:lnTo>
                  <a:pt x="241" y="196"/>
                </a:lnTo>
                <a:lnTo>
                  <a:pt x="240" y="196"/>
                </a:lnTo>
                <a:lnTo>
                  <a:pt x="240" y="196"/>
                </a:lnTo>
                <a:lnTo>
                  <a:pt x="239" y="196"/>
                </a:lnTo>
                <a:lnTo>
                  <a:pt x="239" y="196"/>
                </a:lnTo>
                <a:lnTo>
                  <a:pt x="238" y="196"/>
                </a:lnTo>
                <a:lnTo>
                  <a:pt x="238" y="197"/>
                </a:lnTo>
                <a:lnTo>
                  <a:pt x="237" y="197"/>
                </a:lnTo>
                <a:lnTo>
                  <a:pt x="237" y="197"/>
                </a:lnTo>
                <a:lnTo>
                  <a:pt x="237" y="196"/>
                </a:lnTo>
                <a:lnTo>
                  <a:pt x="236" y="196"/>
                </a:lnTo>
                <a:lnTo>
                  <a:pt x="236" y="196"/>
                </a:lnTo>
                <a:lnTo>
                  <a:pt x="235" y="197"/>
                </a:lnTo>
                <a:lnTo>
                  <a:pt x="234" y="196"/>
                </a:lnTo>
                <a:lnTo>
                  <a:pt x="233" y="195"/>
                </a:lnTo>
                <a:lnTo>
                  <a:pt x="232" y="195"/>
                </a:lnTo>
                <a:lnTo>
                  <a:pt x="232" y="195"/>
                </a:lnTo>
                <a:lnTo>
                  <a:pt x="231" y="195"/>
                </a:lnTo>
                <a:lnTo>
                  <a:pt x="231" y="195"/>
                </a:lnTo>
                <a:lnTo>
                  <a:pt x="230" y="194"/>
                </a:lnTo>
                <a:lnTo>
                  <a:pt x="229" y="195"/>
                </a:lnTo>
                <a:lnTo>
                  <a:pt x="228" y="195"/>
                </a:lnTo>
                <a:lnTo>
                  <a:pt x="228" y="195"/>
                </a:lnTo>
                <a:lnTo>
                  <a:pt x="228" y="195"/>
                </a:lnTo>
                <a:lnTo>
                  <a:pt x="227" y="196"/>
                </a:lnTo>
                <a:lnTo>
                  <a:pt x="227" y="196"/>
                </a:lnTo>
                <a:lnTo>
                  <a:pt x="227" y="197"/>
                </a:lnTo>
                <a:lnTo>
                  <a:pt x="228" y="198"/>
                </a:lnTo>
                <a:lnTo>
                  <a:pt x="228" y="199"/>
                </a:lnTo>
                <a:lnTo>
                  <a:pt x="228" y="199"/>
                </a:lnTo>
                <a:lnTo>
                  <a:pt x="227" y="200"/>
                </a:lnTo>
                <a:lnTo>
                  <a:pt x="227" y="200"/>
                </a:lnTo>
                <a:lnTo>
                  <a:pt x="228" y="200"/>
                </a:lnTo>
                <a:lnTo>
                  <a:pt x="228" y="200"/>
                </a:lnTo>
                <a:lnTo>
                  <a:pt x="227" y="201"/>
                </a:lnTo>
                <a:lnTo>
                  <a:pt x="227" y="201"/>
                </a:lnTo>
                <a:lnTo>
                  <a:pt x="226" y="201"/>
                </a:lnTo>
                <a:lnTo>
                  <a:pt x="226" y="200"/>
                </a:lnTo>
                <a:lnTo>
                  <a:pt x="225" y="200"/>
                </a:lnTo>
                <a:lnTo>
                  <a:pt x="225" y="200"/>
                </a:lnTo>
                <a:lnTo>
                  <a:pt x="224" y="200"/>
                </a:lnTo>
                <a:lnTo>
                  <a:pt x="224" y="200"/>
                </a:lnTo>
                <a:lnTo>
                  <a:pt x="223" y="200"/>
                </a:lnTo>
                <a:lnTo>
                  <a:pt x="223" y="200"/>
                </a:lnTo>
                <a:lnTo>
                  <a:pt x="223" y="200"/>
                </a:lnTo>
                <a:lnTo>
                  <a:pt x="223" y="201"/>
                </a:lnTo>
                <a:lnTo>
                  <a:pt x="222" y="201"/>
                </a:lnTo>
                <a:lnTo>
                  <a:pt x="222" y="202"/>
                </a:lnTo>
                <a:lnTo>
                  <a:pt x="222" y="202"/>
                </a:lnTo>
                <a:lnTo>
                  <a:pt x="222" y="203"/>
                </a:lnTo>
                <a:lnTo>
                  <a:pt x="222" y="203"/>
                </a:lnTo>
                <a:lnTo>
                  <a:pt x="222" y="205"/>
                </a:lnTo>
                <a:lnTo>
                  <a:pt x="222" y="206"/>
                </a:lnTo>
                <a:lnTo>
                  <a:pt x="222" y="208"/>
                </a:lnTo>
                <a:lnTo>
                  <a:pt x="222" y="208"/>
                </a:lnTo>
                <a:lnTo>
                  <a:pt x="222" y="209"/>
                </a:lnTo>
                <a:lnTo>
                  <a:pt x="222" y="211"/>
                </a:lnTo>
                <a:lnTo>
                  <a:pt x="222" y="211"/>
                </a:lnTo>
                <a:lnTo>
                  <a:pt x="222" y="211"/>
                </a:lnTo>
                <a:lnTo>
                  <a:pt x="221" y="212"/>
                </a:lnTo>
                <a:lnTo>
                  <a:pt x="221" y="212"/>
                </a:lnTo>
                <a:lnTo>
                  <a:pt x="220" y="212"/>
                </a:lnTo>
                <a:lnTo>
                  <a:pt x="220" y="212"/>
                </a:lnTo>
                <a:lnTo>
                  <a:pt x="219" y="213"/>
                </a:lnTo>
                <a:lnTo>
                  <a:pt x="219" y="213"/>
                </a:lnTo>
                <a:lnTo>
                  <a:pt x="219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4"/>
                </a:lnTo>
                <a:lnTo>
                  <a:pt x="220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5"/>
                </a:lnTo>
                <a:lnTo>
                  <a:pt x="222" y="216"/>
                </a:lnTo>
                <a:lnTo>
                  <a:pt x="222" y="216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0" y="218"/>
                </a:lnTo>
                <a:lnTo>
                  <a:pt x="219" y="218"/>
                </a:lnTo>
                <a:lnTo>
                  <a:pt x="218" y="218"/>
                </a:lnTo>
                <a:lnTo>
                  <a:pt x="218" y="218"/>
                </a:lnTo>
                <a:lnTo>
                  <a:pt x="216" y="219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1"/>
                </a:lnTo>
                <a:lnTo>
                  <a:pt x="216" y="221"/>
                </a:lnTo>
                <a:lnTo>
                  <a:pt x="216" y="222"/>
                </a:lnTo>
                <a:lnTo>
                  <a:pt x="215" y="221"/>
                </a:lnTo>
                <a:lnTo>
                  <a:pt x="214" y="222"/>
                </a:lnTo>
                <a:lnTo>
                  <a:pt x="213" y="222"/>
                </a:lnTo>
                <a:lnTo>
                  <a:pt x="212" y="221"/>
                </a:lnTo>
                <a:lnTo>
                  <a:pt x="211" y="222"/>
                </a:lnTo>
                <a:lnTo>
                  <a:pt x="212" y="222"/>
                </a:lnTo>
                <a:lnTo>
                  <a:pt x="213" y="223"/>
                </a:lnTo>
                <a:lnTo>
                  <a:pt x="212" y="223"/>
                </a:lnTo>
                <a:lnTo>
                  <a:pt x="212" y="223"/>
                </a:lnTo>
                <a:lnTo>
                  <a:pt x="211" y="223"/>
                </a:lnTo>
                <a:lnTo>
                  <a:pt x="211" y="223"/>
                </a:lnTo>
                <a:lnTo>
                  <a:pt x="210" y="223"/>
                </a:lnTo>
                <a:lnTo>
                  <a:pt x="210" y="223"/>
                </a:lnTo>
                <a:lnTo>
                  <a:pt x="210" y="224"/>
                </a:lnTo>
                <a:lnTo>
                  <a:pt x="209" y="225"/>
                </a:lnTo>
                <a:lnTo>
                  <a:pt x="208" y="225"/>
                </a:lnTo>
                <a:lnTo>
                  <a:pt x="208" y="225"/>
                </a:lnTo>
                <a:lnTo>
                  <a:pt x="207" y="225"/>
                </a:lnTo>
                <a:lnTo>
                  <a:pt x="207" y="224"/>
                </a:lnTo>
                <a:lnTo>
                  <a:pt x="206" y="224"/>
                </a:lnTo>
                <a:lnTo>
                  <a:pt x="205" y="224"/>
                </a:lnTo>
                <a:lnTo>
                  <a:pt x="205" y="224"/>
                </a:lnTo>
                <a:lnTo>
                  <a:pt x="204" y="224"/>
                </a:lnTo>
                <a:lnTo>
                  <a:pt x="204" y="225"/>
                </a:lnTo>
                <a:lnTo>
                  <a:pt x="203" y="225"/>
                </a:lnTo>
                <a:lnTo>
                  <a:pt x="203" y="226"/>
                </a:lnTo>
                <a:lnTo>
                  <a:pt x="202" y="226"/>
                </a:lnTo>
                <a:lnTo>
                  <a:pt x="202" y="226"/>
                </a:lnTo>
                <a:lnTo>
                  <a:pt x="201" y="226"/>
                </a:lnTo>
                <a:lnTo>
                  <a:pt x="201" y="227"/>
                </a:lnTo>
                <a:lnTo>
                  <a:pt x="200" y="227"/>
                </a:lnTo>
                <a:lnTo>
                  <a:pt x="200" y="227"/>
                </a:lnTo>
                <a:lnTo>
                  <a:pt x="199" y="228"/>
                </a:lnTo>
                <a:lnTo>
                  <a:pt x="198" y="228"/>
                </a:lnTo>
                <a:lnTo>
                  <a:pt x="197" y="229"/>
                </a:lnTo>
                <a:lnTo>
                  <a:pt x="197" y="229"/>
                </a:lnTo>
                <a:lnTo>
                  <a:pt x="196" y="230"/>
                </a:lnTo>
                <a:lnTo>
                  <a:pt x="196" y="230"/>
                </a:lnTo>
                <a:lnTo>
                  <a:pt x="195" y="230"/>
                </a:lnTo>
                <a:lnTo>
                  <a:pt x="195" y="230"/>
                </a:lnTo>
                <a:lnTo>
                  <a:pt x="195" y="230"/>
                </a:lnTo>
                <a:lnTo>
                  <a:pt x="194" y="230"/>
                </a:lnTo>
                <a:lnTo>
                  <a:pt x="194" y="231"/>
                </a:lnTo>
                <a:lnTo>
                  <a:pt x="193" y="231"/>
                </a:lnTo>
                <a:lnTo>
                  <a:pt x="193" y="232"/>
                </a:lnTo>
                <a:lnTo>
                  <a:pt x="192" y="232"/>
                </a:lnTo>
                <a:lnTo>
                  <a:pt x="192" y="233"/>
                </a:lnTo>
                <a:lnTo>
                  <a:pt x="191" y="233"/>
                </a:lnTo>
                <a:lnTo>
                  <a:pt x="190" y="233"/>
                </a:lnTo>
                <a:lnTo>
                  <a:pt x="189" y="233"/>
                </a:lnTo>
                <a:lnTo>
                  <a:pt x="189" y="234"/>
                </a:lnTo>
                <a:lnTo>
                  <a:pt x="189" y="234"/>
                </a:lnTo>
                <a:lnTo>
                  <a:pt x="189" y="234"/>
                </a:lnTo>
                <a:lnTo>
                  <a:pt x="189" y="235"/>
                </a:lnTo>
                <a:lnTo>
                  <a:pt x="189" y="235"/>
                </a:lnTo>
                <a:lnTo>
                  <a:pt x="189" y="235"/>
                </a:lnTo>
                <a:lnTo>
                  <a:pt x="189" y="236"/>
                </a:lnTo>
                <a:lnTo>
                  <a:pt x="188" y="236"/>
                </a:lnTo>
                <a:lnTo>
                  <a:pt x="188" y="236"/>
                </a:lnTo>
                <a:lnTo>
                  <a:pt x="186" y="236"/>
                </a:lnTo>
                <a:lnTo>
                  <a:pt x="186" y="236"/>
                </a:lnTo>
                <a:lnTo>
                  <a:pt x="185" y="236"/>
                </a:lnTo>
                <a:lnTo>
                  <a:pt x="185" y="236"/>
                </a:lnTo>
                <a:lnTo>
                  <a:pt x="184" y="236"/>
                </a:lnTo>
                <a:lnTo>
                  <a:pt x="184" y="236"/>
                </a:lnTo>
                <a:lnTo>
                  <a:pt x="183" y="235"/>
                </a:lnTo>
                <a:lnTo>
                  <a:pt x="182" y="235"/>
                </a:lnTo>
                <a:lnTo>
                  <a:pt x="181" y="235"/>
                </a:lnTo>
                <a:lnTo>
                  <a:pt x="181" y="235"/>
                </a:lnTo>
                <a:lnTo>
                  <a:pt x="180" y="234"/>
                </a:lnTo>
                <a:lnTo>
                  <a:pt x="179" y="233"/>
                </a:lnTo>
                <a:lnTo>
                  <a:pt x="179" y="233"/>
                </a:lnTo>
                <a:lnTo>
                  <a:pt x="178" y="233"/>
                </a:lnTo>
                <a:lnTo>
                  <a:pt x="178" y="233"/>
                </a:lnTo>
                <a:lnTo>
                  <a:pt x="177" y="233"/>
                </a:lnTo>
                <a:lnTo>
                  <a:pt x="176" y="233"/>
                </a:lnTo>
                <a:lnTo>
                  <a:pt x="175" y="233"/>
                </a:lnTo>
                <a:lnTo>
                  <a:pt x="175" y="233"/>
                </a:lnTo>
                <a:lnTo>
                  <a:pt x="175" y="231"/>
                </a:lnTo>
                <a:lnTo>
                  <a:pt x="175" y="230"/>
                </a:lnTo>
                <a:lnTo>
                  <a:pt x="176" y="230"/>
                </a:lnTo>
                <a:lnTo>
                  <a:pt x="177" y="229"/>
                </a:lnTo>
                <a:lnTo>
                  <a:pt x="177" y="229"/>
                </a:lnTo>
                <a:lnTo>
                  <a:pt x="176" y="229"/>
                </a:lnTo>
                <a:lnTo>
                  <a:pt x="175" y="228"/>
                </a:lnTo>
                <a:lnTo>
                  <a:pt x="175" y="228"/>
                </a:lnTo>
                <a:lnTo>
                  <a:pt x="174" y="229"/>
                </a:lnTo>
                <a:lnTo>
                  <a:pt x="173" y="229"/>
                </a:lnTo>
                <a:lnTo>
                  <a:pt x="173" y="229"/>
                </a:lnTo>
                <a:lnTo>
                  <a:pt x="172" y="229"/>
                </a:lnTo>
                <a:lnTo>
                  <a:pt x="172" y="229"/>
                </a:lnTo>
                <a:lnTo>
                  <a:pt x="172" y="228"/>
                </a:lnTo>
                <a:lnTo>
                  <a:pt x="171" y="228"/>
                </a:lnTo>
                <a:lnTo>
                  <a:pt x="171" y="228"/>
                </a:lnTo>
                <a:lnTo>
                  <a:pt x="171" y="227"/>
                </a:lnTo>
                <a:lnTo>
                  <a:pt x="171" y="227"/>
                </a:lnTo>
                <a:lnTo>
                  <a:pt x="171" y="226"/>
                </a:lnTo>
                <a:lnTo>
                  <a:pt x="171" y="225"/>
                </a:lnTo>
                <a:lnTo>
                  <a:pt x="170" y="225"/>
                </a:lnTo>
                <a:lnTo>
                  <a:pt x="171" y="224"/>
                </a:lnTo>
                <a:lnTo>
                  <a:pt x="171" y="224"/>
                </a:lnTo>
                <a:lnTo>
                  <a:pt x="171" y="223"/>
                </a:lnTo>
                <a:lnTo>
                  <a:pt x="171" y="223"/>
                </a:lnTo>
                <a:lnTo>
                  <a:pt x="170" y="223"/>
                </a:lnTo>
                <a:lnTo>
                  <a:pt x="170" y="223"/>
                </a:lnTo>
                <a:lnTo>
                  <a:pt x="169" y="223"/>
                </a:lnTo>
                <a:lnTo>
                  <a:pt x="168" y="223"/>
                </a:lnTo>
                <a:lnTo>
                  <a:pt x="167" y="223"/>
                </a:lnTo>
                <a:lnTo>
                  <a:pt x="166" y="223"/>
                </a:lnTo>
                <a:lnTo>
                  <a:pt x="166" y="222"/>
                </a:lnTo>
                <a:lnTo>
                  <a:pt x="167" y="222"/>
                </a:lnTo>
                <a:lnTo>
                  <a:pt x="168" y="221"/>
                </a:lnTo>
                <a:lnTo>
                  <a:pt x="167" y="220"/>
                </a:lnTo>
                <a:lnTo>
                  <a:pt x="167" y="220"/>
                </a:lnTo>
                <a:lnTo>
                  <a:pt x="167" y="219"/>
                </a:lnTo>
                <a:lnTo>
                  <a:pt x="167" y="218"/>
                </a:lnTo>
                <a:lnTo>
                  <a:pt x="168" y="218"/>
                </a:lnTo>
                <a:lnTo>
                  <a:pt x="169" y="217"/>
                </a:lnTo>
                <a:lnTo>
                  <a:pt x="168" y="216"/>
                </a:lnTo>
                <a:lnTo>
                  <a:pt x="168" y="215"/>
                </a:lnTo>
                <a:lnTo>
                  <a:pt x="168" y="215"/>
                </a:lnTo>
                <a:lnTo>
                  <a:pt x="168" y="214"/>
                </a:lnTo>
                <a:lnTo>
                  <a:pt x="168" y="213"/>
                </a:lnTo>
                <a:lnTo>
                  <a:pt x="168" y="213"/>
                </a:lnTo>
                <a:lnTo>
                  <a:pt x="167" y="212"/>
                </a:lnTo>
                <a:lnTo>
                  <a:pt x="167" y="212"/>
                </a:lnTo>
                <a:lnTo>
                  <a:pt x="167" y="211"/>
                </a:lnTo>
                <a:lnTo>
                  <a:pt x="167" y="211"/>
                </a:lnTo>
                <a:lnTo>
                  <a:pt x="167" y="210"/>
                </a:lnTo>
                <a:lnTo>
                  <a:pt x="168" y="209"/>
                </a:lnTo>
                <a:lnTo>
                  <a:pt x="168" y="208"/>
                </a:lnTo>
                <a:lnTo>
                  <a:pt x="168" y="207"/>
                </a:lnTo>
                <a:lnTo>
                  <a:pt x="168" y="207"/>
                </a:lnTo>
                <a:lnTo>
                  <a:pt x="168" y="206"/>
                </a:lnTo>
                <a:lnTo>
                  <a:pt x="167" y="206"/>
                </a:lnTo>
                <a:lnTo>
                  <a:pt x="167" y="205"/>
                </a:lnTo>
                <a:lnTo>
                  <a:pt x="167" y="204"/>
                </a:lnTo>
                <a:lnTo>
                  <a:pt x="166" y="204"/>
                </a:lnTo>
                <a:lnTo>
                  <a:pt x="166" y="204"/>
                </a:lnTo>
                <a:lnTo>
                  <a:pt x="165" y="204"/>
                </a:lnTo>
                <a:lnTo>
                  <a:pt x="165" y="204"/>
                </a:lnTo>
                <a:lnTo>
                  <a:pt x="165" y="204"/>
                </a:lnTo>
                <a:lnTo>
                  <a:pt x="164" y="204"/>
                </a:lnTo>
                <a:lnTo>
                  <a:pt x="164" y="203"/>
                </a:lnTo>
                <a:lnTo>
                  <a:pt x="164" y="203"/>
                </a:lnTo>
                <a:lnTo>
                  <a:pt x="163" y="203"/>
                </a:lnTo>
                <a:lnTo>
                  <a:pt x="163" y="202"/>
                </a:lnTo>
                <a:lnTo>
                  <a:pt x="163" y="202"/>
                </a:lnTo>
                <a:lnTo>
                  <a:pt x="164" y="202"/>
                </a:lnTo>
                <a:lnTo>
                  <a:pt x="163" y="201"/>
                </a:lnTo>
                <a:lnTo>
                  <a:pt x="163" y="201"/>
                </a:lnTo>
                <a:lnTo>
                  <a:pt x="162" y="200"/>
                </a:lnTo>
                <a:lnTo>
                  <a:pt x="162" y="200"/>
                </a:lnTo>
                <a:lnTo>
                  <a:pt x="162" y="200"/>
                </a:lnTo>
                <a:lnTo>
                  <a:pt x="161" y="200"/>
                </a:lnTo>
                <a:lnTo>
                  <a:pt x="161" y="200"/>
                </a:lnTo>
                <a:lnTo>
                  <a:pt x="161" y="201"/>
                </a:lnTo>
                <a:lnTo>
                  <a:pt x="161" y="201"/>
                </a:lnTo>
                <a:lnTo>
                  <a:pt x="161" y="202"/>
                </a:lnTo>
                <a:lnTo>
                  <a:pt x="161" y="202"/>
                </a:lnTo>
                <a:lnTo>
                  <a:pt x="160" y="202"/>
                </a:lnTo>
                <a:lnTo>
                  <a:pt x="160" y="202"/>
                </a:lnTo>
                <a:lnTo>
                  <a:pt x="160" y="202"/>
                </a:lnTo>
                <a:lnTo>
                  <a:pt x="159" y="202"/>
                </a:lnTo>
                <a:lnTo>
                  <a:pt x="159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7" y="202"/>
                </a:lnTo>
                <a:lnTo>
                  <a:pt x="156" y="202"/>
                </a:lnTo>
                <a:lnTo>
                  <a:pt x="156" y="202"/>
                </a:lnTo>
                <a:lnTo>
                  <a:pt x="155" y="202"/>
                </a:lnTo>
                <a:lnTo>
                  <a:pt x="154" y="202"/>
                </a:lnTo>
                <a:lnTo>
                  <a:pt x="154" y="202"/>
                </a:lnTo>
                <a:lnTo>
                  <a:pt x="154" y="202"/>
                </a:lnTo>
                <a:lnTo>
                  <a:pt x="153" y="201"/>
                </a:lnTo>
                <a:lnTo>
                  <a:pt x="153" y="201"/>
                </a:lnTo>
                <a:lnTo>
                  <a:pt x="152" y="201"/>
                </a:lnTo>
                <a:lnTo>
                  <a:pt x="152" y="202"/>
                </a:lnTo>
                <a:lnTo>
                  <a:pt x="151" y="202"/>
                </a:lnTo>
                <a:lnTo>
                  <a:pt x="151" y="202"/>
                </a:lnTo>
                <a:lnTo>
                  <a:pt x="150" y="202"/>
                </a:lnTo>
                <a:lnTo>
                  <a:pt x="150" y="202"/>
                </a:lnTo>
                <a:lnTo>
                  <a:pt x="150" y="202"/>
                </a:lnTo>
                <a:lnTo>
                  <a:pt x="149" y="202"/>
                </a:lnTo>
                <a:lnTo>
                  <a:pt x="148" y="202"/>
                </a:lnTo>
                <a:lnTo>
                  <a:pt x="148" y="203"/>
                </a:lnTo>
                <a:lnTo>
                  <a:pt x="148" y="202"/>
                </a:lnTo>
                <a:lnTo>
                  <a:pt x="148" y="202"/>
                </a:lnTo>
                <a:lnTo>
                  <a:pt x="147" y="202"/>
                </a:lnTo>
                <a:lnTo>
                  <a:pt x="146" y="202"/>
                </a:lnTo>
                <a:lnTo>
                  <a:pt x="146" y="202"/>
                </a:lnTo>
                <a:lnTo>
                  <a:pt x="147" y="202"/>
                </a:lnTo>
                <a:lnTo>
                  <a:pt x="147" y="201"/>
                </a:lnTo>
                <a:lnTo>
                  <a:pt x="147" y="200"/>
                </a:lnTo>
                <a:lnTo>
                  <a:pt x="147" y="200"/>
                </a:lnTo>
                <a:lnTo>
                  <a:pt x="147" y="200"/>
                </a:lnTo>
                <a:lnTo>
                  <a:pt x="147" y="200"/>
                </a:lnTo>
                <a:lnTo>
                  <a:pt x="148" y="200"/>
                </a:lnTo>
                <a:lnTo>
                  <a:pt x="148" y="200"/>
                </a:lnTo>
                <a:lnTo>
                  <a:pt x="149" y="199"/>
                </a:lnTo>
                <a:lnTo>
                  <a:pt x="149" y="200"/>
                </a:lnTo>
                <a:lnTo>
                  <a:pt x="150" y="199"/>
                </a:lnTo>
                <a:lnTo>
                  <a:pt x="150" y="199"/>
                </a:lnTo>
                <a:lnTo>
                  <a:pt x="150" y="199"/>
                </a:lnTo>
                <a:lnTo>
                  <a:pt x="150" y="199"/>
                </a:lnTo>
                <a:lnTo>
                  <a:pt x="151" y="199"/>
                </a:lnTo>
                <a:lnTo>
                  <a:pt x="151" y="198"/>
                </a:lnTo>
                <a:lnTo>
                  <a:pt x="151" y="198"/>
                </a:lnTo>
                <a:lnTo>
                  <a:pt x="151" y="198"/>
                </a:lnTo>
                <a:lnTo>
                  <a:pt x="151" y="197"/>
                </a:lnTo>
                <a:lnTo>
                  <a:pt x="151" y="197"/>
                </a:lnTo>
                <a:lnTo>
                  <a:pt x="151" y="197"/>
                </a:lnTo>
                <a:lnTo>
                  <a:pt x="151" y="197"/>
                </a:lnTo>
                <a:lnTo>
                  <a:pt x="151" y="196"/>
                </a:lnTo>
                <a:lnTo>
                  <a:pt x="151" y="196"/>
                </a:lnTo>
                <a:lnTo>
                  <a:pt x="151" y="196"/>
                </a:lnTo>
                <a:lnTo>
                  <a:pt x="150" y="196"/>
                </a:lnTo>
                <a:lnTo>
                  <a:pt x="150" y="196"/>
                </a:lnTo>
                <a:lnTo>
                  <a:pt x="150" y="195"/>
                </a:lnTo>
                <a:lnTo>
                  <a:pt x="151" y="195"/>
                </a:lnTo>
                <a:lnTo>
                  <a:pt x="151" y="195"/>
                </a:lnTo>
                <a:lnTo>
                  <a:pt x="152" y="195"/>
                </a:lnTo>
                <a:lnTo>
                  <a:pt x="153" y="195"/>
                </a:lnTo>
                <a:lnTo>
                  <a:pt x="153" y="195"/>
                </a:lnTo>
                <a:lnTo>
                  <a:pt x="154" y="195"/>
                </a:lnTo>
                <a:lnTo>
                  <a:pt x="154" y="194"/>
                </a:lnTo>
                <a:lnTo>
                  <a:pt x="154" y="194"/>
                </a:lnTo>
                <a:lnTo>
                  <a:pt x="155" y="194"/>
                </a:lnTo>
                <a:lnTo>
                  <a:pt x="155" y="193"/>
                </a:lnTo>
                <a:lnTo>
                  <a:pt x="156" y="193"/>
                </a:lnTo>
                <a:lnTo>
                  <a:pt x="156" y="193"/>
                </a:lnTo>
                <a:lnTo>
                  <a:pt x="157" y="192"/>
                </a:lnTo>
                <a:lnTo>
                  <a:pt x="157" y="192"/>
                </a:lnTo>
                <a:lnTo>
                  <a:pt x="158" y="192"/>
                </a:lnTo>
                <a:lnTo>
                  <a:pt x="158" y="192"/>
                </a:lnTo>
                <a:lnTo>
                  <a:pt x="158" y="191"/>
                </a:lnTo>
                <a:lnTo>
                  <a:pt x="158" y="191"/>
                </a:lnTo>
                <a:lnTo>
                  <a:pt x="158" y="190"/>
                </a:lnTo>
                <a:lnTo>
                  <a:pt x="157" y="190"/>
                </a:lnTo>
                <a:lnTo>
                  <a:pt x="158" y="189"/>
                </a:lnTo>
                <a:lnTo>
                  <a:pt x="158" y="189"/>
                </a:lnTo>
                <a:lnTo>
                  <a:pt x="159" y="189"/>
                </a:lnTo>
                <a:lnTo>
                  <a:pt x="160" y="189"/>
                </a:lnTo>
                <a:lnTo>
                  <a:pt x="160" y="189"/>
                </a:lnTo>
                <a:lnTo>
                  <a:pt x="160" y="189"/>
                </a:lnTo>
                <a:lnTo>
                  <a:pt x="161" y="189"/>
                </a:lnTo>
                <a:lnTo>
                  <a:pt x="161" y="188"/>
                </a:lnTo>
                <a:lnTo>
                  <a:pt x="160" y="188"/>
                </a:lnTo>
                <a:lnTo>
                  <a:pt x="160" y="188"/>
                </a:lnTo>
                <a:lnTo>
                  <a:pt x="160" y="187"/>
                </a:lnTo>
                <a:lnTo>
                  <a:pt x="160" y="187"/>
                </a:lnTo>
                <a:lnTo>
                  <a:pt x="160" y="186"/>
                </a:lnTo>
                <a:lnTo>
                  <a:pt x="159" y="186"/>
                </a:lnTo>
                <a:lnTo>
                  <a:pt x="158" y="187"/>
                </a:lnTo>
                <a:lnTo>
                  <a:pt x="158" y="186"/>
                </a:lnTo>
                <a:lnTo>
                  <a:pt x="160" y="186"/>
                </a:lnTo>
                <a:lnTo>
                  <a:pt x="160" y="185"/>
                </a:lnTo>
                <a:lnTo>
                  <a:pt x="160" y="185"/>
                </a:lnTo>
                <a:lnTo>
                  <a:pt x="161" y="185"/>
                </a:lnTo>
                <a:lnTo>
                  <a:pt x="163" y="184"/>
                </a:lnTo>
                <a:lnTo>
                  <a:pt x="164" y="183"/>
                </a:lnTo>
                <a:lnTo>
                  <a:pt x="164" y="183"/>
                </a:lnTo>
                <a:lnTo>
                  <a:pt x="165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7" y="183"/>
                </a:lnTo>
                <a:lnTo>
                  <a:pt x="168" y="182"/>
                </a:lnTo>
                <a:lnTo>
                  <a:pt x="167" y="182"/>
                </a:lnTo>
                <a:lnTo>
                  <a:pt x="167" y="181"/>
                </a:lnTo>
                <a:lnTo>
                  <a:pt x="168" y="180"/>
                </a:lnTo>
                <a:lnTo>
                  <a:pt x="168" y="180"/>
                </a:lnTo>
                <a:lnTo>
                  <a:pt x="168" y="179"/>
                </a:lnTo>
                <a:lnTo>
                  <a:pt x="169" y="179"/>
                </a:lnTo>
                <a:lnTo>
                  <a:pt x="169" y="178"/>
                </a:lnTo>
                <a:lnTo>
                  <a:pt x="169" y="178"/>
                </a:lnTo>
                <a:lnTo>
                  <a:pt x="168" y="177"/>
                </a:lnTo>
                <a:lnTo>
                  <a:pt x="168" y="177"/>
                </a:lnTo>
                <a:lnTo>
                  <a:pt x="168" y="177"/>
                </a:lnTo>
                <a:lnTo>
                  <a:pt x="168" y="176"/>
                </a:lnTo>
                <a:lnTo>
                  <a:pt x="168" y="176"/>
                </a:lnTo>
                <a:lnTo>
                  <a:pt x="168" y="175"/>
                </a:lnTo>
                <a:lnTo>
                  <a:pt x="167" y="174"/>
                </a:lnTo>
                <a:lnTo>
                  <a:pt x="166" y="173"/>
                </a:lnTo>
                <a:lnTo>
                  <a:pt x="166" y="173"/>
                </a:lnTo>
                <a:lnTo>
                  <a:pt x="166" y="172"/>
                </a:lnTo>
                <a:lnTo>
                  <a:pt x="165" y="172"/>
                </a:lnTo>
                <a:lnTo>
                  <a:pt x="165" y="172"/>
                </a:lnTo>
                <a:lnTo>
                  <a:pt x="165" y="171"/>
                </a:lnTo>
                <a:lnTo>
                  <a:pt x="165" y="170"/>
                </a:lnTo>
                <a:lnTo>
                  <a:pt x="164" y="170"/>
                </a:lnTo>
                <a:lnTo>
                  <a:pt x="164" y="169"/>
                </a:lnTo>
                <a:lnTo>
                  <a:pt x="163" y="169"/>
                </a:lnTo>
                <a:lnTo>
                  <a:pt x="163" y="169"/>
                </a:lnTo>
                <a:lnTo>
                  <a:pt x="163" y="168"/>
                </a:lnTo>
                <a:lnTo>
                  <a:pt x="163" y="168"/>
                </a:lnTo>
                <a:lnTo>
                  <a:pt x="163" y="167"/>
                </a:lnTo>
                <a:lnTo>
                  <a:pt x="163" y="166"/>
                </a:lnTo>
                <a:lnTo>
                  <a:pt x="163" y="166"/>
                </a:lnTo>
                <a:lnTo>
                  <a:pt x="164" y="165"/>
                </a:lnTo>
                <a:lnTo>
                  <a:pt x="164" y="165"/>
                </a:lnTo>
                <a:lnTo>
                  <a:pt x="165" y="164"/>
                </a:lnTo>
                <a:lnTo>
                  <a:pt x="165" y="163"/>
                </a:lnTo>
                <a:lnTo>
                  <a:pt x="165" y="163"/>
                </a:lnTo>
                <a:lnTo>
                  <a:pt x="166" y="162"/>
                </a:lnTo>
                <a:lnTo>
                  <a:pt x="166" y="161"/>
                </a:lnTo>
                <a:lnTo>
                  <a:pt x="167" y="161"/>
                </a:lnTo>
                <a:lnTo>
                  <a:pt x="167" y="160"/>
                </a:lnTo>
                <a:lnTo>
                  <a:pt x="169" y="159"/>
                </a:lnTo>
                <a:lnTo>
                  <a:pt x="169" y="159"/>
                </a:lnTo>
                <a:lnTo>
                  <a:pt x="170" y="158"/>
                </a:lnTo>
                <a:lnTo>
                  <a:pt x="170" y="157"/>
                </a:lnTo>
                <a:lnTo>
                  <a:pt x="171" y="157"/>
                </a:lnTo>
                <a:lnTo>
                  <a:pt x="171" y="156"/>
                </a:lnTo>
                <a:lnTo>
                  <a:pt x="172" y="156"/>
                </a:lnTo>
                <a:lnTo>
                  <a:pt x="172" y="156"/>
                </a:lnTo>
                <a:lnTo>
                  <a:pt x="174" y="155"/>
                </a:lnTo>
                <a:lnTo>
                  <a:pt x="174" y="155"/>
                </a:lnTo>
                <a:lnTo>
                  <a:pt x="175" y="154"/>
                </a:lnTo>
                <a:lnTo>
                  <a:pt x="175" y="154"/>
                </a:lnTo>
                <a:lnTo>
                  <a:pt x="176" y="154"/>
                </a:lnTo>
                <a:lnTo>
                  <a:pt x="177" y="154"/>
                </a:lnTo>
                <a:lnTo>
                  <a:pt x="177" y="154"/>
                </a:lnTo>
                <a:lnTo>
                  <a:pt x="177" y="154"/>
                </a:lnTo>
                <a:lnTo>
                  <a:pt x="178" y="154"/>
                </a:lnTo>
                <a:lnTo>
                  <a:pt x="179" y="153"/>
                </a:lnTo>
                <a:lnTo>
                  <a:pt x="180" y="153"/>
                </a:lnTo>
                <a:lnTo>
                  <a:pt x="180" y="153"/>
                </a:lnTo>
                <a:lnTo>
                  <a:pt x="180" y="153"/>
                </a:lnTo>
                <a:lnTo>
                  <a:pt x="181" y="153"/>
                </a:lnTo>
                <a:lnTo>
                  <a:pt x="181" y="153"/>
                </a:lnTo>
                <a:lnTo>
                  <a:pt x="182" y="152"/>
                </a:lnTo>
                <a:lnTo>
                  <a:pt x="182" y="152"/>
                </a:lnTo>
                <a:lnTo>
                  <a:pt x="182" y="152"/>
                </a:lnTo>
                <a:lnTo>
                  <a:pt x="183" y="153"/>
                </a:lnTo>
                <a:lnTo>
                  <a:pt x="184" y="152"/>
                </a:lnTo>
                <a:lnTo>
                  <a:pt x="184" y="152"/>
                </a:lnTo>
                <a:lnTo>
                  <a:pt x="185" y="151"/>
                </a:lnTo>
                <a:lnTo>
                  <a:pt x="185" y="151"/>
                </a:lnTo>
                <a:lnTo>
                  <a:pt x="184" y="151"/>
                </a:lnTo>
                <a:lnTo>
                  <a:pt x="184" y="150"/>
                </a:lnTo>
                <a:lnTo>
                  <a:pt x="184" y="149"/>
                </a:lnTo>
                <a:lnTo>
                  <a:pt x="184" y="149"/>
                </a:lnTo>
                <a:lnTo>
                  <a:pt x="183" y="148"/>
                </a:lnTo>
                <a:lnTo>
                  <a:pt x="182" y="148"/>
                </a:lnTo>
                <a:lnTo>
                  <a:pt x="182" y="147"/>
                </a:lnTo>
                <a:lnTo>
                  <a:pt x="181" y="147"/>
                </a:lnTo>
                <a:lnTo>
                  <a:pt x="181" y="146"/>
                </a:lnTo>
                <a:lnTo>
                  <a:pt x="181" y="146"/>
                </a:lnTo>
                <a:lnTo>
                  <a:pt x="182" y="146"/>
                </a:lnTo>
                <a:lnTo>
                  <a:pt x="181" y="145"/>
                </a:lnTo>
                <a:lnTo>
                  <a:pt x="181" y="145"/>
                </a:lnTo>
                <a:lnTo>
                  <a:pt x="181" y="145"/>
                </a:lnTo>
                <a:lnTo>
                  <a:pt x="181" y="144"/>
                </a:lnTo>
                <a:lnTo>
                  <a:pt x="181" y="143"/>
                </a:lnTo>
                <a:lnTo>
                  <a:pt x="182" y="143"/>
                </a:lnTo>
                <a:lnTo>
                  <a:pt x="181" y="143"/>
                </a:lnTo>
                <a:lnTo>
                  <a:pt x="181" y="142"/>
                </a:lnTo>
                <a:lnTo>
                  <a:pt x="181" y="142"/>
                </a:lnTo>
                <a:lnTo>
                  <a:pt x="181" y="142"/>
                </a:lnTo>
                <a:lnTo>
                  <a:pt x="180" y="141"/>
                </a:lnTo>
                <a:lnTo>
                  <a:pt x="179" y="141"/>
                </a:lnTo>
                <a:lnTo>
                  <a:pt x="178" y="141"/>
                </a:lnTo>
                <a:lnTo>
                  <a:pt x="178" y="141"/>
                </a:lnTo>
                <a:lnTo>
                  <a:pt x="177" y="141"/>
                </a:lnTo>
                <a:lnTo>
                  <a:pt x="176" y="141"/>
                </a:lnTo>
                <a:lnTo>
                  <a:pt x="176" y="141"/>
                </a:lnTo>
                <a:lnTo>
                  <a:pt x="176" y="140"/>
                </a:lnTo>
                <a:lnTo>
                  <a:pt x="176" y="140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8"/>
                </a:lnTo>
                <a:lnTo>
                  <a:pt x="174" y="138"/>
                </a:lnTo>
                <a:lnTo>
                  <a:pt x="173" y="138"/>
                </a:lnTo>
                <a:lnTo>
                  <a:pt x="173" y="138"/>
                </a:lnTo>
                <a:lnTo>
                  <a:pt x="172" y="138"/>
                </a:lnTo>
                <a:lnTo>
                  <a:pt x="171" y="138"/>
                </a:lnTo>
                <a:lnTo>
                  <a:pt x="171" y="138"/>
                </a:lnTo>
                <a:lnTo>
                  <a:pt x="170" y="137"/>
                </a:lnTo>
                <a:lnTo>
                  <a:pt x="169" y="137"/>
                </a:lnTo>
                <a:lnTo>
                  <a:pt x="169" y="137"/>
                </a:lnTo>
                <a:lnTo>
                  <a:pt x="169" y="136"/>
                </a:lnTo>
                <a:lnTo>
                  <a:pt x="168" y="136"/>
                </a:lnTo>
                <a:lnTo>
                  <a:pt x="168" y="136"/>
                </a:lnTo>
                <a:lnTo>
                  <a:pt x="167" y="136"/>
                </a:lnTo>
                <a:lnTo>
                  <a:pt x="166" y="136"/>
                </a:lnTo>
                <a:lnTo>
                  <a:pt x="166" y="135"/>
                </a:lnTo>
                <a:lnTo>
                  <a:pt x="166" y="135"/>
                </a:lnTo>
                <a:lnTo>
                  <a:pt x="166" y="134"/>
                </a:lnTo>
                <a:lnTo>
                  <a:pt x="166" y="134"/>
                </a:lnTo>
                <a:lnTo>
                  <a:pt x="165" y="133"/>
                </a:lnTo>
                <a:lnTo>
                  <a:pt x="164" y="132"/>
                </a:lnTo>
                <a:lnTo>
                  <a:pt x="164" y="132"/>
                </a:lnTo>
                <a:lnTo>
                  <a:pt x="163" y="132"/>
                </a:lnTo>
                <a:lnTo>
                  <a:pt x="162" y="132"/>
                </a:lnTo>
                <a:lnTo>
                  <a:pt x="162" y="132"/>
                </a:lnTo>
                <a:lnTo>
                  <a:pt x="161" y="132"/>
                </a:lnTo>
                <a:lnTo>
                  <a:pt x="160" y="131"/>
                </a:lnTo>
                <a:lnTo>
                  <a:pt x="160" y="130"/>
                </a:lnTo>
                <a:lnTo>
                  <a:pt x="159" y="130"/>
                </a:lnTo>
                <a:lnTo>
                  <a:pt x="158" y="130"/>
                </a:lnTo>
                <a:lnTo>
                  <a:pt x="157" y="130"/>
                </a:lnTo>
                <a:lnTo>
                  <a:pt x="157" y="130"/>
                </a:lnTo>
                <a:lnTo>
                  <a:pt x="156" y="130"/>
                </a:lnTo>
                <a:lnTo>
                  <a:pt x="155" y="130"/>
                </a:lnTo>
                <a:lnTo>
                  <a:pt x="154" y="130"/>
                </a:lnTo>
                <a:lnTo>
                  <a:pt x="154" y="130"/>
                </a:lnTo>
                <a:lnTo>
                  <a:pt x="154" y="131"/>
                </a:lnTo>
                <a:lnTo>
                  <a:pt x="153" y="131"/>
                </a:lnTo>
                <a:lnTo>
                  <a:pt x="152" y="131"/>
                </a:lnTo>
                <a:lnTo>
                  <a:pt x="152" y="132"/>
                </a:lnTo>
                <a:lnTo>
                  <a:pt x="151" y="132"/>
                </a:lnTo>
                <a:lnTo>
                  <a:pt x="151" y="132"/>
                </a:lnTo>
                <a:lnTo>
                  <a:pt x="150" y="132"/>
                </a:lnTo>
                <a:lnTo>
                  <a:pt x="149" y="131"/>
                </a:lnTo>
                <a:lnTo>
                  <a:pt x="149" y="132"/>
                </a:lnTo>
                <a:lnTo>
                  <a:pt x="149" y="132"/>
                </a:lnTo>
                <a:lnTo>
                  <a:pt x="147" y="133"/>
                </a:lnTo>
                <a:lnTo>
                  <a:pt x="147" y="134"/>
                </a:lnTo>
                <a:lnTo>
                  <a:pt x="146" y="134"/>
                </a:lnTo>
                <a:lnTo>
                  <a:pt x="146" y="134"/>
                </a:lnTo>
                <a:lnTo>
                  <a:pt x="146" y="135"/>
                </a:lnTo>
                <a:lnTo>
                  <a:pt x="147" y="136"/>
                </a:lnTo>
                <a:lnTo>
                  <a:pt x="147" y="136"/>
                </a:lnTo>
                <a:lnTo>
                  <a:pt x="146" y="136"/>
                </a:lnTo>
                <a:lnTo>
                  <a:pt x="145" y="137"/>
                </a:lnTo>
                <a:lnTo>
                  <a:pt x="144" y="138"/>
                </a:lnTo>
                <a:lnTo>
                  <a:pt x="143" y="138"/>
                </a:lnTo>
                <a:lnTo>
                  <a:pt x="142" y="138"/>
                </a:lnTo>
                <a:lnTo>
                  <a:pt x="142" y="138"/>
                </a:lnTo>
                <a:lnTo>
                  <a:pt x="141" y="138"/>
                </a:lnTo>
                <a:lnTo>
                  <a:pt x="141" y="138"/>
                </a:lnTo>
                <a:lnTo>
                  <a:pt x="141" y="139"/>
                </a:lnTo>
                <a:lnTo>
                  <a:pt x="140" y="139"/>
                </a:lnTo>
                <a:lnTo>
                  <a:pt x="139" y="138"/>
                </a:lnTo>
                <a:lnTo>
                  <a:pt x="139" y="138"/>
                </a:lnTo>
                <a:lnTo>
                  <a:pt x="139" y="138"/>
                </a:lnTo>
                <a:lnTo>
                  <a:pt x="138" y="138"/>
                </a:lnTo>
                <a:lnTo>
                  <a:pt x="138" y="139"/>
                </a:lnTo>
                <a:lnTo>
                  <a:pt x="137" y="139"/>
                </a:lnTo>
                <a:lnTo>
                  <a:pt x="137" y="139"/>
                </a:lnTo>
                <a:lnTo>
                  <a:pt x="136" y="139"/>
                </a:lnTo>
                <a:lnTo>
                  <a:pt x="135" y="138"/>
                </a:lnTo>
                <a:lnTo>
                  <a:pt x="133" y="139"/>
                </a:lnTo>
                <a:lnTo>
                  <a:pt x="133" y="139"/>
                </a:lnTo>
                <a:lnTo>
                  <a:pt x="131" y="139"/>
                </a:lnTo>
                <a:lnTo>
                  <a:pt x="131" y="140"/>
                </a:lnTo>
                <a:lnTo>
                  <a:pt x="132" y="141"/>
                </a:lnTo>
                <a:lnTo>
                  <a:pt x="132" y="142"/>
                </a:lnTo>
                <a:lnTo>
                  <a:pt x="132" y="142"/>
                </a:lnTo>
                <a:lnTo>
                  <a:pt x="132" y="142"/>
                </a:lnTo>
                <a:lnTo>
                  <a:pt x="132" y="143"/>
                </a:lnTo>
                <a:lnTo>
                  <a:pt x="131" y="143"/>
                </a:lnTo>
                <a:lnTo>
                  <a:pt x="131" y="143"/>
                </a:lnTo>
                <a:lnTo>
                  <a:pt x="131" y="144"/>
                </a:lnTo>
                <a:lnTo>
                  <a:pt x="131" y="144"/>
                </a:lnTo>
                <a:lnTo>
                  <a:pt x="130" y="144"/>
                </a:lnTo>
                <a:lnTo>
                  <a:pt x="130" y="145"/>
                </a:lnTo>
                <a:lnTo>
                  <a:pt x="130" y="146"/>
                </a:lnTo>
                <a:lnTo>
                  <a:pt x="130" y="146"/>
                </a:lnTo>
                <a:lnTo>
                  <a:pt x="129" y="147"/>
                </a:lnTo>
                <a:lnTo>
                  <a:pt x="129" y="147"/>
                </a:lnTo>
                <a:lnTo>
                  <a:pt x="129" y="148"/>
                </a:lnTo>
                <a:lnTo>
                  <a:pt x="129" y="148"/>
                </a:lnTo>
                <a:lnTo>
                  <a:pt x="129" y="149"/>
                </a:lnTo>
                <a:lnTo>
                  <a:pt x="129" y="150"/>
                </a:lnTo>
                <a:lnTo>
                  <a:pt x="128" y="150"/>
                </a:lnTo>
                <a:lnTo>
                  <a:pt x="127" y="151"/>
                </a:lnTo>
                <a:lnTo>
                  <a:pt x="126" y="151"/>
                </a:lnTo>
                <a:lnTo>
                  <a:pt x="126" y="151"/>
                </a:lnTo>
                <a:lnTo>
                  <a:pt x="125" y="151"/>
                </a:lnTo>
                <a:lnTo>
                  <a:pt x="124" y="152"/>
                </a:lnTo>
                <a:lnTo>
                  <a:pt x="123" y="152"/>
                </a:lnTo>
                <a:lnTo>
                  <a:pt x="122" y="153"/>
                </a:lnTo>
                <a:lnTo>
                  <a:pt x="121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5"/>
                </a:lnTo>
                <a:lnTo>
                  <a:pt x="120" y="155"/>
                </a:lnTo>
                <a:lnTo>
                  <a:pt x="119" y="155"/>
                </a:lnTo>
                <a:lnTo>
                  <a:pt x="119" y="156"/>
                </a:lnTo>
                <a:lnTo>
                  <a:pt x="118" y="156"/>
                </a:lnTo>
                <a:lnTo>
                  <a:pt x="117" y="156"/>
                </a:lnTo>
                <a:lnTo>
                  <a:pt x="117" y="156"/>
                </a:lnTo>
                <a:lnTo>
                  <a:pt x="116" y="156"/>
                </a:lnTo>
                <a:lnTo>
                  <a:pt x="115" y="155"/>
                </a:lnTo>
                <a:lnTo>
                  <a:pt x="115" y="155"/>
                </a:lnTo>
                <a:lnTo>
                  <a:pt x="114" y="155"/>
                </a:lnTo>
                <a:lnTo>
                  <a:pt x="114" y="156"/>
                </a:lnTo>
                <a:lnTo>
                  <a:pt x="113" y="157"/>
                </a:lnTo>
                <a:lnTo>
                  <a:pt x="113" y="157"/>
                </a:lnTo>
                <a:lnTo>
                  <a:pt x="113" y="158"/>
                </a:lnTo>
                <a:lnTo>
                  <a:pt x="112" y="158"/>
                </a:lnTo>
                <a:lnTo>
                  <a:pt x="111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9"/>
                </a:lnTo>
                <a:lnTo>
                  <a:pt x="110" y="159"/>
                </a:lnTo>
                <a:lnTo>
                  <a:pt x="110" y="160"/>
                </a:lnTo>
                <a:lnTo>
                  <a:pt x="110" y="160"/>
                </a:lnTo>
                <a:lnTo>
                  <a:pt x="110" y="161"/>
                </a:lnTo>
                <a:lnTo>
                  <a:pt x="109" y="161"/>
                </a:lnTo>
                <a:lnTo>
                  <a:pt x="109" y="162"/>
                </a:lnTo>
                <a:lnTo>
                  <a:pt x="109" y="162"/>
                </a:lnTo>
                <a:lnTo>
                  <a:pt x="108" y="162"/>
                </a:lnTo>
                <a:lnTo>
                  <a:pt x="108" y="162"/>
                </a:lnTo>
                <a:lnTo>
                  <a:pt x="107" y="162"/>
                </a:lnTo>
                <a:lnTo>
                  <a:pt x="107" y="163"/>
                </a:lnTo>
                <a:lnTo>
                  <a:pt x="107" y="163"/>
                </a:lnTo>
                <a:lnTo>
                  <a:pt x="106" y="164"/>
                </a:lnTo>
                <a:lnTo>
                  <a:pt x="106" y="164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6" y="166"/>
                </a:lnTo>
                <a:lnTo>
                  <a:pt x="107" y="167"/>
                </a:lnTo>
                <a:lnTo>
                  <a:pt x="107" y="167"/>
                </a:lnTo>
                <a:lnTo>
                  <a:pt x="106" y="168"/>
                </a:lnTo>
                <a:lnTo>
                  <a:pt x="106" y="169"/>
                </a:lnTo>
                <a:lnTo>
                  <a:pt x="105" y="170"/>
                </a:lnTo>
                <a:lnTo>
                  <a:pt x="105" y="170"/>
                </a:lnTo>
                <a:lnTo>
                  <a:pt x="104" y="170"/>
                </a:lnTo>
                <a:lnTo>
                  <a:pt x="104" y="170"/>
                </a:lnTo>
                <a:lnTo>
                  <a:pt x="104" y="169"/>
                </a:lnTo>
                <a:lnTo>
                  <a:pt x="103" y="169"/>
                </a:lnTo>
                <a:lnTo>
                  <a:pt x="103" y="169"/>
                </a:lnTo>
                <a:lnTo>
                  <a:pt x="104" y="169"/>
                </a:lnTo>
                <a:lnTo>
                  <a:pt x="103" y="169"/>
                </a:lnTo>
                <a:lnTo>
                  <a:pt x="103" y="168"/>
                </a:lnTo>
                <a:lnTo>
                  <a:pt x="103" y="168"/>
                </a:lnTo>
                <a:lnTo>
                  <a:pt x="103" y="168"/>
                </a:lnTo>
                <a:lnTo>
                  <a:pt x="102" y="168"/>
                </a:lnTo>
                <a:lnTo>
                  <a:pt x="102" y="167"/>
                </a:lnTo>
                <a:lnTo>
                  <a:pt x="102" y="167"/>
                </a:lnTo>
                <a:lnTo>
                  <a:pt x="102" y="166"/>
                </a:lnTo>
                <a:lnTo>
                  <a:pt x="102" y="166"/>
                </a:lnTo>
                <a:lnTo>
                  <a:pt x="102" y="166"/>
                </a:lnTo>
                <a:lnTo>
                  <a:pt x="101" y="166"/>
                </a:lnTo>
                <a:lnTo>
                  <a:pt x="101" y="166"/>
                </a:lnTo>
                <a:lnTo>
                  <a:pt x="100" y="166"/>
                </a:lnTo>
                <a:lnTo>
                  <a:pt x="100" y="166"/>
                </a:lnTo>
                <a:lnTo>
                  <a:pt x="100" y="166"/>
                </a:lnTo>
                <a:lnTo>
                  <a:pt x="100" y="166"/>
                </a:lnTo>
                <a:lnTo>
                  <a:pt x="100" y="167"/>
                </a:lnTo>
                <a:lnTo>
                  <a:pt x="100" y="167"/>
                </a:lnTo>
                <a:lnTo>
                  <a:pt x="99" y="167"/>
                </a:lnTo>
                <a:lnTo>
                  <a:pt x="99" y="168"/>
                </a:lnTo>
                <a:lnTo>
                  <a:pt x="99" y="168"/>
                </a:lnTo>
                <a:lnTo>
                  <a:pt x="98" y="168"/>
                </a:lnTo>
                <a:lnTo>
                  <a:pt x="98" y="168"/>
                </a:lnTo>
                <a:lnTo>
                  <a:pt x="98" y="168"/>
                </a:lnTo>
                <a:lnTo>
                  <a:pt x="97" y="168"/>
                </a:lnTo>
                <a:lnTo>
                  <a:pt x="97" y="168"/>
                </a:lnTo>
                <a:lnTo>
                  <a:pt x="97" y="168"/>
                </a:lnTo>
                <a:lnTo>
                  <a:pt x="97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4" y="169"/>
                </a:lnTo>
                <a:lnTo>
                  <a:pt x="93" y="170"/>
                </a:lnTo>
                <a:lnTo>
                  <a:pt x="93" y="170"/>
                </a:lnTo>
                <a:lnTo>
                  <a:pt x="93" y="171"/>
                </a:lnTo>
                <a:lnTo>
                  <a:pt x="93" y="171"/>
                </a:lnTo>
                <a:lnTo>
                  <a:pt x="92" y="172"/>
                </a:lnTo>
                <a:lnTo>
                  <a:pt x="92" y="172"/>
                </a:lnTo>
                <a:lnTo>
                  <a:pt x="91" y="172"/>
                </a:lnTo>
                <a:lnTo>
                  <a:pt x="90" y="173"/>
                </a:lnTo>
                <a:lnTo>
                  <a:pt x="90" y="173"/>
                </a:lnTo>
                <a:lnTo>
                  <a:pt x="90" y="173"/>
                </a:lnTo>
                <a:lnTo>
                  <a:pt x="90" y="174"/>
                </a:lnTo>
                <a:lnTo>
                  <a:pt x="90" y="174"/>
                </a:lnTo>
                <a:lnTo>
                  <a:pt x="90" y="175"/>
                </a:lnTo>
                <a:lnTo>
                  <a:pt x="90" y="175"/>
                </a:lnTo>
                <a:lnTo>
                  <a:pt x="90" y="175"/>
                </a:lnTo>
                <a:lnTo>
                  <a:pt x="89" y="175"/>
                </a:lnTo>
                <a:lnTo>
                  <a:pt x="89" y="175"/>
                </a:lnTo>
                <a:lnTo>
                  <a:pt x="88" y="175"/>
                </a:lnTo>
                <a:lnTo>
                  <a:pt x="88" y="175"/>
                </a:lnTo>
                <a:lnTo>
                  <a:pt x="87" y="175"/>
                </a:lnTo>
                <a:lnTo>
                  <a:pt x="87" y="176"/>
                </a:lnTo>
                <a:lnTo>
                  <a:pt x="87" y="176"/>
                </a:lnTo>
                <a:lnTo>
                  <a:pt x="87" y="177"/>
                </a:lnTo>
                <a:lnTo>
                  <a:pt x="86" y="177"/>
                </a:lnTo>
                <a:lnTo>
                  <a:pt x="86" y="178"/>
                </a:lnTo>
                <a:lnTo>
                  <a:pt x="85" y="178"/>
                </a:lnTo>
                <a:lnTo>
                  <a:pt x="85" y="179"/>
                </a:lnTo>
                <a:lnTo>
                  <a:pt x="85" y="179"/>
                </a:lnTo>
                <a:lnTo>
                  <a:pt x="85" y="180"/>
                </a:lnTo>
                <a:lnTo>
                  <a:pt x="85" y="180"/>
                </a:lnTo>
                <a:lnTo>
                  <a:pt x="84" y="180"/>
                </a:lnTo>
                <a:lnTo>
                  <a:pt x="85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1"/>
                </a:lnTo>
                <a:lnTo>
                  <a:pt x="84" y="181"/>
                </a:lnTo>
                <a:lnTo>
                  <a:pt x="83" y="181"/>
                </a:lnTo>
                <a:lnTo>
                  <a:pt x="83" y="182"/>
                </a:lnTo>
                <a:lnTo>
                  <a:pt x="82" y="182"/>
                </a:lnTo>
                <a:lnTo>
                  <a:pt x="82" y="182"/>
                </a:lnTo>
                <a:lnTo>
                  <a:pt x="81" y="181"/>
                </a:lnTo>
                <a:lnTo>
                  <a:pt x="81" y="182"/>
                </a:lnTo>
                <a:lnTo>
                  <a:pt x="80" y="182"/>
                </a:lnTo>
                <a:lnTo>
                  <a:pt x="80" y="182"/>
                </a:lnTo>
                <a:lnTo>
                  <a:pt x="79" y="182"/>
                </a:lnTo>
                <a:lnTo>
                  <a:pt x="79" y="182"/>
                </a:lnTo>
                <a:lnTo>
                  <a:pt x="79" y="181"/>
                </a:lnTo>
                <a:lnTo>
                  <a:pt x="79" y="181"/>
                </a:lnTo>
                <a:lnTo>
                  <a:pt x="78" y="181"/>
                </a:lnTo>
                <a:lnTo>
                  <a:pt x="78" y="180"/>
                </a:lnTo>
                <a:lnTo>
                  <a:pt x="78" y="180"/>
                </a:lnTo>
                <a:lnTo>
                  <a:pt x="77" y="179"/>
                </a:lnTo>
                <a:lnTo>
                  <a:pt x="77" y="179"/>
                </a:lnTo>
                <a:lnTo>
                  <a:pt x="76" y="179"/>
                </a:lnTo>
                <a:lnTo>
                  <a:pt x="76" y="179"/>
                </a:lnTo>
                <a:lnTo>
                  <a:pt x="75" y="179"/>
                </a:lnTo>
                <a:lnTo>
                  <a:pt x="74" y="179"/>
                </a:lnTo>
                <a:lnTo>
                  <a:pt x="74" y="180"/>
                </a:lnTo>
                <a:lnTo>
                  <a:pt x="73" y="181"/>
                </a:lnTo>
                <a:lnTo>
                  <a:pt x="73" y="181"/>
                </a:lnTo>
                <a:lnTo>
                  <a:pt x="72" y="181"/>
                </a:lnTo>
                <a:lnTo>
                  <a:pt x="72" y="182"/>
                </a:lnTo>
                <a:lnTo>
                  <a:pt x="72" y="182"/>
                </a:lnTo>
                <a:lnTo>
                  <a:pt x="72" y="183"/>
                </a:lnTo>
                <a:lnTo>
                  <a:pt x="72" y="183"/>
                </a:lnTo>
                <a:lnTo>
                  <a:pt x="72" y="184"/>
                </a:lnTo>
                <a:lnTo>
                  <a:pt x="72" y="184"/>
                </a:lnTo>
                <a:lnTo>
                  <a:pt x="72" y="185"/>
                </a:lnTo>
                <a:lnTo>
                  <a:pt x="72" y="186"/>
                </a:lnTo>
                <a:lnTo>
                  <a:pt x="73" y="186"/>
                </a:lnTo>
                <a:lnTo>
                  <a:pt x="72" y="187"/>
                </a:lnTo>
                <a:lnTo>
                  <a:pt x="72" y="187"/>
                </a:lnTo>
                <a:lnTo>
                  <a:pt x="71" y="188"/>
                </a:lnTo>
                <a:lnTo>
                  <a:pt x="71" y="187"/>
                </a:lnTo>
                <a:lnTo>
                  <a:pt x="70" y="187"/>
                </a:lnTo>
                <a:lnTo>
                  <a:pt x="70" y="187"/>
                </a:lnTo>
                <a:lnTo>
                  <a:pt x="69" y="187"/>
                </a:lnTo>
                <a:lnTo>
                  <a:pt x="69" y="187"/>
                </a:lnTo>
                <a:lnTo>
                  <a:pt x="68" y="187"/>
                </a:lnTo>
                <a:lnTo>
                  <a:pt x="67" y="187"/>
                </a:lnTo>
                <a:lnTo>
                  <a:pt x="67" y="186"/>
                </a:lnTo>
                <a:lnTo>
                  <a:pt x="67" y="186"/>
                </a:lnTo>
                <a:lnTo>
                  <a:pt x="67" y="186"/>
                </a:lnTo>
                <a:lnTo>
                  <a:pt x="67" y="185"/>
                </a:lnTo>
                <a:lnTo>
                  <a:pt x="66" y="185"/>
                </a:lnTo>
                <a:lnTo>
                  <a:pt x="66" y="185"/>
                </a:lnTo>
                <a:lnTo>
                  <a:pt x="66" y="184"/>
                </a:lnTo>
                <a:lnTo>
                  <a:pt x="66" y="184"/>
                </a:lnTo>
                <a:lnTo>
                  <a:pt x="65" y="183"/>
                </a:lnTo>
                <a:lnTo>
                  <a:pt x="65" y="182"/>
                </a:lnTo>
                <a:lnTo>
                  <a:pt x="64" y="182"/>
                </a:lnTo>
                <a:lnTo>
                  <a:pt x="64" y="182"/>
                </a:lnTo>
                <a:lnTo>
                  <a:pt x="63" y="182"/>
                </a:lnTo>
                <a:lnTo>
                  <a:pt x="63" y="182"/>
                </a:lnTo>
                <a:lnTo>
                  <a:pt x="63" y="182"/>
                </a:lnTo>
                <a:lnTo>
                  <a:pt x="62" y="182"/>
                </a:lnTo>
                <a:lnTo>
                  <a:pt x="62" y="182"/>
                </a:lnTo>
                <a:lnTo>
                  <a:pt x="62" y="183"/>
                </a:lnTo>
                <a:lnTo>
                  <a:pt x="61" y="183"/>
                </a:lnTo>
                <a:lnTo>
                  <a:pt x="61" y="183"/>
                </a:lnTo>
                <a:lnTo>
                  <a:pt x="61" y="183"/>
                </a:lnTo>
                <a:lnTo>
                  <a:pt x="60" y="183"/>
                </a:lnTo>
                <a:lnTo>
                  <a:pt x="60" y="184"/>
                </a:lnTo>
                <a:lnTo>
                  <a:pt x="58" y="185"/>
                </a:lnTo>
                <a:lnTo>
                  <a:pt x="57" y="185"/>
                </a:lnTo>
                <a:lnTo>
                  <a:pt x="57" y="186"/>
                </a:lnTo>
                <a:lnTo>
                  <a:pt x="57" y="186"/>
                </a:lnTo>
                <a:lnTo>
                  <a:pt x="56" y="186"/>
                </a:lnTo>
                <a:lnTo>
                  <a:pt x="56" y="187"/>
                </a:lnTo>
                <a:lnTo>
                  <a:pt x="56" y="187"/>
                </a:lnTo>
                <a:lnTo>
                  <a:pt x="55" y="187"/>
                </a:lnTo>
                <a:lnTo>
                  <a:pt x="55" y="188"/>
                </a:lnTo>
                <a:lnTo>
                  <a:pt x="54" y="188"/>
                </a:lnTo>
                <a:lnTo>
                  <a:pt x="52" y="188"/>
                </a:lnTo>
                <a:lnTo>
                  <a:pt x="52" y="187"/>
                </a:lnTo>
                <a:lnTo>
                  <a:pt x="51" y="187"/>
                </a:lnTo>
                <a:lnTo>
                  <a:pt x="51" y="188"/>
                </a:lnTo>
                <a:lnTo>
                  <a:pt x="51" y="188"/>
                </a:lnTo>
                <a:lnTo>
                  <a:pt x="50" y="188"/>
                </a:lnTo>
                <a:lnTo>
                  <a:pt x="50" y="188"/>
                </a:lnTo>
                <a:lnTo>
                  <a:pt x="50" y="187"/>
                </a:lnTo>
                <a:lnTo>
                  <a:pt x="49" y="187"/>
                </a:lnTo>
                <a:lnTo>
                  <a:pt x="49" y="187"/>
                </a:lnTo>
                <a:lnTo>
                  <a:pt x="49" y="187"/>
                </a:lnTo>
                <a:lnTo>
                  <a:pt x="49" y="186"/>
                </a:lnTo>
                <a:lnTo>
                  <a:pt x="49" y="185"/>
                </a:lnTo>
                <a:lnTo>
                  <a:pt x="49" y="184"/>
                </a:lnTo>
                <a:lnTo>
                  <a:pt x="49" y="184"/>
                </a:lnTo>
                <a:lnTo>
                  <a:pt x="48" y="183"/>
                </a:lnTo>
                <a:lnTo>
                  <a:pt x="48" y="183"/>
                </a:lnTo>
                <a:lnTo>
                  <a:pt x="49" y="182"/>
                </a:lnTo>
                <a:lnTo>
                  <a:pt x="49" y="182"/>
                </a:lnTo>
                <a:lnTo>
                  <a:pt x="49" y="182"/>
                </a:lnTo>
                <a:lnTo>
                  <a:pt x="49" y="181"/>
                </a:lnTo>
                <a:lnTo>
                  <a:pt x="48" y="181"/>
                </a:lnTo>
                <a:lnTo>
                  <a:pt x="48" y="181"/>
                </a:lnTo>
                <a:lnTo>
                  <a:pt x="49" y="180"/>
                </a:lnTo>
                <a:lnTo>
                  <a:pt x="48" y="180"/>
                </a:lnTo>
                <a:lnTo>
                  <a:pt x="47" y="181"/>
                </a:lnTo>
                <a:lnTo>
                  <a:pt x="47" y="181"/>
                </a:lnTo>
                <a:lnTo>
                  <a:pt x="48" y="179"/>
                </a:lnTo>
                <a:lnTo>
                  <a:pt x="48" y="179"/>
                </a:lnTo>
                <a:lnTo>
                  <a:pt x="48" y="178"/>
                </a:lnTo>
                <a:lnTo>
                  <a:pt x="48" y="178"/>
                </a:lnTo>
                <a:lnTo>
                  <a:pt x="47" y="178"/>
                </a:lnTo>
                <a:lnTo>
                  <a:pt x="47" y="177"/>
                </a:lnTo>
                <a:lnTo>
                  <a:pt x="47" y="177"/>
                </a:lnTo>
                <a:lnTo>
                  <a:pt x="47" y="177"/>
                </a:lnTo>
                <a:lnTo>
                  <a:pt x="47" y="176"/>
                </a:lnTo>
                <a:lnTo>
                  <a:pt x="47" y="176"/>
                </a:lnTo>
                <a:lnTo>
                  <a:pt x="47" y="175"/>
                </a:lnTo>
                <a:lnTo>
                  <a:pt x="47" y="175"/>
                </a:lnTo>
                <a:lnTo>
                  <a:pt x="46" y="174"/>
                </a:lnTo>
                <a:lnTo>
                  <a:pt x="46" y="173"/>
                </a:lnTo>
                <a:lnTo>
                  <a:pt x="46" y="173"/>
                </a:lnTo>
                <a:lnTo>
                  <a:pt x="45" y="173"/>
                </a:lnTo>
                <a:lnTo>
                  <a:pt x="45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3" y="173"/>
                </a:lnTo>
                <a:lnTo>
                  <a:pt x="43" y="173"/>
                </a:lnTo>
                <a:lnTo>
                  <a:pt x="43" y="172"/>
                </a:lnTo>
                <a:lnTo>
                  <a:pt x="43" y="172"/>
                </a:lnTo>
                <a:lnTo>
                  <a:pt x="42" y="172"/>
                </a:lnTo>
                <a:lnTo>
                  <a:pt x="42" y="172"/>
                </a:lnTo>
                <a:lnTo>
                  <a:pt x="41" y="172"/>
                </a:lnTo>
                <a:lnTo>
                  <a:pt x="41" y="173"/>
                </a:lnTo>
                <a:lnTo>
                  <a:pt x="41" y="173"/>
                </a:lnTo>
                <a:lnTo>
                  <a:pt x="40" y="174"/>
                </a:lnTo>
                <a:lnTo>
                  <a:pt x="40" y="174"/>
                </a:lnTo>
                <a:lnTo>
                  <a:pt x="40" y="174"/>
                </a:lnTo>
                <a:lnTo>
                  <a:pt x="40" y="174"/>
                </a:lnTo>
                <a:lnTo>
                  <a:pt x="40" y="175"/>
                </a:lnTo>
                <a:lnTo>
                  <a:pt x="39" y="175"/>
                </a:lnTo>
                <a:lnTo>
                  <a:pt x="38" y="175"/>
                </a:lnTo>
                <a:lnTo>
                  <a:pt x="38" y="176"/>
                </a:lnTo>
                <a:lnTo>
                  <a:pt x="37" y="177"/>
                </a:lnTo>
                <a:lnTo>
                  <a:pt x="37" y="177"/>
                </a:lnTo>
                <a:lnTo>
                  <a:pt x="37" y="177"/>
                </a:lnTo>
                <a:lnTo>
                  <a:pt x="36" y="177"/>
                </a:lnTo>
                <a:lnTo>
                  <a:pt x="35" y="177"/>
                </a:lnTo>
                <a:lnTo>
                  <a:pt x="34" y="176"/>
                </a:lnTo>
                <a:lnTo>
                  <a:pt x="34" y="176"/>
                </a:lnTo>
                <a:lnTo>
                  <a:pt x="33" y="176"/>
                </a:lnTo>
                <a:lnTo>
                  <a:pt x="33" y="176"/>
                </a:lnTo>
                <a:lnTo>
                  <a:pt x="32" y="176"/>
                </a:lnTo>
                <a:lnTo>
                  <a:pt x="32" y="176"/>
                </a:lnTo>
                <a:lnTo>
                  <a:pt x="32" y="176"/>
                </a:lnTo>
                <a:lnTo>
                  <a:pt x="31" y="177"/>
                </a:lnTo>
                <a:lnTo>
                  <a:pt x="31" y="177"/>
                </a:lnTo>
                <a:lnTo>
                  <a:pt x="31" y="177"/>
                </a:lnTo>
                <a:lnTo>
                  <a:pt x="30" y="177"/>
                </a:lnTo>
                <a:lnTo>
                  <a:pt x="30" y="177"/>
                </a:lnTo>
                <a:lnTo>
                  <a:pt x="30" y="177"/>
                </a:lnTo>
                <a:lnTo>
                  <a:pt x="29" y="177"/>
                </a:lnTo>
                <a:lnTo>
                  <a:pt x="29" y="177"/>
                </a:lnTo>
                <a:lnTo>
                  <a:pt x="29" y="177"/>
                </a:lnTo>
                <a:lnTo>
                  <a:pt x="28" y="178"/>
                </a:lnTo>
                <a:lnTo>
                  <a:pt x="28" y="178"/>
                </a:lnTo>
                <a:lnTo>
                  <a:pt x="28" y="179"/>
                </a:lnTo>
                <a:lnTo>
                  <a:pt x="28" y="179"/>
                </a:lnTo>
                <a:lnTo>
                  <a:pt x="27" y="179"/>
                </a:lnTo>
                <a:lnTo>
                  <a:pt x="26" y="179"/>
                </a:lnTo>
                <a:lnTo>
                  <a:pt x="25" y="179"/>
                </a:lnTo>
                <a:lnTo>
                  <a:pt x="24" y="179"/>
                </a:lnTo>
                <a:lnTo>
                  <a:pt x="24" y="179"/>
                </a:lnTo>
                <a:lnTo>
                  <a:pt x="23" y="179"/>
                </a:lnTo>
                <a:lnTo>
                  <a:pt x="23" y="179"/>
                </a:lnTo>
                <a:lnTo>
                  <a:pt x="22" y="179"/>
                </a:lnTo>
                <a:lnTo>
                  <a:pt x="22" y="179"/>
                </a:lnTo>
                <a:lnTo>
                  <a:pt x="21" y="180"/>
                </a:lnTo>
                <a:lnTo>
                  <a:pt x="21" y="180"/>
                </a:lnTo>
                <a:lnTo>
                  <a:pt x="20" y="180"/>
                </a:lnTo>
                <a:lnTo>
                  <a:pt x="20" y="179"/>
                </a:lnTo>
                <a:lnTo>
                  <a:pt x="20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79"/>
                </a:lnTo>
                <a:lnTo>
                  <a:pt x="18" y="180"/>
                </a:lnTo>
                <a:lnTo>
                  <a:pt x="18" y="179"/>
                </a:lnTo>
                <a:lnTo>
                  <a:pt x="17" y="179"/>
                </a:lnTo>
                <a:lnTo>
                  <a:pt x="17" y="179"/>
                </a:lnTo>
                <a:lnTo>
                  <a:pt x="17" y="178"/>
                </a:lnTo>
                <a:lnTo>
                  <a:pt x="17" y="178"/>
                </a:lnTo>
                <a:lnTo>
                  <a:pt x="17" y="178"/>
                </a:lnTo>
                <a:lnTo>
                  <a:pt x="16" y="177"/>
                </a:lnTo>
                <a:lnTo>
                  <a:pt x="16" y="177"/>
                </a:lnTo>
                <a:lnTo>
                  <a:pt x="17" y="177"/>
                </a:lnTo>
                <a:lnTo>
                  <a:pt x="16" y="176"/>
                </a:lnTo>
                <a:lnTo>
                  <a:pt x="16" y="176"/>
                </a:lnTo>
                <a:lnTo>
                  <a:pt x="16" y="175"/>
                </a:lnTo>
                <a:lnTo>
                  <a:pt x="15" y="175"/>
                </a:lnTo>
                <a:lnTo>
                  <a:pt x="15" y="175"/>
                </a:lnTo>
                <a:lnTo>
                  <a:pt x="14" y="174"/>
                </a:lnTo>
                <a:lnTo>
                  <a:pt x="15" y="174"/>
                </a:lnTo>
                <a:lnTo>
                  <a:pt x="14" y="173"/>
                </a:lnTo>
                <a:lnTo>
                  <a:pt x="14" y="173"/>
                </a:lnTo>
                <a:lnTo>
                  <a:pt x="14" y="173"/>
                </a:lnTo>
                <a:lnTo>
                  <a:pt x="13" y="172"/>
                </a:lnTo>
                <a:lnTo>
                  <a:pt x="13" y="172"/>
                </a:lnTo>
                <a:lnTo>
                  <a:pt x="13" y="172"/>
                </a:lnTo>
                <a:lnTo>
                  <a:pt x="12" y="172"/>
                </a:lnTo>
                <a:lnTo>
                  <a:pt x="12" y="171"/>
                </a:lnTo>
                <a:lnTo>
                  <a:pt x="11" y="170"/>
                </a:lnTo>
                <a:lnTo>
                  <a:pt x="11" y="170"/>
                </a:lnTo>
                <a:lnTo>
                  <a:pt x="10" y="169"/>
                </a:lnTo>
                <a:lnTo>
                  <a:pt x="10" y="169"/>
                </a:lnTo>
                <a:lnTo>
                  <a:pt x="10" y="170"/>
                </a:lnTo>
                <a:lnTo>
                  <a:pt x="9" y="170"/>
                </a:lnTo>
                <a:lnTo>
                  <a:pt x="9" y="169"/>
                </a:lnTo>
                <a:lnTo>
                  <a:pt x="9" y="169"/>
                </a:lnTo>
                <a:lnTo>
                  <a:pt x="9" y="168"/>
                </a:lnTo>
                <a:lnTo>
                  <a:pt x="9" y="168"/>
                </a:lnTo>
                <a:lnTo>
                  <a:pt x="9" y="168"/>
                </a:lnTo>
                <a:lnTo>
                  <a:pt x="8" y="168"/>
                </a:lnTo>
                <a:lnTo>
                  <a:pt x="8" y="167"/>
                </a:lnTo>
                <a:lnTo>
                  <a:pt x="8" y="167"/>
                </a:lnTo>
                <a:lnTo>
                  <a:pt x="7" y="167"/>
                </a:lnTo>
                <a:lnTo>
                  <a:pt x="7" y="166"/>
                </a:lnTo>
                <a:lnTo>
                  <a:pt x="7" y="166"/>
                </a:lnTo>
                <a:lnTo>
                  <a:pt x="6" y="166"/>
                </a:lnTo>
                <a:lnTo>
                  <a:pt x="6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5"/>
                </a:lnTo>
                <a:lnTo>
                  <a:pt x="5" y="165"/>
                </a:lnTo>
                <a:lnTo>
                  <a:pt x="5" y="164"/>
                </a:lnTo>
                <a:lnTo>
                  <a:pt x="6" y="164"/>
                </a:lnTo>
                <a:lnTo>
                  <a:pt x="6" y="164"/>
                </a:lnTo>
                <a:lnTo>
                  <a:pt x="5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7" y="162"/>
                </a:lnTo>
                <a:lnTo>
                  <a:pt x="7" y="162"/>
                </a:lnTo>
                <a:lnTo>
                  <a:pt x="8" y="162"/>
                </a:lnTo>
                <a:lnTo>
                  <a:pt x="8" y="162"/>
                </a:lnTo>
                <a:lnTo>
                  <a:pt x="9" y="161"/>
                </a:lnTo>
                <a:lnTo>
                  <a:pt x="9" y="161"/>
                </a:lnTo>
                <a:lnTo>
                  <a:pt x="9" y="161"/>
                </a:lnTo>
                <a:lnTo>
                  <a:pt x="9" y="160"/>
                </a:lnTo>
                <a:lnTo>
                  <a:pt x="10" y="160"/>
                </a:lnTo>
                <a:lnTo>
                  <a:pt x="11" y="160"/>
                </a:lnTo>
                <a:lnTo>
                  <a:pt x="11" y="160"/>
                </a:lnTo>
                <a:lnTo>
                  <a:pt x="11" y="160"/>
                </a:lnTo>
                <a:lnTo>
                  <a:pt x="11" y="159"/>
                </a:lnTo>
                <a:lnTo>
                  <a:pt x="11" y="159"/>
                </a:lnTo>
                <a:lnTo>
                  <a:pt x="11" y="158"/>
                </a:lnTo>
                <a:lnTo>
                  <a:pt x="11" y="158"/>
                </a:lnTo>
                <a:lnTo>
                  <a:pt x="11" y="157"/>
                </a:lnTo>
                <a:lnTo>
                  <a:pt x="11" y="157"/>
                </a:lnTo>
                <a:lnTo>
                  <a:pt x="12" y="156"/>
                </a:lnTo>
                <a:lnTo>
                  <a:pt x="12" y="156"/>
                </a:lnTo>
                <a:lnTo>
                  <a:pt x="11" y="156"/>
                </a:lnTo>
                <a:lnTo>
                  <a:pt x="11" y="155"/>
                </a:lnTo>
                <a:lnTo>
                  <a:pt x="11" y="155"/>
                </a:lnTo>
                <a:lnTo>
                  <a:pt x="12" y="155"/>
                </a:lnTo>
                <a:lnTo>
                  <a:pt x="12" y="154"/>
                </a:lnTo>
                <a:lnTo>
                  <a:pt x="12" y="154"/>
                </a:lnTo>
                <a:lnTo>
                  <a:pt x="12" y="154"/>
                </a:lnTo>
                <a:lnTo>
                  <a:pt x="12" y="154"/>
                </a:lnTo>
                <a:lnTo>
                  <a:pt x="12" y="154"/>
                </a:lnTo>
                <a:lnTo>
                  <a:pt x="12" y="153"/>
                </a:lnTo>
                <a:lnTo>
                  <a:pt x="13" y="153"/>
                </a:lnTo>
                <a:lnTo>
                  <a:pt x="13" y="152"/>
                </a:lnTo>
                <a:lnTo>
                  <a:pt x="14" y="152"/>
                </a:lnTo>
                <a:lnTo>
                  <a:pt x="14" y="152"/>
                </a:lnTo>
                <a:lnTo>
                  <a:pt x="14" y="151"/>
                </a:lnTo>
                <a:lnTo>
                  <a:pt x="13" y="151"/>
                </a:lnTo>
                <a:lnTo>
                  <a:pt x="13" y="150"/>
                </a:lnTo>
                <a:lnTo>
                  <a:pt x="13" y="150"/>
                </a:lnTo>
                <a:lnTo>
                  <a:pt x="13" y="150"/>
                </a:lnTo>
                <a:lnTo>
                  <a:pt x="12" y="149"/>
                </a:lnTo>
                <a:lnTo>
                  <a:pt x="12" y="149"/>
                </a:lnTo>
                <a:lnTo>
                  <a:pt x="13" y="149"/>
                </a:lnTo>
                <a:lnTo>
                  <a:pt x="13" y="149"/>
                </a:lnTo>
                <a:lnTo>
                  <a:pt x="14" y="149"/>
                </a:lnTo>
                <a:lnTo>
                  <a:pt x="15" y="149"/>
                </a:lnTo>
                <a:lnTo>
                  <a:pt x="15" y="149"/>
                </a:lnTo>
                <a:lnTo>
                  <a:pt x="16" y="149"/>
                </a:lnTo>
                <a:lnTo>
                  <a:pt x="16" y="149"/>
                </a:lnTo>
                <a:lnTo>
                  <a:pt x="17" y="149"/>
                </a:lnTo>
                <a:lnTo>
                  <a:pt x="17" y="149"/>
                </a:lnTo>
                <a:lnTo>
                  <a:pt x="17" y="148"/>
                </a:lnTo>
                <a:lnTo>
                  <a:pt x="17" y="148"/>
                </a:lnTo>
                <a:lnTo>
                  <a:pt x="17" y="147"/>
                </a:lnTo>
                <a:lnTo>
                  <a:pt x="17" y="147"/>
                </a:lnTo>
                <a:lnTo>
                  <a:pt x="17" y="146"/>
                </a:lnTo>
                <a:lnTo>
                  <a:pt x="18" y="146"/>
                </a:lnTo>
                <a:lnTo>
                  <a:pt x="18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5"/>
                </a:lnTo>
                <a:lnTo>
                  <a:pt x="19" y="144"/>
                </a:lnTo>
                <a:lnTo>
                  <a:pt x="19" y="144"/>
                </a:lnTo>
                <a:lnTo>
                  <a:pt x="18" y="144"/>
                </a:lnTo>
                <a:lnTo>
                  <a:pt x="17" y="144"/>
                </a:lnTo>
                <a:lnTo>
                  <a:pt x="17" y="143"/>
                </a:lnTo>
                <a:lnTo>
                  <a:pt x="18" y="143"/>
                </a:lnTo>
                <a:lnTo>
                  <a:pt x="18" y="143"/>
                </a:lnTo>
                <a:lnTo>
                  <a:pt x="19" y="143"/>
                </a:lnTo>
                <a:lnTo>
                  <a:pt x="19" y="142"/>
                </a:lnTo>
                <a:lnTo>
                  <a:pt x="19" y="142"/>
                </a:lnTo>
                <a:lnTo>
                  <a:pt x="19" y="142"/>
                </a:lnTo>
                <a:lnTo>
                  <a:pt x="19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0"/>
                </a:lnTo>
                <a:lnTo>
                  <a:pt x="20" y="140"/>
                </a:lnTo>
                <a:lnTo>
                  <a:pt x="20" y="139"/>
                </a:lnTo>
                <a:lnTo>
                  <a:pt x="20" y="139"/>
                </a:lnTo>
                <a:lnTo>
                  <a:pt x="21" y="139"/>
                </a:lnTo>
                <a:lnTo>
                  <a:pt x="21" y="138"/>
                </a:lnTo>
                <a:lnTo>
                  <a:pt x="21" y="138"/>
                </a:lnTo>
                <a:lnTo>
                  <a:pt x="21" y="137"/>
                </a:lnTo>
                <a:lnTo>
                  <a:pt x="22" y="137"/>
                </a:lnTo>
                <a:lnTo>
                  <a:pt x="22" y="136"/>
                </a:lnTo>
                <a:lnTo>
                  <a:pt x="22" y="136"/>
                </a:lnTo>
                <a:lnTo>
                  <a:pt x="22" y="135"/>
                </a:lnTo>
                <a:lnTo>
                  <a:pt x="22" y="135"/>
                </a:lnTo>
                <a:lnTo>
                  <a:pt x="22" y="134"/>
                </a:lnTo>
                <a:lnTo>
                  <a:pt x="22" y="134"/>
                </a:lnTo>
                <a:lnTo>
                  <a:pt x="22" y="134"/>
                </a:lnTo>
                <a:lnTo>
                  <a:pt x="22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2"/>
                </a:lnTo>
                <a:lnTo>
                  <a:pt x="23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0"/>
                </a:lnTo>
                <a:lnTo>
                  <a:pt x="23" y="130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8"/>
                </a:lnTo>
                <a:lnTo>
                  <a:pt x="22" y="128"/>
                </a:lnTo>
                <a:lnTo>
                  <a:pt x="22" y="127"/>
                </a:lnTo>
                <a:lnTo>
                  <a:pt x="22" y="127"/>
                </a:lnTo>
                <a:lnTo>
                  <a:pt x="22" y="126"/>
                </a:lnTo>
                <a:lnTo>
                  <a:pt x="21" y="126"/>
                </a:lnTo>
                <a:lnTo>
                  <a:pt x="21" y="126"/>
                </a:lnTo>
                <a:lnTo>
                  <a:pt x="19" y="127"/>
                </a:lnTo>
                <a:lnTo>
                  <a:pt x="19" y="127"/>
                </a:lnTo>
                <a:lnTo>
                  <a:pt x="18" y="127"/>
                </a:lnTo>
                <a:lnTo>
                  <a:pt x="18" y="127"/>
                </a:lnTo>
                <a:lnTo>
                  <a:pt x="17" y="126"/>
                </a:lnTo>
                <a:lnTo>
                  <a:pt x="17" y="126"/>
                </a:lnTo>
                <a:lnTo>
                  <a:pt x="17" y="126"/>
                </a:lnTo>
                <a:lnTo>
                  <a:pt x="17" y="125"/>
                </a:lnTo>
                <a:lnTo>
                  <a:pt x="17" y="126"/>
                </a:lnTo>
                <a:lnTo>
                  <a:pt x="16" y="125"/>
                </a:lnTo>
                <a:lnTo>
                  <a:pt x="16" y="125"/>
                </a:lnTo>
                <a:lnTo>
                  <a:pt x="16" y="124"/>
                </a:lnTo>
                <a:lnTo>
                  <a:pt x="15" y="124"/>
                </a:lnTo>
                <a:lnTo>
                  <a:pt x="15" y="123"/>
                </a:lnTo>
                <a:lnTo>
                  <a:pt x="15" y="123"/>
                </a:lnTo>
                <a:lnTo>
                  <a:pt x="15" y="122"/>
                </a:lnTo>
                <a:lnTo>
                  <a:pt x="15" y="122"/>
                </a:lnTo>
                <a:lnTo>
                  <a:pt x="15" y="122"/>
                </a:lnTo>
                <a:lnTo>
                  <a:pt x="15" y="121"/>
                </a:lnTo>
                <a:lnTo>
                  <a:pt x="15" y="121"/>
                </a:lnTo>
                <a:lnTo>
                  <a:pt x="14" y="121"/>
                </a:lnTo>
                <a:lnTo>
                  <a:pt x="14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0"/>
                </a:lnTo>
                <a:lnTo>
                  <a:pt x="12" y="120"/>
                </a:lnTo>
                <a:lnTo>
                  <a:pt x="12" y="120"/>
                </a:lnTo>
                <a:lnTo>
                  <a:pt x="11" y="120"/>
                </a:lnTo>
                <a:lnTo>
                  <a:pt x="11" y="120"/>
                </a:lnTo>
                <a:lnTo>
                  <a:pt x="10" y="120"/>
                </a:lnTo>
                <a:lnTo>
                  <a:pt x="10" y="120"/>
                </a:lnTo>
                <a:lnTo>
                  <a:pt x="9" y="120"/>
                </a:lnTo>
                <a:lnTo>
                  <a:pt x="9" y="121"/>
                </a:lnTo>
                <a:lnTo>
                  <a:pt x="9" y="120"/>
                </a:lnTo>
                <a:lnTo>
                  <a:pt x="8" y="121"/>
                </a:lnTo>
                <a:lnTo>
                  <a:pt x="8" y="121"/>
                </a:lnTo>
                <a:lnTo>
                  <a:pt x="8" y="120"/>
                </a:lnTo>
                <a:lnTo>
                  <a:pt x="8" y="120"/>
                </a:lnTo>
                <a:lnTo>
                  <a:pt x="9" y="120"/>
                </a:lnTo>
                <a:lnTo>
                  <a:pt x="9" y="119"/>
                </a:lnTo>
                <a:lnTo>
                  <a:pt x="9" y="119"/>
                </a:lnTo>
                <a:lnTo>
                  <a:pt x="9" y="118"/>
                </a:lnTo>
                <a:lnTo>
                  <a:pt x="8" y="118"/>
                </a:lnTo>
                <a:lnTo>
                  <a:pt x="8" y="118"/>
                </a:lnTo>
                <a:lnTo>
                  <a:pt x="9" y="118"/>
                </a:lnTo>
                <a:lnTo>
                  <a:pt x="9" y="118"/>
                </a:lnTo>
                <a:lnTo>
                  <a:pt x="9" y="117"/>
                </a:lnTo>
                <a:lnTo>
                  <a:pt x="9" y="116"/>
                </a:lnTo>
                <a:lnTo>
                  <a:pt x="9" y="116"/>
                </a:lnTo>
                <a:lnTo>
                  <a:pt x="9" y="115"/>
                </a:lnTo>
                <a:lnTo>
                  <a:pt x="9" y="115"/>
                </a:lnTo>
                <a:lnTo>
                  <a:pt x="9" y="114"/>
                </a:lnTo>
                <a:lnTo>
                  <a:pt x="9" y="114"/>
                </a:lnTo>
                <a:lnTo>
                  <a:pt x="10" y="114"/>
                </a:lnTo>
                <a:lnTo>
                  <a:pt x="10" y="113"/>
                </a:lnTo>
                <a:lnTo>
                  <a:pt x="10" y="113"/>
                </a:lnTo>
                <a:lnTo>
                  <a:pt x="10" y="112"/>
                </a:lnTo>
                <a:lnTo>
                  <a:pt x="11" y="112"/>
                </a:lnTo>
                <a:lnTo>
                  <a:pt x="11" y="112"/>
                </a:lnTo>
                <a:lnTo>
                  <a:pt x="11" y="111"/>
                </a:lnTo>
                <a:lnTo>
                  <a:pt x="11" y="111"/>
                </a:lnTo>
                <a:lnTo>
                  <a:pt x="11" y="111"/>
                </a:lnTo>
                <a:lnTo>
                  <a:pt x="11" y="110"/>
                </a:lnTo>
                <a:lnTo>
                  <a:pt x="11" y="110"/>
                </a:lnTo>
                <a:lnTo>
                  <a:pt x="10" y="110"/>
                </a:lnTo>
                <a:lnTo>
                  <a:pt x="10" y="109"/>
                </a:lnTo>
                <a:lnTo>
                  <a:pt x="9" y="109"/>
                </a:lnTo>
                <a:lnTo>
                  <a:pt x="9" y="109"/>
                </a:lnTo>
                <a:lnTo>
                  <a:pt x="9" y="108"/>
                </a:lnTo>
                <a:lnTo>
                  <a:pt x="9" y="108"/>
                </a:lnTo>
                <a:lnTo>
                  <a:pt x="9" y="107"/>
                </a:lnTo>
                <a:lnTo>
                  <a:pt x="9" y="107"/>
                </a:lnTo>
                <a:lnTo>
                  <a:pt x="9" y="107"/>
                </a:lnTo>
                <a:lnTo>
                  <a:pt x="10" y="106"/>
                </a:lnTo>
                <a:lnTo>
                  <a:pt x="9" y="106"/>
                </a:lnTo>
                <a:lnTo>
                  <a:pt x="9" y="106"/>
                </a:lnTo>
                <a:lnTo>
                  <a:pt x="9" y="106"/>
                </a:lnTo>
                <a:lnTo>
                  <a:pt x="8" y="105"/>
                </a:lnTo>
                <a:lnTo>
                  <a:pt x="7" y="105"/>
                </a:lnTo>
                <a:lnTo>
                  <a:pt x="8" y="104"/>
                </a:lnTo>
                <a:lnTo>
                  <a:pt x="8" y="104"/>
                </a:lnTo>
                <a:lnTo>
                  <a:pt x="7" y="104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5" y="103"/>
                </a:lnTo>
                <a:lnTo>
                  <a:pt x="4" y="102"/>
                </a:lnTo>
                <a:lnTo>
                  <a:pt x="3" y="102"/>
                </a:lnTo>
                <a:lnTo>
                  <a:pt x="3" y="102"/>
                </a:lnTo>
                <a:lnTo>
                  <a:pt x="2" y="102"/>
                </a:lnTo>
                <a:lnTo>
                  <a:pt x="2" y="101"/>
                </a:lnTo>
                <a:lnTo>
                  <a:pt x="2" y="101"/>
                </a:lnTo>
                <a:lnTo>
                  <a:pt x="1" y="101"/>
                </a:lnTo>
                <a:lnTo>
                  <a:pt x="1" y="101"/>
                </a:lnTo>
                <a:lnTo>
                  <a:pt x="0" y="101"/>
                </a:lnTo>
                <a:lnTo>
                  <a:pt x="0" y="101"/>
                </a:lnTo>
                <a:lnTo>
                  <a:pt x="0" y="100"/>
                </a:lnTo>
                <a:lnTo>
                  <a:pt x="0" y="100"/>
                </a:lnTo>
                <a:lnTo>
                  <a:pt x="1" y="100"/>
                </a:lnTo>
                <a:lnTo>
                  <a:pt x="1" y="100"/>
                </a:lnTo>
                <a:lnTo>
                  <a:pt x="2" y="99"/>
                </a:lnTo>
                <a:lnTo>
                  <a:pt x="2" y="99"/>
                </a:lnTo>
                <a:lnTo>
                  <a:pt x="2" y="98"/>
                </a:lnTo>
                <a:lnTo>
                  <a:pt x="2" y="98"/>
                </a:lnTo>
                <a:lnTo>
                  <a:pt x="2" y="98"/>
                </a:lnTo>
                <a:lnTo>
                  <a:pt x="2" y="97"/>
                </a:lnTo>
                <a:lnTo>
                  <a:pt x="2" y="97"/>
                </a:lnTo>
                <a:lnTo>
                  <a:pt x="1" y="97"/>
                </a:lnTo>
                <a:lnTo>
                  <a:pt x="1" y="97"/>
                </a:lnTo>
                <a:lnTo>
                  <a:pt x="0" y="97"/>
                </a:lnTo>
                <a:lnTo>
                  <a:pt x="0" y="96"/>
                </a:lnTo>
                <a:lnTo>
                  <a:pt x="0" y="96"/>
                </a:lnTo>
                <a:lnTo>
                  <a:pt x="0" y="95"/>
                </a:lnTo>
                <a:lnTo>
                  <a:pt x="0" y="95"/>
                </a:lnTo>
                <a:lnTo>
                  <a:pt x="0" y="95"/>
                </a:lnTo>
                <a:lnTo>
                  <a:pt x="1" y="95"/>
                </a:lnTo>
                <a:lnTo>
                  <a:pt x="1" y="94"/>
                </a:lnTo>
                <a:lnTo>
                  <a:pt x="0" y="94"/>
                </a:lnTo>
                <a:lnTo>
                  <a:pt x="0" y="93"/>
                </a:lnTo>
                <a:lnTo>
                  <a:pt x="0" y="93"/>
                </a:lnTo>
                <a:lnTo>
                  <a:pt x="0" y="92"/>
                </a:lnTo>
                <a:lnTo>
                  <a:pt x="0" y="92"/>
                </a:lnTo>
                <a:lnTo>
                  <a:pt x="0" y="92"/>
                </a:lnTo>
                <a:lnTo>
                  <a:pt x="0" y="92"/>
                </a:lnTo>
                <a:lnTo>
                  <a:pt x="0" y="91"/>
                </a:lnTo>
                <a:lnTo>
                  <a:pt x="1" y="91"/>
                </a:lnTo>
                <a:lnTo>
                  <a:pt x="1" y="91"/>
                </a:lnTo>
                <a:lnTo>
                  <a:pt x="2" y="91"/>
                </a:lnTo>
                <a:lnTo>
                  <a:pt x="2" y="91"/>
                </a:lnTo>
                <a:lnTo>
                  <a:pt x="3" y="91"/>
                </a:lnTo>
                <a:lnTo>
                  <a:pt x="3" y="91"/>
                </a:lnTo>
                <a:lnTo>
                  <a:pt x="4" y="90"/>
                </a:lnTo>
                <a:lnTo>
                  <a:pt x="4" y="90"/>
                </a:lnTo>
                <a:lnTo>
                  <a:pt x="3" y="90"/>
                </a:lnTo>
                <a:lnTo>
                  <a:pt x="4" y="89"/>
                </a:lnTo>
                <a:lnTo>
                  <a:pt x="4" y="90"/>
                </a:lnTo>
                <a:lnTo>
                  <a:pt x="5" y="89"/>
                </a:lnTo>
                <a:lnTo>
                  <a:pt x="5" y="89"/>
                </a:lnTo>
                <a:lnTo>
                  <a:pt x="6" y="89"/>
                </a:lnTo>
                <a:lnTo>
                  <a:pt x="5" y="89"/>
                </a:lnTo>
                <a:lnTo>
                  <a:pt x="5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7" y="88"/>
                </a:lnTo>
                <a:lnTo>
                  <a:pt x="7" y="88"/>
                </a:lnTo>
                <a:lnTo>
                  <a:pt x="8" y="88"/>
                </a:lnTo>
                <a:lnTo>
                  <a:pt x="8" y="87"/>
                </a:lnTo>
                <a:lnTo>
                  <a:pt x="8" y="87"/>
                </a:lnTo>
                <a:lnTo>
                  <a:pt x="9" y="87"/>
                </a:lnTo>
                <a:lnTo>
                  <a:pt x="9" y="87"/>
                </a:lnTo>
                <a:lnTo>
                  <a:pt x="9" y="86"/>
                </a:lnTo>
                <a:lnTo>
                  <a:pt x="9" y="86"/>
                </a:lnTo>
                <a:lnTo>
                  <a:pt x="9" y="86"/>
                </a:lnTo>
                <a:lnTo>
                  <a:pt x="9" y="85"/>
                </a:lnTo>
                <a:lnTo>
                  <a:pt x="9" y="85"/>
                </a:lnTo>
                <a:lnTo>
                  <a:pt x="9" y="84"/>
                </a:lnTo>
                <a:lnTo>
                  <a:pt x="9" y="84"/>
                </a:lnTo>
                <a:lnTo>
                  <a:pt x="9" y="83"/>
                </a:lnTo>
                <a:lnTo>
                  <a:pt x="9" y="83"/>
                </a:lnTo>
                <a:lnTo>
                  <a:pt x="10" y="83"/>
                </a:lnTo>
                <a:lnTo>
                  <a:pt x="10" y="83"/>
                </a:lnTo>
                <a:lnTo>
                  <a:pt x="11" y="83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2" y="82"/>
                </a:lnTo>
                <a:lnTo>
                  <a:pt x="12" y="81"/>
                </a:lnTo>
                <a:lnTo>
                  <a:pt x="12" y="81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3" y="80"/>
                </a:lnTo>
                <a:lnTo>
                  <a:pt x="13" y="79"/>
                </a:lnTo>
                <a:lnTo>
                  <a:pt x="13" y="79"/>
                </a:lnTo>
                <a:lnTo>
                  <a:pt x="14" y="79"/>
                </a:lnTo>
                <a:lnTo>
                  <a:pt x="14" y="79"/>
                </a:lnTo>
                <a:lnTo>
                  <a:pt x="15" y="80"/>
                </a:lnTo>
                <a:lnTo>
                  <a:pt x="15" y="80"/>
                </a:lnTo>
                <a:lnTo>
                  <a:pt x="16" y="80"/>
                </a:lnTo>
                <a:lnTo>
                  <a:pt x="16" y="79"/>
                </a:lnTo>
                <a:lnTo>
                  <a:pt x="16" y="79"/>
                </a:lnTo>
                <a:lnTo>
                  <a:pt x="16" y="78"/>
                </a:lnTo>
                <a:lnTo>
                  <a:pt x="15" y="78"/>
                </a:lnTo>
                <a:lnTo>
                  <a:pt x="15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3" y="77"/>
                </a:lnTo>
                <a:lnTo>
                  <a:pt x="13" y="77"/>
                </a:lnTo>
                <a:lnTo>
                  <a:pt x="13" y="76"/>
                </a:lnTo>
                <a:lnTo>
                  <a:pt x="12" y="76"/>
                </a:lnTo>
                <a:lnTo>
                  <a:pt x="12" y="76"/>
                </a:lnTo>
                <a:lnTo>
                  <a:pt x="11" y="76"/>
                </a:lnTo>
                <a:lnTo>
                  <a:pt x="12" y="75"/>
                </a:lnTo>
                <a:lnTo>
                  <a:pt x="12" y="75"/>
                </a:lnTo>
                <a:lnTo>
                  <a:pt x="11" y="74"/>
                </a:lnTo>
                <a:lnTo>
                  <a:pt x="11" y="74"/>
                </a:lnTo>
                <a:lnTo>
                  <a:pt x="11" y="74"/>
                </a:lnTo>
                <a:lnTo>
                  <a:pt x="11" y="73"/>
                </a:lnTo>
                <a:lnTo>
                  <a:pt x="11" y="73"/>
                </a:lnTo>
                <a:lnTo>
                  <a:pt x="11" y="73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0" y="71"/>
                </a:lnTo>
                <a:lnTo>
                  <a:pt x="9" y="71"/>
                </a:lnTo>
                <a:lnTo>
                  <a:pt x="9" y="71"/>
                </a:lnTo>
                <a:lnTo>
                  <a:pt x="9" y="70"/>
                </a:lnTo>
                <a:lnTo>
                  <a:pt x="9" y="70"/>
                </a:lnTo>
                <a:lnTo>
                  <a:pt x="10" y="69"/>
                </a:lnTo>
                <a:lnTo>
                  <a:pt x="10" y="69"/>
                </a:lnTo>
                <a:lnTo>
                  <a:pt x="10" y="68"/>
                </a:lnTo>
                <a:lnTo>
                  <a:pt x="10" y="68"/>
                </a:lnTo>
                <a:lnTo>
                  <a:pt x="11" y="68"/>
                </a:lnTo>
                <a:lnTo>
                  <a:pt x="10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2" y="67"/>
                </a:lnTo>
                <a:lnTo>
                  <a:pt x="12" y="67"/>
                </a:lnTo>
                <a:lnTo>
                  <a:pt x="12" y="66"/>
                </a:lnTo>
                <a:lnTo>
                  <a:pt x="12" y="65"/>
                </a:lnTo>
                <a:lnTo>
                  <a:pt x="12" y="65"/>
                </a:lnTo>
                <a:lnTo>
                  <a:pt x="12" y="64"/>
                </a:lnTo>
                <a:lnTo>
                  <a:pt x="11" y="64"/>
                </a:lnTo>
                <a:lnTo>
                  <a:pt x="11" y="64"/>
                </a:lnTo>
                <a:lnTo>
                  <a:pt x="11" y="63"/>
                </a:lnTo>
                <a:lnTo>
                  <a:pt x="11" y="63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1"/>
                </a:lnTo>
                <a:lnTo>
                  <a:pt x="13" y="61"/>
                </a:lnTo>
                <a:lnTo>
                  <a:pt x="14" y="61"/>
                </a:lnTo>
                <a:lnTo>
                  <a:pt x="14" y="60"/>
                </a:lnTo>
                <a:lnTo>
                  <a:pt x="14" y="59"/>
                </a:lnTo>
                <a:lnTo>
                  <a:pt x="14" y="59"/>
                </a:lnTo>
                <a:lnTo>
                  <a:pt x="13" y="58"/>
                </a:lnTo>
                <a:lnTo>
                  <a:pt x="13" y="58"/>
                </a:lnTo>
                <a:lnTo>
                  <a:pt x="13" y="57"/>
                </a:lnTo>
                <a:lnTo>
                  <a:pt x="13" y="57"/>
                </a:lnTo>
                <a:lnTo>
                  <a:pt x="14" y="56"/>
                </a:lnTo>
                <a:lnTo>
                  <a:pt x="14" y="56"/>
                </a:lnTo>
                <a:lnTo>
                  <a:pt x="14" y="55"/>
                </a:lnTo>
                <a:lnTo>
                  <a:pt x="14" y="55"/>
                </a:lnTo>
                <a:lnTo>
                  <a:pt x="15" y="55"/>
                </a:lnTo>
                <a:lnTo>
                  <a:pt x="14" y="55"/>
                </a:lnTo>
                <a:lnTo>
                  <a:pt x="14" y="54"/>
                </a:lnTo>
                <a:lnTo>
                  <a:pt x="15" y="54"/>
                </a:lnTo>
                <a:lnTo>
                  <a:pt x="15" y="53"/>
                </a:lnTo>
                <a:lnTo>
                  <a:pt x="16" y="53"/>
                </a:lnTo>
                <a:lnTo>
                  <a:pt x="16" y="52"/>
                </a:lnTo>
                <a:lnTo>
                  <a:pt x="17" y="52"/>
                </a:lnTo>
                <a:lnTo>
                  <a:pt x="16" y="52"/>
                </a:lnTo>
                <a:lnTo>
                  <a:pt x="16" y="52"/>
                </a:lnTo>
                <a:lnTo>
                  <a:pt x="16" y="52"/>
                </a:lnTo>
                <a:lnTo>
                  <a:pt x="16" y="52"/>
                </a:lnTo>
                <a:lnTo>
                  <a:pt x="16" y="52"/>
                </a:lnTo>
                <a:lnTo>
                  <a:pt x="16" y="52"/>
                </a:lnTo>
                <a:lnTo>
                  <a:pt x="16" y="51"/>
                </a:lnTo>
                <a:lnTo>
                  <a:pt x="16" y="51"/>
                </a:lnTo>
                <a:lnTo>
                  <a:pt x="17" y="50"/>
                </a:lnTo>
                <a:lnTo>
                  <a:pt x="17" y="50"/>
                </a:lnTo>
                <a:lnTo>
                  <a:pt x="17" y="50"/>
                </a:lnTo>
                <a:lnTo>
                  <a:pt x="18" y="49"/>
                </a:lnTo>
                <a:lnTo>
                  <a:pt x="19" y="48"/>
                </a:lnTo>
                <a:lnTo>
                  <a:pt x="19" y="47"/>
                </a:lnTo>
                <a:lnTo>
                  <a:pt x="19" y="47"/>
                </a:lnTo>
                <a:lnTo>
                  <a:pt x="20" y="46"/>
                </a:lnTo>
                <a:lnTo>
                  <a:pt x="20" y="45"/>
                </a:lnTo>
                <a:lnTo>
                  <a:pt x="20" y="45"/>
                </a:lnTo>
                <a:lnTo>
                  <a:pt x="20" y="44"/>
                </a:lnTo>
                <a:lnTo>
                  <a:pt x="20" y="44"/>
                </a:lnTo>
                <a:lnTo>
                  <a:pt x="21" y="43"/>
                </a:lnTo>
                <a:lnTo>
                  <a:pt x="21" y="43"/>
                </a:lnTo>
                <a:lnTo>
                  <a:pt x="22" y="43"/>
                </a:lnTo>
                <a:lnTo>
                  <a:pt x="22" y="42"/>
                </a:lnTo>
                <a:lnTo>
                  <a:pt x="22" y="42"/>
                </a:lnTo>
                <a:lnTo>
                  <a:pt x="22" y="42"/>
                </a:lnTo>
                <a:lnTo>
                  <a:pt x="23" y="41"/>
                </a:lnTo>
                <a:lnTo>
                  <a:pt x="23" y="41"/>
                </a:lnTo>
                <a:lnTo>
                  <a:pt x="24" y="41"/>
                </a:lnTo>
                <a:lnTo>
                  <a:pt x="24" y="40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6" y="40"/>
                </a:lnTo>
                <a:lnTo>
                  <a:pt x="25" y="39"/>
                </a:lnTo>
                <a:lnTo>
                  <a:pt x="25" y="39"/>
                </a:lnTo>
                <a:lnTo>
                  <a:pt x="25" y="38"/>
                </a:lnTo>
                <a:lnTo>
                  <a:pt x="24" y="38"/>
                </a:lnTo>
                <a:lnTo>
                  <a:pt x="24" y="39"/>
                </a:lnTo>
                <a:lnTo>
                  <a:pt x="24" y="39"/>
                </a:lnTo>
                <a:lnTo>
                  <a:pt x="23" y="39"/>
                </a:lnTo>
                <a:lnTo>
                  <a:pt x="23" y="39"/>
                </a:lnTo>
                <a:lnTo>
                  <a:pt x="22" y="39"/>
                </a:lnTo>
                <a:lnTo>
                  <a:pt x="22" y="39"/>
                </a:lnTo>
                <a:lnTo>
                  <a:pt x="22" y="39"/>
                </a:lnTo>
                <a:lnTo>
                  <a:pt x="21" y="39"/>
                </a:lnTo>
                <a:lnTo>
                  <a:pt x="20" y="39"/>
                </a:lnTo>
                <a:lnTo>
                  <a:pt x="20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8" y="38"/>
                </a:lnTo>
                <a:lnTo>
                  <a:pt x="18" y="39"/>
                </a:lnTo>
                <a:lnTo>
                  <a:pt x="17" y="38"/>
                </a:lnTo>
                <a:lnTo>
                  <a:pt x="17" y="38"/>
                </a:lnTo>
                <a:lnTo>
                  <a:pt x="17" y="38"/>
                </a:lnTo>
                <a:lnTo>
                  <a:pt x="18" y="37"/>
                </a:lnTo>
                <a:lnTo>
                  <a:pt x="18" y="37"/>
                </a:lnTo>
                <a:lnTo>
                  <a:pt x="18" y="36"/>
                </a:lnTo>
                <a:lnTo>
                  <a:pt x="19" y="36"/>
                </a:lnTo>
                <a:lnTo>
                  <a:pt x="19" y="36"/>
                </a:lnTo>
                <a:lnTo>
                  <a:pt x="19" y="36"/>
                </a:lnTo>
                <a:lnTo>
                  <a:pt x="20" y="36"/>
                </a:lnTo>
                <a:lnTo>
                  <a:pt x="20" y="36"/>
                </a:lnTo>
                <a:lnTo>
                  <a:pt x="19" y="35"/>
                </a:lnTo>
                <a:lnTo>
                  <a:pt x="19" y="35"/>
                </a:lnTo>
                <a:lnTo>
                  <a:pt x="20" y="35"/>
                </a:lnTo>
                <a:lnTo>
                  <a:pt x="20" y="35"/>
                </a:lnTo>
                <a:lnTo>
                  <a:pt x="20" y="34"/>
                </a:lnTo>
                <a:lnTo>
                  <a:pt x="21" y="34"/>
                </a:lnTo>
                <a:lnTo>
                  <a:pt x="21" y="34"/>
                </a:lnTo>
                <a:lnTo>
                  <a:pt x="22" y="34"/>
                </a:lnTo>
                <a:lnTo>
                  <a:pt x="23" y="34"/>
                </a:lnTo>
                <a:lnTo>
                  <a:pt x="22" y="34"/>
                </a:lnTo>
                <a:lnTo>
                  <a:pt x="22" y="33"/>
                </a:lnTo>
                <a:lnTo>
                  <a:pt x="23" y="33"/>
                </a:lnTo>
                <a:lnTo>
                  <a:pt x="23" y="33"/>
                </a:lnTo>
                <a:lnTo>
                  <a:pt x="24" y="33"/>
                </a:lnTo>
                <a:lnTo>
                  <a:pt x="24" y="33"/>
                </a:lnTo>
                <a:lnTo>
                  <a:pt x="25" y="33"/>
                </a:lnTo>
                <a:lnTo>
                  <a:pt x="26" y="33"/>
                </a:lnTo>
                <a:lnTo>
                  <a:pt x="26" y="33"/>
                </a:lnTo>
                <a:lnTo>
                  <a:pt x="26" y="33"/>
                </a:lnTo>
                <a:lnTo>
                  <a:pt x="26" y="34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9" y="32"/>
                </a:lnTo>
                <a:lnTo>
                  <a:pt x="29" y="32"/>
                </a:lnTo>
                <a:lnTo>
                  <a:pt x="30" y="32"/>
                </a:lnTo>
                <a:lnTo>
                  <a:pt x="30" y="32"/>
                </a:lnTo>
                <a:lnTo>
                  <a:pt x="30" y="32"/>
                </a:lnTo>
                <a:lnTo>
                  <a:pt x="30" y="32"/>
                </a:lnTo>
                <a:lnTo>
                  <a:pt x="31" y="32"/>
                </a:lnTo>
                <a:lnTo>
                  <a:pt x="32" y="32"/>
                </a:lnTo>
                <a:lnTo>
                  <a:pt x="31" y="32"/>
                </a:lnTo>
                <a:lnTo>
                  <a:pt x="31" y="32"/>
                </a:lnTo>
                <a:lnTo>
                  <a:pt x="30" y="33"/>
                </a:lnTo>
                <a:lnTo>
                  <a:pt x="29" y="33"/>
                </a:lnTo>
                <a:lnTo>
                  <a:pt x="29" y="34"/>
                </a:lnTo>
                <a:lnTo>
                  <a:pt x="29" y="35"/>
                </a:lnTo>
                <a:lnTo>
                  <a:pt x="29" y="35"/>
                </a:lnTo>
                <a:lnTo>
                  <a:pt x="29" y="35"/>
                </a:lnTo>
                <a:lnTo>
                  <a:pt x="29" y="36"/>
                </a:lnTo>
                <a:lnTo>
                  <a:pt x="29" y="36"/>
                </a:lnTo>
                <a:lnTo>
                  <a:pt x="29" y="37"/>
                </a:lnTo>
                <a:lnTo>
                  <a:pt x="29" y="38"/>
                </a:lnTo>
                <a:lnTo>
                  <a:pt x="29" y="38"/>
                </a:lnTo>
                <a:lnTo>
                  <a:pt x="29" y="39"/>
                </a:lnTo>
                <a:lnTo>
                  <a:pt x="29" y="39"/>
                </a:lnTo>
                <a:lnTo>
                  <a:pt x="30" y="39"/>
                </a:lnTo>
                <a:lnTo>
                  <a:pt x="31" y="39"/>
                </a:lnTo>
                <a:lnTo>
                  <a:pt x="32" y="38"/>
                </a:lnTo>
                <a:lnTo>
                  <a:pt x="32" y="38"/>
                </a:lnTo>
                <a:lnTo>
                  <a:pt x="33" y="38"/>
                </a:lnTo>
                <a:lnTo>
                  <a:pt x="33" y="39"/>
                </a:lnTo>
                <a:lnTo>
                  <a:pt x="33" y="39"/>
                </a:lnTo>
                <a:lnTo>
                  <a:pt x="33" y="40"/>
                </a:lnTo>
                <a:lnTo>
                  <a:pt x="34" y="40"/>
                </a:lnTo>
                <a:lnTo>
                  <a:pt x="34" y="40"/>
                </a:lnTo>
                <a:lnTo>
                  <a:pt x="35" y="40"/>
                </a:lnTo>
                <a:lnTo>
                  <a:pt x="35" y="40"/>
                </a:lnTo>
                <a:lnTo>
                  <a:pt x="36" y="40"/>
                </a:lnTo>
                <a:lnTo>
                  <a:pt x="36" y="40"/>
                </a:lnTo>
                <a:lnTo>
                  <a:pt x="37" y="40"/>
                </a:lnTo>
                <a:lnTo>
                  <a:pt x="38" y="40"/>
                </a:lnTo>
                <a:lnTo>
                  <a:pt x="38" y="40"/>
                </a:lnTo>
                <a:lnTo>
                  <a:pt x="39" y="40"/>
                </a:lnTo>
                <a:lnTo>
                  <a:pt x="39" y="41"/>
                </a:lnTo>
                <a:lnTo>
                  <a:pt x="39" y="41"/>
                </a:lnTo>
                <a:lnTo>
                  <a:pt x="39" y="41"/>
                </a:lnTo>
                <a:lnTo>
                  <a:pt x="40" y="41"/>
                </a:lnTo>
                <a:lnTo>
                  <a:pt x="40" y="42"/>
                </a:lnTo>
                <a:lnTo>
                  <a:pt x="40" y="42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4"/>
                </a:lnTo>
                <a:lnTo>
                  <a:pt x="40" y="44"/>
                </a:lnTo>
                <a:lnTo>
                  <a:pt x="41" y="44"/>
                </a:lnTo>
                <a:lnTo>
                  <a:pt x="41" y="44"/>
                </a:lnTo>
                <a:lnTo>
                  <a:pt x="42" y="44"/>
                </a:lnTo>
                <a:lnTo>
                  <a:pt x="42" y="45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4" y="45"/>
                </a:lnTo>
                <a:lnTo>
                  <a:pt x="44" y="45"/>
                </a:lnTo>
                <a:lnTo>
                  <a:pt x="45" y="45"/>
                </a:lnTo>
                <a:lnTo>
                  <a:pt x="45" y="45"/>
                </a:lnTo>
                <a:lnTo>
                  <a:pt x="46" y="45"/>
                </a:lnTo>
                <a:lnTo>
                  <a:pt x="46" y="46"/>
                </a:lnTo>
                <a:lnTo>
                  <a:pt x="46" y="46"/>
                </a:lnTo>
                <a:lnTo>
                  <a:pt x="47" y="47"/>
                </a:lnTo>
                <a:lnTo>
                  <a:pt x="47" y="47"/>
                </a:lnTo>
                <a:lnTo>
                  <a:pt x="47" y="48"/>
                </a:lnTo>
                <a:lnTo>
                  <a:pt x="47" y="48"/>
                </a:lnTo>
                <a:lnTo>
                  <a:pt x="48" y="48"/>
                </a:lnTo>
                <a:lnTo>
                  <a:pt x="48" y="48"/>
                </a:lnTo>
                <a:lnTo>
                  <a:pt x="49" y="48"/>
                </a:lnTo>
                <a:lnTo>
                  <a:pt x="49" y="48"/>
                </a:lnTo>
                <a:lnTo>
                  <a:pt x="49" y="49"/>
                </a:lnTo>
                <a:lnTo>
                  <a:pt x="49" y="49"/>
                </a:lnTo>
                <a:lnTo>
                  <a:pt x="49" y="50"/>
                </a:lnTo>
                <a:lnTo>
                  <a:pt x="50" y="49"/>
                </a:lnTo>
                <a:lnTo>
                  <a:pt x="51" y="49"/>
                </a:lnTo>
                <a:lnTo>
                  <a:pt x="51" y="49"/>
                </a:lnTo>
                <a:lnTo>
                  <a:pt x="52" y="48"/>
                </a:lnTo>
                <a:lnTo>
                  <a:pt x="52" y="48"/>
                </a:lnTo>
                <a:lnTo>
                  <a:pt x="52" y="47"/>
                </a:lnTo>
                <a:lnTo>
                  <a:pt x="53" y="48"/>
                </a:lnTo>
                <a:lnTo>
                  <a:pt x="53" y="48"/>
                </a:lnTo>
                <a:lnTo>
                  <a:pt x="54" y="48"/>
                </a:lnTo>
                <a:lnTo>
                  <a:pt x="54" y="47"/>
                </a:lnTo>
                <a:lnTo>
                  <a:pt x="55" y="47"/>
                </a:lnTo>
                <a:lnTo>
                  <a:pt x="56" y="48"/>
                </a:lnTo>
                <a:lnTo>
                  <a:pt x="58" y="48"/>
                </a:lnTo>
                <a:lnTo>
                  <a:pt x="58" y="48"/>
                </a:lnTo>
                <a:lnTo>
                  <a:pt x="59" y="48"/>
                </a:lnTo>
                <a:lnTo>
                  <a:pt x="59" y="48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9"/>
                </a:lnTo>
                <a:lnTo>
                  <a:pt x="62" y="49"/>
                </a:lnTo>
                <a:lnTo>
                  <a:pt x="63" y="49"/>
                </a:lnTo>
                <a:lnTo>
                  <a:pt x="63" y="49"/>
                </a:lnTo>
                <a:lnTo>
                  <a:pt x="64" y="48"/>
                </a:lnTo>
                <a:lnTo>
                  <a:pt x="64" y="49"/>
                </a:lnTo>
                <a:lnTo>
                  <a:pt x="65" y="50"/>
                </a:lnTo>
                <a:lnTo>
                  <a:pt x="65" y="50"/>
                </a:lnTo>
                <a:lnTo>
                  <a:pt x="65" y="51"/>
                </a:lnTo>
                <a:lnTo>
                  <a:pt x="65" y="51"/>
                </a:lnTo>
                <a:lnTo>
                  <a:pt x="65" y="52"/>
                </a:lnTo>
                <a:lnTo>
                  <a:pt x="66" y="52"/>
                </a:lnTo>
                <a:lnTo>
                  <a:pt x="67" y="52"/>
                </a:lnTo>
                <a:lnTo>
                  <a:pt x="67" y="52"/>
                </a:lnTo>
                <a:lnTo>
                  <a:pt x="68" y="52"/>
                </a:lnTo>
                <a:lnTo>
                  <a:pt x="69" y="51"/>
                </a:lnTo>
                <a:lnTo>
                  <a:pt x="69" y="51"/>
                </a:lnTo>
                <a:lnTo>
                  <a:pt x="69" y="50"/>
                </a:lnTo>
                <a:lnTo>
                  <a:pt x="70" y="50"/>
                </a:lnTo>
                <a:lnTo>
                  <a:pt x="70" y="50"/>
                </a:lnTo>
                <a:lnTo>
                  <a:pt x="70" y="49"/>
                </a:lnTo>
                <a:lnTo>
                  <a:pt x="70" y="49"/>
                </a:lnTo>
                <a:lnTo>
                  <a:pt x="70" y="48"/>
                </a:lnTo>
                <a:lnTo>
                  <a:pt x="70" y="48"/>
                </a:lnTo>
                <a:lnTo>
                  <a:pt x="71" y="48"/>
                </a:lnTo>
                <a:lnTo>
                  <a:pt x="71" y="47"/>
                </a:lnTo>
                <a:lnTo>
                  <a:pt x="71" y="47"/>
                </a:lnTo>
                <a:lnTo>
                  <a:pt x="72" y="46"/>
                </a:lnTo>
                <a:lnTo>
                  <a:pt x="72" y="46"/>
                </a:lnTo>
                <a:lnTo>
                  <a:pt x="72" y="45"/>
                </a:lnTo>
                <a:lnTo>
                  <a:pt x="73" y="45"/>
                </a:lnTo>
                <a:lnTo>
                  <a:pt x="73" y="45"/>
                </a:lnTo>
                <a:lnTo>
                  <a:pt x="73" y="44"/>
                </a:lnTo>
                <a:lnTo>
                  <a:pt x="74" y="44"/>
                </a:lnTo>
                <a:lnTo>
                  <a:pt x="74" y="44"/>
                </a:lnTo>
                <a:lnTo>
                  <a:pt x="74" y="44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5" y="43"/>
                </a:lnTo>
                <a:lnTo>
                  <a:pt x="75" y="43"/>
                </a:lnTo>
                <a:lnTo>
                  <a:pt x="75" y="44"/>
                </a:lnTo>
                <a:lnTo>
                  <a:pt x="75" y="44"/>
                </a:lnTo>
                <a:lnTo>
                  <a:pt x="76" y="45"/>
                </a:lnTo>
                <a:lnTo>
                  <a:pt x="75" y="45"/>
                </a:lnTo>
                <a:lnTo>
                  <a:pt x="75" y="46"/>
                </a:lnTo>
                <a:lnTo>
                  <a:pt x="75" y="46"/>
                </a:lnTo>
                <a:lnTo>
                  <a:pt x="75" y="46"/>
                </a:lnTo>
                <a:lnTo>
                  <a:pt x="75" y="46"/>
                </a:lnTo>
                <a:lnTo>
                  <a:pt x="75" y="47"/>
                </a:lnTo>
                <a:lnTo>
                  <a:pt x="76" y="47"/>
                </a:lnTo>
                <a:lnTo>
                  <a:pt x="76" y="47"/>
                </a:lnTo>
                <a:lnTo>
                  <a:pt x="77" y="47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8" y="46"/>
                </a:lnTo>
                <a:lnTo>
                  <a:pt x="78" y="46"/>
                </a:lnTo>
                <a:lnTo>
                  <a:pt x="77" y="43"/>
                </a:lnTo>
                <a:lnTo>
                  <a:pt x="78" y="43"/>
                </a:lnTo>
                <a:lnTo>
                  <a:pt x="78" y="43"/>
                </a:lnTo>
                <a:lnTo>
                  <a:pt x="79" y="42"/>
                </a:lnTo>
                <a:lnTo>
                  <a:pt x="79" y="42"/>
                </a:lnTo>
                <a:lnTo>
                  <a:pt x="78" y="42"/>
                </a:lnTo>
                <a:lnTo>
                  <a:pt x="78" y="42"/>
                </a:lnTo>
                <a:lnTo>
                  <a:pt x="79" y="42"/>
                </a:lnTo>
                <a:lnTo>
                  <a:pt x="79" y="42"/>
                </a:lnTo>
                <a:lnTo>
                  <a:pt x="80" y="41"/>
                </a:lnTo>
                <a:lnTo>
                  <a:pt x="80" y="42"/>
                </a:lnTo>
                <a:lnTo>
                  <a:pt x="81" y="42"/>
                </a:lnTo>
                <a:lnTo>
                  <a:pt x="82" y="42"/>
                </a:lnTo>
                <a:lnTo>
                  <a:pt x="82" y="41"/>
                </a:lnTo>
                <a:lnTo>
                  <a:pt x="83" y="41"/>
                </a:lnTo>
                <a:lnTo>
                  <a:pt x="83" y="40"/>
                </a:lnTo>
                <a:lnTo>
                  <a:pt x="83" y="40"/>
                </a:lnTo>
                <a:lnTo>
                  <a:pt x="83" y="39"/>
                </a:lnTo>
                <a:lnTo>
                  <a:pt x="84" y="39"/>
                </a:lnTo>
                <a:lnTo>
                  <a:pt x="84" y="39"/>
                </a:lnTo>
                <a:lnTo>
                  <a:pt x="84" y="39"/>
                </a:lnTo>
                <a:lnTo>
                  <a:pt x="84" y="40"/>
                </a:lnTo>
                <a:lnTo>
                  <a:pt x="85" y="41"/>
                </a:lnTo>
                <a:lnTo>
                  <a:pt x="85" y="41"/>
                </a:lnTo>
                <a:lnTo>
                  <a:pt x="86" y="41"/>
                </a:lnTo>
                <a:lnTo>
                  <a:pt x="86" y="41"/>
                </a:lnTo>
                <a:lnTo>
                  <a:pt x="86" y="41"/>
                </a:lnTo>
                <a:lnTo>
                  <a:pt x="87" y="41"/>
                </a:lnTo>
                <a:lnTo>
                  <a:pt x="87" y="41"/>
                </a:lnTo>
                <a:lnTo>
                  <a:pt x="87" y="40"/>
                </a:lnTo>
                <a:lnTo>
                  <a:pt x="88" y="40"/>
                </a:lnTo>
                <a:lnTo>
                  <a:pt x="89" y="40"/>
                </a:lnTo>
                <a:lnTo>
                  <a:pt x="89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1" y="39"/>
                </a:lnTo>
                <a:lnTo>
                  <a:pt x="91" y="39"/>
                </a:lnTo>
                <a:lnTo>
                  <a:pt x="91" y="38"/>
                </a:lnTo>
                <a:lnTo>
                  <a:pt x="91" y="38"/>
                </a:lnTo>
                <a:lnTo>
                  <a:pt x="91" y="38"/>
                </a:lnTo>
                <a:lnTo>
                  <a:pt x="91" y="36"/>
                </a:lnTo>
                <a:lnTo>
                  <a:pt x="91" y="35"/>
                </a:lnTo>
                <a:lnTo>
                  <a:pt x="91" y="35"/>
                </a:lnTo>
                <a:lnTo>
                  <a:pt x="91" y="35"/>
                </a:lnTo>
                <a:lnTo>
                  <a:pt x="92" y="35"/>
                </a:lnTo>
                <a:lnTo>
                  <a:pt x="93" y="35"/>
                </a:lnTo>
                <a:lnTo>
                  <a:pt x="94" y="36"/>
                </a:lnTo>
                <a:lnTo>
                  <a:pt x="94" y="36"/>
                </a:lnTo>
                <a:lnTo>
                  <a:pt x="95" y="35"/>
                </a:lnTo>
                <a:lnTo>
                  <a:pt x="95" y="35"/>
                </a:lnTo>
                <a:lnTo>
                  <a:pt x="96" y="35"/>
                </a:lnTo>
                <a:lnTo>
                  <a:pt x="96" y="35"/>
                </a:lnTo>
                <a:lnTo>
                  <a:pt x="96" y="34"/>
                </a:lnTo>
                <a:lnTo>
                  <a:pt x="96" y="34"/>
                </a:lnTo>
                <a:lnTo>
                  <a:pt x="96" y="34"/>
                </a:lnTo>
                <a:lnTo>
                  <a:pt x="96" y="34"/>
                </a:lnTo>
                <a:lnTo>
                  <a:pt x="96" y="33"/>
                </a:lnTo>
                <a:lnTo>
                  <a:pt x="97" y="33"/>
                </a:lnTo>
                <a:lnTo>
                  <a:pt x="97" y="33"/>
                </a:lnTo>
                <a:lnTo>
                  <a:pt x="96" y="32"/>
                </a:lnTo>
                <a:lnTo>
                  <a:pt x="96" y="32"/>
                </a:lnTo>
                <a:lnTo>
                  <a:pt x="96" y="32"/>
                </a:lnTo>
                <a:lnTo>
                  <a:pt x="96" y="32"/>
                </a:lnTo>
                <a:lnTo>
                  <a:pt x="96" y="31"/>
                </a:lnTo>
                <a:lnTo>
                  <a:pt x="97" y="31"/>
                </a:lnTo>
                <a:lnTo>
                  <a:pt x="97" y="30"/>
                </a:lnTo>
                <a:lnTo>
                  <a:pt x="97" y="30"/>
                </a:lnTo>
                <a:lnTo>
                  <a:pt x="98" y="30"/>
                </a:lnTo>
                <a:lnTo>
                  <a:pt x="98" y="30"/>
                </a:lnTo>
                <a:lnTo>
                  <a:pt x="99" y="30"/>
                </a:lnTo>
                <a:lnTo>
                  <a:pt x="98" y="29"/>
                </a:lnTo>
                <a:lnTo>
                  <a:pt x="98" y="29"/>
                </a:lnTo>
                <a:lnTo>
                  <a:pt x="98" y="29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100" y="28"/>
                </a:lnTo>
                <a:lnTo>
                  <a:pt x="100" y="28"/>
                </a:lnTo>
                <a:lnTo>
                  <a:pt x="100" y="27"/>
                </a:lnTo>
                <a:lnTo>
                  <a:pt x="101" y="27"/>
                </a:lnTo>
                <a:lnTo>
                  <a:pt x="102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8"/>
                </a:lnTo>
                <a:lnTo>
                  <a:pt x="104" y="28"/>
                </a:lnTo>
                <a:lnTo>
                  <a:pt x="105" y="28"/>
                </a:lnTo>
                <a:lnTo>
                  <a:pt x="105" y="27"/>
                </a:lnTo>
                <a:lnTo>
                  <a:pt x="105" y="27"/>
                </a:lnTo>
                <a:lnTo>
                  <a:pt x="104" y="27"/>
                </a:lnTo>
                <a:lnTo>
                  <a:pt x="104" y="26"/>
                </a:lnTo>
                <a:lnTo>
                  <a:pt x="103" y="26"/>
                </a:lnTo>
                <a:lnTo>
                  <a:pt x="103" y="25"/>
                </a:lnTo>
                <a:lnTo>
                  <a:pt x="104" y="24"/>
                </a:lnTo>
                <a:lnTo>
                  <a:pt x="104" y="23"/>
                </a:lnTo>
                <a:lnTo>
                  <a:pt x="103" y="23"/>
                </a:lnTo>
                <a:lnTo>
                  <a:pt x="103" y="23"/>
                </a:lnTo>
                <a:lnTo>
                  <a:pt x="104" y="23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3" y="21"/>
                </a:lnTo>
                <a:lnTo>
                  <a:pt x="104" y="20"/>
                </a:lnTo>
                <a:lnTo>
                  <a:pt x="104" y="20"/>
                </a:lnTo>
                <a:lnTo>
                  <a:pt x="105" y="20"/>
                </a:lnTo>
                <a:lnTo>
                  <a:pt x="105" y="19"/>
                </a:lnTo>
                <a:lnTo>
                  <a:pt x="105" y="19"/>
                </a:lnTo>
                <a:lnTo>
                  <a:pt x="105" y="18"/>
                </a:lnTo>
                <a:lnTo>
                  <a:pt x="105" y="18"/>
                </a:lnTo>
                <a:lnTo>
                  <a:pt x="106" y="17"/>
                </a:lnTo>
                <a:lnTo>
                  <a:pt x="106" y="17"/>
                </a:lnTo>
                <a:lnTo>
                  <a:pt x="108" y="17"/>
                </a:lnTo>
                <a:lnTo>
                  <a:pt x="109" y="16"/>
                </a:lnTo>
                <a:lnTo>
                  <a:pt x="110" y="16"/>
                </a:lnTo>
                <a:lnTo>
                  <a:pt x="110" y="16"/>
                </a:lnTo>
                <a:lnTo>
                  <a:pt x="110" y="17"/>
                </a:lnTo>
                <a:lnTo>
                  <a:pt x="111" y="17"/>
                </a:lnTo>
                <a:lnTo>
                  <a:pt x="111" y="17"/>
                </a:lnTo>
                <a:lnTo>
                  <a:pt x="112" y="17"/>
                </a:lnTo>
                <a:lnTo>
                  <a:pt x="113" y="17"/>
                </a:lnTo>
                <a:lnTo>
                  <a:pt x="114" y="17"/>
                </a:lnTo>
                <a:lnTo>
                  <a:pt x="115" y="17"/>
                </a:lnTo>
                <a:lnTo>
                  <a:pt x="116" y="17"/>
                </a:lnTo>
                <a:lnTo>
                  <a:pt x="117" y="17"/>
                </a:lnTo>
                <a:lnTo>
                  <a:pt x="117" y="16"/>
                </a:lnTo>
                <a:lnTo>
                  <a:pt x="117" y="16"/>
                </a:lnTo>
                <a:lnTo>
                  <a:pt x="119" y="16"/>
                </a:lnTo>
                <a:lnTo>
                  <a:pt x="120" y="15"/>
                </a:lnTo>
                <a:lnTo>
                  <a:pt x="120" y="16"/>
                </a:lnTo>
                <a:lnTo>
                  <a:pt x="120" y="15"/>
                </a:lnTo>
                <a:lnTo>
                  <a:pt x="121" y="15"/>
                </a:lnTo>
                <a:lnTo>
                  <a:pt x="122" y="14"/>
                </a:lnTo>
                <a:lnTo>
                  <a:pt x="122" y="14"/>
                </a:lnTo>
                <a:lnTo>
                  <a:pt x="123" y="14"/>
                </a:lnTo>
                <a:lnTo>
                  <a:pt x="123" y="14"/>
                </a:lnTo>
                <a:lnTo>
                  <a:pt x="124" y="14"/>
                </a:lnTo>
                <a:lnTo>
                  <a:pt x="124" y="13"/>
                </a:lnTo>
                <a:lnTo>
                  <a:pt x="124" y="13"/>
                </a:lnTo>
                <a:lnTo>
                  <a:pt x="125" y="14"/>
                </a:lnTo>
                <a:lnTo>
                  <a:pt x="127" y="14"/>
                </a:lnTo>
                <a:lnTo>
                  <a:pt x="128" y="13"/>
                </a:lnTo>
                <a:lnTo>
                  <a:pt x="129" y="13"/>
                </a:lnTo>
                <a:lnTo>
                  <a:pt x="129" y="13"/>
                </a:lnTo>
                <a:lnTo>
                  <a:pt x="131" y="13"/>
                </a:lnTo>
                <a:lnTo>
                  <a:pt x="131" y="12"/>
                </a:lnTo>
                <a:lnTo>
                  <a:pt x="132" y="12"/>
                </a:lnTo>
                <a:lnTo>
                  <a:pt x="133" y="13"/>
                </a:lnTo>
                <a:lnTo>
                  <a:pt x="133" y="13"/>
                </a:lnTo>
                <a:lnTo>
                  <a:pt x="134" y="13"/>
                </a:lnTo>
                <a:lnTo>
                  <a:pt x="136" y="13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0"/>
                </a:lnTo>
                <a:lnTo>
                  <a:pt x="136" y="10"/>
                </a:lnTo>
                <a:lnTo>
                  <a:pt x="137" y="9"/>
                </a:lnTo>
                <a:lnTo>
                  <a:pt x="138" y="9"/>
                </a:lnTo>
                <a:lnTo>
                  <a:pt x="138" y="9"/>
                </a:lnTo>
                <a:lnTo>
                  <a:pt x="139" y="9"/>
                </a:lnTo>
                <a:lnTo>
                  <a:pt x="139" y="8"/>
                </a:lnTo>
                <a:lnTo>
                  <a:pt x="141" y="9"/>
                </a:lnTo>
                <a:lnTo>
                  <a:pt x="142" y="9"/>
                </a:lnTo>
                <a:lnTo>
                  <a:pt x="143" y="8"/>
                </a:lnTo>
                <a:lnTo>
                  <a:pt x="143" y="8"/>
                </a:lnTo>
                <a:lnTo>
                  <a:pt x="143" y="7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6"/>
                </a:lnTo>
                <a:lnTo>
                  <a:pt x="145" y="6"/>
                </a:lnTo>
                <a:lnTo>
                  <a:pt x="146" y="6"/>
                </a:lnTo>
                <a:lnTo>
                  <a:pt x="147" y="6"/>
                </a:lnTo>
                <a:lnTo>
                  <a:pt x="147" y="6"/>
                </a:lnTo>
                <a:lnTo>
                  <a:pt x="148" y="5"/>
                </a:lnTo>
                <a:lnTo>
                  <a:pt x="148" y="5"/>
                </a:lnTo>
                <a:lnTo>
                  <a:pt x="149" y="4"/>
                </a:lnTo>
                <a:lnTo>
                  <a:pt x="149" y="4"/>
                </a:lnTo>
                <a:lnTo>
                  <a:pt x="150" y="4"/>
                </a:lnTo>
                <a:lnTo>
                  <a:pt x="150" y="3"/>
                </a:lnTo>
                <a:lnTo>
                  <a:pt x="151" y="3"/>
                </a:lnTo>
                <a:lnTo>
                  <a:pt x="152" y="3"/>
                </a:lnTo>
                <a:lnTo>
                  <a:pt x="153" y="3"/>
                </a:lnTo>
                <a:lnTo>
                  <a:pt x="154" y="3"/>
                </a:lnTo>
                <a:lnTo>
                  <a:pt x="154" y="3"/>
                </a:lnTo>
                <a:lnTo>
                  <a:pt x="154" y="3"/>
                </a:lnTo>
                <a:lnTo>
                  <a:pt x="155" y="3"/>
                </a:lnTo>
                <a:lnTo>
                  <a:pt x="155" y="3"/>
                </a:lnTo>
                <a:lnTo>
                  <a:pt x="155" y="3"/>
                </a:lnTo>
                <a:lnTo>
                  <a:pt x="156" y="2"/>
                </a:lnTo>
                <a:lnTo>
                  <a:pt x="156" y="2"/>
                </a:lnTo>
                <a:lnTo>
                  <a:pt x="156" y="1"/>
                </a:lnTo>
                <a:lnTo>
                  <a:pt x="156" y="1"/>
                </a:lnTo>
                <a:lnTo>
                  <a:pt x="156" y="1"/>
                </a:lnTo>
                <a:lnTo>
                  <a:pt x="157" y="0"/>
                </a:lnTo>
                <a:lnTo>
                  <a:pt x="157" y="0"/>
                </a:lnTo>
                <a:lnTo>
                  <a:pt x="158" y="0"/>
                </a:lnTo>
                <a:lnTo>
                  <a:pt x="159" y="0"/>
                </a:lnTo>
                <a:lnTo>
                  <a:pt x="160" y="0"/>
                </a:lnTo>
                <a:lnTo>
                  <a:pt x="160" y="1"/>
                </a:lnTo>
                <a:lnTo>
                  <a:pt x="160" y="1"/>
                </a:lnTo>
                <a:lnTo>
                  <a:pt x="160" y="2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1" name="Freeform 358">
            <a:extLst>
              <a:ext uri="{FF2B5EF4-FFF2-40B4-BE49-F238E27FC236}">
                <a16:creationId xmlns:a16="http://schemas.microsoft.com/office/drawing/2014/main" xmlns="" id="{17F5F959-ACE5-47ED-B8DB-441D55137B23}"/>
              </a:ext>
            </a:extLst>
          </p:cNvPr>
          <p:cNvSpPr>
            <a:spLocks/>
          </p:cNvSpPr>
          <p:nvPr/>
        </p:nvSpPr>
        <p:spPr bwMode="auto">
          <a:xfrm>
            <a:off x="5734756" y="2649529"/>
            <a:ext cx="732165" cy="246206"/>
          </a:xfrm>
          <a:custGeom>
            <a:avLst/>
            <a:gdLst>
              <a:gd name="T0" fmla="*/ 452 w 681"/>
              <a:gd name="T1" fmla="*/ 22 h 229"/>
              <a:gd name="T2" fmla="*/ 436 w 681"/>
              <a:gd name="T3" fmla="*/ 54 h 229"/>
              <a:gd name="T4" fmla="*/ 417 w 681"/>
              <a:gd name="T5" fmla="*/ 70 h 229"/>
              <a:gd name="T6" fmla="*/ 437 w 681"/>
              <a:gd name="T7" fmla="*/ 80 h 229"/>
              <a:gd name="T8" fmla="*/ 456 w 681"/>
              <a:gd name="T9" fmla="*/ 106 h 229"/>
              <a:gd name="T10" fmla="*/ 489 w 681"/>
              <a:gd name="T11" fmla="*/ 88 h 229"/>
              <a:gd name="T12" fmla="*/ 505 w 681"/>
              <a:gd name="T13" fmla="*/ 67 h 229"/>
              <a:gd name="T14" fmla="*/ 531 w 681"/>
              <a:gd name="T15" fmla="*/ 54 h 229"/>
              <a:gd name="T16" fmla="*/ 567 w 681"/>
              <a:gd name="T17" fmla="*/ 53 h 229"/>
              <a:gd name="T18" fmla="*/ 595 w 681"/>
              <a:gd name="T19" fmla="*/ 42 h 229"/>
              <a:gd name="T20" fmla="*/ 607 w 681"/>
              <a:gd name="T21" fmla="*/ 27 h 229"/>
              <a:gd name="T22" fmla="*/ 627 w 681"/>
              <a:gd name="T23" fmla="*/ 13 h 229"/>
              <a:gd name="T24" fmla="*/ 661 w 681"/>
              <a:gd name="T25" fmla="*/ 18 h 229"/>
              <a:gd name="T26" fmla="*/ 679 w 681"/>
              <a:gd name="T27" fmla="*/ 32 h 229"/>
              <a:gd name="T28" fmla="*/ 678 w 681"/>
              <a:gd name="T29" fmla="*/ 58 h 229"/>
              <a:gd name="T30" fmla="*/ 674 w 681"/>
              <a:gd name="T31" fmla="*/ 83 h 229"/>
              <a:gd name="T32" fmla="*/ 666 w 681"/>
              <a:gd name="T33" fmla="*/ 109 h 229"/>
              <a:gd name="T34" fmla="*/ 657 w 681"/>
              <a:gd name="T35" fmla="*/ 137 h 229"/>
              <a:gd name="T36" fmla="*/ 648 w 681"/>
              <a:gd name="T37" fmla="*/ 164 h 229"/>
              <a:gd name="T38" fmla="*/ 618 w 681"/>
              <a:gd name="T39" fmla="*/ 162 h 229"/>
              <a:gd name="T40" fmla="*/ 597 w 681"/>
              <a:gd name="T41" fmla="*/ 165 h 229"/>
              <a:gd name="T42" fmla="*/ 574 w 681"/>
              <a:gd name="T43" fmla="*/ 165 h 229"/>
              <a:gd name="T44" fmla="*/ 544 w 681"/>
              <a:gd name="T45" fmla="*/ 174 h 229"/>
              <a:gd name="T46" fmla="*/ 531 w 681"/>
              <a:gd name="T47" fmla="*/ 193 h 229"/>
              <a:gd name="T48" fmla="*/ 511 w 681"/>
              <a:gd name="T49" fmla="*/ 203 h 229"/>
              <a:gd name="T50" fmla="*/ 490 w 681"/>
              <a:gd name="T51" fmla="*/ 212 h 229"/>
              <a:gd name="T52" fmla="*/ 458 w 681"/>
              <a:gd name="T53" fmla="*/ 218 h 229"/>
              <a:gd name="T54" fmla="*/ 430 w 681"/>
              <a:gd name="T55" fmla="*/ 202 h 229"/>
              <a:gd name="T56" fmla="*/ 399 w 681"/>
              <a:gd name="T57" fmla="*/ 175 h 229"/>
              <a:gd name="T58" fmla="*/ 381 w 681"/>
              <a:gd name="T59" fmla="*/ 174 h 229"/>
              <a:gd name="T60" fmla="*/ 364 w 681"/>
              <a:gd name="T61" fmla="*/ 180 h 229"/>
              <a:gd name="T62" fmla="*/ 340 w 681"/>
              <a:gd name="T63" fmla="*/ 197 h 229"/>
              <a:gd name="T64" fmla="*/ 318 w 681"/>
              <a:gd name="T65" fmla="*/ 189 h 229"/>
              <a:gd name="T66" fmla="*/ 299 w 681"/>
              <a:gd name="T67" fmla="*/ 168 h 229"/>
              <a:gd name="T68" fmla="*/ 272 w 681"/>
              <a:gd name="T69" fmla="*/ 162 h 229"/>
              <a:gd name="T70" fmla="*/ 230 w 681"/>
              <a:gd name="T71" fmla="*/ 149 h 229"/>
              <a:gd name="T72" fmla="*/ 202 w 681"/>
              <a:gd name="T73" fmla="*/ 132 h 229"/>
              <a:gd name="T74" fmla="*/ 175 w 681"/>
              <a:gd name="T75" fmla="*/ 157 h 229"/>
              <a:gd name="T76" fmla="*/ 141 w 681"/>
              <a:gd name="T77" fmla="*/ 185 h 229"/>
              <a:gd name="T78" fmla="*/ 109 w 681"/>
              <a:gd name="T79" fmla="*/ 208 h 229"/>
              <a:gd name="T80" fmla="*/ 80 w 681"/>
              <a:gd name="T81" fmla="*/ 228 h 229"/>
              <a:gd name="T82" fmla="*/ 67 w 681"/>
              <a:gd name="T83" fmla="*/ 211 h 229"/>
              <a:gd name="T84" fmla="*/ 59 w 681"/>
              <a:gd name="T85" fmla="*/ 189 h 229"/>
              <a:gd name="T86" fmla="*/ 46 w 681"/>
              <a:gd name="T87" fmla="*/ 162 h 229"/>
              <a:gd name="T88" fmla="*/ 25 w 681"/>
              <a:gd name="T89" fmla="*/ 150 h 229"/>
              <a:gd name="T90" fmla="*/ 5 w 681"/>
              <a:gd name="T91" fmla="*/ 148 h 229"/>
              <a:gd name="T92" fmla="*/ 27 w 681"/>
              <a:gd name="T93" fmla="*/ 129 h 229"/>
              <a:gd name="T94" fmla="*/ 48 w 681"/>
              <a:gd name="T95" fmla="*/ 116 h 229"/>
              <a:gd name="T96" fmla="*/ 66 w 681"/>
              <a:gd name="T97" fmla="*/ 98 h 229"/>
              <a:gd name="T98" fmla="*/ 86 w 681"/>
              <a:gd name="T99" fmla="*/ 61 h 229"/>
              <a:gd name="T100" fmla="*/ 67 w 681"/>
              <a:gd name="T101" fmla="*/ 20 h 229"/>
              <a:gd name="T102" fmla="*/ 125 w 681"/>
              <a:gd name="T103" fmla="*/ 10 h 229"/>
              <a:gd name="T104" fmla="*/ 180 w 681"/>
              <a:gd name="T105" fmla="*/ 15 h 229"/>
              <a:gd name="T106" fmla="*/ 206 w 681"/>
              <a:gd name="T107" fmla="*/ 35 h 229"/>
              <a:gd name="T108" fmla="*/ 233 w 681"/>
              <a:gd name="T109" fmla="*/ 49 h 229"/>
              <a:gd name="T110" fmla="*/ 249 w 681"/>
              <a:gd name="T111" fmla="*/ 57 h 229"/>
              <a:gd name="T112" fmla="*/ 264 w 681"/>
              <a:gd name="T113" fmla="*/ 42 h 229"/>
              <a:gd name="T114" fmla="*/ 285 w 681"/>
              <a:gd name="T115" fmla="*/ 44 h 229"/>
              <a:gd name="T116" fmla="*/ 311 w 681"/>
              <a:gd name="T117" fmla="*/ 43 h 229"/>
              <a:gd name="T118" fmla="*/ 331 w 681"/>
              <a:gd name="T119" fmla="*/ 53 h 229"/>
              <a:gd name="T120" fmla="*/ 354 w 681"/>
              <a:gd name="T121" fmla="*/ 50 h 229"/>
              <a:gd name="T122" fmla="*/ 374 w 681"/>
              <a:gd name="T123" fmla="*/ 40 h 229"/>
              <a:gd name="T124" fmla="*/ 401 w 681"/>
              <a:gd name="T125" fmla="*/ 14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81" h="229">
                <a:moveTo>
                  <a:pt x="429" y="0"/>
                </a:moveTo>
                <a:lnTo>
                  <a:pt x="430" y="0"/>
                </a:lnTo>
                <a:lnTo>
                  <a:pt x="430" y="1"/>
                </a:lnTo>
                <a:lnTo>
                  <a:pt x="431" y="2"/>
                </a:lnTo>
                <a:lnTo>
                  <a:pt x="432" y="2"/>
                </a:lnTo>
                <a:lnTo>
                  <a:pt x="432" y="2"/>
                </a:lnTo>
                <a:lnTo>
                  <a:pt x="433" y="2"/>
                </a:lnTo>
                <a:lnTo>
                  <a:pt x="434" y="2"/>
                </a:lnTo>
                <a:lnTo>
                  <a:pt x="434" y="2"/>
                </a:lnTo>
                <a:lnTo>
                  <a:pt x="435" y="3"/>
                </a:lnTo>
                <a:lnTo>
                  <a:pt x="436" y="4"/>
                </a:lnTo>
                <a:lnTo>
                  <a:pt x="436" y="4"/>
                </a:lnTo>
                <a:lnTo>
                  <a:pt x="436" y="5"/>
                </a:lnTo>
                <a:lnTo>
                  <a:pt x="436" y="5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8" y="6"/>
                </a:lnTo>
                <a:lnTo>
                  <a:pt x="439" y="6"/>
                </a:lnTo>
                <a:lnTo>
                  <a:pt x="439" y="7"/>
                </a:lnTo>
                <a:lnTo>
                  <a:pt x="439" y="7"/>
                </a:lnTo>
                <a:lnTo>
                  <a:pt x="440" y="7"/>
                </a:lnTo>
                <a:lnTo>
                  <a:pt x="441" y="8"/>
                </a:lnTo>
                <a:lnTo>
                  <a:pt x="441" y="8"/>
                </a:lnTo>
                <a:lnTo>
                  <a:pt x="442" y="8"/>
                </a:lnTo>
                <a:lnTo>
                  <a:pt x="443" y="8"/>
                </a:lnTo>
                <a:lnTo>
                  <a:pt x="443" y="8"/>
                </a:lnTo>
                <a:lnTo>
                  <a:pt x="444" y="8"/>
                </a:lnTo>
                <a:lnTo>
                  <a:pt x="445" y="8"/>
                </a:lnTo>
                <a:lnTo>
                  <a:pt x="445" y="9"/>
                </a:lnTo>
                <a:lnTo>
                  <a:pt x="445" y="9"/>
                </a:lnTo>
                <a:lnTo>
                  <a:pt x="445" y="9"/>
                </a:lnTo>
                <a:lnTo>
                  <a:pt x="446" y="10"/>
                </a:lnTo>
                <a:lnTo>
                  <a:pt x="446" y="10"/>
                </a:lnTo>
                <a:lnTo>
                  <a:pt x="446" y="11"/>
                </a:lnTo>
                <a:lnTo>
                  <a:pt x="446" y="11"/>
                </a:lnTo>
                <a:lnTo>
                  <a:pt x="447" y="11"/>
                </a:lnTo>
                <a:lnTo>
                  <a:pt x="448" y="11"/>
                </a:lnTo>
                <a:lnTo>
                  <a:pt x="448" y="11"/>
                </a:lnTo>
                <a:lnTo>
                  <a:pt x="449" y="11"/>
                </a:lnTo>
                <a:lnTo>
                  <a:pt x="450" y="11"/>
                </a:lnTo>
                <a:lnTo>
                  <a:pt x="451" y="12"/>
                </a:lnTo>
                <a:lnTo>
                  <a:pt x="451" y="12"/>
                </a:lnTo>
                <a:lnTo>
                  <a:pt x="451" y="12"/>
                </a:lnTo>
                <a:lnTo>
                  <a:pt x="451" y="13"/>
                </a:lnTo>
                <a:lnTo>
                  <a:pt x="452" y="13"/>
                </a:lnTo>
                <a:lnTo>
                  <a:pt x="451" y="13"/>
                </a:lnTo>
                <a:lnTo>
                  <a:pt x="451" y="14"/>
                </a:lnTo>
                <a:lnTo>
                  <a:pt x="451" y="15"/>
                </a:lnTo>
                <a:lnTo>
                  <a:pt x="451" y="15"/>
                </a:lnTo>
                <a:lnTo>
                  <a:pt x="451" y="15"/>
                </a:lnTo>
                <a:lnTo>
                  <a:pt x="452" y="16"/>
                </a:lnTo>
                <a:lnTo>
                  <a:pt x="451" y="16"/>
                </a:lnTo>
                <a:lnTo>
                  <a:pt x="451" y="16"/>
                </a:lnTo>
                <a:lnTo>
                  <a:pt x="451" y="17"/>
                </a:lnTo>
                <a:lnTo>
                  <a:pt x="452" y="17"/>
                </a:lnTo>
                <a:lnTo>
                  <a:pt x="452" y="18"/>
                </a:lnTo>
                <a:lnTo>
                  <a:pt x="453" y="18"/>
                </a:lnTo>
                <a:lnTo>
                  <a:pt x="454" y="19"/>
                </a:lnTo>
                <a:lnTo>
                  <a:pt x="454" y="19"/>
                </a:lnTo>
                <a:lnTo>
                  <a:pt x="454" y="20"/>
                </a:lnTo>
                <a:lnTo>
                  <a:pt x="454" y="21"/>
                </a:lnTo>
                <a:lnTo>
                  <a:pt x="455" y="21"/>
                </a:lnTo>
                <a:lnTo>
                  <a:pt x="455" y="21"/>
                </a:lnTo>
                <a:lnTo>
                  <a:pt x="454" y="22"/>
                </a:lnTo>
                <a:lnTo>
                  <a:pt x="454" y="22"/>
                </a:lnTo>
                <a:lnTo>
                  <a:pt x="453" y="23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1" y="23"/>
                </a:lnTo>
                <a:lnTo>
                  <a:pt x="451" y="23"/>
                </a:lnTo>
                <a:lnTo>
                  <a:pt x="450" y="23"/>
                </a:lnTo>
                <a:lnTo>
                  <a:pt x="450" y="23"/>
                </a:lnTo>
                <a:lnTo>
                  <a:pt x="450" y="23"/>
                </a:lnTo>
                <a:lnTo>
                  <a:pt x="449" y="23"/>
                </a:lnTo>
                <a:lnTo>
                  <a:pt x="448" y="24"/>
                </a:lnTo>
                <a:lnTo>
                  <a:pt x="447" y="24"/>
                </a:lnTo>
                <a:lnTo>
                  <a:pt x="447" y="24"/>
                </a:lnTo>
                <a:lnTo>
                  <a:pt x="447" y="24"/>
                </a:lnTo>
                <a:lnTo>
                  <a:pt x="446" y="24"/>
                </a:lnTo>
                <a:lnTo>
                  <a:pt x="445" y="24"/>
                </a:lnTo>
                <a:lnTo>
                  <a:pt x="445" y="24"/>
                </a:lnTo>
                <a:lnTo>
                  <a:pt x="444" y="25"/>
                </a:lnTo>
                <a:lnTo>
                  <a:pt x="444" y="25"/>
                </a:lnTo>
                <a:lnTo>
                  <a:pt x="442" y="26"/>
                </a:lnTo>
                <a:lnTo>
                  <a:pt x="442" y="26"/>
                </a:lnTo>
                <a:lnTo>
                  <a:pt x="441" y="26"/>
                </a:lnTo>
                <a:lnTo>
                  <a:pt x="441" y="27"/>
                </a:lnTo>
                <a:lnTo>
                  <a:pt x="440" y="27"/>
                </a:lnTo>
                <a:lnTo>
                  <a:pt x="440" y="28"/>
                </a:lnTo>
                <a:lnTo>
                  <a:pt x="439" y="29"/>
                </a:lnTo>
                <a:lnTo>
                  <a:pt x="439" y="29"/>
                </a:lnTo>
                <a:lnTo>
                  <a:pt x="437" y="30"/>
                </a:lnTo>
                <a:lnTo>
                  <a:pt x="437" y="31"/>
                </a:lnTo>
                <a:lnTo>
                  <a:pt x="436" y="31"/>
                </a:lnTo>
                <a:lnTo>
                  <a:pt x="436" y="32"/>
                </a:lnTo>
                <a:lnTo>
                  <a:pt x="435" y="33"/>
                </a:lnTo>
                <a:lnTo>
                  <a:pt x="435" y="33"/>
                </a:lnTo>
                <a:lnTo>
                  <a:pt x="435" y="34"/>
                </a:lnTo>
                <a:lnTo>
                  <a:pt x="434" y="35"/>
                </a:lnTo>
                <a:lnTo>
                  <a:pt x="434" y="35"/>
                </a:lnTo>
                <a:lnTo>
                  <a:pt x="433" y="36"/>
                </a:lnTo>
                <a:lnTo>
                  <a:pt x="433" y="36"/>
                </a:lnTo>
                <a:lnTo>
                  <a:pt x="433" y="37"/>
                </a:lnTo>
                <a:lnTo>
                  <a:pt x="433" y="38"/>
                </a:lnTo>
                <a:lnTo>
                  <a:pt x="433" y="38"/>
                </a:lnTo>
                <a:lnTo>
                  <a:pt x="433" y="39"/>
                </a:lnTo>
                <a:lnTo>
                  <a:pt x="433" y="39"/>
                </a:lnTo>
                <a:lnTo>
                  <a:pt x="434" y="39"/>
                </a:lnTo>
                <a:lnTo>
                  <a:pt x="434" y="40"/>
                </a:lnTo>
                <a:lnTo>
                  <a:pt x="435" y="40"/>
                </a:lnTo>
                <a:lnTo>
                  <a:pt x="435" y="41"/>
                </a:lnTo>
                <a:lnTo>
                  <a:pt x="435" y="42"/>
                </a:lnTo>
                <a:lnTo>
                  <a:pt x="435" y="42"/>
                </a:lnTo>
                <a:lnTo>
                  <a:pt x="436" y="42"/>
                </a:lnTo>
                <a:lnTo>
                  <a:pt x="436" y="43"/>
                </a:lnTo>
                <a:lnTo>
                  <a:pt x="436" y="43"/>
                </a:lnTo>
                <a:lnTo>
                  <a:pt x="437" y="44"/>
                </a:lnTo>
                <a:lnTo>
                  <a:pt x="438" y="45"/>
                </a:lnTo>
                <a:lnTo>
                  <a:pt x="438" y="46"/>
                </a:lnTo>
                <a:lnTo>
                  <a:pt x="438" y="46"/>
                </a:lnTo>
                <a:lnTo>
                  <a:pt x="438" y="47"/>
                </a:lnTo>
                <a:lnTo>
                  <a:pt x="438" y="47"/>
                </a:lnTo>
                <a:lnTo>
                  <a:pt x="438" y="47"/>
                </a:lnTo>
                <a:lnTo>
                  <a:pt x="439" y="48"/>
                </a:lnTo>
                <a:lnTo>
                  <a:pt x="439" y="48"/>
                </a:lnTo>
                <a:lnTo>
                  <a:pt x="439" y="49"/>
                </a:lnTo>
                <a:lnTo>
                  <a:pt x="438" y="49"/>
                </a:lnTo>
                <a:lnTo>
                  <a:pt x="438" y="50"/>
                </a:lnTo>
                <a:lnTo>
                  <a:pt x="438" y="50"/>
                </a:lnTo>
                <a:lnTo>
                  <a:pt x="437" y="51"/>
                </a:lnTo>
                <a:lnTo>
                  <a:pt x="437" y="52"/>
                </a:lnTo>
                <a:lnTo>
                  <a:pt x="438" y="52"/>
                </a:lnTo>
                <a:lnTo>
                  <a:pt x="437" y="53"/>
                </a:lnTo>
                <a:lnTo>
                  <a:pt x="436" y="54"/>
                </a:lnTo>
                <a:lnTo>
                  <a:pt x="436" y="54"/>
                </a:lnTo>
                <a:lnTo>
                  <a:pt x="436" y="54"/>
                </a:lnTo>
                <a:lnTo>
                  <a:pt x="436" y="54"/>
                </a:lnTo>
                <a:lnTo>
                  <a:pt x="436" y="54"/>
                </a:lnTo>
                <a:lnTo>
                  <a:pt x="435" y="54"/>
                </a:lnTo>
                <a:lnTo>
                  <a:pt x="434" y="53"/>
                </a:lnTo>
                <a:lnTo>
                  <a:pt x="434" y="53"/>
                </a:lnTo>
                <a:lnTo>
                  <a:pt x="433" y="54"/>
                </a:lnTo>
                <a:lnTo>
                  <a:pt x="431" y="55"/>
                </a:lnTo>
                <a:lnTo>
                  <a:pt x="430" y="55"/>
                </a:lnTo>
                <a:lnTo>
                  <a:pt x="430" y="55"/>
                </a:lnTo>
                <a:lnTo>
                  <a:pt x="430" y="56"/>
                </a:lnTo>
                <a:lnTo>
                  <a:pt x="428" y="56"/>
                </a:lnTo>
                <a:lnTo>
                  <a:pt x="428" y="57"/>
                </a:lnTo>
                <a:lnTo>
                  <a:pt x="429" y="56"/>
                </a:lnTo>
                <a:lnTo>
                  <a:pt x="430" y="56"/>
                </a:lnTo>
                <a:lnTo>
                  <a:pt x="430" y="57"/>
                </a:lnTo>
                <a:lnTo>
                  <a:pt x="430" y="57"/>
                </a:lnTo>
                <a:lnTo>
                  <a:pt x="430" y="58"/>
                </a:lnTo>
                <a:lnTo>
                  <a:pt x="430" y="58"/>
                </a:lnTo>
                <a:lnTo>
                  <a:pt x="431" y="58"/>
                </a:lnTo>
                <a:lnTo>
                  <a:pt x="431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29" y="59"/>
                </a:lnTo>
                <a:lnTo>
                  <a:pt x="428" y="59"/>
                </a:lnTo>
                <a:lnTo>
                  <a:pt x="428" y="59"/>
                </a:lnTo>
                <a:lnTo>
                  <a:pt x="427" y="60"/>
                </a:lnTo>
                <a:lnTo>
                  <a:pt x="428" y="60"/>
                </a:lnTo>
                <a:lnTo>
                  <a:pt x="428" y="61"/>
                </a:lnTo>
                <a:lnTo>
                  <a:pt x="428" y="61"/>
                </a:lnTo>
                <a:lnTo>
                  <a:pt x="428" y="62"/>
                </a:lnTo>
                <a:lnTo>
                  <a:pt x="428" y="62"/>
                </a:lnTo>
                <a:lnTo>
                  <a:pt x="427" y="62"/>
                </a:lnTo>
                <a:lnTo>
                  <a:pt x="427" y="62"/>
                </a:lnTo>
                <a:lnTo>
                  <a:pt x="426" y="63"/>
                </a:lnTo>
                <a:lnTo>
                  <a:pt x="426" y="63"/>
                </a:lnTo>
                <a:lnTo>
                  <a:pt x="425" y="63"/>
                </a:lnTo>
                <a:lnTo>
                  <a:pt x="425" y="64"/>
                </a:lnTo>
                <a:lnTo>
                  <a:pt x="424" y="64"/>
                </a:lnTo>
                <a:lnTo>
                  <a:pt x="424" y="64"/>
                </a:lnTo>
                <a:lnTo>
                  <a:pt x="424" y="65"/>
                </a:lnTo>
                <a:lnTo>
                  <a:pt x="423" y="65"/>
                </a:lnTo>
                <a:lnTo>
                  <a:pt x="423" y="65"/>
                </a:lnTo>
                <a:lnTo>
                  <a:pt x="422" y="65"/>
                </a:lnTo>
                <a:lnTo>
                  <a:pt x="421" y="65"/>
                </a:lnTo>
                <a:lnTo>
                  <a:pt x="421" y="65"/>
                </a:lnTo>
                <a:lnTo>
                  <a:pt x="420" y="65"/>
                </a:lnTo>
                <a:lnTo>
                  <a:pt x="420" y="66"/>
                </a:lnTo>
                <a:lnTo>
                  <a:pt x="420" y="66"/>
                </a:lnTo>
                <a:lnTo>
                  <a:pt x="421" y="66"/>
                </a:lnTo>
                <a:lnTo>
                  <a:pt x="421" y="66"/>
                </a:lnTo>
                <a:lnTo>
                  <a:pt x="421" y="66"/>
                </a:lnTo>
                <a:lnTo>
                  <a:pt x="421" y="67"/>
                </a:lnTo>
                <a:lnTo>
                  <a:pt x="421" y="67"/>
                </a:lnTo>
                <a:lnTo>
                  <a:pt x="421" y="67"/>
                </a:lnTo>
                <a:lnTo>
                  <a:pt x="421" y="67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1" y="69"/>
                </a:lnTo>
                <a:lnTo>
                  <a:pt x="420" y="69"/>
                </a:lnTo>
                <a:lnTo>
                  <a:pt x="420" y="69"/>
                </a:lnTo>
                <a:lnTo>
                  <a:pt x="420" y="69"/>
                </a:lnTo>
                <a:lnTo>
                  <a:pt x="420" y="69"/>
                </a:lnTo>
                <a:lnTo>
                  <a:pt x="419" y="70"/>
                </a:lnTo>
                <a:lnTo>
                  <a:pt x="419" y="69"/>
                </a:lnTo>
                <a:lnTo>
                  <a:pt x="418" y="70"/>
                </a:lnTo>
                <a:lnTo>
                  <a:pt x="418" y="70"/>
                </a:lnTo>
                <a:lnTo>
                  <a:pt x="417" y="70"/>
                </a:lnTo>
                <a:lnTo>
                  <a:pt x="417" y="70"/>
                </a:lnTo>
                <a:lnTo>
                  <a:pt x="417" y="70"/>
                </a:lnTo>
                <a:lnTo>
                  <a:pt x="417" y="70"/>
                </a:lnTo>
                <a:lnTo>
                  <a:pt x="417" y="71"/>
                </a:lnTo>
                <a:lnTo>
                  <a:pt x="417" y="72"/>
                </a:lnTo>
                <a:lnTo>
                  <a:pt x="416" y="72"/>
                </a:lnTo>
                <a:lnTo>
                  <a:pt x="416" y="72"/>
                </a:lnTo>
                <a:lnTo>
                  <a:pt x="417" y="72"/>
                </a:lnTo>
                <a:lnTo>
                  <a:pt x="418" y="72"/>
                </a:lnTo>
                <a:lnTo>
                  <a:pt x="418" y="72"/>
                </a:lnTo>
                <a:lnTo>
                  <a:pt x="418" y="73"/>
                </a:lnTo>
                <a:lnTo>
                  <a:pt x="418" y="72"/>
                </a:lnTo>
                <a:lnTo>
                  <a:pt x="419" y="72"/>
                </a:lnTo>
                <a:lnTo>
                  <a:pt x="420" y="72"/>
                </a:lnTo>
                <a:lnTo>
                  <a:pt x="420" y="72"/>
                </a:lnTo>
                <a:lnTo>
                  <a:pt x="420" y="72"/>
                </a:lnTo>
                <a:lnTo>
                  <a:pt x="421" y="72"/>
                </a:lnTo>
                <a:lnTo>
                  <a:pt x="421" y="72"/>
                </a:lnTo>
                <a:lnTo>
                  <a:pt x="422" y="72"/>
                </a:lnTo>
                <a:lnTo>
                  <a:pt x="422" y="71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2"/>
                </a:lnTo>
                <a:lnTo>
                  <a:pt x="426" y="72"/>
                </a:lnTo>
                <a:lnTo>
                  <a:pt x="427" y="72"/>
                </a:lnTo>
                <a:lnTo>
                  <a:pt x="428" y="72"/>
                </a:lnTo>
                <a:lnTo>
                  <a:pt x="428" y="72"/>
                </a:lnTo>
                <a:lnTo>
                  <a:pt x="428" y="72"/>
                </a:lnTo>
                <a:lnTo>
                  <a:pt x="429" y="72"/>
                </a:lnTo>
                <a:lnTo>
                  <a:pt x="429" y="72"/>
                </a:lnTo>
                <a:lnTo>
                  <a:pt x="430" y="72"/>
                </a:lnTo>
                <a:lnTo>
                  <a:pt x="430" y="72"/>
                </a:lnTo>
                <a:lnTo>
                  <a:pt x="430" y="72"/>
                </a:lnTo>
                <a:lnTo>
                  <a:pt x="431" y="72"/>
                </a:lnTo>
                <a:lnTo>
                  <a:pt x="431" y="72"/>
                </a:lnTo>
                <a:lnTo>
                  <a:pt x="431" y="71"/>
                </a:lnTo>
                <a:lnTo>
                  <a:pt x="431" y="71"/>
                </a:lnTo>
                <a:lnTo>
                  <a:pt x="431" y="70"/>
                </a:lnTo>
                <a:lnTo>
                  <a:pt x="431" y="70"/>
                </a:lnTo>
                <a:lnTo>
                  <a:pt x="432" y="70"/>
                </a:lnTo>
                <a:lnTo>
                  <a:pt x="432" y="70"/>
                </a:lnTo>
                <a:lnTo>
                  <a:pt x="432" y="70"/>
                </a:lnTo>
                <a:lnTo>
                  <a:pt x="433" y="71"/>
                </a:lnTo>
                <a:lnTo>
                  <a:pt x="433" y="71"/>
                </a:lnTo>
                <a:lnTo>
                  <a:pt x="434" y="72"/>
                </a:lnTo>
                <a:lnTo>
                  <a:pt x="433" y="72"/>
                </a:lnTo>
                <a:lnTo>
                  <a:pt x="433" y="72"/>
                </a:lnTo>
                <a:lnTo>
                  <a:pt x="433" y="73"/>
                </a:lnTo>
                <a:lnTo>
                  <a:pt x="434" y="73"/>
                </a:lnTo>
                <a:lnTo>
                  <a:pt x="434" y="73"/>
                </a:lnTo>
                <a:lnTo>
                  <a:pt x="434" y="74"/>
                </a:lnTo>
                <a:lnTo>
                  <a:pt x="435" y="74"/>
                </a:lnTo>
                <a:lnTo>
                  <a:pt x="435" y="74"/>
                </a:lnTo>
                <a:lnTo>
                  <a:pt x="435" y="74"/>
                </a:lnTo>
                <a:lnTo>
                  <a:pt x="436" y="74"/>
                </a:lnTo>
                <a:lnTo>
                  <a:pt x="436" y="74"/>
                </a:lnTo>
                <a:lnTo>
                  <a:pt x="437" y="74"/>
                </a:lnTo>
                <a:lnTo>
                  <a:pt x="437" y="75"/>
                </a:lnTo>
                <a:lnTo>
                  <a:pt x="437" y="76"/>
                </a:lnTo>
                <a:lnTo>
                  <a:pt x="438" y="76"/>
                </a:lnTo>
                <a:lnTo>
                  <a:pt x="438" y="77"/>
                </a:lnTo>
                <a:lnTo>
                  <a:pt x="438" y="77"/>
                </a:lnTo>
                <a:lnTo>
                  <a:pt x="438" y="78"/>
                </a:lnTo>
                <a:lnTo>
                  <a:pt x="438" y="79"/>
                </a:lnTo>
                <a:lnTo>
                  <a:pt x="437" y="80"/>
                </a:lnTo>
                <a:lnTo>
                  <a:pt x="437" y="81"/>
                </a:lnTo>
                <a:lnTo>
                  <a:pt x="437" y="81"/>
                </a:lnTo>
                <a:lnTo>
                  <a:pt x="437" y="82"/>
                </a:lnTo>
                <a:lnTo>
                  <a:pt x="437" y="82"/>
                </a:lnTo>
                <a:lnTo>
                  <a:pt x="438" y="83"/>
                </a:lnTo>
                <a:lnTo>
                  <a:pt x="438" y="83"/>
                </a:lnTo>
                <a:lnTo>
                  <a:pt x="438" y="84"/>
                </a:lnTo>
                <a:lnTo>
                  <a:pt x="438" y="85"/>
                </a:lnTo>
                <a:lnTo>
                  <a:pt x="438" y="85"/>
                </a:lnTo>
                <a:lnTo>
                  <a:pt x="438" y="86"/>
                </a:lnTo>
                <a:lnTo>
                  <a:pt x="439" y="87"/>
                </a:lnTo>
                <a:lnTo>
                  <a:pt x="438" y="88"/>
                </a:lnTo>
                <a:lnTo>
                  <a:pt x="437" y="88"/>
                </a:lnTo>
                <a:lnTo>
                  <a:pt x="437" y="89"/>
                </a:lnTo>
                <a:lnTo>
                  <a:pt x="437" y="90"/>
                </a:lnTo>
                <a:lnTo>
                  <a:pt x="437" y="90"/>
                </a:lnTo>
                <a:lnTo>
                  <a:pt x="438" y="91"/>
                </a:lnTo>
                <a:lnTo>
                  <a:pt x="437" y="92"/>
                </a:lnTo>
                <a:lnTo>
                  <a:pt x="436" y="92"/>
                </a:lnTo>
                <a:lnTo>
                  <a:pt x="436" y="93"/>
                </a:lnTo>
                <a:lnTo>
                  <a:pt x="437" y="93"/>
                </a:lnTo>
                <a:lnTo>
                  <a:pt x="438" y="93"/>
                </a:lnTo>
                <a:lnTo>
                  <a:pt x="439" y="93"/>
                </a:lnTo>
                <a:lnTo>
                  <a:pt x="440" y="93"/>
                </a:lnTo>
                <a:lnTo>
                  <a:pt x="440" y="93"/>
                </a:lnTo>
                <a:lnTo>
                  <a:pt x="441" y="93"/>
                </a:lnTo>
                <a:lnTo>
                  <a:pt x="441" y="93"/>
                </a:lnTo>
                <a:lnTo>
                  <a:pt x="441" y="94"/>
                </a:lnTo>
                <a:lnTo>
                  <a:pt x="441" y="94"/>
                </a:lnTo>
                <a:lnTo>
                  <a:pt x="440" y="95"/>
                </a:lnTo>
                <a:lnTo>
                  <a:pt x="441" y="95"/>
                </a:lnTo>
                <a:lnTo>
                  <a:pt x="441" y="96"/>
                </a:lnTo>
                <a:lnTo>
                  <a:pt x="441" y="97"/>
                </a:lnTo>
                <a:lnTo>
                  <a:pt x="441" y="97"/>
                </a:lnTo>
                <a:lnTo>
                  <a:pt x="441" y="98"/>
                </a:lnTo>
                <a:lnTo>
                  <a:pt x="441" y="98"/>
                </a:lnTo>
                <a:lnTo>
                  <a:pt x="442" y="98"/>
                </a:lnTo>
                <a:lnTo>
                  <a:pt x="442" y="99"/>
                </a:lnTo>
                <a:lnTo>
                  <a:pt x="442" y="99"/>
                </a:lnTo>
                <a:lnTo>
                  <a:pt x="443" y="99"/>
                </a:lnTo>
                <a:lnTo>
                  <a:pt x="443" y="99"/>
                </a:lnTo>
                <a:lnTo>
                  <a:pt x="444" y="99"/>
                </a:lnTo>
                <a:lnTo>
                  <a:pt x="445" y="98"/>
                </a:lnTo>
                <a:lnTo>
                  <a:pt x="445" y="98"/>
                </a:lnTo>
                <a:lnTo>
                  <a:pt x="446" y="99"/>
                </a:lnTo>
                <a:lnTo>
                  <a:pt x="447" y="99"/>
                </a:lnTo>
                <a:lnTo>
                  <a:pt x="447" y="99"/>
                </a:lnTo>
                <a:lnTo>
                  <a:pt x="446" y="100"/>
                </a:lnTo>
                <a:lnTo>
                  <a:pt x="445" y="100"/>
                </a:lnTo>
                <a:lnTo>
                  <a:pt x="445" y="101"/>
                </a:lnTo>
                <a:lnTo>
                  <a:pt x="445" y="103"/>
                </a:lnTo>
                <a:lnTo>
                  <a:pt x="445" y="103"/>
                </a:lnTo>
                <a:lnTo>
                  <a:pt x="446" y="103"/>
                </a:lnTo>
                <a:lnTo>
                  <a:pt x="447" y="103"/>
                </a:lnTo>
                <a:lnTo>
                  <a:pt x="448" y="103"/>
                </a:lnTo>
                <a:lnTo>
                  <a:pt x="448" y="103"/>
                </a:lnTo>
                <a:lnTo>
                  <a:pt x="449" y="103"/>
                </a:lnTo>
                <a:lnTo>
                  <a:pt x="449" y="103"/>
                </a:lnTo>
                <a:lnTo>
                  <a:pt x="450" y="104"/>
                </a:lnTo>
                <a:lnTo>
                  <a:pt x="451" y="105"/>
                </a:lnTo>
                <a:lnTo>
                  <a:pt x="451" y="105"/>
                </a:lnTo>
                <a:lnTo>
                  <a:pt x="452" y="105"/>
                </a:lnTo>
                <a:lnTo>
                  <a:pt x="453" y="105"/>
                </a:lnTo>
                <a:lnTo>
                  <a:pt x="454" y="106"/>
                </a:lnTo>
                <a:lnTo>
                  <a:pt x="454" y="106"/>
                </a:lnTo>
                <a:lnTo>
                  <a:pt x="455" y="106"/>
                </a:lnTo>
                <a:lnTo>
                  <a:pt x="455" y="106"/>
                </a:lnTo>
                <a:lnTo>
                  <a:pt x="456" y="106"/>
                </a:lnTo>
                <a:lnTo>
                  <a:pt x="456" y="106"/>
                </a:lnTo>
                <a:lnTo>
                  <a:pt x="458" y="106"/>
                </a:lnTo>
                <a:lnTo>
                  <a:pt x="458" y="106"/>
                </a:lnTo>
                <a:lnTo>
                  <a:pt x="459" y="106"/>
                </a:lnTo>
                <a:lnTo>
                  <a:pt x="459" y="105"/>
                </a:lnTo>
                <a:lnTo>
                  <a:pt x="459" y="105"/>
                </a:lnTo>
                <a:lnTo>
                  <a:pt x="459" y="105"/>
                </a:lnTo>
                <a:lnTo>
                  <a:pt x="459" y="104"/>
                </a:lnTo>
                <a:lnTo>
                  <a:pt x="459" y="104"/>
                </a:lnTo>
                <a:lnTo>
                  <a:pt x="459" y="104"/>
                </a:lnTo>
                <a:lnTo>
                  <a:pt x="459" y="103"/>
                </a:lnTo>
                <a:lnTo>
                  <a:pt x="460" y="103"/>
                </a:lnTo>
                <a:lnTo>
                  <a:pt x="461" y="103"/>
                </a:lnTo>
                <a:lnTo>
                  <a:pt x="462" y="103"/>
                </a:lnTo>
                <a:lnTo>
                  <a:pt x="462" y="102"/>
                </a:lnTo>
                <a:lnTo>
                  <a:pt x="463" y="102"/>
                </a:lnTo>
                <a:lnTo>
                  <a:pt x="463" y="101"/>
                </a:lnTo>
                <a:lnTo>
                  <a:pt x="464" y="101"/>
                </a:lnTo>
                <a:lnTo>
                  <a:pt x="464" y="100"/>
                </a:lnTo>
                <a:lnTo>
                  <a:pt x="465" y="100"/>
                </a:lnTo>
                <a:lnTo>
                  <a:pt x="465" y="100"/>
                </a:lnTo>
                <a:lnTo>
                  <a:pt x="465" y="100"/>
                </a:lnTo>
                <a:lnTo>
                  <a:pt x="466" y="100"/>
                </a:lnTo>
                <a:lnTo>
                  <a:pt x="466" y="100"/>
                </a:lnTo>
                <a:lnTo>
                  <a:pt x="467" y="99"/>
                </a:lnTo>
                <a:lnTo>
                  <a:pt x="467" y="99"/>
                </a:lnTo>
                <a:lnTo>
                  <a:pt x="468" y="98"/>
                </a:lnTo>
                <a:lnTo>
                  <a:pt x="469" y="98"/>
                </a:lnTo>
                <a:lnTo>
                  <a:pt x="470" y="97"/>
                </a:lnTo>
                <a:lnTo>
                  <a:pt x="470" y="97"/>
                </a:lnTo>
                <a:lnTo>
                  <a:pt x="471" y="97"/>
                </a:lnTo>
                <a:lnTo>
                  <a:pt x="471" y="96"/>
                </a:lnTo>
                <a:lnTo>
                  <a:pt x="472" y="96"/>
                </a:lnTo>
                <a:lnTo>
                  <a:pt x="472" y="96"/>
                </a:lnTo>
                <a:lnTo>
                  <a:pt x="473" y="96"/>
                </a:lnTo>
                <a:lnTo>
                  <a:pt x="473" y="95"/>
                </a:lnTo>
                <a:lnTo>
                  <a:pt x="474" y="95"/>
                </a:lnTo>
                <a:lnTo>
                  <a:pt x="474" y="94"/>
                </a:lnTo>
                <a:lnTo>
                  <a:pt x="475" y="94"/>
                </a:lnTo>
                <a:lnTo>
                  <a:pt x="475" y="94"/>
                </a:lnTo>
                <a:lnTo>
                  <a:pt x="476" y="94"/>
                </a:lnTo>
                <a:lnTo>
                  <a:pt x="477" y="94"/>
                </a:lnTo>
                <a:lnTo>
                  <a:pt x="477" y="95"/>
                </a:lnTo>
                <a:lnTo>
                  <a:pt x="478" y="95"/>
                </a:lnTo>
                <a:lnTo>
                  <a:pt x="478" y="95"/>
                </a:lnTo>
                <a:lnTo>
                  <a:pt x="479" y="95"/>
                </a:lnTo>
                <a:lnTo>
                  <a:pt x="480" y="94"/>
                </a:lnTo>
                <a:lnTo>
                  <a:pt x="480" y="93"/>
                </a:lnTo>
                <a:lnTo>
                  <a:pt x="480" y="93"/>
                </a:lnTo>
                <a:lnTo>
                  <a:pt x="481" y="93"/>
                </a:lnTo>
                <a:lnTo>
                  <a:pt x="481" y="93"/>
                </a:lnTo>
                <a:lnTo>
                  <a:pt x="482" y="93"/>
                </a:lnTo>
                <a:lnTo>
                  <a:pt x="482" y="93"/>
                </a:lnTo>
                <a:lnTo>
                  <a:pt x="483" y="93"/>
                </a:lnTo>
                <a:lnTo>
                  <a:pt x="482" y="92"/>
                </a:lnTo>
                <a:lnTo>
                  <a:pt x="481" y="92"/>
                </a:lnTo>
                <a:lnTo>
                  <a:pt x="482" y="91"/>
                </a:lnTo>
                <a:lnTo>
                  <a:pt x="483" y="92"/>
                </a:lnTo>
                <a:lnTo>
                  <a:pt x="484" y="92"/>
                </a:lnTo>
                <a:lnTo>
                  <a:pt x="485" y="91"/>
                </a:lnTo>
                <a:lnTo>
                  <a:pt x="486" y="92"/>
                </a:lnTo>
                <a:lnTo>
                  <a:pt x="486" y="91"/>
                </a:lnTo>
                <a:lnTo>
                  <a:pt x="485" y="91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6" y="89"/>
                </a:lnTo>
                <a:lnTo>
                  <a:pt x="488" y="88"/>
                </a:lnTo>
                <a:lnTo>
                  <a:pt x="488" y="88"/>
                </a:lnTo>
                <a:lnTo>
                  <a:pt x="489" y="88"/>
                </a:lnTo>
                <a:lnTo>
                  <a:pt x="490" y="88"/>
                </a:lnTo>
                <a:lnTo>
                  <a:pt x="491" y="87"/>
                </a:lnTo>
                <a:lnTo>
                  <a:pt x="491" y="87"/>
                </a:lnTo>
                <a:lnTo>
                  <a:pt x="491" y="87"/>
                </a:lnTo>
                <a:lnTo>
                  <a:pt x="491" y="87"/>
                </a:lnTo>
                <a:lnTo>
                  <a:pt x="492" y="86"/>
                </a:lnTo>
                <a:lnTo>
                  <a:pt x="492" y="86"/>
                </a:lnTo>
                <a:lnTo>
                  <a:pt x="491" y="85"/>
                </a:lnTo>
                <a:lnTo>
                  <a:pt x="491" y="84"/>
                </a:lnTo>
                <a:lnTo>
                  <a:pt x="491" y="84"/>
                </a:lnTo>
                <a:lnTo>
                  <a:pt x="491" y="84"/>
                </a:lnTo>
                <a:lnTo>
                  <a:pt x="490" y="84"/>
                </a:lnTo>
                <a:lnTo>
                  <a:pt x="490" y="84"/>
                </a:lnTo>
                <a:lnTo>
                  <a:pt x="490" y="83"/>
                </a:lnTo>
                <a:lnTo>
                  <a:pt x="490" y="83"/>
                </a:lnTo>
                <a:lnTo>
                  <a:pt x="489" y="83"/>
                </a:lnTo>
                <a:lnTo>
                  <a:pt x="489" y="83"/>
                </a:lnTo>
                <a:lnTo>
                  <a:pt x="489" y="83"/>
                </a:lnTo>
                <a:lnTo>
                  <a:pt x="490" y="82"/>
                </a:lnTo>
                <a:lnTo>
                  <a:pt x="490" y="82"/>
                </a:lnTo>
                <a:lnTo>
                  <a:pt x="491" y="82"/>
                </a:lnTo>
                <a:lnTo>
                  <a:pt x="491" y="82"/>
                </a:lnTo>
                <a:lnTo>
                  <a:pt x="492" y="81"/>
                </a:lnTo>
                <a:lnTo>
                  <a:pt x="492" y="81"/>
                </a:lnTo>
                <a:lnTo>
                  <a:pt x="492" y="81"/>
                </a:lnTo>
                <a:lnTo>
                  <a:pt x="492" y="79"/>
                </a:lnTo>
                <a:lnTo>
                  <a:pt x="492" y="78"/>
                </a:lnTo>
                <a:lnTo>
                  <a:pt x="492" y="78"/>
                </a:lnTo>
                <a:lnTo>
                  <a:pt x="492" y="76"/>
                </a:lnTo>
                <a:lnTo>
                  <a:pt x="492" y="75"/>
                </a:lnTo>
                <a:lnTo>
                  <a:pt x="492" y="73"/>
                </a:lnTo>
                <a:lnTo>
                  <a:pt x="492" y="73"/>
                </a:lnTo>
                <a:lnTo>
                  <a:pt x="492" y="72"/>
                </a:lnTo>
                <a:lnTo>
                  <a:pt x="492" y="72"/>
                </a:lnTo>
                <a:lnTo>
                  <a:pt x="492" y="71"/>
                </a:lnTo>
                <a:lnTo>
                  <a:pt x="493" y="71"/>
                </a:lnTo>
                <a:lnTo>
                  <a:pt x="493" y="70"/>
                </a:lnTo>
                <a:lnTo>
                  <a:pt x="493" y="70"/>
                </a:lnTo>
                <a:lnTo>
                  <a:pt x="493" y="70"/>
                </a:lnTo>
                <a:lnTo>
                  <a:pt x="494" y="70"/>
                </a:lnTo>
                <a:lnTo>
                  <a:pt x="494" y="70"/>
                </a:lnTo>
                <a:lnTo>
                  <a:pt x="495" y="70"/>
                </a:lnTo>
                <a:lnTo>
                  <a:pt x="495" y="70"/>
                </a:lnTo>
                <a:lnTo>
                  <a:pt x="496" y="70"/>
                </a:lnTo>
                <a:lnTo>
                  <a:pt x="496" y="71"/>
                </a:lnTo>
                <a:lnTo>
                  <a:pt x="497" y="71"/>
                </a:lnTo>
                <a:lnTo>
                  <a:pt x="497" y="71"/>
                </a:lnTo>
                <a:lnTo>
                  <a:pt x="498" y="70"/>
                </a:lnTo>
                <a:lnTo>
                  <a:pt x="498" y="70"/>
                </a:lnTo>
                <a:lnTo>
                  <a:pt x="497" y="70"/>
                </a:lnTo>
                <a:lnTo>
                  <a:pt x="497" y="70"/>
                </a:lnTo>
                <a:lnTo>
                  <a:pt x="498" y="69"/>
                </a:lnTo>
                <a:lnTo>
                  <a:pt x="498" y="69"/>
                </a:lnTo>
                <a:lnTo>
                  <a:pt x="498" y="68"/>
                </a:lnTo>
                <a:lnTo>
                  <a:pt x="497" y="67"/>
                </a:lnTo>
                <a:lnTo>
                  <a:pt x="497" y="66"/>
                </a:lnTo>
                <a:lnTo>
                  <a:pt x="497" y="66"/>
                </a:lnTo>
                <a:lnTo>
                  <a:pt x="498" y="65"/>
                </a:lnTo>
                <a:lnTo>
                  <a:pt x="498" y="65"/>
                </a:lnTo>
                <a:lnTo>
                  <a:pt x="498" y="65"/>
                </a:lnTo>
                <a:lnTo>
                  <a:pt x="499" y="65"/>
                </a:lnTo>
                <a:lnTo>
                  <a:pt x="500" y="64"/>
                </a:lnTo>
                <a:lnTo>
                  <a:pt x="501" y="65"/>
                </a:lnTo>
                <a:lnTo>
                  <a:pt x="501" y="65"/>
                </a:lnTo>
                <a:lnTo>
                  <a:pt x="502" y="65"/>
                </a:lnTo>
                <a:lnTo>
                  <a:pt x="502" y="65"/>
                </a:lnTo>
                <a:lnTo>
                  <a:pt x="503" y="65"/>
                </a:lnTo>
                <a:lnTo>
                  <a:pt x="504" y="66"/>
                </a:lnTo>
                <a:lnTo>
                  <a:pt x="505" y="67"/>
                </a:lnTo>
                <a:lnTo>
                  <a:pt x="506" y="66"/>
                </a:lnTo>
                <a:lnTo>
                  <a:pt x="506" y="66"/>
                </a:lnTo>
                <a:lnTo>
                  <a:pt x="507" y="66"/>
                </a:lnTo>
                <a:lnTo>
                  <a:pt x="507" y="67"/>
                </a:lnTo>
                <a:lnTo>
                  <a:pt x="507" y="67"/>
                </a:lnTo>
                <a:lnTo>
                  <a:pt x="508" y="67"/>
                </a:lnTo>
                <a:lnTo>
                  <a:pt x="508" y="66"/>
                </a:lnTo>
                <a:lnTo>
                  <a:pt x="509" y="66"/>
                </a:lnTo>
                <a:lnTo>
                  <a:pt x="509" y="66"/>
                </a:lnTo>
                <a:lnTo>
                  <a:pt x="510" y="66"/>
                </a:lnTo>
                <a:lnTo>
                  <a:pt x="510" y="66"/>
                </a:lnTo>
                <a:lnTo>
                  <a:pt x="511" y="66"/>
                </a:lnTo>
                <a:lnTo>
                  <a:pt x="511" y="66"/>
                </a:lnTo>
                <a:lnTo>
                  <a:pt x="511" y="66"/>
                </a:lnTo>
                <a:lnTo>
                  <a:pt x="511" y="65"/>
                </a:lnTo>
                <a:lnTo>
                  <a:pt x="511" y="65"/>
                </a:lnTo>
                <a:lnTo>
                  <a:pt x="511" y="65"/>
                </a:lnTo>
                <a:lnTo>
                  <a:pt x="512" y="64"/>
                </a:lnTo>
                <a:lnTo>
                  <a:pt x="512" y="64"/>
                </a:lnTo>
                <a:lnTo>
                  <a:pt x="513" y="63"/>
                </a:lnTo>
                <a:lnTo>
                  <a:pt x="513" y="63"/>
                </a:lnTo>
                <a:lnTo>
                  <a:pt x="512" y="62"/>
                </a:lnTo>
                <a:lnTo>
                  <a:pt x="512" y="62"/>
                </a:lnTo>
                <a:lnTo>
                  <a:pt x="511" y="62"/>
                </a:lnTo>
                <a:lnTo>
                  <a:pt x="511" y="62"/>
                </a:lnTo>
                <a:lnTo>
                  <a:pt x="512" y="62"/>
                </a:lnTo>
                <a:lnTo>
                  <a:pt x="512" y="62"/>
                </a:lnTo>
                <a:lnTo>
                  <a:pt x="512" y="62"/>
                </a:lnTo>
                <a:lnTo>
                  <a:pt x="512" y="61"/>
                </a:lnTo>
                <a:lnTo>
                  <a:pt x="513" y="61"/>
                </a:lnTo>
                <a:lnTo>
                  <a:pt x="513" y="61"/>
                </a:lnTo>
                <a:lnTo>
                  <a:pt x="513" y="60"/>
                </a:lnTo>
                <a:lnTo>
                  <a:pt x="512" y="59"/>
                </a:lnTo>
                <a:lnTo>
                  <a:pt x="513" y="58"/>
                </a:lnTo>
                <a:lnTo>
                  <a:pt x="513" y="57"/>
                </a:lnTo>
                <a:lnTo>
                  <a:pt x="513" y="56"/>
                </a:lnTo>
                <a:lnTo>
                  <a:pt x="513" y="56"/>
                </a:lnTo>
                <a:lnTo>
                  <a:pt x="515" y="56"/>
                </a:lnTo>
                <a:lnTo>
                  <a:pt x="516" y="55"/>
                </a:lnTo>
                <a:lnTo>
                  <a:pt x="516" y="55"/>
                </a:lnTo>
                <a:lnTo>
                  <a:pt x="518" y="56"/>
                </a:lnTo>
                <a:lnTo>
                  <a:pt x="519" y="55"/>
                </a:lnTo>
                <a:lnTo>
                  <a:pt x="520" y="55"/>
                </a:lnTo>
                <a:lnTo>
                  <a:pt x="520" y="55"/>
                </a:lnTo>
                <a:lnTo>
                  <a:pt x="521" y="55"/>
                </a:lnTo>
                <a:lnTo>
                  <a:pt x="521" y="55"/>
                </a:lnTo>
                <a:lnTo>
                  <a:pt x="522" y="55"/>
                </a:lnTo>
                <a:lnTo>
                  <a:pt x="522" y="55"/>
                </a:lnTo>
                <a:lnTo>
                  <a:pt x="523" y="55"/>
                </a:lnTo>
                <a:lnTo>
                  <a:pt x="523" y="55"/>
                </a:lnTo>
                <a:lnTo>
                  <a:pt x="524" y="55"/>
                </a:lnTo>
                <a:lnTo>
                  <a:pt x="525" y="55"/>
                </a:lnTo>
                <a:lnTo>
                  <a:pt x="525" y="55"/>
                </a:lnTo>
                <a:lnTo>
                  <a:pt x="526" y="55"/>
                </a:lnTo>
                <a:lnTo>
                  <a:pt x="527" y="55"/>
                </a:lnTo>
                <a:lnTo>
                  <a:pt x="528" y="56"/>
                </a:lnTo>
                <a:lnTo>
                  <a:pt x="528" y="57"/>
                </a:lnTo>
                <a:lnTo>
                  <a:pt x="529" y="58"/>
                </a:lnTo>
                <a:lnTo>
                  <a:pt x="530" y="58"/>
                </a:lnTo>
                <a:lnTo>
                  <a:pt x="530" y="58"/>
                </a:lnTo>
                <a:lnTo>
                  <a:pt x="531" y="58"/>
                </a:lnTo>
                <a:lnTo>
                  <a:pt x="531" y="57"/>
                </a:lnTo>
                <a:lnTo>
                  <a:pt x="532" y="57"/>
                </a:lnTo>
                <a:lnTo>
                  <a:pt x="532" y="57"/>
                </a:lnTo>
                <a:lnTo>
                  <a:pt x="532" y="56"/>
                </a:lnTo>
                <a:lnTo>
                  <a:pt x="532" y="55"/>
                </a:lnTo>
                <a:lnTo>
                  <a:pt x="532" y="55"/>
                </a:lnTo>
                <a:lnTo>
                  <a:pt x="531" y="55"/>
                </a:lnTo>
                <a:lnTo>
                  <a:pt x="531" y="54"/>
                </a:lnTo>
                <a:lnTo>
                  <a:pt x="531" y="54"/>
                </a:lnTo>
                <a:lnTo>
                  <a:pt x="531" y="54"/>
                </a:lnTo>
                <a:lnTo>
                  <a:pt x="531" y="53"/>
                </a:lnTo>
                <a:lnTo>
                  <a:pt x="532" y="52"/>
                </a:lnTo>
                <a:lnTo>
                  <a:pt x="533" y="52"/>
                </a:lnTo>
                <a:lnTo>
                  <a:pt x="534" y="51"/>
                </a:lnTo>
                <a:lnTo>
                  <a:pt x="534" y="51"/>
                </a:lnTo>
                <a:lnTo>
                  <a:pt x="535" y="51"/>
                </a:lnTo>
                <a:lnTo>
                  <a:pt x="535" y="51"/>
                </a:lnTo>
                <a:lnTo>
                  <a:pt x="536" y="51"/>
                </a:lnTo>
                <a:lnTo>
                  <a:pt x="536" y="52"/>
                </a:lnTo>
                <a:lnTo>
                  <a:pt x="536" y="52"/>
                </a:lnTo>
                <a:lnTo>
                  <a:pt x="537" y="53"/>
                </a:lnTo>
                <a:lnTo>
                  <a:pt x="538" y="53"/>
                </a:lnTo>
                <a:lnTo>
                  <a:pt x="538" y="52"/>
                </a:lnTo>
                <a:lnTo>
                  <a:pt x="538" y="52"/>
                </a:lnTo>
                <a:lnTo>
                  <a:pt x="539" y="52"/>
                </a:lnTo>
                <a:lnTo>
                  <a:pt x="539" y="52"/>
                </a:lnTo>
                <a:lnTo>
                  <a:pt x="540" y="52"/>
                </a:lnTo>
                <a:lnTo>
                  <a:pt x="541" y="52"/>
                </a:lnTo>
                <a:lnTo>
                  <a:pt x="542" y="52"/>
                </a:lnTo>
                <a:lnTo>
                  <a:pt x="544" y="52"/>
                </a:lnTo>
                <a:lnTo>
                  <a:pt x="545" y="52"/>
                </a:lnTo>
                <a:lnTo>
                  <a:pt x="545" y="52"/>
                </a:lnTo>
                <a:lnTo>
                  <a:pt x="546" y="52"/>
                </a:lnTo>
                <a:lnTo>
                  <a:pt x="547" y="52"/>
                </a:lnTo>
                <a:lnTo>
                  <a:pt x="548" y="52"/>
                </a:lnTo>
                <a:lnTo>
                  <a:pt x="549" y="52"/>
                </a:lnTo>
                <a:lnTo>
                  <a:pt x="550" y="52"/>
                </a:lnTo>
                <a:lnTo>
                  <a:pt x="550" y="52"/>
                </a:lnTo>
                <a:lnTo>
                  <a:pt x="551" y="52"/>
                </a:lnTo>
                <a:lnTo>
                  <a:pt x="551" y="53"/>
                </a:lnTo>
                <a:lnTo>
                  <a:pt x="552" y="54"/>
                </a:lnTo>
                <a:lnTo>
                  <a:pt x="552" y="54"/>
                </a:lnTo>
                <a:lnTo>
                  <a:pt x="552" y="54"/>
                </a:lnTo>
                <a:lnTo>
                  <a:pt x="552" y="54"/>
                </a:lnTo>
                <a:lnTo>
                  <a:pt x="553" y="53"/>
                </a:lnTo>
                <a:lnTo>
                  <a:pt x="553" y="54"/>
                </a:lnTo>
                <a:lnTo>
                  <a:pt x="554" y="54"/>
                </a:lnTo>
                <a:lnTo>
                  <a:pt x="554" y="54"/>
                </a:lnTo>
                <a:lnTo>
                  <a:pt x="554" y="55"/>
                </a:lnTo>
                <a:lnTo>
                  <a:pt x="555" y="55"/>
                </a:lnTo>
                <a:lnTo>
                  <a:pt x="555" y="55"/>
                </a:lnTo>
                <a:lnTo>
                  <a:pt x="556" y="55"/>
                </a:lnTo>
                <a:lnTo>
                  <a:pt x="556" y="55"/>
                </a:lnTo>
                <a:lnTo>
                  <a:pt x="557" y="56"/>
                </a:lnTo>
                <a:lnTo>
                  <a:pt x="558" y="56"/>
                </a:lnTo>
                <a:lnTo>
                  <a:pt x="558" y="55"/>
                </a:lnTo>
                <a:lnTo>
                  <a:pt x="558" y="55"/>
                </a:lnTo>
                <a:lnTo>
                  <a:pt x="558" y="54"/>
                </a:lnTo>
                <a:lnTo>
                  <a:pt x="559" y="54"/>
                </a:lnTo>
                <a:lnTo>
                  <a:pt x="560" y="54"/>
                </a:lnTo>
                <a:lnTo>
                  <a:pt x="560" y="54"/>
                </a:lnTo>
                <a:lnTo>
                  <a:pt x="560" y="53"/>
                </a:lnTo>
                <a:lnTo>
                  <a:pt x="561" y="53"/>
                </a:lnTo>
                <a:lnTo>
                  <a:pt x="561" y="53"/>
                </a:lnTo>
                <a:lnTo>
                  <a:pt x="561" y="53"/>
                </a:lnTo>
                <a:lnTo>
                  <a:pt x="562" y="53"/>
                </a:lnTo>
                <a:lnTo>
                  <a:pt x="562" y="53"/>
                </a:lnTo>
                <a:lnTo>
                  <a:pt x="563" y="53"/>
                </a:lnTo>
                <a:lnTo>
                  <a:pt x="563" y="53"/>
                </a:lnTo>
                <a:lnTo>
                  <a:pt x="564" y="53"/>
                </a:lnTo>
                <a:lnTo>
                  <a:pt x="564" y="52"/>
                </a:lnTo>
                <a:lnTo>
                  <a:pt x="564" y="52"/>
                </a:lnTo>
                <a:lnTo>
                  <a:pt x="565" y="52"/>
                </a:lnTo>
                <a:lnTo>
                  <a:pt x="565" y="53"/>
                </a:lnTo>
                <a:lnTo>
                  <a:pt x="565" y="53"/>
                </a:lnTo>
                <a:lnTo>
                  <a:pt x="566" y="53"/>
                </a:lnTo>
                <a:lnTo>
                  <a:pt x="567" y="53"/>
                </a:lnTo>
                <a:lnTo>
                  <a:pt x="567" y="53"/>
                </a:lnTo>
                <a:lnTo>
                  <a:pt x="568" y="53"/>
                </a:lnTo>
                <a:lnTo>
                  <a:pt x="568" y="52"/>
                </a:lnTo>
                <a:lnTo>
                  <a:pt x="569" y="52"/>
                </a:lnTo>
                <a:lnTo>
                  <a:pt x="569" y="52"/>
                </a:lnTo>
                <a:lnTo>
                  <a:pt x="570" y="52"/>
                </a:lnTo>
                <a:lnTo>
                  <a:pt x="570" y="51"/>
                </a:lnTo>
                <a:lnTo>
                  <a:pt x="570" y="51"/>
                </a:lnTo>
                <a:lnTo>
                  <a:pt x="570" y="50"/>
                </a:lnTo>
                <a:lnTo>
                  <a:pt x="570" y="50"/>
                </a:lnTo>
                <a:lnTo>
                  <a:pt x="570" y="49"/>
                </a:lnTo>
                <a:lnTo>
                  <a:pt x="570" y="49"/>
                </a:lnTo>
                <a:lnTo>
                  <a:pt x="571" y="49"/>
                </a:lnTo>
                <a:lnTo>
                  <a:pt x="571" y="49"/>
                </a:lnTo>
                <a:lnTo>
                  <a:pt x="571" y="49"/>
                </a:lnTo>
                <a:lnTo>
                  <a:pt x="572" y="49"/>
                </a:lnTo>
                <a:lnTo>
                  <a:pt x="572" y="49"/>
                </a:lnTo>
                <a:lnTo>
                  <a:pt x="572" y="49"/>
                </a:lnTo>
                <a:lnTo>
                  <a:pt x="573" y="49"/>
                </a:lnTo>
                <a:lnTo>
                  <a:pt x="574" y="49"/>
                </a:lnTo>
                <a:lnTo>
                  <a:pt x="575" y="49"/>
                </a:lnTo>
                <a:lnTo>
                  <a:pt x="575" y="49"/>
                </a:lnTo>
                <a:lnTo>
                  <a:pt x="576" y="49"/>
                </a:lnTo>
                <a:lnTo>
                  <a:pt x="576" y="49"/>
                </a:lnTo>
                <a:lnTo>
                  <a:pt x="577" y="48"/>
                </a:lnTo>
                <a:lnTo>
                  <a:pt x="577" y="49"/>
                </a:lnTo>
                <a:lnTo>
                  <a:pt x="578" y="48"/>
                </a:lnTo>
                <a:lnTo>
                  <a:pt x="578" y="48"/>
                </a:lnTo>
                <a:lnTo>
                  <a:pt x="579" y="48"/>
                </a:lnTo>
                <a:lnTo>
                  <a:pt x="579" y="48"/>
                </a:lnTo>
                <a:lnTo>
                  <a:pt x="580" y="48"/>
                </a:lnTo>
                <a:lnTo>
                  <a:pt x="580" y="48"/>
                </a:lnTo>
                <a:lnTo>
                  <a:pt x="581" y="47"/>
                </a:lnTo>
                <a:lnTo>
                  <a:pt x="581" y="47"/>
                </a:lnTo>
                <a:lnTo>
                  <a:pt x="582" y="47"/>
                </a:lnTo>
                <a:lnTo>
                  <a:pt x="582" y="47"/>
                </a:lnTo>
                <a:lnTo>
                  <a:pt x="582" y="46"/>
                </a:lnTo>
                <a:lnTo>
                  <a:pt x="583" y="46"/>
                </a:lnTo>
                <a:lnTo>
                  <a:pt x="584" y="46"/>
                </a:lnTo>
                <a:lnTo>
                  <a:pt x="584" y="46"/>
                </a:lnTo>
                <a:lnTo>
                  <a:pt x="584" y="45"/>
                </a:lnTo>
                <a:lnTo>
                  <a:pt x="584" y="45"/>
                </a:lnTo>
                <a:lnTo>
                  <a:pt x="585" y="45"/>
                </a:lnTo>
                <a:lnTo>
                  <a:pt x="585" y="45"/>
                </a:lnTo>
                <a:lnTo>
                  <a:pt x="586" y="45"/>
                </a:lnTo>
                <a:lnTo>
                  <a:pt x="587" y="45"/>
                </a:lnTo>
                <a:lnTo>
                  <a:pt x="587" y="44"/>
                </a:lnTo>
                <a:lnTo>
                  <a:pt x="587" y="44"/>
                </a:lnTo>
                <a:lnTo>
                  <a:pt x="588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4"/>
                </a:lnTo>
                <a:lnTo>
                  <a:pt x="590" y="44"/>
                </a:lnTo>
                <a:lnTo>
                  <a:pt x="590" y="44"/>
                </a:lnTo>
                <a:lnTo>
                  <a:pt x="590" y="45"/>
                </a:lnTo>
                <a:lnTo>
                  <a:pt x="591" y="45"/>
                </a:lnTo>
                <a:lnTo>
                  <a:pt x="591" y="44"/>
                </a:lnTo>
                <a:lnTo>
                  <a:pt x="591" y="44"/>
                </a:lnTo>
                <a:lnTo>
                  <a:pt x="592" y="44"/>
                </a:lnTo>
                <a:lnTo>
                  <a:pt x="592" y="44"/>
                </a:lnTo>
                <a:lnTo>
                  <a:pt x="592" y="43"/>
                </a:lnTo>
                <a:lnTo>
                  <a:pt x="592" y="43"/>
                </a:lnTo>
                <a:lnTo>
                  <a:pt x="593" y="43"/>
                </a:lnTo>
                <a:lnTo>
                  <a:pt x="593" y="43"/>
                </a:lnTo>
                <a:lnTo>
                  <a:pt x="594" y="43"/>
                </a:lnTo>
                <a:lnTo>
                  <a:pt x="594" y="43"/>
                </a:lnTo>
                <a:lnTo>
                  <a:pt x="595" y="42"/>
                </a:lnTo>
                <a:lnTo>
                  <a:pt x="595" y="42"/>
                </a:lnTo>
                <a:lnTo>
                  <a:pt x="595" y="42"/>
                </a:lnTo>
                <a:lnTo>
                  <a:pt x="596" y="42"/>
                </a:lnTo>
                <a:lnTo>
                  <a:pt x="596" y="41"/>
                </a:lnTo>
                <a:lnTo>
                  <a:pt x="596" y="41"/>
                </a:lnTo>
                <a:lnTo>
                  <a:pt x="596" y="41"/>
                </a:lnTo>
                <a:lnTo>
                  <a:pt x="596" y="40"/>
                </a:lnTo>
                <a:lnTo>
                  <a:pt x="596" y="40"/>
                </a:lnTo>
                <a:lnTo>
                  <a:pt x="597" y="40"/>
                </a:lnTo>
                <a:lnTo>
                  <a:pt x="597" y="40"/>
                </a:lnTo>
                <a:lnTo>
                  <a:pt x="597" y="40"/>
                </a:lnTo>
                <a:lnTo>
                  <a:pt x="597" y="39"/>
                </a:lnTo>
                <a:lnTo>
                  <a:pt x="598" y="39"/>
                </a:lnTo>
                <a:lnTo>
                  <a:pt x="598" y="39"/>
                </a:lnTo>
                <a:lnTo>
                  <a:pt x="598" y="39"/>
                </a:lnTo>
                <a:lnTo>
                  <a:pt x="599" y="39"/>
                </a:lnTo>
                <a:lnTo>
                  <a:pt x="599" y="39"/>
                </a:lnTo>
                <a:lnTo>
                  <a:pt x="600" y="39"/>
                </a:lnTo>
                <a:lnTo>
                  <a:pt x="600" y="39"/>
                </a:lnTo>
                <a:lnTo>
                  <a:pt x="601" y="39"/>
                </a:lnTo>
                <a:lnTo>
                  <a:pt x="601" y="39"/>
                </a:lnTo>
                <a:lnTo>
                  <a:pt x="602" y="39"/>
                </a:lnTo>
                <a:lnTo>
                  <a:pt x="602" y="39"/>
                </a:lnTo>
                <a:lnTo>
                  <a:pt x="602" y="39"/>
                </a:lnTo>
                <a:lnTo>
                  <a:pt x="602" y="40"/>
                </a:lnTo>
                <a:lnTo>
                  <a:pt x="603" y="40"/>
                </a:lnTo>
                <a:lnTo>
                  <a:pt x="603" y="40"/>
                </a:lnTo>
                <a:lnTo>
                  <a:pt x="604" y="40"/>
                </a:lnTo>
                <a:lnTo>
                  <a:pt x="604" y="40"/>
                </a:lnTo>
                <a:lnTo>
                  <a:pt x="604" y="39"/>
                </a:lnTo>
                <a:lnTo>
                  <a:pt x="606" y="39"/>
                </a:lnTo>
                <a:lnTo>
                  <a:pt x="606" y="39"/>
                </a:lnTo>
                <a:lnTo>
                  <a:pt x="606" y="39"/>
                </a:lnTo>
                <a:lnTo>
                  <a:pt x="606" y="38"/>
                </a:lnTo>
                <a:lnTo>
                  <a:pt x="607" y="38"/>
                </a:lnTo>
                <a:lnTo>
                  <a:pt x="607" y="38"/>
                </a:lnTo>
                <a:lnTo>
                  <a:pt x="607" y="38"/>
                </a:lnTo>
                <a:lnTo>
                  <a:pt x="607" y="38"/>
                </a:lnTo>
                <a:lnTo>
                  <a:pt x="608" y="38"/>
                </a:lnTo>
                <a:lnTo>
                  <a:pt x="607" y="38"/>
                </a:lnTo>
                <a:lnTo>
                  <a:pt x="607" y="37"/>
                </a:lnTo>
                <a:lnTo>
                  <a:pt x="606" y="36"/>
                </a:lnTo>
                <a:lnTo>
                  <a:pt x="606" y="36"/>
                </a:lnTo>
                <a:lnTo>
                  <a:pt x="606" y="35"/>
                </a:lnTo>
                <a:lnTo>
                  <a:pt x="607" y="35"/>
                </a:lnTo>
                <a:lnTo>
                  <a:pt x="607" y="34"/>
                </a:lnTo>
                <a:lnTo>
                  <a:pt x="607" y="34"/>
                </a:lnTo>
                <a:lnTo>
                  <a:pt x="607" y="34"/>
                </a:lnTo>
                <a:lnTo>
                  <a:pt x="607" y="34"/>
                </a:lnTo>
                <a:lnTo>
                  <a:pt x="607" y="33"/>
                </a:lnTo>
                <a:lnTo>
                  <a:pt x="607" y="33"/>
                </a:lnTo>
                <a:lnTo>
                  <a:pt x="607" y="32"/>
                </a:lnTo>
                <a:lnTo>
                  <a:pt x="608" y="32"/>
                </a:lnTo>
                <a:lnTo>
                  <a:pt x="607" y="32"/>
                </a:lnTo>
                <a:lnTo>
                  <a:pt x="607" y="32"/>
                </a:lnTo>
                <a:lnTo>
                  <a:pt x="607" y="32"/>
                </a:lnTo>
                <a:lnTo>
                  <a:pt x="606" y="32"/>
                </a:lnTo>
                <a:lnTo>
                  <a:pt x="606" y="32"/>
                </a:lnTo>
                <a:lnTo>
                  <a:pt x="605" y="32"/>
                </a:lnTo>
                <a:lnTo>
                  <a:pt x="605" y="32"/>
                </a:lnTo>
                <a:lnTo>
                  <a:pt x="606" y="32"/>
                </a:lnTo>
                <a:lnTo>
                  <a:pt x="606" y="31"/>
                </a:lnTo>
                <a:lnTo>
                  <a:pt x="606" y="31"/>
                </a:lnTo>
                <a:lnTo>
                  <a:pt x="607" y="30"/>
                </a:lnTo>
                <a:lnTo>
                  <a:pt x="607" y="30"/>
                </a:lnTo>
                <a:lnTo>
                  <a:pt x="607" y="29"/>
                </a:lnTo>
                <a:lnTo>
                  <a:pt x="607" y="29"/>
                </a:lnTo>
                <a:lnTo>
                  <a:pt x="607" y="28"/>
                </a:lnTo>
                <a:lnTo>
                  <a:pt x="607" y="28"/>
                </a:lnTo>
                <a:lnTo>
                  <a:pt x="607" y="27"/>
                </a:lnTo>
                <a:lnTo>
                  <a:pt x="607" y="27"/>
                </a:lnTo>
                <a:lnTo>
                  <a:pt x="607" y="27"/>
                </a:lnTo>
                <a:lnTo>
                  <a:pt x="607" y="26"/>
                </a:lnTo>
                <a:lnTo>
                  <a:pt x="608" y="26"/>
                </a:lnTo>
                <a:lnTo>
                  <a:pt x="608" y="26"/>
                </a:lnTo>
                <a:lnTo>
                  <a:pt x="608" y="26"/>
                </a:lnTo>
                <a:lnTo>
                  <a:pt x="608" y="25"/>
                </a:lnTo>
                <a:lnTo>
                  <a:pt x="608" y="24"/>
                </a:lnTo>
                <a:lnTo>
                  <a:pt x="609" y="24"/>
                </a:lnTo>
                <a:lnTo>
                  <a:pt x="609" y="24"/>
                </a:lnTo>
                <a:lnTo>
                  <a:pt x="609" y="24"/>
                </a:lnTo>
                <a:lnTo>
                  <a:pt x="609" y="24"/>
                </a:lnTo>
                <a:lnTo>
                  <a:pt x="609" y="23"/>
                </a:lnTo>
                <a:lnTo>
                  <a:pt x="609" y="23"/>
                </a:lnTo>
                <a:lnTo>
                  <a:pt x="609" y="23"/>
                </a:lnTo>
                <a:lnTo>
                  <a:pt x="609" y="22"/>
                </a:lnTo>
                <a:lnTo>
                  <a:pt x="610" y="22"/>
                </a:lnTo>
                <a:lnTo>
                  <a:pt x="610" y="22"/>
                </a:lnTo>
                <a:lnTo>
                  <a:pt x="610" y="22"/>
                </a:lnTo>
                <a:lnTo>
                  <a:pt x="610" y="22"/>
                </a:lnTo>
                <a:lnTo>
                  <a:pt x="610" y="21"/>
                </a:lnTo>
                <a:lnTo>
                  <a:pt x="610" y="21"/>
                </a:lnTo>
                <a:lnTo>
                  <a:pt x="611" y="21"/>
                </a:lnTo>
                <a:lnTo>
                  <a:pt x="611" y="21"/>
                </a:lnTo>
                <a:lnTo>
                  <a:pt x="611" y="21"/>
                </a:lnTo>
                <a:lnTo>
                  <a:pt x="611" y="21"/>
                </a:lnTo>
                <a:lnTo>
                  <a:pt x="612" y="21"/>
                </a:lnTo>
                <a:lnTo>
                  <a:pt x="612" y="21"/>
                </a:lnTo>
                <a:lnTo>
                  <a:pt x="612" y="20"/>
                </a:lnTo>
                <a:lnTo>
                  <a:pt x="612" y="20"/>
                </a:lnTo>
                <a:lnTo>
                  <a:pt x="613" y="19"/>
                </a:lnTo>
                <a:lnTo>
                  <a:pt x="614" y="19"/>
                </a:lnTo>
                <a:lnTo>
                  <a:pt x="614" y="19"/>
                </a:lnTo>
                <a:lnTo>
                  <a:pt x="614" y="18"/>
                </a:lnTo>
                <a:lnTo>
                  <a:pt x="615" y="18"/>
                </a:lnTo>
                <a:lnTo>
                  <a:pt x="615" y="19"/>
                </a:lnTo>
                <a:lnTo>
                  <a:pt x="616" y="19"/>
                </a:lnTo>
                <a:lnTo>
                  <a:pt x="616" y="19"/>
                </a:lnTo>
                <a:lnTo>
                  <a:pt x="616" y="20"/>
                </a:lnTo>
                <a:lnTo>
                  <a:pt x="616" y="20"/>
                </a:lnTo>
                <a:lnTo>
                  <a:pt x="617" y="20"/>
                </a:lnTo>
                <a:lnTo>
                  <a:pt x="617" y="21"/>
                </a:lnTo>
                <a:lnTo>
                  <a:pt x="618" y="20"/>
                </a:lnTo>
                <a:lnTo>
                  <a:pt x="618" y="20"/>
                </a:lnTo>
                <a:lnTo>
                  <a:pt x="618" y="20"/>
                </a:lnTo>
                <a:lnTo>
                  <a:pt x="619" y="19"/>
                </a:lnTo>
                <a:lnTo>
                  <a:pt x="619" y="19"/>
                </a:lnTo>
                <a:lnTo>
                  <a:pt x="620" y="19"/>
                </a:lnTo>
                <a:lnTo>
                  <a:pt x="621" y="18"/>
                </a:lnTo>
                <a:lnTo>
                  <a:pt x="621" y="18"/>
                </a:lnTo>
                <a:lnTo>
                  <a:pt x="622" y="18"/>
                </a:lnTo>
                <a:lnTo>
                  <a:pt x="622" y="18"/>
                </a:lnTo>
                <a:lnTo>
                  <a:pt x="623" y="17"/>
                </a:lnTo>
                <a:lnTo>
                  <a:pt x="623" y="17"/>
                </a:lnTo>
                <a:lnTo>
                  <a:pt x="623" y="17"/>
                </a:lnTo>
                <a:lnTo>
                  <a:pt x="623" y="17"/>
                </a:lnTo>
                <a:lnTo>
                  <a:pt x="624" y="17"/>
                </a:lnTo>
                <a:lnTo>
                  <a:pt x="624" y="17"/>
                </a:lnTo>
                <a:lnTo>
                  <a:pt x="625" y="17"/>
                </a:lnTo>
                <a:lnTo>
                  <a:pt x="625" y="16"/>
                </a:lnTo>
                <a:lnTo>
                  <a:pt x="625" y="15"/>
                </a:lnTo>
                <a:lnTo>
                  <a:pt x="625" y="15"/>
                </a:lnTo>
                <a:lnTo>
                  <a:pt x="625" y="15"/>
                </a:lnTo>
                <a:lnTo>
                  <a:pt x="626" y="15"/>
                </a:lnTo>
                <a:lnTo>
                  <a:pt x="626" y="15"/>
                </a:lnTo>
                <a:lnTo>
                  <a:pt x="627" y="15"/>
                </a:lnTo>
                <a:lnTo>
                  <a:pt x="627" y="14"/>
                </a:lnTo>
                <a:lnTo>
                  <a:pt x="627" y="14"/>
                </a:lnTo>
                <a:lnTo>
                  <a:pt x="627" y="13"/>
                </a:lnTo>
                <a:lnTo>
                  <a:pt x="627" y="13"/>
                </a:lnTo>
                <a:lnTo>
                  <a:pt x="627" y="13"/>
                </a:lnTo>
                <a:lnTo>
                  <a:pt x="628" y="13"/>
                </a:lnTo>
                <a:lnTo>
                  <a:pt x="628" y="13"/>
                </a:lnTo>
                <a:lnTo>
                  <a:pt x="628" y="13"/>
                </a:lnTo>
                <a:lnTo>
                  <a:pt x="629" y="13"/>
                </a:lnTo>
                <a:lnTo>
                  <a:pt x="629" y="13"/>
                </a:lnTo>
                <a:lnTo>
                  <a:pt x="629" y="13"/>
                </a:lnTo>
                <a:lnTo>
                  <a:pt x="630" y="13"/>
                </a:lnTo>
                <a:lnTo>
                  <a:pt x="630" y="13"/>
                </a:lnTo>
                <a:lnTo>
                  <a:pt x="630" y="13"/>
                </a:lnTo>
                <a:lnTo>
                  <a:pt x="631" y="12"/>
                </a:lnTo>
                <a:lnTo>
                  <a:pt x="632" y="12"/>
                </a:lnTo>
                <a:lnTo>
                  <a:pt x="632" y="12"/>
                </a:lnTo>
                <a:lnTo>
                  <a:pt x="633" y="11"/>
                </a:lnTo>
                <a:lnTo>
                  <a:pt x="633" y="11"/>
                </a:lnTo>
                <a:lnTo>
                  <a:pt x="634" y="11"/>
                </a:lnTo>
                <a:lnTo>
                  <a:pt x="634" y="11"/>
                </a:lnTo>
                <a:lnTo>
                  <a:pt x="635" y="10"/>
                </a:lnTo>
                <a:lnTo>
                  <a:pt x="636" y="10"/>
                </a:lnTo>
                <a:lnTo>
                  <a:pt x="636" y="10"/>
                </a:lnTo>
                <a:lnTo>
                  <a:pt x="637" y="10"/>
                </a:lnTo>
                <a:lnTo>
                  <a:pt x="637" y="11"/>
                </a:lnTo>
                <a:lnTo>
                  <a:pt x="637" y="11"/>
                </a:lnTo>
                <a:lnTo>
                  <a:pt x="638" y="11"/>
                </a:lnTo>
                <a:lnTo>
                  <a:pt x="638" y="11"/>
                </a:lnTo>
                <a:lnTo>
                  <a:pt x="639" y="11"/>
                </a:lnTo>
                <a:lnTo>
                  <a:pt x="640" y="11"/>
                </a:lnTo>
                <a:lnTo>
                  <a:pt x="641" y="12"/>
                </a:lnTo>
                <a:lnTo>
                  <a:pt x="641" y="12"/>
                </a:lnTo>
                <a:lnTo>
                  <a:pt x="641" y="12"/>
                </a:lnTo>
                <a:lnTo>
                  <a:pt x="641" y="12"/>
                </a:lnTo>
                <a:lnTo>
                  <a:pt x="642" y="12"/>
                </a:lnTo>
                <a:lnTo>
                  <a:pt x="642" y="12"/>
                </a:lnTo>
                <a:lnTo>
                  <a:pt x="643" y="12"/>
                </a:lnTo>
                <a:lnTo>
                  <a:pt x="643" y="12"/>
                </a:lnTo>
                <a:lnTo>
                  <a:pt x="643" y="12"/>
                </a:lnTo>
                <a:lnTo>
                  <a:pt x="645" y="12"/>
                </a:lnTo>
                <a:lnTo>
                  <a:pt x="645" y="12"/>
                </a:lnTo>
                <a:lnTo>
                  <a:pt x="646" y="12"/>
                </a:lnTo>
                <a:lnTo>
                  <a:pt x="646" y="12"/>
                </a:lnTo>
                <a:lnTo>
                  <a:pt x="647" y="12"/>
                </a:lnTo>
                <a:lnTo>
                  <a:pt x="648" y="13"/>
                </a:lnTo>
                <a:lnTo>
                  <a:pt x="648" y="13"/>
                </a:lnTo>
                <a:lnTo>
                  <a:pt x="649" y="13"/>
                </a:lnTo>
                <a:lnTo>
                  <a:pt x="649" y="13"/>
                </a:lnTo>
                <a:lnTo>
                  <a:pt x="649" y="13"/>
                </a:lnTo>
                <a:lnTo>
                  <a:pt x="650" y="13"/>
                </a:lnTo>
                <a:lnTo>
                  <a:pt x="650" y="13"/>
                </a:lnTo>
                <a:lnTo>
                  <a:pt x="651" y="13"/>
                </a:lnTo>
                <a:lnTo>
                  <a:pt x="651" y="13"/>
                </a:lnTo>
                <a:lnTo>
                  <a:pt x="652" y="13"/>
                </a:lnTo>
                <a:lnTo>
                  <a:pt x="653" y="13"/>
                </a:lnTo>
                <a:lnTo>
                  <a:pt x="653" y="13"/>
                </a:lnTo>
                <a:lnTo>
                  <a:pt x="654" y="12"/>
                </a:lnTo>
                <a:lnTo>
                  <a:pt x="654" y="13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6"/>
                </a:lnTo>
                <a:lnTo>
                  <a:pt x="659" y="17"/>
                </a:lnTo>
                <a:lnTo>
                  <a:pt x="660" y="17"/>
                </a:lnTo>
                <a:lnTo>
                  <a:pt x="660" y="17"/>
                </a:lnTo>
                <a:lnTo>
                  <a:pt x="660" y="17"/>
                </a:lnTo>
                <a:lnTo>
                  <a:pt x="661" y="18"/>
                </a:lnTo>
                <a:lnTo>
                  <a:pt x="661" y="18"/>
                </a:lnTo>
                <a:lnTo>
                  <a:pt x="662" y="19"/>
                </a:lnTo>
                <a:lnTo>
                  <a:pt x="663" y="19"/>
                </a:lnTo>
                <a:lnTo>
                  <a:pt x="663" y="19"/>
                </a:lnTo>
                <a:lnTo>
                  <a:pt x="663" y="20"/>
                </a:lnTo>
                <a:lnTo>
                  <a:pt x="663" y="20"/>
                </a:lnTo>
                <a:lnTo>
                  <a:pt x="663" y="21"/>
                </a:lnTo>
                <a:lnTo>
                  <a:pt x="663" y="22"/>
                </a:lnTo>
                <a:lnTo>
                  <a:pt x="663" y="22"/>
                </a:lnTo>
                <a:lnTo>
                  <a:pt x="663" y="22"/>
                </a:lnTo>
                <a:lnTo>
                  <a:pt x="663" y="23"/>
                </a:lnTo>
                <a:lnTo>
                  <a:pt x="663" y="23"/>
                </a:lnTo>
                <a:lnTo>
                  <a:pt x="663" y="24"/>
                </a:lnTo>
                <a:lnTo>
                  <a:pt x="663" y="24"/>
                </a:lnTo>
                <a:lnTo>
                  <a:pt x="664" y="24"/>
                </a:lnTo>
                <a:lnTo>
                  <a:pt x="664" y="24"/>
                </a:lnTo>
                <a:lnTo>
                  <a:pt x="664" y="24"/>
                </a:lnTo>
                <a:lnTo>
                  <a:pt x="664" y="25"/>
                </a:lnTo>
                <a:lnTo>
                  <a:pt x="664" y="25"/>
                </a:lnTo>
                <a:lnTo>
                  <a:pt x="664" y="26"/>
                </a:lnTo>
                <a:lnTo>
                  <a:pt x="665" y="27"/>
                </a:lnTo>
                <a:lnTo>
                  <a:pt x="665" y="27"/>
                </a:lnTo>
                <a:lnTo>
                  <a:pt x="666" y="27"/>
                </a:lnTo>
                <a:lnTo>
                  <a:pt x="666" y="27"/>
                </a:lnTo>
                <a:lnTo>
                  <a:pt x="667" y="26"/>
                </a:lnTo>
                <a:lnTo>
                  <a:pt x="668" y="26"/>
                </a:lnTo>
                <a:lnTo>
                  <a:pt x="668" y="26"/>
                </a:lnTo>
                <a:lnTo>
                  <a:pt x="669" y="26"/>
                </a:lnTo>
                <a:lnTo>
                  <a:pt x="669" y="26"/>
                </a:lnTo>
                <a:lnTo>
                  <a:pt x="670" y="27"/>
                </a:lnTo>
                <a:lnTo>
                  <a:pt x="670" y="27"/>
                </a:lnTo>
                <a:lnTo>
                  <a:pt x="671" y="27"/>
                </a:lnTo>
                <a:lnTo>
                  <a:pt x="671" y="27"/>
                </a:lnTo>
                <a:lnTo>
                  <a:pt x="671" y="27"/>
                </a:lnTo>
                <a:lnTo>
                  <a:pt x="672" y="27"/>
                </a:lnTo>
                <a:lnTo>
                  <a:pt x="672" y="27"/>
                </a:lnTo>
                <a:lnTo>
                  <a:pt x="672" y="27"/>
                </a:lnTo>
                <a:lnTo>
                  <a:pt x="672" y="27"/>
                </a:lnTo>
                <a:lnTo>
                  <a:pt x="672" y="28"/>
                </a:lnTo>
                <a:lnTo>
                  <a:pt x="672" y="28"/>
                </a:lnTo>
                <a:lnTo>
                  <a:pt x="673" y="27"/>
                </a:lnTo>
                <a:lnTo>
                  <a:pt x="673" y="27"/>
                </a:lnTo>
                <a:lnTo>
                  <a:pt x="673" y="27"/>
                </a:lnTo>
                <a:lnTo>
                  <a:pt x="673" y="27"/>
                </a:lnTo>
                <a:lnTo>
                  <a:pt x="674" y="27"/>
                </a:lnTo>
                <a:lnTo>
                  <a:pt x="674" y="27"/>
                </a:lnTo>
                <a:lnTo>
                  <a:pt x="675" y="28"/>
                </a:lnTo>
                <a:lnTo>
                  <a:pt x="675" y="28"/>
                </a:lnTo>
                <a:lnTo>
                  <a:pt x="676" y="27"/>
                </a:lnTo>
                <a:lnTo>
                  <a:pt x="676" y="27"/>
                </a:lnTo>
                <a:lnTo>
                  <a:pt x="677" y="27"/>
                </a:lnTo>
                <a:lnTo>
                  <a:pt x="678" y="27"/>
                </a:lnTo>
                <a:lnTo>
                  <a:pt x="678" y="28"/>
                </a:lnTo>
                <a:lnTo>
                  <a:pt x="678" y="28"/>
                </a:lnTo>
                <a:lnTo>
                  <a:pt x="678" y="28"/>
                </a:lnTo>
                <a:lnTo>
                  <a:pt x="679" y="28"/>
                </a:lnTo>
                <a:lnTo>
                  <a:pt x="678" y="29"/>
                </a:lnTo>
                <a:lnTo>
                  <a:pt x="678" y="29"/>
                </a:lnTo>
                <a:lnTo>
                  <a:pt x="678" y="29"/>
                </a:lnTo>
                <a:lnTo>
                  <a:pt x="678" y="29"/>
                </a:lnTo>
                <a:lnTo>
                  <a:pt x="678" y="30"/>
                </a:lnTo>
                <a:lnTo>
                  <a:pt x="678" y="30"/>
                </a:lnTo>
                <a:lnTo>
                  <a:pt x="678" y="30"/>
                </a:lnTo>
                <a:lnTo>
                  <a:pt x="679" y="30"/>
                </a:lnTo>
                <a:lnTo>
                  <a:pt x="679" y="30"/>
                </a:lnTo>
                <a:lnTo>
                  <a:pt x="679" y="31"/>
                </a:lnTo>
                <a:lnTo>
                  <a:pt x="679" y="31"/>
                </a:lnTo>
                <a:lnTo>
                  <a:pt x="679" y="32"/>
                </a:lnTo>
                <a:lnTo>
                  <a:pt x="679" y="32"/>
                </a:lnTo>
                <a:lnTo>
                  <a:pt x="679" y="32"/>
                </a:lnTo>
                <a:lnTo>
                  <a:pt x="680" y="32"/>
                </a:lnTo>
                <a:lnTo>
                  <a:pt x="680" y="32"/>
                </a:lnTo>
                <a:lnTo>
                  <a:pt x="679" y="33"/>
                </a:lnTo>
                <a:lnTo>
                  <a:pt x="680" y="33"/>
                </a:lnTo>
                <a:lnTo>
                  <a:pt x="680" y="34"/>
                </a:lnTo>
                <a:lnTo>
                  <a:pt x="680" y="34"/>
                </a:lnTo>
                <a:lnTo>
                  <a:pt x="681" y="35"/>
                </a:lnTo>
                <a:lnTo>
                  <a:pt x="681" y="35"/>
                </a:lnTo>
                <a:lnTo>
                  <a:pt x="681" y="36"/>
                </a:lnTo>
                <a:lnTo>
                  <a:pt x="681" y="36"/>
                </a:lnTo>
                <a:lnTo>
                  <a:pt x="681" y="36"/>
                </a:lnTo>
                <a:lnTo>
                  <a:pt x="681" y="37"/>
                </a:lnTo>
                <a:lnTo>
                  <a:pt x="680" y="37"/>
                </a:lnTo>
                <a:lnTo>
                  <a:pt x="680" y="38"/>
                </a:lnTo>
                <a:lnTo>
                  <a:pt x="680" y="38"/>
                </a:lnTo>
                <a:lnTo>
                  <a:pt x="680" y="38"/>
                </a:lnTo>
                <a:lnTo>
                  <a:pt x="680" y="39"/>
                </a:lnTo>
                <a:lnTo>
                  <a:pt x="679" y="39"/>
                </a:lnTo>
                <a:lnTo>
                  <a:pt x="679" y="40"/>
                </a:lnTo>
                <a:lnTo>
                  <a:pt x="679" y="40"/>
                </a:lnTo>
                <a:lnTo>
                  <a:pt x="679" y="41"/>
                </a:lnTo>
                <a:lnTo>
                  <a:pt x="679" y="41"/>
                </a:lnTo>
                <a:lnTo>
                  <a:pt x="679" y="42"/>
                </a:lnTo>
                <a:lnTo>
                  <a:pt x="679" y="42"/>
                </a:lnTo>
                <a:lnTo>
                  <a:pt x="678" y="42"/>
                </a:lnTo>
                <a:lnTo>
                  <a:pt x="678" y="42"/>
                </a:lnTo>
                <a:lnTo>
                  <a:pt x="677" y="42"/>
                </a:lnTo>
                <a:lnTo>
                  <a:pt x="677" y="42"/>
                </a:lnTo>
                <a:lnTo>
                  <a:pt x="677" y="43"/>
                </a:lnTo>
                <a:lnTo>
                  <a:pt x="678" y="43"/>
                </a:lnTo>
                <a:lnTo>
                  <a:pt x="678" y="43"/>
                </a:lnTo>
                <a:lnTo>
                  <a:pt x="678" y="43"/>
                </a:lnTo>
                <a:lnTo>
                  <a:pt x="679" y="44"/>
                </a:lnTo>
                <a:lnTo>
                  <a:pt x="679" y="44"/>
                </a:lnTo>
                <a:lnTo>
                  <a:pt x="679" y="45"/>
                </a:lnTo>
                <a:lnTo>
                  <a:pt x="679" y="45"/>
                </a:lnTo>
                <a:lnTo>
                  <a:pt x="679" y="46"/>
                </a:lnTo>
                <a:lnTo>
                  <a:pt x="679" y="46"/>
                </a:lnTo>
                <a:lnTo>
                  <a:pt x="679" y="47"/>
                </a:lnTo>
                <a:lnTo>
                  <a:pt x="679" y="47"/>
                </a:lnTo>
                <a:lnTo>
                  <a:pt x="680" y="47"/>
                </a:lnTo>
                <a:lnTo>
                  <a:pt x="680" y="47"/>
                </a:lnTo>
                <a:lnTo>
                  <a:pt x="680" y="48"/>
                </a:lnTo>
                <a:lnTo>
                  <a:pt x="680" y="48"/>
                </a:lnTo>
                <a:lnTo>
                  <a:pt x="680" y="49"/>
                </a:lnTo>
                <a:lnTo>
                  <a:pt x="680" y="49"/>
                </a:lnTo>
                <a:lnTo>
                  <a:pt x="680" y="50"/>
                </a:lnTo>
                <a:lnTo>
                  <a:pt x="679" y="50"/>
                </a:lnTo>
                <a:lnTo>
                  <a:pt x="679" y="51"/>
                </a:lnTo>
                <a:lnTo>
                  <a:pt x="679" y="51"/>
                </a:lnTo>
                <a:lnTo>
                  <a:pt x="679" y="51"/>
                </a:lnTo>
                <a:lnTo>
                  <a:pt x="679" y="52"/>
                </a:lnTo>
                <a:lnTo>
                  <a:pt x="679" y="52"/>
                </a:lnTo>
                <a:lnTo>
                  <a:pt x="678" y="52"/>
                </a:lnTo>
                <a:lnTo>
                  <a:pt x="678" y="52"/>
                </a:lnTo>
                <a:lnTo>
                  <a:pt x="678" y="53"/>
                </a:lnTo>
                <a:lnTo>
                  <a:pt x="678" y="53"/>
                </a:lnTo>
                <a:lnTo>
                  <a:pt x="678" y="54"/>
                </a:lnTo>
                <a:lnTo>
                  <a:pt x="678" y="54"/>
                </a:lnTo>
                <a:lnTo>
                  <a:pt x="678" y="55"/>
                </a:lnTo>
                <a:lnTo>
                  <a:pt x="678" y="55"/>
                </a:lnTo>
                <a:lnTo>
                  <a:pt x="678" y="55"/>
                </a:lnTo>
                <a:lnTo>
                  <a:pt x="677" y="55"/>
                </a:lnTo>
                <a:lnTo>
                  <a:pt x="677" y="56"/>
                </a:lnTo>
                <a:lnTo>
                  <a:pt x="677" y="56"/>
                </a:lnTo>
                <a:lnTo>
                  <a:pt x="677" y="56"/>
                </a:lnTo>
                <a:lnTo>
                  <a:pt x="677" y="57"/>
                </a:lnTo>
                <a:lnTo>
                  <a:pt x="678" y="57"/>
                </a:lnTo>
                <a:lnTo>
                  <a:pt x="678" y="58"/>
                </a:lnTo>
                <a:lnTo>
                  <a:pt x="677" y="58"/>
                </a:lnTo>
                <a:lnTo>
                  <a:pt x="677" y="59"/>
                </a:lnTo>
                <a:lnTo>
                  <a:pt x="678" y="59"/>
                </a:lnTo>
                <a:lnTo>
                  <a:pt x="678" y="59"/>
                </a:lnTo>
                <a:lnTo>
                  <a:pt x="678" y="59"/>
                </a:lnTo>
                <a:lnTo>
                  <a:pt x="678" y="59"/>
                </a:lnTo>
                <a:lnTo>
                  <a:pt x="678" y="59"/>
                </a:lnTo>
                <a:lnTo>
                  <a:pt x="678" y="60"/>
                </a:lnTo>
                <a:lnTo>
                  <a:pt x="678" y="61"/>
                </a:lnTo>
                <a:lnTo>
                  <a:pt x="678" y="61"/>
                </a:lnTo>
                <a:lnTo>
                  <a:pt x="679" y="62"/>
                </a:lnTo>
                <a:lnTo>
                  <a:pt x="679" y="62"/>
                </a:lnTo>
                <a:lnTo>
                  <a:pt x="679" y="62"/>
                </a:lnTo>
                <a:lnTo>
                  <a:pt x="680" y="63"/>
                </a:lnTo>
                <a:lnTo>
                  <a:pt x="680" y="63"/>
                </a:lnTo>
                <a:lnTo>
                  <a:pt x="680" y="64"/>
                </a:lnTo>
                <a:lnTo>
                  <a:pt x="680" y="64"/>
                </a:lnTo>
                <a:lnTo>
                  <a:pt x="680" y="65"/>
                </a:lnTo>
                <a:lnTo>
                  <a:pt x="680" y="65"/>
                </a:lnTo>
                <a:lnTo>
                  <a:pt x="680" y="66"/>
                </a:lnTo>
                <a:lnTo>
                  <a:pt x="680" y="66"/>
                </a:lnTo>
                <a:lnTo>
                  <a:pt x="680" y="66"/>
                </a:lnTo>
                <a:lnTo>
                  <a:pt x="680" y="67"/>
                </a:lnTo>
                <a:lnTo>
                  <a:pt x="680" y="67"/>
                </a:lnTo>
                <a:lnTo>
                  <a:pt x="680" y="68"/>
                </a:lnTo>
                <a:lnTo>
                  <a:pt x="680" y="69"/>
                </a:lnTo>
                <a:lnTo>
                  <a:pt x="680" y="69"/>
                </a:lnTo>
                <a:lnTo>
                  <a:pt x="680" y="70"/>
                </a:lnTo>
                <a:lnTo>
                  <a:pt x="679" y="70"/>
                </a:lnTo>
                <a:lnTo>
                  <a:pt x="679" y="70"/>
                </a:lnTo>
                <a:lnTo>
                  <a:pt x="679" y="70"/>
                </a:lnTo>
                <a:lnTo>
                  <a:pt x="679" y="71"/>
                </a:lnTo>
                <a:lnTo>
                  <a:pt x="679" y="71"/>
                </a:lnTo>
                <a:lnTo>
                  <a:pt x="679" y="72"/>
                </a:lnTo>
                <a:lnTo>
                  <a:pt x="679" y="72"/>
                </a:lnTo>
                <a:lnTo>
                  <a:pt x="679" y="72"/>
                </a:lnTo>
                <a:lnTo>
                  <a:pt x="678" y="73"/>
                </a:lnTo>
                <a:lnTo>
                  <a:pt x="678" y="73"/>
                </a:lnTo>
                <a:lnTo>
                  <a:pt x="678" y="74"/>
                </a:lnTo>
                <a:lnTo>
                  <a:pt x="678" y="74"/>
                </a:lnTo>
                <a:lnTo>
                  <a:pt x="678" y="75"/>
                </a:lnTo>
                <a:lnTo>
                  <a:pt x="678" y="75"/>
                </a:lnTo>
                <a:lnTo>
                  <a:pt x="678" y="76"/>
                </a:lnTo>
                <a:lnTo>
                  <a:pt x="678" y="76"/>
                </a:lnTo>
                <a:lnTo>
                  <a:pt x="677" y="76"/>
                </a:lnTo>
                <a:lnTo>
                  <a:pt x="677" y="77"/>
                </a:lnTo>
                <a:lnTo>
                  <a:pt x="677" y="77"/>
                </a:lnTo>
                <a:lnTo>
                  <a:pt x="677" y="77"/>
                </a:lnTo>
                <a:lnTo>
                  <a:pt x="676" y="77"/>
                </a:lnTo>
                <a:lnTo>
                  <a:pt x="676" y="78"/>
                </a:lnTo>
                <a:lnTo>
                  <a:pt x="676" y="78"/>
                </a:lnTo>
                <a:lnTo>
                  <a:pt x="676" y="78"/>
                </a:lnTo>
                <a:lnTo>
                  <a:pt x="675" y="78"/>
                </a:lnTo>
                <a:lnTo>
                  <a:pt x="675" y="79"/>
                </a:lnTo>
                <a:lnTo>
                  <a:pt x="675" y="79"/>
                </a:lnTo>
                <a:lnTo>
                  <a:pt x="675" y="80"/>
                </a:lnTo>
                <a:lnTo>
                  <a:pt x="675" y="80"/>
                </a:lnTo>
                <a:lnTo>
                  <a:pt x="675" y="81"/>
                </a:lnTo>
                <a:lnTo>
                  <a:pt x="675" y="81"/>
                </a:lnTo>
                <a:lnTo>
                  <a:pt x="675" y="81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3"/>
                </a:lnTo>
                <a:lnTo>
                  <a:pt x="674" y="83"/>
                </a:lnTo>
                <a:lnTo>
                  <a:pt x="674" y="83"/>
                </a:lnTo>
                <a:lnTo>
                  <a:pt x="674" y="83"/>
                </a:lnTo>
                <a:lnTo>
                  <a:pt x="674" y="83"/>
                </a:lnTo>
                <a:lnTo>
                  <a:pt x="674" y="84"/>
                </a:lnTo>
                <a:lnTo>
                  <a:pt x="674" y="84"/>
                </a:lnTo>
                <a:lnTo>
                  <a:pt x="674" y="85"/>
                </a:lnTo>
                <a:lnTo>
                  <a:pt x="673" y="85"/>
                </a:lnTo>
                <a:lnTo>
                  <a:pt x="673" y="86"/>
                </a:lnTo>
                <a:lnTo>
                  <a:pt x="673" y="86"/>
                </a:lnTo>
                <a:lnTo>
                  <a:pt x="673" y="86"/>
                </a:lnTo>
                <a:lnTo>
                  <a:pt x="673" y="87"/>
                </a:lnTo>
                <a:lnTo>
                  <a:pt x="673" y="87"/>
                </a:lnTo>
                <a:lnTo>
                  <a:pt x="673" y="87"/>
                </a:lnTo>
                <a:lnTo>
                  <a:pt x="673" y="88"/>
                </a:lnTo>
                <a:lnTo>
                  <a:pt x="672" y="88"/>
                </a:lnTo>
                <a:lnTo>
                  <a:pt x="672" y="88"/>
                </a:lnTo>
                <a:lnTo>
                  <a:pt x="672" y="89"/>
                </a:lnTo>
                <a:lnTo>
                  <a:pt x="672" y="89"/>
                </a:lnTo>
                <a:lnTo>
                  <a:pt x="672" y="89"/>
                </a:lnTo>
                <a:lnTo>
                  <a:pt x="672" y="90"/>
                </a:lnTo>
                <a:lnTo>
                  <a:pt x="672" y="90"/>
                </a:lnTo>
                <a:lnTo>
                  <a:pt x="671" y="90"/>
                </a:lnTo>
                <a:lnTo>
                  <a:pt x="671" y="91"/>
                </a:lnTo>
                <a:lnTo>
                  <a:pt x="671" y="91"/>
                </a:lnTo>
                <a:lnTo>
                  <a:pt x="671" y="91"/>
                </a:lnTo>
                <a:lnTo>
                  <a:pt x="671" y="92"/>
                </a:lnTo>
                <a:lnTo>
                  <a:pt x="671" y="92"/>
                </a:lnTo>
                <a:lnTo>
                  <a:pt x="670" y="93"/>
                </a:lnTo>
                <a:lnTo>
                  <a:pt x="670" y="93"/>
                </a:lnTo>
                <a:lnTo>
                  <a:pt x="670" y="93"/>
                </a:lnTo>
                <a:lnTo>
                  <a:pt x="670" y="93"/>
                </a:lnTo>
                <a:lnTo>
                  <a:pt x="670" y="94"/>
                </a:lnTo>
                <a:lnTo>
                  <a:pt x="670" y="94"/>
                </a:lnTo>
                <a:lnTo>
                  <a:pt x="670" y="95"/>
                </a:lnTo>
                <a:lnTo>
                  <a:pt x="670" y="95"/>
                </a:lnTo>
                <a:lnTo>
                  <a:pt x="670" y="95"/>
                </a:lnTo>
                <a:lnTo>
                  <a:pt x="670" y="96"/>
                </a:lnTo>
                <a:lnTo>
                  <a:pt x="670" y="96"/>
                </a:lnTo>
                <a:lnTo>
                  <a:pt x="670" y="97"/>
                </a:lnTo>
                <a:lnTo>
                  <a:pt x="670" y="97"/>
                </a:lnTo>
                <a:lnTo>
                  <a:pt x="670" y="98"/>
                </a:lnTo>
                <a:lnTo>
                  <a:pt x="669" y="98"/>
                </a:lnTo>
                <a:lnTo>
                  <a:pt x="669" y="98"/>
                </a:lnTo>
                <a:lnTo>
                  <a:pt x="669" y="98"/>
                </a:lnTo>
                <a:lnTo>
                  <a:pt x="669" y="98"/>
                </a:lnTo>
                <a:lnTo>
                  <a:pt x="670" y="98"/>
                </a:lnTo>
                <a:lnTo>
                  <a:pt x="670" y="99"/>
                </a:lnTo>
                <a:lnTo>
                  <a:pt x="669" y="99"/>
                </a:lnTo>
                <a:lnTo>
                  <a:pt x="669" y="100"/>
                </a:lnTo>
                <a:lnTo>
                  <a:pt x="669" y="100"/>
                </a:lnTo>
                <a:lnTo>
                  <a:pt x="668" y="101"/>
                </a:lnTo>
                <a:lnTo>
                  <a:pt x="668" y="101"/>
                </a:lnTo>
                <a:lnTo>
                  <a:pt x="667" y="102"/>
                </a:lnTo>
                <a:lnTo>
                  <a:pt x="667" y="102"/>
                </a:lnTo>
                <a:lnTo>
                  <a:pt x="667" y="103"/>
                </a:lnTo>
                <a:lnTo>
                  <a:pt x="667" y="103"/>
                </a:lnTo>
                <a:lnTo>
                  <a:pt x="667" y="103"/>
                </a:lnTo>
                <a:lnTo>
                  <a:pt x="667" y="104"/>
                </a:lnTo>
                <a:lnTo>
                  <a:pt x="667" y="104"/>
                </a:lnTo>
                <a:lnTo>
                  <a:pt x="667" y="105"/>
                </a:lnTo>
                <a:lnTo>
                  <a:pt x="666" y="105"/>
                </a:lnTo>
                <a:lnTo>
                  <a:pt x="666" y="105"/>
                </a:lnTo>
                <a:lnTo>
                  <a:pt x="666" y="105"/>
                </a:lnTo>
                <a:lnTo>
                  <a:pt x="666" y="106"/>
                </a:lnTo>
                <a:lnTo>
                  <a:pt x="667" y="106"/>
                </a:lnTo>
                <a:lnTo>
                  <a:pt x="667" y="107"/>
                </a:lnTo>
                <a:lnTo>
                  <a:pt x="667" y="107"/>
                </a:lnTo>
                <a:lnTo>
                  <a:pt x="667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9"/>
                </a:lnTo>
                <a:lnTo>
                  <a:pt x="666" y="109"/>
                </a:lnTo>
                <a:lnTo>
                  <a:pt x="666" y="110"/>
                </a:lnTo>
                <a:lnTo>
                  <a:pt x="666" y="110"/>
                </a:lnTo>
                <a:lnTo>
                  <a:pt x="667" y="110"/>
                </a:lnTo>
                <a:lnTo>
                  <a:pt x="667" y="111"/>
                </a:lnTo>
                <a:lnTo>
                  <a:pt x="667" y="111"/>
                </a:lnTo>
                <a:lnTo>
                  <a:pt x="668" y="111"/>
                </a:lnTo>
                <a:lnTo>
                  <a:pt x="668" y="112"/>
                </a:lnTo>
                <a:lnTo>
                  <a:pt x="668" y="112"/>
                </a:lnTo>
                <a:lnTo>
                  <a:pt x="667" y="112"/>
                </a:lnTo>
                <a:lnTo>
                  <a:pt x="667" y="113"/>
                </a:lnTo>
                <a:lnTo>
                  <a:pt x="667" y="113"/>
                </a:lnTo>
                <a:lnTo>
                  <a:pt x="666" y="113"/>
                </a:lnTo>
                <a:lnTo>
                  <a:pt x="666" y="113"/>
                </a:lnTo>
                <a:lnTo>
                  <a:pt x="666" y="113"/>
                </a:lnTo>
                <a:lnTo>
                  <a:pt x="666" y="113"/>
                </a:lnTo>
                <a:lnTo>
                  <a:pt x="666" y="114"/>
                </a:lnTo>
                <a:lnTo>
                  <a:pt x="666" y="114"/>
                </a:lnTo>
                <a:lnTo>
                  <a:pt x="666" y="115"/>
                </a:lnTo>
                <a:lnTo>
                  <a:pt x="665" y="117"/>
                </a:lnTo>
                <a:lnTo>
                  <a:pt x="664" y="117"/>
                </a:lnTo>
                <a:lnTo>
                  <a:pt x="664" y="118"/>
                </a:lnTo>
                <a:lnTo>
                  <a:pt x="664" y="119"/>
                </a:lnTo>
                <a:lnTo>
                  <a:pt x="664" y="120"/>
                </a:lnTo>
                <a:lnTo>
                  <a:pt x="663" y="121"/>
                </a:lnTo>
                <a:lnTo>
                  <a:pt x="663" y="122"/>
                </a:lnTo>
                <a:lnTo>
                  <a:pt x="663" y="122"/>
                </a:lnTo>
                <a:lnTo>
                  <a:pt x="663" y="123"/>
                </a:lnTo>
                <a:lnTo>
                  <a:pt x="663" y="123"/>
                </a:lnTo>
                <a:lnTo>
                  <a:pt x="663" y="124"/>
                </a:lnTo>
                <a:lnTo>
                  <a:pt x="663" y="124"/>
                </a:lnTo>
                <a:lnTo>
                  <a:pt x="662" y="125"/>
                </a:lnTo>
                <a:lnTo>
                  <a:pt x="662" y="125"/>
                </a:lnTo>
                <a:lnTo>
                  <a:pt x="662" y="126"/>
                </a:lnTo>
                <a:lnTo>
                  <a:pt x="662" y="126"/>
                </a:lnTo>
                <a:lnTo>
                  <a:pt x="662" y="127"/>
                </a:lnTo>
                <a:lnTo>
                  <a:pt x="661" y="127"/>
                </a:lnTo>
                <a:lnTo>
                  <a:pt x="661" y="127"/>
                </a:lnTo>
                <a:lnTo>
                  <a:pt x="662" y="127"/>
                </a:lnTo>
                <a:lnTo>
                  <a:pt x="662" y="128"/>
                </a:lnTo>
                <a:lnTo>
                  <a:pt x="662" y="128"/>
                </a:lnTo>
                <a:lnTo>
                  <a:pt x="661" y="128"/>
                </a:lnTo>
                <a:lnTo>
                  <a:pt x="661" y="128"/>
                </a:lnTo>
                <a:lnTo>
                  <a:pt x="661" y="129"/>
                </a:lnTo>
                <a:lnTo>
                  <a:pt x="661" y="129"/>
                </a:lnTo>
                <a:lnTo>
                  <a:pt x="661" y="130"/>
                </a:lnTo>
                <a:lnTo>
                  <a:pt x="661" y="130"/>
                </a:lnTo>
                <a:lnTo>
                  <a:pt x="661" y="131"/>
                </a:lnTo>
                <a:lnTo>
                  <a:pt x="661" y="131"/>
                </a:lnTo>
                <a:lnTo>
                  <a:pt x="661" y="132"/>
                </a:lnTo>
                <a:lnTo>
                  <a:pt x="661" y="132"/>
                </a:lnTo>
                <a:lnTo>
                  <a:pt x="661" y="132"/>
                </a:lnTo>
                <a:lnTo>
                  <a:pt x="661" y="133"/>
                </a:lnTo>
                <a:lnTo>
                  <a:pt x="660" y="133"/>
                </a:lnTo>
                <a:lnTo>
                  <a:pt x="661" y="133"/>
                </a:lnTo>
                <a:lnTo>
                  <a:pt x="661" y="133"/>
                </a:lnTo>
                <a:lnTo>
                  <a:pt x="660" y="133"/>
                </a:lnTo>
                <a:lnTo>
                  <a:pt x="660" y="133"/>
                </a:lnTo>
                <a:lnTo>
                  <a:pt x="660" y="133"/>
                </a:lnTo>
                <a:lnTo>
                  <a:pt x="659" y="133"/>
                </a:lnTo>
                <a:lnTo>
                  <a:pt x="659" y="133"/>
                </a:lnTo>
                <a:lnTo>
                  <a:pt x="659" y="133"/>
                </a:lnTo>
                <a:lnTo>
                  <a:pt x="658" y="134"/>
                </a:lnTo>
                <a:lnTo>
                  <a:pt x="658" y="134"/>
                </a:lnTo>
                <a:lnTo>
                  <a:pt x="658" y="135"/>
                </a:lnTo>
                <a:lnTo>
                  <a:pt x="658" y="135"/>
                </a:lnTo>
                <a:lnTo>
                  <a:pt x="658" y="136"/>
                </a:lnTo>
                <a:lnTo>
                  <a:pt x="657" y="136"/>
                </a:lnTo>
                <a:lnTo>
                  <a:pt x="657" y="137"/>
                </a:lnTo>
                <a:lnTo>
                  <a:pt x="657" y="137"/>
                </a:lnTo>
                <a:lnTo>
                  <a:pt x="657" y="138"/>
                </a:lnTo>
                <a:lnTo>
                  <a:pt x="656" y="138"/>
                </a:lnTo>
                <a:lnTo>
                  <a:pt x="657" y="139"/>
                </a:lnTo>
                <a:lnTo>
                  <a:pt x="656" y="139"/>
                </a:lnTo>
                <a:lnTo>
                  <a:pt x="656" y="139"/>
                </a:lnTo>
                <a:lnTo>
                  <a:pt x="655" y="139"/>
                </a:lnTo>
                <a:lnTo>
                  <a:pt x="655" y="139"/>
                </a:lnTo>
                <a:lnTo>
                  <a:pt x="655" y="140"/>
                </a:lnTo>
                <a:lnTo>
                  <a:pt x="655" y="140"/>
                </a:lnTo>
                <a:lnTo>
                  <a:pt x="654" y="141"/>
                </a:lnTo>
                <a:lnTo>
                  <a:pt x="654" y="141"/>
                </a:lnTo>
                <a:lnTo>
                  <a:pt x="654" y="142"/>
                </a:lnTo>
                <a:lnTo>
                  <a:pt x="654" y="142"/>
                </a:lnTo>
                <a:lnTo>
                  <a:pt x="654" y="143"/>
                </a:lnTo>
                <a:lnTo>
                  <a:pt x="653" y="143"/>
                </a:lnTo>
                <a:lnTo>
                  <a:pt x="653" y="143"/>
                </a:lnTo>
                <a:lnTo>
                  <a:pt x="653" y="143"/>
                </a:lnTo>
                <a:lnTo>
                  <a:pt x="653" y="144"/>
                </a:lnTo>
                <a:lnTo>
                  <a:pt x="654" y="144"/>
                </a:lnTo>
                <a:lnTo>
                  <a:pt x="654" y="145"/>
                </a:lnTo>
                <a:lnTo>
                  <a:pt x="653" y="145"/>
                </a:lnTo>
                <a:lnTo>
                  <a:pt x="653" y="145"/>
                </a:lnTo>
                <a:lnTo>
                  <a:pt x="653" y="145"/>
                </a:lnTo>
                <a:lnTo>
                  <a:pt x="653" y="146"/>
                </a:lnTo>
                <a:lnTo>
                  <a:pt x="653" y="146"/>
                </a:lnTo>
                <a:lnTo>
                  <a:pt x="653" y="147"/>
                </a:lnTo>
                <a:lnTo>
                  <a:pt x="653" y="147"/>
                </a:lnTo>
                <a:lnTo>
                  <a:pt x="653" y="148"/>
                </a:lnTo>
                <a:lnTo>
                  <a:pt x="653" y="148"/>
                </a:lnTo>
                <a:lnTo>
                  <a:pt x="653" y="148"/>
                </a:lnTo>
                <a:lnTo>
                  <a:pt x="653" y="149"/>
                </a:lnTo>
                <a:lnTo>
                  <a:pt x="653" y="149"/>
                </a:lnTo>
                <a:lnTo>
                  <a:pt x="653" y="149"/>
                </a:lnTo>
                <a:lnTo>
                  <a:pt x="653" y="150"/>
                </a:lnTo>
                <a:lnTo>
                  <a:pt x="653" y="150"/>
                </a:lnTo>
                <a:lnTo>
                  <a:pt x="653" y="150"/>
                </a:lnTo>
                <a:lnTo>
                  <a:pt x="653" y="151"/>
                </a:lnTo>
                <a:lnTo>
                  <a:pt x="652" y="151"/>
                </a:lnTo>
                <a:lnTo>
                  <a:pt x="652" y="151"/>
                </a:lnTo>
                <a:lnTo>
                  <a:pt x="652" y="151"/>
                </a:lnTo>
                <a:lnTo>
                  <a:pt x="653" y="151"/>
                </a:lnTo>
                <a:lnTo>
                  <a:pt x="653" y="152"/>
                </a:lnTo>
                <a:lnTo>
                  <a:pt x="653" y="152"/>
                </a:lnTo>
                <a:lnTo>
                  <a:pt x="653" y="153"/>
                </a:lnTo>
                <a:lnTo>
                  <a:pt x="653" y="153"/>
                </a:lnTo>
                <a:lnTo>
                  <a:pt x="652" y="153"/>
                </a:lnTo>
                <a:lnTo>
                  <a:pt x="652" y="153"/>
                </a:lnTo>
                <a:lnTo>
                  <a:pt x="652" y="153"/>
                </a:lnTo>
                <a:lnTo>
                  <a:pt x="652" y="154"/>
                </a:lnTo>
                <a:lnTo>
                  <a:pt x="651" y="154"/>
                </a:lnTo>
                <a:lnTo>
                  <a:pt x="651" y="154"/>
                </a:lnTo>
                <a:lnTo>
                  <a:pt x="651" y="155"/>
                </a:lnTo>
                <a:lnTo>
                  <a:pt x="651" y="155"/>
                </a:lnTo>
                <a:lnTo>
                  <a:pt x="651" y="156"/>
                </a:lnTo>
                <a:lnTo>
                  <a:pt x="651" y="156"/>
                </a:lnTo>
                <a:lnTo>
                  <a:pt x="651" y="157"/>
                </a:lnTo>
                <a:lnTo>
                  <a:pt x="650" y="158"/>
                </a:lnTo>
                <a:lnTo>
                  <a:pt x="650" y="158"/>
                </a:lnTo>
                <a:lnTo>
                  <a:pt x="649" y="158"/>
                </a:lnTo>
                <a:lnTo>
                  <a:pt x="649" y="159"/>
                </a:lnTo>
                <a:lnTo>
                  <a:pt x="649" y="159"/>
                </a:lnTo>
                <a:lnTo>
                  <a:pt x="649" y="160"/>
                </a:lnTo>
                <a:lnTo>
                  <a:pt x="648" y="160"/>
                </a:lnTo>
                <a:lnTo>
                  <a:pt x="648" y="161"/>
                </a:lnTo>
                <a:lnTo>
                  <a:pt x="647" y="162"/>
                </a:lnTo>
                <a:lnTo>
                  <a:pt x="647" y="162"/>
                </a:lnTo>
                <a:lnTo>
                  <a:pt x="647" y="163"/>
                </a:lnTo>
                <a:lnTo>
                  <a:pt x="648" y="164"/>
                </a:lnTo>
                <a:lnTo>
                  <a:pt x="648" y="164"/>
                </a:lnTo>
                <a:lnTo>
                  <a:pt x="648" y="165"/>
                </a:lnTo>
                <a:lnTo>
                  <a:pt x="647" y="166"/>
                </a:lnTo>
                <a:lnTo>
                  <a:pt x="647" y="166"/>
                </a:lnTo>
                <a:lnTo>
                  <a:pt x="647" y="167"/>
                </a:lnTo>
                <a:lnTo>
                  <a:pt x="647" y="167"/>
                </a:lnTo>
                <a:lnTo>
                  <a:pt x="646" y="168"/>
                </a:lnTo>
                <a:lnTo>
                  <a:pt x="646" y="168"/>
                </a:lnTo>
                <a:lnTo>
                  <a:pt x="646" y="169"/>
                </a:lnTo>
                <a:lnTo>
                  <a:pt x="646" y="169"/>
                </a:lnTo>
                <a:lnTo>
                  <a:pt x="646" y="169"/>
                </a:lnTo>
                <a:lnTo>
                  <a:pt x="645" y="169"/>
                </a:lnTo>
                <a:lnTo>
                  <a:pt x="645" y="170"/>
                </a:lnTo>
                <a:lnTo>
                  <a:pt x="645" y="170"/>
                </a:lnTo>
                <a:lnTo>
                  <a:pt x="645" y="170"/>
                </a:lnTo>
                <a:lnTo>
                  <a:pt x="645" y="170"/>
                </a:lnTo>
                <a:lnTo>
                  <a:pt x="645" y="170"/>
                </a:lnTo>
                <a:lnTo>
                  <a:pt x="645" y="170"/>
                </a:lnTo>
                <a:lnTo>
                  <a:pt x="645" y="169"/>
                </a:lnTo>
                <a:lnTo>
                  <a:pt x="645" y="169"/>
                </a:lnTo>
                <a:lnTo>
                  <a:pt x="644" y="169"/>
                </a:lnTo>
                <a:lnTo>
                  <a:pt x="644" y="168"/>
                </a:lnTo>
                <a:lnTo>
                  <a:pt x="644" y="168"/>
                </a:lnTo>
                <a:lnTo>
                  <a:pt x="644" y="168"/>
                </a:lnTo>
                <a:lnTo>
                  <a:pt x="643" y="168"/>
                </a:lnTo>
                <a:lnTo>
                  <a:pt x="643" y="168"/>
                </a:lnTo>
                <a:lnTo>
                  <a:pt x="643" y="167"/>
                </a:lnTo>
                <a:lnTo>
                  <a:pt x="642" y="167"/>
                </a:lnTo>
                <a:lnTo>
                  <a:pt x="642" y="167"/>
                </a:lnTo>
                <a:lnTo>
                  <a:pt x="641" y="167"/>
                </a:lnTo>
                <a:lnTo>
                  <a:pt x="641" y="167"/>
                </a:lnTo>
                <a:lnTo>
                  <a:pt x="641" y="167"/>
                </a:lnTo>
                <a:lnTo>
                  <a:pt x="640" y="167"/>
                </a:lnTo>
                <a:lnTo>
                  <a:pt x="640" y="168"/>
                </a:lnTo>
                <a:lnTo>
                  <a:pt x="640" y="168"/>
                </a:lnTo>
                <a:lnTo>
                  <a:pt x="640" y="167"/>
                </a:lnTo>
                <a:lnTo>
                  <a:pt x="639" y="167"/>
                </a:lnTo>
                <a:lnTo>
                  <a:pt x="639" y="167"/>
                </a:lnTo>
                <a:lnTo>
                  <a:pt x="638" y="167"/>
                </a:lnTo>
                <a:lnTo>
                  <a:pt x="638" y="167"/>
                </a:lnTo>
                <a:lnTo>
                  <a:pt x="638" y="167"/>
                </a:lnTo>
                <a:lnTo>
                  <a:pt x="637" y="167"/>
                </a:lnTo>
                <a:lnTo>
                  <a:pt x="637" y="167"/>
                </a:lnTo>
                <a:lnTo>
                  <a:pt x="636" y="167"/>
                </a:lnTo>
                <a:lnTo>
                  <a:pt x="636" y="167"/>
                </a:lnTo>
                <a:lnTo>
                  <a:pt x="635" y="167"/>
                </a:lnTo>
                <a:lnTo>
                  <a:pt x="635" y="167"/>
                </a:lnTo>
                <a:lnTo>
                  <a:pt x="635" y="167"/>
                </a:lnTo>
                <a:lnTo>
                  <a:pt x="634" y="167"/>
                </a:lnTo>
                <a:lnTo>
                  <a:pt x="634" y="167"/>
                </a:lnTo>
                <a:lnTo>
                  <a:pt x="634" y="166"/>
                </a:lnTo>
                <a:lnTo>
                  <a:pt x="633" y="166"/>
                </a:lnTo>
                <a:lnTo>
                  <a:pt x="633" y="166"/>
                </a:lnTo>
                <a:lnTo>
                  <a:pt x="633" y="166"/>
                </a:lnTo>
                <a:lnTo>
                  <a:pt x="633" y="166"/>
                </a:lnTo>
                <a:lnTo>
                  <a:pt x="632" y="166"/>
                </a:lnTo>
                <a:lnTo>
                  <a:pt x="632" y="166"/>
                </a:lnTo>
                <a:lnTo>
                  <a:pt x="631" y="166"/>
                </a:lnTo>
                <a:lnTo>
                  <a:pt x="630" y="166"/>
                </a:lnTo>
                <a:lnTo>
                  <a:pt x="630" y="165"/>
                </a:lnTo>
                <a:lnTo>
                  <a:pt x="625" y="164"/>
                </a:lnTo>
                <a:lnTo>
                  <a:pt x="620" y="163"/>
                </a:lnTo>
                <a:lnTo>
                  <a:pt x="620" y="163"/>
                </a:lnTo>
                <a:lnTo>
                  <a:pt x="619" y="163"/>
                </a:lnTo>
                <a:lnTo>
                  <a:pt x="619" y="163"/>
                </a:lnTo>
                <a:lnTo>
                  <a:pt x="619" y="162"/>
                </a:lnTo>
                <a:lnTo>
                  <a:pt x="618" y="162"/>
                </a:lnTo>
                <a:lnTo>
                  <a:pt x="618" y="162"/>
                </a:lnTo>
                <a:lnTo>
                  <a:pt x="618" y="162"/>
                </a:lnTo>
                <a:lnTo>
                  <a:pt x="618" y="162"/>
                </a:lnTo>
                <a:lnTo>
                  <a:pt x="617" y="162"/>
                </a:lnTo>
                <a:lnTo>
                  <a:pt x="617" y="162"/>
                </a:lnTo>
                <a:lnTo>
                  <a:pt x="617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5" y="162"/>
                </a:lnTo>
                <a:lnTo>
                  <a:pt x="615" y="162"/>
                </a:lnTo>
                <a:lnTo>
                  <a:pt x="614" y="163"/>
                </a:lnTo>
                <a:lnTo>
                  <a:pt x="614" y="162"/>
                </a:lnTo>
                <a:lnTo>
                  <a:pt x="614" y="162"/>
                </a:lnTo>
                <a:lnTo>
                  <a:pt x="613" y="162"/>
                </a:lnTo>
                <a:lnTo>
                  <a:pt x="613" y="162"/>
                </a:lnTo>
                <a:lnTo>
                  <a:pt x="613" y="162"/>
                </a:lnTo>
                <a:lnTo>
                  <a:pt x="613" y="162"/>
                </a:lnTo>
                <a:lnTo>
                  <a:pt x="613" y="161"/>
                </a:lnTo>
                <a:lnTo>
                  <a:pt x="613" y="162"/>
                </a:lnTo>
                <a:lnTo>
                  <a:pt x="613" y="161"/>
                </a:lnTo>
                <a:lnTo>
                  <a:pt x="613" y="161"/>
                </a:lnTo>
                <a:lnTo>
                  <a:pt x="613" y="160"/>
                </a:lnTo>
                <a:lnTo>
                  <a:pt x="613" y="160"/>
                </a:lnTo>
                <a:lnTo>
                  <a:pt x="612" y="160"/>
                </a:lnTo>
                <a:lnTo>
                  <a:pt x="613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1" y="161"/>
                </a:lnTo>
                <a:lnTo>
                  <a:pt x="611" y="161"/>
                </a:lnTo>
                <a:lnTo>
                  <a:pt x="611" y="161"/>
                </a:lnTo>
                <a:lnTo>
                  <a:pt x="610" y="161"/>
                </a:lnTo>
                <a:lnTo>
                  <a:pt x="610" y="161"/>
                </a:lnTo>
                <a:lnTo>
                  <a:pt x="609" y="161"/>
                </a:lnTo>
                <a:lnTo>
                  <a:pt x="609" y="161"/>
                </a:lnTo>
                <a:lnTo>
                  <a:pt x="609" y="161"/>
                </a:lnTo>
                <a:lnTo>
                  <a:pt x="608" y="160"/>
                </a:lnTo>
                <a:lnTo>
                  <a:pt x="608" y="160"/>
                </a:lnTo>
                <a:lnTo>
                  <a:pt x="607" y="160"/>
                </a:lnTo>
                <a:lnTo>
                  <a:pt x="607" y="161"/>
                </a:lnTo>
                <a:lnTo>
                  <a:pt x="607" y="161"/>
                </a:lnTo>
                <a:lnTo>
                  <a:pt x="606" y="161"/>
                </a:lnTo>
                <a:lnTo>
                  <a:pt x="606" y="161"/>
                </a:lnTo>
                <a:lnTo>
                  <a:pt x="606" y="160"/>
                </a:lnTo>
                <a:lnTo>
                  <a:pt x="606" y="161"/>
                </a:lnTo>
                <a:lnTo>
                  <a:pt x="605" y="161"/>
                </a:lnTo>
                <a:lnTo>
                  <a:pt x="605" y="161"/>
                </a:lnTo>
                <a:lnTo>
                  <a:pt x="605" y="161"/>
                </a:lnTo>
                <a:lnTo>
                  <a:pt x="604" y="161"/>
                </a:lnTo>
                <a:lnTo>
                  <a:pt x="604" y="162"/>
                </a:lnTo>
                <a:lnTo>
                  <a:pt x="604" y="161"/>
                </a:lnTo>
                <a:lnTo>
                  <a:pt x="604" y="162"/>
                </a:lnTo>
                <a:lnTo>
                  <a:pt x="603" y="162"/>
                </a:lnTo>
                <a:lnTo>
                  <a:pt x="603" y="162"/>
                </a:lnTo>
                <a:lnTo>
                  <a:pt x="602" y="162"/>
                </a:lnTo>
                <a:lnTo>
                  <a:pt x="602" y="162"/>
                </a:lnTo>
                <a:lnTo>
                  <a:pt x="602" y="162"/>
                </a:lnTo>
                <a:lnTo>
                  <a:pt x="602" y="163"/>
                </a:lnTo>
                <a:lnTo>
                  <a:pt x="602" y="163"/>
                </a:lnTo>
                <a:lnTo>
                  <a:pt x="601" y="163"/>
                </a:lnTo>
                <a:lnTo>
                  <a:pt x="601" y="163"/>
                </a:lnTo>
                <a:lnTo>
                  <a:pt x="600" y="163"/>
                </a:lnTo>
                <a:lnTo>
                  <a:pt x="600" y="163"/>
                </a:lnTo>
                <a:lnTo>
                  <a:pt x="600" y="163"/>
                </a:lnTo>
                <a:lnTo>
                  <a:pt x="599" y="164"/>
                </a:lnTo>
                <a:lnTo>
                  <a:pt x="599" y="164"/>
                </a:lnTo>
                <a:lnTo>
                  <a:pt x="599" y="164"/>
                </a:lnTo>
                <a:lnTo>
                  <a:pt x="598" y="165"/>
                </a:lnTo>
                <a:lnTo>
                  <a:pt x="598" y="164"/>
                </a:lnTo>
                <a:lnTo>
                  <a:pt x="597" y="165"/>
                </a:lnTo>
                <a:lnTo>
                  <a:pt x="597" y="165"/>
                </a:lnTo>
                <a:lnTo>
                  <a:pt x="596" y="165"/>
                </a:lnTo>
                <a:lnTo>
                  <a:pt x="596" y="166"/>
                </a:lnTo>
                <a:lnTo>
                  <a:pt x="596" y="166"/>
                </a:lnTo>
                <a:lnTo>
                  <a:pt x="595" y="166"/>
                </a:lnTo>
                <a:lnTo>
                  <a:pt x="595" y="167"/>
                </a:lnTo>
                <a:lnTo>
                  <a:pt x="594" y="167"/>
                </a:lnTo>
                <a:lnTo>
                  <a:pt x="594" y="167"/>
                </a:lnTo>
                <a:lnTo>
                  <a:pt x="593" y="167"/>
                </a:lnTo>
                <a:lnTo>
                  <a:pt x="593" y="166"/>
                </a:lnTo>
                <a:lnTo>
                  <a:pt x="593" y="166"/>
                </a:lnTo>
                <a:lnTo>
                  <a:pt x="592" y="167"/>
                </a:lnTo>
                <a:lnTo>
                  <a:pt x="592" y="167"/>
                </a:lnTo>
                <a:lnTo>
                  <a:pt x="592" y="168"/>
                </a:lnTo>
                <a:lnTo>
                  <a:pt x="592" y="168"/>
                </a:lnTo>
                <a:lnTo>
                  <a:pt x="592" y="168"/>
                </a:lnTo>
                <a:lnTo>
                  <a:pt x="591" y="168"/>
                </a:lnTo>
                <a:lnTo>
                  <a:pt x="591" y="168"/>
                </a:lnTo>
                <a:lnTo>
                  <a:pt x="590" y="168"/>
                </a:lnTo>
                <a:lnTo>
                  <a:pt x="590" y="168"/>
                </a:lnTo>
                <a:lnTo>
                  <a:pt x="590" y="169"/>
                </a:lnTo>
                <a:lnTo>
                  <a:pt x="589" y="169"/>
                </a:lnTo>
                <a:lnTo>
                  <a:pt x="588" y="169"/>
                </a:lnTo>
                <a:lnTo>
                  <a:pt x="588" y="169"/>
                </a:lnTo>
                <a:lnTo>
                  <a:pt x="587" y="169"/>
                </a:lnTo>
                <a:lnTo>
                  <a:pt x="587" y="169"/>
                </a:lnTo>
                <a:lnTo>
                  <a:pt x="586" y="169"/>
                </a:lnTo>
                <a:lnTo>
                  <a:pt x="586" y="170"/>
                </a:lnTo>
                <a:lnTo>
                  <a:pt x="586" y="170"/>
                </a:lnTo>
                <a:lnTo>
                  <a:pt x="585" y="170"/>
                </a:lnTo>
                <a:lnTo>
                  <a:pt x="584" y="170"/>
                </a:lnTo>
                <a:lnTo>
                  <a:pt x="584" y="170"/>
                </a:lnTo>
                <a:lnTo>
                  <a:pt x="584" y="171"/>
                </a:lnTo>
                <a:lnTo>
                  <a:pt x="583" y="170"/>
                </a:lnTo>
                <a:lnTo>
                  <a:pt x="583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1" y="169"/>
                </a:lnTo>
                <a:lnTo>
                  <a:pt x="581" y="168"/>
                </a:lnTo>
                <a:lnTo>
                  <a:pt x="580" y="168"/>
                </a:lnTo>
                <a:lnTo>
                  <a:pt x="580" y="168"/>
                </a:lnTo>
                <a:lnTo>
                  <a:pt x="581" y="167"/>
                </a:lnTo>
                <a:lnTo>
                  <a:pt x="580" y="167"/>
                </a:lnTo>
                <a:lnTo>
                  <a:pt x="580" y="167"/>
                </a:lnTo>
                <a:lnTo>
                  <a:pt x="580" y="166"/>
                </a:lnTo>
                <a:lnTo>
                  <a:pt x="581" y="166"/>
                </a:lnTo>
                <a:lnTo>
                  <a:pt x="581" y="165"/>
                </a:lnTo>
                <a:lnTo>
                  <a:pt x="581" y="164"/>
                </a:lnTo>
                <a:lnTo>
                  <a:pt x="581" y="164"/>
                </a:lnTo>
                <a:lnTo>
                  <a:pt x="581" y="164"/>
                </a:lnTo>
                <a:lnTo>
                  <a:pt x="580" y="164"/>
                </a:lnTo>
                <a:lnTo>
                  <a:pt x="580" y="164"/>
                </a:lnTo>
                <a:lnTo>
                  <a:pt x="580" y="163"/>
                </a:lnTo>
                <a:lnTo>
                  <a:pt x="579" y="163"/>
                </a:lnTo>
                <a:lnTo>
                  <a:pt x="579" y="163"/>
                </a:lnTo>
                <a:lnTo>
                  <a:pt x="578" y="163"/>
                </a:lnTo>
                <a:lnTo>
                  <a:pt x="578" y="163"/>
                </a:lnTo>
                <a:lnTo>
                  <a:pt x="578" y="163"/>
                </a:lnTo>
                <a:lnTo>
                  <a:pt x="578" y="164"/>
                </a:lnTo>
                <a:lnTo>
                  <a:pt x="577" y="164"/>
                </a:lnTo>
                <a:lnTo>
                  <a:pt x="577" y="164"/>
                </a:lnTo>
                <a:lnTo>
                  <a:pt x="577" y="164"/>
                </a:lnTo>
                <a:lnTo>
                  <a:pt x="576" y="164"/>
                </a:lnTo>
                <a:lnTo>
                  <a:pt x="576" y="164"/>
                </a:lnTo>
                <a:lnTo>
                  <a:pt x="575" y="164"/>
                </a:lnTo>
                <a:lnTo>
                  <a:pt x="575" y="165"/>
                </a:lnTo>
                <a:lnTo>
                  <a:pt x="575" y="165"/>
                </a:lnTo>
                <a:lnTo>
                  <a:pt x="574" y="165"/>
                </a:lnTo>
                <a:lnTo>
                  <a:pt x="574" y="165"/>
                </a:lnTo>
                <a:lnTo>
                  <a:pt x="573" y="166"/>
                </a:lnTo>
                <a:lnTo>
                  <a:pt x="573" y="165"/>
                </a:lnTo>
                <a:lnTo>
                  <a:pt x="572" y="165"/>
                </a:lnTo>
                <a:lnTo>
                  <a:pt x="572" y="165"/>
                </a:lnTo>
                <a:lnTo>
                  <a:pt x="572" y="164"/>
                </a:lnTo>
                <a:lnTo>
                  <a:pt x="572" y="164"/>
                </a:lnTo>
                <a:lnTo>
                  <a:pt x="572" y="164"/>
                </a:lnTo>
                <a:lnTo>
                  <a:pt x="572" y="164"/>
                </a:lnTo>
                <a:lnTo>
                  <a:pt x="571" y="164"/>
                </a:lnTo>
                <a:lnTo>
                  <a:pt x="570" y="164"/>
                </a:lnTo>
                <a:lnTo>
                  <a:pt x="570" y="164"/>
                </a:lnTo>
                <a:lnTo>
                  <a:pt x="569" y="164"/>
                </a:lnTo>
                <a:lnTo>
                  <a:pt x="569" y="164"/>
                </a:lnTo>
                <a:lnTo>
                  <a:pt x="568" y="164"/>
                </a:lnTo>
                <a:lnTo>
                  <a:pt x="568" y="163"/>
                </a:lnTo>
                <a:lnTo>
                  <a:pt x="568" y="164"/>
                </a:lnTo>
                <a:lnTo>
                  <a:pt x="568" y="164"/>
                </a:lnTo>
                <a:lnTo>
                  <a:pt x="567" y="164"/>
                </a:lnTo>
                <a:lnTo>
                  <a:pt x="567" y="164"/>
                </a:lnTo>
                <a:lnTo>
                  <a:pt x="566" y="164"/>
                </a:lnTo>
                <a:lnTo>
                  <a:pt x="566" y="165"/>
                </a:lnTo>
                <a:lnTo>
                  <a:pt x="566" y="165"/>
                </a:lnTo>
                <a:lnTo>
                  <a:pt x="566" y="166"/>
                </a:lnTo>
                <a:lnTo>
                  <a:pt x="565" y="166"/>
                </a:lnTo>
                <a:lnTo>
                  <a:pt x="565" y="167"/>
                </a:lnTo>
                <a:lnTo>
                  <a:pt x="564" y="167"/>
                </a:lnTo>
                <a:lnTo>
                  <a:pt x="564" y="167"/>
                </a:lnTo>
                <a:lnTo>
                  <a:pt x="563" y="167"/>
                </a:lnTo>
                <a:lnTo>
                  <a:pt x="563" y="167"/>
                </a:lnTo>
                <a:lnTo>
                  <a:pt x="562" y="168"/>
                </a:lnTo>
                <a:lnTo>
                  <a:pt x="562" y="168"/>
                </a:lnTo>
                <a:lnTo>
                  <a:pt x="562" y="168"/>
                </a:lnTo>
                <a:lnTo>
                  <a:pt x="561" y="168"/>
                </a:lnTo>
                <a:lnTo>
                  <a:pt x="561" y="168"/>
                </a:lnTo>
                <a:lnTo>
                  <a:pt x="561" y="169"/>
                </a:lnTo>
                <a:lnTo>
                  <a:pt x="561" y="169"/>
                </a:lnTo>
                <a:lnTo>
                  <a:pt x="561" y="169"/>
                </a:lnTo>
                <a:lnTo>
                  <a:pt x="561" y="169"/>
                </a:lnTo>
                <a:lnTo>
                  <a:pt x="560" y="169"/>
                </a:lnTo>
                <a:lnTo>
                  <a:pt x="560" y="169"/>
                </a:lnTo>
                <a:lnTo>
                  <a:pt x="560" y="169"/>
                </a:lnTo>
                <a:lnTo>
                  <a:pt x="559" y="169"/>
                </a:lnTo>
                <a:lnTo>
                  <a:pt x="559" y="169"/>
                </a:lnTo>
                <a:lnTo>
                  <a:pt x="559" y="169"/>
                </a:lnTo>
                <a:lnTo>
                  <a:pt x="559" y="169"/>
                </a:lnTo>
                <a:lnTo>
                  <a:pt x="558" y="169"/>
                </a:lnTo>
                <a:lnTo>
                  <a:pt x="558" y="169"/>
                </a:lnTo>
                <a:lnTo>
                  <a:pt x="557" y="170"/>
                </a:lnTo>
                <a:lnTo>
                  <a:pt x="557" y="170"/>
                </a:lnTo>
                <a:lnTo>
                  <a:pt x="556" y="170"/>
                </a:lnTo>
                <a:lnTo>
                  <a:pt x="554" y="170"/>
                </a:lnTo>
                <a:lnTo>
                  <a:pt x="554" y="170"/>
                </a:lnTo>
                <a:lnTo>
                  <a:pt x="552" y="170"/>
                </a:lnTo>
                <a:lnTo>
                  <a:pt x="551" y="170"/>
                </a:lnTo>
                <a:lnTo>
                  <a:pt x="551" y="170"/>
                </a:lnTo>
                <a:lnTo>
                  <a:pt x="550" y="171"/>
                </a:lnTo>
                <a:lnTo>
                  <a:pt x="550" y="172"/>
                </a:lnTo>
                <a:lnTo>
                  <a:pt x="550" y="172"/>
                </a:lnTo>
                <a:lnTo>
                  <a:pt x="550" y="172"/>
                </a:lnTo>
                <a:lnTo>
                  <a:pt x="549" y="173"/>
                </a:lnTo>
                <a:lnTo>
                  <a:pt x="549" y="173"/>
                </a:lnTo>
                <a:lnTo>
                  <a:pt x="549" y="173"/>
                </a:lnTo>
                <a:lnTo>
                  <a:pt x="549" y="173"/>
                </a:lnTo>
                <a:lnTo>
                  <a:pt x="548" y="173"/>
                </a:lnTo>
                <a:lnTo>
                  <a:pt x="547" y="173"/>
                </a:lnTo>
                <a:lnTo>
                  <a:pt x="546" y="173"/>
                </a:lnTo>
                <a:lnTo>
                  <a:pt x="545" y="174"/>
                </a:lnTo>
                <a:lnTo>
                  <a:pt x="544" y="174"/>
                </a:lnTo>
                <a:lnTo>
                  <a:pt x="544" y="174"/>
                </a:lnTo>
                <a:lnTo>
                  <a:pt x="544" y="174"/>
                </a:lnTo>
                <a:lnTo>
                  <a:pt x="544" y="175"/>
                </a:lnTo>
                <a:lnTo>
                  <a:pt x="544" y="176"/>
                </a:lnTo>
                <a:lnTo>
                  <a:pt x="544" y="176"/>
                </a:lnTo>
                <a:lnTo>
                  <a:pt x="544" y="177"/>
                </a:lnTo>
                <a:lnTo>
                  <a:pt x="544" y="177"/>
                </a:lnTo>
                <a:lnTo>
                  <a:pt x="545" y="177"/>
                </a:lnTo>
                <a:lnTo>
                  <a:pt x="546" y="178"/>
                </a:lnTo>
                <a:lnTo>
                  <a:pt x="546" y="178"/>
                </a:lnTo>
                <a:lnTo>
                  <a:pt x="547" y="179"/>
                </a:lnTo>
                <a:lnTo>
                  <a:pt x="546" y="179"/>
                </a:lnTo>
                <a:lnTo>
                  <a:pt x="546" y="180"/>
                </a:lnTo>
                <a:lnTo>
                  <a:pt x="546" y="180"/>
                </a:lnTo>
                <a:lnTo>
                  <a:pt x="546" y="180"/>
                </a:lnTo>
                <a:lnTo>
                  <a:pt x="546" y="180"/>
                </a:lnTo>
                <a:lnTo>
                  <a:pt x="545" y="180"/>
                </a:lnTo>
                <a:lnTo>
                  <a:pt x="545" y="181"/>
                </a:lnTo>
                <a:lnTo>
                  <a:pt x="546" y="181"/>
                </a:lnTo>
                <a:lnTo>
                  <a:pt x="545" y="181"/>
                </a:lnTo>
                <a:lnTo>
                  <a:pt x="545" y="182"/>
                </a:lnTo>
                <a:lnTo>
                  <a:pt x="545" y="182"/>
                </a:lnTo>
                <a:lnTo>
                  <a:pt x="544" y="182"/>
                </a:lnTo>
                <a:lnTo>
                  <a:pt x="544" y="183"/>
                </a:lnTo>
                <a:lnTo>
                  <a:pt x="543" y="183"/>
                </a:lnTo>
                <a:lnTo>
                  <a:pt x="543" y="183"/>
                </a:lnTo>
                <a:lnTo>
                  <a:pt x="542" y="183"/>
                </a:lnTo>
                <a:lnTo>
                  <a:pt x="542" y="183"/>
                </a:lnTo>
                <a:lnTo>
                  <a:pt x="542" y="183"/>
                </a:lnTo>
                <a:lnTo>
                  <a:pt x="542" y="183"/>
                </a:lnTo>
                <a:lnTo>
                  <a:pt x="541" y="183"/>
                </a:lnTo>
                <a:lnTo>
                  <a:pt x="541" y="183"/>
                </a:lnTo>
                <a:lnTo>
                  <a:pt x="540" y="183"/>
                </a:lnTo>
                <a:lnTo>
                  <a:pt x="540" y="183"/>
                </a:lnTo>
                <a:lnTo>
                  <a:pt x="539" y="183"/>
                </a:lnTo>
                <a:lnTo>
                  <a:pt x="539" y="183"/>
                </a:lnTo>
                <a:lnTo>
                  <a:pt x="538" y="183"/>
                </a:lnTo>
                <a:lnTo>
                  <a:pt x="538" y="184"/>
                </a:lnTo>
                <a:lnTo>
                  <a:pt x="538" y="184"/>
                </a:lnTo>
                <a:lnTo>
                  <a:pt x="537" y="184"/>
                </a:lnTo>
                <a:lnTo>
                  <a:pt x="537" y="184"/>
                </a:lnTo>
                <a:lnTo>
                  <a:pt x="537" y="184"/>
                </a:lnTo>
                <a:lnTo>
                  <a:pt x="537" y="185"/>
                </a:lnTo>
                <a:lnTo>
                  <a:pt x="536" y="185"/>
                </a:lnTo>
                <a:lnTo>
                  <a:pt x="536" y="186"/>
                </a:lnTo>
                <a:lnTo>
                  <a:pt x="536" y="186"/>
                </a:lnTo>
                <a:lnTo>
                  <a:pt x="536" y="186"/>
                </a:lnTo>
                <a:lnTo>
                  <a:pt x="535" y="186"/>
                </a:lnTo>
                <a:lnTo>
                  <a:pt x="534" y="186"/>
                </a:lnTo>
                <a:lnTo>
                  <a:pt x="534" y="187"/>
                </a:lnTo>
                <a:lnTo>
                  <a:pt x="534" y="187"/>
                </a:lnTo>
                <a:lnTo>
                  <a:pt x="534" y="188"/>
                </a:lnTo>
                <a:lnTo>
                  <a:pt x="533" y="189"/>
                </a:lnTo>
                <a:lnTo>
                  <a:pt x="533" y="189"/>
                </a:lnTo>
                <a:lnTo>
                  <a:pt x="533" y="190"/>
                </a:lnTo>
                <a:lnTo>
                  <a:pt x="532" y="189"/>
                </a:lnTo>
                <a:lnTo>
                  <a:pt x="532" y="189"/>
                </a:lnTo>
                <a:lnTo>
                  <a:pt x="531" y="189"/>
                </a:lnTo>
                <a:lnTo>
                  <a:pt x="531" y="190"/>
                </a:lnTo>
                <a:lnTo>
                  <a:pt x="530" y="190"/>
                </a:lnTo>
                <a:lnTo>
                  <a:pt x="529" y="190"/>
                </a:lnTo>
                <a:lnTo>
                  <a:pt x="530" y="190"/>
                </a:lnTo>
                <a:lnTo>
                  <a:pt x="529" y="190"/>
                </a:lnTo>
                <a:lnTo>
                  <a:pt x="530" y="191"/>
                </a:lnTo>
                <a:lnTo>
                  <a:pt x="530" y="191"/>
                </a:lnTo>
                <a:lnTo>
                  <a:pt x="530" y="192"/>
                </a:lnTo>
                <a:lnTo>
                  <a:pt x="530" y="193"/>
                </a:lnTo>
                <a:lnTo>
                  <a:pt x="531" y="193"/>
                </a:lnTo>
                <a:lnTo>
                  <a:pt x="531" y="193"/>
                </a:lnTo>
                <a:lnTo>
                  <a:pt x="530" y="196"/>
                </a:lnTo>
                <a:lnTo>
                  <a:pt x="530" y="196"/>
                </a:lnTo>
                <a:lnTo>
                  <a:pt x="530" y="196"/>
                </a:lnTo>
                <a:lnTo>
                  <a:pt x="530" y="197"/>
                </a:lnTo>
                <a:lnTo>
                  <a:pt x="530" y="196"/>
                </a:lnTo>
                <a:lnTo>
                  <a:pt x="529" y="196"/>
                </a:lnTo>
                <a:lnTo>
                  <a:pt x="529" y="196"/>
                </a:lnTo>
                <a:lnTo>
                  <a:pt x="529" y="196"/>
                </a:lnTo>
                <a:lnTo>
                  <a:pt x="528" y="196"/>
                </a:lnTo>
                <a:lnTo>
                  <a:pt x="527" y="196"/>
                </a:lnTo>
                <a:lnTo>
                  <a:pt x="527" y="197"/>
                </a:lnTo>
                <a:lnTo>
                  <a:pt x="527" y="197"/>
                </a:lnTo>
                <a:lnTo>
                  <a:pt x="527" y="197"/>
                </a:lnTo>
                <a:lnTo>
                  <a:pt x="527" y="197"/>
                </a:lnTo>
                <a:lnTo>
                  <a:pt x="526" y="197"/>
                </a:lnTo>
                <a:lnTo>
                  <a:pt x="526" y="197"/>
                </a:lnTo>
                <a:lnTo>
                  <a:pt x="526" y="197"/>
                </a:lnTo>
                <a:lnTo>
                  <a:pt x="525" y="197"/>
                </a:lnTo>
                <a:lnTo>
                  <a:pt x="525" y="197"/>
                </a:lnTo>
                <a:lnTo>
                  <a:pt x="525" y="197"/>
                </a:lnTo>
                <a:lnTo>
                  <a:pt x="525" y="197"/>
                </a:lnTo>
                <a:lnTo>
                  <a:pt x="524" y="198"/>
                </a:lnTo>
                <a:lnTo>
                  <a:pt x="524" y="198"/>
                </a:lnTo>
                <a:lnTo>
                  <a:pt x="524" y="199"/>
                </a:lnTo>
                <a:lnTo>
                  <a:pt x="523" y="199"/>
                </a:lnTo>
                <a:lnTo>
                  <a:pt x="523" y="199"/>
                </a:lnTo>
                <a:lnTo>
                  <a:pt x="523" y="200"/>
                </a:lnTo>
                <a:lnTo>
                  <a:pt x="523" y="200"/>
                </a:lnTo>
                <a:lnTo>
                  <a:pt x="523" y="200"/>
                </a:lnTo>
                <a:lnTo>
                  <a:pt x="522" y="200"/>
                </a:lnTo>
                <a:lnTo>
                  <a:pt x="522" y="200"/>
                </a:lnTo>
                <a:lnTo>
                  <a:pt x="521" y="200"/>
                </a:lnTo>
                <a:lnTo>
                  <a:pt x="521" y="200"/>
                </a:lnTo>
                <a:lnTo>
                  <a:pt x="521" y="200"/>
                </a:lnTo>
                <a:lnTo>
                  <a:pt x="521" y="200"/>
                </a:lnTo>
                <a:lnTo>
                  <a:pt x="521" y="201"/>
                </a:lnTo>
                <a:lnTo>
                  <a:pt x="521" y="201"/>
                </a:lnTo>
                <a:lnTo>
                  <a:pt x="521" y="202"/>
                </a:lnTo>
                <a:lnTo>
                  <a:pt x="521" y="202"/>
                </a:lnTo>
                <a:lnTo>
                  <a:pt x="520" y="202"/>
                </a:lnTo>
                <a:lnTo>
                  <a:pt x="520" y="202"/>
                </a:lnTo>
                <a:lnTo>
                  <a:pt x="519" y="202"/>
                </a:lnTo>
                <a:lnTo>
                  <a:pt x="519" y="202"/>
                </a:lnTo>
                <a:lnTo>
                  <a:pt x="518" y="202"/>
                </a:lnTo>
                <a:lnTo>
                  <a:pt x="518" y="202"/>
                </a:lnTo>
                <a:lnTo>
                  <a:pt x="517" y="202"/>
                </a:lnTo>
                <a:lnTo>
                  <a:pt x="517" y="202"/>
                </a:lnTo>
                <a:lnTo>
                  <a:pt x="517" y="202"/>
                </a:lnTo>
                <a:lnTo>
                  <a:pt x="517" y="203"/>
                </a:lnTo>
                <a:lnTo>
                  <a:pt x="516" y="203"/>
                </a:lnTo>
                <a:lnTo>
                  <a:pt x="516" y="202"/>
                </a:ln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lnTo>
                  <a:pt x="514" y="203"/>
                </a:lnTo>
                <a:lnTo>
                  <a:pt x="514" y="203"/>
                </a:lnTo>
                <a:lnTo>
                  <a:pt x="514" y="203"/>
                </a:lnTo>
                <a:lnTo>
                  <a:pt x="513" y="203"/>
                </a:lnTo>
                <a:lnTo>
                  <a:pt x="513" y="202"/>
                </a:lnTo>
                <a:lnTo>
                  <a:pt x="513" y="202"/>
                </a:lnTo>
                <a:lnTo>
                  <a:pt x="513" y="201"/>
                </a:lnTo>
                <a:lnTo>
                  <a:pt x="513" y="201"/>
                </a:lnTo>
                <a:lnTo>
                  <a:pt x="512" y="201"/>
                </a:lnTo>
                <a:lnTo>
                  <a:pt x="512" y="201"/>
                </a:lnTo>
                <a:lnTo>
                  <a:pt x="511" y="201"/>
                </a:lnTo>
                <a:lnTo>
                  <a:pt x="511" y="202"/>
                </a:lnTo>
                <a:lnTo>
                  <a:pt x="511" y="202"/>
                </a:lnTo>
                <a:lnTo>
                  <a:pt x="511" y="202"/>
                </a:lnTo>
                <a:lnTo>
                  <a:pt x="511" y="203"/>
                </a:lnTo>
                <a:lnTo>
                  <a:pt x="510" y="203"/>
                </a:lnTo>
                <a:lnTo>
                  <a:pt x="510" y="203"/>
                </a:lnTo>
                <a:lnTo>
                  <a:pt x="510" y="203"/>
                </a:lnTo>
                <a:lnTo>
                  <a:pt x="510" y="203"/>
                </a:lnTo>
                <a:lnTo>
                  <a:pt x="509" y="204"/>
                </a:lnTo>
                <a:lnTo>
                  <a:pt x="509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4"/>
                </a:lnTo>
                <a:lnTo>
                  <a:pt x="507" y="204"/>
                </a:lnTo>
                <a:lnTo>
                  <a:pt x="507" y="204"/>
                </a:lnTo>
                <a:lnTo>
                  <a:pt x="506" y="204"/>
                </a:lnTo>
                <a:lnTo>
                  <a:pt x="506" y="204"/>
                </a:lnTo>
                <a:lnTo>
                  <a:pt x="506" y="205"/>
                </a:lnTo>
                <a:lnTo>
                  <a:pt x="506" y="205"/>
                </a:lnTo>
                <a:lnTo>
                  <a:pt x="506" y="205"/>
                </a:lnTo>
                <a:lnTo>
                  <a:pt x="506" y="206"/>
                </a:lnTo>
                <a:lnTo>
                  <a:pt x="506" y="206"/>
                </a:lnTo>
                <a:lnTo>
                  <a:pt x="506" y="206"/>
                </a:lnTo>
                <a:lnTo>
                  <a:pt x="505" y="207"/>
                </a:lnTo>
                <a:lnTo>
                  <a:pt x="505" y="206"/>
                </a:lnTo>
                <a:lnTo>
                  <a:pt x="505" y="207"/>
                </a:lnTo>
                <a:lnTo>
                  <a:pt x="505" y="207"/>
                </a:lnTo>
                <a:lnTo>
                  <a:pt x="500" y="208"/>
                </a:lnTo>
                <a:lnTo>
                  <a:pt x="498" y="209"/>
                </a:lnTo>
                <a:lnTo>
                  <a:pt x="498" y="210"/>
                </a:lnTo>
                <a:lnTo>
                  <a:pt x="498" y="210"/>
                </a:lnTo>
                <a:lnTo>
                  <a:pt x="498" y="211"/>
                </a:lnTo>
                <a:lnTo>
                  <a:pt x="498" y="212"/>
                </a:lnTo>
                <a:lnTo>
                  <a:pt x="498" y="212"/>
                </a:lnTo>
                <a:lnTo>
                  <a:pt x="498" y="212"/>
                </a:lnTo>
                <a:lnTo>
                  <a:pt x="499" y="212"/>
                </a:lnTo>
                <a:lnTo>
                  <a:pt x="498" y="212"/>
                </a:lnTo>
                <a:lnTo>
                  <a:pt x="499" y="213"/>
                </a:lnTo>
                <a:lnTo>
                  <a:pt x="498" y="213"/>
                </a:lnTo>
                <a:lnTo>
                  <a:pt x="499" y="213"/>
                </a:lnTo>
                <a:lnTo>
                  <a:pt x="499" y="213"/>
                </a:lnTo>
                <a:lnTo>
                  <a:pt x="498" y="213"/>
                </a:lnTo>
                <a:lnTo>
                  <a:pt x="498" y="213"/>
                </a:lnTo>
                <a:lnTo>
                  <a:pt x="497" y="213"/>
                </a:lnTo>
                <a:lnTo>
                  <a:pt x="497" y="213"/>
                </a:lnTo>
                <a:lnTo>
                  <a:pt x="497" y="214"/>
                </a:lnTo>
                <a:lnTo>
                  <a:pt x="496" y="214"/>
                </a:lnTo>
                <a:lnTo>
                  <a:pt x="496" y="214"/>
                </a:lnTo>
                <a:lnTo>
                  <a:pt x="495" y="214"/>
                </a:lnTo>
                <a:lnTo>
                  <a:pt x="495" y="214"/>
                </a:lnTo>
                <a:lnTo>
                  <a:pt x="494" y="214"/>
                </a:lnTo>
                <a:lnTo>
                  <a:pt x="494" y="214"/>
                </a:lnTo>
                <a:lnTo>
                  <a:pt x="494" y="214"/>
                </a:lnTo>
                <a:lnTo>
                  <a:pt x="494" y="214"/>
                </a:lnTo>
                <a:lnTo>
                  <a:pt x="494" y="213"/>
                </a:lnTo>
                <a:lnTo>
                  <a:pt x="493" y="213"/>
                </a:lnTo>
                <a:lnTo>
                  <a:pt x="493" y="213"/>
                </a:lnTo>
                <a:lnTo>
                  <a:pt x="493" y="213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3"/>
                </a:lnTo>
                <a:lnTo>
                  <a:pt x="491" y="213"/>
                </a:lnTo>
                <a:lnTo>
                  <a:pt x="491" y="213"/>
                </a:lnTo>
                <a:lnTo>
                  <a:pt x="491" y="212"/>
                </a:lnTo>
                <a:lnTo>
                  <a:pt x="491" y="212"/>
                </a:lnTo>
                <a:lnTo>
                  <a:pt x="491" y="212"/>
                </a:lnTo>
                <a:lnTo>
                  <a:pt x="491" y="212"/>
                </a:lnTo>
                <a:lnTo>
                  <a:pt x="490" y="212"/>
                </a:lnTo>
                <a:lnTo>
                  <a:pt x="490" y="212"/>
                </a:lnTo>
                <a:lnTo>
                  <a:pt x="489" y="212"/>
                </a:lnTo>
                <a:lnTo>
                  <a:pt x="489" y="212"/>
                </a:lnTo>
                <a:lnTo>
                  <a:pt x="488" y="212"/>
                </a:lnTo>
                <a:lnTo>
                  <a:pt x="488" y="212"/>
                </a:lnTo>
                <a:lnTo>
                  <a:pt x="488" y="211"/>
                </a:lnTo>
                <a:lnTo>
                  <a:pt x="487" y="211"/>
                </a:lnTo>
                <a:lnTo>
                  <a:pt x="487" y="211"/>
                </a:lnTo>
                <a:lnTo>
                  <a:pt x="486" y="211"/>
                </a:lnTo>
                <a:lnTo>
                  <a:pt x="486" y="210"/>
                </a:lnTo>
                <a:lnTo>
                  <a:pt x="486" y="210"/>
                </a:lnTo>
                <a:lnTo>
                  <a:pt x="486" y="210"/>
                </a:lnTo>
                <a:lnTo>
                  <a:pt x="485" y="209"/>
                </a:lnTo>
                <a:lnTo>
                  <a:pt x="484" y="209"/>
                </a:lnTo>
                <a:lnTo>
                  <a:pt x="481" y="208"/>
                </a:lnTo>
                <a:lnTo>
                  <a:pt x="478" y="207"/>
                </a:lnTo>
                <a:lnTo>
                  <a:pt x="477" y="208"/>
                </a:lnTo>
                <a:lnTo>
                  <a:pt x="474" y="208"/>
                </a:lnTo>
                <a:lnTo>
                  <a:pt x="470" y="209"/>
                </a:lnTo>
                <a:lnTo>
                  <a:pt x="470" y="209"/>
                </a:lnTo>
                <a:lnTo>
                  <a:pt x="470" y="208"/>
                </a:lnTo>
                <a:lnTo>
                  <a:pt x="470" y="208"/>
                </a:lnTo>
                <a:lnTo>
                  <a:pt x="470" y="208"/>
                </a:lnTo>
                <a:lnTo>
                  <a:pt x="470" y="208"/>
                </a:lnTo>
                <a:lnTo>
                  <a:pt x="469" y="208"/>
                </a:lnTo>
                <a:lnTo>
                  <a:pt x="469" y="208"/>
                </a:lnTo>
                <a:lnTo>
                  <a:pt x="469" y="207"/>
                </a:lnTo>
                <a:lnTo>
                  <a:pt x="468" y="208"/>
                </a:lnTo>
                <a:lnTo>
                  <a:pt x="468" y="207"/>
                </a:lnTo>
                <a:lnTo>
                  <a:pt x="468" y="207"/>
                </a:lnTo>
                <a:lnTo>
                  <a:pt x="467" y="207"/>
                </a:lnTo>
                <a:lnTo>
                  <a:pt x="467" y="207"/>
                </a:lnTo>
                <a:lnTo>
                  <a:pt x="467" y="207"/>
                </a:lnTo>
                <a:lnTo>
                  <a:pt x="466" y="208"/>
                </a:lnTo>
                <a:lnTo>
                  <a:pt x="466" y="208"/>
                </a:lnTo>
                <a:lnTo>
                  <a:pt x="467" y="208"/>
                </a:lnTo>
                <a:lnTo>
                  <a:pt x="466" y="208"/>
                </a:lnTo>
                <a:lnTo>
                  <a:pt x="465" y="208"/>
                </a:lnTo>
                <a:lnTo>
                  <a:pt x="465" y="208"/>
                </a:lnTo>
                <a:lnTo>
                  <a:pt x="464" y="208"/>
                </a:lnTo>
                <a:lnTo>
                  <a:pt x="464" y="208"/>
                </a:lnTo>
                <a:lnTo>
                  <a:pt x="462" y="210"/>
                </a:lnTo>
                <a:lnTo>
                  <a:pt x="462" y="210"/>
                </a:lnTo>
                <a:lnTo>
                  <a:pt x="462" y="211"/>
                </a:lnTo>
                <a:lnTo>
                  <a:pt x="461" y="211"/>
                </a:lnTo>
                <a:lnTo>
                  <a:pt x="461" y="212"/>
                </a:lnTo>
                <a:lnTo>
                  <a:pt x="461" y="212"/>
                </a:lnTo>
                <a:lnTo>
                  <a:pt x="461" y="213"/>
                </a:lnTo>
                <a:lnTo>
                  <a:pt x="461" y="213"/>
                </a:lnTo>
                <a:lnTo>
                  <a:pt x="461" y="213"/>
                </a:lnTo>
                <a:lnTo>
                  <a:pt x="461" y="213"/>
                </a:lnTo>
                <a:lnTo>
                  <a:pt x="461" y="214"/>
                </a:lnTo>
                <a:lnTo>
                  <a:pt x="461" y="214"/>
                </a:lnTo>
                <a:lnTo>
                  <a:pt x="461" y="215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60" y="216"/>
                </a:lnTo>
                <a:lnTo>
                  <a:pt x="460" y="217"/>
                </a:lnTo>
                <a:lnTo>
                  <a:pt x="460" y="217"/>
                </a:lnTo>
                <a:lnTo>
                  <a:pt x="461" y="218"/>
                </a:lnTo>
                <a:lnTo>
                  <a:pt x="460" y="218"/>
                </a:lnTo>
                <a:lnTo>
                  <a:pt x="460" y="218"/>
                </a:lnTo>
                <a:lnTo>
                  <a:pt x="460" y="219"/>
                </a:lnTo>
                <a:lnTo>
                  <a:pt x="459" y="219"/>
                </a:lnTo>
                <a:lnTo>
                  <a:pt x="459" y="219"/>
                </a:lnTo>
                <a:lnTo>
                  <a:pt x="459" y="219"/>
                </a:lnTo>
                <a:lnTo>
                  <a:pt x="458" y="219"/>
                </a:lnTo>
                <a:lnTo>
                  <a:pt x="458" y="219"/>
                </a:lnTo>
                <a:lnTo>
                  <a:pt x="458" y="218"/>
                </a:lnTo>
                <a:lnTo>
                  <a:pt x="457" y="217"/>
                </a:lnTo>
                <a:lnTo>
                  <a:pt x="456" y="217"/>
                </a:lnTo>
                <a:lnTo>
                  <a:pt x="456" y="216"/>
                </a:lnTo>
                <a:lnTo>
                  <a:pt x="455" y="216"/>
                </a:lnTo>
                <a:lnTo>
                  <a:pt x="454" y="216"/>
                </a:lnTo>
                <a:lnTo>
                  <a:pt x="453" y="216"/>
                </a:lnTo>
                <a:lnTo>
                  <a:pt x="453" y="215"/>
                </a:lnTo>
                <a:lnTo>
                  <a:pt x="452" y="214"/>
                </a:lnTo>
                <a:lnTo>
                  <a:pt x="451" y="213"/>
                </a:lnTo>
                <a:lnTo>
                  <a:pt x="451" y="213"/>
                </a:lnTo>
                <a:lnTo>
                  <a:pt x="451" y="212"/>
                </a:lnTo>
                <a:lnTo>
                  <a:pt x="451" y="212"/>
                </a:lnTo>
                <a:lnTo>
                  <a:pt x="451" y="212"/>
                </a:lnTo>
                <a:lnTo>
                  <a:pt x="450" y="212"/>
                </a:lnTo>
                <a:lnTo>
                  <a:pt x="449" y="212"/>
                </a:lnTo>
                <a:lnTo>
                  <a:pt x="449" y="212"/>
                </a:lnTo>
                <a:lnTo>
                  <a:pt x="448" y="212"/>
                </a:lnTo>
                <a:lnTo>
                  <a:pt x="448" y="211"/>
                </a:lnTo>
                <a:lnTo>
                  <a:pt x="448" y="211"/>
                </a:lnTo>
                <a:lnTo>
                  <a:pt x="448" y="211"/>
                </a:lnTo>
                <a:lnTo>
                  <a:pt x="447" y="211"/>
                </a:lnTo>
                <a:lnTo>
                  <a:pt x="447" y="212"/>
                </a:lnTo>
                <a:lnTo>
                  <a:pt x="447" y="212"/>
                </a:lnTo>
                <a:lnTo>
                  <a:pt x="447" y="212"/>
                </a:lnTo>
                <a:lnTo>
                  <a:pt x="447" y="211"/>
                </a:lnTo>
                <a:lnTo>
                  <a:pt x="447" y="210"/>
                </a:lnTo>
                <a:lnTo>
                  <a:pt x="447" y="209"/>
                </a:lnTo>
                <a:lnTo>
                  <a:pt x="447" y="208"/>
                </a:lnTo>
                <a:lnTo>
                  <a:pt x="447" y="208"/>
                </a:lnTo>
                <a:lnTo>
                  <a:pt x="447" y="207"/>
                </a:lnTo>
                <a:lnTo>
                  <a:pt x="446" y="206"/>
                </a:lnTo>
                <a:lnTo>
                  <a:pt x="445" y="206"/>
                </a:lnTo>
                <a:lnTo>
                  <a:pt x="445" y="205"/>
                </a:lnTo>
                <a:lnTo>
                  <a:pt x="444" y="204"/>
                </a:lnTo>
                <a:lnTo>
                  <a:pt x="443" y="204"/>
                </a:lnTo>
                <a:lnTo>
                  <a:pt x="442" y="204"/>
                </a:lnTo>
                <a:lnTo>
                  <a:pt x="442" y="204"/>
                </a:lnTo>
                <a:lnTo>
                  <a:pt x="441" y="204"/>
                </a:lnTo>
                <a:lnTo>
                  <a:pt x="441" y="205"/>
                </a:lnTo>
                <a:lnTo>
                  <a:pt x="440" y="205"/>
                </a:lnTo>
                <a:lnTo>
                  <a:pt x="440" y="206"/>
                </a:lnTo>
                <a:lnTo>
                  <a:pt x="440" y="206"/>
                </a:lnTo>
                <a:lnTo>
                  <a:pt x="439" y="207"/>
                </a:lnTo>
                <a:lnTo>
                  <a:pt x="438" y="207"/>
                </a:lnTo>
                <a:lnTo>
                  <a:pt x="437" y="207"/>
                </a:lnTo>
                <a:lnTo>
                  <a:pt x="437" y="208"/>
                </a:lnTo>
                <a:lnTo>
                  <a:pt x="436" y="208"/>
                </a:lnTo>
                <a:lnTo>
                  <a:pt x="436" y="207"/>
                </a:lnTo>
                <a:lnTo>
                  <a:pt x="436" y="207"/>
                </a:lnTo>
                <a:lnTo>
                  <a:pt x="436" y="206"/>
                </a:lnTo>
                <a:lnTo>
                  <a:pt x="436" y="206"/>
                </a:lnTo>
                <a:lnTo>
                  <a:pt x="436" y="205"/>
                </a:lnTo>
                <a:lnTo>
                  <a:pt x="436" y="205"/>
                </a:lnTo>
                <a:lnTo>
                  <a:pt x="437" y="204"/>
                </a:lnTo>
                <a:lnTo>
                  <a:pt x="437" y="204"/>
                </a:lnTo>
                <a:lnTo>
                  <a:pt x="433" y="201"/>
                </a:lnTo>
                <a:lnTo>
                  <a:pt x="432" y="202"/>
                </a:lnTo>
                <a:lnTo>
                  <a:pt x="432" y="202"/>
                </a:lnTo>
                <a:lnTo>
                  <a:pt x="431" y="202"/>
                </a:lnTo>
                <a:lnTo>
                  <a:pt x="431" y="203"/>
                </a:lnTo>
                <a:lnTo>
                  <a:pt x="431" y="203"/>
                </a:lnTo>
                <a:lnTo>
                  <a:pt x="430" y="203"/>
                </a:lnTo>
                <a:lnTo>
                  <a:pt x="430" y="203"/>
                </a:lnTo>
                <a:lnTo>
                  <a:pt x="429" y="204"/>
                </a:lnTo>
                <a:lnTo>
                  <a:pt x="429" y="203"/>
                </a:lnTo>
                <a:lnTo>
                  <a:pt x="429" y="203"/>
                </a:lnTo>
                <a:lnTo>
                  <a:pt x="430" y="203"/>
                </a:lnTo>
                <a:lnTo>
                  <a:pt x="430" y="203"/>
                </a:lnTo>
                <a:lnTo>
                  <a:pt x="430" y="202"/>
                </a:lnTo>
                <a:lnTo>
                  <a:pt x="429" y="202"/>
                </a:lnTo>
                <a:lnTo>
                  <a:pt x="429" y="202"/>
                </a:lnTo>
                <a:lnTo>
                  <a:pt x="429" y="201"/>
                </a:lnTo>
                <a:lnTo>
                  <a:pt x="429" y="201"/>
                </a:lnTo>
                <a:lnTo>
                  <a:pt x="429" y="200"/>
                </a:lnTo>
                <a:lnTo>
                  <a:pt x="429" y="200"/>
                </a:lnTo>
                <a:lnTo>
                  <a:pt x="428" y="200"/>
                </a:lnTo>
                <a:lnTo>
                  <a:pt x="428" y="199"/>
                </a:lnTo>
                <a:lnTo>
                  <a:pt x="428" y="199"/>
                </a:lnTo>
                <a:lnTo>
                  <a:pt x="428" y="198"/>
                </a:lnTo>
                <a:lnTo>
                  <a:pt x="428" y="198"/>
                </a:lnTo>
                <a:lnTo>
                  <a:pt x="428" y="198"/>
                </a:lnTo>
                <a:lnTo>
                  <a:pt x="428" y="197"/>
                </a:lnTo>
                <a:lnTo>
                  <a:pt x="427" y="197"/>
                </a:lnTo>
                <a:lnTo>
                  <a:pt x="427" y="197"/>
                </a:lnTo>
                <a:lnTo>
                  <a:pt x="427" y="196"/>
                </a:lnTo>
                <a:lnTo>
                  <a:pt x="426" y="196"/>
                </a:lnTo>
                <a:lnTo>
                  <a:pt x="426" y="196"/>
                </a:lnTo>
                <a:lnTo>
                  <a:pt x="425" y="196"/>
                </a:lnTo>
                <a:lnTo>
                  <a:pt x="425" y="195"/>
                </a:lnTo>
                <a:lnTo>
                  <a:pt x="425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4"/>
                </a:lnTo>
                <a:lnTo>
                  <a:pt x="424" y="193"/>
                </a:lnTo>
                <a:lnTo>
                  <a:pt x="423" y="192"/>
                </a:lnTo>
                <a:lnTo>
                  <a:pt x="422" y="191"/>
                </a:lnTo>
                <a:lnTo>
                  <a:pt x="421" y="190"/>
                </a:lnTo>
                <a:lnTo>
                  <a:pt x="421" y="190"/>
                </a:lnTo>
                <a:lnTo>
                  <a:pt x="421" y="189"/>
                </a:lnTo>
                <a:lnTo>
                  <a:pt x="421" y="189"/>
                </a:lnTo>
                <a:lnTo>
                  <a:pt x="420" y="188"/>
                </a:lnTo>
                <a:lnTo>
                  <a:pt x="420" y="189"/>
                </a:lnTo>
                <a:lnTo>
                  <a:pt x="420" y="189"/>
                </a:lnTo>
                <a:lnTo>
                  <a:pt x="419" y="188"/>
                </a:lnTo>
                <a:lnTo>
                  <a:pt x="419" y="187"/>
                </a:lnTo>
                <a:lnTo>
                  <a:pt x="418" y="187"/>
                </a:lnTo>
                <a:lnTo>
                  <a:pt x="414" y="185"/>
                </a:lnTo>
                <a:lnTo>
                  <a:pt x="413" y="185"/>
                </a:lnTo>
                <a:lnTo>
                  <a:pt x="413" y="185"/>
                </a:lnTo>
                <a:lnTo>
                  <a:pt x="412" y="185"/>
                </a:lnTo>
                <a:lnTo>
                  <a:pt x="411" y="184"/>
                </a:lnTo>
                <a:lnTo>
                  <a:pt x="410" y="184"/>
                </a:lnTo>
                <a:lnTo>
                  <a:pt x="410" y="183"/>
                </a:lnTo>
                <a:lnTo>
                  <a:pt x="410" y="183"/>
                </a:lnTo>
                <a:lnTo>
                  <a:pt x="410" y="183"/>
                </a:lnTo>
                <a:lnTo>
                  <a:pt x="409" y="183"/>
                </a:lnTo>
                <a:lnTo>
                  <a:pt x="408" y="182"/>
                </a:lnTo>
                <a:lnTo>
                  <a:pt x="408" y="182"/>
                </a:lnTo>
                <a:lnTo>
                  <a:pt x="407" y="182"/>
                </a:lnTo>
                <a:lnTo>
                  <a:pt x="405" y="182"/>
                </a:lnTo>
                <a:lnTo>
                  <a:pt x="404" y="182"/>
                </a:lnTo>
                <a:lnTo>
                  <a:pt x="404" y="182"/>
                </a:lnTo>
                <a:lnTo>
                  <a:pt x="403" y="181"/>
                </a:lnTo>
                <a:lnTo>
                  <a:pt x="403" y="180"/>
                </a:lnTo>
                <a:lnTo>
                  <a:pt x="402" y="179"/>
                </a:lnTo>
                <a:lnTo>
                  <a:pt x="402" y="179"/>
                </a:lnTo>
                <a:lnTo>
                  <a:pt x="402" y="178"/>
                </a:lnTo>
                <a:lnTo>
                  <a:pt x="402" y="178"/>
                </a:lnTo>
                <a:lnTo>
                  <a:pt x="402" y="178"/>
                </a:lnTo>
                <a:lnTo>
                  <a:pt x="402" y="177"/>
                </a:lnTo>
                <a:lnTo>
                  <a:pt x="402" y="176"/>
                </a:lnTo>
                <a:lnTo>
                  <a:pt x="402" y="175"/>
                </a:lnTo>
                <a:lnTo>
                  <a:pt x="401" y="175"/>
                </a:lnTo>
                <a:lnTo>
                  <a:pt x="401" y="175"/>
                </a:lnTo>
                <a:lnTo>
                  <a:pt x="400" y="175"/>
                </a:lnTo>
                <a:lnTo>
                  <a:pt x="400" y="175"/>
                </a:lnTo>
                <a:lnTo>
                  <a:pt x="399" y="175"/>
                </a:lnTo>
                <a:lnTo>
                  <a:pt x="399" y="175"/>
                </a:lnTo>
                <a:lnTo>
                  <a:pt x="398" y="175"/>
                </a:lnTo>
                <a:lnTo>
                  <a:pt x="398" y="174"/>
                </a:lnTo>
                <a:lnTo>
                  <a:pt x="397" y="174"/>
                </a:lnTo>
                <a:lnTo>
                  <a:pt x="397" y="175"/>
                </a:lnTo>
                <a:lnTo>
                  <a:pt x="396" y="175"/>
                </a:lnTo>
                <a:lnTo>
                  <a:pt x="396" y="175"/>
                </a:lnTo>
                <a:lnTo>
                  <a:pt x="396" y="176"/>
                </a:lnTo>
                <a:lnTo>
                  <a:pt x="395" y="176"/>
                </a:lnTo>
                <a:lnTo>
                  <a:pt x="395" y="176"/>
                </a:lnTo>
                <a:lnTo>
                  <a:pt x="394" y="176"/>
                </a:lnTo>
                <a:lnTo>
                  <a:pt x="394" y="176"/>
                </a:lnTo>
                <a:lnTo>
                  <a:pt x="393" y="176"/>
                </a:lnTo>
                <a:lnTo>
                  <a:pt x="392" y="176"/>
                </a:lnTo>
                <a:lnTo>
                  <a:pt x="392" y="176"/>
                </a:lnTo>
                <a:lnTo>
                  <a:pt x="392" y="176"/>
                </a:lnTo>
                <a:lnTo>
                  <a:pt x="391" y="176"/>
                </a:lnTo>
                <a:lnTo>
                  <a:pt x="390" y="176"/>
                </a:lnTo>
                <a:lnTo>
                  <a:pt x="390" y="177"/>
                </a:lnTo>
                <a:lnTo>
                  <a:pt x="390" y="177"/>
                </a:lnTo>
                <a:lnTo>
                  <a:pt x="390" y="177"/>
                </a:lnTo>
                <a:lnTo>
                  <a:pt x="390" y="178"/>
                </a:lnTo>
                <a:lnTo>
                  <a:pt x="390" y="178"/>
                </a:lnTo>
                <a:lnTo>
                  <a:pt x="390" y="179"/>
                </a:lnTo>
                <a:lnTo>
                  <a:pt x="390" y="179"/>
                </a:lnTo>
                <a:lnTo>
                  <a:pt x="390" y="180"/>
                </a:lnTo>
                <a:lnTo>
                  <a:pt x="390" y="180"/>
                </a:lnTo>
                <a:lnTo>
                  <a:pt x="389" y="180"/>
                </a:lnTo>
                <a:lnTo>
                  <a:pt x="389" y="181"/>
                </a:lnTo>
                <a:lnTo>
                  <a:pt x="388" y="181"/>
                </a:lnTo>
                <a:lnTo>
                  <a:pt x="388" y="181"/>
                </a:lnTo>
                <a:lnTo>
                  <a:pt x="387" y="181"/>
                </a:lnTo>
                <a:lnTo>
                  <a:pt x="387" y="181"/>
                </a:lnTo>
                <a:lnTo>
                  <a:pt x="387" y="181"/>
                </a:lnTo>
                <a:lnTo>
                  <a:pt x="386" y="181"/>
                </a:lnTo>
                <a:lnTo>
                  <a:pt x="386" y="181"/>
                </a:lnTo>
                <a:lnTo>
                  <a:pt x="386" y="180"/>
                </a:lnTo>
                <a:lnTo>
                  <a:pt x="385" y="180"/>
                </a:lnTo>
                <a:lnTo>
                  <a:pt x="385" y="180"/>
                </a:lnTo>
                <a:lnTo>
                  <a:pt x="385" y="179"/>
                </a:lnTo>
                <a:lnTo>
                  <a:pt x="384" y="179"/>
                </a:lnTo>
                <a:lnTo>
                  <a:pt x="384" y="179"/>
                </a:lnTo>
                <a:lnTo>
                  <a:pt x="385" y="179"/>
                </a:lnTo>
                <a:lnTo>
                  <a:pt x="385" y="178"/>
                </a:lnTo>
                <a:lnTo>
                  <a:pt x="385" y="178"/>
                </a:lnTo>
                <a:lnTo>
                  <a:pt x="384" y="178"/>
                </a:lnTo>
                <a:lnTo>
                  <a:pt x="383" y="178"/>
                </a:lnTo>
                <a:lnTo>
                  <a:pt x="383" y="178"/>
                </a:lnTo>
                <a:lnTo>
                  <a:pt x="382" y="179"/>
                </a:lnTo>
                <a:lnTo>
                  <a:pt x="382" y="178"/>
                </a:lnTo>
                <a:lnTo>
                  <a:pt x="381" y="178"/>
                </a:lnTo>
                <a:lnTo>
                  <a:pt x="381" y="178"/>
                </a:lnTo>
                <a:lnTo>
                  <a:pt x="381" y="178"/>
                </a:lnTo>
                <a:lnTo>
                  <a:pt x="381" y="178"/>
                </a:lnTo>
                <a:lnTo>
                  <a:pt x="381" y="178"/>
                </a:lnTo>
                <a:lnTo>
                  <a:pt x="380" y="178"/>
                </a:lnTo>
                <a:lnTo>
                  <a:pt x="380" y="178"/>
                </a:lnTo>
                <a:lnTo>
                  <a:pt x="380" y="178"/>
                </a:lnTo>
                <a:lnTo>
                  <a:pt x="380" y="177"/>
                </a:lnTo>
                <a:lnTo>
                  <a:pt x="380" y="177"/>
                </a:lnTo>
                <a:lnTo>
                  <a:pt x="381" y="177"/>
                </a:lnTo>
                <a:lnTo>
                  <a:pt x="381" y="177"/>
                </a:lnTo>
                <a:lnTo>
                  <a:pt x="382" y="177"/>
                </a:lnTo>
                <a:lnTo>
                  <a:pt x="382" y="176"/>
                </a:lnTo>
                <a:lnTo>
                  <a:pt x="382" y="176"/>
                </a:lnTo>
                <a:lnTo>
                  <a:pt x="382" y="175"/>
                </a:lnTo>
                <a:lnTo>
                  <a:pt x="382" y="175"/>
                </a:lnTo>
                <a:lnTo>
                  <a:pt x="382" y="175"/>
                </a:lnTo>
                <a:lnTo>
                  <a:pt x="382" y="174"/>
                </a:lnTo>
                <a:lnTo>
                  <a:pt x="381" y="174"/>
                </a:lnTo>
                <a:lnTo>
                  <a:pt x="380" y="173"/>
                </a:lnTo>
                <a:lnTo>
                  <a:pt x="380" y="173"/>
                </a:lnTo>
                <a:lnTo>
                  <a:pt x="380" y="173"/>
                </a:lnTo>
                <a:lnTo>
                  <a:pt x="380" y="173"/>
                </a:lnTo>
                <a:lnTo>
                  <a:pt x="380" y="173"/>
                </a:lnTo>
                <a:lnTo>
                  <a:pt x="380" y="172"/>
                </a:lnTo>
                <a:lnTo>
                  <a:pt x="380" y="172"/>
                </a:lnTo>
                <a:lnTo>
                  <a:pt x="379" y="171"/>
                </a:lnTo>
                <a:lnTo>
                  <a:pt x="379" y="171"/>
                </a:lnTo>
                <a:lnTo>
                  <a:pt x="379" y="170"/>
                </a:lnTo>
                <a:lnTo>
                  <a:pt x="378" y="170"/>
                </a:lnTo>
                <a:lnTo>
                  <a:pt x="378" y="169"/>
                </a:lnTo>
                <a:lnTo>
                  <a:pt x="378" y="169"/>
                </a:lnTo>
                <a:lnTo>
                  <a:pt x="378" y="169"/>
                </a:lnTo>
                <a:lnTo>
                  <a:pt x="378" y="169"/>
                </a:lnTo>
                <a:lnTo>
                  <a:pt x="378" y="169"/>
                </a:lnTo>
                <a:lnTo>
                  <a:pt x="378" y="168"/>
                </a:lnTo>
                <a:lnTo>
                  <a:pt x="377" y="168"/>
                </a:lnTo>
                <a:lnTo>
                  <a:pt x="377" y="168"/>
                </a:lnTo>
                <a:lnTo>
                  <a:pt x="377" y="167"/>
                </a:lnTo>
                <a:lnTo>
                  <a:pt x="377" y="167"/>
                </a:lnTo>
                <a:lnTo>
                  <a:pt x="376" y="167"/>
                </a:lnTo>
                <a:lnTo>
                  <a:pt x="376" y="167"/>
                </a:lnTo>
                <a:lnTo>
                  <a:pt x="376" y="166"/>
                </a:lnTo>
                <a:lnTo>
                  <a:pt x="376" y="166"/>
                </a:lnTo>
                <a:lnTo>
                  <a:pt x="376" y="165"/>
                </a:lnTo>
                <a:lnTo>
                  <a:pt x="376" y="165"/>
                </a:lnTo>
                <a:lnTo>
                  <a:pt x="375" y="165"/>
                </a:lnTo>
                <a:lnTo>
                  <a:pt x="375" y="164"/>
                </a:lnTo>
                <a:lnTo>
                  <a:pt x="375" y="164"/>
                </a:lnTo>
                <a:lnTo>
                  <a:pt x="374" y="164"/>
                </a:lnTo>
                <a:lnTo>
                  <a:pt x="374" y="164"/>
                </a:lnTo>
                <a:lnTo>
                  <a:pt x="374" y="164"/>
                </a:lnTo>
                <a:lnTo>
                  <a:pt x="373" y="165"/>
                </a:lnTo>
                <a:lnTo>
                  <a:pt x="373" y="164"/>
                </a:lnTo>
                <a:lnTo>
                  <a:pt x="372" y="165"/>
                </a:lnTo>
                <a:lnTo>
                  <a:pt x="372" y="165"/>
                </a:lnTo>
                <a:lnTo>
                  <a:pt x="372" y="165"/>
                </a:lnTo>
                <a:lnTo>
                  <a:pt x="371" y="166"/>
                </a:lnTo>
                <a:lnTo>
                  <a:pt x="371" y="166"/>
                </a:lnTo>
                <a:lnTo>
                  <a:pt x="370" y="166"/>
                </a:lnTo>
                <a:lnTo>
                  <a:pt x="370" y="167"/>
                </a:lnTo>
                <a:lnTo>
                  <a:pt x="370" y="167"/>
                </a:lnTo>
                <a:lnTo>
                  <a:pt x="369" y="167"/>
                </a:lnTo>
                <a:lnTo>
                  <a:pt x="368" y="167"/>
                </a:lnTo>
                <a:lnTo>
                  <a:pt x="368" y="168"/>
                </a:lnTo>
                <a:lnTo>
                  <a:pt x="368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69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8" y="170"/>
                </a:lnTo>
                <a:lnTo>
                  <a:pt x="367" y="170"/>
                </a:lnTo>
                <a:lnTo>
                  <a:pt x="367" y="171"/>
                </a:lnTo>
                <a:lnTo>
                  <a:pt x="367" y="171"/>
                </a:lnTo>
                <a:lnTo>
                  <a:pt x="367" y="171"/>
                </a:lnTo>
                <a:lnTo>
                  <a:pt x="367" y="172"/>
                </a:lnTo>
                <a:lnTo>
                  <a:pt x="367" y="172"/>
                </a:lnTo>
                <a:lnTo>
                  <a:pt x="367" y="173"/>
                </a:lnTo>
                <a:lnTo>
                  <a:pt x="367" y="174"/>
                </a:lnTo>
                <a:lnTo>
                  <a:pt x="367" y="174"/>
                </a:lnTo>
                <a:lnTo>
                  <a:pt x="366" y="177"/>
                </a:lnTo>
                <a:lnTo>
                  <a:pt x="366" y="177"/>
                </a:lnTo>
                <a:lnTo>
                  <a:pt x="365" y="178"/>
                </a:lnTo>
                <a:lnTo>
                  <a:pt x="365" y="179"/>
                </a:lnTo>
                <a:lnTo>
                  <a:pt x="364" y="180"/>
                </a:lnTo>
                <a:lnTo>
                  <a:pt x="363" y="180"/>
                </a:lnTo>
                <a:lnTo>
                  <a:pt x="363" y="180"/>
                </a:lnTo>
                <a:lnTo>
                  <a:pt x="362" y="180"/>
                </a:lnTo>
                <a:lnTo>
                  <a:pt x="362" y="181"/>
                </a:lnTo>
                <a:lnTo>
                  <a:pt x="362" y="181"/>
                </a:lnTo>
                <a:lnTo>
                  <a:pt x="362" y="182"/>
                </a:lnTo>
                <a:lnTo>
                  <a:pt x="362" y="183"/>
                </a:lnTo>
                <a:lnTo>
                  <a:pt x="362" y="183"/>
                </a:lnTo>
                <a:lnTo>
                  <a:pt x="362" y="183"/>
                </a:lnTo>
                <a:lnTo>
                  <a:pt x="361" y="183"/>
                </a:lnTo>
                <a:lnTo>
                  <a:pt x="361" y="183"/>
                </a:lnTo>
                <a:lnTo>
                  <a:pt x="361" y="183"/>
                </a:lnTo>
                <a:lnTo>
                  <a:pt x="360" y="183"/>
                </a:lnTo>
                <a:lnTo>
                  <a:pt x="360" y="183"/>
                </a:lnTo>
                <a:lnTo>
                  <a:pt x="360" y="183"/>
                </a:lnTo>
                <a:lnTo>
                  <a:pt x="360" y="183"/>
                </a:lnTo>
                <a:lnTo>
                  <a:pt x="359" y="183"/>
                </a:lnTo>
                <a:lnTo>
                  <a:pt x="359" y="184"/>
                </a:lnTo>
                <a:lnTo>
                  <a:pt x="359" y="185"/>
                </a:lnTo>
                <a:lnTo>
                  <a:pt x="358" y="185"/>
                </a:lnTo>
                <a:lnTo>
                  <a:pt x="358" y="185"/>
                </a:lnTo>
                <a:lnTo>
                  <a:pt x="358" y="185"/>
                </a:lnTo>
                <a:lnTo>
                  <a:pt x="357" y="186"/>
                </a:lnTo>
                <a:lnTo>
                  <a:pt x="356" y="187"/>
                </a:lnTo>
                <a:lnTo>
                  <a:pt x="356" y="187"/>
                </a:lnTo>
                <a:lnTo>
                  <a:pt x="356" y="188"/>
                </a:lnTo>
                <a:lnTo>
                  <a:pt x="356" y="188"/>
                </a:lnTo>
                <a:lnTo>
                  <a:pt x="356" y="188"/>
                </a:lnTo>
                <a:lnTo>
                  <a:pt x="355" y="189"/>
                </a:lnTo>
                <a:lnTo>
                  <a:pt x="355" y="189"/>
                </a:lnTo>
                <a:lnTo>
                  <a:pt x="355" y="189"/>
                </a:lnTo>
                <a:lnTo>
                  <a:pt x="354" y="190"/>
                </a:lnTo>
                <a:lnTo>
                  <a:pt x="354" y="190"/>
                </a:lnTo>
                <a:lnTo>
                  <a:pt x="354" y="191"/>
                </a:lnTo>
                <a:lnTo>
                  <a:pt x="354" y="191"/>
                </a:lnTo>
                <a:lnTo>
                  <a:pt x="354" y="192"/>
                </a:lnTo>
                <a:lnTo>
                  <a:pt x="353" y="192"/>
                </a:lnTo>
                <a:lnTo>
                  <a:pt x="353" y="192"/>
                </a:lnTo>
                <a:lnTo>
                  <a:pt x="352" y="192"/>
                </a:lnTo>
                <a:lnTo>
                  <a:pt x="352" y="193"/>
                </a:lnTo>
                <a:lnTo>
                  <a:pt x="352" y="193"/>
                </a:lnTo>
                <a:lnTo>
                  <a:pt x="352" y="194"/>
                </a:lnTo>
                <a:lnTo>
                  <a:pt x="352" y="194"/>
                </a:lnTo>
                <a:lnTo>
                  <a:pt x="351" y="194"/>
                </a:lnTo>
                <a:lnTo>
                  <a:pt x="351" y="194"/>
                </a:lnTo>
                <a:lnTo>
                  <a:pt x="351" y="195"/>
                </a:lnTo>
                <a:lnTo>
                  <a:pt x="350" y="195"/>
                </a:lnTo>
                <a:lnTo>
                  <a:pt x="350" y="195"/>
                </a:lnTo>
                <a:lnTo>
                  <a:pt x="350" y="195"/>
                </a:lnTo>
                <a:lnTo>
                  <a:pt x="349" y="195"/>
                </a:lnTo>
                <a:lnTo>
                  <a:pt x="349" y="195"/>
                </a:lnTo>
                <a:lnTo>
                  <a:pt x="349" y="195"/>
                </a:lnTo>
                <a:lnTo>
                  <a:pt x="348" y="195"/>
                </a:lnTo>
                <a:lnTo>
                  <a:pt x="348" y="195"/>
                </a:lnTo>
                <a:lnTo>
                  <a:pt x="347" y="195"/>
                </a:lnTo>
                <a:lnTo>
                  <a:pt x="347" y="195"/>
                </a:lnTo>
                <a:lnTo>
                  <a:pt x="346" y="196"/>
                </a:lnTo>
                <a:lnTo>
                  <a:pt x="346" y="196"/>
                </a:lnTo>
                <a:lnTo>
                  <a:pt x="346" y="196"/>
                </a:lnTo>
                <a:lnTo>
                  <a:pt x="345" y="196"/>
                </a:lnTo>
                <a:lnTo>
                  <a:pt x="344" y="196"/>
                </a:lnTo>
                <a:lnTo>
                  <a:pt x="344" y="196"/>
                </a:lnTo>
                <a:lnTo>
                  <a:pt x="344" y="196"/>
                </a:lnTo>
                <a:lnTo>
                  <a:pt x="343" y="196"/>
                </a:lnTo>
                <a:lnTo>
                  <a:pt x="343" y="197"/>
                </a:lnTo>
                <a:lnTo>
                  <a:pt x="342" y="196"/>
                </a:lnTo>
                <a:lnTo>
                  <a:pt x="341" y="196"/>
                </a:lnTo>
                <a:lnTo>
                  <a:pt x="341" y="196"/>
                </a:lnTo>
                <a:lnTo>
                  <a:pt x="340" y="197"/>
                </a:lnTo>
                <a:lnTo>
                  <a:pt x="340" y="197"/>
                </a:lnTo>
                <a:lnTo>
                  <a:pt x="340" y="197"/>
                </a:lnTo>
                <a:lnTo>
                  <a:pt x="339" y="197"/>
                </a:lnTo>
                <a:lnTo>
                  <a:pt x="339" y="197"/>
                </a:lnTo>
                <a:lnTo>
                  <a:pt x="339" y="198"/>
                </a:lnTo>
                <a:lnTo>
                  <a:pt x="338" y="199"/>
                </a:lnTo>
                <a:lnTo>
                  <a:pt x="338" y="200"/>
                </a:lnTo>
                <a:lnTo>
                  <a:pt x="337" y="200"/>
                </a:lnTo>
                <a:lnTo>
                  <a:pt x="337" y="200"/>
                </a:lnTo>
                <a:lnTo>
                  <a:pt x="336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202"/>
                </a:lnTo>
                <a:lnTo>
                  <a:pt x="334" y="202"/>
                </a:lnTo>
                <a:lnTo>
                  <a:pt x="334" y="202"/>
                </a:lnTo>
                <a:lnTo>
                  <a:pt x="334" y="203"/>
                </a:lnTo>
                <a:lnTo>
                  <a:pt x="333" y="203"/>
                </a:lnTo>
                <a:lnTo>
                  <a:pt x="333" y="204"/>
                </a:lnTo>
                <a:lnTo>
                  <a:pt x="333" y="205"/>
                </a:lnTo>
                <a:lnTo>
                  <a:pt x="333" y="205"/>
                </a:lnTo>
                <a:lnTo>
                  <a:pt x="333" y="206"/>
                </a:lnTo>
                <a:lnTo>
                  <a:pt x="333" y="207"/>
                </a:lnTo>
                <a:lnTo>
                  <a:pt x="332" y="207"/>
                </a:lnTo>
                <a:lnTo>
                  <a:pt x="331" y="208"/>
                </a:lnTo>
                <a:lnTo>
                  <a:pt x="331" y="209"/>
                </a:lnTo>
                <a:lnTo>
                  <a:pt x="331" y="209"/>
                </a:lnTo>
                <a:lnTo>
                  <a:pt x="330" y="210"/>
                </a:lnTo>
                <a:lnTo>
                  <a:pt x="329" y="210"/>
                </a:lnTo>
                <a:lnTo>
                  <a:pt x="327" y="211"/>
                </a:lnTo>
                <a:lnTo>
                  <a:pt x="325" y="213"/>
                </a:lnTo>
                <a:lnTo>
                  <a:pt x="324" y="213"/>
                </a:lnTo>
                <a:lnTo>
                  <a:pt x="324" y="213"/>
                </a:lnTo>
                <a:lnTo>
                  <a:pt x="324" y="210"/>
                </a:lnTo>
                <a:lnTo>
                  <a:pt x="323" y="210"/>
                </a:lnTo>
                <a:lnTo>
                  <a:pt x="323" y="209"/>
                </a:lnTo>
                <a:lnTo>
                  <a:pt x="323" y="208"/>
                </a:lnTo>
                <a:lnTo>
                  <a:pt x="322" y="208"/>
                </a:lnTo>
                <a:lnTo>
                  <a:pt x="322" y="207"/>
                </a:lnTo>
                <a:lnTo>
                  <a:pt x="321" y="205"/>
                </a:lnTo>
                <a:lnTo>
                  <a:pt x="320" y="202"/>
                </a:lnTo>
                <a:lnTo>
                  <a:pt x="320" y="202"/>
                </a:lnTo>
                <a:lnTo>
                  <a:pt x="319" y="202"/>
                </a:lnTo>
                <a:lnTo>
                  <a:pt x="320" y="201"/>
                </a:lnTo>
                <a:lnTo>
                  <a:pt x="320" y="201"/>
                </a:lnTo>
                <a:lnTo>
                  <a:pt x="320" y="200"/>
                </a:lnTo>
                <a:lnTo>
                  <a:pt x="320" y="200"/>
                </a:lnTo>
                <a:lnTo>
                  <a:pt x="320" y="199"/>
                </a:lnTo>
                <a:lnTo>
                  <a:pt x="320" y="199"/>
                </a:lnTo>
                <a:lnTo>
                  <a:pt x="320" y="198"/>
                </a:lnTo>
                <a:lnTo>
                  <a:pt x="320" y="198"/>
                </a:lnTo>
                <a:lnTo>
                  <a:pt x="320" y="197"/>
                </a:lnTo>
                <a:lnTo>
                  <a:pt x="319" y="197"/>
                </a:lnTo>
                <a:lnTo>
                  <a:pt x="319" y="196"/>
                </a:lnTo>
                <a:lnTo>
                  <a:pt x="318" y="196"/>
                </a:lnTo>
                <a:lnTo>
                  <a:pt x="318" y="195"/>
                </a:lnTo>
                <a:lnTo>
                  <a:pt x="318" y="195"/>
                </a:lnTo>
                <a:lnTo>
                  <a:pt x="317" y="194"/>
                </a:lnTo>
                <a:lnTo>
                  <a:pt x="317" y="194"/>
                </a:lnTo>
                <a:lnTo>
                  <a:pt x="316" y="193"/>
                </a:lnTo>
                <a:lnTo>
                  <a:pt x="316" y="193"/>
                </a:lnTo>
                <a:lnTo>
                  <a:pt x="316" y="193"/>
                </a:lnTo>
                <a:lnTo>
                  <a:pt x="316" y="191"/>
                </a:lnTo>
                <a:lnTo>
                  <a:pt x="317" y="191"/>
                </a:lnTo>
                <a:lnTo>
                  <a:pt x="317" y="190"/>
                </a:lnTo>
                <a:lnTo>
                  <a:pt x="318" y="190"/>
                </a:lnTo>
                <a:lnTo>
                  <a:pt x="318" y="189"/>
                </a:lnTo>
                <a:lnTo>
                  <a:pt x="318" y="189"/>
                </a:lnTo>
                <a:lnTo>
                  <a:pt x="318" y="189"/>
                </a:lnTo>
                <a:lnTo>
                  <a:pt x="318" y="189"/>
                </a:lnTo>
                <a:lnTo>
                  <a:pt x="317" y="189"/>
                </a:lnTo>
                <a:lnTo>
                  <a:pt x="317" y="189"/>
                </a:lnTo>
                <a:lnTo>
                  <a:pt x="316" y="188"/>
                </a:lnTo>
                <a:lnTo>
                  <a:pt x="316" y="188"/>
                </a:lnTo>
                <a:lnTo>
                  <a:pt x="316" y="187"/>
                </a:lnTo>
                <a:lnTo>
                  <a:pt x="316" y="187"/>
                </a:lnTo>
                <a:lnTo>
                  <a:pt x="316" y="186"/>
                </a:lnTo>
                <a:lnTo>
                  <a:pt x="316" y="186"/>
                </a:lnTo>
                <a:lnTo>
                  <a:pt x="317" y="186"/>
                </a:lnTo>
                <a:lnTo>
                  <a:pt x="317" y="186"/>
                </a:lnTo>
                <a:lnTo>
                  <a:pt x="318" y="185"/>
                </a:lnTo>
                <a:lnTo>
                  <a:pt x="319" y="185"/>
                </a:lnTo>
                <a:lnTo>
                  <a:pt x="319" y="184"/>
                </a:lnTo>
                <a:lnTo>
                  <a:pt x="319" y="183"/>
                </a:lnTo>
                <a:lnTo>
                  <a:pt x="319" y="183"/>
                </a:lnTo>
                <a:lnTo>
                  <a:pt x="319" y="183"/>
                </a:lnTo>
                <a:lnTo>
                  <a:pt x="319" y="182"/>
                </a:lnTo>
                <a:lnTo>
                  <a:pt x="318" y="181"/>
                </a:lnTo>
                <a:lnTo>
                  <a:pt x="317" y="179"/>
                </a:lnTo>
                <a:lnTo>
                  <a:pt x="317" y="179"/>
                </a:lnTo>
                <a:lnTo>
                  <a:pt x="317" y="178"/>
                </a:lnTo>
                <a:lnTo>
                  <a:pt x="316" y="178"/>
                </a:lnTo>
                <a:lnTo>
                  <a:pt x="316" y="178"/>
                </a:lnTo>
                <a:lnTo>
                  <a:pt x="316" y="178"/>
                </a:lnTo>
                <a:lnTo>
                  <a:pt x="315" y="178"/>
                </a:lnTo>
                <a:lnTo>
                  <a:pt x="314" y="178"/>
                </a:lnTo>
                <a:lnTo>
                  <a:pt x="314" y="178"/>
                </a:lnTo>
                <a:lnTo>
                  <a:pt x="313" y="178"/>
                </a:lnTo>
                <a:lnTo>
                  <a:pt x="312" y="179"/>
                </a:lnTo>
                <a:lnTo>
                  <a:pt x="311" y="179"/>
                </a:lnTo>
                <a:lnTo>
                  <a:pt x="310" y="181"/>
                </a:lnTo>
                <a:lnTo>
                  <a:pt x="309" y="182"/>
                </a:lnTo>
                <a:lnTo>
                  <a:pt x="309" y="183"/>
                </a:lnTo>
                <a:lnTo>
                  <a:pt x="308" y="183"/>
                </a:lnTo>
                <a:lnTo>
                  <a:pt x="307" y="183"/>
                </a:lnTo>
                <a:lnTo>
                  <a:pt x="307" y="183"/>
                </a:lnTo>
                <a:lnTo>
                  <a:pt x="306" y="183"/>
                </a:lnTo>
                <a:lnTo>
                  <a:pt x="306" y="183"/>
                </a:lnTo>
                <a:lnTo>
                  <a:pt x="305" y="183"/>
                </a:lnTo>
                <a:lnTo>
                  <a:pt x="303" y="182"/>
                </a:lnTo>
                <a:lnTo>
                  <a:pt x="303" y="182"/>
                </a:lnTo>
                <a:lnTo>
                  <a:pt x="302" y="182"/>
                </a:lnTo>
                <a:lnTo>
                  <a:pt x="302" y="181"/>
                </a:lnTo>
                <a:lnTo>
                  <a:pt x="301" y="181"/>
                </a:lnTo>
                <a:lnTo>
                  <a:pt x="300" y="180"/>
                </a:lnTo>
                <a:lnTo>
                  <a:pt x="299" y="179"/>
                </a:lnTo>
                <a:lnTo>
                  <a:pt x="299" y="179"/>
                </a:lnTo>
                <a:lnTo>
                  <a:pt x="299" y="178"/>
                </a:lnTo>
                <a:lnTo>
                  <a:pt x="298" y="177"/>
                </a:lnTo>
                <a:lnTo>
                  <a:pt x="297" y="177"/>
                </a:lnTo>
                <a:lnTo>
                  <a:pt x="297" y="176"/>
                </a:lnTo>
                <a:lnTo>
                  <a:pt x="297" y="175"/>
                </a:lnTo>
                <a:lnTo>
                  <a:pt x="296" y="175"/>
                </a:lnTo>
                <a:lnTo>
                  <a:pt x="296" y="174"/>
                </a:lnTo>
                <a:lnTo>
                  <a:pt x="296" y="174"/>
                </a:lnTo>
                <a:lnTo>
                  <a:pt x="296" y="174"/>
                </a:lnTo>
                <a:lnTo>
                  <a:pt x="296" y="173"/>
                </a:lnTo>
                <a:lnTo>
                  <a:pt x="296" y="173"/>
                </a:lnTo>
                <a:lnTo>
                  <a:pt x="296" y="173"/>
                </a:lnTo>
                <a:lnTo>
                  <a:pt x="296" y="172"/>
                </a:lnTo>
                <a:lnTo>
                  <a:pt x="296" y="172"/>
                </a:lnTo>
                <a:lnTo>
                  <a:pt x="297" y="171"/>
                </a:lnTo>
                <a:lnTo>
                  <a:pt x="297" y="171"/>
                </a:lnTo>
                <a:lnTo>
                  <a:pt x="298" y="170"/>
                </a:lnTo>
                <a:lnTo>
                  <a:pt x="299" y="170"/>
                </a:lnTo>
                <a:lnTo>
                  <a:pt x="299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8"/>
                </a:lnTo>
                <a:lnTo>
                  <a:pt x="300" y="167"/>
                </a:lnTo>
                <a:lnTo>
                  <a:pt x="300" y="166"/>
                </a:lnTo>
                <a:lnTo>
                  <a:pt x="300" y="165"/>
                </a:lnTo>
                <a:lnTo>
                  <a:pt x="300" y="164"/>
                </a:lnTo>
                <a:lnTo>
                  <a:pt x="300" y="164"/>
                </a:lnTo>
                <a:lnTo>
                  <a:pt x="299" y="163"/>
                </a:lnTo>
                <a:lnTo>
                  <a:pt x="299" y="163"/>
                </a:lnTo>
                <a:lnTo>
                  <a:pt x="298" y="162"/>
                </a:lnTo>
                <a:lnTo>
                  <a:pt x="298" y="162"/>
                </a:lnTo>
                <a:lnTo>
                  <a:pt x="298" y="162"/>
                </a:lnTo>
                <a:lnTo>
                  <a:pt x="297" y="162"/>
                </a:lnTo>
                <a:lnTo>
                  <a:pt x="296" y="162"/>
                </a:lnTo>
                <a:lnTo>
                  <a:pt x="296" y="162"/>
                </a:lnTo>
                <a:lnTo>
                  <a:pt x="294" y="161"/>
                </a:lnTo>
                <a:lnTo>
                  <a:pt x="293" y="161"/>
                </a:lnTo>
                <a:lnTo>
                  <a:pt x="292" y="161"/>
                </a:lnTo>
                <a:lnTo>
                  <a:pt x="292" y="161"/>
                </a:lnTo>
                <a:lnTo>
                  <a:pt x="291" y="161"/>
                </a:lnTo>
                <a:lnTo>
                  <a:pt x="290" y="162"/>
                </a:lnTo>
                <a:lnTo>
                  <a:pt x="289" y="162"/>
                </a:lnTo>
                <a:lnTo>
                  <a:pt x="289" y="163"/>
                </a:lnTo>
                <a:lnTo>
                  <a:pt x="288" y="164"/>
                </a:lnTo>
                <a:lnTo>
                  <a:pt x="288" y="164"/>
                </a:lnTo>
                <a:lnTo>
                  <a:pt x="287" y="165"/>
                </a:lnTo>
                <a:lnTo>
                  <a:pt x="287" y="166"/>
                </a:lnTo>
                <a:lnTo>
                  <a:pt x="287" y="167"/>
                </a:lnTo>
                <a:lnTo>
                  <a:pt x="287" y="168"/>
                </a:lnTo>
                <a:lnTo>
                  <a:pt x="287" y="169"/>
                </a:lnTo>
                <a:lnTo>
                  <a:pt x="287" y="170"/>
                </a:lnTo>
                <a:lnTo>
                  <a:pt x="287" y="171"/>
                </a:lnTo>
                <a:lnTo>
                  <a:pt x="286" y="173"/>
                </a:lnTo>
                <a:lnTo>
                  <a:pt x="287" y="173"/>
                </a:lnTo>
                <a:lnTo>
                  <a:pt x="286" y="173"/>
                </a:lnTo>
                <a:lnTo>
                  <a:pt x="286" y="174"/>
                </a:lnTo>
                <a:lnTo>
                  <a:pt x="286" y="174"/>
                </a:lnTo>
                <a:lnTo>
                  <a:pt x="286" y="175"/>
                </a:lnTo>
                <a:lnTo>
                  <a:pt x="285" y="176"/>
                </a:lnTo>
                <a:lnTo>
                  <a:pt x="285" y="177"/>
                </a:lnTo>
                <a:lnTo>
                  <a:pt x="284" y="177"/>
                </a:lnTo>
                <a:lnTo>
                  <a:pt x="284" y="177"/>
                </a:lnTo>
                <a:lnTo>
                  <a:pt x="283" y="177"/>
                </a:lnTo>
                <a:lnTo>
                  <a:pt x="283" y="178"/>
                </a:lnTo>
                <a:lnTo>
                  <a:pt x="282" y="177"/>
                </a:lnTo>
                <a:lnTo>
                  <a:pt x="281" y="177"/>
                </a:lnTo>
                <a:lnTo>
                  <a:pt x="281" y="177"/>
                </a:lnTo>
                <a:lnTo>
                  <a:pt x="280" y="176"/>
                </a:lnTo>
                <a:lnTo>
                  <a:pt x="279" y="176"/>
                </a:lnTo>
                <a:lnTo>
                  <a:pt x="279" y="176"/>
                </a:lnTo>
                <a:lnTo>
                  <a:pt x="279" y="175"/>
                </a:lnTo>
                <a:lnTo>
                  <a:pt x="279" y="175"/>
                </a:lnTo>
                <a:lnTo>
                  <a:pt x="278" y="173"/>
                </a:lnTo>
                <a:lnTo>
                  <a:pt x="277" y="173"/>
                </a:lnTo>
                <a:lnTo>
                  <a:pt x="277" y="172"/>
                </a:lnTo>
                <a:lnTo>
                  <a:pt x="277" y="171"/>
                </a:lnTo>
                <a:lnTo>
                  <a:pt x="277" y="171"/>
                </a:lnTo>
                <a:lnTo>
                  <a:pt x="277" y="170"/>
                </a:lnTo>
                <a:lnTo>
                  <a:pt x="277" y="169"/>
                </a:lnTo>
                <a:lnTo>
                  <a:pt x="277" y="168"/>
                </a:lnTo>
                <a:lnTo>
                  <a:pt x="277" y="167"/>
                </a:lnTo>
                <a:lnTo>
                  <a:pt x="277" y="166"/>
                </a:lnTo>
                <a:lnTo>
                  <a:pt x="276" y="166"/>
                </a:lnTo>
                <a:lnTo>
                  <a:pt x="276" y="165"/>
                </a:lnTo>
                <a:lnTo>
                  <a:pt x="276" y="164"/>
                </a:lnTo>
                <a:lnTo>
                  <a:pt x="276" y="164"/>
                </a:lnTo>
                <a:lnTo>
                  <a:pt x="275" y="163"/>
                </a:lnTo>
                <a:lnTo>
                  <a:pt x="274" y="163"/>
                </a:lnTo>
                <a:lnTo>
                  <a:pt x="274" y="163"/>
                </a:lnTo>
                <a:lnTo>
                  <a:pt x="273" y="163"/>
                </a:lnTo>
                <a:lnTo>
                  <a:pt x="272" y="162"/>
                </a:lnTo>
                <a:lnTo>
                  <a:pt x="271" y="162"/>
                </a:lnTo>
                <a:lnTo>
                  <a:pt x="271" y="162"/>
                </a:lnTo>
                <a:lnTo>
                  <a:pt x="270" y="162"/>
                </a:lnTo>
                <a:lnTo>
                  <a:pt x="270" y="161"/>
                </a:lnTo>
                <a:lnTo>
                  <a:pt x="270" y="161"/>
                </a:lnTo>
                <a:lnTo>
                  <a:pt x="269" y="160"/>
                </a:lnTo>
                <a:lnTo>
                  <a:pt x="269" y="160"/>
                </a:lnTo>
                <a:lnTo>
                  <a:pt x="268" y="159"/>
                </a:lnTo>
                <a:lnTo>
                  <a:pt x="268" y="159"/>
                </a:lnTo>
                <a:lnTo>
                  <a:pt x="268" y="159"/>
                </a:lnTo>
                <a:lnTo>
                  <a:pt x="268" y="158"/>
                </a:lnTo>
                <a:lnTo>
                  <a:pt x="267" y="158"/>
                </a:lnTo>
                <a:lnTo>
                  <a:pt x="267" y="157"/>
                </a:lnTo>
                <a:lnTo>
                  <a:pt x="266" y="157"/>
                </a:lnTo>
                <a:lnTo>
                  <a:pt x="265" y="157"/>
                </a:lnTo>
                <a:lnTo>
                  <a:pt x="264" y="157"/>
                </a:lnTo>
                <a:lnTo>
                  <a:pt x="264" y="157"/>
                </a:lnTo>
                <a:lnTo>
                  <a:pt x="263" y="157"/>
                </a:lnTo>
                <a:lnTo>
                  <a:pt x="263" y="157"/>
                </a:lnTo>
                <a:lnTo>
                  <a:pt x="261" y="157"/>
                </a:lnTo>
                <a:lnTo>
                  <a:pt x="261" y="156"/>
                </a:lnTo>
                <a:lnTo>
                  <a:pt x="260" y="156"/>
                </a:lnTo>
                <a:lnTo>
                  <a:pt x="259" y="156"/>
                </a:lnTo>
                <a:lnTo>
                  <a:pt x="259" y="156"/>
                </a:lnTo>
                <a:lnTo>
                  <a:pt x="259" y="157"/>
                </a:lnTo>
                <a:lnTo>
                  <a:pt x="258" y="157"/>
                </a:lnTo>
                <a:lnTo>
                  <a:pt x="256" y="157"/>
                </a:lnTo>
                <a:lnTo>
                  <a:pt x="255" y="158"/>
                </a:lnTo>
                <a:lnTo>
                  <a:pt x="254" y="157"/>
                </a:lnTo>
                <a:lnTo>
                  <a:pt x="253" y="158"/>
                </a:lnTo>
                <a:lnTo>
                  <a:pt x="253" y="158"/>
                </a:lnTo>
                <a:lnTo>
                  <a:pt x="252" y="158"/>
                </a:lnTo>
                <a:lnTo>
                  <a:pt x="252" y="159"/>
                </a:lnTo>
                <a:lnTo>
                  <a:pt x="251" y="159"/>
                </a:lnTo>
                <a:lnTo>
                  <a:pt x="251" y="159"/>
                </a:lnTo>
                <a:lnTo>
                  <a:pt x="250" y="159"/>
                </a:lnTo>
                <a:lnTo>
                  <a:pt x="250" y="159"/>
                </a:lnTo>
                <a:lnTo>
                  <a:pt x="249" y="158"/>
                </a:lnTo>
                <a:lnTo>
                  <a:pt x="249" y="158"/>
                </a:lnTo>
                <a:lnTo>
                  <a:pt x="248" y="158"/>
                </a:lnTo>
                <a:lnTo>
                  <a:pt x="248" y="157"/>
                </a:lnTo>
                <a:lnTo>
                  <a:pt x="247" y="157"/>
                </a:lnTo>
                <a:lnTo>
                  <a:pt x="247" y="156"/>
                </a:lnTo>
                <a:lnTo>
                  <a:pt x="247" y="156"/>
                </a:lnTo>
                <a:lnTo>
                  <a:pt x="247" y="155"/>
                </a:lnTo>
                <a:lnTo>
                  <a:pt x="246" y="155"/>
                </a:lnTo>
                <a:lnTo>
                  <a:pt x="246" y="154"/>
                </a:lnTo>
                <a:lnTo>
                  <a:pt x="245" y="153"/>
                </a:lnTo>
                <a:lnTo>
                  <a:pt x="244" y="153"/>
                </a:lnTo>
                <a:lnTo>
                  <a:pt x="244" y="153"/>
                </a:lnTo>
                <a:lnTo>
                  <a:pt x="243" y="153"/>
                </a:lnTo>
                <a:lnTo>
                  <a:pt x="243" y="152"/>
                </a:lnTo>
                <a:lnTo>
                  <a:pt x="242" y="152"/>
                </a:lnTo>
                <a:lnTo>
                  <a:pt x="242" y="152"/>
                </a:lnTo>
                <a:lnTo>
                  <a:pt x="241" y="151"/>
                </a:lnTo>
                <a:lnTo>
                  <a:pt x="241" y="151"/>
                </a:lnTo>
                <a:lnTo>
                  <a:pt x="240" y="151"/>
                </a:lnTo>
                <a:lnTo>
                  <a:pt x="240" y="151"/>
                </a:lnTo>
                <a:lnTo>
                  <a:pt x="239" y="151"/>
                </a:lnTo>
                <a:lnTo>
                  <a:pt x="239" y="151"/>
                </a:lnTo>
                <a:lnTo>
                  <a:pt x="239" y="151"/>
                </a:lnTo>
                <a:lnTo>
                  <a:pt x="235" y="150"/>
                </a:lnTo>
                <a:lnTo>
                  <a:pt x="234" y="150"/>
                </a:lnTo>
                <a:lnTo>
                  <a:pt x="234" y="150"/>
                </a:lnTo>
                <a:lnTo>
                  <a:pt x="233" y="150"/>
                </a:lnTo>
                <a:lnTo>
                  <a:pt x="233" y="150"/>
                </a:lnTo>
                <a:lnTo>
                  <a:pt x="232" y="150"/>
                </a:lnTo>
                <a:lnTo>
                  <a:pt x="231" y="149"/>
                </a:lnTo>
                <a:lnTo>
                  <a:pt x="230" y="149"/>
                </a:lnTo>
                <a:lnTo>
                  <a:pt x="230" y="149"/>
                </a:lnTo>
                <a:lnTo>
                  <a:pt x="230" y="149"/>
                </a:lnTo>
                <a:lnTo>
                  <a:pt x="229" y="149"/>
                </a:lnTo>
                <a:lnTo>
                  <a:pt x="229" y="148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8"/>
                </a:lnTo>
                <a:lnTo>
                  <a:pt x="227" y="148"/>
                </a:lnTo>
                <a:lnTo>
                  <a:pt x="227" y="149"/>
                </a:lnTo>
                <a:lnTo>
                  <a:pt x="226" y="149"/>
                </a:lnTo>
                <a:lnTo>
                  <a:pt x="226" y="149"/>
                </a:lnTo>
                <a:lnTo>
                  <a:pt x="225" y="149"/>
                </a:lnTo>
                <a:lnTo>
                  <a:pt x="225" y="149"/>
                </a:lnTo>
                <a:lnTo>
                  <a:pt x="223" y="149"/>
                </a:lnTo>
                <a:lnTo>
                  <a:pt x="222" y="149"/>
                </a:lnTo>
                <a:lnTo>
                  <a:pt x="222" y="149"/>
                </a:lnTo>
                <a:lnTo>
                  <a:pt x="221" y="149"/>
                </a:lnTo>
                <a:lnTo>
                  <a:pt x="221" y="148"/>
                </a:lnTo>
                <a:lnTo>
                  <a:pt x="220" y="147"/>
                </a:lnTo>
                <a:lnTo>
                  <a:pt x="220" y="146"/>
                </a:lnTo>
                <a:lnTo>
                  <a:pt x="220" y="145"/>
                </a:lnTo>
                <a:lnTo>
                  <a:pt x="219" y="144"/>
                </a:lnTo>
                <a:lnTo>
                  <a:pt x="220" y="144"/>
                </a:lnTo>
                <a:lnTo>
                  <a:pt x="219" y="143"/>
                </a:lnTo>
                <a:lnTo>
                  <a:pt x="219" y="142"/>
                </a:lnTo>
                <a:lnTo>
                  <a:pt x="220" y="142"/>
                </a:lnTo>
                <a:lnTo>
                  <a:pt x="220" y="142"/>
                </a:lnTo>
                <a:lnTo>
                  <a:pt x="220" y="141"/>
                </a:lnTo>
                <a:lnTo>
                  <a:pt x="220" y="141"/>
                </a:lnTo>
                <a:lnTo>
                  <a:pt x="220" y="141"/>
                </a:lnTo>
                <a:lnTo>
                  <a:pt x="220" y="140"/>
                </a:lnTo>
                <a:lnTo>
                  <a:pt x="219" y="140"/>
                </a:lnTo>
                <a:lnTo>
                  <a:pt x="219" y="140"/>
                </a:lnTo>
                <a:lnTo>
                  <a:pt x="219" y="139"/>
                </a:lnTo>
                <a:lnTo>
                  <a:pt x="218" y="139"/>
                </a:lnTo>
                <a:lnTo>
                  <a:pt x="218" y="139"/>
                </a:lnTo>
                <a:lnTo>
                  <a:pt x="218" y="139"/>
                </a:lnTo>
                <a:lnTo>
                  <a:pt x="218" y="138"/>
                </a:lnTo>
                <a:lnTo>
                  <a:pt x="217" y="137"/>
                </a:lnTo>
                <a:lnTo>
                  <a:pt x="218" y="136"/>
                </a:lnTo>
                <a:lnTo>
                  <a:pt x="218" y="136"/>
                </a:lnTo>
                <a:lnTo>
                  <a:pt x="217" y="135"/>
                </a:lnTo>
                <a:lnTo>
                  <a:pt x="217" y="134"/>
                </a:lnTo>
                <a:lnTo>
                  <a:pt x="216" y="134"/>
                </a:lnTo>
                <a:lnTo>
                  <a:pt x="216" y="133"/>
                </a:lnTo>
                <a:lnTo>
                  <a:pt x="215" y="133"/>
                </a:lnTo>
                <a:lnTo>
                  <a:pt x="214" y="133"/>
                </a:lnTo>
                <a:lnTo>
                  <a:pt x="213" y="133"/>
                </a:lnTo>
                <a:lnTo>
                  <a:pt x="212" y="133"/>
                </a:lnTo>
                <a:lnTo>
                  <a:pt x="212" y="133"/>
                </a:lnTo>
                <a:lnTo>
                  <a:pt x="211" y="133"/>
                </a:lnTo>
                <a:lnTo>
                  <a:pt x="210" y="133"/>
                </a:lnTo>
                <a:lnTo>
                  <a:pt x="210" y="133"/>
                </a:lnTo>
                <a:lnTo>
                  <a:pt x="209" y="133"/>
                </a:lnTo>
                <a:lnTo>
                  <a:pt x="209" y="133"/>
                </a:lnTo>
                <a:lnTo>
                  <a:pt x="208" y="132"/>
                </a:lnTo>
                <a:lnTo>
                  <a:pt x="208" y="132"/>
                </a:lnTo>
                <a:lnTo>
                  <a:pt x="208" y="132"/>
                </a:lnTo>
                <a:lnTo>
                  <a:pt x="208" y="131"/>
                </a:lnTo>
                <a:lnTo>
                  <a:pt x="208" y="131"/>
                </a:lnTo>
                <a:lnTo>
                  <a:pt x="207" y="131"/>
                </a:lnTo>
                <a:lnTo>
                  <a:pt x="206" y="130"/>
                </a:lnTo>
                <a:lnTo>
                  <a:pt x="206" y="130"/>
                </a:lnTo>
                <a:lnTo>
                  <a:pt x="204" y="131"/>
                </a:lnTo>
                <a:lnTo>
                  <a:pt x="203" y="131"/>
                </a:lnTo>
                <a:lnTo>
                  <a:pt x="203" y="131"/>
                </a:lnTo>
                <a:lnTo>
                  <a:pt x="202" y="131"/>
                </a:lnTo>
                <a:lnTo>
                  <a:pt x="202" y="132"/>
                </a:lnTo>
                <a:lnTo>
                  <a:pt x="201" y="132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200" y="133"/>
                </a:lnTo>
                <a:lnTo>
                  <a:pt x="200" y="133"/>
                </a:lnTo>
                <a:lnTo>
                  <a:pt x="199" y="133"/>
                </a:lnTo>
                <a:lnTo>
                  <a:pt x="198" y="133"/>
                </a:lnTo>
                <a:lnTo>
                  <a:pt x="198" y="134"/>
                </a:lnTo>
                <a:lnTo>
                  <a:pt x="198" y="134"/>
                </a:lnTo>
                <a:lnTo>
                  <a:pt x="198" y="135"/>
                </a:lnTo>
                <a:lnTo>
                  <a:pt x="197" y="136"/>
                </a:lnTo>
                <a:lnTo>
                  <a:pt x="196" y="136"/>
                </a:lnTo>
                <a:lnTo>
                  <a:pt x="196" y="137"/>
                </a:lnTo>
                <a:lnTo>
                  <a:pt x="196" y="137"/>
                </a:lnTo>
                <a:lnTo>
                  <a:pt x="195" y="137"/>
                </a:lnTo>
                <a:lnTo>
                  <a:pt x="193" y="138"/>
                </a:lnTo>
                <a:lnTo>
                  <a:pt x="192" y="138"/>
                </a:lnTo>
                <a:lnTo>
                  <a:pt x="191" y="138"/>
                </a:lnTo>
                <a:lnTo>
                  <a:pt x="191" y="139"/>
                </a:lnTo>
                <a:lnTo>
                  <a:pt x="190" y="139"/>
                </a:lnTo>
                <a:lnTo>
                  <a:pt x="190" y="139"/>
                </a:lnTo>
                <a:lnTo>
                  <a:pt x="190" y="139"/>
                </a:lnTo>
                <a:lnTo>
                  <a:pt x="189" y="139"/>
                </a:lnTo>
                <a:lnTo>
                  <a:pt x="188" y="139"/>
                </a:lnTo>
                <a:lnTo>
                  <a:pt x="188" y="139"/>
                </a:lnTo>
                <a:lnTo>
                  <a:pt x="188" y="140"/>
                </a:lnTo>
                <a:lnTo>
                  <a:pt x="188" y="140"/>
                </a:lnTo>
                <a:lnTo>
                  <a:pt x="187" y="140"/>
                </a:lnTo>
                <a:lnTo>
                  <a:pt x="187" y="140"/>
                </a:lnTo>
                <a:lnTo>
                  <a:pt x="186" y="141"/>
                </a:lnTo>
                <a:lnTo>
                  <a:pt x="186" y="141"/>
                </a:lnTo>
                <a:lnTo>
                  <a:pt x="185" y="142"/>
                </a:lnTo>
                <a:lnTo>
                  <a:pt x="185" y="142"/>
                </a:lnTo>
                <a:lnTo>
                  <a:pt x="184" y="142"/>
                </a:lnTo>
                <a:lnTo>
                  <a:pt x="184" y="142"/>
                </a:lnTo>
                <a:lnTo>
                  <a:pt x="184" y="143"/>
                </a:lnTo>
                <a:lnTo>
                  <a:pt x="184" y="143"/>
                </a:lnTo>
                <a:lnTo>
                  <a:pt x="183" y="143"/>
                </a:lnTo>
                <a:lnTo>
                  <a:pt x="183" y="143"/>
                </a:lnTo>
                <a:lnTo>
                  <a:pt x="182" y="143"/>
                </a:lnTo>
                <a:lnTo>
                  <a:pt x="182" y="143"/>
                </a:lnTo>
                <a:lnTo>
                  <a:pt x="181" y="143"/>
                </a:lnTo>
                <a:lnTo>
                  <a:pt x="180" y="143"/>
                </a:lnTo>
                <a:lnTo>
                  <a:pt x="179" y="143"/>
                </a:lnTo>
                <a:lnTo>
                  <a:pt x="178" y="143"/>
                </a:lnTo>
                <a:lnTo>
                  <a:pt x="178" y="143"/>
                </a:lnTo>
                <a:lnTo>
                  <a:pt x="177" y="143"/>
                </a:lnTo>
                <a:lnTo>
                  <a:pt x="176" y="143"/>
                </a:lnTo>
                <a:lnTo>
                  <a:pt x="174" y="143"/>
                </a:lnTo>
                <a:lnTo>
                  <a:pt x="174" y="143"/>
                </a:lnTo>
                <a:lnTo>
                  <a:pt x="173" y="144"/>
                </a:lnTo>
                <a:lnTo>
                  <a:pt x="173" y="145"/>
                </a:lnTo>
                <a:lnTo>
                  <a:pt x="173" y="146"/>
                </a:lnTo>
                <a:lnTo>
                  <a:pt x="174" y="147"/>
                </a:lnTo>
                <a:lnTo>
                  <a:pt x="174" y="148"/>
                </a:lnTo>
                <a:lnTo>
                  <a:pt x="174" y="149"/>
                </a:lnTo>
                <a:lnTo>
                  <a:pt x="175" y="150"/>
                </a:lnTo>
                <a:lnTo>
                  <a:pt x="175" y="151"/>
                </a:lnTo>
                <a:lnTo>
                  <a:pt x="175" y="151"/>
                </a:lnTo>
                <a:lnTo>
                  <a:pt x="175" y="152"/>
                </a:lnTo>
                <a:lnTo>
                  <a:pt x="175" y="153"/>
                </a:lnTo>
                <a:lnTo>
                  <a:pt x="175" y="153"/>
                </a:lnTo>
                <a:lnTo>
                  <a:pt x="175" y="154"/>
                </a:lnTo>
                <a:lnTo>
                  <a:pt x="175" y="154"/>
                </a:lnTo>
                <a:lnTo>
                  <a:pt x="175" y="155"/>
                </a:lnTo>
                <a:lnTo>
                  <a:pt x="176" y="156"/>
                </a:lnTo>
                <a:lnTo>
                  <a:pt x="176" y="156"/>
                </a:lnTo>
                <a:lnTo>
                  <a:pt x="175" y="157"/>
                </a:lnTo>
                <a:lnTo>
                  <a:pt x="175" y="157"/>
                </a:lnTo>
                <a:lnTo>
                  <a:pt x="174" y="157"/>
                </a:lnTo>
                <a:lnTo>
                  <a:pt x="173" y="158"/>
                </a:lnTo>
                <a:lnTo>
                  <a:pt x="173" y="158"/>
                </a:lnTo>
                <a:lnTo>
                  <a:pt x="173" y="158"/>
                </a:lnTo>
                <a:lnTo>
                  <a:pt x="173" y="158"/>
                </a:lnTo>
                <a:lnTo>
                  <a:pt x="172" y="158"/>
                </a:lnTo>
                <a:lnTo>
                  <a:pt x="172" y="158"/>
                </a:lnTo>
                <a:lnTo>
                  <a:pt x="171" y="158"/>
                </a:lnTo>
                <a:lnTo>
                  <a:pt x="170" y="158"/>
                </a:lnTo>
                <a:lnTo>
                  <a:pt x="169" y="158"/>
                </a:lnTo>
                <a:lnTo>
                  <a:pt x="169" y="158"/>
                </a:lnTo>
                <a:lnTo>
                  <a:pt x="168" y="158"/>
                </a:lnTo>
                <a:lnTo>
                  <a:pt x="168" y="158"/>
                </a:lnTo>
                <a:lnTo>
                  <a:pt x="167" y="158"/>
                </a:lnTo>
                <a:lnTo>
                  <a:pt x="166" y="158"/>
                </a:lnTo>
                <a:lnTo>
                  <a:pt x="166" y="159"/>
                </a:lnTo>
                <a:lnTo>
                  <a:pt x="165" y="159"/>
                </a:lnTo>
                <a:lnTo>
                  <a:pt x="164" y="160"/>
                </a:lnTo>
                <a:lnTo>
                  <a:pt x="163" y="160"/>
                </a:lnTo>
                <a:lnTo>
                  <a:pt x="163" y="161"/>
                </a:lnTo>
                <a:lnTo>
                  <a:pt x="162" y="160"/>
                </a:lnTo>
                <a:lnTo>
                  <a:pt x="162" y="160"/>
                </a:lnTo>
                <a:lnTo>
                  <a:pt x="161" y="160"/>
                </a:lnTo>
                <a:lnTo>
                  <a:pt x="160" y="160"/>
                </a:lnTo>
                <a:lnTo>
                  <a:pt x="160" y="160"/>
                </a:lnTo>
                <a:lnTo>
                  <a:pt x="159" y="160"/>
                </a:lnTo>
                <a:lnTo>
                  <a:pt x="158" y="160"/>
                </a:lnTo>
                <a:lnTo>
                  <a:pt x="156" y="160"/>
                </a:lnTo>
                <a:lnTo>
                  <a:pt x="153" y="161"/>
                </a:lnTo>
                <a:lnTo>
                  <a:pt x="153" y="161"/>
                </a:lnTo>
                <a:lnTo>
                  <a:pt x="153" y="162"/>
                </a:lnTo>
                <a:lnTo>
                  <a:pt x="152" y="162"/>
                </a:lnTo>
                <a:lnTo>
                  <a:pt x="152" y="163"/>
                </a:lnTo>
                <a:lnTo>
                  <a:pt x="151" y="163"/>
                </a:lnTo>
                <a:lnTo>
                  <a:pt x="151" y="163"/>
                </a:lnTo>
                <a:lnTo>
                  <a:pt x="151" y="164"/>
                </a:lnTo>
                <a:lnTo>
                  <a:pt x="152" y="165"/>
                </a:lnTo>
                <a:lnTo>
                  <a:pt x="153" y="168"/>
                </a:lnTo>
                <a:lnTo>
                  <a:pt x="154" y="168"/>
                </a:lnTo>
                <a:lnTo>
                  <a:pt x="154" y="169"/>
                </a:lnTo>
                <a:lnTo>
                  <a:pt x="154" y="170"/>
                </a:lnTo>
                <a:lnTo>
                  <a:pt x="154" y="171"/>
                </a:lnTo>
                <a:lnTo>
                  <a:pt x="155" y="172"/>
                </a:lnTo>
                <a:lnTo>
                  <a:pt x="155" y="173"/>
                </a:lnTo>
                <a:lnTo>
                  <a:pt x="154" y="173"/>
                </a:lnTo>
                <a:lnTo>
                  <a:pt x="154" y="174"/>
                </a:lnTo>
                <a:lnTo>
                  <a:pt x="153" y="175"/>
                </a:lnTo>
                <a:lnTo>
                  <a:pt x="153" y="175"/>
                </a:lnTo>
                <a:lnTo>
                  <a:pt x="152" y="176"/>
                </a:lnTo>
                <a:lnTo>
                  <a:pt x="151" y="177"/>
                </a:lnTo>
                <a:lnTo>
                  <a:pt x="150" y="178"/>
                </a:lnTo>
                <a:lnTo>
                  <a:pt x="150" y="179"/>
                </a:lnTo>
                <a:lnTo>
                  <a:pt x="150" y="179"/>
                </a:lnTo>
                <a:lnTo>
                  <a:pt x="150" y="179"/>
                </a:lnTo>
                <a:lnTo>
                  <a:pt x="149" y="180"/>
                </a:lnTo>
                <a:lnTo>
                  <a:pt x="149" y="180"/>
                </a:lnTo>
                <a:lnTo>
                  <a:pt x="148" y="181"/>
                </a:lnTo>
                <a:lnTo>
                  <a:pt x="148" y="182"/>
                </a:lnTo>
                <a:lnTo>
                  <a:pt x="147" y="183"/>
                </a:lnTo>
                <a:lnTo>
                  <a:pt x="147" y="183"/>
                </a:lnTo>
                <a:lnTo>
                  <a:pt x="146" y="184"/>
                </a:lnTo>
                <a:lnTo>
                  <a:pt x="145" y="185"/>
                </a:lnTo>
                <a:lnTo>
                  <a:pt x="144" y="185"/>
                </a:lnTo>
                <a:lnTo>
                  <a:pt x="144" y="185"/>
                </a:lnTo>
                <a:lnTo>
                  <a:pt x="142" y="185"/>
                </a:lnTo>
                <a:lnTo>
                  <a:pt x="142" y="185"/>
                </a:lnTo>
                <a:lnTo>
                  <a:pt x="141" y="185"/>
                </a:lnTo>
                <a:lnTo>
                  <a:pt x="141" y="185"/>
                </a:lnTo>
                <a:lnTo>
                  <a:pt x="139" y="185"/>
                </a:lnTo>
                <a:lnTo>
                  <a:pt x="138" y="185"/>
                </a:lnTo>
                <a:lnTo>
                  <a:pt x="138" y="185"/>
                </a:lnTo>
                <a:lnTo>
                  <a:pt x="137" y="185"/>
                </a:lnTo>
                <a:lnTo>
                  <a:pt x="137" y="185"/>
                </a:lnTo>
                <a:lnTo>
                  <a:pt x="135" y="185"/>
                </a:lnTo>
                <a:lnTo>
                  <a:pt x="134" y="186"/>
                </a:lnTo>
                <a:lnTo>
                  <a:pt x="134" y="186"/>
                </a:lnTo>
                <a:lnTo>
                  <a:pt x="134" y="187"/>
                </a:lnTo>
                <a:lnTo>
                  <a:pt x="133" y="187"/>
                </a:lnTo>
                <a:lnTo>
                  <a:pt x="132" y="188"/>
                </a:lnTo>
                <a:lnTo>
                  <a:pt x="131" y="188"/>
                </a:lnTo>
                <a:lnTo>
                  <a:pt x="131" y="189"/>
                </a:lnTo>
                <a:lnTo>
                  <a:pt x="130" y="189"/>
                </a:lnTo>
                <a:lnTo>
                  <a:pt x="130" y="189"/>
                </a:lnTo>
                <a:lnTo>
                  <a:pt x="129" y="190"/>
                </a:lnTo>
                <a:lnTo>
                  <a:pt x="128" y="190"/>
                </a:lnTo>
                <a:lnTo>
                  <a:pt x="128" y="190"/>
                </a:lnTo>
                <a:lnTo>
                  <a:pt x="128" y="191"/>
                </a:lnTo>
                <a:lnTo>
                  <a:pt x="127" y="190"/>
                </a:lnTo>
                <a:lnTo>
                  <a:pt x="127" y="190"/>
                </a:lnTo>
                <a:lnTo>
                  <a:pt x="127" y="190"/>
                </a:lnTo>
                <a:lnTo>
                  <a:pt x="126" y="190"/>
                </a:lnTo>
                <a:lnTo>
                  <a:pt x="125" y="190"/>
                </a:lnTo>
                <a:lnTo>
                  <a:pt x="125" y="190"/>
                </a:lnTo>
                <a:lnTo>
                  <a:pt x="124" y="190"/>
                </a:lnTo>
                <a:lnTo>
                  <a:pt x="124" y="189"/>
                </a:lnTo>
                <a:lnTo>
                  <a:pt x="124" y="188"/>
                </a:lnTo>
                <a:lnTo>
                  <a:pt x="123" y="188"/>
                </a:lnTo>
                <a:lnTo>
                  <a:pt x="122" y="188"/>
                </a:lnTo>
                <a:lnTo>
                  <a:pt x="121" y="186"/>
                </a:lnTo>
                <a:lnTo>
                  <a:pt x="120" y="186"/>
                </a:lnTo>
                <a:lnTo>
                  <a:pt x="120" y="185"/>
                </a:lnTo>
                <a:lnTo>
                  <a:pt x="119" y="185"/>
                </a:lnTo>
                <a:lnTo>
                  <a:pt x="119" y="185"/>
                </a:lnTo>
                <a:lnTo>
                  <a:pt x="118" y="185"/>
                </a:lnTo>
                <a:lnTo>
                  <a:pt x="117" y="185"/>
                </a:lnTo>
                <a:lnTo>
                  <a:pt x="117" y="185"/>
                </a:lnTo>
                <a:lnTo>
                  <a:pt x="116" y="185"/>
                </a:lnTo>
                <a:lnTo>
                  <a:pt x="116" y="185"/>
                </a:lnTo>
                <a:lnTo>
                  <a:pt x="115" y="185"/>
                </a:lnTo>
                <a:lnTo>
                  <a:pt x="114" y="186"/>
                </a:lnTo>
                <a:lnTo>
                  <a:pt x="114" y="187"/>
                </a:lnTo>
                <a:lnTo>
                  <a:pt x="113" y="187"/>
                </a:lnTo>
                <a:lnTo>
                  <a:pt x="113" y="188"/>
                </a:lnTo>
                <a:lnTo>
                  <a:pt x="113" y="189"/>
                </a:lnTo>
                <a:lnTo>
                  <a:pt x="112" y="190"/>
                </a:lnTo>
                <a:lnTo>
                  <a:pt x="112" y="191"/>
                </a:lnTo>
                <a:lnTo>
                  <a:pt x="112" y="192"/>
                </a:lnTo>
                <a:lnTo>
                  <a:pt x="111" y="193"/>
                </a:lnTo>
                <a:lnTo>
                  <a:pt x="111" y="194"/>
                </a:lnTo>
                <a:lnTo>
                  <a:pt x="111" y="195"/>
                </a:lnTo>
                <a:lnTo>
                  <a:pt x="111" y="195"/>
                </a:lnTo>
                <a:lnTo>
                  <a:pt x="111" y="195"/>
                </a:lnTo>
                <a:lnTo>
                  <a:pt x="111" y="196"/>
                </a:lnTo>
                <a:lnTo>
                  <a:pt x="112" y="196"/>
                </a:lnTo>
                <a:lnTo>
                  <a:pt x="112" y="198"/>
                </a:lnTo>
                <a:lnTo>
                  <a:pt x="112" y="198"/>
                </a:lnTo>
                <a:lnTo>
                  <a:pt x="111" y="199"/>
                </a:lnTo>
                <a:lnTo>
                  <a:pt x="111" y="201"/>
                </a:lnTo>
                <a:lnTo>
                  <a:pt x="110" y="202"/>
                </a:lnTo>
                <a:lnTo>
                  <a:pt x="110" y="203"/>
                </a:lnTo>
                <a:lnTo>
                  <a:pt x="110" y="203"/>
                </a:lnTo>
                <a:lnTo>
                  <a:pt x="110" y="204"/>
                </a:lnTo>
                <a:lnTo>
                  <a:pt x="110" y="205"/>
                </a:lnTo>
                <a:lnTo>
                  <a:pt x="110" y="206"/>
                </a:lnTo>
                <a:lnTo>
                  <a:pt x="110" y="206"/>
                </a:lnTo>
                <a:lnTo>
                  <a:pt x="109" y="207"/>
                </a:lnTo>
                <a:lnTo>
                  <a:pt x="109" y="208"/>
                </a:lnTo>
                <a:lnTo>
                  <a:pt x="109" y="208"/>
                </a:lnTo>
                <a:lnTo>
                  <a:pt x="109" y="208"/>
                </a:lnTo>
                <a:lnTo>
                  <a:pt x="108" y="209"/>
                </a:lnTo>
                <a:lnTo>
                  <a:pt x="107" y="211"/>
                </a:lnTo>
                <a:lnTo>
                  <a:pt x="107" y="212"/>
                </a:lnTo>
                <a:lnTo>
                  <a:pt x="107" y="213"/>
                </a:lnTo>
                <a:lnTo>
                  <a:pt x="107" y="213"/>
                </a:lnTo>
                <a:lnTo>
                  <a:pt x="106" y="214"/>
                </a:lnTo>
                <a:lnTo>
                  <a:pt x="107" y="214"/>
                </a:lnTo>
                <a:lnTo>
                  <a:pt x="107" y="215"/>
                </a:lnTo>
                <a:lnTo>
                  <a:pt x="107" y="215"/>
                </a:lnTo>
                <a:lnTo>
                  <a:pt x="107" y="216"/>
                </a:lnTo>
                <a:lnTo>
                  <a:pt x="106" y="216"/>
                </a:lnTo>
                <a:lnTo>
                  <a:pt x="105" y="217"/>
                </a:lnTo>
                <a:lnTo>
                  <a:pt x="105" y="218"/>
                </a:lnTo>
                <a:lnTo>
                  <a:pt x="104" y="218"/>
                </a:lnTo>
                <a:lnTo>
                  <a:pt x="104" y="219"/>
                </a:lnTo>
                <a:lnTo>
                  <a:pt x="103" y="219"/>
                </a:lnTo>
                <a:lnTo>
                  <a:pt x="101" y="218"/>
                </a:lnTo>
                <a:lnTo>
                  <a:pt x="100" y="217"/>
                </a:lnTo>
                <a:lnTo>
                  <a:pt x="99" y="217"/>
                </a:lnTo>
                <a:lnTo>
                  <a:pt x="99" y="216"/>
                </a:lnTo>
                <a:lnTo>
                  <a:pt x="98" y="216"/>
                </a:lnTo>
                <a:lnTo>
                  <a:pt x="98" y="215"/>
                </a:lnTo>
                <a:lnTo>
                  <a:pt x="98" y="216"/>
                </a:lnTo>
                <a:lnTo>
                  <a:pt x="97" y="216"/>
                </a:lnTo>
                <a:lnTo>
                  <a:pt x="97" y="216"/>
                </a:lnTo>
                <a:lnTo>
                  <a:pt x="96" y="217"/>
                </a:lnTo>
                <a:lnTo>
                  <a:pt x="96" y="217"/>
                </a:lnTo>
                <a:lnTo>
                  <a:pt x="96" y="218"/>
                </a:lnTo>
                <a:lnTo>
                  <a:pt x="95" y="219"/>
                </a:lnTo>
                <a:lnTo>
                  <a:pt x="95" y="219"/>
                </a:lnTo>
                <a:lnTo>
                  <a:pt x="94" y="220"/>
                </a:lnTo>
                <a:lnTo>
                  <a:pt x="94" y="220"/>
                </a:lnTo>
                <a:lnTo>
                  <a:pt x="94" y="221"/>
                </a:lnTo>
                <a:lnTo>
                  <a:pt x="94" y="221"/>
                </a:lnTo>
                <a:lnTo>
                  <a:pt x="93" y="222"/>
                </a:lnTo>
                <a:lnTo>
                  <a:pt x="93" y="222"/>
                </a:lnTo>
                <a:lnTo>
                  <a:pt x="93" y="223"/>
                </a:lnTo>
                <a:lnTo>
                  <a:pt x="93" y="223"/>
                </a:lnTo>
                <a:lnTo>
                  <a:pt x="92" y="223"/>
                </a:lnTo>
                <a:lnTo>
                  <a:pt x="92" y="222"/>
                </a:lnTo>
                <a:lnTo>
                  <a:pt x="91" y="222"/>
                </a:lnTo>
                <a:lnTo>
                  <a:pt x="91" y="222"/>
                </a:lnTo>
                <a:lnTo>
                  <a:pt x="90" y="221"/>
                </a:lnTo>
                <a:lnTo>
                  <a:pt x="90" y="221"/>
                </a:lnTo>
                <a:lnTo>
                  <a:pt x="89" y="221"/>
                </a:lnTo>
                <a:lnTo>
                  <a:pt x="89" y="221"/>
                </a:lnTo>
                <a:lnTo>
                  <a:pt x="88" y="221"/>
                </a:lnTo>
                <a:lnTo>
                  <a:pt x="88" y="221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6" y="222"/>
                </a:lnTo>
                <a:lnTo>
                  <a:pt x="86" y="223"/>
                </a:lnTo>
                <a:lnTo>
                  <a:pt x="85" y="223"/>
                </a:lnTo>
                <a:lnTo>
                  <a:pt x="85" y="224"/>
                </a:lnTo>
                <a:lnTo>
                  <a:pt x="85" y="225"/>
                </a:lnTo>
                <a:lnTo>
                  <a:pt x="85" y="225"/>
                </a:lnTo>
                <a:lnTo>
                  <a:pt x="84" y="226"/>
                </a:lnTo>
                <a:lnTo>
                  <a:pt x="84" y="226"/>
                </a:lnTo>
                <a:lnTo>
                  <a:pt x="84" y="227"/>
                </a:lnTo>
                <a:lnTo>
                  <a:pt x="83" y="227"/>
                </a:lnTo>
                <a:lnTo>
                  <a:pt x="82" y="228"/>
                </a:lnTo>
                <a:lnTo>
                  <a:pt x="81" y="228"/>
                </a:lnTo>
                <a:lnTo>
                  <a:pt x="81" y="228"/>
                </a:lnTo>
                <a:lnTo>
                  <a:pt x="81" y="228"/>
                </a:lnTo>
                <a:lnTo>
                  <a:pt x="81" y="227"/>
                </a:lnTo>
                <a:lnTo>
                  <a:pt x="80" y="228"/>
                </a:lnTo>
                <a:lnTo>
                  <a:pt x="79" y="228"/>
                </a:lnTo>
                <a:lnTo>
                  <a:pt x="78" y="229"/>
                </a:lnTo>
                <a:lnTo>
                  <a:pt x="77" y="229"/>
                </a:lnTo>
                <a:lnTo>
                  <a:pt x="77" y="229"/>
                </a:lnTo>
                <a:lnTo>
                  <a:pt x="76" y="229"/>
                </a:lnTo>
                <a:lnTo>
                  <a:pt x="76" y="229"/>
                </a:lnTo>
                <a:lnTo>
                  <a:pt x="75" y="229"/>
                </a:lnTo>
                <a:lnTo>
                  <a:pt x="74" y="229"/>
                </a:lnTo>
                <a:lnTo>
                  <a:pt x="74" y="228"/>
                </a:lnTo>
                <a:lnTo>
                  <a:pt x="74" y="228"/>
                </a:lnTo>
                <a:lnTo>
                  <a:pt x="73" y="228"/>
                </a:lnTo>
                <a:lnTo>
                  <a:pt x="72" y="228"/>
                </a:lnTo>
                <a:lnTo>
                  <a:pt x="70" y="228"/>
                </a:lnTo>
                <a:lnTo>
                  <a:pt x="69" y="226"/>
                </a:lnTo>
                <a:lnTo>
                  <a:pt x="68" y="226"/>
                </a:lnTo>
                <a:lnTo>
                  <a:pt x="67" y="226"/>
                </a:lnTo>
                <a:lnTo>
                  <a:pt x="67" y="225"/>
                </a:lnTo>
                <a:lnTo>
                  <a:pt x="67" y="225"/>
                </a:lnTo>
                <a:lnTo>
                  <a:pt x="67" y="225"/>
                </a:lnTo>
                <a:lnTo>
                  <a:pt x="66" y="225"/>
                </a:lnTo>
                <a:lnTo>
                  <a:pt x="64" y="225"/>
                </a:lnTo>
                <a:lnTo>
                  <a:pt x="64" y="225"/>
                </a:lnTo>
                <a:lnTo>
                  <a:pt x="63" y="225"/>
                </a:lnTo>
                <a:lnTo>
                  <a:pt x="63" y="225"/>
                </a:lnTo>
                <a:lnTo>
                  <a:pt x="62" y="226"/>
                </a:lnTo>
                <a:lnTo>
                  <a:pt x="62" y="226"/>
                </a:lnTo>
                <a:lnTo>
                  <a:pt x="61" y="226"/>
                </a:lnTo>
                <a:lnTo>
                  <a:pt x="61" y="225"/>
                </a:lnTo>
                <a:lnTo>
                  <a:pt x="62" y="225"/>
                </a:lnTo>
                <a:lnTo>
                  <a:pt x="62" y="224"/>
                </a:lnTo>
                <a:lnTo>
                  <a:pt x="62" y="224"/>
                </a:lnTo>
                <a:lnTo>
                  <a:pt x="63" y="223"/>
                </a:lnTo>
                <a:lnTo>
                  <a:pt x="62" y="223"/>
                </a:lnTo>
                <a:lnTo>
                  <a:pt x="62" y="222"/>
                </a:lnTo>
                <a:lnTo>
                  <a:pt x="62" y="222"/>
                </a:lnTo>
                <a:lnTo>
                  <a:pt x="62" y="222"/>
                </a:lnTo>
                <a:lnTo>
                  <a:pt x="63" y="222"/>
                </a:lnTo>
                <a:lnTo>
                  <a:pt x="64" y="221"/>
                </a:lnTo>
                <a:lnTo>
                  <a:pt x="64" y="221"/>
                </a:lnTo>
                <a:lnTo>
                  <a:pt x="64" y="220"/>
                </a:lnTo>
                <a:lnTo>
                  <a:pt x="64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8"/>
                </a:lnTo>
                <a:lnTo>
                  <a:pt x="64" y="218"/>
                </a:lnTo>
                <a:lnTo>
                  <a:pt x="64" y="217"/>
                </a:lnTo>
                <a:lnTo>
                  <a:pt x="65" y="216"/>
                </a:lnTo>
                <a:lnTo>
                  <a:pt x="65" y="216"/>
                </a:lnTo>
                <a:lnTo>
                  <a:pt x="65" y="215"/>
                </a:lnTo>
                <a:lnTo>
                  <a:pt x="65" y="215"/>
                </a:lnTo>
                <a:lnTo>
                  <a:pt x="65" y="214"/>
                </a:lnTo>
                <a:lnTo>
                  <a:pt x="65" y="214"/>
                </a:lnTo>
                <a:lnTo>
                  <a:pt x="65" y="213"/>
                </a:lnTo>
                <a:lnTo>
                  <a:pt x="64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3" y="211"/>
                </a:lnTo>
                <a:lnTo>
                  <a:pt x="64" y="211"/>
                </a:lnTo>
                <a:lnTo>
                  <a:pt x="64" y="211"/>
                </a:lnTo>
                <a:lnTo>
                  <a:pt x="64" y="210"/>
                </a:lnTo>
                <a:lnTo>
                  <a:pt x="65" y="210"/>
                </a:lnTo>
                <a:lnTo>
                  <a:pt x="65" y="210"/>
                </a:lnTo>
                <a:lnTo>
                  <a:pt x="65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0"/>
                </a:lnTo>
                <a:lnTo>
                  <a:pt x="68" y="210"/>
                </a:lnTo>
                <a:lnTo>
                  <a:pt x="68" y="209"/>
                </a:lnTo>
                <a:lnTo>
                  <a:pt x="68" y="209"/>
                </a:lnTo>
                <a:lnTo>
                  <a:pt x="68" y="208"/>
                </a:lnTo>
                <a:lnTo>
                  <a:pt x="68" y="208"/>
                </a:lnTo>
                <a:lnTo>
                  <a:pt x="69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7"/>
                </a:lnTo>
                <a:lnTo>
                  <a:pt x="70" y="207"/>
                </a:lnTo>
                <a:lnTo>
                  <a:pt x="70" y="206"/>
                </a:lnTo>
                <a:lnTo>
                  <a:pt x="71" y="206"/>
                </a:lnTo>
                <a:lnTo>
                  <a:pt x="70" y="206"/>
                </a:lnTo>
                <a:lnTo>
                  <a:pt x="70" y="206"/>
                </a:lnTo>
                <a:lnTo>
                  <a:pt x="70" y="205"/>
                </a:lnTo>
                <a:lnTo>
                  <a:pt x="70" y="205"/>
                </a:lnTo>
                <a:lnTo>
                  <a:pt x="70" y="204"/>
                </a:lnTo>
                <a:lnTo>
                  <a:pt x="70" y="204"/>
                </a:lnTo>
                <a:lnTo>
                  <a:pt x="70" y="203"/>
                </a:lnTo>
                <a:lnTo>
                  <a:pt x="69" y="203"/>
                </a:lnTo>
                <a:lnTo>
                  <a:pt x="70" y="203"/>
                </a:lnTo>
                <a:lnTo>
                  <a:pt x="70" y="201"/>
                </a:lnTo>
                <a:lnTo>
                  <a:pt x="70" y="201"/>
                </a:lnTo>
                <a:lnTo>
                  <a:pt x="70" y="200"/>
                </a:lnTo>
                <a:lnTo>
                  <a:pt x="70" y="200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2" y="198"/>
                </a:lnTo>
                <a:lnTo>
                  <a:pt x="72" y="198"/>
                </a:lnTo>
                <a:lnTo>
                  <a:pt x="71" y="197"/>
                </a:lnTo>
                <a:lnTo>
                  <a:pt x="72" y="197"/>
                </a:lnTo>
                <a:lnTo>
                  <a:pt x="71" y="197"/>
                </a:lnTo>
                <a:lnTo>
                  <a:pt x="72" y="196"/>
                </a:lnTo>
                <a:lnTo>
                  <a:pt x="72" y="196"/>
                </a:lnTo>
                <a:lnTo>
                  <a:pt x="72" y="196"/>
                </a:lnTo>
                <a:lnTo>
                  <a:pt x="71" y="195"/>
                </a:lnTo>
                <a:lnTo>
                  <a:pt x="71" y="195"/>
                </a:lnTo>
                <a:lnTo>
                  <a:pt x="70" y="194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69" y="193"/>
                </a:lnTo>
                <a:lnTo>
                  <a:pt x="69" y="194"/>
                </a:lnTo>
                <a:lnTo>
                  <a:pt x="68" y="194"/>
                </a:lnTo>
                <a:lnTo>
                  <a:pt x="68" y="193"/>
                </a:lnTo>
                <a:lnTo>
                  <a:pt x="67" y="193"/>
                </a:lnTo>
                <a:lnTo>
                  <a:pt x="66" y="193"/>
                </a:lnTo>
                <a:lnTo>
                  <a:pt x="66" y="192"/>
                </a:lnTo>
                <a:lnTo>
                  <a:pt x="65" y="192"/>
                </a:lnTo>
                <a:lnTo>
                  <a:pt x="64" y="192"/>
                </a:lnTo>
                <a:lnTo>
                  <a:pt x="64" y="191"/>
                </a:lnTo>
                <a:lnTo>
                  <a:pt x="63" y="192"/>
                </a:lnTo>
                <a:lnTo>
                  <a:pt x="63" y="191"/>
                </a:lnTo>
                <a:lnTo>
                  <a:pt x="63" y="191"/>
                </a:lnTo>
                <a:lnTo>
                  <a:pt x="63" y="190"/>
                </a:lnTo>
                <a:lnTo>
                  <a:pt x="63" y="190"/>
                </a:lnTo>
                <a:lnTo>
                  <a:pt x="62" y="190"/>
                </a:lnTo>
                <a:lnTo>
                  <a:pt x="62" y="190"/>
                </a:lnTo>
                <a:lnTo>
                  <a:pt x="61" y="190"/>
                </a:lnTo>
                <a:lnTo>
                  <a:pt x="61" y="189"/>
                </a:lnTo>
                <a:lnTo>
                  <a:pt x="60" y="189"/>
                </a:lnTo>
                <a:lnTo>
                  <a:pt x="60" y="190"/>
                </a:lnTo>
                <a:lnTo>
                  <a:pt x="59" y="190"/>
                </a:lnTo>
                <a:lnTo>
                  <a:pt x="59" y="189"/>
                </a:lnTo>
                <a:lnTo>
                  <a:pt x="59" y="189"/>
                </a:lnTo>
                <a:lnTo>
                  <a:pt x="58" y="189"/>
                </a:lnTo>
                <a:lnTo>
                  <a:pt x="58" y="189"/>
                </a:lnTo>
                <a:lnTo>
                  <a:pt x="57" y="189"/>
                </a:lnTo>
                <a:lnTo>
                  <a:pt x="57" y="188"/>
                </a:lnTo>
                <a:lnTo>
                  <a:pt x="57" y="188"/>
                </a:lnTo>
                <a:lnTo>
                  <a:pt x="57" y="187"/>
                </a:lnTo>
                <a:lnTo>
                  <a:pt x="57" y="187"/>
                </a:lnTo>
                <a:lnTo>
                  <a:pt x="56" y="187"/>
                </a:lnTo>
                <a:lnTo>
                  <a:pt x="57" y="187"/>
                </a:lnTo>
                <a:lnTo>
                  <a:pt x="57" y="186"/>
                </a:lnTo>
                <a:lnTo>
                  <a:pt x="57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6" y="184"/>
                </a:lnTo>
                <a:lnTo>
                  <a:pt x="56" y="183"/>
                </a:lnTo>
                <a:lnTo>
                  <a:pt x="56" y="183"/>
                </a:lnTo>
                <a:lnTo>
                  <a:pt x="56" y="183"/>
                </a:lnTo>
                <a:lnTo>
                  <a:pt x="56" y="183"/>
                </a:lnTo>
                <a:lnTo>
                  <a:pt x="55" y="183"/>
                </a:lnTo>
                <a:lnTo>
                  <a:pt x="55" y="182"/>
                </a:lnTo>
                <a:lnTo>
                  <a:pt x="55" y="182"/>
                </a:lnTo>
                <a:lnTo>
                  <a:pt x="55" y="181"/>
                </a:lnTo>
                <a:lnTo>
                  <a:pt x="55" y="181"/>
                </a:lnTo>
                <a:lnTo>
                  <a:pt x="55" y="180"/>
                </a:lnTo>
                <a:lnTo>
                  <a:pt x="55" y="180"/>
                </a:lnTo>
                <a:lnTo>
                  <a:pt x="54" y="179"/>
                </a:lnTo>
                <a:lnTo>
                  <a:pt x="54" y="179"/>
                </a:lnTo>
                <a:lnTo>
                  <a:pt x="54" y="178"/>
                </a:lnTo>
                <a:lnTo>
                  <a:pt x="53" y="178"/>
                </a:lnTo>
                <a:lnTo>
                  <a:pt x="53" y="178"/>
                </a:lnTo>
                <a:lnTo>
                  <a:pt x="53" y="177"/>
                </a:lnTo>
                <a:lnTo>
                  <a:pt x="53" y="177"/>
                </a:lnTo>
                <a:lnTo>
                  <a:pt x="53" y="177"/>
                </a:lnTo>
                <a:lnTo>
                  <a:pt x="53" y="174"/>
                </a:lnTo>
                <a:lnTo>
                  <a:pt x="53" y="174"/>
                </a:lnTo>
                <a:lnTo>
                  <a:pt x="53" y="173"/>
                </a:lnTo>
                <a:lnTo>
                  <a:pt x="52" y="173"/>
                </a:lnTo>
                <a:lnTo>
                  <a:pt x="52" y="173"/>
                </a:lnTo>
                <a:lnTo>
                  <a:pt x="52" y="173"/>
                </a:lnTo>
                <a:lnTo>
                  <a:pt x="51" y="172"/>
                </a:lnTo>
                <a:lnTo>
                  <a:pt x="51" y="172"/>
                </a:lnTo>
                <a:lnTo>
                  <a:pt x="51" y="171"/>
                </a:lnTo>
                <a:lnTo>
                  <a:pt x="51" y="171"/>
                </a:lnTo>
                <a:lnTo>
                  <a:pt x="51" y="171"/>
                </a:lnTo>
                <a:lnTo>
                  <a:pt x="50" y="171"/>
                </a:lnTo>
                <a:lnTo>
                  <a:pt x="50" y="170"/>
                </a:lnTo>
                <a:lnTo>
                  <a:pt x="50" y="170"/>
                </a:lnTo>
                <a:lnTo>
                  <a:pt x="49" y="169"/>
                </a:lnTo>
                <a:lnTo>
                  <a:pt x="49" y="169"/>
                </a:lnTo>
                <a:lnTo>
                  <a:pt x="49" y="168"/>
                </a:lnTo>
                <a:lnTo>
                  <a:pt x="48" y="168"/>
                </a:lnTo>
                <a:lnTo>
                  <a:pt x="48" y="167"/>
                </a:lnTo>
                <a:lnTo>
                  <a:pt x="48" y="167"/>
                </a:lnTo>
                <a:lnTo>
                  <a:pt x="48" y="167"/>
                </a:lnTo>
                <a:lnTo>
                  <a:pt x="48" y="166"/>
                </a:lnTo>
                <a:lnTo>
                  <a:pt x="48" y="166"/>
                </a:lnTo>
                <a:lnTo>
                  <a:pt x="48" y="165"/>
                </a:lnTo>
                <a:lnTo>
                  <a:pt x="48" y="165"/>
                </a:lnTo>
                <a:lnTo>
                  <a:pt x="47" y="165"/>
                </a:lnTo>
                <a:lnTo>
                  <a:pt x="47" y="164"/>
                </a:lnTo>
                <a:lnTo>
                  <a:pt x="47" y="164"/>
                </a:lnTo>
                <a:lnTo>
                  <a:pt x="47" y="164"/>
                </a:lnTo>
                <a:lnTo>
                  <a:pt x="47" y="163"/>
                </a:lnTo>
                <a:lnTo>
                  <a:pt x="47" y="163"/>
                </a:lnTo>
                <a:lnTo>
                  <a:pt x="47" y="163"/>
                </a:lnTo>
                <a:lnTo>
                  <a:pt x="46" y="162"/>
                </a:lnTo>
                <a:lnTo>
                  <a:pt x="46" y="162"/>
                </a:lnTo>
                <a:lnTo>
                  <a:pt x="46" y="162"/>
                </a:lnTo>
                <a:lnTo>
                  <a:pt x="45" y="162"/>
                </a:lnTo>
                <a:lnTo>
                  <a:pt x="43" y="163"/>
                </a:lnTo>
                <a:lnTo>
                  <a:pt x="43" y="163"/>
                </a:lnTo>
                <a:lnTo>
                  <a:pt x="42" y="163"/>
                </a:lnTo>
                <a:lnTo>
                  <a:pt x="42" y="163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1" y="162"/>
                </a:lnTo>
                <a:lnTo>
                  <a:pt x="41" y="162"/>
                </a:lnTo>
                <a:lnTo>
                  <a:pt x="40" y="161"/>
                </a:lnTo>
                <a:lnTo>
                  <a:pt x="40" y="161"/>
                </a:lnTo>
                <a:lnTo>
                  <a:pt x="40" y="161"/>
                </a:lnTo>
                <a:lnTo>
                  <a:pt x="39" y="161"/>
                </a:lnTo>
                <a:lnTo>
                  <a:pt x="39" y="161"/>
                </a:lnTo>
                <a:lnTo>
                  <a:pt x="38" y="162"/>
                </a:lnTo>
                <a:lnTo>
                  <a:pt x="38" y="162"/>
                </a:lnTo>
                <a:lnTo>
                  <a:pt x="37" y="162"/>
                </a:lnTo>
                <a:lnTo>
                  <a:pt x="37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3"/>
                </a:lnTo>
                <a:lnTo>
                  <a:pt x="36" y="163"/>
                </a:lnTo>
                <a:lnTo>
                  <a:pt x="35" y="162"/>
                </a:lnTo>
                <a:lnTo>
                  <a:pt x="35" y="162"/>
                </a:lnTo>
                <a:lnTo>
                  <a:pt x="35" y="162"/>
                </a:lnTo>
                <a:lnTo>
                  <a:pt x="35" y="162"/>
                </a:lnTo>
                <a:lnTo>
                  <a:pt x="35" y="161"/>
                </a:lnTo>
                <a:lnTo>
                  <a:pt x="35" y="161"/>
                </a:lnTo>
                <a:lnTo>
                  <a:pt x="35" y="160"/>
                </a:lnTo>
                <a:lnTo>
                  <a:pt x="35" y="159"/>
                </a:lnTo>
                <a:lnTo>
                  <a:pt x="35" y="159"/>
                </a:lnTo>
                <a:lnTo>
                  <a:pt x="35" y="158"/>
                </a:lnTo>
                <a:lnTo>
                  <a:pt x="35" y="158"/>
                </a:lnTo>
                <a:lnTo>
                  <a:pt x="34" y="157"/>
                </a:lnTo>
                <a:lnTo>
                  <a:pt x="34" y="157"/>
                </a:lnTo>
                <a:lnTo>
                  <a:pt x="34" y="156"/>
                </a:lnTo>
                <a:lnTo>
                  <a:pt x="33" y="156"/>
                </a:lnTo>
                <a:lnTo>
                  <a:pt x="33" y="157"/>
                </a:lnTo>
                <a:lnTo>
                  <a:pt x="32" y="157"/>
                </a:lnTo>
                <a:lnTo>
                  <a:pt x="31" y="156"/>
                </a:lnTo>
                <a:lnTo>
                  <a:pt x="30" y="156"/>
                </a:lnTo>
                <a:lnTo>
                  <a:pt x="29" y="157"/>
                </a:lnTo>
                <a:lnTo>
                  <a:pt x="29" y="156"/>
                </a:lnTo>
                <a:lnTo>
                  <a:pt x="28" y="156"/>
                </a:lnTo>
                <a:lnTo>
                  <a:pt x="28" y="156"/>
                </a:lnTo>
                <a:lnTo>
                  <a:pt x="27" y="156"/>
                </a:lnTo>
                <a:lnTo>
                  <a:pt x="27" y="156"/>
                </a:lnTo>
                <a:lnTo>
                  <a:pt x="26" y="156"/>
                </a:lnTo>
                <a:lnTo>
                  <a:pt x="26" y="156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4"/>
                </a:lnTo>
                <a:lnTo>
                  <a:pt x="26" y="154"/>
                </a:lnTo>
                <a:lnTo>
                  <a:pt x="26" y="153"/>
                </a:lnTo>
                <a:lnTo>
                  <a:pt x="25" y="153"/>
                </a:lnTo>
                <a:lnTo>
                  <a:pt x="25" y="153"/>
                </a:lnTo>
                <a:lnTo>
                  <a:pt x="25" y="153"/>
                </a:lnTo>
                <a:lnTo>
                  <a:pt x="24" y="153"/>
                </a:lnTo>
                <a:lnTo>
                  <a:pt x="24" y="152"/>
                </a:lnTo>
                <a:lnTo>
                  <a:pt x="24" y="152"/>
                </a:lnTo>
                <a:lnTo>
                  <a:pt x="24" y="151"/>
                </a:lnTo>
                <a:lnTo>
                  <a:pt x="24" y="151"/>
                </a:lnTo>
                <a:lnTo>
                  <a:pt x="24" y="151"/>
                </a:lnTo>
                <a:lnTo>
                  <a:pt x="25" y="151"/>
                </a:lnTo>
                <a:lnTo>
                  <a:pt x="25" y="150"/>
                </a:lnTo>
                <a:lnTo>
                  <a:pt x="25" y="150"/>
                </a:lnTo>
                <a:lnTo>
                  <a:pt x="25" y="150"/>
                </a:lnTo>
                <a:lnTo>
                  <a:pt x="26" y="149"/>
                </a:lnTo>
                <a:lnTo>
                  <a:pt x="26" y="149"/>
                </a:lnTo>
                <a:lnTo>
                  <a:pt x="26" y="149"/>
                </a:lnTo>
                <a:lnTo>
                  <a:pt x="26" y="148"/>
                </a:lnTo>
                <a:lnTo>
                  <a:pt x="25" y="148"/>
                </a:lnTo>
                <a:lnTo>
                  <a:pt x="25" y="149"/>
                </a:lnTo>
                <a:lnTo>
                  <a:pt x="24" y="149"/>
                </a:lnTo>
                <a:lnTo>
                  <a:pt x="24" y="148"/>
                </a:lnTo>
                <a:lnTo>
                  <a:pt x="24" y="149"/>
                </a:lnTo>
                <a:lnTo>
                  <a:pt x="23" y="149"/>
                </a:lnTo>
                <a:lnTo>
                  <a:pt x="22" y="149"/>
                </a:lnTo>
                <a:lnTo>
                  <a:pt x="21" y="149"/>
                </a:lnTo>
                <a:lnTo>
                  <a:pt x="20" y="149"/>
                </a:lnTo>
                <a:lnTo>
                  <a:pt x="20" y="149"/>
                </a:lnTo>
                <a:lnTo>
                  <a:pt x="20" y="149"/>
                </a:lnTo>
                <a:lnTo>
                  <a:pt x="19" y="149"/>
                </a:lnTo>
                <a:lnTo>
                  <a:pt x="19" y="149"/>
                </a:lnTo>
                <a:lnTo>
                  <a:pt x="19" y="149"/>
                </a:lnTo>
                <a:lnTo>
                  <a:pt x="18" y="149"/>
                </a:lnTo>
                <a:lnTo>
                  <a:pt x="18" y="149"/>
                </a:lnTo>
                <a:lnTo>
                  <a:pt x="18" y="149"/>
                </a:lnTo>
                <a:lnTo>
                  <a:pt x="17" y="149"/>
                </a:lnTo>
                <a:lnTo>
                  <a:pt x="17" y="149"/>
                </a:lnTo>
                <a:lnTo>
                  <a:pt x="16" y="149"/>
                </a:lnTo>
                <a:lnTo>
                  <a:pt x="16" y="149"/>
                </a:lnTo>
                <a:lnTo>
                  <a:pt x="16" y="149"/>
                </a:lnTo>
                <a:lnTo>
                  <a:pt x="15" y="149"/>
                </a:lnTo>
                <a:lnTo>
                  <a:pt x="15" y="149"/>
                </a:lnTo>
                <a:lnTo>
                  <a:pt x="14" y="148"/>
                </a:lnTo>
                <a:lnTo>
                  <a:pt x="14" y="148"/>
                </a:lnTo>
                <a:lnTo>
                  <a:pt x="14" y="149"/>
                </a:lnTo>
                <a:lnTo>
                  <a:pt x="13" y="149"/>
                </a:lnTo>
                <a:lnTo>
                  <a:pt x="13" y="149"/>
                </a:lnTo>
                <a:lnTo>
                  <a:pt x="13" y="150"/>
                </a:lnTo>
                <a:lnTo>
                  <a:pt x="13" y="150"/>
                </a:lnTo>
                <a:lnTo>
                  <a:pt x="13" y="150"/>
                </a:lnTo>
                <a:lnTo>
                  <a:pt x="12" y="150"/>
                </a:lnTo>
                <a:lnTo>
                  <a:pt x="12" y="150"/>
                </a:lnTo>
                <a:lnTo>
                  <a:pt x="11" y="150"/>
                </a:lnTo>
                <a:lnTo>
                  <a:pt x="10" y="150"/>
                </a:lnTo>
                <a:lnTo>
                  <a:pt x="10" y="151"/>
                </a:lnTo>
                <a:lnTo>
                  <a:pt x="10" y="151"/>
                </a:lnTo>
                <a:lnTo>
                  <a:pt x="9" y="151"/>
                </a:lnTo>
                <a:lnTo>
                  <a:pt x="9" y="151"/>
                </a:lnTo>
                <a:lnTo>
                  <a:pt x="8" y="151"/>
                </a:lnTo>
                <a:lnTo>
                  <a:pt x="8" y="151"/>
                </a:lnTo>
                <a:lnTo>
                  <a:pt x="7" y="151"/>
                </a:lnTo>
                <a:lnTo>
                  <a:pt x="7" y="151"/>
                </a:lnTo>
                <a:lnTo>
                  <a:pt x="6" y="151"/>
                </a:lnTo>
                <a:lnTo>
                  <a:pt x="6" y="151"/>
                </a:lnTo>
                <a:lnTo>
                  <a:pt x="5" y="151"/>
                </a:lnTo>
                <a:lnTo>
                  <a:pt x="5" y="151"/>
                </a:lnTo>
                <a:lnTo>
                  <a:pt x="4" y="151"/>
                </a:lnTo>
                <a:lnTo>
                  <a:pt x="4" y="151"/>
                </a:lnTo>
                <a:lnTo>
                  <a:pt x="3" y="151"/>
                </a:lnTo>
                <a:lnTo>
                  <a:pt x="3" y="151"/>
                </a:lnTo>
                <a:lnTo>
                  <a:pt x="2" y="150"/>
                </a:lnTo>
                <a:lnTo>
                  <a:pt x="1" y="149"/>
                </a:lnTo>
                <a:lnTo>
                  <a:pt x="0" y="149"/>
                </a:lnTo>
                <a:lnTo>
                  <a:pt x="1" y="149"/>
                </a:lnTo>
                <a:lnTo>
                  <a:pt x="1" y="149"/>
                </a:lnTo>
                <a:lnTo>
                  <a:pt x="2" y="149"/>
                </a:lnTo>
                <a:lnTo>
                  <a:pt x="2" y="149"/>
                </a:lnTo>
                <a:lnTo>
                  <a:pt x="3" y="148"/>
                </a:lnTo>
                <a:lnTo>
                  <a:pt x="3" y="148"/>
                </a:lnTo>
                <a:lnTo>
                  <a:pt x="4" y="148"/>
                </a:lnTo>
                <a:lnTo>
                  <a:pt x="5" y="148"/>
                </a:lnTo>
                <a:lnTo>
                  <a:pt x="5" y="147"/>
                </a:lnTo>
                <a:lnTo>
                  <a:pt x="6" y="147"/>
                </a:lnTo>
                <a:lnTo>
                  <a:pt x="6" y="146"/>
                </a:lnTo>
                <a:lnTo>
                  <a:pt x="6" y="145"/>
                </a:lnTo>
                <a:lnTo>
                  <a:pt x="7" y="145"/>
                </a:lnTo>
                <a:lnTo>
                  <a:pt x="7" y="144"/>
                </a:lnTo>
                <a:lnTo>
                  <a:pt x="7" y="144"/>
                </a:lnTo>
                <a:lnTo>
                  <a:pt x="7" y="144"/>
                </a:lnTo>
                <a:lnTo>
                  <a:pt x="8" y="143"/>
                </a:lnTo>
                <a:lnTo>
                  <a:pt x="8" y="143"/>
                </a:lnTo>
                <a:lnTo>
                  <a:pt x="9" y="143"/>
                </a:lnTo>
                <a:lnTo>
                  <a:pt x="9" y="144"/>
                </a:lnTo>
                <a:lnTo>
                  <a:pt x="10" y="144"/>
                </a:lnTo>
                <a:lnTo>
                  <a:pt x="10" y="144"/>
                </a:lnTo>
                <a:lnTo>
                  <a:pt x="11" y="144"/>
                </a:lnTo>
                <a:lnTo>
                  <a:pt x="11" y="144"/>
                </a:lnTo>
                <a:lnTo>
                  <a:pt x="12" y="144"/>
                </a:lnTo>
                <a:lnTo>
                  <a:pt x="12" y="143"/>
                </a:lnTo>
                <a:lnTo>
                  <a:pt x="12" y="143"/>
                </a:lnTo>
                <a:lnTo>
                  <a:pt x="13" y="143"/>
                </a:lnTo>
                <a:lnTo>
                  <a:pt x="13" y="143"/>
                </a:lnTo>
                <a:lnTo>
                  <a:pt x="13" y="143"/>
                </a:lnTo>
                <a:lnTo>
                  <a:pt x="13" y="142"/>
                </a:lnTo>
                <a:lnTo>
                  <a:pt x="14" y="142"/>
                </a:lnTo>
                <a:lnTo>
                  <a:pt x="14" y="142"/>
                </a:lnTo>
                <a:lnTo>
                  <a:pt x="15" y="142"/>
                </a:lnTo>
                <a:lnTo>
                  <a:pt x="15" y="142"/>
                </a:lnTo>
                <a:lnTo>
                  <a:pt x="16" y="142"/>
                </a:lnTo>
                <a:lnTo>
                  <a:pt x="16" y="141"/>
                </a:lnTo>
                <a:lnTo>
                  <a:pt x="16" y="140"/>
                </a:lnTo>
                <a:lnTo>
                  <a:pt x="16" y="139"/>
                </a:lnTo>
                <a:lnTo>
                  <a:pt x="16" y="139"/>
                </a:lnTo>
                <a:lnTo>
                  <a:pt x="16" y="139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7"/>
                </a:lnTo>
                <a:lnTo>
                  <a:pt x="16" y="137"/>
                </a:lnTo>
                <a:lnTo>
                  <a:pt x="17" y="137"/>
                </a:lnTo>
                <a:lnTo>
                  <a:pt x="18" y="137"/>
                </a:lnTo>
                <a:lnTo>
                  <a:pt x="19" y="137"/>
                </a:lnTo>
                <a:lnTo>
                  <a:pt x="19" y="136"/>
                </a:lnTo>
                <a:lnTo>
                  <a:pt x="19" y="136"/>
                </a:lnTo>
                <a:lnTo>
                  <a:pt x="20" y="136"/>
                </a:lnTo>
                <a:lnTo>
                  <a:pt x="20" y="136"/>
                </a:lnTo>
                <a:lnTo>
                  <a:pt x="20" y="135"/>
                </a:lnTo>
                <a:lnTo>
                  <a:pt x="20" y="135"/>
                </a:lnTo>
                <a:lnTo>
                  <a:pt x="21" y="134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2" y="132"/>
                </a:lnTo>
                <a:lnTo>
                  <a:pt x="22" y="132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0"/>
                </a:lnTo>
                <a:lnTo>
                  <a:pt x="23" y="131"/>
                </a:lnTo>
                <a:lnTo>
                  <a:pt x="23" y="130"/>
                </a:lnTo>
                <a:lnTo>
                  <a:pt x="24" y="130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5" y="131"/>
                </a:lnTo>
                <a:lnTo>
                  <a:pt x="26" y="131"/>
                </a:lnTo>
                <a:lnTo>
                  <a:pt x="26" y="130"/>
                </a:lnTo>
                <a:lnTo>
                  <a:pt x="26" y="129"/>
                </a:lnTo>
                <a:lnTo>
                  <a:pt x="27" y="129"/>
                </a:lnTo>
                <a:lnTo>
                  <a:pt x="27" y="129"/>
                </a:lnTo>
                <a:lnTo>
                  <a:pt x="27" y="129"/>
                </a:lnTo>
                <a:lnTo>
                  <a:pt x="28" y="128"/>
                </a:lnTo>
                <a:lnTo>
                  <a:pt x="29" y="127"/>
                </a:lnTo>
                <a:lnTo>
                  <a:pt x="29" y="127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9" y="124"/>
                </a:lnTo>
                <a:lnTo>
                  <a:pt x="31" y="124"/>
                </a:lnTo>
                <a:lnTo>
                  <a:pt x="32" y="125"/>
                </a:lnTo>
                <a:lnTo>
                  <a:pt x="32" y="125"/>
                </a:lnTo>
                <a:lnTo>
                  <a:pt x="32" y="125"/>
                </a:lnTo>
                <a:lnTo>
                  <a:pt x="32" y="125"/>
                </a:lnTo>
                <a:lnTo>
                  <a:pt x="33" y="124"/>
                </a:lnTo>
                <a:lnTo>
                  <a:pt x="32" y="124"/>
                </a:lnTo>
                <a:lnTo>
                  <a:pt x="32" y="123"/>
                </a:lnTo>
                <a:lnTo>
                  <a:pt x="32" y="123"/>
                </a:lnTo>
                <a:lnTo>
                  <a:pt x="33" y="123"/>
                </a:lnTo>
                <a:lnTo>
                  <a:pt x="33" y="122"/>
                </a:lnTo>
                <a:lnTo>
                  <a:pt x="33" y="121"/>
                </a:lnTo>
                <a:lnTo>
                  <a:pt x="33" y="120"/>
                </a:lnTo>
                <a:lnTo>
                  <a:pt x="34" y="120"/>
                </a:lnTo>
                <a:lnTo>
                  <a:pt x="34" y="120"/>
                </a:lnTo>
                <a:lnTo>
                  <a:pt x="36" y="120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8"/>
                </a:lnTo>
                <a:lnTo>
                  <a:pt x="37" y="118"/>
                </a:lnTo>
                <a:lnTo>
                  <a:pt x="37" y="118"/>
                </a:lnTo>
                <a:lnTo>
                  <a:pt x="37" y="117"/>
                </a:lnTo>
                <a:lnTo>
                  <a:pt x="37" y="117"/>
                </a:lnTo>
                <a:lnTo>
                  <a:pt x="37" y="116"/>
                </a:lnTo>
                <a:lnTo>
                  <a:pt x="39" y="116"/>
                </a:lnTo>
                <a:lnTo>
                  <a:pt x="39" y="116"/>
                </a:lnTo>
                <a:lnTo>
                  <a:pt x="40" y="116"/>
                </a:lnTo>
                <a:lnTo>
                  <a:pt x="40" y="117"/>
                </a:lnTo>
                <a:lnTo>
                  <a:pt x="41" y="117"/>
                </a:lnTo>
                <a:lnTo>
                  <a:pt x="41" y="118"/>
                </a:lnTo>
                <a:lnTo>
                  <a:pt x="41" y="118"/>
                </a:lnTo>
                <a:lnTo>
                  <a:pt x="42" y="118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3" y="119"/>
                </a:lnTo>
                <a:lnTo>
                  <a:pt x="43" y="120"/>
                </a:lnTo>
                <a:lnTo>
                  <a:pt x="44" y="120"/>
                </a:lnTo>
                <a:lnTo>
                  <a:pt x="44" y="120"/>
                </a:lnTo>
                <a:lnTo>
                  <a:pt x="44" y="121"/>
                </a:lnTo>
                <a:lnTo>
                  <a:pt x="45" y="121"/>
                </a:lnTo>
                <a:lnTo>
                  <a:pt x="46" y="122"/>
                </a:lnTo>
                <a:lnTo>
                  <a:pt x="46" y="121"/>
                </a:lnTo>
                <a:lnTo>
                  <a:pt x="46" y="121"/>
                </a:lnTo>
                <a:lnTo>
                  <a:pt x="47" y="120"/>
                </a:lnTo>
                <a:lnTo>
                  <a:pt x="47" y="120"/>
                </a:lnTo>
                <a:lnTo>
                  <a:pt x="47" y="120"/>
                </a:lnTo>
                <a:lnTo>
                  <a:pt x="47" y="119"/>
                </a:lnTo>
                <a:lnTo>
                  <a:pt x="47" y="119"/>
                </a:lnTo>
                <a:lnTo>
                  <a:pt x="47" y="118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6"/>
                </a:lnTo>
                <a:lnTo>
                  <a:pt x="47" y="116"/>
                </a:lnTo>
                <a:lnTo>
                  <a:pt x="47" y="116"/>
                </a:lnTo>
                <a:lnTo>
                  <a:pt x="48" y="116"/>
                </a:lnTo>
                <a:lnTo>
                  <a:pt x="48" y="116"/>
                </a:lnTo>
                <a:lnTo>
                  <a:pt x="49" y="115"/>
                </a:lnTo>
                <a:lnTo>
                  <a:pt x="49" y="115"/>
                </a:lnTo>
                <a:lnTo>
                  <a:pt x="48" y="114"/>
                </a:lnTo>
                <a:lnTo>
                  <a:pt x="48" y="114"/>
                </a:lnTo>
                <a:lnTo>
                  <a:pt x="48" y="113"/>
                </a:lnTo>
                <a:lnTo>
                  <a:pt x="48" y="113"/>
                </a:lnTo>
                <a:lnTo>
                  <a:pt x="48" y="113"/>
                </a:lnTo>
                <a:lnTo>
                  <a:pt x="48" y="112"/>
                </a:lnTo>
                <a:lnTo>
                  <a:pt x="49" y="112"/>
                </a:lnTo>
                <a:lnTo>
                  <a:pt x="50" y="112"/>
                </a:lnTo>
                <a:lnTo>
                  <a:pt x="51" y="112"/>
                </a:lnTo>
                <a:lnTo>
                  <a:pt x="51" y="113"/>
                </a:lnTo>
                <a:lnTo>
                  <a:pt x="51" y="113"/>
                </a:lnTo>
                <a:lnTo>
                  <a:pt x="51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4"/>
                </a:lnTo>
                <a:lnTo>
                  <a:pt x="52" y="114"/>
                </a:lnTo>
                <a:lnTo>
                  <a:pt x="53" y="114"/>
                </a:lnTo>
                <a:lnTo>
                  <a:pt x="53" y="115"/>
                </a:lnTo>
                <a:lnTo>
                  <a:pt x="54" y="114"/>
                </a:lnTo>
                <a:lnTo>
                  <a:pt x="55" y="115"/>
                </a:lnTo>
                <a:lnTo>
                  <a:pt x="55" y="114"/>
                </a:lnTo>
                <a:lnTo>
                  <a:pt x="56" y="114"/>
                </a:lnTo>
                <a:lnTo>
                  <a:pt x="56" y="113"/>
                </a:lnTo>
                <a:lnTo>
                  <a:pt x="56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2"/>
                </a:lnTo>
                <a:lnTo>
                  <a:pt x="57" y="112"/>
                </a:lnTo>
                <a:lnTo>
                  <a:pt x="57" y="111"/>
                </a:lnTo>
                <a:lnTo>
                  <a:pt x="56" y="111"/>
                </a:lnTo>
                <a:lnTo>
                  <a:pt x="56" y="110"/>
                </a:lnTo>
                <a:lnTo>
                  <a:pt x="57" y="109"/>
                </a:lnTo>
                <a:lnTo>
                  <a:pt x="57" y="109"/>
                </a:lnTo>
                <a:lnTo>
                  <a:pt x="57" y="108"/>
                </a:lnTo>
                <a:lnTo>
                  <a:pt x="58" y="108"/>
                </a:lnTo>
                <a:lnTo>
                  <a:pt x="58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3"/>
                </a:lnTo>
                <a:lnTo>
                  <a:pt x="60" y="103"/>
                </a:lnTo>
                <a:lnTo>
                  <a:pt x="60" y="102"/>
                </a:lnTo>
                <a:lnTo>
                  <a:pt x="60" y="102"/>
                </a:lnTo>
                <a:lnTo>
                  <a:pt x="61" y="101"/>
                </a:lnTo>
                <a:lnTo>
                  <a:pt x="62" y="101"/>
                </a:lnTo>
                <a:lnTo>
                  <a:pt x="62" y="101"/>
                </a:lnTo>
                <a:lnTo>
                  <a:pt x="62" y="100"/>
                </a:lnTo>
                <a:lnTo>
                  <a:pt x="63" y="100"/>
                </a:lnTo>
                <a:lnTo>
                  <a:pt x="63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5" y="99"/>
                </a:lnTo>
                <a:lnTo>
                  <a:pt x="65" y="99"/>
                </a:lnTo>
                <a:lnTo>
                  <a:pt x="65" y="99"/>
                </a:lnTo>
                <a:lnTo>
                  <a:pt x="66" y="99"/>
                </a:lnTo>
                <a:lnTo>
                  <a:pt x="66" y="98"/>
                </a:lnTo>
                <a:lnTo>
                  <a:pt x="66" y="98"/>
                </a:lnTo>
                <a:lnTo>
                  <a:pt x="67" y="98"/>
                </a:lnTo>
                <a:lnTo>
                  <a:pt x="67" y="98"/>
                </a:lnTo>
                <a:lnTo>
                  <a:pt x="67" y="98"/>
                </a:lnTo>
                <a:lnTo>
                  <a:pt x="68" y="98"/>
                </a:lnTo>
                <a:lnTo>
                  <a:pt x="68" y="98"/>
                </a:lnTo>
                <a:lnTo>
                  <a:pt x="68" y="97"/>
                </a:lnTo>
                <a:lnTo>
                  <a:pt x="68" y="97"/>
                </a:lnTo>
                <a:lnTo>
                  <a:pt x="69" y="96"/>
                </a:lnTo>
                <a:lnTo>
                  <a:pt x="69" y="96"/>
                </a:lnTo>
                <a:lnTo>
                  <a:pt x="69" y="96"/>
                </a:lnTo>
                <a:lnTo>
                  <a:pt x="70" y="95"/>
                </a:lnTo>
                <a:lnTo>
                  <a:pt x="70" y="95"/>
                </a:lnTo>
                <a:lnTo>
                  <a:pt x="70" y="94"/>
                </a:lnTo>
                <a:lnTo>
                  <a:pt x="71" y="94"/>
                </a:lnTo>
                <a:lnTo>
                  <a:pt x="71" y="94"/>
                </a:lnTo>
                <a:lnTo>
                  <a:pt x="71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2"/>
                </a:lnTo>
                <a:lnTo>
                  <a:pt x="73" y="92"/>
                </a:lnTo>
                <a:lnTo>
                  <a:pt x="74" y="92"/>
                </a:lnTo>
                <a:lnTo>
                  <a:pt x="74" y="92"/>
                </a:lnTo>
                <a:lnTo>
                  <a:pt x="75" y="92"/>
                </a:lnTo>
                <a:lnTo>
                  <a:pt x="75" y="91"/>
                </a:lnTo>
                <a:lnTo>
                  <a:pt x="75" y="91"/>
                </a:lnTo>
                <a:lnTo>
                  <a:pt x="75" y="91"/>
                </a:lnTo>
                <a:lnTo>
                  <a:pt x="75" y="90"/>
                </a:lnTo>
                <a:lnTo>
                  <a:pt x="75" y="90"/>
                </a:lnTo>
                <a:lnTo>
                  <a:pt x="76" y="90"/>
                </a:lnTo>
                <a:lnTo>
                  <a:pt x="76" y="90"/>
                </a:lnTo>
                <a:lnTo>
                  <a:pt x="77" y="90"/>
                </a:lnTo>
                <a:lnTo>
                  <a:pt x="77" y="90"/>
                </a:lnTo>
                <a:lnTo>
                  <a:pt x="77" y="90"/>
                </a:lnTo>
                <a:lnTo>
                  <a:pt x="78" y="90"/>
                </a:lnTo>
                <a:lnTo>
                  <a:pt x="79" y="91"/>
                </a:lnTo>
                <a:lnTo>
                  <a:pt x="79" y="91"/>
                </a:lnTo>
                <a:lnTo>
                  <a:pt x="79" y="90"/>
                </a:lnTo>
                <a:lnTo>
                  <a:pt x="79" y="90"/>
                </a:lnTo>
                <a:lnTo>
                  <a:pt x="79" y="90"/>
                </a:lnTo>
                <a:lnTo>
                  <a:pt x="80" y="90"/>
                </a:lnTo>
                <a:lnTo>
                  <a:pt x="80" y="89"/>
                </a:lnTo>
                <a:lnTo>
                  <a:pt x="80" y="88"/>
                </a:lnTo>
                <a:lnTo>
                  <a:pt x="80" y="88"/>
                </a:lnTo>
                <a:lnTo>
                  <a:pt x="80" y="87"/>
                </a:lnTo>
                <a:lnTo>
                  <a:pt x="79" y="87"/>
                </a:lnTo>
                <a:lnTo>
                  <a:pt x="79" y="86"/>
                </a:lnTo>
                <a:lnTo>
                  <a:pt x="79" y="86"/>
                </a:lnTo>
                <a:lnTo>
                  <a:pt x="79" y="85"/>
                </a:lnTo>
                <a:lnTo>
                  <a:pt x="79" y="85"/>
                </a:lnTo>
                <a:lnTo>
                  <a:pt x="79" y="84"/>
                </a:lnTo>
                <a:lnTo>
                  <a:pt x="79" y="83"/>
                </a:lnTo>
                <a:lnTo>
                  <a:pt x="81" y="80"/>
                </a:lnTo>
                <a:lnTo>
                  <a:pt x="81" y="79"/>
                </a:lnTo>
                <a:lnTo>
                  <a:pt x="81" y="78"/>
                </a:lnTo>
                <a:lnTo>
                  <a:pt x="83" y="75"/>
                </a:lnTo>
                <a:lnTo>
                  <a:pt x="84" y="73"/>
                </a:lnTo>
                <a:lnTo>
                  <a:pt x="84" y="72"/>
                </a:lnTo>
                <a:lnTo>
                  <a:pt x="85" y="71"/>
                </a:lnTo>
                <a:lnTo>
                  <a:pt x="85" y="71"/>
                </a:lnTo>
                <a:lnTo>
                  <a:pt x="85" y="70"/>
                </a:lnTo>
                <a:lnTo>
                  <a:pt x="85" y="70"/>
                </a:lnTo>
                <a:lnTo>
                  <a:pt x="85" y="69"/>
                </a:lnTo>
                <a:lnTo>
                  <a:pt x="85" y="69"/>
                </a:lnTo>
                <a:lnTo>
                  <a:pt x="85" y="65"/>
                </a:lnTo>
                <a:lnTo>
                  <a:pt x="85" y="63"/>
                </a:lnTo>
                <a:lnTo>
                  <a:pt x="86" y="62"/>
                </a:lnTo>
                <a:lnTo>
                  <a:pt x="86" y="61"/>
                </a:lnTo>
                <a:lnTo>
                  <a:pt x="86" y="61"/>
                </a:lnTo>
                <a:lnTo>
                  <a:pt x="86" y="60"/>
                </a:lnTo>
                <a:lnTo>
                  <a:pt x="85" y="59"/>
                </a:lnTo>
                <a:lnTo>
                  <a:pt x="85" y="58"/>
                </a:lnTo>
                <a:lnTo>
                  <a:pt x="85" y="58"/>
                </a:lnTo>
                <a:lnTo>
                  <a:pt x="85" y="57"/>
                </a:lnTo>
                <a:lnTo>
                  <a:pt x="84" y="57"/>
                </a:lnTo>
                <a:lnTo>
                  <a:pt x="84" y="56"/>
                </a:lnTo>
                <a:lnTo>
                  <a:pt x="83" y="56"/>
                </a:lnTo>
                <a:lnTo>
                  <a:pt x="82" y="55"/>
                </a:lnTo>
                <a:lnTo>
                  <a:pt x="81" y="55"/>
                </a:lnTo>
                <a:lnTo>
                  <a:pt x="76" y="53"/>
                </a:lnTo>
                <a:lnTo>
                  <a:pt x="75" y="53"/>
                </a:lnTo>
                <a:lnTo>
                  <a:pt x="75" y="53"/>
                </a:lnTo>
                <a:lnTo>
                  <a:pt x="74" y="52"/>
                </a:lnTo>
                <a:lnTo>
                  <a:pt x="72" y="52"/>
                </a:lnTo>
                <a:lnTo>
                  <a:pt x="72" y="51"/>
                </a:lnTo>
                <a:lnTo>
                  <a:pt x="71" y="51"/>
                </a:lnTo>
                <a:lnTo>
                  <a:pt x="71" y="50"/>
                </a:lnTo>
                <a:lnTo>
                  <a:pt x="71" y="49"/>
                </a:lnTo>
                <a:lnTo>
                  <a:pt x="71" y="49"/>
                </a:lnTo>
                <a:lnTo>
                  <a:pt x="71" y="48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7"/>
                </a:lnTo>
                <a:lnTo>
                  <a:pt x="73" y="46"/>
                </a:lnTo>
                <a:lnTo>
                  <a:pt x="73" y="46"/>
                </a:lnTo>
                <a:lnTo>
                  <a:pt x="74" y="46"/>
                </a:lnTo>
                <a:lnTo>
                  <a:pt x="74" y="45"/>
                </a:lnTo>
                <a:lnTo>
                  <a:pt x="74" y="45"/>
                </a:lnTo>
                <a:lnTo>
                  <a:pt x="75" y="45"/>
                </a:lnTo>
                <a:lnTo>
                  <a:pt x="75" y="44"/>
                </a:lnTo>
                <a:lnTo>
                  <a:pt x="76" y="44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7" y="42"/>
                </a:lnTo>
                <a:lnTo>
                  <a:pt x="77" y="41"/>
                </a:lnTo>
                <a:lnTo>
                  <a:pt x="77" y="41"/>
                </a:lnTo>
                <a:lnTo>
                  <a:pt x="77" y="40"/>
                </a:lnTo>
                <a:lnTo>
                  <a:pt x="77" y="40"/>
                </a:lnTo>
                <a:lnTo>
                  <a:pt x="77" y="39"/>
                </a:lnTo>
                <a:lnTo>
                  <a:pt x="77" y="39"/>
                </a:lnTo>
                <a:lnTo>
                  <a:pt x="77" y="38"/>
                </a:lnTo>
                <a:lnTo>
                  <a:pt x="77" y="38"/>
                </a:lnTo>
                <a:lnTo>
                  <a:pt x="77" y="37"/>
                </a:lnTo>
                <a:lnTo>
                  <a:pt x="77" y="36"/>
                </a:lnTo>
                <a:lnTo>
                  <a:pt x="76" y="35"/>
                </a:lnTo>
                <a:lnTo>
                  <a:pt x="75" y="34"/>
                </a:lnTo>
                <a:lnTo>
                  <a:pt x="75" y="33"/>
                </a:lnTo>
                <a:lnTo>
                  <a:pt x="74" y="33"/>
                </a:lnTo>
                <a:lnTo>
                  <a:pt x="74" y="32"/>
                </a:lnTo>
                <a:lnTo>
                  <a:pt x="74" y="32"/>
                </a:lnTo>
                <a:lnTo>
                  <a:pt x="74" y="32"/>
                </a:lnTo>
                <a:lnTo>
                  <a:pt x="73" y="32"/>
                </a:lnTo>
                <a:lnTo>
                  <a:pt x="72" y="31"/>
                </a:lnTo>
                <a:lnTo>
                  <a:pt x="72" y="31"/>
                </a:lnTo>
                <a:lnTo>
                  <a:pt x="71" y="30"/>
                </a:lnTo>
                <a:lnTo>
                  <a:pt x="70" y="29"/>
                </a:lnTo>
                <a:lnTo>
                  <a:pt x="69" y="27"/>
                </a:lnTo>
                <a:lnTo>
                  <a:pt x="69" y="25"/>
                </a:lnTo>
                <a:lnTo>
                  <a:pt x="68" y="25"/>
                </a:lnTo>
                <a:lnTo>
                  <a:pt x="68" y="23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7" y="21"/>
                </a:lnTo>
                <a:lnTo>
                  <a:pt x="67" y="20"/>
                </a:lnTo>
                <a:lnTo>
                  <a:pt x="68" y="19"/>
                </a:lnTo>
                <a:lnTo>
                  <a:pt x="69" y="19"/>
                </a:lnTo>
                <a:lnTo>
                  <a:pt x="71" y="18"/>
                </a:lnTo>
                <a:lnTo>
                  <a:pt x="72" y="18"/>
                </a:lnTo>
                <a:lnTo>
                  <a:pt x="73" y="18"/>
                </a:lnTo>
                <a:lnTo>
                  <a:pt x="73" y="17"/>
                </a:lnTo>
                <a:lnTo>
                  <a:pt x="73" y="17"/>
                </a:lnTo>
                <a:lnTo>
                  <a:pt x="73" y="17"/>
                </a:lnTo>
                <a:lnTo>
                  <a:pt x="73" y="16"/>
                </a:lnTo>
                <a:lnTo>
                  <a:pt x="74" y="16"/>
                </a:lnTo>
                <a:lnTo>
                  <a:pt x="74" y="16"/>
                </a:lnTo>
                <a:lnTo>
                  <a:pt x="75" y="15"/>
                </a:lnTo>
                <a:lnTo>
                  <a:pt x="80" y="13"/>
                </a:lnTo>
                <a:lnTo>
                  <a:pt x="85" y="12"/>
                </a:lnTo>
                <a:lnTo>
                  <a:pt x="85" y="9"/>
                </a:lnTo>
                <a:lnTo>
                  <a:pt x="85" y="7"/>
                </a:lnTo>
                <a:lnTo>
                  <a:pt x="85" y="6"/>
                </a:lnTo>
                <a:lnTo>
                  <a:pt x="85" y="6"/>
                </a:lnTo>
                <a:lnTo>
                  <a:pt x="85" y="5"/>
                </a:lnTo>
                <a:lnTo>
                  <a:pt x="86" y="5"/>
                </a:lnTo>
                <a:lnTo>
                  <a:pt x="87" y="4"/>
                </a:lnTo>
                <a:lnTo>
                  <a:pt x="88" y="4"/>
                </a:lnTo>
                <a:lnTo>
                  <a:pt x="88" y="4"/>
                </a:lnTo>
                <a:lnTo>
                  <a:pt x="89" y="5"/>
                </a:lnTo>
                <a:lnTo>
                  <a:pt x="89" y="5"/>
                </a:lnTo>
                <a:lnTo>
                  <a:pt x="91" y="6"/>
                </a:lnTo>
                <a:lnTo>
                  <a:pt x="91" y="6"/>
                </a:lnTo>
                <a:lnTo>
                  <a:pt x="92" y="7"/>
                </a:lnTo>
                <a:lnTo>
                  <a:pt x="93" y="8"/>
                </a:lnTo>
                <a:lnTo>
                  <a:pt x="94" y="8"/>
                </a:lnTo>
                <a:lnTo>
                  <a:pt x="95" y="9"/>
                </a:lnTo>
                <a:lnTo>
                  <a:pt x="97" y="9"/>
                </a:lnTo>
                <a:lnTo>
                  <a:pt x="99" y="10"/>
                </a:lnTo>
                <a:lnTo>
                  <a:pt x="100" y="10"/>
                </a:lnTo>
                <a:lnTo>
                  <a:pt x="101" y="10"/>
                </a:lnTo>
                <a:lnTo>
                  <a:pt x="101" y="9"/>
                </a:lnTo>
                <a:lnTo>
                  <a:pt x="103" y="9"/>
                </a:lnTo>
                <a:lnTo>
                  <a:pt x="104" y="8"/>
                </a:lnTo>
                <a:lnTo>
                  <a:pt x="104" y="8"/>
                </a:lnTo>
                <a:lnTo>
                  <a:pt x="104" y="7"/>
                </a:lnTo>
                <a:lnTo>
                  <a:pt x="105" y="7"/>
                </a:lnTo>
                <a:lnTo>
                  <a:pt x="105" y="6"/>
                </a:lnTo>
                <a:lnTo>
                  <a:pt x="105" y="6"/>
                </a:lnTo>
                <a:lnTo>
                  <a:pt x="105" y="5"/>
                </a:lnTo>
                <a:lnTo>
                  <a:pt x="106" y="4"/>
                </a:lnTo>
                <a:lnTo>
                  <a:pt x="107" y="4"/>
                </a:lnTo>
                <a:lnTo>
                  <a:pt x="107" y="3"/>
                </a:lnTo>
                <a:lnTo>
                  <a:pt x="108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2" y="2"/>
                </a:lnTo>
                <a:lnTo>
                  <a:pt x="113" y="2"/>
                </a:lnTo>
                <a:lnTo>
                  <a:pt x="114" y="2"/>
                </a:lnTo>
                <a:lnTo>
                  <a:pt x="114" y="2"/>
                </a:lnTo>
                <a:lnTo>
                  <a:pt x="115" y="2"/>
                </a:lnTo>
                <a:lnTo>
                  <a:pt x="115" y="2"/>
                </a:lnTo>
                <a:lnTo>
                  <a:pt x="116" y="3"/>
                </a:lnTo>
                <a:lnTo>
                  <a:pt x="116" y="4"/>
                </a:lnTo>
                <a:lnTo>
                  <a:pt x="117" y="6"/>
                </a:lnTo>
                <a:lnTo>
                  <a:pt x="118" y="6"/>
                </a:lnTo>
                <a:lnTo>
                  <a:pt x="119" y="7"/>
                </a:lnTo>
                <a:lnTo>
                  <a:pt x="121" y="8"/>
                </a:lnTo>
                <a:lnTo>
                  <a:pt x="122" y="9"/>
                </a:lnTo>
                <a:lnTo>
                  <a:pt x="123" y="9"/>
                </a:lnTo>
                <a:lnTo>
                  <a:pt x="124" y="9"/>
                </a:lnTo>
                <a:lnTo>
                  <a:pt x="125" y="10"/>
                </a:lnTo>
                <a:lnTo>
                  <a:pt x="125" y="10"/>
                </a:lnTo>
                <a:lnTo>
                  <a:pt x="126" y="10"/>
                </a:lnTo>
                <a:lnTo>
                  <a:pt x="127" y="11"/>
                </a:lnTo>
                <a:lnTo>
                  <a:pt x="128" y="11"/>
                </a:lnTo>
                <a:lnTo>
                  <a:pt x="130" y="11"/>
                </a:lnTo>
                <a:lnTo>
                  <a:pt x="132" y="11"/>
                </a:lnTo>
                <a:lnTo>
                  <a:pt x="134" y="11"/>
                </a:lnTo>
                <a:lnTo>
                  <a:pt x="135" y="11"/>
                </a:lnTo>
                <a:lnTo>
                  <a:pt x="136" y="11"/>
                </a:lnTo>
                <a:lnTo>
                  <a:pt x="137" y="11"/>
                </a:lnTo>
                <a:lnTo>
                  <a:pt x="137" y="11"/>
                </a:lnTo>
                <a:lnTo>
                  <a:pt x="140" y="10"/>
                </a:lnTo>
                <a:lnTo>
                  <a:pt x="140" y="10"/>
                </a:lnTo>
                <a:lnTo>
                  <a:pt x="141" y="10"/>
                </a:lnTo>
                <a:lnTo>
                  <a:pt x="141" y="10"/>
                </a:lnTo>
                <a:lnTo>
                  <a:pt x="142" y="10"/>
                </a:lnTo>
                <a:lnTo>
                  <a:pt x="142" y="10"/>
                </a:lnTo>
                <a:lnTo>
                  <a:pt x="144" y="9"/>
                </a:lnTo>
                <a:lnTo>
                  <a:pt x="146" y="8"/>
                </a:lnTo>
                <a:lnTo>
                  <a:pt x="147" y="8"/>
                </a:lnTo>
                <a:lnTo>
                  <a:pt x="148" y="7"/>
                </a:lnTo>
                <a:lnTo>
                  <a:pt x="148" y="7"/>
                </a:lnTo>
                <a:lnTo>
                  <a:pt x="149" y="7"/>
                </a:lnTo>
                <a:lnTo>
                  <a:pt x="149" y="6"/>
                </a:lnTo>
                <a:lnTo>
                  <a:pt x="150" y="6"/>
                </a:lnTo>
                <a:lnTo>
                  <a:pt x="151" y="6"/>
                </a:lnTo>
                <a:lnTo>
                  <a:pt x="151" y="6"/>
                </a:lnTo>
                <a:lnTo>
                  <a:pt x="152" y="6"/>
                </a:lnTo>
                <a:lnTo>
                  <a:pt x="153" y="6"/>
                </a:lnTo>
                <a:lnTo>
                  <a:pt x="153" y="6"/>
                </a:lnTo>
                <a:lnTo>
                  <a:pt x="154" y="6"/>
                </a:lnTo>
                <a:lnTo>
                  <a:pt x="155" y="5"/>
                </a:lnTo>
                <a:lnTo>
                  <a:pt x="155" y="5"/>
                </a:lnTo>
                <a:lnTo>
                  <a:pt x="156" y="5"/>
                </a:lnTo>
                <a:lnTo>
                  <a:pt x="157" y="5"/>
                </a:lnTo>
                <a:lnTo>
                  <a:pt x="157" y="5"/>
                </a:lnTo>
                <a:lnTo>
                  <a:pt x="158" y="5"/>
                </a:lnTo>
                <a:lnTo>
                  <a:pt x="158" y="5"/>
                </a:lnTo>
                <a:lnTo>
                  <a:pt x="159" y="5"/>
                </a:lnTo>
                <a:lnTo>
                  <a:pt x="160" y="5"/>
                </a:lnTo>
                <a:lnTo>
                  <a:pt x="160" y="5"/>
                </a:lnTo>
                <a:lnTo>
                  <a:pt x="161" y="5"/>
                </a:lnTo>
                <a:lnTo>
                  <a:pt x="161" y="5"/>
                </a:lnTo>
                <a:lnTo>
                  <a:pt x="161" y="5"/>
                </a:lnTo>
                <a:lnTo>
                  <a:pt x="162" y="5"/>
                </a:lnTo>
                <a:lnTo>
                  <a:pt x="162" y="5"/>
                </a:lnTo>
                <a:lnTo>
                  <a:pt x="163" y="5"/>
                </a:lnTo>
                <a:lnTo>
                  <a:pt x="163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7" y="5"/>
                </a:lnTo>
                <a:lnTo>
                  <a:pt x="167" y="5"/>
                </a:lnTo>
                <a:lnTo>
                  <a:pt x="168" y="5"/>
                </a:lnTo>
                <a:lnTo>
                  <a:pt x="169" y="5"/>
                </a:lnTo>
                <a:lnTo>
                  <a:pt x="170" y="5"/>
                </a:lnTo>
                <a:lnTo>
                  <a:pt x="171" y="6"/>
                </a:lnTo>
                <a:lnTo>
                  <a:pt x="172" y="6"/>
                </a:lnTo>
                <a:lnTo>
                  <a:pt x="173" y="7"/>
                </a:lnTo>
                <a:lnTo>
                  <a:pt x="174" y="7"/>
                </a:lnTo>
                <a:lnTo>
                  <a:pt x="176" y="8"/>
                </a:lnTo>
                <a:lnTo>
                  <a:pt x="178" y="10"/>
                </a:lnTo>
                <a:lnTo>
                  <a:pt x="178" y="11"/>
                </a:lnTo>
                <a:lnTo>
                  <a:pt x="178" y="11"/>
                </a:lnTo>
                <a:lnTo>
                  <a:pt x="179" y="12"/>
                </a:lnTo>
                <a:lnTo>
                  <a:pt x="179" y="13"/>
                </a:lnTo>
                <a:lnTo>
                  <a:pt x="179" y="13"/>
                </a:lnTo>
                <a:lnTo>
                  <a:pt x="180" y="14"/>
                </a:lnTo>
                <a:lnTo>
                  <a:pt x="180" y="15"/>
                </a:lnTo>
                <a:lnTo>
                  <a:pt x="180" y="15"/>
                </a:lnTo>
                <a:lnTo>
                  <a:pt x="181" y="15"/>
                </a:lnTo>
                <a:lnTo>
                  <a:pt x="182" y="15"/>
                </a:lnTo>
                <a:lnTo>
                  <a:pt x="182" y="15"/>
                </a:lnTo>
                <a:lnTo>
                  <a:pt x="183" y="15"/>
                </a:lnTo>
                <a:lnTo>
                  <a:pt x="183" y="15"/>
                </a:lnTo>
                <a:lnTo>
                  <a:pt x="184" y="16"/>
                </a:lnTo>
                <a:lnTo>
                  <a:pt x="184" y="16"/>
                </a:lnTo>
                <a:lnTo>
                  <a:pt x="185" y="16"/>
                </a:lnTo>
                <a:lnTo>
                  <a:pt x="185" y="15"/>
                </a:lnTo>
                <a:lnTo>
                  <a:pt x="186" y="15"/>
                </a:lnTo>
                <a:lnTo>
                  <a:pt x="186" y="16"/>
                </a:lnTo>
                <a:lnTo>
                  <a:pt x="187" y="18"/>
                </a:lnTo>
                <a:lnTo>
                  <a:pt x="187" y="18"/>
                </a:lnTo>
                <a:lnTo>
                  <a:pt x="187" y="19"/>
                </a:lnTo>
                <a:lnTo>
                  <a:pt x="188" y="20"/>
                </a:lnTo>
                <a:lnTo>
                  <a:pt x="188" y="21"/>
                </a:lnTo>
                <a:lnTo>
                  <a:pt x="188" y="22"/>
                </a:lnTo>
                <a:lnTo>
                  <a:pt x="189" y="22"/>
                </a:lnTo>
                <a:lnTo>
                  <a:pt x="190" y="22"/>
                </a:lnTo>
                <a:lnTo>
                  <a:pt x="190" y="21"/>
                </a:lnTo>
                <a:lnTo>
                  <a:pt x="191" y="20"/>
                </a:lnTo>
                <a:lnTo>
                  <a:pt x="192" y="20"/>
                </a:lnTo>
                <a:lnTo>
                  <a:pt x="193" y="20"/>
                </a:lnTo>
                <a:lnTo>
                  <a:pt x="193" y="19"/>
                </a:lnTo>
                <a:lnTo>
                  <a:pt x="194" y="20"/>
                </a:lnTo>
                <a:lnTo>
                  <a:pt x="195" y="20"/>
                </a:lnTo>
                <a:lnTo>
                  <a:pt x="195" y="20"/>
                </a:lnTo>
                <a:lnTo>
                  <a:pt x="196" y="20"/>
                </a:lnTo>
                <a:lnTo>
                  <a:pt x="196" y="20"/>
                </a:lnTo>
                <a:lnTo>
                  <a:pt x="197" y="20"/>
                </a:lnTo>
                <a:lnTo>
                  <a:pt x="198" y="20"/>
                </a:lnTo>
                <a:lnTo>
                  <a:pt x="198" y="21"/>
                </a:lnTo>
                <a:lnTo>
                  <a:pt x="198" y="21"/>
                </a:lnTo>
                <a:lnTo>
                  <a:pt x="198" y="23"/>
                </a:lnTo>
                <a:lnTo>
                  <a:pt x="198" y="24"/>
                </a:lnTo>
                <a:lnTo>
                  <a:pt x="197" y="25"/>
                </a:lnTo>
                <a:lnTo>
                  <a:pt x="196" y="26"/>
                </a:lnTo>
                <a:lnTo>
                  <a:pt x="196" y="26"/>
                </a:lnTo>
                <a:lnTo>
                  <a:pt x="195" y="26"/>
                </a:lnTo>
                <a:lnTo>
                  <a:pt x="195" y="27"/>
                </a:lnTo>
                <a:lnTo>
                  <a:pt x="195" y="27"/>
                </a:lnTo>
                <a:lnTo>
                  <a:pt x="196" y="27"/>
                </a:lnTo>
                <a:lnTo>
                  <a:pt x="196" y="28"/>
                </a:lnTo>
                <a:lnTo>
                  <a:pt x="196" y="29"/>
                </a:lnTo>
                <a:lnTo>
                  <a:pt x="196" y="30"/>
                </a:lnTo>
                <a:lnTo>
                  <a:pt x="196" y="30"/>
                </a:lnTo>
                <a:lnTo>
                  <a:pt x="196" y="31"/>
                </a:lnTo>
                <a:lnTo>
                  <a:pt x="196" y="31"/>
                </a:lnTo>
                <a:lnTo>
                  <a:pt x="197" y="31"/>
                </a:lnTo>
                <a:lnTo>
                  <a:pt x="197" y="31"/>
                </a:lnTo>
                <a:lnTo>
                  <a:pt x="198" y="31"/>
                </a:lnTo>
                <a:lnTo>
                  <a:pt x="198" y="31"/>
                </a:lnTo>
                <a:lnTo>
                  <a:pt x="199" y="31"/>
                </a:lnTo>
                <a:lnTo>
                  <a:pt x="199" y="31"/>
                </a:lnTo>
                <a:lnTo>
                  <a:pt x="200" y="31"/>
                </a:lnTo>
                <a:lnTo>
                  <a:pt x="200" y="31"/>
                </a:lnTo>
                <a:lnTo>
                  <a:pt x="201" y="32"/>
                </a:lnTo>
                <a:lnTo>
                  <a:pt x="201" y="32"/>
                </a:lnTo>
                <a:lnTo>
                  <a:pt x="201" y="32"/>
                </a:lnTo>
                <a:lnTo>
                  <a:pt x="202" y="34"/>
                </a:lnTo>
                <a:lnTo>
                  <a:pt x="202" y="34"/>
                </a:lnTo>
                <a:lnTo>
                  <a:pt x="203" y="34"/>
                </a:lnTo>
                <a:lnTo>
                  <a:pt x="203" y="34"/>
                </a:lnTo>
                <a:lnTo>
                  <a:pt x="204" y="34"/>
                </a:lnTo>
                <a:lnTo>
                  <a:pt x="204" y="34"/>
                </a:lnTo>
                <a:lnTo>
                  <a:pt x="205" y="34"/>
                </a:lnTo>
                <a:lnTo>
                  <a:pt x="206" y="34"/>
                </a:lnTo>
                <a:lnTo>
                  <a:pt x="206" y="34"/>
                </a:lnTo>
                <a:lnTo>
                  <a:pt x="206" y="35"/>
                </a:lnTo>
                <a:lnTo>
                  <a:pt x="207" y="35"/>
                </a:lnTo>
                <a:lnTo>
                  <a:pt x="207" y="35"/>
                </a:lnTo>
                <a:lnTo>
                  <a:pt x="207" y="35"/>
                </a:lnTo>
                <a:lnTo>
                  <a:pt x="207" y="36"/>
                </a:lnTo>
                <a:lnTo>
                  <a:pt x="207" y="36"/>
                </a:lnTo>
                <a:lnTo>
                  <a:pt x="208" y="36"/>
                </a:lnTo>
                <a:lnTo>
                  <a:pt x="208" y="36"/>
                </a:lnTo>
                <a:lnTo>
                  <a:pt x="209" y="36"/>
                </a:lnTo>
                <a:lnTo>
                  <a:pt x="210" y="37"/>
                </a:lnTo>
                <a:lnTo>
                  <a:pt x="210" y="37"/>
                </a:lnTo>
                <a:lnTo>
                  <a:pt x="210" y="38"/>
                </a:lnTo>
                <a:lnTo>
                  <a:pt x="210" y="38"/>
                </a:lnTo>
                <a:lnTo>
                  <a:pt x="211" y="38"/>
                </a:lnTo>
                <a:lnTo>
                  <a:pt x="212" y="39"/>
                </a:lnTo>
                <a:lnTo>
                  <a:pt x="212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40"/>
                </a:lnTo>
                <a:lnTo>
                  <a:pt x="214" y="40"/>
                </a:lnTo>
                <a:lnTo>
                  <a:pt x="214" y="40"/>
                </a:lnTo>
                <a:lnTo>
                  <a:pt x="215" y="40"/>
                </a:lnTo>
                <a:lnTo>
                  <a:pt x="216" y="40"/>
                </a:lnTo>
                <a:lnTo>
                  <a:pt x="216" y="40"/>
                </a:lnTo>
                <a:lnTo>
                  <a:pt x="218" y="40"/>
                </a:lnTo>
                <a:lnTo>
                  <a:pt x="218" y="40"/>
                </a:lnTo>
                <a:lnTo>
                  <a:pt x="218" y="41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3"/>
                </a:lnTo>
                <a:lnTo>
                  <a:pt x="219" y="43"/>
                </a:lnTo>
                <a:lnTo>
                  <a:pt x="219" y="44"/>
                </a:lnTo>
                <a:lnTo>
                  <a:pt x="219" y="44"/>
                </a:lnTo>
                <a:lnTo>
                  <a:pt x="220" y="44"/>
                </a:lnTo>
                <a:lnTo>
                  <a:pt x="220" y="44"/>
                </a:lnTo>
                <a:lnTo>
                  <a:pt x="221" y="43"/>
                </a:lnTo>
                <a:lnTo>
                  <a:pt x="221" y="43"/>
                </a:lnTo>
                <a:lnTo>
                  <a:pt x="222" y="43"/>
                </a:lnTo>
                <a:lnTo>
                  <a:pt x="222" y="43"/>
                </a:lnTo>
                <a:lnTo>
                  <a:pt x="223" y="43"/>
                </a:lnTo>
                <a:lnTo>
                  <a:pt x="224" y="43"/>
                </a:lnTo>
                <a:lnTo>
                  <a:pt x="224" y="43"/>
                </a:lnTo>
                <a:lnTo>
                  <a:pt x="225" y="43"/>
                </a:lnTo>
                <a:lnTo>
                  <a:pt x="225" y="43"/>
                </a:lnTo>
                <a:lnTo>
                  <a:pt x="226" y="43"/>
                </a:lnTo>
                <a:lnTo>
                  <a:pt x="226" y="44"/>
                </a:lnTo>
                <a:lnTo>
                  <a:pt x="226" y="44"/>
                </a:lnTo>
                <a:lnTo>
                  <a:pt x="226" y="44"/>
                </a:lnTo>
                <a:lnTo>
                  <a:pt x="227" y="44"/>
                </a:lnTo>
                <a:lnTo>
                  <a:pt x="227" y="45"/>
                </a:lnTo>
                <a:lnTo>
                  <a:pt x="227" y="45"/>
                </a:lnTo>
                <a:lnTo>
                  <a:pt x="228" y="45"/>
                </a:lnTo>
                <a:lnTo>
                  <a:pt x="228" y="45"/>
                </a:lnTo>
                <a:lnTo>
                  <a:pt x="228" y="46"/>
                </a:lnTo>
                <a:lnTo>
                  <a:pt x="229" y="46"/>
                </a:lnTo>
                <a:lnTo>
                  <a:pt x="229" y="46"/>
                </a:lnTo>
                <a:lnTo>
                  <a:pt x="230" y="46"/>
                </a:lnTo>
                <a:lnTo>
                  <a:pt x="230" y="46"/>
                </a:lnTo>
                <a:lnTo>
                  <a:pt x="230" y="46"/>
                </a:lnTo>
                <a:lnTo>
                  <a:pt x="231" y="46"/>
                </a:lnTo>
                <a:lnTo>
                  <a:pt x="231" y="46"/>
                </a:lnTo>
                <a:lnTo>
                  <a:pt x="231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8"/>
                </a:lnTo>
                <a:lnTo>
                  <a:pt x="232" y="48"/>
                </a:lnTo>
                <a:lnTo>
                  <a:pt x="233" y="49"/>
                </a:lnTo>
                <a:lnTo>
                  <a:pt x="233" y="49"/>
                </a:lnTo>
                <a:lnTo>
                  <a:pt x="234" y="50"/>
                </a:lnTo>
                <a:lnTo>
                  <a:pt x="234" y="50"/>
                </a:lnTo>
                <a:lnTo>
                  <a:pt x="235" y="51"/>
                </a:lnTo>
                <a:lnTo>
                  <a:pt x="235" y="51"/>
                </a:lnTo>
                <a:lnTo>
                  <a:pt x="235" y="52"/>
                </a:lnTo>
                <a:lnTo>
                  <a:pt x="235" y="52"/>
                </a:lnTo>
                <a:lnTo>
                  <a:pt x="235" y="52"/>
                </a:lnTo>
                <a:lnTo>
                  <a:pt x="235" y="53"/>
                </a:lnTo>
                <a:lnTo>
                  <a:pt x="235" y="53"/>
                </a:lnTo>
                <a:lnTo>
                  <a:pt x="236" y="54"/>
                </a:lnTo>
                <a:lnTo>
                  <a:pt x="236" y="54"/>
                </a:lnTo>
                <a:lnTo>
                  <a:pt x="236" y="55"/>
                </a:lnTo>
                <a:lnTo>
                  <a:pt x="236" y="55"/>
                </a:lnTo>
                <a:lnTo>
                  <a:pt x="236" y="56"/>
                </a:lnTo>
                <a:lnTo>
                  <a:pt x="236" y="56"/>
                </a:lnTo>
                <a:lnTo>
                  <a:pt x="236" y="57"/>
                </a:lnTo>
                <a:lnTo>
                  <a:pt x="236" y="57"/>
                </a:lnTo>
                <a:lnTo>
                  <a:pt x="236" y="57"/>
                </a:lnTo>
                <a:lnTo>
                  <a:pt x="236" y="58"/>
                </a:lnTo>
                <a:lnTo>
                  <a:pt x="237" y="58"/>
                </a:lnTo>
                <a:lnTo>
                  <a:pt x="236" y="58"/>
                </a:lnTo>
                <a:lnTo>
                  <a:pt x="236" y="59"/>
                </a:lnTo>
                <a:lnTo>
                  <a:pt x="236" y="59"/>
                </a:lnTo>
                <a:lnTo>
                  <a:pt x="236" y="59"/>
                </a:lnTo>
                <a:lnTo>
                  <a:pt x="236" y="59"/>
                </a:lnTo>
                <a:lnTo>
                  <a:pt x="236" y="60"/>
                </a:lnTo>
                <a:lnTo>
                  <a:pt x="236" y="60"/>
                </a:lnTo>
                <a:lnTo>
                  <a:pt x="236" y="60"/>
                </a:lnTo>
                <a:lnTo>
                  <a:pt x="237" y="60"/>
                </a:lnTo>
                <a:lnTo>
                  <a:pt x="237" y="59"/>
                </a:lnTo>
                <a:lnTo>
                  <a:pt x="238" y="59"/>
                </a:lnTo>
                <a:lnTo>
                  <a:pt x="239" y="59"/>
                </a:lnTo>
                <a:lnTo>
                  <a:pt x="239" y="59"/>
                </a:lnTo>
                <a:lnTo>
                  <a:pt x="239" y="58"/>
                </a:lnTo>
                <a:lnTo>
                  <a:pt x="239" y="58"/>
                </a:lnTo>
                <a:lnTo>
                  <a:pt x="239" y="57"/>
                </a:lnTo>
                <a:lnTo>
                  <a:pt x="240" y="56"/>
                </a:lnTo>
                <a:lnTo>
                  <a:pt x="240" y="56"/>
                </a:lnTo>
                <a:lnTo>
                  <a:pt x="241" y="56"/>
                </a:lnTo>
                <a:lnTo>
                  <a:pt x="241" y="56"/>
                </a:lnTo>
                <a:lnTo>
                  <a:pt x="241" y="56"/>
                </a:lnTo>
                <a:lnTo>
                  <a:pt x="242" y="57"/>
                </a:lnTo>
                <a:lnTo>
                  <a:pt x="242" y="57"/>
                </a:lnTo>
                <a:lnTo>
                  <a:pt x="243" y="57"/>
                </a:lnTo>
                <a:lnTo>
                  <a:pt x="243" y="56"/>
                </a:lnTo>
                <a:lnTo>
                  <a:pt x="243" y="56"/>
                </a:lnTo>
                <a:lnTo>
                  <a:pt x="243" y="56"/>
                </a:lnTo>
                <a:lnTo>
                  <a:pt x="244" y="55"/>
                </a:lnTo>
                <a:lnTo>
                  <a:pt x="244" y="56"/>
                </a:lnTo>
                <a:lnTo>
                  <a:pt x="244" y="56"/>
                </a:lnTo>
                <a:lnTo>
                  <a:pt x="245" y="57"/>
                </a:lnTo>
                <a:lnTo>
                  <a:pt x="245" y="58"/>
                </a:lnTo>
                <a:lnTo>
                  <a:pt x="245" y="58"/>
                </a:lnTo>
                <a:lnTo>
                  <a:pt x="245" y="59"/>
                </a:lnTo>
                <a:lnTo>
                  <a:pt x="246" y="59"/>
                </a:lnTo>
                <a:lnTo>
                  <a:pt x="246" y="59"/>
                </a:lnTo>
                <a:lnTo>
                  <a:pt x="246" y="59"/>
                </a:lnTo>
                <a:lnTo>
                  <a:pt x="247" y="59"/>
                </a:lnTo>
                <a:lnTo>
                  <a:pt x="248" y="59"/>
                </a:lnTo>
                <a:lnTo>
                  <a:pt x="248" y="59"/>
                </a:lnTo>
                <a:lnTo>
                  <a:pt x="248" y="59"/>
                </a:lnTo>
                <a:lnTo>
                  <a:pt x="249" y="59"/>
                </a:lnTo>
                <a:lnTo>
                  <a:pt x="249" y="59"/>
                </a:lnTo>
                <a:lnTo>
                  <a:pt x="249" y="59"/>
                </a:lnTo>
                <a:lnTo>
                  <a:pt x="250" y="59"/>
                </a:lnTo>
                <a:lnTo>
                  <a:pt x="250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7"/>
                </a:lnTo>
                <a:lnTo>
                  <a:pt x="250" y="57"/>
                </a:lnTo>
                <a:lnTo>
                  <a:pt x="250" y="57"/>
                </a:lnTo>
                <a:lnTo>
                  <a:pt x="250" y="56"/>
                </a:lnTo>
                <a:lnTo>
                  <a:pt x="250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2" y="54"/>
                </a:lnTo>
                <a:lnTo>
                  <a:pt x="252" y="53"/>
                </a:lnTo>
                <a:lnTo>
                  <a:pt x="252" y="53"/>
                </a:lnTo>
                <a:lnTo>
                  <a:pt x="251" y="53"/>
                </a:lnTo>
                <a:lnTo>
                  <a:pt x="251" y="52"/>
                </a:lnTo>
                <a:lnTo>
                  <a:pt x="251" y="52"/>
                </a:lnTo>
                <a:lnTo>
                  <a:pt x="251" y="52"/>
                </a:lnTo>
                <a:lnTo>
                  <a:pt x="252" y="51"/>
                </a:lnTo>
                <a:lnTo>
                  <a:pt x="252" y="51"/>
                </a:lnTo>
                <a:lnTo>
                  <a:pt x="252" y="50"/>
                </a:lnTo>
                <a:lnTo>
                  <a:pt x="252" y="50"/>
                </a:lnTo>
                <a:lnTo>
                  <a:pt x="252" y="50"/>
                </a:lnTo>
                <a:lnTo>
                  <a:pt x="253" y="49"/>
                </a:lnTo>
                <a:lnTo>
                  <a:pt x="253" y="49"/>
                </a:lnTo>
                <a:lnTo>
                  <a:pt x="254" y="49"/>
                </a:lnTo>
                <a:lnTo>
                  <a:pt x="254" y="50"/>
                </a:lnTo>
                <a:lnTo>
                  <a:pt x="254" y="50"/>
                </a:lnTo>
                <a:lnTo>
                  <a:pt x="254" y="49"/>
                </a:lnTo>
                <a:lnTo>
                  <a:pt x="254" y="49"/>
                </a:lnTo>
                <a:lnTo>
                  <a:pt x="254" y="48"/>
                </a:lnTo>
                <a:lnTo>
                  <a:pt x="254" y="48"/>
                </a:lnTo>
                <a:lnTo>
                  <a:pt x="255" y="48"/>
                </a:lnTo>
                <a:lnTo>
                  <a:pt x="255" y="49"/>
                </a:lnTo>
                <a:lnTo>
                  <a:pt x="256" y="48"/>
                </a:lnTo>
                <a:lnTo>
                  <a:pt x="256" y="49"/>
                </a:lnTo>
                <a:lnTo>
                  <a:pt x="257" y="49"/>
                </a:lnTo>
                <a:lnTo>
                  <a:pt x="257" y="49"/>
                </a:lnTo>
                <a:lnTo>
                  <a:pt x="258" y="49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7"/>
                </a:lnTo>
                <a:lnTo>
                  <a:pt x="258" y="47"/>
                </a:lnTo>
                <a:lnTo>
                  <a:pt x="258" y="47"/>
                </a:lnTo>
                <a:lnTo>
                  <a:pt x="258" y="47"/>
                </a:lnTo>
                <a:lnTo>
                  <a:pt x="258" y="46"/>
                </a:lnTo>
                <a:lnTo>
                  <a:pt x="259" y="46"/>
                </a:lnTo>
                <a:lnTo>
                  <a:pt x="259" y="45"/>
                </a:lnTo>
                <a:lnTo>
                  <a:pt x="259" y="45"/>
                </a:lnTo>
                <a:lnTo>
                  <a:pt x="259" y="45"/>
                </a:lnTo>
                <a:lnTo>
                  <a:pt x="259" y="45"/>
                </a:lnTo>
                <a:lnTo>
                  <a:pt x="259" y="45"/>
                </a:lnTo>
                <a:lnTo>
                  <a:pt x="260" y="45"/>
                </a:lnTo>
                <a:lnTo>
                  <a:pt x="260" y="45"/>
                </a:lnTo>
                <a:lnTo>
                  <a:pt x="260" y="46"/>
                </a:lnTo>
                <a:lnTo>
                  <a:pt x="261" y="46"/>
                </a:lnTo>
                <a:lnTo>
                  <a:pt x="261" y="45"/>
                </a:lnTo>
                <a:lnTo>
                  <a:pt x="261" y="46"/>
                </a:lnTo>
                <a:lnTo>
                  <a:pt x="261" y="46"/>
                </a:lnTo>
                <a:lnTo>
                  <a:pt x="261" y="46"/>
                </a:lnTo>
                <a:lnTo>
                  <a:pt x="263" y="46"/>
                </a:lnTo>
                <a:lnTo>
                  <a:pt x="263" y="46"/>
                </a:lnTo>
                <a:lnTo>
                  <a:pt x="264" y="46"/>
                </a:lnTo>
                <a:lnTo>
                  <a:pt x="264" y="45"/>
                </a:lnTo>
                <a:lnTo>
                  <a:pt x="264" y="45"/>
                </a:lnTo>
                <a:lnTo>
                  <a:pt x="264" y="44"/>
                </a:lnTo>
                <a:lnTo>
                  <a:pt x="264" y="44"/>
                </a:lnTo>
                <a:lnTo>
                  <a:pt x="265" y="43"/>
                </a:lnTo>
                <a:lnTo>
                  <a:pt x="264" y="43"/>
                </a:lnTo>
                <a:lnTo>
                  <a:pt x="265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1"/>
                </a:lnTo>
                <a:lnTo>
                  <a:pt x="264" y="40"/>
                </a:lnTo>
                <a:lnTo>
                  <a:pt x="264" y="40"/>
                </a:lnTo>
                <a:lnTo>
                  <a:pt x="265" y="40"/>
                </a:lnTo>
                <a:lnTo>
                  <a:pt x="265" y="41"/>
                </a:lnTo>
                <a:lnTo>
                  <a:pt x="265" y="41"/>
                </a:lnTo>
                <a:lnTo>
                  <a:pt x="266" y="41"/>
                </a:lnTo>
                <a:lnTo>
                  <a:pt x="266" y="41"/>
                </a:lnTo>
                <a:lnTo>
                  <a:pt x="267" y="41"/>
                </a:lnTo>
                <a:lnTo>
                  <a:pt x="267" y="41"/>
                </a:lnTo>
                <a:lnTo>
                  <a:pt x="268" y="41"/>
                </a:lnTo>
                <a:lnTo>
                  <a:pt x="268" y="41"/>
                </a:lnTo>
                <a:lnTo>
                  <a:pt x="268" y="40"/>
                </a:lnTo>
                <a:lnTo>
                  <a:pt x="268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39"/>
                </a:lnTo>
                <a:lnTo>
                  <a:pt x="270" y="39"/>
                </a:lnTo>
                <a:lnTo>
                  <a:pt x="270" y="39"/>
                </a:lnTo>
                <a:lnTo>
                  <a:pt x="271" y="40"/>
                </a:lnTo>
                <a:lnTo>
                  <a:pt x="271" y="40"/>
                </a:lnTo>
                <a:lnTo>
                  <a:pt x="272" y="40"/>
                </a:lnTo>
                <a:lnTo>
                  <a:pt x="272" y="40"/>
                </a:lnTo>
                <a:lnTo>
                  <a:pt x="272" y="39"/>
                </a:lnTo>
                <a:lnTo>
                  <a:pt x="272" y="39"/>
                </a:lnTo>
                <a:lnTo>
                  <a:pt x="272" y="38"/>
                </a:lnTo>
                <a:lnTo>
                  <a:pt x="273" y="38"/>
                </a:lnTo>
                <a:lnTo>
                  <a:pt x="273" y="37"/>
                </a:lnTo>
                <a:lnTo>
                  <a:pt x="273" y="37"/>
                </a:lnTo>
                <a:lnTo>
                  <a:pt x="273" y="37"/>
                </a:lnTo>
                <a:lnTo>
                  <a:pt x="274" y="36"/>
                </a:lnTo>
                <a:lnTo>
                  <a:pt x="274" y="36"/>
                </a:lnTo>
                <a:lnTo>
                  <a:pt x="274" y="36"/>
                </a:lnTo>
                <a:lnTo>
                  <a:pt x="275" y="36"/>
                </a:lnTo>
                <a:lnTo>
                  <a:pt x="275" y="36"/>
                </a:lnTo>
                <a:lnTo>
                  <a:pt x="275" y="36"/>
                </a:lnTo>
                <a:lnTo>
                  <a:pt x="275" y="36"/>
                </a:lnTo>
                <a:lnTo>
                  <a:pt x="276" y="36"/>
                </a:lnTo>
                <a:lnTo>
                  <a:pt x="276" y="36"/>
                </a:lnTo>
                <a:lnTo>
                  <a:pt x="277" y="36"/>
                </a:lnTo>
                <a:lnTo>
                  <a:pt x="277" y="36"/>
                </a:lnTo>
                <a:lnTo>
                  <a:pt x="277" y="37"/>
                </a:lnTo>
                <a:lnTo>
                  <a:pt x="278" y="37"/>
                </a:lnTo>
                <a:lnTo>
                  <a:pt x="278" y="37"/>
                </a:lnTo>
                <a:lnTo>
                  <a:pt x="278" y="38"/>
                </a:lnTo>
                <a:lnTo>
                  <a:pt x="279" y="38"/>
                </a:lnTo>
                <a:lnTo>
                  <a:pt x="279" y="38"/>
                </a:lnTo>
                <a:lnTo>
                  <a:pt x="279" y="38"/>
                </a:lnTo>
                <a:lnTo>
                  <a:pt x="279" y="39"/>
                </a:lnTo>
                <a:lnTo>
                  <a:pt x="279" y="39"/>
                </a:lnTo>
                <a:lnTo>
                  <a:pt x="279" y="40"/>
                </a:lnTo>
                <a:lnTo>
                  <a:pt x="280" y="40"/>
                </a:lnTo>
                <a:lnTo>
                  <a:pt x="280" y="39"/>
                </a:lnTo>
                <a:lnTo>
                  <a:pt x="280" y="39"/>
                </a:lnTo>
                <a:lnTo>
                  <a:pt x="281" y="40"/>
                </a:lnTo>
                <a:lnTo>
                  <a:pt x="281" y="40"/>
                </a:lnTo>
                <a:lnTo>
                  <a:pt x="282" y="41"/>
                </a:lnTo>
                <a:lnTo>
                  <a:pt x="282" y="42"/>
                </a:lnTo>
                <a:lnTo>
                  <a:pt x="283" y="42"/>
                </a:lnTo>
                <a:lnTo>
                  <a:pt x="283" y="42"/>
                </a:lnTo>
                <a:lnTo>
                  <a:pt x="283" y="42"/>
                </a:lnTo>
                <a:lnTo>
                  <a:pt x="284" y="43"/>
                </a:lnTo>
                <a:lnTo>
                  <a:pt x="284" y="43"/>
                </a:lnTo>
                <a:lnTo>
                  <a:pt x="284" y="43"/>
                </a:lnTo>
                <a:lnTo>
                  <a:pt x="285" y="44"/>
                </a:lnTo>
                <a:lnTo>
                  <a:pt x="284" y="44"/>
                </a:lnTo>
                <a:lnTo>
                  <a:pt x="285" y="45"/>
                </a:lnTo>
                <a:lnTo>
                  <a:pt x="285" y="45"/>
                </a:lnTo>
                <a:lnTo>
                  <a:pt x="286" y="45"/>
                </a:lnTo>
                <a:lnTo>
                  <a:pt x="286" y="46"/>
                </a:lnTo>
                <a:lnTo>
                  <a:pt x="286" y="46"/>
                </a:lnTo>
                <a:lnTo>
                  <a:pt x="287" y="47"/>
                </a:lnTo>
                <a:lnTo>
                  <a:pt x="286" y="47"/>
                </a:lnTo>
                <a:lnTo>
                  <a:pt x="286" y="47"/>
                </a:lnTo>
                <a:lnTo>
                  <a:pt x="287" y="48"/>
                </a:lnTo>
                <a:lnTo>
                  <a:pt x="287" y="48"/>
                </a:lnTo>
                <a:lnTo>
                  <a:pt x="287" y="48"/>
                </a:lnTo>
                <a:lnTo>
                  <a:pt x="287" y="49"/>
                </a:lnTo>
                <a:lnTo>
                  <a:pt x="287" y="49"/>
                </a:lnTo>
                <a:lnTo>
                  <a:pt x="288" y="49"/>
                </a:lnTo>
                <a:lnTo>
                  <a:pt x="288" y="50"/>
                </a:lnTo>
                <a:lnTo>
                  <a:pt x="289" y="49"/>
                </a:lnTo>
                <a:lnTo>
                  <a:pt x="289" y="49"/>
                </a:lnTo>
                <a:lnTo>
                  <a:pt x="289" y="49"/>
                </a:lnTo>
                <a:lnTo>
                  <a:pt x="289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0" y="50"/>
                </a:lnTo>
                <a:lnTo>
                  <a:pt x="291" y="50"/>
                </a:lnTo>
                <a:lnTo>
                  <a:pt x="291" y="50"/>
                </a:lnTo>
                <a:lnTo>
                  <a:pt x="292" y="49"/>
                </a:lnTo>
                <a:lnTo>
                  <a:pt x="292" y="49"/>
                </a:lnTo>
                <a:lnTo>
                  <a:pt x="293" y="49"/>
                </a:lnTo>
                <a:lnTo>
                  <a:pt x="293" y="49"/>
                </a:lnTo>
                <a:lnTo>
                  <a:pt x="294" y="49"/>
                </a:lnTo>
                <a:lnTo>
                  <a:pt x="294" y="49"/>
                </a:lnTo>
                <a:lnTo>
                  <a:pt x="295" y="49"/>
                </a:lnTo>
                <a:lnTo>
                  <a:pt x="296" y="49"/>
                </a:lnTo>
                <a:lnTo>
                  <a:pt x="297" y="49"/>
                </a:lnTo>
                <a:lnTo>
                  <a:pt x="298" y="49"/>
                </a:lnTo>
                <a:lnTo>
                  <a:pt x="298" y="49"/>
                </a:lnTo>
                <a:lnTo>
                  <a:pt x="298" y="48"/>
                </a:lnTo>
                <a:lnTo>
                  <a:pt x="298" y="48"/>
                </a:lnTo>
                <a:lnTo>
                  <a:pt x="299" y="47"/>
                </a:lnTo>
                <a:lnTo>
                  <a:pt x="299" y="47"/>
                </a:lnTo>
                <a:lnTo>
                  <a:pt x="299" y="47"/>
                </a:lnTo>
                <a:lnTo>
                  <a:pt x="300" y="47"/>
                </a:lnTo>
                <a:lnTo>
                  <a:pt x="300" y="47"/>
                </a:lnTo>
                <a:lnTo>
                  <a:pt x="300" y="47"/>
                </a:lnTo>
                <a:lnTo>
                  <a:pt x="301" y="47"/>
                </a:lnTo>
                <a:lnTo>
                  <a:pt x="301" y="47"/>
                </a:lnTo>
                <a:lnTo>
                  <a:pt x="301" y="47"/>
                </a:lnTo>
                <a:lnTo>
                  <a:pt x="302" y="46"/>
                </a:lnTo>
                <a:lnTo>
                  <a:pt x="302" y="46"/>
                </a:lnTo>
                <a:lnTo>
                  <a:pt x="302" y="46"/>
                </a:lnTo>
                <a:lnTo>
                  <a:pt x="303" y="46"/>
                </a:lnTo>
                <a:lnTo>
                  <a:pt x="303" y="46"/>
                </a:lnTo>
                <a:lnTo>
                  <a:pt x="304" y="46"/>
                </a:lnTo>
                <a:lnTo>
                  <a:pt x="304" y="46"/>
                </a:lnTo>
                <a:lnTo>
                  <a:pt x="305" y="47"/>
                </a:lnTo>
                <a:lnTo>
                  <a:pt x="306" y="47"/>
                </a:lnTo>
                <a:lnTo>
                  <a:pt x="307" y="47"/>
                </a:lnTo>
                <a:lnTo>
                  <a:pt x="307" y="47"/>
                </a:lnTo>
                <a:lnTo>
                  <a:pt x="307" y="47"/>
                </a:lnTo>
                <a:lnTo>
                  <a:pt x="308" y="46"/>
                </a:lnTo>
                <a:lnTo>
                  <a:pt x="308" y="45"/>
                </a:lnTo>
                <a:lnTo>
                  <a:pt x="309" y="45"/>
                </a:lnTo>
                <a:lnTo>
                  <a:pt x="310" y="45"/>
                </a:lnTo>
                <a:lnTo>
                  <a:pt x="310" y="44"/>
                </a:lnTo>
                <a:lnTo>
                  <a:pt x="310" y="44"/>
                </a:lnTo>
                <a:lnTo>
                  <a:pt x="310" y="44"/>
                </a:lnTo>
                <a:lnTo>
                  <a:pt x="310" y="44"/>
                </a:lnTo>
                <a:lnTo>
                  <a:pt x="311" y="43"/>
                </a:lnTo>
                <a:lnTo>
                  <a:pt x="311" y="43"/>
                </a:lnTo>
                <a:lnTo>
                  <a:pt x="311" y="42"/>
                </a:lnTo>
                <a:lnTo>
                  <a:pt x="312" y="42"/>
                </a:lnTo>
                <a:lnTo>
                  <a:pt x="312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3"/>
                </a:lnTo>
                <a:lnTo>
                  <a:pt x="313" y="43"/>
                </a:lnTo>
                <a:lnTo>
                  <a:pt x="314" y="43"/>
                </a:lnTo>
                <a:lnTo>
                  <a:pt x="314" y="43"/>
                </a:lnTo>
                <a:lnTo>
                  <a:pt x="314" y="43"/>
                </a:lnTo>
                <a:lnTo>
                  <a:pt x="315" y="43"/>
                </a:lnTo>
                <a:lnTo>
                  <a:pt x="315" y="43"/>
                </a:lnTo>
                <a:lnTo>
                  <a:pt x="316" y="43"/>
                </a:lnTo>
                <a:lnTo>
                  <a:pt x="316" y="43"/>
                </a:lnTo>
                <a:lnTo>
                  <a:pt x="316" y="44"/>
                </a:lnTo>
                <a:lnTo>
                  <a:pt x="317" y="45"/>
                </a:lnTo>
                <a:lnTo>
                  <a:pt x="317" y="45"/>
                </a:lnTo>
                <a:lnTo>
                  <a:pt x="317" y="46"/>
                </a:lnTo>
                <a:lnTo>
                  <a:pt x="317" y="46"/>
                </a:lnTo>
                <a:lnTo>
                  <a:pt x="317" y="47"/>
                </a:lnTo>
                <a:lnTo>
                  <a:pt x="317" y="47"/>
                </a:lnTo>
                <a:lnTo>
                  <a:pt x="317" y="47"/>
                </a:lnTo>
                <a:lnTo>
                  <a:pt x="317" y="48"/>
                </a:lnTo>
                <a:lnTo>
                  <a:pt x="318" y="48"/>
                </a:lnTo>
                <a:lnTo>
                  <a:pt x="318" y="48"/>
                </a:lnTo>
                <a:lnTo>
                  <a:pt x="318" y="49"/>
                </a:lnTo>
                <a:lnTo>
                  <a:pt x="318" y="49"/>
                </a:lnTo>
                <a:lnTo>
                  <a:pt x="317" y="51"/>
                </a:lnTo>
                <a:lnTo>
                  <a:pt x="317" y="51"/>
                </a:lnTo>
                <a:lnTo>
                  <a:pt x="318" y="50"/>
                </a:lnTo>
                <a:lnTo>
                  <a:pt x="319" y="50"/>
                </a:lnTo>
                <a:lnTo>
                  <a:pt x="318" y="51"/>
                </a:lnTo>
                <a:lnTo>
                  <a:pt x="318" y="51"/>
                </a:lnTo>
                <a:lnTo>
                  <a:pt x="319" y="51"/>
                </a:lnTo>
                <a:lnTo>
                  <a:pt x="319" y="52"/>
                </a:lnTo>
                <a:lnTo>
                  <a:pt x="319" y="52"/>
                </a:lnTo>
                <a:lnTo>
                  <a:pt x="319" y="52"/>
                </a:lnTo>
                <a:lnTo>
                  <a:pt x="318" y="53"/>
                </a:lnTo>
                <a:lnTo>
                  <a:pt x="318" y="53"/>
                </a:lnTo>
                <a:lnTo>
                  <a:pt x="319" y="54"/>
                </a:lnTo>
                <a:lnTo>
                  <a:pt x="319" y="54"/>
                </a:lnTo>
                <a:lnTo>
                  <a:pt x="319" y="55"/>
                </a:lnTo>
                <a:lnTo>
                  <a:pt x="319" y="56"/>
                </a:lnTo>
                <a:lnTo>
                  <a:pt x="319" y="57"/>
                </a:lnTo>
                <a:lnTo>
                  <a:pt x="319" y="57"/>
                </a:lnTo>
                <a:lnTo>
                  <a:pt x="319" y="57"/>
                </a:lnTo>
                <a:lnTo>
                  <a:pt x="320" y="57"/>
                </a:lnTo>
                <a:lnTo>
                  <a:pt x="320" y="58"/>
                </a:lnTo>
                <a:lnTo>
                  <a:pt x="320" y="58"/>
                </a:lnTo>
                <a:lnTo>
                  <a:pt x="321" y="58"/>
                </a:lnTo>
                <a:lnTo>
                  <a:pt x="321" y="58"/>
                </a:lnTo>
                <a:lnTo>
                  <a:pt x="321" y="57"/>
                </a:lnTo>
                <a:lnTo>
                  <a:pt x="322" y="57"/>
                </a:lnTo>
                <a:lnTo>
                  <a:pt x="322" y="58"/>
                </a:lnTo>
                <a:lnTo>
                  <a:pt x="324" y="58"/>
                </a:lnTo>
                <a:lnTo>
                  <a:pt x="325" y="58"/>
                </a:lnTo>
                <a:lnTo>
                  <a:pt x="325" y="57"/>
                </a:lnTo>
                <a:lnTo>
                  <a:pt x="326" y="57"/>
                </a:lnTo>
                <a:lnTo>
                  <a:pt x="326" y="57"/>
                </a:lnTo>
                <a:lnTo>
                  <a:pt x="326" y="56"/>
                </a:lnTo>
                <a:lnTo>
                  <a:pt x="327" y="56"/>
                </a:lnTo>
                <a:lnTo>
                  <a:pt x="327" y="56"/>
                </a:lnTo>
                <a:lnTo>
                  <a:pt x="327" y="55"/>
                </a:lnTo>
                <a:lnTo>
                  <a:pt x="328" y="55"/>
                </a:lnTo>
                <a:lnTo>
                  <a:pt x="330" y="54"/>
                </a:lnTo>
                <a:lnTo>
                  <a:pt x="330" y="53"/>
                </a:lnTo>
                <a:lnTo>
                  <a:pt x="331" y="53"/>
                </a:lnTo>
                <a:lnTo>
                  <a:pt x="331" y="53"/>
                </a:lnTo>
                <a:lnTo>
                  <a:pt x="331" y="53"/>
                </a:lnTo>
                <a:lnTo>
                  <a:pt x="332" y="53"/>
                </a:lnTo>
                <a:lnTo>
                  <a:pt x="332" y="52"/>
                </a:lnTo>
                <a:lnTo>
                  <a:pt x="332" y="52"/>
                </a:lnTo>
                <a:lnTo>
                  <a:pt x="333" y="52"/>
                </a:lnTo>
                <a:lnTo>
                  <a:pt x="333" y="52"/>
                </a:lnTo>
                <a:lnTo>
                  <a:pt x="333" y="52"/>
                </a:lnTo>
                <a:lnTo>
                  <a:pt x="334" y="52"/>
                </a:lnTo>
                <a:lnTo>
                  <a:pt x="334" y="52"/>
                </a:lnTo>
                <a:lnTo>
                  <a:pt x="335" y="52"/>
                </a:lnTo>
                <a:lnTo>
                  <a:pt x="335" y="53"/>
                </a:lnTo>
                <a:lnTo>
                  <a:pt x="336" y="54"/>
                </a:lnTo>
                <a:lnTo>
                  <a:pt x="336" y="54"/>
                </a:lnTo>
                <a:lnTo>
                  <a:pt x="336" y="55"/>
                </a:lnTo>
                <a:lnTo>
                  <a:pt x="336" y="55"/>
                </a:lnTo>
                <a:lnTo>
                  <a:pt x="337" y="55"/>
                </a:lnTo>
                <a:lnTo>
                  <a:pt x="337" y="56"/>
                </a:lnTo>
                <a:lnTo>
                  <a:pt x="337" y="56"/>
                </a:lnTo>
                <a:lnTo>
                  <a:pt x="337" y="56"/>
                </a:lnTo>
                <a:lnTo>
                  <a:pt x="337" y="57"/>
                </a:lnTo>
                <a:lnTo>
                  <a:pt x="338" y="57"/>
                </a:lnTo>
                <a:lnTo>
                  <a:pt x="339" y="57"/>
                </a:lnTo>
                <a:lnTo>
                  <a:pt x="339" y="57"/>
                </a:lnTo>
                <a:lnTo>
                  <a:pt x="340" y="57"/>
                </a:lnTo>
                <a:lnTo>
                  <a:pt x="340" y="57"/>
                </a:lnTo>
                <a:lnTo>
                  <a:pt x="341" y="57"/>
                </a:lnTo>
                <a:lnTo>
                  <a:pt x="341" y="58"/>
                </a:lnTo>
                <a:lnTo>
                  <a:pt x="342" y="57"/>
                </a:lnTo>
                <a:lnTo>
                  <a:pt x="342" y="57"/>
                </a:lnTo>
                <a:lnTo>
                  <a:pt x="343" y="56"/>
                </a:lnTo>
                <a:lnTo>
                  <a:pt x="342" y="56"/>
                </a:lnTo>
                <a:lnTo>
                  <a:pt x="342" y="55"/>
                </a:lnTo>
                <a:lnTo>
                  <a:pt x="342" y="54"/>
                </a:lnTo>
                <a:lnTo>
                  <a:pt x="342" y="54"/>
                </a:lnTo>
                <a:lnTo>
                  <a:pt x="342" y="53"/>
                </a:lnTo>
                <a:lnTo>
                  <a:pt x="342" y="53"/>
                </a:lnTo>
                <a:lnTo>
                  <a:pt x="342" y="52"/>
                </a:lnTo>
                <a:lnTo>
                  <a:pt x="342" y="52"/>
                </a:lnTo>
                <a:lnTo>
                  <a:pt x="342" y="51"/>
                </a:lnTo>
                <a:lnTo>
                  <a:pt x="343" y="51"/>
                </a:lnTo>
                <a:lnTo>
                  <a:pt x="343" y="51"/>
                </a:lnTo>
                <a:lnTo>
                  <a:pt x="344" y="50"/>
                </a:lnTo>
                <a:lnTo>
                  <a:pt x="344" y="49"/>
                </a:lnTo>
                <a:lnTo>
                  <a:pt x="345" y="49"/>
                </a:lnTo>
                <a:lnTo>
                  <a:pt x="346" y="49"/>
                </a:lnTo>
                <a:lnTo>
                  <a:pt x="346" y="49"/>
                </a:lnTo>
                <a:lnTo>
                  <a:pt x="347" y="49"/>
                </a:lnTo>
                <a:lnTo>
                  <a:pt x="347" y="49"/>
                </a:lnTo>
                <a:lnTo>
                  <a:pt x="348" y="50"/>
                </a:lnTo>
                <a:lnTo>
                  <a:pt x="348" y="50"/>
                </a:lnTo>
                <a:lnTo>
                  <a:pt x="348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2"/>
                </a:lnTo>
                <a:lnTo>
                  <a:pt x="349" y="52"/>
                </a:lnTo>
                <a:lnTo>
                  <a:pt x="350" y="52"/>
                </a:lnTo>
                <a:lnTo>
                  <a:pt x="350" y="52"/>
                </a:lnTo>
                <a:lnTo>
                  <a:pt x="351" y="52"/>
                </a:lnTo>
                <a:lnTo>
                  <a:pt x="351" y="51"/>
                </a:lnTo>
                <a:lnTo>
                  <a:pt x="352" y="52"/>
                </a:lnTo>
                <a:lnTo>
                  <a:pt x="352" y="52"/>
                </a:lnTo>
                <a:lnTo>
                  <a:pt x="353" y="52"/>
                </a:lnTo>
                <a:lnTo>
                  <a:pt x="353" y="51"/>
                </a:lnTo>
                <a:lnTo>
                  <a:pt x="354" y="51"/>
                </a:lnTo>
                <a:lnTo>
                  <a:pt x="354" y="51"/>
                </a:lnTo>
                <a:lnTo>
                  <a:pt x="354" y="50"/>
                </a:lnTo>
                <a:lnTo>
                  <a:pt x="354" y="50"/>
                </a:lnTo>
                <a:lnTo>
                  <a:pt x="354" y="50"/>
                </a:lnTo>
                <a:lnTo>
                  <a:pt x="354" y="50"/>
                </a:lnTo>
                <a:lnTo>
                  <a:pt x="355" y="50"/>
                </a:lnTo>
                <a:lnTo>
                  <a:pt x="354" y="50"/>
                </a:lnTo>
                <a:lnTo>
                  <a:pt x="355" y="50"/>
                </a:lnTo>
                <a:lnTo>
                  <a:pt x="355" y="50"/>
                </a:lnTo>
                <a:lnTo>
                  <a:pt x="355" y="49"/>
                </a:lnTo>
                <a:lnTo>
                  <a:pt x="355" y="49"/>
                </a:lnTo>
                <a:lnTo>
                  <a:pt x="355" y="48"/>
                </a:lnTo>
                <a:lnTo>
                  <a:pt x="356" y="48"/>
                </a:lnTo>
                <a:lnTo>
                  <a:pt x="356" y="47"/>
                </a:lnTo>
                <a:lnTo>
                  <a:pt x="357" y="47"/>
                </a:lnTo>
                <a:lnTo>
                  <a:pt x="357" y="46"/>
                </a:lnTo>
                <a:lnTo>
                  <a:pt x="357" y="46"/>
                </a:lnTo>
                <a:lnTo>
                  <a:pt x="357" y="45"/>
                </a:lnTo>
                <a:lnTo>
                  <a:pt x="358" y="45"/>
                </a:lnTo>
                <a:lnTo>
                  <a:pt x="358" y="45"/>
                </a:lnTo>
                <a:lnTo>
                  <a:pt x="359" y="45"/>
                </a:lnTo>
                <a:lnTo>
                  <a:pt x="359" y="45"/>
                </a:lnTo>
                <a:lnTo>
                  <a:pt x="360" y="45"/>
                </a:lnTo>
                <a:lnTo>
                  <a:pt x="360" y="45"/>
                </a:lnTo>
                <a:lnTo>
                  <a:pt x="360" y="45"/>
                </a:lnTo>
                <a:lnTo>
                  <a:pt x="360" y="44"/>
                </a:lnTo>
                <a:lnTo>
                  <a:pt x="360" y="44"/>
                </a:lnTo>
                <a:lnTo>
                  <a:pt x="360" y="43"/>
                </a:lnTo>
                <a:lnTo>
                  <a:pt x="360" y="43"/>
                </a:lnTo>
                <a:lnTo>
                  <a:pt x="360" y="43"/>
                </a:lnTo>
                <a:lnTo>
                  <a:pt x="361" y="42"/>
                </a:lnTo>
                <a:lnTo>
                  <a:pt x="362" y="42"/>
                </a:lnTo>
                <a:lnTo>
                  <a:pt x="362" y="42"/>
                </a:lnTo>
                <a:lnTo>
                  <a:pt x="363" y="41"/>
                </a:lnTo>
                <a:lnTo>
                  <a:pt x="363" y="41"/>
                </a:lnTo>
                <a:lnTo>
                  <a:pt x="363" y="40"/>
                </a:lnTo>
                <a:lnTo>
                  <a:pt x="363" y="40"/>
                </a:lnTo>
                <a:lnTo>
                  <a:pt x="364" y="39"/>
                </a:lnTo>
                <a:lnTo>
                  <a:pt x="366" y="38"/>
                </a:lnTo>
                <a:lnTo>
                  <a:pt x="366" y="38"/>
                </a:lnTo>
                <a:lnTo>
                  <a:pt x="366" y="38"/>
                </a:lnTo>
                <a:lnTo>
                  <a:pt x="367" y="38"/>
                </a:lnTo>
                <a:lnTo>
                  <a:pt x="367" y="38"/>
                </a:lnTo>
                <a:lnTo>
                  <a:pt x="367" y="38"/>
                </a:lnTo>
                <a:lnTo>
                  <a:pt x="367" y="38"/>
                </a:lnTo>
                <a:lnTo>
                  <a:pt x="368" y="38"/>
                </a:lnTo>
                <a:lnTo>
                  <a:pt x="368" y="38"/>
                </a:lnTo>
                <a:lnTo>
                  <a:pt x="368" y="38"/>
                </a:lnTo>
                <a:lnTo>
                  <a:pt x="369" y="38"/>
                </a:lnTo>
                <a:lnTo>
                  <a:pt x="369" y="38"/>
                </a:lnTo>
                <a:lnTo>
                  <a:pt x="369" y="37"/>
                </a:lnTo>
                <a:lnTo>
                  <a:pt x="370" y="37"/>
                </a:lnTo>
                <a:lnTo>
                  <a:pt x="370" y="37"/>
                </a:lnTo>
                <a:lnTo>
                  <a:pt x="370" y="36"/>
                </a:lnTo>
                <a:lnTo>
                  <a:pt x="370" y="36"/>
                </a:lnTo>
                <a:lnTo>
                  <a:pt x="370" y="36"/>
                </a:lnTo>
                <a:lnTo>
                  <a:pt x="370" y="36"/>
                </a:lnTo>
                <a:lnTo>
                  <a:pt x="371" y="36"/>
                </a:lnTo>
                <a:lnTo>
                  <a:pt x="371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7"/>
                </a:lnTo>
                <a:lnTo>
                  <a:pt x="372" y="37"/>
                </a:lnTo>
                <a:lnTo>
                  <a:pt x="372" y="38"/>
                </a:lnTo>
                <a:lnTo>
                  <a:pt x="373" y="38"/>
                </a:lnTo>
                <a:lnTo>
                  <a:pt x="373" y="38"/>
                </a:lnTo>
                <a:lnTo>
                  <a:pt x="373" y="38"/>
                </a:lnTo>
                <a:lnTo>
                  <a:pt x="373" y="39"/>
                </a:lnTo>
                <a:lnTo>
                  <a:pt x="374" y="39"/>
                </a:lnTo>
                <a:lnTo>
                  <a:pt x="373" y="39"/>
                </a:lnTo>
                <a:lnTo>
                  <a:pt x="373" y="39"/>
                </a:lnTo>
                <a:lnTo>
                  <a:pt x="374" y="39"/>
                </a:lnTo>
                <a:lnTo>
                  <a:pt x="374" y="40"/>
                </a:lnTo>
                <a:lnTo>
                  <a:pt x="374" y="40"/>
                </a:lnTo>
                <a:lnTo>
                  <a:pt x="375" y="40"/>
                </a:lnTo>
                <a:lnTo>
                  <a:pt x="375" y="40"/>
                </a:lnTo>
                <a:lnTo>
                  <a:pt x="376" y="39"/>
                </a:lnTo>
                <a:lnTo>
                  <a:pt x="376" y="38"/>
                </a:lnTo>
                <a:lnTo>
                  <a:pt x="377" y="37"/>
                </a:lnTo>
                <a:lnTo>
                  <a:pt x="377" y="37"/>
                </a:lnTo>
                <a:lnTo>
                  <a:pt x="376" y="36"/>
                </a:lnTo>
                <a:lnTo>
                  <a:pt x="375" y="36"/>
                </a:lnTo>
                <a:lnTo>
                  <a:pt x="375" y="36"/>
                </a:lnTo>
                <a:lnTo>
                  <a:pt x="375" y="36"/>
                </a:lnTo>
                <a:lnTo>
                  <a:pt x="376" y="34"/>
                </a:lnTo>
                <a:lnTo>
                  <a:pt x="376" y="34"/>
                </a:lnTo>
                <a:lnTo>
                  <a:pt x="377" y="33"/>
                </a:lnTo>
                <a:lnTo>
                  <a:pt x="377" y="33"/>
                </a:lnTo>
                <a:lnTo>
                  <a:pt x="377" y="32"/>
                </a:lnTo>
                <a:lnTo>
                  <a:pt x="378" y="32"/>
                </a:lnTo>
                <a:lnTo>
                  <a:pt x="378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1"/>
                </a:lnTo>
                <a:lnTo>
                  <a:pt x="380" y="31"/>
                </a:lnTo>
                <a:lnTo>
                  <a:pt x="380" y="30"/>
                </a:lnTo>
                <a:lnTo>
                  <a:pt x="380" y="30"/>
                </a:lnTo>
                <a:lnTo>
                  <a:pt x="380" y="29"/>
                </a:lnTo>
                <a:lnTo>
                  <a:pt x="380" y="29"/>
                </a:lnTo>
                <a:lnTo>
                  <a:pt x="380" y="28"/>
                </a:lnTo>
                <a:lnTo>
                  <a:pt x="380" y="28"/>
                </a:lnTo>
                <a:lnTo>
                  <a:pt x="381" y="28"/>
                </a:lnTo>
                <a:lnTo>
                  <a:pt x="382" y="28"/>
                </a:lnTo>
                <a:lnTo>
                  <a:pt x="383" y="28"/>
                </a:lnTo>
                <a:lnTo>
                  <a:pt x="383" y="27"/>
                </a:lnTo>
                <a:lnTo>
                  <a:pt x="383" y="27"/>
                </a:lnTo>
                <a:lnTo>
                  <a:pt x="384" y="26"/>
                </a:lnTo>
                <a:lnTo>
                  <a:pt x="384" y="25"/>
                </a:lnTo>
                <a:lnTo>
                  <a:pt x="385" y="25"/>
                </a:lnTo>
                <a:lnTo>
                  <a:pt x="385" y="25"/>
                </a:lnTo>
                <a:lnTo>
                  <a:pt x="386" y="26"/>
                </a:lnTo>
                <a:lnTo>
                  <a:pt x="387" y="26"/>
                </a:lnTo>
                <a:lnTo>
                  <a:pt x="387" y="26"/>
                </a:lnTo>
                <a:lnTo>
                  <a:pt x="388" y="26"/>
                </a:lnTo>
                <a:lnTo>
                  <a:pt x="389" y="26"/>
                </a:lnTo>
                <a:lnTo>
                  <a:pt x="389" y="25"/>
                </a:lnTo>
                <a:lnTo>
                  <a:pt x="390" y="25"/>
                </a:lnTo>
                <a:lnTo>
                  <a:pt x="390" y="25"/>
                </a:lnTo>
                <a:lnTo>
                  <a:pt x="390" y="24"/>
                </a:lnTo>
                <a:lnTo>
                  <a:pt x="390" y="24"/>
                </a:lnTo>
                <a:lnTo>
                  <a:pt x="390" y="24"/>
                </a:lnTo>
                <a:lnTo>
                  <a:pt x="391" y="24"/>
                </a:lnTo>
                <a:lnTo>
                  <a:pt x="392" y="23"/>
                </a:lnTo>
                <a:lnTo>
                  <a:pt x="393" y="22"/>
                </a:lnTo>
                <a:lnTo>
                  <a:pt x="394" y="22"/>
                </a:lnTo>
                <a:lnTo>
                  <a:pt x="395" y="21"/>
                </a:lnTo>
                <a:lnTo>
                  <a:pt x="396" y="21"/>
                </a:lnTo>
                <a:lnTo>
                  <a:pt x="396" y="21"/>
                </a:lnTo>
                <a:lnTo>
                  <a:pt x="397" y="21"/>
                </a:lnTo>
                <a:lnTo>
                  <a:pt x="398" y="20"/>
                </a:lnTo>
                <a:lnTo>
                  <a:pt x="399" y="20"/>
                </a:lnTo>
                <a:lnTo>
                  <a:pt x="399" y="19"/>
                </a:lnTo>
                <a:lnTo>
                  <a:pt x="399" y="18"/>
                </a:lnTo>
                <a:lnTo>
                  <a:pt x="399" y="18"/>
                </a:lnTo>
                <a:lnTo>
                  <a:pt x="399" y="17"/>
                </a:lnTo>
                <a:lnTo>
                  <a:pt x="399" y="17"/>
                </a:lnTo>
                <a:lnTo>
                  <a:pt x="400" y="16"/>
                </a:lnTo>
                <a:lnTo>
                  <a:pt x="400" y="16"/>
                </a:lnTo>
                <a:lnTo>
                  <a:pt x="400" y="15"/>
                </a:lnTo>
                <a:lnTo>
                  <a:pt x="400" y="14"/>
                </a:lnTo>
                <a:lnTo>
                  <a:pt x="401" y="14"/>
                </a:lnTo>
                <a:lnTo>
                  <a:pt x="401" y="14"/>
                </a:lnTo>
                <a:lnTo>
                  <a:pt x="401" y="13"/>
                </a:lnTo>
                <a:lnTo>
                  <a:pt x="401" y="13"/>
                </a:lnTo>
                <a:lnTo>
                  <a:pt x="402" y="13"/>
                </a:lnTo>
                <a:lnTo>
                  <a:pt x="402" y="12"/>
                </a:lnTo>
                <a:lnTo>
                  <a:pt x="402" y="12"/>
                </a:lnTo>
                <a:lnTo>
                  <a:pt x="402" y="12"/>
                </a:lnTo>
                <a:lnTo>
                  <a:pt x="402" y="11"/>
                </a:lnTo>
                <a:lnTo>
                  <a:pt x="401" y="10"/>
                </a:lnTo>
                <a:lnTo>
                  <a:pt x="401" y="9"/>
                </a:lnTo>
                <a:lnTo>
                  <a:pt x="403" y="9"/>
                </a:lnTo>
                <a:lnTo>
                  <a:pt x="403" y="9"/>
                </a:lnTo>
                <a:lnTo>
                  <a:pt x="405" y="8"/>
                </a:lnTo>
                <a:lnTo>
                  <a:pt x="406" y="9"/>
                </a:lnTo>
                <a:lnTo>
                  <a:pt x="407" y="9"/>
                </a:lnTo>
                <a:lnTo>
                  <a:pt x="407" y="9"/>
                </a:lnTo>
                <a:lnTo>
                  <a:pt x="408" y="9"/>
                </a:lnTo>
                <a:lnTo>
                  <a:pt x="408" y="8"/>
                </a:lnTo>
                <a:lnTo>
                  <a:pt x="409" y="8"/>
                </a:lnTo>
                <a:lnTo>
                  <a:pt x="409" y="8"/>
                </a:lnTo>
                <a:lnTo>
                  <a:pt x="409" y="8"/>
                </a:lnTo>
                <a:lnTo>
                  <a:pt x="410" y="9"/>
                </a:lnTo>
                <a:lnTo>
                  <a:pt x="411" y="9"/>
                </a:lnTo>
                <a:lnTo>
                  <a:pt x="411" y="8"/>
                </a:lnTo>
                <a:lnTo>
                  <a:pt x="411" y="8"/>
                </a:lnTo>
                <a:lnTo>
                  <a:pt x="412" y="8"/>
                </a:lnTo>
                <a:lnTo>
                  <a:pt x="412" y="8"/>
                </a:lnTo>
                <a:lnTo>
                  <a:pt x="413" y="8"/>
                </a:lnTo>
                <a:lnTo>
                  <a:pt x="414" y="8"/>
                </a:lnTo>
                <a:lnTo>
                  <a:pt x="415" y="7"/>
                </a:lnTo>
                <a:lnTo>
                  <a:pt x="416" y="6"/>
                </a:lnTo>
                <a:lnTo>
                  <a:pt x="417" y="6"/>
                </a:lnTo>
                <a:lnTo>
                  <a:pt x="417" y="6"/>
                </a:lnTo>
                <a:lnTo>
                  <a:pt x="416" y="5"/>
                </a:lnTo>
                <a:lnTo>
                  <a:pt x="416" y="4"/>
                </a:lnTo>
                <a:lnTo>
                  <a:pt x="416" y="4"/>
                </a:lnTo>
                <a:lnTo>
                  <a:pt x="417" y="4"/>
                </a:lnTo>
                <a:lnTo>
                  <a:pt x="417" y="3"/>
                </a:lnTo>
                <a:lnTo>
                  <a:pt x="419" y="2"/>
                </a:lnTo>
                <a:lnTo>
                  <a:pt x="419" y="2"/>
                </a:lnTo>
                <a:lnTo>
                  <a:pt x="419" y="1"/>
                </a:lnTo>
                <a:lnTo>
                  <a:pt x="420" y="2"/>
                </a:lnTo>
                <a:lnTo>
                  <a:pt x="421" y="2"/>
                </a:lnTo>
                <a:lnTo>
                  <a:pt x="421" y="2"/>
                </a:lnTo>
                <a:lnTo>
                  <a:pt x="422" y="2"/>
                </a:lnTo>
                <a:lnTo>
                  <a:pt x="422" y="1"/>
                </a:lnTo>
                <a:lnTo>
                  <a:pt x="423" y="1"/>
                </a:lnTo>
                <a:lnTo>
                  <a:pt x="424" y="1"/>
                </a:lnTo>
                <a:lnTo>
                  <a:pt x="424" y="0"/>
                </a:lnTo>
                <a:lnTo>
                  <a:pt x="424" y="0"/>
                </a:lnTo>
                <a:lnTo>
                  <a:pt x="425" y="0"/>
                </a:lnTo>
                <a:lnTo>
                  <a:pt x="426" y="0"/>
                </a:lnTo>
                <a:lnTo>
                  <a:pt x="427" y="0"/>
                </a:lnTo>
                <a:lnTo>
                  <a:pt x="427" y="0"/>
                </a:lnTo>
                <a:lnTo>
                  <a:pt x="428" y="0"/>
                </a:lnTo>
                <a:lnTo>
                  <a:pt x="429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2" name="Freeform 359">
            <a:extLst>
              <a:ext uri="{FF2B5EF4-FFF2-40B4-BE49-F238E27FC236}">
                <a16:creationId xmlns:a16="http://schemas.microsoft.com/office/drawing/2014/main" xmlns="" id="{D83CE2F9-2BCA-49EF-9AED-4DE9C9E970E4}"/>
              </a:ext>
            </a:extLst>
          </p:cNvPr>
          <p:cNvSpPr>
            <a:spLocks/>
          </p:cNvSpPr>
          <p:nvPr/>
        </p:nvSpPr>
        <p:spPr bwMode="auto">
          <a:xfrm>
            <a:off x="6084174" y="2821551"/>
            <a:ext cx="344042" cy="188148"/>
          </a:xfrm>
          <a:custGeom>
            <a:avLst/>
            <a:gdLst>
              <a:gd name="T0" fmla="*/ 294 w 320"/>
              <a:gd name="T1" fmla="*/ 3 h 175"/>
              <a:gd name="T2" fmla="*/ 315 w 320"/>
              <a:gd name="T3" fmla="*/ 8 h 175"/>
              <a:gd name="T4" fmla="*/ 318 w 320"/>
              <a:gd name="T5" fmla="*/ 13 h 175"/>
              <a:gd name="T6" fmla="*/ 312 w 320"/>
              <a:gd name="T7" fmla="*/ 23 h 175"/>
              <a:gd name="T8" fmla="*/ 308 w 320"/>
              <a:gd name="T9" fmla="*/ 32 h 175"/>
              <a:gd name="T10" fmla="*/ 302 w 320"/>
              <a:gd name="T11" fmla="*/ 42 h 175"/>
              <a:gd name="T12" fmla="*/ 295 w 320"/>
              <a:gd name="T13" fmla="*/ 50 h 175"/>
              <a:gd name="T14" fmla="*/ 288 w 320"/>
              <a:gd name="T15" fmla="*/ 55 h 175"/>
              <a:gd name="T16" fmla="*/ 283 w 320"/>
              <a:gd name="T17" fmla="*/ 64 h 175"/>
              <a:gd name="T18" fmla="*/ 277 w 320"/>
              <a:gd name="T19" fmla="*/ 71 h 175"/>
              <a:gd name="T20" fmla="*/ 270 w 320"/>
              <a:gd name="T21" fmla="*/ 77 h 175"/>
              <a:gd name="T22" fmla="*/ 264 w 320"/>
              <a:gd name="T23" fmla="*/ 84 h 175"/>
              <a:gd name="T24" fmla="*/ 260 w 320"/>
              <a:gd name="T25" fmla="*/ 89 h 175"/>
              <a:gd name="T26" fmla="*/ 252 w 320"/>
              <a:gd name="T27" fmla="*/ 95 h 175"/>
              <a:gd name="T28" fmla="*/ 247 w 320"/>
              <a:gd name="T29" fmla="*/ 102 h 175"/>
              <a:gd name="T30" fmla="*/ 239 w 320"/>
              <a:gd name="T31" fmla="*/ 113 h 175"/>
              <a:gd name="T32" fmla="*/ 232 w 320"/>
              <a:gd name="T33" fmla="*/ 123 h 175"/>
              <a:gd name="T34" fmla="*/ 224 w 320"/>
              <a:gd name="T35" fmla="*/ 132 h 175"/>
              <a:gd name="T36" fmla="*/ 218 w 320"/>
              <a:gd name="T37" fmla="*/ 139 h 175"/>
              <a:gd name="T38" fmla="*/ 207 w 320"/>
              <a:gd name="T39" fmla="*/ 149 h 175"/>
              <a:gd name="T40" fmla="*/ 201 w 320"/>
              <a:gd name="T41" fmla="*/ 158 h 175"/>
              <a:gd name="T42" fmla="*/ 193 w 320"/>
              <a:gd name="T43" fmla="*/ 174 h 175"/>
              <a:gd name="T44" fmla="*/ 180 w 320"/>
              <a:gd name="T45" fmla="*/ 167 h 175"/>
              <a:gd name="T46" fmla="*/ 174 w 320"/>
              <a:gd name="T47" fmla="*/ 159 h 175"/>
              <a:gd name="T48" fmla="*/ 163 w 320"/>
              <a:gd name="T49" fmla="*/ 151 h 175"/>
              <a:gd name="T50" fmla="*/ 146 w 320"/>
              <a:gd name="T51" fmla="*/ 144 h 175"/>
              <a:gd name="T52" fmla="*/ 136 w 320"/>
              <a:gd name="T53" fmla="*/ 135 h 175"/>
              <a:gd name="T54" fmla="*/ 124 w 320"/>
              <a:gd name="T55" fmla="*/ 122 h 175"/>
              <a:gd name="T56" fmla="*/ 98 w 320"/>
              <a:gd name="T57" fmla="*/ 105 h 175"/>
              <a:gd name="T58" fmla="*/ 69 w 320"/>
              <a:gd name="T59" fmla="*/ 96 h 175"/>
              <a:gd name="T60" fmla="*/ 49 w 320"/>
              <a:gd name="T61" fmla="*/ 84 h 175"/>
              <a:gd name="T62" fmla="*/ 35 w 320"/>
              <a:gd name="T63" fmla="*/ 75 h 175"/>
              <a:gd name="T64" fmla="*/ 22 w 320"/>
              <a:gd name="T65" fmla="*/ 69 h 175"/>
              <a:gd name="T66" fmla="*/ 8 w 320"/>
              <a:gd name="T67" fmla="*/ 65 h 175"/>
              <a:gd name="T68" fmla="*/ 1 w 320"/>
              <a:gd name="T69" fmla="*/ 55 h 175"/>
              <a:gd name="T70" fmla="*/ 14 w 320"/>
              <a:gd name="T71" fmla="*/ 38 h 175"/>
              <a:gd name="T72" fmla="*/ 26 w 320"/>
              <a:gd name="T73" fmla="*/ 34 h 175"/>
              <a:gd name="T74" fmla="*/ 35 w 320"/>
              <a:gd name="T75" fmla="*/ 23 h 175"/>
              <a:gd name="T76" fmla="*/ 42 w 320"/>
              <a:gd name="T77" fmla="*/ 10 h 175"/>
              <a:gd name="T78" fmla="*/ 51 w 320"/>
              <a:gd name="T79" fmla="*/ 5 h 175"/>
              <a:gd name="T80" fmla="*/ 57 w 320"/>
              <a:gd name="T81" fmla="*/ 15 h 175"/>
              <a:gd name="T82" fmla="*/ 60 w 320"/>
              <a:gd name="T83" fmla="*/ 20 h 175"/>
              <a:gd name="T84" fmla="*/ 70 w 320"/>
              <a:gd name="T85" fmla="*/ 16 h 175"/>
              <a:gd name="T86" fmla="*/ 83 w 320"/>
              <a:gd name="T87" fmla="*/ 22 h 175"/>
              <a:gd name="T88" fmla="*/ 100 w 320"/>
              <a:gd name="T89" fmla="*/ 35 h 175"/>
              <a:gd name="T90" fmla="*/ 106 w 320"/>
              <a:gd name="T91" fmla="*/ 43 h 175"/>
              <a:gd name="T92" fmla="*/ 121 w 320"/>
              <a:gd name="T93" fmla="*/ 46 h 175"/>
              <a:gd name="T94" fmla="*/ 131 w 320"/>
              <a:gd name="T95" fmla="*/ 57 h 175"/>
              <a:gd name="T96" fmla="*/ 137 w 320"/>
              <a:gd name="T97" fmla="*/ 50 h 175"/>
              <a:gd name="T98" fmla="*/ 159 w 320"/>
              <a:gd name="T99" fmla="*/ 49 h 175"/>
              <a:gd name="T100" fmla="*/ 168 w 320"/>
              <a:gd name="T101" fmla="*/ 53 h 175"/>
              <a:gd name="T102" fmla="*/ 180 w 320"/>
              <a:gd name="T103" fmla="*/ 47 h 175"/>
              <a:gd name="T104" fmla="*/ 187 w 320"/>
              <a:gd name="T105" fmla="*/ 41 h 175"/>
              <a:gd name="T106" fmla="*/ 196 w 320"/>
              <a:gd name="T107" fmla="*/ 40 h 175"/>
              <a:gd name="T108" fmla="*/ 204 w 320"/>
              <a:gd name="T109" fmla="*/ 36 h 175"/>
              <a:gd name="T110" fmla="*/ 211 w 320"/>
              <a:gd name="T111" fmla="*/ 26 h 175"/>
              <a:gd name="T112" fmla="*/ 220 w 320"/>
              <a:gd name="T113" fmla="*/ 20 h 175"/>
              <a:gd name="T114" fmla="*/ 225 w 320"/>
              <a:gd name="T115" fmla="*/ 11 h 175"/>
              <a:gd name="T116" fmla="*/ 239 w 320"/>
              <a:gd name="T117" fmla="*/ 7 h 175"/>
              <a:gd name="T118" fmla="*/ 250 w 320"/>
              <a:gd name="T119" fmla="*/ 5 h 175"/>
              <a:gd name="T120" fmla="*/ 256 w 320"/>
              <a:gd name="T121" fmla="*/ 9 h 175"/>
              <a:gd name="T122" fmla="*/ 268 w 320"/>
              <a:gd name="T123" fmla="*/ 6 h 175"/>
              <a:gd name="T124" fmla="*/ 279 w 320"/>
              <a:gd name="T125" fmla="*/ 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0" h="175">
                <a:moveTo>
                  <a:pt x="287" y="0"/>
                </a:moveTo>
                <a:lnTo>
                  <a:pt x="288" y="0"/>
                </a:lnTo>
                <a:lnTo>
                  <a:pt x="288" y="0"/>
                </a:lnTo>
                <a:lnTo>
                  <a:pt x="288" y="1"/>
                </a:lnTo>
                <a:lnTo>
                  <a:pt x="288" y="1"/>
                </a:lnTo>
                <a:lnTo>
                  <a:pt x="288" y="2"/>
                </a:lnTo>
                <a:lnTo>
                  <a:pt x="288" y="1"/>
                </a:lnTo>
                <a:lnTo>
                  <a:pt x="288" y="2"/>
                </a:lnTo>
                <a:lnTo>
                  <a:pt x="288" y="2"/>
                </a:lnTo>
                <a:lnTo>
                  <a:pt x="288" y="2"/>
                </a:lnTo>
                <a:lnTo>
                  <a:pt x="288" y="2"/>
                </a:lnTo>
                <a:lnTo>
                  <a:pt x="289" y="2"/>
                </a:lnTo>
                <a:lnTo>
                  <a:pt x="289" y="2"/>
                </a:lnTo>
                <a:lnTo>
                  <a:pt x="289" y="3"/>
                </a:lnTo>
                <a:lnTo>
                  <a:pt x="290" y="2"/>
                </a:lnTo>
                <a:lnTo>
                  <a:pt x="290" y="2"/>
                </a:lnTo>
                <a:lnTo>
                  <a:pt x="291" y="2"/>
                </a:lnTo>
                <a:lnTo>
                  <a:pt x="291" y="2"/>
                </a:lnTo>
                <a:lnTo>
                  <a:pt x="291" y="2"/>
                </a:lnTo>
                <a:lnTo>
                  <a:pt x="292" y="2"/>
                </a:lnTo>
                <a:lnTo>
                  <a:pt x="292" y="2"/>
                </a:lnTo>
                <a:lnTo>
                  <a:pt x="292" y="2"/>
                </a:lnTo>
                <a:lnTo>
                  <a:pt x="293" y="2"/>
                </a:lnTo>
                <a:lnTo>
                  <a:pt x="293" y="2"/>
                </a:lnTo>
                <a:lnTo>
                  <a:pt x="293" y="2"/>
                </a:lnTo>
                <a:lnTo>
                  <a:pt x="293" y="2"/>
                </a:lnTo>
                <a:lnTo>
                  <a:pt x="294" y="2"/>
                </a:lnTo>
                <a:lnTo>
                  <a:pt x="294" y="3"/>
                </a:lnTo>
                <a:lnTo>
                  <a:pt x="294" y="3"/>
                </a:lnTo>
                <a:lnTo>
                  <a:pt x="295" y="3"/>
                </a:lnTo>
                <a:lnTo>
                  <a:pt x="295" y="3"/>
                </a:lnTo>
                <a:lnTo>
                  <a:pt x="300" y="4"/>
                </a:lnTo>
                <a:lnTo>
                  <a:pt x="305" y="5"/>
                </a:lnTo>
                <a:lnTo>
                  <a:pt x="305" y="6"/>
                </a:lnTo>
                <a:lnTo>
                  <a:pt x="306" y="6"/>
                </a:lnTo>
                <a:lnTo>
                  <a:pt x="307" y="6"/>
                </a:lnTo>
                <a:lnTo>
                  <a:pt x="307" y="6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9" y="6"/>
                </a:lnTo>
                <a:lnTo>
                  <a:pt x="309" y="7"/>
                </a:lnTo>
                <a:lnTo>
                  <a:pt x="309" y="7"/>
                </a:lnTo>
                <a:lnTo>
                  <a:pt x="310" y="7"/>
                </a:lnTo>
                <a:lnTo>
                  <a:pt x="310" y="7"/>
                </a:lnTo>
                <a:lnTo>
                  <a:pt x="310" y="7"/>
                </a:lnTo>
                <a:lnTo>
                  <a:pt x="311" y="7"/>
                </a:lnTo>
                <a:lnTo>
                  <a:pt x="311" y="7"/>
                </a:lnTo>
                <a:lnTo>
                  <a:pt x="312" y="7"/>
                </a:lnTo>
                <a:lnTo>
                  <a:pt x="312" y="7"/>
                </a:lnTo>
                <a:lnTo>
                  <a:pt x="313" y="7"/>
                </a:lnTo>
                <a:lnTo>
                  <a:pt x="313" y="7"/>
                </a:lnTo>
                <a:lnTo>
                  <a:pt x="313" y="7"/>
                </a:lnTo>
                <a:lnTo>
                  <a:pt x="314" y="7"/>
                </a:lnTo>
                <a:lnTo>
                  <a:pt x="314" y="7"/>
                </a:lnTo>
                <a:lnTo>
                  <a:pt x="315" y="7"/>
                </a:lnTo>
                <a:lnTo>
                  <a:pt x="315" y="8"/>
                </a:lnTo>
                <a:lnTo>
                  <a:pt x="315" y="8"/>
                </a:lnTo>
                <a:lnTo>
                  <a:pt x="315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7" y="7"/>
                </a:lnTo>
                <a:lnTo>
                  <a:pt x="317" y="7"/>
                </a:lnTo>
                <a:lnTo>
                  <a:pt x="318" y="7"/>
                </a:lnTo>
                <a:lnTo>
                  <a:pt x="318" y="8"/>
                </a:lnTo>
                <a:lnTo>
                  <a:pt x="318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9"/>
                </a:lnTo>
                <a:lnTo>
                  <a:pt x="320" y="9"/>
                </a:lnTo>
                <a:lnTo>
                  <a:pt x="320" y="9"/>
                </a:lnTo>
                <a:lnTo>
                  <a:pt x="320" y="10"/>
                </a:lnTo>
                <a:lnTo>
                  <a:pt x="320" y="10"/>
                </a:lnTo>
                <a:lnTo>
                  <a:pt x="320" y="10"/>
                </a:lnTo>
                <a:lnTo>
                  <a:pt x="320" y="10"/>
                </a:lnTo>
                <a:lnTo>
                  <a:pt x="320" y="10"/>
                </a:lnTo>
                <a:lnTo>
                  <a:pt x="320" y="11"/>
                </a:lnTo>
                <a:lnTo>
                  <a:pt x="320" y="11"/>
                </a:lnTo>
                <a:lnTo>
                  <a:pt x="320" y="11"/>
                </a:lnTo>
                <a:lnTo>
                  <a:pt x="319" y="12"/>
                </a:lnTo>
                <a:lnTo>
                  <a:pt x="319" y="13"/>
                </a:lnTo>
                <a:lnTo>
                  <a:pt x="318" y="13"/>
                </a:lnTo>
                <a:lnTo>
                  <a:pt x="318" y="13"/>
                </a:lnTo>
                <a:lnTo>
                  <a:pt x="318" y="13"/>
                </a:lnTo>
                <a:lnTo>
                  <a:pt x="318" y="13"/>
                </a:lnTo>
                <a:lnTo>
                  <a:pt x="318" y="14"/>
                </a:lnTo>
                <a:lnTo>
                  <a:pt x="318" y="14"/>
                </a:lnTo>
                <a:lnTo>
                  <a:pt x="318" y="15"/>
                </a:lnTo>
                <a:lnTo>
                  <a:pt x="318" y="15"/>
                </a:lnTo>
                <a:lnTo>
                  <a:pt x="318" y="16"/>
                </a:lnTo>
                <a:lnTo>
                  <a:pt x="318" y="16"/>
                </a:lnTo>
                <a:lnTo>
                  <a:pt x="317" y="16"/>
                </a:lnTo>
                <a:lnTo>
                  <a:pt x="317" y="17"/>
                </a:lnTo>
                <a:lnTo>
                  <a:pt x="317" y="17"/>
                </a:lnTo>
                <a:lnTo>
                  <a:pt x="317" y="17"/>
                </a:lnTo>
                <a:lnTo>
                  <a:pt x="316" y="17"/>
                </a:lnTo>
                <a:lnTo>
                  <a:pt x="316" y="18"/>
                </a:lnTo>
                <a:lnTo>
                  <a:pt x="316" y="18"/>
                </a:lnTo>
                <a:lnTo>
                  <a:pt x="316" y="18"/>
                </a:lnTo>
                <a:lnTo>
                  <a:pt x="315" y="18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4" y="19"/>
                </a:lnTo>
                <a:lnTo>
                  <a:pt x="314" y="20"/>
                </a:lnTo>
                <a:lnTo>
                  <a:pt x="314" y="20"/>
                </a:lnTo>
                <a:lnTo>
                  <a:pt x="314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2"/>
                </a:lnTo>
                <a:lnTo>
                  <a:pt x="313" y="22"/>
                </a:lnTo>
                <a:lnTo>
                  <a:pt x="313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4"/>
                </a:lnTo>
                <a:lnTo>
                  <a:pt x="311" y="24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1" y="27"/>
                </a:lnTo>
                <a:lnTo>
                  <a:pt x="311" y="27"/>
                </a:lnTo>
                <a:lnTo>
                  <a:pt x="310" y="27"/>
                </a:lnTo>
                <a:lnTo>
                  <a:pt x="310" y="28"/>
                </a:lnTo>
                <a:lnTo>
                  <a:pt x="310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08" y="30"/>
                </a:lnTo>
                <a:lnTo>
                  <a:pt x="308" y="31"/>
                </a:lnTo>
                <a:lnTo>
                  <a:pt x="308" y="31"/>
                </a:lnTo>
                <a:lnTo>
                  <a:pt x="308" y="32"/>
                </a:lnTo>
                <a:lnTo>
                  <a:pt x="308" y="32"/>
                </a:lnTo>
                <a:lnTo>
                  <a:pt x="308" y="32"/>
                </a:lnTo>
                <a:lnTo>
                  <a:pt x="308" y="32"/>
                </a:lnTo>
                <a:lnTo>
                  <a:pt x="307" y="32"/>
                </a:lnTo>
                <a:lnTo>
                  <a:pt x="307" y="33"/>
                </a:lnTo>
                <a:lnTo>
                  <a:pt x="307" y="33"/>
                </a:lnTo>
                <a:lnTo>
                  <a:pt x="307" y="33"/>
                </a:lnTo>
                <a:lnTo>
                  <a:pt x="307" y="33"/>
                </a:lnTo>
                <a:lnTo>
                  <a:pt x="306" y="34"/>
                </a:lnTo>
                <a:lnTo>
                  <a:pt x="307" y="34"/>
                </a:lnTo>
                <a:lnTo>
                  <a:pt x="307" y="34"/>
                </a:lnTo>
                <a:lnTo>
                  <a:pt x="307" y="35"/>
                </a:lnTo>
                <a:lnTo>
                  <a:pt x="306" y="35"/>
                </a:lnTo>
                <a:lnTo>
                  <a:pt x="306" y="35"/>
                </a:lnTo>
                <a:lnTo>
                  <a:pt x="306" y="36"/>
                </a:lnTo>
                <a:lnTo>
                  <a:pt x="306" y="36"/>
                </a:lnTo>
                <a:lnTo>
                  <a:pt x="306" y="36"/>
                </a:lnTo>
                <a:lnTo>
                  <a:pt x="305" y="37"/>
                </a:lnTo>
                <a:lnTo>
                  <a:pt x="305" y="37"/>
                </a:lnTo>
                <a:lnTo>
                  <a:pt x="305" y="38"/>
                </a:lnTo>
                <a:lnTo>
                  <a:pt x="305" y="38"/>
                </a:lnTo>
                <a:lnTo>
                  <a:pt x="305" y="38"/>
                </a:lnTo>
                <a:lnTo>
                  <a:pt x="305" y="39"/>
                </a:lnTo>
                <a:lnTo>
                  <a:pt x="305" y="39"/>
                </a:lnTo>
                <a:lnTo>
                  <a:pt x="304" y="39"/>
                </a:lnTo>
                <a:lnTo>
                  <a:pt x="304" y="39"/>
                </a:lnTo>
                <a:lnTo>
                  <a:pt x="303" y="39"/>
                </a:lnTo>
                <a:lnTo>
                  <a:pt x="303" y="40"/>
                </a:lnTo>
                <a:lnTo>
                  <a:pt x="303" y="40"/>
                </a:lnTo>
                <a:lnTo>
                  <a:pt x="303" y="41"/>
                </a:lnTo>
                <a:lnTo>
                  <a:pt x="302" y="41"/>
                </a:lnTo>
                <a:lnTo>
                  <a:pt x="302" y="42"/>
                </a:lnTo>
                <a:lnTo>
                  <a:pt x="302" y="42"/>
                </a:lnTo>
                <a:lnTo>
                  <a:pt x="302" y="42"/>
                </a:lnTo>
                <a:lnTo>
                  <a:pt x="302" y="43"/>
                </a:lnTo>
                <a:lnTo>
                  <a:pt x="301" y="43"/>
                </a:lnTo>
                <a:lnTo>
                  <a:pt x="301" y="43"/>
                </a:lnTo>
                <a:lnTo>
                  <a:pt x="301" y="43"/>
                </a:lnTo>
                <a:lnTo>
                  <a:pt x="301" y="43"/>
                </a:lnTo>
                <a:lnTo>
                  <a:pt x="301" y="44"/>
                </a:lnTo>
                <a:lnTo>
                  <a:pt x="300" y="44"/>
                </a:lnTo>
                <a:lnTo>
                  <a:pt x="300" y="44"/>
                </a:lnTo>
                <a:lnTo>
                  <a:pt x="300" y="44"/>
                </a:lnTo>
                <a:lnTo>
                  <a:pt x="300" y="45"/>
                </a:lnTo>
                <a:lnTo>
                  <a:pt x="300" y="45"/>
                </a:lnTo>
                <a:lnTo>
                  <a:pt x="299" y="45"/>
                </a:lnTo>
                <a:lnTo>
                  <a:pt x="299" y="46"/>
                </a:lnTo>
                <a:lnTo>
                  <a:pt x="299" y="46"/>
                </a:lnTo>
                <a:lnTo>
                  <a:pt x="298" y="47"/>
                </a:lnTo>
                <a:lnTo>
                  <a:pt x="298" y="47"/>
                </a:lnTo>
                <a:lnTo>
                  <a:pt x="298" y="48"/>
                </a:lnTo>
                <a:lnTo>
                  <a:pt x="298" y="48"/>
                </a:lnTo>
                <a:lnTo>
                  <a:pt x="297" y="48"/>
                </a:lnTo>
                <a:lnTo>
                  <a:pt x="297" y="48"/>
                </a:lnTo>
                <a:lnTo>
                  <a:pt x="296" y="48"/>
                </a:lnTo>
                <a:lnTo>
                  <a:pt x="296" y="49"/>
                </a:lnTo>
                <a:lnTo>
                  <a:pt x="296" y="49"/>
                </a:lnTo>
                <a:lnTo>
                  <a:pt x="296" y="49"/>
                </a:lnTo>
                <a:lnTo>
                  <a:pt x="295" y="49"/>
                </a:lnTo>
                <a:lnTo>
                  <a:pt x="295" y="50"/>
                </a:lnTo>
                <a:lnTo>
                  <a:pt x="295" y="50"/>
                </a:lnTo>
                <a:lnTo>
                  <a:pt x="295" y="50"/>
                </a:lnTo>
                <a:lnTo>
                  <a:pt x="295" y="51"/>
                </a:lnTo>
                <a:lnTo>
                  <a:pt x="294" y="51"/>
                </a:lnTo>
                <a:lnTo>
                  <a:pt x="294" y="51"/>
                </a:lnTo>
                <a:lnTo>
                  <a:pt x="294" y="51"/>
                </a:lnTo>
                <a:lnTo>
                  <a:pt x="293" y="51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2" y="52"/>
                </a:lnTo>
                <a:lnTo>
                  <a:pt x="292" y="53"/>
                </a:lnTo>
                <a:lnTo>
                  <a:pt x="291" y="53"/>
                </a:lnTo>
                <a:lnTo>
                  <a:pt x="291" y="53"/>
                </a:lnTo>
                <a:lnTo>
                  <a:pt x="291" y="53"/>
                </a:lnTo>
                <a:lnTo>
                  <a:pt x="291" y="53"/>
                </a:lnTo>
                <a:lnTo>
                  <a:pt x="291" y="54"/>
                </a:lnTo>
                <a:lnTo>
                  <a:pt x="290" y="54"/>
                </a:lnTo>
                <a:lnTo>
                  <a:pt x="290" y="54"/>
                </a:lnTo>
                <a:lnTo>
                  <a:pt x="290" y="54"/>
                </a:lnTo>
                <a:lnTo>
                  <a:pt x="290" y="54"/>
                </a:lnTo>
                <a:lnTo>
                  <a:pt x="289" y="54"/>
                </a:lnTo>
                <a:lnTo>
                  <a:pt x="289" y="54"/>
                </a:lnTo>
                <a:lnTo>
                  <a:pt x="288" y="54"/>
                </a:lnTo>
                <a:lnTo>
                  <a:pt x="288" y="55"/>
                </a:lnTo>
                <a:lnTo>
                  <a:pt x="288" y="55"/>
                </a:lnTo>
                <a:lnTo>
                  <a:pt x="288" y="55"/>
                </a:lnTo>
                <a:lnTo>
                  <a:pt x="287" y="56"/>
                </a:lnTo>
                <a:lnTo>
                  <a:pt x="287" y="56"/>
                </a:lnTo>
                <a:lnTo>
                  <a:pt x="287" y="57"/>
                </a:lnTo>
                <a:lnTo>
                  <a:pt x="287" y="57"/>
                </a:lnTo>
                <a:lnTo>
                  <a:pt x="286" y="57"/>
                </a:lnTo>
                <a:lnTo>
                  <a:pt x="286" y="58"/>
                </a:lnTo>
                <a:lnTo>
                  <a:pt x="286" y="58"/>
                </a:lnTo>
                <a:lnTo>
                  <a:pt x="286" y="58"/>
                </a:lnTo>
                <a:lnTo>
                  <a:pt x="285" y="58"/>
                </a:lnTo>
                <a:lnTo>
                  <a:pt x="285" y="59"/>
                </a:lnTo>
                <a:lnTo>
                  <a:pt x="285" y="59"/>
                </a:lnTo>
                <a:lnTo>
                  <a:pt x="285" y="59"/>
                </a:lnTo>
                <a:lnTo>
                  <a:pt x="285" y="59"/>
                </a:lnTo>
                <a:lnTo>
                  <a:pt x="285" y="60"/>
                </a:lnTo>
                <a:lnTo>
                  <a:pt x="285" y="60"/>
                </a:lnTo>
                <a:lnTo>
                  <a:pt x="285" y="61"/>
                </a:lnTo>
                <a:lnTo>
                  <a:pt x="285" y="61"/>
                </a:lnTo>
                <a:lnTo>
                  <a:pt x="285" y="62"/>
                </a:lnTo>
                <a:lnTo>
                  <a:pt x="285" y="62"/>
                </a:lnTo>
                <a:lnTo>
                  <a:pt x="284" y="62"/>
                </a:lnTo>
                <a:lnTo>
                  <a:pt x="285" y="63"/>
                </a:lnTo>
                <a:lnTo>
                  <a:pt x="284" y="63"/>
                </a:lnTo>
                <a:lnTo>
                  <a:pt x="284" y="62"/>
                </a:lnTo>
                <a:lnTo>
                  <a:pt x="284" y="63"/>
                </a:lnTo>
                <a:lnTo>
                  <a:pt x="284" y="63"/>
                </a:lnTo>
                <a:lnTo>
                  <a:pt x="284" y="63"/>
                </a:lnTo>
                <a:lnTo>
                  <a:pt x="283" y="63"/>
                </a:lnTo>
                <a:lnTo>
                  <a:pt x="283" y="64"/>
                </a:lnTo>
                <a:lnTo>
                  <a:pt x="283" y="64"/>
                </a:lnTo>
                <a:lnTo>
                  <a:pt x="283" y="64"/>
                </a:lnTo>
                <a:lnTo>
                  <a:pt x="283" y="64"/>
                </a:lnTo>
                <a:lnTo>
                  <a:pt x="283" y="64"/>
                </a:lnTo>
                <a:lnTo>
                  <a:pt x="283" y="65"/>
                </a:lnTo>
                <a:lnTo>
                  <a:pt x="282" y="65"/>
                </a:lnTo>
                <a:lnTo>
                  <a:pt x="282" y="65"/>
                </a:lnTo>
                <a:lnTo>
                  <a:pt x="282" y="65"/>
                </a:lnTo>
                <a:lnTo>
                  <a:pt x="282" y="65"/>
                </a:lnTo>
                <a:lnTo>
                  <a:pt x="281" y="66"/>
                </a:lnTo>
                <a:lnTo>
                  <a:pt x="282" y="66"/>
                </a:lnTo>
                <a:lnTo>
                  <a:pt x="281" y="66"/>
                </a:lnTo>
                <a:lnTo>
                  <a:pt x="281" y="66"/>
                </a:lnTo>
                <a:lnTo>
                  <a:pt x="281" y="67"/>
                </a:lnTo>
                <a:lnTo>
                  <a:pt x="280" y="67"/>
                </a:lnTo>
                <a:lnTo>
                  <a:pt x="280" y="67"/>
                </a:lnTo>
                <a:lnTo>
                  <a:pt x="280" y="67"/>
                </a:lnTo>
                <a:lnTo>
                  <a:pt x="280" y="68"/>
                </a:lnTo>
                <a:lnTo>
                  <a:pt x="279" y="68"/>
                </a:lnTo>
                <a:lnTo>
                  <a:pt x="279" y="68"/>
                </a:lnTo>
                <a:lnTo>
                  <a:pt x="279" y="68"/>
                </a:lnTo>
                <a:lnTo>
                  <a:pt x="279" y="69"/>
                </a:lnTo>
                <a:lnTo>
                  <a:pt x="278" y="69"/>
                </a:lnTo>
                <a:lnTo>
                  <a:pt x="278" y="69"/>
                </a:lnTo>
                <a:lnTo>
                  <a:pt x="278" y="70"/>
                </a:lnTo>
                <a:lnTo>
                  <a:pt x="278" y="70"/>
                </a:lnTo>
                <a:lnTo>
                  <a:pt x="278" y="70"/>
                </a:lnTo>
                <a:lnTo>
                  <a:pt x="277" y="70"/>
                </a:lnTo>
                <a:lnTo>
                  <a:pt x="277" y="71"/>
                </a:lnTo>
                <a:lnTo>
                  <a:pt x="277" y="71"/>
                </a:lnTo>
                <a:lnTo>
                  <a:pt x="277" y="71"/>
                </a:lnTo>
                <a:lnTo>
                  <a:pt x="277" y="71"/>
                </a:lnTo>
                <a:lnTo>
                  <a:pt x="276" y="71"/>
                </a:lnTo>
                <a:lnTo>
                  <a:pt x="276" y="71"/>
                </a:lnTo>
                <a:lnTo>
                  <a:pt x="276" y="72"/>
                </a:lnTo>
                <a:lnTo>
                  <a:pt x="276" y="72"/>
                </a:lnTo>
                <a:lnTo>
                  <a:pt x="275" y="72"/>
                </a:lnTo>
                <a:lnTo>
                  <a:pt x="275" y="73"/>
                </a:lnTo>
                <a:lnTo>
                  <a:pt x="275" y="73"/>
                </a:lnTo>
                <a:lnTo>
                  <a:pt x="275" y="73"/>
                </a:lnTo>
                <a:lnTo>
                  <a:pt x="275" y="74"/>
                </a:lnTo>
                <a:lnTo>
                  <a:pt x="274" y="74"/>
                </a:lnTo>
                <a:lnTo>
                  <a:pt x="274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6"/>
                </a:lnTo>
                <a:lnTo>
                  <a:pt x="272" y="76"/>
                </a:lnTo>
                <a:lnTo>
                  <a:pt x="271" y="76"/>
                </a:lnTo>
                <a:lnTo>
                  <a:pt x="271" y="76"/>
                </a:lnTo>
                <a:lnTo>
                  <a:pt x="271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7"/>
                </a:lnTo>
                <a:lnTo>
                  <a:pt x="270" y="77"/>
                </a:lnTo>
                <a:lnTo>
                  <a:pt x="270" y="77"/>
                </a:lnTo>
                <a:lnTo>
                  <a:pt x="269" y="77"/>
                </a:lnTo>
                <a:lnTo>
                  <a:pt x="269" y="78"/>
                </a:lnTo>
                <a:lnTo>
                  <a:pt x="269" y="78"/>
                </a:lnTo>
                <a:lnTo>
                  <a:pt x="269" y="78"/>
                </a:lnTo>
                <a:lnTo>
                  <a:pt x="269" y="78"/>
                </a:lnTo>
                <a:lnTo>
                  <a:pt x="269" y="78"/>
                </a:lnTo>
                <a:lnTo>
                  <a:pt x="268" y="79"/>
                </a:lnTo>
                <a:lnTo>
                  <a:pt x="268" y="79"/>
                </a:lnTo>
                <a:lnTo>
                  <a:pt x="268" y="79"/>
                </a:lnTo>
                <a:lnTo>
                  <a:pt x="268" y="80"/>
                </a:lnTo>
                <a:lnTo>
                  <a:pt x="267" y="80"/>
                </a:lnTo>
                <a:lnTo>
                  <a:pt x="267" y="81"/>
                </a:lnTo>
                <a:lnTo>
                  <a:pt x="267" y="81"/>
                </a:lnTo>
                <a:lnTo>
                  <a:pt x="267" y="81"/>
                </a:lnTo>
                <a:lnTo>
                  <a:pt x="266" y="81"/>
                </a:lnTo>
                <a:lnTo>
                  <a:pt x="266" y="82"/>
                </a:lnTo>
                <a:lnTo>
                  <a:pt x="266" y="82"/>
                </a:lnTo>
                <a:lnTo>
                  <a:pt x="266" y="82"/>
                </a:lnTo>
                <a:lnTo>
                  <a:pt x="266" y="82"/>
                </a:lnTo>
                <a:lnTo>
                  <a:pt x="265" y="82"/>
                </a:lnTo>
                <a:lnTo>
                  <a:pt x="265" y="83"/>
                </a:lnTo>
                <a:lnTo>
                  <a:pt x="265" y="83"/>
                </a:lnTo>
                <a:lnTo>
                  <a:pt x="265" y="83"/>
                </a:lnTo>
                <a:lnTo>
                  <a:pt x="265" y="83"/>
                </a:lnTo>
                <a:lnTo>
                  <a:pt x="264" y="83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5"/>
                </a:lnTo>
                <a:lnTo>
                  <a:pt x="264" y="85"/>
                </a:lnTo>
                <a:lnTo>
                  <a:pt x="264" y="86"/>
                </a:lnTo>
                <a:lnTo>
                  <a:pt x="264" y="86"/>
                </a:lnTo>
                <a:lnTo>
                  <a:pt x="264" y="87"/>
                </a:lnTo>
                <a:lnTo>
                  <a:pt x="264" y="87"/>
                </a:lnTo>
                <a:lnTo>
                  <a:pt x="264" y="88"/>
                </a:lnTo>
                <a:lnTo>
                  <a:pt x="264" y="88"/>
                </a:lnTo>
                <a:lnTo>
                  <a:pt x="264" y="88"/>
                </a:lnTo>
                <a:lnTo>
                  <a:pt x="264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2" y="88"/>
                </a:lnTo>
                <a:lnTo>
                  <a:pt x="262" y="89"/>
                </a:lnTo>
                <a:lnTo>
                  <a:pt x="262" y="89"/>
                </a:lnTo>
                <a:lnTo>
                  <a:pt x="262" y="89"/>
                </a:lnTo>
                <a:lnTo>
                  <a:pt x="261" y="89"/>
                </a:lnTo>
                <a:lnTo>
                  <a:pt x="261" y="90"/>
                </a:lnTo>
                <a:lnTo>
                  <a:pt x="260" y="90"/>
                </a:lnTo>
                <a:lnTo>
                  <a:pt x="260" y="90"/>
                </a:lnTo>
                <a:lnTo>
                  <a:pt x="260" y="90"/>
                </a:lnTo>
                <a:lnTo>
                  <a:pt x="260" y="90"/>
                </a:lnTo>
                <a:lnTo>
                  <a:pt x="261" y="90"/>
                </a:lnTo>
                <a:lnTo>
                  <a:pt x="261" y="90"/>
                </a:lnTo>
                <a:lnTo>
                  <a:pt x="261" y="89"/>
                </a:lnTo>
                <a:lnTo>
                  <a:pt x="261" y="89"/>
                </a:lnTo>
                <a:lnTo>
                  <a:pt x="260" y="89"/>
                </a:lnTo>
                <a:lnTo>
                  <a:pt x="260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8" y="89"/>
                </a:lnTo>
                <a:lnTo>
                  <a:pt x="258" y="89"/>
                </a:lnTo>
                <a:lnTo>
                  <a:pt x="258" y="90"/>
                </a:lnTo>
                <a:lnTo>
                  <a:pt x="257" y="90"/>
                </a:lnTo>
                <a:lnTo>
                  <a:pt x="257" y="90"/>
                </a:lnTo>
                <a:lnTo>
                  <a:pt x="257" y="90"/>
                </a:lnTo>
                <a:lnTo>
                  <a:pt x="257" y="91"/>
                </a:lnTo>
                <a:lnTo>
                  <a:pt x="257" y="91"/>
                </a:lnTo>
                <a:lnTo>
                  <a:pt x="257" y="91"/>
                </a:lnTo>
                <a:lnTo>
                  <a:pt x="256" y="91"/>
                </a:lnTo>
                <a:lnTo>
                  <a:pt x="256" y="92"/>
                </a:lnTo>
                <a:lnTo>
                  <a:pt x="256" y="92"/>
                </a:lnTo>
                <a:lnTo>
                  <a:pt x="255" y="92"/>
                </a:lnTo>
                <a:lnTo>
                  <a:pt x="255" y="93"/>
                </a:lnTo>
                <a:lnTo>
                  <a:pt x="255" y="93"/>
                </a:lnTo>
                <a:lnTo>
                  <a:pt x="254" y="93"/>
                </a:lnTo>
                <a:lnTo>
                  <a:pt x="254" y="93"/>
                </a:lnTo>
                <a:lnTo>
                  <a:pt x="254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4"/>
                </a:lnTo>
                <a:lnTo>
                  <a:pt x="252" y="94"/>
                </a:lnTo>
                <a:lnTo>
                  <a:pt x="252" y="94"/>
                </a:lnTo>
                <a:lnTo>
                  <a:pt x="252" y="95"/>
                </a:lnTo>
                <a:lnTo>
                  <a:pt x="251" y="95"/>
                </a:lnTo>
                <a:lnTo>
                  <a:pt x="251" y="96"/>
                </a:lnTo>
                <a:lnTo>
                  <a:pt x="251" y="96"/>
                </a:lnTo>
                <a:lnTo>
                  <a:pt x="251" y="96"/>
                </a:lnTo>
                <a:lnTo>
                  <a:pt x="251" y="96"/>
                </a:lnTo>
                <a:lnTo>
                  <a:pt x="251" y="95"/>
                </a:lnTo>
                <a:lnTo>
                  <a:pt x="252" y="95"/>
                </a:lnTo>
                <a:lnTo>
                  <a:pt x="251" y="96"/>
                </a:lnTo>
                <a:lnTo>
                  <a:pt x="251" y="96"/>
                </a:lnTo>
                <a:lnTo>
                  <a:pt x="251" y="96"/>
                </a:lnTo>
                <a:lnTo>
                  <a:pt x="251" y="97"/>
                </a:lnTo>
                <a:lnTo>
                  <a:pt x="250" y="97"/>
                </a:lnTo>
                <a:lnTo>
                  <a:pt x="250" y="97"/>
                </a:lnTo>
                <a:lnTo>
                  <a:pt x="250" y="97"/>
                </a:lnTo>
                <a:lnTo>
                  <a:pt x="250" y="98"/>
                </a:lnTo>
                <a:lnTo>
                  <a:pt x="249" y="98"/>
                </a:lnTo>
                <a:lnTo>
                  <a:pt x="249" y="98"/>
                </a:lnTo>
                <a:lnTo>
                  <a:pt x="249" y="99"/>
                </a:lnTo>
                <a:lnTo>
                  <a:pt x="249" y="99"/>
                </a:lnTo>
                <a:lnTo>
                  <a:pt x="249" y="99"/>
                </a:lnTo>
                <a:lnTo>
                  <a:pt x="248" y="99"/>
                </a:lnTo>
                <a:lnTo>
                  <a:pt x="248" y="100"/>
                </a:lnTo>
                <a:lnTo>
                  <a:pt x="248" y="100"/>
                </a:lnTo>
                <a:lnTo>
                  <a:pt x="248" y="100"/>
                </a:lnTo>
                <a:lnTo>
                  <a:pt x="247" y="100"/>
                </a:lnTo>
                <a:lnTo>
                  <a:pt x="247" y="101"/>
                </a:lnTo>
                <a:lnTo>
                  <a:pt x="247" y="101"/>
                </a:lnTo>
                <a:lnTo>
                  <a:pt x="247" y="101"/>
                </a:lnTo>
                <a:lnTo>
                  <a:pt x="247" y="102"/>
                </a:lnTo>
                <a:lnTo>
                  <a:pt x="247" y="102"/>
                </a:lnTo>
                <a:lnTo>
                  <a:pt x="247" y="102"/>
                </a:lnTo>
                <a:lnTo>
                  <a:pt x="247" y="102"/>
                </a:lnTo>
                <a:lnTo>
                  <a:pt x="247" y="103"/>
                </a:lnTo>
                <a:lnTo>
                  <a:pt x="247" y="103"/>
                </a:lnTo>
                <a:lnTo>
                  <a:pt x="246" y="103"/>
                </a:lnTo>
                <a:lnTo>
                  <a:pt x="246" y="103"/>
                </a:lnTo>
                <a:lnTo>
                  <a:pt x="246" y="103"/>
                </a:lnTo>
                <a:lnTo>
                  <a:pt x="246" y="104"/>
                </a:lnTo>
                <a:lnTo>
                  <a:pt x="246" y="104"/>
                </a:lnTo>
                <a:lnTo>
                  <a:pt x="245" y="104"/>
                </a:lnTo>
                <a:lnTo>
                  <a:pt x="245" y="105"/>
                </a:lnTo>
                <a:lnTo>
                  <a:pt x="245" y="105"/>
                </a:lnTo>
                <a:lnTo>
                  <a:pt x="245" y="105"/>
                </a:lnTo>
                <a:lnTo>
                  <a:pt x="244" y="105"/>
                </a:lnTo>
                <a:lnTo>
                  <a:pt x="244" y="106"/>
                </a:lnTo>
                <a:lnTo>
                  <a:pt x="244" y="106"/>
                </a:lnTo>
                <a:lnTo>
                  <a:pt x="242" y="109"/>
                </a:lnTo>
                <a:lnTo>
                  <a:pt x="242" y="110"/>
                </a:lnTo>
                <a:lnTo>
                  <a:pt x="242" y="110"/>
                </a:lnTo>
                <a:lnTo>
                  <a:pt x="241" y="110"/>
                </a:lnTo>
                <a:lnTo>
                  <a:pt x="241" y="111"/>
                </a:lnTo>
                <a:lnTo>
                  <a:pt x="241" y="111"/>
                </a:lnTo>
                <a:lnTo>
                  <a:pt x="241" y="111"/>
                </a:lnTo>
                <a:lnTo>
                  <a:pt x="240" y="111"/>
                </a:lnTo>
                <a:lnTo>
                  <a:pt x="240" y="112"/>
                </a:lnTo>
                <a:lnTo>
                  <a:pt x="240" y="112"/>
                </a:lnTo>
                <a:lnTo>
                  <a:pt x="239" y="112"/>
                </a:lnTo>
                <a:lnTo>
                  <a:pt x="239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4"/>
                </a:lnTo>
                <a:lnTo>
                  <a:pt x="238" y="114"/>
                </a:lnTo>
                <a:lnTo>
                  <a:pt x="237" y="114"/>
                </a:lnTo>
                <a:lnTo>
                  <a:pt x="237" y="115"/>
                </a:lnTo>
                <a:lnTo>
                  <a:pt x="237" y="115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6" y="116"/>
                </a:lnTo>
                <a:lnTo>
                  <a:pt x="236" y="117"/>
                </a:lnTo>
                <a:lnTo>
                  <a:pt x="236" y="117"/>
                </a:lnTo>
                <a:lnTo>
                  <a:pt x="236" y="118"/>
                </a:lnTo>
                <a:lnTo>
                  <a:pt x="236" y="118"/>
                </a:lnTo>
                <a:lnTo>
                  <a:pt x="235" y="119"/>
                </a:lnTo>
                <a:lnTo>
                  <a:pt x="235" y="119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4" y="121"/>
                </a:lnTo>
                <a:lnTo>
                  <a:pt x="234" y="121"/>
                </a:lnTo>
                <a:lnTo>
                  <a:pt x="233" y="122"/>
                </a:lnTo>
                <a:lnTo>
                  <a:pt x="233" y="122"/>
                </a:lnTo>
                <a:lnTo>
                  <a:pt x="233" y="122"/>
                </a:lnTo>
                <a:lnTo>
                  <a:pt x="233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4"/>
                </a:lnTo>
                <a:lnTo>
                  <a:pt x="231" y="124"/>
                </a:lnTo>
                <a:lnTo>
                  <a:pt x="231" y="125"/>
                </a:lnTo>
                <a:lnTo>
                  <a:pt x="231" y="125"/>
                </a:lnTo>
                <a:lnTo>
                  <a:pt x="231" y="126"/>
                </a:lnTo>
                <a:lnTo>
                  <a:pt x="230" y="126"/>
                </a:lnTo>
                <a:lnTo>
                  <a:pt x="230" y="127"/>
                </a:lnTo>
                <a:lnTo>
                  <a:pt x="230" y="127"/>
                </a:lnTo>
                <a:lnTo>
                  <a:pt x="230" y="128"/>
                </a:lnTo>
                <a:lnTo>
                  <a:pt x="229" y="128"/>
                </a:lnTo>
                <a:lnTo>
                  <a:pt x="229" y="128"/>
                </a:lnTo>
                <a:lnTo>
                  <a:pt x="229" y="128"/>
                </a:lnTo>
                <a:lnTo>
                  <a:pt x="228" y="129"/>
                </a:lnTo>
                <a:lnTo>
                  <a:pt x="228" y="129"/>
                </a:lnTo>
                <a:lnTo>
                  <a:pt x="228" y="130"/>
                </a:lnTo>
                <a:lnTo>
                  <a:pt x="227" y="130"/>
                </a:lnTo>
                <a:lnTo>
                  <a:pt x="227" y="130"/>
                </a:lnTo>
                <a:lnTo>
                  <a:pt x="227" y="131"/>
                </a:lnTo>
                <a:lnTo>
                  <a:pt x="227" y="131"/>
                </a:lnTo>
                <a:lnTo>
                  <a:pt x="227" y="131"/>
                </a:lnTo>
                <a:lnTo>
                  <a:pt x="226" y="132"/>
                </a:lnTo>
                <a:lnTo>
                  <a:pt x="226" y="132"/>
                </a:lnTo>
                <a:lnTo>
                  <a:pt x="225" y="132"/>
                </a:lnTo>
                <a:lnTo>
                  <a:pt x="225" y="132"/>
                </a:lnTo>
                <a:lnTo>
                  <a:pt x="225" y="132"/>
                </a:lnTo>
                <a:lnTo>
                  <a:pt x="225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2" y="134"/>
                </a:lnTo>
                <a:lnTo>
                  <a:pt x="222" y="134"/>
                </a:lnTo>
                <a:lnTo>
                  <a:pt x="222" y="134"/>
                </a:lnTo>
                <a:lnTo>
                  <a:pt x="222" y="135"/>
                </a:lnTo>
                <a:lnTo>
                  <a:pt x="222" y="135"/>
                </a:lnTo>
                <a:lnTo>
                  <a:pt x="221" y="136"/>
                </a:lnTo>
                <a:lnTo>
                  <a:pt x="221" y="136"/>
                </a:lnTo>
                <a:lnTo>
                  <a:pt x="221" y="137"/>
                </a:lnTo>
                <a:lnTo>
                  <a:pt x="221" y="137"/>
                </a:lnTo>
                <a:lnTo>
                  <a:pt x="221" y="136"/>
                </a:lnTo>
                <a:lnTo>
                  <a:pt x="221" y="137"/>
                </a:lnTo>
                <a:lnTo>
                  <a:pt x="221" y="137"/>
                </a:lnTo>
                <a:lnTo>
                  <a:pt x="220" y="137"/>
                </a:lnTo>
                <a:lnTo>
                  <a:pt x="220" y="137"/>
                </a:lnTo>
                <a:lnTo>
                  <a:pt x="219" y="138"/>
                </a:lnTo>
                <a:lnTo>
                  <a:pt x="219" y="138"/>
                </a:lnTo>
                <a:lnTo>
                  <a:pt x="219" y="139"/>
                </a:lnTo>
                <a:lnTo>
                  <a:pt x="219" y="139"/>
                </a:lnTo>
                <a:lnTo>
                  <a:pt x="218" y="139"/>
                </a:lnTo>
                <a:lnTo>
                  <a:pt x="218" y="139"/>
                </a:lnTo>
                <a:lnTo>
                  <a:pt x="218" y="140"/>
                </a:lnTo>
                <a:lnTo>
                  <a:pt x="218" y="140"/>
                </a:lnTo>
                <a:lnTo>
                  <a:pt x="218" y="139"/>
                </a:lnTo>
                <a:lnTo>
                  <a:pt x="218" y="139"/>
                </a:lnTo>
                <a:lnTo>
                  <a:pt x="217" y="139"/>
                </a:lnTo>
                <a:lnTo>
                  <a:pt x="217" y="139"/>
                </a:lnTo>
                <a:lnTo>
                  <a:pt x="217" y="139"/>
                </a:lnTo>
                <a:lnTo>
                  <a:pt x="217" y="140"/>
                </a:lnTo>
                <a:lnTo>
                  <a:pt x="216" y="140"/>
                </a:lnTo>
                <a:lnTo>
                  <a:pt x="216" y="140"/>
                </a:lnTo>
                <a:lnTo>
                  <a:pt x="215" y="140"/>
                </a:lnTo>
                <a:lnTo>
                  <a:pt x="215" y="141"/>
                </a:lnTo>
                <a:lnTo>
                  <a:pt x="215" y="141"/>
                </a:lnTo>
                <a:lnTo>
                  <a:pt x="214" y="142"/>
                </a:lnTo>
                <a:lnTo>
                  <a:pt x="214" y="143"/>
                </a:lnTo>
                <a:lnTo>
                  <a:pt x="213" y="143"/>
                </a:lnTo>
                <a:lnTo>
                  <a:pt x="213" y="144"/>
                </a:lnTo>
                <a:lnTo>
                  <a:pt x="213" y="144"/>
                </a:lnTo>
                <a:lnTo>
                  <a:pt x="213" y="144"/>
                </a:lnTo>
                <a:lnTo>
                  <a:pt x="212" y="144"/>
                </a:lnTo>
                <a:lnTo>
                  <a:pt x="211" y="145"/>
                </a:lnTo>
                <a:lnTo>
                  <a:pt x="211" y="145"/>
                </a:lnTo>
                <a:lnTo>
                  <a:pt x="210" y="146"/>
                </a:lnTo>
                <a:lnTo>
                  <a:pt x="210" y="146"/>
                </a:lnTo>
                <a:lnTo>
                  <a:pt x="209" y="146"/>
                </a:lnTo>
                <a:lnTo>
                  <a:pt x="209" y="147"/>
                </a:lnTo>
                <a:lnTo>
                  <a:pt x="209" y="147"/>
                </a:lnTo>
                <a:lnTo>
                  <a:pt x="209" y="147"/>
                </a:lnTo>
                <a:lnTo>
                  <a:pt x="208" y="147"/>
                </a:lnTo>
                <a:lnTo>
                  <a:pt x="208" y="148"/>
                </a:lnTo>
                <a:lnTo>
                  <a:pt x="207" y="148"/>
                </a:lnTo>
                <a:lnTo>
                  <a:pt x="207" y="149"/>
                </a:lnTo>
                <a:lnTo>
                  <a:pt x="207" y="149"/>
                </a:lnTo>
                <a:lnTo>
                  <a:pt x="207" y="149"/>
                </a:lnTo>
                <a:lnTo>
                  <a:pt x="207" y="149"/>
                </a:lnTo>
                <a:lnTo>
                  <a:pt x="206" y="149"/>
                </a:lnTo>
                <a:lnTo>
                  <a:pt x="206" y="150"/>
                </a:lnTo>
                <a:lnTo>
                  <a:pt x="206" y="150"/>
                </a:lnTo>
                <a:lnTo>
                  <a:pt x="206" y="150"/>
                </a:lnTo>
                <a:lnTo>
                  <a:pt x="205" y="151"/>
                </a:lnTo>
                <a:lnTo>
                  <a:pt x="205" y="151"/>
                </a:lnTo>
                <a:lnTo>
                  <a:pt x="205" y="151"/>
                </a:lnTo>
                <a:lnTo>
                  <a:pt x="204" y="151"/>
                </a:lnTo>
                <a:lnTo>
                  <a:pt x="204" y="151"/>
                </a:lnTo>
                <a:lnTo>
                  <a:pt x="204" y="152"/>
                </a:lnTo>
                <a:lnTo>
                  <a:pt x="203" y="152"/>
                </a:lnTo>
                <a:lnTo>
                  <a:pt x="203" y="153"/>
                </a:lnTo>
                <a:lnTo>
                  <a:pt x="203" y="153"/>
                </a:lnTo>
                <a:lnTo>
                  <a:pt x="202" y="153"/>
                </a:lnTo>
                <a:lnTo>
                  <a:pt x="202" y="154"/>
                </a:lnTo>
                <a:lnTo>
                  <a:pt x="202" y="154"/>
                </a:lnTo>
                <a:lnTo>
                  <a:pt x="202" y="154"/>
                </a:lnTo>
                <a:lnTo>
                  <a:pt x="202" y="154"/>
                </a:lnTo>
                <a:lnTo>
                  <a:pt x="202" y="154"/>
                </a:lnTo>
                <a:lnTo>
                  <a:pt x="202" y="155"/>
                </a:lnTo>
                <a:lnTo>
                  <a:pt x="202" y="155"/>
                </a:lnTo>
                <a:lnTo>
                  <a:pt x="201" y="155"/>
                </a:lnTo>
                <a:lnTo>
                  <a:pt x="201" y="156"/>
                </a:lnTo>
                <a:lnTo>
                  <a:pt x="201" y="156"/>
                </a:lnTo>
                <a:lnTo>
                  <a:pt x="201" y="157"/>
                </a:lnTo>
                <a:lnTo>
                  <a:pt x="201" y="157"/>
                </a:lnTo>
                <a:lnTo>
                  <a:pt x="201" y="158"/>
                </a:lnTo>
                <a:lnTo>
                  <a:pt x="201" y="158"/>
                </a:lnTo>
                <a:lnTo>
                  <a:pt x="201" y="159"/>
                </a:lnTo>
                <a:lnTo>
                  <a:pt x="201" y="159"/>
                </a:lnTo>
                <a:lnTo>
                  <a:pt x="202" y="159"/>
                </a:lnTo>
                <a:lnTo>
                  <a:pt x="202" y="160"/>
                </a:lnTo>
                <a:lnTo>
                  <a:pt x="202" y="160"/>
                </a:lnTo>
                <a:lnTo>
                  <a:pt x="202" y="160"/>
                </a:lnTo>
                <a:lnTo>
                  <a:pt x="201" y="160"/>
                </a:lnTo>
                <a:lnTo>
                  <a:pt x="201" y="161"/>
                </a:lnTo>
                <a:lnTo>
                  <a:pt x="201" y="161"/>
                </a:lnTo>
                <a:lnTo>
                  <a:pt x="200" y="161"/>
                </a:lnTo>
                <a:lnTo>
                  <a:pt x="200" y="162"/>
                </a:lnTo>
                <a:lnTo>
                  <a:pt x="199" y="162"/>
                </a:lnTo>
                <a:lnTo>
                  <a:pt x="198" y="164"/>
                </a:lnTo>
                <a:lnTo>
                  <a:pt x="197" y="165"/>
                </a:lnTo>
                <a:lnTo>
                  <a:pt x="196" y="166"/>
                </a:lnTo>
                <a:lnTo>
                  <a:pt x="196" y="167"/>
                </a:lnTo>
                <a:lnTo>
                  <a:pt x="196" y="167"/>
                </a:lnTo>
                <a:lnTo>
                  <a:pt x="196" y="168"/>
                </a:lnTo>
                <a:lnTo>
                  <a:pt x="196" y="168"/>
                </a:lnTo>
                <a:lnTo>
                  <a:pt x="196" y="168"/>
                </a:lnTo>
                <a:lnTo>
                  <a:pt x="196" y="169"/>
                </a:lnTo>
                <a:lnTo>
                  <a:pt x="195" y="169"/>
                </a:lnTo>
                <a:lnTo>
                  <a:pt x="195" y="171"/>
                </a:lnTo>
                <a:lnTo>
                  <a:pt x="194" y="172"/>
                </a:lnTo>
                <a:lnTo>
                  <a:pt x="193" y="173"/>
                </a:lnTo>
                <a:lnTo>
                  <a:pt x="193" y="174"/>
                </a:lnTo>
                <a:lnTo>
                  <a:pt x="193" y="174"/>
                </a:lnTo>
                <a:lnTo>
                  <a:pt x="193" y="174"/>
                </a:lnTo>
                <a:lnTo>
                  <a:pt x="192" y="174"/>
                </a:lnTo>
                <a:lnTo>
                  <a:pt x="191" y="175"/>
                </a:lnTo>
                <a:lnTo>
                  <a:pt x="191" y="174"/>
                </a:lnTo>
                <a:lnTo>
                  <a:pt x="191" y="174"/>
                </a:lnTo>
                <a:lnTo>
                  <a:pt x="190" y="174"/>
                </a:lnTo>
                <a:lnTo>
                  <a:pt x="190" y="174"/>
                </a:lnTo>
                <a:lnTo>
                  <a:pt x="190" y="173"/>
                </a:lnTo>
                <a:lnTo>
                  <a:pt x="190" y="172"/>
                </a:lnTo>
                <a:lnTo>
                  <a:pt x="189" y="170"/>
                </a:lnTo>
                <a:lnTo>
                  <a:pt x="189" y="170"/>
                </a:lnTo>
                <a:lnTo>
                  <a:pt x="188" y="169"/>
                </a:lnTo>
                <a:lnTo>
                  <a:pt x="188" y="168"/>
                </a:lnTo>
                <a:lnTo>
                  <a:pt x="188" y="167"/>
                </a:lnTo>
                <a:lnTo>
                  <a:pt x="187" y="167"/>
                </a:lnTo>
                <a:lnTo>
                  <a:pt x="187" y="166"/>
                </a:lnTo>
                <a:lnTo>
                  <a:pt x="186" y="166"/>
                </a:lnTo>
                <a:lnTo>
                  <a:pt x="186" y="166"/>
                </a:lnTo>
                <a:lnTo>
                  <a:pt x="186" y="165"/>
                </a:lnTo>
                <a:lnTo>
                  <a:pt x="185" y="165"/>
                </a:lnTo>
                <a:lnTo>
                  <a:pt x="185" y="165"/>
                </a:lnTo>
                <a:lnTo>
                  <a:pt x="184" y="165"/>
                </a:lnTo>
                <a:lnTo>
                  <a:pt x="184" y="165"/>
                </a:lnTo>
                <a:lnTo>
                  <a:pt x="183" y="165"/>
                </a:lnTo>
                <a:lnTo>
                  <a:pt x="183" y="166"/>
                </a:lnTo>
                <a:lnTo>
                  <a:pt x="182" y="166"/>
                </a:lnTo>
                <a:lnTo>
                  <a:pt x="182" y="166"/>
                </a:lnTo>
                <a:lnTo>
                  <a:pt x="182" y="167"/>
                </a:lnTo>
                <a:lnTo>
                  <a:pt x="181" y="167"/>
                </a:lnTo>
                <a:lnTo>
                  <a:pt x="180" y="167"/>
                </a:lnTo>
                <a:lnTo>
                  <a:pt x="179" y="168"/>
                </a:lnTo>
                <a:lnTo>
                  <a:pt x="178" y="168"/>
                </a:lnTo>
                <a:lnTo>
                  <a:pt x="178" y="167"/>
                </a:lnTo>
                <a:lnTo>
                  <a:pt x="178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7" y="167"/>
                </a:lnTo>
                <a:lnTo>
                  <a:pt x="177" y="167"/>
                </a:lnTo>
                <a:lnTo>
                  <a:pt x="176" y="167"/>
                </a:lnTo>
                <a:lnTo>
                  <a:pt x="176" y="167"/>
                </a:lnTo>
                <a:lnTo>
                  <a:pt x="175" y="167"/>
                </a:lnTo>
                <a:lnTo>
                  <a:pt x="174" y="167"/>
                </a:lnTo>
                <a:lnTo>
                  <a:pt x="174" y="166"/>
                </a:lnTo>
                <a:lnTo>
                  <a:pt x="174" y="166"/>
                </a:lnTo>
                <a:lnTo>
                  <a:pt x="174" y="165"/>
                </a:lnTo>
                <a:lnTo>
                  <a:pt x="174" y="165"/>
                </a:lnTo>
                <a:lnTo>
                  <a:pt x="174" y="164"/>
                </a:lnTo>
                <a:lnTo>
                  <a:pt x="174" y="164"/>
                </a:lnTo>
                <a:lnTo>
                  <a:pt x="174" y="163"/>
                </a:lnTo>
                <a:lnTo>
                  <a:pt x="174" y="162"/>
                </a:lnTo>
                <a:lnTo>
                  <a:pt x="173" y="162"/>
                </a:lnTo>
                <a:lnTo>
                  <a:pt x="173" y="161"/>
                </a:lnTo>
                <a:lnTo>
                  <a:pt x="173" y="161"/>
                </a:lnTo>
                <a:lnTo>
                  <a:pt x="173" y="160"/>
                </a:lnTo>
                <a:lnTo>
                  <a:pt x="174" y="160"/>
                </a:lnTo>
                <a:lnTo>
                  <a:pt x="174" y="159"/>
                </a:lnTo>
                <a:lnTo>
                  <a:pt x="174" y="159"/>
                </a:lnTo>
                <a:lnTo>
                  <a:pt x="174" y="158"/>
                </a:lnTo>
                <a:lnTo>
                  <a:pt x="173" y="158"/>
                </a:lnTo>
                <a:lnTo>
                  <a:pt x="173" y="158"/>
                </a:lnTo>
                <a:lnTo>
                  <a:pt x="174" y="157"/>
                </a:lnTo>
                <a:lnTo>
                  <a:pt x="174" y="157"/>
                </a:lnTo>
                <a:lnTo>
                  <a:pt x="173" y="157"/>
                </a:lnTo>
                <a:lnTo>
                  <a:pt x="173" y="156"/>
                </a:lnTo>
                <a:lnTo>
                  <a:pt x="173" y="156"/>
                </a:lnTo>
                <a:lnTo>
                  <a:pt x="173" y="155"/>
                </a:lnTo>
                <a:lnTo>
                  <a:pt x="172" y="155"/>
                </a:lnTo>
                <a:lnTo>
                  <a:pt x="172" y="155"/>
                </a:lnTo>
                <a:lnTo>
                  <a:pt x="171" y="154"/>
                </a:lnTo>
                <a:lnTo>
                  <a:pt x="171" y="154"/>
                </a:lnTo>
                <a:lnTo>
                  <a:pt x="171" y="154"/>
                </a:lnTo>
                <a:lnTo>
                  <a:pt x="171" y="153"/>
                </a:lnTo>
                <a:lnTo>
                  <a:pt x="170" y="152"/>
                </a:lnTo>
                <a:lnTo>
                  <a:pt x="170" y="152"/>
                </a:lnTo>
                <a:lnTo>
                  <a:pt x="169" y="152"/>
                </a:lnTo>
                <a:lnTo>
                  <a:pt x="168" y="151"/>
                </a:lnTo>
                <a:lnTo>
                  <a:pt x="167" y="150"/>
                </a:lnTo>
                <a:lnTo>
                  <a:pt x="167" y="150"/>
                </a:lnTo>
                <a:lnTo>
                  <a:pt x="167" y="149"/>
                </a:lnTo>
                <a:lnTo>
                  <a:pt x="166" y="149"/>
                </a:lnTo>
                <a:lnTo>
                  <a:pt x="166" y="149"/>
                </a:lnTo>
                <a:lnTo>
                  <a:pt x="165" y="150"/>
                </a:lnTo>
                <a:lnTo>
                  <a:pt x="165" y="150"/>
                </a:lnTo>
                <a:lnTo>
                  <a:pt x="164" y="151"/>
                </a:lnTo>
                <a:lnTo>
                  <a:pt x="164" y="151"/>
                </a:lnTo>
                <a:lnTo>
                  <a:pt x="163" y="151"/>
                </a:lnTo>
                <a:lnTo>
                  <a:pt x="163" y="151"/>
                </a:lnTo>
                <a:lnTo>
                  <a:pt x="162" y="151"/>
                </a:lnTo>
                <a:lnTo>
                  <a:pt x="162" y="151"/>
                </a:lnTo>
                <a:lnTo>
                  <a:pt x="161" y="151"/>
                </a:lnTo>
                <a:lnTo>
                  <a:pt x="161" y="151"/>
                </a:lnTo>
                <a:lnTo>
                  <a:pt x="160" y="151"/>
                </a:lnTo>
                <a:lnTo>
                  <a:pt x="159" y="151"/>
                </a:lnTo>
                <a:lnTo>
                  <a:pt x="158" y="151"/>
                </a:lnTo>
                <a:lnTo>
                  <a:pt x="158" y="151"/>
                </a:lnTo>
                <a:lnTo>
                  <a:pt x="157" y="151"/>
                </a:lnTo>
                <a:lnTo>
                  <a:pt x="157" y="151"/>
                </a:lnTo>
                <a:lnTo>
                  <a:pt x="156" y="150"/>
                </a:lnTo>
                <a:lnTo>
                  <a:pt x="156" y="149"/>
                </a:lnTo>
                <a:lnTo>
                  <a:pt x="156" y="148"/>
                </a:lnTo>
                <a:lnTo>
                  <a:pt x="156" y="148"/>
                </a:lnTo>
                <a:lnTo>
                  <a:pt x="156" y="148"/>
                </a:lnTo>
                <a:lnTo>
                  <a:pt x="155" y="147"/>
                </a:lnTo>
                <a:lnTo>
                  <a:pt x="155" y="147"/>
                </a:lnTo>
                <a:lnTo>
                  <a:pt x="153" y="147"/>
                </a:lnTo>
                <a:lnTo>
                  <a:pt x="153" y="147"/>
                </a:lnTo>
                <a:lnTo>
                  <a:pt x="152" y="146"/>
                </a:lnTo>
                <a:lnTo>
                  <a:pt x="151" y="146"/>
                </a:lnTo>
                <a:lnTo>
                  <a:pt x="150" y="146"/>
                </a:lnTo>
                <a:lnTo>
                  <a:pt x="148" y="146"/>
                </a:lnTo>
                <a:lnTo>
                  <a:pt x="147" y="145"/>
                </a:lnTo>
                <a:lnTo>
                  <a:pt x="147" y="145"/>
                </a:lnTo>
                <a:lnTo>
                  <a:pt x="147" y="145"/>
                </a:lnTo>
                <a:lnTo>
                  <a:pt x="146" y="145"/>
                </a:lnTo>
                <a:lnTo>
                  <a:pt x="146" y="144"/>
                </a:lnTo>
                <a:lnTo>
                  <a:pt x="146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3"/>
                </a:lnTo>
                <a:lnTo>
                  <a:pt x="145" y="143"/>
                </a:lnTo>
                <a:lnTo>
                  <a:pt x="145" y="143"/>
                </a:lnTo>
                <a:lnTo>
                  <a:pt x="145" y="142"/>
                </a:lnTo>
                <a:lnTo>
                  <a:pt x="145" y="142"/>
                </a:lnTo>
                <a:lnTo>
                  <a:pt x="145" y="141"/>
                </a:lnTo>
                <a:lnTo>
                  <a:pt x="144" y="141"/>
                </a:lnTo>
                <a:lnTo>
                  <a:pt x="145" y="140"/>
                </a:lnTo>
                <a:lnTo>
                  <a:pt x="144" y="140"/>
                </a:lnTo>
                <a:lnTo>
                  <a:pt x="144" y="139"/>
                </a:lnTo>
                <a:lnTo>
                  <a:pt x="144" y="139"/>
                </a:lnTo>
                <a:lnTo>
                  <a:pt x="143" y="139"/>
                </a:lnTo>
                <a:lnTo>
                  <a:pt x="143" y="139"/>
                </a:lnTo>
                <a:lnTo>
                  <a:pt x="142" y="139"/>
                </a:lnTo>
                <a:lnTo>
                  <a:pt x="142" y="139"/>
                </a:lnTo>
                <a:lnTo>
                  <a:pt x="142" y="139"/>
                </a:lnTo>
                <a:lnTo>
                  <a:pt x="141" y="138"/>
                </a:lnTo>
                <a:lnTo>
                  <a:pt x="141" y="138"/>
                </a:lnTo>
                <a:lnTo>
                  <a:pt x="140" y="138"/>
                </a:lnTo>
                <a:lnTo>
                  <a:pt x="139" y="138"/>
                </a:lnTo>
                <a:lnTo>
                  <a:pt x="137" y="137"/>
                </a:lnTo>
                <a:lnTo>
                  <a:pt x="137" y="137"/>
                </a:lnTo>
                <a:lnTo>
                  <a:pt x="136" y="137"/>
                </a:lnTo>
                <a:lnTo>
                  <a:pt x="136" y="136"/>
                </a:lnTo>
                <a:lnTo>
                  <a:pt x="136" y="135"/>
                </a:lnTo>
                <a:lnTo>
                  <a:pt x="136" y="134"/>
                </a:lnTo>
                <a:lnTo>
                  <a:pt x="136" y="134"/>
                </a:lnTo>
                <a:lnTo>
                  <a:pt x="135" y="133"/>
                </a:lnTo>
                <a:lnTo>
                  <a:pt x="134" y="133"/>
                </a:lnTo>
                <a:lnTo>
                  <a:pt x="134" y="132"/>
                </a:lnTo>
                <a:lnTo>
                  <a:pt x="134" y="131"/>
                </a:lnTo>
                <a:lnTo>
                  <a:pt x="134" y="131"/>
                </a:lnTo>
                <a:lnTo>
                  <a:pt x="134" y="130"/>
                </a:lnTo>
                <a:lnTo>
                  <a:pt x="133" y="130"/>
                </a:lnTo>
                <a:lnTo>
                  <a:pt x="133" y="129"/>
                </a:lnTo>
                <a:lnTo>
                  <a:pt x="133" y="128"/>
                </a:lnTo>
                <a:lnTo>
                  <a:pt x="133" y="128"/>
                </a:lnTo>
                <a:lnTo>
                  <a:pt x="133" y="126"/>
                </a:lnTo>
                <a:lnTo>
                  <a:pt x="133" y="125"/>
                </a:lnTo>
                <a:lnTo>
                  <a:pt x="133" y="125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2" y="123"/>
                </a:lnTo>
                <a:lnTo>
                  <a:pt x="132" y="122"/>
                </a:lnTo>
                <a:lnTo>
                  <a:pt x="131" y="122"/>
                </a:lnTo>
                <a:lnTo>
                  <a:pt x="129" y="121"/>
                </a:lnTo>
                <a:lnTo>
                  <a:pt x="129" y="120"/>
                </a:lnTo>
                <a:lnTo>
                  <a:pt x="128" y="120"/>
                </a:lnTo>
                <a:lnTo>
                  <a:pt x="128" y="120"/>
                </a:lnTo>
                <a:lnTo>
                  <a:pt x="127" y="121"/>
                </a:lnTo>
                <a:lnTo>
                  <a:pt x="125" y="122"/>
                </a:lnTo>
                <a:lnTo>
                  <a:pt x="124" y="122"/>
                </a:lnTo>
                <a:lnTo>
                  <a:pt x="124" y="122"/>
                </a:lnTo>
                <a:lnTo>
                  <a:pt x="123" y="122"/>
                </a:lnTo>
                <a:lnTo>
                  <a:pt x="122" y="121"/>
                </a:lnTo>
                <a:lnTo>
                  <a:pt x="122" y="121"/>
                </a:lnTo>
                <a:lnTo>
                  <a:pt x="122" y="120"/>
                </a:lnTo>
                <a:lnTo>
                  <a:pt x="121" y="119"/>
                </a:lnTo>
                <a:lnTo>
                  <a:pt x="120" y="119"/>
                </a:lnTo>
                <a:lnTo>
                  <a:pt x="119" y="118"/>
                </a:lnTo>
                <a:lnTo>
                  <a:pt x="118" y="116"/>
                </a:lnTo>
                <a:lnTo>
                  <a:pt x="116" y="115"/>
                </a:lnTo>
                <a:lnTo>
                  <a:pt x="115" y="114"/>
                </a:lnTo>
                <a:lnTo>
                  <a:pt x="114" y="113"/>
                </a:lnTo>
                <a:lnTo>
                  <a:pt x="112" y="113"/>
                </a:lnTo>
                <a:lnTo>
                  <a:pt x="111" y="113"/>
                </a:lnTo>
                <a:lnTo>
                  <a:pt x="110" y="113"/>
                </a:lnTo>
                <a:lnTo>
                  <a:pt x="108" y="113"/>
                </a:lnTo>
                <a:lnTo>
                  <a:pt x="108" y="113"/>
                </a:lnTo>
                <a:lnTo>
                  <a:pt x="105" y="113"/>
                </a:lnTo>
                <a:lnTo>
                  <a:pt x="105" y="113"/>
                </a:lnTo>
                <a:lnTo>
                  <a:pt x="104" y="112"/>
                </a:lnTo>
                <a:lnTo>
                  <a:pt x="104" y="112"/>
                </a:lnTo>
                <a:lnTo>
                  <a:pt x="103" y="111"/>
                </a:lnTo>
                <a:lnTo>
                  <a:pt x="102" y="111"/>
                </a:lnTo>
                <a:lnTo>
                  <a:pt x="102" y="110"/>
                </a:lnTo>
                <a:lnTo>
                  <a:pt x="102" y="108"/>
                </a:lnTo>
                <a:lnTo>
                  <a:pt x="101" y="107"/>
                </a:lnTo>
                <a:lnTo>
                  <a:pt x="101" y="107"/>
                </a:lnTo>
                <a:lnTo>
                  <a:pt x="99" y="105"/>
                </a:lnTo>
                <a:lnTo>
                  <a:pt x="98" y="105"/>
                </a:lnTo>
                <a:lnTo>
                  <a:pt x="98" y="105"/>
                </a:lnTo>
                <a:lnTo>
                  <a:pt x="96" y="105"/>
                </a:lnTo>
                <a:lnTo>
                  <a:pt x="96" y="105"/>
                </a:lnTo>
                <a:lnTo>
                  <a:pt x="95" y="104"/>
                </a:lnTo>
                <a:lnTo>
                  <a:pt x="94" y="103"/>
                </a:lnTo>
                <a:lnTo>
                  <a:pt x="93" y="103"/>
                </a:lnTo>
                <a:lnTo>
                  <a:pt x="93" y="102"/>
                </a:lnTo>
                <a:lnTo>
                  <a:pt x="93" y="102"/>
                </a:lnTo>
                <a:lnTo>
                  <a:pt x="92" y="102"/>
                </a:lnTo>
                <a:lnTo>
                  <a:pt x="91" y="101"/>
                </a:lnTo>
                <a:lnTo>
                  <a:pt x="91" y="101"/>
                </a:lnTo>
                <a:lnTo>
                  <a:pt x="90" y="101"/>
                </a:lnTo>
                <a:lnTo>
                  <a:pt x="89" y="101"/>
                </a:lnTo>
                <a:lnTo>
                  <a:pt x="88" y="100"/>
                </a:lnTo>
                <a:lnTo>
                  <a:pt x="87" y="100"/>
                </a:lnTo>
                <a:lnTo>
                  <a:pt x="86" y="99"/>
                </a:lnTo>
                <a:lnTo>
                  <a:pt x="85" y="98"/>
                </a:lnTo>
                <a:lnTo>
                  <a:pt x="84" y="98"/>
                </a:lnTo>
                <a:lnTo>
                  <a:pt x="83" y="97"/>
                </a:lnTo>
                <a:lnTo>
                  <a:pt x="82" y="97"/>
                </a:lnTo>
                <a:lnTo>
                  <a:pt x="80" y="97"/>
                </a:lnTo>
                <a:lnTo>
                  <a:pt x="79" y="96"/>
                </a:lnTo>
                <a:lnTo>
                  <a:pt x="79" y="96"/>
                </a:lnTo>
                <a:lnTo>
                  <a:pt x="77" y="96"/>
                </a:lnTo>
                <a:lnTo>
                  <a:pt x="76" y="96"/>
                </a:lnTo>
                <a:lnTo>
                  <a:pt x="75" y="96"/>
                </a:lnTo>
                <a:lnTo>
                  <a:pt x="74" y="96"/>
                </a:lnTo>
                <a:lnTo>
                  <a:pt x="74" y="96"/>
                </a:lnTo>
                <a:lnTo>
                  <a:pt x="71" y="96"/>
                </a:lnTo>
                <a:lnTo>
                  <a:pt x="69" y="96"/>
                </a:lnTo>
                <a:lnTo>
                  <a:pt x="69" y="95"/>
                </a:lnTo>
                <a:lnTo>
                  <a:pt x="68" y="95"/>
                </a:lnTo>
                <a:lnTo>
                  <a:pt x="68" y="95"/>
                </a:lnTo>
                <a:lnTo>
                  <a:pt x="66" y="94"/>
                </a:lnTo>
                <a:lnTo>
                  <a:pt x="65" y="93"/>
                </a:lnTo>
                <a:lnTo>
                  <a:pt x="65" y="93"/>
                </a:lnTo>
                <a:lnTo>
                  <a:pt x="64" y="93"/>
                </a:lnTo>
                <a:lnTo>
                  <a:pt x="64" y="93"/>
                </a:lnTo>
                <a:lnTo>
                  <a:pt x="63" y="92"/>
                </a:lnTo>
                <a:lnTo>
                  <a:pt x="62" y="91"/>
                </a:lnTo>
                <a:lnTo>
                  <a:pt x="61" y="91"/>
                </a:lnTo>
                <a:lnTo>
                  <a:pt x="60" y="91"/>
                </a:lnTo>
                <a:lnTo>
                  <a:pt x="60" y="90"/>
                </a:lnTo>
                <a:lnTo>
                  <a:pt x="60" y="89"/>
                </a:lnTo>
                <a:lnTo>
                  <a:pt x="59" y="88"/>
                </a:lnTo>
                <a:lnTo>
                  <a:pt x="59" y="87"/>
                </a:lnTo>
                <a:lnTo>
                  <a:pt x="57" y="86"/>
                </a:lnTo>
                <a:lnTo>
                  <a:pt x="57" y="86"/>
                </a:lnTo>
                <a:lnTo>
                  <a:pt x="57" y="86"/>
                </a:lnTo>
                <a:lnTo>
                  <a:pt x="56" y="85"/>
                </a:lnTo>
                <a:lnTo>
                  <a:pt x="55" y="85"/>
                </a:lnTo>
                <a:lnTo>
                  <a:pt x="54" y="84"/>
                </a:lnTo>
                <a:lnTo>
                  <a:pt x="54" y="84"/>
                </a:lnTo>
                <a:lnTo>
                  <a:pt x="53" y="84"/>
                </a:lnTo>
                <a:lnTo>
                  <a:pt x="52" y="84"/>
                </a:lnTo>
                <a:lnTo>
                  <a:pt x="51" y="84"/>
                </a:lnTo>
                <a:lnTo>
                  <a:pt x="51" y="84"/>
                </a:lnTo>
                <a:lnTo>
                  <a:pt x="49" y="84"/>
                </a:lnTo>
                <a:lnTo>
                  <a:pt x="49" y="84"/>
                </a:lnTo>
                <a:lnTo>
                  <a:pt x="49" y="84"/>
                </a:lnTo>
                <a:lnTo>
                  <a:pt x="47" y="85"/>
                </a:lnTo>
                <a:lnTo>
                  <a:pt x="47" y="85"/>
                </a:lnTo>
                <a:lnTo>
                  <a:pt x="46" y="85"/>
                </a:lnTo>
                <a:lnTo>
                  <a:pt x="46" y="84"/>
                </a:lnTo>
                <a:lnTo>
                  <a:pt x="46" y="84"/>
                </a:lnTo>
                <a:lnTo>
                  <a:pt x="46" y="83"/>
                </a:lnTo>
                <a:lnTo>
                  <a:pt x="45" y="83"/>
                </a:lnTo>
                <a:lnTo>
                  <a:pt x="45" y="83"/>
                </a:lnTo>
                <a:lnTo>
                  <a:pt x="45" y="82"/>
                </a:lnTo>
                <a:lnTo>
                  <a:pt x="44" y="82"/>
                </a:lnTo>
                <a:lnTo>
                  <a:pt x="44" y="82"/>
                </a:lnTo>
                <a:lnTo>
                  <a:pt x="43" y="81"/>
                </a:lnTo>
                <a:lnTo>
                  <a:pt x="43" y="81"/>
                </a:lnTo>
                <a:lnTo>
                  <a:pt x="43" y="81"/>
                </a:lnTo>
                <a:lnTo>
                  <a:pt x="42" y="81"/>
                </a:lnTo>
                <a:lnTo>
                  <a:pt x="42" y="81"/>
                </a:lnTo>
                <a:lnTo>
                  <a:pt x="42" y="80"/>
                </a:lnTo>
                <a:lnTo>
                  <a:pt x="42" y="80"/>
                </a:lnTo>
                <a:lnTo>
                  <a:pt x="41" y="79"/>
                </a:lnTo>
                <a:lnTo>
                  <a:pt x="41" y="79"/>
                </a:lnTo>
                <a:lnTo>
                  <a:pt x="40" y="79"/>
                </a:lnTo>
                <a:lnTo>
                  <a:pt x="39" y="78"/>
                </a:lnTo>
                <a:lnTo>
                  <a:pt x="39" y="78"/>
                </a:lnTo>
                <a:lnTo>
                  <a:pt x="38" y="77"/>
                </a:lnTo>
                <a:lnTo>
                  <a:pt x="37" y="77"/>
                </a:lnTo>
                <a:lnTo>
                  <a:pt x="36" y="76"/>
                </a:lnTo>
                <a:lnTo>
                  <a:pt x="36" y="76"/>
                </a:lnTo>
                <a:lnTo>
                  <a:pt x="35" y="75"/>
                </a:lnTo>
                <a:lnTo>
                  <a:pt x="35" y="75"/>
                </a:lnTo>
                <a:lnTo>
                  <a:pt x="35" y="75"/>
                </a:lnTo>
                <a:lnTo>
                  <a:pt x="34" y="76"/>
                </a:lnTo>
                <a:lnTo>
                  <a:pt x="33" y="76"/>
                </a:lnTo>
                <a:lnTo>
                  <a:pt x="32" y="76"/>
                </a:lnTo>
                <a:lnTo>
                  <a:pt x="32" y="76"/>
                </a:lnTo>
                <a:lnTo>
                  <a:pt x="32" y="75"/>
                </a:lnTo>
                <a:lnTo>
                  <a:pt x="31" y="75"/>
                </a:lnTo>
                <a:lnTo>
                  <a:pt x="31" y="75"/>
                </a:lnTo>
                <a:lnTo>
                  <a:pt x="30" y="75"/>
                </a:lnTo>
                <a:lnTo>
                  <a:pt x="29" y="74"/>
                </a:lnTo>
                <a:lnTo>
                  <a:pt x="28" y="74"/>
                </a:lnTo>
                <a:lnTo>
                  <a:pt x="27" y="74"/>
                </a:lnTo>
                <a:lnTo>
                  <a:pt x="27" y="74"/>
                </a:lnTo>
                <a:lnTo>
                  <a:pt x="26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4" y="73"/>
                </a:lnTo>
                <a:lnTo>
                  <a:pt x="24" y="72"/>
                </a:lnTo>
                <a:lnTo>
                  <a:pt x="24" y="72"/>
                </a:lnTo>
                <a:lnTo>
                  <a:pt x="25" y="71"/>
                </a:lnTo>
                <a:lnTo>
                  <a:pt x="25" y="71"/>
                </a:lnTo>
                <a:lnTo>
                  <a:pt x="24" y="71"/>
                </a:lnTo>
                <a:lnTo>
                  <a:pt x="24" y="70"/>
                </a:lnTo>
                <a:lnTo>
                  <a:pt x="24" y="69"/>
                </a:lnTo>
                <a:lnTo>
                  <a:pt x="23" y="69"/>
                </a:lnTo>
                <a:lnTo>
                  <a:pt x="23" y="69"/>
                </a:lnTo>
                <a:lnTo>
                  <a:pt x="22" y="69"/>
                </a:lnTo>
                <a:lnTo>
                  <a:pt x="22" y="68"/>
                </a:lnTo>
                <a:lnTo>
                  <a:pt x="22" y="68"/>
                </a:lnTo>
                <a:lnTo>
                  <a:pt x="21" y="68"/>
                </a:lnTo>
                <a:lnTo>
                  <a:pt x="21" y="68"/>
                </a:lnTo>
                <a:lnTo>
                  <a:pt x="21" y="67"/>
                </a:lnTo>
                <a:lnTo>
                  <a:pt x="20" y="67"/>
                </a:lnTo>
                <a:lnTo>
                  <a:pt x="20" y="68"/>
                </a:lnTo>
                <a:lnTo>
                  <a:pt x="19" y="68"/>
                </a:lnTo>
                <a:lnTo>
                  <a:pt x="19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7" y="67"/>
                </a:lnTo>
                <a:lnTo>
                  <a:pt x="17" y="66"/>
                </a:lnTo>
                <a:lnTo>
                  <a:pt x="17" y="66"/>
                </a:lnTo>
                <a:lnTo>
                  <a:pt x="17" y="65"/>
                </a:lnTo>
                <a:lnTo>
                  <a:pt x="17" y="65"/>
                </a:lnTo>
                <a:lnTo>
                  <a:pt x="16" y="65"/>
                </a:lnTo>
                <a:lnTo>
                  <a:pt x="15" y="64"/>
                </a:lnTo>
                <a:lnTo>
                  <a:pt x="15" y="64"/>
                </a:lnTo>
                <a:lnTo>
                  <a:pt x="13" y="64"/>
                </a:lnTo>
                <a:lnTo>
                  <a:pt x="13" y="64"/>
                </a:lnTo>
                <a:lnTo>
                  <a:pt x="12" y="65"/>
                </a:lnTo>
                <a:lnTo>
                  <a:pt x="12" y="65"/>
                </a:lnTo>
                <a:lnTo>
                  <a:pt x="11" y="64"/>
                </a:lnTo>
                <a:lnTo>
                  <a:pt x="10" y="64"/>
                </a:lnTo>
                <a:lnTo>
                  <a:pt x="10" y="64"/>
                </a:lnTo>
                <a:lnTo>
                  <a:pt x="9" y="64"/>
                </a:lnTo>
                <a:lnTo>
                  <a:pt x="8" y="65"/>
                </a:lnTo>
                <a:lnTo>
                  <a:pt x="8" y="65"/>
                </a:lnTo>
                <a:lnTo>
                  <a:pt x="7" y="64"/>
                </a:lnTo>
                <a:lnTo>
                  <a:pt x="7" y="64"/>
                </a:lnTo>
                <a:lnTo>
                  <a:pt x="6" y="63"/>
                </a:lnTo>
                <a:lnTo>
                  <a:pt x="6" y="63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4" y="63"/>
                </a:lnTo>
                <a:lnTo>
                  <a:pt x="4" y="63"/>
                </a:lnTo>
                <a:lnTo>
                  <a:pt x="3" y="63"/>
                </a:lnTo>
                <a:lnTo>
                  <a:pt x="3" y="62"/>
                </a:lnTo>
                <a:lnTo>
                  <a:pt x="3" y="61"/>
                </a:lnTo>
                <a:lnTo>
                  <a:pt x="4" y="61"/>
                </a:lnTo>
                <a:lnTo>
                  <a:pt x="4" y="60"/>
                </a:lnTo>
                <a:lnTo>
                  <a:pt x="4" y="60"/>
                </a:lnTo>
                <a:lnTo>
                  <a:pt x="5" y="60"/>
                </a:lnTo>
                <a:lnTo>
                  <a:pt x="4" y="60"/>
                </a:lnTo>
                <a:lnTo>
                  <a:pt x="4" y="59"/>
                </a:lnTo>
                <a:lnTo>
                  <a:pt x="5" y="59"/>
                </a:lnTo>
                <a:lnTo>
                  <a:pt x="4" y="59"/>
                </a:lnTo>
                <a:lnTo>
                  <a:pt x="4" y="59"/>
                </a:lnTo>
                <a:lnTo>
                  <a:pt x="4" y="58"/>
                </a:lnTo>
                <a:lnTo>
                  <a:pt x="3" y="58"/>
                </a:lnTo>
                <a:lnTo>
                  <a:pt x="3" y="57"/>
                </a:lnTo>
                <a:lnTo>
                  <a:pt x="3" y="56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0" y="54"/>
                </a:lnTo>
                <a:lnTo>
                  <a:pt x="0" y="53"/>
                </a:lnTo>
                <a:lnTo>
                  <a:pt x="0" y="53"/>
                </a:lnTo>
                <a:lnTo>
                  <a:pt x="2" y="51"/>
                </a:lnTo>
                <a:lnTo>
                  <a:pt x="4" y="50"/>
                </a:lnTo>
                <a:lnTo>
                  <a:pt x="5" y="50"/>
                </a:lnTo>
                <a:lnTo>
                  <a:pt x="6" y="49"/>
                </a:lnTo>
                <a:lnTo>
                  <a:pt x="6" y="49"/>
                </a:lnTo>
                <a:lnTo>
                  <a:pt x="6" y="48"/>
                </a:lnTo>
                <a:lnTo>
                  <a:pt x="7" y="47"/>
                </a:lnTo>
                <a:lnTo>
                  <a:pt x="8" y="47"/>
                </a:lnTo>
                <a:lnTo>
                  <a:pt x="8" y="46"/>
                </a:lnTo>
                <a:lnTo>
                  <a:pt x="8" y="45"/>
                </a:lnTo>
                <a:lnTo>
                  <a:pt x="8" y="45"/>
                </a:lnTo>
                <a:lnTo>
                  <a:pt x="8" y="44"/>
                </a:lnTo>
                <a:lnTo>
                  <a:pt x="8" y="43"/>
                </a:lnTo>
                <a:lnTo>
                  <a:pt x="9" y="43"/>
                </a:lnTo>
                <a:lnTo>
                  <a:pt x="9" y="42"/>
                </a:lnTo>
                <a:lnTo>
                  <a:pt x="9" y="42"/>
                </a:lnTo>
                <a:lnTo>
                  <a:pt x="10" y="42"/>
                </a:lnTo>
                <a:lnTo>
                  <a:pt x="10" y="41"/>
                </a:lnTo>
                <a:lnTo>
                  <a:pt x="10" y="41"/>
                </a:lnTo>
                <a:lnTo>
                  <a:pt x="11" y="41"/>
                </a:lnTo>
                <a:lnTo>
                  <a:pt x="12" y="40"/>
                </a:lnTo>
                <a:lnTo>
                  <a:pt x="12" y="40"/>
                </a:lnTo>
                <a:lnTo>
                  <a:pt x="13" y="40"/>
                </a:lnTo>
                <a:lnTo>
                  <a:pt x="13" y="39"/>
                </a:lnTo>
                <a:lnTo>
                  <a:pt x="14" y="38"/>
                </a:lnTo>
                <a:lnTo>
                  <a:pt x="14" y="37"/>
                </a:lnTo>
                <a:lnTo>
                  <a:pt x="14" y="37"/>
                </a:lnTo>
                <a:lnTo>
                  <a:pt x="15" y="37"/>
                </a:lnTo>
                <a:lnTo>
                  <a:pt x="15" y="37"/>
                </a:lnTo>
                <a:lnTo>
                  <a:pt x="15" y="37"/>
                </a:lnTo>
                <a:lnTo>
                  <a:pt x="16" y="36"/>
                </a:lnTo>
                <a:lnTo>
                  <a:pt x="16" y="36"/>
                </a:lnTo>
                <a:lnTo>
                  <a:pt x="17" y="36"/>
                </a:lnTo>
                <a:lnTo>
                  <a:pt x="18" y="37"/>
                </a:lnTo>
                <a:lnTo>
                  <a:pt x="18" y="36"/>
                </a:lnTo>
                <a:lnTo>
                  <a:pt x="19" y="36"/>
                </a:lnTo>
                <a:lnTo>
                  <a:pt x="19" y="36"/>
                </a:lnTo>
                <a:lnTo>
                  <a:pt x="19" y="36"/>
                </a:lnTo>
                <a:lnTo>
                  <a:pt x="20" y="36"/>
                </a:lnTo>
                <a:lnTo>
                  <a:pt x="21" y="36"/>
                </a:lnTo>
                <a:lnTo>
                  <a:pt x="21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4" y="35"/>
                </a:lnTo>
                <a:lnTo>
                  <a:pt x="24" y="35"/>
                </a:lnTo>
                <a:lnTo>
                  <a:pt x="24" y="35"/>
                </a:lnTo>
                <a:lnTo>
                  <a:pt x="25" y="35"/>
                </a:lnTo>
                <a:lnTo>
                  <a:pt x="25" y="35"/>
                </a:lnTo>
                <a:lnTo>
                  <a:pt x="25" y="35"/>
                </a:lnTo>
                <a:lnTo>
                  <a:pt x="26" y="35"/>
                </a:lnTo>
                <a:lnTo>
                  <a:pt x="26" y="34"/>
                </a:lnTo>
                <a:lnTo>
                  <a:pt x="26" y="34"/>
                </a:lnTo>
                <a:lnTo>
                  <a:pt x="27" y="34"/>
                </a:lnTo>
                <a:lnTo>
                  <a:pt x="27" y="34"/>
                </a:lnTo>
                <a:lnTo>
                  <a:pt x="27" y="33"/>
                </a:lnTo>
                <a:lnTo>
                  <a:pt x="27" y="33"/>
                </a:lnTo>
                <a:lnTo>
                  <a:pt x="27" y="32"/>
                </a:ln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29" y="30"/>
                </a:lnTo>
                <a:lnTo>
                  <a:pt x="29" y="30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1" y="28"/>
                </a:lnTo>
                <a:lnTo>
                  <a:pt x="31" y="28"/>
                </a:lnTo>
                <a:lnTo>
                  <a:pt x="31" y="28"/>
                </a:lnTo>
                <a:lnTo>
                  <a:pt x="31" y="27"/>
                </a:lnTo>
                <a:lnTo>
                  <a:pt x="31" y="27"/>
                </a:lnTo>
                <a:lnTo>
                  <a:pt x="32" y="26"/>
                </a:lnTo>
                <a:lnTo>
                  <a:pt x="33" y="25"/>
                </a:lnTo>
                <a:lnTo>
                  <a:pt x="33" y="25"/>
                </a:lnTo>
                <a:lnTo>
                  <a:pt x="33" y="25"/>
                </a:lnTo>
                <a:lnTo>
                  <a:pt x="34" y="25"/>
                </a:lnTo>
                <a:lnTo>
                  <a:pt x="34" y="24"/>
                </a:lnTo>
                <a:lnTo>
                  <a:pt x="34" y="23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3"/>
                </a:lnTo>
                <a:lnTo>
                  <a:pt x="36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2"/>
                </a:lnTo>
                <a:lnTo>
                  <a:pt x="37" y="21"/>
                </a:lnTo>
                <a:lnTo>
                  <a:pt x="37" y="21"/>
                </a:lnTo>
                <a:lnTo>
                  <a:pt x="37" y="20"/>
                </a:lnTo>
                <a:lnTo>
                  <a:pt x="38" y="20"/>
                </a:lnTo>
                <a:lnTo>
                  <a:pt x="38" y="20"/>
                </a:lnTo>
                <a:lnTo>
                  <a:pt x="39" y="20"/>
                </a:lnTo>
                <a:lnTo>
                  <a:pt x="40" y="19"/>
                </a:lnTo>
                <a:lnTo>
                  <a:pt x="40" y="18"/>
                </a:lnTo>
                <a:lnTo>
                  <a:pt x="41" y="17"/>
                </a:lnTo>
                <a:lnTo>
                  <a:pt x="41" y="17"/>
                </a:lnTo>
                <a:lnTo>
                  <a:pt x="42" y="14"/>
                </a:lnTo>
                <a:lnTo>
                  <a:pt x="42" y="14"/>
                </a:lnTo>
                <a:lnTo>
                  <a:pt x="42" y="13"/>
                </a:lnTo>
                <a:lnTo>
                  <a:pt x="42" y="12"/>
                </a:lnTo>
                <a:lnTo>
                  <a:pt x="42" y="12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0"/>
                </a:lnTo>
                <a:lnTo>
                  <a:pt x="43" y="10"/>
                </a:lnTo>
                <a:lnTo>
                  <a:pt x="43" y="10"/>
                </a:lnTo>
                <a:lnTo>
                  <a:pt x="43" y="10"/>
                </a:lnTo>
                <a:lnTo>
                  <a:pt x="43" y="9"/>
                </a:lnTo>
                <a:lnTo>
                  <a:pt x="43" y="9"/>
                </a:lnTo>
                <a:lnTo>
                  <a:pt x="43" y="9"/>
                </a:lnTo>
                <a:lnTo>
                  <a:pt x="43" y="9"/>
                </a:lnTo>
                <a:lnTo>
                  <a:pt x="43" y="9"/>
                </a:lnTo>
                <a:lnTo>
                  <a:pt x="43" y="8"/>
                </a:lnTo>
                <a:lnTo>
                  <a:pt x="43" y="8"/>
                </a:lnTo>
                <a:lnTo>
                  <a:pt x="43" y="7"/>
                </a:lnTo>
                <a:lnTo>
                  <a:pt x="44" y="7"/>
                </a:lnTo>
                <a:lnTo>
                  <a:pt x="45" y="7"/>
                </a:lnTo>
                <a:lnTo>
                  <a:pt x="45" y="7"/>
                </a:lnTo>
                <a:lnTo>
                  <a:pt x="45" y="6"/>
                </a:lnTo>
                <a:lnTo>
                  <a:pt x="46" y="6"/>
                </a:lnTo>
                <a:lnTo>
                  <a:pt x="46" y="6"/>
                </a:lnTo>
                <a:lnTo>
                  <a:pt x="47" y="5"/>
                </a:lnTo>
                <a:lnTo>
                  <a:pt x="47" y="5"/>
                </a:lnTo>
                <a:lnTo>
                  <a:pt x="47" y="5"/>
                </a:lnTo>
                <a:lnTo>
                  <a:pt x="48" y="4"/>
                </a:lnTo>
                <a:lnTo>
                  <a:pt x="48" y="5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50" y="4"/>
                </a:lnTo>
                <a:lnTo>
                  <a:pt x="50" y="4"/>
                </a:lnTo>
                <a:lnTo>
                  <a:pt x="50" y="5"/>
                </a:lnTo>
                <a:lnTo>
                  <a:pt x="51" y="5"/>
                </a:lnTo>
                <a:lnTo>
                  <a:pt x="51" y="5"/>
                </a:lnTo>
                <a:lnTo>
                  <a:pt x="51" y="6"/>
                </a:lnTo>
                <a:lnTo>
                  <a:pt x="51" y="6"/>
                </a:lnTo>
                <a:lnTo>
                  <a:pt x="51" y="7"/>
                </a:lnTo>
                <a:lnTo>
                  <a:pt x="51" y="7"/>
                </a:lnTo>
                <a:lnTo>
                  <a:pt x="52" y="7"/>
                </a:lnTo>
                <a:lnTo>
                  <a:pt x="52" y="7"/>
                </a:lnTo>
                <a:lnTo>
                  <a:pt x="52" y="8"/>
                </a:lnTo>
                <a:lnTo>
                  <a:pt x="52" y="8"/>
                </a:lnTo>
                <a:lnTo>
                  <a:pt x="53" y="8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10"/>
                </a:lnTo>
                <a:lnTo>
                  <a:pt x="54" y="10"/>
                </a:lnTo>
                <a:lnTo>
                  <a:pt x="54" y="11"/>
                </a:lnTo>
                <a:lnTo>
                  <a:pt x="54" y="11"/>
                </a:lnTo>
                <a:lnTo>
                  <a:pt x="55" y="12"/>
                </a:lnTo>
                <a:lnTo>
                  <a:pt x="55" y="12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6" y="14"/>
                </a:lnTo>
                <a:lnTo>
                  <a:pt x="57" y="14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7" y="16"/>
                </a:lnTo>
                <a:lnTo>
                  <a:pt x="57" y="16"/>
                </a:lnTo>
                <a:lnTo>
                  <a:pt x="57" y="17"/>
                </a:lnTo>
                <a:lnTo>
                  <a:pt x="56" y="17"/>
                </a:lnTo>
                <a:lnTo>
                  <a:pt x="56" y="17"/>
                </a:lnTo>
                <a:lnTo>
                  <a:pt x="55" y="17"/>
                </a:lnTo>
                <a:lnTo>
                  <a:pt x="55" y="17"/>
                </a:lnTo>
                <a:lnTo>
                  <a:pt x="55" y="18"/>
                </a:lnTo>
                <a:lnTo>
                  <a:pt x="55" y="18"/>
                </a:lnTo>
                <a:lnTo>
                  <a:pt x="55" y="18"/>
                </a:lnTo>
                <a:lnTo>
                  <a:pt x="56" y="18"/>
                </a:lnTo>
                <a:lnTo>
                  <a:pt x="56" y="18"/>
                </a:lnTo>
                <a:lnTo>
                  <a:pt x="56" y="18"/>
                </a:lnTo>
                <a:lnTo>
                  <a:pt x="56" y="18"/>
                </a:lnTo>
                <a:lnTo>
                  <a:pt x="56" y="18"/>
                </a:lnTo>
                <a:lnTo>
                  <a:pt x="57" y="18"/>
                </a:lnTo>
                <a:lnTo>
                  <a:pt x="57" y="19"/>
                </a:lnTo>
                <a:lnTo>
                  <a:pt x="58" y="18"/>
                </a:lnTo>
                <a:lnTo>
                  <a:pt x="58" y="18"/>
                </a:lnTo>
                <a:lnTo>
                  <a:pt x="59" y="18"/>
                </a:lnTo>
                <a:lnTo>
                  <a:pt x="60" y="18"/>
                </a:lnTo>
                <a:lnTo>
                  <a:pt x="60" y="18"/>
                </a:lnTo>
                <a:lnTo>
                  <a:pt x="60" y="19"/>
                </a:lnTo>
                <a:lnTo>
                  <a:pt x="59" y="19"/>
                </a:lnTo>
                <a:lnTo>
                  <a:pt x="59" y="19"/>
                </a:lnTo>
                <a:lnTo>
                  <a:pt x="60" y="19"/>
                </a:lnTo>
                <a:lnTo>
                  <a:pt x="60" y="20"/>
                </a:lnTo>
                <a:lnTo>
                  <a:pt x="60" y="20"/>
                </a:lnTo>
                <a:lnTo>
                  <a:pt x="61" y="20"/>
                </a:lnTo>
                <a:lnTo>
                  <a:pt x="61" y="21"/>
                </a:lnTo>
                <a:lnTo>
                  <a:pt x="61" y="21"/>
                </a:lnTo>
                <a:lnTo>
                  <a:pt x="62" y="21"/>
                </a:lnTo>
                <a:lnTo>
                  <a:pt x="62" y="21"/>
                </a:lnTo>
                <a:lnTo>
                  <a:pt x="62" y="21"/>
                </a:lnTo>
                <a:lnTo>
                  <a:pt x="63" y="21"/>
                </a:lnTo>
                <a:lnTo>
                  <a:pt x="63" y="21"/>
                </a:lnTo>
                <a:lnTo>
                  <a:pt x="64" y="21"/>
                </a:lnTo>
                <a:lnTo>
                  <a:pt x="64" y="20"/>
                </a:lnTo>
                <a:lnTo>
                  <a:pt x="65" y="20"/>
                </a:lnTo>
                <a:lnTo>
                  <a:pt x="65" y="20"/>
                </a:lnTo>
                <a:lnTo>
                  <a:pt x="65" y="19"/>
                </a:lnTo>
                <a:lnTo>
                  <a:pt x="65" y="19"/>
                </a:lnTo>
                <a:lnTo>
                  <a:pt x="65" y="18"/>
                </a:lnTo>
                <a:lnTo>
                  <a:pt x="65" y="18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5" y="16"/>
                </a:lnTo>
                <a:lnTo>
                  <a:pt x="66" y="16"/>
                </a:lnTo>
                <a:lnTo>
                  <a:pt x="67" y="16"/>
                </a:lnTo>
                <a:lnTo>
                  <a:pt x="67" y="16"/>
                </a:lnTo>
                <a:lnTo>
                  <a:pt x="67" y="16"/>
                </a:lnTo>
                <a:lnTo>
                  <a:pt x="68" y="16"/>
                </a:lnTo>
                <a:lnTo>
                  <a:pt x="69" y="16"/>
                </a:lnTo>
                <a:lnTo>
                  <a:pt x="69" y="16"/>
                </a:lnTo>
                <a:lnTo>
                  <a:pt x="70" y="16"/>
                </a:lnTo>
                <a:lnTo>
                  <a:pt x="70" y="16"/>
                </a:lnTo>
                <a:lnTo>
                  <a:pt x="71" y="16"/>
                </a:lnTo>
                <a:lnTo>
                  <a:pt x="71" y="15"/>
                </a:lnTo>
                <a:lnTo>
                  <a:pt x="71" y="15"/>
                </a:lnTo>
                <a:lnTo>
                  <a:pt x="72" y="15"/>
                </a:lnTo>
                <a:lnTo>
                  <a:pt x="72" y="14"/>
                </a:lnTo>
                <a:lnTo>
                  <a:pt x="73" y="14"/>
                </a:lnTo>
                <a:lnTo>
                  <a:pt x="73" y="15"/>
                </a:lnTo>
                <a:lnTo>
                  <a:pt x="74" y="15"/>
                </a:lnTo>
                <a:lnTo>
                  <a:pt x="74" y="15"/>
                </a:lnTo>
                <a:lnTo>
                  <a:pt x="75" y="15"/>
                </a:lnTo>
                <a:lnTo>
                  <a:pt x="75" y="15"/>
                </a:lnTo>
                <a:lnTo>
                  <a:pt x="76" y="15"/>
                </a:lnTo>
                <a:lnTo>
                  <a:pt x="76" y="15"/>
                </a:lnTo>
                <a:lnTo>
                  <a:pt x="77" y="15"/>
                </a:lnTo>
                <a:lnTo>
                  <a:pt x="77" y="16"/>
                </a:lnTo>
                <a:lnTo>
                  <a:pt x="77" y="17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9"/>
                </a:lnTo>
                <a:lnTo>
                  <a:pt x="77" y="19"/>
                </a:lnTo>
                <a:lnTo>
                  <a:pt x="78" y="20"/>
                </a:lnTo>
                <a:lnTo>
                  <a:pt x="78" y="21"/>
                </a:lnTo>
                <a:lnTo>
                  <a:pt x="79" y="22"/>
                </a:lnTo>
                <a:lnTo>
                  <a:pt x="79" y="22"/>
                </a:lnTo>
                <a:lnTo>
                  <a:pt x="80" y="22"/>
                </a:lnTo>
                <a:lnTo>
                  <a:pt x="82" y="22"/>
                </a:lnTo>
                <a:lnTo>
                  <a:pt x="83" y="22"/>
                </a:lnTo>
                <a:lnTo>
                  <a:pt x="83" y="22"/>
                </a:lnTo>
                <a:lnTo>
                  <a:pt x="84" y="23"/>
                </a:lnTo>
                <a:lnTo>
                  <a:pt x="85" y="23"/>
                </a:lnTo>
                <a:lnTo>
                  <a:pt x="85" y="23"/>
                </a:lnTo>
                <a:lnTo>
                  <a:pt x="85" y="23"/>
                </a:lnTo>
                <a:lnTo>
                  <a:pt x="85" y="24"/>
                </a:lnTo>
                <a:lnTo>
                  <a:pt x="86" y="24"/>
                </a:lnTo>
                <a:lnTo>
                  <a:pt x="87" y="25"/>
                </a:lnTo>
                <a:lnTo>
                  <a:pt x="88" y="25"/>
                </a:lnTo>
                <a:lnTo>
                  <a:pt x="88" y="25"/>
                </a:lnTo>
                <a:lnTo>
                  <a:pt x="89" y="25"/>
                </a:lnTo>
                <a:lnTo>
                  <a:pt x="93" y="27"/>
                </a:lnTo>
                <a:lnTo>
                  <a:pt x="94" y="27"/>
                </a:lnTo>
                <a:lnTo>
                  <a:pt x="94" y="28"/>
                </a:lnTo>
                <a:lnTo>
                  <a:pt x="95" y="29"/>
                </a:lnTo>
                <a:lnTo>
                  <a:pt x="95" y="29"/>
                </a:lnTo>
                <a:lnTo>
                  <a:pt x="95" y="28"/>
                </a:lnTo>
                <a:lnTo>
                  <a:pt x="96" y="29"/>
                </a:lnTo>
                <a:lnTo>
                  <a:pt x="96" y="29"/>
                </a:lnTo>
                <a:lnTo>
                  <a:pt x="96" y="30"/>
                </a:lnTo>
                <a:lnTo>
                  <a:pt x="96" y="30"/>
                </a:lnTo>
                <a:lnTo>
                  <a:pt x="97" y="31"/>
                </a:lnTo>
                <a:lnTo>
                  <a:pt x="98" y="32"/>
                </a:lnTo>
                <a:lnTo>
                  <a:pt x="99" y="33"/>
                </a:lnTo>
                <a:lnTo>
                  <a:pt x="99" y="34"/>
                </a:lnTo>
                <a:lnTo>
                  <a:pt x="99" y="35"/>
                </a:lnTo>
                <a:lnTo>
                  <a:pt x="99" y="35"/>
                </a:lnTo>
                <a:lnTo>
                  <a:pt x="100" y="35"/>
                </a:lnTo>
                <a:lnTo>
                  <a:pt x="100" y="35"/>
                </a:lnTo>
                <a:lnTo>
                  <a:pt x="100" y="36"/>
                </a:lnTo>
                <a:lnTo>
                  <a:pt x="101" y="36"/>
                </a:lnTo>
                <a:lnTo>
                  <a:pt x="101" y="36"/>
                </a:lnTo>
                <a:lnTo>
                  <a:pt x="102" y="36"/>
                </a:lnTo>
                <a:lnTo>
                  <a:pt x="102" y="37"/>
                </a:lnTo>
                <a:lnTo>
                  <a:pt x="102" y="37"/>
                </a:lnTo>
                <a:lnTo>
                  <a:pt x="103" y="37"/>
                </a:lnTo>
                <a:lnTo>
                  <a:pt x="103" y="38"/>
                </a:lnTo>
                <a:lnTo>
                  <a:pt x="103" y="38"/>
                </a:lnTo>
                <a:lnTo>
                  <a:pt x="103" y="38"/>
                </a:lnTo>
                <a:lnTo>
                  <a:pt x="103" y="39"/>
                </a:lnTo>
                <a:lnTo>
                  <a:pt x="103" y="39"/>
                </a:lnTo>
                <a:lnTo>
                  <a:pt x="103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1"/>
                </a:lnTo>
                <a:lnTo>
                  <a:pt x="104" y="41"/>
                </a:lnTo>
                <a:lnTo>
                  <a:pt x="104" y="42"/>
                </a:lnTo>
                <a:lnTo>
                  <a:pt x="104" y="42"/>
                </a:lnTo>
                <a:lnTo>
                  <a:pt x="105" y="42"/>
                </a:lnTo>
                <a:lnTo>
                  <a:pt x="105" y="43"/>
                </a:lnTo>
                <a:lnTo>
                  <a:pt x="105" y="43"/>
                </a:lnTo>
                <a:lnTo>
                  <a:pt x="104" y="43"/>
                </a:lnTo>
                <a:lnTo>
                  <a:pt x="104" y="43"/>
                </a:lnTo>
                <a:lnTo>
                  <a:pt x="104" y="44"/>
                </a:lnTo>
                <a:lnTo>
                  <a:pt x="105" y="43"/>
                </a:lnTo>
                <a:lnTo>
                  <a:pt x="105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2"/>
                </a:lnTo>
                <a:lnTo>
                  <a:pt x="107" y="42"/>
                </a:lnTo>
                <a:lnTo>
                  <a:pt x="107" y="42"/>
                </a:lnTo>
                <a:lnTo>
                  <a:pt x="108" y="41"/>
                </a:lnTo>
                <a:lnTo>
                  <a:pt x="112" y="44"/>
                </a:lnTo>
                <a:lnTo>
                  <a:pt x="112" y="44"/>
                </a:lnTo>
                <a:lnTo>
                  <a:pt x="111" y="45"/>
                </a:lnTo>
                <a:lnTo>
                  <a:pt x="111" y="45"/>
                </a:lnTo>
                <a:lnTo>
                  <a:pt x="111" y="46"/>
                </a:lnTo>
                <a:lnTo>
                  <a:pt x="111" y="46"/>
                </a:lnTo>
                <a:lnTo>
                  <a:pt x="111" y="47"/>
                </a:lnTo>
                <a:lnTo>
                  <a:pt x="111" y="47"/>
                </a:lnTo>
                <a:lnTo>
                  <a:pt x="111" y="48"/>
                </a:lnTo>
                <a:lnTo>
                  <a:pt x="112" y="48"/>
                </a:lnTo>
                <a:lnTo>
                  <a:pt x="112" y="47"/>
                </a:lnTo>
                <a:lnTo>
                  <a:pt x="113" y="47"/>
                </a:lnTo>
                <a:lnTo>
                  <a:pt x="114" y="47"/>
                </a:lnTo>
                <a:lnTo>
                  <a:pt x="115" y="46"/>
                </a:lnTo>
                <a:lnTo>
                  <a:pt x="115" y="46"/>
                </a:lnTo>
                <a:lnTo>
                  <a:pt x="115" y="45"/>
                </a:lnTo>
                <a:lnTo>
                  <a:pt x="116" y="45"/>
                </a:lnTo>
                <a:lnTo>
                  <a:pt x="116" y="44"/>
                </a:lnTo>
                <a:lnTo>
                  <a:pt x="117" y="44"/>
                </a:lnTo>
                <a:lnTo>
                  <a:pt x="117" y="44"/>
                </a:lnTo>
                <a:lnTo>
                  <a:pt x="118" y="44"/>
                </a:lnTo>
                <a:lnTo>
                  <a:pt x="119" y="44"/>
                </a:lnTo>
                <a:lnTo>
                  <a:pt x="120" y="45"/>
                </a:lnTo>
                <a:lnTo>
                  <a:pt x="120" y="46"/>
                </a:lnTo>
                <a:lnTo>
                  <a:pt x="121" y="46"/>
                </a:lnTo>
                <a:lnTo>
                  <a:pt x="122" y="47"/>
                </a:lnTo>
                <a:lnTo>
                  <a:pt x="122" y="48"/>
                </a:lnTo>
                <a:lnTo>
                  <a:pt x="122" y="48"/>
                </a:lnTo>
                <a:lnTo>
                  <a:pt x="122" y="49"/>
                </a:lnTo>
                <a:lnTo>
                  <a:pt x="122" y="50"/>
                </a:lnTo>
                <a:lnTo>
                  <a:pt x="122" y="51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1"/>
                </a:lnTo>
                <a:lnTo>
                  <a:pt x="123" y="51"/>
                </a:lnTo>
                <a:lnTo>
                  <a:pt x="123" y="51"/>
                </a:lnTo>
                <a:lnTo>
                  <a:pt x="123" y="51"/>
                </a:lnTo>
                <a:lnTo>
                  <a:pt x="123" y="52"/>
                </a:lnTo>
                <a:lnTo>
                  <a:pt x="124" y="52"/>
                </a:lnTo>
                <a:lnTo>
                  <a:pt x="124" y="52"/>
                </a:lnTo>
                <a:lnTo>
                  <a:pt x="125" y="52"/>
                </a:lnTo>
                <a:lnTo>
                  <a:pt x="126" y="52"/>
                </a:lnTo>
                <a:lnTo>
                  <a:pt x="126" y="52"/>
                </a:lnTo>
                <a:lnTo>
                  <a:pt x="126" y="52"/>
                </a:lnTo>
                <a:lnTo>
                  <a:pt x="126" y="53"/>
                </a:lnTo>
                <a:lnTo>
                  <a:pt x="126" y="53"/>
                </a:lnTo>
                <a:lnTo>
                  <a:pt x="127" y="54"/>
                </a:lnTo>
                <a:lnTo>
                  <a:pt x="128" y="55"/>
                </a:lnTo>
                <a:lnTo>
                  <a:pt x="128" y="56"/>
                </a:lnTo>
                <a:lnTo>
                  <a:pt x="129" y="56"/>
                </a:lnTo>
                <a:lnTo>
                  <a:pt x="130" y="56"/>
                </a:lnTo>
                <a:lnTo>
                  <a:pt x="131" y="56"/>
                </a:lnTo>
                <a:lnTo>
                  <a:pt x="131" y="57"/>
                </a:lnTo>
                <a:lnTo>
                  <a:pt x="132" y="57"/>
                </a:lnTo>
                <a:lnTo>
                  <a:pt x="133" y="58"/>
                </a:lnTo>
                <a:lnTo>
                  <a:pt x="133" y="59"/>
                </a:lnTo>
                <a:lnTo>
                  <a:pt x="133" y="59"/>
                </a:lnTo>
                <a:lnTo>
                  <a:pt x="134" y="59"/>
                </a:lnTo>
                <a:lnTo>
                  <a:pt x="134" y="59"/>
                </a:lnTo>
                <a:lnTo>
                  <a:pt x="134" y="59"/>
                </a:lnTo>
                <a:lnTo>
                  <a:pt x="135" y="59"/>
                </a:lnTo>
                <a:lnTo>
                  <a:pt x="135" y="58"/>
                </a:lnTo>
                <a:lnTo>
                  <a:pt x="135" y="58"/>
                </a:lnTo>
                <a:lnTo>
                  <a:pt x="136" y="58"/>
                </a:lnTo>
                <a:lnTo>
                  <a:pt x="135" y="57"/>
                </a:lnTo>
                <a:lnTo>
                  <a:pt x="135" y="57"/>
                </a:lnTo>
                <a:lnTo>
                  <a:pt x="135" y="56"/>
                </a:lnTo>
                <a:lnTo>
                  <a:pt x="135" y="55"/>
                </a:lnTo>
                <a:lnTo>
                  <a:pt x="135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4"/>
                </a:lnTo>
                <a:lnTo>
                  <a:pt x="136" y="54"/>
                </a:lnTo>
                <a:lnTo>
                  <a:pt x="136" y="53"/>
                </a:lnTo>
                <a:lnTo>
                  <a:pt x="136" y="53"/>
                </a:lnTo>
                <a:lnTo>
                  <a:pt x="136" y="53"/>
                </a:lnTo>
                <a:lnTo>
                  <a:pt x="136" y="53"/>
                </a:lnTo>
                <a:lnTo>
                  <a:pt x="136" y="52"/>
                </a:lnTo>
                <a:lnTo>
                  <a:pt x="136" y="52"/>
                </a:lnTo>
                <a:lnTo>
                  <a:pt x="136" y="51"/>
                </a:lnTo>
                <a:lnTo>
                  <a:pt x="137" y="51"/>
                </a:lnTo>
                <a:lnTo>
                  <a:pt x="137" y="50"/>
                </a:lnTo>
                <a:lnTo>
                  <a:pt x="137" y="50"/>
                </a:lnTo>
                <a:lnTo>
                  <a:pt x="139" y="48"/>
                </a:lnTo>
                <a:lnTo>
                  <a:pt x="139" y="48"/>
                </a:lnTo>
                <a:lnTo>
                  <a:pt x="140" y="48"/>
                </a:lnTo>
                <a:lnTo>
                  <a:pt x="140" y="48"/>
                </a:lnTo>
                <a:lnTo>
                  <a:pt x="141" y="48"/>
                </a:lnTo>
                <a:lnTo>
                  <a:pt x="142" y="48"/>
                </a:lnTo>
                <a:lnTo>
                  <a:pt x="141" y="48"/>
                </a:lnTo>
                <a:lnTo>
                  <a:pt x="141" y="48"/>
                </a:lnTo>
                <a:lnTo>
                  <a:pt x="142" y="47"/>
                </a:lnTo>
                <a:lnTo>
                  <a:pt x="142" y="47"/>
                </a:lnTo>
                <a:lnTo>
                  <a:pt x="142" y="47"/>
                </a:lnTo>
                <a:lnTo>
                  <a:pt x="143" y="47"/>
                </a:lnTo>
                <a:lnTo>
                  <a:pt x="143" y="47"/>
                </a:lnTo>
                <a:lnTo>
                  <a:pt x="143" y="48"/>
                </a:lnTo>
                <a:lnTo>
                  <a:pt x="144" y="47"/>
                </a:lnTo>
                <a:lnTo>
                  <a:pt x="144" y="48"/>
                </a:lnTo>
                <a:lnTo>
                  <a:pt x="144" y="48"/>
                </a:lnTo>
                <a:lnTo>
                  <a:pt x="145" y="48"/>
                </a:lnTo>
                <a:lnTo>
                  <a:pt x="145" y="48"/>
                </a:lnTo>
                <a:lnTo>
                  <a:pt x="145" y="48"/>
                </a:lnTo>
                <a:lnTo>
                  <a:pt x="145" y="48"/>
                </a:lnTo>
                <a:lnTo>
                  <a:pt x="145" y="49"/>
                </a:lnTo>
                <a:lnTo>
                  <a:pt x="145" y="49"/>
                </a:lnTo>
                <a:lnTo>
                  <a:pt x="149" y="48"/>
                </a:lnTo>
                <a:lnTo>
                  <a:pt x="152" y="48"/>
                </a:lnTo>
                <a:lnTo>
                  <a:pt x="153" y="47"/>
                </a:lnTo>
                <a:lnTo>
                  <a:pt x="156" y="48"/>
                </a:lnTo>
                <a:lnTo>
                  <a:pt x="159" y="49"/>
                </a:lnTo>
                <a:lnTo>
                  <a:pt x="160" y="49"/>
                </a:lnTo>
                <a:lnTo>
                  <a:pt x="161" y="50"/>
                </a:lnTo>
                <a:lnTo>
                  <a:pt x="161" y="50"/>
                </a:lnTo>
                <a:lnTo>
                  <a:pt x="161" y="50"/>
                </a:lnTo>
                <a:lnTo>
                  <a:pt x="161" y="51"/>
                </a:lnTo>
                <a:lnTo>
                  <a:pt x="162" y="51"/>
                </a:lnTo>
                <a:lnTo>
                  <a:pt x="162" y="51"/>
                </a:lnTo>
                <a:lnTo>
                  <a:pt x="163" y="51"/>
                </a:lnTo>
                <a:lnTo>
                  <a:pt x="163" y="52"/>
                </a:lnTo>
                <a:lnTo>
                  <a:pt x="163" y="52"/>
                </a:lnTo>
                <a:lnTo>
                  <a:pt x="164" y="52"/>
                </a:lnTo>
                <a:lnTo>
                  <a:pt x="164" y="52"/>
                </a:lnTo>
                <a:lnTo>
                  <a:pt x="165" y="52"/>
                </a:lnTo>
                <a:lnTo>
                  <a:pt x="165" y="52"/>
                </a:lnTo>
                <a:lnTo>
                  <a:pt x="166" y="52"/>
                </a:lnTo>
                <a:lnTo>
                  <a:pt x="166" y="52"/>
                </a:lnTo>
                <a:lnTo>
                  <a:pt x="166" y="52"/>
                </a:lnTo>
                <a:lnTo>
                  <a:pt x="166" y="52"/>
                </a:lnTo>
                <a:lnTo>
                  <a:pt x="166" y="53"/>
                </a:lnTo>
                <a:lnTo>
                  <a:pt x="166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8" y="53"/>
                </a:lnTo>
                <a:lnTo>
                  <a:pt x="168" y="53"/>
                </a:lnTo>
                <a:lnTo>
                  <a:pt x="168" y="53"/>
                </a:lnTo>
                <a:lnTo>
                  <a:pt x="168" y="53"/>
                </a:lnTo>
                <a:lnTo>
                  <a:pt x="169" y="53"/>
                </a:lnTo>
                <a:lnTo>
                  <a:pt x="169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4"/>
                </a:lnTo>
                <a:lnTo>
                  <a:pt x="170" y="54"/>
                </a:lnTo>
                <a:lnTo>
                  <a:pt x="170" y="54"/>
                </a:lnTo>
                <a:lnTo>
                  <a:pt x="171" y="54"/>
                </a:lnTo>
                <a:lnTo>
                  <a:pt x="171" y="54"/>
                </a:lnTo>
                <a:lnTo>
                  <a:pt x="172" y="54"/>
                </a:lnTo>
                <a:lnTo>
                  <a:pt x="172" y="53"/>
                </a:lnTo>
                <a:lnTo>
                  <a:pt x="172" y="53"/>
                </a:lnTo>
                <a:lnTo>
                  <a:pt x="173" y="53"/>
                </a:lnTo>
                <a:lnTo>
                  <a:pt x="173" y="53"/>
                </a:lnTo>
                <a:lnTo>
                  <a:pt x="174" y="53"/>
                </a:lnTo>
                <a:lnTo>
                  <a:pt x="174" y="53"/>
                </a:lnTo>
                <a:lnTo>
                  <a:pt x="173" y="53"/>
                </a:lnTo>
                <a:lnTo>
                  <a:pt x="174" y="53"/>
                </a:lnTo>
                <a:lnTo>
                  <a:pt x="173" y="52"/>
                </a:lnTo>
                <a:lnTo>
                  <a:pt x="174" y="52"/>
                </a:lnTo>
                <a:lnTo>
                  <a:pt x="173" y="52"/>
                </a:lnTo>
                <a:lnTo>
                  <a:pt x="173" y="52"/>
                </a:lnTo>
                <a:lnTo>
                  <a:pt x="173" y="52"/>
                </a:lnTo>
                <a:lnTo>
                  <a:pt x="173" y="51"/>
                </a:lnTo>
                <a:lnTo>
                  <a:pt x="173" y="50"/>
                </a:lnTo>
                <a:lnTo>
                  <a:pt x="173" y="50"/>
                </a:lnTo>
                <a:lnTo>
                  <a:pt x="173" y="49"/>
                </a:lnTo>
                <a:lnTo>
                  <a:pt x="175" y="48"/>
                </a:lnTo>
                <a:lnTo>
                  <a:pt x="180" y="47"/>
                </a:lnTo>
                <a:lnTo>
                  <a:pt x="180" y="47"/>
                </a:lnTo>
                <a:lnTo>
                  <a:pt x="180" y="46"/>
                </a:lnTo>
                <a:lnTo>
                  <a:pt x="180" y="47"/>
                </a:lnTo>
                <a:lnTo>
                  <a:pt x="181" y="46"/>
                </a:lnTo>
                <a:lnTo>
                  <a:pt x="181" y="46"/>
                </a:lnTo>
                <a:lnTo>
                  <a:pt x="181" y="46"/>
                </a:lnTo>
                <a:lnTo>
                  <a:pt x="181" y="45"/>
                </a:lnTo>
                <a:lnTo>
                  <a:pt x="181" y="45"/>
                </a:lnTo>
                <a:lnTo>
                  <a:pt x="181" y="45"/>
                </a:lnTo>
                <a:lnTo>
                  <a:pt x="181" y="44"/>
                </a:lnTo>
                <a:lnTo>
                  <a:pt x="181" y="44"/>
                </a:lnTo>
                <a:lnTo>
                  <a:pt x="182" y="44"/>
                </a:lnTo>
                <a:lnTo>
                  <a:pt x="182" y="44"/>
                </a:lnTo>
                <a:lnTo>
                  <a:pt x="183" y="44"/>
                </a:lnTo>
                <a:lnTo>
                  <a:pt x="183" y="44"/>
                </a:lnTo>
                <a:lnTo>
                  <a:pt x="183" y="44"/>
                </a:lnTo>
                <a:lnTo>
                  <a:pt x="183" y="44"/>
                </a:lnTo>
                <a:lnTo>
                  <a:pt x="184" y="44"/>
                </a:lnTo>
                <a:lnTo>
                  <a:pt x="184" y="44"/>
                </a:lnTo>
                <a:lnTo>
                  <a:pt x="185" y="43"/>
                </a:lnTo>
                <a:lnTo>
                  <a:pt x="185" y="43"/>
                </a:lnTo>
                <a:lnTo>
                  <a:pt x="185" y="43"/>
                </a:lnTo>
                <a:lnTo>
                  <a:pt x="185" y="43"/>
                </a:lnTo>
                <a:lnTo>
                  <a:pt x="186" y="43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1"/>
                </a:lnTo>
                <a:lnTo>
                  <a:pt x="187" y="41"/>
                </a:lnTo>
                <a:lnTo>
                  <a:pt x="187" y="41"/>
                </a:lnTo>
                <a:lnTo>
                  <a:pt x="188" y="41"/>
                </a:lnTo>
                <a:lnTo>
                  <a:pt x="188" y="41"/>
                </a:lnTo>
                <a:lnTo>
                  <a:pt x="188" y="42"/>
                </a:lnTo>
                <a:lnTo>
                  <a:pt x="188" y="42"/>
                </a:lnTo>
                <a:lnTo>
                  <a:pt x="188" y="43"/>
                </a:lnTo>
                <a:lnTo>
                  <a:pt x="189" y="43"/>
                </a:lnTo>
                <a:lnTo>
                  <a:pt x="189" y="43"/>
                </a:lnTo>
                <a:lnTo>
                  <a:pt x="189" y="43"/>
                </a:lnTo>
                <a:lnTo>
                  <a:pt x="190" y="42"/>
                </a:lnTo>
                <a:lnTo>
                  <a:pt x="190" y="42"/>
                </a:lnTo>
                <a:lnTo>
                  <a:pt x="190" y="42"/>
                </a:lnTo>
                <a:lnTo>
                  <a:pt x="191" y="42"/>
                </a:lnTo>
                <a:lnTo>
                  <a:pt x="191" y="43"/>
                </a:lnTo>
                <a:lnTo>
                  <a:pt x="192" y="43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3" y="42"/>
                </a:lnTo>
                <a:lnTo>
                  <a:pt x="193" y="42"/>
                </a:lnTo>
                <a:lnTo>
                  <a:pt x="194" y="42"/>
                </a:lnTo>
                <a:lnTo>
                  <a:pt x="194" y="42"/>
                </a:lnTo>
                <a:lnTo>
                  <a:pt x="195" y="42"/>
                </a:lnTo>
                <a:lnTo>
                  <a:pt x="195" y="42"/>
                </a:lnTo>
                <a:lnTo>
                  <a:pt x="196" y="42"/>
                </a:lnTo>
                <a:lnTo>
                  <a:pt x="196" y="42"/>
                </a:lnTo>
                <a:lnTo>
                  <a:pt x="196" y="41"/>
                </a:lnTo>
                <a:lnTo>
                  <a:pt x="196" y="41"/>
                </a:lnTo>
                <a:lnTo>
                  <a:pt x="196" y="40"/>
                </a:lnTo>
                <a:lnTo>
                  <a:pt x="196" y="40"/>
                </a:lnTo>
                <a:lnTo>
                  <a:pt x="196" y="40"/>
                </a:lnTo>
                <a:lnTo>
                  <a:pt x="196" y="40"/>
                </a:lnTo>
                <a:lnTo>
                  <a:pt x="197" y="40"/>
                </a:lnTo>
                <a:lnTo>
                  <a:pt x="197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39"/>
                </a:lnTo>
                <a:lnTo>
                  <a:pt x="198" y="39"/>
                </a:lnTo>
                <a:lnTo>
                  <a:pt x="199" y="39"/>
                </a:lnTo>
                <a:lnTo>
                  <a:pt x="199" y="38"/>
                </a:lnTo>
                <a:lnTo>
                  <a:pt x="199" y="38"/>
                </a:lnTo>
                <a:lnTo>
                  <a:pt x="200" y="37"/>
                </a:lnTo>
                <a:lnTo>
                  <a:pt x="200" y="37"/>
                </a:lnTo>
                <a:lnTo>
                  <a:pt x="200" y="37"/>
                </a:lnTo>
                <a:lnTo>
                  <a:pt x="200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2" y="37"/>
                </a:lnTo>
                <a:lnTo>
                  <a:pt x="202" y="37"/>
                </a:lnTo>
                <a:lnTo>
                  <a:pt x="202" y="37"/>
                </a:lnTo>
                <a:lnTo>
                  <a:pt x="202" y="37"/>
                </a:lnTo>
                <a:lnTo>
                  <a:pt x="202" y="36"/>
                </a:lnTo>
                <a:lnTo>
                  <a:pt x="203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5" y="36"/>
                </a:lnTo>
                <a:lnTo>
                  <a:pt x="205" y="37"/>
                </a:lnTo>
                <a:lnTo>
                  <a:pt x="205" y="36"/>
                </a:lnTo>
                <a:lnTo>
                  <a:pt x="205" y="36"/>
                </a:lnTo>
                <a:lnTo>
                  <a:pt x="205" y="36"/>
                </a:lnTo>
                <a:lnTo>
                  <a:pt x="206" y="33"/>
                </a:lnTo>
                <a:lnTo>
                  <a:pt x="206" y="33"/>
                </a:lnTo>
                <a:lnTo>
                  <a:pt x="205" y="33"/>
                </a:lnTo>
                <a:lnTo>
                  <a:pt x="205" y="32"/>
                </a:lnTo>
                <a:lnTo>
                  <a:pt x="205" y="31"/>
                </a:lnTo>
                <a:lnTo>
                  <a:pt x="205" y="31"/>
                </a:lnTo>
                <a:lnTo>
                  <a:pt x="204" y="30"/>
                </a:lnTo>
                <a:lnTo>
                  <a:pt x="205" y="30"/>
                </a:lnTo>
                <a:lnTo>
                  <a:pt x="204" y="30"/>
                </a:lnTo>
                <a:lnTo>
                  <a:pt x="205" y="30"/>
                </a:lnTo>
                <a:lnTo>
                  <a:pt x="206" y="30"/>
                </a:lnTo>
                <a:lnTo>
                  <a:pt x="206" y="29"/>
                </a:lnTo>
                <a:lnTo>
                  <a:pt x="207" y="29"/>
                </a:lnTo>
                <a:lnTo>
                  <a:pt x="207" y="29"/>
                </a:lnTo>
                <a:lnTo>
                  <a:pt x="208" y="30"/>
                </a:lnTo>
                <a:lnTo>
                  <a:pt x="208" y="29"/>
                </a:lnTo>
                <a:lnTo>
                  <a:pt x="208" y="29"/>
                </a:lnTo>
                <a:lnTo>
                  <a:pt x="209" y="28"/>
                </a:lnTo>
                <a:lnTo>
                  <a:pt x="209" y="27"/>
                </a:lnTo>
                <a:lnTo>
                  <a:pt x="209" y="27"/>
                </a:lnTo>
                <a:lnTo>
                  <a:pt x="209" y="26"/>
                </a:lnTo>
                <a:lnTo>
                  <a:pt x="210" y="26"/>
                </a:lnTo>
                <a:lnTo>
                  <a:pt x="211" y="26"/>
                </a:lnTo>
                <a:lnTo>
                  <a:pt x="211" y="26"/>
                </a:lnTo>
                <a:lnTo>
                  <a:pt x="211" y="26"/>
                </a:lnTo>
                <a:lnTo>
                  <a:pt x="211" y="25"/>
                </a:lnTo>
                <a:lnTo>
                  <a:pt x="212" y="25"/>
                </a:lnTo>
                <a:lnTo>
                  <a:pt x="212" y="24"/>
                </a:lnTo>
                <a:lnTo>
                  <a:pt x="212" y="24"/>
                </a:lnTo>
                <a:lnTo>
                  <a:pt x="212" y="24"/>
                </a:lnTo>
                <a:lnTo>
                  <a:pt x="213" y="24"/>
                </a:lnTo>
                <a:lnTo>
                  <a:pt x="213" y="24"/>
                </a:lnTo>
                <a:lnTo>
                  <a:pt x="213" y="23"/>
                </a:lnTo>
                <a:lnTo>
                  <a:pt x="214" y="23"/>
                </a:lnTo>
                <a:lnTo>
                  <a:pt x="214" y="23"/>
                </a:lnTo>
                <a:lnTo>
                  <a:pt x="215" y="23"/>
                </a:lnTo>
                <a:lnTo>
                  <a:pt x="215" y="23"/>
                </a:lnTo>
                <a:lnTo>
                  <a:pt x="216" y="23"/>
                </a:lnTo>
                <a:lnTo>
                  <a:pt x="216" y="23"/>
                </a:lnTo>
                <a:lnTo>
                  <a:pt x="217" y="23"/>
                </a:lnTo>
                <a:lnTo>
                  <a:pt x="217" y="23"/>
                </a:lnTo>
                <a:lnTo>
                  <a:pt x="217" y="23"/>
                </a:lnTo>
                <a:lnTo>
                  <a:pt x="217" y="23"/>
                </a:lnTo>
                <a:lnTo>
                  <a:pt x="218" y="23"/>
                </a:lnTo>
                <a:lnTo>
                  <a:pt x="218" y="23"/>
                </a:lnTo>
                <a:lnTo>
                  <a:pt x="219" y="23"/>
                </a:lnTo>
                <a:lnTo>
                  <a:pt x="219" y="22"/>
                </a:lnTo>
                <a:lnTo>
                  <a:pt x="220" y="22"/>
                </a:lnTo>
                <a:lnTo>
                  <a:pt x="220" y="22"/>
                </a:lnTo>
                <a:lnTo>
                  <a:pt x="220" y="21"/>
                </a:lnTo>
                <a:lnTo>
                  <a:pt x="221" y="21"/>
                </a:lnTo>
                <a:lnTo>
                  <a:pt x="220" y="21"/>
                </a:lnTo>
                <a:lnTo>
                  <a:pt x="220" y="20"/>
                </a:lnTo>
                <a:lnTo>
                  <a:pt x="221" y="20"/>
                </a:lnTo>
                <a:lnTo>
                  <a:pt x="221" y="20"/>
                </a:lnTo>
                <a:lnTo>
                  <a:pt x="221" y="20"/>
                </a:lnTo>
                <a:lnTo>
                  <a:pt x="221" y="20"/>
                </a:lnTo>
                <a:lnTo>
                  <a:pt x="221" y="19"/>
                </a:lnTo>
                <a:lnTo>
                  <a:pt x="222" y="19"/>
                </a:lnTo>
                <a:lnTo>
                  <a:pt x="221" y="18"/>
                </a:lnTo>
                <a:lnTo>
                  <a:pt x="221" y="18"/>
                </a:lnTo>
                <a:lnTo>
                  <a:pt x="220" y="17"/>
                </a:lnTo>
                <a:lnTo>
                  <a:pt x="219" y="17"/>
                </a:lnTo>
                <a:lnTo>
                  <a:pt x="219" y="17"/>
                </a:lnTo>
                <a:lnTo>
                  <a:pt x="219" y="16"/>
                </a:lnTo>
                <a:lnTo>
                  <a:pt x="219" y="16"/>
                </a:lnTo>
                <a:lnTo>
                  <a:pt x="219" y="15"/>
                </a:lnTo>
                <a:lnTo>
                  <a:pt x="219" y="14"/>
                </a:lnTo>
                <a:lnTo>
                  <a:pt x="219" y="14"/>
                </a:lnTo>
                <a:lnTo>
                  <a:pt x="219" y="14"/>
                </a:lnTo>
                <a:lnTo>
                  <a:pt x="220" y="14"/>
                </a:lnTo>
                <a:lnTo>
                  <a:pt x="221" y="13"/>
                </a:lnTo>
                <a:lnTo>
                  <a:pt x="222" y="13"/>
                </a:lnTo>
                <a:lnTo>
                  <a:pt x="223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5" y="12"/>
                </a:lnTo>
                <a:lnTo>
                  <a:pt x="225" y="12"/>
                </a:lnTo>
                <a:lnTo>
                  <a:pt x="225" y="12"/>
                </a:lnTo>
                <a:lnTo>
                  <a:pt x="225" y="11"/>
                </a:lnTo>
                <a:lnTo>
                  <a:pt x="226" y="10"/>
                </a:lnTo>
                <a:lnTo>
                  <a:pt x="226" y="10"/>
                </a:lnTo>
                <a:lnTo>
                  <a:pt x="227" y="10"/>
                </a:lnTo>
                <a:lnTo>
                  <a:pt x="229" y="10"/>
                </a:lnTo>
                <a:lnTo>
                  <a:pt x="229" y="10"/>
                </a:lnTo>
                <a:lnTo>
                  <a:pt x="231" y="10"/>
                </a:lnTo>
                <a:lnTo>
                  <a:pt x="232" y="10"/>
                </a:lnTo>
                <a:lnTo>
                  <a:pt x="232" y="10"/>
                </a:lnTo>
                <a:lnTo>
                  <a:pt x="233" y="9"/>
                </a:lnTo>
                <a:lnTo>
                  <a:pt x="233" y="9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5" y="9"/>
                </a:lnTo>
                <a:lnTo>
                  <a:pt x="235" y="9"/>
                </a:lnTo>
                <a:lnTo>
                  <a:pt x="235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8"/>
                </a:lnTo>
                <a:lnTo>
                  <a:pt x="236" y="8"/>
                </a:lnTo>
                <a:lnTo>
                  <a:pt x="237" y="8"/>
                </a:lnTo>
                <a:lnTo>
                  <a:pt x="237" y="8"/>
                </a:lnTo>
                <a:lnTo>
                  <a:pt x="237" y="8"/>
                </a:lnTo>
                <a:lnTo>
                  <a:pt x="238" y="7"/>
                </a:lnTo>
                <a:lnTo>
                  <a:pt x="238" y="7"/>
                </a:lnTo>
                <a:lnTo>
                  <a:pt x="239" y="7"/>
                </a:lnTo>
                <a:lnTo>
                  <a:pt x="239" y="7"/>
                </a:lnTo>
                <a:lnTo>
                  <a:pt x="240" y="7"/>
                </a:lnTo>
                <a:lnTo>
                  <a:pt x="240" y="6"/>
                </a:lnTo>
                <a:lnTo>
                  <a:pt x="241" y="6"/>
                </a:lnTo>
                <a:lnTo>
                  <a:pt x="241" y="5"/>
                </a:lnTo>
                <a:lnTo>
                  <a:pt x="241" y="5"/>
                </a:lnTo>
                <a:lnTo>
                  <a:pt x="241" y="4"/>
                </a:lnTo>
                <a:lnTo>
                  <a:pt x="242" y="4"/>
                </a:lnTo>
                <a:lnTo>
                  <a:pt x="242" y="4"/>
                </a:lnTo>
                <a:lnTo>
                  <a:pt x="243" y="4"/>
                </a:lnTo>
                <a:lnTo>
                  <a:pt x="243" y="4"/>
                </a:lnTo>
                <a:lnTo>
                  <a:pt x="243" y="3"/>
                </a:lnTo>
                <a:lnTo>
                  <a:pt x="243" y="4"/>
                </a:lnTo>
                <a:lnTo>
                  <a:pt x="244" y="4"/>
                </a:lnTo>
                <a:lnTo>
                  <a:pt x="244" y="4"/>
                </a:lnTo>
                <a:lnTo>
                  <a:pt x="245" y="4"/>
                </a:lnTo>
                <a:lnTo>
                  <a:pt x="245" y="4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7" y="4"/>
                </a:lnTo>
                <a:lnTo>
                  <a:pt x="247" y="4"/>
                </a:lnTo>
                <a:lnTo>
                  <a:pt x="247" y="5"/>
                </a:lnTo>
                <a:lnTo>
                  <a:pt x="247" y="5"/>
                </a:lnTo>
                <a:lnTo>
                  <a:pt x="248" y="5"/>
                </a:lnTo>
                <a:lnTo>
                  <a:pt x="248" y="6"/>
                </a:lnTo>
                <a:lnTo>
                  <a:pt x="249" y="5"/>
                </a:lnTo>
                <a:lnTo>
                  <a:pt x="249" y="5"/>
                </a:lnTo>
                <a:lnTo>
                  <a:pt x="250" y="5"/>
                </a:lnTo>
                <a:lnTo>
                  <a:pt x="250" y="5"/>
                </a:lnTo>
                <a:lnTo>
                  <a:pt x="250" y="4"/>
                </a:lnTo>
                <a:lnTo>
                  <a:pt x="251" y="4"/>
                </a:lnTo>
                <a:lnTo>
                  <a:pt x="251" y="4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3" y="4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4" y="3"/>
                </a:lnTo>
                <a:lnTo>
                  <a:pt x="254" y="3"/>
                </a:lnTo>
                <a:lnTo>
                  <a:pt x="255" y="3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5"/>
                </a:lnTo>
                <a:lnTo>
                  <a:pt x="256" y="6"/>
                </a:lnTo>
                <a:lnTo>
                  <a:pt x="255" y="6"/>
                </a:lnTo>
                <a:lnTo>
                  <a:pt x="255" y="7"/>
                </a:lnTo>
                <a:lnTo>
                  <a:pt x="255" y="7"/>
                </a:lnTo>
                <a:lnTo>
                  <a:pt x="256" y="7"/>
                </a:lnTo>
                <a:lnTo>
                  <a:pt x="255" y="8"/>
                </a:lnTo>
                <a:lnTo>
                  <a:pt x="255" y="8"/>
                </a:lnTo>
                <a:lnTo>
                  <a:pt x="256" y="8"/>
                </a:lnTo>
                <a:lnTo>
                  <a:pt x="256" y="9"/>
                </a:lnTo>
                <a:lnTo>
                  <a:pt x="257" y="9"/>
                </a:lnTo>
                <a:lnTo>
                  <a:pt x="257" y="10"/>
                </a:lnTo>
                <a:lnTo>
                  <a:pt x="257" y="10"/>
                </a:lnTo>
                <a:lnTo>
                  <a:pt x="258" y="10"/>
                </a:lnTo>
                <a:lnTo>
                  <a:pt x="258" y="10"/>
                </a:lnTo>
                <a:lnTo>
                  <a:pt x="259" y="11"/>
                </a:lnTo>
                <a:lnTo>
                  <a:pt x="259" y="10"/>
                </a:lnTo>
                <a:lnTo>
                  <a:pt x="259" y="10"/>
                </a:lnTo>
                <a:lnTo>
                  <a:pt x="260" y="10"/>
                </a:lnTo>
                <a:lnTo>
                  <a:pt x="261" y="10"/>
                </a:lnTo>
                <a:lnTo>
                  <a:pt x="261" y="10"/>
                </a:lnTo>
                <a:lnTo>
                  <a:pt x="261" y="9"/>
                </a:lnTo>
                <a:lnTo>
                  <a:pt x="262" y="9"/>
                </a:lnTo>
                <a:lnTo>
                  <a:pt x="262" y="9"/>
                </a:lnTo>
                <a:lnTo>
                  <a:pt x="263" y="9"/>
                </a:lnTo>
                <a:lnTo>
                  <a:pt x="263" y="9"/>
                </a:lnTo>
                <a:lnTo>
                  <a:pt x="264" y="9"/>
                </a:lnTo>
                <a:lnTo>
                  <a:pt x="265" y="9"/>
                </a:lnTo>
                <a:lnTo>
                  <a:pt x="265" y="8"/>
                </a:lnTo>
                <a:lnTo>
                  <a:pt x="265" y="8"/>
                </a:lnTo>
                <a:lnTo>
                  <a:pt x="266" y="8"/>
                </a:lnTo>
                <a:lnTo>
                  <a:pt x="266" y="8"/>
                </a:lnTo>
                <a:lnTo>
                  <a:pt x="267" y="8"/>
                </a:lnTo>
                <a:lnTo>
                  <a:pt x="267" y="8"/>
                </a:lnTo>
                <a:lnTo>
                  <a:pt x="267" y="8"/>
                </a:lnTo>
                <a:lnTo>
                  <a:pt x="267" y="7"/>
                </a:lnTo>
                <a:lnTo>
                  <a:pt x="267" y="7"/>
                </a:lnTo>
                <a:lnTo>
                  <a:pt x="268" y="6"/>
                </a:lnTo>
                <a:lnTo>
                  <a:pt x="268" y="6"/>
                </a:lnTo>
                <a:lnTo>
                  <a:pt x="268" y="7"/>
                </a:lnTo>
                <a:lnTo>
                  <a:pt x="269" y="7"/>
                </a:lnTo>
                <a:lnTo>
                  <a:pt x="269" y="7"/>
                </a:lnTo>
                <a:lnTo>
                  <a:pt x="270" y="7"/>
                </a:lnTo>
                <a:lnTo>
                  <a:pt x="270" y="6"/>
                </a:lnTo>
                <a:lnTo>
                  <a:pt x="271" y="6"/>
                </a:lnTo>
                <a:lnTo>
                  <a:pt x="271" y="6"/>
                </a:lnTo>
                <a:lnTo>
                  <a:pt x="271" y="5"/>
                </a:lnTo>
                <a:lnTo>
                  <a:pt x="272" y="5"/>
                </a:lnTo>
                <a:lnTo>
                  <a:pt x="272" y="5"/>
                </a:lnTo>
                <a:lnTo>
                  <a:pt x="273" y="4"/>
                </a:lnTo>
                <a:lnTo>
                  <a:pt x="273" y="5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6" y="3"/>
                </a:lnTo>
                <a:lnTo>
                  <a:pt x="276" y="3"/>
                </a:lnTo>
                <a:lnTo>
                  <a:pt x="277" y="3"/>
                </a:lnTo>
                <a:lnTo>
                  <a:pt x="277" y="3"/>
                </a:lnTo>
                <a:lnTo>
                  <a:pt x="277" y="2"/>
                </a:lnTo>
                <a:lnTo>
                  <a:pt x="277" y="2"/>
                </a:lnTo>
                <a:lnTo>
                  <a:pt x="277" y="2"/>
                </a:lnTo>
                <a:lnTo>
                  <a:pt x="278" y="2"/>
                </a:lnTo>
                <a:lnTo>
                  <a:pt x="278" y="2"/>
                </a:lnTo>
                <a:lnTo>
                  <a:pt x="279" y="2"/>
                </a:lnTo>
                <a:lnTo>
                  <a:pt x="279" y="1"/>
                </a:lnTo>
                <a:lnTo>
                  <a:pt x="279" y="2"/>
                </a:lnTo>
                <a:lnTo>
                  <a:pt x="279" y="1"/>
                </a:lnTo>
                <a:lnTo>
                  <a:pt x="280" y="1"/>
                </a:lnTo>
                <a:lnTo>
                  <a:pt x="280" y="1"/>
                </a:lnTo>
                <a:lnTo>
                  <a:pt x="280" y="1"/>
                </a:lnTo>
                <a:lnTo>
                  <a:pt x="281" y="1"/>
                </a:lnTo>
                <a:lnTo>
                  <a:pt x="281" y="0"/>
                </a:lnTo>
                <a:lnTo>
                  <a:pt x="281" y="1"/>
                </a:lnTo>
                <a:lnTo>
                  <a:pt x="281" y="1"/>
                </a:lnTo>
                <a:lnTo>
                  <a:pt x="282" y="1"/>
                </a:lnTo>
                <a:lnTo>
                  <a:pt x="282" y="1"/>
                </a:lnTo>
                <a:lnTo>
                  <a:pt x="282" y="0"/>
                </a:lnTo>
                <a:lnTo>
                  <a:pt x="283" y="0"/>
                </a:lnTo>
                <a:lnTo>
                  <a:pt x="283" y="0"/>
                </a:lnTo>
                <a:lnTo>
                  <a:pt x="284" y="1"/>
                </a:lnTo>
                <a:lnTo>
                  <a:pt x="284" y="1"/>
                </a:lnTo>
                <a:lnTo>
                  <a:pt x="284" y="1"/>
                </a:lnTo>
                <a:lnTo>
                  <a:pt x="285" y="1"/>
                </a:lnTo>
                <a:lnTo>
                  <a:pt x="285" y="1"/>
                </a:lnTo>
                <a:lnTo>
                  <a:pt x="286" y="1"/>
                </a:lnTo>
                <a:lnTo>
                  <a:pt x="286" y="1"/>
                </a:lnTo>
                <a:lnTo>
                  <a:pt x="286" y="1"/>
                </a:lnTo>
                <a:lnTo>
                  <a:pt x="287" y="0"/>
                </a:lnTo>
                <a:lnTo>
                  <a:pt x="287" y="0"/>
                </a:lnTo>
                <a:lnTo>
                  <a:pt x="287" y="0"/>
                </a:lnTo>
                <a:lnTo>
                  <a:pt x="287" y="0"/>
                </a:lnTo>
                <a:lnTo>
                  <a:pt x="288" y="0"/>
                </a:lnTo>
                <a:lnTo>
                  <a:pt x="287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3" name="Freeform 360">
            <a:extLst>
              <a:ext uri="{FF2B5EF4-FFF2-40B4-BE49-F238E27FC236}">
                <a16:creationId xmlns:a16="http://schemas.microsoft.com/office/drawing/2014/main" xmlns="" id="{1782A6FD-D9ED-4F14-8212-A11BF7B00081}"/>
              </a:ext>
            </a:extLst>
          </p:cNvPr>
          <p:cNvSpPr>
            <a:spLocks/>
          </p:cNvSpPr>
          <p:nvPr/>
        </p:nvSpPr>
        <p:spPr bwMode="auto">
          <a:xfrm>
            <a:off x="6083099" y="2900035"/>
            <a:ext cx="206425" cy="229004"/>
          </a:xfrm>
          <a:custGeom>
            <a:avLst/>
            <a:gdLst>
              <a:gd name="T0" fmla="*/ 42 w 192"/>
              <a:gd name="T1" fmla="*/ 6 h 213"/>
              <a:gd name="T2" fmla="*/ 54 w 192"/>
              <a:gd name="T3" fmla="*/ 11 h 213"/>
              <a:gd name="T4" fmla="*/ 75 w 192"/>
              <a:gd name="T5" fmla="*/ 23 h 213"/>
              <a:gd name="T6" fmla="*/ 97 w 192"/>
              <a:gd name="T7" fmla="*/ 32 h 213"/>
              <a:gd name="T8" fmla="*/ 123 w 192"/>
              <a:gd name="T9" fmla="*/ 47 h 213"/>
              <a:gd name="T10" fmla="*/ 135 w 192"/>
              <a:gd name="T11" fmla="*/ 58 h 213"/>
              <a:gd name="T12" fmla="*/ 146 w 192"/>
              <a:gd name="T13" fmla="*/ 68 h 213"/>
              <a:gd name="T14" fmla="*/ 157 w 192"/>
              <a:gd name="T15" fmla="*/ 76 h 213"/>
              <a:gd name="T16" fmla="*/ 171 w 192"/>
              <a:gd name="T17" fmla="*/ 79 h 213"/>
              <a:gd name="T18" fmla="*/ 175 w 192"/>
              <a:gd name="T19" fmla="*/ 91 h 213"/>
              <a:gd name="T20" fmla="*/ 185 w 192"/>
              <a:gd name="T21" fmla="*/ 92 h 213"/>
              <a:gd name="T22" fmla="*/ 191 w 192"/>
              <a:gd name="T23" fmla="*/ 103 h 213"/>
              <a:gd name="T24" fmla="*/ 181 w 192"/>
              <a:gd name="T25" fmla="*/ 106 h 213"/>
              <a:gd name="T26" fmla="*/ 169 w 192"/>
              <a:gd name="T27" fmla="*/ 111 h 213"/>
              <a:gd name="T28" fmla="*/ 157 w 192"/>
              <a:gd name="T29" fmla="*/ 118 h 213"/>
              <a:gd name="T30" fmla="*/ 146 w 192"/>
              <a:gd name="T31" fmla="*/ 126 h 213"/>
              <a:gd name="T32" fmla="*/ 136 w 192"/>
              <a:gd name="T33" fmla="*/ 136 h 213"/>
              <a:gd name="T34" fmla="*/ 127 w 192"/>
              <a:gd name="T35" fmla="*/ 147 h 213"/>
              <a:gd name="T36" fmla="*/ 123 w 192"/>
              <a:gd name="T37" fmla="*/ 156 h 213"/>
              <a:gd name="T38" fmla="*/ 116 w 192"/>
              <a:gd name="T39" fmla="*/ 165 h 213"/>
              <a:gd name="T40" fmla="*/ 110 w 192"/>
              <a:gd name="T41" fmla="*/ 175 h 213"/>
              <a:gd name="T42" fmla="*/ 102 w 192"/>
              <a:gd name="T43" fmla="*/ 184 h 213"/>
              <a:gd name="T44" fmla="*/ 98 w 192"/>
              <a:gd name="T45" fmla="*/ 192 h 213"/>
              <a:gd name="T46" fmla="*/ 92 w 192"/>
              <a:gd name="T47" fmla="*/ 200 h 213"/>
              <a:gd name="T48" fmla="*/ 76 w 192"/>
              <a:gd name="T49" fmla="*/ 210 h 213"/>
              <a:gd name="T50" fmla="*/ 69 w 192"/>
              <a:gd name="T51" fmla="*/ 211 h 213"/>
              <a:gd name="T52" fmla="*/ 64 w 192"/>
              <a:gd name="T53" fmla="*/ 208 h 213"/>
              <a:gd name="T54" fmla="*/ 59 w 192"/>
              <a:gd name="T55" fmla="*/ 212 h 213"/>
              <a:gd name="T56" fmla="*/ 56 w 192"/>
              <a:gd name="T57" fmla="*/ 211 h 213"/>
              <a:gd name="T58" fmla="*/ 50 w 192"/>
              <a:gd name="T59" fmla="*/ 209 h 213"/>
              <a:gd name="T60" fmla="*/ 45 w 192"/>
              <a:gd name="T61" fmla="*/ 205 h 213"/>
              <a:gd name="T62" fmla="*/ 41 w 192"/>
              <a:gd name="T63" fmla="*/ 200 h 213"/>
              <a:gd name="T64" fmla="*/ 37 w 192"/>
              <a:gd name="T65" fmla="*/ 198 h 213"/>
              <a:gd name="T66" fmla="*/ 33 w 192"/>
              <a:gd name="T67" fmla="*/ 197 h 213"/>
              <a:gd name="T68" fmla="*/ 29 w 192"/>
              <a:gd name="T69" fmla="*/ 194 h 213"/>
              <a:gd name="T70" fmla="*/ 26 w 192"/>
              <a:gd name="T71" fmla="*/ 189 h 213"/>
              <a:gd name="T72" fmla="*/ 24 w 192"/>
              <a:gd name="T73" fmla="*/ 183 h 213"/>
              <a:gd name="T74" fmla="*/ 26 w 192"/>
              <a:gd name="T75" fmla="*/ 179 h 213"/>
              <a:gd name="T76" fmla="*/ 26 w 192"/>
              <a:gd name="T77" fmla="*/ 174 h 213"/>
              <a:gd name="T78" fmla="*/ 19 w 192"/>
              <a:gd name="T79" fmla="*/ 172 h 213"/>
              <a:gd name="T80" fmla="*/ 16 w 192"/>
              <a:gd name="T81" fmla="*/ 165 h 213"/>
              <a:gd name="T82" fmla="*/ 16 w 192"/>
              <a:gd name="T83" fmla="*/ 159 h 213"/>
              <a:gd name="T84" fmla="*/ 11 w 192"/>
              <a:gd name="T85" fmla="*/ 154 h 213"/>
              <a:gd name="T86" fmla="*/ 7 w 192"/>
              <a:gd name="T87" fmla="*/ 148 h 213"/>
              <a:gd name="T88" fmla="*/ 2 w 192"/>
              <a:gd name="T89" fmla="*/ 144 h 213"/>
              <a:gd name="T90" fmla="*/ 0 w 192"/>
              <a:gd name="T91" fmla="*/ 135 h 213"/>
              <a:gd name="T92" fmla="*/ 3 w 192"/>
              <a:gd name="T93" fmla="*/ 128 h 213"/>
              <a:gd name="T94" fmla="*/ 9 w 192"/>
              <a:gd name="T95" fmla="*/ 124 h 213"/>
              <a:gd name="T96" fmla="*/ 20 w 192"/>
              <a:gd name="T97" fmla="*/ 123 h 213"/>
              <a:gd name="T98" fmla="*/ 39 w 192"/>
              <a:gd name="T99" fmla="*/ 123 h 213"/>
              <a:gd name="T100" fmla="*/ 42 w 192"/>
              <a:gd name="T101" fmla="*/ 108 h 213"/>
              <a:gd name="T102" fmla="*/ 44 w 192"/>
              <a:gd name="T103" fmla="*/ 101 h 213"/>
              <a:gd name="T104" fmla="*/ 42 w 192"/>
              <a:gd name="T105" fmla="*/ 91 h 213"/>
              <a:gd name="T106" fmla="*/ 48 w 192"/>
              <a:gd name="T107" fmla="*/ 86 h 213"/>
              <a:gd name="T108" fmla="*/ 48 w 192"/>
              <a:gd name="T109" fmla="*/ 64 h 213"/>
              <a:gd name="T110" fmla="*/ 40 w 192"/>
              <a:gd name="T111" fmla="*/ 49 h 213"/>
              <a:gd name="T112" fmla="*/ 27 w 192"/>
              <a:gd name="T113" fmla="*/ 43 h 213"/>
              <a:gd name="T114" fmla="*/ 29 w 192"/>
              <a:gd name="T115" fmla="*/ 32 h 213"/>
              <a:gd name="T116" fmla="*/ 21 w 192"/>
              <a:gd name="T117" fmla="*/ 24 h 213"/>
              <a:gd name="T118" fmla="*/ 26 w 192"/>
              <a:gd name="T119" fmla="*/ 13 h 213"/>
              <a:gd name="T120" fmla="*/ 21 w 192"/>
              <a:gd name="T121" fmla="*/ 6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2" h="213">
                <a:moveTo>
                  <a:pt x="26" y="0"/>
                </a:move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2" y="2"/>
                </a:lnTo>
                <a:lnTo>
                  <a:pt x="33" y="2"/>
                </a:lnTo>
                <a:lnTo>
                  <a:pt x="33" y="3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7" y="3"/>
                </a:lnTo>
                <a:lnTo>
                  <a:pt x="37" y="3"/>
                </a:lnTo>
                <a:lnTo>
                  <a:pt x="38" y="4"/>
                </a:lnTo>
                <a:lnTo>
                  <a:pt x="39" y="4"/>
                </a:lnTo>
                <a:lnTo>
                  <a:pt x="40" y="5"/>
                </a:lnTo>
                <a:lnTo>
                  <a:pt x="40" y="5"/>
                </a:lnTo>
                <a:lnTo>
                  <a:pt x="41" y="6"/>
                </a:lnTo>
                <a:lnTo>
                  <a:pt x="42" y="6"/>
                </a:lnTo>
                <a:lnTo>
                  <a:pt x="42" y="6"/>
                </a:lnTo>
                <a:lnTo>
                  <a:pt x="43" y="7"/>
                </a:lnTo>
                <a:lnTo>
                  <a:pt x="43" y="7"/>
                </a:lnTo>
                <a:lnTo>
                  <a:pt x="43" y="8"/>
                </a:lnTo>
                <a:lnTo>
                  <a:pt x="43" y="8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45" y="9"/>
                </a:lnTo>
                <a:lnTo>
                  <a:pt x="45" y="9"/>
                </a:lnTo>
                <a:lnTo>
                  <a:pt x="46" y="9"/>
                </a:lnTo>
                <a:lnTo>
                  <a:pt x="46" y="10"/>
                </a:lnTo>
                <a:lnTo>
                  <a:pt x="46" y="10"/>
                </a:lnTo>
                <a:lnTo>
                  <a:pt x="47" y="10"/>
                </a:lnTo>
                <a:lnTo>
                  <a:pt x="47" y="11"/>
                </a:lnTo>
                <a:lnTo>
                  <a:pt x="47" y="11"/>
                </a:lnTo>
                <a:lnTo>
                  <a:pt x="47" y="12"/>
                </a:lnTo>
                <a:lnTo>
                  <a:pt x="48" y="12"/>
                </a:lnTo>
                <a:lnTo>
                  <a:pt x="48" y="12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3" y="11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6" y="12"/>
                </a:lnTo>
                <a:lnTo>
                  <a:pt x="57" y="12"/>
                </a:lnTo>
                <a:lnTo>
                  <a:pt x="58" y="13"/>
                </a:lnTo>
                <a:lnTo>
                  <a:pt x="58" y="13"/>
                </a:lnTo>
                <a:lnTo>
                  <a:pt x="58" y="13"/>
                </a:lnTo>
                <a:lnTo>
                  <a:pt x="60" y="14"/>
                </a:lnTo>
                <a:lnTo>
                  <a:pt x="60" y="15"/>
                </a:lnTo>
                <a:lnTo>
                  <a:pt x="61" y="16"/>
                </a:lnTo>
                <a:lnTo>
                  <a:pt x="61" y="17"/>
                </a:lnTo>
                <a:lnTo>
                  <a:pt x="61" y="18"/>
                </a:lnTo>
                <a:lnTo>
                  <a:pt x="62" y="18"/>
                </a:lnTo>
                <a:lnTo>
                  <a:pt x="63" y="18"/>
                </a:lnTo>
                <a:lnTo>
                  <a:pt x="64" y="19"/>
                </a:lnTo>
                <a:lnTo>
                  <a:pt x="65" y="20"/>
                </a:lnTo>
                <a:lnTo>
                  <a:pt x="65" y="20"/>
                </a:lnTo>
                <a:lnTo>
                  <a:pt x="66" y="20"/>
                </a:lnTo>
                <a:lnTo>
                  <a:pt x="66" y="20"/>
                </a:lnTo>
                <a:lnTo>
                  <a:pt x="67" y="21"/>
                </a:lnTo>
                <a:lnTo>
                  <a:pt x="69" y="22"/>
                </a:lnTo>
                <a:lnTo>
                  <a:pt x="69" y="22"/>
                </a:lnTo>
                <a:lnTo>
                  <a:pt x="70" y="22"/>
                </a:lnTo>
                <a:lnTo>
                  <a:pt x="70" y="23"/>
                </a:lnTo>
                <a:lnTo>
                  <a:pt x="72" y="23"/>
                </a:lnTo>
                <a:lnTo>
                  <a:pt x="75" y="23"/>
                </a:lnTo>
                <a:lnTo>
                  <a:pt x="75" y="23"/>
                </a:lnTo>
                <a:lnTo>
                  <a:pt x="76" y="23"/>
                </a:lnTo>
                <a:lnTo>
                  <a:pt x="77" y="23"/>
                </a:lnTo>
                <a:lnTo>
                  <a:pt x="78" y="23"/>
                </a:lnTo>
                <a:lnTo>
                  <a:pt x="80" y="23"/>
                </a:lnTo>
                <a:lnTo>
                  <a:pt x="80" y="23"/>
                </a:lnTo>
                <a:lnTo>
                  <a:pt x="81" y="24"/>
                </a:lnTo>
                <a:lnTo>
                  <a:pt x="83" y="24"/>
                </a:lnTo>
                <a:lnTo>
                  <a:pt x="84" y="24"/>
                </a:lnTo>
                <a:lnTo>
                  <a:pt x="85" y="25"/>
                </a:lnTo>
                <a:lnTo>
                  <a:pt x="86" y="25"/>
                </a:lnTo>
                <a:lnTo>
                  <a:pt x="87" y="26"/>
                </a:lnTo>
                <a:lnTo>
                  <a:pt x="88" y="27"/>
                </a:lnTo>
                <a:lnTo>
                  <a:pt x="89" y="27"/>
                </a:lnTo>
                <a:lnTo>
                  <a:pt x="90" y="28"/>
                </a:lnTo>
                <a:lnTo>
                  <a:pt x="91" y="28"/>
                </a:lnTo>
                <a:lnTo>
                  <a:pt x="92" y="28"/>
                </a:lnTo>
                <a:lnTo>
                  <a:pt x="92" y="28"/>
                </a:lnTo>
                <a:lnTo>
                  <a:pt x="93" y="29"/>
                </a:lnTo>
                <a:lnTo>
                  <a:pt x="94" y="29"/>
                </a:lnTo>
                <a:lnTo>
                  <a:pt x="94" y="29"/>
                </a:lnTo>
                <a:lnTo>
                  <a:pt x="94" y="30"/>
                </a:lnTo>
                <a:lnTo>
                  <a:pt x="95" y="30"/>
                </a:lnTo>
                <a:lnTo>
                  <a:pt x="96" y="31"/>
                </a:lnTo>
                <a:lnTo>
                  <a:pt x="97" y="32"/>
                </a:lnTo>
                <a:lnTo>
                  <a:pt x="97" y="32"/>
                </a:lnTo>
                <a:lnTo>
                  <a:pt x="99" y="32"/>
                </a:lnTo>
                <a:lnTo>
                  <a:pt x="99" y="32"/>
                </a:lnTo>
                <a:lnTo>
                  <a:pt x="100" y="32"/>
                </a:lnTo>
                <a:lnTo>
                  <a:pt x="102" y="34"/>
                </a:lnTo>
                <a:lnTo>
                  <a:pt x="102" y="34"/>
                </a:lnTo>
                <a:lnTo>
                  <a:pt x="103" y="35"/>
                </a:lnTo>
                <a:lnTo>
                  <a:pt x="103" y="37"/>
                </a:lnTo>
                <a:lnTo>
                  <a:pt x="103" y="38"/>
                </a:lnTo>
                <a:lnTo>
                  <a:pt x="104" y="38"/>
                </a:lnTo>
                <a:lnTo>
                  <a:pt x="105" y="39"/>
                </a:lnTo>
                <a:lnTo>
                  <a:pt x="105" y="39"/>
                </a:lnTo>
                <a:lnTo>
                  <a:pt x="106" y="40"/>
                </a:lnTo>
                <a:lnTo>
                  <a:pt x="106" y="40"/>
                </a:lnTo>
                <a:lnTo>
                  <a:pt x="109" y="40"/>
                </a:lnTo>
                <a:lnTo>
                  <a:pt x="109" y="40"/>
                </a:lnTo>
                <a:lnTo>
                  <a:pt x="111" y="40"/>
                </a:lnTo>
                <a:lnTo>
                  <a:pt x="112" y="40"/>
                </a:lnTo>
                <a:lnTo>
                  <a:pt x="113" y="40"/>
                </a:lnTo>
                <a:lnTo>
                  <a:pt x="115" y="40"/>
                </a:lnTo>
                <a:lnTo>
                  <a:pt x="116" y="41"/>
                </a:lnTo>
                <a:lnTo>
                  <a:pt x="117" y="42"/>
                </a:lnTo>
                <a:lnTo>
                  <a:pt x="119" y="43"/>
                </a:lnTo>
                <a:lnTo>
                  <a:pt x="120" y="45"/>
                </a:lnTo>
                <a:lnTo>
                  <a:pt x="121" y="46"/>
                </a:lnTo>
                <a:lnTo>
                  <a:pt x="122" y="46"/>
                </a:lnTo>
                <a:lnTo>
                  <a:pt x="123" y="47"/>
                </a:lnTo>
                <a:lnTo>
                  <a:pt x="123" y="48"/>
                </a:lnTo>
                <a:lnTo>
                  <a:pt x="123" y="48"/>
                </a:lnTo>
                <a:lnTo>
                  <a:pt x="124" y="49"/>
                </a:lnTo>
                <a:lnTo>
                  <a:pt x="125" y="49"/>
                </a:lnTo>
                <a:lnTo>
                  <a:pt x="125" y="49"/>
                </a:lnTo>
                <a:lnTo>
                  <a:pt x="126" y="49"/>
                </a:lnTo>
                <a:lnTo>
                  <a:pt x="128" y="48"/>
                </a:lnTo>
                <a:lnTo>
                  <a:pt x="129" y="47"/>
                </a:lnTo>
                <a:lnTo>
                  <a:pt x="129" y="47"/>
                </a:lnTo>
                <a:lnTo>
                  <a:pt x="130" y="47"/>
                </a:lnTo>
                <a:lnTo>
                  <a:pt x="130" y="48"/>
                </a:lnTo>
                <a:lnTo>
                  <a:pt x="132" y="49"/>
                </a:lnTo>
                <a:lnTo>
                  <a:pt x="133" y="49"/>
                </a:lnTo>
                <a:lnTo>
                  <a:pt x="133" y="50"/>
                </a:lnTo>
                <a:lnTo>
                  <a:pt x="134" y="51"/>
                </a:lnTo>
                <a:lnTo>
                  <a:pt x="134" y="51"/>
                </a:lnTo>
                <a:lnTo>
                  <a:pt x="134" y="51"/>
                </a:lnTo>
                <a:lnTo>
                  <a:pt x="134" y="52"/>
                </a:lnTo>
                <a:lnTo>
                  <a:pt x="134" y="52"/>
                </a:lnTo>
                <a:lnTo>
                  <a:pt x="134" y="53"/>
                </a:lnTo>
                <a:lnTo>
                  <a:pt x="134" y="55"/>
                </a:lnTo>
                <a:lnTo>
                  <a:pt x="134" y="55"/>
                </a:lnTo>
                <a:lnTo>
                  <a:pt x="134" y="56"/>
                </a:lnTo>
                <a:lnTo>
                  <a:pt x="134" y="57"/>
                </a:lnTo>
                <a:lnTo>
                  <a:pt x="135" y="57"/>
                </a:lnTo>
                <a:lnTo>
                  <a:pt x="135" y="58"/>
                </a:lnTo>
                <a:lnTo>
                  <a:pt x="135" y="58"/>
                </a:lnTo>
                <a:lnTo>
                  <a:pt x="135" y="59"/>
                </a:lnTo>
                <a:lnTo>
                  <a:pt x="135" y="60"/>
                </a:lnTo>
                <a:lnTo>
                  <a:pt x="136" y="60"/>
                </a:lnTo>
                <a:lnTo>
                  <a:pt x="137" y="61"/>
                </a:lnTo>
                <a:lnTo>
                  <a:pt x="137" y="61"/>
                </a:lnTo>
                <a:lnTo>
                  <a:pt x="137" y="62"/>
                </a:lnTo>
                <a:lnTo>
                  <a:pt x="137" y="63"/>
                </a:lnTo>
                <a:lnTo>
                  <a:pt x="137" y="64"/>
                </a:lnTo>
                <a:lnTo>
                  <a:pt x="138" y="64"/>
                </a:lnTo>
                <a:lnTo>
                  <a:pt x="138" y="64"/>
                </a:lnTo>
                <a:lnTo>
                  <a:pt x="140" y="65"/>
                </a:lnTo>
                <a:lnTo>
                  <a:pt x="141" y="65"/>
                </a:lnTo>
                <a:lnTo>
                  <a:pt x="142" y="65"/>
                </a:lnTo>
                <a:lnTo>
                  <a:pt x="142" y="65"/>
                </a:lnTo>
                <a:lnTo>
                  <a:pt x="143" y="66"/>
                </a:lnTo>
                <a:lnTo>
                  <a:pt x="143" y="66"/>
                </a:lnTo>
                <a:lnTo>
                  <a:pt x="143" y="66"/>
                </a:lnTo>
                <a:lnTo>
                  <a:pt x="144" y="66"/>
                </a:lnTo>
                <a:lnTo>
                  <a:pt x="144" y="66"/>
                </a:lnTo>
                <a:lnTo>
                  <a:pt x="145" y="66"/>
                </a:lnTo>
                <a:lnTo>
                  <a:pt x="145" y="66"/>
                </a:lnTo>
                <a:lnTo>
                  <a:pt x="145" y="67"/>
                </a:lnTo>
                <a:lnTo>
                  <a:pt x="146" y="67"/>
                </a:lnTo>
                <a:lnTo>
                  <a:pt x="145" y="68"/>
                </a:lnTo>
                <a:lnTo>
                  <a:pt x="146" y="68"/>
                </a:lnTo>
                <a:lnTo>
                  <a:pt x="146" y="69"/>
                </a:lnTo>
                <a:lnTo>
                  <a:pt x="146" y="69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1"/>
                </a:lnTo>
                <a:lnTo>
                  <a:pt x="146" y="71"/>
                </a:lnTo>
                <a:lnTo>
                  <a:pt x="146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2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9" y="73"/>
                </a:lnTo>
                <a:lnTo>
                  <a:pt x="151" y="73"/>
                </a:lnTo>
                <a:lnTo>
                  <a:pt x="152" y="73"/>
                </a:lnTo>
                <a:lnTo>
                  <a:pt x="153" y="73"/>
                </a:lnTo>
                <a:lnTo>
                  <a:pt x="154" y="74"/>
                </a:lnTo>
                <a:lnTo>
                  <a:pt x="154" y="74"/>
                </a:lnTo>
                <a:lnTo>
                  <a:pt x="156" y="74"/>
                </a:lnTo>
                <a:lnTo>
                  <a:pt x="156" y="74"/>
                </a:lnTo>
                <a:lnTo>
                  <a:pt x="157" y="75"/>
                </a:lnTo>
                <a:lnTo>
                  <a:pt x="157" y="75"/>
                </a:lnTo>
                <a:lnTo>
                  <a:pt x="157" y="75"/>
                </a:lnTo>
                <a:lnTo>
                  <a:pt x="157" y="76"/>
                </a:lnTo>
                <a:lnTo>
                  <a:pt x="157" y="77"/>
                </a:lnTo>
                <a:lnTo>
                  <a:pt x="158" y="78"/>
                </a:lnTo>
                <a:lnTo>
                  <a:pt x="158" y="78"/>
                </a:lnTo>
                <a:lnTo>
                  <a:pt x="159" y="78"/>
                </a:lnTo>
                <a:lnTo>
                  <a:pt x="159" y="78"/>
                </a:lnTo>
                <a:lnTo>
                  <a:pt x="160" y="78"/>
                </a:lnTo>
                <a:lnTo>
                  <a:pt x="161" y="78"/>
                </a:lnTo>
                <a:lnTo>
                  <a:pt x="162" y="78"/>
                </a:lnTo>
                <a:lnTo>
                  <a:pt x="162" y="78"/>
                </a:lnTo>
                <a:lnTo>
                  <a:pt x="163" y="78"/>
                </a:lnTo>
                <a:lnTo>
                  <a:pt x="163" y="78"/>
                </a:lnTo>
                <a:lnTo>
                  <a:pt x="164" y="78"/>
                </a:lnTo>
                <a:lnTo>
                  <a:pt x="164" y="78"/>
                </a:lnTo>
                <a:lnTo>
                  <a:pt x="165" y="78"/>
                </a:lnTo>
                <a:lnTo>
                  <a:pt x="165" y="78"/>
                </a:lnTo>
                <a:lnTo>
                  <a:pt x="166" y="77"/>
                </a:lnTo>
                <a:lnTo>
                  <a:pt x="166" y="77"/>
                </a:lnTo>
                <a:lnTo>
                  <a:pt x="167" y="76"/>
                </a:lnTo>
                <a:lnTo>
                  <a:pt x="167" y="76"/>
                </a:lnTo>
                <a:lnTo>
                  <a:pt x="168" y="76"/>
                </a:lnTo>
                <a:lnTo>
                  <a:pt x="168" y="77"/>
                </a:lnTo>
                <a:lnTo>
                  <a:pt x="168" y="77"/>
                </a:lnTo>
                <a:lnTo>
                  <a:pt x="169" y="78"/>
                </a:lnTo>
                <a:lnTo>
                  <a:pt x="170" y="79"/>
                </a:lnTo>
                <a:lnTo>
                  <a:pt x="171" y="79"/>
                </a:lnTo>
                <a:lnTo>
                  <a:pt x="171" y="79"/>
                </a:lnTo>
                <a:lnTo>
                  <a:pt x="172" y="80"/>
                </a:lnTo>
                <a:lnTo>
                  <a:pt x="172" y="81"/>
                </a:lnTo>
                <a:lnTo>
                  <a:pt x="172" y="81"/>
                </a:lnTo>
                <a:lnTo>
                  <a:pt x="172" y="81"/>
                </a:lnTo>
                <a:lnTo>
                  <a:pt x="173" y="82"/>
                </a:lnTo>
                <a:lnTo>
                  <a:pt x="173" y="82"/>
                </a:lnTo>
                <a:lnTo>
                  <a:pt x="174" y="82"/>
                </a:lnTo>
                <a:lnTo>
                  <a:pt x="174" y="83"/>
                </a:lnTo>
                <a:lnTo>
                  <a:pt x="174" y="83"/>
                </a:lnTo>
                <a:lnTo>
                  <a:pt x="174" y="84"/>
                </a:lnTo>
                <a:lnTo>
                  <a:pt x="175" y="84"/>
                </a:lnTo>
                <a:lnTo>
                  <a:pt x="175" y="84"/>
                </a:lnTo>
                <a:lnTo>
                  <a:pt x="174" y="85"/>
                </a:lnTo>
                <a:lnTo>
                  <a:pt x="174" y="85"/>
                </a:ln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5" y="87"/>
                </a:lnTo>
                <a:lnTo>
                  <a:pt x="174" y="87"/>
                </a:lnTo>
                <a:lnTo>
                  <a:pt x="174" y="88"/>
                </a:lnTo>
                <a:lnTo>
                  <a:pt x="174" y="88"/>
                </a:lnTo>
                <a:lnTo>
                  <a:pt x="174" y="89"/>
                </a:lnTo>
                <a:lnTo>
                  <a:pt x="175" y="89"/>
                </a:lnTo>
                <a:lnTo>
                  <a:pt x="175" y="90"/>
                </a:lnTo>
                <a:lnTo>
                  <a:pt x="175" y="91"/>
                </a:lnTo>
                <a:lnTo>
                  <a:pt x="175" y="91"/>
                </a:lnTo>
                <a:lnTo>
                  <a:pt x="175" y="92"/>
                </a:lnTo>
                <a:lnTo>
                  <a:pt x="175" y="92"/>
                </a:lnTo>
                <a:lnTo>
                  <a:pt x="175" y="93"/>
                </a:lnTo>
                <a:lnTo>
                  <a:pt x="175" y="93"/>
                </a:lnTo>
                <a:lnTo>
                  <a:pt x="175" y="94"/>
                </a:lnTo>
                <a:lnTo>
                  <a:pt x="176" y="94"/>
                </a:lnTo>
                <a:lnTo>
                  <a:pt x="177" y="94"/>
                </a:lnTo>
                <a:lnTo>
                  <a:pt x="177" y="94"/>
                </a:lnTo>
                <a:lnTo>
                  <a:pt x="178" y="94"/>
                </a:lnTo>
                <a:lnTo>
                  <a:pt x="178" y="94"/>
                </a:lnTo>
                <a:lnTo>
                  <a:pt x="180" y="93"/>
                </a:lnTo>
                <a:lnTo>
                  <a:pt x="180" y="93"/>
                </a:lnTo>
                <a:lnTo>
                  <a:pt x="180" y="94"/>
                </a:lnTo>
                <a:lnTo>
                  <a:pt x="180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5"/>
                </a:lnTo>
                <a:lnTo>
                  <a:pt x="180" y="95"/>
                </a:lnTo>
                <a:lnTo>
                  <a:pt x="181" y="94"/>
                </a:lnTo>
                <a:lnTo>
                  <a:pt x="182" y="94"/>
                </a:lnTo>
                <a:lnTo>
                  <a:pt x="183" y="94"/>
                </a:lnTo>
                <a:lnTo>
                  <a:pt x="183" y="93"/>
                </a:lnTo>
                <a:lnTo>
                  <a:pt x="183" y="93"/>
                </a:lnTo>
                <a:lnTo>
                  <a:pt x="184" y="93"/>
                </a:lnTo>
                <a:lnTo>
                  <a:pt x="184" y="92"/>
                </a:lnTo>
                <a:lnTo>
                  <a:pt x="185" y="92"/>
                </a:lnTo>
                <a:lnTo>
                  <a:pt x="185" y="92"/>
                </a:lnTo>
                <a:lnTo>
                  <a:pt x="186" y="92"/>
                </a:lnTo>
                <a:lnTo>
                  <a:pt x="186" y="92"/>
                </a:lnTo>
                <a:lnTo>
                  <a:pt x="187" y="92"/>
                </a:lnTo>
                <a:lnTo>
                  <a:pt x="187" y="93"/>
                </a:lnTo>
                <a:lnTo>
                  <a:pt x="187" y="93"/>
                </a:lnTo>
                <a:lnTo>
                  <a:pt x="188" y="93"/>
                </a:lnTo>
                <a:lnTo>
                  <a:pt x="188" y="94"/>
                </a:lnTo>
                <a:lnTo>
                  <a:pt x="189" y="94"/>
                </a:lnTo>
                <a:lnTo>
                  <a:pt x="189" y="95"/>
                </a:lnTo>
                <a:lnTo>
                  <a:pt x="189" y="96"/>
                </a:lnTo>
                <a:lnTo>
                  <a:pt x="190" y="97"/>
                </a:lnTo>
                <a:lnTo>
                  <a:pt x="190" y="97"/>
                </a:lnTo>
                <a:lnTo>
                  <a:pt x="191" y="99"/>
                </a:lnTo>
                <a:lnTo>
                  <a:pt x="191" y="100"/>
                </a:lnTo>
                <a:lnTo>
                  <a:pt x="191" y="101"/>
                </a:lnTo>
                <a:lnTo>
                  <a:pt x="191" y="101"/>
                </a:lnTo>
                <a:lnTo>
                  <a:pt x="192" y="101"/>
                </a:lnTo>
                <a:lnTo>
                  <a:pt x="192" y="101"/>
                </a:lnTo>
                <a:lnTo>
                  <a:pt x="192" y="102"/>
                </a:lnTo>
                <a:lnTo>
                  <a:pt x="192" y="102"/>
                </a:lnTo>
                <a:lnTo>
                  <a:pt x="192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4"/>
                </a:lnTo>
                <a:lnTo>
                  <a:pt x="191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4"/>
                </a:lnTo>
                <a:lnTo>
                  <a:pt x="190" y="104"/>
                </a:lnTo>
                <a:lnTo>
                  <a:pt x="190" y="104"/>
                </a:lnTo>
                <a:lnTo>
                  <a:pt x="189" y="104"/>
                </a:lnTo>
                <a:lnTo>
                  <a:pt x="189" y="104"/>
                </a:lnTo>
                <a:lnTo>
                  <a:pt x="188" y="104"/>
                </a:lnTo>
                <a:lnTo>
                  <a:pt x="188" y="104"/>
                </a:lnTo>
                <a:lnTo>
                  <a:pt x="188" y="104"/>
                </a:lnTo>
                <a:lnTo>
                  <a:pt x="187" y="104"/>
                </a:lnTo>
                <a:lnTo>
                  <a:pt x="187" y="104"/>
                </a:lnTo>
                <a:lnTo>
                  <a:pt x="187" y="104"/>
                </a:lnTo>
                <a:lnTo>
                  <a:pt x="186" y="104"/>
                </a:lnTo>
                <a:lnTo>
                  <a:pt x="186" y="105"/>
                </a:lnTo>
                <a:lnTo>
                  <a:pt x="186" y="105"/>
                </a:lnTo>
                <a:lnTo>
                  <a:pt x="185" y="105"/>
                </a:lnTo>
                <a:lnTo>
                  <a:pt x="185" y="105"/>
                </a:lnTo>
                <a:lnTo>
                  <a:pt x="184" y="105"/>
                </a:lnTo>
                <a:lnTo>
                  <a:pt x="184" y="105"/>
                </a:lnTo>
                <a:lnTo>
                  <a:pt x="184" y="105"/>
                </a:lnTo>
                <a:lnTo>
                  <a:pt x="183" y="105"/>
                </a:lnTo>
                <a:lnTo>
                  <a:pt x="183" y="106"/>
                </a:lnTo>
                <a:lnTo>
                  <a:pt x="182" y="106"/>
                </a:lnTo>
                <a:lnTo>
                  <a:pt x="182" y="106"/>
                </a:lnTo>
                <a:lnTo>
                  <a:pt x="181" y="106"/>
                </a:lnTo>
                <a:lnTo>
                  <a:pt x="181" y="106"/>
                </a:lnTo>
                <a:lnTo>
                  <a:pt x="180" y="106"/>
                </a:lnTo>
                <a:lnTo>
                  <a:pt x="180" y="106"/>
                </a:lnTo>
                <a:lnTo>
                  <a:pt x="180" y="107"/>
                </a:lnTo>
                <a:lnTo>
                  <a:pt x="179" y="107"/>
                </a:lnTo>
                <a:lnTo>
                  <a:pt x="179" y="107"/>
                </a:lnTo>
                <a:lnTo>
                  <a:pt x="178" y="107"/>
                </a:lnTo>
                <a:lnTo>
                  <a:pt x="178" y="107"/>
                </a:lnTo>
                <a:lnTo>
                  <a:pt x="177" y="107"/>
                </a:lnTo>
                <a:lnTo>
                  <a:pt x="177" y="108"/>
                </a:lnTo>
                <a:lnTo>
                  <a:pt x="177" y="108"/>
                </a:lnTo>
                <a:lnTo>
                  <a:pt x="177" y="108"/>
                </a:lnTo>
                <a:lnTo>
                  <a:pt x="176" y="108"/>
                </a:lnTo>
                <a:lnTo>
                  <a:pt x="176" y="108"/>
                </a:lnTo>
                <a:lnTo>
                  <a:pt x="175" y="109"/>
                </a:lnTo>
                <a:lnTo>
                  <a:pt x="175" y="109"/>
                </a:lnTo>
                <a:lnTo>
                  <a:pt x="174" y="109"/>
                </a:lnTo>
                <a:lnTo>
                  <a:pt x="174" y="109"/>
                </a:lnTo>
                <a:lnTo>
                  <a:pt x="174" y="109"/>
                </a:lnTo>
                <a:lnTo>
                  <a:pt x="173" y="110"/>
                </a:lnTo>
                <a:lnTo>
                  <a:pt x="172" y="110"/>
                </a:lnTo>
                <a:lnTo>
                  <a:pt x="171" y="111"/>
                </a:lnTo>
                <a:lnTo>
                  <a:pt x="170" y="111"/>
                </a:lnTo>
                <a:lnTo>
                  <a:pt x="170" y="111"/>
                </a:lnTo>
                <a:lnTo>
                  <a:pt x="170" y="111"/>
                </a:lnTo>
                <a:lnTo>
                  <a:pt x="169" y="111"/>
                </a:lnTo>
                <a:lnTo>
                  <a:pt x="169" y="111"/>
                </a:lnTo>
                <a:lnTo>
                  <a:pt x="168" y="111"/>
                </a:lnTo>
                <a:lnTo>
                  <a:pt x="168" y="111"/>
                </a:lnTo>
                <a:lnTo>
                  <a:pt x="168" y="112"/>
                </a:lnTo>
                <a:lnTo>
                  <a:pt x="168" y="112"/>
                </a:lnTo>
                <a:lnTo>
                  <a:pt x="167" y="112"/>
                </a:lnTo>
                <a:lnTo>
                  <a:pt x="167" y="112"/>
                </a:lnTo>
                <a:lnTo>
                  <a:pt x="167" y="112"/>
                </a:lnTo>
                <a:lnTo>
                  <a:pt x="166" y="113"/>
                </a:lnTo>
                <a:lnTo>
                  <a:pt x="166" y="113"/>
                </a:lnTo>
                <a:lnTo>
                  <a:pt x="165" y="114"/>
                </a:lnTo>
                <a:lnTo>
                  <a:pt x="165" y="114"/>
                </a:lnTo>
                <a:lnTo>
                  <a:pt x="164" y="115"/>
                </a:lnTo>
                <a:lnTo>
                  <a:pt x="163" y="115"/>
                </a:lnTo>
                <a:lnTo>
                  <a:pt x="163" y="115"/>
                </a:lnTo>
                <a:lnTo>
                  <a:pt x="163" y="116"/>
                </a:lnTo>
                <a:lnTo>
                  <a:pt x="162" y="116"/>
                </a:lnTo>
                <a:lnTo>
                  <a:pt x="161" y="116"/>
                </a:lnTo>
                <a:lnTo>
                  <a:pt x="160" y="116"/>
                </a:lnTo>
                <a:lnTo>
                  <a:pt x="160" y="117"/>
                </a:lnTo>
                <a:lnTo>
                  <a:pt x="159" y="117"/>
                </a:lnTo>
                <a:lnTo>
                  <a:pt x="159" y="117"/>
                </a:lnTo>
                <a:lnTo>
                  <a:pt x="158" y="117"/>
                </a:lnTo>
                <a:lnTo>
                  <a:pt x="157" y="118"/>
                </a:lnTo>
                <a:lnTo>
                  <a:pt x="157" y="118"/>
                </a:lnTo>
                <a:lnTo>
                  <a:pt x="157" y="118"/>
                </a:lnTo>
                <a:lnTo>
                  <a:pt x="157" y="118"/>
                </a:lnTo>
                <a:lnTo>
                  <a:pt x="156" y="119"/>
                </a:lnTo>
                <a:lnTo>
                  <a:pt x="156" y="119"/>
                </a:lnTo>
                <a:lnTo>
                  <a:pt x="155" y="120"/>
                </a:lnTo>
                <a:lnTo>
                  <a:pt x="155" y="120"/>
                </a:lnTo>
                <a:lnTo>
                  <a:pt x="154" y="120"/>
                </a:lnTo>
                <a:lnTo>
                  <a:pt x="154" y="121"/>
                </a:lnTo>
                <a:lnTo>
                  <a:pt x="153" y="121"/>
                </a:lnTo>
                <a:lnTo>
                  <a:pt x="152" y="121"/>
                </a:lnTo>
                <a:lnTo>
                  <a:pt x="152" y="121"/>
                </a:lnTo>
                <a:lnTo>
                  <a:pt x="152" y="121"/>
                </a:lnTo>
                <a:lnTo>
                  <a:pt x="151" y="122"/>
                </a:lnTo>
                <a:lnTo>
                  <a:pt x="151" y="122"/>
                </a:lnTo>
                <a:lnTo>
                  <a:pt x="150" y="122"/>
                </a:lnTo>
                <a:lnTo>
                  <a:pt x="150" y="122"/>
                </a:lnTo>
                <a:lnTo>
                  <a:pt x="149" y="123"/>
                </a:lnTo>
                <a:lnTo>
                  <a:pt x="149" y="123"/>
                </a:lnTo>
                <a:lnTo>
                  <a:pt x="148" y="123"/>
                </a:lnTo>
                <a:lnTo>
                  <a:pt x="148" y="124"/>
                </a:lnTo>
                <a:lnTo>
                  <a:pt x="147" y="124"/>
                </a:lnTo>
                <a:lnTo>
                  <a:pt x="147" y="125"/>
                </a:lnTo>
                <a:lnTo>
                  <a:pt x="146" y="125"/>
                </a:lnTo>
                <a:lnTo>
                  <a:pt x="146" y="126"/>
                </a:lnTo>
                <a:lnTo>
                  <a:pt x="146" y="126"/>
                </a:lnTo>
                <a:lnTo>
                  <a:pt x="146" y="126"/>
                </a:lnTo>
                <a:lnTo>
                  <a:pt x="146" y="126"/>
                </a:lnTo>
                <a:lnTo>
                  <a:pt x="146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8"/>
                </a:lnTo>
                <a:lnTo>
                  <a:pt x="144" y="128"/>
                </a:lnTo>
                <a:lnTo>
                  <a:pt x="143" y="129"/>
                </a:lnTo>
                <a:lnTo>
                  <a:pt x="143" y="129"/>
                </a:lnTo>
                <a:lnTo>
                  <a:pt x="142" y="130"/>
                </a:lnTo>
                <a:lnTo>
                  <a:pt x="142" y="130"/>
                </a:lnTo>
                <a:lnTo>
                  <a:pt x="141" y="131"/>
                </a:lnTo>
                <a:lnTo>
                  <a:pt x="141" y="131"/>
                </a:lnTo>
                <a:lnTo>
                  <a:pt x="141" y="131"/>
                </a:lnTo>
                <a:lnTo>
                  <a:pt x="140" y="132"/>
                </a:lnTo>
                <a:lnTo>
                  <a:pt x="140" y="132"/>
                </a:lnTo>
                <a:lnTo>
                  <a:pt x="139" y="132"/>
                </a:lnTo>
                <a:lnTo>
                  <a:pt x="139" y="133"/>
                </a:lnTo>
                <a:lnTo>
                  <a:pt x="139" y="133"/>
                </a:lnTo>
                <a:lnTo>
                  <a:pt x="138" y="133"/>
                </a:lnTo>
                <a:lnTo>
                  <a:pt x="138" y="134"/>
                </a:lnTo>
                <a:lnTo>
                  <a:pt x="137" y="134"/>
                </a:lnTo>
                <a:lnTo>
                  <a:pt x="137" y="135"/>
                </a:lnTo>
                <a:lnTo>
                  <a:pt x="137" y="135"/>
                </a:lnTo>
                <a:lnTo>
                  <a:pt x="137" y="135"/>
                </a:lnTo>
                <a:lnTo>
                  <a:pt x="136" y="136"/>
                </a:lnTo>
                <a:lnTo>
                  <a:pt x="136" y="136"/>
                </a:lnTo>
                <a:lnTo>
                  <a:pt x="135" y="137"/>
                </a:lnTo>
                <a:lnTo>
                  <a:pt x="135" y="137"/>
                </a:lnTo>
                <a:lnTo>
                  <a:pt x="135" y="138"/>
                </a:lnTo>
                <a:lnTo>
                  <a:pt x="135" y="138"/>
                </a:lnTo>
                <a:lnTo>
                  <a:pt x="134" y="139"/>
                </a:lnTo>
                <a:lnTo>
                  <a:pt x="134" y="139"/>
                </a:lnTo>
                <a:lnTo>
                  <a:pt x="134" y="139"/>
                </a:lnTo>
                <a:lnTo>
                  <a:pt x="133" y="140"/>
                </a:lnTo>
                <a:lnTo>
                  <a:pt x="133" y="140"/>
                </a:lnTo>
                <a:lnTo>
                  <a:pt x="133" y="140"/>
                </a:lnTo>
                <a:lnTo>
                  <a:pt x="133" y="141"/>
                </a:lnTo>
                <a:lnTo>
                  <a:pt x="132" y="141"/>
                </a:lnTo>
                <a:lnTo>
                  <a:pt x="132" y="141"/>
                </a:lnTo>
                <a:lnTo>
                  <a:pt x="131" y="142"/>
                </a:lnTo>
                <a:lnTo>
                  <a:pt x="131" y="143"/>
                </a:lnTo>
                <a:lnTo>
                  <a:pt x="130" y="143"/>
                </a:lnTo>
                <a:lnTo>
                  <a:pt x="130" y="144"/>
                </a:lnTo>
                <a:lnTo>
                  <a:pt x="130" y="144"/>
                </a:lnTo>
                <a:lnTo>
                  <a:pt x="129" y="144"/>
                </a:lnTo>
                <a:lnTo>
                  <a:pt x="129" y="145"/>
                </a:lnTo>
                <a:lnTo>
                  <a:pt x="129" y="145"/>
                </a:lnTo>
                <a:lnTo>
                  <a:pt x="129" y="146"/>
                </a:lnTo>
                <a:lnTo>
                  <a:pt x="128" y="146"/>
                </a:lnTo>
                <a:lnTo>
                  <a:pt x="128" y="146"/>
                </a:lnTo>
                <a:lnTo>
                  <a:pt x="128" y="146"/>
                </a:lnTo>
                <a:lnTo>
                  <a:pt x="127" y="147"/>
                </a:lnTo>
                <a:lnTo>
                  <a:pt x="127" y="147"/>
                </a:lnTo>
                <a:lnTo>
                  <a:pt x="127" y="148"/>
                </a:lnTo>
                <a:lnTo>
                  <a:pt x="127" y="148"/>
                </a:lnTo>
                <a:lnTo>
                  <a:pt x="127" y="149"/>
                </a:lnTo>
                <a:lnTo>
                  <a:pt x="127" y="149"/>
                </a:lnTo>
                <a:lnTo>
                  <a:pt x="127" y="150"/>
                </a:lnTo>
                <a:lnTo>
                  <a:pt x="127" y="150"/>
                </a:lnTo>
                <a:lnTo>
                  <a:pt x="127" y="151"/>
                </a:lnTo>
                <a:lnTo>
                  <a:pt x="126" y="151"/>
                </a:lnTo>
                <a:lnTo>
                  <a:pt x="126" y="151"/>
                </a:lnTo>
                <a:lnTo>
                  <a:pt x="126" y="151"/>
                </a:lnTo>
                <a:lnTo>
                  <a:pt x="126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3"/>
                </a:lnTo>
                <a:lnTo>
                  <a:pt x="124" y="153"/>
                </a:lnTo>
                <a:lnTo>
                  <a:pt x="124" y="153"/>
                </a:lnTo>
                <a:lnTo>
                  <a:pt x="124" y="153"/>
                </a:lnTo>
                <a:lnTo>
                  <a:pt x="124" y="154"/>
                </a:lnTo>
                <a:lnTo>
                  <a:pt x="123" y="154"/>
                </a:lnTo>
                <a:lnTo>
                  <a:pt x="123" y="154"/>
                </a:lnTo>
                <a:lnTo>
                  <a:pt x="123" y="154"/>
                </a:lnTo>
                <a:lnTo>
                  <a:pt x="123" y="155"/>
                </a:lnTo>
                <a:lnTo>
                  <a:pt x="123" y="155"/>
                </a:lnTo>
                <a:lnTo>
                  <a:pt x="123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7"/>
                </a:lnTo>
                <a:lnTo>
                  <a:pt x="122" y="157"/>
                </a:lnTo>
                <a:lnTo>
                  <a:pt x="121" y="157"/>
                </a:lnTo>
                <a:lnTo>
                  <a:pt x="121" y="158"/>
                </a:lnTo>
                <a:lnTo>
                  <a:pt x="121" y="158"/>
                </a:lnTo>
                <a:lnTo>
                  <a:pt x="121" y="158"/>
                </a:lnTo>
                <a:lnTo>
                  <a:pt x="120" y="158"/>
                </a:lnTo>
                <a:lnTo>
                  <a:pt x="120" y="159"/>
                </a:lnTo>
                <a:lnTo>
                  <a:pt x="120" y="159"/>
                </a:lnTo>
                <a:lnTo>
                  <a:pt x="120" y="160"/>
                </a:lnTo>
                <a:lnTo>
                  <a:pt x="119" y="160"/>
                </a:lnTo>
                <a:lnTo>
                  <a:pt x="119" y="160"/>
                </a:lnTo>
                <a:lnTo>
                  <a:pt x="119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2"/>
                </a:lnTo>
                <a:lnTo>
                  <a:pt x="117" y="162"/>
                </a:lnTo>
                <a:lnTo>
                  <a:pt x="117" y="163"/>
                </a:lnTo>
                <a:lnTo>
                  <a:pt x="117" y="163"/>
                </a:lnTo>
                <a:lnTo>
                  <a:pt x="117" y="163"/>
                </a:lnTo>
                <a:lnTo>
                  <a:pt x="117" y="164"/>
                </a:lnTo>
                <a:lnTo>
                  <a:pt x="116" y="164"/>
                </a:lnTo>
                <a:lnTo>
                  <a:pt x="116" y="165"/>
                </a:lnTo>
                <a:lnTo>
                  <a:pt x="116" y="165"/>
                </a:lnTo>
                <a:lnTo>
                  <a:pt x="116" y="165"/>
                </a:lnTo>
                <a:lnTo>
                  <a:pt x="116" y="166"/>
                </a:lnTo>
                <a:lnTo>
                  <a:pt x="116" y="166"/>
                </a:lnTo>
                <a:lnTo>
                  <a:pt x="115" y="166"/>
                </a:lnTo>
                <a:lnTo>
                  <a:pt x="115" y="167"/>
                </a:lnTo>
                <a:lnTo>
                  <a:pt x="115" y="167"/>
                </a:lnTo>
                <a:lnTo>
                  <a:pt x="115" y="167"/>
                </a:lnTo>
                <a:lnTo>
                  <a:pt x="115" y="168"/>
                </a:lnTo>
                <a:lnTo>
                  <a:pt x="114" y="169"/>
                </a:lnTo>
                <a:lnTo>
                  <a:pt x="114" y="169"/>
                </a:lnTo>
                <a:lnTo>
                  <a:pt x="114" y="170"/>
                </a:lnTo>
                <a:lnTo>
                  <a:pt x="114" y="170"/>
                </a:lnTo>
                <a:lnTo>
                  <a:pt x="113" y="171"/>
                </a:lnTo>
                <a:lnTo>
                  <a:pt x="113" y="171"/>
                </a:lnTo>
                <a:lnTo>
                  <a:pt x="112" y="172"/>
                </a:lnTo>
                <a:lnTo>
                  <a:pt x="112" y="172"/>
                </a:lnTo>
                <a:lnTo>
                  <a:pt x="112" y="173"/>
                </a:lnTo>
                <a:lnTo>
                  <a:pt x="112" y="173"/>
                </a:lnTo>
                <a:lnTo>
                  <a:pt x="111" y="174"/>
                </a:lnTo>
                <a:lnTo>
                  <a:pt x="111" y="174"/>
                </a:lnTo>
                <a:lnTo>
                  <a:pt x="111" y="174"/>
                </a:lnTo>
                <a:lnTo>
                  <a:pt x="110" y="174"/>
                </a:lnTo>
                <a:lnTo>
                  <a:pt x="110" y="175"/>
                </a:lnTo>
                <a:lnTo>
                  <a:pt x="110" y="175"/>
                </a:lnTo>
                <a:lnTo>
                  <a:pt x="110" y="175"/>
                </a:lnTo>
                <a:lnTo>
                  <a:pt x="109" y="175"/>
                </a:lnTo>
                <a:lnTo>
                  <a:pt x="109" y="176"/>
                </a:lnTo>
                <a:lnTo>
                  <a:pt x="109" y="176"/>
                </a:lnTo>
                <a:lnTo>
                  <a:pt x="109" y="176"/>
                </a:lnTo>
                <a:lnTo>
                  <a:pt x="108" y="176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7" y="178"/>
                </a:lnTo>
                <a:lnTo>
                  <a:pt x="107" y="178"/>
                </a:lnTo>
                <a:lnTo>
                  <a:pt x="107" y="179"/>
                </a:lnTo>
                <a:lnTo>
                  <a:pt x="107" y="179"/>
                </a:lnTo>
                <a:lnTo>
                  <a:pt x="106" y="179"/>
                </a:lnTo>
                <a:lnTo>
                  <a:pt x="106" y="180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4" y="181"/>
                </a:lnTo>
                <a:lnTo>
                  <a:pt x="104" y="181"/>
                </a:lnTo>
                <a:lnTo>
                  <a:pt x="104" y="182"/>
                </a:lnTo>
                <a:lnTo>
                  <a:pt x="103" y="182"/>
                </a:lnTo>
                <a:lnTo>
                  <a:pt x="103" y="182"/>
                </a:lnTo>
                <a:lnTo>
                  <a:pt x="103" y="183"/>
                </a:lnTo>
                <a:lnTo>
                  <a:pt x="103" y="183"/>
                </a:lnTo>
                <a:lnTo>
                  <a:pt x="102" y="183"/>
                </a:lnTo>
                <a:lnTo>
                  <a:pt x="102" y="184"/>
                </a:lnTo>
                <a:lnTo>
                  <a:pt x="102" y="184"/>
                </a:lnTo>
                <a:lnTo>
                  <a:pt x="102" y="184"/>
                </a:lnTo>
                <a:lnTo>
                  <a:pt x="102" y="185"/>
                </a:lnTo>
                <a:lnTo>
                  <a:pt x="101" y="185"/>
                </a:lnTo>
                <a:lnTo>
                  <a:pt x="101" y="185"/>
                </a:lnTo>
                <a:lnTo>
                  <a:pt x="101" y="185"/>
                </a:lnTo>
                <a:lnTo>
                  <a:pt x="101" y="186"/>
                </a:lnTo>
                <a:lnTo>
                  <a:pt x="101" y="186"/>
                </a:lnTo>
                <a:lnTo>
                  <a:pt x="100" y="186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9"/>
                </a:lnTo>
                <a:lnTo>
                  <a:pt x="100" y="189"/>
                </a:lnTo>
                <a:lnTo>
                  <a:pt x="99" y="189"/>
                </a:lnTo>
                <a:lnTo>
                  <a:pt x="99" y="190"/>
                </a:lnTo>
                <a:lnTo>
                  <a:pt x="99" y="190"/>
                </a:lnTo>
                <a:lnTo>
                  <a:pt x="99" y="190"/>
                </a:lnTo>
                <a:lnTo>
                  <a:pt x="99" y="191"/>
                </a:lnTo>
                <a:lnTo>
                  <a:pt x="99" y="191"/>
                </a:lnTo>
                <a:lnTo>
                  <a:pt x="98" y="191"/>
                </a:lnTo>
                <a:lnTo>
                  <a:pt x="98" y="191"/>
                </a:lnTo>
                <a:lnTo>
                  <a:pt x="98" y="192"/>
                </a:lnTo>
                <a:lnTo>
                  <a:pt x="98" y="192"/>
                </a:lnTo>
                <a:lnTo>
                  <a:pt x="98" y="192"/>
                </a:lnTo>
                <a:lnTo>
                  <a:pt x="98" y="192"/>
                </a:lnTo>
                <a:lnTo>
                  <a:pt x="98" y="193"/>
                </a:lnTo>
                <a:lnTo>
                  <a:pt x="98" y="193"/>
                </a:lnTo>
                <a:lnTo>
                  <a:pt x="97" y="193"/>
                </a:lnTo>
                <a:lnTo>
                  <a:pt x="97" y="194"/>
                </a:lnTo>
                <a:lnTo>
                  <a:pt x="97" y="194"/>
                </a:lnTo>
                <a:lnTo>
                  <a:pt x="97" y="195"/>
                </a:lnTo>
                <a:lnTo>
                  <a:pt x="97" y="195"/>
                </a:lnTo>
                <a:lnTo>
                  <a:pt x="97" y="195"/>
                </a:lnTo>
                <a:lnTo>
                  <a:pt x="97" y="196"/>
                </a:lnTo>
                <a:lnTo>
                  <a:pt x="97" y="196"/>
                </a:lnTo>
                <a:lnTo>
                  <a:pt x="97" y="197"/>
                </a:lnTo>
                <a:lnTo>
                  <a:pt x="97" y="197"/>
                </a:lnTo>
                <a:lnTo>
                  <a:pt x="96" y="197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9"/>
                </a:lnTo>
                <a:lnTo>
                  <a:pt x="95" y="200"/>
                </a:lnTo>
                <a:lnTo>
                  <a:pt x="94" y="200"/>
                </a:lnTo>
                <a:lnTo>
                  <a:pt x="93" y="200"/>
                </a:lnTo>
                <a:lnTo>
                  <a:pt x="93" y="200"/>
                </a:lnTo>
                <a:lnTo>
                  <a:pt x="92" y="200"/>
                </a:lnTo>
                <a:lnTo>
                  <a:pt x="92" y="200"/>
                </a:lnTo>
                <a:lnTo>
                  <a:pt x="91" y="201"/>
                </a:lnTo>
                <a:lnTo>
                  <a:pt x="91" y="201"/>
                </a:lnTo>
                <a:lnTo>
                  <a:pt x="90" y="201"/>
                </a:lnTo>
                <a:lnTo>
                  <a:pt x="90" y="202"/>
                </a:lnTo>
                <a:lnTo>
                  <a:pt x="89" y="203"/>
                </a:lnTo>
                <a:lnTo>
                  <a:pt x="89" y="203"/>
                </a:lnTo>
                <a:lnTo>
                  <a:pt x="88" y="203"/>
                </a:lnTo>
                <a:lnTo>
                  <a:pt x="88" y="204"/>
                </a:lnTo>
                <a:lnTo>
                  <a:pt x="87" y="204"/>
                </a:lnTo>
                <a:lnTo>
                  <a:pt x="86" y="205"/>
                </a:lnTo>
                <a:lnTo>
                  <a:pt x="84" y="207"/>
                </a:lnTo>
                <a:lnTo>
                  <a:pt x="83" y="208"/>
                </a:lnTo>
                <a:lnTo>
                  <a:pt x="83" y="208"/>
                </a:lnTo>
                <a:lnTo>
                  <a:pt x="81" y="208"/>
                </a:lnTo>
                <a:lnTo>
                  <a:pt x="80" y="208"/>
                </a:lnTo>
                <a:lnTo>
                  <a:pt x="79" y="208"/>
                </a:lnTo>
                <a:lnTo>
                  <a:pt x="79" y="208"/>
                </a:lnTo>
                <a:lnTo>
                  <a:pt x="78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10"/>
                </a:lnTo>
                <a:lnTo>
                  <a:pt x="76" y="210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4" y="211"/>
                </a:lnTo>
                <a:lnTo>
                  <a:pt x="74" y="211"/>
                </a:lnTo>
                <a:lnTo>
                  <a:pt x="73" y="211"/>
                </a:lnTo>
                <a:lnTo>
                  <a:pt x="73" y="211"/>
                </a:lnTo>
                <a:lnTo>
                  <a:pt x="72" y="211"/>
                </a:lnTo>
                <a:lnTo>
                  <a:pt x="72" y="211"/>
                </a:lnTo>
                <a:lnTo>
                  <a:pt x="72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0"/>
                </a:lnTo>
                <a:lnTo>
                  <a:pt x="70" y="210"/>
                </a:lnTo>
                <a:lnTo>
                  <a:pt x="70" y="210"/>
                </a:lnTo>
                <a:lnTo>
                  <a:pt x="69" y="211"/>
                </a:lnTo>
                <a:lnTo>
                  <a:pt x="70" y="211"/>
                </a:lnTo>
                <a:lnTo>
                  <a:pt x="70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68" y="211"/>
                </a:lnTo>
                <a:lnTo>
                  <a:pt x="68" y="210"/>
                </a:lnTo>
                <a:lnTo>
                  <a:pt x="68" y="210"/>
                </a:lnTo>
                <a:lnTo>
                  <a:pt x="69" y="210"/>
                </a:lnTo>
                <a:lnTo>
                  <a:pt x="69" y="209"/>
                </a:lnTo>
                <a:lnTo>
                  <a:pt x="68" y="209"/>
                </a:lnTo>
                <a:lnTo>
                  <a:pt x="68" y="209"/>
                </a:lnTo>
                <a:lnTo>
                  <a:pt x="68" y="209"/>
                </a:lnTo>
                <a:lnTo>
                  <a:pt x="67" y="209"/>
                </a:lnTo>
                <a:lnTo>
                  <a:pt x="67" y="210"/>
                </a:lnTo>
                <a:lnTo>
                  <a:pt x="67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5" y="210"/>
                </a:lnTo>
                <a:lnTo>
                  <a:pt x="65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3" y="208"/>
                </a:lnTo>
                <a:lnTo>
                  <a:pt x="63" y="208"/>
                </a:lnTo>
                <a:lnTo>
                  <a:pt x="63" y="208"/>
                </a:lnTo>
                <a:lnTo>
                  <a:pt x="62" y="208"/>
                </a:lnTo>
                <a:lnTo>
                  <a:pt x="62" y="208"/>
                </a:lnTo>
                <a:lnTo>
                  <a:pt x="62" y="208"/>
                </a:lnTo>
                <a:lnTo>
                  <a:pt x="62" y="208"/>
                </a:lnTo>
                <a:lnTo>
                  <a:pt x="62" y="209"/>
                </a:lnTo>
                <a:lnTo>
                  <a:pt x="61" y="209"/>
                </a:lnTo>
                <a:lnTo>
                  <a:pt x="61" y="209"/>
                </a:lnTo>
                <a:lnTo>
                  <a:pt x="61" y="209"/>
                </a:lnTo>
                <a:lnTo>
                  <a:pt x="60" y="209"/>
                </a:lnTo>
                <a:lnTo>
                  <a:pt x="60" y="210"/>
                </a:lnTo>
                <a:lnTo>
                  <a:pt x="61" y="210"/>
                </a:lnTo>
                <a:lnTo>
                  <a:pt x="60" y="210"/>
                </a:lnTo>
                <a:lnTo>
                  <a:pt x="61" y="210"/>
                </a:lnTo>
                <a:lnTo>
                  <a:pt x="61" y="211"/>
                </a:lnTo>
                <a:lnTo>
                  <a:pt x="60" y="211"/>
                </a:lnTo>
                <a:lnTo>
                  <a:pt x="61" y="211"/>
                </a:lnTo>
                <a:lnTo>
                  <a:pt x="60" y="211"/>
                </a:lnTo>
                <a:lnTo>
                  <a:pt x="60" y="211"/>
                </a:lnTo>
                <a:lnTo>
                  <a:pt x="60" y="211"/>
                </a:lnTo>
                <a:lnTo>
                  <a:pt x="60" y="211"/>
                </a:lnTo>
                <a:lnTo>
                  <a:pt x="60" y="212"/>
                </a:lnTo>
                <a:lnTo>
                  <a:pt x="59" y="212"/>
                </a:lnTo>
                <a:lnTo>
                  <a:pt x="60" y="212"/>
                </a:lnTo>
                <a:lnTo>
                  <a:pt x="60" y="212"/>
                </a:lnTo>
                <a:lnTo>
                  <a:pt x="59" y="212"/>
                </a:lnTo>
                <a:lnTo>
                  <a:pt x="60" y="212"/>
                </a:lnTo>
                <a:lnTo>
                  <a:pt x="60" y="213"/>
                </a:lnTo>
                <a:lnTo>
                  <a:pt x="59" y="213"/>
                </a:lnTo>
                <a:lnTo>
                  <a:pt x="59" y="213"/>
                </a:lnTo>
                <a:lnTo>
                  <a:pt x="58" y="213"/>
                </a:lnTo>
                <a:lnTo>
                  <a:pt x="58" y="212"/>
                </a:lnTo>
                <a:lnTo>
                  <a:pt x="58" y="212"/>
                </a:lnTo>
                <a:lnTo>
                  <a:pt x="58" y="213"/>
                </a:lnTo>
                <a:lnTo>
                  <a:pt x="57" y="213"/>
                </a:lnTo>
                <a:lnTo>
                  <a:pt x="57" y="212"/>
                </a:lnTo>
                <a:lnTo>
                  <a:pt x="57" y="212"/>
                </a:lnTo>
                <a:lnTo>
                  <a:pt x="56" y="212"/>
                </a:lnTo>
                <a:lnTo>
                  <a:pt x="56" y="212"/>
                </a:lnTo>
                <a:lnTo>
                  <a:pt x="56" y="211"/>
                </a:lnTo>
                <a:lnTo>
                  <a:pt x="57" y="211"/>
                </a:lnTo>
                <a:lnTo>
                  <a:pt x="57" y="211"/>
                </a:lnTo>
                <a:lnTo>
                  <a:pt x="57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10"/>
                </a:lnTo>
                <a:lnTo>
                  <a:pt x="56" y="211"/>
                </a:lnTo>
                <a:lnTo>
                  <a:pt x="56" y="211"/>
                </a:lnTo>
                <a:lnTo>
                  <a:pt x="56" y="211"/>
                </a:lnTo>
                <a:lnTo>
                  <a:pt x="56" y="211"/>
                </a:lnTo>
                <a:lnTo>
                  <a:pt x="55" y="211"/>
                </a:lnTo>
                <a:lnTo>
                  <a:pt x="55" y="211"/>
                </a:lnTo>
                <a:lnTo>
                  <a:pt x="55" y="211"/>
                </a:lnTo>
                <a:lnTo>
                  <a:pt x="55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0"/>
                </a:lnTo>
                <a:lnTo>
                  <a:pt x="54" y="210"/>
                </a:lnTo>
                <a:lnTo>
                  <a:pt x="53" y="210"/>
                </a:lnTo>
                <a:lnTo>
                  <a:pt x="53" y="210"/>
                </a:lnTo>
                <a:lnTo>
                  <a:pt x="52" y="210"/>
                </a:lnTo>
                <a:lnTo>
                  <a:pt x="52" y="210"/>
                </a:lnTo>
                <a:lnTo>
                  <a:pt x="51" y="210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9"/>
                </a:lnTo>
                <a:lnTo>
                  <a:pt x="50" y="209"/>
                </a:lnTo>
                <a:lnTo>
                  <a:pt x="50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8"/>
                </a:lnTo>
                <a:lnTo>
                  <a:pt x="48" y="208"/>
                </a:lnTo>
                <a:lnTo>
                  <a:pt x="48" y="208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5" y="208"/>
                </a:lnTo>
                <a:lnTo>
                  <a:pt x="45" y="207"/>
                </a:lnTo>
                <a:lnTo>
                  <a:pt x="45" y="207"/>
                </a:lnTo>
                <a:lnTo>
                  <a:pt x="45" y="207"/>
                </a:lnTo>
                <a:lnTo>
                  <a:pt x="44" y="207"/>
                </a:lnTo>
                <a:lnTo>
                  <a:pt x="44" y="206"/>
                </a:lnTo>
                <a:lnTo>
                  <a:pt x="44" y="206"/>
                </a:lnTo>
                <a:lnTo>
                  <a:pt x="45" y="206"/>
                </a:lnTo>
                <a:lnTo>
                  <a:pt x="45" y="206"/>
                </a:lnTo>
                <a:lnTo>
                  <a:pt x="45" y="205"/>
                </a:lnTo>
                <a:lnTo>
                  <a:pt x="45" y="205"/>
                </a:lnTo>
                <a:lnTo>
                  <a:pt x="45" y="205"/>
                </a:lnTo>
                <a:lnTo>
                  <a:pt x="44" y="205"/>
                </a:lnTo>
                <a:lnTo>
                  <a:pt x="44" y="205"/>
                </a:lnTo>
                <a:lnTo>
                  <a:pt x="43" y="205"/>
                </a:lnTo>
                <a:lnTo>
                  <a:pt x="43" y="204"/>
                </a:lnTo>
                <a:lnTo>
                  <a:pt x="43" y="204"/>
                </a:lnTo>
                <a:lnTo>
                  <a:pt x="43" y="204"/>
                </a:lnTo>
                <a:lnTo>
                  <a:pt x="43" y="204"/>
                </a:lnTo>
                <a:lnTo>
                  <a:pt x="42" y="204"/>
                </a:lnTo>
                <a:lnTo>
                  <a:pt x="42" y="203"/>
                </a:lnTo>
                <a:lnTo>
                  <a:pt x="42" y="203"/>
                </a:lnTo>
                <a:lnTo>
                  <a:pt x="42" y="203"/>
                </a:lnTo>
                <a:lnTo>
                  <a:pt x="41" y="203"/>
                </a:lnTo>
                <a:lnTo>
                  <a:pt x="41" y="203"/>
                </a:lnTo>
                <a:lnTo>
                  <a:pt x="41" y="202"/>
                </a:lnTo>
                <a:lnTo>
                  <a:pt x="41" y="203"/>
                </a:lnTo>
                <a:lnTo>
                  <a:pt x="40" y="203"/>
                </a:lnTo>
                <a:lnTo>
                  <a:pt x="40" y="202"/>
                </a:lnTo>
                <a:lnTo>
                  <a:pt x="40" y="202"/>
                </a:lnTo>
                <a:lnTo>
                  <a:pt x="40" y="201"/>
                </a:lnTo>
                <a:lnTo>
                  <a:pt x="40" y="201"/>
                </a:lnTo>
                <a:lnTo>
                  <a:pt x="40" y="201"/>
                </a:lnTo>
                <a:lnTo>
                  <a:pt x="41" y="201"/>
                </a:lnTo>
                <a:lnTo>
                  <a:pt x="41" y="201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200"/>
                </a:lnTo>
                <a:lnTo>
                  <a:pt x="39" y="200"/>
                </a:lnTo>
                <a:lnTo>
                  <a:pt x="39" y="200"/>
                </a:lnTo>
                <a:lnTo>
                  <a:pt x="39" y="199"/>
                </a:lnTo>
                <a:lnTo>
                  <a:pt x="39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8"/>
                </a:lnTo>
                <a:lnTo>
                  <a:pt x="39" y="198"/>
                </a:lnTo>
                <a:lnTo>
                  <a:pt x="39" y="199"/>
                </a:lnTo>
                <a:lnTo>
                  <a:pt x="39" y="199"/>
                </a:lnTo>
                <a:lnTo>
                  <a:pt x="39" y="198"/>
                </a:lnTo>
                <a:lnTo>
                  <a:pt x="39" y="198"/>
                </a:lnTo>
                <a:lnTo>
                  <a:pt x="38" y="198"/>
                </a:lnTo>
                <a:lnTo>
                  <a:pt x="38" y="198"/>
                </a:lnTo>
                <a:lnTo>
                  <a:pt x="38" y="198"/>
                </a:lnTo>
                <a:lnTo>
                  <a:pt x="38" y="198"/>
                </a:lnTo>
                <a:lnTo>
                  <a:pt x="37" y="198"/>
                </a:lnTo>
                <a:lnTo>
                  <a:pt x="37" y="199"/>
                </a:lnTo>
                <a:lnTo>
                  <a:pt x="37" y="199"/>
                </a:lnTo>
                <a:lnTo>
                  <a:pt x="37" y="199"/>
                </a:lnTo>
                <a:lnTo>
                  <a:pt x="36" y="199"/>
                </a:lnTo>
                <a:lnTo>
                  <a:pt x="36" y="199"/>
                </a:lnTo>
                <a:lnTo>
                  <a:pt x="36" y="200"/>
                </a:lnTo>
                <a:lnTo>
                  <a:pt x="36" y="199"/>
                </a:lnTo>
                <a:lnTo>
                  <a:pt x="36" y="199"/>
                </a:lnTo>
                <a:lnTo>
                  <a:pt x="36" y="198"/>
                </a:lnTo>
                <a:lnTo>
                  <a:pt x="35" y="198"/>
                </a:lnTo>
                <a:lnTo>
                  <a:pt x="35" y="198"/>
                </a:lnTo>
                <a:lnTo>
                  <a:pt x="36" y="198"/>
                </a:lnTo>
                <a:lnTo>
                  <a:pt x="35" y="198"/>
                </a:lnTo>
                <a:lnTo>
                  <a:pt x="35" y="197"/>
                </a:lnTo>
                <a:lnTo>
                  <a:pt x="35" y="197"/>
                </a:lnTo>
                <a:lnTo>
                  <a:pt x="35" y="196"/>
                </a:lnTo>
                <a:lnTo>
                  <a:pt x="35" y="196"/>
                </a:lnTo>
                <a:lnTo>
                  <a:pt x="34" y="196"/>
                </a:lnTo>
                <a:lnTo>
                  <a:pt x="34" y="196"/>
                </a:lnTo>
                <a:lnTo>
                  <a:pt x="34" y="196"/>
                </a:lnTo>
                <a:lnTo>
                  <a:pt x="33" y="196"/>
                </a:lnTo>
                <a:lnTo>
                  <a:pt x="33" y="195"/>
                </a:lnTo>
                <a:lnTo>
                  <a:pt x="33" y="195"/>
                </a:lnTo>
                <a:lnTo>
                  <a:pt x="33" y="196"/>
                </a:lnTo>
                <a:lnTo>
                  <a:pt x="33" y="196"/>
                </a:lnTo>
                <a:lnTo>
                  <a:pt x="33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8"/>
                </a:lnTo>
                <a:lnTo>
                  <a:pt x="32" y="198"/>
                </a:lnTo>
                <a:lnTo>
                  <a:pt x="31" y="198"/>
                </a:lnTo>
                <a:lnTo>
                  <a:pt x="32" y="198"/>
                </a:lnTo>
                <a:lnTo>
                  <a:pt x="32" y="197"/>
                </a:lnTo>
                <a:lnTo>
                  <a:pt x="31" y="197"/>
                </a:lnTo>
                <a:lnTo>
                  <a:pt x="31" y="197"/>
                </a:lnTo>
                <a:lnTo>
                  <a:pt x="31" y="197"/>
                </a:lnTo>
                <a:lnTo>
                  <a:pt x="31" y="196"/>
                </a:lnTo>
                <a:lnTo>
                  <a:pt x="30" y="196"/>
                </a:lnTo>
                <a:lnTo>
                  <a:pt x="30" y="196"/>
                </a:lnTo>
                <a:lnTo>
                  <a:pt x="31" y="196"/>
                </a:lnTo>
                <a:lnTo>
                  <a:pt x="31" y="195"/>
                </a:lnTo>
                <a:lnTo>
                  <a:pt x="31" y="195"/>
                </a:lnTo>
                <a:lnTo>
                  <a:pt x="30" y="195"/>
                </a:lnTo>
                <a:lnTo>
                  <a:pt x="30" y="195"/>
                </a:lnTo>
                <a:lnTo>
                  <a:pt x="30" y="195"/>
                </a:lnTo>
                <a:lnTo>
                  <a:pt x="29" y="196"/>
                </a:lnTo>
                <a:lnTo>
                  <a:pt x="29" y="196"/>
                </a:lnTo>
                <a:lnTo>
                  <a:pt x="29" y="195"/>
                </a:lnTo>
                <a:lnTo>
                  <a:pt x="29" y="195"/>
                </a:lnTo>
                <a:lnTo>
                  <a:pt x="29" y="195"/>
                </a:lnTo>
                <a:lnTo>
                  <a:pt x="29" y="194"/>
                </a:lnTo>
                <a:lnTo>
                  <a:pt x="29" y="194"/>
                </a:lnTo>
                <a:lnTo>
                  <a:pt x="28" y="194"/>
                </a:lnTo>
                <a:lnTo>
                  <a:pt x="28" y="194"/>
                </a:lnTo>
                <a:lnTo>
                  <a:pt x="28" y="195"/>
                </a:lnTo>
                <a:lnTo>
                  <a:pt x="28" y="194"/>
                </a:lnTo>
                <a:lnTo>
                  <a:pt x="27" y="194"/>
                </a:lnTo>
                <a:lnTo>
                  <a:pt x="28" y="194"/>
                </a:lnTo>
                <a:lnTo>
                  <a:pt x="28" y="193"/>
                </a:lnTo>
                <a:lnTo>
                  <a:pt x="28" y="193"/>
                </a:lnTo>
                <a:lnTo>
                  <a:pt x="29" y="193"/>
                </a:lnTo>
                <a:lnTo>
                  <a:pt x="29" y="193"/>
                </a:lnTo>
                <a:lnTo>
                  <a:pt x="29" y="192"/>
                </a:lnTo>
                <a:lnTo>
                  <a:pt x="28" y="192"/>
                </a:lnTo>
                <a:lnTo>
                  <a:pt x="28" y="192"/>
                </a:lnTo>
                <a:lnTo>
                  <a:pt x="28" y="192"/>
                </a:lnTo>
                <a:lnTo>
                  <a:pt x="28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7" y="190"/>
                </a:lnTo>
                <a:lnTo>
                  <a:pt x="26" y="190"/>
                </a:lnTo>
                <a:lnTo>
                  <a:pt x="26" y="190"/>
                </a:lnTo>
                <a:lnTo>
                  <a:pt x="26" y="190"/>
                </a:lnTo>
                <a:lnTo>
                  <a:pt x="26" y="189"/>
                </a:lnTo>
                <a:lnTo>
                  <a:pt x="26" y="189"/>
                </a:lnTo>
                <a:lnTo>
                  <a:pt x="26" y="189"/>
                </a:lnTo>
                <a:lnTo>
                  <a:pt x="26" y="189"/>
                </a:lnTo>
                <a:lnTo>
                  <a:pt x="27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7"/>
                </a:lnTo>
                <a:lnTo>
                  <a:pt x="26" y="187"/>
                </a:lnTo>
                <a:lnTo>
                  <a:pt x="26" y="187"/>
                </a:lnTo>
                <a:lnTo>
                  <a:pt x="26" y="187"/>
                </a:lnTo>
                <a:lnTo>
                  <a:pt x="26" y="187"/>
                </a:lnTo>
                <a:lnTo>
                  <a:pt x="26" y="186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5" y="185"/>
                </a:lnTo>
                <a:lnTo>
                  <a:pt x="26" y="185"/>
                </a:lnTo>
                <a:lnTo>
                  <a:pt x="26" y="185"/>
                </a:lnTo>
                <a:lnTo>
                  <a:pt x="25" y="185"/>
                </a:lnTo>
                <a:lnTo>
                  <a:pt x="25" y="184"/>
                </a:lnTo>
                <a:lnTo>
                  <a:pt x="25" y="184"/>
                </a:lnTo>
                <a:lnTo>
                  <a:pt x="24" y="184"/>
                </a:lnTo>
                <a:lnTo>
                  <a:pt x="24" y="184"/>
                </a:lnTo>
                <a:lnTo>
                  <a:pt x="24" y="183"/>
                </a:lnTo>
                <a:lnTo>
                  <a:pt x="24" y="183"/>
                </a:lnTo>
                <a:lnTo>
                  <a:pt x="24" y="183"/>
                </a:lnTo>
                <a:lnTo>
                  <a:pt x="25" y="183"/>
                </a:lnTo>
                <a:lnTo>
                  <a:pt x="25" y="183"/>
                </a:lnTo>
                <a:lnTo>
                  <a:pt x="26" y="183"/>
                </a:lnTo>
                <a:lnTo>
                  <a:pt x="26" y="183"/>
                </a:lnTo>
                <a:lnTo>
                  <a:pt x="26" y="183"/>
                </a:lnTo>
                <a:lnTo>
                  <a:pt x="26" y="182"/>
                </a:lnTo>
                <a:lnTo>
                  <a:pt x="26" y="182"/>
                </a:lnTo>
                <a:lnTo>
                  <a:pt x="26" y="182"/>
                </a:lnTo>
                <a:lnTo>
                  <a:pt x="26" y="182"/>
                </a:lnTo>
                <a:lnTo>
                  <a:pt x="27" y="182"/>
                </a:lnTo>
                <a:lnTo>
                  <a:pt x="27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7" y="181"/>
                </a:lnTo>
                <a:lnTo>
                  <a:pt x="27" y="180"/>
                </a:lnTo>
                <a:lnTo>
                  <a:pt x="27" y="180"/>
                </a:lnTo>
                <a:lnTo>
                  <a:pt x="26" y="180"/>
                </a:lnTo>
                <a:lnTo>
                  <a:pt x="26" y="180"/>
                </a:lnTo>
                <a:lnTo>
                  <a:pt x="26" y="180"/>
                </a:lnTo>
                <a:lnTo>
                  <a:pt x="26" y="179"/>
                </a:lnTo>
                <a:lnTo>
                  <a:pt x="26" y="179"/>
                </a:lnTo>
                <a:lnTo>
                  <a:pt x="26" y="179"/>
                </a:lnTo>
                <a:lnTo>
                  <a:pt x="26" y="179"/>
                </a:lnTo>
                <a:lnTo>
                  <a:pt x="27" y="179"/>
                </a:lnTo>
                <a:lnTo>
                  <a:pt x="27" y="178"/>
                </a:lnTo>
                <a:lnTo>
                  <a:pt x="26" y="178"/>
                </a:lnTo>
                <a:lnTo>
                  <a:pt x="26" y="178"/>
                </a:lnTo>
                <a:lnTo>
                  <a:pt x="27" y="178"/>
                </a:lnTo>
                <a:lnTo>
                  <a:pt x="27" y="177"/>
                </a:lnTo>
                <a:lnTo>
                  <a:pt x="27" y="177"/>
                </a:lnTo>
                <a:lnTo>
                  <a:pt x="28" y="177"/>
                </a:lnTo>
                <a:lnTo>
                  <a:pt x="28" y="177"/>
                </a:lnTo>
                <a:lnTo>
                  <a:pt x="28" y="176"/>
                </a:lnTo>
                <a:lnTo>
                  <a:pt x="27" y="176"/>
                </a:lnTo>
                <a:lnTo>
                  <a:pt x="27" y="175"/>
                </a:lnTo>
                <a:lnTo>
                  <a:pt x="27" y="175"/>
                </a:lnTo>
                <a:lnTo>
                  <a:pt x="27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6" y="174"/>
                </a:lnTo>
                <a:lnTo>
                  <a:pt x="26" y="174"/>
                </a:lnTo>
                <a:lnTo>
                  <a:pt x="26" y="173"/>
                </a:lnTo>
                <a:lnTo>
                  <a:pt x="26" y="174"/>
                </a:lnTo>
                <a:lnTo>
                  <a:pt x="25" y="174"/>
                </a:lnTo>
                <a:lnTo>
                  <a:pt x="25" y="174"/>
                </a:lnTo>
                <a:lnTo>
                  <a:pt x="25" y="173"/>
                </a:lnTo>
                <a:lnTo>
                  <a:pt x="24" y="173"/>
                </a:lnTo>
                <a:lnTo>
                  <a:pt x="24" y="173"/>
                </a:lnTo>
                <a:lnTo>
                  <a:pt x="24" y="173"/>
                </a:lnTo>
                <a:lnTo>
                  <a:pt x="24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2"/>
                </a:lnTo>
                <a:lnTo>
                  <a:pt x="21" y="172"/>
                </a:lnTo>
                <a:lnTo>
                  <a:pt x="21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19" y="172"/>
                </a:lnTo>
                <a:lnTo>
                  <a:pt x="19" y="171"/>
                </a:lnTo>
                <a:lnTo>
                  <a:pt x="19" y="171"/>
                </a:lnTo>
                <a:lnTo>
                  <a:pt x="19" y="171"/>
                </a:lnTo>
                <a:lnTo>
                  <a:pt x="19" y="171"/>
                </a:lnTo>
                <a:lnTo>
                  <a:pt x="19" y="170"/>
                </a:lnTo>
                <a:lnTo>
                  <a:pt x="18" y="170"/>
                </a:lnTo>
                <a:lnTo>
                  <a:pt x="18" y="170"/>
                </a:lnTo>
                <a:lnTo>
                  <a:pt x="18" y="169"/>
                </a:lnTo>
                <a:lnTo>
                  <a:pt x="19" y="169"/>
                </a:lnTo>
                <a:lnTo>
                  <a:pt x="18" y="169"/>
                </a:lnTo>
                <a:lnTo>
                  <a:pt x="18" y="169"/>
                </a:lnTo>
                <a:lnTo>
                  <a:pt x="18" y="169"/>
                </a:lnTo>
                <a:lnTo>
                  <a:pt x="18" y="168"/>
                </a:lnTo>
                <a:lnTo>
                  <a:pt x="19" y="168"/>
                </a:lnTo>
                <a:lnTo>
                  <a:pt x="19" y="168"/>
                </a:lnTo>
                <a:lnTo>
                  <a:pt x="19" y="167"/>
                </a:lnTo>
                <a:lnTo>
                  <a:pt x="19" y="167"/>
                </a:lnTo>
                <a:lnTo>
                  <a:pt x="18" y="166"/>
                </a:lnTo>
                <a:lnTo>
                  <a:pt x="18" y="166"/>
                </a:lnTo>
                <a:lnTo>
                  <a:pt x="17" y="166"/>
                </a:lnTo>
                <a:lnTo>
                  <a:pt x="17" y="166"/>
                </a:lnTo>
                <a:lnTo>
                  <a:pt x="16" y="166"/>
                </a:lnTo>
                <a:lnTo>
                  <a:pt x="16" y="166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7" y="163"/>
                </a:lnTo>
                <a:lnTo>
                  <a:pt x="17" y="163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8" y="162"/>
                </a:lnTo>
                <a:lnTo>
                  <a:pt x="18" y="161"/>
                </a:lnTo>
                <a:lnTo>
                  <a:pt x="17" y="161"/>
                </a:lnTo>
                <a:lnTo>
                  <a:pt x="17" y="161"/>
                </a:lnTo>
                <a:lnTo>
                  <a:pt x="17" y="161"/>
                </a:lnTo>
                <a:lnTo>
                  <a:pt x="17" y="161"/>
                </a:lnTo>
                <a:lnTo>
                  <a:pt x="16" y="161"/>
                </a:lnTo>
                <a:lnTo>
                  <a:pt x="16" y="160"/>
                </a:lnTo>
                <a:lnTo>
                  <a:pt x="16" y="160"/>
                </a:lnTo>
                <a:lnTo>
                  <a:pt x="16" y="160"/>
                </a:lnTo>
                <a:lnTo>
                  <a:pt x="16" y="159"/>
                </a:lnTo>
                <a:lnTo>
                  <a:pt x="16" y="159"/>
                </a:lnTo>
                <a:lnTo>
                  <a:pt x="16" y="159"/>
                </a:lnTo>
                <a:lnTo>
                  <a:pt x="16" y="158"/>
                </a:lnTo>
                <a:lnTo>
                  <a:pt x="15" y="158"/>
                </a:lnTo>
                <a:lnTo>
                  <a:pt x="15" y="158"/>
                </a:lnTo>
                <a:lnTo>
                  <a:pt x="15" y="158"/>
                </a:lnTo>
                <a:lnTo>
                  <a:pt x="15" y="158"/>
                </a:lnTo>
                <a:lnTo>
                  <a:pt x="15" y="157"/>
                </a:lnTo>
                <a:lnTo>
                  <a:pt x="15" y="157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5"/>
                </a:lnTo>
                <a:lnTo>
                  <a:pt x="15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3" y="155"/>
                </a:lnTo>
                <a:lnTo>
                  <a:pt x="13" y="155"/>
                </a:lnTo>
                <a:lnTo>
                  <a:pt x="12" y="155"/>
                </a:lnTo>
                <a:lnTo>
                  <a:pt x="12" y="155"/>
                </a:lnTo>
                <a:lnTo>
                  <a:pt x="13" y="155"/>
                </a:lnTo>
                <a:lnTo>
                  <a:pt x="13" y="156"/>
                </a:lnTo>
                <a:lnTo>
                  <a:pt x="12" y="156"/>
                </a:lnTo>
                <a:lnTo>
                  <a:pt x="12" y="156"/>
                </a:lnTo>
                <a:lnTo>
                  <a:pt x="11" y="155"/>
                </a:lnTo>
                <a:lnTo>
                  <a:pt x="11" y="155"/>
                </a:lnTo>
                <a:lnTo>
                  <a:pt x="11" y="154"/>
                </a:lnTo>
                <a:lnTo>
                  <a:pt x="10" y="154"/>
                </a:lnTo>
                <a:lnTo>
                  <a:pt x="10" y="154"/>
                </a:lnTo>
                <a:lnTo>
                  <a:pt x="10" y="154"/>
                </a:lnTo>
                <a:lnTo>
                  <a:pt x="9" y="154"/>
                </a:lnTo>
                <a:lnTo>
                  <a:pt x="9" y="153"/>
                </a:lnTo>
                <a:lnTo>
                  <a:pt x="9" y="153"/>
                </a:lnTo>
                <a:lnTo>
                  <a:pt x="9" y="153"/>
                </a:lnTo>
                <a:lnTo>
                  <a:pt x="9" y="153"/>
                </a:lnTo>
                <a:lnTo>
                  <a:pt x="8" y="153"/>
                </a:lnTo>
                <a:lnTo>
                  <a:pt x="8" y="153"/>
                </a:lnTo>
                <a:lnTo>
                  <a:pt x="8" y="152"/>
                </a:lnTo>
                <a:lnTo>
                  <a:pt x="7" y="152"/>
                </a:lnTo>
                <a:lnTo>
                  <a:pt x="7" y="152"/>
                </a:lnTo>
                <a:lnTo>
                  <a:pt x="7" y="151"/>
                </a:lnTo>
                <a:lnTo>
                  <a:pt x="7" y="151"/>
                </a:lnTo>
                <a:lnTo>
                  <a:pt x="7" y="151"/>
                </a:lnTo>
                <a:lnTo>
                  <a:pt x="6" y="151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9"/>
                </a:lnTo>
                <a:lnTo>
                  <a:pt x="6" y="149"/>
                </a:lnTo>
                <a:lnTo>
                  <a:pt x="7" y="149"/>
                </a:lnTo>
                <a:lnTo>
                  <a:pt x="7" y="148"/>
                </a:lnTo>
                <a:lnTo>
                  <a:pt x="7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7"/>
                </a:lnTo>
                <a:lnTo>
                  <a:pt x="6" y="147"/>
                </a:lnTo>
                <a:lnTo>
                  <a:pt x="6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2" y="146"/>
                </a:lnTo>
                <a:lnTo>
                  <a:pt x="2" y="145"/>
                </a:lnTo>
                <a:lnTo>
                  <a:pt x="2" y="145"/>
                </a:lnTo>
                <a:lnTo>
                  <a:pt x="2" y="145"/>
                </a:lnTo>
                <a:lnTo>
                  <a:pt x="2" y="144"/>
                </a:lnTo>
                <a:lnTo>
                  <a:pt x="2" y="144"/>
                </a:lnTo>
                <a:lnTo>
                  <a:pt x="2" y="143"/>
                </a:lnTo>
                <a:lnTo>
                  <a:pt x="2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0"/>
                </a:lnTo>
                <a:lnTo>
                  <a:pt x="1" y="140"/>
                </a:lnTo>
                <a:lnTo>
                  <a:pt x="1" y="139"/>
                </a:lnTo>
                <a:lnTo>
                  <a:pt x="1" y="139"/>
                </a:lnTo>
                <a:lnTo>
                  <a:pt x="1" y="138"/>
                </a:lnTo>
                <a:lnTo>
                  <a:pt x="1" y="138"/>
                </a:lnTo>
                <a:lnTo>
                  <a:pt x="1" y="138"/>
                </a:lnTo>
                <a:lnTo>
                  <a:pt x="1" y="137"/>
                </a:lnTo>
                <a:lnTo>
                  <a:pt x="1" y="137"/>
                </a:lnTo>
                <a:lnTo>
                  <a:pt x="1" y="137"/>
                </a:lnTo>
                <a:lnTo>
                  <a:pt x="1" y="136"/>
                </a:lnTo>
                <a:lnTo>
                  <a:pt x="0" y="136"/>
                </a:lnTo>
                <a:lnTo>
                  <a:pt x="0" y="135"/>
                </a:lnTo>
                <a:lnTo>
                  <a:pt x="0" y="136"/>
                </a:lnTo>
                <a:lnTo>
                  <a:pt x="0" y="136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1" y="135"/>
                </a:lnTo>
                <a:lnTo>
                  <a:pt x="1" y="134"/>
                </a:lnTo>
                <a:lnTo>
                  <a:pt x="1" y="134"/>
                </a:lnTo>
                <a:lnTo>
                  <a:pt x="1" y="133"/>
                </a:lnTo>
                <a:lnTo>
                  <a:pt x="1" y="133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0"/>
                </a:lnTo>
                <a:lnTo>
                  <a:pt x="3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4" y="128"/>
                </a:lnTo>
                <a:lnTo>
                  <a:pt x="3" y="128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3" y="126"/>
                </a:lnTo>
                <a:lnTo>
                  <a:pt x="3" y="126"/>
                </a:lnTo>
                <a:lnTo>
                  <a:pt x="3" y="125"/>
                </a:lnTo>
                <a:lnTo>
                  <a:pt x="3" y="125"/>
                </a:lnTo>
                <a:lnTo>
                  <a:pt x="3" y="124"/>
                </a:lnTo>
                <a:lnTo>
                  <a:pt x="4" y="124"/>
                </a:lnTo>
                <a:lnTo>
                  <a:pt x="4" y="124"/>
                </a:lnTo>
                <a:lnTo>
                  <a:pt x="4" y="124"/>
                </a:lnTo>
                <a:lnTo>
                  <a:pt x="5" y="124"/>
                </a:lnTo>
                <a:lnTo>
                  <a:pt x="5" y="123"/>
                </a:lnTo>
                <a:lnTo>
                  <a:pt x="5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7" y="123"/>
                </a:lnTo>
                <a:lnTo>
                  <a:pt x="7" y="123"/>
                </a:lnTo>
                <a:lnTo>
                  <a:pt x="7" y="123"/>
                </a:lnTo>
                <a:lnTo>
                  <a:pt x="8" y="123"/>
                </a:lnTo>
                <a:lnTo>
                  <a:pt x="8" y="124"/>
                </a:lnTo>
                <a:lnTo>
                  <a:pt x="8" y="124"/>
                </a:ln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10" y="124"/>
                </a:lnTo>
                <a:lnTo>
                  <a:pt x="10" y="124"/>
                </a:lnTo>
                <a:lnTo>
                  <a:pt x="11" y="124"/>
                </a:lnTo>
                <a:lnTo>
                  <a:pt x="11" y="124"/>
                </a:lnTo>
                <a:lnTo>
                  <a:pt x="12" y="124"/>
                </a:lnTo>
                <a:lnTo>
                  <a:pt x="12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4" y="124"/>
                </a:lnTo>
                <a:lnTo>
                  <a:pt x="14" y="124"/>
                </a:lnTo>
                <a:lnTo>
                  <a:pt x="15" y="124"/>
                </a:lnTo>
                <a:lnTo>
                  <a:pt x="15" y="124"/>
                </a:lnTo>
                <a:lnTo>
                  <a:pt x="16" y="124"/>
                </a:lnTo>
                <a:lnTo>
                  <a:pt x="16" y="124"/>
                </a:lnTo>
                <a:lnTo>
                  <a:pt x="16" y="124"/>
                </a:lnTo>
                <a:lnTo>
                  <a:pt x="17" y="124"/>
                </a:lnTo>
                <a:lnTo>
                  <a:pt x="17" y="124"/>
                </a:lnTo>
                <a:lnTo>
                  <a:pt x="18" y="124"/>
                </a:lnTo>
                <a:lnTo>
                  <a:pt x="18" y="124"/>
                </a:lnTo>
                <a:lnTo>
                  <a:pt x="19" y="124"/>
                </a:lnTo>
                <a:lnTo>
                  <a:pt x="19" y="124"/>
                </a:lnTo>
                <a:lnTo>
                  <a:pt x="20" y="124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2"/>
                </a:lnTo>
                <a:lnTo>
                  <a:pt x="20" y="122"/>
                </a:lnTo>
                <a:lnTo>
                  <a:pt x="21" y="123"/>
                </a:lnTo>
                <a:lnTo>
                  <a:pt x="22" y="124"/>
                </a:lnTo>
                <a:lnTo>
                  <a:pt x="23" y="126"/>
                </a:lnTo>
                <a:lnTo>
                  <a:pt x="24" y="126"/>
                </a:lnTo>
                <a:lnTo>
                  <a:pt x="24" y="126"/>
                </a:lnTo>
                <a:lnTo>
                  <a:pt x="26" y="129"/>
                </a:lnTo>
                <a:lnTo>
                  <a:pt x="27" y="129"/>
                </a:lnTo>
                <a:lnTo>
                  <a:pt x="28" y="128"/>
                </a:lnTo>
                <a:lnTo>
                  <a:pt x="32" y="127"/>
                </a:lnTo>
                <a:lnTo>
                  <a:pt x="33" y="126"/>
                </a:lnTo>
                <a:lnTo>
                  <a:pt x="34" y="126"/>
                </a:lnTo>
                <a:lnTo>
                  <a:pt x="34" y="126"/>
                </a:lnTo>
                <a:lnTo>
                  <a:pt x="35" y="125"/>
                </a:lnTo>
                <a:lnTo>
                  <a:pt x="36" y="125"/>
                </a:lnTo>
                <a:lnTo>
                  <a:pt x="36" y="125"/>
                </a:lnTo>
                <a:lnTo>
                  <a:pt x="36" y="125"/>
                </a:lnTo>
                <a:lnTo>
                  <a:pt x="37" y="124"/>
                </a:lnTo>
                <a:lnTo>
                  <a:pt x="38" y="124"/>
                </a:lnTo>
                <a:lnTo>
                  <a:pt x="38" y="124"/>
                </a:lnTo>
                <a:lnTo>
                  <a:pt x="39" y="124"/>
                </a:lnTo>
                <a:lnTo>
                  <a:pt x="39" y="124"/>
                </a:lnTo>
                <a:lnTo>
                  <a:pt x="39" y="123"/>
                </a:lnTo>
                <a:lnTo>
                  <a:pt x="41" y="123"/>
                </a:lnTo>
                <a:lnTo>
                  <a:pt x="42" y="123"/>
                </a:lnTo>
                <a:lnTo>
                  <a:pt x="43" y="123"/>
                </a:lnTo>
                <a:lnTo>
                  <a:pt x="43" y="122"/>
                </a:lnTo>
                <a:lnTo>
                  <a:pt x="45" y="122"/>
                </a:lnTo>
                <a:lnTo>
                  <a:pt x="45" y="121"/>
                </a:lnTo>
                <a:lnTo>
                  <a:pt x="45" y="121"/>
                </a:lnTo>
                <a:lnTo>
                  <a:pt x="45" y="121"/>
                </a:lnTo>
                <a:lnTo>
                  <a:pt x="44" y="120"/>
                </a:lnTo>
                <a:lnTo>
                  <a:pt x="44" y="117"/>
                </a:lnTo>
                <a:lnTo>
                  <a:pt x="43" y="114"/>
                </a:lnTo>
                <a:lnTo>
                  <a:pt x="43" y="111"/>
                </a:lnTo>
                <a:lnTo>
                  <a:pt x="43" y="111"/>
                </a:lnTo>
                <a:lnTo>
                  <a:pt x="43" y="111"/>
                </a:lnTo>
                <a:lnTo>
                  <a:pt x="43" y="110"/>
                </a:lnTo>
                <a:lnTo>
                  <a:pt x="43" y="110"/>
                </a:lnTo>
                <a:lnTo>
                  <a:pt x="43" y="110"/>
                </a:lnTo>
                <a:lnTo>
                  <a:pt x="43" y="110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2" y="108"/>
                </a:lnTo>
                <a:lnTo>
                  <a:pt x="42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6"/>
                </a:lnTo>
                <a:lnTo>
                  <a:pt x="43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5"/>
                </a:lnTo>
                <a:lnTo>
                  <a:pt x="44" y="105"/>
                </a:lnTo>
                <a:lnTo>
                  <a:pt x="44" y="105"/>
                </a:lnTo>
                <a:lnTo>
                  <a:pt x="44" y="104"/>
                </a:lnTo>
                <a:lnTo>
                  <a:pt x="44" y="104"/>
                </a:lnTo>
                <a:lnTo>
                  <a:pt x="45" y="104"/>
                </a:lnTo>
                <a:lnTo>
                  <a:pt x="45" y="103"/>
                </a:lnTo>
                <a:lnTo>
                  <a:pt x="44" y="103"/>
                </a:lnTo>
                <a:lnTo>
                  <a:pt x="44" y="103"/>
                </a:lnTo>
                <a:lnTo>
                  <a:pt x="45" y="103"/>
                </a:lnTo>
                <a:lnTo>
                  <a:pt x="45" y="102"/>
                </a:lnTo>
                <a:lnTo>
                  <a:pt x="44" y="102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4" y="100"/>
                </a:lnTo>
                <a:lnTo>
                  <a:pt x="43" y="100"/>
                </a:lnTo>
                <a:lnTo>
                  <a:pt x="43" y="100"/>
                </a:lnTo>
                <a:lnTo>
                  <a:pt x="43" y="99"/>
                </a:lnTo>
                <a:lnTo>
                  <a:pt x="43" y="99"/>
                </a:lnTo>
                <a:lnTo>
                  <a:pt x="43" y="98"/>
                </a:lnTo>
                <a:lnTo>
                  <a:pt x="42" y="97"/>
                </a:lnTo>
                <a:lnTo>
                  <a:pt x="42" y="97"/>
                </a:lnTo>
                <a:lnTo>
                  <a:pt x="41" y="96"/>
                </a:lnTo>
                <a:lnTo>
                  <a:pt x="41" y="96"/>
                </a:lnTo>
                <a:lnTo>
                  <a:pt x="41" y="96"/>
                </a:lnTo>
                <a:lnTo>
                  <a:pt x="41" y="95"/>
                </a:lnTo>
                <a:lnTo>
                  <a:pt x="41" y="95"/>
                </a:lnTo>
                <a:lnTo>
                  <a:pt x="40" y="95"/>
                </a:lnTo>
                <a:lnTo>
                  <a:pt x="40" y="94"/>
                </a:lnTo>
                <a:lnTo>
                  <a:pt x="40" y="94"/>
                </a:lnTo>
                <a:lnTo>
                  <a:pt x="41" y="94"/>
                </a:lnTo>
                <a:lnTo>
                  <a:pt x="41" y="93"/>
                </a:lnTo>
                <a:lnTo>
                  <a:pt x="41" y="93"/>
                </a:lnTo>
                <a:lnTo>
                  <a:pt x="41" y="92"/>
                </a:lnTo>
                <a:lnTo>
                  <a:pt x="41" y="92"/>
                </a:lnTo>
                <a:lnTo>
                  <a:pt x="41" y="92"/>
                </a:lnTo>
                <a:lnTo>
                  <a:pt x="42" y="92"/>
                </a:lnTo>
                <a:lnTo>
                  <a:pt x="42" y="91"/>
                </a:lnTo>
                <a:lnTo>
                  <a:pt x="43" y="91"/>
                </a:lnTo>
                <a:lnTo>
                  <a:pt x="42" y="91"/>
                </a:lnTo>
                <a:lnTo>
                  <a:pt x="42" y="91"/>
                </a:lnTo>
                <a:lnTo>
                  <a:pt x="42" y="91"/>
                </a:lnTo>
                <a:lnTo>
                  <a:pt x="42" y="90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5" y="89"/>
                </a:lnTo>
                <a:lnTo>
                  <a:pt x="45" y="88"/>
                </a:lnTo>
                <a:lnTo>
                  <a:pt x="45" y="88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6" y="87"/>
                </a:lnTo>
                <a:lnTo>
                  <a:pt x="47" y="87"/>
                </a:lnTo>
                <a:lnTo>
                  <a:pt x="47" y="86"/>
                </a:lnTo>
                <a:lnTo>
                  <a:pt x="48" y="86"/>
                </a:lnTo>
                <a:lnTo>
                  <a:pt x="48" y="86"/>
                </a:lnTo>
                <a:lnTo>
                  <a:pt x="48" y="86"/>
                </a:lnTo>
                <a:lnTo>
                  <a:pt x="49" y="86"/>
                </a:lnTo>
                <a:lnTo>
                  <a:pt x="49" y="86"/>
                </a:lnTo>
                <a:lnTo>
                  <a:pt x="50" y="86"/>
                </a:lnTo>
                <a:lnTo>
                  <a:pt x="50" y="86"/>
                </a:lnTo>
                <a:lnTo>
                  <a:pt x="51" y="85"/>
                </a:lnTo>
                <a:lnTo>
                  <a:pt x="52" y="85"/>
                </a:lnTo>
                <a:lnTo>
                  <a:pt x="52" y="85"/>
                </a:lnTo>
                <a:lnTo>
                  <a:pt x="53" y="85"/>
                </a:lnTo>
                <a:lnTo>
                  <a:pt x="53" y="84"/>
                </a:lnTo>
                <a:lnTo>
                  <a:pt x="53" y="83"/>
                </a:lnTo>
                <a:lnTo>
                  <a:pt x="50" y="70"/>
                </a:lnTo>
                <a:lnTo>
                  <a:pt x="49" y="70"/>
                </a:lnTo>
                <a:lnTo>
                  <a:pt x="49" y="70"/>
                </a:lnTo>
                <a:lnTo>
                  <a:pt x="48" y="70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67"/>
                </a:lnTo>
                <a:lnTo>
                  <a:pt x="48" y="67"/>
                </a:lnTo>
                <a:lnTo>
                  <a:pt x="48" y="66"/>
                </a:lnTo>
                <a:lnTo>
                  <a:pt x="48" y="66"/>
                </a:lnTo>
                <a:lnTo>
                  <a:pt x="49" y="66"/>
                </a:lnTo>
                <a:lnTo>
                  <a:pt x="49" y="65"/>
                </a:lnTo>
                <a:lnTo>
                  <a:pt x="49" y="64"/>
                </a:lnTo>
                <a:lnTo>
                  <a:pt x="48" y="64"/>
                </a:lnTo>
                <a:lnTo>
                  <a:pt x="48" y="63"/>
                </a:lnTo>
                <a:lnTo>
                  <a:pt x="47" y="63"/>
                </a:lnTo>
                <a:lnTo>
                  <a:pt x="47" y="62"/>
                </a:lnTo>
                <a:lnTo>
                  <a:pt x="47" y="62"/>
                </a:lnTo>
                <a:lnTo>
                  <a:pt x="46" y="61"/>
                </a:lnTo>
                <a:lnTo>
                  <a:pt x="46" y="60"/>
                </a:lnTo>
                <a:lnTo>
                  <a:pt x="45" y="59"/>
                </a:lnTo>
                <a:lnTo>
                  <a:pt x="45" y="57"/>
                </a:lnTo>
                <a:lnTo>
                  <a:pt x="44" y="57"/>
                </a:lnTo>
                <a:lnTo>
                  <a:pt x="44" y="56"/>
                </a:lnTo>
                <a:lnTo>
                  <a:pt x="44" y="55"/>
                </a:lnTo>
                <a:lnTo>
                  <a:pt x="44" y="55"/>
                </a:lnTo>
                <a:lnTo>
                  <a:pt x="44" y="54"/>
                </a:lnTo>
                <a:lnTo>
                  <a:pt x="44" y="54"/>
                </a:lnTo>
                <a:lnTo>
                  <a:pt x="44" y="53"/>
                </a:lnTo>
                <a:lnTo>
                  <a:pt x="44" y="53"/>
                </a:lnTo>
                <a:lnTo>
                  <a:pt x="44" y="52"/>
                </a:lnTo>
                <a:lnTo>
                  <a:pt x="44" y="52"/>
                </a:lnTo>
                <a:lnTo>
                  <a:pt x="44" y="51"/>
                </a:lnTo>
                <a:lnTo>
                  <a:pt x="44" y="51"/>
                </a:lnTo>
                <a:lnTo>
                  <a:pt x="43" y="50"/>
                </a:lnTo>
                <a:lnTo>
                  <a:pt x="43" y="50"/>
                </a:lnTo>
                <a:lnTo>
                  <a:pt x="42" y="50"/>
                </a:lnTo>
                <a:lnTo>
                  <a:pt x="41" y="49"/>
                </a:lnTo>
                <a:lnTo>
                  <a:pt x="41" y="49"/>
                </a:lnTo>
                <a:lnTo>
                  <a:pt x="40" y="49"/>
                </a:lnTo>
                <a:lnTo>
                  <a:pt x="40" y="49"/>
                </a:lnTo>
                <a:lnTo>
                  <a:pt x="39" y="48"/>
                </a:lnTo>
                <a:lnTo>
                  <a:pt x="38" y="48"/>
                </a:lnTo>
                <a:lnTo>
                  <a:pt x="38" y="48"/>
                </a:lnTo>
                <a:lnTo>
                  <a:pt x="37" y="48"/>
                </a:lnTo>
                <a:lnTo>
                  <a:pt x="37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5" y="47"/>
                </a:lnTo>
                <a:lnTo>
                  <a:pt x="34" y="47"/>
                </a:lnTo>
                <a:lnTo>
                  <a:pt x="34" y="47"/>
                </a:lnTo>
                <a:lnTo>
                  <a:pt x="33" y="47"/>
                </a:lnTo>
                <a:lnTo>
                  <a:pt x="33" y="46"/>
                </a:lnTo>
                <a:lnTo>
                  <a:pt x="33" y="46"/>
                </a:lnTo>
                <a:lnTo>
                  <a:pt x="32" y="46"/>
                </a:lnTo>
                <a:lnTo>
                  <a:pt x="32" y="46"/>
                </a:lnTo>
                <a:lnTo>
                  <a:pt x="31" y="47"/>
                </a:lnTo>
                <a:lnTo>
                  <a:pt x="31" y="47"/>
                </a:lnTo>
                <a:lnTo>
                  <a:pt x="30" y="47"/>
                </a:lnTo>
                <a:lnTo>
                  <a:pt x="29" y="47"/>
                </a:lnTo>
                <a:lnTo>
                  <a:pt x="29" y="46"/>
                </a:lnTo>
                <a:lnTo>
                  <a:pt x="29" y="46"/>
                </a:lnTo>
                <a:lnTo>
                  <a:pt x="28" y="45"/>
                </a:lnTo>
                <a:lnTo>
                  <a:pt x="28" y="44"/>
                </a:lnTo>
                <a:lnTo>
                  <a:pt x="27" y="43"/>
                </a:lnTo>
                <a:lnTo>
                  <a:pt x="27" y="43"/>
                </a:lnTo>
                <a:lnTo>
                  <a:pt x="27" y="42"/>
                </a:lnTo>
                <a:lnTo>
                  <a:pt x="27" y="42"/>
                </a:lnTo>
                <a:lnTo>
                  <a:pt x="26" y="42"/>
                </a:lnTo>
                <a:lnTo>
                  <a:pt x="26" y="41"/>
                </a:lnTo>
                <a:lnTo>
                  <a:pt x="26" y="41"/>
                </a:lnTo>
                <a:lnTo>
                  <a:pt x="26" y="41"/>
                </a:lnTo>
                <a:lnTo>
                  <a:pt x="26" y="40"/>
                </a:lnTo>
                <a:lnTo>
                  <a:pt x="26" y="40"/>
                </a:lnTo>
                <a:lnTo>
                  <a:pt x="26" y="40"/>
                </a:lnTo>
                <a:lnTo>
                  <a:pt x="26" y="40"/>
                </a:lnTo>
                <a:lnTo>
                  <a:pt x="26" y="39"/>
                </a:lnTo>
                <a:lnTo>
                  <a:pt x="27" y="39"/>
                </a:lnTo>
                <a:lnTo>
                  <a:pt x="27" y="38"/>
                </a:lnTo>
                <a:lnTo>
                  <a:pt x="27" y="37"/>
                </a:lnTo>
                <a:lnTo>
                  <a:pt x="27" y="36"/>
                </a:lnTo>
                <a:lnTo>
                  <a:pt x="28" y="35"/>
                </a:lnTo>
                <a:lnTo>
                  <a:pt x="28" y="35"/>
                </a:lnTo>
                <a:lnTo>
                  <a:pt x="28" y="34"/>
                </a:lnTo>
                <a:lnTo>
                  <a:pt x="28" y="34"/>
                </a:lnTo>
                <a:lnTo>
                  <a:pt x="28" y="33"/>
                </a:lnTo>
                <a:lnTo>
                  <a:pt x="28" y="33"/>
                </a:lnTo>
                <a:lnTo>
                  <a:pt x="28" y="32"/>
                </a:ln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28" y="31"/>
                </a:lnTo>
                <a:lnTo>
                  <a:pt x="28" y="31"/>
                </a:lnTo>
                <a:lnTo>
                  <a:pt x="28" y="30"/>
                </a:lnTo>
                <a:lnTo>
                  <a:pt x="27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9"/>
                </a:ln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3" y="27"/>
                </a:lnTo>
                <a:lnTo>
                  <a:pt x="23" y="27"/>
                </a:lnTo>
                <a:lnTo>
                  <a:pt x="22" y="27"/>
                </a:lnTo>
                <a:lnTo>
                  <a:pt x="22" y="26"/>
                </a:lnTo>
                <a:lnTo>
                  <a:pt x="22" y="26"/>
                </a:lnTo>
                <a:lnTo>
                  <a:pt x="22" y="25"/>
                </a:lnTo>
                <a:lnTo>
                  <a:pt x="22" y="25"/>
                </a:lnTo>
                <a:lnTo>
                  <a:pt x="22" y="24"/>
                </a:lnTo>
                <a:lnTo>
                  <a:pt x="21" y="24"/>
                </a:lnTo>
                <a:lnTo>
                  <a:pt x="21" y="23"/>
                </a:lnTo>
                <a:lnTo>
                  <a:pt x="21" y="23"/>
                </a:lnTo>
                <a:lnTo>
                  <a:pt x="21" y="22"/>
                </a:lnTo>
                <a:lnTo>
                  <a:pt x="21" y="22"/>
                </a:lnTo>
                <a:lnTo>
                  <a:pt x="21" y="21"/>
                </a:lnTo>
                <a:lnTo>
                  <a:pt x="21" y="21"/>
                </a:lnTo>
                <a:lnTo>
                  <a:pt x="21" y="20"/>
                </a:lnTo>
                <a:lnTo>
                  <a:pt x="21" y="20"/>
                </a:lnTo>
                <a:lnTo>
                  <a:pt x="21" y="19"/>
                </a:lnTo>
                <a:lnTo>
                  <a:pt x="21" y="19"/>
                </a:lnTo>
                <a:lnTo>
                  <a:pt x="21" y="18"/>
                </a:lnTo>
                <a:lnTo>
                  <a:pt x="21" y="18"/>
                </a:lnTo>
                <a:lnTo>
                  <a:pt x="21" y="17"/>
                </a:lnTo>
                <a:lnTo>
                  <a:pt x="22" y="18"/>
                </a:lnTo>
                <a:lnTo>
                  <a:pt x="22" y="17"/>
                </a:lnTo>
                <a:lnTo>
                  <a:pt x="22" y="17"/>
                </a:lnTo>
                <a:lnTo>
                  <a:pt x="23" y="17"/>
                </a:lnTo>
                <a:lnTo>
                  <a:pt x="23" y="17"/>
                </a:lnTo>
                <a:lnTo>
                  <a:pt x="23" y="16"/>
                </a:lnTo>
                <a:lnTo>
                  <a:pt x="23" y="15"/>
                </a:lnTo>
                <a:lnTo>
                  <a:pt x="24" y="15"/>
                </a:lnTo>
                <a:lnTo>
                  <a:pt x="24" y="14"/>
                </a:lnTo>
                <a:lnTo>
                  <a:pt x="24" y="14"/>
                </a:lnTo>
                <a:lnTo>
                  <a:pt x="25" y="14"/>
                </a:lnTo>
                <a:lnTo>
                  <a:pt x="25" y="13"/>
                </a:lnTo>
                <a:lnTo>
                  <a:pt x="26" y="13"/>
                </a:lnTo>
                <a:lnTo>
                  <a:pt x="26" y="13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6" y="13"/>
                </a:lnTo>
                <a:lnTo>
                  <a:pt x="27" y="13"/>
                </a:lnTo>
                <a:lnTo>
                  <a:pt x="26" y="13"/>
                </a:lnTo>
                <a:lnTo>
                  <a:pt x="26" y="12"/>
                </a:lnTo>
                <a:lnTo>
                  <a:pt x="26" y="12"/>
                </a:lnTo>
                <a:lnTo>
                  <a:pt x="26" y="12"/>
                </a:lnTo>
                <a:lnTo>
                  <a:pt x="25" y="12"/>
                </a:lnTo>
                <a:lnTo>
                  <a:pt x="25" y="12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0"/>
                </a:lnTo>
                <a:lnTo>
                  <a:pt x="23" y="10"/>
                </a:lnTo>
                <a:lnTo>
                  <a:pt x="22" y="10"/>
                </a:lnTo>
                <a:lnTo>
                  <a:pt x="22" y="10"/>
                </a:lnTo>
                <a:lnTo>
                  <a:pt x="21" y="9"/>
                </a:lnTo>
                <a:lnTo>
                  <a:pt x="21" y="9"/>
                </a:lnTo>
                <a:lnTo>
                  <a:pt x="21" y="8"/>
                </a:lnTo>
                <a:lnTo>
                  <a:pt x="21" y="8"/>
                </a:lnTo>
                <a:lnTo>
                  <a:pt x="21" y="7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21" y="5"/>
                </a:lnTo>
                <a:lnTo>
                  <a:pt x="22" y="5"/>
                </a:lnTo>
                <a:lnTo>
                  <a:pt x="22" y="5"/>
                </a:lnTo>
                <a:lnTo>
                  <a:pt x="22" y="6"/>
                </a:lnTo>
                <a:lnTo>
                  <a:pt x="23" y="6"/>
                </a:lnTo>
                <a:lnTo>
                  <a:pt x="23" y="5"/>
                </a:lnTo>
                <a:lnTo>
                  <a:pt x="23" y="5"/>
                </a:lnTo>
                <a:lnTo>
                  <a:pt x="23" y="5"/>
                </a:lnTo>
                <a:lnTo>
                  <a:pt x="23" y="4"/>
                </a:lnTo>
                <a:lnTo>
                  <a:pt x="24" y="3"/>
                </a:lnTo>
                <a:lnTo>
                  <a:pt x="23" y="3"/>
                </a:lnTo>
                <a:lnTo>
                  <a:pt x="23" y="3"/>
                </a:lnTo>
                <a:lnTo>
                  <a:pt x="23" y="2"/>
                </a:lnTo>
                <a:lnTo>
                  <a:pt x="23" y="2"/>
                </a:lnTo>
                <a:lnTo>
                  <a:pt x="24" y="2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4" name="Freeform 364">
            <a:extLst>
              <a:ext uri="{FF2B5EF4-FFF2-40B4-BE49-F238E27FC236}">
                <a16:creationId xmlns:a16="http://schemas.microsoft.com/office/drawing/2014/main" xmlns="" id="{D70ACEB8-FC84-418A-9D8A-5D594B344D5D}"/>
              </a:ext>
            </a:extLst>
          </p:cNvPr>
          <p:cNvSpPr>
            <a:spLocks/>
          </p:cNvSpPr>
          <p:nvPr/>
        </p:nvSpPr>
        <p:spPr bwMode="auto">
          <a:xfrm>
            <a:off x="5146659" y="2789297"/>
            <a:ext cx="1037503" cy="1095560"/>
          </a:xfrm>
          <a:custGeom>
            <a:avLst/>
            <a:gdLst>
              <a:gd name="T0" fmla="*/ 920 w 965"/>
              <a:gd name="T1" fmla="*/ 311 h 1019"/>
              <a:gd name="T2" fmla="*/ 896 w 965"/>
              <a:gd name="T3" fmla="*/ 287 h 1019"/>
              <a:gd name="T4" fmla="*/ 879 w 965"/>
              <a:gd name="T5" fmla="*/ 256 h 1019"/>
              <a:gd name="T6" fmla="*/ 904 w 965"/>
              <a:gd name="T7" fmla="*/ 229 h 1019"/>
              <a:gd name="T8" fmla="*/ 915 w 965"/>
              <a:gd name="T9" fmla="*/ 157 h 1019"/>
              <a:gd name="T10" fmla="*/ 895 w 965"/>
              <a:gd name="T11" fmla="*/ 106 h 1019"/>
              <a:gd name="T12" fmla="*/ 856 w 965"/>
              <a:gd name="T13" fmla="*/ 53 h 1019"/>
              <a:gd name="T14" fmla="*/ 786 w 965"/>
              <a:gd name="T15" fmla="*/ 21 h 1019"/>
              <a:gd name="T16" fmla="*/ 718 w 965"/>
              <a:gd name="T17" fmla="*/ 28 h 1019"/>
              <a:gd name="T18" fmla="*/ 645 w 965"/>
              <a:gd name="T19" fmla="*/ 86 h 1019"/>
              <a:gd name="T20" fmla="*/ 618 w 965"/>
              <a:gd name="T21" fmla="*/ 65 h 1019"/>
              <a:gd name="T22" fmla="*/ 571 w 965"/>
              <a:gd name="T23" fmla="*/ 22 h 1019"/>
              <a:gd name="T24" fmla="*/ 517 w 965"/>
              <a:gd name="T25" fmla="*/ 48 h 1019"/>
              <a:gd name="T26" fmla="*/ 434 w 965"/>
              <a:gd name="T27" fmla="*/ 97 h 1019"/>
              <a:gd name="T28" fmla="*/ 375 w 965"/>
              <a:gd name="T29" fmla="*/ 92 h 1019"/>
              <a:gd name="T30" fmla="*/ 293 w 965"/>
              <a:gd name="T31" fmla="*/ 100 h 1019"/>
              <a:gd name="T32" fmla="*/ 297 w 965"/>
              <a:gd name="T33" fmla="*/ 166 h 1019"/>
              <a:gd name="T34" fmla="*/ 234 w 965"/>
              <a:gd name="T35" fmla="*/ 214 h 1019"/>
              <a:gd name="T36" fmla="*/ 164 w 965"/>
              <a:gd name="T37" fmla="*/ 242 h 1019"/>
              <a:gd name="T38" fmla="*/ 110 w 965"/>
              <a:gd name="T39" fmla="*/ 168 h 1019"/>
              <a:gd name="T40" fmla="*/ 71 w 965"/>
              <a:gd name="T41" fmla="*/ 207 h 1019"/>
              <a:gd name="T42" fmla="*/ 34 w 965"/>
              <a:gd name="T43" fmla="*/ 241 h 1019"/>
              <a:gd name="T44" fmla="*/ 29 w 965"/>
              <a:gd name="T45" fmla="*/ 314 h 1019"/>
              <a:gd name="T46" fmla="*/ 28 w 965"/>
              <a:gd name="T47" fmla="*/ 343 h 1019"/>
              <a:gd name="T48" fmla="*/ 28 w 965"/>
              <a:gd name="T49" fmla="*/ 391 h 1019"/>
              <a:gd name="T50" fmla="*/ 36 w 965"/>
              <a:gd name="T51" fmla="*/ 444 h 1019"/>
              <a:gd name="T52" fmla="*/ 33 w 965"/>
              <a:gd name="T53" fmla="*/ 486 h 1019"/>
              <a:gd name="T54" fmla="*/ 41 w 965"/>
              <a:gd name="T55" fmla="*/ 515 h 1019"/>
              <a:gd name="T56" fmla="*/ 41 w 965"/>
              <a:gd name="T57" fmla="*/ 575 h 1019"/>
              <a:gd name="T58" fmla="*/ 65 w 965"/>
              <a:gd name="T59" fmla="*/ 622 h 1019"/>
              <a:gd name="T60" fmla="*/ 66 w 965"/>
              <a:gd name="T61" fmla="*/ 678 h 1019"/>
              <a:gd name="T62" fmla="*/ 83 w 965"/>
              <a:gd name="T63" fmla="*/ 685 h 1019"/>
              <a:gd name="T64" fmla="*/ 127 w 965"/>
              <a:gd name="T65" fmla="*/ 664 h 1019"/>
              <a:gd name="T66" fmla="*/ 175 w 965"/>
              <a:gd name="T67" fmla="*/ 634 h 1019"/>
              <a:gd name="T68" fmla="*/ 210 w 965"/>
              <a:gd name="T69" fmla="*/ 606 h 1019"/>
              <a:gd name="T70" fmla="*/ 261 w 965"/>
              <a:gd name="T71" fmla="*/ 595 h 1019"/>
              <a:gd name="T72" fmla="*/ 285 w 965"/>
              <a:gd name="T73" fmla="*/ 627 h 1019"/>
              <a:gd name="T74" fmla="*/ 327 w 965"/>
              <a:gd name="T75" fmla="*/ 649 h 1019"/>
              <a:gd name="T76" fmla="*/ 384 w 965"/>
              <a:gd name="T77" fmla="*/ 644 h 1019"/>
              <a:gd name="T78" fmla="*/ 439 w 965"/>
              <a:gd name="T79" fmla="*/ 681 h 1019"/>
              <a:gd name="T80" fmla="*/ 548 w 965"/>
              <a:gd name="T81" fmla="*/ 725 h 1019"/>
              <a:gd name="T82" fmla="*/ 610 w 965"/>
              <a:gd name="T83" fmla="*/ 746 h 1019"/>
              <a:gd name="T84" fmla="*/ 657 w 965"/>
              <a:gd name="T85" fmla="*/ 757 h 1019"/>
              <a:gd name="T86" fmla="*/ 691 w 965"/>
              <a:gd name="T87" fmla="*/ 777 h 1019"/>
              <a:gd name="T88" fmla="*/ 683 w 965"/>
              <a:gd name="T89" fmla="*/ 821 h 1019"/>
              <a:gd name="T90" fmla="*/ 660 w 965"/>
              <a:gd name="T91" fmla="*/ 860 h 1019"/>
              <a:gd name="T92" fmla="*/ 628 w 965"/>
              <a:gd name="T93" fmla="*/ 895 h 1019"/>
              <a:gd name="T94" fmla="*/ 645 w 965"/>
              <a:gd name="T95" fmla="*/ 940 h 1019"/>
              <a:gd name="T96" fmla="*/ 725 w 965"/>
              <a:gd name="T97" fmla="*/ 1016 h 1019"/>
              <a:gd name="T98" fmla="*/ 762 w 965"/>
              <a:gd name="T99" fmla="*/ 972 h 1019"/>
              <a:gd name="T100" fmla="*/ 771 w 965"/>
              <a:gd name="T101" fmla="*/ 921 h 1019"/>
              <a:gd name="T102" fmla="*/ 777 w 965"/>
              <a:gd name="T103" fmla="*/ 867 h 1019"/>
              <a:gd name="T104" fmla="*/ 791 w 965"/>
              <a:gd name="T105" fmla="*/ 812 h 1019"/>
              <a:gd name="T106" fmla="*/ 806 w 965"/>
              <a:gd name="T107" fmla="*/ 758 h 1019"/>
              <a:gd name="T108" fmla="*/ 793 w 965"/>
              <a:gd name="T109" fmla="*/ 701 h 1019"/>
              <a:gd name="T110" fmla="*/ 786 w 965"/>
              <a:gd name="T111" fmla="*/ 636 h 1019"/>
              <a:gd name="T112" fmla="*/ 797 w 965"/>
              <a:gd name="T113" fmla="*/ 578 h 1019"/>
              <a:gd name="T114" fmla="*/ 802 w 965"/>
              <a:gd name="T115" fmla="*/ 529 h 1019"/>
              <a:gd name="T116" fmla="*/ 800 w 965"/>
              <a:gd name="T117" fmla="*/ 488 h 1019"/>
              <a:gd name="T118" fmla="*/ 856 w 965"/>
              <a:gd name="T119" fmla="*/ 460 h 1019"/>
              <a:gd name="T120" fmla="*/ 892 w 965"/>
              <a:gd name="T121" fmla="*/ 425 h 1019"/>
              <a:gd name="T122" fmla="*/ 921 w 965"/>
              <a:gd name="T123" fmla="*/ 384 h 1019"/>
              <a:gd name="T124" fmla="*/ 947 w 965"/>
              <a:gd name="T125" fmla="*/ 336 h 10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5" h="1019">
                <a:moveTo>
                  <a:pt x="965" y="303"/>
                </a:moveTo>
                <a:lnTo>
                  <a:pt x="964" y="303"/>
                </a:lnTo>
                <a:lnTo>
                  <a:pt x="964" y="303"/>
                </a:lnTo>
                <a:lnTo>
                  <a:pt x="963" y="303"/>
                </a:lnTo>
                <a:lnTo>
                  <a:pt x="963" y="303"/>
                </a:lnTo>
                <a:lnTo>
                  <a:pt x="962" y="304"/>
                </a:lnTo>
                <a:lnTo>
                  <a:pt x="962" y="304"/>
                </a:lnTo>
                <a:lnTo>
                  <a:pt x="961" y="304"/>
                </a:lnTo>
                <a:lnTo>
                  <a:pt x="961" y="305"/>
                </a:lnTo>
                <a:lnTo>
                  <a:pt x="960" y="306"/>
                </a:lnTo>
                <a:lnTo>
                  <a:pt x="960" y="306"/>
                </a:lnTo>
                <a:lnTo>
                  <a:pt x="959" y="306"/>
                </a:lnTo>
                <a:lnTo>
                  <a:pt x="959" y="307"/>
                </a:lnTo>
                <a:lnTo>
                  <a:pt x="958" y="307"/>
                </a:lnTo>
                <a:lnTo>
                  <a:pt x="957" y="308"/>
                </a:lnTo>
                <a:lnTo>
                  <a:pt x="955" y="310"/>
                </a:lnTo>
                <a:lnTo>
                  <a:pt x="954" y="311"/>
                </a:lnTo>
                <a:lnTo>
                  <a:pt x="954" y="311"/>
                </a:lnTo>
                <a:lnTo>
                  <a:pt x="952" y="311"/>
                </a:lnTo>
                <a:lnTo>
                  <a:pt x="951" y="311"/>
                </a:lnTo>
                <a:lnTo>
                  <a:pt x="950" y="311"/>
                </a:lnTo>
                <a:lnTo>
                  <a:pt x="950" y="311"/>
                </a:lnTo>
                <a:lnTo>
                  <a:pt x="949" y="311"/>
                </a:lnTo>
                <a:lnTo>
                  <a:pt x="948" y="311"/>
                </a:lnTo>
                <a:lnTo>
                  <a:pt x="948" y="311"/>
                </a:lnTo>
                <a:lnTo>
                  <a:pt x="948" y="312"/>
                </a:lnTo>
                <a:lnTo>
                  <a:pt x="947" y="312"/>
                </a:lnTo>
                <a:lnTo>
                  <a:pt x="947" y="312"/>
                </a:lnTo>
                <a:lnTo>
                  <a:pt x="947" y="313"/>
                </a:lnTo>
                <a:lnTo>
                  <a:pt x="947" y="313"/>
                </a:lnTo>
                <a:lnTo>
                  <a:pt x="947" y="314"/>
                </a:lnTo>
                <a:lnTo>
                  <a:pt x="947" y="314"/>
                </a:lnTo>
                <a:lnTo>
                  <a:pt x="947" y="314"/>
                </a:lnTo>
                <a:lnTo>
                  <a:pt x="946" y="314"/>
                </a:lnTo>
                <a:lnTo>
                  <a:pt x="946" y="314"/>
                </a:lnTo>
                <a:lnTo>
                  <a:pt x="946" y="314"/>
                </a:lnTo>
                <a:lnTo>
                  <a:pt x="945" y="314"/>
                </a:lnTo>
                <a:lnTo>
                  <a:pt x="945" y="314"/>
                </a:lnTo>
                <a:lnTo>
                  <a:pt x="944" y="314"/>
                </a:lnTo>
                <a:lnTo>
                  <a:pt x="944" y="314"/>
                </a:lnTo>
                <a:lnTo>
                  <a:pt x="943" y="314"/>
                </a:lnTo>
                <a:lnTo>
                  <a:pt x="943" y="314"/>
                </a:lnTo>
                <a:lnTo>
                  <a:pt x="943" y="314"/>
                </a:lnTo>
                <a:lnTo>
                  <a:pt x="942" y="314"/>
                </a:lnTo>
                <a:lnTo>
                  <a:pt x="942" y="314"/>
                </a:lnTo>
                <a:lnTo>
                  <a:pt x="942" y="314"/>
                </a:lnTo>
                <a:lnTo>
                  <a:pt x="942" y="313"/>
                </a:lnTo>
                <a:lnTo>
                  <a:pt x="941" y="313"/>
                </a:lnTo>
                <a:lnTo>
                  <a:pt x="941" y="313"/>
                </a:lnTo>
                <a:lnTo>
                  <a:pt x="940" y="314"/>
                </a:lnTo>
                <a:lnTo>
                  <a:pt x="941" y="314"/>
                </a:lnTo>
                <a:lnTo>
                  <a:pt x="941" y="314"/>
                </a:lnTo>
                <a:lnTo>
                  <a:pt x="940" y="314"/>
                </a:lnTo>
                <a:lnTo>
                  <a:pt x="940" y="314"/>
                </a:lnTo>
                <a:lnTo>
                  <a:pt x="940" y="314"/>
                </a:lnTo>
                <a:lnTo>
                  <a:pt x="940" y="314"/>
                </a:lnTo>
                <a:lnTo>
                  <a:pt x="939" y="314"/>
                </a:lnTo>
                <a:lnTo>
                  <a:pt x="939" y="313"/>
                </a:lnTo>
                <a:lnTo>
                  <a:pt x="939" y="313"/>
                </a:lnTo>
                <a:lnTo>
                  <a:pt x="940" y="313"/>
                </a:lnTo>
                <a:lnTo>
                  <a:pt x="940" y="312"/>
                </a:lnTo>
                <a:lnTo>
                  <a:pt x="939" y="312"/>
                </a:lnTo>
                <a:lnTo>
                  <a:pt x="939" y="312"/>
                </a:lnTo>
                <a:lnTo>
                  <a:pt x="939" y="312"/>
                </a:lnTo>
                <a:lnTo>
                  <a:pt x="938" y="312"/>
                </a:lnTo>
                <a:lnTo>
                  <a:pt x="938" y="313"/>
                </a:lnTo>
                <a:lnTo>
                  <a:pt x="938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6" y="313"/>
                </a:lnTo>
                <a:lnTo>
                  <a:pt x="936" y="312"/>
                </a:lnTo>
                <a:lnTo>
                  <a:pt x="935" y="312"/>
                </a:lnTo>
                <a:lnTo>
                  <a:pt x="935" y="312"/>
                </a:lnTo>
                <a:lnTo>
                  <a:pt x="935" y="311"/>
                </a:lnTo>
                <a:lnTo>
                  <a:pt x="935" y="311"/>
                </a:lnTo>
                <a:lnTo>
                  <a:pt x="935" y="311"/>
                </a:lnTo>
                <a:lnTo>
                  <a:pt x="934" y="311"/>
                </a:lnTo>
                <a:lnTo>
                  <a:pt x="934" y="311"/>
                </a:lnTo>
                <a:lnTo>
                  <a:pt x="934" y="311"/>
                </a:lnTo>
                <a:lnTo>
                  <a:pt x="933" y="311"/>
                </a:lnTo>
                <a:lnTo>
                  <a:pt x="933" y="311"/>
                </a:lnTo>
                <a:lnTo>
                  <a:pt x="933" y="311"/>
                </a:lnTo>
                <a:lnTo>
                  <a:pt x="933" y="311"/>
                </a:lnTo>
                <a:lnTo>
                  <a:pt x="933" y="312"/>
                </a:lnTo>
                <a:lnTo>
                  <a:pt x="932" y="312"/>
                </a:lnTo>
                <a:lnTo>
                  <a:pt x="932" y="312"/>
                </a:lnTo>
                <a:lnTo>
                  <a:pt x="932" y="312"/>
                </a:lnTo>
                <a:lnTo>
                  <a:pt x="931" y="312"/>
                </a:lnTo>
                <a:lnTo>
                  <a:pt x="931" y="313"/>
                </a:lnTo>
                <a:lnTo>
                  <a:pt x="932" y="313"/>
                </a:lnTo>
                <a:lnTo>
                  <a:pt x="931" y="313"/>
                </a:lnTo>
                <a:lnTo>
                  <a:pt x="932" y="313"/>
                </a:lnTo>
                <a:lnTo>
                  <a:pt x="932" y="314"/>
                </a:lnTo>
                <a:lnTo>
                  <a:pt x="931" y="314"/>
                </a:lnTo>
                <a:lnTo>
                  <a:pt x="931" y="314"/>
                </a:lnTo>
                <a:lnTo>
                  <a:pt x="931" y="314"/>
                </a:lnTo>
                <a:lnTo>
                  <a:pt x="931" y="314"/>
                </a:lnTo>
                <a:lnTo>
                  <a:pt x="931" y="315"/>
                </a:lnTo>
                <a:lnTo>
                  <a:pt x="931" y="315"/>
                </a:lnTo>
                <a:lnTo>
                  <a:pt x="931" y="316"/>
                </a:lnTo>
                <a:lnTo>
                  <a:pt x="930" y="316"/>
                </a:lnTo>
                <a:lnTo>
                  <a:pt x="930" y="316"/>
                </a:lnTo>
                <a:lnTo>
                  <a:pt x="929" y="316"/>
                </a:lnTo>
                <a:lnTo>
                  <a:pt x="929" y="315"/>
                </a:lnTo>
                <a:lnTo>
                  <a:pt x="929" y="315"/>
                </a:lnTo>
                <a:lnTo>
                  <a:pt x="929" y="316"/>
                </a:lnTo>
                <a:lnTo>
                  <a:pt x="928" y="316"/>
                </a:lnTo>
                <a:lnTo>
                  <a:pt x="928" y="315"/>
                </a:lnTo>
                <a:lnTo>
                  <a:pt x="928" y="315"/>
                </a:lnTo>
                <a:lnTo>
                  <a:pt x="927" y="315"/>
                </a:lnTo>
                <a:lnTo>
                  <a:pt x="927" y="315"/>
                </a:lnTo>
                <a:lnTo>
                  <a:pt x="927" y="314"/>
                </a:lnTo>
                <a:lnTo>
                  <a:pt x="928" y="314"/>
                </a:lnTo>
                <a:lnTo>
                  <a:pt x="928" y="314"/>
                </a:lnTo>
                <a:lnTo>
                  <a:pt x="928" y="314"/>
                </a:lnTo>
                <a:lnTo>
                  <a:pt x="927" y="314"/>
                </a:lnTo>
                <a:lnTo>
                  <a:pt x="927" y="313"/>
                </a:lnTo>
                <a:lnTo>
                  <a:pt x="927" y="313"/>
                </a:lnTo>
                <a:lnTo>
                  <a:pt x="927" y="314"/>
                </a:lnTo>
                <a:lnTo>
                  <a:pt x="927" y="314"/>
                </a:lnTo>
                <a:lnTo>
                  <a:pt x="926" y="314"/>
                </a:lnTo>
                <a:lnTo>
                  <a:pt x="926" y="314"/>
                </a:lnTo>
                <a:lnTo>
                  <a:pt x="926" y="314"/>
                </a:lnTo>
                <a:lnTo>
                  <a:pt x="926" y="314"/>
                </a:lnTo>
                <a:lnTo>
                  <a:pt x="925" y="314"/>
                </a:lnTo>
                <a:lnTo>
                  <a:pt x="925" y="314"/>
                </a:lnTo>
                <a:lnTo>
                  <a:pt x="925" y="314"/>
                </a:lnTo>
                <a:lnTo>
                  <a:pt x="925" y="314"/>
                </a:lnTo>
                <a:lnTo>
                  <a:pt x="925" y="314"/>
                </a:lnTo>
                <a:lnTo>
                  <a:pt x="925" y="313"/>
                </a:lnTo>
                <a:lnTo>
                  <a:pt x="925" y="313"/>
                </a:lnTo>
                <a:lnTo>
                  <a:pt x="924" y="313"/>
                </a:lnTo>
                <a:lnTo>
                  <a:pt x="924" y="313"/>
                </a:lnTo>
                <a:lnTo>
                  <a:pt x="923" y="313"/>
                </a:lnTo>
                <a:lnTo>
                  <a:pt x="923" y="313"/>
                </a:lnTo>
                <a:lnTo>
                  <a:pt x="922" y="313"/>
                </a:lnTo>
                <a:lnTo>
                  <a:pt x="922" y="312"/>
                </a:lnTo>
                <a:lnTo>
                  <a:pt x="922" y="312"/>
                </a:lnTo>
                <a:lnTo>
                  <a:pt x="922" y="312"/>
                </a:lnTo>
                <a:lnTo>
                  <a:pt x="922" y="311"/>
                </a:lnTo>
                <a:lnTo>
                  <a:pt x="921" y="311"/>
                </a:lnTo>
                <a:lnTo>
                  <a:pt x="921" y="311"/>
                </a:lnTo>
                <a:lnTo>
                  <a:pt x="921" y="312"/>
                </a:lnTo>
                <a:lnTo>
                  <a:pt x="921" y="312"/>
                </a:lnTo>
                <a:lnTo>
                  <a:pt x="921" y="312"/>
                </a:lnTo>
                <a:lnTo>
                  <a:pt x="920" y="312"/>
                </a:lnTo>
                <a:lnTo>
                  <a:pt x="920" y="312"/>
                </a:lnTo>
                <a:lnTo>
                  <a:pt x="920" y="312"/>
                </a:lnTo>
                <a:lnTo>
                  <a:pt x="920" y="311"/>
                </a:lnTo>
                <a:lnTo>
                  <a:pt x="919" y="311"/>
                </a:lnTo>
                <a:lnTo>
                  <a:pt x="919" y="311"/>
                </a:lnTo>
                <a:lnTo>
                  <a:pt x="918" y="311"/>
                </a:lnTo>
                <a:lnTo>
                  <a:pt x="918" y="311"/>
                </a:lnTo>
                <a:lnTo>
                  <a:pt x="918" y="311"/>
                </a:lnTo>
                <a:lnTo>
                  <a:pt x="917" y="311"/>
                </a:lnTo>
                <a:lnTo>
                  <a:pt x="917" y="311"/>
                </a:lnTo>
                <a:lnTo>
                  <a:pt x="917" y="311"/>
                </a:lnTo>
                <a:lnTo>
                  <a:pt x="917" y="311"/>
                </a:lnTo>
                <a:lnTo>
                  <a:pt x="917" y="311"/>
                </a:lnTo>
                <a:lnTo>
                  <a:pt x="916" y="311"/>
                </a:lnTo>
                <a:lnTo>
                  <a:pt x="916" y="310"/>
                </a:lnTo>
                <a:lnTo>
                  <a:pt x="916" y="310"/>
                </a:lnTo>
                <a:lnTo>
                  <a:pt x="916" y="310"/>
                </a:lnTo>
                <a:lnTo>
                  <a:pt x="915" y="310"/>
                </a:lnTo>
                <a:lnTo>
                  <a:pt x="915" y="309"/>
                </a:lnTo>
                <a:lnTo>
                  <a:pt x="915" y="309"/>
                </a:lnTo>
                <a:lnTo>
                  <a:pt x="916" y="309"/>
                </a:lnTo>
                <a:lnTo>
                  <a:pt x="916" y="309"/>
                </a:lnTo>
                <a:lnTo>
                  <a:pt x="916" y="308"/>
                </a:lnTo>
                <a:lnTo>
                  <a:pt x="916" y="308"/>
                </a:lnTo>
                <a:lnTo>
                  <a:pt x="916" y="308"/>
                </a:lnTo>
                <a:lnTo>
                  <a:pt x="915" y="308"/>
                </a:lnTo>
                <a:lnTo>
                  <a:pt x="915" y="308"/>
                </a:lnTo>
                <a:lnTo>
                  <a:pt x="914" y="308"/>
                </a:lnTo>
                <a:lnTo>
                  <a:pt x="914" y="307"/>
                </a:lnTo>
                <a:lnTo>
                  <a:pt x="914" y="307"/>
                </a:lnTo>
                <a:lnTo>
                  <a:pt x="914" y="307"/>
                </a:lnTo>
                <a:lnTo>
                  <a:pt x="914" y="307"/>
                </a:lnTo>
                <a:lnTo>
                  <a:pt x="913" y="307"/>
                </a:lnTo>
                <a:lnTo>
                  <a:pt x="913" y="306"/>
                </a:lnTo>
                <a:lnTo>
                  <a:pt x="913" y="306"/>
                </a:lnTo>
                <a:lnTo>
                  <a:pt x="913" y="306"/>
                </a:lnTo>
                <a:lnTo>
                  <a:pt x="912" y="306"/>
                </a:lnTo>
                <a:lnTo>
                  <a:pt x="912" y="306"/>
                </a:lnTo>
                <a:lnTo>
                  <a:pt x="911" y="306"/>
                </a:lnTo>
                <a:lnTo>
                  <a:pt x="911" y="305"/>
                </a:lnTo>
                <a:lnTo>
                  <a:pt x="911" y="305"/>
                </a:lnTo>
                <a:lnTo>
                  <a:pt x="911" y="304"/>
                </a:lnTo>
                <a:lnTo>
                  <a:pt x="911" y="304"/>
                </a:lnTo>
                <a:lnTo>
                  <a:pt x="911" y="304"/>
                </a:lnTo>
                <a:lnTo>
                  <a:pt x="912" y="304"/>
                </a:lnTo>
                <a:lnTo>
                  <a:pt x="912" y="304"/>
                </a:lnTo>
                <a:lnTo>
                  <a:pt x="912" y="303"/>
                </a:lnTo>
                <a:lnTo>
                  <a:pt x="912" y="303"/>
                </a:lnTo>
                <a:lnTo>
                  <a:pt x="912" y="303"/>
                </a:lnTo>
                <a:lnTo>
                  <a:pt x="912" y="303"/>
                </a:lnTo>
                <a:lnTo>
                  <a:pt x="911" y="303"/>
                </a:lnTo>
                <a:lnTo>
                  <a:pt x="911" y="303"/>
                </a:lnTo>
                <a:lnTo>
                  <a:pt x="911" y="303"/>
                </a:lnTo>
                <a:lnTo>
                  <a:pt x="911" y="303"/>
                </a:lnTo>
                <a:lnTo>
                  <a:pt x="910" y="303"/>
                </a:lnTo>
                <a:lnTo>
                  <a:pt x="910" y="303"/>
                </a:lnTo>
                <a:lnTo>
                  <a:pt x="910" y="302"/>
                </a:lnTo>
                <a:lnTo>
                  <a:pt x="910" y="302"/>
                </a:lnTo>
                <a:lnTo>
                  <a:pt x="909" y="302"/>
                </a:lnTo>
                <a:lnTo>
                  <a:pt x="909" y="302"/>
                </a:lnTo>
                <a:lnTo>
                  <a:pt x="909" y="302"/>
                </a:lnTo>
                <a:lnTo>
                  <a:pt x="909" y="302"/>
                </a:lnTo>
                <a:lnTo>
                  <a:pt x="909" y="301"/>
                </a:lnTo>
                <a:lnTo>
                  <a:pt x="909" y="301"/>
                </a:lnTo>
                <a:lnTo>
                  <a:pt x="908" y="301"/>
                </a:lnTo>
                <a:lnTo>
                  <a:pt x="908" y="302"/>
                </a:lnTo>
                <a:lnTo>
                  <a:pt x="908" y="302"/>
                </a:lnTo>
                <a:lnTo>
                  <a:pt x="908" y="302"/>
                </a:lnTo>
                <a:lnTo>
                  <a:pt x="907" y="302"/>
                </a:lnTo>
                <a:lnTo>
                  <a:pt x="907" y="302"/>
                </a:lnTo>
                <a:lnTo>
                  <a:pt x="907" y="303"/>
                </a:lnTo>
                <a:lnTo>
                  <a:pt x="907" y="302"/>
                </a:lnTo>
                <a:lnTo>
                  <a:pt x="907" y="302"/>
                </a:lnTo>
                <a:lnTo>
                  <a:pt x="907" y="301"/>
                </a:lnTo>
                <a:lnTo>
                  <a:pt x="906" y="301"/>
                </a:lnTo>
                <a:lnTo>
                  <a:pt x="906" y="301"/>
                </a:lnTo>
                <a:lnTo>
                  <a:pt x="906" y="300"/>
                </a:lnTo>
                <a:lnTo>
                  <a:pt x="906" y="300"/>
                </a:lnTo>
                <a:lnTo>
                  <a:pt x="906" y="299"/>
                </a:lnTo>
                <a:lnTo>
                  <a:pt x="906" y="299"/>
                </a:lnTo>
                <a:lnTo>
                  <a:pt x="905" y="299"/>
                </a:lnTo>
                <a:lnTo>
                  <a:pt x="905" y="299"/>
                </a:lnTo>
                <a:lnTo>
                  <a:pt x="905" y="299"/>
                </a:lnTo>
                <a:lnTo>
                  <a:pt x="904" y="299"/>
                </a:lnTo>
                <a:lnTo>
                  <a:pt x="904" y="298"/>
                </a:lnTo>
                <a:lnTo>
                  <a:pt x="904" y="298"/>
                </a:lnTo>
                <a:lnTo>
                  <a:pt x="904" y="299"/>
                </a:lnTo>
                <a:lnTo>
                  <a:pt x="904" y="299"/>
                </a:lnTo>
                <a:lnTo>
                  <a:pt x="904" y="300"/>
                </a:lnTo>
                <a:lnTo>
                  <a:pt x="903" y="300"/>
                </a:lnTo>
                <a:lnTo>
                  <a:pt x="903" y="300"/>
                </a:lnTo>
                <a:lnTo>
                  <a:pt x="903" y="300"/>
                </a:lnTo>
                <a:lnTo>
                  <a:pt x="903" y="301"/>
                </a:lnTo>
                <a:lnTo>
                  <a:pt x="903" y="301"/>
                </a:lnTo>
                <a:lnTo>
                  <a:pt x="903" y="300"/>
                </a:lnTo>
                <a:lnTo>
                  <a:pt x="902" y="300"/>
                </a:lnTo>
                <a:lnTo>
                  <a:pt x="902" y="300"/>
                </a:lnTo>
                <a:lnTo>
                  <a:pt x="902" y="300"/>
                </a:lnTo>
                <a:lnTo>
                  <a:pt x="902" y="299"/>
                </a:lnTo>
                <a:lnTo>
                  <a:pt x="901" y="299"/>
                </a:lnTo>
                <a:lnTo>
                  <a:pt x="901" y="299"/>
                </a:lnTo>
                <a:lnTo>
                  <a:pt x="902" y="299"/>
                </a:lnTo>
                <a:lnTo>
                  <a:pt x="902" y="298"/>
                </a:lnTo>
                <a:lnTo>
                  <a:pt x="902" y="298"/>
                </a:lnTo>
                <a:lnTo>
                  <a:pt x="901" y="298"/>
                </a:lnTo>
                <a:lnTo>
                  <a:pt x="901" y="298"/>
                </a:lnTo>
                <a:lnTo>
                  <a:pt x="901" y="298"/>
                </a:lnTo>
                <a:lnTo>
                  <a:pt x="900" y="299"/>
                </a:lnTo>
                <a:lnTo>
                  <a:pt x="900" y="299"/>
                </a:lnTo>
                <a:lnTo>
                  <a:pt x="900" y="298"/>
                </a:lnTo>
                <a:lnTo>
                  <a:pt x="900" y="298"/>
                </a:lnTo>
                <a:lnTo>
                  <a:pt x="900" y="298"/>
                </a:lnTo>
                <a:lnTo>
                  <a:pt x="900" y="297"/>
                </a:lnTo>
                <a:lnTo>
                  <a:pt x="900" y="297"/>
                </a:lnTo>
                <a:lnTo>
                  <a:pt x="899" y="297"/>
                </a:lnTo>
                <a:lnTo>
                  <a:pt x="899" y="297"/>
                </a:lnTo>
                <a:lnTo>
                  <a:pt x="898" y="297"/>
                </a:lnTo>
                <a:lnTo>
                  <a:pt x="899" y="297"/>
                </a:lnTo>
                <a:lnTo>
                  <a:pt x="899" y="296"/>
                </a:lnTo>
                <a:lnTo>
                  <a:pt x="899" y="296"/>
                </a:lnTo>
                <a:lnTo>
                  <a:pt x="900" y="296"/>
                </a:lnTo>
                <a:lnTo>
                  <a:pt x="900" y="296"/>
                </a:lnTo>
                <a:lnTo>
                  <a:pt x="900" y="295"/>
                </a:lnTo>
                <a:lnTo>
                  <a:pt x="899" y="295"/>
                </a:lnTo>
                <a:lnTo>
                  <a:pt x="899" y="295"/>
                </a:lnTo>
                <a:lnTo>
                  <a:pt x="899" y="295"/>
                </a:lnTo>
                <a:lnTo>
                  <a:pt x="899" y="294"/>
                </a:lnTo>
                <a:lnTo>
                  <a:pt x="898" y="294"/>
                </a:lnTo>
                <a:lnTo>
                  <a:pt x="898" y="294"/>
                </a:lnTo>
                <a:lnTo>
                  <a:pt x="898" y="294"/>
                </a:lnTo>
                <a:lnTo>
                  <a:pt x="898" y="293"/>
                </a:lnTo>
                <a:lnTo>
                  <a:pt x="898" y="293"/>
                </a:lnTo>
                <a:lnTo>
                  <a:pt x="898" y="293"/>
                </a:lnTo>
                <a:lnTo>
                  <a:pt x="897" y="293"/>
                </a:lnTo>
                <a:lnTo>
                  <a:pt x="897" y="293"/>
                </a:lnTo>
                <a:lnTo>
                  <a:pt x="897" y="293"/>
                </a:lnTo>
                <a:lnTo>
                  <a:pt x="897" y="292"/>
                </a:lnTo>
                <a:lnTo>
                  <a:pt x="897" y="292"/>
                </a:lnTo>
                <a:lnTo>
                  <a:pt x="897" y="292"/>
                </a:lnTo>
                <a:lnTo>
                  <a:pt x="897" y="292"/>
                </a:lnTo>
                <a:lnTo>
                  <a:pt x="898" y="291"/>
                </a:lnTo>
                <a:lnTo>
                  <a:pt x="897" y="291"/>
                </a:lnTo>
                <a:lnTo>
                  <a:pt x="897" y="291"/>
                </a:lnTo>
                <a:lnTo>
                  <a:pt x="897" y="291"/>
                </a:lnTo>
                <a:lnTo>
                  <a:pt x="897" y="291"/>
                </a:lnTo>
                <a:lnTo>
                  <a:pt x="897" y="290"/>
                </a:lnTo>
                <a:lnTo>
                  <a:pt x="897" y="290"/>
                </a:lnTo>
                <a:lnTo>
                  <a:pt x="897" y="290"/>
                </a:lnTo>
                <a:lnTo>
                  <a:pt x="897" y="290"/>
                </a:lnTo>
                <a:lnTo>
                  <a:pt x="897" y="290"/>
                </a:lnTo>
                <a:lnTo>
                  <a:pt x="897" y="289"/>
                </a:lnTo>
                <a:lnTo>
                  <a:pt x="897" y="289"/>
                </a:lnTo>
                <a:lnTo>
                  <a:pt x="897" y="289"/>
                </a:lnTo>
                <a:lnTo>
                  <a:pt x="897" y="288"/>
                </a:lnTo>
                <a:lnTo>
                  <a:pt x="897" y="288"/>
                </a:lnTo>
                <a:lnTo>
                  <a:pt x="896" y="288"/>
                </a:lnTo>
                <a:lnTo>
                  <a:pt x="896" y="287"/>
                </a:lnTo>
                <a:lnTo>
                  <a:pt x="896" y="287"/>
                </a:lnTo>
                <a:lnTo>
                  <a:pt x="895" y="287"/>
                </a:lnTo>
                <a:lnTo>
                  <a:pt x="895" y="287"/>
                </a:lnTo>
                <a:lnTo>
                  <a:pt x="895" y="286"/>
                </a:lnTo>
                <a:lnTo>
                  <a:pt x="896" y="286"/>
                </a:lnTo>
                <a:lnTo>
                  <a:pt x="896" y="286"/>
                </a:lnTo>
                <a:lnTo>
                  <a:pt x="897" y="286"/>
                </a:lnTo>
                <a:lnTo>
                  <a:pt x="897" y="286"/>
                </a:lnTo>
                <a:lnTo>
                  <a:pt x="897" y="286"/>
                </a:lnTo>
                <a:lnTo>
                  <a:pt x="897" y="285"/>
                </a:lnTo>
                <a:lnTo>
                  <a:pt x="897" y="285"/>
                </a:lnTo>
                <a:lnTo>
                  <a:pt x="897" y="285"/>
                </a:lnTo>
                <a:lnTo>
                  <a:pt x="897" y="285"/>
                </a:lnTo>
                <a:lnTo>
                  <a:pt x="898" y="285"/>
                </a:lnTo>
                <a:lnTo>
                  <a:pt x="898" y="284"/>
                </a:lnTo>
                <a:lnTo>
                  <a:pt x="897" y="284"/>
                </a:lnTo>
                <a:lnTo>
                  <a:pt x="897" y="284"/>
                </a:lnTo>
                <a:lnTo>
                  <a:pt x="897" y="284"/>
                </a:lnTo>
                <a:lnTo>
                  <a:pt x="897" y="284"/>
                </a:lnTo>
                <a:lnTo>
                  <a:pt x="897" y="284"/>
                </a:lnTo>
                <a:lnTo>
                  <a:pt x="897" y="284"/>
                </a:lnTo>
                <a:lnTo>
                  <a:pt x="898" y="284"/>
                </a:lnTo>
                <a:lnTo>
                  <a:pt x="898" y="283"/>
                </a:lnTo>
                <a:lnTo>
                  <a:pt x="898" y="283"/>
                </a:lnTo>
                <a:lnTo>
                  <a:pt x="897" y="283"/>
                </a:lnTo>
                <a:lnTo>
                  <a:pt x="897" y="282"/>
                </a:lnTo>
                <a:lnTo>
                  <a:pt x="897" y="282"/>
                </a:lnTo>
                <a:lnTo>
                  <a:pt x="897" y="282"/>
                </a:lnTo>
                <a:lnTo>
                  <a:pt x="897" y="282"/>
                </a:lnTo>
                <a:lnTo>
                  <a:pt x="898" y="282"/>
                </a:lnTo>
                <a:lnTo>
                  <a:pt x="898" y="281"/>
                </a:lnTo>
                <a:lnTo>
                  <a:pt x="897" y="281"/>
                </a:lnTo>
                <a:lnTo>
                  <a:pt x="897" y="281"/>
                </a:lnTo>
                <a:lnTo>
                  <a:pt x="898" y="281"/>
                </a:lnTo>
                <a:lnTo>
                  <a:pt x="898" y="280"/>
                </a:lnTo>
                <a:lnTo>
                  <a:pt x="898" y="280"/>
                </a:lnTo>
                <a:lnTo>
                  <a:pt x="899" y="280"/>
                </a:lnTo>
                <a:lnTo>
                  <a:pt x="899" y="280"/>
                </a:lnTo>
                <a:lnTo>
                  <a:pt x="899" y="279"/>
                </a:lnTo>
                <a:lnTo>
                  <a:pt x="898" y="279"/>
                </a:lnTo>
                <a:lnTo>
                  <a:pt x="898" y="278"/>
                </a:lnTo>
                <a:lnTo>
                  <a:pt x="898" y="278"/>
                </a:lnTo>
                <a:lnTo>
                  <a:pt x="898" y="277"/>
                </a:lnTo>
                <a:lnTo>
                  <a:pt x="899" y="277"/>
                </a:lnTo>
                <a:lnTo>
                  <a:pt x="899" y="277"/>
                </a:lnTo>
                <a:lnTo>
                  <a:pt x="899" y="277"/>
                </a:lnTo>
                <a:lnTo>
                  <a:pt x="899" y="277"/>
                </a:lnTo>
                <a:lnTo>
                  <a:pt x="898" y="277"/>
                </a:lnTo>
                <a:lnTo>
                  <a:pt x="898" y="277"/>
                </a:lnTo>
                <a:lnTo>
                  <a:pt x="897" y="277"/>
                </a:lnTo>
                <a:lnTo>
                  <a:pt x="897" y="277"/>
                </a:lnTo>
                <a:lnTo>
                  <a:pt x="897" y="276"/>
                </a:lnTo>
                <a:lnTo>
                  <a:pt x="897" y="277"/>
                </a:lnTo>
                <a:lnTo>
                  <a:pt x="896" y="277"/>
                </a:lnTo>
                <a:lnTo>
                  <a:pt x="896" y="277"/>
                </a:lnTo>
                <a:lnTo>
                  <a:pt x="896" y="276"/>
                </a:lnTo>
                <a:lnTo>
                  <a:pt x="895" y="276"/>
                </a:lnTo>
                <a:lnTo>
                  <a:pt x="895" y="276"/>
                </a:lnTo>
                <a:lnTo>
                  <a:pt x="895" y="276"/>
                </a:lnTo>
                <a:lnTo>
                  <a:pt x="895" y="275"/>
                </a:lnTo>
                <a:lnTo>
                  <a:pt x="894" y="275"/>
                </a:lnTo>
                <a:lnTo>
                  <a:pt x="894" y="275"/>
                </a:lnTo>
                <a:lnTo>
                  <a:pt x="893" y="275"/>
                </a:lnTo>
                <a:lnTo>
                  <a:pt x="893" y="275"/>
                </a:lnTo>
                <a:lnTo>
                  <a:pt x="893" y="275"/>
                </a:lnTo>
                <a:lnTo>
                  <a:pt x="892" y="275"/>
                </a:lnTo>
                <a:lnTo>
                  <a:pt x="892" y="275"/>
                </a:lnTo>
                <a:lnTo>
                  <a:pt x="891" y="275"/>
                </a:lnTo>
                <a:lnTo>
                  <a:pt x="891" y="275"/>
                </a:lnTo>
                <a:lnTo>
                  <a:pt x="891" y="275"/>
                </a:lnTo>
                <a:lnTo>
                  <a:pt x="891" y="275"/>
                </a:lnTo>
                <a:lnTo>
                  <a:pt x="890" y="275"/>
                </a:lnTo>
                <a:lnTo>
                  <a:pt x="890" y="274"/>
                </a:lnTo>
                <a:lnTo>
                  <a:pt x="890" y="274"/>
                </a:lnTo>
                <a:lnTo>
                  <a:pt x="890" y="274"/>
                </a:lnTo>
                <a:lnTo>
                  <a:pt x="890" y="274"/>
                </a:lnTo>
                <a:lnTo>
                  <a:pt x="890" y="273"/>
                </a:lnTo>
                <a:lnTo>
                  <a:pt x="889" y="273"/>
                </a:lnTo>
                <a:lnTo>
                  <a:pt x="889" y="273"/>
                </a:lnTo>
                <a:lnTo>
                  <a:pt x="889" y="272"/>
                </a:lnTo>
                <a:lnTo>
                  <a:pt x="889" y="272"/>
                </a:lnTo>
                <a:lnTo>
                  <a:pt x="889" y="272"/>
                </a:lnTo>
                <a:lnTo>
                  <a:pt x="889" y="271"/>
                </a:lnTo>
                <a:lnTo>
                  <a:pt x="890" y="271"/>
                </a:lnTo>
                <a:lnTo>
                  <a:pt x="890" y="271"/>
                </a:lnTo>
                <a:lnTo>
                  <a:pt x="890" y="270"/>
                </a:lnTo>
                <a:lnTo>
                  <a:pt x="890" y="270"/>
                </a:lnTo>
                <a:lnTo>
                  <a:pt x="889" y="269"/>
                </a:lnTo>
                <a:lnTo>
                  <a:pt x="889" y="269"/>
                </a:lnTo>
                <a:lnTo>
                  <a:pt x="888" y="269"/>
                </a:lnTo>
                <a:lnTo>
                  <a:pt x="888" y="269"/>
                </a:lnTo>
                <a:lnTo>
                  <a:pt x="887" y="269"/>
                </a:lnTo>
                <a:lnTo>
                  <a:pt x="887" y="269"/>
                </a:lnTo>
                <a:lnTo>
                  <a:pt x="887" y="268"/>
                </a:lnTo>
                <a:lnTo>
                  <a:pt x="887" y="268"/>
                </a:lnTo>
                <a:lnTo>
                  <a:pt x="887" y="268"/>
                </a:lnTo>
                <a:lnTo>
                  <a:pt x="887" y="268"/>
                </a:lnTo>
                <a:lnTo>
                  <a:pt x="887" y="267"/>
                </a:lnTo>
                <a:lnTo>
                  <a:pt x="887" y="267"/>
                </a:lnTo>
                <a:lnTo>
                  <a:pt x="887" y="267"/>
                </a:lnTo>
                <a:lnTo>
                  <a:pt x="888" y="266"/>
                </a:lnTo>
                <a:lnTo>
                  <a:pt x="888" y="266"/>
                </a:lnTo>
                <a:lnTo>
                  <a:pt x="888" y="265"/>
                </a:lnTo>
                <a:lnTo>
                  <a:pt x="888" y="265"/>
                </a:lnTo>
                <a:lnTo>
                  <a:pt x="888" y="265"/>
                </a:lnTo>
                <a:lnTo>
                  <a:pt x="889" y="265"/>
                </a:lnTo>
                <a:lnTo>
                  <a:pt x="889" y="264"/>
                </a:lnTo>
                <a:lnTo>
                  <a:pt x="888" y="264"/>
                </a:lnTo>
                <a:lnTo>
                  <a:pt x="888" y="264"/>
                </a:lnTo>
                <a:lnTo>
                  <a:pt x="888" y="264"/>
                </a:lnTo>
                <a:lnTo>
                  <a:pt x="888" y="264"/>
                </a:lnTo>
                <a:lnTo>
                  <a:pt x="887" y="264"/>
                </a:lnTo>
                <a:lnTo>
                  <a:pt x="887" y="263"/>
                </a:lnTo>
                <a:lnTo>
                  <a:pt x="887" y="263"/>
                </a:lnTo>
                <a:lnTo>
                  <a:pt x="887" y="263"/>
                </a:lnTo>
                <a:lnTo>
                  <a:pt x="887" y="262"/>
                </a:lnTo>
                <a:lnTo>
                  <a:pt x="887" y="262"/>
                </a:lnTo>
                <a:lnTo>
                  <a:pt x="887" y="262"/>
                </a:lnTo>
                <a:lnTo>
                  <a:pt x="887" y="261"/>
                </a:lnTo>
                <a:lnTo>
                  <a:pt x="886" y="261"/>
                </a:lnTo>
                <a:lnTo>
                  <a:pt x="886" y="261"/>
                </a:lnTo>
                <a:lnTo>
                  <a:pt x="886" y="261"/>
                </a:lnTo>
                <a:lnTo>
                  <a:pt x="886" y="261"/>
                </a:lnTo>
                <a:lnTo>
                  <a:pt x="886" y="260"/>
                </a:lnTo>
                <a:lnTo>
                  <a:pt x="886" y="260"/>
                </a:lnTo>
                <a:lnTo>
                  <a:pt x="886" y="259"/>
                </a:lnTo>
                <a:lnTo>
                  <a:pt x="886" y="259"/>
                </a:lnTo>
                <a:lnTo>
                  <a:pt x="886" y="259"/>
                </a:lnTo>
                <a:lnTo>
                  <a:pt x="886" y="258"/>
                </a:lnTo>
                <a:lnTo>
                  <a:pt x="886" y="258"/>
                </a:lnTo>
                <a:lnTo>
                  <a:pt x="885" y="258"/>
                </a:lnTo>
                <a:lnTo>
                  <a:pt x="885" y="258"/>
                </a:lnTo>
                <a:lnTo>
                  <a:pt x="885" y="258"/>
                </a:lnTo>
                <a:lnTo>
                  <a:pt x="884" y="258"/>
                </a:lnTo>
                <a:lnTo>
                  <a:pt x="884" y="258"/>
                </a:lnTo>
                <a:lnTo>
                  <a:pt x="883" y="258"/>
                </a:lnTo>
                <a:lnTo>
                  <a:pt x="883" y="258"/>
                </a:lnTo>
                <a:lnTo>
                  <a:pt x="884" y="258"/>
                </a:lnTo>
                <a:lnTo>
                  <a:pt x="884" y="259"/>
                </a:lnTo>
                <a:lnTo>
                  <a:pt x="883" y="259"/>
                </a:lnTo>
                <a:lnTo>
                  <a:pt x="883" y="259"/>
                </a:lnTo>
                <a:lnTo>
                  <a:pt x="882" y="258"/>
                </a:lnTo>
                <a:lnTo>
                  <a:pt x="882" y="258"/>
                </a:lnTo>
                <a:lnTo>
                  <a:pt x="882" y="257"/>
                </a:lnTo>
                <a:lnTo>
                  <a:pt x="881" y="257"/>
                </a:lnTo>
                <a:lnTo>
                  <a:pt x="881" y="257"/>
                </a:lnTo>
                <a:lnTo>
                  <a:pt x="881" y="257"/>
                </a:lnTo>
                <a:lnTo>
                  <a:pt x="880" y="257"/>
                </a:lnTo>
                <a:lnTo>
                  <a:pt x="880" y="256"/>
                </a:lnTo>
                <a:lnTo>
                  <a:pt x="880" y="256"/>
                </a:lnTo>
                <a:lnTo>
                  <a:pt x="880" y="256"/>
                </a:lnTo>
                <a:lnTo>
                  <a:pt x="880" y="256"/>
                </a:lnTo>
                <a:lnTo>
                  <a:pt x="879" y="256"/>
                </a:lnTo>
                <a:lnTo>
                  <a:pt x="879" y="256"/>
                </a:lnTo>
                <a:lnTo>
                  <a:pt x="879" y="255"/>
                </a:lnTo>
                <a:lnTo>
                  <a:pt x="878" y="255"/>
                </a:lnTo>
                <a:lnTo>
                  <a:pt x="878" y="255"/>
                </a:lnTo>
                <a:lnTo>
                  <a:pt x="878" y="254"/>
                </a:lnTo>
                <a:lnTo>
                  <a:pt x="878" y="254"/>
                </a:lnTo>
                <a:lnTo>
                  <a:pt x="878" y="254"/>
                </a:lnTo>
                <a:lnTo>
                  <a:pt x="877" y="254"/>
                </a:lnTo>
                <a:lnTo>
                  <a:pt x="877" y="253"/>
                </a:lnTo>
                <a:lnTo>
                  <a:pt x="877" y="253"/>
                </a:lnTo>
                <a:lnTo>
                  <a:pt x="877" y="253"/>
                </a:lnTo>
                <a:lnTo>
                  <a:pt x="877" y="253"/>
                </a:lnTo>
                <a:lnTo>
                  <a:pt x="877" y="252"/>
                </a:lnTo>
                <a:lnTo>
                  <a:pt x="877" y="252"/>
                </a:lnTo>
                <a:lnTo>
                  <a:pt x="878" y="252"/>
                </a:lnTo>
                <a:lnTo>
                  <a:pt x="878" y="251"/>
                </a:lnTo>
                <a:lnTo>
                  <a:pt x="878" y="251"/>
                </a:lnTo>
                <a:lnTo>
                  <a:pt x="877" y="251"/>
                </a:lnTo>
                <a:lnTo>
                  <a:pt x="877" y="251"/>
                </a:lnTo>
                <a:lnTo>
                  <a:pt x="877" y="250"/>
                </a:lnTo>
                <a:lnTo>
                  <a:pt x="877" y="250"/>
                </a:lnTo>
                <a:lnTo>
                  <a:pt x="877" y="251"/>
                </a:lnTo>
                <a:lnTo>
                  <a:pt x="876" y="251"/>
                </a:lnTo>
                <a:lnTo>
                  <a:pt x="876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9"/>
                </a:lnTo>
                <a:lnTo>
                  <a:pt x="876" y="249"/>
                </a:lnTo>
                <a:lnTo>
                  <a:pt x="876" y="249"/>
                </a:lnTo>
                <a:lnTo>
                  <a:pt x="875" y="249"/>
                </a:lnTo>
                <a:lnTo>
                  <a:pt x="875" y="249"/>
                </a:lnTo>
                <a:lnTo>
                  <a:pt x="875" y="249"/>
                </a:lnTo>
                <a:lnTo>
                  <a:pt x="874" y="249"/>
                </a:lnTo>
                <a:lnTo>
                  <a:pt x="874" y="249"/>
                </a:lnTo>
                <a:lnTo>
                  <a:pt x="874" y="249"/>
                </a:lnTo>
                <a:lnTo>
                  <a:pt x="873" y="249"/>
                </a:lnTo>
                <a:lnTo>
                  <a:pt x="873" y="248"/>
                </a:lnTo>
                <a:lnTo>
                  <a:pt x="873" y="248"/>
                </a:lnTo>
                <a:lnTo>
                  <a:pt x="873" y="248"/>
                </a:lnTo>
                <a:lnTo>
                  <a:pt x="873" y="247"/>
                </a:lnTo>
                <a:lnTo>
                  <a:pt x="873" y="247"/>
                </a:lnTo>
                <a:lnTo>
                  <a:pt x="873" y="246"/>
                </a:lnTo>
                <a:lnTo>
                  <a:pt x="873" y="246"/>
                </a:lnTo>
                <a:lnTo>
                  <a:pt x="872" y="246"/>
                </a:lnTo>
                <a:lnTo>
                  <a:pt x="872" y="245"/>
                </a:lnTo>
                <a:lnTo>
                  <a:pt x="872" y="245"/>
                </a:lnTo>
                <a:lnTo>
                  <a:pt x="872" y="245"/>
                </a:lnTo>
                <a:lnTo>
                  <a:pt x="872" y="244"/>
                </a:lnTo>
                <a:lnTo>
                  <a:pt x="872" y="244"/>
                </a:lnTo>
                <a:lnTo>
                  <a:pt x="872" y="244"/>
                </a:lnTo>
                <a:lnTo>
                  <a:pt x="872" y="243"/>
                </a:lnTo>
                <a:lnTo>
                  <a:pt x="872" y="243"/>
                </a:lnTo>
                <a:lnTo>
                  <a:pt x="872" y="242"/>
                </a:lnTo>
                <a:lnTo>
                  <a:pt x="872" y="242"/>
                </a:lnTo>
                <a:lnTo>
                  <a:pt x="872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39"/>
                </a:lnTo>
                <a:lnTo>
                  <a:pt x="871" y="239"/>
                </a:lnTo>
                <a:lnTo>
                  <a:pt x="871" y="239"/>
                </a:lnTo>
                <a:lnTo>
                  <a:pt x="871" y="238"/>
                </a:lnTo>
                <a:lnTo>
                  <a:pt x="871" y="238"/>
                </a:lnTo>
                <a:lnTo>
                  <a:pt x="871" y="238"/>
                </a:lnTo>
                <a:lnTo>
                  <a:pt x="871" y="238"/>
                </a:lnTo>
                <a:lnTo>
                  <a:pt x="872" y="238"/>
                </a:lnTo>
                <a:lnTo>
                  <a:pt x="872" y="237"/>
                </a:lnTo>
                <a:lnTo>
                  <a:pt x="872" y="237"/>
                </a:lnTo>
                <a:lnTo>
                  <a:pt x="872" y="236"/>
                </a:lnTo>
                <a:lnTo>
                  <a:pt x="872" y="236"/>
                </a:lnTo>
                <a:lnTo>
                  <a:pt x="872" y="235"/>
                </a:lnTo>
                <a:lnTo>
                  <a:pt x="872" y="235"/>
                </a:lnTo>
                <a:lnTo>
                  <a:pt x="872" y="235"/>
                </a:lnTo>
                <a:lnTo>
                  <a:pt x="873" y="235"/>
                </a:lnTo>
                <a:lnTo>
                  <a:pt x="873" y="235"/>
                </a:lnTo>
                <a:lnTo>
                  <a:pt x="873" y="234"/>
                </a:lnTo>
                <a:lnTo>
                  <a:pt x="874" y="234"/>
                </a:lnTo>
                <a:lnTo>
                  <a:pt x="874" y="234"/>
                </a:lnTo>
                <a:lnTo>
                  <a:pt x="874" y="234"/>
                </a:lnTo>
                <a:lnTo>
                  <a:pt x="874" y="234"/>
                </a:lnTo>
                <a:lnTo>
                  <a:pt x="874" y="233"/>
                </a:lnTo>
                <a:lnTo>
                  <a:pt x="874" y="233"/>
                </a:lnTo>
                <a:lnTo>
                  <a:pt x="875" y="232"/>
                </a:lnTo>
                <a:lnTo>
                  <a:pt x="875" y="232"/>
                </a:lnTo>
                <a:lnTo>
                  <a:pt x="875" y="231"/>
                </a:lnTo>
                <a:lnTo>
                  <a:pt x="875" y="231"/>
                </a:lnTo>
                <a:lnTo>
                  <a:pt x="874" y="231"/>
                </a:lnTo>
                <a:lnTo>
                  <a:pt x="874" y="230"/>
                </a:lnTo>
                <a:lnTo>
                  <a:pt x="874" y="230"/>
                </a:lnTo>
                <a:lnTo>
                  <a:pt x="874" y="230"/>
                </a:lnTo>
                <a:lnTo>
                  <a:pt x="874" y="229"/>
                </a:lnTo>
                <a:lnTo>
                  <a:pt x="874" y="229"/>
                </a:lnTo>
                <a:lnTo>
                  <a:pt x="874" y="228"/>
                </a:lnTo>
                <a:lnTo>
                  <a:pt x="874" y="228"/>
                </a:lnTo>
                <a:lnTo>
                  <a:pt x="874" y="227"/>
                </a:lnTo>
                <a:lnTo>
                  <a:pt x="875" y="227"/>
                </a:lnTo>
                <a:lnTo>
                  <a:pt x="875" y="227"/>
                </a:lnTo>
                <a:lnTo>
                  <a:pt x="875" y="227"/>
                </a:lnTo>
                <a:lnTo>
                  <a:pt x="876" y="227"/>
                </a:lnTo>
                <a:lnTo>
                  <a:pt x="876" y="226"/>
                </a:lnTo>
                <a:lnTo>
                  <a:pt x="876" y="226"/>
                </a:lnTo>
                <a:lnTo>
                  <a:pt x="877" y="226"/>
                </a:lnTo>
                <a:lnTo>
                  <a:pt x="877" y="226"/>
                </a:lnTo>
                <a:lnTo>
                  <a:pt x="877" y="226"/>
                </a:lnTo>
                <a:lnTo>
                  <a:pt x="878" y="226"/>
                </a:lnTo>
                <a:lnTo>
                  <a:pt x="878" y="226"/>
                </a:lnTo>
                <a:lnTo>
                  <a:pt x="878" y="226"/>
                </a:lnTo>
                <a:lnTo>
                  <a:pt x="879" y="226"/>
                </a:lnTo>
                <a:lnTo>
                  <a:pt x="879" y="227"/>
                </a:lnTo>
                <a:lnTo>
                  <a:pt x="879" y="227"/>
                </a:lnTo>
                <a:lnTo>
                  <a:pt x="880" y="227"/>
                </a:lnTo>
                <a:lnTo>
                  <a:pt x="880" y="227"/>
                </a:lnTo>
                <a:lnTo>
                  <a:pt x="880" y="227"/>
                </a:lnTo>
                <a:lnTo>
                  <a:pt x="881" y="227"/>
                </a:lnTo>
                <a:lnTo>
                  <a:pt x="881" y="227"/>
                </a:lnTo>
                <a:lnTo>
                  <a:pt x="882" y="227"/>
                </a:lnTo>
                <a:lnTo>
                  <a:pt x="882" y="227"/>
                </a:lnTo>
                <a:lnTo>
                  <a:pt x="883" y="227"/>
                </a:lnTo>
                <a:lnTo>
                  <a:pt x="883" y="227"/>
                </a:lnTo>
                <a:lnTo>
                  <a:pt x="884" y="227"/>
                </a:lnTo>
                <a:lnTo>
                  <a:pt x="884" y="227"/>
                </a:lnTo>
                <a:lnTo>
                  <a:pt x="884" y="227"/>
                </a:lnTo>
                <a:lnTo>
                  <a:pt x="885" y="227"/>
                </a:lnTo>
                <a:lnTo>
                  <a:pt x="885" y="227"/>
                </a:lnTo>
                <a:lnTo>
                  <a:pt x="886" y="227"/>
                </a:lnTo>
                <a:lnTo>
                  <a:pt x="886" y="227"/>
                </a:lnTo>
                <a:lnTo>
                  <a:pt x="887" y="227"/>
                </a:lnTo>
                <a:lnTo>
                  <a:pt x="887" y="227"/>
                </a:lnTo>
                <a:lnTo>
                  <a:pt x="887" y="227"/>
                </a:lnTo>
                <a:lnTo>
                  <a:pt x="888" y="227"/>
                </a:lnTo>
                <a:lnTo>
                  <a:pt x="888" y="227"/>
                </a:lnTo>
                <a:lnTo>
                  <a:pt x="889" y="227"/>
                </a:lnTo>
                <a:lnTo>
                  <a:pt x="889" y="227"/>
                </a:lnTo>
                <a:lnTo>
                  <a:pt x="890" y="227"/>
                </a:lnTo>
                <a:lnTo>
                  <a:pt x="890" y="227"/>
                </a:lnTo>
                <a:lnTo>
                  <a:pt x="891" y="227"/>
                </a:lnTo>
                <a:lnTo>
                  <a:pt x="891" y="226"/>
                </a:lnTo>
                <a:lnTo>
                  <a:pt x="891" y="226"/>
                </a:lnTo>
                <a:lnTo>
                  <a:pt x="891" y="226"/>
                </a:lnTo>
                <a:lnTo>
                  <a:pt x="891" y="226"/>
                </a:lnTo>
                <a:lnTo>
                  <a:pt x="891" y="226"/>
                </a:lnTo>
                <a:lnTo>
                  <a:pt x="891" y="225"/>
                </a:lnTo>
                <a:lnTo>
                  <a:pt x="891" y="225"/>
                </a:lnTo>
                <a:lnTo>
                  <a:pt x="892" y="226"/>
                </a:lnTo>
                <a:lnTo>
                  <a:pt x="893" y="227"/>
                </a:lnTo>
                <a:lnTo>
                  <a:pt x="894" y="229"/>
                </a:lnTo>
                <a:lnTo>
                  <a:pt x="895" y="229"/>
                </a:lnTo>
                <a:lnTo>
                  <a:pt x="895" y="229"/>
                </a:lnTo>
                <a:lnTo>
                  <a:pt x="897" y="232"/>
                </a:lnTo>
                <a:lnTo>
                  <a:pt x="898" y="232"/>
                </a:lnTo>
                <a:lnTo>
                  <a:pt x="899" y="231"/>
                </a:lnTo>
                <a:lnTo>
                  <a:pt x="903" y="230"/>
                </a:lnTo>
                <a:lnTo>
                  <a:pt x="904" y="229"/>
                </a:lnTo>
                <a:lnTo>
                  <a:pt x="905" y="229"/>
                </a:lnTo>
                <a:lnTo>
                  <a:pt x="905" y="229"/>
                </a:lnTo>
                <a:lnTo>
                  <a:pt x="906" y="228"/>
                </a:lnTo>
                <a:lnTo>
                  <a:pt x="907" y="228"/>
                </a:lnTo>
                <a:lnTo>
                  <a:pt x="907" y="228"/>
                </a:lnTo>
                <a:lnTo>
                  <a:pt x="907" y="228"/>
                </a:lnTo>
                <a:lnTo>
                  <a:pt x="908" y="227"/>
                </a:lnTo>
                <a:lnTo>
                  <a:pt x="909" y="227"/>
                </a:lnTo>
                <a:lnTo>
                  <a:pt x="909" y="227"/>
                </a:lnTo>
                <a:lnTo>
                  <a:pt x="910" y="227"/>
                </a:lnTo>
                <a:lnTo>
                  <a:pt x="910" y="227"/>
                </a:lnTo>
                <a:lnTo>
                  <a:pt x="910" y="226"/>
                </a:lnTo>
                <a:lnTo>
                  <a:pt x="912" y="226"/>
                </a:lnTo>
                <a:lnTo>
                  <a:pt x="913" y="226"/>
                </a:lnTo>
                <a:lnTo>
                  <a:pt x="914" y="226"/>
                </a:lnTo>
                <a:lnTo>
                  <a:pt x="914" y="225"/>
                </a:lnTo>
                <a:lnTo>
                  <a:pt x="916" y="225"/>
                </a:lnTo>
                <a:lnTo>
                  <a:pt x="916" y="224"/>
                </a:lnTo>
                <a:lnTo>
                  <a:pt x="916" y="224"/>
                </a:lnTo>
                <a:lnTo>
                  <a:pt x="916" y="224"/>
                </a:lnTo>
                <a:lnTo>
                  <a:pt x="915" y="223"/>
                </a:lnTo>
                <a:lnTo>
                  <a:pt x="915" y="220"/>
                </a:lnTo>
                <a:lnTo>
                  <a:pt x="914" y="217"/>
                </a:lnTo>
                <a:lnTo>
                  <a:pt x="914" y="214"/>
                </a:lnTo>
                <a:lnTo>
                  <a:pt x="914" y="214"/>
                </a:lnTo>
                <a:lnTo>
                  <a:pt x="914" y="214"/>
                </a:lnTo>
                <a:lnTo>
                  <a:pt x="914" y="213"/>
                </a:lnTo>
                <a:lnTo>
                  <a:pt x="914" y="213"/>
                </a:lnTo>
                <a:lnTo>
                  <a:pt x="914" y="213"/>
                </a:lnTo>
                <a:lnTo>
                  <a:pt x="914" y="213"/>
                </a:lnTo>
                <a:lnTo>
                  <a:pt x="914" y="212"/>
                </a:lnTo>
                <a:lnTo>
                  <a:pt x="914" y="212"/>
                </a:lnTo>
                <a:lnTo>
                  <a:pt x="914" y="212"/>
                </a:lnTo>
                <a:lnTo>
                  <a:pt x="914" y="212"/>
                </a:lnTo>
                <a:lnTo>
                  <a:pt x="914" y="211"/>
                </a:lnTo>
                <a:lnTo>
                  <a:pt x="914" y="211"/>
                </a:lnTo>
                <a:lnTo>
                  <a:pt x="914" y="211"/>
                </a:lnTo>
                <a:lnTo>
                  <a:pt x="913" y="211"/>
                </a:lnTo>
                <a:lnTo>
                  <a:pt x="913" y="210"/>
                </a:lnTo>
                <a:lnTo>
                  <a:pt x="914" y="210"/>
                </a:lnTo>
                <a:lnTo>
                  <a:pt x="914" y="210"/>
                </a:lnTo>
                <a:lnTo>
                  <a:pt x="914" y="210"/>
                </a:lnTo>
                <a:lnTo>
                  <a:pt x="914" y="210"/>
                </a:lnTo>
                <a:lnTo>
                  <a:pt x="914" y="210"/>
                </a:lnTo>
                <a:lnTo>
                  <a:pt x="914" y="209"/>
                </a:lnTo>
                <a:lnTo>
                  <a:pt x="914" y="209"/>
                </a:lnTo>
                <a:lnTo>
                  <a:pt x="915" y="209"/>
                </a:lnTo>
                <a:lnTo>
                  <a:pt x="915" y="209"/>
                </a:lnTo>
                <a:lnTo>
                  <a:pt x="915" y="208"/>
                </a:lnTo>
                <a:lnTo>
                  <a:pt x="915" y="208"/>
                </a:lnTo>
                <a:lnTo>
                  <a:pt x="915" y="208"/>
                </a:lnTo>
                <a:lnTo>
                  <a:pt x="915" y="207"/>
                </a:lnTo>
                <a:lnTo>
                  <a:pt x="915" y="207"/>
                </a:lnTo>
                <a:lnTo>
                  <a:pt x="916" y="207"/>
                </a:lnTo>
                <a:lnTo>
                  <a:pt x="916" y="206"/>
                </a:lnTo>
                <a:lnTo>
                  <a:pt x="915" y="206"/>
                </a:lnTo>
                <a:lnTo>
                  <a:pt x="915" y="206"/>
                </a:lnTo>
                <a:lnTo>
                  <a:pt x="916" y="206"/>
                </a:lnTo>
                <a:lnTo>
                  <a:pt x="916" y="205"/>
                </a:lnTo>
                <a:lnTo>
                  <a:pt x="915" y="205"/>
                </a:lnTo>
                <a:lnTo>
                  <a:pt x="915" y="204"/>
                </a:lnTo>
                <a:lnTo>
                  <a:pt x="915" y="204"/>
                </a:lnTo>
                <a:lnTo>
                  <a:pt x="915" y="204"/>
                </a:lnTo>
                <a:lnTo>
                  <a:pt x="915" y="204"/>
                </a:lnTo>
                <a:lnTo>
                  <a:pt x="915" y="203"/>
                </a:lnTo>
                <a:lnTo>
                  <a:pt x="914" y="203"/>
                </a:lnTo>
                <a:lnTo>
                  <a:pt x="914" y="203"/>
                </a:lnTo>
                <a:lnTo>
                  <a:pt x="914" y="202"/>
                </a:lnTo>
                <a:lnTo>
                  <a:pt x="914" y="202"/>
                </a:lnTo>
                <a:lnTo>
                  <a:pt x="914" y="201"/>
                </a:lnTo>
                <a:lnTo>
                  <a:pt x="913" y="200"/>
                </a:lnTo>
                <a:lnTo>
                  <a:pt x="913" y="200"/>
                </a:lnTo>
                <a:lnTo>
                  <a:pt x="912" y="199"/>
                </a:lnTo>
                <a:lnTo>
                  <a:pt x="912" y="199"/>
                </a:lnTo>
                <a:lnTo>
                  <a:pt x="912" y="199"/>
                </a:lnTo>
                <a:lnTo>
                  <a:pt x="912" y="198"/>
                </a:lnTo>
                <a:lnTo>
                  <a:pt x="912" y="198"/>
                </a:lnTo>
                <a:lnTo>
                  <a:pt x="911" y="198"/>
                </a:lnTo>
                <a:lnTo>
                  <a:pt x="911" y="197"/>
                </a:lnTo>
                <a:lnTo>
                  <a:pt x="911" y="197"/>
                </a:lnTo>
                <a:lnTo>
                  <a:pt x="912" y="197"/>
                </a:lnTo>
                <a:lnTo>
                  <a:pt x="912" y="196"/>
                </a:lnTo>
                <a:lnTo>
                  <a:pt x="912" y="196"/>
                </a:lnTo>
                <a:lnTo>
                  <a:pt x="912" y="195"/>
                </a:lnTo>
                <a:lnTo>
                  <a:pt x="912" y="195"/>
                </a:lnTo>
                <a:lnTo>
                  <a:pt x="912" y="195"/>
                </a:lnTo>
                <a:lnTo>
                  <a:pt x="913" y="195"/>
                </a:lnTo>
                <a:lnTo>
                  <a:pt x="913" y="194"/>
                </a:lnTo>
                <a:lnTo>
                  <a:pt x="913" y="194"/>
                </a:lnTo>
                <a:lnTo>
                  <a:pt x="913" y="194"/>
                </a:lnTo>
                <a:lnTo>
                  <a:pt x="913" y="193"/>
                </a:lnTo>
                <a:lnTo>
                  <a:pt x="914" y="193"/>
                </a:lnTo>
                <a:lnTo>
                  <a:pt x="914" y="193"/>
                </a:lnTo>
                <a:lnTo>
                  <a:pt x="914" y="193"/>
                </a:lnTo>
                <a:lnTo>
                  <a:pt x="913" y="192"/>
                </a:lnTo>
                <a:lnTo>
                  <a:pt x="914" y="192"/>
                </a:lnTo>
                <a:lnTo>
                  <a:pt x="914" y="192"/>
                </a:lnTo>
                <a:lnTo>
                  <a:pt x="914" y="192"/>
                </a:lnTo>
                <a:lnTo>
                  <a:pt x="914" y="192"/>
                </a:lnTo>
                <a:lnTo>
                  <a:pt x="915" y="192"/>
                </a:lnTo>
                <a:lnTo>
                  <a:pt x="915" y="192"/>
                </a:lnTo>
                <a:lnTo>
                  <a:pt x="915" y="192"/>
                </a:lnTo>
                <a:lnTo>
                  <a:pt x="915" y="192"/>
                </a:lnTo>
                <a:lnTo>
                  <a:pt x="916" y="192"/>
                </a:lnTo>
                <a:lnTo>
                  <a:pt x="916" y="191"/>
                </a:lnTo>
                <a:lnTo>
                  <a:pt x="916" y="191"/>
                </a:lnTo>
                <a:lnTo>
                  <a:pt x="917" y="191"/>
                </a:lnTo>
                <a:lnTo>
                  <a:pt x="917" y="191"/>
                </a:lnTo>
                <a:lnTo>
                  <a:pt x="917" y="191"/>
                </a:lnTo>
                <a:lnTo>
                  <a:pt x="917" y="190"/>
                </a:lnTo>
                <a:lnTo>
                  <a:pt x="918" y="190"/>
                </a:lnTo>
                <a:lnTo>
                  <a:pt x="918" y="189"/>
                </a:lnTo>
                <a:lnTo>
                  <a:pt x="919" y="189"/>
                </a:lnTo>
                <a:lnTo>
                  <a:pt x="919" y="189"/>
                </a:lnTo>
                <a:lnTo>
                  <a:pt x="919" y="189"/>
                </a:lnTo>
                <a:lnTo>
                  <a:pt x="920" y="189"/>
                </a:lnTo>
                <a:lnTo>
                  <a:pt x="920" y="189"/>
                </a:lnTo>
                <a:lnTo>
                  <a:pt x="921" y="189"/>
                </a:lnTo>
                <a:lnTo>
                  <a:pt x="921" y="189"/>
                </a:lnTo>
                <a:lnTo>
                  <a:pt x="922" y="188"/>
                </a:lnTo>
                <a:lnTo>
                  <a:pt x="923" y="188"/>
                </a:lnTo>
                <a:lnTo>
                  <a:pt x="923" y="188"/>
                </a:lnTo>
                <a:lnTo>
                  <a:pt x="924" y="188"/>
                </a:lnTo>
                <a:lnTo>
                  <a:pt x="924" y="187"/>
                </a:lnTo>
                <a:lnTo>
                  <a:pt x="924" y="186"/>
                </a:lnTo>
                <a:lnTo>
                  <a:pt x="921" y="173"/>
                </a:lnTo>
                <a:lnTo>
                  <a:pt x="920" y="173"/>
                </a:lnTo>
                <a:lnTo>
                  <a:pt x="920" y="173"/>
                </a:lnTo>
                <a:lnTo>
                  <a:pt x="919" y="173"/>
                </a:lnTo>
                <a:lnTo>
                  <a:pt x="919" y="172"/>
                </a:lnTo>
                <a:lnTo>
                  <a:pt x="919" y="172"/>
                </a:lnTo>
                <a:lnTo>
                  <a:pt x="919" y="172"/>
                </a:lnTo>
                <a:lnTo>
                  <a:pt x="919" y="170"/>
                </a:lnTo>
                <a:lnTo>
                  <a:pt x="919" y="170"/>
                </a:lnTo>
                <a:lnTo>
                  <a:pt x="919" y="169"/>
                </a:lnTo>
                <a:lnTo>
                  <a:pt x="919" y="169"/>
                </a:lnTo>
                <a:lnTo>
                  <a:pt x="920" y="169"/>
                </a:lnTo>
                <a:lnTo>
                  <a:pt x="920" y="168"/>
                </a:lnTo>
                <a:lnTo>
                  <a:pt x="920" y="167"/>
                </a:lnTo>
                <a:lnTo>
                  <a:pt x="919" y="167"/>
                </a:lnTo>
                <a:lnTo>
                  <a:pt x="919" y="166"/>
                </a:lnTo>
                <a:lnTo>
                  <a:pt x="918" y="166"/>
                </a:lnTo>
                <a:lnTo>
                  <a:pt x="918" y="165"/>
                </a:lnTo>
                <a:lnTo>
                  <a:pt x="918" y="165"/>
                </a:lnTo>
                <a:lnTo>
                  <a:pt x="917" y="164"/>
                </a:lnTo>
                <a:lnTo>
                  <a:pt x="917" y="163"/>
                </a:lnTo>
                <a:lnTo>
                  <a:pt x="916" y="162"/>
                </a:lnTo>
                <a:lnTo>
                  <a:pt x="916" y="160"/>
                </a:lnTo>
                <a:lnTo>
                  <a:pt x="915" y="160"/>
                </a:lnTo>
                <a:lnTo>
                  <a:pt x="915" y="159"/>
                </a:lnTo>
                <a:lnTo>
                  <a:pt x="915" y="158"/>
                </a:lnTo>
                <a:lnTo>
                  <a:pt x="915" y="158"/>
                </a:lnTo>
                <a:lnTo>
                  <a:pt x="915" y="157"/>
                </a:lnTo>
                <a:lnTo>
                  <a:pt x="915" y="157"/>
                </a:lnTo>
                <a:lnTo>
                  <a:pt x="915" y="156"/>
                </a:lnTo>
                <a:lnTo>
                  <a:pt x="915" y="156"/>
                </a:lnTo>
                <a:lnTo>
                  <a:pt x="915" y="155"/>
                </a:lnTo>
                <a:lnTo>
                  <a:pt x="915" y="155"/>
                </a:lnTo>
                <a:lnTo>
                  <a:pt x="915" y="154"/>
                </a:lnTo>
                <a:lnTo>
                  <a:pt x="915" y="154"/>
                </a:lnTo>
                <a:lnTo>
                  <a:pt x="914" y="153"/>
                </a:lnTo>
                <a:lnTo>
                  <a:pt x="914" y="153"/>
                </a:lnTo>
                <a:lnTo>
                  <a:pt x="913" y="153"/>
                </a:lnTo>
                <a:lnTo>
                  <a:pt x="912" y="152"/>
                </a:lnTo>
                <a:lnTo>
                  <a:pt x="912" y="152"/>
                </a:lnTo>
                <a:lnTo>
                  <a:pt x="911" y="152"/>
                </a:lnTo>
                <a:lnTo>
                  <a:pt x="911" y="152"/>
                </a:lnTo>
                <a:lnTo>
                  <a:pt x="910" y="151"/>
                </a:lnTo>
                <a:lnTo>
                  <a:pt x="909" y="151"/>
                </a:lnTo>
                <a:lnTo>
                  <a:pt x="909" y="151"/>
                </a:lnTo>
                <a:lnTo>
                  <a:pt x="908" y="151"/>
                </a:lnTo>
                <a:lnTo>
                  <a:pt x="908" y="151"/>
                </a:lnTo>
                <a:lnTo>
                  <a:pt x="907" y="151"/>
                </a:lnTo>
                <a:lnTo>
                  <a:pt x="907" y="151"/>
                </a:lnTo>
                <a:lnTo>
                  <a:pt x="907" y="151"/>
                </a:lnTo>
                <a:lnTo>
                  <a:pt x="906" y="150"/>
                </a:lnTo>
                <a:lnTo>
                  <a:pt x="905" y="150"/>
                </a:lnTo>
                <a:lnTo>
                  <a:pt x="905" y="150"/>
                </a:lnTo>
                <a:lnTo>
                  <a:pt x="904" y="150"/>
                </a:lnTo>
                <a:lnTo>
                  <a:pt x="904" y="149"/>
                </a:lnTo>
                <a:lnTo>
                  <a:pt x="904" y="149"/>
                </a:lnTo>
                <a:lnTo>
                  <a:pt x="903" y="149"/>
                </a:lnTo>
                <a:lnTo>
                  <a:pt x="903" y="149"/>
                </a:lnTo>
                <a:lnTo>
                  <a:pt x="902" y="150"/>
                </a:lnTo>
                <a:lnTo>
                  <a:pt x="902" y="150"/>
                </a:lnTo>
                <a:lnTo>
                  <a:pt x="901" y="150"/>
                </a:lnTo>
                <a:lnTo>
                  <a:pt x="900" y="150"/>
                </a:lnTo>
                <a:lnTo>
                  <a:pt x="900" y="149"/>
                </a:lnTo>
                <a:lnTo>
                  <a:pt x="900" y="149"/>
                </a:lnTo>
                <a:lnTo>
                  <a:pt x="899" y="148"/>
                </a:lnTo>
                <a:lnTo>
                  <a:pt x="899" y="147"/>
                </a:lnTo>
                <a:lnTo>
                  <a:pt x="898" y="146"/>
                </a:lnTo>
                <a:lnTo>
                  <a:pt x="898" y="146"/>
                </a:lnTo>
                <a:lnTo>
                  <a:pt x="898" y="145"/>
                </a:lnTo>
                <a:lnTo>
                  <a:pt x="898" y="145"/>
                </a:lnTo>
                <a:lnTo>
                  <a:pt x="897" y="145"/>
                </a:lnTo>
                <a:lnTo>
                  <a:pt x="897" y="144"/>
                </a:lnTo>
                <a:lnTo>
                  <a:pt x="897" y="144"/>
                </a:lnTo>
                <a:lnTo>
                  <a:pt x="897" y="144"/>
                </a:lnTo>
                <a:lnTo>
                  <a:pt x="897" y="143"/>
                </a:lnTo>
                <a:lnTo>
                  <a:pt x="897" y="143"/>
                </a:lnTo>
                <a:lnTo>
                  <a:pt x="897" y="143"/>
                </a:lnTo>
                <a:lnTo>
                  <a:pt x="897" y="143"/>
                </a:lnTo>
                <a:lnTo>
                  <a:pt x="897" y="142"/>
                </a:lnTo>
                <a:lnTo>
                  <a:pt x="898" y="142"/>
                </a:lnTo>
                <a:lnTo>
                  <a:pt x="898" y="141"/>
                </a:lnTo>
                <a:lnTo>
                  <a:pt x="898" y="140"/>
                </a:lnTo>
                <a:lnTo>
                  <a:pt x="898" y="139"/>
                </a:lnTo>
                <a:lnTo>
                  <a:pt x="899" y="138"/>
                </a:lnTo>
                <a:lnTo>
                  <a:pt x="899" y="138"/>
                </a:lnTo>
                <a:lnTo>
                  <a:pt x="899" y="137"/>
                </a:lnTo>
                <a:lnTo>
                  <a:pt x="899" y="137"/>
                </a:lnTo>
                <a:lnTo>
                  <a:pt x="899" y="136"/>
                </a:lnTo>
                <a:lnTo>
                  <a:pt x="899" y="136"/>
                </a:lnTo>
                <a:lnTo>
                  <a:pt x="899" y="135"/>
                </a:lnTo>
                <a:lnTo>
                  <a:pt x="899" y="135"/>
                </a:lnTo>
                <a:lnTo>
                  <a:pt x="899" y="135"/>
                </a:lnTo>
                <a:lnTo>
                  <a:pt x="900" y="135"/>
                </a:lnTo>
                <a:lnTo>
                  <a:pt x="900" y="134"/>
                </a:lnTo>
                <a:lnTo>
                  <a:pt x="900" y="134"/>
                </a:lnTo>
                <a:lnTo>
                  <a:pt x="899" y="134"/>
                </a:lnTo>
                <a:lnTo>
                  <a:pt x="899" y="134"/>
                </a:lnTo>
                <a:lnTo>
                  <a:pt x="899" y="133"/>
                </a:lnTo>
                <a:lnTo>
                  <a:pt x="898" y="133"/>
                </a:lnTo>
                <a:lnTo>
                  <a:pt x="897" y="133"/>
                </a:lnTo>
                <a:lnTo>
                  <a:pt x="897" y="133"/>
                </a:lnTo>
                <a:lnTo>
                  <a:pt x="897" y="133"/>
                </a:lnTo>
                <a:lnTo>
                  <a:pt x="897" y="132"/>
                </a:lnTo>
                <a:lnTo>
                  <a:pt x="896" y="132"/>
                </a:lnTo>
                <a:lnTo>
                  <a:pt x="896" y="132"/>
                </a:lnTo>
                <a:lnTo>
                  <a:pt x="896" y="132"/>
                </a:lnTo>
                <a:lnTo>
                  <a:pt x="895" y="132"/>
                </a:lnTo>
                <a:lnTo>
                  <a:pt x="895" y="131"/>
                </a:lnTo>
                <a:lnTo>
                  <a:pt x="895" y="131"/>
                </a:lnTo>
                <a:lnTo>
                  <a:pt x="895" y="131"/>
                </a:lnTo>
                <a:lnTo>
                  <a:pt x="894" y="130"/>
                </a:lnTo>
                <a:lnTo>
                  <a:pt x="894" y="130"/>
                </a:lnTo>
                <a:lnTo>
                  <a:pt x="893" y="130"/>
                </a:lnTo>
                <a:lnTo>
                  <a:pt x="893" y="129"/>
                </a:lnTo>
                <a:lnTo>
                  <a:pt x="893" y="129"/>
                </a:lnTo>
                <a:lnTo>
                  <a:pt x="893" y="128"/>
                </a:lnTo>
                <a:lnTo>
                  <a:pt x="893" y="128"/>
                </a:lnTo>
                <a:lnTo>
                  <a:pt x="893" y="127"/>
                </a:lnTo>
                <a:lnTo>
                  <a:pt x="892" y="127"/>
                </a:lnTo>
                <a:lnTo>
                  <a:pt x="892" y="126"/>
                </a:lnTo>
                <a:lnTo>
                  <a:pt x="892" y="126"/>
                </a:lnTo>
                <a:lnTo>
                  <a:pt x="892" y="125"/>
                </a:lnTo>
                <a:lnTo>
                  <a:pt x="892" y="125"/>
                </a:lnTo>
                <a:lnTo>
                  <a:pt x="892" y="124"/>
                </a:lnTo>
                <a:lnTo>
                  <a:pt x="892" y="124"/>
                </a:lnTo>
                <a:lnTo>
                  <a:pt x="892" y="123"/>
                </a:lnTo>
                <a:lnTo>
                  <a:pt x="892" y="123"/>
                </a:lnTo>
                <a:lnTo>
                  <a:pt x="892" y="122"/>
                </a:lnTo>
                <a:lnTo>
                  <a:pt x="892" y="122"/>
                </a:lnTo>
                <a:lnTo>
                  <a:pt x="892" y="121"/>
                </a:lnTo>
                <a:lnTo>
                  <a:pt x="892" y="121"/>
                </a:lnTo>
                <a:lnTo>
                  <a:pt x="892" y="120"/>
                </a:lnTo>
                <a:lnTo>
                  <a:pt x="893" y="121"/>
                </a:lnTo>
                <a:lnTo>
                  <a:pt x="893" y="120"/>
                </a:lnTo>
                <a:lnTo>
                  <a:pt x="893" y="120"/>
                </a:lnTo>
                <a:lnTo>
                  <a:pt x="894" y="120"/>
                </a:lnTo>
                <a:lnTo>
                  <a:pt x="894" y="120"/>
                </a:lnTo>
                <a:lnTo>
                  <a:pt x="894" y="119"/>
                </a:lnTo>
                <a:lnTo>
                  <a:pt x="894" y="118"/>
                </a:lnTo>
                <a:lnTo>
                  <a:pt x="895" y="118"/>
                </a:lnTo>
                <a:lnTo>
                  <a:pt x="895" y="117"/>
                </a:lnTo>
                <a:lnTo>
                  <a:pt x="895" y="117"/>
                </a:lnTo>
                <a:lnTo>
                  <a:pt x="896" y="117"/>
                </a:lnTo>
                <a:lnTo>
                  <a:pt x="896" y="116"/>
                </a:lnTo>
                <a:lnTo>
                  <a:pt x="897" y="116"/>
                </a:lnTo>
                <a:lnTo>
                  <a:pt x="897" y="116"/>
                </a:lnTo>
                <a:lnTo>
                  <a:pt x="897" y="117"/>
                </a:lnTo>
                <a:lnTo>
                  <a:pt x="897" y="117"/>
                </a:lnTo>
                <a:lnTo>
                  <a:pt x="897" y="117"/>
                </a:lnTo>
                <a:lnTo>
                  <a:pt x="897" y="117"/>
                </a:lnTo>
                <a:lnTo>
                  <a:pt x="897" y="116"/>
                </a:lnTo>
                <a:lnTo>
                  <a:pt x="898" y="116"/>
                </a:lnTo>
                <a:lnTo>
                  <a:pt x="897" y="116"/>
                </a:lnTo>
                <a:lnTo>
                  <a:pt x="897" y="115"/>
                </a:lnTo>
                <a:lnTo>
                  <a:pt x="897" y="115"/>
                </a:lnTo>
                <a:lnTo>
                  <a:pt x="897" y="115"/>
                </a:lnTo>
                <a:lnTo>
                  <a:pt x="896" y="115"/>
                </a:lnTo>
                <a:lnTo>
                  <a:pt x="896" y="115"/>
                </a:lnTo>
                <a:lnTo>
                  <a:pt x="896" y="114"/>
                </a:lnTo>
                <a:lnTo>
                  <a:pt x="895" y="114"/>
                </a:lnTo>
                <a:lnTo>
                  <a:pt x="895" y="114"/>
                </a:lnTo>
                <a:lnTo>
                  <a:pt x="895" y="113"/>
                </a:lnTo>
                <a:lnTo>
                  <a:pt x="894" y="113"/>
                </a:lnTo>
                <a:lnTo>
                  <a:pt x="893" y="113"/>
                </a:lnTo>
                <a:lnTo>
                  <a:pt x="893" y="113"/>
                </a:lnTo>
                <a:lnTo>
                  <a:pt x="892" y="112"/>
                </a:lnTo>
                <a:lnTo>
                  <a:pt x="892" y="112"/>
                </a:lnTo>
                <a:lnTo>
                  <a:pt x="892" y="111"/>
                </a:lnTo>
                <a:lnTo>
                  <a:pt x="892" y="111"/>
                </a:lnTo>
                <a:lnTo>
                  <a:pt x="892" y="110"/>
                </a:lnTo>
                <a:lnTo>
                  <a:pt x="892" y="109"/>
                </a:lnTo>
                <a:lnTo>
                  <a:pt x="892" y="109"/>
                </a:lnTo>
                <a:lnTo>
                  <a:pt x="892" y="109"/>
                </a:lnTo>
                <a:lnTo>
                  <a:pt x="892" y="108"/>
                </a:lnTo>
                <a:lnTo>
                  <a:pt x="893" y="108"/>
                </a:lnTo>
                <a:lnTo>
                  <a:pt x="893" y="108"/>
                </a:lnTo>
                <a:lnTo>
                  <a:pt x="893" y="109"/>
                </a:lnTo>
                <a:lnTo>
                  <a:pt x="894" y="109"/>
                </a:lnTo>
                <a:lnTo>
                  <a:pt x="894" y="108"/>
                </a:lnTo>
                <a:lnTo>
                  <a:pt x="894" y="108"/>
                </a:lnTo>
                <a:lnTo>
                  <a:pt x="894" y="108"/>
                </a:lnTo>
                <a:lnTo>
                  <a:pt x="894" y="107"/>
                </a:lnTo>
                <a:lnTo>
                  <a:pt x="895" y="106"/>
                </a:lnTo>
                <a:lnTo>
                  <a:pt x="894" y="106"/>
                </a:lnTo>
                <a:lnTo>
                  <a:pt x="894" y="106"/>
                </a:lnTo>
                <a:lnTo>
                  <a:pt x="894" y="105"/>
                </a:lnTo>
                <a:lnTo>
                  <a:pt x="894" y="105"/>
                </a:lnTo>
                <a:lnTo>
                  <a:pt x="895" y="105"/>
                </a:lnTo>
                <a:lnTo>
                  <a:pt x="895" y="104"/>
                </a:lnTo>
                <a:lnTo>
                  <a:pt x="895" y="104"/>
                </a:lnTo>
                <a:lnTo>
                  <a:pt x="895" y="104"/>
                </a:lnTo>
                <a:lnTo>
                  <a:pt x="896" y="103"/>
                </a:lnTo>
                <a:lnTo>
                  <a:pt x="896" y="103"/>
                </a:lnTo>
                <a:lnTo>
                  <a:pt x="896" y="102"/>
                </a:lnTo>
                <a:lnTo>
                  <a:pt x="896" y="102"/>
                </a:lnTo>
                <a:lnTo>
                  <a:pt x="897" y="101"/>
                </a:lnTo>
                <a:lnTo>
                  <a:pt x="897" y="101"/>
                </a:lnTo>
                <a:lnTo>
                  <a:pt x="896" y="101"/>
                </a:lnTo>
                <a:lnTo>
                  <a:pt x="896" y="100"/>
                </a:lnTo>
                <a:lnTo>
                  <a:pt x="896" y="99"/>
                </a:lnTo>
                <a:lnTo>
                  <a:pt x="895" y="99"/>
                </a:lnTo>
                <a:lnTo>
                  <a:pt x="895" y="99"/>
                </a:lnTo>
                <a:lnTo>
                  <a:pt x="894" y="99"/>
                </a:lnTo>
                <a:lnTo>
                  <a:pt x="894" y="98"/>
                </a:lnTo>
                <a:lnTo>
                  <a:pt x="894" y="98"/>
                </a:lnTo>
                <a:lnTo>
                  <a:pt x="893" y="98"/>
                </a:lnTo>
                <a:lnTo>
                  <a:pt x="893" y="98"/>
                </a:lnTo>
                <a:lnTo>
                  <a:pt x="893" y="97"/>
                </a:lnTo>
                <a:lnTo>
                  <a:pt x="892" y="97"/>
                </a:lnTo>
                <a:lnTo>
                  <a:pt x="892" y="98"/>
                </a:lnTo>
                <a:lnTo>
                  <a:pt x="891" y="98"/>
                </a:lnTo>
                <a:lnTo>
                  <a:pt x="891" y="97"/>
                </a:lnTo>
                <a:lnTo>
                  <a:pt x="891" y="97"/>
                </a:lnTo>
                <a:lnTo>
                  <a:pt x="891" y="97"/>
                </a:lnTo>
                <a:lnTo>
                  <a:pt x="890" y="97"/>
                </a:lnTo>
                <a:lnTo>
                  <a:pt x="889" y="97"/>
                </a:lnTo>
                <a:lnTo>
                  <a:pt x="889" y="96"/>
                </a:lnTo>
                <a:lnTo>
                  <a:pt x="889" y="96"/>
                </a:lnTo>
                <a:lnTo>
                  <a:pt x="889" y="95"/>
                </a:lnTo>
                <a:lnTo>
                  <a:pt x="889" y="95"/>
                </a:lnTo>
                <a:lnTo>
                  <a:pt x="888" y="95"/>
                </a:lnTo>
                <a:lnTo>
                  <a:pt x="887" y="94"/>
                </a:lnTo>
                <a:lnTo>
                  <a:pt x="887" y="94"/>
                </a:lnTo>
                <a:lnTo>
                  <a:pt x="885" y="94"/>
                </a:lnTo>
                <a:lnTo>
                  <a:pt x="885" y="94"/>
                </a:lnTo>
                <a:lnTo>
                  <a:pt x="884" y="95"/>
                </a:lnTo>
                <a:lnTo>
                  <a:pt x="884" y="95"/>
                </a:lnTo>
                <a:lnTo>
                  <a:pt x="883" y="94"/>
                </a:lnTo>
                <a:lnTo>
                  <a:pt x="882" y="94"/>
                </a:lnTo>
                <a:lnTo>
                  <a:pt x="882" y="94"/>
                </a:lnTo>
                <a:lnTo>
                  <a:pt x="881" y="94"/>
                </a:lnTo>
                <a:lnTo>
                  <a:pt x="880" y="95"/>
                </a:lnTo>
                <a:lnTo>
                  <a:pt x="880" y="95"/>
                </a:lnTo>
                <a:lnTo>
                  <a:pt x="879" y="94"/>
                </a:lnTo>
                <a:lnTo>
                  <a:pt x="879" y="94"/>
                </a:lnTo>
                <a:lnTo>
                  <a:pt x="878" y="93"/>
                </a:lnTo>
                <a:lnTo>
                  <a:pt x="878" y="93"/>
                </a:lnTo>
                <a:lnTo>
                  <a:pt x="877" y="93"/>
                </a:lnTo>
                <a:lnTo>
                  <a:pt x="877" y="93"/>
                </a:lnTo>
                <a:lnTo>
                  <a:pt x="877" y="93"/>
                </a:lnTo>
                <a:lnTo>
                  <a:pt x="877" y="93"/>
                </a:lnTo>
                <a:lnTo>
                  <a:pt x="876" y="93"/>
                </a:lnTo>
                <a:lnTo>
                  <a:pt x="876" y="93"/>
                </a:lnTo>
                <a:lnTo>
                  <a:pt x="875" y="93"/>
                </a:lnTo>
                <a:lnTo>
                  <a:pt x="875" y="92"/>
                </a:lnTo>
                <a:lnTo>
                  <a:pt x="875" y="91"/>
                </a:lnTo>
                <a:lnTo>
                  <a:pt x="876" y="91"/>
                </a:lnTo>
                <a:lnTo>
                  <a:pt x="876" y="90"/>
                </a:lnTo>
                <a:lnTo>
                  <a:pt x="876" y="90"/>
                </a:lnTo>
                <a:lnTo>
                  <a:pt x="877" y="90"/>
                </a:lnTo>
                <a:lnTo>
                  <a:pt x="876" y="90"/>
                </a:lnTo>
                <a:lnTo>
                  <a:pt x="876" y="89"/>
                </a:lnTo>
                <a:lnTo>
                  <a:pt x="877" y="89"/>
                </a:lnTo>
                <a:lnTo>
                  <a:pt x="876" y="89"/>
                </a:lnTo>
                <a:lnTo>
                  <a:pt x="876" y="89"/>
                </a:lnTo>
                <a:lnTo>
                  <a:pt x="876" y="88"/>
                </a:lnTo>
                <a:lnTo>
                  <a:pt x="875" y="88"/>
                </a:lnTo>
                <a:lnTo>
                  <a:pt x="875" y="87"/>
                </a:lnTo>
                <a:lnTo>
                  <a:pt x="875" y="86"/>
                </a:lnTo>
                <a:lnTo>
                  <a:pt x="874" y="86"/>
                </a:lnTo>
                <a:lnTo>
                  <a:pt x="873" y="85"/>
                </a:lnTo>
                <a:lnTo>
                  <a:pt x="873" y="84"/>
                </a:lnTo>
                <a:lnTo>
                  <a:pt x="872" y="84"/>
                </a:lnTo>
                <a:lnTo>
                  <a:pt x="872" y="83"/>
                </a:lnTo>
                <a:lnTo>
                  <a:pt x="872" y="83"/>
                </a:lnTo>
                <a:lnTo>
                  <a:pt x="871" y="83"/>
                </a:lnTo>
                <a:lnTo>
                  <a:pt x="871" y="83"/>
                </a:lnTo>
                <a:lnTo>
                  <a:pt x="871" y="80"/>
                </a:lnTo>
                <a:lnTo>
                  <a:pt x="870" y="80"/>
                </a:lnTo>
                <a:lnTo>
                  <a:pt x="870" y="79"/>
                </a:lnTo>
                <a:lnTo>
                  <a:pt x="870" y="78"/>
                </a:lnTo>
                <a:lnTo>
                  <a:pt x="869" y="78"/>
                </a:lnTo>
                <a:lnTo>
                  <a:pt x="869" y="77"/>
                </a:lnTo>
                <a:lnTo>
                  <a:pt x="868" y="75"/>
                </a:lnTo>
                <a:lnTo>
                  <a:pt x="867" y="72"/>
                </a:lnTo>
                <a:lnTo>
                  <a:pt x="867" y="72"/>
                </a:lnTo>
                <a:lnTo>
                  <a:pt x="866" y="72"/>
                </a:lnTo>
                <a:lnTo>
                  <a:pt x="867" y="71"/>
                </a:lnTo>
                <a:lnTo>
                  <a:pt x="867" y="71"/>
                </a:lnTo>
                <a:lnTo>
                  <a:pt x="867" y="70"/>
                </a:lnTo>
                <a:lnTo>
                  <a:pt x="867" y="70"/>
                </a:lnTo>
                <a:lnTo>
                  <a:pt x="867" y="69"/>
                </a:lnTo>
                <a:lnTo>
                  <a:pt x="867" y="69"/>
                </a:lnTo>
                <a:lnTo>
                  <a:pt x="867" y="68"/>
                </a:lnTo>
                <a:lnTo>
                  <a:pt x="867" y="68"/>
                </a:lnTo>
                <a:lnTo>
                  <a:pt x="867" y="67"/>
                </a:lnTo>
                <a:lnTo>
                  <a:pt x="866" y="67"/>
                </a:lnTo>
                <a:lnTo>
                  <a:pt x="866" y="66"/>
                </a:lnTo>
                <a:lnTo>
                  <a:pt x="865" y="66"/>
                </a:lnTo>
                <a:lnTo>
                  <a:pt x="865" y="65"/>
                </a:lnTo>
                <a:lnTo>
                  <a:pt x="865" y="65"/>
                </a:lnTo>
                <a:lnTo>
                  <a:pt x="864" y="64"/>
                </a:lnTo>
                <a:lnTo>
                  <a:pt x="864" y="64"/>
                </a:lnTo>
                <a:lnTo>
                  <a:pt x="863" y="63"/>
                </a:lnTo>
                <a:lnTo>
                  <a:pt x="863" y="63"/>
                </a:lnTo>
                <a:lnTo>
                  <a:pt x="863" y="63"/>
                </a:lnTo>
                <a:lnTo>
                  <a:pt x="863" y="61"/>
                </a:lnTo>
                <a:lnTo>
                  <a:pt x="864" y="61"/>
                </a:lnTo>
                <a:lnTo>
                  <a:pt x="864" y="60"/>
                </a:lnTo>
                <a:lnTo>
                  <a:pt x="865" y="60"/>
                </a:lnTo>
                <a:lnTo>
                  <a:pt x="865" y="59"/>
                </a:lnTo>
                <a:lnTo>
                  <a:pt x="865" y="59"/>
                </a:lnTo>
                <a:lnTo>
                  <a:pt x="865" y="59"/>
                </a:lnTo>
                <a:lnTo>
                  <a:pt x="865" y="59"/>
                </a:lnTo>
                <a:lnTo>
                  <a:pt x="864" y="59"/>
                </a:lnTo>
                <a:lnTo>
                  <a:pt x="864" y="59"/>
                </a:lnTo>
                <a:lnTo>
                  <a:pt x="863" y="58"/>
                </a:lnTo>
                <a:lnTo>
                  <a:pt x="863" y="58"/>
                </a:lnTo>
                <a:lnTo>
                  <a:pt x="863" y="57"/>
                </a:lnTo>
                <a:lnTo>
                  <a:pt x="863" y="57"/>
                </a:lnTo>
                <a:lnTo>
                  <a:pt x="863" y="56"/>
                </a:lnTo>
                <a:lnTo>
                  <a:pt x="863" y="56"/>
                </a:lnTo>
                <a:lnTo>
                  <a:pt x="864" y="56"/>
                </a:lnTo>
                <a:lnTo>
                  <a:pt x="864" y="56"/>
                </a:lnTo>
                <a:lnTo>
                  <a:pt x="865" y="55"/>
                </a:lnTo>
                <a:lnTo>
                  <a:pt x="866" y="55"/>
                </a:lnTo>
                <a:lnTo>
                  <a:pt x="866" y="54"/>
                </a:lnTo>
                <a:lnTo>
                  <a:pt x="866" y="53"/>
                </a:lnTo>
                <a:lnTo>
                  <a:pt x="866" y="53"/>
                </a:lnTo>
                <a:lnTo>
                  <a:pt x="866" y="53"/>
                </a:lnTo>
                <a:lnTo>
                  <a:pt x="866" y="52"/>
                </a:lnTo>
                <a:lnTo>
                  <a:pt x="865" y="51"/>
                </a:lnTo>
                <a:lnTo>
                  <a:pt x="864" y="49"/>
                </a:lnTo>
                <a:lnTo>
                  <a:pt x="864" y="49"/>
                </a:lnTo>
                <a:lnTo>
                  <a:pt x="864" y="48"/>
                </a:lnTo>
                <a:lnTo>
                  <a:pt x="863" y="48"/>
                </a:lnTo>
                <a:lnTo>
                  <a:pt x="863" y="48"/>
                </a:lnTo>
                <a:lnTo>
                  <a:pt x="863" y="48"/>
                </a:lnTo>
                <a:lnTo>
                  <a:pt x="862" y="48"/>
                </a:lnTo>
                <a:lnTo>
                  <a:pt x="861" y="48"/>
                </a:lnTo>
                <a:lnTo>
                  <a:pt x="861" y="48"/>
                </a:lnTo>
                <a:lnTo>
                  <a:pt x="860" y="48"/>
                </a:lnTo>
                <a:lnTo>
                  <a:pt x="859" y="49"/>
                </a:lnTo>
                <a:lnTo>
                  <a:pt x="858" y="49"/>
                </a:lnTo>
                <a:lnTo>
                  <a:pt x="857" y="51"/>
                </a:lnTo>
                <a:lnTo>
                  <a:pt x="856" y="52"/>
                </a:lnTo>
                <a:lnTo>
                  <a:pt x="856" y="53"/>
                </a:lnTo>
                <a:lnTo>
                  <a:pt x="855" y="53"/>
                </a:lnTo>
                <a:lnTo>
                  <a:pt x="854" y="53"/>
                </a:lnTo>
                <a:lnTo>
                  <a:pt x="854" y="53"/>
                </a:lnTo>
                <a:lnTo>
                  <a:pt x="853" y="53"/>
                </a:lnTo>
                <a:lnTo>
                  <a:pt x="853" y="53"/>
                </a:lnTo>
                <a:lnTo>
                  <a:pt x="852" y="53"/>
                </a:lnTo>
                <a:lnTo>
                  <a:pt x="850" y="52"/>
                </a:lnTo>
                <a:lnTo>
                  <a:pt x="850" y="52"/>
                </a:lnTo>
                <a:lnTo>
                  <a:pt x="849" y="52"/>
                </a:lnTo>
                <a:lnTo>
                  <a:pt x="849" y="51"/>
                </a:lnTo>
                <a:lnTo>
                  <a:pt x="848" y="51"/>
                </a:lnTo>
                <a:lnTo>
                  <a:pt x="847" y="50"/>
                </a:lnTo>
                <a:lnTo>
                  <a:pt x="846" y="49"/>
                </a:lnTo>
                <a:lnTo>
                  <a:pt x="846" y="49"/>
                </a:lnTo>
                <a:lnTo>
                  <a:pt x="846" y="48"/>
                </a:lnTo>
                <a:lnTo>
                  <a:pt x="845" y="47"/>
                </a:lnTo>
                <a:lnTo>
                  <a:pt x="844" y="47"/>
                </a:lnTo>
                <a:lnTo>
                  <a:pt x="844" y="46"/>
                </a:lnTo>
                <a:lnTo>
                  <a:pt x="844" y="45"/>
                </a:lnTo>
                <a:lnTo>
                  <a:pt x="843" y="45"/>
                </a:lnTo>
                <a:lnTo>
                  <a:pt x="843" y="44"/>
                </a:lnTo>
                <a:lnTo>
                  <a:pt x="843" y="44"/>
                </a:lnTo>
                <a:lnTo>
                  <a:pt x="843" y="44"/>
                </a:lnTo>
                <a:lnTo>
                  <a:pt x="843" y="43"/>
                </a:lnTo>
                <a:lnTo>
                  <a:pt x="843" y="43"/>
                </a:lnTo>
                <a:lnTo>
                  <a:pt x="843" y="43"/>
                </a:lnTo>
                <a:lnTo>
                  <a:pt x="843" y="42"/>
                </a:lnTo>
                <a:lnTo>
                  <a:pt x="843" y="42"/>
                </a:lnTo>
                <a:lnTo>
                  <a:pt x="844" y="41"/>
                </a:lnTo>
                <a:lnTo>
                  <a:pt x="844" y="41"/>
                </a:lnTo>
                <a:lnTo>
                  <a:pt x="845" y="40"/>
                </a:lnTo>
                <a:lnTo>
                  <a:pt x="846" y="40"/>
                </a:lnTo>
                <a:lnTo>
                  <a:pt x="846" y="40"/>
                </a:lnTo>
                <a:lnTo>
                  <a:pt x="846" y="39"/>
                </a:lnTo>
                <a:lnTo>
                  <a:pt x="846" y="39"/>
                </a:lnTo>
                <a:lnTo>
                  <a:pt x="846" y="38"/>
                </a:lnTo>
                <a:lnTo>
                  <a:pt x="847" y="37"/>
                </a:lnTo>
                <a:lnTo>
                  <a:pt x="847" y="36"/>
                </a:lnTo>
                <a:lnTo>
                  <a:pt x="847" y="35"/>
                </a:lnTo>
                <a:lnTo>
                  <a:pt x="847" y="34"/>
                </a:lnTo>
                <a:lnTo>
                  <a:pt x="847" y="34"/>
                </a:lnTo>
                <a:lnTo>
                  <a:pt x="846" y="33"/>
                </a:lnTo>
                <a:lnTo>
                  <a:pt x="846" y="33"/>
                </a:lnTo>
                <a:lnTo>
                  <a:pt x="845" y="32"/>
                </a:lnTo>
                <a:lnTo>
                  <a:pt x="845" y="32"/>
                </a:lnTo>
                <a:lnTo>
                  <a:pt x="845" y="32"/>
                </a:lnTo>
                <a:lnTo>
                  <a:pt x="844" y="32"/>
                </a:lnTo>
                <a:lnTo>
                  <a:pt x="843" y="32"/>
                </a:lnTo>
                <a:lnTo>
                  <a:pt x="843" y="32"/>
                </a:lnTo>
                <a:lnTo>
                  <a:pt x="841" y="31"/>
                </a:lnTo>
                <a:lnTo>
                  <a:pt x="840" y="31"/>
                </a:lnTo>
                <a:lnTo>
                  <a:pt x="839" y="31"/>
                </a:lnTo>
                <a:lnTo>
                  <a:pt x="839" y="31"/>
                </a:lnTo>
                <a:lnTo>
                  <a:pt x="838" y="31"/>
                </a:lnTo>
                <a:lnTo>
                  <a:pt x="837" y="32"/>
                </a:lnTo>
                <a:lnTo>
                  <a:pt x="836" y="32"/>
                </a:lnTo>
                <a:lnTo>
                  <a:pt x="836" y="33"/>
                </a:lnTo>
                <a:lnTo>
                  <a:pt x="835" y="34"/>
                </a:lnTo>
                <a:lnTo>
                  <a:pt x="835" y="34"/>
                </a:lnTo>
                <a:lnTo>
                  <a:pt x="834" y="35"/>
                </a:lnTo>
                <a:lnTo>
                  <a:pt x="834" y="36"/>
                </a:lnTo>
                <a:lnTo>
                  <a:pt x="834" y="37"/>
                </a:lnTo>
                <a:lnTo>
                  <a:pt x="834" y="38"/>
                </a:lnTo>
                <a:lnTo>
                  <a:pt x="834" y="39"/>
                </a:lnTo>
                <a:lnTo>
                  <a:pt x="834" y="40"/>
                </a:lnTo>
                <a:lnTo>
                  <a:pt x="834" y="41"/>
                </a:lnTo>
                <a:lnTo>
                  <a:pt x="833" y="43"/>
                </a:lnTo>
                <a:lnTo>
                  <a:pt x="834" y="43"/>
                </a:lnTo>
                <a:lnTo>
                  <a:pt x="833" y="43"/>
                </a:lnTo>
                <a:lnTo>
                  <a:pt x="833" y="44"/>
                </a:lnTo>
                <a:lnTo>
                  <a:pt x="833" y="44"/>
                </a:lnTo>
                <a:lnTo>
                  <a:pt x="833" y="45"/>
                </a:lnTo>
                <a:lnTo>
                  <a:pt x="832" y="46"/>
                </a:lnTo>
                <a:lnTo>
                  <a:pt x="832" y="47"/>
                </a:lnTo>
                <a:lnTo>
                  <a:pt x="831" y="47"/>
                </a:lnTo>
                <a:lnTo>
                  <a:pt x="831" y="47"/>
                </a:lnTo>
                <a:lnTo>
                  <a:pt x="830" y="47"/>
                </a:lnTo>
                <a:lnTo>
                  <a:pt x="830" y="48"/>
                </a:lnTo>
                <a:lnTo>
                  <a:pt x="829" y="47"/>
                </a:lnTo>
                <a:lnTo>
                  <a:pt x="828" y="47"/>
                </a:lnTo>
                <a:lnTo>
                  <a:pt x="828" y="47"/>
                </a:lnTo>
                <a:lnTo>
                  <a:pt x="827" y="46"/>
                </a:lnTo>
                <a:lnTo>
                  <a:pt x="826" y="46"/>
                </a:lnTo>
                <a:lnTo>
                  <a:pt x="826" y="46"/>
                </a:lnTo>
                <a:lnTo>
                  <a:pt x="826" y="45"/>
                </a:lnTo>
                <a:lnTo>
                  <a:pt x="826" y="45"/>
                </a:lnTo>
                <a:lnTo>
                  <a:pt x="825" y="43"/>
                </a:lnTo>
                <a:lnTo>
                  <a:pt x="824" y="43"/>
                </a:lnTo>
                <a:lnTo>
                  <a:pt x="824" y="42"/>
                </a:lnTo>
                <a:lnTo>
                  <a:pt x="824" y="41"/>
                </a:lnTo>
                <a:lnTo>
                  <a:pt x="824" y="41"/>
                </a:lnTo>
                <a:lnTo>
                  <a:pt x="824" y="40"/>
                </a:lnTo>
                <a:lnTo>
                  <a:pt x="824" y="39"/>
                </a:lnTo>
                <a:lnTo>
                  <a:pt x="824" y="38"/>
                </a:lnTo>
                <a:lnTo>
                  <a:pt x="824" y="37"/>
                </a:lnTo>
                <a:lnTo>
                  <a:pt x="824" y="36"/>
                </a:lnTo>
                <a:lnTo>
                  <a:pt x="823" y="36"/>
                </a:lnTo>
                <a:lnTo>
                  <a:pt x="823" y="35"/>
                </a:lnTo>
                <a:lnTo>
                  <a:pt x="823" y="34"/>
                </a:lnTo>
                <a:lnTo>
                  <a:pt x="823" y="34"/>
                </a:lnTo>
                <a:lnTo>
                  <a:pt x="822" y="33"/>
                </a:lnTo>
                <a:lnTo>
                  <a:pt x="821" y="33"/>
                </a:lnTo>
                <a:lnTo>
                  <a:pt x="821" y="33"/>
                </a:lnTo>
                <a:lnTo>
                  <a:pt x="820" y="33"/>
                </a:lnTo>
                <a:lnTo>
                  <a:pt x="819" y="32"/>
                </a:lnTo>
                <a:lnTo>
                  <a:pt x="818" y="32"/>
                </a:lnTo>
                <a:lnTo>
                  <a:pt x="818" y="32"/>
                </a:lnTo>
                <a:lnTo>
                  <a:pt x="817" y="32"/>
                </a:lnTo>
                <a:lnTo>
                  <a:pt x="817" y="31"/>
                </a:lnTo>
                <a:lnTo>
                  <a:pt x="817" y="31"/>
                </a:lnTo>
                <a:lnTo>
                  <a:pt x="816" y="30"/>
                </a:lnTo>
                <a:lnTo>
                  <a:pt x="816" y="30"/>
                </a:lnTo>
                <a:lnTo>
                  <a:pt x="815" y="29"/>
                </a:lnTo>
                <a:lnTo>
                  <a:pt x="815" y="29"/>
                </a:lnTo>
                <a:lnTo>
                  <a:pt x="815" y="29"/>
                </a:lnTo>
                <a:lnTo>
                  <a:pt x="815" y="28"/>
                </a:lnTo>
                <a:lnTo>
                  <a:pt x="814" y="28"/>
                </a:lnTo>
                <a:lnTo>
                  <a:pt x="814" y="27"/>
                </a:lnTo>
                <a:lnTo>
                  <a:pt x="813" y="27"/>
                </a:lnTo>
                <a:lnTo>
                  <a:pt x="805" y="27"/>
                </a:lnTo>
                <a:lnTo>
                  <a:pt x="803" y="27"/>
                </a:lnTo>
                <a:lnTo>
                  <a:pt x="802" y="28"/>
                </a:lnTo>
                <a:lnTo>
                  <a:pt x="801" y="27"/>
                </a:lnTo>
                <a:lnTo>
                  <a:pt x="800" y="28"/>
                </a:lnTo>
                <a:lnTo>
                  <a:pt x="800" y="28"/>
                </a:lnTo>
                <a:lnTo>
                  <a:pt x="799" y="28"/>
                </a:lnTo>
                <a:lnTo>
                  <a:pt x="799" y="29"/>
                </a:lnTo>
                <a:lnTo>
                  <a:pt x="798" y="29"/>
                </a:lnTo>
                <a:lnTo>
                  <a:pt x="798" y="29"/>
                </a:lnTo>
                <a:lnTo>
                  <a:pt x="797" y="29"/>
                </a:lnTo>
                <a:lnTo>
                  <a:pt x="797" y="29"/>
                </a:lnTo>
                <a:lnTo>
                  <a:pt x="796" y="28"/>
                </a:lnTo>
                <a:lnTo>
                  <a:pt x="796" y="28"/>
                </a:lnTo>
                <a:lnTo>
                  <a:pt x="795" y="28"/>
                </a:lnTo>
                <a:lnTo>
                  <a:pt x="795" y="27"/>
                </a:lnTo>
                <a:lnTo>
                  <a:pt x="794" y="27"/>
                </a:lnTo>
                <a:lnTo>
                  <a:pt x="794" y="26"/>
                </a:lnTo>
                <a:lnTo>
                  <a:pt x="794" y="26"/>
                </a:lnTo>
                <a:lnTo>
                  <a:pt x="794" y="25"/>
                </a:lnTo>
                <a:lnTo>
                  <a:pt x="793" y="25"/>
                </a:lnTo>
                <a:lnTo>
                  <a:pt x="793" y="24"/>
                </a:lnTo>
                <a:lnTo>
                  <a:pt x="792" y="23"/>
                </a:lnTo>
                <a:lnTo>
                  <a:pt x="791" y="23"/>
                </a:lnTo>
                <a:lnTo>
                  <a:pt x="791" y="23"/>
                </a:lnTo>
                <a:lnTo>
                  <a:pt x="790" y="23"/>
                </a:lnTo>
                <a:lnTo>
                  <a:pt x="790" y="22"/>
                </a:lnTo>
                <a:lnTo>
                  <a:pt x="789" y="22"/>
                </a:lnTo>
                <a:lnTo>
                  <a:pt x="789" y="22"/>
                </a:lnTo>
                <a:lnTo>
                  <a:pt x="788" y="21"/>
                </a:lnTo>
                <a:lnTo>
                  <a:pt x="788" y="21"/>
                </a:lnTo>
                <a:lnTo>
                  <a:pt x="787" y="21"/>
                </a:lnTo>
                <a:lnTo>
                  <a:pt x="787" y="21"/>
                </a:lnTo>
                <a:lnTo>
                  <a:pt x="786" y="21"/>
                </a:lnTo>
                <a:lnTo>
                  <a:pt x="786" y="21"/>
                </a:lnTo>
                <a:lnTo>
                  <a:pt x="786" y="21"/>
                </a:lnTo>
                <a:lnTo>
                  <a:pt x="782" y="20"/>
                </a:lnTo>
                <a:lnTo>
                  <a:pt x="781" y="20"/>
                </a:lnTo>
                <a:lnTo>
                  <a:pt x="781" y="20"/>
                </a:lnTo>
                <a:lnTo>
                  <a:pt x="780" y="20"/>
                </a:lnTo>
                <a:lnTo>
                  <a:pt x="780" y="20"/>
                </a:lnTo>
                <a:lnTo>
                  <a:pt x="779" y="20"/>
                </a:lnTo>
                <a:lnTo>
                  <a:pt x="778" y="19"/>
                </a:lnTo>
                <a:lnTo>
                  <a:pt x="777" y="19"/>
                </a:lnTo>
                <a:lnTo>
                  <a:pt x="777" y="19"/>
                </a:lnTo>
                <a:lnTo>
                  <a:pt x="777" y="19"/>
                </a:lnTo>
                <a:lnTo>
                  <a:pt x="776" y="19"/>
                </a:lnTo>
                <a:lnTo>
                  <a:pt x="776" y="18"/>
                </a:lnTo>
                <a:lnTo>
                  <a:pt x="775" y="17"/>
                </a:lnTo>
                <a:lnTo>
                  <a:pt x="775" y="18"/>
                </a:lnTo>
                <a:lnTo>
                  <a:pt x="774" y="18"/>
                </a:lnTo>
                <a:lnTo>
                  <a:pt x="774" y="19"/>
                </a:lnTo>
                <a:lnTo>
                  <a:pt x="773" y="19"/>
                </a:lnTo>
                <a:lnTo>
                  <a:pt x="773" y="19"/>
                </a:lnTo>
                <a:lnTo>
                  <a:pt x="772" y="19"/>
                </a:lnTo>
                <a:lnTo>
                  <a:pt x="772" y="19"/>
                </a:lnTo>
                <a:lnTo>
                  <a:pt x="770" y="19"/>
                </a:lnTo>
                <a:lnTo>
                  <a:pt x="769" y="19"/>
                </a:lnTo>
                <a:lnTo>
                  <a:pt x="769" y="19"/>
                </a:lnTo>
                <a:lnTo>
                  <a:pt x="768" y="19"/>
                </a:lnTo>
                <a:lnTo>
                  <a:pt x="768" y="18"/>
                </a:lnTo>
                <a:lnTo>
                  <a:pt x="767" y="17"/>
                </a:lnTo>
                <a:lnTo>
                  <a:pt x="767" y="16"/>
                </a:lnTo>
                <a:lnTo>
                  <a:pt x="767" y="15"/>
                </a:lnTo>
                <a:lnTo>
                  <a:pt x="766" y="14"/>
                </a:lnTo>
                <a:lnTo>
                  <a:pt x="767" y="14"/>
                </a:lnTo>
                <a:lnTo>
                  <a:pt x="766" y="13"/>
                </a:lnTo>
                <a:lnTo>
                  <a:pt x="766" y="12"/>
                </a:lnTo>
                <a:lnTo>
                  <a:pt x="767" y="12"/>
                </a:lnTo>
                <a:lnTo>
                  <a:pt x="767" y="12"/>
                </a:lnTo>
                <a:lnTo>
                  <a:pt x="767" y="11"/>
                </a:lnTo>
                <a:lnTo>
                  <a:pt x="767" y="11"/>
                </a:lnTo>
                <a:lnTo>
                  <a:pt x="767" y="11"/>
                </a:lnTo>
                <a:lnTo>
                  <a:pt x="767" y="10"/>
                </a:lnTo>
                <a:lnTo>
                  <a:pt x="766" y="10"/>
                </a:lnTo>
                <a:lnTo>
                  <a:pt x="766" y="10"/>
                </a:lnTo>
                <a:lnTo>
                  <a:pt x="766" y="9"/>
                </a:lnTo>
                <a:lnTo>
                  <a:pt x="765" y="9"/>
                </a:lnTo>
                <a:lnTo>
                  <a:pt x="765" y="9"/>
                </a:lnTo>
                <a:lnTo>
                  <a:pt x="765" y="9"/>
                </a:lnTo>
                <a:lnTo>
                  <a:pt x="765" y="8"/>
                </a:lnTo>
                <a:lnTo>
                  <a:pt x="764" y="7"/>
                </a:lnTo>
                <a:lnTo>
                  <a:pt x="765" y="6"/>
                </a:lnTo>
                <a:lnTo>
                  <a:pt x="765" y="6"/>
                </a:lnTo>
                <a:lnTo>
                  <a:pt x="764" y="5"/>
                </a:lnTo>
                <a:lnTo>
                  <a:pt x="764" y="4"/>
                </a:lnTo>
                <a:lnTo>
                  <a:pt x="763" y="4"/>
                </a:lnTo>
                <a:lnTo>
                  <a:pt x="763" y="3"/>
                </a:lnTo>
                <a:lnTo>
                  <a:pt x="762" y="3"/>
                </a:lnTo>
                <a:lnTo>
                  <a:pt x="761" y="3"/>
                </a:lnTo>
                <a:lnTo>
                  <a:pt x="760" y="3"/>
                </a:lnTo>
                <a:lnTo>
                  <a:pt x="759" y="3"/>
                </a:lnTo>
                <a:lnTo>
                  <a:pt x="759" y="3"/>
                </a:lnTo>
                <a:lnTo>
                  <a:pt x="758" y="3"/>
                </a:lnTo>
                <a:lnTo>
                  <a:pt x="757" y="3"/>
                </a:lnTo>
                <a:lnTo>
                  <a:pt x="757" y="3"/>
                </a:lnTo>
                <a:lnTo>
                  <a:pt x="756" y="3"/>
                </a:lnTo>
                <a:lnTo>
                  <a:pt x="756" y="3"/>
                </a:lnTo>
                <a:lnTo>
                  <a:pt x="755" y="2"/>
                </a:lnTo>
                <a:lnTo>
                  <a:pt x="755" y="2"/>
                </a:lnTo>
                <a:lnTo>
                  <a:pt x="755" y="2"/>
                </a:lnTo>
                <a:lnTo>
                  <a:pt x="755" y="1"/>
                </a:lnTo>
                <a:lnTo>
                  <a:pt x="755" y="1"/>
                </a:lnTo>
                <a:lnTo>
                  <a:pt x="754" y="1"/>
                </a:lnTo>
                <a:lnTo>
                  <a:pt x="753" y="0"/>
                </a:lnTo>
                <a:lnTo>
                  <a:pt x="753" y="0"/>
                </a:lnTo>
                <a:lnTo>
                  <a:pt x="751" y="1"/>
                </a:lnTo>
                <a:lnTo>
                  <a:pt x="750" y="1"/>
                </a:lnTo>
                <a:lnTo>
                  <a:pt x="750" y="1"/>
                </a:lnTo>
                <a:lnTo>
                  <a:pt x="749" y="1"/>
                </a:lnTo>
                <a:lnTo>
                  <a:pt x="749" y="2"/>
                </a:lnTo>
                <a:lnTo>
                  <a:pt x="748" y="2"/>
                </a:lnTo>
                <a:lnTo>
                  <a:pt x="748" y="3"/>
                </a:lnTo>
                <a:lnTo>
                  <a:pt x="748" y="3"/>
                </a:lnTo>
                <a:lnTo>
                  <a:pt x="748" y="3"/>
                </a:lnTo>
                <a:lnTo>
                  <a:pt x="747" y="3"/>
                </a:lnTo>
                <a:lnTo>
                  <a:pt x="747" y="3"/>
                </a:lnTo>
                <a:lnTo>
                  <a:pt x="746" y="3"/>
                </a:lnTo>
                <a:lnTo>
                  <a:pt x="745" y="3"/>
                </a:lnTo>
                <a:lnTo>
                  <a:pt x="745" y="4"/>
                </a:lnTo>
                <a:lnTo>
                  <a:pt x="745" y="4"/>
                </a:lnTo>
                <a:lnTo>
                  <a:pt x="745" y="5"/>
                </a:lnTo>
                <a:lnTo>
                  <a:pt x="744" y="6"/>
                </a:lnTo>
                <a:lnTo>
                  <a:pt x="743" y="6"/>
                </a:lnTo>
                <a:lnTo>
                  <a:pt x="743" y="7"/>
                </a:lnTo>
                <a:lnTo>
                  <a:pt x="743" y="7"/>
                </a:lnTo>
                <a:lnTo>
                  <a:pt x="742" y="7"/>
                </a:lnTo>
                <a:lnTo>
                  <a:pt x="740" y="8"/>
                </a:lnTo>
                <a:lnTo>
                  <a:pt x="739" y="8"/>
                </a:lnTo>
                <a:lnTo>
                  <a:pt x="738" y="8"/>
                </a:lnTo>
                <a:lnTo>
                  <a:pt x="738" y="9"/>
                </a:lnTo>
                <a:lnTo>
                  <a:pt x="737" y="9"/>
                </a:lnTo>
                <a:lnTo>
                  <a:pt x="737" y="9"/>
                </a:lnTo>
                <a:lnTo>
                  <a:pt x="737" y="9"/>
                </a:lnTo>
                <a:lnTo>
                  <a:pt x="736" y="9"/>
                </a:lnTo>
                <a:lnTo>
                  <a:pt x="735" y="9"/>
                </a:lnTo>
                <a:lnTo>
                  <a:pt x="735" y="9"/>
                </a:lnTo>
                <a:lnTo>
                  <a:pt x="735" y="10"/>
                </a:lnTo>
                <a:lnTo>
                  <a:pt x="735" y="10"/>
                </a:lnTo>
                <a:lnTo>
                  <a:pt x="734" y="10"/>
                </a:lnTo>
                <a:lnTo>
                  <a:pt x="734" y="10"/>
                </a:lnTo>
                <a:lnTo>
                  <a:pt x="733" y="11"/>
                </a:lnTo>
                <a:lnTo>
                  <a:pt x="733" y="11"/>
                </a:lnTo>
                <a:lnTo>
                  <a:pt x="732" y="12"/>
                </a:lnTo>
                <a:lnTo>
                  <a:pt x="732" y="12"/>
                </a:lnTo>
                <a:lnTo>
                  <a:pt x="731" y="12"/>
                </a:lnTo>
                <a:lnTo>
                  <a:pt x="731" y="12"/>
                </a:lnTo>
                <a:lnTo>
                  <a:pt x="731" y="13"/>
                </a:lnTo>
                <a:lnTo>
                  <a:pt x="731" y="13"/>
                </a:lnTo>
                <a:lnTo>
                  <a:pt x="730" y="13"/>
                </a:lnTo>
                <a:lnTo>
                  <a:pt x="730" y="13"/>
                </a:lnTo>
                <a:lnTo>
                  <a:pt x="729" y="13"/>
                </a:lnTo>
                <a:lnTo>
                  <a:pt x="729" y="13"/>
                </a:lnTo>
                <a:lnTo>
                  <a:pt x="728" y="13"/>
                </a:lnTo>
                <a:lnTo>
                  <a:pt x="727" y="13"/>
                </a:lnTo>
                <a:lnTo>
                  <a:pt x="726" y="13"/>
                </a:lnTo>
                <a:lnTo>
                  <a:pt x="725" y="13"/>
                </a:lnTo>
                <a:lnTo>
                  <a:pt x="725" y="13"/>
                </a:lnTo>
                <a:lnTo>
                  <a:pt x="724" y="13"/>
                </a:lnTo>
                <a:lnTo>
                  <a:pt x="723" y="13"/>
                </a:lnTo>
                <a:lnTo>
                  <a:pt x="721" y="13"/>
                </a:lnTo>
                <a:lnTo>
                  <a:pt x="721" y="13"/>
                </a:lnTo>
                <a:lnTo>
                  <a:pt x="720" y="14"/>
                </a:lnTo>
                <a:lnTo>
                  <a:pt x="720" y="15"/>
                </a:lnTo>
                <a:lnTo>
                  <a:pt x="720" y="16"/>
                </a:lnTo>
                <a:lnTo>
                  <a:pt x="721" y="17"/>
                </a:lnTo>
                <a:lnTo>
                  <a:pt x="721" y="18"/>
                </a:lnTo>
                <a:lnTo>
                  <a:pt x="721" y="19"/>
                </a:lnTo>
                <a:lnTo>
                  <a:pt x="722" y="20"/>
                </a:lnTo>
                <a:lnTo>
                  <a:pt x="722" y="21"/>
                </a:lnTo>
                <a:lnTo>
                  <a:pt x="722" y="21"/>
                </a:lnTo>
                <a:lnTo>
                  <a:pt x="722" y="22"/>
                </a:lnTo>
                <a:lnTo>
                  <a:pt x="722" y="23"/>
                </a:lnTo>
                <a:lnTo>
                  <a:pt x="722" y="23"/>
                </a:lnTo>
                <a:lnTo>
                  <a:pt x="722" y="24"/>
                </a:lnTo>
                <a:lnTo>
                  <a:pt x="722" y="24"/>
                </a:lnTo>
                <a:lnTo>
                  <a:pt x="722" y="25"/>
                </a:lnTo>
                <a:lnTo>
                  <a:pt x="723" y="26"/>
                </a:lnTo>
                <a:lnTo>
                  <a:pt x="723" y="26"/>
                </a:lnTo>
                <a:lnTo>
                  <a:pt x="722" y="27"/>
                </a:lnTo>
                <a:lnTo>
                  <a:pt x="722" y="27"/>
                </a:lnTo>
                <a:lnTo>
                  <a:pt x="721" y="27"/>
                </a:lnTo>
                <a:lnTo>
                  <a:pt x="720" y="28"/>
                </a:lnTo>
                <a:lnTo>
                  <a:pt x="720" y="28"/>
                </a:lnTo>
                <a:lnTo>
                  <a:pt x="720" y="28"/>
                </a:lnTo>
                <a:lnTo>
                  <a:pt x="720" y="28"/>
                </a:lnTo>
                <a:lnTo>
                  <a:pt x="719" y="28"/>
                </a:lnTo>
                <a:lnTo>
                  <a:pt x="719" y="28"/>
                </a:lnTo>
                <a:lnTo>
                  <a:pt x="718" y="28"/>
                </a:lnTo>
                <a:lnTo>
                  <a:pt x="717" y="28"/>
                </a:lnTo>
                <a:lnTo>
                  <a:pt x="716" y="28"/>
                </a:lnTo>
                <a:lnTo>
                  <a:pt x="716" y="28"/>
                </a:lnTo>
                <a:lnTo>
                  <a:pt x="715" y="28"/>
                </a:lnTo>
                <a:lnTo>
                  <a:pt x="715" y="28"/>
                </a:lnTo>
                <a:lnTo>
                  <a:pt x="714" y="28"/>
                </a:lnTo>
                <a:lnTo>
                  <a:pt x="713" y="28"/>
                </a:lnTo>
                <a:lnTo>
                  <a:pt x="713" y="29"/>
                </a:lnTo>
                <a:lnTo>
                  <a:pt x="712" y="29"/>
                </a:lnTo>
                <a:lnTo>
                  <a:pt x="711" y="30"/>
                </a:lnTo>
                <a:lnTo>
                  <a:pt x="710" y="30"/>
                </a:lnTo>
                <a:lnTo>
                  <a:pt x="710" y="31"/>
                </a:lnTo>
                <a:lnTo>
                  <a:pt x="709" y="30"/>
                </a:lnTo>
                <a:lnTo>
                  <a:pt x="709" y="30"/>
                </a:lnTo>
                <a:lnTo>
                  <a:pt x="708" y="30"/>
                </a:lnTo>
                <a:lnTo>
                  <a:pt x="707" y="30"/>
                </a:lnTo>
                <a:lnTo>
                  <a:pt x="707" y="30"/>
                </a:lnTo>
                <a:lnTo>
                  <a:pt x="706" y="30"/>
                </a:lnTo>
                <a:lnTo>
                  <a:pt x="705" y="30"/>
                </a:lnTo>
                <a:lnTo>
                  <a:pt x="703" y="30"/>
                </a:lnTo>
                <a:lnTo>
                  <a:pt x="700" y="31"/>
                </a:lnTo>
                <a:lnTo>
                  <a:pt x="700" y="31"/>
                </a:lnTo>
                <a:lnTo>
                  <a:pt x="700" y="32"/>
                </a:lnTo>
                <a:lnTo>
                  <a:pt x="699" y="32"/>
                </a:lnTo>
                <a:lnTo>
                  <a:pt x="699" y="33"/>
                </a:lnTo>
                <a:lnTo>
                  <a:pt x="698" y="33"/>
                </a:lnTo>
                <a:lnTo>
                  <a:pt x="698" y="33"/>
                </a:lnTo>
                <a:lnTo>
                  <a:pt x="698" y="34"/>
                </a:lnTo>
                <a:lnTo>
                  <a:pt x="699" y="35"/>
                </a:lnTo>
                <a:lnTo>
                  <a:pt x="700" y="38"/>
                </a:lnTo>
                <a:lnTo>
                  <a:pt x="701" y="38"/>
                </a:lnTo>
                <a:lnTo>
                  <a:pt x="701" y="39"/>
                </a:lnTo>
                <a:lnTo>
                  <a:pt x="701" y="40"/>
                </a:lnTo>
                <a:lnTo>
                  <a:pt x="701" y="41"/>
                </a:lnTo>
                <a:lnTo>
                  <a:pt x="702" y="42"/>
                </a:lnTo>
                <a:lnTo>
                  <a:pt x="702" y="43"/>
                </a:lnTo>
                <a:lnTo>
                  <a:pt x="701" y="43"/>
                </a:lnTo>
                <a:lnTo>
                  <a:pt x="701" y="44"/>
                </a:lnTo>
                <a:lnTo>
                  <a:pt x="700" y="45"/>
                </a:lnTo>
                <a:lnTo>
                  <a:pt x="700" y="45"/>
                </a:lnTo>
                <a:lnTo>
                  <a:pt x="699" y="46"/>
                </a:lnTo>
                <a:lnTo>
                  <a:pt x="698" y="47"/>
                </a:lnTo>
                <a:lnTo>
                  <a:pt x="697" y="48"/>
                </a:lnTo>
                <a:lnTo>
                  <a:pt x="697" y="49"/>
                </a:lnTo>
                <a:lnTo>
                  <a:pt x="697" y="49"/>
                </a:lnTo>
                <a:lnTo>
                  <a:pt x="697" y="49"/>
                </a:lnTo>
                <a:lnTo>
                  <a:pt x="696" y="50"/>
                </a:lnTo>
                <a:lnTo>
                  <a:pt x="696" y="50"/>
                </a:lnTo>
                <a:lnTo>
                  <a:pt x="695" y="51"/>
                </a:lnTo>
                <a:lnTo>
                  <a:pt x="695" y="52"/>
                </a:lnTo>
                <a:lnTo>
                  <a:pt x="694" y="53"/>
                </a:lnTo>
                <a:lnTo>
                  <a:pt x="694" y="53"/>
                </a:lnTo>
                <a:lnTo>
                  <a:pt x="693" y="54"/>
                </a:lnTo>
                <a:lnTo>
                  <a:pt x="692" y="55"/>
                </a:lnTo>
                <a:lnTo>
                  <a:pt x="691" y="55"/>
                </a:lnTo>
                <a:lnTo>
                  <a:pt x="691" y="55"/>
                </a:lnTo>
                <a:lnTo>
                  <a:pt x="689" y="55"/>
                </a:lnTo>
                <a:lnTo>
                  <a:pt x="689" y="55"/>
                </a:lnTo>
                <a:lnTo>
                  <a:pt x="688" y="55"/>
                </a:lnTo>
                <a:lnTo>
                  <a:pt x="688" y="55"/>
                </a:lnTo>
                <a:lnTo>
                  <a:pt x="686" y="55"/>
                </a:lnTo>
                <a:lnTo>
                  <a:pt x="685" y="55"/>
                </a:lnTo>
                <a:lnTo>
                  <a:pt x="685" y="55"/>
                </a:lnTo>
                <a:lnTo>
                  <a:pt x="684" y="55"/>
                </a:lnTo>
                <a:lnTo>
                  <a:pt x="684" y="55"/>
                </a:lnTo>
                <a:lnTo>
                  <a:pt x="682" y="55"/>
                </a:lnTo>
                <a:lnTo>
                  <a:pt x="681" y="56"/>
                </a:lnTo>
                <a:lnTo>
                  <a:pt x="681" y="56"/>
                </a:lnTo>
                <a:lnTo>
                  <a:pt x="681" y="57"/>
                </a:lnTo>
                <a:lnTo>
                  <a:pt x="680" y="57"/>
                </a:lnTo>
                <a:lnTo>
                  <a:pt x="679" y="58"/>
                </a:lnTo>
                <a:lnTo>
                  <a:pt x="678" y="58"/>
                </a:lnTo>
                <a:lnTo>
                  <a:pt x="678" y="59"/>
                </a:lnTo>
                <a:lnTo>
                  <a:pt x="677" y="59"/>
                </a:lnTo>
                <a:lnTo>
                  <a:pt x="677" y="59"/>
                </a:lnTo>
                <a:lnTo>
                  <a:pt x="676" y="60"/>
                </a:lnTo>
                <a:lnTo>
                  <a:pt x="675" y="60"/>
                </a:lnTo>
                <a:lnTo>
                  <a:pt x="675" y="60"/>
                </a:lnTo>
                <a:lnTo>
                  <a:pt x="675" y="61"/>
                </a:lnTo>
                <a:lnTo>
                  <a:pt x="674" y="60"/>
                </a:lnTo>
                <a:lnTo>
                  <a:pt x="674" y="60"/>
                </a:lnTo>
                <a:lnTo>
                  <a:pt x="674" y="60"/>
                </a:lnTo>
                <a:lnTo>
                  <a:pt x="673" y="60"/>
                </a:lnTo>
                <a:lnTo>
                  <a:pt x="672" y="60"/>
                </a:lnTo>
                <a:lnTo>
                  <a:pt x="672" y="60"/>
                </a:lnTo>
                <a:lnTo>
                  <a:pt x="671" y="60"/>
                </a:lnTo>
                <a:lnTo>
                  <a:pt x="671" y="59"/>
                </a:lnTo>
                <a:lnTo>
                  <a:pt x="671" y="58"/>
                </a:lnTo>
                <a:lnTo>
                  <a:pt x="670" y="58"/>
                </a:lnTo>
                <a:lnTo>
                  <a:pt x="669" y="58"/>
                </a:lnTo>
                <a:lnTo>
                  <a:pt x="668" y="56"/>
                </a:lnTo>
                <a:lnTo>
                  <a:pt x="667" y="56"/>
                </a:lnTo>
                <a:lnTo>
                  <a:pt x="667" y="55"/>
                </a:lnTo>
                <a:lnTo>
                  <a:pt x="666" y="55"/>
                </a:lnTo>
                <a:lnTo>
                  <a:pt x="666" y="55"/>
                </a:lnTo>
                <a:lnTo>
                  <a:pt x="665" y="55"/>
                </a:lnTo>
                <a:lnTo>
                  <a:pt x="664" y="55"/>
                </a:lnTo>
                <a:lnTo>
                  <a:pt x="664" y="55"/>
                </a:lnTo>
                <a:lnTo>
                  <a:pt x="663" y="55"/>
                </a:lnTo>
                <a:lnTo>
                  <a:pt x="663" y="55"/>
                </a:lnTo>
                <a:lnTo>
                  <a:pt x="662" y="55"/>
                </a:lnTo>
                <a:lnTo>
                  <a:pt x="661" y="56"/>
                </a:lnTo>
                <a:lnTo>
                  <a:pt x="661" y="57"/>
                </a:lnTo>
                <a:lnTo>
                  <a:pt x="660" y="57"/>
                </a:lnTo>
                <a:lnTo>
                  <a:pt x="660" y="58"/>
                </a:lnTo>
                <a:lnTo>
                  <a:pt x="660" y="59"/>
                </a:lnTo>
                <a:lnTo>
                  <a:pt x="659" y="60"/>
                </a:lnTo>
                <a:lnTo>
                  <a:pt x="659" y="61"/>
                </a:lnTo>
                <a:lnTo>
                  <a:pt x="659" y="62"/>
                </a:lnTo>
                <a:lnTo>
                  <a:pt x="658" y="63"/>
                </a:lnTo>
                <a:lnTo>
                  <a:pt x="658" y="64"/>
                </a:lnTo>
                <a:lnTo>
                  <a:pt x="658" y="65"/>
                </a:lnTo>
                <a:lnTo>
                  <a:pt x="658" y="65"/>
                </a:lnTo>
                <a:lnTo>
                  <a:pt x="658" y="65"/>
                </a:lnTo>
                <a:lnTo>
                  <a:pt x="658" y="66"/>
                </a:lnTo>
                <a:lnTo>
                  <a:pt x="659" y="66"/>
                </a:lnTo>
                <a:lnTo>
                  <a:pt x="659" y="68"/>
                </a:lnTo>
                <a:lnTo>
                  <a:pt x="659" y="68"/>
                </a:lnTo>
                <a:lnTo>
                  <a:pt x="658" y="69"/>
                </a:lnTo>
                <a:lnTo>
                  <a:pt x="658" y="71"/>
                </a:lnTo>
                <a:lnTo>
                  <a:pt x="657" y="72"/>
                </a:lnTo>
                <a:lnTo>
                  <a:pt x="657" y="73"/>
                </a:lnTo>
                <a:lnTo>
                  <a:pt x="657" y="73"/>
                </a:lnTo>
                <a:lnTo>
                  <a:pt x="657" y="74"/>
                </a:lnTo>
                <a:lnTo>
                  <a:pt x="657" y="75"/>
                </a:lnTo>
                <a:lnTo>
                  <a:pt x="657" y="76"/>
                </a:lnTo>
                <a:lnTo>
                  <a:pt x="657" y="76"/>
                </a:lnTo>
                <a:lnTo>
                  <a:pt x="656" y="77"/>
                </a:lnTo>
                <a:lnTo>
                  <a:pt x="656" y="78"/>
                </a:lnTo>
                <a:lnTo>
                  <a:pt x="656" y="78"/>
                </a:lnTo>
                <a:lnTo>
                  <a:pt x="656" y="78"/>
                </a:lnTo>
                <a:lnTo>
                  <a:pt x="655" y="79"/>
                </a:lnTo>
                <a:lnTo>
                  <a:pt x="654" y="81"/>
                </a:lnTo>
                <a:lnTo>
                  <a:pt x="654" y="82"/>
                </a:lnTo>
                <a:lnTo>
                  <a:pt x="654" y="83"/>
                </a:lnTo>
                <a:lnTo>
                  <a:pt x="654" y="83"/>
                </a:lnTo>
                <a:lnTo>
                  <a:pt x="653" y="84"/>
                </a:lnTo>
                <a:lnTo>
                  <a:pt x="654" y="84"/>
                </a:lnTo>
                <a:lnTo>
                  <a:pt x="654" y="85"/>
                </a:lnTo>
                <a:lnTo>
                  <a:pt x="654" y="85"/>
                </a:lnTo>
                <a:lnTo>
                  <a:pt x="654" y="86"/>
                </a:lnTo>
                <a:lnTo>
                  <a:pt x="653" y="86"/>
                </a:lnTo>
                <a:lnTo>
                  <a:pt x="652" y="87"/>
                </a:lnTo>
                <a:lnTo>
                  <a:pt x="652" y="88"/>
                </a:lnTo>
                <a:lnTo>
                  <a:pt x="651" y="88"/>
                </a:lnTo>
                <a:lnTo>
                  <a:pt x="651" y="89"/>
                </a:lnTo>
                <a:lnTo>
                  <a:pt x="650" y="89"/>
                </a:lnTo>
                <a:lnTo>
                  <a:pt x="648" y="88"/>
                </a:lnTo>
                <a:lnTo>
                  <a:pt x="647" y="87"/>
                </a:lnTo>
                <a:lnTo>
                  <a:pt x="646" y="87"/>
                </a:lnTo>
                <a:lnTo>
                  <a:pt x="646" y="86"/>
                </a:lnTo>
                <a:lnTo>
                  <a:pt x="645" y="86"/>
                </a:lnTo>
                <a:lnTo>
                  <a:pt x="645" y="85"/>
                </a:lnTo>
                <a:lnTo>
                  <a:pt x="645" y="86"/>
                </a:lnTo>
                <a:lnTo>
                  <a:pt x="644" y="86"/>
                </a:lnTo>
                <a:lnTo>
                  <a:pt x="644" y="86"/>
                </a:lnTo>
                <a:lnTo>
                  <a:pt x="643" y="87"/>
                </a:lnTo>
                <a:lnTo>
                  <a:pt x="643" y="87"/>
                </a:lnTo>
                <a:lnTo>
                  <a:pt x="643" y="88"/>
                </a:lnTo>
                <a:lnTo>
                  <a:pt x="642" y="89"/>
                </a:lnTo>
                <a:lnTo>
                  <a:pt x="642" y="89"/>
                </a:lnTo>
                <a:lnTo>
                  <a:pt x="641" y="90"/>
                </a:lnTo>
                <a:lnTo>
                  <a:pt x="641" y="90"/>
                </a:lnTo>
                <a:lnTo>
                  <a:pt x="641" y="91"/>
                </a:lnTo>
                <a:lnTo>
                  <a:pt x="641" y="91"/>
                </a:lnTo>
                <a:lnTo>
                  <a:pt x="640" y="92"/>
                </a:lnTo>
                <a:lnTo>
                  <a:pt x="640" y="92"/>
                </a:lnTo>
                <a:lnTo>
                  <a:pt x="640" y="93"/>
                </a:lnTo>
                <a:lnTo>
                  <a:pt x="640" y="93"/>
                </a:lnTo>
                <a:lnTo>
                  <a:pt x="639" y="93"/>
                </a:lnTo>
                <a:lnTo>
                  <a:pt x="639" y="92"/>
                </a:lnTo>
                <a:lnTo>
                  <a:pt x="638" y="92"/>
                </a:lnTo>
                <a:lnTo>
                  <a:pt x="638" y="92"/>
                </a:lnTo>
                <a:lnTo>
                  <a:pt x="637" y="91"/>
                </a:lnTo>
                <a:lnTo>
                  <a:pt x="637" y="91"/>
                </a:lnTo>
                <a:lnTo>
                  <a:pt x="636" y="91"/>
                </a:lnTo>
                <a:lnTo>
                  <a:pt x="636" y="91"/>
                </a:lnTo>
                <a:lnTo>
                  <a:pt x="635" y="91"/>
                </a:lnTo>
                <a:lnTo>
                  <a:pt x="635" y="91"/>
                </a:lnTo>
                <a:lnTo>
                  <a:pt x="634" y="92"/>
                </a:lnTo>
                <a:lnTo>
                  <a:pt x="634" y="92"/>
                </a:lnTo>
                <a:lnTo>
                  <a:pt x="634" y="92"/>
                </a:lnTo>
                <a:lnTo>
                  <a:pt x="633" y="92"/>
                </a:lnTo>
                <a:lnTo>
                  <a:pt x="633" y="93"/>
                </a:lnTo>
                <a:lnTo>
                  <a:pt x="632" y="93"/>
                </a:lnTo>
                <a:lnTo>
                  <a:pt x="632" y="94"/>
                </a:lnTo>
                <a:lnTo>
                  <a:pt x="632" y="95"/>
                </a:lnTo>
                <a:lnTo>
                  <a:pt x="632" y="95"/>
                </a:lnTo>
                <a:lnTo>
                  <a:pt x="631" y="96"/>
                </a:lnTo>
                <a:lnTo>
                  <a:pt x="631" y="96"/>
                </a:lnTo>
                <a:lnTo>
                  <a:pt x="631" y="97"/>
                </a:lnTo>
                <a:lnTo>
                  <a:pt x="630" y="97"/>
                </a:lnTo>
                <a:lnTo>
                  <a:pt x="629" y="98"/>
                </a:lnTo>
                <a:lnTo>
                  <a:pt x="628" y="98"/>
                </a:lnTo>
                <a:lnTo>
                  <a:pt x="628" y="98"/>
                </a:lnTo>
                <a:lnTo>
                  <a:pt x="628" y="98"/>
                </a:lnTo>
                <a:lnTo>
                  <a:pt x="628" y="97"/>
                </a:lnTo>
                <a:lnTo>
                  <a:pt x="627" y="98"/>
                </a:lnTo>
                <a:lnTo>
                  <a:pt x="626" y="98"/>
                </a:lnTo>
                <a:lnTo>
                  <a:pt x="625" y="99"/>
                </a:lnTo>
                <a:lnTo>
                  <a:pt x="624" y="99"/>
                </a:lnTo>
                <a:lnTo>
                  <a:pt x="624" y="99"/>
                </a:lnTo>
                <a:lnTo>
                  <a:pt x="623" y="99"/>
                </a:lnTo>
                <a:lnTo>
                  <a:pt x="623" y="99"/>
                </a:lnTo>
                <a:lnTo>
                  <a:pt x="622" y="99"/>
                </a:lnTo>
                <a:lnTo>
                  <a:pt x="621" y="99"/>
                </a:lnTo>
                <a:lnTo>
                  <a:pt x="621" y="98"/>
                </a:lnTo>
                <a:lnTo>
                  <a:pt x="621" y="98"/>
                </a:lnTo>
                <a:lnTo>
                  <a:pt x="620" y="98"/>
                </a:lnTo>
                <a:lnTo>
                  <a:pt x="619" y="98"/>
                </a:lnTo>
                <a:lnTo>
                  <a:pt x="617" y="98"/>
                </a:lnTo>
                <a:lnTo>
                  <a:pt x="616" y="96"/>
                </a:lnTo>
                <a:lnTo>
                  <a:pt x="615" y="96"/>
                </a:lnTo>
                <a:lnTo>
                  <a:pt x="614" y="96"/>
                </a:lnTo>
                <a:lnTo>
                  <a:pt x="614" y="95"/>
                </a:lnTo>
                <a:lnTo>
                  <a:pt x="614" y="95"/>
                </a:lnTo>
                <a:lnTo>
                  <a:pt x="614" y="95"/>
                </a:lnTo>
                <a:lnTo>
                  <a:pt x="613" y="95"/>
                </a:lnTo>
                <a:lnTo>
                  <a:pt x="611" y="95"/>
                </a:lnTo>
                <a:lnTo>
                  <a:pt x="611" y="95"/>
                </a:lnTo>
                <a:lnTo>
                  <a:pt x="610" y="95"/>
                </a:lnTo>
                <a:lnTo>
                  <a:pt x="610" y="95"/>
                </a:lnTo>
                <a:lnTo>
                  <a:pt x="609" y="96"/>
                </a:lnTo>
                <a:lnTo>
                  <a:pt x="609" y="96"/>
                </a:lnTo>
                <a:lnTo>
                  <a:pt x="608" y="96"/>
                </a:lnTo>
                <a:lnTo>
                  <a:pt x="608" y="95"/>
                </a:lnTo>
                <a:lnTo>
                  <a:pt x="609" y="95"/>
                </a:lnTo>
                <a:lnTo>
                  <a:pt x="609" y="94"/>
                </a:lnTo>
                <a:lnTo>
                  <a:pt x="609" y="94"/>
                </a:lnTo>
                <a:lnTo>
                  <a:pt x="610" y="93"/>
                </a:lnTo>
                <a:lnTo>
                  <a:pt x="609" y="93"/>
                </a:lnTo>
                <a:lnTo>
                  <a:pt x="609" y="92"/>
                </a:lnTo>
                <a:lnTo>
                  <a:pt x="609" y="92"/>
                </a:lnTo>
                <a:lnTo>
                  <a:pt x="609" y="92"/>
                </a:lnTo>
                <a:lnTo>
                  <a:pt x="610" y="92"/>
                </a:lnTo>
                <a:lnTo>
                  <a:pt x="611" y="91"/>
                </a:lnTo>
                <a:lnTo>
                  <a:pt x="611" y="91"/>
                </a:lnTo>
                <a:lnTo>
                  <a:pt x="611" y="90"/>
                </a:lnTo>
                <a:lnTo>
                  <a:pt x="611" y="89"/>
                </a:lnTo>
                <a:lnTo>
                  <a:pt x="611" y="89"/>
                </a:lnTo>
                <a:lnTo>
                  <a:pt x="611" y="89"/>
                </a:lnTo>
                <a:lnTo>
                  <a:pt x="611" y="88"/>
                </a:lnTo>
                <a:lnTo>
                  <a:pt x="611" y="88"/>
                </a:lnTo>
                <a:lnTo>
                  <a:pt x="611" y="87"/>
                </a:lnTo>
                <a:lnTo>
                  <a:pt x="612" y="86"/>
                </a:lnTo>
                <a:lnTo>
                  <a:pt x="612" y="86"/>
                </a:lnTo>
                <a:lnTo>
                  <a:pt x="612" y="85"/>
                </a:lnTo>
                <a:lnTo>
                  <a:pt x="612" y="85"/>
                </a:lnTo>
                <a:lnTo>
                  <a:pt x="612" y="84"/>
                </a:lnTo>
                <a:lnTo>
                  <a:pt x="612" y="84"/>
                </a:lnTo>
                <a:lnTo>
                  <a:pt x="612" y="83"/>
                </a:lnTo>
                <a:lnTo>
                  <a:pt x="611" y="83"/>
                </a:lnTo>
                <a:lnTo>
                  <a:pt x="610" y="82"/>
                </a:lnTo>
                <a:lnTo>
                  <a:pt x="610" y="82"/>
                </a:lnTo>
                <a:lnTo>
                  <a:pt x="610" y="81"/>
                </a:lnTo>
                <a:lnTo>
                  <a:pt x="610" y="81"/>
                </a:lnTo>
                <a:lnTo>
                  <a:pt x="611" y="81"/>
                </a:lnTo>
                <a:lnTo>
                  <a:pt x="611" y="81"/>
                </a:lnTo>
                <a:lnTo>
                  <a:pt x="611" y="80"/>
                </a:lnTo>
                <a:lnTo>
                  <a:pt x="612" y="80"/>
                </a:lnTo>
                <a:lnTo>
                  <a:pt x="612" y="80"/>
                </a:lnTo>
                <a:lnTo>
                  <a:pt x="612" y="80"/>
                </a:lnTo>
                <a:lnTo>
                  <a:pt x="613" y="80"/>
                </a:lnTo>
                <a:lnTo>
                  <a:pt x="613" y="80"/>
                </a:lnTo>
                <a:lnTo>
                  <a:pt x="613" y="81"/>
                </a:lnTo>
                <a:lnTo>
                  <a:pt x="614" y="81"/>
                </a:lnTo>
                <a:lnTo>
                  <a:pt x="614" y="81"/>
                </a:lnTo>
                <a:lnTo>
                  <a:pt x="614" y="80"/>
                </a:lnTo>
                <a:lnTo>
                  <a:pt x="615" y="80"/>
                </a:lnTo>
                <a:lnTo>
                  <a:pt x="615" y="79"/>
                </a:lnTo>
                <a:lnTo>
                  <a:pt x="615" y="79"/>
                </a:lnTo>
                <a:lnTo>
                  <a:pt x="615" y="78"/>
                </a:lnTo>
                <a:lnTo>
                  <a:pt x="615" y="78"/>
                </a:lnTo>
                <a:lnTo>
                  <a:pt x="616" y="78"/>
                </a:lnTo>
                <a:lnTo>
                  <a:pt x="617" y="78"/>
                </a:lnTo>
                <a:lnTo>
                  <a:pt x="617" y="78"/>
                </a:lnTo>
                <a:lnTo>
                  <a:pt x="617" y="78"/>
                </a:lnTo>
                <a:lnTo>
                  <a:pt x="617" y="77"/>
                </a:lnTo>
                <a:lnTo>
                  <a:pt x="617" y="77"/>
                </a:lnTo>
                <a:lnTo>
                  <a:pt x="617" y="76"/>
                </a:lnTo>
                <a:lnTo>
                  <a:pt x="618" y="76"/>
                </a:lnTo>
                <a:lnTo>
                  <a:pt x="617" y="76"/>
                </a:lnTo>
                <a:lnTo>
                  <a:pt x="617" y="76"/>
                </a:lnTo>
                <a:lnTo>
                  <a:pt x="617" y="75"/>
                </a:lnTo>
                <a:lnTo>
                  <a:pt x="617" y="75"/>
                </a:lnTo>
                <a:lnTo>
                  <a:pt x="617" y="74"/>
                </a:lnTo>
                <a:lnTo>
                  <a:pt x="617" y="74"/>
                </a:lnTo>
                <a:lnTo>
                  <a:pt x="617" y="73"/>
                </a:lnTo>
                <a:lnTo>
                  <a:pt x="616" y="73"/>
                </a:lnTo>
                <a:lnTo>
                  <a:pt x="617" y="73"/>
                </a:lnTo>
                <a:lnTo>
                  <a:pt x="617" y="71"/>
                </a:lnTo>
                <a:lnTo>
                  <a:pt x="617" y="71"/>
                </a:lnTo>
                <a:lnTo>
                  <a:pt x="617" y="70"/>
                </a:lnTo>
                <a:lnTo>
                  <a:pt x="617" y="70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9" y="68"/>
                </a:lnTo>
                <a:lnTo>
                  <a:pt x="619" y="68"/>
                </a:lnTo>
                <a:lnTo>
                  <a:pt x="618" y="67"/>
                </a:lnTo>
                <a:lnTo>
                  <a:pt x="619" y="67"/>
                </a:lnTo>
                <a:lnTo>
                  <a:pt x="618" y="67"/>
                </a:lnTo>
                <a:lnTo>
                  <a:pt x="619" y="66"/>
                </a:lnTo>
                <a:lnTo>
                  <a:pt x="619" y="66"/>
                </a:lnTo>
                <a:lnTo>
                  <a:pt x="619" y="66"/>
                </a:lnTo>
                <a:lnTo>
                  <a:pt x="618" y="65"/>
                </a:lnTo>
                <a:lnTo>
                  <a:pt x="618" y="65"/>
                </a:lnTo>
                <a:lnTo>
                  <a:pt x="617" y="64"/>
                </a:lnTo>
                <a:lnTo>
                  <a:pt x="617" y="63"/>
                </a:lnTo>
                <a:lnTo>
                  <a:pt x="617" y="63"/>
                </a:lnTo>
                <a:lnTo>
                  <a:pt x="617" y="63"/>
                </a:lnTo>
                <a:lnTo>
                  <a:pt x="616" y="63"/>
                </a:lnTo>
                <a:lnTo>
                  <a:pt x="616" y="64"/>
                </a:lnTo>
                <a:lnTo>
                  <a:pt x="615" y="64"/>
                </a:lnTo>
                <a:lnTo>
                  <a:pt x="615" y="63"/>
                </a:lnTo>
                <a:lnTo>
                  <a:pt x="614" y="63"/>
                </a:lnTo>
                <a:lnTo>
                  <a:pt x="613" y="63"/>
                </a:lnTo>
                <a:lnTo>
                  <a:pt x="613" y="62"/>
                </a:lnTo>
                <a:lnTo>
                  <a:pt x="612" y="62"/>
                </a:lnTo>
                <a:lnTo>
                  <a:pt x="611" y="62"/>
                </a:lnTo>
                <a:lnTo>
                  <a:pt x="611" y="61"/>
                </a:lnTo>
                <a:lnTo>
                  <a:pt x="610" y="62"/>
                </a:lnTo>
                <a:lnTo>
                  <a:pt x="610" y="61"/>
                </a:lnTo>
                <a:lnTo>
                  <a:pt x="610" y="61"/>
                </a:lnTo>
                <a:lnTo>
                  <a:pt x="610" y="60"/>
                </a:lnTo>
                <a:lnTo>
                  <a:pt x="610" y="60"/>
                </a:lnTo>
                <a:lnTo>
                  <a:pt x="609" y="60"/>
                </a:lnTo>
                <a:lnTo>
                  <a:pt x="609" y="60"/>
                </a:lnTo>
                <a:lnTo>
                  <a:pt x="608" y="60"/>
                </a:lnTo>
                <a:lnTo>
                  <a:pt x="608" y="59"/>
                </a:lnTo>
                <a:lnTo>
                  <a:pt x="607" y="59"/>
                </a:lnTo>
                <a:lnTo>
                  <a:pt x="607" y="60"/>
                </a:lnTo>
                <a:lnTo>
                  <a:pt x="606" y="60"/>
                </a:lnTo>
                <a:lnTo>
                  <a:pt x="606" y="59"/>
                </a:lnTo>
                <a:lnTo>
                  <a:pt x="606" y="59"/>
                </a:lnTo>
                <a:lnTo>
                  <a:pt x="605" y="59"/>
                </a:lnTo>
                <a:lnTo>
                  <a:pt x="605" y="59"/>
                </a:lnTo>
                <a:lnTo>
                  <a:pt x="604" y="59"/>
                </a:lnTo>
                <a:lnTo>
                  <a:pt x="604" y="58"/>
                </a:lnTo>
                <a:lnTo>
                  <a:pt x="604" y="58"/>
                </a:lnTo>
                <a:lnTo>
                  <a:pt x="604" y="57"/>
                </a:lnTo>
                <a:lnTo>
                  <a:pt x="604" y="57"/>
                </a:lnTo>
                <a:lnTo>
                  <a:pt x="603" y="57"/>
                </a:lnTo>
                <a:lnTo>
                  <a:pt x="604" y="57"/>
                </a:lnTo>
                <a:lnTo>
                  <a:pt x="604" y="56"/>
                </a:lnTo>
                <a:lnTo>
                  <a:pt x="604" y="55"/>
                </a:lnTo>
                <a:lnTo>
                  <a:pt x="603" y="55"/>
                </a:lnTo>
                <a:lnTo>
                  <a:pt x="603" y="55"/>
                </a:lnTo>
                <a:lnTo>
                  <a:pt x="603" y="54"/>
                </a:lnTo>
                <a:lnTo>
                  <a:pt x="603" y="54"/>
                </a:lnTo>
                <a:lnTo>
                  <a:pt x="603" y="53"/>
                </a:lnTo>
                <a:lnTo>
                  <a:pt x="603" y="53"/>
                </a:lnTo>
                <a:lnTo>
                  <a:pt x="603" y="53"/>
                </a:lnTo>
                <a:lnTo>
                  <a:pt x="603" y="53"/>
                </a:lnTo>
                <a:lnTo>
                  <a:pt x="602" y="53"/>
                </a:lnTo>
                <a:lnTo>
                  <a:pt x="602" y="52"/>
                </a:lnTo>
                <a:lnTo>
                  <a:pt x="602" y="52"/>
                </a:lnTo>
                <a:lnTo>
                  <a:pt x="602" y="51"/>
                </a:lnTo>
                <a:lnTo>
                  <a:pt x="602" y="51"/>
                </a:lnTo>
                <a:lnTo>
                  <a:pt x="602" y="50"/>
                </a:lnTo>
                <a:lnTo>
                  <a:pt x="602" y="50"/>
                </a:lnTo>
                <a:lnTo>
                  <a:pt x="601" y="49"/>
                </a:lnTo>
                <a:lnTo>
                  <a:pt x="601" y="49"/>
                </a:lnTo>
                <a:lnTo>
                  <a:pt x="601" y="48"/>
                </a:lnTo>
                <a:lnTo>
                  <a:pt x="600" y="48"/>
                </a:lnTo>
                <a:lnTo>
                  <a:pt x="600" y="48"/>
                </a:lnTo>
                <a:lnTo>
                  <a:pt x="600" y="47"/>
                </a:lnTo>
                <a:lnTo>
                  <a:pt x="600" y="47"/>
                </a:lnTo>
                <a:lnTo>
                  <a:pt x="600" y="47"/>
                </a:lnTo>
                <a:lnTo>
                  <a:pt x="600" y="44"/>
                </a:lnTo>
                <a:lnTo>
                  <a:pt x="600" y="44"/>
                </a:lnTo>
                <a:lnTo>
                  <a:pt x="600" y="43"/>
                </a:lnTo>
                <a:lnTo>
                  <a:pt x="599" y="43"/>
                </a:lnTo>
                <a:lnTo>
                  <a:pt x="599" y="43"/>
                </a:lnTo>
                <a:lnTo>
                  <a:pt x="599" y="43"/>
                </a:lnTo>
                <a:lnTo>
                  <a:pt x="598" y="42"/>
                </a:lnTo>
                <a:lnTo>
                  <a:pt x="598" y="42"/>
                </a:lnTo>
                <a:lnTo>
                  <a:pt x="598" y="41"/>
                </a:lnTo>
                <a:lnTo>
                  <a:pt x="598" y="41"/>
                </a:lnTo>
                <a:lnTo>
                  <a:pt x="598" y="41"/>
                </a:lnTo>
                <a:lnTo>
                  <a:pt x="597" y="41"/>
                </a:lnTo>
                <a:lnTo>
                  <a:pt x="597" y="40"/>
                </a:lnTo>
                <a:lnTo>
                  <a:pt x="597" y="40"/>
                </a:lnTo>
                <a:lnTo>
                  <a:pt x="596" y="39"/>
                </a:lnTo>
                <a:lnTo>
                  <a:pt x="596" y="39"/>
                </a:lnTo>
                <a:lnTo>
                  <a:pt x="596" y="38"/>
                </a:lnTo>
                <a:lnTo>
                  <a:pt x="595" y="38"/>
                </a:lnTo>
                <a:lnTo>
                  <a:pt x="595" y="37"/>
                </a:lnTo>
                <a:lnTo>
                  <a:pt x="595" y="37"/>
                </a:lnTo>
                <a:lnTo>
                  <a:pt x="595" y="37"/>
                </a:lnTo>
                <a:lnTo>
                  <a:pt x="595" y="36"/>
                </a:lnTo>
                <a:lnTo>
                  <a:pt x="595" y="36"/>
                </a:lnTo>
                <a:lnTo>
                  <a:pt x="595" y="35"/>
                </a:lnTo>
                <a:lnTo>
                  <a:pt x="595" y="35"/>
                </a:lnTo>
                <a:lnTo>
                  <a:pt x="594" y="35"/>
                </a:lnTo>
                <a:lnTo>
                  <a:pt x="594" y="34"/>
                </a:lnTo>
                <a:lnTo>
                  <a:pt x="594" y="34"/>
                </a:lnTo>
                <a:lnTo>
                  <a:pt x="594" y="34"/>
                </a:lnTo>
                <a:lnTo>
                  <a:pt x="594" y="33"/>
                </a:lnTo>
                <a:lnTo>
                  <a:pt x="594" y="33"/>
                </a:lnTo>
                <a:lnTo>
                  <a:pt x="594" y="33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2" y="32"/>
                </a:lnTo>
                <a:lnTo>
                  <a:pt x="590" y="33"/>
                </a:lnTo>
                <a:lnTo>
                  <a:pt x="590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2"/>
                </a:lnTo>
                <a:lnTo>
                  <a:pt x="589" y="32"/>
                </a:lnTo>
                <a:lnTo>
                  <a:pt x="589" y="32"/>
                </a:lnTo>
                <a:lnTo>
                  <a:pt x="588" y="32"/>
                </a:lnTo>
                <a:lnTo>
                  <a:pt x="588" y="32"/>
                </a:lnTo>
                <a:lnTo>
                  <a:pt x="587" y="31"/>
                </a:lnTo>
                <a:lnTo>
                  <a:pt x="587" y="31"/>
                </a:lnTo>
                <a:lnTo>
                  <a:pt x="587" y="31"/>
                </a:lnTo>
                <a:lnTo>
                  <a:pt x="586" y="31"/>
                </a:lnTo>
                <a:lnTo>
                  <a:pt x="586" y="31"/>
                </a:lnTo>
                <a:lnTo>
                  <a:pt x="585" y="32"/>
                </a:lnTo>
                <a:lnTo>
                  <a:pt x="585" y="32"/>
                </a:lnTo>
                <a:lnTo>
                  <a:pt x="584" y="32"/>
                </a:lnTo>
                <a:lnTo>
                  <a:pt x="584" y="32"/>
                </a:lnTo>
                <a:lnTo>
                  <a:pt x="583" y="32"/>
                </a:lnTo>
                <a:lnTo>
                  <a:pt x="583" y="32"/>
                </a:lnTo>
                <a:lnTo>
                  <a:pt x="583" y="32"/>
                </a:lnTo>
                <a:lnTo>
                  <a:pt x="583" y="33"/>
                </a:lnTo>
                <a:lnTo>
                  <a:pt x="583" y="33"/>
                </a:lnTo>
                <a:lnTo>
                  <a:pt x="582" y="32"/>
                </a:lnTo>
                <a:lnTo>
                  <a:pt x="582" y="32"/>
                </a:lnTo>
                <a:lnTo>
                  <a:pt x="582" y="32"/>
                </a:lnTo>
                <a:lnTo>
                  <a:pt x="582" y="32"/>
                </a:lnTo>
                <a:lnTo>
                  <a:pt x="582" y="31"/>
                </a:lnTo>
                <a:lnTo>
                  <a:pt x="582" y="31"/>
                </a:lnTo>
                <a:lnTo>
                  <a:pt x="582" y="30"/>
                </a:lnTo>
                <a:lnTo>
                  <a:pt x="582" y="29"/>
                </a:lnTo>
                <a:lnTo>
                  <a:pt x="582" y="29"/>
                </a:lnTo>
                <a:lnTo>
                  <a:pt x="582" y="28"/>
                </a:lnTo>
                <a:lnTo>
                  <a:pt x="582" y="28"/>
                </a:lnTo>
                <a:lnTo>
                  <a:pt x="581" y="27"/>
                </a:lnTo>
                <a:lnTo>
                  <a:pt x="581" y="27"/>
                </a:lnTo>
                <a:lnTo>
                  <a:pt x="581" y="26"/>
                </a:lnTo>
                <a:lnTo>
                  <a:pt x="580" y="26"/>
                </a:lnTo>
                <a:lnTo>
                  <a:pt x="580" y="27"/>
                </a:lnTo>
                <a:lnTo>
                  <a:pt x="579" y="27"/>
                </a:lnTo>
                <a:lnTo>
                  <a:pt x="576" y="27"/>
                </a:lnTo>
                <a:lnTo>
                  <a:pt x="573" y="26"/>
                </a:lnTo>
                <a:lnTo>
                  <a:pt x="573" y="26"/>
                </a:lnTo>
                <a:lnTo>
                  <a:pt x="573" y="25"/>
                </a:lnTo>
                <a:lnTo>
                  <a:pt x="573" y="25"/>
                </a:lnTo>
                <a:lnTo>
                  <a:pt x="573" y="25"/>
                </a:lnTo>
                <a:lnTo>
                  <a:pt x="573" y="25"/>
                </a:lnTo>
                <a:lnTo>
                  <a:pt x="573" y="24"/>
                </a:lnTo>
                <a:lnTo>
                  <a:pt x="573" y="24"/>
                </a:lnTo>
                <a:lnTo>
                  <a:pt x="573" y="23"/>
                </a:lnTo>
                <a:lnTo>
                  <a:pt x="572" y="23"/>
                </a:lnTo>
                <a:lnTo>
                  <a:pt x="572" y="23"/>
                </a:lnTo>
                <a:lnTo>
                  <a:pt x="572" y="23"/>
                </a:lnTo>
                <a:lnTo>
                  <a:pt x="571" y="23"/>
                </a:lnTo>
                <a:lnTo>
                  <a:pt x="571" y="22"/>
                </a:lnTo>
                <a:lnTo>
                  <a:pt x="571" y="22"/>
                </a:lnTo>
                <a:lnTo>
                  <a:pt x="571" y="21"/>
                </a:lnTo>
                <a:lnTo>
                  <a:pt x="571" y="21"/>
                </a:lnTo>
                <a:lnTo>
                  <a:pt x="571" y="21"/>
                </a:lnTo>
                <a:lnTo>
                  <a:pt x="572" y="21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3" y="19"/>
                </a:lnTo>
                <a:lnTo>
                  <a:pt x="573" y="19"/>
                </a:lnTo>
                <a:lnTo>
                  <a:pt x="573" y="19"/>
                </a:lnTo>
                <a:lnTo>
                  <a:pt x="573" y="18"/>
                </a:lnTo>
                <a:lnTo>
                  <a:pt x="572" y="18"/>
                </a:lnTo>
                <a:lnTo>
                  <a:pt x="572" y="19"/>
                </a:lnTo>
                <a:lnTo>
                  <a:pt x="571" y="19"/>
                </a:lnTo>
                <a:lnTo>
                  <a:pt x="571" y="18"/>
                </a:lnTo>
                <a:lnTo>
                  <a:pt x="571" y="19"/>
                </a:lnTo>
                <a:lnTo>
                  <a:pt x="570" y="19"/>
                </a:lnTo>
                <a:lnTo>
                  <a:pt x="569" y="19"/>
                </a:lnTo>
                <a:lnTo>
                  <a:pt x="568" y="19"/>
                </a:lnTo>
                <a:lnTo>
                  <a:pt x="567" y="19"/>
                </a:lnTo>
                <a:lnTo>
                  <a:pt x="567" y="19"/>
                </a:lnTo>
                <a:lnTo>
                  <a:pt x="567" y="19"/>
                </a:lnTo>
                <a:lnTo>
                  <a:pt x="566" y="19"/>
                </a:lnTo>
                <a:lnTo>
                  <a:pt x="566" y="19"/>
                </a:lnTo>
                <a:lnTo>
                  <a:pt x="566" y="19"/>
                </a:lnTo>
                <a:lnTo>
                  <a:pt x="565" y="19"/>
                </a:lnTo>
                <a:lnTo>
                  <a:pt x="565" y="19"/>
                </a:lnTo>
                <a:lnTo>
                  <a:pt x="565" y="19"/>
                </a:lnTo>
                <a:lnTo>
                  <a:pt x="564" y="19"/>
                </a:lnTo>
                <a:lnTo>
                  <a:pt x="564" y="19"/>
                </a:lnTo>
                <a:lnTo>
                  <a:pt x="563" y="19"/>
                </a:lnTo>
                <a:lnTo>
                  <a:pt x="563" y="19"/>
                </a:lnTo>
                <a:lnTo>
                  <a:pt x="563" y="19"/>
                </a:lnTo>
                <a:lnTo>
                  <a:pt x="562" y="19"/>
                </a:lnTo>
                <a:lnTo>
                  <a:pt x="562" y="19"/>
                </a:lnTo>
                <a:lnTo>
                  <a:pt x="561" y="18"/>
                </a:lnTo>
                <a:lnTo>
                  <a:pt x="561" y="18"/>
                </a:lnTo>
                <a:lnTo>
                  <a:pt x="561" y="19"/>
                </a:lnTo>
                <a:lnTo>
                  <a:pt x="560" y="19"/>
                </a:lnTo>
                <a:lnTo>
                  <a:pt x="560" y="19"/>
                </a:lnTo>
                <a:lnTo>
                  <a:pt x="560" y="20"/>
                </a:lnTo>
                <a:lnTo>
                  <a:pt x="560" y="20"/>
                </a:lnTo>
                <a:lnTo>
                  <a:pt x="560" y="20"/>
                </a:lnTo>
                <a:lnTo>
                  <a:pt x="559" y="20"/>
                </a:lnTo>
                <a:lnTo>
                  <a:pt x="559" y="20"/>
                </a:lnTo>
                <a:lnTo>
                  <a:pt x="558" y="20"/>
                </a:lnTo>
                <a:lnTo>
                  <a:pt x="557" y="20"/>
                </a:lnTo>
                <a:lnTo>
                  <a:pt x="557" y="21"/>
                </a:lnTo>
                <a:lnTo>
                  <a:pt x="557" y="21"/>
                </a:lnTo>
                <a:lnTo>
                  <a:pt x="556" y="21"/>
                </a:lnTo>
                <a:lnTo>
                  <a:pt x="556" y="21"/>
                </a:lnTo>
                <a:lnTo>
                  <a:pt x="555" y="21"/>
                </a:lnTo>
                <a:lnTo>
                  <a:pt x="555" y="21"/>
                </a:lnTo>
                <a:lnTo>
                  <a:pt x="554" y="21"/>
                </a:lnTo>
                <a:lnTo>
                  <a:pt x="554" y="21"/>
                </a:lnTo>
                <a:lnTo>
                  <a:pt x="553" y="21"/>
                </a:lnTo>
                <a:lnTo>
                  <a:pt x="553" y="21"/>
                </a:lnTo>
                <a:lnTo>
                  <a:pt x="552" y="21"/>
                </a:lnTo>
                <a:lnTo>
                  <a:pt x="552" y="21"/>
                </a:lnTo>
                <a:lnTo>
                  <a:pt x="551" y="21"/>
                </a:lnTo>
                <a:lnTo>
                  <a:pt x="551" y="21"/>
                </a:lnTo>
                <a:lnTo>
                  <a:pt x="550" y="21"/>
                </a:lnTo>
                <a:lnTo>
                  <a:pt x="550" y="21"/>
                </a:lnTo>
                <a:lnTo>
                  <a:pt x="549" y="20"/>
                </a:lnTo>
                <a:lnTo>
                  <a:pt x="548" y="19"/>
                </a:lnTo>
                <a:lnTo>
                  <a:pt x="547" y="19"/>
                </a:lnTo>
                <a:lnTo>
                  <a:pt x="547" y="19"/>
                </a:lnTo>
                <a:lnTo>
                  <a:pt x="546" y="18"/>
                </a:lnTo>
                <a:lnTo>
                  <a:pt x="545" y="19"/>
                </a:lnTo>
                <a:lnTo>
                  <a:pt x="544" y="19"/>
                </a:lnTo>
                <a:lnTo>
                  <a:pt x="544" y="20"/>
                </a:lnTo>
                <a:lnTo>
                  <a:pt x="543" y="21"/>
                </a:lnTo>
                <a:lnTo>
                  <a:pt x="543" y="21"/>
                </a:lnTo>
                <a:lnTo>
                  <a:pt x="543" y="21"/>
                </a:lnTo>
                <a:lnTo>
                  <a:pt x="543" y="23"/>
                </a:lnTo>
                <a:lnTo>
                  <a:pt x="542" y="24"/>
                </a:lnTo>
                <a:lnTo>
                  <a:pt x="542" y="25"/>
                </a:lnTo>
                <a:lnTo>
                  <a:pt x="542" y="25"/>
                </a:lnTo>
                <a:lnTo>
                  <a:pt x="541" y="28"/>
                </a:lnTo>
                <a:lnTo>
                  <a:pt x="540" y="29"/>
                </a:lnTo>
                <a:lnTo>
                  <a:pt x="540" y="28"/>
                </a:lnTo>
                <a:lnTo>
                  <a:pt x="540" y="28"/>
                </a:lnTo>
                <a:lnTo>
                  <a:pt x="539" y="28"/>
                </a:lnTo>
                <a:lnTo>
                  <a:pt x="539" y="29"/>
                </a:lnTo>
                <a:lnTo>
                  <a:pt x="538" y="30"/>
                </a:lnTo>
                <a:lnTo>
                  <a:pt x="538" y="30"/>
                </a:lnTo>
                <a:lnTo>
                  <a:pt x="537" y="31"/>
                </a:lnTo>
                <a:lnTo>
                  <a:pt x="537" y="31"/>
                </a:lnTo>
                <a:lnTo>
                  <a:pt x="537" y="32"/>
                </a:lnTo>
                <a:lnTo>
                  <a:pt x="536" y="32"/>
                </a:lnTo>
                <a:lnTo>
                  <a:pt x="536" y="32"/>
                </a:lnTo>
                <a:lnTo>
                  <a:pt x="536" y="32"/>
                </a:lnTo>
                <a:lnTo>
                  <a:pt x="536" y="33"/>
                </a:lnTo>
                <a:lnTo>
                  <a:pt x="535" y="33"/>
                </a:lnTo>
                <a:lnTo>
                  <a:pt x="535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3" y="33"/>
                </a:lnTo>
                <a:lnTo>
                  <a:pt x="533" y="34"/>
                </a:lnTo>
                <a:lnTo>
                  <a:pt x="533" y="34"/>
                </a:lnTo>
                <a:lnTo>
                  <a:pt x="533" y="34"/>
                </a:lnTo>
                <a:lnTo>
                  <a:pt x="533" y="35"/>
                </a:lnTo>
                <a:lnTo>
                  <a:pt x="532" y="35"/>
                </a:lnTo>
                <a:lnTo>
                  <a:pt x="532" y="36"/>
                </a:lnTo>
                <a:lnTo>
                  <a:pt x="532" y="36"/>
                </a:lnTo>
                <a:lnTo>
                  <a:pt x="532" y="37"/>
                </a:lnTo>
                <a:lnTo>
                  <a:pt x="532" y="37"/>
                </a:lnTo>
                <a:lnTo>
                  <a:pt x="532" y="38"/>
                </a:lnTo>
                <a:lnTo>
                  <a:pt x="532" y="38"/>
                </a:lnTo>
                <a:lnTo>
                  <a:pt x="531" y="38"/>
                </a:lnTo>
                <a:lnTo>
                  <a:pt x="531" y="39"/>
                </a:lnTo>
                <a:lnTo>
                  <a:pt x="530" y="39"/>
                </a:lnTo>
                <a:lnTo>
                  <a:pt x="530" y="39"/>
                </a:lnTo>
                <a:lnTo>
                  <a:pt x="530" y="40"/>
                </a:lnTo>
                <a:lnTo>
                  <a:pt x="530" y="40"/>
                </a:lnTo>
                <a:lnTo>
                  <a:pt x="530" y="41"/>
                </a:lnTo>
                <a:lnTo>
                  <a:pt x="529" y="42"/>
                </a:lnTo>
                <a:lnTo>
                  <a:pt x="529" y="42"/>
                </a:lnTo>
                <a:lnTo>
                  <a:pt x="528" y="42"/>
                </a:lnTo>
                <a:lnTo>
                  <a:pt x="528" y="43"/>
                </a:lnTo>
                <a:lnTo>
                  <a:pt x="528" y="43"/>
                </a:lnTo>
                <a:lnTo>
                  <a:pt x="528" y="43"/>
                </a:lnTo>
                <a:lnTo>
                  <a:pt x="528" y="43"/>
                </a:lnTo>
                <a:lnTo>
                  <a:pt x="528" y="44"/>
                </a:lnTo>
                <a:lnTo>
                  <a:pt x="528" y="44"/>
                </a:lnTo>
                <a:lnTo>
                  <a:pt x="528" y="45"/>
                </a:lnTo>
                <a:lnTo>
                  <a:pt x="527" y="45"/>
                </a:lnTo>
                <a:lnTo>
                  <a:pt x="526" y="45"/>
                </a:lnTo>
                <a:lnTo>
                  <a:pt x="526" y="45"/>
                </a:lnTo>
                <a:lnTo>
                  <a:pt x="525" y="46"/>
                </a:lnTo>
                <a:lnTo>
                  <a:pt x="525" y="45"/>
                </a:lnTo>
                <a:lnTo>
                  <a:pt x="525" y="45"/>
                </a:lnTo>
                <a:lnTo>
                  <a:pt x="525" y="44"/>
                </a:lnTo>
                <a:lnTo>
                  <a:pt x="525" y="44"/>
                </a:lnTo>
                <a:lnTo>
                  <a:pt x="525" y="44"/>
                </a:lnTo>
                <a:lnTo>
                  <a:pt x="524" y="44"/>
                </a:lnTo>
                <a:lnTo>
                  <a:pt x="523" y="44"/>
                </a:lnTo>
                <a:lnTo>
                  <a:pt x="523" y="44"/>
                </a:lnTo>
                <a:lnTo>
                  <a:pt x="523" y="44"/>
                </a:lnTo>
                <a:lnTo>
                  <a:pt x="523" y="44"/>
                </a:lnTo>
                <a:lnTo>
                  <a:pt x="522" y="44"/>
                </a:lnTo>
                <a:lnTo>
                  <a:pt x="522" y="44"/>
                </a:lnTo>
                <a:lnTo>
                  <a:pt x="521" y="45"/>
                </a:lnTo>
                <a:lnTo>
                  <a:pt x="520" y="45"/>
                </a:lnTo>
                <a:lnTo>
                  <a:pt x="520" y="46"/>
                </a:lnTo>
                <a:lnTo>
                  <a:pt x="520" y="46"/>
                </a:lnTo>
                <a:lnTo>
                  <a:pt x="520" y="47"/>
                </a:lnTo>
                <a:lnTo>
                  <a:pt x="519" y="47"/>
                </a:lnTo>
                <a:lnTo>
                  <a:pt x="519" y="47"/>
                </a:lnTo>
                <a:lnTo>
                  <a:pt x="518" y="47"/>
                </a:lnTo>
                <a:lnTo>
                  <a:pt x="518" y="47"/>
                </a:lnTo>
                <a:lnTo>
                  <a:pt x="517" y="48"/>
                </a:lnTo>
                <a:lnTo>
                  <a:pt x="517" y="48"/>
                </a:lnTo>
                <a:lnTo>
                  <a:pt x="516" y="48"/>
                </a:lnTo>
                <a:lnTo>
                  <a:pt x="515" y="48"/>
                </a:lnTo>
                <a:lnTo>
                  <a:pt x="515" y="48"/>
                </a:lnTo>
                <a:lnTo>
                  <a:pt x="515" y="48"/>
                </a:lnTo>
                <a:lnTo>
                  <a:pt x="515" y="49"/>
                </a:lnTo>
                <a:lnTo>
                  <a:pt x="515" y="49"/>
                </a:lnTo>
                <a:lnTo>
                  <a:pt x="514" y="50"/>
                </a:lnTo>
                <a:lnTo>
                  <a:pt x="514" y="50"/>
                </a:lnTo>
                <a:lnTo>
                  <a:pt x="514" y="50"/>
                </a:lnTo>
                <a:lnTo>
                  <a:pt x="513" y="50"/>
                </a:lnTo>
                <a:lnTo>
                  <a:pt x="513" y="51"/>
                </a:lnTo>
                <a:lnTo>
                  <a:pt x="511" y="50"/>
                </a:lnTo>
                <a:lnTo>
                  <a:pt x="510" y="50"/>
                </a:lnTo>
                <a:lnTo>
                  <a:pt x="509" y="51"/>
                </a:lnTo>
                <a:lnTo>
                  <a:pt x="509" y="51"/>
                </a:lnTo>
                <a:lnTo>
                  <a:pt x="509" y="52"/>
                </a:lnTo>
                <a:lnTo>
                  <a:pt x="508" y="54"/>
                </a:lnTo>
                <a:lnTo>
                  <a:pt x="508" y="54"/>
                </a:lnTo>
                <a:lnTo>
                  <a:pt x="508" y="55"/>
                </a:lnTo>
                <a:lnTo>
                  <a:pt x="509" y="56"/>
                </a:lnTo>
                <a:lnTo>
                  <a:pt x="508" y="58"/>
                </a:lnTo>
                <a:lnTo>
                  <a:pt x="508" y="59"/>
                </a:lnTo>
                <a:lnTo>
                  <a:pt x="508" y="59"/>
                </a:lnTo>
                <a:lnTo>
                  <a:pt x="507" y="60"/>
                </a:lnTo>
                <a:lnTo>
                  <a:pt x="506" y="61"/>
                </a:lnTo>
                <a:lnTo>
                  <a:pt x="505" y="61"/>
                </a:lnTo>
                <a:lnTo>
                  <a:pt x="503" y="62"/>
                </a:lnTo>
                <a:lnTo>
                  <a:pt x="503" y="63"/>
                </a:lnTo>
                <a:lnTo>
                  <a:pt x="503" y="63"/>
                </a:lnTo>
                <a:lnTo>
                  <a:pt x="503" y="63"/>
                </a:lnTo>
                <a:lnTo>
                  <a:pt x="502" y="64"/>
                </a:lnTo>
                <a:lnTo>
                  <a:pt x="502" y="64"/>
                </a:lnTo>
                <a:lnTo>
                  <a:pt x="502" y="65"/>
                </a:lnTo>
                <a:lnTo>
                  <a:pt x="502" y="66"/>
                </a:lnTo>
                <a:lnTo>
                  <a:pt x="502" y="66"/>
                </a:lnTo>
                <a:lnTo>
                  <a:pt x="500" y="67"/>
                </a:lnTo>
                <a:lnTo>
                  <a:pt x="500" y="68"/>
                </a:lnTo>
                <a:lnTo>
                  <a:pt x="500" y="68"/>
                </a:lnTo>
                <a:lnTo>
                  <a:pt x="499" y="69"/>
                </a:lnTo>
                <a:lnTo>
                  <a:pt x="499" y="70"/>
                </a:lnTo>
                <a:lnTo>
                  <a:pt x="499" y="72"/>
                </a:lnTo>
                <a:lnTo>
                  <a:pt x="498" y="72"/>
                </a:lnTo>
                <a:lnTo>
                  <a:pt x="498" y="73"/>
                </a:lnTo>
                <a:lnTo>
                  <a:pt x="498" y="73"/>
                </a:lnTo>
                <a:lnTo>
                  <a:pt x="497" y="74"/>
                </a:lnTo>
                <a:lnTo>
                  <a:pt x="497" y="74"/>
                </a:lnTo>
                <a:lnTo>
                  <a:pt x="496" y="74"/>
                </a:lnTo>
                <a:lnTo>
                  <a:pt x="496" y="74"/>
                </a:lnTo>
                <a:lnTo>
                  <a:pt x="495" y="73"/>
                </a:lnTo>
                <a:lnTo>
                  <a:pt x="494" y="73"/>
                </a:lnTo>
                <a:lnTo>
                  <a:pt x="494" y="73"/>
                </a:lnTo>
                <a:lnTo>
                  <a:pt x="493" y="74"/>
                </a:lnTo>
                <a:lnTo>
                  <a:pt x="493" y="74"/>
                </a:lnTo>
                <a:lnTo>
                  <a:pt x="493" y="75"/>
                </a:lnTo>
                <a:lnTo>
                  <a:pt x="492" y="76"/>
                </a:lnTo>
                <a:lnTo>
                  <a:pt x="491" y="76"/>
                </a:lnTo>
                <a:lnTo>
                  <a:pt x="491" y="76"/>
                </a:lnTo>
                <a:lnTo>
                  <a:pt x="491" y="76"/>
                </a:lnTo>
                <a:lnTo>
                  <a:pt x="491" y="77"/>
                </a:lnTo>
                <a:lnTo>
                  <a:pt x="490" y="78"/>
                </a:lnTo>
                <a:lnTo>
                  <a:pt x="490" y="78"/>
                </a:lnTo>
                <a:lnTo>
                  <a:pt x="489" y="78"/>
                </a:lnTo>
                <a:lnTo>
                  <a:pt x="489" y="78"/>
                </a:lnTo>
                <a:lnTo>
                  <a:pt x="488" y="78"/>
                </a:lnTo>
                <a:lnTo>
                  <a:pt x="487" y="77"/>
                </a:lnTo>
                <a:lnTo>
                  <a:pt x="486" y="76"/>
                </a:lnTo>
                <a:lnTo>
                  <a:pt x="486" y="76"/>
                </a:lnTo>
                <a:lnTo>
                  <a:pt x="485" y="76"/>
                </a:lnTo>
                <a:lnTo>
                  <a:pt x="485" y="76"/>
                </a:lnTo>
                <a:lnTo>
                  <a:pt x="484" y="75"/>
                </a:lnTo>
                <a:lnTo>
                  <a:pt x="483" y="75"/>
                </a:lnTo>
                <a:lnTo>
                  <a:pt x="483" y="75"/>
                </a:lnTo>
                <a:lnTo>
                  <a:pt x="482" y="75"/>
                </a:lnTo>
                <a:lnTo>
                  <a:pt x="482" y="76"/>
                </a:lnTo>
                <a:lnTo>
                  <a:pt x="481" y="77"/>
                </a:lnTo>
                <a:lnTo>
                  <a:pt x="480" y="76"/>
                </a:lnTo>
                <a:lnTo>
                  <a:pt x="479" y="75"/>
                </a:lnTo>
                <a:lnTo>
                  <a:pt x="479" y="75"/>
                </a:lnTo>
                <a:lnTo>
                  <a:pt x="478" y="75"/>
                </a:lnTo>
                <a:lnTo>
                  <a:pt x="477" y="76"/>
                </a:lnTo>
                <a:lnTo>
                  <a:pt x="476" y="76"/>
                </a:lnTo>
                <a:lnTo>
                  <a:pt x="475" y="75"/>
                </a:lnTo>
                <a:lnTo>
                  <a:pt x="474" y="75"/>
                </a:lnTo>
                <a:lnTo>
                  <a:pt x="474" y="75"/>
                </a:lnTo>
                <a:lnTo>
                  <a:pt x="473" y="76"/>
                </a:lnTo>
                <a:lnTo>
                  <a:pt x="473" y="76"/>
                </a:lnTo>
                <a:lnTo>
                  <a:pt x="472" y="77"/>
                </a:lnTo>
                <a:lnTo>
                  <a:pt x="472" y="77"/>
                </a:lnTo>
                <a:lnTo>
                  <a:pt x="472" y="77"/>
                </a:lnTo>
                <a:lnTo>
                  <a:pt x="471" y="78"/>
                </a:lnTo>
                <a:lnTo>
                  <a:pt x="471" y="78"/>
                </a:lnTo>
                <a:lnTo>
                  <a:pt x="470" y="78"/>
                </a:lnTo>
                <a:lnTo>
                  <a:pt x="469" y="78"/>
                </a:lnTo>
                <a:lnTo>
                  <a:pt x="468" y="78"/>
                </a:lnTo>
                <a:lnTo>
                  <a:pt x="468" y="78"/>
                </a:lnTo>
                <a:lnTo>
                  <a:pt x="467" y="79"/>
                </a:lnTo>
                <a:lnTo>
                  <a:pt x="466" y="79"/>
                </a:lnTo>
                <a:lnTo>
                  <a:pt x="465" y="79"/>
                </a:lnTo>
                <a:lnTo>
                  <a:pt x="463" y="78"/>
                </a:lnTo>
                <a:lnTo>
                  <a:pt x="462" y="78"/>
                </a:lnTo>
                <a:lnTo>
                  <a:pt x="462" y="79"/>
                </a:lnTo>
                <a:lnTo>
                  <a:pt x="461" y="79"/>
                </a:lnTo>
                <a:lnTo>
                  <a:pt x="460" y="79"/>
                </a:lnTo>
                <a:lnTo>
                  <a:pt x="460" y="79"/>
                </a:lnTo>
                <a:lnTo>
                  <a:pt x="459" y="79"/>
                </a:lnTo>
                <a:lnTo>
                  <a:pt x="458" y="79"/>
                </a:lnTo>
                <a:lnTo>
                  <a:pt x="458" y="78"/>
                </a:lnTo>
                <a:lnTo>
                  <a:pt x="457" y="78"/>
                </a:lnTo>
                <a:lnTo>
                  <a:pt x="457" y="78"/>
                </a:lnTo>
                <a:lnTo>
                  <a:pt x="457" y="78"/>
                </a:lnTo>
                <a:lnTo>
                  <a:pt x="456" y="78"/>
                </a:lnTo>
                <a:lnTo>
                  <a:pt x="456" y="78"/>
                </a:lnTo>
                <a:lnTo>
                  <a:pt x="455" y="79"/>
                </a:lnTo>
                <a:lnTo>
                  <a:pt x="455" y="79"/>
                </a:lnTo>
                <a:lnTo>
                  <a:pt x="453" y="81"/>
                </a:lnTo>
                <a:lnTo>
                  <a:pt x="453" y="81"/>
                </a:lnTo>
                <a:lnTo>
                  <a:pt x="452" y="81"/>
                </a:lnTo>
                <a:lnTo>
                  <a:pt x="452" y="81"/>
                </a:lnTo>
                <a:lnTo>
                  <a:pt x="451" y="81"/>
                </a:lnTo>
                <a:lnTo>
                  <a:pt x="450" y="81"/>
                </a:lnTo>
                <a:lnTo>
                  <a:pt x="449" y="82"/>
                </a:lnTo>
                <a:lnTo>
                  <a:pt x="448" y="82"/>
                </a:lnTo>
                <a:lnTo>
                  <a:pt x="448" y="82"/>
                </a:lnTo>
                <a:lnTo>
                  <a:pt x="447" y="82"/>
                </a:lnTo>
                <a:lnTo>
                  <a:pt x="447" y="83"/>
                </a:lnTo>
                <a:lnTo>
                  <a:pt x="447" y="83"/>
                </a:lnTo>
                <a:lnTo>
                  <a:pt x="446" y="84"/>
                </a:lnTo>
                <a:lnTo>
                  <a:pt x="445" y="84"/>
                </a:lnTo>
                <a:lnTo>
                  <a:pt x="444" y="85"/>
                </a:lnTo>
                <a:lnTo>
                  <a:pt x="444" y="85"/>
                </a:lnTo>
                <a:lnTo>
                  <a:pt x="443" y="86"/>
                </a:lnTo>
                <a:lnTo>
                  <a:pt x="443" y="86"/>
                </a:lnTo>
                <a:lnTo>
                  <a:pt x="443" y="87"/>
                </a:lnTo>
                <a:lnTo>
                  <a:pt x="443" y="87"/>
                </a:lnTo>
                <a:lnTo>
                  <a:pt x="444" y="88"/>
                </a:lnTo>
                <a:lnTo>
                  <a:pt x="443" y="88"/>
                </a:lnTo>
                <a:lnTo>
                  <a:pt x="443" y="89"/>
                </a:lnTo>
                <a:lnTo>
                  <a:pt x="442" y="89"/>
                </a:lnTo>
                <a:lnTo>
                  <a:pt x="442" y="89"/>
                </a:lnTo>
                <a:lnTo>
                  <a:pt x="440" y="90"/>
                </a:lnTo>
                <a:lnTo>
                  <a:pt x="439" y="90"/>
                </a:lnTo>
                <a:lnTo>
                  <a:pt x="438" y="91"/>
                </a:lnTo>
                <a:lnTo>
                  <a:pt x="438" y="91"/>
                </a:lnTo>
                <a:lnTo>
                  <a:pt x="437" y="91"/>
                </a:lnTo>
                <a:lnTo>
                  <a:pt x="436" y="92"/>
                </a:lnTo>
                <a:lnTo>
                  <a:pt x="436" y="92"/>
                </a:lnTo>
                <a:lnTo>
                  <a:pt x="436" y="93"/>
                </a:lnTo>
                <a:lnTo>
                  <a:pt x="436" y="94"/>
                </a:lnTo>
                <a:lnTo>
                  <a:pt x="436" y="95"/>
                </a:lnTo>
                <a:lnTo>
                  <a:pt x="435" y="95"/>
                </a:lnTo>
                <a:lnTo>
                  <a:pt x="435" y="96"/>
                </a:lnTo>
                <a:lnTo>
                  <a:pt x="434" y="96"/>
                </a:lnTo>
                <a:lnTo>
                  <a:pt x="434" y="97"/>
                </a:lnTo>
                <a:lnTo>
                  <a:pt x="434" y="97"/>
                </a:lnTo>
                <a:lnTo>
                  <a:pt x="434" y="97"/>
                </a:lnTo>
                <a:lnTo>
                  <a:pt x="433" y="97"/>
                </a:lnTo>
                <a:lnTo>
                  <a:pt x="432" y="97"/>
                </a:lnTo>
                <a:lnTo>
                  <a:pt x="431" y="97"/>
                </a:lnTo>
                <a:lnTo>
                  <a:pt x="431" y="97"/>
                </a:lnTo>
                <a:lnTo>
                  <a:pt x="430" y="97"/>
                </a:lnTo>
                <a:lnTo>
                  <a:pt x="430" y="97"/>
                </a:lnTo>
                <a:lnTo>
                  <a:pt x="430" y="97"/>
                </a:lnTo>
                <a:lnTo>
                  <a:pt x="430" y="98"/>
                </a:lnTo>
                <a:lnTo>
                  <a:pt x="430" y="98"/>
                </a:lnTo>
                <a:lnTo>
                  <a:pt x="430" y="99"/>
                </a:lnTo>
                <a:lnTo>
                  <a:pt x="430" y="100"/>
                </a:lnTo>
                <a:lnTo>
                  <a:pt x="430" y="100"/>
                </a:lnTo>
                <a:lnTo>
                  <a:pt x="430" y="100"/>
                </a:lnTo>
                <a:lnTo>
                  <a:pt x="430" y="101"/>
                </a:lnTo>
                <a:lnTo>
                  <a:pt x="429" y="101"/>
                </a:lnTo>
                <a:lnTo>
                  <a:pt x="428" y="101"/>
                </a:lnTo>
                <a:lnTo>
                  <a:pt x="428" y="101"/>
                </a:lnTo>
                <a:lnTo>
                  <a:pt x="427" y="101"/>
                </a:lnTo>
                <a:lnTo>
                  <a:pt x="426" y="101"/>
                </a:lnTo>
                <a:lnTo>
                  <a:pt x="426" y="101"/>
                </a:lnTo>
                <a:lnTo>
                  <a:pt x="425" y="101"/>
                </a:lnTo>
                <a:lnTo>
                  <a:pt x="424" y="101"/>
                </a:lnTo>
                <a:lnTo>
                  <a:pt x="423" y="101"/>
                </a:lnTo>
                <a:lnTo>
                  <a:pt x="422" y="101"/>
                </a:lnTo>
                <a:lnTo>
                  <a:pt x="422" y="101"/>
                </a:lnTo>
                <a:lnTo>
                  <a:pt x="422" y="101"/>
                </a:lnTo>
                <a:lnTo>
                  <a:pt x="422" y="101"/>
                </a:lnTo>
                <a:lnTo>
                  <a:pt x="421" y="101"/>
                </a:lnTo>
                <a:lnTo>
                  <a:pt x="420" y="101"/>
                </a:lnTo>
                <a:lnTo>
                  <a:pt x="420" y="101"/>
                </a:lnTo>
                <a:lnTo>
                  <a:pt x="419" y="101"/>
                </a:lnTo>
                <a:lnTo>
                  <a:pt x="419" y="101"/>
                </a:lnTo>
                <a:lnTo>
                  <a:pt x="419" y="101"/>
                </a:lnTo>
                <a:lnTo>
                  <a:pt x="418" y="103"/>
                </a:lnTo>
                <a:lnTo>
                  <a:pt x="418" y="103"/>
                </a:lnTo>
                <a:lnTo>
                  <a:pt x="418" y="103"/>
                </a:lnTo>
                <a:lnTo>
                  <a:pt x="417" y="104"/>
                </a:lnTo>
                <a:lnTo>
                  <a:pt x="416" y="104"/>
                </a:lnTo>
                <a:lnTo>
                  <a:pt x="416" y="105"/>
                </a:lnTo>
                <a:lnTo>
                  <a:pt x="416" y="105"/>
                </a:lnTo>
                <a:lnTo>
                  <a:pt x="416" y="105"/>
                </a:lnTo>
                <a:lnTo>
                  <a:pt x="415" y="105"/>
                </a:lnTo>
                <a:lnTo>
                  <a:pt x="414" y="105"/>
                </a:lnTo>
                <a:lnTo>
                  <a:pt x="414" y="105"/>
                </a:lnTo>
                <a:lnTo>
                  <a:pt x="413" y="105"/>
                </a:lnTo>
                <a:lnTo>
                  <a:pt x="412" y="105"/>
                </a:lnTo>
                <a:lnTo>
                  <a:pt x="412" y="105"/>
                </a:lnTo>
                <a:lnTo>
                  <a:pt x="412" y="105"/>
                </a:lnTo>
                <a:lnTo>
                  <a:pt x="411" y="106"/>
                </a:lnTo>
                <a:lnTo>
                  <a:pt x="411" y="106"/>
                </a:lnTo>
                <a:lnTo>
                  <a:pt x="410" y="106"/>
                </a:lnTo>
                <a:lnTo>
                  <a:pt x="409" y="106"/>
                </a:lnTo>
                <a:lnTo>
                  <a:pt x="409" y="105"/>
                </a:lnTo>
                <a:lnTo>
                  <a:pt x="408" y="105"/>
                </a:lnTo>
                <a:lnTo>
                  <a:pt x="407" y="104"/>
                </a:lnTo>
                <a:lnTo>
                  <a:pt x="407" y="104"/>
                </a:lnTo>
                <a:lnTo>
                  <a:pt x="407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4"/>
                </a:lnTo>
                <a:lnTo>
                  <a:pt x="405" y="105"/>
                </a:lnTo>
                <a:lnTo>
                  <a:pt x="406" y="106"/>
                </a:lnTo>
                <a:lnTo>
                  <a:pt x="406" y="106"/>
                </a:lnTo>
                <a:lnTo>
                  <a:pt x="406" y="107"/>
                </a:lnTo>
                <a:lnTo>
                  <a:pt x="406" y="107"/>
                </a:lnTo>
                <a:lnTo>
                  <a:pt x="406" y="107"/>
                </a:lnTo>
                <a:lnTo>
                  <a:pt x="404" y="108"/>
                </a:lnTo>
                <a:lnTo>
                  <a:pt x="404" y="108"/>
                </a:lnTo>
                <a:lnTo>
                  <a:pt x="403" y="109"/>
                </a:lnTo>
                <a:lnTo>
                  <a:pt x="403" y="110"/>
                </a:lnTo>
                <a:lnTo>
                  <a:pt x="403" y="110"/>
                </a:lnTo>
                <a:lnTo>
                  <a:pt x="402" y="110"/>
                </a:lnTo>
                <a:lnTo>
                  <a:pt x="402" y="110"/>
                </a:lnTo>
                <a:lnTo>
                  <a:pt x="402" y="111"/>
                </a:lnTo>
                <a:lnTo>
                  <a:pt x="402" y="111"/>
                </a:lnTo>
                <a:lnTo>
                  <a:pt x="402" y="112"/>
                </a:lnTo>
                <a:lnTo>
                  <a:pt x="401" y="113"/>
                </a:lnTo>
                <a:lnTo>
                  <a:pt x="401" y="113"/>
                </a:lnTo>
                <a:lnTo>
                  <a:pt x="401" y="113"/>
                </a:lnTo>
                <a:lnTo>
                  <a:pt x="400" y="113"/>
                </a:lnTo>
                <a:lnTo>
                  <a:pt x="399" y="113"/>
                </a:lnTo>
                <a:lnTo>
                  <a:pt x="399" y="113"/>
                </a:lnTo>
                <a:lnTo>
                  <a:pt x="398" y="113"/>
                </a:lnTo>
                <a:lnTo>
                  <a:pt x="397" y="113"/>
                </a:lnTo>
                <a:lnTo>
                  <a:pt x="396" y="113"/>
                </a:lnTo>
                <a:lnTo>
                  <a:pt x="395" y="113"/>
                </a:lnTo>
                <a:lnTo>
                  <a:pt x="395" y="113"/>
                </a:lnTo>
                <a:lnTo>
                  <a:pt x="395" y="113"/>
                </a:lnTo>
                <a:lnTo>
                  <a:pt x="395" y="112"/>
                </a:lnTo>
                <a:lnTo>
                  <a:pt x="395" y="111"/>
                </a:lnTo>
                <a:lnTo>
                  <a:pt x="395" y="110"/>
                </a:lnTo>
                <a:lnTo>
                  <a:pt x="394" y="110"/>
                </a:lnTo>
                <a:lnTo>
                  <a:pt x="394" y="109"/>
                </a:lnTo>
                <a:lnTo>
                  <a:pt x="394" y="108"/>
                </a:lnTo>
                <a:lnTo>
                  <a:pt x="394" y="107"/>
                </a:lnTo>
                <a:lnTo>
                  <a:pt x="394" y="107"/>
                </a:lnTo>
                <a:lnTo>
                  <a:pt x="393" y="106"/>
                </a:lnTo>
                <a:lnTo>
                  <a:pt x="393" y="106"/>
                </a:lnTo>
                <a:lnTo>
                  <a:pt x="393" y="106"/>
                </a:lnTo>
                <a:lnTo>
                  <a:pt x="392" y="106"/>
                </a:lnTo>
                <a:lnTo>
                  <a:pt x="392" y="106"/>
                </a:lnTo>
                <a:lnTo>
                  <a:pt x="392" y="106"/>
                </a:lnTo>
                <a:lnTo>
                  <a:pt x="391" y="107"/>
                </a:lnTo>
                <a:lnTo>
                  <a:pt x="391" y="107"/>
                </a:lnTo>
                <a:lnTo>
                  <a:pt x="390" y="108"/>
                </a:lnTo>
                <a:lnTo>
                  <a:pt x="390" y="108"/>
                </a:lnTo>
                <a:lnTo>
                  <a:pt x="390" y="107"/>
                </a:lnTo>
                <a:lnTo>
                  <a:pt x="389" y="107"/>
                </a:lnTo>
                <a:lnTo>
                  <a:pt x="389" y="107"/>
                </a:lnTo>
                <a:lnTo>
                  <a:pt x="389" y="106"/>
                </a:lnTo>
                <a:lnTo>
                  <a:pt x="388" y="105"/>
                </a:lnTo>
                <a:lnTo>
                  <a:pt x="388" y="105"/>
                </a:lnTo>
                <a:lnTo>
                  <a:pt x="387" y="104"/>
                </a:lnTo>
                <a:lnTo>
                  <a:pt x="387" y="103"/>
                </a:lnTo>
                <a:lnTo>
                  <a:pt x="386" y="103"/>
                </a:lnTo>
                <a:lnTo>
                  <a:pt x="386" y="103"/>
                </a:lnTo>
                <a:lnTo>
                  <a:pt x="384" y="103"/>
                </a:lnTo>
                <a:lnTo>
                  <a:pt x="383" y="103"/>
                </a:lnTo>
                <a:lnTo>
                  <a:pt x="382" y="103"/>
                </a:lnTo>
                <a:lnTo>
                  <a:pt x="382" y="103"/>
                </a:lnTo>
                <a:lnTo>
                  <a:pt x="381" y="102"/>
                </a:lnTo>
                <a:lnTo>
                  <a:pt x="381" y="101"/>
                </a:lnTo>
                <a:lnTo>
                  <a:pt x="381" y="101"/>
                </a:lnTo>
                <a:lnTo>
                  <a:pt x="381" y="101"/>
                </a:lnTo>
                <a:lnTo>
                  <a:pt x="381" y="100"/>
                </a:lnTo>
                <a:lnTo>
                  <a:pt x="381" y="100"/>
                </a:lnTo>
                <a:lnTo>
                  <a:pt x="381" y="99"/>
                </a:lnTo>
                <a:lnTo>
                  <a:pt x="381" y="98"/>
                </a:lnTo>
                <a:lnTo>
                  <a:pt x="381" y="97"/>
                </a:lnTo>
                <a:lnTo>
                  <a:pt x="381" y="97"/>
                </a:lnTo>
                <a:lnTo>
                  <a:pt x="381" y="96"/>
                </a:lnTo>
                <a:lnTo>
                  <a:pt x="381" y="96"/>
                </a:lnTo>
                <a:lnTo>
                  <a:pt x="381" y="95"/>
                </a:lnTo>
                <a:lnTo>
                  <a:pt x="381" y="94"/>
                </a:lnTo>
                <a:lnTo>
                  <a:pt x="381" y="94"/>
                </a:lnTo>
                <a:lnTo>
                  <a:pt x="381" y="93"/>
                </a:lnTo>
                <a:lnTo>
                  <a:pt x="381" y="93"/>
                </a:lnTo>
                <a:lnTo>
                  <a:pt x="381" y="93"/>
                </a:lnTo>
                <a:lnTo>
                  <a:pt x="380" y="93"/>
                </a:lnTo>
                <a:lnTo>
                  <a:pt x="380" y="92"/>
                </a:lnTo>
                <a:lnTo>
                  <a:pt x="380" y="92"/>
                </a:lnTo>
                <a:lnTo>
                  <a:pt x="380" y="91"/>
                </a:lnTo>
                <a:lnTo>
                  <a:pt x="379" y="91"/>
                </a:lnTo>
                <a:lnTo>
                  <a:pt x="378" y="91"/>
                </a:lnTo>
                <a:lnTo>
                  <a:pt x="378" y="91"/>
                </a:lnTo>
                <a:lnTo>
                  <a:pt x="377" y="91"/>
                </a:lnTo>
                <a:lnTo>
                  <a:pt x="377" y="91"/>
                </a:lnTo>
                <a:lnTo>
                  <a:pt x="377" y="91"/>
                </a:lnTo>
                <a:lnTo>
                  <a:pt x="376" y="91"/>
                </a:lnTo>
                <a:lnTo>
                  <a:pt x="376" y="92"/>
                </a:lnTo>
                <a:lnTo>
                  <a:pt x="376" y="91"/>
                </a:lnTo>
                <a:lnTo>
                  <a:pt x="375" y="91"/>
                </a:lnTo>
                <a:lnTo>
                  <a:pt x="375" y="92"/>
                </a:lnTo>
                <a:lnTo>
                  <a:pt x="375" y="92"/>
                </a:lnTo>
                <a:lnTo>
                  <a:pt x="374" y="92"/>
                </a:lnTo>
                <a:lnTo>
                  <a:pt x="373" y="92"/>
                </a:lnTo>
                <a:lnTo>
                  <a:pt x="372" y="92"/>
                </a:lnTo>
                <a:lnTo>
                  <a:pt x="372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3"/>
                </a:lnTo>
                <a:lnTo>
                  <a:pt x="371" y="93"/>
                </a:lnTo>
                <a:lnTo>
                  <a:pt x="371" y="92"/>
                </a:lnTo>
                <a:lnTo>
                  <a:pt x="371" y="91"/>
                </a:lnTo>
                <a:lnTo>
                  <a:pt x="371" y="91"/>
                </a:lnTo>
                <a:lnTo>
                  <a:pt x="371" y="90"/>
                </a:lnTo>
                <a:lnTo>
                  <a:pt x="370" y="90"/>
                </a:lnTo>
                <a:lnTo>
                  <a:pt x="370" y="90"/>
                </a:lnTo>
                <a:lnTo>
                  <a:pt x="369" y="90"/>
                </a:lnTo>
                <a:lnTo>
                  <a:pt x="369" y="90"/>
                </a:lnTo>
                <a:lnTo>
                  <a:pt x="368" y="90"/>
                </a:lnTo>
                <a:lnTo>
                  <a:pt x="368" y="90"/>
                </a:lnTo>
                <a:lnTo>
                  <a:pt x="368" y="90"/>
                </a:lnTo>
                <a:lnTo>
                  <a:pt x="368" y="89"/>
                </a:lnTo>
                <a:lnTo>
                  <a:pt x="367" y="89"/>
                </a:lnTo>
                <a:lnTo>
                  <a:pt x="367" y="89"/>
                </a:lnTo>
                <a:lnTo>
                  <a:pt x="366" y="89"/>
                </a:lnTo>
                <a:lnTo>
                  <a:pt x="366" y="89"/>
                </a:lnTo>
                <a:lnTo>
                  <a:pt x="365" y="89"/>
                </a:lnTo>
                <a:lnTo>
                  <a:pt x="365" y="89"/>
                </a:lnTo>
                <a:lnTo>
                  <a:pt x="365" y="88"/>
                </a:lnTo>
                <a:lnTo>
                  <a:pt x="365" y="89"/>
                </a:lnTo>
                <a:lnTo>
                  <a:pt x="365" y="88"/>
                </a:lnTo>
                <a:lnTo>
                  <a:pt x="365" y="88"/>
                </a:lnTo>
                <a:lnTo>
                  <a:pt x="365" y="88"/>
                </a:lnTo>
                <a:lnTo>
                  <a:pt x="364" y="88"/>
                </a:lnTo>
                <a:lnTo>
                  <a:pt x="364" y="89"/>
                </a:lnTo>
                <a:lnTo>
                  <a:pt x="363" y="89"/>
                </a:lnTo>
                <a:lnTo>
                  <a:pt x="363" y="89"/>
                </a:lnTo>
                <a:lnTo>
                  <a:pt x="363" y="89"/>
                </a:lnTo>
                <a:lnTo>
                  <a:pt x="362" y="89"/>
                </a:lnTo>
                <a:lnTo>
                  <a:pt x="362" y="89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0" y="88"/>
                </a:lnTo>
                <a:lnTo>
                  <a:pt x="360" y="89"/>
                </a:lnTo>
                <a:lnTo>
                  <a:pt x="360" y="89"/>
                </a:lnTo>
                <a:lnTo>
                  <a:pt x="360" y="89"/>
                </a:lnTo>
                <a:lnTo>
                  <a:pt x="360" y="90"/>
                </a:lnTo>
                <a:lnTo>
                  <a:pt x="359" y="90"/>
                </a:lnTo>
                <a:lnTo>
                  <a:pt x="359" y="92"/>
                </a:lnTo>
                <a:lnTo>
                  <a:pt x="358" y="92"/>
                </a:lnTo>
                <a:lnTo>
                  <a:pt x="358" y="92"/>
                </a:lnTo>
                <a:lnTo>
                  <a:pt x="357" y="93"/>
                </a:lnTo>
                <a:lnTo>
                  <a:pt x="356" y="93"/>
                </a:lnTo>
                <a:lnTo>
                  <a:pt x="356" y="92"/>
                </a:lnTo>
                <a:lnTo>
                  <a:pt x="356" y="92"/>
                </a:lnTo>
                <a:lnTo>
                  <a:pt x="356" y="91"/>
                </a:lnTo>
                <a:lnTo>
                  <a:pt x="355" y="91"/>
                </a:lnTo>
                <a:lnTo>
                  <a:pt x="355" y="91"/>
                </a:lnTo>
                <a:lnTo>
                  <a:pt x="355" y="90"/>
                </a:lnTo>
                <a:lnTo>
                  <a:pt x="354" y="90"/>
                </a:lnTo>
                <a:lnTo>
                  <a:pt x="354" y="90"/>
                </a:lnTo>
                <a:lnTo>
                  <a:pt x="353" y="91"/>
                </a:lnTo>
                <a:lnTo>
                  <a:pt x="352" y="91"/>
                </a:lnTo>
                <a:lnTo>
                  <a:pt x="352" y="92"/>
                </a:lnTo>
                <a:lnTo>
                  <a:pt x="351" y="92"/>
                </a:lnTo>
                <a:lnTo>
                  <a:pt x="351" y="92"/>
                </a:lnTo>
                <a:lnTo>
                  <a:pt x="351" y="92"/>
                </a:lnTo>
                <a:lnTo>
                  <a:pt x="350" y="92"/>
                </a:lnTo>
                <a:lnTo>
                  <a:pt x="349" y="92"/>
                </a:lnTo>
                <a:lnTo>
                  <a:pt x="349" y="92"/>
                </a:lnTo>
                <a:lnTo>
                  <a:pt x="349" y="92"/>
                </a:lnTo>
                <a:lnTo>
                  <a:pt x="349" y="93"/>
                </a:lnTo>
                <a:lnTo>
                  <a:pt x="348" y="93"/>
                </a:lnTo>
                <a:lnTo>
                  <a:pt x="348" y="93"/>
                </a:lnTo>
                <a:lnTo>
                  <a:pt x="347" y="93"/>
                </a:lnTo>
                <a:lnTo>
                  <a:pt x="347" y="93"/>
                </a:lnTo>
                <a:lnTo>
                  <a:pt x="347" y="93"/>
                </a:lnTo>
                <a:lnTo>
                  <a:pt x="347" y="92"/>
                </a:lnTo>
                <a:lnTo>
                  <a:pt x="346" y="91"/>
                </a:lnTo>
                <a:lnTo>
                  <a:pt x="346" y="91"/>
                </a:lnTo>
                <a:lnTo>
                  <a:pt x="346" y="90"/>
                </a:lnTo>
                <a:lnTo>
                  <a:pt x="345" y="90"/>
                </a:lnTo>
                <a:lnTo>
                  <a:pt x="344" y="89"/>
                </a:lnTo>
                <a:lnTo>
                  <a:pt x="343" y="89"/>
                </a:lnTo>
                <a:lnTo>
                  <a:pt x="343" y="88"/>
                </a:lnTo>
                <a:lnTo>
                  <a:pt x="342" y="88"/>
                </a:lnTo>
                <a:lnTo>
                  <a:pt x="342" y="87"/>
                </a:lnTo>
                <a:lnTo>
                  <a:pt x="341" y="87"/>
                </a:lnTo>
                <a:lnTo>
                  <a:pt x="341" y="87"/>
                </a:lnTo>
                <a:lnTo>
                  <a:pt x="340" y="87"/>
                </a:lnTo>
                <a:lnTo>
                  <a:pt x="340" y="87"/>
                </a:lnTo>
                <a:lnTo>
                  <a:pt x="339" y="87"/>
                </a:lnTo>
                <a:lnTo>
                  <a:pt x="338" y="86"/>
                </a:lnTo>
                <a:lnTo>
                  <a:pt x="338" y="85"/>
                </a:lnTo>
                <a:lnTo>
                  <a:pt x="337" y="84"/>
                </a:lnTo>
                <a:lnTo>
                  <a:pt x="337" y="84"/>
                </a:lnTo>
                <a:lnTo>
                  <a:pt x="336" y="83"/>
                </a:lnTo>
                <a:lnTo>
                  <a:pt x="336" y="82"/>
                </a:lnTo>
                <a:lnTo>
                  <a:pt x="335" y="82"/>
                </a:lnTo>
                <a:lnTo>
                  <a:pt x="335" y="81"/>
                </a:lnTo>
                <a:lnTo>
                  <a:pt x="334" y="80"/>
                </a:lnTo>
                <a:lnTo>
                  <a:pt x="332" y="78"/>
                </a:lnTo>
                <a:lnTo>
                  <a:pt x="332" y="77"/>
                </a:lnTo>
                <a:lnTo>
                  <a:pt x="331" y="77"/>
                </a:lnTo>
                <a:lnTo>
                  <a:pt x="331" y="76"/>
                </a:lnTo>
                <a:lnTo>
                  <a:pt x="330" y="76"/>
                </a:lnTo>
                <a:lnTo>
                  <a:pt x="329" y="76"/>
                </a:lnTo>
                <a:lnTo>
                  <a:pt x="328" y="76"/>
                </a:lnTo>
                <a:lnTo>
                  <a:pt x="327" y="76"/>
                </a:lnTo>
                <a:lnTo>
                  <a:pt x="326" y="77"/>
                </a:lnTo>
                <a:lnTo>
                  <a:pt x="325" y="77"/>
                </a:lnTo>
                <a:lnTo>
                  <a:pt x="324" y="78"/>
                </a:lnTo>
                <a:lnTo>
                  <a:pt x="323" y="79"/>
                </a:lnTo>
                <a:lnTo>
                  <a:pt x="322" y="79"/>
                </a:lnTo>
                <a:lnTo>
                  <a:pt x="322" y="80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0" y="81"/>
                </a:lnTo>
                <a:lnTo>
                  <a:pt x="320" y="81"/>
                </a:lnTo>
                <a:lnTo>
                  <a:pt x="318" y="82"/>
                </a:lnTo>
                <a:lnTo>
                  <a:pt x="317" y="82"/>
                </a:lnTo>
                <a:lnTo>
                  <a:pt x="317" y="82"/>
                </a:lnTo>
                <a:lnTo>
                  <a:pt x="314" y="85"/>
                </a:lnTo>
                <a:lnTo>
                  <a:pt x="314" y="85"/>
                </a:lnTo>
                <a:lnTo>
                  <a:pt x="313" y="87"/>
                </a:lnTo>
                <a:lnTo>
                  <a:pt x="312" y="88"/>
                </a:lnTo>
                <a:lnTo>
                  <a:pt x="311" y="88"/>
                </a:lnTo>
                <a:lnTo>
                  <a:pt x="311" y="89"/>
                </a:lnTo>
                <a:lnTo>
                  <a:pt x="310" y="89"/>
                </a:lnTo>
                <a:lnTo>
                  <a:pt x="310" y="89"/>
                </a:lnTo>
                <a:lnTo>
                  <a:pt x="309" y="89"/>
                </a:lnTo>
                <a:lnTo>
                  <a:pt x="308" y="90"/>
                </a:lnTo>
                <a:lnTo>
                  <a:pt x="308" y="90"/>
                </a:lnTo>
                <a:lnTo>
                  <a:pt x="308" y="91"/>
                </a:lnTo>
                <a:lnTo>
                  <a:pt x="307" y="91"/>
                </a:lnTo>
                <a:lnTo>
                  <a:pt x="306" y="92"/>
                </a:lnTo>
                <a:lnTo>
                  <a:pt x="306" y="92"/>
                </a:lnTo>
                <a:lnTo>
                  <a:pt x="305" y="92"/>
                </a:lnTo>
                <a:lnTo>
                  <a:pt x="305" y="93"/>
                </a:lnTo>
                <a:lnTo>
                  <a:pt x="305" y="93"/>
                </a:lnTo>
                <a:lnTo>
                  <a:pt x="304" y="93"/>
                </a:lnTo>
                <a:lnTo>
                  <a:pt x="301" y="93"/>
                </a:lnTo>
                <a:lnTo>
                  <a:pt x="300" y="93"/>
                </a:lnTo>
                <a:lnTo>
                  <a:pt x="298" y="94"/>
                </a:lnTo>
                <a:lnTo>
                  <a:pt x="297" y="94"/>
                </a:lnTo>
                <a:lnTo>
                  <a:pt x="297" y="95"/>
                </a:lnTo>
                <a:lnTo>
                  <a:pt x="296" y="95"/>
                </a:lnTo>
                <a:lnTo>
                  <a:pt x="296" y="96"/>
                </a:lnTo>
                <a:lnTo>
                  <a:pt x="295" y="96"/>
                </a:lnTo>
                <a:lnTo>
                  <a:pt x="294" y="98"/>
                </a:lnTo>
                <a:lnTo>
                  <a:pt x="294" y="99"/>
                </a:lnTo>
                <a:lnTo>
                  <a:pt x="293" y="100"/>
                </a:lnTo>
                <a:lnTo>
                  <a:pt x="292" y="100"/>
                </a:lnTo>
                <a:lnTo>
                  <a:pt x="291" y="101"/>
                </a:lnTo>
                <a:lnTo>
                  <a:pt x="291" y="101"/>
                </a:lnTo>
                <a:lnTo>
                  <a:pt x="291" y="101"/>
                </a:lnTo>
                <a:lnTo>
                  <a:pt x="290" y="102"/>
                </a:lnTo>
                <a:lnTo>
                  <a:pt x="290" y="103"/>
                </a:lnTo>
                <a:lnTo>
                  <a:pt x="290" y="103"/>
                </a:lnTo>
                <a:lnTo>
                  <a:pt x="290" y="103"/>
                </a:lnTo>
                <a:lnTo>
                  <a:pt x="290" y="103"/>
                </a:lnTo>
                <a:lnTo>
                  <a:pt x="289" y="105"/>
                </a:lnTo>
                <a:lnTo>
                  <a:pt x="288" y="106"/>
                </a:lnTo>
                <a:lnTo>
                  <a:pt x="288" y="106"/>
                </a:lnTo>
                <a:lnTo>
                  <a:pt x="288" y="107"/>
                </a:lnTo>
                <a:lnTo>
                  <a:pt x="288" y="108"/>
                </a:lnTo>
                <a:lnTo>
                  <a:pt x="288" y="108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89" y="111"/>
                </a:lnTo>
                <a:lnTo>
                  <a:pt x="289" y="112"/>
                </a:lnTo>
                <a:lnTo>
                  <a:pt x="289" y="112"/>
                </a:lnTo>
                <a:lnTo>
                  <a:pt x="289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4"/>
                </a:lnTo>
                <a:lnTo>
                  <a:pt x="289" y="114"/>
                </a:lnTo>
                <a:lnTo>
                  <a:pt x="289" y="115"/>
                </a:lnTo>
                <a:lnTo>
                  <a:pt x="289" y="115"/>
                </a:lnTo>
                <a:lnTo>
                  <a:pt x="290" y="115"/>
                </a:lnTo>
                <a:lnTo>
                  <a:pt x="290" y="116"/>
                </a:lnTo>
                <a:lnTo>
                  <a:pt x="290" y="116"/>
                </a:lnTo>
                <a:lnTo>
                  <a:pt x="291" y="117"/>
                </a:lnTo>
                <a:lnTo>
                  <a:pt x="292" y="119"/>
                </a:lnTo>
                <a:lnTo>
                  <a:pt x="292" y="120"/>
                </a:lnTo>
                <a:lnTo>
                  <a:pt x="293" y="120"/>
                </a:lnTo>
                <a:lnTo>
                  <a:pt x="293" y="121"/>
                </a:lnTo>
                <a:lnTo>
                  <a:pt x="294" y="121"/>
                </a:lnTo>
                <a:lnTo>
                  <a:pt x="294" y="122"/>
                </a:lnTo>
                <a:lnTo>
                  <a:pt x="294" y="123"/>
                </a:lnTo>
                <a:lnTo>
                  <a:pt x="294" y="123"/>
                </a:lnTo>
                <a:lnTo>
                  <a:pt x="294" y="123"/>
                </a:lnTo>
                <a:lnTo>
                  <a:pt x="294" y="123"/>
                </a:lnTo>
                <a:lnTo>
                  <a:pt x="294" y="124"/>
                </a:lnTo>
                <a:lnTo>
                  <a:pt x="294" y="124"/>
                </a:lnTo>
                <a:lnTo>
                  <a:pt x="294" y="125"/>
                </a:lnTo>
                <a:lnTo>
                  <a:pt x="295" y="127"/>
                </a:lnTo>
                <a:lnTo>
                  <a:pt x="295" y="127"/>
                </a:lnTo>
                <a:lnTo>
                  <a:pt x="295" y="128"/>
                </a:lnTo>
                <a:lnTo>
                  <a:pt x="296" y="129"/>
                </a:lnTo>
                <a:lnTo>
                  <a:pt x="297" y="129"/>
                </a:lnTo>
                <a:lnTo>
                  <a:pt x="297" y="130"/>
                </a:lnTo>
                <a:lnTo>
                  <a:pt x="299" y="130"/>
                </a:lnTo>
                <a:lnTo>
                  <a:pt x="300" y="131"/>
                </a:lnTo>
                <a:lnTo>
                  <a:pt x="301" y="131"/>
                </a:lnTo>
                <a:lnTo>
                  <a:pt x="301" y="132"/>
                </a:lnTo>
                <a:lnTo>
                  <a:pt x="301" y="132"/>
                </a:lnTo>
                <a:lnTo>
                  <a:pt x="302" y="132"/>
                </a:lnTo>
                <a:lnTo>
                  <a:pt x="302" y="132"/>
                </a:lnTo>
                <a:lnTo>
                  <a:pt x="302" y="133"/>
                </a:lnTo>
                <a:lnTo>
                  <a:pt x="302" y="133"/>
                </a:lnTo>
                <a:lnTo>
                  <a:pt x="303" y="133"/>
                </a:lnTo>
                <a:lnTo>
                  <a:pt x="303" y="133"/>
                </a:lnTo>
                <a:lnTo>
                  <a:pt x="303" y="133"/>
                </a:lnTo>
                <a:lnTo>
                  <a:pt x="304" y="133"/>
                </a:lnTo>
                <a:lnTo>
                  <a:pt x="304" y="133"/>
                </a:lnTo>
                <a:lnTo>
                  <a:pt x="305" y="133"/>
                </a:lnTo>
                <a:lnTo>
                  <a:pt x="305" y="133"/>
                </a:lnTo>
                <a:lnTo>
                  <a:pt x="305" y="133"/>
                </a:lnTo>
                <a:lnTo>
                  <a:pt x="306" y="133"/>
                </a:lnTo>
                <a:lnTo>
                  <a:pt x="306" y="134"/>
                </a:lnTo>
                <a:lnTo>
                  <a:pt x="306" y="134"/>
                </a:lnTo>
                <a:lnTo>
                  <a:pt x="307" y="134"/>
                </a:lnTo>
                <a:lnTo>
                  <a:pt x="308" y="135"/>
                </a:lnTo>
                <a:lnTo>
                  <a:pt x="308" y="135"/>
                </a:lnTo>
                <a:lnTo>
                  <a:pt x="308" y="135"/>
                </a:lnTo>
                <a:lnTo>
                  <a:pt x="309" y="136"/>
                </a:lnTo>
                <a:lnTo>
                  <a:pt x="309" y="136"/>
                </a:lnTo>
                <a:lnTo>
                  <a:pt x="309" y="137"/>
                </a:lnTo>
                <a:lnTo>
                  <a:pt x="308" y="137"/>
                </a:lnTo>
                <a:lnTo>
                  <a:pt x="308" y="137"/>
                </a:lnTo>
                <a:lnTo>
                  <a:pt x="308" y="138"/>
                </a:lnTo>
                <a:lnTo>
                  <a:pt x="308" y="138"/>
                </a:lnTo>
                <a:lnTo>
                  <a:pt x="308" y="139"/>
                </a:lnTo>
                <a:lnTo>
                  <a:pt x="307" y="140"/>
                </a:lnTo>
                <a:lnTo>
                  <a:pt x="307" y="140"/>
                </a:lnTo>
                <a:lnTo>
                  <a:pt x="307" y="140"/>
                </a:lnTo>
                <a:lnTo>
                  <a:pt x="307" y="141"/>
                </a:lnTo>
                <a:lnTo>
                  <a:pt x="306" y="141"/>
                </a:lnTo>
                <a:lnTo>
                  <a:pt x="306" y="141"/>
                </a:lnTo>
                <a:lnTo>
                  <a:pt x="305" y="141"/>
                </a:lnTo>
                <a:lnTo>
                  <a:pt x="305" y="142"/>
                </a:lnTo>
                <a:lnTo>
                  <a:pt x="304" y="142"/>
                </a:lnTo>
                <a:lnTo>
                  <a:pt x="304" y="143"/>
                </a:lnTo>
                <a:lnTo>
                  <a:pt x="304" y="143"/>
                </a:lnTo>
                <a:lnTo>
                  <a:pt x="303" y="143"/>
                </a:lnTo>
                <a:lnTo>
                  <a:pt x="303" y="143"/>
                </a:lnTo>
                <a:lnTo>
                  <a:pt x="303" y="144"/>
                </a:lnTo>
                <a:lnTo>
                  <a:pt x="303" y="144"/>
                </a:lnTo>
                <a:lnTo>
                  <a:pt x="303" y="145"/>
                </a:lnTo>
                <a:lnTo>
                  <a:pt x="303" y="145"/>
                </a:lnTo>
                <a:lnTo>
                  <a:pt x="305" y="145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4" y="149"/>
                </a:lnTo>
                <a:lnTo>
                  <a:pt x="303" y="149"/>
                </a:lnTo>
                <a:lnTo>
                  <a:pt x="304" y="149"/>
                </a:lnTo>
                <a:lnTo>
                  <a:pt x="304" y="150"/>
                </a:lnTo>
                <a:lnTo>
                  <a:pt x="304" y="150"/>
                </a:lnTo>
                <a:lnTo>
                  <a:pt x="305" y="151"/>
                </a:lnTo>
                <a:lnTo>
                  <a:pt x="306" y="151"/>
                </a:lnTo>
                <a:lnTo>
                  <a:pt x="307" y="151"/>
                </a:lnTo>
                <a:lnTo>
                  <a:pt x="307" y="152"/>
                </a:lnTo>
                <a:lnTo>
                  <a:pt x="308" y="152"/>
                </a:lnTo>
                <a:lnTo>
                  <a:pt x="308" y="152"/>
                </a:lnTo>
                <a:lnTo>
                  <a:pt x="308" y="153"/>
                </a:lnTo>
                <a:lnTo>
                  <a:pt x="308" y="153"/>
                </a:lnTo>
                <a:lnTo>
                  <a:pt x="308" y="154"/>
                </a:lnTo>
                <a:lnTo>
                  <a:pt x="308" y="154"/>
                </a:lnTo>
                <a:lnTo>
                  <a:pt x="308" y="155"/>
                </a:lnTo>
                <a:lnTo>
                  <a:pt x="307" y="155"/>
                </a:lnTo>
                <a:lnTo>
                  <a:pt x="307" y="156"/>
                </a:lnTo>
                <a:lnTo>
                  <a:pt x="307" y="156"/>
                </a:lnTo>
                <a:lnTo>
                  <a:pt x="307" y="156"/>
                </a:lnTo>
                <a:lnTo>
                  <a:pt x="307" y="157"/>
                </a:lnTo>
                <a:lnTo>
                  <a:pt x="306" y="157"/>
                </a:lnTo>
                <a:lnTo>
                  <a:pt x="305" y="158"/>
                </a:lnTo>
                <a:lnTo>
                  <a:pt x="305" y="158"/>
                </a:lnTo>
                <a:lnTo>
                  <a:pt x="305" y="158"/>
                </a:lnTo>
                <a:lnTo>
                  <a:pt x="305" y="159"/>
                </a:lnTo>
                <a:lnTo>
                  <a:pt x="305" y="159"/>
                </a:lnTo>
                <a:lnTo>
                  <a:pt x="305" y="160"/>
                </a:lnTo>
                <a:lnTo>
                  <a:pt x="305" y="160"/>
                </a:lnTo>
                <a:lnTo>
                  <a:pt x="305" y="161"/>
                </a:lnTo>
                <a:lnTo>
                  <a:pt x="304" y="161"/>
                </a:lnTo>
                <a:lnTo>
                  <a:pt x="304" y="161"/>
                </a:lnTo>
                <a:lnTo>
                  <a:pt x="302" y="160"/>
                </a:lnTo>
                <a:lnTo>
                  <a:pt x="301" y="160"/>
                </a:lnTo>
                <a:lnTo>
                  <a:pt x="299" y="160"/>
                </a:lnTo>
                <a:lnTo>
                  <a:pt x="299" y="160"/>
                </a:lnTo>
                <a:lnTo>
                  <a:pt x="298" y="161"/>
                </a:lnTo>
                <a:lnTo>
                  <a:pt x="297" y="161"/>
                </a:lnTo>
                <a:lnTo>
                  <a:pt x="297" y="161"/>
                </a:lnTo>
                <a:lnTo>
                  <a:pt x="297" y="162"/>
                </a:lnTo>
                <a:lnTo>
                  <a:pt x="297" y="163"/>
                </a:lnTo>
                <a:lnTo>
                  <a:pt x="297" y="163"/>
                </a:lnTo>
                <a:lnTo>
                  <a:pt x="297" y="163"/>
                </a:lnTo>
                <a:lnTo>
                  <a:pt x="297" y="164"/>
                </a:lnTo>
                <a:lnTo>
                  <a:pt x="297" y="165"/>
                </a:lnTo>
                <a:lnTo>
                  <a:pt x="297" y="165"/>
                </a:lnTo>
                <a:lnTo>
                  <a:pt x="297" y="166"/>
                </a:lnTo>
                <a:lnTo>
                  <a:pt x="297" y="167"/>
                </a:lnTo>
                <a:lnTo>
                  <a:pt x="297" y="167"/>
                </a:lnTo>
                <a:lnTo>
                  <a:pt x="297" y="168"/>
                </a:lnTo>
                <a:lnTo>
                  <a:pt x="297" y="169"/>
                </a:lnTo>
                <a:lnTo>
                  <a:pt x="296" y="170"/>
                </a:lnTo>
                <a:lnTo>
                  <a:pt x="296" y="172"/>
                </a:lnTo>
                <a:lnTo>
                  <a:pt x="295" y="173"/>
                </a:lnTo>
                <a:lnTo>
                  <a:pt x="294" y="174"/>
                </a:lnTo>
                <a:lnTo>
                  <a:pt x="292" y="176"/>
                </a:lnTo>
                <a:lnTo>
                  <a:pt x="290" y="178"/>
                </a:lnTo>
                <a:lnTo>
                  <a:pt x="290" y="179"/>
                </a:lnTo>
                <a:lnTo>
                  <a:pt x="290" y="179"/>
                </a:lnTo>
                <a:lnTo>
                  <a:pt x="290" y="180"/>
                </a:lnTo>
                <a:lnTo>
                  <a:pt x="290" y="181"/>
                </a:lnTo>
                <a:lnTo>
                  <a:pt x="290" y="181"/>
                </a:lnTo>
                <a:lnTo>
                  <a:pt x="290" y="181"/>
                </a:lnTo>
                <a:lnTo>
                  <a:pt x="290" y="182"/>
                </a:lnTo>
                <a:lnTo>
                  <a:pt x="290" y="184"/>
                </a:lnTo>
                <a:lnTo>
                  <a:pt x="290" y="184"/>
                </a:lnTo>
                <a:lnTo>
                  <a:pt x="290" y="184"/>
                </a:lnTo>
                <a:lnTo>
                  <a:pt x="289" y="185"/>
                </a:lnTo>
                <a:lnTo>
                  <a:pt x="289" y="186"/>
                </a:lnTo>
                <a:lnTo>
                  <a:pt x="288" y="186"/>
                </a:lnTo>
                <a:lnTo>
                  <a:pt x="287" y="186"/>
                </a:lnTo>
                <a:lnTo>
                  <a:pt x="287" y="187"/>
                </a:lnTo>
                <a:lnTo>
                  <a:pt x="286" y="187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9"/>
                </a:lnTo>
                <a:lnTo>
                  <a:pt x="284" y="189"/>
                </a:lnTo>
                <a:lnTo>
                  <a:pt x="284" y="190"/>
                </a:lnTo>
                <a:lnTo>
                  <a:pt x="283" y="191"/>
                </a:lnTo>
                <a:lnTo>
                  <a:pt x="283" y="191"/>
                </a:lnTo>
                <a:lnTo>
                  <a:pt x="283" y="192"/>
                </a:lnTo>
                <a:lnTo>
                  <a:pt x="283" y="192"/>
                </a:lnTo>
                <a:lnTo>
                  <a:pt x="282" y="192"/>
                </a:lnTo>
                <a:lnTo>
                  <a:pt x="282" y="192"/>
                </a:lnTo>
                <a:lnTo>
                  <a:pt x="281" y="193"/>
                </a:lnTo>
                <a:lnTo>
                  <a:pt x="281" y="194"/>
                </a:lnTo>
                <a:lnTo>
                  <a:pt x="281" y="195"/>
                </a:lnTo>
                <a:lnTo>
                  <a:pt x="281" y="196"/>
                </a:lnTo>
                <a:lnTo>
                  <a:pt x="281" y="197"/>
                </a:lnTo>
                <a:lnTo>
                  <a:pt x="281" y="197"/>
                </a:lnTo>
                <a:lnTo>
                  <a:pt x="281" y="198"/>
                </a:lnTo>
                <a:lnTo>
                  <a:pt x="280" y="198"/>
                </a:lnTo>
                <a:lnTo>
                  <a:pt x="280" y="198"/>
                </a:lnTo>
                <a:lnTo>
                  <a:pt x="280" y="198"/>
                </a:lnTo>
                <a:lnTo>
                  <a:pt x="280" y="198"/>
                </a:lnTo>
                <a:lnTo>
                  <a:pt x="279" y="198"/>
                </a:lnTo>
                <a:lnTo>
                  <a:pt x="279" y="198"/>
                </a:lnTo>
                <a:lnTo>
                  <a:pt x="278" y="198"/>
                </a:lnTo>
                <a:lnTo>
                  <a:pt x="278" y="198"/>
                </a:lnTo>
                <a:lnTo>
                  <a:pt x="277" y="198"/>
                </a:lnTo>
                <a:lnTo>
                  <a:pt x="276" y="198"/>
                </a:lnTo>
                <a:lnTo>
                  <a:pt x="276" y="198"/>
                </a:lnTo>
                <a:lnTo>
                  <a:pt x="275" y="198"/>
                </a:lnTo>
                <a:lnTo>
                  <a:pt x="275" y="198"/>
                </a:lnTo>
                <a:lnTo>
                  <a:pt x="275" y="197"/>
                </a:lnTo>
                <a:lnTo>
                  <a:pt x="274" y="197"/>
                </a:lnTo>
                <a:lnTo>
                  <a:pt x="274" y="196"/>
                </a:lnTo>
                <a:lnTo>
                  <a:pt x="274" y="196"/>
                </a:lnTo>
                <a:lnTo>
                  <a:pt x="274" y="196"/>
                </a:lnTo>
                <a:lnTo>
                  <a:pt x="273" y="196"/>
                </a:lnTo>
                <a:lnTo>
                  <a:pt x="273" y="195"/>
                </a:lnTo>
                <a:lnTo>
                  <a:pt x="272" y="195"/>
                </a:lnTo>
                <a:lnTo>
                  <a:pt x="272" y="195"/>
                </a:lnTo>
                <a:lnTo>
                  <a:pt x="271" y="195"/>
                </a:lnTo>
                <a:lnTo>
                  <a:pt x="271" y="195"/>
                </a:lnTo>
                <a:lnTo>
                  <a:pt x="270" y="195"/>
                </a:lnTo>
                <a:lnTo>
                  <a:pt x="270" y="195"/>
                </a:lnTo>
                <a:lnTo>
                  <a:pt x="270" y="195"/>
                </a:lnTo>
                <a:lnTo>
                  <a:pt x="270" y="196"/>
                </a:lnTo>
                <a:lnTo>
                  <a:pt x="270" y="197"/>
                </a:lnTo>
                <a:lnTo>
                  <a:pt x="269" y="198"/>
                </a:lnTo>
                <a:lnTo>
                  <a:pt x="269" y="198"/>
                </a:lnTo>
                <a:lnTo>
                  <a:pt x="269" y="199"/>
                </a:lnTo>
                <a:lnTo>
                  <a:pt x="269" y="200"/>
                </a:lnTo>
                <a:lnTo>
                  <a:pt x="270" y="201"/>
                </a:lnTo>
                <a:lnTo>
                  <a:pt x="270" y="202"/>
                </a:lnTo>
                <a:lnTo>
                  <a:pt x="270" y="203"/>
                </a:lnTo>
                <a:lnTo>
                  <a:pt x="270" y="203"/>
                </a:lnTo>
                <a:lnTo>
                  <a:pt x="270" y="204"/>
                </a:lnTo>
                <a:lnTo>
                  <a:pt x="269" y="204"/>
                </a:lnTo>
                <a:lnTo>
                  <a:pt x="269" y="204"/>
                </a:lnTo>
                <a:lnTo>
                  <a:pt x="268" y="205"/>
                </a:lnTo>
                <a:lnTo>
                  <a:pt x="267" y="205"/>
                </a:lnTo>
                <a:lnTo>
                  <a:pt x="267" y="206"/>
                </a:lnTo>
                <a:lnTo>
                  <a:pt x="267" y="207"/>
                </a:lnTo>
                <a:lnTo>
                  <a:pt x="267" y="208"/>
                </a:lnTo>
                <a:lnTo>
                  <a:pt x="267" y="209"/>
                </a:lnTo>
                <a:lnTo>
                  <a:pt x="266" y="209"/>
                </a:lnTo>
                <a:lnTo>
                  <a:pt x="266" y="210"/>
                </a:lnTo>
                <a:lnTo>
                  <a:pt x="266" y="212"/>
                </a:lnTo>
                <a:lnTo>
                  <a:pt x="265" y="212"/>
                </a:lnTo>
                <a:lnTo>
                  <a:pt x="265" y="214"/>
                </a:lnTo>
                <a:lnTo>
                  <a:pt x="265" y="214"/>
                </a:lnTo>
                <a:lnTo>
                  <a:pt x="264" y="214"/>
                </a:lnTo>
                <a:lnTo>
                  <a:pt x="264" y="214"/>
                </a:lnTo>
                <a:lnTo>
                  <a:pt x="263" y="214"/>
                </a:lnTo>
                <a:lnTo>
                  <a:pt x="262" y="214"/>
                </a:lnTo>
                <a:lnTo>
                  <a:pt x="262" y="214"/>
                </a:lnTo>
                <a:lnTo>
                  <a:pt x="262" y="215"/>
                </a:lnTo>
                <a:lnTo>
                  <a:pt x="261" y="215"/>
                </a:lnTo>
                <a:lnTo>
                  <a:pt x="261" y="215"/>
                </a:lnTo>
                <a:lnTo>
                  <a:pt x="260" y="216"/>
                </a:lnTo>
                <a:lnTo>
                  <a:pt x="260" y="217"/>
                </a:lnTo>
                <a:lnTo>
                  <a:pt x="260" y="218"/>
                </a:lnTo>
                <a:lnTo>
                  <a:pt x="260" y="218"/>
                </a:lnTo>
                <a:lnTo>
                  <a:pt x="259" y="219"/>
                </a:lnTo>
                <a:lnTo>
                  <a:pt x="259" y="219"/>
                </a:lnTo>
                <a:lnTo>
                  <a:pt x="258" y="219"/>
                </a:lnTo>
                <a:lnTo>
                  <a:pt x="257" y="220"/>
                </a:lnTo>
                <a:lnTo>
                  <a:pt x="257" y="220"/>
                </a:lnTo>
                <a:lnTo>
                  <a:pt x="256" y="220"/>
                </a:lnTo>
                <a:lnTo>
                  <a:pt x="255" y="220"/>
                </a:lnTo>
                <a:lnTo>
                  <a:pt x="255" y="219"/>
                </a:lnTo>
                <a:lnTo>
                  <a:pt x="255" y="219"/>
                </a:lnTo>
                <a:lnTo>
                  <a:pt x="254" y="219"/>
                </a:lnTo>
                <a:lnTo>
                  <a:pt x="254" y="218"/>
                </a:lnTo>
                <a:lnTo>
                  <a:pt x="253" y="218"/>
                </a:lnTo>
                <a:lnTo>
                  <a:pt x="253" y="218"/>
                </a:lnTo>
                <a:lnTo>
                  <a:pt x="252" y="218"/>
                </a:lnTo>
                <a:lnTo>
                  <a:pt x="251" y="217"/>
                </a:lnTo>
                <a:lnTo>
                  <a:pt x="251" y="217"/>
                </a:lnTo>
                <a:lnTo>
                  <a:pt x="250" y="216"/>
                </a:lnTo>
                <a:lnTo>
                  <a:pt x="250" y="217"/>
                </a:lnTo>
                <a:lnTo>
                  <a:pt x="249" y="218"/>
                </a:lnTo>
                <a:lnTo>
                  <a:pt x="248" y="218"/>
                </a:lnTo>
                <a:lnTo>
                  <a:pt x="248" y="218"/>
                </a:lnTo>
                <a:lnTo>
                  <a:pt x="247" y="218"/>
                </a:lnTo>
                <a:lnTo>
                  <a:pt x="247" y="218"/>
                </a:lnTo>
                <a:lnTo>
                  <a:pt x="246" y="218"/>
                </a:lnTo>
                <a:lnTo>
                  <a:pt x="245" y="218"/>
                </a:lnTo>
                <a:lnTo>
                  <a:pt x="245" y="217"/>
                </a:lnTo>
                <a:lnTo>
                  <a:pt x="244" y="217"/>
                </a:lnTo>
                <a:lnTo>
                  <a:pt x="244" y="216"/>
                </a:lnTo>
                <a:lnTo>
                  <a:pt x="243" y="216"/>
                </a:lnTo>
                <a:lnTo>
                  <a:pt x="243" y="216"/>
                </a:lnTo>
                <a:lnTo>
                  <a:pt x="242" y="215"/>
                </a:lnTo>
                <a:lnTo>
                  <a:pt x="242" y="214"/>
                </a:lnTo>
                <a:lnTo>
                  <a:pt x="241" y="213"/>
                </a:lnTo>
                <a:lnTo>
                  <a:pt x="241" y="213"/>
                </a:lnTo>
                <a:lnTo>
                  <a:pt x="240" y="212"/>
                </a:lnTo>
                <a:lnTo>
                  <a:pt x="240" y="211"/>
                </a:lnTo>
                <a:lnTo>
                  <a:pt x="240" y="210"/>
                </a:lnTo>
                <a:lnTo>
                  <a:pt x="238" y="210"/>
                </a:lnTo>
                <a:lnTo>
                  <a:pt x="238" y="210"/>
                </a:lnTo>
                <a:lnTo>
                  <a:pt x="237" y="210"/>
                </a:lnTo>
                <a:lnTo>
                  <a:pt x="237" y="210"/>
                </a:lnTo>
                <a:lnTo>
                  <a:pt x="236" y="211"/>
                </a:lnTo>
                <a:lnTo>
                  <a:pt x="235" y="212"/>
                </a:lnTo>
                <a:lnTo>
                  <a:pt x="234" y="213"/>
                </a:lnTo>
                <a:lnTo>
                  <a:pt x="234" y="214"/>
                </a:lnTo>
                <a:lnTo>
                  <a:pt x="233" y="214"/>
                </a:lnTo>
                <a:lnTo>
                  <a:pt x="232" y="215"/>
                </a:lnTo>
                <a:lnTo>
                  <a:pt x="231" y="215"/>
                </a:lnTo>
                <a:lnTo>
                  <a:pt x="231" y="216"/>
                </a:lnTo>
                <a:lnTo>
                  <a:pt x="230" y="216"/>
                </a:lnTo>
                <a:lnTo>
                  <a:pt x="229" y="216"/>
                </a:lnTo>
                <a:lnTo>
                  <a:pt x="229" y="216"/>
                </a:lnTo>
                <a:lnTo>
                  <a:pt x="228" y="216"/>
                </a:lnTo>
                <a:lnTo>
                  <a:pt x="227" y="216"/>
                </a:lnTo>
                <a:lnTo>
                  <a:pt x="227" y="216"/>
                </a:lnTo>
                <a:lnTo>
                  <a:pt x="226" y="216"/>
                </a:lnTo>
                <a:lnTo>
                  <a:pt x="225" y="216"/>
                </a:lnTo>
                <a:lnTo>
                  <a:pt x="225" y="217"/>
                </a:lnTo>
                <a:lnTo>
                  <a:pt x="224" y="217"/>
                </a:lnTo>
                <a:lnTo>
                  <a:pt x="224" y="218"/>
                </a:lnTo>
                <a:lnTo>
                  <a:pt x="223" y="219"/>
                </a:lnTo>
                <a:lnTo>
                  <a:pt x="223" y="219"/>
                </a:lnTo>
                <a:lnTo>
                  <a:pt x="223" y="220"/>
                </a:lnTo>
                <a:lnTo>
                  <a:pt x="220" y="220"/>
                </a:lnTo>
                <a:lnTo>
                  <a:pt x="220" y="221"/>
                </a:lnTo>
                <a:lnTo>
                  <a:pt x="220" y="221"/>
                </a:lnTo>
                <a:lnTo>
                  <a:pt x="219" y="221"/>
                </a:lnTo>
                <a:lnTo>
                  <a:pt x="219" y="221"/>
                </a:lnTo>
                <a:lnTo>
                  <a:pt x="218" y="220"/>
                </a:lnTo>
                <a:lnTo>
                  <a:pt x="218" y="220"/>
                </a:lnTo>
                <a:lnTo>
                  <a:pt x="218" y="220"/>
                </a:lnTo>
                <a:lnTo>
                  <a:pt x="217" y="219"/>
                </a:lnTo>
                <a:lnTo>
                  <a:pt x="216" y="218"/>
                </a:lnTo>
                <a:lnTo>
                  <a:pt x="216" y="218"/>
                </a:lnTo>
                <a:lnTo>
                  <a:pt x="215" y="218"/>
                </a:lnTo>
                <a:lnTo>
                  <a:pt x="214" y="218"/>
                </a:lnTo>
                <a:lnTo>
                  <a:pt x="214" y="218"/>
                </a:lnTo>
                <a:lnTo>
                  <a:pt x="213" y="218"/>
                </a:lnTo>
                <a:lnTo>
                  <a:pt x="213" y="218"/>
                </a:lnTo>
                <a:lnTo>
                  <a:pt x="212" y="218"/>
                </a:lnTo>
                <a:lnTo>
                  <a:pt x="211" y="218"/>
                </a:lnTo>
                <a:lnTo>
                  <a:pt x="211" y="219"/>
                </a:lnTo>
                <a:lnTo>
                  <a:pt x="210" y="221"/>
                </a:lnTo>
                <a:lnTo>
                  <a:pt x="210" y="221"/>
                </a:lnTo>
                <a:lnTo>
                  <a:pt x="210" y="221"/>
                </a:lnTo>
                <a:lnTo>
                  <a:pt x="210" y="222"/>
                </a:lnTo>
                <a:lnTo>
                  <a:pt x="209" y="222"/>
                </a:lnTo>
                <a:lnTo>
                  <a:pt x="208" y="223"/>
                </a:lnTo>
                <a:lnTo>
                  <a:pt x="208" y="223"/>
                </a:lnTo>
                <a:lnTo>
                  <a:pt x="207" y="223"/>
                </a:lnTo>
                <a:lnTo>
                  <a:pt x="207" y="224"/>
                </a:lnTo>
                <a:lnTo>
                  <a:pt x="206" y="224"/>
                </a:lnTo>
                <a:lnTo>
                  <a:pt x="205" y="224"/>
                </a:lnTo>
                <a:lnTo>
                  <a:pt x="205" y="224"/>
                </a:lnTo>
                <a:lnTo>
                  <a:pt x="204" y="224"/>
                </a:lnTo>
                <a:lnTo>
                  <a:pt x="204" y="224"/>
                </a:lnTo>
                <a:lnTo>
                  <a:pt x="204" y="224"/>
                </a:lnTo>
                <a:lnTo>
                  <a:pt x="203" y="224"/>
                </a:lnTo>
                <a:lnTo>
                  <a:pt x="203" y="224"/>
                </a:lnTo>
                <a:lnTo>
                  <a:pt x="203" y="225"/>
                </a:lnTo>
                <a:lnTo>
                  <a:pt x="203" y="226"/>
                </a:lnTo>
                <a:lnTo>
                  <a:pt x="204" y="227"/>
                </a:lnTo>
                <a:lnTo>
                  <a:pt x="204" y="228"/>
                </a:lnTo>
                <a:lnTo>
                  <a:pt x="204" y="229"/>
                </a:lnTo>
                <a:lnTo>
                  <a:pt x="204" y="230"/>
                </a:lnTo>
                <a:lnTo>
                  <a:pt x="204" y="231"/>
                </a:lnTo>
                <a:lnTo>
                  <a:pt x="204" y="231"/>
                </a:lnTo>
                <a:lnTo>
                  <a:pt x="204" y="232"/>
                </a:lnTo>
                <a:lnTo>
                  <a:pt x="203" y="232"/>
                </a:lnTo>
                <a:lnTo>
                  <a:pt x="203" y="232"/>
                </a:lnTo>
                <a:lnTo>
                  <a:pt x="202" y="233"/>
                </a:lnTo>
                <a:lnTo>
                  <a:pt x="201" y="233"/>
                </a:lnTo>
                <a:lnTo>
                  <a:pt x="200" y="233"/>
                </a:lnTo>
                <a:lnTo>
                  <a:pt x="199" y="232"/>
                </a:lnTo>
                <a:lnTo>
                  <a:pt x="199" y="232"/>
                </a:lnTo>
                <a:lnTo>
                  <a:pt x="198" y="233"/>
                </a:lnTo>
                <a:lnTo>
                  <a:pt x="197" y="233"/>
                </a:lnTo>
                <a:lnTo>
                  <a:pt x="197" y="233"/>
                </a:lnTo>
                <a:lnTo>
                  <a:pt x="196" y="234"/>
                </a:lnTo>
                <a:lnTo>
                  <a:pt x="195" y="234"/>
                </a:lnTo>
                <a:lnTo>
                  <a:pt x="194" y="234"/>
                </a:lnTo>
                <a:lnTo>
                  <a:pt x="194" y="235"/>
                </a:lnTo>
                <a:lnTo>
                  <a:pt x="194" y="235"/>
                </a:lnTo>
                <a:lnTo>
                  <a:pt x="194" y="236"/>
                </a:lnTo>
                <a:lnTo>
                  <a:pt x="194" y="236"/>
                </a:lnTo>
                <a:lnTo>
                  <a:pt x="194" y="237"/>
                </a:lnTo>
                <a:lnTo>
                  <a:pt x="193" y="237"/>
                </a:lnTo>
                <a:lnTo>
                  <a:pt x="193" y="236"/>
                </a:lnTo>
                <a:lnTo>
                  <a:pt x="193" y="236"/>
                </a:lnTo>
                <a:lnTo>
                  <a:pt x="192" y="236"/>
                </a:lnTo>
                <a:lnTo>
                  <a:pt x="191" y="237"/>
                </a:lnTo>
                <a:lnTo>
                  <a:pt x="191" y="237"/>
                </a:lnTo>
                <a:lnTo>
                  <a:pt x="191" y="237"/>
                </a:lnTo>
                <a:lnTo>
                  <a:pt x="190" y="238"/>
                </a:lnTo>
                <a:lnTo>
                  <a:pt x="190" y="238"/>
                </a:lnTo>
                <a:lnTo>
                  <a:pt x="190" y="238"/>
                </a:lnTo>
                <a:lnTo>
                  <a:pt x="189" y="239"/>
                </a:lnTo>
                <a:lnTo>
                  <a:pt x="189" y="240"/>
                </a:lnTo>
                <a:lnTo>
                  <a:pt x="189" y="241"/>
                </a:lnTo>
                <a:lnTo>
                  <a:pt x="189" y="241"/>
                </a:lnTo>
                <a:lnTo>
                  <a:pt x="189" y="242"/>
                </a:lnTo>
                <a:lnTo>
                  <a:pt x="189" y="242"/>
                </a:lnTo>
                <a:lnTo>
                  <a:pt x="189" y="243"/>
                </a:lnTo>
                <a:lnTo>
                  <a:pt x="189" y="243"/>
                </a:lnTo>
                <a:lnTo>
                  <a:pt x="189" y="244"/>
                </a:lnTo>
                <a:lnTo>
                  <a:pt x="188" y="244"/>
                </a:lnTo>
                <a:lnTo>
                  <a:pt x="187" y="244"/>
                </a:lnTo>
                <a:lnTo>
                  <a:pt x="186" y="244"/>
                </a:lnTo>
                <a:lnTo>
                  <a:pt x="185" y="246"/>
                </a:lnTo>
                <a:lnTo>
                  <a:pt x="185" y="246"/>
                </a:lnTo>
                <a:lnTo>
                  <a:pt x="184" y="247"/>
                </a:lnTo>
                <a:lnTo>
                  <a:pt x="184" y="246"/>
                </a:lnTo>
                <a:lnTo>
                  <a:pt x="184" y="246"/>
                </a:lnTo>
                <a:lnTo>
                  <a:pt x="184" y="245"/>
                </a:lnTo>
                <a:lnTo>
                  <a:pt x="183" y="245"/>
                </a:lnTo>
                <a:lnTo>
                  <a:pt x="183" y="244"/>
                </a:lnTo>
                <a:lnTo>
                  <a:pt x="183" y="245"/>
                </a:lnTo>
                <a:lnTo>
                  <a:pt x="182" y="245"/>
                </a:lnTo>
                <a:lnTo>
                  <a:pt x="181" y="246"/>
                </a:lnTo>
                <a:lnTo>
                  <a:pt x="181" y="247"/>
                </a:lnTo>
                <a:lnTo>
                  <a:pt x="180" y="247"/>
                </a:lnTo>
                <a:lnTo>
                  <a:pt x="180" y="247"/>
                </a:lnTo>
                <a:lnTo>
                  <a:pt x="179" y="247"/>
                </a:lnTo>
                <a:lnTo>
                  <a:pt x="179" y="247"/>
                </a:lnTo>
                <a:lnTo>
                  <a:pt x="179" y="248"/>
                </a:lnTo>
                <a:lnTo>
                  <a:pt x="179" y="248"/>
                </a:lnTo>
                <a:lnTo>
                  <a:pt x="178" y="248"/>
                </a:lnTo>
                <a:lnTo>
                  <a:pt x="178" y="248"/>
                </a:lnTo>
                <a:lnTo>
                  <a:pt x="178" y="249"/>
                </a:lnTo>
                <a:lnTo>
                  <a:pt x="177" y="249"/>
                </a:lnTo>
                <a:lnTo>
                  <a:pt x="177" y="249"/>
                </a:lnTo>
                <a:lnTo>
                  <a:pt x="176" y="249"/>
                </a:lnTo>
                <a:lnTo>
                  <a:pt x="176" y="249"/>
                </a:lnTo>
                <a:lnTo>
                  <a:pt x="175" y="249"/>
                </a:lnTo>
                <a:lnTo>
                  <a:pt x="174" y="249"/>
                </a:lnTo>
                <a:lnTo>
                  <a:pt x="174" y="248"/>
                </a:lnTo>
                <a:lnTo>
                  <a:pt x="174" y="248"/>
                </a:lnTo>
                <a:lnTo>
                  <a:pt x="173" y="248"/>
                </a:lnTo>
                <a:lnTo>
                  <a:pt x="173" y="247"/>
                </a:lnTo>
                <a:lnTo>
                  <a:pt x="173" y="247"/>
                </a:lnTo>
                <a:lnTo>
                  <a:pt x="172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5"/>
                </a:lnTo>
                <a:lnTo>
                  <a:pt x="171" y="245"/>
                </a:lnTo>
                <a:lnTo>
                  <a:pt x="171" y="245"/>
                </a:lnTo>
                <a:lnTo>
                  <a:pt x="169" y="245"/>
                </a:lnTo>
                <a:lnTo>
                  <a:pt x="169" y="245"/>
                </a:lnTo>
                <a:lnTo>
                  <a:pt x="169" y="245"/>
                </a:lnTo>
                <a:lnTo>
                  <a:pt x="168" y="245"/>
                </a:lnTo>
                <a:lnTo>
                  <a:pt x="167" y="245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6" y="244"/>
                </a:lnTo>
                <a:lnTo>
                  <a:pt x="166" y="243"/>
                </a:lnTo>
                <a:lnTo>
                  <a:pt x="165" y="243"/>
                </a:lnTo>
                <a:lnTo>
                  <a:pt x="164" y="242"/>
                </a:lnTo>
                <a:lnTo>
                  <a:pt x="164" y="242"/>
                </a:lnTo>
                <a:lnTo>
                  <a:pt x="164" y="242"/>
                </a:lnTo>
                <a:lnTo>
                  <a:pt x="163" y="241"/>
                </a:lnTo>
                <a:lnTo>
                  <a:pt x="162" y="241"/>
                </a:lnTo>
                <a:lnTo>
                  <a:pt x="162" y="241"/>
                </a:lnTo>
                <a:lnTo>
                  <a:pt x="161" y="240"/>
                </a:lnTo>
                <a:lnTo>
                  <a:pt x="161" y="240"/>
                </a:lnTo>
                <a:lnTo>
                  <a:pt x="160" y="240"/>
                </a:lnTo>
                <a:lnTo>
                  <a:pt x="160" y="240"/>
                </a:lnTo>
                <a:lnTo>
                  <a:pt x="159" y="240"/>
                </a:lnTo>
                <a:lnTo>
                  <a:pt x="159" y="240"/>
                </a:lnTo>
                <a:lnTo>
                  <a:pt x="159" y="240"/>
                </a:lnTo>
                <a:lnTo>
                  <a:pt x="158" y="241"/>
                </a:lnTo>
                <a:lnTo>
                  <a:pt x="158" y="241"/>
                </a:lnTo>
                <a:lnTo>
                  <a:pt x="157" y="240"/>
                </a:lnTo>
                <a:lnTo>
                  <a:pt x="157" y="240"/>
                </a:lnTo>
                <a:lnTo>
                  <a:pt x="156" y="240"/>
                </a:lnTo>
                <a:lnTo>
                  <a:pt x="155" y="240"/>
                </a:lnTo>
                <a:lnTo>
                  <a:pt x="154" y="240"/>
                </a:lnTo>
                <a:lnTo>
                  <a:pt x="153" y="240"/>
                </a:lnTo>
                <a:lnTo>
                  <a:pt x="153" y="240"/>
                </a:lnTo>
                <a:lnTo>
                  <a:pt x="152" y="240"/>
                </a:lnTo>
                <a:lnTo>
                  <a:pt x="152" y="240"/>
                </a:lnTo>
                <a:lnTo>
                  <a:pt x="151" y="240"/>
                </a:lnTo>
                <a:lnTo>
                  <a:pt x="151" y="239"/>
                </a:lnTo>
                <a:lnTo>
                  <a:pt x="150" y="240"/>
                </a:lnTo>
                <a:lnTo>
                  <a:pt x="150" y="240"/>
                </a:lnTo>
                <a:lnTo>
                  <a:pt x="149" y="239"/>
                </a:lnTo>
                <a:lnTo>
                  <a:pt x="149" y="239"/>
                </a:lnTo>
                <a:lnTo>
                  <a:pt x="148" y="239"/>
                </a:lnTo>
                <a:lnTo>
                  <a:pt x="148" y="239"/>
                </a:lnTo>
                <a:lnTo>
                  <a:pt x="148" y="239"/>
                </a:lnTo>
                <a:lnTo>
                  <a:pt x="147" y="239"/>
                </a:lnTo>
                <a:lnTo>
                  <a:pt x="147" y="239"/>
                </a:lnTo>
                <a:lnTo>
                  <a:pt x="146" y="239"/>
                </a:lnTo>
                <a:lnTo>
                  <a:pt x="146" y="238"/>
                </a:lnTo>
                <a:lnTo>
                  <a:pt x="146" y="238"/>
                </a:lnTo>
                <a:lnTo>
                  <a:pt x="146" y="238"/>
                </a:lnTo>
                <a:lnTo>
                  <a:pt x="144" y="238"/>
                </a:lnTo>
                <a:lnTo>
                  <a:pt x="144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2" y="237"/>
                </a:lnTo>
                <a:lnTo>
                  <a:pt x="142" y="237"/>
                </a:lnTo>
                <a:lnTo>
                  <a:pt x="142" y="236"/>
                </a:lnTo>
                <a:lnTo>
                  <a:pt x="141" y="235"/>
                </a:lnTo>
                <a:lnTo>
                  <a:pt x="141" y="234"/>
                </a:lnTo>
                <a:lnTo>
                  <a:pt x="141" y="234"/>
                </a:lnTo>
                <a:lnTo>
                  <a:pt x="140" y="233"/>
                </a:lnTo>
                <a:lnTo>
                  <a:pt x="139" y="233"/>
                </a:lnTo>
                <a:lnTo>
                  <a:pt x="139" y="233"/>
                </a:lnTo>
                <a:lnTo>
                  <a:pt x="139" y="233"/>
                </a:lnTo>
                <a:lnTo>
                  <a:pt x="138" y="232"/>
                </a:lnTo>
                <a:lnTo>
                  <a:pt x="136" y="232"/>
                </a:lnTo>
                <a:lnTo>
                  <a:pt x="135" y="232"/>
                </a:lnTo>
                <a:lnTo>
                  <a:pt x="135" y="231"/>
                </a:lnTo>
                <a:lnTo>
                  <a:pt x="133" y="230"/>
                </a:lnTo>
                <a:lnTo>
                  <a:pt x="132" y="229"/>
                </a:lnTo>
                <a:lnTo>
                  <a:pt x="131" y="229"/>
                </a:lnTo>
                <a:lnTo>
                  <a:pt x="131" y="228"/>
                </a:lnTo>
                <a:lnTo>
                  <a:pt x="131" y="226"/>
                </a:lnTo>
                <a:lnTo>
                  <a:pt x="131" y="226"/>
                </a:lnTo>
                <a:lnTo>
                  <a:pt x="130" y="225"/>
                </a:lnTo>
                <a:lnTo>
                  <a:pt x="130" y="224"/>
                </a:lnTo>
                <a:lnTo>
                  <a:pt x="130" y="224"/>
                </a:lnTo>
                <a:lnTo>
                  <a:pt x="130" y="223"/>
                </a:lnTo>
                <a:lnTo>
                  <a:pt x="129" y="222"/>
                </a:lnTo>
                <a:lnTo>
                  <a:pt x="129" y="221"/>
                </a:lnTo>
                <a:lnTo>
                  <a:pt x="128" y="220"/>
                </a:lnTo>
                <a:lnTo>
                  <a:pt x="127" y="220"/>
                </a:lnTo>
                <a:lnTo>
                  <a:pt x="126" y="220"/>
                </a:lnTo>
                <a:lnTo>
                  <a:pt x="125" y="220"/>
                </a:lnTo>
                <a:lnTo>
                  <a:pt x="125" y="220"/>
                </a:lnTo>
                <a:lnTo>
                  <a:pt x="125" y="219"/>
                </a:lnTo>
                <a:lnTo>
                  <a:pt x="124" y="219"/>
                </a:lnTo>
                <a:lnTo>
                  <a:pt x="124" y="218"/>
                </a:lnTo>
                <a:lnTo>
                  <a:pt x="124" y="217"/>
                </a:lnTo>
                <a:lnTo>
                  <a:pt x="123" y="217"/>
                </a:lnTo>
                <a:lnTo>
                  <a:pt x="123" y="213"/>
                </a:lnTo>
                <a:lnTo>
                  <a:pt x="123" y="213"/>
                </a:lnTo>
                <a:lnTo>
                  <a:pt x="123" y="212"/>
                </a:lnTo>
                <a:lnTo>
                  <a:pt x="122" y="212"/>
                </a:lnTo>
                <a:lnTo>
                  <a:pt x="122" y="211"/>
                </a:lnTo>
                <a:lnTo>
                  <a:pt x="122" y="211"/>
                </a:lnTo>
                <a:lnTo>
                  <a:pt x="122" y="210"/>
                </a:lnTo>
                <a:lnTo>
                  <a:pt x="123" y="209"/>
                </a:lnTo>
                <a:lnTo>
                  <a:pt x="123" y="209"/>
                </a:lnTo>
                <a:lnTo>
                  <a:pt x="123" y="208"/>
                </a:lnTo>
                <a:lnTo>
                  <a:pt x="123" y="208"/>
                </a:lnTo>
                <a:lnTo>
                  <a:pt x="123" y="207"/>
                </a:lnTo>
                <a:lnTo>
                  <a:pt x="123" y="207"/>
                </a:lnTo>
                <a:lnTo>
                  <a:pt x="123" y="207"/>
                </a:lnTo>
                <a:lnTo>
                  <a:pt x="123" y="206"/>
                </a:lnTo>
                <a:lnTo>
                  <a:pt x="122" y="206"/>
                </a:lnTo>
                <a:lnTo>
                  <a:pt x="122" y="205"/>
                </a:lnTo>
                <a:lnTo>
                  <a:pt x="122" y="205"/>
                </a:lnTo>
                <a:lnTo>
                  <a:pt x="123" y="205"/>
                </a:lnTo>
                <a:lnTo>
                  <a:pt x="123" y="204"/>
                </a:lnTo>
                <a:lnTo>
                  <a:pt x="124" y="204"/>
                </a:lnTo>
                <a:lnTo>
                  <a:pt x="125" y="203"/>
                </a:lnTo>
                <a:lnTo>
                  <a:pt x="126" y="202"/>
                </a:lnTo>
                <a:lnTo>
                  <a:pt x="127" y="202"/>
                </a:lnTo>
                <a:lnTo>
                  <a:pt x="127" y="201"/>
                </a:lnTo>
                <a:lnTo>
                  <a:pt x="127" y="201"/>
                </a:lnTo>
                <a:lnTo>
                  <a:pt x="128" y="200"/>
                </a:lnTo>
                <a:lnTo>
                  <a:pt x="128" y="199"/>
                </a:lnTo>
                <a:lnTo>
                  <a:pt x="127" y="199"/>
                </a:lnTo>
                <a:lnTo>
                  <a:pt x="127" y="199"/>
                </a:lnTo>
                <a:lnTo>
                  <a:pt x="127" y="198"/>
                </a:lnTo>
                <a:lnTo>
                  <a:pt x="126" y="198"/>
                </a:lnTo>
                <a:lnTo>
                  <a:pt x="125" y="198"/>
                </a:lnTo>
                <a:lnTo>
                  <a:pt x="125" y="198"/>
                </a:lnTo>
                <a:lnTo>
                  <a:pt x="125" y="197"/>
                </a:lnTo>
                <a:lnTo>
                  <a:pt x="125" y="196"/>
                </a:lnTo>
                <a:lnTo>
                  <a:pt x="124" y="196"/>
                </a:lnTo>
                <a:lnTo>
                  <a:pt x="124" y="195"/>
                </a:lnTo>
                <a:lnTo>
                  <a:pt x="124" y="194"/>
                </a:lnTo>
                <a:lnTo>
                  <a:pt x="125" y="192"/>
                </a:lnTo>
                <a:lnTo>
                  <a:pt x="125" y="192"/>
                </a:lnTo>
                <a:lnTo>
                  <a:pt x="125" y="192"/>
                </a:lnTo>
                <a:lnTo>
                  <a:pt x="125" y="191"/>
                </a:lnTo>
                <a:lnTo>
                  <a:pt x="124" y="190"/>
                </a:lnTo>
                <a:lnTo>
                  <a:pt x="123" y="190"/>
                </a:lnTo>
                <a:lnTo>
                  <a:pt x="122" y="189"/>
                </a:lnTo>
                <a:lnTo>
                  <a:pt x="121" y="188"/>
                </a:lnTo>
                <a:lnTo>
                  <a:pt x="120" y="187"/>
                </a:lnTo>
                <a:lnTo>
                  <a:pt x="119" y="185"/>
                </a:lnTo>
                <a:lnTo>
                  <a:pt x="119" y="184"/>
                </a:lnTo>
                <a:lnTo>
                  <a:pt x="118" y="184"/>
                </a:lnTo>
                <a:lnTo>
                  <a:pt x="117" y="184"/>
                </a:lnTo>
                <a:lnTo>
                  <a:pt x="117" y="184"/>
                </a:lnTo>
                <a:lnTo>
                  <a:pt x="115" y="183"/>
                </a:lnTo>
                <a:lnTo>
                  <a:pt x="115" y="183"/>
                </a:lnTo>
                <a:lnTo>
                  <a:pt x="114" y="182"/>
                </a:lnTo>
                <a:lnTo>
                  <a:pt x="114" y="180"/>
                </a:lnTo>
                <a:lnTo>
                  <a:pt x="114" y="180"/>
                </a:lnTo>
                <a:lnTo>
                  <a:pt x="114" y="179"/>
                </a:lnTo>
                <a:lnTo>
                  <a:pt x="114" y="178"/>
                </a:lnTo>
                <a:lnTo>
                  <a:pt x="114" y="178"/>
                </a:lnTo>
                <a:lnTo>
                  <a:pt x="114" y="177"/>
                </a:lnTo>
                <a:lnTo>
                  <a:pt x="114" y="177"/>
                </a:lnTo>
                <a:lnTo>
                  <a:pt x="112" y="176"/>
                </a:lnTo>
                <a:lnTo>
                  <a:pt x="112" y="176"/>
                </a:lnTo>
                <a:lnTo>
                  <a:pt x="111" y="176"/>
                </a:lnTo>
                <a:lnTo>
                  <a:pt x="111" y="175"/>
                </a:lnTo>
                <a:lnTo>
                  <a:pt x="110" y="175"/>
                </a:lnTo>
                <a:lnTo>
                  <a:pt x="110" y="174"/>
                </a:lnTo>
                <a:lnTo>
                  <a:pt x="109" y="172"/>
                </a:lnTo>
                <a:lnTo>
                  <a:pt x="109" y="172"/>
                </a:lnTo>
                <a:lnTo>
                  <a:pt x="109" y="171"/>
                </a:lnTo>
                <a:lnTo>
                  <a:pt x="110" y="170"/>
                </a:lnTo>
                <a:lnTo>
                  <a:pt x="110" y="169"/>
                </a:lnTo>
                <a:lnTo>
                  <a:pt x="110" y="169"/>
                </a:lnTo>
                <a:lnTo>
                  <a:pt x="110" y="168"/>
                </a:lnTo>
                <a:lnTo>
                  <a:pt x="110" y="167"/>
                </a:lnTo>
                <a:lnTo>
                  <a:pt x="109" y="165"/>
                </a:lnTo>
                <a:lnTo>
                  <a:pt x="108" y="165"/>
                </a:lnTo>
                <a:lnTo>
                  <a:pt x="107" y="164"/>
                </a:lnTo>
                <a:lnTo>
                  <a:pt x="107" y="164"/>
                </a:lnTo>
                <a:lnTo>
                  <a:pt x="106" y="164"/>
                </a:lnTo>
                <a:lnTo>
                  <a:pt x="106" y="164"/>
                </a:lnTo>
                <a:lnTo>
                  <a:pt x="105" y="164"/>
                </a:lnTo>
                <a:lnTo>
                  <a:pt x="104" y="165"/>
                </a:lnTo>
                <a:lnTo>
                  <a:pt x="103" y="165"/>
                </a:lnTo>
                <a:lnTo>
                  <a:pt x="102" y="166"/>
                </a:lnTo>
                <a:lnTo>
                  <a:pt x="102" y="166"/>
                </a:lnTo>
                <a:lnTo>
                  <a:pt x="102" y="166"/>
                </a:lnTo>
                <a:lnTo>
                  <a:pt x="101" y="166"/>
                </a:lnTo>
                <a:lnTo>
                  <a:pt x="100" y="167"/>
                </a:lnTo>
                <a:lnTo>
                  <a:pt x="99" y="168"/>
                </a:lnTo>
                <a:lnTo>
                  <a:pt x="98" y="169"/>
                </a:lnTo>
                <a:lnTo>
                  <a:pt x="98" y="169"/>
                </a:lnTo>
                <a:lnTo>
                  <a:pt x="97" y="169"/>
                </a:lnTo>
                <a:lnTo>
                  <a:pt x="96" y="169"/>
                </a:lnTo>
                <a:lnTo>
                  <a:pt x="96" y="169"/>
                </a:lnTo>
                <a:lnTo>
                  <a:pt x="95" y="169"/>
                </a:lnTo>
                <a:lnTo>
                  <a:pt x="95" y="169"/>
                </a:lnTo>
                <a:lnTo>
                  <a:pt x="94" y="169"/>
                </a:lnTo>
                <a:lnTo>
                  <a:pt x="94" y="169"/>
                </a:lnTo>
                <a:lnTo>
                  <a:pt x="93" y="169"/>
                </a:lnTo>
                <a:lnTo>
                  <a:pt x="93" y="169"/>
                </a:lnTo>
                <a:lnTo>
                  <a:pt x="94" y="169"/>
                </a:lnTo>
                <a:lnTo>
                  <a:pt x="94" y="170"/>
                </a:lnTo>
                <a:lnTo>
                  <a:pt x="94" y="170"/>
                </a:lnTo>
                <a:lnTo>
                  <a:pt x="95" y="170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6" y="171"/>
                </a:lnTo>
                <a:lnTo>
                  <a:pt x="96" y="172"/>
                </a:lnTo>
                <a:lnTo>
                  <a:pt x="96" y="172"/>
                </a:lnTo>
                <a:lnTo>
                  <a:pt x="96" y="172"/>
                </a:lnTo>
                <a:lnTo>
                  <a:pt x="96" y="173"/>
                </a:lnTo>
                <a:lnTo>
                  <a:pt x="96" y="173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5"/>
                </a:lnTo>
                <a:lnTo>
                  <a:pt x="96" y="175"/>
                </a:lnTo>
                <a:lnTo>
                  <a:pt x="96" y="176"/>
                </a:lnTo>
                <a:lnTo>
                  <a:pt x="96" y="176"/>
                </a:lnTo>
                <a:lnTo>
                  <a:pt x="96" y="177"/>
                </a:lnTo>
                <a:lnTo>
                  <a:pt x="96" y="177"/>
                </a:lnTo>
                <a:lnTo>
                  <a:pt x="96" y="178"/>
                </a:lnTo>
                <a:lnTo>
                  <a:pt x="96" y="178"/>
                </a:lnTo>
                <a:lnTo>
                  <a:pt x="96" y="179"/>
                </a:lnTo>
                <a:lnTo>
                  <a:pt x="96" y="179"/>
                </a:lnTo>
                <a:lnTo>
                  <a:pt x="96" y="180"/>
                </a:lnTo>
                <a:lnTo>
                  <a:pt x="96" y="180"/>
                </a:lnTo>
                <a:lnTo>
                  <a:pt x="96" y="181"/>
                </a:lnTo>
                <a:lnTo>
                  <a:pt x="96" y="181"/>
                </a:lnTo>
                <a:lnTo>
                  <a:pt x="96" y="181"/>
                </a:lnTo>
                <a:lnTo>
                  <a:pt x="95" y="181"/>
                </a:lnTo>
                <a:lnTo>
                  <a:pt x="95" y="181"/>
                </a:lnTo>
                <a:lnTo>
                  <a:pt x="95" y="181"/>
                </a:lnTo>
                <a:lnTo>
                  <a:pt x="95" y="182"/>
                </a:lnTo>
                <a:lnTo>
                  <a:pt x="95" y="182"/>
                </a:lnTo>
                <a:lnTo>
                  <a:pt x="94" y="182"/>
                </a:lnTo>
                <a:lnTo>
                  <a:pt x="94" y="183"/>
                </a:lnTo>
                <a:lnTo>
                  <a:pt x="94" y="183"/>
                </a:lnTo>
                <a:lnTo>
                  <a:pt x="94" y="183"/>
                </a:lnTo>
                <a:lnTo>
                  <a:pt x="94" y="184"/>
                </a:lnTo>
                <a:lnTo>
                  <a:pt x="94" y="184"/>
                </a:lnTo>
                <a:lnTo>
                  <a:pt x="94" y="184"/>
                </a:lnTo>
                <a:lnTo>
                  <a:pt x="94" y="185"/>
                </a:lnTo>
                <a:lnTo>
                  <a:pt x="93" y="185"/>
                </a:lnTo>
                <a:lnTo>
                  <a:pt x="93" y="185"/>
                </a:lnTo>
                <a:lnTo>
                  <a:pt x="93" y="186"/>
                </a:lnTo>
                <a:lnTo>
                  <a:pt x="93" y="186"/>
                </a:lnTo>
                <a:lnTo>
                  <a:pt x="93" y="186"/>
                </a:lnTo>
                <a:lnTo>
                  <a:pt x="93" y="187"/>
                </a:lnTo>
                <a:lnTo>
                  <a:pt x="92" y="187"/>
                </a:lnTo>
                <a:lnTo>
                  <a:pt x="92" y="188"/>
                </a:lnTo>
                <a:lnTo>
                  <a:pt x="92" y="188"/>
                </a:lnTo>
                <a:lnTo>
                  <a:pt x="92" y="188"/>
                </a:lnTo>
                <a:lnTo>
                  <a:pt x="92" y="189"/>
                </a:lnTo>
                <a:lnTo>
                  <a:pt x="91" y="189"/>
                </a:lnTo>
                <a:lnTo>
                  <a:pt x="91" y="189"/>
                </a:lnTo>
                <a:lnTo>
                  <a:pt x="91" y="189"/>
                </a:lnTo>
                <a:lnTo>
                  <a:pt x="91" y="189"/>
                </a:lnTo>
                <a:lnTo>
                  <a:pt x="91" y="190"/>
                </a:lnTo>
                <a:lnTo>
                  <a:pt x="90" y="190"/>
                </a:lnTo>
                <a:lnTo>
                  <a:pt x="90" y="190"/>
                </a:lnTo>
                <a:lnTo>
                  <a:pt x="89" y="190"/>
                </a:lnTo>
                <a:lnTo>
                  <a:pt x="89" y="190"/>
                </a:lnTo>
                <a:lnTo>
                  <a:pt x="88" y="190"/>
                </a:lnTo>
                <a:lnTo>
                  <a:pt x="88" y="190"/>
                </a:lnTo>
                <a:lnTo>
                  <a:pt x="88" y="190"/>
                </a:lnTo>
                <a:lnTo>
                  <a:pt x="87" y="190"/>
                </a:lnTo>
                <a:lnTo>
                  <a:pt x="87" y="190"/>
                </a:lnTo>
                <a:lnTo>
                  <a:pt x="86" y="190"/>
                </a:lnTo>
                <a:lnTo>
                  <a:pt x="86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2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3"/>
                </a:lnTo>
                <a:lnTo>
                  <a:pt x="82" y="193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5"/>
                </a:lnTo>
                <a:lnTo>
                  <a:pt x="82" y="195"/>
                </a:lnTo>
                <a:lnTo>
                  <a:pt x="82" y="196"/>
                </a:lnTo>
                <a:lnTo>
                  <a:pt x="82" y="196"/>
                </a:lnTo>
                <a:lnTo>
                  <a:pt x="82" y="197"/>
                </a:lnTo>
                <a:lnTo>
                  <a:pt x="82" y="197"/>
                </a:lnTo>
                <a:lnTo>
                  <a:pt x="82" y="198"/>
                </a:lnTo>
                <a:lnTo>
                  <a:pt x="82" y="198"/>
                </a:lnTo>
                <a:lnTo>
                  <a:pt x="82" y="199"/>
                </a:lnTo>
                <a:lnTo>
                  <a:pt x="82" y="199"/>
                </a:lnTo>
                <a:lnTo>
                  <a:pt x="82" y="200"/>
                </a:lnTo>
                <a:lnTo>
                  <a:pt x="82" y="200"/>
                </a:lnTo>
                <a:lnTo>
                  <a:pt x="82" y="201"/>
                </a:lnTo>
                <a:lnTo>
                  <a:pt x="82" y="201"/>
                </a:lnTo>
                <a:lnTo>
                  <a:pt x="82" y="201"/>
                </a:lnTo>
                <a:lnTo>
                  <a:pt x="82" y="202"/>
                </a:lnTo>
                <a:lnTo>
                  <a:pt x="82" y="202"/>
                </a:lnTo>
                <a:lnTo>
                  <a:pt x="82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4"/>
                </a:lnTo>
                <a:lnTo>
                  <a:pt x="81" y="204"/>
                </a:lnTo>
                <a:lnTo>
                  <a:pt x="80" y="204"/>
                </a:lnTo>
                <a:lnTo>
                  <a:pt x="80" y="204"/>
                </a:lnTo>
                <a:lnTo>
                  <a:pt x="79" y="204"/>
                </a:lnTo>
                <a:lnTo>
                  <a:pt x="79" y="204"/>
                </a:lnTo>
                <a:lnTo>
                  <a:pt x="79" y="204"/>
                </a:lnTo>
                <a:lnTo>
                  <a:pt x="79" y="204"/>
                </a:lnTo>
                <a:lnTo>
                  <a:pt x="78" y="205"/>
                </a:lnTo>
                <a:lnTo>
                  <a:pt x="77" y="205"/>
                </a:lnTo>
                <a:lnTo>
                  <a:pt x="77" y="205"/>
                </a:lnTo>
                <a:lnTo>
                  <a:pt x="76" y="205"/>
                </a:lnTo>
                <a:lnTo>
                  <a:pt x="75" y="206"/>
                </a:lnTo>
                <a:lnTo>
                  <a:pt x="75" y="206"/>
                </a:lnTo>
                <a:lnTo>
                  <a:pt x="74" y="206"/>
                </a:lnTo>
                <a:lnTo>
                  <a:pt x="73" y="206"/>
                </a:lnTo>
                <a:lnTo>
                  <a:pt x="72" y="206"/>
                </a:lnTo>
                <a:lnTo>
                  <a:pt x="71" y="207"/>
                </a:lnTo>
                <a:lnTo>
                  <a:pt x="71" y="207"/>
                </a:lnTo>
                <a:lnTo>
                  <a:pt x="70" y="207"/>
                </a:lnTo>
                <a:lnTo>
                  <a:pt x="70" y="208"/>
                </a:lnTo>
                <a:lnTo>
                  <a:pt x="69" y="208"/>
                </a:lnTo>
                <a:lnTo>
                  <a:pt x="69" y="208"/>
                </a:lnTo>
                <a:lnTo>
                  <a:pt x="68" y="209"/>
                </a:lnTo>
                <a:lnTo>
                  <a:pt x="68" y="209"/>
                </a:lnTo>
                <a:lnTo>
                  <a:pt x="68" y="210"/>
                </a:lnTo>
                <a:lnTo>
                  <a:pt x="68" y="210"/>
                </a:lnTo>
                <a:lnTo>
                  <a:pt x="67" y="210"/>
                </a:lnTo>
                <a:lnTo>
                  <a:pt x="67" y="211"/>
                </a:lnTo>
                <a:lnTo>
                  <a:pt x="66" y="212"/>
                </a:lnTo>
                <a:lnTo>
                  <a:pt x="66" y="212"/>
                </a:lnTo>
                <a:lnTo>
                  <a:pt x="66" y="212"/>
                </a:lnTo>
                <a:lnTo>
                  <a:pt x="64" y="213"/>
                </a:lnTo>
                <a:lnTo>
                  <a:pt x="64" y="213"/>
                </a:lnTo>
                <a:lnTo>
                  <a:pt x="63" y="213"/>
                </a:lnTo>
                <a:lnTo>
                  <a:pt x="63" y="214"/>
                </a:lnTo>
                <a:lnTo>
                  <a:pt x="62" y="214"/>
                </a:lnTo>
                <a:lnTo>
                  <a:pt x="62" y="214"/>
                </a:lnTo>
                <a:lnTo>
                  <a:pt x="62" y="214"/>
                </a:lnTo>
                <a:lnTo>
                  <a:pt x="61" y="214"/>
                </a:lnTo>
                <a:lnTo>
                  <a:pt x="61" y="214"/>
                </a:lnTo>
                <a:lnTo>
                  <a:pt x="60" y="214"/>
                </a:lnTo>
                <a:lnTo>
                  <a:pt x="60" y="214"/>
                </a:lnTo>
                <a:lnTo>
                  <a:pt x="59" y="214"/>
                </a:lnTo>
                <a:lnTo>
                  <a:pt x="59" y="215"/>
                </a:lnTo>
                <a:lnTo>
                  <a:pt x="59" y="215"/>
                </a:lnTo>
                <a:lnTo>
                  <a:pt x="58" y="215"/>
                </a:lnTo>
                <a:lnTo>
                  <a:pt x="58" y="215"/>
                </a:lnTo>
                <a:lnTo>
                  <a:pt x="58" y="215"/>
                </a:lnTo>
                <a:lnTo>
                  <a:pt x="58" y="215"/>
                </a:lnTo>
                <a:lnTo>
                  <a:pt x="57" y="215"/>
                </a:lnTo>
                <a:lnTo>
                  <a:pt x="57" y="215"/>
                </a:lnTo>
                <a:lnTo>
                  <a:pt x="57" y="215"/>
                </a:lnTo>
                <a:lnTo>
                  <a:pt x="56" y="216"/>
                </a:lnTo>
                <a:lnTo>
                  <a:pt x="56" y="215"/>
                </a:lnTo>
                <a:lnTo>
                  <a:pt x="55" y="215"/>
                </a:lnTo>
                <a:lnTo>
                  <a:pt x="55" y="215"/>
                </a:lnTo>
                <a:lnTo>
                  <a:pt x="55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7"/>
                </a:lnTo>
                <a:lnTo>
                  <a:pt x="53" y="217"/>
                </a:lnTo>
                <a:lnTo>
                  <a:pt x="53" y="217"/>
                </a:lnTo>
                <a:lnTo>
                  <a:pt x="52" y="217"/>
                </a:lnTo>
                <a:lnTo>
                  <a:pt x="52" y="217"/>
                </a:lnTo>
                <a:lnTo>
                  <a:pt x="51" y="217"/>
                </a:lnTo>
                <a:lnTo>
                  <a:pt x="51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8"/>
                </a:lnTo>
                <a:lnTo>
                  <a:pt x="49" y="218"/>
                </a:lnTo>
                <a:lnTo>
                  <a:pt x="49" y="218"/>
                </a:lnTo>
                <a:lnTo>
                  <a:pt x="48" y="218"/>
                </a:lnTo>
                <a:lnTo>
                  <a:pt x="48" y="218"/>
                </a:lnTo>
                <a:lnTo>
                  <a:pt x="48" y="219"/>
                </a:lnTo>
                <a:lnTo>
                  <a:pt x="48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19"/>
                </a:lnTo>
                <a:lnTo>
                  <a:pt x="46" y="219"/>
                </a:lnTo>
                <a:lnTo>
                  <a:pt x="46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1"/>
                </a:lnTo>
                <a:lnTo>
                  <a:pt x="44" y="221"/>
                </a:lnTo>
                <a:lnTo>
                  <a:pt x="44" y="221"/>
                </a:lnTo>
                <a:lnTo>
                  <a:pt x="44" y="221"/>
                </a:lnTo>
                <a:lnTo>
                  <a:pt x="43" y="221"/>
                </a:lnTo>
                <a:lnTo>
                  <a:pt x="43" y="222"/>
                </a:lnTo>
                <a:lnTo>
                  <a:pt x="44" y="222"/>
                </a:lnTo>
                <a:lnTo>
                  <a:pt x="44" y="222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5"/>
                </a:lnTo>
                <a:lnTo>
                  <a:pt x="45" y="225"/>
                </a:lnTo>
                <a:lnTo>
                  <a:pt x="45" y="225"/>
                </a:lnTo>
                <a:lnTo>
                  <a:pt x="45" y="225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7"/>
                </a:lnTo>
                <a:lnTo>
                  <a:pt x="45" y="227"/>
                </a:lnTo>
                <a:lnTo>
                  <a:pt x="45" y="228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3" y="228"/>
                </a:lnTo>
                <a:lnTo>
                  <a:pt x="43" y="228"/>
                </a:lnTo>
                <a:lnTo>
                  <a:pt x="43" y="229"/>
                </a:lnTo>
                <a:lnTo>
                  <a:pt x="42" y="229"/>
                </a:lnTo>
                <a:lnTo>
                  <a:pt x="42" y="229"/>
                </a:lnTo>
                <a:lnTo>
                  <a:pt x="41" y="229"/>
                </a:lnTo>
                <a:lnTo>
                  <a:pt x="41" y="230"/>
                </a:lnTo>
                <a:lnTo>
                  <a:pt x="41" y="230"/>
                </a:lnTo>
                <a:lnTo>
                  <a:pt x="41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1"/>
                </a:lnTo>
                <a:lnTo>
                  <a:pt x="39" y="231"/>
                </a:lnTo>
                <a:lnTo>
                  <a:pt x="39" y="231"/>
                </a:lnTo>
                <a:lnTo>
                  <a:pt x="39" y="231"/>
                </a:lnTo>
                <a:lnTo>
                  <a:pt x="38" y="231"/>
                </a:lnTo>
                <a:lnTo>
                  <a:pt x="38" y="232"/>
                </a:lnTo>
                <a:lnTo>
                  <a:pt x="38" y="232"/>
                </a:lnTo>
                <a:lnTo>
                  <a:pt x="38" y="232"/>
                </a:lnTo>
                <a:lnTo>
                  <a:pt x="38" y="232"/>
                </a:lnTo>
                <a:lnTo>
                  <a:pt x="39" y="232"/>
                </a:lnTo>
                <a:lnTo>
                  <a:pt x="39" y="232"/>
                </a:lnTo>
                <a:lnTo>
                  <a:pt x="39" y="233"/>
                </a:lnTo>
                <a:lnTo>
                  <a:pt x="40" y="233"/>
                </a:lnTo>
                <a:lnTo>
                  <a:pt x="40" y="233"/>
                </a:lnTo>
                <a:lnTo>
                  <a:pt x="41" y="233"/>
                </a:lnTo>
                <a:lnTo>
                  <a:pt x="41" y="233"/>
                </a:lnTo>
                <a:lnTo>
                  <a:pt x="41" y="233"/>
                </a:lnTo>
                <a:lnTo>
                  <a:pt x="41" y="233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5"/>
                </a:lnTo>
                <a:lnTo>
                  <a:pt x="41" y="235"/>
                </a:lnTo>
                <a:lnTo>
                  <a:pt x="41" y="236"/>
                </a:lnTo>
                <a:lnTo>
                  <a:pt x="40" y="236"/>
                </a:lnTo>
                <a:lnTo>
                  <a:pt x="40" y="237"/>
                </a:lnTo>
                <a:lnTo>
                  <a:pt x="39" y="237"/>
                </a:lnTo>
                <a:lnTo>
                  <a:pt x="39" y="237"/>
                </a:lnTo>
                <a:lnTo>
                  <a:pt x="39" y="237"/>
                </a:lnTo>
                <a:lnTo>
                  <a:pt x="39" y="238"/>
                </a:lnTo>
                <a:lnTo>
                  <a:pt x="38" y="238"/>
                </a:lnTo>
                <a:lnTo>
                  <a:pt x="38" y="238"/>
                </a:lnTo>
                <a:lnTo>
                  <a:pt x="38" y="238"/>
                </a:lnTo>
                <a:lnTo>
                  <a:pt x="37" y="238"/>
                </a:lnTo>
                <a:lnTo>
                  <a:pt x="37" y="238"/>
                </a:lnTo>
                <a:lnTo>
                  <a:pt x="36" y="238"/>
                </a:lnTo>
                <a:lnTo>
                  <a:pt x="36" y="238"/>
                </a:lnTo>
                <a:lnTo>
                  <a:pt x="35" y="238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40"/>
                </a:lnTo>
                <a:lnTo>
                  <a:pt x="35" y="240"/>
                </a:lnTo>
                <a:lnTo>
                  <a:pt x="35" y="241"/>
                </a:lnTo>
                <a:lnTo>
                  <a:pt x="34" y="241"/>
                </a:lnTo>
                <a:lnTo>
                  <a:pt x="34" y="241"/>
                </a:lnTo>
                <a:lnTo>
                  <a:pt x="34" y="242"/>
                </a:lnTo>
                <a:lnTo>
                  <a:pt x="34" y="242"/>
                </a:lnTo>
                <a:lnTo>
                  <a:pt x="34" y="243"/>
                </a:lnTo>
                <a:lnTo>
                  <a:pt x="34" y="243"/>
                </a:lnTo>
                <a:lnTo>
                  <a:pt x="34" y="243"/>
                </a:lnTo>
                <a:lnTo>
                  <a:pt x="34" y="244"/>
                </a:lnTo>
                <a:lnTo>
                  <a:pt x="34" y="244"/>
                </a:lnTo>
                <a:lnTo>
                  <a:pt x="34" y="244"/>
                </a:lnTo>
                <a:lnTo>
                  <a:pt x="34" y="244"/>
                </a:lnTo>
                <a:lnTo>
                  <a:pt x="34" y="245"/>
                </a:lnTo>
                <a:lnTo>
                  <a:pt x="34" y="245"/>
                </a:lnTo>
                <a:lnTo>
                  <a:pt x="35" y="245"/>
                </a:lnTo>
                <a:lnTo>
                  <a:pt x="35" y="246"/>
                </a:lnTo>
                <a:lnTo>
                  <a:pt x="35" y="246"/>
                </a:lnTo>
                <a:lnTo>
                  <a:pt x="35" y="247"/>
                </a:lnTo>
                <a:lnTo>
                  <a:pt x="35" y="247"/>
                </a:lnTo>
                <a:lnTo>
                  <a:pt x="35" y="248"/>
                </a:lnTo>
                <a:lnTo>
                  <a:pt x="34" y="248"/>
                </a:lnTo>
                <a:lnTo>
                  <a:pt x="34" y="248"/>
                </a:lnTo>
                <a:lnTo>
                  <a:pt x="34" y="248"/>
                </a:lnTo>
                <a:lnTo>
                  <a:pt x="34" y="249"/>
                </a:lnTo>
                <a:lnTo>
                  <a:pt x="34" y="249"/>
                </a:lnTo>
                <a:lnTo>
                  <a:pt x="33" y="249"/>
                </a:lnTo>
                <a:lnTo>
                  <a:pt x="33" y="249"/>
                </a:lnTo>
                <a:lnTo>
                  <a:pt x="32" y="249"/>
                </a:lnTo>
                <a:lnTo>
                  <a:pt x="32" y="249"/>
                </a:lnTo>
                <a:lnTo>
                  <a:pt x="32" y="249"/>
                </a:lnTo>
                <a:lnTo>
                  <a:pt x="31" y="250"/>
                </a:lnTo>
                <a:lnTo>
                  <a:pt x="31" y="250"/>
                </a:lnTo>
                <a:lnTo>
                  <a:pt x="31" y="251"/>
                </a:lnTo>
                <a:lnTo>
                  <a:pt x="30" y="251"/>
                </a:lnTo>
                <a:lnTo>
                  <a:pt x="30" y="251"/>
                </a:lnTo>
                <a:lnTo>
                  <a:pt x="30" y="252"/>
                </a:lnTo>
                <a:lnTo>
                  <a:pt x="29" y="252"/>
                </a:lnTo>
                <a:lnTo>
                  <a:pt x="29" y="252"/>
                </a:lnTo>
                <a:lnTo>
                  <a:pt x="28" y="252"/>
                </a:lnTo>
                <a:lnTo>
                  <a:pt x="28" y="253"/>
                </a:lnTo>
                <a:lnTo>
                  <a:pt x="28" y="253"/>
                </a:lnTo>
                <a:lnTo>
                  <a:pt x="28" y="253"/>
                </a:lnTo>
                <a:lnTo>
                  <a:pt x="27" y="253"/>
                </a:lnTo>
                <a:lnTo>
                  <a:pt x="27" y="254"/>
                </a:lnTo>
                <a:lnTo>
                  <a:pt x="27" y="254"/>
                </a:lnTo>
                <a:lnTo>
                  <a:pt x="26" y="254"/>
                </a:lnTo>
                <a:lnTo>
                  <a:pt x="26" y="254"/>
                </a:lnTo>
                <a:lnTo>
                  <a:pt x="26" y="254"/>
                </a:lnTo>
                <a:lnTo>
                  <a:pt x="26" y="255"/>
                </a:lnTo>
                <a:lnTo>
                  <a:pt x="25" y="255"/>
                </a:lnTo>
                <a:lnTo>
                  <a:pt x="25" y="255"/>
                </a:lnTo>
                <a:lnTo>
                  <a:pt x="25" y="255"/>
                </a:lnTo>
                <a:lnTo>
                  <a:pt x="24" y="256"/>
                </a:lnTo>
                <a:lnTo>
                  <a:pt x="24" y="256"/>
                </a:lnTo>
                <a:lnTo>
                  <a:pt x="24" y="256"/>
                </a:lnTo>
                <a:lnTo>
                  <a:pt x="23" y="256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8"/>
                </a:lnTo>
                <a:lnTo>
                  <a:pt x="22" y="259"/>
                </a:lnTo>
                <a:lnTo>
                  <a:pt x="22" y="259"/>
                </a:lnTo>
                <a:lnTo>
                  <a:pt x="22" y="260"/>
                </a:lnTo>
                <a:lnTo>
                  <a:pt x="21" y="261"/>
                </a:lnTo>
                <a:lnTo>
                  <a:pt x="20" y="262"/>
                </a:lnTo>
                <a:lnTo>
                  <a:pt x="20" y="263"/>
                </a:lnTo>
                <a:lnTo>
                  <a:pt x="19" y="264"/>
                </a:lnTo>
                <a:lnTo>
                  <a:pt x="18" y="266"/>
                </a:lnTo>
                <a:lnTo>
                  <a:pt x="18" y="268"/>
                </a:lnTo>
                <a:lnTo>
                  <a:pt x="18" y="270"/>
                </a:lnTo>
                <a:lnTo>
                  <a:pt x="18" y="273"/>
                </a:lnTo>
                <a:lnTo>
                  <a:pt x="17" y="274"/>
                </a:lnTo>
                <a:lnTo>
                  <a:pt x="16" y="276"/>
                </a:lnTo>
                <a:lnTo>
                  <a:pt x="16" y="276"/>
                </a:lnTo>
                <a:lnTo>
                  <a:pt x="14" y="278"/>
                </a:lnTo>
                <a:lnTo>
                  <a:pt x="13" y="278"/>
                </a:lnTo>
                <a:lnTo>
                  <a:pt x="8" y="281"/>
                </a:lnTo>
                <a:lnTo>
                  <a:pt x="4" y="283"/>
                </a:lnTo>
                <a:lnTo>
                  <a:pt x="1" y="284"/>
                </a:lnTo>
                <a:lnTo>
                  <a:pt x="2" y="284"/>
                </a:lnTo>
                <a:lnTo>
                  <a:pt x="2" y="284"/>
                </a:lnTo>
                <a:lnTo>
                  <a:pt x="2" y="285"/>
                </a:lnTo>
                <a:lnTo>
                  <a:pt x="1" y="286"/>
                </a:lnTo>
                <a:lnTo>
                  <a:pt x="1" y="286"/>
                </a:lnTo>
                <a:lnTo>
                  <a:pt x="1" y="286"/>
                </a:lnTo>
                <a:lnTo>
                  <a:pt x="0" y="287"/>
                </a:lnTo>
                <a:lnTo>
                  <a:pt x="0" y="288"/>
                </a:lnTo>
                <a:lnTo>
                  <a:pt x="1" y="288"/>
                </a:lnTo>
                <a:lnTo>
                  <a:pt x="1" y="289"/>
                </a:lnTo>
                <a:lnTo>
                  <a:pt x="1" y="289"/>
                </a:lnTo>
                <a:lnTo>
                  <a:pt x="2" y="290"/>
                </a:lnTo>
                <a:lnTo>
                  <a:pt x="2" y="291"/>
                </a:lnTo>
                <a:lnTo>
                  <a:pt x="2" y="291"/>
                </a:lnTo>
                <a:lnTo>
                  <a:pt x="2" y="293"/>
                </a:lnTo>
                <a:lnTo>
                  <a:pt x="2" y="293"/>
                </a:lnTo>
                <a:lnTo>
                  <a:pt x="2" y="294"/>
                </a:lnTo>
                <a:lnTo>
                  <a:pt x="3" y="294"/>
                </a:lnTo>
                <a:lnTo>
                  <a:pt x="3" y="294"/>
                </a:lnTo>
                <a:lnTo>
                  <a:pt x="4" y="295"/>
                </a:lnTo>
                <a:lnTo>
                  <a:pt x="4" y="295"/>
                </a:lnTo>
                <a:lnTo>
                  <a:pt x="5" y="295"/>
                </a:lnTo>
                <a:lnTo>
                  <a:pt x="5" y="295"/>
                </a:lnTo>
                <a:lnTo>
                  <a:pt x="6" y="295"/>
                </a:lnTo>
                <a:lnTo>
                  <a:pt x="6" y="295"/>
                </a:lnTo>
                <a:lnTo>
                  <a:pt x="7" y="295"/>
                </a:lnTo>
                <a:lnTo>
                  <a:pt x="7" y="296"/>
                </a:lnTo>
                <a:lnTo>
                  <a:pt x="8" y="296"/>
                </a:lnTo>
                <a:lnTo>
                  <a:pt x="8" y="297"/>
                </a:lnTo>
                <a:lnTo>
                  <a:pt x="8" y="298"/>
                </a:lnTo>
                <a:lnTo>
                  <a:pt x="8" y="299"/>
                </a:lnTo>
                <a:lnTo>
                  <a:pt x="8" y="300"/>
                </a:lnTo>
                <a:lnTo>
                  <a:pt x="8" y="300"/>
                </a:lnTo>
                <a:lnTo>
                  <a:pt x="9" y="300"/>
                </a:lnTo>
                <a:lnTo>
                  <a:pt x="10" y="301"/>
                </a:lnTo>
                <a:lnTo>
                  <a:pt x="10" y="301"/>
                </a:lnTo>
                <a:lnTo>
                  <a:pt x="10" y="302"/>
                </a:lnTo>
                <a:lnTo>
                  <a:pt x="10" y="303"/>
                </a:lnTo>
                <a:lnTo>
                  <a:pt x="10" y="304"/>
                </a:lnTo>
                <a:lnTo>
                  <a:pt x="10" y="304"/>
                </a:lnTo>
                <a:lnTo>
                  <a:pt x="10" y="305"/>
                </a:lnTo>
                <a:lnTo>
                  <a:pt x="10" y="306"/>
                </a:lnTo>
                <a:lnTo>
                  <a:pt x="11" y="306"/>
                </a:lnTo>
                <a:lnTo>
                  <a:pt x="11" y="306"/>
                </a:lnTo>
                <a:lnTo>
                  <a:pt x="11" y="307"/>
                </a:lnTo>
                <a:lnTo>
                  <a:pt x="11" y="308"/>
                </a:lnTo>
                <a:lnTo>
                  <a:pt x="12" y="309"/>
                </a:lnTo>
                <a:lnTo>
                  <a:pt x="13" y="309"/>
                </a:lnTo>
                <a:lnTo>
                  <a:pt x="14" y="309"/>
                </a:lnTo>
                <a:lnTo>
                  <a:pt x="14" y="309"/>
                </a:lnTo>
                <a:lnTo>
                  <a:pt x="15" y="310"/>
                </a:lnTo>
                <a:lnTo>
                  <a:pt x="15" y="310"/>
                </a:lnTo>
                <a:lnTo>
                  <a:pt x="15" y="311"/>
                </a:lnTo>
                <a:lnTo>
                  <a:pt x="16" y="310"/>
                </a:lnTo>
                <a:lnTo>
                  <a:pt x="16" y="311"/>
                </a:lnTo>
                <a:lnTo>
                  <a:pt x="17" y="311"/>
                </a:lnTo>
                <a:lnTo>
                  <a:pt x="17" y="310"/>
                </a:lnTo>
                <a:lnTo>
                  <a:pt x="18" y="310"/>
                </a:lnTo>
                <a:lnTo>
                  <a:pt x="19" y="311"/>
                </a:lnTo>
                <a:lnTo>
                  <a:pt x="19" y="311"/>
                </a:lnTo>
                <a:lnTo>
                  <a:pt x="20" y="311"/>
                </a:lnTo>
                <a:lnTo>
                  <a:pt x="20" y="312"/>
                </a:lnTo>
                <a:lnTo>
                  <a:pt x="21" y="312"/>
                </a:lnTo>
                <a:lnTo>
                  <a:pt x="21" y="312"/>
                </a:lnTo>
                <a:lnTo>
                  <a:pt x="22" y="313"/>
                </a:lnTo>
                <a:lnTo>
                  <a:pt x="22" y="313"/>
                </a:lnTo>
                <a:lnTo>
                  <a:pt x="22" y="313"/>
                </a:lnTo>
                <a:lnTo>
                  <a:pt x="23" y="313"/>
                </a:lnTo>
                <a:lnTo>
                  <a:pt x="23" y="313"/>
                </a:lnTo>
                <a:lnTo>
                  <a:pt x="24" y="313"/>
                </a:lnTo>
                <a:lnTo>
                  <a:pt x="25" y="312"/>
                </a:lnTo>
                <a:lnTo>
                  <a:pt x="26" y="313"/>
                </a:lnTo>
                <a:lnTo>
                  <a:pt x="27" y="313"/>
                </a:lnTo>
                <a:lnTo>
                  <a:pt x="27" y="313"/>
                </a:lnTo>
                <a:lnTo>
                  <a:pt x="28" y="313"/>
                </a:lnTo>
                <a:lnTo>
                  <a:pt x="28" y="313"/>
                </a:lnTo>
                <a:lnTo>
                  <a:pt x="29" y="314"/>
                </a:lnTo>
                <a:lnTo>
                  <a:pt x="29" y="314"/>
                </a:lnTo>
                <a:lnTo>
                  <a:pt x="30" y="313"/>
                </a:lnTo>
                <a:lnTo>
                  <a:pt x="30" y="313"/>
                </a:lnTo>
                <a:lnTo>
                  <a:pt x="31" y="313"/>
                </a:lnTo>
                <a:lnTo>
                  <a:pt x="32" y="313"/>
                </a:lnTo>
                <a:lnTo>
                  <a:pt x="32" y="313"/>
                </a:lnTo>
                <a:lnTo>
                  <a:pt x="34" y="313"/>
                </a:lnTo>
                <a:lnTo>
                  <a:pt x="34" y="314"/>
                </a:lnTo>
                <a:lnTo>
                  <a:pt x="34" y="314"/>
                </a:lnTo>
                <a:lnTo>
                  <a:pt x="35" y="314"/>
                </a:lnTo>
                <a:lnTo>
                  <a:pt x="35" y="314"/>
                </a:lnTo>
                <a:lnTo>
                  <a:pt x="36" y="314"/>
                </a:lnTo>
                <a:lnTo>
                  <a:pt x="37" y="315"/>
                </a:lnTo>
                <a:lnTo>
                  <a:pt x="38" y="315"/>
                </a:lnTo>
                <a:lnTo>
                  <a:pt x="38" y="315"/>
                </a:lnTo>
                <a:lnTo>
                  <a:pt x="39" y="315"/>
                </a:lnTo>
                <a:lnTo>
                  <a:pt x="40" y="315"/>
                </a:lnTo>
                <a:lnTo>
                  <a:pt x="40" y="316"/>
                </a:lnTo>
                <a:lnTo>
                  <a:pt x="41" y="316"/>
                </a:lnTo>
                <a:lnTo>
                  <a:pt x="42" y="317"/>
                </a:lnTo>
                <a:lnTo>
                  <a:pt x="42" y="317"/>
                </a:lnTo>
                <a:lnTo>
                  <a:pt x="43" y="318"/>
                </a:lnTo>
                <a:lnTo>
                  <a:pt x="43" y="318"/>
                </a:lnTo>
                <a:lnTo>
                  <a:pt x="43" y="319"/>
                </a:lnTo>
                <a:lnTo>
                  <a:pt x="43" y="319"/>
                </a:lnTo>
                <a:lnTo>
                  <a:pt x="44" y="319"/>
                </a:lnTo>
                <a:lnTo>
                  <a:pt x="44" y="319"/>
                </a:lnTo>
                <a:lnTo>
                  <a:pt x="45" y="320"/>
                </a:lnTo>
                <a:lnTo>
                  <a:pt x="45" y="320"/>
                </a:lnTo>
                <a:lnTo>
                  <a:pt x="46" y="320"/>
                </a:lnTo>
                <a:lnTo>
                  <a:pt x="47" y="319"/>
                </a:lnTo>
                <a:lnTo>
                  <a:pt x="47" y="319"/>
                </a:lnTo>
                <a:lnTo>
                  <a:pt x="48" y="319"/>
                </a:lnTo>
                <a:lnTo>
                  <a:pt x="48" y="320"/>
                </a:lnTo>
                <a:lnTo>
                  <a:pt x="48" y="320"/>
                </a:lnTo>
                <a:lnTo>
                  <a:pt x="49" y="320"/>
                </a:lnTo>
                <a:lnTo>
                  <a:pt x="49" y="320"/>
                </a:lnTo>
                <a:lnTo>
                  <a:pt x="50" y="320"/>
                </a:lnTo>
                <a:lnTo>
                  <a:pt x="50" y="320"/>
                </a:lnTo>
                <a:lnTo>
                  <a:pt x="51" y="319"/>
                </a:lnTo>
                <a:lnTo>
                  <a:pt x="52" y="319"/>
                </a:lnTo>
                <a:lnTo>
                  <a:pt x="53" y="320"/>
                </a:lnTo>
                <a:lnTo>
                  <a:pt x="53" y="320"/>
                </a:lnTo>
                <a:lnTo>
                  <a:pt x="54" y="320"/>
                </a:lnTo>
                <a:lnTo>
                  <a:pt x="54" y="320"/>
                </a:lnTo>
                <a:lnTo>
                  <a:pt x="55" y="321"/>
                </a:lnTo>
                <a:lnTo>
                  <a:pt x="56" y="321"/>
                </a:lnTo>
                <a:lnTo>
                  <a:pt x="56" y="322"/>
                </a:lnTo>
                <a:lnTo>
                  <a:pt x="56" y="322"/>
                </a:lnTo>
                <a:lnTo>
                  <a:pt x="56" y="322"/>
                </a:lnTo>
                <a:lnTo>
                  <a:pt x="56" y="323"/>
                </a:lnTo>
                <a:lnTo>
                  <a:pt x="56" y="323"/>
                </a:lnTo>
                <a:lnTo>
                  <a:pt x="56" y="324"/>
                </a:lnTo>
                <a:lnTo>
                  <a:pt x="56" y="324"/>
                </a:lnTo>
                <a:lnTo>
                  <a:pt x="55" y="324"/>
                </a:lnTo>
                <a:lnTo>
                  <a:pt x="55" y="324"/>
                </a:lnTo>
                <a:lnTo>
                  <a:pt x="54" y="324"/>
                </a:lnTo>
                <a:lnTo>
                  <a:pt x="54" y="324"/>
                </a:lnTo>
                <a:lnTo>
                  <a:pt x="53" y="324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0" y="324"/>
                </a:lnTo>
                <a:lnTo>
                  <a:pt x="49" y="324"/>
                </a:lnTo>
                <a:lnTo>
                  <a:pt x="49" y="325"/>
                </a:lnTo>
                <a:lnTo>
                  <a:pt x="48" y="325"/>
                </a:lnTo>
                <a:lnTo>
                  <a:pt x="48" y="325"/>
                </a:lnTo>
                <a:lnTo>
                  <a:pt x="48" y="325"/>
                </a:lnTo>
                <a:lnTo>
                  <a:pt x="47" y="325"/>
                </a:lnTo>
                <a:lnTo>
                  <a:pt x="47" y="324"/>
                </a:lnTo>
                <a:lnTo>
                  <a:pt x="46" y="324"/>
                </a:lnTo>
                <a:lnTo>
                  <a:pt x="46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4" y="324"/>
                </a:lnTo>
                <a:lnTo>
                  <a:pt x="44" y="324"/>
                </a:lnTo>
                <a:lnTo>
                  <a:pt x="43" y="324"/>
                </a:lnTo>
                <a:lnTo>
                  <a:pt x="43" y="324"/>
                </a:lnTo>
                <a:lnTo>
                  <a:pt x="42" y="324"/>
                </a:lnTo>
                <a:lnTo>
                  <a:pt x="41" y="324"/>
                </a:lnTo>
                <a:lnTo>
                  <a:pt x="41" y="323"/>
                </a:lnTo>
                <a:lnTo>
                  <a:pt x="40" y="323"/>
                </a:lnTo>
                <a:lnTo>
                  <a:pt x="39" y="322"/>
                </a:lnTo>
                <a:lnTo>
                  <a:pt x="39" y="322"/>
                </a:lnTo>
                <a:lnTo>
                  <a:pt x="38" y="321"/>
                </a:lnTo>
                <a:lnTo>
                  <a:pt x="38" y="322"/>
                </a:lnTo>
                <a:lnTo>
                  <a:pt x="37" y="322"/>
                </a:lnTo>
                <a:lnTo>
                  <a:pt x="36" y="322"/>
                </a:lnTo>
                <a:lnTo>
                  <a:pt x="36" y="322"/>
                </a:lnTo>
                <a:lnTo>
                  <a:pt x="35" y="322"/>
                </a:lnTo>
                <a:lnTo>
                  <a:pt x="35" y="322"/>
                </a:lnTo>
                <a:lnTo>
                  <a:pt x="34" y="322"/>
                </a:lnTo>
                <a:lnTo>
                  <a:pt x="34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2" y="322"/>
                </a:lnTo>
                <a:lnTo>
                  <a:pt x="32" y="323"/>
                </a:lnTo>
                <a:lnTo>
                  <a:pt x="32" y="323"/>
                </a:lnTo>
                <a:lnTo>
                  <a:pt x="32" y="324"/>
                </a:lnTo>
                <a:lnTo>
                  <a:pt x="33" y="325"/>
                </a:lnTo>
                <a:lnTo>
                  <a:pt x="34" y="325"/>
                </a:lnTo>
                <a:lnTo>
                  <a:pt x="34" y="326"/>
                </a:lnTo>
                <a:lnTo>
                  <a:pt x="34" y="327"/>
                </a:lnTo>
                <a:lnTo>
                  <a:pt x="34" y="327"/>
                </a:lnTo>
                <a:lnTo>
                  <a:pt x="34" y="328"/>
                </a:lnTo>
                <a:lnTo>
                  <a:pt x="34" y="329"/>
                </a:lnTo>
                <a:lnTo>
                  <a:pt x="34" y="329"/>
                </a:lnTo>
                <a:lnTo>
                  <a:pt x="34" y="329"/>
                </a:lnTo>
                <a:lnTo>
                  <a:pt x="34" y="329"/>
                </a:lnTo>
                <a:lnTo>
                  <a:pt x="33" y="330"/>
                </a:lnTo>
                <a:lnTo>
                  <a:pt x="33" y="330"/>
                </a:lnTo>
                <a:lnTo>
                  <a:pt x="32" y="331"/>
                </a:lnTo>
                <a:lnTo>
                  <a:pt x="31" y="332"/>
                </a:lnTo>
                <a:lnTo>
                  <a:pt x="31" y="333"/>
                </a:lnTo>
                <a:lnTo>
                  <a:pt x="31" y="334"/>
                </a:lnTo>
                <a:lnTo>
                  <a:pt x="30" y="334"/>
                </a:lnTo>
                <a:lnTo>
                  <a:pt x="29" y="334"/>
                </a:lnTo>
                <a:lnTo>
                  <a:pt x="28" y="334"/>
                </a:lnTo>
                <a:lnTo>
                  <a:pt x="28" y="334"/>
                </a:lnTo>
                <a:lnTo>
                  <a:pt x="27" y="334"/>
                </a:lnTo>
                <a:lnTo>
                  <a:pt x="26" y="334"/>
                </a:lnTo>
                <a:lnTo>
                  <a:pt x="26" y="335"/>
                </a:lnTo>
                <a:lnTo>
                  <a:pt x="26" y="335"/>
                </a:lnTo>
                <a:lnTo>
                  <a:pt x="26" y="336"/>
                </a:lnTo>
                <a:lnTo>
                  <a:pt x="27" y="336"/>
                </a:lnTo>
                <a:lnTo>
                  <a:pt x="27" y="336"/>
                </a:lnTo>
                <a:lnTo>
                  <a:pt x="28" y="336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9" y="335"/>
                </a:lnTo>
                <a:lnTo>
                  <a:pt x="29" y="336"/>
                </a:lnTo>
                <a:lnTo>
                  <a:pt x="29" y="336"/>
                </a:lnTo>
                <a:lnTo>
                  <a:pt x="30" y="337"/>
                </a:lnTo>
                <a:lnTo>
                  <a:pt x="30" y="337"/>
                </a:lnTo>
                <a:lnTo>
                  <a:pt x="31" y="337"/>
                </a:lnTo>
                <a:lnTo>
                  <a:pt x="31" y="337"/>
                </a:lnTo>
                <a:lnTo>
                  <a:pt x="31" y="337"/>
                </a:lnTo>
                <a:lnTo>
                  <a:pt x="31" y="338"/>
                </a:lnTo>
                <a:lnTo>
                  <a:pt x="31" y="338"/>
                </a:lnTo>
                <a:lnTo>
                  <a:pt x="30" y="338"/>
                </a:lnTo>
                <a:lnTo>
                  <a:pt x="30" y="338"/>
                </a:lnTo>
                <a:lnTo>
                  <a:pt x="30" y="339"/>
                </a:lnTo>
                <a:lnTo>
                  <a:pt x="30" y="339"/>
                </a:lnTo>
                <a:lnTo>
                  <a:pt x="30" y="340"/>
                </a:lnTo>
                <a:lnTo>
                  <a:pt x="30" y="341"/>
                </a:lnTo>
                <a:lnTo>
                  <a:pt x="30" y="341"/>
                </a:lnTo>
                <a:lnTo>
                  <a:pt x="30" y="342"/>
                </a:lnTo>
                <a:lnTo>
                  <a:pt x="29" y="342"/>
                </a:lnTo>
                <a:lnTo>
                  <a:pt x="28" y="342"/>
                </a:lnTo>
                <a:lnTo>
                  <a:pt x="28" y="342"/>
                </a:lnTo>
                <a:lnTo>
                  <a:pt x="28" y="343"/>
                </a:lnTo>
                <a:lnTo>
                  <a:pt x="28" y="343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7" y="344"/>
                </a:lnTo>
                <a:lnTo>
                  <a:pt x="27" y="344"/>
                </a:lnTo>
                <a:lnTo>
                  <a:pt x="27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5"/>
                </a:lnTo>
                <a:lnTo>
                  <a:pt x="26" y="347"/>
                </a:lnTo>
                <a:lnTo>
                  <a:pt x="26" y="347"/>
                </a:lnTo>
                <a:lnTo>
                  <a:pt x="26" y="348"/>
                </a:lnTo>
                <a:lnTo>
                  <a:pt x="26" y="348"/>
                </a:lnTo>
                <a:lnTo>
                  <a:pt x="27" y="348"/>
                </a:lnTo>
                <a:lnTo>
                  <a:pt x="27" y="349"/>
                </a:lnTo>
                <a:lnTo>
                  <a:pt x="27" y="349"/>
                </a:lnTo>
                <a:lnTo>
                  <a:pt x="28" y="349"/>
                </a:lnTo>
                <a:lnTo>
                  <a:pt x="28" y="348"/>
                </a:lnTo>
                <a:lnTo>
                  <a:pt x="28" y="349"/>
                </a:lnTo>
                <a:lnTo>
                  <a:pt x="29" y="349"/>
                </a:lnTo>
                <a:lnTo>
                  <a:pt x="30" y="350"/>
                </a:lnTo>
                <a:lnTo>
                  <a:pt x="31" y="350"/>
                </a:lnTo>
                <a:lnTo>
                  <a:pt x="31" y="350"/>
                </a:lnTo>
                <a:lnTo>
                  <a:pt x="32" y="350"/>
                </a:lnTo>
                <a:lnTo>
                  <a:pt x="33" y="350"/>
                </a:lnTo>
                <a:lnTo>
                  <a:pt x="33" y="350"/>
                </a:lnTo>
                <a:lnTo>
                  <a:pt x="34" y="350"/>
                </a:lnTo>
                <a:lnTo>
                  <a:pt x="34" y="349"/>
                </a:lnTo>
                <a:lnTo>
                  <a:pt x="35" y="349"/>
                </a:lnTo>
                <a:lnTo>
                  <a:pt x="36" y="349"/>
                </a:lnTo>
                <a:lnTo>
                  <a:pt x="36" y="350"/>
                </a:lnTo>
                <a:lnTo>
                  <a:pt x="37" y="350"/>
                </a:lnTo>
                <a:lnTo>
                  <a:pt x="38" y="350"/>
                </a:lnTo>
                <a:lnTo>
                  <a:pt x="38" y="350"/>
                </a:lnTo>
                <a:lnTo>
                  <a:pt x="39" y="351"/>
                </a:lnTo>
                <a:lnTo>
                  <a:pt x="40" y="351"/>
                </a:lnTo>
                <a:lnTo>
                  <a:pt x="41" y="351"/>
                </a:lnTo>
                <a:lnTo>
                  <a:pt x="42" y="350"/>
                </a:lnTo>
                <a:lnTo>
                  <a:pt x="42" y="351"/>
                </a:lnTo>
                <a:lnTo>
                  <a:pt x="43" y="350"/>
                </a:lnTo>
                <a:lnTo>
                  <a:pt x="43" y="350"/>
                </a:lnTo>
                <a:lnTo>
                  <a:pt x="44" y="349"/>
                </a:lnTo>
                <a:lnTo>
                  <a:pt x="45" y="349"/>
                </a:lnTo>
                <a:lnTo>
                  <a:pt x="45" y="349"/>
                </a:lnTo>
                <a:lnTo>
                  <a:pt x="46" y="349"/>
                </a:lnTo>
                <a:lnTo>
                  <a:pt x="46" y="349"/>
                </a:lnTo>
                <a:lnTo>
                  <a:pt x="47" y="350"/>
                </a:lnTo>
                <a:lnTo>
                  <a:pt x="47" y="350"/>
                </a:lnTo>
                <a:lnTo>
                  <a:pt x="47" y="351"/>
                </a:lnTo>
                <a:lnTo>
                  <a:pt x="47" y="351"/>
                </a:lnTo>
                <a:lnTo>
                  <a:pt x="47" y="352"/>
                </a:lnTo>
                <a:lnTo>
                  <a:pt x="46" y="352"/>
                </a:lnTo>
                <a:lnTo>
                  <a:pt x="46" y="352"/>
                </a:lnTo>
                <a:lnTo>
                  <a:pt x="45" y="353"/>
                </a:lnTo>
                <a:lnTo>
                  <a:pt x="44" y="353"/>
                </a:lnTo>
                <a:lnTo>
                  <a:pt x="43" y="354"/>
                </a:lnTo>
                <a:lnTo>
                  <a:pt x="43" y="354"/>
                </a:lnTo>
                <a:lnTo>
                  <a:pt x="42" y="354"/>
                </a:lnTo>
                <a:lnTo>
                  <a:pt x="41" y="354"/>
                </a:lnTo>
                <a:lnTo>
                  <a:pt x="40" y="354"/>
                </a:lnTo>
                <a:lnTo>
                  <a:pt x="40" y="355"/>
                </a:lnTo>
                <a:lnTo>
                  <a:pt x="39" y="355"/>
                </a:lnTo>
                <a:lnTo>
                  <a:pt x="38" y="355"/>
                </a:lnTo>
                <a:lnTo>
                  <a:pt x="36" y="355"/>
                </a:lnTo>
                <a:lnTo>
                  <a:pt x="35" y="355"/>
                </a:lnTo>
                <a:lnTo>
                  <a:pt x="34" y="355"/>
                </a:lnTo>
                <a:lnTo>
                  <a:pt x="33" y="355"/>
                </a:lnTo>
                <a:lnTo>
                  <a:pt x="32" y="356"/>
                </a:lnTo>
                <a:lnTo>
                  <a:pt x="31" y="356"/>
                </a:lnTo>
                <a:lnTo>
                  <a:pt x="31" y="356"/>
                </a:lnTo>
                <a:lnTo>
                  <a:pt x="30" y="357"/>
                </a:lnTo>
                <a:lnTo>
                  <a:pt x="29" y="358"/>
                </a:lnTo>
                <a:lnTo>
                  <a:pt x="28" y="358"/>
                </a:lnTo>
                <a:lnTo>
                  <a:pt x="28" y="359"/>
                </a:lnTo>
                <a:lnTo>
                  <a:pt x="28" y="359"/>
                </a:lnTo>
                <a:lnTo>
                  <a:pt x="28" y="360"/>
                </a:lnTo>
                <a:lnTo>
                  <a:pt x="27" y="360"/>
                </a:lnTo>
                <a:lnTo>
                  <a:pt x="27" y="360"/>
                </a:lnTo>
                <a:lnTo>
                  <a:pt x="26" y="361"/>
                </a:lnTo>
                <a:lnTo>
                  <a:pt x="26" y="361"/>
                </a:lnTo>
                <a:lnTo>
                  <a:pt x="26" y="362"/>
                </a:lnTo>
                <a:lnTo>
                  <a:pt x="26" y="362"/>
                </a:lnTo>
                <a:lnTo>
                  <a:pt x="26" y="363"/>
                </a:lnTo>
                <a:lnTo>
                  <a:pt x="25" y="363"/>
                </a:lnTo>
                <a:lnTo>
                  <a:pt x="24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5"/>
                </a:lnTo>
                <a:lnTo>
                  <a:pt x="24" y="365"/>
                </a:lnTo>
                <a:lnTo>
                  <a:pt x="24" y="365"/>
                </a:lnTo>
                <a:lnTo>
                  <a:pt x="25" y="365"/>
                </a:lnTo>
                <a:lnTo>
                  <a:pt x="25" y="366"/>
                </a:lnTo>
                <a:lnTo>
                  <a:pt x="25" y="366"/>
                </a:lnTo>
                <a:lnTo>
                  <a:pt x="25" y="367"/>
                </a:lnTo>
                <a:lnTo>
                  <a:pt x="25" y="367"/>
                </a:lnTo>
                <a:lnTo>
                  <a:pt x="24" y="368"/>
                </a:lnTo>
                <a:lnTo>
                  <a:pt x="25" y="369"/>
                </a:lnTo>
                <a:lnTo>
                  <a:pt x="25" y="369"/>
                </a:lnTo>
                <a:lnTo>
                  <a:pt x="25" y="370"/>
                </a:lnTo>
                <a:lnTo>
                  <a:pt x="25" y="370"/>
                </a:lnTo>
                <a:lnTo>
                  <a:pt x="25" y="371"/>
                </a:lnTo>
                <a:lnTo>
                  <a:pt x="26" y="371"/>
                </a:lnTo>
                <a:lnTo>
                  <a:pt x="27" y="371"/>
                </a:lnTo>
                <a:lnTo>
                  <a:pt x="27" y="372"/>
                </a:lnTo>
                <a:lnTo>
                  <a:pt x="27" y="373"/>
                </a:lnTo>
                <a:lnTo>
                  <a:pt x="27" y="373"/>
                </a:lnTo>
                <a:lnTo>
                  <a:pt x="26" y="374"/>
                </a:lnTo>
                <a:lnTo>
                  <a:pt x="26" y="374"/>
                </a:lnTo>
                <a:lnTo>
                  <a:pt x="26" y="375"/>
                </a:lnTo>
                <a:lnTo>
                  <a:pt x="26" y="375"/>
                </a:lnTo>
                <a:lnTo>
                  <a:pt x="26" y="375"/>
                </a:lnTo>
                <a:lnTo>
                  <a:pt x="26" y="376"/>
                </a:lnTo>
                <a:lnTo>
                  <a:pt x="26" y="376"/>
                </a:lnTo>
                <a:lnTo>
                  <a:pt x="25" y="377"/>
                </a:lnTo>
                <a:lnTo>
                  <a:pt x="25" y="378"/>
                </a:lnTo>
                <a:lnTo>
                  <a:pt x="24" y="378"/>
                </a:lnTo>
                <a:lnTo>
                  <a:pt x="24" y="378"/>
                </a:lnTo>
                <a:lnTo>
                  <a:pt x="25" y="378"/>
                </a:lnTo>
                <a:lnTo>
                  <a:pt x="25" y="379"/>
                </a:lnTo>
                <a:lnTo>
                  <a:pt x="25" y="379"/>
                </a:lnTo>
                <a:lnTo>
                  <a:pt x="25" y="379"/>
                </a:lnTo>
                <a:lnTo>
                  <a:pt x="25" y="380"/>
                </a:lnTo>
                <a:lnTo>
                  <a:pt x="25" y="380"/>
                </a:lnTo>
                <a:lnTo>
                  <a:pt x="24" y="381"/>
                </a:lnTo>
                <a:lnTo>
                  <a:pt x="24" y="381"/>
                </a:lnTo>
                <a:lnTo>
                  <a:pt x="25" y="381"/>
                </a:lnTo>
                <a:lnTo>
                  <a:pt x="26" y="381"/>
                </a:lnTo>
                <a:lnTo>
                  <a:pt x="26" y="382"/>
                </a:lnTo>
                <a:lnTo>
                  <a:pt x="27" y="382"/>
                </a:lnTo>
                <a:lnTo>
                  <a:pt x="27" y="383"/>
                </a:lnTo>
                <a:lnTo>
                  <a:pt x="27" y="383"/>
                </a:lnTo>
                <a:lnTo>
                  <a:pt x="27" y="384"/>
                </a:lnTo>
                <a:lnTo>
                  <a:pt x="28" y="384"/>
                </a:lnTo>
                <a:lnTo>
                  <a:pt x="28" y="384"/>
                </a:lnTo>
                <a:lnTo>
                  <a:pt x="27" y="386"/>
                </a:lnTo>
                <a:lnTo>
                  <a:pt x="26" y="386"/>
                </a:lnTo>
                <a:lnTo>
                  <a:pt x="25" y="386"/>
                </a:lnTo>
                <a:lnTo>
                  <a:pt x="25" y="386"/>
                </a:lnTo>
                <a:lnTo>
                  <a:pt x="25" y="387"/>
                </a:lnTo>
                <a:lnTo>
                  <a:pt x="26" y="387"/>
                </a:lnTo>
                <a:lnTo>
                  <a:pt x="26" y="388"/>
                </a:lnTo>
                <a:lnTo>
                  <a:pt x="27" y="388"/>
                </a:lnTo>
                <a:lnTo>
                  <a:pt x="27" y="388"/>
                </a:lnTo>
                <a:lnTo>
                  <a:pt x="27" y="389"/>
                </a:lnTo>
                <a:lnTo>
                  <a:pt x="27" y="389"/>
                </a:lnTo>
                <a:lnTo>
                  <a:pt x="26" y="390"/>
                </a:lnTo>
                <a:lnTo>
                  <a:pt x="26" y="390"/>
                </a:lnTo>
                <a:lnTo>
                  <a:pt x="26" y="391"/>
                </a:lnTo>
                <a:lnTo>
                  <a:pt x="26" y="391"/>
                </a:lnTo>
                <a:lnTo>
                  <a:pt x="27" y="391"/>
                </a:lnTo>
                <a:lnTo>
                  <a:pt x="28" y="391"/>
                </a:lnTo>
                <a:lnTo>
                  <a:pt x="28" y="392"/>
                </a:lnTo>
                <a:lnTo>
                  <a:pt x="29" y="392"/>
                </a:lnTo>
                <a:lnTo>
                  <a:pt x="30" y="392"/>
                </a:lnTo>
                <a:lnTo>
                  <a:pt x="31" y="392"/>
                </a:lnTo>
                <a:lnTo>
                  <a:pt x="31" y="392"/>
                </a:lnTo>
                <a:lnTo>
                  <a:pt x="31" y="393"/>
                </a:lnTo>
                <a:lnTo>
                  <a:pt x="31" y="393"/>
                </a:lnTo>
                <a:lnTo>
                  <a:pt x="30" y="393"/>
                </a:lnTo>
                <a:lnTo>
                  <a:pt x="29" y="394"/>
                </a:lnTo>
                <a:lnTo>
                  <a:pt x="28" y="394"/>
                </a:lnTo>
                <a:lnTo>
                  <a:pt x="28" y="394"/>
                </a:lnTo>
                <a:lnTo>
                  <a:pt x="28" y="394"/>
                </a:lnTo>
                <a:lnTo>
                  <a:pt x="28" y="394"/>
                </a:lnTo>
                <a:lnTo>
                  <a:pt x="28" y="395"/>
                </a:lnTo>
                <a:lnTo>
                  <a:pt x="28" y="395"/>
                </a:lnTo>
                <a:lnTo>
                  <a:pt x="28" y="396"/>
                </a:lnTo>
                <a:lnTo>
                  <a:pt x="28" y="396"/>
                </a:lnTo>
                <a:lnTo>
                  <a:pt x="29" y="396"/>
                </a:lnTo>
                <a:lnTo>
                  <a:pt x="29" y="396"/>
                </a:lnTo>
                <a:lnTo>
                  <a:pt x="30" y="396"/>
                </a:lnTo>
                <a:lnTo>
                  <a:pt x="30" y="396"/>
                </a:lnTo>
                <a:lnTo>
                  <a:pt x="30" y="397"/>
                </a:lnTo>
                <a:lnTo>
                  <a:pt x="30" y="397"/>
                </a:lnTo>
                <a:lnTo>
                  <a:pt x="31" y="397"/>
                </a:lnTo>
                <a:lnTo>
                  <a:pt x="31" y="398"/>
                </a:lnTo>
                <a:lnTo>
                  <a:pt x="32" y="398"/>
                </a:lnTo>
                <a:lnTo>
                  <a:pt x="34" y="399"/>
                </a:lnTo>
                <a:lnTo>
                  <a:pt x="35" y="399"/>
                </a:lnTo>
                <a:lnTo>
                  <a:pt x="35" y="400"/>
                </a:lnTo>
                <a:lnTo>
                  <a:pt x="35" y="400"/>
                </a:lnTo>
                <a:lnTo>
                  <a:pt x="34" y="400"/>
                </a:lnTo>
                <a:lnTo>
                  <a:pt x="34" y="401"/>
                </a:lnTo>
                <a:lnTo>
                  <a:pt x="34" y="401"/>
                </a:lnTo>
                <a:lnTo>
                  <a:pt x="34" y="402"/>
                </a:lnTo>
                <a:lnTo>
                  <a:pt x="34" y="402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33" y="404"/>
                </a:lnTo>
                <a:lnTo>
                  <a:pt x="34" y="404"/>
                </a:lnTo>
                <a:lnTo>
                  <a:pt x="34" y="404"/>
                </a:lnTo>
                <a:lnTo>
                  <a:pt x="34" y="404"/>
                </a:lnTo>
                <a:lnTo>
                  <a:pt x="35" y="404"/>
                </a:lnTo>
                <a:lnTo>
                  <a:pt x="36" y="404"/>
                </a:lnTo>
                <a:lnTo>
                  <a:pt x="37" y="404"/>
                </a:lnTo>
                <a:lnTo>
                  <a:pt x="37" y="404"/>
                </a:lnTo>
                <a:lnTo>
                  <a:pt x="38" y="404"/>
                </a:lnTo>
                <a:lnTo>
                  <a:pt x="38" y="405"/>
                </a:lnTo>
                <a:lnTo>
                  <a:pt x="38" y="405"/>
                </a:lnTo>
                <a:lnTo>
                  <a:pt x="39" y="406"/>
                </a:lnTo>
                <a:lnTo>
                  <a:pt x="39" y="406"/>
                </a:lnTo>
                <a:lnTo>
                  <a:pt x="39" y="407"/>
                </a:lnTo>
                <a:lnTo>
                  <a:pt x="39" y="408"/>
                </a:lnTo>
                <a:lnTo>
                  <a:pt x="38" y="409"/>
                </a:lnTo>
                <a:lnTo>
                  <a:pt x="38" y="410"/>
                </a:lnTo>
                <a:lnTo>
                  <a:pt x="38" y="410"/>
                </a:lnTo>
                <a:lnTo>
                  <a:pt x="38" y="411"/>
                </a:lnTo>
                <a:lnTo>
                  <a:pt x="38" y="411"/>
                </a:lnTo>
                <a:lnTo>
                  <a:pt x="38" y="412"/>
                </a:lnTo>
                <a:lnTo>
                  <a:pt x="38" y="412"/>
                </a:lnTo>
                <a:lnTo>
                  <a:pt x="38" y="412"/>
                </a:lnTo>
                <a:lnTo>
                  <a:pt x="39" y="412"/>
                </a:lnTo>
                <a:lnTo>
                  <a:pt x="40" y="413"/>
                </a:lnTo>
                <a:lnTo>
                  <a:pt x="41" y="413"/>
                </a:lnTo>
                <a:lnTo>
                  <a:pt x="42" y="412"/>
                </a:lnTo>
                <a:lnTo>
                  <a:pt x="43" y="411"/>
                </a:lnTo>
                <a:lnTo>
                  <a:pt x="44" y="411"/>
                </a:lnTo>
                <a:lnTo>
                  <a:pt x="45" y="411"/>
                </a:lnTo>
                <a:lnTo>
                  <a:pt x="45" y="410"/>
                </a:lnTo>
                <a:lnTo>
                  <a:pt x="45" y="410"/>
                </a:lnTo>
                <a:lnTo>
                  <a:pt x="46" y="410"/>
                </a:lnTo>
                <a:lnTo>
                  <a:pt x="47" y="410"/>
                </a:lnTo>
                <a:lnTo>
                  <a:pt x="48" y="410"/>
                </a:lnTo>
                <a:lnTo>
                  <a:pt x="48" y="410"/>
                </a:lnTo>
                <a:lnTo>
                  <a:pt x="48" y="410"/>
                </a:lnTo>
                <a:lnTo>
                  <a:pt x="48" y="411"/>
                </a:lnTo>
                <a:lnTo>
                  <a:pt x="48" y="411"/>
                </a:lnTo>
                <a:lnTo>
                  <a:pt x="48" y="412"/>
                </a:lnTo>
                <a:lnTo>
                  <a:pt x="48" y="412"/>
                </a:lnTo>
                <a:lnTo>
                  <a:pt x="48" y="413"/>
                </a:lnTo>
                <a:lnTo>
                  <a:pt x="48" y="413"/>
                </a:lnTo>
                <a:lnTo>
                  <a:pt x="49" y="414"/>
                </a:lnTo>
                <a:lnTo>
                  <a:pt x="49" y="414"/>
                </a:lnTo>
                <a:lnTo>
                  <a:pt x="48" y="415"/>
                </a:lnTo>
                <a:lnTo>
                  <a:pt x="48" y="415"/>
                </a:lnTo>
                <a:lnTo>
                  <a:pt x="48" y="415"/>
                </a:lnTo>
                <a:lnTo>
                  <a:pt x="48" y="416"/>
                </a:lnTo>
                <a:lnTo>
                  <a:pt x="45" y="416"/>
                </a:lnTo>
                <a:lnTo>
                  <a:pt x="45" y="416"/>
                </a:lnTo>
                <a:lnTo>
                  <a:pt x="44" y="416"/>
                </a:lnTo>
                <a:lnTo>
                  <a:pt x="43" y="416"/>
                </a:lnTo>
                <a:lnTo>
                  <a:pt x="42" y="416"/>
                </a:lnTo>
                <a:lnTo>
                  <a:pt x="41" y="416"/>
                </a:lnTo>
                <a:lnTo>
                  <a:pt x="40" y="417"/>
                </a:lnTo>
                <a:lnTo>
                  <a:pt x="40" y="417"/>
                </a:lnTo>
                <a:lnTo>
                  <a:pt x="39" y="418"/>
                </a:lnTo>
                <a:lnTo>
                  <a:pt x="38" y="418"/>
                </a:lnTo>
                <a:lnTo>
                  <a:pt x="38" y="418"/>
                </a:lnTo>
                <a:lnTo>
                  <a:pt x="38" y="418"/>
                </a:lnTo>
                <a:lnTo>
                  <a:pt x="37" y="419"/>
                </a:lnTo>
                <a:lnTo>
                  <a:pt x="37" y="420"/>
                </a:lnTo>
                <a:lnTo>
                  <a:pt x="37" y="421"/>
                </a:lnTo>
                <a:lnTo>
                  <a:pt x="36" y="421"/>
                </a:lnTo>
                <a:lnTo>
                  <a:pt x="36" y="422"/>
                </a:lnTo>
                <a:lnTo>
                  <a:pt x="36" y="422"/>
                </a:lnTo>
                <a:lnTo>
                  <a:pt x="36" y="422"/>
                </a:lnTo>
                <a:lnTo>
                  <a:pt x="36" y="423"/>
                </a:lnTo>
                <a:lnTo>
                  <a:pt x="36" y="423"/>
                </a:lnTo>
                <a:lnTo>
                  <a:pt x="36" y="425"/>
                </a:lnTo>
                <a:lnTo>
                  <a:pt x="35" y="425"/>
                </a:lnTo>
                <a:lnTo>
                  <a:pt x="35" y="426"/>
                </a:lnTo>
                <a:lnTo>
                  <a:pt x="34" y="426"/>
                </a:lnTo>
                <a:lnTo>
                  <a:pt x="34" y="426"/>
                </a:lnTo>
                <a:lnTo>
                  <a:pt x="35" y="426"/>
                </a:lnTo>
                <a:lnTo>
                  <a:pt x="36" y="427"/>
                </a:lnTo>
                <a:lnTo>
                  <a:pt x="36" y="427"/>
                </a:lnTo>
                <a:lnTo>
                  <a:pt x="37" y="427"/>
                </a:lnTo>
                <a:lnTo>
                  <a:pt x="37" y="428"/>
                </a:lnTo>
                <a:lnTo>
                  <a:pt x="37" y="428"/>
                </a:lnTo>
                <a:lnTo>
                  <a:pt x="38" y="428"/>
                </a:lnTo>
                <a:lnTo>
                  <a:pt x="38" y="428"/>
                </a:lnTo>
                <a:lnTo>
                  <a:pt x="38" y="429"/>
                </a:lnTo>
                <a:lnTo>
                  <a:pt x="38" y="429"/>
                </a:lnTo>
                <a:lnTo>
                  <a:pt x="37" y="430"/>
                </a:lnTo>
                <a:lnTo>
                  <a:pt x="37" y="431"/>
                </a:lnTo>
                <a:lnTo>
                  <a:pt x="36" y="431"/>
                </a:lnTo>
                <a:lnTo>
                  <a:pt x="35" y="432"/>
                </a:lnTo>
                <a:lnTo>
                  <a:pt x="35" y="432"/>
                </a:lnTo>
                <a:lnTo>
                  <a:pt x="34" y="432"/>
                </a:lnTo>
                <a:lnTo>
                  <a:pt x="34" y="433"/>
                </a:lnTo>
                <a:lnTo>
                  <a:pt x="35" y="433"/>
                </a:lnTo>
                <a:lnTo>
                  <a:pt x="35" y="434"/>
                </a:lnTo>
                <a:lnTo>
                  <a:pt x="35" y="434"/>
                </a:lnTo>
                <a:lnTo>
                  <a:pt x="36" y="434"/>
                </a:lnTo>
                <a:lnTo>
                  <a:pt x="36" y="434"/>
                </a:lnTo>
                <a:lnTo>
                  <a:pt x="37" y="435"/>
                </a:lnTo>
                <a:lnTo>
                  <a:pt x="37" y="435"/>
                </a:lnTo>
                <a:lnTo>
                  <a:pt x="37" y="436"/>
                </a:lnTo>
                <a:lnTo>
                  <a:pt x="37" y="436"/>
                </a:lnTo>
                <a:lnTo>
                  <a:pt x="37" y="437"/>
                </a:lnTo>
                <a:lnTo>
                  <a:pt x="37" y="437"/>
                </a:lnTo>
                <a:lnTo>
                  <a:pt x="37" y="438"/>
                </a:lnTo>
                <a:lnTo>
                  <a:pt x="36" y="438"/>
                </a:lnTo>
                <a:lnTo>
                  <a:pt x="36" y="439"/>
                </a:lnTo>
                <a:lnTo>
                  <a:pt x="36" y="439"/>
                </a:lnTo>
                <a:lnTo>
                  <a:pt x="36" y="440"/>
                </a:lnTo>
                <a:lnTo>
                  <a:pt x="36" y="440"/>
                </a:lnTo>
                <a:lnTo>
                  <a:pt x="36" y="441"/>
                </a:lnTo>
                <a:lnTo>
                  <a:pt x="36" y="441"/>
                </a:lnTo>
                <a:lnTo>
                  <a:pt x="36" y="442"/>
                </a:lnTo>
                <a:lnTo>
                  <a:pt x="35" y="442"/>
                </a:lnTo>
                <a:lnTo>
                  <a:pt x="35" y="443"/>
                </a:lnTo>
                <a:lnTo>
                  <a:pt x="36" y="443"/>
                </a:lnTo>
                <a:lnTo>
                  <a:pt x="36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5"/>
                </a:lnTo>
                <a:lnTo>
                  <a:pt x="36" y="445"/>
                </a:lnTo>
                <a:lnTo>
                  <a:pt x="37" y="445"/>
                </a:lnTo>
                <a:lnTo>
                  <a:pt x="37" y="445"/>
                </a:lnTo>
                <a:lnTo>
                  <a:pt x="37" y="446"/>
                </a:lnTo>
                <a:lnTo>
                  <a:pt x="37" y="446"/>
                </a:lnTo>
                <a:lnTo>
                  <a:pt x="38" y="447"/>
                </a:lnTo>
                <a:lnTo>
                  <a:pt x="38" y="447"/>
                </a:lnTo>
                <a:lnTo>
                  <a:pt x="36" y="449"/>
                </a:lnTo>
                <a:lnTo>
                  <a:pt x="36" y="449"/>
                </a:lnTo>
                <a:lnTo>
                  <a:pt x="35" y="450"/>
                </a:lnTo>
                <a:lnTo>
                  <a:pt x="34" y="450"/>
                </a:lnTo>
                <a:lnTo>
                  <a:pt x="34" y="450"/>
                </a:lnTo>
                <a:lnTo>
                  <a:pt x="35" y="452"/>
                </a:lnTo>
                <a:lnTo>
                  <a:pt x="35" y="452"/>
                </a:lnTo>
                <a:lnTo>
                  <a:pt x="35" y="453"/>
                </a:lnTo>
                <a:lnTo>
                  <a:pt x="35" y="453"/>
                </a:lnTo>
                <a:lnTo>
                  <a:pt x="35" y="454"/>
                </a:lnTo>
                <a:lnTo>
                  <a:pt x="34" y="455"/>
                </a:lnTo>
                <a:lnTo>
                  <a:pt x="34" y="455"/>
                </a:lnTo>
                <a:lnTo>
                  <a:pt x="34" y="455"/>
                </a:lnTo>
                <a:lnTo>
                  <a:pt x="34" y="456"/>
                </a:lnTo>
                <a:lnTo>
                  <a:pt x="34" y="456"/>
                </a:lnTo>
                <a:lnTo>
                  <a:pt x="34" y="457"/>
                </a:lnTo>
                <a:lnTo>
                  <a:pt x="34" y="457"/>
                </a:lnTo>
                <a:lnTo>
                  <a:pt x="34" y="458"/>
                </a:lnTo>
                <a:lnTo>
                  <a:pt x="34" y="458"/>
                </a:lnTo>
                <a:lnTo>
                  <a:pt x="33" y="459"/>
                </a:lnTo>
                <a:lnTo>
                  <a:pt x="33" y="459"/>
                </a:lnTo>
                <a:lnTo>
                  <a:pt x="34" y="459"/>
                </a:lnTo>
                <a:lnTo>
                  <a:pt x="34" y="459"/>
                </a:lnTo>
                <a:lnTo>
                  <a:pt x="35" y="459"/>
                </a:lnTo>
                <a:lnTo>
                  <a:pt x="36" y="459"/>
                </a:lnTo>
                <a:lnTo>
                  <a:pt x="36" y="458"/>
                </a:lnTo>
                <a:lnTo>
                  <a:pt x="36" y="458"/>
                </a:lnTo>
                <a:lnTo>
                  <a:pt x="37" y="458"/>
                </a:lnTo>
                <a:lnTo>
                  <a:pt x="37" y="457"/>
                </a:lnTo>
                <a:lnTo>
                  <a:pt x="38" y="457"/>
                </a:lnTo>
                <a:lnTo>
                  <a:pt x="38" y="458"/>
                </a:lnTo>
                <a:lnTo>
                  <a:pt x="39" y="458"/>
                </a:lnTo>
                <a:lnTo>
                  <a:pt x="39" y="458"/>
                </a:lnTo>
                <a:lnTo>
                  <a:pt x="40" y="458"/>
                </a:lnTo>
                <a:lnTo>
                  <a:pt x="41" y="458"/>
                </a:lnTo>
                <a:lnTo>
                  <a:pt x="41" y="458"/>
                </a:lnTo>
                <a:lnTo>
                  <a:pt x="42" y="458"/>
                </a:lnTo>
                <a:lnTo>
                  <a:pt x="42" y="458"/>
                </a:lnTo>
                <a:lnTo>
                  <a:pt x="43" y="458"/>
                </a:lnTo>
                <a:lnTo>
                  <a:pt x="44" y="457"/>
                </a:lnTo>
                <a:lnTo>
                  <a:pt x="45" y="456"/>
                </a:lnTo>
                <a:lnTo>
                  <a:pt x="45" y="456"/>
                </a:lnTo>
                <a:lnTo>
                  <a:pt x="47" y="456"/>
                </a:lnTo>
                <a:lnTo>
                  <a:pt x="48" y="456"/>
                </a:lnTo>
                <a:lnTo>
                  <a:pt x="48" y="456"/>
                </a:lnTo>
                <a:lnTo>
                  <a:pt x="48" y="455"/>
                </a:lnTo>
                <a:lnTo>
                  <a:pt x="49" y="455"/>
                </a:lnTo>
                <a:lnTo>
                  <a:pt x="50" y="455"/>
                </a:lnTo>
                <a:lnTo>
                  <a:pt x="50" y="455"/>
                </a:lnTo>
                <a:lnTo>
                  <a:pt x="51" y="455"/>
                </a:lnTo>
                <a:lnTo>
                  <a:pt x="52" y="455"/>
                </a:lnTo>
                <a:lnTo>
                  <a:pt x="52" y="455"/>
                </a:lnTo>
                <a:lnTo>
                  <a:pt x="53" y="455"/>
                </a:lnTo>
                <a:lnTo>
                  <a:pt x="53" y="456"/>
                </a:lnTo>
                <a:lnTo>
                  <a:pt x="53" y="456"/>
                </a:lnTo>
                <a:lnTo>
                  <a:pt x="53" y="456"/>
                </a:lnTo>
                <a:lnTo>
                  <a:pt x="53" y="457"/>
                </a:lnTo>
                <a:lnTo>
                  <a:pt x="53" y="457"/>
                </a:lnTo>
                <a:lnTo>
                  <a:pt x="53" y="458"/>
                </a:lnTo>
                <a:lnTo>
                  <a:pt x="52" y="459"/>
                </a:lnTo>
                <a:lnTo>
                  <a:pt x="52" y="459"/>
                </a:lnTo>
                <a:lnTo>
                  <a:pt x="52" y="459"/>
                </a:lnTo>
                <a:lnTo>
                  <a:pt x="52" y="460"/>
                </a:lnTo>
                <a:lnTo>
                  <a:pt x="52" y="460"/>
                </a:lnTo>
                <a:lnTo>
                  <a:pt x="52" y="461"/>
                </a:lnTo>
                <a:lnTo>
                  <a:pt x="50" y="461"/>
                </a:lnTo>
                <a:lnTo>
                  <a:pt x="49" y="462"/>
                </a:lnTo>
                <a:lnTo>
                  <a:pt x="49" y="462"/>
                </a:lnTo>
                <a:lnTo>
                  <a:pt x="48" y="462"/>
                </a:lnTo>
                <a:lnTo>
                  <a:pt x="48" y="462"/>
                </a:lnTo>
                <a:lnTo>
                  <a:pt x="47" y="462"/>
                </a:lnTo>
                <a:lnTo>
                  <a:pt x="47" y="463"/>
                </a:lnTo>
                <a:lnTo>
                  <a:pt x="47" y="463"/>
                </a:lnTo>
                <a:lnTo>
                  <a:pt x="46" y="463"/>
                </a:lnTo>
                <a:lnTo>
                  <a:pt x="45" y="464"/>
                </a:lnTo>
                <a:lnTo>
                  <a:pt x="45" y="464"/>
                </a:lnTo>
                <a:lnTo>
                  <a:pt x="45" y="465"/>
                </a:lnTo>
                <a:lnTo>
                  <a:pt x="44" y="465"/>
                </a:lnTo>
                <a:lnTo>
                  <a:pt x="44" y="465"/>
                </a:lnTo>
                <a:lnTo>
                  <a:pt x="43" y="465"/>
                </a:lnTo>
                <a:lnTo>
                  <a:pt x="43" y="465"/>
                </a:lnTo>
                <a:lnTo>
                  <a:pt x="42" y="465"/>
                </a:lnTo>
                <a:lnTo>
                  <a:pt x="42" y="465"/>
                </a:lnTo>
                <a:lnTo>
                  <a:pt x="41" y="465"/>
                </a:lnTo>
                <a:lnTo>
                  <a:pt x="41" y="465"/>
                </a:lnTo>
                <a:lnTo>
                  <a:pt x="40" y="465"/>
                </a:lnTo>
                <a:lnTo>
                  <a:pt x="40" y="465"/>
                </a:lnTo>
                <a:lnTo>
                  <a:pt x="39" y="465"/>
                </a:lnTo>
                <a:lnTo>
                  <a:pt x="39" y="465"/>
                </a:lnTo>
                <a:lnTo>
                  <a:pt x="38" y="465"/>
                </a:lnTo>
                <a:lnTo>
                  <a:pt x="38" y="466"/>
                </a:lnTo>
                <a:lnTo>
                  <a:pt x="37" y="466"/>
                </a:lnTo>
                <a:lnTo>
                  <a:pt x="37" y="466"/>
                </a:lnTo>
                <a:lnTo>
                  <a:pt x="36" y="466"/>
                </a:lnTo>
                <a:lnTo>
                  <a:pt x="36" y="466"/>
                </a:lnTo>
                <a:lnTo>
                  <a:pt x="36" y="467"/>
                </a:lnTo>
                <a:lnTo>
                  <a:pt x="36" y="467"/>
                </a:lnTo>
                <a:lnTo>
                  <a:pt x="36" y="468"/>
                </a:lnTo>
                <a:lnTo>
                  <a:pt x="35" y="468"/>
                </a:lnTo>
                <a:lnTo>
                  <a:pt x="36" y="468"/>
                </a:lnTo>
                <a:lnTo>
                  <a:pt x="36" y="469"/>
                </a:lnTo>
                <a:lnTo>
                  <a:pt x="35" y="470"/>
                </a:lnTo>
                <a:lnTo>
                  <a:pt x="34" y="470"/>
                </a:lnTo>
                <a:lnTo>
                  <a:pt x="34" y="471"/>
                </a:lnTo>
                <a:lnTo>
                  <a:pt x="34" y="471"/>
                </a:lnTo>
                <a:lnTo>
                  <a:pt x="34" y="472"/>
                </a:lnTo>
                <a:lnTo>
                  <a:pt x="34" y="473"/>
                </a:lnTo>
                <a:lnTo>
                  <a:pt x="33" y="473"/>
                </a:lnTo>
                <a:lnTo>
                  <a:pt x="33" y="473"/>
                </a:lnTo>
                <a:lnTo>
                  <a:pt x="32" y="474"/>
                </a:lnTo>
                <a:lnTo>
                  <a:pt x="31" y="475"/>
                </a:lnTo>
                <a:lnTo>
                  <a:pt x="31" y="475"/>
                </a:lnTo>
                <a:lnTo>
                  <a:pt x="31" y="475"/>
                </a:lnTo>
                <a:lnTo>
                  <a:pt x="32" y="476"/>
                </a:lnTo>
                <a:lnTo>
                  <a:pt x="32" y="476"/>
                </a:lnTo>
                <a:lnTo>
                  <a:pt x="32" y="477"/>
                </a:lnTo>
                <a:lnTo>
                  <a:pt x="33" y="478"/>
                </a:lnTo>
                <a:lnTo>
                  <a:pt x="33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9"/>
                </a:lnTo>
                <a:lnTo>
                  <a:pt x="34" y="479"/>
                </a:lnTo>
                <a:lnTo>
                  <a:pt x="34" y="480"/>
                </a:lnTo>
                <a:lnTo>
                  <a:pt x="34" y="480"/>
                </a:lnTo>
                <a:lnTo>
                  <a:pt x="34" y="481"/>
                </a:lnTo>
                <a:lnTo>
                  <a:pt x="33" y="481"/>
                </a:lnTo>
                <a:lnTo>
                  <a:pt x="33" y="481"/>
                </a:lnTo>
                <a:lnTo>
                  <a:pt x="33" y="481"/>
                </a:lnTo>
                <a:lnTo>
                  <a:pt x="33" y="482"/>
                </a:lnTo>
                <a:lnTo>
                  <a:pt x="33" y="482"/>
                </a:lnTo>
                <a:lnTo>
                  <a:pt x="33" y="483"/>
                </a:lnTo>
                <a:lnTo>
                  <a:pt x="33" y="483"/>
                </a:lnTo>
                <a:lnTo>
                  <a:pt x="32" y="483"/>
                </a:lnTo>
                <a:lnTo>
                  <a:pt x="32" y="484"/>
                </a:lnTo>
                <a:lnTo>
                  <a:pt x="33" y="484"/>
                </a:lnTo>
                <a:lnTo>
                  <a:pt x="33" y="484"/>
                </a:lnTo>
                <a:lnTo>
                  <a:pt x="34" y="484"/>
                </a:lnTo>
                <a:lnTo>
                  <a:pt x="34" y="484"/>
                </a:lnTo>
                <a:lnTo>
                  <a:pt x="34" y="485"/>
                </a:lnTo>
                <a:lnTo>
                  <a:pt x="33" y="485"/>
                </a:lnTo>
                <a:lnTo>
                  <a:pt x="34" y="485"/>
                </a:lnTo>
                <a:lnTo>
                  <a:pt x="33" y="486"/>
                </a:lnTo>
                <a:lnTo>
                  <a:pt x="33" y="486"/>
                </a:lnTo>
                <a:lnTo>
                  <a:pt x="32" y="487"/>
                </a:lnTo>
                <a:lnTo>
                  <a:pt x="33" y="487"/>
                </a:lnTo>
                <a:lnTo>
                  <a:pt x="32" y="487"/>
                </a:lnTo>
                <a:lnTo>
                  <a:pt x="32" y="488"/>
                </a:lnTo>
                <a:lnTo>
                  <a:pt x="32" y="488"/>
                </a:lnTo>
                <a:lnTo>
                  <a:pt x="32" y="489"/>
                </a:lnTo>
                <a:lnTo>
                  <a:pt x="32" y="489"/>
                </a:lnTo>
                <a:lnTo>
                  <a:pt x="31" y="489"/>
                </a:lnTo>
                <a:lnTo>
                  <a:pt x="31" y="490"/>
                </a:lnTo>
                <a:lnTo>
                  <a:pt x="31" y="490"/>
                </a:lnTo>
                <a:lnTo>
                  <a:pt x="30" y="490"/>
                </a:lnTo>
                <a:lnTo>
                  <a:pt x="30" y="491"/>
                </a:lnTo>
                <a:lnTo>
                  <a:pt x="31" y="491"/>
                </a:lnTo>
                <a:lnTo>
                  <a:pt x="32" y="491"/>
                </a:lnTo>
                <a:lnTo>
                  <a:pt x="32" y="491"/>
                </a:lnTo>
                <a:lnTo>
                  <a:pt x="33" y="491"/>
                </a:lnTo>
                <a:lnTo>
                  <a:pt x="34" y="491"/>
                </a:lnTo>
                <a:lnTo>
                  <a:pt x="34" y="491"/>
                </a:lnTo>
                <a:lnTo>
                  <a:pt x="34" y="491"/>
                </a:lnTo>
                <a:lnTo>
                  <a:pt x="34" y="492"/>
                </a:lnTo>
                <a:lnTo>
                  <a:pt x="34" y="492"/>
                </a:lnTo>
                <a:lnTo>
                  <a:pt x="34" y="494"/>
                </a:lnTo>
                <a:lnTo>
                  <a:pt x="34" y="494"/>
                </a:lnTo>
                <a:lnTo>
                  <a:pt x="33" y="495"/>
                </a:lnTo>
                <a:lnTo>
                  <a:pt x="32" y="495"/>
                </a:lnTo>
                <a:lnTo>
                  <a:pt x="32" y="496"/>
                </a:lnTo>
                <a:lnTo>
                  <a:pt x="32" y="496"/>
                </a:lnTo>
                <a:lnTo>
                  <a:pt x="33" y="497"/>
                </a:lnTo>
                <a:lnTo>
                  <a:pt x="33" y="497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5" y="497"/>
                </a:lnTo>
                <a:lnTo>
                  <a:pt x="35" y="498"/>
                </a:lnTo>
                <a:lnTo>
                  <a:pt x="35" y="498"/>
                </a:lnTo>
                <a:lnTo>
                  <a:pt x="35" y="499"/>
                </a:lnTo>
                <a:lnTo>
                  <a:pt x="35" y="500"/>
                </a:lnTo>
                <a:lnTo>
                  <a:pt x="35" y="500"/>
                </a:lnTo>
                <a:lnTo>
                  <a:pt x="35" y="501"/>
                </a:lnTo>
                <a:lnTo>
                  <a:pt x="36" y="501"/>
                </a:lnTo>
                <a:lnTo>
                  <a:pt x="36" y="501"/>
                </a:lnTo>
                <a:lnTo>
                  <a:pt x="37" y="501"/>
                </a:lnTo>
                <a:lnTo>
                  <a:pt x="37" y="501"/>
                </a:lnTo>
                <a:lnTo>
                  <a:pt x="38" y="501"/>
                </a:lnTo>
                <a:lnTo>
                  <a:pt x="39" y="500"/>
                </a:lnTo>
                <a:lnTo>
                  <a:pt x="39" y="500"/>
                </a:lnTo>
                <a:lnTo>
                  <a:pt x="40" y="500"/>
                </a:lnTo>
                <a:lnTo>
                  <a:pt x="42" y="498"/>
                </a:lnTo>
                <a:lnTo>
                  <a:pt x="42" y="498"/>
                </a:lnTo>
                <a:lnTo>
                  <a:pt x="43" y="498"/>
                </a:lnTo>
                <a:lnTo>
                  <a:pt x="43" y="498"/>
                </a:lnTo>
                <a:lnTo>
                  <a:pt x="44" y="498"/>
                </a:lnTo>
                <a:lnTo>
                  <a:pt x="45" y="498"/>
                </a:lnTo>
                <a:lnTo>
                  <a:pt x="45" y="497"/>
                </a:lnTo>
                <a:lnTo>
                  <a:pt x="45" y="497"/>
                </a:lnTo>
                <a:lnTo>
                  <a:pt x="46" y="497"/>
                </a:lnTo>
                <a:lnTo>
                  <a:pt x="47" y="497"/>
                </a:lnTo>
                <a:lnTo>
                  <a:pt x="47" y="497"/>
                </a:lnTo>
                <a:lnTo>
                  <a:pt x="48" y="496"/>
                </a:lnTo>
                <a:lnTo>
                  <a:pt x="48" y="496"/>
                </a:lnTo>
                <a:lnTo>
                  <a:pt x="48" y="496"/>
                </a:lnTo>
                <a:lnTo>
                  <a:pt x="49" y="496"/>
                </a:lnTo>
                <a:lnTo>
                  <a:pt x="49" y="496"/>
                </a:lnTo>
                <a:lnTo>
                  <a:pt x="50" y="495"/>
                </a:lnTo>
                <a:lnTo>
                  <a:pt x="51" y="495"/>
                </a:lnTo>
                <a:lnTo>
                  <a:pt x="51" y="495"/>
                </a:lnTo>
                <a:lnTo>
                  <a:pt x="52" y="494"/>
                </a:lnTo>
                <a:lnTo>
                  <a:pt x="53" y="494"/>
                </a:lnTo>
                <a:lnTo>
                  <a:pt x="53" y="494"/>
                </a:lnTo>
                <a:lnTo>
                  <a:pt x="54" y="494"/>
                </a:lnTo>
                <a:lnTo>
                  <a:pt x="54" y="494"/>
                </a:lnTo>
                <a:lnTo>
                  <a:pt x="55" y="494"/>
                </a:lnTo>
                <a:lnTo>
                  <a:pt x="55" y="493"/>
                </a:lnTo>
                <a:lnTo>
                  <a:pt x="56" y="493"/>
                </a:lnTo>
                <a:lnTo>
                  <a:pt x="56" y="493"/>
                </a:lnTo>
                <a:lnTo>
                  <a:pt x="57" y="493"/>
                </a:lnTo>
                <a:lnTo>
                  <a:pt x="57" y="492"/>
                </a:lnTo>
                <a:lnTo>
                  <a:pt x="57" y="492"/>
                </a:lnTo>
                <a:lnTo>
                  <a:pt x="58" y="492"/>
                </a:lnTo>
                <a:lnTo>
                  <a:pt x="58" y="492"/>
                </a:lnTo>
                <a:lnTo>
                  <a:pt x="59" y="492"/>
                </a:lnTo>
                <a:lnTo>
                  <a:pt x="59" y="492"/>
                </a:lnTo>
                <a:lnTo>
                  <a:pt x="59" y="493"/>
                </a:lnTo>
                <a:lnTo>
                  <a:pt x="60" y="493"/>
                </a:lnTo>
                <a:lnTo>
                  <a:pt x="60" y="493"/>
                </a:lnTo>
                <a:lnTo>
                  <a:pt x="60" y="494"/>
                </a:lnTo>
                <a:lnTo>
                  <a:pt x="60" y="494"/>
                </a:lnTo>
                <a:lnTo>
                  <a:pt x="60" y="495"/>
                </a:lnTo>
                <a:lnTo>
                  <a:pt x="60" y="495"/>
                </a:lnTo>
                <a:lnTo>
                  <a:pt x="60" y="495"/>
                </a:lnTo>
                <a:lnTo>
                  <a:pt x="60" y="495"/>
                </a:lnTo>
                <a:lnTo>
                  <a:pt x="60" y="496"/>
                </a:lnTo>
                <a:lnTo>
                  <a:pt x="60" y="496"/>
                </a:lnTo>
                <a:lnTo>
                  <a:pt x="59" y="496"/>
                </a:lnTo>
                <a:lnTo>
                  <a:pt x="59" y="497"/>
                </a:lnTo>
                <a:lnTo>
                  <a:pt x="59" y="497"/>
                </a:lnTo>
                <a:lnTo>
                  <a:pt x="59" y="497"/>
                </a:lnTo>
                <a:lnTo>
                  <a:pt x="58" y="498"/>
                </a:lnTo>
                <a:lnTo>
                  <a:pt x="58" y="498"/>
                </a:lnTo>
                <a:lnTo>
                  <a:pt x="57" y="498"/>
                </a:lnTo>
                <a:lnTo>
                  <a:pt x="57" y="499"/>
                </a:lnTo>
                <a:lnTo>
                  <a:pt x="57" y="499"/>
                </a:lnTo>
                <a:lnTo>
                  <a:pt x="56" y="499"/>
                </a:lnTo>
                <a:lnTo>
                  <a:pt x="56" y="499"/>
                </a:lnTo>
                <a:lnTo>
                  <a:pt x="55" y="499"/>
                </a:lnTo>
                <a:lnTo>
                  <a:pt x="55" y="500"/>
                </a:lnTo>
                <a:lnTo>
                  <a:pt x="55" y="500"/>
                </a:lnTo>
                <a:lnTo>
                  <a:pt x="54" y="501"/>
                </a:lnTo>
                <a:lnTo>
                  <a:pt x="54" y="501"/>
                </a:lnTo>
                <a:lnTo>
                  <a:pt x="53" y="502"/>
                </a:lnTo>
                <a:lnTo>
                  <a:pt x="53" y="502"/>
                </a:lnTo>
                <a:lnTo>
                  <a:pt x="52" y="502"/>
                </a:lnTo>
                <a:lnTo>
                  <a:pt x="51" y="503"/>
                </a:lnTo>
                <a:lnTo>
                  <a:pt x="51" y="503"/>
                </a:lnTo>
                <a:lnTo>
                  <a:pt x="51" y="504"/>
                </a:lnTo>
                <a:lnTo>
                  <a:pt x="50" y="504"/>
                </a:lnTo>
                <a:lnTo>
                  <a:pt x="50" y="504"/>
                </a:lnTo>
                <a:lnTo>
                  <a:pt x="48" y="505"/>
                </a:lnTo>
                <a:lnTo>
                  <a:pt x="48" y="505"/>
                </a:lnTo>
                <a:lnTo>
                  <a:pt x="47" y="505"/>
                </a:lnTo>
                <a:lnTo>
                  <a:pt x="46" y="505"/>
                </a:lnTo>
                <a:lnTo>
                  <a:pt x="45" y="505"/>
                </a:lnTo>
                <a:lnTo>
                  <a:pt x="44" y="505"/>
                </a:lnTo>
                <a:lnTo>
                  <a:pt x="43" y="506"/>
                </a:lnTo>
                <a:lnTo>
                  <a:pt x="43" y="506"/>
                </a:lnTo>
                <a:lnTo>
                  <a:pt x="42" y="507"/>
                </a:lnTo>
                <a:lnTo>
                  <a:pt x="42" y="507"/>
                </a:lnTo>
                <a:lnTo>
                  <a:pt x="41" y="508"/>
                </a:lnTo>
                <a:lnTo>
                  <a:pt x="41" y="508"/>
                </a:lnTo>
                <a:lnTo>
                  <a:pt x="40" y="509"/>
                </a:lnTo>
                <a:lnTo>
                  <a:pt x="40" y="509"/>
                </a:lnTo>
                <a:lnTo>
                  <a:pt x="39" y="509"/>
                </a:lnTo>
                <a:lnTo>
                  <a:pt x="39" y="510"/>
                </a:lnTo>
                <a:lnTo>
                  <a:pt x="39" y="510"/>
                </a:lnTo>
                <a:lnTo>
                  <a:pt x="40" y="510"/>
                </a:lnTo>
                <a:lnTo>
                  <a:pt x="40" y="510"/>
                </a:lnTo>
                <a:lnTo>
                  <a:pt x="41" y="510"/>
                </a:lnTo>
                <a:lnTo>
                  <a:pt x="41" y="510"/>
                </a:lnTo>
                <a:lnTo>
                  <a:pt x="42" y="510"/>
                </a:lnTo>
                <a:lnTo>
                  <a:pt x="42" y="511"/>
                </a:lnTo>
                <a:lnTo>
                  <a:pt x="42" y="512"/>
                </a:lnTo>
                <a:lnTo>
                  <a:pt x="42" y="512"/>
                </a:lnTo>
                <a:lnTo>
                  <a:pt x="42" y="512"/>
                </a:lnTo>
                <a:lnTo>
                  <a:pt x="42" y="512"/>
                </a:lnTo>
                <a:lnTo>
                  <a:pt x="43" y="512"/>
                </a:lnTo>
                <a:lnTo>
                  <a:pt x="43" y="513"/>
                </a:lnTo>
                <a:lnTo>
                  <a:pt x="43" y="514"/>
                </a:lnTo>
                <a:lnTo>
                  <a:pt x="43" y="514"/>
                </a:lnTo>
                <a:lnTo>
                  <a:pt x="42" y="514"/>
                </a:lnTo>
                <a:lnTo>
                  <a:pt x="41" y="514"/>
                </a:lnTo>
                <a:lnTo>
                  <a:pt x="41" y="514"/>
                </a:lnTo>
                <a:lnTo>
                  <a:pt x="41" y="515"/>
                </a:lnTo>
                <a:lnTo>
                  <a:pt x="41" y="515"/>
                </a:lnTo>
                <a:lnTo>
                  <a:pt x="41" y="515"/>
                </a:lnTo>
                <a:lnTo>
                  <a:pt x="42" y="515"/>
                </a:lnTo>
                <a:lnTo>
                  <a:pt x="42" y="515"/>
                </a:lnTo>
                <a:lnTo>
                  <a:pt x="42" y="516"/>
                </a:lnTo>
                <a:lnTo>
                  <a:pt x="42" y="516"/>
                </a:lnTo>
                <a:lnTo>
                  <a:pt x="42" y="516"/>
                </a:lnTo>
                <a:lnTo>
                  <a:pt x="42" y="517"/>
                </a:lnTo>
                <a:lnTo>
                  <a:pt x="41" y="518"/>
                </a:lnTo>
                <a:lnTo>
                  <a:pt x="41" y="518"/>
                </a:lnTo>
                <a:lnTo>
                  <a:pt x="40" y="519"/>
                </a:lnTo>
                <a:lnTo>
                  <a:pt x="40" y="519"/>
                </a:lnTo>
                <a:lnTo>
                  <a:pt x="40" y="519"/>
                </a:lnTo>
                <a:lnTo>
                  <a:pt x="40" y="520"/>
                </a:lnTo>
                <a:lnTo>
                  <a:pt x="40" y="521"/>
                </a:lnTo>
                <a:lnTo>
                  <a:pt x="40" y="521"/>
                </a:lnTo>
                <a:lnTo>
                  <a:pt x="40" y="523"/>
                </a:lnTo>
                <a:lnTo>
                  <a:pt x="40" y="523"/>
                </a:lnTo>
                <a:lnTo>
                  <a:pt x="40" y="524"/>
                </a:lnTo>
                <a:lnTo>
                  <a:pt x="41" y="524"/>
                </a:lnTo>
                <a:lnTo>
                  <a:pt x="42" y="524"/>
                </a:lnTo>
                <a:lnTo>
                  <a:pt x="42" y="524"/>
                </a:lnTo>
                <a:lnTo>
                  <a:pt x="43" y="524"/>
                </a:lnTo>
                <a:lnTo>
                  <a:pt x="44" y="524"/>
                </a:lnTo>
                <a:lnTo>
                  <a:pt x="44" y="524"/>
                </a:lnTo>
                <a:lnTo>
                  <a:pt x="45" y="524"/>
                </a:lnTo>
                <a:lnTo>
                  <a:pt x="46" y="524"/>
                </a:lnTo>
                <a:lnTo>
                  <a:pt x="47" y="524"/>
                </a:lnTo>
                <a:lnTo>
                  <a:pt x="48" y="525"/>
                </a:lnTo>
                <a:lnTo>
                  <a:pt x="48" y="526"/>
                </a:lnTo>
                <a:lnTo>
                  <a:pt x="48" y="526"/>
                </a:lnTo>
                <a:lnTo>
                  <a:pt x="47" y="527"/>
                </a:lnTo>
                <a:lnTo>
                  <a:pt x="47" y="527"/>
                </a:lnTo>
                <a:lnTo>
                  <a:pt x="46" y="528"/>
                </a:lnTo>
                <a:lnTo>
                  <a:pt x="45" y="529"/>
                </a:lnTo>
                <a:lnTo>
                  <a:pt x="45" y="529"/>
                </a:lnTo>
                <a:lnTo>
                  <a:pt x="44" y="530"/>
                </a:lnTo>
                <a:lnTo>
                  <a:pt x="43" y="530"/>
                </a:lnTo>
                <a:lnTo>
                  <a:pt x="43" y="530"/>
                </a:lnTo>
                <a:lnTo>
                  <a:pt x="42" y="530"/>
                </a:lnTo>
                <a:lnTo>
                  <a:pt x="42" y="531"/>
                </a:lnTo>
                <a:lnTo>
                  <a:pt x="41" y="532"/>
                </a:lnTo>
                <a:lnTo>
                  <a:pt x="41" y="532"/>
                </a:lnTo>
                <a:lnTo>
                  <a:pt x="40" y="533"/>
                </a:lnTo>
                <a:lnTo>
                  <a:pt x="39" y="533"/>
                </a:lnTo>
                <a:lnTo>
                  <a:pt x="39" y="534"/>
                </a:lnTo>
                <a:lnTo>
                  <a:pt x="39" y="534"/>
                </a:lnTo>
                <a:lnTo>
                  <a:pt x="39" y="535"/>
                </a:lnTo>
                <a:lnTo>
                  <a:pt x="38" y="535"/>
                </a:lnTo>
                <a:lnTo>
                  <a:pt x="38" y="535"/>
                </a:lnTo>
                <a:lnTo>
                  <a:pt x="38" y="535"/>
                </a:lnTo>
                <a:lnTo>
                  <a:pt x="38" y="535"/>
                </a:lnTo>
                <a:lnTo>
                  <a:pt x="38" y="535"/>
                </a:lnTo>
                <a:lnTo>
                  <a:pt x="38" y="536"/>
                </a:lnTo>
                <a:lnTo>
                  <a:pt x="38" y="536"/>
                </a:lnTo>
                <a:lnTo>
                  <a:pt x="38" y="536"/>
                </a:lnTo>
                <a:lnTo>
                  <a:pt x="39" y="537"/>
                </a:lnTo>
                <a:lnTo>
                  <a:pt x="40" y="537"/>
                </a:lnTo>
                <a:lnTo>
                  <a:pt x="40" y="537"/>
                </a:lnTo>
                <a:lnTo>
                  <a:pt x="40" y="538"/>
                </a:lnTo>
                <a:lnTo>
                  <a:pt x="40" y="538"/>
                </a:lnTo>
                <a:lnTo>
                  <a:pt x="40" y="539"/>
                </a:lnTo>
                <a:lnTo>
                  <a:pt x="40" y="539"/>
                </a:lnTo>
                <a:lnTo>
                  <a:pt x="40" y="539"/>
                </a:lnTo>
                <a:lnTo>
                  <a:pt x="39" y="539"/>
                </a:lnTo>
                <a:lnTo>
                  <a:pt x="39" y="540"/>
                </a:lnTo>
                <a:lnTo>
                  <a:pt x="37" y="541"/>
                </a:lnTo>
                <a:lnTo>
                  <a:pt x="37" y="541"/>
                </a:lnTo>
                <a:lnTo>
                  <a:pt x="37" y="542"/>
                </a:lnTo>
                <a:lnTo>
                  <a:pt x="38" y="542"/>
                </a:lnTo>
                <a:lnTo>
                  <a:pt x="38" y="543"/>
                </a:lnTo>
                <a:lnTo>
                  <a:pt x="38" y="543"/>
                </a:lnTo>
                <a:lnTo>
                  <a:pt x="39" y="542"/>
                </a:lnTo>
                <a:lnTo>
                  <a:pt x="40" y="542"/>
                </a:lnTo>
                <a:lnTo>
                  <a:pt x="40" y="543"/>
                </a:lnTo>
                <a:lnTo>
                  <a:pt x="41" y="543"/>
                </a:lnTo>
                <a:lnTo>
                  <a:pt x="41" y="544"/>
                </a:lnTo>
                <a:lnTo>
                  <a:pt x="41" y="545"/>
                </a:lnTo>
                <a:lnTo>
                  <a:pt x="42" y="545"/>
                </a:lnTo>
                <a:lnTo>
                  <a:pt x="41" y="545"/>
                </a:lnTo>
                <a:lnTo>
                  <a:pt x="41" y="545"/>
                </a:lnTo>
                <a:lnTo>
                  <a:pt x="41" y="545"/>
                </a:lnTo>
                <a:lnTo>
                  <a:pt x="40" y="545"/>
                </a:lnTo>
                <a:lnTo>
                  <a:pt x="38" y="546"/>
                </a:lnTo>
                <a:lnTo>
                  <a:pt x="37" y="546"/>
                </a:lnTo>
                <a:lnTo>
                  <a:pt x="36" y="546"/>
                </a:lnTo>
                <a:lnTo>
                  <a:pt x="36" y="546"/>
                </a:lnTo>
                <a:lnTo>
                  <a:pt x="35" y="547"/>
                </a:lnTo>
                <a:lnTo>
                  <a:pt x="35" y="547"/>
                </a:lnTo>
                <a:lnTo>
                  <a:pt x="36" y="548"/>
                </a:lnTo>
                <a:lnTo>
                  <a:pt x="37" y="548"/>
                </a:lnTo>
                <a:lnTo>
                  <a:pt x="37" y="548"/>
                </a:lnTo>
                <a:lnTo>
                  <a:pt x="38" y="548"/>
                </a:lnTo>
                <a:lnTo>
                  <a:pt x="38" y="549"/>
                </a:lnTo>
                <a:lnTo>
                  <a:pt x="37" y="550"/>
                </a:lnTo>
                <a:lnTo>
                  <a:pt x="37" y="550"/>
                </a:lnTo>
                <a:lnTo>
                  <a:pt x="37" y="551"/>
                </a:lnTo>
                <a:lnTo>
                  <a:pt x="37" y="551"/>
                </a:lnTo>
                <a:lnTo>
                  <a:pt x="38" y="551"/>
                </a:lnTo>
                <a:lnTo>
                  <a:pt x="39" y="551"/>
                </a:lnTo>
                <a:lnTo>
                  <a:pt x="39" y="551"/>
                </a:lnTo>
                <a:lnTo>
                  <a:pt x="40" y="552"/>
                </a:lnTo>
                <a:lnTo>
                  <a:pt x="40" y="552"/>
                </a:lnTo>
                <a:lnTo>
                  <a:pt x="40" y="552"/>
                </a:lnTo>
                <a:lnTo>
                  <a:pt x="40" y="553"/>
                </a:lnTo>
                <a:lnTo>
                  <a:pt x="40" y="553"/>
                </a:lnTo>
                <a:lnTo>
                  <a:pt x="40" y="554"/>
                </a:lnTo>
                <a:lnTo>
                  <a:pt x="40" y="554"/>
                </a:lnTo>
                <a:lnTo>
                  <a:pt x="39" y="555"/>
                </a:lnTo>
                <a:lnTo>
                  <a:pt x="39" y="555"/>
                </a:lnTo>
                <a:lnTo>
                  <a:pt x="39" y="555"/>
                </a:lnTo>
                <a:lnTo>
                  <a:pt x="39" y="556"/>
                </a:lnTo>
                <a:lnTo>
                  <a:pt x="39" y="556"/>
                </a:lnTo>
                <a:lnTo>
                  <a:pt x="38" y="557"/>
                </a:lnTo>
                <a:lnTo>
                  <a:pt x="38" y="558"/>
                </a:lnTo>
                <a:lnTo>
                  <a:pt x="38" y="558"/>
                </a:lnTo>
                <a:lnTo>
                  <a:pt x="38" y="561"/>
                </a:lnTo>
                <a:lnTo>
                  <a:pt x="37" y="562"/>
                </a:lnTo>
                <a:lnTo>
                  <a:pt x="37" y="563"/>
                </a:lnTo>
                <a:lnTo>
                  <a:pt x="37" y="563"/>
                </a:lnTo>
                <a:lnTo>
                  <a:pt x="38" y="563"/>
                </a:lnTo>
                <a:lnTo>
                  <a:pt x="38" y="564"/>
                </a:lnTo>
                <a:lnTo>
                  <a:pt x="39" y="564"/>
                </a:lnTo>
                <a:lnTo>
                  <a:pt x="40" y="565"/>
                </a:lnTo>
                <a:lnTo>
                  <a:pt x="40" y="565"/>
                </a:lnTo>
                <a:lnTo>
                  <a:pt x="41" y="565"/>
                </a:lnTo>
                <a:lnTo>
                  <a:pt x="41" y="565"/>
                </a:lnTo>
                <a:lnTo>
                  <a:pt x="42" y="565"/>
                </a:lnTo>
                <a:lnTo>
                  <a:pt x="42" y="566"/>
                </a:lnTo>
                <a:lnTo>
                  <a:pt x="42" y="566"/>
                </a:lnTo>
                <a:lnTo>
                  <a:pt x="42" y="567"/>
                </a:lnTo>
                <a:lnTo>
                  <a:pt x="42" y="568"/>
                </a:lnTo>
                <a:lnTo>
                  <a:pt x="42" y="569"/>
                </a:lnTo>
                <a:lnTo>
                  <a:pt x="42" y="569"/>
                </a:lnTo>
                <a:lnTo>
                  <a:pt x="42" y="569"/>
                </a:lnTo>
                <a:lnTo>
                  <a:pt x="43" y="569"/>
                </a:lnTo>
                <a:lnTo>
                  <a:pt x="43" y="570"/>
                </a:lnTo>
                <a:lnTo>
                  <a:pt x="43" y="570"/>
                </a:lnTo>
                <a:lnTo>
                  <a:pt x="43" y="571"/>
                </a:lnTo>
                <a:lnTo>
                  <a:pt x="42" y="572"/>
                </a:lnTo>
                <a:lnTo>
                  <a:pt x="42" y="572"/>
                </a:lnTo>
                <a:lnTo>
                  <a:pt x="41" y="573"/>
                </a:lnTo>
                <a:lnTo>
                  <a:pt x="41" y="573"/>
                </a:lnTo>
                <a:lnTo>
                  <a:pt x="41" y="574"/>
                </a:lnTo>
                <a:lnTo>
                  <a:pt x="40" y="574"/>
                </a:lnTo>
                <a:lnTo>
                  <a:pt x="39" y="574"/>
                </a:lnTo>
                <a:lnTo>
                  <a:pt x="39" y="574"/>
                </a:lnTo>
                <a:lnTo>
                  <a:pt x="39" y="575"/>
                </a:lnTo>
                <a:lnTo>
                  <a:pt x="39" y="575"/>
                </a:lnTo>
                <a:lnTo>
                  <a:pt x="39" y="575"/>
                </a:lnTo>
                <a:lnTo>
                  <a:pt x="40" y="575"/>
                </a:lnTo>
                <a:lnTo>
                  <a:pt x="40" y="575"/>
                </a:lnTo>
                <a:lnTo>
                  <a:pt x="41" y="575"/>
                </a:lnTo>
                <a:lnTo>
                  <a:pt x="41" y="575"/>
                </a:lnTo>
                <a:lnTo>
                  <a:pt x="41" y="575"/>
                </a:lnTo>
                <a:lnTo>
                  <a:pt x="41" y="576"/>
                </a:lnTo>
                <a:lnTo>
                  <a:pt x="41" y="576"/>
                </a:lnTo>
                <a:lnTo>
                  <a:pt x="41" y="576"/>
                </a:lnTo>
                <a:lnTo>
                  <a:pt x="40" y="577"/>
                </a:lnTo>
                <a:lnTo>
                  <a:pt x="40" y="577"/>
                </a:lnTo>
                <a:lnTo>
                  <a:pt x="40" y="577"/>
                </a:lnTo>
                <a:lnTo>
                  <a:pt x="40" y="578"/>
                </a:lnTo>
                <a:lnTo>
                  <a:pt x="39" y="578"/>
                </a:lnTo>
                <a:lnTo>
                  <a:pt x="39" y="578"/>
                </a:lnTo>
                <a:lnTo>
                  <a:pt x="38" y="578"/>
                </a:lnTo>
                <a:lnTo>
                  <a:pt x="38" y="578"/>
                </a:lnTo>
                <a:lnTo>
                  <a:pt x="37" y="579"/>
                </a:lnTo>
                <a:lnTo>
                  <a:pt x="38" y="580"/>
                </a:lnTo>
                <a:lnTo>
                  <a:pt x="40" y="580"/>
                </a:lnTo>
                <a:lnTo>
                  <a:pt x="40" y="580"/>
                </a:lnTo>
                <a:lnTo>
                  <a:pt x="41" y="580"/>
                </a:lnTo>
                <a:lnTo>
                  <a:pt x="42" y="581"/>
                </a:lnTo>
                <a:lnTo>
                  <a:pt x="43" y="581"/>
                </a:lnTo>
                <a:lnTo>
                  <a:pt x="43" y="581"/>
                </a:lnTo>
                <a:lnTo>
                  <a:pt x="44" y="581"/>
                </a:lnTo>
                <a:lnTo>
                  <a:pt x="44" y="581"/>
                </a:lnTo>
                <a:lnTo>
                  <a:pt x="44" y="582"/>
                </a:lnTo>
                <a:lnTo>
                  <a:pt x="44" y="583"/>
                </a:lnTo>
                <a:lnTo>
                  <a:pt x="45" y="583"/>
                </a:lnTo>
                <a:lnTo>
                  <a:pt x="45" y="584"/>
                </a:lnTo>
                <a:lnTo>
                  <a:pt x="45" y="584"/>
                </a:lnTo>
                <a:lnTo>
                  <a:pt x="46" y="585"/>
                </a:lnTo>
                <a:lnTo>
                  <a:pt x="47" y="585"/>
                </a:lnTo>
                <a:lnTo>
                  <a:pt x="49" y="585"/>
                </a:lnTo>
                <a:lnTo>
                  <a:pt x="49" y="585"/>
                </a:lnTo>
                <a:lnTo>
                  <a:pt x="50" y="585"/>
                </a:lnTo>
                <a:lnTo>
                  <a:pt x="51" y="585"/>
                </a:lnTo>
                <a:lnTo>
                  <a:pt x="51" y="585"/>
                </a:lnTo>
                <a:lnTo>
                  <a:pt x="51" y="585"/>
                </a:lnTo>
                <a:lnTo>
                  <a:pt x="53" y="585"/>
                </a:lnTo>
                <a:lnTo>
                  <a:pt x="53" y="585"/>
                </a:lnTo>
                <a:lnTo>
                  <a:pt x="53" y="586"/>
                </a:lnTo>
                <a:lnTo>
                  <a:pt x="53" y="587"/>
                </a:lnTo>
                <a:lnTo>
                  <a:pt x="53" y="587"/>
                </a:lnTo>
                <a:lnTo>
                  <a:pt x="53" y="588"/>
                </a:lnTo>
                <a:lnTo>
                  <a:pt x="53" y="588"/>
                </a:lnTo>
                <a:lnTo>
                  <a:pt x="53" y="588"/>
                </a:lnTo>
                <a:lnTo>
                  <a:pt x="54" y="589"/>
                </a:lnTo>
                <a:lnTo>
                  <a:pt x="55" y="589"/>
                </a:lnTo>
                <a:lnTo>
                  <a:pt x="55" y="590"/>
                </a:lnTo>
                <a:lnTo>
                  <a:pt x="55" y="590"/>
                </a:lnTo>
                <a:lnTo>
                  <a:pt x="56" y="590"/>
                </a:lnTo>
                <a:lnTo>
                  <a:pt x="56" y="590"/>
                </a:lnTo>
                <a:lnTo>
                  <a:pt x="57" y="589"/>
                </a:lnTo>
                <a:lnTo>
                  <a:pt x="57" y="589"/>
                </a:lnTo>
                <a:lnTo>
                  <a:pt x="58" y="589"/>
                </a:lnTo>
                <a:lnTo>
                  <a:pt x="58" y="589"/>
                </a:lnTo>
                <a:lnTo>
                  <a:pt x="58" y="589"/>
                </a:lnTo>
                <a:lnTo>
                  <a:pt x="59" y="590"/>
                </a:lnTo>
                <a:lnTo>
                  <a:pt x="59" y="590"/>
                </a:lnTo>
                <a:lnTo>
                  <a:pt x="59" y="591"/>
                </a:lnTo>
                <a:lnTo>
                  <a:pt x="59" y="591"/>
                </a:lnTo>
                <a:lnTo>
                  <a:pt x="58" y="592"/>
                </a:lnTo>
                <a:lnTo>
                  <a:pt x="58" y="592"/>
                </a:lnTo>
                <a:lnTo>
                  <a:pt x="58" y="593"/>
                </a:lnTo>
                <a:lnTo>
                  <a:pt x="59" y="593"/>
                </a:lnTo>
                <a:lnTo>
                  <a:pt x="60" y="594"/>
                </a:lnTo>
                <a:lnTo>
                  <a:pt x="60" y="594"/>
                </a:lnTo>
                <a:lnTo>
                  <a:pt x="61" y="594"/>
                </a:lnTo>
                <a:lnTo>
                  <a:pt x="62" y="594"/>
                </a:lnTo>
                <a:lnTo>
                  <a:pt x="62" y="595"/>
                </a:lnTo>
                <a:lnTo>
                  <a:pt x="62" y="595"/>
                </a:lnTo>
                <a:lnTo>
                  <a:pt x="62" y="595"/>
                </a:lnTo>
                <a:lnTo>
                  <a:pt x="63" y="595"/>
                </a:lnTo>
                <a:lnTo>
                  <a:pt x="63" y="595"/>
                </a:lnTo>
                <a:lnTo>
                  <a:pt x="64" y="595"/>
                </a:lnTo>
                <a:lnTo>
                  <a:pt x="65" y="595"/>
                </a:lnTo>
                <a:lnTo>
                  <a:pt x="65" y="595"/>
                </a:lnTo>
                <a:lnTo>
                  <a:pt x="66" y="595"/>
                </a:lnTo>
                <a:lnTo>
                  <a:pt x="66" y="596"/>
                </a:lnTo>
                <a:lnTo>
                  <a:pt x="65" y="597"/>
                </a:lnTo>
                <a:lnTo>
                  <a:pt x="65" y="597"/>
                </a:lnTo>
                <a:lnTo>
                  <a:pt x="66" y="598"/>
                </a:lnTo>
                <a:lnTo>
                  <a:pt x="66" y="597"/>
                </a:lnTo>
                <a:lnTo>
                  <a:pt x="67" y="597"/>
                </a:lnTo>
                <a:lnTo>
                  <a:pt x="68" y="597"/>
                </a:lnTo>
                <a:lnTo>
                  <a:pt x="68" y="598"/>
                </a:lnTo>
                <a:lnTo>
                  <a:pt x="68" y="598"/>
                </a:lnTo>
                <a:lnTo>
                  <a:pt x="68" y="598"/>
                </a:lnTo>
                <a:lnTo>
                  <a:pt x="68" y="599"/>
                </a:lnTo>
                <a:lnTo>
                  <a:pt x="68" y="600"/>
                </a:lnTo>
                <a:lnTo>
                  <a:pt x="69" y="601"/>
                </a:lnTo>
                <a:lnTo>
                  <a:pt x="69" y="601"/>
                </a:lnTo>
                <a:lnTo>
                  <a:pt x="69" y="602"/>
                </a:lnTo>
                <a:lnTo>
                  <a:pt x="69" y="602"/>
                </a:lnTo>
                <a:lnTo>
                  <a:pt x="69" y="603"/>
                </a:lnTo>
                <a:lnTo>
                  <a:pt x="70" y="603"/>
                </a:lnTo>
                <a:lnTo>
                  <a:pt x="70" y="603"/>
                </a:lnTo>
                <a:lnTo>
                  <a:pt x="70" y="604"/>
                </a:lnTo>
                <a:lnTo>
                  <a:pt x="70" y="604"/>
                </a:lnTo>
                <a:lnTo>
                  <a:pt x="70" y="604"/>
                </a:lnTo>
                <a:lnTo>
                  <a:pt x="71" y="605"/>
                </a:lnTo>
                <a:lnTo>
                  <a:pt x="71" y="605"/>
                </a:lnTo>
                <a:lnTo>
                  <a:pt x="72" y="605"/>
                </a:lnTo>
                <a:lnTo>
                  <a:pt x="72" y="605"/>
                </a:lnTo>
                <a:lnTo>
                  <a:pt x="73" y="605"/>
                </a:lnTo>
                <a:lnTo>
                  <a:pt x="74" y="605"/>
                </a:lnTo>
                <a:lnTo>
                  <a:pt x="74" y="605"/>
                </a:lnTo>
                <a:lnTo>
                  <a:pt x="74" y="605"/>
                </a:lnTo>
                <a:lnTo>
                  <a:pt x="75" y="605"/>
                </a:lnTo>
                <a:lnTo>
                  <a:pt x="74" y="606"/>
                </a:lnTo>
                <a:lnTo>
                  <a:pt x="74" y="607"/>
                </a:lnTo>
                <a:lnTo>
                  <a:pt x="74" y="607"/>
                </a:lnTo>
                <a:lnTo>
                  <a:pt x="73" y="608"/>
                </a:lnTo>
                <a:lnTo>
                  <a:pt x="73" y="608"/>
                </a:lnTo>
                <a:lnTo>
                  <a:pt x="72" y="609"/>
                </a:lnTo>
                <a:lnTo>
                  <a:pt x="72" y="610"/>
                </a:lnTo>
                <a:lnTo>
                  <a:pt x="72" y="611"/>
                </a:lnTo>
                <a:lnTo>
                  <a:pt x="72" y="611"/>
                </a:lnTo>
                <a:lnTo>
                  <a:pt x="71" y="612"/>
                </a:lnTo>
                <a:lnTo>
                  <a:pt x="70" y="612"/>
                </a:lnTo>
                <a:lnTo>
                  <a:pt x="69" y="612"/>
                </a:lnTo>
                <a:lnTo>
                  <a:pt x="69" y="613"/>
                </a:lnTo>
                <a:lnTo>
                  <a:pt x="68" y="613"/>
                </a:lnTo>
                <a:lnTo>
                  <a:pt x="68" y="614"/>
                </a:lnTo>
                <a:lnTo>
                  <a:pt x="67" y="614"/>
                </a:lnTo>
                <a:lnTo>
                  <a:pt x="67" y="614"/>
                </a:lnTo>
                <a:lnTo>
                  <a:pt x="66" y="614"/>
                </a:lnTo>
                <a:lnTo>
                  <a:pt x="65" y="614"/>
                </a:lnTo>
                <a:lnTo>
                  <a:pt x="65" y="613"/>
                </a:lnTo>
                <a:lnTo>
                  <a:pt x="65" y="613"/>
                </a:lnTo>
                <a:lnTo>
                  <a:pt x="64" y="613"/>
                </a:lnTo>
                <a:lnTo>
                  <a:pt x="64" y="611"/>
                </a:lnTo>
                <a:lnTo>
                  <a:pt x="64" y="611"/>
                </a:lnTo>
                <a:lnTo>
                  <a:pt x="64" y="611"/>
                </a:lnTo>
                <a:lnTo>
                  <a:pt x="63" y="612"/>
                </a:lnTo>
                <a:lnTo>
                  <a:pt x="63" y="612"/>
                </a:lnTo>
                <a:lnTo>
                  <a:pt x="63" y="613"/>
                </a:lnTo>
                <a:lnTo>
                  <a:pt x="63" y="613"/>
                </a:lnTo>
                <a:lnTo>
                  <a:pt x="64" y="613"/>
                </a:lnTo>
                <a:lnTo>
                  <a:pt x="64" y="613"/>
                </a:lnTo>
                <a:lnTo>
                  <a:pt x="65" y="614"/>
                </a:lnTo>
                <a:lnTo>
                  <a:pt x="65" y="614"/>
                </a:lnTo>
                <a:lnTo>
                  <a:pt x="65" y="615"/>
                </a:lnTo>
                <a:lnTo>
                  <a:pt x="64" y="615"/>
                </a:lnTo>
                <a:lnTo>
                  <a:pt x="64" y="615"/>
                </a:lnTo>
                <a:lnTo>
                  <a:pt x="63" y="616"/>
                </a:lnTo>
                <a:lnTo>
                  <a:pt x="63" y="617"/>
                </a:lnTo>
                <a:lnTo>
                  <a:pt x="63" y="618"/>
                </a:lnTo>
                <a:lnTo>
                  <a:pt x="64" y="618"/>
                </a:lnTo>
                <a:lnTo>
                  <a:pt x="64" y="619"/>
                </a:lnTo>
                <a:lnTo>
                  <a:pt x="65" y="619"/>
                </a:lnTo>
                <a:lnTo>
                  <a:pt x="65" y="619"/>
                </a:lnTo>
                <a:lnTo>
                  <a:pt x="66" y="620"/>
                </a:lnTo>
                <a:lnTo>
                  <a:pt x="66" y="621"/>
                </a:lnTo>
                <a:lnTo>
                  <a:pt x="65" y="621"/>
                </a:lnTo>
                <a:lnTo>
                  <a:pt x="65" y="621"/>
                </a:lnTo>
                <a:lnTo>
                  <a:pt x="65" y="622"/>
                </a:lnTo>
                <a:lnTo>
                  <a:pt x="65" y="622"/>
                </a:lnTo>
                <a:lnTo>
                  <a:pt x="64" y="622"/>
                </a:lnTo>
                <a:lnTo>
                  <a:pt x="65" y="623"/>
                </a:lnTo>
                <a:lnTo>
                  <a:pt x="65" y="623"/>
                </a:lnTo>
                <a:lnTo>
                  <a:pt x="66" y="624"/>
                </a:lnTo>
                <a:lnTo>
                  <a:pt x="67" y="624"/>
                </a:lnTo>
                <a:lnTo>
                  <a:pt x="67" y="624"/>
                </a:lnTo>
                <a:lnTo>
                  <a:pt x="67" y="624"/>
                </a:lnTo>
                <a:lnTo>
                  <a:pt x="67" y="625"/>
                </a:lnTo>
                <a:lnTo>
                  <a:pt x="68" y="625"/>
                </a:lnTo>
                <a:lnTo>
                  <a:pt x="67" y="625"/>
                </a:lnTo>
                <a:lnTo>
                  <a:pt x="67" y="626"/>
                </a:lnTo>
                <a:lnTo>
                  <a:pt x="67" y="626"/>
                </a:lnTo>
                <a:lnTo>
                  <a:pt x="66" y="625"/>
                </a:lnTo>
                <a:lnTo>
                  <a:pt x="66" y="625"/>
                </a:lnTo>
                <a:lnTo>
                  <a:pt x="65" y="625"/>
                </a:lnTo>
                <a:lnTo>
                  <a:pt x="65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7"/>
                </a:lnTo>
                <a:lnTo>
                  <a:pt x="65" y="627"/>
                </a:lnTo>
                <a:lnTo>
                  <a:pt x="65" y="627"/>
                </a:lnTo>
                <a:lnTo>
                  <a:pt x="66" y="627"/>
                </a:lnTo>
                <a:lnTo>
                  <a:pt x="66" y="627"/>
                </a:lnTo>
                <a:lnTo>
                  <a:pt x="67" y="628"/>
                </a:lnTo>
                <a:lnTo>
                  <a:pt x="67" y="628"/>
                </a:lnTo>
                <a:lnTo>
                  <a:pt x="66" y="629"/>
                </a:lnTo>
                <a:lnTo>
                  <a:pt x="66" y="630"/>
                </a:lnTo>
                <a:lnTo>
                  <a:pt x="66" y="630"/>
                </a:lnTo>
                <a:lnTo>
                  <a:pt x="66" y="630"/>
                </a:lnTo>
                <a:lnTo>
                  <a:pt x="65" y="631"/>
                </a:lnTo>
                <a:lnTo>
                  <a:pt x="65" y="631"/>
                </a:lnTo>
                <a:lnTo>
                  <a:pt x="65" y="631"/>
                </a:lnTo>
                <a:lnTo>
                  <a:pt x="65" y="632"/>
                </a:lnTo>
                <a:lnTo>
                  <a:pt x="66" y="632"/>
                </a:lnTo>
                <a:lnTo>
                  <a:pt x="66" y="632"/>
                </a:lnTo>
                <a:lnTo>
                  <a:pt x="66" y="632"/>
                </a:lnTo>
                <a:lnTo>
                  <a:pt x="66" y="633"/>
                </a:lnTo>
                <a:lnTo>
                  <a:pt x="67" y="633"/>
                </a:lnTo>
                <a:lnTo>
                  <a:pt x="67" y="634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6"/>
                </a:lnTo>
                <a:lnTo>
                  <a:pt x="66" y="636"/>
                </a:lnTo>
                <a:lnTo>
                  <a:pt x="66" y="636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5" y="638"/>
                </a:lnTo>
                <a:lnTo>
                  <a:pt x="64" y="638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3" y="637"/>
                </a:lnTo>
                <a:lnTo>
                  <a:pt x="63" y="637"/>
                </a:lnTo>
                <a:lnTo>
                  <a:pt x="63" y="638"/>
                </a:lnTo>
                <a:lnTo>
                  <a:pt x="62" y="638"/>
                </a:lnTo>
                <a:lnTo>
                  <a:pt x="62" y="638"/>
                </a:lnTo>
                <a:lnTo>
                  <a:pt x="62" y="639"/>
                </a:lnTo>
                <a:lnTo>
                  <a:pt x="62" y="639"/>
                </a:lnTo>
                <a:lnTo>
                  <a:pt x="62" y="640"/>
                </a:lnTo>
                <a:lnTo>
                  <a:pt x="62" y="640"/>
                </a:lnTo>
                <a:lnTo>
                  <a:pt x="62" y="640"/>
                </a:lnTo>
                <a:lnTo>
                  <a:pt x="63" y="641"/>
                </a:lnTo>
                <a:lnTo>
                  <a:pt x="63" y="641"/>
                </a:lnTo>
                <a:lnTo>
                  <a:pt x="64" y="641"/>
                </a:lnTo>
                <a:lnTo>
                  <a:pt x="64" y="642"/>
                </a:lnTo>
                <a:lnTo>
                  <a:pt x="64" y="642"/>
                </a:lnTo>
                <a:lnTo>
                  <a:pt x="65" y="642"/>
                </a:lnTo>
                <a:lnTo>
                  <a:pt x="65" y="643"/>
                </a:lnTo>
                <a:lnTo>
                  <a:pt x="65" y="644"/>
                </a:lnTo>
                <a:lnTo>
                  <a:pt x="64" y="645"/>
                </a:lnTo>
                <a:lnTo>
                  <a:pt x="64" y="645"/>
                </a:lnTo>
                <a:lnTo>
                  <a:pt x="63" y="645"/>
                </a:lnTo>
                <a:lnTo>
                  <a:pt x="63" y="645"/>
                </a:lnTo>
                <a:lnTo>
                  <a:pt x="64" y="646"/>
                </a:lnTo>
                <a:lnTo>
                  <a:pt x="64" y="646"/>
                </a:lnTo>
                <a:lnTo>
                  <a:pt x="64" y="646"/>
                </a:lnTo>
                <a:lnTo>
                  <a:pt x="64" y="647"/>
                </a:lnTo>
                <a:lnTo>
                  <a:pt x="64" y="647"/>
                </a:lnTo>
                <a:lnTo>
                  <a:pt x="64" y="648"/>
                </a:lnTo>
                <a:lnTo>
                  <a:pt x="64" y="648"/>
                </a:lnTo>
                <a:lnTo>
                  <a:pt x="64" y="649"/>
                </a:lnTo>
                <a:lnTo>
                  <a:pt x="63" y="649"/>
                </a:lnTo>
                <a:lnTo>
                  <a:pt x="64" y="649"/>
                </a:lnTo>
                <a:lnTo>
                  <a:pt x="64" y="649"/>
                </a:lnTo>
                <a:lnTo>
                  <a:pt x="64" y="650"/>
                </a:lnTo>
                <a:lnTo>
                  <a:pt x="64" y="651"/>
                </a:lnTo>
                <a:lnTo>
                  <a:pt x="64" y="651"/>
                </a:lnTo>
                <a:lnTo>
                  <a:pt x="63" y="652"/>
                </a:lnTo>
                <a:lnTo>
                  <a:pt x="63" y="653"/>
                </a:lnTo>
                <a:lnTo>
                  <a:pt x="63" y="653"/>
                </a:lnTo>
                <a:lnTo>
                  <a:pt x="62" y="653"/>
                </a:lnTo>
                <a:lnTo>
                  <a:pt x="62" y="654"/>
                </a:lnTo>
                <a:lnTo>
                  <a:pt x="62" y="654"/>
                </a:lnTo>
                <a:lnTo>
                  <a:pt x="61" y="654"/>
                </a:lnTo>
                <a:lnTo>
                  <a:pt x="59" y="655"/>
                </a:lnTo>
                <a:lnTo>
                  <a:pt x="59" y="655"/>
                </a:lnTo>
                <a:lnTo>
                  <a:pt x="59" y="656"/>
                </a:lnTo>
                <a:lnTo>
                  <a:pt x="60" y="656"/>
                </a:lnTo>
                <a:lnTo>
                  <a:pt x="60" y="656"/>
                </a:lnTo>
                <a:lnTo>
                  <a:pt x="60" y="656"/>
                </a:lnTo>
                <a:lnTo>
                  <a:pt x="61" y="657"/>
                </a:lnTo>
                <a:lnTo>
                  <a:pt x="61" y="658"/>
                </a:lnTo>
                <a:lnTo>
                  <a:pt x="61" y="658"/>
                </a:lnTo>
                <a:lnTo>
                  <a:pt x="61" y="659"/>
                </a:lnTo>
                <a:lnTo>
                  <a:pt x="61" y="659"/>
                </a:lnTo>
                <a:lnTo>
                  <a:pt x="61" y="660"/>
                </a:lnTo>
                <a:lnTo>
                  <a:pt x="61" y="660"/>
                </a:lnTo>
                <a:lnTo>
                  <a:pt x="62" y="661"/>
                </a:lnTo>
                <a:lnTo>
                  <a:pt x="63" y="661"/>
                </a:lnTo>
                <a:lnTo>
                  <a:pt x="63" y="661"/>
                </a:lnTo>
                <a:lnTo>
                  <a:pt x="63" y="661"/>
                </a:lnTo>
                <a:lnTo>
                  <a:pt x="64" y="662"/>
                </a:lnTo>
                <a:lnTo>
                  <a:pt x="64" y="662"/>
                </a:lnTo>
                <a:lnTo>
                  <a:pt x="65" y="662"/>
                </a:lnTo>
                <a:lnTo>
                  <a:pt x="65" y="663"/>
                </a:lnTo>
                <a:lnTo>
                  <a:pt x="64" y="664"/>
                </a:lnTo>
                <a:lnTo>
                  <a:pt x="64" y="664"/>
                </a:lnTo>
                <a:lnTo>
                  <a:pt x="64" y="665"/>
                </a:lnTo>
                <a:lnTo>
                  <a:pt x="64" y="665"/>
                </a:lnTo>
                <a:lnTo>
                  <a:pt x="64" y="665"/>
                </a:lnTo>
                <a:lnTo>
                  <a:pt x="65" y="665"/>
                </a:lnTo>
                <a:lnTo>
                  <a:pt x="65" y="665"/>
                </a:lnTo>
                <a:lnTo>
                  <a:pt x="66" y="665"/>
                </a:lnTo>
                <a:lnTo>
                  <a:pt x="66" y="666"/>
                </a:lnTo>
                <a:lnTo>
                  <a:pt x="66" y="666"/>
                </a:lnTo>
                <a:lnTo>
                  <a:pt x="66" y="666"/>
                </a:lnTo>
                <a:lnTo>
                  <a:pt x="67" y="667"/>
                </a:lnTo>
                <a:lnTo>
                  <a:pt x="68" y="667"/>
                </a:lnTo>
                <a:lnTo>
                  <a:pt x="68" y="667"/>
                </a:lnTo>
                <a:lnTo>
                  <a:pt x="68" y="668"/>
                </a:lnTo>
                <a:lnTo>
                  <a:pt x="68" y="668"/>
                </a:lnTo>
                <a:lnTo>
                  <a:pt x="68" y="669"/>
                </a:lnTo>
                <a:lnTo>
                  <a:pt x="68" y="670"/>
                </a:lnTo>
                <a:lnTo>
                  <a:pt x="68" y="670"/>
                </a:lnTo>
                <a:lnTo>
                  <a:pt x="68" y="671"/>
                </a:lnTo>
                <a:lnTo>
                  <a:pt x="68" y="671"/>
                </a:lnTo>
                <a:lnTo>
                  <a:pt x="68" y="672"/>
                </a:lnTo>
                <a:lnTo>
                  <a:pt x="68" y="672"/>
                </a:lnTo>
                <a:lnTo>
                  <a:pt x="68" y="672"/>
                </a:lnTo>
                <a:lnTo>
                  <a:pt x="67" y="672"/>
                </a:lnTo>
                <a:lnTo>
                  <a:pt x="68" y="673"/>
                </a:lnTo>
                <a:lnTo>
                  <a:pt x="68" y="675"/>
                </a:lnTo>
                <a:lnTo>
                  <a:pt x="68" y="676"/>
                </a:lnTo>
                <a:lnTo>
                  <a:pt x="68" y="676"/>
                </a:lnTo>
                <a:lnTo>
                  <a:pt x="68" y="676"/>
                </a:lnTo>
                <a:lnTo>
                  <a:pt x="68" y="677"/>
                </a:lnTo>
                <a:lnTo>
                  <a:pt x="67" y="677"/>
                </a:lnTo>
                <a:lnTo>
                  <a:pt x="66" y="678"/>
                </a:lnTo>
                <a:lnTo>
                  <a:pt x="66" y="678"/>
                </a:lnTo>
                <a:lnTo>
                  <a:pt x="65" y="678"/>
                </a:lnTo>
                <a:lnTo>
                  <a:pt x="65" y="679"/>
                </a:lnTo>
                <a:lnTo>
                  <a:pt x="65" y="679"/>
                </a:lnTo>
                <a:lnTo>
                  <a:pt x="64" y="680"/>
                </a:lnTo>
                <a:lnTo>
                  <a:pt x="63" y="680"/>
                </a:lnTo>
                <a:lnTo>
                  <a:pt x="63" y="681"/>
                </a:lnTo>
                <a:lnTo>
                  <a:pt x="63" y="681"/>
                </a:lnTo>
                <a:lnTo>
                  <a:pt x="63" y="682"/>
                </a:lnTo>
                <a:lnTo>
                  <a:pt x="63" y="683"/>
                </a:lnTo>
                <a:lnTo>
                  <a:pt x="62" y="683"/>
                </a:lnTo>
                <a:lnTo>
                  <a:pt x="62" y="684"/>
                </a:lnTo>
                <a:lnTo>
                  <a:pt x="62" y="684"/>
                </a:lnTo>
                <a:lnTo>
                  <a:pt x="62" y="684"/>
                </a:lnTo>
                <a:lnTo>
                  <a:pt x="61" y="685"/>
                </a:lnTo>
                <a:lnTo>
                  <a:pt x="60" y="685"/>
                </a:lnTo>
                <a:lnTo>
                  <a:pt x="59" y="686"/>
                </a:lnTo>
                <a:lnTo>
                  <a:pt x="59" y="686"/>
                </a:lnTo>
                <a:lnTo>
                  <a:pt x="60" y="687"/>
                </a:lnTo>
                <a:lnTo>
                  <a:pt x="60" y="687"/>
                </a:lnTo>
                <a:lnTo>
                  <a:pt x="60" y="688"/>
                </a:lnTo>
                <a:lnTo>
                  <a:pt x="60" y="688"/>
                </a:lnTo>
                <a:lnTo>
                  <a:pt x="60" y="689"/>
                </a:lnTo>
                <a:lnTo>
                  <a:pt x="60" y="689"/>
                </a:lnTo>
                <a:lnTo>
                  <a:pt x="59" y="690"/>
                </a:lnTo>
                <a:lnTo>
                  <a:pt x="59" y="690"/>
                </a:lnTo>
                <a:lnTo>
                  <a:pt x="58" y="691"/>
                </a:lnTo>
                <a:lnTo>
                  <a:pt x="58" y="691"/>
                </a:lnTo>
                <a:lnTo>
                  <a:pt x="57" y="691"/>
                </a:lnTo>
                <a:lnTo>
                  <a:pt x="57" y="691"/>
                </a:lnTo>
                <a:lnTo>
                  <a:pt x="57" y="691"/>
                </a:lnTo>
                <a:lnTo>
                  <a:pt x="57" y="692"/>
                </a:lnTo>
                <a:lnTo>
                  <a:pt x="56" y="692"/>
                </a:lnTo>
                <a:lnTo>
                  <a:pt x="55" y="692"/>
                </a:lnTo>
                <a:lnTo>
                  <a:pt x="55" y="692"/>
                </a:lnTo>
                <a:lnTo>
                  <a:pt x="55" y="693"/>
                </a:lnTo>
                <a:lnTo>
                  <a:pt x="55" y="693"/>
                </a:lnTo>
                <a:lnTo>
                  <a:pt x="54" y="693"/>
                </a:lnTo>
                <a:lnTo>
                  <a:pt x="53" y="693"/>
                </a:lnTo>
                <a:lnTo>
                  <a:pt x="53" y="693"/>
                </a:lnTo>
                <a:lnTo>
                  <a:pt x="52" y="693"/>
                </a:lnTo>
                <a:lnTo>
                  <a:pt x="52" y="693"/>
                </a:lnTo>
                <a:lnTo>
                  <a:pt x="52" y="694"/>
                </a:lnTo>
                <a:lnTo>
                  <a:pt x="53" y="694"/>
                </a:lnTo>
                <a:lnTo>
                  <a:pt x="53" y="694"/>
                </a:lnTo>
                <a:lnTo>
                  <a:pt x="54" y="695"/>
                </a:lnTo>
                <a:lnTo>
                  <a:pt x="55" y="695"/>
                </a:lnTo>
                <a:lnTo>
                  <a:pt x="55" y="695"/>
                </a:lnTo>
                <a:lnTo>
                  <a:pt x="55" y="696"/>
                </a:lnTo>
                <a:lnTo>
                  <a:pt x="55" y="696"/>
                </a:lnTo>
                <a:lnTo>
                  <a:pt x="55" y="697"/>
                </a:lnTo>
                <a:lnTo>
                  <a:pt x="55" y="697"/>
                </a:lnTo>
                <a:lnTo>
                  <a:pt x="55" y="698"/>
                </a:lnTo>
                <a:lnTo>
                  <a:pt x="55" y="698"/>
                </a:lnTo>
                <a:lnTo>
                  <a:pt x="56" y="698"/>
                </a:lnTo>
                <a:lnTo>
                  <a:pt x="57" y="698"/>
                </a:lnTo>
                <a:lnTo>
                  <a:pt x="57" y="698"/>
                </a:lnTo>
                <a:lnTo>
                  <a:pt x="57" y="699"/>
                </a:lnTo>
                <a:lnTo>
                  <a:pt x="57" y="700"/>
                </a:lnTo>
                <a:lnTo>
                  <a:pt x="57" y="700"/>
                </a:lnTo>
                <a:lnTo>
                  <a:pt x="57" y="700"/>
                </a:lnTo>
                <a:lnTo>
                  <a:pt x="58" y="700"/>
                </a:lnTo>
                <a:lnTo>
                  <a:pt x="58" y="700"/>
                </a:lnTo>
                <a:lnTo>
                  <a:pt x="58" y="700"/>
                </a:lnTo>
                <a:lnTo>
                  <a:pt x="59" y="700"/>
                </a:lnTo>
                <a:lnTo>
                  <a:pt x="59" y="699"/>
                </a:lnTo>
                <a:lnTo>
                  <a:pt x="59" y="699"/>
                </a:lnTo>
                <a:lnTo>
                  <a:pt x="59" y="698"/>
                </a:lnTo>
                <a:lnTo>
                  <a:pt x="59" y="698"/>
                </a:lnTo>
                <a:lnTo>
                  <a:pt x="59" y="697"/>
                </a:lnTo>
                <a:lnTo>
                  <a:pt x="60" y="697"/>
                </a:lnTo>
                <a:lnTo>
                  <a:pt x="60" y="697"/>
                </a:lnTo>
                <a:lnTo>
                  <a:pt x="60" y="697"/>
                </a:lnTo>
                <a:lnTo>
                  <a:pt x="60" y="696"/>
                </a:lnTo>
                <a:lnTo>
                  <a:pt x="61" y="696"/>
                </a:lnTo>
                <a:lnTo>
                  <a:pt x="61" y="696"/>
                </a:lnTo>
                <a:lnTo>
                  <a:pt x="60" y="696"/>
                </a:lnTo>
                <a:lnTo>
                  <a:pt x="60" y="695"/>
                </a:lnTo>
                <a:lnTo>
                  <a:pt x="61" y="695"/>
                </a:lnTo>
                <a:lnTo>
                  <a:pt x="61" y="695"/>
                </a:lnTo>
                <a:lnTo>
                  <a:pt x="61" y="695"/>
                </a:lnTo>
                <a:lnTo>
                  <a:pt x="61" y="694"/>
                </a:lnTo>
                <a:lnTo>
                  <a:pt x="62" y="694"/>
                </a:lnTo>
                <a:lnTo>
                  <a:pt x="62" y="694"/>
                </a:lnTo>
                <a:lnTo>
                  <a:pt x="62" y="693"/>
                </a:lnTo>
                <a:lnTo>
                  <a:pt x="63" y="693"/>
                </a:lnTo>
                <a:lnTo>
                  <a:pt x="63" y="693"/>
                </a:lnTo>
                <a:lnTo>
                  <a:pt x="64" y="693"/>
                </a:lnTo>
                <a:lnTo>
                  <a:pt x="65" y="693"/>
                </a:lnTo>
                <a:lnTo>
                  <a:pt x="65" y="693"/>
                </a:lnTo>
                <a:lnTo>
                  <a:pt x="65" y="694"/>
                </a:lnTo>
                <a:lnTo>
                  <a:pt x="66" y="694"/>
                </a:lnTo>
                <a:lnTo>
                  <a:pt x="66" y="693"/>
                </a:lnTo>
                <a:lnTo>
                  <a:pt x="66" y="693"/>
                </a:lnTo>
                <a:lnTo>
                  <a:pt x="67" y="693"/>
                </a:lnTo>
                <a:lnTo>
                  <a:pt x="67" y="693"/>
                </a:lnTo>
                <a:lnTo>
                  <a:pt x="67" y="692"/>
                </a:lnTo>
                <a:lnTo>
                  <a:pt x="67" y="692"/>
                </a:lnTo>
                <a:lnTo>
                  <a:pt x="67" y="692"/>
                </a:lnTo>
                <a:lnTo>
                  <a:pt x="67" y="691"/>
                </a:lnTo>
                <a:lnTo>
                  <a:pt x="68" y="691"/>
                </a:lnTo>
                <a:lnTo>
                  <a:pt x="68" y="691"/>
                </a:lnTo>
                <a:lnTo>
                  <a:pt x="67" y="691"/>
                </a:lnTo>
                <a:lnTo>
                  <a:pt x="68" y="690"/>
                </a:lnTo>
                <a:lnTo>
                  <a:pt x="68" y="690"/>
                </a:lnTo>
                <a:lnTo>
                  <a:pt x="68" y="690"/>
                </a:lnTo>
                <a:lnTo>
                  <a:pt x="68" y="689"/>
                </a:lnTo>
                <a:lnTo>
                  <a:pt x="68" y="689"/>
                </a:lnTo>
                <a:lnTo>
                  <a:pt x="68" y="688"/>
                </a:lnTo>
                <a:lnTo>
                  <a:pt x="68" y="688"/>
                </a:lnTo>
                <a:lnTo>
                  <a:pt x="68" y="688"/>
                </a:lnTo>
                <a:lnTo>
                  <a:pt x="68" y="687"/>
                </a:lnTo>
                <a:lnTo>
                  <a:pt x="69" y="687"/>
                </a:lnTo>
                <a:lnTo>
                  <a:pt x="69" y="687"/>
                </a:lnTo>
                <a:lnTo>
                  <a:pt x="69" y="687"/>
                </a:lnTo>
                <a:lnTo>
                  <a:pt x="70" y="687"/>
                </a:lnTo>
                <a:lnTo>
                  <a:pt x="70" y="687"/>
                </a:lnTo>
                <a:lnTo>
                  <a:pt x="71" y="686"/>
                </a:lnTo>
                <a:lnTo>
                  <a:pt x="71" y="686"/>
                </a:lnTo>
                <a:lnTo>
                  <a:pt x="72" y="686"/>
                </a:lnTo>
                <a:lnTo>
                  <a:pt x="72" y="686"/>
                </a:lnTo>
                <a:lnTo>
                  <a:pt x="73" y="686"/>
                </a:lnTo>
                <a:lnTo>
                  <a:pt x="73" y="686"/>
                </a:lnTo>
                <a:lnTo>
                  <a:pt x="74" y="686"/>
                </a:lnTo>
                <a:lnTo>
                  <a:pt x="74" y="687"/>
                </a:lnTo>
                <a:lnTo>
                  <a:pt x="75" y="687"/>
                </a:lnTo>
                <a:lnTo>
                  <a:pt x="75" y="687"/>
                </a:lnTo>
                <a:lnTo>
                  <a:pt x="76" y="687"/>
                </a:lnTo>
                <a:lnTo>
                  <a:pt x="76" y="688"/>
                </a:lnTo>
                <a:lnTo>
                  <a:pt x="76" y="688"/>
                </a:lnTo>
                <a:lnTo>
                  <a:pt x="77" y="688"/>
                </a:lnTo>
                <a:lnTo>
                  <a:pt x="77" y="688"/>
                </a:lnTo>
                <a:lnTo>
                  <a:pt x="78" y="689"/>
                </a:lnTo>
                <a:lnTo>
                  <a:pt x="78" y="689"/>
                </a:lnTo>
                <a:lnTo>
                  <a:pt x="78" y="689"/>
                </a:lnTo>
                <a:lnTo>
                  <a:pt x="79" y="689"/>
                </a:lnTo>
                <a:lnTo>
                  <a:pt x="79" y="688"/>
                </a:lnTo>
                <a:lnTo>
                  <a:pt x="79" y="688"/>
                </a:lnTo>
                <a:lnTo>
                  <a:pt x="79" y="688"/>
                </a:lnTo>
                <a:lnTo>
                  <a:pt x="79" y="687"/>
                </a:lnTo>
                <a:lnTo>
                  <a:pt x="79" y="687"/>
                </a:lnTo>
                <a:lnTo>
                  <a:pt x="80" y="687"/>
                </a:lnTo>
                <a:lnTo>
                  <a:pt x="80" y="687"/>
                </a:lnTo>
                <a:lnTo>
                  <a:pt x="81" y="687"/>
                </a:lnTo>
                <a:lnTo>
                  <a:pt x="81" y="687"/>
                </a:lnTo>
                <a:lnTo>
                  <a:pt x="81" y="686"/>
                </a:lnTo>
                <a:lnTo>
                  <a:pt x="81" y="687"/>
                </a:lnTo>
                <a:lnTo>
                  <a:pt x="82" y="686"/>
                </a:lnTo>
                <a:lnTo>
                  <a:pt x="82" y="686"/>
                </a:lnTo>
                <a:lnTo>
                  <a:pt x="82" y="686"/>
                </a:lnTo>
                <a:lnTo>
                  <a:pt x="82" y="685"/>
                </a:lnTo>
                <a:lnTo>
                  <a:pt x="82" y="685"/>
                </a:lnTo>
                <a:lnTo>
                  <a:pt x="82" y="685"/>
                </a:lnTo>
                <a:lnTo>
                  <a:pt x="83" y="685"/>
                </a:lnTo>
                <a:lnTo>
                  <a:pt x="83" y="685"/>
                </a:lnTo>
                <a:lnTo>
                  <a:pt x="84" y="684"/>
                </a:lnTo>
                <a:lnTo>
                  <a:pt x="84" y="684"/>
                </a:lnTo>
                <a:lnTo>
                  <a:pt x="85" y="685"/>
                </a:lnTo>
                <a:lnTo>
                  <a:pt x="85" y="685"/>
                </a:lnTo>
                <a:lnTo>
                  <a:pt x="86" y="685"/>
                </a:lnTo>
                <a:lnTo>
                  <a:pt x="86" y="685"/>
                </a:lnTo>
                <a:lnTo>
                  <a:pt x="87" y="685"/>
                </a:lnTo>
                <a:lnTo>
                  <a:pt x="87" y="684"/>
                </a:lnTo>
                <a:lnTo>
                  <a:pt x="87" y="684"/>
                </a:lnTo>
                <a:lnTo>
                  <a:pt x="88" y="684"/>
                </a:lnTo>
                <a:lnTo>
                  <a:pt x="88" y="685"/>
                </a:lnTo>
                <a:lnTo>
                  <a:pt x="88" y="685"/>
                </a:lnTo>
                <a:lnTo>
                  <a:pt x="88" y="685"/>
                </a:lnTo>
                <a:lnTo>
                  <a:pt x="89" y="685"/>
                </a:lnTo>
                <a:lnTo>
                  <a:pt x="89" y="685"/>
                </a:lnTo>
                <a:lnTo>
                  <a:pt x="90" y="685"/>
                </a:lnTo>
                <a:lnTo>
                  <a:pt x="90" y="685"/>
                </a:lnTo>
                <a:lnTo>
                  <a:pt x="90" y="685"/>
                </a:lnTo>
                <a:lnTo>
                  <a:pt x="91" y="685"/>
                </a:lnTo>
                <a:lnTo>
                  <a:pt x="91" y="685"/>
                </a:lnTo>
                <a:lnTo>
                  <a:pt x="91" y="685"/>
                </a:lnTo>
                <a:lnTo>
                  <a:pt x="91" y="685"/>
                </a:lnTo>
                <a:lnTo>
                  <a:pt x="92" y="685"/>
                </a:lnTo>
                <a:lnTo>
                  <a:pt x="92" y="685"/>
                </a:lnTo>
                <a:lnTo>
                  <a:pt x="92" y="685"/>
                </a:lnTo>
                <a:lnTo>
                  <a:pt x="93" y="685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4" y="684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4" y="684"/>
                </a:lnTo>
                <a:lnTo>
                  <a:pt x="94" y="683"/>
                </a:lnTo>
                <a:lnTo>
                  <a:pt x="94" y="683"/>
                </a:lnTo>
                <a:lnTo>
                  <a:pt x="94" y="683"/>
                </a:lnTo>
                <a:lnTo>
                  <a:pt x="94" y="683"/>
                </a:lnTo>
                <a:lnTo>
                  <a:pt x="95" y="683"/>
                </a:lnTo>
                <a:lnTo>
                  <a:pt x="95" y="682"/>
                </a:lnTo>
                <a:lnTo>
                  <a:pt x="95" y="682"/>
                </a:lnTo>
                <a:lnTo>
                  <a:pt x="96" y="682"/>
                </a:lnTo>
                <a:lnTo>
                  <a:pt x="96" y="682"/>
                </a:lnTo>
                <a:lnTo>
                  <a:pt x="97" y="682"/>
                </a:lnTo>
                <a:lnTo>
                  <a:pt x="97" y="682"/>
                </a:lnTo>
                <a:lnTo>
                  <a:pt x="97" y="681"/>
                </a:lnTo>
                <a:lnTo>
                  <a:pt x="97" y="682"/>
                </a:lnTo>
                <a:lnTo>
                  <a:pt x="98" y="682"/>
                </a:lnTo>
                <a:lnTo>
                  <a:pt x="98" y="681"/>
                </a:lnTo>
                <a:lnTo>
                  <a:pt x="98" y="681"/>
                </a:lnTo>
                <a:lnTo>
                  <a:pt x="99" y="681"/>
                </a:lnTo>
                <a:lnTo>
                  <a:pt x="99" y="681"/>
                </a:lnTo>
                <a:lnTo>
                  <a:pt x="99" y="680"/>
                </a:lnTo>
                <a:lnTo>
                  <a:pt x="99" y="680"/>
                </a:lnTo>
                <a:lnTo>
                  <a:pt x="99" y="679"/>
                </a:lnTo>
                <a:lnTo>
                  <a:pt x="100" y="679"/>
                </a:lnTo>
                <a:lnTo>
                  <a:pt x="100" y="678"/>
                </a:lnTo>
                <a:lnTo>
                  <a:pt x="100" y="678"/>
                </a:lnTo>
                <a:lnTo>
                  <a:pt x="100" y="677"/>
                </a:lnTo>
                <a:lnTo>
                  <a:pt x="101" y="677"/>
                </a:lnTo>
                <a:lnTo>
                  <a:pt x="101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100" y="676"/>
                </a:lnTo>
                <a:lnTo>
                  <a:pt x="100" y="675"/>
                </a:lnTo>
                <a:lnTo>
                  <a:pt x="101" y="675"/>
                </a:lnTo>
                <a:lnTo>
                  <a:pt x="101" y="675"/>
                </a:lnTo>
                <a:lnTo>
                  <a:pt x="102" y="675"/>
                </a:lnTo>
                <a:lnTo>
                  <a:pt x="102" y="674"/>
                </a:lnTo>
                <a:lnTo>
                  <a:pt x="102" y="674"/>
                </a:lnTo>
                <a:lnTo>
                  <a:pt x="102" y="675"/>
                </a:lnTo>
                <a:lnTo>
                  <a:pt x="102" y="675"/>
                </a:lnTo>
                <a:lnTo>
                  <a:pt x="102" y="675"/>
                </a:lnTo>
                <a:lnTo>
                  <a:pt x="103" y="675"/>
                </a:lnTo>
                <a:lnTo>
                  <a:pt x="103" y="675"/>
                </a:lnTo>
                <a:lnTo>
                  <a:pt x="104" y="675"/>
                </a:lnTo>
                <a:lnTo>
                  <a:pt x="104" y="674"/>
                </a:lnTo>
                <a:lnTo>
                  <a:pt x="104" y="674"/>
                </a:lnTo>
                <a:lnTo>
                  <a:pt x="104" y="674"/>
                </a:lnTo>
                <a:lnTo>
                  <a:pt x="105" y="674"/>
                </a:lnTo>
                <a:lnTo>
                  <a:pt x="106" y="672"/>
                </a:lnTo>
                <a:lnTo>
                  <a:pt x="105" y="672"/>
                </a:lnTo>
                <a:lnTo>
                  <a:pt x="105" y="672"/>
                </a:lnTo>
                <a:lnTo>
                  <a:pt x="106" y="672"/>
                </a:lnTo>
                <a:lnTo>
                  <a:pt x="106" y="672"/>
                </a:lnTo>
                <a:lnTo>
                  <a:pt x="106" y="672"/>
                </a:lnTo>
                <a:lnTo>
                  <a:pt x="106" y="672"/>
                </a:lnTo>
                <a:lnTo>
                  <a:pt x="107" y="671"/>
                </a:lnTo>
                <a:lnTo>
                  <a:pt x="107" y="670"/>
                </a:lnTo>
                <a:lnTo>
                  <a:pt x="108" y="670"/>
                </a:lnTo>
                <a:lnTo>
                  <a:pt x="108" y="670"/>
                </a:lnTo>
                <a:lnTo>
                  <a:pt x="108" y="670"/>
                </a:lnTo>
                <a:lnTo>
                  <a:pt x="108" y="669"/>
                </a:lnTo>
                <a:lnTo>
                  <a:pt x="109" y="669"/>
                </a:lnTo>
                <a:lnTo>
                  <a:pt x="109" y="669"/>
                </a:lnTo>
                <a:lnTo>
                  <a:pt x="109" y="668"/>
                </a:lnTo>
                <a:lnTo>
                  <a:pt x="110" y="668"/>
                </a:lnTo>
                <a:lnTo>
                  <a:pt x="110" y="667"/>
                </a:lnTo>
                <a:lnTo>
                  <a:pt x="110" y="666"/>
                </a:lnTo>
                <a:lnTo>
                  <a:pt x="111" y="666"/>
                </a:lnTo>
                <a:lnTo>
                  <a:pt x="111" y="667"/>
                </a:lnTo>
                <a:lnTo>
                  <a:pt x="111" y="666"/>
                </a:lnTo>
                <a:lnTo>
                  <a:pt x="112" y="666"/>
                </a:lnTo>
                <a:lnTo>
                  <a:pt x="112" y="666"/>
                </a:lnTo>
                <a:lnTo>
                  <a:pt x="113" y="666"/>
                </a:lnTo>
                <a:lnTo>
                  <a:pt x="113" y="666"/>
                </a:lnTo>
                <a:lnTo>
                  <a:pt x="113" y="666"/>
                </a:lnTo>
                <a:lnTo>
                  <a:pt x="114" y="666"/>
                </a:lnTo>
                <a:lnTo>
                  <a:pt x="114" y="666"/>
                </a:lnTo>
                <a:lnTo>
                  <a:pt x="114" y="667"/>
                </a:lnTo>
                <a:lnTo>
                  <a:pt x="114" y="667"/>
                </a:lnTo>
                <a:lnTo>
                  <a:pt x="114" y="667"/>
                </a:lnTo>
                <a:lnTo>
                  <a:pt x="114" y="668"/>
                </a:lnTo>
                <a:lnTo>
                  <a:pt x="115" y="667"/>
                </a:lnTo>
                <a:lnTo>
                  <a:pt x="115" y="668"/>
                </a:lnTo>
                <a:lnTo>
                  <a:pt x="115" y="667"/>
                </a:lnTo>
                <a:lnTo>
                  <a:pt x="116" y="667"/>
                </a:lnTo>
                <a:lnTo>
                  <a:pt x="116" y="667"/>
                </a:lnTo>
                <a:lnTo>
                  <a:pt x="117" y="667"/>
                </a:lnTo>
                <a:lnTo>
                  <a:pt x="117" y="667"/>
                </a:lnTo>
                <a:lnTo>
                  <a:pt x="118" y="668"/>
                </a:lnTo>
                <a:lnTo>
                  <a:pt x="118" y="668"/>
                </a:lnTo>
                <a:lnTo>
                  <a:pt x="118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7"/>
                </a:lnTo>
                <a:lnTo>
                  <a:pt x="120" y="667"/>
                </a:lnTo>
                <a:lnTo>
                  <a:pt x="120" y="667"/>
                </a:lnTo>
                <a:lnTo>
                  <a:pt x="121" y="667"/>
                </a:lnTo>
                <a:lnTo>
                  <a:pt x="121" y="668"/>
                </a:lnTo>
                <a:lnTo>
                  <a:pt x="121" y="668"/>
                </a:lnTo>
                <a:lnTo>
                  <a:pt x="121" y="667"/>
                </a:lnTo>
                <a:lnTo>
                  <a:pt x="122" y="667"/>
                </a:lnTo>
                <a:lnTo>
                  <a:pt x="122" y="666"/>
                </a:lnTo>
                <a:lnTo>
                  <a:pt x="122" y="666"/>
                </a:lnTo>
                <a:lnTo>
                  <a:pt x="122" y="666"/>
                </a:lnTo>
                <a:lnTo>
                  <a:pt x="123" y="666"/>
                </a:lnTo>
                <a:lnTo>
                  <a:pt x="123" y="665"/>
                </a:lnTo>
                <a:lnTo>
                  <a:pt x="123" y="665"/>
                </a:lnTo>
                <a:lnTo>
                  <a:pt x="124" y="665"/>
                </a:lnTo>
                <a:lnTo>
                  <a:pt x="124" y="664"/>
                </a:lnTo>
                <a:lnTo>
                  <a:pt x="124" y="664"/>
                </a:lnTo>
                <a:lnTo>
                  <a:pt x="125" y="664"/>
                </a:lnTo>
                <a:lnTo>
                  <a:pt x="125" y="665"/>
                </a:lnTo>
                <a:lnTo>
                  <a:pt x="125" y="665"/>
                </a:lnTo>
                <a:lnTo>
                  <a:pt x="125" y="665"/>
                </a:lnTo>
                <a:lnTo>
                  <a:pt x="125" y="665"/>
                </a:lnTo>
                <a:lnTo>
                  <a:pt x="126" y="665"/>
                </a:lnTo>
                <a:lnTo>
                  <a:pt x="126" y="664"/>
                </a:lnTo>
                <a:lnTo>
                  <a:pt x="127" y="664"/>
                </a:lnTo>
                <a:lnTo>
                  <a:pt x="127" y="664"/>
                </a:lnTo>
                <a:lnTo>
                  <a:pt x="127" y="664"/>
                </a:lnTo>
                <a:lnTo>
                  <a:pt x="127" y="664"/>
                </a:lnTo>
                <a:lnTo>
                  <a:pt x="128" y="664"/>
                </a:lnTo>
                <a:lnTo>
                  <a:pt x="128" y="663"/>
                </a:lnTo>
                <a:lnTo>
                  <a:pt x="129" y="663"/>
                </a:lnTo>
                <a:lnTo>
                  <a:pt x="129" y="662"/>
                </a:lnTo>
                <a:lnTo>
                  <a:pt x="129" y="662"/>
                </a:lnTo>
                <a:lnTo>
                  <a:pt x="130" y="661"/>
                </a:lnTo>
                <a:lnTo>
                  <a:pt x="130" y="661"/>
                </a:lnTo>
                <a:lnTo>
                  <a:pt x="130" y="661"/>
                </a:lnTo>
                <a:lnTo>
                  <a:pt x="130" y="661"/>
                </a:lnTo>
                <a:lnTo>
                  <a:pt x="130" y="661"/>
                </a:lnTo>
                <a:lnTo>
                  <a:pt x="130" y="660"/>
                </a:lnTo>
                <a:lnTo>
                  <a:pt x="130" y="660"/>
                </a:lnTo>
                <a:lnTo>
                  <a:pt x="130" y="660"/>
                </a:lnTo>
                <a:lnTo>
                  <a:pt x="131" y="660"/>
                </a:lnTo>
                <a:lnTo>
                  <a:pt x="131" y="659"/>
                </a:lnTo>
                <a:lnTo>
                  <a:pt x="131" y="660"/>
                </a:lnTo>
                <a:lnTo>
                  <a:pt x="132" y="660"/>
                </a:lnTo>
                <a:lnTo>
                  <a:pt x="132" y="660"/>
                </a:lnTo>
                <a:lnTo>
                  <a:pt x="132" y="659"/>
                </a:lnTo>
                <a:lnTo>
                  <a:pt x="132" y="659"/>
                </a:lnTo>
                <a:lnTo>
                  <a:pt x="132" y="659"/>
                </a:lnTo>
                <a:lnTo>
                  <a:pt x="132" y="658"/>
                </a:lnTo>
                <a:lnTo>
                  <a:pt x="132" y="658"/>
                </a:lnTo>
                <a:lnTo>
                  <a:pt x="133" y="658"/>
                </a:lnTo>
                <a:lnTo>
                  <a:pt x="133" y="658"/>
                </a:lnTo>
                <a:lnTo>
                  <a:pt x="134" y="658"/>
                </a:lnTo>
                <a:lnTo>
                  <a:pt x="134" y="658"/>
                </a:lnTo>
                <a:lnTo>
                  <a:pt x="135" y="658"/>
                </a:lnTo>
                <a:lnTo>
                  <a:pt x="135" y="657"/>
                </a:lnTo>
                <a:lnTo>
                  <a:pt x="136" y="657"/>
                </a:lnTo>
                <a:lnTo>
                  <a:pt x="136" y="657"/>
                </a:lnTo>
                <a:lnTo>
                  <a:pt x="136" y="656"/>
                </a:lnTo>
                <a:lnTo>
                  <a:pt x="137" y="656"/>
                </a:lnTo>
                <a:lnTo>
                  <a:pt x="137" y="656"/>
                </a:lnTo>
                <a:lnTo>
                  <a:pt x="136" y="656"/>
                </a:lnTo>
                <a:lnTo>
                  <a:pt x="136" y="655"/>
                </a:lnTo>
                <a:lnTo>
                  <a:pt x="137" y="655"/>
                </a:lnTo>
                <a:lnTo>
                  <a:pt x="137" y="656"/>
                </a:lnTo>
                <a:lnTo>
                  <a:pt x="137" y="656"/>
                </a:lnTo>
                <a:lnTo>
                  <a:pt x="137" y="655"/>
                </a:lnTo>
                <a:lnTo>
                  <a:pt x="137" y="655"/>
                </a:lnTo>
                <a:lnTo>
                  <a:pt x="137" y="655"/>
                </a:lnTo>
                <a:lnTo>
                  <a:pt x="138" y="655"/>
                </a:lnTo>
                <a:lnTo>
                  <a:pt x="138" y="655"/>
                </a:lnTo>
                <a:lnTo>
                  <a:pt x="139" y="655"/>
                </a:lnTo>
                <a:lnTo>
                  <a:pt x="139" y="655"/>
                </a:lnTo>
                <a:lnTo>
                  <a:pt x="139" y="655"/>
                </a:lnTo>
                <a:lnTo>
                  <a:pt x="139" y="654"/>
                </a:lnTo>
                <a:lnTo>
                  <a:pt x="139" y="654"/>
                </a:lnTo>
                <a:lnTo>
                  <a:pt x="139" y="653"/>
                </a:lnTo>
                <a:lnTo>
                  <a:pt x="140" y="653"/>
                </a:lnTo>
                <a:lnTo>
                  <a:pt x="140" y="652"/>
                </a:lnTo>
                <a:lnTo>
                  <a:pt x="140" y="652"/>
                </a:lnTo>
                <a:lnTo>
                  <a:pt x="140" y="651"/>
                </a:lnTo>
                <a:lnTo>
                  <a:pt x="141" y="652"/>
                </a:lnTo>
                <a:lnTo>
                  <a:pt x="141" y="652"/>
                </a:lnTo>
                <a:lnTo>
                  <a:pt x="142" y="651"/>
                </a:lnTo>
                <a:lnTo>
                  <a:pt x="142" y="651"/>
                </a:lnTo>
                <a:lnTo>
                  <a:pt x="142" y="650"/>
                </a:lnTo>
                <a:lnTo>
                  <a:pt x="142" y="650"/>
                </a:lnTo>
                <a:lnTo>
                  <a:pt x="143" y="650"/>
                </a:lnTo>
                <a:lnTo>
                  <a:pt x="143" y="650"/>
                </a:lnTo>
                <a:lnTo>
                  <a:pt x="143" y="650"/>
                </a:lnTo>
                <a:lnTo>
                  <a:pt x="144" y="650"/>
                </a:lnTo>
                <a:lnTo>
                  <a:pt x="144" y="650"/>
                </a:lnTo>
                <a:lnTo>
                  <a:pt x="144" y="649"/>
                </a:lnTo>
                <a:lnTo>
                  <a:pt x="145" y="649"/>
                </a:lnTo>
                <a:lnTo>
                  <a:pt x="145" y="648"/>
                </a:lnTo>
                <a:lnTo>
                  <a:pt x="146" y="648"/>
                </a:lnTo>
                <a:lnTo>
                  <a:pt x="146" y="648"/>
                </a:lnTo>
                <a:lnTo>
                  <a:pt x="146" y="647"/>
                </a:lnTo>
                <a:lnTo>
                  <a:pt x="147" y="647"/>
                </a:lnTo>
                <a:lnTo>
                  <a:pt x="147" y="647"/>
                </a:lnTo>
                <a:lnTo>
                  <a:pt x="148" y="646"/>
                </a:lnTo>
                <a:lnTo>
                  <a:pt x="148" y="646"/>
                </a:lnTo>
                <a:lnTo>
                  <a:pt x="148" y="646"/>
                </a:lnTo>
                <a:lnTo>
                  <a:pt x="148" y="646"/>
                </a:lnTo>
                <a:lnTo>
                  <a:pt x="149" y="646"/>
                </a:lnTo>
                <a:lnTo>
                  <a:pt x="149" y="646"/>
                </a:lnTo>
                <a:lnTo>
                  <a:pt x="149" y="646"/>
                </a:lnTo>
                <a:lnTo>
                  <a:pt x="149" y="646"/>
                </a:lnTo>
                <a:lnTo>
                  <a:pt x="150" y="646"/>
                </a:lnTo>
                <a:lnTo>
                  <a:pt x="150" y="646"/>
                </a:lnTo>
                <a:lnTo>
                  <a:pt x="150" y="645"/>
                </a:lnTo>
                <a:lnTo>
                  <a:pt x="151" y="645"/>
                </a:lnTo>
                <a:lnTo>
                  <a:pt x="152" y="645"/>
                </a:lnTo>
                <a:lnTo>
                  <a:pt x="152" y="645"/>
                </a:lnTo>
                <a:lnTo>
                  <a:pt x="151" y="645"/>
                </a:lnTo>
                <a:lnTo>
                  <a:pt x="152" y="646"/>
                </a:lnTo>
                <a:lnTo>
                  <a:pt x="153" y="646"/>
                </a:lnTo>
                <a:lnTo>
                  <a:pt x="154" y="646"/>
                </a:lnTo>
                <a:lnTo>
                  <a:pt x="154" y="646"/>
                </a:lnTo>
                <a:lnTo>
                  <a:pt x="154" y="646"/>
                </a:lnTo>
                <a:lnTo>
                  <a:pt x="155" y="646"/>
                </a:lnTo>
                <a:lnTo>
                  <a:pt x="155" y="646"/>
                </a:lnTo>
                <a:lnTo>
                  <a:pt x="156" y="646"/>
                </a:lnTo>
                <a:lnTo>
                  <a:pt x="156" y="646"/>
                </a:lnTo>
                <a:lnTo>
                  <a:pt x="157" y="646"/>
                </a:lnTo>
                <a:lnTo>
                  <a:pt x="157" y="646"/>
                </a:lnTo>
                <a:lnTo>
                  <a:pt x="158" y="647"/>
                </a:lnTo>
                <a:lnTo>
                  <a:pt x="159" y="647"/>
                </a:lnTo>
                <a:lnTo>
                  <a:pt x="159" y="647"/>
                </a:lnTo>
                <a:lnTo>
                  <a:pt x="159" y="647"/>
                </a:lnTo>
                <a:lnTo>
                  <a:pt x="159" y="646"/>
                </a:lnTo>
                <a:lnTo>
                  <a:pt x="159" y="646"/>
                </a:lnTo>
                <a:lnTo>
                  <a:pt x="160" y="646"/>
                </a:lnTo>
                <a:lnTo>
                  <a:pt x="160" y="646"/>
                </a:lnTo>
                <a:lnTo>
                  <a:pt x="161" y="646"/>
                </a:lnTo>
                <a:lnTo>
                  <a:pt x="161" y="645"/>
                </a:lnTo>
                <a:lnTo>
                  <a:pt x="161" y="645"/>
                </a:lnTo>
                <a:lnTo>
                  <a:pt x="162" y="645"/>
                </a:lnTo>
                <a:lnTo>
                  <a:pt x="162" y="644"/>
                </a:lnTo>
                <a:lnTo>
                  <a:pt x="162" y="644"/>
                </a:lnTo>
                <a:lnTo>
                  <a:pt x="162" y="643"/>
                </a:lnTo>
                <a:lnTo>
                  <a:pt x="163" y="643"/>
                </a:lnTo>
                <a:lnTo>
                  <a:pt x="163" y="642"/>
                </a:lnTo>
                <a:lnTo>
                  <a:pt x="163" y="641"/>
                </a:lnTo>
                <a:lnTo>
                  <a:pt x="163" y="641"/>
                </a:lnTo>
                <a:lnTo>
                  <a:pt x="164" y="640"/>
                </a:lnTo>
                <a:lnTo>
                  <a:pt x="164" y="641"/>
                </a:lnTo>
                <a:lnTo>
                  <a:pt x="164" y="641"/>
                </a:lnTo>
                <a:lnTo>
                  <a:pt x="164" y="640"/>
                </a:lnTo>
                <a:lnTo>
                  <a:pt x="165" y="640"/>
                </a:lnTo>
                <a:lnTo>
                  <a:pt x="165" y="640"/>
                </a:lnTo>
                <a:lnTo>
                  <a:pt x="165" y="639"/>
                </a:lnTo>
                <a:lnTo>
                  <a:pt x="165" y="639"/>
                </a:lnTo>
                <a:lnTo>
                  <a:pt x="165" y="639"/>
                </a:lnTo>
                <a:lnTo>
                  <a:pt x="169" y="638"/>
                </a:lnTo>
                <a:lnTo>
                  <a:pt x="169" y="638"/>
                </a:lnTo>
                <a:lnTo>
                  <a:pt x="169" y="638"/>
                </a:lnTo>
                <a:lnTo>
                  <a:pt x="169" y="637"/>
                </a:lnTo>
                <a:lnTo>
                  <a:pt x="170" y="637"/>
                </a:lnTo>
                <a:lnTo>
                  <a:pt x="170" y="637"/>
                </a:lnTo>
                <a:lnTo>
                  <a:pt x="171" y="637"/>
                </a:lnTo>
                <a:lnTo>
                  <a:pt x="170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5"/>
                </a:lnTo>
                <a:lnTo>
                  <a:pt x="172" y="635"/>
                </a:lnTo>
                <a:lnTo>
                  <a:pt x="172" y="635"/>
                </a:lnTo>
                <a:lnTo>
                  <a:pt x="172" y="635"/>
                </a:lnTo>
                <a:lnTo>
                  <a:pt x="173" y="635"/>
                </a:lnTo>
                <a:lnTo>
                  <a:pt x="173" y="635"/>
                </a:lnTo>
                <a:lnTo>
                  <a:pt x="173" y="635"/>
                </a:lnTo>
                <a:lnTo>
                  <a:pt x="174" y="634"/>
                </a:lnTo>
                <a:lnTo>
                  <a:pt x="174" y="635"/>
                </a:lnTo>
                <a:lnTo>
                  <a:pt x="174" y="634"/>
                </a:lnTo>
                <a:lnTo>
                  <a:pt x="175" y="634"/>
                </a:lnTo>
                <a:lnTo>
                  <a:pt x="175" y="634"/>
                </a:lnTo>
                <a:lnTo>
                  <a:pt x="176" y="634"/>
                </a:lnTo>
                <a:lnTo>
                  <a:pt x="176" y="633"/>
                </a:lnTo>
                <a:lnTo>
                  <a:pt x="177" y="633"/>
                </a:lnTo>
                <a:lnTo>
                  <a:pt x="177" y="633"/>
                </a:lnTo>
                <a:lnTo>
                  <a:pt x="178" y="633"/>
                </a:lnTo>
                <a:lnTo>
                  <a:pt x="177" y="633"/>
                </a:lnTo>
                <a:lnTo>
                  <a:pt x="178" y="633"/>
                </a:lnTo>
                <a:lnTo>
                  <a:pt x="178" y="632"/>
                </a:lnTo>
                <a:lnTo>
                  <a:pt x="178" y="632"/>
                </a:lnTo>
                <a:lnTo>
                  <a:pt x="179" y="632"/>
                </a:lnTo>
                <a:lnTo>
                  <a:pt x="178" y="632"/>
                </a:lnTo>
                <a:lnTo>
                  <a:pt x="178" y="631"/>
                </a:lnTo>
                <a:lnTo>
                  <a:pt x="179" y="631"/>
                </a:lnTo>
                <a:lnTo>
                  <a:pt x="179" y="632"/>
                </a:lnTo>
                <a:lnTo>
                  <a:pt x="180" y="631"/>
                </a:lnTo>
                <a:lnTo>
                  <a:pt x="180" y="631"/>
                </a:lnTo>
                <a:lnTo>
                  <a:pt x="180" y="631"/>
                </a:lnTo>
                <a:lnTo>
                  <a:pt x="181" y="630"/>
                </a:lnTo>
                <a:lnTo>
                  <a:pt x="181" y="630"/>
                </a:lnTo>
                <a:lnTo>
                  <a:pt x="182" y="630"/>
                </a:lnTo>
                <a:lnTo>
                  <a:pt x="182" y="630"/>
                </a:lnTo>
                <a:lnTo>
                  <a:pt x="182" y="630"/>
                </a:lnTo>
                <a:lnTo>
                  <a:pt x="182" y="630"/>
                </a:lnTo>
                <a:lnTo>
                  <a:pt x="182" y="629"/>
                </a:lnTo>
                <a:lnTo>
                  <a:pt x="183" y="629"/>
                </a:lnTo>
                <a:lnTo>
                  <a:pt x="183" y="629"/>
                </a:lnTo>
                <a:lnTo>
                  <a:pt x="183" y="628"/>
                </a:lnTo>
                <a:lnTo>
                  <a:pt x="184" y="628"/>
                </a:lnTo>
                <a:lnTo>
                  <a:pt x="184" y="628"/>
                </a:lnTo>
                <a:lnTo>
                  <a:pt x="184" y="628"/>
                </a:lnTo>
                <a:lnTo>
                  <a:pt x="184" y="628"/>
                </a:lnTo>
                <a:lnTo>
                  <a:pt x="183" y="628"/>
                </a:lnTo>
                <a:lnTo>
                  <a:pt x="184" y="627"/>
                </a:lnTo>
                <a:lnTo>
                  <a:pt x="184" y="627"/>
                </a:lnTo>
                <a:lnTo>
                  <a:pt x="184" y="627"/>
                </a:lnTo>
                <a:lnTo>
                  <a:pt x="184" y="626"/>
                </a:lnTo>
                <a:lnTo>
                  <a:pt x="185" y="626"/>
                </a:lnTo>
                <a:lnTo>
                  <a:pt x="184" y="626"/>
                </a:lnTo>
                <a:lnTo>
                  <a:pt x="185" y="625"/>
                </a:lnTo>
                <a:lnTo>
                  <a:pt x="185" y="625"/>
                </a:lnTo>
                <a:lnTo>
                  <a:pt x="186" y="625"/>
                </a:lnTo>
                <a:lnTo>
                  <a:pt x="187" y="625"/>
                </a:lnTo>
                <a:lnTo>
                  <a:pt x="187" y="625"/>
                </a:lnTo>
                <a:lnTo>
                  <a:pt x="187" y="625"/>
                </a:lnTo>
                <a:lnTo>
                  <a:pt x="187" y="625"/>
                </a:lnTo>
                <a:lnTo>
                  <a:pt x="187" y="624"/>
                </a:lnTo>
                <a:lnTo>
                  <a:pt x="186" y="624"/>
                </a:lnTo>
                <a:lnTo>
                  <a:pt x="186" y="625"/>
                </a:lnTo>
                <a:lnTo>
                  <a:pt x="186" y="625"/>
                </a:lnTo>
                <a:lnTo>
                  <a:pt x="186" y="624"/>
                </a:lnTo>
                <a:lnTo>
                  <a:pt x="186" y="624"/>
                </a:lnTo>
                <a:lnTo>
                  <a:pt x="186" y="623"/>
                </a:lnTo>
                <a:lnTo>
                  <a:pt x="186" y="623"/>
                </a:lnTo>
                <a:lnTo>
                  <a:pt x="186" y="623"/>
                </a:lnTo>
                <a:lnTo>
                  <a:pt x="187" y="623"/>
                </a:lnTo>
                <a:lnTo>
                  <a:pt x="187" y="623"/>
                </a:lnTo>
                <a:lnTo>
                  <a:pt x="187" y="622"/>
                </a:lnTo>
                <a:lnTo>
                  <a:pt x="187" y="622"/>
                </a:lnTo>
                <a:lnTo>
                  <a:pt x="186" y="622"/>
                </a:lnTo>
                <a:lnTo>
                  <a:pt x="186" y="621"/>
                </a:lnTo>
                <a:lnTo>
                  <a:pt x="186" y="621"/>
                </a:lnTo>
                <a:lnTo>
                  <a:pt x="187" y="621"/>
                </a:lnTo>
                <a:lnTo>
                  <a:pt x="187" y="621"/>
                </a:lnTo>
                <a:lnTo>
                  <a:pt x="188" y="621"/>
                </a:lnTo>
                <a:lnTo>
                  <a:pt x="188" y="621"/>
                </a:lnTo>
                <a:lnTo>
                  <a:pt x="188" y="621"/>
                </a:lnTo>
                <a:lnTo>
                  <a:pt x="189" y="621"/>
                </a:lnTo>
                <a:lnTo>
                  <a:pt x="189" y="620"/>
                </a:lnTo>
                <a:lnTo>
                  <a:pt x="188" y="620"/>
                </a:lnTo>
                <a:lnTo>
                  <a:pt x="188" y="619"/>
                </a:lnTo>
                <a:lnTo>
                  <a:pt x="188" y="619"/>
                </a:lnTo>
                <a:lnTo>
                  <a:pt x="189" y="620"/>
                </a:lnTo>
                <a:lnTo>
                  <a:pt x="189" y="620"/>
                </a:lnTo>
                <a:lnTo>
                  <a:pt x="189" y="620"/>
                </a:lnTo>
                <a:lnTo>
                  <a:pt x="189" y="620"/>
                </a:lnTo>
                <a:lnTo>
                  <a:pt x="190" y="620"/>
                </a:lnTo>
                <a:lnTo>
                  <a:pt x="190" y="619"/>
                </a:lnTo>
                <a:lnTo>
                  <a:pt x="191" y="619"/>
                </a:lnTo>
                <a:lnTo>
                  <a:pt x="191" y="619"/>
                </a:lnTo>
                <a:lnTo>
                  <a:pt x="192" y="619"/>
                </a:lnTo>
                <a:lnTo>
                  <a:pt x="192" y="618"/>
                </a:lnTo>
                <a:lnTo>
                  <a:pt x="192" y="618"/>
                </a:lnTo>
                <a:lnTo>
                  <a:pt x="193" y="618"/>
                </a:lnTo>
                <a:lnTo>
                  <a:pt x="193" y="618"/>
                </a:lnTo>
                <a:lnTo>
                  <a:pt x="193" y="618"/>
                </a:lnTo>
                <a:lnTo>
                  <a:pt x="193" y="618"/>
                </a:lnTo>
                <a:lnTo>
                  <a:pt x="194" y="618"/>
                </a:lnTo>
                <a:lnTo>
                  <a:pt x="194" y="618"/>
                </a:lnTo>
                <a:lnTo>
                  <a:pt x="194" y="618"/>
                </a:lnTo>
                <a:lnTo>
                  <a:pt x="194" y="618"/>
                </a:lnTo>
                <a:lnTo>
                  <a:pt x="194" y="617"/>
                </a:lnTo>
                <a:lnTo>
                  <a:pt x="195" y="617"/>
                </a:lnTo>
                <a:lnTo>
                  <a:pt x="195" y="617"/>
                </a:lnTo>
                <a:lnTo>
                  <a:pt x="195" y="617"/>
                </a:lnTo>
                <a:lnTo>
                  <a:pt x="196" y="617"/>
                </a:lnTo>
                <a:lnTo>
                  <a:pt x="196" y="616"/>
                </a:lnTo>
                <a:lnTo>
                  <a:pt x="197" y="616"/>
                </a:lnTo>
                <a:lnTo>
                  <a:pt x="197" y="616"/>
                </a:lnTo>
                <a:lnTo>
                  <a:pt x="197" y="615"/>
                </a:lnTo>
                <a:lnTo>
                  <a:pt x="197" y="615"/>
                </a:lnTo>
                <a:lnTo>
                  <a:pt x="198" y="615"/>
                </a:lnTo>
                <a:lnTo>
                  <a:pt x="198" y="615"/>
                </a:lnTo>
                <a:lnTo>
                  <a:pt x="198" y="615"/>
                </a:lnTo>
                <a:lnTo>
                  <a:pt x="199" y="615"/>
                </a:lnTo>
                <a:lnTo>
                  <a:pt x="199" y="615"/>
                </a:lnTo>
                <a:lnTo>
                  <a:pt x="199" y="615"/>
                </a:lnTo>
                <a:lnTo>
                  <a:pt x="200" y="615"/>
                </a:lnTo>
                <a:lnTo>
                  <a:pt x="200" y="615"/>
                </a:lnTo>
                <a:lnTo>
                  <a:pt x="200" y="615"/>
                </a:lnTo>
                <a:lnTo>
                  <a:pt x="200" y="615"/>
                </a:lnTo>
                <a:lnTo>
                  <a:pt x="200" y="614"/>
                </a:lnTo>
                <a:lnTo>
                  <a:pt x="200" y="614"/>
                </a:lnTo>
                <a:lnTo>
                  <a:pt x="200" y="614"/>
                </a:lnTo>
                <a:lnTo>
                  <a:pt x="200" y="613"/>
                </a:lnTo>
                <a:lnTo>
                  <a:pt x="200" y="613"/>
                </a:lnTo>
                <a:lnTo>
                  <a:pt x="201" y="613"/>
                </a:lnTo>
                <a:lnTo>
                  <a:pt x="201" y="613"/>
                </a:lnTo>
                <a:lnTo>
                  <a:pt x="201" y="612"/>
                </a:lnTo>
                <a:lnTo>
                  <a:pt x="202" y="613"/>
                </a:lnTo>
                <a:lnTo>
                  <a:pt x="203" y="613"/>
                </a:lnTo>
                <a:lnTo>
                  <a:pt x="203" y="612"/>
                </a:lnTo>
                <a:lnTo>
                  <a:pt x="203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1"/>
                </a:lnTo>
                <a:lnTo>
                  <a:pt x="204" y="611"/>
                </a:lnTo>
                <a:lnTo>
                  <a:pt x="204" y="611"/>
                </a:lnTo>
                <a:lnTo>
                  <a:pt x="204" y="610"/>
                </a:lnTo>
                <a:lnTo>
                  <a:pt x="204" y="610"/>
                </a:lnTo>
                <a:lnTo>
                  <a:pt x="204" y="610"/>
                </a:lnTo>
                <a:lnTo>
                  <a:pt x="205" y="610"/>
                </a:lnTo>
                <a:lnTo>
                  <a:pt x="205" y="609"/>
                </a:lnTo>
                <a:lnTo>
                  <a:pt x="205" y="610"/>
                </a:lnTo>
                <a:lnTo>
                  <a:pt x="205" y="610"/>
                </a:lnTo>
                <a:lnTo>
                  <a:pt x="206" y="610"/>
                </a:lnTo>
                <a:lnTo>
                  <a:pt x="206" y="609"/>
                </a:lnTo>
                <a:lnTo>
                  <a:pt x="206" y="609"/>
                </a:lnTo>
                <a:lnTo>
                  <a:pt x="207" y="610"/>
                </a:lnTo>
                <a:lnTo>
                  <a:pt x="207" y="609"/>
                </a:lnTo>
                <a:lnTo>
                  <a:pt x="207" y="609"/>
                </a:lnTo>
                <a:lnTo>
                  <a:pt x="207" y="608"/>
                </a:lnTo>
                <a:lnTo>
                  <a:pt x="207" y="608"/>
                </a:lnTo>
                <a:lnTo>
                  <a:pt x="208" y="608"/>
                </a:lnTo>
                <a:lnTo>
                  <a:pt x="208" y="607"/>
                </a:lnTo>
                <a:lnTo>
                  <a:pt x="208" y="607"/>
                </a:lnTo>
                <a:lnTo>
                  <a:pt x="209" y="607"/>
                </a:lnTo>
                <a:lnTo>
                  <a:pt x="209" y="607"/>
                </a:lnTo>
                <a:lnTo>
                  <a:pt x="209" y="607"/>
                </a:lnTo>
                <a:lnTo>
                  <a:pt x="209" y="606"/>
                </a:lnTo>
                <a:lnTo>
                  <a:pt x="210" y="606"/>
                </a:lnTo>
                <a:lnTo>
                  <a:pt x="210" y="607"/>
                </a:lnTo>
                <a:lnTo>
                  <a:pt x="210" y="606"/>
                </a:lnTo>
                <a:lnTo>
                  <a:pt x="210" y="606"/>
                </a:lnTo>
                <a:lnTo>
                  <a:pt x="211" y="606"/>
                </a:lnTo>
                <a:lnTo>
                  <a:pt x="211" y="606"/>
                </a:lnTo>
                <a:lnTo>
                  <a:pt x="211" y="605"/>
                </a:lnTo>
                <a:lnTo>
                  <a:pt x="212" y="605"/>
                </a:lnTo>
                <a:lnTo>
                  <a:pt x="212" y="605"/>
                </a:lnTo>
                <a:lnTo>
                  <a:pt x="213" y="605"/>
                </a:lnTo>
                <a:lnTo>
                  <a:pt x="213" y="605"/>
                </a:lnTo>
                <a:lnTo>
                  <a:pt x="213" y="604"/>
                </a:lnTo>
                <a:lnTo>
                  <a:pt x="213" y="605"/>
                </a:lnTo>
                <a:lnTo>
                  <a:pt x="214" y="605"/>
                </a:lnTo>
                <a:lnTo>
                  <a:pt x="214" y="604"/>
                </a:lnTo>
                <a:lnTo>
                  <a:pt x="214" y="604"/>
                </a:lnTo>
                <a:lnTo>
                  <a:pt x="214" y="604"/>
                </a:lnTo>
                <a:lnTo>
                  <a:pt x="215" y="604"/>
                </a:lnTo>
                <a:lnTo>
                  <a:pt x="215" y="604"/>
                </a:lnTo>
                <a:lnTo>
                  <a:pt x="216" y="604"/>
                </a:lnTo>
                <a:lnTo>
                  <a:pt x="216" y="604"/>
                </a:lnTo>
                <a:lnTo>
                  <a:pt x="216" y="604"/>
                </a:lnTo>
                <a:lnTo>
                  <a:pt x="217" y="604"/>
                </a:lnTo>
                <a:lnTo>
                  <a:pt x="217" y="604"/>
                </a:lnTo>
                <a:lnTo>
                  <a:pt x="217" y="603"/>
                </a:lnTo>
                <a:lnTo>
                  <a:pt x="217" y="603"/>
                </a:lnTo>
                <a:lnTo>
                  <a:pt x="218" y="603"/>
                </a:lnTo>
                <a:lnTo>
                  <a:pt x="218" y="603"/>
                </a:lnTo>
                <a:lnTo>
                  <a:pt x="219" y="603"/>
                </a:lnTo>
                <a:lnTo>
                  <a:pt x="219" y="603"/>
                </a:lnTo>
                <a:lnTo>
                  <a:pt x="220" y="602"/>
                </a:lnTo>
                <a:lnTo>
                  <a:pt x="220" y="603"/>
                </a:lnTo>
                <a:lnTo>
                  <a:pt x="220" y="603"/>
                </a:lnTo>
                <a:lnTo>
                  <a:pt x="220" y="602"/>
                </a:lnTo>
                <a:lnTo>
                  <a:pt x="220" y="603"/>
                </a:lnTo>
                <a:lnTo>
                  <a:pt x="221" y="603"/>
                </a:lnTo>
                <a:lnTo>
                  <a:pt x="221" y="603"/>
                </a:lnTo>
                <a:lnTo>
                  <a:pt x="222" y="603"/>
                </a:lnTo>
                <a:lnTo>
                  <a:pt x="222" y="603"/>
                </a:lnTo>
                <a:lnTo>
                  <a:pt x="222" y="602"/>
                </a:lnTo>
                <a:lnTo>
                  <a:pt x="223" y="602"/>
                </a:lnTo>
                <a:lnTo>
                  <a:pt x="223" y="602"/>
                </a:lnTo>
                <a:lnTo>
                  <a:pt x="223" y="602"/>
                </a:lnTo>
                <a:lnTo>
                  <a:pt x="223" y="601"/>
                </a:lnTo>
                <a:lnTo>
                  <a:pt x="224" y="601"/>
                </a:lnTo>
                <a:lnTo>
                  <a:pt x="224" y="602"/>
                </a:lnTo>
                <a:lnTo>
                  <a:pt x="224" y="601"/>
                </a:lnTo>
                <a:lnTo>
                  <a:pt x="224" y="601"/>
                </a:lnTo>
                <a:lnTo>
                  <a:pt x="225" y="601"/>
                </a:lnTo>
                <a:lnTo>
                  <a:pt x="225" y="601"/>
                </a:lnTo>
                <a:lnTo>
                  <a:pt x="226" y="601"/>
                </a:lnTo>
                <a:lnTo>
                  <a:pt x="226" y="601"/>
                </a:lnTo>
                <a:lnTo>
                  <a:pt x="226" y="600"/>
                </a:lnTo>
                <a:lnTo>
                  <a:pt x="227" y="600"/>
                </a:lnTo>
                <a:lnTo>
                  <a:pt x="227" y="600"/>
                </a:lnTo>
                <a:lnTo>
                  <a:pt x="228" y="600"/>
                </a:lnTo>
                <a:lnTo>
                  <a:pt x="228" y="599"/>
                </a:lnTo>
                <a:lnTo>
                  <a:pt x="228" y="599"/>
                </a:lnTo>
                <a:lnTo>
                  <a:pt x="228" y="598"/>
                </a:lnTo>
                <a:lnTo>
                  <a:pt x="228" y="598"/>
                </a:lnTo>
                <a:lnTo>
                  <a:pt x="229" y="598"/>
                </a:lnTo>
                <a:lnTo>
                  <a:pt x="230" y="598"/>
                </a:lnTo>
                <a:lnTo>
                  <a:pt x="230" y="598"/>
                </a:lnTo>
                <a:lnTo>
                  <a:pt x="230" y="597"/>
                </a:lnTo>
                <a:lnTo>
                  <a:pt x="231" y="597"/>
                </a:lnTo>
                <a:lnTo>
                  <a:pt x="231" y="597"/>
                </a:lnTo>
                <a:lnTo>
                  <a:pt x="231" y="597"/>
                </a:lnTo>
                <a:lnTo>
                  <a:pt x="232" y="597"/>
                </a:lnTo>
                <a:lnTo>
                  <a:pt x="232" y="597"/>
                </a:lnTo>
                <a:lnTo>
                  <a:pt x="232" y="598"/>
                </a:lnTo>
                <a:lnTo>
                  <a:pt x="232" y="598"/>
                </a:lnTo>
                <a:lnTo>
                  <a:pt x="233" y="597"/>
                </a:lnTo>
                <a:lnTo>
                  <a:pt x="233" y="597"/>
                </a:lnTo>
                <a:lnTo>
                  <a:pt x="233" y="597"/>
                </a:lnTo>
                <a:lnTo>
                  <a:pt x="233" y="596"/>
                </a:lnTo>
                <a:lnTo>
                  <a:pt x="234" y="596"/>
                </a:lnTo>
                <a:lnTo>
                  <a:pt x="234" y="597"/>
                </a:lnTo>
                <a:lnTo>
                  <a:pt x="234" y="597"/>
                </a:lnTo>
                <a:lnTo>
                  <a:pt x="235" y="597"/>
                </a:lnTo>
                <a:lnTo>
                  <a:pt x="235" y="597"/>
                </a:lnTo>
                <a:lnTo>
                  <a:pt x="236" y="596"/>
                </a:lnTo>
                <a:lnTo>
                  <a:pt x="236" y="596"/>
                </a:lnTo>
                <a:lnTo>
                  <a:pt x="236" y="595"/>
                </a:lnTo>
                <a:lnTo>
                  <a:pt x="236" y="595"/>
                </a:lnTo>
                <a:lnTo>
                  <a:pt x="237" y="595"/>
                </a:lnTo>
                <a:lnTo>
                  <a:pt x="237" y="595"/>
                </a:lnTo>
                <a:lnTo>
                  <a:pt x="237" y="595"/>
                </a:lnTo>
                <a:lnTo>
                  <a:pt x="238" y="595"/>
                </a:lnTo>
                <a:lnTo>
                  <a:pt x="238" y="595"/>
                </a:lnTo>
                <a:lnTo>
                  <a:pt x="238" y="594"/>
                </a:lnTo>
                <a:lnTo>
                  <a:pt x="239" y="594"/>
                </a:lnTo>
                <a:lnTo>
                  <a:pt x="240" y="594"/>
                </a:lnTo>
                <a:lnTo>
                  <a:pt x="240" y="594"/>
                </a:lnTo>
                <a:lnTo>
                  <a:pt x="240" y="594"/>
                </a:lnTo>
                <a:lnTo>
                  <a:pt x="240" y="594"/>
                </a:lnTo>
                <a:lnTo>
                  <a:pt x="240" y="594"/>
                </a:lnTo>
                <a:lnTo>
                  <a:pt x="240" y="594"/>
                </a:lnTo>
                <a:lnTo>
                  <a:pt x="241" y="595"/>
                </a:lnTo>
                <a:lnTo>
                  <a:pt x="242" y="595"/>
                </a:lnTo>
                <a:lnTo>
                  <a:pt x="242" y="595"/>
                </a:lnTo>
                <a:lnTo>
                  <a:pt x="243" y="594"/>
                </a:lnTo>
                <a:lnTo>
                  <a:pt x="243" y="595"/>
                </a:lnTo>
                <a:lnTo>
                  <a:pt x="244" y="595"/>
                </a:lnTo>
                <a:lnTo>
                  <a:pt x="244" y="594"/>
                </a:lnTo>
                <a:lnTo>
                  <a:pt x="245" y="594"/>
                </a:lnTo>
                <a:lnTo>
                  <a:pt x="245" y="594"/>
                </a:lnTo>
                <a:lnTo>
                  <a:pt x="245" y="595"/>
                </a:lnTo>
                <a:lnTo>
                  <a:pt x="246" y="595"/>
                </a:lnTo>
                <a:lnTo>
                  <a:pt x="247" y="595"/>
                </a:lnTo>
                <a:lnTo>
                  <a:pt x="247" y="595"/>
                </a:lnTo>
                <a:lnTo>
                  <a:pt x="247" y="595"/>
                </a:lnTo>
                <a:lnTo>
                  <a:pt x="248" y="595"/>
                </a:lnTo>
                <a:lnTo>
                  <a:pt x="248" y="594"/>
                </a:lnTo>
                <a:lnTo>
                  <a:pt x="248" y="594"/>
                </a:lnTo>
                <a:lnTo>
                  <a:pt x="249" y="594"/>
                </a:lnTo>
                <a:lnTo>
                  <a:pt x="249" y="594"/>
                </a:lnTo>
                <a:lnTo>
                  <a:pt x="250" y="594"/>
                </a:lnTo>
                <a:lnTo>
                  <a:pt x="250" y="594"/>
                </a:lnTo>
                <a:lnTo>
                  <a:pt x="250" y="594"/>
                </a:lnTo>
                <a:lnTo>
                  <a:pt x="250" y="594"/>
                </a:lnTo>
                <a:lnTo>
                  <a:pt x="250" y="593"/>
                </a:lnTo>
                <a:lnTo>
                  <a:pt x="251" y="593"/>
                </a:lnTo>
                <a:lnTo>
                  <a:pt x="251" y="593"/>
                </a:lnTo>
                <a:lnTo>
                  <a:pt x="251" y="593"/>
                </a:lnTo>
                <a:lnTo>
                  <a:pt x="251" y="594"/>
                </a:lnTo>
                <a:lnTo>
                  <a:pt x="251" y="594"/>
                </a:lnTo>
                <a:lnTo>
                  <a:pt x="251" y="594"/>
                </a:lnTo>
                <a:lnTo>
                  <a:pt x="251" y="595"/>
                </a:lnTo>
                <a:lnTo>
                  <a:pt x="251" y="595"/>
                </a:lnTo>
                <a:lnTo>
                  <a:pt x="252" y="595"/>
                </a:lnTo>
                <a:lnTo>
                  <a:pt x="252" y="595"/>
                </a:lnTo>
                <a:lnTo>
                  <a:pt x="253" y="595"/>
                </a:lnTo>
                <a:lnTo>
                  <a:pt x="253" y="595"/>
                </a:lnTo>
                <a:lnTo>
                  <a:pt x="253" y="595"/>
                </a:lnTo>
                <a:lnTo>
                  <a:pt x="254" y="596"/>
                </a:lnTo>
                <a:lnTo>
                  <a:pt x="255" y="596"/>
                </a:lnTo>
                <a:lnTo>
                  <a:pt x="255" y="596"/>
                </a:lnTo>
                <a:lnTo>
                  <a:pt x="256" y="596"/>
                </a:lnTo>
                <a:lnTo>
                  <a:pt x="256" y="595"/>
                </a:lnTo>
                <a:lnTo>
                  <a:pt x="256" y="595"/>
                </a:lnTo>
                <a:lnTo>
                  <a:pt x="257" y="595"/>
                </a:lnTo>
                <a:lnTo>
                  <a:pt x="257" y="596"/>
                </a:lnTo>
                <a:lnTo>
                  <a:pt x="258" y="596"/>
                </a:lnTo>
                <a:lnTo>
                  <a:pt x="259" y="596"/>
                </a:lnTo>
                <a:lnTo>
                  <a:pt x="259" y="596"/>
                </a:lnTo>
                <a:lnTo>
                  <a:pt x="259" y="597"/>
                </a:lnTo>
                <a:lnTo>
                  <a:pt x="259" y="597"/>
                </a:lnTo>
                <a:lnTo>
                  <a:pt x="258" y="597"/>
                </a:lnTo>
                <a:lnTo>
                  <a:pt x="258" y="597"/>
                </a:lnTo>
                <a:lnTo>
                  <a:pt x="259" y="598"/>
                </a:lnTo>
                <a:lnTo>
                  <a:pt x="259" y="598"/>
                </a:lnTo>
                <a:lnTo>
                  <a:pt x="260" y="597"/>
                </a:lnTo>
                <a:lnTo>
                  <a:pt x="260" y="597"/>
                </a:lnTo>
                <a:lnTo>
                  <a:pt x="260" y="596"/>
                </a:lnTo>
                <a:lnTo>
                  <a:pt x="261" y="596"/>
                </a:lnTo>
                <a:lnTo>
                  <a:pt x="261" y="595"/>
                </a:lnTo>
                <a:lnTo>
                  <a:pt x="261" y="595"/>
                </a:lnTo>
                <a:lnTo>
                  <a:pt x="262" y="595"/>
                </a:lnTo>
                <a:lnTo>
                  <a:pt x="262" y="596"/>
                </a:lnTo>
                <a:lnTo>
                  <a:pt x="262" y="597"/>
                </a:lnTo>
                <a:lnTo>
                  <a:pt x="262" y="597"/>
                </a:lnTo>
                <a:lnTo>
                  <a:pt x="263" y="597"/>
                </a:lnTo>
                <a:lnTo>
                  <a:pt x="263" y="596"/>
                </a:lnTo>
                <a:lnTo>
                  <a:pt x="264" y="596"/>
                </a:lnTo>
                <a:lnTo>
                  <a:pt x="264" y="596"/>
                </a:lnTo>
                <a:lnTo>
                  <a:pt x="265" y="596"/>
                </a:lnTo>
                <a:lnTo>
                  <a:pt x="265" y="597"/>
                </a:lnTo>
                <a:lnTo>
                  <a:pt x="265" y="597"/>
                </a:lnTo>
                <a:lnTo>
                  <a:pt x="265" y="598"/>
                </a:lnTo>
                <a:lnTo>
                  <a:pt x="265" y="598"/>
                </a:lnTo>
                <a:lnTo>
                  <a:pt x="265" y="598"/>
                </a:lnTo>
                <a:lnTo>
                  <a:pt x="265" y="598"/>
                </a:lnTo>
                <a:lnTo>
                  <a:pt x="266" y="597"/>
                </a:lnTo>
                <a:lnTo>
                  <a:pt x="266" y="598"/>
                </a:lnTo>
                <a:lnTo>
                  <a:pt x="266" y="598"/>
                </a:lnTo>
                <a:lnTo>
                  <a:pt x="267" y="598"/>
                </a:lnTo>
                <a:lnTo>
                  <a:pt x="267" y="598"/>
                </a:lnTo>
                <a:lnTo>
                  <a:pt x="267" y="598"/>
                </a:lnTo>
                <a:lnTo>
                  <a:pt x="268" y="598"/>
                </a:lnTo>
                <a:lnTo>
                  <a:pt x="268" y="598"/>
                </a:lnTo>
                <a:lnTo>
                  <a:pt x="268" y="598"/>
                </a:lnTo>
                <a:lnTo>
                  <a:pt x="268" y="598"/>
                </a:lnTo>
                <a:lnTo>
                  <a:pt x="269" y="598"/>
                </a:lnTo>
                <a:lnTo>
                  <a:pt x="269" y="598"/>
                </a:lnTo>
                <a:lnTo>
                  <a:pt x="269" y="599"/>
                </a:lnTo>
                <a:lnTo>
                  <a:pt x="270" y="598"/>
                </a:lnTo>
                <a:lnTo>
                  <a:pt x="270" y="598"/>
                </a:lnTo>
                <a:lnTo>
                  <a:pt x="270" y="598"/>
                </a:lnTo>
                <a:lnTo>
                  <a:pt x="270" y="597"/>
                </a:lnTo>
                <a:lnTo>
                  <a:pt x="270" y="597"/>
                </a:lnTo>
                <a:lnTo>
                  <a:pt x="271" y="597"/>
                </a:lnTo>
                <a:lnTo>
                  <a:pt x="271" y="597"/>
                </a:lnTo>
                <a:lnTo>
                  <a:pt x="272" y="597"/>
                </a:lnTo>
                <a:lnTo>
                  <a:pt x="272" y="596"/>
                </a:lnTo>
                <a:lnTo>
                  <a:pt x="272" y="596"/>
                </a:lnTo>
                <a:lnTo>
                  <a:pt x="273" y="596"/>
                </a:lnTo>
                <a:lnTo>
                  <a:pt x="273" y="596"/>
                </a:lnTo>
                <a:lnTo>
                  <a:pt x="273" y="596"/>
                </a:lnTo>
                <a:lnTo>
                  <a:pt x="274" y="596"/>
                </a:lnTo>
                <a:lnTo>
                  <a:pt x="274" y="596"/>
                </a:lnTo>
                <a:lnTo>
                  <a:pt x="274" y="597"/>
                </a:lnTo>
                <a:lnTo>
                  <a:pt x="274" y="597"/>
                </a:lnTo>
                <a:lnTo>
                  <a:pt x="274" y="597"/>
                </a:lnTo>
                <a:lnTo>
                  <a:pt x="274" y="598"/>
                </a:lnTo>
                <a:lnTo>
                  <a:pt x="275" y="598"/>
                </a:lnTo>
                <a:lnTo>
                  <a:pt x="275" y="597"/>
                </a:lnTo>
                <a:lnTo>
                  <a:pt x="276" y="597"/>
                </a:lnTo>
                <a:lnTo>
                  <a:pt x="276" y="598"/>
                </a:lnTo>
                <a:lnTo>
                  <a:pt x="277" y="599"/>
                </a:lnTo>
                <a:lnTo>
                  <a:pt x="277" y="599"/>
                </a:lnTo>
                <a:lnTo>
                  <a:pt x="277" y="599"/>
                </a:lnTo>
                <a:lnTo>
                  <a:pt x="277" y="600"/>
                </a:lnTo>
                <a:lnTo>
                  <a:pt x="278" y="600"/>
                </a:lnTo>
                <a:lnTo>
                  <a:pt x="278" y="599"/>
                </a:lnTo>
                <a:lnTo>
                  <a:pt x="278" y="599"/>
                </a:lnTo>
                <a:lnTo>
                  <a:pt x="278" y="599"/>
                </a:lnTo>
                <a:lnTo>
                  <a:pt x="279" y="600"/>
                </a:lnTo>
                <a:lnTo>
                  <a:pt x="279" y="600"/>
                </a:lnTo>
                <a:lnTo>
                  <a:pt x="279" y="600"/>
                </a:lnTo>
                <a:lnTo>
                  <a:pt x="279" y="600"/>
                </a:lnTo>
                <a:lnTo>
                  <a:pt x="280" y="599"/>
                </a:lnTo>
                <a:lnTo>
                  <a:pt x="280" y="600"/>
                </a:lnTo>
                <a:lnTo>
                  <a:pt x="280" y="600"/>
                </a:lnTo>
                <a:lnTo>
                  <a:pt x="280" y="600"/>
                </a:lnTo>
                <a:lnTo>
                  <a:pt x="280" y="600"/>
                </a:lnTo>
                <a:lnTo>
                  <a:pt x="280" y="599"/>
                </a:lnTo>
                <a:lnTo>
                  <a:pt x="281" y="600"/>
                </a:lnTo>
                <a:lnTo>
                  <a:pt x="281" y="599"/>
                </a:lnTo>
                <a:lnTo>
                  <a:pt x="281" y="600"/>
                </a:lnTo>
                <a:lnTo>
                  <a:pt x="281" y="600"/>
                </a:lnTo>
                <a:lnTo>
                  <a:pt x="282" y="600"/>
                </a:lnTo>
                <a:lnTo>
                  <a:pt x="282" y="600"/>
                </a:lnTo>
                <a:lnTo>
                  <a:pt x="282" y="600"/>
                </a:lnTo>
                <a:lnTo>
                  <a:pt x="283" y="600"/>
                </a:lnTo>
                <a:lnTo>
                  <a:pt x="283" y="600"/>
                </a:lnTo>
                <a:lnTo>
                  <a:pt x="284" y="600"/>
                </a:lnTo>
                <a:lnTo>
                  <a:pt x="284" y="600"/>
                </a:lnTo>
                <a:lnTo>
                  <a:pt x="284" y="599"/>
                </a:lnTo>
                <a:lnTo>
                  <a:pt x="284" y="599"/>
                </a:lnTo>
                <a:lnTo>
                  <a:pt x="284" y="600"/>
                </a:lnTo>
                <a:lnTo>
                  <a:pt x="284" y="600"/>
                </a:lnTo>
                <a:lnTo>
                  <a:pt x="284" y="601"/>
                </a:lnTo>
                <a:lnTo>
                  <a:pt x="285" y="601"/>
                </a:lnTo>
                <a:lnTo>
                  <a:pt x="285" y="601"/>
                </a:lnTo>
                <a:lnTo>
                  <a:pt x="285" y="601"/>
                </a:lnTo>
                <a:lnTo>
                  <a:pt x="285" y="601"/>
                </a:lnTo>
                <a:lnTo>
                  <a:pt x="286" y="601"/>
                </a:lnTo>
                <a:lnTo>
                  <a:pt x="286" y="601"/>
                </a:lnTo>
                <a:lnTo>
                  <a:pt x="286" y="601"/>
                </a:lnTo>
                <a:lnTo>
                  <a:pt x="287" y="601"/>
                </a:lnTo>
                <a:lnTo>
                  <a:pt x="287" y="601"/>
                </a:lnTo>
                <a:lnTo>
                  <a:pt x="288" y="601"/>
                </a:lnTo>
                <a:lnTo>
                  <a:pt x="288" y="601"/>
                </a:lnTo>
                <a:lnTo>
                  <a:pt x="288" y="601"/>
                </a:lnTo>
                <a:lnTo>
                  <a:pt x="288" y="601"/>
                </a:lnTo>
                <a:lnTo>
                  <a:pt x="288" y="602"/>
                </a:lnTo>
                <a:lnTo>
                  <a:pt x="288" y="602"/>
                </a:lnTo>
                <a:lnTo>
                  <a:pt x="288" y="602"/>
                </a:lnTo>
                <a:lnTo>
                  <a:pt x="289" y="601"/>
                </a:lnTo>
                <a:lnTo>
                  <a:pt x="289" y="602"/>
                </a:lnTo>
                <a:lnTo>
                  <a:pt x="289" y="602"/>
                </a:lnTo>
                <a:lnTo>
                  <a:pt x="290" y="601"/>
                </a:lnTo>
                <a:lnTo>
                  <a:pt x="290" y="601"/>
                </a:lnTo>
                <a:lnTo>
                  <a:pt x="290" y="602"/>
                </a:lnTo>
                <a:lnTo>
                  <a:pt x="291" y="602"/>
                </a:lnTo>
                <a:lnTo>
                  <a:pt x="291" y="601"/>
                </a:lnTo>
                <a:lnTo>
                  <a:pt x="291" y="602"/>
                </a:lnTo>
                <a:lnTo>
                  <a:pt x="291" y="602"/>
                </a:lnTo>
                <a:lnTo>
                  <a:pt x="291" y="602"/>
                </a:lnTo>
                <a:lnTo>
                  <a:pt x="292" y="602"/>
                </a:lnTo>
                <a:lnTo>
                  <a:pt x="292" y="603"/>
                </a:lnTo>
                <a:lnTo>
                  <a:pt x="292" y="603"/>
                </a:lnTo>
                <a:lnTo>
                  <a:pt x="293" y="603"/>
                </a:lnTo>
                <a:lnTo>
                  <a:pt x="293" y="603"/>
                </a:lnTo>
                <a:lnTo>
                  <a:pt x="293" y="604"/>
                </a:lnTo>
                <a:lnTo>
                  <a:pt x="293" y="604"/>
                </a:lnTo>
                <a:lnTo>
                  <a:pt x="294" y="604"/>
                </a:lnTo>
                <a:lnTo>
                  <a:pt x="294" y="604"/>
                </a:lnTo>
                <a:lnTo>
                  <a:pt x="294" y="604"/>
                </a:lnTo>
                <a:lnTo>
                  <a:pt x="295" y="604"/>
                </a:lnTo>
                <a:lnTo>
                  <a:pt x="295" y="604"/>
                </a:lnTo>
                <a:lnTo>
                  <a:pt x="295" y="604"/>
                </a:lnTo>
                <a:lnTo>
                  <a:pt x="295" y="604"/>
                </a:lnTo>
                <a:lnTo>
                  <a:pt x="295" y="605"/>
                </a:lnTo>
                <a:lnTo>
                  <a:pt x="294" y="605"/>
                </a:lnTo>
                <a:lnTo>
                  <a:pt x="294" y="606"/>
                </a:lnTo>
                <a:lnTo>
                  <a:pt x="293" y="606"/>
                </a:lnTo>
                <a:lnTo>
                  <a:pt x="293" y="607"/>
                </a:lnTo>
                <a:lnTo>
                  <a:pt x="292" y="607"/>
                </a:lnTo>
                <a:lnTo>
                  <a:pt x="292" y="608"/>
                </a:lnTo>
                <a:lnTo>
                  <a:pt x="291" y="609"/>
                </a:lnTo>
                <a:lnTo>
                  <a:pt x="291" y="609"/>
                </a:lnTo>
                <a:lnTo>
                  <a:pt x="291" y="612"/>
                </a:lnTo>
                <a:lnTo>
                  <a:pt x="290" y="613"/>
                </a:lnTo>
                <a:lnTo>
                  <a:pt x="290" y="614"/>
                </a:lnTo>
                <a:lnTo>
                  <a:pt x="290" y="615"/>
                </a:lnTo>
                <a:lnTo>
                  <a:pt x="290" y="616"/>
                </a:lnTo>
                <a:lnTo>
                  <a:pt x="289" y="616"/>
                </a:lnTo>
                <a:lnTo>
                  <a:pt x="289" y="617"/>
                </a:lnTo>
                <a:lnTo>
                  <a:pt x="288" y="618"/>
                </a:lnTo>
                <a:lnTo>
                  <a:pt x="287" y="620"/>
                </a:lnTo>
                <a:lnTo>
                  <a:pt x="286" y="622"/>
                </a:lnTo>
                <a:lnTo>
                  <a:pt x="286" y="622"/>
                </a:lnTo>
                <a:lnTo>
                  <a:pt x="286" y="623"/>
                </a:lnTo>
                <a:lnTo>
                  <a:pt x="285" y="623"/>
                </a:lnTo>
                <a:lnTo>
                  <a:pt x="285" y="625"/>
                </a:lnTo>
                <a:lnTo>
                  <a:pt x="285" y="626"/>
                </a:lnTo>
                <a:lnTo>
                  <a:pt x="285" y="626"/>
                </a:lnTo>
                <a:lnTo>
                  <a:pt x="285" y="627"/>
                </a:lnTo>
                <a:lnTo>
                  <a:pt x="285" y="627"/>
                </a:lnTo>
                <a:lnTo>
                  <a:pt x="285" y="627"/>
                </a:lnTo>
                <a:lnTo>
                  <a:pt x="285" y="628"/>
                </a:lnTo>
                <a:lnTo>
                  <a:pt x="285" y="629"/>
                </a:lnTo>
                <a:lnTo>
                  <a:pt x="285" y="629"/>
                </a:lnTo>
                <a:lnTo>
                  <a:pt x="285" y="629"/>
                </a:lnTo>
                <a:lnTo>
                  <a:pt x="285" y="630"/>
                </a:lnTo>
                <a:lnTo>
                  <a:pt x="285" y="630"/>
                </a:lnTo>
                <a:lnTo>
                  <a:pt x="285" y="630"/>
                </a:lnTo>
                <a:lnTo>
                  <a:pt x="285" y="631"/>
                </a:lnTo>
                <a:lnTo>
                  <a:pt x="285" y="632"/>
                </a:lnTo>
                <a:lnTo>
                  <a:pt x="285" y="632"/>
                </a:lnTo>
                <a:lnTo>
                  <a:pt x="286" y="632"/>
                </a:lnTo>
                <a:lnTo>
                  <a:pt x="286" y="633"/>
                </a:lnTo>
                <a:lnTo>
                  <a:pt x="286" y="633"/>
                </a:lnTo>
                <a:lnTo>
                  <a:pt x="285" y="633"/>
                </a:lnTo>
                <a:lnTo>
                  <a:pt x="285" y="634"/>
                </a:lnTo>
                <a:lnTo>
                  <a:pt x="285" y="634"/>
                </a:lnTo>
                <a:lnTo>
                  <a:pt x="285" y="635"/>
                </a:lnTo>
                <a:lnTo>
                  <a:pt x="285" y="635"/>
                </a:lnTo>
                <a:lnTo>
                  <a:pt x="285" y="636"/>
                </a:lnTo>
                <a:lnTo>
                  <a:pt x="285" y="636"/>
                </a:lnTo>
                <a:lnTo>
                  <a:pt x="285" y="636"/>
                </a:lnTo>
                <a:lnTo>
                  <a:pt x="285" y="636"/>
                </a:lnTo>
                <a:lnTo>
                  <a:pt x="285" y="636"/>
                </a:lnTo>
                <a:lnTo>
                  <a:pt x="285" y="637"/>
                </a:lnTo>
                <a:lnTo>
                  <a:pt x="285" y="637"/>
                </a:lnTo>
                <a:lnTo>
                  <a:pt x="285" y="636"/>
                </a:lnTo>
                <a:lnTo>
                  <a:pt x="286" y="636"/>
                </a:lnTo>
                <a:lnTo>
                  <a:pt x="286" y="637"/>
                </a:lnTo>
                <a:lnTo>
                  <a:pt x="286" y="637"/>
                </a:lnTo>
                <a:lnTo>
                  <a:pt x="286" y="638"/>
                </a:lnTo>
                <a:lnTo>
                  <a:pt x="286" y="637"/>
                </a:lnTo>
                <a:lnTo>
                  <a:pt x="287" y="637"/>
                </a:lnTo>
                <a:lnTo>
                  <a:pt x="287" y="638"/>
                </a:lnTo>
                <a:lnTo>
                  <a:pt x="287" y="638"/>
                </a:lnTo>
                <a:lnTo>
                  <a:pt x="287" y="638"/>
                </a:lnTo>
                <a:lnTo>
                  <a:pt x="288" y="638"/>
                </a:lnTo>
                <a:lnTo>
                  <a:pt x="288" y="638"/>
                </a:lnTo>
                <a:lnTo>
                  <a:pt x="289" y="638"/>
                </a:lnTo>
                <a:lnTo>
                  <a:pt x="289" y="638"/>
                </a:lnTo>
                <a:lnTo>
                  <a:pt x="290" y="639"/>
                </a:lnTo>
                <a:lnTo>
                  <a:pt x="290" y="638"/>
                </a:lnTo>
                <a:lnTo>
                  <a:pt x="290" y="639"/>
                </a:lnTo>
                <a:lnTo>
                  <a:pt x="291" y="639"/>
                </a:lnTo>
                <a:lnTo>
                  <a:pt x="291" y="639"/>
                </a:lnTo>
                <a:lnTo>
                  <a:pt x="292" y="639"/>
                </a:lnTo>
                <a:lnTo>
                  <a:pt x="292" y="639"/>
                </a:lnTo>
                <a:lnTo>
                  <a:pt x="292" y="640"/>
                </a:lnTo>
                <a:lnTo>
                  <a:pt x="293" y="640"/>
                </a:lnTo>
                <a:lnTo>
                  <a:pt x="294" y="640"/>
                </a:lnTo>
                <a:lnTo>
                  <a:pt x="294" y="640"/>
                </a:lnTo>
                <a:lnTo>
                  <a:pt x="295" y="640"/>
                </a:lnTo>
                <a:lnTo>
                  <a:pt x="296" y="640"/>
                </a:lnTo>
                <a:lnTo>
                  <a:pt x="296" y="640"/>
                </a:lnTo>
                <a:lnTo>
                  <a:pt x="297" y="640"/>
                </a:lnTo>
                <a:lnTo>
                  <a:pt x="297" y="640"/>
                </a:lnTo>
                <a:lnTo>
                  <a:pt x="297" y="641"/>
                </a:lnTo>
                <a:lnTo>
                  <a:pt x="298" y="641"/>
                </a:lnTo>
                <a:lnTo>
                  <a:pt x="298" y="641"/>
                </a:lnTo>
                <a:lnTo>
                  <a:pt x="299" y="641"/>
                </a:lnTo>
                <a:lnTo>
                  <a:pt x="300" y="641"/>
                </a:lnTo>
                <a:lnTo>
                  <a:pt x="301" y="641"/>
                </a:lnTo>
                <a:lnTo>
                  <a:pt x="301" y="641"/>
                </a:lnTo>
                <a:lnTo>
                  <a:pt x="301" y="642"/>
                </a:lnTo>
                <a:lnTo>
                  <a:pt x="302" y="643"/>
                </a:lnTo>
                <a:lnTo>
                  <a:pt x="302" y="643"/>
                </a:lnTo>
                <a:lnTo>
                  <a:pt x="302" y="643"/>
                </a:lnTo>
                <a:lnTo>
                  <a:pt x="302" y="643"/>
                </a:lnTo>
                <a:lnTo>
                  <a:pt x="302" y="644"/>
                </a:lnTo>
                <a:lnTo>
                  <a:pt x="301" y="644"/>
                </a:lnTo>
                <a:lnTo>
                  <a:pt x="302" y="645"/>
                </a:lnTo>
                <a:lnTo>
                  <a:pt x="302" y="645"/>
                </a:lnTo>
                <a:lnTo>
                  <a:pt x="303" y="645"/>
                </a:lnTo>
                <a:lnTo>
                  <a:pt x="303" y="644"/>
                </a:lnTo>
                <a:lnTo>
                  <a:pt x="304" y="644"/>
                </a:lnTo>
                <a:lnTo>
                  <a:pt x="304" y="644"/>
                </a:lnTo>
                <a:lnTo>
                  <a:pt x="304" y="644"/>
                </a:lnTo>
                <a:lnTo>
                  <a:pt x="305" y="644"/>
                </a:lnTo>
                <a:lnTo>
                  <a:pt x="305" y="644"/>
                </a:lnTo>
                <a:lnTo>
                  <a:pt x="306" y="645"/>
                </a:lnTo>
                <a:lnTo>
                  <a:pt x="306" y="645"/>
                </a:lnTo>
                <a:lnTo>
                  <a:pt x="307" y="645"/>
                </a:lnTo>
                <a:lnTo>
                  <a:pt x="307" y="644"/>
                </a:lnTo>
                <a:lnTo>
                  <a:pt x="307" y="644"/>
                </a:lnTo>
                <a:lnTo>
                  <a:pt x="307" y="645"/>
                </a:lnTo>
                <a:lnTo>
                  <a:pt x="307" y="645"/>
                </a:lnTo>
                <a:lnTo>
                  <a:pt x="307" y="645"/>
                </a:lnTo>
                <a:lnTo>
                  <a:pt x="308" y="645"/>
                </a:lnTo>
                <a:lnTo>
                  <a:pt x="308" y="646"/>
                </a:lnTo>
                <a:lnTo>
                  <a:pt x="308" y="646"/>
                </a:lnTo>
                <a:lnTo>
                  <a:pt x="308" y="646"/>
                </a:lnTo>
                <a:lnTo>
                  <a:pt x="309" y="646"/>
                </a:lnTo>
                <a:lnTo>
                  <a:pt x="309" y="646"/>
                </a:lnTo>
                <a:lnTo>
                  <a:pt x="310" y="646"/>
                </a:lnTo>
                <a:lnTo>
                  <a:pt x="311" y="646"/>
                </a:lnTo>
                <a:lnTo>
                  <a:pt x="311" y="646"/>
                </a:lnTo>
                <a:lnTo>
                  <a:pt x="311" y="647"/>
                </a:lnTo>
                <a:lnTo>
                  <a:pt x="311" y="647"/>
                </a:lnTo>
                <a:lnTo>
                  <a:pt x="312" y="647"/>
                </a:lnTo>
                <a:lnTo>
                  <a:pt x="312" y="648"/>
                </a:lnTo>
                <a:lnTo>
                  <a:pt x="313" y="648"/>
                </a:lnTo>
                <a:lnTo>
                  <a:pt x="314" y="648"/>
                </a:lnTo>
                <a:lnTo>
                  <a:pt x="314" y="647"/>
                </a:lnTo>
                <a:lnTo>
                  <a:pt x="314" y="647"/>
                </a:lnTo>
                <a:lnTo>
                  <a:pt x="315" y="647"/>
                </a:lnTo>
                <a:lnTo>
                  <a:pt x="316" y="646"/>
                </a:lnTo>
                <a:lnTo>
                  <a:pt x="316" y="646"/>
                </a:lnTo>
                <a:lnTo>
                  <a:pt x="316" y="647"/>
                </a:lnTo>
                <a:lnTo>
                  <a:pt x="317" y="647"/>
                </a:lnTo>
                <a:lnTo>
                  <a:pt x="317" y="648"/>
                </a:lnTo>
                <a:lnTo>
                  <a:pt x="317" y="648"/>
                </a:lnTo>
                <a:lnTo>
                  <a:pt x="317" y="648"/>
                </a:lnTo>
                <a:lnTo>
                  <a:pt x="318" y="649"/>
                </a:lnTo>
                <a:lnTo>
                  <a:pt x="318" y="649"/>
                </a:lnTo>
                <a:lnTo>
                  <a:pt x="319" y="649"/>
                </a:lnTo>
                <a:lnTo>
                  <a:pt x="319" y="649"/>
                </a:lnTo>
                <a:lnTo>
                  <a:pt x="319" y="649"/>
                </a:lnTo>
                <a:lnTo>
                  <a:pt x="320" y="649"/>
                </a:lnTo>
                <a:lnTo>
                  <a:pt x="320" y="649"/>
                </a:lnTo>
                <a:lnTo>
                  <a:pt x="321" y="649"/>
                </a:lnTo>
                <a:lnTo>
                  <a:pt x="321" y="650"/>
                </a:lnTo>
                <a:lnTo>
                  <a:pt x="321" y="650"/>
                </a:lnTo>
                <a:lnTo>
                  <a:pt x="321" y="651"/>
                </a:lnTo>
                <a:lnTo>
                  <a:pt x="321" y="652"/>
                </a:lnTo>
                <a:lnTo>
                  <a:pt x="321" y="652"/>
                </a:lnTo>
                <a:lnTo>
                  <a:pt x="321" y="653"/>
                </a:lnTo>
                <a:lnTo>
                  <a:pt x="321" y="653"/>
                </a:lnTo>
                <a:lnTo>
                  <a:pt x="321" y="653"/>
                </a:lnTo>
                <a:lnTo>
                  <a:pt x="322" y="653"/>
                </a:lnTo>
                <a:lnTo>
                  <a:pt x="322" y="652"/>
                </a:lnTo>
                <a:lnTo>
                  <a:pt x="323" y="652"/>
                </a:lnTo>
                <a:lnTo>
                  <a:pt x="323" y="653"/>
                </a:lnTo>
                <a:lnTo>
                  <a:pt x="323" y="652"/>
                </a:lnTo>
                <a:lnTo>
                  <a:pt x="323" y="652"/>
                </a:lnTo>
                <a:lnTo>
                  <a:pt x="323" y="651"/>
                </a:lnTo>
                <a:lnTo>
                  <a:pt x="324" y="651"/>
                </a:lnTo>
                <a:lnTo>
                  <a:pt x="324" y="651"/>
                </a:lnTo>
                <a:lnTo>
                  <a:pt x="325" y="651"/>
                </a:lnTo>
                <a:lnTo>
                  <a:pt x="325" y="651"/>
                </a:lnTo>
                <a:lnTo>
                  <a:pt x="325" y="651"/>
                </a:lnTo>
                <a:lnTo>
                  <a:pt x="326" y="651"/>
                </a:lnTo>
                <a:lnTo>
                  <a:pt x="326" y="651"/>
                </a:lnTo>
                <a:lnTo>
                  <a:pt x="326" y="650"/>
                </a:lnTo>
                <a:lnTo>
                  <a:pt x="327" y="650"/>
                </a:lnTo>
                <a:lnTo>
                  <a:pt x="327" y="651"/>
                </a:lnTo>
                <a:lnTo>
                  <a:pt x="327" y="651"/>
                </a:lnTo>
                <a:lnTo>
                  <a:pt x="328" y="650"/>
                </a:lnTo>
                <a:lnTo>
                  <a:pt x="328" y="650"/>
                </a:lnTo>
                <a:lnTo>
                  <a:pt x="328" y="650"/>
                </a:lnTo>
                <a:lnTo>
                  <a:pt x="328" y="649"/>
                </a:lnTo>
                <a:lnTo>
                  <a:pt x="328" y="649"/>
                </a:lnTo>
                <a:lnTo>
                  <a:pt x="328" y="649"/>
                </a:lnTo>
                <a:lnTo>
                  <a:pt x="327" y="649"/>
                </a:lnTo>
                <a:lnTo>
                  <a:pt x="327" y="649"/>
                </a:lnTo>
                <a:lnTo>
                  <a:pt x="327" y="649"/>
                </a:lnTo>
                <a:lnTo>
                  <a:pt x="327" y="648"/>
                </a:lnTo>
                <a:lnTo>
                  <a:pt x="327" y="648"/>
                </a:lnTo>
                <a:lnTo>
                  <a:pt x="327" y="648"/>
                </a:lnTo>
                <a:lnTo>
                  <a:pt x="328" y="648"/>
                </a:lnTo>
                <a:lnTo>
                  <a:pt x="328" y="648"/>
                </a:lnTo>
                <a:lnTo>
                  <a:pt x="329" y="648"/>
                </a:lnTo>
                <a:lnTo>
                  <a:pt x="329" y="648"/>
                </a:lnTo>
                <a:lnTo>
                  <a:pt x="330" y="647"/>
                </a:lnTo>
                <a:lnTo>
                  <a:pt x="329" y="647"/>
                </a:lnTo>
                <a:lnTo>
                  <a:pt x="329" y="646"/>
                </a:lnTo>
                <a:lnTo>
                  <a:pt x="329" y="646"/>
                </a:lnTo>
                <a:lnTo>
                  <a:pt x="329" y="646"/>
                </a:lnTo>
                <a:lnTo>
                  <a:pt x="330" y="646"/>
                </a:lnTo>
                <a:lnTo>
                  <a:pt x="331" y="645"/>
                </a:lnTo>
                <a:lnTo>
                  <a:pt x="331" y="645"/>
                </a:lnTo>
                <a:lnTo>
                  <a:pt x="331" y="644"/>
                </a:lnTo>
                <a:lnTo>
                  <a:pt x="331" y="645"/>
                </a:lnTo>
                <a:lnTo>
                  <a:pt x="331" y="644"/>
                </a:lnTo>
                <a:lnTo>
                  <a:pt x="331" y="644"/>
                </a:lnTo>
                <a:lnTo>
                  <a:pt x="331" y="644"/>
                </a:lnTo>
                <a:lnTo>
                  <a:pt x="331" y="644"/>
                </a:lnTo>
                <a:lnTo>
                  <a:pt x="331" y="644"/>
                </a:lnTo>
                <a:lnTo>
                  <a:pt x="332" y="644"/>
                </a:lnTo>
                <a:lnTo>
                  <a:pt x="332" y="644"/>
                </a:lnTo>
                <a:lnTo>
                  <a:pt x="332" y="644"/>
                </a:lnTo>
                <a:lnTo>
                  <a:pt x="333" y="644"/>
                </a:lnTo>
                <a:lnTo>
                  <a:pt x="333" y="644"/>
                </a:lnTo>
                <a:lnTo>
                  <a:pt x="334" y="644"/>
                </a:lnTo>
                <a:lnTo>
                  <a:pt x="334" y="643"/>
                </a:lnTo>
                <a:lnTo>
                  <a:pt x="334" y="643"/>
                </a:lnTo>
                <a:lnTo>
                  <a:pt x="335" y="643"/>
                </a:lnTo>
                <a:lnTo>
                  <a:pt x="335" y="642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1"/>
                </a:lnTo>
                <a:lnTo>
                  <a:pt x="338" y="641"/>
                </a:lnTo>
                <a:lnTo>
                  <a:pt x="339" y="641"/>
                </a:lnTo>
                <a:lnTo>
                  <a:pt x="339" y="641"/>
                </a:lnTo>
                <a:lnTo>
                  <a:pt x="340" y="641"/>
                </a:lnTo>
                <a:lnTo>
                  <a:pt x="341" y="641"/>
                </a:lnTo>
                <a:lnTo>
                  <a:pt x="341" y="640"/>
                </a:lnTo>
                <a:lnTo>
                  <a:pt x="341" y="640"/>
                </a:lnTo>
                <a:lnTo>
                  <a:pt x="342" y="640"/>
                </a:lnTo>
                <a:lnTo>
                  <a:pt x="342" y="640"/>
                </a:lnTo>
                <a:lnTo>
                  <a:pt x="342" y="640"/>
                </a:lnTo>
                <a:lnTo>
                  <a:pt x="342" y="639"/>
                </a:lnTo>
                <a:lnTo>
                  <a:pt x="342" y="639"/>
                </a:lnTo>
                <a:lnTo>
                  <a:pt x="343" y="639"/>
                </a:lnTo>
                <a:lnTo>
                  <a:pt x="343" y="639"/>
                </a:lnTo>
                <a:lnTo>
                  <a:pt x="343" y="638"/>
                </a:lnTo>
                <a:lnTo>
                  <a:pt x="344" y="638"/>
                </a:lnTo>
                <a:lnTo>
                  <a:pt x="344" y="638"/>
                </a:lnTo>
                <a:lnTo>
                  <a:pt x="345" y="638"/>
                </a:lnTo>
                <a:lnTo>
                  <a:pt x="345" y="638"/>
                </a:lnTo>
                <a:lnTo>
                  <a:pt x="346" y="639"/>
                </a:lnTo>
                <a:lnTo>
                  <a:pt x="347" y="639"/>
                </a:lnTo>
                <a:lnTo>
                  <a:pt x="347" y="638"/>
                </a:lnTo>
                <a:lnTo>
                  <a:pt x="347" y="638"/>
                </a:lnTo>
                <a:lnTo>
                  <a:pt x="347" y="638"/>
                </a:lnTo>
                <a:lnTo>
                  <a:pt x="347" y="638"/>
                </a:lnTo>
                <a:lnTo>
                  <a:pt x="348" y="638"/>
                </a:lnTo>
                <a:lnTo>
                  <a:pt x="348" y="638"/>
                </a:lnTo>
                <a:lnTo>
                  <a:pt x="349" y="638"/>
                </a:lnTo>
                <a:lnTo>
                  <a:pt x="349" y="638"/>
                </a:lnTo>
                <a:lnTo>
                  <a:pt x="350" y="638"/>
                </a:lnTo>
                <a:lnTo>
                  <a:pt x="350" y="637"/>
                </a:lnTo>
                <a:lnTo>
                  <a:pt x="350" y="637"/>
                </a:lnTo>
                <a:lnTo>
                  <a:pt x="351" y="637"/>
                </a:lnTo>
                <a:lnTo>
                  <a:pt x="351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3" y="637"/>
                </a:lnTo>
                <a:lnTo>
                  <a:pt x="353" y="637"/>
                </a:lnTo>
                <a:lnTo>
                  <a:pt x="354" y="637"/>
                </a:lnTo>
                <a:lnTo>
                  <a:pt x="354" y="637"/>
                </a:lnTo>
                <a:lnTo>
                  <a:pt x="355" y="637"/>
                </a:lnTo>
                <a:lnTo>
                  <a:pt x="355" y="637"/>
                </a:lnTo>
                <a:lnTo>
                  <a:pt x="355" y="637"/>
                </a:lnTo>
                <a:lnTo>
                  <a:pt x="356" y="636"/>
                </a:lnTo>
                <a:lnTo>
                  <a:pt x="356" y="636"/>
                </a:lnTo>
                <a:lnTo>
                  <a:pt x="357" y="636"/>
                </a:lnTo>
                <a:lnTo>
                  <a:pt x="357" y="637"/>
                </a:lnTo>
                <a:lnTo>
                  <a:pt x="357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6"/>
                </a:lnTo>
                <a:lnTo>
                  <a:pt x="359" y="636"/>
                </a:lnTo>
                <a:lnTo>
                  <a:pt x="360" y="637"/>
                </a:lnTo>
                <a:lnTo>
                  <a:pt x="360" y="637"/>
                </a:lnTo>
                <a:lnTo>
                  <a:pt x="360" y="637"/>
                </a:lnTo>
                <a:lnTo>
                  <a:pt x="361" y="638"/>
                </a:lnTo>
                <a:lnTo>
                  <a:pt x="361" y="638"/>
                </a:lnTo>
                <a:lnTo>
                  <a:pt x="361" y="638"/>
                </a:lnTo>
                <a:lnTo>
                  <a:pt x="362" y="638"/>
                </a:lnTo>
                <a:lnTo>
                  <a:pt x="363" y="638"/>
                </a:lnTo>
                <a:lnTo>
                  <a:pt x="363" y="638"/>
                </a:lnTo>
                <a:lnTo>
                  <a:pt x="364" y="638"/>
                </a:lnTo>
                <a:lnTo>
                  <a:pt x="364" y="639"/>
                </a:lnTo>
                <a:lnTo>
                  <a:pt x="365" y="639"/>
                </a:lnTo>
                <a:lnTo>
                  <a:pt x="365" y="639"/>
                </a:lnTo>
                <a:lnTo>
                  <a:pt x="365" y="638"/>
                </a:lnTo>
                <a:lnTo>
                  <a:pt x="365" y="638"/>
                </a:lnTo>
                <a:lnTo>
                  <a:pt x="366" y="638"/>
                </a:lnTo>
                <a:lnTo>
                  <a:pt x="366" y="639"/>
                </a:lnTo>
                <a:lnTo>
                  <a:pt x="367" y="639"/>
                </a:lnTo>
                <a:lnTo>
                  <a:pt x="367" y="640"/>
                </a:lnTo>
                <a:lnTo>
                  <a:pt x="367" y="640"/>
                </a:lnTo>
                <a:lnTo>
                  <a:pt x="367" y="641"/>
                </a:lnTo>
                <a:lnTo>
                  <a:pt x="368" y="641"/>
                </a:lnTo>
                <a:lnTo>
                  <a:pt x="368" y="641"/>
                </a:lnTo>
                <a:lnTo>
                  <a:pt x="368" y="641"/>
                </a:lnTo>
                <a:lnTo>
                  <a:pt x="368" y="640"/>
                </a:lnTo>
                <a:lnTo>
                  <a:pt x="369" y="640"/>
                </a:lnTo>
                <a:lnTo>
                  <a:pt x="369" y="640"/>
                </a:lnTo>
                <a:lnTo>
                  <a:pt x="369" y="639"/>
                </a:lnTo>
                <a:lnTo>
                  <a:pt x="370" y="639"/>
                </a:lnTo>
                <a:lnTo>
                  <a:pt x="370" y="639"/>
                </a:lnTo>
                <a:lnTo>
                  <a:pt x="371" y="640"/>
                </a:lnTo>
                <a:lnTo>
                  <a:pt x="371" y="640"/>
                </a:lnTo>
                <a:lnTo>
                  <a:pt x="371" y="640"/>
                </a:lnTo>
                <a:lnTo>
                  <a:pt x="371" y="640"/>
                </a:lnTo>
                <a:lnTo>
                  <a:pt x="372" y="640"/>
                </a:lnTo>
                <a:lnTo>
                  <a:pt x="372" y="640"/>
                </a:lnTo>
                <a:lnTo>
                  <a:pt x="372" y="640"/>
                </a:lnTo>
                <a:lnTo>
                  <a:pt x="372" y="639"/>
                </a:lnTo>
                <a:lnTo>
                  <a:pt x="373" y="639"/>
                </a:lnTo>
                <a:lnTo>
                  <a:pt x="373" y="640"/>
                </a:lnTo>
                <a:lnTo>
                  <a:pt x="374" y="640"/>
                </a:lnTo>
                <a:lnTo>
                  <a:pt x="374" y="640"/>
                </a:lnTo>
                <a:lnTo>
                  <a:pt x="374" y="641"/>
                </a:lnTo>
                <a:lnTo>
                  <a:pt x="374" y="641"/>
                </a:lnTo>
                <a:lnTo>
                  <a:pt x="375" y="641"/>
                </a:lnTo>
                <a:lnTo>
                  <a:pt x="375" y="641"/>
                </a:lnTo>
                <a:lnTo>
                  <a:pt x="375" y="641"/>
                </a:lnTo>
                <a:lnTo>
                  <a:pt x="376" y="641"/>
                </a:lnTo>
                <a:lnTo>
                  <a:pt x="376" y="641"/>
                </a:lnTo>
                <a:lnTo>
                  <a:pt x="377" y="641"/>
                </a:lnTo>
                <a:lnTo>
                  <a:pt x="377" y="641"/>
                </a:lnTo>
                <a:lnTo>
                  <a:pt x="378" y="641"/>
                </a:lnTo>
                <a:lnTo>
                  <a:pt x="378" y="642"/>
                </a:lnTo>
                <a:lnTo>
                  <a:pt x="378" y="641"/>
                </a:lnTo>
                <a:lnTo>
                  <a:pt x="379" y="641"/>
                </a:lnTo>
                <a:lnTo>
                  <a:pt x="380" y="641"/>
                </a:lnTo>
                <a:lnTo>
                  <a:pt x="380" y="642"/>
                </a:lnTo>
                <a:lnTo>
                  <a:pt x="381" y="642"/>
                </a:lnTo>
                <a:lnTo>
                  <a:pt x="382" y="642"/>
                </a:lnTo>
                <a:lnTo>
                  <a:pt x="383" y="642"/>
                </a:lnTo>
                <a:lnTo>
                  <a:pt x="383" y="643"/>
                </a:lnTo>
                <a:lnTo>
                  <a:pt x="383" y="643"/>
                </a:lnTo>
                <a:lnTo>
                  <a:pt x="383" y="644"/>
                </a:lnTo>
                <a:lnTo>
                  <a:pt x="384" y="644"/>
                </a:lnTo>
                <a:lnTo>
                  <a:pt x="384" y="645"/>
                </a:lnTo>
                <a:lnTo>
                  <a:pt x="384" y="645"/>
                </a:lnTo>
                <a:lnTo>
                  <a:pt x="384" y="645"/>
                </a:lnTo>
                <a:lnTo>
                  <a:pt x="384" y="646"/>
                </a:lnTo>
                <a:lnTo>
                  <a:pt x="384" y="646"/>
                </a:lnTo>
                <a:lnTo>
                  <a:pt x="385" y="646"/>
                </a:lnTo>
                <a:lnTo>
                  <a:pt x="385" y="646"/>
                </a:lnTo>
                <a:lnTo>
                  <a:pt x="386" y="646"/>
                </a:lnTo>
                <a:lnTo>
                  <a:pt x="386" y="647"/>
                </a:lnTo>
                <a:lnTo>
                  <a:pt x="386" y="647"/>
                </a:lnTo>
                <a:lnTo>
                  <a:pt x="387" y="648"/>
                </a:lnTo>
                <a:lnTo>
                  <a:pt x="387" y="647"/>
                </a:lnTo>
                <a:lnTo>
                  <a:pt x="388" y="648"/>
                </a:lnTo>
                <a:lnTo>
                  <a:pt x="388" y="648"/>
                </a:lnTo>
                <a:lnTo>
                  <a:pt x="388" y="648"/>
                </a:lnTo>
                <a:lnTo>
                  <a:pt x="389" y="648"/>
                </a:lnTo>
                <a:lnTo>
                  <a:pt x="389" y="649"/>
                </a:lnTo>
                <a:lnTo>
                  <a:pt x="389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9"/>
                </a:lnTo>
                <a:lnTo>
                  <a:pt x="390" y="649"/>
                </a:lnTo>
                <a:lnTo>
                  <a:pt x="390" y="649"/>
                </a:lnTo>
                <a:lnTo>
                  <a:pt x="391" y="649"/>
                </a:lnTo>
                <a:lnTo>
                  <a:pt x="391" y="649"/>
                </a:lnTo>
                <a:lnTo>
                  <a:pt x="392" y="650"/>
                </a:lnTo>
                <a:lnTo>
                  <a:pt x="392" y="651"/>
                </a:lnTo>
                <a:lnTo>
                  <a:pt x="392" y="651"/>
                </a:lnTo>
                <a:lnTo>
                  <a:pt x="392" y="651"/>
                </a:lnTo>
                <a:lnTo>
                  <a:pt x="393" y="651"/>
                </a:lnTo>
                <a:lnTo>
                  <a:pt x="393" y="651"/>
                </a:lnTo>
                <a:lnTo>
                  <a:pt x="393" y="652"/>
                </a:lnTo>
                <a:lnTo>
                  <a:pt x="393" y="652"/>
                </a:lnTo>
                <a:lnTo>
                  <a:pt x="394" y="653"/>
                </a:lnTo>
                <a:lnTo>
                  <a:pt x="394" y="653"/>
                </a:lnTo>
                <a:lnTo>
                  <a:pt x="395" y="653"/>
                </a:lnTo>
                <a:lnTo>
                  <a:pt x="395" y="654"/>
                </a:lnTo>
                <a:lnTo>
                  <a:pt x="396" y="654"/>
                </a:lnTo>
                <a:lnTo>
                  <a:pt x="396" y="654"/>
                </a:lnTo>
                <a:lnTo>
                  <a:pt x="397" y="655"/>
                </a:lnTo>
                <a:lnTo>
                  <a:pt x="397" y="655"/>
                </a:lnTo>
                <a:lnTo>
                  <a:pt x="397" y="655"/>
                </a:lnTo>
                <a:lnTo>
                  <a:pt x="398" y="656"/>
                </a:lnTo>
                <a:lnTo>
                  <a:pt x="398" y="656"/>
                </a:lnTo>
                <a:lnTo>
                  <a:pt x="399" y="656"/>
                </a:lnTo>
                <a:lnTo>
                  <a:pt x="399" y="656"/>
                </a:lnTo>
                <a:lnTo>
                  <a:pt x="400" y="656"/>
                </a:lnTo>
                <a:lnTo>
                  <a:pt x="400" y="656"/>
                </a:lnTo>
                <a:lnTo>
                  <a:pt x="401" y="656"/>
                </a:lnTo>
                <a:lnTo>
                  <a:pt x="401" y="656"/>
                </a:lnTo>
                <a:lnTo>
                  <a:pt x="402" y="656"/>
                </a:lnTo>
                <a:lnTo>
                  <a:pt x="402" y="656"/>
                </a:lnTo>
                <a:lnTo>
                  <a:pt x="402" y="657"/>
                </a:lnTo>
                <a:lnTo>
                  <a:pt x="402" y="657"/>
                </a:lnTo>
                <a:lnTo>
                  <a:pt x="402" y="658"/>
                </a:lnTo>
                <a:lnTo>
                  <a:pt x="402" y="658"/>
                </a:lnTo>
                <a:lnTo>
                  <a:pt x="403" y="659"/>
                </a:lnTo>
                <a:lnTo>
                  <a:pt x="403" y="659"/>
                </a:lnTo>
                <a:lnTo>
                  <a:pt x="403" y="659"/>
                </a:lnTo>
                <a:lnTo>
                  <a:pt x="404" y="660"/>
                </a:lnTo>
                <a:lnTo>
                  <a:pt x="404" y="660"/>
                </a:lnTo>
                <a:lnTo>
                  <a:pt x="405" y="660"/>
                </a:lnTo>
                <a:lnTo>
                  <a:pt x="405" y="660"/>
                </a:lnTo>
                <a:lnTo>
                  <a:pt x="405" y="661"/>
                </a:lnTo>
                <a:lnTo>
                  <a:pt x="406" y="661"/>
                </a:lnTo>
                <a:lnTo>
                  <a:pt x="406" y="661"/>
                </a:lnTo>
                <a:lnTo>
                  <a:pt x="406" y="660"/>
                </a:lnTo>
                <a:lnTo>
                  <a:pt x="407" y="660"/>
                </a:lnTo>
                <a:lnTo>
                  <a:pt x="407" y="660"/>
                </a:lnTo>
                <a:lnTo>
                  <a:pt x="407" y="661"/>
                </a:lnTo>
                <a:lnTo>
                  <a:pt x="408" y="661"/>
                </a:lnTo>
                <a:lnTo>
                  <a:pt x="408" y="661"/>
                </a:lnTo>
                <a:lnTo>
                  <a:pt x="408" y="661"/>
                </a:lnTo>
                <a:lnTo>
                  <a:pt x="408" y="662"/>
                </a:lnTo>
                <a:lnTo>
                  <a:pt x="409" y="662"/>
                </a:lnTo>
                <a:lnTo>
                  <a:pt x="409" y="662"/>
                </a:lnTo>
                <a:lnTo>
                  <a:pt x="410" y="663"/>
                </a:lnTo>
                <a:lnTo>
                  <a:pt x="410" y="662"/>
                </a:lnTo>
                <a:lnTo>
                  <a:pt x="411" y="663"/>
                </a:lnTo>
                <a:lnTo>
                  <a:pt x="411" y="663"/>
                </a:lnTo>
                <a:lnTo>
                  <a:pt x="412" y="664"/>
                </a:lnTo>
                <a:lnTo>
                  <a:pt x="412" y="663"/>
                </a:lnTo>
                <a:lnTo>
                  <a:pt x="412" y="663"/>
                </a:lnTo>
                <a:lnTo>
                  <a:pt x="412" y="664"/>
                </a:lnTo>
                <a:lnTo>
                  <a:pt x="412" y="664"/>
                </a:lnTo>
                <a:lnTo>
                  <a:pt x="412" y="664"/>
                </a:lnTo>
                <a:lnTo>
                  <a:pt x="412" y="665"/>
                </a:lnTo>
                <a:lnTo>
                  <a:pt x="413" y="665"/>
                </a:lnTo>
                <a:lnTo>
                  <a:pt x="413" y="665"/>
                </a:lnTo>
                <a:lnTo>
                  <a:pt x="413" y="665"/>
                </a:lnTo>
                <a:lnTo>
                  <a:pt x="414" y="666"/>
                </a:lnTo>
                <a:lnTo>
                  <a:pt x="414" y="666"/>
                </a:lnTo>
                <a:lnTo>
                  <a:pt x="415" y="666"/>
                </a:lnTo>
                <a:lnTo>
                  <a:pt x="415" y="666"/>
                </a:lnTo>
                <a:lnTo>
                  <a:pt x="415" y="667"/>
                </a:lnTo>
                <a:lnTo>
                  <a:pt x="416" y="667"/>
                </a:lnTo>
                <a:lnTo>
                  <a:pt x="416" y="666"/>
                </a:lnTo>
                <a:lnTo>
                  <a:pt x="416" y="666"/>
                </a:lnTo>
                <a:lnTo>
                  <a:pt x="417" y="666"/>
                </a:lnTo>
                <a:lnTo>
                  <a:pt x="417" y="666"/>
                </a:lnTo>
                <a:lnTo>
                  <a:pt x="417" y="666"/>
                </a:lnTo>
                <a:lnTo>
                  <a:pt x="418" y="665"/>
                </a:lnTo>
                <a:lnTo>
                  <a:pt x="418" y="665"/>
                </a:lnTo>
                <a:lnTo>
                  <a:pt x="418" y="665"/>
                </a:lnTo>
                <a:lnTo>
                  <a:pt x="419" y="665"/>
                </a:lnTo>
                <a:lnTo>
                  <a:pt x="420" y="665"/>
                </a:lnTo>
                <a:lnTo>
                  <a:pt x="420" y="666"/>
                </a:lnTo>
                <a:lnTo>
                  <a:pt x="420" y="666"/>
                </a:lnTo>
                <a:lnTo>
                  <a:pt x="421" y="666"/>
                </a:lnTo>
                <a:lnTo>
                  <a:pt x="421" y="666"/>
                </a:lnTo>
                <a:lnTo>
                  <a:pt x="421" y="667"/>
                </a:lnTo>
                <a:lnTo>
                  <a:pt x="422" y="667"/>
                </a:lnTo>
                <a:lnTo>
                  <a:pt x="422" y="668"/>
                </a:lnTo>
                <a:lnTo>
                  <a:pt x="422" y="668"/>
                </a:lnTo>
                <a:lnTo>
                  <a:pt x="422" y="668"/>
                </a:lnTo>
                <a:lnTo>
                  <a:pt x="422" y="669"/>
                </a:lnTo>
                <a:lnTo>
                  <a:pt x="422" y="668"/>
                </a:lnTo>
                <a:lnTo>
                  <a:pt x="423" y="668"/>
                </a:lnTo>
                <a:lnTo>
                  <a:pt x="424" y="669"/>
                </a:lnTo>
                <a:lnTo>
                  <a:pt x="424" y="669"/>
                </a:lnTo>
                <a:lnTo>
                  <a:pt x="425" y="669"/>
                </a:lnTo>
                <a:lnTo>
                  <a:pt x="425" y="670"/>
                </a:lnTo>
                <a:lnTo>
                  <a:pt x="425" y="670"/>
                </a:lnTo>
                <a:lnTo>
                  <a:pt x="425" y="670"/>
                </a:lnTo>
                <a:lnTo>
                  <a:pt x="426" y="670"/>
                </a:lnTo>
                <a:lnTo>
                  <a:pt x="426" y="671"/>
                </a:lnTo>
                <a:lnTo>
                  <a:pt x="426" y="671"/>
                </a:lnTo>
                <a:lnTo>
                  <a:pt x="427" y="671"/>
                </a:lnTo>
                <a:lnTo>
                  <a:pt x="427" y="671"/>
                </a:lnTo>
                <a:lnTo>
                  <a:pt x="427" y="671"/>
                </a:lnTo>
                <a:lnTo>
                  <a:pt x="428" y="671"/>
                </a:lnTo>
                <a:lnTo>
                  <a:pt x="429" y="672"/>
                </a:lnTo>
                <a:lnTo>
                  <a:pt x="429" y="672"/>
                </a:lnTo>
                <a:lnTo>
                  <a:pt x="429" y="672"/>
                </a:lnTo>
                <a:lnTo>
                  <a:pt x="430" y="672"/>
                </a:lnTo>
                <a:lnTo>
                  <a:pt x="431" y="674"/>
                </a:lnTo>
                <a:lnTo>
                  <a:pt x="431" y="674"/>
                </a:lnTo>
                <a:lnTo>
                  <a:pt x="431" y="674"/>
                </a:lnTo>
                <a:lnTo>
                  <a:pt x="433" y="675"/>
                </a:lnTo>
                <a:lnTo>
                  <a:pt x="434" y="675"/>
                </a:lnTo>
                <a:lnTo>
                  <a:pt x="435" y="675"/>
                </a:lnTo>
                <a:lnTo>
                  <a:pt x="435" y="675"/>
                </a:lnTo>
                <a:lnTo>
                  <a:pt x="435" y="676"/>
                </a:lnTo>
                <a:lnTo>
                  <a:pt x="434" y="676"/>
                </a:lnTo>
                <a:lnTo>
                  <a:pt x="434" y="677"/>
                </a:lnTo>
                <a:lnTo>
                  <a:pt x="434" y="678"/>
                </a:lnTo>
                <a:lnTo>
                  <a:pt x="434" y="678"/>
                </a:lnTo>
                <a:lnTo>
                  <a:pt x="434" y="679"/>
                </a:lnTo>
                <a:lnTo>
                  <a:pt x="435" y="679"/>
                </a:lnTo>
                <a:lnTo>
                  <a:pt x="436" y="679"/>
                </a:lnTo>
                <a:lnTo>
                  <a:pt x="437" y="679"/>
                </a:lnTo>
                <a:lnTo>
                  <a:pt x="438" y="680"/>
                </a:lnTo>
                <a:lnTo>
                  <a:pt x="439" y="681"/>
                </a:lnTo>
                <a:lnTo>
                  <a:pt x="439" y="681"/>
                </a:lnTo>
                <a:lnTo>
                  <a:pt x="440" y="681"/>
                </a:lnTo>
                <a:lnTo>
                  <a:pt x="441" y="680"/>
                </a:lnTo>
                <a:lnTo>
                  <a:pt x="442" y="680"/>
                </a:lnTo>
                <a:lnTo>
                  <a:pt x="442" y="680"/>
                </a:lnTo>
                <a:lnTo>
                  <a:pt x="442" y="681"/>
                </a:lnTo>
                <a:lnTo>
                  <a:pt x="443" y="682"/>
                </a:lnTo>
                <a:lnTo>
                  <a:pt x="443" y="682"/>
                </a:lnTo>
                <a:lnTo>
                  <a:pt x="443" y="683"/>
                </a:lnTo>
                <a:lnTo>
                  <a:pt x="444" y="683"/>
                </a:lnTo>
                <a:lnTo>
                  <a:pt x="444" y="683"/>
                </a:lnTo>
                <a:lnTo>
                  <a:pt x="445" y="682"/>
                </a:lnTo>
                <a:lnTo>
                  <a:pt x="445" y="681"/>
                </a:lnTo>
                <a:lnTo>
                  <a:pt x="445" y="681"/>
                </a:lnTo>
                <a:lnTo>
                  <a:pt x="446" y="681"/>
                </a:lnTo>
                <a:lnTo>
                  <a:pt x="446" y="681"/>
                </a:lnTo>
                <a:lnTo>
                  <a:pt x="447" y="682"/>
                </a:lnTo>
                <a:lnTo>
                  <a:pt x="448" y="683"/>
                </a:lnTo>
                <a:lnTo>
                  <a:pt x="448" y="684"/>
                </a:lnTo>
                <a:lnTo>
                  <a:pt x="449" y="684"/>
                </a:lnTo>
                <a:lnTo>
                  <a:pt x="450" y="684"/>
                </a:lnTo>
                <a:lnTo>
                  <a:pt x="450" y="684"/>
                </a:lnTo>
                <a:lnTo>
                  <a:pt x="450" y="684"/>
                </a:lnTo>
                <a:lnTo>
                  <a:pt x="451" y="684"/>
                </a:lnTo>
                <a:lnTo>
                  <a:pt x="451" y="684"/>
                </a:lnTo>
                <a:lnTo>
                  <a:pt x="451" y="685"/>
                </a:lnTo>
                <a:lnTo>
                  <a:pt x="452" y="684"/>
                </a:lnTo>
                <a:lnTo>
                  <a:pt x="452" y="684"/>
                </a:lnTo>
                <a:lnTo>
                  <a:pt x="452" y="684"/>
                </a:lnTo>
                <a:lnTo>
                  <a:pt x="453" y="686"/>
                </a:lnTo>
                <a:lnTo>
                  <a:pt x="453" y="685"/>
                </a:lnTo>
                <a:lnTo>
                  <a:pt x="454" y="685"/>
                </a:lnTo>
                <a:lnTo>
                  <a:pt x="454" y="684"/>
                </a:lnTo>
                <a:lnTo>
                  <a:pt x="455" y="684"/>
                </a:lnTo>
                <a:lnTo>
                  <a:pt x="456" y="684"/>
                </a:lnTo>
                <a:lnTo>
                  <a:pt x="457" y="684"/>
                </a:lnTo>
                <a:lnTo>
                  <a:pt x="457" y="683"/>
                </a:lnTo>
                <a:lnTo>
                  <a:pt x="457" y="683"/>
                </a:lnTo>
                <a:lnTo>
                  <a:pt x="458" y="684"/>
                </a:lnTo>
                <a:lnTo>
                  <a:pt x="459" y="684"/>
                </a:lnTo>
                <a:lnTo>
                  <a:pt x="459" y="683"/>
                </a:lnTo>
                <a:lnTo>
                  <a:pt x="460" y="683"/>
                </a:lnTo>
                <a:lnTo>
                  <a:pt x="460" y="683"/>
                </a:lnTo>
                <a:lnTo>
                  <a:pt x="461" y="684"/>
                </a:lnTo>
                <a:lnTo>
                  <a:pt x="461" y="683"/>
                </a:lnTo>
                <a:lnTo>
                  <a:pt x="462" y="683"/>
                </a:lnTo>
                <a:lnTo>
                  <a:pt x="462" y="682"/>
                </a:lnTo>
                <a:lnTo>
                  <a:pt x="462" y="682"/>
                </a:lnTo>
                <a:lnTo>
                  <a:pt x="462" y="682"/>
                </a:lnTo>
                <a:lnTo>
                  <a:pt x="462" y="682"/>
                </a:lnTo>
                <a:lnTo>
                  <a:pt x="463" y="682"/>
                </a:lnTo>
                <a:lnTo>
                  <a:pt x="463" y="683"/>
                </a:lnTo>
                <a:lnTo>
                  <a:pt x="464" y="683"/>
                </a:lnTo>
                <a:lnTo>
                  <a:pt x="464" y="683"/>
                </a:lnTo>
                <a:lnTo>
                  <a:pt x="465" y="683"/>
                </a:lnTo>
                <a:lnTo>
                  <a:pt x="465" y="684"/>
                </a:lnTo>
                <a:lnTo>
                  <a:pt x="465" y="684"/>
                </a:lnTo>
                <a:lnTo>
                  <a:pt x="465" y="685"/>
                </a:lnTo>
                <a:lnTo>
                  <a:pt x="465" y="685"/>
                </a:lnTo>
                <a:lnTo>
                  <a:pt x="466" y="686"/>
                </a:lnTo>
                <a:lnTo>
                  <a:pt x="466" y="686"/>
                </a:lnTo>
                <a:lnTo>
                  <a:pt x="467" y="686"/>
                </a:lnTo>
                <a:lnTo>
                  <a:pt x="467" y="686"/>
                </a:lnTo>
                <a:lnTo>
                  <a:pt x="468" y="686"/>
                </a:lnTo>
                <a:lnTo>
                  <a:pt x="468" y="687"/>
                </a:lnTo>
                <a:lnTo>
                  <a:pt x="469" y="688"/>
                </a:lnTo>
                <a:lnTo>
                  <a:pt x="469" y="689"/>
                </a:lnTo>
                <a:lnTo>
                  <a:pt x="469" y="690"/>
                </a:lnTo>
                <a:lnTo>
                  <a:pt x="470" y="690"/>
                </a:lnTo>
                <a:lnTo>
                  <a:pt x="470" y="690"/>
                </a:lnTo>
                <a:lnTo>
                  <a:pt x="470" y="690"/>
                </a:lnTo>
                <a:lnTo>
                  <a:pt x="471" y="692"/>
                </a:lnTo>
                <a:lnTo>
                  <a:pt x="471" y="692"/>
                </a:lnTo>
                <a:lnTo>
                  <a:pt x="472" y="692"/>
                </a:lnTo>
                <a:lnTo>
                  <a:pt x="472" y="692"/>
                </a:lnTo>
                <a:lnTo>
                  <a:pt x="473" y="691"/>
                </a:lnTo>
                <a:lnTo>
                  <a:pt x="473" y="691"/>
                </a:lnTo>
                <a:lnTo>
                  <a:pt x="474" y="690"/>
                </a:lnTo>
                <a:lnTo>
                  <a:pt x="474" y="690"/>
                </a:lnTo>
                <a:lnTo>
                  <a:pt x="475" y="690"/>
                </a:lnTo>
                <a:lnTo>
                  <a:pt x="476" y="690"/>
                </a:lnTo>
                <a:lnTo>
                  <a:pt x="476" y="690"/>
                </a:lnTo>
                <a:lnTo>
                  <a:pt x="477" y="690"/>
                </a:lnTo>
                <a:lnTo>
                  <a:pt x="478" y="690"/>
                </a:lnTo>
                <a:lnTo>
                  <a:pt x="479" y="690"/>
                </a:lnTo>
                <a:lnTo>
                  <a:pt x="479" y="689"/>
                </a:lnTo>
                <a:lnTo>
                  <a:pt x="480" y="689"/>
                </a:lnTo>
                <a:lnTo>
                  <a:pt x="481" y="689"/>
                </a:lnTo>
                <a:lnTo>
                  <a:pt x="481" y="689"/>
                </a:lnTo>
                <a:lnTo>
                  <a:pt x="481" y="689"/>
                </a:lnTo>
                <a:lnTo>
                  <a:pt x="482" y="690"/>
                </a:lnTo>
                <a:lnTo>
                  <a:pt x="482" y="690"/>
                </a:lnTo>
                <a:lnTo>
                  <a:pt x="482" y="690"/>
                </a:lnTo>
                <a:lnTo>
                  <a:pt x="483" y="690"/>
                </a:lnTo>
                <a:lnTo>
                  <a:pt x="484" y="690"/>
                </a:lnTo>
                <a:lnTo>
                  <a:pt x="484" y="690"/>
                </a:lnTo>
                <a:lnTo>
                  <a:pt x="485" y="691"/>
                </a:lnTo>
                <a:lnTo>
                  <a:pt x="485" y="691"/>
                </a:lnTo>
                <a:lnTo>
                  <a:pt x="486" y="691"/>
                </a:lnTo>
                <a:lnTo>
                  <a:pt x="487" y="691"/>
                </a:lnTo>
                <a:lnTo>
                  <a:pt x="487" y="691"/>
                </a:lnTo>
                <a:lnTo>
                  <a:pt x="488" y="691"/>
                </a:lnTo>
                <a:lnTo>
                  <a:pt x="488" y="689"/>
                </a:lnTo>
                <a:lnTo>
                  <a:pt x="489" y="689"/>
                </a:lnTo>
                <a:lnTo>
                  <a:pt x="489" y="689"/>
                </a:lnTo>
                <a:lnTo>
                  <a:pt x="490" y="689"/>
                </a:lnTo>
                <a:lnTo>
                  <a:pt x="490" y="689"/>
                </a:lnTo>
                <a:lnTo>
                  <a:pt x="490" y="688"/>
                </a:lnTo>
                <a:lnTo>
                  <a:pt x="491" y="688"/>
                </a:lnTo>
                <a:lnTo>
                  <a:pt x="492" y="688"/>
                </a:lnTo>
                <a:lnTo>
                  <a:pt x="492" y="687"/>
                </a:lnTo>
                <a:lnTo>
                  <a:pt x="493" y="687"/>
                </a:lnTo>
                <a:lnTo>
                  <a:pt x="493" y="686"/>
                </a:lnTo>
                <a:lnTo>
                  <a:pt x="493" y="686"/>
                </a:lnTo>
                <a:lnTo>
                  <a:pt x="493" y="686"/>
                </a:lnTo>
                <a:lnTo>
                  <a:pt x="493" y="685"/>
                </a:lnTo>
                <a:lnTo>
                  <a:pt x="494" y="685"/>
                </a:lnTo>
                <a:lnTo>
                  <a:pt x="494" y="684"/>
                </a:lnTo>
                <a:lnTo>
                  <a:pt x="494" y="684"/>
                </a:lnTo>
                <a:lnTo>
                  <a:pt x="495" y="685"/>
                </a:lnTo>
                <a:lnTo>
                  <a:pt x="496" y="685"/>
                </a:lnTo>
                <a:lnTo>
                  <a:pt x="496" y="685"/>
                </a:lnTo>
                <a:lnTo>
                  <a:pt x="497" y="684"/>
                </a:lnTo>
                <a:lnTo>
                  <a:pt x="497" y="684"/>
                </a:lnTo>
                <a:lnTo>
                  <a:pt x="498" y="684"/>
                </a:lnTo>
                <a:lnTo>
                  <a:pt x="500" y="684"/>
                </a:lnTo>
                <a:lnTo>
                  <a:pt x="501" y="683"/>
                </a:lnTo>
                <a:lnTo>
                  <a:pt x="501" y="683"/>
                </a:lnTo>
                <a:lnTo>
                  <a:pt x="502" y="683"/>
                </a:lnTo>
                <a:lnTo>
                  <a:pt x="502" y="684"/>
                </a:lnTo>
                <a:lnTo>
                  <a:pt x="503" y="684"/>
                </a:lnTo>
                <a:lnTo>
                  <a:pt x="505" y="687"/>
                </a:lnTo>
                <a:lnTo>
                  <a:pt x="512" y="693"/>
                </a:lnTo>
                <a:lnTo>
                  <a:pt x="517" y="697"/>
                </a:lnTo>
                <a:lnTo>
                  <a:pt x="530" y="709"/>
                </a:lnTo>
                <a:lnTo>
                  <a:pt x="533" y="711"/>
                </a:lnTo>
                <a:lnTo>
                  <a:pt x="533" y="712"/>
                </a:lnTo>
                <a:lnTo>
                  <a:pt x="536" y="715"/>
                </a:lnTo>
                <a:lnTo>
                  <a:pt x="537" y="715"/>
                </a:lnTo>
                <a:lnTo>
                  <a:pt x="537" y="716"/>
                </a:lnTo>
                <a:lnTo>
                  <a:pt x="539" y="717"/>
                </a:lnTo>
                <a:lnTo>
                  <a:pt x="539" y="717"/>
                </a:lnTo>
                <a:lnTo>
                  <a:pt x="541" y="718"/>
                </a:lnTo>
                <a:lnTo>
                  <a:pt x="542" y="719"/>
                </a:lnTo>
                <a:lnTo>
                  <a:pt x="543" y="720"/>
                </a:lnTo>
                <a:lnTo>
                  <a:pt x="544" y="721"/>
                </a:lnTo>
                <a:lnTo>
                  <a:pt x="544" y="721"/>
                </a:lnTo>
                <a:lnTo>
                  <a:pt x="544" y="722"/>
                </a:lnTo>
                <a:lnTo>
                  <a:pt x="545" y="722"/>
                </a:lnTo>
                <a:lnTo>
                  <a:pt x="545" y="722"/>
                </a:lnTo>
                <a:lnTo>
                  <a:pt x="545" y="723"/>
                </a:lnTo>
                <a:lnTo>
                  <a:pt x="547" y="724"/>
                </a:lnTo>
                <a:lnTo>
                  <a:pt x="547" y="724"/>
                </a:lnTo>
                <a:lnTo>
                  <a:pt x="547" y="725"/>
                </a:lnTo>
                <a:lnTo>
                  <a:pt x="548" y="725"/>
                </a:lnTo>
                <a:lnTo>
                  <a:pt x="548" y="726"/>
                </a:lnTo>
                <a:lnTo>
                  <a:pt x="548" y="726"/>
                </a:lnTo>
                <a:lnTo>
                  <a:pt x="548" y="730"/>
                </a:lnTo>
                <a:lnTo>
                  <a:pt x="548" y="735"/>
                </a:lnTo>
                <a:lnTo>
                  <a:pt x="549" y="739"/>
                </a:lnTo>
                <a:lnTo>
                  <a:pt x="550" y="746"/>
                </a:lnTo>
                <a:lnTo>
                  <a:pt x="550" y="747"/>
                </a:lnTo>
                <a:lnTo>
                  <a:pt x="550" y="748"/>
                </a:lnTo>
                <a:lnTo>
                  <a:pt x="550" y="750"/>
                </a:lnTo>
                <a:lnTo>
                  <a:pt x="551" y="750"/>
                </a:lnTo>
                <a:lnTo>
                  <a:pt x="551" y="750"/>
                </a:lnTo>
                <a:lnTo>
                  <a:pt x="552" y="750"/>
                </a:lnTo>
                <a:lnTo>
                  <a:pt x="552" y="750"/>
                </a:lnTo>
                <a:lnTo>
                  <a:pt x="553" y="750"/>
                </a:lnTo>
                <a:lnTo>
                  <a:pt x="553" y="749"/>
                </a:lnTo>
                <a:lnTo>
                  <a:pt x="554" y="749"/>
                </a:lnTo>
                <a:lnTo>
                  <a:pt x="554" y="749"/>
                </a:lnTo>
                <a:lnTo>
                  <a:pt x="555" y="749"/>
                </a:lnTo>
                <a:lnTo>
                  <a:pt x="555" y="750"/>
                </a:lnTo>
                <a:lnTo>
                  <a:pt x="556" y="750"/>
                </a:lnTo>
                <a:lnTo>
                  <a:pt x="556" y="750"/>
                </a:lnTo>
                <a:lnTo>
                  <a:pt x="557" y="750"/>
                </a:lnTo>
                <a:lnTo>
                  <a:pt x="558" y="750"/>
                </a:lnTo>
                <a:lnTo>
                  <a:pt x="558" y="750"/>
                </a:lnTo>
                <a:lnTo>
                  <a:pt x="559" y="750"/>
                </a:lnTo>
                <a:lnTo>
                  <a:pt x="559" y="750"/>
                </a:lnTo>
                <a:lnTo>
                  <a:pt x="559" y="749"/>
                </a:lnTo>
                <a:lnTo>
                  <a:pt x="560" y="749"/>
                </a:lnTo>
                <a:lnTo>
                  <a:pt x="560" y="749"/>
                </a:lnTo>
                <a:lnTo>
                  <a:pt x="561" y="749"/>
                </a:lnTo>
                <a:lnTo>
                  <a:pt x="562" y="749"/>
                </a:lnTo>
                <a:lnTo>
                  <a:pt x="562" y="749"/>
                </a:lnTo>
                <a:lnTo>
                  <a:pt x="563" y="749"/>
                </a:lnTo>
                <a:lnTo>
                  <a:pt x="563" y="750"/>
                </a:lnTo>
                <a:lnTo>
                  <a:pt x="564" y="751"/>
                </a:lnTo>
                <a:lnTo>
                  <a:pt x="565" y="751"/>
                </a:lnTo>
                <a:lnTo>
                  <a:pt x="566" y="751"/>
                </a:lnTo>
                <a:lnTo>
                  <a:pt x="566" y="752"/>
                </a:lnTo>
                <a:lnTo>
                  <a:pt x="567" y="752"/>
                </a:lnTo>
                <a:lnTo>
                  <a:pt x="567" y="752"/>
                </a:lnTo>
                <a:lnTo>
                  <a:pt x="568" y="752"/>
                </a:lnTo>
                <a:lnTo>
                  <a:pt x="569" y="752"/>
                </a:lnTo>
                <a:lnTo>
                  <a:pt x="569" y="752"/>
                </a:lnTo>
                <a:lnTo>
                  <a:pt x="570" y="752"/>
                </a:lnTo>
                <a:lnTo>
                  <a:pt x="570" y="753"/>
                </a:lnTo>
                <a:lnTo>
                  <a:pt x="570" y="752"/>
                </a:lnTo>
                <a:lnTo>
                  <a:pt x="571" y="752"/>
                </a:lnTo>
                <a:lnTo>
                  <a:pt x="571" y="752"/>
                </a:lnTo>
                <a:lnTo>
                  <a:pt x="571" y="752"/>
                </a:lnTo>
                <a:lnTo>
                  <a:pt x="571" y="751"/>
                </a:lnTo>
                <a:lnTo>
                  <a:pt x="571" y="750"/>
                </a:lnTo>
                <a:lnTo>
                  <a:pt x="572" y="750"/>
                </a:lnTo>
                <a:lnTo>
                  <a:pt x="572" y="750"/>
                </a:lnTo>
                <a:lnTo>
                  <a:pt x="573" y="750"/>
                </a:lnTo>
                <a:lnTo>
                  <a:pt x="573" y="750"/>
                </a:lnTo>
                <a:lnTo>
                  <a:pt x="573" y="750"/>
                </a:lnTo>
                <a:lnTo>
                  <a:pt x="574" y="750"/>
                </a:lnTo>
                <a:lnTo>
                  <a:pt x="574" y="750"/>
                </a:lnTo>
                <a:lnTo>
                  <a:pt x="575" y="749"/>
                </a:lnTo>
                <a:lnTo>
                  <a:pt x="575" y="749"/>
                </a:lnTo>
                <a:lnTo>
                  <a:pt x="576" y="748"/>
                </a:lnTo>
                <a:lnTo>
                  <a:pt x="576" y="748"/>
                </a:lnTo>
                <a:lnTo>
                  <a:pt x="576" y="747"/>
                </a:lnTo>
                <a:lnTo>
                  <a:pt x="577" y="747"/>
                </a:lnTo>
                <a:lnTo>
                  <a:pt x="577" y="747"/>
                </a:lnTo>
                <a:lnTo>
                  <a:pt x="578" y="747"/>
                </a:lnTo>
                <a:lnTo>
                  <a:pt x="579" y="748"/>
                </a:lnTo>
                <a:lnTo>
                  <a:pt x="579" y="748"/>
                </a:lnTo>
                <a:lnTo>
                  <a:pt x="580" y="748"/>
                </a:lnTo>
                <a:lnTo>
                  <a:pt x="580" y="747"/>
                </a:lnTo>
                <a:lnTo>
                  <a:pt x="581" y="747"/>
                </a:lnTo>
                <a:lnTo>
                  <a:pt x="581" y="746"/>
                </a:lnTo>
                <a:lnTo>
                  <a:pt x="582" y="746"/>
                </a:lnTo>
                <a:lnTo>
                  <a:pt x="582" y="746"/>
                </a:lnTo>
                <a:lnTo>
                  <a:pt x="583" y="746"/>
                </a:lnTo>
                <a:lnTo>
                  <a:pt x="583" y="747"/>
                </a:lnTo>
                <a:lnTo>
                  <a:pt x="583" y="747"/>
                </a:lnTo>
                <a:lnTo>
                  <a:pt x="584" y="746"/>
                </a:lnTo>
                <a:lnTo>
                  <a:pt x="584" y="746"/>
                </a:lnTo>
                <a:lnTo>
                  <a:pt x="585" y="746"/>
                </a:lnTo>
                <a:lnTo>
                  <a:pt x="585" y="745"/>
                </a:lnTo>
                <a:lnTo>
                  <a:pt x="586" y="745"/>
                </a:lnTo>
                <a:lnTo>
                  <a:pt x="586" y="745"/>
                </a:lnTo>
                <a:lnTo>
                  <a:pt x="587" y="744"/>
                </a:lnTo>
                <a:lnTo>
                  <a:pt x="587" y="743"/>
                </a:lnTo>
                <a:lnTo>
                  <a:pt x="587" y="743"/>
                </a:lnTo>
                <a:lnTo>
                  <a:pt x="587" y="742"/>
                </a:lnTo>
                <a:lnTo>
                  <a:pt x="587" y="741"/>
                </a:lnTo>
                <a:lnTo>
                  <a:pt x="588" y="741"/>
                </a:lnTo>
                <a:lnTo>
                  <a:pt x="588" y="740"/>
                </a:lnTo>
                <a:lnTo>
                  <a:pt x="589" y="740"/>
                </a:lnTo>
                <a:lnTo>
                  <a:pt x="589" y="740"/>
                </a:lnTo>
                <a:lnTo>
                  <a:pt x="589" y="741"/>
                </a:lnTo>
                <a:lnTo>
                  <a:pt x="590" y="741"/>
                </a:lnTo>
                <a:lnTo>
                  <a:pt x="590" y="741"/>
                </a:lnTo>
                <a:lnTo>
                  <a:pt x="591" y="741"/>
                </a:lnTo>
                <a:lnTo>
                  <a:pt x="592" y="741"/>
                </a:lnTo>
                <a:lnTo>
                  <a:pt x="592" y="741"/>
                </a:lnTo>
                <a:lnTo>
                  <a:pt x="593" y="741"/>
                </a:lnTo>
                <a:lnTo>
                  <a:pt x="593" y="741"/>
                </a:lnTo>
                <a:lnTo>
                  <a:pt x="594" y="741"/>
                </a:lnTo>
                <a:lnTo>
                  <a:pt x="594" y="741"/>
                </a:lnTo>
                <a:lnTo>
                  <a:pt x="594" y="742"/>
                </a:lnTo>
                <a:lnTo>
                  <a:pt x="594" y="743"/>
                </a:lnTo>
                <a:lnTo>
                  <a:pt x="594" y="743"/>
                </a:lnTo>
                <a:lnTo>
                  <a:pt x="594" y="744"/>
                </a:lnTo>
                <a:lnTo>
                  <a:pt x="594" y="744"/>
                </a:lnTo>
                <a:lnTo>
                  <a:pt x="594" y="744"/>
                </a:lnTo>
                <a:lnTo>
                  <a:pt x="594" y="745"/>
                </a:lnTo>
                <a:lnTo>
                  <a:pt x="595" y="745"/>
                </a:lnTo>
                <a:lnTo>
                  <a:pt x="595" y="744"/>
                </a:lnTo>
                <a:lnTo>
                  <a:pt x="596" y="744"/>
                </a:lnTo>
                <a:lnTo>
                  <a:pt x="596" y="745"/>
                </a:lnTo>
                <a:lnTo>
                  <a:pt x="597" y="745"/>
                </a:lnTo>
                <a:lnTo>
                  <a:pt x="597" y="745"/>
                </a:lnTo>
                <a:lnTo>
                  <a:pt x="598" y="745"/>
                </a:lnTo>
                <a:lnTo>
                  <a:pt x="598" y="744"/>
                </a:lnTo>
                <a:lnTo>
                  <a:pt x="599" y="744"/>
                </a:lnTo>
                <a:lnTo>
                  <a:pt x="600" y="744"/>
                </a:lnTo>
                <a:lnTo>
                  <a:pt x="600" y="743"/>
                </a:lnTo>
                <a:lnTo>
                  <a:pt x="601" y="744"/>
                </a:lnTo>
                <a:lnTo>
                  <a:pt x="601" y="744"/>
                </a:lnTo>
                <a:lnTo>
                  <a:pt x="601" y="743"/>
                </a:lnTo>
                <a:lnTo>
                  <a:pt x="601" y="743"/>
                </a:lnTo>
                <a:lnTo>
                  <a:pt x="602" y="742"/>
                </a:lnTo>
                <a:lnTo>
                  <a:pt x="602" y="742"/>
                </a:lnTo>
                <a:lnTo>
                  <a:pt x="602" y="742"/>
                </a:lnTo>
                <a:lnTo>
                  <a:pt x="602" y="741"/>
                </a:lnTo>
                <a:lnTo>
                  <a:pt x="602" y="740"/>
                </a:lnTo>
                <a:lnTo>
                  <a:pt x="603" y="740"/>
                </a:lnTo>
                <a:lnTo>
                  <a:pt x="603" y="740"/>
                </a:lnTo>
                <a:lnTo>
                  <a:pt x="603" y="740"/>
                </a:lnTo>
                <a:lnTo>
                  <a:pt x="604" y="740"/>
                </a:lnTo>
                <a:lnTo>
                  <a:pt x="604" y="740"/>
                </a:lnTo>
                <a:lnTo>
                  <a:pt x="604" y="740"/>
                </a:lnTo>
                <a:lnTo>
                  <a:pt x="604" y="741"/>
                </a:lnTo>
                <a:lnTo>
                  <a:pt x="605" y="741"/>
                </a:lnTo>
                <a:lnTo>
                  <a:pt x="605" y="741"/>
                </a:lnTo>
                <a:lnTo>
                  <a:pt x="605" y="741"/>
                </a:lnTo>
                <a:lnTo>
                  <a:pt x="606" y="741"/>
                </a:lnTo>
                <a:lnTo>
                  <a:pt x="606" y="742"/>
                </a:lnTo>
                <a:lnTo>
                  <a:pt x="606" y="742"/>
                </a:lnTo>
                <a:lnTo>
                  <a:pt x="606" y="743"/>
                </a:lnTo>
                <a:lnTo>
                  <a:pt x="607" y="743"/>
                </a:lnTo>
                <a:lnTo>
                  <a:pt x="607" y="743"/>
                </a:lnTo>
                <a:lnTo>
                  <a:pt x="607" y="744"/>
                </a:lnTo>
                <a:lnTo>
                  <a:pt x="607" y="745"/>
                </a:lnTo>
                <a:lnTo>
                  <a:pt x="607" y="746"/>
                </a:lnTo>
                <a:lnTo>
                  <a:pt x="607" y="746"/>
                </a:lnTo>
                <a:lnTo>
                  <a:pt x="608" y="746"/>
                </a:lnTo>
                <a:lnTo>
                  <a:pt x="608" y="746"/>
                </a:lnTo>
                <a:lnTo>
                  <a:pt x="609" y="747"/>
                </a:lnTo>
                <a:lnTo>
                  <a:pt x="609" y="746"/>
                </a:lnTo>
                <a:lnTo>
                  <a:pt x="610" y="746"/>
                </a:lnTo>
                <a:lnTo>
                  <a:pt x="611" y="746"/>
                </a:lnTo>
                <a:lnTo>
                  <a:pt x="612" y="746"/>
                </a:lnTo>
                <a:lnTo>
                  <a:pt x="612" y="745"/>
                </a:lnTo>
                <a:lnTo>
                  <a:pt x="612" y="745"/>
                </a:lnTo>
                <a:lnTo>
                  <a:pt x="612" y="745"/>
                </a:lnTo>
                <a:lnTo>
                  <a:pt x="612" y="744"/>
                </a:lnTo>
                <a:lnTo>
                  <a:pt x="611" y="744"/>
                </a:lnTo>
                <a:lnTo>
                  <a:pt x="611" y="744"/>
                </a:lnTo>
                <a:lnTo>
                  <a:pt x="611" y="743"/>
                </a:lnTo>
                <a:lnTo>
                  <a:pt x="612" y="743"/>
                </a:lnTo>
                <a:lnTo>
                  <a:pt x="612" y="743"/>
                </a:lnTo>
                <a:lnTo>
                  <a:pt x="613" y="743"/>
                </a:lnTo>
                <a:lnTo>
                  <a:pt x="614" y="743"/>
                </a:lnTo>
                <a:lnTo>
                  <a:pt x="614" y="742"/>
                </a:lnTo>
                <a:lnTo>
                  <a:pt x="614" y="742"/>
                </a:lnTo>
                <a:lnTo>
                  <a:pt x="614" y="742"/>
                </a:lnTo>
                <a:lnTo>
                  <a:pt x="615" y="742"/>
                </a:lnTo>
                <a:lnTo>
                  <a:pt x="615" y="742"/>
                </a:lnTo>
                <a:lnTo>
                  <a:pt x="616" y="742"/>
                </a:lnTo>
                <a:lnTo>
                  <a:pt x="616" y="742"/>
                </a:lnTo>
                <a:lnTo>
                  <a:pt x="616" y="743"/>
                </a:lnTo>
                <a:lnTo>
                  <a:pt x="617" y="743"/>
                </a:lnTo>
                <a:lnTo>
                  <a:pt x="617" y="744"/>
                </a:lnTo>
                <a:lnTo>
                  <a:pt x="617" y="744"/>
                </a:lnTo>
                <a:lnTo>
                  <a:pt x="617" y="745"/>
                </a:lnTo>
                <a:lnTo>
                  <a:pt x="617" y="745"/>
                </a:lnTo>
                <a:lnTo>
                  <a:pt x="617" y="745"/>
                </a:lnTo>
                <a:lnTo>
                  <a:pt x="618" y="745"/>
                </a:lnTo>
                <a:lnTo>
                  <a:pt x="618" y="745"/>
                </a:lnTo>
                <a:lnTo>
                  <a:pt x="618" y="746"/>
                </a:lnTo>
                <a:lnTo>
                  <a:pt x="619" y="746"/>
                </a:lnTo>
                <a:lnTo>
                  <a:pt x="619" y="746"/>
                </a:lnTo>
                <a:lnTo>
                  <a:pt x="619" y="746"/>
                </a:lnTo>
                <a:lnTo>
                  <a:pt x="620" y="746"/>
                </a:lnTo>
                <a:lnTo>
                  <a:pt x="620" y="746"/>
                </a:lnTo>
                <a:lnTo>
                  <a:pt x="620" y="746"/>
                </a:lnTo>
                <a:lnTo>
                  <a:pt x="620" y="747"/>
                </a:lnTo>
                <a:lnTo>
                  <a:pt x="621" y="747"/>
                </a:lnTo>
                <a:lnTo>
                  <a:pt x="621" y="747"/>
                </a:lnTo>
                <a:lnTo>
                  <a:pt x="621" y="747"/>
                </a:lnTo>
                <a:lnTo>
                  <a:pt x="621" y="748"/>
                </a:lnTo>
                <a:lnTo>
                  <a:pt x="622" y="748"/>
                </a:lnTo>
                <a:lnTo>
                  <a:pt x="622" y="748"/>
                </a:lnTo>
                <a:lnTo>
                  <a:pt x="623" y="748"/>
                </a:lnTo>
                <a:lnTo>
                  <a:pt x="623" y="747"/>
                </a:lnTo>
                <a:lnTo>
                  <a:pt x="623" y="747"/>
                </a:lnTo>
                <a:lnTo>
                  <a:pt x="624" y="747"/>
                </a:lnTo>
                <a:lnTo>
                  <a:pt x="625" y="749"/>
                </a:lnTo>
                <a:lnTo>
                  <a:pt x="625" y="749"/>
                </a:lnTo>
                <a:lnTo>
                  <a:pt x="625" y="749"/>
                </a:lnTo>
                <a:lnTo>
                  <a:pt x="626" y="749"/>
                </a:lnTo>
                <a:lnTo>
                  <a:pt x="626" y="750"/>
                </a:lnTo>
                <a:lnTo>
                  <a:pt x="626" y="750"/>
                </a:lnTo>
                <a:lnTo>
                  <a:pt x="626" y="750"/>
                </a:lnTo>
                <a:lnTo>
                  <a:pt x="626" y="751"/>
                </a:lnTo>
                <a:lnTo>
                  <a:pt x="626" y="751"/>
                </a:lnTo>
                <a:lnTo>
                  <a:pt x="626" y="752"/>
                </a:lnTo>
                <a:lnTo>
                  <a:pt x="626" y="752"/>
                </a:lnTo>
                <a:lnTo>
                  <a:pt x="627" y="752"/>
                </a:lnTo>
                <a:lnTo>
                  <a:pt x="627" y="752"/>
                </a:lnTo>
                <a:lnTo>
                  <a:pt x="627" y="752"/>
                </a:lnTo>
                <a:lnTo>
                  <a:pt x="627" y="752"/>
                </a:lnTo>
                <a:lnTo>
                  <a:pt x="627" y="753"/>
                </a:lnTo>
                <a:lnTo>
                  <a:pt x="627" y="753"/>
                </a:lnTo>
                <a:lnTo>
                  <a:pt x="628" y="753"/>
                </a:lnTo>
                <a:lnTo>
                  <a:pt x="628" y="753"/>
                </a:lnTo>
                <a:lnTo>
                  <a:pt x="629" y="753"/>
                </a:lnTo>
                <a:lnTo>
                  <a:pt x="629" y="753"/>
                </a:lnTo>
                <a:lnTo>
                  <a:pt x="629" y="753"/>
                </a:lnTo>
                <a:lnTo>
                  <a:pt x="629" y="754"/>
                </a:lnTo>
                <a:lnTo>
                  <a:pt x="629" y="754"/>
                </a:lnTo>
                <a:lnTo>
                  <a:pt x="629" y="755"/>
                </a:lnTo>
                <a:lnTo>
                  <a:pt x="629" y="755"/>
                </a:lnTo>
                <a:lnTo>
                  <a:pt x="629" y="755"/>
                </a:lnTo>
                <a:lnTo>
                  <a:pt x="630" y="756"/>
                </a:lnTo>
                <a:lnTo>
                  <a:pt x="630" y="756"/>
                </a:lnTo>
                <a:lnTo>
                  <a:pt x="630" y="756"/>
                </a:lnTo>
                <a:lnTo>
                  <a:pt x="631" y="756"/>
                </a:lnTo>
                <a:lnTo>
                  <a:pt x="631" y="756"/>
                </a:lnTo>
                <a:lnTo>
                  <a:pt x="632" y="756"/>
                </a:lnTo>
                <a:lnTo>
                  <a:pt x="632" y="755"/>
                </a:lnTo>
                <a:lnTo>
                  <a:pt x="633" y="755"/>
                </a:lnTo>
                <a:lnTo>
                  <a:pt x="634" y="756"/>
                </a:lnTo>
                <a:lnTo>
                  <a:pt x="634" y="756"/>
                </a:lnTo>
                <a:lnTo>
                  <a:pt x="634" y="755"/>
                </a:lnTo>
                <a:lnTo>
                  <a:pt x="635" y="755"/>
                </a:lnTo>
                <a:lnTo>
                  <a:pt x="635" y="755"/>
                </a:lnTo>
                <a:lnTo>
                  <a:pt x="634" y="754"/>
                </a:lnTo>
                <a:lnTo>
                  <a:pt x="634" y="753"/>
                </a:lnTo>
                <a:lnTo>
                  <a:pt x="635" y="753"/>
                </a:lnTo>
                <a:lnTo>
                  <a:pt x="635" y="752"/>
                </a:lnTo>
                <a:lnTo>
                  <a:pt x="636" y="752"/>
                </a:lnTo>
                <a:lnTo>
                  <a:pt x="636" y="752"/>
                </a:lnTo>
                <a:lnTo>
                  <a:pt x="637" y="752"/>
                </a:lnTo>
                <a:lnTo>
                  <a:pt x="638" y="753"/>
                </a:lnTo>
                <a:lnTo>
                  <a:pt x="638" y="753"/>
                </a:lnTo>
                <a:lnTo>
                  <a:pt x="639" y="753"/>
                </a:lnTo>
                <a:lnTo>
                  <a:pt x="639" y="753"/>
                </a:lnTo>
                <a:lnTo>
                  <a:pt x="639" y="752"/>
                </a:lnTo>
                <a:lnTo>
                  <a:pt x="640" y="752"/>
                </a:lnTo>
                <a:lnTo>
                  <a:pt x="640" y="752"/>
                </a:lnTo>
                <a:lnTo>
                  <a:pt x="640" y="752"/>
                </a:lnTo>
                <a:lnTo>
                  <a:pt x="640" y="751"/>
                </a:lnTo>
                <a:lnTo>
                  <a:pt x="640" y="751"/>
                </a:lnTo>
                <a:lnTo>
                  <a:pt x="641" y="751"/>
                </a:lnTo>
                <a:lnTo>
                  <a:pt x="641" y="751"/>
                </a:lnTo>
                <a:lnTo>
                  <a:pt x="641" y="751"/>
                </a:lnTo>
                <a:lnTo>
                  <a:pt x="642" y="752"/>
                </a:lnTo>
                <a:lnTo>
                  <a:pt x="642" y="752"/>
                </a:lnTo>
                <a:lnTo>
                  <a:pt x="642" y="752"/>
                </a:lnTo>
                <a:lnTo>
                  <a:pt x="642" y="752"/>
                </a:lnTo>
                <a:lnTo>
                  <a:pt x="643" y="752"/>
                </a:lnTo>
                <a:lnTo>
                  <a:pt x="643" y="753"/>
                </a:lnTo>
                <a:lnTo>
                  <a:pt x="644" y="753"/>
                </a:lnTo>
                <a:lnTo>
                  <a:pt x="644" y="754"/>
                </a:lnTo>
                <a:lnTo>
                  <a:pt x="644" y="754"/>
                </a:lnTo>
                <a:lnTo>
                  <a:pt x="644" y="755"/>
                </a:lnTo>
                <a:lnTo>
                  <a:pt x="644" y="756"/>
                </a:lnTo>
                <a:lnTo>
                  <a:pt x="644" y="756"/>
                </a:lnTo>
                <a:lnTo>
                  <a:pt x="645" y="756"/>
                </a:lnTo>
                <a:lnTo>
                  <a:pt x="645" y="756"/>
                </a:lnTo>
                <a:lnTo>
                  <a:pt x="645" y="756"/>
                </a:lnTo>
                <a:lnTo>
                  <a:pt x="646" y="756"/>
                </a:lnTo>
                <a:lnTo>
                  <a:pt x="646" y="757"/>
                </a:lnTo>
                <a:lnTo>
                  <a:pt x="646" y="757"/>
                </a:lnTo>
                <a:lnTo>
                  <a:pt x="647" y="757"/>
                </a:lnTo>
                <a:lnTo>
                  <a:pt x="647" y="757"/>
                </a:lnTo>
                <a:lnTo>
                  <a:pt x="647" y="757"/>
                </a:lnTo>
                <a:lnTo>
                  <a:pt x="648" y="757"/>
                </a:lnTo>
                <a:lnTo>
                  <a:pt x="648" y="757"/>
                </a:lnTo>
                <a:lnTo>
                  <a:pt x="649" y="757"/>
                </a:lnTo>
                <a:lnTo>
                  <a:pt x="649" y="757"/>
                </a:lnTo>
                <a:lnTo>
                  <a:pt x="649" y="757"/>
                </a:lnTo>
                <a:lnTo>
                  <a:pt x="649" y="758"/>
                </a:lnTo>
                <a:lnTo>
                  <a:pt x="650" y="758"/>
                </a:lnTo>
                <a:lnTo>
                  <a:pt x="650" y="757"/>
                </a:lnTo>
                <a:lnTo>
                  <a:pt x="651" y="757"/>
                </a:lnTo>
                <a:lnTo>
                  <a:pt x="651" y="757"/>
                </a:lnTo>
                <a:lnTo>
                  <a:pt x="651" y="757"/>
                </a:lnTo>
                <a:lnTo>
                  <a:pt x="652" y="757"/>
                </a:lnTo>
                <a:lnTo>
                  <a:pt x="652" y="757"/>
                </a:lnTo>
                <a:lnTo>
                  <a:pt x="653" y="757"/>
                </a:lnTo>
                <a:lnTo>
                  <a:pt x="653" y="757"/>
                </a:lnTo>
                <a:lnTo>
                  <a:pt x="653" y="758"/>
                </a:lnTo>
                <a:lnTo>
                  <a:pt x="654" y="758"/>
                </a:lnTo>
                <a:lnTo>
                  <a:pt x="654" y="758"/>
                </a:lnTo>
                <a:lnTo>
                  <a:pt x="654" y="758"/>
                </a:lnTo>
                <a:lnTo>
                  <a:pt x="654" y="757"/>
                </a:lnTo>
                <a:lnTo>
                  <a:pt x="654" y="757"/>
                </a:lnTo>
                <a:lnTo>
                  <a:pt x="655" y="758"/>
                </a:lnTo>
                <a:lnTo>
                  <a:pt x="655" y="758"/>
                </a:lnTo>
                <a:lnTo>
                  <a:pt x="656" y="757"/>
                </a:lnTo>
                <a:lnTo>
                  <a:pt x="657" y="757"/>
                </a:lnTo>
                <a:lnTo>
                  <a:pt x="657" y="757"/>
                </a:lnTo>
                <a:lnTo>
                  <a:pt x="658" y="757"/>
                </a:lnTo>
                <a:lnTo>
                  <a:pt x="658" y="757"/>
                </a:lnTo>
                <a:lnTo>
                  <a:pt x="659" y="757"/>
                </a:lnTo>
                <a:lnTo>
                  <a:pt x="659" y="756"/>
                </a:lnTo>
                <a:lnTo>
                  <a:pt x="659" y="757"/>
                </a:lnTo>
                <a:lnTo>
                  <a:pt x="660" y="757"/>
                </a:lnTo>
                <a:lnTo>
                  <a:pt x="660" y="757"/>
                </a:lnTo>
                <a:lnTo>
                  <a:pt x="661" y="757"/>
                </a:lnTo>
                <a:lnTo>
                  <a:pt x="661" y="757"/>
                </a:lnTo>
                <a:lnTo>
                  <a:pt x="661" y="757"/>
                </a:lnTo>
                <a:lnTo>
                  <a:pt x="661" y="756"/>
                </a:lnTo>
                <a:lnTo>
                  <a:pt x="662" y="756"/>
                </a:lnTo>
                <a:lnTo>
                  <a:pt x="662" y="756"/>
                </a:lnTo>
                <a:lnTo>
                  <a:pt x="663" y="756"/>
                </a:lnTo>
                <a:lnTo>
                  <a:pt x="663" y="756"/>
                </a:lnTo>
                <a:lnTo>
                  <a:pt x="663" y="756"/>
                </a:lnTo>
                <a:lnTo>
                  <a:pt x="664" y="756"/>
                </a:lnTo>
                <a:lnTo>
                  <a:pt x="664" y="756"/>
                </a:lnTo>
                <a:lnTo>
                  <a:pt x="664" y="756"/>
                </a:lnTo>
                <a:lnTo>
                  <a:pt x="664" y="757"/>
                </a:lnTo>
                <a:lnTo>
                  <a:pt x="664" y="757"/>
                </a:lnTo>
                <a:lnTo>
                  <a:pt x="665" y="758"/>
                </a:lnTo>
                <a:lnTo>
                  <a:pt x="665" y="758"/>
                </a:lnTo>
                <a:lnTo>
                  <a:pt x="665" y="758"/>
                </a:lnTo>
                <a:lnTo>
                  <a:pt x="666" y="758"/>
                </a:lnTo>
                <a:lnTo>
                  <a:pt x="665" y="759"/>
                </a:lnTo>
                <a:lnTo>
                  <a:pt x="665" y="759"/>
                </a:lnTo>
                <a:lnTo>
                  <a:pt x="666" y="759"/>
                </a:lnTo>
                <a:lnTo>
                  <a:pt x="666" y="759"/>
                </a:lnTo>
                <a:lnTo>
                  <a:pt x="666" y="760"/>
                </a:lnTo>
                <a:lnTo>
                  <a:pt x="666" y="760"/>
                </a:lnTo>
                <a:lnTo>
                  <a:pt x="667" y="760"/>
                </a:lnTo>
                <a:lnTo>
                  <a:pt x="667" y="761"/>
                </a:lnTo>
                <a:lnTo>
                  <a:pt x="667" y="761"/>
                </a:lnTo>
                <a:lnTo>
                  <a:pt x="667" y="762"/>
                </a:lnTo>
                <a:lnTo>
                  <a:pt x="668" y="762"/>
                </a:lnTo>
                <a:lnTo>
                  <a:pt x="668" y="762"/>
                </a:lnTo>
                <a:lnTo>
                  <a:pt x="668" y="762"/>
                </a:lnTo>
                <a:lnTo>
                  <a:pt x="668" y="762"/>
                </a:lnTo>
                <a:lnTo>
                  <a:pt x="669" y="762"/>
                </a:lnTo>
                <a:lnTo>
                  <a:pt x="669" y="762"/>
                </a:lnTo>
                <a:lnTo>
                  <a:pt x="669" y="763"/>
                </a:lnTo>
                <a:lnTo>
                  <a:pt x="670" y="762"/>
                </a:lnTo>
                <a:lnTo>
                  <a:pt x="670" y="763"/>
                </a:lnTo>
                <a:lnTo>
                  <a:pt x="671" y="763"/>
                </a:lnTo>
                <a:lnTo>
                  <a:pt x="671" y="763"/>
                </a:lnTo>
                <a:lnTo>
                  <a:pt x="671" y="763"/>
                </a:lnTo>
                <a:lnTo>
                  <a:pt x="671" y="764"/>
                </a:lnTo>
                <a:lnTo>
                  <a:pt x="672" y="764"/>
                </a:lnTo>
                <a:lnTo>
                  <a:pt x="671" y="764"/>
                </a:lnTo>
                <a:lnTo>
                  <a:pt x="671" y="764"/>
                </a:lnTo>
                <a:lnTo>
                  <a:pt x="672" y="764"/>
                </a:lnTo>
                <a:lnTo>
                  <a:pt x="672" y="765"/>
                </a:lnTo>
                <a:lnTo>
                  <a:pt x="672" y="765"/>
                </a:lnTo>
                <a:lnTo>
                  <a:pt x="671" y="765"/>
                </a:lnTo>
                <a:lnTo>
                  <a:pt x="671" y="766"/>
                </a:lnTo>
                <a:lnTo>
                  <a:pt x="671" y="766"/>
                </a:lnTo>
                <a:lnTo>
                  <a:pt x="670" y="766"/>
                </a:lnTo>
                <a:lnTo>
                  <a:pt x="670" y="766"/>
                </a:lnTo>
                <a:lnTo>
                  <a:pt x="671" y="766"/>
                </a:lnTo>
                <a:lnTo>
                  <a:pt x="671" y="766"/>
                </a:lnTo>
                <a:lnTo>
                  <a:pt x="672" y="767"/>
                </a:lnTo>
                <a:lnTo>
                  <a:pt x="672" y="767"/>
                </a:lnTo>
                <a:lnTo>
                  <a:pt x="672" y="766"/>
                </a:lnTo>
                <a:lnTo>
                  <a:pt x="673" y="766"/>
                </a:lnTo>
                <a:lnTo>
                  <a:pt x="673" y="766"/>
                </a:lnTo>
                <a:lnTo>
                  <a:pt x="674" y="766"/>
                </a:lnTo>
                <a:lnTo>
                  <a:pt x="674" y="766"/>
                </a:lnTo>
                <a:lnTo>
                  <a:pt x="674" y="766"/>
                </a:lnTo>
                <a:lnTo>
                  <a:pt x="674" y="766"/>
                </a:lnTo>
                <a:lnTo>
                  <a:pt x="674" y="766"/>
                </a:lnTo>
                <a:lnTo>
                  <a:pt x="675" y="767"/>
                </a:lnTo>
                <a:lnTo>
                  <a:pt x="675" y="766"/>
                </a:lnTo>
                <a:lnTo>
                  <a:pt x="675" y="766"/>
                </a:lnTo>
                <a:lnTo>
                  <a:pt x="676" y="766"/>
                </a:lnTo>
                <a:lnTo>
                  <a:pt x="676" y="766"/>
                </a:lnTo>
                <a:lnTo>
                  <a:pt x="676" y="767"/>
                </a:lnTo>
                <a:lnTo>
                  <a:pt x="677" y="767"/>
                </a:lnTo>
                <a:lnTo>
                  <a:pt x="677" y="767"/>
                </a:lnTo>
                <a:lnTo>
                  <a:pt x="678" y="767"/>
                </a:lnTo>
                <a:lnTo>
                  <a:pt x="678" y="767"/>
                </a:lnTo>
                <a:lnTo>
                  <a:pt x="678" y="766"/>
                </a:lnTo>
                <a:lnTo>
                  <a:pt x="678" y="766"/>
                </a:lnTo>
                <a:lnTo>
                  <a:pt x="679" y="766"/>
                </a:lnTo>
                <a:lnTo>
                  <a:pt x="680" y="766"/>
                </a:lnTo>
                <a:lnTo>
                  <a:pt x="680" y="766"/>
                </a:lnTo>
                <a:lnTo>
                  <a:pt x="680" y="766"/>
                </a:lnTo>
                <a:lnTo>
                  <a:pt x="680" y="766"/>
                </a:lnTo>
                <a:lnTo>
                  <a:pt x="680" y="767"/>
                </a:lnTo>
                <a:lnTo>
                  <a:pt x="679" y="767"/>
                </a:lnTo>
                <a:lnTo>
                  <a:pt x="680" y="767"/>
                </a:lnTo>
                <a:lnTo>
                  <a:pt x="680" y="768"/>
                </a:lnTo>
                <a:lnTo>
                  <a:pt x="680" y="768"/>
                </a:lnTo>
                <a:lnTo>
                  <a:pt x="681" y="768"/>
                </a:lnTo>
                <a:lnTo>
                  <a:pt x="681" y="768"/>
                </a:lnTo>
                <a:lnTo>
                  <a:pt x="681" y="767"/>
                </a:lnTo>
                <a:lnTo>
                  <a:pt x="681" y="767"/>
                </a:lnTo>
                <a:lnTo>
                  <a:pt x="682" y="767"/>
                </a:lnTo>
                <a:lnTo>
                  <a:pt x="682" y="768"/>
                </a:lnTo>
                <a:lnTo>
                  <a:pt x="681" y="768"/>
                </a:lnTo>
                <a:lnTo>
                  <a:pt x="681" y="769"/>
                </a:lnTo>
                <a:lnTo>
                  <a:pt x="682" y="768"/>
                </a:lnTo>
                <a:lnTo>
                  <a:pt x="681" y="769"/>
                </a:lnTo>
                <a:lnTo>
                  <a:pt x="682" y="769"/>
                </a:lnTo>
                <a:lnTo>
                  <a:pt x="681" y="770"/>
                </a:lnTo>
                <a:lnTo>
                  <a:pt x="680" y="770"/>
                </a:lnTo>
                <a:lnTo>
                  <a:pt x="680" y="770"/>
                </a:lnTo>
                <a:lnTo>
                  <a:pt x="681" y="770"/>
                </a:lnTo>
                <a:lnTo>
                  <a:pt x="681" y="770"/>
                </a:lnTo>
                <a:lnTo>
                  <a:pt x="682" y="770"/>
                </a:lnTo>
                <a:lnTo>
                  <a:pt x="682" y="771"/>
                </a:lnTo>
                <a:lnTo>
                  <a:pt x="682" y="771"/>
                </a:lnTo>
                <a:lnTo>
                  <a:pt x="683" y="772"/>
                </a:lnTo>
                <a:lnTo>
                  <a:pt x="682" y="772"/>
                </a:lnTo>
                <a:lnTo>
                  <a:pt x="682" y="772"/>
                </a:lnTo>
                <a:lnTo>
                  <a:pt x="682" y="772"/>
                </a:lnTo>
                <a:lnTo>
                  <a:pt x="682" y="773"/>
                </a:lnTo>
                <a:lnTo>
                  <a:pt x="683" y="773"/>
                </a:lnTo>
                <a:lnTo>
                  <a:pt x="683" y="773"/>
                </a:lnTo>
                <a:lnTo>
                  <a:pt x="684" y="773"/>
                </a:lnTo>
                <a:lnTo>
                  <a:pt x="684" y="773"/>
                </a:lnTo>
                <a:lnTo>
                  <a:pt x="684" y="773"/>
                </a:lnTo>
                <a:lnTo>
                  <a:pt x="684" y="774"/>
                </a:lnTo>
                <a:lnTo>
                  <a:pt x="684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5"/>
                </a:lnTo>
                <a:lnTo>
                  <a:pt x="685" y="775"/>
                </a:lnTo>
                <a:lnTo>
                  <a:pt x="685" y="775"/>
                </a:lnTo>
                <a:lnTo>
                  <a:pt x="685" y="775"/>
                </a:lnTo>
                <a:lnTo>
                  <a:pt x="686" y="775"/>
                </a:lnTo>
                <a:lnTo>
                  <a:pt x="686" y="775"/>
                </a:lnTo>
                <a:lnTo>
                  <a:pt x="686" y="775"/>
                </a:lnTo>
                <a:lnTo>
                  <a:pt x="687" y="775"/>
                </a:lnTo>
                <a:lnTo>
                  <a:pt x="687" y="775"/>
                </a:lnTo>
                <a:lnTo>
                  <a:pt x="687" y="776"/>
                </a:lnTo>
                <a:lnTo>
                  <a:pt x="688" y="776"/>
                </a:lnTo>
                <a:lnTo>
                  <a:pt x="688" y="776"/>
                </a:lnTo>
                <a:lnTo>
                  <a:pt x="688" y="776"/>
                </a:lnTo>
                <a:lnTo>
                  <a:pt x="688" y="776"/>
                </a:lnTo>
                <a:lnTo>
                  <a:pt x="689" y="776"/>
                </a:lnTo>
                <a:lnTo>
                  <a:pt x="689" y="776"/>
                </a:lnTo>
                <a:lnTo>
                  <a:pt x="689" y="776"/>
                </a:lnTo>
                <a:lnTo>
                  <a:pt x="690" y="776"/>
                </a:lnTo>
                <a:lnTo>
                  <a:pt x="690" y="776"/>
                </a:lnTo>
                <a:lnTo>
                  <a:pt x="691" y="776"/>
                </a:lnTo>
                <a:lnTo>
                  <a:pt x="691" y="776"/>
                </a:lnTo>
                <a:lnTo>
                  <a:pt x="690" y="776"/>
                </a:lnTo>
                <a:lnTo>
                  <a:pt x="690" y="777"/>
                </a:lnTo>
                <a:lnTo>
                  <a:pt x="691" y="777"/>
                </a:lnTo>
                <a:lnTo>
                  <a:pt x="691" y="777"/>
                </a:lnTo>
                <a:lnTo>
                  <a:pt x="692" y="776"/>
                </a:lnTo>
                <a:lnTo>
                  <a:pt x="692" y="777"/>
                </a:lnTo>
                <a:lnTo>
                  <a:pt x="692" y="776"/>
                </a:lnTo>
                <a:lnTo>
                  <a:pt x="692" y="776"/>
                </a:lnTo>
                <a:lnTo>
                  <a:pt x="693" y="776"/>
                </a:lnTo>
                <a:lnTo>
                  <a:pt x="693" y="776"/>
                </a:lnTo>
                <a:lnTo>
                  <a:pt x="694" y="776"/>
                </a:lnTo>
                <a:lnTo>
                  <a:pt x="695" y="776"/>
                </a:lnTo>
                <a:lnTo>
                  <a:pt x="695" y="776"/>
                </a:lnTo>
                <a:lnTo>
                  <a:pt x="695" y="776"/>
                </a:lnTo>
                <a:lnTo>
                  <a:pt x="696" y="776"/>
                </a:lnTo>
                <a:lnTo>
                  <a:pt x="697" y="776"/>
                </a:lnTo>
                <a:lnTo>
                  <a:pt x="697" y="776"/>
                </a:lnTo>
                <a:lnTo>
                  <a:pt x="697" y="776"/>
                </a:lnTo>
                <a:lnTo>
                  <a:pt x="697" y="776"/>
                </a:lnTo>
                <a:lnTo>
                  <a:pt x="697" y="777"/>
                </a:lnTo>
                <a:lnTo>
                  <a:pt x="697" y="777"/>
                </a:lnTo>
                <a:lnTo>
                  <a:pt x="696" y="777"/>
                </a:lnTo>
                <a:lnTo>
                  <a:pt x="696" y="778"/>
                </a:lnTo>
                <a:lnTo>
                  <a:pt x="696" y="778"/>
                </a:lnTo>
                <a:lnTo>
                  <a:pt x="695" y="778"/>
                </a:lnTo>
                <a:lnTo>
                  <a:pt x="695" y="779"/>
                </a:lnTo>
                <a:lnTo>
                  <a:pt x="696" y="779"/>
                </a:lnTo>
                <a:lnTo>
                  <a:pt x="696" y="779"/>
                </a:lnTo>
                <a:lnTo>
                  <a:pt x="697" y="779"/>
                </a:lnTo>
                <a:lnTo>
                  <a:pt x="697" y="780"/>
                </a:lnTo>
                <a:lnTo>
                  <a:pt x="697" y="780"/>
                </a:lnTo>
                <a:lnTo>
                  <a:pt x="698" y="781"/>
                </a:lnTo>
                <a:lnTo>
                  <a:pt x="699" y="782"/>
                </a:lnTo>
                <a:lnTo>
                  <a:pt x="699" y="782"/>
                </a:lnTo>
                <a:lnTo>
                  <a:pt x="699" y="783"/>
                </a:lnTo>
                <a:lnTo>
                  <a:pt x="699" y="783"/>
                </a:lnTo>
                <a:lnTo>
                  <a:pt x="700" y="783"/>
                </a:lnTo>
                <a:lnTo>
                  <a:pt x="701" y="784"/>
                </a:lnTo>
                <a:lnTo>
                  <a:pt x="701" y="784"/>
                </a:lnTo>
                <a:lnTo>
                  <a:pt x="701" y="785"/>
                </a:lnTo>
                <a:lnTo>
                  <a:pt x="701" y="785"/>
                </a:lnTo>
                <a:lnTo>
                  <a:pt x="701" y="786"/>
                </a:lnTo>
                <a:lnTo>
                  <a:pt x="701" y="786"/>
                </a:lnTo>
                <a:lnTo>
                  <a:pt x="702" y="786"/>
                </a:lnTo>
                <a:lnTo>
                  <a:pt x="702" y="786"/>
                </a:lnTo>
                <a:lnTo>
                  <a:pt x="703" y="786"/>
                </a:lnTo>
                <a:lnTo>
                  <a:pt x="703" y="787"/>
                </a:lnTo>
                <a:lnTo>
                  <a:pt x="703" y="787"/>
                </a:lnTo>
                <a:lnTo>
                  <a:pt x="704" y="788"/>
                </a:lnTo>
                <a:lnTo>
                  <a:pt x="704" y="788"/>
                </a:lnTo>
                <a:lnTo>
                  <a:pt x="703" y="789"/>
                </a:lnTo>
                <a:lnTo>
                  <a:pt x="703" y="789"/>
                </a:lnTo>
                <a:lnTo>
                  <a:pt x="703" y="789"/>
                </a:lnTo>
                <a:lnTo>
                  <a:pt x="702" y="790"/>
                </a:lnTo>
                <a:lnTo>
                  <a:pt x="702" y="791"/>
                </a:lnTo>
                <a:lnTo>
                  <a:pt x="701" y="791"/>
                </a:lnTo>
                <a:lnTo>
                  <a:pt x="700" y="791"/>
                </a:lnTo>
                <a:lnTo>
                  <a:pt x="700" y="791"/>
                </a:lnTo>
                <a:lnTo>
                  <a:pt x="700" y="791"/>
                </a:lnTo>
                <a:lnTo>
                  <a:pt x="699" y="791"/>
                </a:lnTo>
                <a:lnTo>
                  <a:pt x="699" y="791"/>
                </a:lnTo>
                <a:lnTo>
                  <a:pt x="699" y="792"/>
                </a:lnTo>
                <a:lnTo>
                  <a:pt x="699" y="792"/>
                </a:lnTo>
                <a:lnTo>
                  <a:pt x="700" y="792"/>
                </a:lnTo>
                <a:lnTo>
                  <a:pt x="700" y="792"/>
                </a:lnTo>
                <a:lnTo>
                  <a:pt x="700" y="793"/>
                </a:lnTo>
                <a:lnTo>
                  <a:pt x="700" y="793"/>
                </a:lnTo>
                <a:lnTo>
                  <a:pt x="701" y="794"/>
                </a:lnTo>
                <a:lnTo>
                  <a:pt x="701" y="794"/>
                </a:lnTo>
                <a:lnTo>
                  <a:pt x="701" y="795"/>
                </a:lnTo>
                <a:lnTo>
                  <a:pt x="701" y="796"/>
                </a:lnTo>
                <a:lnTo>
                  <a:pt x="701" y="796"/>
                </a:lnTo>
                <a:lnTo>
                  <a:pt x="701" y="796"/>
                </a:lnTo>
                <a:lnTo>
                  <a:pt x="701" y="797"/>
                </a:lnTo>
                <a:lnTo>
                  <a:pt x="700" y="797"/>
                </a:lnTo>
                <a:lnTo>
                  <a:pt x="700" y="797"/>
                </a:lnTo>
                <a:lnTo>
                  <a:pt x="699" y="797"/>
                </a:lnTo>
                <a:lnTo>
                  <a:pt x="699" y="798"/>
                </a:lnTo>
                <a:lnTo>
                  <a:pt x="698" y="798"/>
                </a:lnTo>
                <a:lnTo>
                  <a:pt x="698" y="798"/>
                </a:lnTo>
                <a:lnTo>
                  <a:pt x="697" y="798"/>
                </a:lnTo>
                <a:lnTo>
                  <a:pt x="697" y="798"/>
                </a:lnTo>
                <a:lnTo>
                  <a:pt x="697" y="799"/>
                </a:lnTo>
                <a:lnTo>
                  <a:pt x="697" y="799"/>
                </a:lnTo>
                <a:lnTo>
                  <a:pt x="697" y="799"/>
                </a:lnTo>
                <a:lnTo>
                  <a:pt x="697" y="800"/>
                </a:lnTo>
                <a:lnTo>
                  <a:pt x="696" y="800"/>
                </a:lnTo>
                <a:lnTo>
                  <a:pt x="696" y="801"/>
                </a:lnTo>
                <a:lnTo>
                  <a:pt x="695" y="801"/>
                </a:lnTo>
                <a:lnTo>
                  <a:pt x="695" y="802"/>
                </a:lnTo>
                <a:lnTo>
                  <a:pt x="695" y="802"/>
                </a:lnTo>
                <a:lnTo>
                  <a:pt x="695" y="803"/>
                </a:lnTo>
                <a:lnTo>
                  <a:pt x="696" y="803"/>
                </a:lnTo>
                <a:lnTo>
                  <a:pt x="696" y="804"/>
                </a:lnTo>
                <a:lnTo>
                  <a:pt x="697" y="804"/>
                </a:lnTo>
                <a:lnTo>
                  <a:pt x="697" y="805"/>
                </a:lnTo>
                <a:lnTo>
                  <a:pt x="697" y="805"/>
                </a:lnTo>
                <a:lnTo>
                  <a:pt x="697" y="806"/>
                </a:lnTo>
                <a:lnTo>
                  <a:pt x="697" y="806"/>
                </a:lnTo>
                <a:lnTo>
                  <a:pt x="697" y="806"/>
                </a:lnTo>
                <a:lnTo>
                  <a:pt x="696" y="806"/>
                </a:lnTo>
                <a:lnTo>
                  <a:pt x="696" y="806"/>
                </a:lnTo>
                <a:lnTo>
                  <a:pt x="695" y="806"/>
                </a:lnTo>
                <a:lnTo>
                  <a:pt x="695" y="806"/>
                </a:lnTo>
                <a:lnTo>
                  <a:pt x="695" y="807"/>
                </a:lnTo>
                <a:lnTo>
                  <a:pt x="695" y="807"/>
                </a:lnTo>
                <a:lnTo>
                  <a:pt x="695" y="807"/>
                </a:lnTo>
                <a:lnTo>
                  <a:pt x="694" y="807"/>
                </a:lnTo>
                <a:lnTo>
                  <a:pt x="694" y="808"/>
                </a:lnTo>
                <a:lnTo>
                  <a:pt x="693" y="808"/>
                </a:lnTo>
                <a:lnTo>
                  <a:pt x="693" y="809"/>
                </a:lnTo>
                <a:lnTo>
                  <a:pt x="693" y="809"/>
                </a:lnTo>
                <a:lnTo>
                  <a:pt x="693" y="809"/>
                </a:lnTo>
                <a:lnTo>
                  <a:pt x="693" y="809"/>
                </a:lnTo>
                <a:lnTo>
                  <a:pt x="693" y="810"/>
                </a:lnTo>
                <a:lnTo>
                  <a:pt x="692" y="810"/>
                </a:lnTo>
                <a:lnTo>
                  <a:pt x="692" y="810"/>
                </a:lnTo>
                <a:lnTo>
                  <a:pt x="692" y="810"/>
                </a:lnTo>
                <a:lnTo>
                  <a:pt x="692" y="809"/>
                </a:lnTo>
                <a:lnTo>
                  <a:pt x="691" y="809"/>
                </a:lnTo>
                <a:lnTo>
                  <a:pt x="691" y="809"/>
                </a:lnTo>
                <a:lnTo>
                  <a:pt x="691" y="809"/>
                </a:lnTo>
                <a:lnTo>
                  <a:pt x="691" y="809"/>
                </a:lnTo>
                <a:lnTo>
                  <a:pt x="690" y="809"/>
                </a:lnTo>
                <a:lnTo>
                  <a:pt x="690" y="809"/>
                </a:lnTo>
                <a:lnTo>
                  <a:pt x="689" y="809"/>
                </a:lnTo>
                <a:lnTo>
                  <a:pt x="689" y="809"/>
                </a:lnTo>
                <a:lnTo>
                  <a:pt x="689" y="809"/>
                </a:lnTo>
                <a:lnTo>
                  <a:pt x="689" y="810"/>
                </a:lnTo>
                <a:lnTo>
                  <a:pt x="689" y="810"/>
                </a:lnTo>
                <a:lnTo>
                  <a:pt x="689" y="811"/>
                </a:lnTo>
                <a:lnTo>
                  <a:pt x="688" y="811"/>
                </a:lnTo>
                <a:lnTo>
                  <a:pt x="688" y="811"/>
                </a:lnTo>
                <a:lnTo>
                  <a:pt x="687" y="812"/>
                </a:lnTo>
                <a:lnTo>
                  <a:pt x="687" y="812"/>
                </a:lnTo>
                <a:lnTo>
                  <a:pt x="687" y="812"/>
                </a:lnTo>
                <a:lnTo>
                  <a:pt x="687" y="812"/>
                </a:lnTo>
                <a:lnTo>
                  <a:pt x="686" y="812"/>
                </a:lnTo>
                <a:lnTo>
                  <a:pt x="686" y="813"/>
                </a:lnTo>
                <a:lnTo>
                  <a:pt x="686" y="813"/>
                </a:lnTo>
                <a:lnTo>
                  <a:pt x="686" y="813"/>
                </a:lnTo>
                <a:lnTo>
                  <a:pt x="686" y="814"/>
                </a:lnTo>
                <a:lnTo>
                  <a:pt x="685" y="814"/>
                </a:lnTo>
                <a:lnTo>
                  <a:pt x="685" y="815"/>
                </a:lnTo>
                <a:lnTo>
                  <a:pt x="685" y="816"/>
                </a:lnTo>
                <a:lnTo>
                  <a:pt x="685" y="817"/>
                </a:lnTo>
                <a:lnTo>
                  <a:pt x="685" y="817"/>
                </a:lnTo>
                <a:lnTo>
                  <a:pt x="685" y="817"/>
                </a:lnTo>
                <a:lnTo>
                  <a:pt x="685" y="818"/>
                </a:lnTo>
                <a:lnTo>
                  <a:pt x="685" y="818"/>
                </a:lnTo>
                <a:lnTo>
                  <a:pt x="685" y="818"/>
                </a:lnTo>
                <a:lnTo>
                  <a:pt x="685" y="819"/>
                </a:lnTo>
                <a:lnTo>
                  <a:pt x="685" y="819"/>
                </a:lnTo>
                <a:lnTo>
                  <a:pt x="684" y="820"/>
                </a:lnTo>
                <a:lnTo>
                  <a:pt x="684" y="820"/>
                </a:lnTo>
                <a:lnTo>
                  <a:pt x="684" y="821"/>
                </a:lnTo>
                <a:lnTo>
                  <a:pt x="683" y="821"/>
                </a:lnTo>
                <a:lnTo>
                  <a:pt x="682" y="821"/>
                </a:lnTo>
                <a:lnTo>
                  <a:pt x="682" y="822"/>
                </a:lnTo>
                <a:lnTo>
                  <a:pt x="682" y="822"/>
                </a:lnTo>
                <a:lnTo>
                  <a:pt x="682" y="823"/>
                </a:lnTo>
                <a:lnTo>
                  <a:pt x="682" y="824"/>
                </a:lnTo>
                <a:lnTo>
                  <a:pt x="682" y="824"/>
                </a:lnTo>
                <a:lnTo>
                  <a:pt x="681" y="824"/>
                </a:lnTo>
                <a:lnTo>
                  <a:pt x="680" y="825"/>
                </a:lnTo>
                <a:lnTo>
                  <a:pt x="680" y="825"/>
                </a:lnTo>
                <a:lnTo>
                  <a:pt x="680" y="824"/>
                </a:lnTo>
                <a:lnTo>
                  <a:pt x="680" y="824"/>
                </a:lnTo>
                <a:lnTo>
                  <a:pt x="679" y="824"/>
                </a:lnTo>
                <a:lnTo>
                  <a:pt x="679" y="823"/>
                </a:lnTo>
                <a:lnTo>
                  <a:pt x="679" y="823"/>
                </a:lnTo>
                <a:lnTo>
                  <a:pt x="678" y="823"/>
                </a:lnTo>
                <a:lnTo>
                  <a:pt x="678" y="823"/>
                </a:lnTo>
                <a:lnTo>
                  <a:pt x="679" y="822"/>
                </a:lnTo>
                <a:lnTo>
                  <a:pt x="679" y="821"/>
                </a:lnTo>
                <a:lnTo>
                  <a:pt x="679" y="821"/>
                </a:lnTo>
                <a:lnTo>
                  <a:pt x="678" y="820"/>
                </a:lnTo>
                <a:lnTo>
                  <a:pt x="678" y="821"/>
                </a:lnTo>
                <a:lnTo>
                  <a:pt x="678" y="821"/>
                </a:lnTo>
                <a:lnTo>
                  <a:pt x="678" y="821"/>
                </a:lnTo>
                <a:lnTo>
                  <a:pt x="678" y="822"/>
                </a:lnTo>
                <a:lnTo>
                  <a:pt x="677" y="822"/>
                </a:lnTo>
                <a:lnTo>
                  <a:pt x="677" y="823"/>
                </a:lnTo>
                <a:lnTo>
                  <a:pt x="676" y="823"/>
                </a:lnTo>
                <a:lnTo>
                  <a:pt x="676" y="824"/>
                </a:lnTo>
                <a:lnTo>
                  <a:pt x="676" y="825"/>
                </a:lnTo>
                <a:lnTo>
                  <a:pt x="676" y="825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4" y="826"/>
                </a:lnTo>
                <a:lnTo>
                  <a:pt x="674" y="827"/>
                </a:lnTo>
                <a:lnTo>
                  <a:pt x="674" y="827"/>
                </a:lnTo>
                <a:lnTo>
                  <a:pt x="674" y="828"/>
                </a:lnTo>
                <a:lnTo>
                  <a:pt x="674" y="828"/>
                </a:lnTo>
                <a:lnTo>
                  <a:pt x="673" y="829"/>
                </a:lnTo>
                <a:lnTo>
                  <a:pt x="673" y="830"/>
                </a:lnTo>
                <a:lnTo>
                  <a:pt x="672" y="830"/>
                </a:lnTo>
                <a:lnTo>
                  <a:pt x="672" y="831"/>
                </a:lnTo>
                <a:lnTo>
                  <a:pt x="671" y="831"/>
                </a:lnTo>
                <a:lnTo>
                  <a:pt x="671" y="831"/>
                </a:lnTo>
                <a:lnTo>
                  <a:pt x="671" y="832"/>
                </a:lnTo>
                <a:lnTo>
                  <a:pt x="671" y="832"/>
                </a:lnTo>
                <a:lnTo>
                  <a:pt x="671" y="832"/>
                </a:lnTo>
                <a:lnTo>
                  <a:pt x="670" y="832"/>
                </a:lnTo>
                <a:lnTo>
                  <a:pt x="671" y="832"/>
                </a:lnTo>
                <a:lnTo>
                  <a:pt x="671" y="832"/>
                </a:lnTo>
                <a:lnTo>
                  <a:pt x="671" y="833"/>
                </a:lnTo>
                <a:lnTo>
                  <a:pt x="672" y="833"/>
                </a:lnTo>
                <a:lnTo>
                  <a:pt x="672" y="834"/>
                </a:lnTo>
                <a:lnTo>
                  <a:pt x="672" y="834"/>
                </a:lnTo>
                <a:lnTo>
                  <a:pt x="672" y="835"/>
                </a:lnTo>
                <a:lnTo>
                  <a:pt x="673" y="835"/>
                </a:lnTo>
                <a:lnTo>
                  <a:pt x="673" y="835"/>
                </a:lnTo>
                <a:lnTo>
                  <a:pt x="672" y="836"/>
                </a:lnTo>
                <a:lnTo>
                  <a:pt x="672" y="836"/>
                </a:lnTo>
                <a:lnTo>
                  <a:pt x="672" y="836"/>
                </a:lnTo>
                <a:lnTo>
                  <a:pt x="671" y="836"/>
                </a:lnTo>
                <a:lnTo>
                  <a:pt x="671" y="836"/>
                </a:lnTo>
                <a:lnTo>
                  <a:pt x="671" y="837"/>
                </a:lnTo>
                <a:lnTo>
                  <a:pt x="670" y="836"/>
                </a:lnTo>
                <a:lnTo>
                  <a:pt x="670" y="836"/>
                </a:lnTo>
                <a:lnTo>
                  <a:pt x="669" y="836"/>
                </a:lnTo>
                <a:lnTo>
                  <a:pt x="669" y="836"/>
                </a:lnTo>
                <a:lnTo>
                  <a:pt x="668" y="836"/>
                </a:lnTo>
                <a:lnTo>
                  <a:pt x="668" y="836"/>
                </a:lnTo>
                <a:lnTo>
                  <a:pt x="668" y="836"/>
                </a:lnTo>
                <a:lnTo>
                  <a:pt x="667" y="836"/>
                </a:lnTo>
                <a:lnTo>
                  <a:pt x="667" y="836"/>
                </a:lnTo>
                <a:lnTo>
                  <a:pt x="666" y="836"/>
                </a:lnTo>
                <a:lnTo>
                  <a:pt x="666" y="835"/>
                </a:lnTo>
                <a:lnTo>
                  <a:pt x="665" y="835"/>
                </a:lnTo>
                <a:lnTo>
                  <a:pt x="664" y="835"/>
                </a:lnTo>
                <a:lnTo>
                  <a:pt x="664" y="835"/>
                </a:lnTo>
                <a:lnTo>
                  <a:pt x="664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6"/>
                </a:lnTo>
                <a:lnTo>
                  <a:pt x="661" y="836"/>
                </a:lnTo>
                <a:lnTo>
                  <a:pt x="660" y="836"/>
                </a:lnTo>
                <a:lnTo>
                  <a:pt x="660" y="836"/>
                </a:lnTo>
                <a:lnTo>
                  <a:pt x="660" y="836"/>
                </a:lnTo>
                <a:lnTo>
                  <a:pt x="660" y="836"/>
                </a:lnTo>
                <a:lnTo>
                  <a:pt x="660" y="837"/>
                </a:lnTo>
                <a:lnTo>
                  <a:pt x="659" y="837"/>
                </a:lnTo>
                <a:lnTo>
                  <a:pt x="659" y="838"/>
                </a:lnTo>
                <a:lnTo>
                  <a:pt x="659" y="838"/>
                </a:lnTo>
                <a:lnTo>
                  <a:pt x="659" y="839"/>
                </a:lnTo>
                <a:lnTo>
                  <a:pt x="659" y="839"/>
                </a:lnTo>
                <a:lnTo>
                  <a:pt x="659" y="840"/>
                </a:lnTo>
                <a:lnTo>
                  <a:pt x="659" y="840"/>
                </a:lnTo>
                <a:lnTo>
                  <a:pt x="658" y="841"/>
                </a:lnTo>
                <a:lnTo>
                  <a:pt x="658" y="841"/>
                </a:lnTo>
                <a:lnTo>
                  <a:pt x="658" y="842"/>
                </a:lnTo>
                <a:lnTo>
                  <a:pt x="658" y="842"/>
                </a:lnTo>
                <a:lnTo>
                  <a:pt x="658" y="843"/>
                </a:lnTo>
                <a:lnTo>
                  <a:pt x="657" y="844"/>
                </a:lnTo>
                <a:lnTo>
                  <a:pt x="657" y="844"/>
                </a:lnTo>
                <a:lnTo>
                  <a:pt x="657" y="844"/>
                </a:lnTo>
                <a:lnTo>
                  <a:pt x="657" y="845"/>
                </a:lnTo>
                <a:lnTo>
                  <a:pt x="656" y="846"/>
                </a:lnTo>
                <a:lnTo>
                  <a:pt x="656" y="846"/>
                </a:lnTo>
                <a:lnTo>
                  <a:pt x="656" y="847"/>
                </a:lnTo>
                <a:lnTo>
                  <a:pt x="656" y="847"/>
                </a:lnTo>
                <a:lnTo>
                  <a:pt x="656" y="848"/>
                </a:lnTo>
                <a:lnTo>
                  <a:pt x="656" y="848"/>
                </a:lnTo>
                <a:lnTo>
                  <a:pt x="656" y="849"/>
                </a:lnTo>
                <a:lnTo>
                  <a:pt x="656" y="849"/>
                </a:lnTo>
                <a:lnTo>
                  <a:pt x="657" y="849"/>
                </a:lnTo>
                <a:lnTo>
                  <a:pt x="657" y="850"/>
                </a:lnTo>
                <a:lnTo>
                  <a:pt x="657" y="850"/>
                </a:lnTo>
                <a:lnTo>
                  <a:pt x="656" y="851"/>
                </a:lnTo>
                <a:lnTo>
                  <a:pt x="656" y="851"/>
                </a:lnTo>
                <a:lnTo>
                  <a:pt x="656" y="852"/>
                </a:lnTo>
                <a:lnTo>
                  <a:pt x="656" y="852"/>
                </a:lnTo>
                <a:lnTo>
                  <a:pt x="656" y="853"/>
                </a:lnTo>
                <a:lnTo>
                  <a:pt x="656" y="853"/>
                </a:lnTo>
                <a:lnTo>
                  <a:pt x="656" y="854"/>
                </a:lnTo>
                <a:lnTo>
                  <a:pt x="655" y="854"/>
                </a:lnTo>
                <a:lnTo>
                  <a:pt x="655" y="854"/>
                </a:lnTo>
                <a:lnTo>
                  <a:pt x="655" y="855"/>
                </a:lnTo>
                <a:lnTo>
                  <a:pt x="654" y="856"/>
                </a:lnTo>
                <a:lnTo>
                  <a:pt x="654" y="856"/>
                </a:lnTo>
                <a:lnTo>
                  <a:pt x="654" y="856"/>
                </a:lnTo>
                <a:lnTo>
                  <a:pt x="654" y="857"/>
                </a:lnTo>
                <a:lnTo>
                  <a:pt x="654" y="857"/>
                </a:lnTo>
                <a:lnTo>
                  <a:pt x="654" y="857"/>
                </a:lnTo>
                <a:lnTo>
                  <a:pt x="653" y="858"/>
                </a:lnTo>
                <a:lnTo>
                  <a:pt x="653" y="858"/>
                </a:lnTo>
                <a:lnTo>
                  <a:pt x="653" y="858"/>
                </a:lnTo>
                <a:lnTo>
                  <a:pt x="653" y="858"/>
                </a:lnTo>
                <a:lnTo>
                  <a:pt x="654" y="858"/>
                </a:lnTo>
                <a:lnTo>
                  <a:pt x="654" y="859"/>
                </a:lnTo>
                <a:lnTo>
                  <a:pt x="654" y="859"/>
                </a:lnTo>
                <a:lnTo>
                  <a:pt x="654" y="860"/>
                </a:lnTo>
                <a:lnTo>
                  <a:pt x="655" y="860"/>
                </a:lnTo>
                <a:lnTo>
                  <a:pt x="655" y="860"/>
                </a:lnTo>
                <a:lnTo>
                  <a:pt x="656" y="859"/>
                </a:lnTo>
                <a:lnTo>
                  <a:pt x="657" y="859"/>
                </a:lnTo>
                <a:lnTo>
                  <a:pt x="657" y="859"/>
                </a:lnTo>
                <a:lnTo>
                  <a:pt x="658" y="859"/>
                </a:lnTo>
                <a:lnTo>
                  <a:pt x="658" y="859"/>
                </a:lnTo>
                <a:lnTo>
                  <a:pt x="659" y="860"/>
                </a:lnTo>
                <a:lnTo>
                  <a:pt x="659" y="860"/>
                </a:lnTo>
                <a:lnTo>
                  <a:pt x="660" y="860"/>
                </a:lnTo>
                <a:lnTo>
                  <a:pt x="660" y="859"/>
                </a:lnTo>
                <a:lnTo>
                  <a:pt x="661" y="859"/>
                </a:lnTo>
                <a:lnTo>
                  <a:pt x="661" y="859"/>
                </a:lnTo>
                <a:lnTo>
                  <a:pt x="661" y="859"/>
                </a:lnTo>
                <a:lnTo>
                  <a:pt x="662" y="860"/>
                </a:lnTo>
                <a:lnTo>
                  <a:pt x="662" y="860"/>
                </a:lnTo>
                <a:lnTo>
                  <a:pt x="662" y="860"/>
                </a:lnTo>
                <a:lnTo>
                  <a:pt x="662" y="861"/>
                </a:lnTo>
                <a:lnTo>
                  <a:pt x="662" y="862"/>
                </a:lnTo>
                <a:lnTo>
                  <a:pt x="662" y="862"/>
                </a:lnTo>
                <a:lnTo>
                  <a:pt x="662" y="862"/>
                </a:lnTo>
                <a:lnTo>
                  <a:pt x="663" y="862"/>
                </a:lnTo>
                <a:lnTo>
                  <a:pt x="663" y="863"/>
                </a:lnTo>
                <a:lnTo>
                  <a:pt x="663" y="864"/>
                </a:lnTo>
                <a:lnTo>
                  <a:pt x="663" y="865"/>
                </a:lnTo>
                <a:lnTo>
                  <a:pt x="663" y="865"/>
                </a:lnTo>
                <a:lnTo>
                  <a:pt x="663" y="866"/>
                </a:lnTo>
                <a:lnTo>
                  <a:pt x="662" y="866"/>
                </a:lnTo>
                <a:lnTo>
                  <a:pt x="662" y="866"/>
                </a:lnTo>
                <a:lnTo>
                  <a:pt x="661" y="866"/>
                </a:lnTo>
                <a:lnTo>
                  <a:pt x="661" y="867"/>
                </a:lnTo>
                <a:lnTo>
                  <a:pt x="661" y="867"/>
                </a:lnTo>
                <a:lnTo>
                  <a:pt x="660" y="867"/>
                </a:lnTo>
                <a:lnTo>
                  <a:pt x="660" y="867"/>
                </a:lnTo>
                <a:lnTo>
                  <a:pt x="660" y="867"/>
                </a:lnTo>
                <a:lnTo>
                  <a:pt x="660" y="868"/>
                </a:lnTo>
                <a:lnTo>
                  <a:pt x="660" y="868"/>
                </a:lnTo>
                <a:lnTo>
                  <a:pt x="660" y="869"/>
                </a:lnTo>
                <a:lnTo>
                  <a:pt x="660" y="869"/>
                </a:lnTo>
                <a:lnTo>
                  <a:pt x="659" y="870"/>
                </a:lnTo>
                <a:lnTo>
                  <a:pt x="659" y="870"/>
                </a:lnTo>
                <a:lnTo>
                  <a:pt x="659" y="870"/>
                </a:lnTo>
                <a:lnTo>
                  <a:pt x="658" y="870"/>
                </a:lnTo>
                <a:lnTo>
                  <a:pt x="658" y="870"/>
                </a:lnTo>
                <a:lnTo>
                  <a:pt x="657" y="870"/>
                </a:lnTo>
                <a:lnTo>
                  <a:pt x="657" y="869"/>
                </a:lnTo>
                <a:lnTo>
                  <a:pt x="657" y="869"/>
                </a:lnTo>
                <a:lnTo>
                  <a:pt x="657" y="869"/>
                </a:lnTo>
                <a:lnTo>
                  <a:pt x="657" y="869"/>
                </a:lnTo>
                <a:lnTo>
                  <a:pt x="656" y="869"/>
                </a:lnTo>
                <a:lnTo>
                  <a:pt x="656" y="870"/>
                </a:lnTo>
                <a:lnTo>
                  <a:pt x="655" y="870"/>
                </a:lnTo>
                <a:lnTo>
                  <a:pt x="655" y="870"/>
                </a:lnTo>
                <a:lnTo>
                  <a:pt x="654" y="871"/>
                </a:lnTo>
                <a:lnTo>
                  <a:pt x="654" y="871"/>
                </a:lnTo>
                <a:lnTo>
                  <a:pt x="654" y="870"/>
                </a:lnTo>
                <a:lnTo>
                  <a:pt x="653" y="870"/>
                </a:lnTo>
                <a:lnTo>
                  <a:pt x="653" y="870"/>
                </a:lnTo>
                <a:lnTo>
                  <a:pt x="652" y="870"/>
                </a:lnTo>
                <a:lnTo>
                  <a:pt x="652" y="869"/>
                </a:lnTo>
                <a:lnTo>
                  <a:pt x="652" y="868"/>
                </a:lnTo>
                <a:lnTo>
                  <a:pt x="652" y="868"/>
                </a:lnTo>
                <a:lnTo>
                  <a:pt x="651" y="868"/>
                </a:lnTo>
                <a:lnTo>
                  <a:pt x="651" y="867"/>
                </a:lnTo>
                <a:lnTo>
                  <a:pt x="651" y="867"/>
                </a:lnTo>
                <a:lnTo>
                  <a:pt x="651" y="867"/>
                </a:lnTo>
                <a:lnTo>
                  <a:pt x="650" y="867"/>
                </a:lnTo>
                <a:lnTo>
                  <a:pt x="650" y="867"/>
                </a:lnTo>
                <a:lnTo>
                  <a:pt x="650" y="868"/>
                </a:lnTo>
                <a:lnTo>
                  <a:pt x="650" y="868"/>
                </a:lnTo>
                <a:lnTo>
                  <a:pt x="649" y="868"/>
                </a:lnTo>
                <a:lnTo>
                  <a:pt x="648" y="868"/>
                </a:lnTo>
                <a:lnTo>
                  <a:pt x="647" y="868"/>
                </a:lnTo>
                <a:lnTo>
                  <a:pt x="647" y="869"/>
                </a:lnTo>
                <a:lnTo>
                  <a:pt x="646" y="870"/>
                </a:lnTo>
                <a:lnTo>
                  <a:pt x="646" y="870"/>
                </a:lnTo>
                <a:lnTo>
                  <a:pt x="645" y="870"/>
                </a:lnTo>
                <a:lnTo>
                  <a:pt x="645" y="870"/>
                </a:lnTo>
                <a:lnTo>
                  <a:pt x="644" y="869"/>
                </a:lnTo>
                <a:lnTo>
                  <a:pt x="644" y="869"/>
                </a:lnTo>
                <a:lnTo>
                  <a:pt x="644" y="868"/>
                </a:lnTo>
                <a:lnTo>
                  <a:pt x="643" y="868"/>
                </a:lnTo>
                <a:lnTo>
                  <a:pt x="643" y="869"/>
                </a:lnTo>
                <a:lnTo>
                  <a:pt x="643" y="869"/>
                </a:lnTo>
                <a:lnTo>
                  <a:pt x="643" y="869"/>
                </a:lnTo>
                <a:lnTo>
                  <a:pt x="643" y="869"/>
                </a:lnTo>
                <a:lnTo>
                  <a:pt x="642" y="869"/>
                </a:lnTo>
                <a:lnTo>
                  <a:pt x="642" y="869"/>
                </a:lnTo>
                <a:lnTo>
                  <a:pt x="642" y="869"/>
                </a:lnTo>
                <a:lnTo>
                  <a:pt x="641" y="868"/>
                </a:lnTo>
                <a:lnTo>
                  <a:pt x="641" y="868"/>
                </a:lnTo>
                <a:lnTo>
                  <a:pt x="641" y="867"/>
                </a:lnTo>
                <a:lnTo>
                  <a:pt x="640" y="867"/>
                </a:lnTo>
                <a:lnTo>
                  <a:pt x="640" y="867"/>
                </a:lnTo>
                <a:lnTo>
                  <a:pt x="639" y="867"/>
                </a:lnTo>
                <a:lnTo>
                  <a:pt x="639" y="867"/>
                </a:lnTo>
                <a:lnTo>
                  <a:pt x="638" y="867"/>
                </a:lnTo>
                <a:lnTo>
                  <a:pt x="638" y="868"/>
                </a:lnTo>
                <a:lnTo>
                  <a:pt x="638" y="868"/>
                </a:lnTo>
                <a:lnTo>
                  <a:pt x="637" y="868"/>
                </a:lnTo>
                <a:lnTo>
                  <a:pt x="638" y="869"/>
                </a:lnTo>
                <a:lnTo>
                  <a:pt x="637" y="870"/>
                </a:lnTo>
                <a:lnTo>
                  <a:pt x="637" y="870"/>
                </a:lnTo>
                <a:lnTo>
                  <a:pt x="637" y="871"/>
                </a:lnTo>
                <a:lnTo>
                  <a:pt x="637" y="872"/>
                </a:lnTo>
                <a:lnTo>
                  <a:pt x="636" y="872"/>
                </a:lnTo>
                <a:lnTo>
                  <a:pt x="636" y="873"/>
                </a:lnTo>
                <a:lnTo>
                  <a:pt x="636" y="873"/>
                </a:lnTo>
                <a:lnTo>
                  <a:pt x="636" y="874"/>
                </a:lnTo>
                <a:lnTo>
                  <a:pt x="636" y="874"/>
                </a:lnTo>
                <a:lnTo>
                  <a:pt x="636" y="875"/>
                </a:lnTo>
                <a:lnTo>
                  <a:pt x="635" y="875"/>
                </a:lnTo>
                <a:lnTo>
                  <a:pt x="635" y="875"/>
                </a:lnTo>
                <a:lnTo>
                  <a:pt x="635" y="876"/>
                </a:lnTo>
                <a:lnTo>
                  <a:pt x="635" y="876"/>
                </a:lnTo>
                <a:lnTo>
                  <a:pt x="635" y="877"/>
                </a:lnTo>
                <a:lnTo>
                  <a:pt x="635" y="877"/>
                </a:lnTo>
                <a:lnTo>
                  <a:pt x="634" y="877"/>
                </a:lnTo>
                <a:lnTo>
                  <a:pt x="634" y="877"/>
                </a:lnTo>
                <a:lnTo>
                  <a:pt x="634" y="877"/>
                </a:lnTo>
                <a:lnTo>
                  <a:pt x="634" y="877"/>
                </a:lnTo>
                <a:lnTo>
                  <a:pt x="634" y="878"/>
                </a:lnTo>
                <a:lnTo>
                  <a:pt x="633" y="878"/>
                </a:lnTo>
                <a:lnTo>
                  <a:pt x="633" y="878"/>
                </a:lnTo>
                <a:lnTo>
                  <a:pt x="633" y="878"/>
                </a:lnTo>
                <a:lnTo>
                  <a:pt x="632" y="878"/>
                </a:lnTo>
                <a:lnTo>
                  <a:pt x="632" y="878"/>
                </a:lnTo>
                <a:lnTo>
                  <a:pt x="632" y="879"/>
                </a:lnTo>
                <a:lnTo>
                  <a:pt x="631" y="880"/>
                </a:lnTo>
                <a:lnTo>
                  <a:pt x="631" y="881"/>
                </a:lnTo>
                <a:lnTo>
                  <a:pt x="631" y="881"/>
                </a:lnTo>
                <a:lnTo>
                  <a:pt x="631" y="882"/>
                </a:lnTo>
                <a:lnTo>
                  <a:pt x="631" y="882"/>
                </a:lnTo>
                <a:lnTo>
                  <a:pt x="631" y="882"/>
                </a:lnTo>
                <a:lnTo>
                  <a:pt x="631" y="883"/>
                </a:lnTo>
                <a:lnTo>
                  <a:pt x="631" y="883"/>
                </a:lnTo>
                <a:lnTo>
                  <a:pt x="631" y="884"/>
                </a:lnTo>
                <a:lnTo>
                  <a:pt x="630" y="885"/>
                </a:lnTo>
                <a:lnTo>
                  <a:pt x="630" y="885"/>
                </a:lnTo>
                <a:lnTo>
                  <a:pt x="630" y="885"/>
                </a:lnTo>
                <a:lnTo>
                  <a:pt x="630" y="886"/>
                </a:lnTo>
                <a:lnTo>
                  <a:pt x="630" y="886"/>
                </a:lnTo>
                <a:lnTo>
                  <a:pt x="629" y="887"/>
                </a:lnTo>
                <a:lnTo>
                  <a:pt x="629" y="887"/>
                </a:lnTo>
                <a:lnTo>
                  <a:pt x="629" y="887"/>
                </a:lnTo>
                <a:lnTo>
                  <a:pt x="629" y="888"/>
                </a:lnTo>
                <a:lnTo>
                  <a:pt x="629" y="889"/>
                </a:lnTo>
                <a:lnTo>
                  <a:pt x="630" y="889"/>
                </a:lnTo>
                <a:lnTo>
                  <a:pt x="630" y="889"/>
                </a:lnTo>
                <a:lnTo>
                  <a:pt x="630" y="889"/>
                </a:lnTo>
                <a:lnTo>
                  <a:pt x="631" y="889"/>
                </a:lnTo>
                <a:lnTo>
                  <a:pt x="631" y="890"/>
                </a:lnTo>
                <a:lnTo>
                  <a:pt x="631" y="890"/>
                </a:lnTo>
                <a:lnTo>
                  <a:pt x="631" y="891"/>
                </a:lnTo>
                <a:lnTo>
                  <a:pt x="630" y="891"/>
                </a:lnTo>
                <a:lnTo>
                  <a:pt x="630" y="892"/>
                </a:lnTo>
                <a:lnTo>
                  <a:pt x="630" y="892"/>
                </a:lnTo>
                <a:lnTo>
                  <a:pt x="630" y="893"/>
                </a:lnTo>
                <a:lnTo>
                  <a:pt x="630" y="893"/>
                </a:lnTo>
                <a:lnTo>
                  <a:pt x="630" y="894"/>
                </a:lnTo>
                <a:lnTo>
                  <a:pt x="629" y="894"/>
                </a:lnTo>
                <a:lnTo>
                  <a:pt x="629" y="895"/>
                </a:lnTo>
                <a:lnTo>
                  <a:pt x="629" y="895"/>
                </a:lnTo>
                <a:lnTo>
                  <a:pt x="628" y="895"/>
                </a:lnTo>
                <a:lnTo>
                  <a:pt x="628" y="896"/>
                </a:lnTo>
                <a:lnTo>
                  <a:pt x="628" y="896"/>
                </a:lnTo>
                <a:lnTo>
                  <a:pt x="628" y="897"/>
                </a:lnTo>
                <a:lnTo>
                  <a:pt x="628" y="897"/>
                </a:lnTo>
                <a:lnTo>
                  <a:pt x="628" y="897"/>
                </a:lnTo>
                <a:lnTo>
                  <a:pt x="628" y="898"/>
                </a:lnTo>
                <a:lnTo>
                  <a:pt x="628" y="898"/>
                </a:lnTo>
                <a:lnTo>
                  <a:pt x="629" y="898"/>
                </a:lnTo>
                <a:lnTo>
                  <a:pt x="629" y="899"/>
                </a:lnTo>
                <a:lnTo>
                  <a:pt x="629" y="899"/>
                </a:lnTo>
                <a:lnTo>
                  <a:pt x="629" y="900"/>
                </a:lnTo>
                <a:lnTo>
                  <a:pt x="630" y="900"/>
                </a:lnTo>
                <a:lnTo>
                  <a:pt x="630" y="900"/>
                </a:lnTo>
                <a:lnTo>
                  <a:pt x="631" y="900"/>
                </a:lnTo>
                <a:lnTo>
                  <a:pt x="631" y="901"/>
                </a:lnTo>
                <a:lnTo>
                  <a:pt x="631" y="901"/>
                </a:lnTo>
                <a:lnTo>
                  <a:pt x="631" y="901"/>
                </a:lnTo>
                <a:lnTo>
                  <a:pt x="630" y="901"/>
                </a:lnTo>
                <a:lnTo>
                  <a:pt x="630" y="902"/>
                </a:lnTo>
                <a:lnTo>
                  <a:pt x="630" y="902"/>
                </a:lnTo>
                <a:lnTo>
                  <a:pt x="630" y="903"/>
                </a:lnTo>
                <a:lnTo>
                  <a:pt x="630" y="903"/>
                </a:lnTo>
                <a:lnTo>
                  <a:pt x="630" y="904"/>
                </a:lnTo>
                <a:lnTo>
                  <a:pt x="630" y="904"/>
                </a:lnTo>
                <a:lnTo>
                  <a:pt x="630" y="905"/>
                </a:lnTo>
                <a:lnTo>
                  <a:pt x="630" y="905"/>
                </a:lnTo>
                <a:lnTo>
                  <a:pt x="629" y="906"/>
                </a:lnTo>
                <a:lnTo>
                  <a:pt x="629" y="906"/>
                </a:lnTo>
                <a:lnTo>
                  <a:pt x="629" y="907"/>
                </a:lnTo>
                <a:lnTo>
                  <a:pt x="629" y="907"/>
                </a:lnTo>
                <a:lnTo>
                  <a:pt x="630" y="907"/>
                </a:lnTo>
                <a:lnTo>
                  <a:pt x="630" y="907"/>
                </a:lnTo>
                <a:lnTo>
                  <a:pt x="630" y="908"/>
                </a:lnTo>
                <a:lnTo>
                  <a:pt x="630" y="908"/>
                </a:lnTo>
                <a:lnTo>
                  <a:pt x="630" y="909"/>
                </a:lnTo>
                <a:lnTo>
                  <a:pt x="631" y="909"/>
                </a:lnTo>
                <a:lnTo>
                  <a:pt x="631" y="909"/>
                </a:lnTo>
                <a:lnTo>
                  <a:pt x="631" y="910"/>
                </a:lnTo>
                <a:lnTo>
                  <a:pt x="632" y="910"/>
                </a:lnTo>
                <a:lnTo>
                  <a:pt x="631" y="910"/>
                </a:lnTo>
                <a:lnTo>
                  <a:pt x="631" y="910"/>
                </a:lnTo>
                <a:lnTo>
                  <a:pt x="630" y="910"/>
                </a:lnTo>
                <a:lnTo>
                  <a:pt x="630" y="911"/>
                </a:lnTo>
                <a:lnTo>
                  <a:pt x="629" y="911"/>
                </a:lnTo>
                <a:lnTo>
                  <a:pt x="629" y="911"/>
                </a:lnTo>
                <a:lnTo>
                  <a:pt x="628" y="912"/>
                </a:lnTo>
                <a:lnTo>
                  <a:pt x="628" y="913"/>
                </a:lnTo>
                <a:lnTo>
                  <a:pt x="628" y="913"/>
                </a:lnTo>
                <a:lnTo>
                  <a:pt x="627" y="913"/>
                </a:lnTo>
                <a:lnTo>
                  <a:pt x="627" y="913"/>
                </a:lnTo>
                <a:lnTo>
                  <a:pt x="627" y="914"/>
                </a:lnTo>
                <a:lnTo>
                  <a:pt x="626" y="914"/>
                </a:lnTo>
                <a:lnTo>
                  <a:pt x="626" y="914"/>
                </a:lnTo>
                <a:lnTo>
                  <a:pt x="625" y="914"/>
                </a:lnTo>
                <a:lnTo>
                  <a:pt x="625" y="914"/>
                </a:lnTo>
                <a:lnTo>
                  <a:pt x="625" y="915"/>
                </a:lnTo>
                <a:lnTo>
                  <a:pt x="625" y="915"/>
                </a:lnTo>
                <a:lnTo>
                  <a:pt x="626" y="915"/>
                </a:lnTo>
                <a:lnTo>
                  <a:pt x="626" y="916"/>
                </a:lnTo>
                <a:lnTo>
                  <a:pt x="626" y="916"/>
                </a:lnTo>
                <a:lnTo>
                  <a:pt x="627" y="916"/>
                </a:lnTo>
                <a:lnTo>
                  <a:pt x="626" y="917"/>
                </a:lnTo>
                <a:lnTo>
                  <a:pt x="626" y="917"/>
                </a:lnTo>
                <a:lnTo>
                  <a:pt x="625" y="918"/>
                </a:lnTo>
                <a:lnTo>
                  <a:pt x="626" y="918"/>
                </a:lnTo>
                <a:lnTo>
                  <a:pt x="626" y="918"/>
                </a:lnTo>
                <a:lnTo>
                  <a:pt x="626" y="918"/>
                </a:lnTo>
                <a:lnTo>
                  <a:pt x="626" y="919"/>
                </a:lnTo>
                <a:lnTo>
                  <a:pt x="626" y="919"/>
                </a:lnTo>
                <a:lnTo>
                  <a:pt x="626" y="920"/>
                </a:lnTo>
                <a:lnTo>
                  <a:pt x="626" y="920"/>
                </a:lnTo>
                <a:lnTo>
                  <a:pt x="626" y="920"/>
                </a:lnTo>
                <a:lnTo>
                  <a:pt x="626" y="921"/>
                </a:lnTo>
                <a:lnTo>
                  <a:pt x="626" y="921"/>
                </a:lnTo>
                <a:lnTo>
                  <a:pt x="626" y="921"/>
                </a:lnTo>
                <a:lnTo>
                  <a:pt x="625" y="922"/>
                </a:lnTo>
                <a:lnTo>
                  <a:pt x="625" y="922"/>
                </a:lnTo>
                <a:lnTo>
                  <a:pt x="624" y="922"/>
                </a:lnTo>
                <a:lnTo>
                  <a:pt x="624" y="922"/>
                </a:lnTo>
                <a:lnTo>
                  <a:pt x="624" y="923"/>
                </a:lnTo>
                <a:lnTo>
                  <a:pt x="624" y="923"/>
                </a:lnTo>
                <a:lnTo>
                  <a:pt x="624" y="923"/>
                </a:lnTo>
                <a:lnTo>
                  <a:pt x="624" y="923"/>
                </a:lnTo>
                <a:lnTo>
                  <a:pt x="625" y="923"/>
                </a:lnTo>
                <a:lnTo>
                  <a:pt x="625" y="924"/>
                </a:lnTo>
                <a:lnTo>
                  <a:pt x="625" y="924"/>
                </a:lnTo>
                <a:lnTo>
                  <a:pt x="626" y="924"/>
                </a:lnTo>
                <a:lnTo>
                  <a:pt x="626" y="924"/>
                </a:lnTo>
                <a:lnTo>
                  <a:pt x="627" y="924"/>
                </a:lnTo>
                <a:lnTo>
                  <a:pt x="627" y="924"/>
                </a:lnTo>
                <a:lnTo>
                  <a:pt x="628" y="924"/>
                </a:lnTo>
                <a:lnTo>
                  <a:pt x="628" y="924"/>
                </a:lnTo>
                <a:lnTo>
                  <a:pt x="628" y="924"/>
                </a:lnTo>
                <a:lnTo>
                  <a:pt x="629" y="924"/>
                </a:lnTo>
                <a:lnTo>
                  <a:pt x="629" y="924"/>
                </a:lnTo>
                <a:lnTo>
                  <a:pt x="630" y="924"/>
                </a:lnTo>
                <a:lnTo>
                  <a:pt x="630" y="925"/>
                </a:lnTo>
                <a:lnTo>
                  <a:pt x="630" y="925"/>
                </a:lnTo>
                <a:lnTo>
                  <a:pt x="631" y="925"/>
                </a:lnTo>
                <a:lnTo>
                  <a:pt x="631" y="926"/>
                </a:lnTo>
                <a:lnTo>
                  <a:pt x="631" y="926"/>
                </a:lnTo>
                <a:lnTo>
                  <a:pt x="632" y="926"/>
                </a:lnTo>
                <a:lnTo>
                  <a:pt x="633" y="926"/>
                </a:lnTo>
                <a:lnTo>
                  <a:pt x="633" y="927"/>
                </a:lnTo>
                <a:lnTo>
                  <a:pt x="633" y="927"/>
                </a:lnTo>
                <a:lnTo>
                  <a:pt x="634" y="927"/>
                </a:lnTo>
                <a:lnTo>
                  <a:pt x="634" y="927"/>
                </a:lnTo>
                <a:lnTo>
                  <a:pt x="634" y="927"/>
                </a:lnTo>
                <a:lnTo>
                  <a:pt x="634" y="927"/>
                </a:lnTo>
                <a:lnTo>
                  <a:pt x="634" y="927"/>
                </a:lnTo>
                <a:lnTo>
                  <a:pt x="634" y="928"/>
                </a:lnTo>
                <a:lnTo>
                  <a:pt x="635" y="928"/>
                </a:lnTo>
                <a:lnTo>
                  <a:pt x="635" y="929"/>
                </a:lnTo>
                <a:lnTo>
                  <a:pt x="635" y="929"/>
                </a:lnTo>
                <a:lnTo>
                  <a:pt x="636" y="929"/>
                </a:lnTo>
                <a:lnTo>
                  <a:pt x="636" y="930"/>
                </a:lnTo>
                <a:lnTo>
                  <a:pt x="636" y="930"/>
                </a:lnTo>
                <a:lnTo>
                  <a:pt x="637" y="930"/>
                </a:lnTo>
                <a:lnTo>
                  <a:pt x="637" y="931"/>
                </a:lnTo>
                <a:lnTo>
                  <a:pt x="637" y="931"/>
                </a:lnTo>
                <a:lnTo>
                  <a:pt x="637" y="931"/>
                </a:lnTo>
                <a:lnTo>
                  <a:pt x="638" y="931"/>
                </a:lnTo>
                <a:lnTo>
                  <a:pt x="638" y="931"/>
                </a:lnTo>
                <a:lnTo>
                  <a:pt x="639" y="932"/>
                </a:lnTo>
                <a:lnTo>
                  <a:pt x="638" y="933"/>
                </a:lnTo>
                <a:lnTo>
                  <a:pt x="638" y="933"/>
                </a:lnTo>
                <a:lnTo>
                  <a:pt x="638" y="934"/>
                </a:lnTo>
                <a:lnTo>
                  <a:pt x="638" y="934"/>
                </a:lnTo>
                <a:lnTo>
                  <a:pt x="638" y="935"/>
                </a:lnTo>
                <a:lnTo>
                  <a:pt x="638" y="935"/>
                </a:lnTo>
                <a:lnTo>
                  <a:pt x="639" y="935"/>
                </a:lnTo>
                <a:lnTo>
                  <a:pt x="639" y="936"/>
                </a:lnTo>
                <a:lnTo>
                  <a:pt x="640" y="937"/>
                </a:lnTo>
                <a:lnTo>
                  <a:pt x="640" y="937"/>
                </a:lnTo>
                <a:lnTo>
                  <a:pt x="640" y="937"/>
                </a:lnTo>
                <a:lnTo>
                  <a:pt x="640" y="938"/>
                </a:lnTo>
                <a:lnTo>
                  <a:pt x="640" y="938"/>
                </a:lnTo>
                <a:lnTo>
                  <a:pt x="640" y="939"/>
                </a:lnTo>
                <a:lnTo>
                  <a:pt x="641" y="939"/>
                </a:lnTo>
                <a:lnTo>
                  <a:pt x="642" y="940"/>
                </a:lnTo>
                <a:lnTo>
                  <a:pt x="642" y="940"/>
                </a:lnTo>
                <a:lnTo>
                  <a:pt x="642" y="940"/>
                </a:lnTo>
                <a:lnTo>
                  <a:pt x="643" y="940"/>
                </a:lnTo>
                <a:lnTo>
                  <a:pt x="643" y="940"/>
                </a:lnTo>
                <a:lnTo>
                  <a:pt x="643" y="939"/>
                </a:lnTo>
                <a:lnTo>
                  <a:pt x="644" y="939"/>
                </a:lnTo>
                <a:lnTo>
                  <a:pt x="644" y="939"/>
                </a:lnTo>
                <a:lnTo>
                  <a:pt x="644" y="939"/>
                </a:lnTo>
                <a:lnTo>
                  <a:pt x="645" y="939"/>
                </a:lnTo>
                <a:lnTo>
                  <a:pt x="645" y="939"/>
                </a:lnTo>
                <a:lnTo>
                  <a:pt x="646" y="939"/>
                </a:lnTo>
                <a:lnTo>
                  <a:pt x="646" y="940"/>
                </a:lnTo>
                <a:lnTo>
                  <a:pt x="645" y="940"/>
                </a:lnTo>
                <a:lnTo>
                  <a:pt x="645" y="940"/>
                </a:lnTo>
                <a:lnTo>
                  <a:pt x="646" y="941"/>
                </a:lnTo>
                <a:lnTo>
                  <a:pt x="646" y="941"/>
                </a:lnTo>
                <a:lnTo>
                  <a:pt x="646" y="942"/>
                </a:lnTo>
                <a:lnTo>
                  <a:pt x="645" y="942"/>
                </a:lnTo>
                <a:lnTo>
                  <a:pt x="645" y="941"/>
                </a:lnTo>
                <a:lnTo>
                  <a:pt x="645" y="942"/>
                </a:lnTo>
                <a:lnTo>
                  <a:pt x="645" y="942"/>
                </a:lnTo>
                <a:lnTo>
                  <a:pt x="645" y="943"/>
                </a:lnTo>
                <a:lnTo>
                  <a:pt x="645" y="943"/>
                </a:lnTo>
                <a:lnTo>
                  <a:pt x="645" y="944"/>
                </a:lnTo>
                <a:lnTo>
                  <a:pt x="646" y="944"/>
                </a:lnTo>
                <a:lnTo>
                  <a:pt x="646" y="944"/>
                </a:lnTo>
                <a:lnTo>
                  <a:pt x="646" y="944"/>
                </a:lnTo>
                <a:lnTo>
                  <a:pt x="647" y="944"/>
                </a:lnTo>
                <a:lnTo>
                  <a:pt x="647" y="945"/>
                </a:lnTo>
                <a:lnTo>
                  <a:pt x="647" y="945"/>
                </a:lnTo>
                <a:lnTo>
                  <a:pt x="647" y="946"/>
                </a:lnTo>
                <a:lnTo>
                  <a:pt x="648" y="946"/>
                </a:lnTo>
                <a:lnTo>
                  <a:pt x="648" y="945"/>
                </a:lnTo>
                <a:lnTo>
                  <a:pt x="649" y="944"/>
                </a:lnTo>
                <a:lnTo>
                  <a:pt x="649" y="944"/>
                </a:lnTo>
                <a:lnTo>
                  <a:pt x="650" y="944"/>
                </a:lnTo>
                <a:lnTo>
                  <a:pt x="650" y="944"/>
                </a:lnTo>
                <a:lnTo>
                  <a:pt x="650" y="945"/>
                </a:lnTo>
                <a:lnTo>
                  <a:pt x="651" y="945"/>
                </a:lnTo>
                <a:lnTo>
                  <a:pt x="651" y="947"/>
                </a:lnTo>
                <a:lnTo>
                  <a:pt x="651" y="947"/>
                </a:lnTo>
                <a:lnTo>
                  <a:pt x="652" y="947"/>
                </a:lnTo>
                <a:lnTo>
                  <a:pt x="652" y="947"/>
                </a:lnTo>
                <a:lnTo>
                  <a:pt x="652" y="946"/>
                </a:lnTo>
                <a:lnTo>
                  <a:pt x="652" y="945"/>
                </a:lnTo>
                <a:lnTo>
                  <a:pt x="652" y="945"/>
                </a:lnTo>
                <a:lnTo>
                  <a:pt x="652" y="944"/>
                </a:lnTo>
                <a:lnTo>
                  <a:pt x="653" y="944"/>
                </a:lnTo>
                <a:lnTo>
                  <a:pt x="653" y="945"/>
                </a:lnTo>
                <a:lnTo>
                  <a:pt x="653" y="945"/>
                </a:lnTo>
                <a:lnTo>
                  <a:pt x="653" y="946"/>
                </a:lnTo>
                <a:lnTo>
                  <a:pt x="654" y="946"/>
                </a:lnTo>
                <a:lnTo>
                  <a:pt x="654" y="946"/>
                </a:lnTo>
                <a:lnTo>
                  <a:pt x="654" y="947"/>
                </a:lnTo>
                <a:lnTo>
                  <a:pt x="654" y="947"/>
                </a:lnTo>
                <a:lnTo>
                  <a:pt x="655" y="947"/>
                </a:lnTo>
                <a:lnTo>
                  <a:pt x="655" y="947"/>
                </a:lnTo>
                <a:lnTo>
                  <a:pt x="655" y="947"/>
                </a:lnTo>
                <a:lnTo>
                  <a:pt x="654" y="948"/>
                </a:lnTo>
                <a:lnTo>
                  <a:pt x="654" y="948"/>
                </a:lnTo>
                <a:lnTo>
                  <a:pt x="655" y="949"/>
                </a:lnTo>
                <a:lnTo>
                  <a:pt x="655" y="949"/>
                </a:lnTo>
                <a:lnTo>
                  <a:pt x="656" y="949"/>
                </a:lnTo>
                <a:lnTo>
                  <a:pt x="657" y="950"/>
                </a:lnTo>
                <a:lnTo>
                  <a:pt x="657" y="950"/>
                </a:lnTo>
                <a:lnTo>
                  <a:pt x="657" y="951"/>
                </a:lnTo>
                <a:lnTo>
                  <a:pt x="657" y="952"/>
                </a:lnTo>
                <a:lnTo>
                  <a:pt x="657" y="953"/>
                </a:lnTo>
                <a:lnTo>
                  <a:pt x="658" y="953"/>
                </a:lnTo>
                <a:lnTo>
                  <a:pt x="658" y="953"/>
                </a:lnTo>
                <a:lnTo>
                  <a:pt x="659" y="953"/>
                </a:lnTo>
                <a:lnTo>
                  <a:pt x="659" y="954"/>
                </a:lnTo>
                <a:lnTo>
                  <a:pt x="659" y="955"/>
                </a:lnTo>
                <a:lnTo>
                  <a:pt x="659" y="955"/>
                </a:lnTo>
                <a:lnTo>
                  <a:pt x="659" y="956"/>
                </a:lnTo>
                <a:lnTo>
                  <a:pt x="660" y="956"/>
                </a:lnTo>
                <a:lnTo>
                  <a:pt x="660" y="956"/>
                </a:lnTo>
                <a:lnTo>
                  <a:pt x="661" y="956"/>
                </a:lnTo>
                <a:lnTo>
                  <a:pt x="662" y="956"/>
                </a:lnTo>
                <a:lnTo>
                  <a:pt x="662" y="955"/>
                </a:lnTo>
                <a:lnTo>
                  <a:pt x="663" y="956"/>
                </a:lnTo>
                <a:lnTo>
                  <a:pt x="663" y="957"/>
                </a:lnTo>
                <a:lnTo>
                  <a:pt x="664" y="957"/>
                </a:lnTo>
                <a:lnTo>
                  <a:pt x="664" y="957"/>
                </a:lnTo>
                <a:lnTo>
                  <a:pt x="665" y="957"/>
                </a:lnTo>
                <a:lnTo>
                  <a:pt x="665" y="957"/>
                </a:lnTo>
                <a:lnTo>
                  <a:pt x="665" y="957"/>
                </a:lnTo>
                <a:lnTo>
                  <a:pt x="665" y="958"/>
                </a:lnTo>
                <a:lnTo>
                  <a:pt x="666" y="958"/>
                </a:lnTo>
                <a:lnTo>
                  <a:pt x="666" y="958"/>
                </a:lnTo>
                <a:lnTo>
                  <a:pt x="666" y="959"/>
                </a:lnTo>
                <a:lnTo>
                  <a:pt x="666" y="959"/>
                </a:lnTo>
                <a:lnTo>
                  <a:pt x="666" y="960"/>
                </a:lnTo>
                <a:lnTo>
                  <a:pt x="666" y="960"/>
                </a:lnTo>
                <a:lnTo>
                  <a:pt x="666" y="961"/>
                </a:lnTo>
                <a:lnTo>
                  <a:pt x="666" y="962"/>
                </a:lnTo>
                <a:lnTo>
                  <a:pt x="666" y="963"/>
                </a:lnTo>
                <a:lnTo>
                  <a:pt x="666" y="963"/>
                </a:lnTo>
                <a:lnTo>
                  <a:pt x="666" y="964"/>
                </a:lnTo>
                <a:lnTo>
                  <a:pt x="667" y="964"/>
                </a:lnTo>
                <a:lnTo>
                  <a:pt x="667" y="964"/>
                </a:lnTo>
                <a:lnTo>
                  <a:pt x="667" y="965"/>
                </a:lnTo>
                <a:lnTo>
                  <a:pt x="667" y="965"/>
                </a:lnTo>
                <a:lnTo>
                  <a:pt x="667" y="966"/>
                </a:lnTo>
                <a:lnTo>
                  <a:pt x="667" y="966"/>
                </a:lnTo>
                <a:lnTo>
                  <a:pt x="667" y="967"/>
                </a:lnTo>
                <a:lnTo>
                  <a:pt x="667" y="967"/>
                </a:lnTo>
                <a:lnTo>
                  <a:pt x="668" y="967"/>
                </a:lnTo>
                <a:lnTo>
                  <a:pt x="668" y="967"/>
                </a:lnTo>
                <a:lnTo>
                  <a:pt x="668" y="967"/>
                </a:lnTo>
                <a:lnTo>
                  <a:pt x="668" y="967"/>
                </a:lnTo>
                <a:lnTo>
                  <a:pt x="669" y="967"/>
                </a:lnTo>
                <a:lnTo>
                  <a:pt x="669" y="967"/>
                </a:lnTo>
                <a:lnTo>
                  <a:pt x="669" y="967"/>
                </a:lnTo>
                <a:lnTo>
                  <a:pt x="670" y="967"/>
                </a:lnTo>
                <a:lnTo>
                  <a:pt x="670" y="968"/>
                </a:lnTo>
                <a:lnTo>
                  <a:pt x="670" y="969"/>
                </a:lnTo>
                <a:lnTo>
                  <a:pt x="671" y="969"/>
                </a:lnTo>
                <a:lnTo>
                  <a:pt x="670" y="969"/>
                </a:lnTo>
                <a:lnTo>
                  <a:pt x="666" y="973"/>
                </a:lnTo>
                <a:lnTo>
                  <a:pt x="666" y="974"/>
                </a:lnTo>
                <a:lnTo>
                  <a:pt x="661" y="976"/>
                </a:lnTo>
                <a:lnTo>
                  <a:pt x="661" y="977"/>
                </a:lnTo>
                <a:lnTo>
                  <a:pt x="661" y="977"/>
                </a:lnTo>
                <a:lnTo>
                  <a:pt x="661" y="977"/>
                </a:lnTo>
                <a:lnTo>
                  <a:pt x="662" y="978"/>
                </a:lnTo>
                <a:lnTo>
                  <a:pt x="663" y="978"/>
                </a:lnTo>
                <a:lnTo>
                  <a:pt x="663" y="979"/>
                </a:lnTo>
                <a:lnTo>
                  <a:pt x="663" y="979"/>
                </a:lnTo>
                <a:lnTo>
                  <a:pt x="664" y="980"/>
                </a:lnTo>
                <a:lnTo>
                  <a:pt x="664" y="980"/>
                </a:lnTo>
                <a:lnTo>
                  <a:pt x="665" y="980"/>
                </a:lnTo>
                <a:lnTo>
                  <a:pt x="665" y="981"/>
                </a:lnTo>
                <a:lnTo>
                  <a:pt x="665" y="981"/>
                </a:lnTo>
                <a:lnTo>
                  <a:pt x="665" y="982"/>
                </a:lnTo>
                <a:lnTo>
                  <a:pt x="673" y="987"/>
                </a:lnTo>
                <a:lnTo>
                  <a:pt x="674" y="987"/>
                </a:lnTo>
                <a:lnTo>
                  <a:pt x="675" y="989"/>
                </a:lnTo>
                <a:lnTo>
                  <a:pt x="676" y="989"/>
                </a:lnTo>
                <a:lnTo>
                  <a:pt x="681" y="992"/>
                </a:lnTo>
                <a:lnTo>
                  <a:pt x="682" y="993"/>
                </a:lnTo>
                <a:lnTo>
                  <a:pt x="686" y="996"/>
                </a:lnTo>
                <a:lnTo>
                  <a:pt x="691" y="998"/>
                </a:lnTo>
                <a:lnTo>
                  <a:pt x="694" y="1001"/>
                </a:lnTo>
                <a:lnTo>
                  <a:pt x="697" y="1002"/>
                </a:lnTo>
                <a:lnTo>
                  <a:pt x="697" y="1003"/>
                </a:lnTo>
                <a:lnTo>
                  <a:pt x="697" y="1003"/>
                </a:lnTo>
                <a:lnTo>
                  <a:pt x="703" y="1006"/>
                </a:lnTo>
                <a:lnTo>
                  <a:pt x="706" y="1008"/>
                </a:lnTo>
                <a:lnTo>
                  <a:pt x="711" y="1011"/>
                </a:lnTo>
                <a:lnTo>
                  <a:pt x="721" y="1017"/>
                </a:lnTo>
                <a:lnTo>
                  <a:pt x="721" y="1017"/>
                </a:lnTo>
                <a:lnTo>
                  <a:pt x="722" y="1018"/>
                </a:lnTo>
                <a:lnTo>
                  <a:pt x="723" y="1018"/>
                </a:lnTo>
                <a:lnTo>
                  <a:pt x="723" y="1018"/>
                </a:lnTo>
                <a:lnTo>
                  <a:pt x="723" y="1018"/>
                </a:lnTo>
                <a:lnTo>
                  <a:pt x="723" y="1019"/>
                </a:lnTo>
                <a:lnTo>
                  <a:pt x="723" y="1019"/>
                </a:lnTo>
                <a:lnTo>
                  <a:pt x="724" y="1019"/>
                </a:lnTo>
                <a:lnTo>
                  <a:pt x="724" y="1019"/>
                </a:lnTo>
                <a:lnTo>
                  <a:pt x="724" y="1018"/>
                </a:lnTo>
                <a:lnTo>
                  <a:pt x="724" y="1018"/>
                </a:lnTo>
                <a:lnTo>
                  <a:pt x="724" y="1018"/>
                </a:lnTo>
                <a:lnTo>
                  <a:pt x="724" y="1017"/>
                </a:lnTo>
                <a:lnTo>
                  <a:pt x="724" y="1017"/>
                </a:lnTo>
                <a:lnTo>
                  <a:pt x="724" y="1017"/>
                </a:lnTo>
                <a:lnTo>
                  <a:pt x="724" y="1016"/>
                </a:lnTo>
                <a:lnTo>
                  <a:pt x="725" y="1016"/>
                </a:lnTo>
                <a:lnTo>
                  <a:pt x="725" y="1016"/>
                </a:lnTo>
                <a:lnTo>
                  <a:pt x="725" y="1015"/>
                </a:lnTo>
                <a:lnTo>
                  <a:pt x="725" y="1015"/>
                </a:lnTo>
                <a:lnTo>
                  <a:pt x="725" y="1015"/>
                </a:lnTo>
                <a:lnTo>
                  <a:pt x="725" y="1014"/>
                </a:lnTo>
                <a:lnTo>
                  <a:pt x="725" y="1014"/>
                </a:lnTo>
                <a:lnTo>
                  <a:pt x="725" y="1014"/>
                </a:lnTo>
                <a:lnTo>
                  <a:pt x="725" y="1013"/>
                </a:lnTo>
                <a:lnTo>
                  <a:pt x="725" y="1013"/>
                </a:lnTo>
                <a:lnTo>
                  <a:pt x="725" y="1012"/>
                </a:lnTo>
                <a:lnTo>
                  <a:pt x="725" y="1012"/>
                </a:lnTo>
                <a:lnTo>
                  <a:pt x="725" y="1012"/>
                </a:lnTo>
                <a:lnTo>
                  <a:pt x="725" y="1011"/>
                </a:lnTo>
                <a:lnTo>
                  <a:pt x="725" y="1011"/>
                </a:lnTo>
                <a:lnTo>
                  <a:pt x="726" y="1011"/>
                </a:lnTo>
                <a:lnTo>
                  <a:pt x="726" y="1010"/>
                </a:lnTo>
                <a:lnTo>
                  <a:pt x="726" y="1010"/>
                </a:lnTo>
                <a:lnTo>
                  <a:pt x="726" y="1010"/>
                </a:lnTo>
                <a:lnTo>
                  <a:pt x="726" y="1010"/>
                </a:lnTo>
                <a:lnTo>
                  <a:pt x="726" y="1009"/>
                </a:lnTo>
                <a:lnTo>
                  <a:pt x="726" y="1009"/>
                </a:lnTo>
                <a:lnTo>
                  <a:pt x="726" y="1009"/>
                </a:lnTo>
                <a:lnTo>
                  <a:pt x="726" y="1008"/>
                </a:lnTo>
                <a:lnTo>
                  <a:pt x="726" y="1008"/>
                </a:lnTo>
                <a:lnTo>
                  <a:pt x="727" y="1008"/>
                </a:lnTo>
                <a:lnTo>
                  <a:pt x="727" y="1007"/>
                </a:lnTo>
                <a:lnTo>
                  <a:pt x="727" y="1007"/>
                </a:lnTo>
                <a:lnTo>
                  <a:pt x="727" y="1007"/>
                </a:lnTo>
                <a:lnTo>
                  <a:pt x="727" y="1007"/>
                </a:lnTo>
                <a:lnTo>
                  <a:pt x="728" y="1006"/>
                </a:lnTo>
                <a:lnTo>
                  <a:pt x="728" y="1006"/>
                </a:lnTo>
                <a:lnTo>
                  <a:pt x="728" y="1006"/>
                </a:lnTo>
                <a:lnTo>
                  <a:pt x="728" y="1005"/>
                </a:lnTo>
                <a:lnTo>
                  <a:pt x="728" y="1005"/>
                </a:lnTo>
                <a:lnTo>
                  <a:pt x="729" y="1005"/>
                </a:lnTo>
                <a:lnTo>
                  <a:pt x="729" y="1004"/>
                </a:lnTo>
                <a:lnTo>
                  <a:pt x="729" y="1004"/>
                </a:lnTo>
                <a:lnTo>
                  <a:pt x="729" y="1004"/>
                </a:lnTo>
                <a:lnTo>
                  <a:pt x="730" y="1003"/>
                </a:lnTo>
                <a:lnTo>
                  <a:pt x="730" y="1003"/>
                </a:lnTo>
                <a:lnTo>
                  <a:pt x="730" y="1002"/>
                </a:lnTo>
                <a:lnTo>
                  <a:pt x="730" y="1002"/>
                </a:lnTo>
                <a:lnTo>
                  <a:pt x="731" y="1002"/>
                </a:lnTo>
                <a:lnTo>
                  <a:pt x="731" y="1001"/>
                </a:lnTo>
                <a:lnTo>
                  <a:pt x="731" y="1001"/>
                </a:lnTo>
                <a:lnTo>
                  <a:pt x="731" y="1000"/>
                </a:lnTo>
                <a:lnTo>
                  <a:pt x="731" y="1000"/>
                </a:lnTo>
                <a:lnTo>
                  <a:pt x="731" y="1000"/>
                </a:lnTo>
                <a:lnTo>
                  <a:pt x="731" y="999"/>
                </a:lnTo>
                <a:lnTo>
                  <a:pt x="732" y="999"/>
                </a:lnTo>
                <a:lnTo>
                  <a:pt x="732" y="999"/>
                </a:lnTo>
                <a:lnTo>
                  <a:pt x="732" y="999"/>
                </a:lnTo>
                <a:lnTo>
                  <a:pt x="732" y="998"/>
                </a:lnTo>
                <a:lnTo>
                  <a:pt x="732" y="998"/>
                </a:lnTo>
                <a:lnTo>
                  <a:pt x="733" y="998"/>
                </a:lnTo>
                <a:lnTo>
                  <a:pt x="733" y="997"/>
                </a:lnTo>
                <a:lnTo>
                  <a:pt x="733" y="997"/>
                </a:lnTo>
                <a:lnTo>
                  <a:pt x="733" y="997"/>
                </a:lnTo>
                <a:lnTo>
                  <a:pt x="734" y="997"/>
                </a:lnTo>
                <a:lnTo>
                  <a:pt x="734" y="996"/>
                </a:lnTo>
                <a:lnTo>
                  <a:pt x="734" y="996"/>
                </a:lnTo>
                <a:lnTo>
                  <a:pt x="734" y="996"/>
                </a:lnTo>
                <a:lnTo>
                  <a:pt x="735" y="996"/>
                </a:lnTo>
                <a:lnTo>
                  <a:pt x="735" y="995"/>
                </a:lnTo>
                <a:lnTo>
                  <a:pt x="735" y="995"/>
                </a:lnTo>
                <a:lnTo>
                  <a:pt x="735" y="995"/>
                </a:lnTo>
                <a:lnTo>
                  <a:pt x="735" y="994"/>
                </a:lnTo>
                <a:lnTo>
                  <a:pt x="735" y="994"/>
                </a:lnTo>
                <a:lnTo>
                  <a:pt x="735" y="994"/>
                </a:lnTo>
                <a:lnTo>
                  <a:pt x="736" y="993"/>
                </a:lnTo>
                <a:lnTo>
                  <a:pt x="736" y="993"/>
                </a:lnTo>
                <a:lnTo>
                  <a:pt x="736" y="992"/>
                </a:lnTo>
                <a:lnTo>
                  <a:pt x="736" y="992"/>
                </a:lnTo>
                <a:lnTo>
                  <a:pt x="736" y="992"/>
                </a:lnTo>
                <a:lnTo>
                  <a:pt x="736" y="992"/>
                </a:lnTo>
                <a:lnTo>
                  <a:pt x="737" y="992"/>
                </a:lnTo>
                <a:lnTo>
                  <a:pt x="737" y="991"/>
                </a:lnTo>
                <a:lnTo>
                  <a:pt x="737" y="991"/>
                </a:lnTo>
                <a:lnTo>
                  <a:pt x="737" y="990"/>
                </a:lnTo>
                <a:lnTo>
                  <a:pt x="738" y="990"/>
                </a:lnTo>
                <a:lnTo>
                  <a:pt x="738" y="989"/>
                </a:lnTo>
                <a:lnTo>
                  <a:pt x="738" y="989"/>
                </a:lnTo>
                <a:lnTo>
                  <a:pt x="738" y="989"/>
                </a:lnTo>
                <a:lnTo>
                  <a:pt x="738" y="988"/>
                </a:lnTo>
                <a:lnTo>
                  <a:pt x="739" y="988"/>
                </a:lnTo>
                <a:lnTo>
                  <a:pt x="739" y="987"/>
                </a:lnTo>
                <a:lnTo>
                  <a:pt x="739" y="987"/>
                </a:lnTo>
                <a:lnTo>
                  <a:pt x="740" y="987"/>
                </a:lnTo>
                <a:lnTo>
                  <a:pt x="740" y="986"/>
                </a:lnTo>
                <a:lnTo>
                  <a:pt x="740" y="986"/>
                </a:lnTo>
                <a:lnTo>
                  <a:pt x="740" y="986"/>
                </a:lnTo>
                <a:lnTo>
                  <a:pt x="741" y="985"/>
                </a:lnTo>
                <a:lnTo>
                  <a:pt x="741" y="985"/>
                </a:lnTo>
                <a:lnTo>
                  <a:pt x="741" y="985"/>
                </a:lnTo>
                <a:lnTo>
                  <a:pt x="741" y="984"/>
                </a:lnTo>
                <a:lnTo>
                  <a:pt x="742" y="984"/>
                </a:lnTo>
                <a:lnTo>
                  <a:pt x="742" y="984"/>
                </a:lnTo>
                <a:lnTo>
                  <a:pt x="742" y="983"/>
                </a:lnTo>
                <a:lnTo>
                  <a:pt x="743" y="983"/>
                </a:lnTo>
                <a:lnTo>
                  <a:pt x="743" y="982"/>
                </a:lnTo>
                <a:lnTo>
                  <a:pt x="743" y="982"/>
                </a:lnTo>
                <a:lnTo>
                  <a:pt x="743" y="981"/>
                </a:lnTo>
                <a:lnTo>
                  <a:pt x="744" y="981"/>
                </a:lnTo>
                <a:lnTo>
                  <a:pt x="744" y="981"/>
                </a:lnTo>
                <a:lnTo>
                  <a:pt x="744" y="981"/>
                </a:lnTo>
                <a:lnTo>
                  <a:pt x="744" y="981"/>
                </a:lnTo>
                <a:lnTo>
                  <a:pt x="745" y="980"/>
                </a:lnTo>
                <a:lnTo>
                  <a:pt x="745" y="980"/>
                </a:lnTo>
                <a:lnTo>
                  <a:pt x="745" y="980"/>
                </a:lnTo>
                <a:lnTo>
                  <a:pt x="745" y="980"/>
                </a:lnTo>
                <a:lnTo>
                  <a:pt x="745" y="979"/>
                </a:lnTo>
                <a:lnTo>
                  <a:pt x="746" y="979"/>
                </a:lnTo>
                <a:lnTo>
                  <a:pt x="746" y="979"/>
                </a:lnTo>
                <a:lnTo>
                  <a:pt x="746" y="978"/>
                </a:lnTo>
                <a:lnTo>
                  <a:pt x="747" y="978"/>
                </a:lnTo>
                <a:lnTo>
                  <a:pt x="747" y="978"/>
                </a:lnTo>
                <a:lnTo>
                  <a:pt x="748" y="978"/>
                </a:lnTo>
                <a:lnTo>
                  <a:pt x="748" y="977"/>
                </a:lnTo>
                <a:lnTo>
                  <a:pt x="748" y="977"/>
                </a:lnTo>
                <a:lnTo>
                  <a:pt x="748" y="977"/>
                </a:lnTo>
                <a:lnTo>
                  <a:pt x="749" y="977"/>
                </a:lnTo>
                <a:lnTo>
                  <a:pt x="749" y="977"/>
                </a:lnTo>
                <a:lnTo>
                  <a:pt x="750" y="977"/>
                </a:lnTo>
                <a:lnTo>
                  <a:pt x="750" y="976"/>
                </a:lnTo>
                <a:lnTo>
                  <a:pt x="751" y="976"/>
                </a:lnTo>
                <a:lnTo>
                  <a:pt x="751" y="976"/>
                </a:lnTo>
                <a:lnTo>
                  <a:pt x="752" y="976"/>
                </a:lnTo>
                <a:lnTo>
                  <a:pt x="752" y="976"/>
                </a:lnTo>
                <a:lnTo>
                  <a:pt x="753" y="975"/>
                </a:lnTo>
                <a:lnTo>
                  <a:pt x="753" y="975"/>
                </a:lnTo>
                <a:lnTo>
                  <a:pt x="754" y="975"/>
                </a:lnTo>
                <a:lnTo>
                  <a:pt x="754" y="975"/>
                </a:lnTo>
                <a:lnTo>
                  <a:pt x="754" y="975"/>
                </a:lnTo>
                <a:lnTo>
                  <a:pt x="755" y="975"/>
                </a:lnTo>
                <a:lnTo>
                  <a:pt x="755" y="974"/>
                </a:lnTo>
                <a:lnTo>
                  <a:pt x="755" y="974"/>
                </a:lnTo>
                <a:lnTo>
                  <a:pt x="755" y="974"/>
                </a:lnTo>
                <a:lnTo>
                  <a:pt x="755" y="973"/>
                </a:lnTo>
                <a:lnTo>
                  <a:pt x="756" y="973"/>
                </a:lnTo>
                <a:lnTo>
                  <a:pt x="756" y="973"/>
                </a:lnTo>
                <a:lnTo>
                  <a:pt x="757" y="973"/>
                </a:lnTo>
                <a:lnTo>
                  <a:pt x="757" y="973"/>
                </a:lnTo>
                <a:lnTo>
                  <a:pt x="757" y="974"/>
                </a:lnTo>
                <a:lnTo>
                  <a:pt x="758" y="974"/>
                </a:lnTo>
                <a:lnTo>
                  <a:pt x="758" y="973"/>
                </a:lnTo>
                <a:lnTo>
                  <a:pt x="759" y="973"/>
                </a:lnTo>
                <a:lnTo>
                  <a:pt x="759" y="973"/>
                </a:lnTo>
                <a:lnTo>
                  <a:pt x="759" y="973"/>
                </a:lnTo>
                <a:lnTo>
                  <a:pt x="760" y="973"/>
                </a:lnTo>
                <a:lnTo>
                  <a:pt x="760" y="972"/>
                </a:lnTo>
                <a:lnTo>
                  <a:pt x="761" y="972"/>
                </a:lnTo>
                <a:lnTo>
                  <a:pt x="761" y="972"/>
                </a:lnTo>
                <a:lnTo>
                  <a:pt x="762" y="972"/>
                </a:lnTo>
                <a:lnTo>
                  <a:pt x="762" y="972"/>
                </a:lnTo>
                <a:lnTo>
                  <a:pt x="763" y="972"/>
                </a:lnTo>
                <a:lnTo>
                  <a:pt x="763" y="971"/>
                </a:lnTo>
                <a:lnTo>
                  <a:pt x="764" y="971"/>
                </a:lnTo>
                <a:lnTo>
                  <a:pt x="764" y="971"/>
                </a:lnTo>
                <a:lnTo>
                  <a:pt x="765" y="971"/>
                </a:lnTo>
                <a:lnTo>
                  <a:pt x="765" y="970"/>
                </a:lnTo>
                <a:lnTo>
                  <a:pt x="765" y="970"/>
                </a:lnTo>
                <a:lnTo>
                  <a:pt x="765" y="970"/>
                </a:lnTo>
                <a:lnTo>
                  <a:pt x="765" y="969"/>
                </a:lnTo>
                <a:lnTo>
                  <a:pt x="765" y="969"/>
                </a:lnTo>
                <a:lnTo>
                  <a:pt x="765" y="969"/>
                </a:lnTo>
                <a:lnTo>
                  <a:pt x="765" y="969"/>
                </a:lnTo>
                <a:lnTo>
                  <a:pt x="765" y="968"/>
                </a:lnTo>
                <a:lnTo>
                  <a:pt x="765" y="968"/>
                </a:lnTo>
                <a:lnTo>
                  <a:pt x="765" y="967"/>
                </a:lnTo>
                <a:lnTo>
                  <a:pt x="765" y="967"/>
                </a:lnTo>
                <a:lnTo>
                  <a:pt x="765" y="967"/>
                </a:lnTo>
                <a:lnTo>
                  <a:pt x="765" y="967"/>
                </a:lnTo>
                <a:lnTo>
                  <a:pt x="765" y="967"/>
                </a:lnTo>
                <a:lnTo>
                  <a:pt x="766" y="966"/>
                </a:lnTo>
                <a:lnTo>
                  <a:pt x="766" y="966"/>
                </a:lnTo>
                <a:lnTo>
                  <a:pt x="766" y="965"/>
                </a:lnTo>
                <a:lnTo>
                  <a:pt x="767" y="965"/>
                </a:lnTo>
                <a:lnTo>
                  <a:pt x="767" y="965"/>
                </a:lnTo>
                <a:lnTo>
                  <a:pt x="767" y="965"/>
                </a:lnTo>
                <a:lnTo>
                  <a:pt x="767" y="964"/>
                </a:lnTo>
                <a:lnTo>
                  <a:pt x="768" y="964"/>
                </a:lnTo>
                <a:lnTo>
                  <a:pt x="768" y="964"/>
                </a:lnTo>
                <a:lnTo>
                  <a:pt x="768" y="964"/>
                </a:lnTo>
                <a:lnTo>
                  <a:pt x="768" y="963"/>
                </a:lnTo>
                <a:lnTo>
                  <a:pt x="769" y="963"/>
                </a:lnTo>
                <a:lnTo>
                  <a:pt x="769" y="963"/>
                </a:lnTo>
                <a:lnTo>
                  <a:pt x="769" y="963"/>
                </a:lnTo>
                <a:lnTo>
                  <a:pt x="769" y="962"/>
                </a:lnTo>
                <a:lnTo>
                  <a:pt x="770" y="962"/>
                </a:lnTo>
                <a:lnTo>
                  <a:pt x="770" y="962"/>
                </a:lnTo>
                <a:lnTo>
                  <a:pt x="770" y="962"/>
                </a:lnTo>
                <a:lnTo>
                  <a:pt x="770" y="961"/>
                </a:lnTo>
                <a:lnTo>
                  <a:pt x="771" y="961"/>
                </a:lnTo>
                <a:lnTo>
                  <a:pt x="771" y="961"/>
                </a:lnTo>
                <a:lnTo>
                  <a:pt x="771" y="961"/>
                </a:lnTo>
                <a:lnTo>
                  <a:pt x="771" y="960"/>
                </a:lnTo>
                <a:lnTo>
                  <a:pt x="771" y="960"/>
                </a:lnTo>
                <a:lnTo>
                  <a:pt x="772" y="960"/>
                </a:lnTo>
                <a:lnTo>
                  <a:pt x="772" y="959"/>
                </a:lnTo>
                <a:lnTo>
                  <a:pt x="772" y="959"/>
                </a:lnTo>
                <a:lnTo>
                  <a:pt x="773" y="959"/>
                </a:lnTo>
                <a:lnTo>
                  <a:pt x="773" y="958"/>
                </a:lnTo>
                <a:lnTo>
                  <a:pt x="774" y="958"/>
                </a:lnTo>
                <a:lnTo>
                  <a:pt x="774" y="958"/>
                </a:lnTo>
                <a:lnTo>
                  <a:pt x="774" y="958"/>
                </a:lnTo>
                <a:lnTo>
                  <a:pt x="773" y="958"/>
                </a:lnTo>
                <a:lnTo>
                  <a:pt x="773" y="957"/>
                </a:lnTo>
                <a:lnTo>
                  <a:pt x="773" y="957"/>
                </a:lnTo>
                <a:lnTo>
                  <a:pt x="773" y="957"/>
                </a:lnTo>
                <a:lnTo>
                  <a:pt x="773" y="957"/>
                </a:lnTo>
                <a:lnTo>
                  <a:pt x="774" y="957"/>
                </a:lnTo>
                <a:lnTo>
                  <a:pt x="774" y="956"/>
                </a:lnTo>
                <a:lnTo>
                  <a:pt x="775" y="956"/>
                </a:lnTo>
                <a:lnTo>
                  <a:pt x="775" y="956"/>
                </a:lnTo>
                <a:lnTo>
                  <a:pt x="775" y="956"/>
                </a:lnTo>
                <a:lnTo>
                  <a:pt x="775" y="955"/>
                </a:lnTo>
                <a:lnTo>
                  <a:pt x="776" y="955"/>
                </a:lnTo>
                <a:lnTo>
                  <a:pt x="776" y="955"/>
                </a:lnTo>
                <a:lnTo>
                  <a:pt x="776" y="954"/>
                </a:lnTo>
                <a:lnTo>
                  <a:pt x="777" y="954"/>
                </a:lnTo>
                <a:lnTo>
                  <a:pt x="777" y="954"/>
                </a:lnTo>
                <a:lnTo>
                  <a:pt x="777" y="953"/>
                </a:lnTo>
                <a:lnTo>
                  <a:pt x="777" y="953"/>
                </a:lnTo>
                <a:lnTo>
                  <a:pt x="778" y="953"/>
                </a:lnTo>
                <a:lnTo>
                  <a:pt x="778" y="952"/>
                </a:lnTo>
                <a:lnTo>
                  <a:pt x="778" y="952"/>
                </a:lnTo>
                <a:lnTo>
                  <a:pt x="778" y="952"/>
                </a:lnTo>
                <a:lnTo>
                  <a:pt x="778" y="951"/>
                </a:lnTo>
                <a:lnTo>
                  <a:pt x="777" y="951"/>
                </a:lnTo>
                <a:lnTo>
                  <a:pt x="777" y="950"/>
                </a:lnTo>
                <a:lnTo>
                  <a:pt x="777" y="950"/>
                </a:lnTo>
                <a:lnTo>
                  <a:pt x="777" y="950"/>
                </a:lnTo>
                <a:lnTo>
                  <a:pt x="777" y="949"/>
                </a:lnTo>
                <a:lnTo>
                  <a:pt x="777" y="949"/>
                </a:lnTo>
                <a:lnTo>
                  <a:pt x="777" y="949"/>
                </a:lnTo>
                <a:lnTo>
                  <a:pt x="776" y="949"/>
                </a:lnTo>
                <a:lnTo>
                  <a:pt x="776" y="948"/>
                </a:lnTo>
                <a:lnTo>
                  <a:pt x="776" y="948"/>
                </a:lnTo>
                <a:lnTo>
                  <a:pt x="776" y="948"/>
                </a:lnTo>
                <a:lnTo>
                  <a:pt x="775" y="947"/>
                </a:lnTo>
                <a:lnTo>
                  <a:pt x="775" y="947"/>
                </a:lnTo>
                <a:lnTo>
                  <a:pt x="775" y="947"/>
                </a:lnTo>
                <a:lnTo>
                  <a:pt x="775" y="947"/>
                </a:lnTo>
                <a:lnTo>
                  <a:pt x="775" y="947"/>
                </a:lnTo>
                <a:lnTo>
                  <a:pt x="774" y="946"/>
                </a:lnTo>
                <a:lnTo>
                  <a:pt x="774" y="946"/>
                </a:lnTo>
                <a:lnTo>
                  <a:pt x="774" y="945"/>
                </a:lnTo>
                <a:lnTo>
                  <a:pt x="774" y="945"/>
                </a:lnTo>
                <a:lnTo>
                  <a:pt x="774" y="944"/>
                </a:lnTo>
                <a:lnTo>
                  <a:pt x="773" y="944"/>
                </a:lnTo>
                <a:lnTo>
                  <a:pt x="773" y="944"/>
                </a:lnTo>
                <a:lnTo>
                  <a:pt x="773" y="943"/>
                </a:lnTo>
                <a:lnTo>
                  <a:pt x="773" y="943"/>
                </a:lnTo>
                <a:lnTo>
                  <a:pt x="773" y="943"/>
                </a:lnTo>
                <a:lnTo>
                  <a:pt x="773" y="942"/>
                </a:lnTo>
                <a:lnTo>
                  <a:pt x="773" y="942"/>
                </a:lnTo>
                <a:lnTo>
                  <a:pt x="773" y="941"/>
                </a:lnTo>
                <a:lnTo>
                  <a:pt x="773" y="941"/>
                </a:lnTo>
                <a:lnTo>
                  <a:pt x="772" y="941"/>
                </a:lnTo>
                <a:lnTo>
                  <a:pt x="772" y="940"/>
                </a:lnTo>
                <a:lnTo>
                  <a:pt x="772" y="940"/>
                </a:lnTo>
                <a:lnTo>
                  <a:pt x="773" y="940"/>
                </a:lnTo>
                <a:lnTo>
                  <a:pt x="773" y="939"/>
                </a:lnTo>
                <a:lnTo>
                  <a:pt x="773" y="939"/>
                </a:lnTo>
                <a:lnTo>
                  <a:pt x="773" y="939"/>
                </a:lnTo>
                <a:lnTo>
                  <a:pt x="773" y="939"/>
                </a:lnTo>
                <a:lnTo>
                  <a:pt x="773" y="938"/>
                </a:lnTo>
                <a:lnTo>
                  <a:pt x="773" y="938"/>
                </a:lnTo>
                <a:lnTo>
                  <a:pt x="773" y="937"/>
                </a:lnTo>
                <a:lnTo>
                  <a:pt x="773" y="937"/>
                </a:lnTo>
                <a:lnTo>
                  <a:pt x="773" y="937"/>
                </a:lnTo>
                <a:lnTo>
                  <a:pt x="773" y="937"/>
                </a:lnTo>
                <a:lnTo>
                  <a:pt x="773" y="936"/>
                </a:lnTo>
                <a:lnTo>
                  <a:pt x="773" y="936"/>
                </a:lnTo>
                <a:lnTo>
                  <a:pt x="773" y="935"/>
                </a:lnTo>
                <a:lnTo>
                  <a:pt x="773" y="935"/>
                </a:lnTo>
                <a:lnTo>
                  <a:pt x="773" y="935"/>
                </a:lnTo>
                <a:lnTo>
                  <a:pt x="773" y="934"/>
                </a:lnTo>
                <a:lnTo>
                  <a:pt x="773" y="934"/>
                </a:lnTo>
                <a:lnTo>
                  <a:pt x="773" y="933"/>
                </a:lnTo>
                <a:lnTo>
                  <a:pt x="773" y="933"/>
                </a:lnTo>
                <a:lnTo>
                  <a:pt x="773" y="932"/>
                </a:lnTo>
                <a:lnTo>
                  <a:pt x="773" y="932"/>
                </a:lnTo>
                <a:lnTo>
                  <a:pt x="773" y="931"/>
                </a:lnTo>
                <a:lnTo>
                  <a:pt x="773" y="931"/>
                </a:lnTo>
                <a:lnTo>
                  <a:pt x="773" y="930"/>
                </a:lnTo>
                <a:lnTo>
                  <a:pt x="773" y="930"/>
                </a:lnTo>
                <a:lnTo>
                  <a:pt x="773" y="929"/>
                </a:lnTo>
                <a:lnTo>
                  <a:pt x="773" y="929"/>
                </a:lnTo>
                <a:lnTo>
                  <a:pt x="773" y="928"/>
                </a:lnTo>
                <a:lnTo>
                  <a:pt x="773" y="928"/>
                </a:lnTo>
                <a:lnTo>
                  <a:pt x="773" y="927"/>
                </a:lnTo>
                <a:lnTo>
                  <a:pt x="773" y="927"/>
                </a:lnTo>
                <a:lnTo>
                  <a:pt x="773" y="927"/>
                </a:lnTo>
                <a:lnTo>
                  <a:pt x="773" y="926"/>
                </a:lnTo>
                <a:lnTo>
                  <a:pt x="773" y="926"/>
                </a:lnTo>
                <a:lnTo>
                  <a:pt x="772" y="926"/>
                </a:lnTo>
                <a:lnTo>
                  <a:pt x="772" y="925"/>
                </a:lnTo>
                <a:lnTo>
                  <a:pt x="772" y="925"/>
                </a:lnTo>
                <a:lnTo>
                  <a:pt x="772" y="924"/>
                </a:lnTo>
                <a:lnTo>
                  <a:pt x="772" y="924"/>
                </a:lnTo>
                <a:lnTo>
                  <a:pt x="772" y="924"/>
                </a:lnTo>
                <a:lnTo>
                  <a:pt x="772" y="923"/>
                </a:lnTo>
                <a:lnTo>
                  <a:pt x="771" y="923"/>
                </a:lnTo>
                <a:lnTo>
                  <a:pt x="771" y="923"/>
                </a:lnTo>
                <a:lnTo>
                  <a:pt x="771" y="922"/>
                </a:lnTo>
                <a:lnTo>
                  <a:pt x="771" y="922"/>
                </a:lnTo>
                <a:lnTo>
                  <a:pt x="771" y="921"/>
                </a:lnTo>
                <a:lnTo>
                  <a:pt x="771" y="921"/>
                </a:lnTo>
                <a:lnTo>
                  <a:pt x="771" y="921"/>
                </a:lnTo>
                <a:lnTo>
                  <a:pt x="771" y="921"/>
                </a:lnTo>
                <a:lnTo>
                  <a:pt x="771" y="920"/>
                </a:lnTo>
                <a:lnTo>
                  <a:pt x="771" y="920"/>
                </a:lnTo>
                <a:lnTo>
                  <a:pt x="771" y="920"/>
                </a:lnTo>
                <a:lnTo>
                  <a:pt x="771" y="919"/>
                </a:lnTo>
                <a:lnTo>
                  <a:pt x="770" y="919"/>
                </a:lnTo>
                <a:lnTo>
                  <a:pt x="770" y="919"/>
                </a:lnTo>
                <a:lnTo>
                  <a:pt x="771" y="919"/>
                </a:lnTo>
                <a:lnTo>
                  <a:pt x="771" y="918"/>
                </a:lnTo>
                <a:lnTo>
                  <a:pt x="770" y="918"/>
                </a:lnTo>
                <a:lnTo>
                  <a:pt x="770" y="918"/>
                </a:lnTo>
                <a:lnTo>
                  <a:pt x="770" y="917"/>
                </a:lnTo>
                <a:lnTo>
                  <a:pt x="770" y="917"/>
                </a:lnTo>
                <a:lnTo>
                  <a:pt x="770" y="917"/>
                </a:lnTo>
                <a:lnTo>
                  <a:pt x="770" y="916"/>
                </a:lnTo>
                <a:lnTo>
                  <a:pt x="770" y="916"/>
                </a:lnTo>
                <a:lnTo>
                  <a:pt x="770" y="916"/>
                </a:lnTo>
                <a:lnTo>
                  <a:pt x="770" y="915"/>
                </a:lnTo>
                <a:lnTo>
                  <a:pt x="770" y="915"/>
                </a:lnTo>
                <a:lnTo>
                  <a:pt x="770" y="914"/>
                </a:lnTo>
                <a:lnTo>
                  <a:pt x="770" y="914"/>
                </a:lnTo>
                <a:lnTo>
                  <a:pt x="770" y="913"/>
                </a:lnTo>
                <a:lnTo>
                  <a:pt x="769" y="913"/>
                </a:lnTo>
                <a:lnTo>
                  <a:pt x="769" y="912"/>
                </a:lnTo>
                <a:lnTo>
                  <a:pt x="769" y="912"/>
                </a:lnTo>
                <a:lnTo>
                  <a:pt x="769" y="912"/>
                </a:lnTo>
                <a:lnTo>
                  <a:pt x="769" y="911"/>
                </a:lnTo>
                <a:lnTo>
                  <a:pt x="769" y="911"/>
                </a:lnTo>
                <a:lnTo>
                  <a:pt x="769" y="910"/>
                </a:lnTo>
                <a:lnTo>
                  <a:pt x="769" y="910"/>
                </a:lnTo>
                <a:lnTo>
                  <a:pt x="769" y="909"/>
                </a:lnTo>
                <a:lnTo>
                  <a:pt x="770" y="909"/>
                </a:lnTo>
                <a:lnTo>
                  <a:pt x="770" y="909"/>
                </a:lnTo>
                <a:lnTo>
                  <a:pt x="770" y="908"/>
                </a:lnTo>
                <a:lnTo>
                  <a:pt x="770" y="907"/>
                </a:lnTo>
                <a:lnTo>
                  <a:pt x="770" y="907"/>
                </a:lnTo>
                <a:lnTo>
                  <a:pt x="770" y="907"/>
                </a:lnTo>
                <a:lnTo>
                  <a:pt x="770" y="906"/>
                </a:lnTo>
                <a:lnTo>
                  <a:pt x="770" y="906"/>
                </a:lnTo>
                <a:lnTo>
                  <a:pt x="770" y="905"/>
                </a:lnTo>
                <a:lnTo>
                  <a:pt x="770" y="905"/>
                </a:lnTo>
                <a:lnTo>
                  <a:pt x="770" y="904"/>
                </a:lnTo>
                <a:lnTo>
                  <a:pt x="770" y="904"/>
                </a:lnTo>
                <a:lnTo>
                  <a:pt x="770" y="903"/>
                </a:lnTo>
                <a:lnTo>
                  <a:pt x="770" y="903"/>
                </a:lnTo>
                <a:lnTo>
                  <a:pt x="770" y="902"/>
                </a:lnTo>
                <a:lnTo>
                  <a:pt x="770" y="902"/>
                </a:lnTo>
                <a:lnTo>
                  <a:pt x="770" y="901"/>
                </a:lnTo>
                <a:lnTo>
                  <a:pt x="770" y="901"/>
                </a:lnTo>
                <a:lnTo>
                  <a:pt x="770" y="901"/>
                </a:lnTo>
                <a:lnTo>
                  <a:pt x="770" y="900"/>
                </a:lnTo>
                <a:lnTo>
                  <a:pt x="770" y="900"/>
                </a:lnTo>
                <a:lnTo>
                  <a:pt x="770" y="899"/>
                </a:lnTo>
                <a:lnTo>
                  <a:pt x="770" y="899"/>
                </a:lnTo>
                <a:lnTo>
                  <a:pt x="770" y="898"/>
                </a:lnTo>
                <a:lnTo>
                  <a:pt x="770" y="898"/>
                </a:lnTo>
                <a:lnTo>
                  <a:pt x="770" y="897"/>
                </a:lnTo>
                <a:lnTo>
                  <a:pt x="770" y="897"/>
                </a:lnTo>
                <a:lnTo>
                  <a:pt x="771" y="897"/>
                </a:lnTo>
                <a:lnTo>
                  <a:pt x="771" y="897"/>
                </a:lnTo>
                <a:lnTo>
                  <a:pt x="771" y="896"/>
                </a:lnTo>
                <a:lnTo>
                  <a:pt x="771" y="896"/>
                </a:lnTo>
                <a:lnTo>
                  <a:pt x="771" y="895"/>
                </a:lnTo>
                <a:lnTo>
                  <a:pt x="771" y="895"/>
                </a:lnTo>
                <a:lnTo>
                  <a:pt x="772" y="895"/>
                </a:lnTo>
                <a:lnTo>
                  <a:pt x="772" y="894"/>
                </a:lnTo>
                <a:lnTo>
                  <a:pt x="772" y="894"/>
                </a:lnTo>
                <a:lnTo>
                  <a:pt x="772" y="894"/>
                </a:lnTo>
                <a:lnTo>
                  <a:pt x="772" y="893"/>
                </a:lnTo>
                <a:lnTo>
                  <a:pt x="773" y="893"/>
                </a:lnTo>
                <a:lnTo>
                  <a:pt x="773" y="893"/>
                </a:lnTo>
                <a:lnTo>
                  <a:pt x="773" y="893"/>
                </a:lnTo>
                <a:lnTo>
                  <a:pt x="774" y="892"/>
                </a:lnTo>
                <a:lnTo>
                  <a:pt x="774" y="892"/>
                </a:lnTo>
                <a:lnTo>
                  <a:pt x="774" y="891"/>
                </a:lnTo>
                <a:lnTo>
                  <a:pt x="774" y="891"/>
                </a:lnTo>
                <a:lnTo>
                  <a:pt x="774" y="891"/>
                </a:lnTo>
                <a:lnTo>
                  <a:pt x="774" y="890"/>
                </a:lnTo>
                <a:lnTo>
                  <a:pt x="774" y="890"/>
                </a:lnTo>
                <a:lnTo>
                  <a:pt x="774" y="889"/>
                </a:lnTo>
                <a:lnTo>
                  <a:pt x="774" y="889"/>
                </a:lnTo>
                <a:lnTo>
                  <a:pt x="774" y="889"/>
                </a:lnTo>
                <a:lnTo>
                  <a:pt x="774" y="888"/>
                </a:lnTo>
                <a:lnTo>
                  <a:pt x="774" y="888"/>
                </a:lnTo>
                <a:lnTo>
                  <a:pt x="774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6"/>
                </a:lnTo>
                <a:lnTo>
                  <a:pt x="775" y="886"/>
                </a:lnTo>
                <a:lnTo>
                  <a:pt x="775" y="885"/>
                </a:lnTo>
                <a:lnTo>
                  <a:pt x="775" y="885"/>
                </a:lnTo>
                <a:lnTo>
                  <a:pt x="775" y="884"/>
                </a:lnTo>
                <a:lnTo>
                  <a:pt x="775" y="884"/>
                </a:lnTo>
                <a:lnTo>
                  <a:pt x="775" y="883"/>
                </a:lnTo>
                <a:lnTo>
                  <a:pt x="775" y="883"/>
                </a:lnTo>
                <a:lnTo>
                  <a:pt x="775" y="882"/>
                </a:lnTo>
                <a:lnTo>
                  <a:pt x="775" y="882"/>
                </a:lnTo>
                <a:lnTo>
                  <a:pt x="775" y="881"/>
                </a:lnTo>
                <a:lnTo>
                  <a:pt x="775" y="881"/>
                </a:lnTo>
                <a:lnTo>
                  <a:pt x="775" y="881"/>
                </a:lnTo>
                <a:lnTo>
                  <a:pt x="775" y="880"/>
                </a:lnTo>
                <a:lnTo>
                  <a:pt x="775" y="880"/>
                </a:lnTo>
                <a:lnTo>
                  <a:pt x="775" y="879"/>
                </a:lnTo>
                <a:lnTo>
                  <a:pt x="776" y="879"/>
                </a:lnTo>
                <a:lnTo>
                  <a:pt x="776" y="879"/>
                </a:lnTo>
                <a:lnTo>
                  <a:pt x="776" y="878"/>
                </a:lnTo>
                <a:lnTo>
                  <a:pt x="776" y="878"/>
                </a:lnTo>
                <a:lnTo>
                  <a:pt x="776" y="878"/>
                </a:lnTo>
                <a:lnTo>
                  <a:pt x="776" y="878"/>
                </a:lnTo>
                <a:lnTo>
                  <a:pt x="776" y="877"/>
                </a:lnTo>
                <a:lnTo>
                  <a:pt x="776" y="877"/>
                </a:lnTo>
                <a:lnTo>
                  <a:pt x="776" y="877"/>
                </a:lnTo>
                <a:lnTo>
                  <a:pt x="776" y="876"/>
                </a:lnTo>
                <a:lnTo>
                  <a:pt x="777" y="876"/>
                </a:lnTo>
                <a:lnTo>
                  <a:pt x="777" y="876"/>
                </a:lnTo>
                <a:lnTo>
                  <a:pt x="777" y="875"/>
                </a:lnTo>
                <a:lnTo>
                  <a:pt x="777" y="875"/>
                </a:lnTo>
                <a:lnTo>
                  <a:pt x="777" y="874"/>
                </a:lnTo>
                <a:lnTo>
                  <a:pt x="777" y="874"/>
                </a:lnTo>
                <a:lnTo>
                  <a:pt x="777" y="874"/>
                </a:lnTo>
                <a:lnTo>
                  <a:pt x="777" y="873"/>
                </a:lnTo>
                <a:lnTo>
                  <a:pt x="777" y="873"/>
                </a:lnTo>
                <a:lnTo>
                  <a:pt x="777" y="873"/>
                </a:lnTo>
                <a:lnTo>
                  <a:pt x="778" y="873"/>
                </a:lnTo>
                <a:lnTo>
                  <a:pt x="778" y="872"/>
                </a:lnTo>
                <a:lnTo>
                  <a:pt x="778" y="872"/>
                </a:lnTo>
                <a:lnTo>
                  <a:pt x="778" y="872"/>
                </a:lnTo>
                <a:lnTo>
                  <a:pt x="778" y="871"/>
                </a:lnTo>
                <a:lnTo>
                  <a:pt x="779" y="871"/>
                </a:lnTo>
                <a:lnTo>
                  <a:pt x="779" y="871"/>
                </a:lnTo>
                <a:lnTo>
                  <a:pt x="779" y="871"/>
                </a:lnTo>
                <a:lnTo>
                  <a:pt x="779" y="870"/>
                </a:lnTo>
                <a:lnTo>
                  <a:pt x="780" y="870"/>
                </a:lnTo>
                <a:lnTo>
                  <a:pt x="780" y="870"/>
                </a:lnTo>
                <a:lnTo>
                  <a:pt x="780" y="870"/>
                </a:lnTo>
                <a:lnTo>
                  <a:pt x="780" y="869"/>
                </a:lnTo>
                <a:lnTo>
                  <a:pt x="780" y="869"/>
                </a:lnTo>
                <a:lnTo>
                  <a:pt x="780" y="869"/>
                </a:lnTo>
                <a:lnTo>
                  <a:pt x="779" y="869"/>
                </a:lnTo>
                <a:lnTo>
                  <a:pt x="779" y="868"/>
                </a:lnTo>
                <a:lnTo>
                  <a:pt x="779" y="868"/>
                </a:lnTo>
                <a:lnTo>
                  <a:pt x="779" y="868"/>
                </a:lnTo>
                <a:lnTo>
                  <a:pt x="778" y="868"/>
                </a:lnTo>
                <a:lnTo>
                  <a:pt x="778" y="867"/>
                </a:lnTo>
                <a:lnTo>
                  <a:pt x="778" y="867"/>
                </a:lnTo>
                <a:lnTo>
                  <a:pt x="778" y="867"/>
                </a:lnTo>
                <a:lnTo>
                  <a:pt x="778" y="867"/>
                </a:lnTo>
                <a:lnTo>
                  <a:pt x="777" y="867"/>
                </a:lnTo>
                <a:lnTo>
                  <a:pt x="777" y="867"/>
                </a:lnTo>
                <a:lnTo>
                  <a:pt x="777" y="866"/>
                </a:lnTo>
                <a:lnTo>
                  <a:pt x="777" y="866"/>
                </a:lnTo>
                <a:lnTo>
                  <a:pt x="777" y="865"/>
                </a:lnTo>
                <a:lnTo>
                  <a:pt x="777" y="865"/>
                </a:lnTo>
                <a:lnTo>
                  <a:pt x="777" y="864"/>
                </a:lnTo>
                <a:lnTo>
                  <a:pt x="777" y="864"/>
                </a:lnTo>
                <a:lnTo>
                  <a:pt x="777" y="863"/>
                </a:lnTo>
                <a:lnTo>
                  <a:pt x="777" y="863"/>
                </a:lnTo>
                <a:lnTo>
                  <a:pt x="777" y="862"/>
                </a:lnTo>
                <a:lnTo>
                  <a:pt x="777" y="862"/>
                </a:lnTo>
                <a:lnTo>
                  <a:pt x="777" y="861"/>
                </a:lnTo>
                <a:lnTo>
                  <a:pt x="777" y="861"/>
                </a:lnTo>
                <a:lnTo>
                  <a:pt x="777" y="861"/>
                </a:lnTo>
                <a:lnTo>
                  <a:pt x="777" y="860"/>
                </a:lnTo>
                <a:lnTo>
                  <a:pt x="777" y="860"/>
                </a:lnTo>
                <a:lnTo>
                  <a:pt x="777" y="860"/>
                </a:lnTo>
                <a:lnTo>
                  <a:pt x="777" y="859"/>
                </a:lnTo>
                <a:lnTo>
                  <a:pt x="777" y="859"/>
                </a:lnTo>
                <a:lnTo>
                  <a:pt x="777" y="858"/>
                </a:lnTo>
                <a:lnTo>
                  <a:pt x="777" y="858"/>
                </a:lnTo>
                <a:lnTo>
                  <a:pt x="777" y="857"/>
                </a:lnTo>
                <a:lnTo>
                  <a:pt x="777" y="857"/>
                </a:lnTo>
                <a:lnTo>
                  <a:pt x="777" y="857"/>
                </a:lnTo>
                <a:lnTo>
                  <a:pt x="777" y="856"/>
                </a:lnTo>
                <a:lnTo>
                  <a:pt x="777" y="856"/>
                </a:lnTo>
                <a:lnTo>
                  <a:pt x="777" y="855"/>
                </a:lnTo>
                <a:lnTo>
                  <a:pt x="777" y="855"/>
                </a:lnTo>
                <a:lnTo>
                  <a:pt x="778" y="855"/>
                </a:lnTo>
                <a:lnTo>
                  <a:pt x="778" y="855"/>
                </a:lnTo>
                <a:lnTo>
                  <a:pt x="778" y="855"/>
                </a:lnTo>
                <a:lnTo>
                  <a:pt x="779" y="855"/>
                </a:lnTo>
                <a:lnTo>
                  <a:pt x="779" y="854"/>
                </a:lnTo>
                <a:lnTo>
                  <a:pt x="779" y="854"/>
                </a:lnTo>
                <a:lnTo>
                  <a:pt x="779" y="854"/>
                </a:lnTo>
                <a:lnTo>
                  <a:pt x="779" y="853"/>
                </a:lnTo>
                <a:lnTo>
                  <a:pt x="779" y="853"/>
                </a:lnTo>
                <a:lnTo>
                  <a:pt x="779" y="852"/>
                </a:lnTo>
                <a:lnTo>
                  <a:pt x="780" y="852"/>
                </a:lnTo>
                <a:lnTo>
                  <a:pt x="780" y="852"/>
                </a:lnTo>
                <a:lnTo>
                  <a:pt x="780" y="852"/>
                </a:lnTo>
                <a:lnTo>
                  <a:pt x="780" y="851"/>
                </a:lnTo>
                <a:lnTo>
                  <a:pt x="780" y="851"/>
                </a:lnTo>
                <a:lnTo>
                  <a:pt x="780" y="850"/>
                </a:lnTo>
                <a:lnTo>
                  <a:pt x="781" y="850"/>
                </a:lnTo>
                <a:lnTo>
                  <a:pt x="781" y="850"/>
                </a:lnTo>
                <a:lnTo>
                  <a:pt x="781" y="850"/>
                </a:lnTo>
                <a:lnTo>
                  <a:pt x="781" y="849"/>
                </a:lnTo>
                <a:lnTo>
                  <a:pt x="782" y="849"/>
                </a:lnTo>
                <a:lnTo>
                  <a:pt x="782" y="849"/>
                </a:lnTo>
                <a:lnTo>
                  <a:pt x="782" y="848"/>
                </a:lnTo>
                <a:lnTo>
                  <a:pt x="782" y="848"/>
                </a:lnTo>
                <a:lnTo>
                  <a:pt x="782" y="847"/>
                </a:lnTo>
                <a:lnTo>
                  <a:pt x="782" y="847"/>
                </a:lnTo>
                <a:lnTo>
                  <a:pt x="782" y="846"/>
                </a:lnTo>
                <a:lnTo>
                  <a:pt x="782" y="846"/>
                </a:lnTo>
                <a:lnTo>
                  <a:pt x="782" y="846"/>
                </a:lnTo>
                <a:lnTo>
                  <a:pt x="782" y="845"/>
                </a:lnTo>
                <a:lnTo>
                  <a:pt x="782" y="845"/>
                </a:lnTo>
                <a:lnTo>
                  <a:pt x="782" y="845"/>
                </a:lnTo>
                <a:lnTo>
                  <a:pt x="782" y="844"/>
                </a:lnTo>
                <a:lnTo>
                  <a:pt x="783" y="844"/>
                </a:lnTo>
                <a:lnTo>
                  <a:pt x="783" y="844"/>
                </a:lnTo>
                <a:lnTo>
                  <a:pt x="783" y="844"/>
                </a:lnTo>
                <a:lnTo>
                  <a:pt x="783" y="843"/>
                </a:lnTo>
                <a:lnTo>
                  <a:pt x="783" y="843"/>
                </a:lnTo>
                <a:lnTo>
                  <a:pt x="783" y="842"/>
                </a:lnTo>
                <a:lnTo>
                  <a:pt x="783" y="842"/>
                </a:lnTo>
                <a:lnTo>
                  <a:pt x="783" y="842"/>
                </a:lnTo>
                <a:lnTo>
                  <a:pt x="783" y="841"/>
                </a:lnTo>
                <a:lnTo>
                  <a:pt x="783" y="841"/>
                </a:lnTo>
                <a:lnTo>
                  <a:pt x="783" y="841"/>
                </a:lnTo>
                <a:lnTo>
                  <a:pt x="783" y="840"/>
                </a:lnTo>
                <a:lnTo>
                  <a:pt x="783" y="840"/>
                </a:lnTo>
                <a:lnTo>
                  <a:pt x="783" y="839"/>
                </a:lnTo>
                <a:lnTo>
                  <a:pt x="783" y="839"/>
                </a:lnTo>
                <a:lnTo>
                  <a:pt x="783" y="839"/>
                </a:lnTo>
                <a:lnTo>
                  <a:pt x="783" y="838"/>
                </a:lnTo>
                <a:lnTo>
                  <a:pt x="783" y="838"/>
                </a:lnTo>
                <a:lnTo>
                  <a:pt x="783" y="837"/>
                </a:lnTo>
                <a:lnTo>
                  <a:pt x="783" y="837"/>
                </a:lnTo>
                <a:lnTo>
                  <a:pt x="784" y="836"/>
                </a:lnTo>
                <a:lnTo>
                  <a:pt x="784" y="836"/>
                </a:lnTo>
                <a:lnTo>
                  <a:pt x="784" y="836"/>
                </a:lnTo>
                <a:lnTo>
                  <a:pt x="784" y="835"/>
                </a:lnTo>
                <a:lnTo>
                  <a:pt x="784" y="835"/>
                </a:lnTo>
                <a:lnTo>
                  <a:pt x="784" y="834"/>
                </a:lnTo>
                <a:lnTo>
                  <a:pt x="784" y="834"/>
                </a:lnTo>
                <a:lnTo>
                  <a:pt x="784" y="833"/>
                </a:lnTo>
                <a:lnTo>
                  <a:pt x="784" y="833"/>
                </a:lnTo>
                <a:lnTo>
                  <a:pt x="784" y="832"/>
                </a:lnTo>
                <a:lnTo>
                  <a:pt x="784" y="832"/>
                </a:lnTo>
                <a:lnTo>
                  <a:pt x="784" y="832"/>
                </a:lnTo>
                <a:lnTo>
                  <a:pt x="784" y="832"/>
                </a:lnTo>
                <a:lnTo>
                  <a:pt x="784" y="831"/>
                </a:lnTo>
                <a:lnTo>
                  <a:pt x="785" y="831"/>
                </a:lnTo>
                <a:lnTo>
                  <a:pt x="785" y="831"/>
                </a:lnTo>
                <a:lnTo>
                  <a:pt x="785" y="830"/>
                </a:lnTo>
                <a:lnTo>
                  <a:pt x="785" y="830"/>
                </a:lnTo>
                <a:lnTo>
                  <a:pt x="785" y="830"/>
                </a:lnTo>
                <a:lnTo>
                  <a:pt x="785" y="829"/>
                </a:lnTo>
                <a:lnTo>
                  <a:pt x="785" y="829"/>
                </a:lnTo>
                <a:lnTo>
                  <a:pt x="786" y="828"/>
                </a:lnTo>
                <a:lnTo>
                  <a:pt x="786" y="828"/>
                </a:lnTo>
                <a:lnTo>
                  <a:pt x="786" y="827"/>
                </a:lnTo>
                <a:lnTo>
                  <a:pt x="786" y="827"/>
                </a:lnTo>
                <a:lnTo>
                  <a:pt x="786" y="826"/>
                </a:lnTo>
                <a:lnTo>
                  <a:pt x="786" y="826"/>
                </a:lnTo>
                <a:lnTo>
                  <a:pt x="786" y="826"/>
                </a:lnTo>
                <a:lnTo>
                  <a:pt x="786" y="826"/>
                </a:lnTo>
                <a:lnTo>
                  <a:pt x="786" y="825"/>
                </a:lnTo>
                <a:lnTo>
                  <a:pt x="786" y="825"/>
                </a:lnTo>
                <a:lnTo>
                  <a:pt x="786" y="824"/>
                </a:lnTo>
                <a:lnTo>
                  <a:pt x="786" y="824"/>
                </a:lnTo>
                <a:lnTo>
                  <a:pt x="786" y="824"/>
                </a:lnTo>
                <a:lnTo>
                  <a:pt x="786" y="823"/>
                </a:lnTo>
                <a:lnTo>
                  <a:pt x="786" y="823"/>
                </a:lnTo>
                <a:lnTo>
                  <a:pt x="786" y="823"/>
                </a:lnTo>
                <a:lnTo>
                  <a:pt x="786" y="822"/>
                </a:lnTo>
                <a:lnTo>
                  <a:pt x="786" y="822"/>
                </a:lnTo>
                <a:lnTo>
                  <a:pt x="786" y="821"/>
                </a:lnTo>
                <a:lnTo>
                  <a:pt x="786" y="821"/>
                </a:lnTo>
                <a:lnTo>
                  <a:pt x="786" y="821"/>
                </a:lnTo>
                <a:lnTo>
                  <a:pt x="787" y="821"/>
                </a:lnTo>
                <a:lnTo>
                  <a:pt x="787" y="820"/>
                </a:lnTo>
                <a:lnTo>
                  <a:pt x="787" y="820"/>
                </a:lnTo>
                <a:lnTo>
                  <a:pt x="787" y="820"/>
                </a:lnTo>
                <a:lnTo>
                  <a:pt x="787" y="819"/>
                </a:lnTo>
                <a:lnTo>
                  <a:pt x="788" y="819"/>
                </a:lnTo>
                <a:lnTo>
                  <a:pt x="788" y="819"/>
                </a:lnTo>
                <a:lnTo>
                  <a:pt x="788" y="818"/>
                </a:lnTo>
                <a:lnTo>
                  <a:pt x="788" y="818"/>
                </a:lnTo>
                <a:lnTo>
                  <a:pt x="788" y="818"/>
                </a:lnTo>
                <a:lnTo>
                  <a:pt x="788" y="817"/>
                </a:lnTo>
                <a:lnTo>
                  <a:pt x="788" y="817"/>
                </a:lnTo>
                <a:lnTo>
                  <a:pt x="788" y="817"/>
                </a:lnTo>
                <a:lnTo>
                  <a:pt x="789" y="817"/>
                </a:lnTo>
                <a:lnTo>
                  <a:pt x="789" y="816"/>
                </a:lnTo>
                <a:lnTo>
                  <a:pt x="789" y="816"/>
                </a:lnTo>
                <a:lnTo>
                  <a:pt x="789" y="816"/>
                </a:lnTo>
                <a:lnTo>
                  <a:pt x="790" y="816"/>
                </a:lnTo>
                <a:lnTo>
                  <a:pt x="790" y="816"/>
                </a:lnTo>
                <a:lnTo>
                  <a:pt x="790" y="816"/>
                </a:lnTo>
                <a:lnTo>
                  <a:pt x="791" y="816"/>
                </a:lnTo>
                <a:lnTo>
                  <a:pt x="791" y="816"/>
                </a:lnTo>
                <a:lnTo>
                  <a:pt x="792" y="816"/>
                </a:lnTo>
                <a:lnTo>
                  <a:pt x="792" y="815"/>
                </a:lnTo>
                <a:lnTo>
                  <a:pt x="792" y="815"/>
                </a:lnTo>
                <a:lnTo>
                  <a:pt x="791" y="815"/>
                </a:lnTo>
                <a:lnTo>
                  <a:pt x="791" y="814"/>
                </a:lnTo>
                <a:lnTo>
                  <a:pt x="791" y="814"/>
                </a:lnTo>
                <a:lnTo>
                  <a:pt x="791" y="813"/>
                </a:lnTo>
                <a:lnTo>
                  <a:pt x="791" y="813"/>
                </a:lnTo>
                <a:lnTo>
                  <a:pt x="791" y="812"/>
                </a:lnTo>
                <a:lnTo>
                  <a:pt x="792" y="812"/>
                </a:lnTo>
                <a:lnTo>
                  <a:pt x="792" y="812"/>
                </a:lnTo>
                <a:lnTo>
                  <a:pt x="792" y="811"/>
                </a:lnTo>
                <a:lnTo>
                  <a:pt x="792" y="811"/>
                </a:lnTo>
                <a:lnTo>
                  <a:pt x="791" y="811"/>
                </a:lnTo>
                <a:lnTo>
                  <a:pt x="791" y="810"/>
                </a:lnTo>
                <a:lnTo>
                  <a:pt x="791" y="810"/>
                </a:lnTo>
                <a:lnTo>
                  <a:pt x="790" y="810"/>
                </a:lnTo>
                <a:lnTo>
                  <a:pt x="790" y="810"/>
                </a:lnTo>
                <a:lnTo>
                  <a:pt x="790" y="809"/>
                </a:lnTo>
                <a:lnTo>
                  <a:pt x="790" y="809"/>
                </a:lnTo>
                <a:lnTo>
                  <a:pt x="790" y="809"/>
                </a:lnTo>
                <a:lnTo>
                  <a:pt x="790" y="809"/>
                </a:lnTo>
                <a:lnTo>
                  <a:pt x="790" y="808"/>
                </a:lnTo>
                <a:lnTo>
                  <a:pt x="790" y="808"/>
                </a:lnTo>
                <a:lnTo>
                  <a:pt x="790" y="807"/>
                </a:lnTo>
                <a:lnTo>
                  <a:pt x="790" y="807"/>
                </a:lnTo>
                <a:lnTo>
                  <a:pt x="790" y="806"/>
                </a:lnTo>
                <a:lnTo>
                  <a:pt x="790" y="806"/>
                </a:lnTo>
                <a:lnTo>
                  <a:pt x="790" y="806"/>
                </a:lnTo>
                <a:lnTo>
                  <a:pt x="790" y="806"/>
                </a:lnTo>
                <a:lnTo>
                  <a:pt x="790" y="805"/>
                </a:lnTo>
                <a:lnTo>
                  <a:pt x="790" y="805"/>
                </a:lnTo>
                <a:lnTo>
                  <a:pt x="790" y="804"/>
                </a:lnTo>
                <a:lnTo>
                  <a:pt x="790" y="803"/>
                </a:lnTo>
                <a:lnTo>
                  <a:pt x="791" y="803"/>
                </a:lnTo>
                <a:lnTo>
                  <a:pt x="791" y="802"/>
                </a:lnTo>
                <a:lnTo>
                  <a:pt x="791" y="802"/>
                </a:lnTo>
                <a:lnTo>
                  <a:pt x="791" y="802"/>
                </a:lnTo>
                <a:lnTo>
                  <a:pt x="791" y="801"/>
                </a:lnTo>
                <a:lnTo>
                  <a:pt x="792" y="801"/>
                </a:lnTo>
                <a:lnTo>
                  <a:pt x="792" y="801"/>
                </a:lnTo>
                <a:lnTo>
                  <a:pt x="792" y="801"/>
                </a:lnTo>
                <a:lnTo>
                  <a:pt x="792" y="800"/>
                </a:lnTo>
                <a:lnTo>
                  <a:pt x="793" y="800"/>
                </a:lnTo>
                <a:lnTo>
                  <a:pt x="793" y="800"/>
                </a:lnTo>
                <a:lnTo>
                  <a:pt x="793" y="800"/>
                </a:lnTo>
                <a:lnTo>
                  <a:pt x="793" y="799"/>
                </a:lnTo>
                <a:lnTo>
                  <a:pt x="794" y="799"/>
                </a:lnTo>
                <a:lnTo>
                  <a:pt x="794" y="799"/>
                </a:lnTo>
                <a:lnTo>
                  <a:pt x="794" y="799"/>
                </a:lnTo>
                <a:lnTo>
                  <a:pt x="795" y="798"/>
                </a:lnTo>
                <a:lnTo>
                  <a:pt x="795" y="798"/>
                </a:lnTo>
                <a:lnTo>
                  <a:pt x="795" y="798"/>
                </a:lnTo>
                <a:lnTo>
                  <a:pt x="795" y="798"/>
                </a:lnTo>
                <a:lnTo>
                  <a:pt x="795" y="797"/>
                </a:lnTo>
                <a:lnTo>
                  <a:pt x="796" y="797"/>
                </a:lnTo>
                <a:lnTo>
                  <a:pt x="796" y="797"/>
                </a:lnTo>
                <a:lnTo>
                  <a:pt x="796" y="796"/>
                </a:lnTo>
                <a:lnTo>
                  <a:pt x="796" y="796"/>
                </a:lnTo>
                <a:lnTo>
                  <a:pt x="796" y="796"/>
                </a:lnTo>
                <a:lnTo>
                  <a:pt x="796" y="796"/>
                </a:lnTo>
                <a:lnTo>
                  <a:pt x="796" y="796"/>
                </a:lnTo>
                <a:lnTo>
                  <a:pt x="796" y="795"/>
                </a:lnTo>
                <a:lnTo>
                  <a:pt x="797" y="795"/>
                </a:lnTo>
                <a:lnTo>
                  <a:pt x="797" y="795"/>
                </a:lnTo>
                <a:lnTo>
                  <a:pt x="797" y="794"/>
                </a:lnTo>
                <a:lnTo>
                  <a:pt x="797" y="794"/>
                </a:lnTo>
                <a:lnTo>
                  <a:pt x="797" y="794"/>
                </a:lnTo>
                <a:lnTo>
                  <a:pt x="797" y="793"/>
                </a:lnTo>
                <a:lnTo>
                  <a:pt x="797" y="793"/>
                </a:lnTo>
                <a:lnTo>
                  <a:pt x="798" y="793"/>
                </a:lnTo>
                <a:lnTo>
                  <a:pt x="798" y="792"/>
                </a:lnTo>
                <a:lnTo>
                  <a:pt x="798" y="792"/>
                </a:lnTo>
                <a:lnTo>
                  <a:pt x="797" y="791"/>
                </a:lnTo>
                <a:lnTo>
                  <a:pt x="797" y="791"/>
                </a:lnTo>
                <a:lnTo>
                  <a:pt x="797" y="791"/>
                </a:lnTo>
                <a:lnTo>
                  <a:pt x="797" y="790"/>
                </a:lnTo>
                <a:lnTo>
                  <a:pt x="797" y="790"/>
                </a:lnTo>
                <a:lnTo>
                  <a:pt x="797" y="789"/>
                </a:lnTo>
                <a:lnTo>
                  <a:pt x="797" y="789"/>
                </a:lnTo>
                <a:lnTo>
                  <a:pt x="797" y="788"/>
                </a:lnTo>
                <a:lnTo>
                  <a:pt x="797" y="788"/>
                </a:lnTo>
                <a:lnTo>
                  <a:pt x="797" y="788"/>
                </a:lnTo>
                <a:lnTo>
                  <a:pt x="797" y="787"/>
                </a:lnTo>
                <a:lnTo>
                  <a:pt x="797" y="787"/>
                </a:lnTo>
                <a:lnTo>
                  <a:pt x="797" y="786"/>
                </a:lnTo>
                <a:lnTo>
                  <a:pt x="797" y="786"/>
                </a:lnTo>
                <a:lnTo>
                  <a:pt x="798" y="786"/>
                </a:lnTo>
                <a:lnTo>
                  <a:pt x="798" y="786"/>
                </a:lnTo>
                <a:lnTo>
                  <a:pt x="798" y="786"/>
                </a:lnTo>
                <a:lnTo>
                  <a:pt x="798" y="786"/>
                </a:lnTo>
                <a:lnTo>
                  <a:pt x="798" y="785"/>
                </a:lnTo>
                <a:lnTo>
                  <a:pt x="798" y="785"/>
                </a:lnTo>
                <a:lnTo>
                  <a:pt x="798" y="784"/>
                </a:lnTo>
                <a:lnTo>
                  <a:pt x="798" y="784"/>
                </a:lnTo>
                <a:lnTo>
                  <a:pt x="799" y="784"/>
                </a:lnTo>
                <a:lnTo>
                  <a:pt x="799" y="783"/>
                </a:lnTo>
                <a:lnTo>
                  <a:pt x="799" y="783"/>
                </a:lnTo>
                <a:lnTo>
                  <a:pt x="799" y="782"/>
                </a:lnTo>
                <a:lnTo>
                  <a:pt x="799" y="782"/>
                </a:lnTo>
                <a:lnTo>
                  <a:pt x="799" y="781"/>
                </a:lnTo>
                <a:lnTo>
                  <a:pt x="800" y="781"/>
                </a:lnTo>
                <a:lnTo>
                  <a:pt x="800" y="780"/>
                </a:lnTo>
                <a:lnTo>
                  <a:pt x="800" y="780"/>
                </a:lnTo>
                <a:lnTo>
                  <a:pt x="800" y="780"/>
                </a:lnTo>
                <a:lnTo>
                  <a:pt x="800" y="779"/>
                </a:lnTo>
                <a:lnTo>
                  <a:pt x="800" y="779"/>
                </a:lnTo>
                <a:lnTo>
                  <a:pt x="800" y="779"/>
                </a:lnTo>
                <a:lnTo>
                  <a:pt x="800" y="778"/>
                </a:lnTo>
                <a:lnTo>
                  <a:pt x="800" y="778"/>
                </a:lnTo>
                <a:lnTo>
                  <a:pt x="801" y="778"/>
                </a:lnTo>
                <a:lnTo>
                  <a:pt x="801" y="777"/>
                </a:lnTo>
                <a:lnTo>
                  <a:pt x="801" y="777"/>
                </a:lnTo>
                <a:lnTo>
                  <a:pt x="801" y="776"/>
                </a:lnTo>
                <a:lnTo>
                  <a:pt x="801" y="776"/>
                </a:lnTo>
                <a:lnTo>
                  <a:pt x="801" y="776"/>
                </a:lnTo>
                <a:lnTo>
                  <a:pt x="801" y="775"/>
                </a:lnTo>
                <a:lnTo>
                  <a:pt x="802" y="775"/>
                </a:lnTo>
                <a:lnTo>
                  <a:pt x="802" y="775"/>
                </a:lnTo>
                <a:lnTo>
                  <a:pt x="802" y="775"/>
                </a:lnTo>
                <a:lnTo>
                  <a:pt x="802" y="774"/>
                </a:lnTo>
                <a:lnTo>
                  <a:pt x="802" y="774"/>
                </a:lnTo>
                <a:lnTo>
                  <a:pt x="802" y="773"/>
                </a:lnTo>
                <a:lnTo>
                  <a:pt x="802" y="773"/>
                </a:lnTo>
                <a:lnTo>
                  <a:pt x="803" y="772"/>
                </a:lnTo>
                <a:lnTo>
                  <a:pt x="803" y="772"/>
                </a:lnTo>
                <a:lnTo>
                  <a:pt x="803" y="771"/>
                </a:lnTo>
                <a:lnTo>
                  <a:pt x="803" y="771"/>
                </a:lnTo>
                <a:lnTo>
                  <a:pt x="803" y="771"/>
                </a:lnTo>
                <a:lnTo>
                  <a:pt x="803" y="770"/>
                </a:lnTo>
                <a:lnTo>
                  <a:pt x="803" y="770"/>
                </a:lnTo>
                <a:lnTo>
                  <a:pt x="804" y="770"/>
                </a:lnTo>
                <a:lnTo>
                  <a:pt x="804" y="769"/>
                </a:lnTo>
                <a:lnTo>
                  <a:pt x="804" y="769"/>
                </a:lnTo>
                <a:lnTo>
                  <a:pt x="804" y="768"/>
                </a:lnTo>
                <a:lnTo>
                  <a:pt x="804" y="768"/>
                </a:lnTo>
                <a:lnTo>
                  <a:pt x="804" y="767"/>
                </a:lnTo>
                <a:lnTo>
                  <a:pt x="805" y="767"/>
                </a:lnTo>
                <a:lnTo>
                  <a:pt x="805" y="767"/>
                </a:lnTo>
                <a:lnTo>
                  <a:pt x="805" y="766"/>
                </a:lnTo>
                <a:lnTo>
                  <a:pt x="805" y="766"/>
                </a:lnTo>
                <a:lnTo>
                  <a:pt x="805" y="766"/>
                </a:lnTo>
                <a:lnTo>
                  <a:pt x="806" y="766"/>
                </a:lnTo>
                <a:lnTo>
                  <a:pt x="806" y="765"/>
                </a:lnTo>
                <a:lnTo>
                  <a:pt x="806" y="765"/>
                </a:lnTo>
                <a:lnTo>
                  <a:pt x="806" y="765"/>
                </a:lnTo>
                <a:lnTo>
                  <a:pt x="806" y="764"/>
                </a:lnTo>
                <a:lnTo>
                  <a:pt x="806" y="764"/>
                </a:lnTo>
                <a:lnTo>
                  <a:pt x="806" y="764"/>
                </a:lnTo>
                <a:lnTo>
                  <a:pt x="806" y="763"/>
                </a:lnTo>
                <a:lnTo>
                  <a:pt x="807" y="763"/>
                </a:lnTo>
                <a:lnTo>
                  <a:pt x="807" y="762"/>
                </a:lnTo>
                <a:lnTo>
                  <a:pt x="807" y="762"/>
                </a:lnTo>
                <a:lnTo>
                  <a:pt x="807" y="762"/>
                </a:lnTo>
                <a:lnTo>
                  <a:pt x="807" y="761"/>
                </a:lnTo>
                <a:lnTo>
                  <a:pt x="807" y="761"/>
                </a:lnTo>
                <a:lnTo>
                  <a:pt x="807" y="761"/>
                </a:lnTo>
                <a:lnTo>
                  <a:pt x="807" y="760"/>
                </a:lnTo>
                <a:lnTo>
                  <a:pt x="807" y="760"/>
                </a:lnTo>
                <a:lnTo>
                  <a:pt x="807" y="759"/>
                </a:lnTo>
                <a:lnTo>
                  <a:pt x="807" y="759"/>
                </a:lnTo>
                <a:lnTo>
                  <a:pt x="806" y="758"/>
                </a:lnTo>
                <a:lnTo>
                  <a:pt x="806" y="758"/>
                </a:lnTo>
                <a:lnTo>
                  <a:pt x="806" y="757"/>
                </a:lnTo>
                <a:lnTo>
                  <a:pt x="806" y="757"/>
                </a:lnTo>
                <a:lnTo>
                  <a:pt x="806" y="756"/>
                </a:lnTo>
                <a:lnTo>
                  <a:pt x="805" y="756"/>
                </a:lnTo>
                <a:lnTo>
                  <a:pt x="805" y="756"/>
                </a:lnTo>
                <a:lnTo>
                  <a:pt x="805" y="756"/>
                </a:lnTo>
                <a:lnTo>
                  <a:pt x="805" y="755"/>
                </a:lnTo>
                <a:lnTo>
                  <a:pt x="805" y="755"/>
                </a:lnTo>
                <a:lnTo>
                  <a:pt x="804" y="755"/>
                </a:lnTo>
                <a:lnTo>
                  <a:pt x="804" y="754"/>
                </a:lnTo>
                <a:lnTo>
                  <a:pt x="804" y="754"/>
                </a:lnTo>
                <a:lnTo>
                  <a:pt x="804" y="753"/>
                </a:lnTo>
                <a:lnTo>
                  <a:pt x="804" y="753"/>
                </a:lnTo>
                <a:lnTo>
                  <a:pt x="804" y="752"/>
                </a:lnTo>
                <a:lnTo>
                  <a:pt x="803" y="752"/>
                </a:lnTo>
                <a:lnTo>
                  <a:pt x="803" y="752"/>
                </a:lnTo>
                <a:lnTo>
                  <a:pt x="803" y="752"/>
                </a:lnTo>
                <a:lnTo>
                  <a:pt x="803" y="752"/>
                </a:lnTo>
                <a:lnTo>
                  <a:pt x="803" y="752"/>
                </a:lnTo>
                <a:lnTo>
                  <a:pt x="803" y="751"/>
                </a:lnTo>
                <a:lnTo>
                  <a:pt x="803" y="751"/>
                </a:lnTo>
                <a:lnTo>
                  <a:pt x="803" y="750"/>
                </a:lnTo>
                <a:lnTo>
                  <a:pt x="802" y="750"/>
                </a:lnTo>
                <a:lnTo>
                  <a:pt x="802" y="750"/>
                </a:lnTo>
                <a:lnTo>
                  <a:pt x="802" y="749"/>
                </a:lnTo>
                <a:lnTo>
                  <a:pt x="802" y="749"/>
                </a:lnTo>
                <a:lnTo>
                  <a:pt x="802" y="748"/>
                </a:lnTo>
                <a:lnTo>
                  <a:pt x="802" y="748"/>
                </a:lnTo>
                <a:lnTo>
                  <a:pt x="802" y="747"/>
                </a:lnTo>
                <a:lnTo>
                  <a:pt x="801" y="747"/>
                </a:lnTo>
                <a:lnTo>
                  <a:pt x="801" y="747"/>
                </a:lnTo>
                <a:lnTo>
                  <a:pt x="801" y="746"/>
                </a:lnTo>
                <a:lnTo>
                  <a:pt x="801" y="746"/>
                </a:lnTo>
                <a:lnTo>
                  <a:pt x="800" y="746"/>
                </a:lnTo>
                <a:lnTo>
                  <a:pt x="800" y="746"/>
                </a:lnTo>
                <a:lnTo>
                  <a:pt x="800" y="746"/>
                </a:lnTo>
                <a:lnTo>
                  <a:pt x="800" y="746"/>
                </a:lnTo>
                <a:lnTo>
                  <a:pt x="800" y="746"/>
                </a:lnTo>
                <a:lnTo>
                  <a:pt x="800" y="745"/>
                </a:lnTo>
                <a:lnTo>
                  <a:pt x="800" y="745"/>
                </a:lnTo>
                <a:lnTo>
                  <a:pt x="800" y="745"/>
                </a:lnTo>
                <a:lnTo>
                  <a:pt x="800" y="744"/>
                </a:lnTo>
                <a:lnTo>
                  <a:pt x="800" y="744"/>
                </a:lnTo>
                <a:lnTo>
                  <a:pt x="800" y="744"/>
                </a:lnTo>
                <a:lnTo>
                  <a:pt x="800" y="743"/>
                </a:lnTo>
                <a:lnTo>
                  <a:pt x="800" y="743"/>
                </a:lnTo>
                <a:lnTo>
                  <a:pt x="800" y="742"/>
                </a:lnTo>
                <a:lnTo>
                  <a:pt x="799" y="742"/>
                </a:lnTo>
                <a:lnTo>
                  <a:pt x="799" y="741"/>
                </a:lnTo>
                <a:lnTo>
                  <a:pt x="799" y="741"/>
                </a:lnTo>
                <a:lnTo>
                  <a:pt x="799" y="741"/>
                </a:lnTo>
                <a:lnTo>
                  <a:pt x="799" y="740"/>
                </a:lnTo>
                <a:lnTo>
                  <a:pt x="799" y="740"/>
                </a:lnTo>
                <a:lnTo>
                  <a:pt x="799" y="739"/>
                </a:lnTo>
                <a:lnTo>
                  <a:pt x="799" y="739"/>
                </a:lnTo>
                <a:lnTo>
                  <a:pt x="799" y="739"/>
                </a:lnTo>
                <a:lnTo>
                  <a:pt x="799" y="738"/>
                </a:lnTo>
                <a:lnTo>
                  <a:pt x="799" y="738"/>
                </a:lnTo>
                <a:lnTo>
                  <a:pt x="799" y="737"/>
                </a:lnTo>
                <a:lnTo>
                  <a:pt x="799" y="737"/>
                </a:lnTo>
                <a:lnTo>
                  <a:pt x="799" y="736"/>
                </a:lnTo>
                <a:lnTo>
                  <a:pt x="799" y="736"/>
                </a:lnTo>
                <a:lnTo>
                  <a:pt x="799" y="736"/>
                </a:lnTo>
                <a:lnTo>
                  <a:pt x="799" y="735"/>
                </a:lnTo>
                <a:lnTo>
                  <a:pt x="799" y="735"/>
                </a:lnTo>
                <a:lnTo>
                  <a:pt x="798" y="735"/>
                </a:lnTo>
                <a:lnTo>
                  <a:pt x="798" y="734"/>
                </a:lnTo>
                <a:lnTo>
                  <a:pt x="799" y="734"/>
                </a:lnTo>
                <a:lnTo>
                  <a:pt x="799" y="734"/>
                </a:lnTo>
                <a:lnTo>
                  <a:pt x="799" y="733"/>
                </a:lnTo>
                <a:lnTo>
                  <a:pt x="799" y="733"/>
                </a:lnTo>
                <a:lnTo>
                  <a:pt x="799" y="732"/>
                </a:lnTo>
                <a:lnTo>
                  <a:pt x="799" y="732"/>
                </a:lnTo>
                <a:lnTo>
                  <a:pt x="799" y="731"/>
                </a:lnTo>
                <a:lnTo>
                  <a:pt x="799" y="731"/>
                </a:lnTo>
                <a:lnTo>
                  <a:pt x="798" y="731"/>
                </a:lnTo>
                <a:lnTo>
                  <a:pt x="798" y="730"/>
                </a:lnTo>
                <a:lnTo>
                  <a:pt x="798" y="730"/>
                </a:lnTo>
                <a:lnTo>
                  <a:pt x="799" y="730"/>
                </a:lnTo>
                <a:lnTo>
                  <a:pt x="799" y="729"/>
                </a:lnTo>
                <a:lnTo>
                  <a:pt x="799" y="729"/>
                </a:lnTo>
                <a:lnTo>
                  <a:pt x="799" y="729"/>
                </a:lnTo>
                <a:lnTo>
                  <a:pt x="799" y="728"/>
                </a:lnTo>
                <a:lnTo>
                  <a:pt x="799" y="728"/>
                </a:lnTo>
                <a:lnTo>
                  <a:pt x="799" y="727"/>
                </a:lnTo>
                <a:lnTo>
                  <a:pt x="799" y="727"/>
                </a:lnTo>
                <a:lnTo>
                  <a:pt x="798" y="727"/>
                </a:lnTo>
                <a:lnTo>
                  <a:pt x="798" y="726"/>
                </a:lnTo>
                <a:lnTo>
                  <a:pt x="798" y="726"/>
                </a:lnTo>
                <a:lnTo>
                  <a:pt x="798" y="726"/>
                </a:lnTo>
                <a:lnTo>
                  <a:pt x="798" y="725"/>
                </a:lnTo>
                <a:lnTo>
                  <a:pt x="798" y="725"/>
                </a:lnTo>
                <a:lnTo>
                  <a:pt x="798" y="724"/>
                </a:lnTo>
                <a:lnTo>
                  <a:pt x="798" y="724"/>
                </a:lnTo>
                <a:lnTo>
                  <a:pt x="798" y="724"/>
                </a:lnTo>
                <a:lnTo>
                  <a:pt x="798" y="723"/>
                </a:lnTo>
                <a:lnTo>
                  <a:pt x="798" y="723"/>
                </a:lnTo>
                <a:lnTo>
                  <a:pt x="798" y="722"/>
                </a:lnTo>
                <a:lnTo>
                  <a:pt x="798" y="722"/>
                </a:lnTo>
                <a:lnTo>
                  <a:pt x="797" y="722"/>
                </a:lnTo>
                <a:lnTo>
                  <a:pt x="797" y="721"/>
                </a:lnTo>
                <a:lnTo>
                  <a:pt x="797" y="721"/>
                </a:lnTo>
                <a:lnTo>
                  <a:pt x="797" y="721"/>
                </a:lnTo>
                <a:lnTo>
                  <a:pt x="797" y="720"/>
                </a:lnTo>
                <a:lnTo>
                  <a:pt x="797" y="720"/>
                </a:lnTo>
                <a:lnTo>
                  <a:pt x="797" y="719"/>
                </a:lnTo>
                <a:lnTo>
                  <a:pt x="797" y="719"/>
                </a:lnTo>
                <a:lnTo>
                  <a:pt x="797" y="719"/>
                </a:lnTo>
                <a:lnTo>
                  <a:pt x="797" y="718"/>
                </a:lnTo>
                <a:lnTo>
                  <a:pt x="797" y="718"/>
                </a:lnTo>
                <a:lnTo>
                  <a:pt x="796" y="718"/>
                </a:lnTo>
                <a:lnTo>
                  <a:pt x="796" y="718"/>
                </a:lnTo>
                <a:lnTo>
                  <a:pt x="796" y="717"/>
                </a:lnTo>
                <a:lnTo>
                  <a:pt x="796" y="717"/>
                </a:lnTo>
                <a:lnTo>
                  <a:pt x="796" y="716"/>
                </a:lnTo>
                <a:lnTo>
                  <a:pt x="796" y="716"/>
                </a:lnTo>
                <a:lnTo>
                  <a:pt x="796" y="716"/>
                </a:lnTo>
                <a:lnTo>
                  <a:pt x="796" y="715"/>
                </a:lnTo>
                <a:lnTo>
                  <a:pt x="796" y="715"/>
                </a:lnTo>
                <a:lnTo>
                  <a:pt x="796" y="715"/>
                </a:lnTo>
                <a:lnTo>
                  <a:pt x="796" y="714"/>
                </a:lnTo>
                <a:lnTo>
                  <a:pt x="796" y="714"/>
                </a:lnTo>
                <a:lnTo>
                  <a:pt x="796" y="713"/>
                </a:lnTo>
                <a:lnTo>
                  <a:pt x="796" y="713"/>
                </a:lnTo>
                <a:lnTo>
                  <a:pt x="795" y="713"/>
                </a:lnTo>
                <a:lnTo>
                  <a:pt x="795" y="712"/>
                </a:lnTo>
                <a:lnTo>
                  <a:pt x="795" y="712"/>
                </a:lnTo>
                <a:lnTo>
                  <a:pt x="795" y="711"/>
                </a:lnTo>
                <a:lnTo>
                  <a:pt x="795" y="711"/>
                </a:lnTo>
                <a:lnTo>
                  <a:pt x="795" y="710"/>
                </a:lnTo>
                <a:lnTo>
                  <a:pt x="795" y="710"/>
                </a:lnTo>
                <a:lnTo>
                  <a:pt x="795" y="710"/>
                </a:lnTo>
                <a:lnTo>
                  <a:pt x="795" y="709"/>
                </a:lnTo>
                <a:lnTo>
                  <a:pt x="795" y="709"/>
                </a:lnTo>
                <a:lnTo>
                  <a:pt x="795" y="708"/>
                </a:lnTo>
                <a:lnTo>
                  <a:pt x="795" y="708"/>
                </a:lnTo>
                <a:lnTo>
                  <a:pt x="795" y="707"/>
                </a:lnTo>
                <a:lnTo>
                  <a:pt x="795" y="707"/>
                </a:lnTo>
                <a:lnTo>
                  <a:pt x="794" y="707"/>
                </a:lnTo>
                <a:lnTo>
                  <a:pt x="794" y="706"/>
                </a:lnTo>
                <a:lnTo>
                  <a:pt x="794" y="706"/>
                </a:lnTo>
                <a:lnTo>
                  <a:pt x="794" y="706"/>
                </a:lnTo>
                <a:lnTo>
                  <a:pt x="794" y="706"/>
                </a:lnTo>
                <a:lnTo>
                  <a:pt x="794" y="705"/>
                </a:lnTo>
                <a:lnTo>
                  <a:pt x="794" y="705"/>
                </a:lnTo>
                <a:lnTo>
                  <a:pt x="794" y="704"/>
                </a:lnTo>
                <a:lnTo>
                  <a:pt x="794" y="704"/>
                </a:lnTo>
                <a:lnTo>
                  <a:pt x="793" y="703"/>
                </a:lnTo>
                <a:lnTo>
                  <a:pt x="794" y="703"/>
                </a:lnTo>
                <a:lnTo>
                  <a:pt x="794" y="703"/>
                </a:lnTo>
                <a:lnTo>
                  <a:pt x="793" y="703"/>
                </a:lnTo>
                <a:lnTo>
                  <a:pt x="793" y="702"/>
                </a:lnTo>
                <a:lnTo>
                  <a:pt x="793" y="702"/>
                </a:lnTo>
                <a:lnTo>
                  <a:pt x="793" y="701"/>
                </a:lnTo>
                <a:lnTo>
                  <a:pt x="793" y="701"/>
                </a:lnTo>
                <a:lnTo>
                  <a:pt x="793" y="700"/>
                </a:lnTo>
                <a:lnTo>
                  <a:pt x="793" y="700"/>
                </a:lnTo>
                <a:lnTo>
                  <a:pt x="793" y="699"/>
                </a:lnTo>
                <a:lnTo>
                  <a:pt x="793" y="699"/>
                </a:lnTo>
                <a:lnTo>
                  <a:pt x="793" y="698"/>
                </a:lnTo>
                <a:lnTo>
                  <a:pt x="793" y="698"/>
                </a:lnTo>
                <a:lnTo>
                  <a:pt x="793" y="697"/>
                </a:lnTo>
                <a:lnTo>
                  <a:pt x="793" y="697"/>
                </a:lnTo>
                <a:lnTo>
                  <a:pt x="793" y="697"/>
                </a:lnTo>
                <a:lnTo>
                  <a:pt x="793" y="696"/>
                </a:lnTo>
                <a:lnTo>
                  <a:pt x="793" y="696"/>
                </a:lnTo>
                <a:lnTo>
                  <a:pt x="793" y="696"/>
                </a:lnTo>
                <a:lnTo>
                  <a:pt x="793" y="695"/>
                </a:lnTo>
                <a:lnTo>
                  <a:pt x="793" y="695"/>
                </a:lnTo>
                <a:lnTo>
                  <a:pt x="793" y="695"/>
                </a:lnTo>
                <a:lnTo>
                  <a:pt x="793" y="694"/>
                </a:lnTo>
                <a:lnTo>
                  <a:pt x="793" y="694"/>
                </a:lnTo>
                <a:lnTo>
                  <a:pt x="793" y="693"/>
                </a:lnTo>
                <a:lnTo>
                  <a:pt x="793" y="693"/>
                </a:lnTo>
                <a:lnTo>
                  <a:pt x="793" y="692"/>
                </a:lnTo>
                <a:lnTo>
                  <a:pt x="793" y="692"/>
                </a:lnTo>
                <a:lnTo>
                  <a:pt x="793" y="691"/>
                </a:lnTo>
                <a:lnTo>
                  <a:pt x="793" y="691"/>
                </a:lnTo>
                <a:lnTo>
                  <a:pt x="793" y="690"/>
                </a:lnTo>
                <a:lnTo>
                  <a:pt x="793" y="690"/>
                </a:lnTo>
                <a:lnTo>
                  <a:pt x="793" y="689"/>
                </a:lnTo>
                <a:lnTo>
                  <a:pt x="793" y="689"/>
                </a:lnTo>
                <a:lnTo>
                  <a:pt x="793" y="688"/>
                </a:lnTo>
                <a:lnTo>
                  <a:pt x="793" y="688"/>
                </a:lnTo>
                <a:lnTo>
                  <a:pt x="793" y="687"/>
                </a:lnTo>
                <a:lnTo>
                  <a:pt x="793" y="687"/>
                </a:lnTo>
                <a:lnTo>
                  <a:pt x="793" y="687"/>
                </a:lnTo>
                <a:lnTo>
                  <a:pt x="793" y="686"/>
                </a:lnTo>
                <a:lnTo>
                  <a:pt x="793" y="686"/>
                </a:lnTo>
                <a:lnTo>
                  <a:pt x="793" y="686"/>
                </a:lnTo>
                <a:lnTo>
                  <a:pt x="793" y="685"/>
                </a:lnTo>
                <a:lnTo>
                  <a:pt x="793" y="685"/>
                </a:lnTo>
                <a:lnTo>
                  <a:pt x="793" y="684"/>
                </a:lnTo>
                <a:lnTo>
                  <a:pt x="793" y="684"/>
                </a:lnTo>
                <a:lnTo>
                  <a:pt x="793" y="684"/>
                </a:lnTo>
                <a:lnTo>
                  <a:pt x="793" y="683"/>
                </a:lnTo>
                <a:lnTo>
                  <a:pt x="793" y="683"/>
                </a:lnTo>
                <a:lnTo>
                  <a:pt x="793" y="682"/>
                </a:lnTo>
                <a:lnTo>
                  <a:pt x="793" y="682"/>
                </a:lnTo>
                <a:lnTo>
                  <a:pt x="793" y="681"/>
                </a:lnTo>
                <a:lnTo>
                  <a:pt x="793" y="681"/>
                </a:lnTo>
                <a:lnTo>
                  <a:pt x="793" y="680"/>
                </a:lnTo>
                <a:lnTo>
                  <a:pt x="793" y="680"/>
                </a:lnTo>
                <a:lnTo>
                  <a:pt x="793" y="679"/>
                </a:lnTo>
                <a:lnTo>
                  <a:pt x="793" y="679"/>
                </a:lnTo>
                <a:lnTo>
                  <a:pt x="793" y="678"/>
                </a:lnTo>
                <a:lnTo>
                  <a:pt x="793" y="678"/>
                </a:lnTo>
                <a:lnTo>
                  <a:pt x="793" y="677"/>
                </a:lnTo>
                <a:lnTo>
                  <a:pt x="793" y="677"/>
                </a:lnTo>
                <a:lnTo>
                  <a:pt x="793" y="676"/>
                </a:lnTo>
                <a:lnTo>
                  <a:pt x="793" y="676"/>
                </a:lnTo>
                <a:lnTo>
                  <a:pt x="793" y="676"/>
                </a:lnTo>
                <a:lnTo>
                  <a:pt x="793" y="675"/>
                </a:lnTo>
                <a:lnTo>
                  <a:pt x="793" y="675"/>
                </a:lnTo>
                <a:lnTo>
                  <a:pt x="793" y="674"/>
                </a:lnTo>
                <a:lnTo>
                  <a:pt x="793" y="674"/>
                </a:lnTo>
                <a:lnTo>
                  <a:pt x="793" y="673"/>
                </a:lnTo>
                <a:lnTo>
                  <a:pt x="793" y="673"/>
                </a:lnTo>
                <a:lnTo>
                  <a:pt x="793" y="672"/>
                </a:lnTo>
                <a:lnTo>
                  <a:pt x="793" y="672"/>
                </a:lnTo>
                <a:lnTo>
                  <a:pt x="793" y="672"/>
                </a:lnTo>
                <a:lnTo>
                  <a:pt x="793" y="671"/>
                </a:lnTo>
                <a:lnTo>
                  <a:pt x="793" y="671"/>
                </a:lnTo>
                <a:lnTo>
                  <a:pt x="792" y="671"/>
                </a:lnTo>
                <a:lnTo>
                  <a:pt x="792" y="670"/>
                </a:lnTo>
                <a:lnTo>
                  <a:pt x="792" y="670"/>
                </a:lnTo>
                <a:lnTo>
                  <a:pt x="792" y="670"/>
                </a:lnTo>
                <a:lnTo>
                  <a:pt x="792" y="669"/>
                </a:lnTo>
                <a:lnTo>
                  <a:pt x="792" y="669"/>
                </a:lnTo>
                <a:lnTo>
                  <a:pt x="792" y="669"/>
                </a:lnTo>
                <a:lnTo>
                  <a:pt x="792" y="668"/>
                </a:lnTo>
                <a:lnTo>
                  <a:pt x="792" y="668"/>
                </a:lnTo>
                <a:lnTo>
                  <a:pt x="792" y="667"/>
                </a:lnTo>
                <a:lnTo>
                  <a:pt x="791" y="667"/>
                </a:lnTo>
                <a:lnTo>
                  <a:pt x="791" y="667"/>
                </a:lnTo>
                <a:lnTo>
                  <a:pt x="791" y="666"/>
                </a:lnTo>
                <a:lnTo>
                  <a:pt x="791" y="666"/>
                </a:lnTo>
                <a:lnTo>
                  <a:pt x="791" y="666"/>
                </a:lnTo>
                <a:lnTo>
                  <a:pt x="791" y="665"/>
                </a:lnTo>
                <a:lnTo>
                  <a:pt x="791" y="665"/>
                </a:lnTo>
                <a:lnTo>
                  <a:pt x="790" y="665"/>
                </a:lnTo>
                <a:lnTo>
                  <a:pt x="790" y="664"/>
                </a:lnTo>
                <a:lnTo>
                  <a:pt x="790" y="664"/>
                </a:lnTo>
                <a:lnTo>
                  <a:pt x="790" y="663"/>
                </a:lnTo>
                <a:lnTo>
                  <a:pt x="790" y="663"/>
                </a:lnTo>
                <a:lnTo>
                  <a:pt x="790" y="662"/>
                </a:lnTo>
                <a:lnTo>
                  <a:pt x="790" y="662"/>
                </a:lnTo>
                <a:lnTo>
                  <a:pt x="790" y="662"/>
                </a:lnTo>
                <a:lnTo>
                  <a:pt x="790" y="661"/>
                </a:lnTo>
                <a:lnTo>
                  <a:pt x="790" y="661"/>
                </a:lnTo>
                <a:lnTo>
                  <a:pt x="790" y="661"/>
                </a:lnTo>
                <a:lnTo>
                  <a:pt x="790" y="660"/>
                </a:lnTo>
                <a:lnTo>
                  <a:pt x="790" y="660"/>
                </a:lnTo>
                <a:lnTo>
                  <a:pt x="790" y="659"/>
                </a:lnTo>
                <a:lnTo>
                  <a:pt x="790" y="659"/>
                </a:lnTo>
                <a:lnTo>
                  <a:pt x="790" y="658"/>
                </a:lnTo>
                <a:lnTo>
                  <a:pt x="790" y="658"/>
                </a:lnTo>
                <a:lnTo>
                  <a:pt x="790" y="657"/>
                </a:lnTo>
                <a:lnTo>
                  <a:pt x="790" y="657"/>
                </a:lnTo>
                <a:lnTo>
                  <a:pt x="790" y="656"/>
                </a:lnTo>
                <a:lnTo>
                  <a:pt x="790" y="656"/>
                </a:lnTo>
                <a:lnTo>
                  <a:pt x="790" y="656"/>
                </a:lnTo>
                <a:lnTo>
                  <a:pt x="790" y="653"/>
                </a:lnTo>
                <a:lnTo>
                  <a:pt x="790" y="653"/>
                </a:lnTo>
                <a:lnTo>
                  <a:pt x="790" y="652"/>
                </a:lnTo>
                <a:lnTo>
                  <a:pt x="789" y="652"/>
                </a:lnTo>
                <a:lnTo>
                  <a:pt x="789" y="653"/>
                </a:lnTo>
                <a:lnTo>
                  <a:pt x="789" y="653"/>
                </a:lnTo>
                <a:lnTo>
                  <a:pt x="789" y="652"/>
                </a:lnTo>
                <a:lnTo>
                  <a:pt x="789" y="652"/>
                </a:lnTo>
                <a:lnTo>
                  <a:pt x="789" y="651"/>
                </a:lnTo>
                <a:lnTo>
                  <a:pt x="789" y="650"/>
                </a:lnTo>
                <a:lnTo>
                  <a:pt x="789" y="650"/>
                </a:lnTo>
                <a:lnTo>
                  <a:pt x="789" y="650"/>
                </a:lnTo>
                <a:lnTo>
                  <a:pt x="788" y="650"/>
                </a:lnTo>
                <a:lnTo>
                  <a:pt x="788" y="650"/>
                </a:lnTo>
                <a:lnTo>
                  <a:pt x="788" y="649"/>
                </a:lnTo>
                <a:lnTo>
                  <a:pt x="787" y="649"/>
                </a:lnTo>
                <a:lnTo>
                  <a:pt x="787" y="649"/>
                </a:lnTo>
                <a:lnTo>
                  <a:pt x="787" y="649"/>
                </a:lnTo>
                <a:lnTo>
                  <a:pt x="787" y="649"/>
                </a:lnTo>
                <a:lnTo>
                  <a:pt x="787" y="648"/>
                </a:lnTo>
                <a:lnTo>
                  <a:pt x="786" y="648"/>
                </a:lnTo>
                <a:lnTo>
                  <a:pt x="786" y="647"/>
                </a:lnTo>
                <a:lnTo>
                  <a:pt x="786" y="647"/>
                </a:lnTo>
                <a:lnTo>
                  <a:pt x="786" y="646"/>
                </a:lnTo>
                <a:lnTo>
                  <a:pt x="786" y="646"/>
                </a:lnTo>
                <a:lnTo>
                  <a:pt x="786" y="645"/>
                </a:lnTo>
                <a:lnTo>
                  <a:pt x="786" y="645"/>
                </a:lnTo>
                <a:lnTo>
                  <a:pt x="786" y="644"/>
                </a:lnTo>
                <a:lnTo>
                  <a:pt x="786" y="644"/>
                </a:lnTo>
                <a:lnTo>
                  <a:pt x="786" y="643"/>
                </a:lnTo>
                <a:lnTo>
                  <a:pt x="786" y="643"/>
                </a:lnTo>
                <a:lnTo>
                  <a:pt x="786" y="642"/>
                </a:lnTo>
                <a:lnTo>
                  <a:pt x="786" y="642"/>
                </a:lnTo>
                <a:lnTo>
                  <a:pt x="786" y="641"/>
                </a:lnTo>
                <a:lnTo>
                  <a:pt x="786" y="641"/>
                </a:lnTo>
                <a:lnTo>
                  <a:pt x="786" y="640"/>
                </a:lnTo>
                <a:lnTo>
                  <a:pt x="786" y="639"/>
                </a:lnTo>
                <a:lnTo>
                  <a:pt x="786" y="639"/>
                </a:lnTo>
                <a:lnTo>
                  <a:pt x="786" y="638"/>
                </a:lnTo>
                <a:lnTo>
                  <a:pt x="786" y="638"/>
                </a:lnTo>
                <a:lnTo>
                  <a:pt x="786" y="638"/>
                </a:lnTo>
                <a:lnTo>
                  <a:pt x="786" y="637"/>
                </a:lnTo>
                <a:lnTo>
                  <a:pt x="786" y="637"/>
                </a:lnTo>
                <a:lnTo>
                  <a:pt x="786" y="636"/>
                </a:lnTo>
                <a:lnTo>
                  <a:pt x="786" y="636"/>
                </a:lnTo>
                <a:lnTo>
                  <a:pt x="786" y="636"/>
                </a:lnTo>
                <a:lnTo>
                  <a:pt x="786" y="635"/>
                </a:lnTo>
                <a:lnTo>
                  <a:pt x="786" y="635"/>
                </a:lnTo>
                <a:lnTo>
                  <a:pt x="785" y="635"/>
                </a:lnTo>
                <a:lnTo>
                  <a:pt x="786" y="635"/>
                </a:lnTo>
                <a:lnTo>
                  <a:pt x="786" y="635"/>
                </a:lnTo>
                <a:lnTo>
                  <a:pt x="786" y="634"/>
                </a:lnTo>
                <a:lnTo>
                  <a:pt x="786" y="634"/>
                </a:lnTo>
                <a:lnTo>
                  <a:pt x="786" y="633"/>
                </a:lnTo>
                <a:lnTo>
                  <a:pt x="786" y="633"/>
                </a:lnTo>
                <a:lnTo>
                  <a:pt x="786" y="632"/>
                </a:lnTo>
                <a:lnTo>
                  <a:pt x="787" y="632"/>
                </a:lnTo>
                <a:lnTo>
                  <a:pt x="787" y="631"/>
                </a:lnTo>
                <a:lnTo>
                  <a:pt x="787" y="631"/>
                </a:lnTo>
                <a:lnTo>
                  <a:pt x="787" y="630"/>
                </a:lnTo>
                <a:lnTo>
                  <a:pt x="787" y="630"/>
                </a:lnTo>
                <a:lnTo>
                  <a:pt x="787" y="629"/>
                </a:lnTo>
                <a:lnTo>
                  <a:pt x="787" y="629"/>
                </a:lnTo>
                <a:lnTo>
                  <a:pt x="787" y="629"/>
                </a:lnTo>
                <a:lnTo>
                  <a:pt x="787" y="628"/>
                </a:lnTo>
                <a:lnTo>
                  <a:pt x="787" y="628"/>
                </a:lnTo>
                <a:lnTo>
                  <a:pt x="787" y="627"/>
                </a:lnTo>
                <a:lnTo>
                  <a:pt x="788" y="627"/>
                </a:lnTo>
                <a:lnTo>
                  <a:pt x="788" y="627"/>
                </a:lnTo>
                <a:lnTo>
                  <a:pt x="788" y="626"/>
                </a:lnTo>
                <a:lnTo>
                  <a:pt x="788" y="626"/>
                </a:lnTo>
                <a:lnTo>
                  <a:pt x="788" y="626"/>
                </a:lnTo>
                <a:lnTo>
                  <a:pt x="788" y="626"/>
                </a:lnTo>
                <a:lnTo>
                  <a:pt x="788" y="626"/>
                </a:lnTo>
                <a:lnTo>
                  <a:pt x="788" y="626"/>
                </a:lnTo>
                <a:lnTo>
                  <a:pt x="788" y="625"/>
                </a:lnTo>
                <a:lnTo>
                  <a:pt x="788" y="625"/>
                </a:lnTo>
                <a:lnTo>
                  <a:pt x="788" y="624"/>
                </a:lnTo>
                <a:lnTo>
                  <a:pt x="788" y="624"/>
                </a:lnTo>
                <a:lnTo>
                  <a:pt x="788" y="623"/>
                </a:lnTo>
                <a:lnTo>
                  <a:pt x="788" y="623"/>
                </a:lnTo>
                <a:lnTo>
                  <a:pt x="788" y="622"/>
                </a:lnTo>
                <a:lnTo>
                  <a:pt x="788" y="622"/>
                </a:lnTo>
                <a:lnTo>
                  <a:pt x="789" y="622"/>
                </a:lnTo>
                <a:lnTo>
                  <a:pt x="789" y="621"/>
                </a:lnTo>
                <a:lnTo>
                  <a:pt x="789" y="621"/>
                </a:lnTo>
                <a:lnTo>
                  <a:pt x="789" y="620"/>
                </a:lnTo>
                <a:lnTo>
                  <a:pt x="789" y="620"/>
                </a:lnTo>
                <a:lnTo>
                  <a:pt x="789" y="619"/>
                </a:lnTo>
                <a:lnTo>
                  <a:pt x="789" y="619"/>
                </a:lnTo>
                <a:lnTo>
                  <a:pt x="789" y="618"/>
                </a:lnTo>
                <a:lnTo>
                  <a:pt x="789" y="618"/>
                </a:lnTo>
                <a:lnTo>
                  <a:pt x="789" y="618"/>
                </a:lnTo>
                <a:lnTo>
                  <a:pt x="789" y="617"/>
                </a:lnTo>
                <a:lnTo>
                  <a:pt x="790" y="617"/>
                </a:lnTo>
                <a:lnTo>
                  <a:pt x="790" y="617"/>
                </a:lnTo>
                <a:lnTo>
                  <a:pt x="790" y="616"/>
                </a:lnTo>
                <a:lnTo>
                  <a:pt x="790" y="616"/>
                </a:lnTo>
                <a:lnTo>
                  <a:pt x="790" y="615"/>
                </a:lnTo>
                <a:lnTo>
                  <a:pt x="790" y="615"/>
                </a:lnTo>
                <a:lnTo>
                  <a:pt x="790" y="615"/>
                </a:lnTo>
                <a:lnTo>
                  <a:pt x="790" y="615"/>
                </a:lnTo>
                <a:lnTo>
                  <a:pt x="790" y="614"/>
                </a:lnTo>
                <a:lnTo>
                  <a:pt x="790" y="614"/>
                </a:lnTo>
                <a:lnTo>
                  <a:pt x="790" y="613"/>
                </a:lnTo>
                <a:lnTo>
                  <a:pt x="790" y="613"/>
                </a:lnTo>
                <a:lnTo>
                  <a:pt x="790" y="612"/>
                </a:lnTo>
                <a:lnTo>
                  <a:pt x="791" y="612"/>
                </a:lnTo>
                <a:lnTo>
                  <a:pt x="791" y="612"/>
                </a:lnTo>
                <a:lnTo>
                  <a:pt x="791" y="611"/>
                </a:lnTo>
                <a:lnTo>
                  <a:pt x="791" y="610"/>
                </a:lnTo>
                <a:lnTo>
                  <a:pt x="791" y="610"/>
                </a:lnTo>
                <a:lnTo>
                  <a:pt x="791" y="609"/>
                </a:lnTo>
                <a:lnTo>
                  <a:pt x="791" y="609"/>
                </a:lnTo>
                <a:lnTo>
                  <a:pt x="791" y="608"/>
                </a:lnTo>
                <a:lnTo>
                  <a:pt x="792" y="608"/>
                </a:lnTo>
                <a:lnTo>
                  <a:pt x="792" y="607"/>
                </a:lnTo>
                <a:lnTo>
                  <a:pt x="792" y="607"/>
                </a:lnTo>
                <a:lnTo>
                  <a:pt x="792" y="606"/>
                </a:lnTo>
                <a:lnTo>
                  <a:pt x="792" y="606"/>
                </a:lnTo>
                <a:lnTo>
                  <a:pt x="792" y="606"/>
                </a:lnTo>
                <a:lnTo>
                  <a:pt x="792" y="605"/>
                </a:lnTo>
                <a:lnTo>
                  <a:pt x="792" y="605"/>
                </a:lnTo>
                <a:lnTo>
                  <a:pt x="793" y="605"/>
                </a:lnTo>
                <a:lnTo>
                  <a:pt x="793" y="605"/>
                </a:lnTo>
                <a:lnTo>
                  <a:pt x="792" y="605"/>
                </a:lnTo>
                <a:lnTo>
                  <a:pt x="792" y="604"/>
                </a:lnTo>
                <a:lnTo>
                  <a:pt x="792" y="604"/>
                </a:lnTo>
                <a:lnTo>
                  <a:pt x="793" y="604"/>
                </a:lnTo>
                <a:lnTo>
                  <a:pt x="793" y="604"/>
                </a:lnTo>
                <a:lnTo>
                  <a:pt x="793" y="603"/>
                </a:lnTo>
                <a:lnTo>
                  <a:pt x="793" y="603"/>
                </a:lnTo>
                <a:lnTo>
                  <a:pt x="793" y="603"/>
                </a:lnTo>
                <a:lnTo>
                  <a:pt x="793" y="602"/>
                </a:lnTo>
                <a:lnTo>
                  <a:pt x="793" y="602"/>
                </a:lnTo>
                <a:lnTo>
                  <a:pt x="793" y="601"/>
                </a:lnTo>
                <a:lnTo>
                  <a:pt x="794" y="601"/>
                </a:lnTo>
                <a:lnTo>
                  <a:pt x="794" y="601"/>
                </a:lnTo>
                <a:lnTo>
                  <a:pt x="794" y="601"/>
                </a:lnTo>
                <a:lnTo>
                  <a:pt x="794" y="600"/>
                </a:lnTo>
                <a:lnTo>
                  <a:pt x="794" y="600"/>
                </a:lnTo>
                <a:lnTo>
                  <a:pt x="795" y="600"/>
                </a:lnTo>
                <a:lnTo>
                  <a:pt x="795" y="599"/>
                </a:lnTo>
                <a:lnTo>
                  <a:pt x="795" y="599"/>
                </a:lnTo>
                <a:lnTo>
                  <a:pt x="794" y="599"/>
                </a:lnTo>
                <a:lnTo>
                  <a:pt x="794" y="598"/>
                </a:lnTo>
                <a:lnTo>
                  <a:pt x="794" y="598"/>
                </a:lnTo>
                <a:lnTo>
                  <a:pt x="794" y="597"/>
                </a:lnTo>
                <a:lnTo>
                  <a:pt x="794" y="597"/>
                </a:lnTo>
                <a:lnTo>
                  <a:pt x="794" y="597"/>
                </a:lnTo>
                <a:lnTo>
                  <a:pt x="793" y="597"/>
                </a:lnTo>
                <a:lnTo>
                  <a:pt x="793" y="596"/>
                </a:lnTo>
                <a:lnTo>
                  <a:pt x="793" y="596"/>
                </a:lnTo>
                <a:lnTo>
                  <a:pt x="793" y="595"/>
                </a:lnTo>
                <a:lnTo>
                  <a:pt x="793" y="595"/>
                </a:lnTo>
                <a:lnTo>
                  <a:pt x="793" y="595"/>
                </a:lnTo>
                <a:lnTo>
                  <a:pt x="793" y="594"/>
                </a:lnTo>
                <a:lnTo>
                  <a:pt x="793" y="594"/>
                </a:lnTo>
                <a:lnTo>
                  <a:pt x="793" y="593"/>
                </a:lnTo>
                <a:lnTo>
                  <a:pt x="793" y="593"/>
                </a:lnTo>
                <a:lnTo>
                  <a:pt x="793" y="592"/>
                </a:lnTo>
                <a:lnTo>
                  <a:pt x="793" y="592"/>
                </a:lnTo>
                <a:lnTo>
                  <a:pt x="794" y="592"/>
                </a:lnTo>
                <a:lnTo>
                  <a:pt x="794" y="592"/>
                </a:lnTo>
                <a:lnTo>
                  <a:pt x="794" y="591"/>
                </a:lnTo>
                <a:lnTo>
                  <a:pt x="794" y="591"/>
                </a:lnTo>
                <a:lnTo>
                  <a:pt x="794" y="590"/>
                </a:lnTo>
                <a:lnTo>
                  <a:pt x="794" y="590"/>
                </a:lnTo>
                <a:lnTo>
                  <a:pt x="794" y="589"/>
                </a:lnTo>
                <a:lnTo>
                  <a:pt x="794" y="589"/>
                </a:lnTo>
                <a:lnTo>
                  <a:pt x="794" y="588"/>
                </a:lnTo>
                <a:lnTo>
                  <a:pt x="794" y="588"/>
                </a:lnTo>
                <a:lnTo>
                  <a:pt x="794" y="588"/>
                </a:lnTo>
                <a:lnTo>
                  <a:pt x="794" y="587"/>
                </a:lnTo>
                <a:lnTo>
                  <a:pt x="794" y="587"/>
                </a:lnTo>
                <a:lnTo>
                  <a:pt x="794" y="586"/>
                </a:lnTo>
                <a:lnTo>
                  <a:pt x="795" y="586"/>
                </a:lnTo>
                <a:lnTo>
                  <a:pt x="795" y="586"/>
                </a:lnTo>
                <a:lnTo>
                  <a:pt x="795" y="585"/>
                </a:lnTo>
                <a:lnTo>
                  <a:pt x="795" y="585"/>
                </a:lnTo>
                <a:lnTo>
                  <a:pt x="795" y="585"/>
                </a:lnTo>
                <a:lnTo>
                  <a:pt x="795" y="585"/>
                </a:lnTo>
                <a:lnTo>
                  <a:pt x="795" y="584"/>
                </a:lnTo>
                <a:lnTo>
                  <a:pt x="795" y="584"/>
                </a:lnTo>
                <a:lnTo>
                  <a:pt x="795" y="583"/>
                </a:lnTo>
                <a:lnTo>
                  <a:pt x="795" y="583"/>
                </a:lnTo>
                <a:lnTo>
                  <a:pt x="795" y="582"/>
                </a:lnTo>
                <a:lnTo>
                  <a:pt x="796" y="582"/>
                </a:lnTo>
                <a:lnTo>
                  <a:pt x="796" y="582"/>
                </a:lnTo>
                <a:lnTo>
                  <a:pt x="796" y="581"/>
                </a:lnTo>
                <a:lnTo>
                  <a:pt x="796" y="581"/>
                </a:lnTo>
                <a:lnTo>
                  <a:pt x="796" y="581"/>
                </a:lnTo>
                <a:lnTo>
                  <a:pt x="796" y="581"/>
                </a:lnTo>
                <a:lnTo>
                  <a:pt x="796" y="580"/>
                </a:lnTo>
                <a:lnTo>
                  <a:pt x="796" y="580"/>
                </a:lnTo>
                <a:lnTo>
                  <a:pt x="796" y="580"/>
                </a:lnTo>
                <a:lnTo>
                  <a:pt x="796" y="579"/>
                </a:lnTo>
                <a:lnTo>
                  <a:pt x="796" y="579"/>
                </a:lnTo>
                <a:lnTo>
                  <a:pt x="796" y="578"/>
                </a:lnTo>
                <a:lnTo>
                  <a:pt x="797" y="578"/>
                </a:lnTo>
                <a:lnTo>
                  <a:pt x="797" y="578"/>
                </a:lnTo>
                <a:lnTo>
                  <a:pt x="797" y="577"/>
                </a:lnTo>
                <a:lnTo>
                  <a:pt x="797" y="577"/>
                </a:lnTo>
                <a:lnTo>
                  <a:pt x="797" y="576"/>
                </a:lnTo>
                <a:lnTo>
                  <a:pt x="797" y="576"/>
                </a:lnTo>
                <a:lnTo>
                  <a:pt x="797" y="575"/>
                </a:lnTo>
                <a:lnTo>
                  <a:pt x="797" y="575"/>
                </a:lnTo>
                <a:lnTo>
                  <a:pt x="797" y="575"/>
                </a:lnTo>
                <a:lnTo>
                  <a:pt x="798" y="574"/>
                </a:lnTo>
                <a:lnTo>
                  <a:pt x="797" y="574"/>
                </a:lnTo>
                <a:lnTo>
                  <a:pt x="797" y="574"/>
                </a:lnTo>
                <a:lnTo>
                  <a:pt x="798" y="574"/>
                </a:lnTo>
                <a:lnTo>
                  <a:pt x="798" y="573"/>
                </a:lnTo>
                <a:lnTo>
                  <a:pt x="798" y="573"/>
                </a:lnTo>
                <a:lnTo>
                  <a:pt x="798" y="572"/>
                </a:lnTo>
                <a:lnTo>
                  <a:pt x="798" y="572"/>
                </a:lnTo>
                <a:lnTo>
                  <a:pt x="798" y="572"/>
                </a:lnTo>
                <a:lnTo>
                  <a:pt x="798" y="571"/>
                </a:lnTo>
                <a:lnTo>
                  <a:pt x="798" y="571"/>
                </a:lnTo>
                <a:lnTo>
                  <a:pt x="798" y="570"/>
                </a:lnTo>
                <a:lnTo>
                  <a:pt x="798" y="570"/>
                </a:lnTo>
                <a:lnTo>
                  <a:pt x="798" y="569"/>
                </a:lnTo>
                <a:lnTo>
                  <a:pt x="798" y="569"/>
                </a:lnTo>
                <a:lnTo>
                  <a:pt x="798" y="569"/>
                </a:lnTo>
                <a:lnTo>
                  <a:pt x="798" y="568"/>
                </a:lnTo>
                <a:lnTo>
                  <a:pt x="798" y="568"/>
                </a:lnTo>
                <a:lnTo>
                  <a:pt x="799" y="568"/>
                </a:lnTo>
                <a:lnTo>
                  <a:pt x="799" y="567"/>
                </a:lnTo>
                <a:lnTo>
                  <a:pt x="799" y="567"/>
                </a:lnTo>
                <a:lnTo>
                  <a:pt x="799" y="566"/>
                </a:lnTo>
                <a:lnTo>
                  <a:pt x="799" y="566"/>
                </a:lnTo>
                <a:lnTo>
                  <a:pt x="799" y="566"/>
                </a:lnTo>
                <a:lnTo>
                  <a:pt x="799" y="565"/>
                </a:lnTo>
                <a:lnTo>
                  <a:pt x="799" y="565"/>
                </a:lnTo>
                <a:lnTo>
                  <a:pt x="799" y="565"/>
                </a:lnTo>
                <a:lnTo>
                  <a:pt x="800" y="565"/>
                </a:lnTo>
                <a:lnTo>
                  <a:pt x="800" y="564"/>
                </a:lnTo>
                <a:lnTo>
                  <a:pt x="800" y="564"/>
                </a:lnTo>
                <a:lnTo>
                  <a:pt x="800" y="563"/>
                </a:lnTo>
                <a:lnTo>
                  <a:pt x="800" y="563"/>
                </a:lnTo>
                <a:lnTo>
                  <a:pt x="800" y="563"/>
                </a:lnTo>
                <a:lnTo>
                  <a:pt x="800" y="562"/>
                </a:lnTo>
                <a:lnTo>
                  <a:pt x="800" y="562"/>
                </a:lnTo>
                <a:lnTo>
                  <a:pt x="800" y="562"/>
                </a:lnTo>
                <a:lnTo>
                  <a:pt x="800" y="561"/>
                </a:lnTo>
                <a:lnTo>
                  <a:pt x="800" y="561"/>
                </a:lnTo>
                <a:lnTo>
                  <a:pt x="800" y="560"/>
                </a:lnTo>
                <a:lnTo>
                  <a:pt x="800" y="560"/>
                </a:lnTo>
                <a:lnTo>
                  <a:pt x="800" y="560"/>
                </a:lnTo>
                <a:lnTo>
                  <a:pt x="800" y="559"/>
                </a:lnTo>
                <a:lnTo>
                  <a:pt x="800" y="559"/>
                </a:lnTo>
                <a:lnTo>
                  <a:pt x="800" y="558"/>
                </a:lnTo>
                <a:lnTo>
                  <a:pt x="800" y="558"/>
                </a:lnTo>
                <a:lnTo>
                  <a:pt x="800" y="558"/>
                </a:lnTo>
                <a:lnTo>
                  <a:pt x="800" y="558"/>
                </a:lnTo>
                <a:lnTo>
                  <a:pt x="799" y="557"/>
                </a:lnTo>
                <a:lnTo>
                  <a:pt x="799" y="557"/>
                </a:lnTo>
                <a:lnTo>
                  <a:pt x="799" y="556"/>
                </a:lnTo>
                <a:lnTo>
                  <a:pt x="798" y="556"/>
                </a:lnTo>
                <a:lnTo>
                  <a:pt x="798" y="556"/>
                </a:lnTo>
                <a:lnTo>
                  <a:pt x="798" y="556"/>
                </a:lnTo>
                <a:lnTo>
                  <a:pt x="797" y="555"/>
                </a:lnTo>
                <a:lnTo>
                  <a:pt x="798" y="555"/>
                </a:lnTo>
                <a:lnTo>
                  <a:pt x="796" y="553"/>
                </a:lnTo>
                <a:lnTo>
                  <a:pt x="796" y="552"/>
                </a:lnTo>
                <a:lnTo>
                  <a:pt x="795" y="551"/>
                </a:lnTo>
                <a:lnTo>
                  <a:pt x="795" y="551"/>
                </a:lnTo>
                <a:lnTo>
                  <a:pt x="794" y="551"/>
                </a:lnTo>
                <a:lnTo>
                  <a:pt x="794" y="550"/>
                </a:lnTo>
                <a:lnTo>
                  <a:pt x="794" y="550"/>
                </a:lnTo>
                <a:lnTo>
                  <a:pt x="794" y="549"/>
                </a:lnTo>
                <a:lnTo>
                  <a:pt x="794" y="549"/>
                </a:lnTo>
                <a:lnTo>
                  <a:pt x="794" y="548"/>
                </a:lnTo>
                <a:lnTo>
                  <a:pt x="793" y="548"/>
                </a:lnTo>
                <a:lnTo>
                  <a:pt x="793" y="548"/>
                </a:lnTo>
                <a:lnTo>
                  <a:pt x="793" y="547"/>
                </a:lnTo>
                <a:lnTo>
                  <a:pt x="793" y="547"/>
                </a:lnTo>
                <a:lnTo>
                  <a:pt x="793" y="547"/>
                </a:lnTo>
                <a:lnTo>
                  <a:pt x="793" y="546"/>
                </a:lnTo>
                <a:lnTo>
                  <a:pt x="793" y="546"/>
                </a:lnTo>
                <a:lnTo>
                  <a:pt x="792" y="546"/>
                </a:lnTo>
                <a:lnTo>
                  <a:pt x="792" y="546"/>
                </a:lnTo>
                <a:lnTo>
                  <a:pt x="792" y="545"/>
                </a:lnTo>
                <a:lnTo>
                  <a:pt x="792" y="545"/>
                </a:lnTo>
                <a:lnTo>
                  <a:pt x="792" y="545"/>
                </a:lnTo>
                <a:lnTo>
                  <a:pt x="792" y="544"/>
                </a:lnTo>
                <a:lnTo>
                  <a:pt x="793" y="544"/>
                </a:lnTo>
                <a:lnTo>
                  <a:pt x="793" y="543"/>
                </a:lnTo>
                <a:lnTo>
                  <a:pt x="793" y="543"/>
                </a:lnTo>
                <a:lnTo>
                  <a:pt x="793" y="542"/>
                </a:lnTo>
                <a:lnTo>
                  <a:pt x="793" y="542"/>
                </a:lnTo>
                <a:lnTo>
                  <a:pt x="793" y="542"/>
                </a:lnTo>
                <a:lnTo>
                  <a:pt x="793" y="541"/>
                </a:lnTo>
                <a:lnTo>
                  <a:pt x="793" y="541"/>
                </a:lnTo>
                <a:lnTo>
                  <a:pt x="793" y="540"/>
                </a:lnTo>
                <a:lnTo>
                  <a:pt x="794" y="540"/>
                </a:lnTo>
                <a:lnTo>
                  <a:pt x="794" y="539"/>
                </a:lnTo>
                <a:lnTo>
                  <a:pt x="794" y="539"/>
                </a:lnTo>
                <a:lnTo>
                  <a:pt x="794" y="539"/>
                </a:lnTo>
                <a:lnTo>
                  <a:pt x="794" y="538"/>
                </a:lnTo>
                <a:lnTo>
                  <a:pt x="795" y="538"/>
                </a:lnTo>
                <a:lnTo>
                  <a:pt x="795" y="537"/>
                </a:lnTo>
                <a:lnTo>
                  <a:pt x="795" y="537"/>
                </a:lnTo>
                <a:lnTo>
                  <a:pt x="795" y="537"/>
                </a:lnTo>
                <a:lnTo>
                  <a:pt x="796" y="537"/>
                </a:lnTo>
                <a:lnTo>
                  <a:pt x="796" y="536"/>
                </a:lnTo>
                <a:lnTo>
                  <a:pt x="796" y="536"/>
                </a:lnTo>
                <a:lnTo>
                  <a:pt x="796" y="536"/>
                </a:lnTo>
                <a:lnTo>
                  <a:pt x="796" y="536"/>
                </a:lnTo>
                <a:lnTo>
                  <a:pt x="796" y="535"/>
                </a:lnTo>
                <a:lnTo>
                  <a:pt x="796" y="535"/>
                </a:lnTo>
                <a:lnTo>
                  <a:pt x="796" y="535"/>
                </a:lnTo>
                <a:lnTo>
                  <a:pt x="796" y="535"/>
                </a:lnTo>
                <a:lnTo>
                  <a:pt x="796" y="535"/>
                </a:lnTo>
                <a:lnTo>
                  <a:pt x="796" y="535"/>
                </a:lnTo>
                <a:lnTo>
                  <a:pt x="797" y="535"/>
                </a:lnTo>
                <a:lnTo>
                  <a:pt x="797" y="535"/>
                </a:lnTo>
                <a:lnTo>
                  <a:pt x="798" y="535"/>
                </a:lnTo>
                <a:lnTo>
                  <a:pt x="798" y="534"/>
                </a:lnTo>
                <a:lnTo>
                  <a:pt x="798" y="534"/>
                </a:lnTo>
                <a:lnTo>
                  <a:pt x="798" y="534"/>
                </a:lnTo>
                <a:lnTo>
                  <a:pt x="799" y="534"/>
                </a:lnTo>
                <a:lnTo>
                  <a:pt x="799" y="534"/>
                </a:lnTo>
                <a:lnTo>
                  <a:pt x="799" y="533"/>
                </a:lnTo>
                <a:lnTo>
                  <a:pt x="800" y="533"/>
                </a:lnTo>
                <a:lnTo>
                  <a:pt x="800" y="533"/>
                </a:lnTo>
                <a:lnTo>
                  <a:pt x="800" y="533"/>
                </a:lnTo>
                <a:lnTo>
                  <a:pt x="801" y="534"/>
                </a:lnTo>
                <a:lnTo>
                  <a:pt x="801" y="534"/>
                </a:lnTo>
                <a:lnTo>
                  <a:pt x="801" y="535"/>
                </a:lnTo>
                <a:lnTo>
                  <a:pt x="801" y="535"/>
                </a:lnTo>
                <a:lnTo>
                  <a:pt x="801" y="535"/>
                </a:lnTo>
                <a:lnTo>
                  <a:pt x="802" y="535"/>
                </a:lnTo>
                <a:lnTo>
                  <a:pt x="802" y="535"/>
                </a:lnTo>
                <a:lnTo>
                  <a:pt x="802" y="535"/>
                </a:lnTo>
                <a:lnTo>
                  <a:pt x="802" y="534"/>
                </a:lnTo>
                <a:lnTo>
                  <a:pt x="803" y="534"/>
                </a:lnTo>
                <a:lnTo>
                  <a:pt x="803" y="534"/>
                </a:lnTo>
                <a:lnTo>
                  <a:pt x="803" y="534"/>
                </a:lnTo>
                <a:lnTo>
                  <a:pt x="804" y="534"/>
                </a:lnTo>
                <a:lnTo>
                  <a:pt x="804" y="533"/>
                </a:lnTo>
                <a:lnTo>
                  <a:pt x="804" y="533"/>
                </a:lnTo>
                <a:lnTo>
                  <a:pt x="804" y="532"/>
                </a:lnTo>
                <a:lnTo>
                  <a:pt x="804" y="532"/>
                </a:lnTo>
                <a:lnTo>
                  <a:pt x="804" y="531"/>
                </a:lnTo>
                <a:lnTo>
                  <a:pt x="804" y="531"/>
                </a:lnTo>
                <a:lnTo>
                  <a:pt x="804" y="530"/>
                </a:lnTo>
                <a:lnTo>
                  <a:pt x="804" y="530"/>
                </a:lnTo>
                <a:lnTo>
                  <a:pt x="804" y="529"/>
                </a:lnTo>
                <a:lnTo>
                  <a:pt x="804" y="529"/>
                </a:lnTo>
                <a:lnTo>
                  <a:pt x="804" y="530"/>
                </a:lnTo>
                <a:lnTo>
                  <a:pt x="803" y="530"/>
                </a:lnTo>
                <a:lnTo>
                  <a:pt x="803" y="530"/>
                </a:lnTo>
                <a:lnTo>
                  <a:pt x="802" y="529"/>
                </a:lnTo>
                <a:lnTo>
                  <a:pt x="802" y="529"/>
                </a:lnTo>
                <a:lnTo>
                  <a:pt x="803" y="529"/>
                </a:lnTo>
                <a:lnTo>
                  <a:pt x="803" y="528"/>
                </a:lnTo>
                <a:lnTo>
                  <a:pt x="803" y="528"/>
                </a:lnTo>
                <a:lnTo>
                  <a:pt x="803" y="528"/>
                </a:lnTo>
                <a:lnTo>
                  <a:pt x="803" y="527"/>
                </a:lnTo>
                <a:lnTo>
                  <a:pt x="803" y="527"/>
                </a:lnTo>
                <a:lnTo>
                  <a:pt x="803" y="526"/>
                </a:lnTo>
                <a:lnTo>
                  <a:pt x="804" y="526"/>
                </a:lnTo>
                <a:lnTo>
                  <a:pt x="804" y="526"/>
                </a:lnTo>
                <a:lnTo>
                  <a:pt x="804" y="525"/>
                </a:lnTo>
                <a:lnTo>
                  <a:pt x="803" y="526"/>
                </a:lnTo>
                <a:lnTo>
                  <a:pt x="803" y="526"/>
                </a:lnTo>
                <a:lnTo>
                  <a:pt x="803" y="526"/>
                </a:lnTo>
                <a:lnTo>
                  <a:pt x="802" y="526"/>
                </a:lnTo>
                <a:lnTo>
                  <a:pt x="802" y="526"/>
                </a:lnTo>
                <a:lnTo>
                  <a:pt x="802" y="526"/>
                </a:lnTo>
                <a:lnTo>
                  <a:pt x="801" y="526"/>
                </a:lnTo>
                <a:lnTo>
                  <a:pt x="801" y="525"/>
                </a:lnTo>
                <a:lnTo>
                  <a:pt x="801" y="525"/>
                </a:lnTo>
                <a:lnTo>
                  <a:pt x="801" y="525"/>
                </a:lnTo>
                <a:lnTo>
                  <a:pt x="801" y="525"/>
                </a:lnTo>
                <a:lnTo>
                  <a:pt x="800" y="525"/>
                </a:lnTo>
                <a:lnTo>
                  <a:pt x="800" y="525"/>
                </a:lnTo>
                <a:lnTo>
                  <a:pt x="800" y="524"/>
                </a:lnTo>
                <a:lnTo>
                  <a:pt x="800" y="524"/>
                </a:lnTo>
                <a:lnTo>
                  <a:pt x="800" y="524"/>
                </a:lnTo>
                <a:lnTo>
                  <a:pt x="800" y="524"/>
                </a:lnTo>
                <a:lnTo>
                  <a:pt x="800" y="523"/>
                </a:lnTo>
                <a:lnTo>
                  <a:pt x="799" y="523"/>
                </a:lnTo>
                <a:lnTo>
                  <a:pt x="799" y="523"/>
                </a:lnTo>
                <a:lnTo>
                  <a:pt x="800" y="523"/>
                </a:lnTo>
                <a:lnTo>
                  <a:pt x="800" y="522"/>
                </a:lnTo>
                <a:lnTo>
                  <a:pt x="800" y="522"/>
                </a:lnTo>
                <a:lnTo>
                  <a:pt x="800" y="521"/>
                </a:lnTo>
                <a:lnTo>
                  <a:pt x="800" y="521"/>
                </a:lnTo>
                <a:lnTo>
                  <a:pt x="800" y="520"/>
                </a:lnTo>
                <a:lnTo>
                  <a:pt x="800" y="520"/>
                </a:lnTo>
                <a:lnTo>
                  <a:pt x="800" y="519"/>
                </a:lnTo>
                <a:lnTo>
                  <a:pt x="800" y="519"/>
                </a:lnTo>
                <a:lnTo>
                  <a:pt x="800" y="518"/>
                </a:lnTo>
                <a:lnTo>
                  <a:pt x="800" y="518"/>
                </a:lnTo>
                <a:lnTo>
                  <a:pt x="800" y="518"/>
                </a:lnTo>
                <a:lnTo>
                  <a:pt x="800" y="517"/>
                </a:lnTo>
                <a:lnTo>
                  <a:pt x="801" y="517"/>
                </a:lnTo>
                <a:lnTo>
                  <a:pt x="801" y="517"/>
                </a:lnTo>
                <a:lnTo>
                  <a:pt x="801" y="517"/>
                </a:lnTo>
                <a:lnTo>
                  <a:pt x="802" y="517"/>
                </a:lnTo>
                <a:lnTo>
                  <a:pt x="802" y="516"/>
                </a:lnTo>
                <a:lnTo>
                  <a:pt x="802" y="516"/>
                </a:lnTo>
                <a:lnTo>
                  <a:pt x="802" y="516"/>
                </a:lnTo>
                <a:lnTo>
                  <a:pt x="802" y="515"/>
                </a:lnTo>
                <a:lnTo>
                  <a:pt x="803" y="515"/>
                </a:lnTo>
                <a:lnTo>
                  <a:pt x="803" y="515"/>
                </a:lnTo>
                <a:lnTo>
                  <a:pt x="802" y="515"/>
                </a:lnTo>
                <a:lnTo>
                  <a:pt x="802" y="515"/>
                </a:lnTo>
                <a:lnTo>
                  <a:pt x="801" y="515"/>
                </a:lnTo>
                <a:lnTo>
                  <a:pt x="801" y="515"/>
                </a:lnTo>
                <a:lnTo>
                  <a:pt x="801" y="515"/>
                </a:lnTo>
                <a:lnTo>
                  <a:pt x="801" y="514"/>
                </a:lnTo>
                <a:lnTo>
                  <a:pt x="801" y="514"/>
                </a:lnTo>
                <a:lnTo>
                  <a:pt x="802" y="514"/>
                </a:lnTo>
                <a:lnTo>
                  <a:pt x="802" y="514"/>
                </a:lnTo>
                <a:lnTo>
                  <a:pt x="803" y="514"/>
                </a:lnTo>
                <a:lnTo>
                  <a:pt x="803" y="514"/>
                </a:lnTo>
                <a:lnTo>
                  <a:pt x="804" y="514"/>
                </a:lnTo>
                <a:lnTo>
                  <a:pt x="804" y="513"/>
                </a:lnTo>
                <a:lnTo>
                  <a:pt x="804" y="513"/>
                </a:lnTo>
                <a:lnTo>
                  <a:pt x="804" y="512"/>
                </a:lnTo>
                <a:lnTo>
                  <a:pt x="804" y="512"/>
                </a:lnTo>
                <a:lnTo>
                  <a:pt x="804" y="512"/>
                </a:lnTo>
                <a:lnTo>
                  <a:pt x="804" y="512"/>
                </a:lnTo>
                <a:lnTo>
                  <a:pt x="804" y="512"/>
                </a:lnTo>
                <a:lnTo>
                  <a:pt x="804" y="511"/>
                </a:lnTo>
                <a:lnTo>
                  <a:pt x="804" y="511"/>
                </a:lnTo>
                <a:lnTo>
                  <a:pt x="804" y="511"/>
                </a:lnTo>
                <a:lnTo>
                  <a:pt x="804" y="510"/>
                </a:lnTo>
                <a:lnTo>
                  <a:pt x="804" y="510"/>
                </a:lnTo>
                <a:lnTo>
                  <a:pt x="803" y="510"/>
                </a:lnTo>
                <a:lnTo>
                  <a:pt x="803" y="509"/>
                </a:lnTo>
                <a:lnTo>
                  <a:pt x="803" y="509"/>
                </a:lnTo>
                <a:lnTo>
                  <a:pt x="803" y="509"/>
                </a:lnTo>
                <a:lnTo>
                  <a:pt x="803" y="508"/>
                </a:lnTo>
                <a:lnTo>
                  <a:pt x="803" y="508"/>
                </a:lnTo>
                <a:lnTo>
                  <a:pt x="803" y="507"/>
                </a:lnTo>
                <a:lnTo>
                  <a:pt x="803" y="507"/>
                </a:lnTo>
                <a:lnTo>
                  <a:pt x="803" y="506"/>
                </a:lnTo>
                <a:lnTo>
                  <a:pt x="802" y="506"/>
                </a:lnTo>
                <a:lnTo>
                  <a:pt x="802" y="506"/>
                </a:lnTo>
                <a:lnTo>
                  <a:pt x="803" y="506"/>
                </a:lnTo>
                <a:lnTo>
                  <a:pt x="802" y="505"/>
                </a:lnTo>
                <a:lnTo>
                  <a:pt x="803" y="505"/>
                </a:lnTo>
                <a:lnTo>
                  <a:pt x="803" y="505"/>
                </a:lnTo>
                <a:lnTo>
                  <a:pt x="803" y="505"/>
                </a:lnTo>
                <a:lnTo>
                  <a:pt x="802" y="505"/>
                </a:lnTo>
                <a:lnTo>
                  <a:pt x="802" y="504"/>
                </a:lnTo>
                <a:lnTo>
                  <a:pt x="802" y="504"/>
                </a:lnTo>
                <a:lnTo>
                  <a:pt x="801" y="504"/>
                </a:lnTo>
                <a:lnTo>
                  <a:pt x="801" y="504"/>
                </a:lnTo>
                <a:lnTo>
                  <a:pt x="801" y="504"/>
                </a:lnTo>
                <a:lnTo>
                  <a:pt x="801" y="504"/>
                </a:lnTo>
                <a:lnTo>
                  <a:pt x="800" y="504"/>
                </a:lnTo>
                <a:lnTo>
                  <a:pt x="800" y="504"/>
                </a:lnTo>
                <a:lnTo>
                  <a:pt x="800" y="505"/>
                </a:lnTo>
                <a:lnTo>
                  <a:pt x="800" y="505"/>
                </a:lnTo>
                <a:lnTo>
                  <a:pt x="800" y="505"/>
                </a:lnTo>
                <a:lnTo>
                  <a:pt x="799" y="505"/>
                </a:lnTo>
                <a:lnTo>
                  <a:pt x="799" y="505"/>
                </a:lnTo>
                <a:lnTo>
                  <a:pt x="799" y="505"/>
                </a:lnTo>
                <a:lnTo>
                  <a:pt x="799" y="506"/>
                </a:lnTo>
                <a:lnTo>
                  <a:pt x="798" y="506"/>
                </a:lnTo>
                <a:lnTo>
                  <a:pt x="798" y="505"/>
                </a:lnTo>
                <a:lnTo>
                  <a:pt x="797" y="504"/>
                </a:lnTo>
                <a:lnTo>
                  <a:pt x="797" y="504"/>
                </a:lnTo>
                <a:lnTo>
                  <a:pt x="797" y="504"/>
                </a:lnTo>
                <a:lnTo>
                  <a:pt x="797" y="503"/>
                </a:lnTo>
                <a:lnTo>
                  <a:pt x="797" y="503"/>
                </a:lnTo>
                <a:lnTo>
                  <a:pt x="796" y="502"/>
                </a:lnTo>
                <a:lnTo>
                  <a:pt x="796" y="502"/>
                </a:lnTo>
                <a:lnTo>
                  <a:pt x="796" y="501"/>
                </a:lnTo>
                <a:lnTo>
                  <a:pt x="796" y="501"/>
                </a:lnTo>
                <a:lnTo>
                  <a:pt x="796" y="500"/>
                </a:lnTo>
                <a:lnTo>
                  <a:pt x="796" y="500"/>
                </a:lnTo>
                <a:lnTo>
                  <a:pt x="796" y="499"/>
                </a:lnTo>
                <a:lnTo>
                  <a:pt x="796" y="499"/>
                </a:lnTo>
                <a:lnTo>
                  <a:pt x="796" y="498"/>
                </a:lnTo>
                <a:lnTo>
                  <a:pt x="796" y="498"/>
                </a:lnTo>
                <a:lnTo>
                  <a:pt x="796" y="497"/>
                </a:lnTo>
                <a:lnTo>
                  <a:pt x="796" y="497"/>
                </a:lnTo>
                <a:lnTo>
                  <a:pt x="796" y="496"/>
                </a:lnTo>
                <a:lnTo>
                  <a:pt x="796" y="495"/>
                </a:lnTo>
                <a:lnTo>
                  <a:pt x="796" y="495"/>
                </a:lnTo>
                <a:lnTo>
                  <a:pt x="796" y="495"/>
                </a:lnTo>
                <a:lnTo>
                  <a:pt x="796" y="494"/>
                </a:lnTo>
                <a:lnTo>
                  <a:pt x="796" y="494"/>
                </a:lnTo>
                <a:lnTo>
                  <a:pt x="796" y="493"/>
                </a:lnTo>
                <a:lnTo>
                  <a:pt x="797" y="493"/>
                </a:lnTo>
                <a:lnTo>
                  <a:pt x="797" y="493"/>
                </a:lnTo>
                <a:lnTo>
                  <a:pt x="797" y="492"/>
                </a:lnTo>
                <a:lnTo>
                  <a:pt x="797" y="492"/>
                </a:lnTo>
                <a:lnTo>
                  <a:pt x="797" y="492"/>
                </a:lnTo>
                <a:lnTo>
                  <a:pt x="797" y="491"/>
                </a:lnTo>
                <a:lnTo>
                  <a:pt x="797" y="491"/>
                </a:lnTo>
                <a:lnTo>
                  <a:pt x="798" y="491"/>
                </a:lnTo>
                <a:lnTo>
                  <a:pt x="798" y="490"/>
                </a:lnTo>
                <a:lnTo>
                  <a:pt x="798" y="490"/>
                </a:lnTo>
                <a:lnTo>
                  <a:pt x="797" y="490"/>
                </a:lnTo>
                <a:lnTo>
                  <a:pt x="797" y="490"/>
                </a:lnTo>
                <a:lnTo>
                  <a:pt x="798" y="490"/>
                </a:lnTo>
                <a:lnTo>
                  <a:pt x="798" y="489"/>
                </a:lnTo>
                <a:lnTo>
                  <a:pt x="798" y="489"/>
                </a:lnTo>
                <a:lnTo>
                  <a:pt x="799" y="489"/>
                </a:lnTo>
                <a:lnTo>
                  <a:pt x="799" y="488"/>
                </a:lnTo>
                <a:lnTo>
                  <a:pt x="800" y="488"/>
                </a:lnTo>
                <a:lnTo>
                  <a:pt x="800" y="487"/>
                </a:lnTo>
                <a:lnTo>
                  <a:pt x="800" y="487"/>
                </a:lnTo>
                <a:lnTo>
                  <a:pt x="800" y="487"/>
                </a:lnTo>
                <a:lnTo>
                  <a:pt x="801" y="487"/>
                </a:lnTo>
                <a:lnTo>
                  <a:pt x="801" y="487"/>
                </a:lnTo>
                <a:lnTo>
                  <a:pt x="802" y="487"/>
                </a:lnTo>
                <a:lnTo>
                  <a:pt x="802" y="487"/>
                </a:lnTo>
                <a:lnTo>
                  <a:pt x="802" y="486"/>
                </a:lnTo>
                <a:lnTo>
                  <a:pt x="803" y="486"/>
                </a:lnTo>
                <a:lnTo>
                  <a:pt x="803" y="486"/>
                </a:lnTo>
                <a:lnTo>
                  <a:pt x="803" y="486"/>
                </a:lnTo>
                <a:lnTo>
                  <a:pt x="804" y="486"/>
                </a:lnTo>
                <a:lnTo>
                  <a:pt x="804" y="485"/>
                </a:lnTo>
                <a:lnTo>
                  <a:pt x="804" y="485"/>
                </a:lnTo>
                <a:lnTo>
                  <a:pt x="804" y="485"/>
                </a:lnTo>
                <a:lnTo>
                  <a:pt x="805" y="485"/>
                </a:lnTo>
                <a:lnTo>
                  <a:pt x="805" y="485"/>
                </a:lnTo>
                <a:lnTo>
                  <a:pt x="805" y="485"/>
                </a:lnTo>
                <a:lnTo>
                  <a:pt x="806" y="485"/>
                </a:lnTo>
                <a:lnTo>
                  <a:pt x="806" y="485"/>
                </a:lnTo>
                <a:lnTo>
                  <a:pt x="806" y="484"/>
                </a:lnTo>
                <a:lnTo>
                  <a:pt x="806" y="484"/>
                </a:lnTo>
                <a:lnTo>
                  <a:pt x="806" y="484"/>
                </a:lnTo>
                <a:lnTo>
                  <a:pt x="807" y="484"/>
                </a:lnTo>
                <a:lnTo>
                  <a:pt x="807" y="483"/>
                </a:lnTo>
                <a:lnTo>
                  <a:pt x="807" y="483"/>
                </a:lnTo>
                <a:lnTo>
                  <a:pt x="807" y="482"/>
                </a:lnTo>
                <a:lnTo>
                  <a:pt x="808" y="482"/>
                </a:lnTo>
                <a:lnTo>
                  <a:pt x="808" y="482"/>
                </a:lnTo>
                <a:lnTo>
                  <a:pt x="809" y="482"/>
                </a:lnTo>
                <a:lnTo>
                  <a:pt x="809" y="481"/>
                </a:lnTo>
                <a:lnTo>
                  <a:pt x="809" y="481"/>
                </a:lnTo>
                <a:lnTo>
                  <a:pt x="810" y="481"/>
                </a:lnTo>
                <a:lnTo>
                  <a:pt x="810" y="481"/>
                </a:lnTo>
                <a:lnTo>
                  <a:pt x="811" y="481"/>
                </a:lnTo>
                <a:lnTo>
                  <a:pt x="811" y="480"/>
                </a:lnTo>
                <a:lnTo>
                  <a:pt x="811" y="480"/>
                </a:lnTo>
                <a:lnTo>
                  <a:pt x="811" y="480"/>
                </a:lnTo>
                <a:lnTo>
                  <a:pt x="812" y="480"/>
                </a:lnTo>
                <a:lnTo>
                  <a:pt x="812" y="480"/>
                </a:lnTo>
                <a:lnTo>
                  <a:pt x="812" y="480"/>
                </a:lnTo>
                <a:lnTo>
                  <a:pt x="813" y="480"/>
                </a:lnTo>
                <a:lnTo>
                  <a:pt x="813" y="480"/>
                </a:lnTo>
                <a:lnTo>
                  <a:pt x="813" y="479"/>
                </a:lnTo>
                <a:lnTo>
                  <a:pt x="814" y="479"/>
                </a:lnTo>
                <a:lnTo>
                  <a:pt x="814" y="479"/>
                </a:lnTo>
                <a:lnTo>
                  <a:pt x="815" y="478"/>
                </a:lnTo>
                <a:lnTo>
                  <a:pt x="815" y="478"/>
                </a:lnTo>
                <a:lnTo>
                  <a:pt x="815" y="478"/>
                </a:lnTo>
                <a:lnTo>
                  <a:pt x="816" y="478"/>
                </a:lnTo>
                <a:lnTo>
                  <a:pt x="816" y="478"/>
                </a:lnTo>
                <a:lnTo>
                  <a:pt x="816" y="478"/>
                </a:lnTo>
                <a:lnTo>
                  <a:pt x="816" y="478"/>
                </a:lnTo>
                <a:lnTo>
                  <a:pt x="816" y="477"/>
                </a:lnTo>
                <a:lnTo>
                  <a:pt x="817" y="477"/>
                </a:lnTo>
                <a:lnTo>
                  <a:pt x="817" y="477"/>
                </a:lnTo>
                <a:lnTo>
                  <a:pt x="817" y="477"/>
                </a:lnTo>
                <a:lnTo>
                  <a:pt x="817" y="476"/>
                </a:lnTo>
                <a:lnTo>
                  <a:pt x="817" y="476"/>
                </a:lnTo>
                <a:lnTo>
                  <a:pt x="818" y="476"/>
                </a:lnTo>
                <a:lnTo>
                  <a:pt x="818" y="475"/>
                </a:lnTo>
                <a:lnTo>
                  <a:pt x="818" y="475"/>
                </a:lnTo>
                <a:lnTo>
                  <a:pt x="818" y="475"/>
                </a:lnTo>
                <a:lnTo>
                  <a:pt x="818" y="475"/>
                </a:lnTo>
                <a:lnTo>
                  <a:pt x="819" y="475"/>
                </a:lnTo>
                <a:lnTo>
                  <a:pt x="819" y="474"/>
                </a:lnTo>
                <a:lnTo>
                  <a:pt x="819" y="474"/>
                </a:lnTo>
                <a:lnTo>
                  <a:pt x="820" y="474"/>
                </a:lnTo>
                <a:lnTo>
                  <a:pt x="820" y="474"/>
                </a:lnTo>
                <a:lnTo>
                  <a:pt x="820" y="474"/>
                </a:lnTo>
                <a:lnTo>
                  <a:pt x="821" y="474"/>
                </a:lnTo>
                <a:lnTo>
                  <a:pt x="821" y="473"/>
                </a:lnTo>
                <a:lnTo>
                  <a:pt x="821" y="473"/>
                </a:lnTo>
                <a:lnTo>
                  <a:pt x="821" y="472"/>
                </a:lnTo>
                <a:lnTo>
                  <a:pt x="822" y="472"/>
                </a:lnTo>
                <a:lnTo>
                  <a:pt x="822" y="472"/>
                </a:lnTo>
                <a:lnTo>
                  <a:pt x="822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0"/>
                </a:lnTo>
                <a:lnTo>
                  <a:pt x="824" y="470"/>
                </a:lnTo>
                <a:lnTo>
                  <a:pt x="824" y="470"/>
                </a:lnTo>
                <a:lnTo>
                  <a:pt x="825" y="470"/>
                </a:lnTo>
                <a:lnTo>
                  <a:pt x="825" y="470"/>
                </a:lnTo>
                <a:lnTo>
                  <a:pt x="825" y="469"/>
                </a:lnTo>
                <a:lnTo>
                  <a:pt x="826" y="469"/>
                </a:lnTo>
                <a:lnTo>
                  <a:pt x="826" y="469"/>
                </a:lnTo>
                <a:lnTo>
                  <a:pt x="826" y="469"/>
                </a:lnTo>
                <a:lnTo>
                  <a:pt x="826" y="469"/>
                </a:lnTo>
                <a:lnTo>
                  <a:pt x="826" y="468"/>
                </a:lnTo>
                <a:lnTo>
                  <a:pt x="827" y="468"/>
                </a:lnTo>
                <a:lnTo>
                  <a:pt x="827" y="468"/>
                </a:lnTo>
                <a:lnTo>
                  <a:pt x="828" y="468"/>
                </a:lnTo>
                <a:lnTo>
                  <a:pt x="828" y="468"/>
                </a:lnTo>
                <a:lnTo>
                  <a:pt x="828" y="468"/>
                </a:lnTo>
                <a:lnTo>
                  <a:pt x="829" y="468"/>
                </a:lnTo>
                <a:lnTo>
                  <a:pt x="829" y="467"/>
                </a:lnTo>
                <a:lnTo>
                  <a:pt x="829" y="467"/>
                </a:lnTo>
                <a:lnTo>
                  <a:pt x="829" y="467"/>
                </a:lnTo>
                <a:lnTo>
                  <a:pt x="829" y="466"/>
                </a:lnTo>
                <a:lnTo>
                  <a:pt x="829" y="466"/>
                </a:lnTo>
                <a:lnTo>
                  <a:pt x="830" y="466"/>
                </a:lnTo>
                <a:lnTo>
                  <a:pt x="830" y="466"/>
                </a:lnTo>
                <a:lnTo>
                  <a:pt x="836" y="466"/>
                </a:lnTo>
                <a:lnTo>
                  <a:pt x="841" y="466"/>
                </a:lnTo>
                <a:lnTo>
                  <a:pt x="841" y="466"/>
                </a:lnTo>
                <a:lnTo>
                  <a:pt x="842" y="466"/>
                </a:lnTo>
                <a:lnTo>
                  <a:pt x="842" y="466"/>
                </a:lnTo>
                <a:lnTo>
                  <a:pt x="843" y="466"/>
                </a:lnTo>
                <a:lnTo>
                  <a:pt x="843" y="466"/>
                </a:lnTo>
                <a:lnTo>
                  <a:pt x="844" y="466"/>
                </a:lnTo>
                <a:lnTo>
                  <a:pt x="844" y="466"/>
                </a:lnTo>
                <a:lnTo>
                  <a:pt x="845" y="466"/>
                </a:lnTo>
                <a:lnTo>
                  <a:pt x="845" y="466"/>
                </a:lnTo>
                <a:lnTo>
                  <a:pt x="846" y="466"/>
                </a:lnTo>
                <a:lnTo>
                  <a:pt x="846" y="466"/>
                </a:lnTo>
                <a:lnTo>
                  <a:pt x="846" y="466"/>
                </a:lnTo>
                <a:lnTo>
                  <a:pt x="846" y="466"/>
                </a:lnTo>
                <a:lnTo>
                  <a:pt x="846" y="466"/>
                </a:lnTo>
                <a:lnTo>
                  <a:pt x="847" y="466"/>
                </a:lnTo>
                <a:lnTo>
                  <a:pt x="847" y="466"/>
                </a:lnTo>
                <a:lnTo>
                  <a:pt x="847" y="466"/>
                </a:lnTo>
                <a:lnTo>
                  <a:pt x="848" y="466"/>
                </a:lnTo>
                <a:lnTo>
                  <a:pt x="848" y="466"/>
                </a:lnTo>
                <a:lnTo>
                  <a:pt x="848" y="465"/>
                </a:lnTo>
                <a:lnTo>
                  <a:pt x="849" y="465"/>
                </a:lnTo>
                <a:lnTo>
                  <a:pt x="849" y="465"/>
                </a:lnTo>
                <a:lnTo>
                  <a:pt x="849" y="465"/>
                </a:lnTo>
                <a:lnTo>
                  <a:pt x="850" y="465"/>
                </a:lnTo>
                <a:lnTo>
                  <a:pt x="850" y="465"/>
                </a:lnTo>
                <a:lnTo>
                  <a:pt x="850" y="465"/>
                </a:lnTo>
                <a:lnTo>
                  <a:pt x="851" y="465"/>
                </a:lnTo>
                <a:lnTo>
                  <a:pt x="851" y="464"/>
                </a:lnTo>
                <a:lnTo>
                  <a:pt x="851" y="464"/>
                </a:lnTo>
                <a:lnTo>
                  <a:pt x="851" y="463"/>
                </a:lnTo>
                <a:lnTo>
                  <a:pt x="852" y="463"/>
                </a:lnTo>
                <a:lnTo>
                  <a:pt x="852" y="463"/>
                </a:lnTo>
                <a:lnTo>
                  <a:pt x="852" y="463"/>
                </a:lnTo>
                <a:lnTo>
                  <a:pt x="853" y="463"/>
                </a:lnTo>
                <a:lnTo>
                  <a:pt x="853" y="463"/>
                </a:lnTo>
                <a:lnTo>
                  <a:pt x="853" y="462"/>
                </a:lnTo>
                <a:lnTo>
                  <a:pt x="854" y="462"/>
                </a:lnTo>
                <a:lnTo>
                  <a:pt x="854" y="462"/>
                </a:lnTo>
                <a:lnTo>
                  <a:pt x="854" y="462"/>
                </a:lnTo>
                <a:lnTo>
                  <a:pt x="854" y="461"/>
                </a:lnTo>
                <a:lnTo>
                  <a:pt x="855" y="461"/>
                </a:lnTo>
                <a:lnTo>
                  <a:pt x="855" y="461"/>
                </a:lnTo>
                <a:lnTo>
                  <a:pt x="855" y="461"/>
                </a:lnTo>
                <a:lnTo>
                  <a:pt x="856" y="461"/>
                </a:lnTo>
                <a:lnTo>
                  <a:pt x="856" y="460"/>
                </a:lnTo>
                <a:lnTo>
                  <a:pt x="856" y="460"/>
                </a:lnTo>
                <a:lnTo>
                  <a:pt x="856" y="460"/>
                </a:lnTo>
                <a:lnTo>
                  <a:pt x="856" y="460"/>
                </a:lnTo>
                <a:lnTo>
                  <a:pt x="857" y="460"/>
                </a:lnTo>
                <a:lnTo>
                  <a:pt x="857" y="460"/>
                </a:lnTo>
                <a:lnTo>
                  <a:pt x="857" y="460"/>
                </a:lnTo>
                <a:lnTo>
                  <a:pt x="857" y="460"/>
                </a:lnTo>
                <a:lnTo>
                  <a:pt x="857" y="460"/>
                </a:lnTo>
                <a:lnTo>
                  <a:pt x="857" y="459"/>
                </a:lnTo>
                <a:lnTo>
                  <a:pt x="858" y="459"/>
                </a:lnTo>
                <a:lnTo>
                  <a:pt x="858" y="459"/>
                </a:lnTo>
                <a:lnTo>
                  <a:pt x="858" y="460"/>
                </a:lnTo>
                <a:lnTo>
                  <a:pt x="859" y="460"/>
                </a:lnTo>
                <a:lnTo>
                  <a:pt x="859" y="460"/>
                </a:lnTo>
                <a:lnTo>
                  <a:pt x="859" y="460"/>
                </a:lnTo>
                <a:lnTo>
                  <a:pt x="860" y="460"/>
                </a:lnTo>
                <a:lnTo>
                  <a:pt x="860" y="460"/>
                </a:lnTo>
                <a:lnTo>
                  <a:pt x="860" y="460"/>
                </a:lnTo>
                <a:lnTo>
                  <a:pt x="861" y="460"/>
                </a:lnTo>
                <a:lnTo>
                  <a:pt x="861" y="459"/>
                </a:lnTo>
                <a:lnTo>
                  <a:pt x="861" y="459"/>
                </a:lnTo>
                <a:lnTo>
                  <a:pt x="861" y="459"/>
                </a:lnTo>
                <a:lnTo>
                  <a:pt x="862" y="459"/>
                </a:lnTo>
                <a:lnTo>
                  <a:pt x="862" y="458"/>
                </a:lnTo>
                <a:lnTo>
                  <a:pt x="862" y="458"/>
                </a:lnTo>
                <a:lnTo>
                  <a:pt x="862" y="458"/>
                </a:lnTo>
                <a:lnTo>
                  <a:pt x="863" y="458"/>
                </a:lnTo>
                <a:lnTo>
                  <a:pt x="863" y="457"/>
                </a:lnTo>
                <a:lnTo>
                  <a:pt x="863" y="457"/>
                </a:lnTo>
                <a:lnTo>
                  <a:pt x="863" y="457"/>
                </a:lnTo>
                <a:lnTo>
                  <a:pt x="864" y="457"/>
                </a:lnTo>
                <a:lnTo>
                  <a:pt x="864" y="456"/>
                </a:lnTo>
                <a:lnTo>
                  <a:pt x="864" y="456"/>
                </a:lnTo>
                <a:lnTo>
                  <a:pt x="864" y="456"/>
                </a:lnTo>
                <a:lnTo>
                  <a:pt x="865" y="456"/>
                </a:lnTo>
                <a:lnTo>
                  <a:pt x="865" y="455"/>
                </a:lnTo>
                <a:lnTo>
                  <a:pt x="865" y="455"/>
                </a:lnTo>
                <a:lnTo>
                  <a:pt x="865" y="455"/>
                </a:lnTo>
                <a:lnTo>
                  <a:pt x="865" y="455"/>
                </a:lnTo>
                <a:lnTo>
                  <a:pt x="866" y="455"/>
                </a:lnTo>
                <a:lnTo>
                  <a:pt x="866" y="455"/>
                </a:lnTo>
                <a:lnTo>
                  <a:pt x="866" y="455"/>
                </a:lnTo>
                <a:lnTo>
                  <a:pt x="866" y="454"/>
                </a:lnTo>
                <a:lnTo>
                  <a:pt x="866" y="454"/>
                </a:lnTo>
                <a:lnTo>
                  <a:pt x="866" y="454"/>
                </a:lnTo>
                <a:lnTo>
                  <a:pt x="867" y="453"/>
                </a:lnTo>
                <a:lnTo>
                  <a:pt x="867" y="453"/>
                </a:lnTo>
                <a:lnTo>
                  <a:pt x="867" y="453"/>
                </a:lnTo>
                <a:lnTo>
                  <a:pt x="867" y="452"/>
                </a:lnTo>
                <a:lnTo>
                  <a:pt x="868" y="452"/>
                </a:lnTo>
                <a:lnTo>
                  <a:pt x="868" y="452"/>
                </a:lnTo>
                <a:lnTo>
                  <a:pt x="868" y="452"/>
                </a:lnTo>
                <a:lnTo>
                  <a:pt x="868" y="451"/>
                </a:lnTo>
                <a:lnTo>
                  <a:pt x="869" y="451"/>
                </a:lnTo>
                <a:lnTo>
                  <a:pt x="869" y="451"/>
                </a:lnTo>
                <a:lnTo>
                  <a:pt x="869" y="451"/>
                </a:lnTo>
                <a:lnTo>
                  <a:pt x="869" y="450"/>
                </a:lnTo>
                <a:lnTo>
                  <a:pt x="870" y="450"/>
                </a:lnTo>
                <a:lnTo>
                  <a:pt x="870" y="450"/>
                </a:lnTo>
                <a:lnTo>
                  <a:pt x="870" y="450"/>
                </a:lnTo>
                <a:lnTo>
                  <a:pt x="871" y="450"/>
                </a:lnTo>
                <a:lnTo>
                  <a:pt x="871" y="449"/>
                </a:lnTo>
                <a:lnTo>
                  <a:pt x="871" y="449"/>
                </a:lnTo>
                <a:lnTo>
                  <a:pt x="871" y="449"/>
                </a:lnTo>
                <a:lnTo>
                  <a:pt x="871" y="448"/>
                </a:lnTo>
                <a:lnTo>
                  <a:pt x="872" y="448"/>
                </a:lnTo>
                <a:lnTo>
                  <a:pt x="872" y="448"/>
                </a:lnTo>
                <a:lnTo>
                  <a:pt x="872" y="448"/>
                </a:lnTo>
                <a:lnTo>
                  <a:pt x="872" y="447"/>
                </a:lnTo>
                <a:lnTo>
                  <a:pt x="873" y="447"/>
                </a:lnTo>
                <a:lnTo>
                  <a:pt x="873" y="447"/>
                </a:lnTo>
                <a:lnTo>
                  <a:pt x="873" y="447"/>
                </a:lnTo>
                <a:lnTo>
                  <a:pt x="873" y="446"/>
                </a:lnTo>
                <a:lnTo>
                  <a:pt x="874" y="446"/>
                </a:lnTo>
                <a:lnTo>
                  <a:pt x="874" y="446"/>
                </a:lnTo>
                <a:lnTo>
                  <a:pt x="874" y="446"/>
                </a:lnTo>
                <a:lnTo>
                  <a:pt x="874" y="445"/>
                </a:lnTo>
                <a:lnTo>
                  <a:pt x="875" y="445"/>
                </a:lnTo>
                <a:lnTo>
                  <a:pt x="875" y="445"/>
                </a:lnTo>
                <a:lnTo>
                  <a:pt x="875" y="445"/>
                </a:lnTo>
                <a:lnTo>
                  <a:pt x="875" y="445"/>
                </a:lnTo>
                <a:lnTo>
                  <a:pt x="875" y="444"/>
                </a:lnTo>
                <a:lnTo>
                  <a:pt x="876" y="444"/>
                </a:lnTo>
                <a:lnTo>
                  <a:pt x="876" y="444"/>
                </a:lnTo>
                <a:lnTo>
                  <a:pt x="876" y="444"/>
                </a:lnTo>
                <a:lnTo>
                  <a:pt x="876" y="443"/>
                </a:lnTo>
                <a:lnTo>
                  <a:pt x="877" y="443"/>
                </a:lnTo>
                <a:lnTo>
                  <a:pt x="877" y="443"/>
                </a:lnTo>
                <a:lnTo>
                  <a:pt x="877" y="443"/>
                </a:lnTo>
                <a:lnTo>
                  <a:pt x="877" y="442"/>
                </a:lnTo>
                <a:lnTo>
                  <a:pt x="877" y="442"/>
                </a:lnTo>
                <a:lnTo>
                  <a:pt x="877" y="442"/>
                </a:lnTo>
                <a:lnTo>
                  <a:pt x="878" y="442"/>
                </a:lnTo>
                <a:lnTo>
                  <a:pt x="878" y="441"/>
                </a:lnTo>
                <a:lnTo>
                  <a:pt x="878" y="441"/>
                </a:lnTo>
                <a:lnTo>
                  <a:pt x="878" y="441"/>
                </a:lnTo>
                <a:lnTo>
                  <a:pt x="879" y="441"/>
                </a:lnTo>
                <a:lnTo>
                  <a:pt x="879" y="440"/>
                </a:lnTo>
                <a:lnTo>
                  <a:pt x="879" y="440"/>
                </a:lnTo>
                <a:lnTo>
                  <a:pt x="879" y="440"/>
                </a:lnTo>
                <a:lnTo>
                  <a:pt x="880" y="439"/>
                </a:lnTo>
                <a:lnTo>
                  <a:pt x="880" y="439"/>
                </a:lnTo>
                <a:lnTo>
                  <a:pt x="880" y="439"/>
                </a:lnTo>
                <a:lnTo>
                  <a:pt x="880" y="438"/>
                </a:lnTo>
                <a:lnTo>
                  <a:pt x="880" y="438"/>
                </a:lnTo>
                <a:lnTo>
                  <a:pt x="880" y="438"/>
                </a:lnTo>
                <a:lnTo>
                  <a:pt x="881" y="438"/>
                </a:lnTo>
                <a:lnTo>
                  <a:pt x="881" y="437"/>
                </a:lnTo>
                <a:lnTo>
                  <a:pt x="881" y="437"/>
                </a:lnTo>
                <a:lnTo>
                  <a:pt x="881" y="437"/>
                </a:lnTo>
                <a:lnTo>
                  <a:pt x="882" y="437"/>
                </a:lnTo>
                <a:lnTo>
                  <a:pt x="882" y="436"/>
                </a:lnTo>
                <a:lnTo>
                  <a:pt x="882" y="436"/>
                </a:lnTo>
                <a:lnTo>
                  <a:pt x="882" y="435"/>
                </a:lnTo>
                <a:lnTo>
                  <a:pt x="883" y="435"/>
                </a:lnTo>
                <a:lnTo>
                  <a:pt x="883" y="435"/>
                </a:lnTo>
                <a:lnTo>
                  <a:pt x="883" y="435"/>
                </a:lnTo>
                <a:lnTo>
                  <a:pt x="883" y="435"/>
                </a:lnTo>
                <a:lnTo>
                  <a:pt x="884" y="435"/>
                </a:lnTo>
                <a:lnTo>
                  <a:pt x="884" y="434"/>
                </a:lnTo>
                <a:lnTo>
                  <a:pt x="884" y="434"/>
                </a:lnTo>
                <a:lnTo>
                  <a:pt x="884" y="434"/>
                </a:lnTo>
                <a:lnTo>
                  <a:pt x="885" y="433"/>
                </a:lnTo>
                <a:lnTo>
                  <a:pt x="885" y="433"/>
                </a:lnTo>
                <a:lnTo>
                  <a:pt x="885" y="433"/>
                </a:lnTo>
                <a:lnTo>
                  <a:pt x="885" y="432"/>
                </a:lnTo>
                <a:lnTo>
                  <a:pt x="886" y="432"/>
                </a:lnTo>
                <a:lnTo>
                  <a:pt x="886" y="432"/>
                </a:lnTo>
                <a:lnTo>
                  <a:pt x="886" y="432"/>
                </a:lnTo>
                <a:lnTo>
                  <a:pt x="886" y="432"/>
                </a:lnTo>
                <a:lnTo>
                  <a:pt x="887" y="432"/>
                </a:lnTo>
                <a:lnTo>
                  <a:pt x="887" y="432"/>
                </a:lnTo>
                <a:lnTo>
                  <a:pt x="887" y="431"/>
                </a:lnTo>
                <a:lnTo>
                  <a:pt x="887" y="431"/>
                </a:lnTo>
                <a:lnTo>
                  <a:pt x="887" y="431"/>
                </a:lnTo>
                <a:lnTo>
                  <a:pt x="888" y="431"/>
                </a:lnTo>
                <a:lnTo>
                  <a:pt x="888" y="430"/>
                </a:lnTo>
                <a:lnTo>
                  <a:pt x="888" y="430"/>
                </a:lnTo>
                <a:lnTo>
                  <a:pt x="888" y="430"/>
                </a:lnTo>
                <a:lnTo>
                  <a:pt x="888" y="429"/>
                </a:lnTo>
                <a:lnTo>
                  <a:pt x="889" y="429"/>
                </a:lnTo>
                <a:lnTo>
                  <a:pt x="889" y="429"/>
                </a:lnTo>
                <a:lnTo>
                  <a:pt x="889" y="429"/>
                </a:lnTo>
                <a:lnTo>
                  <a:pt x="890" y="428"/>
                </a:lnTo>
                <a:lnTo>
                  <a:pt x="890" y="428"/>
                </a:lnTo>
                <a:lnTo>
                  <a:pt x="890" y="428"/>
                </a:lnTo>
                <a:lnTo>
                  <a:pt x="890" y="427"/>
                </a:lnTo>
                <a:lnTo>
                  <a:pt x="891" y="427"/>
                </a:lnTo>
                <a:lnTo>
                  <a:pt x="891" y="427"/>
                </a:lnTo>
                <a:lnTo>
                  <a:pt x="891" y="427"/>
                </a:lnTo>
                <a:lnTo>
                  <a:pt x="891" y="426"/>
                </a:lnTo>
                <a:lnTo>
                  <a:pt x="892" y="426"/>
                </a:lnTo>
                <a:lnTo>
                  <a:pt x="892" y="426"/>
                </a:lnTo>
                <a:lnTo>
                  <a:pt x="891" y="426"/>
                </a:lnTo>
                <a:lnTo>
                  <a:pt x="891" y="425"/>
                </a:lnTo>
                <a:lnTo>
                  <a:pt x="892" y="425"/>
                </a:lnTo>
                <a:lnTo>
                  <a:pt x="892" y="425"/>
                </a:lnTo>
                <a:lnTo>
                  <a:pt x="892" y="424"/>
                </a:lnTo>
                <a:lnTo>
                  <a:pt x="892" y="424"/>
                </a:lnTo>
                <a:lnTo>
                  <a:pt x="892" y="424"/>
                </a:lnTo>
                <a:lnTo>
                  <a:pt x="893" y="424"/>
                </a:lnTo>
                <a:lnTo>
                  <a:pt x="893" y="423"/>
                </a:lnTo>
                <a:lnTo>
                  <a:pt x="893" y="423"/>
                </a:lnTo>
                <a:lnTo>
                  <a:pt x="893" y="423"/>
                </a:lnTo>
                <a:lnTo>
                  <a:pt x="893" y="422"/>
                </a:lnTo>
                <a:lnTo>
                  <a:pt x="894" y="422"/>
                </a:lnTo>
                <a:lnTo>
                  <a:pt x="894" y="422"/>
                </a:lnTo>
                <a:lnTo>
                  <a:pt x="894" y="422"/>
                </a:lnTo>
                <a:lnTo>
                  <a:pt x="895" y="422"/>
                </a:lnTo>
                <a:lnTo>
                  <a:pt x="895" y="421"/>
                </a:lnTo>
                <a:lnTo>
                  <a:pt x="895" y="421"/>
                </a:lnTo>
                <a:lnTo>
                  <a:pt x="896" y="421"/>
                </a:lnTo>
                <a:lnTo>
                  <a:pt x="896" y="421"/>
                </a:lnTo>
                <a:lnTo>
                  <a:pt x="896" y="421"/>
                </a:lnTo>
                <a:lnTo>
                  <a:pt x="897" y="421"/>
                </a:lnTo>
                <a:lnTo>
                  <a:pt x="897" y="421"/>
                </a:lnTo>
                <a:lnTo>
                  <a:pt x="897" y="420"/>
                </a:lnTo>
                <a:lnTo>
                  <a:pt x="897" y="420"/>
                </a:lnTo>
                <a:lnTo>
                  <a:pt x="897" y="420"/>
                </a:lnTo>
                <a:lnTo>
                  <a:pt x="897" y="419"/>
                </a:lnTo>
                <a:lnTo>
                  <a:pt x="897" y="419"/>
                </a:lnTo>
                <a:lnTo>
                  <a:pt x="897" y="419"/>
                </a:lnTo>
                <a:lnTo>
                  <a:pt x="898" y="419"/>
                </a:lnTo>
                <a:lnTo>
                  <a:pt x="898" y="418"/>
                </a:lnTo>
                <a:lnTo>
                  <a:pt x="898" y="418"/>
                </a:lnTo>
                <a:lnTo>
                  <a:pt x="898" y="418"/>
                </a:lnTo>
                <a:lnTo>
                  <a:pt x="898" y="417"/>
                </a:lnTo>
                <a:lnTo>
                  <a:pt x="898" y="417"/>
                </a:lnTo>
                <a:lnTo>
                  <a:pt x="898" y="416"/>
                </a:lnTo>
                <a:lnTo>
                  <a:pt x="899" y="416"/>
                </a:lnTo>
                <a:lnTo>
                  <a:pt x="899" y="416"/>
                </a:lnTo>
                <a:lnTo>
                  <a:pt x="899" y="415"/>
                </a:lnTo>
                <a:lnTo>
                  <a:pt x="899" y="415"/>
                </a:lnTo>
                <a:lnTo>
                  <a:pt x="899" y="415"/>
                </a:lnTo>
                <a:lnTo>
                  <a:pt x="899" y="415"/>
                </a:lnTo>
                <a:lnTo>
                  <a:pt x="900" y="415"/>
                </a:lnTo>
                <a:lnTo>
                  <a:pt x="900" y="414"/>
                </a:lnTo>
                <a:lnTo>
                  <a:pt x="900" y="414"/>
                </a:lnTo>
                <a:lnTo>
                  <a:pt x="900" y="413"/>
                </a:lnTo>
                <a:lnTo>
                  <a:pt x="901" y="413"/>
                </a:lnTo>
                <a:lnTo>
                  <a:pt x="901" y="413"/>
                </a:lnTo>
                <a:lnTo>
                  <a:pt x="901" y="412"/>
                </a:lnTo>
                <a:lnTo>
                  <a:pt x="901" y="412"/>
                </a:lnTo>
                <a:lnTo>
                  <a:pt x="901" y="412"/>
                </a:lnTo>
                <a:lnTo>
                  <a:pt x="901" y="411"/>
                </a:lnTo>
                <a:lnTo>
                  <a:pt x="902" y="411"/>
                </a:lnTo>
                <a:lnTo>
                  <a:pt x="902" y="411"/>
                </a:lnTo>
                <a:lnTo>
                  <a:pt x="902" y="411"/>
                </a:lnTo>
                <a:lnTo>
                  <a:pt x="902" y="410"/>
                </a:lnTo>
                <a:lnTo>
                  <a:pt x="902" y="410"/>
                </a:lnTo>
                <a:lnTo>
                  <a:pt x="903" y="410"/>
                </a:lnTo>
                <a:lnTo>
                  <a:pt x="903" y="409"/>
                </a:lnTo>
                <a:lnTo>
                  <a:pt x="903" y="409"/>
                </a:lnTo>
                <a:lnTo>
                  <a:pt x="903" y="409"/>
                </a:lnTo>
                <a:lnTo>
                  <a:pt x="903" y="409"/>
                </a:lnTo>
                <a:lnTo>
                  <a:pt x="903" y="409"/>
                </a:lnTo>
                <a:lnTo>
                  <a:pt x="903" y="408"/>
                </a:lnTo>
                <a:lnTo>
                  <a:pt x="904" y="408"/>
                </a:lnTo>
                <a:lnTo>
                  <a:pt x="904" y="408"/>
                </a:lnTo>
                <a:lnTo>
                  <a:pt x="904" y="408"/>
                </a:lnTo>
                <a:lnTo>
                  <a:pt x="904" y="407"/>
                </a:lnTo>
                <a:lnTo>
                  <a:pt x="904" y="407"/>
                </a:lnTo>
                <a:lnTo>
                  <a:pt x="905" y="407"/>
                </a:lnTo>
                <a:lnTo>
                  <a:pt x="905" y="407"/>
                </a:lnTo>
                <a:lnTo>
                  <a:pt x="905" y="406"/>
                </a:lnTo>
                <a:lnTo>
                  <a:pt x="905" y="406"/>
                </a:lnTo>
                <a:lnTo>
                  <a:pt x="906" y="406"/>
                </a:lnTo>
                <a:lnTo>
                  <a:pt x="906" y="405"/>
                </a:lnTo>
                <a:lnTo>
                  <a:pt x="906" y="405"/>
                </a:lnTo>
                <a:lnTo>
                  <a:pt x="906" y="405"/>
                </a:lnTo>
                <a:lnTo>
                  <a:pt x="906" y="405"/>
                </a:lnTo>
                <a:lnTo>
                  <a:pt x="907" y="405"/>
                </a:lnTo>
                <a:lnTo>
                  <a:pt x="907" y="404"/>
                </a:lnTo>
                <a:lnTo>
                  <a:pt x="907" y="404"/>
                </a:lnTo>
                <a:lnTo>
                  <a:pt x="907" y="404"/>
                </a:lnTo>
                <a:lnTo>
                  <a:pt x="907" y="404"/>
                </a:lnTo>
                <a:lnTo>
                  <a:pt x="907" y="403"/>
                </a:lnTo>
                <a:lnTo>
                  <a:pt x="907" y="403"/>
                </a:lnTo>
                <a:lnTo>
                  <a:pt x="908" y="403"/>
                </a:lnTo>
                <a:lnTo>
                  <a:pt x="908" y="402"/>
                </a:lnTo>
                <a:lnTo>
                  <a:pt x="908" y="402"/>
                </a:lnTo>
                <a:lnTo>
                  <a:pt x="908" y="402"/>
                </a:lnTo>
                <a:lnTo>
                  <a:pt x="909" y="402"/>
                </a:lnTo>
                <a:lnTo>
                  <a:pt x="909" y="401"/>
                </a:lnTo>
                <a:lnTo>
                  <a:pt x="909" y="401"/>
                </a:lnTo>
                <a:lnTo>
                  <a:pt x="909" y="401"/>
                </a:lnTo>
                <a:lnTo>
                  <a:pt x="909" y="400"/>
                </a:lnTo>
                <a:lnTo>
                  <a:pt x="910" y="400"/>
                </a:lnTo>
                <a:lnTo>
                  <a:pt x="910" y="400"/>
                </a:lnTo>
                <a:lnTo>
                  <a:pt x="910" y="399"/>
                </a:lnTo>
                <a:lnTo>
                  <a:pt x="910" y="399"/>
                </a:lnTo>
                <a:lnTo>
                  <a:pt x="910" y="399"/>
                </a:lnTo>
                <a:lnTo>
                  <a:pt x="911" y="399"/>
                </a:lnTo>
                <a:lnTo>
                  <a:pt x="911" y="398"/>
                </a:lnTo>
                <a:lnTo>
                  <a:pt x="911" y="398"/>
                </a:lnTo>
                <a:lnTo>
                  <a:pt x="911" y="398"/>
                </a:lnTo>
                <a:lnTo>
                  <a:pt x="911" y="398"/>
                </a:lnTo>
                <a:lnTo>
                  <a:pt x="912" y="398"/>
                </a:lnTo>
                <a:lnTo>
                  <a:pt x="912" y="397"/>
                </a:lnTo>
                <a:lnTo>
                  <a:pt x="912" y="397"/>
                </a:lnTo>
                <a:lnTo>
                  <a:pt x="912" y="397"/>
                </a:lnTo>
                <a:lnTo>
                  <a:pt x="912" y="396"/>
                </a:lnTo>
                <a:lnTo>
                  <a:pt x="913" y="396"/>
                </a:lnTo>
                <a:lnTo>
                  <a:pt x="913" y="396"/>
                </a:lnTo>
                <a:lnTo>
                  <a:pt x="913" y="395"/>
                </a:lnTo>
                <a:lnTo>
                  <a:pt x="913" y="395"/>
                </a:lnTo>
                <a:lnTo>
                  <a:pt x="913" y="395"/>
                </a:lnTo>
                <a:lnTo>
                  <a:pt x="914" y="395"/>
                </a:lnTo>
                <a:lnTo>
                  <a:pt x="914" y="394"/>
                </a:lnTo>
                <a:lnTo>
                  <a:pt x="914" y="394"/>
                </a:lnTo>
                <a:lnTo>
                  <a:pt x="914" y="394"/>
                </a:lnTo>
                <a:lnTo>
                  <a:pt x="914" y="394"/>
                </a:lnTo>
                <a:lnTo>
                  <a:pt x="914" y="394"/>
                </a:lnTo>
                <a:lnTo>
                  <a:pt x="914" y="393"/>
                </a:lnTo>
                <a:lnTo>
                  <a:pt x="914" y="393"/>
                </a:lnTo>
                <a:lnTo>
                  <a:pt x="915" y="393"/>
                </a:lnTo>
                <a:lnTo>
                  <a:pt x="915" y="392"/>
                </a:lnTo>
                <a:lnTo>
                  <a:pt x="915" y="392"/>
                </a:lnTo>
                <a:lnTo>
                  <a:pt x="915" y="392"/>
                </a:lnTo>
                <a:lnTo>
                  <a:pt x="916" y="392"/>
                </a:lnTo>
                <a:lnTo>
                  <a:pt x="916" y="391"/>
                </a:lnTo>
                <a:lnTo>
                  <a:pt x="916" y="391"/>
                </a:lnTo>
                <a:lnTo>
                  <a:pt x="916" y="391"/>
                </a:lnTo>
                <a:lnTo>
                  <a:pt x="916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89"/>
                </a:lnTo>
                <a:lnTo>
                  <a:pt x="917" y="389"/>
                </a:lnTo>
                <a:lnTo>
                  <a:pt x="917" y="389"/>
                </a:lnTo>
                <a:lnTo>
                  <a:pt x="917" y="388"/>
                </a:lnTo>
                <a:lnTo>
                  <a:pt x="918" y="388"/>
                </a:lnTo>
                <a:lnTo>
                  <a:pt x="918" y="388"/>
                </a:lnTo>
                <a:lnTo>
                  <a:pt x="918" y="388"/>
                </a:lnTo>
                <a:lnTo>
                  <a:pt x="918" y="387"/>
                </a:lnTo>
                <a:lnTo>
                  <a:pt x="919" y="387"/>
                </a:lnTo>
                <a:lnTo>
                  <a:pt x="919" y="387"/>
                </a:lnTo>
                <a:lnTo>
                  <a:pt x="919" y="387"/>
                </a:lnTo>
                <a:lnTo>
                  <a:pt x="919" y="386"/>
                </a:lnTo>
                <a:lnTo>
                  <a:pt x="919" y="386"/>
                </a:lnTo>
                <a:lnTo>
                  <a:pt x="920" y="386"/>
                </a:lnTo>
                <a:lnTo>
                  <a:pt x="920" y="386"/>
                </a:lnTo>
                <a:lnTo>
                  <a:pt x="920" y="386"/>
                </a:lnTo>
                <a:lnTo>
                  <a:pt x="920" y="385"/>
                </a:lnTo>
                <a:lnTo>
                  <a:pt x="920" y="385"/>
                </a:lnTo>
                <a:lnTo>
                  <a:pt x="921" y="385"/>
                </a:lnTo>
                <a:lnTo>
                  <a:pt x="921" y="384"/>
                </a:lnTo>
                <a:lnTo>
                  <a:pt x="921" y="384"/>
                </a:lnTo>
                <a:lnTo>
                  <a:pt x="921" y="384"/>
                </a:lnTo>
                <a:lnTo>
                  <a:pt x="921" y="384"/>
                </a:lnTo>
                <a:lnTo>
                  <a:pt x="922" y="384"/>
                </a:lnTo>
                <a:lnTo>
                  <a:pt x="922" y="383"/>
                </a:lnTo>
                <a:lnTo>
                  <a:pt x="922" y="383"/>
                </a:lnTo>
                <a:lnTo>
                  <a:pt x="922" y="383"/>
                </a:lnTo>
                <a:lnTo>
                  <a:pt x="922" y="382"/>
                </a:lnTo>
                <a:lnTo>
                  <a:pt x="923" y="382"/>
                </a:lnTo>
                <a:lnTo>
                  <a:pt x="923" y="382"/>
                </a:lnTo>
                <a:lnTo>
                  <a:pt x="923" y="381"/>
                </a:lnTo>
                <a:lnTo>
                  <a:pt x="923" y="381"/>
                </a:lnTo>
                <a:lnTo>
                  <a:pt x="923" y="381"/>
                </a:lnTo>
                <a:lnTo>
                  <a:pt x="924" y="381"/>
                </a:lnTo>
                <a:lnTo>
                  <a:pt x="924" y="380"/>
                </a:lnTo>
                <a:lnTo>
                  <a:pt x="924" y="380"/>
                </a:lnTo>
                <a:lnTo>
                  <a:pt x="924" y="380"/>
                </a:lnTo>
                <a:lnTo>
                  <a:pt x="924" y="379"/>
                </a:lnTo>
                <a:lnTo>
                  <a:pt x="925" y="379"/>
                </a:lnTo>
                <a:lnTo>
                  <a:pt x="925" y="379"/>
                </a:lnTo>
                <a:lnTo>
                  <a:pt x="925" y="378"/>
                </a:lnTo>
                <a:lnTo>
                  <a:pt x="925" y="378"/>
                </a:lnTo>
                <a:lnTo>
                  <a:pt x="925" y="378"/>
                </a:lnTo>
                <a:lnTo>
                  <a:pt x="925" y="377"/>
                </a:lnTo>
                <a:lnTo>
                  <a:pt x="926" y="377"/>
                </a:lnTo>
                <a:lnTo>
                  <a:pt x="926" y="377"/>
                </a:lnTo>
                <a:lnTo>
                  <a:pt x="926" y="377"/>
                </a:lnTo>
                <a:lnTo>
                  <a:pt x="926" y="376"/>
                </a:lnTo>
                <a:lnTo>
                  <a:pt x="926" y="376"/>
                </a:lnTo>
                <a:lnTo>
                  <a:pt x="926" y="376"/>
                </a:lnTo>
                <a:lnTo>
                  <a:pt x="926" y="375"/>
                </a:lnTo>
                <a:lnTo>
                  <a:pt x="926" y="375"/>
                </a:lnTo>
                <a:lnTo>
                  <a:pt x="927" y="375"/>
                </a:lnTo>
                <a:lnTo>
                  <a:pt x="927" y="375"/>
                </a:lnTo>
                <a:lnTo>
                  <a:pt x="927" y="375"/>
                </a:lnTo>
                <a:lnTo>
                  <a:pt x="927" y="374"/>
                </a:lnTo>
                <a:lnTo>
                  <a:pt x="927" y="374"/>
                </a:lnTo>
                <a:lnTo>
                  <a:pt x="927" y="374"/>
                </a:lnTo>
                <a:lnTo>
                  <a:pt x="927" y="374"/>
                </a:lnTo>
                <a:lnTo>
                  <a:pt x="927" y="373"/>
                </a:lnTo>
                <a:lnTo>
                  <a:pt x="928" y="373"/>
                </a:lnTo>
                <a:lnTo>
                  <a:pt x="928" y="373"/>
                </a:lnTo>
                <a:lnTo>
                  <a:pt x="928" y="372"/>
                </a:lnTo>
                <a:lnTo>
                  <a:pt x="928" y="372"/>
                </a:lnTo>
                <a:lnTo>
                  <a:pt x="929" y="372"/>
                </a:lnTo>
                <a:lnTo>
                  <a:pt x="929" y="371"/>
                </a:lnTo>
                <a:lnTo>
                  <a:pt x="929" y="371"/>
                </a:lnTo>
                <a:lnTo>
                  <a:pt x="929" y="371"/>
                </a:lnTo>
                <a:lnTo>
                  <a:pt x="929" y="370"/>
                </a:lnTo>
                <a:lnTo>
                  <a:pt x="929" y="370"/>
                </a:lnTo>
                <a:lnTo>
                  <a:pt x="930" y="370"/>
                </a:lnTo>
                <a:lnTo>
                  <a:pt x="930" y="369"/>
                </a:lnTo>
                <a:lnTo>
                  <a:pt x="930" y="369"/>
                </a:lnTo>
                <a:lnTo>
                  <a:pt x="930" y="369"/>
                </a:lnTo>
                <a:lnTo>
                  <a:pt x="930" y="368"/>
                </a:lnTo>
                <a:lnTo>
                  <a:pt x="930" y="368"/>
                </a:lnTo>
                <a:lnTo>
                  <a:pt x="931" y="368"/>
                </a:lnTo>
                <a:lnTo>
                  <a:pt x="931" y="367"/>
                </a:lnTo>
                <a:lnTo>
                  <a:pt x="931" y="367"/>
                </a:lnTo>
                <a:lnTo>
                  <a:pt x="931" y="367"/>
                </a:lnTo>
                <a:lnTo>
                  <a:pt x="931" y="366"/>
                </a:lnTo>
                <a:lnTo>
                  <a:pt x="931" y="366"/>
                </a:lnTo>
                <a:lnTo>
                  <a:pt x="932" y="366"/>
                </a:lnTo>
                <a:lnTo>
                  <a:pt x="932" y="365"/>
                </a:lnTo>
                <a:lnTo>
                  <a:pt x="932" y="365"/>
                </a:lnTo>
                <a:lnTo>
                  <a:pt x="932" y="365"/>
                </a:lnTo>
                <a:lnTo>
                  <a:pt x="932" y="364"/>
                </a:lnTo>
                <a:lnTo>
                  <a:pt x="932" y="364"/>
                </a:lnTo>
                <a:lnTo>
                  <a:pt x="933" y="364"/>
                </a:lnTo>
                <a:lnTo>
                  <a:pt x="933" y="364"/>
                </a:lnTo>
                <a:lnTo>
                  <a:pt x="933" y="364"/>
                </a:lnTo>
                <a:lnTo>
                  <a:pt x="933" y="364"/>
                </a:lnTo>
                <a:lnTo>
                  <a:pt x="933" y="363"/>
                </a:lnTo>
                <a:lnTo>
                  <a:pt x="934" y="363"/>
                </a:lnTo>
                <a:lnTo>
                  <a:pt x="934" y="363"/>
                </a:lnTo>
                <a:lnTo>
                  <a:pt x="934" y="362"/>
                </a:lnTo>
                <a:lnTo>
                  <a:pt x="934" y="362"/>
                </a:lnTo>
                <a:lnTo>
                  <a:pt x="934" y="362"/>
                </a:lnTo>
                <a:lnTo>
                  <a:pt x="934" y="361"/>
                </a:lnTo>
                <a:lnTo>
                  <a:pt x="935" y="361"/>
                </a:lnTo>
                <a:lnTo>
                  <a:pt x="935" y="361"/>
                </a:lnTo>
                <a:lnTo>
                  <a:pt x="935" y="360"/>
                </a:lnTo>
                <a:lnTo>
                  <a:pt x="935" y="360"/>
                </a:lnTo>
                <a:lnTo>
                  <a:pt x="935" y="360"/>
                </a:lnTo>
                <a:lnTo>
                  <a:pt x="935" y="359"/>
                </a:lnTo>
                <a:lnTo>
                  <a:pt x="936" y="359"/>
                </a:lnTo>
                <a:lnTo>
                  <a:pt x="936" y="359"/>
                </a:lnTo>
                <a:lnTo>
                  <a:pt x="936" y="358"/>
                </a:lnTo>
                <a:lnTo>
                  <a:pt x="936" y="358"/>
                </a:lnTo>
                <a:lnTo>
                  <a:pt x="936" y="358"/>
                </a:lnTo>
                <a:lnTo>
                  <a:pt x="936" y="357"/>
                </a:lnTo>
                <a:lnTo>
                  <a:pt x="937" y="357"/>
                </a:lnTo>
                <a:lnTo>
                  <a:pt x="937" y="357"/>
                </a:lnTo>
                <a:lnTo>
                  <a:pt x="937" y="357"/>
                </a:lnTo>
                <a:lnTo>
                  <a:pt x="937" y="356"/>
                </a:lnTo>
                <a:lnTo>
                  <a:pt x="937" y="356"/>
                </a:lnTo>
                <a:lnTo>
                  <a:pt x="937" y="356"/>
                </a:lnTo>
                <a:lnTo>
                  <a:pt x="937" y="355"/>
                </a:lnTo>
                <a:lnTo>
                  <a:pt x="937" y="355"/>
                </a:lnTo>
                <a:lnTo>
                  <a:pt x="937" y="354"/>
                </a:lnTo>
                <a:lnTo>
                  <a:pt x="937" y="354"/>
                </a:lnTo>
                <a:lnTo>
                  <a:pt x="937" y="354"/>
                </a:lnTo>
                <a:lnTo>
                  <a:pt x="938" y="354"/>
                </a:lnTo>
                <a:lnTo>
                  <a:pt x="938" y="353"/>
                </a:lnTo>
                <a:lnTo>
                  <a:pt x="938" y="353"/>
                </a:lnTo>
                <a:lnTo>
                  <a:pt x="938" y="352"/>
                </a:lnTo>
                <a:lnTo>
                  <a:pt x="938" y="352"/>
                </a:lnTo>
                <a:lnTo>
                  <a:pt x="939" y="352"/>
                </a:lnTo>
                <a:lnTo>
                  <a:pt x="939" y="352"/>
                </a:lnTo>
                <a:lnTo>
                  <a:pt x="939" y="351"/>
                </a:lnTo>
                <a:lnTo>
                  <a:pt x="939" y="351"/>
                </a:lnTo>
                <a:lnTo>
                  <a:pt x="939" y="351"/>
                </a:lnTo>
                <a:lnTo>
                  <a:pt x="939" y="350"/>
                </a:lnTo>
                <a:lnTo>
                  <a:pt x="940" y="350"/>
                </a:lnTo>
                <a:lnTo>
                  <a:pt x="940" y="350"/>
                </a:lnTo>
                <a:lnTo>
                  <a:pt x="940" y="349"/>
                </a:lnTo>
                <a:lnTo>
                  <a:pt x="940" y="349"/>
                </a:lnTo>
                <a:lnTo>
                  <a:pt x="940" y="348"/>
                </a:lnTo>
                <a:lnTo>
                  <a:pt x="940" y="348"/>
                </a:lnTo>
                <a:lnTo>
                  <a:pt x="941" y="348"/>
                </a:lnTo>
                <a:lnTo>
                  <a:pt x="941" y="347"/>
                </a:lnTo>
                <a:lnTo>
                  <a:pt x="941" y="347"/>
                </a:lnTo>
                <a:lnTo>
                  <a:pt x="941" y="347"/>
                </a:lnTo>
                <a:lnTo>
                  <a:pt x="941" y="346"/>
                </a:lnTo>
                <a:lnTo>
                  <a:pt x="941" y="346"/>
                </a:lnTo>
                <a:lnTo>
                  <a:pt x="942" y="346"/>
                </a:lnTo>
                <a:lnTo>
                  <a:pt x="942" y="345"/>
                </a:lnTo>
                <a:lnTo>
                  <a:pt x="942" y="345"/>
                </a:lnTo>
                <a:lnTo>
                  <a:pt x="942" y="344"/>
                </a:lnTo>
                <a:lnTo>
                  <a:pt x="942" y="344"/>
                </a:lnTo>
                <a:lnTo>
                  <a:pt x="942" y="344"/>
                </a:lnTo>
                <a:lnTo>
                  <a:pt x="943" y="344"/>
                </a:lnTo>
                <a:lnTo>
                  <a:pt x="943" y="343"/>
                </a:lnTo>
                <a:lnTo>
                  <a:pt x="943" y="343"/>
                </a:lnTo>
                <a:lnTo>
                  <a:pt x="943" y="343"/>
                </a:lnTo>
                <a:lnTo>
                  <a:pt x="943" y="342"/>
                </a:lnTo>
                <a:lnTo>
                  <a:pt x="943" y="342"/>
                </a:lnTo>
                <a:lnTo>
                  <a:pt x="944" y="342"/>
                </a:lnTo>
                <a:lnTo>
                  <a:pt x="944" y="341"/>
                </a:lnTo>
                <a:lnTo>
                  <a:pt x="944" y="341"/>
                </a:lnTo>
                <a:lnTo>
                  <a:pt x="944" y="341"/>
                </a:lnTo>
                <a:lnTo>
                  <a:pt x="944" y="341"/>
                </a:lnTo>
                <a:lnTo>
                  <a:pt x="944" y="340"/>
                </a:lnTo>
                <a:lnTo>
                  <a:pt x="945" y="340"/>
                </a:lnTo>
                <a:lnTo>
                  <a:pt x="945" y="340"/>
                </a:lnTo>
                <a:lnTo>
                  <a:pt x="945" y="339"/>
                </a:lnTo>
                <a:lnTo>
                  <a:pt x="945" y="339"/>
                </a:lnTo>
                <a:lnTo>
                  <a:pt x="945" y="339"/>
                </a:lnTo>
                <a:lnTo>
                  <a:pt x="945" y="338"/>
                </a:lnTo>
                <a:lnTo>
                  <a:pt x="945" y="338"/>
                </a:lnTo>
                <a:lnTo>
                  <a:pt x="946" y="338"/>
                </a:lnTo>
                <a:lnTo>
                  <a:pt x="946" y="337"/>
                </a:lnTo>
                <a:lnTo>
                  <a:pt x="946" y="337"/>
                </a:lnTo>
                <a:lnTo>
                  <a:pt x="946" y="337"/>
                </a:lnTo>
                <a:lnTo>
                  <a:pt x="946" y="336"/>
                </a:lnTo>
                <a:lnTo>
                  <a:pt x="946" y="336"/>
                </a:lnTo>
                <a:lnTo>
                  <a:pt x="947" y="336"/>
                </a:lnTo>
                <a:lnTo>
                  <a:pt x="947" y="335"/>
                </a:lnTo>
                <a:lnTo>
                  <a:pt x="947" y="335"/>
                </a:lnTo>
                <a:lnTo>
                  <a:pt x="947" y="335"/>
                </a:lnTo>
                <a:lnTo>
                  <a:pt x="947" y="334"/>
                </a:lnTo>
                <a:lnTo>
                  <a:pt x="947" y="334"/>
                </a:lnTo>
                <a:lnTo>
                  <a:pt x="947" y="334"/>
                </a:lnTo>
                <a:lnTo>
                  <a:pt x="947" y="334"/>
                </a:lnTo>
                <a:lnTo>
                  <a:pt x="947" y="333"/>
                </a:lnTo>
                <a:lnTo>
                  <a:pt x="948" y="333"/>
                </a:lnTo>
                <a:lnTo>
                  <a:pt x="948" y="333"/>
                </a:lnTo>
                <a:lnTo>
                  <a:pt x="948" y="332"/>
                </a:lnTo>
                <a:lnTo>
                  <a:pt x="948" y="332"/>
                </a:lnTo>
                <a:lnTo>
                  <a:pt x="948" y="332"/>
                </a:lnTo>
                <a:lnTo>
                  <a:pt x="948" y="331"/>
                </a:lnTo>
                <a:lnTo>
                  <a:pt x="948" y="331"/>
                </a:lnTo>
                <a:lnTo>
                  <a:pt x="948" y="331"/>
                </a:lnTo>
                <a:lnTo>
                  <a:pt x="948" y="330"/>
                </a:lnTo>
                <a:lnTo>
                  <a:pt x="949" y="330"/>
                </a:lnTo>
                <a:lnTo>
                  <a:pt x="949" y="330"/>
                </a:lnTo>
                <a:lnTo>
                  <a:pt x="949" y="329"/>
                </a:lnTo>
                <a:lnTo>
                  <a:pt x="949" y="329"/>
                </a:lnTo>
                <a:lnTo>
                  <a:pt x="949" y="329"/>
                </a:lnTo>
                <a:lnTo>
                  <a:pt x="949" y="329"/>
                </a:lnTo>
                <a:lnTo>
                  <a:pt x="950" y="329"/>
                </a:lnTo>
                <a:lnTo>
                  <a:pt x="950" y="328"/>
                </a:lnTo>
                <a:lnTo>
                  <a:pt x="950" y="328"/>
                </a:lnTo>
                <a:lnTo>
                  <a:pt x="950" y="328"/>
                </a:lnTo>
                <a:lnTo>
                  <a:pt x="950" y="327"/>
                </a:lnTo>
                <a:lnTo>
                  <a:pt x="950" y="327"/>
                </a:lnTo>
                <a:lnTo>
                  <a:pt x="951" y="327"/>
                </a:lnTo>
                <a:lnTo>
                  <a:pt x="951" y="326"/>
                </a:lnTo>
                <a:lnTo>
                  <a:pt x="951" y="326"/>
                </a:lnTo>
                <a:lnTo>
                  <a:pt x="951" y="326"/>
                </a:lnTo>
                <a:lnTo>
                  <a:pt x="951" y="325"/>
                </a:lnTo>
                <a:lnTo>
                  <a:pt x="951" y="325"/>
                </a:lnTo>
                <a:lnTo>
                  <a:pt x="952" y="325"/>
                </a:lnTo>
                <a:lnTo>
                  <a:pt x="952" y="324"/>
                </a:lnTo>
                <a:lnTo>
                  <a:pt x="952" y="324"/>
                </a:lnTo>
                <a:lnTo>
                  <a:pt x="952" y="324"/>
                </a:lnTo>
                <a:lnTo>
                  <a:pt x="952" y="324"/>
                </a:lnTo>
                <a:lnTo>
                  <a:pt x="952" y="323"/>
                </a:lnTo>
                <a:lnTo>
                  <a:pt x="953" y="323"/>
                </a:lnTo>
                <a:lnTo>
                  <a:pt x="953" y="323"/>
                </a:lnTo>
                <a:lnTo>
                  <a:pt x="953" y="322"/>
                </a:lnTo>
                <a:lnTo>
                  <a:pt x="953" y="322"/>
                </a:lnTo>
                <a:lnTo>
                  <a:pt x="953" y="322"/>
                </a:lnTo>
                <a:lnTo>
                  <a:pt x="953" y="321"/>
                </a:lnTo>
                <a:lnTo>
                  <a:pt x="954" y="321"/>
                </a:lnTo>
                <a:lnTo>
                  <a:pt x="954" y="321"/>
                </a:lnTo>
                <a:lnTo>
                  <a:pt x="954" y="320"/>
                </a:lnTo>
                <a:lnTo>
                  <a:pt x="954" y="320"/>
                </a:lnTo>
                <a:lnTo>
                  <a:pt x="954" y="320"/>
                </a:lnTo>
                <a:lnTo>
                  <a:pt x="954" y="319"/>
                </a:lnTo>
                <a:lnTo>
                  <a:pt x="955" y="319"/>
                </a:lnTo>
                <a:lnTo>
                  <a:pt x="955" y="319"/>
                </a:lnTo>
                <a:lnTo>
                  <a:pt x="955" y="318"/>
                </a:lnTo>
                <a:lnTo>
                  <a:pt x="955" y="318"/>
                </a:lnTo>
                <a:lnTo>
                  <a:pt x="955" y="318"/>
                </a:lnTo>
                <a:lnTo>
                  <a:pt x="955" y="318"/>
                </a:lnTo>
                <a:lnTo>
                  <a:pt x="956" y="318"/>
                </a:lnTo>
                <a:lnTo>
                  <a:pt x="956" y="317"/>
                </a:lnTo>
                <a:lnTo>
                  <a:pt x="956" y="317"/>
                </a:lnTo>
                <a:lnTo>
                  <a:pt x="956" y="317"/>
                </a:lnTo>
                <a:lnTo>
                  <a:pt x="956" y="316"/>
                </a:lnTo>
                <a:lnTo>
                  <a:pt x="956" y="316"/>
                </a:lnTo>
                <a:lnTo>
                  <a:pt x="957" y="316"/>
                </a:lnTo>
                <a:lnTo>
                  <a:pt x="957" y="315"/>
                </a:lnTo>
                <a:lnTo>
                  <a:pt x="957" y="315"/>
                </a:lnTo>
                <a:lnTo>
                  <a:pt x="957" y="315"/>
                </a:lnTo>
                <a:lnTo>
                  <a:pt x="957" y="314"/>
                </a:lnTo>
                <a:lnTo>
                  <a:pt x="957" y="314"/>
                </a:lnTo>
                <a:lnTo>
                  <a:pt x="957" y="314"/>
                </a:lnTo>
                <a:lnTo>
                  <a:pt x="957" y="313"/>
                </a:lnTo>
                <a:lnTo>
                  <a:pt x="958" y="313"/>
                </a:lnTo>
                <a:lnTo>
                  <a:pt x="958" y="313"/>
                </a:lnTo>
                <a:lnTo>
                  <a:pt x="958" y="312"/>
                </a:lnTo>
                <a:lnTo>
                  <a:pt x="958" y="312"/>
                </a:lnTo>
                <a:lnTo>
                  <a:pt x="959" y="312"/>
                </a:lnTo>
                <a:lnTo>
                  <a:pt x="959" y="311"/>
                </a:lnTo>
                <a:lnTo>
                  <a:pt x="959" y="311"/>
                </a:lnTo>
                <a:lnTo>
                  <a:pt x="959" y="311"/>
                </a:lnTo>
                <a:lnTo>
                  <a:pt x="959" y="310"/>
                </a:lnTo>
                <a:lnTo>
                  <a:pt x="960" y="310"/>
                </a:lnTo>
                <a:lnTo>
                  <a:pt x="960" y="310"/>
                </a:lnTo>
                <a:lnTo>
                  <a:pt x="960" y="309"/>
                </a:lnTo>
                <a:lnTo>
                  <a:pt x="960" y="309"/>
                </a:lnTo>
                <a:lnTo>
                  <a:pt x="960" y="309"/>
                </a:lnTo>
                <a:lnTo>
                  <a:pt x="960" y="309"/>
                </a:lnTo>
                <a:lnTo>
                  <a:pt x="960" y="308"/>
                </a:lnTo>
                <a:lnTo>
                  <a:pt x="961" y="308"/>
                </a:lnTo>
                <a:lnTo>
                  <a:pt x="961" y="308"/>
                </a:lnTo>
                <a:lnTo>
                  <a:pt x="961" y="308"/>
                </a:lnTo>
                <a:lnTo>
                  <a:pt x="962" y="307"/>
                </a:lnTo>
                <a:lnTo>
                  <a:pt x="962" y="307"/>
                </a:lnTo>
                <a:lnTo>
                  <a:pt x="963" y="306"/>
                </a:lnTo>
                <a:lnTo>
                  <a:pt x="963" y="306"/>
                </a:lnTo>
                <a:lnTo>
                  <a:pt x="964" y="306"/>
                </a:lnTo>
                <a:lnTo>
                  <a:pt x="964" y="305"/>
                </a:lnTo>
                <a:lnTo>
                  <a:pt x="964" y="305"/>
                </a:lnTo>
                <a:lnTo>
                  <a:pt x="964" y="305"/>
                </a:lnTo>
                <a:lnTo>
                  <a:pt x="965" y="305"/>
                </a:lnTo>
                <a:lnTo>
                  <a:pt x="965" y="304"/>
                </a:lnTo>
                <a:lnTo>
                  <a:pt x="965" y="304"/>
                </a:lnTo>
                <a:lnTo>
                  <a:pt x="965" y="304"/>
                </a:lnTo>
                <a:lnTo>
                  <a:pt x="964" y="304"/>
                </a:lnTo>
                <a:lnTo>
                  <a:pt x="965" y="303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5" name="Freeform 383">
            <a:extLst>
              <a:ext uri="{FF2B5EF4-FFF2-40B4-BE49-F238E27FC236}">
                <a16:creationId xmlns:a16="http://schemas.microsoft.com/office/drawing/2014/main" xmlns="" id="{31268CB6-5B2E-452D-AACF-74BC68109769}"/>
              </a:ext>
            </a:extLst>
          </p:cNvPr>
          <p:cNvSpPr>
            <a:spLocks/>
          </p:cNvSpPr>
          <p:nvPr/>
        </p:nvSpPr>
        <p:spPr bwMode="auto">
          <a:xfrm>
            <a:off x="4652098" y="3426851"/>
            <a:ext cx="1251454" cy="970845"/>
          </a:xfrm>
          <a:custGeom>
            <a:avLst/>
            <a:gdLst>
              <a:gd name="T0" fmla="*/ 1127 w 1164"/>
              <a:gd name="T1" fmla="*/ 168 h 903"/>
              <a:gd name="T2" fmla="*/ 1074 w 1164"/>
              <a:gd name="T3" fmla="*/ 149 h 903"/>
              <a:gd name="T4" fmla="*/ 1008 w 1164"/>
              <a:gd name="T5" fmla="*/ 133 h 903"/>
              <a:gd name="T6" fmla="*/ 894 w 1164"/>
              <a:gd name="T7" fmla="*/ 83 h 903"/>
              <a:gd name="T8" fmla="*/ 834 w 1164"/>
              <a:gd name="T9" fmla="*/ 47 h 903"/>
              <a:gd name="T10" fmla="*/ 780 w 1164"/>
              <a:gd name="T11" fmla="*/ 56 h 903"/>
              <a:gd name="T12" fmla="*/ 751 w 1164"/>
              <a:gd name="T13" fmla="*/ 9 h 903"/>
              <a:gd name="T14" fmla="*/ 707 w 1164"/>
              <a:gd name="T15" fmla="*/ 2 h 903"/>
              <a:gd name="T16" fmla="*/ 657 w 1164"/>
              <a:gd name="T17" fmla="*/ 23 h 903"/>
              <a:gd name="T18" fmla="*/ 612 w 1164"/>
              <a:gd name="T19" fmla="*/ 52 h 903"/>
              <a:gd name="T20" fmla="*/ 562 w 1164"/>
              <a:gd name="T21" fmla="*/ 83 h 903"/>
              <a:gd name="T22" fmla="*/ 517 w 1164"/>
              <a:gd name="T23" fmla="*/ 107 h 903"/>
              <a:gd name="T24" fmla="*/ 497 w 1164"/>
              <a:gd name="T25" fmla="*/ 72 h 903"/>
              <a:gd name="T26" fmla="*/ 465 w 1164"/>
              <a:gd name="T27" fmla="*/ 88 h 903"/>
              <a:gd name="T28" fmla="*/ 426 w 1164"/>
              <a:gd name="T29" fmla="*/ 137 h 903"/>
              <a:gd name="T30" fmla="*/ 395 w 1164"/>
              <a:gd name="T31" fmla="*/ 185 h 903"/>
              <a:gd name="T32" fmla="*/ 377 w 1164"/>
              <a:gd name="T33" fmla="*/ 226 h 903"/>
              <a:gd name="T34" fmla="*/ 397 w 1164"/>
              <a:gd name="T35" fmla="*/ 261 h 903"/>
              <a:gd name="T36" fmla="*/ 397 w 1164"/>
              <a:gd name="T37" fmla="*/ 296 h 903"/>
              <a:gd name="T38" fmla="*/ 372 w 1164"/>
              <a:gd name="T39" fmla="*/ 324 h 903"/>
              <a:gd name="T40" fmla="*/ 390 w 1164"/>
              <a:gd name="T41" fmla="*/ 359 h 903"/>
              <a:gd name="T42" fmla="*/ 383 w 1164"/>
              <a:gd name="T43" fmla="*/ 402 h 903"/>
              <a:gd name="T44" fmla="*/ 347 w 1164"/>
              <a:gd name="T45" fmla="*/ 431 h 903"/>
              <a:gd name="T46" fmla="*/ 293 w 1164"/>
              <a:gd name="T47" fmla="*/ 427 h 903"/>
              <a:gd name="T48" fmla="*/ 211 w 1164"/>
              <a:gd name="T49" fmla="*/ 430 h 903"/>
              <a:gd name="T50" fmla="*/ 145 w 1164"/>
              <a:gd name="T51" fmla="*/ 449 h 903"/>
              <a:gd name="T52" fmla="*/ 56 w 1164"/>
              <a:gd name="T53" fmla="*/ 490 h 903"/>
              <a:gd name="T54" fmla="*/ 5 w 1164"/>
              <a:gd name="T55" fmla="*/ 560 h 903"/>
              <a:gd name="T56" fmla="*/ 61 w 1164"/>
              <a:gd name="T57" fmla="*/ 577 h 903"/>
              <a:gd name="T58" fmla="*/ 181 w 1164"/>
              <a:gd name="T59" fmla="*/ 611 h 903"/>
              <a:gd name="T60" fmla="*/ 238 w 1164"/>
              <a:gd name="T61" fmla="*/ 615 h 903"/>
              <a:gd name="T62" fmla="*/ 319 w 1164"/>
              <a:gd name="T63" fmla="*/ 603 h 903"/>
              <a:gd name="T64" fmla="*/ 389 w 1164"/>
              <a:gd name="T65" fmla="*/ 613 h 903"/>
              <a:gd name="T66" fmla="*/ 409 w 1164"/>
              <a:gd name="T67" fmla="*/ 664 h 903"/>
              <a:gd name="T68" fmla="*/ 414 w 1164"/>
              <a:gd name="T69" fmla="*/ 725 h 903"/>
              <a:gd name="T70" fmla="*/ 449 w 1164"/>
              <a:gd name="T71" fmla="*/ 744 h 903"/>
              <a:gd name="T72" fmla="*/ 460 w 1164"/>
              <a:gd name="T73" fmla="*/ 775 h 903"/>
              <a:gd name="T74" fmla="*/ 460 w 1164"/>
              <a:gd name="T75" fmla="*/ 819 h 903"/>
              <a:gd name="T76" fmla="*/ 474 w 1164"/>
              <a:gd name="T77" fmla="*/ 861 h 903"/>
              <a:gd name="T78" fmla="*/ 486 w 1164"/>
              <a:gd name="T79" fmla="*/ 894 h 903"/>
              <a:gd name="T80" fmla="*/ 533 w 1164"/>
              <a:gd name="T81" fmla="*/ 893 h 903"/>
              <a:gd name="T82" fmla="*/ 556 w 1164"/>
              <a:gd name="T83" fmla="*/ 875 h 903"/>
              <a:gd name="T84" fmla="*/ 589 w 1164"/>
              <a:gd name="T85" fmla="*/ 874 h 903"/>
              <a:gd name="T86" fmla="*/ 650 w 1164"/>
              <a:gd name="T87" fmla="*/ 847 h 903"/>
              <a:gd name="T88" fmla="*/ 697 w 1164"/>
              <a:gd name="T89" fmla="*/ 834 h 903"/>
              <a:gd name="T90" fmla="*/ 743 w 1164"/>
              <a:gd name="T91" fmla="*/ 820 h 903"/>
              <a:gd name="T92" fmla="*/ 787 w 1164"/>
              <a:gd name="T93" fmla="*/ 815 h 903"/>
              <a:gd name="T94" fmla="*/ 829 w 1164"/>
              <a:gd name="T95" fmla="*/ 816 h 903"/>
              <a:gd name="T96" fmla="*/ 894 w 1164"/>
              <a:gd name="T97" fmla="*/ 784 h 903"/>
              <a:gd name="T98" fmla="*/ 914 w 1164"/>
              <a:gd name="T99" fmla="*/ 754 h 903"/>
              <a:gd name="T100" fmla="*/ 927 w 1164"/>
              <a:gd name="T101" fmla="*/ 712 h 903"/>
              <a:gd name="T102" fmla="*/ 951 w 1164"/>
              <a:gd name="T103" fmla="*/ 682 h 903"/>
              <a:gd name="T104" fmla="*/ 957 w 1164"/>
              <a:gd name="T105" fmla="*/ 634 h 903"/>
              <a:gd name="T106" fmla="*/ 1023 w 1164"/>
              <a:gd name="T107" fmla="*/ 589 h 903"/>
              <a:gd name="T108" fmla="*/ 1051 w 1164"/>
              <a:gd name="T109" fmla="*/ 532 h 903"/>
              <a:gd name="T110" fmla="*/ 1037 w 1164"/>
              <a:gd name="T111" fmla="*/ 490 h 903"/>
              <a:gd name="T112" fmla="*/ 1039 w 1164"/>
              <a:gd name="T113" fmla="*/ 457 h 903"/>
              <a:gd name="T114" fmla="*/ 1050 w 1164"/>
              <a:gd name="T115" fmla="*/ 404 h 903"/>
              <a:gd name="T116" fmla="*/ 1085 w 1164"/>
              <a:gd name="T117" fmla="*/ 385 h 903"/>
              <a:gd name="T118" fmla="*/ 1114 w 1164"/>
              <a:gd name="T119" fmla="*/ 355 h 903"/>
              <a:gd name="T120" fmla="*/ 1090 w 1164"/>
              <a:gd name="T121" fmla="*/ 315 h 903"/>
              <a:gd name="T122" fmla="*/ 1121 w 1164"/>
              <a:gd name="T123" fmla="*/ 274 h 903"/>
              <a:gd name="T124" fmla="*/ 1140 w 1164"/>
              <a:gd name="T125" fmla="*/ 231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4" h="903">
                <a:moveTo>
                  <a:pt x="1163" y="194"/>
                </a:moveTo>
                <a:lnTo>
                  <a:pt x="1163" y="194"/>
                </a:lnTo>
                <a:lnTo>
                  <a:pt x="1163" y="193"/>
                </a:lnTo>
                <a:lnTo>
                  <a:pt x="1162" y="193"/>
                </a:lnTo>
                <a:lnTo>
                  <a:pt x="1162" y="193"/>
                </a:lnTo>
                <a:lnTo>
                  <a:pt x="1161" y="193"/>
                </a:lnTo>
                <a:lnTo>
                  <a:pt x="1161" y="193"/>
                </a:lnTo>
                <a:lnTo>
                  <a:pt x="1161" y="192"/>
                </a:lnTo>
                <a:lnTo>
                  <a:pt x="1161" y="192"/>
                </a:lnTo>
                <a:lnTo>
                  <a:pt x="1161" y="191"/>
                </a:lnTo>
                <a:lnTo>
                  <a:pt x="1161" y="191"/>
                </a:lnTo>
                <a:lnTo>
                  <a:pt x="1160" y="190"/>
                </a:lnTo>
                <a:lnTo>
                  <a:pt x="1159" y="190"/>
                </a:lnTo>
                <a:lnTo>
                  <a:pt x="1159" y="190"/>
                </a:lnTo>
                <a:lnTo>
                  <a:pt x="1159" y="189"/>
                </a:lnTo>
                <a:lnTo>
                  <a:pt x="1159" y="189"/>
                </a:lnTo>
                <a:lnTo>
                  <a:pt x="1158" y="188"/>
                </a:lnTo>
                <a:lnTo>
                  <a:pt x="1157" y="187"/>
                </a:lnTo>
                <a:lnTo>
                  <a:pt x="1157" y="187"/>
                </a:lnTo>
                <a:lnTo>
                  <a:pt x="1157" y="186"/>
                </a:lnTo>
                <a:lnTo>
                  <a:pt x="1156" y="186"/>
                </a:lnTo>
                <a:lnTo>
                  <a:pt x="1156" y="186"/>
                </a:lnTo>
                <a:lnTo>
                  <a:pt x="1155" y="186"/>
                </a:lnTo>
                <a:lnTo>
                  <a:pt x="1155" y="185"/>
                </a:lnTo>
                <a:lnTo>
                  <a:pt x="1156" y="185"/>
                </a:lnTo>
                <a:lnTo>
                  <a:pt x="1156" y="185"/>
                </a:lnTo>
                <a:lnTo>
                  <a:pt x="1156" y="184"/>
                </a:lnTo>
                <a:lnTo>
                  <a:pt x="1157" y="184"/>
                </a:lnTo>
                <a:lnTo>
                  <a:pt x="1157" y="184"/>
                </a:lnTo>
                <a:lnTo>
                  <a:pt x="1157" y="183"/>
                </a:lnTo>
                <a:lnTo>
                  <a:pt x="1157" y="183"/>
                </a:lnTo>
                <a:lnTo>
                  <a:pt x="1157" y="183"/>
                </a:lnTo>
                <a:lnTo>
                  <a:pt x="1157" y="183"/>
                </a:lnTo>
                <a:lnTo>
                  <a:pt x="1156" y="183"/>
                </a:lnTo>
                <a:lnTo>
                  <a:pt x="1155" y="183"/>
                </a:lnTo>
                <a:lnTo>
                  <a:pt x="1155" y="183"/>
                </a:lnTo>
                <a:lnTo>
                  <a:pt x="1155" y="183"/>
                </a:lnTo>
                <a:lnTo>
                  <a:pt x="1154" y="183"/>
                </a:lnTo>
                <a:lnTo>
                  <a:pt x="1153" y="183"/>
                </a:lnTo>
                <a:lnTo>
                  <a:pt x="1153" y="183"/>
                </a:lnTo>
                <a:lnTo>
                  <a:pt x="1152" y="183"/>
                </a:lnTo>
                <a:lnTo>
                  <a:pt x="1152" y="183"/>
                </a:lnTo>
                <a:lnTo>
                  <a:pt x="1152" y="184"/>
                </a:lnTo>
                <a:lnTo>
                  <a:pt x="1152" y="183"/>
                </a:lnTo>
                <a:lnTo>
                  <a:pt x="1151" y="184"/>
                </a:lnTo>
                <a:lnTo>
                  <a:pt x="1151" y="184"/>
                </a:lnTo>
                <a:lnTo>
                  <a:pt x="1150" y="184"/>
                </a:lnTo>
                <a:lnTo>
                  <a:pt x="1150" y="183"/>
                </a:lnTo>
                <a:lnTo>
                  <a:pt x="1151" y="183"/>
                </a:lnTo>
                <a:lnTo>
                  <a:pt x="1151" y="183"/>
                </a:lnTo>
                <a:lnTo>
                  <a:pt x="1150" y="183"/>
                </a:lnTo>
                <a:lnTo>
                  <a:pt x="1150" y="183"/>
                </a:lnTo>
                <a:lnTo>
                  <a:pt x="1149" y="183"/>
                </a:lnTo>
                <a:lnTo>
                  <a:pt x="1149" y="183"/>
                </a:lnTo>
                <a:lnTo>
                  <a:pt x="1149" y="183"/>
                </a:lnTo>
                <a:lnTo>
                  <a:pt x="1148" y="183"/>
                </a:lnTo>
                <a:lnTo>
                  <a:pt x="1148" y="183"/>
                </a:lnTo>
                <a:lnTo>
                  <a:pt x="1148" y="183"/>
                </a:lnTo>
                <a:lnTo>
                  <a:pt x="1148" y="183"/>
                </a:lnTo>
                <a:lnTo>
                  <a:pt x="1147" y="183"/>
                </a:lnTo>
                <a:lnTo>
                  <a:pt x="1147" y="182"/>
                </a:lnTo>
                <a:lnTo>
                  <a:pt x="1147" y="182"/>
                </a:lnTo>
                <a:lnTo>
                  <a:pt x="1146" y="182"/>
                </a:lnTo>
                <a:lnTo>
                  <a:pt x="1146" y="182"/>
                </a:lnTo>
                <a:lnTo>
                  <a:pt x="1146" y="182"/>
                </a:lnTo>
                <a:lnTo>
                  <a:pt x="1145" y="182"/>
                </a:lnTo>
                <a:lnTo>
                  <a:pt x="1145" y="182"/>
                </a:lnTo>
                <a:lnTo>
                  <a:pt x="1145" y="182"/>
                </a:lnTo>
                <a:lnTo>
                  <a:pt x="1145" y="182"/>
                </a:lnTo>
                <a:lnTo>
                  <a:pt x="1145" y="181"/>
                </a:lnTo>
                <a:lnTo>
                  <a:pt x="1145" y="181"/>
                </a:lnTo>
                <a:lnTo>
                  <a:pt x="1145" y="181"/>
                </a:lnTo>
                <a:lnTo>
                  <a:pt x="1145" y="181"/>
                </a:lnTo>
                <a:lnTo>
                  <a:pt x="1145" y="181"/>
                </a:lnTo>
                <a:lnTo>
                  <a:pt x="1145" y="181"/>
                </a:lnTo>
                <a:lnTo>
                  <a:pt x="1144" y="181"/>
                </a:lnTo>
                <a:lnTo>
                  <a:pt x="1144" y="181"/>
                </a:lnTo>
                <a:lnTo>
                  <a:pt x="1144" y="180"/>
                </a:lnTo>
                <a:lnTo>
                  <a:pt x="1144" y="180"/>
                </a:lnTo>
                <a:lnTo>
                  <a:pt x="1144" y="180"/>
                </a:lnTo>
                <a:lnTo>
                  <a:pt x="1143" y="180"/>
                </a:lnTo>
                <a:lnTo>
                  <a:pt x="1143" y="180"/>
                </a:lnTo>
                <a:lnTo>
                  <a:pt x="1142" y="180"/>
                </a:lnTo>
                <a:lnTo>
                  <a:pt x="1142" y="179"/>
                </a:lnTo>
                <a:lnTo>
                  <a:pt x="1142" y="179"/>
                </a:lnTo>
                <a:lnTo>
                  <a:pt x="1142" y="179"/>
                </a:lnTo>
                <a:lnTo>
                  <a:pt x="1143" y="179"/>
                </a:lnTo>
                <a:lnTo>
                  <a:pt x="1142" y="178"/>
                </a:lnTo>
                <a:lnTo>
                  <a:pt x="1142" y="178"/>
                </a:lnTo>
                <a:lnTo>
                  <a:pt x="1142" y="177"/>
                </a:lnTo>
                <a:lnTo>
                  <a:pt x="1141" y="177"/>
                </a:lnTo>
                <a:lnTo>
                  <a:pt x="1141" y="177"/>
                </a:lnTo>
                <a:lnTo>
                  <a:pt x="1140" y="177"/>
                </a:lnTo>
                <a:lnTo>
                  <a:pt x="1140" y="177"/>
                </a:lnTo>
                <a:lnTo>
                  <a:pt x="1141" y="177"/>
                </a:lnTo>
                <a:lnTo>
                  <a:pt x="1142" y="176"/>
                </a:lnTo>
                <a:lnTo>
                  <a:pt x="1141" y="176"/>
                </a:lnTo>
                <a:lnTo>
                  <a:pt x="1142" y="175"/>
                </a:lnTo>
                <a:lnTo>
                  <a:pt x="1141" y="176"/>
                </a:lnTo>
                <a:lnTo>
                  <a:pt x="1141" y="175"/>
                </a:lnTo>
                <a:lnTo>
                  <a:pt x="1142" y="175"/>
                </a:lnTo>
                <a:lnTo>
                  <a:pt x="1142" y="174"/>
                </a:lnTo>
                <a:lnTo>
                  <a:pt x="1141" y="174"/>
                </a:lnTo>
                <a:lnTo>
                  <a:pt x="1141" y="174"/>
                </a:lnTo>
                <a:lnTo>
                  <a:pt x="1141" y="175"/>
                </a:lnTo>
                <a:lnTo>
                  <a:pt x="1141" y="175"/>
                </a:lnTo>
                <a:lnTo>
                  <a:pt x="1140" y="175"/>
                </a:lnTo>
                <a:lnTo>
                  <a:pt x="1140" y="175"/>
                </a:lnTo>
                <a:lnTo>
                  <a:pt x="1140" y="174"/>
                </a:lnTo>
                <a:lnTo>
                  <a:pt x="1139" y="174"/>
                </a:lnTo>
                <a:lnTo>
                  <a:pt x="1140" y="174"/>
                </a:lnTo>
                <a:lnTo>
                  <a:pt x="1140" y="173"/>
                </a:lnTo>
                <a:lnTo>
                  <a:pt x="1140" y="173"/>
                </a:lnTo>
                <a:lnTo>
                  <a:pt x="1140" y="173"/>
                </a:lnTo>
                <a:lnTo>
                  <a:pt x="1140" y="173"/>
                </a:lnTo>
                <a:lnTo>
                  <a:pt x="1139" y="173"/>
                </a:lnTo>
                <a:lnTo>
                  <a:pt x="1138" y="173"/>
                </a:lnTo>
                <a:lnTo>
                  <a:pt x="1138" y="173"/>
                </a:lnTo>
                <a:lnTo>
                  <a:pt x="1138" y="174"/>
                </a:lnTo>
                <a:lnTo>
                  <a:pt x="1138" y="174"/>
                </a:lnTo>
                <a:lnTo>
                  <a:pt x="1137" y="174"/>
                </a:lnTo>
                <a:lnTo>
                  <a:pt x="1137" y="174"/>
                </a:lnTo>
                <a:lnTo>
                  <a:pt x="1136" y="174"/>
                </a:lnTo>
                <a:lnTo>
                  <a:pt x="1136" y="173"/>
                </a:lnTo>
                <a:lnTo>
                  <a:pt x="1136" y="173"/>
                </a:lnTo>
                <a:lnTo>
                  <a:pt x="1135" y="173"/>
                </a:lnTo>
                <a:lnTo>
                  <a:pt x="1135" y="173"/>
                </a:lnTo>
                <a:lnTo>
                  <a:pt x="1135" y="174"/>
                </a:lnTo>
                <a:lnTo>
                  <a:pt x="1134" y="173"/>
                </a:lnTo>
                <a:lnTo>
                  <a:pt x="1134" y="173"/>
                </a:lnTo>
                <a:lnTo>
                  <a:pt x="1134" y="173"/>
                </a:lnTo>
                <a:lnTo>
                  <a:pt x="1134" y="173"/>
                </a:lnTo>
                <a:lnTo>
                  <a:pt x="1134" y="173"/>
                </a:lnTo>
                <a:lnTo>
                  <a:pt x="1133" y="173"/>
                </a:lnTo>
                <a:lnTo>
                  <a:pt x="1133" y="173"/>
                </a:lnTo>
                <a:lnTo>
                  <a:pt x="1132" y="173"/>
                </a:lnTo>
                <a:lnTo>
                  <a:pt x="1132" y="174"/>
                </a:lnTo>
                <a:lnTo>
                  <a:pt x="1132" y="174"/>
                </a:lnTo>
                <a:lnTo>
                  <a:pt x="1131" y="173"/>
                </a:lnTo>
                <a:lnTo>
                  <a:pt x="1131" y="173"/>
                </a:lnTo>
                <a:lnTo>
                  <a:pt x="1130" y="173"/>
                </a:lnTo>
                <a:lnTo>
                  <a:pt x="1130" y="173"/>
                </a:lnTo>
                <a:lnTo>
                  <a:pt x="1131" y="173"/>
                </a:lnTo>
                <a:lnTo>
                  <a:pt x="1131" y="173"/>
                </a:lnTo>
                <a:lnTo>
                  <a:pt x="1131" y="172"/>
                </a:lnTo>
                <a:lnTo>
                  <a:pt x="1132" y="172"/>
                </a:lnTo>
                <a:lnTo>
                  <a:pt x="1132" y="172"/>
                </a:lnTo>
                <a:lnTo>
                  <a:pt x="1132" y="171"/>
                </a:lnTo>
                <a:lnTo>
                  <a:pt x="1131" y="171"/>
                </a:lnTo>
                <a:lnTo>
                  <a:pt x="1131" y="171"/>
                </a:lnTo>
                <a:lnTo>
                  <a:pt x="1132" y="171"/>
                </a:lnTo>
                <a:lnTo>
                  <a:pt x="1131" y="171"/>
                </a:lnTo>
                <a:lnTo>
                  <a:pt x="1131" y="170"/>
                </a:lnTo>
                <a:lnTo>
                  <a:pt x="1131" y="170"/>
                </a:lnTo>
                <a:lnTo>
                  <a:pt x="1131" y="170"/>
                </a:lnTo>
                <a:lnTo>
                  <a:pt x="1130" y="170"/>
                </a:lnTo>
                <a:lnTo>
                  <a:pt x="1130" y="169"/>
                </a:lnTo>
                <a:lnTo>
                  <a:pt x="1129" y="170"/>
                </a:lnTo>
                <a:lnTo>
                  <a:pt x="1129" y="169"/>
                </a:lnTo>
                <a:lnTo>
                  <a:pt x="1129" y="169"/>
                </a:lnTo>
                <a:lnTo>
                  <a:pt x="1128" y="169"/>
                </a:lnTo>
                <a:lnTo>
                  <a:pt x="1128" y="169"/>
                </a:lnTo>
                <a:lnTo>
                  <a:pt x="1128" y="169"/>
                </a:lnTo>
                <a:lnTo>
                  <a:pt x="1128" y="169"/>
                </a:lnTo>
                <a:lnTo>
                  <a:pt x="1127" y="169"/>
                </a:lnTo>
                <a:lnTo>
                  <a:pt x="1127" y="168"/>
                </a:lnTo>
                <a:lnTo>
                  <a:pt x="1127" y="168"/>
                </a:lnTo>
                <a:lnTo>
                  <a:pt x="1127" y="167"/>
                </a:lnTo>
                <a:lnTo>
                  <a:pt x="1126" y="167"/>
                </a:lnTo>
                <a:lnTo>
                  <a:pt x="1126" y="167"/>
                </a:lnTo>
                <a:lnTo>
                  <a:pt x="1126" y="166"/>
                </a:lnTo>
                <a:lnTo>
                  <a:pt x="1126" y="166"/>
                </a:lnTo>
                <a:lnTo>
                  <a:pt x="1125" y="166"/>
                </a:lnTo>
                <a:lnTo>
                  <a:pt x="1125" y="166"/>
                </a:lnTo>
                <a:lnTo>
                  <a:pt x="1126" y="165"/>
                </a:lnTo>
                <a:lnTo>
                  <a:pt x="1125" y="165"/>
                </a:lnTo>
                <a:lnTo>
                  <a:pt x="1125" y="165"/>
                </a:lnTo>
                <a:lnTo>
                  <a:pt x="1125" y="165"/>
                </a:lnTo>
                <a:lnTo>
                  <a:pt x="1124" y="164"/>
                </a:lnTo>
                <a:lnTo>
                  <a:pt x="1124" y="164"/>
                </a:lnTo>
                <a:lnTo>
                  <a:pt x="1124" y="163"/>
                </a:lnTo>
                <a:lnTo>
                  <a:pt x="1124" y="163"/>
                </a:lnTo>
                <a:lnTo>
                  <a:pt x="1124" y="163"/>
                </a:lnTo>
                <a:lnTo>
                  <a:pt x="1123" y="163"/>
                </a:lnTo>
                <a:lnTo>
                  <a:pt x="1123" y="163"/>
                </a:lnTo>
                <a:lnTo>
                  <a:pt x="1123" y="163"/>
                </a:lnTo>
                <a:lnTo>
                  <a:pt x="1122" y="163"/>
                </a:lnTo>
                <a:lnTo>
                  <a:pt x="1122" y="163"/>
                </a:lnTo>
                <a:lnTo>
                  <a:pt x="1121" y="163"/>
                </a:lnTo>
                <a:lnTo>
                  <a:pt x="1121" y="164"/>
                </a:lnTo>
                <a:lnTo>
                  <a:pt x="1121" y="164"/>
                </a:lnTo>
                <a:lnTo>
                  <a:pt x="1121" y="164"/>
                </a:lnTo>
                <a:lnTo>
                  <a:pt x="1120" y="164"/>
                </a:lnTo>
                <a:lnTo>
                  <a:pt x="1118" y="164"/>
                </a:lnTo>
                <a:lnTo>
                  <a:pt x="1117" y="164"/>
                </a:lnTo>
                <a:lnTo>
                  <a:pt x="1117" y="164"/>
                </a:lnTo>
                <a:lnTo>
                  <a:pt x="1116" y="164"/>
                </a:lnTo>
                <a:lnTo>
                  <a:pt x="1115" y="165"/>
                </a:lnTo>
                <a:lnTo>
                  <a:pt x="1115" y="165"/>
                </a:lnTo>
                <a:lnTo>
                  <a:pt x="1114" y="165"/>
                </a:lnTo>
                <a:lnTo>
                  <a:pt x="1114" y="165"/>
                </a:lnTo>
                <a:lnTo>
                  <a:pt x="1114" y="165"/>
                </a:lnTo>
                <a:lnTo>
                  <a:pt x="1113" y="165"/>
                </a:lnTo>
                <a:lnTo>
                  <a:pt x="1113" y="164"/>
                </a:lnTo>
                <a:lnTo>
                  <a:pt x="1113" y="164"/>
                </a:lnTo>
                <a:lnTo>
                  <a:pt x="1112" y="164"/>
                </a:lnTo>
                <a:lnTo>
                  <a:pt x="1112" y="164"/>
                </a:lnTo>
                <a:lnTo>
                  <a:pt x="1111" y="164"/>
                </a:lnTo>
                <a:lnTo>
                  <a:pt x="1111" y="164"/>
                </a:lnTo>
                <a:lnTo>
                  <a:pt x="1110" y="164"/>
                </a:lnTo>
                <a:lnTo>
                  <a:pt x="1110" y="165"/>
                </a:lnTo>
                <a:lnTo>
                  <a:pt x="1109" y="165"/>
                </a:lnTo>
                <a:lnTo>
                  <a:pt x="1109" y="164"/>
                </a:lnTo>
                <a:lnTo>
                  <a:pt x="1109" y="164"/>
                </a:lnTo>
                <a:lnTo>
                  <a:pt x="1109" y="164"/>
                </a:lnTo>
                <a:lnTo>
                  <a:pt x="1108" y="164"/>
                </a:lnTo>
                <a:lnTo>
                  <a:pt x="1108" y="164"/>
                </a:lnTo>
                <a:lnTo>
                  <a:pt x="1107" y="164"/>
                </a:lnTo>
                <a:lnTo>
                  <a:pt x="1107" y="164"/>
                </a:lnTo>
                <a:lnTo>
                  <a:pt x="1107" y="164"/>
                </a:lnTo>
                <a:lnTo>
                  <a:pt x="1106" y="164"/>
                </a:lnTo>
                <a:lnTo>
                  <a:pt x="1106" y="164"/>
                </a:lnTo>
                <a:lnTo>
                  <a:pt x="1106" y="163"/>
                </a:lnTo>
                <a:lnTo>
                  <a:pt x="1105" y="163"/>
                </a:lnTo>
                <a:lnTo>
                  <a:pt x="1105" y="163"/>
                </a:lnTo>
                <a:lnTo>
                  <a:pt x="1105" y="163"/>
                </a:lnTo>
                <a:lnTo>
                  <a:pt x="1104" y="163"/>
                </a:lnTo>
                <a:lnTo>
                  <a:pt x="1104" y="163"/>
                </a:lnTo>
                <a:lnTo>
                  <a:pt x="1104" y="162"/>
                </a:lnTo>
                <a:lnTo>
                  <a:pt x="1104" y="161"/>
                </a:lnTo>
                <a:lnTo>
                  <a:pt x="1104" y="161"/>
                </a:lnTo>
                <a:lnTo>
                  <a:pt x="1104" y="160"/>
                </a:lnTo>
                <a:lnTo>
                  <a:pt x="1103" y="160"/>
                </a:lnTo>
                <a:lnTo>
                  <a:pt x="1103" y="159"/>
                </a:lnTo>
                <a:lnTo>
                  <a:pt x="1102" y="159"/>
                </a:lnTo>
                <a:lnTo>
                  <a:pt x="1102" y="159"/>
                </a:lnTo>
                <a:lnTo>
                  <a:pt x="1102" y="159"/>
                </a:lnTo>
                <a:lnTo>
                  <a:pt x="1102" y="159"/>
                </a:lnTo>
                <a:lnTo>
                  <a:pt x="1101" y="158"/>
                </a:lnTo>
                <a:lnTo>
                  <a:pt x="1101" y="158"/>
                </a:lnTo>
                <a:lnTo>
                  <a:pt x="1101" y="158"/>
                </a:lnTo>
                <a:lnTo>
                  <a:pt x="1100" y="158"/>
                </a:lnTo>
                <a:lnTo>
                  <a:pt x="1100" y="158"/>
                </a:lnTo>
                <a:lnTo>
                  <a:pt x="1100" y="159"/>
                </a:lnTo>
                <a:lnTo>
                  <a:pt x="1100" y="159"/>
                </a:lnTo>
                <a:lnTo>
                  <a:pt x="1100" y="159"/>
                </a:lnTo>
                <a:lnTo>
                  <a:pt x="1099" y="159"/>
                </a:lnTo>
                <a:lnTo>
                  <a:pt x="1099" y="160"/>
                </a:lnTo>
                <a:lnTo>
                  <a:pt x="1099" y="160"/>
                </a:lnTo>
                <a:lnTo>
                  <a:pt x="1098" y="160"/>
                </a:lnTo>
                <a:lnTo>
                  <a:pt x="1098" y="160"/>
                </a:lnTo>
                <a:lnTo>
                  <a:pt x="1097" y="159"/>
                </a:lnTo>
                <a:lnTo>
                  <a:pt x="1096" y="159"/>
                </a:lnTo>
                <a:lnTo>
                  <a:pt x="1096" y="159"/>
                </a:lnTo>
                <a:lnTo>
                  <a:pt x="1095" y="159"/>
                </a:lnTo>
                <a:lnTo>
                  <a:pt x="1095" y="160"/>
                </a:lnTo>
                <a:lnTo>
                  <a:pt x="1094" y="160"/>
                </a:lnTo>
                <a:lnTo>
                  <a:pt x="1094" y="161"/>
                </a:lnTo>
                <a:lnTo>
                  <a:pt x="1095" y="162"/>
                </a:lnTo>
                <a:lnTo>
                  <a:pt x="1095" y="162"/>
                </a:lnTo>
                <a:lnTo>
                  <a:pt x="1094" y="162"/>
                </a:lnTo>
                <a:lnTo>
                  <a:pt x="1094" y="163"/>
                </a:lnTo>
                <a:lnTo>
                  <a:pt x="1094" y="163"/>
                </a:lnTo>
                <a:lnTo>
                  <a:pt x="1093" y="162"/>
                </a:lnTo>
                <a:lnTo>
                  <a:pt x="1092" y="162"/>
                </a:lnTo>
                <a:lnTo>
                  <a:pt x="1092" y="163"/>
                </a:lnTo>
                <a:lnTo>
                  <a:pt x="1091" y="163"/>
                </a:lnTo>
                <a:lnTo>
                  <a:pt x="1091" y="163"/>
                </a:lnTo>
                <a:lnTo>
                  <a:pt x="1090" y="163"/>
                </a:lnTo>
                <a:lnTo>
                  <a:pt x="1090" y="163"/>
                </a:lnTo>
                <a:lnTo>
                  <a:pt x="1090" y="163"/>
                </a:lnTo>
                <a:lnTo>
                  <a:pt x="1089" y="162"/>
                </a:lnTo>
                <a:lnTo>
                  <a:pt x="1089" y="162"/>
                </a:lnTo>
                <a:lnTo>
                  <a:pt x="1089" y="162"/>
                </a:lnTo>
                <a:lnTo>
                  <a:pt x="1089" y="161"/>
                </a:lnTo>
                <a:lnTo>
                  <a:pt x="1089" y="161"/>
                </a:lnTo>
                <a:lnTo>
                  <a:pt x="1089" y="160"/>
                </a:lnTo>
                <a:lnTo>
                  <a:pt x="1089" y="160"/>
                </a:lnTo>
                <a:lnTo>
                  <a:pt x="1089" y="160"/>
                </a:lnTo>
                <a:lnTo>
                  <a:pt x="1088" y="160"/>
                </a:lnTo>
                <a:lnTo>
                  <a:pt x="1088" y="160"/>
                </a:lnTo>
                <a:lnTo>
                  <a:pt x="1087" y="160"/>
                </a:lnTo>
                <a:lnTo>
                  <a:pt x="1087" y="160"/>
                </a:lnTo>
                <a:lnTo>
                  <a:pt x="1087" y="159"/>
                </a:lnTo>
                <a:lnTo>
                  <a:pt x="1087" y="159"/>
                </a:lnTo>
                <a:lnTo>
                  <a:pt x="1087" y="159"/>
                </a:lnTo>
                <a:lnTo>
                  <a:pt x="1087" y="159"/>
                </a:lnTo>
                <a:lnTo>
                  <a:pt x="1086" y="159"/>
                </a:lnTo>
                <a:lnTo>
                  <a:pt x="1086" y="159"/>
                </a:lnTo>
                <a:lnTo>
                  <a:pt x="1086" y="158"/>
                </a:lnTo>
                <a:lnTo>
                  <a:pt x="1086" y="158"/>
                </a:lnTo>
                <a:lnTo>
                  <a:pt x="1086" y="157"/>
                </a:lnTo>
                <a:lnTo>
                  <a:pt x="1086" y="157"/>
                </a:lnTo>
                <a:lnTo>
                  <a:pt x="1086" y="157"/>
                </a:lnTo>
                <a:lnTo>
                  <a:pt x="1086" y="156"/>
                </a:lnTo>
                <a:lnTo>
                  <a:pt x="1085" y="156"/>
                </a:lnTo>
                <a:lnTo>
                  <a:pt x="1085" y="156"/>
                </a:lnTo>
                <a:lnTo>
                  <a:pt x="1085" y="156"/>
                </a:lnTo>
                <a:lnTo>
                  <a:pt x="1084" y="154"/>
                </a:lnTo>
                <a:lnTo>
                  <a:pt x="1083" y="154"/>
                </a:lnTo>
                <a:lnTo>
                  <a:pt x="1083" y="154"/>
                </a:lnTo>
                <a:lnTo>
                  <a:pt x="1083" y="155"/>
                </a:lnTo>
                <a:lnTo>
                  <a:pt x="1082" y="155"/>
                </a:lnTo>
                <a:lnTo>
                  <a:pt x="1082" y="155"/>
                </a:lnTo>
                <a:lnTo>
                  <a:pt x="1081" y="155"/>
                </a:lnTo>
                <a:lnTo>
                  <a:pt x="1081" y="154"/>
                </a:lnTo>
                <a:lnTo>
                  <a:pt x="1081" y="154"/>
                </a:lnTo>
                <a:lnTo>
                  <a:pt x="1081" y="154"/>
                </a:lnTo>
                <a:lnTo>
                  <a:pt x="1080" y="154"/>
                </a:lnTo>
                <a:lnTo>
                  <a:pt x="1080" y="153"/>
                </a:lnTo>
                <a:lnTo>
                  <a:pt x="1080" y="153"/>
                </a:lnTo>
                <a:lnTo>
                  <a:pt x="1080" y="153"/>
                </a:lnTo>
                <a:lnTo>
                  <a:pt x="1079" y="153"/>
                </a:lnTo>
                <a:lnTo>
                  <a:pt x="1079" y="153"/>
                </a:lnTo>
                <a:lnTo>
                  <a:pt x="1079" y="153"/>
                </a:lnTo>
                <a:lnTo>
                  <a:pt x="1078" y="153"/>
                </a:lnTo>
                <a:lnTo>
                  <a:pt x="1078" y="152"/>
                </a:lnTo>
                <a:lnTo>
                  <a:pt x="1078" y="152"/>
                </a:lnTo>
                <a:lnTo>
                  <a:pt x="1077" y="152"/>
                </a:lnTo>
                <a:lnTo>
                  <a:pt x="1077" y="152"/>
                </a:lnTo>
                <a:lnTo>
                  <a:pt x="1077" y="152"/>
                </a:lnTo>
                <a:lnTo>
                  <a:pt x="1077" y="151"/>
                </a:lnTo>
                <a:lnTo>
                  <a:pt x="1077" y="151"/>
                </a:lnTo>
                <a:lnTo>
                  <a:pt x="1077" y="150"/>
                </a:lnTo>
                <a:lnTo>
                  <a:pt x="1076" y="150"/>
                </a:lnTo>
                <a:lnTo>
                  <a:pt x="1076" y="149"/>
                </a:lnTo>
                <a:lnTo>
                  <a:pt x="1076" y="149"/>
                </a:lnTo>
                <a:lnTo>
                  <a:pt x="1075" y="149"/>
                </a:lnTo>
                <a:lnTo>
                  <a:pt x="1075" y="149"/>
                </a:lnTo>
                <a:lnTo>
                  <a:pt x="1074" y="149"/>
                </a:lnTo>
                <a:lnTo>
                  <a:pt x="1074" y="149"/>
                </a:lnTo>
                <a:lnTo>
                  <a:pt x="1074" y="149"/>
                </a:lnTo>
                <a:lnTo>
                  <a:pt x="1074" y="150"/>
                </a:lnTo>
                <a:lnTo>
                  <a:pt x="1073" y="150"/>
                </a:lnTo>
                <a:lnTo>
                  <a:pt x="1072" y="150"/>
                </a:lnTo>
                <a:lnTo>
                  <a:pt x="1072" y="150"/>
                </a:lnTo>
                <a:lnTo>
                  <a:pt x="1071" y="150"/>
                </a:lnTo>
                <a:lnTo>
                  <a:pt x="1071" y="151"/>
                </a:lnTo>
                <a:lnTo>
                  <a:pt x="1071" y="151"/>
                </a:lnTo>
                <a:lnTo>
                  <a:pt x="1072" y="151"/>
                </a:lnTo>
                <a:lnTo>
                  <a:pt x="1072" y="152"/>
                </a:lnTo>
                <a:lnTo>
                  <a:pt x="1072" y="152"/>
                </a:lnTo>
                <a:lnTo>
                  <a:pt x="1072" y="152"/>
                </a:lnTo>
                <a:lnTo>
                  <a:pt x="1072" y="153"/>
                </a:lnTo>
                <a:lnTo>
                  <a:pt x="1071" y="153"/>
                </a:lnTo>
                <a:lnTo>
                  <a:pt x="1070" y="153"/>
                </a:lnTo>
                <a:lnTo>
                  <a:pt x="1069" y="153"/>
                </a:lnTo>
                <a:lnTo>
                  <a:pt x="1069" y="154"/>
                </a:lnTo>
                <a:lnTo>
                  <a:pt x="1068" y="153"/>
                </a:lnTo>
                <a:lnTo>
                  <a:pt x="1068" y="153"/>
                </a:lnTo>
                <a:lnTo>
                  <a:pt x="1067" y="153"/>
                </a:lnTo>
                <a:lnTo>
                  <a:pt x="1067" y="153"/>
                </a:lnTo>
                <a:lnTo>
                  <a:pt x="1067" y="152"/>
                </a:lnTo>
                <a:lnTo>
                  <a:pt x="1067" y="151"/>
                </a:lnTo>
                <a:lnTo>
                  <a:pt x="1067" y="150"/>
                </a:lnTo>
                <a:lnTo>
                  <a:pt x="1067" y="150"/>
                </a:lnTo>
                <a:lnTo>
                  <a:pt x="1066" y="150"/>
                </a:lnTo>
                <a:lnTo>
                  <a:pt x="1066" y="149"/>
                </a:lnTo>
                <a:lnTo>
                  <a:pt x="1066" y="149"/>
                </a:lnTo>
                <a:lnTo>
                  <a:pt x="1066" y="148"/>
                </a:lnTo>
                <a:lnTo>
                  <a:pt x="1065" y="148"/>
                </a:lnTo>
                <a:lnTo>
                  <a:pt x="1065" y="148"/>
                </a:lnTo>
                <a:lnTo>
                  <a:pt x="1065" y="148"/>
                </a:lnTo>
                <a:lnTo>
                  <a:pt x="1064" y="148"/>
                </a:lnTo>
                <a:lnTo>
                  <a:pt x="1064" y="147"/>
                </a:lnTo>
                <a:lnTo>
                  <a:pt x="1064" y="147"/>
                </a:lnTo>
                <a:lnTo>
                  <a:pt x="1064" y="147"/>
                </a:lnTo>
                <a:lnTo>
                  <a:pt x="1063" y="147"/>
                </a:lnTo>
                <a:lnTo>
                  <a:pt x="1063" y="147"/>
                </a:lnTo>
                <a:lnTo>
                  <a:pt x="1063" y="147"/>
                </a:lnTo>
                <a:lnTo>
                  <a:pt x="1062" y="147"/>
                </a:lnTo>
                <a:lnTo>
                  <a:pt x="1062" y="148"/>
                </a:lnTo>
                <a:lnTo>
                  <a:pt x="1062" y="149"/>
                </a:lnTo>
                <a:lnTo>
                  <a:pt x="1062" y="149"/>
                </a:lnTo>
                <a:lnTo>
                  <a:pt x="1062" y="149"/>
                </a:lnTo>
                <a:lnTo>
                  <a:pt x="1061" y="150"/>
                </a:lnTo>
                <a:lnTo>
                  <a:pt x="1061" y="150"/>
                </a:lnTo>
                <a:lnTo>
                  <a:pt x="1061" y="151"/>
                </a:lnTo>
                <a:lnTo>
                  <a:pt x="1061" y="151"/>
                </a:lnTo>
                <a:lnTo>
                  <a:pt x="1060" y="150"/>
                </a:lnTo>
                <a:lnTo>
                  <a:pt x="1060" y="151"/>
                </a:lnTo>
                <a:lnTo>
                  <a:pt x="1059" y="151"/>
                </a:lnTo>
                <a:lnTo>
                  <a:pt x="1058" y="151"/>
                </a:lnTo>
                <a:lnTo>
                  <a:pt x="1058" y="152"/>
                </a:lnTo>
                <a:lnTo>
                  <a:pt x="1057" y="152"/>
                </a:lnTo>
                <a:lnTo>
                  <a:pt x="1057" y="152"/>
                </a:lnTo>
                <a:lnTo>
                  <a:pt x="1056" y="152"/>
                </a:lnTo>
                <a:lnTo>
                  <a:pt x="1056" y="151"/>
                </a:lnTo>
                <a:lnTo>
                  <a:pt x="1055" y="151"/>
                </a:lnTo>
                <a:lnTo>
                  <a:pt x="1055" y="152"/>
                </a:lnTo>
                <a:lnTo>
                  <a:pt x="1054" y="152"/>
                </a:lnTo>
                <a:lnTo>
                  <a:pt x="1054" y="151"/>
                </a:lnTo>
                <a:lnTo>
                  <a:pt x="1054" y="151"/>
                </a:lnTo>
                <a:lnTo>
                  <a:pt x="1054" y="151"/>
                </a:lnTo>
                <a:lnTo>
                  <a:pt x="1054" y="150"/>
                </a:lnTo>
                <a:lnTo>
                  <a:pt x="1054" y="150"/>
                </a:lnTo>
                <a:lnTo>
                  <a:pt x="1054" y="149"/>
                </a:lnTo>
                <a:lnTo>
                  <a:pt x="1054" y="148"/>
                </a:lnTo>
                <a:lnTo>
                  <a:pt x="1054" y="148"/>
                </a:lnTo>
                <a:lnTo>
                  <a:pt x="1053" y="148"/>
                </a:lnTo>
                <a:lnTo>
                  <a:pt x="1053" y="148"/>
                </a:lnTo>
                <a:lnTo>
                  <a:pt x="1052" y="148"/>
                </a:lnTo>
                <a:lnTo>
                  <a:pt x="1052" y="148"/>
                </a:lnTo>
                <a:lnTo>
                  <a:pt x="1051" y="148"/>
                </a:lnTo>
                <a:lnTo>
                  <a:pt x="1050" y="148"/>
                </a:lnTo>
                <a:lnTo>
                  <a:pt x="1050" y="148"/>
                </a:lnTo>
                <a:lnTo>
                  <a:pt x="1049" y="148"/>
                </a:lnTo>
                <a:lnTo>
                  <a:pt x="1049" y="147"/>
                </a:lnTo>
                <a:lnTo>
                  <a:pt x="1049" y="147"/>
                </a:lnTo>
                <a:lnTo>
                  <a:pt x="1048" y="147"/>
                </a:lnTo>
                <a:lnTo>
                  <a:pt x="1048" y="148"/>
                </a:lnTo>
                <a:lnTo>
                  <a:pt x="1047" y="148"/>
                </a:lnTo>
                <a:lnTo>
                  <a:pt x="1047" y="149"/>
                </a:lnTo>
                <a:lnTo>
                  <a:pt x="1047" y="150"/>
                </a:lnTo>
                <a:lnTo>
                  <a:pt x="1047" y="150"/>
                </a:lnTo>
                <a:lnTo>
                  <a:pt x="1047" y="151"/>
                </a:lnTo>
                <a:lnTo>
                  <a:pt x="1046" y="152"/>
                </a:lnTo>
                <a:lnTo>
                  <a:pt x="1046" y="152"/>
                </a:lnTo>
                <a:lnTo>
                  <a:pt x="1045" y="152"/>
                </a:lnTo>
                <a:lnTo>
                  <a:pt x="1045" y="153"/>
                </a:lnTo>
                <a:lnTo>
                  <a:pt x="1044" y="153"/>
                </a:lnTo>
                <a:lnTo>
                  <a:pt x="1044" y="153"/>
                </a:lnTo>
                <a:lnTo>
                  <a:pt x="1043" y="154"/>
                </a:lnTo>
                <a:lnTo>
                  <a:pt x="1043" y="154"/>
                </a:lnTo>
                <a:lnTo>
                  <a:pt x="1043" y="153"/>
                </a:lnTo>
                <a:lnTo>
                  <a:pt x="1042" y="153"/>
                </a:lnTo>
                <a:lnTo>
                  <a:pt x="1042" y="153"/>
                </a:lnTo>
                <a:lnTo>
                  <a:pt x="1041" y="153"/>
                </a:lnTo>
                <a:lnTo>
                  <a:pt x="1041" y="154"/>
                </a:lnTo>
                <a:lnTo>
                  <a:pt x="1040" y="154"/>
                </a:lnTo>
                <a:lnTo>
                  <a:pt x="1040" y="155"/>
                </a:lnTo>
                <a:lnTo>
                  <a:pt x="1039" y="155"/>
                </a:lnTo>
                <a:lnTo>
                  <a:pt x="1039" y="155"/>
                </a:lnTo>
                <a:lnTo>
                  <a:pt x="1038" y="154"/>
                </a:lnTo>
                <a:lnTo>
                  <a:pt x="1037" y="154"/>
                </a:lnTo>
                <a:lnTo>
                  <a:pt x="1037" y="154"/>
                </a:lnTo>
                <a:lnTo>
                  <a:pt x="1036" y="154"/>
                </a:lnTo>
                <a:lnTo>
                  <a:pt x="1036" y="155"/>
                </a:lnTo>
                <a:lnTo>
                  <a:pt x="1036" y="155"/>
                </a:lnTo>
                <a:lnTo>
                  <a:pt x="1035" y="156"/>
                </a:lnTo>
                <a:lnTo>
                  <a:pt x="1035" y="156"/>
                </a:lnTo>
                <a:lnTo>
                  <a:pt x="1034" y="157"/>
                </a:lnTo>
                <a:lnTo>
                  <a:pt x="1034" y="157"/>
                </a:lnTo>
                <a:lnTo>
                  <a:pt x="1033" y="157"/>
                </a:lnTo>
                <a:lnTo>
                  <a:pt x="1033" y="157"/>
                </a:lnTo>
                <a:lnTo>
                  <a:pt x="1033" y="157"/>
                </a:lnTo>
                <a:lnTo>
                  <a:pt x="1032" y="157"/>
                </a:lnTo>
                <a:lnTo>
                  <a:pt x="1032" y="157"/>
                </a:lnTo>
                <a:lnTo>
                  <a:pt x="1031" y="157"/>
                </a:lnTo>
                <a:lnTo>
                  <a:pt x="1031" y="158"/>
                </a:lnTo>
                <a:lnTo>
                  <a:pt x="1031" y="159"/>
                </a:lnTo>
                <a:lnTo>
                  <a:pt x="1031" y="159"/>
                </a:lnTo>
                <a:lnTo>
                  <a:pt x="1031" y="159"/>
                </a:lnTo>
                <a:lnTo>
                  <a:pt x="1030" y="159"/>
                </a:lnTo>
                <a:lnTo>
                  <a:pt x="1030" y="160"/>
                </a:lnTo>
                <a:lnTo>
                  <a:pt x="1030" y="159"/>
                </a:lnTo>
                <a:lnTo>
                  <a:pt x="1029" y="159"/>
                </a:lnTo>
                <a:lnTo>
                  <a:pt x="1029" y="159"/>
                </a:lnTo>
                <a:lnTo>
                  <a:pt x="1028" y="159"/>
                </a:lnTo>
                <a:lnTo>
                  <a:pt x="1027" y="159"/>
                </a:lnTo>
                <a:lnTo>
                  <a:pt x="1027" y="159"/>
                </a:lnTo>
                <a:lnTo>
                  <a:pt x="1026" y="159"/>
                </a:lnTo>
                <a:lnTo>
                  <a:pt x="1026" y="158"/>
                </a:lnTo>
                <a:lnTo>
                  <a:pt x="1025" y="158"/>
                </a:lnTo>
                <a:lnTo>
                  <a:pt x="1024" y="158"/>
                </a:lnTo>
                <a:lnTo>
                  <a:pt x="1023" y="157"/>
                </a:lnTo>
                <a:lnTo>
                  <a:pt x="1023" y="156"/>
                </a:lnTo>
                <a:lnTo>
                  <a:pt x="1022" y="156"/>
                </a:lnTo>
                <a:lnTo>
                  <a:pt x="1022" y="156"/>
                </a:lnTo>
                <a:lnTo>
                  <a:pt x="1021" y="156"/>
                </a:lnTo>
                <a:lnTo>
                  <a:pt x="1020" y="156"/>
                </a:lnTo>
                <a:lnTo>
                  <a:pt x="1020" y="156"/>
                </a:lnTo>
                <a:lnTo>
                  <a:pt x="1019" y="156"/>
                </a:lnTo>
                <a:lnTo>
                  <a:pt x="1019" y="157"/>
                </a:lnTo>
                <a:lnTo>
                  <a:pt x="1019" y="157"/>
                </a:lnTo>
                <a:lnTo>
                  <a:pt x="1018" y="157"/>
                </a:lnTo>
                <a:lnTo>
                  <a:pt x="1018" y="157"/>
                </a:lnTo>
                <a:lnTo>
                  <a:pt x="1017" y="157"/>
                </a:lnTo>
                <a:lnTo>
                  <a:pt x="1016" y="157"/>
                </a:lnTo>
                <a:lnTo>
                  <a:pt x="1016" y="157"/>
                </a:lnTo>
                <a:lnTo>
                  <a:pt x="1015" y="157"/>
                </a:lnTo>
                <a:lnTo>
                  <a:pt x="1015" y="156"/>
                </a:lnTo>
                <a:lnTo>
                  <a:pt x="1014" y="156"/>
                </a:lnTo>
                <a:lnTo>
                  <a:pt x="1014" y="156"/>
                </a:lnTo>
                <a:lnTo>
                  <a:pt x="1013" y="156"/>
                </a:lnTo>
                <a:lnTo>
                  <a:pt x="1013" y="157"/>
                </a:lnTo>
                <a:lnTo>
                  <a:pt x="1012" y="157"/>
                </a:lnTo>
                <a:lnTo>
                  <a:pt x="1012" y="157"/>
                </a:lnTo>
                <a:lnTo>
                  <a:pt x="1011" y="157"/>
                </a:lnTo>
                <a:lnTo>
                  <a:pt x="1011" y="157"/>
                </a:lnTo>
                <a:lnTo>
                  <a:pt x="1010" y="157"/>
                </a:lnTo>
                <a:lnTo>
                  <a:pt x="1010" y="155"/>
                </a:lnTo>
                <a:lnTo>
                  <a:pt x="1010" y="154"/>
                </a:lnTo>
                <a:lnTo>
                  <a:pt x="1010" y="153"/>
                </a:lnTo>
                <a:lnTo>
                  <a:pt x="1009" y="146"/>
                </a:lnTo>
                <a:lnTo>
                  <a:pt x="1008" y="142"/>
                </a:lnTo>
                <a:lnTo>
                  <a:pt x="1008" y="137"/>
                </a:lnTo>
                <a:lnTo>
                  <a:pt x="1008" y="133"/>
                </a:lnTo>
                <a:lnTo>
                  <a:pt x="1008" y="133"/>
                </a:lnTo>
                <a:lnTo>
                  <a:pt x="1008" y="132"/>
                </a:lnTo>
                <a:lnTo>
                  <a:pt x="1007" y="132"/>
                </a:lnTo>
                <a:lnTo>
                  <a:pt x="1007" y="131"/>
                </a:lnTo>
                <a:lnTo>
                  <a:pt x="1007" y="131"/>
                </a:lnTo>
                <a:lnTo>
                  <a:pt x="1005" y="130"/>
                </a:lnTo>
                <a:lnTo>
                  <a:pt x="1005" y="129"/>
                </a:lnTo>
                <a:lnTo>
                  <a:pt x="1005" y="129"/>
                </a:lnTo>
                <a:lnTo>
                  <a:pt x="1004" y="129"/>
                </a:lnTo>
                <a:lnTo>
                  <a:pt x="1004" y="128"/>
                </a:lnTo>
                <a:lnTo>
                  <a:pt x="1004" y="128"/>
                </a:lnTo>
                <a:lnTo>
                  <a:pt x="1003" y="127"/>
                </a:lnTo>
                <a:lnTo>
                  <a:pt x="1002" y="126"/>
                </a:lnTo>
                <a:lnTo>
                  <a:pt x="1001" y="125"/>
                </a:lnTo>
                <a:lnTo>
                  <a:pt x="999" y="124"/>
                </a:lnTo>
                <a:lnTo>
                  <a:pt x="999" y="124"/>
                </a:lnTo>
                <a:lnTo>
                  <a:pt x="997" y="123"/>
                </a:lnTo>
                <a:lnTo>
                  <a:pt x="997" y="122"/>
                </a:lnTo>
                <a:lnTo>
                  <a:pt x="996" y="122"/>
                </a:lnTo>
                <a:lnTo>
                  <a:pt x="993" y="119"/>
                </a:lnTo>
                <a:lnTo>
                  <a:pt x="993" y="118"/>
                </a:lnTo>
                <a:lnTo>
                  <a:pt x="990" y="116"/>
                </a:lnTo>
                <a:lnTo>
                  <a:pt x="977" y="104"/>
                </a:lnTo>
                <a:lnTo>
                  <a:pt x="972" y="100"/>
                </a:lnTo>
                <a:lnTo>
                  <a:pt x="965" y="94"/>
                </a:lnTo>
                <a:lnTo>
                  <a:pt x="963" y="91"/>
                </a:lnTo>
                <a:lnTo>
                  <a:pt x="962" y="91"/>
                </a:lnTo>
                <a:lnTo>
                  <a:pt x="962" y="90"/>
                </a:lnTo>
                <a:lnTo>
                  <a:pt x="961" y="90"/>
                </a:lnTo>
                <a:lnTo>
                  <a:pt x="961" y="90"/>
                </a:lnTo>
                <a:lnTo>
                  <a:pt x="960" y="91"/>
                </a:lnTo>
                <a:lnTo>
                  <a:pt x="958" y="91"/>
                </a:lnTo>
                <a:lnTo>
                  <a:pt x="957" y="91"/>
                </a:lnTo>
                <a:lnTo>
                  <a:pt x="957" y="91"/>
                </a:lnTo>
                <a:lnTo>
                  <a:pt x="956" y="92"/>
                </a:lnTo>
                <a:lnTo>
                  <a:pt x="956" y="92"/>
                </a:lnTo>
                <a:lnTo>
                  <a:pt x="955" y="92"/>
                </a:lnTo>
                <a:lnTo>
                  <a:pt x="954" y="91"/>
                </a:lnTo>
                <a:lnTo>
                  <a:pt x="954" y="91"/>
                </a:lnTo>
                <a:lnTo>
                  <a:pt x="954" y="92"/>
                </a:lnTo>
                <a:lnTo>
                  <a:pt x="953" y="92"/>
                </a:lnTo>
                <a:lnTo>
                  <a:pt x="953" y="93"/>
                </a:lnTo>
                <a:lnTo>
                  <a:pt x="953" y="93"/>
                </a:lnTo>
                <a:lnTo>
                  <a:pt x="953" y="93"/>
                </a:lnTo>
                <a:lnTo>
                  <a:pt x="953" y="94"/>
                </a:lnTo>
                <a:lnTo>
                  <a:pt x="952" y="94"/>
                </a:lnTo>
                <a:lnTo>
                  <a:pt x="952" y="95"/>
                </a:lnTo>
                <a:lnTo>
                  <a:pt x="951" y="95"/>
                </a:lnTo>
                <a:lnTo>
                  <a:pt x="950" y="95"/>
                </a:lnTo>
                <a:lnTo>
                  <a:pt x="950" y="96"/>
                </a:lnTo>
                <a:lnTo>
                  <a:pt x="950" y="96"/>
                </a:lnTo>
                <a:lnTo>
                  <a:pt x="949" y="96"/>
                </a:lnTo>
                <a:lnTo>
                  <a:pt x="949" y="96"/>
                </a:lnTo>
                <a:lnTo>
                  <a:pt x="948" y="96"/>
                </a:lnTo>
                <a:lnTo>
                  <a:pt x="948" y="98"/>
                </a:lnTo>
                <a:lnTo>
                  <a:pt x="947" y="98"/>
                </a:lnTo>
                <a:lnTo>
                  <a:pt x="947" y="98"/>
                </a:lnTo>
                <a:lnTo>
                  <a:pt x="946" y="98"/>
                </a:lnTo>
                <a:lnTo>
                  <a:pt x="945" y="98"/>
                </a:lnTo>
                <a:lnTo>
                  <a:pt x="945" y="98"/>
                </a:lnTo>
                <a:lnTo>
                  <a:pt x="944" y="97"/>
                </a:lnTo>
                <a:lnTo>
                  <a:pt x="944" y="97"/>
                </a:lnTo>
                <a:lnTo>
                  <a:pt x="943" y="97"/>
                </a:lnTo>
                <a:lnTo>
                  <a:pt x="942" y="97"/>
                </a:lnTo>
                <a:lnTo>
                  <a:pt x="942" y="97"/>
                </a:lnTo>
                <a:lnTo>
                  <a:pt x="942" y="97"/>
                </a:lnTo>
                <a:lnTo>
                  <a:pt x="941" y="96"/>
                </a:lnTo>
                <a:lnTo>
                  <a:pt x="941" y="96"/>
                </a:lnTo>
                <a:lnTo>
                  <a:pt x="941" y="96"/>
                </a:lnTo>
                <a:lnTo>
                  <a:pt x="940" y="96"/>
                </a:lnTo>
                <a:lnTo>
                  <a:pt x="939" y="96"/>
                </a:lnTo>
                <a:lnTo>
                  <a:pt x="939" y="97"/>
                </a:lnTo>
                <a:lnTo>
                  <a:pt x="938" y="97"/>
                </a:lnTo>
                <a:lnTo>
                  <a:pt x="937" y="97"/>
                </a:lnTo>
                <a:lnTo>
                  <a:pt x="936" y="97"/>
                </a:lnTo>
                <a:lnTo>
                  <a:pt x="936" y="97"/>
                </a:lnTo>
                <a:lnTo>
                  <a:pt x="935" y="97"/>
                </a:lnTo>
                <a:lnTo>
                  <a:pt x="934" y="97"/>
                </a:lnTo>
                <a:lnTo>
                  <a:pt x="934" y="97"/>
                </a:lnTo>
                <a:lnTo>
                  <a:pt x="933" y="98"/>
                </a:lnTo>
                <a:lnTo>
                  <a:pt x="933" y="98"/>
                </a:lnTo>
                <a:lnTo>
                  <a:pt x="932" y="99"/>
                </a:lnTo>
                <a:lnTo>
                  <a:pt x="932" y="99"/>
                </a:lnTo>
                <a:lnTo>
                  <a:pt x="931" y="99"/>
                </a:lnTo>
                <a:lnTo>
                  <a:pt x="931" y="99"/>
                </a:lnTo>
                <a:lnTo>
                  <a:pt x="930" y="97"/>
                </a:lnTo>
                <a:lnTo>
                  <a:pt x="930" y="97"/>
                </a:lnTo>
                <a:lnTo>
                  <a:pt x="930" y="97"/>
                </a:lnTo>
                <a:lnTo>
                  <a:pt x="929" y="97"/>
                </a:lnTo>
                <a:lnTo>
                  <a:pt x="929" y="96"/>
                </a:lnTo>
                <a:lnTo>
                  <a:pt x="929" y="95"/>
                </a:lnTo>
                <a:lnTo>
                  <a:pt x="928" y="94"/>
                </a:lnTo>
                <a:lnTo>
                  <a:pt x="928" y="93"/>
                </a:lnTo>
                <a:lnTo>
                  <a:pt x="927" y="93"/>
                </a:lnTo>
                <a:lnTo>
                  <a:pt x="927" y="93"/>
                </a:lnTo>
                <a:lnTo>
                  <a:pt x="926" y="93"/>
                </a:lnTo>
                <a:lnTo>
                  <a:pt x="926" y="93"/>
                </a:lnTo>
                <a:lnTo>
                  <a:pt x="925" y="92"/>
                </a:lnTo>
                <a:lnTo>
                  <a:pt x="925" y="92"/>
                </a:lnTo>
                <a:lnTo>
                  <a:pt x="925" y="91"/>
                </a:lnTo>
                <a:lnTo>
                  <a:pt x="925" y="91"/>
                </a:lnTo>
                <a:lnTo>
                  <a:pt x="925" y="90"/>
                </a:lnTo>
                <a:lnTo>
                  <a:pt x="924" y="90"/>
                </a:lnTo>
                <a:lnTo>
                  <a:pt x="924" y="90"/>
                </a:lnTo>
                <a:lnTo>
                  <a:pt x="923" y="90"/>
                </a:lnTo>
                <a:lnTo>
                  <a:pt x="923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90"/>
                </a:lnTo>
                <a:lnTo>
                  <a:pt x="921" y="90"/>
                </a:lnTo>
                <a:lnTo>
                  <a:pt x="921" y="91"/>
                </a:lnTo>
                <a:lnTo>
                  <a:pt x="920" y="90"/>
                </a:lnTo>
                <a:lnTo>
                  <a:pt x="920" y="90"/>
                </a:lnTo>
                <a:lnTo>
                  <a:pt x="919" y="90"/>
                </a:lnTo>
                <a:lnTo>
                  <a:pt x="919" y="91"/>
                </a:lnTo>
                <a:lnTo>
                  <a:pt x="918" y="91"/>
                </a:lnTo>
                <a:lnTo>
                  <a:pt x="917" y="90"/>
                </a:lnTo>
                <a:lnTo>
                  <a:pt x="917" y="90"/>
                </a:lnTo>
                <a:lnTo>
                  <a:pt x="917" y="91"/>
                </a:lnTo>
                <a:lnTo>
                  <a:pt x="916" y="91"/>
                </a:lnTo>
                <a:lnTo>
                  <a:pt x="915" y="91"/>
                </a:lnTo>
                <a:lnTo>
                  <a:pt x="914" y="91"/>
                </a:lnTo>
                <a:lnTo>
                  <a:pt x="914" y="92"/>
                </a:lnTo>
                <a:lnTo>
                  <a:pt x="913" y="92"/>
                </a:lnTo>
                <a:lnTo>
                  <a:pt x="913" y="93"/>
                </a:lnTo>
                <a:lnTo>
                  <a:pt x="912" y="91"/>
                </a:lnTo>
                <a:lnTo>
                  <a:pt x="912" y="91"/>
                </a:lnTo>
                <a:lnTo>
                  <a:pt x="912" y="91"/>
                </a:lnTo>
                <a:lnTo>
                  <a:pt x="911" y="92"/>
                </a:lnTo>
                <a:lnTo>
                  <a:pt x="911" y="91"/>
                </a:lnTo>
                <a:lnTo>
                  <a:pt x="911" y="91"/>
                </a:lnTo>
                <a:lnTo>
                  <a:pt x="910" y="91"/>
                </a:lnTo>
                <a:lnTo>
                  <a:pt x="910" y="91"/>
                </a:lnTo>
                <a:lnTo>
                  <a:pt x="910" y="91"/>
                </a:lnTo>
                <a:lnTo>
                  <a:pt x="909" y="91"/>
                </a:lnTo>
                <a:lnTo>
                  <a:pt x="908" y="91"/>
                </a:lnTo>
                <a:lnTo>
                  <a:pt x="908" y="90"/>
                </a:lnTo>
                <a:lnTo>
                  <a:pt x="907" y="89"/>
                </a:lnTo>
                <a:lnTo>
                  <a:pt x="906" y="88"/>
                </a:lnTo>
                <a:lnTo>
                  <a:pt x="906" y="88"/>
                </a:lnTo>
                <a:lnTo>
                  <a:pt x="905" y="88"/>
                </a:lnTo>
                <a:lnTo>
                  <a:pt x="905" y="88"/>
                </a:lnTo>
                <a:lnTo>
                  <a:pt x="905" y="89"/>
                </a:lnTo>
                <a:lnTo>
                  <a:pt x="904" y="90"/>
                </a:lnTo>
                <a:lnTo>
                  <a:pt x="904" y="90"/>
                </a:lnTo>
                <a:lnTo>
                  <a:pt x="903" y="90"/>
                </a:lnTo>
                <a:lnTo>
                  <a:pt x="903" y="89"/>
                </a:lnTo>
                <a:lnTo>
                  <a:pt x="903" y="89"/>
                </a:lnTo>
                <a:lnTo>
                  <a:pt x="902" y="88"/>
                </a:lnTo>
                <a:lnTo>
                  <a:pt x="902" y="87"/>
                </a:lnTo>
                <a:lnTo>
                  <a:pt x="902" y="87"/>
                </a:lnTo>
                <a:lnTo>
                  <a:pt x="901" y="87"/>
                </a:lnTo>
                <a:lnTo>
                  <a:pt x="900" y="88"/>
                </a:lnTo>
                <a:lnTo>
                  <a:pt x="899" y="88"/>
                </a:lnTo>
                <a:lnTo>
                  <a:pt x="899" y="88"/>
                </a:lnTo>
                <a:lnTo>
                  <a:pt x="898" y="87"/>
                </a:lnTo>
                <a:lnTo>
                  <a:pt x="897" y="86"/>
                </a:lnTo>
                <a:lnTo>
                  <a:pt x="896" y="86"/>
                </a:lnTo>
                <a:lnTo>
                  <a:pt x="895" y="86"/>
                </a:lnTo>
                <a:lnTo>
                  <a:pt x="894" y="86"/>
                </a:lnTo>
                <a:lnTo>
                  <a:pt x="894" y="85"/>
                </a:lnTo>
                <a:lnTo>
                  <a:pt x="894" y="85"/>
                </a:lnTo>
                <a:lnTo>
                  <a:pt x="894" y="84"/>
                </a:lnTo>
                <a:lnTo>
                  <a:pt x="894" y="83"/>
                </a:lnTo>
                <a:lnTo>
                  <a:pt x="895" y="83"/>
                </a:lnTo>
                <a:lnTo>
                  <a:pt x="895" y="82"/>
                </a:lnTo>
                <a:lnTo>
                  <a:pt x="895" y="82"/>
                </a:lnTo>
                <a:lnTo>
                  <a:pt x="894" y="82"/>
                </a:lnTo>
                <a:lnTo>
                  <a:pt x="893" y="82"/>
                </a:lnTo>
                <a:lnTo>
                  <a:pt x="891" y="81"/>
                </a:lnTo>
                <a:lnTo>
                  <a:pt x="891" y="81"/>
                </a:lnTo>
                <a:lnTo>
                  <a:pt x="891" y="81"/>
                </a:lnTo>
                <a:lnTo>
                  <a:pt x="890" y="79"/>
                </a:lnTo>
                <a:lnTo>
                  <a:pt x="889" y="79"/>
                </a:lnTo>
                <a:lnTo>
                  <a:pt x="889" y="79"/>
                </a:lnTo>
                <a:lnTo>
                  <a:pt x="889" y="79"/>
                </a:lnTo>
                <a:lnTo>
                  <a:pt x="888" y="78"/>
                </a:lnTo>
                <a:lnTo>
                  <a:pt x="887" y="78"/>
                </a:lnTo>
                <a:lnTo>
                  <a:pt x="887" y="78"/>
                </a:lnTo>
                <a:lnTo>
                  <a:pt x="887" y="78"/>
                </a:lnTo>
                <a:lnTo>
                  <a:pt x="886" y="78"/>
                </a:lnTo>
                <a:lnTo>
                  <a:pt x="886" y="78"/>
                </a:lnTo>
                <a:lnTo>
                  <a:pt x="886" y="77"/>
                </a:lnTo>
                <a:lnTo>
                  <a:pt x="885" y="77"/>
                </a:lnTo>
                <a:lnTo>
                  <a:pt x="885" y="77"/>
                </a:lnTo>
                <a:lnTo>
                  <a:pt x="885" y="77"/>
                </a:lnTo>
                <a:lnTo>
                  <a:pt x="885" y="76"/>
                </a:lnTo>
                <a:lnTo>
                  <a:pt x="884" y="76"/>
                </a:lnTo>
                <a:lnTo>
                  <a:pt x="884" y="76"/>
                </a:lnTo>
                <a:lnTo>
                  <a:pt x="883" y="75"/>
                </a:lnTo>
                <a:lnTo>
                  <a:pt x="882" y="75"/>
                </a:lnTo>
                <a:lnTo>
                  <a:pt x="882" y="76"/>
                </a:lnTo>
                <a:lnTo>
                  <a:pt x="882" y="75"/>
                </a:lnTo>
                <a:lnTo>
                  <a:pt x="882" y="75"/>
                </a:lnTo>
                <a:lnTo>
                  <a:pt x="882" y="75"/>
                </a:lnTo>
                <a:lnTo>
                  <a:pt x="882" y="74"/>
                </a:lnTo>
                <a:lnTo>
                  <a:pt x="881" y="74"/>
                </a:lnTo>
                <a:lnTo>
                  <a:pt x="881" y="73"/>
                </a:lnTo>
                <a:lnTo>
                  <a:pt x="881" y="73"/>
                </a:lnTo>
                <a:lnTo>
                  <a:pt x="880" y="73"/>
                </a:lnTo>
                <a:lnTo>
                  <a:pt x="880" y="73"/>
                </a:lnTo>
                <a:lnTo>
                  <a:pt x="880" y="72"/>
                </a:lnTo>
                <a:lnTo>
                  <a:pt x="879" y="72"/>
                </a:lnTo>
                <a:lnTo>
                  <a:pt x="878" y="72"/>
                </a:lnTo>
                <a:lnTo>
                  <a:pt x="878" y="72"/>
                </a:lnTo>
                <a:lnTo>
                  <a:pt x="878" y="72"/>
                </a:lnTo>
                <a:lnTo>
                  <a:pt x="877" y="73"/>
                </a:lnTo>
                <a:lnTo>
                  <a:pt x="877" y="73"/>
                </a:lnTo>
                <a:lnTo>
                  <a:pt x="877" y="73"/>
                </a:lnTo>
                <a:lnTo>
                  <a:pt x="876" y="73"/>
                </a:lnTo>
                <a:lnTo>
                  <a:pt x="876" y="73"/>
                </a:lnTo>
                <a:lnTo>
                  <a:pt x="876" y="74"/>
                </a:lnTo>
                <a:lnTo>
                  <a:pt x="875" y="74"/>
                </a:lnTo>
                <a:lnTo>
                  <a:pt x="875" y="73"/>
                </a:lnTo>
                <a:lnTo>
                  <a:pt x="875" y="73"/>
                </a:lnTo>
                <a:lnTo>
                  <a:pt x="874" y="73"/>
                </a:lnTo>
                <a:lnTo>
                  <a:pt x="874" y="73"/>
                </a:lnTo>
                <a:lnTo>
                  <a:pt x="873" y="72"/>
                </a:lnTo>
                <a:lnTo>
                  <a:pt x="873" y="72"/>
                </a:lnTo>
                <a:lnTo>
                  <a:pt x="873" y="72"/>
                </a:lnTo>
                <a:lnTo>
                  <a:pt x="872" y="72"/>
                </a:lnTo>
                <a:lnTo>
                  <a:pt x="872" y="71"/>
                </a:lnTo>
                <a:lnTo>
                  <a:pt x="872" y="71"/>
                </a:lnTo>
                <a:lnTo>
                  <a:pt x="872" y="71"/>
                </a:lnTo>
                <a:lnTo>
                  <a:pt x="872" y="70"/>
                </a:lnTo>
                <a:lnTo>
                  <a:pt x="872" y="70"/>
                </a:lnTo>
                <a:lnTo>
                  <a:pt x="872" y="71"/>
                </a:lnTo>
                <a:lnTo>
                  <a:pt x="871" y="70"/>
                </a:lnTo>
                <a:lnTo>
                  <a:pt x="871" y="70"/>
                </a:lnTo>
                <a:lnTo>
                  <a:pt x="870" y="69"/>
                </a:lnTo>
                <a:lnTo>
                  <a:pt x="870" y="70"/>
                </a:lnTo>
                <a:lnTo>
                  <a:pt x="869" y="69"/>
                </a:lnTo>
                <a:lnTo>
                  <a:pt x="869" y="69"/>
                </a:lnTo>
                <a:lnTo>
                  <a:pt x="868" y="69"/>
                </a:lnTo>
                <a:lnTo>
                  <a:pt x="868" y="68"/>
                </a:lnTo>
                <a:lnTo>
                  <a:pt x="868" y="68"/>
                </a:lnTo>
                <a:lnTo>
                  <a:pt x="868" y="68"/>
                </a:lnTo>
                <a:lnTo>
                  <a:pt x="867" y="68"/>
                </a:lnTo>
                <a:lnTo>
                  <a:pt x="867" y="67"/>
                </a:lnTo>
                <a:lnTo>
                  <a:pt x="867" y="67"/>
                </a:lnTo>
                <a:lnTo>
                  <a:pt x="866" y="67"/>
                </a:lnTo>
                <a:lnTo>
                  <a:pt x="866" y="68"/>
                </a:lnTo>
                <a:lnTo>
                  <a:pt x="866" y="68"/>
                </a:lnTo>
                <a:lnTo>
                  <a:pt x="865" y="68"/>
                </a:lnTo>
                <a:lnTo>
                  <a:pt x="865" y="67"/>
                </a:lnTo>
                <a:lnTo>
                  <a:pt x="865" y="67"/>
                </a:lnTo>
                <a:lnTo>
                  <a:pt x="864" y="67"/>
                </a:lnTo>
                <a:lnTo>
                  <a:pt x="864" y="67"/>
                </a:lnTo>
                <a:lnTo>
                  <a:pt x="863" y="66"/>
                </a:lnTo>
                <a:lnTo>
                  <a:pt x="863" y="66"/>
                </a:lnTo>
                <a:lnTo>
                  <a:pt x="863" y="66"/>
                </a:lnTo>
                <a:lnTo>
                  <a:pt x="862" y="65"/>
                </a:lnTo>
                <a:lnTo>
                  <a:pt x="862" y="65"/>
                </a:lnTo>
                <a:lnTo>
                  <a:pt x="862" y="64"/>
                </a:lnTo>
                <a:lnTo>
                  <a:pt x="862" y="64"/>
                </a:lnTo>
                <a:lnTo>
                  <a:pt x="862" y="63"/>
                </a:lnTo>
                <a:lnTo>
                  <a:pt x="862" y="63"/>
                </a:lnTo>
                <a:lnTo>
                  <a:pt x="861" y="63"/>
                </a:lnTo>
                <a:lnTo>
                  <a:pt x="861" y="63"/>
                </a:lnTo>
                <a:lnTo>
                  <a:pt x="860" y="63"/>
                </a:lnTo>
                <a:lnTo>
                  <a:pt x="860" y="63"/>
                </a:lnTo>
                <a:lnTo>
                  <a:pt x="859" y="63"/>
                </a:lnTo>
                <a:lnTo>
                  <a:pt x="859" y="63"/>
                </a:lnTo>
                <a:lnTo>
                  <a:pt x="858" y="63"/>
                </a:lnTo>
                <a:lnTo>
                  <a:pt x="858" y="63"/>
                </a:lnTo>
                <a:lnTo>
                  <a:pt x="857" y="62"/>
                </a:lnTo>
                <a:lnTo>
                  <a:pt x="857" y="62"/>
                </a:lnTo>
                <a:lnTo>
                  <a:pt x="857" y="62"/>
                </a:lnTo>
                <a:lnTo>
                  <a:pt x="856" y="61"/>
                </a:lnTo>
                <a:lnTo>
                  <a:pt x="856" y="61"/>
                </a:lnTo>
                <a:lnTo>
                  <a:pt x="855" y="61"/>
                </a:lnTo>
                <a:lnTo>
                  <a:pt x="855" y="60"/>
                </a:lnTo>
                <a:lnTo>
                  <a:pt x="854" y="60"/>
                </a:lnTo>
                <a:lnTo>
                  <a:pt x="854" y="60"/>
                </a:lnTo>
                <a:lnTo>
                  <a:pt x="853" y="59"/>
                </a:lnTo>
                <a:lnTo>
                  <a:pt x="853" y="59"/>
                </a:lnTo>
                <a:lnTo>
                  <a:pt x="853" y="58"/>
                </a:lnTo>
                <a:lnTo>
                  <a:pt x="853" y="58"/>
                </a:lnTo>
                <a:lnTo>
                  <a:pt x="852" y="58"/>
                </a:lnTo>
                <a:lnTo>
                  <a:pt x="852" y="58"/>
                </a:lnTo>
                <a:lnTo>
                  <a:pt x="852" y="58"/>
                </a:lnTo>
                <a:lnTo>
                  <a:pt x="852" y="57"/>
                </a:lnTo>
                <a:lnTo>
                  <a:pt x="851" y="56"/>
                </a:lnTo>
                <a:lnTo>
                  <a:pt x="851" y="56"/>
                </a:lnTo>
                <a:lnTo>
                  <a:pt x="850" y="56"/>
                </a:lnTo>
                <a:lnTo>
                  <a:pt x="850" y="56"/>
                </a:lnTo>
                <a:lnTo>
                  <a:pt x="850" y="56"/>
                </a:lnTo>
                <a:lnTo>
                  <a:pt x="850" y="55"/>
                </a:lnTo>
                <a:lnTo>
                  <a:pt x="850" y="55"/>
                </a:lnTo>
                <a:lnTo>
                  <a:pt x="849" y="55"/>
                </a:lnTo>
                <a:lnTo>
                  <a:pt x="849" y="56"/>
                </a:lnTo>
                <a:lnTo>
                  <a:pt x="849" y="55"/>
                </a:lnTo>
                <a:lnTo>
                  <a:pt x="848" y="55"/>
                </a:lnTo>
                <a:lnTo>
                  <a:pt x="848" y="55"/>
                </a:lnTo>
                <a:lnTo>
                  <a:pt x="848" y="55"/>
                </a:lnTo>
                <a:lnTo>
                  <a:pt x="847" y="54"/>
                </a:lnTo>
                <a:lnTo>
                  <a:pt x="847" y="55"/>
                </a:lnTo>
                <a:lnTo>
                  <a:pt x="846" y="54"/>
                </a:lnTo>
                <a:lnTo>
                  <a:pt x="846" y="54"/>
                </a:lnTo>
                <a:lnTo>
                  <a:pt x="846" y="53"/>
                </a:lnTo>
                <a:lnTo>
                  <a:pt x="845" y="53"/>
                </a:lnTo>
                <a:lnTo>
                  <a:pt x="845" y="53"/>
                </a:lnTo>
                <a:lnTo>
                  <a:pt x="844" y="53"/>
                </a:lnTo>
                <a:lnTo>
                  <a:pt x="844" y="53"/>
                </a:lnTo>
                <a:lnTo>
                  <a:pt x="844" y="52"/>
                </a:lnTo>
                <a:lnTo>
                  <a:pt x="844" y="52"/>
                </a:lnTo>
                <a:lnTo>
                  <a:pt x="844" y="52"/>
                </a:lnTo>
                <a:lnTo>
                  <a:pt x="844" y="51"/>
                </a:lnTo>
                <a:lnTo>
                  <a:pt x="843" y="51"/>
                </a:lnTo>
                <a:lnTo>
                  <a:pt x="843" y="50"/>
                </a:lnTo>
                <a:lnTo>
                  <a:pt x="843" y="50"/>
                </a:lnTo>
                <a:lnTo>
                  <a:pt x="843" y="49"/>
                </a:lnTo>
                <a:lnTo>
                  <a:pt x="842" y="49"/>
                </a:lnTo>
                <a:lnTo>
                  <a:pt x="841" y="49"/>
                </a:lnTo>
                <a:lnTo>
                  <a:pt x="840" y="49"/>
                </a:lnTo>
                <a:lnTo>
                  <a:pt x="840" y="48"/>
                </a:lnTo>
                <a:lnTo>
                  <a:pt x="839" y="48"/>
                </a:lnTo>
                <a:lnTo>
                  <a:pt x="838" y="48"/>
                </a:lnTo>
                <a:lnTo>
                  <a:pt x="838" y="49"/>
                </a:lnTo>
                <a:lnTo>
                  <a:pt x="838" y="48"/>
                </a:lnTo>
                <a:lnTo>
                  <a:pt x="837" y="48"/>
                </a:lnTo>
                <a:lnTo>
                  <a:pt x="837" y="48"/>
                </a:lnTo>
                <a:lnTo>
                  <a:pt x="836" y="48"/>
                </a:lnTo>
                <a:lnTo>
                  <a:pt x="836" y="48"/>
                </a:lnTo>
                <a:lnTo>
                  <a:pt x="835" y="48"/>
                </a:lnTo>
                <a:lnTo>
                  <a:pt x="835" y="48"/>
                </a:lnTo>
                <a:lnTo>
                  <a:pt x="835" y="48"/>
                </a:lnTo>
                <a:lnTo>
                  <a:pt x="834" y="48"/>
                </a:lnTo>
                <a:lnTo>
                  <a:pt x="834" y="48"/>
                </a:lnTo>
                <a:lnTo>
                  <a:pt x="834" y="47"/>
                </a:lnTo>
                <a:lnTo>
                  <a:pt x="834" y="47"/>
                </a:lnTo>
                <a:lnTo>
                  <a:pt x="833" y="47"/>
                </a:lnTo>
                <a:lnTo>
                  <a:pt x="833" y="46"/>
                </a:lnTo>
                <a:lnTo>
                  <a:pt x="832" y="46"/>
                </a:lnTo>
                <a:lnTo>
                  <a:pt x="832" y="47"/>
                </a:lnTo>
                <a:lnTo>
                  <a:pt x="832" y="47"/>
                </a:lnTo>
                <a:lnTo>
                  <a:pt x="832" y="47"/>
                </a:lnTo>
                <a:lnTo>
                  <a:pt x="831" y="47"/>
                </a:lnTo>
                <a:lnTo>
                  <a:pt x="831" y="47"/>
                </a:lnTo>
                <a:lnTo>
                  <a:pt x="831" y="47"/>
                </a:lnTo>
                <a:lnTo>
                  <a:pt x="831" y="47"/>
                </a:lnTo>
                <a:lnTo>
                  <a:pt x="830" y="46"/>
                </a:lnTo>
                <a:lnTo>
                  <a:pt x="830" y="46"/>
                </a:lnTo>
                <a:lnTo>
                  <a:pt x="829" y="46"/>
                </a:lnTo>
                <a:lnTo>
                  <a:pt x="829" y="47"/>
                </a:lnTo>
                <a:lnTo>
                  <a:pt x="829" y="47"/>
                </a:lnTo>
                <a:lnTo>
                  <a:pt x="828" y="47"/>
                </a:lnTo>
                <a:lnTo>
                  <a:pt x="828" y="48"/>
                </a:lnTo>
                <a:lnTo>
                  <a:pt x="828" y="48"/>
                </a:lnTo>
                <a:lnTo>
                  <a:pt x="828" y="48"/>
                </a:lnTo>
                <a:lnTo>
                  <a:pt x="827" y="48"/>
                </a:lnTo>
                <a:lnTo>
                  <a:pt x="827" y="47"/>
                </a:lnTo>
                <a:lnTo>
                  <a:pt x="827" y="47"/>
                </a:lnTo>
                <a:lnTo>
                  <a:pt x="827" y="46"/>
                </a:lnTo>
                <a:lnTo>
                  <a:pt x="826" y="46"/>
                </a:lnTo>
                <a:lnTo>
                  <a:pt x="826" y="45"/>
                </a:lnTo>
                <a:lnTo>
                  <a:pt x="825" y="45"/>
                </a:lnTo>
                <a:lnTo>
                  <a:pt x="825" y="45"/>
                </a:lnTo>
                <a:lnTo>
                  <a:pt x="825" y="46"/>
                </a:lnTo>
                <a:lnTo>
                  <a:pt x="825" y="46"/>
                </a:lnTo>
                <a:lnTo>
                  <a:pt x="824" y="46"/>
                </a:lnTo>
                <a:lnTo>
                  <a:pt x="824" y="45"/>
                </a:lnTo>
                <a:lnTo>
                  <a:pt x="823" y="45"/>
                </a:lnTo>
                <a:lnTo>
                  <a:pt x="823" y="45"/>
                </a:lnTo>
                <a:lnTo>
                  <a:pt x="822" y="45"/>
                </a:lnTo>
                <a:lnTo>
                  <a:pt x="821" y="45"/>
                </a:lnTo>
                <a:lnTo>
                  <a:pt x="821" y="45"/>
                </a:lnTo>
                <a:lnTo>
                  <a:pt x="821" y="45"/>
                </a:lnTo>
                <a:lnTo>
                  <a:pt x="820" y="44"/>
                </a:lnTo>
                <a:lnTo>
                  <a:pt x="820" y="44"/>
                </a:lnTo>
                <a:lnTo>
                  <a:pt x="820" y="44"/>
                </a:lnTo>
                <a:lnTo>
                  <a:pt x="819" y="43"/>
                </a:lnTo>
                <a:lnTo>
                  <a:pt x="818" y="43"/>
                </a:lnTo>
                <a:lnTo>
                  <a:pt x="818" y="44"/>
                </a:lnTo>
                <a:lnTo>
                  <a:pt x="818" y="44"/>
                </a:lnTo>
                <a:lnTo>
                  <a:pt x="817" y="44"/>
                </a:lnTo>
                <a:lnTo>
                  <a:pt x="817" y="44"/>
                </a:lnTo>
                <a:lnTo>
                  <a:pt x="817" y="43"/>
                </a:lnTo>
                <a:lnTo>
                  <a:pt x="816" y="43"/>
                </a:lnTo>
                <a:lnTo>
                  <a:pt x="816" y="43"/>
                </a:lnTo>
                <a:lnTo>
                  <a:pt x="815" y="44"/>
                </a:lnTo>
                <a:lnTo>
                  <a:pt x="815" y="44"/>
                </a:lnTo>
                <a:lnTo>
                  <a:pt x="815" y="44"/>
                </a:lnTo>
                <a:lnTo>
                  <a:pt x="814" y="44"/>
                </a:lnTo>
                <a:lnTo>
                  <a:pt x="814" y="44"/>
                </a:lnTo>
                <a:lnTo>
                  <a:pt x="813" y="44"/>
                </a:lnTo>
                <a:lnTo>
                  <a:pt x="813" y="44"/>
                </a:lnTo>
                <a:lnTo>
                  <a:pt x="812" y="44"/>
                </a:lnTo>
                <a:lnTo>
                  <a:pt x="812" y="44"/>
                </a:lnTo>
                <a:lnTo>
                  <a:pt x="812" y="44"/>
                </a:lnTo>
                <a:lnTo>
                  <a:pt x="812" y="44"/>
                </a:lnTo>
                <a:lnTo>
                  <a:pt x="811" y="44"/>
                </a:lnTo>
                <a:lnTo>
                  <a:pt x="811" y="44"/>
                </a:lnTo>
                <a:lnTo>
                  <a:pt x="810" y="44"/>
                </a:lnTo>
                <a:lnTo>
                  <a:pt x="810" y="44"/>
                </a:lnTo>
                <a:lnTo>
                  <a:pt x="810" y="45"/>
                </a:lnTo>
                <a:lnTo>
                  <a:pt x="809" y="45"/>
                </a:lnTo>
                <a:lnTo>
                  <a:pt x="809" y="45"/>
                </a:lnTo>
                <a:lnTo>
                  <a:pt x="808" y="45"/>
                </a:lnTo>
                <a:lnTo>
                  <a:pt x="808" y="45"/>
                </a:lnTo>
                <a:lnTo>
                  <a:pt x="807" y="45"/>
                </a:lnTo>
                <a:lnTo>
                  <a:pt x="807" y="45"/>
                </a:lnTo>
                <a:lnTo>
                  <a:pt x="807" y="45"/>
                </a:lnTo>
                <a:lnTo>
                  <a:pt x="807" y="45"/>
                </a:lnTo>
                <a:lnTo>
                  <a:pt x="807" y="46"/>
                </a:lnTo>
                <a:lnTo>
                  <a:pt x="806" y="46"/>
                </a:lnTo>
                <a:lnTo>
                  <a:pt x="805" y="45"/>
                </a:lnTo>
                <a:lnTo>
                  <a:pt x="805" y="45"/>
                </a:lnTo>
                <a:lnTo>
                  <a:pt x="804" y="45"/>
                </a:lnTo>
                <a:lnTo>
                  <a:pt x="804" y="45"/>
                </a:lnTo>
                <a:lnTo>
                  <a:pt x="803" y="45"/>
                </a:lnTo>
                <a:lnTo>
                  <a:pt x="803" y="46"/>
                </a:lnTo>
                <a:lnTo>
                  <a:pt x="803" y="46"/>
                </a:lnTo>
                <a:lnTo>
                  <a:pt x="802" y="46"/>
                </a:lnTo>
                <a:lnTo>
                  <a:pt x="802" y="46"/>
                </a:lnTo>
                <a:lnTo>
                  <a:pt x="802" y="47"/>
                </a:lnTo>
                <a:lnTo>
                  <a:pt x="802" y="47"/>
                </a:lnTo>
                <a:lnTo>
                  <a:pt x="802" y="47"/>
                </a:lnTo>
                <a:lnTo>
                  <a:pt x="801" y="47"/>
                </a:lnTo>
                <a:lnTo>
                  <a:pt x="801" y="47"/>
                </a:lnTo>
                <a:lnTo>
                  <a:pt x="801" y="48"/>
                </a:lnTo>
                <a:lnTo>
                  <a:pt x="800" y="48"/>
                </a:lnTo>
                <a:lnTo>
                  <a:pt x="799" y="48"/>
                </a:lnTo>
                <a:lnTo>
                  <a:pt x="799" y="48"/>
                </a:lnTo>
                <a:lnTo>
                  <a:pt x="798" y="48"/>
                </a:lnTo>
                <a:lnTo>
                  <a:pt x="797" y="48"/>
                </a:lnTo>
                <a:lnTo>
                  <a:pt x="797" y="49"/>
                </a:lnTo>
                <a:lnTo>
                  <a:pt x="797" y="49"/>
                </a:lnTo>
                <a:lnTo>
                  <a:pt x="796" y="49"/>
                </a:lnTo>
                <a:lnTo>
                  <a:pt x="795" y="49"/>
                </a:lnTo>
                <a:lnTo>
                  <a:pt x="795" y="50"/>
                </a:lnTo>
                <a:lnTo>
                  <a:pt x="794" y="50"/>
                </a:lnTo>
                <a:lnTo>
                  <a:pt x="794" y="50"/>
                </a:lnTo>
                <a:lnTo>
                  <a:pt x="794" y="51"/>
                </a:lnTo>
                <a:lnTo>
                  <a:pt x="793" y="51"/>
                </a:lnTo>
                <a:lnTo>
                  <a:pt x="793" y="51"/>
                </a:lnTo>
                <a:lnTo>
                  <a:pt x="792" y="51"/>
                </a:lnTo>
                <a:lnTo>
                  <a:pt x="792" y="51"/>
                </a:lnTo>
                <a:lnTo>
                  <a:pt x="792" y="51"/>
                </a:lnTo>
                <a:lnTo>
                  <a:pt x="791" y="51"/>
                </a:lnTo>
                <a:lnTo>
                  <a:pt x="791" y="51"/>
                </a:lnTo>
                <a:lnTo>
                  <a:pt x="791" y="52"/>
                </a:lnTo>
                <a:lnTo>
                  <a:pt x="791" y="51"/>
                </a:lnTo>
                <a:lnTo>
                  <a:pt x="791" y="52"/>
                </a:lnTo>
                <a:lnTo>
                  <a:pt x="791" y="52"/>
                </a:lnTo>
                <a:lnTo>
                  <a:pt x="790" y="53"/>
                </a:lnTo>
                <a:lnTo>
                  <a:pt x="789" y="53"/>
                </a:lnTo>
                <a:lnTo>
                  <a:pt x="789" y="53"/>
                </a:lnTo>
                <a:lnTo>
                  <a:pt x="789" y="53"/>
                </a:lnTo>
                <a:lnTo>
                  <a:pt x="789" y="54"/>
                </a:lnTo>
                <a:lnTo>
                  <a:pt x="790" y="54"/>
                </a:lnTo>
                <a:lnTo>
                  <a:pt x="789" y="55"/>
                </a:lnTo>
                <a:lnTo>
                  <a:pt x="789" y="55"/>
                </a:lnTo>
                <a:lnTo>
                  <a:pt x="788" y="55"/>
                </a:lnTo>
                <a:lnTo>
                  <a:pt x="788" y="55"/>
                </a:lnTo>
                <a:lnTo>
                  <a:pt x="787" y="55"/>
                </a:lnTo>
                <a:lnTo>
                  <a:pt x="787" y="55"/>
                </a:lnTo>
                <a:lnTo>
                  <a:pt x="787" y="55"/>
                </a:lnTo>
                <a:lnTo>
                  <a:pt x="787" y="56"/>
                </a:lnTo>
                <a:lnTo>
                  <a:pt x="787" y="56"/>
                </a:lnTo>
                <a:lnTo>
                  <a:pt x="787" y="56"/>
                </a:lnTo>
                <a:lnTo>
                  <a:pt x="788" y="56"/>
                </a:lnTo>
                <a:lnTo>
                  <a:pt x="788" y="56"/>
                </a:lnTo>
                <a:lnTo>
                  <a:pt x="788" y="56"/>
                </a:lnTo>
                <a:lnTo>
                  <a:pt x="788" y="57"/>
                </a:lnTo>
                <a:lnTo>
                  <a:pt x="788" y="57"/>
                </a:lnTo>
                <a:lnTo>
                  <a:pt x="788" y="57"/>
                </a:lnTo>
                <a:lnTo>
                  <a:pt x="787" y="58"/>
                </a:lnTo>
                <a:lnTo>
                  <a:pt x="787" y="58"/>
                </a:lnTo>
                <a:lnTo>
                  <a:pt x="787" y="57"/>
                </a:lnTo>
                <a:lnTo>
                  <a:pt x="786" y="57"/>
                </a:lnTo>
                <a:lnTo>
                  <a:pt x="786" y="58"/>
                </a:lnTo>
                <a:lnTo>
                  <a:pt x="786" y="58"/>
                </a:lnTo>
                <a:lnTo>
                  <a:pt x="785" y="58"/>
                </a:lnTo>
                <a:lnTo>
                  <a:pt x="785" y="58"/>
                </a:lnTo>
                <a:lnTo>
                  <a:pt x="785" y="58"/>
                </a:lnTo>
                <a:lnTo>
                  <a:pt x="784" y="58"/>
                </a:lnTo>
                <a:lnTo>
                  <a:pt x="784" y="58"/>
                </a:lnTo>
                <a:lnTo>
                  <a:pt x="783" y="58"/>
                </a:lnTo>
                <a:lnTo>
                  <a:pt x="783" y="59"/>
                </a:lnTo>
                <a:lnTo>
                  <a:pt x="783" y="59"/>
                </a:lnTo>
                <a:lnTo>
                  <a:pt x="783" y="60"/>
                </a:lnTo>
                <a:lnTo>
                  <a:pt x="783" y="59"/>
                </a:lnTo>
                <a:lnTo>
                  <a:pt x="782" y="59"/>
                </a:lnTo>
                <a:lnTo>
                  <a:pt x="782" y="60"/>
                </a:lnTo>
                <a:lnTo>
                  <a:pt x="781" y="60"/>
                </a:lnTo>
                <a:lnTo>
                  <a:pt x="781" y="60"/>
                </a:lnTo>
                <a:lnTo>
                  <a:pt x="781" y="60"/>
                </a:lnTo>
                <a:lnTo>
                  <a:pt x="781" y="59"/>
                </a:lnTo>
                <a:lnTo>
                  <a:pt x="781" y="59"/>
                </a:lnTo>
                <a:lnTo>
                  <a:pt x="781" y="58"/>
                </a:lnTo>
                <a:lnTo>
                  <a:pt x="781" y="57"/>
                </a:lnTo>
                <a:lnTo>
                  <a:pt x="781" y="57"/>
                </a:lnTo>
                <a:lnTo>
                  <a:pt x="781" y="56"/>
                </a:lnTo>
                <a:lnTo>
                  <a:pt x="780" y="56"/>
                </a:lnTo>
                <a:lnTo>
                  <a:pt x="780" y="56"/>
                </a:lnTo>
                <a:lnTo>
                  <a:pt x="779" y="56"/>
                </a:lnTo>
                <a:lnTo>
                  <a:pt x="779" y="56"/>
                </a:lnTo>
                <a:lnTo>
                  <a:pt x="779" y="56"/>
                </a:lnTo>
                <a:lnTo>
                  <a:pt x="778" y="56"/>
                </a:lnTo>
                <a:lnTo>
                  <a:pt x="778" y="56"/>
                </a:lnTo>
                <a:lnTo>
                  <a:pt x="777" y="55"/>
                </a:lnTo>
                <a:lnTo>
                  <a:pt x="777" y="55"/>
                </a:lnTo>
                <a:lnTo>
                  <a:pt x="777" y="55"/>
                </a:lnTo>
                <a:lnTo>
                  <a:pt x="777" y="54"/>
                </a:lnTo>
                <a:lnTo>
                  <a:pt x="776" y="54"/>
                </a:lnTo>
                <a:lnTo>
                  <a:pt x="776" y="53"/>
                </a:lnTo>
                <a:lnTo>
                  <a:pt x="776" y="53"/>
                </a:lnTo>
                <a:lnTo>
                  <a:pt x="775" y="54"/>
                </a:lnTo>
                <a:lnTo>
                  <a:pt x="774" y="54"/>
                </a:lnTo>
                <a:lnTo>
                  <a:pt x="774" y="54"/>
                </a:lnTo>
                <a:lnTo>
                  <a:pt x="774" y="55"/>
                </a:lnTo>
                <a:lnTo>
                  <a:pt x="773" y="55"/>
                </a:lnTo>
                <a:lnTo>
                  <a:pt x="772" y="55"/>
                </a:lnTo>
                <a:lnTo>
                  <a:pt x="772" y="54"/>
                </a:lnTo>
                <a:lnTo>
                  <a:pt x="771" y="54"/>
                </a:lnTo>
                <a:lnTo>
                  <a:pt x="771" y="54"/>
                </a:lnTo>
                <a:lnTo>
                  <a:pt x="771" y="53"/>
                </a:lnTo>
                <a:lnTo>
                  <a:pt x="771" y="53"/>
                </a:lnTo>
                <a:lnTo>
                  <a:pt x="770" y="53"/>
                </a:lnTo>
                <a:lnTo>
                  <a:pt x="769" y="53"/>
                </a:lnTo>
                <a:lnTo>
                  <a:pt x="769" y="53"/>
                </a:lnTo>
                <a:lnTo>
                  <a:pt x="768" y="53"/>
                </a:lnTo>
                <a:lnTo>
                  <a:pt x="768" y="53"/>
                </a:lnTo>
                <a:lnTo>
                  <a:pt x="768" y="53"/>
                </a:lnTo>
                <a:lnTo>
                  <a:pt x="768" y="52"/>
                </a:lnTo>
                <a:lnTo>
                  <a:pt x="767" y="52"/>
                </a:lnTo>
                <a:lnTo>
                  <a:pt x="767" y="52"/>
                </a:lnTo>
                <a:lnTo>
                  <a:pt x="766" y="52"/>
                </a:lnTo>
                <a:lnTo>
                  <a:pt x="766" y="52"/>
                </a:lnTo>
                <a:lnTo>
                  <a:pt x="765" y="51"/>
                </a:lnTo>
                <a:lnTo>
                  <a:pt x="765" y="51"/>
                </a:lnTo>
                <a:lnTo>
                  <a:pt x="764" y="51"/>
                </a:lnTo>
                <a:lnTo>
                  <a:pt x="764" y="51"/>
                </a:lnTo>
                <a:lnTo>
                  <a:pt x="764" y="51"/>
                </a:lnTo>
                <a:lnTo>
                  <a:pt x="763" y="51"/>
                </a:lnTo>
                <a:lnTo>
                  <a:pt x="763" y="52"/>
                </a:lnTo>
                <a:lnTo>
                  <a:pt x="762" y="52"/>
                </a:lnTo>
                <a:lnTo>
                  <a:pt x="762" y="52"/>
                </a:lnTo>
                <a:lnTo>
                  <a:pt x="761" y="51"/>
                </a:lnTo>
                <a:lnTo>
                  <a:pt x="762" y="51"/>
                </a:lnTo>
                <a:lnTo>
                  <a:pt x="762" y="50"/>
                </a:lnTo>
                <a:lnTo>
                  <a:pt x="762" y="50"/>
                </a:lnTo>
                <a:lnTo>
                  <a:pt x="762" y="50"/>
                </a:lnTo>
                <a:lnTo>
                  <a:pt x="762" y="50"/>
                </a:lnTo>
                <a:lnTo>
                  <a:pt x="761" y="49"/>
                </a:lnTo>
                <a:lnTo>
                  <a:pt x="761" y="48"/>
                </a:lnTo>
                <a:lnTo>
                  <a:pt x="761" y="48"/>
                </a:lnTo>
                <a:lnTo>
                  <a:pt x="760" y="48"/>
                </a:lnTo>
                <a:lnTo>
                  <a:pt x="759" y="48"/>
                </a:lnTo>
                <a:lnTo>
                  <a:pt x="758" y="48"/>
                </a:lnTo>
                <a:lnTo>
                  <a:pt x="758" y="48"/>
                </a:lnTo>
                <a:lnTo>
                  <a:pt x="757" y="48"/>
                </a:lnTo>
                <a:lnTo>
                  <a:pt x="757" y="47"/>
                </a:lnTo>
                <a:lnTo>
                  <a:pt x="757" y="47"/>
                </a:lnTo>
                <a:lnTo>
                  <a:pt x="756" y="47"/>
                </a:lnTo>
                <a:lnTo>
                  <a:pt x="756" y="47"/>
                </a:lnTo>
                <a:lnTo>
                  <a:pt x="755" y="47"/>
                </a:lnTo>
                <a:lnTo>
                  <a:pt x="754" y="47"/>
                </a:lnTo>
                <a:lnTo>
                  <a:pt x="754" y="47"/>
                </a:lnTo>
                <a:lnTo>
                  <a:pt x="753" y="47"/>
                </a:lnTo>
                <a:lnTo>
                  <a:pt x="752" y="47"/>
                </a:lnTo>
                <a:lnTo>
                  <a:pt x="752" y="46"/>
                </a:lnTo>
                <a:lnTo>
                  <a:pt x="752" y="46"/>
                </a:lnTo>
                <a:lnTo>
                  <a:pt x="751" y="46"/>
                </a:lnTo>
                <a:lnTo>
                  <a:pt x="751" y="46"/>
                </a:lnTo>
                <a:lnTo>
                  <a:pt x="750" y="46"/>
                </a:lnTo>
                <a:lnTo>
                  <a:pt x="750" y="45"/>
                </a:lnTo>
                <a:lnTo>
                  <a:pt x="750" y="46"/>
                </a:lnTo>
                <a:lnTo>
                  <a:pt x="749" y="45"/>
                </a:lnTo>
                <a:lnTo>
                  <a:pt x="749" y="45"/>
                </a:lnTo>
                <a:lnTo>
                  <a:pt x="748" y="45"/>
                </a:lnTo>
                <a:lnTo>
                  <a:pt x="748" y="45"/>
                </a:lnTo>
                <a:lnTo>
                  <a:pt x="747" y="45"/>
                </a:lnTo>
                <a:lnTo>
                  <a:pt x="747" y="45"/>
                </a:lnTo>
                <a:lnTo>
                  <a:pt x="747" y="45"/>
                </a:lnTo>
                <a:lnTo>
                  <a:pt x="747" y="44"/>
                </a:lnTo>
                <a:lnTo>
                  <a:pt x="746" y="44"/>
                </a:lnTo>
                <a:lnTo>
                  <a:pt x="746" y="45"/>
                </a:lnTo>
                <a:lnTo>
                  <a:pt x="746" y="44"/>
                </a:lnTo>
                <a:lnTo>
                  <a:pt x="746" y="44"/>
                </a:lnTo>
                <a:lnTo>
                  <a:pt x="746" y="43"/>
                </a:lnTo>
                <a:lnTo>
                  <a:pt x="745" y="43"/>
                </a:lnTo>
                <a:lnTo>
                  <a:pt x="745" y="44"/>
                </a:lnTo>
                <a:lnTo>
                  <a:pt x="745" y="44"/>
                </a:lnTo>
                <a:lnTo>
                  <a:pt x="745" y="43"/>
                </a:lnTo>
                <a:lnTo>
                  <a:pt x="745" y="43"/>
                </a:lnTo>
                <a:lnTo>
                  <a:pt x="745" y="43"/>
                </a:lnTo>
                <a:lnTo>
                  <a:pt x="745" y="43"/>
                </a:lnTo>
                <a:lnTo>
                  <a:pt x="745" y="43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1"/>
                </a:lnTo>
                <a:lnTo>
                  <a:pt x="745" y="41"/>
                </a:lnTo>
                <a:lnTo>
                  <a:pt x="745" y="40"/>
                </a:lnTo>
                <a:lnTo>
                  <a:pt x="746" y="40"/>
                </a:lnTo>
                <a:lnTo>
                  <a:pt x="746" y="40"/>
                </a:lnTo>
                <a:lnTo>
                  <a:pt x="746" y="39"/>
                </a:lnTo>
                <a:lnTo>
                  <a:pt x="745" y="39"/>
                </a:lnTo>
                <a:lnTo>
                  <a:pt x="745" y="39"/>
                </a:lnTo>
                <a:lnTo>
                  <a:pt x="745" y="38"/>
                </a:lnTo>
                <a:lnTo>
                  <a:pt x="745" y="37"/>
                </a:lnTo>
                <a:lnTo>
                  <a:pt x="745" y="37"/>
                </a:lnTo>
                <a:lnTo>
                  <a:pt x="745" y="37"/>
                </a:lnTo>
                <a:lnTo>
                  <a:pt x="745" y="37"/>
                </a:lnTo>
                <a:lnTo>
                  <a:pt x="745" y="38"/>
                </a:lnTo>
                <a:lnTo>
                  <a:pt x="745" y="38"/>
                </a:lnTo>
                <a:lnTo>
                  <a:pt x="745" y="37"/>
                </a:lnTo>
                <a:lnTo>
                  <a:pt x="745" y="37"/>
                </a:lnTo>
                <a:lnTo>
                  <a:pt x="745" y="36"/>
                </a:lnTo>
                <a:lnTo>
                  <a:pt x="745" y="36"/>
                </a:lnTo>
                <a:lnTo>
                  <a:pt x="745" y="36"/>
                </a:lnTo>
                <a:lnTo>
                  <a:pt x="745" y="35"/>
                </a:lnTo>
                <a:lnTo>
                  <a:pt x="745" y="34"/>
                </a:lnTo>
                <a:lnTo>
                  <a:pt x="745" y="34"/>
                </a:lnTo>
                <a:lnTo>
                  <a:pt x="745" y="34"/>
                </a:lnTo>
                <a:lnTo>
                  <a:pt x="745" y="33"/>
                </a:lnTo>
                <a:lnTo>
                  <a:pt x="745" y="33"/>
                </a:lnTo>
                <a:lnTo>
                  <a:pt x="745" y="32"/>
                </a:lnTo>
                <a:lnTo>
                  <a:pt x="745" y="30"/>
                </a:lnTo>
                <a:lnTo>
                  <a:pt x="746" y="30"/>
                </a:lnTo>
                <a:lnTo>
                  <a:pt x="746" y="29"/>
                </a:lnTo>
                <a:lnTo>
                  <a:pt x="746" y="29"/>
                </a:lnTo>
                <a:lnTo>
                  <a:pt x="747" y="27"/>
                </a:lnTo>
                <a:lnTo>
                  <a:pt x="748" y="25"/>
                </a:lnTo>
                <a:lnTo>
                  <a:pt x="749" y="24"/>
                </a:lnTo>
                <a:lnTo>
                  <a:pt x="749" y="23"/>
                </a:lnTo>
                <a:lnTo>
                  <a:pt x="750" y="23"/>
                </a:lnTo>
                <a:lnTo>
                  <a:pt x="750" y="22"/>
                </a:lnTo>
                <a:lnTo>
                  <a:pt x="750" y="21"/>
                </a:lnTo>
                <a:lnTo>
                  <a:pt x="750" y="20"/>
                </a:lnTo>
                <a:lnTo>
                  <a:pt x="751" y="19"/>
                </a:lnTo>
                <a:lnTo>
                  <a:pt x="751" y="16"/>
                </a:lnTo>
                <a:lnTo>
                  <a:pt x="751" y="16"/>
                </a:lnTo>
                <a:lnTo>
                  <a:pt x="752" y="15"/>
                </a:lnTo>
                <a:lnTo>
                  <a:pt x="752" y="14"/>
                </a:lnTo>
                <a:lnTo>
                  <a:pt x="753" y="14"/>
                </a:lnTo>
                <a:lnTo>
                  <a:pt x="753" y="13"/>
                </a:lnTo>
                <a:lnTo>
                  <a:pt x="754" y="13"/>
                </a:lnTo>
                <a:lnTo>
                  <a:pt x="754" y="12"/>
                </a:lnTo>
                <a:lnTo>
                  <a:pt x="755" y="12"/>
                </a:lnTo>
                <a:lnTo>
                  <a:pt x="755" y="11"/>
                </a:lnTo>
                <a:lnTo>
                  <a:pt x="755" y="11"/>
                </a:lnTo>
                <a:lnTo>
                  <a:pt x="755" y="11"/>
                </a:lnTo>
                <a:lnTo>
                  <a:pt x="755" y="11"/>
                </a:lnTo>
                <a:lnTo>
                  <a:pt x="754" y="11"/>
                </a:lnTo>
                <a:lnTo>
                  <a:pt x="754" y="11"/>
                </a:lnTo>
                <a:lnTo>
                  <a:pt x="754" y="11"/>
                </a:lnTo>
                <a:lnTo>
                  <a:pt x="753" y="11"/>
                </a:lnTo>
                <a:lnTo>
                  <a:pt x="753" y="11"/>
                </a:lnTo>
                <a:lnTo>
                  <a:pt x="753" y="10"/>
                </a:lnTo>
                <a:lnTo>
                  <a:pt x="753" y="10"/>
                </a:lnTo>
                <a:lnTo>
                  <a:pt x="752" y="10"/>
                </a:lnTo>
                <a:lnTo>
                  <a:pt x="752" y="10"/>
                </a:lnTo>
                <a:lnTo>
                  <a:pt x="752" y="9"/>
                </a:lnTo>
                <a:lnTo>
                  <a:pt x="751" y="9"/>
                </a:lnTo>
                <a:lnTo>
                  <a:pt x="751" y="9"/>
                </a:lnTo>
                <a:lnTo>
                  <a:pt x="751" y="9"/>
                </a:lnTo>
                <a:lnTo>
                  <a:pt x="751" y="8"/>
                </a:lnTo>
                <a:lnTo>
                  <a:pt x="751" y="9"/>
                </a:lnTo>
                <a:lnTo>
                  <a:pt x="750" y="9"/>
                </a:lnTo>
                <a:lnTo>
                  <a:pt x="750" y="8"/>
                </a:lnTo>
                <a:lnTo>
                  <a:pt x="750" y="8"/>
                </a:lnTo>
                <a:lnTo>
                  <a:pt x="749" y="9"/>
                </a:lnTo>
                <a:lnTo>
                  <a:pt x="749" y="9"/>
                </a:lnTo>
                <a:lnTo>
                  <a:pt x="749" y="8"/>
                </a:lnTo>
                <a:lnTo>
                  <a:pt x="748" y="9"/>
                </a:lnTo>
                <a:lnTo>
                  <a:pt x="748" y="9"/>
                </a:lnTo>
                <a:lnTo>
                  <a:pt x="748" y="9"/>
                </a:lnTo>
                <a:lnTo>
                  <a:pt x="748" y="8"/>
                </a:lnTo>
                <a:lnTo>
                  <a:pt x="748" y="8"/>
                </a:lnTo>
                <a:lnTo>
                  <a:pt x="748" y="8"/>
                </a:lnTo>
                <a:lnTo>
                  <a:pt x="748" y="8"/>
                </a:lnTo>
                <a:lnTo>
                  <a:pt x="747" y="8"/>
                </a:lnTo>
                <a:lnTo>
                  <a:pt x="747" y="8"/>
                </a:lnTo>
                <a:lnTo>
                  <a:pt x="746" y="8"/>
                </a:lnTo>
                <a:lnTo>
                  <a:pt x="746" y="8"/>
                </a:lnTo>
                <a:lnTo>
                  <a:pt x="746" y="8"/>
                </a:lnTo>
                <a:lnTo>
                  <a:pt x="745" y="8"/>
                </a:lnTo>
                <a:lnTo>
                  <a:pt x="745" y="8"/>
                </a:lnTo>
                <a:lnTo>
                  <a:pt x="745" y="8"/>
                </a:lnTo>
                <a:lnTo>
                  <a:pt x="745" y="8"/>
                </a:lnTo>
                <a:lnTo>
                  <a:pt x="744" y="8"/>
                </a:lnTo>
                <a:lnTo>
                  <a:pt x="744" y="7"/>
                </a:lnTo>
                <a:lnTo>
                  <a:pt x="744" y="7"/>
                </a:lnTo>
                <a:lnTo>
                  <a:pt x="744" y="7"/>
                </a:lnTo>
                <a:lnTo>
                  <a:pt x="743" y="7"/>
                </a:lnTo>
                <a:lnTo>
                  <a:pt x="743" y="7"/>
                </a:lnTo>
                <a:lnTo>
                  <a:pt x="742" y="7"/>
                </a:lnTo>
                <a:lnTo>
                  <a:pt x="742" y="7"/>
                </a:lnTo>
                <a:lnTo>
                  <a:pt x="742" y="7"/>
                </a:lnTo>
                <a:lnTo>
                  <a:pt x="741" y="7"/>
                </a:lnTo>
                <a:lnTo>
                  <a:pt x="741" y="7"/>
                </a:lnTo>
                <a:lnTo>
                  <a:pt x="741" y="6"/>
                </a:lnTo>
                <a:lnTo>
                  <a:pt x="741" y="7"/>
                </a:lnTo>
                <a:lnTo>
                  <a:pt x="740" y="6"/>
                </a:lnTo>
                <a:lnTo>
                  <a:pt x="740" y="7"/>
                </a:lnTo>
                <a:lnTo>
                  <a:pt x="740" y="7"/>
                </a:lnTo>
                <a:lnTo>
                  <a:pt x="740" y="7"/>
                </a:lnTo>
                <a:lnTo>
                  <a:pt x="740" y="7"/>
                </a:lnTo>
                <a:lnTo>
                  <a:pt x="740" y="6"/>
                </a:lnTo>
                <a:lnTo>
                  <a:pt x="739" y="7"/>
                </a:lnTo>
                <a:lnTo>
                  <a:pt x="739" y="7"/>
                </a:lnTo>
                <a:lnTo>
                  <a:pt x="739" y="7"/>
                </a:lnTo>
                <a:lnTo>
                  <a:pt x="739" y="7"/>
                </a:lnTo>
                <a:lnTo>
                  <a:pt x="738" y="6"/>
                </a:lnTo>
                <a:lnTo>
                  <a:pt x="738" y="6"/>
                </a:lnTo>
                <a:lnTo>
                  <a:pt x="738" y="6"/>
                </a:lnTo>
                <a:lnTo>
                  <a:pt x="738" y="7"/>
                </a:lnTo>
                <a:lnTo>
                  <a:pt x="737" y="7"/>
                </a:lnTo>
                <a:lnTo>
                  <a:pt x="737" y="6"/>
                </a:lnTo>
                <a:lnTo>
                  <a:pt x="737" y="6"/>
                </a:lnTo>
                <a:lnTo>
                  <a:pt x="737" y="6"/>
                </a:lnTo>
                <a:lnTo>
                  <a:pt x="736" y="5"/>
                </a:lnTo>
                <a:lnTo>
                  <a:pt x="736" y="4"/>
                </a:lnTo>
                <a:lnTo>
                  <a:pt x="735" y="4"/>
                </a:lnTo>
                <a:lnTo>
                  <a:pt x="735" y="5"/>
                </a:lnTo>
                <a:lnTo>
                  <a:pt x="734" y="5"/>
                </a:lnTo>
                <a:lnTo>
                  <a:pt x="734" y="4"/>
                </a:lnTo>
                <a:lnTo>
                  <a:pt x="734" y="4"/>
                </a:lnTo>
                <a:lnTo>
                  <a:pt x="734" y="4"/>
                </a:lnTo>
                <a:lnTo>
                  <a:pt x="734" y="3"/>
                </a:lnTo>
                <a:lnTo>
                  <a:pt x="734" y="3"/>
                </a:lnTo>
                <a:lnTo>
                  <a:pt x="733" y="3"/>
                </a:lnTo>
                <a:lnTo>
                  <a:pt x="733" y="3"/>
                </a:lnTo>
                <a:lnTo>
                  <a:pt x="733" y="3"/>
                </a:lnTo>
                <a:lnTo>
                  <a:pt x="732" y="3"/>
                </a:lnTo>
                <a:lnTo>
                  <a:pt x="732" y="3"/>
                </a:lnTo>
                <a:lnTo>
                  <a:pt x="732" y="4"/>
                </a:lnTo>
                <a:lnTo>
                  <a:pt x="731" y="4"/>
                </a:lnTo>
                <a:lnTo>
                  <a:pt x="731" y="4"/>
                </a:lnTo>
                <a:lnTo>
                  <a:pt x="730" y="4"/>
                </a:lnTo>
                <a:lnTo>
                  <a:pt x="730" y="4"/>
                </a:lnTo>
                <a:lnTo>
                  <a:pt x="730" y="5"/>
                </a:lnTo>
                <a:lnTo>
                  <a:pt x="730" y="5"/>
                </a:lnTo>
                <a:lnTo>
                  <a:pt x="730" y="5"/>
                </a:lnTo>
                <a:lnTo>
                  <a:pt x="729" y="6"/>
                </a:lnTo>
                <a:lnTo>
                  <a:pt x="729" y="5"/>
                </a:lnTo>
                <a:lnTo>
                  <a:pt x="729" y="5"/>
                </a:lnTo>
                <a:lnTo>
                  <a:pt x="728" y="5"/>
                </a:lnTo>
                <a:lnTo>
                  <a:pt x="728" y="5"/>
                </a:lnTo>
                <a:lnTo>
                  <a:pt x="728" y="5"/>
                </a:lnTo>
                <a:lnTo>
                  <a:pt x="728" y="5"/>
                </a:lnTo>
                <a:lnTo>
                  <a:pt x="727" y="5"/>
                </a:lnTo>
                <a:lnTo>
                  <a:pt x="727" y="5"/>
                </a:lnTo>
                <a:lnTo>
                  <a:pt x="727" y="5"/>
                </a:lnTo>
                <a:lnTo>
                  <a:pt x="726" y="5"/>
                </a:lnTo>
                <a:lnTo>
                  <a:pt x="726" y="5"/>
                </a:lnTo>
                <a:lnTo>
                  <a:pt x="726" y="4"/>
                </a:lnTo>
                <a:lnTo>
                  <a:pt x="725" y="5"/>
                </a:lnTo>
                <a:lnTo>
                  <a:pt x="725" y="5"/>
                </a:lnTo>
                <a:lnTo>
                  <a:pt x="725" y="5"/>
                </a:lnTo>
                <a:lnTo>
                  <a:pt x="725" y="5"/>
                </a:lnTo>
                <a:lnTo>
                  <a:pt x="725" y="4"/>
                </a:lnTo>
                <a:lnTo>
                  <a:pt x="725" y="4"/>
                </a:lnTo>
                <a:lnTo>
                  <a:pt x="725" y="3"/>
                </a:lnTo>
                <a:lnTo>
                  <a:pt x="724" y="3"/>
                </a:lnTo>
                <a:lnTo>
                  <a:pt x="724" y="3"/>
                </a:lnTo>
                <a:lnTo>
                  <a:pt x="724" y="4"/>
                </a:lnTo>
                <a:lnTo>
                  <a:pt x="724" y="4"/>
                </a:lnTo>
                <a:lnTo>
                  <a:pt x="723" y="4"/>
                </a:lnTo>
                <a:lnTo>
                  <a:pt x="723" y="4"/>
                </a:lnTo>
                <a:lnTo>
                  <a:pt x="724" y="3"/>
                </a:lnTo>
                <a:lnTo>
                  <a:pt x="723" y="3"/>
                </a:lnTo>
                <a:lnTo>
                  <a:pt x="723" y="4"/>
                </a:lnTo>
                <a:lnTo>
                  <a:pt x="722" y="4"/>
                </a:lnTo>
                <a:lnTo>
                  <a:pt x="722" y="4"/>
                </a:lnTo>
                <a:lnTo>
                  <a:pt x="722" y="3"/>
                </a:lnTo>
                <a:lnTo>
                  <a:pt x="722" y="2"/>
                </a:lnTo>
                <a:lnTo>
                  <a:pt x="721" y="2"/>
                </a:lnTo>
                <a:lnTo>
                  <a:pt x="721" y="2"/>
                </a:lnTo>
                <a:lnTo>
                  <a:pt x="721" y="3"/>
                </a:lnTo>
                <a:lnTo>
                  <a:pt x="720" y="3"/>
                </a:lnTo>
                <a:lnTo>
                  <a:pt x="720" y="4"/>
                </a:lnTo>
                <a:lnTo>
                  <a:pt x="720" y="4"/>
                </a:lnTo>
                <a:lnTo>
                  <a:pt x="719" y="5"/>
                </a:lnTo>
                <a:lnTo>
                  <a:pt x="719" y="5"/>
                </a:lnTo>
                <a:lnTo>
                  <a:pt x="718" y="4"/>
                </a:lnTo>
                <a:lnTo>
                  <a:pt x="718" y="4"/>
                </a:lnTo>
                <a:lnTo>
                  <a:pt x="719" y="4"/>
                </a:lnTo>
                <a:lnTo>
                  <a:pt x="719" y="4"/>
                </a:lnTo>
                <a:lnTo>
                  <a:pt x="719" y="3"/>
                </a:lnTo>
                <a:lnTo>
                  <a:pt x="719" y="3"/>
                </a:lnTo>
                <a:lnTo>
                  <a:pt x="718" y="3"/>
                </a:lnTo>
                <a:lnTo>
                  <a:pt x="717" y="3"/>
                </a:lnTo>
                <a:lnTo>
                  <a:pt x="717" y="2"/>
                </a:lnTo>
                <a:lnTo>
                  <a:pt x="716" y="2"/>
                </a:lnTo>
                <a:lnTo>
                  <a:pt x="716" y="2"/>
                </a:lnTo>
                <a:lnTo>
                  <a:pt x="716" y="3"/>
                </a:lnTo>
                <a:lnTo>
                  <a:pt x="715" y="3"/>
                </a:lnTo>
                <a:lnTo>
                  <a:pt x="715" y="3"/>
                </a:lnTo>
                <a:lnTo>
                  <a:pt x="714" y="3"/>
                </a:lnTo>
                <a:lnTo>
                  <a:pt x="713" y="2"/>
                </a:lnTo>
                <a:lnTo>
                  <a:pt x="713" y="2"/>
                </a:lnTo>
                <a:lnTo>
                  <a:pt x="713" y="2"/>
                </a:lnTo>
                <a:lnTo>
                  <a:pt x="712" y="2"/>
                </a:lnTo>
                <a:lnTo>
                  <a:pt x="712" y="2"/>
                </a:lnTo>
                <a:lnTo>
                  <a:pt x="711" y="2"/>
                </a:lnTo>
                <a:lnTo>
                  <a:pt x="711" y="2"/>
                </a:lnTo>
                <a:lnTo>
                  <a:pt x="711" y="1"/>
                </a:lnTo>
                <a:lnTo>
                  <a:pt x="711" y="1"/>
                </a:lnTo>
                <a:lnTo>
                  <a:pt x="711" y="1"/>
                </a:lnTo>
                <a:lnTo>
                  <a:pt x="711" y="0"/>
                </a:lnTo>
                <a:lnTo>
                  <a:pt x="711" y="0"/>
                </a:lnTo>
                <a:lnTo>
                  <a:pt x="711" y="0"/>
                </a:lnTo>
                <a:lnTo>
                  <a:pt x="710" y="0"/>
                </a:lnTo>
                <a:lnTo>
                  <a:pt x="710" y="1"/>
                </a:lnTo>
                <a:lnTo>
                  <a:pt x="710" y="1"/>
                </a:lnTo>
                <a:lnTo>
                  <a:pt x="710" y="1"/>
                </a:lnTo>
                <a:lnTo>
                  <a:pt x="710" y="1"/>
                </a:lnTo>
                <a:lnTo>
                  <a:pt x="709" y="1"/>
                </a:lnTo>
                <a:lnTo>
                  <a:pt x="709" y="1"/>
                </a:lnTo>
                <a:lnTo>
                  <a:pt x="708" y="1"/>
                </a:lnTo>
                <a:lnTo>
                  <a:pt x="708" y="1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6" y="2"/>
                </a:lnTo>
                <a:lnTo>
                  <a:pt x="705" y="2"/>
                </a:lnTo>
                <a:lnTo>
                  <a:pt x="705" y="1"/>
                </a:lnTo>
                <a:lnTo>
                  <a:pt x="705" y="1"/>
                </a:lnTo>
                <a:lnTo>
                  <a:pt x="704" y="1"/>
                </a:lnTo>
                <a:lnTo>
                  <a:pt x="704" y="2"/>
                </a:lnTo>
                <a:lnTo>
                  <a:pt x="703" y="2"/>
                </a:lnTo>
                <a:lnTo>
                  <a:pt x="703" y="1"/>
                </a:lnTo>
                <a:lnTo>
                  <a:pt x="702" y="2"/>
                </a:lnTo>
                <a:lnTo>
                  <a:pt x="702" y="2"/>
                </a:lnTo>
                <a:lnTo>
                  <a:pt x="701" y="2"/>
                </a:lnTo>
                <a:lnTo>
                  <a:pt x="700" y="1"/>
                </a:lnTo>
                <a:lnTo>
                  <a:pt x="700" y="1"/>
                </a:lnTo>
                <a:lnTo>
                  <a:pt x="700" y="1"/>
                </a:lnTo>
                <a:lnTo>
                  <a:pt x="700" y="1"/>
                </a:lnTo>
                <a:lnTo>
                  <a:pt x="700" y="1"/>
                </a:lnTo>
                <a:lnTo>
                  <a:pt x="700" y="1"/>
                </a:lnTo>
                <a:lnTo>
                  <a:pt x="699" y="1"/>
                </a:lnTo>
                <a:lnTo>
                  <a:pt x="698" y="1"/>
                </a:lnTo>
                <a:lnTo>
                  <a:pt x="698" y="2"/>
                </a:lnTo>
                <a:lnTo>
                  <a:pt x="698" y="2"/>
                </a:lnTo>
                <a:lnTo>
                  <a:pt x="697" y="2"/>
                </a:lnTo>
                <a:lnTo>
                  <a:pt x="697" y="2"/>
                </a:lnTo>
                <a:lnTo>
                  <a:pt x="697" y="3"/>
                </a:lnTo>
                <a:lnTo>
                  <a:pt x="696" y="2"/>
                </a:lnTo>
                <a:lnTo>
                  <a:pt x="696" y="3"/>
                </a:lnTo>
                <a:lnTo>
                  <a:pt x="696" y="3"/>
                </a:lnTo>
                <a:lnTo>
                  <a:pt x="695" y="4"/>
                </a:lnTo>
                <a:lnTo>
                  <a:pt x="695" y="4"/>
                </a:lnTo>
                <a:lnTo>
                  <a:pt x="694" y="4"/>
                </a:lnTo>
                <a:lnTo>
                  <a:pt x="694" y="4"/>
                </a:lnTo>
                <a:lnTo>
                  <a:pt x="694" y="3"/>
                </a:lnTo>
                <a:lnTo>
                  <a:pt x="693" y="3"/>
                </a:lnTo>
                <a:lnTo>
                  <a:pt x="693" y="4"/>
                </a:lnTo>
                <a:lnTo>
                  <a:pt x="693" y="4"/>
                </a:lnTo>
                <a:lnTo>
                  <a:pt x="693" y="4"/>
                </a:lnTo>
                <a:lnTo>
                  <a:pt x="692" y="5"/>
                </a:lnTo>
                <a:lnTo>
                  <a:pt x="692" y="5"/>
                </a:lnTo>
                <a:lnTo>
                  <a:pt x="692" y="4"/>
                </a:lnTo>
                <a:lnTo>
                  <a:pt x="692" y="4"/>
                </a:lnTo>
                <a:lnTo>
                  <a:pt x="691" y="4"/>
                </a:lnTo>
                <a:lnTo>
                  <a:pt x="691" y="4"/>
                </a:lnTo>
                <a:lnTo>
                  <a:pt x="691" y="4"/>
                </a:lnTo>
                <a:lnTo>
                  <a:pt x="690" y="4"/>
                </a:lnTo>
                <a:lnTo>
                  <a:pt x="690" y="5"/>
                </a:lnTo>
                <a:lnTo>
                  <a:pt x="690" y="5"/>
                </a:lnTo>
                <a:lnTo>
                  <a:pt x="689" y="5"/>
                </a:lnTo>
                <a:lnTo>
                  <a:pt x="688" y="5"/>
                </a:lnTo>
                <a:lnTo>
                  <a:pt x="688" y="5"/>
                </a:lnTo>
                <a:lnTo>
                  <a:pt x="688" y="6"/>
                </a:lnTo>
                <a:lnTo>
                  <a:pt x="688" y="6"/>
                </a:lnTo>
                <a:lnTo>
                  <a:pt x="688" y="7"/>
                </a:lnTo>
                <a:lnTo>
                  <a:pt x="687" y="7"/>
                </a:lnTo>
                <a:lnTo>
                  <a:pt x="687" y="7"/>
                </a:lnTo>
                <a:lnTo>
                  <a:pt x="686" y="7"/>
                </a:lnTo>
                <a:lnTo>
                  <a:pt x="686" y="8"/>
                </a:lnTo>
                <a:lnTo>
                  <a:pt x="686" y="8"/>
                </a:lnTo>
                <a:lnTo>
                  <a:pt x="685" y="8"/>
                </a:lnTo>
                <a:lnTo>
                  <a:pt x="685" y="8"/>
                </a:lnTo>
                <a:lnTo>
                  <a:pt x="684" y="8"/>
                </a:lnTo>
                <a:lnTo>
                  <a:pt x="684" y="8"/>
                </a:lnTo>
                <a:lnTo>
                  <a:pt x="684" y="9"/>
                </a:lnTo>
                <a:lnTo>
                  <a:pt x="684" y="8"/>
                </a:lnTo>
                <a:lnTo>
                  <a:pt x="683" y="8"/>
                </a:lnTo>
                <a:lnTo>
                  <a:pt x="683" y="9"/>
                </a:lnTo>
                <a:lnTo>
                  <a:pt x="683" y="9"/>
                </a:lnTo>
                <a:lnTo>
                  <a:pt x="683" y="9"/>
                </a:lnTo>
                <a:lnTo>
                  <a:pt x="682" y="9"/>
                </a:lnTo>
                <a:lnTo>
                  <a:pt x="682" y="10"/>
                </a:lnTo>
                <a:lnTo>
                  <a:pt x="682" y="10"/>
                </a:lnTo>
                <a:lnTo>
                  <a:pt x="681" y="10"/>
                </a:lnTo>
                <a:lnTo>
                  <a:pt x="681" y="10"/>
                </a:lnTo>
                <a:lnTo>
                  <a:pt x="680" y="10"/>
                </a:lnTo>
                <a:lnTo>
                  <a:pt x="680" y="9"/>
                </a:lnTo>
                <a:lnTo>
                  <a:pt x="680" y="10"/>
                </a:lnTo>
                <a:lnTo>
                  <a:pt x="680" y="10"/>
                </a:lnTo>
                <a:lnTo>
                  <a:pt x="680" y="9"/>
                </a:lnTo>
                <a:lnTo>
                  <a:pt x="679" y="10"/>
                </a:lnTo>
                <a:lnTo>
                  <a:pt x="679" y="10"/>
                </a:lnTo>
                <a:lnTo>
                  <a:pt x="678" y="10"/>
                </a:lnTo>
                <a:lnTo>
                  <a:pt x="678" y="10"/>
                </a:lnTo>
                <a:lnTo>
                  <a:pt x="677" y="10"/>
                </a:lnTo>
                <a:lnTo>
                  <a:pt x="677" y="10"/>
                </a:lnTo>
                <a:lnTo>
                  <a:pt x="677" y="11"/>
                </a:lnTo>
                <a:lnTo>
                  <a:pt x="677" y="11"/>
                </a:lnTo>
                <a:lnTo>
                  <a:pt x="676" y="11"/>
                </a:lnTo>
                <a:lnTo>
                  <a:pt x="676" y="11"/>
                </a:lnTo>
                <a:lnTo>
                  <a:pt x="676" y="11"/>
                </a:lnTo>
                <a:lnTo>
                  <a:pt x="675" y="11"/>
                </a:lnTo>
                <a:lnTo>
                  <a:pt x="675" y="11"/>
                </a:lnTo>
                <a:lnTo>
                  <a:pt x="674" y="11"/>
                </a:lnTo>
                <a:lnTo>
                  <a:pt x="674" y="11"/>
                </a:lnTo>
                <a:lnTo>
                  <a:pt x="674" y="11"/>
                </a:lnTo>
                <a:lnTo>
                  <a:pt x="674" y="12"/>
                </a:lnTo>
                <a:lnTo>
                  <a:pt x="673" y="12"/>
                </a:lnTo>
                <a:lnTo>
                  <a:pt x="673" y="11"/>
                </a:lnTo>
                <a:lnTo>
                  <a:pt x="673" y="12"/>
                </a:lnTo>
                <a:lnTo>
                  <a:pt x="673" y="12"/>
                </a:lnTo>
                <a:lnTo>
                  <a:pt x="672" y="12"/>
                </a:lnTo>
                <a:lnTo>
                  <a:pt x="672" y="12"/>
                </a:lnTo>
                <a:lnTo>
                  <a:pt x="671" y="12"/>
                </a:lnTo>
                <a:lnTo>
                  <a:pt x="671" y="13"/>
                </a:lnTo>
                <a:lnTo>
                  <a:pt x="671" y="13"/>
                </a:lnTo>
                <a:lnTo>
                  <a:pt x="670" y="13"/>
                </a:lnTo>
                <a:lnTo>
                  <a:pt x="670" y="13"/>
                </a:lnTo>
                <a:lnTo>
                  <a:pt x="670" y="14"/>
                </a:lnTo>
                <a:lnTo>
                  <a:pt x="670" y="13"/>
                </a:lnTo>
                <a:lnTo>
                  <a:pt x="669" y="13"/>
                </a:lnTo>
                <a:lnTo>
                  <a:pt x="669" y="14"/>
                </a:lnTo>
                <a:lnTo>
                  <a:pt x="669" y="14"/>
                </a:lnTo>
                <a:lnTo>
                  <a:pt x="669" y="14"/>
                </a:lnTo>
                <a:lnTo>
                  <a:pt x="668" y="14"/>
                </a:lnTo>
                <a:lnTo>
                  <a:pt x="668" y="14"/>
                </a:lnTo>
                <a:lnTo>
                  <a:pt x="668" y="15"/>
                </a:lnTo>
                <a:lnTo>
                  <a:pt x="667" y="15"/>
                </a:lnTo>
                <a:lnTo>
                  <a:pt x="667" y="15"/>
                </a:lnTo>
                <a:lnTo>
                  <a:pt x="667" y="16"/>
                </a:lnTo>
                <a:lnTo>
                  <a:pt x="667" y="16"/>
                </a:lnTo>
                <a:lnTo>
                  <a:pt x="667" y="17"/>
                </a:lnTo>
                <a:lnTo>
                  <a:pt x="666" y="16"/>
                </a:lnTo>
                <a:lnTo>
                  <a:pt x="666" y="16"/>
                </a:lnTo>
                <a:lnTo>
                  <a:pt x="666" y="17"/>
                </a:lnTo>
                <a:lnTo>
                  <a:pt x="665" y="17"/>
                </a:lnTo>
                <a:lnTo>
                  <a:pt x="665" y="17"/>
                </a:lnTo>
                <a:lnTo>
                  <a:pt x="665" y="16"/>
                </a:lnTo>
                <a:lnTo>
                  <a:pt x="665" y="17"/>
                </a:lnTo>
                <a:lnTo>
                  <a:pt x="664" y="17"/>
                </a:lnTo>
                <a:lnTo>
                  <a:pt x="664" y="17"/>
                </a:lnTo>
                <a:lnTo>
                  <a:pt x="664" y="17"/>
                </a:lnTo>
                <a:lnTo>
                  <a:pt x="664" y="18"/>
                </a:lnTo>
                <a:lnTo>
                  <a:pt x="664" y="18"/>
                </a:lnTo>
                <a:lnTo>
                  <a:pt x="664" y="18"/>
                </a:lnTo>
                <a:lnTo>
                  <a:pt x="664" y="19"/>
                </a:lnTo>
                <a:lnTo>
                  <a:pt x="664" y="19"/>
                </a:lnTo>
                <a:lnTo>
                  <a:pt x="664" y="19"/>
                </a:lnTo>
                <a:lnTo>
                  <a:pt x="663" y="19"/>
                </a:lnTo>
                <a:lnTo>
                  <a:pt x="663" y="19"/>
                </a:lnTo>
                <a:lnTo>
                  <a:pt x="663" y="20"/>
                </a:lnTo>
                <a:lnTo>
                  <a:pt x="662" y="20"/>
                </a:lnTo>
                <a:lnTo>
                  <a:pt x="661" y="19"/>
                </a:lnTo>
                <a:lnTo>
                  <a:pt x="661" y="20"/>
                </a:lnTo>
                <a:lnTo>
                  <a:pt x="661" y="20"/>
                </a:lnTo>
                <a:lnTo>
                  <a:pt x="660" y="20"/>
                </a:lnTo>
                <a:lnTo>
                  <a:pt x="660" y="20"/>
                </a:lnTo>
                <a:lnTo>
                  <a:pt x="660" y="21"/>
                </a:lnTo>
                <a:lnTo>
                  <a:pt x="660" y="21"/>
                </a:lnTo>
                <a:lnTo>
                  <a:pt x="660" y="21"/>
                </a:lnTo>
                <a:lnTo>
                  <a:pt x="660" y="22"/>
                </a:lnTo>
                <a:lnTo>
                  <a:pt x="660" y="22"/>
                </a:lnTo>
                <a:lnTo>
                  <a:pt x="660" y="22"/>
                </a:lnTo>
                <a:lnTo>
                  <a:pt x="660" y="22"/>
                </a:lnTo>
                <a:lnTo>
                  <a:pt x="659" y="22"/>
                </a:lnTo>
                <a:lnTo>
                  <a:pt x="659" y="22"/>
                </a:lnTo>
                <a:lnTo>
                  <a:pt x="659" y="22"/>
                </a:lnTo>
                <a:lnTo>
                  <a:pt x="658" y="22"/>
                </a:lnTo>
                <a:lnTo>
                  <a:pt x="658" y="22"/>
                </a:lnTo>
                <a:lnTo>
                  <a:pt x="658" y="22"/>
                </a:lnTo>
                <a:lnTo>
                  <a:pt x="657" y="22"/>
                </a:lnTo>
                <a:lnTo>
                  <a:pt x="657" y="22"/>
                </a:lnTo>
                <a:lnTo>
                  <a:pt x="657" y="23"/>
                </a:lnTo>
                <a:lnTo>
                  <a:pt x="657" y="23"/>
                </a:lnTo>
                <a:lnTo>
                  <a:pt x="656" y="23"/>
                </a:lnTo>
                <a:lnTo>
                  <a:pt x="656" y="24"/>
                </a:lnTo>
                <a:lnTo>
                  <a:pt x="655" y="24"/>
                </a:lnTo>
                <a:lnTo>
                  <a:pt x="655" y="24"/>
                </a:lnTo>
                <a:lnTo>
                  <a:pt x="655" y="24"/>
                </a:lnTo>
                <a:lnTo>
                  <a:pt x="654" y="24"/>
                </a:lnTo>
                <a:lnTo>
                  <a:pt x="654" y="25"/>
                </a:lnTo>
                <a:lnTo>
                  <a:pt x="654" y="25"/>
                </a:lnTo>
                <a:lnTo>
                  <a:pt x="654" y="25"/>
                </a:lnTo>
                <a:lnTo>
                  <a:pt x="654" y="25"/>
                </a:lnTo>
                <a:lnTo>
                  <a:pt x="653" y="25"/>
                </a:lnTo>
                <a:lnTo>
                  <a:pt x="653" y="25"/>
                </a:lnTo>
                <a:lnTo>
                  <a:pt x="653" y="25"/>
                </a:lnTo>
                <a:lnTo>
                  <a:pt x="653" y="25"/>
                </a:lnTo>
                <a:lnTo>
                  <a:pt x="652" y="25"/>
                </a:lnTo>
                <a:lnTo>
                  <a:pt x="652" y="25"/>
                </a:lnTo>
                <a:lnTo>
                  <a:pt x="652" y="26"/>
                </a:lnTo>
                <a:lnTo>
                  <a:pt x="651" y="26"/>
                </a:lnTo>
                <a:lnTo>
                  <a:pt x="651" y="26"/>
                </a:lnTo>
                <a:lnTo>
                  <a:pt x="650" y="26"/>
                </a:lnTo>
                <a:lnTo>
                  <a:pt x="650" y="27"/>
                </a:lnTo>
                <a:lnTo>
                  <a:pt x="649" y="27"/>
                </a:lnTo>
                <a:lnTo>
                  <a:pt x="649" y="27"/>
                </a:lnTo>
                <a:lnTo>
                  <a:pt x="649" y="27"/>
                </a:lnTo>
                <a:lnTo>
                  <a:pt x="649" y="27"/>
                </a:lnTo>
                <a:lnTo>
                  <a:pt x="648" y="26"/>
                </a:lnTo>
                <a:lnTo>
                  <a:pt x="648" y="26"/>
                </a:lnTo>
                <a:lnTo>
                  <a:pt x="648" y="27"/>
                </a:lnTo>
                <a:lnTo>
                  <a:pt x="649" y="27"/>
                </a:lnTo>
                <a:lnTo>
                  <a:pt x="649" y="28"/>
                </a:lnTo>
                <a:lnTo>
                  <a:pt x="648" y="28"/>
                </a:lnTo>
                <a:lnTo>
                  <a:pt x="648" y="28"/>
                </a:lnTo>
                <a:lnTo>
                  <a:pt x="648" y="28"/>
                </a:lnTo>
                <a:lnTo>
                  <a:pt x="647" y="28"/>
                </a:lnTo>
                <a:lnTo>
                  <a:pt x="647" y="28"/>
                </a:lnTo>
                <a:lnTo>
                  <a:pt x="646" y="28"/>
                </a:lnTo>
                <a:lnTo>
                  <a:pt x="646" y="28"/>
                </a:lnTo>
                <a:lnTo>
                  <a:pt x="646" y="29"/>
                </a:lnTo>
                <a:lnTo>
                  <a:pt x="647" y="29"/>
                </a:lnTo>
                <a:lnTo>
                  <a:pt x="647" y="29"/>
                </a:lnTo>
                <a:lnTo>
                  <a:pt x="647" y="30"/>
                </a:lnTo>
                <a:lnTo>
                  <a:pt x="647" y="30"/>
                </a:lnTo>
                <a:lnTo>
                  <a:pt x="646" y="30"/>
                </a:lnTo>
                <a:lnTo>
                  <a:pt x="646" y="30"/>
                </a:lnTo>
                <a:lnTo>
                  <a:pt x="646" y="30"/>
                </a:lnTo>
                <a:lnTo>
                  <a:pt x="646" y="31"/>
                </a:lnTo>
                <a:lnTo>
                  <a:pt x="646" y="31"/>
                </a:lnTo>
                <a:lnTo>
                  <a:pt x="647" y="31"/>
                </a:lnTo>
                <a:lnTo>
                  <a:pt x="647" y="32"/>
                </a:lnTo>
                <a:lnTo>
                  <a:pt x="647" y="32"/>
                </a:lnTo>
                <a:lnTo>
                  <a:pt x="647" y="32"/>
                </a:lnTo>
                <a:lnTo>
                  <a:pt x="647" y="32"/>
                </a:lnTo>
                <a:lnTo>
                  <a:pt x="646" y="32"/>
                </a:lnTo>
                <a:lnTo>
                  <a:pt x="645" y="32"/>
                </a:lnTo>
                <a:lnTo>
                  <a:pt x="645" y="32"/>
                </a:lnTo>
                <a:lnTo>
                  <a:pt x="644" y="33"/>
                </a:lnTo>
                <a:lnTo>
                  <a:pt x="645" y="33"/>
                </a:lnTo>
                <a:lnTo>
                  <a:pt x="644" y="33"/>
                </a:lnTo>
                <a:lnTo>
                  <a:pt x="644" y="34"/>
                </a:lnTo>
                <a:lnTo>
                  <a:pt x="644" y="34"/>
                </a:lnTo>
                <a:lnTo>
                  <a:pt x="644" y="34"/>
                </a:lnTo>
                <a:lnTo>
                  <a:pt x="643" y="35"/>
                </a:lnTo>
                <a:lnTo>
                  <a:pt x="644" y="35"/>
                </a:lnTo>
                <a:lnTo>
                  <a:pt x="644" y="35"/>
                </a:lnTo>
                <a:lnTo>
                  <a:pt x="644" y="35"/>
                </a:lnTo>
                <a:lnTo>
                  <a:pt x="645" y="35"/>
                </a:lnTo>
                <a:lnTo>
                  <a:pt x="645" y="35"/>
                </a:lnTo>
                <a:lnTo>
                  <a:pt x="645" y="36"/>
                </a:lnTo>
                <a:lnTo>
                  <a:pt x="644" y="36"/>
                </a:lnTo>
                <a:lnTo>
                  <a:pt x="644" y="35"/>
                </a:lnTo>
                <a:lnTo>
                  <a:pt x="644" y="35"/>
                </a:lnTo>
                <a:lnTo>
                  <a:pt x="643" y="35"/>
                </a:lnTo>
                <a:lnTo>
                  <a:pt x="643" y="36"/>
                </a:lnTo>
                <a:lnTo>
                  <a:pt x="643" y="36"/>
                </a:lnTo>
                <a:lnTo>
                  <a:pt x="642" y="36"/>
                </a:lnTo>
                <a:lnTo>
                  <a:pt x="642" y="37"/>
                </a:lnTo>
                <a:lnTo>
                  <a:pt x="642" y="37"/>
                </a:lnTo>
                <a:lnTo>
                  <a:pt x="642" y="37"/>
                </a:lnTo>
                <a:lnTo>
                  <a:pt x="642" y="37"/>
                </a:lnTo>
                <a:lnTo>
                  <a:pt x="641" y="37"/>
                </a:lnTo>
                <a:lnTo>
                  <a:pt x="641" y="37"/>
                </a:lnTo>
                <a:lnTo>
                  <a:pt x="640" y="38"/>
                </a:lnTo>
                <a:lnTo>
                  <a:pt x="640" y="38"/>
                </a:lnTo>
                <a:lnTo>
                  <a:pt x="640" y="38"/>
                </a:lnTo>
                <a:lnTo>
                  <a:pt x="639" y="39"/>
                </a:lnTo>
                <a:lnTo>
                  <a:pt x="639" y="38"/>
                </a:lnTo>
                <a:lnTo>
                  <a:pt x="638" y="38"/>
                </a:lnTo>
                <a:lnTo>
                  <a:pt x="638" y="39"/>
                </a:lnTo>
                <a:lnTo>
                  <a:pt x="639" y="39"/>
                </a:lnTo>
                <a:lnTo>
                  <a:pt x="638" y="39"/>
                </a:lnTo>
                <a:lnTo>
                  <a:pt x="638" y="39"/>
                </a:lnTo>
                <a:lnTo>
                  <a:pt x="638" y="40"/>
                </a:lnTo>
                <a:lnTo>
                  <a:pt x="637" y="40"/>
                </a:lnTo>
                <a:lnTo>
                  <a:pt x="638" y="40"/>
                </a:lnTo>
                <a:lnTo>
                  <a:pt x="637" y="40"/>
                </a:lnTo>
                <a:lnTo>
                  <a:pt x="637" y="40"/>
                </a:lnTo>
                <a:lnTo>
                  <a:pt x="636" y="40"/>
                </a:lnTo>
                <a:lnTo>
                  <a:pt x="636" y="41"/>
                </a:lnTo>
                <a:lnTo>
                  <a:pt x="635" y="41"/>
                </a:lnTo>
                <a:lnTo>
                  <a:pt x="635" y="41"/>
                </a:lnTo>
                <a:lnTo>
                  <a:pt x="634" y="41"/>
                </a:lnTo>
                <a:lnTo>
                  <a:pt x="634" y="42"/>
                </a:lnTo>
                <a:lnTo>
                  <a:pt x="634" y="41"/>
                </a:lnTo>
                <a:lnTo>
                  <a:pt x="633" y="42"/>
                </a:lnTo>
                <a:lnTo>
                  <a:pt x="633" y="42"/>
                </a:lnTo>
                <a:lnTo>
                  <a:pt x="633" y="42"/>
                </a:lnTo>
                <a:lnTo>
                  <a:pt x="632" y="42"/>
                </a:lnTo>
                <a:lnTo>
                  <a:pt x="632" y="42"/>
                </a:lnTo>
                <a:lnTo>
                  <a:pt x="632" y="42"/>
                </a:lnTo>
                <a:lnTo>
                  <a:pt x="631" y="42"/>
                </a:lnTo>
                <a:lnTo>
                  <a:pt x="631" y="43"/>
                </a:lnTo>
                <a:lnTo>
                  <a:pt x="631" y="43"/>
                </a:lnTo>
                <a:lnTo>
                  <a:pt x="631" y="43"/>
                </a:lnTo>
                <a:lnTo>
                  <a:pt x="631" y="43"/>
                </a:lnTo>
                <a:lnTo>
                  <a:pt x="631" y="43"/>
                </a:lnTo>
                <a:lnTo>
                  <a:pt x="631" y="43"/>
                </a:lnTo>
                <a:lnTo>
                  <a:pt x="630" y="43"/>
                </a:lnTo>
                <a:lnTo>
                  <a:pt x="631" y="44"/>
                </a:lnTo>
                <a:lnTo>
                  <a:pt x="630" y="44"/>
                </a:lnTo>
                <a:lnTo>
                  <a:pt x="630" y="44"/>
                </a:lnTo>
                <a:lnTo>
                  <a:pt x="629" y="44"/>
                </a:lnTo>
                <a:lnTo>
                  <a:pt x="629" y="45"/>
                </a:lnTo>
                <a:lnTo>
                  <a:pt x="629" y="45"/>
                </a:lnTo>
                <a:lnTo>
                  <a:pt x="629" y="45"/>
                </a:lnTo>
                <a:lnTo>
                  <a:pt x="625" y="46"/>
                </a:lnTo>
                <a:lnTo>
                  <a:pt x="625" y="46"/>
                </a:lnTo>
                <a:lnTo>
                  <a:pt x="625" y="46"/>
                </a:lnTo>
                <a:lnTo>
                  <a:pt x="625" y="47"/>
                </a:lnTo>
                <a:lnTo>
                  <a:pt x="625" y="47"/>
                </a:lnTo>
                <a:lnTo>
                  <a:pt x="624" y="47"/>
                </a:lnTo>
                <a:lnTo>
                  <a:pt x="624" y="48"/>
                </a:lnTo>
                <a:lnTo>
                  <a:pt x="624" y="48"/>
                </a:lnTo>
                <a:lnTo>
                  <a:pt x="624" y="47"/>
                </a:lnTo>
                <a:lnTo>
                  <a:pt x="623" y="48"/>
                </a:lnTo>
                <a:lnTo>
                  <a:pt x="623" y="48"/>
                </a:lnTo>
                <a:lnTo>
                  <a:pt x="623" y="49"/>
                </a:lnTo>
                <a:lnTo>
                  <a:pt x="623" y="50"/>
                </a:lnTo>
                <a:lnTo>
                  <a:pt x="622" y="50"/>
                </a:lnTo>
                <a:lnTo>
                  <a:pt x="622" y="51"/>
                </a:lnTo>
                <a:lnTo>
                  <a:pt x="622" y="51"/>
                </a:lnTo>
                <a:lnTo>
                  <a:pt x="622" y="52"/>
                </a:lnTo>
                <a:lnTo>
                  <a:pt x="621" y="52"/>
                </a:lnTo>
                <a:lnTo>
                  <a:pt x="621" y="52"/>
                </a:lnTo>
                <a:lnTo>
                  <a:pt x="621" y="53"/>
                </a:lnTo>
                <a:lnTo>
                  <a:pt x="620" y="53"/>
                </a:lnTo>
                <a:lnTo>
                  <a:pt x="620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4"/>
                </a:lnTo>
                <a:lnTo>
                  <a:pt x="619" y="54"/>
                </a:lnTo>
                <a:lnTo>
                  <a:pt x="619" y="54"/>
                </a:lnTo>
                <a:lnTo>
                  <a:pt x="618" y="54"/>
                </a:lnTo>
                <a:lnTo>
                  <a:pt x="617" y="53"/>
                </a:lnTo>
                <a:lnTo>
                  <a:pt x="617" y="53"/>
                </a:lnTo>
                <a:lnTo>
                  <a:pt x="616" y="53"/>
                </a:lnTo>
                <a:lnTo>
                  <a:pt x="616" y="53"/>
                </a:lnTo>
                <a:lnTo>
                  <a:pt x="615" y="53"/>
                </a:lnTo>
                <a:lnTo>
                  <a:pt x="615" y="53"/>
                </a:lnTo>
                <a:lnTo>
                  <a:pt x="614" y="53"/>
                </a:lnTo>
                <a:lnTo>
                  <a:pt x="614" y="53"/>
                </a:lnTo>
                <a:lnTo>
                  <a:pt x="614" y="53"/>
                </a:lnTo>
                <a:lnTo>
                  <a:pt x="613" y="53"/>
                </a:lnTo>
                <a:lnTo>
                  <a:pt x="612" y="53"/>
                </a:lnTo>
                <a:lnTo>
                  <a:pt x="611" y="52"/>
                </a:lnTo>
                <a:lnTo>
                  <a:pt x="612" y="52"/>
                </a:lnTo>
                <a:lnTo>
                  <a:pt x="612" y="52"/>
                </a:lnTo>
                <a:lnTo>
                  <a:pt x="611" y="52"/>
                </a:lnTo>
                <a:lnTo>
                  <a:pt x="610" y="52"/>
                </a:lnTo>
                <a:lnTo>
                  <a:pt x="610" y="53"/>
                </a:lnTo>
                <a:lnTo>
                  <a:pt x="610" y="53"/>
                </a:lnTo>
                <a:lnTo>
                  <a:pt x="609" y="53"/>
                </a:lnTo>
                <a:lnTo>
                  <a:pt x="609" y="53"/>
                </a:lnTo>
                <a:lnTo>
                  <a:pt x="609" y="53"/>
                </a:lnTo>
                <a:lnTo>
                  <a:pt x="609" y="53"/>
                </a:lnTo>
                <a:lnTo>
                  <a:pt x="608" y="53"/>
                </a:lnTo>
                <a:lnTo>
                  <a:pt x="608" y="53"/>
                </a:lnTo>
                <a:lnTo>
                  <a:pt x="608" y="53"/>
                </a:lnTo>
                <a:lnTo>
                  <a:pt x="608" y="53"/>
                </a:lnTo>
                <a:lnTo>
                  <a:pt x="607" y="54"/>
                </a:lnTo>
                <a:lnTo>
                  <a:pt x="607" y="54"/>
                </a:lnTo>
                <a:lnTo>
                  <a:pt x="606" y="54"/>
                </a:lnTo>
                <a:lnTo>
                  <a:pt x="606" y="55"/>
                </a:lnTo>
                <a:lnTo>
                  <a:pt x="606" y="55"/>
                </a:lnTo>
                <a:lnTo>
                  <a:pt x="605" y="55"/>
                </a:lnTo>
                <a:lnTo>
                  <a:pt x="605" y="56"/>
                </a:lnTo>
                <a:lnTo>
                  <a:pt x="604" y="56"/>
                </a:lnTo>
                <a:lnTo>
                  <a:pt x="604" y="57"/>
                </a:lnTo>
                <a:lnTo>
                  <a:pt x="604" y="57"/>
                </a:lnTo>
                <a:lnTo>
                  <a:pt x="603" y="57"/>
                </a:lnTo>
                <a:lnTo>
                  <a:pt x="603" y="57"/>
                </a:lnTo>
                <a:lnTo>
                  <a:pt x="603" y="57"/>
                </a:lnTo>
                <a:lnTo>
                  <a:pt x="602" y="57"/>
                </a:lnTo>
                <a:lnTo>
                  <a:pt x="602" y="57"/>
                </a:lnTo>
                <a:lnTo>
                  <a:pt x="602" y="58"/>
                </a:lnTo>
                <a:lnTo>
                  <a:pt x="602" y="58"/>
                </a:lnTo>
                <a:lnTo>
                  <a:pt x="601" y="59"/>
                </a:lnTo>
                <a:lnTo>
                  <a:pt x="601" y="59"/>
                </a:lnTo>
                <a:lnTo>
                  <a:pt x="600" y="58"/>
                </a:lnTo>
                <a:lnTo>
                  <a:pt x="600" y="59"/>
                </a:lnTo>
                <a:lnTo>
                  <a:pt x="600" y="59"/>
                </a:lnTo>
                <a:lnTo>
                  <a:pt x="600" y="60"/>
                </a:lnTo>
                <a:lnTo>
                  <a:pt x="599" y="60"/>
                </a:lnTo>
                <a:lnTo>
                  <a:pt x="599" y="61"/>
                </a:lnTo>
                <a:lnTo>
                  <a:pt x="599" y="61"/>
                </a:lnTo>
                <a:lnTo>
                  <a:pt x="599" y="62"/>
                </a:lnTo>
                <a:lnTo>
                  <a:pt x="599" y="62"/>
                </a:lnTo>
                <a:lnTo>
                  <a:pt x="599" y="62"/>
                </a:lnTo>
                <a:lnTo>
                  <a:pt x="598" y="62"/>
                </a:lnTo>
                <a:lnTo>
                  <a:pt x="598" y="62"/>
                </a:lnTo>
                <a:lnTo>
                  <a:pt x="597" y="62"/>
                </a:lnTo>
                <a:lnTo>
                  <a:pt x="597" y="62"/>
                </a:lnTo>
                <a:lnTo>
                  <a:pt x="597" y="62"/>
                </a:lnTo>
                <a:lnTo>
                  <a:pt x="597" y="63"/>
                </a:lnTo>
                <a:lnTo>
                  <a:pt x="597" y="63"/>
                </a:lnTo>
                <a:lnTo>
                  <a:pt x="597" y="63"/>
                </a:lnTo>
                <a:lnTo>
                  <a:pt x="596" y="63"/>
                </a:lnTo>
                <a:lnTo>
                  <a:pt x="596" y="64"/>
                </a:lnTo>
                <a:lnTo>
                  <a:pt x="596" y="64"/>
                </a:lnTo>
                <a:lnTo>
                  <a:pt x="595" y="64"/>
                </a:lnTo>
                <a:lnTo>
                  <a:pt x="595" y="65"/>
                </a:lnTo>
                <a:lnTo>
                  <a:pt x="594" y="65"/>
                </a:lnTo>
                <a:lnTo>
                  <a:pt x="594" y="65"/>
                </a:lnTo>
                <a:lnTo>
                  <a:pt x="593" y="65"/>
                </a:lnTo>
                <a:lnTo>
                  <a:pt x="593" y="65"/>
                </a:lnTo>
                <a:lnTo>
                  <a:pt x="592" y="65"/>
                </a:lnTo>
                <a:lnTo>
                  <a:pt x="592" y="65"/>
                </a:lnTo>
                <a:lnTo>
                  <a:pt x="592" y="66"/>
                </a:lnTo>
                <a:lnTo>
                  <a:pt x="592" y="66"/>
                </a:lnTo>
                <a:lnTo>
                  <a:pt x="592" y="66"/>
                </a:lnTo>
                <a:lnTo>
                  <a:pt x="592" y="67"/>
                </a:lnTo>
                <a:lnTo>
                  <a:pt x="592" y="67"/>
                </a:lnTo>
                <a:lnTo>
                  <a:pt x="591" y="67"/>
                </a:lnTo>
                <a:lnTo>
                  <a:pt x="591" y="66"/>
                </a:lnTo>
                <a:lnTo>
                  <a:pt x="591" y="67"/>
                </a:lnTo>
                <a:lnTo>
                  <a:pt x="590" y="67"/>
                </a:lnTo>
                <a:lnTo>
                  <a:pt x="590" y="67"/>
                </a:lnTo>
                <a:lnTo>
                  <a:pt x="590" y="67"/>
                </a:lnTo>
                <a:lnTo>
                  <a:pt x="590" y="68"/>
                </a:lnTo>
                <a:lnTo>
                  <a:pt x="590" y="68"/>
                </a:lnTo>
                <a:lnTo>
                  <a:pt x="590" y="68"/>
                </a:lnTo>
                <a:lnTo>
                  <a:pt x="590" y="68"/>
                </a:lnTo>
                <a:lnTo>
                  <a:pt x="590" y="68"/>
                </a:lnTo>
                <a:lnTo>
                  <a:pt x="589" y="69"/>
                </a:lnTo>
                <a:lnTo>
                  <a:pt x="589" y="69"/>
                </a:lnTo>
                <a:lnTo>
                  <a:pt x="589" y="70"/>
                </a:lnTo>
                <a:lnTo>
                  <a:pt x="588" y="70"/>
                </a:lnTo>
                <a:lnTo>
                  <a:pt x="588" y="71"/>
                </a:lnTo>
                <a:lnTo>
                  <a:pt x="587" y="71"/>
                </a:lnTo>
                <a:lnTo>
                  <a:pt x="587" y="71"/>
                </a:lnTo>
                <a:lnTo>
                  <a:pt x="587" y="71"/>
                </a:lnTo>
                <a:lnTo>
                  <a:pt x="587" y="71"/>
                </a:lnTo>
                <a:lnTo>
                  <a:pt x="586" y="71"/>
                </a:lnTo>
                <a:lnTo>
                  <a:pt x="586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1"/>
                </a:lnTo>
                <a:lnTo>
                  <a:pt x="584" y="71"/>
                </a:lnTo>
                <a:lnTo>
                  <a:pt x="584" y="71"/>
                </a:lnTo>
                <a:lnTo>
                  <a:pt x="584" y="72"/>
                </a:lnTo>
                <a:lnTo>
                  <a:pt x="583" y="72"/>
                </a:lnTo>
                <a:lnTo>
                  <a:pt x="583" y="72"/>
                </a:lnTo>
                <a:lnTo>
                  <a:pt x="583" y="73"/>
                </a:lnTo>
                <a:lnTo>
                  <a:pt x="582" y="73"/>
                </a:lnTo>
                <a:lnTo>
                  <a:pt x="582" y="73"/>
                </a:lnTo>
                <a:lnTo>
                  <a:pt x="582" y="73"/>
                </a:lnTo>
                <a:lnTo>
                  <a:pt x="582" y="74"/>
                </a:lnTo>
                <a:lnTo>
                  <a:pt x="581" y="74"/>
                </a:lnTo>
                <a:lnTo>
                  <a:pt x="581" y="75"/>
                </a:lnTo>
                <a:lnTo>
                  <a:pt x="581" y="75"/>
                </a:lnTo>
                <a:lnTo>
                  <a:pt x="581" y="74"/>
                </a:lnTo>
                <a:lnTo>
                  <a:pt x="580" y="74"/>
                </a:lnTo>
                <a:lnTo>
                  <a:pt x="580" y="74"/>
                </a:lnTo>
                <a:lnTo>
                  <a:pt x="579" y="74"/>
                </a:lnTo>
                <a:lnTo>
                  <a:pt x="579" y="75"/>
                </a:lnTo>
                <a:lnTo>
                  <a:pt x="579" y="75"/>
                </a:lnTo>
                <a:lnTo>
                  <a:pt x="579" y="75"/>
                </a:lnTo>
                <a:lnTo>
                  <a:pt x="578" y="75"/>
                </a:lnTo>
                <a:lnTo>
                  <a:pt x="578" y="75"/>
                </a:lnTo>
                <a:lnTo>
                  <a:pt x="578" y="75"/>
                </a:lnTo>
                <a:lnTo>
                  <a:pt x="577" y="74"/>
                </a:lnTo>
                <a:lnTo>
                  <a:pt x="577" y="74"/>
                </a:lnTo>
                <a:lnTo>
                  <a:pt x="576" y="74"/>
                </a:lnTo>
                <a:lnTo>
                  <a:pt x="576" y="74"/>
                </a:lnTo>
                <a:lnTo>
                  <a:pt x="575" y="74"/>
                </a:lnTo>
                <a:lnTo>
                  <a:pt x="575" y="75"/>
                </a:lnTo>
                <a:lnTo>
                  <a:pt x="575" y="74"/>
                </a:lnTo>
                <a:lnTo>
                  <a:pt x="574" y="75"/>
                </a:lnTo>
                <a:lnTo>
                  <a:pt x="574" y="74"/>
                </a:lnTo>
                <a:lnTo>
                  <a:pt x="574" y="74"/>
                </a:lnTo>
                <a:lnTo>
                  <a:pt x="574" y="73"/>
                </a:lnTo>
                <a:lnTo>
                  <a:pt x="574" y="73"/>
                </a:lnTo>
                <a:lnTo>
                  <a:pt x="573" y="73"/>
                </a:lnTo>
                <a:lnTo>
                  <a:pt x="573" y="73"/>
                </a:lnTo>
                <a:lnTo>
                  <a:pt x="573" y="73"/>
                </a:lnTo>
                <a:lnTo>
                  <a:pt x="572" y="73"/>
                </a:lnTo>
                <a:lnTo>
                  <a:pt x="572" y="73"/>
                </a:lnTo>
                <a:lnTo>
                  <a:pt x="571" y="73"/>
                </a:lnTo>
                <a:lnTo>
                  <a:pt x="571" y="74"/>
                </a:lnTo>
                <a:lnTo>
                  <a:pt x="571" y="73"/>
                </a:lnTo>
                <a:lnTo>
                  <a:pt x="570" y="73"/>
                </a:lnTo>
                <a:lnTo>
                  <a:pt x="570" y="74"/>
                </a:lnTo>
                <a:lnTo>
                  <a:pt x="570" y="75"/>
                </a:lnTo>
                <a:lnTo>
                  <a:pt x="569" y="75"/>
                </a:lnTo>
                <a:lnTo>
                  <a:pt x="569" y="76"/>
                </a:lnTo>
                <a:lnTo>
                  <a:pt x="569" y="76"/>
                </a:lnTo>
                <a:lnTo>
                  <a:pt x="568" y="76"/>
                </a:lnTo>
                <a:lnTo>
                  <a:pt x="568" y="77"/>
                </a:lnTo>
                <a:lnTo>
                  <a:pt x="568" y="77"/>
                </a:lnTo>
                <a:lnTo>
                  <a:pt x="568" y="77"/>
                </a:lnTo>
                <a:lnTo>
                  <a:pt x="567" y="77"/>
                </a:lnTo>
                <a:lnTo>
                  <a:pt x="567" y="78"/>
                </a:lnTo>
                <a:lnTo>
                  <a:pt x="566" y="79"/>
                </a:lnTo>
                <a:lnTo>
                  <a:pt x="566" y="79"/>
                </a:lnTo>
                <a:lnTo>
                  <a:pt x="566" y="79"/>
                </a:lnTo>
                <a:lnTo>
                  <a:pt x="566" y="79"/>
                </a:lnTo>
                <a:lnTo>
                  <a:pt x="565" y="81"/>
                </a:lnTo>
                <a:lnTo>
                  <a:pt x="564" y="81"/>
                </a:lnTo>
                <a:lnTo>
                  <a:pt x="564" y="81"/>
                </a:lnTo>
                <a:lnTo>
                  <a:pt x="564" y="81"/>
                </a:lnTo>
                <a:lnTo>
                  <a:pt x="564" y="82"/>
                </a:lnTo>
                <a:lnTo>
                  <a:pt x="563" y="82"/>
                </a:lnTo>
                <a:lnTo>
                  <a:pt x="563" y="82"/>
                </a:lnTo>
                <a:lnTo>
                  <a:pt x="562" y="82"/>
                </a:lnTo>
                <a:lnTo>
                  <a:pt x="562" y="82"/>
                </a:lnTo>
                <a:lnTo>
                  <a:pt x="562" y="82"/>
                </a:lnTo>
                <a:lnTo>
                  <a:pt x="562" y="81"/>
                </a:lnTo>
                <a:lnTo>
                  <a:pt x="562" y="81"/>
                </a:lnTo>
                <a:lnTo>
                  <a:pt x="562" y="82"/>
                </a:lnTo>
                <a:lnTo>
                  <a:pt x="562" y="83"/>
                </a:lnTo>
                <a:lnTo>
                  <a:pt x="562" y="83"/>
                </a:lnTo>
                <a:lnTo>
                  <a:pt x="561" y="83"/>
                </a:lnTo>
                <a:lnTo>
                  <a:pt x="562" y="82"/>
                </a:lnTo>
                <a:lnTo>
                  <a:pt x="561" y="82"/>
                </a:lnTo>
                <a:lnTo>
                  <a:pt x="561" y="82"/>
                </a:lnTo>
                <a:lnTo>
                  <a:pt x="560" y="82"/>
                </a:lnTo>
                <a:lnTo>
                  <a:pt x="560" y="83"/>
                </a:lnTo>
                <a:lnTo>
                  <a:pt x="560" y="83"/>
                </a:lnTo>
                <a:lnTo>
                  <a:pt x="560" y="83"/>
                </a:lnTo>
                <a:lnTo>
                  <a:pt x="560" y="84"/>
                </a:lnTo>
                <a:lnTo>
                  <a:pt x="561" y="84"/>
                </a:lnTo>
                <a:lnTo>
                  <a:pt x="561" y="84"/>
                </a:lnTo>
                <a:lnTo>
                  <a:pt x="560" y="84"/>
                </a:lnTo>
                <a:lnTo>
                  <a:pt x="560" y="85"/>
                </a:lnTo>
                <a:lnTo>
                  <a:pt x="560" y="85"/>
                </a:lnTo>
                <a:lnTo>
                  <a:pt x="560" y="86"/>
                </a:lnTo>
                <a:lnTo>
                  <a:pt x="559" y="86"/>
                </a:lnTo>
                <a:lnTo>
                  <a:pt x="559" y="87"/>
                </a:lnTo>
                <a:lnTo>
                  <a:pt x="559" y="87"/>
                </a:lnTo>
                <a:lnTo>
                  <a:pt x="559" y="88"/>
                </a:lnTo>
                <a:lnTo>
                  <a:pt x="559" y="88"/>
                </a:lnTo>
                <a:lnTo>
                  <a:pt x="558" y="88"/>
                </a:lnTo>
                <a:lnTo>
                  <a:pt x="558" y="88"/>
                </a:lnTo>
                <a:lnTo>
                  <a:pt x="558" y="89"/>
                </a:lnTo>
                <a:lnTo>
                  <a:pt x="557" y="89"/>
                </a:lnTo>
                <a:lnTo>
                  <a:pt x="557" y="88"/>
                </a:lnTo>
                <a:lnTo>
                  <a:pt x="557" y="89"/>
                </a:lnTo>
                <a:lnTo>
                  <a:pt x="557" y="89"/>
                </a:lnTo>
                <a:lnTo>
                  <a:pt x="556" y="89"/>
                </a:lnTo>
                <a:lnTo>
                  <a:pt x="556" y="89"/>
                </a:lnTo>
                <a:lnTo>
                  <a:pt x="555" y="89"/>
                </a:lnTo>
                <a:lnTo>
                  <a:pt x="555" y="89"/>
                </a:lnTo>
                <a:lnTo>
                  <a:pt x="555" y="90"/>
                </a:lnTo>
                <a:lnTo>
                  <a:pt x="554" y="90"/>
                </a:lnTo>
                <a:lnTo>
                  <a:pt x="554" y="90"/>
                </a:lnTo>
                <a:lnTo>
                  <a:pt x="554" y="90"/>
                </a:lnTo>
                <a:lnTo>
                  <a:pt x="554" y="90"/>
                </a:lnTo>
                <a:lnTo>
                  <a:pt x="554" y="91"/>
                </a:lnTo>
                <a:lnTo>
                  <a:pt x="554" y="91"/>
                </a:lnTo>
                <a:lnTo>
                  <a:pt x="553" y="91"/>
                </a:lnTo>
                <a:lnTo>
                  <a:pt x="553" y="91"/>
                </a:lnTo>
                <a:lnTo>
                  <a:pt x="554" y="91"/>
                </a:lnTo>
                <a:lnTo>
                  <a:pt x="554" y="91"/>
                </a:lnTo>
                <a:lnTo>
                  <a:pt x="553" y="91"/>
                </a:lnTo>
                <a:lnTo>
                  <a:pt x="553" y="91"/>
                </a:lnTo>
                <a:lnTo>
                  <a:pt x="553" y="92"/>
                </a:lnTo>
                <a:lnTo>
                  <a:pt x="552" y="92"/>
                </a:lnTo>
                <a:lnTo>
                  <a:pt x="552" y="92"/>
                </a:lnTo>
                <a:lnTo>
                  <a:pt x="552" y="92"/>
                </a:lnTo>
                <a:lnTo>
                  <a:pt x="551" y="92"/>
                </a:lnTo>
                <a:lnTo>
                  <a:pt x="551" y="92"/>
                </a:lnTo>
                <a:lnTo>
                  <a:pt x="551" y="92"/>
                </a:lnTo>
                <a:lnTo>
                  <a:pt x="551" y="92"/>
                </a:lnTo>
                <a:lnTo>
                  <a:pt x="550" y="92"/>
                </a:lnTo>
                <a:lnTo>
                  <a:pt x="550" y="92"/>
                </a:lnTo>
                <a:lnTo>
                  <a:pt x="550" y="92"/>
                </a:lnTo>
                <a:lnTo>
                  <a:pt x="549" y="92"/>
                </a:lnTo>
                <a:lnTo>
                  <a:pt x="549" y="92"/>
                </a:lnTo>
                <a:lnTo>
                  <a:pt x="548" y="92"/>
                </a:lnTo>
                <a:lnTo>
                  <a:pt x="548" y="92"/>
                </a:lnTo>
                <a:lnTo>
                  <a:pt x="548" y="92"/>
                </a:lnTo>
                <a:lnTo>
                  <a:pt x="548" y="91"/>
                </a:lnTo>
                <a:lnTo>
                  <a:pt x="547" y="91"/>
                </a:lnTo>
                <a:lnTo>
                  <a:pt x="547" y="91"/>
                </a:lnTo>
                <a:lnTo>
                  <a:pt x="547" y="92"/>
                </a:lnTo>
                <a:lnTo>
                  <a:pt x="546" y="92"/>
                </a:lnTo>
                <a:lnTo>
                  <a:pt x="546" y="92"/>
                </a:lnTo>
                <a:lnTo>
                  <a:pt x="545" y="92"/>
                </a:lnTo>
                <a:lnTo>
                  <a:pt x="545" y="92"/>
                </a:lnTo>
                <a:lnTo>
                  <a:pt x="544" y="91"/>
                </a:lnTo>
                <a:lnTo>
                  <a:pt x="544" y="91"/>
                </a:lnTo>
                <a:lnTo>
                  <a:pt x="543" y="92"/>
                </a:lnTo>
                <a:lnTo>
                  <a:pt x="543" y="92"/>
                </a:lnTo>
                <a:lnTo>
                  <a:pt x="542" y="92"/>
                </a:lnTo>
                <a:lnTo>
                  <a:pt x="542" y="92"/>
                </a:lnTo>
                <a:lnTo>
                  <a:pt x="542" y="92"/>
                </a:lnTo>
                <a:lnTo>
                  <a:pt x="542" y="93"/>
                </a:lnTo>
                <a:lnTo>
                  <a:pt x="542" y="93"/>
                </a:lnTo>
                <a:lnTo>
                  <a:pt x="542" y="93"/>
                </a:lnTo>
                <a:lnTo>
                  <a:pt x="541" y="94"/>
                </a:lnTo>
                <a:lnTo>
                  <a:pt x="541" y="93"/>
                </a:lnTo>
                <a:lnTo>
                  <a:pt x="541" y="94"/>
                </a:lnTo>
                <a:lnTo>
                  <a:pt x="541" y="94"/>
                </a:lnTo>
                <a:lnTo>
                  <a:pt x="540" y="94"/>
                </a:lnTo>
                <a:lnTo>
                  <a:pt x="540" y="94"/>
                </a:lnTo>
                <a:lnTo>
                  <a:pt x="539" y="94"/>
                </a:lnTo>
                <a:lnTo>
                  <a:pt x="539" y="94"/>
                </a:lnTo>
                <a:lnTo>
                  <a:pt x="539" y="95"/>
                </a:lnTo>
                <a:lnTo>
                  <a:pt x="539" y="95"/>
                </a:lnTo>
                <a:lnTo>
                  <a:pt x="539" y="95"/>
                </a:lnTo>
                <a:lnTo>
                  <a:pt x="539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6"/>
                </a:lnTo>
                <a:lnTo>
                  <a:pt x="537" y="95"/>
                </a:lnTo>
                <a:lnTo>
                  <a:pt x="537" y="95"/>
                </a:lnTo>
                <a:lnTo>
                  <a:pt x="536" y="95"/>
                </a:lnTo>
                <a:lnTo>
                  <a:pt x="536" y="95"/>
                </a:lnTo>
                <a:lnTo>
                  <a:pt x="536" y="94"/>
                </a:lnTo>
                <a:lnTo>
                  <a:pt x="535" y="94"/>
                </a:lnTo>
                <a:lnTo>
                  <a:pt x="535" y="94"/>
                </a:lnTo>
                <a:lnTo>
                  <a:pt x="534" y="94"/>
                </a:lnTo>
                <a:lnTo>
                  <a:pt x="534" y="93"/>
                </a:lnTo>
                <a:lnTo>
                  <a:pt x="533" y="93"/>
                </a:lnTo>
                <a:lnTo>
                  <a:pt x="533" y="93"/>
                </a:lnTo>
                <a:lnTo>
                  <a:pt x="532" y="93"/>
                </a:lnTo>
                <a:lnTo>
                  <a:pt x="532" y="93"/>
                </a:lnTo>
                <a:lnTo>
                  <a:pt x="531" y="93"/>
                </a:lnTo>
                <a:lnTo>
                  <a:pt x="531" y="93"/>
                </a:lnTo>
                <a:lnTo>
                  <a:pt x="530" y="94"/>
                </a:lnTo>
                <a:lnTo>
                  <a:pt x="530" y="94"/>
                </a:lnTo>
                <a:lnTo>
                  <a:pt x="529" y="94"/>
                </a:lnTo>
                <a:lnTo>
                  <a:pt x="529" y="94"/>
                </a:lnTo>
                <a:lnTo>
                  <a:pt x="529" y="94"/>
                </a:lnTo>
                <a:lnTo>
                  <a:pt x="528" y="94"/>
                </a:lnTo>
                <a:lnTo>
                  <a:pt x="528" y="95"/>
                </a:lnTo>
                <a:lnTo>
                  <a:pt x="528" y="95"/>
                </a:lnTo>
                <a:lnTo>
                  <a:pt x="528" y="95"/>
                </a:lnTo>
                <a:lnTo>
                  <a:pt x="528" y="96"/>
                </a:lnTo>
                <a:lnTo>
                  <a:pt x="528" y="96"/>
                </a:lnTo>
                <a:lnTo>
                  <a:pt x="528" y="97"/>
                </a:lnTo>
                <a:lnTo>
                  <a:pt x="528" y="97"/>
                </a:lnTo>
                <a:lnTo>
                  <a:pt x="528" y="97"/>
                </a:lnTo>
                <a:lnTo>
                  <a:pt x="527" y="98"/>
                </a:lnTo>
                <a:lnTo>
                  <a:pt x="528" y="98"/>
                </a:lnTo>
                <a:lnTo>
                  <a:pt x="528" y="98"/>
                </a:lnTo>
                <a:lnTo>
                  <a:pt x="527" y="98"/>
                </a:lnTo>
                <a:lnTo>
                  <a:pt x="527" y="99"/>
                </a:lnTo>
                <a:lnTo>
                  <a:pt x="527" y="99"/>
                </a:lnTo>
                <a:lnTo>
                  <a:pt x="527" y="99"/>
                </a:lnTo>
                <a:lnTo>
                  <a:pt x="527" y="100"/>
                </a:lnTo>
                <a:lnTo>
                  <a:pt x="527" y="100"/>
                </a:lnTo>
                <a:lnTo>
                  <a:pt x="526" y="100"/>
                </a:lnTo>
                <a:lnTo>
                  <a:pt x="526" y="100"/>
                </a:lnTo>
                <a:lnTo>
                  <a:pt x="526" y="101"/>
                </a:lnTo>
                <a:lnTo>
                  <a:pt x="525" y="101"/>
                </a:lnTo>
                <a:lnTo>
                  <a:pt x="525" y="100"/>
                </a:lnTo>
                <a:lnTo>
                  <a:pt x="525" y="100"/>
                </a:lnTo>
                <a:lnTo>
                  <a:pt x="524" y="100"/>
                </a:lnTo>
                <a:lnTo>
                  <a:pt x="523" y="100"/>
                </a:lnTo>
                <a:lnTo>
                  <a:pt x="523" y="100"/>
                </a:lnTo>
                <a:lnTo>
                  <a:pt x="522" y="100"/>
                </a:lnTo>
                <a:lnTo>
                  <a:pt x="522" y="101"/>
                </a:lnTo>
                <a:lnTo>
                  <a:pt x="522" y="101"/>
                </a:lnTo>
                <a:lnTo>
                  <a:pt x="521" y="101"/>
                </a:lnTo>
                <a:lnTo>
                  <a:pt x="521" y="102"/>
                </a:lnTo>
                <a:lnTo>
                  <a:pt x="521" y="102"/>
                </a:lnTo>
                <a:lnTo>
                  <a:pt x="521" y="102"/>
                </a:lnTo>
                <a:lnTo>
                  <a:pt x="520" y="102"/>
                </a:lnTo>
                <a:lnTo>
                  <a:pt x="520" y="103"/>
                </a:lnTo>
                <a:lnTo>
                  <a:pt x="521" y="103"/>
                </a:lnTo>
                <a:lnTo>
                  <a:pt x="521" y="103"/>
                </a:lnTo>
                <a:lnTo>
                  <a:pt x="520" y="103"/>
                </a:lnTo>
                <a:lnTo>
                  <a:pt x="520" y="104"/>
                </a:lnTo>
                <a:lnTo>
                  <a:pt x="520" y="104"/>
                </a:lnTo>
                <a:lnTo>
                  <a:pt x="520" y="104"/>
                </a:lnTo>
                <a:lnTo>
                  <a:pt x="519" y="104"/>
                </a:lnTo>
                <a:lnTo>
                  <a:pt x="519" y="105"/>
                </a:lnTo>
                <a:lnTo>
                  <a:pt x="519" y="105"/>
                </a:lnTo>
                <a:lnTo>
                  <a:pt x="519" y="106"/>
                </a:lnTo>
                <a:lnTo>
                  <a:pt x="519" y="106"/>
                </a:lnTo>
                <a:lnTo>
                  <a:pt x="519" y="107"/>
                </a:lnTo>
                <a:lnTo>
                  <a:pt x="518" y="107"/>
                </a:lnTo>
                <a:lnTo>
                  <a:pt x="518" y="107"/>
                </a:lnTo>
                <a:lnTo>
                  <a:pt x="518" y="107"/>
                </a:lnTo>
                <a:lnTo>
                  <a:pt x="517" y="107"/>
                </a:lnTo>
                <a:lnTo>
                  <a:pt x="517" y="107"/>
                </a:lnTo>
                <a:lnTo>
                  <a:pt x="517" y="107"/>
                </a:lnTo>
                <a:lnTo>
                  <a:pt x="517" y="106"/>
                </a:lnTo>
                <a:lnTo>
                  <a:pt x="517" y="105"/>
                </a:lnTo>
                <a:lnTo>
                  <a:pt x="517" y="105"/>
                </a:lnTo>
                <a:lnTo>
                  <a:pt x="516" y="105"/>
                </a:lnTo>
                <a:lnTo>
                  <a:pt x="515" y="105"/>
                </a:lnTo>
                <a:lnTo>
                  <a:pt x="515" y="105"/>
                </a:lnTo>
                <a:lnTo>
                  <a:pt x="515" y="104"/>
                </a:lnTo>
                <a:lnTo>
                  <a:pt x="515" y="104"/>
                </a:lnTo>
                <a:lnTo>
                  <a:pt x="515" y="103"/>
                </a:lnTo>
                <a:lnTo>
                  <a:pt x="515" y="103"/>
                </a:lnTo>
                <a:lnTo>
                  <a:pt x="515" y="102"/>
                </a:lnTo>
                <a:lnTo>
                  <a:pt x="515" y="102"/>
                </a:lnTo>
                <a:lnTo>
                  <a:pt x="514" y="102"/>
                </a:lnTo>
                <a:lnTo>
                  <a:pt x="513" y="101"/>
                </a:lnTo>
                <a:lnTo>
                  <a:pt x="513" y="101"/>
                </a:lnTo>
                <a:lnTo>
                  <a:pt x="512" y="101"/>
                </a:lnTo>
                <a:lnTo>
                  <a:pt x="512" y="100"/>
                </a:lnTo>
                <a:lnTo>
                  <a:pt x="512" y="100"/>
                </a:lnTo>
                <a:lnTo>
                  <a:pt x="513" y="100"/>
                </a:lnTo>
                <a:lnTo>
                  <a:pt x="513" y="100"/>
                </a:lnTo>
                <a:lnTo>
                  <a:pt x="514" y="100"/>
                </a:lnTo>
                <a:lnTo>
                  <a:pt x="515" y="100"/>
                </a:lnTo>
                <a:lnTo>
                  <a:pt x="515" y="100"/>
                </a:lnTo>
                <a:lnTo>
                  <a:pt x="515" y="99"/>
                </a:lnTo>
                <a:lnTo>
                  <a:pt x="515" y="99"/>
                </a:lnTo>
                <a:lnTo>
                  <a:pt x="516" y="99"/>
                </a:lnTo>
                <a:lnTo>
                  <a:pt x="517" y="99"/>
                </a:lnTo>
                <a:lnTo>
                  <a:pt x="517" y="98"/>
                </a:lnTo>
                <a:lnTo>
                  <a:pt x="517" y="98"/>
                </a:lnTo>
                <a:lnTo>
                  <a:pt x="517" y="98"/>
                </a:lnTo>
                <a:lnTo>
                  <a:pt x="518" y="98"/>
                </a:lnTo>
                <a:lnTo>
                  <a:pt x="518" y="98"/>
                </a:lnTo>
                <a:lnTo>
                  <a:pt x="519" y="97"/>
                </a:lnTo>
                <a:lnTo>
                  <a:pt x="519" y="97"/>
                </a:lnTo>
                <a:lnTo>
                  <a:pt x="520" y="96"/>
                </a:lnTo>
                <a:lnTo>
                  <a:pt x="520" y="96"/>
                </a:lnTo>
                <a:lnTo>
                  <a:pt x="520" y="95"/>
                </a:lnTo>
                <a:lnTo>
                  <a:pt x="520" y="95"/>
                </a:lnTo>
                <a:lnTo>
                  <a:pt x="520" y="94"/>
                </a:lnTo>
                <a:lnTo>
                  <a:pt x="520" y="94"/>
                </a:lnTo>
                <a:lnTo>
                  <a:pt x="519" y="93"/>
                </a:lnTo>
                <a:lnTo>
                  <a:pt x="519" y="93"/>
                </a:lnTo>
                <a:lnTo>
                  <a:pt x="520" y="92"/>
                </a:lnTo>
                <a:lnTo>
                  <a:pt x="521" y="92"/>
                </a:lnTo>
                <a:lnTo>
                  <a:pt x="522" y="91"/>
                </a:lnTo>
                <a:lnTo>
                  <a:pt x="522" y="91"/>
                </a:lnTo>
                <a:lnTo>
                  <a:pt x="522" y="91"/>
                </a:lnTo>
                <a:lnTo>
                  <a:pt x="522" y="90"/>
                </a:lnTo>
                <a:lnTo>
                  <a:pt x="523" y="90"/>
                </a:lnTo>
                <a:lnTo>
                  <a:pt x="523" y="89"/>
                </a:lnTo>
                <a:lnTo>
                  <a:pt x="523" y="88"/>
                </a:lnTo>
                <a:lnTo>
                  <a:pt x="523" y="88"/>
                </a:lnTo>
                <a:lnTo>
                  <a:pt x="523" y="87"/>
                </a:lnTo>
                <a:lnTo>
                  <a:pt x="524" y="87"/>
                </a:lnTo>
                <a:lnTo>
                  <a:pt x="525" y="86"/>
                </a:lnTo>
                <a:lnTo>
                  <a:pt x="525" y="86"/>
                </a:lnTo>
                <a:lnTo>
                  <a:pt x="525" y="85"/>
                </a:lnTo>
                <a:lnTo>
                  <a:pt x="526" y="85"/>
                </a:lnTo>
                <a:lnTo>
                  <a:pt x="526" y="85"/>
                </a:lnTo>
                <a:lnTo>
                  <a:pt x="527" y="84"/>
                </a:lnTo>
                <a:lnTo>
                  <a:pt x="528" y="84"/>
                </a:lnTo>
                <a:lnTo>
                  <a:pt x="528" y="83"/>
                </a:lnTo>
                <a:lnTo>
                  <a:pt x="528" y="83"/>
                </a:lnTo>
                <a:lnTo>
                  <a:pt x="528" y="83"/>
                </a:lnTo>
                <a:lnTo>
                  <a:pt x="528" y="82"/>
                </a:lnTo>
                <a:lnTo>
                  <a:pt x="528" y="80"/>
                </a:lnTo>
                <a:lnTo>
                  <a:pt x="527" y="79"/>
                </a:lnTo>
                <a:lnTo>
                  <a:pt x="528" y="79"/>
                </a:lnTo>
                <a:lnTo>
                  <a:pt x="528" y="79"/>
                </a:lnTo>
                <a:lnTo>
                  <a:pt x="528" y="79"/>
                </a:lnTo>
                <a:lnTo>
                  <a:pt x="528" y="78"/>
                </a:lnTo>
                <a:lnTo>
                  <a:pt x="528" y="78"/>
                </a:lnTo>
                <a:lnTo>
                  <a:pt x="528" y="77"/>
                </a:lnTo>
                <a:lnTo>
                  <a:pt x="528" y="77"/>
                </a:lnTo>
                <a:lnTo>
                  <a:pt x="528" y="76"/>
                </a:lnTo>
                <a:lnTo>
                  <a:pt x="528" y="75"/>
                </a:lnTo>
                <a:lnTo>
                  <a:pt x="528" y="75"/>
                </a:lnTo>
                <a:lnTo>
                  <a:pt x="528" y="74"/>
                </a:lnTo>
                <a:lnTo>
                  <a:pt x="528" y="74"/>
                </a:lnTo>
                <a:lnTo>
                  <a:pt x="527" y="74"/>
                </a:lnTo>
                <a:lnTo>
                  <a:pt x="526" y="73"/>
                </a:lnTo>
                <a:lnTo>
                  <a:pt x="526" y="73"/>
                </a:lnTo>
                <a:lnTo>
                  <a:pt x="526" y="73"/>
                </a:lnTo>
                <a:lnTo>
                  <a:pt x="526" y="72"/>
                </a:lnTo>
                <a:lnTo>
                  <a:pt x="525" y="72"/>
                </a:lnTo>
                <a:lnTo>
                  <a:pt x="525" y="72"/>
                </a:lnTo>
                <a:lnTo>
                  <a:pt x="524" y="72"/>
                </a:lnTo>
                <a:lnTo>
                  <a:pt x="524" y="72"/>
                </a:lnTo>
                <a:lnTo>
                  <a:pt x="524" y="72"/>
                </a:lnTo>
                <a:lnTo>
                  <a:pt x="524" y="71"/>
                </a:lnTo>
                <a:lnTo>
                  <a:pt x="524" y="71"/>
                </a:lnTo>
                <a:lnTo>
                  <a:pt x="525" y="70"/>
                </a:lnTo>
                <a:lnTo>
                  <a:pt x="525" y="69"/>
                </a:lnTo>
                <a:lnTo>
                  <a:pt x="524" y="69"/>
                </a:lnTo>
                <a:lnTo>
                  <a:pt x="524" y="69"/>
                </a:lnTo>
                <a:lnTo>
                  <a:pt x="523" y="68"/>
                </a:lnTo>
                <a:lnTo>
                  <a:pt x="523" y="68"/>
                </a:lnTo>
                <a:lnTo>
                  <a:pt x="523" y="68"/>
                </a:lnTo>
                <a:lnTo>
                  <a:pt x="522" y="68"/>
                </a:lnTo>
                <a:lnTo>
                  <a:pt x="521" y="67"/>
                </a:lnTo>
                <a:lnTo>
                  <a:pt x="521" y="67"/>
                </a:lnTo>
                <a:lnTo>
                  <a:pt x="520" y="67"/>
                </a:lnTo>
                <a:lnTo>
                  <a:pt x="519" y="68"/>
                </a:lnTo>
                <a:lnTo>
                  <a:pt x="519" y="68"/>
                </a:lnTo>
                <a:lnTo>
                  <a:pt x="519" y="68"/>
                </a:lnTo>
                <a:lnTo>
                  <a:pt x="518" y="69"/>
                </a:lnTo>
                <a:lnTo>
                  <a:pt x="518" y="69"/>
                </a:lnTo>
                <a:lnTo>
                  <a:pt x="518" y="70"/>
                </a:lnTo>
                <a:lnTo>
                  <a:pt x="518" y="70"/>
                </a:lnTo>
                <a:lnTo>
                  <a:pt x="518" y="70"/>
                </a:lnTo>
                <a:lnTo>
                  <a:pt x="517" y="70"/>
                </a:lnTo>
                <a:lnTo>
                  <a:pt x="517" y="69"/>
                </a:lnTo>
                <a:lnTo>
                  <a:pt x="517" y="70"/>
                </a:lnTo>
                <a:lnTo>
                  <a:pt x="517" y="70"/>
                </a:lnTo>
                <a:lnTo>
                  <a:pt x="516" y="72"/>
                </a:lnTo>
                <a:lnTo>
                  <a:pt x="516" y="73"/>
                </a:lnTo>
                <a:lnTo>
                  <a:pt x="516" y="73"/>
                </a:lnTo>
                <a:lnTo>
                  <a:pt x="515" y="73"/>
                </a:lnTo>
                <a:lnTo>
                  <a:pt x="515" y="73"/>
                </a:lnTo>
                <a:lnTo>
                  <a:pt x="514" y="73"/>
                </a:lnTo>
                <a:lnTo>
                  <a:pt x="514" y="73"/>
                </a:lnTo>
                <a:lnTo>
                  <a:pt x="513" y="73"/>
                </a:lnTo>
                <a:lnTo>
                  <a:pt x="513" y="73"/>
                </a:lnTo>
                <a:lnTo>
                  <a:pt x="513" y="72"/>
                </a:lnTo>
                <a:lnTo>
                  <a:pt x="512" y="71"/>
                </a:lnTo>
                <a:lnTo>
                  <a:pt x="512" y="71"/>
                </a:lnTo>
                <a:lnTo>
                  <a:pt x="511" y="71"/>
                </a:lnTo>
                <a:lnTo>
                  <a:pt x="511" y="71"/>
                </a:lnTo>
                <a:lnTo>
                  <a:pt x="511" y="72"/>
                </a:lnTo>
                <a:lnTo>
                  <a:pt x="510" y="72"/>
                </a:lnTo>
                <a:lnTo>
                  <a:pt x="509" y="72"/>
                </a:lnTo>
                <a:lnTo>
                  <a:pt x="509" y="72"/>
                </a:lnTo>
                <a:lnTo>
                  <a:pt x="508" y="71"/>
                </a:lnTo>
                <a:lnTo>
                  <a:pt x="508" y="71"/>
                </a:lnTo>
                <a:lnTo>
                  <a:pt x="508" y="70"/>
                </a:lnTo>
                <a:lnTo>
                  <a:pt x="508" y="70"/>
                </a:lnTo>
                <a:lnTo>
                  <a:pt x="508" y="70"/>
                </a:lnTo>
                <a:lnTo>
                  <a:pt x="508" y="70"/>
                </a:lnTo>
                <a:lnTo>
                  <a:pt x="508" y="71"/>
                </a:lnTo>
                <a:lnTo>
                  <a:pt x="508" y="71"/>
                </a:lnTo>
                <a:lnTo>
                  <a:pt x="508" y="72"/>
                </a:lnTo>
                <a:lnTo>
                  <a:pt x="508" y="73"/>
                </a:lnTo>
                <a:lnTo>
                  <a:pt x="508" y="73"/>
                </a:lnTo>
                <a:lnTo>
                  <a:pt x="507" y="73"/>
                </a:lnTo>
                <a:lnTo>
                  <a:pt x="507" y="74"/>
                </a:lnTo>
                <a:lnTo>
                  <a:pt x="507" y="74"/>
                </a:lnTo>
                <a:lnTo>
                  <a:pt x="506" y="74"/>
                </a:lnTo>
                <a:lnTo>
                  <a:pt x="505" y="74"/>
                </a:lnTo>
                <a:lnTo>
                  <a:pt x="505" y="73"/>
                </a:lnTo>
                <a:lnTo>
                  <a:pt x="504" y="73"/>
                </a:lnTo>
                <a:lnTo>
                  <a:pt x="504" y="73"/>
                </a:lnTo>
                <a:lnTo>
                  <a:pt x="503" y="73"/>
                </a:lnTo>
                <a:lnTo>
                  <a:pt x="502" y="73"/>
                </a:lnTo>
                <a:lnTo>
                  <a:pt x="502" y="73"/>
                </a:lnTo>
                <a:lnTo>
                  <a:pt x="501" y="73"/>
                </a:lnTo>
                <a:lnTo>
                  <a:pt x="501" y="73"/>
                </a:lnTo>
                <a:lnTo>
                  <a:pt x="501" y="72"/>
                </a:lnTo>
                <a:lnTo>
                  <a:pt x="500" y="71"/>
                </a:lnTo>
                <a:lnTo>
                  <a:pt x="500" y="72"/>
                </a:lnTo>
                <a:lnTo>
                  <a:pt x="499" y="72"/>
                </a:lnTo>
                <a:lnTo>
                  <a:pt x="499" y="71"/>
                </a:lnTo>
                <a:lnTo>
                  <a:pt x="499" y="72"/>
                </a:lnTo>
                <a:lnTo>
                  <a:pt x="498" y="72"/>
                </a:lnTo>
                <a:lnTo>
                  <a:pt x="498" y="72"/>
                </a:lnTo>
                <a:lnTo>
                  <a:pt x="497" y="72"/>
                </a:lnTo>
                <a:lnTo>
                  <a:pt x="497" y="72"/>
                </a:lnTo>
                <a:lnTo>
                  <a:pt x="496" y="72"/>
                </a:lnTo>
                <a:lnTo>
                  <a:pt x="495" y="72"/>
                </a:lnTo>
                <a:lnTo>
                  <a:pt x="495" y="72"/>
                </a:lnTo>
                <a:lnTo>
                  <a:pt x="494" y="72"/>
                </a:lnTo>
                <a:lnTo>
                  <a:pt x="494" y="71"/>
                </a:lnTo>
                <a:lnTo>
                  <a:pt x="494" y="70"/>
                </a:lnTo>
                <a:lnTo>
                  <a:pt x="494" y="70"/>
                </a:lnTo>
                <a:lnTo>
                  <a:pt x="494" y="70"/>
                </a:lnTo>
                <a:lnTo>
                  <a:pt x="493" y="70"/>
                </a:lnTo>
                <a:lnTo>
                  <a:pt x="493" y="70"/>
                </a:lnTo>
                <a:lnTo>
                  <a:pt x="493" y="70"/>
                </a:lnTo>
                <a:lnTo>
                  <a:pt x="492" y="69"/>
                </a:lnTo>
                <a:lnTo>
                  <a:pt x="492" y="69"/>
                </a:lnTo>
                <a:lnTo>
                  <a:pt x="492" y="69"/>
                </a:lnTo>
                <a:lnTo>
                  <a:pt x="492" y="68"/>
                </a:lnTo>
                <a:lnTo>
                  <a:pt x="492" y="68"/>
                </a:lnTo>
                <a:lnTo>
                  <a:pt x="492" y="67"/>
                </a:lnTo>
                <a:lnTo>
                  <a:pt x="492" y="67"/>
                </a:lnTo>
                <a:lnTo>
                  <a:pt x="493" y="67"/>
                </a:lnTo>
                <a:lnTo>
                  <a:pt x="493" y="67"/>
                </a:lnTo>
                <a:lnTo>
                  <a:pt x="493" y="66"/>
                </a:lnTo>
                <a:lnTo>
                  <a:pt x="494" y="65"/>
                </a:lnTo>
                <a:lnTo>
                  <a:pt x="494" y="65"/>
                </a:lnTo>
                <a:lnTo>
                  <a:pt x="493" y="64"/>
                </a:lnTo>
                <a:lnTo>
                  <a:pt x="493" y="64"/>
                </a:lnTo>
                <a:lnTo>
                  <a:pt x="492" y="64"/>
                </a:lnTo>
                <a:lnTo>
                  <a:pt x="492" y="64"/>
                </a:lnTo>
                <a:lnTo>
                  <a:pt x="491" y="64"/>
                </a:lnTo>
                <a:lnTo>
                  <a:pt x="491" y="63"/>
                </a:lnTo>
                <a:lnTo>
                  <a:pt x="491" y="63"/>
                </a:lnTo>
                <a:lnTo>
                  <a:pt x="492" y="63"/>
                </a:lnTo>
                <a:lnTo>
                  <a:pt x="491" y="62"/>
                </a:lnTo>
                <a:lnTo>
                  <a:pt x="491" y="62"/>
                </a:lnTo>
                <a:lnTo>
                  <a:pt x="492" y="61"/>
                </a:lnTo>
                <a:lnTo>
                  <a:pt x="491" y="61"/>
                </a:lnTo>
                <a:lnTo>
                  <a:pt x="491" y="60"/>
                </a:lnTo>
                <a:lnTo>
                  <a:pt x="491" y="60"/>
                </a:lnTo>
                <a:lnTo>
                  <a:pt x="490" y="60"/>
                </a:lnTo>
                <a:lnTo>
                  <a:pt x="490" y="60"/>
                </a:lnTo>
                <a:lnTo>
                  <a:pt x="490" y="59"/>
                </a:lnTo>
                <a:lnTo>
                  <a:pt x="488" y="58"/>
                </a:lnTo>
                <a:lnTo>
                  <a:pt x="488" y="58"/>
                </a:lnTo>
                <a:lnTo>
                  <a:pt x="488" y="58"/>
                </a:lnTo>
                <a:lnTo>
                  <a:pt x="488" y="58"/>
                </a:lnTo>
                <a:lnTo>
                  <a:pt x="487" y="58"/>
                </a:lnTo>
                <a:lnTo>
                  <a:pt x="487" y="57"/>
                </a:lnTo>
                <a:lnTo>
                  <a:pt x="486" y="57"/>
                </a:lnTo>
                <a:lnTo>
                  <a:pt x="485" y="57"/>
                </a:lnTo>
                <a:lnTo>
                  <a:pt x="485" y="56"/>
                </a:lnTo>
                <a:lnTo>
                  <a:pt x="485" y="56"/>
                </a:lnTo>
                <a:lnTo>
                  <a:pt x="484" y="56"/>
                </a:lnTo>
                <a:lnTo>
                  <a:pt x="483" y="55"/>
                </a:lnTo>
                <a:lnTo>
                  <a:pt x="482" y="55"/>
                </a:lnTo>
                <a:lnTo>
                  <a:pt x="482" y="54"/>
                </a:lnTo>
                <a:lnTo>
                  <a:pt x="482" y="54"/>
                </a:lnTo>
                <a:lnTo>
                  <a:pt x="481" y="54"/>
                </a:lnTo>
                <a:lnTo>
                  <a:pt x="480" y="54"/>
                </a:lnTo>
                <a:lnTo>
                  <a:pt x="479" y="53"/>
                </a:lnTo>
                <a:lnTo>
                  <a:pt x="478" y="53"/>
                </a:lnTo>
                <a:lnTo>
                  <a:pt x="478" y="52"/>
                </a:lnTo>
                <a:lnTo>
                  <a:pt x="478" y="52"/>
                </a:lnTo>
                <a:lnTo>
                  <a:pt x="478" y="52"/>
                </a:lnTo>
                <a:lnTo>
                  <a:pt x="477" y="52"/>
                </a:lnTo>
                <a:lnTo>
                  <a:pt x="477" y="52"/>
                </a:lnTo>
                <a:lnTo>
                  <a:pt x="477" y="51"/>
                </a:lnTo>
                <a:lnTo>
                  <a:pt x="477" y="50"/>
                </a:lnTo>
                <a:lnTo>
                  <a:pt x="476" y="50"/>
                </a:lnTo>
                <a:lnTo>
                  <a:pt x="476" y="49"/>
                </a:lnTo>
                <a:lnTo>
                  <a:pt x="475" y="49"/>
                </a:lnTo>
                <a:lnTo>
                  <a:pt x="475" y="49"/>
                </a:lnTo>
                <a:lnTo>
                  <a:pt x="474" y="49"/>
                </a:lnTo>
                <a:lnTo>
                  <a:pt x="474" y="49"/>
                </a:lnTo>
                <a:lnTo>
                  <a:pt x="473" y="49"/>
                </a:lnTo>
                <a:lnTo>
                  <a:pt x="472" y="49"/>
                </a:lnTo>
                <a:lnTo>
                  <a:pt x="472" y="50"/>
                </a:lnTo>
                <a:lnTo>
                  <a:pt x="472" y="51"/>
                </a:lnTo>
                <a:lnTo>
                  <a:pt x="472" y="51"/>
                </a:lnTo>
                <a:lnTo>
                  <a:pt x="472" y="52"/>
                </a:lnTo>
                <a:lnTo>
                  <a:pt x="471" y="53"/>
                </a:lnTo>
                <a:lnTo>
                  <a:pt x="471" y="53"/>
                </a:lnTo>
                <a:lnTo>
                  <a:pt x="471" y="53"/>
                </a:lnTo>
                <a:lnTo>
                  <a:pt x="469" y="53"/>
                </a:lnTo>
                <a:lnTo>
                  <a:pt x="469" y="53"/>
                </a:lnTo>
                <a:lnTo>
                  <a:pt x="469" y="54"/>
                </a:lnTo>
                <a:lnTo>
                  <a:pt x="468" y="54"/>
                </a:lnTo>
                <a:lnTo>
                  <a:pt x="468" y="54"/>
                </a:lnTo>
                <a:lnTo>
                  <a:pt x="468" y="55"/>
                </a:lnTo>
                <a:lnTo>
                  <a:pt x="468" y="56"/>
                </a:lnTo>
                <a:lnTo>
                  <a:pt x="468" y="56"/>
                </a:lnTo>
                <a:lnTo>
                  <a:pt x="466" y="57"/>
                </a:lnTo>
                <a:lnTo>
                  <a:pt x="466" y="57"/>
                </a:lnTo>
                <a:lnTo>
                  <a:pt x="466" y="58"/>
                </a:lnTo>
                <a:lnTo>
                  <a:pt x="466" y="59"/>
                </a:lnTo>
                <a:lnTo>
                  <a:pt x="467" y="59"/>
                </a:lnTo>
                <a:lnTo>
                  <a:pt x="467" y="60"/>
                </a:lnTo>
                <a:lnTo>
                  <a:pt x="467" y="60"/>
                </a:lnTo>
                <a:lnTo>
                  <a:pt x="467" y="61"/>
                </a:lnTo>
                <a:lnTo>
                  <a:pt x="467" y="61"/>
                </a:lnTo>
                <a:lnTo>
                  <a:pt x="468" y="61"/>
                </a:lnTo>
                <a:lnTo>
                  <a:pt x="468" y="61"/>
                </a:lnTo>
                <a:lnTo>
                  <a:pt x="469" y="62"/>
                </a:lnTo>
                <a:lnTo>
                  <a:pt x="469" y="62"/>
                </a:lnTo>
                <a:lnTo>
                  <a:pt x="469" y="62"/>
                </a:lnTo>
                <a:lnTo>
                  <a:pt x="470" y="63"/>
                </a:lnTo>
                <a:lnTo>
                  <a:pt x="470" y="63"/>
                </a:lnTo>
                <a:lnTo>
                  <a:pt x="470" y="63"/>
                </a:lnTo>
                <a:lnTo>
                  <a:pt x="471" y="64"/>
                </a:lnTo>
                <a:lnTo>
                  <a:pt x="471" y="64"/>
                </a:lnTo>
                <a:lnTo>
                  <a:pt x="471" y="65"/>
                </a:lnTo>
                <a:lnTo>
                  <a:pt x="470" y="66"/>
                </a:lnTo>
                <a:lnTo>
                  <a:pt x="470" y="66"/>
                </a:lnTo>
                <a:lnTo>
                  <a:pt x="470" y="67"/>
                </a:lnTo>
                <a:lnTo>
                  <a:pt x="470" y="68"/>
                </a:lnTo>
                <a:lnTo>
                  <a:pt x="469" y="68"/>
                </a:lnTo>
                <a:lnTo>
                  <a:pt x="469" y="68"/>
                </a:lnTo>
                <a:lnTo>
                  <a:pt x="468" y="69"/>
                </a:lnTo>
                <a:lnTo>
                  <a:pt x="468" y="70"/>
                </a:lnTo>
                <a:lnTo>
                  <a:pt x="468" y="70"/>
                </a:lnTo>
                <a:lnTo>
                  <a:pt x="468" y="71"/>
                </a:lnTo>
                <a:lnTo>
                  <a:pt x="468" y="71"/>
                </a:lnTo>
                <a:lnTo>
                  <a:pt x="468" y="72"/>
                </a:lnTo>
                <a:lnTo>
                  <a:pt x="468" y="72"/>
                </a:lnTo>
                <a:lnTo>
                  <a:pt x="468" y="72"/>
                </a:lnTo>
                <a:lnTo>
                  <a:pt x="468" y="73"/>
                </a:lnTo>
                <a:lnTo>
                  <a:pt x="469" y="73"/>
                </a:lnTo>
                <a:lnTo>
                  <a:pt x="469" y="73"/>
                </a:lnTo>
                <a:lnTo>
                  <a:pt x="468" y="74"/>
                </a:lnTo>
                <a:lnTo>
                  <a:pt x="468" y="74"/>
                </a:lnTo>
                <a:lnTo>
                  <a:pt x="469" y="75"/>
                </a:lnTo>
                <a:lnTo>
                  <a:pt x="469" y="75"/>
                </a:lnTo>
                <a:lnTo>
                  <a:pt x="470" y="76"/>
                </a:lnTo>
                <a:lnTo>
                  <a:pt x="471" y="76"/>
                </a:lnTo>
                <a:lnTo>
                  <a:pt x="471" y="77"/>
                </a:lnTo>
                <a:lnTo>
                  <a:pt x="471" y="77"/>
                </a:lnTo>
                <a:lnTo>
                  <a:pt x="471" y="78"/>
                </a:lnTo>
                <a:lnTo>
                  <a:pt x="470" y="78"/>
                </a:lnTo>
                <a:lnTo>
                  <a:pt x="470" y="79"/>
                </a:lnTo>
                <a:lnTo>
                  <a:pt x="470" y="79"/>
                </a:lnTo>
                <a:lnTo>
                  <a:pt x="470" y="80"/>
                </a:lnTo>
                <a:lnTo>
                  <a:pt x="471" y="81"/>
                </a:lnTo>
                <a:lnTo>
                  <a:pt x="471" y="81"/>
                </a:lnTo>
                <a:lnTo>
                  <a:pt x="471" y="82"/>
                </a:lnTo>
                <a:lnTo>
                  <a:pt x="471" y="82"/>
                </a:lnTo>
                <a:lnTo>
                  <a:pt x="471" y="82"/>
                </a:lnTo>
                <a:lnTo>
                  <a:pt x="471" y="83"/>
                </a:lnTo>
                <a:lnTo>
                  <a:pt x="472" y="83"/>
                </a:lnTo>
                <a:lnTo>
                  <a:pt x="472" y="83"/>
                </a:lnTo>
                <a:lnTo>
                  <a:pt x="472" y="84"/>
                </a:lnTo>
                <a:lnTo>
                  <a:pt x="472" y="84"/>
                </a:lnTo>
                <a:lnTo>
                  <a:pt x="472" y="85"/>
                </a:lnTo>
                <a:lnTo>
                  <a:pt x="472" y="85"/>
                </a:lnTo>
                <a:lnTo>
                  <a:pt x="471" y="86"/>
                </a:lnTo>
                <a:lnTo>
                  <a:pt x="471" y="86"/>
                </a:lnTo>
                <a:lnTo>
                  <a:pt x="471" y="85"/>
                </a:lnTo>
                <a:lnTo>
                  <a:pt x="470" y="85"/>
                </a:lnTo>
                <a:lnTo>
                  <a:pt x="469" y="85"/>
                </a:lnTo>
                <a:lnTo>
                  <a:pt x="469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7" y="87"/>
                </a:lnTo>
                <a:lnTo>
                  <a:pt x="466" y="87"/>
                </a:lnTo>
                <a:lnTo>
                  <a:pt x="466" y="88"/>
                </a:lnTo>
                <a:lnTo>
                  <a:pt x="465" y="88"/>
                </a:lnTo>
                <a:lnTo>
                  <a:pt x="465" y="88"/>
                </a:lnTo>
                <a:lnTo>
                  <a:pt x="464" y="88"/>
                </a:lnTo>
                <a:lnTo>
                  <a:pt x="464" y="88"/>
                </a:lnTo>
                <a:lnTo>
                  <a:pt x="463" y="88"/>
                </a:lnTo>
                <a:lnTo>
                  <a:pt x="463" y="88"/>
                </a:lnTo>
                <a:lnTo>
                  <a:pt x="462" y="89"/>
                </a:lnTo>
                <a:lnTo>
                  <a:pt x="462" y="89"/>
                </a:lnTo>
                <a:lnTo>
                  <a:pt x="461" y="88"/>
                </a:lnTo>
                <a:lnTo>
                  <a:pt x="460" y="89"/>
                </a:lnTo>
                <a:lnTo>
                  <a:pt x="459" y="89"/>
                </a:lnTo>
                <a:lnTo>
                  <a:pt x="458" y="89"/>
                </a:lnTo>
                <a:lnTo>
                  <a:pt x="457" y="89"/>
                </a:lnTo>
                <a:lnTo>
                  <a:pt x="457" y="88"/>
                </a:lnTo>
                <a:lnTo>
                  <a:pt x="457" y="88"/>
                </a:lnTo>
                <a:lnTo>
                  <a:pt x="456" y="88"/>
                </a:lnTo>
                <a:lnTo>
                  <a:pt x="456" y="87"/>
                </a:lnTo>
                <a:lnTo>
                  <a:pt x="455" y="87"/>
                </a:lnTo>
                <a:lnTo>
                  <a:pt x="455" y="86"/>
                </a:lnTo>
                <a:lnTo>
                  <a:pt x="454" y="86"/>
                </a:lnTo>
                <a:lnTo>
                  <a:pt x="454" y="86"/>
                </a:lnTo>
                <a:lnTo>
                  <a:pt x="453" y="85"/>
                </a:lnTo>
                <a:lnTo>
                  <a:pt x="452" y="85"/>
                </a:lnTo>
                <a:lnTo>
                  <a:pt x="452" y="85"/>
                </a:lnTo>
                <a:lnTo>
                  <a:pt x="451" y="84"/>
                </a:lnTo>
                <a:lnTo>
                  <a:pt x="450" y="84"/>
                </a:lnTo>
                <a:lnTo>
                  <a:pt x="450" y="84"/>
                </a:lnTo>
                <a:lnTo>
                  <a:pt x="449" y="83"/>
                </a:lnTo>
                <a:lnTo>
                  <a:pt x="449" y="83"/>
                </a:lnTo>
                <a:lnTo>
                  <a:pt x="448" y="83"/>
                </a:lnTo>
                <a:lnTo>
                  <a:pt x="448" y="83"/>
                </a:lnTo>
                <a:lnTo>
                  <a:pt x="447" y="83"/>
                </a:lnTo>
                <a:lnTo>
                  <a:pt x="447" y="83"/>
                </a:lnTo>
                <a:lnTo>
                  <a:pt x="446" y="83"/>
                </a:lnTo>
                <a:lnTo>
                  <a:pt x="446" y="82"/>
                </a:lnTo>
                <a:lnTo>
                  <a:pt x="445" y="82"/>
                </a:lnTo>
                <a:lnTo>
                  <a:pt x="444" y="82"/>
                </a:lnTo>
                <a:lnTo>
                  <a:pt x="443" y="81"/>
                </a:lnTo>
                <a:lnTo>
                  <a:pt x="441" y="81"/>
                </a:lnTo>
                <a:lnTo>
                  <a:pt x="440" y="81"/>
                </a:lnTo>
                <a:lnTo>
                  <a:pt x="440" y="81"/>
                </a:lnTo>
                <a:lnTo>
                  <a:pt x="439" y="81"/>
                </a:lnTo>
                <a:lnTo>
                  <a:pt x="438" y="80"/>
                </a:lnTo>
                <a:lnTo>
                  <a:pt x="437" y="80"/>
                </a:lnTo>
                <a:lnTo>
                  <a:pt x="436" y="81"/>
                </a:lnTo>
                <a:lnTo>
                  <a:pt x="436" y="81"/>
                </a:lnTo>
                <a:lnTo>
                  <a:pt x="436" y="81"/>
                </a:lnTo>
                <a:lnTo>
                  <a:pt x="435" y="82"/>
                </a:lnTo>
                <a:lnTo>
                  <a:pt x="434" y="82"/>
                </a:lnTo>
                <a:lnTo>
                  <a:pt x="432" y="83"/>
                </a:lnTo>
                <a:lnTo>
                  <a:pt x="430" y="84"/>
                </a:lnTo>
                <a:lnTo>
                  <a:pt x="429" y="84"/>
                </a:lnTo>
                <a:lnTo>
                  <a:pt x="429" y="85"/>
                </a:lnTo>
                <a:lnTo>
                  <a:pt x="428" y="85"/>
                </a:lnTo>
                <a:lnTo>
                  <a:pt x="428" y="86"/>
                </a:lnTo>
                <a:lnTo>
                  <a:pt x="428" y="87"/>
                </a:lnTo>
                <a:lnTo>
                  <a:pt x="428" y="87"/>
                </a:lnTo>
                <a:lnTo>
                  <a:pt x="429" y="88"/>
                </a:lnTo>
                <a:lnTo>
                  <a:pt x="429" y="88"/>
                </a:lnTo>
                <a:lnTo>
                  <a:pt x="430" y="88"/>
                </a:lnTo>
                <a:lnTo>
                  <a:pt x="430" y="89"/>
                </a:lnTo>
                <a:lnTo>
                  <a:pt x="430" y="89"/>
                </a:lnTo>
                <a:lnTo>
                  <a:pt x="431" y="89"/>
                </a:lnTo>
                <a:lnTo>
                  <a:pt x="431" y="90"/>
                </a:lnTo>
                <a:lnTo>
                  <a:pt x="432" y="90"/>
                </a:lnTo>
                <a:lnTo>
                  <a:pt x="431" y="90"/>
                </a:lnTo>
                <a:lnTo>
                  <a:pt x="432" y="91"/>
                </a:lnTo>
                <a:lnTo>
                  <a:pt x="432" y="91"/>
                </a:lnTo>
                <a:lnTo>
                  <a:pt x="432" y="91"/>
                </a:lnTo>
                <a:lnTo>
                  <a:pt x="432" y="92"/>
                </a:lnTo>
                <a:lnTo>
                  <a:pt x="432" y="92"/>
                </a:lnTo>
                <a:lnTo>
                  <a:pt x="431" y="93"/>
                </a:lnTo>
                <a:lnTo>
                  <a:pt x="431" y="94"/>
                </a:lnTo>
                <a:lnTo>
                  <a:pt x="431" y="94"/>
                </a:lnTo>
                <a:lnTo>
                  <a:pt x="430" y="95"/>
                </a:lnTo>
                <a:lnTo>
                  <a:pt x="430" y="96"/>
                </a:lnTo>
                <a:lnTo>
                  <a:pt x="429" y="97"/>
                </a:lnTo>
                <a:lnTo>
                  <a:pt x="429" y="98"/>
                </a:lnTo>
                <a:lnTo>
                  <a:pt x="428" y="99"/>
                </a:lnTo>
                <a:lnTo>
                  <a:pt x="428" y="99"/>
                </a:lnTo>
                <a:lnTo>
                  <a:pt x="428" y="100"/>
                </a:lnTo>
                <a:lnTo>
                  <a:pt x="427" y="100"/>
                </a:lnTo>
                <a:lnTo>
                  <a:pt x="427" y="101"/>
                </a:lnTo>
                <a:lnTo>
                  <a:pt x="427" y="102"/>
                </a:lnTo>
                <a:lnTo>
                  <a:pt x="427" y="102"/>
                </a:lnTo>
                <a:lnTo>
                  <a:pt x="427" y="102"/>
                </a:lnTo>
                <a:lnTo>
                  <a:pt x="427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5"/>
                </a:lnTo>
                <a:lnTo>
                  <a:pt x="427" y="105"/>
                </a:lnTo>
                <a:lnTo>
                  <a:pt x="428" y="106"/>
                </a:lnTo>
                <a:lnTo>
                  <a:pt x="428" y="106"/>
                </a:lnTo>
                <a:lnTo>
                  <a:pt x="429" y="105"/>
                </a:lnTo>
                <a:lnTo>
                  <a:pt x="429" y="105"/>
                </a:lnTo>
                <a:lnTo>
                  <a:pt x="430" y="105"/>
                </a:lnTo>
                <a:lnTo>
                  <a:pt x="430" y="104"/>
                </a:lnTo>
                <a:lnTo>
                  <a:pt x="430" y="104"/>
                </a:lnTo>
                <a:lnTo>
                  <a:pt x="431" y="104"/>
                </a:lnTo>
                <a:lnTo>
                  <a:pt x="431" y="104"/>
                </a:lnTo>
                <a:lnTo>
                  <a:pt x="432" y="104"/>
                </a:lnTo>
                <a:lnTo>
                  <a:pt x="432" y="104"/>
                </a:lnTo>
                <a:lnTo>
                  <a:pt x="432" y="104"/>
                </a:lnTo>
                <a:lnTo>
                  <a:pt x="432" y="106"/>
                </a:lnTo>
                <a:lnTo>
                  <a:pt x="433" y="107"/>
                </a:lnTo>
                <a:lnTo>
                  <a:pt x="432" y="108"/>
                </a:lnTo>
                <a:lnTo>
                  <a:pt x="432" y="109"/>
                </a:lnTo>
                <a:lnTo>
                  <a:pt x="433" y="109"/>
                </a:lnTo>
                <a:lnTo>
                  <a:pt x="434" y="109"/>
                </a:lnTo>
                <a:lnTo>
                  <a:pt x="434" y="109"/>
                </a:lnTo>
                <a:lnTo>
                  <a:pt x="436" y="111"/>
                </a:lnTo>
                <a:lnTo>
                  <a:pt x="436" y="112"/>
                </a:lnTo>
                <a:lnTo>
                  <a:pt x="437" y="113"/>
                </a:lnTo>
                <a:lnTo>
                  <a:pt x="437" y="113"/>
                </a:lnTo>
                <a:lnTo>
                  <a:pt x="437" y="113"/>
                </a:lnTo>
                <a:lnTo>
                  <a:pt x="437" y="114"/>
                </a:lnTo>
                <a:lnTo>
                  <a:pt x="437" y="114"/>
                </a:lnTo>
                <a:lnTo>
                  <a:pt x="437" y="114"/>
                </a:lnTo>
                <a:lnTo>
                  <a:pt x="437" y="115"/>
                </a:lnTo>
                <a:lnTo>
                  <a:pt x="437" y="115"/>
                </a:lnTo>
                <a:lnTo>
                  <a:pt x="436" y="116"/>
                </a:lnTo>
                <a:lnTo>
                  <a:pt x="436" y="116"/>
                </a:lnTo>
                <a:lnTo>
                  <a:pt x="435" y="116"/>
                </a:lnTo>
                <a:lnTo>
                  <a:pt x="435" y="116"/>
                </a:lnTo>
                <a:lnTo>
                  <a:pt x="435" y="117"/>
                </a:lnTo>
                <a:lnTo>
                  <a:pt x="435" y="117"/>
                </a:lnTo>
                <a:lnTo>
                  <a:pt x="435" y="117"/>
                </a:lnTo>
                <a:lnTo>
                  <a:pt x="436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9"/>
                </a:lnTo>
                <a:lnTo>
                  <a:pt x="436" y="119"/>
                </a:lnTo>
                <a:lnTo>
                  <a:pt x="435" y="119"/>
                </a:lnTo>
                <a:lnTo>
                  <a:pt x="435" y="120"/>
                </a:lnTo>
                <a:lnTo>
                  <a:pt x="435" y="120"/>
                </a:lnTo>
                <a:lnTo>
                  <a:pt x="434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21"/>
                </a:lnTo>
                <a:lnTo>
                  <a:pt x="432" y="121"/>
                </a:lnTo>
                <a:lnTo>
                  <a:pt x="432" y="122"/>
                </a:lnTo>
                <a:lnTo>
                  <a:pt x="430" y="123"/>
                </a:lnTo>
                <a:lnTo>
                  <a:pt x="429" y="123"/>
                </a:lnTo>
                <a:lnTo>
                  <a:pt x="429" y="123"/>
                </a:lnTo>
                <a:lnTo>
                  <a:pt x="429" y="124"/>
                </a:lnTo>
                <a:lnTo>
                  <a:pt x="428" y="125"/>
                </a:lnTo>
                <a:lnTo>
                  <a:pt x="428" y="125"/>
                </a:lnTo>
                <a:lnTo>
                  <a:pt x="428" y="125"/>
                </a:lnTo>
                <a:lnTo>
                  <a:pt x="427" y="127"/>
                </a:lnTo>
                <a:lnTo>
                  <a:pt x="427" y="128"/>
                </a:lnTo>
                <a:lnTo>
                  <a:pt x="427" y="128"/>
                </a:lnTo>
                <a:lnTo>
                  <a:pt x="427" y="129"/>
                </a:lnTo>
                <a:lnTo>
                  <a:pt x="427" y="130"/>
                </a:lnTo>
                <a:lnTo>
                  <a:pt x="427" y="131"/>
                </a:lnTo>
                <a:lnTo>
                  <a:pt x="427" y="131"/>
                </a:lnTo>
                <a:lnTo>
                  <a:pt x="427" y="132"/>
                </a:lnTo>
                <a:lnTo>
                  <a:pt x="427" y="133"/>
                </a:lnTo>
                <a:lnTo>
                  <a:pt x="427" y="133"/>
                </a:lnTo>
                <a:lnTo>
                  <a:pt x="426" y="135"/>
                </a:lnTo>
                <a:lnTo>
                  <a:pt x="426" y="136"/>
                </a:lnTo>
                <a:lnTo>
                  <a:pt x="426" y="136"/>
                </a:lnTo>
                <a:lnTo>
                  <a:pt x="426" y="137"/>
                </a:lnTo>
                <a:lnTo>
                  <a:pt x="426" y="137"/>
                </a:lnTo>
                <a:lnTo>
                  <a:pt x="426" y="138"/>
                </a:lnTo>
                <a:lnTo>
                  <a:pt x="427" y="138"/>
                </a:lnTo>
                <a:lnTo>
                  <a:pt x="427" y="139"/>
                </a:lnTo>
                <a:lnTo>
                  <a:pt x="427" y="139"/>
                </a:lnTo>
                <a:lnTo>
                  <a:pt x="428" y="140"/>
                </a:lnTo>
                <a:lnTo>
                  <a:pt x="429" y="141"/>
                </a:lnTo>
                <a:lnTo>
                  <a:pt x="429" y="141"/>
                </a:lnTo>
                <a:lnTo>
                  <a:pt x="430" y="141"/>
                </a:lnTo>
                <a:lnTo>
                  <a:pt x="431" y="141"/>
                </a:lnTo>
                <a:lnTo>
                  <a:pt x="431" y="141"/>
                </a:lnTo>
                <a:lnTo>
                  <a:pt x="432" y="142"/>
                </a:lnTo>
                <a:lnTo>
                  <a:pt x="432" y="142"/>
                </a:lnTo>
                <a:lnTo>
                  <a:pt x="432" y="143"/>
                </a:lnTo>
                <a:lnTo>
                  <a:pt x="433" y="143"/>
                </a:lnTo>
                <a:lnTo>
                  <a:pt x="434" y="143"/>
                </a:lnTo>
                <a:lnTo>
                  <a:pt x="434" y="143"/>
                </a:lnTo>
                <a:lnTo>
                  <a:pt x="436" y="144"/>
                </a:lnTo>
                <a:lnTo>
                  <a:pt x="436" y="145"/>
                </a:lnTo>
                <a:lnTo>
                  <a:pt x="436" y="146"/>
                </a:lnTo>
                <a:lnTo>
                  <a:pt x="436" y="146"/>
                </a:lnTo>
                <a:lnTo>
                  <a:pt x="436" y="146"/>
                </a:lnTo>
                <a:lnTo>
                  <a:pt x="436" y="146"/>
                </a:lnTo>
                <a:lnTo>
                  <a:pt x="436" y="147"/>
                </a:lnTo>
                <a:lnTo>
                  <a:pt x="436" y="147"/>
                </a:lnTo>
                <a:lnTo>
                  <a:pt x="437" y="147"/>
                </a:lnTo>
                <a:lnTo>
                  <a:pt x="437" y="148"/>
                </a:lnTo>
                <a:lnTo>
                  <a:pt x="437" y="149"/>
                </a:lnTo>
                <a:lnTo>
                  <a:pt x="436" y="150"/>
                </a:lnTo>
                <a:lnTo>
                  <a:pt x="436" y="150"/>
                </a:lnTo>
                <a:lnTo>
                  <a:pt x="436" y="151"/>
                </a:lnTo>
                <a:lnTo>
                  <a:pt x="437" y="152"/>
                </a:lnTo>
                <a:lnTo>
                  <a:pt x="437" y="152"/>
                </a:lnTo>
                <a:lnTo>
                  <a:pt x="437" y="153"/>
                </a:lnTo>
                <a:lnTo>
                  <a:pt x="437" y="154"/>
                </a:lnTo>
                <a:lnTo>
                  <a:pt x="437" y="154"/>
                </a:lnTo>
                <a:lnTo>
                  <a:pt x="438" y="154"/>
                </a:lnTo>
                <a:lnTo>
                  <a:pt x="438" y="155"/>
                </a:lnTo>
                <a:lnTo>
                  <a:pt x="438" y="155"/>
                </a:lnTo>
                <a:lnTo>
                  <a:pt x="438" y="156"/>
                </a:lnTo>
                <a:lnTo>
                  <a:pt x="438" y="157"/>
                </a:lnTo>
                <a:lnTo>
                  <a:pt x="438" y="157"/>
                </a:lnTo>
                <a:lnTo>
                  <a:pt x="438" y="158"/>
                </a:lnTo>
                <a:lnTo>
                  <a:pt x="439" y="158"/>
                </a:lnTo>
                <a:lnTo>
                  <a:pt x="439" y="159"/>
                </a:lnTo>
                <a:lnTo>
                  <a:pt x="439" y="159"/>
                </a:lnTo>
                <a:lnTo>
                  <a:pt x="439" y="160"/>
                </a:lnTo>
                <a:lnTo>
                  <a:pt x="440" y="161"/>
                </a:lnTo>
                <a:lnTo>
                  <a:pt x="440" y="162"/>
                </a:lnTo>
                <a:lnTo>
                  <a:pt x="440" y="163"/>
                </a:lnTo>
                <a:lnTo>
                  <a:pt x="439" y="163"/>
                </a:lnTo>
                <a:lnTo>
                  <a:pt x="439" y="163"/>
                </a:lnTo>
                <a:lnTo>
                  <a:pt x="439" y="163"/>
                </a:lnTo>
                <a:lnTo>
                  <a:pt x="439" y="164"/>
                </a:lnTo>
                <a:lnTo>
                  <a:pt x="439" y="164"/>
                </a:lnTo>
                <a:lnTo>
                  <a:pt x="439" y="165"/>
                </a:lnTo>
                <a:lnTo>
                  <a:pt x="439" y="165"/>
                </a:lnTo>
                <a:lnTo>
                  <a:pt x="439" y="166"/>
                </a:lnTo>
                <a:lnTo>
                  <a:pt x="440" y="167"/>
                </a:lnTo>
                <a:lnTo>
                  <a:pt x="440" y="167"/>
                </a:lnTo>
                <a:lnTo>
                  <a:pt x="440" y="167"/>
                </a:lnTo>
                <a:lnTo>
                  <a:pt x="441" y="169"/>
                </a:lnTo>
                <a:lnTo>
                  <a:pt x="441" y="170"/>
                </a:lnTo>
                <a:lnTo>
                  <a:pt x="441" y="170"/>
                </a:lnTo>
                <a:lnTo>
                  <a:pt x="441" y="171"/>
                </a:lnTo>
                <a:lnTo>
                  <a:pt x="441" y="171"/>
                </a:lnTo>
                <a:lnTo>
                  <a:pt x="440" y="171"/>
                </a:lnTo>
                <a:lnTo>
                  <a:pt x="440" y="172"/>
                </a:lnTo>
                <a:lnTo>
                  <a:pt x="440" y="172"/>
                </a:lnTo>
                <a:lnTo>
                  <a:pt x="439" y="172"/>
                </a:lnTo>
                <a:lnTo>
                  <a:pt x="439" y="171"/>
                </a:lnTo>
                <a:lnTo>
                  <a:pt x="439" y="172"/>
                </a:lnTo>
                <a:lnTo>
                  <a:pt x="437" y="172"/>
                </a:lnTo>
                <a:lnTo>
                  <a:pt x="428" y="174"/>
                </a:lnTo>
                <a:lnTo>
                  <a:pt x="426" y="175"/>
                </a:lnTo>
                <a:lnTo>
                  <a:pt x="423" y="175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7" y="176"/>
                </a:lnTo>
                <a:lnTo>
                  <a:pt x="417" y="177"/>
                </a:lnTo>
                <a:lnTo>
                  <a:pt x="417" y="177"/>
                </a:lnTo>
                <a:lnTo>
                  <a:pt x="416" y="177"/>
                </a:lnTo>
                <a:lnTo>
                  <a:pt x="416" y="177"/>
                </a:lnTo>
                <a:lnTo>
                  <a:pt x="415" y="177"/>
                </a:lnTo>
                <a:lnTo>
                  <a:pt x="415" y="177"/>
                </a:lnTo>
                <a:lnTo>
                  <a:pt x="414" y="178"/>
                </a:lnTo>
                <a:lnTo>
                  <a:pt x="414" y="178"/>
                </a:lnTo>
                <a:lnTo>
                  <a:pt x="414" y="178"/>
                </a:lnTo>
                <a:lnTo>
                  <a:pt x="414" y="179"/>
                </a:lnTo>
                <a:lnTo>
                  <a:pt x="413" y="179"/>
                </a:lnTo>
                <a:lnTo>
                  <a:pt x="413" y="179"/>
                </a:lnTo>
                <a:lnTo>
                  <a:pt x="412" y="180"/>
                </a:lnTo>
                <a:lnTo>
                  <a:pt x="412" y="180"/>
                </a:lnTo>
                <a:lnTo>
                  <a:pt x="411" y="180"/>
                </a:lnTo>
                <a:lnTo>
                  <a:pt x="411" y="179"/>
                </a:lnTo>
                <a:lnTo>
                  <a:pt x="410" y="179"/>
                </a:lnTo>
                <a:lnTo>
                  <a:pt x="410" y="179"/>
                </a:lnTo>
                <a:lnTo>
                  <a:pt x="409" y="179"/>
                </a:lnTo>
                <a:lnTo>
                  <a:pt x="409" y="179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7" y="178"/>
                </a:lnTo>
                <a:lnTo>
                  <a:pt x="407" y="178"/>
                </a:lnTo>
                <a:lnTo>
                  <a:pt x="407" y="178"/>
                </a:lnTo>
                <a:lnTo>
                  <a:pt x="407" y="178"/>
                </a:lnTo>
                <a:lnTo>
                  <a:pt x="407" y="178"/>
                </a:lnTo>
                <a:lnTo>
                  <a:pt x="407" y="177"/>
                </a:lnTo>
                <a:lnTo>
                  <a:pt x="407" y="177"/>
                </a:lnTo>
                <a:lnTo>
                  <a:pt x="407" y="176"/>
                </a:lnTo>
                <a:lnTo>
                  <a:pt x="406" y="176"/>
                </a:lnTo>
                <a:lnTo>
                  <a:pt x="406" y="176"/>
                </a:lnTo>
                <a:lnTo>
                  <a:pt x="406" y="177"/>
                </a:lnTo>
                <a:lnTo>
                  <a:pt x="406" y="176"/>
                </a:lnTo>
                <a:lnTo>
                  <a:pt x="405" y="177"/>
                </a:lnTo>
                <a:lnTo>
                  <a:pt x="405" y="177"/>
                </a:lnTo>
                <a:lnTo>
                  <a:pt x="405" y="178"/>
                </a:lnTo>
                <a:lnTo>
                  <a:pt x="405" y="177"/>
                </a:lnTo>
                <a:lnTo>
                  <a:pt x="404" y="177"/>
                </a:lnTo>
                <a:lnTo>
                  <a:pt x="404" y="178"/>
                </a:lnTo>
                <a:lnTo>
                  <a:pt x="404" y="178"/>
                </a:lnTo>
                <a:lnTo>
                  <a:pt x="404" y="178"/>
                </a:lnTo>
                <a:lnTo>
                  <a:pt x="403" y="178"/>
                </a:lnTo>
                <a:lnTo>
                  <a:pt x="403" y="179"/>
                </a:lnTo>
                <a:lnTo>
                  <a:pt x="403" y="179"/>
                </a:lnTo>
                <a:lnTo>
                  <a:pt x="403" y="180"/>
                </a:lnTo>
                <a:lnTo>
                  <a:pt x="403" y="180"/>
                </a:lnTo>
                <a:lnTo>
                  <a:pt x="404" y="180"/>
                </a:lnTo>
                <a:lnTo>
                  <a:pt x="404" y="180"/>
                </a:lnTo>
                <a:lnTo>
                  <a:pt x="403" y="180"/>
                </a:lnTo>
                <a:lnTo>
                  <a:pt x="403" y="181"/>
                </a:lnTo>
                <a:lnTo>
                  <a:pt x="403" y="181"/>
                </a:lnTo>
                <a:lnTo>
                  <a:pt x="402" y="181"/>
                </a:lnTo>
                <a:lnTo>
                  <a:pt x="402" y="181"/>
                </a:lnTo>
                <a:lnTo>
                  <a:pt x="402" y="181"/>
                </a:lnTo>
                <a:lnTo>
                  <a:pt x="402" y="181"/>
                </a:lnTo>
                <a:lnTo>
                  <a:pt x="401" y="181"/>
                </a:lnTo>
                <a:lnTo>
                  <a:pt x="401" y="181"/>
                </a:lnTo>
                <a:lnTo>
                  <a:pt x="402" y="181"/>
                </a:lnTo>
                <a:lnTo>
                  <a:pt x="402" y="182"/>
                </a:lnTo>
                <a:lnTo>
                  <a:pt x="401" y="182"/>
                </a:lnTo>
                <a:lnTo>
                  <a:pt x="401" y="182"/>
                </a:lnTo>
                <a:lnTo>
                  <a:pt x="401" y="182"/>
                </a:lnTo>
                <a:lnTo>
                  <a:pt x="400" y="182"/>
                </a:lnTo>
                <a:lnTo>
                  <a:pt x="400" y="182"/>
                </a:lnTo>
                <a:lnTo>
                  <a:pt x="400" y="182"/>
                </a:lnTo>
                <a:lnTo>
                  <a:pt x="400" y="182"/>
                </a:lnTo>
                <a:lnTo>
                  <a:pt x="399" y="182"/>
                </a:lnTo>
                <a:lnTo>
                  <a:pt x="399" y="183"/>
                </a:lnTo>
                <a:lnTo>
                  <a:pt x="399" y="183"/>
                </a:lnTo>
                <a:lnTo>
                  <a:pt x="399" y="183"/>
                </a:lnTo>
                <a:lnTo>
                  <a:pt x="399" y="183"/>
                </a:lnTo>
                <a:lnTo>
                  <a:pt x="399" y="184"/>
                </a:lnTo>
                <a:lnTo>
                  <a:pt x="398" y="184"/>
                </a:lnTo>
                <a:lnTo>
                  <a:pt x="398" y="184"/>
                </a:lnTo>
                <a:lnTo>
                  <a:pt x="398" y="185"/>
                </a:lnTo>
                <a:lnTo>
                  <a:pt x="398" y="184"/>
                </a:lnTo>
                <a:lnTo>
                  <a:pt x="397" y="185"/>
                </a:lnTo>
                <a:lnTo>
                  <a:pt x="397" y="185"/>
                </a:lnTo>
                <a:lnTo>
                  <a:pt x="397" y="184"/>
                </a:lnTo>
                <a:lnTo>
                  <a:pt x="397" y="185"/>
                </a:lnTo>
                <a:lnTo>
                  <a:pt x="396" y="185"/>
                </a:lnTo>
                <a:lnTo>
                  <a:pt x="396" y="185"/>
                </a:lnTo>
                <a:lnTo>
                  <a:pt x="396" y="185"/>
                </a:lnTo>
                <a:lnTo>
                  <a:pt x="395" y="185"/>
                </a:lnTo>
                <a:lnTo>
                  <a:pt x="395" y="185"/>
                </a:lnTo>
                <a:lnTo>
                  <a:pt x="395" y="185"/>
                </a:lnTo>
                <a:lnTo>
                  <a:pt x="394" y="185"/>
                </a:lnTo>
                <a:lnTo>
                  <a:pt x="394" y="185"/>
                </a:lnTo>
                <a:lnTo>
                  <a:pt x="394" y="185"/>
                </a:lnTo>
                <a:lnTo>
                  <a:pt x="394" y="185"/>
                </a:lnTo>
                <a:lnTo>
                  <a:pt x="393" y="185"/>
                </a:lnTo>
                <a:lnTo>
                  <a:pt x="393" y="185"/>
                </a:lnTo>
                <a:lnTo>
                  <a:pt x="392" y="184"/>
                </a:lnTo>
                <a:lnTo>
                  <a:pt x="392" y="184"/>
                </a:lnTo>
                <a:lnTo>
                  <a:pt x="392" y="184"/>
                </a:lnTo>
                <a:lnTo>
                  <a:pt x="392" y="184"/>
                </a:lnTo>
                <a:lnTo>
                  <a:pt x="391" y="184"/>
                </a:lnTo>
                <a:lnTo>
                  <a:pt x="391" y="184"/>
                </a:lnTo>
                <a:lnTo>
                  <a:pt x="391" y="184"/>
                </a:lnTo>
                <a:lnTo>
                  <a:pt x="391" y="185"/>
                </a:lnTo>
                <a:lnTo>
                  <a:pt x="391" y="185"/>
                </a:lnTo>
                <a:lnTo>
                  <a:pt x="390" y="185"/>
                </a:lnTo>
                <a:lnTo>
                  <a:pt x="390" y="185"/>
                </a:lnTo>
                <a:lnTo>
                  <a:pt x="390" y="185"/>
                </a:lnTo>
                <a:lnTo>
                  <a:pt x="390" y="185"/>
                </a:lnTo>
                <a:lnTo>
                  <a:pt x="390" y="186"/>
                </a:lnTo>
                <a:lnTo>
                  <a:pt x="390" y="186"/>
                </a:lnTo>
                <a:lnTo>
                  <a:pt x="389" y="186"/>
                </a:lnTo>
                <a:lnTo>
                  <a:pt x="389" y="186"/>
                </a:lnTo>
                <a:lnTo>
                  <a:pt x="388" y="187"/>
                </a:lnTo>
                <a:lnTo>
                  <a:pt x="389" y="187"/>
                </a:lnTo>
                <a:lnTo>
                  <a:pt x="389" y="187"/>
                </a:lnTo>
                <a:lnTo>
                  <a:pt x="388" y="187"/>
                </a:lnTo>
                <a:lnTo>
                  <a:pt x="388" y="188"/>
                </a:lnTo>
                <a:lnTo>
                  <a:pt x="389" y="188"/>
                </a:lnTo>
                <a:lnTo>
                  <a:pt x="389" y="188"/>
                </a:lnTo>
                <a:lnTo>
                  <a:pt x="389" y="189"/>
                </a:lnTo>
                <a:lnTo>
                  <a:pt x="389" y="189"/>
                </a:lnTo>
                <a:lnTo>
                  <a:pt x="389" y="190"/>
                </a:lnTo>
                <a:lnTo>
                  <a:pt x="389" y="190"/>
                </a:lnTo>
                <a:lnTo>
                  <a:pt x="389" y="190"/>
                </a:lnTo>
                <a:lnTo>
                  <a:pt x="388" y="190"/>
                </a:lnTo>
                <a:lnTo>
                  <a:pt x="388" y="191"/>
                </a:lnTo>
                <a:lnTo>
                  <a:pt x="388" y="191"/>
                </a:lnTo>
                <a:lnTo>
                  <a:pt x="389" y="192"/>
                </a:lnTo>
                <a:lnTo>
                  <a:pt x="388" y="192"/>
                </a:lnTo>
                <a:lnTo>
                  <a:pt x="388" y="192"/>
                </a:lnTo>
                <a:lnTo>
                  <a:pt x="388" y="192"/>
                </a:lnTo>
                <a:lnTo>
                  <a:pt x="388" y="193"/>
                </a:lnTo>
                <a:lnTo>
                  <a:pt x="388" y="193"/>
                </a:lnTo>
                <a:lnTo>
                  <a:pt x="388" y="193"/>
                </a:lnTo>
                <a:lnTo>
                  <a:pt x="387" y="193"/>
                </a:lnTo>
                <a:lnTo>
                  <a:pt x="387" y="193"/>
                </a:lnTo>
                <a:lnTo>
                  <a:pt x="387" y="193"/>
                </a:lnTo>
                <a:lnTo>
                  <a:pt x="387" y="193"/>
                </a:lnTo>
                <a:lnTo>
                  <a:pt x="387" y="193"/>
                </a:lnTo>
                <a:lnTo>
                  <a:pt x="387" y="193"/>
                </a:lnTo>
                <a:lnTo>
                  <a:pt x="386" y="193"/>
                </a:lnTo>
                <a:lnTo>
                  <a:pt x="386" y="193"/>
                </a:lnTo>
                <a:lnTo>
                  <a:pt x="386" y="193"/>
                </a:lnTo>
                <a:lnTo>
                  <a:pt x="387" y="193"/>
                </a:lnTo>
                <a:lnTo>
                  <a:pt x="386" y="193"/>
                </a:lnTo>
                <a:lnTo>
                  <a:pt x="387" y="193"/>
                </a:lnTo>
                <a:lnTo>
                  <a:pt x="386" y="194"/>
                </a:lnTo>
                <a:lnTo>
                  <a:pt x="386" y="195"/>
                </a:lnTo>
                <a:lnTo>
                  <a:pt x="386" y="195"/>
                </a:lnTo>
                <a:lnTo>
                  <a:pt x="386" y="195"/>
                </a:lnTo>
                <a:lnTo>
                  <a:pt x="386" y="196"/>
                </a:lnTo>
                <a:lnTo>
                  <a:pt x="386" y="196"/>
                </a:lnTo>
                <a:lnTo>
                  <a:pt x="386" y="196"/>
                </a:lnTo>
                <a:lnTo>
                  <a:pt x="386" y="197"/>
                </a:lnTo>
                <a:lnTo>
                  <a:pt x="385" y="197"/>
                </a:lnTo>
                <a:lnTo>
                  <a:pt x="385" y="197"/>
                </a:lnTo>
                <a:lnTo>
                  <a:pt x="384" y="197"/>
                </a:lnTo>
                <a:lnTo>
                  <a:pt x="384" y="197"/>
                </a:lnTo>
                <a:lnTo>
                  <a:pt x="385" y="197"/>
                </a:lnTo>
                <a:lnTo>
                  <a:pt x="384" y="198"/>
                </a:lnTo>
                <a:lnTo>
                  <a:pt x="385" y="198"/>
                </a:lnTo>
                <a:lnTo>
                  <a:pt x="385" y="198"/>
                </a:lnTo>
                <a:lnTo>
                  <a:pt x="385" y="199"/>
                </a:lnTo>
                <a:lnTo>
                  <a:pt x="385" y="199"/>
                </a:lnTo>
                <a:lnTo>
                  <a:pt x="386" y="199"/>
                </a:lnTo>
                <a:lnTo>
                  <a:pt x="386" y="199"/>
                </a:lnTo>
                <a:lnTo>
                  <a:pt x="385" y="199"/>
                </a:lnTo>
                <a:lnTo>
                  <a:pt x="385" y="199"/>
                </a:lnTo>
                <a:lnTo>
                  <a:pt x="385" y="200"/>
                </a:lnTo>
                <a:lnTo>
                  <a:pt x="385" y="200"/>
                </a:lnTo>
                <a:lnTo>
                  <a:pt x="386" y="200"/>
                </a:lnTo>
                <a:lnTo>
                  <a:pt x="386" y="200"/>
                </a:lnTo>
                <a:lnTo>
                  <a:pt x="385" y="200"/>
                </a:lnTo>
                <a:lnTo>
                  <a:pt x="385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7" y="202"/>
                </a:lnTo>
                <a:lnTo>
                  <a:pt x="386" y="202"/>
                </a:lnTo>
                <a:lnTo>
                  <a:pt x="387" y="202"/>
                </a:lnTo>
                <a:lnTo>
                  <a:pt x="386" y="203"/>
                </a:lnTo>
                <a:lnTo>
                  <a:pt x="387" y="203"/>
                </a:lnTo>
                <a:lnTo>
                  <a:pt x="387" y="203"/>
                </a:lnTo>
                <a:lnTo>
                  <a:pt x="387" y="203"/>
                </a:lnTo>
                <a:lnTo>
                  <a:pt x="387" y="204"/>
                </a:lnTo>
                <a:lnTo>
                  <a:pt x="386" y="204"/>
                </a:lnTo>
                <a:lnTo>
                  <a:pt x="386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6"/>
                </a:lnTo>
                <a:lnTo>
                  <a:pt x="387" y="206"/>
                </a:lnTo>
                <a:lnTo>
                  <a:pt x="387" y="206"/>
                </a:lnTo>
                <a:lnTo>
                  <a:pt x="387" y="207"/>
                </a:lnTo>
                <a:lnTo>
                  <a:pt x="387" y="207"/>
                </a:lnTo>
                <a:lnTo>
                  <a:pt x="387" y="208"/>
                </a:lnTo>
                <a:lnTo>
                  <a:pt x="387" y="208"/>
                </a:lnTo>
                <a:lnTo>
                  <a:pt x="387" y="208"/>
                </a:lnTo>
                <a:lnTo>
                  <a:pt x="387" y="209"/>
                </a:lnTo>
                <a:lnTo>
                  <a:pt x="387" y="209"/>
                </a:lnTo>
                <a:lnTo>
                  <a:pt x="387" y="209"/>
                </a:lnTo>
                <a:lnTo>
                  <a:pt x="386" y="209"/>
                </a:lnTo>
                <a:lnTo>
                  <a:pt x="386" y="210"/>
                </a:lnTo>
                <a:lnTo>
                  <a:pt x="386" y="210"/>
                </a:lnTo>
                <a:lnTo>
                  <a:pt x="386" y="211"/>
                </a:lnTo>
                <a:lnTo>
                  <a:pt x="385" y="211"/>
                </a:lnTo>
                <a:lnTo>
                  <a:pt x="385" y="211"/>
                </a:lnTo>
                <a:lnTo>
                  <a:pt x="385" y="212"/>
                </a:lnTo>
                <a:lnTo>
                  <a:pt x="384" y="212"/>
                </a:lnTo>
                <a:lnTo>
                  <a:pt x="384" y="213"/>
                </a:lnTo>
                <a:lnTo>
                  <a:pt x="385" y="213"/>
                </a:lnTo>
                <a:lnTo>
                  <a:pt x="385" y="213"/>
                </a:lnTo>
                <a:lnTo>
                  <a:pt x="384" y="213"/>
                </a:lnTo>
                <a:lnTo>
                  <a:pt x="384" y="214"/>
                </a:lnTo>
                <a:lnTo>
                  <a:pt x="384" y="214"/>
                </a:lnTo>
                <a:lnTo>
                  <a:pt x="384" y="215"/>
                </a:lnTo>
                <a:lnTo>
                  <a:pt x="384" y="215"/>
                </a:lnTo>
                <a:lnTo>
                  <a:pt x="384" y="216"/>
                </a:lnTo>
                <a:lnTo>
                  <a:pt x="384" y="216"/>
                </a:lnTo>
                <a:lnTo>
                  <a:pt x="383" y="216"/>
                </a:lnTo>
                <a:lnTo>
                  <a:pt x="383" y="217"/>
                </a:lnTo>
                <a:lnTo>
                  <a:pt x="383" y="217"/>
                </a:lnTo>
                <a:lnTo>
                  <a:pt x="383" y="218"/>
                </a:lnTo>
                <a:lnTo>
                  <a:pt x="382" y="218"/>
                </a:lnTo>
                <a:lnTo>
                  <a:pt x="382" y="218"/>
                </a:lnTo>
                <a:lnTo>
                  <a:pt x="382" y="218"/>
                </a:lnTo>
                <a:lnTo>
                  <a:pt x="382" y="219"/>
                </a:lnTo>
                <a:lnTo>
                  <a:pt x="381" y="219"/>
                </a:lnTo>
                <a:lnTo>
                  <a:pt x="381" y="220"/>
                </a:lnTo>
                <a:lnTo>
                  <a:pt x="381" y="220"/>
                </a:lnTo>
                <a:lnTo>
                  <a:pt x="380" y="220"/>
                </a:lnTo>
                <a:lnTo>
                  <a:pt x="380" y="221"/>
                </a:lnTo>
                <a:lnTo>
                  <a:pt x="380" y="221"/>
                </a:lnTo>
                <a:lnTo>
                  <a:pt x="380" y="221"/>
                </a:lnTo>
                <a:lnTo>
                  <a:pt x="379" y="221"/>
                </a:lnTo>
                <a:lnTo>
                  <a:pt x="379" y="222"/>
                </a:lnTo>
                <a:lnTo>
                  <a:pt x="379" y="222"/>
                </a:lnTo>
                <a:lnTo>
                  <a:pt x="379" y="222"/>
                </a:lnTo>
                <a:lnTo>
                  <a:pt x="379" y="223"/>
                </a:lnTo>
                <a:lnTo>
                  <a:pt x="378" y="223"/>
                </a:lnTo>
                <a:lnTo>
                  <a:pt x="378" y="223"/>
                </a:lnTo>
                <a:lnTo>
                  <a:pt x="377" y="223"/>
                </a:lnTo>
                <a:lnTo>
                  <a:pt x="377" y="223"/>
                </a:lnTo>
                <a:lnTo>
                  <a:pt x="377" y="224"/>
                </a:lnTo>
                <a:lnTo>
                  <a:pt x="377" y="224"/>
                </a:lnTo>
                <a:lnTo>
                  <a:pt x="377" y="224"/>
                </a:lnTo>
                <a:lnTo>
                  <a:pt x="377" y="224"/>
                </a:lnTo>
                <a:lnTo>
                  <a:pt x="377" y="225"/>
                </a:lnTo>
                <a:lnTo>
                  <a:pt x="377" y="225"/>
                </a:lnTo>
                <a:lnTo>
                  <a:pt x="377" y="225"/>
                </a:lnTo>
                <a:lnTo>
                  <a:pt x="377" y="226"/>
                </a:lnTo>
                <a:lnTo>
                  <a:pt x="377" y="226"/>
                </a:lnTo>
                <a:lnTo>
                  <a:pt x="377" y="227"/>
                </a:lnTo>
                <a:lnTo>
                  <a:pt x="377" y="227"/>
                </a:lnTo>
                <a:lnTo>
                  <a:pt x="377" y="227"/>
                </a:lnTo>
                <a:lnTo>
                  <a:pt x="377" y="228"/>
                </a:lnTo>
                <a:lnTo>
                  <a:pt x="377" y="228"/>
                </a:lnTo>
                <a:lnTo>
                  <a:pt x="377" y="228"/>
                </a:lnTo>
                <a:lnTo>
                  <a:pt x="377" y="229"/>
                </a:lnTo>
                <a:lnTo>
                  <a:pt x="376" y="229"/>
                </a:lnTo>
                <a:lnTo>
                  <a:pt x="376" y="229"/>
                </a:lnTo>
                <a:lnTo>
                  <a:pt x="376" y="229"/>
                </a:lnTo>
                <a:lnTo>
                  <a:pt x="376" y="230"/>
                </a:lnTo>
                <a:lnTo>
                  <a:pt x="376" y="230"/>
                </a:lnTo>
                <a:lnTo>
                  <a:pt x="375" y="230"/>
                </a:lnTo>
                <a:lnTo>
                  <a:pt x="375" y="230"/>
                </a:lnTo>
                <a:lnTo>
                  <a:pt x="375" y="231"/>
                </a:lnTo>
                <a:lnTo>
                  <a:pt x="375" y="231"/>
                </a:lnTo>
                <a:lnTo>
                  <a:pt x="374" y="231"/>
                </a:lnTo>
                <a:lnTo>
                  <a:pt x="374" y="232"/>
                </a:lnTo>
                <a:lnTo>
                  <a:pt x="374" y="232"/>
                </a:lnTo>
                <a:lnTo>
                  <a:pt x="374" y="232"/>
                </a:lnTo>
                <a:lnTo>
                  <a:pt x="374" y="233"/>
                </a:lnTo>
                <a:lnTo>
                  <a:pt x="374" y="233"/>
                </a:lnTo>
                <a:lnTo>
                  <a:pt x="374" y="233"/>
                </a:lnTo>
                <a:lnTo>
                  <a:pt x="374" y="234"/>
                </a:lnTo>
                <a:lnTo>
                  <a:pt x="373" y="234"/>
                </a:lnTo>
                <a:lnTo>
                  <a:pt x="374" y="234"/>
                </a:lnTo>
                <a:lnTo>
                  <a:pt x="373" y="235"/>
                </a:lnTo>
                <a:lnTo>
                  <a:pt x="373" y="235"/>
                </a:lnTo>
                <a:lnTo>
                  <a:pt x="373" y="236"/>
                </a:lnTo>
                <a:lnTo>
                  <a:pt x="373" y="236"/>
                </a:lnTo>
                <a:lnTo>
                  <a:pt x="374" y="236"/>
                </a:lnTo>
                <a:lnTo>
                  <a:pt x="374" y="237"/>
                </a:lnTo>
                <a:lnTo>
                  <a:pt x="374" y="237"/>
                </a:lnTo>
                <a:lnTo>
                  <a:pt x="374" y="238"/>
                </a:lnTo>
                <a:lnTo>
                  <a:pt x="375" y="238"/>
                </a:lnTo>
                <a:lnTo>
                  <a:pt x="375" y="239"/>
                </a:lnTo>
                <a:lnTo>
                  <a:pt x="375" y="239"/>
                </a:lnTo>
                <a:lnTo>
                  <a:pt x="375" y="239"/>
                </a:lnTo>
                <a:lnTo>
                  <a:pt x="375" y="239"/>
                </a:lnTo>
                <a:lnTo>
                  <a:pt x="375" y="239"/>
                </a:lnTo>
                <a:lnTo>
                  <a:pt x="375" y="240"/>
                </a:lnTo>
                <a:lnTo>
                  <a:pt x="375" y="240"/>
                </a:lnTo>
                <a:lnTo>
                  <a:pt x="376" y="240"/>
                </a:lnTo>
                <a:lnTo>
                  <a:pt x="376" y="240"/>
                </a:lnTo>
                <a:lnTo>
                  <a:pt x="376" y="240"/>
                </a:lnTo>
                <a:lnTo>
                  <a:pt x="376" y="241"/>
                </a:lnTo>
                <a:lnTo>
                  <a:pt x="377" y="241"/>
                </a:lnTo>
                <a:lnTo>
                  <a:pt x="377" y="240"/>
                </a:lnTo>
                <a:lnTo>
                  <a:pt x="377" y="240"/>
                </a:lnTo>
                <a:lnTo>
                  <a:pt x="377" y="241"/>
                </a:lnTo>
                <a:lnTo>
                  <a:pt x="377" y="241"/>
                </a:lnTo>
                <a:lnTo>
                  <a:pt x="377" y="240"/>
                </a:lnTo>
                <a:lnTo>
                  <a:pt x="378" y="240"/>
                </a:lnTo>
                <a:lnTo>
                  <a:pt x="378" y="241"/>
                </a:lnTo>
                <a:lnTo>
                  <a:pt x="378" y="241"/>
                </a:lnTo>
                <a:lnTo>
                  <a:pt x="378" y="241"/>
                </a:lnTo>
                <a:lnTo>
                  <a:pt x="378" y="241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3"/>
                </a:lnTo>
                <a:lnTo>
                  <a:pt x="378" y="243"/>
                </a:lnTo>
                <a:lnTo>
                  <a:pt x="379" y="243"/>
                </a:lnTo>
                <a:lnTo>
                  <a:pt x="379" y="243"/>
                </a:lnTo>
                <a:lnTo>
                  <a:pt x="379" y="243"/>
                </a:lnTo>
                <a:lnTo>
                  <a:pt x="380" y="243"/>
                </a:lnTo>
                <a:lnTo>
                  <a:pt x="379" y="243"/>
                </a:lnTo>
                <a:lnTo>
                  <a:pt x="380" y="244"/>
                </a:lnTo>
                <a:lnTo>
                  <a:pt x="380" y="244"/>
                </a:lnTo>
                <a:lnTo>
                  <a:pt x="380" y="244"/>
                </a:lnTo>
                <a:lnTo>
                  <a:pt x="380" y="244"/>
                </a:lnTo>
                <a:lnTo>
                  <a:pt x="380" y="243"/>
                </a:lnTo>
                <a:lnTo>
                  <a:pt x="381" y="243"/>
                </a:lnTo>
                <a:lnTo>
                  <a:pt x="381" y="243"/>
                </a:lnTo>
                <a:lnTo>
                  <a:pt x="382" y="243"/>
                </a:lnTo>
                <a:lnTo>
                  <a:pt x="382" y="244"/>
                </a:lnTo>
                <a:lnTo>
                  <a:pt x="382" y="244"/>
                </a:lnTo>
                <a:lnTo>
                  <a:pt x="382" y="245"/>
                </a:lnTo>
                <a:lnTo>
                  <a:pt x="382" y="245"/>
                </a:lnTo>
                <a:lnTo>
                  <a:pt x="381" y="246"/>
                </a:lnTo>
                <a:lnTo>
                  <a:pt x="382" y="246"/>
                </a:lnTo>
                <a:lnTo>
                  <a:pt x="382" y="246"/>
                </a:lnTo>
                <a:lnTo>
                  <a:pt x="383" y="246"/>
                </a:lnTo>
                <a:lnTo>
                  <a:pt x="383" y="245"/>
                </a:lnTo>
                <a:lnTo>
                  <a:pt x="383" y="245"/>
                </a:lnTo>
                <a:lnTo>
                  <a:pt x="384" y="244"/>
                </a:lnTo>
                <a:lnTo>
                  <a:pt x="384" y="245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6" y="246"/>
                </a:lnTo>
                <a:lnTo>
                  <a:pt x="386" y="245"/>
                </a:lnTo>
                <a:lnTo>
                  <a:pt x="386" y="245"/>
                </a:lnTo>
                <a:lnTo>
                  <a:pt x="386" y="246"/>
                </a:lnTo>
                <a:lnTo>
                  <a:pt x="386" y="246"/>
                </a:lnTo>
                <a:lnTo>
                  <a:pt x="386" y="246"/>
                </a:lnTo>
                <a:lnTo>
                  <a:pt x="386" y="246"/>
                </a:lnTo>
                <a:lnTo>
                  <a:pt x="386" y="247"/>
                </a:lnTo>
                <a:lnTo>
                  <a:pt x="386" y="247"/>
                </a:lnTo>
                <a:lnTo>
                  <a:pt x="386" y="248"/>
                </a:lnTo>
                <a:lnTo>
                  <a:pt x="387" y="248"/>
                </a:lnTo>
                <a:lnTo>
                  <a:pt x="387" y="247"/>
                </a:lnTo>
                <a:lnTo>
                  <a:pt x="387" y="247"/>
                </a:lnTo>
                <a:lnTo>
                  <a:pt x="387" y="247"/>
                </a:lnTo>
                <a:lnTo>
                  <a:pt x="387" y="246"/>
                </a:lnTo>
                <a:lnTo>
                  <a:pt x="388" y="246"/>
                </a:lnTo>
                <a:lnTo>
                  <a:pt x="388" y="247"/>
                </a:lnTo>
                <a:lnTo>
                  <a:pt x="388" y="247"/>
                </a:lnTo>
                <a:lnTo>
                  <a:pt x="387" y="248"/>
                </a:lnTo>
                <a:lnTo>
                  <a:pt x="388" y="248"/>
                </a:lnTo>
                <a:lnTo>
                  <a:pt x="388" y="248"/>
                </a:lnTo>
                <a:lnTo>
                  <a:pt x="389" y="248"/>
                </a:lnTo>
                <a:lnTo>
                  <a:pt x="389" y="248"/>
                </a:lnTo>
                <a:lnTo>
                  <a:pt x="389" y="248"/>
                </a:lnTo>
                <a:lnTo>
                  <a:pt x="389" y="249"/>
                </a:lnTo>
                <a:lnTo>
                  <a:pt x="389" y="249"/>
                </a:lnTo>
                <a:lnTo>
                  <a:pt x="389" y="249"/>
                </a:lnTo>
                <a:lnTo>
                  <a:pt x="390" y="249"/>
                </a:lnTo>
                <a:lnTo>
                  <a:pt x="390" y="249"/>
                </a:lnTo>
                <a:lnTo>
                  <a:pt x="390" y="249"/>
                </a:lnTo>
                <a:lnTo>
                  <a:pt x="390" y="250"/>
                </a:lnTo>
                <a:lnTo>
                  <a:pt x="391" y="250"/>
                </a:lnTo>
                <a:lnTo>
                  <a:pt x="391" y="250"/>
                </a:lnTo>
                <a:lnTo>
                  <a:pt x="391" y="250"/>
                </a:lnTo>
                <a:lnTo>
                  <a:pt x="391" y="251"/>
                </a:lnTo>
                <a:lnTo>
                  <a:pt x="391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3" y="252"/>
                </a:lnTo>
                <a:lnTo>
                  <a:pt x="393" y="252"/>
                </a:lnTo>
                <a:lnTo>
                  <a:pt x="393" y="252"/>
                </a:lnTo>
                <a:lnTo>
                  <a:pt x="394" y="252"/>
                </a:lnTo>
                <a:lnTo>
                  <a:pt x="394" y="252"/>
                </a:lnTo>
                <a:lnTo>
                  <a:pt x="394" y="253"/>
                </a:lnTo>
                <a:lnTo>
                  <a:pt x="395" y="253"/>
                </a:lnTo>
                <a:lnTo>
                  <a:pt x="395" y="253"/>
                </a:lnTo>
                <a:lnTo>
                  <a:pt x="395" y="253"/>
                </a:lnTo>
                <a:lnTo>
                  <a:pt x="395" y="253"/>
                </a:lnTo>
                <a:lnTo>
                  <a:pt x="394" y="253"/>
                </a:lnTo>
                <a:lnTo>
                  <a:pt x="394" y="254"/>
                </a:lnTo>
                <a:lnTo>
                  <a:pt x="394" y="254"/>
                </a:lnTo>
                <a:lnTo>
                  <a:pt x="394" y="254"/>
                </a:lnTo>
                <a:lnTo>
                  <a:pt x="394" y="254"/>
                </a:lnTo>
                <a:lnTo>
                  <a:pt x="394" y="255"/>
                </a:lnTo>
                <a:lnTo>
                  <a:pt x="395" y="255"/>
                </a:lnTo>
                <a:lnTo>
                  <a:pt x="395" y="254"/>
                </a:lnTo>
                <a:lnTo>
                  <a:pt x="395" y="254"/>
                </a:lnTo>
                <a:lnTo>
                  <a:pt x="395" y="256"/>
                </a:lnTo>
                <a:lnTo>
                  <a:pt x="395" y="257"/>
                </a:lnTo>
                <a:lnTo>
                  <a:pt x="395" y="257"/>
                </a:lnTo>
                <a:lnTo>
                  <a:pt x="395" y="257"/>
                </a:lnTo>
                <a:lnTo>
                  <a:pt x="396" y="257"/>
                </a:lnTo>
                <a:lnTo>
                  <a:pt x="396" y="257"/>
                </a:lnTo>
                <a:lnTo>
                  <a:pt x="397" y="258"/>
                </a:lnTo>
                <a:lnTo>
                  <a:pt x="397" y="258"/>
                </a:lnTo>
                <a:lnTo>
                  <a:pt x="397" y="258"/>
                </a:lnTo>
                <a:lnTo>
                  <a:pt x="397" y="259"/>
                </a:lnTo>
                <a:lnTo>
                  <a:pt x="398" y="259"/>
                </a:lnTo>
                <a:lnTo>
                  <a:pt x="397" y="260"/>
                </a:lnTo>
                <a:lnTo>
                  <a:pt x="397" y="260"/>
                </a:lnTo>
                <a:lnTo>
                  <a:pt x="397" y="260"/>
                </a:lnTo>
                <a:lnTo>
                  <a:pt x="397" y="261"/>
                </a:lnTo>
                <a:lnTo>
                  <a:pt x="397" y="261"/>
                </a:lnTo>
                <a:lnTo>
                  <a:pt x="397" y="262"/>
                </a:lnTo>
                <a:lnTo>
                  <a:pt x="397" y="262"/>
                </a:lnTo>
                <a:lnTo>
                  <a:pt x="396" y="262"/>
                </a:lnTo>
                <a:lnTo>
                  <a:pt x="397" y="262"/>
                </a:lnTo>
                <a:lnTo>
                  <a:pt x="397" y="263"/>
                </a:lnTo>
                <a:lnTo>
                  <a:pt x="397" y="263"/>
                </a:lnTo>
                <a:lnTo>
                  <a:pt x="397" y="263"/>
                </a:lnTo>
                <a:lnTo>
                  <a:pt x="397" y="263"/>
                </a:lnTo>
                <a:lnTo>
                  <a:pt x="397" y="263"/>
                </a:lnTo>
                <a:lnTo>
                  <a:pt x="397" y="264"/>
                </a:lnTo>
                <a:lnTo>
                  <a:pt x="397" y="264"/>
                </a:lnTo>
                <a:lnTo>
                  <a:pt x="398" y="264"/>
                </a:lnTo>
                <a:lnTo>
                  <a:pt x="398" y="264"/>
                </a:lnTo>
                <a:lnTo>
                  <a:pt x="398" y="265"/>
                </a:lnTo>
                <a:lnTo>
                  <a:pt x="398" y="265"/>
                </a:lnTo>
                <a:lnTo>
                  <a:pt x="398" y="265"/>
                </a:lnTo>
                <a:lnTo>
                  <a:pt x="398" y="265"/>
                </a:lnTo>
                <a:lnTo>
                  <a:pt x="398" y="266"/>
                </a:lnTo>
                <a:lnTo>
                  <a:pt x="398" y="266"/>
                </a:lnTo>
                <a:lnTo>
                  <a:pt x="398" y="266"/>
                </a:lnTo>
                <a:lnTo>
                  <a:pt x="398" y="266"/>
                </a:lnTo>
                <a:lnTo>
                  <a:pt x="398" y="267"/>
                </a:lnTo>
                <a:lnTo>
                  <a:pt x="398" y="267"/>
                </a:lnTo>
                <a:lnTo>
                  <a:pt x="398" y="267"/>
                </a:lnTo>
                <a:lnTo>
                  <a:pt x="398" y="268"/>
                </a:lnTo>
                <a:lnTo>
                  <a:pt x="398" y="268"/>
                </a:lnTo>
                <a:lnTo>
                  <a:pt x="399" y="268"/>
                </a:lnTo>
                <a:lnTo>
                  <a:pt x="399" y="268"/>
                </a:lnTo>
                <a:lnTo>
                  <a:pt x="399" y="269"/>
                </a:lnTo>
                <a:lnTo>
                  <a:pt x="399" y="269"/>
                </a:lnTo>
                <a:lnTo>
                  <a:pt x="399" y="270"/>
                </a:lnTo>
                <a:lnTo>
                  <a:pt x="399" y="270"/>
                </a:lnTo>
                <a:lnTo>
                  <a:pt x="400" y="270"/>
                </a:lnTo>
                <a:lnTo>
                  <a:pt x="400" y="269"/>
                </a:lnTo>
                <a:lnTo>
                  <a:pt x="401" y="269"/>
                </a:lnTo>
                <a:lnTo>
                  <a:pt x="401" y="270"/>
                </a:lnTo>
                <a:lnTo>
                  <a:pt x="400" y="270"/>
                </a:lnTo>
                <a:lnTo>
                  <a:pt x="400" y="270"/>
                </a:lnTo>
                <a:lnTo>
                  <a:pt x="400" y="271"/>
                </a:lnTo>
                <a:lnTo>
                  <a:pt x="399" y="271"/>
                </a:lnTo>
                <a:lnTo>
                  <a:pt x="400" y="271"/>
                </a:lnTo>
                <a:lnTo>
                  <a:pt x="400" y="272"/>
                </a:lnTo>
                <a:lnTo>
                  <a:pt x="400" y="273"/>
                </a:lnTo>
                <a:lnTo>
                  <a:pt x="400" y="273"/>
                </a:lnTo>
                <a:lnTo>
                  <a:pt x="400" y="273"/>
                </a:lnTo>
                <a:lnTo>
                  <a:pt x="400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400" y="274"/>
                </a:lnTo>
                <a:lnTo>
                  <a:pt x="400" y="274"/>
                </a:lnTo>
                <a:lnTo>
                  <a:pt x="400" y="274"/>
                </a:lnTo>
                <a:lnTo>
                  <a:pt x="400" y="275"/>
                </a:lnTo>
                <a:lnTo>
                  <a:pt x="401" y="275"/>
                </a:lnTo>
                <a:lnTo>
                  <a:pt x="401" y="275"/>
                </a:lnTo>
                <a:lnTo>
                  <a:pt x="400" y="275"/>
                </a:lnTo>
                <a:lnTo>
                  <a:pt x="400" y="276"/>
                </a:lnTo>
                <a:lnTo>
                  <a:pt x="400" y="276"/>
                </a:lnTo>
                <a:lnTo>
                  <a:pt x="400" y="276"/>
                </a:lnTo>
                <a:lnTo>
                  <a:pt x="401" y="276"/>
                </a:lnTo>
                <a:lnTo>
                  <a:pt x="401" y="277"/>
                </a:lnTo>
                <a:lnTo>
                  <a:pt x="401" y="277"/>
                </a:lnTo>
                <a:lnTo>
                  <a:pt x="400" y="278"/>
                </a:lnTo>
                <a:lnTo>
                  <a:pt x="400" y="278"/>
                </a:lnTo>
                <a:lnTo>
                  <a:pt x="401" y="278"/>
                </a:lnTo>
                <a:lnTo>
                  <a:pt x="401" y="278"/>
                </a:lnTo>
                <a:lnTo>
                  <a:pt x="401" y="277"/>
                </a:lnTo>
                <a:lnTo>
                  <a:pt x="402" y="277"/>
                </a:lnTo>
                <a:lnTo>
                  <a:pt x="402" y="277"/>
                </a:lnTo>
                <a:lnTo>
                  <a:pt x="402" y="277"/>
                </a:lnTo>
                <a:lnTo>
                  <a:pt x="402" y="278"/>
                </a:lnTo>
                <a:lnTo>
                  <a:pt x="403" y="279"/>
                </a:lnTo>
                <a:lnTo>
                  <a:pt x="403" y="279"/>
                </a:lnTo>
                <a:lnTo>
                  <a:pt x="404" y="279"/>
                </a:lnTo>
                <a:lnTo>
                  <a:pt x="404" y="279"/>
                </a:lnTo>
                <a:lnTo>
                  <a:pt x="404" y="279"/>
                </a:lnTo>
                <a:lnTo>
                  <a:pt x="404" y="280"/>
                </a:lnTo>
                <a:lnTo>
                  <a:pt x="403" y="280"/>
                </a:lnTo>
                <a:lnTo>
                  <a:pt x="403" y="280"/>
                </a:lnTo>
                <a:lnTo>
                  <a:pt x="402" y="281"/>
                </a:lnTo>
                <a:lnTo>
                  <a:pt x="403" y="281"/>
                </a:lnTo>
                <a:lnTo>
                  <a:pt x="403" y="281"/>
                </a:lnTo>
                <a:lnTo>
                  <a:pt x="404" y="281"/>
                </a:lnTo>
                <a:lnTo>
                  <a:pt x="404" y="281"/>
                </a:lnTo>
                <a:lnTo>
                  <a:pt x="404" y="282"/>
                </a:lnTo>
                <a:lnTo>
                  <a:pt x="404" y="282"/>
                </a:lnTo>
                <a:lnTo>
                  <a:pt x="403" y="283"/>
                </a:lnTo>
                <a:lnTo>
                  <a:pt x="404" y="283"/>
                </a:lnTo>
                <a:lnTo>
                  <a:pt x="404" y="283"/>
                </a:lnTo>
                <a:lnTo>
                  <a:pt x="405" y="283"/>
                </a:lnTo>
                <a:lnTo>
                  <a:pt x="405" y="283"/>
                </a:lnTo>
                <a:lnTo>
                  <a:pt x="405" y="284"/>
                </a:lnTo>
                <a:lnTo>
                  <a:pt x="404" y="284"/>
                </a:lnTo>
                <a:lnTo>
                  <a:pt x="404" y="284"/>
                </a:lnTo>
                <a:lnTo>
                  <a:pt x="405" y="284"/>
                </a:lnTo>
                <a:lnTo>
                  <a:pt x="406" y="284"/>
                </a:lnTo>
                <a:lnTo>
                  <a:pt x="406" y="284"/>
                </a:lnTo>
                <a:lnTo>
                  <a:pt x="406" y="284"/>
                </a:lnTo>
                <a:lnTo>
                  <a:pt x="406" y="284"/>
                </a:lnTo>
                <a:lnTo>
                  <a:pt x="407" y="285"/>
                </a:lnTo>
                <a:lnTo>
                  <a:pt x="407" y="285"/>
                </a:lnTo>
                <a:lnTo>
                  <a:pt x="407" y="285"/>
                </a:lnTo>
                <a:lnTo>
                  <a:pt x="407" y="286"/>
                </a:lnTo>
                <a:lnTo>
                  <a:pt x="407" y="286"/>
                </a:lnTo>
                <a:lnTo>
                  <a:pt x="407" y="286"/>
                </a:lnTo>
                <a:lnTo>
                  <a:pt x="406" y="286"/>
                </a:lnTo>
                <a:lnTo>
                  <a:pt x="406" y="287"/>
                </a:lnTo>
                <a:lnTo>
                  <a:pt x="406" y="287"/>
                </a:lnTo>
                <a:lnTo>
                  <a:pt x="406" y="288"/>
                </a:lnTo>
                <a:lnTo>
                  <a:pt x="407" y="288"/>
                </a:lnTo>
                <a:lnTo>
                  <a:pt x="407" y="288"/>
                </a:lnTo>
                <a:lnTo>
                  <a:pt x="407" y="288"/>
                </a:lnTo>
                <a:lnTo>
                  <a:pt x="407" y="289"/>
                </a:lnTo>
                <a:lnTo>
                  <a:pt x="406" y="289"/>
                </a:lnTo>
                <a:lnTo>
                  <a:pt x="407" y="289"/>
                </a:lnTo>
                <a:lnTo>
                  <a:pt x="406" y="290"/>
                </a:lnTo>
                <a:lnTo>
                  <a:pt x="406" y="290"/>
                </a:lnTo>
                <a:lnTo>
                  <a:pt x="406" y="291"/>
                </a:lnTo>
                <a:lnTo>
                  <a:pt x="405" y="291"/>
                </a:lnTo>
                <a:lnTo>
                  <a:pt x="405" y="291"/>
                </a:lnTo>
                <a:lnTo>
                  <a:pt x="404" y="291"/>
                </a:lnTo>
                <a:lnTo>
                  <a:pt x="404" y="290"/>
                </a:lnTo>
                <a:lnTo>
                  <a:pt x="404" y="290"/>
                </a:lnTo>
                <a:lnTo>
                  <a:pt x="404" y="291"/>
                </a:lnTo>
                <a:lnTo>
                  <a:pt x="404" y="291"/>
                </a:lnTo>
                <a:lnTo>
                  <a:pt x="404" y="292"/>
                </a:lnTo>
                <a:lnTo>
                  <a:pt x="403" y="292"/>
                </a:lnTo>
                <a:lnTo>
                  <a:pt x="403" y="292"/>
                </a:lnTo>
                <a:lnTo>
                  <a:pt x="404" y="292"/>
                </a:lnTo>
                <a:lnTo>
                  <a:pt x="403" y="293"/>
                </a:lnTo>
                <a:lnTo>
                  <a:pt x="403" y="292"/>
                </a:lnTo>
                <a:lnTo>
                  <a:pt x="402" y="292"/>
                </a:lnTo>
                <a:lnTo>
                  <a:pt x="402" y="292"/>
                </a:lnTo>
                <a:lnTo>
                  <a:pt x="402" y="291"/>
                </a:lnTo>
                <a:lnTo>
                  <a:pt x="402" y="291"/>
                </a:lnTo>
                <a:lnTo>
                  <a:pt x="402" y="292"/>
                </a:lnTo>
                <a:lnTo>
                  <a:pt x="402" y="292"/>
                </a:lnTo>
                <a:lnTo>
                  <a:pt x="402" y="293"/>
                </a:lnTo>
                <a:lnTo>
                  <a:pt x="402" y="293"/>
                </a:lnTo>
                <a:lnTo>
                  <a:pt x="402" y="293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5"/>
                </a:lnTo>
                <a:lnTo>
                  <a:pt x="400" y="295"/>
                </a:lnTo>
                <a:lnTo>
                  <a:pt x="400" y="295"/>
                </a:lnTo>
                <a:lnTo>
                  <a:pt x="399" y="295"/>
                </a:lnTo>
                <a:lnTo>
                  <a:pt x="399" y="294"/>
                </a:lnTo>
                <a:lnTo>
                  <a:pt x="399" y="295"/>
                </a:lnTo>
                <a:lnTo>
                  <a:pt x="399" y="295"/>
                </a:lnTo>
                <a:lnTo>
                  <a:pt x="399" y="296"/>
                </a:lnTo>
                <a:lnTo>
                  <a:pt x="399" y="296"/>
                </a:lnTo>
                <a:lnTo>
                  <a:pt x="398" y="295"/>
                </a:lnTo>
                <a:lnTo>
                  <a:pt x="398" y="295"/>
                </a:lnTo>
                <a:lnTo>
                  <a:pt x="397" y="295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8" y="296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6" y="296"/>
                </a:lnTo>
                <a:lnTo>
                  <a:pt x="396" y="296"/>
                </a:lnTo>
                <a:lnTo>
                  <a:pt x="396" y="296"/>
                </a:lnTo>
                <a:lnTo>
                  <a:pt x="395" y="296"/>
                </a:lnTo>
                <a:lnTo>
                  <a:pt x="395" y="297"/>
                </a:lnTo>
                <a:lnTo>
                  <a:pt x="395" y="297"/>
                </a:lnTo>
                <a:lnTo>
                  <a:pt x="395" y="297"/>
                </a:lnTo>
                <a:lnTo>
                  <a:pt x="394" y="297"/>
                </a:lnTo>
                <a:lnTo>
                  <a:pt x="394" y="298"/>
                </a:lnTo>
                <a:lnTo>
                  <a:pt x="393" y="297"/>
                </a:lnTo>
                <a:lnTo>
                  <a:pt x="393" y="298"/>
                </a:lnTo>
                <a:lnTo>
                  <a:pt x="393" y="298"/>
                </a:lnTo>
                <a:lnTo>
                  <a:pt x="393" y="299"/>
                </a:lnTo>
                <a:lnTo>
                  <a:pt x="393" y="299"/>
                </a:lnTo>
                <a:lnTo>
                  <a:pt x="393" y="299"/>
                </a:lnTo>
                <a:lnTo>
                  <a:pt x="393" y="299"/>
                </a:lnTo>
                <a:lnTo>
                  <a:pt x="393" y="299"/>
                </a:lnTo>
                <a:lnTo>
                  <a:pt x="392" y="298"/>
                </a:lnTo>
                <a:lnTo>
                  <a:pt x="392" y="298"/>
                </a:lnTo>
                <a:lnTo>
                  <a:pt x="392" y="299"/>
                </a:lnTo>
                <a:lnTo>
                  <a:pt x="391" y="299"/>
                </a:lnTo>
                <a:lnTo>
                  <a:pt x="392" y="299"/>
                </a:lnTo>
                <a:lnTo>
                  <a:pt x="392" y="300"/>
                </a:lnTo>
                <a:lnTo>
                  <a:pt x="392" y="300"/>
                </a:lnTo>
                <a:lnTo>
                  <a:pt x="392" y="300"/>
                </a:lnTo>
                <a:lnTo>
                  <a:pt x="391" y="300"/>
                </a:lnTo>
                <a:lnTo>
                  <a:pt x="391" y="300"/>
                </a:lnTo>
                <a:lnTo>
                  <a:pt x="391" y="301"/>
                </a:lnTo>
                <a:lnTo>
                  <a:pt x="391" y="302"/>
                </a:lnTo>
                <a:lnTo>
                  <a:pt x="391" y="302"/>
                </a:lnTo>
                <a:lnTo>
                  <a:pt x="391" y="303"/>
                </a:lnTo>
                <a:lnTo>
                  <a:pt x="391" y="303"/>
                </a:lnTo>
                <a:lnTo>
                  <a:pt x="391" y="302"/>
                </a:lnTo>
                <a:lnTo>
                  <a:pt x="390" y="302"/>
                </a:lnTo>
                <a:lnTo>
                  <a:pt x="390" y="302"/>
                </a:lnTo>
                <a:lnTo>
                  <a:pt x="389" y="303"/>
                </a:lnTo>
                <a:lnTo>
                  <a:pt x="389" y="303"/>
                </a:lnTo>
                <a:lnTo>
                  <a:pt x="389" y="304"/>
                </a:lnTo>
                <a:lnTo>
                  <a:pt x="389" y="304"/>
                </a:lnTo>
                <a:lnTo>
                  <a:pt x="389" y="304"/>
                </a:lnTo>
                <a:lnTo>
                  <a:pt x="389" y="304"/>
                </a:lnTo>
                <a:lnTo>
                  <a:pt x="389" y="303"/>
                </a:lnTo>
                <a:lnTo>
                  <a:pt x="389" y="303"/>
                </a:lnTo>
                <a:lnTo>
                  <a:pt x="388" y="303"/>
                </a:lnTo>
                <a:lnTo>
                  <a:pt x="388" y="303"/>
                </a:lnTo>
                <a:lnTo>
                  <a:pt x="388" y="304"/>
                </a:lnTo>
                <a:lnTo>
                  <a:pt x="387" y="303"/>
                </a:lnTo>
                <a:lnTo>
                  <a:pt x="387" y="304"/>
                </a:lnTo>
                <a:lnTo>
                  <a:pt x="387" y="304"/>
                </a:lnTo>
                <a:lnTo>
                  <a:pt x="387" y="303"/>
                </a:lnTo>
                <a:lnTo>
                  <a:pt x="387" y="304"/>
                </a:lnTo>
                <a:lnTo>
                  <a:pt x="387" y="304"/>
                </a:lnTo>
                <a:lnTo>
                  <a:pt x="387" y="304"/>
                </a:lnTo>
                <a:lnTo>
                  <a:pt x="386" y="304"/>
                </a:lnTo>
                <a:lnTo>
                  <a:pt x="386" y="304"/>
                </a:lnTo>
                <a:lnTo>
                  <a:pt x="385" y="305"/>
                </a:lnTo>
                <a:lnTo>
                  <a:pt x="385" y="305"/>
                </a:lnTo>
                <a:lnTo>
                  <a:pt x="384" y="305"/>
                </a:lnTo>
                <a:lnTo>
                  <a:pt x="384" y="305"/>
                </a:lnTo>
                <a:lnTo>
                  <a:pt x="385" y="306"/>
                </a:lnTo>
                <a:lnTo>
                  <a:pt x="384" y="306"/>
                </a:lnTo>
                <a:lnTo>
                  <a:pt x="384" y="306"/>
                </a:lnTo>
                <a:lnTo>
                  <a:pt x="385" y="306"/>
                </a:lnTo>
                <a:lnTo>
                  <a:pt x="385" y="307"/>
                </a:lnTo>
                <a:lnTo>
                  <a:pt x="385" y="307"/>
                </a:lnTo>
                <a:lnTo>
                  <a:pt x="386" y="307"/>
                </a:lnTo>
                <a:lnTo>
                  <a:pt x="386" y="307"/>
                </a:lnTo>
                <a:lnTo>
                  <a:pt x="385" y="307"/>
                </a:lnTo>
                <a:lnTo>
                  <a:pt x="385" y="307"/>
                </a:lnTo>
                <a:lnTo>
                  <a:pt x="384" y="307"/>
                </a:lnTo>
                <a:lnTo>
                  <a:pt x="384" y="307"/>
                </a:lnTo>
                <a:lnTo>
                  <a:pt x="384" y="307"/>
                </a:lnTo>
                <a:lnTo>
                  <a:pt x="383" y="307"/>
                </a:lnTo>
                <a:lnTo>
                  <a:pt x="384" y="308"/>
                </a:lnTo>
                <a:lnTo>
                  <a:pt x="384" y="308"/>
                </a:lnTo>
                <a:lnTo>
                  <a:pt x="385" y="308"/>
                </a:lnTo>
                <a:lnTo>
                  <a:pt x="384" y="309"/>
                </a:lnTo>
                <a:lnTo>
                  <a:pt x="384" y="308"/>
                </a:lnTo>
                <a:lnTo>
                  <a:pt x="383" y="308"/>
                </a:lnTo>
                <a:lnTo>
                  <a:pt x="383" y="309"/>
                </a:lnTo>
                <a:lnTo>
                  <a:pt x="383" y="309"/>
                </a:lnTo>
                <a:lnTo>
                  <a:pt x="383" y="309"/>
                </a:lnTo>
                <a:lnTo>
                  <a:pt x="383" y="310"/>
                </a:lnTo>
                <a:lnTo>
                  <a:pt x="383" y="310"/>
                </a:lnTo>
                <a:lnTo>
                  <a:pt x="383" y="310"/>
                </a:lnTo>
                <a:lnTo>
                  <a:pt x="382" y="310"/>
                </a:lnTo>
                <a:lnTo>
                  <a:pt x="382" y="310"/>
                </a:lnTo>
                <a:lnTo>
                  <a:pt x="382" y="310"/>
                </a:lnTo>
                <a:lnTo>
                  <a:pt x="381" y="310"/>
                </a:lnTo>
                <a:lnTo>
                  <a:pt x="381" y="311"/>
                </a:lnTo>
                <a:lnTo>
                  <a:pt x="381" y="311"/>
                </a:lnTo>
                <a:lnTo>
                  <a:pt x="381" y="311"/>
                </a:lnTo>
                <a:lnTo>
                  <a:pt x="381" y="312"/>
                </a:lnTo>
                <a:lnTo>
                  <a:pt x="381" y="312"/>
                </a:lnTo>
                <a:lnTo>
                  <a:pt x="381" y="312"/>
                </a:lnTo>
                <a:lnTo>
                  <a:pt x="380" y="312"/>
                </a:lnTo>
                <a:lnTo>
                  <a:pt x="380" y="313"/>
                </a:lnTo>
                <a:lnTo>
                  <a:pt x="381" y="313"/>
                </a:lnTo>
                <a:lnTo>
                  <a:pt x="381" y="313"/>
                </a:lnTo>
                <a:lnTo>
                  <a:pt x="380" y="314"/>
                </a:lnTo>
                <a:lnTo>
                  <a:pt x="380" y="313"/>
                </a:lnTo>
                <a:lnTo>
                  <a:pt x="379" y="313"/>
                </a:lnTo>
                <a:lnTo>
                  <a:pt x="379" y="313"/>
                </a:lnTo>
                <a:lnTo>
                  <a:pt x="379" y="313"/>
                </a:lnTo>
                <a:lnTo>
                  <a:pt x="378" y="313"/>
                </a:lnTo>
                <a:lnTo>
                  <a:pt x="378" y="314"/>
                </a:lnTo>
                <a:lnTo>
                  <a:pt x="378" y="314"/>
                </a:lnTo>
                <a:lnTo>
                  <a:pt x="378" y="314"/>
                </a:lnTo>
                <a:lnTo>
                  <a:pt x="377" y="314"/>
                </a:lnTo>
                <a:lnTo>
                  <a:pt x="377" y="314"/>
                </a:lnTo>
                <a:lnTo>
                  <a:pt x="377" y="315"/>
                </a:lnTo>
                <a:lnTo>
                  <a:pt x="377" y="315"/>
                </a:lnTo>
                <a:lnTo>
                  <a:pt x="377" y="315"/>
                </a:lnTo>
                <a:lnTo>
                  <a:pt x="377" y="316"/>
                </a:lnTo>
                <a:lnTo>
                  <a:pt x="376" y="316"/>
                </a:lnTo>
                <a:lnTo>
                  <a:pt x="376" y="316"/>
                </a:lnTo>
                <a:lnTo>
                  <a:pt x="376" y="317"/>
                </a:lnTo>
                <a:lnTo>
                  <a:pt x="376" y="317"/>
                </a:lnTo>
                <a:lnTo>
                  <a:pt x="377" y="317"/>
                </a:lnTo>
                <a:lnTo>
                  <a:pt x="377" y="317"/>
                </a:lnTo>
                <a:lnTo>
                  <a:pt x="377" y="318"/>
                </a:lnTo>
                <a:lnTo>
                  <a:pt x="377" y="318"/>
                </a:lnTo>
                <a:lnTo>
                  <a:pt x="377" y="319"/>
                </a:lnTo>
                <a:lnTo>
                  <a:pt x="377" y="319"/>
                </a:lnTo>
                <a:lnTo>
                  <a:pt x="377" y="319"/>
                </a:lnTo>
                <a:lnTo>
                  <a:pt x="377" y="319"/>
                </a:lnTo>
                <a:lnTo>
                  <a:pt x="377" y="319"/>
                </a:lnTo>
                <a:lnTo>
                  <a:pt x="377" y="320"/>
                </a:lnTo>
                <a:lnTo>
                  <a:pt x="377" y="320"/>
                </a:lnTo>
                <a:lnTo>
                  <a:pt x="377" y="320"/>
                </a:lnTo>
                <a:lnTo>
                  <a:pt x="377" y="321"/>
                </a:lnTo>
                <a:lnTo>
                  <a:pt x="376" y="321"/>
                </a:lnTo>
                <a:lnTo>
                  <a:pt x="376" y="320"/>
                </a:lnTo>
                <a:lnTo>
                  <a:pt x="376" y="320"/>
                </a:lnTo>
                <a:lnTo>
                  <a:pt x="375" y="320"/>
                </a:lnTo>
                <a:lnTo>
                  <a:pt x="375" y="321"/>
                </a:lnTo>
                <a:lnTo>
                  <a:pt x="375" y="321"/>
                </a:lnTo>
                <a:lnTo>
                  <a:pt x="374" y="321"/>
                </a:lnTo>
                <a:lnTo>
                  <a:pt x="374" y="321"/>
                </a:lnTo>
                <a:lnTo>
                  <a:pt x="374" y="322"/>
                </a:lnTo>
                <a:lnTo>
                  <a:pt x="374" y="322"/>
                </a:lnTo>
                <a:lnTo>
                  <a:pt x="374" y="322"/>
                </a:lnTo>
                <a:lnTo>
                  <a:pt x="374" y="322"/>
                </a:lnTo>
                <a:lnTo>
                  <a:pt x="374" y="323"/>
                </a:lnTo>
                <a:lnTo>
                  <a:pt x="375" y="323"/>
                </a:lnTo>
                <a:lnTo>
                  <a:pt x="375" y="323"/>
                </a:lnTo>
                <a:lnTo>
                  <a:pt x="375" y="323"/>
                </a:lnTo>
                <a:lnTo>
                  <a:pt x="375" y="324"/>
                </a:lnTo>
                <a:lnTo>
                  <a:pt x="375" y="324"/>
                </a:lnTo>
                <a:lnTo>
                  <a:pt x="374" y="324"/>
                </a:lnTo>
                <a:lnTo>
                  <a:pt x="374" y="323"/>
                </a:lnTo>
                <a:lnTo>
                  <a:pt x="374" y="323"/>
                </a:lnTo>
                <a:lnTo>
                  <a:pt x="373" y="323"/>
                </a:lnTo>
                <a:lnTo>
                  <a:pt x="373" y="324"/>
                </a:lnTo>
                <a:lnTo>
                  <a:pt x="373" y="324"/>
                </a:lnTo>
                <a:lnTo>
                  <a:pt x="373" y="324"/>
                </a:lnTo>
                <a:lnTo>
                  <a:pt x="373" y="324"/>
                </a:lnTo>
                <a:lnTo>
                  <a:pt x="372" y="324"/>
                </a:lnTo>
                <a:lnTo>
                  <a:pt x="372" y="324"/>
                </a:lnTo>
                <a:lnTo>
                  <a:pt x="372" y="324"/>
                </a:lnTo>
                <a:lnTo>
                  <a:pt x="372" y="323"/>
                </a:lnTo>
                <a:lnTo>
                  <a:pt x="371" y="323"/>
                </a:lnTo>
                <a:lnTo>
                  <a:pt x="371" y="324"/>
                </a:lnTo>
                <a:lnTo>
                  <a:pt x="370" y="324"/>
                </a:lnTo>
                <a:lnTo>
                  <a:pt x="370" y="324"/>
                </a:lnTo>
                <a:lnTo>
                  <a:pt x="370" y="323"/>
                </a:lnTo>
                <a:lnTo>
                  <a:pt x="369" y="323"/>
                </a:lnTo>
                <a:lnTo>
                  <a:pt x="369" y="323"/>
                </a:lnTo>
                <a:lnTo>
                  <a:pt x="369" y="322"/>
                </a:lnTo>
                <a:lnTo>
                  <a:pt x="368" y="322"/>
                </a:lnTo>
                <a:lnTo>
                  <a:pt x="368" y="322"/>
                </a:lnTo>
                <a:lnTo>
                  <a:pt x="368" y="322"/>
                </a:lnTo>
                <a:lnTo>
                  <a:pt x="368" y="321"/>
                </a:lnTo>
                <a:lnTo>
                  <a:pt x="367" y="321"/>
                </a:lnTo>
                <a:lnTo>
                  <a:pt x="368" y="322"/>
                </a:lnTo>
                <a:lnTo>
                  <a:pt x="368" y="323"/>
                </a:lnTo>
                <a:lnTo>
                  <a:pt x="368" y="322"/>
                </a:lnTo>
                <a:lnTo>
                  <a:pt x="368" y="323"/>
                </a:lnTo>
                <a:lnTo>
                  <a:pt x="368" y="323"/>
                </a:lnTo>
                <a:lnTo>
                  <a:pt x="367" y="323"/>
                </a:lnTo>
                <a:lnTo>
                  <a:pt x="367" y="324"/>
                </a:lnTo>
                <a:lnTo>
                  <a:pt x="367" y="324"/>
                </a:lnTo>
                <a:lnTo>
                  <a:pt x="367" y="324"/>
                </a:lnTo>
                <a:lnTo>
                  <a:pt x="367" y="324"/>
                </a:lnTo>
                <a:lnTo>
                  <a:pt x="367" y="325"/>
                </a:lnTo>
                <a:lnTo>
                  <a:pt x="367" y="326"/>
                </a:lnTo>
                <a:lnTo>
                  <a:pt x="367" y="326"/>
                </a:lnTo>
                <a:lnTo>
                  <a:pt x="367" y="326"/>
                </a:lnTo>
                <a:lnTo>
                  <a:pt x="367" y="327"/>
                </a:lnTo>
                <a:lnTo>
                  <a:pt x="367" y="327"/>
                </a:lnTo>
                <a:lnTo>
                  <a:pt x="366" y="327"/>
                </a:lnTo>
                <a:lnTo>
                  <a:pt x="366" y="327"/>
                </a:lnTo>
                <a:lnTo>
                  <a:pt x="366" y="327"/>
                </a:lnTo>
                <a:lnTo>
                  <a:pt x="366" y="328"/>
                </a:lnTo>
                <a:lnTo>
                  <a:pt x="365" y="328"/>
                </a:lnTo>
                <a:lnTo>
                  <a:pt x="365" y="328"/>
                </a:lnTo>
                <a:lnTo>
                  <a:pt x="366" y="328"/>
                </a:lnTo>
                <a:lnTo>
                  <a:pt x="366" y="329"/>
                </a:lnTo>
                <a:lnTo>
                  <a:pt x="366" y="329"/>
                </a:lnTo>
                <a:lnTo>
                  <a:pt x="367" y="330"/>
                </a:lnTo>
                <a:lnTo>
                  <a:pt x="367" y="330"/>
                </a:lnTo>
                <a:lnTo>
                  <a:pt x="367" y="331"/>
                </a:lnTo>
                <a:lnTo>
                  <a:pt x="366" y="330"/>
                </a:lnTo>
                <a:lnTo>
                  <a:pt x="366" y="330"/>
                </a:lnTo>
                <a:lnTo>
                  <a:pt x="365" y="330"/>
                </a:lnTo>
                <a:lnTo>
                  <a:pt x="365" y="330"/>
                </a:lnTo>
                <a:lnTo>
                  <a:pt x="365" y="331"/>
                </a:lnTo>
                <a:lnTo>
                  <a:pt x="366" y="331"/>
                </a:lnTo>
                <a:lnTo>
                  <a:pt x="366" y="331"/>
                </a:lnTo>
                <a:lnTo>
                  <a:pt x="366" y="331"/>
                </a:lnTo>
                <a:lnTo>
                  <a:pt x="366" y="331"/>
                </a:lnTo>
                <a:lnTo>
                  <a:pt x="367" y="331"/>
                </a:lnTo>
                <a:lnTo>
                  <a:pt x="367" y="331"/>
                </a:lnTo>
                <a:lnTo>
                  <a:pt x="367" y="332"/>
                </a:lnTo>
                <a:lnTo>
                  <a:pt x="366" y="332"/>
                </a:lnTo>
                <a:lnTo>
                  <a:pt x="367" y="333"/>
                </a:lnTo>
                <a:lnTo>
                  <a:pt x="366" y="333"/>
                </a:lnTo>
                <a:lnTo>
                  <a:pt x="366" y="333"/>
                </a:lnTo>
                <a:lnTo>
                  <a:pt x="366" y="334"/>
                </a:lnTo>
                <a:lnTo>
                  <a:pt x="365" y="334"/>
                </a:lnTo>
                <a:lnTo>
                  <a:pt x="365" y="334"/>
                </a:lnTo>
                <a:lnTo>
                  <a:pt x="365" y="334"/>
                </a:lnTo>
                <a:lnTo>
                  <a:pt x="365" y="334"/>
                </a:lnTo>
                <a:lnTo>
                  <a:pt x="365" y="334"/>
                </a:lnTo>
                <a:lnTo>
                  <a:pt x="365" y="335"/>
                </a:lnTo>
                <a:lnTo>
                  <a:pt x="366" y="335"/>
                </a:lnTo>
                <a:lnTo>
                  <a:pt x="366" y="335"/>
                </a:lnTo>
                <a:lnTo>
                  <a:pt x="367" y="335"/>
                </a:lnTo>
                <a:lnTo>
                  <a:pt x="367" y="335"/>
                </a:lnTo>
                <a:lnTo>
                  <a:pt x="367" y="335"/>
                </a:lnTo>
                <a:lnTo>
                  <a:pt x="367" y="335"/>
                </a:lnTo>
                <a:lnTo>
                  <a:pt x="368" y="335"/>
                </a:lnTo>
                <a:lnTo>
                  <a:pt x="367" y="336"/>
                </a:lnTo>
                <a:lnTo>
                  <a:pt x="368" y="336"/>
                </a:lnTo>
                <a:lnTo>
                  <a:pt x="367" y="336"/>
                </a:lnTo>
                <a:lnTo>
                  <a:pt x="368" y="337"/>
                </a:lnTo>
                <a:lnTo>
                  <a:pt x="368" y="337"/>
                </a:lnTo>
                <a:lnTo>
                  <a:pt x="368" y="337"/>
                </a:lnTo>
                <a:lnTo>
                  <a:pt x="368" y="338"/>
                </a:lnTo>
                <a:lnTo>
                  <a:pt x="368" y="339"/>
                </a:lnTo>
                <a:lnTo>
                  <a:pt x="368" y="339"/>
                </a:lnTo>
                <a:lnTo>
                  <a:pt x="368" y="340"/>
                </a:lnTo>
                <a:lnTo>
                  <a:pt x="368" y="340"/>
                </a:lnTo>
                <a:lnTo>
                  <a:pt x="368" y="341"/>
                </a:lnTo>
                <a:lnTo>
                  <a:pt x="369" y="342"/>
                </a:lnTo>
                <a:lnTo>
                  <a:pt x="369" y="342"/>
                </a:lnTo>
                <a:lnTo>
                  <a:pt x="369" y="342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2"/>
                </a:lnTo>
                <a:lnTo>
                  <a:pt x="372" y="342"/>
                </a:lnTo>
                <a:lnTo>
                  <a:pt x="372" y="343"/>
                </a:lnTo>
                <a:lnTo>
                  <a:pt x="373" y="343"/>
                </a:lnTo>
                <a:lnTo>
                  <a:pt x="373" y="343"/>
                </a:lnTo>
                <a:lnTo>
                  <a:pt x="374" y="343"/>
                </a:lnTo>
                <a:lnTo>
                  <a:pt x="374" y="343"/>
                </a:lnTo>
                <a:lnTo>
                  <a:pt x="375" y="342"/>
                </a:lnTo>
                <a:lnTo>
                  <a:pt x="375" y="342"/>
                </a:lnTo>
                <a:lnTo>
                  <a:pt x="376" y="342"/>
                </a:lnTo>
                <a:lnTo>
                  <a:pt x="376" y="342"/>
                </a:lnTo>
                <a:lnTo>
                  <a:pt x="377" y="342"/>
                </a:lnTo>
                <a:lnTo>
                  <a:pt x="377" y="342"/>
                </a:lnTo>
                <a:lnTo>
                  <a:pt x="378" y="342"/>
                </a:lnTo>
                <a:lnTo>
                  <a:pt x="378" y="342"/>
                </a:lnTo>
                <a:lnTo>
                  <a:pt x="379" y="341"/>
                </a:lnTo>
                <a:lnTo>
                  <a:pt x="379" y="341"/>
                </a:lnTo>
                <a:lnTo>
                  <a:pt x="379" y="341"/>
                </a:lnTo>
                <a:lnTo>
                  <a:pt x="380" y="341"/>
                </a:lnTo>
                <a:lnTo>
                  <a:pt x="380" y="341"/>
                </a:lnTo>
                <a:lnTo>
                  <a:pt x="381" y="341"/>
                </a:lnTo>
                <a:lnTo>
                  <a:pt x="381" y="342"/>
                </a:lnTo>
                <a:lnTo>
                  <a:pt x="382" y="342"/>
                </a:lnTo>
                <a:lnTo>
                  <a:pt x="382" y="342"/>
                </a:lnTo>
                <a:lnTo>
                  <a:pt x="383" y="342"/>
                </a:lnTo>
                <a:lnTo>
                  <a:pt x="384" y="342"/>
                </a:lnTo>
                <a:lnTo>
                  <a:pt x="384" y="342"/>
                </a:lnTo>
                <a:lnTo>
                  <a:pt x="385" y="342"/>
                </a:lnTo>
                <a:lnTo>
                  <a:pt x="386" y="342"/>
                </a:lnTo>
                <a:lnTo>
                  <a:pt x="386" y="342"/>
                </a:lnTo>
                <a:lnTo>
                  <a:pt x="387" y="342"/>
                </a:lnTo>
                <a:lnTo>
                  <a:pt x="387" y="342"/>
                </a:lnTo>
                <a:lnTo>
                  <a:pt x="387" y="343"/>
                </a:lnTo>
                <a:lnTo>
                  <a:pt x="388" y="343"/>
                </a:lnTo>
                <a:lnTo>
                  <a:pt x="388" y="344"/>
                </a:lnTo>
                <a:lnTo>
                  <a:pt x="388" y="344"/>
                </a:lnTo>
                <a:lnTo>
                  <a:pt x="389" y="345"/>
                </a:lnTo>
                <a:lnTo>
                  <a:pt x="390" y="346"/>
                </a:lnTo>
                <a:lnTo>
                  <a:pt x="390" y="346"/>
                </a:lnTo>
                <a:lnTo>
                  <a:pt x="391" y="347"/>
                </a:lnTo>
                <a:lnTo>
                  <a:pt x="391" y="347"/>
                </a:lnTo>
                <a:lnTo>
                  <a:pt x="391" y="347"/>
                </a:lnTo>
                <a:lnTo>
                  <a:pt x="391" y="348"/>
                </a:lnTo>
                <a:lnTo>
                  <a:pt x="392" y="348"/>
                </a:lnTo>
                <a:lnTo>
                  <a:pt x="392" y="349"/>
                </a:lnTo>
                <a:lnTo>
                  <a:pt x="392" y="349"/>
                </a:lnTo>
                <a:lnTo>
                  <a:pt x="392" y="350"/>
                </a:lnTo>
                <a:lnTo>
                  <a:pt x="392" y="350"/>
                </a:lnTo>
                <a:lnTo>
                  <a:pt x="393" y="351"/>
                </a:lnTo>
                <a:lnTo>
                  <a:pt x="393" y="351"/>
                </a:lnTo>
                <a:lnTo>
                  <a:pt x="393" y="352"/>
                </a:lnTo>
                <a:lnTo>
                  <a:pt x="393" y="352"/>
                </a:lnTo>
                <a:lnTo>
                  <a:pt x="393" y="353"/>
                </a:lnTo>
                <a:lnTo>
                  <a:pt x="393" y="353"/>
                </a:lnTo>
                <a:lnTo>
                  <a:pt x="393" y="354"/>
                </a:lnTo>
                <a:lnTo>
                  <a:pt x="392" y="354"/>
                </a:lnTo>
                <a:lnTo>
                  <a:pt x="392" y="354"/>
                </a:lnTo>
                <a:lnTo>
                  <a:pt x="392" y="354"/>
                </a:lnTo>
                <a:lnTo>
                  <a:pt x="391" y="354"/>
                </a:lnTo>
                <a:lnTo>
                  <a:pt x="391" y="355"/>
                </a:lnTo>
                <a:lnTo>
                  <a:pt x="392" y="355"/>
                </a:lnTo>
                <a:lnTo>
                  <a:pt x="391" y="355"/>
                </a:lnTo>
                <a:lnTo>
                  <a:pt x="391" y="356"/>
                </a:lnTo>
                <a:lnTo>
                  <a:pt x="392" y="356"/>
                </a:lnTo>
                <a:lnTo>
                  <a:pt x="392" y="356"/>
                </a:lnTo>
                <a:lnTo>
                  <a:pt x="392" y="356"/>
                </a:lnTo>
                <a:lnTo>
                  <a:pt x="393" y="357"/>
                </a:lnTo>
                <a:lnTo>
                  <a:pt x="392" y="357"/>
                </a:lnTo>
                <a:lnTo>
                  <a:pt x="392" y="358"/>
                </a:lnTo>
                <a:lnTo>
                  <a:pt x="392" y="358"/>
                </a:lnTo>
                <a:lnTo>
                  <a:pt x="391" y="358"/>
                </a:lnTo>
                <a:lnTo>
                  <a:pt x="391" y="358"/>
                </a:lnTo>
                <a:lnTo>
                  <a:pt x="391" y="358"/>
                </a:lnTo>
                <a:lnTo>
                  <a:pt x="390" y="358"/>
                </a:lnTo>
                <a:lnTo>
                  <a:pt x="390" y="359"/>
                </a:lnTo>
                <a:lnTo>
                  <a:pt x="390" y="359"/>
                </a:lnTo>
                <a:lnTo>
                  <a:pt x="389" y="359"/>
                </a:lnTo>
                <a:lnTo>
                  <a:pt x="389" y="360"/>
                </a:lnTo>
                <a:lnTo>
                  <a:pt x="388" y="360"/>
                </a:lnTo>
                <a:lnTo>
                  <a:pt x="388" y="360"/>
                </a:lnTo>
                <a:lnTo>
                  <a:pt x="388" y="361"/>
                </a:lnTo>
                <a:lnTo>
                  <a:pt x="388" y="361"/>
                </a:lnTo>
                <a:lnTo>
                  <a:pt x="388" y="362"/>
                </a:lnTo>
                <a:lnTo>
                  <a:pt x="388" y="362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7" y="363"/>
                </a:lnTo>
                <a:lnTo>
                  <a:pt x="387" y="364"/>
                </a:lnTo>
                <a:lnTo>
                  <a:pt x="387" y="364"/>
                </a:lnTo>
                <a:lnTo>
                  <a:pt x="387" y="364"/>
                </a:lnTo>
                <a:lnTo>
                  <a:pt x="386" y="364"/>
                </a:lnTo>
                <a:lnTo>
                  <a:pt x="386" y="364"/>
                </a:lnTo>
                <a:lnTo>
                  <a:pt x="386" y="364"/>
                </a:lnTo>
                <a:lnTo>
                  <a:pt x="386" y="364"/>
                </a:lnTo>
                <a:lnTo>
                  <a:pt x="386" y="365"/>
                </a:lnTo>
                <a:lnTo>
                  <a:pt x="385" y="365"/>
                </a:lnTo>
                <a:lnTo>
                  <a:pt x="385" y="365"/>
                </a:lnTo>
                <a:lnTo>
                  <a:pt x="385" y="365"/>
                </a:lnTo>
                <a:lnTo>
                  <a:pt x="386" y="365"/>
                </a:lnTo>
                <a:lnTo>
                  <a:pt x="386" y="366"/>
                </a:lnTo>
                <a:lnTo>
                  <a:pt x="386" y="365"/>
                </a:lnTo>
                <a:lnTo>
                  <a:pt x="386" y="366"/>
                </a:lnTo>
                <a:lnTo>
                  <a:pt x="386" y="366"/>
                </a:lnTo>
                <a:lnTo>
                  <a:pt x="386" y="366"/>
                </a:lnTo>
                <a:lnTo>
                  <a:pt x="386" y="367"/>
                </a:lnTo>
                <a:lnTo>
                  <a:pt x="386" y="367"/>
                </a:lnTo>
                <a:lnTo>
                  <a:pt x="386" y="367"/>
                </a:lnTo>
                <a:lnTo>
                  <a:pt x="385" y="368"/>
                </a:lnTo>
                <a:lnTo>
                  <a:pt x="386" y="368"/>
                </a:lnTo>
                <a:lnTo>
                  <a:pt x="386" y="368"/>
                </a:lnTo>
                <a:lnTo>
                  <a:pt x="385" y="368"/>
                </a:lnTo>
                <a:lnTo>
                  <a:pt x="385" y="368"/>
                </a:lnTo>
                <a:lnTo>
                  <a:pt x="385" y="369"/>
                </a:lnTo>
                <a:lnTo>
                  <a:pt x="385" y="369"/>
                </a:lnTo>
                <a:lnTo>
                  <a:pt x="384" y="369"/>
                </a:lnTo>
                <a:lnTo>
                  <a:pt x="384" y="369"/>
                </a:lnTo>
                <a:lnTo>
                  <a:pt x="384" y="370"/>
                </a:lnTo>
                <a:lnTo>
                  <a:pt x="385" y="370"/>
                </a:lnTo>
                <a:lnTo>
                  <a:pt x="384" y="370"/>
                </a:lnTo>
                <a:lnTo>
                  <a:pt x="384" y="371"/>
                </a:lnTo>
                <a:lnTo>
                  <a:pt x="384" y="371"/>
                </a:lnTo>
                <a:lnTo>
                  <a:pt x="384" y="371"/>
                </a:lnTo>
                <a:lnTo>
                  <a:pt x="384" y="372"/>
                </a:lnTo>
                <a:lnTo>
                  <a:pt x="384" y="372"/>
                </a:lnTo>
                <a:lnTo>
                  <a:pt x="384" y="372"/>
                </a:lnTo>
                <a:lnTo>
                  <a:pt x="384" y="373"/>
                </a:lnTo>
                <a:lnTo>
                  <a:pt x="383" y="372"/>
                </a:lnTo>
                <a:lnTo>
                  <a:pt x="383" y="373"/>
                </a:lnTo>
                <a:lnTo>
                  <a:pt x="383" y="373"/>
                </a:lnTo>
                <a:lnTo>
                  <a:pt x="382" y="374"/>
                </a:lnTo>
                <a:lnTo>
                  <a:pt x="382" y="374"/>
                </a:lnTo>
                <a:lnTo>
                  <a:pt x="382" y="374"/>
                </a:lnTo>
                <a:lnTo>
                  <a:pt x="382" y="374"/>
                </a:lnTo>
                <a:lnTo>
                  <a:pt x="382" y="374"/>
                </a:lnTo>
                <a:lnTo>
                  <a:pt x="383" y="374"/>
                </a:lnTo>
                <a:lnTo>
                  <a:pt x="383" y="375"/>
                </a:lnTo>
                <a:lnTo>
                  <a:pt x="383" y="375"/>
                </a:lnTo>
                <a:lnTo>
                  <a:pt x="383" y="376"/>
                </a:lnTo>
                <a:lnTo>
                  <a:pt x="383" y="376"/>
                </a:lnTo>
                <a:lnTo>
                  <a:pt x="384" y="376"/>
                </a:lnTo>
                <a:lnTo>
                  <a:pt x="384" y="376"/>
                </a:lnTo>
                <a:lnTo>
                  <a:pt x="384" y="377"/>
                </a:lnTo>
                <a:lnTo>
                  <a:pt x="383" y="377"/>
                </a:lnTo>
                <a:lnTo>
                  <a:pt x="383" y="377"/>
                </a:lnTo>
                <a:lnTo>
                  <a:pt x="384" y="377"/>
                </a:lnTo>
                <a:lnTo>
                  <a:pt x="384" y="378"/>
                </a:lnTo>
                <a:lnTo>
                  <a:pt x="384" y="378"/>
                </a:lnTo>
                <a:lnTo>
                  <a:pt x="384" y="379"/>
                </a:lnTo>
                <a:lnTo>
                  <a:pt x="383" y="379"/>
                </a:lnTo>
                <a:lnTo>
                  <a:pt x="384" y="380"/>
                </a:lnTo>
                <a:lnTo>
                  <a:pt x="384" y="380"/>
                </a:lnTo>
                <a:lnTo>
                  <a:pt x="384" y="381"/>
                </a:lnTo>
                <a:lnTo>
                  <a:pt x="384" y="381"/>
                </a:lnTo>
                <a:lnTo>
                  <a:pt x="385" y="381"/>
                </a:lnTo>
                <a:lnTo>
                  <a:pt x="385" y="381"/>
                </a:lnTo>
                <a:lnTo>
                  <a:pt x="385" y="381"/>
                </a:lnTo>
                <a:lnTo>
                  <a:pt x="385" y="382"/>
                </a:lnTo>
                <a:lnTo>
                  <a:pt x="385" y="382"/>
                </a:lnTo>
                <a:lnTo>
                  <a:pt x="386" y="382"/>
                </a:lnTo>
                <a:lnTo>
                  <a:pt x="385" y="383"/>
                </a:lnTo>
                <a:lnTo>
                  <a:pt x="385" y="383"/>
                </a:lnTo>
                <a:lnTo>
                  <a:pt x="385" y="384"/>
                </a:lnTo>
                <a:lnTo>
                  <a:pt x="386" y="384"/>
                </a:lnTo>
                <a:lnTo>
                  <a:pt x="386" y="384"/>
                </a:lnTo>
                <a:lnTo>
                  <a:pt x="385" y="384"/>
                </a:lnTo>
                <a:lnTo>
                  <a:pt x="386" y="384"/>
                </a:lnTo>
                <a:lnTo>
                  <a:pt x="386" y="385"/>
                </a:lnTo>
                <a:lnTo>
                  <a:pt x="386" y="385"/>
                </a:lnTo>
                <a:lnTo>
                  <a:pt x="386" y="385"/>
                </a:lnTo>
                <a:lnTo>
                  <a:pt x="386" y="386"/>
                </a:lnTo>
                <a:lnTo>
                  <a:pt x="386" y="386"/>
                </a:lnTo>
                <a:lnTo>
                  <a:pt x="387" y="386"/>
                </a:lnTo>
                <a:lnTo>
                  <a:pt x="387" y="387"/>
                </a:lnTo>
                <a:lnTo>
                  <a:pt x="387" y="387"/>
                </a:lnTo>
                <a:lnTo>
                  <a:pt x="387" y="387"/>
                </a:lnTo>
                <a:lnTo>
                  <a:pt x="387" y="387"/>
                </a:lnTo>
                <a:lnTo>
                  <a:pt x="388" y="387"/>
                </a:lnTo>
                <a:lnTo>
                  <a:pt x="388" y="388"/>
                </a:lnTo>
                <a:lnTo>
                  <a:pt x="388" y="388"/>
                </a:lnTo>
                <a:lnTo>
                  <a:pt x="388" y="388"/>
                </a:lnTo>
                <a:lnTo>
                  <a:pt x="388" y="388"/>
                </a:lnTo>
                <a:lnTo>
                  <a:pt x="388" y="389"/>
                </a:lnTo>
                <a:lnTo>
                  <a:pt x="388" y="389"/>
                </a:lnTo>
                <a:lnTo>
                  <a:pt x="388" y="389"/>
                </a:lnTo>
                <a:lnTo>
                  <a:pt x="387" y="389"/>
                </a:lnTo>
                <a:lnTo>
                  <a:pt x="387" y="390"/>
                </a:lnTo>
                <a:lnTo>
                  <a:pt x="387" y="390"/>
                </a:lnTo>
                <a:lnTo>
                  <a:pt x="388" y="390"/>
                </a:lnTo>
                <a:lnTo>
                  <a:pt x="388" y="391"/>
                </a:lnTo>
                <a:lnTo>
                  <a:pt x="388" y="392"/>
                </a:lnTo>
                <a:lnTo>
                  <a:pt x="389" y="392"/>
                </a:lnTo>
                <a:lnTo>
                  <a:pt x="389" y="392"/>
                </a:lnTo>
                <a:lnTo>
                  <a:pt x="389" y="392"/>
                </a:lnTo>
                <a:lnTo>
                  <a:pt x="390" y="392"/>
                </a:lnTo>
                <a:lnTo>
                  <a:pt x="390" y="392"/>
                </a:lnTo>
                <a:lnTo>
                  <a:pt x="390" y="393"/>
                </a:lnTo>
                <a:lnTo>
                  <a:pt x="390" y="393"/>
                </a:lnTo>
                <a:lnTo>
                  <a:pt x="390" y="394"/>
                </a:lnTo>
                <a:lnTo>
                  <a:pt x="390" y="394"/>
                </a:lnTo>
                <a:lnTo>
                  <a:pt x="390" y="394"/>
                </a:lnTo>
                <a:lnTo>
                  <a:pt x="390" y="394"/>
                </a:lnTo>
                <a:lnTo>
                  <a:pt x="390" y="394"/>
                </a:lnTo>
                <a:lnTo>
                  <a:pt x="391" y="394"/>
                </a:lnTo>
                <a:lnTo>
                  <a:pt x="391" y="395"/>
                </a:lnTo>
                <a:lnTo>
                  <a:pt x="391" y="395"/>
                </a:lnTo>
                <a:lnTo>
                  <a:pt x="391" y="395"/>
                </a:lnTo>
                <a:lnTo>
                  <a:pt x="391" y="396"/>
                </a:lnTo>
                <a:lnTo>
                  <a:pt x="391" y="395"/>
                </a:lnTo>
                <a:lnTo>
                  <a:pt x="391" y="396"/>
                </a:lnTo>
                <a:lnTo>
                  <a:pt x="391" y="396"/>
                </a:lnTo>
                <a:lnTo>
                  <a:pt x="391" y="396"/>
                </a:lnTo>
                <a:lnTo>
                  <a:pt x="391" y="397"/>
                </a:lnTo>
                <a:lnTo>
                  <a:pt x="391" y="397"/>
                </a:lnTo>
                <a:lnTo>
                  <a:pt x="391" y="397"/>
                </a:lnTo>
                <a:lnTo>
                  <a:pt x="391" y="398"/>
                </a:lnTo>
                <a:lnTo>
                  <a:pt x="391" y="398"/>
                </a:lnTo>
                <a:lnTo>
                  <a:pt x="390" y="398"/>
                </a:lnTo>
                <a:lnTo>
                  <a:pt x="389" y="398"/>
                </a:lnTo>
                <a:lnTo>
                  <a:pt x="389" y="398"/>
                </a:lnTo>
                <a:lnTo>
                  <a:pt x="390" y="399"/>
                </a:lnTo>
                <a:lnTo>
                  <a:pt x="389" y="399"/>
                </a:lnTo>
                <a:lnTo>
                  <a:pt x="389" y="399"/>
                </a:lnTo>
                <a:lnTo>
                  <a:pt x="389" y="399"/>
                </a:lnTo>
                <a:lnTo>
                  <a:pt x="388" y="399"/>
                </a:lnTo>
                <a:lnTo>
                  <a:pt x="387" y="399"/>
                </a:lnTo>
                <a:lnTo>
                  <a:pt x="387" y="399"/>
                </a:lnTo>
                <a:lnTo>
                  <a:pt x="387" y="399"/>
                </a:lnTo>
                <a:lnTo>
                  <a:pt x="386" y="399"/>
                </a:lnTo>
                <a:lnTo>
                  <a:pt x="386" y="399"/>
                </a:lnTo>
                <a:lnTo>
                  <a:pt x="386" y="400"/>
                </a:lnTo>
                <a:lnTo>
                  <a:pt x="385" y="399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4" y="400"/>
                </a:lnTo>
                <a:lnTo>
                  <a:pt x="384" y="400"/>
                </a:lnTo>
                <a:lnTo>
                  <a:pt x="383" y="401"/>
                </a:lnTo>
                <a:lnTo>
                  <a:pt x="384" y="401"/>
                </a:lnTo>
                <a:lnTo>
                  <a:pt x="384" y="402"/>
                </a:lnTo>
                <a:lnTo>
                  <a:pt x="384" y="402"/>
                </a:lnTo>
                <a:lnTo>
                  <a:pt x="383" y="402"/>
                </a:lnTo>
                <a:lnTo>
                  <a:pt x="383" y="403"/>
                </a:lnTo>
                <a:lnTo>
                  <a:pt x="382" y="403"/>
                </a:lnTo>
                <a:lnTo>
                  <a:pt x="382" y="403"/>
                </a:lnTo>
                <a:lnTo>
                  <a:pt x="382" y="404"/>
                </a:lnTo>
                <a:lnTo>
                  <a:pt x="381" y="404"/>
                </a:lnTo>
                <a:lnTo>
                  <a:pt x="381" y="404"/>
                </a:lnTo>
                <a:lnTo>
                  <a:pt x="380" y="404"/>
                </a:lnTo>
                <a:lnTo>
                  <a:pt x="380" y="404"/>
                </a:lnTo>
                <a:lnTo>
                  <a:pt x="379" y="404"/>
                </a:lnTo>
                <a:lnTo>
                  <a:pt x="379" y="404"/>
                </a:lnTo>
                <a:lnTo>
                  <a:pt x="379" y="404"/>
                </a:lnTo>
                <a:lnTo>
                  <a:pt x="379" y="404"/>
                </a:lnTo>
                <a:lnTo>
                  <a:pt x="379" y="405"/>
                </a:lnTo>
                <a:lnTo>
                  <a:pt x="379" y="405"/>
                </a:lnTo>
                <a:lnTo>
                  <a:pt x="379" y="405"/>
                </a:lnTo>
                <a:lnTo>
                  <a:pt x="379" y="405"/>
                </a:lnTo>
                <a:lnTo>
                  <a:pt x="379" y="406"/>
                </a:lnTo>
                <a:lnTo>
                  <a:pt x="378" y="406"/>
                </a:lnTo>
                <a:lnTo>
                  <a:pt x="378" y="407"/>
                </a:lnTo>
                <a:lnTo>
                  <a:pt x="378" y="407"/>
                </a:lnTo>
                <a:lnTo>
                  <a:pt x="378" y="406"/>
                </a:lnTo>
                <a:lnTo>
                  <a:pt x="377" y="406"/>
                </a:lnTo>
                <a:lnTo>
                  <a:pt x="377" y="406"/>
                </a:lnTo>
                <a:lnTo>
                  <a:pt x="377" y="406"/>
                </a:lnTo>
                <a:lnTo>
                  <a:pt x="376" y="406"/>
                </a:lnTo>
                <a:lnTo>
                  <a:pt x="376" y="406"/>
                </a:lnTo>
                <a:lnTo>
                  <a:pt x="376" y="407"/>
                </a:lnTo>
                <a:lnTo>
                  <a:pt x="376" y="407"/>
                </a:lnTo>
                <a:lnTo>
                  <a:pt x="376" y="408"/>
                </a:lnTo>
                <a:lnTo>
                  <a:pt x="376" y="408"/>
                </a:lnTo>
                <a:lnTo>
                  <a:pt x="377" y="408"/>
                </a:lnTo>
                <a:lnTo>
                  <a:pt x="376" y="409"/>
                </a:lnTo>
                <a:lnTo>
                  <a:pt x="376" y="409"/>
                </a:lnTo>
                <a:lnTo>
                  <a:pt x="375" y="409"/>
                </a:lnTo>
                <a:lnTo>
                  <a:pt x="375" y="408"/>
                </a:lnTo>
                <a:lnTo>
                  <a:pt x="375" y="408"/>
                </a:lnTo>
                <a:lnTo>
                  <a:pt x="374" y="408"/>
                </a:lnTo>
                <a:lnTo>
                  <a:pt x="374" y="408"/>
                </a:lnTo>
                <a:lnTo>
                  <a:pt x="373" y="409"/>
                </a:lnTo>
                <a:lnTo>
                  <a:pt x="373" y="409"/>
                </a:lnTo>
                <a:lnTo>
                  <a:pt x="373" y="410"/>
                </a:lnTo>
                <a:lnTo>
                  <a:pt x="372" y="410"/>
                </a:lnTo>
                <a:lnTo>
                  <a:pt x="372" y="410"/>
                </a:lnTo>
                <a:lnTo>
                  <a:pt x="371" y="410"/>
                </a:lnTo>
                <a:lnTo>
                  <a:pt x="371" y="410"/>
                </a:lnTo>
                <a:lnTo>
                  <a:pt x="371" y="410"/>
                </a:lnTo>
                <a:lnTo>
                  <a:pt x="370" y="410"/>
                </a:lnTo>
                <a:lnTo>
                  <a:pt x="370" y="411"/>
                </a:lnTo>
                <a:lnTo>
                  <a:pt x="370" y="411"/>
                </a:lnTo>
                <a:lnTo>
                  <a:pt x="370" y="411"/>
                </a:lnTo>
                <a:lnTo>
                  <a:pt x="370" y="411"/>
                </a:lnTo>
                <a:lnTo>
                  <a:pt x="369" y="411"/>
                </a:lnTo>
                <a:lnTo>
                  <a:pt x="369" y="412"/>
                </a:lnTo>
                <a:lnTo>
                  <a:pt x="368" y="411"/>
                </a:lnTo>
                <a:lnTo>
                  <a:pt x="368" y="411"/>
                </a:lnTo>
                <a:lnTo>
                  <a:pt x="368" y="411"/>
                </a:lnTo>
                <a:lnTo>
                  <a:pt x="367" y="412"/>
                </a:lnTo>
                <a:lnTo>
                  <a:pt x="367" y="412"/>
                </a:lnTo>
                <a:lnTo>
                  <a:pt x="367" y="412"/>
                </a:lnTo>
                <a:lnTo>
                  <a:pt x="367" y="413"/>
                </a:lnTo>
                <a:lnTo>
                  <a:pt x="367" y="413"/>
                </a:lnTo>
                <a:lnTo>
                  <a:pt x="367" y="413"/>
                </a:lnTo>
                <a:lnTo>
                  <a:pt x="366" y="414"/>
                </a:lnTo>
                <a:lnTo>
                  <a:pt x="366" y="414"/>
                </a:lnTo>
                <a:lnTo>
                  <a:pt x="366" y="415"/>
                </a:lnTo>
                <a:lnTo>
                  <a:pt x="366" y="415"/>
                </a:lnTo>
                <a:lnTo>
                  <a:pt x="365" y="415"/>
                </a:lnTo>
                <a:lnTo>
                  <a:pt x="365" y="415"/>
                </a:lnTo>
                <a:lnTo>
                  <a:pt x="365" y="414"/>
                </a:lnTo>
                <a:lnTo>
                  <a:pt x="365" y="414"/>
                </a:lnTo>
                <a:lnTo>
                  <a:pt x="365" y="413"/>
                </a:lnTo>
                <a:lnTo>
                  <a:pt x="365" y="413"/>
                </a:lnTo>
                <a:lnTo>
                  <a:pt x="365" y="412"/>
                </a:lnTo>
                <a:lnTo>
                  <a:pt x="366" y="412"/>
                </a:lnTo>
                <a:lnTo>
                  <a:pt x="365" y="411"/>
                </a:lnTo>
                <a:lnTo>
                  <a:pt x="365" y="411"/>
                </a:lnTo>
                <a:lnTo>
                  <a:pt x="364" y="411"/>
                </a:lnTo>
                <a:lnTo>
                  <a:pt x="364" y="412"/>
                </a:lnTo>
                <a:lnTo>
                  <a:pt x="364" y="412"/>
                </a:lnTo>
                <a:lnTo>
                  <a:pt x="364" y="412"/>
                </a:lnTo>
                <a:lnTo>
                  <a:pt x="363" y="413"/>
                </a:lnTo>
                <a:lnTo>
                  <a:pt x="363" y="413"/>
                </a:lnTo>
                <a:lnTo>
                  <a:pt x="362" y="413"/>
                </a:lnTo>
                <a:lnTo>
                  <a:pt x="362" y="413"/>
                </a:lnTo>
                <a:lnTo>
                  <a:pt x="362" y="412"/>
                </a:lnTo>
                <a:lnTo>
                  <a:pt x="362" y="413"/>
                </a:lnTo>
                <a:lnTo>
                  <a:pt x="362" y="413"/>
                </a:lnTo>
                <a:lnTo>
                  <a:pt x="361" y="414"/>
                </a:lnTo>
                <a:lnTo>
                  <a:pt x="361" y="414"/>
                </a:lnTo>
                <a:lnTo>
                  <a:pt x="360" y="414"/>
                </a:lnTo>
                <a:lnTo>
                  <a:pt x="360" y="414"/>
                </a:lnTo>
                <a:lnTo>
                  <a:pt x="359" y="414"/>
                </a:lnTo>
                <a:lnTo>
                  <a:pt x="359" y="415"/>
                </a:lnTo>
                <a:lnTo>
                  <a:pt x="360" y="415"/>
                </a:lnTo>
                <a:lnTo>
                  <a:pt x="360" y="415"/>
                </a:lnTo>
                <a:lnTo>
                  <a:pt x="360" y="415"/>
                </a:lnTo>
                <a:lnTo>
                  <a:pt x="360" y="416"/>
                </a:lnTo>
                <a:lnTo>
                  <a:pt x="360" y="416"/>
                </a:lnTo>
                <a:lnTo>
                  <a:pt x="359" y="416"/>
                </a:lnTo>
                <a:lnTo>
                  <a:pt x="359" y="416"/>
                </a:lnTo>
                <a:lnTo>
                  <a:pt x="358" y="416"/>
                </a:lnTo>
                <a:lnTo>
                  <a:pt x="358" y="416"/>
                </a:lnTo>
                <a:lnTo>
                  <a:pt x="357" y="417"/>
                </a:lnTo>
                <a:lnTo>
                  <a:pt x="358" y="417"/>
                </a:lnTo>
                <a:lnTo>
                  <a:pt x="358" y="418"/>
                </a:lnTo>
                <a:lnTo>
                  <a:pt x="358" y="418"/>
                </a:lnTo>
                <a:lnTo>
                  <a:pt x="357" y="419"/>
                </a:lnTo>
                <a:lnTo>
                  <a:pt x="357" y="419"/>
                </a:lnTo>
                <a:lnTo>
                  <a:pt x="356" y="419"/>
                </a:lnTo>
                <a:lnTo>
                  <a:pt x="356" y="418"/>
                </a:lnTo>
                <a:lnTo>
                  <a:pt x="357" y="418"/>
                </a:lnTo>
                <a:lnTo>
                  <a:pt x="357" y="417"/>
                </a:lnTo>
                <a:lnTo>
                  <a:pt x="356" y="417"/>
                </a:lnTo>
                <a:lnTo>
                  <a:pt x="356" y="418"/>
                </a:lnTo>
                <a:lnTo>
                  <a:pt x="356" y="418"/>
                </a:lnTo>
                <a:lnTo>
                  <a:pt x="356" y="418"/>
                </a:lnTo>
                <a:lnTo>
                  <a:pt x="356" y="419"/>
                </a:lnTo>
                <a:lnTo>
                  <a:pt x="356" y="419"/>
                </a:lnTo>
                <a:lnTo>
                  <a:pt x="356" y="420"/>
                </a:lnTo>
                <a:lnTo>
                  <a:pt x="356" y="420"/>
                </a:lnTo>
                <a:lnTo>
                  <a:pt x="356" y="420"/>
                </a:lnTo>
                <a:lnTo>
                  <a:pt x="356" y="421"/>
                </a:lnTo>
                <a:lnTo>
                  <a:pt x="355" y="421"/>
                </a:lnTo>
                <a:lnTo>
                  <a:pt x="355" y="421"/>
                </a:lnTo>
                <a:lnTo>
                  <a:pt x="355" y="422"/>
                </a:lnTo>
                <a:lnTo>
                  <a:pt x="355" y="422"/>
                </a:lnTo>
                <a:lnTo>
                  <a:pt x="356" y="422"/>
                </a:lnTo>
                <a:lnTo>
                  <a:pt x="356" y="422"/>
                </a:lnTo>
                <a:lnTo>
                  <a:pt x="356" y="423"/>
                </a:lnTo>
                <a:lnTo>
                  <a:pt x="356" y="423"/>
                </a:lnTo>
                <a:lnTo>
                  <a:pt x="356" y="423"/>
                </a:lnTo>
                <a:lnTo>
                  <a:pt x="356" y="423"/>
                </a:lnTo>
                <a:lnTo>
                  <a:pt x="356" y="424"/>
                </a:lnTo>
                <a:lnTo>
                  <a:pt x="357" y="424"/>
                </a:lnTo>
                <a:lnTo>
                  <a:pt x="357" y="424"/>
                </a:lnTo>
                <a:lnTo>
                  <a:pt x="356" y="424"/>
                </a:lnTo>
                <a:lnTo>
                  <a:pt x="356" y="424"/>
                </a:lnTo>
                <a:lnTo>
                  <a:pt x="356" y="424"/>
                </a:lnTo>
                <a:lnTo>
                  <a:pt x="356" y="425"/>
                </a:lnTo>
                <a:lnTo>
                  <a:pt x="356" y="425"/>
                </a:lnTo>
                <a:lnTo>
                  <a:pt x="356" y="426"/>
                </a:lnTo>
                <a:lnTo>
                  <a:pt x="356" y="426"/>
                </a:lnTo>
                <a:lnTo>
                  <a:pt x="355" y="426"/>
                </a:lnTo>
                <a:lnTo>
                  <a:pt x="355" y="426"/>
                </a:lnTo>
                <a:lnTo>
                  <a:pt x="355" y="426"/>
                </a:lnTo>
                <a:lnTo>
                  <a:pt x="354" y="426"/>
                </a:lnTo>
                <a:lnTo>
                  <a:pt x="354" y="426"/>
                </a:lnTo>
                <a:lnTo>
                  <a:pt x="354" y="425"/>
                </a:lnTo>
                <a:lnTo>
                  <a:pt x="353" y="425"/>
                </a:lnTo>
                <a:lnTo>
                  <a:pt x="353" y="425"/>
                </a:lnTo>
                <a:lnTo>
                  <a:pt x="353" y="425"/>
                </a:lnTo>
                <a:lnTo>
                  <a:pt x="352" y="426"/>
                </a:lnTo>
                <a:lnTo>
                  <a:pt x="352" y="426"/>
                </a:lnTo>
                <a:lnTo>
                  <a:pt x="352" y="427"/>
                </a:lnTo>
                <a:lnTo>
                  <a:pt x="351" y="428"/>
                </a:lnTo>
                <a:lnTo>
                  <a:pt x="351" y="429"/>
                </a:lnTo>
                <a:lnTo>
                  <a:pt x="350" y="428"/>
                </a:lnTo>
                <a:lnTo>
                  <a:pt x="350" y="428"/>
                </a:lnTo>
                <a:lnTo>
                  <a:pt x="349" y="428"/>
                </a:lnTo>
                <a:lnTo>
                  <a:pt x="349" y="429"/>
                </a:lnTo>
                <a:lnTo>
                  <a:pt x="349" y="430"/>
                </a:lnTo>
                <a:lnTo>
                  <a:pt x="349" y="430"/>
                </a:lnTo>
                <a:lnTo>
                  <a:pt x="348" y="430"/>
                </a:lnTo>
                <a:lnTo>
                  <a:pt x="348" y="431"/>
                </a:lnTo>
                <a:lnTo>
                  <a:pt x="348" y="431"/>
                </a:lnTo>
                <a:lnTo>
                  <a:pt x="347" y="431"/>
                </a:lnTo>
                <a:lnTo>
                  <a:pt x="347" y="431"/>
                </a:lnTo>
                <a:lnTo>
                  <a:pt x="347" y="431"/>
                </a:lnTo>
                <a:lnTo>
                  <a:pt x="346" y="431"/>
                </a:lnTo>
                <a:lnTo>
                  <a:pt x="346" y="429"/>
                </a:lnTo>
                <a:lnTo>
                  <a:pt x="346" y="429"/>
                </a:lnTo>
                <a:lnTo>
                  <a:pt x="345" y="429"/>
                </a:lnTo>
                <a:lnTo>
                  <a:pt x="345" y="429"/>
                </a:lnTo>
                <a:lnTo>
                  <a:pt x="345" y="429"/>
                </a:lnTo>
                <a:lnTo>
                  <a:pt x="344" y="429"/>
                </a:lnTo>
                <a:lnTo>
                  <a:pt x="344" y="430"/>
                </a:lnTo>
                <a:lnTo>
                  <a:pt x="345" y="430"/>
                </a:lnTo>
                <a:lnTo>
                  <a:pt x="345" y="430"/>
                </a:lnTo>
                <a:lnTo>
                  <a:pt x="345" y="431"/>
                </a:lnTo>
                <a:lnTo>
                  <a:pt x="344" y="431"/>
                </a:lnTo>
                <a:lnTo>
                  <a:pt x="344" y="431"/>
                </a:lnTo>
                <a:lnTo>
                  <a:pt x="343" y="431"/>
                </a:lnTo>
                <a:lnTo>
                  <a:pt x="343" y="432"/>
                </a:lnTo>
                <a:lnTo>
                  <a:pt x="343" y="432"/>
                </a:lnTo>
                <a:lnTo>
                  <a:pt x="342" y="433"/>
                </a:lnTo>
                <a:lnTo>
                  <a:pt x="342" y="433"/>
                </a:lnTo>
                <a:lnTo>
                  <a:pt x="343" y="433"/>
                </a:lnTo>
                <a:lnTo>
                  <a:pt x="343" y="434"/>
                </a:lnTo>
                <a:lnTo>
                  <a:pt x="343" y="434"/>
                </a:lnTo>
                <a:lnTo>
                  <a:pt x="343" y="434"/>
                </a:lnTo>
                <a:lnTo>
                  <a:pt x="343" y="434"/>
                </a:lnTo>
                <a:lnTo>
                  <a:pt x="342" y="434"/>
                </a:lnTo>
                <a:lnTo>
                  <a:pt x="342" y="434"/>
                </a:lnTo>
                <a:lnTo>
                  <a:pt x="341" y="434"/>
                </a:lnTo>
                <a:lnTo>
                  <a:pt x="340" y="435"/>
                </a:lnTo>
                <a:lnTo>
                  <a:pt x="340" y="435"/>
                </a:lnTo>
                <a:lnTo>
                  <a:pt x="339" y="435"/>
                </a:lnTo>
                <a:lnTo>
                  <a:pt x="339" y="434"/>
                </a:lnTo>
                <a:lnTo>
                  <a:pt x="338" y="434"/>
                </a:lnTo>
                <a:lnTo>
                  <a:pt x="338" y="434"/>
                </a:lnTo>
                <a:lnTo>
                  <a:pt x="337" y="434"/>
                </a:lnTo>
                <a:lnTo>
                  <a:pt x="337" y="434"/>
                </a:lnTo>
                <a:lnTo>
                  <a:pt x="338" y="434"/>
                </a:lnTo>
                <a:lnTo>
                  <a:pt x="337" y="434"/>
                </a:lnTo>
                <a:lnTo>
                  <a:pt x="336" y="433"/>
                </a:lnTo>
                <a:lnTo>
                  <a:pt x="336" y="434"/>
                </a:lnTo>
                <a:lnTo>
                  <a:pt x="335" y="434"/>
                </a:lnTo>
                <a:lnTo>
                  <a:pt x="334" y="434"/>
                </a:lnTo>
                <a:lnTo>
                  <a:pt x="334" y="434"/>
                </a:lnTo>
                <a:lnTo>
                  <a:pt x="334" y="435"/>
                </a:lnTo>
                <a:lnTo>
                  <a:pt x="334" y="436"/>
                </a:lnTo>
                <a:lnTo>
                  <a:pt x="334" y="437"/>
                </a:lnTo>
                <a:lnTo>
                  <a:pt x="334" y="438"/>
                </a:lnTo>
                <a:lnTo>
                  <a:pt x="334" y="438"/>
                </a:lnTo>
                <a:lnTo>
                  <a:pt x="334" y="438"/>
                </a:lnTo>
                <a:lnTo>
                  <a:pt x="334" y="438"/>
                </a:lnTo>
                <a:lnTo>
                  <a:pt x="333" y="438"/>
                </a:lnTo>
                <a:lnTo>
                  <a:pt x="333" y="437"/>
                </a:lnTo>
                <a:lnTo>
                  <a:pt x="333" y="437"/>
                </a:lnTo>
                <a:lnTo>
                  <a:pt x="333" y="437"/>
                </a:lnTo>
                <a:lnTo>
                  <a:pt x="332" y="437"/>
                </a:lnTo>
                <a:lnTo>
                  <a:pt x="332" y="437"/>
                </a:lnTo>
                <a:lnTo>
                  <a:pt x="331" y="438"/>
                </a:lnTo>
                <a:lnTo>
                  <a:pt x="331" y="438"/>
                </a:lnTo>
                <a:lnTo>
                  <a:pt x="331" y="438"/>
                </a:lnTo>
                <a:lnTo>
                  <a:pt x="330" y="438"/>
                </a:lnTo>
                <a:lnTo>
                  <a:pt x="330" y="439"/>
                </a:lnTo>
                <a:lnTo>
                  <a:pt x="330" y="439"/>
                </a:lnTo>
                <a:lnTo>
                  <a:pt x="331" y="439"/>
                </a:lnTo>
                <a:lnTo>
                  <a:pt x="331" y="439"/>
                </a:lnTo>
                <a:lnTo>
                  <a:pt x="331" y="440"/>
                </a:lnTo>
                <a:lnTo>
                  <a:pt x="331" y="440"/>
                </a:lnTo>
                <a:lnTo>
                  <a:pt x="331" y="441"/>
                </a:lnTo>
                <a:lnTo>
                  <a:pt x="330" y="441"/>
                </a:lnTo>
                <a:lnTo>
                  <a:pt x="330" y="441"/>
                </a:lnTo>
                <a:lnTo>
                  <a:pt x="329" y="440"/>
                </a:lnTo>
                <a:lnTo>
                  <a:pt x="329" y="440"/>
                </a:lnTo>
                <a:lnTo>
                  <a:pt x="328" y="440"/>
                </a:lnTo>
                <a:lnTo>
                  <a:pt x="328" y="441"/>
                </a:lnTo>
                <a:lnTo>
                  <a:pt x="328" y="441"/>
                </a:lnTo>
                <a:lnTo>
                  <a:pt x="328" y="441"/>
                </a:lnTo>
                <a:lnTo>
                  <a:pt x="327" y="441"/>
                </a:lnTo>
                <a:lnTo>
                  <a:pt x="327" y="441"/>
                </a:lnTo>
                <a:lnTo>
                  <a:pt x="326" y="440"/>
                </a:lnTo>
                <a:lnTo>
                  <a:pt x="326" y="440"/>
                </a:lnTo>
                <a:lnTo>
                  <a:pt x="326" y="440"/>
                </a:lnTo>
                <a:lnTo>
                  <a:pt x="325" y="440"/>
                </a:lnTo>
                <a:lnTo>
                  <a:pt x="325" y="440"/>
                </a:lnTo>
                <a:lnTo>
                  <a:pt x="324" y="441"/>
                </a:lnTo>
                <a:lnTo>
                  <a:pt x="325" y="441"/>
                </a:lnTo>
                <a:lnTo>
                  <a:pt x="324" y="442"/>
                </a:lnTo>
                <a:lnTo>
                  <a:pt x="324" y="442"/>
                </a:lnTo>
                <a:lnTo>
                  <a:pt x="323" y="442"/>
                </a:lnTo>
                <a:lnTo>
                  <a:pt x="322" y="443"/>
                </a:lnTo>
                <a:lnTo>
                  <a:pt x="322" y="443"/>
                </a:lnTo>
                <a:lnTo>
                  <a:pt x="322" y="443"/>
                </a:lnTo>
                <a:lnTo>
                  <a:pt x="322" y="444"/>
                </a:lnTo>
                <a:lnTo>
                  <a:pt x="321" y="444"/>
                </a:lnTo>
                <a:lnTo>
                  <a:pt x="321" y="443"/>
                </a:lnTo>
                <a:lnTo>
                  <a:pt x="321" y="443"/>
                </a:lnTo>
                <a:lnTo>
                  <a:pt x="321" y="442"/>
                </a:lnTo>
                <a:lnTo>
                  <a:pt x="321" y="442"/>
                </a:lnTo>
                <a:lnTo>
                  <a:pt x="321" y="441"/>
                </a:lnTo>
                <a:lnTo>
                  <a:pt x="320" y="441"/>
                </a:lnTo>
                <a:lnTo>
                  <a:pt x="320" y="441"/>
                </a:lnTo>
                <a:lnTo>
                  <a:pt x="319" y="441"/>
                </a:lnTo>
                <a:lnTo>
                  <a:pt x="319" y="441"/>
                </a:lnTo>
                <a:lnTo>
                  <a:pt x="319" y="440"/>
                </a:lnTo>
                <a:lnTo>
                  <a:pt x="319" y="440"/>
                </a:lnTo>
                <a:lnTo>
                  <a:pt x="319" y="439"/>
                </a:lnTo>
                <a:lnTo>
                  <a:pt x="319" y="439"/>
                </a:lnTo>
                <a:lnTo>
                  <a:pt x="319" y="438"/>
                </a:lnTo>
                <a:lnTo>
                  <a:pt x="319" y="437"/>
                </a:lnTo>
                <a:lnTo>
                  <a:pt x="319" y="437"/>
                </a:lnTo>
                <a:lnTo>
                  <a:pt x="318" y="437"/>
                </a:lnTo>
                <a:lnTo>
                  <a:pt x="318" y="438"/>
                </a:lnTo>
                <a:lnTo>
                  <a:pt x="318" y="438"/>
                </a:lnTo>
                <a:lnTo>
                  <a:pt x="318" y="438"/>
                </a:lnTo>
                <a:lnTo>
                  <a:pt x="317" y="438"/>
                </a:lnTo>
                <a:lnTo>
                  <a:pt x="317" y="438"/>
                </a:lnTo>
                <a:lnTo>
                  <a:pt x="316" y="439"/>
                </a:lnTo>
                <a:lnTo>
                  <a:pt x="316" y="438"/>
                </a:lnTo>
                <a:lnTo>
                  <a:pt x="316" y="438"/>
                </a:lnTo>
                <a:lnTo>
                  <a:pt x="316" y="438"/>
                </a:lnTo>
                <a:lnTo>
                  <a:pt x="316" y="437"/>
                </a:lnTo>
                <a:lnTo>
                  <a:pt x="315" y="437"/>
                </a:lnTo>
                <a:lnTo>
                  <a:pt x="314" y="436"/>
                </a:lnTo>
                <a:lnTo>
                  <a:pt x="313" y="436"/>
                </a:lnTo>
                <a:lnTo>
                  <a:pt x="313" y="436"/>
                </a:lnTo>
                <a:lnTo>
                  <a:pt x="312" y="436"/>
                </a:lnTo>
                <a:lnTo>
                  <a:pt x="312" y="435"/>
                </a:lnTo>
                <a:lnTo>
                  <a:pt x="312" y="435"/>
                </a:lnTo>
                <a:lnTo>
                  <a:pt x="312" y="434"/>
                </a:lnTo>
                <a:lnTo>
                  <a:pt x="311" y="434"/>
                </a:lnTo>
                <a:lnTo>
                  <a:pt x="311" y="434"/>
                </a:lnTo>
                <a:lnTo>
                  <a:pt x="310" y="435"/>
                </a:lnTo>
                <a:lnTo>
                  <a:pt x="310" y="435"/>
                </a:lnTo>
                <a:lnTo>
                  <a:pt x="309" y="436"/>
                </a:lnTo>
                <a:lnTo>
                  <a:pt x="307" y="436"/>
                </a:lnTo>
                <a:lnTo>
                  <a:pt x="307" y="436"/>
                </a:lnTo>
                <a:lnTo>
                  <a:pt x="306" y="435"/>
                </a:lnTo>
                <a:lnTo>
                  <a:pt x="306" y="435"/>
                </a:lnTo>
                <a:lnTo>
                  <a:pt x="306" y="436"/>
                </a:lnTo>
                <a:lnTo>
                  <a:pt x="305" y="435"/>
                </a:lnTo>
                <a:lnTo>
                  <a:pt x="304" y="435"/>
                </a:lnTo>
                <a:lnTo>
                  <a:pt x="304" y="434"/>
                </a:lnTo>
                <a:lnTo>
                  <a:pt x="302" y="434"/>
                </a:lnTo>
                <a:lnTo>
                  <a:pt x="302" y="434"/>
                </a:lnTo>
                <a:lnTo>
                  <a:pt x="301" y="434"/>
                </a:lnTo>
                <a:lnTo>
                  <a:pt x="301" y="433"/>
                </a:lnTo>
                <a:lnTo>
                  <a:pt x="301" y="432"/>
                </a:lnTo>
                <a:lnTo>
                  <a:pt x="300" y="432"/>
                </a:lnTo>
                <a:lnTo>
                  <a:pt x="300" y="432"/>
                </a:lnTo>
                <a:lnTo>
                  <a:pt x="300" y="432"/>
                </a:lnTo>
                <a:lnTo>
                  <a:pt x="300" y="431"/>
                </a:lnTo>
                <a:lnTo>
                  <a:pt x="300" y="430"/>
                </a:lnTo>
                <a:lnTo>
                  <a:pt x="299" y="430"/>
                </a:lnTo>
                <a:lnTo>
                  <a:pt x="299" y="430"/>
                </a:lnTo>
                <a:lnTo>
                  <a:pt x="299" y="430"/>
                </a:lnTo>
                <a:lnTo>
                  <a:pt x="298" y="430"/>
                </a:lnTo>
                <a:lnTo>
                  <a:pt x="297" y="430"/>
                </a:lnTo>
                <a:lnTo>
                  <a:pt x="297" y="429"/>
                </a:lnTo>
                <a:lnTo>
                  <a:pt x="296" y="429"/>
                </a:lnTo>
                <a:lnTo>
                  <a:pt x="296" y="429"/>
                </a:lnTo>
                <a:lnTo>
                  <a:pt x="295" y="429"/>
                </a:lnTo>
                <a:lnTo>
                  <a:pt x="295" y="429"/>
                </a:lnTo>
                <a:lnTo>
                  <a:pt x="294" y="429"/>
                </a:lnTo>
                <a:lnTo>
                  <a:pt x="294" y="429"/>
                </a:lnTo>
                <a:lnTo>
                  <a:pt x="293" y="428"/>
                </a:lnTo>
                <a:lnTo>
                  <a:pt x="293" y="428"/>
                </a:lnTo>
                <a:lnTo>
                  <a:pt x="293" y="427"/>
                </a:lnTo>
                <a:lnTo>
                  <a:pt x="293" y="427"/>
                </a:lnTo>
                <a:lnTo>
                  <a:pt x="292" y="427"/>
                </a:lnTo>
                <a:lnTo>
                  <a:pt x="290" y="427"/>
                </a:lnTo>
                <a:lnTo>
                  <a:pt x="290" y="427"/>
                </a:lnTo>
                <a:lnTo>
                  <a:pt x="290" y="426"/>
                </a:lnTo>
                <a:lnTo>
                  <a:pt x="289" y="426"/>
                </a:lnTo>
                <a:lnTo>
                  <a:pt x="289" y="425"/>
                </a:lnTo>
                <a:lnTo>
                  <a:pt x="288" y="425"/>
                </a:lnTo>
                <a:lnTo>
                  <a:pt x="288" y="425"/>
                </a:lnTo>
                <a:lnTo>
                  <a:pt x="288" y="425"/>
                </a:lnTo>
                <a:lnTo>
                  <a:pt x="288" y="426"/>
                </a:lnTo>
                <a:lnTo>
                  <a:pt x="288" y="426"/>
                </a:lnTo>
                <a:lnTo>
                  <a:pt x="287" y="427"/>
                </a:lnTo>
                <a:lnTo>
                  <a:pt x="287" y="427"/>
                </a:lnTo>
                <a:lnTo>
                  <a:pt x="287" y="428"/>
                </a:lnTo>
                <a:lnTo>
                  <a:pt x="286" y="428"/>
                </a:lnTo>
                <a:lnTo>
                  <a:pt x="285" y="429"/>
                </a:lnTo>
                <a:lnTo>
                  <a:pt x="284" y="429"/>
                </a:lnTo>
                <a:lnTo>
                  <a:pt x="284" y="430"/>
                </a:lnTo>
                <a:lnTo>
                  <a:pt x="284" y="430"/>
                </a:lnTo>
                <a:lnTo>
                  <a:pt x="285" y="431"/>
                </a:lnTo>
                <a:lnTo>
                  <a:pt x="285" y="431"/>
                </a:lnTo>
                <a:lnTo>
                  <a:pt x="286" y="431"/>
                </a:lnTo>
                <a:lnTo>
                  <a:pt x="285" y="432"/>
                </a:lnTo>
                <a:lnTo>
                  <a:pt x="285" y="432"/>
                </a:lnTo>
                <a:lnTo>
                  <a:pt x="284" y="431"/>
                </a:lnTo>
                <a:lnTo>
                  <a:pt x="283" y="431"/>
                </a:lnTo>
                <a:lnTo>
                  <a:pt x="283" y="431"/>
                </a:lnTo>
                <a:lnTo>
                  <a:pt x="282" y="431"/>
                </a:lnTo>
                <a:lnTo>
                  <a:pt x="282" y="430"/>
                </a:lnTo>
                <a:lnTo>
                  <a:pt x="281" y="430"/>
                </a:lnTo>
                <a:lnTo>
                  <a:pt x="281" y="430"/>
                </a:lnTo>
                <a:lnTo>
                  <a:pt x="280" y="429"/>
                </a:lnTo>
                <a:lnTo>
                  <a:pt x="280" y="429"/>
                </a:lnTo>
                <a:lnTo>
                  <a:pt x="279" y="430"/>
                </a:lnTo>
                <a:lnTo>
                  <a:pt x="278" y="430"/>
                </a:lnTo>
                <a:lnTo>
                  <a:pt x="276" y="430"/>
                </a:lnTo>
                <a:lnTo>
                  <a:pt x="276" y="430"/>
                </a:lnTo>
                <a:lnTo>
                  <a:pt x="276" y="430"/>
                </a:lnTo>
                <a:lnTo>
                  <a:pt x="275" y="430"/>
                </a:lnTo>
                <a:lnTo>
                  <a:pt x="275" y="429"/>
                </a:lnTo>
                <a:lnTo>
                  <a:pt x="275" y="429"/>
                </a:lnTo>
                <a:lnTo>
                  <a:pt x="275" y="428"/>
                </a:lnTo>
                <a:lnTo>
                  <a:pt x="275" y="428"/>
                </a:lnTo>
                <a:lnTo>
                  <a:pt x="274" y="428"/>
                </a:lnTo>
                <a:lnTo>
                  <a:pt x="274" y="429"/>
                </a:lnTo>
                <a:lnTo>
                  <a:pt x="273" y="429"/>
                </a:lnTo>
                <a:lnTo>
                  <a:pt x="272" y="429"/>
                </a:lnTo>
                <a:lnTo>
                  <a:pt x="272" y="429"/>
                </a:lnTo>
                <a:lnTo>
                  <a:pt x="271" y="429"/>
                </a:lnTo>
                <a:lnTo>
                  <a:pt x="271" y="428"/>
                </a:lnTo>
                <a:lnTo>
                  <a:pt x="270" y="428"/>
                </a:lnTo>
                <a:lnTo>
                  <a:pt x="270" y="429"/>
                </a:lnTo>
                <a:lnTo>
                  <a:pt x="269" y="429"/>
                </a:lnTo>
                <a:lnTo>
                  <a:pt x="269" y="429"/>
                </a:lnTo>
                <a:lnTo>
                  <a:pt x="268" y="430"/>
                </a:lnTo>
                <a:lnTo>
                  <a:pt x="267" y="431"/>
                </a:lnTo>
                <a:lnTo>
                  <a:pt x="267" y="431"/>
                </a:lnTo>
                <a:lnTo>
                  <a:pt x="266" y="431"/>
                </a:lnTo>
                <a:lnTo>
                  <a:pt x="266" y="431"/>
                </a:lnTo>
                <a:lnTo>
                  <a:pt x="266" y="430"/>
                </a:lnTo>
                <a:lnTo>
                  <a:pt x="266" y="430"/>
                </a:lnTo>
                <a:lnTo>
                  <a:pt x="266" y="429"/>
                </a:lnTo>
                <a:lnTo>
                  <a:pt x="266" y="429"/>
                </a:lnTo>
                <a:lnTo>
                  <a:pt x="266" y="428"/>
                </a:lnTo>
                <a:lnTo>
                  <a:pt x="266" y="428"/>
                </a:lnTo>
                <a:lnTo>
                  <a:pt x="266" y="428"/>
                </a:lnTo>
                <a:lnTo>
                  <a:pt x="266" y="428"/>
                </a:lnTo>
                <a:lnTo>
                  <a:pt x="265" y="428"/>
                </a:lnTo>
                <a:lnTo>
                  <a:pt x="265" y="428"/>
                </a:lnTo>
                <a:lnTo>
                  <a:pt x="265" y="429"/>
                </a:lnTo>
                <a:lnTo>
                  <a:pt x="264" y="429"/>
                </a:lnTo>
                <a:lnTo>
                  <a:pt x="264" y="429"/>
                </a:lnTo>
                <a:lnTo>
                  <a:pt x="263" y="429"/>
                </a:lnTo>
                <a:lnTo>
                  <a:pt x="262" y="428"/>
                </a:lnTo>
                <a:lnTo>
                  <a:pt x="262" y="428"/>
                </a:lnTo>
                <a:lnTo>
                  <a:pt x="261" y="428"/>
                </a:lnTo>
                <a:lnTo>
                  <a:pt x="260" y="428"/>
                </a:lnTo>
                <a:lnTo>
                  <a:pt x="259" y="427"/>
                </a:lnTo>
                <a:lnTo>
                  <a:pt x="259" y="426"/>
                </a:lnTo>
                <a:lnTo>
                  <a:pt x="259" y="425"/>
                </a:lnTo>
                <a:lnTo>
                  <a:pt x="259" y="425"/>
                </a:lnTo>
                <a:lnTo>
                  <a:pt x="258" y="425"/>
                </a:lnTo>
                <a:lnTo>
                  <a:pt x="258" y="425"/>
                </a:lnTo>
                <a:lnTo>
                  <a:pt x="257" y="425"/>
                </a:lnTo>
                <a:lnTo>
                  <a:pt x="256" y="425"/>
                </a:lnTo>
                <a:lnTo>
                  <a:pt x="255" y="425"/>
                </a:lnTo>
                <a:lnTo>
                  <a:pt x="255" y="426"/>
                </a:lnTo>
                <a:lnTo>
                  <a:pt x="255" y="426"/>
                </a:lnTo>
                <a:lnTo>
                  <a:pt x="254" y="426"/>
                </a:lnTo>
                <a:lnTo>
                  <a:pt x="254" y="425"/>
                </a:lnTo>
                <a:lnTo>
                  <a:pt x="252" y="425"/>
                </a:lnTo>
                <a:lnTo>
                  <a:pt x="251" y="425"/>
                </a:lnTo>
                <a:lnTo>
                  <a:pt x="250" y="426"/>
                </a:lnTo>
                <a:lnTo>
                  <a:pt x="250" y="426"/>
                </a:lnTo>
                <a:lnTo>
                  <a:pt x="250" y="427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7" y="427"/>
                </a:lnTo>
                <a:lnTo>
                  <a:pt x="246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8"/>
                </a:lnTo>
                <a:lnTo>
                  <a:pt x="243" y="427"/>
                </a:lnTo>
                <a:lnTo>
                  <a:pt x="242" y="427"/>
                </a:lnTo>
                <a:lnTo>
                  <a:pt x="242" y="428"/>
                </a:lnTo>
                <a:lnTo>
                  <a:pt x="241" y="428"/>
                </a:lnTo>
                <a:lnTo>
                  <a:pt x="240" y="428"/>
                </a:lnTo>
                <a:lnTo>
                  <a:pt x="239" y="427"/>
                </a:lnTo>
                <a:lnTo>
                  <a:pt x="238" y="427"/>
                </a:lnTo>
                <a:lnTo>
                  <a:pt x="237" y="428"/>
                </a:lnTo>
                <a:lnTo>
                  <a:pt x="236" y="428"/>
                </a:lnTo>
                <a:lnTo>
                  <a:pt x="235" y="428"/>
                </a:lnTo>
                <a:lnTo>
                  <a:pt x="235" y="428"/>
                </a:lnTo>
                <a:lnTo>
                  <a:pt x="234" y="429"/>
                </a:lnTo>
                <a:lnTo>
                  <a:pt x="233" y="429"/>
                </a:lnTo>
                <a:lnTo>
                  <a:pt x="233" y="430"/>
                </a:lnTo>
                <a:lnTo>
                  <a:pt x="232" y="431"/>
                </a:lnTo>
                <a:lnTo>
                  <a:pt x="232" y="431"/>
                </a:lnTo>
                <a:lnTo>
                  <a:pt x="231" y="431"/>
                </a:lnTo>
                <a:lnTo>
                  <a:pt x="231" y="431"/>
                </a:lnTo>
                <a:lnTo>
                  <a:pt x="231" y="430"/>
                </a:lnTo>
                <a:lnTo>
                  <a:pt x="231" y="428"/>
                </a:lnTo>
                <a:lnTo>
                  <a:pt x="231" y="427"/>
                </a:lnTo>
                <a:lnTo>
                  <a:pt x="230" y="427"/>
                </a:lnTo>
                <a:lnTo>
                  <a:pt x="229" y="426"/>
                </a:lnTo>
                <a:lnTo>
                  <a:pt x="228" y="426"/>
                </a:lnTo>
                <a:lnTo>
                  <a:pt x="227" y="426"/>
                </a:lnTo>
                <a:lnTo>
                  <a:pt x="227" y="426"/>
                </a:lnTo>
                <a:lnTo>
                  <a:pt x="226" y="426"/>
                </a:lnTo>
                <a:lnTo>
                  <a:pt x="226" y="425"/>
                </a:lnTo>
                <a:lnTo>
                  <a:pt x="225" y="425"/>
                </a:lnTo>
                <a:lnTo>
                  <a:pt x="225" y="424"/>
                </a:lnTo>
                <a:lnTo>
                  <a:pt x="225" y="424"/>
                </a:lnTo>
                <a:lnTo>
                  <a:pt x="225" y="424"/>
                </a:lnTo>
                <a:lnTo>
                  <a:pt x="223" y="424"/>
                </a:lnTo>
                <a:lnTo>
                  <a:pt x="222" y="424"/>
                </a:lnTo>
                <a:lnTo>
                  <a:pt x="222" y="424"/>
                </a:lnTo>
                <a:lnTo>
                  <a:pt x="222" y="423"/>
                </a:lnTo>
                <a:lnTo>
                  <a:pt x="221" y="423"/>
                </a:lnTo>
                <a:lnTo>
                  <a:pt x="220" y="423"/>
                </a:lnTo>
                <a:lnTo>
                  <a:pt x="220" y="423"/>
                </a:lnTo>
                <a:lnTo>
                  <a:pt x="219" y="423"/>
                </a:lnTo>
                <a:lnTo>
                  <a:pt x="219" y="424"/>
                </a:lnTo>
                <a:lnTo>
                  <a:pt x="218" y="424"/>
                </a:lnTo>
                <a:lnTo>
                  <a:pt x="218" y="424"/>
                </a:lnTo>
                <a:lnTo>
                  <a:pt x="218" y="424"/>
                </a:lnTo>
                <a:lnTo>
                  <a:pt x="217" y="425"/>
                </a:lnTo>
                <a:lnTo>
                  <a:pt x="216" y="425"/>
                </a:lnTo>
                <a:lnTo>
                  <a:pt x="216" y="425"/>
                </a:lnTo>
                <a:lnTo>
                  <a:pt x="216" y="426"/>
                </a:lnTo>
                <a:lnTo>
                  <a:pt x="216" y="426"/>
                </a:lnTo>
                <a:lnTo>
                  <a:pt x="215" y="426"/>
                </a:lnTo>
                <a:lnTo>
                  <a:pt x="215" y="427"/>
                </a:lnTo>
                <a:lnTo>
                  <a:pt x="215" y="427"/>
                </a:lnTo>
                <a:lnTo>
                  <a:pt x="215" y="427"/>
                </a:lnTo>
                <a:lnTo>
                  <a:pt x="215" y="427"/>
                </a:lnTo>
                <a:lnTo>
                  <a:pt x="215" y="427"/>
                </a:lnTo>
                <a:lnTo>
                  <a:pt x="215" y="428"/>
                </a:lnTo>
                <a:lnTo>
                  <a:pt x="215" y="428"/>
                </a:lnTo>
                <a:lnTo>
                  <a:pt x="215" y="428"/>
                </a:lnTo>
                <a:lnTo>
                  <a:pt x="214" y="429"/>
                </a:lnTo>
                <a:lnTo>
                  <a:pt x="214" y="429"/>
                </a:lnTo>
                <a:lnTo>
                  <a:pt x="213" y="430"/>
                </a:lnTo>
                <a:lnTo>
                  <a:pt x="212" y="430"/>
                </a:lnTo>
                <a:lnTo>
                  <a:pt x="211" y="430"/>
                </a:lnTo>
                <a:lnTo>
                  <a:pt x="210" y="430"/>
                </a:lnTo>
                <a:lnTo>
                  <a:pt x="210" y="430"/>
                </a:lnTo>
                <a:lnTo>
                  <a:pt x="209" y="430"/>
                </a:lnTo>
                <a:lnTo>
                  <a:pt x="208" y="431"/>
                </a:lnTo>
                <a:lnTo>
                  <a:pt x="208" y="431"/>
                </a:lnTo>
                <a:lnTo>
                  <a:pt x="208" y="432"/>
                </a:lnTo>
                <a:lnTo>
                  <a:pt x="208" y="433"/>
                </a:lnTo>
                <a:lnTo>
                  <a:pt x="207" y="433"/>
                </a:lnTo>
                <a:lnTo>
                  <a:pt x="207" y="434"/>
                </a:lnTo>
                <a:lnTo>
                  <a:pt x="207" y="434"/>
                </a:lnTo>
                <a:lnTo>
                  <a:pt x="206" y="434"/>
                </a:lnTo>
                <a:lnTo>
                  <a:pt x="205" y="434"/>
                </a:lnTo>
                <a:lnTo>
                  <a:pt x="205" y="434"/>
                </a:lnTo>
                <a:lnTo>
                  <a:pt x="205" y="434"/>
                </a:lnTo>
                <a:lnTo>
                  <a:pt x="205" y="434"/>
                </a:lnTo>
                <a:lnTo>
                  <a:pt x="204" y="434"/>
                </a:lnTo>
                <a:lnTo>
                  <a:pt x="203" y="434"/>
                </a:lnTo>
                <a:lnTo>
                  <a:pt x="203" y="434"/>
                </a:lnTo>
                <a:lnTo>
                  <a:pt x="203" y="434"/>
                </a:lnTo>
                <a:lnTo>
                  <a:pt x="202" y="434"/>
                </a:lnTo>
                <a:lnTo>
                  <a:pt x="202" y="434"/>
                </a:lnTo>
                <a:lnTo>
                  <a:pt x="201" y="433"/>
                </a:lnTo>
                <a:lnTo>
                  <a:pt x="201" y="433"/>
                </a:lnTo>
                <a:lnTo>
                  <a:pt x="202" y="432"/>
                </a:lnTo>
                <a:lnTo>
                  <a:pt x="202" y="432"/>
                </a:lnTo>
                <a:lnTo>
                  <a:pt x="202" y="431"/>
                </a:lnTo>
                <a:lnTo>
                  <a:pt x="201" y="431"/>
                </a:lnTo>
                <a:lnTo>
                  <a:pt x="201" y="431"/>
                </a:lnTo>
                <a:lnTo>
                  <a:pt x="200" y="431"/>
                </a:lnTo>
                <a:lnTo>
                  <a:pt x="200" y="431"/>
                </a:lnTo>
                <a:lnTo>
                  <a:pt x="199" y="431"/>
                </a:lnTo>
                <a:lnTo>
                  <a:pt x="199" y="432"/>
                </a:lnTo>
                <a:lnTo>
                  <a:pt x="198" y="432"/>
                </a:lnTo>
                <a:lnTo>
                  <a:pt x="198" y="433"/>
                </a:lnTo>
                <a:lnTo>
                  <a:pt x="197" y="433"/>
                </a:lnTo>
                <a:lnTo>
                  <a:pt x="196" y="434"/>
                </a:lnTo>
                <a:lnTo>
                  <a:pt x="196" y="434"/>
                </a:lnTo>
                <a:lnTo>
                  <a:pt x="196" y="434"/>
                </a:lnTo>
                <a:lnTo>
                  <a:pt x="196" y="434"/>
                </a:lnTo>
                <a:lnTo>
                  <a:pt x="196" y="434"/>
                </a:lnTo>
                <a:lnTo>
                  <a:pt x="195" y="434"/>
                </a:lnTo>
                <a:lnTo>
                  <a:pt x="195" y="434"/>
                </a:lnTo>
                <a:lnTo>
                  <a:pt x="195" y="434"/>
                </a:lnTo>
                <a:lnTo>
                  <a:pt x="194" y="434"/>
                </a:lnTo>
                <a:lnTo>
                  <a:pt x="194" y="434"/>
                </a:lnTo>
                <a:lnTo>
                  <a:pt x="193" y="434"/>
                </a:lnTo>
                <a:lnTo>
                  <a:pt x="193" y="434"/>
                </a:lnTo>
                <a:lnTo>
                  <a:pt x="192" y="434"/>
                </a:lnTo>
                <a:lnTo>
                  <a:pt x="192" y="434"/>
                </a:lnTo>
                <a:lnTo>
                  <a:pt x="191" y="434"/>
                </a:lnTo>
                <a:lnTo>
                  <a:pt x="191" y="434"/>
                </a:lnTo>
                <a:lnTo>
                  <a:pt x="191" y="434"/>
                </a:lnTo>
                <a:lnTo>
                  <a:pt x="191" y="435"/>
                </a:lnTo>
                <a:lnTo>
                  <a:pt x="191" y="435"/>
                </a:lnTo>
                <a:lnTo>
                  <a:pt x="191" y="435"/>
                </a:lnTo>
                <a:lnTo>
                  <a:pt x="192" y="435"/>
                </a:lnTo>
                <a:lnTo>
                  <a:pt x="192" y="436"/>
                </a:lnTo>
                <a:lnTo>
                  <a:pt x="192" y="436"/>
                </a:lnTo>
                <a:lnTo>
                  <a:pt x="192" y="436"/>
                </a:lnTo>
                <a:lnTo>
                  <a:pt x="193" y="437"/>
                </a:lnTo>
                <a:lnTo>
                  <a:pt x="193" y="437"/>
                </a:lnTo>
                <a:lnTo>
                  <a:pt x="193" y="438"/>
                </a:lnTo>
                <a:lnTo>
                  <a:pt x="193" y="438"/>
                </a:lnTo>
                <a:lnTo>
                  <a:pt x="192" y="439"/>
                </a:lnTo>
                <a:lnTo>
                  <a:pt x="191" y="439"/>
                </a:lnTo>
                <a:lnTo>
                  <a:pt x="190" y="440"/>
                </a:lnTo>
                <a:lnTo>
                  <a:pt x="190" y="441"/>
                </a:lnTo>
                <a:lnTo>
                  <a:pt x="189" y="441"/>
                </a:lnTo>
                <a:lnTo>
                  <a:pt x="189" y="442"/>
                </a:lnTo>
                <a:lnTo>
                  <a:pt x="188" y="444"/>
                </a:lnTo>
                <a:lnTo>
                  <a:pt x="187" y="444"/>
                </a:lnTo>
                <a:lnTo>
                  <a:pt x="187" y="444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6" y="446"/>
                </a:lnTo>
                <a:lnTo>
                  <a:pt x="185" y="446"/>
                </a:lnTo>
                <a:lnTo>
                  <a:pt x="185" y="446"/>
                </a:lnTo>
                <a:lnTo>
                  <a:pt x="185" y="446"/>
                </a:lnTo>
                <a:lnTo>
                  <a:pt x="185" y="446"/>
                </a:lnTo>
                <a:lnTo>
                  <a:pt x="184" y="447"/>
                </a:lnTo>
                <a:lnTo>
                  <a:pt x="183" y="447"/>
                </a:lnTo>
                <a:lnTo>
                  <a:pt x="183" y="448"/>
                </a:lnTo>
                <a:lnTo>
                  <a:pt x="183" y="450"/>
                </a:lnTo>
                <a:lnTo>
                  <a:pt x="183" y="450"/>
                </a:lnTo>
                <a:lnTo>
                  <a:pt x="182" y="450"/>
                </a:lnTo>
                <a:lnTo>
                  <a:pt x="182" y="450"/>
                </a:lnTo>
                <a:lnTo>
                  <a:pt x="181" y="450"/>
                </a:lnTo>
                <a:lnTo>
                  <a:pt x="180" y="450"/>
                </a:lnTo>
                <a:lnTo>
                  <a:pt x="180" y="449"/>
                </a:lnTo>
                <a:lnTo>
                  <a:pt x="179" y="449"/>
                </a:lnTo>
                <a:lnTo>
                  <a:pt x="179" y="450"/>
                </a:lnTo>
                <a:lnTo>
                  <a:pt x="179" y="450"/>
                </a:lnTo>
                <a:lnTo>
                  <a:pt x="178" y="450"/>
                </a:lnTo>
                <a:lnTo>
                  <a:pt x="178" y="451"/>
                </a:lnTo>
                <a:lnTo>
                  <a:pt x="178" y="452"/>
                </a:lnTo>
                <a:lnTo>
                  <a:pt x="178" y="452"/>
                </a:lnTo>
                <a:lnTo>
                  <a:pt x="177" y="454"/>
                </a:lnTo>
                <a:lnTo>
                  <a:pt x="177" y="454"/>
                </a:lnTo>
                <a:lnTo>
                  <a:pt x="175" y="455"/>
                </a:lnTo>
                <a:lnTo>
                  <a:pt x="175" y="455"/>
                </a:lnTo>
                <a:lnTo>
                  <a:pt x="174" y="456"/>
                </a:lnTo>
                <a:lnTo>
                  <a:pt x="174" y="457"/>
                </a:lnTo>
                <a:lnTo>
                  <a:pt x="174" y="457"/>
                </a:lnTo>
                <a:lnTo>
                  <a:pt x="174" y="458"/>
                </a:lnTo>
                <a:lnTo>
                  <a:pt x="174" y="458"/>
                </a:lnTo>
                <a:lnTo>
                  <a:pt x="173" y="458"/>
                </a:lnTo>
                <a:lnTo>
                  <a:pt x="173" y="458"/>
                </a:lnTo>
                <a:lnTo>
                  <a:pt x="172" y="458"/>
                </a:lnTo>
                <a:lnTo>
                  <a:pt x="171" y="458"/>
                </a:lnTo>
                <a:lnTo>
                  <a:pt x="170" y="458"/>
                </a:lnTo>
                <a:lnTo>
                  <a:pt x="170" y="457"/>
                </a:lnTo>
                <a:lnTo>
                  <a:pt x="169" y="457"/>
                </a:lnTo>
                <a:lnTo>
                  <a:pt x="168" y="455"/>
                </a:lnTo>
                <a:lnTo>
                  <a:pt x="168" y="454"/>
                </a:lnTo>
                <a:lnTo>
                  <a:pt x="167" y="454"/>
                </a:lnTo>
                <a:lnTo>
                  <a:pt x="166" y="453"/>
                </a:lnTo>
                <a:lnTo>
                  <a:pt x="164" y="451"/>
                </a:lnTo>
                <a:lnTo>
                  <a:pt x="164" y="451"/>
                </a:lnTo>
                <a:lnTo>
                  <a:pt x="163" y="450"/>
                </a:lnTo>
                <a:lnTo>
                  <a:pt x="163" y="450"/>
                </a:lnTo>
                <a:lnTo>
                  <a:pt x="163" y="450"/>
                </a:lnTo>
                <a:lnTo>
                  <a:pt x="163" y="449"/>
                </a:lnTo>
                <a:lnTo>
                  <a:pt x="163" y="447"/>
                </a:lnTo>
                <a:lnTo>
                  <a:pt x="163" y="446"/>
                </a:lnTo>
                <a:lnTo>
                  <a:pt x="163" y="446"/>
                </a:lnTo>
                <a:lnTo>
                  <a:pt x="163" y="445"/>
                </a:lnTo>
                <a:lnTo>
                  <a:pt x="163" y="444"/>
                </a:lnTo>
                <a:lnTo>
                  <a:pt x="163" y="444"/>
                </a:lnTo>
                <a:lnTo>
                  <a:pt x="162" y="444"/>
                </a:lnTo>
                <a:lnTo>
                  <a:pt x="162" y="443"/>
                </a:lnTo>
                <a:lnTo>
                  <a:pt x="162" y="443"/>
                </a:lnTo>
                <a:lnTo>
                  <a:pt x="162" y="443"/>
                </a:lnTo>
                <a:lnTo>
                  <a:pt x="161" y="443"/>
                </a:lnTo>
                <a:lnTo>
                  <a:pt x="161" y="443"/>
                </a:lnTo>
                <a:lnTo>
                  <a:pt x="160" y="443"/>
                </a:lnTo>
                <a:lnTo>
                  <a:pt x="159" y="443"/>
                </a:lnTo>
                <a:lnTo>
                  <a:pt x="158" y="443"/>
                </a:lnTo>
                <a:lnTo>
                  <a:pt x="158" y="443"/>
                </a:lnTo>
                <a:lnTo>
                  <a:pt x="157" y="443"/>
                </a:lnTo>
                <a:lnTo>
                  <a:pt x="157" y="443"/>
                </a:lnTo>
                <a:lnTo>
                  <a:pt x="156" y="443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5"/>
                </a:lnTo>
                <a:lnTo>
                  <a:pt x="156" y="446"/>
                </a:lnTo>
                <a:lnTo>
                  <a:pt x="156" y="446"/>
                </a:lnTo>
                <a:lnTo>
                  <a:pt x="156" y="447"/>
                </a:lnTo>
                <a:lnTo>
                  <a:pt x="156" y="447"/>
                </a:lnTo>
                <a:lnTo>
                  <a:pt x="155" y="448"/>
                </a:lnTo>
                <a:lnTo>
                  <a:pt x="155" y="448"/>
                </a:lnTo>
                <a:lnTo>
                  <a:pt x="154" y="448"/>
                </a:lnTo>
                <a:lnTo>
                  <a:pt x="154" y="448"/>
                </a:lnTo>
                <a:lnTo>
                  <a:pt x="154" y="447"/>
                </a:lnTo>
                <a:lnTo>
                  <a:pt x="153" y="447"/>
                </a:lnTo>
                <a:lnTo>
                  <a:pt x="153" y="448"/>
                </a:lnTo>
                <a:lnTo>
                  <a:pt x="151" y="448"/>
                </a:lnTo>
                <a:lnTo>
                  <a:pt x="151" y="448"/>
                </a:lnTo>
                <a:lnTo>
                  <a:pt x="150" y="448"/>
                </a:lnTo>
                <a:lnTo>
                  <a:pt x="150" y="448"/>
                </a:lnTo>
                <a:lnTo>
                  <a:pt x="148" y="449"/>
                </a:lnTo>
                <a:lnTo>
                  <a:pt x="147" y="449"/>
                </a:lnTo>
                <a:lnTo>
                  <a:pt x="146" y="449"/>
                </a:lnTo>
                <a:lnTo>
                  <a:pt x="145" y="449"/>
                </a:lnTo>
                <a:lnTo>
                  <a:pt x="145" y="450"/>
                </a:lnTo>
                <a:lnTo>
                  <a:pt x="145" y="450"/>
                </a:lnTo>
                <a:lnTo>
                  <a:pt x="145" y="451"/>
                </a:lnTo>
                <a:lnTo>
                  <a:pt x="145" y="452"/>
                </a:lnTo>
                <a:lnTo>
                  <a:pt x="146" y="452"/>
                </a:lnTo>
                <a:lnTo>
                  <a:pt x="147" y="453"/>
                </a:lnTo>
                <a:lnTo>
                  <a:pt x="147" y="453"/>
                </a:lnTo>
                <a:lnTo>
                  <a:pt x="147" y="454"/>
                </a:lnTo>
                <a:lnTo>
                  <a:pt x="146" y="454"/>
                </a:lnTo>
                <a:lnTo>
                  <a:pt x="146" y="454"/>
                </a:lnTo>
                <a:lnTo>
                  <a:pt x="145" y="454"/>
                </a:lnTo>
                <a:lnTo>
                  <a:pt x="144" y="454"/>
                </a:lnTo>
                <a:lnTo>
                  <a:pt x="144" y="453"/>
                </a:lnTo>
                <a:lnTo>
                  <a:pt x="144" y="453"/>
                </a:lnTo>
                <a:lnTo>
                  <a:pt x="143" y="453"/>
                </a:lnTo>
                <a:lnTo>
                  <a:pt x="143" y="453"/>
                </a:lnTo>
                <a:lnTo>
                  <a:pt x="142" y="453"/>
                </a:lnTo>
                <a:lnTo>
                  <a:pt x="141" y="453"/>
                </a:lnTo>
                <a:lnTo>
                  <a:pt x="140" y="453"/>
                </a:lnTo>
                <a:lnTo>
                  <a:pt x="139" y="454"/>
                </a:lnTo>
                <a:lnTo>
                  <a:pt x="138" y="454"/>
                </a:lnTo>
                <a:lnTo>
                  <a:pt x="138" y="455"/>
                </a:lnTo>
                <a:lnTo>
                  <a:pt x="137" y="455"/>
                </a:lnTo>
                <a:lnTo>
                  <a:pt x="136" y="455"/>
                </a:lnTo>
                <a:lnTo>
                  <a:pt x="136" y="455"/>
                </a:lnTo>
                <a:lnTo>
                  <a:pt x="135" y="455"/>
                </a:lnTo>
                <a:lnTo>
                  <a:pt x="134" y="455"/>
                </a:lnTo>
                <a:lnTo>
                  <a:pt x="133" y="455"/>
                </a:lnTo>
                <a:lnTo>
                  <a:pt x="133" y="455"/>
                </a:lnTo>
                <a:lnTo>
                  <a:pt x="132" y="456"/>
                </a:lnTo>
                <a:lnTo>
                  <a:pt x="132" y="456"/>
                </a:lnTo>
                <a:lnTo>
                  <a:pt x="132" y="456"/>
                </a:lnTo>
                <a:lnTo>
                  <a:pt x="132" y="457"/>
                </a:lnTo>
                <a:lnTo>
                  <a:pt x="131" y="458"/>
                </a:lnTo>
                <a:lnTo>
                  <a:pt x="131" y="458"/>
                </a:lnTo>
                <a:lnTo>
                  <a:pt x="130" y="458"/>
                </a:lnTo>
                <a:lnTo>
                  <a:pt x="130" y="458"/>
                </a:lnTo>
                <a:lnTo>
                  <a:pt x="128" y="457"/>
                </a:lnTo>
                <a:lnTo>
                  <a:pt x="128" y="457"/>
                </a:lnTo>
                <a:lnTo>
                  <a:pt x="127" y="457"/>
                </a:lnTo>
                <a:lnTo>
                  <a:pt x="127" y="457"/>
                </a:lnTo>
                <a:lnTo>
                  <a:pt x="126" y="457"/>
                </a:lnTo>
                <a:lnTo>
                  <a:pt x="126" y="457"/>
                </a:lnTo>
                <a:lnTo>
                  <a:pt x="125" y="457"/>
                </a:lnTo>
                <a:lnTo>
                  <a:pt x="124" y="456"/>
                </a:lnTo>
                <a:lnTo>
                  <a:pt x="124" y="456"/>
                </a:lnTo>
                <a:lnTo>
                  <a:pt x="124" y="456"/>
                </a:lnTo>
                <a:lnTo>
                  <a:pt x="123" y="456"/>
                </a:lnTo>
                <a:lnTo>
                  <a:pt x="123" y="456"/>
                </a:lnTo>
                <a:lnTo>
                  <a:pt x="123" y="456"/>
                </a:lnTo>
                <a:lnTo>
                  <a:pt x="123" y="455"/>
                </a:lnTo>
                <a:lnTo>
                  <a:pt x="122" y="455"/>
                </a:lnTo>
                <a:lnTo>
                  <a:pt x="121" y="455"/>
                </a:lnTo>
                <a:lnTo>
                  <a:pt x="120" y="455"/>
                </a:lnTo>
                <a:lnTo>
                  <a:pt x="120" y="455"/>
                </a:lnTo>
                <a:lnTo>
                  <a:pt x="119" y="456"/>
                </a:lnTo>
                <a:lnTo>
                  <a:pt x="119" y="456"/>
                </a:lnTo>
                <a:lnTo>
                  <a:pt x="118" y="456"/>
                </a:lnTo>
                <a:lnTo>
                  <a:pt x="118" y="456"/>
                </a:lnTo>
                <a:lnTo>
                  <a:pt x="117" y="456"/>
                </a:lnTo>
                <a:lnTo>
                  <a:pt x="116" y="456"/>
                </a:lnTo>
                <a:lnTo>
                  <a:pt x="116" y="456"/>
                </a:lnTo>
                <a:lnTo>
                  <a:pt x="115" y="456"/>
                </a:lnTo>
                <a:lnTo>
                  <a:pt x="114" y="456"/>
                </a:lnTo>
                <a:lnTo>
                  <a:pt x="114" y="456"/>
                </a:lnTo>
                <a:lnTo>
                  <a:pt x="113" y="455"/>
                </a:lnTo>
                <a:lnTo>
                  <a:pt x="112" y="455"/>
                </a:lnTo>
                <a:lnTo>
                  <a:pt x="112" y="455"/>
                </a:lnTo>
                <a:lnTo>
                  <a:pt x="111" y="454"/>
                </a:lnTo>
                <a:lnTo>
                  <a:pt x="111" y="454"/>
                </a:lnTo>
                <a:lnTo>
                  <a:pt x="110" y="454"/>
                </a:lnTo>
                <a:lnTo>
                  <a:pt x="110" y="454"/>
                </a:lnTo>
                <a:lnTo>
                  <a:pt x="109" y="454"/>
                </a:lnTo>
                <a:lnTo>
                  <a:pt x="109" y="454"/>
                </a:lnTo>
                <a:lnTo>
                  <a:pt x="107" y="454"/>
                </a:lnTo>
                <a:lnTo>
                  <a:pt x="107" y="454"/>
                </a:lnTo>
                <a:lnTo>
                  <a:pt x="106" y="454"/>
                </a:lnTo>
                <a:lnTo>
                  <a:pt x="106" y="454"/>
                </a:lnTo>
                <a:lnTo>
                  <a:pt x="105" y="455"/>
                </a:lnTo>
                <a:lnTo>
                  <a:pt x="105" y="455"/>
                </a:lnTo>
                <a:lnTo>
                  <a:pt x="105" y="456"/>
                </a:lnTo>
                <a:lnTo>
                  <a:pt x="104" y="456"/>
                </a:lnTo>
                <a:lnTo>
                  <a:pt x="104" y="457"/>
                </a:lnTo>
                <a:lnTo>
                  <a:pt x="104" y="458"/>
                </a:lnTo>
                <a:lnTo>
                  <a:pt x="104" y="458"/>
                </a:lnTo>
                <a:lnTo>
                  <a:pt x="103" y="459"/>
                </a:lnTo>
                <a:lnTo>
                  <a:pt x="103" y="459"/>
                </a:lnTo>
                <a:lnTo>
                  <a:pt x="102" y="459"/>
                </a:lnTo>
                <a:lnTo>
                  <a:pt x="102" y="460"/>
                </a:lnTo>
                <a:lnTo>
                  <a:pt x="101" y="460"/>
                </a:lnTo>
                <a:lnTo>
                  <a:pt x="101" y="461"/>
                </a:lnTo>
                <a:lnTo>
                  <a:pt x="100" y="461"/>
                </a:lnTo>
                <a:lnTo>
                  <a:pt x="99" y="461"/>
                </a:lnTo>
                <a:lnTo>
                  <a:pt x="98" y="461"/>
                </a:lnTo>
                <a:lnTo>
                  <a:pt x="97" y="461"/>
                </a:lnTo>
                <a:lnTo>
                  <a:pt x="96" y="461"/>
                </a:lnTo>
                <a:lnTo>
                  <a:pt x="96" y="461"/>
                </a:lnTo>
                <a:lnTo>
                  <a:pt x="95" y="461"/>
                </a:lnTo>
                <a:lnTo>
                  <a:pt x="94" y="460"/>
                </a:lnTo>
                <a:lnTo>
                  <a:pt x="94" y="460"/>
                </a:lnTo>
                <a:lnTo>
                  <a:pt x="93" y="460"/>
                </a:lnTo>
                <a:lnTo>
                  <a:pt x="92" y="460"/>
                </a:lnTo>
                <a:lnTo>
                  <a:pt x="91" y="461"/>
                </a:lnTo>
                <a:lnTo>
                  <a:pt x="90" y="461"/>
                </a:lnTo>
                <a:lnTo>
                  <a:pt x="90" y="461"/>
                </a:lnTo>
                <a:lnTo>
                  <a:pt x="89" y="462"/>
                </a:lnTo>
                <a:lnTo>
                  <a:pt x="88" y="462"/>
                </a:lnTo>
                <a:lnTo>
                  <a:pt x="88" y="462"/>
                </a:lnTo>
                <a:lnTo>
                  <a:pt x="87" y="462"/>
                </a:lnTo>
                <a:lnTo>
                  <a:pt x="86" y="462"/>
                </a:lnTo>
                <a:lnTo>
                  <a:pt x="86" y="462"/>
                </a:lnTo>
                <a:lnTo>
                  <a:pt x="85" y="462"/>
                </a:lnTo>
                <a:lnTo>
                  <a:pt x="85" y="462"/>
                </a:lnTo>
                <a:lnTo>
                  <a:pt x="84" y="462"/>
                </a:lnTo>
                <a:lnTo>
                  <a:pt x="83" y="462"/>
                </a:lnTo>
                <a:lnTo>
                  <a:pt x="83" y="462"/>
                </a:lnTo>
                <a:lnTo>
                  <a:pt x="81" y="463"/>
                </a:lnTo>
                <a:lnTo>
                  <a:pt x="80" y="463"/>
                </a:lnTo>
                <a:lnTo>
                  <a:pt x="79" y="463"/>
                </a:lnTo>
                <a:lnTo>
                  <a:pt x="79" y="463"/>
                </a:lnTo>
                <a:lnTo>
                  <a:pt x="78" y="463"/>
                </a:lnTo>
                <a:lnTo>
                  <a:pt x="77" y="464"/>
                </a:lnTo>
                <a:lnTo>
                  <a:pt x="76" y="464"/>
                </a:lnTo>
                <a:lnTo>
                  <a:pt x="75" y="465"/>
                </a:lnTo>
                <a:lnTo>
                  <a:pt x="75" y="465"/>
                </a:lnTo>
                <a:lnTo>
                  <a:pt x="74" y="467"/>
                </a:lnTo>
                <a:lnTo>
                  <a:pt x="74" y="468"/>
                </a:lnTo>
                <a:lnTo>
                  <a:pt x="73" y="469"/>
                </a:lnTo>
                <a:lnTo>
                  <a:pt x="72" y="470"/>
                </a:lnTo>
                <a:lnTo>
                  <a:pt x="72" y="471"/>
                </a:lnTo>
                <a:lnTo>
                  <a:pt x="71" y="472"/>
                </a:lnTo>
                <a:lnTo>
                  <a:pt x="71" y="474"/>
                </a:lnTo>
                <a:lnTo>
                  <a:pt x="71" y="475"/>
                </a:lnTo>
                <a:lnTo>
                  <a:pt x="70" y="476"/>
                </a:lnTo>
                <a:lnTo>
                  <a:pt x="70" y="476"/>
                </a:lnTo>
                <a:lnTo>
                  <a:pt x="69" y="476"/>
                </a:lnTo>
                <a:lnTo>
                  <a:pt x="69" y="476"/>
                </a:lnTo>
                <a:lnTo>
                  <a:pt x="68" y="477"/>
                </a:lnTo>
                <a:lnTo>
                  <a:pt x="67" y="477"/>
                </a:lnTo>
                <a:lnTo>
                  <a:pt x="67" y="477"/>
                </a:lnTo>
                <a:lnTo>
                  <a:pt x="66" y="477"/>
                </a:lnTo>
                <a:lnTo>
                  <a:pt x="65" y="477"/>
                </a:lnTo>
                <a:lnTo>
                  <a:pt x="65" y="478"/>
                </a:lnTo>
                <a:lnTo>
                  <a:pt x="65" y="478"/>
                </a:lnTo>
                <a:lnTo>
                  <a:pt x="65" y="478"/>
                </a:lnTo>
                <a:lnTo>
                  <a:pt x="64" y="480"/>
                </a:lnTo>
                <a:lnTo>
                  <a:pt x="64" y="482"/>
                </a:lnTo>
                <a:lnTo>
                  <a:pt x="63" y="482"/>
                </a:lnTo>
                <a:lnTo>
                  <a:pt x="63" y="484"/>
                </a:lnTo>
                <a:lnTo>
                  <a:pt x="63" y="484"/>
                </a:lnTo>
                <a:lnTo>
                  <a:pt x="63" y="484"/>
                </a:lnTo>
                <a:lnTo>
                  <a:pt x="62" y="485"/>
                </a:lnTo>
                <a:lnTo>
                  <a:pt x="61" y="486"/>
                </a:lnTo>
                <a:lnTo>
                  <a:pt x="60" y="487"/>
                </a:lnTo>
                <a:lnTo>
                  <a:pt x="60" y="487"/>
                </a:lnTo>
                <a:lnTo>
                  <a:pt x="60" y="487"/>
                </a:lnTo>
                <a:lnTo>
                  <a:pt x="59" y="487"/>
                </a:lnTo>
                <a:lnTo>
                  <a:pt x="58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6" y="488"/>
                </a:lnTo>
                <a:lnTo>
                  <a:pt x="56" y="489"/>
                </a:lnTo>
                <a:lnTo>
                  <a:pt x="56" y="489"/>
                </a:lnTo>
                <a:lnTo>
                  <a:pt x="56" y="490"/>
                </a:lnTo>
                <a:lnTo>
                  <a:pt x="56" y="490"/>
                </a:lnTo>
                <a:lnTo>
                  <a:pt x="56" y="491"/>
                </a:lnTo>
                <a:lnTo>
                  <a:pt x="56" y="492"/>
                </a:lnTo>
                <a:lnTo>
                  <a:pt x="57" y="492"/>
                </a:lnTo>
                <a:lnTo>
                  <a:pt x="57" y="493"/>
                </a:lnTo>
                <a:lnTo>
                  <a:pt x="57" y="493"/>
                </a:lnTo>
                <a:lnTo>
                  <a:pt x="57" y="494"/>
                </a:lnTo>
                <a:lnTo>
                  <a:pt x="57" y="494"/>
                </a:lnTo>
                <a:lnTo>
                  <a:pt x="57" y="495"/>
                </a:lnTo>
                <a:lnTo>
                  <a:pt x="57" y="495"/>
                </a:lnTo>
                <a:lnTo>
                  <a:pt x="57" y="496"/>
                </a:lnTo>
                <a:lnTo>
                  <a:pt x="57" y="496"/>
                </a:lnTo>
                <a:lnTo>
                  <a:pt x="58" y="496"/>
                </a:lnTo>
                <a:lnTo>
                  <a:pt x="57" y="497"/>
                </a:lnTo>
                <a:lnTo>
                  <a:pt x="57" y="498"/>
                </a:lnTo>
                <a:lnTo>
                  <a:pt x="57" y="499"/>
                </a:lnTo>
                <a:lnTo>
                  <a:pt x="57" y="499"/>
                </a:lnTo>
                <a:lnTo>
                  <a:pt x="57" y="500"/>
                </a:lnTo>
                <a:lnTo>
                  <a:pt x="56" y="501"/>
                </a:lnTo>
                <a:lnTo>
                  <a:pt x="56" y="501"/>
                </a:lnTo>
                <a:lnTo>
                  <a:pt x="55" y="503"/>
                </a:lnTo>
                <a:lnTo>
                  <a:pt x="54" y="503"/>
                </a:lnTo>
                <a:lnTo>
                  <a:pt x="54" y="504"/>
                </a:lnTo>
                <a:lnTo>
                  <a:pt x="53" y="505"/>
                </a:lnTo>
                <a:lnTo>
                  <a:pt x="53" y="506"/>
                </a:lnTo>
                <a:lnTo>
                  <a:pt x="53" y="506"/>
                </a:lnTo>
                <a:lnTo>
                  <a:pt x="52" y="507"/>
                </a:lnTo>
                <a:lnTo>
                  <a:pt x="51" y="507"/>
                </a:lnTo>
                <a:lnTo>
                  <a:pt x="50" y="507"/>
                </a:lnTo>
                <a:lnTo>
                  <a:pt x="49" y="508"/>
                </a:lnTo>
                <a:lnTo>
                  <a:pt x="49" y="509"/>
                </a:lnTo>
                <a:lnTo>
                  <a:pt x="48" y="509"/>
                </a:lnTo>
                <a:lnTo>
                  <a:pt x="48" y="510"/>
                </a:lnTo>
                <a:lnTo>
                  <a:pt x="48" y="510"/>
                </a:lnTo>
                <a:lnTo>
                  <a:pt x="47" y="510"/>
                </a:lnTo>
                <a:lnTo>
                  <a:pt x="46" y="509"/>
                </a:lnTo>
                <a:lnTo>
                  <a:pt x="46" y="509"/>
                </a:lnTo>
                <a:lnTo>
                  <a:pt x="45" y="509"/>
                </a:lnTo>
                <a:lnTo>
                  <a:pt x="45" y="509"/>
                </a:lnTo>
                <a:lnTo>
                  <a:pt x="44" y="509"/>
                </a:lnTo>
                <a:lnTo>
                  <a:pt x="43" y="509"/>
                </a:lnTo>
                <a:lnTo>
                  <a:pt x="43" y="509"/>
                </a:lnTo>
                <a:lnTo>
                  <a:pt x="42" y="509"/>
                </a:lnTo>
                <a:lnTo>
                  <a:pt x="41" y="509"/>
                </a:lnTo>
                <a:lnTo>
                  <a:pt x="40" y="509"/>
                </a:lnTo>
                <a:lnTo>
                  <a:pt x="39" y="509"/>
                </a:lnTo>
                <a:lnTo>
                  <a:pt x="38" y="510"/>
                </a:lnTo>
                <a:lnTo>
                  <a:pt x="38" y="511"/>
                </a:lnTo>
                <a:lnTo>
                  <a:pt x="39" y="511"/>
                </a:lnTo>
                <a:lnTo>
                  <a:pt x="39" y="512"/>
                </a:lnTo>
                <a:lnTo>
                  <a:pt x="39" y="512"/>
                </a:lnTo>
                <a:lnTo>
                  <a:pt x="39" y="513"/>
                </a:lnTo>
                <a:lnTo>
                  <a:pt x="38" y="514"/>
                </a:lnTo>
                <a:lnTo>
                  <a:pt x="38" y="514"/>
                </a:lnTo>
                <a:lnTo>
                  <a:pt x="37" y="514"/>
                </a:lnTo>
                <a:lnTo>
                  <a:pt x="36" y="514"/>
                </a:lnTo>
                <a:lnTo>
                  <a:pt x="35" y="514"/>
                </a:lnTo>
                <a:lnTo>
                  <a:pt x="35" y="514"/>
                </a:lnTo>
                <a:lnTo>
                  <a:pt x="34" y="514"/>
                </a:lnTo>
                <a:lnTo>
                  <a:pt x="33" y="515"/>
                </a:lnTo>
                <a:lnTo>
                  <a:pt x="32" y="515"/>
                </a:lnTo>
                <a:lnTo>
                  <a:pt x="32" y="515"/>
                </a:lnTo>
                <a:lnTo>
                  <a:pt x="32" y="515"/>
                </a:lnTo>
                <a:lnTo>
                  <a:pt x="32" y="516"/>
                </a:lnTo>
                <a:lnTo>
                  <a:pt x="32" y="517"/>
                </a:lnTo>
                <a:lnTo>
                  <a:pt x="32" y="517"/>
                </a:lnTo>
                <a:lnTo>
                  <a:pt x="32" y="519"/>
                </a:lnTo>
                <a:lnTo>
                  <a:pt x="31" y="520"/>
                </a:lnTo>
                <a:lnTo>
                  <a:pt x="31" y="521"/>
                </a:lnTo>
                <a:lnTo>
                  <a:pt x="30" y="521"/>
                </a:lnTo>
                <a:lnTo>
                  <a:pt x="30" y="521"/>
                </a:lnTo>
                <a:lnTo>
                  <a:pt x="29" y="522"/>
                </a:lnTo>
                <a:lnTo>
                  <a:pt x="29" y="522"/>
                </a:lnTo>
                <a:lnTo>
                  <a:pt x="28" y="522"/>
                </a:lnTo>
                <a:lnTo>
                  <a:pt x="28" y="522"/>
                </a:lnTo>
                <a:lnTo>
                  <a:pt x="27" y="523"/>
                </a:lnTo>
                <a:lnTo>
                  <a:pt x="27" y="523"/>
                </a:lnTo>
                <a:lnTo>
                  <a:pt x="26" y="523"/>
                </a:lnTo>
                <a:lnTo>
                  <a:pt x="26" y="524"/>
                </a:lnTo>
                <a:lnTo>
                  <a:pt x="25" y="525"/>
                </a:lnTo>
                <a:lnTo>
                  <a:pt x="24" y="525"/>
                </a:lnTo>
                <a:lnTo>
                  <a:pt x="24" y="525"/>
                </a:lnTo>
                <a:lnTo>
                  <a:pt x="23" y="525"/>
                </a:lnTo>
                <a:lnTo>
                  <a:pt x="23" y="526"/>
                </a:lnTo>
                <a:lnTo>
                  <a:pt x="23" y="527"/>
                </a:lnTo>
                <a:lnTo>
                  <a:pt x="23" y="527"/>
                </a:lnTo>
                <a:lnTo>
                  <a:pt x="22" y="529"/>
                </a:lnTo>
                <a:lnTo>
                  <a:pt x="22" y="530"/>
                </a:lnTo>
                <a:lnTo>
                  <a:pt x="22" y="530"/>
                </a:lnTo>
                <a:lnTo>
                  <a:pt x="22" y="531"/>
                </a:lnTo>
                <a:lnTo>
                  <a:pt x="22" y="531"/>
                </a:lnTo>
                <a:lnTo>
                  <a:pt x="22" y="532"/>
                </a:lnTo>
                <a:lnTo>
                  <a:pt x="21" y="533"/>
                </a:lnTo>
                <a:lnTo>
                  <a:pt x="21" y="533"/>
                </a:lnTo>
                <a:lnTo>
                  <a:pt x="21" y="533"/>
                </a:lnTo>
                <a:lnTo>
                  <a:pt x="20" y="535"/>
                </a:lnTo>
                <a:lnTo>
                  <a:pt x="20" y="535"/>
                </a:lnTo>
                <a:lnTo>
                  <a:pt x="20" y="536"/>
                </a:lnTo>
                <a:lnTo>
                  <a:pt x="19" y="537"/>
                </a:lnTo>
                <a:lnTo>
                  <a:pt x="19" y="537"/>
                </a:lnTo>
                <a:lnTo>
                  <a:pt x="18" y="537"/>
                </a:lnTo>
                <a:lnTo>
                  <a:pt x="18" y="538"/>
                </a:lnTo>
                <a:lnTo>
                  <a:pt x="18" y="538"/>
                </a:lnTo>
                <a:lnTo>
                  <a:pt x="18" y="539"/>
                </a:lnTo>
                <a:lnTo>
                  <a:pt x="18" y="539"/>
                </a:lnTo>
                <a:lnTo>
                  <a:pt x="18" y="540"/>
                </a:lnTo>
                <a:lnTo>
                  <a:pt x="19" y="540"/>
                </a:lnTo>
                <a:lnTo>
                  <a:pt x="20" y="541"/>
                </a:lnTo>
                <a:lnTo>
                  <a:pt x="22" y="543"/>
                </a:lnTo>
                <a:lnTo>
                  <a:pt x="23" y="544"/>
                </a:lnTo>
                <a:lnTo>
                  <a:pt x="23" y="545"/>
                </a:lnTo>
                <a:lnTo>
                  <a:pt x="23" y="545"/>
                </a:lnTo>
                <a:lnTo>
                  <a:pt x="23" y="545"/>
                </a:lnTo>
                <a:lnTo>
                  <a:pt x="23" y="546"/>
                </a:lnTo>
                <a:lnTo>
                  <a:pt x="23" y="546"/>
                </a:lnTo>
                <a:lnTo>
                  <a:pt x="22" y="547"/>
                </a:lnTo>
                <a:lnTo>
                  <a:pt x="22" y="547"/>
                </a:lnTo>
                <a:lnTo>
                  <a:pt x="22" y="547"/>
                </a:lnTo>
                <a:lnTo>
                  <a:pt x="21" y="547"/>
                </a:lnTo>
                <a:lnTo>
                  <a:pt x="20" y="547"/>
                </a:lnTo>
                <a:lnTo>
                  <a:pt x="18" y="546"/>
                </a:lnTo>
                <a:lnTo>
                  <a:pt x="16" y="545"/>
                </a:lnTo>
                <a:lnTo>
                  <a:pt x="14" y="545"/>
                </a:lnTo>
                <a:lnTo>
                  <a:pt x="14" y="545"/>
                </a:lnTo>
                <a:lnTo>
                  <a:pt x="13" y="545"/>
                </a:lnTo>
                <a:lnTo>
                  <a:pt x="13" y="544"/>
                </a:lnTo>
                <a:lnTo>
                  <a:pt x="12" y="544"/>
                </a:lnTo>
                <a:lnTo>
                  <a:pt x="12" y="544"/>
                </a:lnTo>
                <a:lnTo>
                  <a:pt x="10" y="544"/>
                </a:lnTo>
                <a:lnTo>
                  <a:pt x="10" y="545"/>
                </a:lnTo>
                <a:lnTo>
                  <a:pt x="9" y="545"/>
                </a:lnTo>
                <a:lnTo>
                  <a:pt x="9" y="546"/>
                </a:lnTo>
                <a:lnTo>
                  <a:pt x="9" y="547"/>
                </a:lnTo>
                <a:lnTo>
                  <a:pt x="9" y="548"/>
                </a:lnTo>
                <a:lnTo>
                  <a:pt x="10" y="548"/>
                </a:lnTo>
                <a:lnTo>
                  <a:pt x="10" y="549"/>
                </a:lnTo>
                <a:lnTo>
                  <a:pt x="11" y="550"/>
                </a:lnTo>
                <a:lnTo>
                  <a:pt x="12" y="551"/>
                </a:lnTo>
                <a:lnTo>
                  <a:pt x="12" y="551"/>
                </a:lnTo>
                <a:lnTo>
                  <a:pt x="13" y="552"/>
                </a:lnTo>
                <a:lnTo>
                  <a:pt x="13" y="553"/>
                </a:lnTo>
                <a:lnTo>
                  <a:pt x="13" y="553"/>
                </a:lnTo>
                <a:lnTo>
                  <a:pt x="13" y="555"/>
                </a:lnTo>
                <a:lnTo>
                  <a:pt x="13" y="555"/>
                </a:lnTo>
                <a:lnTo>
                  <a:pt x="13" y="555"/>
                </a:lnTo>
                <a:lnTo>
                  <a:pt x="13" y="556"/>
                </a:lnTo>
                <a:lnTo>
                  <a:pt x="13" y="556"/>
                </a:lnTo>
                <a:lnTo>
                  <a:pt x="13" y="557"/>
                </a:lnTo>
                <a:lnTo>
                  <a:pt x="12" y="557"/>
                </a:lnTo>
                <a:lnTo>
                  <a:pt x="12" y="557"/>
                </a:lnTo>
                <a:lnTo>
                  <a:pt x="11" y="557"/>
                </a:lnTo>
                <a:lnTo>
                  <a:pt x="11" y="557"/>
                </a:lnTo>
                <a:lnTo>
                  <a:pt x="10" y="557"/>
                </a:lnTo>
                <a:lnTo>
                  <a:pt x="10" y="556"/>
                </a:lnTo>
                <a:lnTo>
                  <a:pt x="10" y="556"/>
                </a:lnTo>
                <a:lnTo>
                  <a:pt x="9" y="556"/>
                </a:lnTo>
                <a:lnTo>
                  <a:pt x="9" y="556"/>
                </a:lnTo>
                <a:lnTo>
                  <a:pt x="8" y="556"/>
                </a:lnTo>
                <a:lnTo>
                  <a:pt x="8" y="556"/>
                </a:lnTo>
                <a:lnTo>
                  <a:pt x="7" y="556"/>
                </a:lnTo>
                <a:lnTo>
                  <a:pt x="7" y="556"/>
                </a:lnTo>
                <a:lnTo>
                  <a:pt x="6" y="556"/>
                </a:lnTo>
                <a:lnTo>
                  <a:pt x="6" y="557"/>
                </a:lnTo>
                <a:lnTo>
                  <a:pt x="6" y="558"/>
                </a:lnTo>
                <a:lnTo>
                  <a:pt x="6" y="559"/>
                </a:lnTo>
                <a:lnTo>
                  <a:pt x="5" y="560"/>
                </a:lnTo>
                <a:lnTo>
                  <a:pt x="5" y="560"/>
                </a:lnTo>
                <a:lnTo>
                  <a:pt x="5" y="560"/>
                </a:lnTo>
                <a:lnTo>
                  <a:pt x="4" y="560"/>
                </a:lnTo>
                <a:lnTo>
                  <a:pt x="4" y="561"/>
                </a:lnTo>
                <a:lnTo>
                  <a:pt x="4" y="561"/>
                </a:lnTo>
                <a:lnTo>
                  <a:pt x="4" y="562"/>
                </a:lnTo>
                <a:lnTo>
                  <a:pt x="3" y="562"/>
                </a:lnTo>
                <a:lnTo>
                  <a:pt x="3" y="563"/>
                </a:lnTo>
                <a:lnTo>
                  <a:pt x="3" y="564"/>
                </a:lnTo>
                <a:lnTo>
                  <a:pt x="3" y="564"/>
                </a:lnTo>
                <a:lnTo>
                  <a:pt x="3" y="565"/>
                </a:lnTo>
                <a:lnTo>
                  <a:pt x="2" y="566"/>
                </a:lnTo>
                <a:lnTo>
                  <a:pt x="2" y="567"/>
                </a:lnTo>
                <a:lnTo>
                  <a:pt x="1" y="567"/>
                </a:lnTo>
                <a:lnTo>
                  <a:pt x="1" y="569"/>
                </a:lnTo>
                <a:lnTo>
                  <a:pt x="1" y="570"/>
                </a:lnTo>
                <a:lnTo>
                  <a:pt x="1" y="570"/>
                </a:lnTo>
                <a:lnTo>
                  <a:pt x="1" y="571"/>
                </a:lnTo>
                <a:lnTo>
                  <a:pt x="1" y="571"/>
                </a:lnTo>
                <a:lnTo>
                  <a:pt x="0" y="571"/>
                </a:lnTo>
                <a:lnTo>
                  <a:pt x="0" y="572"/>
                </a:lnTo>
                <a:lnTo>
                  <a:pt x="1" y="572"/>
                </a:lnTo>
                <a:lnTo>
                  <a:pt x="1" y="572"/>
                </a:lnTo>
                <a:lnTo>
                  <a:pt x="2" y="573"/>
                </a:lnTo>
                <a:lnTo>
                  <a:pt x="2" y="573"/>
                </a:lnTo>
                <a:lnTo>
                  <a:pt x="3" y="574"/>
                </a:lnTo>
                <a:lnTo>
                  <a:pt x="3" y="574"/>
                </a:lnTo>
                <a:lnTo>
                  <a:pt x="2" y="574"/>
                </a:lnTo>
                <a:lnTo>
                  <a:pt x="2" y="575"/>
                </a:lnTo>
                <a:lnTo>
                  <a:pt x="2" y="575"/>
                </a:lnTo>
                <a:lnTo>
                  <a:pt x="1" y="576"/>
                </a:lnTo>
                <a:lnTo>
                  <a:pt x="1" y="576"/>
                </a:lnTo>
                <a:lnTo>
                  <a:pt x="1" y="577"/>
                </a:lnTo>
                <a:lnTo>
                  <a:pt x="2" y="577"/>
                </a:lnTo>
                <a:lnTo>
                  <a:pt x="3" y="578"/>
                </a:lnTo>
                <a:lnTo>
                  <a:pt x="3" y="579"/>
                </a:lnTo>
                <a:lnTo>
                  <a:pt x="3" y="579"/>
                </a:lnTo>
                <a:lnTo>
                  <a:pt x="3" y="580"/>
                </a:lnTo>
                <a:lnTo>
                  <a:pt x="3" y="582"/>
                </a:lnTo>
                <a:lnTo>
                  <a:pt x="3" y="582"/>
                </a:lnTo>
                <a:lnTo>
                  <a:pt x="3" y="583"/>
                </a:lnTo>
                <a:lnTo>
                  <a:pt x="3" y="584"/>
                </a:lnTo>
                <a:lnTo>
                  <a:pt x="3" y="584"/>
                </a:lnTo>
                <a:lnTo>
                  <a:pt x="3" y="585"/>
                </a:lnTo>
                <a:lnTo>
                  <a:pt x="3" y="585"/>
                </a:lnTo>
                <a:lnTo>
                  <a:pt x="3" y="587"/>
                </a:lnTo>
                <a:lnTo>
                  <a:pt x="4" y="587"/>
                </a:lnTo>
                <a:lnTo>
                  <a:pt x="4" y="589"/>
                </a:lnTo>
                <a:lnTo>
                  <a:pt x="4" y="589"/>
                </a:lnTo>
                <a:lnTo>
                  <a:pt x="5" y="589"/>
                </a:lnTo>
                <a:lnTo>
                  <a:pt x="5" y="590"/>
                </a:lnTo>
                <a:lnTo>
                  <a:pt x="5" y="591"/>
                </a:lnTo>
                <a:lnTo>
                  <a:pt x="4" y="592"/>
                </a:lnTo>
                <a:lnTo>
                  <a:pt x="4" y="593"/>
                </a:lnTo>
                <a:lnTo>
                  <a:pt x="3" y="593"/>
                </a:lnTo>
                <a:lnTo>
                  <a:pt x="3" y="594"/>
                </a:lnTo>
                <a:lnTo>
                  <a:pt x="3" y="594"/>
                </a:lnTo>
                <a:lnTo>
                  <a:pt x="3" y="595"/>
                </a:lnTo>
                <a:lnTo>
                  <a:pt x="3" y="595"/>
                </a:lnTo>
                <a:lnTo>
                  <a:pt x="3" y="596"/>
                </a:lnTo>
                <a:lnTo>
                  <a:pt x="3" y="597"/>
                </a:lnTo>
                <a:lnTo>
                  <a:pt x="4" y="598"/>
                </a:lnTo>
                <a:lnTo>
                  <a:pt x="4" y="598"/>
                </a:lnTo>
                <a:lnTo>
                  <a:pt x="4" y="599"/>
                </a:lnTo>
                <a:lnTo>
                  <a:pt x="4" y="599"/>
                </a:lnTo>
                <a:lnTo>
                  <a:pt x="4" y="601"/>
                </a:lnTo>
                <a:lnTo>
                  <a:pt x="4" y="602"/>
                </a:lnTo>
                <a:lnTo>
                  <a:pt x="4" y="603"/>
                </a:lnTo>
                <a:lnTo>
                  <a:pt x="3" y="604"/>
                </a:lnTo>
                <a:lnTo>
                  <a:pt x="3" y="604"/>
                </a:lnTo>
                <a:lnTo>
                  <a:pt x="3" y="605"/>
                </a:lnTo>
                <a:lnTo>
                  <a:pt x="3" y="605"/>
                </a:lnTo>
                <a:lnTo>
                  <a:pt x="3" y="605"/>
                </a:lnTo>
                <a:lnTo>
                  <a:pt x="4" y="606"/>
                </a:lnTo>
                <a:lnTo>
                  <a:pt x="4" y="607"/>
                </a:lnTo>
                <a:lnTo>
                  <a:pt x="5" y="608"/>
                </a:lnTo>
                <a:lnTo>
                  <a:pt x="5" y="607"/>
                </a:lnTo>
                <a:lnTo>
                  <a:pt x="6" y="606"/>
                </a:lnTo>
                <a:lnTo>
                  <a:pt x="7" y="605"/>
                </a:lnTo>
                <a:lnTo>
                  <a:pt x="7" y="605"/>
                </a:lnTo>
                <a:lnTo>
                  <a:pt x="8" y="604"/>
                </a:lnTo>
                <a:lnTo>
                  <a:pt x="8" y="603"/>
                </a:lnTo>
                <a:lnTo>
                  <a:pt x="9" y="603"/>
                </a:lnTo>
                <a:lnTo>
                  <a:pt x="9" y="603"/>
                </a:lnTo>
                <a:lnTo>
                  <a:pt x="10" y="603"/>
                </a:lnTo>
                <a:lnTo>
                  <a:pt x="10" y="603"/>
                </a:lnTo>
                <a:lnTo>
                  <a:pt x="11" y="603"/>
                </a:lnTo>
                <a:lnTo>
                  <a:pt x="11" y="602"/>
                </a:lnTo>
                <a:lnTo>
                  <a:pt x="11" y="602"/>
                </a:lnTo>
                <a:lnTo>
                  <a:pt x="11" y="602"/>
                </a:lnTo>
                <a:lnTo>
                  <a:pt x="12" y="601"/>
                </a:lnTo>
                <a:lnTo>
                  <a:pt x="12" y="601"/>
                </a:lnTo>
                <a:lnTo>
                  <a:pt x="13" y="601"/>
                </a:lnTo>
                <a:lnTo>
                  <a:pt x="13" y="600"/>
                </a:lnTo>
                <a:lnTo>
                  <a:pt x="14" y="599"/>
                </a:lnTo>
                <a:lnTo>
                  <a:pt x="14" y="599"/>
                </a:lnTo>
                <a:lnTo>
                  <a:pt x="14" y="598"/>
                </a:lnTo>
                <a:lnTo>
                  <a:pt x="15" y="598"/>
                </a:lnTo>
                <a:lnTo>
                  <a:pt x="15" y="598"/>
                </a:lnTo>
                <a:lnTo>
                  <a:pt x="16" y="598"/>
                </a:lnTo>
                <a:lnTo>
                  <a:pt x="16" y="598"/>
                </a:lnTo>
                <a:lnTo>
                  <a:pt x="17" y="598"/>
                </a:lnTo>
                <a:lnTo>
                  <a:pt x="17" y="598"/>
                </a:lnTo>
                <a:lnTo>
                  <a:pt x="17" y="598"/>
                </a:lnTo>
                <a:lnTo>
                  <a:pt x="18" y="598"/>
                </a:lnTo>
                <a:lnTo>
                  <a:pt x="18" y="598"/>
                </a:lnTo>
                <a:lnTo>
                  <a:pt x="19" y="598"/>
                </a:lnTo>
                <a:lnTo>
                  <a:pt x="19" y="597"/>
                </a:lnTo>
                <a:lnTo>
                  <a:pt x="20" y="596"/>
                </a:lnTo>
                <a:lnTo>
                  <a:pt x="21" y="596"/>
                </a:lnTo>
                <a:lnTo>
                  <a:pt x="21" y="595"/>
                </a:lnTo>
                <a:lnTo>
                  <a:pt x="22" y="595"/>
                </a:lnTo>
                <a:lnTo>
                  <a:pt x="23" y="595"/>
                </a:lnTo>
                <a:lnTo>
                  <a:pt x="24" y="595"/>
                </a:lnTo>
                <a:lnTo>
                  <a:pt x="25" y="594"/>
                </a:lnTo>
                <a:lnTo>
                  <a:pt x="26" y="594"/>
                </a:lnTo>
                <a:lnTo>
                  <a:pt x="27" y="593"/>
                </a:lnTo>
                <a:lnTo>
                  <a:pt x="27" y="593"/>
                </a:lnTo>
                <a:lnTo>
                  <a:pt x="33" y="592"/>
                </a:lnTo>
                <a:lnTo>
                  <a:pt x="33" y="592"/>
                </a:lnTo>
                <a:lnTo>
                  <a:pt x="33" y="592"/>
                </a:lnTo>
                <a:lnTo>
                  <a:pt x="34" y="591"/>
                </a:lnTo>
                <a:lnTo>
                  <a:pt x="35" y="591"/>
                </a:lnTo>
                <a:lnTo>
                  <a:pt x="35" y="591"/>
                </a:lnTo>
                <a:lnTo>
                  <a:pt x="37" y="591"/>
                </a:lnTo>
                <a:lnTo>
                  <a:pt x="38" y="590"/>
                </a:lnTo>
                <a:lnTo>
                  <a:pt x="39" y="590"/>
                </a:lnTo>
                <a:lnTo>
                  <a:pt x="40" y="590"/>
                </a:lnTo>
                <a:lnTo>
                  <a:pt x="40" y="590"/>
                </a:lnTo>
                <a:lnTo>
                  <a:pt x="41" y="590"/>
                </a:lnTo>
                <a:lnTo>
                  <a:pt x="41" y="589"/>
                </a:lnTo>
                <a:lnTo>
                  <a:pt x="42" y="588"/>
                </a:lnTo>
                <a:lnTo>
                  <a:pt x="43" y="587"/>
                </a:lnTo>
                <a:lnTo>
                  <a:pt x="43" y="586"/>
                </a:lnTo>
                <a:lnTo>
                  <a:pt x="43" y="585"/>
                </a:lnTo>
                <a:lnTo>
                  <a:pt x="44" y="585"/>
                </a:lnTo>
                <a:lnTo>
                  <a:pt x="44" y="585"/>
                </a:lnTo>
                <a:lnTo>
                  <a:pt x="45" y="585"/>
                </a:lnTo>
                <a:lnTo>
                  <a:pt x="45" y="585"/>
                </a:lnTo>
                <a:lnTo>
                  <a:pt x="46" y="585"/>
                </a:lnTo>
                <a:lnTo>
                  <a:pt x="46" y="584"/>
                </a:lnTo>
                <a:lnTo>
                  <a:pt x="46" y="584"/>
                </a:lnTo>
                <a:lnTo>
                  <a:pt x="47" y="583"/>
                </a:lnTo>
                <a:lnTo>
                  <a:pt x="47" y="583"/>
                </a:lnTo>
                <a:lnTo>
                  <a:pt x="48" y="581"/>
                </a:lnTo>
                <a:lnTo>
                  <a:pt x="49" y="580"/>
                </a:lnTo>
                <a:lnTo>
                  <a:pt x="49" y="580"/>
                </a:lnTo>
                <a:lnTo>
                  <a:pt x="49" y="580"/>
                </a:lnTo>
                <a:lnTo>
                  <a:pt x="50" y="580"/>
                </a:lnTo>
                <a:lnTo>
                  <a:pt x="50" y="580"/>
                </a:lnTo>
                <a:lnTo>
                  <a:pt x="51" y="580"/>
                </a:lnTo>
                <a:lnTo>
                  <a:pt x="52" y="580"/>
                </a:lnTo>
                <a:lnTo>
                  <a:pt x="53" y="579"/>
                </a:lnTo>
                <a:lnTo>
                  <a:pt x="53" y="579"/>
                </a:lnTo>
                <a:lnTo>
                  <a:pt x="54" y="578"/>
                </a:lnTo>
                <a:lnTo>
                  <a:pt x="55" y="578"/>
                </a:lnTo>
                <a:lnTo>
                  <a:pt x="56" y="578"/>
                </a:lnTo>
                <a:lnTo>
                  <a:pt x="57" y="578"/>
                </a:lnTo>
                <a:lnTo>
                  <a:pt x="57" y="578"/>
                </a:lnTo>
                <a:lnTo>
                  <a:pt x="58" y="577"/>
                </a:lnTo>
                <a:lnTo>
                  <a:pt x="58" y="577"/>
                </a:lnTo>
                <a:lnTo>
                  <a:pt x="59" y="577"/>
                </a:lnTo>
                <a:lnTo>
                  <a:pt x="60" y="576"/>
                </a:lnTo>
                <a:lnTo>
                  <a:pt x="60" y="576"/>
                </a:lnTo>
                <a:lnTo>
                  <a:pt x="60" y="576"/>
                </a:lnTo>
                <a:lnTo>
                  <a:pt x="61" y="576"/>
                </a:lnTo>
                <a:lnTo>
                  <a:pt x="61" y="577"/>
                </a:lnTo>
                <a:lnTo>
                  <a:pt x="62" y="577"/>
                </a:lnTo>
                <a:lnTo>
                  <a:pt x="62" y="577"/>
                </a:lnTo>
                <a:lnTo>
                  <a:pt x="63" y="578"/>
                </a:lnTo>
                <a:lnTo>
                  <a:pt x="63" y="578"/>
                </a:lnTo>
                <a:lnTo>
                  <a:pt x="63" y="578"/>
                </a:lnTo>
                <a:lnTo>
                  <a:pt x="64" y="578"/>
                </a:lnTo>
                <a:lnTo>
                  <a:pt x="65" y="578"/>
                </a:lnTo>
                <a:lnTo>
                  <a:pt x="66" y="579"/>
                </a:lnTo>
                <a:lnTo>
                  <a:pt x="67" y="580"/>
                </a:lnTo>
                <a:lnTo>
                  <a:pt x="67" y="580"/>
                </a:lnTo>
                <a:lnTo>
                  <a:pt x="68" y="580"/>
                </a:lnTo>
                <a:lnTo>
                  <a:pt x="68" y="581"/>
                </a:lnTo>
                <a:lnTo>
                  <a:pt x="69" y="582"/>
                </a:lnTo>
                <a:lnTo>
                  <a:pt x="69" y="582"/>
                </a:lnTo>
                <a:lnTo>
                  <a:pt x="70" y="583"/>
                </a:lnTo>
                <a:lnTo>
                  <a:pt x="70" y="583"/>
                </a:lnTo>
                <a:lnTo>
                  <a:pt x="71" y="583"/>
                </a:lnTo>
                <a:lnTo>
                  <a:pt x="71" y="584"/>
                </a:lnTo>
                <a:lnTo>
                  <a:pt x="72" y="584"/>
                </a:lnTo>
                <a:lnTo>
                  <a:pt x="72" y="584"/>
                </a:lnTo>
                <a:lnTo>
                  <a:pt x="88" y="585"/>
                </a:lnTo>
                <a:lnTo>
                  <a:pt x="89" y="585"/>
                </a:lnTo>
                <a:lnTo>
                  <a:pt x="91" y="586"/>
                </a:lnTo>
                <a:lnTo>
                  <a:pt x="91" y="586"/>
                </a:lnTo>
                <a:lnTo>
                  <a:pt x="92" y="586"/>
                </a:lnTo>
                <a:lnTo>
                  <a:pt x="93" y="586"/>
                </a:lnTo>
                <a:lnTo>
                  <a:pt x="94" y="586"/>
                </a:lnTo>
                <a:lnTo>
                  <a:pt x="94" y="586"/>
                </a:lnTo>
                <a:lnTo>
                  <a:pt x="95" y="586"/>
                </a:lnTo>
                <a:lnTo>
                  <a:pt x="95" y="586"/>
                </a:lnTo>
                <a:lnTo>
                  <a:pt x="97" y="586"/>
                </a:lnTo>
                <a:lnTo>
                  <a:pt x="98" y="586"/>
                </a:lnTo>
                <a:lnTo>
                  <a:pt x="99" y="586"/>
                </a:lnTo>
                <a:lnTo>
                  <a:pt x="99" y="586"/>
                </a:lnTo>
                <a:lnTo>
                  <a:pt x="100" y="586"/>
                </a:lnTo>
                <a:lnTo>
                  <a:pt x="101" y="587"/>
                </a:lnTo>
                <a:lnTo>
                  <a:pt x="102" y="588"/>
                </a:lnTo>
                <a:lnTo>
                  <a:pt x="103" y="589"/>
                </a:lnTo>
                <a:lnTo>
                  <a:pt x="103" y="589"/>
                </a:lnTo>
                <a:lnTo>
                  <a:pt x="104" y="590"/>
                </a:lnTo>
                <a:lnTo>
                  <a:pt x="104" y="591"/>
                </a:lnTo>
                <a:lnTo>
                  <a:pt x="105" y="591"/>
                </a:lnTo>
                <a:lnTo>
                  <a:pt x="105" y="591"/>
                </a:lnTo>
                <a:lnTo>
                  <a:pt x="107" y="592"/>
                </a:lnTo>
                <a:lnTo>
                  <a:pt x="107" y="592"/>
                </a:lnTo>
                <a:lnTo>
                  <a:pt x="109" y="592"/>
                </a:lnTo>
                <a:lnTo>
                  <a:pt x="110" y="591"/>
                </a:lnTo>
                <a:lnTo>
                  <a:pt x="111" y="591"/>
                </a:lnTo>
                <a:lnTo>
                  <a:pt x="112" y="591"/>
                </a:lnTo>
                <a:lnTo>
                  <a:pt x="112" y="591"/>
                </a:lnTo>
                <a:lnTo>
                  <a:pt x="113" y="591"/>
                </a:lnTo>
                <a:lnTo>
                  <a:pt x="114" y="591"/>
                </a:lnTo>
                <a:lnTo>
                  <a:pt x="114" y="591"/>
                </a:lnTo>
                <a:lnTo>
                  <a:pt x="115" y="592"/>
                </a:lnTo>
                <a:lnTo>
                  <a:pt x="116" y="592"/>
                </a:lnTo>
                <a:lnTo>
                  <a:pt x="117" y="592"/>
                </a:lnTo>
                <a:lnTo>
                  <a:pt x="117" y="592"/>
                </a:lnTo>
                <a:lnTo>
                  <a:pt x="117" y="593"/>
                </a:lnTo>
                <a:lnTo>
                  <a:pt x="119" y="593"/>
                </a:lnTo>
                <a:lnTo>
                  <a:pt x="120" y="594"/>
                </a:lnTo>
                <a:lnTo>
                  <a:pt x="121" y="594"/>
                </a:lnTo>
                <a:lnTo>
                  <a:pt x="121" y="594"/>
                </a:lnTo>
                <a:lnTo>
                  <a:pt x="123" y="594"/>
                </a:lnTo>
                <a:lnTo>
                  <a:pt x="123" y="594"/>
                </a:lnTo>
                <a:lnTo>
                  <a:pt x="124" y="594"/>
                </a:lnTo>
                <a:lnTo>
                  <a:pt x="124" y="594"/>
                </a:lnTo>
                <a:lnTo>
                  <a:pt x="125" y="593"/>
                </a:lnTo>
                <a:lnTo>
                  <a:pt x="126" y="593"/>
                </a:lnTo>
                <a:lnTo>
                  <a:pt x="126" y="593"/>
                </a:lnTo>
                <a:lnTo>
                  <a:pt x="127" y="592"/>
                </a:lnTo>
                <a:lnTo>
                  <a:pt x="128" y="592"/>
                </a:lnTo>
                <a:lnTo>
                  <a:pt x="129" y="592"/>
                </a:lnTo>
                <a:lnTo>
                  <a:pt x="130" y="592"/>
                </a:lnTo>
                <a:lnTo>
                  <a:pt x="130" y="592"/>
                </a:lnTo>
                <a:lnTo>
                  <a:pt x="131" y="592"/>
                </a:lnTo>
                <a:lnTo>
                  <a:pt x="132" y="592"/>
                </a:lnTo>
                <a:lnTo>
                  <a:pt x="135" y="592"/>
                </a:lnTo>
                <a:lnTo>
                  <a:pt x="137" y="592"/>
                </a:lnTo>
                <a:lnTo>
                  <a:pt x="139" y="592"/>
                </a:lnTo>
                <a:lnTo>
                  <a:pt x="141" y="592"/>
                </a:lnTo>
                <a:lnTo>
                  <a:pt x="142" y="592"/>
                </a:lnTo>
                <a:lnTo>
                  <a:pt x="142" y="592"/>
                </a:lnTo>
                <a:lnTo>
                  <a:pt x="143" y="592"/>
                </a:lnTo>
                <a:lnTo>
                  <a:pt x="144" y="592"/>
                </a:lnTo>
                <a:lnTo>
                  <a:pt x="145" y="592"/>
                </a:lnTo>
                <a:lnTo>
                  <a:pt x="146" y="592"/>
                </a:lnTo>
                <a:lnTo>
                  <a:pt x="147" y="592"/>
                </a:lnTo>
                <a:lnTo>
                  <a:pt x="147" y="592"/>
                </a:lnTo>
                <a:lnTo>
                  <a:pt x="148" y="592"/>
                </a:lnTo>
                <a:lnTo>
                  <a:pt x="149" y="591"/>
                </a:lnTo>
                <a:lnTo>
                  <a:pt x="149" y="591"/>
                </a:lnTo>
                <a:lnTo>
                  <a:pt x="150" y="591"/>
                </a:lnTo>
                <a:lnTo>
                  <a:pt x="150" y="591"/>
                </a:lnTo>
                <a:lnTo>
                  <a:pt x="151" y="590"/>
                </a:lnTo>
                <a:lnTo>
                  <a:pt x="151" y="590"/>
                </a:lnTo>
                <a:lnTo>
                  <a:pt x="152" y="590"/>
                </a:lnTo>
                <a:lnTo>
                  <a:pt x="153" y="590"/>
                </a:lnTo>
                <a:lnTo>
                  <a:pt x="153" y="590"/>
                </a:lnTo>
                <a:lnTo>
                  <a:pt x="154" y="590"/>
                </a:lnTo>
                <a:lnTo>
                  <a:pt x="154" y="590"/>
                </a:lnTo>
                <a:lnTo>
                  <a:pt x="155" y="590"/>
                </a:lnTo>
                <a:lnTo>
                  <a:pt x="155" y="589"/>
                </a:lnTo>
                <a:lnTo>
                  <a:pt x="157" y="590"/>
                </a:lnTo>
                <a:lnTo>
                  <a:pt x="158" y="590"/>
                </a:lnTo>
                <a:lnTo>
                  <a:pt x="160" y="590"/>
                </a:lnTo>
                <a:lnTo>
                  <a:pt x="160" y="591"/>
                </a:lnTo>
                <a:lnTo>
                  <a:pt x="161" y="591"/>
                </a:lnTo>
                <a:lnTo>
                  <a:pt x="161" y="592"/>
                </a:lnTo>
                <a:lnTo>
                  <a:pt x="162" y="593"/>
                </a:lnTo>
                <a:lnTo>
                  <a:pt x="162" y="594"/>
                </a:lnTo>
                <a:lnTo>
                  <a:pt x="162" y="594"/>
                </a:lnTo>
                <a:lnTo>
                  <a:pt x="163" y="595"/>
                </a:lnTo>
                <a:lnTo>
                  <a:pt x="163" y="595"/>
                </a:lnTo>
                <a:lnTo>
                  <a:pt x="163" y="595"/>
                </a:lnTo>
                <a:lnTo>
                  <a:pt x="164" y="595"/>
                </a:lnTo>
                <a:lnTo>
                  <a:pt x="164" y="596"/>
                </a:lnTo>
                <a:lnTo>
                  <a:pt x="165" y="596"/>
                </a:lnTo>
                <a:lnTo>
                  <a:pt x="165" y="597"/>
                </a:lnTo>
                <a:lnTo>
                  <a:pt x="166" y="597"/>
                </a:lnTo>
                <a:lnTo>
                  <a:pt x="168" y="597"/>
                </a:lnTo>
                <a:lnTo>
                  <a:pt x="171" y="597"/>
                </a:lnTo>
                <a:lnTo>
                  <a:pt x="172" y="597"/>
                </a:lnTo>
                <a:lnTo>
                  <a:pt x="174" y="598"/>
                </a:lnTo>
                <a:lnTo>
                  <a:pt x="174" y="598"/>
                </a:lnTo>
                <a:lnTo>
                  <a:pt x="175" y="598"/>
                </a:lnTo>
                <a:lnTo>
                  <a:pt x="177" y="597"/>
                </a:lnTo>
                <a:lnTo>
                  <a:pt x="178" y="597"/>
                </a:lnTo>
                <a:lnTo>
                  <a:pt x="178" y="597"/>
                </a:lnTo>
                <a:lnTo>
                  <a:pt x="179" y="596"/>
                </a:lnTo>
                <a:lnTo>
                  <a:pt x="180" y="595"/>
                </a:lnTo>
                <a:lnTo>
                  <a:pt x="181" y="595"/>
                </a:lnTo>
                <a:lnTo>
                  <a:pt x="181" y="595"/>
                </a:lnTo>
                <a:lnTo>
                  <a:pt x="182" y="595"/>
                </a:lnTo>
                <a:lnTo>
                  <a:pt x="183" y="595"/>
                </a:lnTo>
                <a:lnTo>
                  <a:pt x="184" y="595"/>
                </a:lnTo>
                <a:lnTo>
                  <a:pt x="184" y="595"/>
                </a:lnTo>
                <a:lnTo>
                  <a:pt x="185" y="595"/>
                </a:lnTo>
                <a:lnTo>
                  <a:pt x="186" y="595"/>
                </a:lnTo>
                <a:lnTo>
                  <a:pt x="186" y="595"/>
                </a:lnTo>
                <a:lnTo>
                  <a:pt x="187" y="596"/>
                </a:lnTo>
                <a:lnTo>
                  <a:pt x="187" y="596"/>
                </a:lnTo>
                <a:lnTo>
                  <a:pt x="187" y="597"/>
                </a:lnTo>
                <a:lnTo>
                  <a:pt x="187" y="597"/>
                </a:lnTo>
                <a:lnTo>
                  <a:pt x="187" y="599"/>
                </a:lnTo>
                <a:lnTo>
                  <a:pt x="187" y="599"/>
                </a:lnTo>
                <a:lnTo>
                  <a:pt x="186" y="600"/>
                </a:lnTo>
                <a:lnTo>
                  <a:pt x="185" y="600"/>
                </a:lnTo>
                <a:lnTo>
                  <a:pt x="185" y="600"/>
                </a:lnTo>
                <a:lnTo>
                  <a:pt x="185" y="600"/>
                </a:lnTo>
                <a:lnTo>
                  <a:pt x="184" y="600"/>
                </a:lnTo>
                <a:lnTo>
                  <a:pt x="184" y="600"/>
                </a:lnTo>
                <a:lnTo>
                  <a:pt x="183" y="600"/>
                </a:lnTo>
                <a:lnTo>
                  <a:pt x="183" y="600"/>
                </a:lnTo>
                <a:lnTo>
                  <a:pt x="182" y="601"/>
                </a:lnTo>
                <a:lnTo>
                  <a:pt x="182" y="601"/>
                </a:lnTo>
                <a:lnTo>
                  <a:pt x="182" y="602"/>
                </a:lnTo>
                <a:lnTo>
                  <a:pt x="182" y="603"/>
                </a:lnTo>
                <a:lnTo>
                  <a:pt x="181" y="605"/>
                </a:lnTo>
                <a:lnTo>
                  <a:pt x="181" y="605"/>
                </a:lnTo>
                <a:lnTo>
                  <a:pt x="181" y="606"/>
                </a:lnTo>
                <a:lnTo>
                  <a:pt x="181" y="607"/>
                </a:lnTo>
                <a:lnTo>
                  <a:pt x="181" y="608"/>
                </a:lnTo>
                <a:lnTo>
                  <a:pt x="181" y="608"/>
                </a:lnTo>
                <a:lnTo>
                  <a:pt x="181" y="609"/>
                </a:lnTo>
                <a:lnTo>
                  <a:pt x="181" y="610"/>
                </a:lnTo>
                <a:lnTo>
                  <a:pt x="181" y="611"/>
                </a:lnTo>
                <a:lnTo>
                  <a:pt x="181" y="611"/>
                </a:lnTo>
                <a:lnTo>
                  <a:pt x="181" y="612"/>
                </a:lnTo>
                <a:lnTo>
                  <a:pt x="182" y="613"/>
                </a:lnTo>
                <a:lnTo>
                  <a:pt x="182" y="614"/>
                </a:lnTo>
                <a:lnTo>
                  <a:pt x="182" y="615"/>
                </a:lnTo>
                <a:lnTo>
                  <a:pt x="182" y="616"/>
                </a:lnTo>
                <a:lnTo>
                  <a:pt x="182" y="617"/>
                </a:lnTo>
                <a:lnTo>
                  <a:pt x="183" y="618"/>
                </a:lnTo>
                <a:lnTo>
                  <a:pt x="184" y="619"/>
                </a:lnTo>
                <a:lnTo>
                  <a:pt x="184" y="619"/>
                </a:lnTo>
                <a:lnTo>
                  <a:pt x="184" y="620"/>
                </a:lnTo>
                <a:lnTo>
                  <a:pt x="185" y="621"/>
                </a:lnTo>
                <a:lnTo>
                  <a:pt x="185" y="623"/>
                </a:lnTo>
                <a:lnTo>
                  <a:pt x="185" y="624"/>
                </a:lnTo>
                <a:lnTo>
                  <a:pt x="185" y="625"/>
                </a:lnTo>
                <a:lnTo>
                  <a:pt x="186" y="625"/>
                </a:lnTo>
                <a:lnTo>
                  <a:pt x="185" y="625"/>
                </a:lnTo>
                <a:lnTo>
                  <a:pt x="185" y="626"/>
                </a:lnTo>
                <a:lnTo>
                  <a:pt x="185" y="626"/>
                </a:lnTo>
                <a:lnTo>
                  <a:pt x="186" y="626"/>
                </a:lnTo>
                <a:lnTo>
                  <a:pt x="186" y="627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8" y="629"/>
                </a:lnTo>
                <a:lnTo>
                  <a:pt x="188" y="629"/>
                </a:lnTo>
                <a:lnTo>
                  <a:pt x="188" y="629"/>
                </a:lnTo>
                <a:lnTo>
                  <a:pt x="188" y="630"/>
                </a:lnTo>
                <a:lnTo>
                  <a:pt x="189" y="631"/>
                </a:lnTo>
                <a:lnTo>
                  <a:pt x="190" y="631"/>
                </a:lnTo>
                <a:lnTo>
                  <a:pt x="190" y="631"/>
                </a:lnTo>
                <a:lnTo>
                  <a:pt x="191" y="631"/>
                </a:lnTo>
                <a:lnTo>
                  <a:pt x="192" y="631"/>
                </a:lnTo>
                <a:lnTo>
                  <a:pt x="192" y="631"/>
                </a:lnTo>
                <a:lnTo>
                  <a:pt x="192" y="631"/>
                </a:lnTo>
                <a:lnTo>
                  <a:pt x="193" y="631"/>
                </a:lnTo>
                <a:lnTo>
                  <a:pt x="193" y="631"/>
                </a:lnTo>
                <a:lnTo>
                  <a:pt x="194" y="631"/>
                </a:lnTo>
                <a:lnTo>
                  <a:pt x="194" y="632"/>
                </a:lnTo>
                <a:lnTo>
                  <a:pt x="194" y="632"/>
                </a:lnTo>
                <a:lnTo>
                  <a:pt x="195" y="632"/>
                </a:lnTo>
                <a:lnTo>
                  <a:pt x="195" y="632"/>
                </a:lnTo>
                <a:lnTo>
                  <a:pt x="195" y="632"/>
                </a:lnTo>
                <a:lnTo>
                  <a:pt x="195" y="631"/>
                </a:lnTo>
                <a:lnTo>
                  <a:pt x="196" y="630"/>
                </a:lnTo>
                <a:lnTo>
                  <a:pt x="196" y="630"/>
                </a:lnTo>
                <a:lnTo>
                  <a:pt x="197" y="630"/>
                </a:lnTo>
                <a:lnTo>
                  <a:pt x="198" y="629"/>
                </a:lnTo>
                <a:lnTo>
                  <a:pt x="199" y="628"/>
                </a:lnTo>
                <a:lnTo>
                  <a:pt x="199" y="628"/>
                </a:lnTo>
                <a:lnTo>
                  <a:pt x="200" y="628"/>
                </a:lnTo>
                <a:lnTo>
                  <a:pt x="200" y="627"/>
                </a:lnTo>
                <a:lnTo>
                  <a:pt x="201" y="626"/>
                </a:lnTo>
                <a:lnTo>
                  <a:pt x="201" y="626"/>
                </a:lnTo>
                <a:lnTo>
                  <a:pt x="201" y="625"/>
                </a:lnTo>
                <a:lnTo>
                  <a:pt x="202" y="625"/>
                </a:lnTo>
                <a:lnTo>
                  <a:pt x="202" y="624"/>
                </a:lnTo>
                <a:lnTo>
                  <a:pt x="203" y="623"/>
                </a:lnTo>
                <a:lnTo>
                  <a:pt x="204" y="621"/>
                </a:lnTo>
                <a:lnTo>
                  <a:pt x="204" y="621"/>
                </a:lnTo>
                <a:lnTo>
                  <a:pt x="204" y="620"/>
                </a:lnTo>
                <a:lnTo>
                  <a:pt x="205" y="619"/>
                </a:lnTo>
                <a:lnTo>
                  <a:pt x="205" y="618"/>
                </a:lnTo>
                <a:lnTo>
                  <a:pt x="205" y="617"/>
                </a:lnTo>
                <a:lnTo>
                  <a:pt x="205" y="617"/>
                </a:lnTo>
                <a:lnTo>
                  <a:pt x="205" y="616"/>
                </a:lnTo>
                <a:lnTo>
                  <a:pt x="206" y="615"/>
                </a:lnTo>
                <a:lnTo>
                  <a:pt x="206" y="615"/>
                </a:lnTo>
                <a:lnTo>
                  <a:pt x="206" y="615"/>
                </a:lnTo>
                <a:lnTo>
                  <a:pt x="207" y="615"/>
                </a:lnTo>
                <a:lnTo>
                  <a:pt x="209" y="615"/>
                </a:lnTo>
                <a:lnTo>
                  <a:pt x="210" y="615"/>
                </a:lnTo>
                <a:lnTo>
                  <a:pt x="211" y="615"/>
                </a:lnTo>
                <a:lnTo>
                  <a:pt x="213" y="616"/>
                </a:lnTo>
                <a:lnTo>
                  <a:pt x="213" y="616"/>
                </a:lnTo>
                <a:lnTo>
                  <a:pt x="214" y="616"/>
                </a:lnTo>
                <a:lnTo>
                  <a:pt x="215" y="617"/>
                </a:lnTo>
                <a:lnTo>
                  <a:pt x="215" y="618"/>
                </a:lnTo>
                <a:lnTo>
                  <a:pt x="216" y="621"/>
                </a:lnTo>
                <a:lnTo>
                  <a:pt x="216" y="623"/>
                </a:lnTo>
                <a:lnTo>
                  <a:pt x="216" y="624"/>
                </a:lnTo>
                <a:lnTo>
                  <a:pt x="216" y="625"/>
                </a:lnTo>
                <a:lnTo>
                  <a:pt x="217" y="625"/>
                </a:lnTo>
                <a:lnTo>
                  <a:pt x="217" y="627"/>
                </a:lnTo>
                <a:lnTo>
                  <a:pt x="217" y="627"/>
                </a:lnTo>
                <a:lnTo>
                  <a:pt x="217" y="628"/>
                </a:lnTo>
                <a:lnTo>
                  <a:pt x="216" y="628"/>
                </a:lnTo>
                <a:lnTo>
                  <a:pt x="216" y="628"/>
                </a:lnTo>
                <a:lnTo>
                  <a:pt x="217" y="628"/>
                </a:lnTo>
                <a:lnTo>
                  <a:pt x="216" y="631"/>
                </a:lnTo>
                <a:lnTo>
                  <a:pt x="217" y="632"/>
                </a:lnTo>
                <a:lnTo>
                  <a:pt x="216" y="633"/>
                </a:lnTo>
                <a:lnTo>
                  <a:pt x="216" y="635"/>
                </a:lnTo>
                <a:lnTo>
                  <a:pt x="216" y="635"/>
                </a:lnTo>
                <a:lnTo>
                  <a:pt x="216" y="636"/>
                </a:lnTo>
                <a:lnTo>
                  <a:pt x="216" y="637"/>
                </a:lnTo>
                <a:lnTo>
                  <a:pt x="216" y="637"/>
                </a:lnTo>
                <a:lnTo>
                  <a:pt x="216" y="638"/>
                </a:lnTo>
                <a:lnTo>
                  <a:pt x="216" y="639"/>
                </a:lnTo>
                <a:lnTo>
                  <a:pt x="216" y="640"/>
                </a:lnTo>
                <a:lnTo>
                  <a:pt x="216" y="640"/>
                </a:lnTo>
                <a:lnTo>
                  <a:pt x="216" y="640"/>
                </a:lnTo>
                <a:lnTo>
                  <a:pt x="217" y="641"/>
                </a:lnTo>
                <a:lnTo>
                  <a:pt x="218" y="642"/>
                </a:lnTo>
                <a:lnTo>
                  <a:pt x="218" y="642"/>
                </a:lnTo>
                <a:lnTo>
                  <a:pt x="219" y="643"/>
                </a:lnTo>
                <a:lnTo>
                  <a:pt x="220" y="643"/>
                </a:lnTo>
                <a:lnTo>
                  <a:pt x="221" y="643"/>
                </a:lnTo>
                <a:lnTo>
                  <a:pt x="222" y="644"/>
                </a:lnTo>
                <a:lnTo>
                  <a:pt x="223" y="645"/>
                </a:lnTo>
                <a:lnTo>
                  <a:pt x="223" y="645"/>
                </a:lnTo>
                <a:lnTo>
                  <a:pt x="224" y="645"/>
                </a:lnTo>
                <a:lnTo>
                  <a:pt x="224" y="645"/>
                </a:lnTo>
                <a:lnTo>
                  <a:pt x="225" y="645"/>
                </a:lnTo>
                <a:lnTo>
                  <a:pt x="225" y="644"/>
                </a:lnTo>
                <a:lnTo>
                  <a:pt x="225" y="644"/>
                </a:lnTo>
                <a:lnTo>
                  <a:pt x="226" y="643"/>
                </a:lnTo>
                <a:lnTo>
                  <a:pt x="227" y="641"/>
                </a:lnTo>
                <a:lnTo>
                  <a:pt x="227" y="641"/>
                </a:lnTo>
                <a:lnTo>
                  <a:pt x="227" y="640"/>
                </a:lnTo>
                <a:lnTo>
                  <a:pt x="226" y="639"/>
                </a:lnTo>
                <a:lnTo>
                  <a:pt x="226" y="638"/>
                </a:lnTo>
                <a:lnTo>
                  <a:pt x="226" y="637"/>
                </a:lnTo>
                <a:lnTo>
                  <a:pt x="225" y="636"/>
                </a:lnTo>
                <a:lnTo>
                  <a:pt x="225" y="635"/>
                </a:lnTo>
                <a:lnTo>
                  <a:pt x="225" y="634"/>
                </a:lnTo>
                <a:lnTo>
                  <a:pt x="226" y="632"/>
                </a:lnTo>
                <a:lnTo>
                  <a:pt x="226" y="632"/>
                </a:lnTo>
                <a:lnTo>
                  <a:pt x="225" y="631"/>
                </a:lnTo>
                <a:lnTo>
                  <a:pt x="225" y="631"/>
                </a:lnTo>
                <a:lnTo>
                  <a:pt x="225" y="630"/>
                </a:lnTo>
                <a:lnTo>
                  <a:pt x="225" y="630"/>
                </a:lnTo>
                <a:lnTo>
                  <a:pt x="225" y="629"/>
                </a:lnTo>
                <a:lnTo>
                  <a:pt x="225" y="629"/>
                </a:lnTo>
                <a:lnTo>
                  <a:pt x="225" y="628"/>
                </a:lnTo>
                <a:lnTo>
                  <a:pt x="225" y="628"/>
                </a:lnTo>
                <a:lnTo>
                  <a:pt x="225" y="627"/>
                </a:lnTo>
                <a:lnTo>
                  <a:pt x="225" y="627"/>
                </a:lnTo>
                <a:lnTo>
                  <a:pt x="225" y="626"/>
                </a:lnTo>
                <a:lnTo>
                  <a:pt x="225" y="626"/>
                </a:lnTo>
                <a:lnTo>
                  <a:pt x="226" y="625"/>
                </a:lnTo>
                <a:lnTo>
                  <a:pt x="226" y="624"/>
                </a:lnTo>
                <a:lnTo>
                  <a:pt x="227" y="624"/>
                </a:lnTo>
                <a:lnTo>
                  <a:pt x="227" y="624"/>
                </a:lnTo>
                <a:lnTo>
                  <a:pt x="228" y="623"/>
                </a:lnTo>
                <a:lnTo>
                  <a:pt x="228" y="622"/>
                </a:lnTo>
                <a:lnTo>
                  <a:pt x="228" y="621"/>
                </a:lnTo>
                <a:lnTo>
                  <a:pt x="228" y="621"/>
                </a:lnTo>
                <a:lnTo>
                  <a:pt x="228" y="620"/>
                </a:lnTo>
                <a:lnTo>
                  <a:pt x="228" y="620"/>
                </a:lnTo>
                <a:lnTo>
                  <a:pt x="228" y="619"/>
                </a:lnTo>
                <a:lnTo>
                  <a:pt x="228" y="618"/>
                </a:lnTo>
                <a:lnTo>
                  <a:pt x="228" y="618"/>
                </a:lnTo>
                <a:lnTo>
                  <a:pt x="228" y="617"/>
                </a:lnTo>
                <a:lnTo>
                  <a:pt x="229" y="617"/>
                </a:lnTo>
                <a:lnTo>
                  <a:pt x="229" y="617"/>
                </a:lnTo>
                <a:lnTo>
                  <a:pt x="230" y="617"/>
                </a:lnTo>
                <a:lnTo>
                  <a:pt x="231" y="616"/>
                </a:lnTo>
                <a:lnTo>
                  <a:pt x="231" y="616"/>
                </a:lnTo>
                <a:lnTo>
                  <a:pt x="231" y="616"/>
                </a:lnTo>
                <a:lnTo>
                  <a:pt x="233" y="616"/>
                </a:lnTo>
                <a:lnTo>
                  <a:pt x="235" y="616"/>
                </a:lnTo>
                <a:lnTo>
                  <a:pt x="235" y="616"/>
                </a:lnTo>
                <a:lnTo>
                  <a:pt x="237" y="616"/>
                </a:lnTo>
                <a:lnTo>
                  <a:pt x="237" y="616"/>
                </a:lnTo>
                <a:lnTo>
                  <a:pt x="238" y="615"/>
                </a:lnTo>
                <a:lnTo>
                  <a:pt x="239" y="615"/>
                </a:lnTo>
                <a:lnTo>
                  <a:pt x="240" y="615"/>
                </a:lnTo>
                <a:lnTo>
                  <a:pt x="240" y="615"/>
                </a:lnTo>
                <a:lnTo>
                  <a:pt x="241" y="615"/>
                </a:lnTo>
                <a:lnTo>
                  <a:pt x="241" y="615"/>
                </a:lnTo>
                <a:lnTo>
                  <a:pt x="242" y="615"/>
                </a:lnTo>
                <a:lnTo>
                  <a:pt x="253" y="615"/>
                </a:lnTo>
                <a:lnTo>
                  <a:pt x="254" y="615"/>
                </a:lnTo>
                <a:lnTo>
                  <a:pt x="254" y="614"/>
                </a:lnTo>
                <a:lnTo>
                  <a:pt x="255" y="614"/>
                </a:lnTo>
                <a:lnTo>
                  <a:pt x="256" y="613"/>
                </a:lnTo>
                <a:lnTo>
                  <a:pt x="256" y="613"/>
                </a:lnTo>
                <a:lnTo>
                  <a:pt x="257" y="613"/>
                </a:lnTo>
                <a:lnTo>
                  <a:pt x="258" y="613"/>
                </a:lnTo>
                <a:lnTo>
                  <a:pt x="259" y="613"/>
                </a:lnTo>
                <a:lnTo>
                  <a:pt x="260" y="613"/>
                </a:lnTo>
                <a:lnTo>
                  <a:pt x="261" y="613"/>
                </a:lnTo>
                <a:lnTo>
                  <a:pt x="262" y="613"/>
                </a:lnTo>
                <a:lnTo>
                  <a:pt x="262" y="613"/>
                </a:lnTo>
                <a:lnTo>
                  <a:pt x="264" y="614"/>
                </a:lnTo>
                <a:lnTo>
                  <a:pt x="264" y="614"/>
                </a:lnTo>
                <a:lnTo>
                  <a:pt x="265" y="614"/>
                </a:lnTo>
                <a:lnTo>
                  <a:pt x="266" y="614"/>
                </a:lnTo>
                <a:lnTo>
                  <a:pt x="266" y="613"/>
                </a:lnTo>
                <a:lnTo>
                  <a:pt x="267" y="613"/>
                </a:lnTo>
                <a:lnTo>
                  <a:pt x="268" y="613"/>
                </a:lnTo>
                <a:lnTo>
                  <a:pt x="268" y="613"/>
                </a:lnTo>
                <a:lnTo>
                  <a:pt x="269" y="613"/>
                </a:lnTo>
                <a:lnTo>
                  <a:pt x="269" y="613"/>
                </a:lnTo>
                <a:lnTo>
                  <a:pt x="270" y="613"/>
                </a:lnTo>
                <a:lnTo>
                  <a:pt x="270" y="612"/>
                </a:lnTo>
                <a:lnTo>
                  <a:pt x="271" y="612"/>
                </a:lnTo>
                <a:lnTo>
                  <a:pt x="271" y="612"/>
                </a:lnTo>
                <a:lnTo>
                  <a:pt x="273" y="611"/>
                </a:lnTo>
                <a:lnTo>
                  <a:pt x="275" y="611"/>
                </a:lnTo>
                <a:lnTo>
                  <a:pt x="276" y="611"/>
                </a:lnTo>
                <a:lnTo>
                  <a:pt x="276" y="611"/>
                </a:lnTo>
                <a:lnTo>
                  <a:pt x="276" y="612"/>
                </a:lnTo>
                <a:lnTo>
                  <a:pt x="276" y="612"/>
                </a:lnTo>
                <a:lnTo>
                  <a:pt x="277" y="612"/>
                </a:lnTo>
                <a:lnTo>
                  <a:pt x="277" y="612"/>
                </a:lnTo>
                <a:lnTo>
                  <a:pt x="278" y="612"/>
                </a:lnTo>
                <a:lnTo>
                  <a:pt x="278" y="612"/>
                </a:lnTo>
                <a:lnTo>
                  <a:pt x="279" y="612"/>
                </a:lnTo>
                <a:lnTo>
                  <a:pt x="280" y="612"/>
                </a:lnTo>
                <a:lnTo>
                  <a:pt x="281" y="612"/>
                </a:lnTo>
                <a:lnTo>
                  <a:pt x="281" y="612"/>
                </a:lnTo>
                <a:lnTo>
                  <a:pt x="281" y="611"/>
                </a:lnTo>
                <a:lnTo>
                  <a:pt x="282" y="611"/>
                </a:lnTo>
                <a:lnTo>
                  <a:pt x="282" y="611"/>
                </a:lnTo>
                <a:lnTo>
                  <a:pt x="283" y="611"/>
                </a:lnTo>
                <a:lnTo>
                  <a:pt x="283" y="611"/>
                </a:lnTo>
                <a:lnTo>
                  <a:pt x="284" y="611"/>
                </a:lnTo>
                <a:lnTo>
                  <a:pt x="284" y="611"/>
                </a:lnTo>
                <a:lnTo>
                  <a:pt x="284" y="611"/>
                </a:lnTo>
                <a:lnTo>
                  <a:pt x="285" y="611"/>
                </a:lnTo>
                <a:lnTo>
                  <a:pt x="285" y="611"/>
                </a:lnTo>
                <a:lnTo>
                  <a:pt x="285" y="612"/>
                </a:lnTo>
                <a:lnTo>
                  <a:pt x="286" y="612"/>
                </a:lnTo>
                <a:lnTo>
                  <a:pt x="286" y="612"/>
                </a:lnTo>
                <a:lnTo>
                  <a:pt x="286" y="612"/>
                </a:lnTo>
                <a:lnTo>
                  <a:pt x="286" y="613"/>
                </a:lnTo>
                <a:lnTo>
                  <a:pt x="287" y="613"/>
                </a:lnTo>
                <a:lnTo>
                  <a:pt x="287" y="613"/>
                </a:lnTo>
                <a:lnTo>
                  <a:pt x="287" y="614"/>
                </a:lnTo>
                <a:lnTo>
                  <a:pt x="288" y="614"/>
                </a:lnTo>
                <a:lnTo>
                  <a:pt x="288" y="614"/>
                </a:lnTo>
                <a:lnTo>
                  <a:pt x="289" y="614"/>
                </a:lnTo>
                <a:lnTo>
                  <a:pt x="290" y="614"/>
                </a:lnTo>
                <a:lnTo>
                  <a:pt x="291" y="614"/>
                </a:lnTo>
                <a:lnTo>
                  <a:pt x="292" y="614"/>
                </a:lnTo>
                <a:lnTo>
                  <a:pt x="292" y="614"/>
                </a:lnTo>
                <a:lnTo>
                  <a:pt x="292" y="614"/>
                </a:lnTo>
                <a:lnTo>
                  <a:pt x="294" y="613"/>
                </a:lnTo>
                <a:lnTo>
                  <a:pt x="294" y="613"/>
                </a:lnTo>
                <a:lnTo>
                  <a:pt x="294" y="612"/>
                </a:lnTo>
                <a:lnTo>
                  <a:pt x="294" y="612"/>
                </a:lnTo>
                <a:lnTo>
                  <a:pt x="294" y="611"/>
                </a:lnTo>
                <a:lnTo>
                  <a:pt x="293" y="610"/>
                </a:lnTo>
                <a:lnTo>
                  <a:pt x="292" y="609"/>
                </a:lnTo>
                <a:lnTo>
                  <a:pt x="291" y="608"/>
                </a:lnTo>
                <a:lnTo>
                  <a:pt x="291" y="608"/>
                </a:lnTo>
                <a:lnTo>
                  <a:pt x="290" y="607"/>
                </a:lnTo>
                <a:lnTo>
                  <a:pt x="291" y="606"/>
                </a:lnTo>
                <a:lnTo>
                  <a:pt x="291" y="605"/>
                </a:lnTo>
                <a:lnTo>
                  <a:pt x="291" y="605"/>
                </a:lnTo>
                <a:lnTo>
                  <a:pt x="291" y="604"/>
                </a:lnTo>
                <a:lnTo>
                  <a:pt x="291" y="604"/>
                </a:lnTo>
                <a:lnTo>
                  <a:pt x="291" y="603"/>
                </a:lnTo>
                <a:lnTo>
                  <a:pt x="291" y="603"/>
                </a:lnTo>
                <a:lnTo>
                  <a:pt x="292" y="602"/>
                </a:lnTo>
                <a:lnTo>
                  <a:pt x="292" y="602"/>
                </a:lnTo>
                <a:lnTo>
                  <a:pt x="293" y="602"/>
                </a:lnTo>
                <a:lnTo>
                  <a:pt x="294" y="602"/>
                </a:lnTo>
                <a:lnTo>
                  <a:pt x="294" y="603"/>
                </a:lnTo>
                <a:lnTo>
                  <a:pt x="295" y="603"/>
                </a:lnTo>
                <a:lnTo>
                  <a:pt x="296" y="604"/>
                </a:lnTo>
                <a:lnTo>
                  <a:pt x="296" y="604"/>
                </a:lnTo>
                <a:lnTo>
                  <a:pt x="296" y="604"/>
                </a:lnTo>
                <a:lnTo>
                  <a:pt x="296" y="605"/>
                </a:lnTo>
                <a:lnTo>
                  <a:pt x="296" y="605"/>
                </a:lnTo>
                <a:lnTo>
                  <a:pt x="297" y="605"/>
                </a:lnTo>
                <a:lnTo>
                  <a:pt x="297" y="605"/>
                </a:lnTo>
                <a:lnTo>
                  <a:pt x="298" y="606"/>
                </a:lnTo>
                <a:lnTo>
                  <a:pt x="298" y="607"/>
                </a:lnTo>
                <a:lnTo>
                  <a:pt x="298" y="608"/>
                </a:lnTo>
                <a:lnTo>
                  <a:pt x="298" y="609"/>
                </a:lnTo>
                <a:lnTo>
                  <a:pt x="298" y="609"/>
                </a:lnTo>
                <a:lnTo>
                  <a:pt x="299" y="610"/>
                </a:lnTo>
                <a:lnTo>
                  <a:pt x="300" y="610"/>
                </a:lnTo>
                <a:lnTo>
                  <a:pt x="300" y="610"/>
                </a:lnTo>
                <a:lnTo>
                  <a:pt x="300" y="610"/>
                </a:lnTo>
                <a:lnTo>
                  <a:pt x="301" y="610"/>
                </a:lnTo>
                <a:lnTo>
                  <a:pt x="301" y="611"/>
                </a:lnTo>
                <a:lnTo>
                  <a:pt x="301" y="612"/>
                </a:lnTo>
                <a:lnTo>
                  <a:pt x="302" y="612"/>
                </a:lnTo>
                <a:lnTo>
                  <a:pt x="302" y="612"/>
                </a:lnTo>
                <a:lnTo>
                  <a:pt x="303" y="613"/>
                </a:lnTo>
                <a:lnTo>
                  <a:pt x="303" y="613"/>
                </a:lnTo>
                <a:lnTo>
                  <a:pt x="304" y="613"/>
                </a:lnTo>
                <a:lnTo>
                  <a:pt x="304" y="613"/>
                </a:lnTo>
                <a:lnTo>
                  <a:pt x="305" y="614"/>
                </a:lnTo>
                <a:lnTo>
                  <a:pt x="305" y="614"/>
                </a:lnTo>
                <a:lnTo>
                  <a:pt x="305" y="614"/>
                </a:lnTo>
                <a:lnTo>
                  <a:pt x="306" y="615"/>
                </a:lnTo>
                <a:lnTo>
                  <a:pt x="307" y="615"/>
                </a:lnTo>
                <a:lnTo>
                  <a:pt x="307" y="615"/>
                </a:lnTo>
                <a:lnTo>
                  <a:pt x="308" y="615"/>
                </a:lnTo>
                <a:lnTo>
                  <a:pt x="309" y="615"/>
                </a:lnTo>
                <a:lnTo>
                  <a:pt x="310" y="615"/>
                </a:lnTo>
                <a:lnTo>
                  <a:pt x="311" y="614"/>
                </a:lnTo>
                <a:lnTo>
                  <a:pt x="311" y="614"/>
                </a:lnTo>
                <a:lnTo>
                  <a:pt x="312" y="614"/>
                </a:lnTo>
                <a:lnTo>
                  <a:pt x="312" y="613"/>
                </a:lnTo>
                <a:lnTo>
                  <a:pt x="312" y="613"/>
                </a:lnTo>
                <a:lnTo>
                  <a:pt x="312" y="612"/>
                </a:lnTo>
                <a:lnTo>
                  <a:pt x="312" y="612"/>
                </a:lnTo>
                <a:lnTo>
                  <a:pt x="313" y="612"/>
                </a:lnTo>
                <a:lnTo>
                  <a:pt x="313" y="612"/>
                </a:lnTo>
                <a:lnTo>
                  <a:pt x="314" y="612"/>
                </a:lnTo>
                <a:lnTo>
                  <a:pt x="314" y="612"/>
                </a:lnTo>
                <a:lnTo>
                  <a:pt x="314" y="612"/>
                </a:lnTo>
                <a:lnTo>
                  <a:pt x="315" y="612"/>
                </a:lnTo>
                <a:lnTo>
                  <a:pt x="315" y="612"/>
                </a:lnTo>
                <a:lnTo>
                  <a:pt x="315" y="612"/>
                </a:lnTo>
                <a:lnTo>
                  <a:pt x="315" y="611"/>
                </a:lnTo>
                <a:lnTo>
                  <a:pt x="316" y="611"/>
                </a:lnTo>
                <a:lnTo>
                  <a:pt x="316" y="611"/>
                </a:lnTo>
                <a:lnTo>
                  <a:pt x="316" y="610"/>
                </a:lnTo>
                <a:lnTo>
                  <a:pt x="316" y="610"/>
                </a:lnTo>
                <a:lnTo>
                  <a:pt x="317" y="610"/>
                </a:lnTo>
                <a:lnTo>
                  <a:pt x="317" y="609"/>
                </a:lnTo>
                <a:lnTo>
                  <a:pt x="317" y="609"/>
                </a:lnTo>
                <a:lnTo>
                  <a:pt x="317" y="608"/>
                </a:lnTo>
                <a:lnTo>
                  <a:pt x="317" y="607"/>
                </a:lnTo>
                <a:lnTo>
                  <a:pt x="318" y="607"/>
                </a:lnTo>
                <a:lnTo>
                  <a:pt x="318" y="607"/>
                </a:lnTo>
                <a:lnTo>
                  <a:pt x="318" y="606"/>
                </a:lnTo>
                <a:lnTo>
                  <a:pt x="318" y="606"/>
                </a:lnTo>
                <a:lnTo>
                  <a:pt x="318" y="605"/>
                </a:lnTo>
                <a:lnTo>
                  <a:pt x="318" y="604"/>
                </a:lnTo>
                <a:lnTo>
                  <a:pt x="318" y="604"/>
                </a:lnTo>
                <a:lnTo>
                  <a:pt x="318" y="604"/>
                </a:lnTo>
                <a:lnTo>
                  <a:pt x="318" y="603"/>
                </a:lnTo>
                <a:lnTo>
                  <a:pt x="319" y="603"/>
                </a:lnTo>
                <a:lnTo>
                  <a:pt x="319" y="603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6"/>
                </a:lnTo>
                <a:lnTo>
                  <a:pt x="322" y="608"/>
                </a:lnTo>
                <a:lnTo>
                  <a:pt x="323" y="609"/>
                </a:lnTo>
                <a:lnTo>
                  <a:pt x="324" y="610"/>
                </a:lnTo>
                <a:lnTo>
                  <a:pt x="324" y="611"/>
                </a:lnTo>
                <a:lnTo>
                  <a:pt x="324" y="611"/>
                </a:lnTo>
                <a:lnTo>
                  <a:pt x="325" y="611"/>
                </a:lnTo>
                <a:lnTo>
                  <a:pt x="326" y="612"/>
                </a:lnTo>
                <a:lnTo>
                  <a:pt x="327" y="612"/>
                </a:lnTo>
                <a:lnTo>
                  <a:pt x="328" y="612"/>
                </a:lnTo>
                <a:lnTo>
                  <a:pt x="328" y="611"/>
                </a:lnTo>
                <a:lnTo>
                  <a:pt x="329" y="610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6"/>
                </a:lnTo>
                <a:lnTo>
                  <a:pt x="330" y="605"/>
                </a:lnTo>
                <a:lnTo>
                  <a:pt x="331" y="605"/>
                </a:lnTo>
                <a:lnTo>
                  <a:pt x="331" y="605"/>
                </a:lnTo>
                <a:lnTo>
                  <a:pt x="331" y="605"/>
                </a:lnTo>
                <a:lnTo>
                  <a:pt x="331" y="605"/>
                </a:lnTo>
                <a:lnTo>
                  <a:pt x="332" y="605"/>
                </a:lnTo>
                <a:lnTo>
                  <a:pt x="332" y="605"/>
                </a:lnTo>
                <a:lnTo>
                  <a:pt x="332" y="604"/>
                </a:lnTo>
                <a:lnTo>
                  <a:pt x="331" y="604"/>
                </a:lnTo>
                <a:lnTo>
                  <a:pt x="331" y="604"/>
                </a:lnTo>
                <a:lnTo>
                  <a:pt x="330" y="604"/>
                </a:lnTo>
                <a:lnTo>
                  <a:pt x="330" y="603"/>
                </a:lnTo>
                <a:lnTo>
                  <a:pt x="330" y="603"/>
                </a:lnTo>
                <a:lnTo>
                  <a:pt x="330" y="602"/>
                </a:lnTo>
                <a:lnTo>
                  <a:pt x="330" y="602"/>
                </a:lnTo>
                <a:lnTo>
                  <a:pt x="330" y="601"/>
                </a:lnTo>
                <a:lnTo>
                  <a:pt x="330" y="601"/>
                </a:lnTo>
                <a:lnTo>
                  <a:pt x="330" y="600"/>
                </a:lnTo>
                <a:lnTo>
                  <a:pt x="331" y="600"/>
                </a:lnTo>
                <a:lnTo>
                  <a:pt x="331" y="599"/>
                </a:lnTo>
                <a:lnTo>
                  <a:pt x="332" y="598"/>
                </a:lnTo>
                <a:lnTo>
                  <a:pt x="332" y="598"/>
                </a:lnTo>
                <a:lnTo>
                  <a:pt x="332" y="598"/>
                </a:lnTo>
                <a:lnTo>
                  <a:pt x="333" y="598"/>
                </a:lnTo>
                <a:lnTo>
                  <a:pt x="333" y="598"/>
                </a:lnTo>
                <a:lnTo>
                  <a:pt x="334" y="599"/>
                </a:lnTo>
                <a:lnTo>
                  <a:pt x="334" y="599"/>
                </a:lnTo>
                <a:lnTo>
                  <a:pt x="335" y="598"/>
                </a:lnTo>
                <a:lnTo>
                  <a:pt x="336" y="598"/>
                </a:lnTo>
                <a:lnTo>
                  <a:pt x="337" y="597"/>
                </a:lnTo>
                <a:lnTo>
                  <a:pt x="337" y="597"/>
                </a:lnTo>
                <a:lnTo>
                  <a:pt x="338" y="597"/>
                </a:lnTo>
                <a:lnTo>
                  <a:pt x="340" y="598"/>
                </a:lnTo>
                <a:lnTo>
                  <a:pt x="341" y="597"/>
                </a:lnTo>
                <a:lnTo>
                  <a:pt x="341" y="597"/>
                </a:lnTo>
                <a:lnTo>
                  <a:pt x="342" y="598"/>
                </a:lnTo>
                <a:lnTo>
                  <a:pt x="343" y="598"/>
                </a:lnTo>
                <a:lnTo>
                  <a:pt x="345" y="598"/>
                </a:lnTo>
                <a:lnTo>
                  <a:pt x="345" y="598"/>
                </a:lnTo>
                <a:lnTo>
                  <a:pt x="345" y="597"/>
                </a:lnTo>
                <a:lnTo>
                  <a:pt x="346" y="597"/>
                </a:lnTo>
                <a:lnTo>
                  <a:pt x="347" y="597"/>
                </a:lnTo>
                <a:lnTo>
                  <a:pt x="347" y="597"/>
                </a:lnTo>
                <a:lnTo>
                  <a:pt x="348" y="597"/>
                </a:lnTo>
                <a:lnTo>
                  <a:pt x="349" y="598"/>
                </a:lnTo>
                <a:lnTo>
                  <a:pt x="350" y="599"/>
                </a:lnTo>
                <a:lnTo>
                  <a:pt x="350" y="599"/>
                </a:lnTo>
                <a:lnTo>
                  <a:pt x="351" y="600"/>
                </a:lnTo>
                <a:lnTo>
                  <a:pt x="351" y="600"/>
                </a:lnTo>
                <a:lnTo>
                  <a:pt x="351" y="601"/>
                </a:lnTo>
                <a:lnTo>
                  <a:pt x="351" y="601"/>
                </a:lnTo>
                <a:lnTo>
                  <a:pt x="351" y="602"/>
                </a:lnTo>
                <a:lnTo>
                  <a:pt x="352" y="603"/>
                </a:lnTo>
                <a:lnTo>
                  <a:pt x="353" y="603"/>
                </a:lnTo>
                <a:lnTo>
                  <a:pt x="353" y="603"/>
                </a:lnTo>
                <a:lnTo>
                  <a:pt x="354" y="604"/>
                </a:lnTo>
                <a:lnTo>
                  <a:pt x="355" y="604"/>
                </a:lnTo>
                <a:lnTo>
                  <a:pt x="355" y="605"/>
                </a:lnTo>
                <a:lnTo>
                  <a:pt x="355" y="605"/>
                </a:lnTo>
                <a:lnTo>
                  <a:pt x="356" y="604"/>
                </a:lnTo>
                <a:lnTo>
                  <a:pt x="356" y="604"/>
                </a:lnTo>
                <a:lnTo>
                  <a:pt x="356" y="604"/>
                </a:lnTo>
                <a:lnTo>
                  <a:pt x="357" y="604"/>
                </a:lnTo>
                <a:lnTo>
                  <a:pt x="357" y="603"/>
                </a:lnTo>
                <a:lnTo>
                  <a:pt x="358" y="603"/>
                </a:lnTo>
                <a:lnTo>
                  <a:pt x="358" y="603"/>
                </a:lnTo>
                <a:lnTo>
                  <a:pt x="359" y="602"/>
                </a:lnTo>
                <a:lnTo>
                  <a:pt x="359" y="602"/>
                </a:lnTo>
                <a:lnTo>
                  <a:pt x="359" y="601"/>
                </a:lnTo>
                <a:lnTo>
                  <a:pt x="359" y="601"/>
                </a:lnTo>
                <a:lnTo>
                  <a:pt x="359" y="600"/>
                </a:lnTo>
                <a:lnTo>
                  <a:pt x="359" y="600"/>
                </a:lnTo>
                <a:lnTo>
                  <a:pt x="359" y="599"/>
                </a:lnTo>
                <a:lnTo>
                  <a:pt x="360" y="599"/>
                </a:lnTo>
                <a:lnTo>
                  <a:pt x="360" y="599"/>
                </a:lnTo>
                <a:lnTo>
                  <a:pt x="361" y="598"/>
                </a:lnTo>
                <a:lnTo>
                  <a:pt x="362" y="598"/>
                </a:lnTo>
                <a:lnTo>
                  <a:pt x="363" y="599"/>
                </a:lnTo>
                <a:lnTo>
                  <a:pt x="363" y="599"/>
                </a:lnTo>
                <a:lnTo>
                  <a:pt x="364" y="598"/>
                </a:lnTo>
                <a:lnTo>
                  <a:pt x="364" y="598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8" y="597"/>
                </a:lnTo>
                <a:lnTo>
                  <a:pt x="368" y="596"/>
                </a:lnTo>
                <a:lnTo>
                  <a:pt x="369" y="596"/>
                </a:lnTo>
                <a:lnTo>
                  <a:pt x="370" y="596"/>
                </a:lnTo>
                <a:lnTo>
                  <a:pt x="371" y="596"/>
                </a:lnTo>
                <a:lnTo>
                  <a:pt x="371" y="595"/>
                </a:lnTo>
                <a:lnTo>
                  <a:pt x="371" y="595"/>
                </a:lnTo>
                <a:lnTo>
                  <a:pt x="372" y="595"/>
                </a:lnTo>
                <a:lnTo>
                  <a:pt x="372" y="595"/>
                </a:lnTo>
                <a:lnTo>
                  <a:pt x="373" y="595"/>
                </a:lnTo>
                <a:lnTo>
                  <a:pt x="373" y="596"/>
                </a:lnTo>
                <a:lnTo>
                  <a:pt x="374" y="597"/>
                </a:lnTo>
                <a:lnTo>
                  <a:pt x="374" y="597"/>
                </a:lnTo>
                <a:lnTo>
                  <a:pt x="374" y="598"/>
                </a:lnTo>
                <a:lnTo>
                  <a:pt x="374" y="598"/>
                </a:lnTo>
                <a:lnTo>
                  <a:pt x="375" y="598"/>
                </a:lnTo>
                <a:lnTo>
                  <a:pt x="376" y="599"/>
                </a:lnTo>
                <a:lnTo>
                  <a:pt x="376" y="599"/>
                </a:lnTo>
                <a:lnTo>
                  <a:pt x="376" y="600"/>
                </a:lnTo>
                <a:lnTo>
                  <a:pt x="377" y="600"/>
                </a:lnTo>
                <a:lnTo>
                  <a:pt x="377" y="601"/>
                </a:lnTo>
                <a:lnTo>
                  <a:pt x="377" y="601"/>
                </a:lnTo>
                <a:lnTo>
                  <a:pt x="377" y="601"/>
                </a:lnTo>
                <a:lnTo>
                  <a:pt x="376" y="602"/>
                </a:lnTo>
                <a:lnTo>
                  <a:pt x="376" y="602"/>
                </a:lnTo>
                <a:lnTo>
                  <a:pt x="376" y="602"/>
                </a:lnTo>
                <a:lnTo>
                  <a:pt x="375" y="602"/>
                </a:lnTo>
                <a:lnTo>
                  <a:pt x="375" y="603"/>
                </a:lnTo>
                <a:lnTo>
                  <a:pt x="375" y="605"/>
                </a:lnTo>
                <a:lnTo>
                  <a:pt x="376" y="605"/>
                </a:lnTo>
                <a:lnTo>
                  <a:pt x="377" y="605"/>
                </a:lnTo>
                <a:lnTo>
                  <a:pt x="377" y="605"/>
                </a:lnTo>
                <a:lnTo>
                  <a:pt x="378" y="606"/>
                </a:lnTo>
                <a:lnTo>
                  <a:pt x="378" y="606"/>
                </a:lnTo>
                <a:lnTo>
                  <a:pt x="378" y="607"/>
                </a:lnTo>
                <a:lnTo>
                  <a:pt x="378" y="607"/>
                </a:lnTo>
                <a:lnTo>
                  <a:pt x="379" y="608"/>
                </a:lnTo>
                <a:lnTo>
                  <a:pt x="379" y="608"/>
                </a:lnTo>
                <a:lnTo>
                  <a:pt x="379" y="608"/>
                </a:lnTo>
                <a:lnTo>
                  <a:pt x="380" y="607"/>
                </a:lnTo>
                <a:lnTo>
                  <a:pt x="381" y="608"/>
                </a:lnTo>
                <a:lnTo>
                  <a:pt x="382" y="608"/>
                </a:lnTo>
                <a:lnTo>
                  <a:pt x="382" y="608"/>
                </a:lnTo>
                <a:lnTo>
                  <a:pt x="382" y="608"/>
                </a:lnTo>
                <a:lnTo>
                  <a:pt x="382" y="609"/>
                </a:lnTo>
                <a:lnTo>
                  <a:pt x="383" y="609"/>
                </a:lnTo>
                <a:lnTo>
                  <a:pt x="383" y="609"/>
                </a:lnTo>
                <a:lnTo>
                  <a:pt x="384" y="610"/>
                </a:lnTo>
                <a:lnTo>
                  <a:pt x="384" y="610"/>
                </a:lnTo>
                <a:lnTo>
                  <a:pt x="384" y="610"/>
                </a:lnTo>
                <a:lnTo>
                  <a:pt x="385" y="610"/>
                </a:lnTo>
                <a:lnTo>
                  <a:pt x="386" y="611"/>
                </a:lnTo>
                <a:lnTo>
                  <a:pt x="386" y="611"/>
                </a:lnTo>
                <a:lnTo>
                  <a:pt x="387" y="611"/>
                </a:lnTo>
                <a:lnTo>
                  <a:pt x="387" y="611"/>
                </a:lnTo>
                <a:lnTo>
                  <a:pt x="387" y="611"/>
                </a:lnTo>
                <a:lnTo>
                  <a:pt x="388" y="612"/>
                </a:lnTo>
                <a:lnTo>
                  <a:pt x="389" y="612"/>
                </a:lnTo>
                <a:lnTo>
                  <a:pt x="389" y="613"/>
                </a:lnTo>
                <a:lnTo>
                  <a:pt x="389" y="613"/>
                </a:lnTo>
                <a:lnTo>
                  <a:pt x="390" y="614"/>
                </a:lnTo>
                <a:lnTo>
                  <a:pt x="390" y="615"/>
                </a:lnTo>
                <a:lnTo>
                  <a:pt x="391" y="615"/>
                </a:lnTo>
                <a:lnTo>
                  <a:pt x="391" y="615"/>
                </a:lnTo>
                <a:lnTo>
                  <a:pt x="391" y="615"/>
                </a:lnTo>
                <a:lnTo>
                  <a:pt x="392" y="615"/>
                </a:lnTo>
                <a:lnTo>
                  <a:pt x="392" y="615"/>
                </a:lnTo>
                <a:lnTo>
                  <a:pt x="392" y="615"/>
                </a:lnTo>
                <a:lnTo>
                  <a:pt x="393" y="615"/>
                </a:lnTo>
                <a:lnTo>
                  <a:pt x="394" y="616"/>
                </a:lnTo>
                <a:lnTo>
                  <a:pt x="394" y="616"/>
                </a:lnTo>
                <a:lnTo>
                  <a:pt x="394" y="617"/>
                </a:lnTo>
                <a:lnTo>
                  <a:pt x="394" y="618"/>
                </a:lnTo>
                <a:lnTo>
                  <a:pt x="394" y="619"/>
                </a:lnTo>
                <a:lnTo>
                  <a:pt x="394" y="619"/>
                </a:lnTo>
                <a:lnTo>
                  <a:pt x="395" y="620"/>
                </a:lnTo>
                <a:lnTo>
                  <a:pt x="396" y="620"/>
                </a:lnTo>
                <a:lnTo>
                  <a:pt x="396" y="621"/>
                </a:lnTo>
                <a:lnTo>
                  <a:pt x="397" y="622"/>
                </a:lnTo>
                <a:lnTo>
                  <a:pt x="397" y="623"/>
                </a:lnTo>
                <a:lnTo>
                  <a:pt x="396" y="623"/>
                </a:lnTo>
                <a:lnTo>
                  <a:pt x="396" y="624"/>
                </a:lnTo>
                <a:lnTo>
                  <a:pt x="396" y="624"/>
                </a:lnTo>
                <a:lnTo>
                  <a:pt x="396" y="625"/>
                </a:lnTo>
                <a:lnTo>
                  <a:pt x="396" y="625"/>
                </a:lnTo>
                <a:lnTo>
                  <a:pt x="396" y="625"/>
                </a:lnTo>
                <a:lnTo>
                  <a:pt x="395" y="625"/>
                </a:lnTo>
                <a:lnTo>
                  <a:pt x="395" y="626"/>
                </a:lnTo>
                <a:lnTo>
                  <a:pt x="395" y="626"/>
                </a:lnTo>
                <a:lnTo>
                  <a:pt x="395" y="627"/>
                </a:lnTo>
                <a:lnTo>
                  <a:pt x="395" y="626"/>
                </a:lnTo>
                <a:lnTo>
                  <a:pt x="395" y="627"/>
                </a:lnTo>
                <a:lnTo>
                  <a:pt x="394" y="627"/>
                </a:lnTo>
                <a:lnTo>
                  <a:pt x="394" y="627"/>
                </a:lnTo>
                <a:lnTo>
                  <a:pt x="394" y="627"/>
                </a:lnTo>
                <a:lnTo>
                  <a:pt x="394" y="628"/>
                </a:lnTo>
                <a:lnTo>
                  <a:pt x="394" y="628"/>
                </a:lnTo>
                <a:lnTo>
                  <a:pt x="393" y="628"/>
                </a:lnTo>
                <a:lnTo>
                  <a:pt x="393" y="628"/>
                </a:lnTo>
                <a:lnTo>
                  <a:pt x="393" y="628"/>
                </a:lnTo>
                <a:lnTo>
                  <a:pt x="392" y="629"/>
                </a:lnTo>
                <a:lnTo>
                  <a:pt x="392" y="629"/>
                </a:lnTo>
                <a:lnTo>
                  <a:pt x="392" y="629"/>
                </a:lnTo>
                <a:lnTo>
                  <a:pt x="392" y="630"/>
                </a:lnTo>
                <a:lnTo>
                  <a:pt x="392" y="630"/>
                </a:lnTo>
                <a:lnTo>
                  <a:pt x="391" y="630"/>
                </a:lnTo>
                <a:lnTo>
                  <a:pt x="391" y="631"/>
                </a:lnTo>
                <a:lnTo>
                  <a:pt x="391" y="631"/>
                </a:lnTo>
                <a:lnTo>
                  <a:pt x="391" y="632"/>
                </a:lnTo>
                <a:lnTo>
                  <a:pt x="391" y="632"/>
                </a:lnTo>
                <a:lnTo>
                  <a:pt x="391" y="633"/>
                </a:lnTo>
                <a:lnTo>
                  <a:pt x="391" y="633"/>
                </a:lnTo>
                <a:lnTo>
                  <a:pt x="391" y="633"/>
                </a:lnTo>
                <a:lnTo>
                  <a:pt x="391" y="633"/>
                </a:lnTo>
                <a:lnTo>
                  <a:pt x="391" y="634"/>
                </a:lnTo>
                <a:lnTo>
                  <a:pt x="391" y="634"/>
                </a:lnTo>
                <a:lnTo>
                  <a:pt x="391" y="634"/>
                </a:lnTo>
                <a:lnTo>
                  <a:pt x="391" y="635"/>
                </a:lnTo>
                <a:lnTo>
                  <a:pt x="390" y="635"/>
                </a:lnTo>
                <a:lnTo>
                  <a:pt x="390" y="635"/>
                </a:lnTo>
                <a:lnTo>
                  <a:pt x="390" y="635"/>
                </a:lnTo>
                <a:lnTo>
                  <a:pt x="390" y="635"/>
                </a:lnTo>
                <a:lnTo>
                  <a:pt x="390" y="636"/>
                </a:lnTo>
                <a:lnTo>
                  <a:pt x="390" y="636"/>
                </a:lnTo>
                <a:lnTo>
                  <a:pt x="390" y="637"/>
                </a:lnTo>
                <a:lnTo>
                  <a:pt x="390" y="637"/>
                </a:lnTo>
                <a:lnTo>
                  <a:pt x="390" y="638"/>
                </a:lnTo>
                <a:lnTo>
                  <a:pt x="390" y="638"/>
                </a:lnTo>
                <a:lnTo>
                  <a:pt x="390" y="639"/>
                </a:lnTo>
                <a:lnTo>
                  <a:pt x="391" y="639"/>
                </a:lnTo>
                <a:lnTo>
                  <a:pt x="390" y="639"/>
                </a:lnTo>
                <a:lnTo>
                  <a:pt x="391" y="640"/>
                </a:lnTo>
                <a:lnTo>
                  <a:pt x="391" y="640"/>
                </a:lnTo>
                <a:lnTo>
                  <a:pt x="391" y="640"/>
                </a:lnTo>
                <a:lnTo>
                  <a:pt x="391" y="640"/>
                </a:lnTo>
                <a:lnTo>
                  <a:pt x="391" y="641"/>
                </a:lnTo>
                <a:lnTo>
                  <a:pt x="391" y="641"/>
                </a:lnTo>
                <a:lnTo>
                  <a:pt x="391" y="641"/>
                </a:lnTo>
                <a:lnTo>
                  <a:pt x="391" y="642"/>
                </a:lnTo>
                <a:lnTo>
                  <a:pt x="391" y="642"/>
                </a:lnTo>
                <a:lnTo>
                  <a:pt x="391" y="642"/>
                </a:lnTo>
                <a:lnTo>
                  <a:pt x="391" y="643"/>
                </a:lnTo>
                <a:lnTo>
                  <a:pt x="391" y="643"/>
                </a:lnTo>
                <a:lnTo>
                  <a:pt x="390" y="643"/>
                </a:lnTo>
                <a:lnTo>
                  <a:pt x="390" y="644"/>
                </a:lnTo>
                <a:lnTo>
                  <a:pt x="390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5"/>
                </a:lnTo>
                <a:lnTo>
                  <a:pt x="391" y="645"/>
                </a:lnTo>
                <a:lnTo>
                  <a:pt x="391" y="645"/>
                </a:lnTo>
                <a:lnTo>
                  <a:pt x="391" y="646"/>
                </a:lnTo>
                <a:lnTo>
                  <a:pt x="391" y="646"/>
                </a:lnTo>
                <a:lnTo>
                  <a:pt x="391" y="646"/>
                </a:lnTo>
                <a:lnTo>
                  <a:pt x="391" y="646"/>
                </a:lnTo>
                <a:lnTo>
                  <a:pt x="391" y="647"/>
                </a:lnTo>
                <a:lnTo>
                  <a:pt x="391" y="647"/>
                </a:lnTo>
                <a:lnTo>
                  <a:pt x="392" y="647"/>
                </a:lnTo>
                <a:lnTo>
                  <a:pt x="392" y="647"/>
                </a:lnTo>
                <a:lnTo>
                  <a:pt x="393" y="647"/>
                </a:lnTo>
                <a:lnTo>
                  <a:pt x="393" y="648"/>
                </a:lnTo>
                <a:lnTo>
                  <a:pt x="393" y="648"/>
                </a:lnTo>
                <a:lnTo>
                  <a:pt x="394" y="648"/>
                </a:lnTo>
                <a:lnTo>
                  <a:pt x="394" y="648"/>
                </a:lnTo>
                <a:lnTo>
                  <a:pt x="394" y="649"/>
                </a:lnTo>
                <a:lnTo>
                  <a:pt x="395" y="649"/>
                </a:lnTo>
                <a:lnTo>
                  <a:pt x="395" y="649"/>
                </a:lnTo>
                <a:lnTo>
                  <a:pt x="396" y="649"/>
                </a:lnTo>
                <a:lnTo>
                  <a:pt x="396" y="650"/>
                </a:lnTo>
                <a:lnTo>
                  <a:pt x="396" y="650"/>
                </a:lnTo>
                <a:lnTo>
                  <a:pt x="397" y="650"/>
                </a:lnTo>
                <a:lnTo>
                  <a:pt x="397" y="650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8" y="651"/>
                </a:lnTo>
                <a:lnTo>
                  <a:pt x="398" y="651"/>
                </a:lnTo>
                <a:lnTo>
                  <a:pt x="398" y="651"/>
                </a:lnTo>
                <a:lnTo>
                  <a:pt x="399" y="651"/>
                </a:lnTo>
                <a:lnTo>
                  <a:pt x="399" y="651"/>
                </a:lnTo>
                <a:lnTo>
                  <a:pt x="400" y="651"/>
                </a:lnTo>
                <a:lnTo>
                  <a:pt x="401" y="651"/>
                </a:lnTo>
                <a:lnTo>
                  <a:pt x="401" y="652"/>
                </a:lnTo>
                <a:lnTo>
                  <a:pt x="401" y="652"/>
                </a:lnTo>
                <a:lnTo>
                  <a:pt x="402" y="652"/>
                </a:lnTo>
                <a:lnTo>
                  <a:pt x="402" y="652"/>
                </a:lnTo>
                <a:lnTo>
                  <a:pt x="402" y="652"/>
                </a:lnTo>
                <a:lnTo>
                  <a:pt x="402" y="653"/>
                </a:lnTo>
                <a:lnTo>
                  <a:pt x="403" y="653"/>
                </a:lnTo>
                <a:lnTo>
                  <a:pt x="403" y="653"/>
                </a:lnTo>
                <a:lnTo>
                  <a:pt x="404" y="653"/>
                </a:lnTo>
                <a:lnTo>
                  <a:pt x="404" y="653"/>
                </a:lnTo>
                <a:lnTo>
                  <a:pt x="405" y="653"/>
                </a:lnTo>
                <a:lnTo>
                  <a:pt x="405" y="653"/>
                </a:lnTo>
                <a:lnTo>
                  <a:pt x="405" y="654"/>
                </a:lnTo>
                <a:lnTo>
                  <a:pt x="405" y="654"/>
                </a:lnTo>
                <a:lnTo>
                  <a:pt x="406" y="654"/>
                </a:lnTo>
                <a:lnTo>
                  <a:pt x="406" y="655"/>
                </a:lnTo>
                <a:lnTo>
                  <a:pt x="406" y="655"/>
                </a:lnTo>
                <a:lnTo>
                  <a:pt x="406" y="655"/>
                </a:lnTo>
                <a:lnTo>
                  <a:pt x="406" y="655"/>
                </a:lnTo>
                <a:lnTo>
                  <a:pt x="406" y="656"/>
                </a:lnTo>
                <a:lnTo>
                  <a:pt x="406" y="656"/>
                </a:lnTo>
                <a:lnTo>
                  <a:pt x="407" y="656"/>
                </a:lnTo>
                <a:lnTo>
                  <a:pt x="407" y="657"/>
                </a:lnTo>
                <a:lnTo>
                  <a:pt x="407" y="657"/>
                </a:lnTo>
                <a:lnTo>
                  <a:pt x="407" y="658"/>
                </a:lnTo>
                <a:lnTo>
                  <a:pt x="406" y="658"/>
                </a:lnTo>
                <a:lnTo>
                  <a:pt x="406" y="658"/>
                </a:lnTo>
                <a:lnTo>
                  <a:pt x="407" y="659"/>
                </a:lnTo>
                <a:lnTo>
                  <a:pt x="407" y="659"/>
                </a:lnTo>
                <a:lnTo>
                  <a:pt x="407" y="660"/>
                </a:lnTo>
                <a:lnTo>
                  <a:pt x="407" y="660"/>
                </a:lnTo>
                <a:lnTo>
                  <a:pt x="407" y="660"/>
                </a:lnTo>
                <a:lnTo>
                  <a:pt x="407" y="661"/>
                </a:lnTo>
                <a:lnTo>
                  <a:pt x="407" y="661"/>
                </a:lnTo>
                <a:lnTo>
                  <a:pt x="408" y="661"/>
                </a:lnTo>
                <a:lnTo>
                  <a:pt x="408" y="661"/>
                </a:lnTo>
                <a:lnTo>
                  <a:pt x="408" y="662"/>
                </a:lnTo>
                <a:lnTo>
                  <a:pt x="408" y="662"/>
                </a:lnTo>
                <a:lnTo>
                  <a:pt x="407" y="662"/>
                </a:lnTo>
                <a:lnTo>
                  <a:pt x="408" y="663"/>
                </a:lnTo>
                <a:lnTo>
                  <a:pt x="408" y="663"/>
                </a:lnTo>
                <a:lnTo>
                  <a:pt x="408" y="663"/>
                </a:lnTo>
                <a:lnTo>
                  <a:pt x="409" y="663"/>
                </a:lnTo>
                <a:lnTo>
                  <a:pt x="409" y="664"/>
                </a:lnTo>
                <a:lnTo>
                  <a:pt x="409" y="664"/>
                </a:lnTo>
                <a:lnTo>
                  <a:pt x="409" y="665"/>
                </a:lnTo>
                <a:lnTo>
                  <a:pt x="409" y="665"/>
                </a:lnTo>
                <a:lnTo>
                  <a:pt x="409" y="665"/>
                </a:lnTo>
                <a:lnTo>
                  <a:pt x="410" y="665"/>
                </a:lnTo>
                <a:lnTo>
                  <a:pt x="410" y="666"/>
                </a:lnTo>
                <a:lnTo>
                  <a:pt x="411" y="666"/>
                </a:lnTo>
                <a:lnTo>
                  <a:pt x="411" y="666"/>
                </a:lnTo>
                <a:lnTo>
                  <a:pt x="411" y="667"/>
                </a:lnTo>
                <a:lnTo>
                  <a:pt x="411" y="667"/>
                </a:lnTo>
                <a:lnTo>
                  <a:pt x="411" y="668"/>
                </a:lnTo>
                <a:lnTo>
                  <a:pt x="411" y="668"/>
                </a:lnTo>
                <a:lnTo>
                  <a:pt x="410" y="668"/>
                </a:lnTo>
                <a:lnTo>
                  <a:pt x="410" y="669"/>
                </a:lnTo>
                <a:lnTo>
                  <a:pt x="410" y="669"/>
                </a:lnTo>
                <a:lnTo>
                  <a:pt x="410" y="670"/>
                </a:lnTo>
                <a:lnTo>
                  <a:pt x="410" y="670"/>
                </a:lnTo>
                <a:lnTo>
                  <a:pt x="410" y="671"/>
                </a:lnTo>
                <a:lnTo>
                  <a:pt x="410" y="671"/>
                </a:lnTo>
                <a:lnTo>
                  <a:pt x="409" y="671"/>
                </a:lnTo>
                <a:lnTo>
                  <a:pt x="409" y="672"/>
                </a:lnTo>
                <a:lnTo>
                  <a:pt x="409" y="672"/>
                </a:lnTo>
                <a:lnTo>
                  <a:pt x="409" y="673"/>
                </a:lnTo>
                <a:lnTo>
                  <a:pt x="408" y="673"/>
                </a:lnTo>
                <a:lnTo>
                  <a:pt x="407" y="673"/>
                </a:lnTo>
                <a:lnTo>
                  <a:pt x="407" y="673"/>
                </a:lnTo>
                <a:lnTo>
                  <a:pt x="407" y="673"/>
                </a:lnTo>
                <a:lnTo>
                  <a:pt x="407" y="673"/>
                </a:lnTo>
                <a:lnTo>
                  <a:pt x="406" y="673"/>
                </a:lnTo>
                <a:lnTo>
                  <a:pt x="406" y="673"/>
                </a:lnTo>
                <a:lnTo>
                  <a:pt x="405" y="673"/>
                </a:lnTo>
                <a:lnTo>
                  <a:pt x="405" y="673"/>
                </a:lnTo>
                <a:lnTo>
                  <a:pt x="405" y="673"/>
                </a:lnTo>
                <a:lnTo>
                  <a:pt x="404" y="673"/>
                </a:lnTo>
                <a:lnTo>
                  <a:pt x="404" y="673"/>
                </a:lnTo>
                <a:lnTo>
                  <a:pt x="404" y="672"/>
                </a:lnTo>
                <a:lnTo>
                  <a:pt x="403" y="672"/>
                </a:lnTo>
                <a:lnTo>
                  <a:pt x="403" y="673"/>
                </a:lnTo>
                <a:lnTo>
                  <a:pt x="403" y="673"/>
                </a:lnTo>
                <a:lnTo>
                  <a:pt x="403" y="674"/>
                </a:lnTo>
                <a:lnTo>
                  <a:pt x="403" y="674"/>
                </a:lnTo>
                <a:lnTo>
                  <a:pt x="403" y="674"/>
                </a:lnTo>
                <a:lnTo>
                  <a:pt x="403" y="674"/>
                </a:lnTo>
                <a:lnTo>
                  <a:pt x="402" y="674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6"/>
                </a:lnTo>
                <a:lnTo>
                  <a:pt x="402" y="676"/>
                </a:lnTo>
                <a:lnTo>
                  <a:pt x="402" y="677"/>
                </a:lnTo>
                <a:lnTo>
                  <a:pt x="402" y="677"/>
                </a:lnTo>
                <a:lnTo>
                  <a:pt x="402" y="677"/>
                </a:lnTo>
                <a:lnTo>
                  <a:pt x="402" y="678"/>
                </a:lnTo>
                <a:lnTo>
                  <a:pt x="402" y="678"/>
                </a:lnTo>
                <a:lnTo>
                  <a:pt x="402" y="679"/>
                </a:lnTo>
                <a:lnTo>
                  <a:pt x="401" y="679"/>
                </a:lnTo>
                <a:lnTo>
                  <a:pt x="401" y="679"/>
                </a:lnTo>
                <a:lnTo>
                  <a:pt x="401" y="679"/>
                </a:lnTo>
                <a:lnTo>
                  <a:pt x="401" y="680"/>
                </a:lnTo>
                <a:lnTo>
                  <a:pt x="400" y="680"/>
                </a:lnTo>
                <a:lnTo>
                  <a:pt x="400" y="680"/>
                </a:lnTo>
                <a:lnTo>
                  <a:pt x="399" y="680"/>
                </a:lnTo>
                <a:lnTo>
                  <a:pt x="399" y="680"/>
                </a:lnTo>
                <a:lnTo>
                  <a:pt x="399" y="681"/>
                </a:lnTo>
                <a:lnTo>
                  <a:pt x="399" y="682"/>
                </a:lnTo>
                <a:lnTo>
                  <a:pt x="398" y="682"/>
                </a:lnTo>
                <a:lnTo>
                  <a:pt x="398" y="682"/>
                </a:lnTo>
                <a:lnTo>
                  <a:pt x="397" y="683"/>
                </a:lnTo>
                <a:lnTo>
                  <a:pt x="397" y="683"/>
                </a:lnTo>
                <a:lnTo>
                  <a:pt x="397" y="684"/>
                </a:lnTo>
                <a:lnTo>
                  <a:pt x="398" y="684"/>
                </a:lnTo>
                <a:lnTo>
                  <a:pt x="398" y="685"/>
                </a:lnTo>
                <a:lnTo>
                  <a:pt x="398" y="685"/>
                </a:lnTo>
                <a:lnTo>
                  <a:pt x="398" y="685"/>
                </a:lnTo>
                <a:lnTo>
                  <a:pt x="397" y="688"/>
                </a:lnTo>
                <a:lnTo>
                  <a:pt x="397" y="688"/>
                </a:lnTo>
                <a:lnTo>
                  <a:pt x="396" y="691"/>
                </a:lnTo>
                <a:lnTo>
                  <a:pt x="397" y="694"/>
                </a:lnTo>
                <a:lnTo>
                  <a:pt x="399" y="695"/>
                </a:lnTo>
                <a:lnTo>
                  <a:pt x="401" y="696"/>
                </a:lnTo>
                <a:lnTo>
                  <a:pt x="401" y="697"/>
                </a:lnTo>
                <a:lnTo>
                  <a:pt x="402" y="698"/>
                </a:lnTo>
                <a:lnTo>
                  <a:pt x="402" y="698"/>
                </a:lnTo>
                <a:lnTo>
                  <a:pt x="402" y="698"/>
                </a:lnTo>
                <a:lnTo>
                  <a:pt x="402" y="698"/>
                </a:lnTo>
                <a:lnTo>
                  <a:pt x="403" y="698"/>
                </a:lnTo>
                <a:lnTo>
                  <a:pt x="403" y="698"/>
                </a:lnTo>
                <a:lnTo>
                  <a:pt x="403" y="699"/>
                </a:lnTo>
                <a:lnTo>
                  <a:pt x="404" y="699"/>
                </a:lnTo>
                <a:lnTo>
                  <a:pt x="404" y="699"/>
                </a:lnTo>
                <a:lnTo>
                  <a:pt x="404" y="700"/>
                </a:lnTo>
                <a:lnTo>
                  <a:pt x="405" y="700"/>
                </a:lnTo>
                <a:lnTo>
                  <a:pt x="405" y="700"/>
                </a:lnTo>
                <a:lnTo>
                  <a:pt x="406" y="700"/>
                </a:lnTo>
                <a:lnTo>
                  <a:pt x="406" y="701"/>
                </a:lnTo>
                <a:lnTo>
                  <a:pt x="406" y="701"/>
                </a:lnTo>
                <a:lnTo>
                  <a:pt x="406" y="702"/>
                </a:lnTo>
                <a:lnTo>
                  <a:pt x="405" y="703"/>
                </a:lnTo>
                <a:lnTo>
                  <a:pt x="405" y="704"/>
                </a:lnTo>
                <a:lnTo>
                  <a:pt x="405" y="705"/>
                </a:lnTo>
                <a:lnTo>
                  <a:pt x="404" y="705"/>
                </a:lnTo>
                <a:lnTo>
                  <a:pt x="405" y="706"/>
                </a:lnTo>
                <a:lnTo>
                  <a:pt x="405" y="706"/>
                </a:lnTo>
                <a:lnTo>
                  <a:pt x="405" y="707"/>
                </a:lnTo>
                <a:lnTo>
                  <a:pt x="406" y="707"/>
                </a:lnTo>
                <a:lnTo>
                  <a:pt x="405" y="708"/>
                </a:lnTo>
                <a:lnTo>
                  <a:pt x="406" y="708"/>
                </a:lnTo>
                <a:lnTo>
                  <a:pt x="406" y="708"/>
                </a:lnTo>
                <a:lnTo>
                  <a:pt x="406" y="709"/>
                </a:lnTo>
                <a:lnTo>
                  <a:pt x="406" y="710"/>
                </a:lnTo>
                <a:lnTo>
                  <a:pt x="406" y="711"/>
                </a:lnTo>
                <a:lnTo>
                  <a:pt x="406" y="711"/>
                </a:lnTo>
                <a:lnTo>
                  <a:pt x="406" y="712"/>
                </a:lnTo>
                <a:lnTo>
                  <a:pt x="407" y="712"/>
                </a:lnTo>
                <a:lnTo>
                  <a:pt x="407" y="713"/>
                </a:lnTo>
                <a:lnTo>
                  <a:pt x="407" y="713"/>
                </a:lnTo>
                <a:lnTo>
                  <a:pt x="407" y="713"/>
                </a:lnTo>
                <a:lnTo>
                  <a:pt x="407" y="714"/>
                </a:lnTo>
                <a:lnTo>
                  <a:pt x="408" y="714"/>
                </a:lnTo>
                <a:lnTo>
                  <a:pt x="408" y="714"/>
                </a:lnTo>
                <a:lnTo>
                  <a:pt x="408" y="714"/>
                </a:lnTo>
                <a:lnTo>
                  <a:pt x="409" y="714"/>
                </a:lnTo>
                <a:lnTo>
                  <a:pt x="409" y="715"/>
                </a:lnTo>
                <a:lnTo>
                  <a:pt x="408" y="715"/>
                </a:lnTo>
                <a:lnTo>
                  <a:pt x="408" y="715"/>
                </a:lnTo>
                <a:lnTo>
                  <a:pt x="408" y="716"/>
                </a:lnTo>
                <a:lnTo>
                  <a:pt x="407" y="716"/>
                </a:lnTo>
                <a:lnTo>
                  <a:pt x="407" y="716"/>
                </a:lnTo>
                <a:lnTo>
                  <a:pt x="407" y="716"/>
                </a:lnTo>
                <a:lnTo>
                  <a:pt x="407" y="717"/>
                </a:lnTo>
                <a:lnTo>
                  <a:pt x="407" y="717"/>
                </a:lnTo>
                <a:lnTo>
                  <a:pt x="407" y="718"/>
                </a:lnTo>
                <a:lnTo>
                  <a:pt x="407" y="718"/>
                </a:lnTo>
                <a:lnTo>
                  <a:pt x="408" y="718"/>
                </a:lnTo>
                <a:lnTo>
                  <a:pt x="408" y="719"/>
                </a:lnTo>
                <a:lnTo>
                  <a:pt x="408" y="719"/>
                </a:lnTo>
                <a:lnTo>
                  <a:pt x="408" y="720"/>
                </a:lnTo>
                <a:lnTo>
                  <a:pt x="408" y="720"/>
                </a:lnTo>
                <a:lnTo>
                  <a:pt x="408" y="720"/>
                </a:lnTo>
                <a:lnTo>
                  <a:pt x="408" y="721"/>
                </a:lnTo>
                <a:lnTo>
                  <a:pt x="408" y="722"/>
                </a:lnTo>
                <a:lnTo>
                  <a:pt x="409" y="722"/>
                </a:lnTo>
                <a:lnTo>
                  <a:pt x="409" y="723"/>
                </a:lnTo>
                <a:lnTo>
                  <a:pt x="409" y="723"/>
                </a:lnTo>
                <a:lnTo>
                  <a:pt x="410" y="724"/>
                </a:lnTo>
                <a:lnTo>
                  <a:pt x="410" y="724"/>
                </a:lnTo>
                <a:lnTo>
                  <a:pt x="410" y="725"/>
                </a:lnTo>
                <a:lnTo>
                  <a:pt x="411" y="725"/>
                </a:lnTo>
                <a:lnTo>
                  <a:pt x="410" y="725"/>
                </a:lnTo>
                <a:lnTo>
                  <a:pt x="410" y="726"/>
                </a:lnTo>
                <a:lnTo>
                  <a:pt x="411" y="726"/>
                </a:lnTo>
                <a:lnTo>
                  <a:pt x="411" y="725"/>
                </a:lnTo>
                <a:lnTo>
                  <a:pt x="411" y="725"/>
                </a:lnTo>
                <a:lnTo>
                  <a:pt x="412" y="725"/>
                </a:lnTo>
                <a:lnTo>
                  <a:pt x="412" y="725"/>
                </a:lnTo>
                <a:lnTo>
                  <a:pt x="412" y="725"/>
                </a:lnTo>
                <a:lnTo>
                  <a:pt x="413" y="725"/>
                </a:lnTo>
                <a:lnTo>
                  <a:pt x="413" y="725"/>
                </a:lnTo>
                <a:lnTo>
                  <a:pt x="414" y="725"/>
                </a:lnTo>
                <a:lnTo>
                  <a:pt x="414" y="725"/>
                </a:lnTo>
                <a:lnTo>
                  <a:pt x="414" y="725"/>
                </a:lnTo>
                <a:lnTo>
                  <a:pt x="414" y="725"/>
                </a:lnTo>
                <a:lnTo>
                  <a:pt x="414" y="725"/>
                </a:lnTo>
                <a:lnTo>
                  <a:pt x="414" y="726"/>
                </a:lnTo>
                <a:lnTo>
                  <a:pt x="414" y="726"/>
                </a:lnTo>
                <a:lnTo>
                  <a:pt x="414" y="726"/>
                </a:lnTo>
                <a:lnTo>
                  <a:pt x="413" y="727"/>
                </a:lnTo>
                <a:lnTo>
                  <a:pt x="413" y="727"/>
                </a:lnTo>
                <a:lnTo>
                  <a:pt x="413" y="727"/>
                </a:lnTo>
                <a:lnTo>
                  <a:pt x="413" y="728"/>
                </a:lnTo>
                <a:lnTo>
                  <a:pt x="413" y="728"/>
                </a:lnTo>
                <a:lnTo>
                  <a:pt x="414" y="728"/>
                </a:lnTo>
                <a:lnTo>
                  <a:pt x="414" y="728"/>
                </a:lnTo>
                <a:lnTo>
                  <a:pt x="414" y="728"/>
                </a:lnTo>
                <a:lnTo>
                  <a:pt x="415" y="729"/>
                </a:lnTo>
                <a:lnTo>
                  <a:pt x="415" y="729"/>
                </a:lnTo>
                <a:lnTo>
                  <a:pt x="415" y="729"/>
                </a:lnTo>
                <a:lnTo>
                  <a:pt x="416" y="730"/>
                </a:lnTo>
                <a:lnTo>
                  <a:pt x="415" y="730"/>
                </a:lnTo>
                <a:lnTo>
                  <a:pt x="416" y="730"/>
                </a:lnTo>
                <a:lnTo>
                  <a:pt x="416" y="731"/>
                </a:lnTo>
                <a:lnTo>
                  <a:pt x="416" y="731"/>
                </a:lnTo>
                <a:lnTo>
                  <a:pt x="417" y="731"/>
                </a:lnTo>
                <a:lnTo>
                  <a:pt x="416" y="732"/>
                </a:lnTo>
                <a:lnTo>
                  <a:pt x="417" y="732"/>
                </a:lnTo>
                <a:lnTo>
                  <a:pt x="417" y="732"/>
                </a:lnTo>
                <a:lnTo>
                  <a:pt x="417" y="733"/>
                </a:lnTo>
                <a:lnTo>
                  <a:pt x="416" y="733"/>
                </a:lnTo>
                <a:lnTo>
                  <a:pt x="416" y="733"/>
                </a:lnTo>
                <a:lnTo>
                  <a:pt x="417" y="733"/>
                </a:lnTo>
                <a:lnTo>
                  <a:pt x="417" y="734"/>
                </a:lnTo>
                <a:lnTo>
                  <a:pt x="417" y="734"/>
                </a:lnTo>
                <a:lnTo>
                  <a:pt x="417" y="735"/>
                </a:lnTo>
                <a:lnTo>
                  <a:pt x="417" y="735"/>
                </a:lnTo>
                <a:lnTo>
                  <a:pt x="417" y="735"/>
                </a:lnTo>
                <a:lnTo>
                  <a:pt x="417" y="736"/>
                </a:lnTo>
                <a:lnTo>
                  <a:pt x="417" y="736"/>
                </a:lnTo>
                <a:lnTo>
                  <a:pt x="418" y="736"/>
                </a:lnTo>
                <a:lnTo>
                  <a:pt x="418" y="736"/>
                </a:lnTo>
                <a:lnTo>
                  <a:pt x="418" y="736"/>
                </a:lnTo>
                <a:lnTo>
                  <a:pt x="418" y="737"/>
                </a:lnTo>
                <a:lnTo>
                  <a:pt x="418" y="737"/>
                </a:lnTo>
                <a:lnTo>
                  <a:pt x="418" y="738"/>
                </a:lnTo>
                <a:lnTo>
                  <a:pt x="419" y="738"/>
                </a:lnTo>
                <a:lnTo>
                  <a:pt x="419" y="739"/>
                </a:lnTo>
                <a:lnTo>
                  <a:pt x="419" y="739"/>
                </a:lnTo>
                <a:lnTo>
                  <a:pt x="420" y="739"/>
                </a:lnTo>
                <a:lnTo>
                  <a:pt x="420" y="739"/>
                </a:lnTo>
                <a:lnTo>
                  <a:pt x="420" y="739"/>
                </a:lnTo>
                <a:lnTo>
                  <a:pt x="421" y="739"/>
                </a:lnTo>
                <a:lnTo>
                  <a:pt x="421" y="739"/>
                </a:lnTo>
                <a:lnTo>
                  <a:pt x="421" y="740"/>
                </a:lnTo>
                <a:lnTo>
                  <a:pt x="421" y="740"/>
                </a:lnTo>
                <a:lnTo>
                  <a:pt x="421" y="740"/>
                </a:lnTo>
                <a:lnTo>
                  <a:pt x="421" y="741"/>
                </a:lnTo>
                <a:lnTo>
                  <a:pt x="420" y="741"/>
                </a:lnTo>
                <a:lnTo>
                  <a:pt x="420" y="742"/>
                </a:lnTo>
                <a:lnTo>
                  <a:pt x="420" y="742"/>
                </a:lnTo>
                <a:lnTo>
                  <a:pt x="420" y="742"/>
                </a:lnTo>
                <a:lnTo>
                  <a:pt x="420" y="743"/>
                </a:lnTo>
                <a:lnTo>
                  <a:pt x="420" y="743"/>
                </a:lnTo>
                <a:lnTo>
                  <a:pt x="420" y="743"/>
                </a:lnTo>
                <a:lnTo>
                  <a:pt x="420" y="743"/>
                </a:lnTo>
                <a:lnTo>
                  <a:pt x="420" y="744"/>
                </a:lnTo>
                <a:lnTo>
                  <a:pt x="419" y="744"/>
                </a:lnTo>
                <a:lnTo>
                  <a:pt x="419" y="744"/>
                </a:lnTo>
                <a:lnTo>
                  <a:pt x="419" y="744"/>
                </a:lnTo>
                <a:lnTo>
                  <a:pt x="419" y="745"/>
                </a:lnTo>
                <a:lnTo>
                  <a:pt x="419" y="745"/>
                </a:lnTo>
                <a:lnTo>
                  <a:pt x="419" y="745"/>
                </a:lnTo>
                <a:lnTo>
                  <a:pt x="420" y="745"/>
                </a:lnTo>
                <a:lnTo>
                  <a:pt x="420" y="746"/>
                </a:lnTo>
                <a:lnTo>
                  <a:pt x="420" y="746"/>
                </a:lnTo>
                <a:lnTo>
                  <a:pt x="419" y="746"/>
                </a:lnTo>
                <a:lnTo>
                  <a:pt x="419" y="746"/>
                </a:lnTo>
                <a:lnTo>
                  <a:pt x="419" y="747"/>
                </a:lnTo>
                <a:lnTo>
                  <a:pt x="420" y="747"/>
                </a:lnTo>
                <a:lnTo>
                  <a:pt x="420" y="747"/>
                </a:lnTo>
                <a:lnTo>
                  <a:pt x="421" y="747"/>
                </a:lnTo>
                <a:lnTo>
                  <a:pt x="421" y="747"/>
                </a:lnTo>
                <a:lnTo>
                  <a:pt x="422" y="747"/>
                </a:lnTo>
                <a:lnTo>
                  <a:pt x="422" y="747"/>
                </a:lnTo>
                <a:lnTo>
                  <a:pt x="423" y="747"/>
                </a:lnTo>
                <a:lnTo>
                  <a:pt x="423" y="747"/>
                </a:lnTo>
                <a:lnTo>
                  <a:pt x="424" y="747"/>
                </a:lnTo>
                <a:lnTo>
                  <a:pt x="424" y="747"/>
                </a:lnTo>
                <a:lnTo>
                  <a:pt x="425" y="747"/>
                </a:lnTo>
                <a:lnTo>
                  <a:pt x="425" y="746"/>
                </a:lnTo>
                <a:lnTo>
                  <a:pt x="425" y="746"/>
                </a:lnTo>
                <a:lnTo>
                  <a:pt x="425" y="747"/>
                </a:lnTo>
                <a:lnTo>
                  <a:pt x="425" y="747"/>
                </a:lnTo>
                <a:lnTo>
                  <a:pt x="425" y="747"/>
                </a:lnTo>
                <a:lnTo>
                  <a:pt x="426" y="747"/>
                </a:lnTo>
                <a:lnTo>
                  <a:pt x="426" y="746"/>
                </a:lnTo>
                <a:lnTo>
                  <a:pt x="426" y="747"/>
                </a:lnTo>
                <a:lnTo>
                  <a:pt x="427" y="747"/>
                </a:lnTo>
                <a:lnTo>
                  <a:pt x="427" y="747"/>
                </a:lnTo>
                <a:lnTo>
                  <a:pt x="427" y="747"/>
                </a:lnTo>
                <a:lnTo>
                  <a:pt x="427" y="747"/>
                </a:lnTo>
                <a:lnTo>
                  <a:pt x="428" y="747"/>
                </a:lnTo>
                <a:lnTo>
                  <a:pt x="428" y="747"/>
                </a:lnTo>
                <a:lnTo>
                  <a:pt x="429" y="747"/>
                </a:lnTo>
                <a:lnTo>
                  <a:pt x="429" y="747"/>
                </a:lnTo>
                <a:lnTo>
                  <a:pt x="430" y="747"/>
                </a:lnTo>
                <a:lnTo>
                  <a:pt x="430" y="747"/>
                </a:lnTo>
                <a:lnTo>
                  <a:pt x="430" y="746"/>
                </a:lnTo>
                <a:lnTo>
                  <a:pt x="431" y="746"/>
                </a:lnTo>
                <a:lnTo>
                  <a:pt x="431" y="746"/>
                </a:lnTo>
                <a:lnTo>
                  <a:pt x="432" y="746"/>
                </a:lnTo>
                <a:lnTo>
                  <a:pt x="432" y="746"/>
                </a:lnTo>
                <a:lnTo>
                  <a:pt x="432" y="746"/>
                </a:lnTo>
                <a:lnTo>
                  <a:pt x="433" y="746"/>
                </a:lnTo>
                <a:lnTo>
                  <a:pt x="433" y="745"/>
                </a:lnTo>
                <a:lnTo>
                  <a:pt x="433" y="745"/>
                </a:lnTo>
                <a:lnTo>
                  <a:pt x="434" y="745"/>
                </a:lnTo>
                <a:lnTo>
                  <a:pt x="434" y="745"/>
                </a:lnTo>
                <a:lnTo>
                  <a:pt x="435" y="745"/>
                </a:lnTo>
                <a:lnTo>
                  <a:pt x="435" y="745"/>
                </a:lnTo>
                <a:lnTo>
                  <a:pt x="435" y="744"/>
                </a:lnTo>
                <a:lnTo>
                  <a:pt x="436" y="744"/>
                </a:lnTo>
                <a:lnTo>
                  <a:pt x="436" y="744"/>
                </a:lnTo>
                <a:lnTo>
                  <a:pt x="436" y="744"/>
                </a:lnTo>
                <a:lnTo>
                  <a:pt x="437" y="744"/>
                </a:lnTo>
                <a:lnTo>
                  <a:pt x="437" y="744"/>
                </a:lnTo>
                <a:lnTo>
                  <a:pt x="437" y="743"/>
                </a:lnTo>
                <a:lnTo>
                  <a:pt x="437" y="743"/>
                </a:lnTo>
                <a:lnTo>
                  <a:pt x="437" y="743"/>
                </a:lnTo>
                <a:lnTo>
                  <a:pt x="438" y="743"/>
                </a:lnTo>
                <a:lnTo>
                  <a:pt x="437" y="743"/>
                </a:lnTo>
                <a:lnTo>
                  <a:pt x="437" y="742"/>
                </a:lnTo>
                <a:lnTo>
                  <a:pt x="437" y="742"/>
                </a:lnTo>
                <a:lnTo>
                  <a:pt x="438" y="742"/>
                </a:lnTo>
                <a:lnTo>
                  <a:pt x="438" y="741"/>
                </a:lnTo>
                <a:lnTo>
                  <a:pt x="438" y="741"/>
                </a:lnTo>
                <a:lnTo>
                  <a:pt x="439" y="741"/>
                </a:lnTo>
                <a:lnTo>
                  <a:pt x="439" y="741"/>
                </a:lnTo>
                <a:lnTo>
                  <a:pt x="440" y="741"/>
                </a:lnTo>
                <a:lnTo>
                  <a:pt x="440" y="742"/>
                </a:lnTo>
                <a:lnTo>
                  <a:pt x="441" y="742"/>
                </a:lnTo>
                <a:lnTo>
                  <a:pt x="441" y="742"/>
                </a:lnTo>
                <a:lnTo>
                  <a:pt x="442" y="742"/>
                </a:lnTo>
                <a:lnTo>
                  <a:pt x="442" y="742"/>
                </a:lnTo>
                <a:lnTo>
                  <a:pt x="442" y="742"/>
                </a:lnTo>
                <a:lnTo>
                  <a:pt x="443" y="742"/>
                </a:lnTo>
                <a:lnTo>
                  <a:pt x="443" y="742"/>
                </a:lnTo>
                <a:lnTo>
                  <a:pt x="443" y="742"/>
                </a:lnTo>
                <a:lnTo>
                  <a:pt x="444" y="742"/>
                </a:lnTo>
                <a:lnTo>
                  <a:pt x="444" y="741"/>
                </a:lnTo>
                <a:lnTo>
                  <a:pt x="444" y="741"/>
                </a:lnTo>
                <a:lnTo>
                  <a:pt x="444" y="741"/>
                </a:lnTo>
                <a:lnTo>
                  <a:pt x="445" y="741"/>
                </a:lnTo>
                <a:lnTo>
                  <a:pt x="446" y="741"/>
                </a:lnTo>
                <a:lnTo>
                  <a:pt x="446" y="741"/>
                </a:lnTo>
                <a:lnTo>
                  <a:pt x="446" y="741"/>
                </a:lnTo>
                <a:lnTo>
                  <a:pt x="446" y="742"/>
                </a:lnTo>
                <a:lnTo>
                  <a:pt x="446" y="742"/>
                </a:lnTo>
                <a:lnTo>
                  <a:pt x="446" y="743"/>
                </a:lnTo>
                <a:lnTo>
                  <a:pt x="446" y="743"/>
                </a:lnTo>
                <a:lnTo>
                  <a:pt x="447" y="743"/>
                </a:lnTo>
                <a:lnTo>
                  <a:pt x="447" y="743"/>
                </a:lnTo>
                <a:lnTo>
                  <a:pt x="447" y="743"/>
                </a:lnTo>
                <a:lnTo>
                  <a:pt x="447" y="743"/>
                </a:lnTo>
                <a:lnTo>
                  <a:pt x="448" y="743"/>
                </a:lnTo>
                <a:lnTo>
                  <a:pt x="448" y="744"/>
                </a:lnTo>
                <a:lnTo>
                  <a:pt x="448" y="744"/>
                </a:lnTo>
                <a:lnTo>
                  <a:pt x="448" y="744"/>
                </a:lnTo>
                <a:lnTo>
                  <a:pt x="448" y="744"/>
                </a:lnTo>
                <a:lnTo>
                  <a:pt x="449" y="744"/>
                </a:lnTo>
                <a:lnTo>
                  <a:pt x="449" y="744"/>
                </a:lnTo>
                <a:lnTo>
                  <a:pt x="450" y="744"/>
                </a:lnTo>
                <a:lnTo>
                  <a:pt x="450" y="744"/>
                </a:lnTo>
                <a:lnTo>
                  <a:pt x="450" y="744"/>
                </a:lnTo>
                <a:lnTo>
                  <a:pt x="451" y="744"/>
                </a:lnTo>
                <a:lnTo>
                  <a:pt x="451" y="745"/>
                </a:lnTo>
                <a:lnTo>
                  <a:pt x="451" y="745"/>
                </a:lnTo>
                <a:lnTo>
                  <a:pt x="452" y="745"/>
                </a:lnTo>
                <a:lnTo>
                  <a:pt x="452" y="745"/>
                </a:lnTo>
                <a:lnTo>
                  <a:pt x="452" y="744"/>
                </a:lnTo>
                <a:lnTo>
                  <a:pt x="453" y="744"/>
                </a:lnTo>
                <a:lnTo>
                  <a:pt x="453" y="743"/>
                </a:lnTo>
                <a:lnTo>
                  <a:pt x="453" y="743"/>
                </a:lnTo>
                <a:lnTo>
                  <a:pt x="453" y="743"/>
                </a:lnTo>
                <a:lnTo>
                  <a:pt x="454" y="743"/>
                </a:lnTo>
                <a:lnTo>
                  <a:pt x="454" y="742"/>
                </a:lnTo>
                <a:lnTo>
                  <a:pt x="455" y="742"/>
                </a:lnTo>
                <a:lnTo>
                  <a:pt x="455" y="742"/>
                </a:lnTo>
                <a:lnTo>
                  <a:pt x="455" y="742"/>
                </a:lnTo>
                <a:lnTo>
                  <a:pt x="455" y="741"/>
                </a:lnTo>
                <a:lnTo>
                  <a:pt x="456" y="741"/>
                </a:lnTo>
                <a:lnTo>
                  <a:pt x="456" y="741"/>
                </a:lnTo>
                <a:lnTo>
                  <a:pt x="457" y="741"/>
                </a:lnTo>
                <a:lnTo>
                  <a:pt x="457" y="741"/>
                </a:lnTo>
                <a:lnTo>
                  <a:pt x="457" y="741"/>
                </a:lnTo>
                <a:lnTo>
                  <a:pt x="457" y="741"/>
                </a:lnTo>
                <a:lnTo>
                  <a:pt x="457" y="742"/>
                </a:lnTo>
                <a:lnTo>
                  <a:pt x="458" y="742"/>
                </a:lnTo>
                <a:lnTo>
                  <a:pt x="458" y="742"/>
                </a:lnTo>
                <a:lnTo>
                  <a:pt x="457" y="742"/>
                </a:lnTo>
                <a:lnTo>
                  <a:pt x="457" y="743"/>
                </a:lnTo>
                <a:lnTo>
                  <a:pt x="457" y="743"/>
                </a:lnTo>
                <a:lnTo>
                  <a:pt x="457" y="743"/>
                </a:lnTo>
                <a:lnTo>
                  <a:pt x="457" y="744"/>
                </a:lnTo>
                <a:lnTo>
                  <a:pt x="457" y="744"/>
                </a:lnTo>
                <a:lnTo>
                  <a:pt x="458" y="744"/>
                </a:lnTo>
                <a:lnTo>
                  <a:pt x="458" y="745"/>
                </a:lnTo>
                <a:lnTo>
                  <a:pt x="458" y="745"/>
                </a:lnTo>
                <a:lnTo>
                  <a:pt x="458" y="746"/>
                </a:lnTo>
                <a:lnTo>
                  <a:pt x="459" y="746"/>
                </a:lnTo>
                <a:lnTo>
                  <a:pt x="459" y="746"/>
                </a:lnTo>
                <a:lnTo>
                  <a:pt x="459" y="746"/>
                </a:lnTo>
                <a:lnTo>
                  <a:pt x="459" y="746"/>
                </a:lnTo>
                <a:lnTo>
                  <a:pt x="460" y="746"/>
                </a:lnTo>
                <a:lnTo>
                  <a:pt x="460" y="747"/>
                </a:lnTo>
                <a:lnTo>
                  <a:pt x="460" y="747"/>
                </a:lnTo>
                <a:lnTo>
                  <a:pt x="460" y="747"/>
                </a:lnTo>
                <a:lnTo>
                  <a:pt x="460" y="748"/>
                </a:lnTo>
                <a:lnTo>
                  <a:pt x="460" y="748"/>
                </a:lnTo>
                <a:lnTo>
                  <a:pt x="460" y="749"/>
                </a:lnTo>
                <a:lnTo>
                  <a:pt x="461" y="749"/>
                </a:lnTo>
                <a:lnTo>
                  <a:pt x="462" y="749"/>
                </a:lnTo>
                <a:lnTo>
                  <a:pt x="462" y="749"/>
                </a:lnTo>
                <a:lnTo>
                  <a:pt x="463" y="749"/>
                </a:lnTo>
                <a:lnTo>
                  <a:pt x="463" y="748"/>
                </a:lnTo>
                <a:lnTo>
                  <a:pt x="464" y="748"/>
                </a:lnTo>
                <a:lnTo>
                  <a:pt x="464" y="748"/>
                </a:lnTo>
                <a:lnTo>
                  <a:pt x="465" y="747"/>
                </a:lnTo>
                <a:lnTo>
                  <a:pt x="465" y="747"/>
                </a:lnTo>
                <a:lnTo>
                  <a:pt x="465" y="748"/>
                </a:lnTo>
                <a:lnTo>
                  <a:pt x="466" y="748"/>
                </a:lnTo>
                <a:lnTo>
                  <a:pt x="466" y="749"/>
                </a:lnTo>
                <a:lnTo>
                  <a:pt x="466" y="749"/>
                </a:lnTo>
                <a:lnTo>
                  <a:pt x="467" y="749"/>
                </a:lnTo>
                <a:lnTo>
                  <a:pt x="467" y="749"/>
                </a:lnTo>
                <a:lnTo>
                  <a:pt x="467" y="749"/>
                </a:lnTo>
                <a:lnTo>
                  <a:pt x="467" y="749"/>
                </a:lnTo>
                <a:lnTo>
                  <a:pt x="468" y="749"/>
                </a:lnTo>
                <a:lnTo>
                  <a:pt x="468" y="749"/>
                </a:lnTo>
                <a:lnTo>
                  <a:pt x="468" y="749"/>
                </a:lnTo>
                <a:lnTo>
                  <a:pt x="469" y="749"/>
                </a:lnTo>
                <a:lnTo>
                  <a:pt x="469" y="750"/>
                </a:lnTo>
                <a:lnTo>
                  <a:pt x="469" y="750"/>
                </a:lnTo>
                <a:lnTo>
                  <a:pt x="470" y="750"/>
                </a:lnTo>
                <a:lnTo>
                  <a:pt x="470" y="749"/>
                </a:lnTo>
                <a:lnTo>
                  <a:pt x="470" y="749"/>
                </a:lnTo>
                <a:lnTo>
                  <a:pt x="471" y="750"/>
                </a:lnTo>
                <a:lnTo>
                  <a:pt x="471" y="750"/>
                </a:lnTo>
                <a:lnTo>
                  <a:pt x="471" y="750"/>
                </a:lnTo>
                <a:lnTo>
                  <a:pt x="471" y="751"/>
                </a:lnTo>
                <a:lnTo>
                  <a:pt x="471" y="751"/>
                </a:lnTo>
                <a:lnTo>
                  <a:pt x="471" y="752"/>
                </a:lnTo>
                <a:lnTo>
                  <a:pt x="471" y="752"/>
                </a:lnTo>
                <a:lnTo>
                  <a:pt x="471" y="752"/>
                </a:lnTo>
                <a:lnTo>
                  <a:pt x="472" y="752"/>
                </a:lnTo>
                <a:lnTo>
                  <a:pt x="471" y="753"/>
                </a:lnTo>
                <a:lnTo>
                  <a:pt x="471" y="753"/>
                </a:lnTo>
                <a:lnTo>
                  <a:pt x="471" y="754"/>
                </a:lnTo>
                <a:lnTo>
                  <a:pt x="472" y="754"/>
                </a:lnTo>
                <a:lnTo>
                  <a:pt x="471" y="754"/>
                </a:lnTo>
                <a:lnTo>
                  <a:pt x="471" y="754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6"/>
                </a:lnTo>
                <a:lnTo>
                  <a:pt x="471" y="756"/>
                </a:lnTo>
                <a:lnTo>
                  <a:pt x="471" y="756"/>
                </a:lnTo>
                <a:lnTo>
                  <a:pt x="471" y="756"/>
                </a:lnTo>
                <a:lnTo>
                  <a:pt x="471" y="756"/>
                </a:lnTo>
                <a:lnTo>
                  <a:pt x="471" y="757"/>
                </a:lnTo>
                <a:lnTo>
                  <a:pt x="470" y="757"/>
                </a:lnTo>
                <a:lnTo>
                  <a:pt x="470" y="757"/>
                </a:lnTo>
                <a:lnTo>
                  <a:pt x="471" y="757"/>
                </a:lnTo>
                <a:lnTo>
                  <a:pt x="471" y="758"/>
                </a:lnTo>
                <a:lnTo>
                  <a:pt x="471" y="758"/>
                </a:lnTo>
                <a:lnTo>
                  <a:pt x="471" y="759"/>
                </a:lnTo>
                <a:lnTo>
                  <a:pt x="471" y="759"/>
                </a:lnTo>
                <a:lnTo>
                  <a:pt x="472" y="760"/>
                </a:lnTo>
                <a:lnTo>
                  <a:pt x="472" y="760"/>
                </a:lnTo>
                <a:lnTo>
                  <a:pt x="473" y="760"/>
                </a:lnTo>
                <a:lnTo>
                  <a:pt x="473" y="761"/>
                </a:lnTo>
                <a:lnTo>
                  <a:pt x="472" y="762"/>
                </a:lnTo>
                <a:lnTo>
                  <a:pt x="472" y="762"/>
                </a:lnTo>
                <a:lnTo>
                  <a:pt x="471" y="762"/>
                </a:lnTo>
                <a:lnTo>
                  <a:pt x="471" y="763"/>
                </a:lnTo>
                <a:lnTo>
                  <a:pt x="471" y="763"/>
                </a:lnTo>
                <a:lnTo>
                  <a:pt x="471" y="764"/>
                </a:lnTo>
                <a:lnTo>
                  <a:pt x="471" y="764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0" y="766"/>
                </a:lnTo>
                <a:lnTo>
                  <a:pt x="471" y="766"/>
                </a:lnTo>
                <a:lnTo>
                  <a:pt x="471" y="766"/>
                </a:lnTo>
                <a:lnTo>
                  <a:pt x="471" y="766"/>
                </a:lnTo>
                <a:lnTo>
                  <a:pt x="471" y="767"/>
                </a:lnTo>
                <a:lnTo>
                  <a:pt x="470" y="767"/>
                </a:lnTo>
                <a:lnTo>
                  <a:pt x="469" y="767"/>
                </a:lnTo>
                <a:lnTo>
                  <a:pt x="469" y="768"/>
                </a:lnTo>
                <a:lnTo>
                  <a:pt x="469" y="768"/>
                </a:lnTo>
                <a:lnTo>
                  <a:pt x="469" y="768"/>
                </a:lnTo>
                <a:lnTo>
                  <a:pt x="468" y="768"/>
                </a:lnTo>
                <a:lnTo>
                  <a:pt x="468" y="768"/>
                </a:lnTo>
                <a:lnTo>
                  <a:pt x="468" y="769"/>
                </a:lnTo>
                <a:lnTo>
                  <a:pt x="468" y="769"/>
                </a:lnTo>
                <a:lnTo>
                  <a:pt x="468" y="770"/>
                </a:lnTo>
                <a:lnTo>
                  <a:pt x="468" y="770"/>
                </a:lnTo>
                <a:lnTo>
                  <a:pt x="468" y="771"/>
                </a:lnTo>
                <a:lnTo>
                  <a:pt x="468" y="771"/>
                </a:lnTo>
                <a:lnTo>
                  <a:pt x="467" y="771"/>
                </a:lnTo>
                <a:lnTo>
                  <a:pt x="467" y="771"/>
                </a:lnTo>
                <a:lnTo>
                  <a:pt x="467" y="771"/>
                </a:lnTo>
                <a:lnTo>
                  <a:pt x="466" y="771"/>
                </a:lnTo>
                <a:lnTo>
                  <a:pt x="466" y="772"/>
                </a:lnTo>
                <a:lnTo>
                  <a:pt x="466" y="772"/>
                </a:lnTo>
                <a:lnTo>
                  <a:pt x="466" y="773"/>
                </a:lnTo>
                <a:lnTo>
                  <a:pt x="466" y="773"/>
                </a:lnTo>
                <a:lnTo>
                  <a:pt x="466" y="774"/>
                </a:lnTo>
                <a:lnTo>
                  <a:pt x="466" y="774"/>
                </a:lnTo>
                <a:lnTo>
                  <a:pt x="465" y="774"/>
                </a:lnTo>
                <a:lnTo>
                  <a:pt x="465" y="775"/>
                </a:lnTo>
                <a:lnTo>
                  <a:pt x="465" y="774"/>
                </a:lnTo>
                <a:lnTo>
                  <a:pt x="464" y="774"/>
                </a:lnTo>
                <a:lnTo>
                  <a:pt x="464" y="774"/>
                </a:lnTo>
                <a:lnTo>
                  <a:pt x="463" y="774"/>
                </a:lnTo>
                <a:lnTo>
                  <a:pt x="462" y="774"/>
                </a:lnTo>
                <a:lnTo>
                  <a:pt x="461" y="774"/>
                </a:lnTo>
                <a:lnTo>
                  <a:pt x="461" y="774"/>
                </a:lnTo>
                <a:lnTo>
                  <a:pt x="461" y="774"/>
                </a:lnTo>
                <a:lnTo>
                  <a:pt x="460" y="774"/>
                </a:lnTo>
                <a:lnTo>
                  <a:pt x="460" y="774"/>
                </a:lnTo>
                <a:lnTo>
                  <a:pt x="460" y="774"/>
                </a:lnTo>
                <a:lnTo>
                  <a:pt x="459" y="775"/>
                </a:lnTo>
                <a:lnTo>
                  <a:pt x="459" y="775"/>
                </a:lnTo>
                <a:lnTo>
                  <a:pt x="460" y="775"/>
                </a:lnTo>
                <a:lnTo>
                  <a:pt x="459" y="776"/>
                </a:lnTo>
                <a:lnTo>
                  <a:pt x="459" y="776"/>
                </a:lnTo>
                <a:lnTo>
                  <a:pt x="459" y="776"/>
                </a:lnTo>
                <a:lnTo>
                  <a:pt x="459" y="776"/>
                </a:lnTo>
                <a:lnTo>
                  <a:pt x="459" y="777"/>
                </a:lnTo>
                <a:lnTo>
                  <a:pt x="459" y="777"/>
                </a:lnTo>
                <a:lnTo>
                  <a:pt x="459" y="777"/>
                </a:lnTo>
                <a:lnTo>
                  <a:pt x="460" y="777"/>
                </a:lnTo>
                <a:lnTo>
                  <a:pt x="460" y="777"/>
                </a:lnTo>
                <a:lnTo>
                  <a:pt x="460" y="778"/>
                </a:lnTo>
                <a:lnTo>
                  <a:pt x="459" y="779"/>
                </a:lnTo>
                <a:lnTo>
                  <a:pt x="459" y="779"/>
                </a:lnTo>
                <a:lnTo>
                  <a:pt x="459" y="780"/>
                </a:lnTo>
                <a:lnTo>
                  <a:pt x="459" y="780"/>
                </a:lnTo>
                <a:lnTo>
                  <a:pt x="459" y="780"/>
                </a:lnTo>
                <a:lnTo>
                  <a:pt x="459" y="781"/>
                </a:lnTo>
                <a:lnTo>
                  <a:pt x="459" y="781"/>
                </a:lnTo>
                <a:lnTo>
                  <a:pt x="459" y="782"/>
                </a:lnTo>
                <a:lnTo>
                  <a:pt x="459" y="782"/>
                </a:lnTo>
                <a:lnTo>
                  <a:pt x="459" y="783"/>
                </a:lnTo>
                <a:lnTo>
                  <a:pt x="459" y="783"/>
                </a:lnTo>
                <a:lnTo>
                  <a:pt x="459" y="783"/>
                </a:lnTo>
                <a:lnTo>
                  <a:pt x="459" y="783"/>
                </a:lnTo>
                <a:lnTo>
                  <a:pt x="458" y="783"/>
                </a:lnTo>
                <a:lnTo>
                  <a:pt x="458" y="784"/>
                </a:lnTo>
                <a:lnTo>
                  <a:pt x="457" y="784"/>
                </a:lnTo>
                <a:lnTo>
                  <a:pt x="457" y="785"/>
                </a:lnTo>
                <a:lnTo>
                  <a:pt x="457" y="786"/>
                </a:lnTo>
                <a:lnTo>
                  <a:pt x="456" y="786"/>
                </a:lnTo>
                <a:lnTo>
                  <a:pt x="456" y="787"/>
                </a:lnTo>
                <a:lnTo>
                  <a:pt x="455" y="787"/>
                </a:lnTo>
                <a:lnTo>
                  <a:pt x="455" y="788"/>
                </a:lnTo>
                <a:lnTo>
                  <a:pt x="455" y="788"/>
                </a:lnTo>
                <a:lnTo>
                  <a:pt x="454" y="788"/>
                </a:lnTo>
                <a:lnTo>
                  <a:pt x="454" y="789"/>
                </a:lnTo>
                <a:lnTo>
                  <a:pt x="453" y="789"/>
                </a:lnTo>
                <a:lnTo>
                  <a:pt x="453" y="790"/>
                </a:lnTo>
                <a:lnTo>
                  <a:pt x="453" y="790"/>
                </a:lnTo>
                <a:lnTo>
                  <a:pt x="453" y="791"/>
                </a:lnTo>
                <a:lnTo>
                  <a:pt x="454" y="791"/>
                </a:lnTo>
                <a:lnTo>
                  <a:pt x="454" y="791"/>
                </a:lnTo>
                <a:lnTo>
                  <a:pt x="454" y="791"/>
                </a:lnTo>
                <a:lnTo>
                  <a:pt x="455" y="791"/>
                </a:lnTo>
                <a:lnTo>
                  <a:pt x="455" y="791"/>
                </a:lnTo>
                <a:lnTo>
                  <a:pt x="456" y="791"/>
                </a:lnTo>
                <a:lnTo>
                  <a:pt x="456" y="793"/>
                </a:lnTo>
                <a:lnTo>
                  <a:pt x="456" y="793"/>
                </a:lnTo>
                <a:lnTo>
                  <a:pt x="457" y="793"/>
                </a:lnTo>
                <a:lnTo>
                  <a:pt x="457" y="794"/>
                </a:lnTo>
                <a:lnTo>
                  <a:pt x="457" y="794"/>
                </a:lnTo>
                <a:lnTo>
                  <a:pt x="457" y="795"/>
                </a:lnTo>
                <a:lnTo>
                  <a:pt x="457" y="795"/>
                </a:lnTo>
                <a:lnTo>
                  <a:pt x="457" y="795"/>
                </a:lnTo>
                <a:lnTo>
                  <a:pt x="457" y="795"/>
                </a:lnTo>
                <a:lnTo>
                  <a:pt x="457" y="796"/>
                </a:lnTo>
                <a:lnTo>
                  <a:pt x="457" y="796"/>
                </a:lnTo>
                <a:lnTo>
                  <a:pt x="457" y="796"/>
                </a:lnTo>
                <a:lnTo>
                  <a:pt x="456" y="796"/>
                </a:lnTo>
                <a:lnTo>
                  <a:pt x="456" y="796"/>
                </a:lnTo>
                <a:lnTo>
                  <a:pt x="456" y="797"/>
                </a:lnTo>
                <a:lnTo>
                  <a:pt x="455" y="797"/>
                </a:lnTo>
                <a:lnTo>
                  <a:pt x="455" y="797"/>
                </a:lnTo>
                <a:lnTo>
                  <a:pt x="455" y="798"/>
                </a:lnTo>
                <a:lnTo>
                  <a:pt x="456" y="799"/>
                </a:lnTo>
                <a:lnTo>
                  <a:pt x="456" y="799"/>
                </a:lnTo>
                <a:lnTo>
                  <a:pt x="456" y="800"/>
                </a:lnTo>
                <a:lnTo>
                  <a:pt x="456" y="800"/>
                </a:lnTo>
                <a:lnTo>
                  <a:pt x="456" y="800"/>
                </a:lnTo>
                <a:lnTo>
                  <a:pt x="457" y="800"/>
                </a:lnTo>
                <a:lnTo>
                  <a:pt x="457" y="801"/>
                </a:lnTo>
                <a:lnTo>
                  <a:pt x="457" y="801"/>
                </a:lnTo>
                <a:lnTo>
                  <a:pt x="457" y="801"/>
                </a:lnTo>
                <a:lnTo>
                  <a:pt x="457" y="802"/>
                </a:lnTo>
                <a:lnTo>
                  <a:pt x="457" y="803"/>
                </a:lnTo>
                <a:lnTo>
                  <a:pt x="457" y="803"/>
                </a:lnTo>
                <a:lnTo>
                  <a:pt x="457" y="804"/>
                </a:lnTo>
                <a:lnTo>
                  <a:pt x="458" y="804"/>
                </a:lnTo>
                <a:lnTo>
                  <a:pt x="458" y="805"/>
                </a:lnTo>
                <a:lnTo>
                  <a:pt x="458" y="805"/>
                </a:lnTo>
                <a:lnTo>
                  <a:pt x="458" y="805"/>
                </a:lnTo>
                <a:lnTo>
                  <a:pt x="459" y="805"/>
                </a:lnTo>
                <a:lnTo>
                  <a:pt x="459" y="805"/>
                </a:lnTo>
                <a:lnTo>
                  <a:pt x="459" y="806"/>
                </a:lnTo>
                <a:lnTo>
                  <a:pt x="459" y="806"/>
                </a:lnTo>
                <a:lnTo>
                  <a:pt x="460" y="806"/>
                </a:lnTo>
                <a:lnTo>
                  <a:pt x="460" y="806"/>
                </a:lnTo>
                <a:lnTo>
                  <a:pt x="461" y="807"/>
                </a:lnTo>
                <a:lnTo>
                  <a:pt x="461" y="807"/>
                </a:lnTo>
                <a:lnTo>
                  <a:pt x="461" y="808"/>
                </a:lnTo>
                <a:lnTo>
                  <a:pt x="461" y="808"/>
                </a:lnTo>
                <a:lnTo>
                  <a:pt x="461" y="809"/>
                </a:lnTo>
                <a:lnTo>
                  <a:pt x="460" y="809"/>
                </a:lnTo>
                <a:lnTo>
                  <a:pt x="459" y="809"/>
                </a:lnTo>
                <a:lnTo>
                  <a:pt x="459" y="808"/>
                </a:lnTo>
                <a:lnTo>
                  <a:pt x="458" y="808"/>
                </a:lnTo>
                <a:lnTo>
                  <a:pt x="458" y="808"/>
                </a:lnTo>
                <a:lnTo>
                  <a:pt x="457" y="808"/>
                </a:lnTo>
                <a:lnTo>
                  <a:pt x="457" y="808"/>
                </a:lnTo>
                <a:lnTo>
                  <a:pt x="457" y="809"/>
                </a:lnTo>
                <a:lnTo>
                  <a:pt x="457" y="809"/>
                </a:lnTo>
                <a:lnTo>
                  <a:pt x="456" y="809"/>
                </a:lnTo>
                <a:lnTo>
                  <a:pt x="456" y="810"/>
                </a:lnTo>
                <a:lnTo>
                  <a:pt x="456" y="810"/>
                </a:lnTo>
                <a:lnTo>
                  <a:pt x="455" y="809"/>
                </a:lnTo>
                <a:lnTo>
                  <a:pt x="455" y="809"/>
                </a:lnTo>
                <a:lnTo>
                  <a:pt x="454" y="810"/>
                </a:lnTo>
                <a:lnTo>
                  <a:pt x="454" y="810"/>
                </a:lnTo>
                <a:lnTo>
                  <a:pt x="454" y="811"/>
                </a:lnTo>
                <a:lnTo>
                  <a:pt x="454" y="811"/>
                </a:lnTo>
                <a:lnTo>
                  <a:pt x="454" y="812"/>
                </a:lnTo>
                <a:lnTo>
                  <a:pt x="454" y="812"/>
                </a:lnTo>
                <a:lnTo>
                  <a:pt x="454" y="812"/>
                </a:lnTo>
                <a:lnTo>
                  <a:pt x="454" y="813"/>
                </a:lnTo>
                <a:lnTo>
                  <a:pt x="455" y="813"/>
                </a:lnTo>
                <a:lnTo>
                  <a:pt x="455" y="813"/>
                </a:lnTo>
                <a:lnTo>
                  <a:pt x="456" y="813"/>
                </a:lnTo>
                <a:lnTo>
                  <a:pt x="456" y="813"/>
                </a:lnTo>
                <a:lnTo>
                  <a:pt x="457" y="813"/>
                </a:lnTo>
                <a:lnTo>
                  <a:pt x="456" y="814"/>
                </a:lnTo>
                <a:lnTo>
                  <a:pt x="456" y="814"/>
                </a:lnTo>
                <a:lnTo>
                  <a:pt x="455" y="814"/>
                </a:lnTo>
                <a:lnTo>
                  <a:pt x="454" y="814"/>
                </a:lnTo>
                <a:lnTo>
                  <a:pt x="454" y="815"/>
                </a:lnTo>
                <a:lnTo>
                  <a:pt x="454" y="815"/>
                </a:lnTo>
                <a:lnTo>
                  <a:pt x="453" y="815"/>
                </a:lnTo>
                <a:lnTo>
                  <a:pt x="452" y="815"/>
                </a:lnTo>
                <a:lnTo>
                  <a:pt x="452" y="815"/>
                </a:lnTo>
                <a:lnTo>
                  <a:pt x="451" y="815"/>
                </a:lnTo>
                <a:lnTo>
                  <a:pt x="451" y="815"/>
                </a:lnTo>
                <a:lnTo>
                  <a:pt x="451" y="815"/>
                </a:lnTo>
                <a:lnTo>
                  <a:pt x="450" y="815"/>
                </a:lnTo>
                <a:lnTo>
                  <a:pt x="450" y="815"/>
                </a:lnTo>
                <a:lnTo>
                  <a:pt x="449" y="815"/>
                </a:lnTo>
                <a:lnTo>
                  <a:pt x="449" y="815"/>
                </a:lnTo>
                <a:lnTo>
                  <a:pt x="449" y="816"/>
                </a:lnTo>
                <a:lnTo>
                  <a:pt x="450" y="816"/>
                </a:lnTo>
                <a:lnTo>
                  <a:pt x="450" y="816"/>
                </a:lnTo>
                <a:lnTo>
                  <a:pt x="450" y="816"/>
                </a:lnTo>
                <a:lnTo>
                  <a:pt x="451" y="816"/>
                </a:lnTo>
                <a:lnTo>
                  <a:pt x="451" y="817"/>
                </a:lnTo>
                <a:lnTo>
                  <a:pt x="452" y="817"/>
                </a:lnTo>
                <a:lnTo>
                  <a:pt x="452" y="817"/>
                </a:lnTo>
                <a:lnTo>
                  <a:pt x="452" y="816"/>
                </a:lnTo>
                <a:lnTo>
                  <a:pt x="453" y="816"/>
                </a:lnTo>
                <a:lnTo>
                  <a:pt x="453" y="816"/>
                </a:lnTo>
                <a:lnTo>
                  <a:pt x="454" y="816"/>
                </a:lnTo>
                <a:lnTo>
                  <a:pt x="454" y="816"/>
                </a:lnTo>
                <a:lnTo>
                  <a:pt x="454" y="817"/>
                </a:lnTo>
                <a:lnTo>
                  <a:pt x="455" y="817"/>
                </a:lnTo>
                <a:lnTo>
                  <a:pt x="455" y="817"/>
                </a:lnTo>
                <a:lnTo>
                  <a:pt x="456" y="817"/>
                </a:lnTo>
                <a:lnTo>
                  <a:pt x="456" y="817"/>
                </a:lnTo>
                <a:lnTo>
                  <a:pt x="456" y="816"/>
                </a:lnTo>
                <a:lnTo>
                  <a:pt x="457" y="816"/>
                </a:lnTo>
                <a:lnTo>
                  <a:pt x="457" y="816"/>
                </a:lnTo>
                <a:lnTo>
                  <a:pt x="457" y="816"/>
                </a:lnTo>
                <a:lnTo>
                  <a:pt x="458" y="817"/>
                </a:lnTo>
                <a:lnTo>
                  <a:pt x="458" y="817"/>
                </a:lnTo>
                <a:lnTo>
                  <a:pt x="458" y="818"/>
                </a:lnTo>
                <a:lnTo>
                  <a:pt x="459" y="818"/>
                </a:lnTo>
                <a:lnTo>
                  <a:pt x="459" y="818"/>
                </a:lnTo>
                <a:lnTo>
                  <a:pt x="459" y="818"/>
                </a:lnTo>
                <a:lnTo>
                  <a:pt x="459" y="818"/>
                </a:lnTo>
                <a:lnTo>
                  <a:pt x="460" y="818"/>
                </a:lnTo>
                <a:lnTo>
                  <a:pt x="460" y="819"/>
                </a:lnTo>
                <a:lnTo>
                  <a:pt x="460" y="819"/>
                </a:lnTo>
                <a:lnTo>
                  <a:pt x="460" y="820"/>
                </a:lnTo>
                <a:lnTo>
                  <a:pt x="460" y="820"/>
                </a:lnTo>
                <a:lnTo>
                  <a:pt x="460" y="820"/>
                </a:lnTo>
                <a:lnTo>
                  <a:pt x="460" y="821"/>
                </a:lnTo>
                <a:lnTo>
                  <a:pt x="461" y="821"/>
                </a:lnTo>
                <a:lnTo>
                  <a:pt x="462" y="821"/>
                </a:lnTo>
                <a:lnTo>
                  <a:pt x="462" y="821"/>
                </a:lnTo>
                <a:lnTo>
                  <a:pt x="462" y="822"/>
                </a:lnTo>
                <a:lnTo>
                  <a:pt x="462" y="822"/>
                </a:lnTo>
                <a:lnTo>
                  <a:pt x="461" y="822"/>
                </a:lnTo>
                <a:lnTo>
                  <a:pt x="461" y="823"/>
                </a:lnTo>
                <a:lnTo>
                  <a:pt x="461" y="823"/>
                </a:lnTo>
                <a:lnTo>
                  <a:pt x="460" y="823"/>
                </a:lnTo>
                <a:lnTo>
                  <a:pt x="460" y="823"/>
                </a:lnTo>
                <a:lnTo>
                  <a:pt x="459" y="823"/>
                </a:lnTo>
                <a:lnTo>
                  <a:pt x="459" y="823"/>
                </a:lnTo>
                <a:lnTo>
                  <a:pt x="459" y="823"/>
                </a:lnTo>
                <a:lnTo>
                  <a:pt x="458" y="823"/>
                </a:lnTo>
                <a:lnTo>
                  <a:pt x="458" y="824"/>
                </a:lnTo>
                <a:lnTo>
                  <a:pt x="458" y="824"/>
                </a:lnTo>
                <a:lnTo>
                  <a:pt x="458" y="825"/>
                </a:lnTo>
                <a:lnTo>
                  <a:pt x="458" y="825"/>
                </a:lnTo>
                <a:lnTo>
                  <a:pt x="457" y="826"/>
                </a:lnTo>
                <a:lnTo>
                  <a:pt x="458" y="826"/>
                </a:lnTo>
                <a:lnTo>
                  <a:pt x="457" y="826"/>
                </a:lnTo>
                <a:lnTo>
                  <a:pt x="457" y="826"/>
                </a:lnTo>
                <a:lnTo>
                  <a:pt x="457" y="826"/>
                </a:lnTo>
                <a:lnTo>
                  <a:pt x="457" y="826"/>
                </a:lnTo>
                <a:lnTo>
                  <a:pt x="456" y="826"/>
                </a:lnTo>
                <a:lnTo>
                  <a:pt x="455" y="825"/>
                </a:lnTo>
                <a:lnTo>
                  <a:pt x="455" y="825"/>
                </a:lnTo>
                <a:lnTo>
                  <a:pt x="455" y="826"/>
                </a:lnTo>
                <a:lnTo>
                  <a:pt x="455" y="826"/>
                </a:lnTo>
                <a:lnTo>
                  <a:pt x="455" y="826"/>
                </a:lnTo>
                <a:lnTo>
                  <a:pt x="455" y="827"/>
                </a:lnTo>
                <a:lnTo>
                  <a:pt x="455" y="827"/>
                </a:lnTo>
                <a:lnTo>
                  <a:pt x="454" y="828"/>
                </a:lnTo>
                <a:lnTo>
                  <a:pt x="454" y="828"/>
                </a:lnTo>
                <a:lnTo>
                  <a:pt x="454" y="829"/>
                </a:lnTo>
                <a:lnTo>
                  <a:pt x="454" y="829"/>
                </a:lnTo>
                <a:lnTo>
                  <a:pt x="454" y="830"/>
                </a:lnTo>
                <a:lnTo>
                  <a:pt x="454" y="830"/>
                </a:lnTo>
                <a:lnTo>
                  <a:pt x="454" y="831"/>
                </a:lnTo>
                <a:lnTo>
                  <a:pt x="453" y="831"/>
                </a:lnTo>
                <a:lnTo>
                  <a:pt x="453" y="832"/>
                </a:lnTo>
                <a:lnTo>
                  <a:pt x="453" y="832"/>
                </a:lnTo>
                <a:lnTo>
                  <a:pt x="453" y="833"/>
                </a:lnTo>
                <a:lnTo>
                  <a:pt x="453" y="833"/>
                </a:lnTo>
                <a:lnTo>
                  <a:pt x="453" y="833"/>
                </a:lnTo>
                <a:lnTo>
                  <a:pt x="452" y="833"/>
                </a:lnTo>
                <a:lnTo>
                  <a:pt x="452" y="834"/>
                </a:lnTo>
                <a:lnTo>
                  <a:pt x="451" y="834"/>
                </a:lnTo>
                <a:lnTo>
                  <a:pt x="451" y="834"/>
                </a:lnTo>
                <a:lnTo>
                  <a:pt x="451" y="834"/>
                </a:lnTo>
                <a:lnTo>
                  <a:pt x="451" y="835"/>
                </a:lnTo>
                <a:lnTo>
                  <a:pt x="451" y="835"/>
                </a:lnTo>
                <a:lnTo>
                  <a:pt x="451" y="836"/>
                </a:lnTo>
                <a:lnTo>
                  <a:pt x="452" y="836"/>
                </a:lnTo>
                <a:lnTo>
                  <a:pt x="452" y="836"/>
                </a:lnTo>
                <a:lnTo>
                  <a:pt x="451" y="836"/>
                </a:lnTo>
                <a:lnTo>
                  <a:pt x="451" y="836"/>
                </a:lnTo>
                <a:lnTo>
                  <a:pt x="451" y="837"/>
                </a:lnTo>
                <a:lnTo>
                  <a:pt x="451" y="837"/>
                </a:lnTo>
                <a:lnTo>
                  <a:pt x="451" y="837"/>
                </a:lnTo>
                <a:lnTo>
                  <a:pt x="451" y="838"/>
                </a:lnTo>
                <a:lnTo>
                  <a:pt x="451" y="838"/>
                </a:lnTo>
                <a:lnTo>
                  <a:pt x="450" y="839"/>
                </a:lnTo>
                <a:lnTo>
                  <a:pt x="450" y="839"/>
                </a:lnTo>
                <a:lnTo>
                  <a:pt x="449" y="839"/>
                </a:lnTo>
                <a:lnTo>
                  <a:pt x="449" y="839"/>
                </a:lnTo>
                <a:lnTo>
                  <a:pt x="450" y="839"/>
                </a:lnTo>
                <a:lnTo>
                  <a:pt x="450" y="840"/>
                </a:lnTo>
                <a:lnTo>
                  <a:pt x="450" y="840"/>
                </a:lnTo>
                <a:lnTo>
                  <a:pt x="450" y="839"/>
                </a:lnTo>
                <a:lnTo>
                  <a:pt x="451" y="840"/>
                </a:lnTo>
                <a:lnTo>
                  <a:pt x="451" y="840"/>
                </a:lnTo>
                <a:lnTo>
                  <a:pt x="451" y="840"/>
                </a:lnTo>
                <a:lnTo>
                  <a:pt x="452" y="840"/>
                </a:lnTo>
                <a:lnTo>
                  <a:pt x="452" y="841"/>
                </a:lnTo>
                <a:lnTo>
                  <a:pt x="452" y="841"/>
                </a:lnTo>
                <a:lnTo>
                  <a:pt x="452" y="841"/>
                </a:lnTo>
                <a:lnTo>
                  <a:pt x="452" y="842"/>
                </a:lnTo>
                <a:lnTo>
                  <a:pt x="452" y="842"/>
                </a:lnTo>
                <a:lnTo>
                  <a:pt x="452" y="843"/>
                </a:lnTo>
                <a:lnTo>
                  <a:pt x="453" y="843"/>
                </a:lnTo>
                <a:lnTo>
                  <a:pt x="453" y="843"/>
                </a:lnTo>
                <a:lnTo>
                  <a:pt x="453" y="844"/>
                </a:lnTo>
                <a:lnTo>
                  <a:pt x="453" y="844"/>
                </a:lnTo>
                <a:lnTo>
                  <a:pt x="453" y="845"/>
                </a:lnTo>
                <a:lnTo>
                  <a:pt x="454" y="845"/>
                </a:lnTo>
                <a:lnTo>
                  <a:pt x="454" y="845"/>
                </a:lnTo>
                <a:lnTo>
                  <a:pt x="455" y="845"/>
                </a:lnTo>
                <a:lnTo>
                  <a:pt x="455" y="846"/>
                </a:lnTo>
                <a:lnTo>
                  <a:pt x="455" y="846"/>
                </a:lnTo>
                <a:lnTo>
                  <a:pt x="456" y="846"/>
                </a:lnTo>
                <a:lnTo>
                  <a:pt x="456" y="845"/>
                </a:lnTo>
                <a:lnTo>
                  <a:pt x="456" y="846"/>
                </a:lnTo>
                <a:lnTo>
                  <a:pt x="456" y="846"/>
                </a:lnTo>
                <a:lnTo>
                  <a:pt x="456" y="846"/>
                </a:lnTo>
                <a:lnTo>
                  <a:pt x="456" y="846"/>
                </a:lnTo>
                <a:lnTo>
                  <a:pt x="456" y="846"/>
                </a:lnTo>
                <a:lnTo>
                  <a:pt x="456" y="847"/>
                </a:lnTo>
                <a:lnTo>
                  <a:pt x="456" y="847"/>
                </a:lnTo>
                <a:lnTo>
                  <a:pt x="456" y="848"/>
                </a:lnTo>
                <a:lnTo>
                  <a:pt x="456" y="848"/>
                </a:lnTo>
                <a:lnTo>
                  <a:pt x="456" y="849"/>
                </a:lnTo>
                <a:lnTo>
                  <a:pt x="456" y="849"/>
                </a:lnTo>
                <a:lnTo>
                  <a:pt x="456" y="850"/>
                </a:lnTo>
                <a:lnTo>
                  <a:pt x="456" y="850"/>
                </a:lnTo>
                <a:lnTo>
                  <a:pt x="456" y="850"/>
                </a:lnTo>
                <a:lnTo>
                  <a:pt x="456" y="851"/>
                </a:lnTo>
                <a:lnTo>
                  <a:pt x="457" y="851"/>
                </a:lnTo>
                <a:lnTo>
                  <a:pt x="457" y="851"/>
                </a:lnTo>
                <a:lnTo>
                  <a:pt x="457" y="851"/>
                </a:lnTo>
                <a:lnTo>
                  <a:pt x="457" y="852"/>
                </a:lnTo>
                <a:lnTo>
                  <a:pt x="458" y="852"/>
                </a:lnTo>
                <a:lnTo>
                  <a:pt x="458" y="851"/>
                </a:lnTo>
                <a:lnTo>
                  <a:pt x="458" y="851"/>
                </a:lnTo>
                <a:lnTo>
                  <a:pt x="459" y="852"/>
                </a:lnTo>
                <a:lnTo>
                  <a:pt x="459" y="852"/>
                </a:lnTo>
                <a:lnTo>
                  <a:pt x="459" y="852"/>
                </a:lnTo>
                <a:lnTo>
                  <a:pt x="459" y="852"/>
                </a:lnTo>
                <a:lnTo>
                  <a:pt x="459" y="853"/>
                </a:lnTo>
                <a:lnTo>
                  <a:pt x="460" y="853"/>
                </a:lnTo>
                <a:lnTo>
                  <a:pt x="460" y="853"/>
                </a:lnTo>
                <a:lnTo>
                  <a:pt x="461" y="852"/>
                </a:lnTo>
                <a:lnTo>
                  <a:pt x="462" y="853"/>
                </a:lnTo>
                <a:lnTo>
                  <a:pt x="462" y="853"/>
                </a:lnTo>
                <a:lnTo>
                  <a:pt x="463" y="853"/>
                </a:lnTo>
                <a:lnTo>
                  <a:pt x="463" y="853"/>
                </a:lnTo>
                <a:lnTo>
                  <a:pt x="464" y="853"/>
                </a:lnTo>
                <a:lnTo>
                  <a:pt x="464" y="853"/>
                </a:lnTo>
                <a:lnTo>
                  <a:pt x="465" y="853"/>
                </a:lnTo>
                <a:lnTo>
                  <a:pt x="465" y="854"/>
                </a:lnTo>
                <a:lnTo>
                  <a:pt x="465" y="854"/>
                </a:lnTo>
                <a:lnTo>
                  <a:pt x="466" y="854"/>
                </a:lnTo>
                <a:lnTo>
                  <a:pt x="466" y="854"/>
                </a:lnTo>
                <a:lnTo>
                  <a:pt x="467" y="854"/>
                </a:lnTo>
                <a:lnTo>
                  <a:pt x="467" y="854"/>
                </a:lnTo>
                <a:lnTo>
                  <a:pt x="468" y="854"/>
                </a:lnTo>
                <a:lnTo>
                  <a:pt x="468" y="855"/>
                </a:lnTo>
                <a:lnTo>
                  <a:pt x="468" y="855"/>
                </a:lnTo>
                <a:lnTo>
                  <a:pt x="468" y="856"/>
                </a:lnTo>
                <a:lnTo>
                  <a:pt x="468" y="856"/>
                </a:lnTo>
                <a:lnTo>
                  <a:pt x="468" y="856"/>
                </a:lnTo>
                <a:lnTo>
                  <a:pt x="468" y="856"/>
                </a:lnTo>
                <a:lnTo>
                  <a:pt x="469" y="856"/>
                </a:lnTo>
                <a:lnTo>
                  <a:pt x="469" y="856"/>
                </a:lnTo>
                <a:lnTo>
                  <a:pt x="470" y="856"/>
                </a:lnTo>
                <a:lnTo>
                  <a:pt x="469" y="857"/>
                </a:lnTo>
                <a:lnTo>
                  <a:pt x="469" y="857"/>
                </a:lnTo>
                <a:lnTo>
                  <a:pt x="469" y="857"/>
                </a:lnTo>
                <a:lnTo>
                  <a:pt x="468" y="858"/>
                </a:lnTo>
                <a:lnTo>
                  <a:pt x="470" y="859"/>
                </a:lnTo>
                <a:lnTo>
                  <a:pt x="471" y="859"/>
                </a:lnTo>
                <a:lnTo>
                  <a:pt x="472" y="860"/>
                </a:lnTo>
                <a:lnTo>
                  <a:pt x="472" y="860"/>
                </a:lnTo>
                <a:lnTo>
                  <a:pt x="472" y="861"/>
                </a:lnTo>
                <a:lnTo>
                  <a:pt x="473" y="861"/>
                </a:lnTo>
                <a:lnTo>
                  <a:pt x="473" y="860"/>
                </a:lnTo>
                <a:lnTo>
                  <a:pt x="473" y="860"/>
                </a:lnTo>
                <a:lnTo>
                  <a:pt x="473" y="860"/>
                </a:lnTo>
                <a:lnTo>
                  <a:pt x="474" y="860"/>
                </a:lnTo>
                <a:lnTo>
                  <a:pt x="474" y="860"/>
                </a:lnTo>
                <a:lnTo>
                  <a:pt x="474" y="861"/>
                </a:lnTo>
                <a:lnTo>
                  <a:pt x="474" y="861"/>
                </a:lnTo>
                <a:lnTo>
                  <a:pt x="475" y="861"/>
                </a:lnTo>
                <a:lnTo>
                  <a:pt x="475" y="861"/>
                </a:lnTo>
                <a:lnTo>
                  <a:pt x="476" y="861"/>
                </a:lnTo>
                <a:lnTo>
                  <a:pt x="476" y="861"/>
                </a:lnTo>
                <a:lnTo>
                  <a:pt x="477" y="861"/>
                </a:lnTo>
                <a:lnTo>
                  <a:pt x="477" y="861"/>
                </a:lnTo>
                <a:lnTo>
                  <a:pt x="477" y="861"/>
                </a:lnTo>
                <a:lnTo>
                  <a:pt x="478" y="861"/>
                </a:lnTo>
                <a:lnTo>
                  <a:pt x="478" y="862"/>
                </a:lnTo>
                <a:lnTo>
                  <a:pt x="478" y="862"/>
                </a:lnTo>
                <a:lnTo>
                  <a:pt x="478" y="862"/>
                </a:lnTo>
                <a:lnTo>
                  <a:pt x="479" y="862"/>
                </a:lnTo>
                <a:lnTo>
                  <a:pt x="479" y="863"/>
                </a:lnTo>
                <a:lnTo>
                  <a:pt x="479" y="863"/>
                </a:lnTo>
                <a:lnTo>
                  <a:pt x="479" y="863"/>
                </a:lnTo>
                <a:lnTo>
                  <a:pt x="479" y="863"/>
                </a:lnTo>
                <a:lnTo>
                  <a:pt x="480" y="864"/>
                </a:lnTo>
                <a:lnTo>
                  <a:pt x="480" y="864"/>
                </a:lnTo>
                <a:lnTo>
                  <a:pt x="480" y="864"/>
                </a:lnTo>
                <a:lnTo>
                  <a:pt x="481" y="864"/>
                </a:lnTo>
                <a:lnTo>
                  <a:pt x="481" y="864"/>
                </a:lnTo>
                <a:lnTo>
                  <a:pt x="481" y="864"/>
                </a:lnTo>
                <a:lnTo>
                  <a:pt x="482" y="863"/>
                </a:lnTo>
                <a:lnTo>
                  <a:pt x="482" y="863"/>
                </a:lnTo>
                <a:lnTo>
                  <a:pt x="482" y="863"/>
                </a:lnTo>
                <a:lnTo>
                  <a:pt x="482" y="864"/>
                </a:lnTo>
                <a:lnTo>
                  <a:pt x="482" y="864"/>
                </a:lnTo>
                <a:lnTo>
                  <a:pt x="482" y="865"/>
                </a:lnTo>
                <a:lnTo>
                  <a:pt x="482" y="865"/>
                </a:lnTo>
                <a:lnTo>
                  <a:pt x="481" y="866"/>
                </a:lnTo>
                <a:lnTo>
                  <a:pt x="481" y="866"/>
                </a:lnTo>
                <a:lnTo>
                  <a:pt x="480" y="866"/>
                </a:lnTo>
                <a:lnTo>
                  <a:pt x="480" y="866"/>
                </a:lnTo>
                <a:lnTo>
                  <a:pt x="480" y="867"/>
                </a:lnTo>
                <a:lnTo>
                  <a:pt x="480" y="867"/>
                </a:lnTo>
                <a:lnTo>
                  <a:pt x="480" y="868"/>
                </a:lnTo>
                <a:lnTo>
                  <a:pt x="481" y="868"/>
                </a:lnTo>
                <a:lnTo>
                  <a:pt x="482" y="868"/>
                </a:lnTo>
                <a:lnTo>
                  <a:pt x="482" y="868"/>
                </a:lnTo>
                <a:lnTo>
                  <a:pt x="482" y="868"/>
                </a:lnTo>
                <a:lnTo>
                  <a:pt x="481" y="868"/>
                </a:lnTo>
                <a:lnTo>
                  <a:pt x="481" y="869"/>
                </a:lnTo>
                <a:lnTo>
                  <a:pt x="481" y="869"/>
                </a:lnTo>
                <a:lnTo>
                  <a:pt x="482" y="870"/>
                </a:lnTo>
                <a:lnTo>
                  <a:pt x="482" y="870"/>
                </a:lnTo>
                <a:lnTo>
                  <a:pt x="482" y="871"/>
                </a:lnTo>
                <a:lnTo>
                  <a:pt x="482" y="871"/>
                </a:lnTo>
                <a:lnTo>
                  <a:pt x="482" y="872"/>
                </a:lnTo>
                <a:lnTo>
                  <a:pt x="482" y="872"/>
                </a:lnTo>
                <a:lnTo>
                  <a:pt x="481" y="872"/>
                </a:lnTo>
                <a:lnTo>
                  <a:pt x="481" y="872"/>
                </a:lnTo>
                <a:lnTo>
                  <a:pt x="481" y="872"/>
                </a:lnTo>
                <a:lnTo>
                  <a:pt x="481" y="873"/>
                </a:lnTo>
                <a:lnTo>
                  <a:pt x="481" y="873"/>
                </a:lnTo>
                <a:lnTo>
                  <a:pt x="481" y="873"/>
                </a:lnTo>
                <a:lnTo>
                  <a:pt x="482" y="874"/>
                </a:lnTo>
                <a:lnTo>
                  <a:pt x="482" y="874"/>
                </a:lnTo>
                <a:lnTo>
                  <a:pt x="482" y="874"/>
                </a:lnTo>
                <a:lnTo>
                  <a:pt x="483" y="874"/>
                </a:lnTo>
                <a:lnTo>
                  <a:pt x="484" y="875"/>
                </a:lnTo>
                <a:lnTo>
                  <a:pt x="484" y="875"/>
                </a:lnTo>
                <a:lnTo>
                  <a:pt x="484" y="876"/>
                </a:lnTo>
                <a:lnTo>
                  <a:pt x="484" y="876"/>
                </a:lnTo>
                <a:lnTo>
                  <a:pt x="483" y="876"/>
                </a:lnTo>
                <a:lnTo>
                  <a:pt x="483" y="877"/>
                </a:lnTo>
                <a:lnTo>
                  <a:pt x="482" y="877"/>
                </a:lnTo>
                <a:lnTo>
                  <a:pt x="482" y="876"/>
                </a:lnTo>
                <a:lnTo>
                  <a:pt x="482" y="876"/>
                </a:lnTo>
                <a:lnTo>
                  <a:pt x="482" y="876"/>
                </a:lnTo>
                <a:lnTo>
                  <a:pt x="482" y="876"/>
                </a:lnTo>
                <a:lnTo>
                  <a:pt x="482" y="876"/>
                </a:lnTo>
                <a:lnTo>
                  <a:pt x="482" y="876"/>
                </a:lnTo>
                <a:lnTo>
                  <a:pt x="481" y="876"/>
                </a:lnTo>
                <a:lnTo>
                  <a:pt x="481" y="876"/>
                </a:lnTo>
                <a:lnTo>
                  <a:pt x="480" y="876"/>
                </a:lnTo>
                <a:lnTo>
                  <a:pt x="479" y="876"/>
                </a:lnTo>
                <a:lnTo>
                  <a:pt x="479" y="876"/>
                </a:lnTo>
                <a:lnTo>
                  <a:pt x="479" y="876"/>
                </a:lnTo>
                <a:lnTo>
                  <a:pt x="478" y="876"/>
                </a:lnTo>
                <a:lnTo>
                  <a:pt x="478" y="876"/>
                </a:lnTo>
                <a:lnTo>
                  <a:pt x="478" y="877"/>
                </a:lnTo>
                <a:lnTo>
                  <a:pt x="478" y="877"/>
                </a:lnTo>
                <a:lnTo>
                  <a:pt x="477" y="877"/>
                </a:lnTo>
                <a:lnTo>
                  <a:pt x="477" y="877"/>
                </a:lnTo>
                <a:lnTo>
                  <a:pt x="477" y="877"/>
                </a:lnTo>
                <a:lnTo>
                  <a:pt x="476" y="877"/>
                </a:lnTo>
                <a:lnTo>
                  <a:pt x="476" y="877"/>
                </a:lnTo>
                <a:lnTo>
                  <a:pt x="476" y="877"/>
                </a:lnTo>
                <a:lnTo>
                  <a:pt x="475" y="877"/>
                </a:lnTo>
                <a:lnTo>
                  <a:pt x="475" y="877"/>
                </a:lnTo>
                <a:lnTo>
                  <a:pt x="475" y="878"/>
                </a:lnTo>
                <a:lnTo>
                  <a:pt x="475" y="878"/>
                </a:lnTo>
                <a:lnTo>
                  <a:pt x="476" y="879"/>
                </a:lnTo>
                <a:lnTo>
                  <a:pt x="476" y="880"/>
                </a:lnTo>
                <a:lnTo>
                  <a:pt x="475" y="880"/>
                </a:lnTo>
                <a:lnTo>
                  <a:pt x="475" y="880"/>
                </a:lnTo>
                <a:lnTo>
                  <a:pt x="476" y="880"/>
                </a:lnTo>
                <a:lnTo>
                  <a:pt x="476" y="880"/>
                </a:lnTo>
                <a:lnTo>
                  <a:pt x="476" y="880"/>
                </a:lnTo>
                <a:lnTo>
                  <a:pt x="477" y="880"/>
                </a:lnTo>
                <a:lnTo>
                  <a:pt x="477" y="880"/>
                </a:lnTo>
                <a:lnTo>
                  <a:pt x="477" y="880"/>
                </a:lnTo>
                <a:lnTo>
                  <a:pt x="478" y="881"/>
                </a:lnTo>
                <a:lnTo>
                  <a:pt x="478" y="881"/>
                </a:lnTo>
                <a:lnTo>
                  <a:pt x="478" y="882"/>
                </a:lnTo>
                <a:lnTo>
                  <a:pt x="478" y="882"/>
                </a:lnTo>
                <a:lnTo>
                  <a:pt x="478" y="883"/>
                </a:lnTo>
                <a:lnTo>
                  <a:pt x="478" y="883"/>
                </a:lnTo>
                <a:lnTo>
                  <a:pt x="478" y="882"/>
                </a:lnTo>
                <a:lnTo>
                  <a:pt x="478" y="883"/>
                </a:lnTo>
                <a:lnTo>
                  <a:pt x="479" y="882"/>
                </a:lnTo>
                <a:lnTo>
                  <a:pt x="479" y="883"/>
                </a:lnTo>
                <a:lnTo>
                  <a:pt x="479" y="883"/>
                </a:lnTo>
                <a:lnTo>
                  <a:pt x="480" y="883"/>
                </a:lnTo>
                <a:lnTo>
                  <a:pt x="480" y="883"/>
                </a:lnTo>
                <a:lnTo>
                  <a:pt x="480" y="884"/>
                </a:lnTo>
                <a:lnTo>
                  <a:pt x="481" y="884"/>
                </a:lnTo>
                <a:lnTo>
                  <a:pt x="481" y="883"/>
                </a:lnTo>
                <a:lnTo>
                  <a:pt x="481" y="883"/>
                </a:lnTo>
                <a:lnTo>
                  <a:pt x="482" y="883"/>
                </a:lnTo>
                <a:lnTo>
                  <a:pt x="482" y="884"/>
                </a:lnTo>
                <a:lnTo>
                  <a:pt x="482" y="884"/>
                </a:lnTo>
                <a:lnTo>
                  <a:pt x="482" y="884"/>
                </a:lnTo>
                <a:lnTo>
                  <a:pt x="482" y="884"/>
                </a:lnTo>
                <a:lnTo>
                  <a:pt x="483" y="884"/>
                </a:lnTo>
                <a:lnTo>
                  <a:pt x="483" y="884"/>
                </a:lnTo>
                <a:lnTo>
                  <a:pt x="484" y="884"/>
                </a:lnTo>
                <a:lnTo>
                  <a:pt x="484" y="884"/>
                </a:lnTo>
                <a:lnTo>
                  <a:pt x="485" y="884"/>
                </a:lnTo>
                <a:lnTo>
                  <a:pt x="485" y="885"/>
                </a:lnTo>
                <a:lnTo>
                  <a:pt x="486" y="885"/>
                </a:lnTo>
                <a:lnTo>
                  <a:pt x="486" y="885"/>
                </a:lnTo>
                <a:lnTo>
                  <a:pt x="486" y="885"/>
                </a:lnTo>
                <a:lnTo>
                  <a:pt x="487" y="885"/>
                </a:lnTo>
                <a:lnTo>
                  <a:pt x="487" y="886"/>
                </a:lnTo>
                <a:lnTo>
                  <a:pt x="487" y="886"/>
                </a:lnTo>
                <a:lnTo>
                  <a:pt x="487" y="886"/>
                </a:lnTo>
                <a:lnTo>
                  <a:pt x="488" y="886"/>
                </a:lnTo>
                <a:lnTo>
                  <a:pt x="488" y="886"/>
                </a:lnTo>
                <a:lnTo>
                  <a:pt x="488" y="886"/>
                </a:lnTo>
                <a:lnTo>
                  <a:pt x="489" y="886"/>
                </a:lnTo>
                <a:lnTo>
                  <a:pt x="489" y="886"/>
                </a:lnTo>
                <a:lnTo>
                  <a:pt x="490" y="886"/>
                </a:lnTo>
                <a:lnTo>
                  <a:pt x="490" y="886"/>
                </a:lnTo>
                <a:lnTo>
                  <a:pt x="490" y="886"/>
                </a:lnTo>
                <a:lnTo>
                  <a:pt x="490" y="887"/>
                </a:lnTo>
                <a:lnTo>
                  <a:pt x="489" y="887"/>
                </a:lnTo>
                <a:lnTo>
                  <a:pt x="489" y="887"/>
                </a:lnTo>
                <a:lnTo>
                  <a:pt x="489" y="888"/>
                </a:lnTo>
                <a:lnTo>
                  <a:pt x="488" y="888"/>
                </a:lnTo>
                <a:lnTo>
                  <a:pt x="488" y="888"/>
                </a:lnTo>
                <a:lnTo>
                  <a:pt x="488" y="889"/>
                </a:lnTo>
                <a:lnTo>
                  <a:pt x="488" y="889"/>
                </a:lnTo>
                <a:lnTo>
                  <a:pt x="487" y="889"/>
                </a:lnTo>
                <a:lnTo>
                  <a:pt x="487" y="890"/>
                </a:lnTo>
                <a:lnTo>
                  <a:pt x="487" y="890"/>
                </a:lnTo>
                <a:lnTo>
                  <a:pt x="487" y="890"/>
                </a:lnTo>
                <a:lnTo>
                  <a:pt x="486" y="891"/>
                </a:lnTo>
                <a:lnTo>
                  <a:pt x="486" y="892"/>
                </a:lnTo>
                <a:lnTo>
                  <a:pt x="486" y="892"/>
                </a:lnTo>
                <a:lnTo>
                  <a:pt x="486" y="892"/>
                </a:lnTo>
                <a:lnTo>
                  <a:pt x="486" y="893"/>
                </a:lnTo>
                <a:lnTo>
                  <a:pt x="486" y="893"/>
                </a:lnTo>
                <a:lnTo>
                  <a:pt x="486" y="893"/>
                </a:lnTo>
                <a:lnTo>
                  <a:pt x="486" y="894"/>
                </a:lnTo>
                <a:lnTo>
                  <a:pt x="486" y="894"/>
                </a:lnTo>
                <a:lnTo>
                  <a:pt x="486" y="895"/>
                </a:lnTo>
                <a:lnTo>
                  <a:pt x="486" y="895"/>
                </a:lnTo>
                <a:lnTo>
                  <a:pt x="486" y="895"/>
                </a:lnTo>
                <a:lnTo>
                  <a:pt x="486" y="896"/>
                </a:lnTo>
                <a:lnTo>
                  <a:pt x="486" y="896"/>
                </a:lnTo>
                <a:lnTo>
                  <a:pt x="486" y="896"/>
                </a:lnTo>
                <a:lnTo>
                  <a:pt x="486" y="896"/>
                </a:lnTo>
                <a:lnTo>
                  <a:pt x="486" y="897"/>
                </a:lnTo>
                <a:lnTo>
                  <a:pt x="485" y="897"/>
                </a:lnTo>
                <a:lnTo>
                  <a:pt x="485" y="897"/>
                </a:lnTo>
                <a:lnTo>
                  <a:pt x="485" y="897"/>
                </a:lnTo>
                <a:lnTo>
                  <a:pt x="486" y="897"/>
                </a:lnTo>
                <a:lnTo>
                  <a:pt x="486" y="898"/>
                </a:lnTo>
                <a:lnTo>
                  <a:pt x="486" y="898"/>
                </a:lnTo>
                <a:lnTo>
                  <a:pt x="486" y="898"/>
                </a:lnTo>
                <a:lnTo>
                  <a:pt x="486" y="899"/>
                </a:lnTo>
                <a:lnTo>
                  <a:pt x="487" y="899"/>
                </a:lnTo>
                <a:lnTo>
                  <a:pt x="487" y="900"/>
                </a:lnTo>
                <a:lnTo>
                  <a:pt x="487" y="900"/>
                </a:lnTo>
                <a:lnTo>
                  <a:pt x="488" y="900"/>
                </a:lnTo>
                <a:lnTo>
                  <a:pt x="488" y="901"/>
                </a:lnTo>
                <a:lnTo>
                  <a:pt x="488" y="901"/>
                </a:lnTo>
                <a:lnTo>
                  <a:pt x="488" y="901"/>
                </a:lnTo>
                <a:lnTo>
                  <a:pt x="489" y="901"/>
                </a:lnTo>
                <a:lnTo>
                  <a:pt x="489" y="901"/>
                </a:lnTo>
                <a:lnTo>
                  <a:pt x="489" y="901"/>
                </a:lnTo>
                <a:lnTo>
                  <a:pt x="489" y="900"/>
                </a:lnTo>
                <a:lnTo>
                  <a:pt x="490" y="900"/>
                </a:lnTo>
                <a:lnTo>
                  <a:pt x="490" y="900"/>
                </a:lnTo>
                <a:lnTo>
                  <a:pt x="490" y="900"/>
                </a:lnTo>
                <a:lnTo>
                  <a:pt x="491" y="900"/>
                </a:lnTo>
                <a:lnTo>
                  <a:pt x="491" y="900"/>
                </a:lnTo>
                <a:lnTo>
                  <a:pt x="491" y="899"/>
                </a:lnTo>
                <a:lnTo>
                  <a:pt x="492" y="899"/>
                </a:lnTo>
                <a:lnTo>
                  <a:pt x="492" y="899"/>
                </a:lnTo>
                <a:lnTo>
                  <a:pt x="492" y="900"/>
                </a:lnTo>
                <a:lnTo>
                  <a:pt x="493" y="900"/>
                </a:lnTo>
                <a:lnTo>
                  <a:pt x="493" y="900"/>
                </a:lnTo>
                <a:lnTo>
                  <a:pt x="494" y="900"/>
                </a:lnTo>
                <a:lnTo>
                  <a:pt x="494" y="900"/>
                </a:lnTo>
                <a:lnTo>
                  <a:pt x="494" y="900"/>
                </a:lnTo>
                <a:lnTo>
                  <a:pt x="495" y="899"/>
                </a:lnTo>
                <a:lnTo>
                  <a:pt x="495" y="899"/>
                </a:lnTo>
                <a:lnTo>
                  <a:pt x="496" y="899"/>
                </a:lnTo>
                <a:lnTo>
                  <a:pt x="496" y="898"/>
                </a:lnTo>
                <a:lnTo>
                  <a:pt x="497" y="898"/>
                </a:lnTo>
                <a:lnTo>
                  <a:pt x="497" y="898"/>
                </a:lnTo>
                <a:lnTo>
                  <a:pt x="497" y="898"/>
                </a:lnTo>
                <a:lnTo>
                  <a:pt x="497" y="898"/>
                </a:lnTo>
                <a:lnTo>
                  <a:pt x="498" y="898"/>
                </a:lnTo>
                <a:lnTo>
                  <a:pt x="498" y="899"/>
                </a:lnTo>
                <a:lnTo>
                  <a:pt x="498" y="899"/>
                </a:lnTo>
                <a:lnTo>
                  <a:pt x="498" y="900"/>
                </a:lnTo>
                <a:lnTo>
                  <a:pt x="498" y="899"/>
                </a:lnTo>
                <a:lnTo>
                  <a:pt x="499" y="899"/>
                </a:lnTo>
                <a:lnTo>
                  <a:pt x="499" y="900"/>
                </a:lnTo>
                <a:lnTo>
                  <a:pt x="500" y="900"/>
                </a:lnTo>
                <a:lnTo>
                  <a:pt x="500" y="899"/>
                </a:lnTo>
                <a:lnTo>
                  <a:pt x="500" y="899"/>
                </a:lnTo>
                <a:lnTo>
                  <a:pt x="501" y="899"/>
                </a:lnTo>
                <a:lnTo>
                  <a:pt x="502" y="898"/>
                </a:lnTo>
                <a:lnTo>
                  <a:pt x="502" y="898"/>
                </a:lnTo>
                <a:lnTo>
                  <a:pt x="503" y="898"/>
                </a:lnTo>
                <a:lnTo>
                  <a:pt x="503" y="898"/>
                </a:lnTo>
                <a:lnTo>
                  <a:pt x="504" y="898"/>
                </a:lnTo>
                <a:lnTo>
                  <a:pt x="504" y="897"/>
                </a:lnTo>
                <a:lnTo>
                  <a:pt x="504" y="897"/>
                </a:lnTo>
                <a:lnTo>
                  <a:pt x="505" y="897"/>
                </a:lnTo>
                <a:lnTo>
                  <a:pt x="505" y="897"/>
                </a:lnTo>
                <a:lnTo>
                  <a:pt x="505" y="897"/>
                </a:lnTo>
                <a:lnTo>
                  <a:pt x="505" y="897"/>
                </a:lnTo>
                <a:lnTo>
                  <a:pt x="505" y="897"/>
                </a:lnTo>
                <a:lnTo>
                  <a:pt x="506" y="897"/>
                </a:lnTo>
                <a:lnTo>
                  <a:pt x="507" y="897"/>
                </a:lnTo>
                <a:lnTo>
                  <a:pt x="508" y="897"/>
                </a:lnTo>
                <a:lnTo>
                  <a:pt x="508" y="897"/>
                </a:lnTo>
                <a:lnTo>
                  <a:pt x="509" y="896"/>
                </a:lnTo>
                <a:lnTo>
                  <a:pt x="509" y="896"/>
                </a:lnTo>
                <a:lnTo>
                  <a:pt x="510" y="896"/>
                </a:lnTo>
                <a:lnTo>
                  <a:pt x="510" y="897"/>
                </a:lnTo>
                <a:lnTo>
                  <a:pt x="510" y="898"/>
                </a:lnTo>
                <a:lnTo>
                  <a:pt x="510" y="899"/>
                </a:lnTo>
                <a:lnTo>
                  <a:pt x="510" y="899"/>
                </a:lnTo>
                <a:lnTo>
                  <a:pt x="510" y="899"/>
                </a:lnTo>
                <a:lnTo>
                  <a:pt x="510" y="900"/>
                </a:lnTo>
                <a:lnTo>
                  <a:pt x="510" y="900"/>
                </a:lnTo>
                <a:lnTo>
                  <a:pt x="510" y="900"/>
                </a:lnTo>
                <a:lnTo>
                  <a:pt x="510" y="901"/>
                </a:lnTo>
                <a:lnTo>
                  <a:pt x="510" y="901"/>
                </a:lnTo>
                <a:lnTo>
                  <a:pt x="509" y="901"/>
                </a:lnTo>
                <a:lnTo>
                  <a:pt x="509" y="902"/>
                </a:lnTo>
                <a:lnTo>
                  <a:pt x="509" y="902"/>
                </a:lnTo>
                <a:lnTo>
                  <a:pt x="508" y="902"/>
                </a:lnTo>
                <a:lnTo>
                  <a:pt x="508" y="902"/>
                </a:lnTo>
                <a:lnTo>
                  <a:pt x="509" y="902"/>
                </a:lnTo>
                <a:lnTo>
                  <a:pt x="509" y="903"/>
                </a:lnTo>
                <a:lnTo>
                  <a:pt x="509" y="903"/>
                </a:lnTo>
                <a:lnTo>
                  <a:pt x="510" y="903"/>
                </a:lnTo>
                <a:lnTo>
                  <a:pt x="510" y="903"/>
                </a:lnTo>
                <a:lnTo>
                  <a:pt x="511" y="903"/>
                </a:lnTo>
                <a:lnTo>
                  <a:pt x="511" y="902"/>
                </a:lnTo>
                <a:lnTo>
                  <a:pt x="512" y="902"/>
                </a:lnTo>
                <a:lnTo>
                  <a:pt x="512" y="902"/>
                </a:lnTo>
                <a:lnTo>
                  <a:pt x="513" y="901"/>
                </a:lnTo>
                <a:lnTo>
                  <a:pt x="513" y="901"/>
                </a:lnTo>
                <a:lnTo>
                  <a:pt x="514" y="901"/>
                </a:lnTo>
                <a:lnTo>
                  <a:pt x="514" y="901"/>
                </a:lnTo>
                <a:lnTo>
                  <a:pt x="514" y="901"/>
                </a:lnTo>
                <a:lnTo>
                  <a:pt x="515" y="901"/>
                </a:lnTo>
                <a:lnTo>
                  <a:pt x="515" y="900"/>
                </a:lnTo>
                <a:lnTo>
                  <a:pt x="515" y="900"/>
                </a:lnTo>
                <a:lnTo>
                  <a:pt x="516" y="900"/>
                </a:lnTo>
                <a:lnTo>
                  <a:pt x="516" y="900"/>
                </a:lnTo>
                <a:lnTo>
                  <a:pt x="517" y="900"/>
                </a:lnTo>
                <a:lnTo>
                  <a:pt x="517" y="900"/>
                </a:lnTo>
                <a:lnTo>
                  <a:pt x="518" y="900"/>
                </a:lnTo>
                <a:lnTo>
                  <a:pt x="518" y="900"/>
                </a:lnTo>
                <a:lnTo>
                  <a:pt x="518" y="900"/>
                </a:lnTo>
                <a:lnTo>
                  <a:pt x="519" y="900"/>
                </a:lnTo>
                <a:lnTo>
                  <a:pt x="519" y="900"/>
                </a:lnTo>
                <a:lnTo>
                  <a:pt x="520" y="900"/>
                </a:lnTo>
                <a:lnTo>
                  <a:pt x="520" y="900"/>
                </a:lnTo>
                <a:lnTo>
                  <a:pt x="520" y="900"/>
                </a:lnTo>
                <a:lnTo>
                  <a:pt x="521" y="900"/>
                </a:lnTo>
                <a:lnTo>
                  <a:pt x="521" y="899"/>
                </a:lnTo>
                <a:lnTo>
                  <a:pt x="521" y="899"/>
                </a:lnTo>
                <a:lnTo>
                  <a:pt x="522" y="899"/>
                </a:lnTo>
                <a:lnTo>
                  <a:pt x="522" y="899"/>
                </a:lnTo>
                <a:lnTo>
                  <a:pt x="522" y="899"/>
                </a:lnTo>
                <a:lnTo>
                  <a:pt x="522" y="899"/>
                </a:lnTo>
                <a:lnTo>
                  <a:pt x="523" y="899"/>
                </a:lnTo>
                <a:lnTo>
                  <a:pt x="523" y="899"/>
                </a:lnTo>
                <a:lnTo>
                  <a:pt x="524" y="899"/>
                </a:lnTo>
                <a:lnTo>
                  <a:pt x="524" y="899"/>
                </a:lnTo>
                <a:lnTo>
                  <a:pt x="525" y="899"/>
                </a:lnTo>
                <a:lnTo>
                  <a:pt x="525" y="898"/>
                </a:lnTo>
                <a:lnTo>
                  <a:pt x="525" y="898"/>
                </a:lnTo>
                <a:lnTo>
                  <a:pt x="526" y="898"/>
                </a:lnTo>
                <a:lnTo>
                  <a:pt x="526" y="898"/>
                </a:lnTo>
                <a:lnTo>
                  <a:pt x="526" y="898"/>
                </a:lnTo>
                <a:lnTo>
                  <a:pt x="526" y="897"/>
                </a:lnTo>
                <a:lnTo>
                  <a:pt x="526" y="897"/>
                </a:lnTo>
                <a:lnTo>
                  <a:pt x="527" y="897"/>
                </a:lnTo>
                <a:lnTo>
                  <a:pt x="527" y="897"/>
                </a:lnTo>
                <a:lnTo>
                  <a:pt x="528" y="897"/>
                </a:lnTo>
                <a:lnTo>
                  <a:pt x="528" y="896"/>
                </a:lnTo>
                <a:lnTo>
                  <a:pt x="528" y="896"/>
                </a:lnTo>
                <a:lnTo>
                  <a:pt x="528" y="896"/>
                </a:lnTo>
                <a:lnTo>
                  <a:pt x="528" y="896"/>
                </a:lnTo>
                <a:lnTo>
                  <a:pt x="528" y="896"/>
                </a:lnTo>
                <a:lnTo>
                  <a:pt x="529" y="896"/>
                </a:lnTo>
                <a:lnTo>
                  <a:pt x="529" y="896"/>
                </a:lnTo>
                <a:lnTo>
                  <a:pt x="529" y="895"/>
                </a:lnTo>
                <a:lnTo>
                  <a:pt x="529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1" y="895"/>
                </a:lnTo>
                <a:lnTo>
                  <a:pt x="531" y="895"/>
                </a:lnTo>
                <a:lnTo>
                  <a:pt x="531" y="895"/>
                </a:lnTo>
                <a:lnTo>
                  <a:pt x="532" y="895"/>
                </a:lnTo>
                <a:lnTo>
                  <a:pt x="532" y="894"/>
                </a:lnTo>
                <a:lnTo>
                  <a:pt x="532" y="894"/>
                </a:lnTo>
                <a:lnTo>
                  <a:pt x="533" y="893"/>
                </a:lnTo>
                <a:lnTo>
                  <a:pt x="533" y="893"/>
                </a:lnTo>
                <a:lnTo>
                  <a:pt x="533" y="892"/>
                </a:lnTo>
                <a:lnTo>
                  <a:pt x="533" y="892"/>
                </a:lnTo>
                <a:lnTo>
                  <a:pt x="534" y="892"/>
                </a:lnTo>
                <a:lnTo>
                  <a:pt x="534" y="892"/>
                </a:lnTo>
                <a:lnTo>
                  <a:pt x="535" y="892"/>
                </a:lnTo>
                <a:lnTo>
                  <a:pt x="535" y="892"/>
                </a:lnTo>
                <a:lnTo>
                  <a:pt x="535" y="893"/>
                </a:lnTo>
                <a:lnTo>
                  <a:pt x="534" y="893"/>
                </a:lnTo>
                <a:lnTo>
                  <a:pt x="534" y="893"/>
                </a:lnTo>
                <a:lnTo>
                  <a:pt x="535" y="894"/>
                </a:lnTo>
                <a:lnTo>
                  <a:pt x="535" y="894"/>
                </a:lnTo>
                <a:lnTo>
                  <a:pt x="535" y="894"/>
                </a:lnTo>
                <a:lnTo>
                  <a:pt x="536" y="894"/>
                </a:lnTo>
                <a:lnTo>
                  <a:pt x="536" y="895"/>
                </a:lnTo>
                <a:lnTo>
                  <a:pt x="536" y="895"/>
                </a:lnTo>
                <a:lnTo>
                  <a:pt x="536" y="895"/>
                </a:lnTo>
                <a:lnTo>
                  <a:pt x="536" y="895"/>
                </a:lnTo>
                <a:lnTo>
                  <a:pt x="536" y="896"/>
                </a:lnTo>
                <a:lnTo>
                  <a:pt x="536" y="896"/>
                </a:lnTo>
                <a:lnTo>
                  <a:pt x="536" y="896"/>
                </a:lnTo>
                <a:lnTo>
                  <a:pt x="537" y="896"/>
                </a:lnTo>
                <a:lnTo>
                  <a:pt x="536" y="897"/>
                </a:lnTo>
                <a:lnTo>
                  <a:pt x="537" y="897"/>
                </a:lnTo>
                <a:lnTo>
                  <a:pt x="537" y="897"/>
                </a:lnTo>
                <a:lnTo>
                  <a:pt x="537" y="898"/>
                </a:lnTo>
                <a:lnTo>
                  <a:pt x="537" y="898"/>
                </a:lnTo>
                <a:lnTo>
                  <a:pt x="538" y="898"/>
                </a:lnTo>
                <a:lnTo>
                  <a:pt x="538" y="898"/>
                </a:lnTo>
                <a:lnTo>
                  <a:pt x="538" y="897"/>
                </a:lnTo>
                <a:lnTo>
                  <a:pt x="538" y="897"/>
                </a:lnTo>
                <a:lnTo>
                  <a:pt x="539" y="897"/>
                </a:lnTo>
                <a:lnTo>
                  <a:pt x="539" y="897"/>
                </a:lnTo>
                <a:lnTo>
                  <a:pt x="539" y="896"/>
                </a:lnTo>
                <a:lnTo>
                  <a:pt x="539" y="896"/>
                </a:lnTo>
                <a:lnTo>
                  <a:pt x="539" y="896"/>
                </a:lnTo>
                <a:lnTo>
                  <a:pt x="539" y="895"/>
                </a:lnTo>
                <a:lnTo>
                  <a:pt x="540" y="895"/>
                </a:lnTo>
                <a:lnTo>
                  <a:pt x="540" y="895"/>
                </a:lnTo>
                <a:lnTo>
                  <a:pt x="540" y="894"/>
                </a:lnTo>
                <a:lnTo>
                  <a:pt x="541" y="894"/>
                </a:lnTo>
                <a:lnTo>
                  <a:pt x="541" y="894"/>
                </a:lnTo>
                <a:lnTo>
                  <a:pt x="541" y="893"/>
                </a:lnTo>
                <a:lnTo>
                  <a:pt x="542" y="894"/>
                </a:lnTo>
                <a:lnTo>
                  <a:pt x="542" y="894"/>
                </a:lnTo>
                <a:lnTo>
                  <a:pt x="543" y="894"/>
                </a:lnTo>
                <a:lnTo>
                  <a:pt x="543" y="893"/>
                </a:lnTo>
                <a:lnTo>
                  <a:pt x="543" y="893"/>
                </a:lnTo>
                <a:lnTo>
                  <a:pt x="544" y="893"/>
                </a:lnTo>
                <a:lnTo>
                  <a:pt x="544" y="894"/>
                </a:lnTo>
                <a:lnTo>
                  <a:pt x="544" y="893"/>
                </a:lnTo>
                <a:lnTo>
                  <a:pt x="545" y="893"/>
                </a:lnTo>
                <a:lnTo>
                  <a:pt x="545" y="894"/>
                </a:lnTo>
                <a:lnTo>
                  <a:pt x="546" y="894"/>
                </a:lnTo>
                <a:lnTo>
                  <a:pt x="546" y="895"/>
                </a:lnTo>
                <a:lnTo>
                  <a:pt x="546" y="896"/>
                </a:lnTo>
                <a:lnTo>
                  <a:pt x="547" y="896"/>
                </a:lnTo>
                <a:lnTo>
                  <a:pt x="547" y="896"/>
                </a:lnTo>
                <a:lnTo>
                  <a:pt x="548" y="896"/>
                </a:lnTo>
                <a:lnTo>
                  <a:pt x="548" y="896"/>
                </a:lnTo>
                <a:lnTo>
                  <a:pt x="548" y="896"/>
                </a:lnTo>
                <a:lnTo>
                  <a:pt x="548" y="895"/>
                </a:lnTo>
                <a:lnTo>
                  <a:pt x="549" y="895"/>
                </a:lnTo>
                <a:lnTo>
                  <a:pt x="549" y="895"/>
                </a:lnTo>
                <a:lnTo>
                  <a:pt x="549" y="894"/>
                </a:lnTo>
                <a:lnTo>
                  <a:pt x="549" y="894"/>
                </a:lnTo>
                <a:lnTo>
                  <a:pt x="548" y="891"/>
                </a:lnTo>
                <a:lnTo>
                  <a:pt x="549" y="891"/>
                </a:lnTo>
                <a:lnTo>
                  <a:pt x="549" y="890"/>
                </a:lnTo>
                <a:lnTo>
                  <a:pt x="550" y="890"/>
                </a:lnTo>
                <a:lnTo>
                  <a:pt x="550" y="890"/>
                </a:lnTo>
                <a:lnTo>
                  <a:pt x="551" y="890"/>
                </a:lnTo>
                <a:lnTo>
                  <a:pt x="551" y="889"/>
                </a:lnTo>
                <a:lnTo>
                  <a:pt x="551" y="889"/>
                </a:lnTo>
                <a:lnTo>
                  <a:pt x="551" y="890"/>
                </a:lnTo>
                <a:lnTo>
                  <a:pt x="551" y="890"/>
                </a:lnTo>
                <a:lnTo>
                  <a:pt x="551" y="890"/>
                </a:lnTo>
                <a:lnTo>
                  <a:pt x="551" y="891"/>
                </a:lnTo>
                <a:lnTo>
                  <a:pt x="551" y="891"/>
                </a:lnTo>
                <a:lnTo>
                  <a:pt x="553" y="891"/>
                </a:lnTo>
                <a:lnTo>
                  <a:pt x="553" y="891"/>
                </a:lnTo>
                <a:lnTo>
                  <a:pt x="553" y="892"/>
                </a:lnTo>
                <a:lnTo>
                  <a:pt x="554" y="892"/>
                </a:lnTo>
                <a:lnTo>
                  <a:pt x="554" y="892"/>
                </a:lnTo>
                <a:lnTo>
                  <a:pt x="554" y="891"/>
                </a:lnTo>
                <a:lnTo>
                  <a:pt x="555" y="891"/>
                </a:lnTo>
                <a:lnTo>
                  <a:pt x="554" y="891"/>
                </a:lnTo>
                <a:lnTo>
                  <a:pt x="554" y="891"/>
                </a:lnTo>
                <a:lnTo>
                  <a:pt x="554" y="891"/>
                </a:lnTo>
                <a:lnTo>
                  <a:pt x="553" y="890"/>
                </a:lnTo>
                <a:lnTo>
                  <a:pt x="553" y="890"/>
                </a:lnTo>
                <a:lnTo>
                  <a:pt x="553" y="889"/>
                </a:lnTo>
                <a:lnTo>
                  <a:pt x="553" y="889"/>
                </a:lnTo>
                <a:lnTo>
                  <a:pt x="553" y="889"/>
                </a:lnTo>
                <a:lnTo>
                  <a:pt x="553" y="888"/>
                </a:lnTo>
                <a:lnTo>
                  <a:pt x="553" y="888"/>
                </a:lnTo>
                <a:lnTo>
                  <a:pt x="554" y="888"/>
                </a:lnTo>
                <a:lnTo>
                  <a:pt x="554" y="888"/>
                </a:lnTo>
                <a:lnTo>
                  <a:pt x="554" y="888"/>
                </a:lnTo>
                <a:lnTo>
                  <a:pt x="554" y="887"/>
                </a:lnTo>
                <a:lnTo>
                  <a:pt x="555" y="887"/>
                </a:lnTo>
                <a:lnTo>
                  <a:pt x="555" y="887"/>
                </a:lnTo>
                <a:lnTo>
                  <a:pt x="554" y="886"/>
                </a:lnTo>
                <a:lnTo>
                  <a:pt x="555" y="886"/>
                </a:lnTo>
                <a:lnTo>
                  <a:pt x="554" y="886"/>
                </a:lnTo>
                <a:lnTo>
                  <a:pt x="554" y="885"/>
                </a:lnTo>
                <a:lnTo>
                  <a:pt x="554" y="885"/>
                </a:lnTo>
                <a:lnTo>
                  <a:pt x="554" y="885"/>
                </a:lnTo>
                <a:lnTo>
                  <a:pt x="554" y="884"/>
                </a:lnTo>
                <a:lnTo>
                  <a:pt x="553" y="884"/>
                </a:lnTo>
                <a:lnTo>
                  <a:pt x="553" y="883"/>
                </a:lnTo>
                <a:lnTo>
                  <a:pt x="553" y="883"/>
                </a:lnTo>
                <a:lnTo>
                  <a:pt x="553" y="882"/>
                </a:lnTo>
                <a:lnTo>
                  <a:pt x="552" y="882"/>
                </a:lnTo>
                <a:lnTo>
                  <a:pt x="552" y="882"/>
                </a:lnTo>
                <a:lnTo>
                  <a:pt x="552" y="882"/>
                </a:lnTo>
                <a:lnTo>
                  <a:pt x="551" y="882"/>
                </a:lnTo>
                <a:lnTo>
                  <a:pt x="551" y="882"/>
                </a:lnTo>
                <a:lnTo>
                  <a:pt x="551" y="882"/>
                </a:lnTo>
                <a:lnTo>
                  <a:pt x="551" y="882"/>
                </a:lnTo>
                <a:lnTo>
                  <a:pt x="550" y="882"/>
                </a:lnTo>
                <a:lnTo>
                  <a:pt x="550" y="882"/>
                </a:lnTo>
                <a:lnTo>
                  <a:pt x="550" y="882"/>
                </a:lnTo>
                <a:lnTo>
                  <a:pt x="549" y="882"/>
                </a:lnTo>
                <a:lnTo>
                  <a:pt x="549" y="883"/>
                </a:lnTo>
                <a:lnTo>
                  <a:pt x="548" y="883"/>
                </a:lnTo>
                <a:lnTo>
                  <a:pt x="548" y="883"/>
                </a:lnTo>
                <a:lnTo>
                  <a:pt x="548" y="883"/>
                </a:lnTo>
                <a:lnTo>
                  <a:pt x="547" y="883"/>
                </a:lnTo>
                <a:lnTo>
                  <a:pt x="546" y="884"/>
                </a:lnTo>
                <a:lnTo>
                  <a:pt x="546" y="884"/>
                </a:lnTo>
                <a:lnTo>
                  <a:pt x="545" y="884"/>
                </a:lnTo>
                <a:lnTo>
                  <a:pt x="545" y="883"/>
                </a:lnTo>
                <a:lnTo>
                  <a:pt x="544" y="883"/>
                </a:lnTo>
                <a:lnTo>
                  <a:pt x="544" y="883"/>
                </a:lnTo>
                <a:lnTo>
                  <a:pt x="544" y="882"/>
                </a:lnTo>
                <a:lnTo>
                  <a:pt x="543" y="882"/>
                </a:lnTo>
                <a:lnTo>
                  <a:pt x="544" y="881"/>
                </a:lnTo>
                <a:lnTo>
                  <a:pt x="544" y="881"/>
                </a:lnTo>
                <a:lnTo>
                  <a:pt x="544" y="880"/>
                </a:lnTo>
                <a:lnTo>
                  <a:pt x="544" y="880"/>
                </a:lnTo>
                <a:lnTo>
                  <a:pt x="545" y="879"/>
                </a:lnTo>
                <a:lnTo>
                  <a:pt x="546" y="879"/>
                </a:lnTo>
                <a:lnTo>
                  <a:pt x="546" y="879"/>
                </a:lnTo>
                <a:lnTo>
                  <a:pt x="547" y="879"/>
                </a:lnTo>
                <a:lnTo>
                  <a:pt x="547" y="879"/>
                </a:lnTo>
                <a:lnTo>
                  <a:pt x="548" y="879"/>
                </a:lnTo>
                <a:lnTo>
                  <a:pt x="548" y="878"/>
                </a:lnTo>
                <a:lnTo>
                  <a:pt x="548" y="878"/>
                </a:lnTo>
                <a:lnTo>
                  <a:pt x="548" y="878"/>
                </a:lnTo>
                <a:lnTo>
                  <a:pt x="549" y="878"/>
                </a:lnTo>
                <a:lnTo>
                  <a:pt x="549" y="878"/>
                </a:lnTo>
                <a:lnTo>
                  <a:pt x="550" y="877"/>
                </a:lnTo>
                <a:lnTo>
                  <a:pt x="550" y="877"/>
                </a:lnTo>
                <a:lnTo>
                  <a:pt x="550" y="877"/>
                </a:lnTo>
                <a:lnTo>
                  <a:pt x="551" y="877"/>
                </a:lnTo>
                <a:lnTo>
                  <a:pt x="551" y="876"/>
                </a:lnTo>
                <a:lnTo>
                  <a:pt x="551" y="876"/>
                </a:lnTo>
                <a:lnTo>
                  <a:pt x="551" y="876"/>
                </a:lnTo>
                <a:lnTo>
                  <a:pt x="552" y="876"/>
                </a:lnTo>
                <a:lnTo>
                  <a:pt x="552" y="876"/>
                </a:lnTo>
                <a:lnTo>
                  <a:pt x="553" y="876"/>
                </a:lnTo>
                <a:lnTo>
                  <a:pt x="553" y="876"/>
                </a:lnTo>
                <a:lnTo>
                  <a:pt x="554" y="876"/>
                </a:lnTo>
                <a:lnTo>
                  <a:pt x="555" y="876"/>
                </a:lnTo>
                <a:lnTo>
                  <a:pt x="555" y="876"/>
                </a:lnTo>
                <a:lnTo>
                  <a:pt x="556" y="875"/>
                </a:lnTo>
                <a:lnTo>
                  <a:pt x="556" y="875"/>
                </a:lnTo>
                <a:lnTo>
                  <a:pt x="557" y="875"/>
                </a:lnTo>
                <a:lnTo>
                  <a:pt x="557" y="875"/>
                </a:lnTo>
                <a:lnTo>
                  <a:pt x="556" y="875"/>
                </a:lnTo>
                <a:lnTo>
                  <a:pt x="556" y="874"/>
                </a:lnTo>
                <a:lnTo>
                  <a:pt x="556" y="874"/>
                </a:lnTo>
                <a:lnTo>
                  <a:pt x="555" y="874"/>
                </a:lnTo>
                <a:lnTo>
                  <a:pt x="555" y="873"/>
                </a:lnTo>
                <a:lnTo>
                  <a:pt x="555" y="873"/>
                </a:lnTo>
                <a:lnTo>
                  <a:pt x="554" y="872"/>
                </a:lnTo>
                <a:lnTo>
                  <a:pt x="554" y="871"/>
                </a:lnTo>
                <a:lnTo>
                  <a:pt x="554" y="871"/>
                </a:lnTo>
                <a:lnTo>
                  <a:pt x="553" y="871"/>
                </a:lnTo>
                <a:lnTo>
                  <a:pt x="553" y="871"/>
                </a:lnTo>
                <a:lnTo>
                  <a:pt x="553" y="871"/>
                </a:lnTo>
                <a:lnTo>
                  <a:pt x="553" y="870"/>
                </a:lnTo>
                <a:lnTo>
                  <a:pt x="552" y="870"/>
                </a:lnTo>
                <a:lnTo>
                  <a:pt x="552" y="869"/>
                </a:lnTo>
                <a:lnTo>
                  <a:pt x="552" y="869"/>
                </a:lnTo>
                <a:lnTo>
                  <a:pt x="553" y="869"/>
                </a:lnTo>
                <a:lnTo>
                  <a:pt x="553" y="868"/>
                </a:lnTo>
                <a:lnTo>
                  <a:pt x="553" y="868"/>
                </a:lnTo>
                <a:lnTo>
                  <a:pt x="553" y="868"/>
                </a:lnTo>
                <a:lnTo>
                  <a:pt x="554" y="868"/>
                </a:lnTo>
                <a:lnTo>
                  <a:pt x="554" y="868"/>
                </a:lnTo>
                <a:lnTo>
                  <a:pt x="554" y="867"/>
                </a:lnTo>
                <a:lnTo>
                  <a:pt x="555" y="867"/>
                </a:lnTo>
                <a:lnTo>
                  <a:pt x="555" y="867"/>
                </a:lnTo>
                <a:lnTo>
                  <a:pt x="556" y="868"/>
                </a:lnTo>
                <a:lnTo>
                  <a:pt x="556" y="868"/>
                </a:lnTo>
                <a:lnTo>
                  <a:pt x="557" y="868"/>
                </a:lnTo>
                <a:lnTo>
                  <a:pt x="557" y="868"/>
                </a:lnTo>
                <a:lnTo>
                  <a:pt x="557" y="867"/>
                </a:lnTo>
                <a:lnTo>
                  <a:pt x="558" y="867"/>
                </a:lnTo>
                <a:lnTo>
                  <a:pt x="558" y="867"/>
                </a:lnTo>
                <a:lnTo>
                  <a:pt x="558" y="867"/>
                </a:lnTo>
                <a:lnTo>
                  <a:pt x="559" y="867"/>
                </a:lnTo>
                <a:lnTo>
                  <a:pt x="559" y="867"/>
                </a:lnTo>
                <a:lnTo>
                  <a:pt x="560" y="867"/>
                </a:lnTo>
                <a:lnTo>
                  <a:pt x="560" y="867"/>
                </a:lnTo>
                <a:lnTo>
                  <a:pt x="560" y="868"/>
                </a:lnTo>
                <a:lnTo>
                  <a:pt x="560" y="868"/>
                </a:lnTo>
                <a:lnTo>
                  <a:pt x="560" y="869"/>
                </a:lnTo>
                <a:lnTo>
                  <a:pt x="560" y="869"/>
                </a:lnTo>
                <a:lnTo>
                  <a:pt x="560" y="870"/>
                </a:lnTo>
                <a:lnTo>
                  <a:pt x="559" y="870"/>
                </a:lnTo>
                <a:lnTo>
                  <a:pt x="559" y="870"/>
                </a:lnTo>
                <a:lnTo>
                  <a:pt x="559" y="871"/>
                </a:lnTo>
                <a:lnTo>
                  <a:pt x="559" y="871"/>
                </a:lnTo>
                <a:lnTo>
                  <a:pt x="559" y="872"/>
                </a:lnTo>
                <a:lnTo>
                  <a:pt x="559" y="872"/>
                </a:lnTo>
                <a:lnTo>
                  <a:pt x="559" y="873"/>
                </a:lnTo>
                <a:lnTo>
                  <a:pt x="558" y="873"/>
                </a:lnTo>
                <a:lnTo>
                  <a:pt x="558" y="874"/>
                </a:lnTo>
                <a:lnTo>
                  <a:pt x="559" y="874"/>
                </a:lnTo>
                <a:lnTo>
                  <a:pt x="559" y="874"/>
                </a:lnTo>
                <a:lnTo>
                  <a:pt x="559" y="875"/>
                </a:lnTo>
                <a:lnTo>
                  <a:pt x="560" y="875"/>
                </a:lnTo>
                <a:lnTo>
                  <a:pt x="560" y="875"/>
                </a:lnTo>
                <a:lnTo>
                  <a:pt x="561" y="875"/>
                </a:lnTo>
                <a:lnTo>
                  <a:pt x="561" y="875"/>
                </a:lnTo>
                <a:lnTo>
                  <a:pt x="562" y="874"/>
                </a:lnTo>
                <a:lnTo>
                  <a:pt x="562" y="874"/>
                </a:lnTo>
                <a:lnTo>
                  <a:pt x="563" y="874"/>
                </a:lnTo>
                <a:lnTo>
                  <a:pt x="563" y="874"/>
                </a:lnTo>
                <a:lnTo>
                  <a:pt x="564" y="874"/>
                </a:lnTo>
                <a:lnTo>
                  <a:pt x="564" y="873"/>
                </a:lnTo>
                <a:lnTo>
                  <a:pt x="565" y="873"/>
                </a:lnTo>
                <a:lnTo>
                  <a:pt x="565" y="872"/>
                </a:lnTo>
                <a:lnTo>
                  <a:pt x="565" y="872"/>
                </a:lnTo>
                <a:lnTo>
                  <a:pt x="565" y="872"/>
                </a:lnTo>
                <a:lnTo>
                  <a:pt x="566" y="872"/>
                </a:lnTo>
                <a:lnTo>
                  <a:pt x="566" y="871"/>
                </a:lnTo>
                <a:lnTo>
                  <a:pt x="566" y="871"/>
                </a:lnTo>
                <a:lnTo>
                  <a:pt x="567" y="871"/>
                </a:lnTo>
                <a:lnTo>
                  <a:pt x="568" y="871"/>
                </a:lnTo>
                <a:lnTo>
                  <a:pt x="568" y="871"/>
                </a:lnTo>
                <a:lnTo>
                  <a:pt x="568" y="871"/>
                </a:lnTo>
                <a:lnTo>
                  <a:pt x="568" y="870"/>
                </a:lnTo>
                <a:lnTo>
                  <a:pt x="568" y="870"/>
                </a:lnTo>
                <a:lnTo>
                  <a:pt x="569" y="870"/>
                </a:lnTo>
                <a:lnTo>
                  <a:pt x="569" y="869"/>
                </a:lnTo>
                <a:lnTo>
                  <a:pt x="569" y="870"/>
                </a:lnTo>
                <a:lnTo>
                  <a:pt x="569" y="870"/>
                </a:lnTo>
                <a:lnTo>
                  <a:pt x="570" y="870"/>
                </a:lnTo>
                <a:lnTo>
                  <a:pt x="570" y="871"/>
                </a:lnTo>
                <a:lnTo>
                  <a:pt x="570" y="871"/>
                </a:lnTo>
                <a:lnTo>
                  <a:pt x="571" y="872"/>
                </a:lnTo>
                <a:lnTo>
                  <a:pt x="571" y="872"/>
                </a:lnTo>
                <a:lnTo>
                  <a:pt x="570" y="872"/>
                </a:lnTo>
                <a:lnTo>
                  <a:pt x="570" y="873"/>
                </a:lnTo>
                <a:lnTo>
                  <a:pt x="570" y="873"/>
                </a:lnTo>
                <a:lnTo>
                  <a:pt x="569" y="873"/>
                </a:lnTo>
                <a:lnTo>
                  <a:pt x="569" y="874"/>
                </a:lnTo>
                <a:lnTo>
                  <a:pt x="569" y="874"/>
                </a:lnTo>
                <a:lnTo>
                  <a:pt x="569" y="874"/>
                </a:lnTo>
                <a:lnTo>
                  <a:pt x="568" y="874"/>
                </a:lnTo>
                <a:lnTo>
                  <a:pt x="568" y="875"/>
                </a:lnTo>
                <a:lnTo>
                  <a:pt x="569" y="875"/>
                </a:lnTo>
                <a:lnTo>
                  <a:pt x="569" y="875"/>
                </a:lnTo>
                <a:lnTo>
                  <a:pt x="569" y="876"/>
                </a:lnTo>
                <a:lnTo>
                  <a:pt x="569" y="875"/>
                </a:lnTo>
                <a:lnTo>
                  <a:pt x="570" y="876"/>
                </a:lnTo>
                <a:lnTo>
                  <a:pt x="570" y="875"/>
                </a:lnTo>
                <a:lnTo>
                  <a:pt x="571" y="875"/>
                </a:lnTo>
                <a:lnTo>
                  <a:pt x="571" y="875"/>
                </a:lnTo>
                <a:lnTo>
                  <a:pt x="572" y="875"/>
                </a:lnTo>
                <a:lnTo>
                  <a:pt x="572" y="875"/>
                </a:lnTo>
                <a:lnTo>
                  <a:pt x="573" y="875"/>
                </a:lnTo>
                <a:lnTo>
                  <a:pt x="573" y="875"/>
                </a:lnTo>
                <a:lnTo>
                  <a:pt x="573" y="875"/>
                </a:lnTo>
                <a:lnTo>
                  <a:pt x="574" y="874"/>
                </a:lnTo>
                <a:lnTo>
                  <a:pt x="574" y="874"/>
                </a:lnTo>
                <a:lnTo>
                  <a:pt x="574" y="874"/>
                </a:lnTo>
                <a:lnTo>
                  <a:pt x="575" y="874"/>
                </a:lnTo>
                <a:lnTo>
                  <a:pt x="575" y="873"/>
                </a:lnTo>
                <a:lnTo>
                  <a:pt x="576" y="873"/>
                </a:lnTo>
                <a:lnTo>
                  <a:pt x="576" y="873"/>
                </a:lnTo>
                <a:lnTo>
                  <a:pt x="577" y="872"/>
                </a:lnTo>
                <a:lnTo>
                  <a:pt x="577" y="872"/>
                </a:lnTo>
                <a:lnTo>
                  <a:pt x="577" y="872"/>
                </a:lnTo>
                <a:lnTo>
                  <a:pt x="577" y="872"/>
                </a:lnTo>
                <a:lnTo>
                  <a:pt x="578" y="872"/>
                </a:lnTo>
                <a:lnTo>
                  <a:pt x="578" y="872"/>
                </a:lnTo>
                <a:lnTo>
                  <a:pt x="578" y="872"/>
                </a:lnTo>
                <a:lnTo>
                  <a:pt x="578" y="871"/>
                </a:lnTo>
                <a:lnTo>
                  <a:pt x="579" y="871"/>
                </a:lnTo>
                <a:lnTo>
                  <a:pt x="579" y="871"/>
                </a:lnTo>
                <a:lnTo>
                  <a:pt x="579" y="870"/>
                </a:lnTo>
                <a:lnTo>
                  <a:pt x="579" y="870"/>
                </a:lnTo>
                <a:lnTo>
                  <a:pt x="579" y="869"/>
                </a:lnTo>
                <a:lnTo>
                  <a:pt x="579" y="869"/>
                </a:lnTo>
                <a:lnTo>
                  <a:pt x="579" y="869"/>
                </a:lnTo>
                <a:lnTo>
                  <a:pt x="579" y="869"/>
                </a:lnTo>
                <a:lnTo>
                  <a:pt x="579" y="868"/>
                </a:lnTo>
                <a:lnTo>
                  <a:pt x="579" y="868"/>
                </a:lnTo>
                <a:lnTo>
                  <a:pt x="579" y="868"/>
                </a:lnTo>
                <a:lnTo>
                  <a:pt x="580" y="868"/>
                </a:lnTo>
                <a:lnTo>
                  <a:pt x="580" y="869"/>
                </a:lnTo>
                <a:lnTo>
                  <a:pt x="581" y="869"/>
                </a:lnTo>
                <a:lnTo>
                  <a:pt x="582" y="870"/>
                </a:lnTo>
                <a:lnTo>
                  <a:pt x="582" y="870"/>
                </a:lnTo>
                <a:lnTo>
                  <a:pt x="582" y="870"/>
                </a:lnTo>
                <a:lnTo>
                  <a:pt x="583" y="870"/>
                </a:lnTo>
                <a:lnTo>
                  <a:pt x="583" y="871"/>
                </a:lnTo>
                <a:lnTo>
                  <a:pt x="584" y="871"/>
                </a:lnTo>
                <a:lnTo>
                  <a:pt x="584" y="871"/>
                </a:lnTo>
                <a:lnTo>
                  <a:pt x="585" y="871"/>
                </a:lnTo>
                <a:lnTo>
                  <a:pt x="585" y="872"/>
                </a:lnTo>
                <a:lnTo>
                  <a:pt x="585" y="871"/>
                </a:lnTo>
                <a:lnTo>
                  <a:pt x="585" y="871"/>
                </a:lnTo>
                <a:lnTo>
                  <a:pt x="585" y="872"/>
                </a:lnTo>
                <a:lnTo>
                  <a:pt x="586" y="872"/>
                </a:lnTo>
                <a:lnTo>
                  <a:pt x="586" y="872"/>
                </a:lnTo>
                <a:lnTo>
                  <a:pt x="586" y="873"/>
                </a:lnTo>
                <a:lnTo>
                  <a:pt x="586" y="873"/>
                </a:lnTo>
                <a:lnTo>
                  <a:pt x="586" y="874"/>
                </a:lnTo>
                <a:lnTo>
                  <a:pt x="586" y="874"/>
                </a:lnTo>
                <a:lnTo>
                  <a:pt x="586" y="875"/>
                </a:lnTo>
                <a:lnTo>
                  <a:pt x="586" y="875"/>
                </a:lnTo>
                <a:lnTo>
                  <a:pt x="587" y="875"/>
                </a:lnTo>
                <a:lnTo>
                  <a:pt x="588" y="875"/>
                </a:lnTo>
                <a:lnTo>
                  <a:pt x="588" y="875"/>
                </a:lnTo>
                <a:lnTo>
                  <a:pt x="589" y="875"/>
                </a:lnTo>
                <a:lnTo>
                  <a:pt x="589" y="874"/>
                </a:lnTo>
                <a:lnTo>
                  <a:pt x="589" y="874"/>
                </a:lnTo>
                <a:lnTo>
                  <a:pt x="589" y="874"/>
                </a:lnTo>
                <a:lnTo>
                  <a:pt x="589" y="874"/>
                </a:lnTo>
                <a:lnTo>
                  <a:pt x="590" y="874"/>
                </a:lnTo>
                <a:lnTo>
                  <a:pt x="590" y="873"/>
                </a:lnTo>
                <a:lnTo>
                  <a:pt x="590" y="873"/>
                </a:lnTo>
                <a:lnTo>
                  <a:pt x="591" y="874"/>
                </a:lnTo>
                <a:lnTo>
                  <a:pt x="591" y="873"/>
                </a:lnTo>
                <a:lnTo>
                  <a:pt x="592" y="873"/>
                </a:lnTo>
                <a:lnTo>
                  <a:pt x="592" y="872"/>
                </a:lnTo>
                <a:lnTo>
                  <a:pt x="593" y="872"/>
                </a:lnTo>
                <a:lnTo>
                  <a:pt x="594" y="872"/>
                </a:lnTo>
                <a:lnTo>
                  <a:pt x="594" y="871"/>
                </a:lnTo>
                <a:lnTo>
                  <a:pt x="595" y="871"/>
                </a:lnTo>
                <a:lnTo>
                  <a:pt x="595" y="871"/>
                </a:lnTo>
                <a:lnTo>
                  <a:pt x="596" y="871"/>
                </a:lnTo>
                <a:lnTo>
                  <a:pt x="596" y="871"/>
                </a:lnTo>
                <a:lnTo>
                  <a:pt x="597" y="871"/>
                </a:lnTo>
                <a:lnTo>
                  <a:pt x="598" y="871"/>
                </a:lnTo>
                <a:lnTo>
                  <a:pt x="599" y="871"/>
                </a:lnTo>
                <a:lnTo>
                  <a:pt x="599" y="871"/>
                </a:lnTo>
                <a:lnTo>
                  <a:pt x="600" y="871"/>
                </a:lnTo>
                <a:lnTo>
                  <a:pt x="600" y="871"/>
                </a:lnTo>
                <a:lnTo>
                  <a:pt x="600" y="871"/>
                </a:lnTo>
                <a:lnTo>
                  <a:pt x="600" y="870"/>
                </a:lnTo>
                <a:lnTo>
                  <a:pt x="601" y="870"/>
                </a:lnTo>
                <a:lnTo>
                  <a:pt x="601" y="870"/>
                </a:lnTo>
                <a:lnTo>
                  <a:pt x="601" y="870"/>
                </a:lnTo>
                <a:lnTo>
                  <a:pt x="601" y="869"/>
                </a:lnTo>
                <a:lnTo>
                  <a:pt x="601" y="869"/>
                </a:lnTo>
                <a:lnTo>
                  <a:pt x="602" y="868"/>
                </a:lnTo>
                <a:lnTo>
                  <a:pt x="602" y="868"/>
                </a:lnTo>
                <a:lnTo>
                  <a:pt x="601" y="868"/>
                </a:lnTo>
                <a:lnTo>
                  <a:pt x="602" y="868"/>
                </a:lnTo>
                <a:lnTo>
                  <a:pt x="602" y="867"/>
                </a:lnTo>
                <a:lnTo>
                  <a:pt x="603" y="867"/>
                </a:lnTo>
                <a:lnTo>
                  <a:pt x="603" y="867"/>
                </a:lnTo>
                <a:lnTo>
                  <a:pt x="604" y="867"/>
                </a:lnTo>
                <a:lnTo>
                  <a:pt x="604" y="867"/>
                </a:lnTo>
                <a:lnTo>
                  <a:pt x="605" y="866"/>
                </a:lnTo>
                <a:lnTo>
                  <a:pt x="605" y="866"/>
                </a:lnTo>
                <a:lnTo>
                  <a:pt x="606" y="866"/>
                </a:lnTo>
                <a:lnTo>
                  <a:pt x="607" y="866"/>
                </a:lnTo>
                <a:lnTo>
                  <a:pt x="607" y="866"/>
                </a:lnTo>
                <a:lnTo>
                  <a:pt x="608" y="865"/>
                </a:lnTo>
                <a:lnTo>
                  <a:pt x="608" y="865"/>
                </a:lnTo>
                <a:lnTo>
                  <a:pt x="609" y="865"/>
                </a:lnTo>
                <a:lnTo>
                  <a:pt x="609" y="865"/>
                </a:lnTo>
                <a:lnTo>
                  <a:pt x="610" y="864"/>
                </a:lnTo>
                <a:lnTo>
                  <a:pt x="610" y="864"/>
                </a:lnTo>
                <a:lnTo>
                  <a:pt x="611" y="863"/>
                </a:lnTo>
                <a:lnTo>
                  <a:pt x="611" y="863"/>
                </a:lnTo>
                <a:lnTo>
                  <a:pt x="611" y="862"/>
                </a:lnTo>
                <a:lnTo>
                  <a:pt x="612" y="862"/>
                </a:lnTo>
                <a:lnTo>
                  <a:pt x="612" y="861"/>
                </a:lnTo>
                <a:lnTo>
                  <a:pt x="612" y="861"/>
                </a:lnTo>
                <a:lnTo>
                  <a:pt x="612" y="860"/>
                </a:lnTo>
                <a:lnTo>
                  <a:pt x="613" y="860"/>
                </a:lnTo>
                <a:lnTo>
                  <a:pt x="613" y="860"/>
                </a:lnTo>
                <a:lnTo>
                  <a:pt x="613" y="860"/>
                </a:lnTo>
                <a:lnTo>
                  <a:pt x="614" y="860"/>
                </a:lnTo>
                <a:lnTo>
                  <a:pt x="614" y="859"/>
                </a:lnTo>
                <a:lnTo>
                  <a:pt x="614" y="859"/>
                </a:lnTo>
                <a:lnTo>
                  <a:pt x="614" y="859"/>
                </a:lnTo>
                <a:lnTo>
                  <a:pt x="615" y="859"/>
                </a:lnTo>
                <a:lnTo>
                  <a:pt x="615" y="858"/>
                </a:lnTo>
                <a:lnTo>
                  <a:pt x="616" y="858"/>
                </a:lnTo>
                <a:lnTo>
                  <a:pt x="616" y="858"/>
                </a:lnTo>
                <a:lnTo>
                  <a:pt x="617" y="858"/>
                </a:lnTo>
                <a:lnTo>
                  <a:pt x="617" y="858"/>
                </a:lnTo>
                <a:lnTo>
                  <a:pt x="617" y="858"/>
                </a:lnTo>
                <a:lnTo>
                  <a:pt x="618" y="858"/>
                </a:lnTo>
                <a:lnTo>
                  <a:pt x="619" y="857"/>
                </a:lnTo>
                <a:lnTo>
                  <a:pt x="619" y="857"/>
                </a:lnTo>
                <a:lnTo>
                  <a:pt x="619" y="857"/>
                </a:lnTo>
                <a:lnTo>
                  <a:pt x="619" y="857"/>
                </a:lnTo>
                <a:lnTo>
                  <a:pt x="619" y="857"/>
                </a:lnTo>
                <a:lnTo>
                  <a:pt x="620" y="857"/>
                </a:lnTo>
                <a:lnTo>
                  <a:pt x="620" y="857"/>
                </a:lnTo>
                <a:lnTo>
                  <a:pt x="620" y="857"/>
                </a:lnTo>
                <a:lnTo>
                  <a:pt x="621" y="857"/>
                </a:lnTo>
                <a:lnTo>
                  <a:pt x="621" y="857"/>
                </a:lnTo>
                <a:lnTo>
                  <a:pt x="622" y="857"/>
                </a:lnTo>
                <a:lnTo>
                  <a:pt x="622" y="856"/>
                </a:lnTo>
                <a:lnTo>
                  <a:pt x="622" y="856"/>
                </a:lnTo>
                <a:lnTo>
                  <a:pt x="623" y="856"/>
                </a:lnTo>
                <a:lnTo>
                  <a:pt x="623" y="856"/>
                </a:lnTo>
                <a:lnTo>
                  <a:pt x="624" y="856"/>
                </a:lnTo>
                <a:lnTo>
                  <a:pt x="624" y="856"/>
                </a:lnTo>
                <a:lnTo>
                  <a:pt x="625" y="856"/>
                </a:lnTo>
                <a:lnTo>
                  <a:pt x="625" y="856"/>
                </a:lnTo>
                <a:lnTo>
                  <a:pt x="626" y="856"/>
                </a:lnTo>
                <a:lnTo>
                  <a:pt x="626" y="856"/>
                </a:lnTo>
                <a:lnTo>
                  <a:pt x="626" y="856"/>
                </a:lnTo>
                <a:lnTo>
                  <a:pt x="627" y="856"/>
                </a:lnTo>
                <a:lnTo>
                  <a:pt x="627" y="856"/>
                </a:lnTo>
                <a:lnTo>
                  <a:pt x="628" y="856"/>
                </a:lnTo>
                <a:lnTo>
                  <a:pt x="629" y="856"/>
                </a:lnTo>
                <a:lnTo>
                  <a:pt x="629" y="856"/>
                </a:lnTo>
                <a:lnTo>
                  <a:pt x="629" y="856"/>
                </a:lnTo>
                <a:lnTo>
                  <a:pt x="629" y="856"/>
                </a:lnTo>
                <a:lnTo>
                  <a:pt x="630" y="856"/>
                </a:lnTo>
                <a:lnTo>
                  <a:pt x="630" y="856"/>
                </a:lnTo>
                <a:lnTo>
                  <a:pt x="630" y="856"/>
                </a:lnTo>
                <a:lnTo>
                  <a:pt x="631" y="856"/>
                </a:lnTo>
                <a:lnTo>
                  <a:pt x="631" y="856"/>
                </a:lnTo>
                <a:lnTo>
                  <a:pt x="631" y="856"/>
                </a:lnTo>
                <a:lnTo>
                  <a:pt x="632" y="856"/>
                </a:lnTo>
                <a:lnTo>
                  <a:pt x="632" y="856"/>
                </a:lnTo>
                <a:lnTo>
                  <a:pt x="632" y="856"/>
                </a:lnTo>
                <a:lnTo>
                  <a:pt x="633" y="856"/>
                </a:lnTo>
                <a:lnTo>
                  <a:pt x="633" y="856"/>
                </a:lnTo>
                <a:lnTo>
                  <a:pt x="633" y="856"/>
                </a:lnTo>
                <a:lnTo>
                  <a:pt x="634" y="856"/>
                </a:lnTo>
                <a:lnTo>
                  <a:pt x="634" y="855"/>
                </a:lnTo>
                <a:lnTo>
                  <a:pt x="634" y="855"/>
                </a:lnTo>
                <a:lnTo>
                  <a:pt x="634" y="855"/>
                </a:lnTo>
                <a:lnTo>
                  <a:pt x="635" y="855"/>
                </a:lnTo>
                <a:lnTo>
                  <a:pt x="635" y="854"/>
                </a:lnTo>
                <a:lnTo>
                  <a:pt x="635" y="854"/>
                </a:lnTo>
                <a:lnTo>
                  <a:pt x="636" y="854"/>
                </a:lnTo>
                <a:lnTo>
                  <a:pt x="636" y="854"/>
                </a:lnTo>
                <a:lnTo>
                  <a:pt x="637" y="854"/>
                </a:lnTo>
                <a:lnTo>
                  <a:pt x="637" y="854"/>
                </a:lnTo>
                <a:lnTo>
                  <a:pt x="637" y="855"/>
                </a:lnTo>
                <a:lnTo>
                  <a:pt x="638" y="855"/>
                </a:lnTo>
                <a:lnTo>
                  <a:pt x="638" y="854"/>
                </a:lnTo>
                <a:lnTo>
                  <a:pt x="639" y="854"/>
                </a:lnTo>
                <a:lnTo>
                  <a:pt x="639" y="855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40" y="854"/>
                </a:lnTo>
                <a:lnTo>
                  <a:pt x="640" y="853"/>
                </a:lnTo>
                <a:lnTo>
                  <a:pt x="640" y="853"/>
                </a:lnTo>
                <a:lnTo>
                  <a:pt x="640" y="852"/>
                </a:lnTo>
                <a:lnTo>
                  <a:pt x="640" y="852"/>
                </a:lnTo>
                <a:lnTo>
                  <a:pt x="641" y="852"/>
                </a:lnTo>
                <a:lnTo>
                  <a:pt x="641" y="852"/>
                </a:lnTo>
                <a:lnTo>
                  <a:pt x="642" y="852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4" y="852"/>
                </a:lnTo>
                <a:lnTo>
                  <a:pt x="644" y="851"/>
                </a:lnTo>
                <a:lnTo>
                  <a:pt x="644" y="851"/>
                </a:lnTo>
                <a:lnTo>
                  <a:pt x="645" y="852"/>
                </a:lnTo>
                <a:lnTo>
                  <a:pt x="645" y="852"/>
                </a:lnTo>
                <a:lnTo>
                  <a:pt x="646" y="852"/>
                </a:lnTo>
                <a:lnTo>
                  <a:pt x="646" y="852"/>
                </a:lnTo>
                <a:lnTo>
                  <a:pt x="647" y="851"/>
                </a:lnTo>
                <a:lnTo>
                  <a:pt x="647" y="851"/>
                </a:lnTo>
                <a:lnTo>
                  <a:pt x="648" y="850"/>
                </a:lnTo>
                <a:lnTo>
                  <a:pt x="648" y="850"/>
                </a:lnTo>
                <a:lnTo>
                  <a:pt x="649" y="850"/>
                </a:lnTo>
                <a:lnTo>
                  <a:pt x="649" y="849"/>
                </a:lnTo>
                <a:lnTo>
                  <a:pt x="649" y="849"/>
                </a:lnTo>
                <a:lnTo>
                  <a:pt x="649" y="849"/>
                </a:lnTo>
                <a:lnTo>
                  <a:pt x="649" y="848"/>
                </a:lnTo>
                <a:lnTo>
                  <a:pt x="649" y="848"/>
                </a:lnTo>
                <a:lnTo>
                  <a:pt x="649" y="847"/>
                </a:lnTo>
                <a:lnTo>
                  <a:pt x="650" y="847"/>
                </a:lnTo>
                <a:lnTo>
                  <a:pt x="650" y="847"/>
                </a:lnTo>
                <a:lnTo>
                  <a:pt x="651" y="847"/>
                </a:lnTo>
                <a:lnTo>
                  <a:pt x="651" y="847"/>
                </a:lnTo>
                <a:lnTo>
                  <a:pt x="651" y="847"/>
                </a:lnTo>
                <a:lnTo>
                  <a:pt x="651" y="846"/>
                </a:lnTo>
                <a:lnTo>
                  <a:pt x="652" y="846"/>
                </a:lnTo>
                <a:lnTo>
                  <a:pt x="652" y="847"/>
                </a:lnTo>
                <a:lnTo>
                  <a:pt x="652" y="847"/>
                </a:lnTo>
                <a:lnTo>
                  <a:pt x="652" y="846"/>
                </a:lnTo>
                <a:lnTo>
                  <a:pt x="653" y="846"/>
                </a:lnTo>
                <a:lnTo>
                  <a:pt x="653" y="846"/>
                </a:lnTo>
                <a:lnTo>
                  <a:pt x="654" y="846"/>
                </a:lnTo>
                <a:lnTo>
                  <a:pt x="654" y="846"/>
                </a:lnTo>
                <a:lnTo>
                  <a:pt x="654" y="846"/>
                </a:lnTo>
                <a:lnTo>
                  <a:pt x="654" y="846"/>
                </a:lnTo>
                <a:lnTo>
                  <a:pt x="655" y="846"/>
                </a:lnTo>
                <a:lnTo>
                  <a:pt x="655" y="846"/>
                </a:lnTo>
                <a:lnTo>
                  <a:pt x="655" y="846"/>
                </a:lnTo>
                <a:lnTo>
                  <a:pt x="656" y="846"/>
                </a:lnTo>
                <a:lnTo>
                  <a:pt x="656" y="846"/>
                </a:lnTo>
                <a:lnTo>
                  <a:pt x="656" y="846"/>
                </a:lnTo>
                <a:lnTo>
                  <a:pt x="656" y="845"/>
                </a:lnTo>
                <a:lnTo>
                  <a:pt x="657" y="845"/>
                </a:lnTo>
                <a:lnTo>
                  <a:pt x="657" y="845"/>
                </a:lnTo>
                <a:lnTo>
                  <a:pt x="657" y="845"/>
                </a:lnTo>
                <a:lnTo>
                  <a:pt x="658" y="845"/>
                </a:lnTo>
                <a:lnTo>
                  <a:pt x="658" y="845"/>
                </a:lnTo>
                <a:lnTo>
                  <a:pt x="659" y="845"/>
                </a:lnTo>
                <a:lnTo>
                  <a:pt x="659" y="846"/>
                </a:lnTo>
                <a:lnTo>
                  <a:pt x="659" y="846"/>
                </a:lnTo>
                <a:lnTo>
                  <a:pt x="660" y="846"/>
                </a:lnTo>
                <a:lnTo>
                  <a:pt x="660" y="846"/>
                </a:lnTo>
                <a:lnTo>
                  <a:pt x="660" y="846"/>
                </a:lnTo>
                <a:lnTo>
                  <a:pt x="661" y="846"/>
                </a:lnTo>
                <a:lnTo>
                  <a:pt x="661" y="846"/>
                </a:lnTo>
                <a:lnTo>
                  <a:pt x="661" y="846"/>
                </a:lnTo>
                <a:lnTo>
                  <a:pt x="662" y="846"/>
                </a:lnTo>
                <a:lnTo>
                  <a:pt x="662" y="846"/>
                </a:lnTo>
                <a:lnTo>
                  <a:pt x="663" y="846"/>
                </a:lnTo>
                <a:lnTo>
                  <a:pt x="663" y="846"/>
                </a:lnTo>
                <a:lnTo>
                  <a:pt x="664" y="846"/>
                </a:lnTo>
                <a:lnTo>
                  <a:pt x="664" y="846"/>
                </a:lnTo>
                <a:lnTo>
                  <a:pt x="664" y="846"/>
                </a:lnTo>
                <a:lnTo>
                  <a:pt x="664" y="846"/>
                </a:lnTo>
                <a:lnTo>
                  <a:pt x="664" y="846"/>
                </a:lnTo>
                <a:lnTo>
                  <a:pt x="664" y="846"/>
                </a:lnTo>
                <a:lnTo>
                  <a:pt x="665" y="846"/>
                </a:lnTo>
                <a:lnTo>
                  <a:pt x="665" y="846"/>
                </a:lnTo>
                <a:lnTo>
                  <a:pt x="665" y="846"/>
                </a:lnTo>
                <a:lnTo>
                  <a:pt x="665" y="846"/>
                </a:lnTo>
                <a:lnTo>
                  <a:pt x="665" y="845"/>
                </a:lnTo>
                <a:lnTo>
                  <a:pt x="665" y="845"/>
                </a:lnTo>
                <a:lnTo>
                  <a:pt x="666" y="845"/>
                </a:lnTo>
                <a:lnTo>
                  <a:pt x="666" y="844"/>
                </a:lnTo>
                <a:lnTo>
                  <a:pt x="666" y="844"/>
                </a:lnTo>
                <a:lnTo>
                  <a:pt x="666" y="844"/>
                </a:lnTo>
                <a:lnTo>
                  <a:pt x="667" y="844"/>
                </a:lnTo>
                <a:lnTo>
                  <a:pt x="667" y="843"/>
                </a:lnTo>
                <a:lnTo>
                  <a:pt x="667" y="843"/>
                </a:lnTo>
                <a:lnTo>
                  <a:pt x="667" y="843"/>
                </a:lnTo>
                <a:lnTo>
                  <a:pt x="667" y="842"/>
                </a:lnTo>
                <a:lnTo>
                  <a:pt x="668" y="842"/>
                </a:lnTo>
                <a:lnTo>
                  <a:pt x="668" y="842"/>
                </a:lnTo>
                <a:lnTo>
                  <a:pt x="668" y="842"/>
                </a:lnTo>
                <a:lnTo>
                  <a:pt x="669" y="842"/>
                </a:lnTo>
                <a:lnTo>
                  <a:pt x="669" y="841"/>
                </a:lnTo>
                <a:lnTo>
                  <a:pt x="669" y="841"/>
                </a:lnTo>
                <a:lnTo>
                  <a:pt x="669" y="841"/>
                </a:lnTo>
                <a:lnTo>
                  <a:pt x="670" y="841"/>
                </a:lnTo>
                <a:lnTo>
                  <a:pt x="670" y="841"/>
                </a:lnTo>
                <a:lnTo>
                  <a:pt x="670" y="841"/>
                </a:lnTo>
                <a:lnTo>
                  <a:pt x="670" y="841"/>
                </a:lnTo>
                <a:lnTo>
                  <a:pt x="671" y="841"/>
                </a:lnTo>
                <a:lnTo>
                  <a:pt x="671" y="840"/>
                </a:lnTo>
                <a:lnTo>
                  <a:pt x="671" y="841"/>
                </a:lnTo>
                <a:lnTo>
                  <a:pt x="672" y="841"/>
                </a:lnTo>
                <a:lnTo>
                  <a:pt x="672" y="841"/>
                </a:lnTo>
                <a:lnTo>
                  <a:pt x="672" y="841"/>
                </a:lnTo>
                <a:lnTo>
                  <a:pt x="673" y="841"/>
                </a:lnTo>
                <a:lnTo>
                  <a:pt x="673" y="841"/>
                </a:lnTo>
                <a:lnTo>
                  <a:pt x="673" y="841"/>
                </a:lnTo>
                <a:lnTo>
                  <a:pt x="674" y="841"/>
                </a:lnTo>
                <a:lnTo>
                  <a:pt x="673" y="841"/>
                </a:lnTo>
                <a:lnTo>
                  <a:pt x="674" y="841"/>
                </a:lnTo>
                <a:lnTo>
                  <a:pt x="674" y="842"/>
                </a:lnTo>
                <a:lnTo>
                  <a:pt x="674" y="842"/>
                </a:lnTo>
                <a:lnTo>
                  <a:pt x="674" y="841"/>
                </a:lnTo>
                <a:lnTo>
                  <a:pt x="675" y="841"/>
                </a:lnTo>
                <a:lnTo>
                  <a:pt x="675" y="841"/>
                </a:lnTo>
                <a:lnTo>
                  <a:pt x="676" y="841"/>
                </a:lnTo>
                <a:lnTo>
                  <a:pt x="676" y="841"/>
                </a:lnTo>
                <a:lnTo>
                  <a:pt x="676" y="841"/>
                </a:lnTo>
                <a:lnTo>
                  <a:pt x="676" y="841"/>
                </a:lnTo>
                <a:lnTo>
                  <a:pt x="676" y="842"/>
                </a:lnTo>
                <a:lnTo>
                  <a:pt x="677" y="842"/>
                </a:lnTo>
                <a:lnTo>
                  <a:pt x="677" y="841"/>
                </a:lnTo>
                <a:lnTo>
                  <a:pt x="677" y="841"/>
                </a:lnTo>
                <a:lnTo>
                  <a:pt x="677" y="841"/>
                </a:lnTo>
                <a:lnTo>
                  <a:pt x="677" y="841"/>
                </a:lnTo>
                <a:lnTo>
                  <a:pt x="678" y="841"/>
                </a:lnTo>
                <a:lnTo>
                  <a:pt x="678" y="840"/>
                </a:lnTo>
                <a:lnTo>
                  <a:pt x="678" y="840"/>
                </a:lnTo>
                <a:lnTo>
                  <a:pt x="679" y="840"/>
                </a:lnTo>
                <a:lnTo>
                  <a:pt x="679" y="840"/>
                </a:lnTo>
                <a:lnTo>
                  <a:pt x="679" y="840"/>
                </a:lnTo>
                <a:lnTo>
                  <a:pt x="679" y="839"/>
                </a:lnTo>
                <a:lnTo>
                  <a:pt x="680" y="839"/>
                </a:lnTo>
                <a:lnTo>
                  <a:pt x="680" y="839"/>
                </a:lnTo>
                <a:lnTo>
                  <a:pt x="680" y="839"/>
                </a:lnTo>
                <a:lnTo>
                  <a:pt x="680" y="839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2" y="838"/>
                </a:lnTo>
                <a:lnTo>
                  <a:pt x="682" y="837"/>
                </a:lnTo>
                <a:lnTo>
                  <a:pt x="682" y="837"/>
                </a:lnTo>
                <a:lnTo>
                  <a:pt x="682" y="837"/>
                </a:lnTo>
                <a:lnTo>
                  <a:pt x="683" y="837"/>
                </a:lnTo>
                <a:lnTo>
                  <a:pt x="683" y="837"/>
                </a:lnTo>
                <a:lnTo>
                  <a:pt x="683" y="836"/>
                </a:lnTo>
                <a:lnTo>
                  <a:pt x="684" y="836"/>
                </a:lnTo>
                <a:lnTo>
                  <a:pt x="684" y="836"/>
                </a:lnTo>
                <a:lnTo>
                  <a:pt x="684" y="836"/>
                </a:lnTo>
                <a:lnTo>
                  <a:pt x="685" y="836"/>
                </a:lnTo>
                <a:lnTo>
                  <a:pt x="685" y="836"/>
                </a:lnTo>
                <a:lnTo>
                  <a:pt x="685" y="835"/>
                </a:lnTo>
                <a:lnTo>
                  <a:pt x="685" y="835"/>
                </a:lnTo>
                <a:lnTo>
                  <a:pt x="685" y="834"/>
                </a:lnTo>
                <a:lnTo>
                  <a:pt x="685" y="834"/>
                </a:lnTo>
                <a:lnTo>
                  <a:pt x="685" y="834"/>
                </a:lnTo>
                <a:lnTo>
                  <a:pt x="686" y="834"/>
                </a:lnTo>
                <a:lnTo>
                  <a:pt x="686" y="834"/>
                </a:lnTo>
                <a:lnTo>
                  <a:pt x="686" y="834"/>
                </a:lnTo>
                <a:lnTo>
                  <a:pt x="687" y="834"/>
                </a:lnTo>
                <a:lnTo>
                  <a:pt x="687" y="834"/>
                </a:lnTo>
                <a:lnTo>
                  <a:pt x="687" y="834"/>
                </a:lnTo>
                <a:lnTo>
                  <a:pt x="688" y="834"/>
                </a:lnTo>
                <a:lnTo>
                  <a:pt x="688" y="834"/>
                </a:lnTo>
                <a:lnTo>
                  <a:pt x="688" y="833"/>
                </a:lnTo>
                <a:lnTo>
                  <a:pt x="688" y="834"/>
                </a:lnTo>
                <a:lnTo>
                  <a:pt x="688" y="834"/>
                </a:lnTo>
                <a:lnTo>
                  <a:pt x="689" y="834"/>
                </a:lnTo>
                <a:lnTo>
                  <a:pt x="689" y="834"/>
                </a:lnTo>
                <a:lnTo>
                  <a:pt x="690" y="834"/>
                </a:lnTo>
                <a:lnTo>
                  <a:pt x="690" y="834"/>
                </a:lnTo>
                <a:lnTo>
                  <a:pt x="691" y="834"/>
                </a:lnTo>
                <a:lnTo>
                  <a:pt x="691" y="834"/>
                </a:lnTo>
                <a:lnTo>
                  <a:pt x="692" y="834"/>
                </a:lnTo>
                <a:lnTo>
                  <a:pt x="692" y="835"/>
                </a:lnTo>
                <a:lnTo>
                  <a:pt x="692" y="835"/>
                </a:lnTo>
                <a:lnTo>
                  <a:pt x="692" y="835"/>
                </a:lnTo>
                <a:lnTo>
                  <a:pt x="693" y="835"/>
                </a:lnTo>
                <a:lnTo>
                  <a:pt x="693" y="835"/>
                </a:lnTo>
                <a:lnTo>
                  <a:pt x="694" y="835"/>
                </a:lnTo>
                <a:lnTo>
                  <a:pt x="694" y="834"/>
                </a:lnTo>
                <a:lnTo>
                  <a:pt x="694" y="834"/>
                </a:lnTo>
                <a:lnTo>
                  <a:pt x="694" y="834"/>
                </a:lnTo>
                <a:lnTo>
                  <a:pt x="695" y="834"/>
                </a:lnTo>
                <a:lnTo>
                  <a:pt x="695" y="834"/>
                </a:lnTo>
                <a:lnTo>
                  <a:pt x="695" y="834"/>
                </a:lnTo>
                <a:lnTo>
                  <a:pt x="696" y="834"/>
                </a:lnTo>
                <a:lnTo>
                  <a:pt x="696" y="834"/>
                </a:lnTo>
                <a:lnTo>
                  <a:pt x="696" y="834"/>
                </a:lnTo>
                <a:lnTo>
                  <a:pt x="697" y="834"/>
                </a:lnTo>
                <a:lnTo>
                  <a:pt x="697" y="834"/>
                </a:lnTo>
                <a:lnTo>
                  <a:pt x="697" y="834"/>
                </a:lnTo>
                <a:lnTo>
                  <a:pt x="698" y="834"/>
                </a:lnTo>
                <a:lnTo>
                  <a:pt x="698" y="834"/>
                </a:lnTo>
                <a:lnTo>
                  <a:pt x="698" y="834"/>
                </a:lnTo>
                <a:lnTo>
                  <a:pt x="699" y="834"/>
                </a:lnTo>
                <a:lnTo>
                  <a:pt x="699" y="834"/>
                </a:lnTo>
                <a:lnTo>
                  <a:pt x="699" y="834"/>
                </a:lnTo>
                <a:lnTo>
                  <a:pt x="700" y="834"/>
                </a:lnTo>
                <a:lnTo>
                  <a:pt x="700" y="834"/>
                </a:lnTo>
                <a:lnTo>
                  <a:pt x="700" y="834"/>
                </a:lnTo>
                <a:lnTo>
                  <a:pt x="700" y="834"/>
                </a:lnTo>
                <a:lnTo>
                  <a:pt x="700" y="834"/>
                </a:lnTo>
                <a:lnTo>
                  <a:pt x="700" y="834"/>
                </a:lnTo>
                <a:lnTo>
                  <a:pt x="701" y="834"/>
                </a:lnTo>
                <a:lnTo>
                  <a:pt x="701" y="834"/>
                </a:lnTo>
                <a:lnTo>
                  <a:pt x="701" y="833"/>
                </a:lnTo>
                <a:lnTo>
                  <a:pt x="702" y="833"/>
                </a:lnTo>
                <a:lnTo>
                  <a:pt x="702" y="833"/>
                </a:lnTo>
                <a:lnTo>
                  <a:pt x="702" y="833"/>
                </a:lnTo>
                <a:lnTo>
                  <a:pt x="703" y="833"/>
                </a:lnTo>
                <a:lnTo>
                  <a:pt x="703" y="833"/>
                </a:lnTo>
                <a:lnTo>
                  <a:pt x="704" y="833"/>
                </a:lnTo>
                <a:lnTo>
                  <a:pt x="704" y="833"/>
                </a:lnTo>
                <a:lnTo>
                  <a:pt x="705" y="833"/>
                </a:lnTo>
                <a:lnTo>
                  <a:pt x="705" y="833"/>
                </a:lnTo>
                <a:lnTo>
                  <a:pt x="705" y="833"/>
                </a:lnTo>
                <a:lnTo>
                  <a:pt x="705" y="833"/>
                </a:lnTo>
                <a:lnTo>
                  <a:pt x="705" y="834"/>
                </a:lnTo>
                <a:lnTo>
                  <a:pt x="706" y="834"/>
                </a:lnTo>
                <a:lnTo>
                  <a:pt x="706" y="834"/>
                </a:lnTo>
                <a:lnTo>
                  <a:pt x="706" y="834"/>
                </a:lnTo>
                <a:lnTo>
                  <a:pt x="706" y="835"/>
                </a:lnTo>
                <a:lnTo>
                  <a:pt x="706" y="835"/>
                </a:lnTo>
                <a:lnTo>
                  <a:pt x="706" y="834"/>
                </a:lnTo>
                <a:lnTo>
                  <a:pt x="707" y="834"/>
                </a:lnTo>
                <a:lnTo>
                  <a:pt x="707" y="834"/>
                </a:lnTo>
                <a:lnTo>
                  <a:pt x="707" y="835"/>
                </a:lnTo>
                <a:lnTo>
                  <a:pt x="708" y="835"/>
                </a:lnTo>
                <a:lnTo>
                  <a:pt x="708" y="834"/>
                </a:lnTo>
                <a:lnTo>
                  <a:pt x="708" y="834"/>
                </a:lnTo>
                <a:lnTo>
                  <a:pt x="708" y="835"/>
                </a:lnTo>
                <a:lnTo>
                  <a:pt x="709" y="835"/>
                </a:lnTo>
                <a:lnTo>
                  <a:pt x="709" y="834"/>
                </a:lnTo>
                <a:lnTo>
                  <a:pt x="709" y="834"/>
                </a:lnTo>
                <a:lnTo>
                  <a:pt x="709" y="834"/>
                </a:lnTo>
                <a:lnTo>
                  <a:pt x="710" y="834"/>
                </a:lnTo>
                <a:lnTo>
                  <a:pt x="710" y="834"/>
                </a:lnTo>
                <a:lnTo>
                  <a:pt x="710" y="834"/>
                </a:lnTo>
                <a:lnTo>
                  <a:pt x="710" y="833"/>
                </a:lnTo>
                <a:lnTo>
                  <a:pt x="710" y="833"/>
                </a:lnTo>
                <a:lnTo>
                  <a:pt x="710" y="833"/>
                </a:lnTo>
                <a:lnTo>
                  <a:pt x="711" y="833"/>
                </a:lnTo>
                <a:lnTo>
                  <a:pt x="711" y="833"/>
                </a:lnTo>
                <a:lnTo>
                  <a:pt x="711" y="833"/>
                </a:lnTo>
                <a:lnTo>
                  <a:pt x="711" y="833"/>
                </a:lnTo>
                <a:lnTo>
                  <a:pt x="712" y="833"/>
                </a:lnTo>
                <a:lnTo>
                  <a:pt x="712" y="833"/>
                </a:lnTo>
                <a:lnTo>
                  <a:pt x="712" y="833"/>
                </a:lnTo>
                <a:lnTo>
                  <a:pt x="712" y="832"/>
                </a:lnTo>
                <a:lnTo>
                  <a:pt x="713" y="832"/>
                </a:lnTo>
                <a:lnTo>
                  <a:pt x="713" y="832"/>
                </a:lnTo>
                <a:lnTo>
                  <a:pt x="713" y="832"/>
                </a:lnTo>
                <a:lnTo>
                  <a:pt x="713" y="831"/>
                </a:lnTo>
                <a:lnTo>
                  <a:pt x="714" y="831"/>
                </a:lnTo>
                <a:lnTo>
                  <a:pt x="714" y="831"/>
                </a:lnTo>
                <a:lnTo>
                  <a:pt x="714" y="831"/>
                </a:lnTo>
                <a:lnTo>
                  <a:pt x="714" y="831"/>
                </a:lnTo>
                <a:lnTo>
                  <a:pt x="715" y="831"/>
                </a:lnTo>
                <a:lnTo>
                  <a:pt x="715" y="831"/>
                </a:lnTo>
                <a:lnTo>
                  <a:pt x="715" y="831"/>
                </a:lnTo>
                <a:lnTo>
                  <a:pt x="715" y="831"/>
                </a:lnTo>
                <a:lnTo>
                  <a:pt x="716" y="831"/>
                </a:lnTo>
                <a:lnTo>
                  <a:pt x="716" y="831"/>
                </a:lnTo>
                <a:lnTo>
                  <a:pt x="716" y="831"/>
                </a:lnTo>
                <a:lnTo>
                  <a:pt x="717" y="831"/>
                </a:lnTo>
                <a:lnTo>
                  <a:pt x="717" y="830"/>
                </a:lnTo>
                <a:lnTo>
                  <a:pt x="717" y="830"/>
                </a:lnTo>
                <a:lnTo>
                  <a:pt x="717" y="829"/>
                </a:lnTo>
                <a:lnTo>
                  <a:pt x="718" y="829"/>
                </a:lnTo>
                <a:lnTo>
                  <a:pt x="718" y="830"/>
                </a:lnTo>
                <a:lnTo>
                  <a:pt x="718" y="830"/>
                </a:lnTo>
                <a:lnTo>
                  <a:pt x="718" y="829"/>
                </a:lnTo>
                <a:lnTo>
                  <a:pt x="719" y="829"/>
                </a:lnTo>
                <a:lnTo>
                  <a:pt x="719" y="829"/>
                </a:lnTo>
                <a:lnTo>
                  <a:pt x="719" y="829"/>
                </a:lnTo>
                <a:lnTo>
                  <a:pt x="720" y="829"/>
                </a:lnTo>
                <a:lnTo>
                  <a:pt x="720" y="829"/>
                </a:lnTo>
                <a:lnTo>
                  <a:pt x="720" y="829"/>
                </a:lnTo>
                <a:lnTo>
                  <a:pt x="720" y="828"/>
                </a:lnTo>
                <a:lnTo>
                  <a:pt x="720" y="828"/>
                </a:lnTo>
                <a:lnTo>
                  <a:pt x="720" y="828"/>
                </a:lnTo>
                <a:lnTo>
                  <a:pt x="720" y="827"/>
                </a:lnTo>
                <a:lnTo>
                  <a:pt x="720" y="827"/>
                </a:lnTo>
                <a:lnTo>
                  <a:pt x="720" y="826"/>
                </a:lnTo>
                <a:lnTo>
                  <a:pt x="720" y="826"/>
                </a:lnTo>
                <a:lnTo>
                  <a:pt x="721" y="826"/>
                </a:lnTo>
                <a:lnTo>
                  <a:pt x="721" y="826"/>
                </a:lnTo>
                <a:lnTo>
                  <a:pt x="721" y="826"/>
                </a:lnTo>
                <a:lnTo>
                  <a:pt x="722" y="826"/>
                </a:lnTo>
                <a:lnTo>
                  <a:pt x="722" y="826"/>
                </a:lnTo>
                <a:lnTo>
                  <a:pt x="722" y="825"/>
                </a:lnTo>
                <a:lnTo>
                  <a:pt x="722" y="825"/>
                </a:lnTo>
                <a:lnTo>
                  <a:pt x="723" y="825"/>
                </a:lnTo>
                <a:lnTo>
                  <a:pt x="723" y="826"/>
                </a:lnTo>
                <a:lnTo>
                  <a:pt x="723" y="826"/>
                </a:lnTo>
                <a:lnTo>
                  <a:pt x="724" y="826"/>
                </a:lnTo>
                <a:lnTo>
                  <a:pt x="724" y="825"/>
                </a:lnTo>
                <a:lnTo>
                  <a:pt x="724" y="825"/>
                </a:lnTo>
                <a:lnTo>
                  <a:pt x="724" y="825"/>
                </a:lnTo>
                <a:lnTo>
                  <a:pt x="725" y="825"/>
                </a:lnTo>
                <a:lnTo>
                  <a:pt x="725" y="824"/>
                </a:lnTo>
                <a:lnTo>
                  <a:pt x="725" y="824"/>
                </a:lnTo>
                <a:lnTo>
                  <a:pt x="725" y="824"/>
                </a:lnTo>
                <a:lnTo>
                  <a:pt x="726" y="824"/>
                </a:lnTo>
                <a:lnTo>
                  <a:pt x="726" y="824"/>
                </a:lnTo>
                <a:lnTo>
                  <a:pt x="727" y="824"/>
                </a:lnTo>
                <a:lnTo>
                  <a:pt x="727" y="824"/>
                </a:lnTo>
                <a:lnTo>
                  <a:pt x="728" y="824"/>
                </a:lnTo>
                <a:lnTo>
                  <a:pt x="728" y="824"/>
                </a:lnTo>
                <a:lnTo>
                  <a:pt x="729" y="824"/>
                </a:lnTo>
                <a:lnTo>
                  <a:pt x="729" y="823"/>
                </a:lnTo>
                <a:lnTo>
                  <a:pt x="729" y="823"/>
                </a:lnTo>
                <a:lnTo>
                  <a:pt x="729" y="823"/>
                </a:lnTo>
                <a:lnTo>
                  <a:pt x="730" y="823"/>
                </a:lnTo>
                <a:lnTo>
                  <a:pt x="730" y="823"/>
                </a:lnTo>
                <a:lnTo>
                  <a:pt x="730" y="823"/>
                </a:lnTo>
                <a:lnTo>
                  <a:pt x="731" y="823"/>
                </a:lnTo>
                <a:lnTo>
                  <a:pt x="731" y="823"/>
                </a:lnTo>
                <a:lnTo>
                  <a:pt x="731" y="823"/>
                </a:lnTo>
                <a:lnTo>
                  <a:pt x="731" y="824"/>
                </a:lnTo>
                <a:lnTo>
                  <a:pt x="732" y="824"/>
                </a:lnTo>
                <a:lnTo>
                  <a:pt x="732" y="824"/>
                </a:lnTo>
                <a:lnTo>
                  <a:pt x="733" y="824"/>
                </a:lnTo>
                <a:lnTo>
                  <a:pt x="733" y="823"/>
                </a:lnTo>
                <a:lnTo>
                  <a:pt x="733" y="823"/>
                </a:lnTo>
                <a:lnTo>
                  <a:pt x="734" y="823"/>
                </a:lnTo>
                <a:lnTo>
                  <a:pt x="734" y="823"/>
                </a:lnTo>
                <a:lnTo>
                  <a:pt x="734" y="823"/>
                </a:lnTo>
                <a:lnTo>
                  <a:pt x="734" y="823"/>
                </a:lnTo>
                <a:lnTo>
                  <a:pt x="734" y="823"/>
                </a:lnTo>
                <a:lnTo>
                  <a:pt x="735" y="823"/>
                </a:lnTo>
                <a:lnTo>
                  <a:pt x="735" y="823"/>
                </a:lnTo>
                <a:lnTo>
                  <a:pt x="735" y="822"/>
                </a:lnTo>
                <a:lnTo>
                  <a:pt x="735" y="822"/>
                </a:lnTo>
                <a:lnTo>
                  <a:pt x="736" y="822"/>
                </a:lnTo>
                <a:lnTo>
                  <a:pt x="736" y="822"/>
                </a:lnTo>
                <a:lnTo>
                  <a:pt x="736" y="822"/>
                </a:lnTo>
                <a:lnTo>
                  <a:pt x="737" y="822"/>
                </a:lnTo>
                <a:lnTo>
                  <a:pt x="737" y="822"/>
                </a:lnTo>
                <a:lnTo>
                  <a:pt x="737" y="822"/>
                </a:lnTo>
                <a:lnTo>
                  <a:pt x="738" y="822"/>
                </a:lnTo>
                <a:lnTo>
                  <a:pt x="738" y="822"/>
                </a:lnTo>
                <a:lnTo>
                  <a:pt x="738" y="822"/>
                </a:lnTo>
                <a:lnTo>
                  <a:pt x="738" y="821"/>
                </a:lnTo>
                <a:lnTo>
                  <a:pt x="739" y="821"/>
                </a:lnTo>
                <a:lnTo>
                  <a:pt x="739" y="821"/>
                </a:lnTo>
                <a:lnTo>
                  <a:pt x="739" y="821"/>
                </a:lnTo>
                <a:lnTo>
                  <a:pt x="740" y="821"/>
                </a:lnTo>
                <a:lnTo>
                  <a:pt x="740" y="821"/>
                </a:lnTo>
                <a:lnTo>
                  <a:pt x="740" y="821"/>
                </a:lnTo>
                <a:lnTo>
                  <a:pt x="740" y="820"/>
                </a:lnTo>
                <a:lnTo>
                  <a:pt x="741" y="820"/>
                </a:lnTo>
                <a:lnTo>
                  <a:pt x="741" y="820"/>
                </a:lnTo>
                <a:lnTo>
                  <a:pt x="741" y="820"/>
                </a:lnTo>
                <a:lnTo>
                  <a:pt x="742" y="820"/>
                </a:lnTo>
                <a:lnTo>
                  <a:pt x="742" y="820"/>
                </a:lnTo>
                <a:lnTo>
                  <a:pt x="743" y="820"/>
                </a:lnTo>
                <a:lnTo>
                  <a:pt x="743" y="819"/>
                </a:lnTo>
                <a:lnTo>
                  <a:pt x="743" y="819"/>
                </a:lnTo>
                <a:lnTo>
                  <a:pt x="744" y="819"/>
                </a:lnTo>
                <a:lnTo>
                  <a:pt x="744" y="819"/>
                </a:lnTo>
                <a:lnTo>
                  <a:pt x="744" y="819"/>
                </a:lnTo>
                <a:lnTo>
                  <a:pt x="745" y="819"/>
                </a:lnTo>
                <a:lnTo>
                  <a:pt x="745" y="819"/>
                </a:lnTo>
                <a:lnTo>
                  <a:pt x="745" y="818"/>
                </a:lnTo>
                <a:lnTo>
                  <a:pt x="745" y="818"/>
                </a:lnTo>
                <a:lnTo>
                  <a:pt x="745" y="817"/>
                </a:lnTo>
                <a:lnTo>
                  <a:pt x="745" y="817"/>
                </a:lnTo>
                <a:lnTo>
                  <a:pt x="746" y="817"/>
                </a:lnTo>
                <a:lnTo>
                  <a:pt x="746" y="817"/>
                </a:lnTo>
                <a:lnTo>
                  <a:pt x="747" y="817"/>
                </a:lnTo>
                <a:lnTo>
                  <a:pt x="747" y="817"/>
                </a:lnTo>
                <a:lnTo>
                  <a:pt x="747" y="817"/>
                </a:lnTo>
                <a:lnTo>
                  <a:pt x="748" y="817"/>
                </a:lnTo>
                <a:lnTo>
                  <a:pt x="748" y="817"/>
                </a:lnTo>
                <a:lnTo>
                  <a:pt x="749" y="817"/>
                </a:lnTo>
                <a:lnTo>
                  <a:pt x="749" y="817"/>
                </a:lnTo>
                <a:lnTo>
                  <a:pt x="749" y="817"/>
                </a:lnTo>
                <a:lnTo>
                  <a:pt x="750" y="817"/>
                </a:lnTo>
                <a:lnTo>
                  <a:pt x="750" y="817"/>
                </a:lnTo>
                <a:lnTo>
                  <a:pt x="750" y="816"/>
                </a:lnTo>
                <a:lnTo>
                  <a:pt x="750" y="816"/>
                </a:lnTo>
                <a:lnTo>
                  <a:pt x="751" y="816"/>
                </a:lnTo>
                <a:lnTo>
                  <a:pt x="751" y="816"/>
                </a:lnTo>
                <a:lnTo>
                  <a:pt x="751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3" y="816"/>
                </a:lnTo>
                <a:lnTo>
                  <a:pt x="753" y="816"/>
                </a:lnTo>
                <a:lnTo>
                  <a:pt x="754" y="816"/>
                </a:lnTo>
                <a:lnTo>
                  <a:pt x="754" y="815"/>
                </a:lnTo>
                <a:lnTo>
                  <a:pt x="754" y="815"/>
                </a:lnTo>
                <a:lnTo>
                  <a:pt x="755" y="815"/>
                </a:lnTo>
                <a:lnTo>
                  <a:pt x="755" y="815"/>
                </a:lnTo>
                <a:lnTo>
                  <a:pt x="755" y="815"/>
                </a:lnTo>
                <a:lnTo>
                  <a:pt x="755" y="814"/>
                </a:lnTo>
                <a:lnTo>
                  <a:pt x="756" y="814"/>
                </a:lnTo>
                <a:lnTo>
                  <a:pt x="756" y="814"/>
                </a:lnTo>
                <a:lnTo>
                  <a:pt x="756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5"/>
                </a:lnTo>
                <a:lnTo>
                  <a:pt x="758" y="815"/>
                </a:lnTo>
                <a:lnTo>
                  <a:pt x="758" y="815"/>
                </a:lnTo>
                <a:lnTo>
                  <a:pt x="757" y="815"/>
                </a:lnTo>
                <a:lnTo>
                  <a:pt x="757" y="816"/>
                </a:lnTo>
                <a:lnTo>
                  <a:pt x="758" y="816"/>
                </a:lnTo>
                <a:lnTo>
                  <a:pt x="758" y="816"/>
                </a:lnTo>
                <a:lnTo>
                  <a:pt x="758" y="816"/>
                </a:lnTo>
                <a:lnTo>
                  <a:pt x="759" y="816"/>
                </a:lnTo>
                <a:lnTo>
                  <a:pt x="759" y="816"/>
                </a:lnTo>
                <a:lnTo>
                  <a:pt x="759" y="816"/>
                </a:lnTo>
                <a:lnTo>
                  <a:pt x="760" y="816"/>
                </a:lnTo>
                <a:lnTo>
                  <a:pt x="760" y="817"/>
                </a:lnTo>
                <a:lnTo>
                  <a:pt x="760" y="817"/>
                </a:lnTo>
                <a:lnTo>
                  <a:pt x="761" y="817"/>
                </a:lnTo>
                <a:lnTo>
                  <a:pt x="761" y="816"/>
                </a:lnTo>
                <a:lnTo>
                  <a:pt x="761" y="816"/>
                </a:lnTo>
                <a:lnTo>
                  <a:pt x="761" y="816"/>
                </a:lnTo>
                <a:lnTo>
                  <a:pt x="762" y="816"/>
                </a:lnTo>
                <a:lnTo>
                  <a:pt x="762" y="816"/>
                </a:lnTo>
                <a:lnTo>
                  <a:pt x="763" y="816"/>
                </a:lnTo>
                <a:lnTo>
                  <a:pt x="763" y="815"/>
                </a:lnTo>
                <a:lnTo>
                  <a:pt x="763" y="815"/>
                </a:lnTo>
                <a:lnTo>
                  <a:pt x="764" y="815"/>
                </a:lnTo>
                <a:lnTo>
                  <a:pt x="764" y="815"/>
                </a:lnTo>
                <a:lnTo>
                  <a:pt x="764" y="815"/>
                </a:lnTo>
                <a:lnTo>
                  <a:pt x="765" y="815"/>
                </a:lnTo>
                <a:lnTo>
                  <a:pt x="765" y="814"/>
                </a:lnTo>
                <a:lnTo>
                  <a:pt x="765" y="814"/>
                </a:lnTo>
                <a:lnTo>
                  <a:pt x="765" y="815"/>
                </a:lnTo>
                <a:lnTo>
                  <a:pt x="766" y="815"/>
                </a:lnTo>
                <a:lnTo>
                  <a:pt x="766" y="815"/>
                </a:lnTo>
                <a:lnTo>
                  <a:pt x="766" y="815"/>
                </a:lnTo>
                <a:lnTo>
                  <a:pt x="766" y="816"/>
                </a:lnTo>
                <a:lnTo>
                  <a:pt x="767" y="816"/>
                </a:lnTo>
                <a:lnTo>
                  <a:pt x="767" y="816"/>
                </a:lnTo>
                <a:lnTo>
                  <a:pt x="767" y="816"/>
                </a:lnTo>
                <a:lnTo>
                  <a:pt x="767" y="816"/>
                </a:lnTo>
                <a:lnTo>
                  <a:pt x="767" y="816"/>
                </a:lnTo>
                <a:lnTo>
                  <a:pt x="768" y="816"/>
                </a:lnTo>
                <a:lnTo>
                  <a:pt x="768" y="815"/>
                </a:lnTo>
                <a:lnTo>
                  <a:pt x="768" y="815"/>
                </a:lnTo>
                <a:lnTo>
                  <a:pt x="768" y="815"/>
                </a:lnTo>
                <a:lnTo>
                  <a:pt x="768" y="815"/>
                </a:lnTo>
                <a:lnTo>
                  <a:pt x="769" y="814"/>
                </a:lnTo>
                <a:lnTo>
                  <a:pt x="769" y="814"/>
                </a:lnTo>
                <a:lnTo>
                  <a:pt x="769" y="814"/>
                </a:lnTo>
                <a:lnTo>
                  <a:pt x="770" y="814"/>
                </a:lnTo>
                <a:lnTo>
                  <a:pt x="770" y="814"/>
                </a:lnTo>
                <a:lnTo>
                  <a:pt x="770" y="814"/>
                </a:lnTo>
                <a:lnTo>
                  <a:pt x="771" y="814"/>
                </a:lnTo>
                <a:lnTo>
                  <a:pt x="771" y="815"/>
                </a:lnTo>
                <a:lnTo>
                  <a:pt x="771" y="815"/>
                </a:lnTo>
                <a:lnTo>
                  <a:pt x="771" y="815"/>
                </a:lnTo>
                <a:lnTo>
                  <a:pt x="771" y="815"/>
                </a:lnTo>
                <a:lnTo>
                  <a:pt x="772" y="815"/>
                </a:lnTo>
                <a:lnTo>
                  <a:pt x="772" y="815"/>
                </a:lnTo>
                <a:lnTo>
                  <a:pt x="772" y="816"/>
                </a:lnTo>
                <a:lnTo>
                  <a:pt x="772" y="816"/>
                </a:lnTo>
                <a:lnTo>
                  <a:pt x="773" y="816"/>
                </a:lnTo>
                <a:lnTo>
                  <a:pt x="773" y="815"/>
                </a:lnTo>
                <a:lnTo>
                  <a:pt x="773" y="815"/>
                </a:lnTo>
                <a:lnTo>
                  <a:pt x="773" y="814"/>
                </a:lnTo>
                <a:lnTo>
                  <a:pt x="773" y="814"/>
                </a:lnTo>
                <a:lnTo>
                  <a:pt x="773" y="815"/>
                </a:lnTo>
                <a:lnTo>
                  <a:pt x="774" y="815"/>
                </a:lnTo>
                <a:lnTo>
                  <a:pt x="774" y="814"/>
                </a:lnTo>
                <a:lnTo>
                  <a:pt x="774" y="814"/>
                </a:lnTo>
                <a:lnTo>
                  <a:pt x="774" y="814"/>
                </a:lnTo>
                <a:lnTo>
                  <a:pt x="774" y="813"/>
                </a:lnTo>
                <a:lnTo>
                  <a:pt x="775" y="813"/>
                </a:lnTo>
                <a:lnTo>
                  <a:pt x="775" y="813"/>
                </a:lnTo>
                <a:lnTo>
                  <a:pt x="775" y="813"/>
                </a:lnTo>
                <a:lnTo>
                  <a:pt x="776" y="813"/>
                </a:lnTo>
                <a:lnTo>
                  <a:pt x="776" y="812"/>
                </a:lnTo>
                <a:lnTo>
                  <a:pt x="776" y="813"/>
                </a:lnTo>
                <a:lnTo>
                  <a:pt x="776" y="813"/>
                </a:lnTo>
                <a:lnTo>
                  <a:pt x="776" y="813"/>
                </a:lnTo>
                <a:lnTo>
                  <a:pt x="776" y="814"/>
                </a:lnTo>
                <a:lnTo>
                  <a:pt x="776" y="814"/>
                </a:lnTo>
                <a:lnTo>
                  <a:pt x="776" y="814"/>
                </a:lnTo>
                <a:lnTo>
                  <a:pt x="777" y="815"/>
                </a:lnTo>
                <a:lnTo>
                  <a:pt x="777" y="815"/>
                </a:lnTo>
                <a:lnTo>
                  <a:pt x="777" y="815"/>
                </a:lnTo>
                <a:lnTo>
                  <a:pt x="778" y="815"/>
                </a:lnTo>
                <a:lnTo>
                  <a:pt x="778" y="816"/>
                </a:lnTo>
                <a:lnTo>
                  <a:pt x="778" y="816"/>
                </a:lnTo>
                <a:lnTo>
                  <a:pt x="778" y="816"/>
                </a:lnTo>
                <a:lnTo>
                  <a:pt x="779" y="816"/>
                </a:lnTo>
                <a:lnTo>
                  <a:pt x="779" y="816"/>
                </a:lnTo>
                <a:lnTo>
                  <a:pt x="779" y="816"/>
                </a:lnTo>
                <a:lnTo>
                  <a:pt x="780" y="816"/>
                </a:lnTo>
                <a:lnTo>
                  <a:pt x="780" y="816"/>
                </a:lnTo>
                <a:lnTo>
                  <a:pt x="780" y="815"/>
                </a:lnTo>
                <a:lnTo>
                  <a:pt x="780" y="815"/>
                </a:lnTo>
                <a:lnTo>
                  <a:pt x="781" y="815"/>
                </a:lnTo>
                <a:lnTo>
                  <a:pt x="781" y="815"/>
                </a:lnTo>
                <a:lnTo>
                  <a:pt x="781" y="815"/>
                </a:lnTo>
                <a:lnTo>
                  <a:pt x="781" y="815"/>
                </a:lnTo>
                <a:lnTo>
                  <a:pt x="782" y="815"/>
                </a:lnTo>
                <a:lnTo>
                  <a:pt x="782" y="814"/>
                </a:lnTo>
                <a:lnTo>
                  <a:pt x="782" y="814"/>
                </a:lnTo>
                <a:lnTo>
                  <a:pt x="782" y="814"/>
                </a:lnTo>
                <a:lnTo>
                  <a:pt x="782" y="813"/>
                </a:lnTo>
                <a:lnTo>
                  <a:pt x="783" y="813"/>
                </a:lnTo>
                <a:lnTo>
                  <a:pt x="783" y="813"/>
                </a:lnTo>
                <a:lnTo>
                  <a:pt x="784" y="813"/>
                </a:lnTo>
                <a:lnTo>
                  <a:pt x="784" y="814"/>
                </a:lnTo>
                <a:lnTo>
                  <a:pt x="784" y="814"/>
                </a:lnTo>
                <a:lnTo>
                  <a:pt x="784" y="814"/>
                </a:lnTo>
                <a:lnTo>
                  <a:pt x="784" y="815"/>
                </a:lnTo>
                <a:lnTo>
                  <a:pt x="784" y="815"/>
                </a:lnTo>
                <a:lnTo>
                  <a:pt x="785" y="815"/>
                </a:lnTo>
                <a:lnTo>
                  <a:pt x="785" y="815"/>
                </a:lnTo>
                <a:lnTo>
                  <a:pt x="786" y="815"/>
                </a:lnTo>
                <a:lnTo>
                  <a:pt x="786" y="815"/>
                </a:lnTo>
                <a:lnTo>
                  <a:pt x="787" y="815"/>
                </a:lnTo>
                <a:lnTo>
                  <a:pt x="787" y="814"/>
                </a:lnTo>
                <a:lnTo>
                  <a:pt x="788" y="814"/>
                </a:lnTo>
                <a:lnTo>
                  <a:pt x="788" y="814"/>
                </a:lnTo>
                <a:lnTo>
                  <a:pt x="788" y="815"/>
                </a:lnTo>
                <a:lnTo>
                  <a:pt x="789" y="815"/>
                </a:lnTo>
                <a:lnTo>
                  <a:pt x="789" y="815"/>
                </a:lnTo>
                <a:lnTo>
                  <a:pt x="789" y="814"/>
                </a:lnTo>
                <a:lnTo>
                  <a:pt x="790" y="814"/>
                </a:lnTo>
                <a:lnTo>
                  <a:pt x="790" y="814"/>
                </a:lnTo>
                <a:lnTo>
                  <a:pt x="790" y="814"/>
                </a:lnTo>
                <a:lnTo>
                  <a:pt x="790" y="814"/>
                </a:lnTo>
                <a:lnTo>
                  <a:pt x="791" y="814"/>
                </a:lnTo>
                <a:lnTo>
                  <a:pt x="791" y="813"/>
                </a:lnTo>
                <a:lnTo>
                  <a:pt x="791" y="813"/>
                </a:lnTo>
                <a:lnTo>
                  <a:pt x="791" y="813"/>
                </a:lnTo>
                <a:lnTo>
                  <a:pt x="791" y="813"/>
                </a:lnTo>
                <a:lnTo>
                  <a:pt x="791" y="813"/>
                </a:lnTo>
                <a:lnTo>
                  <a:pt x="792" y="813"/>
                </a:lnTo>
                <a:lnTo>
                  <a:pt x="792" y="813"/>
                </a:lnTo>
                <a:lnTo>
                  <a:pt x="793" y="813"/>
                </a:lnTo>
                <a:lnTo>
                  <a:pt x="793" y="812"/>
                </a:lnTo>
                <a:lnTo>
                  <a:pt x="793" y="812"/>
                </a:lnTo>
                <a:lnTo>
                  <a:pt x="793" y="812"/>
                </a:lnTo>
                <a:lnTo>
                  <a:pt x="794" y="812"/>
                </a:lnTo>
                <a:lnTo>
                  <a:pt x="794" y="811"/>
                </a:lnTo>
                <a:lnTo>
                  <a:pt x="795" y="811"/>
                </a:lnTo>
                <a:lnTo>
                  <a:pt x="795" y="811"/>
                </a:lnTo>
                <a:lnTo>
                  <a:pt x="795" y="811"/>
                </a:lnTo>
                <a:lnTo>
                  <a:pt x="796" y="811"/>
                </a:lnTo>
                <a:lnTo>
                  <a:pt x="796" y="811"/>
                </a:lnTo>
                <a:lnTo>
                  <a:pt x="796" y="811"/>
                </a:lnTo>
                <a:lnTo>
                  <a:pt x="797" y="810"/>
                </a:lnTo>
                <a:lnTo>
                  <a:pt x="797" y="810"/>
                </a:lnTo>
                <a:lnTo>
                  <a:pt x="797" y="810"/>
                </a:lnTo>
                <a:lnTo>
                  <a:pt x="798" y="810"/>
                </a:lnTo>
                <a:lnTo>
                  <a:pt x="798" y="810"/>
                </a:lnTo>
                <a:lnTo>
                  <a:pt x="798" y="809"/>
                </a:lnTo>
                <a:lnTo>
                  <a:pt x="799" y="809"/>
                </a:lnTo>
                <a:lnTo>
                  <a:pt x="799" y="809"/>
                </a:lnTo>
                <a:lnTo>
                  <a:pt x="799" y="808"/>
                </a:lnTo>
                <a:lnTo>
                  <a:pt x="799" y="808"/>
                </a:lnTo>
                <a:lnTo>
                  <a:pt x="800" y="808"/>
                </a:lnTo>
                <a:lnTo>
                  <a:pt x="800" y="808"/>
                </a:lnTo>
                <a:lnTo>
                  <a:pt x="800" y="808"/>
                </a:lnTo>
                <a:lnTo>
                  <a:pt x="801" y="808"/>
                </a:lnTo>
                <a:lnTo>
                  <a:pt x="801" y="807"/>
                </a:lnTo>
                <a:lnTo>
                  <a:pt x="801" y="807"/>
                </a:lnTo>
                <a:lnTo>
                  <a:pt x="801" y="808"/>
                </a:lnTo>
                <a:lnTo>
                  <a:pt x="801" y="808"/>
                </a:lnTo>
                <a:lnTo>
                  <a:pt x="801" y="808"/>
                </a:lnTo>
                <a:lnTo>
                  <a:pt x="802" y="808"/>
                </a:lnTo>
                <a:lnTo>
                  <a:pt x="802" y="808"/>
                </a:lnTo>
                <a:lnTo>
                  <a:pt x="802" y="808"/>
                </a:lnTo>
                <a:lnTo>
                  <a:pt x="802" y="808"/>
                </a:lnTo>
                <a:lnTo>
                  <a:pt x="803" y="808"/>
                </a:lnTo>
                <a:lnTo>
                  <a:pt x="803" y="808"/>
                </a:lnTo>
                <a:lnTo>
                  <a:pt x="803" y="808"/>
                </a:lnTo>
                <a:lnTo>
                  <a:pt x="803" y="809"/>
                </a:lnTo>
                <a:lnTo>
                  <a:pt x="804" y="809"/>
                </a:lnTo>
                <a:lnTo>
                  <a:pt x="804" y="809"/>
                </a:lnTo>
                <a:lnTo>
                  <a:pt x="805" y="809"/>
                </a:lnTo>
                <a:lnTo>
                  <a:pt x="805" y="809"/>
                </a:lnTo>
                <a:lnTo>
                  <a:pt x="806" y="809"/>
                </a:lnTo>
                <a:lnTo>
                  <a:pt x="806" y="809"/>
                </a:lnTo>
                <a:lnTo>
                  <a:pt x="806" y="809"/>
                </a:lnTo>
                <a:lnTo>
                  <a:pt x="807" y="809"/>
                </a:lnTo>
                <a:lnTo>
                  <a:pt x="807" y="808"/>
                </a:lnTo>
                <a:lnTo>
                  <a:pt x="808" y="808"/>
                </a:lnTo>
                <a:lnTo>
                  <a:pt x="808" y="808"/>
                </a:lnTo>
                <a:lnTo>
                  <a:pt x="809" y="808"/>
                </a:lnTo>
                <a:lnTo>
                  <a:pt x="809" y="808"/>
                </a:lnTo>
                <a:lnTo>
                  <a:pt x="809" y="808"/>
                </a:lnTo>
                <a:lnTo>
                  <a:pt x="810" y="808"/>
                </a:lnTo>
                <a:lnTo>
                  <a:pt x="810" y="808"/>
                </a:lnTo>
                <a:lnTo>
                  <a:pt x="811" y="808"/>
                </a:lnTo>
                <a:lnTo>
                  <a:pt x="811" y="808"/>
                </a:lnTo>
                <a:lnTo>
                  <a:pt x="811" y="808"/>
                </a:lnTo>
                <a:lnTo>
                  <a:pt x="812" y="808"/>
                </a:lnTo>
                <a:lnTo>
                  <a:pt x="812" y="808"/>
                </a:lnTo>
                <a:lnTo>
                  <a:pt x="812" y="809"/>
                </a:lnTo>
                <a:lnTo>
                  <a:pt x="812" y="809"/>
                </a:lnTo>
                <a:lnTo>
                  <a:pt x="812" y="809"/>
                </a:lnTo>
                <a:lnTo>
                  <a:pt x="812" y="810"/>
                </a:lnTo>
                <a:lnTo>
                  <a:pt x="813" y="810"/>
                </a:lnTo>
                <a:lnTo>
                  <a:pt x="813" y="810"/>
                </a:lnTo>
                <a:lnTo>
                  <a:pt x="813" y="810"/>
                </a:lnTo>
                <a:lnTo>
                  <a:pt x="814" y="810"/>
                </a:lnTo>
                <a:lnTo>
                  <a:pt x="814" y="811"/>
                </a:lnTo>
                <a:lnTo>
                  <a:pt x="814" y="811"/>
                </a:lnTo>
                <a:lnTo>
                  <a:pt x="814" y="810"/>
                </a:lnTo>
                <a:lnTo>
                  <a:pt x="815" y="810"/>
                </a:lnTo>
                <a:lnTo>
                  <a:pt x="815" y="810"/>
                </a:lnTo>
                <a:lnTo>
                  <a:pt x="815" y="810"/>
                </a:lnTo>
                <a:lnTo>
                  <a:pt x="815" y="811"/>
                </a:lnTo>
                <a:lnTo>
                  <a:pt x="815" y="811"/>
                </a:lnTo>
                <a:lnTo>
                  <a:pt x="816" y="811"/>
                </a:lnTo>
                <a:lnTo>
                  <a:pt x="816" y="811"/>
                </a:lnTo>
                <a:lnTo>
                  <a:pt x="816" y="811"/>
                </a:lnTo>
                <a:lnTo>
                  <a:pt x="817" y="811"/>
                </a:lnTo>
                <a:lnTo>
                  <a:pt x="817" y="810"/>
                </a:lnTo>
                <a:lnTo>
                  <a:pt x="817" y="810"/>
                </a:lnTo>
                <a:lnTo>
                  <a:pt x="818" y="810"/>
                </a:lnTo>
                <a:lnTo>
                  <a:pt x="818" y="810"/>
                </a:lnTo>
                <a:lnTo>
                  <a:pt x="818" y="810"/>
                </a:lnTo>
                <a:lnTo>
                  <a:pt x="819" y="810"/>
                </a:lnTo>
                <a:lnTo>
                  <a:pt x="819" y="809"/>
                </a:lnTo>
                <a:lnTo>
                  <a:pt x="819" y="809"/>
                </a:lnTo>
                <a:lnTo>
                  <a:pt x="820" y="809"/>
                </a:lnTo>
                <a:lnTo>
                  <a:pt x="820" y="810"/>
                </a:lnTo>
                <a:lnTo>
                  <a:pt x="820" y="810"/>
                </a:lnTo>
                <a:lnTo>
                  <a:pt x="820" y="810"/>
                </a:lnTo>
                <a:lnTo>
                  <a:pt x="821" y="811"/>
                </a:lnTo>
                <a:lnTo>
                  <a:pt x="821" y="811"/>
                </a:lnTo>
                <a:lnTo>
                  <a:pt x="821" y="810"/>
                </a:lnTo>
                <a:lnTo>
                  <a:pt x="821" y="810"/>
                </a:lnTo>
                <a:lnTo>
                  <a:pt x="821" y="811"/>
                </a:lnTo>
                <a:lnTo>
                  <a:pt x="822" y="811"/>
                </a:lnTo>
                <a:lnTo>
                  <a:pt x="822" y="810"/>
                </a:lnTo>
                <a:lnTo>
                  <a:pt x="823" y="810"/>
                </a:lnTo>
                <a:lnTo>
                  <a:pt x="823" y="810"/>
                </a:lnTo>
                <a:lnTo>
                  <a:pt x="823" y="811"/>
                </a:lnTo>
                <a:lnTo>
                  <a:pt x="823" y="811"/>
                </a:lnTo>
                <a:lnTo>
                  <a:pt x="823" y="811"/>
                </a:lnTo>
                <a:lnTo>
                  <a:pt x="823" y="811"/>
                </a:lnTo>
                <a:lnTo>
                  <a:pt x="823" y="812"/>
                </a:lnTo>
                <a:lnTo>
                  <a:pt x="823" y="812"/>
                </a:lnTo>
                <a:lnTo>
                  <a:pt x="823" y="813"/>
                </a:lnTo>
                <a:lnTo>
                  <a:pt x="823" y="813"/>
                </a:lnTo>
                <a:lnTo>
                  <a:pt x="822" y="813"/>
                </a:lnTo>
                <a:lnTo>
                  <a:pt x="822" y="814"/>
                </a:lnTo>
                <a:lnTo>
                  <a:pt x="822" y="814"/>
                </a:lnTo>
                <a:lnTo>
                  <a:pt x="822" y="814"/>
                </a:lnTo>
                <a:lnTo>
                  <a:pt x="821" y="814"/>
                </a:lnTo>
                <a:lnTo>
                  <a:pt x="821" y="815"/>
                </a:lnTo>
                <a:lnTo>
                  <a:pt x="821" y="815"/>
                </a:lnTo>
                <a:lnTo>
                  <a:pt x="821" y="815"/>
                </a:lnTo>
                <a:lnTo>
                  <a:pt x="821" y="815"/>
                </a:lnTo>
                <a:lnTo>
                  <a:pt x="821" y="816"/>
                </a:lnTo>
                <a:lnTo>
                  <a:pt x="821" y="816"/>
                </a:lnTo>
                <a:lnTo>
                  <a:pt x="821" y="816"/>
                </a:lnTo>
                <a:lnTo>
                  <a:pt x="821" y="816"/>
                </a:lnTo>
                <a:lnTo>
                  <a:pt x="821" y="817"/>
                </a:lnTo>
                <a:lnTo>
                  <a:pt x="821" y="817"/>
                </a:lnTo>
                <a:lnTo>
                  <a:pt x="822" y="817"/>
                </a:lnTo>
                <a:lnTo>
                  <a:pt x="822" y="818"/>
                </a:lnTo>
                <a:lnTo>
                  <a:pt x="822" y="818"/>
                </a:lnTo>
                <a:lnTo>
                  <a:pt x="823" y="818"/>
                </a:lnTo>
                <a:lnTo>
                  <a:pt x="823" y="818"/>
                </a:lnTo>
                <a:lnTo>
                  <a:pt x="823" y="818"/>
                </a:lnTo>
                <a:lnTo>
                  <a:pt x="824" y="818"/>
                </a:lnTo>
                <a:lnTo>
                  <a:pt x="824" y="817"/>
                </a:lnTo>
                <a:lnTo>
                  <a:pt x="824" y="817"/>
                </a:lnTo>
                <a:lnTo>
                  <a:pt x="824" y="816"/>
                </a:lnTo>
                <a:lnTo>
                  <a:pt x="824" y="816"/>
                </a:lnTo>
                <a:lnTo>
                  <a:pt x="824" y="816"/>
                </a:lnTo>
                <a:lnTo>
                  <a:pt x="825" y="816"/>
                </a:lnTo>
                <a:lnTo>
                  <a:pt x="825" y="816"/>
                </a:lnTo>
                <a:lnTo>
                  <a:pt x="825" y="816"/>
                </a:lnTo>
                <a:lnTo>
                  <a:pt x="826" y="816"/>
                </a:lnTo>
                <a:lnTo>
                  <a:pt x="826" y="816"/>
                </a:lnTo>
                <a:lnTo>
                  <a:pt x="827" y="816"/>
                </a:lnTo>
                <a:lnTo>
                  <a:pt x="827" y="816"/>
                </a:lnTo>
                <a:lnTo>
                  <a:pt x="828" y="816"/>
                </a:lnTo>
                <a:lnTo>
                  <a:pt x="828" y="816"/>
                </a:lnTo>
                <a:lnTo>
                  <a:pt x="829" y="816"/>
                </a:lnTo>
                <a:lnTo>
                  <a:pt x="829" y="816"/>
                </a:lnTo>
                <a:lnTo>
                  <a:pt x="829" y="816"/>
                </a:lnTo>
                <a:lnTo>
                  <a:pt x="829" y="817"/>
                </a:lnTo>
                <a:lnTo>
                  <a:pt x="829" y="816"/>
                </a:lnTo>
                <a:lnTo>
                  <a:pt x="830" y="816"/>
                </a:lnTo>
                <a:lnTo>
                  <a:pt x="830" y="816"/>
                </a:lnTo>
                <a:lnTo>
                  <a:pt x="831" y="816"/>
                </a:lnTo>
                <a:lnTo>
                  <a:pt x="831" y="816"/>
                </a:lnTo>
                <a:lnTo>
                  <a:pt x="831" y="815"/>
                </a:lnTo>
                <a:lnTo>
                  <a:pt x="832" y="815"/>
                </a:lnTo>
                <a:lnTo>
                  <a:pt x="832" y="815"/>
                </a:lnTo>
                <a:lnTo>
                  <a:pt x="832" y="815"/>
                </a:lnTo>
                <a:lnTo>
                  <a:pt x="833" y="814"/>
                </a:lnTo>
                <a:lnTo>
                  <a:pt x="833" y="814"/>
                </a:lnTo>
                <a:lnTo>
                  <a:pt x="833" y="813"/>
                </a:lnTo>
                <a:lnTo>
                  <a:pt x="833" y="813"/>
                </a:lnTo>
                <a:lnTo>
                  <a:pt x="832" y="812"/>
                </a:lnTo>
                <a:lnTo>
                  <a:pt x="832" y="812"/>
                </a:lnTo>
                <a:lnTo>
                  <a:pt x="832" y="811"/>
                </a:lnTo>
                <a:lnTo>
                  <a:pt x="833" y="811"/>
                </a:lnTo>
                <a:lnTo>
                  <a:pt x="833" y="811"/>
                </a:lnTo>
                <a:lnTo>
                  <a:pt x="834" y="811"/>
                </a:lnTo>
                <a:lnTo>
                  <a:pt x="834" y="811"/>
                </a:lnTo>
                <a:lnTo>
                  <a:pt x="834" y="811"/>
                </a:lnTo>
                <a:lnTo>
                  <a:pt x="835" y="811"/>
                </a:lnTo>
                <a:lnTo>
                  <a:pt x="835" y="811"/>
                </a:lnTo>
                <a:lnTo>
                  <a:pt x="836" y="811"/>
                </a:lnTo>
                <a:lnTo>
                  <a:pt x="836" y="810"/>
                </a:lnTo>
                <a:lnTo>
                  <a:pt x="836" y="810"/>
                </a:lnTo>
                <a:lnTo>
                  <a:pt x="837" y="811"/>
                </a:lnTo>
                <a:lnTo>
                  <a:pt x="837" y="811"/>
                </a:lnTo>
                <a:lnTo>
                  <a:pt x="837" y="811"/>
                </a:lnTo>
                <a:lnTo>
                  <a:pt x="837" y="811"/>
                </a:lnTo>
                <a:lnTo>
                  <a:pt x="838" y="811"/>
                </a:lnTo>
                <a:lnTo>
                  <a:pt x="838" y="810"/>
                </a:lnTo>
                <a:lnTo>
                  <a:pt x="838" y="810"/>
                </a:lnTo>
                <a:lnTo>
                  <a:pt x="838" y="810"/>
                </a:lnTo>
                <a:lnTo>
                  <a:pt x="839" y="810"/>
                </a:lnTo>
                <a:lnTo>
                  <a:pt x="839" y="809"/>
                </a:lnTo>
                <a:lnTo>
                  <a:pt x="839" y="809"/>
                </a:lnTo>
                <a:lnTo>
                  <a:pt x="839" y="809"/>
                </a:lnTo>
                <a:lnTo>
                  <a:pt x="840" y="809"/>
                </a:lnTo>
                <a:lnTo>
                  <a:pt x="840" y="808"/>
                </a:lnTo>
                <a:lnTo>
                  <a:pt x="841" y="809"/>
                </a:lnTo>
                <a:lnTo>
                  <a:pt x="841" y="809"/>
                </a:lnTo>
                <a:lnTo>
                  <a:pt x="841" y="808"/>
                </a:lnTo>
                <a:lnTo>
                  <a:pt x="841" y="808"/>
                </a:lnTo>
                <a:lnTo>
                  <a:pt x="842" y="808"/>
                </a:lnTo>
                <a:lnTo>
                  <a:pt x="842" y="808"/>
                </a:lnTo>
                <a:lnTo>
                  <a:pt x="843" y="807"/>
                </a:lnTo>
                <a:lnTo>
                  <a:pt x="843" y="807"/>
                </a:lnTo>
                <a:lnTo>
                  <a:pt x="844" y="807"/>
                </a:lnTo>
                <a:lnTo>
                  <a:pt x="844" y="807"/>
                </a:lnTo>
                <a:lnTo>
                  <a:pt x="845" y="807"/>
                </a:lnTo>
                <a:lnTo>
                  <a:pt x="845" y="806"/>
                </a:lnTo>
                <a:lnTo>
                  <a:pt x="845" y="806"/>
                </a:lnTo>
                <a:lnTo>
                  <a:pt x="846" y="806"/>
                </a:lnTo>
                <a:lnTo>
                  <a:pt x="846" y="806"/>
                </a:lnTo>
                <a:lnTo>
                  <a:pt x="846" y="806"/>
                </a:lnTo>
                <a:lnTo>
                  <a:pt x="847" y="806"/>
                </a:lnTo>
                <a:lnTo>
                  <a:pt x="847" y="806"/>
                </a:lnTo>
                <a:lnTo>
                  <a:pt x="847" y="806"/>
                </a:lnTo>
                <a:lnTo>
                  <a:pt x="848" y="805"/>
                </a:lnTo>
                <a:lnTo>
                  <a:pt x="847" y="805"/>
                </a:lnTo>
                <a:lnTo>
                  <a:pt x="848" y="805"/>
                </a:lnTo>
                <a:lnTo>
                  <a:pt x="848" y="804"/>
                </a:lnTo>
                <a:lnTo>
                  <a:pt x="848" y="804"/>
                </a:lnTo>
                <a:lnTo>
                  <a:pt x="849" y="804"/>
                </a:lnTo>
                <a:lnTo>
                  <a:pt x="849" y="804"/>
                </a:lnTo>
                <a:lnTo>
                  <a:pt x="849" y="803"/>
                </a:lnTo>
                <a:lnTo>
                  <a:pt x="849" y="803"/>
                </a:lnTo>
                <a:lnTo>
                  <a:pt x="849" y="803"/>
                </a:lnTo>
                <a:lnTo>
                  <a:pt x="849" y="803"/>
                </a:lnTo>
                <a:lnTo>
                  <a:pt x="850" y="802"/>
                </a:lnTo>
                <a:lnTo>
                  <a:pt x="850" y="802"/>
                </a:lnTo>
                <a:lnTo>
                  <a:pt x="851" y="802"/>
                </a:lnTo>
                <a:lnTo>
                  <a:pt x="851" y="802"/>
                </a:lnTo>
                <a:lnTo>
                  <a:pt x="851" y="802"/>
                </a:lnTo>
                <a:lnTo>
                  <a:pt x="852" y="802"/>
                </a:lnTo>
                <a:lnTo>
                  <a:pt x="852" y="802"/>
                </a:lnTo>
                <a:lnTo>
                  <a:pt x="852" y="801"/>
                </a:lnTo>
                <a:lnTo>
                  <a:pt x="853" y="801"/>
                </a:lnTo>
                <a:lnTo>
                  <a:pt x="853" y="802"/>
                </a:lnTo>
                <a:lnTo>
                  <a:pt x="853" y="801"/>
                </a:lnTo>
                <a:lnTo>
                  <a:pt x="854" y="801"/>
                </a:lnTo>
                <a:lnTo>
                  <a:pt x="854" y="801"/>
                </a:lnTo>
                <a:lnTo>
                  <a:pt x="854" y="801"/>
                </a:lnTo>
                <a:lnTo>
                  <a:pt x="855" y="801"/>
                </a:lnTo>
                <a:lnTo>
                  <a:pt x="855" y="800"/>
                </a:lnTo>
                <a:lnTo>
                  <a:pt x="856" y="800"/>
                </a:lnTo>
                <a:lnTo>
                  <a:pt x="856" y="800"/>
                </a:lnTo>
                <a:lnTo>
                  <a:pt x="857" y="800"/>
                </a:lnTo>
                <a:lnTo>
                  <a:pt x="857" y="800"/>
                </a:lnTo>
                <a:lnTo>
                  <a:pt x="858" y="800"/>
                </a:lnTo>
                <a:lnTo>
                  <a:pt x="859" y="800"/>
                </a:lnTo>
                <a:lnTo>
                  <a:pt x="859" y="800"/>
                </a:lnTo>
                <a:lnTo>
                  <a:pt x="859" y="800"/>
                </a:lnTo>
                <a:lnTo>
                  <a:pt x="860" y="800"/>
                </a:lnTo>
                <a:lnTo>
                  <a:pt x="860" y="799"/>
                </a:lnTo>
                <a:lnTo>
                  <a:pt x="860" y="799"/>
                </a:lnTo>
                <a:lnTo>
                  <a:pt x="861" y="799"/>
                </a:lnTo>
                <a:lnTo>
                  <a:pt x="861" y="799"/>
                </a:lnTo>
                <a:lnTo>
                  <a:pt x="862" y="798"/>
                </a:lnTo>
                <a:lnTo>
                  <a:pt x="863" y="798"/>
                </a:lnTo>
                <a:lnTo>
                  <a:pt x="864" y="797"/>
                </a:lnTo>
                <a:lnTo>
                  <a:pt x="865" y="797"/>
                </a:lnTo>
                <a:lnTo>
                  <a:pt x="866" y="796"/>
                </a:lnTo>
                <a:lnTo>
                  <a:pt x="867" y="796"/>
                </a:lnTo>
                <a:lnTo>
                  <a:pt x="867" y="796"/>
                </a:lnTo>
                <a:lnTo>
                  <a:pt x="867" y="796"/>
                </a:lnTo>
                <a:lnTo>
                  <a:pt x="868" y="796"/>
                </a:lnTo>
                <a:lnTo>
                  <a:pt x="868" y="795"/>
                </a:lnTo>
                <a:lnTo>
                  <a:pt x="869" y="795"/>
                </a:lnTo>
                <a:lnTo>
                  <a:pt x="869" y="795"/>
                </a:lnTo>
                <a:lnTo>
                  <a:pt x="869" y="795"/>
                </a:lnTo>
                <a:lnTo>
                  <a:pt x="870" y="795"/>
                </a:lnTo>
                <a:lnTo>
                  <a:pt x="870" y="795"/>
                </a:lnTo>
                <a:lnTo>
                  <a:pt x="871" y="794"/>
                </a:lnTo>
                <a:lnTo>
                  <a:pt x="871" y="794"/>
                </a:lnTo>
                <a:lnTo>
                  <a:pt x="871" y="794"/>
                </a:lnTo>
                <a:lnTo>
                  <a:pt x="871" y="794"/>
                </a:lnTo>
                <a:lnTo>
                  <a:pt x="872" y="794"/>
                </a:lnTo>
                <a:lnTo>
                  <a:pt x="872" y="794"/>
                </a:lnTo>
                <a:lnTo>
                  <a:pt x="872" y="794"/>
                </a:lnTo>
                <a:lnTo>
                  <a:pt x="873" y="793"/>
                </a:lnTo>
                <a:lnTo>
                  <a:pt x="873" y="793"/>
                </a:lnTo>
                <a:lnTo>
                  <a:pt x="874" y="793"/>
                </a:lnTo>
                <a:lnTo>
                  <a:pt x="874" y="793"/>
                </a:lnTo>
                <a:lnTo>
                  <a:pt x="875" y="792"/>
                </a:lnTo>
                <a:lnTo>
                  <a:pt x="875" y="792"/>
                </a:lnTo>
                <a:lnTo>
                  <a:pt x="876" y="792"/>
                </a:lnTo>
                <a:lnTo>
                  <a:pt x="876" y="792"/>
                </a:lnTo>
                <a:lnTo>
                  <a:pt x="877" y="792"/>
                </a:lnTo>
                <a:lnTo>
                  <a:pt x="877" y="792"/>
                </a:lnTo>
                <a:lnTo>
                  <a:pt x="877" y="792"/>
                </a:lnTo>
                <a:lnTo>
                  <a:pt x="878" y="792"/>
                </a:lnTo>
                <a:lnTo>
                  <a:pt x="878" y="791"/>
                </a:lnTo>
                <a:lnTo>
                  <a:pt x="878" y="791"/>
                </a:lnTo>
                <a:lnTo>
                  <a:pt x="878" y="791"/>
                </a:lnTo>
                <a:lnTo>
                  <a:pt x="879" y="791"/>
                </a:lnTo>
                <a:lnTo>
                  <a:pt x="879" y="790"/>
                </a:lnTo>
                <a:lnTo>
                  <a:pt x="879" y="790"/>
                </a:lnTo>
                <a:lnTo>
                  <a:pt x="880" y="790"/>
                </a:lnTo>
                <a:lnTo>
                  <a:pt x="880" y="790"/>
                </a:lnTo>
                <a:lnTo>
                  <a:pt x="880" y="790"/>
                </a:lnTo>
                <a:lnTo>
                  <a:pt x="881" y="790"/>
                </a:lnTo>
                <a:lnTo>
                  <a:pt x="881" y="789"/>
                </a:lnTo>
                <a:lnTo>
                  <a:pt x="882" y="789"/>
                </a:lnTo>
                <a:lnTo>
                  <a:pt x="882" y="789"/>
                </a:lnTo>
                <a:lnTo>
                  <a:pt x="882" y="789"/>
                </a:lnTo>
                <a:lnTo>
                  <a:pt x="883" y="789"/>
                </a:lnTo>
                <a:lnTo>
                  <a:pt x="883" y="788"/>
                </a:lnTo>
                <a:lnTo>
                  <a:pt x="883" y="788"/>
                </a:lnTo>
                <a:lnTo>
                  <a:pt x="884" y="788"/>
                </a:lnTo>
                <a:lnTo>
                  <a:pt x="885" y="788"/>
                </a:lnTo>
                <a:lnTo>
                  <a:pt x="886" y="787"/>
                </a:lnTo>
                <a:lnTo>
                  <a:pt x="887" y="787"/>
                </a:lnTo>
                <a:lnTo>
                  <a:pt x="888" y="787"/>
                </a:lnTo>
                <a:lnTo>
                  <a:pt x="889" y="786"/>
                </a:lnTo>
                <a:lnTo>
                  <a:pt x="889" y="786"/>
                </a:lnTo>
                <a:lnTo>
                  <a:pt x="890" y="786"/>
                </a:lnTo>
                <a:lnTo>
                  <a:pt x="892" y="785"/>
                </a:lnTo>
                <a:lnTo>
                  <a:pt x="892" y="785"/>
                </a:lnTo>
                <a:lnTo>
                  <a:pt x="893" y="785"/>
                </a:lnTo>
                <a:lnTo>
                  <a:pt x="893" y="785"/>
                </a:lnTo>
                <a:lnTo>
                  <a:pt x="893" y="785"/>
                </a:lnTo>
                <a:lnTo>
                  <a:pt x="894" y="784"/>
                </a:lnTo>
                <a:lnTo>
                  <a:pt x="895" y="784"/>
                </a:lnTo>
                <a:lnTo>
                  <a:pt x="895" y="784"/>
                </a:lnTo>
                <a:lnTo>
                  <a:pt x="896" y="784"/>
                </a:lnTo>
                <a:lnTo>
                  <a:pt x="896" y="784"/>
                </a:lnTo>
                <a:lnTo>
                  <a:pt x="897" y="783"/>
                </a:lnTo>
                <a:lnTo>
                  <a:pt x="897" y="783"/>
                </a:lnTo>
                <a:lnTo>
                  <a:pt x="898" y="783"/>
                </a:lnTo>
                <a:lnTo>
                  <a:pt x="899" y="783"/>
                </a:lnTo>
                <a:lnTo>
                  <a:pt x="899" y="782"/>
                </a:lnTo>
                <a:lnTo>
                  <a:pt x="900" y="782"/>
                </a:lnTo>
                <a:lnTo>
                  <a:pt x="900" y="782"/>
                </a:lnTo>
                <a:lnTo>
                  <a:pt x="900" y="782"/>
                </a:lnTo>
                <a:lnTo>
                  <a:pt x="901" y="781"/>
                </a:lnTo>
                <a:lnTo>
                  <a:pt x="901" y="781"/>
                </a:lnTo>
                <a:lnTo>
                  <a:pt x="901" y="781"/>
                </a:lnTo>
                <a:lnTo>
                  <a:pt x="902" y="781"/>
                </a:lnTo>
                <a:lnTo>
                  <a:pt x="902" y="781"/>
                </a:lnTo>
                <a:lnTo>
                  <a:pt x="902" y="780"/>
                </a:lnTo>
                <a:lnTo>
                  <a:pt x="902" y="780"/>
                </a:lnTo>
                <a:lnTo>
                  <a:pt x="903" y="780"/>
                </a:lnTo>
                <a:lnTo>
                  <a:pt x="903" y="780"/>
                </a:lnTo>
                <a:lnTo>
                  <a:pt x="904" y="780"/>
                </a:lnTo>
                <a:lnTo>
                  <a:pt x="904" y="780"/>
                </a:lnTo>
                <a:lnTo>
                  <a:pt x="905" y="780"/>
                </a:lnTo>
                <a:lnTo>
                  <a:pt x="905" y="780"/>
                </a:lnTo>
                <a:lnTo>
                  <a:pt x="905" y="780"/>
                </a:lnTo>
                <a:lnTo>
                  <a:pt x="905" y="781"/>
                </a:lnTo>
                <a:lnTo>
                  <a:pt x="906" y="781"/>
                </a:lnTo>
                <a:lnTo>
                  <a:pt x="907" y="780"/>
                </a:lnTo>
                <a:lnTo>
                  <a:pt x="907" y="780"/>
                </a:lnTo>
                <a:lnTo>
                  <a:pt x="908" y="780"/>
                </a:lnTo>
                <a:lnTo>
                  <a:pt x="908" y="779"/>
                </a:lnTo>
                <a:lnTo>
                  <a:pt x="909" y="779"/>
                </a:lnTo>
                <a:lnTo>
                  <a:pt x="909" y="779"/>
                </a:lnTo>
                <a:lnTo>
                  <a:pt x="909" y="778"/>
                </a:lnTo>
                <a:lnTo>
                  <a:pt x="910" y="778"/>
                </a:lnTo>
                <a:lnTo>
                  <a:pt x="910" y="778"/>
                </a:lnTo>
                <a:lnTo>
                  <a:pt x="911" y="778"/>
                </a:lnTo>
                <a:lnTo>
                  <a:pt x="911" y="778"/>
                </a:lnTo>
                <a:lnTo>
                  <a:pt x="912" y="777"/>
                </a:lnTo>
                <a:lnTo>
                  <a:pt x="912" y="777"/>
                </a:lnTo>
                <a:lnTo>
                  <a:pt x="912" y="777"/>
                </a:lnTo>
                <a:lnTo>
                  <a:pt x="913" y="777"/>
                </a:lnTo>
                <a:lnTo>
                  <a:pt x="913" y="777"/>
                </a:lnTo>
                <a:lnTo>
                  <a:pt x="913" y="777"/>
                </a:lnTo>
                <a:lnTo>
                  <a:pt x="912" y="776"/>
                </a:lnTo>
                <a:lnTo>
                  <a:pt x="912" y="776"/>
                </a:lnTo>
                <a:lnTo>
                  <a:pt x="913" y="776"/>
                </a:lnTo>
                <a:lnTo>
                  <a:pt x="913" y="776"/>
                </a:lnTo>
                <a:lnTo>
                  <a:pt x="913" y="775"/>
                </a:lnTo>
                <a:lnTo>
                  <a:pt x="913" y="775"/>
                </a:lnTo>
                <a:lnTo>
                  <a:pt x="912" y="775"/>
                </a:lnTo>
                <a:lnTo>
                  <a:pt x="912" y="774"/>
                </a:lnTo>
                <a:lnTo>
                  <a:pt x="912" y="774"/>
                </a:lnTo>
                <a:lnTo>
                  <a:pt x="912" y="774"/>
                </a:lnTo>
                <a:lnTo>
                  <a:pt x="912" y="774"/>
                </a:lnTo>
                <a:lnTo>
                  <a:pt x="912" y="774"/>
                </a:lnTo>
                <a:lnTo>
                  <a:pt x="911" y="774"/>
                </a:lnTo>
                <a:lnTo>
                  <a:pt x="911" y="774"/>
                </a:lnTo>
                <a:lnTo>
                  <a:pt x="911" y="774"/>
                </a:lnTo>
                <a:lnTo>
                  <a:pt x="911" y="773"/>
                </a:lnTo>
                <a:lnTo>
                  <a:pt x="911" y="773"/>
                </a:lnTo>
                <a:lnTo>
                  <a:pt x="911" y="773"/>
                </a:lnTo>
                <a:lnTo>
                  <a:pt x="911" y="773"/>
                </a:lnTo>
                <a:lnTo>
                  <a:pt x="911" y="772"/>
                </a:lnTo>
                <a:lnTo>
                  <a:pt x="910" y="772"/>
                </a:lnTo>
                <a:lnTo>
                  <a:pt x="910" y="772"/>
                </a:lnTo>
                <a:lnTo>
                  <a:pt x="910" y="772"/>
                </a:lnTo>
                <a:lnTo>
                  <a:pt x="910" y="771"/>
                </a:lnTo>
                <a:lnTo>
                  <a:pt x="909" y="771"/>
                </a:lnTo>
                <a:lnTo>
                  <a:pt x="909" y="771"/>
                </a:lnTo>
                <a:lnTo>
                  <a:pt x="908" y="771"/>
                </a:lnTo>
                <a:lnTo>
                  <a:pt x="908" y="772"/>
                </a:lnTo>
                <a:lnTo>
                  <a:pt x="908" y="772"/>
                </a:lnTo>
                <a:lnTo>
                  <a:pt x="908" y="771"/>
                </a:lnTo>
                <a:lnTo>
                  <a:pt x="907" y="771"/>
                </a:lnTo>
                <a:lnTo>
                  <a:pt x="907" y="772"/>
                </a:lnTo>
                <a:lnTo>
                  <a:pt x="907" y="772"/>
                </a:lnTo>
                <a:lnTo>
                  <a:pt x="907" y="771"/>
                </a:lnTo>
                <a:lnTo>
                  <a:pt x="906" y="771"/>
                </a:lnTo>
                <a:lnTo>
                  <a:pt x="906" y="772"/>
                </a:lnTo>
                <a:lnTo>
                  <a:pt x="906" y="772"/>
                </a:lnTo>
                <a:lnTo>
                  <a:pt x="905" y="772"/>
                </a:lnTo>
                <a:lnTo>
                  <a:pt x="905" y="772"/>
                </a:lnTo>
                <a:lnTo>
                  <a:pt x="905" y="771"/>
                </a:lnTo>
                <a:lnTo>
                  <a:pt x="905" y="771"/>
                </a:lnTo>
                <a:lnTo>
                  <a:pt x="905" y="771"/>
                </a:lnTo>
                <a:lnTo>
                  <a:pt x="905" y="770"/>
                </a:lnTo>
                <a:lnTo>
                  <a:pt x="905" y="770"/>
                </a:lnTo>
                <a:lnTo>
                  <a:pt x="904" y="770"/>
                </a:lnTo>
                <a:lnTo>
                  <a:pt x="904" y="770"/>
                </a:lnTo>
                <a:lnTo>
                  <a:pt x="904" y="770"/>
                </a:lnTo>
                <a:lnTo>
                  <a:pt x="903" y="770"/>
                </a:lnTo>
                <a:lnTo>
                  <a:pt x="903" y="770"/>
                </a:lnTo>
                <a:lnTo>
                  <a:pt x="902" y="770"/>
                </a:lnTo>
                <a:lnTo>
                  <a:pt x="902" y="769"/>
                </a:lnTo>
                <a:lnTo>
                  <a:pt x="902" y="769"/>
                </a:lnTo>
                <a:lnTo>
                  <a:pt x="903" y="769"/>
                </a:lnTo>
                <a:lnTo>
                  <a:pt x="903" y="768"/>
                </a:lnTo>
                <a:lnTo>
                  <a:pt x="903" y="769"/>
                </a:lnTo>
                <a:lnTo>
                  <a:pt x="903" y="768"/>
                </a:lnTo>
                <a:lnTo>
                  <a:pt x="903" y="768"/>
                </a:lnTo>
                <a:lnTo>
                  <a:pt x="904" y="768"/>
                </a:lnTo>
                <a:lnTo>
                  <a:pt x="903" y="767"/>
                </a:lnTo>
                <a:lnTo>
                  <a:pt x="903" y="767"/>
                </a:lnTo>
                <a:lnTo>
                  <a:pt x="903" y="768"/>
                </a:lnTo>
                <a:lnTo>
                  <a:pt x="902" y="768"/>
                </a:lnTo>
                <a:lnTo>
                  <a:pt x="902" y="767"/>
                </a:lnTo>
                <a:lnTo>
                  <a:pt x="902" y="767"/>
                </a:lnTo>
                <a:lnTo>
                  <a:pt x="903" y="767"/>
                </a:lnTo>
                <a:lnTo>
                  <a:pt x="903" y="766"/>
                </a:lnTo>
                <a:lnTo>
                  <a:pt x="903" y="766"/>
                </a:lnTo>
                <a:lnTo>
                  <a:pt x="903" y="766"/>
                </a:lnTo>
                <a:lnTo>
                  <a:pt x="903" y="766"/>
                </a:lnTo>
                <a:lnTo>
                  <a:pt x="903" y="766"/>
                </a:lnTo>
                <a:lnTo>
                  <a:pt x="904" y="766"/>
                </a:lnTo>
                <a:lnTo>
                  <a:pt x="904" y="765"/>
                </a:lnTo>
                <a:lnTo>
                  <a:pt x="904" y="765"/>
                </a:lnTo>
                <a:lnTo>
                  <a:pt x="904" y="765"/>
                </a:lnTo>
                <a:lnTo>
                  <a:pt x="904" y="764"/>
                </a:lnTo>
                <a:lnTo>
                  <a:pt x="905" y="764"/>
                </a:lnTo>
                <a:lnTo>
                  <a:pt x="905" y="764"/>
                </a:lnTo>
                <a:lnTo>
                  <a:pt x="905" y="764"/>
                </a:lnTo>
                <a:lnTo>
                  <a:pt x="905" y="763"/>
                </a:lnTo>
                <a:lnTo>
                  <a:pt x="906" y="763"/>
                </a:lnTo>
                <a:lnTo>
                  <a:pt x="906" y="763"/>
                </a:lnTo>
                <a:lnTo>
                  <a:pt x="907" y="763"/>
                </a:lnTo>
                <a:lnTo>
                  <a:pt x="907" y="762"/>
                </a:lnTo>
                <a:lnTo>
                  <a:pt x="906" y="762"/>
                </a:lnTo>
                <a:lnTo>
                  <a:pt x="906" y="762"/>
                </a:lnTo>
                <a:lnTo>
                  <a:pt x="906" y="762"/>
                </a:lnTo>
                <a:lnTo>
                  <a:pt x="906" y="761"/>
                </a:lnTo>
                <a:lnTo>
                  <a:pt x="906" y="761"/>
                </a:lnTo>
                <a:lnTo>
                  <a:pt x="907" y="761"/>
                </a:lnTo>
                <a:lnTo>
                  <a:pt x="907" y="761"/>
                </a:lnTo>
                <a:lnTo>
                  <a:pt x="907" y="761"/>
                </a:lnTo>
                <a:lnTo>
                  <a:pt x="908" y="761"/>
                </a:lnTo>
                <a:lnTo>
                  <a:pt x="908" y="761"/>
                </a:lnTo>
                <a:lnTo>
                  <a:pt x="908" y="760"/>
                </a:lnTo>
                <a:lnTo>
                  <a:pt x="908" y="760"/>
                </a:lnTo>
                <a:lnTo>
                  <a:pt x="909" y="760"/>
                </a:lnTo>
                <a:lnTo>
                  <a:pt x="909" y="759"/>
                </a:lnTo>
                <a:lnTo>
                  <a:pt x="909" y="759"/>
                </a:lnTo>
                <a:lnTo>
                  <a:pt x="909" y="759"/>
                </a:lnTo>
                <a:lnTo>
                  <a:pt x="909" y="758"/>
                </a:lnTo>
                <a:lnTo>
                  <a:pt x="909" y="758"/>
                </a:lnTo>
                <a:lnTo>
                  <a:pt x="909" y="757"/>
                </a:lnTo>
                <a:lnTo>
                  <a:pt x="910" y="757"/>
                </a:lnTo>
                <a:lnTo>
                  <a:pt x="910" y="757"/>
                </a:lnTo>
                <a:lnTo>
                  <a:pt x="910" y="758"/>
                </a:lnTo>
                <a:lnTo>
                  <a:pt x="911" y="758"/>
                </a:lnTo>
                <a:lnTo>
                  <a:pt x="911" y="758"/>
                </a:lnTo>
                <a:lnTo>
                  <a:pt x="911" y="757"/>
                </a:lnTo>
                <a:lnTo>
                  <a:pt x="911" y="757"/>
                </a:lnTo>
                <a:lnTo>
                  <a:pt x="912" y="757"/>
                </a:lnTo>
                <a:lnTo>
                  <a:pt x="912" y="756"/>
                </a:lnTo>
                <a:lnTo>
                  <a:pt x="912" y="756"/>
                </a:lnTo>
                <a:lnTo>
                  <a:pt x="912" y="756"/>
                </a:lnTo>
                <a:lnTo>
                  <a:pt x="912" y="756"/>
                </a:lnTo>
                <a:lnTo>
                  <a:pt x="912" y="755"/>
                </a:lnTo>
                <a:lnTo>
                  <a:pt x="912" y="755"/>
                </a:lnTo>
                <a:lnTo>
                  <a:pt x="913" y="755"/>
                </a:lnTo>
                <a:lnTo>
                  <a:pt x="913" y="755"/>
                </a:lnTo>
                <a:lnTo>
                  <a:pt x="913" y="755"/>
                </a:lnTo>
                <a:lnTo>
                  <a:pt x="914" y="755"/>
                </a:lnTo>
                <a:lnTo>
                  <a:pt x="914" y="754"/>
                </a:lnTo>
                <a:lnTo>
                  <a:pt x="914" y="754"/>
                </a:lnTo>
                <a:lnTo>
                  <a:pt x="914" y="754"/>
                </a:lnTo>
                <a:lnTo>
                  <a:pt x="914" y="754"/>
                </a:lnTo>
                <a:lnTo>
                  <a:pt x="914" y="754"/>
                </a:lnTo>
                <a:lnTo>
                  <a:pt x="913" y="753"/>
                </a:lnTo>
                <a:lnTo>
                  <a:pt x="913" y="753"/>
                </a:lnTo>
                <a:lnTo>
                  <a:pt x="913" y="753"/>
                </a:lnTo>
                <a:lnTo>
                  <a:pt x="912" y="753"/>
                </a:lnTo>
                <a:lnTo>
                  <a:pt x="912" y="752"/>
                </a:lnTo>
                <a:lnTo>
                  <a:pt x="913" y="752"/>
                </a:lnTo>
                <a:lnTo>
                  <a:pt x="912" y="752"/>
                </a:lnTo>
                <a:lnTo>
                  <a:pt x="912" y="752"/>
                </a:lnTo>
                <a:lnTo>
                  <a:pt x="912" y="752"/>
                </a:lnTo>
                <a:lnTo>
                  <a:pt x="912" y="751"/>
                </a:lnTo>
                <a:lnTo>
                  <a:pt x="911" y="751"/>
                </a:lnTo>
                <a:lnTo>
                  <a:pt x="911" y="751"/>
                </a:lnTo>
                <a:lnTo>
                  <a:pt x="910" y="751"/>
                </a:lnTo>
                <a:lnTo>
                  <a:pt x="910" y="751"/>
                </a:lnTo>
                <a:lnTo>
                  <a:pt x="911" y="751"/>
                </a:lnTo>
                <a:lnTo>
                  <a:pt x="911" y="750"/>
                </a:lnTo>
                <a:lnTo>
                  <a:pt x="911" y="750"/>
                </a:lnTo>
                <a:lnTo>
                  <a:pt x="911" y="749"/>
                </a:lnTo>
                <a:lnTo>
                  <a:pt x="911" y="749"/>
                </a:lnTo>
                <a:lnTo>
                  <a:pt x="911" y="748"/>
                </a:lnTo>
                <a:lnTo>
                  <a:pt x="912" y="748"/>
                </a:lnTo>
                <a:lnTo>
                  <a:pt x="912" y="748"/>
                </a:lnTo>
                <a:lnTo>
                  <a:pt x="912" y="748"/>
                </a:lnTo>
                <a:lnTo>
                  <a:pt x="912" y="747"/>
                </a:lnTo>
                <a:lnTo>
                  <a:pt x="912" y="747"/>
                </a:lnTo>
                <a:lnTo>
                  <a:pt x="912" y="746"/>
                </a:lnTo>
                <a:lnTo>
                  <a:pt x="912" y="746"/>
                </a:lnTo>
                <a:lnTo>
                  <a:pt x="912" y="746"/>
                </a:lnTo>
                <a:lnTo>
                  <a:pt x="912" y="746"/>
                </a:lnTo>
                <a:lnTo>
                  <a:pt x="912" y="745"/>
                </a:lnTo>
                <a:lnTo>
                  <a:pt x="912" y="745"/>
                </a:lnTo>
                <a:lnTo>
                  <a:pt x="913" y="745"/>
                </a:lnTo>
                <a:lnTo>
                  <a:pt x="913" y="745"/>
                </a:lnTo>
                <a:lnTo>
                  <a:pt x="913" y="745"/>
                </a:lnTo>
                <a:lnTo>
                  <a:pt x="913" y="746"/>
                </a:lnTo>
                <a:lnTo>
                  <a:pt x="914" y="746"/>
                </a:lnTo>
                <a:lnTo>
                  <a:pt x="914" y="746"/>
                </a:lnTo>
                <a:lnTo>
                  <a:pt x="914" y="745"/>
                </a:lnTo>
                <a:lnTo>
                  <a:pt x="915" y="745"/>
                </a:lnTo>
                <a:lnTo>
                  <a:pt x="916" y="745"/>
                </a:lnTo>
                <a:lnTo>
                  <a:pt x="916" y="745"/>
                </a:lnTo>
                <a:lnTo>
                  <a:pt x="916" y="744"/>
                </a:lnTo>
                <a:lnTo>
                  <a:pt x="916" y="744"/>
                </a:lnTo>
                <a:lnTo>
                  <a:pt x="916" y="744"/>
                </a:lnTo>
                <a:lnTo>
                  <a:pt x="915" y="744"/>
                </a:lnTo>
                <a:lnTo>
                  <a:pt x="915" y="744"/>
                </a:lnTo>
                <a:lnTo>
                  <a:pt x="914" y="743"/>
                </a:lnTo>
                <a:lnTo>
                  <a:pt x="915" y="743"/>
                </a:lnTo>
                <a:lnTo>
                  <a:pt x="915" y="743"/>
                </a:lnTo>
                <a:lnTo>
                  <a:pt x="915" y="743"/>
                </a:lnTo>
                <a:lnTo>
                  <a:pt x="915" y="743"/>
                </a:lnTo>
                <a:lnTo>
                  <a:pt x="916" y="743"/>
                </a:lnTo>
                <a:lnTo>
                  <a:pt x="916" y="742"/>
                </a:lnTo>
                <a:lnTo>
                  <a:pt x="916" y="742"/>
                </a:lnTo>
                <a:lnTo>
                  <a:pt x="916" y="742"/>
                </a:lnTo>
                <a:lnTo>
                  <a:pt x="917" y="742"/>
                </a:lnTo>
                <a:lnTo>
                  <a:pt x="917" y="741"/>
                </a:lnTo>
                <a:lnTo>
                  <a:pt x="917" y="741"/>
                </a:lnTo>
                <a:lnTo>
                  <a:pt x="917" y="740"/>
                </a:lnTo>
                <a:lnTo>
                  <a:pt x="917" y="740"/>
                </a:lnTo>
                <a:lnTo>
                  <a:pt x="916" y="739"/>
                </a:lnTo>
                <a:lnTo>
                  <a:pt x="916" y="739"/>
                </a:lnTo>
                <a:lnTo>
                  <a:pt x="917" y="738"/>
                </a:lnTo>
                <a:lnTo>
                  <a:pt x="917" y="738"/>
                </a:lnTo>
                <a:lnTo>
                  <a:pt x="917" y="738"/>
                </a:lnTo>
                <a:lnTo>
                  <a:pt x="917" y="737"/>
                </a:lnTo>
                <a:lnTo>
                  <a:pt x="917" y="737"/>
                </a:lnTo>
                <a:lnTo>
                  <a:pt x="917" y="737"/>
                </a:lnTo>
                <a:lnTo>
                  <a:pt x="916" y="737"/>
                </a:lnTo>
                <a:lnTo>
                  <a:pt x="916" y="736"/>
                </a:lnTo>
                <a:lnTo>
                  <a:pt x="916" y="736"/>
                </a:lnTo>
                <a:lnTo>
                  <a:pt x="916" y="736"/>
                </a:lnTo>
                <a:lnTo>
                  <a:pt x="916" y="736"/>
                </a:lnTo>
                <a:lnTo>
                  <a:pt x="916" y="736"/>
                </a:lnTo>
                <a:lnTo>
                  <a:pt x="917" y="736"/>
                </a:lnTo>
                <a:lnTo>
                  <a:pt x="917" y="735"/>
                </a:lnTo>
                <a:lnTo>
                  <a:pt x="917" y="735"/>
                </a:lnTo>
                <a:lnTo>
                  <a:pt x="917" y="734"/>
                </a:lnTo>
                <a:lnTo>
                  <a:pt x="917" y="734"/>
                </a:lnTo>
                <a:lnTo>
                  <a:pt x="917" y="734"/>
                </a:lnTo>
                <a:lnTo>
                  <a:pt x="917" y="733"/>
                </a:lnTo>
                <a:lnTo>
                  <a:pt x="917" y="733"/>
                </a:lnTo>
                <a:lnTo>
                  <a:pt x="917" y="732"/>
                </a:lnTo>
                <a:lnTo>
                  <a:pt x="917" y="732"/>
                </a:lnTo>
                <a:lnTo>
                  <a:pt x="917" y="732"/>
                </a:lnTo>
                <a:lnTo>
                  <a:pt x="917" y="731"/>
                </a:lnTo>
                <a:lnTo>
                  <a:pt x="918" y="731"/>
                </a:lnTo>
                <a:lnTo>
                  <a:pt x="918" y="731"/>
                </a:lnTo>
                <a:lnTo>
                  <a:pt x="919" y="731"/>
                </a:lnTo>
                <a:lnTo>
                  <a:pt x="919" y="731"/>
                </a:lnTo>
                <a:lnTo>
                  <a:pt x="919" y="731"/>
                </a:lnTo>
                <a:lnTo>
                  <a:pt x="919" y="730"/>
                </a:lnTo>
                <a:lnTo>
                  <a:pt x="920" y="730"/>
                </a:lnTo>
                <a:lnTo>
                  <a:pt x="920" y="730"/>
                </a:lnTo>
                <a:lnTo>
                  <a:pt x="921" y="730"/>
                </a:lnTo>
                <a:lnTo>
                  <a:pt x="921" y="729"/>
                </a:lnTo>
                <a:lnTo>
                  <a:pt x="921" y="729"/>
                </a:lnTo>
                <a:lnTo>
                  <a:pt x="920" y="728"/>
                </a:lnTo>
                <a:lnTo>
                  <a:pt x="920" y="728"/>
                </a:lnTo>
                <a:lnTo>
                  <a:pt x="921" y="728"/>
                </a:lnTo>
                <a:lnTo>
                  <a:pt x="921" y="727"/>
                </a:lnTo>
                <a:lnTo>
                  <a:pt x="921" y="727"/>
                </a:lnTo>
                <a:lnTo>
                  <a:pt x="921" y="727"/>
                </a:lnTo>
                <a:lnTo>
                  <a:pt x="921" y="727"/>
                </a:lnTo>
                <a:lnTo>
                  <a:pt x="921" y="726"/>
                </a:lnTo>
                <a:lnTo>
                  <a:pt x="920" y="726"/>
                </a:lnTo>
                <a:lnTo>
                  <a:pt x="920" y="726"/>
                </a:lnTo>
                <a:lnTo>
                  <a:pt x="920" y="726"/>
                </a:lnTo>
                <a:lnTo>
                  <a:pt x="920" y="726"/>
                </a:lnTo>
                <a:lnTo>
                  <a:pt x="919" y="726"/>
                </a:lnTo>
                <a:lnTo>
                  <a:pt x="919" y="725"/>
                </a:lnTo>
                <a:lnTo>
                  <a:pt x="920" y="725"/>
                </a:lnTo>
                <a:lnTo>
                  <a:pt x="920" y="725"/>
                </a:lnTo>
                <a:lnTo>
                  <a:pt x="920" y="725"/>
                </a:lnTo>
                <a:lnTo>
                  <a:pt x="920" y="724"/>
                </a:lnTo>
                <a:lnTo>
                  <a:pt x="920" y="724"/>
                </a:lnTo>
                <a:lnTo>
                  <a:pt x="920" y="724"/>
                </a:lnTo>
                <a:lnTo>
                  <a:pt x="920" y="723"/>
                </a:lnTo>
                <a:lnTo>
                  <a:pt x="919" y="723"/>
                </a:lnTo>
                <a:lnTo>
                  <a:pt x="919" y="723"/>
                </a:lnTo>
                <a:lnTo>
                  <a:pt x="919" y="722"/>
                </a:lnTo>
                <a:lnTo>
                  <a:pt x="919" y="722"/>
                </a:lnTo>
                <a:lnTo>
                  <a:pt x="919" y="722"/>
                </a:lnTo>
                <a:lnTo>
                  <a:pt x="919" y="721"/>
                </a:lnTo>
                <a:lnTo>
                  <a:pt x="919" y="721"/>
                </a:lnTo>
                <a:lnTo>
                  <a:pt x="920" y="721"/>
                </a:lnTo>
                <a:lnTo>
                  <a:pt x="920" y="721"/>
                </a:lnTo>
                <a:lnTo>
                  <a:pt x="920" y="720"/>
                </a:lnTo>
                <a:lnTo>
                  <a:pt x="920" y="720"/>
                </a:lnTo>
                <a:lnTo>
                  <a:pt x="920" y="720"/>
                </a:lnTo>
                <a:lnTo>
                  <a:pt x="920" y="720"/>
                </a:lnTo>
                <a:lnTo>
                  <a:pt x="921" y="720"/>
                </a:lnTo>
                <a:lnTo>
                  <a:pt x="921" y="719"/>
                </a:lnTo>
                <a:lnTo>
                  <a:pt x="921" y="719"/>
                </a:lnTo>
                <a:lnTo>
                  <a:pt x="921" y="718"/>
                </a:lnTo>
                <a:lnTo>
                  <a:pt x="921" y="718"/>
                </a:lnTo>
                <a:lnTo>
                  <a:pt x="922" y="718"/>
                </a:lnTo>
                <a:lnTo>
                  <a:pt x="922" y="718"/>
                </a:lnTo>
                <a:lnTo>
                  <a:pt x="922" y="718"/>
                </a:lnTo>
                <a:lnTo>
                  <a:pt x="922" y="717"/>
                </a:lnTo>
                <a:lnTo>
                  <a:pt x="922" y="717"/>
                </a:lnTo>
                <a:lnTo>
                  <a:pt x="922" y="717"/>
                </a:lnTo>
                <a:lnTo>
                  <a:pt x="923" y="716"/>
                </a:lnTo>
                <a:lnTo>
                  <a:pt x="922" y="716"/>
                </a:lnTo>
                <a:lnTo>
                  <a:pt x="922" y="716"/>
                </a:lnTo>
                <a:lnTo>
                  <a:pt x="923" y="716"/>
                </a:lnTo>
                <a:lnTo>
                  <a:pt x="923" y="716"/>
                </a:lnTo>
                <a:lnTo>
                  <a:pt x="923" y="715"/>
                </a:lnTo>
                <a:lnTo>
                  <a:pt x="923" y="714"/>
                </a:lnTo>
                <a:lnTo>
                  <a:pt x="924" y="714"/>
                </a:lnTo>
                <a:lnTo>
                  <a:pt x="924" y="714"/>
                </a:lnTo>
                <a:lnTo>
                  <a:pt x="925" y="714"/>
                </a:lnTo>
                <a:lnTo>
                  <a:pt x="925" y="714"/>
                </a:lnTo>
                <a:lnTo>
                  <a:pt x="925" y="714"/>
                </a:lnTo>
                <a:lnTo>
                  <a:pt x="926" y="714"/>
                </a:lnTo>
                <a:lnTo>
                  <a:pt x="926" y="714"/>
                </a:lnTo>
                <a:lnTo>
                  <a:pt x="926" y="714"/>
                </a:lnTo>
                <a:lnTo>
                  <a:pt x="926" y="713"/>
                </a:lnTo>
                <a:lnTo>
                  <a:pt x="927" y="713"/>
                </a:lnTo>
                <a:lnTo>
                  <a:pt x="927" y="712"/>
                </a:lnTo>
                <a:lnTo>
                  <a:pt x="927" y="712"/>
                </a:lnTo>
                <a:lnTo>
                  <a:pt x="927" y="712"/>
                </a:lnTo>
                <a:lnTo>
                  <a:pt x="927" y="712"/>
                </a:lnTo>
                <a:lnTo>
                  <a:pt x="927" y="711"/>
                </a:lnTo>
                <a:lnTo>
                  <a:pt x="927" y="711"/>
                </a:lnTo>
                <a:lnTo>
                  <a:pt x="928" y="711"/>
                </a:lnTo>
                <a:lnTo>
                  <a:pt x="928" y="711"/>
                </a:lnTo>
                <a:lnTo>
                  <a:pt x="928" y="711"/>
                </a:lnTo>
                <a:lnTo>
                  <a:pt x="928" y="711"/>
                </a:lnTo>
                <a:lnTo>
                  <a:pt x="928" y="710"/>
                </a:lnTo>
                <a:lnTo>
                  <a:pt x="928" y="710"/>
                </a:lnTo>
                <a:lnTo>
                  <a:pt x="928" y="710"/>
                </a:lnTo>
                <a:lnTo>
                  <a:pt x="928" y="710"/>
                </a:lnTo>
                <a:lnTo>
                  <a:pt x="929" y="710"/>
                </a:lnTo>
                <a:lnTo>
                  <a:pt x="929" y="709"/>
                </a:lnTo>
                <a:lnTo>
                  <a:pt x="929" y="709"/>
                </a:lnTo>
                <a:lnTo>
                  <a:pt x="929" y="709"/>
                </a:lnTo>
                <a:lnTo>
                  <a:pt x="930" y="709"/>
                </a:lnTo>
                <a:lnTo>
                  <a:pt x="930" y="708"/>
                </a:lnTo>
                <a:lnTo>
                  <a:pt x="930" y="708"/>
                </a:lnTo>
                <a:lnTo>
                  <a:pt x="930" y="708"/>
                </a:lnTo>
                <a:lnTo>
                  <a:pt x="930" y="708"/>
                </a:lnTo>
                <a:lnTo>
                  <a:pt x="930" y="707"/>
                </a:lnTo>
                <a:lnTo>
                  <a:pt x="930" y="707"/>
                </a:lnTo>
                <a:lnTo>
                  <a:pt x="931" y="707"/>
                </a:lnTo>
                <a:lnTo>
                  <a:pt x="931" y="707"/>
                </a:lnTo>
                <a:lnTo>
                  <a:pt x="932" y="707"/>
                </a:lnTo>
                <a:lnTo>
                  <a:pt x="932" y="707"/>
                </a:lnTo>
                <a:lnTo>
                  <a:pt x="932" y="706"/>
                </a:lnTo>
                <a:lnTo>
                  <a:pt x="932" y="706"/>
                </a:lnTo>
                <a:lnTo>
                  <a:pt x="932" y="706"/>
                </a:lnTo>
                <a:lnTo>
                  <a:pt x="932" y="706"/>
                </a:lnTo>
                <a:lnTo>
                  <a:pt x="931" y="706"/>
                </a:lnTo>
                <a:lnTo>
                  <a:pt x="931" y="706"/>
                </a:lnTo>
                <a:lnTo>
                  <a:pt x="931" y="705"/>
                </a:lnTo>
                <a:lnTo>
                  <a:pt x="930" y="705"/>
                </a:lnTo>
                <a:lnTo>
                  <a:pt x="930" y="705"/>
                </a:lnTo>
                <a:lnTo>
                  <a:pt x="930" y="705"/>
                </a:lnTo>
                <a:lnTo>
                  <a:pt x="929" y="705"/>
                </a:lnTo>
                <a:lnTo>
                  <a:pt x="929" y="705"/>
                </a:lnTo>
                <a:lnTo>
                  <a:pt x="928" y="705"/>
                </a:lnTo>
                <a:lnTo>
                  <a:pt x="928" y="704"/>
                </a:lnTo>
                <a:lnTo>
                  <a:pt x="928" y="704"/>
                </a:lnTo>
                <a:lnTo>
                  <a:pt x="928" y="703"/>
                </a:lnTo>
                <a:lnTo>
                  <a:pt x="928" y="703"/>
                </a:lnTo>
                <a:lnTo>
                  <a:pt x="928" y="703"/>
                </a:lnTo>
                <a:lnTo>
                  <a:pt x="927" y="703"/>
                </a:lnTo>
                <a:lnTo>
                  <a:pt x="927" y="703"/>
                </a:lnTo>
                <a:lnTo>
                  <a:pt x="927" y="703"/>
                </a:lnTo>
                <a:lnTo>
                  <a:pt x="926" y="702"/>
                </a:lnTo>
                <a:lnTo>
                  <a:pt x="926" y="702"/>
                </a:lnTo>
                <a:lnTo>
                  <a:pt x="926" y="702"/>
                </a:lnTo>
                <a:lnTo>
                  <a:pt x="925" y="701"/>
                </a:lnTo>
                <a:lnTo>
                  <a:pt x="925" y="701"/>
                </a:lnTo>
                <a:lnTo>
                  <a:pt x="925" y="701"/>
                </a:lnTo>
                <a:lnTo>
                  <a:pt x="925" y="700"/>
                </a:lnTo>
                <a:lnTo>
                  <a:pt x="925" y="700"/>
                </a:lnTo>
                <a:lnTo>
                  <a:pt x="925" y="700"/>
                </a:lnTo>
                <a:lnTo>
                  <a:pt x="925" y="699"/>
                </a:lnTo>
                <a:lnTo>
                  <a:pt x="926" y="699"/>
                </a:lnTo>
                <a:lnTo>
                  <a:pt x="926" y="699"/>
                </a:lnTo>
                <a:lnTo>
                  <a:pt x="926" y="699"/>
                </a:lnTo>
                <a:lnTo>
                  <a:pt x="927" y="698"/>
                </a:lnTo>
                <a:lnTo>
                  <a:pt x="928" y="698"/>
                </a:lnTo>
                <a:lnTo>
                  <a:pt x="928" y="699"/>
                </a:lnTo>
                <a:lnTo>
                  <a:pt x="928" y="699"/>
                </a:lnTo>
                <a:lnTo>
                  <a:pt x="929" y="698"/>
                </a:lnTo>
                <a:lnTo>
                  <a:pt x="929" y="698"/>
                </a:lnTo>
                <a:lnTo>
                  <a:pt x="929" y="698"/>
                </a:lnTo>
                <a:lnTo>
                  <a:pt x="929" y="697"/>
                </a:lnTo>
                <a:lnTo>
                  <a:pt x="929" y="697"/>
                </a:lnTo>
                <a:lnTo>
                  <a:pt x="930" y="697"/>
                </a:lnTo>
                <a:lnTo>
                  <a:pt x="930" y="697"/>
                </a:lnTo>
                <a:lnTo>
                  <a:pt x="930" y="697"/>
                </a:lnTo>
                <a:lnTo>
                  <a:pt x="931" y="697"/>
                </a:lnTo>
                <a:lnTo>
                  <a:pt x="931" y="696"/>
                </a:lnTo>
                <a:lnTo>
                  <a:pt x="931" y="696"/>
                </a:lnTo>
                <a:lnTo>
                  <a:pt x="931" y="697"/>
                </a:lnTo>
                <a:lnTo>
                  <a:pt x="932" y="697"/>
                </a:lnTo>
                <a:lnTo>
                  <a:pt x="932" y="697"/>
                </a:lnTo>
                <a:lnTo>
                  <a:pt x="932" y="697"/>
                </a:lnTo>
                <a:lnTo>
                  <a:pt x="933" y="697"/>
                </a:lnTo>
                <a:lnTo>
                  <a:pt x="933" y="697"/>
                </a:lnTo>
                <a:lnTo>
                  <a:pt x="934" y="697"/>
                </a:lnTo>
                <a:lnTo>
                  <a:pt x="934" y="697"/>
                </a:lnTo>
                <a:lnTo>
                  <a:pt x="935" y="697"/>
                </a:lnTo>
                <a:lnTo>
                  <a:pt x="935" y="696"/>
                </a:lnTo>
                <a:lnTo>
                  <a:pt x="935" y="696"/>
                </a:lnTo>
                <a:lnTo>
                  <a:pt x="936" y="696"/>
                </a:lnTo>
                <a:lnTo>
                  <a:pt x="936" y="696"/>
                </a:lnTo>
                <a:lnTo>
                  <a:pt x="937" y="696"/>
                </a:lnTo>
                <a:lnTo>
                  <a:pt x="937" y="695"/>
                </a:lnTo>
                <a:lnTo>
                  <a:pt x="937" y="695"/>
                </a:lnTo>
                <a:lnTo>
                  <a:pt x="938" y="696"/>
                </a:lnTo>
                <a:lnTo>
                  <a:pt x="938" y="696"/>
                </a:lnTo>
                <a:lnTo>
                  <a:pt x="938" y="695"/>
                </a:lnTo>
                <a:lnTo>
                  <a:pt x="939" y="695"/>
                </a:lnTo>
                <a:lnTo>
                  <a:pt x="939" y="696"/>
                </a:lnTo>
                <a:lnTo>
                  <a:pt x="939" y="696"/>
                </a:lnTo>
                <a:lnTo>
                  <a:pt x="940" y="696"/>
                </a:lnTo>
                <a:lnTo>
                  <a:pt x="940" y="696"/>
                </a:lnTo>
                <a:lnTo>
                  <a:pt x="940" y="696"/>
                </a:lnTo>
                <a:lnTo>
                  <a:pt x="941" y="695"/>
                </a:lnTo>
                <a:lnTo>
                  <a:pt x="941" y="696"/>
                </a:lnTo>
                <a:lnTo>
                  <a:pt x="942" y="696"/>
                </a:lnTo>
                <a:lnTo>
                  <a:pt x="942" y="696"/>
                </a:lnTo>
                <a:lnTo>
                  <a:pt x="942" y="696"/>
                </a:lnTo>
                <a:lnTo>
                  <a:pt x="942" y="696"/>
                </a:lnTo>
                <a:lnTo>
                  <a:pt x="943" y="696"/>
                </a:lnTo>
                <a:lnTo>
                  <a:pt x="943" y="696"/>
                </a:lnTo>
                <a:lnTo>
                  <a:pt x="943" y="695"/>
                </a:lnTo>
                <a:lnTo>
                  <a:pt x="942" y="695"/>
                </a:lnTo>
                <a:lnTo>
                  <a:pt x="942" y="695"/>
                </a:lnTo>
                <a:lnTo>
                  <a:pt x="943" y="695"/>
                </a:lnTo>
                <a:lnTo>
                  <a:pt x="943" y="695"/>
                </a:lnTo>
                <a:lnTo>
                  <a:pt x="943" y="695"/>
                </a:lnTo>
                <a:lnTo>
                  <a:pt x="944" y="695"/>
                </a:lnTo>
                <a:lnTo>
                  <a:pt x="944" y="694"/>
                </a:lnTo>
                <a:lnTo>
                  <a:pt x="944" y="694"/>
                </a:lnTo>
                <a:lnTo>
                  <a:pt x="944" y="694"/>
                </a:lnTo>
                <a:lnTo>
                  <a:pt x="944" y="693"/>
                </a:lnTo>
                <a:lnTo>
                  <a:pt x="944" y="693"/>
                </a:lnTo>
                <a:lnTo>
                  <a:pt x="944" y="693"/>
                </a:lnTo>
                <a:lnTo>
                  <a:pt x="944" y="692"/>
                </a:lnTo>
                <a:lnTo>
                  <a:pt x="944" y="692"/>
                </a:lnTo>
                <a:lnTo>
                  <a:pt x="945" y="692"/>
                </a:lnTo>
                <a:lnTo>
                  <a:pt x="945" y="691"/>
                </a:lnTo>
                <a:lnTo>
                  <a:pt x="945" y="691"/>
                </a:lnTo>
                <a:lnTo>
                  <a:pt x="945" y="691"/>
                </a:lnTo>
                <a:lnTo>
                  <a:pt x="945" y="690"/>
                </a:lnTo>
                <a:lnTo>
                  <a:pt x="946" y="690"/>
                </a:lnTo>
                <a:lnTo>
                  <a:pt x="946" y="690"/>
                </a:lnTo>
                <a:lnTo>
                  <a:pt x="946" y="689"/>
                </a:lnTo>
                <a:lnTo>
                  <a:pt x="945" y="689"/>
                </a:lnTo>
                <a:lnTo>
                  <a:pt x="945" y="689"/>
                </a:lnTo>
                <a:lnTo>
                  <a:pt x="946" y="689"/>
                </a:lnTo>
                <a:lnTo>
                  <a:pt x="946" y="688"/>
                </a:lnTo>
                <a:lnTo>
                  <a:pt x="946" y="688"/>
                </a:lnTo>
                <a:lnTo>
                  <a:pt x="946" y="688"/>
                </a:lnTo>
                <a:lnTo>
                  <a:pt x="947" y="688"/>
                </a:lnTo>
                <a:lnTo>
                  <a:pt x="947" y="688"/>
                </a:lnTo>
                <a:lnTo>
                  <a:pt x="948" y="688"/>
                </a:lnTo>
                <a:lnTo>
                  <a:pt x="948" y="687"/>
                </a:lnTo>
                <a:lnTo>
                  <a:pt x="948" y="687"/>
                </a:lnTo>
                <a:lnTo>
                  <a:pt x="948" y="686"/>
                </a:lnTo>
                <a:lnTo>
                  <a:pt x="948" y="686"/>
                </a:lnTo>
                <a:lnTo>
                  <a:pt x="948" y="685"/>
                </a:lnTo>
                <a:lnTo>
                  <a:pt x="948" y="685"/>
                </a:lnTo>
                <a:lnTo>
                  <a:pt x="947" y="685"/>
                </a:lnTo>
                <a:lnTo>
                  <a:pt x="948" y="685"/>
                </a:lnTo>
                <a:lnTo>
                  <a:pt x="948" y="685"/>
                </a:lnTo>
                <a:lnTo>
                  <a:pt x="948" y="685"/>
                </a:lnTo>
                <a:lnTo>
                  <a:pt x="948" y="684"/>
                </a:lnTo>
                <a:lnTo>
                  <a:pt x="948" y="684"/>
                </a:lnTo>
                <a:lnTo>
                  <a:pt x="948" y="684"/>
                </a:lnTo>
                <a:lnTo>
                  <a:pt x="948" y="683"/>
                </a:lnTo>
                <a:lnTo>
                  <a:pt x="948" y="683"/>
                </a:lnTo>
                <a:lnTo>
                  <a:pt x="948" y="682"/>
                </a:lnTo>
                <a:lnTo>
                  <a:pt x="948" y="682"/>
                </a:lnTo>
                <a:lnTo>
                  <a:pt x="949" y="682"/>
                </a:lnTo>
                <a:lnTo>
                  <a:pt x="949" y="682"/>
                </a:lnTo>
                <a:lnTo>
                  <a:pt x="950" y="682"/>
                </a:lnTo>
                <a:lnTo>
                  <a:pt x="950" y="682"/>
                </a:lnTo>
                <a:lnTo>
                  <a:pt x="950" y="682"/>
                </a:lnTo>
                <a:lnTo>
                  <a:pt x="951" y="682"/>
                </a:lnTo>
                <a:lnTo>
                  <a:pt x="951" y="682"/>
                </a:lnTo>
                <a:lnTo>
                  <a:pt x="951" y="682"/>
                </a:lnTo>
                <a:lnTo>
                  <a:pt x="951" y="682"/>
                </a:lnTo>
                <a:lnTo>
                  <a:pt x="951" y="681"/>
                </a:lnTo>
                <a:lnTo>
                  <a:pt x="952" y="681"/>
                </a:lnTo>
                <a:lnTo>
                  <a:pt x="952" y="681"/>
                </a:lnTo>
                <a:lnTo>
                  <a:pt x="952" y="681"/>
                </a:lnTo>
                <a:lnTo>
                  <a:pt x="953" y="681"/>
                </a:lnTo>
                <a:lnTo>
                  <a:pt x="953" y="680"/>
                </a:lnTo>
                <a:lnTo>
                  <a:pt x="953" y="680"/>
                </a:lnTo>
                <a:lnTo>
                  <a:pt x="953" y="680"/>
                </a:lnTo>
                <a:lnTo>
                  <a:pt x="953" y="679"/>
                </a:lnTo>
                <a:lnTo>
                  <a:pt x="953" y="679"/>
                </a:lnTo>
                <a:lnTo>
                  <a:pt x="953" y="679"/>
                </a:lnTo>
                <a:lnTo>
                  <a:pt x="953" y="678"/>
                </a:lnTo>
                <a:lnTo>
                  <a:pt x="953" y="678"/>
                </a:lnTo>
                <a:lnTo>
                  <a:pt x="953" y="678"/>
                </a:lnTo>
                <a:lnTo>
                  <a:pt x="953" y="677"/>
                </a:lnTo>
                <a:lnTo>
                  <a:pt x="953" y="677"/>
                </a:lnTo>
                <a:lnTo>
                  <a:pt x="953" y="677"/>
                </a:lnTo>
                <a:lnTo>
                  <a:pt x="953" y="676"/>
                </a:lnTo>
                <a:lnTo>
                  <a:pt x="954" y="676"/>
                </a:lnTo>
                <a:lnTo>
                  <a:pt x="954" y="676"/>
                </a:lnTo>
                <a:lnTo>
                  <a:pt x="954" y="676"/>
                </a:lnTo>
                <a:lnTo>
                  <a:pt x="955" y="676"/>
                </a:lnTo>
                <a:lnTo>
                  <a:pt x="955" y="675"/>
                </a:lnTo>
                <a:lnTo>
                  <a:pt x="955" y="675"/>
                </a:lnTo>
                <a:lnTo>
                  <a:pt x="955" y="675"/>
                </a:lnTo>
                <a:lnTo>
                  <a:pt x="954" y="675"/>
                </a:lnTo>
                <a:lnTo>
                  <a:pt x="954" y="674"/>
                </a:lnTo>
                <a:lnTo>
                  <a:pt x="955" y="674"/>
                </a:lnTo>
                <a:lnTo>
                  <a:pt x="955" y="674"/>
                </a:lnTo>
                <a:lnTo>
                  <a:pt x="955" y="674"/>
                </a:lnTo>
                <a:lnTo>
                  <a:pt x="955" y="674"/>
                </a:lnTo>
                <a:lnTo>
                  <a:pt x="955" y="674"/>
                </a:lnTo>
                <a:lnTo>
                  <a:pt x="955" y="673"/>
                </a:lnTo>
                <a:lnTo>
                  <a:pt x="955" y="673"/>
                </a:lnTo>
                <a:lnTo>
                  <a:pt x="955" y="673"/>
                </a:lnTo>
                <a:lnTo>
                  <a:pt x="956" y="673"/>
                </a:lnTo>
                <a:lnTo>
                  <a:pt x="956" y="672"/>
                </a:lnTo>
                <a:lnTo>
                  <a:pt x="956" y="672"/>
                </a:lnTo>
                <a:lnTo>
                  <a:pt x="956" y="672"/>
                </a:lnTo>
                <a:lnTo>
                  <a:pt x="956" y="671"/>
                </a:lnTo>
                <a:lnTo>
                  <a:pt x="956" y="671"/>
                </a:lnTo>
                <a:lnTo>
                  <a:pt x="957" y="671"/>
                </a:lnTo>
                <a:lnTo>
                  <a:pt x="957" y="670"/>
                </a:lnTo>
                <a:lnTo>
                  <a:pt x="957" y="670"/>
                </a:lnTo>
                <a:lnTo>
                  <a:pt x="958" y="670"/>
                </a:lnTo>
                <a:lnTo>
                  <a:pt x="958" y="669"/>
                </a:lnTo>
                <a:lnTo>
                  <a:pt x="958" y="669"/>
                </a:lnTo>
                <a:lnTo>
                  <a:pt x="958" y="669"/>
                </a:lnTo>
                <a:lnTo>
                  <a:pt x="958" y="668"/>
                </a:lnTo>
                <a:lnTo>
                  <a:pt x="959" y="668"/>
                </a:lnTo>
                <a:lnTo>
                  <a:pt x="959" y="668"/>
                </a:lnTo>
                <a:lnTo>
                  <a:pt x="959" y="668"/>
                </a:lnTo>
                <a:lnTo>
                  <a:pt x="959" y="667"/>
                </a:lnTo>
                <a:lnTo>
                  <a:pt x="959" y="667"/>
                </a:lnTo>
                <a:lnTo>
                  <a:pt x="960" y="667"/>
                </a:lnTo>
                <a:lnTo>
                  <a:pt x="960" y="667"/>
                </a:lnTo>
                <a:lnTo>
                  <a:pt x="960" y="667"/>
                </a:lnTo>
                <a:lnTo>
                  <a:pt x="960" y="666"/>
                </a:lnTo>
                <a:lnTo>
                  <a:pt x="960" y="666"/>
                </a:lnTo>
                <a:lnTo>
                  <a:pt x="961" y="666"/>
                </a:lnTo>
                <a:lnTo>
                  <a:pt x="961" y="665"/>
                </a:lnTo>
                <a:lnTo>
                  <a:pt x="960" y="665"/>
                </a:lnTo>
                <a:lnTo>
                  <a:pt x="959" y="665"/>
                </a:lnTo>
                <a:lnTo>
                  <a:pt x="959" y="665"/>
                </a:lnTo>
                <a:lnTo>
                  <a:pt x="960" y="665"/>
                </a:lnTo>
                <a:lnTo>
                  <a:pt x="960" y="665"/>
                </a:lnTo>
                <a:lnTo>
                  <a:pt x="959" y="664"/>
                </a:lnTo>
                <a:lnTo>
                  <a:pt x="959" y="664"/>
                </a:lnTo>
                <a:lnTo>
                  <a:pt x="958" y="664"/>
                </a:lnTo>
                <a:lnTo>
                  <a:pt x="957" y="664"/>
                </a:lnTo>
                <a:lnTo>
                  <a:pt x="956" y="664"/>
                </a:lnTo>
                <a:lnTo>
                  <a:pt x="956" y="663"/>
                </a:lnTo>
                <a:lnTo>
                  <a:pt x="955" y="663"/>
                </a:lnTo>
                <a:lnTo>
                  <a:pt x="955" y="663"/>
                </a:lnTo>
                <a:lnTo>
                  <a:pt x="956" y="663"/>
                </a:lnTo>
                <a:lnTo>
                  <a:pt x="956" y="663"/>
                </a:lnTo>
                <a:lnTo>
                  <a:pt x="957" y="663"/>
                </a:lnTo>
                <a:lnTo>
                  <a:pt x="957" y="662"/>
                </a:lnTo>
                <a:lnTo>
                  <a:pt x="957" y="662"/>
                </a:lnTo>
                <a:lnTo>
                  <a:pt x="957" y="662"/>
                </a:lnTo>
                <a:lnTo>
                  <a:pt x="957" y="661"/>
                </a:lnTo>
                <a:lnTo>
                  <a:pt x="957" y="660"/>
                </a:lnTo>
                <a:lnTo>
                  <a:pt x="957" y="660"/>
                </a:lnTo>
                <a:lnTo>
                  <a:pt x="958" y="660"/>
                </a:lnTo>
                <a:lnTo>
                  <a:pt x="958" y="659"/>
                </a:lnTo>
                <a:lnTo>
                  <a:pt x="958" y="658"/>
                </a:lnTo>
                <a:lnTo>
                  <a:pt x="958" y="658"/>
                </a:lnTo>
                <a:lnTo>
                  <a:pt x="958" y="657"/>
                </a:lnTo>
                <a:lnTo>
                  <a:pt x="959" y="657"/>
                </a:lnTo>
                <a:lnTo>
                  <a:pt x="959" y="657"/>
                </a:lnTo>
                <a:lnTo>
                  <a:pt x="960" y="657"/>
                </a:lnTo>
                <a:lnTo>
                  <a:pt x="960" y="656"/>
                </a:lnTo>
                <a:lnTo>
                  <a:pt x="960" y="656"/>
                </a:lnTo>
                <a:lnTo>
                  <a:pt x="961" y="656"/>
                </a:lnTo>
                <a:lnTo>
                  <a:pt x="961" y="656"/>
                </a:lnTo>
                <a:lnTo>
                  <a:pt x="961" y="656"/>
                </a:lnTo>
                <a:lnTo>
                  <a:pt x="961" y="655"/>
                </a:lnTo>
                <a:lnTo>
                  <a:pt x="961" y="655"/>
                </a:lnTo>
                <a:lnTo>
                  <a:pt x="961" y="655"/>
                </a:lnTo>
                <a:lnTo>
                  <a:pt x="961" y="654"/>
                </a:lnTo>
                <a:lnTo>
                  <a:pt x="961" y="654"/>
                </a:lnTo>
                <a:lnTo>
                  <a:pt x="960" y="653"/>
                </a:lnTo>
                <a:lnTo>
                  <a:pt x="960" y="653"/>
                </a:lnTo>
                <a:lnTo>
                  <a:pt x="960" y="652"/>
                </a:lnTo>
                <a:lnTo>
                  <a:pt x="960" y="652"/>
                </a:lnTo>
                <a:lnTo>
                  <a:pt x="960" y="652"/>
                </a:lnTo>
                <a:lnTo>
                  <a:pt x="960" y="651"/>
                </a:lnTo>
                <a:lnTo>
                  <a:pt x="960" y="651"/>
                </a:lnTo>
                <a:lnTo>
                  <a:pt x="959" y="651"/>
                </a:lnTo>
                <a:lnTo>
                  <a:pt x="959" y="651"/>
                </a:lnTo>
                <a:lnTo>
                  <a:pt x="959" y="650"/>
                </a:lnTo>
                <a:lnTo>
                  <a:pt x="959" y="650"/>
                </a:lnTo>
                <a:lnTo>
                  <a:pt x="959" y="650"/>
                </a:lnTo>
                <a:lnTo>
                  <a:pt x="959" y="649"/>
                </a:lnTo>
                <a:lnTo>
                  <a:pt x="960" y="649"/>
                </a:lnTo>
                <a:lnTo>
                  <a:pt x="961" y="649"/>
                </a:lnTo>
                <a:lnTo>
                  <a:pt x="961" y="649"/>
                </a:lnTo>
                <a:lnTo>
                  <a:pt x="961" y="649"/>
                </a:lnTo>
                <a:lnTo>
                  <a:pt x="962" y="649"/>
                </a:lnTo>
                <a:lnTo>
                  <a:pt x="962" y="648"/>
                </a:lnTo>
                <a:lnTo>
                  <a:pt x="962" y="648"/>
                </a:lnTo>
                <a:lnTo>
                  <a:pt x="962" y="647"/>
                </a:lnTo>
                <a:lnTo>
                  <a:pt x="962" y="646"/>
                </a:lnTo>
                <a:lnTo>
                  <a:pt x="962" y="646"/>
                </a:lnTo>
                <a:lnTo>
                  <a:pt x="961" y="645"/>
                </a:lnTo>
                <a:lnTo>
                  <a:pt x="962" y="645"/>
                </a:lnTo>
                <a:lnTo>
                  <a:pt x="962" y="645"/>
                </a:lnTo>
                <a:lnTo>
                  <a:pt x="962" y="644"/>
                </a:lnTo>
                <a:lnTo>
                  <a:pt x="961" y="644"/>
                </a:lnTo>
                <a:lnTo>
                  <a:pt x="961" y="643"/>
                </a:lnTo>
                <a:lnTo>
                  <a:pt x="961" y="643"/>
                </a:lnTo>
                <a:lnTo>
                  <a:pt x="961" y="643"/>
                </a:lnTo>
                <a:lnTo>
                  <a:pt x="960" y="643"/>
                </a:lnTo>
                <a:lnTo>
                  <a:pt x="960" y="643"/>
                </a:lnTo>
                <a:lnTo>
                  <a:pt x="959" y="642"/>
                </a:lnTo>
                <a:lnTo>
                  <a:pt x="959" y="642"/>
                </a:lnTo>
                <a:lnTo>
                  <a:pt x="958" y="642"/>
                </a:lnTo>
                <a:lnTo>
                  <a:pt x="958" y="642"/>
                </a:lnTo>
                <a:lnTo>
                  <a:pt x="958" y="642"/>
                </a:lnTo>
                <a:lnTo>
                  <a:pt x="957" y="641"/>
                </a:lnTo>
                <a:lnTo>
                  <a:pt x="957" y="641"/>
                </a:lnTo>
                <a:lnTo>
                  <a:pt x="957" y="640"/>
                </a:lnTo>
                <a:lnTo>
                  <a:pt x="957" y="640"/>
                </a:lnTo>
                <a:lnTo>
                  <a:pt x="957" y="640"/>
                </a:lnTo>
                <a:lnTo>
                  <a:pt x="957" y="640"/>
                </a:lnTo>
                <a:lnTo>
                  <a:pt x="957" y="639"/>
                </a:lnTo>
                <a:lnTo>
                  <a:pt x="957" y="639"/>
                </a:lnTo>
                <a:lnTo>
                  <a:pt x="957" y="638"/>
                </a:lnTo>
                <a:lnTo>
                  <a:pt x="956" y="638"/>
                </a:lnTo>
                <a:lnTo>
                  <a:pt x="956" y="638"/>
                </a:lnTo>
                <a:lnTo>
                  <a:pt x="955" y="638"/>
                </a:lnTo>
                <a:lnTo>
                  <a:pt x="955" y="638"/>
                </a:lnTo>
                <a:lnTo>
                  <a:pt x="955" y="637"/>
                </a:lnTo>
                <a:lnTo>
                  <a:pt x="955" y="637"/>
                </a:lnTo>
                <a:lnTo>
                  <a:pt x="956" y="637"/>
                </a:lnTo>
                <a:lnTo>
                  <a:pt x="956" y="636"/>
                </a:lnTo>
                <a:lnTo>
                  <a:pt x="956" y="636"/>
                </a:lnTo>
                <a:lnTo>
                  <a:pt x="956" y="635"/>
                </a:lnTo>
                <a:lnTo>
                  <a:pt x="956" y="635"/>
                </a:lnTo>
                <a:lnTo>
                  <a:pt x="957" y="635"/>
                </a:lnTo>
                <a:lnTo>
                  <a:pt x="957" y="634"/>
                </a:lnTo>
                <a:lnTo>
                  <a:pt x="956" y="634"/>
                </a:lnTo>
                <a:lnTo>
                  <a:pt x="956" y="633"/>
                </a:lnTo>
                <a:lnTo>
                  <a:pt x="957" y="633"/>
                </a:lnTo>
                <a:lnTo>
                  <a:pt x="957" y="633"/>
                </a:lnTo>
                <a:lnTo>
                  <a:pt x="957" y="634"/>
                </a:lnTo>
                <a:lnTo>
                  <a:pt x="958" y="634"/>
                </a:lnTo>
                <a:lnTo>
                  <a:pt x="958" y="633"/>
                </a:lnTo>
                <a:lnTo>
                  <a:pt x="958" y="633"/>
                </a:lnTo>
                <a:lnTo>
                  <a:pt x="958" y="633"/>
                </a:lnTo>
                <a:lnTo>
                  <a:pt x="959" y="633"/>
                </a:lnTo>
                <a:lnTo>
                  <a:pt x="959" y="632"/>
                </a:lnTo>
                <a:lnTo>
                  <a:pt x="959" y="632"/>
                </a:lnTo>
                <a:lnTo>
                  <a:pt x="959" y="631"/>
                </a:lnTo>
                <a:lnTo>
                  <a:pt x="960" y="631"/>
                </a:lnTo>
                <a:lnTo>
                  <a:pt x="960" y="631"/>
                </a:lnTo>
                <a:lnTo>
                  <a:pt x="961" y="631"/>
                </a:lnTo>
                <a:lnTo>
                  <a:pt x="961" y="631"/>
                </a:lnTo>
                <a:lnTo>
                  <a:pt x="961" y="630"/>
                </a:lnTo>
                <a:lnTo>
                  <a:pt x="962" y="630"/>
                </a:lnTo>
                <a:lnTo>
                  <a:pt x="962" y="630"/>
                </a:lnTo>
                <a:lnTo>
                  <a:pt x="962" y="630"/>
                </a:lnTo>
                <a:lnTo>
                  <a:pt x="963" y="630"/>
                </a:lnTo>
                <a:lnTo>
                  <a:pt x="963" y="630"/>
                </a:lnTo>
                <a:lnTo>
                  <a:pt x="963" y="630"/>
                </a:lnTo>
                <a:lnTo>
                  <a:pt x="963" y="629"/>
                </a:lnTo>
                <a:lnTo>
                  <a:pt x="963" y="629"/>
                </a:lnTo>
                <a:lnTo>
                  <a:pt x="963" y="628"/>
                </a:lnTo>
                <a:lnTo>
                  <a:pt x="963" y="628"/>
                </a:lnTo>
                <a:lnTo>
                  <a:pt x="963" y="628"/>
                </a:lnTo>
                <a:lnTo>
                  <a:pt x="963" y="628"/>
                </a:lnTo>
                <a:lnTo>
                  <a:pt x="963" y="627"/>
                </a:lnTo>
                <a:lnTo>
                  <a:pt x="963" y="627"/>
                </a:lnTo>
                <a:lnTo>
                  <a:pt x="964" y="627"/>
                </a:lnTo>
                <a:lnTo>
                  <a:pt x="964" y="626"/>
                </a:lnTo>
                <a:lnTo>
                  <a:pt x="964" y="626"/>
                </a:lnTo>
                <a:lnTo>
                  <a:pt x="964" y="626"/>
                </a:lnTo>
                <a:lnTo>
                  <a:pt x="964" y="625"/>
                </a:lnTo>
                <a:lnTo>
                  <a:pt x="964" y="625"/>
                </a:lnTo>
                <a:lnTo>
                  <a:pt x="964" y="625"/>
                </a:lnTo>
                <a:lnTo>
                  <a:pt x="964" y="624"/>
                </a:lnTo>
                <a:lnTo>
                  <a:pt x="965" y="624"/>
                </a:lnTo>
                <a:lnTo>
                  <a:pt x="965" y="623"/>
                </a:lnTo>
                <a:lnTo>
                  <a:pt x="965" y="623"/>
                </a:lnTo>
                <a:lnTo>
                  <a:pt x="965" y="622"/>
                </a:lnTo>
                <a:lnTo>
                  <a:pt x="965" y="622"/>
                </a:lnTo>
                <a:lnTo>
                  <a:pt x="965" y="621"/>
                </a:lnTo>
                <a:lnTo>
                  <a:pt x="965" y="622"/>
                </a:lnTo>
                <a:lnTo>
                  <a:pt x="966" y="622"/>
                </a:lnTo>
                <a:lnTo>
                  <a:pt x="966" y="621"/>
                </a:lnTo>
                <a:lnTo>
                  <a:pt x="965" y="621"/>
                </a:lnTo>
                <a:lnTo>
                  <a:pt x="966" y="621"/>
                </a:lnTo>
                <a:lnTo>
                  <a:pt x="972" y="621"/>
                </a:lnTo>
                <a:lnTo>
                  <a:pt x="975" y="621"/>
                </a:lnTo>
                <a:lnTo>
                  <a:pt x="976" y="621"/>
                </a:lnTo>
                <a:lnTo>
                  <a:pt x="977" y="621"/>
                </a:lnTo>
                <a:lnTo>
                  <a:pt x="982" y="621"/>
                </a:lnTo>
                <a:lnTo>
                  <a:pt x="983" y="621"/>
                </a:lnTo>
                <a:lnTo>
                  <a:pt x="985" y="621"/>
                </a:lnTo>
                <a:lnTo>
                  <a:pt x="988" y="621"/>
                </a:lnTo>
                <a:lnTo>
                  <a:pt x="989" y="621"/>
                </a:lnTo>
                <a:lnTo>
                  <a:pt x="993" y="621"/>
                </a:lnTo>
                <a:lnTo>
                  <a:pt x="995" y="621"/>
                </a:lnTo>
                <a:lnTo>
                  <a:pt x="997" y="621"/>
                </a:lnTo>
                <a:lnTo>
                  <a:pt x="1001" y="621"/>
                </a:lnTo>
                <a:lnTo>
                  <a:pt x="1002" y="621"/>
                </a:lnTo>
                <a:lnTo>
                  <a:pt x="1002" y="620"/>
                </a:lnTo>
                <a:lnTo>
                  <a:pt x="1002" y="620"/>
                </a:lnTo>
                <a:lnTo>
                  <a:pt x="1002" y="620"/>
                </a:lnTo>
                <a:lnTo>
                  <a:pt x="1003" y="620"/>
                </a:lnTo>
                <a:lnTo>
                  <a:pt x="1003" y="619"/>
                </a:lnTo>
                <a:lnTo>
                  <a:pt x="1003" y="619"/>
                </a:lnTo>
                <a:lnTo>
                  <a:pt x="1004" y="619"/>
                </a:lnTo>
                <a:lnTo>
                  <a:pt x="1004" y="619"/>
                </a:lnTo>
                <a:lnTo>
                  <a:pt x="1004" y="619"/>
                </a:lnTo>
                <a:lnTo>
                  <a:pt x="1005" y="619"/>
                </a:lnTo>
                <a:lnTo>
                  <a:pt x="1005" y="618"/>
                </a:lnTo>
                <a:lnTo>
                  <a:pt x="1005" y="618"/>
                </a:lnTo>
                <a:lnTo>
                  <a:pt x="1005" y="618"/>
                </a:lnTo>
                <a:lnTo>
                  <a:pt x="1005" y="617"/>
                </a:lnTo>
                <a:lnTo>
                  <a:pt x="1005" y="617"/>
                </a:lnTo>
                <a:lnTo>
                  <a:pt x="1005" y="617"/>
                </a:lnTo>
                <a:lnTo>
                  <a:pt x="1006" y="617"/>
                </a:lnTo>
                <a:lnTo>
                  <a:pt x="1005" y="616"/>
                </a:lnTo>
                <a:lnTo>
                  <a:pt x="1006" y="616"/>
                </a:lnTo>
                <a:lnTo>
                  <a:pt x="1006" y="616"/>
                </a:lnTo>
                <a:lnTo>
                  <a:pt x="1006" y="615"/>
                </a:lnTo>
                <a:lnTo>
                  <a:pt x="1007" y="615"/>
                </a:lnTo>
                <a:lnTo>
                  <a:pt x="1007" y="615"/>
                </a:lnTo>
                <a:lnTo>
                  <a:pt x="1007" y="615"/>
                </a:lnTo>
                <a:lnTo>
                  <a:pt x="1007" y="614"/>
                </a:lnTo>
                <a:lnTo>
                  <a:pt x="1008" y="614"/>
                </a:lnTo>
                <a:lnTo>
                  <a:pt x="1008" y="614"/>
                </a:lnTo>
                <a:lnTo>
                  <a:pt x="1008" y="613"/>
                </a:lnTo>
                <a:lnTo>
                  <a:pt x="1008" y="613"/>
                </a:lnTo>
                <a:lnTo>
                  <a:pt x="1008" y="612"/>
                </a:lnTo>
                <a:lnTo>
                  <a:pt x="1008" y="612"/>
                </a:lnTo>
                <a:lnTo>
                  <a:pt x="1008" y="612"/>
                </a:lnTo>
                <a:lnTo>
                  <a:pt x="1008" y="611"/>
                </a:lnTo>
                <a:lnTo>
                  <a:pt x="1008" y="611"/>
                </a:lnTo>
                <a:lnTo>
                  <a:pt x="1008" y="610"/>
                </a:lnTo>
                <a:lnTo>
                  <a:pt x="1008" y="610"/>
                </a:lnTo>
                <a:lnTo>
                  <a:pt x="1009" y="609"/>
                </a:lnTo>
                <a:lnTo>
                  <a:pt x="1009" y="609"/>
                </a:lnTo>
                <a:lnTo>
                  <a:pt x="1008" y="608"/>
                </a:lnTo>
                <a:lnTo>
                  <a:pt x="1009" y="608"/>
                </a:lnTo>
                <a:lnTo>
                  <a:pt x="1009" y="608"/>
                </a:lnTo>
                <a:lnTo>
                  <a:pt x="1009" y="607"/>
                </a:lnTo>
                <a:lnTo>
                  <a:pt x="1009" y="607"/>
                </a:lnTo>
                <a:lnTo>
                  <a:pt x="1010" y="606"/>
                </a:lnTo>
                <a:lnTo>
                  <a:pt x="1009" y="606"/>
                </a:lnTo>
                <a:lnTo>
                  <a:pt x="1010" y="606"/>
                </a:lnTo>
                <a:lnTo>
                  <a:pt x="1010" y="605"/>
                </a:lnTo>
                <a:lnTo>
                  <a:pt x="1010" y="605"/>
                </a:lnTo>
                <a:lnTo>
                  <a:pt x="1010" y="605"/>
                </a:lnTo>
                <a:lnTo>
                  <a:pt x="1010" y="605"/>
                </a:lnTo>
                <a:lnTo>
                  <a:pt x="1011" y="605"/>
                </a:lnTo>
                <a:lnTo>
                  <a:pt x="1011" y="605"/>
                </a:lnTo>
                <a:lnTo>
                  <a:pt x="1011" y="604"/>
                </a:lnTo>
                <a:lnTo>
                  <a:pt x="1011" y="604"/>
                </a:lnTo>
                <a:lnTo>
                  <a:pt x="1012" y="603"/>
                </a:lnTo>
                <a:lnTo>
                  <a:pt x="1012" y="602"/>
                </a:lnTo>
                <a:lnTo>
                  <a:pt x="1012" y="602"/>
                </a:lnTo>
                <a:lnTo>
                  <a:pt x="1012" y="602"/>
                </a:lnTo>
                <a:lnTo>
                  <a:pt x="1012" y="601"/>
                </a:lnTo>
                <a:lnTo>
                  <a:pt x="1012" y="601"/>
                </a:lnTo>
                <a:lnTo>
                  <a:pt x="1013" y="601"/>
                </a:lnTo>
                <a:lnTo>
                  <a:pt x="1013" y="600"/>
                </a:lnTo>
                <a:lnTo>
                  <a:pt x="1013" y="600"/>
                </a:lnTo>
                <a:lnTo>
                  <a:pt x="1012" y="599"/>
                </a:lnTo>
                <a:lnTo>
                  <a:pt x="1013" y="599"/>
                </a:lnTo>
                <a:lnTo>
                  <a:pt x="1013" y="599"/>
                </a:lnTo>
                <a:lnTo>
                  <a:pt x="1012" y="599"/>
                </a:lnTo>
                <a:lnTo>
                  <a:pt x="1012" y="598"/>
                </a:lnTo>
                <a:lnTo>
                  <a:pt x="1012" y="598"/>
                </a:lnTo>
                <a:lnTo>
                  <a:pt x="1012" y="598"/>
                </a:lnTo>
                <a:lnTo>
                  <a:pt x="1012" y="597"/>
                </a:lnTo>
                <a:lnTo>
                  <a:pt x="1011" y="597"/>
                </a:lnTo>
                <a:lnTo>
                  <a:pt x="1012" y="596"/>
                </a:lnTo>
                <a:lnTo>
                  <a:pt x="1012" y="596"/>
                </a:lnTo>
                <a:lnTo>
                  <a:pt x="1012" y="596"/>
                </a:lnTo>
                <a:lnTo>
                  <a:pt x="1012" y="595"/>
                </a:lnTo>
                <a:lnTo>
                  <a:pt x="1013" y="594"/>
                </a:lnTo>
                <a:lnTo>
                  <a:pt x="1013" y="593"/>
                </a:lnTo>
                <a:lnTo>
                  <a:pt x="1013" y="593"/>
                </a:lnTo>
                <a:lnTo>
                  <a:pt x="1013" y="593"/>
                </a:lnTo>
                <a:lnTo>
                  <a:pt x="1013" y="593"/>
                </a:lnTo>
                <a:lnTo>
                  <a:pt x="1014" y="593"/>
                </a:lnTo>
                <a:lnTo>
                  <a:pt x="1015" y="593"/>
                </a:lnTo>
                <a:lnTo>
                  <a:pt x="1015" y="594"/>
                </a:lnTo>
                <a:lnTo>
                  <a:pt x="1016" y="594"/>
                </a:lnTo>
                <a:lnTo>
                  <a:pt x="1016" y="593"/>
                </a:lnTo>
                <a:lnTo>
                  <a:pt x="1016" y="594"/>
                </a:lnTo>
                <a:lnTo>
                  <a:pt x="1017" y="593"/>
                </a:lnTo>
                <a:lnTo>
                  <a:pt x="1017" y="593"/>
                </a:lnTo>
                <a:lnTo>
                  <a:pt x="1017" y="593"/>
                </a:lnTo>
                <a:lnTo>
                  <a:pt x="1018" y="592"/>
                </a:lnTo>
                <a:lnTo>
                  <a:pt x="1019" y="593"/>
                </a:lnTo>
                <a:lnTo>
                  <a:pt x="1019" y="593"/>
                </a:lnTo>
                <a:lnTo>
                  <a:pt x="1019" y="593"/>
                </a:lnTo>
                <a:lnTo>
                  <a:pt x="1020" y="593"/>
                </a:lnTo>
                <a:lnTo>
                  <a:pt x="1020" y="592"/>
                </a:lnTo>
                <a:lnTo>
                  <a:pt x="1020" y="592"/>
                </a:lnTo>
                <a:lnTo>
                  <a:pt x="1020" y="591"/>
                </a:lnTo>
                <a:lnTo>
                  <a:pt x="1020" y="591"/>
                </a:lnTo>
                <a:lnTo>
                  <a:pt x="1020" y="591"/>
                </a:lnTo>
                <a:lnTo>
                  <a:pt x="1021" y="590"/>
                </a:lnTo>
                <a:lnTo>
                  <a:pt x="1021" y="589"/>
                </a:lnTo>
                <a:lnTo>
                  <a:pt x="1021" y="589"/>
                </a:lnTo>
                <a:lnTo>
                  <a:pt x="1022" y="589"/>
                </a:lnTo>
                <a:lnTo>
                  <a:pt x="1022" y="589"/>
                </a:lnTo>
                <a:lnTo>
                  <a:pt x="1023" y="589"/>
                </a:lnTo>
                <a:lnTo>
                  <a:pt x="1023" y="589"/>
                </a:lnTo>
                <a:lnTo>
                  <a:pt x="1024" y="588"/>
                </a:lnTo>
                <a:lnTo>
                  <a:pt x="1025" y="588"/>
                </a:lnTo>
                <a:lnTo>
                  <a:pt x="1025" y="588"/>
                </a:lnTo>
                <a:lnTo>
                  <a:pt x="1025" y="587"/>
                </a:lnTo>
                <a:lnTo>
                  <a:pt x="1025" y="587"/>
                </a:lnTo>
                <a:lnTo>
                  <a:pt x="1025" y="586"/>
                </a:lnTo>
                <a:lnTo>
                  <a:pt x="1025" y="586"/>
                </a:lnTo>
                <a:lnTo>
                  <a:pt x="1025" y="585"/>
                </a:lnTo>
                <a:lnTo>
                  <a:pt x="1025" y="584"/>
                </a:lnTo>
                <a:lnTo>
                  <a:pt x="1025" y="583"/>
                </a:lnTo>
                <a:lnTo>
                  <a:pt x="1026" y="583"/>
                </a:lnTo>
                <a:lnTo>
                  <a:pt x="1026" y="583"/>
                </a:lnTo>
                <a:lnTo>
                  <a:pt x="1026" y="583"/>
                </a:lnTo>
                <a:lnTo>
                  <a:pt x="1026" y="583"/>
                </a:lnTo>
                <a:lnTo>
                  <a:pt x="1026" y="582"/>
                </a:lnTo>
                <a:lnTo>
                  <a:pt x="1025" y="582"/>
                </a:lnTo>
                <a:lnTo>
                  <a:pt x="1025" y="581"/>
                </a:lnTo>
                <a:lnTo>
                  <a:pt x="1026" y="581"/>
                </a:lnTo>
                <a:lnTo>
                  <a:pt x="1026" y="581"/>
                </a:lnTo>
                <a:lnTo>
                  <a:pt x="1027" y="580"/>
                </a:lnTo>
                <a:lnTo>
                  <a:pt x="1027" y="580"/>
                </a:lnTo>
                <a:lnTo>
                  <a:pt x="1027" y="579"/>
                </a:lnTo>
                <a:lnTo>
                  <a:pt x="1028" y="579"/>
                </a:lnTo>
                <a:lnTo>
                  <a:pt x="1027" y="578"/>
                </a:lnTo>
                <a:lnTo>
                  <a:pt x="1027" y="578"/>
                </a:lnTo>
                <a:lnTo>
                  <a:pt x="1027" y="577"/>
                </a:lnTo>
                <a:lnTo>
                  <a:pt x="1026" y="577"/>
                </a:lnTo>
                <a:lnTo>
                  <a:pt x="1026" y="576"/>
                </a:lnTo>
                <a:lnTo>
                  <a:pt x="1027" y="576"/>
                </a:lnTo>
                <a:lnTo>
                  <a:pt x="1027" y="576"/>
                </a:lnTo>
                <a:lnTo>
                  <a:pt x="1026" y="575"/>
                </a:lnTo>
                <a:lnTo>
                  <a:pt x="1026" y="575"/>
                </a:lnTo>
                <a:lnTo>
                  <a:pt x="1026" y="575"/>
                </a:lnTo>
                <a:lnTo>
                  <a:pt x="1025" y="574"/>
                </a:lnTo>
                <a:lnTo>
                  <a:pt x="1025" y="574"/>
                </a:lnTo>
                <a:lnTo>
                  <a:pt x="1024" y="573"/>
                </a:lnTo>
                <a:lnTo>
                  <a:pt x="1025" y="573"/>
                </a:lnTo>
                <a:lnTo>
                  <a:pt x="1025" y="573"/>
                </a:lnTo>
                <a:lnTo>
                  <a:pt x="1025" y="572"/>
                </a:lnTo>
                <a:lnTo>
                  <a:pt x="1026" y="572"/>
                </a:lnTo>
                <a:lnTo>
                  <a:pt x="1026" y="572"/>
                </a:lnTo>
                <a:lnTo>
                  <a:pt x="1026" y="571"/>
                </a:lnTo>
                <a:lnTo>
                  <a:pt x="1026" y="571"/>
                </a:lnTo>
                <a:lnTo>
                  <a:pt x="1026" y="570"/>
                </a:lnTo>
                <a:lnTo>
                  <a:pt x="1026" y="570"/>
                </a:lnTo>
                <a:lnTo>
                  <a:pt x="1026" y="569"/>
                </a:lnTo>
                <a:lnTo>
                  <a:pt x="1026" y="568"/>
                </a:lnTo>
                <a:lnTo>
                  <a:pt x="1026" y="568"/>
                </a:lnTo>
                <a:lnTo>
                  <a:pt x="1027" y="567"/>
                </a:lnTo>
                <a:lnTo>
                  <a:pt x="1026" y="567"/>
                </a:lnTo>
                <a:lnTo>
                  <a:pt x="1027" y="566"/>
                </a:lnTo>
                <a:lnTo>
                  <a:pt x="1027" y="565"/>
                </a:lnTo>
                <a:lnTo>
                  <a:pt x="1028" y="564"/>
                </a:lnTo>
                <a:lnTo>
                  <a:pt x="1028" y="564"/>
                </a:lnTo>
                <a:lnTo>
                  <a:pt x="1029" y="564"/>
                </a:lnTo>
                <a:lnTo>
                  <a:pt x="1029" y="564"/>
                </a:lnTo>
                <a:lnTo>
                  <a:pt x="1030" y="564"/>
                </a:lnTo>
                <a:lnTo>
                  <a:pt x="1031" y="564"/>
                </a:lnTo>
                <a:lnTo>
                  <a:pt x="1031" y="563"/>
                </a:lnTo>
                <a:lnTo>
                  <a:pt x="1031" y="563"/>
                </a:lnTo>
                <a:lnTo>
                  <a:pt x="1031" y="562"/>
                </a:lnTo>
                <a:lnTo>
                  <a:pt x="1031" y="562"/>
                </a:lnTo>
                <a:lnTo>
                  <a:pt x="1032" y="562"/>
                </a:lnTo>
                <a:lnTo>
                  <a:pt x="1032" y="562"/>
                </a:lnTo>
                <a:lnTo>
                  <a:pt x="1033" y="562"/>
                </a:lnTo>
                <a:lnTo>
                  <a:pt x="1033" y="562"/>
                </a:lnTo>
                <a:lnTo>
                  <a:pt x="1033" y="561"/>
                </a:lnTo>
                <a:lnTo>
                  <a:pt x="1033" y="561"/>
                </a:lnTo>
                <a:lnTo>
                  <a:pt x="1033" y="561"/>
                </a:lnTo>
                <a:lnTo>
                  <a:pt x="1033" y="560"/>
                </a:lnTo>
                <a:lnTo>
                  <a:pt x="1033" y="560"/>
                </a:lnTo>
                <a:lnTo>
                  <a:pt x="1033" y="560"/>
                </a:lnTo>
                <a:lnTo>
                  <a:pt x="1034" y="560"/>
                </a:lnTo>
                <a:lnTo>
                  <a:pt x="1034" y="559"/>
                </a:lnTo>
                <a:lnTo>
                  <a:pt x="1034" y="559"/>
                </a:lnTo>
                <a:lnTo>
                  <a:pt x="1034" y="558"/>
                </a:lnTo>
                <a:lnTo>
                  <a:pt x="1034" y="558"/>
                </a:lnTo>
                <a:lnTo>
                  <a:pt x="1035" y="558"/>
                </a:lnTo>
                <a:lnTo>
                  <a:pt x="1035" y="557"/>
                </a:lnTo>
                <a:lnTo>
                  <a:pt x="1035" y="557"/>
                </a:lnTo>
                <a:lnTo>
                  <a:pt x="1036" y="557"/>
                </a:lnTo>
                <a:lnTo>
                  <a:pt x="1036" y="557"/>
                </a:lnTo>
                <a:lnTo>
                  <a:pt x="1037" y="558"/>
                </a:lnTo>
                <a:lnTo>
                  <a:pt x="1037" y="557"/>
                </a:lnTo>
                <a:lnTo>
                  <a:pt x="1037" y="557"/>
                </a:lnTo>
                <a:lnTo>
                  <a:pt x="1037" y="556"/>
                </a:lnTo>
                <a:lnTo>
                  <a:pt x="1037" y="556"/>
                </a:lnTo>
                <a:lnTo>
                  <a:pt x="1037" y="556"/>
                </a:lnTo>
                <a:lnTo>
                  <a:pt x="1038" y="556"/>
                </a:lnTo>
                <a:lnTo>
                  <a:pt x="1039" y="556"/>
                </a:lnTo>
                <a:lnTo>
                  <a:pt x="1039" y="555"/>
                </a:lnTo>
                <a:lnTo>
                  <a:pt x="1040" y="555"/>
                </a:lnTo>
                <a:lnTo>
                  <a:pt x="1041" y="555"/>
                </a:lnTo>
                <a:lnTo>
                  <a:pt x="1041" y="555"/>
                </a:lnTo>
                <a:lnTo>
                  <a:pt x="1041" y="554"/>
                </a:lnTo>
                <a:lnTo>
                  <a:pt x="1041" y="554"/>
                </a:lnTo>
                <a:lnTo>
                  <a:pt x="1041" y="553"/>
                </a:lnTo>
                <a:lnTo>
                  <a:pt x="1041" y="553"/>
                </a:lnTo>
                <a:lnTo>
                  <a:pt x="1041" y="552"/>
                </a:lnTo>
                <a:lnTo>
                  <a:pt x="1040" y="552"/>
                </a:lnTo>
                <a:lnTo>
                  <a:pt x="1040" y="551"/>
                </a:lnTo>
                <a:lnTo>
                  <a:pt x="1040" y="551"/>
                </a:lnTo>
                <a:lnTo>
                  <a:pt x="1040" y="550"/>
                </a:lnTo>
                <a:lnTo>
                  <a:pt x="1041" y="550"/>
                </a:lnTo>
                <a:lnTo>
                  <a:pt x="1041" y="549"/>
                </a:lnTo>
                <a:lnTo>
                  <a:pt x="1041" y="549"/>
                </a:lnTo>
                <a:lnTo>
                  <a:pt x="1041" y="548"/>
                </a:lnTo>
                <a:lnTo>
                  <a:pt x="1040" y="548"/>
                </a:lnTo>
                <a:lnTo>
                  <a:pt x="1040" y="548"/>
                </a:lnTo>
                <a:lnTo>
                  <a:pt x="1040" y="548"/>
                </a:lnTo>
                <a:lnTo>
                  <a:pt x="1040" y="547"/>
                </a:lnTo>
                <a:lnTo>
                  <a:pt x="1040" y="547"/>
                </a:lnTo>
                <a:lnTo>
                  <a:pt x="1040" y="546"/>
                </a:lnTo>
                <a:lnTo>
                  <a:pt x="1040" y="546"/>
                </a:lnTo>
                <a:lnTo>
                  <a:pt x="1041" y="546"/>
                </a:lnTo>
                <a:lnTo>
                  <a:pt x="1041" y="547"/>
                </a:lnTo>
                <a:lnTo>
                  <a:pt x="1042" y="547"/>
                </a:lnTo>
                <a:lnTo>
                  <a:pt x="1042" y="547"/>
                </a:lnTo>
                <a:lnTo>
                  <a:pt x="1043" y="548"/>
                </a:lnTo>
                <a:lnTo>
                  <a:pt x="1043" y="548"/>
                </a:lnTo>
                <a:lnTo>
                  <a:pt x="1043" y="548"/>
                </a:lnTo>
                <a:lnTo>
                  <a:pt x="1044" y="548"/>
                </a:lnTo>
                <a:lnTo>
                  <a:pt x="1045" y="548"/>
                </a:lnTo>
                <a:lnTo>
                  <a:pt x="1046" y="548"/>
                </a:lnTo>
                <a:lnTo>
                  <a:pt x="1047" y="548"/>
                </a:lnTo>
                <a:lnTo>
                  <a:pt x="1047" y="547"/>
                </a:lnTo>
                <a:lnTo>
                  <a:pt x="1048" y="546"/>
                </a:lnTo>
                <a:lnTo>
                  <a:pt x="1048" y="545"/>
                </a:lnTo>
                <a:lnTo>
                  <a:pt x="1049" y="545"/>
                </a:lnTo>
                <a:lnTo>
                  <a:pt x="1049" y="545"/>
                </a:lnTo>
                <a:lnTo>
                  <a:pt x="1050" y="545"/>
                </a:lnTo>
                <a:lnTo>
                  <a:pt x="1050" y="544"/>
                </a:lnTo>
                <a:lnTo>
                  <a:pt x="1050" y="544"/>
                </a:lnTo>
                <a:lnTo>
                  <a:pt x="1050" y="543"/>
                </a:lnTo>
                <a:lnTo>
                  <a:pt x="1050" y="543"/>
                </a:lnTo>
                <a:lnTo>
                  <a:pt x="1050" y="543"/>
                </a:lnTo>
                <a:lnTo>
                  <a:pt x="1049" y="542"/>
                </a:lnTo>
                <a:lnTo>
                  <a:pt x="1049" y="542"/>
                </a:lnTo>
                <a:lnTo>
                  <a:pt x="1049" y="541"/>
                </a:lnTo>
                <a:lnTo>
                  <a:pt x="1049" y="541"/>
                </a:lnTo>
                <a:lnTo>
                  <a:pt x="1048" y="540"/>
                </a:lnTo>
                <a:lnTo>
                  <a:pt x="1048" y="540"/>
                </a:lnTo>
                <a:lnTo>
                  <a:pt x="1048" y="539"/>
                </a:lnTo>
                <a:lnTo>
                  <a:pt x="1048" y="539"/>
                </a:lnTo>
                <a:lnTo>
                  <a:pt x="1048" y="539"/>
                </a:lnTo>
                <a:lnTo>
                  <a:pt x="1049" y="539"/>
                </a:lnTo>
                <a:lnTo>
                  <a:pt x="1049" y="538"/>
                </a:lnTo>
                <a:lnTo>
                  <a:pt x="1048" y="537"/>
                </a:lnTo>
                <a:lnTo>
                  <a:pt x="1049" y="537"/>
                </a:lnTo>
                <a:lnTo>
                  <a:pt x="1049" y="537"/>
                </a:lnTo>
                <a:lnTo>
                  <a:pt x="1049" y="537"/>
                </a:lnTo>
                <a:lnTo>
                  <a:pt x="1050" y="536"/>
                </a:lnTo>
                <a:lnTo>
                  <a:pt x="1050" y="536"/>
                </a:lnTo>
                <a:lnTo>
                  <a:pt x="1051" y="536"/>
                </a:lnTo>
                <a:lnTo>
                  <a:pt x="1051" y="536"/>
                </a:lnTo>
                <a:lnTo>
                  <a:pt x="1052" y="535"/>
                </a:lnTo>
                <a:lnTo>
                  <a:pt x="1052" y="535"/>
                </a:lnTo>
                <a:lnTo>
                  <a:pt x="1052" y="535"/>
                </a:lnTo>
                <a:lnTo>
                  <a:pt x="1052" y="535"/>
                </a:lnTo>
                <a:lnTo>
                  <a:pt x="1052" y="534"/>
                </a:lnTo>
                <a:lnTo>
                  <a:pt x="1052" y="534"/>
                </a:lnTo>
                <a:lnTo>
                  <a:pt x="1052" y="533"/>
                </a:lnTo>
                <a:lnTo>
                  <a:pt x="1051" y="533"/>
                </a:lnTo>
                <a:lnTo>
                  <a:pt x="1051" y="532"/>
                </a:lnTo>
                <a:lnTo>
                  <a:pt x="1051" y="532"/>
                </a:lnTo>
                <a:lnTo>
                  <a:pt x="1051" y="531"/>
                </a:lnTo>
                <a:lnTo>
                  <a:pt x="1052" y="531"/>
                </a:lnTo>
                <a:lnTo>
                  <a:pt x="1052" y="530"/>
                </a:lnTo>
                <a:lnTo>
                  <a:pt x="1052" y="530"/>
                </a:lnTo>
                <a:lnTo>
                  <a:pt x="1052" y="529"/>
                </a:lnTo>
                <a:lnTo>
                  <a:pt x="1053" y="529"/>
                </a:lnTo>
                <a:lnTo>
                  <a:pt x="1053" y="529"/>
                </a:lnTo>
                <a:lnTo>
                  <a:pt x="1053" y="529"/>
                </a:lnTo>
                <a:lnTo>
                  <a:pt x="1053" y="528"/>
                </a:lnTo>
                <a:lnTo>
                  <a:pt x="1054" y="528"/>
                </a:lnTo>
                <a:lnTo>
                  <a:pt x="1054" y="528"/>
                </a:lnTo>
                <a:lnTo>
                  <a:pt x="1054" y="528"/>
                </a:lnTo>
                <a:lnTo>
                  <a:pt x="1054" y="527"/>
                </a:lnTo>
                <a:lnTo>
                  <a:pt x="1054" y="527"/>
                </a:lnTo>
                <a:lnTo>
                  <a:pt x="1054" y="527"/>
                </a:lnTo>
                <a:lnTo>
                  <a:pt x="1054" y="526"/>
                </a:lnTo>
                <a:lnTo>
                  <a:pt x="1054" y="526"/>
                </a:lnTo>
                <a:lnTo>
                  <a:pt x="1053" y="526"/>
                </a:lnTo>
                <a:lnTo>
                  <a:pt x="1053" y="526"/>
                </a:lnTo>
                <a:lnTo>
                  <a:pt x="1052" y="526"/>
                </a:lnTo>
                <a:lnTo>
                  <a:pt x="1052" y="526"/>
                </a:lnTo>
                <a:lnTo>
                  <a:pt x="1052" y="525"/>
                </a:lnTo>
                <a:lnTo>
                  <a:pt x="1052" y="525"/>
                </a:lnTo>
                <a:lnTo>
                  <a:pt x="1051" y="525"/>
                </a:lnTo>
                <a:lnTo>
                  <a:pt x="1051" y="525"/>
                </a:lnTo>
                <a:lnTo>
                  <a:pt x="1051" y="525"/>
                </a:lnTo>
                <a:lnTo>
                  <a:pt x="1051" y="524"/>
                </a:lnTo>
                <a:lnTo>
                  <a:pt x="1052" y="524"/>
                </a:lnTo>
                <a:lnTo>
                  <a:pt x="1052" y="524"/>
                </a:lnTo>
                <a:lnTo>
                  <a:pt x="1053" y="524"/>
                </a:lnTo>
                <a:lnTo>
                  <a:pt x="1053" y="523"/>
                </a:lnTo>
                <a:lnTo>
                  <a:pt x="1053" y="523"/>
                </a:lnTo>
                <a:lnTo>
                  <a:pt x="1054" y="523"/>
                </a:lnTo>
                <a:lnTo>
                  <a:pt x="1054" y="522"/>
                </a:lnTo>
                <a:lnTo>
                  <a:pt x="1053" y="522"/>
                </a:lnTo>
                <a:lnTo>
                  <a:pt x="1053" y="522"/>
                </a:lnTo>
                <a:lnTo>
                  <a:pt x="1052" y="522"/>
                </a:lnTo>
                <a:lnTo>
                  <a:pt x="1052" y="521"/>
                </a:lnTo>
                <a:lnTo>
                  <a:pt x="1051" y="521"/>
                </a:lnTo>
                <a:lnTo>
                  <a:pt x="1052" y="521"/>
                </a:lnTo>
                <a:lnTo>
                  <a:pt x="1052" y="520"/>
                </a:lnTo>
                <a:lnTo>
                  <a:pt x="1051" y="520"/>
                </a:lnTo>
                <a:lnTo>
                  <a:pt x="1051" y="520"/>
                </a:lnTo>
                <a:lnTo>
                  <a:pt x="1051" y="519"/>
                </a:lnTo>
                <a:lnTo>
                  <a:pt x="1051" y="519"/>
                </a:lnTo>
                <a:lnTo>
                  <a:pt x="1051" y="519"/>
                </a:lnTo>
                <a:lnTo>
                  <a:pt x="1051" y="518"/>
                </a:lnTo>
                <a:lnTo>
                  <a:pt x="1052" y="518"/>
                </a:lnTo>
                <a:lnTo>
                  <a:pt x="1052" y="518"/>
                </a:lnTo>
                <a:lnTo>
                  <a:pt x="1052" y="518"/>
                </a:lnTo>
                <a:lnTo>
                  <a:pt x="1052" y="517"/>
                </a:lnTo>
                <a:lnTo>
                  <a:pt x="1052" y="517"/>
                </a:lnTo>
                <a:lnTo>
                  <a:pt x="1053" y="516"/>
                </a:lnTo>
                <a:lnTo>
                  <a:pt x="1053" y="516"/>
                </a:lnTo>
                <a:lnTo>
                  <a:pt x="1052" y="516"/>
                </a:lnTo>
                <a:lnTo>
                  <a:pt x="1052" y="515"/>
                </a:lnTo>
                <a:lnTo>
                  <a:pt x="1052" y="515"/>
                </a:lnTo>
                <a:lnTo>
                  <a:pt x="1053" y="515"/>
                </a:lnTo>
                <a:lnTo>
                  <a:pt x="1053" y="515"/>
                </a:lnTo>
                <a:lnTo>
                  <a:pt x="1052" y="515"/>
                </a:lnTo>
                <a:lnTo>
                  <a:pt x="1052" y="515"/>
                </a:lnTo>
                <a:lnTo>
                  <a:pt x="1052" y="514"/>
                </a:lnTo>
                <a:lnTo>
                  <a:pt x="1052" y="514"/>
                </a:lnTo>
                <a:lnTo>
                  <a:pt x="1051" y="514"/>
                </a:lnTo>
                <a:lnTo>
                  <a:pt x="1051" y="514"/>
                </a:lnTo>
                <a:lnTo>
                  <a:pt x="1051" y="514"/>
                </a:lnTo>
                <a:lnTo>
                  <a:pt x="1051" y="513"/>
                </a:lnTo>
                <a:lnTo>
                  <a:pt x="1051" y="513"/>
                </a:lnTo>
                <a:lnTo>
                  <a:pt x="1051" y="512"/>
                </a:lnTo>
                <a:lnTo>
                  <a:pt x="1050" y="512"/>
                </a:lnTo>
                <a:lnTo>
                  <a:pt x="1050" y="511"/>
                </a:lnTo>
                <a:lnTo>
                  <a:pt x="1050" y="511"/>
                </a:lnTo>
                <a:lnTo>
                  <a:pt x="1051" y="511"/>
                </a:lnTo>
                <a:lnTo>
                  <a:pt x="1051" y="510"/>
                </a:lnTo>
                <a:lnTo>
                  <a:pt x="1050" y="510"/>
                </a:lnTo>
                <a:lnTo>
                  <a:pt x="1049" y="510"/>
                </a:lnTo>
                <a:lnTo>
                  <a:pt x="1049" y="511"/>
                </a:lnTo>
                <a:lnTo>
                  <a:pt x="1049" y="510"/>
                </a:lnTo>
                <a:lnTo>
                  <a:pt x="1048" y="510"/>
                </a:lnTo>
                <a:lnTo>
                  <a:pt x="1048" y="510"/>
                </a:lnTo>
                <a:lnTo>
                  <a:pt x="1049" y="510"/>
                </a:lnTo>
                <a:lnTo>
                  <a:pt x="1049" y="509"/>
                </a:lnTo>
                <a:lnTo>
                  <a:pt x="1049" y="509"/>
                </a:lnTo>
                <a:lnTo>
                  <a:pt x="1049" y="509"/>
                </a:lnTo>
                <a:lnTo>
                  <a:pt x="1049" y="508"/>
                </a:lnTo>
                <a:lnTo>
                  <a:pt x="1049" y="508"/>
                </a:lnTo>
                <a:lnTo>
                  <a:pt x="1048" y="508"/>
                </a:lnTo>
                <a:lnTo>
                  <a:pt x="1048" y="508"/>
                </a:lnTo>
                <a:lnTo>
                  <a:pt x="1047" y="507"/>
                </a:lnTo>
                <a:lnTo>
                  <a:pt x="1047" y="507"/>
                </a:lnTo>
                <a:lnTo>
                  <a:pt x="1046" y="507"/>
                </a:lnTo>
                <a:lnTo>
                  <a:pt x="1046" y="506"/>
                </a:lnTo>
                <a:lnTo>
                  <a:pt x="1046" y="506"/>
                </a:lnTo>
                <a:lnTo>
                  <a:pt x="1046" y="506"/>
                </a:lnTo>
                <a:lnTo>
                  <a:pt x="1046" y="505"/>
                </a:lnTo>
                <a:lnTo>
                  <a:pt x="1045" y="506"/>
                </a:lnTo>
                <a:lnTo>
                  <a:pt x="1045" y="505"/>
                </a:lnTo>
                <a:lnTo>
                  <a:pt x="1044" y="505"/>
                </a:lnTo>
                <a:lnTo>
                  <a:pt x="1044" y="505"/>
                </a:lnTo>
                <a:lnTo>
                  <a:pt x="1043" y="505"/>
                </a:lnTo>
                <a:lnTo>
                  <a:pt x="1043" y="505"/>
                </a:lnTo>
                <a:lnTo>
                  <a:pt x="1044" y="504"/>
                </a:lnTo>
                <a:lnTo>
                  <a:pt x="1044" y="504"/>
                </a:lnTo>
                <a:lnTo>
                  <a:pt x="1043" y="504"/>
                </a:lnTo>
                <a:lnTo>
                  <a:pt x="1043" y="505"/>
                </a:lnTo>
                <a:lnTo>
                  <a:pt x="1043" y="505"/>
                </a:lnTo>
                <a:lnTo>
                  <a:pt x="1043" y="504"/>
                </a:lnTo>
                <a:lnTo>
                  <a:pt x="1043" y="503"/>
                </a:lnTo>
                <a:lnTo>
                  <a:pt x="1043" y="503"/>
                </a:lnTo>
                <a:lnTo>
                  <a:pt x="1043" y="503"/>
                </a:lnTo>
                <a:lnTo>
                  <a:pt x="1042" y="503"/>
                </a:lnTo>
                <a:lnTo>
                  <a:pt x="1041" y="503"/>
                </a:lnTo>
                <a:lnTo>
                  <a:pt x="1041" y="503"/>
                </a:lnTo>
                <a:lnTo>
                  <a:pt x="1040" y="503"/>
                </a:lnTo>
                <a:lnTo>
                  <a:pt x="1039" y="502"/>
                </a:lnTo>
                <a:lnTo>
                  <a:pt x="1039" y="502"/>
                </a:lnTo>
                <a:lnTo>
                  <a:pt x="1039" y="502"/>
                </a:lnTo>
                <a:lnTo>
                  <a:pt x="1039" y="502"/>
                </a:lnTo>
                <a:lnTo>
                  <a:pt x="1039" y="502"/>
                </a:lnTo>
                <a:lnTo>
                  <a:pt x="1038" y="502"/>
                </a:lnTo>
                <a:lnTo>
                  <a:pt x="1038" y="501"/>
                </a:lnTo>
                <a:lnTo>
                  <a:pt x="1038" y="501"/>
                </a:lnTo>
                <a:lnTo>
                  <a:pt x="1038" y="501"/>
                </a:lnTo>
                <a:lnTo>
                  <a:pt x="1038" y="500"/>
                </a:lnTo>
                <a:lnTo>
                  <a:pt x="1038" y="500"/>
                </a:lnTo>
                <a:lnTo>
                  <a:pt x="1038" y="499"/>
                </a:lnTo>
                <a:lnTo>
                  <a:pt x="1038" y="499"/>
                </a:lnTo>
                <a:lnTo>
                  <a:pt x="1038" y="499"/>
                </a:lnTo>
                <a:lnTo>
                  <a:pt x="1037" y="499"/>
                </a:lnTo>
                <a:lnTo>
                  <a:pt x="1037" y="498"/>
                </a:lnTo>
                <a:lnTo>
                  <a:pt x="1037" y="498"/>
                </a:lnTo>
                <a:lnTo>
                  <a:pt x="1037" y="497"/>
                </a:lnTo>
                <a:lnTo>
                  <a:pt x="1038" y="497"/>
                </a:lnTo>
                <a:lnTo>
                  <a:pt x="1038" y="496"/>
                </a:lnTo>
                <a:lnTo>
                  <a:pt x="1038" y="496"/>
                </a:lnTo>
                <a:lnTo>
                  <a:pt x="1038" y="496"/>
                </a:lnTo>
                <a:lnTo>
                  <a:pt x="1039" y="495"/>
                </a:lnTo>
                <a:lnTo>
                  <a:pt x="1039" y="495"/>
                </a:lnTo>
                <a:lnTo>
                  <a:pt x="1039" y="495"/>
                </a:lnTo>
                <a:lnTo>
                  <a:pt x="1040" y="495"/>
                </a:lnTo>
                <a:lnTo>
                  <a:pt x="1041" y="495"/>
                </a:lnTo>
                <a:lnTo>
                  <a:pt x="1042" y="494"/>
                </a:lnTo>
                <a:lnTo>
                  <a:pt x="1042" y="494"/>
                </a:lnTo>
                <a:lnTo>
                  <a:pt x="1043" y="493"/>
                </a:lnTo>
                <a:lnTo>
                  <a:pt x="1043" y="493"/>
                </a:lnTo>
                <a:lnTo>
                  <a:pt x="1043" y="493"/>
                </a:lnTo>
                <a:lnTo>
                  <a:pt x="1043" y="492"/>
                </a:lnTo>
                <a:lnTo>
                  <a:pt x="1042" y="493"/>
                </a:lnTo>
                <a:lnTo>
                  <a:pt x="1041" y="493"/>
                </a:lnTo>
                <a:lnTo>
                  <a:pt x="1041" y="493"/>
                </a:lnTo>
                <a:lnTo>
                  <a:pt x="1040" y="493"/>
                </a:lnTo>
                <a:lnTo>
                  <a:pt x="1040" y="493"/>
                </a:lnTo>
                <a:lnTo>
                  <a:pt x="1040" y="493"/>
                </a:lnTo>
                <a:lnTo>
                  <a:pt x="1039" y="493"/>
                </a:lnTo>
                <a:lnTo>
                  <a:pt x="1039" y="492"/>
                </a:lnTo>
                <a:lnTo>
                  <a:pt x="1039" y="492"/>
                </a:lnTo>
                <a:lnTo>
                  <a:pt x="1039" y="492"/>
                </a:lnTo>
                <a:lnTo>
                  <a:pt x="1038" y="492"/>
                </a:lnTo>
                <a:lnTo>
                  <a:pt x="1038" y="491"/>
                </a:lnTo>
                <a:lnTo>
                  <a:pt x="1038" y="491"/>
                </a:lnTo>
                <a:lnTo>
                  <a:pt x="1038" y="491"/>
                </a:lnTo>
                <a:lnTo>
                  <a:pt x="1038" y="490"/>
                </a:lnTo>
                <a:lnTo>
                  <a:pt x="1038" y="490"/>
                </a:lnTo>
                <a:lnTo>
                  <a:pt x="1038" y="489"/>
                </a:lnTo>
                <a:lnTo>
                  <a:pt x="1037" y="489"/>
                </a:lnTo>
                <a:lnTo>
                  <a:pt x="1037" y="490"/>
                </a:lnTo>
                <a:lnTo>
                  <a:pt x="1036" y="490"/>
                </a:lnTo>
                <a:lnTo>
                  <a:pt x="1036" y="489"/>
                </a:lnTo>
                <a:lnTo>
                  <a:pt x="1036" y="489"/>
                </a:lnTo>
                <a:lnTo>
                  <a:pt x="1035" y="489"/>
                </a:lnTo>
                <a:lnTo>
                  <a:pt x="1035" y="489"/>
                </a:lnTo>
                <a:lnTo>
                  <a:pt x="1034" y="488"/>
                </a:lnTo>
                <a:lnTo>
                  <a:pt x="1034" y="489"/>
                </a:lnTo>
                <a:lnTo>
                  <a:pt x="1033" y="488"/>
                </a:lnTo>
                <a:lnTo>
                  <a:pt x="1033" y="488"/>
                </a:lnTo>
                <a:lnTo>
                  <a:pt x="1033" y="488"/>
                </a:lnTo>
                <a:lnTo>
                  <a:pt x="1033" y="487"/>
                </a:lnTo>
                <a:lnTo>
                  <a:pt x="1033" y="487"/>
                </a:lnTo>
                <a:lnTo>
                  <a:pt x="1032" y="487"/>
                </a:lnTo>
                <a:lnTo>
                  <a:pt x="1032" y="487"/>
                </a:lnTo>
                <a:lnTo>
                  <a:pt x="1033" y="486"/>
                </a:lnTo>
                <a:lnTo>
                  <a:pt x="1033" y="486"/>
                </a:lnTo>
                <a:lnTo>
                  <a:pt x="1032" y="486"/>
                </a:lnTo>
                <a:lnTo>
                  <a:pt x="1032" y="485"/>
                </a:lnTo>
                <a:lnTo>
                  <a:pt x="1032" y="485"/>
                </a:lnTo>
                <a:lnTo>
                  <a:pt x="1032" y="485"/>
                </a:lnTo>
                <a:lnTo>
                  <a:pt x="1032" y="485"/>
                </a:lnTo>
                <a:lnTo>
                  <a:pt x="1031" y="485"/>
                </a:lnTo>
                <a:lnTo>
                  <a:pt x="1031" y="484"/>
                </a:lnTo>
                <a:lnTo>
                  <a:pt x="1031" y="485"/>
                </a:lnTo>
                <a:lnTo>
                  <a:pt x="1031" y="484"/>
                </a:lnTo>
                <a:lnTo>
                  <a:pt x="1031" y="484"/>
                </a:lnTo>
                <a:lnTo>
                  <a:pt x="1030" y="483"/>
                </a:lnTo>
                <a:lnTo>
                  <a:pt x="1029" y="483"/>
                </a:lnTo>
                <a:lnTo>
                  <a:pt x="1029" y="484"/>
                </a:lnTo>
                <a:lnTo>
                  <a:pt x="1029" y="484"/>
                </a:lnTo>
                <a:lnTo>
                  <a:pt x="1029" y="483"/>
                </a:lnTo>
                <a:lnTo>
                  <a:pt x="1028" y="483"/>
                </a:lnTo>
                <a:lnTo>
                  <a:pt x="1029" y="482"/>
                </a:lnTo>
                <a:lnTo>
                  <a:pt x="1028" y="481"/>
                </a:lnTo>
                <a:lnTo>
                  <a:pt x="1028" y="481"/>
                </a:lnTo>
                <a:lnTo>
                  <a:pt x="1028" y="480"/>
                </a:lnTo>
                <a:lnTo>
                  <a:pt x="1027" y="480"/>
                </a:lnTo>
                <a:lnTo>
                  <a:pt x="1027" y="481"/>
                </a:lnTo>
                <a:lnTo>
                  <a:pt x="1026" y="481"/>
                </a:lnTo>
                <a:lnTo>
                  <a:pt x="1026" y="481"/>
                </a:lnTo>
                <a:lnTo>
                  <a:pt x="1025" y="481"/>
                </a:lnTo>
                <a:lnTo>
                  <a:pt x="1024" y="481"/>
                </a:lnTo>
                <a:lnTo>
                  <a:pt x="1023" y="481"/>
                </a:lnTo>
                <a:lnTo>
                  <a:pt x="1023" y="480"/>
                </a:lnTo>
                <a:lnTo>
                  <a:pt x="1023" y="480"/>
                </a:lnTo>
                <a:lnTo>
                  <a:pt x="1023" y="481"/>
                </a:lnTo>
                <a:lnTo>
                  <a:pt x="1023" y="481"/>
                </a:lnTo>
                <a:lnTo>
                  <a:pt x="1023" y="482"/>
                </a:lnTo>
                <a:lnTo>
                  <a:pt x="1023" y="482"/>
                </a:lnTo>
                <a:lnTo>
                  <a:pt x="1022" y="482"/>
                </a:lnTo>
                <a:lnTo>
                  <a:pt x="1022" y="483"/>
                </a:lnTo>
                <a:lnTo>
                  <a:pt x="1022" y="482"/>
                </a:lnTo>
                <a:lnTo>
                  <a:pt x="1022" y="482"/>
                </a:lnTo>
                <a:lnTo>
                  <a:pt x="1021" y="482"/>
                </a:lnTo>
                <a:lnTo>
                  <a:pt x="1021" y="481"/>
                </a:lnTo>
                <a:lnTo>
                  <a:pt x="1021" y="480"/>
                </a:lnTo>
                <a:lnTo>
                  <a:pt x="1020" y="480"/>
                </a:lnTo>
                <a:lnTo>
                  <a:pt x="1020" y="480"/>
                </a:lnTo>
                <a:lnTo>
                  <a:pt x="1020" y="480"/>
                </a:lnTo>
                <a:lnTo>
                  <a:pt x="1020" y="480"/>
                </a:lnTo>
                <a:lnTo>
                  <a:pt x="1020" y="479"/>
                </a:lnTo>
                <a:lnTo>
                  <a:pt x="1020" y="479"/>
                </a:lnTo>
                <a:lnTo>
                  <a:pt x="1019" y="479"/>
                </a:lnTo>
                <a:lnTo>
                  <a:pt x="1020" y="479"/>
                </a:lnTo>
                <a:lnTo>
                  <a:pt x="1020" y="478"/>
                </a:lnTo>
                <a:lnTo>
                  <a:pt x="1020" y="478"/>
                </a:lnTo>
                <a:lnTo>
                  <a:pt x="1020" y="478"/>
                </a:lnTo>
                <a:lnTo>
                  <a:pt x="1020" y="477"/>
                </a:lnTo>
                <a:lnTo>
                  <a:pt x="1019" y="477"/>
                </a:lnTo>
                <a:lnTo>
                  <a:pt x="1019" y="476"/>
                </a:lnTo>
                <a:lnTo>
                  <a:pt x="1020" y="476"/>
                </a:lnTo>
                <a:lnTo>
                  <a:pt x="1020" y="476"/>
                </a:lnTo>
                <a:lnTo>
                  <a:pt x="1020" y="475"/>
                </a:lnTo>
                <a:lnTo>
                  <a:pt x="1020" y="475"/>
                </a:lnTo>
                <a:lnTo>
                  <a:pt x="1020" y="474"/>
                </a:lnTo>
                <a:lnTo>
                  <a:pt x="1020" y="474"/>
                </a:lnTo>
                <a:lnTo>
                  <a:pt x="1027" y="474"/>
                </a:lnTo>
                <a:lnTo>
                  <a:pt x="1028" y="474"/>
                </a:lnTo>
                <a:lnTo>
                  <a:pt x="1029" y="474"/>
                </a:lnTo>
                <a:lnTo>
                  <a:pt x="1029" y="474"/>
                </a:lnTo>
                <a:lnTo>
                  <a:pt x="1030" y="474"/>
                </a:lnTo>
                <a:lnTo>
                  <a:pt x="1030" y="474"/>
                </a:lnTo>
                <a:lnTo>
                  <a:pt x="1031" y="474"/>
                </a:lnTo>
                <a:lnTo>
                  <a:pt x="1031" y="474"/>
                </a:lnTo>
                <a:lnTo>
                  <a:pt x="1031" y="474"/>
                </a:lnTo>
                <a:lnTo>
                  <a:pt x="1031" y="475"/>
                </a:lnTo>
                <a:lnTo>
                  <a:pt x="1031" y="475"/>
                </a:lnTo>
                <a:lnTo>
                  <a:pt x="1031" y="475"/>
                </a:lnTo>
                <a:lnTo>
                  <a:pt x="1032" y="475"/>
                </a:lnTo>
                <a:lnTo>
                  <a:pt x="1032" y="475"/>
                </a:lnTo>
                <a:lnTo>
                  <a:pt x="1032" y="476"/>
                </a:lnTo>
                <a:lnTo>
                  <a:pt x="1032" y="476"/>
                </a:lnTo>
                <a:lnTo>
                  <a:pt x="1033" y="477"/>
                </a:lnTo>
                <a:lnTo>
                  <a:pt x="1033" y="477"/>
                </a:lnTo>
                <a:lnTo>
                  <a:pt x="1033" y="478"/>
                </a:lnTo>
                <a:lnTo>
                  <a:pt x="1033" y="478"/>
                </a:lnTo>
                <a:lnTo>
                  <a:pt x="1033" y="479"/>
                </a:lnTo>
                <a:lnTo>
                  <a:pt x="1033" y="479"/>
                </a:lnTo>
                <a:lnTo>
                  <a:pt x="1034" y="479"/>
                </a:lnTo>
                <a:lnTo>
                  <a:pt x="1034" y="479"/>
                </a:lnTo>
                <a:lnTo>
                  <a:pt x="1036" y="478"/>
                </a:lnTo>
                <a:lnTo>
                  <a:pt x="1037" y="478"/>
                </a:lnTo>
                <a:lnTo>
                  <a:pt x="1037" y="478"/>
                </a:lnTo>
                <a:lnTo>
                  <a:pt x="1040" y="478"/>
                </a:lnTo>
                <a:lnTo>
                  <a:pt x="1041" y="478"/>
                </a:lnTo>
                <a:lnTo>
                  <a:pt x="1042" y="478"/>
                </a:lnTo>
                <a:lnTo>
                  <a:pt x="1043" y="478"/>
                </a:lnTo>
                <a:lnTo>
                  <a:pt x="1044" y="479"/>
                </a:lnTo>
                <a:lnTo>
                  <a:pt x="1048" y="479"/>
                </a:lnTo>
                <a:lnTo>
                  <a:pt x="1048" y="478"/>
                </a:lnTo>
                <a:lnTo>
                  <a:pt x="1049" y="478"/>
                </a:lnTo>
                <a:lnTo>
                  <a:pt x="1050" y="478"/>
                </a:lnTo>
                <a:lnTo>
                  <a:pt x="1050" y="478"/>
                </a:lnTo>
                <a:lnTo>
                  <a:pt x="1050" y="477"/>
                </a:lnTo>
                <a:lnTo>
                  <a:pt x="1050" y="477"/>
                </a:lnTo>
                <a:lnTo>
                  <a:pt x="1051" y="477"/>
                </a:lnTo>
                <a:lnTo>
                  <a:pt x="1051" y="478"/>
                </a:lnTo>
                <a:lnTo>
                  <a:pt x="1052" y="477"/>
                </a:lnTo>
                <a:lnTo>
                  <a:pt x="1052" y="477"/>
                </a:lnTo>
                <a:lnTo>
                  <a:pt x="1052" y="476"/>
                </a:lnTo>
                <a:lnTo>
                  <a:pt x="1053" y="476"/>
                </a:lnTo>
                <a:lnTo>
                  <a:pt x="1053" y="476"/>
                </a:lnTo>
                <a:lnTo>
                  <a:pt x="1054" y="476"/>
                </a:lnTo>
                <a:lnTo>
                  <a:pt x="1054" y="475"/>
                </a:lnTo>
                <a:lnTo>
                  <a:pt x="1054" y="475"/>
                </a:lnTo>
                <a:lnTo>
                  <a:pt x="1053" y="475"/>
                </a:lnTo>
                <a:lnTo>
                  <a:pt x="1053" y="474"/>
                </a:lnTo>
                <a:lnTo>
                  <a:pt x="1053" y="474"/>
                </a:lnTo>
                <a:lnTo>
                  <a:pt x="1052" y="474"/>
                </a:lnTo>
                <a:lnTo>
                  <a:pt x="1053" y="473"/>
                </a:lnTo>
                <a:lnTo>
                  <a:pt x="1052" y="473"/>
                </a:lnTo>
                <a:lnTo>
                  <a:pt x="1052" y="472"/>
                </a:lnTo>
                <a:lnTo>
                  <a:pt x="1051" y="472"/>
                </a:lnTo>
                <a:lnTo>
                  <a:pt x="1051" y="471"/>
                </a:lnTo>
                <a:lnTo>
                  <a:pt x="1051" y="468"/>
                </a:lnTo>
                <a:lnTo>
                  <a:pt x="1051" y="463"/>
                </a:lnTo>
                <a:lnTo>
                  <a:pt x="1051" y="463"/>
                </a:lnTo>
                <a:lnTo>
                  <a:pt x="1050" y="463"/>
                </a:lnTo>
                <a:lnTo>
                  <a:pt x="1050" y="463"/>
                </a:lnTo>
                <a:lnTo>
                  <a:pt x="1050" y="462"/>
                </a:lnTo>
                <a:lnTo>
                  <a:pt x="1049" y="462"/>
                </a:lnTo>
                <a:lnTo>
                  <a:pt x="1049" y="462"/>
                </a:lnTo>
                <a:lnTo>
                  <a:pt x="1048" y="462"/>
                </a:lnTo>
                <a:lnTo>
                  <a:pt x="1048" y="462"/>
                </a:lnTo>
                <a:lnTo>
                  <a:pt x="1047" y="462"/>
                </a:lnTo>
                <a:lnTo>
                  <a:pt x="1047" y="462"/>
                </a:lnTo>
                <a:lnTo>
                  <a:pt x="1047" y="462"/>
                </a:lnTo>
                <a:lnTo>
                  <a:pt x="1047" y="462"/>
                </a:lnTo>
                <a:lnTo>
                  <a:pt x="1046" y="462"/>
                </a:lnTo>
                <a:lnTo>
                  <a:pt x="1046" y="462"/>
                </a:lnTo>
                <a:lnTo>
                  <a:pt x="1045" y="461"/>
                </a:lnTo>
                <a:lnTo>
                  <a:pt x="1045" y="461"/>
                </a:lnTo>
                <a:lnTo>
                  <a:pt x="1044" y="461"/>
                </a:lnTo>
                <a:lnTo>
                  <a:pt x="1044" y="461"/>
                </a:lnTo>
                <a:lnTo>
                  <a:pt x="1043" y="460"/>
                </a:lnTo>
                <a:lnTo>
                  <a:pt x="1043" y="460"/>
                </a:lnTo>
                <a:lnTo>
                  <a:pt x="1043" y="459"/>
                </a:lnTo>
                <a:lnTo>
                  <a:pt x="1042" y="459"/>
                </a:lnTo>
                <a:lnTo>
                  <a:pt x="1042" y="459"/>
                </a:lnTo>
                <a:lnTo>
                  <a:pt x="1042" y="458"/>
                </a:lnTo>
                <a:lnTo>
                  <a:pt x="1041" y="458"/>
                </a:lnTo>
                <a:lnTo>
                  <a:pt x="1040" y="458"/>
                </a:lnTo>
                <a:lnTo>
                  <a:pt x="1040" y="458"/>
                </a:lnTo>
                <a:lnTo>
                  <a:pt x="1040" y="457"/>
                </a:lnTo>
                <a:lnTo>
                  <a:pt x="1040" y="457"/>
                </a:lnTo>
                <a:lnTo>
                  <a:pt x="1039" y="457"/>
                </a:lnTo>
                <a:lnTo>
                  <a:pt x="1039" y="456"/>
                </a:lnTo>
                <a:lnTo>
                  <a:pt x="1040" y="456"/>
                </a:lnTo>
                <a:lnTo>
                  <a:pt x="1040" y="456"/>
                </a:lnTo>
                <a:lnTo>
                  <a:pt x="1040" y="456"/>
                </a:lnTo>
                <a:lnTo>
                  <a:pt x="1041" y="456"/>
                </a:lnTo>
                <a:lnTo>
                  <a:pt x="1041" y="456"/>
                </a:lnTo>
                <a:lnTo>
                  <a:pt x="1041" y="456"/>
                </a:lnTo>
                <a:lnTo>
                  <a:pt x="1041" y="455"/>
                </a:lnTo>
                <a:lnTo>
                  <a:pt x="1041" y="455"/>
                </a:lnTo>
                <a:lnTo>
                  <a:pt x="1041" y="454"/>
                </a:lnTo>
                <a:lnTo>
                  <a:pt x="1041" y="454"/>
                </a:lnTo>
                <a:lnTo>
                  <a:pt x="1040" y="454"/>
                </a:lnTo>
                <a:lnTo>
                  <a:pt x="1041" y="454"/>
                </a:lnTo>
                <a:lnTo>
                  <a:pt x="1042" y="448"/>
                </a:lnTo>
                <a:lnTo>
                  <a:pt x="1042" y="446"/>
                </a:lnTo>
                <a:lnTo>
                  <a:pt x="1042" y="446"/>
                </a:lnTo>
                <a:lnTo>
                  <a:pt x="1043" y="444"/>
                </a:lnTo>
                <a:lnTo>
                  <a:pt x="1043" y="442"/>
                </a:lnTo>
                <a:lnTo>
                  <a:pt x="1043" y="441"/>
                </a:lnTo>
                <a:lnTo>
                  <a:pt x="1043" y="440"/>
                </a:lnTo>
                <a:lnTo>
                  <a:pt x="1043" y="440"/>
                </a:lnTo>
                <a:lnTo>
                  <a:pt x="1043" y="439"/>
                </a:lnTo>
                <a:lnTo>
                  <a:pt x="1043" y="439"/>
                </a:lnTo>
                <a:lnTo>
                  <a:pt x="1042" y="439"/>
                </a:lnTo>
                <a:lnTo>
                  <a:pt x="1038" y="438"/>
                </a:lnTo>
                <a:lnTo>
                  <a:pt x="1037" y="438"/>
                </a:lnTo>
                <a:lnTo>
                  <a:pt x="1036" y="438"/>
                </a:lnTo>
                <a:lnTo>
                  <a:pt x="1035" y="438"/>
                </a:lnTo>
                <a:lnTo>
                  <a:pt x="1027" y="437"/>
                </a:lnTo>
                <a:lnTo>
                  <a:pt x="1026" y="437"/>
                </a:lnTo>
                <a:lnTo>
                  <a:pt x="1026" y="437"/>
                </a:lnTo>
                <a:lnTo>
                  <a:pt x="1026" y="437"/>
                </a:lnTo>
                <a:lnTo>
                  <a:pt x="1025" y="437"/>
                </a:lnTo>
                <a:lnTo>
                  <a:pt x="1026" y="436"/>
                </a:lnTo>
                <a:lnTo>
                  <a:pt x="1026" y="436"/>
                </a:lnTo>
                <a:lnTo>
                  <a:pt x="1026" y="436"/>
                </a:lnTo>
                <a:lnTo>
                  <a:pt x="1026" y="435"/>
                </a:lnTo>
                <a:lnTo>
                  <a:pt x="1027" y="435"/>
                </a:lnTo>
                <a:lnTo>
                  <a:pt x="1027" y="434"/>
                </a:lnTo>
                <a:lnTo>
                  <a:pt x="1028" y="434"/>
                </a:lnTo>
                <a:lnTo>
                  <a:pt x="1028" y="434"/>
                </a:lnTo>
                <a:lnTo>
                  <a:pt x="1029" y="434"/>
                </a:lnTo>
                <a:lnTo>
                  <a:pt x="1029" y="434"/>
                </a:lnTo>
                <a:lnTo>
                  <a:pt x="1030" y="434"/>
                </a:lnTo>
                <a:lnTo>
                  <a:pt x="1030" y="434"/>
                </a:lnTo>
                <a:lnTo>
                  <a:pt x="1029" y="434"/>
                </a:lnTo>
                <a:lnTo>
                  <a:pt x="1028" y="434"/>
                </a:lnTo>
                <a:lnTo>
                  <a:pt x="1028" y="434"/>
                </a:lnTo>
                <a:lnTo>
                  <a:pt x="1028" y="433"/>
                </a:lnTo>
                <a:lnTo>
                  <a:pt x="1028" y="433"/>
                </a:lnTo>
                <a:lnTo>
                  <a:pt x="1028" y="432"/>
                </a:lnTo>
                <a:lnTo>
                  <a:pt x="1028" y="432"/>
                </a:lnTo>
                <a:lnTo>
                  <a:pt x="1028" y="431"/>
                </a:lnTo>
                <a:lnTo>
                  <a:pt x="1028" y="431"/>
                </a:lnTo>
                <a:lnTo>
                  <a:pt x="1029" y="431"/>
                </a:lnTo>
                <a:lnTo>
                  <a:pt x="1029" y="431"/>
                </a:lnTo>
                <a:lnTo>
                  <a:pt x="1030" y="431"/>
                </a:lnTo>
                <a:lnTo>
                  <a:pt x="1030" y="430"/>
                </a:lnTo>
                <a:lnTo>
                  <a:pt x="1029" y="430"/>
                </a:lnTo>
                <a:lnTo>
                  <a:pt x="1029" y="429"/>
                </a:lnTo>
                <a:lnTo>
                  <a:pt x="1029" y="429"/>
                </a:lnTo>
                <a:lnTo>
                  <a:pt x="1029" y="428"/>
                </a:lnTo>
                <a:lnTo>
                  <a:pt x="1029" y="427"/>
                </a:lnTo>
                <a:lnTo>
                  <a:pt x="1029" y="427"/>
                </a:lnTo>
                <a:lnTo>
                  <a:pt x="1029" y="426"/>
                </a:lnTo>
                <a:lnTo>
                  <a:pt x="1029" y="426"/>
                </a:lnTo>
                <a:lnTo>
                  <a:pt x="1029" y="426"/>
                </a:lnTo>
                <a:lnTo>
                  <a:pt x="1029" y="425"/>
                </a:lnTo>
                <a:lnTo>
                  <a:pt x="1029" y="425"/>
                </a:lnTo>
                <a:lnTo>
                  <a:pt x="1028" y="424"/>
                </a:lnTo>
                <a:lnTo>
                  <a:pt x="1028" y="424"/>
                </a:lnTo>
                <a:lnTo>
                  <a:pt x="1028" y="424"/>
                </a:lnTo>
                <a:lnTo>
                  <a:pt x="1028" y="423"/>
                </a:lnTo>
                <a:lnTo>
                  <a:pt x="1029" y="423"/>
                </a:lnTo>
                <a:lnTo>
                  <a:pt x="1029" y="423"/>
                </a:lnTo>
                <a:lnTo>
                  <a:pt x="1029" y="422"/>
                </a:lnTo>
                <a:lnTo>
                  <a:pt x="1030" y="422"/>
                </a:lnTo>
                <a:lnTo>
                  <a:pt x="1030" y="422"/>
                </a:lnTo>
                <a:lnTo>
                  <a:pt x="1030" y="422"/>
                </a:lnTo>
                <a:lnTo>
                  <a:pt x="1031" y="421"/>
                </a:lnTo>
                <a:lnTo>
                  <a:pt x="1031" y="421"/>
                </a:lnTo>
                <a:lnTo>
                  <a:pt x="1031" y="421"/>
                </a:lnTo>
                <a:lnTo>
                  <a:pt x="1031" y="421"/>
                </a:lnTo>
                <a:lnTo>
                  <a:pt x="1031" y="420"/>
                </a:lnTo>
                <a:lnTo>
                  <a:pt x="1032" y="420"/>
                </a:lnTo>
                <a:lnTo>
                  <a:pt x="1032" y="420"/>
                </a:lnTo>
                <a:lnTo>
                  <a:pt x="1033" y="419"/>
                </a:lnTo>
                <a:lnTo>
                  <a:pt x="1033" y="419"/>
                </a:lnTo>
                <a:lnTo>
                  <a:pt x="1033" y="418"/>
                </a:lnTo>
                <a:lnTo>
                  <a:pt x="1034" y="418"/>
                </a:lnTo>
                <a:lnTo>
                  <a:pt x="1034" y="418"/>
                </a:lnTo>
                <a:lnTo>
                  <a:pt x="1034" y="417"/>
                </a:lnTo>
                <a:lnTo>
                  <a:pt x="1034" y="417"/>
                </a:lnTo>
                <a:lnTo>
                  <a:pt x="1034" y="416"/>
                </a:lnTo>
                <a:lnTo>
                  <a:pt x="1034" y="416"/>
                </a:lnTo>
                <a:lnTo>
                  <a:pt x="1034" y="415"/>
                </a:lnTo>
                <a:lnTo>
                  <a:pt x="1034" y="415"/>
                </a:lnTo>
                <a:lnTo>
                  <a:pt x="1035" y="415"/>
                </a:lnTo>
                <a:lnTo>
                  <a:pt x="1035" y="415"/>
                </a:lnTo>
                <a:lnTo>
                  <a:pt x="1034" y="415"/>
                </a:lnTo>
                <a:lnTo>
                  <a:pt x="1034" y="414"/>
                </a:lnTo>
                <a:lnTo>
                  <a:pt x="1034" y="414"/>
                </a:lnTo>
                <a:lnTo>
                  <a:pt x="1033" y="414"/>
                </a:lnTo>
                <a:lnTo>
                  <a:pt x="1033" y="414"/>
                </a:lnTo>
                <a:lnTo>
                  <a:pt x="1033" y="413"/>
                </a:lnTo>
                <a:lnTo>
                  <a:pt x="1034" y="413"/>
                </a:lnTo>
                <a:lnTo>
                  <a:pt x="1034" y="413"/>
                </a:lnTo>
                <a:lnTo>
                  <a:pt x="1035" y="413"/>
                </a:lnTo>
                <a:lnTo>
                  <a:pt x="1035" y="412"/>
                </a:lnTo>
                <a:lnTo>
                  <a:pt x="1035" y="412"/>
                </a:lnTo>
                <a:lnTo>
                  <a:pt x="1035" y="411"/>
                </a:lnTo>
                <a:lnTo>
                  <a:pt x="1036" y="411"/>
                </a:lnTo>
                <a:lnTo>
                  <a:pt x="1037" y="411"/>
                </a:lnTo>
                <a:lnTo>
                  <a:pt x="1037" y="411"/>
                </a:lnTo>
                <a:lnTo>
                  <a:pt x="1037" y="410"/>
                </a:lnTo>
                <a:lnTo>
                  <a:pt x="1038" y="410"/>
                </a:lnTo>
                <a:lnTo>
                  <a:pt x="1038" y="410"/>
                </a:lnTo>
                <a:lnTo>
                  <a:pt x="1039" y="410"/>
                </a:lnTo>
                <a:lnTo>
                  <a:pt x="1039" y="410"/>
                </a:lnTo>
                <a:lnTo>
                  <a:pt x="1039" y="409"/>
                </a:lnTo>
                <a:lnTo>
                  <a:pt x="1039" y="409"/>
                </a:lnTo>
                <a:lnTo>
                  <a:pt x="1039" y="409"/>
                </a:lnTo>
                <a:lnTo>
                  <a:pt x="1040" y="409"/>
                </a:lnTo>
                <a:lnTo>
                  <a:pt x="1040" y="408"/>
                </a:lnTo>
                <a:lnTo>
                  <a:pt x="1040" y="409"/>
                </a:lnTo>
                <a:lnTo>
                  <a:pt x="1041" y="409"/>
                </a:lnTo>
                <a:lnTo>
                  <a:pt x="1041" y="409"/>
                </a:lnTo>
                <a:lnTo>
                  <a:pt x="1041" y="409"/>
                </a:lnTo>
                <a:lnTo>
                  <a:pt x="1042" y="409"/>
                </a:lnTo>
                <a:lnTo>
                  <a:pt x="1042" y="409"/>
                </a:lnTo>
                <a:lnTo>
                  <a:pt x="1042" y="408"/>
                </a:lnTo>
                <a:lnTo>
                  <a:pt x="1042" y="408"/>
                </a:lnTo>
                <a:lnTo>
                  <a:pt x="1043" y="408"/>
                </a:lnTo>
                <a:lnTo>
                  <a:pt x="1043" y="408"/>
                </a:lnTo>
                <a:lnTo>
                  <a:pt x="1043" y="408"/>
                </a:lnTo>
                <a:lnTo>
                  <a:pt x="1043" y="408"/>
                </a:lnTo>
                <a:lnTo>
                  <a:pt x="1043" y="409"/>
                </a:lnTo>
                <a:lnTo>
                  <a:pt x="1043" y="409"/>
                </a:lnTo>
                <a:lnTo>
                  <a:pt x="1044" y="409"/>
                </a:lnTo>
                <a:lnTo>
                  <a:pt x="1044" y="409"/>
                </a:lnTo>
                <a:lnTo>
                  <a:pt x="1045" y="409"/>
                </a:lnTo>
                <a:lnTo>
                  <a:pt x="1045" y="409"/>
                </a:lnTo>
                <a:lnTo>
                  <a:pt x="1045" y="409"/>
                </a:lnTo>
                <a:lnTo>
                  <a:pt x="1046" y="409"/>
                </a:lnTo>
                <a:lnTo>
                  <a:pt x="1046" y="409"/>
                </a:lnTo>
                <a:lnTo>
                  <a:pt x="1046" y="408"/>
                </a:lnTo>
                <a:lnTo>
                  <a:pt x="1045" y="408"/>
                </a:lnTo>
                <a:lnTo>
                  <a:pt x="1045" y="407"/>
                </a:lnTo>
                <a:lnTo>
                  <a:pt x="1046" y="407"/>
                </a:lnTo>
                <a:lnTo>
                  <a:pt x="1046" y="406"/>
                </a:lnTo>
                <a:lnTo>
                  <a:pt x="1046" y="406"/>
                </a:lnTo>
                <a:lnTo>
                  <a:pt x="1046" y="406"/>
                </a:lnTo>
                <a:lnTo>
                  <a:pt x="1047" y="406"/>
                </a:lnTo>
                <a:lnTo>
                  <a:pt x="1047" y="406"/>
                </a:lnTo>
                <a:lnTo>
                  <a:pt x="1047" y="406"/>
                </a:lnTo>
                <a:lnTo>
                  <a:pt x="1048" y="406"/>
                </a:lnTo>
                <a:lnTo>
                  <a:pt x="1048" y="407"/>
                </a:lnTo>
                <a:lnTo>
                  <a:pt x="1048" y="407"/>
                </a:lnTo>
                <a:lnTo>
                  <a:pt x="1049" y="407"/>
                </a:lnTo>
                <a:lnTo>
                  <a:pt x="1049" y="407"/>
                </a:lnTo>
                <a:lnTo>
                  <a:pt x="1050" y="407"/>
                </a:lnTo>
                <a:lnTo>
                  <a:pt x="1050" y="406"/>
                </a:lnTo>
                <a:lnTo>
                  <a:pt x="1050" y="406"/>
                </a:lnTo>
                <a:lnTo>
                  <a:pt x="1050" y="406"/>
                </a:lnTo>
                <a:lnTo>
                  <a:pt x="1050" y="405"/>
                </a:lnTo>
                <a:lnTo>
                  <a:pt x="1050" y="404"/>
                </a:lnTo>
                <a:lnTo>
                  <a:pt x="1050" y="405"/>
                </a:lnTo>
                <a:lnTo>
                  <a:pt x="1051" y="405"/>
                </a:lnTo>
                <a:lnTo>
                  <a:pt x="1051" y="405"/>
                </a:lnTo>
                <a:lnTo>
                  <a:pt x="1051" y="405"/>
                </a:lnTo>
                <a:lnTo>
                  <a:pt x="1052" y="405"/>
                </a:lnTo>
                <a:lnTo>
                  <a:pt x="1052" y="405"/>
                </a:lnTo>
                <a:lnTo>
                  <a:pt x="1052" y="405"/>
                </a:lnTo>
                <a:lnTo>
                  <a:pt x="1053" y="404"/>
                </a:lnTo>
                <a:lnTo>
                  <a:pt x="1054" y="404"/>
                </a:lnTo>
                <a:lnTo>
                  <a:pt x="1054" y="404"/>
                </a:lnTo>
                <a:lnTo>
                  <a:pt x="1054" y="403"/>
                </a:lnTo>
                <a:lnTo>
                  <a:pt x="1054" y="403"/>
                </a:lnTo>
                <a:lnTo>
                  <a:pt x="1054" y="403"/>
                </a:lnTo>
                <a:lnTo>
                  <a:pt x="1054" y="403"/>
                </a:lnTo>
                <a:lnTo>
                  <a:pt x="1055" y="403"/>
                </a:lnTo>
                <a:lnTo>
                  <a:pt x="1055" y="403"/>
                </a:lnTo>
                <a:lnTo>
                  <a:pt x="1056" y="403"/>
                </a:lnTo>
                <a:lnTo>
                  <a:pt x="1056" y="403"/>
                </a:lnTo>
                <a:lnTo>
                  <a:pt x="1055" y="403"/>
                </a:lnTo>
                <a:lnTo>
                  <a:pt x="1055" y="404"/>
                </a:lnTo>
                <a:lnTo>
                  <a:pt x="1056" y="404"/>
                </a:lnTo>
                <a:lnTo>
                  <a:pt x="1056" y="404"/>
                </a:lnTo>
                <a:lnTo>
                  <a:pt x="1057" y="404"/>
                </a:lnTo>
                <a:lnTo>
                  <a:pt x="1057" y="404"/>
                </a:lnTo>
                <a:lnTo>
                  <a:pt x="1057" y="404"/>
                </a:lnTo>
                <a:lnTo>
                  <a:pt x="1057" y="404"/>
                </a:lnTo>
                <a:lnTo>
                  <a:pt x="1058" y="404"/>
                </a:lnTo>
                <a:lnTo>
                  <a:pt x="1058" y="404"/>
                </a:lnTo>
                <a:lnTo>
                  <a:pt x="1058" y="405"/>
                </a:lnTo>
                <a:lnTo>
                  <a:pt x="1059" y="405"/>
                </a:lnTo>
                <a:lnTo>
                  <a:pt x="1059" y="406"/>
                </a:lnTo>
                <a:lnTo>
                  <a:pt x="1059" y="406"/>
                </a:lnTo>
                <a:lnTo>
                  <a:pt x="1060" y="406"/>
                </a:lnTo>
                <a:lnTo>
                  <a:pt x="1060" y="406"/>
                </a:lnTo>
                <a:lnTo>
                  <a:pt x="1060" y="406"/>
                </a:lnTo>
                <a:lnTo>
                  <a:pt x="1061" y="407"/>
                </a:lnTo>
                <a:lnTo>
                  <a:pt x="1061" y="406"/>
                </a:lnTo>
                <a:lnTo>
                  <a:pt x="1061" y="407"/>
                </a:lnTo>
                <a:lnTo>
                  <a:pt x="1062" y="407"/>
                </a:lnTo>
                <a:lnTo>
                  <a:pt x="1062" y="407"/>
                </a:lnTo>
                <a:lnTo>
                  <a:pt x="1063" y="407"/>
                </a:lnTo>
                <a:lnTo>
                  <a:pt x="1063" y="407"/>
                </a:lnTo>
                <a:lnTo>
                  <a:pt x="1064" y="407"/>
                </a:lnTo>
                <a:lnTo>
                  <a:pt x="1065" y="407"/>
                </a:lnTo>
                <a:lnTo>
                  <a:pt x="1065" y="407"/>
                </a:lnTo>
                <a:lnTo>
                  <a:pt x="1066" y="408"/>
                </a:lnTo>
                <a:lnTo>
                  <a:pt x="1066" y="408"/>
                </a:lnTo>
                <a:lnTo>
                  <a:pt x="1066" y="408"/>
                </a:lnTo>
                <a:lnTo>
                  <a:pt x="1067" y="408"/>
                </a:lnTo>
                <a:lnTo>
                  <a:pt x="1068" y="408"/>
                </a:lnTo>
                <a:lnTo>
                  <a:pt x="1068" y="408"/>
                </a:lnTo>
                <a:lnTo>
                  <a:pt x="1068" y="407"/>
                </a:lnTo>
                <a:lnTo>
                  <a:pt x="1068" y="406"/>
                </a:lnTo>
                <a:lnTo>
                  <a:pt x="1068" y="406"/>
                </a:lnTo>
                <a:lnTo>
                  <a:pt x="1068" y="405"/>
                </a:lnTo>
                <a:lnTo>
                  <a:pt x="1068" y="404"/>
                </a:lnTo>
                <a:lnTo>
                  <a:pt x="1068" y="403"/>
                </a:lnTo>
                <a:lnTo>
                  <a:pt x="1068" y="403"/>
                </a:lnTo>
                <a:lnTo>
                  <a:pt x="1056" y="391"/>
                </a:lnTo>
                <a:lnTo>
                  <a:pt x="1054" y="390"/>
                </a:lnTo>
                <a:lnTo>
                  <a:pt x="1055" y="389"/>
                </a:lnTo>
                <a:lnTo>
                  <a:pt x="1055" y="389"/>
                </a:lnTo>
                <a:lnTo>
                  <a:pt x="1056" y="389"/>
                </a:lnTo>
                <a:lnTo>
                  <a:pt x="1056" y="389"/>
                </a:lnTo>
                <a:lnTo>
                  <a:pt x="1056" y="388"/>
                </a:lnTo>
                <a:lnTo>
                  <a:pt x="1057" y="388"/>
                </a:lnTo>
                <a:lnTo>
                  <a:pt x="1057" y="388"/>
                </a:lnTo>
                <a:lnTo>
                  <a:pt x="1057" y="389"/>
                </a:lnTo>
                <a:lnTo>
                  <a:pt x="1057" y="389"/>
                </a:lnTo>
                <a:lnTo>
                  <a:pt x="1058" y="389"/>
                </a:lnTo>
                <a:lnTo>
                  <a:pt x="1058" y="390"/>
                </a:lnTo>
                <a:lnTo>
                  <a:pt x="1058" y="390"/>
                </a:lnTo>
                <a:lnTo>
                  <a:pt x="1059" y="390"/>
                </a:lnTo>
                <a:lnTo>
                  <a:pt x="1059" y="389"/>
                </a:lnTo>
                <a:lnTo>
                  <a:pt x="1059" y="389"/>
                </a:lnTo>
                <a:lnTo>
                  <a:pt x="1060" y="389"/>
                </a:lnTo>
                <a:lnTo>
                  <a:pt x="1060" y="388"/>
                </a:lnTo>
                <a:lnTo>
                  <a:pt x="1060" y="388"/>
                </a:lnTo>
                <a:lnTo>
                  <a:pt x="1061" y="388"/>
                </a:lnTo>
                <a:lnTo>
                  <a:pt x="1061" y="388"/>
                </a:lnTo>
                <a:lnTo>
                  <a:pt x="1062" y="387"/>
                </a:lnTo>
                <a:lnTo>
                  <a:pt x="1062" y="387"/>
                </a:lnTo>
                <a:lnTo>
                  <a:pt x="1062" y="387"/>
                </a:lnTo>
                <a:lnTo>
                  <a:pt x="1063" y="387"/>
                </a:lnTo>
                <a:lnTo>
                  <a:pt x="1063" y="387"/>
                </a:lnTo>
                <a:lnTo>
                  <a:pt x="1063" y="388"/>
                </a:lnTo>
                <a:lnTo>
                  <a:pt x="1063" y="388"/>
                </a:lnTo>
                <a:lnTo>
                  <a:pt x="1064" y="388"/>
                </a:lnTo>
                <a:lnTo>
                  <a:pt x="1064" y="387"/>
                </a:lnTo>
                <a:lnTo>
                  <a:pt x="1064" y="387"/>
                </a:lnTo>
                <a:lnTo>
                  <a:pt x="1064" y="387"/>
                </a:lnTo>
                <a:lnTo>
                  <a:pt x="1064" y="386"/>
                </a:lnTo>
                <a:lnTo>
                  <a:pt x="1065" y="386"/>
                </a:lnTo>
                <a:lnTo>
                  <a:pt x="1065" y="387"/>
                </a:lnTo>
                <a:lnTo>
                  <a:pt x="1065" y="387"/>
                </a:lnTo>
                <a:lnTo>
                  <a:pt x="1065" y="387"/>
                </a:lnTo>
                <a:lnTo>
                  <a:pt x="1065" y="388"/>
                </a:lnTo>
                <a:lnTo>
                  <a:pt x="1066" y="388"/>
                </a:lnTo>
                <a:lnTo>
                  <a:pt x="1066" y="388"/>
                </a:lnTo>
                <a:lnTo>
                  <a:pt x="1065" y="389"/>
                </a:lnTo>
                <a:lnTo>
                  <a:pt x="1066" y="389"/>
                </a:lnTo>
                <a:lnTo>
                  <a:pt x="1066" y="389"/>
                </a:lnTo>
                <a:lnTo>
                  <a:pt x="1067" y="389"/>
                </a:lnTo>
                <a:lnTo>
                  <a:pt x="1067" y="388"/>
                </a:lnTo>
                <a:lnTo>
                  <a:pt x="1067" y="389"/>
                </a:lnTo>
                <a:lnTo>
                  <a:pt x="1067" y="389"/>
                </a:lnTo>
                <a:lnTo>
                  <a:pt x="1068" y="389"/>
                </a:lnTo>
                <a:lnTo>
                  <a:pt x="1068" y="389"/>
                </a:lnTo>
                <a:lnTo>
                  <a:pt x="1068" y="390"/>
                </a:lnTo>
                <a:lnTo>
                  <a:pt x="1068" y="390"/>
                </a:lnTo>
                <a:lnTo>
                  <a:pt x="1068" y="391"/>
                </a:lnTo>
                <a:lnTo>
                  <a:pt x="1068" y="391"/>
                </a:lnTo>
                <a:lnTo>
                  <a:pt x="1068" y="392"/>
                </a:lnTo>
                <a:lnTo>
                  <a:pt x="1068" y="392"/>
                </a:lnTo>
                <a:lnTo>
                  <a:pt x="1069" y="392"/>
                </a:lnTo>
                <a:lnTo>
                  <a:pt x="1069" y="392"/>
                </a:lnTo>
                <a:lnTo>
                  <a:pt x="1070" y="392"/>
                </a:lnTo>
                <a:lnTo>
                  <a:pt x="1070" y="392"/>
                </a:lnTo>
                <a:lnTo>
                  <a:pt x="1070" y="392"/>
                </a:lnTo>
                <a:lnTo>
                  <a:pt x="1071" y="392"/>
                </a:lnTo>
                <a:lnTo>
                  <a:pt x="1071" y="392"/>
                </a:lnTo>
                <a:lnTo>
                  <a:pt x="1072" y="392"/>
                </a:lnTo>
                <a:lnTo>
                  <a:pt x="1072" y="392"/>
                </a:lnTo>
                <a:lnTo>
                  <a:pt x="1073" y="392"/>
                </a:lnTo>
                <a:lnTo>
                  <a:pt x="1073" y="391"/>
                </a:lnTo>
                <a:lnTo>
                  <a:pt x="1074" y="392"/>
                </a:lnTo>
                <a:lnTo>
                  <a:pt x="1074" y="392"/>
                </a:lnTo>
                <a:lnTo>
                  <a:pt x="1074" y="392"/>
                </a:lnTo>
                <a:lnTo>
                  <a:pt x="1074" y="393"/>
                </a:lnTo>
                <a:lnTo>
                  <a:pt x="1075" y="393"/>
                </a:lnTo>
                <a:lnTo>
                  <a:pt x="1075" y="394"/>
                </a:lnTo>
                <a:lnTo>
                  <a:pt x="1075" y="394"/>
                </a:lnTo>
                <a:lnTo>
                  <a:pt x="1076" y="394"/>
                </a:lnTo>
                <a:lnTo>
                  <a:pt x="1076" y="394"/>
                </a:lnTo>
                <a:lnTo>
                  <a:pt x="1076" y="393"/>
                </a:lnTo>
                <a:lnTo>
                  <a:pt x="1077" y="393"/>
                </a:lnTo>
                <a:lnTo>
                  <a:pt x="1077" y="393"/>
                </a:lnTo>
                <a:lnTo>
                  <a:pt x="1077" y="392"/>
                </a:lnTo>
                <a:lnTo>
                  <a:pt x="1078" y="393"/>
                </a:lnTo>
                <a:lnTo>
                  <a:pt x="1078" y="393"/>
                </a:lnTo>
                <a:lnTo>
                  <a:pt x="1079" y="393"/>
                </a:lnTo>
                <a:lnTo>
                  <a:pt x="1080" y="393"/>
                </a:lnTo>
                <a:lnTo>
                  <a:pt x="1080" y="392"/>
                </a:lnTo>
                <a:lnTo>
                  <a:pt x="1081" y="392"/>
                </a:lnTo>
                <a:lnTo>
                  <a:pt x="1081" y="392"/>
                </a:lnTo>
                <a:lnTo>
                  <a:pt x="1081" y="391"/>
                </a:lnTo>
                <a:lnTo>
                  <a:pt x="1082" y="390"/>
                </a:lnTo>
                <a:lnTo>
                  <a:pt x="1082" y="390"/>
                </a:lnTo>
                <a:lnTo>
                  <a:pt x="1083" y="390"/>
                </a:lnTo>
                <a:lnTo>
                  <a:pt x="1084" y="390"/>
                </a:lnTo>
                <a:lnTo>
                  <a:pt x="1084" y="390"/>
                </a:lnTo>
                <a:lnTo>
                  <a:pt x="1084" y="389"/>
                </a:lnTo>
                <a:lnTo>
                  <a:pt x="1084" y="388"/>
                </a:lnTo>
                <a:lnTo>
                  <a:pt x="1084" y="388"/>
                </a:lnTo>
                <a:lnTo>
                  <a:pt x="1085" y="388"/>
                </a:lnTo>
                <a:lnTo>
                  <a:pt x="1085" y="388"/>
                </a:lnTo>
                <a:lnTo>
                  <a:pt x="1084" y="388"/>
                </a:lnTo>
                <a:lnTo>
                  <a:pt x="1084" y="387"/>
                </a:lnTo>
                <a:lnTo>
                  <a:pt x="1084" y="387"/>
                </a:lnTo>
                <a:lnTo>
                  <a:pt x="1084" y="386"/>
                </a:lnTo>
                <a:lnTo>
                  <a:pt x="1085" y="386"/>
                </a:lnTo>
                <a:lnTo>
                  <a:pt x="1085" y="386"/>
                </a:lnTo>
                <a:lnTo>
                  <a:pt x="1085" y="385"/>
                </a:lnTo>
                <a:lnTo>
                  <a:pt x="1084" y="385"/>
                </a:lnTo>
                <a:lnTo>
                  <a:pt x="1085" y="385"/>
                </a:lnTo>
                <a:lnTo>
                  <a:pt x="1085" y="385"/>
                </a:lnTo>
                <a:lnTo>
                  <a:pt x="1086" y="385"/>
                </a:lnTo>
                <a:lnTo>
                  <a:pt x="1087" y="385"/>
                </a:lnTo>
                <a:lnTo>
                  <a:pt x="1087" y="385"/>
                </a:lnTo>
                <a:lnTo>
                  <a:pt x="1088" y="385"/>
                </a:lnTo>
                <a:lnTo>
                  <a:pt x="1088" y="384"/>
                </a:lnTo>
                <a:lnTo>
                  <a:pt x="1088" y="384"/>
                </a:lnTo>
                <a:lnTo>
                  <a:pt x="1088" y="383"/>
                </a:lnTo>
                <a:lnTo>
                  <a:pt x="1088" y="383"/>
                </a:lnTo>
                <a:lnTo>
                  <a:pt x="1089" y="383"/>
                </a:lnTo>
                <a:lnTo>
                  <a:pt x="1089" y="383"/>
                </a:lnTo>
                <a:lnTo>
                  <a:pt x="1091" y="382"/>
                </a:lnTo>
                <a:lnTo>
                  <a:pt x="1092" y="382"/>
                </a:lnTo>
                <a:lnTo>
                  <a:pt x="1092" y="381"/>
                </a:lnTo>
                <a:lnTo>
                  <a:pt x="1093" y="381"/>
                </a:lnTo>
                <a:lnTo>
                  <a:pt x="1093" y="381"/>
                </a:lnTo>
                <a:lnTo>
                  <a:pt x="1093" y="380"/>
                </a:lnTo>
                <a:lnTo>
                  <a:pt x="1094" y="380"/>
                </a:lnTo>
                <a:lnTo>
                  <a:pt x="1094" y="380"/>
                </a:lnTo>
                <a:lnTo>
                  <a:pt x="1095" y="380"/>
                </a:lnTo>
                <a:lnTo>
                  <a:pt x="1095" y="381"/>
                </a:lnTo>
                <a:lnTo>
                  <a:pt x="1095" y="381"/>
                </a:lnTo>
                <a:lnTo>
                  <a:pt x="1096" y="382"/>
                </a:lnTo>
                <a:lnTo>
                  <a:pt x="1096" y="382"/>
                </a:lnTo>
                <a:lnTo>
                  <a:pt x="1097" y="382"/>
                </a:lnTo>
                <a:lnTo>
                  <a:pt x="1097" y="382"/>
                </a:lnTo>
                <a:lnTo>
                  <a:pt x="1098" y="382"/>
                </a:lnTo>
                <a:lnTo>
                  <a:pt x="1098" y="382"/>
                </a:lnTo>
                <a:lnTo>
                  <a:pt x="1099" y="382"/>
                </a:lnTo>
                <a:lnTo>
                  <a:pt x="1099" y="383"/>
                </a:lnTo>
                <a:lnTo>
                  <a:pt x="1099" y="383"/>
                </a:lnTo>
                <a:lnTo>
                  <a:pt x="1100" y="384"/>
                </a:lnTo>
                <a:lnTo>
                  <a:pt x="1100" y="384"/>
                </a:lnTo>
                <a:lnTo>
                  <a:pt x="1100" y="384"/>
                </a:lnTo>
                <a:lnTo>
                  <a:pt x="1100" y="384"/>
                </a:lnTo>
                <a:lnTo>
                  <a:pt x="1101" y="383"/>
                </a:lnTo>
                <a:lnTo>
                  <a:pt x="1101" y="383"/>
                </a:lnTo>
                <a:lnTo>
                  <a:pt x="1102" y="383"/>
                </a:lnTo>
                <a:lnTo>
                  <a:pt x="1102" y="383"/>
                </a:lnTo>
                <a:lnTo>
                  <a:pt x="1103" y="383"/>
                </a:lnTo>
                <a:lnTo>
                  <a:pt x="1104" y="383"/>
                </a:lnTo>
                <a:lnTo>
                  <a:pt x="1104" y="384"/>
                </a:lnTo>
                <a:lnTo>
                  <a:pt x="1104" y="384"/>
                </a:lnTo>
                <a:lnTo>
                  <a:pt x="1105" y="384"/>
                </a:lnTo>
                <a:lnTo>
                  <a:pt x="1105" y="384"/>
                </a:lnTo>
                <a:lnTo>
                  <a:pt x="1105" y="384"/>
                </a:lnTo>
                <a:lnTo>
                  <a:pt x="1106" y="384"/>
                </a:lnTo>
                <a:lnTo>
                  <a:pt x="1107" y="384"/>
                </a:lnTo>
                <a:lnTo>
                  <a:pt x="1107" y="384"/>
                </a:lnTo>
                <a:lnTo>
                  <a:pt x="1108" y="384"/>
                </a:lnTo>
                <a:lnTo>
                  <a:pt x="1108" y="384"/>
                </a:lnTo>
                <a:lnTo>
                  <a:pt x="1108" y="384"/>
                </a:lnTo>
                <a:lnTo>
                  <a:pt x="1109" y="384"/>
                </a:lnTo>
                <a:lnTo>
                  <a:pt x="1110" y="384"/>
                </a:lnTo>
                <a:lnTo>
                  <a:pt x="1110" y="384"/>
                </a:lnTo>
                <a:lnTo>
                  <a:pt x="1111" y="384"/>
                </a:lnTo>
                <a:lnTo>
                  <a:pt x="1111" y="384"/>
                </a:lnTo>
                <a:lnTo>
                  <a:pt x="1111" y="384"/>
                </a:lnTo>
                <a:lnTo>
                  <a:pt x="1112" y="384"/>
                </a:lnTo>
                <a:lnTo>
                  <a:pt x="1112" y="384"/>
                </a:lnTo>
                <a:lnTo>
                  <a:pt x="1113" y="384"/>
                </a:lnTo>
                <a:lnTo>
                  <a:pt x="1113" y="384"/>
                </a:lnTo>
                <a:lnTo>
                  <a:pt x="1114" y="384"/>
                </a:lnTo>
                <a:lnTo>
                  <a:pt x="1114" y="384"/>
                </a:lnTo>
                <a:lnTo>
                  <a:pt x="1114" y="385"/>
                </a:lnTo>
                <a:lnTo>
                  <a:pt x="1115" y="385"/>
                </a:lnTo>
                <a:lnTo>
                  <a:pt x="1115" y="385"/>
                </a:lnTo>
                <a:lnTo>
                  <a:pt x="1115" y="385"/>
                </a:lnTo>
                <a:lnTo>
                  <a:pt x="1116" y="385"/>
                </a:lnTo>
                <a:lnTo>
                  <a:pt x="1116" y="385"/>
                </a:lnTo>
                <a:lnTo>
                  <a:pt x="1116" y="386"/>
                </a:lnTo>
                <a:lnTo>
                  <a:pt x="1117" y="386"/>
                </a:lnTo>
                <a:lnTo>
                  <a:pt x="1117" y="386"/>
                </a:lnTo>
                <a:lnTo>
                  <a:pt x="1118" y="386"/>
                </a:lnTo>
                <a:lnTo>
                  <a:pt x="1118" y="386"/>
                </a:lnTo>
                <a:lnTo>
                  <a:pt x="1119" y="387"/>
                </a:lnTo>
                <a:lnTo>
                  <a:pt x="1119" y="387"/>
                </a:lnTo>
                <a:lnTo>
                  <a:pt x="1120" y="387"/>
                </a:lnTo>
                <a:lnTo>
                  <a:pt x="1120" y="388"/>
                </a:lnTo>
                <a:lnTo>
                  <a:pt x="1121" y="387"/>
                </a:lnTo>
                <a:lnTo>
                  <a:pt x="1121" y="387"/>
                </a:lnTo>
                <a:lnTo>
                  <a:pt x="1121" y="388"/>
                </a:lnTo>
                <a:lnTo>
                  <a:pt x="1122" y="388"/>
                </a:lnTo>
                <a:lnTo>
                  <a:pt x="1122" y="388"/>
                </a:lnTo>
                <a:lnTo>
                  <a:pt x="1123" y="388"/>
                </a:lnTo>
                <a:lnTo>
                  <a:pt x="1123" y="388"/>
                </a:lnTo>
                <a:lnTo>
                  <a:pt x="1123" y="388"/>
                </a:lnTo>
                <a:lnTo>
                  <a:pt x="1124" y="388"/>
                </a:lnTo>
                <a:lnTo>
                  <a:pt x="1124" y="389"/>
                </a:lnTo>
                <a:lnTo>
                  <a:pt x="1124" y="389"/>
                </a:lnTo>
                <a:lnTo>
                  <a:pt x="1125" y="389"/>
                </a:lnTo>
                <a:lnTo>
                  <a:pt x="1125" y="389"/>
                </a:lnTo>
                <a:lnTo>
                  <a:pt x="1125" y="388"/>
                </a:lnTo>
                <a:lnTo>
                  <a:pt x="1125" y="388"/>
                </a:lnTo>
                <a:lnTo>
                  <a:pt x="1125" y="387"/>
                </a:lnTo>
                <a:lnTo>
                  <a:pt x="1124" y="387"/>
                </a:lnTo>
                <a:lnTo>
                  <a:pt x="1124" y="387"/>
                </a:lnTo>
                <a:lnTo>
                  <a:pt x="1123" y="386"/>
                </a:lnTo>
                <a:lnTo>
                  <a:pt x="1123" y="386"/>
                </a:lnTo>
                <a:lnTo>
                  <a:pt x="1123" y="385"/>
                </a:lnTo>
                <a:lnTo>
                  <a:pt x="1122" y="385"/>
                </a:lnTo>
                <a:lnTo>
                  <a:pt x="1121" y="384"/>
                </a:lnTo>
                <a:lnTo>
                  <a:pt x="1121" y="384"/>
                </a:lnTo>
                <a:lnTo>
                  <a:pt x="1121" y="384"/>
                </a:lnTo>
                <a:lnTo>
                  <a:pt x="1121" y="383"/>
                </a:lnTo>
                <a:lnTo>
                  <a:pt x="1126" y="381"/>
                </a:lnTo>
                <a:lnTo>
                  <a:pt x="1126" y="380"/>
                </a:lnTo>
                <a:lnTo>
                  <a:pt x="1130" y="376"/>
                </a:lnTo>
                <a:lnTo>
                  <a:pt x="1131" y="376"/>
                </a:lnTo>
                <a:lnTo>
                  <a:pt x="1130" y="376"/>
                </a:lnTo>
                <a:lnTo>
                  <a:pt x="1130" y="375"/>
                </a:lnTo>
                <a:lnTo>
                  <a:pt x="1130" y="374"/>
                </a:lnTo>
                <a:lnTo>
                  <a:pt x="1129" y="374"/>
                </a:lnTo>
                <a:lnTo>
                  <a:pt x="1129" y="374"/>
                </a:lnTo>
                <a:lnTo>
                  <a:pt x="1129" y="374"/>
                </a:lnTo>
                <a:lnTo>
                  <a:pt x="1128" y="374"/>
                </a:lnTo>
                <a:lnTo>
                  <a:pt x="1128" y="374"/>
                </a:lnTo>
                <a:lnTo>
                  <a:pt x="1128" y="374"/>
                </a:lnTo>
                <a:lnTo>
                  <a:pt x="1128" y="374"/>
                </a:lnTo>
                <a:lnTo>
                  <a:pt x="1127" y="374"/>
                </a:lnTo>
                <a:lnTo>
                  <a:pt x="1127" y="374"/>
                </a:lnTo>
                <a:lnTo>
                  <a:pt x="1127" y="373"/>
                </a:lnTo>
                <a:lnTo>
                  <a:pt x="1127" y="373"/>
                </a:lnTo>
                <a:lnTo>
                  <a:pt x="1127" y="372"/>
                </a:lnTo>
                <a:lnTo>
                  <a:pt x="1127" y="372"/>
                </a:lnTo>
                <a:lnTo>
                  <a:pt x="1127" y="371"/>
                </a:lnTo>
                <a:lnTo>
                  <a:pt x="1127" y="371"/>
                </a:lnTo>
                <a:lnTo>
                  <a:pt x="1126" y="371"/>
                </a:lnTo>
                <a:lnTo>
                  <a:pt x="1126" y="370"/>
                </a:lnTo>
                <a:lnTo>
                  <a:pt x="1126" y="370"/>
                </a:lnTo>
                <a:lnTo>
                  <a:pt x="1126" y="369"/>
                </a:lnTo>
                <a:lnTo>
                  <a:pt x="1126" y="368"/>
                </a:lnTo>
                <a:lnTo>
                  <a:pt x="1126" y="367"/>
                </a:lnTo>
                <a:lnTo>
                  <a:pt x="1126" y="367"/>
                </a:lnTo>
                <a:lnTo>
                  <a:pt x="1126" y="366"/>
                </a:lnTo>
                <a:lnTo>
                  <a:pt x="1126" y="366"/>
                </a:lnTo>
                <a:lnTo>
                  <a:pt x="1126" y="365"/>
                </a:lnTo>
                <a:lnTo>
                  <a:pt x="1126" y="365"/>
                </a:lnTo>
                <a:lnTo>
                  <a:pt x="1125" y="365"/>
                </a:lnTo>
                <a:lnTo>
                  <a:pt x="1125" y="364"/>
                </a:lnTo>
                <a:lnTo>
                  <a:pt x="1125" y="364"/>
                </a:lnTo>
                <a:lnTo>
                  <a:pt x="1125" y="364"/>
                </a:lnTo>
                <a:lnTo>
                  <a:pt x="1124" y="364"/>
                </a:lnTo>
                <a:lnTo>
                  <a:pt x="1124" y="364"/>
                </a:lnTo>
                <a:lnTo>
                  <a:pt x="1123" y="364"/>
                </a:lnTo>
                <a:lnTo>
                  <a:pt x="1123" y="363"/>
                </a:lnTo>
                <a:lnTo>
                  <a:pt x="1122" y="362"/>
                </a:lnTo>
                <a:lnTo>
                  <a:pt x="1122" y="363"/>
                </a:lnTo>
                <a:lnTo>
                  <a:pt x="1121" y="363"/>
                </a:lnTo>
                <a:lnTo>
                  <a:pt x="1120" y="363"/>
                </a:lnTo>
                <a:lnTo>
                  <a:pt x="1120" y="363"/>
                </a:lnTo>
                <a:lnTo>
                  <a:pt x="1119" y="363"/>
                </a:lnTo>
                <a:lnTo>
                  <a:pt x="1119" y="362"/>
                </a:lnTo>
                <a:lnTo>
                  <a:pt x="1119" y="362"/>
                </a:lnTo>
                <a:lnTo>
                  <a:pt x="1119" y="361"/>
                </a:lnTo>
                <a:lnTo>
                  <a:pt x="1119" y="360"/>
                </a:lnTo>
                <a:lnTo>
                  <a:pt x="1118" y="360"/>
                </a:lnTo>
                <a:lnTo>
                  <a:pt x="1118" y="360"/>
                </a:lnTo>
                <a:lnTo>
                  <a:pt x="1117" y="360"/>
                </a:lnTo>
                <a:lnTo>
                  <a:pt x="1117" y="359"/>
                </a:lnTo>
                <a:lnTo>
                  <a:pt x="1117" y="358"/>
                </a:lnTo>
                <a:lnTo>
                  <a:pt x="1117" y="357"/>
                </a:lnTo>
                <a:lnTo>
                  <a:pt x="1117" y="357"/>
                </a:lnTo>
                <a:lnTo>
                  <a:pt x="1116" y="356"/>
                </a:lnTo>
                <a:lnTo>
                  <a:pt x="1115" y="356"/>
                </a:lnTo>
                <a:lnTo>
                  <a:pt x="1115" y="356"/>
                </a:lnTo>
                <a:lnTo>
                  <a:pt x="1114" y="355"/>
                </a:lnTo>
                <a:lnTo>
                  <a:pt x="1114" y="355"/>
                </a:lnTo>
                <a:lnTo>
                  <a:pt x="1115" y="354"/>
                </a:lnTo>
                <a:lnTo>
                  <a:pt x="1115" y="354"/>
                </a:lnTo>
                <a:lnTo>
                  <a:pt x="1115" y="354"/>
                </a:lnTo>
                <a:lnTo>
                  <a:pt x="1114" y="354"/>
                </a:lnTo>
                <a:lnTo>
                  <a:pt x="1114" y="354"/>
                </a:lnTo>
                <a:lnTo>
                  <a:pt x="1114" y="353"/>
                </a:lnTo>
                <a:lnTo>
                  <a:pt x="1114" y="353"/>
                </a:lnTo>
                <a:lnTo>
                  <a:pt x="1113" y="353"/>
                </a:lnTo>
                <a:lnTo>
                  <a:pt x="1113" y="352"/>
                </a:lnTo>
                <a:lnTo>
                  <a:pt x="1113" y="352"/>
                </a:lnTo>
                <a:lnTo>
                  <a:pt x="1113" y="351"/>
                </a:lnTo>
                <a:lnTo>
                  <a:pt x="1112" y="351"/>
                </a:lnTo>
                <a:lnTo>
                  <a:pt x="1112" y="352"/>
                </a:lnTo>
                <a:lnTo>
                  <a:pt x="1112" y="352"/>
                </a:lnTo>
                <a:lnTo>
                  <a:pt x="1112" y="353"/>
                </a:lnTo>
                <a:lnTo>
                  <a:pt x="1112" y="354"/>
                </a:lnTo>
                <a:lnTo>
                  <a:pt x="1112" y="354"/>
                </a:lnTo>
                <a:lnTo>
                  <a:pt x="1111" y="354"/>
                </a:lnTo>
                <a:lnTo>
                  <a:pt x="1111" y="354"/>
                </a:lnTo>
                <a:lnTo>
                  <a:pt x="1111" y="352"/>
                </a:lnTo>
                <a:lnTo>
                  <a:pt x="1110" y="352"/>
                </a:lnTo>
                <a:lnTo>
                  <a:pt x="1110" y="351"/>
                </a:lnTo>
                <a:lnTo>
                  <a:pt x="1110" y="351"/>
                </a:lnTo>
                <a:lnTo>
                  <a:pt x="1109" y="351"/>
                </a:lnTo>
                <a:lnTo>
                  <a:pt x="1109" y="351"/>
                </a:lnTo>
                <a:lnTo>
                  <a:pt x="1108" y="352"/>
                </a:lnTo>
                <a:lnTo>
                  <a:pt x="1108" y="353"/>
                </a:lnTo>
                <a:lnTo>
                  <a:pt x="1107" y="353"/>
                </a:lnTo>
                <a:lnTo>
                  <a:pt x="1107" y="352"/>
                </a:lnTo>
                <a:lnTo>
                  <a:pt x="1107" y="352"/>
                </a:lnTo>
                <a:lnTo>
                  <a:pt x="1107" y="351"/>
                </a:lnTo>
                <a:lnTo>
                  <a:pt x="1106" y="351"/>
                </a:lnTo>
                <a:lnTo>
                  <a:pt x="1106" y="351"/>
                </a:lnTo>
                <a:lnTo>
                  <a:pt x="1106" y="351"/>
                </a:lnTo>
                <a:lnTo>
                  <a:pt x="1105" y="351"/>
                </a:lnTo>
                <a:lnTo>
                  <a:pt x="1105" y="350"/>
                </a:lnTo>
                <a:lnTo>
                  <a:pt x="1105" y="350"/>
                </a:lnTo>
                <a:lnTo>
                  <a:pt x="1105" y="349"/>
                </a:lnTo>
                <a:lnTo>
                  <a:pt x="1105" y="349"/>
                </a:lnTo>
                <a:lnTo>
                  <a:pt x="1105" y="348"/>
                </a:lnTo>
                <a:lnTo>
                  <a:pt x="1105" y="349"/>
                </a:lnTo>
                <a:lnTo>
                  <a:pt x="1106" y="349"/>
                </a:lnTo>
                <a:lnTo>
                  <a:pt x="1106" y="348"/>
                </a:lnTo>
                <a:lnTo>
                  <a:pt x="1106" y="348"/>
                </a:lnTo>
                <a:lnTo>
                  <a:pt x="1105" y="347"/>
                </a:lnTo>
                <a:lnTo>
                  <a:pt x="1105" y="347"/>
                </a:lnTo>
                <a:lnTo>
                  <a:pt x="1106" y="347"/>
                </a:lnTo>
                <a:lnTo>
                  <a:pt x="1106" y="346"/>
                </a:lnTo>
                <a:lnTo>
                  <a:pt x="1105" y="346"/>
                </a:lnTo>
                <a:lnTo>
                  <a:pt x="1105" y="346"/>
                </a:lnTo>
                <a:lnTo>
                  <a:pt x="1104" y="346"/>
                </a:lnTo>
                <a:lnTo>
                  <a:pt x="1104" y="346"/>
                </a:lnTo>
                <a:lnTo>
                  <a:pt x="1104" y="346"/>
                </a:lnTo>
                <a:lnTo>
                  <a:pt x="1103" y="346"/>
                </a:lnTo>
                <a:lnTo>
                  <a:pt x="1103" y="347"/>
                </a:lnTo>
                <a:lnTo>
                  <a:pt x="1103" y="347"/>
                </a:lnTo>
                <a:lnTo>
                  <a:pt x="1102" y="347"/>
                </a:lnTo>
                <a:lnTo>
                  <a:pt x="1102" y="347"/>
                </a:lnTo>
                <a:lnTo>
                  <a:pt x="1102" y="347"/>
                </a:lnTo>
                <a:lnTo>
                  <a:pt x="1101" y="346"/>
                </a:lnTo>
                <a:lnTo>
                  <a:pt x="1100" y="346"/>
                </a:lnTo>
                <a:lnTo>
                  <a:pt x="1100" y="345"/>
                </a:lnTo>
                <a:lnTo>
                  <a:pt x="1100" y="345"/>
                </a:lnTo>
                <a:lnTo>
                  <a:pt x="1100" y="344"/>
                </a:lnTo>
                <a:lnTo>
                  <a:pt x="1100" y="344"/>
                </a:lnTo>
                <a:lnTo>
                  <a:pt x="1100" y="344"/>
                </a:lnTo>
                <a:lnTo>
                  <a:pt x="1099" y="343"/>
                </a:lnTo>
                <a:lnTo>
                  <a:pt x="1099" y="342"/>
                </a:lnTo>
                <a:lnTo>
                  <a:pt x="1098" y="342"/>
                </a:lnTo>
                <a:lnTo>
                  <a:pt x="1098" y="342"/>
                </a:lnTo>
                <a:lnTo>
                  <a:pt x="1098" y="341"/>
                </a:lnTo>
                <a:lnTo>
                  <a:pt x="1098" y="341"/>
                </a:lnTo>
                <a:lnTo>
                  <a:pt x="1098" y="340"/>
                </a:lnTo>
                <a:lnTo>
                  <a:pt x="1098" y="340"/>
                </a:lnTo>
                <a:lnTo>
                  <a:pt x="1099" y="339"/>
                </a:lnTo>
                <a:lnTo>
                  <a:pt x="1098" y="338"/>
                </a:lnTo>
                <a:lnTo>
                  <a:pt x="1098" y="338"/>
                </a:lnTo>
                <a:lnTo>
                  <a:pt x="1097" y="338"/>
                </a:lnTo>
                <a:lnTo>
                  <a:pt x="1097" y="338"/>
                </a:lnTo>
                <a:lnTo>
                  <a:pt x="1097" y="338"/>
                </a:lnTo>
                <a:lnTo>
                  <a:pt x="1097" y="337"/>
                </a:lnTo>
                <a:lnTo>
                  <a:pt x="1096" y="337"/>
                </a:lnTo>
                <a:lnTo>
                  <a:pt x="1096" y="337"/>
                </a:lnTo>
                <a:lnTo>
                  <a:pt x="1096" y="336"/>
                </a:lnTo>
                <a:lnTo>
                  <a:pt x="1095" y="336"/>
                </a:lnTo>
                <a:lnTo>
                  <a:pt x="1095" y="336"/>
                </a:lnTo>
                <a:lnTo>
                  <a:pt x="1095" y="335"/>
                </a:lnTo>
                <a:lnTo>
                  <a:pt x="1094" y="335"/>
                </a:lnTo>
                <a:lnTo>
                  <a:pt x="1094" y="334"/>
                </a:lnTo>
                <a:lnTo>
                  <a:pt x="1094" y="334"/>
                </a:lnTo>
                <a:lnTo>
                  <a:pt x="1094" y="334"/>
                </a:lnTo>
                <a:lnTo>
                  <a:pt x="1094" y="334"/>
                </a:lnTo>
                <a:lnTo>
                  <a:pt x="1094" y="334"/>
                </a:lnTo>
                <a:lnTo>
                  <a:pt x="1093" y="334"/>
                </a:lnTo>
                <a:lnTo>
                  <a:pt x="1093" y="334"/>
                </a:lnTo>
                <a:lnTo>
                  <a:pt x="1093" y="333"/>
                </a:lnTo>
                <a:lnTo>
                  <a:pt x="1092" y="333"/>
                </a:lnTo>
                <a:lnTo>
                  <a:pt x="1091" y="333"/>
                </a:lnTo>
                <a:lnTo>
                  <a:pt x="1091" y="333"/>
                </a:lnTo>
                <a:lnTo>
                  <a:pt x="1091" y="332"/>
                </a:lnTo>
                <a:lnTo>
                  <a:pt x="1090" y="332"/>
                </a:lnTo>
                <a:lnTo>
                  <a:pt x="1090" y="332"/>
                </a:lnTo>
                <a:lnTo>
                  <a:pt x="1090" y="331"/>
                </a:lnTo>
                <a:lnTo>
                  <a:pt x="1089" y="331"/>
                </a:lnTo>
                <a:lnTo>
                  <a:pt x="1089" y="331"/>
                </a:lnTo>
                <a:lnTo>
                  <a:pt x="1088" y="331"/>
                </a:lnTo>
                <a:lnTo>
                  <a:pt x="1088" y="331"/>
                </a:lnTo>
                <a:lnTo>
                  <a:pt x="1088" y="331"/>
                </a:lnTo>
                <a:lnTo>
                  <a:pt x="1087" y="331"/>
                </a:lnTo>
                <a:lnTo>
                  <a:pt x="1087" y="331"/>
                </a:lnTo>
                <a:lnTo>
                  <a:pt x="1086" y="331"/>
                </a:lnTo>
                <a:lnTo>
                  <a:pt x="1086" y="331"/>
                </a:lnTo>
                <a:lnTo>
                  <a:pt x="1085" y="331"/>
                </a:lnTo>
                <a:lnTo>
                  <a:pt x="1085" y="331"/>
                </a:lnTo>
                <a:lnTo>
                  <a:pt x="1085" y="330"/>
                </a:lnTo>
                <a:lnTo>
                  <a:pt x="1084" y="330"/>
                </a:lnTo>
                <a:lnTo>
                  <a:pt x="1084" y="330"/>
                </a:lnTo>
                <a:lnTo>
                  <a:pt x="1084" y="330"/>
                </a:lnTo>
                <a:lnTo>
                  <a:pt x="1084" y="330"/>
                </a:lnTo>
                <a:lnTo>
                  <a:pt x="1084" y="329"/>
                </a:lnTo>
                <a:lnTo>
                  <a:pt x="1084" y="329"/>
                </a:lnTo>
                <a:lnTo>
                  <a:pt x="1085" y="329"/>
                </a:lnTo>
                <a:lnTo>
                  <a:pt x="1085" y="329"/>
                </a:lnTo>
                <a:lnTo>
                  <a:pt x="1086" y="328"/>
                </a:lnTo>
                <a:lnTo>
                  <a:pt x="1086" y="328"/>
                </a:lnTo>
                <a:lnTo>
                  <a:pt x="1086" y="328"/>
                </a:lnTo>
                <a:lnTo>
                  <a:pt x="1086" y="327"/>
                </a:lnTo>
                <a:lnTo>
                  <a:pt x="1086" y="327"/>
                </a:lnTo>
                <a:lnTo>
                  <a:pt x="1086" y="327"/>
                </a:lnTo>
                <a:lnTo>
                  <a:pt x="1086" y="326"/>
                </a:lnTo>
                <a:lnTo>
                  <a:pt x="1086" y="326"/>
                </a:lnTo>
                <a:lnTo>
                  <a:pt x="1086" y="325"/>
                </a:lnTo>
                <a:lnTo>
                  <a:pt x="1086" y="325"/>
                </a:lnTo>
                <a:lnTo>
                  <a:pt x="1086" y="325"/>
                </a:lnTo>
                <a:lnTo>
                  <a:pt x="1085" y="325"/>
                </a:lnTo>
                <a:lnTo>
                  <a:pt x="1086" y="324"/>
                </a:lnTo>
                <a:lnTo>
                  <a:pt x="1086" y="324"/>
                </a:lnTo>
                <a:lnTo>
                  <a:pt x="1087" y="323"/>
                </a:lnTo>
                <a:lnTo>
                  <a:pt x="1086" y="323"/>
                </a:lnTo>
                <a:lnTo>
                  <a:pt x="1086" y="323"/>
                </a:lnTo>
                <a:lnTo>
                  <a:pt x="1086" y="322"/>
                </a:lnTo>
                <a:lnTo>
                  <a:pt x="1085" y="322"/>
                </a:lnTo>
                <a:lnTo>
                  <a:pt x="1085" y="322"/>
                </a:lnTo>
                <a:lnTo>
                  <a:pt x="1085" y="321"/>
                </a:lnTo>
                <a:lnTo>
                  <a:pt x="1085" y="321"/>
                </a:lnTo>
                <a:lnTo>
                  <a:pt x="1086" y="321"/>
                </a:lnTo>
                <a:lnTo>
                  <a:pt x="1086" y="321"/>
                </a:lnTo>
                <a:lnTo>
                  <a:pt x="1087" y="321"/>
                </a:lnTo>
                <a:lnTo>
                  <a:pt x="1087" y="320"/>
                </a:lnTo>
                <a:lnTo>
                  <a:pt x="1087" y="320"/>
                </a:lnTo>
                <a:lnTo>
                  <a:pt x="1088" y="320"/>
                </a:lnTo>
                <a:lnTo>
                  <a:pt x="1088" y="320"/>
                </a:lnTo>
                <a:lnTo>
                  <a:pt x="1088" y="319"/>
                </a:lnTo>
                <a:lnTo>
                  <a:pt x="1089" y="318"/>
                </a:lnTo>
                <a:lnTo>
                  <a:pt x="1089" y="318"/>
                </a:lnTo>
                <a:lnTo>
                  <a:pt x="1090" y="318"/>
                </a:lnTo>
                <a:lnTo>
                  <a:pt x="1090" y="317"/>
                </a:lnTo>
                <a:lnTo>
                  <a:pt x="1091" y="317"/>
                </a:lnTo>
                <a:lnTo>
                  <a:pt x="1091" y="317"/>
                </a:lnTo>
                <a:lnTo>
                  <a:pt x="1092" y="317"/>
                </a:lnTo>
                <a:lnTo>
                  <a:pt x="1091" y="317"/>
                </a:lnTo>
                <a:lnTo>
                  <a:pt x="1091" y="316"/>
                </a:lnTo>
                <a:lnTo>
                  <a:pt x="1091" y="316"/>
                </a:lnTo>
                <a:lnTo>
                  <a:pt x="1090" y="316"/>
                </a:lnTo>
                <a:lnTo>
                  <a:pt x="1090" y="315"/>
                </a:lnTo>
                <a:lnTo>
                  <a:pt x="1090" y="315"/>
                </a:lnTo>
                <a:lnTo>
                  <a:pt x="1090" y="314"/>
                </a:lnTo>
                <a:lnTo>
                  <a:pt x="1090" y="314"/>
                </a:lnTo>
                <a:lnTo>
                  <a:pt x="1089" y="314"/>
                </a:lnTo>
                <a:lnTo>
                  <a:pt x="1089" y="314"/>
                </a:lnTo>
                <a:lnTo>
                  <a:pt x="1089" y="313"/>
                </a:lnTo>
                <a:lnTo>
                  <a:pt x="1089" y="313"/>
                </a:lnTo>
                <a:lnTo>
                  <a:pt x="1090" y="312"/>
                </a:lnTo>
                <a:lnTo>
                  <a:pt x="1090" y="312"/>
                </a:lnTo>
                <a:lnTo>
                  <a:pt x="1090" y="311"/>
                </a:lnTo>
                <a:lnTo>
                  <a:pt x="1090" y="311"/>
                </a:lnTo>
                <a:lnTo>
                  <a:pt x="1090" y="310"/>
                </a:lnTo>
                <a:lnTo>
                  <a:pt x="1090" y="310"/>
                </a:lnTo>
                <a:lnTo>
                  <a:pt x="1090" y="309"/>
                </a:lnTo>
                <a:lnTo>
                  <a:pt x="1090" y="309"/>
                </a:lnTo>
                <a:lnTo>
                  <a:pt x="1090" y="308"/>
                </a:lnTo>
                <a:lnTo>
                  <a:pt x="1091" y="308"/>
                </a:lnTo>
                <a:lnTo>
                  <a:pt x="1091" y="308"/>
                </a:lnTo>
                <a:lnTo>
                  <a:pt x="1091" y="308"/>
                </a:lnTo>
                <a:lnTo>
                  <a:pt x="1091" y="307"/>
                </a:lnTo>
                <a:lnTo>
                  <a:pt x="1090" y="307"/>
                </a:lnTo>
                <a:lnTo>
                  <a:pt x="1090" y="307"/>
                </a:lnTo>
                <a:lnTo>
                  <a:pt x="1089" y="307"/>
                </a:lnTo>
                <a:lnTo>
                  <a:pt x="1089" y="306"/>
                </a:lnTo>
                <a:lnTo>
                  <a:pt x="1089" y="306"/>
                </a:lnTo>
                <a:lnTo>
                  <a:pt x="1089" y="305"/>
                </a:lnTo>
                <a:lnTo>
                  <a:pt x="1088" y="305"/>
                </a:lnTo>
                <a:lnTo>
                  <a:pt x="1088" y="305"/>
                </a:lnTo>
                <a:lnTo>
                  <a:pt x="1088" y="304"/>
                </a:lnTo>
                <a:lnTo>
                  <a:pt x="1088" y="304"/>
                </a:lnTo>
                <a:lnTo>
                  <a:pt x="1088" y="304"/>
                </a:lnTo>
                <a:lnTo>
                  <a:pt x="1088" y="303"/>
                </a:lnTo>
                <a:lnTo>
                  <a:pt x="1088" y="303"/>
                </a:lnTo>
                <a:lnTo>
                  <a:pt x="1088" y="302"/>
                </a:lnTo>
                <a:lnTo>
                  <a:pt x="1089" y="302"/>
                </a:lnTo>
                <a:lnTo>
                  <a:pt x="1089" y="302"/>
                </a:lnTo>
                <a:lnTo>
                  <a:pt x="1089" y="301"/>
                </a:lnTo>
                <a:lnTo>
                  <a:pt x="1090" y="301"/>
                </a:lnTo>
                <a:lnTo>
                  <a:pt x="1090" y="300"/>
                </a:lnTo>
                <a:lnTo>
                  <a:pt x="1090" y="300"/>
                </a:lnTo>
                <a:lnTo>
                  <a:pt x="1090" y="299"/>
                </a:lnTo>
                <a:lnTo>
                  <a:pt x="1090" y="299"/>
                </a:lnTo>
                <a:lnTo>
                  <a:pt x="1090" y="298"/>
                </a:lnTo>
                <a:lnTo>
                  <a:pt x="1091" y="298"/>
                </a:lnTo>
                <a:lnTo>
                  <a:pt x="1091" y="297"/>
                </a:lnTo>
                <a:lnTo>
                  <a:pt x="1091" y="297"/>
                </a:lnTo>
                <a:lnTo>
                  <a:pt x="1091" y="296"/>
                </a:lnTo>
                <a:lnTo>
                  <a:pt x="1090" y="296"/>
                </a:lnTo>
                <a:lnTo>
                  <a:pt x="1090" y="296"/>
                </a:lnTo>
                <a:lnTo>
                  <a:pt x="1090" y="296"/>
                </a:lnTo>
                <a:lnTo>
                  <a:pt x="1089" y="296"/>
                </a:lnTo>
                <a:lnTo>
                  <a:pt x="1089" y="295"/>
                </a:lnTo>
                <a:lnTo>
                  <a:pt x="1089" y="294"/>
                </a:lnTo>
                <a:lnTo>
                  <a:pt x="1089" y="294"/>
                </a:lnTo>
                <a:lnTo>
                  <a:pt x="1089" y="294"/>
                </a:lnTo>
                <a:lnTo>
                  <a:pt x="1090" y="293"/>
                </a:lnTo>
                <a:lnTo>
                  <a:pt x="1090" y="293"/>
                </a:lnTo>
                <a:lnTo>
                  <a:pt x="1090" y="292"/>
                </a:lnTo>
                <a:lnTo>
                  <a:pt x="1090" y="292"/>
                </a:lnTo>
                <a:lnTo>
                  <a:pt x="1090" y="292"/>
                </a:lnTo>
                <a:lnTo>
                  <a:pt x="1091" y="291"/>
                </a:lnTo>
                <a:lnTo>
                  <a:pt x="1091" y="290"/>
                </a:lnTo>
                <a:lnTo>
                  <a:pt x="1091" y="290"/>
                </a:lnTo>
                <a:lnTo>
                  <a:pt x="1091" y="289"/>
                </a:lnTo>
                <a:lnTo>
                  <a:pt x="1091" y="289"/>
                </a:lnTo>
                <a:lnTo>
                  <a:pt x="1091" y="289"/>
                </a:lnTo>
                <a:lnTo>
                  <a:pt x="1091" y="288"/>
                </a:lnTo>
                <a:lnTo>
                  <a:pt x="1091" y="288"/>
                </a:lnTo>
                <a:lnTo>
                  <a:pt x="1091" y="287"/>
                </a:lnTo>
                <a:lnTo>
                  <a:pt x="1092" y="286"/>
                </a:lnTo>
                <a:lnTo>
                  <a:pt x="1092" y="285"/>
                </a:lnTo>
                <a:lnTo>
                  <a:pt x="1092" y="285"/>
                </a:lnTo>
                <a:lnTo>
                  <a:pt x="1093" y="285"/>
                </a:lnTo>
                <a:lnTo>
                  <a:pt x="1093" y="285"/>
                </a:lnTo>
                <a:lnTo>
                  <a:pt x="1093" y="285"/>
                </a:lnTo>
                <a:lnTo>
                  <a:pt x="1094" y="285"/>
                </a:lnTo>
                <a:lnTo>
                  <a:pt x="1094" y="284"/>
                </a:lnTo>
                <a:lnTo>
                  <a:pt x="1094" y="284"/>
                </a:lnTo>
                <a:lnTo>
                  <a:pt x="1094" y="284"/>
                </a:lnTo>
                <a:lnTo>
                  <a:pt x="1094" y="284"/>
                </a:lnTo>
                <a:lnTo>
                  <a:pt x="1095" y="284"/>
                </a:lnTo>
                <a:lnTo>
                  <a:pt x="1095" y="284"/>
                </a:lnTo>
                <a:lnTo>
                  <a:pt x="1095" y="283"/>
                </a:lnTo>
                <a:lnTo>
                  <a:pt x="1095" y="283"/>
                </a:lnTo>
                <a:lnTo>
                  <a:pt x="1095" y="282"/>
                </a:lnTo>
                <a:lnTo>
                  <a:pt x="1095" y="282"/>
                </a:lnTo>
                <a:lnTo>
                  <a:pt x="1096" y="282"/>
                </a:lnTo>
                <a:lnTo>
                  <a:pt x="1096" y="281"/>
                </a:lnTo>
                <a:lnTo>
                  <a:pt x="1096" y="281"/>
                </a:lnTo>
                <a:lnTo>
                  <a:pt x="1096" y="280"/>
                </a:lnTo>
                <a:lnTo>
                  <a:pt x="1096" y="280"/>
                </a:lnTo>
                <a:lnTo>
                  <a:pt x="1096" y="279"/>
                </a:lnTo>
                <a:lnTo>
                  <a:pt x="1097" y="279"/>
                </a:lnTo>
                <a:lnTo>
                  <a:pt x="1097" y="278"/>
                </a:lnTo>
                <a:lnTo>
                  <a:pt x="1097" y="277"/>
                </a:lnTo>
                <a:lnTo>
                  <a:pt x="1097" y="277"/>
                </a:lnTo>
                <a:lnTo>
                  <a:pt x="1098" y="276"/>
                </a:lnTo>
                <a:lnTo>
                  <a:pt x="1097" y="275"/>
                </a:lnTo>
                <a:lnTo>
                  <a:pt x="1098" y="275"/>
                </a:lnTo>
                <a:lnTo>
                  <a:pt x="1098" y="275"/>
                </a:lnTo>
                <a:lnTo>
                  <a:pt x="1098" y="274"/>
                </a:lnTo>
                <a:lnTo>
                  <a:pt x="1099" y="274"/>
                </a:lnTo>
                <a:lnTo>
                  <a:pt x="1099" y="274"/>
                </a:lnTo>
                <a:lnTo>
                  <a:pt x="1100" y="274"/>
                </a:lnTo>
                <a:lnTo>
                  <a:pt x="1100" y="274"/>
                </a:lnTo>
                <a:lnTo>
                  <a:pt x="1101" y="274"/>
                </a:lnTo>
                <a:lnTo>
                  <a:pt x="1101" y="275"/>
                </a:lnTo>
                <a:lnTo>
                  <a:pt x="1101" y="275"/>
                </a:lnTo>
                <a:lnTo>
                  <a:pt x="1102" y="276"/>
                </a:lnTo>
                <a:lnTo>
                  <a:pt x="1102" y="276"/>
                </a:lnTo>
                <a:lnTo>
                  <a:pt x="1102" y="276"/>
                </a:lnTo>
                <a:lnTo>
                  <a:pt x="1103" y="276"/>
                </a:lnTo>
                <a:lnTo>
                  <a:pt x="1103" y="276"/>
                </a:lnTo>
                <a:lnTo>
                  <a:pt x="1103" y="276"/>
                </a:lnTo>
                <a:lnTo>
                  <a:pt x="1103" y="276"/>
                </a:lnTo>
                <a:lnTo>
                  <a:pt x="1103" y="275"/>
                </a:lnTo>
                <a:lnTo>
                  <a:pt x="1104" y="275"/>
                </a:lnTo>
                <a:lnTo>
                  <a:pt x="1104" y="276"/>
                </a:lnTo>
                <a:lnTo>
                  <a:pt x="1104" y="276"/>
                </a:lnTo>
                <a:lnTo>
                  <a:pt x="1105" y="277"/>
                </a:lnTo>
                <a:lnTo>
                  <a:pt x="1105" y="277"/>
                </a:lnTo>
                <a:lnTo>
                  <a:pt x="1106" y="277"/>
                </a:lnTo>
                <a:lnTo>
                  <a:pt x="1106" y="277"/>
                </a:lnTo>
                <a:lnTo>
                  <a:pt x="1107" y="276"/>
                </a:lnTo>
                <a:lnTo>
                  <a:pt x="1107" y="275"/>
                </a:lnTo>
                <a:lnTo>
                  <a:pt x="1108" y="275"/>
                </a:lnTo>
                <a:lnTo>
                  <a:pt x="1109" y="275"/>
                </a:lnTo>
                <a:lnTo>
                  <a:pt x="1110" y="275"/>
                </a:lnTo>
                <a:lnTo>
                  <a:pt x="1110" y="275"/>
                </a:lnTo>
                <a:lnTo>
                  <a:pt x="1110" y="274"/>
                </a:lnTo>
                <a:lnTo>
                  <a:pt x="1110" y="274"/>
                </a:lnTo>
                <a:lnTo>
                  <a:pt x="1111" y="274"/>
                </a:lnTo>
                <a:lnTo>
                  <a:pt x="1111" y="274"/>
                </a:lnTo>
                <a:lnTo>
                  <a:pt x="1111" y="274"/>
                </a:lnTo>
                <a:lnTo>
                  <a:pt x="1111" y="275"/>
                </a:lnTo>
                <a:lnTo>
                  <a:pt x="1112" y="275"/>
                </a:lnTo>
                <a:lnTo>
                  <a:pt x="1112" y="275"/>
                </a:lnTo>
                <a:lnTo>
                  <a:pt x="1112" y="276"/>
                </a:lnTo>
                <a:lnTo>
                  <a:pt x="1112" y="277"/>
                </a:lnTo>
                <a:lnTo>
                  <a:pt x="1113" y="277"/>
                </a:lnTo>
                <a:lnTo>
                  <a:pt x="1113" y="277"/>
                </a:lnTo>
                <a:lnTo>
                  <a:pt x="1114" y="277"/>
                </a:lnTo>
                <a:lnTo>
                  <a:pt x="1114" y="278"/>
                </a:lnTo>
                <a:lnTo>
                  <a:pt x="1114" y="278"/>
                </a:lnTo>
                <a:lnTo>
                  <a:pt x="1115" y="277"/>
                </a:lnTo>
                <a:lnTo>
                  <a:pt x="1115" y="277"/>
                </a:lnTo>
                <a:lnTo>
                  <a:pt x="1116" y="277"/>
                </a:lnTo>
                <a:lnTo>
                  <a:pt x="1116" y="276"/>
                </a:lnTo>
                <a:lnTo>
                  <a:pt x="1117" y="276"/>
                </a:lnTo>
                <a:lnTo>
                  <a:pt x="1117" y="276"/>
                </a:lnTo>
                <a:lnTo>
                  <a:pt x="1117" y="276"/>
                </a:lnTo>
                <a:lnTo>
                  <a:pt x="1117" y="276"/>
                </a:lnTo>
                <a:lnTo>
                  <a:pt x="1117" y="277"/>
                </a:lnTo>
                <a:lnTo>
                  <a:pt x="1118" y="277"/>
                </a:lnTo>
                <a:lnTo>
                  <a:pt x="1118" y="277"/>
                </a:lnTo>
                <a:lnTo>
                  <a:pt x="1119" y="277"/>
                </a:lnTo>
                <a:lnTo>
                  <a:pt x="1119" y="277"/>
                </a:lnTo>
                <a:lnTo>
                  <a:pt x="1119" y="277"/>
                </a:lnTo>
                <a:lnTo>
                  <a:pt x="1120" y="276"/>
                </a:lnTo>
                <a:lnTo>
                  <a:pt x="1120" y="276"/>
                </a:lnTo>
                <a:lnTo>
                  <a:pt x="1120" y="275"/>
                </a:lnTo>
                <a:lnTo>
                  <a:pt x="1120" y="275"/>
                </a:lnTo>
                <a:lnTo>
                  <a:pt x="1120" y="274"/>
                </a:lnTo>
                <a:lnTo>
                  <a:pt x="1120" y="274"/>
                </a:lnTo>
                <a:lnTo>
                  <a:pt x="1120" y="274"/>
                </a:lnTo>
                <a:lnTo>
                  <a:pt x="1121" y="274"/>
                </a:lnTo>
                <a:lnTo>
                  <a:pt x="1121" y="274"/>
                </a:lnTo>
                <a:lnTo>
                  <a:pt x="1121" y="273"/>
                </a:lnTo>
                <a:lnTo>
                  <a:pt x="1122" y="273"/>
                </a:lnTo>
                <a:lnTo>
                  <a:pt x="1122" y="273"/>
                </a:lnTo>
                <a:lnTo>
                  <a:pt x="1123" y="273"/>
                </a:lnTo>
                <a:lnTo>
                  <a:pt x="1123" y="272"/>
                </a:lnTo>
                <a:lnTo>
                  <a:pt x="1123" y="272"/>
                </a:lnTo>
                <a:lnTo>
                  <a:pt x="1123" y="271"/>
                </a:lnTo>
                <a:lnTo>
                  <a:pt x="1123" y="270"/>
                </a:lnTo>
                <a:lnTo>
                  <a:pt x="1123" y="269"/>
                </a:lnTo>
                <a:lnTo>
                  <a:pt x="1122" y="269"/>
                </a:lnTo>
                <a:lnTo>
                  <a:pt x="1122" y="269"/>
                </a:lnTo>
                <a:lnTo>
                  <a:pt x="1122" y="269"/>
                </a:lnTo>
                <a:lnTo>
                  <a:pt x="1122" y="268"/>
                </a:lnTo>
                <a:lnTo>
                  <a:pt x="1122" y="267"/>
                </a:lnTo>
                <a:lnTo>
                  <a:pt x="1122" y="267"/>
                </a:lnTo>
                <a:lnTo>
                  <a:pt x="1122" y="267"/>
                </a:lnTo>
                <a:lnTo>
                  <a:pt x="1121" y="266"/>
                </a:lnTo>
                <a:lnTo>
                  <a:pt x="1121" y="266"/>
                </a:lnTo>
                <a:lnTo>
                  <a:pt x="1121" y="266"/>
                </a:lnTo>
                <a:lnTo>
                  <a:pt x="1120" y="266"/>
                </a:lnTo>
                <a:lnTo>
                  <a:pt x="1120" y="267"/>
                </a:lnTo>
                <a:lnTo>
                  <a:pt x="1119" y="267"/>
                </a:lnTo>
                <a:lnTo>
                  <a:pt x="1119" y="267"/>
                </a:lnTo>
                <a:lnTo>
                  <a:pt x="1118" y="266"/>
                </a:lnTo>
                <a:lnTo>
                  <a:pt x="1118" y="266"/>
                </a:lnTo>
                <a:lnTo>
                  <a:pt x="1117" y="266"/>
                </a:lnTo>
                <a:lnTo>
                  <a:pt x="1117" y="266"/>
                </a:lnTo>
                <a:lnTo>
                  <a:pt x="1116" y="266"/>
                </a:lnTo>
                <a:lnTo>
                  <a:pt x="1115" y="267"/>
                </a:lnTo>
                <a:lnTo>
                  <a:pt x="1115" y="267"/>
                </a:lnTo>
                <a:lnTo>
                  <a:pt x="1114" y="267"/>
                </a:lnTo>
                <a:lnTo>
                  <a:pt x="1114" y="266"/>
                </a:lnTo>
                <a:lnTo>
                  <a:pt x="1114" y="266"/>
                </a:lnTo>
                <a:lnTo>
                  <a:pt x="1114" y="265"/>
                </a:lnTo>
                <a:lnTo>
                  <a:pt x="1113" y="265"/>
                </a:lnTo>
                <a:lnTo>
                  <a:pt x="1113" y="265"/>
                </a:lnTo>
                <a:lnTo>
                  <a:pt x="1113" y="265"/>
                </a:lnTo>
                <a:lnTo>
                  <a:pt x="1113" y="265"/>
                </a:lnTo>
                <a:lnTo>
                  <a:pt x="1114" y="264"/>
                </a:lnTo>
                <a:lnTo>
                  <a:pt x="1114" y="264"/>
                </a:lnTo>
                <a:lnTo>
                  <a:pt x="1114" y="264"/>
                </a:lnTo>
                <a:lnTo>
                  <a:pt x="1114" y="263"/>
                </a:lnTo>
                <a:lnTo>
                  <a:pt x="1114" y="263"/>
                </a:lnTo>
                <a:lnTo>
                  <a:pt x="1114" y="263"/>
                </a:lnTo>
                <a:lnTo>
                  <a:pt x="1115" y="262"/>
                </a:lnTo>
                <a:lnTo>
                  <a:pt x="1115" y="261"/>
                </a:lnTo>
                <a:lnTo>
                  <a:pt x="1115" y="261"/>
                </a:lnTo>
                <a:lnTo>
                  <a:pt x="1116" y="261"/>
                </a:lnTo>
                <a:lnTo>
                  <a:pt x="1116" y="260"/>
                </a:lnTo>
                <a:lnTo>
                  <a:pt x="1116" y="260"/>
                </a:lnTo>
                <a:lnTo>
                  <a:pt x="1116" y="259"/>
                </a:lnTo>
                <a:lnTo>
                  <a:pt x="1116" y="259"/>
                </a:lnTo>
                <a:lnTo>
                  <a:pt x="1116" y="258"/>
                </a:lnTo>
                <a:lnTo>
                  <a:pt x="1116" y="258"/>
                </a:lnTo>
                <a:lnTo>
                  <a:pt x="1117" y="257"/>
                </a:lnTo>
                <a:lnTo>
                  <a:pt x="1117" y="257"/>
                </a:lnTo>
                <a:lnTo>
                  <a:pt x="1117" y="256"/>
                </a:lnTo>
                <a:lnTo>
                  <a:pt x="1116" y="256"/>
                </a:lnTo>
                <a:lnTo>
                  <a:pt x="1116" y="256"/>
                </a:lnTo>
                <a:lnTo>
                  <a:pt x="1116" y="255"/>
                </a:lnTo>
                <a:lnTo>
                  <a:pt x="1116" y="255"/>
                </a:lnTo>
                <a:lnTo>
                  <a:pt x="1116" y="254"/>
                </a:lnTo>
                <a:lnTo>
                  <a:pt x="1116" y="254"/>
                </a:lnTo>
                <a:lnTo>
                  <a:pt x="1116" y="253"/>
                </a:lnTo>
                <a:lnTo>
                  <a:pt x="1116" y="253"/>
                </a:lnTo>
                <a:lnTo>
                  <a:pt x="1117" y="252"/>
                </a:lnTo>
                <a:lnTo>
                  <a:pt x="1117" y="251"/>
                </a:lnTo>
                <a:lnTo>
                  <a:pt x="1117" y="251"/>
                </a:lnTo>
                <a:lnTo>
                  <a:pt x="1117" y="251"/>
                </a:lnTo>
                <a:lnTo>
                  <a:pt x="1118" y="250"/>
                </a:lnTo>
                <a:lnTo>
                  <a:pt x="1118" y="249"/>
                </a:lnTo>
                <a:lnTo>
                  <a:pt x="1118" y="249"/>
                </a:lnTo>
                <a:lnTo>
                  <a:pt x="1118" y="248"/>
                </a:lnTo>
                <a:lnTo>
                  <a:pt x="1118" y="248"/>
                </a:lnTo>
                <a:lnTo>
                  <a:pt x="1119" y="247"/>
                </a:lnTo>
                <a:lnTo>
                  <a:pt x="1119" y="247"/>
                </a:lnTo>
                <a:lnTo>
                  <a:pt x="1119" y="246"/>
                </a:lnTo>
                <a:lnTo>
                  <a:pt x="1119" y="246"/>
                </a:lnTo>
                <a:lnTo>
                  <a:pt x="1119" y="245"/>
                </a:lnTo>
                <a:lnTo>
                  <a:pt x="1119" y="245"/>
                </a:lnTo>
                <a:lnTo>
                  <a:pt x="1119" y="244"/>
                </a:lnTo>
                <a:lnTo>
                  <a:pt x="1120" y="244"/>
                </a:lnTo>
                <a:lnTo>
                  <a:pt x="1120" y="243"/>
                </a:lnTo>
                <a:lnTo>
                  <a:pt x="1120" y="243"/>
                </a:lnTo>
                <a:lnTo>
                  <a:pt x="1120" y="243"/>
                </a:lnTo>
                <a:lnTo>
                  <a:pt x="1120" y="243"/>
                </a:lnTo>
                <a:lnTo>
                  <a:pt x="1121" y="243"/>
                </a:lnTo>
                <a:lnTo>
                  <a:pt x="1122" y="243"/>
                </a:lnTo>
                <a:lnTo>
                  <a:pt x="1122" y="243"/>
                </a:lnTo>
                <a:lnTo>
                  <a:pt x="1122" y="243"/>
                </a:lnTo>
                <a:lnTo>
                  <a:pt x="1123" y="243"/>
                </a:lnTo>
                <a:lnTo>
                  <a:pt x="1123" y="243"/>
                </a:lnTo>
                <a:lnTo>
                  <a:pt x="1123" y="243"/>
                </a:lnTo>
                <a:lnTo>
                  <a:pt x="1123" y="243"/>
                </a:lnTo>
                <a:lnTo>
                  <a:pt x="1123" y="242"/>
                </a:lnTo>
                <a:lnTo>
                  <a:pt x="1123" y="242"/>
                </a:lnTo>
                <a:lnTo>
                  <a:pt x="1124" y="242"/>
                </a:lnTo>
                <a:lnTo>
                  <a:pt x="1124" y="242"/>
                </a:lnTo>
                <a:lnTo>
                  <a:pt x="1124" y="242"/>
                </a:lnTo>
                <a:lnTo>
                  <a:pt x="1125" y="242"/>
                </a:lnTo>
                <a:lnTo>
                  <a:pt x="1126" y="242"/>
                </a:lnTo>
                <a:lnTo>
                  <a:pt x="1126" y="243"/>
                </a:lnTo>
                <a:lnTo>
                  <a:pt x="1127" y="243"/>
                </a:lnTo>
                <a:lnTo>
                  <a:pt x="1127" y="243"/>
                </a:lnTo>
                <a:lnTo>
                  <a:pt x="1128" y="243"/>
                </a:lnTo>
                <a:lnTo>
                  <a:pt x="1128" y="243"/>
                </a:lnTo>
                <a:lnTo>
                  <a:pt x="1128" y="243"/>
                </a:lnTo>
                <a:lnTo>
                  <a:pt x="1129" y="243"/>
                </a:lnTo>
                <a:lnTo>
                  <a:pt x="1129" y="243"/>
                </a:lnTo>
                <a:lnTo>
                  <a:pt x="1130" y="243"/>
                </a:lnTo>
                <a:lnTo>
                  <a:pt x="1130" y="243"/>
                </a:lnTo>
                <a:lnTo>
                  <a:pt x="1131" y="244"/>
                </a:lnTo>
                <a:lnTo>
                  <a:pt x="1131" y="243"/>
                </a:lnTo>
                <a:lnTo>
                  <a:pt x="1131" y="243"/>
                </a:lnTo>
                <a:lnTo>
                  <a:pt x="1132" y="243"/>
                </a:lnTo>
                <a:lnTo>
                  <a:pt x="1132" y="243"/>
                </a:lnTo>
                <a:lnTo>
                  <a:pt x="1132" y="243"/>
                </a:lnTo>
                <a:lnTo>
                  <a:pt x="1133" y="242"/>
                </a:lnTo>
                <a:lnTo>
                  <a:pt x="1133" y="242"/>
                </a:lnTo>
                <a:lnTo>
                  <a:pt x="1132" y="242"/>
                </a:lnTo>
                <a:lnTo>
                  <a:pt x="1132" y="241"/>
                </a:lnTo>
                <a:lnTo>
                  <a:pt x="1132" y="241"/>
                </a:lnTo>
                <a:lnTo>
                  <a:pt x="1132" y="240"/>
                </a:lnTo>
                <a:lnTo>
                  <a:pt x="1131" y="240"/>
                </a:lnTo>
                <a:lnTo>
                  <a:pt x="1131" y="239"/>
                </a:lnTo>
                <a:lnTo>
                  <a:pt x="1131" y="239"/>
                </a:lnTo>
                <a:lnTo>
                  <a:pt x="1130" y="239"/>
                </a:lnTo>
                <a:lnTo>
                  <a:pt x="1131" y="239"/>
                </a:lnTo>
                <a:lnTo>
                  <a:pt x="1131" y="239"/>
                </a:lnTo>
                <a:lnTo>
                  <a:pt x="1131" y="239"/>
                </a:lnTo>
                <a:lnTo>
                  <a:pt x="1131" y="238"/>
                </a:lnTo>
                <a:lnTo>
                  <a:pt x="1131" y="238"/>
                </a:lnTo>
                <a:lnTo>
                  <a:pt x="1132" y="238"/>
                </a:lnTo>
                <a:lnTo>
                  <a:pt x="1132" y="237"/>
                </a:lnTo>
                <a:lnTo>
                  <a:pt x="1133" y="237"/>
                </a:lnTo>
                <a:lnTo>
                  <a:pt x="1133" y="236"/>
                </a:lnTo>
                <a:lnTo>
                  <a:pt x="1134" y="235"/>
                </a:lnTo>
                <a:lnTo>
                  <a:pt x="1134" y="235"/>
                </a:lnTo>
                <a:lnTo>
                  <a:pt x="1134" y="234"/>
                </a:lnTo>
                <a:lnTo>
                  <a:pt x="1134" y="234"/>
                </a:lnTo>
                <a:lnTo>
                  <a:pt x="1134" y="233"/>
                </a:lnTo>
                <a:lnTo>
                  <a:pt x="1135" y="233"/>
                </a:lnTo>
                <a:lnTo>
                  <a:pt x="1135" y="233"/>
                </a:lnTo>
                <a:lnTo>
                  <a:pt x="1135" y="233"/>
                </a:lnTo>
                <a:lnTo>
                  <a:pt x="1136" y="232"/>
                </a:lnTo>
                <a:lnTo>
                  <a:pt x="1136" y="232"/>
                </a:lnTo>
                <a:lnTo>
                  <a:pt x="1136" y="231"/>
                </a:lnTo>
                <a:lnTo>
                  <a:pt x="1136" y="230"/>
                </a:lnTo>
                <a:lnTo>
                  <a:pt x="1137" y="230"/>
                </a:lnTo>
                <a:lnTo>
                  <a:pt x="1137" y="229"/>
                </a:lnTo>
                <a:lnTo>
                  <a:pt x="1138" y="229"/>
                </a:lnTo>
                <a:lnTo>
                  <a:pt x="1138" y="228"/>
                </a:lnTo>
                <a:lnTo>
                  <a:pt x="1138" y="228"/>
                </a:lnTo>
                <a:lnTo>
                  <a:pt x="1138" y="228"/>
                </a:lnTo>
                <a:lnTo>
                  <a:pt x="1138" y="227"/>
                </a:lnTo>
                <a:lnTo>
                  <a:pt x="1139" y="228"/>
                </a:lnTo>
                <a:lnTo>
                  <a:pt x="1139" y="228"/>
                </a:lnTo>
                <a:lnTo>
                  <a:pt x="1139" y="229"/>
                </a:lnTo>
                <a:lnTo>
                  <a:pt x="1138" y="230"/>
                </a:lnTo>
                <a:lnTo>
                  <a:pt x="1138" y="230"/>
                </a:lnTo>
                <a:lnTo>
                  <a:pt x="1139" y="230"/>
                </a:lnTo>
                <a:lnTo>
                  <a:pt x="1139" y="230"/>
                </a:lnTo>
                <a:lnTo>
                  <a:pt x="1139" y="231"/>
                </a:lnTo>
                <a:lnTo>
                  <a:pt x="1140" y="231"/>
                </a:lnTo>
                <a:lnTo>
                  <a:pt x="1140" y="231"/>
                </a:lnTo>
                <a:lnTo>
                  <a:pt x="1140" y="232"/>
                </a:lnTo>
                <a:lnTo>
                  <a:pt x="1140" y="232"/>
                </a:lnTo>
                <a:lnTo>
                  <a:pt x="1141" y="231"/>
                </a:lnTo>
                <a:lnTo>
                  <a:pt x="1142" y="231"/>
                </a:lnTo>
                <a:lnTo>
                  <a:pt x="1142" y="231"/>
                </a:lnTo>
                <a:lnTo>
                  <a:pt x="1142" y="230"/>
                </a:lnTo>
                <a:lnTo>
                  <a:pt x="1142" y="229"/>
                </a:lnTo>
                <a:lnTo>
                  <a:pt x="1142" y="229"/>
                </a:lnTo>
                <a:lnTo>
                  <a:pt x="1142" y="228"/>
                </a:lnTo>
                <a:lnTo>
                  <a:pt x="1143" y="228"/>
                </a:lnTo>
                <a:lnTo>
                  <a:pt x="1144" y="228"/>
                </a:lnTo>
                <a:lnTo>
                  <a:pt x="1144" y="227"/>
                </a:lnTo>
                <a:lnTo>
                  <a:pt x="1144" y="227"/>
                </a:lnTo>
                <a:lnTo>
                  <a:pt x="1145" y="226"/>
                </a:lnTo>
                <a:lnTo>
                  <a:pt x="1145" y="226"/>
                </a:lnTo>
                <a:lnTo>
                  <a:pt x="1145" y="225"/>
                </a:lnTo>
                <a:lnTo>
                  <a:pt x="1145" y="225"/>
                </a:lnTo>
                <a:lnTo>
                  <a:pt x="1145" y="225"/>
                </a:lnTo>
                <a:lnTo>
                  <a:pt x="1145" y="224"/>
                </a:lnTo>
                <a:lnTo>
                  <a:pt x="1145" y="224"/>
                </a:lnTo>
                <a:lnTo>
                  <a:pt x="1145" y="224"/>
                </a:lnTo>
                <a:lnTo>
                  <a:pt x="1145" y="223"/>
                </a:lnTo>
                <a:lnTo>
                  <a:pt x="1145" y="222"/>
                </a:lnTo>
                <a:lnTo>
                  <a:pt x="1145" y="221"/>
                </a:lnTo>
                <a:lnTo>
                  <a:pt x="1146" y="221"/>
                </a:lnTo>
                <a:lnTo>
                  <a:pt x="1146" y="220"/>
                </a:lnTo>
                <a:lnTo>
                  <a:pt x="1146" y="220"/>
                </a:lnTo>
                <a:lnTo>
                  <a:pt x="1146" y="220"/>
                </a:lnTo>
                <a:lnTo>
                  <a:pt x="1146" y="219"/>
                </a:lnTo>
                <a:lnTo>
                  <a:pt x="1147" y="219"/>
                </a:lnTo>
                <a:lnTo>
                  <a:pt x="1147" y="219"/>
                </a:lnTo>
                <a:lnTo>
                  <a:pt x="1147" y="219"/>
                </a:lnTo>
                <a:lnTo>
                  <a:pt x="1147" y="219"/>
                </a:lnTo>
                <a:lnTo>
                  <a:pt x="1148" y="218"/>
                </a:lnTo>
                <a:lnTo>
                  <a:pt x="1148" y="218"/>
                </a:lnTo>
                <a:lnTo>
                  <a:pt x="1149" y="218"/>
                </a:lnTo>
                <a:lnTo>
                  <a:pt x="1149" y="217"/>
                </a:lnTo>
                <a:lnTo>
                  <a:pt x="1149" y="217"/>
                </a:lnTo>
                <a:lnTo>
                  <a:pt x="1149" y="216"/>
                </a:lnTo>
                <a:lnTo>
                  <a:pt x="1149" y="216"/>
                </a:lnTo>
                <a:lnTo>
                  <a:pt x="1149" y="216"/>
                </a:lnTo>
                <a:lnTo>
                  <a:pt x="1150" y="216"/>
                </a:lnTo>
                <a:lnTo>
                  <a:pt x="1150" y="216"/>
                </a:lnTo>
                <a:lnTo>
                  <a:pt x="1151" y="216"/>
                </a:lnTo>
                <a:lnTo>
                  <a:pt x="1151" y="216"/>
                </a:lnTo>
                <a:lnTo>
                  <a:pt x="1151" y="216"/>
                </a:lnTo>
                <a:lnTo>
                  <a:pt x="1151" y="216"/>
                </a:lnTo>
                <a:lnTo>
                  <a:pt x="1152" y="216"/>
                </a:lnTo>
                <a:lnTo>
                  <a:pt x="1152" y="217"/>
                </a:lnTo>
                <a:lnTo>
                  <a:pt x="1152" y="217"/>
                </a:lnTo>
                <a:lnTo>
                  <a:pt x="1152" y="217"/>
                </a:lnTo>
                <a:lnTo>
                  <a:pt x="1153" y="217"/>
                </a:lnTo>
                <a:lnTo>
                  <a:pt x="1153" y="216"/>
                </a:lnTo>
                <a:lnTo>
                  <a:pt x="1153" y="216"/>
                </a:lnTo>
                <a:lnTo>
                  <a:pt x="1153" y="216"/>
                </a:lnTo>
                <a:lnTo>
                  <a:pt x="1153" y="216"/>
                </a:lnTo>
                <a:lnTo>
                  <a:pt x="1153" y="215"/>
                </a:lnTo>
                <a:lnTo>
                  <a:pt x="1154" y="215"/>
                </a:lnTo>
                <a:lnTo>
                  <a:pt x="1154" y="214"/>
                </a:lnTo>
                <a:lnTo>
                  <a:pt x="1155" y="214"/>
                </a:lnTo>
                <a:lnTo>
                  <a:pt x="1155" y="214"/>
                </a:lnTo>
                <a:lnTo>
                  <a:pt x="1155" y="214"/>
                </a:lnTo>
                <a:lnTo>
                  <a:pt x="1155" y="213"/>
                </a:lnTo>
                <a:lnTo>
                  <a:pt x="1155" y="213"/>
                </a:lnTo>
                <a:lnTo>
                  <a:pt x="1156" y="213"/>
                </a:lnTo>
                <a:lnTo>
                  <a:pt x="1156" y="213"/>
                </a:lnTo>
                <a:lnTo>
                  <a:pt x="1157" y="213"/>
                </a:lnTo>
                <a:lnTo>
                  <a:pt x="1157" y="213"/>
                </a:lnTo>
                <a:lnTo>
                  <a:pt x="1157" y="213"/>
                </a:lnTo>
                <a:lnTo>
                  <a:pt x="1157" y="212"/>
                </a:lnTo>
                <a:lnTo>
                  <a:pt x="1157" y="212"/>
                </a:lnTo>
                <a:lnTo>
                  <a:pt x="1157" y="211"/>
                </a:lnTo>
                <a:lnTo>
                  <a:pt x="1156" y="211"/>
                </a:lnTo>
                <a:lnTo>
                  <a:pt x="1156" y="210"/>
                </a:lnTo>
                <a:lnTo>
                  <a:pt x="1155" y="210"/>
                </a:lnTo>
                <a:lnTo>
                  <a:pt x="1155" y="209"/>
                </a:lnTo>
                <a:lnTo>
                  <a:pt x="1155" y="209"/>
                </a:lnTo>
                <a:lnTo>
                  <a:pt x="1155" y="208"/>
                </a:lnTo>
                <a:lnTo>
                  <a:pt x="1156" y="208"/>
                </a:lnTo>
                <a:lnTo>
                  <a:pt x="1156" y="207"/>
                </a:lnTo>
                <a:lnTo>
                  <a:pt x="1157" y="207"/>
                </a:lnTo>
                <a:lnTo>
                  <a:pt x="1157" y="206"/>
                </a:lnTo>
                <a:lnTo>
                  <a:pt x="1157" y="206"/>
                </a:lnTo>
                <a:lnTo>
                  <a:pt x="1157" y="206"/>
                </a:lnTo>
                <a:lnTo>
                  <a:pt x="1157" y="205"/>
                </a:lnTo>
                <a:lnTo>
                  <a:pt x="1157" y="205"/>
                </a:lnTo>
                <a:lnTo>
                  <a:pt x="1158" y="205"/>
                </a:lnTo>
                <a:lnTo>
                  <a:pt x="1158" y="205"/>
                </a:lnTo>
                <a:lnTo>
                  <a:pt x="1159" y="205"/>
                </a:lnTo>
                <a:lnTo>
                  <a:pt x="1159" y="204"/>
                </a:lnTo>
                <a:lnTo>
                  <a:pt x="1160" y="204"/>
                </a:lnTo>
                <a:lnTo>
                  <a:pt x="1160" y="204"/>
                </a:lnTo>
                <a:lnTo>
                  <a:pt x="1161" y="204"/>
                </a:lnTo>
                <a:lnTo>
                  <a:pt x="1161" y="203"/>
                </a:lnTo>
                <a:lnTo>
                  <a:pt x="1161" y="203"/>
                </a:lnTo>
                <a:lnTo>
                  <a:pt x="1161" y="203"/>
                </a:lnTo>
                <a:lnTo>
                  <a:pt x="1161" y="202"/>
                </a:lnTo>
                <a:lnTo>
                  <a:pt x="1161" y="201"/>
                </a:lnTo>
                <a:lnTo>
                  <a:pt x="1161" y="201"/>
                </a:lnTo>
                <a:lnTo>
                  <a:pt x="1160" y="200"/>
                </a:lnTo>
                <a:lnTo>
                  <a:pt x="1160" y="200"/>
                </a:lnTo>
                <a:lnTo>
                  <a:pt x="1160" y="199"/>
                </a:lnTo>
                <a:lnTo>
                  <a:pt x="1160" y="199"/>
                </a:lnTo>
                <a:lnTo>
                  <a:pt x="1159" y="199"/>
                </a:lnTo>
                <a:lnTo>
                  <a:pt x="1159" y="199"/>
                </a:lnTo>
                <a:lnTo>
                  <a:pt x="1159" y="198"/>
                </a:lnTo>
                <a:lnTo>
                  <a:pt x="1159" y="198"/>
                </a:lnTo>
                <a:lnTo>
                  <a:pt x="1160" y="198"/>
                </a:lnTo>
                <a:lnTo>
                  <a:pt x="1160" y="198"/>
                </a:lnTo>
                <a:lnTo>
                  <a:pt x="1160" y="198"/>
                </a:lnTo>
                <a:lnTo>
                  <a:pt x="1161" y="198"/>
                </a:lnTo>
                <a:lnTo>
                  <a:pt x="1162" y="198"/>
                </a:lnTo>
                <a:lnTo>
                  <a:pt x="1162" y="197"/>
                </a:lnTo>
                <a:lnTo>
                  <a:pt x="1163" y="196"/>
                </a:lnTo>
                <a:lnTo>
                  <a:pt x="1163" y="196"/>
                </a:lnTo>
                <a:lnTo>
                  <a:pt x="1163" y="196"/>
                </a:lnTo>
                <a:lnTo>
                  <a:pt x="1164" y="195"/>
                </a:lnTo>
                <a:lnTo>
                  <a:pt x="1164" y="195"/>
                </a:lnTo>
                <a:lnTo>
                  <a:pt x="1163" y="194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6" name="Freeform 399">
            <a:extLst>
              <a:ext uri="{FF2B5EF4-FFF2-40B4-BE49-F238E27FC236}">
                <a16:creationId xmlns:a16="http://schemas.microsoft.com/office/drawing/2014/main" xmlns="" id="{880F3F5E-B59F-4581-82E9-96C5ABD2A54A}"/>
              </a:ext>
            </a:extLst>
          </p:cNvPr>
          <p:cNvSpPr>
            <a:spLocks noEditPoints="1"/>
          </p:cNvSpPr>
          <p:nvPr/>
        </p:nvSpPr>
        <p:spPr bwMode="auto">
          <a:xfrm>
            <a:off x="5676699" y="3835401"/>
            <a:ext cx="247280" cy="381672"/>
          </a:xfrm>
          <a:custGeom>
            <a:avLst/>
            <a:gdLst>
              <a:gd name="T0" fmla="*/ 168 w 230"/>
              <a:gd name="T1" fmla="*/ 254 h 355"/>
              <a:gd name="T2" fmla="*/ 159 w 230"/>
              <a:gd name="T3" fmla="*/ 4 h 355"/>
              <a:gd name="T4" fmla="*/ 204 w 230"/>
              <a:gd name="T5" fmla="*/ 30 h 355"/>
              <a:gd name="T6" fmla="*/ 222 w 230"/>
              <a:gd name="T7" fmla="*/ 84 h 355"/>
              <a:gd name="T8" fmla="*/ 222 w 230"/>
              <a:gd name="T9" fmla="*/ 110 h 355"/>
              <a:gd name="T10" fmla="*/ 227 w 230"/>
              <a:gd name="T11" fmla="*/ 141 h 355"/>
              <a:gd name="T12" fmla="*/ 217 w 230"/>
              <a:gd name="T13" fmla="*/ 179 h 355"/>
              <a:gd name="T14" fmla="*/ 195 w 230"/>
              <a:gd name="T15" fmla="*/ 194 h 355"/>
              <a:gd name="T16" fmla="*/ 185 w 230"/>
              <a:gd name="T17" fmla="*/ 210 h 355"/>
              <a:gd name="T18" fmla="*/ 180 w 230"/>
              <a:gd name="T19" fmla="*/ 221 h 355"/>
              <a:gd name="T20" fmla="*/ 176 w 230"/>
              <a:gd name="T21" fmla="*/ 238 h 355"/>
              <a:gd name="T22" fmla="*/ 166 w 230"/>
              <a:gd name="T23" fmla="*/ 249 h 355"/>
              <a:gd name="T24" fmla="*/ 166 w 230"/>
              <a:gd name="T25" fmla="*/ 255 h 355"/>
              <a:gd name="T26" fmla="*/ 159 w 230"/>
              <a:gd name="T27" fmla="*/ 269 h 355"/>
              <a:gd name="T28" fmla="*/ 151 w 230"/>
              <a:gd name="T29" fmla="*/ 285 h 355"/>
              <a:gd name="T30" fmla="*/ 147 w 230"/>
              <a:gd name="T31" fmla="*/ 286 h 355"/>
              <a:gd name="T32" fmla="*/ 141 w 230"/>
              <a:gd name="T33" fmla="*/ 294 h 355"/>
              <a:gd name="T34" fmla="*/ 135 w 230"/>
              <a:gd name="T35" fmla="*/ 303 h 355"/>
              <a:gd name="T36" fmla="*/ 126 w 230"/>
              <a:gd name="T37" fmla="*/ 305 h 355"/>
              <a:gd name="T38" fmla="*/ 118 w 230"/>
              <a:gd name="T39" fmla="*/ 308 h 355"/>
              <a:gd name="T40" fmla="*/ 112 w 230"/>
              <a:gd name="T41" fmla="*/ 324 h 355"/>
              <a:gd name="T42" fmla="*/ 100 w 230"/>
              <a:gd name="T43" fmla="*/ 342 h 355"/>
              <a:gd name="T44" fmla="*/ 91 w 230"/>
              <a:gd name="T45" fmla="*/ 350 h 355"/>
              <a:gd name="T46" fmla="*/ 80 w 230"/>
              <a:gd name="T47" fmla="*/ 346 h 355"/>
              <a:gd name="T48" fmla="*/ 72 w 230"/>
              <a:gd name="T49" fmla="*/ 349 h 355"/>
              <a:gd name="T50" fmla="*/ 62 w 230"/>
              <a:gd name="T51" fmla="*/ 347 h 355"/>
              <a:gd name="T52" fmla="*/ 50 w 230"/>
              <a:gd name="T53" fmla="*/ 344 h 355"/>
              <a:gd name="T54" fmla="*/ 40 w 230"/>
              <a:gd name="T55" fmla="*/ 342 h 355"/>
              <a:gd name="T56" fmla="*/ 31 w 230"/>
              <a:gd name="T57" fmla="*/ 340 h 355"/>
              <a:gd name="T58" fmla="*/ 20 w 230"/>
              <a:gd name="T59" fmla="*/ 336 h 355"/>
              <a:gd name="T60" fmla="*/ 17 w 230"/>
              <a:gd name="T61" fmla="*/ 331 h 355"/>
              <a:gd name="T62" fmla="*/ 18 w 230"/>
              <a:gd name="T63" fmla="*/ 321 h 355"/>
              <a:gd name="T64" fmla="*/ 18 w 230"/>
              <a:gd name="T65" fmla="*/ 310 h 355"/>
              <a:gd name="T66" fmla="*/ 14 w 230"/>
              <a:gd name="T67" fmla="*/ 304 h 355"/>
              <a:gd name="T68" fmla="*/ 8 w 230"/>
              <a:gd name="T69" fmla="*/ 302 h 355"/>
              <a:gd name="T70" fmla="*/ 1 w 230"/>
              <a:gd name="T71" fmla="*/ 296 h 355"/>
              <a:gd name="T72" fmla="*/ 6 w 230"/>
              <a:gd name="T73" fmla="*/ 287 h 355"/>
              <a:gd name="T74" fmla="*/ 6 w 230"/>
              <a:gd name="T75" fmla="*/ 277 h 355"/>
              <a:gd name="T76" fmla="*/ 7 w 230"/>
              <a:gd name="T77" fmla="*/ 263 h 355"/>
              <a:gd name="T78" fmla="*/ 8 w 230"/>
              <a:gd name="T79" fmla="*/ 251 h 355"/>
              <a:gd name="T80" fmla="*/ 30 w 230"/>
              <a:gd name="T81" fmla="*/ 241 h 355"/>
              <a:gd name="T82" fmla="*/ 55 w 230"/>
              <a:gd name="T83" fmla="*/ 230 h 355"/>
              <a:gd name="T84" fmla="*/ 60 w 230"/>
              <a:gd name="T85" fmla="*/ 213 h 355"/>
              <a:gd name="T86" fmla="*/ 72 w 230"/>
              <a:gd name="T87" fmla="*/ 201 h 355"/>
              <a:gd name="T88" fmla="*/ 78 w 230"/>
              <a:gd name="T89" fmla="*/ 182 h 355"/>
              <a:gd name="T90" fmla="*/ 88 w 230"/>
              <a:gd name="T91" fmla="*/ 169 h 355"/>
              <a:gd name="T92" fmla="*/ 96 w 230"/>
              <a:gd name="T93" fmla="*/ 157 h 355"/>
              <a:gd name="T94" fmla="*/ 98 w 230"/>
              <a:gd name="T95" fmla="*/ 145 h 355"/>
              <a:gd name="T96" fmla="*/ 98 w 230"/>
              <a:gd name="T97" fmla="*/ 133 h 355"/>
              <a:gd name="T98" fmla="*/ 89 w 230"/>
              <a:gd name="T99" fmla="*/ 124 h 355"/>
              <a:gd name="T100" fmla="*/ 86 w 230"/>
              <a:gd name="T101" fmla="*/ 113 h 355"/>
              <a:gd name="T102" fmla="*/ 76 w 230"/>
              <a:gd name="T103" fmla="*/ 104 h 355"/>
              <a:gd name="T104" fmla="*/ 67 w 230"/>
              <a:gd name="T105" fmla="*/ 95 h 355"/>
              <a:gd name="T106" fmla="*/ 99 w 230"/>
              <a:gd name="T107" fmla="*/ 97 h 355"/>
              <a:gd name="T108" fmla="*/ 87 w 230"/>
              <a:gd name="T109" fmla="*/ 78 h 355"/>
              <a:gd name="T110" fmla="*/ 75 w 230"/>
              <a:gd name="T111" fmla="*/ 54 h 355"/>
              <a:gd name="T112" fmla="*/ 78 w 230"/>
              <a:gd name="T113" fmla="*/ 40 h 355"/>
              <a:gd name="T114" fmla="*/ 88 w 230"/>
              <a:gd name="T115" fmla="*/ 29 h 355"/>
              <a:gd name="T116" fmla="*/ 98 w 230"/>
              <a:gd name="T117" fmla="*/ 25 h 355"/>
              <a:gd name="T118" fmla="*/ 113 w 230"/>
              <a:gd name="T119" fmla="*/ 28 h 355"/>
              <a:gd name="T120" fmla="*/ 111 w 230"/>
              <a:gd name="T121" fmla="*/ 6 h 355"/>
              <a:gd name="T122" fmla="*/ 124 w 230"/>
              <a:gd name="T123" fmla="*/ 13 h 355"/>
              <a:gd name="T124" fmla="*/ 140 w 230"/>
              <a:gd name="T125" fmla="*/ 1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0" h="355">
                <a:moveTo>
                  <a:pt x="156" y="283"/>
                </a:moveTo>
                <a:lnTo>
                  <a:pt x="156" y="283"/>
                </a:lnTo>
                <a:lnTo>
                  <a:pt x="156" y="283"/>
                </a:lnTo>
                <a:lnTo>
                  <a:pt x="156" y="283"/>
                </a:lnTo>
                <a:lnTo>
                  <a:pt x="156" y="283"/>
                </a:lnTo>
                <a:close/>
                <a:moveTo>
                  <a:pt x="157" y="283"/>
                </a:moveTo>
                <a:lnTo>
                  <a:pt x="156" y="283"/>
                </a:lnTo>
                <a:lnTo>
                  <a:pt x="157" y="283"/>
                </a:lnTo>
                <a:close/>
                <a:moveTo>
                  <a:pt x="156" y="283"/>
                </a:moveTo>
                <a:lnTo>
                  <a:pt x="156" y="283"/>
                </a:lnTo>
                <a:lnTo>
                  <a:pt x="156" y="283"/>
                </a:lnTo>
                <a:close/>
                <a:moveTo>
                  <a:pt x="155" y="283"/>
                </a:moveTo>
                <a:lnTo>
                  <a:pt x="155" y="283"/>
                </a:lnTo>
                <a:lnTo>
                  <a:pt x="155" y="283"/>
                </a:lnTo>
                <a:close/>
                <a:moveTo>
                  <a:pt x="157" y="283"/>
                </a:moveTo>
                <a:lnTo>
                  <a:pt x="157" y="283"/>
                </a:lnTo>
                <a:lnTo>
                  <a:pt x="157" y="283"/>
                </a:lnTo>
                <a:close/>
                <a:moveTo>
                  <a:pt x="155" y="282"/>
                </a:moveTo>
                <a:lnTo>
                  <a:pt x="155" y="281"/>
                </a:lnTo>
                <a:lnTo>
                  <a:pt x="155" y="282"/>
                </a:lnTo>
                <a:close/>
                <a:moveTo>
                  <a:pt x="163" y="263"/>
                </a:moveTo>
                <a:lnTo>
                  <a:pt x="163" y="263"/>
                </a:lnTo>
                <a:lnTo>
                  <a:pt x="163" y="263"/>
                </a:lnTo>
                <a:lnTo>
                  <a:pt x="163" y="263"/>
                </a:lnTo>
                <a:lnTo>
                  <a:pt x="163" y="263"/>
                </a:lnTo>
                <a:close/>
                <a:moveTo>
                  <a:pt x="165" y="259"/>
                </a:moveTo>
                <a:lnTo>
                  <a:pt x="164" y="259"/>
                </a:lnTo>
                <a:lnTo>
                  <a:pt x="164" y="259"/>
                </a:lnTo>
                <a:lnTo>
                  <a:pt x="165" y="259"/>
                </a:lnTo>
                <a:lnTo>
                  <a:pt x="165" y="259"/>
                </a:lnTo>
                <a:close/>
                <a:moveTo>
                  <a:pt x="167" y="257"/>
                </a:moveTo>
                <a:lnTo>
                  <a:pt x="167" y="257"/>
                </a:lnTo>
                <a:lnTo>
                  <a:pt x="167" y="257"/>
                </a:lnTo>
                <a:close/>
                <a:moveTo>
                  <a:pt x="167" y="257"/>
                </a:moveTo>
                <a:lnTo>
                  <a:pt x="166" y="257"/>
                </a:lnTo>
                <a:lnTo>
                  <a:pt x="167" y="257"/>
                </a:lnTo>
                <a:close/>
                <a:moveTo>
                  <a:pt x="170" y="256"/>
                </a:moveTo>
                <a:lnTo>
                  <a:pt x="169" y="256"/>
                </a:lnTo>
                <a:lnTo>
                  <a:pt x="170" y="256"/>
                </a:lnTo>
                <a:close/>
                <a:moveTo>
                  <a:pt x="167" y="254"/>
                </a:moveTo>
                <a:lnTo>
                  <a:pt x="168" y="254"/>
                </a:lnTo>
                <a:lnTo>
                  <a:pt x="167" y="254"/>
                </a:lnTo>
                <a:close/>
                <a:moveTo>
                  <a:pt x="168" y="254"/>
                </a:moveTo>
                <a:lnTo>
                  <a:pt x="168" y="254"/>
                </a:lnTo>
                <a:lnTo>
                  <a:pt x="167" y="254"/>
                </a:lnTo>
                <a:lnTo>
                  <a:pt x="167" y="254"/>
                </a:lnTo>
                <a:lnTo>
                  <a:pt x="168" y="254"/>
                </a:lnTo>
                <a:close/>
                <a:moveTo>
                  <a:pt x="168" y="253"/>
                </a:moveTo>
                <a:lnTo>
                  <a:pt x="167" y="253"/>
                </a:lnTo>
                <a:lnTo>
                  <a:pt x="167" y="252"/>
                </a:lnTo>
                <a:lnTo>
                  <a:pt x="167" y="253"/>
                </a:lnTo>
                <a:lnTo>
                  <a:pt x="168" y="253"/>
                </a:lnTo>
                <a:close/>
                <a:moveTo>
                  <a:pt x="143" y="2"/>
                </a:moveTo>
                <a:lnTo>
                  <a:pt x="144" y="2"/>
                </a:lnTo>
                <a:lnTo>
                  <a:pt x="144" y="2"/>
                </a:lnTo>
                <a:lnTo>
                  <a:pt x="145" y="2"/>
                </a:lnTo>
                <a:lnTo>
                  <a:pt x="145" y="2"/>
                </a:lnTo>
                <a:lnTo>
                  <a:pt x="146" y="2"/>
                </a:lnTo>
                <a:lnTo>
                  <a:pt x="146" y="3"/>
                </a:lnTo>
                <a:lnTo>
                  <a:pt x="146" y="3"/>
                </a:lnTo>
                <a:lnTo>
                  <a:pt x="147" y="4"/>
                </a:lnTo>
                <a:lnTo>
                  <a:pt x="147" y="4"/>
                </a:lnTo>
                <a:lnTo>
                  <a:pt x="147" y="4"/>
                </a:lnTo>
                <a:lnTo>
                  <a:pt x="147" y="4"/>
                </a:lnTo>
                <a:lnTo>
                  <a:pt x="148" y="3"/>
                </a:lnTo>
                <a:lnTo>
                  <a:pt x="148" y="3"/>
                </a:lnTo>
                <a:lnTo>
                  <a:pt x="149" y="3"/>
                </a:lnTo>
                <a:lnTo>
                  <a:pt x="149" y="3"/>
                </a:lnTo>
                <a:lnTo>
                  <a:pt x="150" y="3"/>
                </a:lnTo>
                <a:lnTo>
                  <a:pt x="151" y="3"/>
                </a:lnTo>
                <a:lnTo>
                  <a:pt x="151" y="4"/>
                </a:lnTo>
                <a:lnTo>
                  <a:pt x="151" y="4"/>
                </a:lnTo>
                <a:lnTo>
                  <a:pt x="152" y="4"/>
                </a:lnTo>
                <a:lnTo>
                  <a:pt x="152" y="4"/>
                </a:lnTo>
                <a:lnTo>
                  <a:pt x="152" y="4"/>
                </a:lnTo>
                <a:lnTo>
                  <a:pt x="153" y="4"/>
                </a:lnTo>
                <a:lnTo>
                  <a:pt x="154" y="4"/>
                </a:lnTo>
                <a:lnTo>
                  <a:pt x="154" y="4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6" y="4"/>
                </a:lnTo>
                <a:lnTo>
                  <a:pt x="157" y="4"/>
                </a:lnTo>
                <a:lnTo>
                  <a:pt x="157" y="4"/>
                </a:lnTo>
                <a:lnTo>
                  <a:pt x="158" y="4"/>
                </a:lnTo>
                <a:lnTo>
                  <a:pt x="158" y="4"/>
                </a:lnTo>
                <a:lnTo>
                  <a:pt x="158" y="4"/>
                </a:lnTo>
                <a:lnTo>
                  <a:pt x="159" y="4"/>
                </a:lnTo>
                <a:lnTo>
                  <a:pt x="159" y="4"/>
                </a:lnTo>
                <a:lnTo>
                  <a:pt x="160" y="4"/>
                </a:lnTo>
                <a:lnTo>
                  <a:pt x="160" y="4"/>
                </a:lnTo>
                <a:lnTo>
                  <a:pt x="161" y="4"/>
                </a:lnTo>
                <a:lnTo>
                  <a:pt x="161" y="4"/>
                </a:lnTo>
                <a:lnTo>
                  <a:pt x="161" y="5"/>
                </a:lnTo>
                <a:lnTo>
                  <a:pt x="162" y="5"/>
                </a:lnTo>
                <a:lnTo>
                  <a:pt x="162" y="5"/>
                </a:lnTo>
                <a:lnTo>
                  <a:pt x="162" y="5"/>
                </a:lnTo>
                <a:lnTo>
                  <a:pt x="163" y="5"/>
                </a:lnTo>
                <a:lnTo>
                  <a:pt x="163" y="5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5" y="6"/>
                </a:lnTo>
                <a:lnTo>
                  <a:pt x="165" y="6"/>
                </a:lnTo>
                <a:lnTo>
                  <a:pt x="166" y="7"/>
                </a:lnTo>
                <a:lnTo>
                  <a:pt x="166" y="7"/>
                </a:lnTo>
                <a:lnTo>
                  <a:pt x="167" y="7"/>
                </a:lnTo>
                <a:lnTo>
                  <a:pt x="167" y="8"/>
                </a:lnTo>
                <a:lnTo>
                  <a:pt x="168" y="7"/>
                </a:lnTo>
                <a:lnTo>
                  <a:pt x="168" y="7"/>
                </a:lnTo>
                <a:lnTo>
                  <a:pt x="168" y="8"/>
                </a:lnTo>
                <a:lnTo>
                  <a:pt x="169" y="8"/>
                </a:lnTo>
                <a:lnTo>
                  <a:pt x="169" y="8"/>
                </a:lnTo>
                <a:lnTo>
                  <a:pt x="170" y="8"/>
                </a:lnTo>
                <a:lnTo>
                  <a:pt x="170" y="8"/>
                </a:lnTo>
                <a:lnTo>
                  <a:pt x="170" y="8"/>
                </a:lnTo>
                <a:lnTo>
                  <a:pt x="171" y="8"/>
                </a:lnTo>
                <a:lnTo>
                  <a:pt x="171" y="9"/>
                </a:lnTo>
                <a:lnTo>
                  <a:pt x="171" y="9"/>
                </a:lnTo>
                <a:lnTo>
                  <a:pt x="172" y="9"/>
                </a:lnTo>
                <a:lnTo>
                  <a:pt x="172" y="9"/>
                </a:lnTo>
                <a:lnTo>
                  <a:pt x="180" y="14"/>
                </a:lnTo>
                <a:lnTo>
                  <a:pt x="181" y="14"/>
                </a:lnTo>
                <a:lnTo>
                  <a:pt x="182" y="16"/>
                </a:lnTo>
                <a:lnTo>
                  <a:pt x="183" y="16"/>
                </a:lnTo>
                <a:lnTo>
                  <a:pt x="188" y="19"/>
                </a:lnTo>
                <a:lnTo>
                  <a:pt x="189" y="20"/>
                </a:lnTo>
                <a:lnTo>
                  <a:pt x="193" y="23"/>
                </a:lnTo>
                <a:lnTo>
                  <a:pt x="198" y="25"/>
                </a:lnTo>
                <a:lnTo>
                  <a:pt x="201" y="28"/>
                </a:lnTo>
                <a:lnTo>
                  <a:pt x="204" y="29"/>
                </a:lnTo>
                <a:lnTo>
                  <a:pt x="204" y="30"/>
                </a:lnTo>
                <a:lnTo>
                  <a:pt x="204" y="30"/>
                </a:lnTo>
                <a:lnTo>
                  <a:pt x="210" y="33"/>
                </a:lnTo>
                <a:lnTo>
                  <a:pt x="213" y="35"/>
                </a:lnTo>
                <a:lnTo>
                  <a:pt x="218" y="38"/>
                </a:lnTo>
                <a:lnTo>
                  <a:pt x="228" y="44"/>
                </a:lnTo>
                <a:lnTo>
                  <a:pt x="228" y="44"/>
                </a:lnTo>
                <a:lnTo>
                  <a:pt x="229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6"/>
                </a:lnTo>
                <a:lnTo>
                  <a:pt x="230" y="46"/>
                </a:lnTo>
                <a:lnTo>
                  <a:pt x="230" y="46"/>
                </a:lnTo>
                <a:lnTo>
                  <a:pt x="230" y="47"/>
                </a:lnTo>
                <a:lnTo>
                  <a:pt x="230" y="47"/>
                </a:lnTo>
                <a:lnTo>
                  <a:pt x="230" y="48"/>
                </a:lnTo>
                <a:lnTo>
                  <a:pt x="229" y="49"/>
                </a:lnTo>
                <a:lnTo>
                  <a:pt x="228" y="51"/>
                </a:lnTo>
                <a:lnTo>
                  <a:pt x="228" y="52"/>
                </a:lnTo>
                <a:lnTo>
                  <a:pt x="227" y="54"/>
                </a:lnTo>
                <a:lnTo>
                  <a:pt x="227" y="54"/>
                </a:lnTo>
                <a:lnTo>
                  <a:pt x="227" y="54"/>
                </a:lnTo>
                <a:lnTo>
                  <a:pt x="227" y="55"/>
                </a:lnTo>
                <a:lnTo>
                  <a:pt x="227" y="55"/>
                </a:lnTo>
                <a:lnTo>
                  <a:pt x="226" y="58"/>
                </a:lnTo>
                <a:lnTo>
                  <a:pt x="225" y="62"/>
                </a:lnTo>
                <a:lnTo>
                  <a:pt x="224" y="63"/>
                </a:lnTo>
                <a:lnTo>
                  <a:pt x="224" y="64"/>
                </a:lnTo>
                <a:lnTo>
                  <a:pt x="224" y="64"/>
                </a:lnTo>
                <a:lnTo>
                  <a:pt x="224" y="66"/>
                </a:lnTo>
                <a:lnTo>
                  <a:pt x="224" y="69"/>
                </a:lnTo>
                <a:lnTo>
                  <a:pt x="223" y="69"/>
                </a:lnTo>
                <a:lnTo>
                  <a:pt x="224" y="69"/>
                </a:lnTo>
                <a:lnTo>
                  <a:pt x="224" y="71"/>
                </a:lnTo>
                <a:lnTo>
                  <a:pt x="224" y="72"/>
                </a:lnTo>
                <a:lnTo>
                  <a:pt x="224" y="72"/>
                </a:lnTo>
                <a:lnTo>
                  <a:pt x="224" y="73"/>
                </a:lnTo>
                <a:lnTo>
                  <a:pt x="224" y="73"/>
                </a:lnTo>
                <a:lnTo>
                  <a:pt x="224" y="74"/>
                </a:lnTo>
                <a:lnTo>
                  <a:pt x="224" y="74"/>
                </a:lnTo>
                <a:lnTo>
                  <a:pt x="224" y="75"/>
                </a:lnTo>
                <a:lnTo>
                  <a:pt x="223" y="78"/>
                </a:lnTo>
                <a:lnTo>
                  <a:pt x="222" y="81"/>
                </a:lnTo>
                <a:lnTo>
                  <a:pt x="222" y="84"/>
                </a:lnTo>
                <a:lnTo>
                  <a:pt x="222" y="85"/>
                </a:lnTo>
                <a:lnTo>
                  <a:pt x="222" y="85"/>
                </a:lnTo>
                <a:lnTo>
                  <a:pt x="222" y="86"/>
                </a:lnTo>
                <a:lnTo>
                  <a:pt x="222" y="86"/>
                </a:lnTo>
                <a:lnTo>
                  <a:pt x="222" y="87"/>
                </a:lnTo>
                <a:lnTo>
                  <a:pt x="222" y="87"/>
                </a:lnTo>
                <a:lnTo>
                  <a:pt x="222" y="88"/>
                </a:lnTo>
                <a:lnTo>
                  <a:pt x="222" y="88"/>
                </a:lnTo>
                <a:lnTo>
                  <a:pt x="222" y="88"/>
                </a:lnTo>
                <a:lnTo>
                  <a:pt x="222" y="89"/>
                </a:lnTo>
                <a:lnTo>
                  <a:pt x="222" y="89"/>
                </a:lnTo>
                <a:lnTo>
                  <a:pt x="222" y="90"/>
                </a:lnTo>
                <a:lnTo>
                  <a:pt x="222" y="90"/>
                </a:lnTo>
                <a:lnTo>
                  <a:pt x="222" y="91"/>
                </a:lnTo>
                <a:lnTo>
                  <a:pt x="222" y="91"/>
                </a:lnTo>
                <a:lnTo>
                  <a:pt x="222" y="91"/>
                </a:lnTo>
                <a:lnTo>
                  <a:pt x="222" y="92"/>
                </a:lnTo>
                <a:lnTo>
                  <a:pt x="222" y="92"/>
                </a:lnTo>
                <a:lnTo>
                  <a:pt x="222" y="93"/>
                </a:lnTo>
                <a:lnTo>
                  <a:pt x="222" y="94"/>
                </a:lnTo>
                <a:lnTo>
                  <a:pt x="222" y="95"/>
                </a:lnTo>
                <a:lnTo>
                  <a:pt x="222" y="96"/>
                </a:lnTo>
                <a:lnTo>
                  <a:pt x="222" y="97"/>
                </a:lnTo>
                <a:lnTo>
                  <a:pt x="222" y="98"/>
                </a:lnTo>
                <a:lnTo>
                  <a:pt x="222" y="98"/>
                </a:lnTo>
                <a:lnTo>
                  <a:pt x="222" y="99"/>
                </a:lnTo>
                <a:lnTo>
                  <a:pt x="222" y="99"/>
                </a:lnTo>
                <a:lnTo>
                  <a:pt x="222" y="100"/>
                </a:lnTo>
                <a:lnTo>
                  <a:pt x="222" y="100"/>
                </a:lnTo>
                <a:lnTo>
                  <a:pt x="222" y="101"/>
                </a:lnTo>
                <a:lnTo>
                  <a:pt x="222" y="102"/>
                </a:lnTo>
                <a:lnTo>
                  <a:pt x="222" y="102"/>
                </a:lnTo>
                <a:lnTo>
                  <a:pt x="222" y="104"/>
                </a:lnTo>
                <a:lnTo>
                  <a:pt x="222" y="104"/>
                </a:lnTo>
                <a:lnTo>
                  <a:pt x="222" y="105"/>
                </a:lnTo>
                <a:lnTo>
                  <a:pt x="222" y="105"/>
                </a:lnTo>
                <a:lnTo>
                  <a:pt x="222" y="105"/>
                </a:lnTo>
                <a:lnTo>
                  <a:pt x="222" y="106"/>
                </a:lnTo>
                <a:lnTo>
                  <a:pt x="222" y="107"/>
                </a:lnTo>
                <a:lnTo>
                  <a:pt x="222" y="108"/>
                </a:lnTo>
                <a:lnTo>
                  <a:pt x="222" y="109"/>
                </a:lnTo>
                <a:lnTo>
                  <a:pt x="222" y="109"/>
                </a:lnTo>
                <a:lnTo>
                  <a:pt x="222" y="110"/>
                </a:lnTo>
                <a:lnTo>
                  <a:pt x="222" y="110"/>
                </a:lnTo>
                <a:lnTo>
                  <a:pt x="223" y="111"/>
                </a:lnTo>
                <a:lnTo>
                  <a:pt x="223" y="111"/>
                </a:lnTo>
                <a:lnTo>
                  <a:pt x="223" y="112"/>
                </a:lnTo>
                <a:lnTo>
                  <a:pt x="223" y="113"/>
                </a:lnTo>
                <a:lnTo>
                  <a:pt x="223" y="113"/>
                </a:lnTo>
                <a:lnTo>
                  <a:pt x="223" y="114"/>
                </a:lnTo>
                <a:lnTo>
                  <a:pt x="223" y="114"/>
                </a:lnTo>
                <a:lnTo>
                  <a:pt x="223" y="115"/>
                </a:lnTo>
                <a:lnTo>
                  <a:pt x="223" y="116"/>
                </a:lnTo>
                <a:lnTo>
                  <a:pt x="223" y="117"/>
                </a:lnTo>
                <a:lnTo>
                  <a:pt x="224" y="117"/>
                </a:lnTo>
                <a:lnTo>
                  <a:pt x="224" y="118"/>
                </a:lnTo>
                <a:lnTo>
                  <a:pt x="224" y="119"/>
                </a:lnTo>
                <a:lnTo>
                  <a:pt x="224" y="119"/>
                </a:lnTo>
                <a:lnTo>
                  <a:pt x="224" y="120"/>
                </a:lnTo>
                <a:lnTo>
                  <a:pt x="224" y="120"/>
                </a:lnTo>
                <a:lnTo>
                  <a:pt x="224" y="121"/>
                </a:lnTo>
                <a:lnTo>
                  <a:pt x="224" y="121"/>
                </a:lnTo>
                <a:lnTo>
                  <a:pt x="224" y="122"/>
                </a:lnTo>
                <a:lnTo>
                  <a:pt x="224" y="122"/>
                </a:lnTo>
                <a:lnTo>
                  <a:pt x="224" y="123"/>
                </a:lnTo>
                <a:lnTo>
                  <a:pt x="224" y="123"/>
                </a:lnTo>
                <a:lnTo>
                  <a:pt x="224" y="124"/>
                </a:lnTo>
                <a:lnTo>
                  <a:pt x="225" y="124"/>
                </a:lnTo>
                <a:lnTo>
                  <a:pt x="224" y="124"/>
                </a:lnTo>
                <a:lnTo>
                  <a:pt x="225" y="125"/>
                </a:lnTo>
                <a:lnTo>
                  <a:pt x="225" y="125"/>
                </a:lnTo>
                <a:lnTo>
                  <a:pt x="225" y="125"/>
                </a:lnTo>
                <a:lnTo>
                  <a:pt x="225" y="127"/>
                </a:lnTo>
                <a:lnTo>
                  <a:pt x="225" y="128"/>
                </a:lnTo>
                <a:lnTo>
                  <a:pt x="225" y="129"/>
                </a:lnTo>
                <a:lnTo>
                  <a:pt x="225" y="130"/>
                </a:lnTo>
                <a:lnTo>
                  <a:pt x="225" y="130"/>
                </a:lnTo>
                <a:lnTo>
                  <a:pt x="225" y="131"/>
                </a:lnTo>
                <a:lnTo>
                  <a:pt x="226" y="133"/>
                </a:lnTo>
                <a:lnTo>
                  <a:pt x="226" y="134"/>
                </a:lnTo>
                <a:lnTo>
                  <a:pt x="226" y="134"/>
                </a:lnTo>
                <a:lnTo>
                  <a:pt x="226" y="135"/>
                </a:lnTo>
                <a:lnTo>
                  <a:pt x="226" y="135"/>
                </a:lnTo>
                <a:lnTo>
                  <a:pt x="226" y="135"/>
                </a:lnTo>
                <a:lnTo>
                  <a:pt x="226" y="136"/>
                </a:lnTo>
                <a:lnTo>
                  <a:pt x="227" y="137"/>
                </a:lnTo>
                <a:lnTo>
                  <a:pt x="227" y="139"/>
                </a:lnTo>
                <a:lnTo>
                  <a:pt x="227" y="141"/>
                </a:lnTo>
                <a:lnTo>
                  <a:pt x="227" y="143"/>
                </a:lnTo>
                <a:lnTo>
                  <a:pt x="227" y="144"/>
                </a:lnTo>
                <a:lnTo>
                  <a:pt x="228" y="145"/>
                </a:lnTo>
                <a:lnTo>
                  <a:pt x="228" y="145"/>
                </a:lnTo>
                <a:lnTo>
                  <a:pt x="228" y="146"/>
                </a:lnTo>
                <a:lnTo>
                  <a:pt x="228" y="147"/>
                </a:lnTo>
                <a:lnTo>
                  <a:pt x="228" y="148"/>
                </a:lnTo>
                <a:lnTo>
                  <a:pt x="227" y="149"/>
                </a:lnTo>
                <a:lnTo>
                  <a:pt x="227" y="150"/>
                </a:lnTo>
                <a:lnTo>
                  <a:pt x="227" y="151"/>
                </a:lnTo>
                <a:lnTo>
                  <a:pt x="227" y="151"/>
                </a:lnTo>
                <a:lnTo>
                  <a:pt x="227" y="153"/>
                </a:lnTo>
                <a:lnTo>
                  <a:pt x="227" y="154"/>
                </a:lnTo>
                <a:lnTo>
                  <a:pt x="227" y="155"/>
                </a:lnTo>
                <a:lnTo>
                  <a:pt x="227" y="155"/>
                </a:lnTo>
                <a:lnTo>
                  <a:pt x="227" y="156"/>
                </a:lnTo>
                <a:lnTo>
                  <a:pt x="226" y="157"/>
                </a:lnTo>
                <a:lnTo>
                  <a:pt x="226" y="158"/>
                </a:lnTo>
                <a:lnTo>
                  <a:pt x="226" y="158"/>
                </a:lnTo>
                <a:lnTo>
                  <a:pt x="225" y="160"/>
                </a:lnTo>
                <a:lnTo>
                  <a:pt x="225" y="161"/>
                </a:lnTo>
                <a:lnTo>
                  <a:pt x="224" y="161"/>
                </a:lnTo>
                <a:lnTo>
                  <a:pt x="224" y="162"/>
                </a:lnTo>
                <a:lnTo>
                  <a:pt x="224" y="163"/>
                </a:lnTo>
                <a:lnTo>
                  <a:pt x="224" y="164"/>
                </a:lnTo>
                <a:lnTo>
                  <a:pt x="223" y="165"/>
                </a:lnTo>
                <a:lnTo>
                  <a:pt x="222" y="167"/>
                </a:lnTo>
                <a:lnTo>
                  <a:pt x="222" y="167"/>
                </a:lnTo>
                <a:lnTo>
                  <a:pt x="222" y="168"/>
                </a:lnTo>
                <a:lnTo>
                  <a:pt x="222" y="168"/>
                </a:lnTo>
                <a:lnTo>
                  <a:pt x="222" y="169"/>
                </a:lnTo>
                <a:lnTo>
                  <a:pt x="221" y="169"/>
                </a:lnTo>
                <a:lnTo>
                  <a:pt x="221" y="169"/>
                </a:lnTo>
                <a:lnTo>
                  <a:pt x="221" y="170"/>
                </a:lnTo>
                <a:lnTo>
                  <a:pt x="221" y="171"/>
                </a:lnTo>
                <a:lnTo>
                  <a:pt x="220" y="171"/>
                </a:lnTo>
                <a:lnTo>
                  <a:pt x="219" y="174"/>
                </a:lnTo>
                <a:lnTo>
                  <a:pt x="219" y="175"/>
                </a:lnTo>
                <a:lnTo>
                  <a:pt x="218" y="176"/>
                </a:lnTo>
                <a:lnTo>
                  <a:pt x="218" y="177"/>
                </a:lnTo>
                <a:lnTo>
                  <a:pt x="217" y="177"/>
                </a:lnTo>
                <a:lnTo>
                  <a:pt x="217" y="178"/>
                </a:lnTo>
                <a:lnTo>
                  <a:pt x="217" y="178"/>
                </a:lnTo>
                <a:lnTo>
                  <a:pt x="217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80"/>
                </a:lnTo>
                <a:lnTo>
                  <a:pt x="215" y="181"/>
                </a:lnTo>
                <a:lnTo>
                  <a:pt x="215" y="181"/>
                </a:lnTo>
                <a:lnTo>
                  <a:pt x="215" y="182"/>
                </a:lnTo>
                <a:lnTo>
                  <a:pt x="215" y="183"/>
                </a:lnTo>
                <a:lnTo>
                  <a:pt x="215" y="183"/>
                </a:lnTo>
                <a:lnTo>
                  <a:pt x="215" y="183"/>
                </a:lnTo>
                <a:lnTo>
                  <a:pt x="214" y="183"/>
                </a:lnTo>
                <a:lnTo>
                  <a:pt x="214" y="183"/>
                </a:lnTo>
                <a:lnTo>
                  <a:pt x="213" y="183"/>
                </a:lnTo>
                <a:lnTo>
                  <a:pt x="213" y="183"/>
                </a:lnTo>
                <a:lnTo>
                  <a:pt x="212" y="184"/>
                </a:lnTo>
                <a:lnTo>
                  <a:pt x="212" y="184"/>
                </a:lnTo>
                <a:lnTo>
                  <a:pt x="211" y="184"/>
                </a:lnTo>
                <a:lnTo>
                  <a:pt x="210" y="184"/>
                </a:lnTo>
                <a:lnTo>
                  <a:pt x="210" y="185"/>
                </a:lnTo>
                <a:lnTo>
                  <a:pt x="209" y="185"/>
                </a:lnTo>
                <a:lnTo>
                  <a:pt x="209" y="185"/>
                </a:lnTo>
                <a:lnTo>
                  <a:pt x="208" y="185"/>
                </a:lnTo>
                <a:lnTo>
                  <a:pt x="208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5" y="186"/>
                </a:lnTo>
                <a:lnTo>
                  <a:pt x="204" y="187"/>
                </a:lnTo>
                <a:lnTo>
                  <a:pt x="203" y="188"/>
                </a:lnTo>
                <a:lnTo>
                  <a:pt x="203" y="188"/>
                </a:lnTo>
                <a:lnTo>
                  <a:pt x="202" y="189"/>
                </a:lnTo>
                <a:lnTo>
                  <a:pt x="202" y="189"/>
                </a:lnTo>
                <a:lnTo>
                  <a:pt x="202" y="189"/>
                </a:lnTo>
                <a:lnTo>
                  <a:pt x="201" y="189"/>
                </a:lnTo>
                <a:lnTo>
                  <a:pt x="200" y="190"/>
                </a:lnTo>
                <a:lnTo>
                  <a:pt x="200" y="190"/>
                </a:lnTo>
                <a:lnTo>
                  <a:pt x="199" y="191"/>
                </a:lnTo>
                <a:lnTo>
                  <a:pt x="199" y="191"/>
                </a:lnTo>
                <a:lnTo>
                  <a:pt x="198" y="192"/>
                </a:lnTo>
                <a:lnTo>
                  <a:pt x="197" y="192"/>
                </a:lnTo>
                <a:lnTo>
                  <a:pt x="197" y="192"/>
                </a:lnTo>
                <a:lnTo>
                  <a:pt x="196" y="193"/>
                </a:lnTo>
                <a:lnTo>
                  <a:pt x="196" y="193"/>
                </a:lnTo>
                <a:lnTo>
                  <a:pt x="195" y="194"/>
                </a:lnTo>
                <a:lnTo>
                  <a:pt x="195" y="194"/>
                </a:lnTo>
                <a:lnTo>
                  <a:pt x="194" y="195"/>
                </a:lnTo>
                <a:lnTo>
                  <a:pt x="194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6"/>
                </a:lnTo>
                <a:lnTo>
                  <a:pt x="192" y="196"/>
                </a:lnTo>
                <a:lnTo>
                  <a:pt x="192" y="197"/>
                </a:lnTo>
                <a:lnTo>
                  <a:pt x="192" y="197"/>
                </a:lnTo>
                <a:lnTo>
                  <a:pt x="192" y="198"/>
                </a:lnTo>
                <a:lnTo>
                  <a:pt x="191" y="199"/>
                </a:lnTo>
                <a:lnTo>
                  <a:pt x="190" y="200"/>
                </a:lnTo>
                <a:lnTo>
                  <a:pt x="190" y="200"/>
                </a:lnTo>
                <a:lnTo>
                  <a:pt x="190" y="200"/>
                </a:lnTo>
                <a:lnTo>
                  <a:pt x="190" y="201"/>
                </a:lnTo>
                <a:lnTo>
                  <a:pt x="190" y="201"/>
                </a:lnTo>
                <a:lnTo>
                  <a:pt x="190" y="202"/>
                </a:lnTo>
                <a:lnTo>
                  <a:pt x="190" y="202"/>
                </a:lnTo>
                <a:lnTo>
                  <a:pt x="190" y="203"/>
                </a:lnTo>
                <a:lnTo>
                  <a:pt x="189" y="203"/>
                </a:lnTo>
                <a:lnTo>
                  <a:pt x="189" y="203"/>
                </a:lnTo>
                <a:lnTo>
                  <a:pt x="189" y="204"/>
                </a:lnTo>
                <a:lnTo>
                  <a:pt x="189" y="204"/>
                </a:lnTo>
                <a:lnTo>
                  <a:pt x="189" y="204"/>
                </a:lnTo>
                <a:lnTo>
                  <a:pt x="189" y="205"/>
                </a:lnTo>
                <a:lnTo>
                  <a:pt x="188" y="205"/>
                </a:lnTo>
                <a:lnTo>
                  <a:pt x="188" y="205"/>
                </a:lnTo>
                <a:lnTo>
                  <a:pt x="188" y="205"/>
                </a:lnTo>
                <a:lnTo>
                  <a:pt x="188" y="206"/>
                </a:lnTo>
                <a:lnTo>
                  <a:pt x="187" y="206"/>
                </a:lnTo>
                <a:lnTo>
                  <a:pt x="187" y="206"/>
                </a:lnTo>
                <a:lnTo>
                  <a:pt x="187" y="206"/>
                </a:lnTo>
                <a:lnTo>
                  <a:pt x="187" y="207"/>
                </a:lnTo>
                <a:lnTo>
                  <a:pt x="186" y="207"/>
                </a:lnTo>
                <a:lnTo>
                  <a:pt x="186" y="208"/>
                </a:lnTo>
                <a:lnTo>
                  <a:pt x="186" y="208"/>
                </a:lnTo>
                <a:lnTo>
                  <a:pt x="186" y="208"/>
                </a:lnTo>
                <a:lnTo>
                  <a:pt x="186" y="208"/>
                </a:lnTo>
                <a:lnTo>
                  <a:pt x="186" y="209"/>
                </a:lnTo>
                <a:lnTo>
                  <a:pt x="186" y="209"/>
                </a:lnTo>
                <a:lnTo>
                  <a:pt x="186" y="209"/>
                </a:lnTo>
                <a:lnTo>
                  <a:pt x="186" y="209"/>
                </a:lnTo>
                <a:lnTo>
                  <a:pt x="185" y="209"/>
                </a:lnTo>
                <a:lnTo>
                  <a:pt x="185" y="210"/>
                </a:lnTo>
                <a:lnTo>
                  <a:pt x="185" y="210"/>
                </a:lnTo>
                <a:lnTo>
                  <a:pt x="185" y="211"/>
                </a:lnTo>
                <a:lnTo>
                  <a:pt x="185" y="211"/>
                </a:lnTo>
                <a:lnTo>
                  <a:pt x="184" y="211"/>
                </a:lnTo>
                <a:lnTo>
                  <a:pt x="184" y="212"/>
                </a:lnTo>
                <a:lnTo>
                  <a:pt x="184" y="212"/>
                </a:lnTo>
                <a:lnTo>
                  <a:pt x="183" y="212"/>
                </a:lnTo>
                <a:lnTo>
                  <a:pt x="183" y="212"/>
                </a:lnTo>
                <a:lnTo>
                  <a:pt x="183" y="212"/>
                </a:lnTo>
                <a:lnTo>
                  <a:pt x="182" y="212"/>
                </a:lnTo>
                <a:lnTo>
                  <a:pt x="182" y="213"/>
                </a:lnTo>
                <a:lnTo>
                  <a:pt x="182" y="212"/>
                </a:lnTo>
                <a:lnTo>
                  <a:pt x="182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5"/>
                </a:lnTo>
                <a:lnTo>
                  <a:pt x="181" y="215"/>
                </a:lnTo>
                <a:lnTo>
                  <a:pt x="181" y="215"/>
                </a:lnTo>
                <a:lnTo>
                  <a:pt x="181" y="215"/>
                </a:lnTo>
                <a:lnTo>
                  <a:pt x="181" y="215"/>
                </a:lnTo>
                <a:lnTo>
                  <a:pt x="182" y="215"/>
                </a:lnTo>
                <a:lnTo>
                  <a:pt x="182" y="216"/>
                </a:lnTo>
                <a:lnTo>
                  <a:pt x="181" y="216"/>
                </a:lnTo>
                <a:lnTo>
                  <a:pt x="181" y="216"/>
                </a:lnTo>
                <a:lnTo>
                  <a:pt x="181" y="216"/>
                </a:lnTo>
                <a:lnTo>
                  <a:pt x="181" y="217"/>
                </a:lnTo>
                <a:lnTo>
                  <a:pt x="181" y="217"/>
                </a:lnTo>
                <a:lnTo>
                  <a:pt x="181" y="218"/>
                </a:lnTo>
                <a:lnTo>
                  <a:pt x="181" y="218"/>
                </a:lnTo>
                <a:lnTo>
                  <a:pt x="181" y="218"/>
                </a:lnTo>
                <a:lnTo>
                  <a:pt x="181" y="219"/>
                </a:lnTo>
                <a:lnTo>
                  <a:pt x="181" y="219"/>
                </a:lnTo>
                <a:lnTo>
                  <a:pt x="180" y="219"/>
                </a:lnTo>
                <a:lnTo>
                  <a:pt x="180" y="220"/>
                </a:lnTo>
                <a:lnTo>
                  <a:pt x="181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1"/>
                </a:lnTo>
                <a:lnTo>
                  <a:pt x="180" y="221"/>
                </a:lnTo>
                <a:lnTo>
                  <a:pt x="179" y="221"/>
                </a:lnTo>
                <a:lnTo>
                  <a:pt x="179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3"/>
                </a:lnTo>
                <a:lnTo>
                  <a:pt x="179" y="223"/>
                </a:lnTo>
                <a:lnTo>
                  <a:pt x="179" y="224"/>
                </a:lnTo>
                <a:lnTo>
                  <a:pt x="178" y="224"/>
                </a:lnTo>
                <a:lnTo>
                  <a:pt x="178" y="224"/>
                </a:lnTo>
                <a:lnTo>
                  <a:pt x="177" y="224"/>
                </a:lnTo>
                <a:lnTo>
                  <a:pt x="177" y="224"/>
                </a:lnTo>
                <a:lnTo>
                  <a:pt x="176" y="224"/>
                </a:lnTo>
                <a:lnTo>
                  <a:pt x="176" y="225"/>
                </a:lnTo>
                <a:lnTo>
                  <a:pt x="176" y="225"/>
                </a:lnTo>
                <a:lnTo>
                  <a:pt x="176" y="225"/>
                </a:lnTo>
                <a:lnTo>
                  <a:pt x="176" y="225"/>
                </a:lnTo>
                <a:lnTo>
                  <a:pt x="176" y="225"/>
                </a:lnTo>
                <a:lnTo>
                  <a:pt x="177" y="225"/>
                </a:lnTo>
                <a:lnTo>
                  <a:pt x="177" y="226"/>
                </a:lnTo>
                <a:lnTo>
                  <a:pt x="177" y="226"/>
                </a:lnTo>
                <a:lnTo>
                  <a:pt x="178" y="227"/>
                </a:lnTo>
                <a:lnTo>
                  <a:pt x="178" y="227"/>
                </a:lnTo>
                <a:lnTo>
                  <a:pt x="178" y="229"/>
                </a:lnTo>
                <a:lnTo>
                  <a:pt x="178" y="229"/>
                </a:lnTo>
                <a:lnTo>
                  <a:pt x="178" y="230"/>
                </a:lnTo>
                <a:lnTo>
                  <a:pt x="178" y="230"/>
                </a:lnTo>
                <a:lnTo>
                  <a:pt x="178" y="231"/>
                </a:lnTo>
                <a:lnTo>
                  <a:pt x="177" y="231"/>
                </a:lnTo>
                <a:lnTo>
                  <a:pt x="177" y="232"/>
                </a:lnTo>
                <a:lnTo>
                  <a:pt x="177" y="233"/>
                </a:lnTo>
                <a:lnTo>
                  <a:pt x="177" y="233"/>
                </a:lnTo>
                <a:lnTo>
                  <a:pt x="177" y="233"/>
                </a:lnTo>
                <a:lnTo>
                  <a:pt x="177" y="234"/>
                </a:lnTo>
                <a:lnTo>
                  <a:pt x="177" y="234"/>
                </a:lnTo>
                <a:lnTo>
                  <a:pt x="177" y="235"/>
                </a:lnTo>
                <a:lnTo>
                  <a:pt x="176" y="235"/>
                </a:lnTo>
                <a:lnTo>
                  <a:pt x="176" y="235"/>
                </a:lnTo>
                <a:lnTo>
                  <a:pt x="176" y="236"/>
                </a:lnTo>
                <a:lnTo>
                  <a:pt x="176" y="236"/>
                </a:lnTo>
                <a:lnTo>
                  <a:pt x="176" y="237"/>
                </a:lnTo>
                <a:lnTo>
                  <a:pt x="176" y="237"/>
                </a:lnTo>
                <a:lnTo>
                  <a:pt x="176" y="237"/>
                </a:lnTo>
                <a:lnTo>
                  <a:pt x="176" y="238"/>
                </a:lnTo>
                <a:lnTo>
                  <a:pt x="176" y="238"/>
                </a:lnTo>
                <a:lnTo>
                  <a:pt x="176" y="239"/>
                </a:lnTo>
                <a:lnTo>
                  <a:pt x="175" y="240"/>
                </a:lnTo>
                <a:lnTo>
                  <a:pt x="175" y="241"/>
                </a:lnTo>
                <a:lnTo>
                  <a:pt x="175" y="241"/>
                </a:lnTo>
                <a:lnTo>
                  <a:pt x="175" y="242"/>
                </a:lnTo>
                <a:lnTo>
                  <a:pt x="175" y="242"/>
                </a:lnTo>
                <a:lnTo>
                  <a:pt x="174" y="243"/>
                </a:lnTo>
                <a:lnTo>
                  <a:pt x="174" y="243"/>
                </a:lnTo>
                <a:lnTo>
                  <a:pt x="173" y="244"/>
                </a:lnTo>
                <a:lnTo>
                  <a:pt x="173" y="244"/>
                </a:lnTo>
                <a:lnTo>
                  <a:pt x="173" y="245"/>
                </a:lnTo>
                <a:lnTo>
                  <a:pt x="173" y="245"/>
                </a:lnTo>
                <a:lnTo>
                  <a:pt x="172" y="245"/>
                </a:lnTo>
                <a:lnTo>
                  <a:pt x="172" y="245"/>
                </a:lnTo>
                <a:lnTo>
                  <a:pt x="172" y="245"/>
                </a:lnTo>
                <a:lnTo>
                  <a:pt x="172" y="246"/>
                </a:lnTo>
                <a:lnTo>
                  <a:pt x="172" y="246"/>
                </a:lnTo>
                <a:lnTo>
                  <a:pt x="172" y="246"/>
                </a:lnTo>
                <a:lnTo>
                  <a:pt x="172" y="246"/>
                </a:lnTo>
                <a:lnTo>
                  <a:pt x="171" y="247"/>
                </a:lnTo>
                <a:lnTo>
                  <a:pt x="171" y="247"/>
                </a:lnTo>
                <a:lnTo>
                  <a:pt x="171" y="248"/>
                </a:lnTo>
                <a:lnTo>
                  <a:pt x="171" y="248"/>
                </a:lnTo>
                <a:lnTo>
                  <a:pt x="171" y="248"/>
                </a:lnTo>
                <a:lnTo>
                  <a:pt x="171" y="249"/>
                </a:lnTo>
                <a:lnTo>
                  <a:pt x="171" y="250"/>
                </a:lnTo>
                <a:lnTo>
                  <a:pt x="170" y="250"/>
                </a:lnTo>
                <a:lnTo>
                  <a:pt x="170" y="249"/>
                </a:lnTo>
                <a:lnTo>
                  <a:pt x="170" y="249"/>
                </a:lnTo>
                <a:lnTo>
                  <a:pt x="170" y="248"/>
                </a:lnTo>
                <a:lnTo>
                  <a:pt x="170" y="248"/>
                </a:lnTo>
                <a:lnTo>
                  <a:pt x="170" y="248"/>
                </a:lnTo>
                <a:lnTo>
                  <a:pt x="169" y="248"/>
                </a:lnTo>
                <a:lnTo>
                  <a:pt x="169" y="247"/>
                </a:lnTo>
                <a:lnTo>
                  <a:pt x="169" y="247"/>
                </a:lnTo>
                <a:lnTo>
                  <a:pt x="168" y="247"/>
                </a:lnTo>
                <a:lnTo>
                  <a:pt x="168" y="247"/>
                </a:lnTo>
                <a:lnTo>
                  <a:pt x="167" y="247"/>
                </a:lnTo>
                <a:lnTo>
                  <a:pt x="167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9"/>
                </a:lnTo>
                <a:lnTo>
                  <a:pt x="166" y="249"/>
                </a:lnTo>
                <a:lnTo>
                  <a:pt x="166" y="249"/>
                </a:lnTo>
                <a:lnTo>
                  <a:pt x="166" y="250"/>
                </a:lnTo>
                <a:lnTo>
                  <a:pt x="166" y="250"/>
                </a:lnTo>
                <a:lnTo>
                  <a:pt x="166" y="250"/>
                </a:lnTo>
                <a:lnTo>
                  <a:pt x="166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1"/>
                </a:lnTo>
                <a:lnTo>
                  <a:pt x="166" y="251"/>
                </a:lnTo>
                <a:lnTo>
                  <a:pt x="166" y="251"/>
                </a:lnTo>
                <a:lnTo>
                  <a:pt x="166" y="251"/>
                </a:lnTo>
                <a:lnTo>
                  <a:pt x="166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3"/>
                </a:lnTo>
                <a:lnTo>
                  <a:pt x="167" y="253"/>
                </a:lnTo>
                <a:lnTo>
                  <a:pt x="167" y="252"/>
                </a:lnTo>
                <a:lnTo>
                  <a:pt x="167" y="252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8" y="253"/>
                </a:lnTo>
                <a:lnTo>
                  <a:pt x="168" y="253"/>
                </a:lnTo>
                <a:lnTo>
                  <a:pt x="168" y="253"/>
                </a:lnTo>
                <a:lnTo>
                  <a:pt x="168" y="253"/>
                </a:lnTo>
                <a:lnTo>
                  <a:pt x="168" y="254"/>
                </a:lnTo>
                <a:lnTo>
                  <a:pt x="168" y="253"/>
                </a:lnTo>
                <a:lnTo>
                  <a:pt x="167" y="253"/>
                </a:lnTo>
                <a:lnTo>
                  <a:pt x="167" y="254"/>
                </a:lnTo>
                <a:lnTo>
                  <a:pt x="167" y="254"/>
                </a:lnTo>
                <a:lnTo>
                  <a:pt x="167" y="254"/>
                </a:lnTo>
                <a:lnTo>
                  <a:pt x="167" y="254"/>
                </a:lnTo>
                <a:lnTo>
                  <a:pt x="167" y="254"/>
                </a:lnTo>
                <a:lnTo>
                  <a:pt x="166" y="254"/>
                </a:lnTo>
                <a:lnTo>
                  <a:pt x="166" y="255"/>
                </a:lnTo>
                <a:lnTo>
                  <a:pt x="166" y="255"/>
                </a:lnTo>
                <a:lnTo>
                  <a:pt x="166" y="255"/>
                </a:lnTo>
                <a:lnTo>
                  <a:pt x="166" y="256"/>
                </a:lnTo>
                <a:lnTo>
                  <a:pt x="166" y="256"/>
                </a:lnTo>
                <a:lnTo>
                  <a:pt x="166" y="256"/>
                </a:lnTo>
                <a:lnTo>
                  <a:pt x="165" y="256"/>
                </a:lnTo>
                <a:lnTo>
                  <a:pt x="165" y="256"/>
                </a:lnTo>
                <a:lnTo>
                  <a:pt x="165" y="257"/>
                </a:lnTo>
                <a:lnTo>
                  <a:pt x="165" y="257"/>
                </a:lnTo>
                <a:lnTo>
                  <a:pt x="164" y="257"/>
                </a:lnTo>
                <a:lnTo>
                  <a:pt x="164" y="258"/>
                </a:lnTo>
                <a:lnTo>
                  <a:pt x="164" y="258"/>
                </a:lnTo>
                <a:lnTo>
                  <a:pt x="164" y="258"/>
                </a:lnTo>
                <a:lnTo>
                  <a:pt x="164" y="259"/>
                </a:lnTo>
                <a:lnTo>
                  <a:pt x="163" y="259"/>
                </a:lnTo>
                <a:lnTo>
                  <a:pt x="163" y="259"/>
                </a:lnTo>
                <a:lnTo>
                  <a:pt x="163" y="260"/>
                </a:lnTo>
                <a:lnTo>
                  <a:pt x="163" y="260"/>
                </a:lnTo>
                <a:lnTo>
                  <a:pt x="162" y="260"/>
                </a:lnTo>
                <a:lnTo>
                  <a:pt x="162" y="261"/>
                </a:lnTo>
                <a:lnTo>
                  <a:pt x="162" y="261"/>
                </a:lnTo>
                <a:lnTo>
                  <a:pt x="162" y="261"/>
                </a:lnTo>
                <a:lnTo>
                  <a:pt x="162" y="262"/>
                </a:lnTo>
                <a:lnTo>
                  <a:pt x="162" y="262"/>
                </a:lnTo>
                <a:lnTo>
                  <a:pt x="162" y="263"/>
                </a:lnTo>
                <a:lnTo>
                  <a:pt x="162" y="263"/>
                </a:lnTo>
                <a:lnTo>
                  <a:pt x="162" y="263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1" y="264"/>
                </a:lnTo>
                <a:lnTo>
                  <a:pt x="161" y="265"/>
                </a:lnTo>
                <a:lnTo>
                  <a:pt x="161" y="265"/>
                </a:lnTo>
                <a:lnTo>
                  <a:pt x="161" y="265"/>
                </a:lnTo>
                <a:lnTo>
                  <a:pt x="161" y="265"/>
                </a:lnTo>
                <a:lnTo>
                  <a:pt x="161" y="266"/>
                </a:lnTo>
                <a:lnTo>
                  <a:pt x="161" y="266"/>
                </a:lnTo>
                <a:lnTo>
                  <a:pt x="161" y="266"/>
                </a:lnTo>
                <a:lnTo>
                  <a:pt x="161" y="267"/>
                </a:lnTo>
                <a:lnTo>
                  <a:pt x="160" y="267"/>
                </a:lnTo>
                <a:lnTo>
                  <a:pt x="160" y="267"/>
                </a:lnTo>
                <a:lnTo>
                  <a:pt x="160" y="268"/>
                </a:lnTo>
                <a:lnTo>
                  <a:pt x="160" y="268"/>
                </a:lnTo>
                <a:lnTo>
                  <a:pt x="160" y="268"/>
                </a:lnTo>
                <a:lnTo>
                  <a:pt x="160" y="269"/>
                </a:lnTo>
                <a:lnTo>
                  <a:pt x="159" y="269"/>
                </a:lnTo>
                <a:lnTo>
                  <a:pt x="159" y="269"/>
                </a:lnTo>
                <a:lnTo>
                  <a:pt x="159" y="270"/>
                </a:lnTo>
                <a:lnTo>
                  <a:pt x="159" y="270"/>
                </a:lnTo>
                <a:lnTo>
                  <a:pt x="159" y="270"/>
                </a:lnTo>
                <a:lnTo>
                  <a:pt x="159" y="271"/>
                </a:lnTo>
                <a:lnTo>
                  <a:pt x="159" y="271"/>
                </a:lnTo>
                <a:lnTo>
                  <a:pt x="158" y="271"/>
                </a:lnTo>
                <a:lnTo>
                  <a:pt x="158" y="271"/>
                </a:lnTo>
                <a:lnTo>
                  <a:pt x="158" y="272"/>
                </a:lnTo>
                <a:lnTo>
                  <a:pt x="158" y="272"/>
                </a:lnTo>
                <a:lnTo>
                  <a:pt x="158" y="272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7" y="273"/>
                </a:lnTo>
                <a:lnTo>
                  <a:pt x="157" y="274"/>
                </a:lnTo>
                <a:lnTo>
                  <a:pt x="157" y="274"/>
                </a:lnTo>
                <a:lnTo>
                  <a:pt x="157" y="274"/>
                </a:lnTo>
                <a:lnTo>
                  <a:pt x="157" y="275"/>
                </a:lnTo>
                <a:lnTo>
                  <a:pt x="156" y="275"/>
                </a:lnTo>
                <a:lnTo>
                  <a:pt x="156" y="275"/>
                </a:lnTo>
                <a:lnTo>
                  <a:pt x="157" y="275"/>
                </a:lnTo>
                <a:lnTo>
                  <a:pt x="156" y="275"/>
                </a:lnTo>
                <a:lnTo>
                  <a:pt x="156" y="276"/>
                </a:lnTo>
                <a:lnTo>
                  <a:pt x="155" y="277"/>
                </a:lnTo>
                <a:lnTo>
                  <a:pt x="155" y="277"/>
                </a:lnTo>
                <a:lnTo>
                  <a:pt x="154" y="278"/>
                </a:lnTo>
                <a:lnTo>
                  <a:pt x="154" y="278"/>
                </a:lnTo>
                <a:lnTo>
                  <a:pt x="154" y="279"/>
                </a:lnTo>
                <a:lnTo>
                  <a:pt x="154" y="280"/>
                </a:lnTo>
                <a:lnTo>
                  <a:pt x="154" y="280"/>
                </a:lnTo>
                <a:lnTo>
                  <a:pt x="154" y="281"/>
                </a:lnTo>
                <a:lnTo>
                  <a:pt x="154" y="281"/>
                </a:lnTo>
                <a:lnTo>
                  <a:pt x="153" y="282"/>
                </a:lnTo>
                <a:lnTo>
                  <a:pt x="153" y="282"/>
                </a:lnTo>
                <a:lnTo>
                  <a:pt x="152" y="284"/>
                </a:lnTo>
                <a:lnTo>
                  <a:pt x="151" y="284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6"/>
                </a:lnTo>
                <a:lnTo>
                  <a:pt x="150" y="286"/>
                </a:lnTo>
                <a:lnTo>
                  <a:pt x="150" y="285"/>
                </a:lnTo>
                <a:lnTo>
                  <a:pt x="151" y="285"/>
                </a:lnTo>
                <a:lnTo>
                  <a:pt x="150" y="285"/>
                </a:lnTo>
                <a:lnTo>
                  <a:pt x="150" y="285"/>
                </a:lnTo>
                <a:lnTo>
                  <a:pt x="150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4"/>
                </a:lnTo>
                <a:lnTo>
                  <a:pt x="148" y="284"/>
                </a:lnTo>
                <a:lnTo>
                  <a:pt x="148" y="284"/>
                </a:lnTo>
                <a:lnTo>
                  <a:pt x="147" y="284"/>
                </a:lnTo>
                <a:lnTo>
                  <a:pt x="147" y="284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7"/>
                </a:lnTo>
                <a:lnTo>
                  <a:pt x="147" y="287"/>
                </a:lnTo>
                <a:lnTo>
                  <a:pt x="147" y="287"/>
                </a:lnTo>
                <a:lnTo>
                  <a:pt x="147" y="288"/>
                </a:lnTo>
                <a:lnTo>
                  <a:pt x="147" y="287"/>
                </a:lnTo>
                <a:lnTo>
                  <a:pt x="147" y="288"/>
                </a:lnTo>
                <a:lnTo>
                  <a:pt x="147" y="288"/>
                </a:lnTo>
                <a:lnTo>
                  <a:pt x="146" y="288"/>
                </a:lnTo>
                <a:lnTo>
                  <a:pt x="146" y="287"/>
                </a:lnTo>
                <a:lnTo>
                  <a:pt x="146" y="287"/>
                </a:lnTo>
                <a:lnTo>
                  <a:pt x="146" y="287"/>
                </a:lnTo>
                <a:lnTo>
                  <a:pt x="145" y="287"/>
                </a:lnTo>
                <a:lnTo>
                  <a:pt x="145" y="287"/>
                </a:lnTo>
                <a:lnTo>
                  <a:pt x="145" y="287"/>
                </a:lnTo>
                <a:lnTo>
                  <a:pt x="144" y="287"/>
                </a:lnTo>
                <a:lnTo>
                  <a:pt x="144" y="288"/>
                </a:lnTo>
                <a:lnTo>
                  <a:pt x="144" y="288"/>
                </a:lnTo>
                <a:lnTo>
                  <a:pt x="145" y="288"/>
                </a:lnTo>
                <a:lnTo>
                  <a:pt x="144" y="289"/>
                </a:lnTo>
                <a:lnTo>
                  <a:pt x="145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90"/>
                </a:lnTo>
                <a:lnTo>
                  <a:pt x="144" y="289"/>
                </a:lnTo>
                <a:lnTo>
                  <a:pt x="143" y="289"/>
                </a:lnTo>
                <a:lnTo>
                  <a:pt x="143" y="290"/>
                </a:lnTo>
                <a:lnTo>
                  <a:pt x="143" y="290"/>
                </a:lnTo>
                <a:lnTo>
                  <a:pt x="143" y="290"/>
                </a:lnTo>
                <a:lnTo>
                  <a:pt x="143" y="291"/>
                </a:lnTo>
                <a:lnTo>
                  <a:pt x="142" y="291"/>
                </a:lnTo>
                <a:lnTo>
                  <a:pt x="142" y="291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3"/>
                </a:lnTo>
                <a:lnTo>
                  <a:pt x="141" y="294"/>
                </a:lnTo>
                <a:lnTo>
                  <a:pt x="141" y="294"/>
                </a:lnTo>
                <a:lnTo>
                  <a:pt x="141" y="294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0" y="295"/>
                </a:lnTo>
                <a:lnTo>
                  <a:pt x="140" y="296"/>
                </a:lnTo>
                <a:lnTo>
                  <a:pt x="140" y="296"/>
                </a:lnTo>
                <a:lnTo>
                  <a:pt x="140" y="296"/>
                </a:lnTo>
                <a:lnTo>
                  <a:pt x="139" y="296"/>
                </a:lnTo>
                <a:lnTo>
                  <a:pt x="139" y="296"/>
                </a:lnTo>
                <a:lnTo>
                  <a:pt x="138" y="296"/>
                </a:lnTo>
                <a:lnTo>
                  <a:pt x="138" y="296"/>
                </a:lnTo>
                <a:lnTo>
                  <a:pt x="137" y="297"/>
                </a:lnTo>
                <a:lnTo>
                  <a:pt x="137" y="297"/>
                </a:lnTo>
                <a:lnTo>
                  <a:pt x="137" y="298"/>
                </a:lnTo>
                <a:lnTo>
                  <a:pt x="136" y="298"/>
                </a:lnTo>
                <a:lnTo>
                  <a:pt x="136" y="299"/>
                </a:lnTo>
                <a:lnTo>
                  <a:pt x="136" y="299"/>
                </a:lnTo>
                <a:lnTo>
                  <a:pt x="135" y="299"/>
                </a:lnTo>
                <a:lnTo>
                  <a:pt x="135" y="300"/>
                </a:lnTo>
                <a:lnTo>
                  <a:pt x="135" y="300"/>
                </a:lnTo>
                <a:lnTo>
                  <a:pt x="135" y="301"/>
                </a:lnTo>
                <a:lnTo>
                  <a:pt x="135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5" y="301"/>
                </a:lnTo>
                <a:lnTo>
                  <a:pt x="135" y="302"/>
                </a:lnTo>
                <a:lnTo>
                  <a:pt x="135" y="302"/>
                </a:lnTo>
                <a:lnTo>
                  <a:pt x="135" y="302"/>
                </a:lnTo>
                <a:lnTo>
                  <a:pt x="135" y="303"/>
                </a:lnTo>
                <a:lnTo>
                  <a:pt x="135" y="303"/>
                </a:lnTo>
                <a:lnTo>
                  <a:pt x="135" y="303"/>
                </a:lnTo>
                <a:lnTo>
                  <a:pt x="134" y="303"/>
                </a:lnTo>
                <a:lnTo>
                  <a:pt x="135" y="303"/>
                </a:lnTo>
                <a:lnTo>
                  <a:pt x="134" y="303"/>
                </a:lnTo>
                <a:lnTo>
                  <a:pt x="134" y="303"/>
                </a:lnTo>
                <a:lnTo>
                  <a:pt x="135" y="303"/>
                </a:lnTo>
                <a:lnTo>
                  <a:pt x="134" y="303"/>
                </a:lnTo>
                <a:lnTo>
                  <a:pt x="134" y="303"/>
                </a:lnTo>
                <a:lnTo>
                  <a:pt x="134" y="303"/>
                </a:lnTo>
                <a:lnTo>
                  <a:pt x="133" y="303"/>
                </a:lnTo>
                <a:lnTo>
                  <a:pt x="133" y="303"/>
                </a:lnTo>
                <a:lnTo>
                  <a:pt x="132" y="303"/>
                </a:lnTo>
                <a:lnTo>
                  <a:pt x="132" y="304"/>
                </a:lnTo>
                <a:lnTo>
                  <a:pt x="132" y="304"/>
                </a:lnTo>
                <a:lnTo>
                  <a:pt x="132" y="304"/>
                </a:lnTo>
                <a:lnTo>
                  <a:pt x="132" y="305"/>
                </a:lnTo>
                <a:lnTo>
                  <a:pt x="131" y="305"/>
                </a:lnTo>
                <a:lnTo>
                  <a:pt x="131" y="305"/>
                </a:lnTo>
                <a:lnTo>
                  <a:pt x="131" y="305"/>
                </a:lnTo>
                <a:lnTo>
                  <a:pt x="131" y="305"/>
                </a:lnTo>
                <a:lnTo>
                  <a:pt x="131" y="306"/>
                </a:lnTo>
                <a:lnTo>
                  <a:pt x="131" y="306"/>
                </a:lnTo>
                <a:lnTo>
                  <a:pt x="131" y="306"/>
                </a:lnTo>
                <a:lnTo>
                  <a:pt x="130" y="306"/>
                </a:lnTo>
                <a:lnTo>
                  <a:pt x="130" y="306"/>
                </a:lnTo>
                <a:lnTo>
                  <a:pt x="130" y="306"/>
                </a:lnTo>
                <a:lnTo>
                  <a:pt x="130" y="305"/>
                </a:lnTo>
                <a:lnTo>
                  <a:pt x="130" y="305"/>
                </a:lnTo>
                <a:lnTo>
                  <a:pt x="130" y="305"/>
                </a:lnTo>
                <a:lnTo>
                  <a:pt x="130" y="305"/>
                </a:lnTo>
                <a:lnTo>
                  <a:pt x="130" y="305"/>
                </a:lnTo>
                <a:lnTo>
                  <a:pt x="130" y="304"/>
                </a:lnTo>
                <a:lnTo>
                  <a:pt x="130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8" y="304"/>
                </a:lnTo>
                <a:lnTo>
                  <a:pt x="128" y="303"/>
                </a:lnTo>
                <a:lnTo>
                  <a:pt x="128" y="303"/>
                </a:lnTo>
                <a:lnTo>
                  <a:pt x="127" y="303"/>
                </a:lnTo>
                <a:lnTo>
                  <a:pt x="127" y="304"/>
                </a:lnTo>
                <a:lnTo>
                  <a:pt x="127" y="304"/>
                </a:lnTo>
                <a:lnTo>
                  <a:pt x="126" y="304"/>
                </a:lnTo>
                <a:lnTo>
                  <a:pt x="126" y="304"/>
                </a:lnTo>
                <a:lnTo>
                  <a:pt x="126" y="305"/>
                </a:lnTo>
                <a:lnTo>
                  <a:pt x="126" y="305"/>
                </a:lnTo>
                <a:lnTo>
                  <a:pt x="125" y="305"/>
                </a:lnTo>
                <a:lnTo>
                  <a:pt x="125" y="305"/>
                </a:lnTo>
                <a:lnTo>
                  <a:pt x="125" y="305"/>
                </a:lnTo>
                <a:lnTo>
                  <a:pt x="125" y="305"/>
                </a:lnTo>
                <a:lnTo>
                  <a:pt x="125" y="305"/>
                </a:lnTo>
                <a:lnTo>
                  <a:pt x="124" y="305"/>
                </a:lnTo>
                <a:lnTo>
                  <a:pt x="125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6"/>
                </a:lnTo>
                <a:lnTo>
                  <a:pt x="123" y="306"/>
                </a:lnTo>
                <a:lnTo>
                  <a:pt x="123" y="306"/>
                </a:lnTo>
                <a:lnTo>
                  <a:pt x="123" y="305"/>
                </a:lnTo>
                <a:lnTo>
                  <a:pt x="123" y="306"/>
                </a:lnTo>
                <a:lnTo>
                  <a:pt x="122" y="306"/>
                </a:lnTo>
                <a:lnTo>
                  <a:pt x="122" y="306"/>
                </a:lnTo>
                <a:lnTo>
                  <a:pt x="122" y="306"/>
                </a:lnTo>
                <a:lnTo>
                  <a:pt x="121" y="306"/>
                </a:lnTo>
                <a:lnTo>
                  <a:pt x="121" y="307"/>
                </a:lnTo>
                <a:lnTo>
                  <a:pt x="121" y="307"/>
                </a:lnTo>
                <a:lnTo>
                  <a:pt x="121" y="307"/>
                </a:lnTo>
                <a:lnTo>
                  <a:pt x="120" y="307"/>
                </a:lnTo>
                <a:lnTo>
                  <a:pt x="120" y="308"/>
                </a:lnTo>
                <a:lnTo>
                  <a:pt x="120" y="308"/>
                </a:lnTo>
                <a:lnTo>
                  <a:pt x="120" y="308"/>
                </a:lnTo>
                <a:lnTo>
                  <a:pt x="120" y="308"/>
                </a:lnTo>
                <a:lnTo>
                  <a:pt x="120" y="307"/>
                </a:lnTo>
                <a:lnTo>
                  <a:pt x="120" y="307"/>
                </a:lnTo>
                <a:lnTo>
                  <a:pt x="121" y="307"/>
                </a:lnTo>
                <a:lnTo>
                  <a:pt x="121" y="306"/>
                </a:lnTo>
                <a:lnTo>
                  <a:pt x="120" y="306"/>
                </a:lnTo>
                <a:lnTo>
                  <a:pt x="120" y="306"/>
                </a:lnTo>
                <a:lnTo>
                  <a:pt x="119" y="307"/>
                </a:lnTo>
                <a:lnTo>
                  <a:pt x="119" y="307"/>
                </a:lnTo>
                <a:lnTo>
                  <a:pt x="118" y="307"/>
                </a:lnTo>
                <a:lnTo>
                  <a:pt x="118" y="307"/>
                </a:lnTo>
                <a:lnTo>
                  <a:pt x="118" y="307"/>
                </a:lnTo>
                <a:lnTo>
                  <a:pt x="118" y="308"/>
                </a:lnTo>
                <a:lnTo>
                  <a:pt x="117" y="308"/>
                </a:lnTo>
                <a:lnTo>
                  <a:pt x="117" y="308"/>
                </a:lnTo>
                <a:lnTo>
                  <a:pt x="117" y="308"/>
                </a:lnTo>
                <a:lnTo>
                  <a:pt x="117" y="309"/>
                </a:lnTo>
                <a:lnTo>
                  <a:pt x="117" y="309"/>
                </a:lnTo>
                <a:lnTo>
                  <a:pt x="116" y="310"/>
                </a:lnTo>
                <a:lnTo>
                  <a:pt x="116" y="310"/>
                </a:lnTo>
                <a:lnTo>
                  <a:pt x="117" y="310"/>
                </a:lnTo>
                <a:lnTo>
                  <a:pt x="117" y="311"/>
                </a:lnTo>
                <a:lnTo>
                  <a:pt x="116" y="311"/>
                </a:lnTo>
                <a:lnTo>
                  <a:pt x="116" y="311"/>
                </a:lnTo>
                <a:lnTo>
                  <a:pt x="116" y="311"/>
                </a:lnTo>
                <a:lnTo>
                  <a:pt x="116" y="312"/>
                </a:lnTo>
                <a:lnTo>
                  <a:pt x="116" y="312"/>
                </a:lnTo>
                <a:lnTo>
                  <a:pt x="116" y="312"/>
                </a:lnTo>
                <a:lnTo>
                  <a:pt x="115" y="312"/>
                </a:lnTo>
                <a:lnTo>
                  <a:pt x="115" y="312"/>
                </a:lnTo>
                <a:lnTo>
                  <a:pt x="115" y="312"/>
                </a:lnTo>
                <a:lnTo>
                  <a:pt x="115" y="312"/>
                </a:lnTo>
                <a:lnTo>
                  <a:pt x="115" y="313"/>
                </a:lnTo>
                <a:lnTo>
                  <a:pt x="115" y="313"/>
                </a:lnTo>
                <a:lnTo>
                  <a:pt x="114" y="313"/>
                </a:lnTo>
                <a:lnTo>
                  <a:pt x="115" y="313"/>
                </a:lnTo>
                <a:lnTo>
                  <a:pt x="114" y="313"/>
                </a:lnTo>
                <a:lnTo>
                  <a:pt x="114" y="314"/>
                </a:lnTo>
                <a:lnTo>
                  <a:pt x="114" y="314"/>
                </a:lnTo>
                <a:lnTo>
                  <a:pt x="114" y="314"/>
                </a:lnTo>
                <a:lnTo>
                  <a:pt x="113" y="315"/>
                </a:lnTo>
                <a:lnTo>
                  <a:pt x="113" y="315"/>
                </a:lnTo>
                <a:lnTo>
                  <a:pt x="113" y="315"/>
                </a:lnTo>
                <a:lnTo>
                  <a:pt x="112" y="315"/>
                </a:lnTo>
                <a:lnTo>
                  <a:pt x="112" y="316"/>
                </a:lnTo>
                <a:lnTo>
                  <a:pt x="112" y="317"/>
                </a:lnTo>
                <a:lnTo>
                  <a:pt x="112" y="317"/>
                </a:lnTo>
                <a:lnTo>
                  <a:pt x="112" y="318"/>
                </a:lnTo>
                <a:lnTo>
                  <a:pt x="111" y="318"/>
                </a:lnTo>
                <a:lnTo>
                  <a:pt x="111" y="320"/>
                </a:lnTo>
                <a:lnTo>
                  <a:pt x="111" y="320"/>
                </a:lnTo>
                <a:lnTo>
                  <a:pt x="111" y="321"/>
                </a:lnTo>
                <a:lnTo>
                  <a:pt x="111" y="321"/>
                </a:lnTo>
                <a:lnTo>
                  <a:pt x="111" y="322"/>
                </a:lnTo>
                <a:lnTo>
                  <a:pt x="111" y="323"/>
                </a:lnTo>
                <a:lnTo>
                  <a:pt x="111" y="323"/>
                </a:lnTo>
                <a:lnTo>
                  <a:pt x="112" y="324"/>
                </a:lnTo>
                <a:lnTo>
                  <a:pt x="112" y="324"/>
                </a:lnTo>
                <a:lnTo>
                  <a:pt x="112" y="324"/>
                </a:lnTo>
                <a:lnTo>
                  <a:pt x="111" y="325"/>
                </a:lnTo>
                <a:lnTo>
                  <a:pt x="111" y="325"/>
                </a:lnTo>
                <a:lnTo>
                  <a:pt x="111" y="326"/>
                </a:lnTo>
                <a:lnTo>
                  <a:pt x="111" y="326"/>
                </a:lnTo>
                <a:lnTo>
                  <a:pt x="111" y="326"/>
                </a:lnTo>
                <a:lnTo>
                  <a:pt x="111" y="327"/>
                </a:lnTo>
                <a:lnTo>
                  <a:pt x="111" y="327"/>
                </a:lnTo>
                <a:lnTo>
                  <a:pt x="111" y="328"/>
                </a:lnTo>
                <a:lnTo>
                  <a:pt x="110" y="328"/>
                </a:lnTo>
                <a:lnTo>
                  <a:pt x="110" y="328"/>
                </a:lnTo>
                <a:lnTo>
                  <a:pt x="110" y="328"/>
                </a:lnTo>
                <a:lnTo>
                  <a:pt x="109" y="328"/>
                </a:lnTo>
                <a:lnTo>
                  <a:pt x="109" y="329"/>
                </a:lnTo>
                <a:lnTo>
                  <a:pt x="109" y="329"/>
                </a:lnTo>
                <a:lnTo>
                  <a:pt x="109" y="330"/>
                </a:lnTo>
                <a:lnTo>
                  <a:pt x="109" y="330"/>
                </a:lnTo>
                <a:lnTo>
                  <a:pt x="109" y="331"/>
                </a:lnTo>
                <a:lnTo>
                  <a:pt x="108" y="332"/>
                </a:lnTo>
                <a:lnTo>
                  <a:pt x="108" y="332"/>
                </a:lnTo>
                <a:lnTo>
                  <a:pt x="108" y="333"/>
                </a:lnTo>
                <a:lnTo>
                  <a:pt x="108" y="334"/>
                </a:lnTo>
                <a:lnTo>
                  <a:pt x="107" y="334"/>
                </a:lnTo>
                <a:lnTo>
                  <a:pt x="107" y="335"/>
                </a:lnTo>
                <a:lnTo>
                  <a:pt x="107" y="335"/>
                </a:lnTo>
                <a:lnTo>
                  <a:pt x="107" y="336"/>
                </a:lnTo>
                <a:lnTo>
                  <a:pt x="107" y="336"/>
                </a:lnTo>
                <a:lnTo>
                  <a:pt x="107" y="336"/>
                </a:lnTo>
                <a:lnTo>
                  <a:pt x="106" y="337"/>
                </a:lnTo>
                <a:lnTo>
                  <a:pt x="106" y="337"/>
                </a:lnTo>
                <a:lnTo>
                  <a:pt x="105" y="337"/>
                </a:lnTo>
                <a:lnTo>
                  <a:pt x="105" y="337"/>
                </a:lnTo>
                <a:lnTo>
                  <a:pt x="104" y="338"/>
                </a:lnTo>
                <a:lnTo>
                  <a:pt x="103" y="339"/>
                </a:lnTo>
                <a:lnTo>
                  <a:pt x="103" y="339"/>
                </a:lnTo>
                <a:lnTo>
                  <a:pt x="103" y="340"/>
                </a:lnTo>
                <a:lnTo>
                  <a:pt x="102" y="340"/>
                </a:lnTo>
                <a:lnTo>
                  <a:pt x="102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41"/>
                </a:lnTo>
                <a:lnTo>
                  <a:pt x="101" y="341"/>
                </a:lnTo>
                <a:lnTo>
                  <a:pt x="100" y="342"/>
                </a:lnTo>
                <a:lnTo>
                  <a:pt x="100" y="342"/>
                </a:lnTo>
                <a:lnTo>
                  <a:pt x="100" y="343"/>
                </a:lnTo>
                <a:lnTo>
                  <a:pt x="100" y="343"/>
                </a:lnTo>
                <a:lnTo>
                  <a:pt x="99" y="343"/>
                </a:lnTo>
                <a:lnTo>
                  <a:pt x="99" y="344"/>
                </a:lnTo>
                <a:lnTo>
                  <a:pt x="98" y="345"/>
                </a:lnTo>
                <a:lnTo>
                  <a:pt x="97" y="347"/>
                </a:lnTo>
                <a:lnTo>
                  <a:pt x="96" y="348"/>
                </a:lnTo>
                <a:lnTo>
                  <a:pt x="96" y="349"/>
                </a:lnTo>
                <a:lnTo>
                  <a:pt x="96" y="349"/>
                </a:lnTo>
                <a:lnTo>
                  <a:pt x="96" y="350"/>
                </a:lnTo>
                <a:lnTo>
                  <a:pt x="96" y="350"/>
                </a:lnTo>
                <a:lnTo>
                  <a:pt x="95" y="351"/>
                </a:lnTo>
                <a:lnTo>
                  <a:pt x="95" y="351"/>
                </a:lnTo>
                <a:lnTo>
                  <a:pt x="95" y="352"/>
                </a:lnTo>
                <a:lnTo>
                  <a:pt x="95" y="352"/>
                </a:lnTo>
                <a:lnTo>
                  <a:pt x="96" y="352"/>
                </a:lnTo>
                <a:lnTo>
                  <a:pt x="96" y="353"/>
                </a:lnTo>
                <a:lnTo>
                  <a:pt x="96" y="353"/>
                </a:lnTo>
                <a:lnTo>
                  <a:pt x="96" y="354"/>
                </a:lnTo>
                <a:lnTo>
                  <a:pt x="96" y="354"/>
                </a:lnTo>
                <a:lnTo>
                  <a:pt x="96" y="355"/>
                </a:lnTo>
                <a:lnTo>
                  <a:pt x="96" y="354"/>
                </a:lnTo>
                <a:lnTo>
                  <a:pt x="95" y="354"/>
                </a:lnTo>
                <a:lnTo>
                  <a:pt x="95" y="354"/>
                </a:lnTo>
                <a:lnTo>
                  <a:pt x="95" y="354"/>
                </a:lnTo>
                <a:lnTo>
                  <a:pt x="94" y="354"/>
                </a:lnTo>
                <a:lnTo>
                  <a:pt x="94" y="353"/>
                </a:lnTo>
                <a:lnTo>
                  <a:pt x="94" y="353"/>
                </a:lnTo>
                <a:lnTo>
                  <a:pt x="93" y="353"/>
                </a:lnTo>
                <a:lnTo>
                  <a:pt x="93" y="353"/>
                </a:lnTo>
                <a:lnTo>
                  <a:pt x="94" y="353"/>
                </a:lnTo>
                <a:lnTo>
                  <a:pt x="94" y="352"/>
                </a:lnTo>
                <a:lnTo>
                  <a:pt x="93" y="352"/>
                </a:lnTo>
                <a:lnTo>
                  <a:pt x="93" y="353"/>
                </a:lnTo>
                <a:lnTo>
                  <a:pt x="93" y="353"/>
                </a:lnTo>
                <a:lnTo>
                  <a:pt x="92" y="353"/>
                </a:lnTo>
                <a:lnTo>
                  <a:pt x="92" y="353"/>
                </a:lnTo>
                <a:lnTo>
                  <a:pt x="91" y="352"/>
                </a:lnTo>
                <a:lnTo>
                  <a:pt x="91" y="352"/>
                </a:lnTo>
                <a:lnTo>
                  <a:pt x="91" y="351"/>
                </a:lnTo>
                <a:lnTo>
                  <a:pt x="91" y="351"/>
                </a:lnTo>
                <a:lnTo>
                  <a:pt x="91" y="351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49"/>
                </a:lnTo>
                <a:lnTo>
                  <a:pt x="90" y="349"/>
                </a:lnTo>
                <a:lnTo>
                  <a:pt x="90" y="349"/>
                </a:lnTo>
                <a:lnTo>
                  <a:pt x="90" y="349"/>
                </a:lnTo>
                <a:lnTo>
                  <a:pt x="90" y="349"/>
                </a:lnTo>
                <a:lnTo>
                  <a:pt x="90" y="349"/>
                </a:lnTo>
                <a:lnTo>
                  <a:pt x="89" y="349"/>
                </a:lnTo>
                <a:lnTo>
                  <a:pt x="89" y="349"/>
                </a:lnTo>
                <a:lnTo>
                  <a:pt x="89" y="349"/>
                </a:lnTo>
                <a:lnTo>
                  <a:pt x="88" y="349"/>
                </a:lnTo>
                <a:lnTo>
                  <a:pt x="88" y="350"/>
                </a:lnTo>
                <a:lnTo>
                  <a:pt x="88" y="350"/>
                </a:lnTo>
                <a:lnTo>
                  <a:pt x="87" y="350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6" y="349"/>
                </a:lnTo>
                <a:lnTo>
                  <a:pt x="86" y="348"/>
                </a:lnTo>
                <a:lnTo>
                  <a:pt x="86" y="348"/>
                </a:lnTo>
                <a:lnTo>
                  <a:pt x="85" y="347"/>
                </a:lnTo>
                <a:lnTo>
                  <a:pt x="85" y="347"/>
                </a:lnTo>
                <a:lnTo>
                  <a:pt x="85" y="347"/>
                </a:lnTo>
                <a:lnTo>
                  <a:pt x="84" y="347"/>
                </a:lnTo>
                <a:lnTo>
                  <a:pt x="84" y="347"/>
                </a:lnTo>
                <a:lnTo>
                  <a:pt x="83" y="347"/>
                </a:lnTo>
                <a:lnTo>
                  <a:pt x="83" y="346"/>
                </a:lnTo>
                <a:lnTo>
                  <a:pt x="83" y="346"/>
                </a:lnTo>
                <a:lnTo>
                  <a:pt x="83" y="346"/>
                </a:lnTo>
                <a:lnTo>
                  <a:pt x="83" y="346"/>
                </a:lnTo>
                <a:lnTo>
                  <a:pt x="83" y="346"/>
                </a:lnTo>
                <a:lnTo>
                  <a:pt x="82" y="346"/>
                </a:lnTo>
                <a:lnTo>
                  <a:pt x="82" y="346"/>
                </a:lnTo>
                <a:lnTo>
                  <a:pt x="82" y="346"/>
                </a:lnTo>
                <a:lnTo>
                  <a:pt x="82" y="346"/>
                </a:lnTo>
                <a:lnTo>
                  <a:pt x="81" y="346"/>
                </a:lnTo>
                <a:lnTo>
                  <a:pt x="81" y="346"/>
                </a:lnTo>
                <a:lnTo>
                  <a:pt x="80" y="346"/>
                </a:lnTo>
                <a:lnTo>
                  <a:pt x="80" y="346"/>
                </a:lnTo>
                <a:lnTo>
                  <a:pt x="80" y="346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78" y="347"/>
                </a:lnTo>
                <a:lnTo>
                  <a:pt x="78" y="347"/>
                </a:lnTo>
                <a:lnTo>
                  <a:pt x="78" y="346"/>
                </a:lnTo>
                <a:lnTo>
                  <a:pt x="78" y="346"/>
                </a:lnTo>
                <a:lnTo>
                  <a:pt x="78" y="347"/>
                </a:lnTo>
                <a:lnTo>
                  <a:pt x="77" y="347"/>
                </a:lnTo>
                <a:lnTo>
                  <a:pt x="77" y="347"/>
                </a:lnTo>
                <a:lnTo>
                  <a:pt x="78" y="347"/>
                </a:lnTo>
                <a:lnTo>
                  <a:pt x="78" y="348"/>
                </a:lnTo>
                <a:lnTo>
                  <a:pt x="77" y="348"/>
                </a:lnTo>
                <a:lnTo>
                  <a:pt x="77" y="348"/>
                </a:lnTo>
                <a:lnTo>
                  <a:pt x="76" y="348"/>
                </a:lnTo>
                <a:lnTo>
                  <a:pt x="76" y="348"/>
                </a:lnTo>
                <a:lnTo>
                  <a:pt x="75" y="348"/>
                </a:lnTo>
                <a:lnTo>
                  <a:pt x="76" y="348"/>
                </a:lnTo>
                <a:lnTo>
                  <a:pt x="76" y="349"/>
                </a:lnTo>
                <a:lnTo>
                  <a:pt x="75" y="349"/>
                </a:lnTo>
                <a:lnTo>
                  <a:pt x="75" y="348"/>
                </a:lnTo>
                <a:lnTo>
                  <a:pt x="75" y="349"/>
                </a:lnTo>
                <a:lnTo>
                  <a:pt x="75" y="349"/>
                </a:lnTo>
                <a:lnTo>
                  <a:pt x="75" y="348"/>
                </a:lnTo>
                <a:lnTo>
                  <a:pt x="74" y="348"/>
                </a:lnTo>
                <a:lnTo>
                  <a:pt x="74" y="349"/>
                </a:lnTo>
                <a:lnTo>
                  <a:pt x="74" y="348"/>
                </a:lnTo>
                <a:lnTo>
                  <a:pt x="74" y="348"/>
                </a:lnTo>
                <a:lnTo>
                  <a:pt x="73" y="348"/>
                </a:lnTo>
                <a:lnTo>
                  <a:pt x="73" y="349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2" y="348"/>
                </a:lnTo>
                <a:lnTo>
                  <a:pt x="72" y="348"/>
                </a:lnTo>
                <a:lnTo>
                  <a:pt x="72" y="349"/>
                </a:lnTo>
                <a:lnTo>
                  <a:pt x="72" y="348"/>
                </a:lnTo>
                <a:lnTo>
                  <a:pt x="72" y="348"/>
                </a:lnTo>
                <a:lnTo>
                  <a:pt x="72" y="349"/>
                </a:lnTo>
                <a:lnTo>
                  <a:pt x="72" y="349"/>
                </a:lnTo>
                <a:lnTo>
                  <a:pt x="71" y="349"/>
                </a:lnTo>
                <a:lnTo>
                  <a:pt x="71" y="349"/>
                </a:lnTo>
                <a:lnTo>
                  <a:pt x="71" y="348"/>
                </a:lnTo>
                <a:lnTo>
                  <a:pt x="71" y="348"/>
                </a:lnTo>
                <a:lnTo>
                  <a:pt x="71" y="349"/>
                </a:lnTo>
                <a:lnTo>
                  <a:pt x="71" y="348"/>
                </a:lnTo>
                <a:lnTo>
                  <a:pt x="70" y="348"/>
                </a:lnTo>
                <a:lnTo>
                  <a:pt x="70" y="348"/>
                </a:lnTo>
                <a:lnTo>
                  <a:pt x="70" y="349"/>
                </a:lnTo>
                <a:lnTo>
                  <a:pt x="70" y="348"/>
                </a:lnTo>
                <a:lnTo>
                  <a:pt x="70" y="348"/>
                </a:lnTo>
                <a:lnTo>
                  <a:pt x="69" y="348"/>
                </a:lnTo>
                <a:lnTo>
                  <a:pt x="69" y="347"/>
                </a:ln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8" y="346"/>
                </a:lnTo>
                <a:lnTo>
                  <a:pt x="67" y="346"/>
                </a:lnTo>
                <a:lnTo>
                  <a:pt x="67" y="346"/>
                </a:lnTo>
                <a:lnTo>
                  <a:pt x="67" y="346"/>
                </a:lnTo>
                <a:lnTo>
                  <a:pt x="67" y="346"/>
                </a:lnTo>
                <a:lnTo>
                  <a:pt x="66" y="346"/>
                </a:lnTo>
                <a:lnTo>
                  <a:pt x="66" y="346"/>
                </a:lnTo>
                <a:lnTo>
                  <a:pt x="66" y="346"/>
                </a:lnTo>
                <a:lnTo>
                  <a:pt x="65" y="346"/>
                </a:lnTo>
                <a:lnTo>
                  <a:pt x="65" y="346"/>
                </a:lnTo>
                <a:lnTo>
                  <a:pt x="65" y="347"/>
                </a:lnTo>
                <a:lnTo>
                  <a:pt x="65" y="347"/>
                </a:lnTo>
                <a:lnTo>
                  <a:pt x="65" y="348"/>
                </a:lnTo>
                <a:lnTo>
                  <a:pt x="64" y="348"/>
                </a:lnTo>
                <a:lnTo>
                  <a:pt x="64" y="347"/>
                </a:lnTo>
                <a:lnTo>
                  <a:pt x="64" y="347"/>
                </a:lnTo>
                <a:lnTo>
                  <a:pt x="63" y="347"/>
                </a:lnTo>
                <a:lnTo>
                  <a:pt x="63" y="348"/>
                </a:lnTo>
                <a:lnTo>
                  <a:pt x="63" y="347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2" y="348"/>
                </a:lnTo>
                <a:lnTo>
                  <a:pt x="62" y="347"/>
                </a:lnTo>
                <a:lnTo>
                  <a:pt x="62" y="347"/>
                </a:lnTo>
                <a:lnTo>
                  <a:pt x="62" y="348"/>
                </a:lnTo>
                <a:lnTo>
                  <a:pt x="62" y="347"/>
                </a:lnTo>
                <a:lnTo>
                  <a:pt x="61" y="347"/>
                </a:lnTo>
                <a:lnTo>
                  <a:pt x="61" y="347"/>
                </a:lnTo>
                <a:lnTo>
                  <a:pt x="60" y="347"/>
                </a:lnTo>
                <a:lnTo>
                  <a:pt x="60" y="347"/>
                </a:lnTo>
                <a:lnTo>
                  <a:pt x="60" y="347"/>
                </a:lnTo>
                <a:lnTo>
                  <a:pt x="60" y="346"/>
                </a:lnTo>
                <a:lnTo>
                  <a:pt x="60" y="346"/>
                </a:lnTo>
                <a:lnTo>
                  <a:pt x="59" y="346"/>
                </a:lnTo>
                <a:lnTo>
                  <a:pt x="59" y="346"/>
                </a:lnTo>
                <a:lnTo>
                  <a:pt x="59" y="346"/>
                </a:lnTo>
                <a:lnTo>
                  <a:pt x="58" y="346"/>
                </a:lnTo>
                <a:lnTo>
                  <a:pt x="58" y="345"/>
                </a:lnTo>
                <a:lnTo>
                  <a:pt x="58" y="346"/>
                </a:lnTo>
                <a:lnTo>
                  <a:pt x="58" y="346"/>
                </a:lnTo>
                <a:lnTo>
                  <a:pt x="57" y="346"/>
                </a:lnTo>
                <a:lnTo>
                  <a:pt x="57" y="346"/>
                </a:lnTo>
                <a:lnTo>
                  <a:pt x="57" y="346"/>
                </a:lnTo>
                <a:lnTo>
                  <a:pt x="57" y="345"/>
                </a:lnTo>
                <a:lnTo>
                  <a:pt x="57" y="345"/>
                </a:lnTo>
                <a:lnTo>
                  <a:pt x="57" y="345"/>
                </a:lnTo>
                <a:lnTo>
                  <a:pt x="56" y="345"/>
                </a:lnTo>
                <a:lnTo>
                  <a:pt x="56" y="345"/>
                </a:lnTo>
                <a:lnTo>
                  <a:pt x="55" y="345"/>
                </a:lnTo>
                <a:lnTo>
                  <a:pt x="55" y="345"/>
                </a:lnTo>
                <a:lnTo>
                  <a:pt x="55" y="345"/>
                </a:lnTo>
                <a:lnTo>
                  <a:pt x="55" y="344"/>
                </a:lnTo>
                <a:lnTo>
                  <a:pt x="54" y="344"/>
                </a:lnTo>
                <a:lnTo>
                  <a:pt x="54" y="345"/>
                </a:lnTo>
                <a:lnTo>
                  <a:pt x="54" y="344"/>
                </a:lnTo>
                <a:lnTo>
                  <a:pt x="54" y="344"/>
                </a:lnTo>
                <a:lnTo>
                  <a:pt x="53" y="344"/>
                </a:lnTo>
                <a:lnTo>
                  <a:pt x="53" y="344"/>
                </a:lnTo>
                <a:lnTo>
                  <a:pt x="52" y="344"/>
                </a:lnTo>
                <a:lnTo>
                  <a:pt x="52" y="343"/>
                </a:lnTo>
                <a:lnTo>
                  <a:pt x="52" y="343"/>
                </a:lnTo>
                <a:lnTo>
                  <a:pt x="52" y="344"/>
                </a:lnTo>
                <a:lnTo>
                  <a:pt x="52" y="344"/>
                </a:lnTo>
                <a:lnTo>
                  <a:pt x="51" y="344"/>
                </a:lnTo>
                <a:lnTo>
                  <a:pt x="51" y="344"/>
                </a:lnTo>
                <a:lnTo>
                  <a:pt x="51" y="344"/>
                </a:lnTo>
                <a:lnTo>
                  <a:pt x="51" y="344"/>
                </a:lnTo>
                <a:lnTo>
                  <a:pt x="50" y="344"/>
                </a:lnTo>
                <a:lnTo>
                  <a:pt x="50" y="344"/>
                </a:lnTo>
                <a:lnTo>
                  <a:pt x="50" y="344"/>
                </a:lnTo>
                <a:lnTo>
                  <a:pt x="50" y="344"/>
                </a:lnTo>
                <a:lnTo>
                  <a:pt x="50" y="344"/>
                </a:lnTo>
                <a:lnTo>
                  <a:pt x="49" y="344"/>
                </a:lnTo>
                <a:lnTo>
                  <a:pt x="49" y="344"/>
                </a:lnTo>
                <a:lnTo>
                  <a:pt x="49" y="344"/>
                </a:lnTo>
                <a:lnTo>
                  <a:pt x="49" y="344"/>
                </a:lnTo>
                <a:lnTo>
                  <a:pt x="48" y="344"/>
                </a:lnTo>
                <a:lnTo>
                  <a:pt x="48" y="344"/>
                </a:lnTo>
                <a:lnTo>
                  <a:pt x="48" y="344"/>
                </a:lnTo>
                <a:lnTo>
                  <a:pt x="48" y="344"/>
                </a:lnTo>
                <a:lnTo>
                  <a:pt x="48" y="345"/>
                </a:lnTo>
                <a:lnTo>
                  <a:pt x="47" y="345"/>
                </a:lnTo>
                <a:lnTo>
                  <a:pt x="47" y="345"/>
                </a:lnTo>
                <a:lnTo>
                  <a:pt x="46" y="346"/>
                </a:lnTo>
                <a:lnTo>
                  <a:pt x="46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3" y="345"/>
                </a:lnTo>
                <a:lnTo>
                  <a:pt x="43" y="344"/>
                </a:lnTo>
                <a:lnTo>
                  <a:pt x="43" y="344"/>
                </a:lnTo>
                <a:lnTo>
                  <a:pt x="43" y="344"/>
                </a:lnTo>
                <a:lnTo>
                  <a:pt x="42" y="344"/>
                </a:lnTo>
                <a:lnTo>
                  <a:pt x="42" y="343"/>
                </a:lnTo>
                <a:lnTo>
                  <a:pt x="42" y="343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1" y="342"/>
                </a:lnTo>
                <a:lnTo>
                  <a:pt x="41" y="342"/>
                </a:lnTo>
                <a:lnTo>
                  <a:pt x="41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1"/>
                </a:lnTo>
                <a:lnTo>
                  <a:pt x="39" y="341"/>
                </a:lnTo>
                <a:lnTo>
                  <a:pt x="39" y="341"/>
                </a:lnTo>
                <a:lnTo>
                  <a:pt x="38" y="341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3"/>
                </a:lnTo>
                <a:lnTo>
                  <a:pt x="38" y="343"/>
                </a:lnTo>
                <a:lnTo>
                  <a:pt x="38" y="342"/>
                </a:lnTo>
                <a:lnTo>
                  <a:pt x="38" y="343"/>
                </a:lnTo>
                <a:lnTo>
                  <a:pt x="37" y="343"/>
                </a:lnTo>
                <a:lnTo>
                  <a:pt x="37" y="342"/>
                </a:lnTo>
                <a:lnTo>
                  <a:pt x="37" y="342"/>
                </a:lnTo>
                <a:lnTo>
                  <a:pt x="37" y="342"/>
                </a:lnTo>
                <a:lnTo>
                  <a:pt x="36" y="342"/>
                </a:lnTo>
                <a:lnTo>
                  <a:pt x="36" y="342"/>
                </a:lnTo>
                <a:lnTo>
                  <a:pt x="35" y="342"/>
                </a:lnTo>
                <a:lnTo>
                  <a:pt x="35" y="342"/>
                </a:lnTo>
                <a:lnTo>
                  <a:pt x="34" y="342"/>
                </a:lnTo>
                <a:lnTo>
                  <a:pt x="34" y="342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2"/>
                </a:lnTo>
                <a:lnTo>
                  <a:pt x="33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1"/>
                </a:lnTo>
                <a:lnTo>
                  <a:pt x="32" y="341"/>
                </a:lnTo>
                <a:lnTo>
                  <a:pt x="32" y="340"/>
                </a:lnTo>
                <a:lnTo>
                  <a:pt x="32" y="340"/>
                </a:lnTo>
                <a:lnTo>
                  <a:pt x="32" y="341"/>
                </a:lnTo>
                <a:lnTo>
                  <a:pt x="31" y="341"/>
                </a:lnTo>
                <a:lnTo>
                  <a:pt x="31" y="340"/>
                </a:lnTo>
                <a:lnTo>
                  <a:pt x="31" y="340"/>
                </a:lnTo>
                <a:lnTo>
                  <a:pt x="31" y="340"/>
                </a:lnTo>
                <a:lnTo>
                  <a:pt x="31" y="340"/>
                </a:lnTo>
                <a:lnTo>
                  <a:pt x="31" y="339"/>
                </a:lnTo>
                <a:lnTo>
                  <a:pt x="31" y="339"/>
                </a:lnTo>
                <a:lnTo>
                  <a:pt x="30" y="339"/>
                </a:lnTo>
                <a:lnTo>
                  <a:pt x="30" y="339"/>
                </a:lnTo>
                <a:lnTo>
                  <a:pt x="30" y="339"/>
                </a:lnTo>
                <a:lnTo>
                  <a:pt x="30" y="339"/>
                </a:lnTo>
                <a:lnTo>
                  <a:pt x="29" y="339"/>
                </a:lnTo>
                <a:lnTo>
                  <a:pt x="29" y="339"/>
                </a:lnTo>
                <a:lnTo>
                  <a:pt x="28" y="339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7" y="339"/>
                </a:lnTo>
                <a:lnTo>
                  <a:pt x="27" y="338"/>
                </a:lnTo>
                <a:lnTo>
                  <a:pt x="27" y="338"/>
                </a:lnTo>
                <a:lnTo>
                  <a:pt x="26" y="338"/>
                </a:lnTo>
                <a:lnTo>
                  <a:pt x="26" y="338"/>
                </a:lnTo>
                <a:lnTo>
                  <a:pt x="25" y="338"/>
                </a:lnTo>
                <a:lnTo>
                  <a:pt x="25" y="338"/>
                </a:lnTo>
                <a:lnTo>
                  <a:pt x="24" y="338"/>
                </a:lnTo>
                <a:lnTo>
                  <a:pt x="24" y="338"/>
                </a:lnTo>
                <a:lnTo>
                  <a:pt x="24" y="338"/>
                </a:lnTo>
                <a:lnTo>
                  <a:pt x="24" y="338"/>
                </a:lnTo>
                <a:lnTo>
                  <a:pt x="24" y="338"/>
                </a:lnTo>
                <a:lnTo>
                  <a:pt x="23" y="338"/>
                </a:lnTo>
                <a:lnTo>
                  <a:pt x="24" y="337"/>
                </a:lnTo>
                <a:lnTo>
                  <a:pt x="23" y="337"/>
                </a:lnTo>
                <a:lnTo>
                  <a:pt x="23" y="337"/>
                </a:lnTo>
                <a:lnTo>
                  <a:pt x="23" y="337"/>
                </a:lnTo>
                <a:lnTo>
                  <a:pt x="22" y="337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1" y="336"/>
                </a:lnTo>
                <a:lnTo>
                  <a:pt x="21" y="337"/>
                </a:lnTo>
                <a:lnTo>
                  <a:pt x="21" y="337"/>
                </a:lnTo>
                <a:lnTo>
                  <a:pt x="21" y="337"/>
                </a:lnTo>
                <a:lnTo>
                  <a:pt x="21" y="337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0" y="336"/>
                </a:lnTo>
                <a:lnTo>
                  <a:pt x="20" y="336"/>
                </a:lnTo>
                <a:lnTo>
                  <a:pt x="20" y="336"/>
                </a:lnTo>
                <a:lnTo>
                  <a:pt x="20" y="335"/>
                </a:lnTo>
                <a:lnTo>
                  <a:pt x="20" y="335"/>
                </a:lnTo>
                <a:lnTo>
                  <a:pt x="19" y="336"/>
                </a:lnTo>
                <a:lnTo>
                  <a:pt x="19" y="336"/>
                </a:lnTo>
                <a:lnTo>
                  <a:pt x="18" y="336"/>
                </a:lnTo>
                <a:lnTo>
                  <a:pt x="18" y="336"/>
                </a:lnTo>
                <a:lnTo>
                  <a:pt x="19" y="336"/>
                </a:lnTo>
                <a:lnTo>
                  <a:pt x="18" y="336"/>
                </a:lnTo>
                <a:lnTo>
                  <a:pt x="19" y="336"/>
                </a:lnTo>
                <a:lnTo>
                  <a:pt x="19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9" y="335"/>
                </a:lnTo>
                <a:lnTo>
                  <a:pt x="18" y="335"/>
                </a:lnTo>
                <a:lnTo>
                  <a:pt x="18" y="334"/>
                </a:lnTo>
                <a:lnTo>
                  <a:pt x="18" y="334"/>
                </a:lnTo>
                <a:lnTo>
                  <a:pt x="17" y="334"/>
                </a:lnTo>
                <a:lnTo>
                  <a:pt x="17" y="334"/>
                </a:lnTo>
                <a:lnTo>
                  <a:pt x="16" y="334"/>
                </a:lnTo>
                <a:lnTo>
                  <a:pt x="16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3"/>
                </a:lnTo>
                <a:lnTo>
                  <a:pt x="15" y="333"/>
                </a:lnTo>
                <a:lnTo>
                  <a:pt x="16" y="333"/>
                </a:lnTo>
                <a:lnTo>
                  <a:pt x="16" y="332"/>
                </a:lnTo>
                <a:lnTo>
                  <a:pt x="16" y="332"/>
                </a:lnTo>
                <a:lnTo>
                  <a:pt x="16" y="332"/>
                </a:lnTo>
                <a:lnTo>
                  <a:pt x="16" y="331"/>
                </a:lnTo>
                <a:lnTo>
                  <a:pt x="16" y="331"/>
                </a:lnTo>
                <a:lnTo>
                  <a:pt x="17" y="331"/>
                </a:lnTo>
                <a:lnTo>
                  <a:pt x="16" y="331"/>
                </a:lnTo>
                <a:lnTo>
                  <a:pt x="17" y="331"/>
                </a:lnTo>
                <a:lnTo>
                  <a:pt x="17" y="330"/>
                </a:lnTo>
                <a:lnTo>
                  <a:pt x="17" y="330"/>
                </a:lnTo>
                <a:lnTo>
                  <a:pt x="16" y="330"/>
                </a:lnTo>
                <a:lnTo>
                  <a:pt x="16" y="330"/>
                </a:lnTo>
                <a:lnTo>
                  <a:pt x="15" y="330"/>
                </a:lnTo>
                <a:lnTo>
                  <a:pt x="15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8"/>
                </a:lnTo>
                <a:lnTo>
                  <a:pt x="16" y="328"/>
                </a:lnTo>
                <a:lnTo>
                  <a:pt x="16" y="328"/>
                </a:lnTo>
                <a:lnTo>
                  <a:pt x="16" y="328"/>
                </a:lnTo>
                <a:lnTo>
                  <a:pt x="16" y="329"/>
                </a:lnTo>
                <a:lnTo>
                  <a:pt x="17" y="329"/>
                </a:lnTo>
                <a:lnTo>
                  <a:pt x="17" y="328"/>
                </a:lnTo>
                <a:lnTo>
                  <a:pt x="17" y="328"/>
                </a:lnTo>
                <a:lnTo>
                  <a:pt x="17" y="328"/>
                </a:lnTo>
                <a:lnTo>
                  <a:pt x="17" y="328"/>
                </a:lnTo>
                <a:lnTo>
                  <a:pt x="17" y="328"/>
                </a:lnTo>
                <a:lnTo>
                  <a:pt x="17" y="327"/>
                </a:lnTo>
                <a:lnTo>
                  <a:pt x="16" y="327"/>
                </a:lnTo>
                <a:lnTo>
                  <a:pt x="16" y="327"/>
                </a:lnTo>
                <a:lnTo>
                  <a:pt x="16" y="326"/>
                </a:lnTo>
                <a:lnTo>
                  <a:pt x="16" y="326"/>
                </a:lnTo>
                <a:lnTo>
                  <a:pt x="17" y="326"/>
                </a:lnTo>
                <a:lnTo>
                  <a:pt x="17" y="326"/>
                </a:lnTo>
                <a:lnTo>
                  <a:pt x="17" y="326"/>
                </a:lnTo>
                <a:lnTo>
                  <a:pt x="17" y="326"/>
                </a:lnTo>
                <a:lnTo>
                  <a:pt x="17" y="326"/>
                </a:lnTo>
                <a:lnTo>
                  <a:pt x="17" y="325"/>
                </a:lnTo>
                <a:lnTo>
                  <a:pt x="17" y="325"/>
                </a:lnTo>
                <a:lnTo>
                  <a:pt x="17" y="325"/>
                </a:lnTo>
                <a:lnTo>
                  <a:pt x="17" y="324"/>
                </a:lnTo>
                <a:lnTo>
                  <a:pt x="17" y="324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2"/>
                </a:lnTo>
                <a:lnTo>
                  <a:pt x="18" y="322"/>
                </a:lnTo>
                <a:lnTo>
                  <a:pt x="18" y="322"/>
                </a:lnTo>
                <a:lnTo>
                  <a:pt x="18" y="321"/>
                </a:lnTo>
                <a:lnTo>
                  <a:pt x="18" y="321"/>
                </a:lnTo>
                <a:lnTo>
                  <a:pt x="17" y="321"/>
                </a:lnTo>
                <a:lnTo>
                  <a:pt x="17" y="320"/>
                </a:lnTo>
                <a:lnTo>
                  <a:pt x="17" y="320"/>
                </a:lnTo>
                <a:lnTo>
                  <a:pt x="17" y="319"/>
                </a:lnTo>
                <a:lnTo>
                  <a:pt x="17" y="319"/>
                </a:lnTo>
                <a:lnTo>
                  <a:pt x="17" y="318"/>
                </a:lnTo>
                <a:lnTo>
                  <a:pt x="17" y="318"/>
                </a:lnTo>
                <a:lnTo>
                  <a:pt x="17" y="318"/>
                </a:lnTo>
                <a:lnTo>
                  <a:pt x="16" y="318"/>
                </a:lnTo>
                <a:lnTo>
                  <a:pt x="16" y="317"/>
                </a:lnTo>
                <a:lnTo>
                  <a:pt x="15" y="317"/>
                </a:lnTo>
                <a:lnTo>
                  <a:pt x="15" y="317"/>
                </a:lnTo>
                <a:lnTo>
                  <a:pt x="15" y="316"/>
                </a:lnTo>
                <a:lnTo>
                  <a:pt x="15" y="316"/>
                </a:lnTo>
                <a:lnTo>
                  <a:pt x="15" y="316"/>
                </a:lnTo>
                <a:lnTo>
                  <a:pt x="15" y="315"/>
                </a:lnTo>
                <a:lnTo>
                  <a:pt x="15" y="315"/>
                </a:lnTo>
                <a:lnTo>
                  <a:pt x="16" y="315"/>
                </a:lnTo>
                <a:lnTo>
                  <a:pt x="16" y="315"/>
                </a:lnTo>
                <a:lnTo>
                  <a:pt x="16" y="315"/>
                </a:lnTo>
                <a:lnTo>
                  <a:pt x="17" y="315"/>
                </a:lnTo>
                <a:lnTo>
                  <a:pt x="17" y="315"/>
                </a:lnTo>
                <a:lnTo>
                  <a:pt x="17" y="315"/>
                </a:lnTo>
                <a:lnTo>
                  <a:pt x="17" y="315"/>
                </a:lnTo>
                <a:lnTo>
                  <a:pt x="17" y="314"/>
                </a:lnTo>
                <a:lnTo>
                  <a:pt x="17" y="314"/>
                </a:lnTo>
                <a:lnTo>
                  <a:pt x="17" y="313"/>
                </a:lnTo>
                <a:lnTo>
                  <a:pt x="17" y="313"/>
                </a:lnTo>
                <a:lnTo>
                  <a:pt x="17" y="313"/>
                </a:lnTo>
                <a:lnTo>
                  <a:pt x="17" y="313"/>
                </a:lnTo>
                <a:lnTo>
                  <a:pt x="17" y="312"/>
                </a:lnTo>
                <a:lnTo>
                  <a:pt x="16" y="312"/>
                </a:lnTo>
                <a:lnTo>
                  <a:pt x="16" y="312"/>
                </a:lnTo>
                <a:lnTo>
                  <a:pt x="16" y="311"/>
                </a:lnTo>
                <a:lnTo>
                  <a:pt x="17" y="311"/>
                </a:lnTo>
                <a:lnTo>
                  <a:pt x="16" y="311"/>
                </a:lnTo>
                <a:lnTo>
                  <a:pt x="17" y="311"/>
                </a:lnTo>
                <a:lnTo>
                  <a:pt x="17" y="311"/>
                </a:lnTo>
                <a:lnTo>
                  <a:pt x="17" y="310"/>
                </a:lnTo>
                <a:lnTo>
                  <a:pt x="17" y="310"/>
                </a:lnTo>
                <a:lnTo>
                  <a:pt x="17" y="310"/>
                </a:lnTo>
                <a:lnTo>
                  <a:pt x="17" y="310"/>
                </a:lnTo>
                <a:lnTo>
                  <a:pt x="17" y="310"/>
                </a:lnTo>
                <a:lnTo>
                  <a:pt x="18" y="310"/>
                </a:lnTo>
                <a:lnTo>
                  <a:pt x="18" y="309"/>
                </a:lnTo>
                <a:lnTo>
                  <a:pt x="17" y="309"/>
                </a:lnTo>
                <a:lnTo>
                  <a:pt x="17" y="309"/>
                </a:lnTo>
                <a:lnTo>
                  <a:pt x="17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10"/>
                </a:lnTo>
                <a:lnTo>
                  <a:pt x="15" y="310"/>
                </a:lnTo>
                <a:lnTo>
                  <a:pt x="15" y="309"/>
                </a:lnTo>
                <a:lnTo>
                  <a:pt x="15" y="310"/>
                </a:lnTo>
                <a:lnTo>
                  <a:pt x="15" y="309"/>
                </a:lnTo>
                <a:lnTo>
                  <a:pt x="15" y="309"/>
                </a:lnTo>
                <a:lnTo>
                  <a:pt x="15" y="310"/>
                </a:lnTo>
                <a:lnTo>
                  <a:pt x="14" y="310"/>
                </a:lnTo>
                <a:lnTo>
                  <a:pt x="14" y="309"/>
                </a:lnTo>
                <a:lnTo>
                  <a:pt x="14" y="310"/>
                </a:lnTo>
                <a:lnTo>
                  <a:pt x="14" y="309"/>
                </a:lnTo>
                <a:lnTo>
                  <a:pt x="15" y="309"/>
                </a:lnTo>
                <a:lnTo>
                  <a:pt x="14" y="309"/>
                </a:lnTo>
                <a:lnTo>
                  <a:pt x="15" y="309"/>
                </a:lnTo>
                <a:lnTo>
                  <a:pt x="15" y="309"/>
                </a:lnTo>
                <a:lnTo>
                  <a:pt x="14" y="309"/>
                </a:lnTo>
                <a:lnTo>
                  <a:pt x="14" y="308"/>
                </a:lnTo>
                <a:lnTo>
                  <a:pt x="14" y="308"/>
                </a:lnTo>
                <a:lnTo>
                  <a:pt x="14" y="308"/>
                </a:lnTo>
                <a:lnTo>
                  <a:pt x="14" y="307"/>
                </a:lnTo>
                <a:lnTo>
                  <a:pt x="14" y="307"/>
                </a:lnTo>
                <a:lnTo>
                  <a:pt x="14" y="307"/>
                </a:lnTo>
                <a:lnTo>
                  <a:pt x="15" y="307"/>
                </a:lnTo>
                <a:lnTo>
                  <a:pt x="15" y="306"/>
                </a:lnTo>
                <a:lnTo>
                  <a:pt x="14" y="306"/>
                </a:lnTo>
                <a:lnTo>
                  <a:pt x="15" y="306"/>
                </a:lnTo>
                <a:lnTo>
                  <a:pt x="15" y="306"/>
                </a:lnTo>
                <a:lnTo>
                  <a:pt x="15" y="306"/>
                </a:lnTo>
                <a:lnTo>
                  <a:pt x="15" y="305"/>
                </a:lnTo>
                <a:lnTo>
                  <a:pt x="15" y="305"/>
                </a:lnTo>
                <a:lnTo>
                  <a:pt x="14" y="305"/>
                </a:lnTo>
                <a:lnTo>
                  <a:pt x="14" y="305"/>
                </a:lnTo>
                <a:lnTo>
                  <a:pt x="14" y="305"/>
                </a:lnTo>
                <a:lnTo>
                  <a:pt x="15" y="305"/>
                </a:lnTo>
                <a:lnTo>
                  <a:pt x="15" y="304"/>
                </a:lnTo>
                <a:lnTo>
                  <a:pt x="14" y="304"/>
                </a:lnTo>
                <a:lnTo>
                  <a:pt x="14" y="304"/>
                </a:lnTo>
                <a:lnTo>
                  <a:pt x="14" y="304"/>
                </a:lnTo>
                <a:lnTo>
                  <a:pt x="14" y="304"/>
                </a:lnTo>
                <a:lnTo>
                  <a:pt x="14" y="304"/>
                </a:lnTo>
                <a:lnTo>
                  <a:pt x="14" y="304"/>
                </a:lnTo>
                <a:lnTo>
                  <a:pt x="13" y="304"/>
                </a:lnTo>
                <a:lnTo>
                  <a:pt x="14" y="304"/>
                </a:lnTo>
                <a:lnTo>
                  <a:pt x="13" y="304"/>
                </a:lnTo>
                <a:lnTo>
                  <a:pt x="13" y="304"/>
                </a:lnTo>
                <a:lnTo>
                  <a:pt x="13" y="304"/>
                </a:lnTo>
                <a:lnTo>
                  <a:pt x="13" y="304"/>
                </a:lnTo>
                <a:lnTo>
                  <a:pt x="13" y="304"/>
                </a:lnTo>
                <a:lnTo>
                  <a:pt x="13" y="303"/>
                </a:lnTo>
                <a:lnTo>
                  <a:pt x="13" y="304"/>
                </a:lnTo>
                <a:lnTo>
                  <a:pt x="13" y="303"/>
                </a:lnTo>
                <a:lnTo>
                  <a:pt x="13" y="304"/>
                </a:lnTo>
                <a:lnTo>
                  <a:pt x="13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1" y="303"/>
                </a:lnTo>
                <a:lnTo>
                  <a:pt x="11" y="303"/>
                </a:lnTo>
                <a:lnTo>
                  <a:pt x="11" y="302"/>
                </a:lnTo>
                <a:lnTo>
                  <a:pt x="10" y="302"/>
                </a:lnTo>
                <a:lnTo>
                  <a:pt x="10" y="302"/>
                </a:lnTo>
                <a:lnTo>
                  <a:pt x="10" y="303"/>
                </a:lnTo>
                <a:lnTo>
                  <a:pt x="10" y="303"/>
                </a:lnTo>
                <a:lnTo>
                  <a:pt x="10" y="302"/>
                </a:lnTo>
                <a:lnTo>
                  <a:pt x="10" y="303"/>
                </a:lnTo>
                <a:lnTo>
                  <a:pt x="10" y="303"/>
                </a:lnTo>
                <a:lnTo>
                  <a:pt x="10" y="302"/>
                </a:lnTo>
                <a:lnTo>
                  <a:pt x="9" y="302"/>
                </a:lnTo>
                <a:lnTo>
                  <a:pt x="9" y="303"/>
                </a:lnTo>
                <a:lnTo>
                  <a:pt x="9" y="303"/>
                </a:lnTo>
                <a:lnTo>
                  <a:pt x="9" y="303"/>
                </a:lnTo>
                <a:lnTo>
                  <a:pt x="8" y="303"/>
                </a:lnTo>
                <a:lnTo>
                  <a:pt x="8" y="303"/>
                </a:lnTo>
                <a:lnTo>
                  <a:pt x="7" y="303"/>
                </a:lnTo>
                <a:lnTo>
                  <a:pt x="7" y="303"/>
                </a:lnTo>
                <a:lnTo>
                  <a:pt x="7" y="303"/>
                </a:lnTo>
                <a:lnTo>
                  <a:pt x="8" y="303"/>
                </a:lnTo>
                <a:lnTo>
                  <a:pt x="8" y="302"/>
                </a:lnTo>
                <a:lnTo>
                  <a:pt x="8" y="302"/>
                </a:lnTo>
                <a:lnTo>
                  <a:pt x="8" y="302"/>
                </a:lnTo>
                <a:lnTo>
                  <a:pt x="7" y="302"/>
                </a:lnTo>
                <a:lnTo>
                  <a:pt x="7" y="303"/>
                </a:lnTo>
                <a:lnTo>
                  <a:pt x="7" y="303"/>
                </a:lnTo>
                <a:lnTo>
                  <a:pt x="7" y="302"/>
                </a:lnTo>
                <a:lnTo>
                  <a:pt x="6" y="302"/>
                </a:lnTo>
                <a:lnTo>
                  <a:pt x="6" y="302"/>
                </a:lnTo>
                <a:lnTo>
                  <a:pt x="5" y="302"/>
                </a:lnTo>
                <a:lnTo>
                  <a:pt x="5" y="302"/>
                </a:lnTo>
                <a:lnTo>
                  <a:pt x="6" y="302"/>
                </a:lnTo>
                <a:lnTo>
                  <a:pt x="6" y="301"/>
                </a:lnTo>
                <a:lnTo>
                  <a:pt x="6" y="301"/>
                </a:lnTo>
                <a:lnTo>
                  <a:pt x="6" y="301"/>
                </a:lnTo>
                <a:lnTo>
                  <a:pt x="5" y="301"/>
                </a:lnTo>
                <a:lnTo>
                  <a:pt x="5" y="300"/>
                </a:lnTo>
                <a:lnTo>
                  <a:pt x="5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8"/>
                </a:lnTo>
                <a:lnTo>
                  <a:pt x="2" y="298"/>
                </a:lnTo>
                <a:lnTo>
                  <a:pt x="2" y="299"/>
                </a:lnTo>
                <a:lnTo>
                  <a:pt x="2" y="299"/>
                </a:lnTo>
                <a:lnTo>
                  <a:pt x="2" y="298"/>
                </a:lnTo>
                <a:lnTo>
                  <a:pt x="2" y="299"/>
                </a:lnTo>
                <a:lnTo>
                  <a:pt x="1" y="299"/>
                </a:lnTo>
                <a:lnTo>
                  <a:pt x="1" y="298"/>
                </a:lnTo>
                <a:lnTo>
                  <a:pt x="1" y="298"/>
                </a:lnTo>
                <a:lnTo>
                  <a:pt x="1" y="299"/>
                </a:lnTo>
                <a:lnTo>
                  <a:pt x="0" y="299"/>
                </a:lnTo>
                <a:lnTo>
                  <a:pt x="0" y="298"/>
                </a:lnTo>
                <a:lnTo>
                  <a:pt x="0" y="298"/>
                </a:lnTo>
                <a:lnTo>
                  <a:pt x="0" y="298"/>
                </a:lnTo>
                <a:lnTo>
                  <a:pt x="0" y="297"/>
                </a:lnTo>
                <a:lnTo>
                  <a:pt x="0" y="297"/>
                </a:lnTo>
                <a:lnTo>
                  <a:pt x="0" y="297"/>
                </a:lnTo>
                <a:lnTo>
                  <a:pt x="0" y="296"/>
                </a:lnTo>
                <a:lnTo>
                  <a:pt x="1" y="296"/>
                </a:lnTo>
                <a:lnTo>
                  <a:pt x="1" y="296"/>
                </a:lnTo>
                <a:lnTo>
                  <a:pt x="1" y="296"/>
                </a:lnTo>
                <a:lnTo>
                  <a:pt x="2" y="296"/>
                </a:lnTo>
                <a:lnTo>
                  <a:pt x="2" y="296"/>
                </a:lnTo>
                <a:lnTo>
                  <a:pt x="2" y="296"/>
                </a:lnTo>
                <a:lnTo>
                  <a:pt x="2" y="297"/>
                </a:lnTo>
                <a:lnTo>
                  <a:pt x="2" y="296"/>
                </a:lnTo>
                <a:lnTo>
                  <a:pt x="2" y="296"/>
                </a:lnTo>
                <a:lnTo>
                  <a:pt x="2" y="296"/>
                </a:lnTo>
                <a:lnTo>
                  <a:pt x="2" y="296"/>
                </a:lnTo>
                <a:lnTo>
                  <a:pt x="2" y="295"/>
                </a:lnTo>
                <a:lnTo>
                  <a:pt x="2" y="295"/>
                </a:lnTo>
                <a:lnTo>
                  <a:pt x="2" y="295"/>
                </a:lnTo>
                <a:lnTo>
                  <a:pt x="1" y="295"/>
                </a:lnTo>
                <a:lnTo>
                  <a:pt x="1" y="294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2" y="293"/>
                </a:lnTo>
                <a:lnTo>
                  <a:pt x="2" y="293"/>
                </a:lnTo>
                <a:lnTo>
                  <a:pt x="2" y="293"/>
                </a:lnTo>
                <a:lnTo>
                  <a:pt x="3" y="293"/>
                </a:lnTo>
                <a:lnTo>
                  <a:pt x="3" y="292"/>
                </a:lnTo>
                <a:lnTo>
                  <a:pt x="3" y="292"/>
                </a:lnTo>
                <a:lnTo>
                  <a:pt x="3" y="292"/>
                </a:lnTo>
                <a:lnTo>
                  <a:pt x="3" y="291"/>
                </a:lnTo>
                <a:lnTo>
                  <a:pt x="3" y="291"/>
                </a:lnTo>
                <a:lnTo>
                  <a:pt x="4" y="291"/>
                </a:lnTo>
                <a:lnTo>
                  <a:pt x="4" y="290"/>
                </a:lnTo>
                <a:lnTo>
                  <a:pt x="4" y="290"/>
                </a:lnTo>
                <a:lnTo>
                  <a:pt x="5" y="290"/>
                </a:lnTo>
                <a:lnTo>
                  <a:pt x="5" y="289"/>
                </a:lnTo>
                <a:lnTo>
                  <a:pt x="5" y="289"/>
                </a:lnTo>
                <a:lnTo>
                  <a:pt x="5" y="289"/>
                </a:lnTo>
                <a:lnTo>
                  <a:pt x="5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7"/>
                </a:lnTo>
                <a:lnTo>
                  <a:pt x="6" y="287"/>
                </a:lnTo>
                <a:lnTo>
                  <a:pt x="7" y="287"/>
                </a:lnTo>
                <a:lnTo>
                  <a:pt x="7" y="287"/>
                </a:lnTo>
                <a:lnTo>
                  <a:pt x="7" y="287"/>
                </a:lnTo>
                <a:lnTo>
                  <a:pt x="7" y="286"/>
                </a:lnTo>
                <a:lnTo>
                  <a:pt x="7" y="286"/>
                </a:lnTo>
                <a:lnTo>
                  <a:pt x="7" y="286"/>
                </a:lnTo>
                <a:lnTo>
                  <a:pt x="7" y="286"/>
                </a:lnTo>
                <a:lnTo>
                  <a:pt x="8" y="286"/>
                </a:lnTo>
                <a:lnTo>
                  <a:pt x="8" y="285"/>
                </a:lnTo>
                <a:lnTo>
                  <a:pt x="7" y="285"/>
                </a:lnTo>
                <a:lnTo>
                  <a:pt x="6" y="285"/>
                </a:lnTo>
                <a:lnTo>
                  <a:pt x="6" y="285"/>
                </a:lnTo>
                <a:lnTo>
                  <a:pt x="7" y="285"/>
                </a:lnTo>
                <a:lnTo>
                  <a:pt x="7" y="285"/>
                </a:lnTo>
                <a:lnTo>
                  <a:pt x="6" y="284"/>
                </a:lnTo>
                <a:lnTo>
                  <a:pt x="7" y="284"/>
                </a:lnTo>
                <a:lnTo>
                  <a:pt x="7" y="284"/>
                </a:lnTo>
                <a:lnTo>
                  <a:pt x="6" y="284"/>
                </a:lnTo>
                <a:lnTo>
                  <a:pt x="6" y="284"/>
                </a:lnTo>
                <a:lnTo>
                  <a:pt x="6" y="284"/>
                </a:lnTo>
                <a:lnTo>
                  <a:pt x="5" y="284"/>
                </a:lnTo>
                <a:lnTo>
                  <a:pt x="4" y="284"/>
                </a:lnTo>
                <a:lnTo>
                  <a:pt x="3" y="284"/>
                </a:lnTo>
                <a:lnTo>
                  <a:pt x="3" y="283"/>
                </a:lnTo>
                <a:lnTo>
                  <a:pt x="2" y="283"/>
                </a:lnTo>
                <a:lnTo>
                  <a:pt x="2" y="283"/>
                </a:lnTo>
                <a:lnTo>
                  <a:pt x="3" y="283"/>
                </a:lnTo>
                <a:lnTo>
                  <a:pt x="3" y="283"/>
                </a:lnTo>
                <a:lnTo>
                  <a:pt x="4" y="283"/>
                </a:lnTo>
                <a:lnTo>
                  <a:pt x="4" y="282"/>
                </a:lnTo>
                <a:lnTo>
                  <a:pt x="4" y="282"/>
                </a:lnTo>
                <a:lnTo>
                  <a:pt x="4" y="282"/>
                </a:lnTo>
                <a:lnTo>
                  <a:pt x="4" y="281"/>
                </a:lnTo>
                <a:lnTo>
                  <a:pt x="4" y="280"/>
                </a:lnTo>
                <a:lnTo>
                  <a:pt x="4" y="280"/>
                </a:lnTo>
                <a:lnTo>
                  <a:pt x="5" y="280"/>
                </a:lnTo>
                <a:lnTo>
                  <a:pt x="5" y="279"/>
                </a:lnTo>
                <a:lnTo>
                  <a:pt x="5" y="278"/>
                </a:lnTo>
                <a:lnTo>
                  <a:pt x="5" y="278"/>
                </a:lnTo>
                <a:lnTo>
                  <a:pt x="5" y="277"/>
                </a:lnTo>
                <a:lnTo>
                  <a:pt x="6" y="277"/>
                </a:lnTo>
                <a:lnTo>
                  <a:pt x="6" y="277"/>
                </a:lnTo>
                <a:lnTo>
                  <a:pt x="6" y="276"/>
                </a:lnTo>
                <a:lnTo>
                  <a:pt x="6" y="277"/>
                </a:lnTo>
                <a:lnTo>
                  <a:pt x="7" y="277"/>
                </a:lnTo>
                <a:lnTo>
                  <a:pt x="7" y="276"/>
                </a:lnTo>
                <a:lnTo>
                  <a:pt x="7" y="276"/>
                </a:lnTo>
                <a:lnTo>
                  <a:pt x="8" y="276"/>
                </a:lnTo>
                <a:lnTo>
                  <a:pt x="8" y="276"/>
                </a:lnTo>
                <a:lnTo>
                  <a:pt x="8" y="276"/>
                </a:lnTo>
                <a:lnTo>
                  <a:pt x="8" y="275"/>
                </a:lnTo>
                <a:lnTo>
                  <a:pt x="8" y="275"/>
                </a:lnTo>
                <a:lnTo>
                  <a:pt x="8" y="275"/>
                </a:lnTo>
                <a:lnTo>
                  <a:pt x="8" y="274"/>
                </a:lnTo>
                <a:lnTo>
                  <a:pt x="8" y="274"/>
                </a:lnTo>
                <a:lnTo>
                  <a:pt x="7" y="273"/>
                </a:lnTo>
                <a:lnTo>
                  <a:pt x="7" y="273"/>
                </a:lnTo>
                <a:lnTo>
                  <a:pt x="7" y="272"/>
                </a:lnTo>
                <a:lnTo>
                  <a:pt x="7" y="272"/>
                </a:lnTo>
                <a:lnTo>
                  <a:pt x="7" y="272"/>
                </a:lnTo>
                <a:lnTo>
                  <a:pt x="7" y="271"/>
                </a:lnTo>
                <a:lnTo>
                  <a:pt x="7" y="271"/>
                </a:lnTo>
                <a:lnTo>
                  <a:pt x="6" y="271"/>
                </a:lnTo>
                <a:lnTo>
                  <a:pt x="6" y="271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69"/>
                </a:lnTo>
                <a:lnTo>
                  <a:pt x="7" y="269"/>
                </a:lnTo>
                <a:lnTo>
                  <a:pt x="8" y="269"/>
                </a:lnTo>
                <a:lnTo>
                  <a:pt x="8" y="269"/>
                </a:lnTo>
                <a:lnTo>
                  <a:pt x="8" y="269"/>
                </a:lnTo>
                <a:lnTo>
                  <a:pt x="9" y="269"/>
                </a:lnTo>
                <a:lnTo>
                  <a:pt x="9" y="268"/>
                </a:lnTo>
                <a:lnTo>
                  <a:pt x="9" y="268"/>
                </a:lnTo>
                <a:lnTo>
                  <a:pt x="9" y="267"/>
                </a:lnTo>
                <a:lnTo>
                  <a:pt x="9" y="266"/>
                </a:lnTo>
                <a:lnTo>
                  <a:pt x="9" y="266"/>
                </a:lnTo>
                <a:lnTo>
                  <a:pt x="8" y="265"/>
                </a:lnTo>
                <a:lnTo>
                  <a:pt x="9" y="265"/>
                </a:lnTo>
                <a:lnTo>
                  <a:pt x="9" y="265"/>
                </a:lnTo>
                <a:lnTo>
                  <a:pt x="9" y="264"/>
                </a:lnTo>
                <a:lnTo>
                  <a:pt x="8" y="264"/>
                </a:lnTo>
                <a:lnTo>
                  <a:pt x="8" y="263"/>
                </a:lnTo>
                <a:lnTo>
                  <a:pt x="8" y="263"/>
                </a:lnTo>
                <a:lnTo>
                  <a:pt x="8" y="263"/>
                </a:lnTo>
                <a:lnTo>
                  <a:pt x="7" y="263"/>
                </a:lnTo>
                <a:lnTo>
                  <a:pt x="7" y="263"/>
                </a:lnTo>
                <a:lnTo>
                  <a:pt x="6" y="262"/>
                </a:lnTo>
                <a:lnTo>
                  <a:pt x="6" y="262"/>
                </a:lnTo>
                <a:lnTo>
                  <a:pt x="5" y="262"/>
                </a:lnTo>
                <a:lnTo>
                  <a:pt x="5" y="262"/>
                </a:lnTo>
                <a:lnTo>
                  <a:pt x="5" y="262"/>
                </a:lnTo>
                <a:lnTo>
                  <a:pt x="4" y="261"/>
                </a:lnTo>
                <a:lnTo>
                  <a:pt x="4" y="261"/>
                </a:lnTo>
                <a:lnTo>
                  <a:pt x="4" y="260"/>
                </a:lnTo>
                <a:lnTo>
                  <a:pt x="4" y="260"/>
                </a:lnTo>
                <a:lnTo>
                  <a:pt x="4" y="260"/>
                </a:lnTo>
                <a:lnTo>
                  <a:pt x="4" y="260"/>
                </a:lnTo>
                <a:lnTo>
                  <a:pt x="4" y="259"/>
                </a:lnTo>
                <a:lnTo>
                  <a:pt x="4" y="259"/>
                </a:lnTo>
                <a:lnTo>
                  <a:pt x="4" y="258"/>
                </a:lnTo>
                <a:lnTo>
                  <a:pt x="3" y="258"/>
                </a:lnTo>
                <a:lnTo>
                  <a:pt x="3" y="258"/>
                </a:lnTo>
                <a:lnTo>
                  <a:pt x="2" y="258"/>
                </a:lnTo>
                <a:lnTo>
                  <a:pt x="2" y="258"/>
                </a:lnTo>
                <a:lnTo>
                  <a:pt x="2" y="257"/>
                </a:lnTo>
                <a:lnTo>
                  <a:pt x="2" y="257"/>
                </a:lnTo>
                <a:lnTo>
                  <a:pt x="3" y="257"/>
                </a:lnTo>
                <a:lnTo>
                  <a:pt x="3" y="256"/>
                </a:lnTo>
                <a:lnTo>
                  <a:pt x="3" y="256"/>
                </a:lnTo>
                <a:lnTo>
                  <a:pt x="3" y="255"/>
                </a:lnTo>
                <a:lnTo>
                  <a:pt x="3" y="255"/>
                </a:lnTo>
                <a:lnTo>
                  <a:pt x="4" y="255"/>
                </a:lnTo>
                <a:lnTo>
                  <a:pt x="4" y="254"/>
                </a:lnTo>
                <a:lnTo>
                  <a:pt x="3" y="254"/>
                </a:lnTo>
                <a:lnTo>
                  <a:pt x="3" y="253"/>
                </a:lnTo>
                <a:lnTo>
                  <a:pt x="4" y="253"/>
                </a:lnTo>
                <a:lnTo>
                  <a:pt x="4" y="253"/>
                </a:lnTo>
                <a:lnTo>
                  <a:pt x="4" y="254"/>
                </a:lnTo>
                <a:lnTo>
                  <a:pt x="5" y="254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6" y="253"/>
                </a:lnTo>
                <a:lnTo>
                  <a:pt x="6" y="252"/>
                </a:lnTo>
                <a:lnTo>
                  <a:pt x="6" y="252"/>
                </a:lnTo>
                <a:lnTo>
                  <a:pt x="6" y="251"/>
                </a:lnTo>
                <a:lnTo>
                  <a:pt x="7" y="251"/>
                </a:lnTo>
                <a:lnTo>
                  <a:pt x="7" y="251"/>
                </a:lnTo>
                <a:lnTo>
                  <a:pt x="8" y="251"/>
                </a:lnTo>
                <a:lnTo>
                  <a:pt x="8" y="251"/>
                </a:lnTo>
                <a:lnTo>
                  <a:pt x="8" y="250"/>
                </a:lnTo>
                <a:lnTo>
                  <a:pt x="9" y="250"/>
                </a:lnTo>
                <a:lnTo>
                  <a:pt x="9" y="250"/>
                </a:lnTo>
                <a:lnTo>
                  <a:pt x="9" y="250"/>
                </a:lnTo>
                <a:lnTo>
                  <a:pt x="10" y="250"/>
                </a:lnTo>
                <a:lnTo>
                  <a:pt x="10" y="250"/>
                </a:lnTo>
                <a:lnTo>
                  <a:pt x="10" y="250"/>
                </a:lnTo>
                <a:lnTo>
                  <a:pt x="10" y="249"/>
                </a:lnTo>
                <a:lnTo>
                  <a:pt x="10" y="249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7"/>
                </a:lnTo>
                <a:lnTo>
                  <a:pt x="10" y="247"/>
                </a:lnTo>
                <a:lnTo>
                  <a:pt x="11" y="247"/>
                </a:lnTo>
                <a:lnTo>
                  <a:pt x="11" y="246"/>
                </a:lnTo>
                <a:lnTo>
                  <a:pt x="10" y="246"/>
                </a:lnTo>
                <a:lnTo>
                  <a:pt x="11" y="246"/>
                </a:lnTo>
                <a:lnTo>
                  <a:pt x="11" y="246"/>
                </a:lnTo>
                <a:lnTo>
                  <a:pt x="11" y="246"/>
                </a:lnTo>
                <a:lnTo>
                  <a:pt x="11" y="245"/>
                </a:lnTo>
                <a:lnTo>
                  <a:pt x="11" y="245"/>
                </a:lnTo>
                <a:lnTo>
                  <a:pt x="11" y="245"/>
                </a:lnTo>
                <a:lnTo>
                  <a:pt x="11" y="244"/>
                </a:lnTo>
                <a:lnTo>
                  <a:pt x="12" y="244"/>
                </a:lnTo>
                <a:lnTo>
                  <a:pt x="11" y="244"/>
                </a:lnTo>
                <a:lnTo>
                  <a:pt x="12" y="244"/>
                </a:lnTo>
                <a:lnTo>
                  <a:pt x="12" y="243"/>
                </a:lnTo>
                <a:lnTo>
                  <a:pt x="12" y="243"/>
                </a:lnTo>
                <a:lnTo>
                  <a:pt x="12" y="242"/>
                </a:lnTo>
                <a:lnTo>
                  <a:pt x="12" y="242"/>
                </a:lnTo>
                <a:lnTo>
                  <a:pt x="12" y="241"/>
                </a:lnTo>
                <a:lnTo>
                  <a:pt x="12" y="242"/>
                </a:lnTo>
                <a:lnTo>
                  <a:pt x="13" y="242"/>
                </a:lnTo>
                <a:lnTo>
                  <a:pt x="13" y="241"/>
                </a:lnTo>
                <a:lnTo>
                  <a:pt x="12" y="241"/>
                </a:lnTo>
                <a:lnTo>
                  <a:pt x="13" y="241"/>
                </a:lnTo>
                <a:lnTo>
                  <a:pt x="19" y="241"/>
                </a:lnTo>
                <a:lnTo>
                  <a:pt x="22" y="241"/>
                </a:lnTo>
                <a:lnTo>
                  <a:pt x="23" y="241"/>
                </a:lnTo>
                <a:lnTo>
                  <a:pt x="24" y="241"/>
                </a:lnTo>
                <a:lnTo>
                  <a:pt x="29" y="241"/>
                </a:lnTo>
                <a:lnTo>
                  <a:pt x="30" y="241"/>
                </a:lnTo>
                <a:lnTo>
                  <a:pt x="32" y="241"/>
                </a:lnTo>
                <a:lnTo>
                  <a:pt x="35" y="241"/>
                </a:lnTo>
                <a:lnTo>
                  <a:pt x="36" y="241"/>
                </a:lnTo>
                <a:lnTo>
                  <a:pt x="40" y="241"/>
                </a:lnTo>
                <a:lnTo>
                  <a:pt x="42" y="241"/>
                </a:lnTo>
                <a:lnTo>
                  <a:pt x="44" y="241"/>
                </a:lnTo>
                <a:lnTo>
                  <a:pt x="48" y="241"/>
                </a:lnTo>
                <a:lnTo>
                  <a:pt x="49" y="241"/>
                </a:lnTo>
                <a:lnTo>
                  <a:pt x="49" y="240"/>
                </a:lnTo>
                <a:lnTo>
                  <a:pt x="49" y="240"/>
                </a:lnTo>
                <a:lnTo>
                  <a:pt x="49" y="240"/>
                </a:lnTo>
                <a:lnTo>
                  <a:pt x="50" y="240"/>
                </a:lnTo>
                <a:lnTo>
                  <a:pt x="50" y="239"/>
                </a:lnTo>
                <a:lnTo>
                  <a:pt x="50" y="239"/>
                </a:lnTo>
                <a:lnTo>
                  <a:pt x="51" y="239"/>
                </a:lnTo>
                <a:lnTo>
                  <a:pt x="51" y="239"/>
                </a:lnTo>
                <a:lnTo>
                  <a:pt x="51" y="239"/>
                </a:lnTo>
                <a:lnTo>
                  <a:pt x="52" y="239"/>
                </a:lnTo>
                <a:lnTo>
                  <a:pt x="52" y="238"/>
                </a:lnTo>
                <a:lnTo>
                  <a:pt x="52" y="238"/>
                </a:lnTo>
                <a:lnTo>
                  <a:pt x="52" y="238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3" y="237"/>
                </a:lnTo>
                <a:lnTo>
                  <a:pt x="52" y="236"/>
                </a:lnTo>
                <a:lnTo>
                  <a:pt x="53" y="236"/>
                </a:lnTo>
                <a:lnTo>
                  <a:pt x="53" y="236"/>
                </a:lnTo>
                <a:lnTo>
                  <a:pt x="53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3"/>
                </a:lnTo>
                <a:lnTo>
                  <a:pt x="55" y="233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1"/>
                </a:lnTo>
                <a:lnTo>
                  <a:pt x="55" y="231"/>
                </a:lnTo>
                <a:lnTo>
                  <a:pt x="55" y="230"/>
                </a:lnTo>
                <a:lnTo>
                  <a:pt x="55" y="230"/>
                </a:lnTo>
                <a:lnTo>
                  <a:pt x="56" y="229"/>
                </a:lnTo>
                <a:lnTo>
                  <a:pt x="56" y="229"/>
                </a:lnTo>
                <a:lnTo>
                  <a:pt x="55" y="228"/>
                </a:lnTo>
                <a:lnTo>
                  <a:pt x="56" y="228"/>
                </a:lnTo>
                <a:lnTo>
                  <a:pt x="56" y="228"/>
                </a:lnTo>
                <a:lnTo>
                  <a:pt x="56" y="227"/>
                </a:lnTo>
                <a:lnTo>
                  <a:pt x="56" y="227"/>
                </a:lnTo>
                <a:lnTo>
                  <a:pt x="57" y="226"/>
                </a:lnTo>
                <a:lnTo>
                  <a:pt x="56" y="226"/>
                </a:lnTo>
                <a:lnTo>
                  <a:pt x="57" y="226"/>
                </a:lnTo>
                <a:lnTo>
                  <a:pt x="57" y="225"/>
                </a:lnTo>
                <a:lnTo>
                  <a:pt x="57" y="225"/>
                </a:lnTo>
                <a:lnTo>
                  <a:pt x="57" y="225"/>
                </a:lnTo>
                <a:lnTo>
                  <a:pt x="57" y="225"/>
                </a:lnTo>
                <a:lnTo>
                  <a:pt x="58" y="225"/>
                </a:lnTo>
                <a:lnTo>
                  <a:pt x="58" y="225"/>
                </a:lnTo>
                <a:lnTo>
                  <a:pt x="58" y="224"/>
                </a:lnTo>
                <a:lnTo>
                  <a:pt x="58" y="224"/>
                </a:lnTo>
                <a:lnTo>
                  <a:pt x="59" y="223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1"/>
                </a:lnTo>
                <a:lnTo>
                  <a:pt x="59" y="221"/>
                </a:lnTo>
                <a:lnTo>
                  <a:pt x="60" y="221"/>
                </a:lnTo>
                <a:lnTo>
                  <a:pt x="60" y="220"/>
                </a:lnTo>
                <a:lnTo>
                  <a:pt x="60" y="220"/>
                </a:lnTo>
                <a:lnTo>
                  <a:pt x="59" y="219"/>
                </a:lnTo>
                <a:lnTo>
                  <a:pt x="60" y="219"/>
                </a:lnTo>
                <a:lnTo>
                  <a:pt x="60" y="219"/>
                </a:lnTo>
                <a:lnTo>
                  <a:pt x="59" y="219"/>
                </a:lnTo>
                <a:lnTo>
                  <a:pt x="59" y="218"/>
                </a:lnTo>
                <a:lnTo>
                  <a:pt x="59" y="218"/>
                </a:lnTo>
                <a:lnTo>
                  <a:pt x="59" y="218"/>
                </a:lnTo>
                <a:lnTo>
                  <a:pt x="59" y="217"/>
                </a:lnTo>
                <a:lnTo>
                  <a:pt x="58" y="217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5"/>
                </a:lnTo>
                <a:lnTo>
                  <a:pt x="60" y="214"/>
                </a:lnTo>
                <a:lnTo>
                  <a:pt x="60" y="213"/>
                </a:lnTo>
                <a:lnTo>
                  <a:pt x="60" y="213"/>
                </a:lnTo>
                <a:lnTo>
                  <a:pt x="60" y="213"/>
                </a:lnTo>
                <a:lnTo>
                  <a:pt x="60" y="213"/>
                </a:lnTo>
                <a:lnTo>
                  <a:pt x="61" y="213"/>
                </a:lnTo>
                <a:lnTo>
                  <a:pt x="62" y="213"/>
                </a:lnTo>
                <a:lnTo>
                  <a:pt x="62" y="214"/>
                </a:lnTo>
                <a:lnTo>
                  <a:pt x="63" y="214"/>
                </a:lnTo>
                <a:lnTo>
                  <a:pt x="63" y="213"/>
                </a:lnTo>
                <a:lnTo>
                  <a:pt x="63" y="214"/>
                </a:lnTo>
                <a:lnTo>
                  <a:pt x="64" y="213"/>
                </a:lnTo>
                <a:lnTo>
                  <a:pt x="64" y="213"/>
                </a:lnTo>
                <a:lnTo>
                  <a:pt x="64" y="213"/>
                </a:lnTo>
                <a:lnTo>
                  <a:pt x="65" y="212"/>
                </a:lnTo>
                <a:lnTo>
                  <a:pt x="66" y="213"/>
                </a:lnTo>
                <a:lnTo>
                  <a:pt x="66" y="213"/>
                </a:lnTo>
                <a:lnTo>
                  <a:pt x="66" y="213"/>
                </a:lnTo>
                <a:lnTo>
                  <a:pt x="67" y="213"/>
                </a:lnTo>
                <a:lnTo>
                  <a:pt x="67" y="212"/>
                </a:lnTo>
                <a:lnTo>
                  <a:pt x="67" y="212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8" y="210"/>
                </a:lnTo>
                <a:lnTo>
                  <a:pt x="68" y="209"/>
                </a:lnTo>
                <a:lnTo>
                  <a:pt x="68" y="209"/>
                </a:lnTo>
                <a:lnTo>
                  <a:pt x="69" y="209"/>
                </a:lnTo>
                <a:lnTo>
                  <a:pt x="69" y="209"/>
                </a:lnTo>
                <a:lnTo>
                  <a:pt x="70" y="209"/>
                </a:lnTo>
                <a:lnTo>
                  <a:pt x="70" y="209"/>
                </a:lnTo>
                <a:lnTo>
                  <a:pt x="71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7"/>
                </a:lnTo>
                <a:lnTo>
                  <a:pt x="72" y="207"/>
                </a:lnTo>
                <a:lnTo>
                  <a:pt x="72" y="206"/>
                </a:lnTo>
                <a:lnTo>
                  <a:pt x="72" y="206"/>
                </a:lnTo>
                <a:lnTo>
                  <a:pt x="72" y="205"/>
                </a:lnTo>
                <a:lnTo>
                  <a:pt x="72" y="204"/>
                </a:lnTo>
                <a:lnTo>
                  <a:pt x="72" y="203"/>
                </a:lnTo>
                <a:lnTo>
                  <a:pt x="73" y="203"/>
                </a:lnTo>
                <a:lnTo>
                  <a:pt x="73" y="203"/>
                </a:lnTo>
                <a:lnTo>
                  <a:pt x="73" y="203"/>
                </a:lnTo>
                <a:lnTo>
                  <a:pt x="73" y="203"/>
                </a:lnTo>
                <a:lnTo>
                  <a:pt x="73" y="202"/>
                </a:lnTo>
                <a:lnTo>
                  <a:pt x="72" y="202"/>
                </a:lnTo>
                <a:lnTo>
                  <a:pt x="72" y="201"/>
                </a:lnTo>
                <a:lnTo>
                  <a:pt x="73" y="201"/>
                </a:lnTo>
                <a:lnTo>
                  <a:pt x="73" y="201"/>
                </a:lnTo>
                <a:lnTo>
                  <a:pt x="74" y="200"/>
                </a:lnTo>
                <a:lnTo>
                  <a:pt x="74" y="200"/>
                </a:lnTo>
                <a:lnTo>
                  <a:pt x="74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8"/>
                </a:lnTo>
                <a:lnTo>
                  <a:pt x="74" y="197"/>
                </a:lnTo>
                <a:lnTo>
                  <a:pt x="73" y="197"/>
                </a:lnTo>
                <a:lnTo>
                  <a:pt x="73" y="196"/>
                </a:lnTo>
                <a:lnTo>
                  <a:pt x="74" y="196"/>
                </a:lnTo>
                <a:lnTo>
                  <a:pt x="74" y="196"/>
                </a:lnTo>
                <a:lnTo>
                  <a:pt x="73" y="195"/>
                </a:lnTo>
                <a:lnTo>
                  <a:pt x="73" y="195"/>
                </a:lnTo>
                <a:lnTo>
                  <a:pt x="73" y="195"/>
                </a:lnTo>
                <a:lnTo>
                  <a:pt x="72" y="194"/>
                </a:lnTo>
                <a:lnTo>
                  <a:pt x="72" y="194"/>
                </a:lnTo>
                <a:lnTo>
                  <a:pt x="71" y="193"/>
                </a:lnTo>
                <a:lnTo>
                  <a:pt x="72" y="193"/>
                </a:lnTo>
                <a:lnTo>
                  <a:pt x="72" y="193"/>
                </a:lnTo>
                <a:lnTo>
                  <a:pt x="72" y="192"/>
                </a:lnTo>
                <a:lnTo>
                  <a:pt x="73" y="192"/>
                </a:lnTo>
                <a:lnTo>
                  <a:pt x="73" y="192"/>
                </a:lnTo>
                <a:lnTo>
                  <a:pt x="73" y="191"/>
                </a:lnTo>
                <a:lnTo>
                  <a:pt x="73" y="191"/>
                </a:lnTo>
                <a:lnTo>
                  <a:pt x="73" y="190"/>
                </a:lnTo>
                <a:lnTo>
                  <a:pt x="73" y="190"/>
                </a:lnTo>
                <a:lnTo>
                  <a:pt x="73" y="189"/>
                </a:lnTo>
                <a:lnTo>
                  <a:pt x="73" y="188"/>
                </a:lnTo>
                <a:lnTo>
                  <a:pt x="73" y="188"/>
                </a:lnTo>
                <a:lnTo>
                  <a:pt x="74" y="187"/>
                </a:lnTo>
                <a:lnTo>
                  <a:pt x="73" y="187"/>
                </a:lnTo>
                <a:lnTo>
                  <a:pt x="74" y="186"/>
                </a:lnTo>
                <a:lnTo>
                  <a:pt x="74" y="185"/>
                </a:lnTo>
                <a:lnTo>
                  <a:pt x="75" y="184"/>
                </a:lnTo>
                <a:lnTo>
                  <a:pt x="75" y="184"/>
                </a:lnTo>
                <a:lnTo>
                  <a:pt x="76" y="184"/>
                </a:lnTo>
                <a:lnTo>
                  <a:pt x="76" y="184"/>
                </a:lnTo>
                <a:lnTo>
                  <a:pt x="77" y="184"/>
                </a:lnTo>
                <a:lnTo>
                  <a:pt x="78" y="184"/>
                </a:lnTo>
                <a:lnTo>
                  <a:pt x="78" y="183"/>
                </a:lnTo>
                <a:lnTo>
                  <a:pt x="78" y="183"/>
                </a:lnTo>
                <a:lnTo>
                  <a:pt x="78" y="182"/>
                </a:lnTo>
                <a:lnTo>
                  <a:pt x="78" y="182"/>
                </a:lnTo>
                <a:lnTo>
                  <a:pt x="79" y="182"/>
                </a:lnTo>
                <a:lnTo>
                  <a:pt x="79" y="182"/>
                </a:lnTo>
                <a:lnTo>
                  <a:pt x="80" y="182"/>
                </a:lnTo>
                <a:lnTo>
                  <a:pt x="80" y="182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0"/>
                </a:lnTo>
                <a:lnTo>
                  <a:pt x="80" y="180"/>
                </a:lnTo>
                <a:lnTo>
                  <a:pt x="80" y="180"/>
                </a:lnTo>
                <a:lnTo>
                  <a:pt x="81" y="180"/>
                </a:lnTo>
                <a:lnTo>
                  <a:pt x="81" y="179"/>
                </a:lnTo>
                <a:lnTo>
                  <a:pt x="81" y="179"/>
                </a:lnTo>
                <a:lnTo>
                  <a:pt x="81" y="178"/>
                </a:lnTo>
                <a:lnTo>
                  <a:pt x="81" y="178"/>
                </a:lnTo>
                <a:lnTo>
                  <a:pt x="82" y="178"/>
                </a:lnTo>
                <a:lnTo>
                  <a:pt x="82" y="177"/>
                </a:lnTo>
                <a:lnTo>
                  <a:pt x="82" y="177"/>
                </a:lnTo>
                <a:lnTo>
                  <a:pt x="83" y="177"/>
                </a:lnTo>
                <a:lnTo>
                  <a:pt x="83" y="177"/>
                </a:lnTo>
                <a:lnTo>
                  <a:pt x="84" y="178"/>
                </a:lnTo>
                <a:lnTo>
                  <a:pt x="84" y="177"/>
                </a:lnTo>
                <a:lnTo>
                  <a:pt x="84" y="177"/>
                </a:lnTo>
                <a:lnTo>
                  <a:pt x="84" y="176"/>
                </a:lnTo>
                <a:lnTo>
                  <a:pt x="84" y="176"/>
                </a:lnTo>
                <a:lnTo>
                  <a:pt x="84" y="176"/>
                </a:lnTo>
                <a:lnTo>
                  <a:pt x="85" y="176"/>
                </a:lnTo>
                <a:lnTo>
                  <a:pt x="86" y="176"/>
                </a:lnTo>
                <a:lnTo>
                  <a:pt x="86" y="175"/>
                </a:lnTo>
                <a:lnTo>
                  <a:pt x="87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74"/>
                </a:lnTo>
                <a:lnTo>
                  <a:pt x="88" y="174"/>
                </a:lnTo>
                <a:lnTo>
                  <a:pt x="88" y="173"/>
                </a:lnTo>
                <a:lnTo>
                  <a:pt x="88" y="173"/>
                </a:lnTo>
                <a:lnTo>
                  <a:pt x="88" y="172"/>
                </a:lnTo>
                <a:lnTo>
                  <a:pt x="87" y="172"/>
                </a:lnTo>
                <a:lnTo>
                  <a:pt x="87" y="171"/>
                </a:lnTo>
                <a:lnTo>
                  <a:pt x="87" y="171"/>
                </a:lnTo>
                <a:lnTo>
                  <a:pt x="87" y="170"/>
                </a:lnTo>
                <a:lnTo>
                  <a:pt x="88" y="170"/>
                </a:lnTo>
                <a:lnTo>
                  <a:pt x="88" y="169"/>
                </a:lnTo>
                <a:lnTo>
                  <a:pt x="88" y="169"/>
                </a:lnTo>
                <a:lnTo>
                  <a:pt x="88" y="168"/>
                </a:lnTo>
                <a:lnTo>
                  <a:pt x="87" y="168"/>
                </a:lnTo>
                <a:lnTo>
                  <a:pt x="87" y="168"/>
                </a:lnTo>
                <a:lnTo>
                  <a:pt x="87" y="168"/>
                </a:lnTo>
                <a:lnTo>
                  <a:pt x="87" y="167"/>
                </a:lnTo>
                <a:lnTo>
                  <a:pt x="87" y="167"/>
                </a:lnTo>
                <a:lnTo>
                  <a:pt x="87" y="166"/>
                </a:lnTo>
                <a:lnTo>
                  <a:pt x="87" y="166"/>
                </a:lnTo>
                <a:lnTo>
                  <a:pt x="88" y="166"/>
                </a:lnTo>
                <a:lnTo>
                  <a:pt x="88" y="167"/>
                </a:lnTo>
                <a:lnTo>
                  <a:pt x="89" y="167"/>
                </a:lnTo>
                <a:lnTo>
                  <a:pt x="89" y="167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1" y="168"/>
                </a:lnTo>
                <a:lnTo>
                  <a:pt x="92" y="168"/>
                </a:lnTo>
                <a:lnTo>
                  <a:pt x="93" y="168"/>
                </a:lnTo>
                <a:lnTo>
                  <a:pt x="94" y="168"/>
                </a:lnTo>
                <a:lnTo>
                  <a:pt x="94" y="167"/>
                </a:lnTo>
                <a:lnTo>
                  <a:pt x="95" y="166"/>
                </a:lnTo>
                <a:lnTo>
                  <a:pt x="95" y="165"/>
                </a:lnTo>
                <a:lnTo>
                  <a:pt x="96" y="165"/>
                </a:lnTo>
                <a:lnTo>
                  <a:pt x="96" y="165"/>
                </a:lnTo>
                <a:lnTo>
                  <a:pt x="97" y="165"/>
                </a:lnTo>
                <a:lnTo>
                  <a:pt x="97" y="164"/>
                </a:lnTo>
                <a:lnTo>
                  <a:pt x="97" y="164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6" y="162"/>
                </a:lnTo>
                <a:lnTo>
                  <a:pt x="96" y="162"/>
                </a:lnTo>
                <a:lnTo>
                  <a:pt x="96" y="161"/>
                </a:lnTo>
                <a:lnTo>
                  <a:pt x="96" y="161"/>
                </a:lnTo>
                <a:lnTo>
                  <a:pt x="95" y="160"/>
                </a:lnTo>
                <a:lnTo>
                  <a:pt x="95" y="160"/>
                </a:lnTo>
                <a:lnTo>
                  <a:pt x="95" y="159"/>
                </a:lnTo>
                <a:lnTo>
                  <a:pt x="95" y="159"/>
                </a:lnTo>
                <a:lnTo>
                  <a:pt x="95" y="159"/>
                </a:lnTo>
                <a:lnTo>
                  <a:pt x="96" y="159"/>
                </a:lnTo>
                <a:lnTo>
                  <a:pt x="96" y="158"/>
                </a:lnTo>
                <a:lnTo>
                  <a:pt x="95" y="157"/>
                </a:lnTo>
                <a:lnTo>
                  <a:pt x="96" y="157"/>
                </a:lnTo>
                <a:lnTo>
                  <a:pt x="96" y="157"/>
                </a:lnTo>
                <a:lnTo>
                  <a:pt x="96" y="157"/>
                </a:lnTo>
                <a:lnTo>
                  <a:pt x="97" y="156"/>
                </a:lnTo>
                <a:lnTo>
                  <a:pt x="97" y="156"/>
                </a:lnTo>
                <a:lnTo>
                  <a:pt x="98" y="156"/>
                </a:lnTo>
                <a:lnTo>
                  <a:pt x="98" y="156"/>
                </a:lnTo>
                <a:lnTo>
                  <a:pt x="99" y="155"/>
                </a:lnTo>
                <a:lnTo>
                  <a:pt x="99" y="155"/>
                </a:lnTo>
                <a:lnTo>
                  <a:pt x="99" y="155"/>
                </a:lnTo>
                <a:lnTo>
                  <a:pt x="99" y="155"/>
                </a:lnTo>
                <a:lnTo>
                  <a:pt x="99" y="154"/>
                </a:lnTo>
                <a:lnTo>
                  <a:pt x="99" y="154"/>
                </a:lnTo>
                <a:lnTo>
                  <a:pt x="99" y="153"/>
                </a:lnTo>
                <a:lnTo>
                  <a:pt x="98" y="153"/>
                </a:lnTo>
                <a:lnTo>
                  <a:pt x="98" y="152"/>
                </a:lnTo>
                <a:lnTo>
                  <a:pt x="98" y="152"/>
                </a:lnTo>
                <a:lnTo>
                  <a:pt x="98" y="151"/>
                </a:lnTo>
                <a:lnTo>
                  <a:pt x="99" y="151"/>
                </a:lnTo>
                <a:lnTo>
                  <a:pt x="99" y="150"/>
                </a:lnTo>
                <a:lnTo>
                  <a:pt x="99" y="150"/>
                </a:lnTo>
                <a:lnTo>
                  <a:pt x="99" y="149"/>
                </a:lnTo>
                <a:lnTo>
                  <a:pt x="100" y="149"/>
                </a:lnTo>
                <a:lnTo>
                  <a:pt x="100" y="149"/>
                </a:lnTo>
                <a:lnTo>
                  <a:pt x="100" y="149"/>
                </a:lnTo>
                <a:lnTo>
                  <a:pt x="100" y="148"/>
                </a:lnTo>
                <a:lnTo>
                  <a:pt x="101" y="148"/>
                </a:lnTo>
                <a:lnTo>
                  <a:pt x="101" y="148"/>
                </a:lnTo>
                <a:lnTo>
                  <a:pt x="101" y="148"/>
                </a:lnTo>
                <a:lnTo>
                  <a:pt x="101" y="147"/>
                </a:lnTo>
                <a:lnTo>
                  <a:pt x="101" y="147"/>
                </a:lnTo>
                <a:lnTo>
                  <a:pt x="101" y="147"/>
                </a:lnTo>
                <a:lnTo>
                  <a:pt x="101" y="146"/>
                </a:lnTo>
                <a:lnTo>
                  <a:pt x="101" y="146"/>
                </a:lnTo>
                <a:lnTo>
                  <a:pt x="100" y="146"/>
                </a:lnTo>
                <a:lnTo>
                  <a:pt x="100" y="146"/>
                </a:lnTo>
                <a:lnTo>
                  <a:pt x="99" y="146"/>
                </a:lnTo>
                <a:lnTo>
                  <a:pt x="99" y="146"/>
                </a:lnTo>
                <a:lnTo>
                  <a:pt x="99" y="145"/>
                </a:lnTo>
                <a:lnTo>
                  <a:pt x="99" y="145"/>
                </a:lnTo>
                <a:lnTo>
                  <a:pt x="98" y="145"/>
                </a:lnTo>
                <a:lnTo>
                  <a:pt x="98" y="145"/>
                </a:lnTo>
                <a:lnTo>
                  <a:pt x="98" y="145"/>
                </a:lnTo>
                <a:lnTo>
                  <a:pt x="98" y="145"/>
                </a:lnTo>
                <a:lnTo>
                  <a:pt x="98" y="145"/>
                </a:lnTo>
                <a:lnTo>
                  <a:pt x="97" y="145"/>
                </a:lnTo>
                <a:lnTo>
                  <a:pt x="98" y="145"/>
                </a:lnTo>
                <a:lnTo>
                  <a:pt x="98" y="144"/>
                </a:lnTo>
                <a:lnTo>
                  <a:pt x="99" y="144"/>
                </a:lnTo>
                <a:lnTo>
                  <a:pt x="99" y="144"/>
                </a:lnTo>
                <a:lnTo>
                  <a:pt x="100" y="144"/>
                </a:lnTo>
                <a:lnTo>
                  <a:pt x="100" y="143"/>
                </a:lnTo>
                <a:lnTo>
                  <a:pt x="100" y="143"/>
                </a:lnTo>
                <a:lnTo>
                  <a:pt x="101" y="143"/>
                </a:lnTo>
                <a:lnTo>
                  <a:pt x="101" y="142"/>
                </a:lnTo>
                <a:lnTo>
                  <a:pt x="100" y="142"/>
                </a:lnTo>
                <a:lnTo>
                  <a:pt x="100" y="142"/>
                </a:lnTo>
                <a:lnTo>
                  <a:pt x="99" y="142"/>
                </a:lnTo>
                <a:lnTo>
                  <a:pt x="99" y="141"/>
                </a:lnTo>
                <a:lnTo>
                  <a:pt x="98" y="141"/>
                </a:lnTo>
                <a:lnTo>
                  <a:pt x="99" y="141"/>
                </a:lnTo>
                <a:lnTo>
                  <a:pt x="99" y="140"/>
                </a:lnTo>
                <a:lnTo>
                  <a:pt x="98" y="140"/>
                </a:lnTo>
                <a:lnTo>
                  <a:pt x="98" y="140"/>
                </a:lnTo>
                <a:lnTo>
                  <a:pt x="98" y="139"/>
                </a:lnTo>
                <a:lnTo>
                  <a:pt x="98" y="139"/>
                </a:lnTo>
                <a:lnTo>
                  <a:pt x="98" y="139"/>
                </a:lnTo>
                <a:lnTo>
                  <a:pt x="98" y="138"/>
                </a:lnTo>
                <a:lnTo>
                  <a:pt x="99" y="138"/>
                </a:lnTo>
                <a:lnTo>
                  <a:pt x="99" y="138"/>
                </a:lnTo>
                <a:lnTo>
                  <a:pt x="99" y="138"/>
                </a:lnTo>
                <a:lnTo>
                  <a:pt x="99" y="137"/>
                </a:lnTo>
                <a:lnTo>
                  <a:pt x="99" y="137"/>
                </a:lnTo>
                <a:lnTo>
                  <a:pt x="100" y="136"/>
                </a:lnTo>
                <a:lnTo>
                  <a:pt x="100" y="136"/>
                </a:lnTo>
                <a:lnTo>
                  <a:pt x="99" y="136"/>
                </a:lnTo>
                <a:lnTo>
                  <a:pt x="99" y="135"/>
                </a:lnTo>
                <a:lnTo>
                  <a:pt x="99" y="135"/>
                </a:lnTo>
                <a:lnTo>
                  <a:pt x="100" y="135"/>
                </a:lnTo>
                <a:lnTo>
                  <a:pt x="100" y="135"/>
                </a:lnTo>
                <a:lnTo>
                  <a:pt x="99" y="135"/>
                </a:lnTo>
                <a:lnTo>
                  <a:pt x="99" y="135"/>
                </a:lnTo>
                <a:lnTo>
                  <a:pt x="99" y="134"/>
                </a:lnTo>
                <a:lnTo>
                  <a:pt x="99" y="134"/>
                </a:lnTo>
                <a:lnTo>
                  <a:pt x="98" y="134"/>
                </a:lnTo>
                <a:lnTo>
                  <a:pt x="98" y="134"/>
                </a:lnTo>
                <a:lnTo>
                  <a:pt x="98" y="134"/>
                </a:lnTo>
                <a:lnTo>
                  <a:pt x="98" y="133"/>
                </a:lnTo>
                <a:lnTo>
                  <a:pt x="98" y="133"/>
                </a:lnTo>
                <a:lnTo>
                  <a:pt x="98" y="132"/>
                </a:lnTo>
                <a:lnTo>
                  <a:pt x="97" y="132"/>
                </a:lnTo>
                <a:lnTo>
                  <a:pt x="97" y="131"/>
                </a:lnTo>
                <a:lnTo>
                  <a:pt x="97" y="131"/>
                </a:lnTo>
                <a:lnTo>
                  <a:pt x="98" y="131"/>
                </a:lnTo>
                <a:lnTo>
                  <a:pt x="98" y="130"/>
                </a:lnTo>
                <a:lnTo>
                  <a:pt x="97" y="130"/>
                </a:lnTo>
                <a:lnTo>
                  <a:pt x="96" y="130"/>
                </a:lnTo>
                <a:lnTo>
                  <a:pt x="96" y="131"/>
                </a:lnTo>
                <a:lnTo>
                  <a:pt x="96" y="130"/>
                </a:lnTo>
                <a:lnTo>
                  <a:pt x="95" y="130"/>
                </a:lnTo>
                <a:lnTo>
                  <a:pt x="95" y="130"/>
                </a:lnTo>
                <a:lnTo>
                  <a:pt x="96" y="130"/>
                </a:lnTo>
                <a:lnTo>
                  <a:pt x="96" y="129"/>
                </a:lnTo>
                <a:lnTo>
                  <a:pt x="96" y="129"/>
                </a:lnTo>
                <a:lnTo>
                  <a:pt x="96" y="129"/>
                </a:lnTo>
                <a:lnTo>
                  <a:pt x="96" y="128"/>
                </a:lnTo>
                <a:lnTo>
                  <a:pt x="96" y="128"/>
                </a:lnTo>
                <a:lnTo>
                  <a:pt x="95" y="128"/>
                </a:lnTo>
                <a:lnTo>
                  <a:pt x="95" y="128"/>
                </a:lnTo>
                <a:lnTo>
                  <a:pt x="94" y="127"/>
                </a:lnTo>
                <a:lnTo>
                  <a:pt x="94" y="127"/>
                </a:lnTo>
                <a:lnTo>
                  <a:pt x="93" y="127"/>
                </a:lnTo>
                <a:lnTo>
                  <a:pt x="93" y="126"/>
                </a:lnTo>
                <a:lnTo>
                  <a:pt x="93" y="126"/>
                </a:lnTo>
                <a:lnTo>
                  <a:pt x="93" y="126"/>
                </a:lnTo>
                <a:lnTo>
                  <a:pt x="93" y="125"/>
                </a:lnTo>
                <a:lnTo>
                  <a:pt x="92" y="126"/>
                </a:lnTo>
                <a:lnTo>
                  <a:pt x="92" y="125"/>
                </a:lnTo>
                <a:lnTo>
                  <a:pt x="91" y="125"/>
                </a:lnTo>
                <a:lnTo>
                  <a:pt x="91" y="125"/>
                </a:lnTo>
                <a:lnTo>
                  <a:pt x="90" y="125"/>
                </a:lnTo>
                <a:lnTo>
                  <a:pt x="90" y="125"/>
                </a:lnTo>
                <a:lnTo>
                  <a:pt x="91" y="124"/>
                </a:lnTo>
                <a:lnTo>
                  <a:pt x="91" y="124"/>
                </a:lnTo>
                <a:lnTo>
                  <a:pt x="90" y="124"/>
                </a:lnTo>
                <a:lnTo>
                  <a:pt x="90" y="125"/>
                </a:lnTo>
                <a:lnTo>
                  <a:pt x="90" y="125"/>
                </a:lnTo>
                <a:lnTo>
                  <a:pt x="90" y="124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89" y="123"/>
                </a:lnTo>
                <a:lnTo>
                  <a:pt x="89" y="124"/>
                </a:lnTo>
                <a:lnTo>
                  <a:pt x="89" y="123"/>
                </a:lnTo>
                <a:lnTo>
                  <a:pt x="88" y="123"/>
                </a:lnTo>
                <a:lnTo>
                  <a:pt x="88" y="123"/>
                </a:lnTo>
                <a:lnTo>
                  <a:pt x="87" y="123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5" y="122"/>
                </a:lnTo>
                <a:lnTo>
                  <a:pt x="85" y="121"/>
                </a:lnTo>
                <a:lnTo>
                  <a:pt x="85" y="121"/>
                </a:lnTo>
                <a:lnTo>
                  <a:pt x="85" y="121"/>
                </a:lnTo>
                <a:lnTo>
                  <a:pt x="85" y="120"/>
                </a:lnTo>
                <a:lnTo>
                  <a:pt x="85" y="120"/>
                </a:lnTo>
                <a:lnTo>
                  <a:pt x="85" y="119"/>
                </a:lnTo>
                <a:lnTo>
                  <a:pt x="85" y="119"/>
                </a:lnTo>
                <a:lnTo>
                  <a:pt x="85" y="119"/>
                </a:lnTo>
                <a:lnTo>
                  <a:pt x="84" y="119"/>
                </a:lnTo>
                <a:lnTo>
                  <a:pt x="84" y="118"/>
                </a:lnTo>
                <a:lnTo>
                  <a:pt x="84" y="118"/>
                </a:lnTo>
                <a:lnTo>
                  <a:pt x="84" y="117"/>
                </a:lnTo>
                <a:lnTo>
                  <a:pt x="85" y="117"/>
                </a:lnTo>
                <a:lnTo>
                  <a:pt x="85" y="116"/>
                </a:lnTo>
                <a:lnTo>
                  <a:pt x="85" y="116"/>
                </a:lnTo>
                <a:lnTo>
                  <a:pt x="85" y="116"/>
                </a:lnTo>
                <a:lnTo>
                  <a:pt x="86" y="115"/>
                </a:lnTo>
                <a:lnTo>
                  <a:pt x="86" y="115"/>
                </a:lnTo>
                <a:lnTo>
                  <a:pt x="86" y="115"/>
                </a:lnTo>
                <a:lnTo>
                  <a:pt x="87" y="115"/>
                </a:lnTo>
                <a:lnTo>
                  <a:pt x="88" y="115"/>
                </a:lnTo>
                <a:lnTo>
                  <a:pt x="89" y="114"/>
                </a:lnTo>
                <a:lnTo>
                  <a:pt x="89" y="114"/>
                </a:lnTo>
                <a:lnTo>
                  <a:pt x="90" y="113"/>
                </a:lnTo>
                <a:lnTo>
                  <a:pt x="90" y="113"/>
                </a:lnTo>
                <a:lnTo>
                  <a:pt x="90" y="113"/>
                </a:lnTo>
                <a:lnTo>
                  <a:pt x="90" y="112"/>
                </a:lnTo>
                <a:lnTo>
                  <a:pt x="89" y="113"/>
                </a:lnTo>
                <a:lnTo>
                  <a:pt x="88" y="113"/>
                </a:lnTo>
                <a:lnTo>
                  <a:pt x="88" y="113"/>
                </a:lnTo>
                <a:lnTo>
                  <a:pt x="87" y="113"/>
                </a:lnTo>
                <a:lnTo>
                  <a:pt x="87" y="113"/>
                </a:lnTo>
                <a:lnTo>
                  <a:pt x="87" y="113"/>
                </a:lnTo>
                <a:lnTo>
                  <a:pt x="86" y="113"/>
                </a:lnTo>
                <a:lnTo>
                  <a:pt x="86" y="112"/>
                </a:lnTo>
                <a:lnTo>
                  <a:pt x="86" y="112"/>
                </a:lnTo>
                <a:lnTo>
                  <a:pt x="86" y="112"/>
                </a:lnTo>
                <a:lnTo>
                  <a:pt x="85" y="112"/>
                </a:lnTo>
                <a:lnTo>
                  <a:pt x="85" y="111"/>
                </a:lnTo>
                <a:lnTo>
                  <a:pt x="85" y="111"/>
                </a:lnTo>
                <a:lnTo>
                  <a:pt x="85" y="111"/>
                </a:lnTo>
                <a:lnTo>
                  <a:pt x="85" y="110"/>
                </a:lnTo>
                <a:lnTo>
                  <a:pt x="85" y="110"/>
                </a:lnTo>
                <a:lnTo>
                  <a:pt x="85" y="109"/>
                </a:lnTo>
                <a:lnTo>
                  <a:pt x="84" y="109"/>
                </a:lnTo>
                <a:lnTo>
                  <a:pt x="84" y="110"/>
                </a:lnTo>
                <a:lnTo>
                  <a:pt x="83" y="110"/>
                </a:lnTo>
                <a:lnTo>
                  <a:pt x="83" y="110"/>
                </a:lnTo>
                <a:lnTo>
                  <a:pt x="83" y="110"/>
                </a:lnTo>
                <a:lnTo>
                  <a:pt x="83" y="109"/>
                </a:lnTo>
                <a:lnTo>
                  <a:pt x="83" y="109"/>
                </a:lnTo>
                <a:lnTo>
                  <a:pt x="82" y="109"/>
                </a:lnTo>
                <a:lnTo>
                  <a:pt x="82" y="109"/>
                </a:lnTo>
                <a:lnTo>
                  <a:pt x="81" y="108"/>
                </a:lnTo>
                <a:lnTo>
                  <a:pt x="81" y="109"/>
                </a:lnTo>
                <a:lnTo>
                  <a:pt x="80" y="108"/>
                </a:lnTo>
                <a:lnTo>
                  <a:pt x="80" y="108"/>
                </a:lnTo>
                <a:lnTo>
                  <a:pt x="80" y="108"/>
                </a:lnTo>
                <a:lnTo>
                  <a:pt x="80" y="107"/>
                </a:lnTo>
                <a:lnTo>
                  <a:pt x="80" y="107"/>
                </a:lnTo>
                <a:lnTo>
                  <a:pt x="79" y="107"/>
                </a:lnTo>
                <a:lnTo>
                  <a:pt x="79" y="107"/>
                </a:lnTo>
                <a:lnTo>
                  <a:pt x="80" y="106"/>
                </a:lnTo>
                <a:lnTo>
                  <a:pt x="80" y="106"/>
                </a:lnTo>
                <a:lnTo>
                  <a:pt x="79" y="106"/>
                </a:lnTo>
                <a:lnTo>
                  <a:pt x="79" y="105"/>
                </a:lnTo>
                <a:lnTo>
                  <a:pt x="79" y="105"/>
                </a:lnTo>
                <a:lnTo>
                  <a:pt x="79" y="105"/>
                </a:lnTo>
                <a:lnTo>
                  <a:pt x="79" y="105"/>
                </a:lnTo>
                <a:lnTo>
                  <a:pt x="78" y="105"/>
                </a:lnTo>
                <a:lnTo>
                  <a:pt x="78" y="104"/>
                </a:lnTo>
                <a:lnTo>
                  <a:pt x="78" y="105"/>
                </a:lnTo>
                <a:lnTo>
                  <a:pt x="78" y="104"/>
                </a:lnTo>
                <a:lnTo>
                  <a:pt x="78" y="104"/>
                </a:lnTo>
                <a:lnTo>
                  <a:pt x="77" y="103"/>
                </a:lnTo>
                <a:lnTo>
                  <a:pt x="76" y="103"/>
                </a:lnTo>
                <a:lnTo>
                  <a:pt x="76" y="104"/>
                </a:lnTo>
                <a:lnTo>
                  <a:pt x="76" y="104"/>
                </a:lnTo>
                <a:lnTo>
                  <a:pt x="76" y="103"/>
                </a:lnTo>
                <a:lnTo>
                  <a:pt x="75" y="103"/>
                </a:lnTo>
                <a:lnTo>
                  <a:pt x="76" y="102"/>
                </a:lnTo>
                <a:lnTo>
                  <a:pt x="75" y="101"/>
                </a:lnTo>
                <a:lnTo>
                  <a:pt x="75" y="101"/>
                </a:lnTo>
                <a:lnTo>
                  <a:pt x="75" y="100"/>
                </a:lnTo>
                <a:lnTo>
                  <a:pt x="74" y="100"/>
                </a:lnTo>
                <a:lnTo>
                  <a:pt x="74" y="101"/>
                </a:lnTo>
                <a:lnTo>
                  <a:pt x="73" y="101"/>
                </a:lnTo>
                <a:lnTo>
                  <a:pt x="73" y="101"/>
                </a:lnTo>
                <a:lnTo>
                  <a:pt x="72" y="101"/>
                </a:lnTo>
                <a:lnTo>
                  <a:pt x="71" y="101"/>
                </a:lnTo>
                <a:lnTo>
                  <a:pt x="70" y="101"/>
                </a:lnTo>
                <a:lnTo>
                  <a:pt x="70" y="100"/>
                </a:lnTo>
                <a:lnTo>
                  <a:pt x="70" y="100"/>
                </a:lnTo>
                <a:lnTo>
                  <a:pt x="70" y="101"/>
                </a:lnTo>
                <a:lnTo>
                  <a:pt x="70" y="101"/>
                </a:lnTo>
                <a:lnTo>
                  <a:pt x="70" y="102"/>
                </a:lnTo>
                <a:lnTo>
                  <a:pt x="70" y="102"/>
                </a:lnTo>
                <a:lnTo>
                  <a:pt x="69" y="102"/>
                </a:lnTo>
                <a:lnTo>
                  <a:pt x="69" y="103"/>
                </a:lnTo>
                <a:lnTo>
                  <a:pt x="69" y="102"/>
                </a:lnTo>
                <a:lnTo>
                  <a:pt x="69" y="102"/>
                </a:lnTo>
                <a:lnTo>
                  <a:pt x="68" y="102"/>
                </a:lnTo>
                <a:lnTo>
                  <a:pt x="68" y="101"/>
                </a:lnTo>
                <a:lnTo>
                  <a:pt x="68" y="100"/>
                </a:lnTo>
                <a:lnTo>
                  <a:pt x="67" y="100"/>
                </a:lnTo>
                <a:lnTo>
                  <a:pt x="67" y="100"/>
                </a:lnTo>
                <a:lnTo>
                  <a:pt x="67" y="100"/>
                </a:lnTo>
                <a:lnTo>
                  <a:pt x="67" y="100"/>
                </a:lnTo>
                <a:lnTo>
                  <a:pt x="67" y="99"/>
                </a:lnTo>
                <a:lnTo>
                  <a:pt x="67" y="99"/>
                </a:lnTo>
                <a:lnTo>
                  <a:pt x="66" y="99"/>
                </a:lnTo>
                <a:lnTo>
                  <a:pt x="67" y="99"/>
                </a:lnTo>
                <a:lnTo>
                  <a:pt x="67" y="98"/>
                </a:lnTo>
                <a:lnTo>
                  <a:pt x="67" y="98"/>
                </a:lnTo>
                <a:lnTo>
                  <a:pt x="67" y="98"/>
                </a:lnTo>
                <a:lnTo>
                  <a:pt x="67" y="97"/>
                </a:lnTo>
                <a:lnTo>
                  <a:pt x="66" y="97"/>
                </a:lnTo>
                <a:lnTo>
                  <a:pt x="66" y="96"/>
                </a:lnTo>
                <a:lnTo>
                  <a:pt x="67" y="96"/>
                </a:lnTo>
                <a:lnTo>
                  <a:pt x="67" y="96"/>
                </a:lnTo>
                <a:lnTo>
                  <a:pt x="67" y="95"/>
                </a:lnTo>
                <a:lnTo>
                  <a:pt x="67" y="95"/>
                </a:lnTo>
                <a:lnTo>
                  <a:pt x="67" y="94"/>
                </a:lnTo>
                <a:lnTo>
                  <a:pt x="67" y="94"/>
                </a:lnTo>
                <a:lnTo>
                  <a:pt x="74" y="94"/>
                </a:lnTo>
                <a:lnTo>
                  <a:pt x="75" y="94"/>
                </a:lnTo>
                <a:lnTo>
                  <a:pt x="76" y="94"/>
                </a:lnTo>
                <a:lnTo>
                  <a:pt x="76" y="94"/>
                </a:lnTo>
                <a:lnTo>
                  <a:pt x="77" y="94"/>
                </a:lnTo>
                <a:lnTo>
                  <a:pt x="77" y="94"/>
                </a:lnTo>
                <a:lnTo>
                  <a:pt x="78" y="94"/>
                </a:lnTo>
                <a:lnTo>
                  <a:pt x="78" y="94"/>
                </a:lnTo>
                <a:lnTo>
                  <a:pt x="78" y="94"/>
                </a:lnTo>
                <a:lnTo>
                  <a:pt x="78" y="95"/>
                </a:lnTo>
                <a:lnTo>
                  <a:pt x="78" y="95"/>
                </a:lnTo>
                <a:lnTo>
                  <a:pt x="78" y="95"/>
                </a:lnTo>
                <a:lnTo>
                  <a:pt x="79" y="95"/>
                </a:lnTo>
                <a:lnTo>
                  <a:pt x="79" y="95"/>
                </a:lnTo>
                <a:lnTo>
                  <a:pt x="79" y="96"/>
                </a:lnTo>
                <a:lnTo>
                  <a:pt x="79" y="96"/>
                </a:lnTo>
                <a:lnTo>
                  <a:pt x="80" y="97"/>
                </a:lnTo>
                <a:lnTo>
                  <a:pt x="80" y="97"/>
                </a:lnTo>
                <a:lnTo>
                  <a:pt x="80" y="98"/>
                </a:lnTo>
                <a:lnTo>
                  <a:pt x="80" y="98"/>
                </a:lnTo>
                <a:lnTo>
                  <a:pt x="80" y="99"/>
                </a:lnTo>
                <a:lnTo>
                  <a:pt x="80" y="99"/>
                </a:lnTo>
                <a:lnTo>
                  <a:pt x="81" y="99"/>
                </a:lnTo>
                <a:lnTo>
                  <a:pt x="81" y="99"/>
                </a:lnTo>
                <a:lnTo>
                  <a:pt x="83" y="98"/>
                </a:lnTo>
                <a:lnTo>
                  <a:pt x="84" y="98"/>
                </a:lnTo>
                <a:lnTo>
                  <a:pt x="84" y="98"/>
                </a:lnTo>
                <a:lnTo>
                  <a:pt x="87" y="98"/>
                </a:lnTo>
                <a:lnTo>
                  <a:pt x="88" y="98"/>
                </a:lnTo>
                <a:lnTo>
                  <a:pt x="89" y="98"/>
                </a:lnTo>
                <a:lnTo>
                  <a:pt x="90" y="98"/>
                </a:lnTo>
                <a:lnTo>
                  <a:pt x="91" y="99"/>
                </a:lnTo>
                <a:lnTo>
                  <a:pt x="95" y="99"/>
                </a:lnTo>
                <a:lnTo>
                  <a:pt x="95" y="98"/>
                </a:lnTo>
                <a:lnTo>
                  <a:pt x="96" y="98"/>
                </a:lnTo>
                <a:lnTo>
                  <a:pt x="97" y="98"/>
                </a:lnTo>
                <a:lnTo>
                  <a:pt x="97" y="98"/>
                </a:lnTo>
                <a:lnTo>
                  <a:pt x="97" y="97"/>
                </a:lnTo>
                <a:lnTo>
                  <a:pt x="97" y="97"/>
                </a:lnTo>
                <a:lnTo>
                  <a:pt x="98" y="97"/>
                </a:lnTo>
                <a:lnTo>
                  <a:pt x="98" y="98"/>
                </a:lnTo>
                <a:lnTo>
                  <a:pt x="99" y="97"/>
                </a:lnTo>
                <a:lnTo>
                  <a:pt x="99" y="97"/>
                </a:lnTo>
                <a:lnTo>
                  <a:pt x="99" y="96"/>
                </a:lnTo>
                <a:lnTo>
                  <a:pt x="100" y="96"/>
                </a:lnTo>
                <a:lnTo>
                  <a:pt x="100" y="96"/>
                </a:lnTo>
                <a:lnTo>
                  <a:pt x="101" y="96"/>
                </a:lnTo>
                <a:lnTo>
                  <a:pt x="101" y="95"/>
                </a:lnTo>
                <a:lnTo>
                  <a:pt x="101" y="95"/>
                </a:lnTo>
                <a:lnTo>
                  <a:pt x="100" y="95"/>
                </a:lnTo>
                <a:lnTo>
                  <a:pt x="100" y="94"/>
                </a:lnTo>
                <a:lnTo>
                  <a:pt x="100" y="94"/>
                </a:lnTo>
                <a:lnTo>
                  <a:pt x="99" y="94"/>
                </a:lnTo>
                <a:lnTo>
                  <a:pt x="100" y="93"/>
                </a:lnTo>
                <a:lnTo>
                  <a:pt x="99" y="93"/>
                </a:lnTo>
                <a:lnTo>
                  <a:pt x="99" y="92"/>
                </a:lnTo>
                <a:lnTo>
                  <a:pt x="98" y="92"/>
                </a:lnTo>
                <a:lnTo>
                  <a:pt x="98" y="91"/>
                </a:lnTo>
                <a:lnTo>
                  <a:pt x="98" y="88"/>
                </a:lnTo>
                <a:lnTo>
                  <a:pt x="98" y="83"/>
                </a:lnTo>
                <a:lnTo>
                  <a:pt x="98" y="83"/>
                </a:lnTo>
                <a:lnTo>
                  <a:pt x="97" y="83"/>
                </a:lnTo>
                <a:lnTo>
                  <a:pt x="97" y="83"/>
                </a:lnTo>
                <a:lnTo>
                  <a:pt x="97" y="82"/>
                </a:lnTo>
                <a:lnTo>
                  <a:pt x="96" y="82"/>
                </a:lnTo>
                <a:lnTo>
                  <a:pt x="96" y="82"/>
                </a:lnTo>
                <a:lnTo>
                  <a:pt x="95" y="82"/>
                </a:lnTo>
                <a:lnTo>
                  <a:pt x="95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3" y="82"/>
                </a:lnTo>
                <a:lnTo>
                  <a:pt x="93" y="82"/>
                </a:lnTo>
                <a:lnTo>
                  <a:pt x="92" y="81"/>
                </a:lnTo>
                <a:lnTo>
                  <a:pt x="92" y="81"/>
                </a:lnTo>
                <a:lnTo>
                  <a:pt x="91" y="81"/>
                </a:lnTo>
                <a:lnTo>
                  <a:pt x="91" y="81"/>
                </a:lnTo>
                <a:lnTo>
                  <a:pt x="90" y="80"/>
                </a:lnTo>
                <a:lnTo>
                  <a:pt x="90" y="80"/>
                </a:lnTo>
                <a:lnTo>
                  <a:pt x="90" y="79"/>
                </a:lnTo>
                <a:lnTo>
                  <a:pt x="89" y="79"/>
                </a:lnTo>
                <a:lnTo>
                  <a:pt x="89" y="79"/>
                </a:lnTo>
                <a:lnTo>
                  <a:pt x="89" y="78"/>
                </a:lnTo>
                <a:lnTo>
                  <a:pt x="88" y="78"/>
                </a:lnTo>
                <a:lnTo>
                  <a:pt x="87" y="78"/>
                </a:lnTo>
                <a:lnTo>
                  <a:pt x="87" y="78"/>
                </a:lnTo>
                <a:lnTo>
                  <a:pt x="87" y="77"/>
                </a:lnTo>
                <a:lnTo>
                  <a:pt x="87" y="77"/>
                </a:lnTo>
                <a:lnTo>
                  <a:pt x="86" y="77"/>
                </a:lnTo>
                <a:lnTo>
                  <a:pt x="86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8" y="76"/>
                </a:lnTo>
                <a:lnTo>
                  <a:pt x="88" y="76"/>
                </a:lnTo>
                <a:lnTo>
                  <a:pt x="88" y="76"/>
                </a:lnTo>
                <a:lnTo>
                  <a:pt x="88" y="75"/>
                </a:lnTo>
                <a:lnTo>
                  <a:pt x="88" y="75"/>
                </a:lnTo>
                <a:lnTo>
                  <a:pt x="88" y="74"/>
                </a:lnTo>
                <a:lnTo>
                  <a:pt x="88" y="74"/>
                </a:lnTo>
                <a:lnTo>
                  <a:pt x="87" y="74"/>
                </a:lnTo>
                <a:lnTo>
                  <a:pt x="88" y="74"/>
                </a:lnTo>
                <a:lnTo>
                  <a:pt x="89" y="68"/>
                </a:lnTo>
                <a:lnTo>
                  <a:pt x="89" y="66"/>
                </a:lnTo>
                <a:lnTo>
                  <a:pt x="89" y="66"/>
                </a:lnTo>
                <a:lnTo>
                  <a:pt x="90" y="64"/>
                </a:lnTo>
                <a:lnTo>
                  <a:pt x="90" y="62"/>
                </a:lnTo>
                <a:lnTo>
                  <a:pt x="90" y="61"/>
                </a:lnTo>
                <a:lnTo>
                  <a:pt x="90" y="60"/>
                </a:lnTo>
                <a:lnTo>
                  <a:pt x="90" y="60"/>
                </a:lnTo>
                <a:lnTo>
                  <a:pt x="90" y="59"/>
                </a:lnTo>
                <a:lnTo>
                  <a:pt x="90" y="59"/>
                </a:lnTo>
                <a:lnTo>
                  <a:pt x="89" y="59"/>
                </a:lnTo>
                <a:lnTo>
                  <a:pt x="85" y="58"/>
                </a:lnTo>
                <a:lnTo>
                  <a:pt x="84" y="58"/>
                </a:lnTo>
                <a:lnTo>
                  <a:pt x="83" y="58"/>
                </a:lnTo>
                <a:lnTo>
                  <a:pt x="82" y="58"/>
                </a:lnTo>
                <a:lnTo>
                  <a:pt x="74" y="57"/>
                </a:lnTo>
                <a:lnTo>
                  <a:pt x="73" y="57"/>
                </a:lnTo>
                <a:lnTo>
                  <a:pt x="73" y="57"/>
                </a:lnTo>
                <a:lnTo>
                  <a:pt x="73" y="57"/>
                </a:lnTo>
                <a:lnTo>
                  <a:pt x="72" y="57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5"/>
                </a:lnTo>
                <a:lnTo>
                  <a:pt x="74" y="55"/>
                </a:lnTo>
                <a:lnTo>
                  <a:pt x="74" y="54"/>
                </a:lnTo>
                <a:lnTo>
                  <a:pt x="75" y="54"/>
                </a:lnTo>
                <a:lnTo>
                  <a:pt x="75" y="54"/>
                </a:lnTo>
                <a:lnTo>
                  <a:pt x="76" y="54"/>
                </a:lnTo>
                <a:lnTo>
                  <a:pt x="76" y="54"/>
                </a:lnTo>
                <a:lnTo>
                  <a:pt x="77" y="54"/>
                </a:lnTo>
                <a:lnTo>
                  <a:pt x="77" y="54"/>
                </a:lnTo>
                <a:lnTo>
                  <a:pt x="76" y="54"/>
                </a:lnTo>
                <a:lnTo>
                  <a:pt x="75" y="54"/>
                </a:lnTo>
                <a:lnTo>
                  <a:pt x="75" y="54"/>
                </a:lnTo>
                <a:lnTo>
                  <a:pt x="75" y="53"/>
                </a:lnTo>
                <a:lnTo>
                  <a:pt x="75" y="53"/>
                </a:lnTo>
                <a:lnTo>
                  <a:pt x="75" y="52"/>
                </a:lnTo>
                <a:lnTo>
                  <a:pt x="75" y="52"/>
                </a:lnTo>
                <a:lnTo>
                  <a:pt x="75" y="51"/>
                </a:lnTo>
                <a:lnTo>
                  <a:pt x="75" y="51"/>
                </a:lnTo>
                <a:lnTo>
                  <a:pt x="76" y="51"/>
                </a:lnTo>
                <a:lnTo>
                  <a:pt x="76" y="51"/>
                </a:lnTo>
                <a:lnTo>
                  <a:pt x="77" y="51"/>
                </a:lnTo>
                <a:lnTo>
                  <a:pt x="77" y="50"/>
                </a:lnTo>
                <a:lnTo>
                  <a:pt x="76" y="50"/>
                </a:lnTo>
                <a:lnTo>
                  <a:pt x="76" y="49"/>
                </a:lnTo>
                <a:lnTo>
                  <a:pt x="76" y="49"/>
                </a:lnTo>
                <a:lnTo>
                  <a:pt x="76" y="48"/>
                </a:lnTo>
                <a:lnTo>
                  <a:pt x="76" y="47"/>
                </a:lnTo>
                <a:lnTo>
                  <a:pt x="76" y="47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5"/>
                </a:lnTo>
                <a:lnTo>
                  <a:pt x="76" y="45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5" y="43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7" y="42"/>
                </a:lnTo>
                <a:lnTo>
                  <a:pt x="77" y="42"/>
                </a:lnTo>
                <a:lnTo>
                  <a:pt x="77" y="42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0"/>
                </a:lnTo>
                <a:lnTo>
                  <a:pt x="79" y="40"/>
                </a:lnTo>
                <a:lnTo>
                  <a:pt x="79" y="40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81" y="38"/>
                </a:lnTo>
                <a:lnTo>
                  <a:pt x="81" y="38"/>
                </a:lnTo>
                <a:lnTo>
                  <a:pt x="81" y="37"/>
                </a:lnTo>
                <a:lnTo>
                  <a:pt x="81" y="37"/>
                </a:lnTo>
                <a:lnTo>
                  <a:pt x="81" y="36"/>
                </a:lnTo>
                <a:lnTo>
                  <a:pt x="81" y="36"/>
                </a:lnTo>
                <a:lnTo>
                  <a:pt x="81" y="35"/>
                </a:lnTo>
                <a:lnTo>
                  <a:pt x="81" y="35"/>
                </a:lnTo>
                <a:lnTo>
                  <a:pt x="82" y="35"/>
                </a:lnTo>
                <a:lnTo>
                  <a:pt x="82" y="35"/>
                </a:lnTo>
                <a:lnTo>
                  <a:pt x="81" y="35"/>
                </a:lnTo>
                <a:lnTo>
                  <a:pt x="81" y="34"/>
                </a:lnTo>
                <a:lnTo>
                  <a:pt x="81" y="34"/>
                </a:lnTo>
                <a:lnTo>
                  <a:pt x="80" y="34"/>
                </a:lnTo>
                <a:lnTo>
                  <a:pt x="80" y="34"/>
                </a:lnTo>
                <a:lnTo>
                  <a:pt x="80" y="33"/>
                </a:lnTo>
                <a:lnTo>
                  <a:pt x="81" y="33"/>
                </a:lnTo>
                <a:lnTo>
                  <a:pt x="81" y="33"/>
                </a:lnTo>
                <a:lnTo>
                  <a:pt x="82" y="33"/>
                </a:lnTo>
                <a:lnTo>
                  <a:pt x="82" y="32"/>
                </a:lnTo>
                <a:lnTo>
                  <a:pt x="82" y="32"/>
                </a:lnTo>
                <a:lnTo>
                  <a:pt x="82" y="31"/>
                </a:lnTo>
                <a:lnTo>
                  <a:pt x="83" y="31"/>
                </a:lnTo>
                <a:lnTo>
                  <a:pt x="84" y="31"/>
                </a:lnTo>
                <a:lnTo>
                  <a:pt x="84" y="31"/>
                </a:lnTo>
                <a:lnTo>
                  <a:pt x="84" y="30"/>
                </a:lnTo>
                <a:lnTo>
                  <a:pt x="85" y="30"/>
                </a:lnTo>
                <a:lnTo>
                  <a:pt x="85" y="30"/>
                </a:lnTo>
                <a:lnTo>
                  <a:pt x="86" y="30"/>
                </a:lnTo>
                <a:lnTo>
                  <a:pt x="86" y="30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7" y="29"/>
                </a:lnTo>
                <a:lnTo>
                  <a:pt x="87" y="28"/>
                </a:lnTo>
                <a:lnTo>
                  <a:pt x="87" y="29"/>
                </a:lnTo>
                <a:lnTo>
                  <a:pt x="88" y="29"/>
                </a:lnTo>
                <a:lnTo>
                  <a:pt x="88" y="28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9" y="29"/>
                </a:lnTo>
                <a:lnTo>
                  <a:pt x="89" y="29"/>
                </a:lnTo>
                <a:lnTo>
                  <a:pt x="89" y="28"/>
                </a:lnTo>
                <a:lnTo>
                  <a:pt x="89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9"/>
                </a:lnTo>
                <a:lnTo>
                  <a:pt x="90" y="29"/>
                </a:lnTo>
                <a:lnTo>
                  <a:pt x="91" y="29"/>
                </a:lnTo>
                <a:lnTo>
                  <a:pt x="91" y="29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3" y="29"/>
                </a:lnTo>
                <a:lnTo>
                  <a:pt x="93" y="29"/>
                </a:lnTo>
                <a:lnTo>
                  <a:pt x="93" y="28"/>
                </a:lnTo>
                <a:lnTo>
                  <a:pt x="92" y="28"/>
                </a:lnTo>
                <a:lnTo>
                  <a:pt x="92" y="27"/>
                </a:lnTo>
                <a:lnTo>
                  <a:pt x="93" y="27"/>
                </a:lnTo>
                <a:lnTo>
                  <a:pt x="93" y="26"/>
                </a:lnTo>
                <a:lnTo>
                  <a:pt x="93" y="26"/>
                </a:lnTo>
                <a:lnTo>
                  <a:pt x="93" y="26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5" y="26"/>
                </a:lnTo>
                <a:lnTo>
                  <a:pt x="95" y="27"/>
                </a:lnTo>
                <a:lnTo>
                  <a:pt x="95" y="27"/>
                </a:lnTo>
                <a:lnTo>
                  <a:pt x="96" y="27"/>
                </a:lnTo>
                <a:lnTo>
                  <a:pt x="96" y="27"/>
                </a:lnTo>
                <a:lnTo>
                  <a:pt x="97" y="27"/>
                </a:lnTo>
                <a:lnTo>
                  <a:pt x="97" y="26"/>
                </a:lnTo>
                <a:lnTo>
                  <a:pt x="97" y="26"/>
                </a:lnTo>
                <a:lnTo>
                  <a:pt x="97" y="26"/>
                </a:lnTo>
                <a:lnTo>
                  <a:pt x="97" y="25"/>
                </a:lnTo>
                <a:lnTo>
                  <a:pt x="97" y="24"/>
                </a:lnTo>
                <a:lnTo>
                  <a:pt x="97" y="25"/>
                </a:lnTo>
                <a:lnTo>
                  <a:pt x="98" y="25"/>
                </a:lnTo>
                <a:lnTo>
                  <a:pt x="98" y="25"/>
                </a:lnTo>
                <a:lnTo>
                  <a:pt x="98" y="25"/>
                </a:lnTo>
                <a:lnTo>
                  <a:pt x="99" y="25"/>
                </a:lnTo>
                <a:lnTo>
                  <a:pt x="99" y="25"/>
                </a:lnTo>
                <a:lnTo>
                  <a:pt x="99" y="25"/>
                </a:lnTo>
                <a:lnTo>
                  <a:pt x="100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3"/>
                </a:lnTo>
                <a:lnTo>
                  <a:pt x="102" y="23"/>
                </a:lnTo>
                <a:lnTo>
                  <a:pt x="102" y="24"/>
                </a:lnTo>
                <a:lnTo>
                  <a:pt x="103" y="24"/>
                </a:lnTo>
                <a:lnTo>
                  <a:pt x="103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5"/>
                </a:lnTo>
                <a:lnTo>
                  <a:pt x="106" y="25"/>
                </a:lnTo>
                <a:lnTo>
                  <a:pt x="106" y="26"/>
                </a:lnTo>
                <a:lnTo>
                  <a:pt x="106" y="26"/>
                </a:lnTo>
                <a:lnTo>
                  <a:pt x="107" y="26"/>
                </a:lnTo>
                <a:lnTo>
                  <a:pt x="107" y="26"/>
                </a:lnTo>
                <a:lnTo>
                  <a:pt x="107" y="26"/>
                </a:lnTo>
                <a:lnTo>
                  <a:pt x="108" y="27"/>
                </a:lnTo>
                <a:lnTo>
                  <a:pt x="108" y="26"/>
                </a:lnTo>
                <a:lnTo>
                  <a:pt x="108" y="27"/>
                </a:lnTo>
                <a:lnTo>
                  <a:pt x="109" y="27"/>
                </a:lnTo>
                <a:lnTo>
                  <a:pt x="109" y="27"/>
                </a:lnTo>
                <a:lnTo>
                  <a:pt x="110" y="27"/>
                </a:lnTo>
                <a:lnTo>
                  <a:pt x="110" y="27"/>
                </a:lnTo>
                <a:lnTo>
                  <a:pt x="111" y="27"/>
                </a:lnTo>
                <a:lnTo>
                  <a:pt x="112" y="27"/>
                </a:lnTo>
                <a:lnTo>
                  <a:pt x="112" y="27"/>
                </a:lnTo>
                <a:lnTo>
                  <a:pt x="113" y="28"/>
                </a:lnTo>
                <a:lnTo>
                  <a:pt x="113" y="28"/>
                </a:lnTo>
                <a:lnTo>
                  <a:pt x="113" y="28"/>
                </a:lnTo>
                <a:lnTo>
                  <a:pt x="114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7"/>
                </a:lnTo>
                <a:lnTo>
                  <a:pt x="115" y="26"/>
                </a:lnTo>
                <a:lnTo>
                  <a:pt x="115" y="26"/>
                </a:lnTo>
                <a:lnTo>
                  <a:pt x="115" y="25"/>
                </a:lnTo>
                <a:lnTo>
                  <a:pt x="115" y="24"/>
                </a:lnTo>
                <a:lnTo>
                  <a:pt x="115" y="23"/>
                </a:lnTo>
                <a:lnTo>
                  <a:pt x="115" y="23"/>
                </a:lnTo>
                <a:lnTo>
                  <a:pt x="103" y="11"/>
                </a:lnTo>
                <a:lnTo>
                  <a:pt x="101" y="10"/>
                </a:lnTo>
                <a:lnTo>
                  <a:pt x="102" y="9"/>
                </a:lnTo>
                <a:lnTo>
                  <a:pt x="102" y="9"/>
                </a:lnTo>
                <a:lnTo>
                  <a:pt x="103" y="9"/>
                </a:lnTo>
                <a:lnTo>
                  <a:pt x="103" y="9"/>
                </a:lnTo>
                <a:lnTo>
                  <a:pt x="103" y="8"/>
                </a:lnTo>
                <a:lnTo>
                  <a:pt x="104" y="8"/>
                </a:lnTo>
                <a:lnTo>
                  <a:pt x="104" y="8"/>
                </a:lnTo>
                <a:lnTo>
                  <a:pt x="104" y="9"/>
                </a:lnTo>
                <a:lnTo>
                  <a:pt x="104" y="9"/>
                </a:lnTo>
                <a:lnTo>
                  <a:pt x="105" y="9"/>
                </a:lnTo>
                <a:lnTo>
                  <a:pt x="105" y="10"/>
                </a:lnTo>
                <a:lnTo>
                  <a:pt x="105" y="10"/>
                </a:lnTo>
                <a:lnTo>
                  <a:pt x="106" y="10"/>
                </a:lnTo>
                <a:lnTo>
                  <a:pt x="106" y="9"/>
                </a:lnTo>
                <a:lnTo>
                  <a:pt x="106" y="9"/>
                </a:lnTo>
                <a:lnTo>
                  <a:pt x="107" y="9"/>
                </a:lnTo>
                <a:lnTo>
                  <a:pt x="107" y="8"/>
                </a:lnTo>
                <a:lnTo>
                  <a:pt x="107" y="8"/>
                </a:lnTo>
                <a:lnTo>
                  <a:pt x="108" y="8"/>
                </a:lnTo>
                <a:lnTo>
                  <a:pt x="108" y="8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10" y="7"/>
                </a:lnTo>
                <a:lnTo>
                  <a:pt x="110" y="7"/>
                </a:lnTo>
                <a:lnTo>
                  <a:pt x="110" y="8"/>
                </a:lnTo>
                <a:lnTo>
                  <a:pt x="110" y="8"/>
                </a:lnTo>
                <a:lnTo>
                  <a:pt x="111" y="8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6"/>
                </a:lnTo>
                <a:lnTo>
                  <a:pt x="112" y="6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8"/>
                </a:lnTo>
                <a:lnTo>
                  <a:pt x="113" y="8"/>
                </a:lnTo>
                <a:lnTo>
                  <a:pt x="113" y="8"/>
                </a:lnTo>
                <a:lnTo>
                  <a:pt x="112" y="9"/>
                </a:lnTo>
                <a:lnTo>
                  <a:pt x="113" y="9"/>
                </a:lnTo>
                <a:lnTo>
                  <a:pt x="113" y="9"/>
                </a:lnTo>
                <a:lnTo>
                  <a:pt x="114" y="9"/>
                </a:lnTo>
                <a:lnTo>
                  <a:pt x="114" y="8"/>
                </a:lnTo>
                <a:lnTo>
                  <a:pt x="114" y="9"/>
                </a:lnTo>
                <a:lnTo>
                  <a:pt x="114" y="9"/>
                </a:lnTo>
                <a:lnTo>
                  <a:pt x="115" y="9"/>
                </a:lnTo>
                <a:lnTo>
                  <a:pt x="115" y="9"/>
                </a:lnTo>
                <a:lnTo>
                  <a:pt x="115" y="10"/>
                </a:lnTo>
                <a:lnTo>
                  <a:pt x="115" y="10"/>
                </a:lnTo>
                <a:lnTo>
                  <a:pt x="115" y="11"/>
                </a:lnTo>
                <a:lnTo>
                  <a:pt x="115" y="11"/>
                </a:lnTo>
                <a:lnTo>
                  <a:pt x="115" y="12"/>
                </a:lnTo>
                <a:lnTo>
                  <a:pt x="115" y="12"/>
                </a:lnTo>
                <a:lnTo>
                  <a:pt x="116" y="12"/>
                </a:lnTo>
                <a:lnTo>
                  <a:pt x="116" y="12"/>
                </a:lnTo>
                <a:lnTo>
                  <a:pt x="117" y="12"/>
                </a:lnTo>
                <a:lnTo>
                  <a:pt x="117" y="12"/>
                </a:lnTo>
                <a:lnTo>
                  <a:pt x="117" y="12"/>
                </a:lnTo>
                <a:lnTo>
                  <a:pt x="118" y="12"/>
                </a:lnTo>
                <a:lnTo>
                  <a:pt x="118" y="12"/>
                </a:lnTo>
                <a:lnTo>
                  <a:pt x="119" y="12"/>
                </a:lnTo>
                <a:lnTo>
                  <a:pt x="119" y="12"/>
                </a:lnTo>
                <a:lnTo>
                  <a:pt x="120" y="12"/>
                </a:lnTo>
                <a:lnTo>
                  <a:pt x="120" y="11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3"/>
                </a:lnTo>
                <a:lnTo>
                  <a:pt x="122" y="13"/>
                </a:lnTo>
                <a:lnTo>
                  <a:pt x="122" y="14"/>
                </a:lnTo>
                <a:lnTo>
                  <a:pt x="122" y="14"/>
                </a:lnTo>
                <a:lnTo>
                  <a:pt x="123" y="14"/>
                </a:lnTo>
                <a:lnTo>
                  <a:pt x="123" y="14"/>
                </a:lnTo>
                <a:lnTo>
                  <a:pt x="123" y="13"/>
                </a:lnTo>
                <a:lnTo>
                  <a:pt x="124" y="13"/>
                </a:lnTo>
                <a:lnTo>
                  <a:pt x="124" y="13"/>
                </a:lnTo>
                <a:lnTo>
                  <a:pt x="124" y="12"/>
                </a:lnTo>
                <a:lnTo>
                  <a:pt x="125" y="13"/>
                </a:lnTo>
                <a:lnTo>
                  <a:pt x="125" y="13"/>
                </a:lnTo>
                <a:lnTo>
                  <a:pt x="126" y="13"/>
                </a:lnTo>
                <a:lnTo>
                  <a:pt x="127" y="13"/>
                </a:lnTo>
                <a:lnTo>
                  <a:pt x="127" y="12"/>
                </a:lnTo>
                <a:lnTo>
                  <a:pt x="128" y="12"/>
                </a:lnTo>
                <a:lnTo>
                  <a:pt x="128" y="12"/>
                </a:lnTo>
                <a:lnTo>
                  <a:pt x="128" y="11"/>
                </a:lnTo>
                <a:lnTo>
                  <a:pt x="129" y="10"/>
                </a:lnTo>
                <a:lnTo>
                  <a:pt x="129" y="10"/>
                </a:lnTo>
                <a:lnTo>
                  <a:pt x="130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9"/>
                </a:lnTo>
                <a:lnTo>
                  <a:pt x="131" y="8"/>
                </a:lnTo>
                <a:lnTo>
                  <a:pt x="131" y="8"/>
                </a:lnTo>
                <a:lnTo>
                  <a:pt x="132" y="8"/>
                </a:lnTo>
                <a:lnTo>
                  <a:pt x="132" y="8"/>
                </a:lnTo>
                <a:lnTo>
                  <a:pt x="131" y="8"/>
                </a:lnTo>
                <a:lnTo>
                  <a:pt x="131" y="7"/>
                </a:lnTo>
                <a:lnTo>
                  <a:pt x="131" y="7"/>
                </a:lnTo>
                <a:lnTo>
                  <a:pt x="131" y="6"/>
                </a:lnTo>
                <a:lnTo>
                  <a:pt x="132" y="6"/>
                </a:lnTo>
                <a:lnTo>
                  <a:pt x="132" y="6"/>
                </a:lnTo>
                <a:lnTo>
                  <a:pt x="132" y="5"/>
                </a:lnTo>
                <a:lnTo>
                  <a:pt x="131" y="5"/>
                </a:lnTo>
                <a:lnTo>
                  <a:pt x="132" y="5"/>
                </a:lnTo>
                <a:lnTo>
                  <a:pt x="132" y="5"/>
                </a:lnTo>
                <a:lnTo>
                  <a:pt x="133" y="5"/>
                </a:lnTo>
                <a:lnTo>
                  <a:pt x="134" y="5"/>
                </a:lnTo>
                <a:lnTo>
                  <a:pt x="134" y="5"/>
                </a:lnTo>
                <a:lnTo>
                  <a:pt x="135" y="5"/>
                </a:lnTo>
                <a:lnTo>
                  <a:pt x="135" y="4"/>
                </a:lnTo>
                <a:lnTo>
                  <a:pt x="135" y="4"/>
                </a:lnTo>
                <a:lnTo>
                  <a:pt x="135" y="3"/>
                </a:lnTo>
                <a:lnTo>
                  <a:pt x="135" y="3"/>
                </a:lnTo>
                <a:lnTo>
                  <a:pt x="136" y="3"/>
                </a:lnTo>
                <a:lnTo>
                  <a:pt x="136" y="3"/>
                </a:lnTo>
                <a:lnTo>
                  <a:pt x="138" y="2"/>
                </a:lnTo>
                <a:lnTo>
                  <a:pt x="139" y="2"/>
                </a:lnTo>
                <a:lnTo>
                  <a:pt x="139" y="1"/>
                </a:lnTo>
                <a:lnTo>
                  <a:pt x="140" y="1"/>
                </a:lnTo>
                <a:lnTo>
                  <a:pt x="140" y="1"/>
                </a:lnTo>
                <a:lnTo>
                  <a:pt x="140" y="0"/>
                </a:lnTo>
                <a:lnTo>
                  <a:pt x="141" y="0"/>
                </a:lnTo>
                <a:lnTo>
                  <a:pt x="141" y="0"/>
                </a:lnTo>
                <a:lnTo>
                  <a:pt x="142" y="0"/>
                </a:lnTo>
                <a:lnTo>
                  <a:pt x="142" y="1"/>
                </a:lnTo>
                <a:lnTo>
                  <a:pt x="142" y="1"/>
                </a:lnTo>
                <a:lnTo>
                  <a:pt x="143" y="2"/>
                </a:lnTo>
                <a:lnTo>
                  <a:pt x="143" y="2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7" name="Freeform 400">
            <a:extLst>
              <a:ext uri="{FF2B5EF4-FFF2-40B4-BE49-F238E27FC236}">
                <a16:creationId xmlns:a16="http://schemas.microsoft.com/office/drawing/2014/main" xmlns="" id="{FC14A25C-99E2-4CC5-8DC3-2D3B1DF9CA31}"/>
              </a:ext>
            </a:extLst>
          </p:cNvPr>
          <p:cNvSpPr>
            <a:spLocks noEditPoints="1"/>
          </p:cNvSpPr>
          <p:nvPr/>
        </p:nvSpPr>
        <p:spPr bwMode="auto">
          <a:xfrm>
            <a:off x="5340183" y="4155791"/>
            <a:ext cx="439729" cy="291361"/>
          </a:xfrm>
          <a:custGeom>
            <a:avLst/>
            <a:gdLst>
              <a:gd name="T0" fmla="*/ 22 w 409"/>
              <a:gd name="T1" fmla="*/ 248 h 271"/>
              <a:gd name="T2" fmla="*/ 60 w 409"/>
              <a:gd name="T3" fmla="*/ 239 h 271"/>
              <a:gd name="T4" fmla="*/ 51 w 409"/>
              <a:gd name="T5" fmla="*/ 237 h 271"/>
              <a:gd name="T6" fmla="*/ 43 w 409"/>
              <a:gd name="T7" fmla="*/ 236 h 271"/>
              <a:gd name="T8" fmla="*/ 115 w 409"/>
              <a:gd name="T9" fmla="*/ 239 h 271"/>
              <a:gd name="T10" fmla="*/ 102 w 409"/>
              <a:gd name="T11" fmla="*/ 236 h 271"/>
              <a:gd name="T12" fmla="*/ 100 w 409"/>
              <a:gd name="T13" fmla="*/ 232 h 271"/>
              <a:gd name="T14" fmla="*/ 300 w 409"/>
              <a:gd name="T15" fmla="*/ 235 h 271"/>
              <a:gd name="T16" fmla="*/ 56 w 409"/>
              <a:gd name="T17" fmla="*/ 229 h 271"/>
              <a:gd name="T18" fmla="*/ 112 w 409"/>
              <a:gd name="T19" fmla="*/ 225 h 271"/>
              <a:gd name="T20" fmla="*/ 172 w 409"/>
              <a:gd name="T21" fmla="*/ 216 h 271"/>
              <a:gd name="T22" fmla="*/ 179 w 409"/>
              <a:gd name="T23" fmla="*/ 215 h 271"/>
              <a:gd name="T24" fmla="*/ 181 w 409"/>
              <a:gd name="T25" fmla="*/ 209 h 271"/>
              <a:gd name="T26" fmla="*/ 323 w 409"/>
              <a:gd name="T27" fmla="*/ 4 h 271"/>
              <a:gd name="T28" fmla="*/ 330 w 409"/>
              <a:gd name="T29" fmla="*/ 22 h 271"/>
              <a:gd name="T30" fmla="*/ 337 w 409"/>
              <a:gd name="T31" fmla="*/ 40 h 271"/>
              <a:gd name="T32" fmla="*/ 363 w 409"/>
              <a:gd name="T33" fmla="*/ 46 h 271"/>
              <a:gd name="T34" fmla="*/ 388 w 409"/>
              <a:gd name="T35" fmla="*/ 50 h 271"/>
              <a:gd name="T36" fmla="*/ 407 w 409"/>
              <a:gd name="T37" fmla="*/ 65 h 271"/>
              <a:gd name="T38" fmla="*/ 405 w 409"/>
              <a:gd name="T39" fmla="*/ 117 h 271"/>
              <a:gd name="T40" fmla="*/ 344 w 409"/>
              <a:gd name="T41" fmla="*/ 155 h 271"/>
              <a:gd name="T42" fmla="*/ 313 w 409"/>
              <a:gd name="T43" fmla="*/ 179 h 271"/>
              <a:gd name="T44" fmla="*/ 310 w 409"/>
              <a:gd name="T45" fmla="*/ 209 h 271"/>
              <a:gd name="T46" fmla="*/ 309 w 409"/>
              <a:gd name="T47" fmla="*/ 211 h 271"/>
              <a:gd name="T48" fmla="*/ 301 w 409"/>
              <a:gd name="T49" fmla="*/ 229 h 271"/>
              <a:gd name="T50" fmla="*/ 252 w 409"/>
              <a:gd name="T51" fmla="*/ 226 h 271"/>
              <a:gd name="T52" fmla="*/ 195 w 409"/>
              <a:gd name="T53" fmla="*/ 230 h 271"/>
              <a:gd name="T54" fmla="*/ 184 w 409"/>
              <a:gd name="T55" fmla="*/ 222 h 271"/>
              <a:gd name="T56" fmla="*/ 191 w 409"/>
              <a:gd name="T57" fmla="*/ 201 h 271"/>
              <a:gd name="T58" fmla="*/ 172 w 409"/>
              <a:gd name="T59" fmla="*/ 217 h 271"/>
              <a:gd name="T60" fmla="*/ 178 w 409"/>
              <a:gd name="T61" fmla="*/ 229 h 271"/>
              <a:gd name="T62" fmla="*/ 148 w 409"/>
              <a:gd name="T63" fmla="*/ 236 h 271"/>
              <a:gd name="T64" fmla="*/ 131 w 409"/>
              <a:gd name="T65" fmla="*/ 234 h 271"/>
              <a:gd name="T66" fmla="*/ 105 w 409"/>
              <a:gd name="T67" fmla="*/ 223 h 271"/>
              <a:gd name="T68" fmla="*/ 82 w 409"/>
              <a:gd name="T69" fmla="*/ 234 h 271"/>
              <a:gd name="T70" fmla="*/ 63 w 409"/>
              <a:gd name="T71" fmla="*/ 235 h 271"/>
              <a:gd name="T72" fmla="*/ 60 w 409"/>
              <a:gd name="T73" fmla="*/ 227 h 271"/>
              <a:gd name="T74" fmla="*/ 48 w 409"/>
              <a:gd name="T75" fmla="*/ 233 h 271"/>
              <a:gd name="T76" fmla="*/ 25 w 409"/>
              <a:gd name="T77" fmla="*/ 238 h 271"/>
              <a:gd name="T78" fmla="*/ 25 w 409"/>
              <a:gd name="T79" fmla="*/ 253 h 271"/>
              <a:gd name="T80" fmla="*/ 26 w 409"/>
              <a:gd name="T81" fmla="*/ 262 h 271"/>
              <a:gd name="T82" fmla="*/ 35 w 409"/>
              <a:gd name="T83" fmla="*/ 265 h 271"/>
              <a:gd name="T84" fmla="*/ 14 w 409"/>
              <a:gd name="T85" fmla="*/ 269 h 271"/>
              <a:gd name="T86" fmla="*/ 8 w 409"/>
              <a:gd name="T87" fmla="*/ 245 h 271"/>
              <a:gd name="T88" fmla="*/ 23 w 409"/>
              <a:gd name="T89" fmla="*/ 225 h 271"/>
              <a:gd name="T90" fmla="*/ 53 w 409"/>
              <a:gd name="T91" fmla="*/ 218 h 271"/>
              <a:gd name="T92" fmla="*/ 74 w 409"/>
              <a:gd name="T93" fmla="*/ 201 h 271"/>
              <a:gd name="T94" fmla="*/ 54 w 409"/>
              <a:gd name="T95" fmla="*/ 190 h 271"/>
              <a:gd name="T96" fmla="*/ 33 w 409"/>
              <a:gd name="T97" fmla="*/ 192 h 271"/>
              <a:gd name="T98" fmla="*/ 16 w 409"/>
              <a:gd name="T99" fmla="*/ 175 h 271"/>
              <a:gd name="T100" fmla="*/ 32 w 409"/>
              <a:gd name="T101" fmla="*/ 162 h 271"/>
              <a:gd name="T102" fmla="*/ 59 w 409"/>
              <a:gd name="T103" fmla="*/ 156 h 271"/>
              <a:gd name="T104" fmla="*/ 80 w 409"/>
              <a:gd name="T105" fmla="*/ 151 h 271"/>
              <a:gd name="T106" fmla="*/ 106 w 409"/>
              <a:gd name="T107" fmla="*/ 139 h 271"/>
              <a:gd name="T108" fmla="*/ 132 w 409"/>
              <a:gd name="T109" fmla="*/ 138 h 271"/>
              <a:gd name="T110" fmla="*/ 161 w 409"/>
              <a:gd name="T111" fmla="*/ 130 h 271"/>
              <a:gd name="T112" fmla="*/ 184 w 409"/>
              <a:gd name="T113" fmla="*/ 138 h 271"/>
              <a:gd name="T114" fmla="*/ 220 w 409"/>
              <a:gd name="T115" fmla="*/ 122 h 271"/>
              <a:gd name="T116" fmla="*/ 272 w 409"/>
              <a:gd name="T117" fmla="*/ 99 h 271"/>
              <a:gd name="T118" fmla="*/ 268 w 409"/>
              <a:gd name="T119" fmla="*/ 83 h 271"/>
              <a:gd name="T120" fmla="*/ 277 w 409"/>
              <a:gd name="T121" fmla="*/ 60 h 271"/>
              <a:gd name="T122" fmla="*/ 288 w 409"/>
              <a:gd name="T123" fmla="*/ 33 h 271"/>
              <a:gd name="T124" fmla="*/ 302 w 409"/>
              <a:gd name="T125" fmla="*/ 18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" h="271">
                <a:moveTo>
                  <a:pt x="18" y="270"/>
                </a:moveTo>
                <a:lnTo>
                  <a:pt x="18" y="270"/>
                </a:lnTo>
                <a:lnTo>
                  <a:pt x="18" y="270"/>
                </a:lnTo>
                <a:close/>
                <a:moveTo>
                  <a:pt x="23" y="270"/>
                </a:moveTo>
                <a:lnTo>
                  <a:pt x="23" y="270"/>
                </a:lnTo>
                <a:lnTo>
                  <a:pt x="23" y="270"/>
                </a:lnTo>
                <a:close/>
                <a:moveTo>
                  <a:pt x="34" y="269"/>
                </a:moveTo>
                <a:lnTo>
                  <a:pt x="34" y="270"/>
                </a:lnTo>
                <a:lnTo>
                  <a:pt x="33" y="270"/>
                </a:lnTo>
                <a:lnTo>
                  <a:pt x="33" y="269"/>
                </a:lnTo>
                <a:lnTo>
                  <a:pt x="34" y="269"/>
                </a:lnTo>
                <a:close/>
                <a:moveTo>
                  <a:pt x="33" y="261"/>
                </a:moveTo>
                <a:lnTo>
                  <a:pt x="33" y="260"/>
                </a:lnTo>
                <a:lnTo>
                  <a:pt x="34" y="260"/>
                </a:lnTo>
                <a:lnTo>
                  <a:pt x="33" y="260"/>
                </a:lnTo>
                <a:lnTo>
                  <a:pt x="33" y="261"/>
                </a:lnTo>
                <a:close/>
                <a:moveTo>
                  <a:pt x="23" y="258"/>
                </a:moveTo>
                <a:lnTo>
                  <a:pt x="23" y="258"/>
                </a:lnTo>
                <a:lnTo>
                  <a:pt x="23" y="258"/>
                </a:lnTo>
                <a:close/>
                <a:moveTo>
                  <a:pt x="26" y="257"/>
                </a:moveTo>
                <a:lnTo>
                  <a:pt x="26" y="257"/>
                </a:lnTo>
                <a:lnTo>
                  <a:pt x="26" y="257"/>
                </a:lnTo>
                <a:lnTo>
                  <a:pt x="25" y="257"/>
                </a:lnTo>
                <a:lnTo>
                  <a:pt x="25" y="257"/>
                </a:lnTo>
                <a:lnTo>
                  <a:pt x="25" y="257"/>
                </a:lnTo>
                <a:lnTo>
                  <a:pt x="25" y="257"/>
                </a:lnTo>
                <a:lnTo>
                  <a:pt x="26" y="257"/>
                </a:lnTo>
                <a:lnTo>
                  <a:pt x="26" y="257"/>
                </a:lnTo>
                <a:lnTo>
                  <a:pt x="27" y="257"/>
                </a:lnTo>
                <a:lnTo>
                  <a:pt x="26" y="257"/>
                </a:lnTo>
                <a:close/>
                <a:moveTo>
                  <a:pt x="35" y="257"/>
                </a:moveTo>
                <a:lnTo>
                  <a:pt x="35" y="256"/>
                </a:lnTo>
                <a:lnTo>
                  <a:pt x="35" y="256"/>
                </a:lnTo>
                <a:lnTo>
                  <a:pt x="35" y="257"/>
                </a:lnTo>
                <a:close/>
                <a:moveTo>
                  <a:pt x="21" y="256"/>
                </a:moveTo>
                <a:lnTo>
                  <a:pt x="20" y="256"/>
                </a:lnTo>
                <a:lnTo>
                  <a:pt x="21" y="255"/>
                </a:lnTo>
                <a:lnTo>
                  <a:pt x="21" y="256"/>
                </a:lnTo>
                <a:close/>
                <a:moveTo>
                  <a:pt x="32" y="255"/>
                </a:moveTo>
                <a:lnTo>
                  <a:pt x="32" y="255"/>
                </a:lnTo>
                <a:lnTo>
                  <a:pt x="32" y="255"/>
                </a:lnTo>
                <a:close/>
                <a:moveTo>
                  <a:pt x="19" y="254"/>
                </a:moveTo>
                <a:lnTo>
                  <a:pt x="19" y="254"/>
                </a:lnTo>
                <a:lnTo>
                  <a:pt x="19" y="254"/>
                </a:lnTo>
                <a:close/>
                <a:moveTo>
                  <a:pt x="31" y="254"/>
                </a:moveTo>
                <a:lnTo>
                  <a:pt x="31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5"/>
                </a:lnTo>
                <a:lnTo>
                  <a:pt x="31" y="255"/>
                </a:lnTo>
                <a:lnTo>
                  <a:pt x="31" y="255"/>
                </a:lnTo>
                <a:lnTo>
                  <a:pt x="31" y="256"/>
                </a:lnTo>
                <a:lnTo>
                  <a:pt x="30" y="256"/>
                </a:lnTo>
                <a:lnTo>
                  <a:pt x="30" y="256"/>
                </a:lnTo>
                <a:lnTo>
                  <a:pt x="30" y="256"/>
                </a:lnTo>
                <a:lnTo>
                  <a:pt x="30" y="256"/>
                </a:lnTo>
                <a:lnTo>
                  <a:pt x="30" y="257"/>
                </a:lnTo>
                <a:lnTo>
                  <a:pt x="29" y="257"/>
                </a:lnTo>
                <a:lnTo>
                  <a:pt x="29" y="257"/>
                </a:lnTo>
                <a:lnTo>
                  <a:pt x="28" y="257"/>
                </a:lnTo>
                <a:lnTo>
                  <a:pt x="28" y="256"/>
                </a:lnTo>
                <a:lnTo>
                  <a:pt x="29" y="256"/>
                </a:lnTo>
                <a:lnTo>
                  <a:pt x="29" y="256"/>
                </a:lnTo>
                <a:lnTo>
                  <a:pt x="29" y="256"/>
                </a:lnTo>
                <a:lnTo>
                  <a:pt x="30" y="256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4"/>
                </a:lnTo>
                <a:lnTo>
                  <a:pt x="31" y="254"/>
                </a:lnTo>
                <a:lnTo>
                  <a:pt x="31" y="254"/>
                </a:lnTo>
                <a:close/>
                <a:moveTo>
                  <a:pt x="32" y="254"/>
                </a:move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close/>
                <a:moveTo>
                  <a:pt x="33" y="253"/>
                </a:move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3"/>
                </a:lnTo>
                <a:lnTo>
                  <a:pt x="33" y="253"/>
                </a:lnTo>
                <a:close/>
                <a:moveTo>
                  <a:pt x="24" y="252"/>
                </a:moveTo>
                <a:lnTo>
                  <a:pt x="25" y="252"/>
                </a:lnTo>
                <a:lnTo>
                  <a:pt x="25" y="252"/>
                </a:lnTo>
                <a:lnTo>
                  <a:pt x="24" y="252"/>
                </a:lnTo>
                <a:lnTo>
                  <a:pt x="24" y="252"/>
                </a:lnTo>
                <a:close/>
                <a:moveTo>
                  <a:pt x="22" y="251"/>
                </a:moveTo>
                <a:lnTo>
                  <a:pt x="21" y="251"/>
                </a:lnTo>
                <a:lnTo>
                  <a:pt x="22" y="251"/>
                </a:lnTo>
                <a:close/>
                <a:moveTo>
                  <a:pt x="24" y="250"/>
                </a:moveTo>
                <a:lnTo>
                  <a:pt x="24" y="249"/>
                </a:lnTo>
                <a:lnTo>
                  <a:pt x="24" y="249"/>
                </a:lnTo>
                <a:lnTo>
                  <a:pt x="24" y="249"/>
                </a:lnTo>
                <a:lnTo>
                  <a:pt x="24" y="250"/>
                </a:lnTo>
                <a:close/>
                <a:moveTo>
                  <a:pt x="22" y="249"/>
                </a:moveTo>
                <a:lnTo>
                  <a:pt x="21" y="249"/>
                </a:lnTo>
                <a:lnTo>
                  <a:pt x="21" y="249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0" y="250"/>
                </a:lnTo>
                <a:lnTo>
                  <a:pt x="20" y="249"/>
                </a:lnTo>
                <a:lnTo>
                  <a:pt x="20" y="249"/>
                </a:lnTo>
                <a:lnTo>
                  <a:pt x="21" y="249"/>
                </a:lnTo>
                <a:lnTo>
                  <a:pt x="21" y="248"/>
                </a:lnTo>
                <a:lnTo>
                  <a:pt x="22" y="248"/>
                </a:lnTo>
                <a:lnTo>
                  <a:pt x="21" y="248"/>
                </a:lnTo>
                <a:lnTo>
                  <a:pt x="22" y="248"/>
                </a:lnTo>
                <a:lnTo>
                  <a:pt x="22" y="249"/>
                </a:lnTo>
                <a:close/>
                <a:moveTo>
                  <a:pt x="22" y="247"/>
                </a:moveTo>
                <a:lnTo>
                  <a:pt x="23" y="247"/>
                </a:lnTo>
                <a:lnTo>
                  <a:pt x="22" y="247"/>
                </a:lnTo>
                <a:close/>
                <a:moveTo>
                  <a:pt x="22" y="247"/>
                </a:moveTo>
                <a:lnTo>
                  <a:pt x="22" y="247"/>
                </a:lnTo>
                <a:lnTo>
                  <a:pt x="22" y="246"/>
                </a:lnTo>
                <a:lnTo>
                  <a:pt x="22" y="246"/>
                </a:lnTo>
                <a:lnTo>
                  <a:pt x="22" y="247"/>
                </a:lnTo>
                <a:close/>
                <a:moveTo>
                  <a:pt x="22" y="245"/>
                </a:moveTo>
                <a:lnTo>
                  <a:pt x="23" y="245"/>
                </a:lnTo>
                <a:lnTo>
                  <a:pt x="22" y="245"/>
                </a:lnTo>
                <a:lnTo>
                  <a:pt x="22" y="245"/>
                </a:lnTo>
                <a:close/>
                <a:moveTo>
                  <a:pt x="22" y="244"/>
                </a:moveTo>
                <a:lnTo>
                  <a:pt x="22" y="244"/>
                </a:lnTo>
                <a:lnTo>
                  <a:pt x="22" y="245"/>
                </a:lnTo>
                <a:lnTo>
                  <a:pt x="22" y="245"/>
                </a:lnTo>
                <a:lnTo>
                  <a:pt x="22" y="244"/>
                </a:lnTo>
                <a:close/>
                <a:moveTo>
                  <a:pt x="21" y="245"/>
                </a:moveTo>
                <a:lnTo>
                  <a:pt x="21" y="244"/>
                </a:lnTo>
                <a:lnTo>
                  <a:pt x="21" y="244"/>
                </a:lnTo>
                <a:lnTo>
                  <a:pt x="21" y="245"/>
                </a:lnTo>
                <a:close/>
                <a:moveTo>
                  <a:pt x="23" y="243"/>
                </a:moveTo>
                <a:lnTo>
                  <a:pt x="23" y="243"/>
                </a:lnTo>
                <a:lnTo>
                  <a:pt x="23" y="243"/>
                </a:lnTo>
                <a:close/>
                <a:moveTo>
                  <a:pt x="21" y="242"/>
                </a:moveTo>
                <a:lnTo>
                  <a:pt x="21" y="242"/>
                </a:lnTo>
                <a:lnTo>
                  <a:pt x="22" y="242"/>
                </a:lnTo>
                <a:lnTo>
                  <a:pt x="22" y="242"/>
                </a:lnTo>
                <a:lnTo>
                  <a:pt x="21" y="242"/>
                </a:lnTo>
                <a:close/>
                <a:moveTo>
                  <a:pt x="30" y="242"/>
                </a:moveTo>
                <a:lnTo>
                  <a:pt x="31" y="242"/>
                </a:lnTo>
                <a:lnTo>
                  <a:pt x="31" y="242"/>
                </a:lnTo>
                <a:lnTo>
                  <a:pt x="30" y="242"/>
                </a:lnTo>
                <a:close/>
                <a:moveTo>
                  <a:pt x="139" y="241"/>
                </a:moveTo>
                <a:lnTo>
                  <a:pt x="138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close/>
                <a:moveTo>
                  <a:pt x="27" y="240"/>
                </a:moveTo>
                <a:lnTo>
                  <a:pt x="27" y="240"/>
                </a:lnTo>
                <a:lnTo>
                  <a:pt x="27" y="240"/>
                </a:lnTo>
                <a:lnTo>
                  <a:pt x="27" y="240"/>
                </a:lnTo>
                <a:lnTo>
                  <a:pt x="27" y="240"/>
                </a:lnTo>
                <a:close/>
                <a:moveTo>
                  <a:pt x="26" y="240"/>
                </a:moveTo>
                <a:lnTo>
                  <a:pt x="26" y="240"/>
                </a:lnTo>
                <a:lnTo>
                  <a:pt x="26" y="241"/>
                </a:lnTo>
                <a:lnTo>
                  <a:pt x="25" y="241"/>
                </a:lnTo>
                <a:lnTo>
                  <a:pt x="25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close/>
                <a:moveTo>
                  <a:pt x="52" y="240"/>
                </a:moveTo>
                <a:lnTo>
                  <a:pt x="52" y="240"/>
                </a:lnTo>
                <a:lnTo>
                  <a:pt x="51" y="240"/>
                </a:lnTo>
                <a:lnTo>
                  <a:pt x="52" y="240"/>
                </a:lnTo>
                <a:lnTo>
                  <a:pt x="51" y="240"/>
                </a:lnTo>
                <a:lnTo>
                  <a:pt x="51" y="240"/>
                </a:lnTo>
                <a:lnTo>
                  <a:pt x="52" y="240"/>
                </a:lnTo>
                <a:close/>
                <a:moveTo>
                  <a:pt x="30" y="240"/>
                </a:moveTo>
                <a:lnTo>
                  <a:pt x="30" y="240"/>
                </a:lnTo>
                <a:lnTo>
                  <a:pt x="30" y="240"/>
                </a:lnTo>
                <a:close/>
                <a:moveTo>
                  <a:pt x="31" y="240"/>
                </a:moveTo>
                <a:lnTo>
                  <a:pt x="30" y="240"/>
                </a:lnTo>
                <a:lnTo>
                  <a:pt x="30" y="239"/>
                </a:lnTo>
                <a:lnTo>
                  <a:pt x="31" y="239"/>
                </a:lnTo>
                <a:lnTo>
                  <a:pt x="31" y="240"/>
                </a:lnTo>
                <a:close/>
                <a:moveTo>
                  <a:pt x="50" y="239"/>
                </a:moveTo>
                <a:lnTo>
                  <a:pt x="50" y="239"/>
                </a:lnTo>
                <a:lnTo>
                  <a:pt x="50" y="239"/>
                </a:lnTo>
                <a:close/>
                <a:moveTo>
                  <a:pt x="143" y="239"/>
                </a:moveTo>
                <a:lnTo>
                  <a:pt x="144" y="239"/>
                </a:lnTo>
                <a:lnTo>
                  <a:pt x="144" y="240"/>
                </a:lnTo>
                <a:lnTo>
                  <a:pt x="143" y="240"/>
                </a:lnTo>
                <a:lnTo>
                  <a:pt x="143" y="240"/>
                </a:lnTo>
                <a:lnTo>
                  <a:pt x="143" y="239"/>
                </a:lnTo>
                <a:lnTo>
                  <a:pt x="143" y="239"/>
                </a:lnTo>
                <a:close/>
                <a:moveTo>
                  <a:pt x="58" y="239"/>
                </a:moveTo>
                <a:lnTo>
                  <a:pt x="58" y="239"/>
                </a:lnTo>
                <a:lnTo>
                  <a:pt x="58" y="239"/>
                </a:lnTo>
                <a:close/>
                <a:moveTo>
                  <a:pt x="27" y="239"/>
                </a:moveTo>
                <a:lnTo>
                  <a:pt x="28" y="239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close/>
                <a:moveTo>
                  <a:pt x="143" y="239"/>
                </a:moveTo>
                <a:lnTo>
                  <a:pt x="143" y="239"/>
                </a:lnTo>
                <a:lnTo>
                  <a:pt x="143" y="239"/>
                </a:lnTo>
                <a:lnTo>
                  <a:pt x="143" y="239"/>
                </a:lnTo>
                <a:lnTo>
                  <a:pt x="143" y="239"/>
                </a:lnTo>
                <a:close/>
                <a:moveTo>
                  <a:pt x="50" y="239"/>
                </a:moveTo>
                <a:lnTo>
                  <a:pt x="50" y="239"/>
                </a:lnTo>
                <a:lnTo>
                  <a:pt x="50" y="239"/>
                </a:lnTo>
                <a:lnTo>
                  <a:pt x="50" y="239"/>
                </a:lnTo>
                <a:lnTo>
                  <a:pt x="50" y="239"/>
                </a:lnTo>
                <a:close/>
                <a:moveTo>
                  <a:pt x="28" y="239"/>
                </a:moveTo>
                <a:lnTo>
                  <a:pt x="28" y="239"/>
                </a:lnTo>
                <a:lnTo>
                  <a:pt x="28" y="239"/>
                </a:lnTo>
                <a:close/>
                <a:moveTo>
                  <a:pt x="60" y="239"/>
                </a:move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8"/>
                </a:lnTo>
                <a:lnTo>
                  <a:pt x="60" y="239"/>
                </a:lnTo>
                <a:close/>
                <a:moveTo>
                  <a:pt x="50" y="238"/>
                </a:moveTo>
                <a:lnTo>
                  <a:pt x="50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50" y="239"/>
                </a:lnTo>
                <a:lnTo>
                  <a:pt x="50" y="238"/>
                </a:lnTo>
                <a:close/>
                <a:moveTo>
                  <a:pt x="30" y="239"/>
                </a:moveTo>
                <a:lnTo>
                  <a:pt x="29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8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close/>
                <a:moveTo>
                  <a:pt x="35" y="239"/>
                </a:moveTo>
                <a:lnTo>
                  <a:pt x="35" y="239"/>
                </a:lnTo>
                <a:lnTo>
                  <a:pt x="35" y="239"/>
                </a:lnTo>
                <a:lnTo>
                  <a:pt x="34" y="239"/>
                </a:lnTo>
                <a:lnTo>
                  <a:pt x="34" y="240"/>
                </a:lnTo>
                <a:lnTo>
                  <a:pt x="34" y="239"/>
                </a:lnTo>
                <a:lnTo>
                  <a:pt x="35" y="239"/>
                </a:lnTo>
                <a:lnTo>
                  <a:pt x="35" y="238"/>
                </a:lnTo>
                <a:lnTo>
                  <a:pt x="35" y="238"/>
                </a:lnTo>
                <a:lnTo>
                  <a:pt x="35" y="239"/>
                </a:lnTo>
                <a:close/>
                <a:moveTo>
                  <a:pt x="50" y="238"/>
                </a:moveTo>
                <a:lnTo>
                  <a:pt x="51" y="238"/>
                </a:lnTo>
                <a:lnTo>
                  <a:pt x="51" y="239"/>
                </a:lnTo>
                <a:lnTo>
                  <a:pt x="50" y="239"/>
                </a:lnTo>
                <a:lnTo>
                  <a:pt x="50" y="238"/>
                </a:lnTo>
                <a:close/>
                <a:moveTo>
                  <a:pt x="59" y="238"/>
                </a:moveTo>
                <a:lnTo>
                  <a:pt x="59" y="238"/>
                </a:lnTo>
                <a:lnTo>
                  <a:pt x="59" y="239"/>
                </a:lnTo>
                <a:lnTo>
                  <a:pt x="59" y="238"/>
                </a:lnTo>
                <a:lnTo>
                  <a:pt x="59" y="238"/>
                </a:lnTo>
                <a:lnTo>
                  <a:pt x="59" y="238"/>
                </a:lnTo>
                <a:lnTo>
                  <a:pt x="59" y="238"/>
                </a:lnTo>
                <a:close/>
                <a:moveTo>
                  <a:pt x="60" y="238"/>
                </a:moveTo>
                <a:lnTo>
                  <a:pt x="60" y="238"/>
                </a:lnTo>
                <a:lnTo>
                  <a:pt x="60" y="238"/>
                </a:lnTo>
                <a:close/>
                <a:moveTo>
                  <a:pt x="144" y="238"/>
                </a:moveTo>
                <a:lnTo>
                  <a:pt x="143" y="238"/>
                </a:lnTo>
                <a:lnTo>
                  <a:pt x="144" y="238"/>
                </a:lnTo>
                <a:close/>
                <a:moveTo>
                  <a:pt x="58" y="238"/>
                </a:moveTo>
                <a:lnTo>
                  <a:pt x="59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close/>
                <a:moveTo>
                  <a:pt x="35" y="238"/>
                </a:moveTo>
                <a:lnTo>
                  <a:pt x="34" y="238"/>
                </a:lnTo>
                <a:lnTo>
                  <a:pt x="34" y="238"/>
                </a:lnTo>
                <a:lnTo>
                  <a:pt x="35" y="238"/>
                </a:lnTo>
                <a:lnTo>
                  <a:pt x="35" y="238"/>
                </a:lnTo>
                <a:close/>
                <a:moveTo>
                  <a:pt x="36" y="238"/>
                </a:moveTo>
                <a:lnTo>
                  <a:pt x="36" y="238"/>
                </a:lnTo>
                <a:lnTo>
                  <a:pt x="36" y="238"/>
                </a:lnTo>
                <a:close/>
                <a:moveTo>
                  <a:pt x="41" y="238"/>
                </a:moveTo>
                <a:lnTo>
                  <a:pt x="41" y="237"/>
                </a:lnTo>
                <a:lnTo>
                  <a:pt x="41" y="238"/>
                </a:lnTo>
                <a:close/>
                <a:moveTo>
                  <a:pt x="79" y="237"/>
                </a:moveTo>
                <a:lnTo>
                  <a:pt x="79" y="238"/>
                </a:lnTo>
                <a:lnTo>
                  <a:pt x="79" y="237"/>
                </a:lnTo>
                <a:lnTo>
                  <a:pt x="78" y="238"/>
                </a:lnTo>
                <a:lnTo>
                  <a:pt x="78" y="237"/>
                </a:lnTo>
                <a:lnTo>
                  <a:pt x="79" y="237"/>
                </a:lnTo>
                <a:close/>
                <a:moveTo>
                  <a:pt x="42" y="237"/>
                </a:moveTo>
                <a:lnTo>
                  <a:pt x="42" y="238"/>
                </a:lnTo>
                <a:lnTo>
                  <a:pt x="42" y="238"/>
                </a:lnTo>
                <a:lnTo>
                  <a:pt x="42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2" y="238"/>
                </a:lnTo>
                <a:lnTo>
                  <a:pt x="42" y="237"/>
                </a:lnTo>
                <a:lnTo>
                  <a:pt x="42" y="237"/>
                </a:lnTo>
                <a:lnTo>
                  <a:pt x="43" y="237"/>
                </a:lnTo>
                <a:lnTo>
                  <a:pt x="42" y="237"/>
                </a:lnTo>
                <a:close/>
                <a:moveTo>
                  <a:pt x="51" y="237"/>
                </a:moveTo>
                <a:lnTo>
                  <a:pt x="52" y="237"/>
                </a:lnTo>
                <a:lnTo>
                  <a:pt x="51" y="237"/>
                </a:lnTo>
                <a:lnTo>
                  <a:pt x="51" y="237"/>
                </a:lnTo>
                <a:lnTo>
                  <a:pt x="51" y="237"/>
                </a:lnTo>
                <a:close/>
                <a:moveTo>
                  <a:pt x="61" y="237"/>
                </a:moveTo>
                <a:lnTo>
                  <a:pt x="61" y="237"/>
                </a:lnTo>
                <a:lnTo>
                  <a:pt x="61" y="237"/>
                </a:lnTo>
                <a:close/>
                <a:moveTo>
                  <a:pt x="58" y="237"/>
                </a:moveTo>
                <a:lnTo>
                  <a:pt x="57" y="237"/>
                </a:lnTo>
                <a:lnTo>
                  <a:pt x="57" y="237"/>
                </a:lnTo>
                <a:lnTo>
                  <a:pt x="58" y="237"/>
                </a:lnTo>
                <a:lnTo>
                  <a:pt x="57" y="237"/>
                </a:lnTo>
                <a:lnTo>
                  <a:pt x="57" y="237"/>
                </a:lnTo>
                <a:lnTo>
                  <a:pt x="58" y="237"/>
                </a:lnTo>
                <a:close/>
                <a:moveTo>
                  <a:pt x="51" y="237"/>
                </a:moveTo>
                <a:lnTo>
                  <a:pt x="51" y="237"/>
                </a:lnTo>
                <a:lnTo>
                  <a:pt x="51" y="237"/>
                </a:lnTo>
                <a:close/>
                <a:moveTo>
                  <a:pt x="165" y="237"/>
                </a:move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4" y="237"/>
                </a:lnTo>
                <a:lnTo>
                  <a:pt x="165" y="237"/>
                </a:lnTo>
                <a:close/>
                <a:moveTo>
                  <a:pt x="76" y="237"/>
                </a:moveTo>
                <a:lnTo>
                  <a:pt x="76" y="237"/>
                </a:lnTo>
                <a:lnTo>
                  <a:pt x="76" y="237"/>
                </a:lnTo>
                <a:lnTo>
                  <a:pt x="76" y="237"/>
                </a:lnTo>
                <a:lnTo>
                  <a:pt x="76" y="237"/>
                </a:lnTo>
                <a:close/>
                <a:moveTo>
                  <a:pt x="80" y="237"/>
                </a:moveTo>
                <a:lnTo>
                  <a:pt x="79" y="237"/>
                </a:lnTo>
                <a:lnTo>
                  <a:pt x="79" y="237"/>
                </a:lnTo>
                <a:lnTo>
                  <a:pt x="80" y="237"/>
                </a:lnTo>
                <a:lnTo>
                  <a:pt x="80" y="237"/>
                </a:lnTo>
                <a:lnTo>
                  <a:pt x="80" y="237"/>
                </a:lnTo>
                <a:lnTo>
                  <a:pt x="80" y="237"/>
                </a:lnTo>
                <a:close/>
                <a:moveTo>
                  <a:pt x="39" y="237"/>
                </a:moveTo>
                <a:lnTo>
                  <a:pt x="39" y="237"/>
                </a:lnTo>
                <a:lnTo>
                  <a:pt x="39" y="237"/>
                </a:lnTo>
                <a:close/>
                <a:moveTo>
                  <a:pt x="61" y="237"/>
                </a:moveTo>
                <a:lnTo>
                  <a:pt x="61" y="236"/>
                </a:lnTo>
                <a:lnTo>
                  <a:pt x="61" y="237"/>
                </a:lnTo>
                <a:close/>
                <a:moveTo>
                  <a:pt x="51" y="236"/>
                </a:moveTo>
                <a:lnTo>
                  <a:pt x="51" y="237"/>
                </a:lnTo>
                <a:lnTo>
                  <a:pt x="51" y="237"/>
                </a:lnTo>
                <a:lnTo>
                  <a:pt x="51" y="236"/>
                </a:lnTo>
                <a:close/>
                <a:moveTo>
                  <a:pt x="63" y="237"/>
                </a:moveTo>
                <a:lnTo>
                  <a:pt x="63" y="236"/>
                </a:lnTo>
                <a:lnTo>
                  <a:pt x="64" y="237"/>
                </a:lnTo>
                <a:lnTo>
                  <a:pt x="63" y="237"/>
                </a:lnTo>
                <a:close/>
                <a:moveTo>
                  <a:pt x="50" y="237"/>
                </a:moveTo>
                <a:lnTo>
                  <a:pt x="50" y="236"/>
                </a:lnTo>
                <a:lnTo>
                  <a:pt x="50" y="236"/>
                </a:lnTo>
                <a:lnTo>
                  <a:pt x="50" y="237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close/>
                <a:moveTo>
                  <a:pt x="54" y="237"/>
                </a:move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5" y="237"/>
                </a:lnTo>
                <a:lnTo>
                  <a:pt x="55" y="237"/>
                </a:lnTo>
                <a:lnTo>
                  <a:pt x="55" y="237"/>
                </a:lnTo>
                <a:lnTo>
                  <a:pt x="55" y="237"/>
                </a:lnTo>
                <a:lnTo>
                  <a:pt x="56" y="237"/>
                </a:lnTo>
                <a:lnTo>
                  <a:pt x="56" y="236"/>
                </a:lnTo>
                <a:lnTo>
                  <a:pt x="56" y="237"/>
                </a:lnTo>
                <a:lnTo>
                  <a:pt x="56" y="237"/>
                </a:lnTo>
                <a:lnTo>
                  <a:pt x="57" y="237"/>
                </a:lnTo>
                <a:lnTo>
                  <a:pt x="57" y="237"/>
                </a:lnTo>
                <a:lnTo>
                  <a:pt x="57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8"/>
                </a:lnTo>
                <a:lnTo>
                  <a:pt x="56" y="238"/>
                </a:lnTo>
                <a:lnTo>
                  <a:pt x="56" y="239"/>
                </a:lnTo>
                <a:lnTo>
                  <a:pt x="57" y="239"/>
                </a:lnTo>
                <a:lnTo>
                  <a:pt x="57" y="239"/>
                </a:lnTo>
                <a:lnTo>
                  <a:pt x="57" y="240"/>
                </a:lnTo>
                <a:lnTo>
                  <a:pt x="57" y="240"/>
                </a:lnTo>
                <a:lnTo>
                  <a:pt x="57" y="239"/>
                </a:lnTo>
                <a:lnTo>
                  <a:pt x="56" y="239"/>
                </a:lnTo>
                <a:lnTo>
                  <a:pt x="56" y="240"/>
                </a:lnTo>
                <a:lnTo>
                  <a:pt x="56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39"/>
                </a:lnTo>
                <a:lnTo>
                  <a:pt x="56" y="239"/>
                </a:lnTo>
                <a:lnTo>
                  <a:pt x="56" y="239"/>
                </a:lnTo>
                <a:lnTo>
                  <a:pt x="55" y="239"/>
                </a:lnTo>
                <a:lnTo>
                  <a:pt x="56" y="239"/>
                </a:lnTo>
                <a:lnTo>
                  <a:pt x="56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4" y="238"/>
                </a:lnTo>
                <a:lnTo>
                  <a:pt x="54" y="238"/>
                </a:lnTo>
                <a:lnTo>
                  <a:pt x="53" y="238"/>
                </a:lnTo>
                <a:lnTo>
                  <a:pt x="53" y="238"/>
                </a:lnTo>
                <a:lnTo>
                  <a:pt x="52" y="238"/>
                </a:lnTo>
                <a:lnTo>
                  <a:pt x="52" y="238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3" y="237"/>
                </a:lnTo>
                <a:lnTo>
                  <a:pt x="53" y="236"/>
                </a:lnTo>
                <a:lnTo>
                  <a:pt x="53" y="236"/>
                </a:lnTo>
                <a:lnTo>
                  <a:pt x="54" y="236"/>
                </a:lnTo>
                <a:lnTo>
                  <a:pt x="54" y="237"/>
                </a:lnTo>
                <a:lnTo>
                  <a:pt x="54" y="237"/>
                </a:lnTo>
                <a:close/>
                <a:moveTo>
                  <a:pt x="62" y="236"/>
                </a:moveTo>
                <a:lnTo>
                  <a:pt x="61" y="236"/>
                </a:lnTo>
                <a:lnTo>
                  <a:pt x="62" y="236"/>
                </a:lnTo>
                <a:lnTo>
                  <a:pt x="61" y="236"/>
                </a:lnTo>
                <a:lnTo>
                  <a:pt x="62" y="236"/>
                </a:lnTo>
                <a:close/>
                <a:moveTo>
                  <a:pt x="43" y="236"/>
                </a:moveTo>
                <a:lnTo>
                  <a:pt x="43" y="236"/>
                </a:lnTo>
                <a:lnTo>
                  <a:pt x="42" y="236"/>
                </a:lnTo>
                <a:lnTo>
                  <a:pt x="42" y="236"/>
                </a:lnTo>
                <a:lnTo>
                  <a:pt x="43" y="236"/>
                </a:lnTo>
                <a:close/>
                <a:moveTo>
                  <a:pt x="168" y="236"/>
                </a:moveTo>
                <a:lnTo>
                  <a:pt x="168" y="236"/>
                </a:lnTo>
                <a:lnTo>
                  <a:pt x="168" y="236"/>
                </a:lnTo>
                <a:lnTo>
                  <a:pt x="168" y="236"/>
                </a:lnTo>
                <a:lnTo>
                  <a:pt x="168" y="236"/>
                </a:lnTo>
                <a:lnTo>
                  <a:pt x="168" y="236"/>
                </a:lnTo>
                <a:lnTo>
                  <a:pt x="168" y="236"/>
                </a:lnTo>
                <a:close/>
                <a:moveTo>
                  <a:pt x="47" y="236"/>
                </a:moveTo>
                <a:lnTo>
                  <a:pt x="47" y="236"/>
                </a:lnTo>
                <a:lnTo>
                  <a:pt x="46" y="236"/>
                </a:lnTo>
                <a:lnTo>
                  <a:pt x="46" y="237"/>
                </a:lnTo>
                <a:lnTo>
                  <a:pt x="46" y="236"/>
                </a:lnTo>
                <a:lnTo>
                  <a:pt x="46" y="236"/>
                </a:lnTo>
                <a:lnTo>
                  <a:pt x="47" y="236"/>
                </a:lnTo>
                <a:close/>
                <a:moveTo>
                  <a:pt x="51" y="236"/>
                </a:moveTo>
                <a:lnTo>
                  <a:pt x="51" y="236"/>
                </a:lnTo>
                <a:lnTo>
                  <a:pt x="51" y="236"/>
                </a:lnTo>
                <a:lnTo>
                  <a:pt x="50" y="236"/>
                </a:lnTo>
                <a:lnTo>
                  <a:pt x="50" y="236"/>
                </a:lnTo>
                <a:lnTo>
                  <a:pt x="51" y="236"/>
                </a:lnTo>
                <a:lnTo>
                  <a:pt x="51" y="236"/>
                </a:lnTo>
                <a:close/>
                <a:moveTo>
                  <a:pt x="58" y="236"/>
                </a:moveTo>
                <a:lnTo>
                  <a:pt x="59" y="236"/>
                </a:lnTo>
                <a:lnTo>
                  <a:pt x="59" y="236"/>
                </a:lnTo>
                <a:lnTo>
                  <a:pt x="59" y="236"/>
                </a:lnTo>
                <a:lnTo>
                  <a:pt x="59" y="236"/>
                </a:lnTo>
                <a:lnTo>
                  <a:pt x="58" y="236"/>
                </a:lnTo>
                <a:lnTo>
                  <a:pt x="58" y="236"/>
                </a:lnTo>
                <a:close/>
                <a:moveTo>
                  <a:pt x="64" y="236"/>
                </a:moveTo>
                <a:lnTo>
                  <a:pt x="63" y="236"/>
                </a:lnTo>
                <a:lnTo>
                  <a:pt x="64" y="236"/>
                </a:lnTo>
                <a:lnTo>
                  <a:pt x="64" y="236"/>
                </a:lnTo>
                <a:close/>
                <a:moveTo>
                  <a:pt x="48" y="236"/>
                </a:moveTo>
                <a:lnTo>
                  <a:pt x="48" y="236"/>
                </a:lnTo>
                <a:lnTo>
                  <a:pt x="48" y="236"/>
                </a:lnTo>
                <a:close/>
                <a:moveTo>
                  <a:pt x="60" y="236"/>
                </a:moveTo>
                <a:lnTo>
                  <a:pt x="60" y="236"/>
                </a:lnTo>
                <a:lnTo>
                  <a:pt x="60" y="236"/>
                </a:lnTo>
                <a:lnTo>
                  <a:pt x="60" y="236"/>
                </a:lnTo>
                <a:lnTo>
                  <a:pt x="60" y="236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6"/>
                </a:ln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close/>
                <a:moveTo>
                  <a:pt x="59" y="236"/>
                </a:moveTo>
                <a:lnTo>
                  <a:pt x="58" y="236"/>
                </a:lnTo>
                <a:lnTo>
                  <a:pt x="59" y="236"/>
                </a:lnTo>
                <a:close/>
                <a:moveTo>
                  <a:pt x="98" y="236"/>
                </a:moveTo>
                <a:lnTo>
                  <a:pt x="98" y="236"/>
                </a:lnTo>
                <a:lnTo>
                  <a:pt x="98" y="236"/>
                </a:lnTo>
                <a:lnTo>
                  <a:pt x="97" y="236"/>
                </a:lnTo>
                <a:lnTo>
                  <a:pt x="98" y="236"/>
                </a:lnTo>
                <a:lnTo>
                  <a:pt x="97" y="236"/>
                </a:lnTo>
                <a:lnTo>
                  <a:pt x="98" y="236"/>
                </a:lnTo>
                <a:close/>
                <a:moveTo>
                  <a:pt x="113" y="239"/>
                </a:moveTo>
                <a:lnTo>
                  <a:pt x="113" y="239"/>
                </a:lnTo>
                <a:lnTo>
                  <a:pt x="114" y="239"/>
                </a:lnTo>
                <a:lnTo>
                  <a:pt x="115" y="239"/>
                </a:lnTo>
                <a:lnTo>
                  <a:pt x="115" y="239"/>
                </a:lnTo>
                <a:lnTo>
                  <a:pt x="116" y="239"/>
                </a:lnTo>
                <a:lnTo>
                  <a:pt x="116" y="239"/>
                </a:lnTo>
                <a:lnTo>
                  <a:pt x="117" y="239"/>
                </a:lnTo>
                <a:lnTo>
                  <a:pt x="117" y="239"/>
                </a:lnTo>
                <a:lnTo>
                  <a:pt x="117" y="239"/>
                </a:lnTo>
                <a:lnTo>
                  <a:pt x="118" y="239"/>
                </a:lnTo>
                <a:lnTo>
                  <a:pt x="118" y="239"/>
                </a:lnTo>
                <a:lnTo>
                  <a:pt x="119" y="239"/>
                </a:lnTo>
                <a:lnTo>
                  <a:pt x="119" y="239"/>
                </a:lnTo>
                <a:lnTo>
                  <a:pt x="120" y="239"/>
                </a:lnTo>
                <a:lnTo>
                  <a:pt x="121" y="239"/>
                </a:lnTo>
                <a:lnTo>
                  <a:pt x="121" y="238"/>
                </a:lnTo>
                <a:lnTo>
                  <a:pt x="122" y="238"/>
                </a:lnTo>
                <a:lnTo>
                  <a:pt x="122" y="238"/>
                </a:lnTo>
                <a:lnTo>
                  <a:pt x="123" y="238"/>
                </a:lnTo>
                <a:lnTo>
                  <a:pt x="124" y="238"/>
                </a:lnTo>
                <a:lnTo>
                  <a:pt x="124" y="238"/>
                </a:lnTo>
                <a:lnTo>
                  <a:pt x="125" y="238"/>
                </a:lnTo>
                <a:lnTo>
                  <a:pt x="125" y="238"/>
                </a:lnTo>
                <a:lnTo>
                  <a:pt x="126" y="238"/>
                </a:lnTo>
                <a:lnTo>
                  <a:pt x="126" y="238"/>
                </a:lnTo>
                <a:lnTo>
                  <a:pt x="127" y="238"/>
                </a:lnTo>
                <a:lnTo>
                  <a:pt x="128" y="237"/>
                </a:lnTo>
                <a:lnTo>
                  <a:pt x="127" y="238"/>
                </a:lnTo>
                <a:lnTo>
                  <a:pt x="127" y="238"/>
                </a:lnTo>
                <a:lnTo>
                  <a:pt x="126" y="238"/>
                </a:lnTo>
                <a:lnTo>
                  <a:pt x="126" y="238"/>
                </a:lnTo>
                <a:lnTo>
                  <a:pt x="124" y="238"/>
                </a:lnTo>
                <a:lnTo>
                  <a:pt x="123" y="238"/>
                </a:lnTo>
                <a:lnTo>
                  <a:pt x="123" y="239"/>
                </a:lnTo>
                <a:lnTo>
                  <a:pt x="122" y="239"/>
                </a:lnTo>
                <a:lnTo>
                  <a:pt x="121" y="239"/>
                </a:lnTo>
                <a:lnTo>
                  <a:pt x="121" y="239"/>
                </a:lnTo>
                <a:lnTo>
                  <a:pt x="121" y="239"/>
                </a:lnTo>
                <a:lnTo>
                  <a:pt x="120" y="239"/>
                </a:lnTo>
                <a:lnTo>
                  <a:pt x="119" y="239"/>
                </a:lnTo>
                <a:lnTo>
                  <a:pt x="119" y="239"/>
                </a:lnTo>
                <a:lnTo>
                  <a:pt x="118" y="239"/>
                </a:lnTo>
                <a:lnTo>
                  <a:pt x="117" y="239"/>
                </a:lnTo>
                <a:lnTo>
                  <a:pt x="117" y="239"/>
                </a:lnTo>
                <a:lnTo>
                  <a:pt x="116" y="239"/>
                </a:lnTo>
                <a:lnTo>
                  <a:pt x="116" y="239"/>
                </a:lnTo>
                <a:lnTo>
                  <a:pt x="115" y="239"/>
                </a:lnTo>
                <a:lnTo>
                  <a:pt x="115" y="239"/>
                </a:lnTo>
                <a:lnTo>
                  <a:pt x="114" y="239"/>
                </a:lnTo>
                <a:lnTo>
                  <a:pt x="114" y="239"/>
                </a:lnTo>
                <a:lnTo>
                  <a:pt x="113" y="239"/>
                </a:lnTo>
                <a:lnTo>
                  <a:pt x="113" y="240"/>
                </a:lnTo>
                <a:lnTo>
                  <a:pt x="112" y="240"/>
                </a:lnTo>
                <a:lnTo>
                  <a:pt x="112" y="240"/>
                </a:lnTo>
                <a:lnTo>
                  <a:pt x="111" y="240"/>
                </a:lnTo>
                <a:lnTo>
                  <a:pt x="110" y="240"/>
                </a:lnTo>
                <a:lnTo>
                  <a:pt x="110" y="240"/>
                </a:lnTo>
                <a:lnTo>
                  <a:pt x="110" y="240"/>
                </a:lnTo>
                <a:lnTo>
                  <a:pt x="109" y="240"/>
                </a:lnTo>
                <a:lnTo>
                  <a:pt x="109" y="240"/>
                </a:lnTo>
                <a:lnTo>
                  <a:pt x="108" y="240"/>
                </a:lnTo>
                <a:lnTo>
                  <a:pt x="107" y="240"/>
                </a:lnTo>
                <a:lnTo>
                  <a:pt x="107" y="240"/>
                </a:lnTo>
                <a:lnTo>
                  <a:pt x="106" y="240"/>
                </a:lnTo>
                <a:lnTo>
                  <a:pt x="105" y="240"/>
                </a:lnTo>
                <a:lnTo>
                  <a:pt x="105" y="241"/>
                </a:lnTo>
                <a:lnTo>
                  <a:pt x="105" y="241"/>
                </a:lnTo>
                <a:lnTo>
                  <a:pt x="104" y="241"/>
                </a:lnTo>
                <a:lnTo>
                  <a:pt x="104" y="241"/>
                </a:lnTo>
                <a:lnTo>
                  <a:pt x="103" y="241"/>
                </a:lnTo>
                <a:lnTo>
                  <a:pt x="103" y="241"/>
                </a:lnTo>
                <a:lnTo>
                  <a:pt x="102" y="241"/>
                </a:lnTo>
                <a:lnTo>
                  <a:pt x="102" y="241"/>
                </a:lnTo>
                <a:lnTo>
                  <a:pt x="101" y="241"/>
                </a:lnTo>
                <a:lnTo>
                  <a:pt x="101" y="241"/>
                </a:lnTo>
                <a:lnTo>
                  <a:pt x="100" y="241"/>
                </a:lnTo>
                <a:lnTo>
                  <a:pt x="100" y="242"/>
                </a:lnTo>
                <a:lnTo>
                  <a:pt x="99" y="242"/>
                </a:lnTo>
                <a:lnTo>
                  <a:pt x="99" y="242"/>
                </a:lnTo>
                <a:lnTo>
                  <a:pt x="98" y="242"/>
                </a:lnTo>
                <a:lnTo>
                  <a:pt x="98" y="242"/>
                </a:lnTo>
                <a:lnTo>
                  <a:pt x="97" y="242"/>
                </a:lnTo>
                <a:lnTo>
                  <a:pt x="97" y="242"/>
                </a:lnTo>
                <a:lnTo>
                  <a:pt x="96" y="242"/>
                </a:lnTo>
                <a:lnTo>
                  <a:pt x="96" y="242"/>
                </a:lnTo>
                <a:lnTo>
                  <a:pt x="96" y="243"/>
                </a:lnTo>
                <a:lnTo>
                  <a:pt x="95" y="243"/>
                </a:lnTo>
                <a:lnTo>
                  <a:pt x="95" y="243"/>
                </a:lnTo>
                <a:lnTo>
                  <a:pt x="95" y="243"/>
                </a:lnTo>
                <a:lnTo>
                  <a:pt x="94" y="243"/>
                </a:lnTo>
                <a:lnTo>
                  <a:pt x="94" y="243"/>
                </a:lnTo>
                <a:lnTo>
                  <a:pt x="94" y="244"/>
                </a:lnTo>
                <a:lnTo>
                  <a:pt x="94" y="244"/>
                </a:lnTo>
                <a:lnTo>
                  <a:pt x="93" y="244"/>
                </a:lnTo>
                <a:lnTo>
                  <a:pt x="93" y="243"/>
                </a:lnTo>
                <a:lnTo>
                  <a:pt x="93" y="243"/>
                </a:lnTo>
                <a:lnTo>
                  <a:pt x="93" y="243"/>
                </a:lnTo>
                <a:lnTo>
                  <a:pt x="92" y="243"/>
                </a:lnTo>
                <a:lnTo>
                  <a:pt x="92" y="243"/>
                </a:lnTo>
                <a:lnTo>
                  <a:pt x="92" y="243"/>
                </a:lnTo>
                <a:lnTo>
                  <a:pt x="92" y="243"/>
                </a:lnTo>
                <a:lnTo>
                  <a:pt x="92" y="242"/>
                </a:lnTo>
                <a:lnTo>
                  <a:pt x="92" y="242"/>
                </a:lnTo>
                <a:lnTo>
                  <a:pt x="92" y="241"/>
                </a:lnTo>
                <a:lnTo>
                  <a:pt x="91" y="241"/>
                </a:lnTo>
                <a:lnTo>
                  <a:pt x="91" y="241"/>
                </a:lnTo>
                <a:lnTo>
                  <a:pt x="92" y="241"/>
                </a:lnTo>
                <a:lnTo>
                  <a:pt x="92" y="240"/>
                </a:lnTo>
                <a:lnTo>
                  <a:pt x="92" y="240"/>
                </a:lnTo>
                <a:lnTo>
                  <a:pt x="93" y="240"/>
                </a:lnTo>
                <a:lnTo>
                  <a:pt x="93" y="240"/>
                </a:lnTo>
                <a:lnTo>
                  <a:pt x="94" y="240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4" y="238"/>
                </a:lnTo>
                <a:lnTo>
                  <a:pt x="95" y="238"/>
                </a:lnTo>
                <a:lnTo>
                  <a:pt x="95" y="238"/>
                </a:lnTo>
                <a:lnTo>
                  <a:pt x="95" y="238"/>
                </a:lnTo>
                <a:lnTo>
                  <a:pt x="96" y="238"/>
                </a:lnTo>
                <a:lnTo>
                  <a:pt x="96" y="237"/>
                </a:lnTo>
                <a:lnTo>
                  <a:pt x="96" y="238"/>
                </a:lnTo>
                <a:lnTo>
                  <a:pt x="96" y="237"/>
                </a:lnTo>
                <a:lnTo>
                  <a:pt x="97" y="237"/>
                </a:lnTo>
                <a:lnTo>
                  <a:pt x="97" y="237"/>
                </a:lnTo>
                <a:lnTo>
                  <a:pt x="98" y="237"/>
                </a:lnTo>
                <a:lnTo>
                  <a:pt x="98" y="238"/>
                </a:lnTo>
                <a:lnTo>
                  <a:pt x="98" y="238"/>
                </a:lnTo>
                <a:lnTo>
                  <a:pt x="99" y="238"/>
                </a:lnTo>
                <a:lnTo>
                  <a:pt x="99" y="238"/>
                </a:lnTo>
                <a:lnTo>
                  <a:pt x="100" y="239"/>
                </a:lnTo>
                <a:lnTo>
                  <a:pt x="100" y="239"/>
                </a:lnTo>
                <a:lnTo>
                  <a:pt x="100" y="239"/>
                </a:lnTo>
                <a:lnTo>
                  <a:pt x="101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3" y="239"/>
                </a:lnTo>
                <a:lnTo>
                  <a:pt x="103" y="240"/>
                </a:lnTo>
                <a:lnTo>
                  <a:pt x="103" y="240"/>
                </a:lnTo>
                <a:lnTo>
                  <a:pt x="104" y="240"/>
                </a:lnTo>
                <a:lnTo>
                  <a:pt x="104" y="240"/>
                </a:lnTo>
                <a:lnTo>
                  <a:pt x="105" y="240"/>
                </a:lnTo>
                <a:lnTo>
                  <a:pt x="105" y="240"/>
                </a:ln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5" y="238"/>
                </a:lnTo>
                <a:lnTo>
                  <a:pt x="105" y="238"/>
                </a:lnTo>
                <a:lnTo>
                  <a:pt x="105" y="238"/>
                </a:lnTo>
                <a:lnTo>
                  <a:pt x="105" y="237"/>
                </a:lnTo>
                <a:lnTo>
                  <a:pt x="105" y="237"/>
                </a:lnTo>
                <a:lnTo>
                  <a:pt x="104" y="237"/>
                </a:lnTo>
                <a:lnTo>
                  <a:pt x="104" y="236"/>
                </a:lnTo>
                <a:lnTo>
                  <a:pt x="103" y="236"/>
                </a:lnTo>
                <a:lnTo>
                  <a:pt x="103" y="236"/>
                </a:lnTo>
                <a:lnTo>
                  <a:pt x="102" y="236"/>
                </a:lnTo>
                <a:lnTo>
                  <a:pt x="102" y="236"/>
                </a:lnTo>
                <a:lnTo>
                  <a:pt x="102" y="236"/>
                </a:lnTo>
                <a:lnTo>
                  <a:pt x="102" y="235"/>
                </a:lnTo>
                <a:lnTo>
                  <a:pt x="102" y="236"/>
                </a:lnTo>
                <a:lnTo>
                  <a:pt x="102" y="236"/>
                </a:lnTo>
                <a:lnTo>
                  <a:pt x="102" y="236"/>
                </a:lnTo>
                <a:lnTo>
                  <a:pt x="103" y="236"/>
                </a:lnTo>
                <a:lnTo>
                  <a:pt x="103" y="236"/>
                </a:lnTo>
                <a:lnTo>
                  <a:pt x="104" y="236"/>
                </a:lnTo>
                <a:lnTo>
                  <a:pt x="104" y="236"/>
                </a:lnTo>
                <a:lnTo>
                  <a:pt x="105" y="237"/>
                </a:lnTo>
                <a:lnTo>
                  <a:pt x="105" y="237"/>
                </a:lnTo>
                <a:lnTo>
                  <a:pt x="105" y="237"/>
                </a:lnTo>
                <a:lnTo>
                  <a:pt x="106" y="238"/>
                </a:lnTo>
                <a:lnTo>
                  <a:pt x="107" y="238"/>
                </a:lnTo>
                <a:lnTo>
                  <a:pt x="107" y="238"/>
                </a:lnTo>
                <a:lnTo>
                  <a:pt x="108" y="238"/>
                </a:lnTo>
                <a:lnTo>
                  <a:pt x="108" y="238"/>
                </a:lnTo>
                <a:lnTo>
                  <a:pt x="109" y="238"/>
                </a:lnTo>
                <a:lnTo>
                  <a:pt x="109" y="238"/>
                </a:lnTo>
                <a:lnTo>
                  <a:pt x="109" y="238"/>
                </a:lnTo>
                <a:lnTo>
                  <a:pt x="110" y="238"/>
                </a:lnTo>
                <a:lnTo>
                  <a:pt x="110" y="238"/>
                </a:lnTo>
                <a:lnTo>
                  <a:pt x="110" y="239"/>
                </a:lnTo>
                <a:lnTo>
                  <a:pt x="111" y="239"/>
                </a:lnTo>
                <a:lnTo>
                  <a:pt x="112" y="239"/>
                </a:lnTo>
                <a:lnTo>
                  <a:pt x="113" y="239"/>
                </a:lnTo>
                <a:close/>
                <a:moveTo>
                  <a:pt x="99" y="236"/>
                </a:moveTo>
                <a:lnTo>
                  <a:pt x="98" y="236"/>
                </a:lnTo>
                <a:lnTo>
                  <a:pt x="98" y="235"/>
                </a:lnTo>
                <a:lnTo>
                  <a:pt x="99" y="235"/>
                </a:lnTo>
                <a:lnTo>
                  <a:pt x="99" y="236"/>
                </a:lnTo>
                <a:close/>
                <a:moveTo>
                  <a:pt x="60" y="235"/>
                </a:moveTo>
                <a:lnTo>
                  <a:pt x="60" y="235"/>
                </a:lnTo>
                <a:lnTo>
                  <a:pt x="60" y="235"/>
                </a:lnTo>
                <a:close/>
                <a:moveTo>
                  <a:pt x="60" y="235"/>
                </a:moveTo>
                <a:lnTo>
                  <a:pt x="60" y="235"/>
                </a:lnTo>
                <a:lnTo>
                  <a:pt x="60" y="235"/>
                </a:lnTo>
                <a:close/>
                <a:moveTo>
                  <a:pt x="61" y="234"/>
                </a:moveTo>
                <a:lnTo>
                  <a:pt x="61" y="234"/>
                </a:lnTo>
                <a:lnTo>
                  <a:pt x="61" y="234"/>
                </a:lnTo>
                <a:close/>
                <a:moveTo>
                  <a:pt x="60" y="234"/>
                </a:moveTo>
                <a:lnTo>
                  <a:pt x="60" y="234"/>
                </a:lnTo>
                <a:lnTo>
                  <a:pt x="60" y="234"/>
                </a:lnTo>
                <a:close/>
                <a:moveTo>
                  <a:pt x="98" y="234"/>
                </a:moveTo>
                <a:lnTo>
                  <a:pt x="98" y="234"/>
                </a:lnTo>
                <a:lnTo>
                  <a:pt x="97" y="234"/>
                </a:lnTo>
                <a:lnTo>
                  <a:pt x="98" y="234"/>
                </a:lnTo>
                <a:close/>
                <a:moveTo>
                  <a:pt x="98" y="233"/>
                </a:moveTo>
                <a:lnTo>
                  <a:pt x="97" y="233"/>
                </a:lnTo>
                <a:lnTo>
                  <a:pt x="98" y="233"/>
                </a:lnTo>
                <a:close/>
                <a:moveTo>
                  <a:pt x="128" y="233"/>
                </a:moveTo>
                <a:lnTo>
                  <a:pt x="128" y="233"/>
                </a:lnTo>
                <a:lnTo>
                  <a:pt x="128" y="233"/>
                </a:lnTo>
                <a:close/>
                <a:moveTo>
                  <a:pt x="90" y="233"/>
                </a:moveTo>
                <a:lnTo>
                  <a:pt x="90" y="234"/>
                </a:lnTo>
                <a:lnTo>
                  <a:pt x="90" y="234"/>
                </a:lnTo>
                <a:lnTo>
                  <a:pt x="89" y="234"/>
                </a:lnTo>
                <a:lnTo>
                  <a:pt x="89" y="234"/>
                </a:lnTo>
                <a:lnTo>
                  <a:pt x="88" y="234"/>
                </a:lnTo>
                <a:lnTo>
                  <a:pt x="88" y="234"/>
                </a:lnTo>
                <a:lnTo>
                  <a:pt x="88" y="234"/>
                </a:lnTo>
                <a:lnTo>
                  <a:pt x="88" y="234"/>
                </a:lnTo>
                <a:lnTo>
                  <a:pt x="87" y="234"/>
                </a:lnTo>
                <a:lnTo>
                  <a:pt x="87" y="233"/>
                </a:lnTo>
                <a:lnTo>
                  <a:pt x="88" y="233"/>
                </a:lnTo>
                <a:lnTo>
                  <a:pt x="88" y="233"/>
                </a:lnTo>
                <a:lnTo>
                  <a:pt x="89" y="233"/>
                </a:lnTo>
                <a:lnTo>
                  <a:pt x="89" y="233"/>
                </a:lnTo>
                <a:lnTo>
                  <a:pt x="89" y="233"/>
                </a:lnTo>
                <a:lnTo>
                  <a:pt x="90" y="233"/>
                </a:lnTo>
                <a:close/>
                <a:moveTo>
                  <a:pt x="49" y="233"/>
                </a:moveTo>
                <a:lnTo>
                  <a:pt x="49" y="232"/>
                </a:lnTo>
                <a:lnTo>
                  <a:pt x="49" y="233"/>
                </a:lnTo>
                <a:close/>
                <a:moveTo>
                  <a:pt x="50" y="232"/>
                </a:moveTo>
                <a:lnTo>
                  <a:pt x="50" y="232"/>
                </a:lnTo>
                <a:lnTo>
                  <a:pt x="50" y="233"/>
                </a:lnTo>
                <a:lnTo>
                  <a:pt x="50" y="233"/>
                </a:lnTo>
                <a:lnTo>
                  <a:pt x="50" y="233"/>
                </a:lnTo>
                <a:lnTo>
                  <a:pt x="50" y="233"/>
                </a:lnTo>
                <a:lnTo>
                  <a:pt x="50" y="232"/>
                </a:lnTo>
                <a:close/>
                <a:moveTo>
                  <a:pt x="50" y="232"/>
                </a:moveTo>
                <a:lnTo>
                  <a:pt x="51" y="232"/>
                </a:lnTo>
                <a:lnTo>
                  <a:pt x="51" y="232"/>
                </a:lnTo>
                <a:lnTo>
                  <a:pt x="50" y="232"/>
                </a:lnTo>
                <a:lnTo>
                  <a:pt x="50" y="232"/>
                </a:lnTo>
                <a:close/>
                <a:moveTo>
                  <a:pt x="102" y="232"/>
                </a:moveTo>
                <a:lnTo>
                  <a:pt x="102" y="232"/>
                </a:lnTo>
                <a:lnTo>
                  <a:pt x="102" y="233"/>
                </a:lnTo>
                <a:lnTo>
                  <a:pt x="102" y="232"/>
                </a:lnTo>
                <a:lnTo>
                  <a:pt x="102" y="232"/>
                </a:lnTo>
                <a:lnTo>
                  <a:pt x="102" y="232"/>
                </a:lnTo>
                <a:lnTo>
                  <a:pt x="102" y="232"/>
                </a:lnTo>
                <a:close/>
                <a:moveTo>
                  <a:pt x="101" y="232"/>
                </a:moveTo>
                <a:lnTo>
                  <a:pt x="101" y="232"/>
                </a:lnTo>
                <a:lnTo>
                  <a:pt x="101" y="233"/>
                </a:lnTo>
                <a:lnTo>
                  <a:pt x="100" y="233"/>
                </a:lnTo>
                <a:lnTo>
                  <a:pt x="100" y="233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5"/>
                </a:lnTo>
                <a:lnTo>
                  <a:pt x="100" y="234"/>
                </a:lnTo>
                <a:lnTo>
                  <a:pt x="99" y="234"/>
                </a:lnTo>
                <a:lnTo>
                  <a:pt x="99" y="234"/>
                </a:lnTo>
                <a:lnTo>
                  <a:pt x="99" y="233"/>
                </a:lnTo>
                <a:lnTo>
                  <a:pt x="99" y="233"/>
                </a:lnTo>
                <a:lnTo>
                  <a:pt x="100" y="233"/>
                </a:lnTo>
                <a:lnTo>
                  <a:pt x="100" y="232"/>
                </a:lnTo>
                <a:lnTo>
                  <a:pt x="100" y="232"/>
                </a:lnTo>
                <a:lnTo>
                  <a:pt x="100" y="232"/>
                </a:lnTo>
                <a:lnTo>
                  <a:pt x="101" y="232"/>
                </a:lnTo>
                <a:lnTo>
                  <a:pt x="101" y="232"/>
                </a:lnTo>
                <a:close/>
                <a:moveTo>
                  <a:pt x="89" y="232"/>
                </a:moveTo>
                <a:lnTo>
                  <a:pt x="88" y="232"/>
                </a:lnTo>
                <a:lnTo>
                  <a:pt x="88" y="232"/>
                </a:lnTo>
                <a:lnTo>
                  <a:pt x="89" y="232"/>
                </a:lnTo>
                <a:close/>
                <a:moveTo>
                  <a:pt x="124" y="232"/>
                </a:moveTo>
                <a:lnTo>
                  <a:pt x="124" y="231"/>
                </a:lnTo>
                <a:lnTo>
                  <a:pt x="124" y="232"/>
                </a:lnTo>
                <a:lnTo>
                  <a:pt x="124" y="231"/>
                </a:lnTo>
                <a:lnTo>
                  <a:pt x="124" y="232"/>
                </a:lnTo>
                <a:close/>
                <a:moveTo>
                  <a:pt x="178" y="231"/>
                </a:moveTo>
                <a:lnTo>
                  <a:pt x="178" y="232"/>
                </a:lnTo>
                <a:lnTo>
                  <a:pt x="178" y="231"/>
                </a:lnTo>
                <a:lnTo>
                  <a:pt x="178" y="232"/>
                </a:lnTo>
                <a:lnTo>
                  <a:pt x="178" y="231"/>
                </a:lnTo>
                <a:close/>
                <a:moveTo>
                  <a:pt x="188" y="231"/>
                </a:moveTo>
                <a:lnTo>
                  <a:pt x="188" y="231"/>
                </a:lnTo>
                <a:lnTo>
                  <a:pt x="188" y="232"/>
                </a:lnTo>
                <a:lnTo>
                  <a:pt x="188" y="232"/>
                </a:lnTo>
                <a:lnTo>
                  <a:pt x="187" y="232"/>
                </a:lnTo>
                <a:lnTo>
                  <a:pt x="188" y="232"/>
                </a:lnTo>
                <a:lnTo>
                  <a:pt x="188" y="231"/>
                </a:lnTo>
                <a:close/>
                <a:moveTo>
                  <a:pt x="50" y="232"/>
                </a:moveTo>
                <a:lnTo>
                  <a:pt x="50" y="232"/>
                </a:lnTo>
                <a:lnTo>
                  <a:pt x="50" y="232"/>
                </a:lnTo>
                <a:lnTo>
                  <a:pt x="50" y="232"/>
                </a:lnTo>
                <a:lnTo>
                  <a:pt x="50" y="232"/>
                </a:lnTo>
                <a:lnTo>
                  <a:pt x="49" y="232"/>
                </a:lnTo>
                <a:lnTo>
                  <a:pt x="49" y="231"/>
                </a:lnTo>
                <a:lnTo>
                  <a:pt x="50" y="231"/>
                </a:lnTo>
                <a:lnTo>
                  <a:pt x="50" y="232"/>
                </a:lnTo>
                <a:close/>
                <a:moveTo>
                  <a:pt x="57" y="231"/>
                </a:moveTo>
                <a:lnTo>
                  <a:pt x="58" y="231"/>
                </a:lnTo>
                <a:lnTo>
                  <a:pt x="57" y="231"/>
                </a:lnTo>
                <a:lnTo>
                  <a:pt x="58" y="232"/>
                </a:lnTo>
                <a:lnTo>
                  <a:pt x="57" y="232"/>
                </a:lnTo>
                <a:lnTo>
                  <a:pt x="57" y="231"/>
                </a:lnTo>
                <a:close/>
                <a:moveTo>
                  <a:pt x="123" y="231"/>
                </a:move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1"/>
                </a:lnTo>
                <a:close/>
                <a:moveTo>
                  <a:pt x="101" y="232"/>
                </a:moveTo>
                <a:lnTo>
                  <a:pt x="100" y="232"/>
                </a:lnTo>
                <a:lnTo>
                  <a:pt x="101" y="231"/>
                </a:lnTo>
                <a:lnTo>
                  <a:pt x="101" y="232"/>
                </a:lnTo>
                <a:close/>
                <a:moveTo>
                  <a:pt x="55" y="231"/>
                </a:move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1"/>
                </a:lnTo>
                <a:close/>
                <a:moveTo>
                  <a:pt x="50" y="231"/>
                </a:moveTo>
                <a:lnTo>
                  <a:pt x="50" y="231"/>
                </a:lnTo>
                <a:lnTo>
                  <a:pt x="50" y="231"/>
                </a:lnTo>
                <a:close/>
                <a:moveTo>
                  <a:pt x="190" y="231"/>
                </a:moveTo>
                <a:lnTo>
                  <a:pt x="190" y="231"/>
                </a:lnTo>
                <a:lnTo>
                  <a:pt x="190" y="231"/>
                </a:lnTo>
                <a:close/>
                <a:moveTo>
                  <a:pt x="56" y="231"/>
                </a:moveTo>
                <a:lnTo>
                  <a:pt x="56" y="231"/>
                </a:lnTo>
                <a:lnTo>
                  <a:pt x="56" y="231"/>
                </a:lnTo>
                <a:lnTo>
                  <a:pt x="56" y="232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close/>
                <a:moveTo>
                  <a:pt x="102" y="231"/>
                </a:moveTo>
                <a:lnTo>
                  <a:pt x="102" y="231"/>
                </a:lnTo>
                <a:lnTo>
                  <a:pt x="102" y="231"/>
                </a:lnTo>
                <a:lnTo>
                  <a:pt x="101" y="231"/>
                </a:lnTo>
                <a:lnTo>
                  <a:pt x="101" y="231"/>
                </a:lnTo>
                <a:lnTo>
                  <a:pt x="102" y="231"/>
                </a:lnTo>
                <a:lnTo>
                  <a:pt x="102" y="231"/>
                </a:lnTo>
                <a:close/>
                <a:moveTo>
                  <a:pt x="191" y="231"/>
                </a:moveTo>
                <a:lnTo>
                  <a:pt x="191" y="230"/>
                </a:lnTo>
                <a:lnTo>
                  <a:pt x="191" y="231"/>
                </a:lnTo>
                <a:close/>
                <a:moveTo>
                  <a:pt x="51" y="230"/>
                </a:moveTo>
                <a:lnTo>
                  <a:pt x="51" y="231"/>
                </a:lnTo>
                <a:lnTo>
                  <a:pt x="51" y="230"/>
                </a:lnTo>
                <a:lnTo>
                  <a:pt x="51" y="231"/>
                </a:lnTo>
                <a:lnTo>
                  <a:pt x="51" y="230"/>
                </a:lnTo>
                <a:lnTo>
                  <a:pt x="51" y="231"/>
                </a:lnTo>
                <a:lnTo>
                  <a:pt x="51" y="231"/>
                </a:lnTo>
                <a:lnTo>
                  <a:pt x="51" y="231"/>
                </a:lnTo>
                <a:lnTo>
                  <a:pt x="51" y="231"/>
                </a:lnTo>
                <a:lnTo>
                  <a:pt x="51" y="231"/>
                </a:lnTo>
                <a:lnTo>
                  <a:pt x="51" y="231"/>
                </a:lnTo>
                <a:lnTo>
                  <a:pt x="50" y="231"/>
                </a:lnTo>
                <a:lnTo>
                  <a:pt x="50" y="231"/>
                </a:lnTo>
                <a:lnTo>
                  <a:pt x="50" y="231"/>
                </a:lnTo>
                <a:lnTo>
                  <a:pt x="50" y="231"/>
                </a:lnTo>
                <a:lnTo>
                  <a:pt x="50" y="230"/>
                </a:lnTo>
                <a:lnTo>
                  <a:pt x="51" y="230"/>
                </a:lnTo>
                <a:close/>
                <a:moveTo>
                  <a:pt x="303" y="232"/>
                </a:moveTo>
                <a:lnTo>
                  <a:pt x="303" y="232"/>
                </a:lnTo>
                <a:lnTo>
                  <a:pt x="303" y="233"/>
                </a:lnTo>
                <a:lnTo>
                  <a:pt x="303" y="233"/>
                </a:lnTo>
                <a:lnTo>
                  <a:pt x="302" y="233"/>
                </a:lnTo>
                <a:lnTo>
                  <a:pt x="302" y="234"/>
                </a:lnTo>
                <a:lnTo>
                  <a:pt x="302" y="234"/>
                </a:lnTo>
                <a:lnTo>
                  <a:pt x="302" y="233"/>
                </a:lnTo>
                <a:lnTo>
                  <a:pt x="301" y="233"/>
                </a:lnTo>
                <a:lnTo>
                  <a:pt x="301" y="233"/>
                </a:lnTo>
                <a:lnTo>
                  <a:pt x="301" y="234"/>
                </a:lnTo>
                <a:lnTo>
                  <a:pt x="301" y="234"/>
                </a:lnTo>
                <a:lnTo>
                  <a:pt x="301" y="235"/>
                </a:lnTo>
                <a:lnTo>
                  <a:pt x="300" y="235"/>
                </a:lnTo>
                <a:lnTo>
                  <a:pt x="300" y="236"/>
                </a:lnTo>
                <a:lnTo>
                  <a:pt x="300" y="235"/>
                </a:lnTo>
                <a:lnTo>
                  <a:pt x="300" y="235"/>
                </a:lnTo>
                <a:lnTo>
                  <a:pt x="300" y="234"/>
                </a:lnTo>
                <a:lnTo>
                  <a:pt x="300" y="234"/>
                </a:lnTo>
                <a:lnTo>
                  <a:pt x="300" y="233"/>
                </a:lnTo>
                <a:lnTo>
                  <a:pt x="299" y="233"/>
                </a:lnTo>
                <a:lnTo>
                  <a:pt x="300" y="233"/>
                </a:lnTo>
                <a:lnTo>
                  <a:pt x="300" y="233"/>
                </a:lnTo>
                <a:lnTo>
                  <a:pt x="300" y="233"/>
                </a:lnTo>
                <a:lnTo>
                  <a:pt x="300" y="233"/>
                </a:lnTo>
                <a:lnTo>
                  <a:pt x="300" y="233"/>
                </a:lnTo>
                <a:lnTo>
                  <a:pt x="300" y="232"/>
                </a:lnTo>
                <a:lnTo>
                  <a:pt x="301" y="232"/>
                </a:lnTo>
                <a:lnTo>
                  <a:pt x="301" y="232"/>
                </a:lnTo>
                <a:lnTo>
                  <a:pt x="301" y="232"/>
                </a:lnTo>
                <a:lnTo>
                  <a:pt x="301" y="232"/>
                </a:lnTo>
                <a:lnTo>
                  <a:pt x="301" y="231"/>
                </a:lnTo>
                <a:lnTo>
                  <a:pt x="301" y="231"/>
                </a:lnTo>
                <a:lnTo>
                  <a:pt x="302" y="230"/>
                </a:lnTo>
                <a:lnTo>
                  <a:pt x="302" y="230"/>
                </a:lnTo>
                <a:lnTo>
                  <a:pt x="302" y="230"/>
                </a:lnTo>
                <a:lnTo>
                  <a:pt x="302" y="231"/>
                </a:lnTo>
                <a:lnTo>
                  <a:pt x="303" y="231"/>
                </a:lnTo>
                <a:lnTo>
                  <a:pt x="303" y="231"/>
                </a:lnTo>
                <a:lnTo>
                  <a:pt x="303" y="232"/>
                </a:lnTo>
                <a:lnTo>
                  <a:pt x="303" y="232"/>
                </a:lnTo>
                <a:close/>
                <a:moveTo>
                  <a:pt x="58" y="230"/>
                </a:moveTo>
                <a:lnTo>
                  <a:pt x="58" y="231"/>
                </a:lnTo>
                <a:lnTo>
                  <a:pt x="57" y="231"/>
                </a:lnTo>
                <a:lnTo>
                  <a:pt x="57" y="230"/>
                </a:lnTo>
                <a:lnTo>
                  <a:pt x="58" y="230"/>
                </a:lnTo>
                <a:close/>
                <a:moveTo>
                  <a:pt x="57" y="230"/>
                </a:moveTo>
                <a:lnTo>
                  <a:pt x="57" y="231"/>
                </a:lnTo>
                <a:lnTo>
                  <a:pt x="57" y="230"/>
                </a:lnTo>
                <a:lnTo>
                  <a:pt x="57" y="230"/>
                </a:lnTo>
                <a:lnTo>
                  <a:pt x="57" y="230"/>
                </a:lnTo>
                <a:close/>
                <a:moveTo>
                  <a:pt x="54" y="230"/>
                </a:moveTo>
                <a:lnTo>
                  <a:pt x="53" y="230"/>
                </a:lnTo>
                <a:lnTo>
                  <a:pt x="54" y="230"/>
                </a:lnTo>
                <a:close/>
                <a:moveTo>
                  <a:pt x="59" y="230"/>
                </a:move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close/>
                <a:moveTo>
                  <a:pt x="52" y="230"/>
                </a:moveTo>
                <a:lnTo>
                  <a:pt x="52" y="230"/>
                </a:lnTo>
                <a:lnTo>
                  <a:pt x="52" y="230"/>
                </a:lnTo>
                <a:lnTo>
                  <a:pt x="52" y="230"/>
                </a:lnTo>
                <a:lnTo>
                  <a:pt x="52" y="230"/>
                </a:lnTo>
                <a:close/>
                <a:moveTo>
                  <a:pt x="60" y="229"/>
                </a:moveTo>
                <a:lnTo>
                  <a:pt x="60" y="230"/>
                </a:lnTo>
                <a:lnTo>
                  <a:pt x="60" y="229"/>
                </a:lnTo>
                <a:close/>
                <a:moveTo>
                  <a:pt x="50" y="230"/>
                </a:moveTo>
                <a:lnTo>
                  <a:pt x="49" y="230"/>
                </a:lnTo>
                <a:lnTo>
                  <a:pt x="49" y="230"/>
                </a:lnTo>
                <a:lnTo>
                  <a:pt x="48" y="230"/>
                </a:lnTo>
                <a:lnTo>
                  <a:pt x="48" y="230"/>
                </a:lnTo>
                <a:lnTo>
                  <a:pt x="49" y="230"/>
                </a:lnTo>
                <a:lnTo>
                  <a:pt x="49" y="229"/>
                </a:lnTo>
                <a:lnTo>
                  <a:pt x="49" y="230"/>
                </a:lnTo>
                <a:lnTo>
                  <a:pt x="49" y="230"/>
                </a:lnTo>
                <a:lnTo>
                  <a:pt x="49" y="229"/>
                </a:lnTo>
                <a:lnTo>
                  <a:pt x="50" y="229"/>
                </a:lnTo>
                <a:lnTo>
                  <a:pt x="50" y="230"/>
                </a:lnTo>
                <a:close/>
                <a:moveTo>
                  <a:pt x="54" y="229"/>
                </a:move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close/>
                <a:moveTo>
                  <a:pt x="60" y="229"/>
                </a:moveTo>
                <a:lnTo>
                  <a:pt x="60" y="229"/>
                </a:lnTo>
                <a:lnTo>
                  <a:pt x="60" y="229"/>
                </a:lnTo>
                <a:close/>
                <a:moveTo>
                  <a:pt x="55" y="229"/>
                </a:moveTo>
                <a:lnTo>
                  <a:pt x="55" y="229"/>
                </a:lnTo>
                <a:lnTo>
                  <a:pt x="55" y="229"/>
                </a:lnTo>
                <a:close/>
                <a:moveTo>
                  <a:pt x="302" y="230"/>
                </a:moveTo>
                <a:lnTo>
                  <a:pt x="301" y="230"/>
                </a:lnTo>
                <a:lnTo>
                  <a:pt x="301" y="229"/>
                </a:lnTo>
                <a:lnTo>
                  <a:pt x="301" y="229"/>
                </a:lnTo>
                <a:lnTo>
                  <a:pt x="302" y="229"/>
                </a:lnTo>
                <a:lnTo>
                  <a:pt x="302" y="229"/>
                </a:lnTo>
                <a:lnTo>
                  <a:pt x="302" y="229"/>
                </a:lnTo>
                <a:lnTo>
                  <a:pt x="302" y="229"/>
                </a:lnTo>
                <a:lnTo>
                  <a:pt x="302" y="230"/>
                </a:lnTo>
                <a:close/>
                <a:moveTo>
                  <a:pt x="57" y="229"/>
                </a:moveTo>
                <a:lnTo>
                  <a:pt x="58" y="229"/>
                </a:lnTo>
                <a:lnTo>
                  <a:pt x="57" y="229"/>
                </a:lnTo>
                <a:close/>
                <a:moveTo>
                  <a:pt x="50" y="229"/>
                </a:moveTo>
                <a:lnTo>
                  <a:pt x="50" y="229"/>
                </a:lnTo>
                <a:lnTo>
                  <a:pt x="50" y="229"/>
                </a:lnTo>
                <a:close/>
                <a:moveTo>
                  <a:pt x="181" y="229"/>
                </a:moveTo>
                <a:lnTo>
                  <a:pt x="181" y="229"/>
                </a:lnTo>
                <a:lnTo>
                  <a:pt x="181" y="229"/>
                </a:lnTo>
                <a:lnTo>
                  <a:pt x="181" y="229"/>
                </a:lnTo>
                <a:lnTo>
                  <a:pt x="181" y="229"/>
                </a:lnTo>
                <a:lnTo>
                  <a:pt x="181" y="229"/>
                </a:lnTo>
                <a:lnTo>
                  <a:pt x="181" y="229"/>
                </a:lnTo>
                <a:close/>
                <a:moveTo>
                  <a:pt x="57" y="229"/>
                </a:moveTo>
                <a:lnTo>
                  <a:pt x="57" y="228"/>
                </a:lnTo>
                <a:lnTo>
                  <a:pt x="57" y="229"/>
                </a:lnTo>
                <a:close/>
                <a:moveTo>
                  <a:pt x="60" y="229"/>
                </a:moveTo>
                <a:lnTo>
                  <a:pt x="60" y="228"/>
                </a:lnTo>
                <a:lnTo>
                  <a:pt x="60" y="229"/>
                </a:lnTo>
                <a:close/>
                <a:moveTo>
                  <a:pt x="57" y="228"/>
                </a:move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7" y="229"/>
                </a:lnTo>
                <a:lnTo>
                  <a:pt x="57" y="228"/>
                </a:lnTo>
                <a:close/>
                <a:moveTo>
                  <a:pt x="98" y="228"/>
                </a:moveTo>
                <a:lnTo>
                  <a:pt x="98" y="228"/>
                </a:lnTo>
                <a:lnTo>
                  <a:pt x="98" y="229"/>
                </a:lnTo>
                <a:lnTo>
                  <a:pt x="98" y="229"/>
                </a:lnTo>
                <a:lnTo>
                  <a:pt x="98" y="228"/>
                </a:lnTo>
                <a:close/>
                <a:moveTo>
                  <a:pt x="51" y="228"/>
                </a:moveTo>
                <a:lnTo>
                  <a:pt x="51" y="228"/>
                </a:lnTo>
                <a:lnTo>
                  <a:pt x="51" y="228"/>
                </a:lnTo>
                <a:close/>
                <a:moveTo>
                  <a:pt x="186" y="228"/>
                </a:moveTo>
                <a:lnTo>
                  <a:pt x="185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close/>
                <a:moveTo>
                  <a:pt x="58" y="228"/>
                </a:move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close/>
                <a:moveTo>
                  <a:pt x="107" y="227"/>
                </a:moveTo>
                <a:lnTo>
                  <a:pt x="107" y="228"/>
                </a:lnTo>
                <a:lnTo>
                  <a:pt x="108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7"/>
                </a:lnTo>
                <a:lnTo>
                  <a:pt x="107" y="227"/>
                </a:lnTo>
                <a:close/>
                <a:moveTo>
                  <a:pt x="107" y="227"/>
                </a:moveTo>
                <a:lnTo>
                  <a:pt x="106" y="227"/>
                </a:lnTo>
                <a:lnTo>
                  <a:pt x="107" y="227"/>
                </a:lnTo>
                <a:close/>
                <a:moveTo>
                  <a:pt x="96" y="227"/>
                </a:moveTo>
                <a:lnTo>
                  <a:pt x="96" y="227"/>
                </a:lnTo>
                <a:lnTo>
                  <a:pt x="96" y="227"/>
                </a:lnTo>
                <a:close/>
                <a:moveTo>
                  <a:pt x="97" y="227"/>
                </a:moveTo>
                <a:lnTo>
                  <a:pt x="96" y="227"/>
                </a:lnTo>
                <a:lnTo>
                  <a:pt x="97" y="227"/>
                </a:lnTo>
                <a:close/>
                <a:moveTo>
                  <a:pt x="101" y="227"/>
                </a:moveTo>
                <a:lnTo>
                  <a:pt x="101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7"/>
                </a:lnTo>
                <a:close/>
                <a:moveTo>
                  <a:pt x="58" y="226"/>
                </a:moveTo>
                <a:lnTo>
                  <a:pt x="58" y="226"/>
                </a:lnTo>
                <a:lnTo>
                  <a:pt x="58" y="227"/>
                </a:lnTo>
                <a:lnTo>
                  <a:pt x="58" y="227"/>
                </a:lnTo>
                <a:lnTo>
                  <a:pt x="58" y="227"/>
                </a:lnTo>
                <a:lnTo>
                  <a:pt x="57" y="227"/>
                </a:lnTo>
                <a:lnTo>
                  <a:pt x="57" y="227"/>
                </a:lnTo>
                <a:lnTo>
                  <a:pt x="57" y="226"/>
                </a:lnTo>
                <a:lnTo>
                  <a:pt x="57" y="227"/>
                </a:lnTo>
                <a:lnTo>
                  <a:pt x="57" y="226"/>
                </a:lnTo>
                <a:lnTo>
                  <a:pt x="58" y="226"/>
                </a:lnTo>
                <a:close/>
                <a:moveTo>
                  <a:pt x="107" y="225"/>
                </a:moveTo>
                <a:lnTo>
                  <a:pt x="106" y="225"/>
                </a:lnTo>
                <a:lnTo>
                  <a:pt x="107" y="225"/>
                </a:lnTo>
                <a:lnTo>
                  <a:pt x="107" y="225"/>
                </a:lnTo>
                <a:close/>
                <a:moveTo>
                  <a:pt x="106" y="225"/>
                </a:moveTo>
                <a:lnTo>
                  <a:pt x="106" y="225"/>
                </a:lnTo>
                <a:lnTo>
                  <a:pt x="106" y="226"/>
                </a:lnTo>
                <a:lnTo>
                  <a:pt x="106" y="226"/>
                </a:lnTo>
                <a:lnTo>
                  <a:pt x="106" y="226"/>
                </a:lnTo>
                <a:lnTo>
                  <a:pt x="105" y="226"/>
                </a:lnTo>
                <a:lnTo>
                  <a:pt x="105" y="227"/>
                </a:lnTo>
                <a:lnTo>
                  <a:pt x="105" y="227"/>
                </a:lnTo>
                <a:lnTo>
                  <a:pt x="106" y="227"/>
                </a:lnTo>
                <a:lnTo>
                  <a:pt x="106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4" y="228"/>
                </a:lnTo>
                <a:lnTo>
                  <a:pt x="104" y="228"/>
                </a:lnTo>
                <a:lnTo>
                  <a:pt x="104" y="228"/>
                </a:lnTo>
                <a:lnTo>
                  <a:pt x="104" y="228"/>
                </a:lnTo>
                <a:lnTo>
                  <a:pt x="103" y="228"/>
                </a:lnTo>
                <a:lnTo>
                  <a:pt x="103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7"/>
                </a:lnTo>
                <a:lnTo>
                  <a:pt x="102" y="227"/>
                </a:lnTo>
                <a:lnTo>
                  <a:pt x="102" y="227"/>
                </a:lnTo>
                <a:lnTo>
                  <a:pt x="102" y="226"/>
                </a:lnTo>
                <a:lnTo>
                  <a:pt x="102" y="226"/>
                </a:lnTo>
                <a:lnTo>
                  <a:pt x="102" y="226"/>
                </a:lnTo>
                <a:lnTo>
                  <a:pt x="103" y="226"/>
                </a:lnTo>
                <a:lnTo>
                  <a:pt x="103" y="226"/>
                </a:lnTo>
                <a:lnTo>
                  <a:pt x="104" y="226"/>
                </a:lnTo>
                <a:lnTo>
                  <a:pt x="104" y="225"/>
                </a:lnTo>
                <a:lnTo>
                  <a:pt x="104" y="225"/>
                </a:lnTo>
                <a:lnTo>
                  <a:pt x="104" y="226"/>
                </a:lnTo>
                <a:lnTo>
                  <a:pt x="105" y="226"/>
                </a:lnTo>
                <a:lnTo>
                  <a:pt x="105" y="225"/>
                </a:lnTo>
                <a:lnTo>
                  <a:pt x="105" y="225"/>
                </a:lnTo>
                <a:lnTo>
                  <a:pt x="105" y="225"/>
                </a:lnTo>
                <a:lnTo>
                  <a:pt x="105" y="225"/>
                </a:lnTo>
                <a:lnTo>
                  <a:pt x="106" y="225"/>
                </a:lnTo>
                <a:lnTo>
                  <a:pt x="106" y="225"/>
                </a:lnTo>
                <a:close/>
                <a:moveTo>
                  <a:pt x="112" y="225"/>
                </a:move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close/>
                <a:moveTo>
                  <a:pt x="176" y="221"/>
                </a:moveTo>
                <a:lnTo>
                  <a:pt x="176" y="221"/>
                </a:lnTo>
                <a:lnTo>
                  <a:pt x="176" y="221"/>
                </a:lnTo>
                <a:close/>
                <a:moveTo>
                  <a:pt x="175" y="221"/>
                </a:moveTo>
                <a:lnTo>
                  <a:pt x="175" y="222"/>
                </a:lnTo>
                <a:lnTo>
                  <a:pt x="175" y="221"/>
                </a:lnTo>
                <a:lnTo>
                  <a:pt x="174" y="221"/>
                </a:lnTo>
                <a:lnTo>
                  <a:pt x="175" y="221"/>
                </a:lnTo>
                <a:close/>
                <a:moveTo>
                  <a:pt x="179" y="221"/>
                </a:moveTo>
                <a:lnTo>
                  <a:pt x="178" y="221"/>
                </a:lnTo>
                <a:lnTo>
                  <a:pt x="179" y="221"/>
                </a:lnTo>
                <a:close/>
                <a:moveTo>
                  <a:pt x="184" y="220"/>
                </a:moveTo>
                <a:lnTo>
                  <a:pt x="184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0"/>
                </a:lnTo>
                <a:close/>
                <a:moveTo>
                  <a:pt x="185" y="218"/>
                </a:moveTo>
                <a:lnTo>
                  <a:pt x="184" y="218"/>
                </a:lnTo>
                <a:lnTo>
                  <a:pt x="184" y="219"/>
                </a:lnTo>
                <a:lnTo>
                  <a:pt x="184" y="219"/>
                </a:lnTo>
                <a:lnTo>
                  <a:pt x="184" y="218"/>
                </a:lnTo>
                <a:lnTo>
                  <a:pt x="184" y="219"/>
                </a:lnTo>
                <a:lnTo>
                  <a:pt x="183" y="219"/>
                </a:lnTo>
                <a:lnTo>
                  <a:pt x="183" y="219"/>
                </a:lnTo>
                <a:lnTo>
                  <a:pt x="183" y="219"/>
                </a:lnTo>
                <a:lnTo>
                  <a:pt x="183" y="218"/>
                </a:lnTo>
                <a:lnTo>
                  <a:pt x="184" y="218"/>
                </a:lnTo>
                <a:lnTo>
                  <a:pt x="183" y="218"/>
                </a:lnTo>
                <a:lnTo>
                  <a:pt x="184" y="218"/>
                </a:lnTo>
                <a:lnTo>
                  <a:pt x="184" y="218"/>
                </a:lnTo>
                <a:lnTo>
                  <a:pt x="184" y="218"/>
                </a:lnTo>
                <a:lnTo>
                  <a:pt x="184" y="218"/>
                </a:lnTo>
                <a:lnTo>
                  <a:pt x="184" y="218"/>
                </a:lnTo>
                <a:lnTo>
                  <a:pt x="185" y="218"/>
                </a:lnTo>
                <a:lnTo>
                  <a:pt x="185" y="218"/>
                </a:lnTo>
                <a:close/>
                <a:moveTo>
                  <a:pt x="185" y="218"/>
                </a:moveTo>
                <a:lnTo>
                  <a:pt x="185" y="218"/>
                </a:lnTo>
                <a:lnTo>
                  <a:pt x="185" y="218"/>
                </a:lnTo>
                <a:close/>
                <a:moveTo>
                  <a:pt x="186" y="217"/>
                </a:moveTo>
                <a:lnTo>
                  <a:pt x="185" y="217"/>
                </a:lnTo>
                <a:lnTo>
                  <a:pt x="186" y="217"/>
                </a:lnTo>
                <a:close/>
                <a:moveTo>
                  <a:pt x="179" y="216"/>
                </a:moveTo>
                <a:lnTo>
                  <a:pt x="178" y="216"/>
                </a:lnTo>
                <a:lnTo>
                  <a:pt x="178" y="216"/>
                </a:lnTo>
                <a:lnTo>
                  <a:pt x="179" y="216"/>
                </a:lnTo>
                <a:lnTo>
                  <a:pt x="179" y="216"/>
                </a:lnTo>
                <a:close/>
                <a:moveTo>
                  <a:pt x="173" y="216"/>
                </a:moveTo>
                <a:lnTo>
                  <a:pt x="173" y="216"/>
                </a:lnTo>
                <a:lnTo>
                  <a:pt x="174" y="216"/>
                </a:lnTo>
                <a:lnTo>
                  <a:pt x="174" y="217"/>
                </a:lnTo>
                <a:lnTo>
                  <a:pt x="174" y="217"/>
                </a:lnTo>
                <a:lnTo>
                  <a:pt x="174" y="217"/>
                </a:lnTo>
                <a:lnTo>
                  <a:pt x="174" y="217"/>
                </a:lnTo>
                <a:lnTo>
                  <a:pt x="174" y="217"/>
                </a:lnTo>
                <a:lnTo>
                  <a:pt x="174" y="217"/>
                </a:lnTo>
                <a:lnTo>
                  <a:pt x="173" y="217"/>
                </a:lnTo>
                <a:lnTo>
                  <a:pt x="173" y="217"/>
                </a:lnTo>
                <a:lnTo>
                  <a:pt x="174" y="217"/>
                </a:lnTo>
                <a:lnTo>
                  <a:pt x="173" y="217"/>
                </a:lnTo>
                <a:lnTo>
                  <a:pt x="174" y="217"/>
                </a:lnTo>
                <a:lnTo>
                  <a:pt x="173" y="217"/>
                </a:lnTo>
                <a:lnTo>
                  <a:pt x="173" y="217"/>
                </a:lnTo>
                <a:lnTo>
                  <a:pt x="173" y="217"/>
                </a:lnTo>
                <a:lnTo>
                  <a:pt x="172" y="217"/>
                </a:lnTo>
                <a:lnTo>
                  <a:pt x="173" y="217"/>
                </a:lnTo>
                <a:lnTo>
                  <a:pt x="173" y="218"/>
                </a:lnTo>
                <a:lnTo>
                  <a:pt x="173" y="218"/>
                </a:lnTo>
                <a:lnTo>
                  <a:pt x="173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5" y="218"/>
                </a:lnTo>
                <a:lnTo>
                  <a:pt x="175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9"/>
                </a:lnTo>
                <a:lnTo>
                  <a:pt x="174" y="218"/>
                </a:lnTo>
                <a:lnTo>
                  <a:pt x="174" y="219"/>
                </a:lnTo>
                <a:lnTo>
                  <a:pt x="174" y="219"/>
                </a:lnTo>
                <a:lnTo>
                  <a:pt x="174" y="219"/>
                </a:lnTo>
                <a:lnTo>
                  <a:pt x="174" y="219"/>
                </a:lnTo>
                <a:lnTo>
                  <a:pt x="174" y="219"/>
                </a:lnTo>
                <a:lnTo>
                  <a:pt x="174" y="219"/>
                </a:lnTo>
                <a:lnTo>
                  <a:pt x="173" y="219"/>
                </a:lnTo>
                <a:lnTo>
                  <a:pt x="173" y="219"/>
                </a:lnTo>
                <a:lnTo>
                  <a:pt x="173" y="219"/>
                </a:lnTo>
                <a:lnTo>
                  <a:pt x="173" y="219"/>
                </a:lnTo>
                <a:lnTo>
                  <a:pt x="172" y="219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7"/>
                </a:lnTo>
                <a:lnTo>
                  <a:pt x="172" y="217"/>
                </a:lnTo>
                <a:lnTo>
                  <a:pt x="172" y="216"/>
                </a:lnTo>
                <a:lnTo>
                  <a:pt x="171" y="216"/>
                </a:lnTo>
                <a:lnTo>
                  <a:pt x="172" y="216"/>
                </a:lnTo>
                <a:lnTo>
                  <a:pt x="172" y="216"/>
                </a:lnTo>
                <a:lnTo>
                  <a:pt x="173" y="216"/>
                </a:lnTo>
                <a:lnTo>
                  <a:pt x="173" y="216"/>
                </a:lnTo>
                <a:lnTo>
                  <a:pt x="173" y="216"/>
                </a:lnTo>
                <a:close/>
                <a:moveTo>
                  <a:pt x="185" y="215"/>
                </a:moveTo>
                <a:lnTo>
                  <a:pt x="185" y="215"/>
                </a:lnTo>
                <a:lnTo>
                  <a:pt x="185" y="216"/>
                </a:lnTo>
                <a:lnTo>
                  <a:pt x="185" y="216"/>
                </a:lnTo>
                <a:lnTo>
                  <a:pt x="185" y="216"/>
                </a:lnTo>
                <a:lnTo>
                  <a:pt x="185" y="216"/>
                </a:lnTo>
                <a:lnTo>
                  <a:pt x="185" y="216"/>
                </a:lnTo>
                <a:lnTo>
                  <a:pt x="185" y="215"/>
                </a:lnTo>
                <a:lnTo>
                  <a:pt x="185" y="215"/>
                </a:lnTo>
                <a:close/>
                <a:moveTo>
                  <a:pt x="170" y="215"/>
                </a:moveTo>
                <a:lnTo>
                  <a:pt x="171" y="215"/>
                </a:lnTo>
                <a:lnTo>
                  <a:pt x="170" y="215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70" y="215"/>
                </a:lnTo>
                <a:close/>
                <a:moveTo>
                  <a:pt x="187" y="214"/>
                </a:moveTo>
                <a:lnTo>
                  <a:pt x="186" y="214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4"/>
                </a:lnTo>
                <a:lnTo>
                  <a:pt x="186" y="214"/>
                </a:lnTo>
                <a:lnTo>
                  <a:pt x="187" y="214"/>
                </a:lnTo>
                <a:close/>
                <a:moveTo>
                  <a:pt x="180" y="213"/>
                </a:moveTo>
                <a:lnTo>
                  <a:pt x="180" y="213"/>
                </a:lnTo>
                <a:lnTo>
                  <a:pt x="180" y="214"/>
                </a:lnTo>
                <a:lnTo>
                  <a:pt x="180" y="214"/>
                </a:lnTo>
                <a:lnTo>
                  <a:pt x="180" y="213"/>
                </a:lnTo>
                <a:close/>
                <a:moveTo>
                  <a:pt x="184" y="213"/>
                </a:moveTo>
                <a:lnTo>
                  <a:pt x="184" y="213"/>
                </a:lnTo>
                <a:lnTo>
                  <a:pt x="184" y="213"/>
                </a:lnTo>
                <a:close/>
                <a:moveTo>
                  <a:pt x="185" y="213"/>
                </a:moveTo>
                <a:lnTo>
                  <a:pt x="184" y="213"/>
                </a:lnTo>
                <a:lnTo>
                  <a:pt x="185" y="213"/>
                </a:lnTo>
                <a:close/>
                <a:moveTo>
                  <a:pt x="185" y="212"/>
                </a:moveTo>
                <a:lnTo>
                  <a:pt x="185" y="213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close/>
                <a:moveTo>
                  <a:pt x="180" y="212"/>
                </a:moveTo>
                <a:lnTo>
                  <a:pt x="181" y="212"/>
                </a:lnTo>
                <a:lnTo>
                  <a:pt x="180" y="212"/>
                </a:lnTo>
                <a:close/>
                <a:moveTo>
                  <a:pt x="185" y="212"/>
                </a:move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close/>
                <a:moveTo>
                  <a:pt x="184" y="212"/>
                </a:moveTo>
                <a:lnTo>
                  <a:pt x="184" y="212"/>
                </a:lnTo>
                <a:lnTo>
                  <a:pt x="184" y="212"/>
                </a:lnTo>
                <a:lnTo>
                  <a:pt x="184" y="212"/>
                </a:lnTo>
                <a:lnTo>
                  <a:pt x="184" y="212"/>
                </a:lnTo>
                <a:close/>
                <a:moveTo>
                  <a:pt x="186" y="211"/>
                </a:moveTo>
                <a:lnTo>
                  <a:pt x="185" y="211"/>
                </a:lnTo>
                <a:lnTo>
                  <a:pt x="186" y="211"/>
                </a:lnTo>
                <a:close/>
                <a:moveTo>
                  <a:pt x="181" y="211"/>
                </a:moveTo>
                <a:lnTo>
                  <a:pt x="181" y="211"/>
                </a:lnTo>
                <a:lnTo>
                  <a:pt x="181" y="211"/>
                </a:lnTo>
                <a:lnTo>
                  <a:pt x="181" y="211"/>
                </a:lnTo>
                <a:lnTo>
                  <a:pt x="181" y="211"/>
                </a:lnTo>
                <a:lnTo>
                  <a:pt x="181" y="211"/>
                </a:lnTo>
                <a:lnTo>
                  <a:pt x="181" y="211"/>
                </a:lnTo>
                <a:close/>
                <a:moveTo>
                  <a:pt x="186" y="211"/>
                </a:move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close/>
                <a:moveTo>
                  <a:pt x="181" y="211"/>
                </a:moveTo>
                <a:lnTo>
                  <a:pt x="181" y="211"/>
                </a:lnTo>
                <a:lnTo>
                  <a:pt x="181" y="211"/>
                </a:lnTo>
                <a:close/>
                <a:moveTo>
                  <a:pt x="182" y="210"/>
                </a:moveTo>
                <a:lnTo>
                  <a:pt x="182" y="210"/>
                </a:lnTo>
                <a:lnTo>
                  <a:pt x="182" y="210"/>
                </a:lnTo>
                <a:lnTo>
                  <a:pt x="182" y="210"/>
                </a:lnTo>
                <a:lnTo>
                  <a:pt x="182" y="210"/>
                </a:lnTo>
                <a:close/>
                <a:moveTo>
                  <a:pt x="179" y="210"/>
                </a:moveTo>
                <a:lnTo>
                  <a:pt x="179" y="210"/>
                </a:lnTo>
                <a:lnTo>
                  <a:pt x="179" y="210"/>
                </a:lnTo>
                <a:lnTo>
                  <a:pt x="179" y="210"/>
                </a:lnTo>
                <a:lnTo>
                  <a:pt x="180" y="210"/>
                </a:lnTo>
                <a:lnTo>
                  <a:pt x="180" y="210"/>
                </a:lnTo>
                <a:lnTo>
                  <a:pt x="181" y="210"/>
                </a:lnTo>
                <a:lnTo>
                  <a:pt x="181" y="210"/>
                </a:lnTo>
                <a:lnTo>
                  <a:pt x="181" y="211"/>
                </a:lnTo>
                <a:lnTo>
                  <a:pt x="180" y="211"/>
                </a:lnTo>
                <a:lnTo>
                  <a:pt x="180" y="211"/>
                </a:lnTo>
                <a:lnTo>
                  <a:pt x="180" y="211"/>
                </a:lnTo>
                <a:lnTo>
                  <a:pt x="179" y="211"/>
                </a:lnTo>
                <a:lnTo>
                  <a:pt x="179" y="212"/>
                </a:lnTo>
                <a:lnTo>
                  <a:pt x="179" y="212"/>
                </a:lnTo>
                <a:lnTo>
                  <a:pt x="179" y="212"/>
                </a:lnTo>
                <a:lnTo>
                  <a:pt x="178" y="212"/>
                </a:lnTo>
                <a:lnTo>
                  <a:pt x="178" y="213"/>
                </a:lnTo>
                <a:lnTo>
                  <a:pt x="178" y="213"/>
                </a:lnTo>
                <a:lnTo>
                  <a:pt x="178" y="213"/>
                </a:lnTo>
                <a:lnTo>
                  <a:pt x="179" y="213"/>
                </a:lnTo>
                <a:lnTo>
                  <a:pt x="178" y="213"/>
                </a:lnTo>
                <a:lnTo>
                  <a:pt x="178" y="214"/>
                </a:lnTo>
                <a:lnTo>
                  <a:pt x="179" y="214"/>
                </a:lnTo>
                <a:lnTo>
                  <a:pt x="178" y="214"/>
                </a:lnTo>
                <a:lnTo>
                  <a:pt x="178" y="214"/>
                </a:lnTo>
                <a:lnTo>
                  <a:pt x="179" y="214"/>
                </a:lnTo>
                <a:lnTo>
                  <a:pt x="179" y="214"/>
                </a:lnTo>
                <a:lnTo>
                  <a:pt x="180" y="214"/>
                </a:lnTo>
                <a:lnTo>
                  <a:pt x="180" y="215"/>
                </a:lnTo>
                <a:lnTo>
                  <a:pt x="179" y="215"/>
                </a:lnTo>
                <a:lnTo>
                  <a:pt x="179" y="215"/>
                </a:lnTo>
                <a:lnTo>
                  <a:pt x="179" y="215"/>
                </a:lnTo>
                <a:lnTo>
                  <a:pt x="179" y="215"/>
                </a:lnTo>
                <a:lnTo>
                  <a:pt x="178" y="215"/>
                </a:lnTo>
                <a:lnTo>
                  <a:pt x="178" y="215"/>
                </a:lnTo>
                <a:lnTo>
                  <a:pt x="178" y="215"/>
                </a:lnTo>
                <a:lnTo>
                  <a:pt x="178" y="216"/>
                </a:lnTo>
                <a:lnTo>
                  <a:pt x="177" y="216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4"/>
                </a:lnTo>
                <a:lnTo>
                  <a:pt x="176" y="214"/>
                </a:lnTo>
                <a:lnTo>
                  <a:pt x="176" y="214"/>
                </a:lnTo>
                <a:lnTo>
                  <a:pt x="176" y="214"/>
                </a:lnTo>
                <a:lnTo>
                  <a:pt x="176" y="214"/>
                </a:lnTo>
                <a:lnTo>
                  <a:pt x="175" y="214"/>
                </a:lnTo>
                <a:lnTo>
                  <a:pt x="175" y="214"/>
                </a:lnTo>
                <a:lnTo>
                  <a:pt x="175" y="214"/>
                </a:lnTo>
                <a:lnTo>
                  <a:pt x="174" y="214"/>
                </a:lnTo>
                <a:lnTo>
                  <a:pt x="175" y="214"/>
                </a:lnTo>
                <a:lnTo>
                  <a:pt x="174" y="214"/>
                </a:lnTo>
                <a:lnTo>
                  <a:pt x="174" y="214"/>
                </a:lnTo>
                <a:lnTo>
                  <a:pt x="174" y="214"/>
                </a:lnTo>
                <a:lnTo>
                  <a:pt x="174" y="214"/>
                </a:lnTo>
                <a:lnTo>
                  <a:pt x="174" y="214"/>
                </a:lnTo>
                <a:lnTo>
                  <a:pt x="173" y="214"/>
                </a:lnTo>
                <a:lnTo>
                  <a:pt x="173" y="214"/>
                </a:lnTo>
                <a:lnTo>
                  <a:pt x="173" y="214"/>
                </a:lnTo>
                <a:lnTo>
                  <a:pt x="173" y="215"/>
                </a:lnTo>
                <a:lnTo>
                  <a:pt x="172" y="215"/>
                </a:lnTo>
                <a:lnTo>
                  <a:pt x="172" y="215"/>
                </a:lnTo>
                <a:lnTo>
                  <a:pt x="172" y="215"/>
                </a:lnTo>
                <a:lnTo>
                  <a:pt x="172" y="216"/>
                </a:lnTo>
                <a:lnTo>
                  <a:pt x="171" y="216"/>
                </a:lnTo>
                <a:lnTo>
                  <a:pt x="171" y="215"/>
                </a:lnTo>
                <a:lnTo>
                  <a:pt x="171" y="215"/>
                </a:lnTo>
                <a:lnTo>
                  <a:pt x="171" y="215"/>
                </a:lnTo>
                <a:lnTo>
                  <a:pt x="171" y="215"/>
                </a:lnTo>
                <a:lnTo>
                  <a:pt x="171" y="214"/>
                </a:lnTo>
                <a:lnTo>
                  <a:pt x="170" y="214"/>
                </a:lnTo>
                <a:lnTo>
                  <a:pt x="170" y="214"/>
                </a:lnTo>
                <a:lnTo>
                  <a:pt x="170" y="214"/>
                </a:lnTo>
                <a:lnTo>
                  <a:pt x="169" y="214"/>
                </a:lnTo>
                <a:lnTo>
                  <a:pt x="169" y="213"/>
                </a:lnTo>
                <a:lnTo>
                  <a:pt x="169" y="213"/>
                </a:lnTo>
                <a:lnTo>
                  <a:pt x="170" y="213"/>
                </a:lnTo>
                <a:lnTo>
                  <a:pt x="170" y="213"/>
                </a:lnTo>
                <a:lnTo>
                  <a:pt x="170" y="212"/>
                </a:lnTo>
                <a:lnTo>
                  <a:pt x="170" y="212"/>
                </a:lnTo>
                <a:lnTo>
                  <a:pt x="170" y="212"/>
                </a:lnTo>
                <a:lnTo>
                  <a:pt x="170" y="212"/>
                </a:lnTo>
                <a:lnTo>
                  <a:pt x="171" y="212"/>
                </a:lnTo>
                <a:lnTo>
                  <a:pt x="171" y="212"/>
                </a:lnTo>
                <a:lnTo>
                  <a:pt x="171" y="212"/>
                </a:lnTo>
                <a:lnTo>
                  <a:pt x="171" y="212"/>
                </a:lnTo>
                <a:lnTo>
                  <a:pt x="171" y="212"/>
                </a:lnTo>
                <a:lnTo>
                  <a:pt x="171" y="211"/>
                </a:lnTo>
                <a:lnTo>
                  <a:pt x="171" y="212"/>
                </a:lnTo>
                <a:lnTo>
                  <a:pt x="171" y="211"/>
                </a:lnTo>
                <a:lnTo>
                  <a:pt x="171" y="211"/>
                </a:lnTo>
                <a:lnTo>
                  <a:pt x="172" y="211"/>
                </a:lnTo>
                <a:lnTo>
                  <a:pt x="171" y="211"/>
                </a:lnTo>
                <a:lnTo>
                  <a:pt x="172" y="211"/>
                </a:lnTo>
                <a:lnTo>
                  <a:pt x="172" y="211"/>
                </a:lnTo>
                <a:lnTo>
                  <a:pt x="173" y="211"/>
                </a:lnTo>
                <a:lnTo>
                  <a:pt x="173" y="211"/>
                </a:lnTo>
                <a:lnTo>
                  <a:pt x="173" y="210"/>
                </a:lnTo>
                <a:lnTo>
                  <a:pt x="173" y="210"/>
                </a:lnTo>
                <a:lnTo>
                  <a:pt x="173" y="211"/>
                </a:lnTo>
                <a:lnTo>
                  <a:pt x="173" y="210"/>
                </a:lnTo>
                <a:lnTo>
                  <a:pt x="173" y="211"/>
                </a:lnTo>
                <a:lnTo>
                  <a:pt x="174" y="211"/>
                </a:lnTo>
                <a:lnTo>
                  <a:pt x="174" y="211"/>
                </a:lnTo>
                <a:lnTo>
                  <a:pt x="174" y="211"/>
                </a:lnTo>
                <a:lnTo>
                  <a:pt x="174" y="211"/>
                </a:lnTo>
                <a:lnTo>
                  <a:pt x="175" y="211"/>
                </a:lnTo>
                <a:lnTo>
                  <a:pt x="175" y="212"/>
                </a:lnTo>
                <a:lnTo>
                  <a:pt x="175" y="212"/>
                </a:lnTo>
                <a:lnTo>
                  <a:pt x="176" y="212"/>
                </a:lnTo>
                <a:lnTo>
                  <a:pt x="176" y="212"/>
                </a:lnTo>
                <a:lnTo>
                  <a:pt x="177" y="212"/>
                </a:lnTo>
                <a:lnTo>
                  <a:pt x="176" y="212"/>
                </a:lnTo>
                <a:lnTo>
                  <a:pt x="177" y="212"/>
                </a:lnTo>
                <a:lnTo>
                  <a:pt x="177" y="211"/>
                </a:lnTo>
                <a:lnTo>
                  <a:pt x="177" y="211"/>
                </a:lnTo>
                <a:lnTo>
                  <a:pt x="177" y="211"/>
                </a:lnTo>
                <a:lnTo>
                  <a:pt x="177" y="211"/>
                </a:lnTo>
                <a:lnTo>
                  <a:pt x="177" y="210"/>
                </a:lnTo>
                <a:lnTo>
                  <a:pt x="177" y="210"/>
                </a:lnTo>
                <a:lnTo>
                  <a:pt x="177" y="211"/>
                </a:lnTo>
                <a:lnTo>
                  <a:pt x="177" y="210"/>
                </a:lnTo>
                <a:lnTo>
                  <a:pt x="178" y="210"/>
                </a:lnTo>
                <a:lnTo>
                  <a:pt x="178" y="210"/>
                </a:lnTo>
                <a:lnTo>
                  <a:pt x="178" y="210"/>
                </a:lnTo>
                <a:lnTo>
                  <a:pt x="179" y="210"/>
                </a:lnTo>
                <a:lnTo>
                  <a:pt x="178" y="210"/>
                </a:lnTo>
                <a:lnTo>
                  <a:pt x="179" y="210"/>
                </a:lnTo>
                <a:lnTo>
                  <a:pt x="178" y="210"/>
                </a:lnTo>
                <a:lnTo>
                  <a:pt x="179" y="210"/>
                </a:lnTo>
                <a:close/>
                <a:moveTo>
                  <a:pt x="180" y="209"/>
                </a:moveTo>
                <a:lnTo>
                  <a:pt x="180" y="209"/>
                </a:lnTo>
                <a:lnTo>
                  <a:pt x="181" y="209"/>
                </a:lnTo>
                <a:lnTo>
                  <a:pt x="181" y="209"/>
                </a:lnTo>
                <a:lnTo>
                  <a:pt x="181" y="209"/>
                </a:lnTo>
                <a:lnTo>
                  <a:pt x="181" y="209"/>
                </a:lnTo>
                <a:lnTo>
                  <a:pt x="181" y="209"/>
                </a:lnTo>
                <a:lnTo>
                  <a:pt x="181" y="210"/>
                </a:lnTo>
                <a:lnTo>
                  <a:pt x="181" y="209"/>
                </a:lnTo>
                <a:lnTo>
                  <a:pt x="181" y="210"/>
                </a:lnTo>
                <a:lnTo>
                  <a:pt x="180" y="210"/>
                </a:lnTo>
                <a:lnTo>
                  <a:pt x="180" y="209"/>
                </a:lnTo>
                <a:lnTo>
                  <a:pt x="180" y="209"/>
                </a:lnTo>
                <a:lnTo>
                  <a:pt x="180" y="209"/>
                </a:lnTo>
                <a:lnTo>
                  <a:pt x="180" y="209"/>
                </a:lnTo>
                <a:close/>
                <a:moveTo>
                  <a:pt x="185" y="208"/>
                </a:moveTo>
                <a:lnTo>
                  <a:pt x="185" y="208"/>
                </a:lnTo>
                <a:lnTo>
                  <a:pt x="184" y="208"/>
                </a:lnTo>
                <a:lnTo>
                  <a:pt x="185" y="208"/>
                </a:lnTo>
                <a:lnTo>
                  <a:pt x="184" y="208"/>
                </a:lnTo>
                <a:lnTo>
                  <a:pt x="184" y="208"/>
                </a:lnTo>
                <a:lnTo>
                  <a:pt x="185" y="208"/>
                </a:lnTo>
                <a:close/>
                <a:moveTo>
                  <a:pt x="185" y="207"/>
                </a:moveTo>
                <a:lnTo>
                  <a:pt x="185" y="207"/>
                </a:lnTo>
                <a:lnTo>
                  <a:pt x="186" y="207"/>
                </a:lnTo>
                <a:lnTo>
                  <a:pt x="186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6" y="208"/>
                </a:lnTo>
                <a:lnTo>
                  <a:pt x="185" y="208"/>
                </a:lnTo>
                <a:lnTo>
                  <a:pt x="185" y="209"/>
                </a:lnTo>
                <a:lnTo>
                  <a:pt x="185" y="209"/>
                </a:lnTo>
                <a:lnTo>
                  <a:pt x="185" y="209"/>
                </a:lnTo>
                <a:lnTo>
                  <a:pt x="185" y="209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close/>
                <a:moveTo>
                  <a:pt x="183" y="207"/>
                </a:moveTo>
                <a:lnTo>
                  <a:pt x="184" y="207"/>
                </a:lnTo>
                <a:lnTo>
                  <a:pt x="183" y="207"/>
                </a:lnTo>
                <a:close/>
                <a:moveTo>
                  <a:pt x="306" y="206"/>
                </a:moveTo>
                <a:lnTo>
                  <a:pt x="307" y="206"/>
                </a:lnTo>
                <a:lnTo>
                  <a:pt x="307" y="206"/>
                </a:lnTo>
                <a:lnTo>
                  <a:pt x="306" y="206"/>
                </a:lnTo>
                <a:lnTo>
                  <a:pt x="306" y="206"/>
                </a:lnTo>
                <a:lnTo>
                  <a:pt x="306" y="206"/>
                </a:lnTo>
                <a:lnTo>
                  <a:pt x="306" y="206"/>
                </a:lnTo>
                <a:close/>
                <a:moveTo>
                  <a:pt x="313" y="205"/>
                </a:moveTo>
                <a:lnTo>
                  <a:pt x="313" y="205"/>
                </a:lnTo>
                <a:lnTo>
                  <a:pt x="313" y="205"/>
                </a:lnTo>
                <a:close/>
                <a:moveTo>
                  <a:pt x="309" y="204"/>
                </a:moveTo>
                <a:lnTo>
                  <a:pt x="309" y="204"/>
                </a:lnTo>
                <a:lnTo>
                  <a:pt x="309" y="204"/>
                </a:lnTo>
                <a:lnTo>
                  <a:pt x="308" y="204"/>
                </a:lnTo>
                <a:lnTo>
                  <a:pt x="309" y="204"/>
                </a:lnTo>
                <a:lnTo>
                  <a:pt x="309" y="204"/>
                </a:lnTo>
                <a:lnTo>
                  <a:pt x="309" y="204"/>
                </a:lnTo>
                <a:close/>
                <a:moveTo>
                  <a:pt x="315" y="1"/>
                </a:moveTo>
                <a:lnTo>
                  <a:pt x="315" y="0"/>
                </a:lnTo>
                <a:lnTo>
                  <a:pt x="316" y="0"/>
                </a:lnTo>
                <a:lnTo>
                  <a:pt x="316" y="1"/>
                </a:lnTo>
                <a:lnTo>
                  <a:pt x="316" y="1"/>
                </a:lnTo>
                <a:lnTo>
                  <a:pt x="316" y="1"/>
                </a:lnTo>
                <a:lnTo>
                  <a:pt x="316" y="2"/>
                </a:lnTo>
                <a:lnTo>
                  <a:pt x="317" y="2"/>
                </a:lnTo>
                <a:lnTo>
                  <a:pt x="317" y="2"/>
                </a:lnTo>
                <a:lnTo>
                  <a:pt x="317" y="2"/>
                </a:lnTo>
                <a:lnTo>
                  <a:pt x="317" y="2"/>
                </a:lnTo>
                <a:lnTo>
                  <a:pt x="317" y="2"/>
                </a:lnTo>
                <a:lnTo>
                  <a:pt x="318" y="2"/>
                </a:lnTo>
                <a:lnTo>
                  <a:pt x="318" y="2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4"/>
                </a:lnTo>
                <a:lnTo>
                  <a:pt x="318" y="4"/>
                </a:lnTo>
                <a:lnTo>
                  <a:pt x="318" y="4"/>
                </a:lnTo>
                <a:lnTo>
                  <a:pt x="319" y="4"/>
                </a:lnTo>
                <a:lnTo>
                  <a:pt x="319" y="4"/>
                </a:lnTo>
                <a:lnTo>
                  <a:pt x="320" y="4"/>
                </a:lnTo>
                <a:lnTo>
                  <a:pt x="320" y="5"/>
                </a:lnTo>
                <a:lnTo>
                  <a:pt x="320" y="5"/>
                </a:lnTo>
                <a:lnTo>
                  <a:pt x="320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5"/>
                </a:lnTo>
                <a:lnTo>
                  <a:pt x="320" y="5"/>
                </a:lnTo>
                <a:lnTo>
                  <a:pt x="320" y="5"/>
                </a:lnTo>
                <a:lnTo>
                  <a:pt x="320" y="5"/>
                </a:lnTo>
                <a:lnTo>
                  <a:pt x="321" y="5"/>
                </a:lnTo>
                <a:lnTo>
                  <a:pt x="321" y="5"/>
                </a:lnTo>
                <a:lnTo>
                  <a:pt x="322" y="5"/>
                </a:lnTo>
                <a:lnTo>
                  <a:pt x="322" y="5"/>
                </a:lnTo>
                <a:lnTo>
                  <a:pt x="322" y="5"/>
                </a:lnTo>
                <a:lnTo>
                  <a:pt x="322" y="4"/>
                </a:lnTo>
                <a:lnTo>
                  <a:pt x="323" y="4"/>
                </a:lnTo>
                <a:lnTo>
                  <a:pt x="323" y="5"/>
                </a:lnTo>
                <a:lnTo>
                  <a:pt x="323" y="5"/>
                </a:lnTo>
                <a:lnTo>
                  <a:pt x="323" y="4"/>
                </a:lnTo>
                <a:lnTo>
                  <a:pt x="323" y="5"/>
                </a:lnTo>
                <a:lnTo>
                  <a:pt x="323" y="5"/>
                </a:lnTo>
                <a:lnTo>
                  <a:pt x="323" y="4"/>
                </a:lnTo>
                <a:lnTo>
                  <a:pt x="323" y="4"/>
                </a:lnTo>
                <a:lnTo>
                  <a:pt x="324" y="4"/>
                </a:lnTo>
                <a:lnTo>
                  <a:pt x="324" y="5"/>
                </a:lnTo>
                <a:lnTo>
                  <a:pt x="324" y="5"/>
                </a:lnTo>
                <a:lnTo>
                  <a:pt x="325" y="5"/>
                </a:lnTo>
                <a:lnTo>
                  <a:pt x="325" y="5"/>
                </a:lnTo>
                <a:lnTo>
                  <a:pt x="325" y="5"/>
                </a:lnTo>
                <a:lnTo>
                  <a:pt x="325" y="5"/>
                </a:lnTo>
                <a:lnTo>
                  <a:pt x="325" y="5"/>
                </a:lnTo>
                <a:lnTo>
                  <a:pt x="326" y="5"/>
                </a:lnTo>
                <a:lnTo>
                  <a:pt x="326" y="6"/>
                </a:lnTo>
                <a:lnTo>
                  <a:pt x="326" y="5"/>
                </a:lnTo>
                <a:lnTo>
                  <a:pt x="326" y="6"/>
                </a:lnTo>
                <a:lnTo>
                  <a:pt x="326" y="5"/>
                </a:lnTo>
                <a:lnTo>
                  <a:pt x="326" y="6"/>
                </a:lnTo>
                <a:lnTo>
                  <a:pt x="326" y="6"/>
                </a:lnTo>
                <a:lnTo>
                  <a:pt x="326" y="6"/>
                </a:lnTo>
                <a:lnTo>
                  <a:pt x="326" y="6"/>
                </a:lnTo>
                <a:lnTo>
                  <a:pt x="326" y="6"/>
                </a:lnTo>
                <a:lnTo>
                  <a:pt x="327" y="6"/>
                </a:lnTo>
                <a:lnTo>
                  <a:pt x="326" y="6"/>
                </a:lnTo>
                <a:lnTo>
                  <a:pt x="327" y="6"/>
                </a:lnTo>
                <a:lnTo>
                  <a:pt x="327" y="6"/>
                </a:lnTo>
                <a:lnTo>
                  <a:pt x="327" y="6"/>
                </a:lnTo>
                <a:lnTo>
                  <a:pt x="327" y="6"/>
                </a:lnTo>
                <a:lnTo>
                  <a:pt x="327" y="6"/>
                </a:lnTo>
                <a:lnTo>
                  <a:pt x="327" y="6"/>
                </a:lnTo>
                <a:lnTo>
                  <a:pt x="328" y="6"/>
                </a:lnTo>
                <a:lnTo>
                  <a:pt x="328" y="7"/>
                </a:lnTo>
                <a:lnTo>
                  <a:pt x="327" y="7"/>
                </a:lnTo>
                <a:lnTo>
                  <a:pt x="327" y="7"/>
                </a:lnTo>
                <a:lnTo>
                  <a:pt x="327" y="7"/>
                </a:lnTo>
                <a:lnTo>
                  <a:pt x="328" y="7"/>
                </a:lnTo>
                <a:lnTo>
                  <a:pt x="328" y="7"/>
                </a:lnTo>
                <a:lnTo>
                  <a:pt x="328" y="8"/>
                </a:lnTo>
                <a:lnTo>
                  <a:pt x="328" y="8"/>
                </a:lnTo>
                <a:lnTo>
                  <a:pt x="328" y="8"/>
                </a:lnTo>
                <a:lnTo>
                  <a:pt x="327" y="8"/>
                </a:lnTo>
                <a:lnTo>
                  <a:pt x="328" y="8"/>
                </a:lnTo>
                <a:lnTo>
                  <a:pt x="328" y="9"/>
                </a:lnTo>
                <a:lnTo>
                  <a:pt x="327" y="9"/>
                </a:lnTo>
                <a:lnTo>
                  <a:pt x="327" y="9"/>
                </a:lnTo>
                <a:lnTo>
                  <a:pt x="327" y="9"/>
                </a:lnTo>
                <a:lnTo>
                  <a:pt x="327" y="10"/>
                </a:lnTo>
                <a:lnTo>
                  <a:pt x="327" y="10"/>
                </a:lnTo>
                <a:lnTo>
                  <a:pt x="327" y="10"/>
                </a:lnTo>
                <a:lnTo>
                  <a:pt x="327" y="11"/>
                </a:lnTo>
                <a:lnTo>
                  <a:pt x="328" y="11"/>
                </a:lnTo>
                <a:lnTo>
                  <a:pt x="328" y="11"/>
                </a:lnTo>
                <a:lnTo>
                  <a:pt x="327" y="11"/>
                </a:lnTo>
                <a:lnTo>
                  <a:pt x="328" y="11"/>
                </a:lnTo>
                <a:lnTo>
                  <a:pt x="327" y="11"/>
                </a:lnTo>
                <a:lnTo>
                  <a:pt x="327" y="12"/>
                </a:lnTo>
                <a:lnTo>
                  <a:pt x="327" y="11"/>
                </a:lnTo>
                <a:lnTo>
                  <a:pt x="327" y="12"/>
                </a:lnTo>
                <a:lnTo>
                  <a:pt x="328" y="12"/>
                </a:lnTo>
                <a:lnTo>
                  <a:pt x="328" y="11"/>
                </a:lnTo>
                <a:lnTo>
                  <a:pt x="328" y="11"/>
                </a:lnTo>
                <a:lnTo>
                  <a:pt x="328" y="12"/>
                </a:lnTo>
                <a:lnTo>
                  <a:pt x="328" y="11"/>
                </a:lnTo>
                <a:lnTo>
                  <a:pt x="328" y="12"/>
                </a:lnTo>
                <a:lnTo>
                  <a:pt x="329" y="12"/>
                </a:lnTo>
                <a:lnTo>
                  <a:pt x="329" y="11"/>
                </a:lnTo>
                <a:lnTo>
                  <a:pt x="329" y="11"/>
                </a:lnTo>
                <a:lnTo>
                  <a:pt x="329" y="11"/>
                </a:lnTo>
                <a:lnTo>
                  <a:pt x="330" y="11"/>
                </a:lnTo>
                <a:lnTo>
                  <a:pt x="330" y="11"/>
                </a:lnTo>
                <a:lnTo>
                  <a:pt x="330" y="11"/>
                </a:lnTo>
                <a:lnTo>
                  <a:pt x="331" y="11"/>
                </a:lnTo>
                <a:lnTo>
                  <a:pt x="331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3"/>
                </a:lnTo>
                <a:lnTo>
                  <a:pt x="330" y="13"/>
                </a:lnTo>
                <a:lnTo>
                  <a:pt x="329" y="13"/>
                </a:lnTo>
                <a:lnTo>
                  <a:pt x="330" y="13"/>
                </a:lnTo>
                <a:lnTo>
                  <a:pt x="329" y="13"/>
                </a:lnTo>
                <a:lnTo>
                  <a:pt x="329" y="14"/>
                </a:lnTo>
                <a:lnTo>
                  <a:pt x="329" y="14"/>
                </a:lnTo>
                <a:lnTo>
                  <a:pt x="330" y="14"/>
                </a:lnTo>
                <a:lnTo>
                  <a:pt x="330" y="15"/>
                </a:lnTo>
                <a:lnTo>
                  <a:pt x="330" y="15"/>
                </a:lnTo>
                <a:lnTo>
                  <a:pt x="330" y="15"/>
                </a:lnTo>
                <a:lnTo>
                  <a:pt x="330" y="15"/>
                </a:lnTo>
                <a:lnTo>
                  <a:pt x="330" y="16"/>
                </a:lnTo>
                <a:lnTo>
                  <a:pt x="330" y="16"/>
                </a:lnTo>
                <a:lnTo>
                  <a:pt x="330" y="17"/>
                </a:lnTo>
                <a:lnTo>
                  <a:pt x="330" y="17"/>
                </a:lnTo>
                <a:lnTo>
                  <a:pt x="330" y="17"/>
                </a:lnTo>
                <a:lnTo>
                  <a:pt x="330" y="17"/>
                </a:lnTo>
                <a:lnTo>
                  <a:pt x="329" y="17"/>
                </a:lnTo>
                <a:lnTo>
                  <a:pt x="329" y="17"/>
                </a:lnTo>
                <a:lnTo>
                  <a:pt x="329" y="17"/>
                </a:lnTo>
                <a:lnTo>
                  <a:pt x="328" y="17"/>
                </a:lnTo>
                <a:lnTo>
                  <a:pt x="328" y="17"/>
                </a:lnTo>
                <a:lnTo>
                  <a:pt x="328" y="18"/>
                </a:lnTo>
                <a:lnTo>
                  <a:pt x="328" y="18"/>
                </a:lnTo>
                <a:lnTo>
                  <a:pt x="328" y="18"/>
                </a:lnTo>
                <a:lnTo>
                  <a:pt x="328" y="19"/>
                </a:lnTo>
                <a:lnTo>
                  <a:pt x="328" y="19"/>
                </a:lnTo>
                <a:lnTo>
                  <a:pt x="329" y="19"/>
                </a:lnTo>
                <a:lnTo>
                  <a:pt x="329" y="20"/>
                </a:lnTo>
                <a:lnTo>
                  <a:pt x="330" y="20"/>
                </a:lnTo>
                <a:lnTo>
                  <a:pt x="330" y="20"/>
                </a:lnTo>
                <a:lnTo>
                  <a:pt x="330" y="20"/>
                </a:lnTo>
                <a:lnTo>
                  <a:pt x="330" y="21"/>
                </a:lnTo>
                <a:lnTo>
                  <a:pt x="330" y="21"/>
                </a:lnTo>
                <a:lnTo>
                  <a:pt x="330" y="22"/>
                </a:lnTo>
                <a:lnTo>
                  <a:pt x="330" y="22"/>
                </a:lnTo>
                <a:lnTo>
                  <a:pt x="330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4"/>
                </a:lnTo>
                <a:lnTo>
                  <a:pt x="331" y="24"/>
                </a:lnTo>
                <a:lnTo>
                  <a:pt x="330" y="24"/>
                </a:lnTo>
                <a:lnTo>
                  <a:pt x="330" y="25"/>
                </a:lnTo>
                <a:lnTo>
                  <a:pt x="330" y="25"/>
                </a:lnTo>
                <a:lnTo>
                  <a:pt x="330" y="25"/>
                </a:lnTo>
                <a:lnTo>
                  <a:pt x="330" y="26"/>
                </a:lnTo>
                <a:lnTo>
                  <a:pt x="330" y="26"/>
                </a:lnTo>
                <a:lnTo>
                  <a:pt x="330" y="27"/>
                </a:lnTo>
                <a:lnTo>
                  <a:pt x="330" y="27"/>
                </a:lnTo>
                <a:lnTo>
                  <a:pt x="330" y="27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29" y="28"/>
                </a:lnTo>
                <a:lnTo>
                  <a:pt x="329" y="28"/>
                </a:lnTo>
                <a:lnTo>
                  <a:pt x="329" y="29"/>
                </a:lnTo>
                <a:lnTo>
                  <a:pt x="329" y="29"/>
                </a:lnTo>
                <a:lnTo>
                  <a:pt x="330" y="29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1"/>
                </a:lnTo>
                <a:lnTo>
                  <a:pt x="329" y="31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1"/>
                </a:lnTo>
                <a:lnTo>
                  <a:pt x="329" y="31"/>
                </a:lnTo>
                <a:lnTo>
                  <a:pt x="328" y="31"/>
                </a:lnTo>
                <a:lnTo>
                  <a:pt x="328" y="32"/>
                </a:lnTo>
                <a:lnTo>
                  <a:pt x="329" y="32"/>
                </a:lnTo>
                <a:lnTo>
                  <a:pt x="329" y="32"/>
                </a:lnTo>
                <a:lnTo>
                  <a:pt x="330" y="32"/>
                </a:lnTo>
                <a:lnTo>
                  <a:pt x="330" y="32"/>
                </a:lnTo>
                <a:lnTo>
                  <a:pt x="330" y="33"/>
                </a:lnTo>
                <a:lnTo>
                  <a:pt x="329" y="33"/>
                </a:lnTo>
                <a:lnTo>
                  <a:pt x="330" y="33"/>
                </a:lnTo>
                <a:lnTo>
                  <a:pt x="329" y="33"/>
                </a:lnTo>
                <a:lnTo>
                  <a:pt x="329" y="33"/>
                </a:lnTo>
                <a:lnTo>
                  <a:pt x="329" y="34"/>
                </a:lnTo>
                <a:lnTo>
                  <a:pt x="329" y="34"/>
                </a:lnTo>
                <a:lnTo>
                  <a:pt x="329" y="34"/>
                </a:lnTo>
                <a:lnTo>
                  <a:pt x="329" y="35"/>
                </a:lnTo>
                <a:lnTo>
                  <a:pt x="328" y="35"/>
                </a:lnTo>
                <a:lnTo>
                  <a:pt x="328" y="35"/>
                </a:lnTo>
                <a:lnTo>
                  <a:pt x="328" y="36"/>
                </a:lnTo>
                <a:lnTo>
                  <a:pt x="328" y="36"/>
                </a:lnTo>
                <a:lnTo>
                  <a:pt x="329" y="36"/>
                </a:lnTo>
                <a:lnTo>
                  <a:pt x="329" y="36"/>
                </a:lnTo>
                <a:lnTo>
                  <a:pt x="330" y="36"/>
                </a:lnTo>
                <a:lnTo>
                  <a:pt x="330" y="36"/>
                </a:lnTo>
                <a:lnTo>
                  <a:pt x="331" y="36"/>
                </a:lnTo>
                <a:lnTo>
                  <a:pt x="331" y="36"/>
                </a:lnTo>
                <a:lnTo>
                  <a:pt x="331" y="37"/>
                </a:lnTo>
                <a:lnTo>
                  <a:pt x="332" y="37"/>
                </a:lnTo>
                <a:lnTo>
                  <a:pt x="331" y="37"/>
                </a:lnTo>
                <a:lnTo>
                  <a:pt x="331" y="37"/>
                </a:lnTo>
                <a:lnTo>
                  <a:pt x="331" y="37"/>
                </a:lnTo>
                <a:lnTo>
                  <a:pt x="330" y="37"/>
                </a:lnTo>
                <a:lnTo>
                  <a:pt x="330" y="38"/>
                </a:lnTo>
                <a:lnTo>
                  <a:pt x="330" y="38"/>
                </a:lnTo>
                <a:lnTo>
                  <a:pt x="330" y="38"/>
                </a:lnTo>
                <a:lnTo>
                  <a:pt x="330" y="38"/>
                </a:lnTo>
                <a:lnTo>
                  <a:pt x="330" y="38"/>
                </a:lnTo>
                <a:lnTo>
                  <a:pt x="330" y="38"/>
                </a:lnTo>
                <a:lnTo>
                  <a:pt x="331" y="38"/>
                </a:lnTo>
                <a:lnTo>
                  <a:pt x="331" y="38"/>
                </a:lnTo>
                <a:lnTo>
                  <a:pt x="331" y="38"/>
                </a:lnTo>
                <a:lnTo>
                  <a:pt x="332" y="38"/>
                </a:lnTo>
                <a:lnTo>
                  <a:pt x="332" y="38"/>
                </a:lnTo>
                <a:lnTo>
                  <a:pt x="331" y="38"/>
                </a:lnTo>
                <a:lnTo>
                  <a:pt x="332" y="38"/>
                </a:lnTo>
                <a:lnTo>
                  <a:pt x="331" y="38"/>
                </a:lnTo>
                <a:lnTo>
                  <a:pt x="331" y="38"/>
                </a:lnTo>
                <a:lnTo>
                  <a:pt x="332" y="38"/>
                </a:lnTo>
                <a:lnTo>
                  <a:pt x="332" y="38"/>
                </a:lnTo>
                <a:lnTo>
                  <a:pt x="333" y="37"/>
                </a:lnTo>
                <a:lnTo>
                  <a:pt x="333" y="37"/>
                </a:lnTo>
                <a:lnTo>
                  <a:pt x="333" y="38"/>
                </a:lnTo>
                <a:lnTo>
                  <a:pt x="333" y="38"/>
                </a:lnTo>
                <a:lnTo>
                  <a:pt x="333" y="38"/>
                </a:lnTo>
                <a:lnTo>
                  <a:pt x="334" y="38"/>
                </a:lnTo>
                <a:lnTo>
                  <a:pt x="334" y="38"/>
                </a:lnTo>
                <a:lnTo>
                  <a:pt x="334" y="38"/>
                </a:lnTo>
                <a:lnTo>
                  <a:pt x="334" y="38"/>
                </a:lnTo>
                <a:lnTo>
                  <a:pt x="334" y="39"/>
                </a:lnTo>
                <a:lnTo>
                  <a:pt x="334" y="39"/>
                </a:lnTo>
                <a:lnTo>
                  <a:pt x="334" y="39"/>
                </a:lnTo>
                <a:lnTo>
                  <a:pt x="334" y="39"/>
                </a:lnTo>
                <a:lnTo>
                  <a:pt x="334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9"/>
                </a:lnTo>
                <a:lnTo>
                  <a:pt x="336" y="39"/>
                </a:lnTo>
                <a:lnTo>
                  <a:pt x="336" y="39"/>
                </a:lnTo>
                <a:lnTo>
                  <a:pt x="336" y="39"/>
                </a:lnTo>
                <a:lnTo>
                  <a:pt x="337" y="39"/>
                </a:lnTo>
                <a:lnTo>
                  <a:pt x="336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8" y="40"/>
                </a:lnTo>
                <a:lnTo>
                  <a:pt x="338" y="40"/>
                </a:lnTo>
                <a:lnTo>
                  <a:pt x="339" y="40"/>
                </a:lnTo>
                <a:lnTo>
                  <a:pt x="339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1"/>
                </a:lnTo>
                <a:lnTo>
                  <a:pt x="341" y="41"/>
                </a:lnTo>
                <a:lnTo>
                  <a:pt x="341" y="41"/>
                </a:lnTo>
                <a:lnTo>
                  <a:pt x="341" y="42"/>
                </a:lnTo>
                <a:lnTo>
                  <a:pt x="341" y="41"/>
                </a:lnTo>
                <a:lnTo>
                  <a:pt x="342" y="41"/>
                </a:lnTo>
                <a:lnTo>
                  <a:pt x="342" y="41"/>
                </a:lnTo>
                <a:lnTo>
                  <a:pt x="343" y="41"/>
                </a:lnTo>
                <a:lnTo>
                  <a:pt x="343" y="41"/>
                </a:lnTo>
                <a:lnTo>
                  <a:pt x="343" y="41"/>
                </a:lnTo>
                <a:lnTo>
                  <a:pt x="343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2"/>
                </a:lnTo>
                <a:lnTo>
                  <a:pt x="344" y="42"/>
                </a:lnTo>
                <a:lnTo>
                  <a:pt x="344" y="42"/>
                </a:lnTo>
                <a:lnTo>
                  <a:pt x="344" y="42"/>
                </a:lnTo>
                <a:lnTo>
                  <a:pt x="344" y="43"/>
                </a:lnTo>
                <a:lnTo>
                  <a:pt x="345" y="43"/>
                </a:lnTo>
                <a:lnTo>
                  <a:pt x="345" y="42"/>
                </a:lnTo>
                <a:lnTo>
                  <a:pt x="345" y="42"/>
                </a:lnTo>
                <a:lnTo>
                  <a:pt x="345" y="43"/>
                </a:lnTo>
                <a:lnTo>
                  <a:pt x="345" y="43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6" y="44"/>
                </a:lnTo>
                <a:lnTo>
                  <a:pt x="346" y="44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4"/>
                </a:lnTo>
                <a:lnTo>
                  <a:pt x="347" y="44"/>
                </a:lnTo>
                <a:lnTo>
                  <a:pt x="348" y="44"/>
                </a:lnTo>
                <a:lnTo>
                  <a:pt x="348" y="44"/>
                </a:lnTo>
                <a:lnTo>
                  <a:pt x="349" y="44"/>
                </a:lnTo>
                <a:lnTo>
                  <a:pt x="349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5"/>
                </a:lnTo>
                <a:lnTo>
                  <a:pt x="351" y="45"/>
                </a:lnTo>
                <a:lnTo>
                  <a:pt x="351" y="44"/>
                </a:lnTo>
                <a:lnTo>
                  <a:pt x="351" y="45"/>
                </a:lnTo>
                <a:lnTo>
                  <a:pt x="351" y="45"/>
                </a:lnTo>
                <a:lnTo>
                  <a:pt x="351" y="44"/>
                </a:lnTo>
                <a:lnTo>
                  <a:pt x="351" y="44"/>
                </a:lnTo>
                <a:lnTo>
                  <a:pt x="351" y="44"/>
                </a:lnTo>
                <a:lnTo>
                  <a:pt x="351" y="44"/>
                </a:lnTo>
                <a:lnTo>
                  <a:pt x="351" y="43"/>
                </a:lnTo>
                <a:lnTo>
                  <a:pt x="352" y="43"/>
                </a:lnTo>
                <a:lnTo>
                  <a:pt x="352" y="43"/>
                </a:lnTo>
                <a:lnTo>
                  <a:pt x="353" y="43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4" y="44"/>
                </a:lnTo>
                <a:lnTo>
                  <a:pt x="354" y="44"/>
                </a:lnTo>
                <a:lnTo>
                  <a:pt x="354" y="44"/>
                </a:lnTo>
                <a:lnTo>
                  <a:pt x="355" y="44"/>
                </a:lnTo>
                <a:lnTo>
                  <a:pt x="355" y="44"/>
                </a:lnTo>
                <a:lnTo>
                  <a:pt x="355" y="44"/>
                </a:lnTo>
                <a:lnTo>
                  <a:pt x="355" y="45"/>
                </a:lnTo>
                <a:lnTo>
                  <a:pt x="355" y="45"/>
                </a:lnTo>
                <a:lnTo>
                  <a:pt x="355" y="46"/>
                </a:lnTo>
                <a:lnTo>
                  <a:pt x="356" y="46"/>
                </a:lnTo>
                <a:lnTo>
                  <a:pt x="356" y="46"/>
                </a:lnTo>
                <a:lnTo>
                  <a:pt x="356" y="46"/>
                </a:lnTo>
                <a:lnTo>
                  <a:pt x="356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8" y="47"/>
                </a:lnTo>
                <a:lnTo>
                  <a:pt x="358" y="48"/>
                </a:lnTo>
                <a:lnTo>
                  <a:pt x="358" y="48"/>
                </a:lnTo>
                <a:lnTo>
                  <a:pt x="359" y="48"/>
                </a:lnTo>
                <a:lnTo>
                  <a:pt x="359" y="48"/>
                </a:lnTo>
                <a:lnTo>
                  <a:pt x="360" y="47"/>
                </a:lnTo>
                <a:lnTo>
                  <a:pt x="360" y="47"/>
                </a:lnTo>
                <a:lnTo>
                  <a:pt x="361" y="47"/>
                </a:lnTo>
                <a:lnTo>
                  <a:pt x="361" y="46"/>
                </a:lnTo>
                <a:lnTo>
                  <a:pt x="361" y="46"/>
                </a:lnTo>
                <a:lnTo>
                  <a:pt x="361" y="46"/>
                </a:lnTo>
                <a:lnTo>
                  <a:pt x="361" y="46"/>
                </a:lnTo>
                <a:lnTo>
                  <a:pt x="362" y="46"/>
                </a:lnTo>
                <a:lnTo>
                  <a:pt x="362" y="46"/>
                </a:lnTo>
                <a:lnTo>
                  <a:pt x="362" y="46"/>
                </a:lnTo>
                <a:lnTo>
                  <a:pt x="362" y="46"/>
                </a:lnTo>
                <a:lnTo>
                  <a:pt x="363" y="46"/>
                </a:lnTo>
                <a:lnTo>
                  <a:pt x="363" y="46"/>
                </a:lnTo>
                <a:lnTo>
                  <a:pt x="363" y="46"/>
                </a:lnTo>
                <a:lnTo>
                  <a:pt x="363" y="46"/>
                </a:lnTo>
                <a:lnTo>
                  <a:pt x="363" y="46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5" y="46"/>
                </a:lnTo>
                <a:lnTo>
                  <a:pt x="365" y="46"/>
                </a:lnTo>
                <a:lnTo>
                  <a:pt x="365" y="45"/>
                </a:lnTo>
                <a:lnTo>
                  <a:pt x="365" y="45"/>
                </a:lnTo>
                <a:lnTo>
                  <a:pt x="365" y="46"/>
                </a:lnTo>
                <a:lnTo>
                  <a:pt x="366" y="46"/>
                </a:lnTo>
                <a:lnTo>
                  <a:pt x="366" y="46"/>
                </a:lnTo>
                <a:lnTo>
                  <a:pt x="367" y="46"/>
                </a:lnTo>
                <a:lnTo>
                  <a:pt x="367" y="46"/>
                </a:lnTo>
                <a:lnTo>
                  <a:pt x="367" y="47"/>
                </a:lnTo>
                <a:lnTo>
                  <a:pt x="367" y="46"/>
                </a:lnTo>
                <a:lnTo>
                  <a:pt x="368" y="46"/>
                </a:lnTo>
                <a:lnTo>
                  <a:pt x="368" y="47"/>
                </a:lnTo>
                <a:lnTo>
                  <a:pt x="368" y="47"/>
                </a:lnTo>
                <a:lnTo>
                  <a:pt x="368" y="47"/>
                </a:lnTo>
                <a:lnTo>
                  <a:pt x="369" y="47"/>
                </a:lnTo>
                <a:lnTo>
                  <a:pt x="369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8"/>
                </a:lnTo>
                <a:lnTo>
                  <a:pt x="370" y="48"/>
                </a:lnTo>
                <a:lnTo>
                  <a:pt x="370" y="48"/>
                </a:lnTo>
                <a:lnTo>
                  <a:pt x="371" y="48"/>
                </a:lnTo>
                <a:lnTo>
                  <a:pt x="371" y="48"/>
                </a:lnTo>
                <a:lnTo>
                  <a:pt x="371" y="47"/>
                </a:lnTo>
                <a:lnTo>
                  <a:pt x="371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3" y="48"/>
                </a:lnTo>
                <a:lnTo>
                  <a:pt x="373" y="48"/>
                </a:lnTo>
                <a:lnTo>
                  <a:pt x="373" y="49"/>
                </a:lnTo>
                <a:lnTo>
                  <a:pt x="373" y="49"/>
                </a:lnTo>
                <a:lnTo>
                  <a:pt x="373" y="49"/>
                </a:lnTo>
                <a:lnTo>
                  <a:pt x="374" y="49"/>
                </a:lnTo>
                <a:lnTo>
                  <a:pt x="374" y="49"/>
                </a:lnTo>
                <a:lnTo>
                  <a:pt x="375" y="49"/>
                </a:lnTo>
                <a:lnTo>
                  <a:pt x="375" y="50"/>
                </a:lnTo>
                <a:lnTo>
                  <a:pt x="375" y="49"/>
                </a:lnTo>
                <a:lnTo>
                  <a:pt x="375" y="49"/>
                </a:lnTo>
                <a:lnTo>
                  <a:pt x="375" y="50"/>
                </a:lnTo>
                <a:lnTo>
                  <a:pt x="376" y="50"/>
                </a:lnTo>
                <a:lnTo>
                  <a:pt x="376" y="50"/>
                </a:lnTo>
                <a:lnTo>
                  <a:pt x="376" y="50"/>
                </a:lnTo>
                <a:lnTo>
                  <a:pt x="376" y="49"/>
                </a:lnTo>
                <a:lnTo>
                  <a:pt x="376" y="50"/>
                </a:lnTo>
                <a:lnTo>
                  <a:pt x="376" y="49"/>
                </a:lnTo>
                <a:lnTo>
                  <a:pt x="377" y="49"/>
                </a:lnTo>
                <a:lnTo>
                  <a:pt x="377" y="49"/>
                </a:lnTo>
                <a:lnTo>
                  <a:pt x="377" y="50"/>
                </a:lnTo>
                <a:lnTo>
                  <a:pt x="378" y="50"/>
                </a:lnTo>
                <a:lnTo>
                  <a:pt x="378" y="49"/>
                </a:lnTo>
                <a:lnTo>
                  <a:pt x="378" y="49"/>
                </a:lnTo>
                <a:lnTo>
                  <a:pt x="378" y="48"/>
                </a:lnTo>
                <a:lnTo>
                  <a:pt x="378" y="48"/>
                </a:lnTo>
                <a:lnTo>
                  <a:pt x="379" y="48"/>
                </a:lnTo>
                <a:lnTo>
                  <a:pt x="379" y="48"/>
                </a:lnTo>
                <a:lnTo>
                  <a:pt x="379" y="48"/>
                </a:lnTo>
                <a:lnTo>
                  <a:pt x="380" y="48"/>
                </a:lnTo>
                <a:lnTo>
                  <a:pt x="380" y="48"/>
                </a:lnTo>
                <a:lnTo>
                  <a:pt x="380" y="48"/>
                </a:lnTo>
                <a:lnTo>
                  <a:pt x="380" y="48"/>
                </a:lnTo>
                <a:lnTo>
                  <a:pt x="381" y="48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2" y="49"/>
                </a:lnTo>
                <a:lnTo>
                  <a:pt x="382" y="50"/>
                </a:lnTo>
                <a:lnTo>
                  <a:pt x="383" y="50"/>
                </a:lnTo>
                <a:lnTo>
                  <a:pt x="383" y="50"/>
                </a:lnTo>
                <a:lnTo>
                  <a:pt x="383" y="51"/>
                </a:lnTo>
                <a:lnTo>
                  <a:pt x="383" y="50"/>
                </a:lnTo>
                <a:lnTo>
                  <a:pt x="383" y="50"/>
                </a:lnTo>
                <a:lnTo>
                  <a:pt x="384" y="50"/>
                </a:lnTo>
                <a:lnTo>
                  <a:pt x="384" y="51"/>
                </a:lnTo>
                <a:lnTo>
                  <a:pt x="384" y="50"/>
                </a:lnTo>
                <a:lnTo>
                  <a:pt x="384" y="50"/>
                </a:lnTo>
                <a:lnTo>
                  <a:pt x="384" y="51"/>
                </a:lnTo>
                <a:lnTo>
                  <a:pt x="384" y="51"/>
                </a:lnTo>
                <a:lnTo>
                  <a:pt x="385" y="51"/>
                </a:lnTo>
                <a:lnTo>
                  <a:pt x="385" y="51"/>
                </a:lnTo>
                <a:lnTo>
                  <a:pt x="385" y="50"/>
                </a:lnTo>
                <a:lnTo>
                  <a:pt x="385" y="50"/>
                </a:lnTo>
                <a:lnTo>
                  <a:pt x="385" y="51"/>
                </a:lnTo>
                <a:lnTo>
                  <a:pt x="385" y="50"/>
                </a:lnTo>
                <a:lnTo>
                  <a:pt x="385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1"/>
                </a:lnTo>
                <a:lnTo>
                  <a:pt x="386" y="50"/>
                </a:lnTo>
                <a:lnTo>
                  <a:pt x="387" y="50"/>
                </a:lnTo>
                <a:lnTo>
                  <a:pt x="387" y="50"/>
                </a:lnTo>
                <a:lnTo>
                  <a:pt x="387" y="51"/>
                </a:lnTo>
                <a:lnTo>
                  <a:pt x="387" y="50"/>
                </a:lnTo>
                <a:lnTo>
                  <a:pt x="388" y="50"/>
                </a:lnTo>
                <a:lnTo>
                  <a:pt x="388" y="51"/>
                </a:lnTo>
                <a:lnTo>
                  <a:pt x="388" y="51"/>
                </a:lnTo>
                <a:lnTo>
                  <a:pt x="388" y="50"/>
                </a:lnTo>
                <a:lnTo>
                  <a:pt x="388" y="51"/>
                </a:lnTo>
                <a:lnTo>
                  <a:pt x="389" y="51"/>
                </a:lnTo>
                <a:lnTo>
                  <a:pt x="389" y="50"/>
                </a:lnTo>
                <a:lnTo>
                  <a:pt x="388" y="50"/>
                </a:lnTo>
                <a:lnTo>
                  <a:pt x="389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50"/>
                </a:lnTo>
                <a:lnTo>
                  <a:pt x="391" y="50"/>
                </a:lnTo>
                <a:lnTo>
                  <a:pt x="391" y="49"/>
                </a:lnTo>
                <a:lnTo>
                  <a:pt x="390" y="49"/>
                </a:lnTo>
                <a:lnTo>
                  <a:pt x="390" y="49"/>
                </a:lnTo>
                <a:lnTo>
                  <a:pt x="391" y="49"/>
                </a:lnTo>
                <a:lnTo>
                  <a:pt x="391" y="48"/>
                </a:lnTo>
                <a:lnTo>
                  <a:pt x="391" y="48"/>
                </a:lnTo>
                <a:lnTo>
                  <a:pt x="391" y="49"/>
                </a:lnTo>
                <a:lnTo>
                  <a:pt x="391" y="49"/>
                </a:lnTo>
                <a:lnTo>
                  <a:pt x="392" y="49"/>
                </a:lnTo>
                <a:lnTo>
                  <a:pt x="392" y="49"/>
                </a:lnTo>
                <a:lnTo>
                  <a:pt x="393" y="49"/>
                </a:lnTo>
                <a:lnTo>
                  <a:pt x="393" y="48"/>
                </a:lnTo>
                <a:lnTo>
                  <a:pt x="393" y="48"/>
                </a:lnTo>
                <a:lnTo>
                  <a:pt x="393" y="48"/>
                </a:lnTo>
                <a:lnTo>
                  <a:pt x="394" y="48"/>
                </a:lnTo>
                <a:lnTo>
                  <a:pt x="394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9"/>
                </a:lnTo>
                <a:lnTo>
                  <a:pt x="397" y="49"/>
                </a:lnTo>
                <a:lnTo>
                  <a:pt x="397" y="49"/>
                </a:lnTo>
                <a:lnTo>
                  <a:pt x="398" y="49"/>
                </a:lnTo>
                <a:lnTo>
                  <a:pt x="398" y="49"/>
                </a:lnTo>
                <a:lnTo>
                  <a:pt x="398" y="49"/>
                </a:lnTo>
                <a:lnTo>
                  <a:pt x="399" y="50"/>
                </a:lnTo>
                <a:lnTo>
                  <a:pt x="399" y="50"/>
                </a:lnTo>
                <a:lnTo>
                  <a:pt x="399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2"/>
                </a:lnTo>
                <a:lnTo>
                  <a:pt x="401" y="52"/>
                </a:lnTo>
                <a:lnTo>
                  <a:pt x="401" y="52"/>
                </a:lnTo>
                <a:lnTo>
                  <a:pt x="401" y="51"/>
                </a:lnTo>
                <a:lnTo>
                  <a:pt x="402" y="51"/>
                </a:lnTo>
                <a:lnTo>
                  <a:pt x="402" y="51"/>
                </a:lnTo>
                <a:lnTo>
                  <a:pt x="402" y="51"/>
                </a:lnTo>
                <a:lnTo>
                  <a:pt x="403" y="51"/>
                </a:lnTo>
                <a:lnTo>
                  <a:pt x="403" y="51"/>
                </a:lnTo>
                <a:lnTo>
                  <a:pt x="403" y="51"/>
                </a:lnTo>
                <a:lnTo>
                  <a:pt x="403" y="51"/>
                </a:lnTo>
                <a:lnTo>
                  <a:pt x="403" y="51"/>
                </a:lnTo>
                <a:lnTo>
                  <a:pt x="404" y="51"/>
                </a:lnTo>
                <a:lnTo>
                  <a:pt x="404" y="52"/>
                </a:lnTo>
                <a:lnTo>
                  <a:pt x="404" y="52"/>
                </a:lnTo>
                <a:lnTo>
                  <a:pt x="404" y="52"/>
                </a:lnTo>
                <a:lnTo>
                  <a:pt x="404" y="53"/>
                </a:lnTo>
                <a:lnTo>
                  <a:pt x="404" y="53"/>
                </a:lnTo>
                <a:lnTo>
                  <a:pt x="404" y="53"/>
                </a:lnTo>
                <a:lnTo>
                  <a:pt x="404" y="54"/>
                </a:lnTo>
                <a:lnTo>
                  <a:pt x="404" y="54"/>
                </a:lnTo>
                <a:lnTo>
                  <a:pt x="405" y="55"/>
                </a:lnTo>
                <a:lnTo>
                  <a:pt x="405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4"/>
                </a:lnTo>
                <a:lnTo>
                  <a:pt x="407" y="54"/>
                </a:lnTo>
                <a:lnTo>
                  <a:pt x="407" y="55"/>
                </a:lnTo>
                <a:lnTo>
                  <a:pt x="406" y="55"/>
                </a:lnTo>
                <a:lnTo>
                  <a:pt x="406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9" y="56"/>
                </a:lnTo>
                <a:lnTo>
                  <a:pt x="409" y="57"/>
                </a:lnTo>
                <a:lnTo>
                  <a:pt x="409" y="57"/>
                </a:lnTo>
                <a:lnTo>
                  <a:pt x="409" y="58"/>
                </a:lnTo>
                <a:lnTo>
                  <a:pt x="409" y="58"/>
                </a:lnTo>
                <a:lnTo>
                  <a:pt x="408" y="59"/>
                </a:lnTo>
                <a:lnTo>
                  <a:pt x="408" y="60"/>
                </a:lnTo>
                <a:lnTo>
                  <a:pt x="408" y="61"/>
                </a:lnTo>
                <a:lnTo>
                  <a:pt x="408" y="62"/>
                </a:lnTo>
                <a:lnTo>
                  <a:pt x="408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8" y="63"/>
                </a:lnTo>
                <a:lnTo>
                  <a:pt x="408" y="64"/>
                </a:lnTo>
                <a:lnTo>
                  <a:pt x="408" y="64"/>
                </a:lnTo>
                <a:lnTo>
                  <a:pt x="408" y="64"/>
                </a:lnTo>
                <a:lnTo>
                  <a:pt x="407" y="65"/>
                </a:lnTo>
                <a:lnTo>
                  <a:pt x="407" y="65"/>
                </a:lnTo>
                <a:lnTo>
                  <a:pt x="407" y="65"/>
                </a:lnTo>
                <a:lnTo>
                  <a:pt x="407" y="65"/>
                </a:lnTo>
                <a:lnTo>
                  <a:pt x="406" y="65"/>
                </a:lnTo>
                <a:lnTo>
                  <a:pt x="406" y="66"/>
                </a:lnTo>
                <a:lnTo>
                  <a:pt x="406" y="66"/>
                </a:lnTo>
                <a:lnTo>
                  <a:pt x="405" y="66"/>
                </a:lnTo>
                <a:lnTo>
                  <a:pt x="405" y="66"/>
                </a:lnTo>
                <a:lnTo>
                  <a:pt x="405" y="66"/>
                </a:lnTo>
                <a:lnTo>
                  <a:pt x="405" y="67"/>
                </a:lnTo>
                <a:lnTo>
                  <a:pt x="404" y="67"/>
                </a:lnTo>
                <a:lnTo>
                  <a:pt x="404" y="67"/>
                </a:lnTo>
                <a:lnTo>
                  <a:pt x="404" y="68"/>
                </a:lnTo>
                <a:lnTo>
                  <a:pt x="404" y="68"/>
                </a:lnTo>
                <a:lnTo>
                  <a:pt x="404" y="68"/>
                </a:lnTo>
                <a:lnTo>
                  <a:pt x="403" y="68"/>
                </a:lnTo>
                <a:lnTo>
                  <a:pt x="403" y="69"/>
                </a:lnTo>
                <a:lnTo>
                  <a:pt x="403" y="69"/>
                </a:lnTo>
                <a:lnTo>
                  <a:pt x="403" y="70"/>
                </a:lnTo>
                <a:lnTo>
                  <a:pt x="403" y="70"/>
                </a:lnTo>
                <a:lnTo>
                  <a:pt x="403" y="70"/>
                </a:lnTo>
                <a:lnTo>
                  <a:pt x="403" y="71"/>
                </a:lnTo>
                <a:lnTo>
                  <a:pt x="403" y="71"/>
                </a:lnTo>
                <a:lnTo>
                  <a:pt x="403" y="71"/>
                </a:lnTo>
                <a:lnTo>
                  <a:pt x="402" y="72"/>
                </a:lnTo>
                <a:lnTo>
                  <a:pt x="402" y="72"/>
                </a:lnTo>
                <a:lnTo>
                  <a:pt x="401" y="73"/>
                </a:lnTo>
                <a:lnTo>
                  <a:pt x="401" y="73"/>
                </a:lnTo>
                <a:lnTo>
                  <a:pt x="401" y="73"/>
                </a:lnTo>
                <a:lnTo>
                  <a:pt x="401" y="74"/>
                </a:lnTo>
                <a:lnTo>
                  <a:pt x="400" y="74"/>
                </a:lnTo>
                <a:lnTo>
                  <a:pt x="400" y="74"/>
                </a:lnTo>
                <a:lnTo>
                  <a:pt x="400" y="74"/>
                </a:lnTo>
                <a:lnTo>
                  <a:pt x="399" y="75"/>
                </a:lnTo>
                <a:lnTo>
                  <a:pt x="399" y="75"/>
                </a:lnTo>
                <a:lnTo>
                  <a:pt x="399" y="76"/>
                </a:lnTo>
                <a:lnTo>
                  <a:pt x="398" y="76"/>
                </a:lnTo>
                <a:lnTo>
                  <a:pt x="398" y="76"/>
                </a:lnTo>
                <a:lnTo>
                  <a:pt x="398" y="76"/>
                </a:lnTo>
                <a:lnTo>
                  <a:pt x="398" y="77"/>
                </a:lnTo>
                <a:lnTo>
                  <a:pt x="397" y="77"/>
                </a:lnTo>
                <a:lnTo>
                  <a:pt x="397" y="77"/>
                </a:lnTo>
                <a:lnTo>
                  <a:pt x="397" y="78"/>
                </a:lnTo>
                <a:lnTo>
                  <a:pt x="397" y="78"/>
                </a:lnTo>
                <a:lnTo>
                  <a:pt x="397" y="79"/>
                </a:lnTo>
                <a:lnTo>
                  <a:pt x="397" y="80"/>
                </a:lnTo>
                <a:lnTo>
                  <a:pt x="397" y="81"/>
                </a:lnTo>
                <a:lnTo>
                  <a:pt x="398" y="82"/>
                </a:lnTo>
                <a:lnTo>
                  <a:pt x="398" y="83"/>
                </a:lnTo>
                <a:lnTo>
                  <a:pt x="398" y="83"/>
                </a:lnTo>
                <a:lnTo>
                  <a:pt x="398" y="84"/>
                </a:lnTo>
                <a:lnTo>
                  <a:pt x="399" y="84"/>
                </a:lnTo>
                <a:lnTo>
                  <a:pt x="399" y="84"/>
                </a:lnTo>
                <a:lnTo>
                  <a:pt x="399" y="85"/>
                </a:lnTo>
                <a:lnTo>
                  <a:pt x="399" y="85"/>
                </a:lnTo>
                <a:lnTo>
                  <a:pt x="400" y="85"/>
                </a:lnTo>
                <a:lnTo>
                  <a:pt x="400" y="86"/>
                </a:lnTo>
                <a:lnTo>
                  <a:pt x="400" y="87"/>
                </a:lnTo>
                <a:lnTo>
                  <a:pt x="401" y="87"/>
                </a:lnTo>
                <a:lnTo>
                  <a:pt x="401" y="88"/>
                </a:lnTo>
                <a:lnTo>
                  <a:pt x="401" y="88"/>
                </a:lnTo>
                <a:lnTo>
                  <a:pt x="402" y="88"/>
                </a:lnTo>
                <a:lnTo>
                  <a:pt x="402" y="88"/>
                </a:lnTo>
                <a:lnTo>
                  <a:pt x="402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9"/>
                </a:lnTo>
                <a:lnTo>
                  <a:pt x="403" y="89"/>
                </a:lnTo>
                <a:lnTo>
                  <a:pt x="403" y="89"/>
                </a:lnTo>
                <a:lnTo>
                  <a:pt x="403" y="90"/>
                </a:lnTo>
                <a:lnTo>
                  <a:pt x="403" y="90"/>
                </a:lnTo>
                <a:lnTo>
                  <a:pt x="403" y="91"/>
                </a:lnTo>
                <a:lnTo>
                  <a:pt x="403" y="92"/>
                </a:lnTo>
                <a:lnTo>
                  <a:pt x="403" y="94"/>
                </a:lnTo>
                <a:lnTo>
                  <a:pt x="403" y="94"/>
                </a:lnTo>
                <a:lnTo>
                  <a:pt x="403" y="95"/>
                </a:lnTo>
                <a:lnTo>
                  <a:pt x="403" y="95"/>
                </a:lnTo>
                <a:lnTo>
                  <a:pt x="403" y="95"/>
                </a:lnTo>
                <a:lnTo>
                  <a:pt x="403" y="96"/>
                </a:lnTo>
                <a:lnTo>
                  <a:pt x="403" y="96"/>
                </a:lnTo>
                <a:lnTo>
                  <a:pt x="403" y="97"/>
                </a:lnTo>
                <a:lnTo>
                  <a:pt x="403" y="97"/>
                </a:lnTo>
                <a:lnTo>
                  <a:pt x="403" y="98"/>
                </a:lnTo>
                <a:lnTo>
                  <a:pt x="403" y="98"/>
                </a:lnTo>
                <a:lnTo>
                  <a:pt x="402" y="98"/>
                </a:lnTo>
                <a:lnTo>
                  <a:pt x="402" y="98"/>
                </a:lnTo>
                <a:lnTo>
                  <a:pt x="402" y="99"/>
                </a:lnTo>
                <a:lnTo>
                  <a:pt x="402" y="99"/>
                </a:lnTo>
                <a:lnTo>
                  <a:pt x="402" y="99"/>
                </a:lnTo>
                <a:lnTo>
                  <a:pt x="402" y="100"/>
                </a:lnTo>
                <a:lnTo>
                  <a:pt x="402" y="100"/>
                </a:lnTo>
                <a:lnTo>
                  <a:pt x="402" y="101"/>
                </a:lnTo>
                <a:lnTo>
                  <a:pt x="403" y="101"/>
                </a:lnTo>
                <a:lnTo>
                  <a:pt x="403" y="102"/>
                </a:lnTo>
                <a:lnTo>
                  <a:pt x="403" y="102"/>
                </a:lnTo>
                <a:lnTo>
                  <a:pt x="403" y="103"/>
                </a:lnTo>
                <a:lnTo>
                  <a:pt x="403" y="108"/>
                </a:lnTo>
                <a:lnTo>
                  <a:pt x="403" y="108"/>
                </a:lnTo>
                <a:lnTo>
                  <a:pt x="403" y="109"/>
                </a:lnTo>
                <a:lnTo>
                  <a:pt x="404" y="110"/>
                </a:lnTo>
                <a:lnTo>
                  <a:pt x="404" y="111"/>
                </a:lnTo>
                <a:lnTo>
                  <a:pt x="404" y="113"/>
                </a:lnTo>
                <a:lnTo>
                  <a:pt x="405" y="115"/>
                </a:lnTo>
                <a:lnTo>
                  <a:pt x="405" y="116"/>
                </a:lnTo>
                <a:lnTo>
                  <a:pt x="405" y="117"/>
                </a:lnTo>
                <a:lnTo>
                  <a:pt x="406" y="118"/>
                </a:lnTo>
                <a:lnTo>
                  <a:pt x="406" y="118"/>
                </a:lnTo>
                <a:lnTo>
                  <a:pt x="406" y="119"/>
                </a:lnTo>
                <a:lnTo>
                  <a:pt x="406" y="120"/>
                </a:lnTo>
                <a:lnTo>
                  <a:pt x="407" y="121"/>
                </a:lnTo>
                <a:lnTo>
                  <a:pt x="407" y="122"/>
                </a:lnTo>
                <a:lnTo>
                  <a:pt x="407" y="123"/>
                </a:lnTo>
                <a:lnTo>
                  <a:pt x="407" y="124"/>
                </a:lnTo>
                <a:lnTo>
                  <a:pt x="407" y="127"/>
                </a:lnTo>
                <a:lnTo>
                  <a:pt x="407" y="128"/>
                </a:lnTo>
                <a:lnTo>
                  <a:pt x="406" y="128"/>
                </a:lnTo>
                <a:lnTo>
                  <a:pt x="406" y="129"/>
                </a:lnTo>
                <a:lnTo>
                  <a:pt x="406" y="129"/>
                </a:lnTo>
                <a:lnTo>
                  <a:pt x="405" y="130"/>
                </a:lnTo>
                <a:lnTo>
                  <a:pt x="405" y="131"/>
                </a:lnTo>
                <a:lnTo>
                  <a:pt x="404" y="131"/>
                </a:lnTo>
                <a:lnTo>
                  <a:pt x="403" y="132"/>
                </a:lnTo>
                <a:lnTo>
                  <a:pt x="403" y="132"/>
                </a:lnTo>
                <a:lnTo>
                  <a:pt x="403" y="132"/>
                </a:lnTo>
                <a:lnTo>
                  <a:pt x="402" y="133"/>
                </a:lnTo>
                <a:lnTo>
                  <a:pt x="402" y="133"/>
                </a:lnTo>
                <a:lnTo>
                  <a:pt x="401" y="133"/>
                </a:lnTo>
                <a:lnTo>
                  <a:pt x="400" y="133"/>
                </a:lnTo>
                <a:lnTo>
                  <a:pt x="399" y="133"/>
                </a:lnTo>
                <a:lnTo>
                  <a:pt x="399" y="134"/>
                </a:lnTo>
                <a:lnTo>
                  <a:pt x="398" y="134"/>
                </a:lnTo>
                <a:lnTo>
                  <a:pt x="398" y="134"/>
                </a:lnTo>
                <a:lnTo>
                  <a:pt x="397" y="135"/>
                </a:lnTo>
                <a:lnTo>
                  <a:pt x="396" y="135"/>
                </a:lnTo>
                <a:lnTo>
                  <a:pt x="394" y="136"/>
                </a:lnTo>
                <a:lnTo>
                  <a:pt x="393" y="137"/>
                </a:lnTo>
                <a:lnTo>
                  <a:pt x="391" y="138"/>
                </a:lnTo>
                <a:lnTo>
                  <a:pt x="391" y="138"/>
                </a:lnTo>
                <a:lnTo>
                  <a:pt x="391" y="138"/>
                </a:lnTo>
                <a:lnTo>
                  <a:pt x="391" y="139"/>
                </a:lnTo>
                <a:lnTo>
                  <a:pt x="391" y="139"/>
                </a:lnTo>
                <a:lnTo>
                  <a:pt x="391" y="139"/>
                </a:lnTo>
                <a:lnTo>
                  <a:pt x="390" y="140"/>
                </a:lnTo>
                <a:lnTo>
                  <a:pt x="389" y="140"/>
                </a:lnTo>
                <a:lnTo>
                  <a:pt x="388" y="141"/>
                </a:lnTo>
                <a:lnTo>
                  <a:pt x="387" y="141"/>
                </a:lnTo>
                <a:lnTo>
                  <a:pt x="386" y="141"/>
                </a:lnTo>
                <a:lnTo>
                  <a:pt x="386" y="142"/>
                </a:lnTo>
                <a:lnTo>
                  <a:pt x="386" y="142"/>
                </a:lnTo>
                <a:lnTo>
                  <a:pt x="385" y="142"/>
                </a:lnTo>
                <a:lnTo>
                  <a:pt x="384" y="142"/>
                </a:lnTo>
                <a:lnTo>
                  <a:pt x="384" y="143"/>
                </a:lnTo>
                <a:lnTo>
                  <a:pt x="383" y="143"/>
                </a:lnTo>
                <a:lnTo>
                  <a:pt x="381" y="144"/>
                </a:lnTo>
                <a:lnTo>
                  <a:pt x="380" y="144"/>
                </a:lnTo>
                <a:lnTo>
                  <a:pt x="379" y="145"/>
                </a:lnTo>
                <a:lnTo>
                  <a:pt x="378" y="145"/>
                </a:lnTo>
                <a:lnTo>
                  <a:pt x="377" y="145"/>
                </a:lnTo>
                <a:lnTo>
                  <a:pt x="374" y="146"/>
                </a:lnTo>
                <a:lnTo>
                  <a:pt x="374" y="146"/>
                </a:lnTo>
                <a:lnTo>
                  <a:pt x="373" y="146"/>
                </a:lnTo>
                <a:lnTo>
                  <a:pt x="373" y="146"/>
                </a:lnTo>
                <a:lnTo>
                  <a:pt x="371" y="147"/>
                </a:lnTo>
                <a:lnTo>
                  <a:pt x="371" y="147"/>
                </a:lnTo>
                <a:lnTo>
                  <a:pt x="370" y="147"/>
                </a:lnTo>
                <a:lnTo>
                  <a:pt x="369" y="147"/>
                </a:lnTo>
                <a:lnTo>
                  <a:pt x="368" y="147"/>
                </a:lnTo>
                <a:lnTo>
                  <a:pt x="368" y="148"/>
                </a:lnTo>
                <a:lnTo>
                  <a:pt x="367" y="148"/>
                </a:lnTo>
                <a:lnTo>
                  <a:pt x="366" y="148"/>
                </a:lnTo>
                <a:lnTo>
                  <a:pt x="365" y="148"/>
                </a:lnTo>
                <a:lnTo>
                  <a:pt x="364" y="148"/>
                </a:lnTo>
                <a:lnTo>
                  <a:pt x="363" y="148"/>
                </a:lnTo>
                <a:lnTo>
                  <a:pt x="361" y="149"/>
                </a:lnTo>
                <a:lnTo>
                  <a:pt x="361" y="149"/>
                </a:lnTo>
                <a:lnTo>
                  <a:pt x="360" y="149"/>
                </a:lnTo>
                <a:lnTo>
                  <a:pt x="360" y="149"/>
                </a:lnTo>
                <a:lnTo>
                  <a:pt x="359" y="149"/>
                </a:lnTo>
                <a:lnTo>
                  <a:pt x="358" y="150"/>
                </a:lnTo>
                <a:lnTo>
                  <a:pt x="357" y="150"/>
                </a:lnTo>
                <a:lnTo>
                  <a:pt x="357" y="150"/>
                </a:lnTo>
                <a:lnTo>
                  <a:pt x="357" y="150"/>
                </a:lnTo>
                <a:lnTo>
                  <a:pt x="356" y="150"/>
                </a:lnTo>
                <a:lnTo>
                  <a:pt x="356" y="150"/>
                </a:lnTo>
                <a:lnTo>
                  <a:pt x="355" y="151"/>
                </a:lnTo>
                <a:lnTo>
                  <a:pt x="355" y="151"/>
                </a:lnTo>
                <a:lnTo>
                  <a:pt x="354" y="151"/>
                </a:lnTo>
                <a:lnTo>
                  <a:pt x="353" y="151"/>
                </a:lnTo>
                <a:lnTo>
                  <a:pt x="353" y="151"/>
                </a:lnTo>
                <a:lnTo>
                  <a:pt x="353" y="152"/>
                </a:lnTo>
                <a:lnTo>
                  <a:pt x="353" y="152"/>
                </a:lnTo>
                <a:lnTo>
                  <a:pt x="352" y="152"/>
                </a:lnTo>
                <a:lnTo>
                  <a:pt x="352" y="152"/>
                </a:lnTo>
                <a:lnTo>
                  <a:pt x="352" y="152"/>
                </a:lnTo>
                <a:lnTo>
                  <a:pt x="351" y="152"/>
                </a:lnTo>
                <a:lnTo>
                  <a:pt x="351" y="152"/>
                </a:lnTo>
                <a:lnTo>
                  <a:pt x="351" y="153"/>
                </a:lnTo>
                <a:lnTo>
                  <a:pt x="350" y="153"/>
                </a:lnTo>
                <a:lnTo>
                  <a:pt x="350" y="153"/>
                </a:lnTo>
                <a:lnTo>
                  <a:pt x="349" y="153"/>
                </a:lnTo>
                <a:lnTo>
                  <a:pt x="349" y="153"/>
                </a:lnTo>
                <a:lnTo>
                  <a:pt x="349" y="153"/>
                </a:lnTo>
                <a:lnTo>
                  <a:pt x="348" y="153"/>
                </a:lnTo>
                <a:lnTo>
                  <a:pt x="348" y="154"/>
                </a:lnTo>
                <a:lnTo>
                  <a:pt x="348" y="154"/>
                </a:lnTo>
                <a:lnTo>
                  <a:pt x="347" y="154"/>
                </a:lnTo>
                <a:lnTo>
                  <a:pt x="347" y="154"/>
                </a:lnTo>
                <a:lnTo>
                  <a:pt x="346" y="154"/>
                </a:lnTo>
                <a:lnTo>
                  <a:pt x="346" y="154"/>
                </a:lnTo>
                <a:lnTo>
                  <a:pt x="345" y="155"/>
                </a:lnTo>
                <a:lnTo>
                  <a:pt x="345" y="155"/>
                </a:lnTo>
                <a:lnTo>
                  <a:pt x="345" y="155"/>
                </a:lnTo>
                <a:lnTo>
                  <a:pt x="345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6"/>
                </a:lnTo>
                <a:lnTo>
                  <a:pt x="343" y="156"/>
                </a:lnTo>
                <a:lnTo>
                  <a:pt x="343" y="156"/>
                </a:lnTo>
                <a:lnTo>
                  <a:pt x="343" y="156"/>
                </a:lnTo>
                <a:lnTo>
                  <a:pt x="342" y="156"/>
                </a:lnTo>
                <a:lnTo>
                  <a:pt x="342" y="156"/>
                </a:lnTo>
                <a:lnTo>
                  <a:pt x="341" y="156"/>
                </a:lnTo>
                <a:lnTo>
                  <a:pt x="341" y="156"/>
                </a:lnTo>
                <a:lnTo>
                  <a:pt x="340" y="157"/>
                </a:lnTo>
                <a:lnTo>
                  <a:pt x="340" y="157"/>
                </a:lnTo>
                <a:lnTo>
                  <a:pt x="339" y="157"/>
                </a:lnTo>
                <a:lnTo>
                  <a:pt x="339" y="157"/>
                </a:lnTo>
                <a:lnTo>
                  <a:pt x="339" y="157"/>
                </a:lnTo>
                <a:lnTo>
                  <a:pt x="338" y="157"/>
                </a:lnTo>
                <a:lnTo>
                  <a:pt x="338" y="158"/>
                </a:lnTo>
                <a:lnTo>
                  <a:pt x="338" y="158"/>
                </a:lnTo>
                <a:lnTo>
                  <a:pt x="337" y="158"/>
                </a:lnTo>
                <a:lnTo>
                  <a:pt x="337" y="158"/>
                </a:lnTo>
                <a:lnTo>
                  <a:pt x="337" y="158"/>
                </a:lnTo>
                <a:lnTo>
                  <a:pt x="336" y="158"/>
                </a:lnTo>
                <a:lnTo>
                  <a:pt x="336" y="158"/>
                </a:lnTo>
                <a:lnTo>
                  <a:pt x="336" y="158"/>
                </a:lnTo>
                <a:lnTo>
                  <a:pt x="335" y="158"/>
                </a:lnTo>
                <a:lnTo>
                  <a:pt x="335" y="159"/>
                </a:lnTo>
                <a:lnTo>
                  <a:pt x="334" y="159"/>
                </a:lnTo>
                <a:lnTo>
                  <a:pt x="334" y="159"/>
                </a:lnTo>
                <a:lnTo>
                  <a:pt x="334" y="159"/>
                </a:lnTo>
                <a:lnTo>
                  <a:pt x="334" y="160"/>
                </a:lnTo>
                <a:lnTo>
                  <a:pt x="333" y="160"/>
                </a:lnTo>
                <a:lnTo>
                  <a:pt x="333" y="160"/>
                </a:lnTo>
                <a:lnTo>
                  <a:pt x="333" y="160"/>
                </a:lnTo>
                <a:lnTo>
                  <a:pt x="333" y="160"/>
                </a:lnTo>
                <a:lnTo>
                  <a:pt x="332" y="161"/>
                </a:lnTo>
                <a:lnTo>
                  <a:pt x="332" y="161"/>
                </a:lnTo>
                <a:lnTo>
                  <a:pt x="332" y="161"/>
                </a:lnTo>
                <a:lnTo>
                  <a:pt x="331" y="161"/>
                </a:lnTo>
                <a:lnTo>
                  <a:pt x="331" y="162"/>
                </a:lnTo>
                <a:lnTo>
                  <a:pt x="331" y="162"/>
                </a:lnTo>
                <a:lnTo>
                  <a:pt x="330" y="162"/>
                </a:lnTo>
                <a:lnTo>
                  <a:pt x="330" y="163"/>
                </a:lnTo>
                <a:lnTo>
                  <a:pt x="329" y="163"/>
                </a:lnTo>
                <a:lnTo>
                  <a:pt x="329" y="164"/>
                </a:lnTo>
                <a:lnTo>
                  <a:pt x="328" y="164"/>
                </a:lnTo>
                <a:lnTo>
                  <a:pt x="328" y="164"/>
                </a:lnTo>
                <a:lnTo>
                  <a:pt x="328" y="164"/>
                </a:lnTo>
                <a:lnTo>
                  <a:pt x="327" y="165"/>
                </a:lnTo>
                <a:lnTo>
                  <a:pt x="327" y="165"/>
                </a:lnTo>
                <a:lnTo>
                  <a:pt x="327" y="165"/>
                </a:lnTo>
                <a:lnTo>
                  <a:pt x="326" y="165"/>
                </a:lnTo>
                <a:lnTo>
                  <a:pt x="326" y="165"/>
                </a:lnTo>
                <a:lnTo>
                  <a:pt x="325" y="166"/>
                </a:lnTo>
                <a:lnTo>
                  <a:pt x="325" y="166"/>
                </a:lnTo>
                <a:lnTo>
                  <a:pt x="325" y="166"/>
                </a:lnTo>
                <a:lnTo>
                  <a:pt x="324" y="166"/>
                </a:lnTo>
                <a:lnTo>
                  <a:pt x="324" y="167"/>
                </a:lnTo>
                <a:lnTo>
                  <a:pt x="324" y="167"/>
                </a:lnTo>
                <a:lnTo>
                  <a:pt x="324" y="167"/>
                </a:lnTo>
                <a:lnTo>
                  <a:pt x="324" y="168"/>
                </a:lnTo>
                <a:lnTo>
                  <a:pt x="324" y="168"/>
                </a:lnTo>
                <a:lnTo>
                  <a:pt x="324" y="168"/>
                </a:lnTo>
                <a:lnTo>
                  <a:pt x="324" y="168"/>
                </a:lnTo>
                <a:lnTo>
                  <a:pt x="325" y="168"/>
                </a:lnTo>
                <a:lnTo>
                  <a:pt x="324" y="168"/>
                </a:lnTo>
                <a:lnTo>
                  <a:pt x="324" y="168"/>
                </a:lnTo>
                <a:lnTo>
                  <a:pt x="324" y="169"/>
                </a:lnTo>
                <a:lnTo>
                  <a:pt x="325" y="169"/>
                </a:lnTo>
                <a:lnTo>
                  <a:pt x="324" y="169"/>
                </a:lnTo>
                <a:lnTo>
                  <a:pt x="324" y="169"/>
                </a:lnTo>
                <a:lnTo>
                  <a:pt x="324" y="169"/>
                </a:lnTo>
                <a:lnTo>
                  <a:pt x="323" y="170"/>
                </a:lnTo>
                <a:lnTo>
                  <a:pt x="323" y="170"/>
                </a:lnTo>
                <a:lnTo>
                  <a:pt x="323" y="170"/>
                </a:lnTo>
                <a:lnTo>
                  <a:pt x="323" y="170"/>
                </a:lnTo>
                <a:lnTo>
                  <a:pt x="323" y="171"/>
                </a:lnTo>
                <a:lnTo>
                  <a:pt x="322" y="171"/>
                </a:lnTo>
                <a:lnTo>
                  <a:pt x="323" y="171"/>
                </a:lnTo>
                <a:lnTo>
                  <a:pt x="322" y="171"/>
                </a:lnTo>
                <a:lnTo>
                  <a:pt x="322" y="171"/>
                </a:lnTo>
                <a:lnTo>
                  <a:pt x="321" y="171"/>
                </a:lnTo>
                <a:lnTo>
                  <a:pt x="321" y="172"/>
                </a:lnTo>
                <a:lnTo>
                  <a:pt x="321" y="172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19" y="173"/>
                </a:lnTo>
                <a:lnTo>
                  <a:pt x="319" y="173"/>
                </a:lnTo>
                <a:lnTo>
                  <a:pt x="319" y="173"/>
                </a:lnTo>
                <a:lnTo>
                  <a:pt x="318" y="173"/>
                </a:lnTo>
                <a:lnTo>
                  <a:pt x="318" y="174"/>
                </a:lnTo>
                <a:lnTo>
                  <a:pt x="317" y="174"/>
                </a:lnTo>
                <a:lnTo>
                  <a:pt x="317" y="175"/>
                </a:lnTo>
                <a:lnTo>
                  <a:pt x="316" y="176"/>
                </a:lnTo>
                <a:lnTo>
                  <a:pt x="316" y="176"/>
                </a:lnTo>
                <a:lnTo>
                  <a:pt x="316" y="177"/>
                </a:lnTo>
                <a:lnTo>
                  <a:pt x="315" y="177"/>
                </a:lnTo>
                <a:lnTo>
                  <a:pt x="315" y="177"/>
                </a:lnTo>
                <a:lnTo>
                  <a:pt x="315" y="177"/>
                </a:lnTo>
                <a:lnTo>
                  <a:pt x="315" y="178"/>
                </a:lnTo>
                <a:lnTo>
                  <a:pt x="315" y="178"/>
                </a:lnTo>
                <a:lnTo>
                  <a:pt x="315" y="178"/>
                </a:lnTo>
                <a:lnTo>
                  <a:pt x="315" y="178"/>
                </a:lnTo>
                <a:lnTo>
                  <a:pt x="315" y="178"/>
                </a:lnTo>
                <a:lnTo>
                  <a:pt x="315" y="179"/>
                </a:lnTo>
                <a:lnTo>
                  <a:pt x="314" y="179"/>
                </a:lnTo>
                <a:lnTo>
                  <a:pt x="314" y="179"/>
                </a:lnTo>
                <a:lnTo>
                  <a:pt x="314" y="179"/>
                </a:lnTo>
                <a:lnTo>
                  <a:pt x="313" y="179"/>
                </a:lnTo>
                <a:lnTo>
                  <a:pt x="314" y="179"/>
                </a:lnTo>
                <a:lnTo>
                  <a:pt x="313" y="179"/>
                </a:lnTo>
                <a:lnTo>
                  <a:pt x="313" y="179"/>
                </a:lnTo>
                <a:lnTo>
                  <a:pt x="313" y="179"/>
                </a:lnTo>
                <a:lnTo>
                  <a:pt x="313" y="179"/>
                </a:lnTo>
                <a:lnTo>
                  <a:pt x="313" y="179"/>
                </a:lnTo>
                <a:lnTo>
                  <a:pt x="313" y="179"/>
                </a:lnTo>
                <a:lnTo>
                  <a:pt x="312" y="179"/>
                </a:lnTo>
                <a:lnTo>
                  <a:pt x="312" y="179"/>
                </a:lnTo>
                <a:lnTo>
                  <a:pt x="311" y="180"/>
                </a:lnTo>
                <a:lnTo>
                  <a:pt x="311" y="180"/>
                </a:lnTo>
                <a:lnTo>
                  <a:pt x="311" y="180"/>
                </a:lnTo>
                <a:lnTo>
                  <a:pt x="311" y="181"/>
                </a:lnTo>
                <a:lnTo>
                  <a:pt x="311" y="181"/>
                </a:lnTo>
                <a:lnTo>
                  <a:pt x="311" y="181"/>
                </a:lnTo>
                <a:lnTo>
                  <a:pt x="310" y="181"/>
                </a:lnTo>
                <a:lnTo>
                  <a:pt x="310" y="182"/>
                </a:lnTo>
                <a:lnTo>
                  <a:pt x="310" y="182"/>
                </a:lnTo>
                <a:lnTo>
                  <a:pt x="310" y="183"/>
                </a:lnTo>
                <a:lnTo>
                  <a:pt x="309" y="183"/>
                </a:lnTo>
                <a:lnTo>
                  <a:pt x="309" y="183"/>
                </a:lnTo>
                <a:lnTo>
                  <a:pt x="309" y="184"/>
                </a:lnTo>
                <a:lnTo>
                  <a:pt x="309" y="184"/>
                </a:lnTo>
                <a:lnTo>
                  <a:pt x="309" y="184"/>
                </a:lnTo>
                <a:lnTo>
                  <a:pt x="308" y="184"/>
                </a:lnTo>
                <a:lnTo>
                  <a:pt x="308" y="185"/>
                </a:lnTo>
                <a:lnTo>
                  <a:pt x="308" y="185"/>
                </a:lnTo>
                <a:lnTo>
                  <a:pt x="307" y="185"/>
                </a:lnTo>
                <a:lnTo>
                  <a:pt x="307" y="184"/>
                </a:lnTo>
                <a:lnTo>
                  <a:pt x="307" y="184"/>
                </a:lnTo>
                <a:lnTo>
                  <a:pt x="307" y="184"/>
                </a:lnTo>
                <a:lnTo>
                  <a:pt x="306" y="184"/>
                </a:lnTo>
                <a:lnTo>
                  <a:pt x="306" y="184"/>
                </a:lnTo>
                <a:lnTo>
                  <a:pt x="306" y="184"/>
                </a:lnTo>
                <a:lnTo>
                  <a:pt x="305" y="184"/>
                </a:lnTo>
                <a:lnTo>
                  <a:pt x="305" y="184"/>
                </a:lnTo>
                <a:lnTo>
                  <a:pt x="305" y="184"/>
                </a:lnTo>
                <a:lnTo>
                  <a:pt x="305" y="184"/>
                </a:lnTo>
                <a:lnTo>
                  <a:pt x="304" y="185"/>
                </a:lnTo>
                <a:lnTo>
                  <a:pt x="304" y="185"/>
                </a:lnTo>
                <a:lnTo>
                  <a:pt x="303" y="186"/>
                </a:lnTo>
                <a:lnTo>
                  <a:pt x="303" y="186"/>
                </a:lnTo>
                <a:lnTo>
                  <a:pt x="303" y="187"/>
                </a:lnTo>
                <a:lnTo>
                  <a:pt x="303" y="187"/>
                </a:lnTo>
                <a:lnTo>
                  <a:pt x="303" y="188"/>
                </a:lnTo>
                <a:lnTo>
                  <a:pt x="302" y="188"/>
                </a:lnTo>
                <a:lnTo>
                  <a:pt x="302" y="188"/>
                </a:lnTo>
                <a:lnTo>
                  <a:pt x="302" y="188"/>
                </a:lnTo>
                <a:lnTo>
                  <a:pt x="302" y="189"/>
                </a:lnTo>
                <a:lnTo>
                  <a:pt x="302" y="189"/>
                </a:lnTo>
                <a:lnTo>
                  <a:pt x="302" y="190"/>
                </a:lnTo>
                <a:lnTo>
                  <a:pt x="302" y="190"/>
                </a:lnTo>
                <a:lnTo>
                  <a:pt x="302" y="190"/>
                </a:lnTo>
                <a:lnTo>
                  <a:pt x="302" y="190"/>
                </a:lnTo>
                <a:lnTo>
                  <a:pt x="302" y="191"/>
                </a:lnTo>
                <a:lnTo>
                  <a:pt x="302" y="191"/>
                </a:lnTo>
                <a:lnTo>
                  <a:pt x="301" y="191"/>
                </a:lnTo>
                <a:lnTo>
                  <a:pt x="301" y="191"/>
                </a:lnTo>
                <a:lnTo>
                  <a:pt x="301" y="191"/>
                </a:lnTo>
                <a:lnTo>
                  <a:pt x="301" y="191"/>
                </a:lnTo>
                <a:lnTo>
                  <a:pt x="301" y="192"/>
                </a:lnTo>
                <a:lnTo>
                  <a:pt x="301" y="192"/>
                </a:lnTo>
                <a:lnTo>
                  <a:pt x="301" y="193"/>
                </a:lnTo>
                <a:lnTo>
                  <a:pt x="301" y="193"/>
                </a:lnTo>
                <a:lnTo>
                  <a:pt x="301" y="194"/>
                </a:lnTo>
                <a:lnTo>
                  <a:pt x="301" y="195"/>
                </a:lnTo>
                <a:lnTo>
                  <a:pt x="301" y="195"/>
                </a:lnTo>
                <a:lnTo>
                  <a:pt x="301" y="196"/>
                </a:lnTo>
                <a:lnTo>
                  <a:pt x="301" y="196"/>
                </a:lnTo>
                <a:lnTo>
                  <a:pt x="301" y="197"/>
                </a:lnTo>
                <a:lnTo>
                  <a:pt x="301" y="197"/>
                </a:lnTo>
                <a:lnTo>
                  <a:pt x="301" y="198"/>
                </a:lnTo>
                <a:lnTo>
                  <a:pt x="301" y="198"/>
                </a:lnTo>
                <a:lnTo>
                  <a:pt x="301" y="198"/>
                </a:lnTo>
                <a:lnTo>
                  <a:pt x="301" y="199"/>
                </a:lnTo>
                <a:lnTo>
                  <a:pt x="301" y="199"/>
                </a:lnTo>
                <a:lnTo>
                  <a:pt x="301" y="201"/>
                </a:lnTo>
                <a:lnTo>
                  <a:pt x="301" y="201"/>
                </a:lnTo>
                <a:lnTo>
                  <a:pt x="302" y="202"/>
                </a:lnTo>
                <a:lnTo>
                  <a:pt x="302" y="202"/>
                </a:lnTo>
                <a:lnTo>
                  <a:pt x="302" y="202"/>
                </a:lnTo>
                <a:lnTo>
                  <a:pt x="302" y="203"/>
                </a:lnTo>
                <a:lnTo>
                  <a:pt x="302" y="203"/>
                </a:lnTo>
                <a:lnTo>
                  <a:pt x="302" y="204"/>
                </a:lnTo>
                <a:lnTo>
                  <a:pt x="302" y="204"/>
                </a:lnTo>
                <a:lnTo>
                  <a:pt x="302" y="204"/>
                </a:lnTo>
                <a:lnTo>
                  <a:pt x="303" y="205"/>
                </a:lnTo>
                <a:lnTo>
                  <a:pt x="303" y="205"/>
                </a:lnTo>
                <a:lnTo>
                  <a:pt x="304" y="205"/>
                </a:lnTo>
                <a:lnTo>
                  <a:pt x="304" y="205"/>
                </a:lnTo>
                <a:lnTo>
                  <a:pt x="304" y="205"/>
                </a:lnTo>
                <a:lnTo>
                  <a:pt x="305" y="205"/>
                </a:lnTo>
                <a:lnTo>
                  <a:pt x="305" y="205"/>
                </a:lnTo>
                <a:lnTo>
                  <a:pt x="305" y="205"/>
                </a:lnTo>
                <a:lnTo>
                  <a:pt x="305" y="206"/>
                </a:lnTo>
                <a:lnTo>
                  <a:pt x="305" y="206"/>
                </a:lnTo>
                <a:lnTo>
                  <a:pt x="305" y="206"/>
                </a:lnTo>
                <a:lnTo>
                  <a:pt x="306" y="206"/>
                </a:lnTo>
                <a:lnTo>
                  <a:pt x="306" y="207"/>
                </a:lnTo>
                <a:lnTo>
                  <a:pt x="306" y="207"/>
                </a:lnTo>
                <a:lnTo>
                  <a:pt x="306" y="207"/>
                </a:lnTo>
                <a:lnTo>
                  <a:pt x="306" y="208"/>
                </a:lnTo>
                <a:lnTo>
                  <a:pt x="307" y="208"/>
                </a:lnTo>
                <a:lnTo>
                  <a:pt x="307" y="208"/>
                </a:lnTo>
                <a:lnTo>
                  <a:pt x="307" y="208"/>
                </a:lnTo>
                <a:lnTo>
                  <a:pt x="307" y="208"/>
                </a:lnTo>
                <a:lnTo>
                  <a:pt x="308" y="208"/>
                </a:lnTo>
                <a:lnTo>
                  <a:pt x="308" y="209"/>
                </a:lnTo>
                <a:lnTo>
                  <a:pt x="308" y="209"/>
                </a:lnTo>
                <a:lnTo>
                  <a:pt x="309" y="209"/>
                </a:lnTo>
                <a:lnTo>
                  <a:pt x="309" y="209"/>
                </a:lnTo>
                <a:lnTo>
                  <a:pt x="309" y="209"/>
                </a:lnTo>
                <a:lnTo>
                  <a:pt x="310" y="209"/>
                </a:lnTo>
                <a:lnTo>
                  <a:pt x="310" y="209"/>
                </a:lnTo>
                <a:lnTo>
                  <a:pt x="310" y="209"/>
                </a:lnTo>
                <a:lnTo>
                  <a:pt x="310" y="208"/>
                </a:lnTo>
                <a:lnTo>
                  <a:pt x="311" y="208"/>
                </a:lnTo>
                <a:lnTo>
                  <a:pt x="310" y="208"/>
                </a:lnTo>
                <a:lnTo>
                  <a:pt x="310" y="208"/>
                </a:lnTo>
                <a:lnTo>
                  <a:pt x="310" y="208"/>
                </a:lnTo>
                <a:lnTo>
                  <a:pt x="311" y="208"/>
                </a:lnTo>
                <a:lnTo>
                  <a:pt x="311" y="208"/>
                </a:lnTo>
                <a:lnTo>
                  <a:pt x="311" y="207"/>
                </a:lnTo>
                <a:lnTo>
                  <a:pt x="311" y="207"/>
                </a:lnTo>
                <a:lnTo>
                  <a:pt x="311" y="208"/>
                </a:lnTo>
                <a:lnTo>
                  <a:pt x="312" y="208"/>
                </a:lnTo>
                <a:lnTo>
                  <a:pt x="312" y="208"/>
                </a:lnTo>
                <a:lnTo>
                  <a:pt x="313" y="208"/>
                </a:lnTo>
                <a:lnTo>
                  <a:pt x="313" y="207"/>
                </a:lnTo>
                <a:lnTo>
                  <a:pt x="313" y="207"/>
                </a:lnTo>
                <a:lnTo>
                  <a:pt x="313" y="207"/>
                </a:lnTo>
                <a:lnTo>
                  <a:pt x="313" y="207"/>
                </a:lnTo>
                <a:lnTo>
                  <a:pt x="313" y="207"/>
                </a:lnTo>
                <a:lnTo>
                  <a:pt x="313" y="207"/>
                </a:lnTo>
                <a:lnTo>
                  <a:pt x="313" y="206"/>
                </a:lnTo>
                <a:lnTo>
                  <a:pt x="313" y="207"/>
                </a:lnTo>
                <a:lnTo>
                  <a:pt x="313" y="206"/>
                </a:lnTo>
                <a:lnTo>
                  <a:pt x="313" y="206"/>
                </a:lnTo>
                <a:lnTo>
                  <a:pt x="313" y="206"/>
                </a:lnTo>
                <a:lnTo>
                  <a:pt x="313" y="206"/>
                </a:lnTo>
                <a:lnTo>
                  <a:pt x="313" y="206"/>
                </a:lnTo>
                <a:lnTo>
                  <a:pt x="313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7"/>
                </a:lnTo>
                <a:lnTo>
                  <a:pt x="314" y="207"/>
                </a:lnTo>
                <a:lnTo>
                  <a:pt x="313" y="207"/>
                </a:lnTo>
                <a:lnTo>
                  <a:pt x="313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7"/>
                </a:lnTo>
                <a:lnTo>
                  <a:pt x="314" y="208"/>
                </a:lnTo>
                <a:lnTo>
                  <a:pt x="315" y="208"/>
                </a:lnTo>
                <a:lnTo>
                  <a:pt x="314" y="208"/>
                </a:lnTo>
                <a:lnTo>
                  <a:pt x="315" y="208"/>
                </a:lnTo>
                <a:lnTo>
                  <a:pt x="314" y="208"/>
                </a:lnTo>
                <a:lnTo>
                  <a:pt x="315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3" y="208"/>
                </a:lnTo>
                <a:lnTo>
                  <a:pt x="314" y="208"/>
                </a:lnTo>
                <a:lnTo>
                  <a:pt x="313" y="208"/>
                </a:lnTo>
                <a:lnTo>
                  <a:pt x="313" y="209"/>
                </a:lnTo>
                <a:lnTo>
                  <a:pt x="313" y="208"/>
                </a:lnTo>
                <a:lnTo>
                  <a:pt x="313" y="208"/>
                </a:lnTo>
                <a:lnTo>
                  <a:pt x="313" y="208"/>
                </a:lnTo>
                <a:lnTo>
                  <a:pt x="313" y="208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3" y="210"/>
                </a:lnTo>
                <a:lnTo>
                  <a:pt x="313" y="209"/>
                </a:lnTo>
                <a:lnTo>
                  <a:pt x="313" y="210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2" y="209"/>
                </a:lnTo>
                <a:lnTo>
                  <a:pt x="312" y="209"/>
                </a:lnTo>
                <a:lnTo>
                  <a:pt x="313" y="209"/>
                </a:lnTo>
                <a:lnTo>
                  <a:pt x="313" y="210"/>
                </a:lnTo>
                <a:lnTo>
                  <a:pt x="313" y="210"/>
                </a:lnTo>
                <a:lnTo>
                  <a:pt x="313" y="210"/>
                </a:lnTo>
                <a:lnTo>
                  <a:pt x="313" y="210"/>
                </a:lnTo>
                <a:lnTo>
                  <a:pt x="313" y="210"/>
                </a:lnTo>
                <a:lnTo>
                  <a:pt x="313" y="211"/>
                </a:lnTo>
                <a:lnTo>
                  <a:pt x="313" y="210"/>
                </a:lnTo>
                <a:lnTo>
                  <a:pt x="313" y="211"/>
                </a:lnTo>
                <a:lnTo>
                  <a:pt x="313" y="210"/>
                </a:lnTo>
                <a:lnTo>
                  <a:pt x="313" y="211"/>
                </a:lnTo>
                <a:lnTo>
                  <a:pt x="313" y="211"/>
                </a:lnTo>
                <a:lnTo>
                  <a:pt x="313" y="210"/>
                </a:lnTo>
                <a:lnTo>
                  <a:pt x="313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1"/>
                </a:lnTo>
                <a:lnTo>
                  <a:pt x="311" y="211"/>
                </a:lnTo>
                <a:lnTo>
                  <a:pt x="311" y="210"/>
                </a:lnTo>
                <a:lnTo>
                  <a:pt x="311" y="210"/>
                </a:lnTo>
                <a:lnTo>
                  <a:pt x="311" y="210"/>
                </a:lnTo>
                <a:lnTo>
                  <a:pt x="311" y="210"/>
                </a:lnTo>
                <a:lnTo>
                  <a:pt x="311" y="210"/>
                </a:lnTo>
                <a:lnTo>
                  <a:pt x="311" y="210"/>
                </a:lnTo>
                <a:lnTo>
                  <a:pt x="310" y="210"/>
                </a:lnTo>
                <a:lnTo>
                  <a:pt x="310" y="210"/>
                </a:lnTo>
                <a:lnTo>
                  <a:pt x="310" y="210"/>
                </a:lnTo>
                <a:lnTo>
                  <a:pt x="310" y="211"/>
                </a:lnTo>
                <a:lnTo>
                  <a:pt x="309" y="211"/>
                </a:lnTo>
                <a:lnTo>
                  <a:pt x="309" y="211"/>
                </a:lnTo>
                <a:lnTo>
                  <a:pt x="309" y="211"/>
                </a:lnTo>
                <a:lnTo>
                  <a:pt x="308" y="211"/>
                </a:lnTo>
                <a:lnTo>
                  <a:pt x="308" y="212"/>
                </a:lnTo>
                <a:lnTo>
                  <a:pt x="308" y="212"/>
                </a:lnTo>
                <a:lnTo>
                  <a:pt x="308" y="212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9" y="213"/>
                </a:lnTo>
                <a:lnTo>
                  <a:pt x="308" y="213"/>
                </a:lnTo>
                <a:lnTo>
                  <a:pt x="309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7" y="213"/>
                </a:lnTo>
                <a:lnTo>
                  <a:pt x="307" y="213"/>
                </a:lnTo>
                <a:lnTo>
                  <a:pt x="307" y="213"/>
                </a:lnTo>
                <a:lnTo>
                  <a:pt x="306" y="213"/>
                </a:lnTo>
                <a:lnTo>
                  <a:pt x="306" y="213"/>
                </a:lnTo>
                <a:lnTo>
                  <a:pt x="305" y="213"/>
                </a:lnTo>
                <a:lnTo>
                  <a:pt x="305" y="214"/>
                </a:lnTo>
                <a:lnTo>
                  <a:pt x="305" y="213"/>
                </a:lnTo>
                <a:lnTo>
                  <a:pt x="305" y="214"/>
                </a:lnTo>
                <a:lnTo>
                  <a:pt x="305" y="213"/>
                </a:lnTo>
                <a:lnTo>
                  <a:pt x="305" y="214"/>
                </a:lnTo>
                <a:lnTo>
                  <a:pt x="305" y="214"/>
                </a:lnTo>
                <a:lnTo>
                  <a:pt x="305" y="214"/>
                </a:lnTo>
                <a:lnTo>
                  <a:pt x="305" y="214"/>
                </a:lnTo>
                <a:lnTo>
                  <a:pt x="304" y="214"/>
                </a:lnTo>
                <a:lnTo>
                  <a:pt x="304" y="214"/>
                </a:lnTo>
                <a:lnTo>
                  <a:pt x="304" y="214"/>
                </a:lnTo>
                <a:lnTo>
                  <a:pt x="303" y="214"/>
                </a:lnTo>
                <a:lnTo>
                  <a:pt x="303" y="215"/>
                </a:lnTo>
                <a:lnTo>
                  <a:pt x="303" y="215"/>
                </a:lnTo>
                <a:lnTo>
                  <a:pt x="303" y="215"/>
                </a:lnTo>
                <a:lnTo>
                  <a:pt x="302" y="216"/>
                </a:lnTo>
                <a:lnTo>
                  <a:pt x="302" y="216"/>
                </a:lnTo>
                <a:lnTo>
                  <a:pt x="302" y="217"/>
                </a:lnTo>
                <a:lnTo>
                  <a:pt x="302" y="217"/>
                </a:lnTo>
                <a:lnTo>
                  <a:pt x="302" y="217"/>
                </a:lnTo>
                <a:lnTo>
                  <a:pt x="302" y="218"/>
                </a:lnTo>
                <a:lnTo>
                  <a:pt x="302" y="218"/>
                </a:lnTo>
                <a:lnTo>
                  <a:pt x="302" y="218"/>
                </a:lnTo>
                <a:lnTo>
                  <a:pt x="302" y="219"/>
                </a:lnTo>
                <a:lnTo>
                  <a:pt x="302" y="219"/>
                </a:lnTo>
                <a:lnTo>
                  <a:pt x="303" y="219"/>
                </a:lnTo>
                <a:lnTo>
                  <a:pt x="302" y="219"/>
                </a:lnTo>
                <a:lnTo>
                  <a:pt x="302" y="219"/>
                </a:lnTo>
                <a:lnTo>
                  <a:pt x="302" y="219"/>
                </a:lnTo>
                <a:lnTo>
                  <a:pt x="302" y="220"/>
                </a:lnTo>
                <a:lnTo>
                  <a:pt x="302" y="220"/>
                </a:lnTo>
                <a:lnTo>
                  <a:pt x="302" y="220"/>
                </a:lnTo>
                <a:lnTo>
                  <a:pt x="302" y="220"/>
                </a:lnTo>
                <a:lnTo>
                  <a:pt x="302" y="221"/>
                </a:lnTo>
                <a:lnTo>
                  <a:pt x="301" y="221"/>
                </a:lnTo>
                <a:lnTo>
                  <a:pt x="301" y="221"/>
                </a:lnTo>
                <a:lnTo>
                  <a:pt x="300" y="221"/>
                </a:lnTo>
                <a:lnTo>
                  <a:pt x="300" y="222"/>
                </a:lnTo>
                <a:lnTo>
                  <a:pt x="300" y="221"/>
                </a:lnTo>
                <a:lnTo>
                  <a:pt x="300" y="221"/>
                </a:lnTo>
                <a:lnTo>
                  <a:pt x="300" y="221"/>
                </a:lnTo>
                <a:lnTo>
                  <a:pt x="300" y="221"/>
                </a:lnTo>
                <a:lnTo>
                  <a:pt x="299" y="221"/>
                </a:lnTo>
                <a:lnTo>
                  <a:pt x="299" y="221"/>
                </a:lnTo>
                <a:lnTo>
                  <a:pt x="299" y="222"/>
                </a:lnTo>
                <a:lnTo>
                  <a:pt x="298" y="222"/>
                </a:lnTo>
                <a:lnTo>
                  <a:pt x="298" y="222"/>
                </a:lnTo>
                <a:lnTo>
                  <a:pt x="298" y="222"/>
                </a:lnTo>
                <a:lnTo>
                  <a:pt x="298" y="223"/>
                </a:lnTo>
                <a:lnTo>
                  <a:pt x="298" y="223"/>
                </a:lnTo>
                <a:lnTo>
                  <a:pt x="297" y="223"/>
                </a:lnTo>
                <a:lnTo>
                  <a:pt x="297" y="224"/>
                </a:lnTo>
                <a:lnTo>
                  <a:pt x="297" y="224"/>
                </a:lnTo>
                <a:lnTo>
                  <a:pt x="297" y="225"/>
                </a:lnTo>
                <a:lnTo>
                  <a:pt x="297" y="225"/>
                </a:lnTo>
                <a:lnTo>
                  <a:pt x="297" y="225"/>
                </a:lnTo>
                <a:lnTo>
                  <a:pt x="297" y="226"/>
                </a:lnTo>
                <a:lnTo>
                  <a:pt x="297" y="226"/>
                </a:lnTo>
                <a:lnTo>
                  <a:pt x="297" y="226"/>
                </a:lnTo>
                <a:lnTo>
                  <a:pt x="297" y="227"/>
                </a:lnTo>
                <a:lnTo>
                  <a:pt x="297" y="227"/>
                </a:lnTo>
                <a:lnTo>
                  <a:pt x="298" y="227"/>
                </a:lnTo>
                <a:lnTo>
                  <a:pt x="298" y="227"/>
                </a:lnTo>
                <a:lnTo>
                  <a:pt x="299" y="227"/>
                </a:lnTo>
                <a:lnTo>
                  <a:pt x="298" y="228"/>
                </a:lnTo>
                <a:lnTo>
                  <a:pt x="298" y="228"/>
                </a:lnTo>
                <a:lnTo>
                  <a:pt x="298" y="228"/>
                </a:lnTo>
                <a:lnTo>
                  <a:pt x="299" y="229"/>
                </a:lnTo>
                <a:lnTo>
                  <a:pt x="299" y="228"/>
                </a:lnTo>
                <a:lnTo>
                  <a:pt x="299" y="228"/>
                </a:lnTo>
                <a:lnTo>
                  <a:pt x="299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9"/>
                </a:lnTo>
                <a:lnTo>
                  <a:pt x="300" y="229"/>
                </a:lnTo>
                <a:lnTo>
                  <a:pt x="300" y="228"/>
                </a:lnTo>
                <a:lnTo>
                  <a:pt x="300" y="228"/>
                </a:lnTo>
                <a:lnTo>
                  <a:pt x="301" y="228"/>
                </a:lnTo>
                <a:lnTo>
                  <a:pt x="301" y="229"/>
                </a:lnTo>
                <a:lnTo>
                  <a:pt x="301" y="229"/>
                </a:lnTo>
                <a:lnTo>
                  <a:pt x="301" y="229"/>
                </a:lnTo>
                <a:lnTo>
                  <a:pt x="301" y="229"/>
                </a:lnTo>
                <a:lnTo>
                  <a:pt x="300" y="229"/>
                </a:lnTo>
                <a:lnTo>
                  <a:pt x="300" y="230"/>
                </a:lnTo>
                <a:lnTo>
                  <a:pt x="300" y="230"/>
                </a:lnTo>
                <a:lnTo>
                  <a:pt x="300" y="229"/>
                </a:lnTo>
                <a:lnTo>
                  <a:pt x="300" y="229"/>
                </a:lnTo>
                <a:lnTo>
                  <a:pt x="299" y="229"/>
                </a:lnTo>
                <a:lnTo>
                  <a:pt x="299" y="230"/>
                </a:lnTo>
                <a:lnTo>
                  <a:pt x="300" y="230"/>
                </a:lnTo>
                <a:lnTo>
                  <a:pt x="300" y="230"/>
                </a:lnTo>
                <a:lnTo>
                  <a:pt x="299" y="230"/>
                </a:lnTo>
                <a:lnTo>
                  <a:pt x="299" y="230"/>
                </a:lnTo>
                <a:lnTo>
                  <a:pt x="299" y="230"/>
                </a:lnTo>
                <a:lnTo>
                  <a:pt x="299" y="230"/>
                </a:lnTo>
                <a:lnTo>
                  <a:pt x="299" y="231"/>
                </a:lnTo>
                <a:lnTo>
                  <a:pt x="299" y="231"/>
                </a:lnTo>
                <a:lnTo>
                  <a:pt x="300" y="231"/>
                </a:lnTo>
                <a:lnTo>
                  <a:pt x="300" y="231"/>
                </a:lnTo>
                <a:lnTo>
                  <a:pt x="300" y="231"/>
                </a:lnTo>
                <a:lnTo>
                  <a:pt x="300" y="232"/>
                </a:lnTo>
                <a:lnTo>
                  <a:pt x="300" y="232"/>
                </a:lnTo>
                <a:lnTo>
                  <a:pt x="300" y="232"/>
                </a:lnTo>
                <a:lnTo>
                  <a:pt x="300" y="233"/>
                </a:lnTo>
                <a:lnTo>
                  <a:pt x="299" y="233"/>
                </a:lnTo>
                <a:lnTo>
                  <a:pt x="299" y="232"/>
                </a:lnTo>
                <a:lnTo>
                  <a:pt x="299" y="232"/>
                </a:lnTo>
                <a:lnTo>
                  <a:pt x="299" y="232"/>
                </a:lnTo>
                <a:lnTo>
                  <a:pt x="299" y="231"/>
                </a:lnTo>
                <a:lnTo>
                  <a:pt x="298" y="231"/>
                </a:lnTo>
                <a:lnTo>
                  <a:pt x="298" y="231"/>
                </a:lnTo>
                <a:lnTo>
                  <a:pt x="298" y="231"/>
                </a:lnTo>
                <a:lnTo>
                  <a:pt x="297" y="231"/>
                </a:lnTo>
                <a:lnTo>
                  <a:pt x="297" y="230"/>
                </a:lnTo>
                <a:lnTo>
                  <a:pt x="297" y="230"/>
                </a:lnTo>
                <a:lnTo>
                  <a:pt x="297" y="230"/>
                </a:lnTo>
                <a:lnTo>
                  <a:pt x="297" y="229"/>
                </a:lnTo>
                <a:lnTo>
                  <a:pt x="296" y="229"/>
                </a:lnTo>
                <a:lnTo>
                  <a:pt x="296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8"/>
                </a:lnTo>
                <a:lnTo>
                  <a:pt x="294" y="228"/>
                </a:lnTo>
                <a:lnTo>
                  <a:pt x="293" y="228"/>
                </a:lnTo>
                <a:lnTo>
                  <a:pt x="293" y="228"/>
                </a:lnTo>
                <a:lnTo>
                  <a:pt x="292" y="228"/>
                </a:lnTo>
                <a:lnTo>
                  <a:pt x="292" y="228"/>
                </a:lnTo>
                <a:lnTo>
                  <a:pt x="292" y="228"/>
                </a:lnTo>
                <a:lnTo>
                  <a:pt x="291" y="228"/>
                </a:lnTo>
                <a:lnTo>
                  <a:pt x="290" y="228"/>
                </a:lnTo>
                <a:lnTo>
                  <a:pt x="289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7" y="228"/>
                </a:lnTo>
                <a:lnTo>
                  <a:pt x="287" y="228"/>
                </a:lnTo>
                <a:lnTo>
                  <a:pt x="286" y="228"/>
                </a:lnTo>
                <a:lnTo>
                  <a:pt x="285" y="228"/>
                </a:lnTo>
                <a:lnTo>
                  <a:pt x="285" y="228"/>
                </a:lnTo>
                <a:lnTo>
                  <a:pt x="284" y="228"/>
                </a:lnTo>
                <a:lnTo>
                  <a:pt x="284" y="228"/>
                </a:lnTo>
                <a:lnTo>
                  <a:pt x="283" y="228"/>
                </a:lnTo>
                <a:lnTo>
                  <a:pt x="283" y="227"/>
                </a:lnTo>
                <a:lnTo>
                  <a:pt x="282" y="227"/>
                </a:lnTo>
                <a:lnTo>
                  <a:pt x="282" y="227"/>
                </a:lnTo>
                <a:lnTo>
                  <a:pt x="282" y="227"/>
                </a:lnTo>
                <a:lnTo>
                  <a:pt x="281" y="227"/>
                </a:lnTo>
                <a:lnTo>
                  <a:pt x="281" y="227"/>
                </a:lnTo>
                <a:lnTo>
                  <a:pt x="280" y="227"/>
                </a:lnTo>
                <a:lnTo>
                  <a:pt x="280" y="227"/>
                </a:lnTo>
                <a:lnTo>
                  <a:pt x="279" y="227"/>
                </a:lnTo>
                <a:lnTo>
                  <a:pt x="279" y="227"/>
                </a:lnTo>
                <a:lnTo>
                  <a:pt x="278" y="227"/>
                </a:lnTo>
                <a:lnTo>
                  <a:pt x="278" y="227"/>
                </a:lnTo>
                <a:lnTo>
                  <a:pt x="277" y="227"/>
                </a:lnTo>
                <a:lnTo>
                  <a:pt x="277" y="227"/>
                </a:lnTo>
                <a:lnTo>
                  <a:pt x="277" y="227"/>
                </a:lnTo>
                <a:lnTo>
                  <a:pt x="276" y="227"/>
                </a:lnTo>
                <a:lnTo>
                  <a:pt x="276" y="227"/>
                </a:lnTo>
                <a:lnTo>
                  <a:pt x="275" y="227"/>
                </a:lnTo>
                <a:lnTo>
                  <a:pt x="275" y="227"/>
                </a:lnTo>
                <a:lnTo>
                  <a:pt x="274" y="227"/>
                </a:lnTo>
                <a:lnTo>
                  <a:pt x="274" y="227"/>
                </a:lnTo>
                <a:lnTo>
                  <a:pt x="273" y="227"/>
                </a:lnTo>
                <a:lnTo>
                  <a:pt x="273" y="227"/>
                </a:lnTo>
                <a:lnTo>
                  <a:pt x="272" y="227"/>
                </a:lnTo>
                <a:lnTo>
                  <a:pt x="272" y="227"/>
                </a:lnTo>
                <a:lnTo>
                  <a:pt x="272" y="227"/>
                </a:lnTo>
                <a:lnTo>
                  <a:pt x="271" y="227"/>
                </a:lnTo>
                <a:lnTo>
                  <a:pt x="271" y="227"/>
                </a:lnTo>
                <a:lnTo>
                  <a:pt x="270" y="227"/>
                </a:lnTo>
                <a:lnTo>
                  <a:pt x="269" y="227"/>
                </a:lnTo>
                <a:lnTo>
                  <a:pt x="268" y="227"/>
                </a:lnTo>
                <a:lnTo>
                  <a:pt x="268" y="226"/>
                </a:lnTo>
                <a:lnTo>
                  <a:pt x="264" y="226"/>
                </a:lnTo>
                <a:lnTo>
                  <a:pt x="263" y="226"/>
                </a:lnTo>
                <a:lnTo>
                  <a:pt x="263" y="226"/>
                </a:lnTo>
                <a:lnTo>
                  <a:pt x="262" y="226"/>
                </a:lnTo>
                <a:lnTo>
                  <a:pt x="261" y="226"/>
                </a:lnTo>
                <a:lnTo>
                  <a:pt x="259" y="226"/>
                </a:lnTo>
                <a:lnTo>
                  <a:pt x="259" y="226"/>
                </a:lnTo>
                <a:lnTo>
                  <a:pt x="258" y="226"/>
                </a:lnTo>
                <a:lnTo>
                  <a:pt x="258" y="226"/>
                </a:lnTo>
                <a:lnTo>
                  <a:pt x="257" y="226"/>
                </a:lnTo>
                <a:lnTo>
                  <a:pt x="256" y="226"/>
                </a:lnTo>
                <a:lnTo>
                  <a:pt x="256" y="226"/>
                </a:lnTo>
                <a:lnTo>
                  <a:pt x="255" y="226"/>
                </a:lnTo>
                <a:lnTo>
                  <a:pt x="254" y="226"/>
                </a:lnTo>
                <a:lnTo>
                  <a:pt x="253" y="226"/>
                </a:lnTo>
                <a:lnTo>
                  <a:pt x="253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1" y="226"/>
                </a:lnTo>
                <a:lnTo>
                  <a:pt x="251" y="226"/>
                </a:lnTo>
                <a:lnTo>
                  <a:pt x="250" y="226"/>
                </a:lnTo>
                <a:lnTo>
                  <a:pt x="250" y="226"/>
                </a:lnTo>
                <a:lnTo>
                  <a:pt x="250" y="227"/>
                </a:lnTo>
                <a:lnTo>
                  <a:pt x="249" y="227"/>
                </a:lnTo>
                <a:lnTo>
                  <a:pt x="249" y="226"/>
                </a:lnTo>
                <a:lnTo>
                  <a:pt x="249" y="226"/>
                </a:lnTo>
                <a:lnTo>
                  <a:pt x="248" y="226"/>
                </a:lnTo>
                <a:lnTo>
                  <a:pt x="247" y="226"/>
                </a:lnTo>
                <a:lnTo>
                  <a:pt x="247" y="226"/>
                </a:lnTo>
                <a:lnTo>
                  <a:pt x="246" y="226"/>
                </a:lnTo>
                <a:lnTo>
                  <a:pt x="246" y="226"/>
                </a:lnTo>
                <a:lnTo>
                  <a:pt x="245" y="226"/>
                </a:lnTo>
                <a:lnTo>
                  <a:pt x="245" y="226"/>
                </a:lnTo>
                <a:lnTo>
                  <a:pt x="244" y="226"/>
                </a:lnTo>
                <a:lnTo>
                  <a:pt x="244" y="226"/>
                </a:lnTo>
                <a:lnTo>
                  <a:pt x="243" y="226"/>
                </a:lnTo>
                <a:lnTo>
                  <a:pt x="242" y="226"/>
                </a:lnTo>
                <a:lnTo>
                  <a:pt x="241" y="226"/>
                </a:lnTo>
                <a:lnTo>
                  <a:pt x="240" y="226"/>
                </a:lnTo>
                <a:lnTo>
                  <a:pt x="239" y="226"/>
                </a:lnTo>
                <a:lnTo>
                  <a:pt x="238" y="226"/>
                </a:lnTo>
                <a:lnTo>
                  <a:pt x="236" y="226"/>
                </a:lnTo>
                <a:lnTo>
                  <a:pt x="234" y="226"/>
                </a:lnTo>
                <a:lnTo>
                  <a:pt x="234" y="226"/>
                </a:lnTo>
                <a:lnTo>
                  <a:pt x="232" y="227"/>
                </a:lnTo>
                <a:lnTo>
                  <a:pt x="231" y="227"/>
                </a:lnTo>
                <a:lnTo>
                  <a:pt x="231" y="227"/>
                </a:lnTo>
                <a:lnTo>
                  <a:pt x="231" y="227"/>
                </a:lnTo>
                <a:lnTo>
                  <a:pt x="230" y="227"/>
                </a:lnTo>
                <a:lnTo>
                  <a:pt x="230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9"/>
                </a:lnTo>
                <a:lnTo>
                  <a:pt x="229" y="229"/>
                </a:lnTo>
                <a:lnTo>
                  <a:pt x="229" y="229"/>
                </a:lnTo>
                <a:lnTo>
                  <a:pt x="229" y="228"/>
                </a:lnTo>
                <a:lnTo>
                  <a:pt x="228" y="228"/>
                </a:lnTo>
                <a:lnTo>
                  <a:pt x="228" y="228"/>
                </a:lnTo>
                <a:lnTo>
                  <a:pt x="227" y="228"/>
                </a:lnTo>
                <a:lnTo>
                  <a:pt x="227" y="228"/>
                </a:lnTo>
                <a:lnTo>
                  <a:pt x="226" y="228"/>
                </a:lnTo>
                <a:lnTo>
                  <a:pt x="225" y="228"/>
                </a:lnTo>
                <a:lnTo>
                  <a:pt x="225" y="228"/>
                </a:lnTo>
                <a:lnTo>
                  <a:pt x="224" y="228"/>
                </a:lnTo>
                <a:lnTo>
                  <a:pt x="224" y="228"/>
                </a:lnTo>
                <a:lnTo>
                  <a:pt x="223" y="228"/>
                </a:lnTo>
                <a:lnTo>
                  <a:pt x="222" y="228"/>
                </a:lnTo>
                <a:lnTo>
                  <a:pt x="222" y="228"/>
                </a:lnTo>
                <a:lnTo>
                  <a:pt x="222" y="228"/>
                </a:lnTo>
                <a:lnTo>
                  <a:pt x="221" y="228"/>
                </a:lnTo>
                <a:lnTo>
                  <a:pt x="221" y="228"/>
                </a:lnTo>
                <a:lnTo>
                  <a:pt x="220" y="228"/>
                </a:lnTo>
                <a:lnTo>
                  <a:pt x="220" y="229"/>
                </a:lnTo>
                <a:lnTo>
                  <a:pt x="219" y="229"/>
                </a:lnTo>
                <a:lnTo>
                  <a:pt x="218" y="229"/>
                </a:lnTo>
                <a:lnTo>
                  <a:pt x="218" y="229"/>
                </a:lnTo>
                <a:lnTo>
                  <a:pt x="217" y="229"/>
                </a:lnTo>
                <a:lnTo>
                  <a:pt x="216" y="229"/>
                </a:lnTo>
                <a:lnTo>
                  <a:pt x="216" y="229"/>
                </a:lnTo>
                <a:lnTo>
                  <a:pt x="215" y="229"/>
                </a:lnTo>
                <a:lnTo>
                  <a:pt x="215" y="229"/>
                </a:lnTo>
                <a:lnTo>
                  <a:pt x="214" y="229"/>
                </a:lnTo>
                <a:lnTo>
                  <a:pt x="214" y="229"/>
                </a:lnTo>
                <a:lnTo>
                  <a:pt x="213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1" y="229"/>
                </a:lnTo>
                <a:lnTo>
                  <a:pt x="211" y="229"/>
                </a:lnTo>
                <a:lnTo>
                  <a:pt x="210" y="229"/>
                </a:lnTo>
                <a:lnTo>
                  <a:pt x="209" y="229"/>
                </a:lnTo>
                <a:lnTo>
                  <a:pt x="209" y="229"/>
                </a:lnTo>
                <a:lnTo>
                  <a:pt x="208" y="229"/>
                </a:lnTo>
                <a:lnTo>
                  <a:pt x="208" y="230"/>
                </a:lnTo>
                <a:lnTo>
                  <a:pt x="208" y="230"/>
                </a:lnTo>
                <a:lnTo>
                  <a:pt x="207" y="230"/>
                </a:lnTo>
                <a:lnTo>
                  <a:pt x="207" y="230"/>
                </a:lnTo>
                <a:lnTo>
                  <a:pt x="206" y="230"/>
                </a:lnTo>
                <a:lnTo>
                  <a:pt x="206" y="230"/>
                </a:lnTo>
                <a:lnTo>
                  <a:pt x="205" y="230"/>
                </a:lnTo>
                <a:lnTo>
                  <a:pt x="205" y="230"/>
                </a:lnTo>
                <a:lnTo>
                  <a:pt x="204" y="230"/>
                </a:lnTo>
                <a:lnTo>
                  <a:pt x="204" y="230"/>
                </a:lnTo>
                <a:lnTo>
                  <a:pt x="203" y="230"/>
                </a:lnTo>
                <a:lnTo>
                  <a:pt x="203" y="230"/>
                </a:lnTo>
                <a:lnTo>
                  <a:pt x="202" y="230"/>
                </a:lnTo>
                <a:lnTo>
                  <a:pt x="202" y="230"/>
                </a:lnTo>
                <a:lnTo>
                  <a:pt x="201" y="230"/>
                </a:lnTo>
                <a:lnTo>
                  <a:pt x="201" y="230"/>
                </a:lnTo>
                <a:lnTo>
                  <a:pt x="201" y="230"/>
                </a:lnTo>
                <a:lnTo>
                  <a:pt x="200" y="230"/>
                </a:lnTo>
                <a:lnTo>
                  <a:pt x="199" y="230"/>
                </a:lnTo>
                <a:lnTo>
                  <a:pt x="199" y="230"/>
                </a:lnTo>
                <a:lnTo>
                  <a:pt x="198" y="230"/>
                </a:lnTo>
                <a:lnTo>
                  <a:pt x="198" y="230"/>
                </a:lnTo>
                <a:lnTo>
                  <a:pt x="197" y="230"/>
                </a:lnTo>
                <a:lnTo>
                  <a:pt x="197" y="230"/>
                </a:lnTo>
                <a:lnTo>
                  <a:pt x="197" y="230"/>
                </a:lnTo>
                <a:lnTo>
                  <a:pt x="196" y="230"/>
                </a:lnTo>
                <a:lnTo>
                  <a:pt x="196" y="230"/>
                </a:lnTo>
                <a:lnTo>
                  <a:pt x="195" y="230"/>
                </a:lnTo>
                <a:lnTo>
                  <a:pt x="195" y="230"/>
                </a:lnTo>
                <a:lnTo>
                  <a:pt x="195" y="230"/>
                </a:lnTo>
                <a:lnTo>
                  <a:pt x="194" y="230"/>
                </a:lnTo>
                <a:lnTo>
                  <a:pt x="194" y="231"/>
                </a:lnTo>
                <a:lnTo>
                  <a:pt x="194" y="231"/>
                </a:lnTo>
                <a:lnTo>
                  <a:pt x="193" y="231"/>
                </a:lnTo>
                <a:lnTo>
                  <a:pt x="193" y="230"/>
                </a:lnTo>
                <a:lnTo>
                  <a:pt x="193" y="230"/>
                </a:lnTo>
                <a:lnTo>
                  <a:pt x="192" y="230"/>
                </a:lnTo>
                <a:lnTo>
                  <a:pt x="192" y="230"/>
                </a:lnTo>
                <a:lnTo>
                  <a:pt x="192" y="231"/>
                </a:lnTo>
                <a:lnTo>
                  <a:pt x="191" y="231"/>
                </a:lnTo>
                <a:lnTo>
                  <a:pt x="191" y="231"/>
                </a:lnTo>
                <a:lnTo>
                  <a:pt x="191" y="231"/>
                </a:lnTo>
                <a:lnTo>
                  <a:pt x="191" y="230"/>
                </a:lnTo>
                <a:lnTo>
                  <a:pt x="192" y="230"/>
                </a:lnTo>
                <a:lnTo>
                  <a:pt x="192" y="230"/>
                </a:lnTo>
                <a:lnTo>
                  <a:pt x="192" y="229"/>
                </a:lnTo>
                <a:lnTo>
                  <a:pt x="191" y="229"/>
                </a:lnTo>
                <a:lnTo>
                  <a:pt x="191" y="229"/>
                </a:lnTo>
                <a:lnTo>
                  <a:pt x="191" y="229"/>
                </a:lnTo>
                <a:lnTo>
                  <a:pt x="191" y="229"/>
                </a:lnTo>
                <a:lnTo>
                  <a:pt x="190" y="229"/>
                </a:lnTo>
                <a:lnTo>
                  <a:pt x="190" y="229"/>
                </a:lnTo>
                <a:lnTo>
                  <a:pt x="190" y="228"/>
                </a:lnTo>
                <a:lnTo>
                  <a:pt x="189" y="228"/>
                </a:lnTo>
                <a:lnTo>
                  <a:pt x="189" y="228"/>
                </a:lnTo>
                <a:lnTo>
                  <a:pt x="188" y="228"/>
                </a:lnTo>
                <a:lnTo>
                  <a:pt x="188" y="228"/>
                </a:lnTo>
                <a:lnTo>
                  <a:pt x="188" y="228"/>
                </a:lnTo>
                <a:lnTo>
                  <a:pt x="187" y="228"/>
                </a:lnTo>
                <a:lnTo>
                  <a:pt x="187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5" y="228"/>
                </a:lnTo>
                <a:lnTo>
                  <a:pt x="185" y="228"/>
                </a:lnTo>
                <a:lnTo>
                  <a:pt x="185" y="228"/>
                </a:lnTo>
                <a:lnTo>
                  <a:pt x="185" y="228"/>
                </a:lnTo>
                <a:lnTo>
                  <a:pt x="185" y="228"/>
                </a:lnTo>
                <a:lnTo>
                  <a:pt x="185" y="227"/>
                </a:lnTo>
                <a:lnTo>
                  <a:pt x="185" y="227"/>
                </a:lnTo>
                <a:lnTo>
                  <a:pt x="184" y="227"/>
                </a:lnTo>
                <a:lnTo>
                  <a:pt x="185" y="227"/>
                </a:lnTo>
                <a:lnTo>
                  <a:pt x="185" y="227"/>
                </a:lnTo>
                <a:lnTo>
                  <a:pt x="185" y="226"/>
                </a:lnTo>
                <a:lnTo>
                  <a:pt x="184" y="226"/>
                </a:lnTo>
                <a:lnTo>
                  <a:pt x="184" y="227"/>
                </a:lnTo>
                <a:lnTo>
                  <a:pt x="184" y="227"/>
                </a:lnTo>
                <a:lnTo>
                  <a:pt x="183" y="227"/>
                </a:lnTo>
                <a:lnTo>
                  <a:pt x="183" y="227"/>
                </a:lnTo>
                <a:lnTo>
                  <a:pt x="182" y="227"/>
                </a:lnTo>
                <a:lnTo>
                  <a:pt x="182" y="226"/>
                </a:lnTo>
                <a:lnTo>
                  <a:pt x="183" y="226"/>
                </a:lnTo>
                <a:lnTo>
                  <a:pt x="183" y="227"/>
                </a:lnTo>
                <a:lnTo>
                  <a:pt x="183" y="226"/>
                </a:lnTo>
                <a:lnTo>
                  <a:pt x="183" y="226"/>
                </a:lnTo>
                <a:lnTo>
                  <a:pt x="184" y="226"/>
                </a:lnTo>
                <a:lnTo>
                  <a:pt x="183" y="226"/>
                </a:lnTo>
                <a:lnTo>
                  <a:pt x="183" y="226"/>
                </a:lnTo>
                <a:lnTo>
                  <a:pt x="184" y="226"/>
                </a:lnTo>
                <a:lnTo>
                  <a:pt x="184" y="225"/>
                </a:lnTo>
                <a:lnTo>
                  <a:pt x="184" y="225"/>
                </a:lnTo>
                <a:lnTo>
                  <a:pt x="184" y="225"/>
                </a:lnTo>
                <a:lnTo>
                  <a:pt x="184" y="225"/>
                </a:lnTo>
                <a:lnTo>
                  <a:pt x="185" y="225"/>
                </a:lnTo>
                <a:lnTo>
                  <a:pt x="185" y="226"/>
                </a:lnTo>
                <a:lnTo>
                  <a:pt x="185" y="225"/>
                </a:lnTo>
                <a:lnTo>
                  <a:pt x="185" y="225"/>
                </a:lnTo>
                <a:lnTo>
                  <a:pt x="185" y="226"/>
                </a:lnTo>
                <a:lnTo>
                  <a:pt x="185" y="226"/>
                </a:lnTo>
                <a:lnTo>
                  <a:pt x="185" y="226"/>
                </a:lnTo>
                <a:lnTo>
                  <a:pt x="185" y="226"/>
                </a:lnTo>
                <a:lnTo>
                  <a:pt x="185" y="226"/>
                </a:lnTo>
                <a:lnTo>
                  <a:pt x="185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5"/>
                </a:lnTo>
                <a:lnTo>
                  <a:pt x="187" y="225"/>
                </a:lnTo>
                <a:lnTo>
                  <a:pt x="187" y="225"/>
                </a:lnTo>
                <a:lnTo>
                  <a:pt x="186" y="225"/>
                </a:lnTo>
                <a:lnTo>
                  <a:pt x="187" y="225"/>
                </a:lnTo>
                <a:lnTo>
                  <a:pt x="187" y="225"/>
                </a:lnTo>
                <a:lnTo>
                  <a:pt x="186" y="225"/>
                </a:lnTo>
                <a:lnTo>
                  <a:pt x="187" y="224"/>
                </a:lnTo>
                <a:lnTo>
                  <a:pt x="186" y="224"/>
                </a:lnTo>
                <a:lnTo>
                  <a:pt x="186" y="224"/>
                </a:lnTo>
                <a:lnTo>
                  <a:pt x="185" y="224"/>
                </a:lnTo>
                <a:lnTo>
                  <a:pt x="185" y="224"/>
                </a:lnTo>
                <a:lnTo>
                  <a:pt x="185" y="224"/>
                </a:lnTo>
                <a:lnTo>
                  <a:pt x="185" y="223"/>
                </a:lnTo>
                <a:lnTo>
                  <a:pt x="184" y="223"/>
                </a:lnTo>
                <a:lnTo>
                  <a:pt x="184" y="223"/>
                </a:lnTo>
                <a:lnTo>
                  <a:pt x="184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3"/>
                </a:lnTo>
                <a:lnTo>
                  <a:pt x="182" y="223"/>
                </a:lnTo>
                <a:lnTo>
                  <a:pt x="182" y="223"/>
                </a:lnTo>
                <a:lnTo>
                  <a:pt x="183" y="223"/>
                </a:lnTo>
                <a:lnTo>
                  <a:pt x="182" y="223"/>
                </a:lnTo>
                <a:lnTo>
                  <a:pt x="182" y="222"/>
                </a:lnTo>
                <a:lnTo>
                  <a:pt x="183" y="222"/>
                </a:lnTo>
                <a:lnTo>
                  <a:pt x="183" y="222"/>
                </a:lnTo>
                <a:lnTo>
                  <a:pt x="184" y="222"/>
                </a:lnTo>
                <a:lnTo>
                  <a:pt x="184" y="222"/>
                </a:lnTo>
                <a:lnTo>
                  <a:pt x="183" y="222"/>
                </a:lnTo>
                <a:lnTo>
                  <a:pt x="183" y="221"/>
                </a:lnTo>
                <a:lnTo>
                  <a:pt x="183" y="221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1"/>
                </a:lnTo>
                <a:lnTo>
                  <a:pt x="185" y="221"/>
                </a:lnTo>
                <a:lnTo>
                  <a:pt x="185" y="220"/>
                </a:lnTo>
                <a:lnTo>
                  <a:pt x="184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19"/>
                </a:lnTo>
                <a:lnTo>
                  <a:pt x="184" y="219"/>
                </a:lnTo>
                <a:lnTo>
                  <a:pt x="184" y="219"/>
                </a:lnTo>
                <a:lnTo>
                  <a:pt x="185" y="219"/>
                </a:lnTo>
                <a:lnTo>
                  <a:pt x="185" y="219"/>
                </a:lnTo>
                <a:lnTo>
                  <a:pt x="185" y="219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19"/>
                </a:lnTo>
                <a:lnTo>
                  <a:pt x="185" y="219"/>
                </a:lnTo>
                <a:lnTo>
                  <a:pt x="185" y="218"/>
                </a:lnTo>
                <a:lnTo>
                  <a:pt x="185" y="218"/>
                </a:lnTo>
                <a:lnTo>
                  <a:pt x="185" y="219"/>
                </a:lnTo>
                <a:lnTo>
                  <a:pt x="185" y="218"/>
                </a:lnTo>
                <a:lnTo>
                  <a:pt x="185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7"/>
                </a:lnTo>
                <a:lnTo>
                  <a:pt x="186" y="218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6"/>
                </a:lnTo>
                <a:lnTo>
                  <a:pt x="186" y="216"/>
                </a:lnTo>
                <a:lnTo>
                  <a:pt x="187" y="216"/>
                </a:lnTo>
                <a:lnTo>
                  <a:pt x="186" y="216"/>
                </a:lnTo>
                <a:lnTo>
                  <a:pt x="186" y="215"/>
                </a:lnTo>
                <a:lnTo>
                  <a:pt x="186" y="215"/>
                </a:lnTo>
                <a:lnTo>
                  <a:pt x="187" y="215"/>
                </a:lnTo>
                <a:lnTo>
                  <a:pt x="187" y="215"/>
                </a:lnTo>
                <a:lnTo>
                  <a:pt x="187" y="214"/>
                </a:lnTo>
                <a:lnTo>
                  <a:pt x="188" y="214"/>
                </a:lnTo>
                <a:lnTo>
                  <a:pt x="188" y="214"/>
                </a:lnTo>
                <a:lnTo>
                  <a:pt x="188" y="214"/>
                </a:lnTo>
                <a:lnTo>
                  <a:pt x="189" y="214"/>
                </a:lnTo>
                <a:lnTo>
                  <a:pt x="189" y="213"/>
                </a:lnTo>
                <a:lnTo>
                  <a:pt x="189" y="213"/>
                </a:lnTo>
                <a:lnTo>
                  <a:pt x="189" y="213"/>
                </a:lnTo>
                <a:lnTo>
                  <a:pt x="190" y="213"/>
                </a:lnTo>
                <a:lnTo>
                  <a:pt x="190" y="213"/>
                </a:lnTo>
                <a:lnTo>
                  <a:pt x="190" y="212"/>
                </a:lnTo>
                <a:lnTo>
                  <a:pt x="189" y="212"/>
                </a:lnTo>
                <a:lnTo>
                  <a:pt x="189" y="213"/>
                </a:lnTo>
                <a:lnTo>
                  <a:pt x="189" y="212"/>
                </a:lnTo>
                <a:lnTo>
                  <a:pt x="189" y="212"/>
                </a:lnTo>
                <a:lnTo>
                  <a:pt x="188" y="212"/>
                </a:lnTo>
                <a:lnTo>
                  <a:pt x="188" y="212"/>
                </a:lnTo>
                <a:lnTo>
                  <a:pt x="188" y="211"/>
                </a:lnTo>
                <a:lnTo>
                  <a:pt x="188" y="211"/>
                </a:lnTo>
                <a:lnTo>
                  <a:pt x="189" y="211"/>
                </a:lnTo>
                <a:lnTo>
                  <a:pt x="189" y="210"/>
                </a:lnTo>
                <a:lnTo>
                  <a:pt x="189" y="210"/>
                </a:lnTo>
                <a:lnTo>
                  <a:pt x="190" y="210"/>
                </a:lnTo>
                <a:lnTo>
                  <a:pt x="190" y="209"/>
                </a:lnTo>
                <a:lnTo>
                  <a:pt x="190" y="209"/>
                </a:lnTo>
                <a:lnTo>
                  <a:pt x="190" y="208"/>
                </a:lnTo>
                <a:lnTo>
                  <a:pt x="191" y="208"/>
                </a:lnTo>
                <a:lnTo>
                  <a:pt x="191" y="208"/>
                </a:lnTo>
                <a:lnTo>
                  <a:pt x="191" y="208"/>
                </a:lnTo>
                <a:lnTo>
                  <a:pt x="191" y="208"/>
                </a:lnTo>
                <a:lnTo>
                  <a:pt x="191" y="208"/>
                </a:lnTo>
                <a:lnTo>
                  <a:pt x="192" y="208"/>
                </a:lnTo>
                <a:lnTo>
                  <a:pt x="192" y="207"/>
                </a:lnTo>
                <a:lnTo>
                  <a:pt x="193" y="207"/>
                </a:lnTo>
                <a:lnTo>
                  <a:pt x="193" y="207"/>
                </a:lnTo>
                <a:lnTo>
                  <a:pt x="193" y="207"/>
                </a:lnTo>
                <a:lnTo>
                  <a:pt x="193" y="206"/>
                </a:lnTo>
                <a:lnTo>
                  <a:pt x="194" y="206"/>
                </a:lnTo>
                <a:lnTo>
                  <a:pt x="194" y="205"/>
                </a:lnTo>
                <a:lnTo>
                  <a:pt x="194" y="205"/>
                </a:lnTo>
                <a:lnTo>
                  <a:pt x="194" y="204"/>
                </a:lnTo>
                <a:lnTo>
                  <a:pt x="194" y="204"/>
                </a:lnTo>
                <a:lnTo>
                  <a:pt x="193" y="204"/>
                </a:lnTo>
                <a:lnTo>
                  <a:pt x="193" y="203"/>
                </a:lnTo>
                <a:lnTo>
                  <a:pt x="193" y="203"/>
                </a:lnTo>
                <a:lnTo>
                  <a:pt x="193" y="203"/>
                </a:lnTo>
                <a:lnTo>
                  <a:pt x="193" y="202"/>
                </a:lnTo>
                <a:lnTo>
                  <a:pt x="193" y="202"/>
                </a:lnTo>
                <a:lnTo>
                  <a:pt x="194" y="202"/>
                </a:lnTo>
                <a:lnTo>
                  <a:pt x="193" y="202"/>
                </a:lnTo>
                <a:lnTo>
                  <a:pt x="193" y="202"/>
                </a:lnTo>
                <a:lnTo>
                  <a:pt x="193" y="202"/>
                </a:lnTo>
                <a:lnTo>
                  <a:pt x="193" y="201"/>
                </a:lnTo>
                <a:lnTo>
                  <a:pt x="193" y="201"/>
                </a:lnTo>
                <a:lnTo>
                  <a:pt x="192" y="201"/>
                </a:lnTo>
                <a:lnTo>
                  <a:pt x="192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0"/>
                </a:lnTo>
                <a:lnTo>
                  <a:pt x="189" y="200"/>
                </a:lnTo>
                <a:lnTo>
                  <a:pt x="189" y="200"/>
                </a:lnTo>
                <a:lnTo>
                  <a:pt x="189" y="200"/>
                </a:lnTo>
                <a:lnTo>
                  <a:pt x="188" y="200"/>
                </a:lnTo>
                <a:lnTo>
                  <a:pt x="188" y="200"/>
                </a:lnTo>
                <a:lnTo>
                  <a:pt x="187" y="200"/>
                </a:lnTo>
                <a:lnTo>
                  <a:pt x="187" y="200"/>
                </a:lnTo>
                <a:lnTo>
                  <a:pt x="186" y="200"/>
                </a:lnTo>
                <a:lnTo>
                  <a:pt x="186" y="200"/>
                </a:lnTo>
                <a:lnTo>
                  <a:pt x="186" y="201"/>
                </a:lnTo>
                <a:lnTo>
                  <a:pt x="186" y="201"/>
                </a:lnTo>
                <a:lnTo>
                  <a:pt x="185" y="201"/>
                </a:lnTo>
                <a:lnTo>
                  <a:pt x="185" y="201"/>
                </a:lnTo>
                <a:lnTo>
                  <a:pt x="185" y="202"/>
                </a:lnTo>
                <a:lnTo>
                  <a:pt x="185" y="202"/>
                </a:lnTo>
                <a:lnTo>
                  <a:pt x="185" y="202"/>
                </a:lnTo>
                <a:lnTo>
                  <a:pt x="184" y="202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3" y="203"/>
                </a:lnTo>
                <a:lnTo>
                  <a:pt x="183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0" y="203"/>
                </a:lnTo>
                <a:lnTo>
                  <a:pt x="180" y="203"/>
                </a:lnTo>
                <a:lnTo>
                  <a:pt x="180" y="203"/>
                </a:lnTo>
                <a:lnTo>
                  <a:pt x="179" y="203"/>
                </a:lnTo>
                <a:lnTo>
                  <a:pt x="179" y="203"/>
                </a:lnTo>
                <a:lnTo>
                  <a:pt x="179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7" y="204"/>
                </a:lnTo>
                <a:lnTo>
                  <a:pt x="177" y="204"/>
                </a:lnTo>
                <a:lnTo>
                  <a:pt x="176" y="204"/>
                </a:lnTo>
                <a:lnTo>
                  <a:pt x="176" y="204"/>
                </a:lnTo>
                <a:lnTo>
                  <a:pt x="175" y="204"/>
                </a:lnTo>
                <a:lnTo>
                  <a:pt x="175" y="204"/>
                </a:lnTo>
                <a:lnTo>
                  <a:pt x="174" y="204"/>
                </a:lnTo>
                <a:lnTo>
                  <a:pt x="174" y="205"/>
                </a:lnTo>
                <a:lnTo>
                  <a:pt x="174" y="205"/>
                </a:lnTo>
                <a:lnTo>
                  <a:pt x="174" y="206"/>
                </a:lnTo>
                <a:lnTo>
                  <a:pt x="174" y="206"/>
                </a:lnTo>
                <a:lnTo>
                  <a:pt x="174" y="206"/>
                </a:lnTo>
                <a:lnTo>
                  <a:pt x="173" y="206"/>
                </a:lnTo>
                <a:lnTo>
                  <a:pt x="173" y="206"/>
                </a:lnTo>
                <a:lnTo>
                  <a:pt x="172" y="206"/>
                </a:lnTo>
                <a:lnTo>
                  <a:pt x="172" y="206"/>
                </a:lnTo>
                <a:lnTo>
                  <a:pt x="172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8"/>
                </a:lnTo>
                <a:lnTo>
                  <a:pt x="171" y="208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9"/>
                </a:lnTo>
                <a:lnTo>
                  <a:pt x="169" y="209"/>
                </a:lnTo>
                <a:lnTo>
                  <a:pt x="168" y="209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2"/>
                </a:lnTo>
                <a:lnTo>
                  <a:pt x="169" y="212"/>
                </a:lnTo>
                <a:lnTo>
                  <a:pt x="169" y="212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9" y="213"/>
                </a:lnTo>
                <a:lnTo>
                  <a:pt x="169" y="214"/>
                </a:lnTo>
                <a:lnTo>
                  <a:pt x="169" y="214"/>
                </a:lnTo>
                <a:lnTo>
                  <a:pt x="169" y="214"/>
                </a:lnTo>
                <a:lnTo>
                  <a:pt x="169" y="215"/>
                </a:lnTo>
                <a:lnTo>
                  <a:pt x="170" y="215"/>
                </a:lnTo>
                <a:lnTo>
                  <a:pt x="170" y="215"/>
                </a:lnTo>
                <a:lnTo>
                  <a:pt x="170" y="216"/>
                </a:lnTo>
                <a:lnTo>
                  <a:pt x="171" y="216"/>
                </a:lnTo>
                <a:lnTo>
                  <a:pt x="170" y="216"/>
                </a:lnTo>
                <a:lnTo>
                  <a:pt x="171" y="216"/>
                </a:lnTo>
                <a:lnTo>
                  <a:pt x="171" y="216"/>
                </a:lnTo>
                <a:lnTo>
                  <a:pt x="171" y="216"/>
                </a:lnTo>
                <a:lnTo>
                  <a:pt x="170" y="216"/>
                </a:lnTo>
                <a:lnTo>
                  <a:pt x="171" y="216"/>
                </a:lnTo>
                <a:lnTo>
                  <a:pt x="171" y="216"/>
                </a:lnTo>
                <a:lnTo>
                  <a:pt x="171" y="216"/>
                </a:lnTo>
                <a:lnTo>
                  <a:pt x="171" y="217"/>
                </a:lnTo>
                <a:lnTo>
                  <a:pt x="171" y="217"/>
                </a:lnTo>
                <a:lnTo>
                  <a:pt x="172" y="217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9"/>
                </a:lnTo>
                <a:lnTo>
                  <a:pt x="172" y="219"/>
                </a:lnTo>
                <a:lnTo>
                  <a:pt x="173" y="219"/>
                </a:lnTo>
                <a:lnTo>
                  <a:pt x="173" y="219"/>
                </a:lnTo>
                <a:lnTo>
                  <a:pt x="173" y="220"/>
                </a:lnTo>
                <a:lnTo>
                  <a:pt x="174" y="220"/>
                </a:lnTo>
                <a:lnTo>
                  <a:pt x="174" y="220"/>
                </a:lnTo>
                <a:lnTo>
                  <a:pt x="174" y="220"/>
                </a:lnTo>
                <a:lnTo>
                  <a:pt x="174" y="220"/>
                </a:lnTo>
                <a:lnTo>
                  <a:pt x="174" y="220"/>
                </a:lnTo>
                <a:lnTo>
                  <a:pt x="174" y="219"/>
                </a:lnTo>
                <a:lnTo>
                  <a:pt x="174" y="219"/>
                </a:lnTo>
                <a:lnTo>
                  <a:pt x="175" y="219"/>
                </a:lnTo>
                <a:lnTo>
                  <a:pt x="175" y="219"/>
                </a:lnTo>
                <a:lnTo>
                  <a:pt x="175" y="219"/>
                </a:lnTo>
                <a:lnTo>
                  <a:pt x="175" y="220"/>
                </a:lnTo>
                <a:lnTo>
                  <a:pt x="175" y="220"/>
                </a:lnTo>
                <a:lnTo>
                  <a:pt x="174" y="221"/>
                </a:lnTo>
                <a:lnTo>
                  <a:pt x="174" y="220"/>
                </a:lnTo>
                <a:lnTo>
                  <a:pt x="174" y="221"/>
                </a:lnTo>
                <a:lnTo>
                  <a:pt x="174" y="221"/>
                </a:lnTo>
                <a:lnTo>
                  <a:pt x="174" y="222"/>
                </a:lnTo>
                <a:lnTo>
                  <a:pt x="175" y="222"/>
                </a:lnTo>
                <a:lnTo>
                  <a:pt x="175" y="222"/>
                </a:lnTo>
                <a:lnTo>
                  <a:pt x="176" y="222"/>
                </a:lnTo>
                <a:lnTo>
                  <a:pt x="176" y="222"/>
                </a:lnTo>
                <a:lnTo>
                  <a:pt x="177" y="222"/>
                </a:lnTo>
                <a:lnTo>
                  <a:pt x="177" y="222"/>
                </a:lnTo>
                <a:lnTo>
                  <a:pt x="178" y="222"/>
                </a:lnTo>
                <a:lnTo>
                  <a:pt x="178" y="222"/>
                </a:lnTo>
                <a:lnTo>
                  <a:pt x="178" y="222"/>
                </a:lnTo>
                <a:lnTo>
                  <a:pt x="178" y="222"/>
                </a:lnTo>
                <a:lnTo>
                  <a:pt x="179" y="222"/>
                </a:lnTo>
                <a:lnTo>
                  <a:pt x="179" y="222"/>
                </a:lnTo>
                <a:lnTo>
                  <a:pt x="179" y="222"/>
                </a:lnTo>
                <a:lnTo>
                  <a:pt x="179" y="223"/>
                </a:lnTo>
                <a:lnTo>
                  <a:pt x="179" y="223"/>
                </a:lnTo>
                <a:lnTo>
                  <a:pt x="179" y="222"/>
                </a:lnTo>
                <a:lnTo>
                  <a:pt x="180" y="222"/>
                </a:lnTo>
                <a:lnTo>
                  <a:pt x="179" y="222"/>
                </a:lnTo>
                <a:lnTo>
                  <a:pt x="179" y="223"/>
                </a:lnTo>
                <a:lnTo>
                  <a:pt x="179" y="223"/>
                </a:lnTo>
                <a:lnTo>
                  <a:pt x="179" y="222"/>
                </a:lnTo>
                <a:lnTo>
                  <a:pt x="178" y="222"/>
                </a:lnTo>
                <a:lnTo>
                  <a:pt x="178" y="223"/>
                </a:lnTo>
                <a:lnTo>
                  <a:pt x="179" y="223"/>
                </a:lnTo>
                <a:lnTo>
                  <a:pt x="178" y="223"/>
                </a:lnTo>
                <a:lnTo>
                  <a:pt x="178" y="222"/>
                </a:lnTo>
                <a:lnTo>
                  <a:pt x="179" y="223"/>
                </a:lnTo>
                <a:lnTo>
                  <a:pt x="179" y="223"/>
                </a:lnTo>
                <a:lnTo>
                  <a:pt x="179" y="223"/>
                </a:lnTo>
                <a:lnTo>
                  <a:pt x="180" y="223"/>
                </a:lnTo>
                <a:lnTo>
                  <a:pt x="180" y="223"/>
                </a:lnTo>
                <a:lnTo>
                  <a:pt x="180" y="224"/>
                </a:lnTo>
                <a:lnTo>
                  <a:pt x="180" y="224"/>
                </a:lnTo>
                <a:lnTo>
                  <a:pt x="180" y="225"/>
                </a:lnTo>
                <a:lnTo>
                  <a:pt x="180" y="224"/>
                </a:lnTo>
                <a:lnTo>
                  <a:pt x="180" y="225"/>
                </a:lnTo>
                <a:lnTo>
                  <a:pt x="180" y="225"/>
                </a:lnTo>
                <a:lnTo>
                  <a:pt x="180" y="224"/>
                </a:lnTo>
                <a:lnTo>
                  <a:pt x="179" y="225"/>
                </a:lnTo>
                <a:lnTo>
                  <a:pt x="180" y="224"/>
                </a:lnTo>
                <a:lnTo>
                  <a:pt x="179" y="224"/>
                </a:lnTo>
                <a:lnTo>
                  <a:pt x="179" y="224"/>
                </a:lnTo>
                <a:lnTo>
                  <a:pt x="179" y="225"/>
                </a:lnTo>
                <a:lnTo>
                  <a:pt x="179" y="225"/>
                </a:lnTo>
                <a:lnTo>
                  <a:pt x="179" y="225"/>
                </a:lnTo>
                <a:lnTo>
                  <a:pt x="179" y="225"/>
                </a:lnTo>
                <a:lnTo>
                  <a:pt x="179" y="225"/>
                </a:lnTo>
                <a:lnTo>
                  <a:pt x="179" y="226"/>
                </a:lnTo>
                <a:lnTo>
                  <a:pt x="179" y="226"/>
                </a:lnTo>
                <a:lnTo>
                  <a:pt x="179" y="226"/>
                </a:lnTo>
                <a:lnTo>
                  <a:pt x="179" y="227"/>
                </a:lnTo>
                <a:lnTo>
                  <a:pt x="179" y="227"/>
                </a:lnTo>
                <a:lnTo>
                  <a:pt x="179" y="227"/>
                </a:lnTo>
                <a:lnTo>
                  <a:pt x="178" y="227"/>
                </a:lnTo>
                <a:lnTo>
                  <a:pt x="178" y="227"/>
                </a:lnTo>
                <a:lnTo>
                  <a:pt x="178" y="228"/>
                </a:lnTo>
                <a:lnTo>
                  <a:pt x="178" y="228"/>
                </a:lnTo>
                <a:lnTo>
                  <a:pt x="179" y="228"/>
                </a:lnTo>
                <a:lnTo>
                  <a:pt x="179" y="228"/>
                </a:lnTo>
                <a:lnTo>
                  <a:pt x="179" y="228"/>
                </a:lnTo>
                <a:lnTo>
                  <a:pt x="180" y="228"/>
                </a:lnTo>
                <a:lnTo>
                  <a:pt x="180" y="227"/>
                </a:lnTo>
                <a:lnTo>
                  <a:pt x="180" y="227"/>
                </a:lnTo>
                <a:lnTo>
                  <a:pt x="180" y="227"/>
                </a:lnTo>
                <a:lnTo>
                  <a:pt x="181" y="227"/>
                </a:lnTo>
                <a:lnTo>
                  <a:pt x="181" y="227"/>
                </a:lnTo>
                <a:lnTo>
                  <a:pt x="181" y="227"/>
                </a:lnTo>
                <a:lnTo>
                  <a:pt x="181" y="227"/>
                </a:lnTo>
                <a:lnTo>
                  <a:pt x="181" y="228"/>
                </a:lnTo>
                <a:lnTo>
                  <a:pt x="181" y="228"/>
                </a:lnTo>
                <a:lnTo>
                  <a:pt x="181" y="228"/>
                </a:lnTo>
                <a:lnTo>
                  <a:pt x="181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9"/>
                </a:lnTo>
                <a:lnTo>
                  <a:pt x="180" y="229"/>
                </a:lnTo>
                <a:lnTo>
                  <a:pt x="180" y="229"/>
                </a:lnTo>
                <a:lnTo>
                  <a:pt x="180" y="229"/>
                </a:lnTo>
                <a:lnTo>
                  <a:pt x="179" y="229"/>
                </a:lnTo>
                <a:lnTo>
                  <a:pt x="179" y="229"/>
                </a:lnTo>
                <a:lnTo>
                  <a:pt x="179" y="229"/>
                </a:lnTo>
                <a:lnTo>
                  <a:pt x="178" y="229"/>
                </a:lnTo>
                <a:lnTo>
                  <a:pt x="178" y="230"/>
                </a:lnTo>
                <a:lnTo>
                  <a:pt x="178" y="230"/>
                </a:lnTo>
                <a:lnTo>
                  <a:pt x="178" y="230"/>
                </a:lnTo>
                <a:lnTo>
                  <a:pt x="177" y="230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8" y="231"/>
                </a:lnTo>
                <a:lnTo>
                  <a:pt x="177" y="231"/>
                </a:lnTo>
                <a:lnTo>
                  <a:pt x="177" y="232"/>
                </a:lnTo>
                <a:lnTo>
                  <a:pt x="177" y="231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6" y="232"/>
                </a:lnTo>
                <a:lnTo>
                  <a:pt x="176" y="232"/>
                </a:lnTo>
                <a:lnTo>
                  <a:pt x="175" y="232"/>
                </a:lnTo>
                <a:lnTo>
                  <a:pt x="175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2" y="232"/>
                </a:lnTo>
                <a:lnTo>
                  <a:pt x="173" y="232"/>
                </a:lnTo>
                <a:lnTo>
                  <a:pt x="173" y="233"/>
                </a:lnTo>
                <a:lnTo>
                  <a:pt x="172" y="233"/>
                </a:lnTo>
                <a:lnTo>
                  <a:pt x="172" y="232"/>
                </a:lnTo>
                <a:lnTo>
                  <a:pt x="172" y="233"/>
                </a:lnTo>
                <a:lnTo>
                  <a:pt x="172" y="232"/>
                </a:lnTo>
                <a:lnTo>
                  <a:pt x="172" y="233"/>
                </a:lnTo>
                <a:lnTo>
                  <a:pt x="172" y="233"/>
                </a:lnTo>
                <a:lnTo>
                  <a:pt x="172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69" y="233"/>
                </a:lnTo>
                <a:lnTo>
                  <a:pt x="169" y="233"/>
                </a:lnTo>
                <a:lnTo>
                  <a:pt x="168" y="233"/>
                </a:lnTo>
                <a:lnTo>
                  <a:pt x="168" y="234"/>
                </a:lnTo>
                <a:lnTo>
                  <a:pt x="168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5"/>
                </a:lnTo>
                <a:lnTo>
                  <a:pt x="166" y="235"/>
                </a:lnTo>
                <a:lnTo>
                  <a:pt x="166" y="235"/>
                </a:lnTo>
                <a:lnTo>
                  <a:pt x="165" y="235"/>
                </a:lnTo>
                <a:lnTo>
                  <a:pt x="165" y="235"/>
                </a:lnTo>
                <a:lnTo>
                  <a:pt x="164" y="235"/>
                </a:lnTo>
                <a:lnTo>
                  <a:pt x="164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0" y="234"/>
                </a:lnTo>
                <a:lnTo>
                  <a:pt x="160" y="234"/>
                </a:lnTo>
                <a:lnTo>
                  <a:pt x="159" y="234"/>
                </a:lnTo>
                <a:lnTo>
                  <a:pt x="159" y="234"/>
                </a:lnTo>
                <a:lnTo>
                  <a:pt x="158" y="234"/>
                </a:lnTo>
                <a:lnTo>
                  <a:pt x="158" y="234"/>
                </a:lnTo>
                <a:lnTo>
                  <a:pt x="157" y="234"/>
                </a:lnTo>
                <a:lnTo>
                  <a:pt x="157" y="234"/>
                </a:lnTo>
                <a:lnTo>
                  <a:pt x="157" y="235"/>
                </a:lnTo>
                <a:lnTo>
                  <a:pt x="156" y="235"/>
                </a:lnTo>
                <a:lnTo>
                  <a:pt x="156" y="235"/>
                </a:lnTo>
                <a:lnTo>
                  <a:pt x="155" y="235"/>
                </a:lnTo>
                <a:lnTo>
                  <a:pt x="155" y="235"/>
                </a:lnTo>
                <a:lnTo>
                  <a:pt x="154" y="235"/>
                </a:lnTo>
                <a:lnTo>
                  <a:pt x="154" y="235"/>
                </a:lnTo>
                <a:lnTo>
                  <a:pt x="153" y="235"/>
                </a:lnTo>
                <a:lnTo>
                  <a:pt x="153" y="235"/>
                </a:lnTo>
                <a:lnTo>
                  <a:pt x="153" y="235"/>
                </a:lnTo>
                <a:lnTo>
                  <a:pt x="152" y="235"/>
                </a:lnTo>
                <a:lnTo>
                  <a:pt x="152" y="235"/>
                </a:lnTo>
                <a:lnTo>
                  <a:pt x="151" y="235"/>
                </a:lnTo>
                <a:lnTo>
                  <a:pt x="151" y="235"/>
                </a:lnTo>
                <a:lnTo>
                  <a:pt x="151" y="235"/>
                </a:lnTo>
                <a:lnTo>
                  <a:pt x="151" y="236"/>
                </a:lnTo>
                <a:lnTo>
                  <a:pt x="151" y="236"/>
                </a:lnTo>
                <a:lnTo>
                  <a:pt x="150" y="236"/>
                </a:lnTo>
                <a:lnTo>
                  <a:pt x="150" y="236"/>
                </a:lnTo>
                <a:lnTo>
                  <a:pt x="149" y="236"/>
                </a:lnTo>
                <a:lnTo>
                  <a:pt x="149" y="236"/>
                </a:lnTo>
                <a:lnTo>
                  <a:pt x="149" y="236"/>
                </a:lnTo>
                <a:lnTo>
                  <a:pt x="148" y="236"/>
                </a:lnTo>
                <a:lnTo>
                  <a:pt x="148" y="236"/>
                </a:lnTo>
                <a:lnTo>
                  <a:pt x="148" y="236"/>
                </a:lnTo>
                <a:lnTo>
                  <a:pt x="148" y="236"/>
                </a:lnTo>
                <a:lnTo>
                  <a:pt x="148" y="237"/>
                </a:lnTo>
                <a:lnTo>
                  <a:pt x="148" y="237"/>
                </a:lnTo>
                <a:lnTo>
                  <a:pt x="148" y="236"/>
                </a:lnTo>
                <a:lnTo>
                  <a:pt x="147" y="236"/>
                </a:lnTo>
                <a:lnTo>
                  <a:pt x="147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7"/>
                </a:lnTo>
                <a:lnTo>
                  <a:pt x="145" y="237"/>
                </a:lnTo>
                <a:lnTo>
                  <a:pt x="145" y="237"/>
                </a:lnTo>
                <a:lnTo>
                  <a:pt x="145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2" y="238"/>
                </a:lnTo>
                <a:lnTo>
                  <a:pt x="142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0" y="239"/>
                </a:lnTo>
                <a:lnTo>
                  <a:pt x="140" y="239"/>
                </a:lnTo>
                <a:lnTo>
                  <a:pt x="140" y="239"/>
                </a:lnTo>
                <a:lnTo>
                  <a:pt x="140" y="239"/>
                </a:lnTo>
                <a:lnTo>
                  <a:pt x="140" y="239"/>
                </a:lnTo>
                <a:lnTo>
                  <a:pt x="140" y="239"/>
                </a:lnTo>
                <a:lnTo>
                  <a:pt x="140" y="240"/>
                </a:lnTo>
                <a:lnTo>
                  <a:pt x="140" y="240"/>
                </a:lnTo>
                <a:lnTo>
                  <a:pt x="140" y="240"/>
                </a:lnTo>
                <a:lnTo>
                  <a:pt x="140" y="240"/>
                </a:lnTo>
                <a:lnTo>
                  <a:pt x="140" y="241"/>
                </a:lnTo>
                <a:lnTo>
                  <a:pt x="139" y="241"/>
                </a:lnTo>
                <a:lnTo>
                  <a:pt x="140" y="241"/>
                </a:lnTo>
                <a:lnTo>
                  <a:pt x="139" y="241"/>
                </a:lnTo>
                <a:lnTo>
                  <a:pt x="139" y="240"/>
                </a:lnTo>
                <a:lnTo>
                  <a:pt x="139" y="240"/>
                </a:lnTo>
                <a:lnTo>
                  <a:pt x="139" y="241"/>
                </a:lnTo>
                <a:lnTo>
                  <a:pt x="138" y="241"/>
                </a:lnTo>
                <a:lnTo>
                  <a:pt x="138" y="240"/>
                </a:lnTo>
                <a:lnTo>
                  <a:pt x="138" y="240"/>
                </a:lnTo>
                <a:lnTo>
                  <a:pt x="137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8"/>
                </a:lnTo>
                <a:lnTo>
                  <a:pt x="136" y="238"/>
                </a:lnTo>
                <a:lnTo>
                  <a:pt x="136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4" y="238"/>
                </a:lnTo>
                <a:lnTo>
                  <a:pt x="134" y="238"/>
                </a:lnTo>
                <a:lnTo>
                  <a:pt x="133" y="238"/>
                </a:lnTo>
                <a:lnTo>
                  <a:pt x="133" y="238"/>
                </a:lnTo>
                <a:lnTo>
                  <a:pt x="132" y="238"/>
                </a:lnTo>
                <a:lnTo>
                  <a:pt x="132" y="238"/>
                </a:lnTo>
                <a:lnTo>
                  <a:pt x="131" y="238"/>
                </a:lnTo>
                <a:lnTo>
                  <a:pt x="131" y="238"/>
                </a:lnTo>
                <a:lnTo>
                  <a:pt x="131" y="238"/>
                </a:lnTo>
                <a:lnTo>
                  <a:pt x="130" y="238"/>
                </a:lnTo>
                <a:lnTo>
                  <a:pt x="130" y="238"/>
                </a:lnTo>
                <a:lnTo>
                  <a:pt x="129" y="238"/>
                </a:lnTo>
                <a:lnTo>
                  <a:pt x="129" y="238"/>
                </a:lnTo>
                <a:lnTo>
                  <a:pt x="128" y="238"/>
                </a:lnTo>
                <a:lnTo>
                  <a:pt x="128" y="238"/>
                </a:lnTo>
                <a:lnTo>
                  <a:pt x="128" y="238"/>
                </a:lnTo>
                <a:lnTo>
                  <a:pt x="128" y="238"/>
                </a:lnTo>
                <a:lnTo>
                  <a:pt x="128" y="238"/>
                </a:lnTo>
                <a:lnTo>
                  <a:pt x="128" y="237"/>
                </a:lnTo>
                <a:lnTo>
                  <a:pt x="128" y="237"/>
                </a:lnTo>
                <a:lnTo>
                  <a:pt x="128" y="237"/>
                </a:lnTo>
                <a:lnTo>
                  <a:pt x="128" y="237"/>
                </a:lnTo>
                <a:lnTo>
                  <a:pt x="129" y="237"/>
                </a:lnTo>
                <a:lnTo>
                  <a:pt x="129" y="237"/>
                </a:lnTo>
                <a:lnTo>
                  <a:pt x="130" y="237"/>
                </a:lnTo>
                <a:lnTo>
                  <a:pt x="130" y="237"/>
                </a:lnTo>
                <a:lnTo>
                  <a:pt x="130" y="236"/>
                </a:lnTo>
                <a:lnTo>
                  <a:pt x="131" y="236"/>
                </a:lnTo>
                <a:lnTo>
                  <a:pt x="131" y="236"/>
                </a:lnTo>
                <a:lnTo>
                  <a:pt x="131" y="236"/>
                </a:lnTo>
                <a:lnTo>
                  <a:pt x="132" y="236"/>
                </a:lnTo>
                <a:lnTo>
                  <a:pt x="132" y="236"/>
                </a:lnTo>
                <a:lnTo>
                  <a:pt x="133" y="236"/>
                </a:lnTo>
                <a:lnTo>
                  <a:pt x="134" y="237"/>
                </a:lnTo>
                <a:lnTo>
                  <a:pt x="137" y="238"/>
                </a:lnTo>
                <a:lnTo>
                  <a:pt x="138" y="239"/>
                </a:lnTo>
                <a:lnTo>
                  <a:pt x="138" y="238"/>
                </a:lnTo>
                <a:lnTo>
                  <a:pt x="135" y="236"/>
                </a:lnTo>
                <a:lnTo>
                  <a:pt x="134" y="236"/>
                </a:lnTo>
                <a:lnTo>
                  <a:pt x="134" y="236"/>
                </a:lnTo>
                <a:lnTo>
                  <a:pt x="133" y="236"/>
                </a:lnTo>
                <a:lnTo>
                  <a:pt x="133" y="235"/>
                </a:lnTo>
                <a:lnTo>
                  <a:pt x="133" y="235"/>
                </a:lnTo>
                <a:lnTo>
                  <a:pt x="132" y="235"/>
                </a:lnTo>
                <a:lnTo>
                  <a:pt x="132" y="235"/>
                </a:lnTo>
                <a:lnTo>
                  <a:pt x="132" y="235"/>
                </a:lnTo>
                <a:lnTo>
                  <a:pt x="131" y="235"/>
                </a:lnTo>
                <a:lnTo>
                  <a:pt x="131" y="234"/>
                </a:lnTo>
                <a:lnTo>
                  <a:pt x="131" y="234"/>
                </a:lnTo>
                <a:lnTo>
                  <a:pt x="131" y="234"/>
                </a:lnTo>
                <a:lnTo>
                  <a:pt x="130" y="234"/>
                </a:lnTo>
                <a:lnTo>
                  <a:pt x="130" y="233"/>
                </a:lnTo>
                <a:lnTo>
                  <a:pt x="129" y="233"/>
                </a:lnTo>
                <a:lnTo>
                  <a:pt x="129" y="233"/>
                </a:lnTo>
                <a:lnTo>
                  <a:pt x="129" y="233"/>
                </a:lnTo>
                <a:lnTo>
                  <a:pt x="128" y="233"/>
                </a:lnTo>
                <a:lnTo>
                  <a:pt x="128" y="232"/>
                </a:lnTo>
                <a:lnTo>
                  <a:pt x="128" y="232"/>
                </a:lnTo>
                <a:lnTo>
                  <a:pt x="128" y="232"/>
                </a:lnTo>
                <a:lnTo>
                  <a:pt x="128" y="232"/>
                </a:lnTo>
                <a:lnTo>
                  <a:pt x="128" y="231"/>
                </a:lnTo>
                <a:lnTo>
                  <a:pt x="127" y="231"/>
                </a:lnTo>
                <a:lnTo>
                  <a:pt x="127" y="231"/>
                </a:lnTo>
                <a:lnTo>
                  <a:pt x="127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5" y="231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1"/>
                </a:lnTo>
                <a:lnTo>
                  <a:pt x="124" y="231"/>
                </a:lnTo>
                <a:lnTo>
                  <a:pt x="124" y="231"/>
                </a:lnTo>
                <a:lnTo>
                  <a:pt x="124" y="231"/>
                </a:lnTo>
                <a:lnTo>
                  <a:pt x="123" y="231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2" y="230"/>
                </a:lnTo>
                <a:lnTo>
                  <a:pt x="122" y="230"/>
                </a:lnTo>
                <a:lnTo>
                  <a:pt x="122" y="230"/>
                </a:lnTo>
                <a:lnTo>
                  <a:pt x="122" y="230"/>
                </a:lnTo>
                <a:lnTo>
                  <a:pt x="122" y="229"/>
                </a:lnTo>
                <a:lnTo>
                  <a:pt x="121" y="229"/>
                </a:lnTo>
                <a:lnTo>
                  <a:pt x="121" y="229"/>
                </a:lnTo>
                <a:lnTo>
                  <a:pt x="121" y="229"/>
                </a:lnTo>
                <a:lnTo>
                  <a:pt x="121" y="228"/>
                </a:lnTo>
                <a:lnTo>
                  <a:pt x="121" y="228"/>
                </a:lnTo>
                <a:lnTo>
                  <a:pt x="121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19" y="228"/>
                </a:lnTo>
                <a:lnTo>
                  <a:pt x="119" y="227"/>
                </a:lnTo>
                <a:lnTo>
                  <a:pt x="119" y="227"/>
                </a:lnTo>
                <a:lnTo>
                  <a:pt x="118" y="227"/>
                </a:lnTo>
                <a:lnTo>
                  <a:pt x="118" y="227"/>
                </a:lnTo>
                <a:lnTo>
                  <a:pt x="118" y="226"/>
                </a:lnTo>
                <a:lnTo>
                  <a:pt x="117" y="226"/>
                </a:lnTo>
                <a:lnTo>
                  <a:pt x="117" y="226"/>
                </a:lnTo>
                <a:lnTo>
                  <a:pt x="117" y="226"/>
                </a:lnTo>
                <a:lnTo>
                  <a:pt x="117" y="226"/>
                </a:lnTo>
                <a:lnTo>
                  <a:pt x="116" y="225"/>
                </a:lnTo>
                <a:lnTo>
                  <a:pt x="115" y="225"/>
                </a:lnTo>
                <a:lnTo>
                  <a:pt x="115" y="225"/>
                </a:lnTo>
                <a:lnTo>
                  <a:pt x="114" y="225"/>
                </a:lnTo>
                <a:lnTo>
                  <a:pt x="114" y="225"/>
                </a:lnTo>
                <a:lnTo>
                  <a:pt x="114" y="225"/>
                </a:lnTo>
                <a:lnTo>
                  <a:pt x="114" y="225"/>
                </a:lnTo>
                <a:lnTo>
                  <a:pt x="113" y="225"/>
                </a:lnTo>
                <a:lnTo>
                  <a:pt x="113" y="225"/>
                </a:lnTo>
                <a:lnTo>
                  <a:pt x="113" y="225"/>
                </a:lnTo>
                <a:lnTo>
                  <a:pt x="113" y="225"/>
                </a:lnTo>
                <a:lnTo>
                  <a:pt x="113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3" y="225"/>
                </a:lnTo>
                <a:lnTo>
                  <a:pt x="113" y="225"/>
                </a:lnTo>
                <a:lnTo>
                  <a:pt x="112" y="225"/>
                </a:lnTo>
                <a:lnTo>
                  <a:pt x="112" y="225"/>
                </a:lnTo>
                <a:lnTo>
                  <a:pt x="111" y="225"/>
                </a:lnTo>
                <a:lnTo>
                  <a:pt x="110" y="226"/>
                </a:lnTo>
                <a:lnTo>
                  <a:pt x="110" y="226"/>
                </a:lnTo>
                <a:lnTo>
                  <a:pt x="109" y="226"/>
                </a:lnTo>
                <a:lnTo>
                  <a:pt x="109" y="225"/>
                </a:lnTo>
                <a:lnTo>
                  <a:pt x="109" y="225"/>
                </a:lnTo>
                <a:lnTo>
                  <a:pt x="109" y="225"/>
                </a:lnTo>
                <a:lnTo>
                  <a:pt x="108" y="225"/>
                </a:lnTo>
                <a:lnTo>
                  <a:pt x="108" y="225"/>
                </a:lnTo>
                <a:lnTo>
                  <a:pt x="108" y="225"/>
                </a:lnTo>
                <a:lnTo>
                  <a:pt x="108" y="225"/>
                </a:lnTo>
                <a:lnTo>
                  <a:pt x="108" y="225"/>
                </a:lnTo>
                <a:lnTo>
                  <a:pt x="109" y="225"/>
                </a:lnTo>
                <a:lnTo>
                  <a:pt x="109" y="224"/>
                </a:lnTo>
                <a:lnTo>
                  <a:pt x="109" y="224"/>
                </a:lnTo>
                <a:lnTo>
                  <a:pt x="109" y="224"/>
                </a:lnTo>
                <a:lnTo>
                  <a:pt x="110" y="224"/>
                </a:lnTo>
                <a:lnTo>
                  <a:pt x="109" y="224"/>
                </a:lnTo>
                <a:lnTo>
                  <a:pt x="109" y="223"/>
                </a:lnTo>
                <a:lnTo>
                  <a:pt x="110" y="223"/>
                </a:lnTo>
                <a:lnTo>
                  <a:pt x="109" y="223"/>
                </a:lnTo>
                <a:lnTo>
                  <a:pt x="109" y="223"/>
                </a:lnTo>
                <a:lnTo>
                  <a:pt x="109" y="223"/>
                </a:lnTo>
                <a:lnTo>
                  <a:pt x="109" y="223"/>
                </a:lnTo>
                <a:lnTo>
                  <a:pt x="108" y="223"/>
                </a:lnTo>
                <a:lnTo>
                  <a:pt x="108" y="223"/>
                </a:lnTo>
                <a:lnTo>
                  <a:pt x="108" y="223"/>
                </a:lnTo>
                <a:lnTo>
                  <a:pt x="107" y="223"/>
                </a:lnTo>
                <a:lnTo>
                  <a:pt x="107" y="223"/>
                </a:lnTo>
                <a:lnTo>
                  <a:pt x="107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4"/>
                </a:lnTo>
                <a:lnTo>
                  <a:pt x="105" y="223"/>
                </a:lnTo>
                <a:lnTo>
                  <a:pt x="105" y="224"/>
                </a:lnTo>
                <a:lnTo>
                  <a:pt x="105" y="224"/>
                </a:lnTo>
                <a:lnTo>
                  <a:pt x="105" y="225"/>
                </a:lnTo>
                <a:lnTo>
                  <a:pt x="105" y="225"/>
                </a:lnTo>
                <a:lnTo>
                  <a:pt x="105" y="225"/>
                </a:lnTo>
                <a:lnTo>
                  <a:pt x="104" y="225"/>
                </a:lnTo>
                <a:lnTo>
                  <a:pt x="104" y="225"/>
                </a:lnTo>
                <a:lnTo>
                  <a:pt x="104" y="225"/>
                </a:lnTo>
                <a:lnTo>
                  <a:pt x="103" y="225"/>
                </a:lnTo>
                <a:lnTo>
                  <a:pt x="102" y="226"/>
                </a:lnTo>
                <a:lnTo>
                  <a:pt x="102" y="226"/>
                </a:lnTo>
                <a:lnTo>
                  <a:pt x="101" y="226"/>
                </a:lnTo>
                <a:lnTo>
                  <a:pt x="101" y="226"/>
                </a:lnTo>
                <a:lnTo>
                  <a:pt x="100" y="226"/>
                </a:lnTo>
                <a:lnTo>
                  <a:pt x="100" y="226"/>
                </a:lnTo>
                <a:lnTo>
                  <a:pt x="100" y="225"/>
                </a:lnTo>
                <a:lnTo>
                  <a:pt x="100" y="226"/>
                </a:lnTo>
                <a:lnTo>
                  <a:pt x="99" y="226"/>
                </a:lnTo>
                <a:lnTo>
                  <a:pt x="99" y="226"/>
                </a:lnTo>
                <a:lnTo>
                  <a:pt x="99" y="225"/>
                </a:lnTo>
                <a:lnTo>
                  <a:pt x="98" y="225"/>
                </a:lnTo>
                <a:lnTo>
                  <a:pt x="98" y="225"/>
                </a:lnTo>
                <a:lnTo>
                  <a:pt x="97" y="225"/>
                </a:lnTo>
                <a:lnTo>
                  <a:pt x="97" y="226"/>
                </a:lnTo>
                <a:lnTo>
                  <a:pt x="97" y="226"/>
                </a:lnTo>
                <a:lnTo>
                  <a:pt x="96" y="226"/>
                </a:lnTo>
                <a:lnTo>
                  <a:pt x="96" y="226"/>
                </a:lnTo>
                <a:lnTo>
                  <a:pt x="96" y="226"/>
                </a:lnTo>
                <a:lnTo>
                  <a:pt x="95" y="226"/>
                </a:lnTo>
                <a:lnTo>
                  <a:pt x="95" y="226"/>
                </a:lnTo>
                <a:lnTo>
                  <a:pt x="94" y="226"/>
                </a:lnTo>
                <a:lnTo>
                  <a:pt x="94" y="226"/>
                </a:lnTo>
                <a:lnTo>
                  <a:pt x="94" y="226"/>
                </a:lnTo>
                <a:lnTo>
                  <a:pt x="94" y="226"/>
                </a:lnTo>
                <a:lnTo>
                  <a:pt x="94" y="227"/>
                </a:lnTo>
                <a:lnTo>
                  <a:pt x="94" y="227"/>
                </a:lnTo>
                <a:lnTo>
                  <a:pt x="93" y="227"/>
                </a:lnTo>
                <a:lnTo>
                  <a:pt x="93" y="227"/>
                </a:lnTo>
                <a:lnTo>
                  <a:pt x="92" y="227"/>
                </a:lnTo>
                <a:lnTo>
                  <a:pt x="92" y="227"/>
                </a:lnTo>
                <a:lnTo>
                  <a:pt x="92" y="227"/>
                </a:lnTo>
                <a:lnTo>
                  <a:pt x="91" y="227"/>
                </a:lnTo>
                <a:lnTo>
                  <a:pt x="91" y="228"/>
                </a:lnTo>
                <a:lnTo>
                  <a:pt x="92" y="228"/>
                </a:lnTo>
                <a:lnTo>
                  <a:pt x="91" y="228"/>
                </a:lnTo>
                <a:lnTo>
                  <a:pt x="91" y="228"/>
                </a:lnTo>
                <a:lnTo>
                  <a:pt x="91" y="228"/>
                </a:lnTo>
                <a:lnTo>
                  <a:pt x="91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9"/>
                </a:lnTo>
                <a:lnTo>
                  <a:pt x="90" y="229"/>
                </a:lnTo>
                <a:lnTo>
                  <a:pt x="90" y="229"/>
                </a:lnTo>
                <a:lnTo>
                  <a:pt x="90" y="229"/>
                </a:lnTo>
                <a:lnTo>
                  <a:pt x="90" y="230"/>
                </a:lnTo>
                <a:lnTo>
                  <a:pt x="90" y="230"/>
                </a:lnTo>
                <a:lnTo>
                  <a:pt x="90" y="231"/>
                </a:lnTo>
                <a:lnTo>
                  <a:pt x="89" y="231"/>
                </a:lnTo>
                <a:lnTo>
                  <a:pt x="89" y="231"/>
                </a:lnTo>
                <a:lnTo>
                  <a:pt x="89" y="231"/>
                </a:lnTo>
                <a:lnTo>
                  <a:pt x="88" y="231"/>
                </a:lnTo>
                <a:lnTo>
                  <a:pt x="88" y="231"/>
                </a:lnTo>
                <a:lnTo>
                  <a:pt x="87" y="231"/>
                </a:lnTo>
                <a:lnTo>
                  <a:pt x="87" y="231"/>
                </a:lnTo>
                <a:lnTo>
                  <a:pt x="87" y="230"/>
                </a:lnTo>
                <a:lnTo>
                  <a:pt x="87" y="230"/>
                </a:lnTo>
                <a:lnTo>
                  <a:pt x="87" y="230"/>
                </a:lnTo>
                <a:lnTo>
                  <a:pt x="88" y="230"/>
                </a:lnTo>
                <a:lnTo>
                  <a:pt x="88" y="229"/>
                </a:lnTo>
                <a:lnTo>
                  <a:pt x="88" y="229"/>
                </a:lnTo>
                <a:lnTo>
                  <a:pt x="88" y="229"/>
                </a:lnTo>
                <a:lnTo>
                  <a:pt x="88" y="228"/>
                </a:lnTo>
                <a:lnTo>
                  <a:pt x="88" y="228"/>
                </a:lnTo>
                <a:lnTo>
                  <a:pt x="89" y="228"/>
                </a:lnTo>
                <a:lnTo>
                  <a:pt x="89" y="228"/>
                </a:lnTo>
                <a:lnTo>
                  <a:pt x="88" y="227"/>
                </a:lnTo>
                <a:lnTo>
                  <a:pt x="88" y="227"/>
                </a:lnTo>
                <a:lnTo>
                  <a:pt x="88" y="227"/>
                </a:lnTo>
                <a:lnTo>
                  <a:pt x="87" y="227"/>
                </a:lnTo>
                <a:lnTo>
                  <a:pt x="87" y="227"/>
                </a:lnTo>
                <a:lnTo>
                  <a:pt x="87" y="227"/>
                </a:lnTo>
                <a:lnTo>
                  <a:pt x="86" y="227"/>
                </a:lnTo>
                <a:lnTo>
                  <a:pt x="86" y="228"/>
                </a:lnTo>
                <a:lnTo>
                  <a:pt x="86" y="228"/>
                </a:lnTo>
                <a:lnTo>
                  <a:pt x="85" y="228"/>
                </a:lnTo>
                <a:lnTo>
                  <a:pt x="85" y="228"/>
                </a:lnTo>
                <a:lnTo>
                  <a:pt x="85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9"/>
                </a:lnTo>
                <a:lnTo>
                  <a:pt x="84" y="229"/>
                </a:lnTo>
                <a:lnTo>
                  <a:pt x="84" y="230"/>
                </a:lnTo>
                <a:lnTo>
                  <a:pt x="85" y="229"/>
                </a:lnTo>
                <a:lnTo>
                  <a:pt x="85" y="230"/>
                </a:lnTo>
                <a:lnTo>
                  <a:pt x="85" y="230"/>
                </a:lnTo>
                <a:lnTo>
                  <a:pt x="84" y="230"/>
                </a:lnTo>
                <a:lnTo>
                  <a:pt x="84" y="231"/>
                </a:lnTo>
                <a:lnTo>
                  <a:pt x="84" y="231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3" y="232"/>
                </a:lnTo>
                <a:lnTo>
                  <a:pt x="83" y="232"/>
                </a:lnTo>
                <a:lnTo>
                  <a:pt x="82" y="232"/>
                </a:lnTo>
                <a:lnTo>
                  <a:pt x="82" y="233"/>
                </a:lnTo>
                <a:lnTo>
                  <a:pt x="82" y="233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79" y="236"/>
                </a:lnTo>
                <a:lnTo>
                  <a:pt x="79" y="236"/>
                </a:lnTo>
                <a:lnTo>
                  <a:pt x="78" y="236"/>
                </a:lnTo>
                <a:lnTo>
                  <a:pt x="78" y="237"/>
                </a:lnTo>
                <a:lnTo>
                  <a:pt x="78" y="237"/>
                </a:lnTo>
                <a:lnTo>
                  <a:pt x="77" y="237"/>
                </a:lnTo>
                <a:lnTo>
                  <a:pt x="77" y="237"/>
                </a:lnTo>
                <a:lnTo>
                  <a:pt x="77" y="237"/>
                </a:lnTo>
                <a:lnTo>
                  <a:pt x="77" y="237"/>
                </a:lnTo>
                <a:lnTo>
                  <a:pt x="76" y="236"/>
                </a:lnTo>
                <a:lnTo>
                  <a:pt x="76" y="236"/>
                </a:lnTo>
                <a:lnTo>
                  <a:pt x="75" y="236"/>
                </a:lnTo>
                <a:lnTo>
                  <a:pt x="75" y="236"/>
                </a:lnTo>
                <a:lnTo>
                  <a:pt x="74" y="236"/>
                </a:lnTo>
                <a:lnTo>
                  <a:pt x="74" y="237"/>
                </a:lnTo>
                <a:lnTo>
                  <a:pt x="74" y="237"/>
                </a:lnTo>
                <a:lnTo>
                  <a:pt x="75" y="237"/>
                </a:lnTo>
                <a:lnTo>
                  <a:pt x="75" y="238"/>
                </a:lnTo>
                <a:lnTo>
                  <a:pt x="75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3" y="238"/>
                </a:lnTo>
                <a:lnTo>
                  <a:pt x="73" y="238"/>
                </a:lnTo>
                <a:lnTo>
                  <a:pt x="73" y="238"/>
                </a:lnTo>
                <a:lnTo>
                  <a:pt x="73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7"/>
                </a:lnTo>
                <a:lnTo>
                  <a:pt x="72" y="237"/>
                </a:lnTo>
                <a:lnTo>
                  <a:pt x="72" y="237"/>
                </a:lnTo>
                <a:lnTo>
                  <a:pt x="71" y="237"/>
                </a:lnTo>
                <a:lnTo>
                  <a:pt x="71" y="237"/>
                </a:lnTo>
                <a:lnTo>
                  <a:pt x="71" y="237"/>
                </a:lnTo>
                <a:lnTo>
                  <a:pt x="71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69" y="238"/>
                </a:lnTo>
                <a:lnTo>
                  <a:pt x="69" y="238"/>
                </a:lnTo>
                <a:lnTo>
                  <a:pt x="69" y="239"/>
                </a:lnTo>
                <a:lnTo>
                  <a:pt x="70" y="239"/>
                </a:lnTo>
                <a:lnTo>
                  <a:pt x="70" y="239"/>
                </a:lnTo>
                <a:lnTo>
                  <a:pt x="69" y="239"/>
                </a:lnTo>
                <a:lnTo>
                  <a:pt x="69" y="239"/>
                </a:lnTo>
                <a:lnTo>
                  <a:pt x="68" y="239"/>
                </a:lnTo>
                <a:lnTo>
                  <a:pt x="68" y="238"/>
                </a:lnTo>
                <a:lnTo>
                  <a:pt x="67" y="238"/>
                </a:lnTo>
                <a:lnTo>
                  <a:pt x="67" y="238"/>
                </a:lnTo>
                <a:lnTo>
                  <a:pt x="67" y="238"/>
                </a:lnTo>
                <a:lnTo>
                  <a:pt x="67" y="238"/>
                </a:lnTo>
                <a:lnTo>
                  <a:pt x="67" y="238"/>
                </a:lnTo>
                <a:lnTo>
                  <a:pt x="68" y="237"/>
                </a:lnTo>
                <a:lnTo>
                  <a:pt x="68" y="237"/>
                </a:lnTo>
                <a:lnTo>
                  <a:pt x="68" y="236"/>
                </a:lnTo>
                <a:lnTo>
                  <a:pt x="68" y="236"/>
                </a:lnTo>
                <a:lnTo>
                  <a:pt x="68" y="236"/>
                </a:lnTo>
                <a:lnTo>
                  <a:pt x="68" y="236"/>
                </a:lnTo>
                <a:lnTo>
                  <a:pt x="69" y="236"/>
                </a:lnTo>
                <a:lnTo>
                  <a:pt x="69" y="236"/>
                </a:lnTo>
                <a:lnTo>
                  <a:pt x="69" y="236"/>
                </a:lnTo>
                <a:lnTo>
                  <a:pt x="69" y="235"/>
                </a:lnTo>
                <a:lnTo>
                  <a:pt x="69" y="235"/>
                </a:lnTo>
                <a:lnTo>
                  <a:pt x="69" y="236"/>
                </a:lnTo>
                <a:lnTo>
                  <a:pt x="70" y="236"/>
                </a:lnTo>
                <a:lnTo>
                  <a:pt x="70" y="235"/>
                </a:lnTo>
                <a:lnTo>
                  <a:pt x="70" y="235"/>
                </a:lnTo>
                <a:lnTo>
                  <a:pt x="70" y="234"/>
                </a:lnTo>
                <a:lnTo>
                  <a:pt x="69" y="234"/>
                </a:lnTo>
                <a:lnTo>
                  <a:pt x="69" y="235"/>
                </a:lnTo>
                <a:lnTo>
                  <a:pt x="69" y="235"/>
                </a:lnTo>
                <a:lnTo>
                  <a:pt x="69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3"/>
                </a:lnTo>
                <a:lnTo>
                  <a:pt x="67" y="233"/>
                </a:lnTo>
                <a:lnTo>
                  <a:pt x="67" y="233"/>
                </a:lnTo>
                <a:lnTo>
                  <a:pt x="67" y="233"/>
                </a:lnTo>
                <a:lnTo>
                  <a:pt x="67" y="233"/>
                </a:lnTo>
                <a:lnTo>
                  <a:pt x="66" y="233"/>
                </a:lnTo>
                <a:lnTo>
                  <a:pt x="66" y="234"/>
                </a:lnTo>
                <a:lnTo>
                  <a:pt x="66" y="234"/>
                </a:lnTo>
                <a:lnTo>
                  <a:pt x="65" y="234"/>
                </a:lnTo>
                <a:lnTo>
                  <a:pt x="65" y="233"/>
                </a:lnTo>
                <a:lnTo>
                  <a:pt x="65" y="233"/>
                </a:lnTo>
                <a:lnTo>
                  <a:pt x="64" y="233"/>
                </a:lnTo>
                <a:lnTo>
                  <a:pt x="64" y="234"/>
                </a:lnTo>
                <a:lnTo>
                  <a:pt x="64" y="234"/>
                </a:lnTo>
                <a:lnTo>
                  <a:pt x="64" y="234"/>
                </a:lnTo>
                <a:lnTo>
                  <a:pt x="64" y="235"/>
                </a:lnTo>
                <a:lnTo>
                  <a:pt x="64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2" y="235"/>
                </a:lnTo>
                <a:lnTo>
                  <a:pt x="62" y="236"/>
                </a:lnTo>
                <a:lnTo>
                  <a:pt x="62" y="236"/>
                </a:lnTo>
                <a:lnTo>
                  <a:pt x="62" y="236"/>
                </a:lnTo>
                <a:lnTo>
                  <a:pt x="61" y="236"/>
                </a:lnTo>
                <a:lnTo>
                  <a:pt x="61" y="236"/>
                </a:lnTo>
                <a:lnTo>
                  <a:pt x="61" y="236"/>
                </a:lnTo>
                <a:lnTo>
                  <a:pt x="60" y="236"/>
                </a:lnTo>
                <a:lnTo>
                  <a:pt x="61" y="235"/>
                </a:lnTo>
                <a:lnTo>
                  <a:pt x="61" y="236"/>
                </a:lnTo>
                <a:lnTo>
                  <a:pt x="61" y="235"/>
                </a:lnTo>
                <a:lnTo>
                  <a:pt x="61" y="235"/>
                </a:lnTo>
                <a:lnTo>
                  <a:pt x="61" y="235"/>
                </a:lnTo>
                <a:lnTo>
                  <a:pt x="61" y="234"/>
                </a:lnTo>
                <a:lnTo>
                  <a:pt x="61" y="234"/>
                </a:lnTo>
                <a:lnTo>
                  <a:pt x="61" y="233"/>
                </a:lnTo>
                <a:lnTo>
                  <a:pt x="61" y="233"/>
                </a:lnTo>
                <a:lnTo>
                  <a:pt x="61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5"/>
                </a:lnTo>
                <a:lnTo>
                  <a:pt x="60" y="235"/>
                </a:lnTo>
                <a:lnTo>
                  <a:pt x="60" y="234"/>
                </a:lnTo>
                <a:lnTo>
                  <a:pt x="60" y="234"/>
                </a:lnTo>
                <a:lnTo>
                  <a:pt x="60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6"/>
                </a:lnTo>
                <a:lnTo>
                  <a:pt x="59" y="236"/>
                </a:lnTo>
                <a:lnTo>
                  <a:pt x="59" y="235"/>
                </a:lnTo>
                <a:lnTo>
                  <a:pt x="58" y="235"/>
                </a:lnTo>
                <a:lnTo>
                  <a:pt x="58" y="236"/>
                </a:lnTo>
                <a:lnTo>
                  <a:pt x="58" y="236"/>
                </a:lnTo>
                <a:lnTo>
                  <a:pt x="57" y="236"/>
                </a:lnTo>
                <a:lnTo>
                  <a:pt x="57" y="236"/>
                </a:lnTo>
                <a:lnTo>
                  <a:pt x="57" y="236"/>
                </a:lnTo>
                <a:lnTo>
                  <a:pt x="57" y="236"/>
                </a:lnTo>
                <a:lnTo>
                  <a:pt x="56" y="236"/>
                </a:lnTo>
                <a:lnTo>
                  <a:pt x="56" y="236"/>
                </a:lnTo>
                <a:lnTo>
                  <a:pt x="56" y="236"/>
                </a:lnTo>
                <a:lnTo>
                  <a:pt x="56" y="236"/>
                </a:lnTo>
                <a:lnTo>
                  <a:pt x="55" y="236"/>
                </a:lnTo>
                <a:lnTo>
                  <a:pt x="56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6" y="234"/>
                </a:lnTo>
                <a:lnTo>
                  <a:pt x="56" y="234"/>
                </a:lnTo>
                <a:lnTo>
                  <a:pt x="55" y="234"/>
                </a:lnTo>
                <a:lnTo>
                  <a:pt x="56" y="233"/>
                </a:lnTo>
                <a:lnTo>
                  <a:pt x="56" y="233"/>
                </a:lnTo>
                <a:lnTo>
                  <a:pt x="56" y="233"/>
                </a:lnTo>
                <a:lnTo>
                  <a:pt x="56" y="232"/>
                </a:lnTo>
                <a:lnTo>
                  <a:pt x="57" y="232"/>
                </a:lnTo>
                <a:lnTo>
                  <a:pt x="57" y="232"/>
                </a:lnTo>
                <a:lnTo>
                  <a:pt x="57" y="232"/>
                </a:lnTo>
                <a:lnTo>
                  <a:pt x="58" y="232"/>
                </a:lnTo>
                <a:lnTo>
                  <a:pt x="58" y="232"/>
                </a:lnTo>
                <a:lnTo>
                  <a:pt x="58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0"/>
                </a:lnTo>
                <a:lnTo>
                  <a:pt x="60" y="230"/>
                </a:lnTo>
                <a:lnTo>
                  <a:pt x="60" y="230"/>
                </a:lnTo>
                <a:lnTo>
                  <a:pt x="60" y="229"/>
                </a:lnTo>
                <a:lnTo>
                  <a:pt x="60" y="229"/>
                </a:lnTo>
                <a:lnTo>
                  <a:pt x="60" y="229"/>
                </a:lnTo>
                <a:lnTo>
                  <a:pt x="60" y="229"/>
                </a:lnTo>
                <a:lnTo>
                  <a:pt x="60" y="228"/>
                </a:lnTo>
                <a:lnTo>
                  <a:pt x="60" y="229"/>
                </a:lnTo>
                <a:lnTo>
                  <a:pt x="59" y="229"/>
                </a:lnTo>
                <a:lnTo>
                  <a:pt x="59" y="229"/>
                </a:lnTo>
                <a:lnTo>
                  <a:pt x="59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9" y="228"/>
                </a:lnTo>
                <a:lnTo>
                  <a:pt x="59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7"/>
                </a:lnTo>
                <a:lnTo>
                  <a:pt x="59" y="227"/>
                </a:lnTo>
                <a:lnTo>
                  <a:pt x="59" y="227"/>
                </a:lnTo>
                <a:lnTo>
                  <a:pt x="59" y="227"/>
                </a:lnTo>
                <a:lnTo>
                  <a:pt x="60" y="227"/>
                </a:lnTo>
                <a:lnTo>
                  <a:pt x="60" y="226"/>
                </a:lnTo>
                <a:lnTo>
                  <a:pt x="59" y="226"/>
                </a:lnTo>
                <a:lnTo>
                  <a:pt x="59" y="226"/>
                </a:lnTo>
                <a:lnTo>
                  <a:pt x="60" y="226"/>
                </a:lnTo>
                <a:lnTo>
                  <a:pt x="59" y="226"/>
                </a:lnTo>
                <a:lnTo>
                  <a:pt x="59" y="226"/>
                </a:lnTo>
                <a:lnTo>
                  <a:pt x="59" y="225"/>
                </a:lnTo>
                <a:lnTo>
                  <a:pt x="59" y="226"/>
                </a:lnTo>
                <a:lnTo>
                  <a:pt x="58" y="225"/>
                </a:lnTo>
                <a:lnTo>
                  <a:pt x="58" y="225"/>
                </a:lnTo>
                <a:lnTo>
                  <a:pt x="58" y="225"/>
                </a:lnTo>
                <a:lnTo>
                  <a:pt x="57" y="225"/>
                </a:lnTo>
                <a:lnTo>
                  <a:pt x="57" y="225"/>
                </a:lnTo>
                <a:lnTo>
                  <a:pt x="56" y="225"/>
                </a:lnTo>
                <a:lnTo>
                  <a:pt x="57" y="225"/>
                </a:lnTo>
                <a:lnTo>
                  <a:pt x="57" y="225"/>
                </a:lnTo>
                <a:lnTo>
                  <a:pt x="56" y="225"/>
                </a:lnTo>
                <a:lnTo>
                  <a:pt x="56" y="226"/>
                </a:lnTo>
                <a:lnTo>
                  <a:pt x="56" y="226"/>
                </a:lnTo>
                <a:lnTo>
                  <a:pt x="56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4" y="226"/>
                </a:lnTo>
                <a:lnTo>
                  <a:pt x="54" y="227"/>
                </a:lnTo>
                <a:lnTo>
                  <a:pt x="54" y="227"/>
                </a:lnTo>
                <a:lnTo>
                  <a:pt x="54" y="227"/>
                </a:lnTo>
                <a:lnTo>
                  <a:pt x="54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6" y="227"/>
                </a:lnTo>
                <a:lnTo>
                  <a:pt x="56" y="227"/>
                </a:lnTo>
                <a:lnTo>
                  <a:pt x="56" y="228"/>
                </a:lnTo>
                <a:lnTo>
                  <a:pt x="56" y="228"/>
                </a:lnTo>
                <a:lnTo>
                  <a:pt x="56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9"/>
                </a:lnTo>
                <a:lnTo>
                  <a:pt x="54" y="229"/>
                </a:lnTo>
                <a:lnTo>
                  <a:pt x="54" y="228"/>
                </a:lnTo>
                <a:lnTo>
                  <a:pt x="54" y="228"/>
                </a:lnTo>
                <a:lnTo>
                  <a:pt x="54" y="229"/>
                </a:lnTo>
                <a:lnTo>
                  <a:pt x="54" y="229"/>
                </a:lnTo>
                <a:lnTo>
                  <a:pt x="53" y="230"/>
                </a:lnTo>
                <a:lnTo>
                  <a:pt x="53" y="229"/>
                </a:lnTo>
                <a:lnTo>
                  <a:pt x="53" y="229"/>
                </a:lnTo>
                <a:lnTo>
                  <a:pt x="53" y="230"/>
                </a:lnTo>
                <a:lnTo>
                  <a:pt x="52" y="230"/>
                </a:lnTo>
                <a:lnTo>
                  <a:pt x="52" y="229"/>
                </a:lnTo>
                <a:lnTo>
                  <a:pt x="53" y="229"/>
                </a:lnTo>
                <a:lnTo>
                  <a:pt x="53" y="229"/>
                </a:lnTo>
                <a:lnTo>
                  <a:pt x="53" y="228"/>
                </a:lnTo>
                <a:lnTo>
                  <a:pt x="53" y="228"/>
                </a:lnTo>
                <a:lnTo>
                  <a:pt x="52" y="228"/>
                </a:lnTo>
                <a:lnTo>
                  <a:pt x="52" y="228"/>
                </a:lnTo>
                <a:lnTo>
                  <a:pt x="52" y="228"/>
                </a:lnTo>
                <a:lnTo>
                  <a:pt x="51" y="228"/>
                </a:lnTo>
                <a:lnTo>
                  <a:pt x="51" y="228"/>
                </a:lnTo>
                <a:lnTo>
                  <a:pt x="51" y="228"/>
                </a:lnTo>
                <a:lnTo>
                  <a:pt x="50" y="228"/>
                </a:lnTo>
                <a:lnTo>
                  <a:pt x="50" y="228"/>
                </a:lnTo>
                <a:lnTo>
                  <a:pt x="50" y="228"/>
                </a:lnTo>
                <a:lnTo>
                  <a:pt x="49" y="228"/>
                </a:lnTo>
                <a:lnTo>
                  <a:pt x="50" y="228"/>
                </a:lnTo>
                <a:lnTo>
                  <a:pt x="50" y="228"/>
                </a:lnTo>
                <a:lnTo>
                  <a:pt x="50" y="227"/>
                </a:lnTo>
                <a:lnTo>
                  <a:pt x="50" y="227"/>
                </a:lnTo>
                <a:lnTo>
                  <a:pt x="50" y="227"/>
                </a:lnTo>
                <a:lnTo>
                  <a:pt x="49" y="227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48" y="228"/>
                </a:lnTo>
                <a:lnTo>
                  <a:pt x="48" y="229"/>
                </a:lnTo>
                <a:lnTo>
                  <a:pt x="49" y="229"/>
                </a:lnTo>
                <a:lnTo>
                  <a:pt x="48" y="229"/>
                </a:lnTo>
                <a:lnTo>
                  <a:pt x="48" y="229"/>
                </a:lnTo>
                <a:lnTo>
                  <a:pt x="48" y="229"/>
                </a:lnTo>
                <a:lnTo>
                  <a:pt x="48" y="229"/>
                </a:lnTo>
                <a:lnTo>
                  <a:pt x="48" y="230"/>
                </a:lnTo>
                <a:lnTo>
                  <a:pt x="48" y="230"/>
                </a:lnTo>
                <a:lnTo>
                  <a:pt x="48" y="230"/>
                </a:lnTo>
                <a:lnTo>
                  <a:pt x="48" y="231"/>
                </a:lnTo>
                <a:lnTo>
                  <a:pt x="48" y="231"/>
                </a:lnTo>
                <a:lnTo>
                  <a:pt x="48" y="231"/>
                </a:lnTo>
                <a:lnTo>
                  <a:pt x="48" y="231"/>
                </a:lnTo>
                <a:lnTo>
                  <a:pt x="48" y="232"/>
                </a:lnTo>
                <a:lnTo>
                  <a:pt x="47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3"/>
                </a:lnTo>
                <a:lnTo>
                  <a:pt x="49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4"/>
                </a:lnTo>
                <a:lnTo>
                  <a:pt x="48" y="233"/>
                </a:lnTo>
                <a:lnTo>
                  <a:pt x="48" y="233"/>
                </a:lnTo>
                <a:lnTo>
                  <a:pt x="47" y="233"/>
                </a:lnTo>
                <a:lnTo>
                  <a:pt x="47" y="234"/>
                </a:lnTo>
                <a:lnTo>
                  <a:pt x="47" y="234"/>
                </a:lnTo>
                <a:lnTo>
                  <a:pt x="47" y="234"/>
                </a:lnTo>
                <a:lnTo>
                  <a:pt x="47" y="235"/>
                </a:lnTo>
                <a:lnTo>
                  <a:pt x="47" y="235"/>
                </a:lnTo>
                <a:lnTo>
                  <a:pt x="47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6"/>
                </a:lnTo>
                <a:lnTo>
                  <a:pt x="48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5"/>
                </a:lnTo>
                <a:lnTo>
                  <a:pt x="46" y="235"/>
                </a:lnTo>
                <a:lnTo>
                  <a:pt x="46" y="235"/>
                </a:lnTo>
                <a:lnTo>
                  <a:pt x="45" y="235"/>
                </a:lnTo>
                <a:lnTo>
                  <a:pt x="45" y="235"/>
                </a:lnTo>
                <a:lnTo>
                  <a:pt x="45" y="235"/>
                </a:lnTo>
                <a:lnTo>
                  <a:pt x="45" y="235"/>
                </a:lnTo>
                <a:lnTo>
                  <a:pt x="45" y="234"/>
                </a:lnTo>
                <a:lnTo>
                  <a:pt x="45" y="234"/>
                </a:lnTo>
                <a:lnTo>
                  <a:pt x="44" y="234"/>
                </a:lnTo>
                <a:lnTo>
                  <a:pt x="44" y="234"/>
                </a:lnTo>
                <a:lnTo>
                  <a:pt x="44" y="235"/>
                </a:lnTo>
                <a:lnTo>
                  <a:pt x="44" y="234"/>
                </a:lnTo>
                <a:lnTo>
                  <a:pt x="43" y="234"/>
                </a:lnTo>
                <a:lnTo>
                  <a:pt x="43" y="234"/>
                </a:lnTo>
                <a:lnTo>
                  <a:pt x="43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5"/>
                </a:lnTo>
                <a:lnTo>
                  <a:pt x="42" y="235"/>
                </a:lnTo>
                <a:lnTo>
                  <a:pt x="42" y="235"/>
                </a:lnTo>
                <a:lnTo>
                  <a:pt x="41" y="235"/>
                </a:lnTo>
                <a:lnTo>
                  <a:pt x="41" y="236"/>
                </a:lnTo>
                <a:lnTo>
                  <a:pt x="41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8" y="236"/>
                </a:lnTo>
                <a:lnTo>
                  <a:pt x="38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6" y="236"/>
                </a:lnTo>
                <a:lnTo>
                  <a:pt x="36" y="237"/>
                </a:lnTo>
                <a:lnTo>
                  <a:pt x="36" y="237"/>
                </a:lnTo>
                <a:lnTo>
                  <a:pt x="35" y="237"/>
                </a:lnTo>
                <a:lnTo>
                  <a:pt x="35" y="237"/>
                </a:lnTo>
                <a:lnTo>
                  <a:pt x="35" y="237"/>
                </a:lnTo>
                <a:lnTo>
                  <a:pt x="34" y="237"/>
                </a:lnTo>
                <a:lnTo>
                  <a:pt x="34" y="237"/>
                </a:lnTo>
                <a:lnTo>
                  <a:pt x="34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2" y="238"/>
                </a:lnTo>
                <a:lnTo>
                  <a:pt x="32" y="238"/>
                </a:lnTo>
                <a:lnTo>
                  <a:pt x="32" y="239"/>
                </a:lnTo>
                <a:lnTo>
                  <a:pt x="31" y="239"/>
                </a:lnTo>
                <a:lnTo>
                  <a:pt x="31" y="239"/>
                </a:lnTo>
                <a:lnTo>
                  <a:pt x="31" y="239"/>
                </a:lnTo>
                <a:lnTo>
                  <a:pt x="30" y="239"/>
                </a:lnTo>
                <a:lnTo>
                  <a:pt x="30" y="239"/>
                </a:lnTo>
                <a:lnTo>
                  <a:pt x="31" y="239"/>
                </a:lnTo>
                <a:lnTo>
                  <a:pt x="31" y="238"/>
                </a:lnTo>
                <a:lnTo>
                  <a:pt x="31" y="238"/>
                </a:lnTo>
                <a:lnTo>
                  <a:pt x="31" y="238"/>
                </a:lnTo>
                <a:lnTo>
                  <a:pt x="31" y="238"/>
                </a:lnTo>
                <a:lnTo>
                  <a:pt x="31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8" y="238"/>
                </a:lnTo>
                <a:lnTo>
                  <a:pt x="28" y="238"/>
                </a:lnTo>
                <a:lnTo>
                  <a:pt x="27" y="238"/>
                </a:lnTo>
                <a:lnTo>
                  <a:pt x="27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5" y="238"/>
                </a:lnTo>
                <a:lnTo>
                  <a:pt x="25" y="238"/>
                </a:lnTo>
                <a:lnTo>
                  <a:pt x="25" y="238"/>
                </a:lnTo>
                <a:lnTo>
                  <a:pt x="25" y="238"/>
                </a:lnTo>
                <a:lnTo>
                  <a:pt x="25" y="238"/>
                </a:lnTo>
                <a:lnTo>
                  <a:pt x="24" y="238"/>
                </a:lnTo>
                <a:lnTo>
                  <a:pt x="24" y="238"/>
                </a:lnTo>
                <a:lnTo>
                  <a:pt x="23" y="238"/>
                </a:lnTo>
                <a:lnTo>
                  <a:pt x="23" y="239"/>
                </a:lnTo>
                <a:lnTo>
                  <a:pt x="22" y="239"/>
                </a:lnTo>
                <a:lnTo>
                  <a:pt x="22" y="240"/>
                </a:lnTo>
                <a:lnTo>
                  <a:pt x="22" y="239"/>
                </a:lnTo>
                <a:lnTo>
                  <a:pt x="22" y="240"/>
                </a:lnTo>
                <a:lnTo>
                  <a:pt x="22" y="240"/>
                </a:lnTo>
                <a:lnTo>
                  <a:pt x="22" y="240"/>
                </a:lnTo>
                <a:lnTo>
                  <a:pt x="21" y="240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2"/>
                </a:lnTo>
                <a:lnTo>
                  <a:pt x="21" y="242"/>
                </a:lnTo>
                <a:lnTo>
                  <a:pt x="21" y="242"/>
                </a:lnTo>
                <a:lnTo>
                  <a:pt x="21" y="242"/>
                </a:lnTo>
                <a:lnTo>
                  <a:pt x="21" y="242"/>
                </a:lnTo>
                <a:lnTo>
                  <a:pt x="21" y="243"/>
                </a:lnTo>
                <a:lnTo>
                  <a:pt x="20" y="243"/>
                </a:lnTo>
                <a:lnTo>
                  <a:pt x="20" y="243"/>
                </a:lnTo>
                <a:lnTo>
                  <a:pt x="20" y="244"/>
                </a:lnTo>
                <a:lnTo>
                  <a:pt x="20" y="244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1" y="246"/>
                </a:lnTo>
                <a:lnTo>
                  <a:pt x="21" y="246"/>
                </a:lnTo>
                <a:lnTo>
                  <a:pt x="21" y="247"/>
                </a:lnTo>
                <a:lnTo>
                  <a:pt x="21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8"/>
                </a:lnTo>
                <a:lnTo>
                  <a:pt x="20" y="248"/>
                </a:lnTo>
                <a:lnTo>
                  <a:pt x="20" y="248"/>
                </a:lnTo>
                <a:lnTo>
                  <a:pt x="20" y="248"/>
                </a:lnTo>
                <a:lnTo>
                  <a:pt x="20" y="248"/>
                </a:lnTo>
                <a:lnTo>
                  <a:pt x="20" y="249"/>
                </a:lnTo>
                <a:lnTo>
                  <a:pt x="20" y="249"/>
                </a:lnTo>
                <a:lnTo>
                  <a:pt x="20" y="249"/>
                </a:lnTo>
                <a:lnTo>
                  <a:pt x="19" y="249"/>
                </a:lnTo>
                <a:lnTo>
                  <a:pt x="20" y="250"/>
                </a:lnTo>
                <a:lnTo>
                  <a:pt x="19" y="250"/>
                </a:lnTo>
                <a:lnTo>
                  <a:pt x="19" y="250"/>
                </a:lnTo>
                <a:lnTo>
                  <a:pt x="20" y="250"/>
                </a:lnTo>
                <a:lnTo>
                  <a:pt x="20" y="250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19" y="251"/>
                </a:lnTo>
                <a:lnTo>
                  <a:pt x="19" y="251"/>
                </a:lnTo>
                <a:lnTo>
                  <a:pt x="19" y="251"/>
                </a:lnTo>
                <a:lnTo>
                  <a:pt x="19" y="252"/>
                </a:lnTo>
                <a:lnTo>
                  <a:pt x="18" y="252"/>
                </a:lnTo>
                <a:lnTo>
                  <a:pt x="18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3"/>
                </a:lnTo>
                <a:lnTo>
                  <a:pt x="19" y="253"/>
                </a:lnTo>
                <a:lnTo>
                  <a:pt x="18" y="253"/>
                </a:lnTo>
                <a:lnTo>
                  <a:pt x="19" y="253"/>
                </a:lnTo>
                <a:lnTo>
                  <a:pt x="19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4"/>
                </a:lnTo>
                <a:lnTo>
                  <a:pt x="18" y="254"/>
                </a:lnTo>
                <a:lnTo>
                  <a:pt x="18" y="255"/>
                </a:lnTo>
                <a:lnTo>
                  <a:pt x="19" y="255"/>
                </a:lnTo>
                <a:lnTo>
                  <a:pt x="19" y="255"/>
                </a:lnTo>
                <a:lnTo>
                  <a:pt x="19" y="256"/>
                </a:lnTo>
                <a:lnTo>
                  <a:pt x="19" y="256"/>
                </a:lnTo>
                <a:lnTo>
                  <a:pt x="19" y="256"/>
                </a:lnTo>
                <a:lnTo>
                  <a:pt x="19" y="256"/>
                </a:lnTo>
                <a:lnTo>
                  <a:pt x="19" y="257"/>
                </a:lnTo>
                <a:lnTo>
                  <a:pt x="19" y="257"/>
                </a:lnTo>
                <a:lnTo>
                  <a:pt x="19" y="258"/>
                </a:lnTo>
                <a:lnTo>
                  <a:pt x="19" y="258"/>
                </a:lnTo>
                <a:lnTo>
                  <a:pt x="20" y="258"/>
                </a:lnTo>
                <a:lnTo>
                  <a:pt x="20" y="258"/>
                </a:lnTo>
                <a:lnTo>
                  <a:pt x="20" y="258"/>
                </a:lnTo>
                <a:lnTo>
                  <a:pt x="20" y="257"/>
                </a:lnTo>
                <a:lnTo>
                  <a:pt x="20" y="257"/>
                </a:lnTo>
                <a:lnTo>
                  <a:pt x="21" y="257"/>
                </a:lnTo>
                <a:lnTo>
                  <a:pt x="21" y="256"/>
                </a:lnTo>
                <a:lnTo>
                  <a:pt x="21" y="256"/>
                </a:lnTo>
                <a:lnTo>
                  <a:pt x="22" y="256"/>
                </a:lnTo>
                <a:lnTo>
                  <a:pt x="22" y="256"/>
                </a:lnTo>
                <a:lnTo>
                  <a:pt x="23" y="256"/>
                </a:lnTo>
                <a:lnTo>
                  <a:pt x="23" y="255"/>
                </a:lnTo>
                <a:lnTo>
                  <a:pt x="22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4"/>
                </a:lnTo>
                <a:lnTo>
                  <a:pt x="23" y="255"/>
                </a:lnTo>
                <a:lnTo>
                  <a:pt x="24" y="255"/>
                </a:lnTo>
                <a:lnTo>
                  <a:pt x="24" y="255"/>
                </a:lnTo>
                <a:lnTo>
                  <a:pt x="24" y="254"/>
                </a:lnTo>
                <a:lnTo>
                  <a:pt x="25" y="254"/>
                </a:lnTo>
                <a:lnTo>
                  <a:pt x="24" y="254"/>
                </a:lnTo>
                <a:lnTo>
                  <a:pt x="25" y="253"/>
                </a:lnTo>
                <a:lnTo>
                  <a:pt x="25" y="253"/>
                </a:lnTo>
                <a:lnTo>
                  <a:pt x="25" y="253"/>
                </a:lnTo>
                <a:lnTo>
                  <a:pt x="25" y="252"/>
                </a:lnTo>
                <a:lnTo>
                  <a:pt x="25" y="252"/>
                </a:lnTo>
                <a:lnTo>
                  <a:pt x="26" y="252"/>
                </a:lnTo>
                <a:lnTo>
                  <a:pt x="26" y="253"/>
                </a:lnTo>
                <a:lnTo>
                  <a:pt x="25" y="253"/>
                </a:lnTo>
                <a:lnTo>
                  <a:pt x="25" y="253"/>
                </a:lnTo>
                <a:lnTo>
                  <a:pt x="26" y="253"/>
                </a:lnTo>
                <a:lnTo>
                  <a:pt x="26" y="253"/>
                </a:lnTo>
                <a:lnTo>
                  <a:pt x="27" y="253"/>
                </a:lnTo>
                <a:lnTo>
                  <a:pt x="27" y="253"/>
                </a:lnTo>
                <a:lnTo>
                  <a:pt x="28" y="253"/>
                </a:lnTo>
                <a:lnTo>
                  <a:pt x="28" y="254"/>
                </a:lnTo>
                <a:lnTo>
                  <a:pt x="27" y="254"/>
                </a:lnTo>
                <a:lnTo>
                  <a:pt x="28" y="254"/>
                </a:lnTo>
                <a:lnTo>
                  <a:pt x="28" y="254"/>
                </a:lnTo>
                <a:lnTo>
                  <a:pt x="29" y="254"/>
                </a:lnTo>
                <a:lnTo>
                  <a:pt x="29" y="255"/>
                </a:lnTo>
                <a:lnTo>
                  <a:pt x="28" y="255"/>
                </a:lnTo>
                <a:lnTo>
                  <a:pt x="28" y="255"/>
                </a:lnTo>
                <a:lnTo>
                  <a:pt x="28" y="255"/>
                </a:lnTo>
                <a:lnTo>
                  <a:pt x="27" y="255"/>
                </a:lnTo>
                <a:lnTo>
                  <a:pt x="28" y="256"/>
                </a:lnTo>
                <a:lnTo>
                  <a:pt x="28" y="255"/>
                </a:lnTo>
                <a:lnTo>
                  <a:pt x="28" y="256"/>
                </a:lnTo>
                <a:lnTo>
                  <a:pt x="28" y="256"/>
                </a:lnTo>
                <a:lnTo>
                  <a:pt x="27" y="257"/>
                </a:lnTo>
                <a:lnTo>
                  <a:pt x="27" y="256"/>
                </a:lnTo>
                <a:lnTo>
                  <a:pt x="27" y="256"/>
                </a:lnTo>
                <a:lnTo>
                  <a:pt x="26" y="256"/>
                </a:lnTo>
                <a:lnTo>
                  <a:pt x="26" y="256"/>
                </a:lnTo>
                <a:lnTo>
                  <a:pt x="26" y="256"/>
                </a:lnTo>
                <a:lnTo>
                  <a:pt x="26" y="255"/>
                </a:lnTo>
                <a:lnTo>
                  <a:pt x="26" y="255"/>
                </a:lnTo>
                <a:lnTo>
                  <a:pt x="25" y="256"/>
                </a:lnTo>
                <a:lnTo>
                  <a:pt x="25" y="256"/>
                </a:lnTo>
                <a:lnTo>
                  <a:pt x="25" y="256"/>
                </a:lnTo>
                <a:lnTo>
                  <a:pt x="25" y="256"/>
                </a:lnTo>
                <a:lnTo>
                  <a:pt x="24" y="256"/>
                </a:lnTo>
                <a:lnTo>
                  <a:pt x="24" y="255"/>
                </a:lnTo>
                <a:lnTo>
                  <a:pt x="24" y="256"/>
                </a:lnTo>
                <a:lnTo>
                  <a:pt x="24" y="256"/>
                </a:lnTo>
                <a:lnTo>
                  <a:pt x="24" y="257"/>
                </a:lnTo>
                <a:lnTo>
                  <a:pt x="24" y="257"/>
                </a:lnTo>
                <a:lnTo>
                  <a:pt x="25" y="257"/>
                </a:lnTo>
                <a:lnTo>
                  <a:pt x="25" y="257"/>
                </a:lnTo>
                <a:lnTo>
                  <a:pt x="24" y="257"/>
                </a:lnTo>
                <a:lnTo>
                  <a:pt x="24" y="258"/>
                </a:lnTo>
                <a:lnTo>
                  <a:pt x="23" y="258"/>
                </a:lnTo>
                <a:lnTo>
                  <a:pt x="23" y="257"/>
                </a:lnTo>
                <a:lnTo>
                  <a:pt x="23" y="257"/>
                </a:lnTo>
                <a:lnTo>
                  <a:pt x="23" y="258"/>
                </a:lnTo>
                <a:lnTo>
                  <a:pt x="22" y="258"/>
                </a:lnTo>
                <a:lnTo>
                  <a:pt x="22" y="258"/>
                </a:lnTo>
                <a:lnTo>
                  <a:pt x="23" y="258"/>
                </a:lnTo>
                <a:lnTo>
                  <a:pt x="22" y="259"/>
                </a:lnTo>
                <a:lnTo>
                  <a:pt x="22" y="259"/>
                </a:lnTo>
                <a:lnTo>
                  <a:pt x="22" y="258"/>
                </a:lnTo>
                <a:lnTo>
                  <a:pt x="22" y="259"/>
                </a:lnTo>
                <a:lnTo>
                  <a:pt x="21" y="259"/>
                </a:lnTo>
                <a:lnTo>
                  <a:pt x="22" y="259"/>
                </a:lnTo>
                <a:lnTo>
                  <a:pt x="22" y="259"/>
                </a:lnTo>
                <a:lnTo>
                  <a:pt x="22" y="259"/>
                </a:lnTo>
                <a:lnTo>
                  <a:pt x="22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2" y="259"/>
                </a:lnTo>
                <a:lnTo>
                  <a:pt x="22" y="259"/>
                </a:lnTo>
                <a:lnTo>
                  <a:pt x="23" y="259"/>
                </a:lnTo>
                <a:lnTo>
                  <a:pt x="23" y="259"/>
                </a:lnTo>
                <a:lnTo>
                  <a:pt x="23" y="259"/>
                </a:lnTo>
                <a:lnTo>
                  <a:pt x="23" y="259"/>
                </a:lnTo>
                <a:lnTo>
                  <a:pt x="23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8"/>
                </a:lnTo>
                <a:lnTo>
                  <a:pt x="25" y="258"/>
                </a:lnTo>
                <a:lnTo>
                  <a:pt x="25" y="258"/>
                </a:lnTo>
                <a:lnTo>
                  <a:pt x="25" y="258"/>
                </a:lnTo>
                <a:lnTo>
                  <a:pt x="26" y="258"/>
                </a:lnTo>
                <a:lnTo>
                  <a:pt x="26" y="258"/>
                </a:lnTo>
                <a:lnTo>
                  <a:pt x="26" y="258"/>
                </a:lnTo>
                <a:lnTo>
                  <a:pt x="27" y="258"/>
                </a:lnTo>
                <a:lnTo>
                  <a:pt x="27" y="258"/>
                </a:lnTo>
                <a:lnTo>
                  <a:pt x="27" y="258"/>
                </a:lnTo>
                <a:lnTo>
                  <a:pt x="28" y="258"/>
                </a:lnTo>
                <a:lnTo>
                  <a:pt x="28" y="258"/>
                </a:lnTo>
                <a:lnTo>
                  <a:pt x="28" y="258"/>
                </a:lnTo>
                <a:lnTo>
                  <a:pt x="29" y="258"/>
                </a:lnTo>
                <a:lnTo>
                  <a:pt x="29" y="258"/>
                </a:lnTo>
                <a:lnTo>
                  <a:pt x="29" y="258"/>
                </a:lnTo>
                <a:lnTo>
                  <a:pt x="29" y="258"/>
                </a:lnTo>
                <a:lnTo>
                  <a:pt x="28" y="258"/>
                </a:lnTo>
                <a:lnTo>
                  <a:pt x="28" y="259"/>
                </a:lnTo>
                <a:lnTo>
                  <a:pt x="28" y="259"/>
                </a:lnTo>
                <a:lnTo>
                  <a:pt x="28" y="259"/>
                </a:lnTo>
                <a:lnTo>
                  <a:pt x="27" y="259"/>
                </a:lnTo>
                <a:lnTo>
                  <a:pt x="27" y="259"/>
                </a:lnTo>
                <a:lnTo>
                  <a:pt x="27" y="259"/>
                </a:lnTo>
                <a:lnTo>
                  <a:pt x="27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2"/>
                </a:lnTo>
                <a:lnTo>
                  <a:pt x="25" y="262"/>
                </a:lnTo>
                <a:lnTo>
                  <a:pt x="25" y="262"/>
                </a:lnTo>
                <a:lnTo>
                  <a:pt x="25" y="262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4"/>
                </a:lnTo>
                <a:lnTo>
                  <a:pt x="25" y="263"/>
                </a:lnTo>
                <a:lnTo>
                  <a:pt x="25" y="263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6" y="264"/>
                </a:lnTo>
                <a:lnTo>
                  <a:pt x="26" y="264"/>
                </a:lnTo>
                <a:lnTo>
                  <a:pt x="26" y="264"/>
                </a:lnTo>
                <a:lnTo>
                  <a:pt x="26" y="264"/>
                </a:lnTo>
                <a:lnTo>
                  <a:pt x="26" y="263"/>
                </a:lnTo>
                <a:lnTo>
                  <a:pt x="25" y="263"/>
                </a:lnTo>
                <a:lnTo>
                  <a:pt x="25" y="263"/>
                </a:lnTo>
                <a:lnTo>
                  <a:pt x="26" y="263"/>
                </a:lnTo>
                <a:lnTo>
                  <a:pt x="26" y="263"/>
                </a:lnTo>
                <a:lnTo>
                  <a:pt x="26" y="263"/>
                </a:lnTo>
                <a:lnTo>
                  <a:pt x="26" y="263"/>
                </a:lnTo>
                <a:lnTo>
                  <a:pt x="27" y="263"/>
                </a:lnTo>
                <a:lnTo>
                  <a:pt x="27" y="262"/>
                </a:lnTo>
                <a:lnTo>
                  <a:pt x="27" y="262"/>
                </a:lnTo>
                <a:lnTo>
                  <a:pt x="27" y="262"/>
                </a:lnTo>
                <a:lnTo>
                  <a:pt x="27" y="261"/>
                </a:lnTo>
                <a:lnTo>
                  <a:pt x="28" y="261"/>
                </a:lnTo>
                <a:lnTo>
                  <a:pt x="28" y="261"/>
                </a:lnTo>
                <a:lnTo>
                  <a:pt x="28" y="260"/>
                </a:lnTo>
                <a:lnTo>
                  <a:pt x="28" y="260"/>
                </a:lnTo>
                <a:lnTo>
                  <a:pt x="28" y="260"/>
                </a:lnTo>
                <a:lnTo>
                  <a:pt x="28" y="259"/>
                </a:lnTo>
                <a:lnTo>
                  <a:pt x="29" y="259"/>
                </a:lnTo>
                <a:lnTo>
                  <a:pt x="29" y="259"/>
                </a:lnTo>
                <a:lnTo>
                  <a:pt x="30" y="259"/>
                </a:lnTo>
                <a:lnTo>
                  <a:pt x="30" y="259"/>
                </a:lnTo>
                <a:lnTo>
                  <a:pt x="30" y="259"/>
                </a:lnTo>
                <a:lnTo>
                  <a:pt x="30" y="258"/>
                </a:lnTo>
                <a:lnTo>
                  <a:pt x="30" y="258"/>
                </a:lnTo>
                <a:lnTo>
                  <a:pt x="31" y="258"/>
                </a:lnTo>
                <a:lnTo>
                  <a:pt x="31" y="258"/>
                </a:lnTo>
                <a:lnTo>
                  <a:pt x="32" y="258"/>
                </a:lnTo>
                <a:lnTo>
                  <a:pt x="32" y="258"/>
                </a:lnTo>
                <a:lnTo>
                  <a:pt x="33" y="258"/>
                </a:lnTo>
                <a:lnTo>
                  <a:pt x="33" y="257"/>
                </a:lnTo>
                <a:lnTo>
                  <a:pt x="34" y="257"/>
                </a:lnTo>
                <a:lnTo>
                  <a:pt x="34" y="257"/>
                </a:lnTo>
                <a:lnTo>
                  <a:pt x="35" y="257"/>
                </a:lnTo>
                <a:lnTo>
                  <a:pt x="35" y="257"/>
                </a:lnTo>
                <a:lnTo>
                  <a:pt x="34" y="257"/>
                </a:lnTo>
                <a:lnTo>
                  <a:pt x="34" y="258"/>
                </a:lnTo>
                <a:lnTo>
                  <a:pt x="34" y="258"/>
                </a:lnTo>
                <a:lnTo>
                  <a:pt x="33" y="258"/>
                </a:lnTo>
                <a:lnTo>
                  <a:pt x="33" y="259"/>
                </a:lnTo>
                <a:lnTo>
                  <a:pt x="33" y="259"/>
                </a:lnTo>
                <a:lnTo>
                  <a:pt x="33" y="259"/>
                </a:lnTo>
                <a:lnTo>
                  <a:pt x="32" y="259"/>
                </a:lnTo>
                <a:lnTo>
                  <a:pt x="32" y="260"/>
                </a:lnTo>
                <a:lnTo>
                  <a:pt x="32" y="260"/>
                </a:lnTo>
                <a:lnTo>
                  <a:pt x="32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5" y="261"/>
                </a:lnTo>
                <a:lnTo>
                  <a:pt x="35" y="261"/>
                </a:lnTo>
                <a:lnTo>
                  <a:pt x="35" y="261"/>
                </a:lnTo>
                <a:lnTo>
                  <a:pt x="36" y="261"/>
                </a:lnTo>
                <a:lnTo>
                  <a:pt x="36" y="261"/>
                </a:lnTo>
                <a:lnTo>
                  <a:pt x="36" y="261"/>
                </a:lnTo>
                <a:lnTo>
                  <a:pt x="37" y="261"/>
                </a:lnTo>
                <a:lnTo>
                  <a:pt x="37" y="260"/>
                </a:lnTo>
                <a:lnTo>
                  <a:pt x="37" y="260"/>
                </a:lnTo>
                <a:lnTo>
                  <a:pt x="37" y="261"/>
                </a:lnTo>
                <a:lnTo>
                  <a:pt x="38" y="261"/>
                </a:lnTo>
                <a:lnTo>
                  <a:pt x="38" y="261"/>
                </a:lnTo>
                <a:lnTo>
                  <a:pt x="38" y="262"/>
                </a:lnTo>
                <a:lnTo>
                  <a:pt x="39" y="262"/>
                </a:lnTo>
                <a:lnTo>
                  <a:pt x="39" y="262"/>
                </a:lnTo>
                <a:lnTo>
                  <a:pt x="39" y="263"/>
                </a:lnTo>
                <a:lnTo>
                  <a:pt x="39" y="262"/>
                </a:lnTo>
                <a:lnTo>
                  <a:pt x="39" y="263"/>
                </a:lnTo>
                <a:lnTo>
                  <a:pt x="39" y="263"/>
                </a:lnTo>
                <a:lnTo>
                  <a:pt x="40" y="263"/>
                </a:lnTo>
                <a:lnTo>
                  <a:pt x="40" y="263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39" y="264"/>
                </a:lnTo>
                <a:lnTo>
                  <a:pt x="39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3"/>
                </a:lnTo>
                <a:lnTo>
                  <a:pt x="37" y="263"/>
                </a:lnTo>
                <a:lnTo>
                  <a:pt x="37" y="263"/>
                </a:lnTo>
                <a:lnTo>
                  <a:pt x="37" y="264"/>
                </a:lnTo>
                <a:lnTo>
                  <a:pt x="37" y="264"/>
                </a:lnTo>
                <a:lnTo>
                  <a:pt x="37" y="265"/>
                </a:lnTo>
                <a:lnTo>
                  <a:pt x="36" y="265"/>
                </a:lnTo>
                <a:lnTo>
                  <a:pt x="36" y="265"/>
                </a:lnTo>
                <a:lnTo>
                  <a:pt x="36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4" y="266"/>
                </a:lnTo>
                <a:lnTo>
                  <a:pt x="35" y="266"/>
                </a:lnTo>
                <a:lnTo>
                  <a:pt x="35" y="266"/>
                </a:lnTo>
                <a:lnTo>
                  <a:pt x="34" y="266"/>
                </a:lnTo>
                <a:lnTo>
                  <a:pt x="34" y="267"/>
                </a:lnTo>
                <a:lnTo>
                  <a:pt x="34" y="267"/>
                </a:lnTo>
                <a:lnTo>
                  <a:pt x="34" y="267"/>
                </a:lnTo>
                <a:lnTo>
                  <a:pt x="34" y="268"/>
                </a:lnTo>
                <a:lnTo>
                  <a:pt x="34" y="268"/>
                </a:lnTo>
                <a:lnTo>
                  <a:pt x="34" y="269"/>
                </a:lnTo>
                <a:lnTo>
                  <a:pt x="33" y="269"/>
                </a:lnTo>
                <a:lnTo>
                  <a:pt x="33" y="269"/>
                </a:lnTo>
                <a:lnTo>
                  <a:pt x="32" y="270"/>
                </a:lnTo>
                <a:lnTo>
                  <a:pt x="32" y="270"/>
                </a:lnTo>
                <a:lnTo>
                  <a:pt x="32" y="270"/>
                </a:lnTo>
                <a:lnTo>
                  <a:pt x="31" y="270"/>
                </a:lnTo>
                <a:lnTo>
                  <a:pt x="31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1"/>
                </a:lnTo>
                <a:lnTo>
                  <a:pt x="30" y="271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9"/>
                </a:lnTo>
                <a:lnTo>
                  <a:pt x="29" y="269"/>
                </a:lnTo>
                <a:lnTo>
                  <a:pt x="29" y="269"/>
                </a:lnTo>
                <a:lnTo>
                  <a:pt x="28" y="270"/>
                </a:lnTo>
                <a:lnTo>
                  <a:pt x="29" y="269"/>
                </a:lnTo>
                <a:lnTo>
                  <a:pt x="29" y="269"/>
                </a:lnTo>
                <a:lnTo>
                  <a:pt x="28" y="269"/>
                </a:lnTo>
                <a:lnTo>
                  <a:pt x="28" y="269"/>
                </a:lnTo>
                <a:lnTo>
                  <a:pt x="28" y="269"/>
                </a:lnTo>
                <a:lnTo>
                  <a:pt x="27" y="269"/>
                </a:lnTo>
                <a:lnTo>
                  <a:pt x="27" y="269"/>
                </a:lnTo>
                <a:lnTo>
                  <a:pt x="27" y="270"/>
                </a:lnTo>
                <a:lnTo>
                  <a:pt x="27" y="270"/>
                </a:lnTo>
                <a:lnTo>
                  <a:pt x="27" y="269"/>
                </a:lnTo>
                <a:lnTo>
                  <a:pt x="27" y="269"/>
                </a:lnTo>
                <a:lnTo>
                  <a:pt x="27" y="269"/>
                </a:lnTo>
                <a:lnTo>
                  <a:pt x="27" y="269"/>
                </a:lnTo>
                <a:lnTo>
                  <a:pt x="27" y="268"/>
                </a:lnTo>
                <a:lnTo>
                  <a:pt x="27" y="268"/>
                </a:lnTo>
                <a:lnTo>
                  <a:pt x="27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9"/>
                </a:lnTo>
                <a:lnTo>
                  <a:pt x="25" y="269"/>
                </a:lnTo>
                <a:lnTo>
                  <a:pt x="25" y="269"/>
                </a:lnTo>
                <a:lnTo>
                  <a:pt x="25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3" y="269"/>
                </a:lnTo>
                <a:lnTo>
                  <a:pt x="23" y="269"/>
                </a:lnTo>
                <a:lnTo>
                  <a:pt x="23" y="269"/>
                </a:lnTo>
                <a:lnTo>
                  <a:pt x="23" y="268"/>
                </a:lnTo>
                <a:lnTo>
                  <a:pt x="22" y="268"/>
                </a:lnTo>
                <a:lnTo>
                  <a:pt x="22" y="269"/>
                </a:lnTo>
                <a:lnTo>
                  <a:pt x="22" y="269"/>
                </a:lnTo>
                <a:lnTo>
                  <a:pt x="22" y="269"/>
                </a:lnTo>
                <a:lnTo>
                  <a:pt x="22" y="269"/>
                </a:lnTo>
                <a:lnTo>
                  <a:pt x="21" y="269"/>
                </a:lnTo>
                <a:lnTo>
                  <a:pt x="21" y="270"/>
                </a:lnTo>
                <a:lnTo>
                  <a:pt x="21" y="269"/>
                </a:lnTo>
                <a:lnTo>
                  <a:pt x="21" y="269"/>
                </a:lnTo>
                <a:lnTo>
                  <a:pt x="21" y="269"/>
                </a:lnTo>
                <a:lnTo>
                  <a:pt x="20" y="269"/>
                </a:lnTo>
                <a:lnTo>
                  <a:pt x="20" y="269"/>
                </a:lnTo>
                <a:lnTo>
                  <a:pt x="20" y="269"/>
                </a:lnTo>
                <a:lnTo>
                  <a:pt x="20" y="269"/>
                </a:lnTo>
                <a:lnTo>
                  <a:pt x="20" y="269"/>
                </a:lnTo>
                <a:lnTo>
                  <a:pt x="19" y="269"/>
                </a:lnTo>
                <a:lnTo>
                  <a:pt x="19" y="269"/>
                </a:lnTo>
                <a:lnTo>
                  <a:pt x="18" y="269"/>
                </a:lnTo>
                <a:lnTo>
                  <a:pt x="18" y="269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1"/>
                </a:lnTo>
                <a:lnTo>
                  <a:pt x="17" y="271"/>
                </a:lnTo>
                <a:lnTo>
                  <a:pt x="17" y="271"/>
                </a:lnTo>
                <a:lnTo>
                  <a:pt x="16" y="271"/>
                </a:lnTo>
                <a:lnTo>
                  <a:pt x="16" y="270"/>
                </a:lnTo>
                <a:lnTo>
                  <a:pt x="16" y="270"/>
                </a:lnTo>
                <a:lnTo>
                  <a:pt x="15" y="270"/>
                </a:lnTo>
                <a:lnTo>
                  <a:pt x="15" y="270"/>
                </a:lnTo>
                <a:lnTo>
                  <a:pt x="14" y="270"/>
                </a:lnTo>
                <a:lnTo>
                  <a:pt x="14" y="269"/>
                </a:lnTo>
                <a:lnTo>
                  <a:pt x="14" y="269"/>
                </a:lnTo>
                <a:lnTo>
                  <a:pt x="14" y="269"/>
                </a:lnTo>
                <a:lnTo>
                  <a:pt x="14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8"/>
                </a:lnTo>
                <a:lnTo>
                  <a:pt x="12" y="269"/>
                </a:lnTo>
                <a:lnTo>
                  <a:pt x="12" y="269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7"/>
                </a:lnTo>
                <a:lnTo>
                  <a:pt x="11" y="267"/>
                </a:lnTo>
                <a:lnTo>
                  <a:pt x="12" y="267"/>
                </a:lnTo>
                <a:lnTo>
                  <a:pt x="12" y="266"/>
                </a:lnTo>
                <a:lnTo>
                  <a:pt x="12" y="266"/>
                </a:lnTo>
                <a:lnTo>
                  <a:pt x="11" y="266"/>
                </a:lnTo>
                <a:lnTo>
                  <a:pt x="11" y="265"/>
                </a:lnTo>
                <a:lnTo>
                  <a:pt x="11" y="265"/>
                </a:lnTo>
                <a:lnTo>
                  <a:pt x="11" y="264"/>
                </a:lnTo>
                <a:lnTo>
                  <a:pt x="11" y="264"/>
                </a:lnTo>
                <a:lnTo>
                  <a:pt x="10" y="264"/>
                </a:lnTo>
                <a:lnTo>
                  <a:pt x="10" y="264"/>
                </a:lnTo>
                <a:lnTo>
                  <a:pt x="9" y="263"/>
                </a:lnTo>
                <a:lnTo>
                  <a:pt x="9" y="263"/>
                </a:lnTo>
                <a:lnTo>
                  <a:pt x="9" y="263"/>
                </a:lnTo>
                <a:lnTo>
                  <a:pt x="9" y="262"/>
                </a:lnTo>
                <a:lnTo>
                  <a:pt x="9" y="262"/>
                </a:lnTo>
                <a:lnTo>
                  <a:pt x="8" y="263"/>
                </a:lnTo>
                <a:lnTo>
                  <a:pt x="8" y="263"/>
                </a:lnTo>
                <a:lnTo>
                  <a:pt x="8" y="263"/>
                </a:lnTo>
                <a:lnTo>
                  <a:pt x="7" y="263"/>
                </a:lnTo>
                <a:lnTo>
                  <a:pt x="7" y="263"/>
                </a:lnTo>
                <a:lnTo>
                  <a:pt x="7" y="263"/>
                </a:lnTo>
                <a:lnTo>
                  <a:pt x="7" y="262"/>
                </a:lnTo>
                <a:lnTo>
                  <a:pt x="7" y="262"/>
                </a:lnTo>
                <a:lnTo>
                  <a:pt x="7" y="262"/>
                </a:lnTo>
                <a:lnTo>
                  <a:pt x="7" y="261"/>
                </a:lnTo>
                <a:lnTo>
                  <a:pt x="7" y="261"/>
                </a:lnTo>
                <a:lnTo>
                  <a:pt x="6" y="261"/>
                </a:lnTo>
                <a:lnTo>
                  <a:pt x="6" y="260"/>
                </a:lnTo>
                <a:lnTo>
                  <a:pt x="6" y="260"/>
                </a:lnTo>
                <a:lnTo>
                  <a:pt x="5" y="260"/>
                </a:lnTo>
                <a:lnTo>
                  <a:pt x="5" y="260"/>
                </a:lnTo>
                <a:lnTo>
                  <a:pt x="6" y="260"/>
                </a:lnTo>
                <a:lnTo>
                  <a:pt x="6" y="259"/>
                </a:lnTo>
                <a:lnTo>
                  <a:pt x="5" y="259"/>
                </a:lnTo>
                <a:lnTo>
                  <a:pt x="5" y="259"/>
                </a:lnTo>
                <a:lnTo>
                  <a:pt x="5" y="259"/>
                </a:lnTo>
                <a:lnTo>
                  <a:pt x="4" y="259"/>
                </a:lnTo>
                <a:lnTo>
                  <a:pt x="4" y="259"/>
                </a:lnTo>
                <a:lnTo>
                  <a:pt x="4" y="259"/>
                </a:lnTo>
                <a:lnTo>
                  <a:pt x="3" y="259"/>
                </a:lnTo>
                <a:lnTo>
                  <a:pt x="3" y="259"/>
                </a:lnTo>
                <a:lnTo>
                  <a:pt x="2" y="259"/>
                </a:lnTo>
                <a:lnTo>
                  <a:pt x="2" y="259"/>
                </a:lnTo>
                <a:lnTo>
                  <a:pt x="2" y="259"/>
                </a:lnTo>
                <a:lnTo>
                  <a:pt x="2" y="259"/>
                </a:lnTo>
                <a:lnTo>
                  <a:pt x="1" y="259"/>
                </a:lnTo>
                <a:lnTo>
                  <a:pt x="1" y="258"/>
                </a:lnTo>
                <a:lnTo>
                  <a:pt x="1" y="258"/>
                </a:lnTo>
                <a:lnTo>
                  <a:pt x="1" y="258"/>
                </a:lnTo>
                <a:lnTo>
                  <a:pt x="0" y="257"/>
                </a:lnTo>
                <a:lnTo>
                  <a:pt x="0" y="257"/>
                </a:lnTo>
                <a:lnTo>
                  <a:pt x="0" y="256"/>
                </a:lnTo>
                <a:lnTo>
                  <a:pt x="1" y="256"/>
                </a:lnTo>
                <a:lnTo>
                  <a:pt x="1" y="256"/>
                </a:lnTo>
                <a:lnTo>
                  <a:pt x="1" y="256"/>
                </a:lnTo>
                <a:lnTo>
                  <a:pt x="1" y="255"/>
                </a:lnTo>
                <a:lnTo>
                  <a:pt x="1" y="255"/>
                </a:lnTo>
                <a:lnTo>
                  <a:pt x="1" y="255"/>
                </a:lnTo>
                <a:lnTo>
                  <a:pt x="1" y="254"/>
                </a:lnTo>
                <a:lnTo>
                  <a:pt x="2" y="254"/>
                </a:lnTo>
                <a:lnTo>
                  <a:pt x="2" y="253"/>
                </a:lnTo>
                <a:lnTo>
                  <a:pt x="2" y="253"/>
                </a:lnTo>
                <a:lnTo>
                  <a:pt x="2" y="252"/>
                </a:lnTo>
                <a:lnTo>
                  <a:pt x="2" y="252"/>
                </a:lnTo>
                <a:lnTo>
                  <a:pt x="2" y="252"/>
                </a:lnTo>
                <a:lnTo>
                  <a:pt x="2" y="252"/>
                </a:lnTo>
                <a:lnTo>
                  <a:pt x="3" y="252"/>
                </a:lnTo>
                <a:lnTo>
                  <a:pt x="3" y="252"/>
                </a:lnTo>
                <a:lnTo>
                  <a:pt x="3" y="251"/>
                </a:lnTo>
                <a:lnTo>
                  <a:pt x="4" y="251"/>
                </a:lnTo>
                <a:lnTo>
                  <a:pt x="4" y="251"/>
                </a:lnTo>
                <a:lnTo>
                  <a:pt x="4" y="251"/>
                </a:lnTo>
                <a:lnTo>
                  <a:pt x="5" y="251"/>
                </a:lnTo>
                <a:lnTo>
                  <a:pt x="5" y="250"/>
                </a:lnTo>
                <a:lnTo>
                  <a:pt x="5" y="250"/>
                </a:lnTo>
                <a:lnTo>
                  <a:pt x="5" y="250"/>
                </a:lnTo>
                <a:lnTo>
                  <a:pt x="5" y="250"/>
                </a:lnTo>
                <a:lnTo>
                  <a:pt x="6" y="250"/>
                </a:lnTo>
                <a:lnTo>
                  <a:pt x="6" y="250"/>
                </a:lnTo>
                <a:lnTo>
                  <a:pt x="6" y="250"/>
                </a:lnTo>
                <a:lnTo>
                  <a:pt x="7" y="249"/>
                </a:lnTo>
                <a:lnTo>
                  <a:pt x="7" y="250"/>
                </a:lnTo>
                <a:lnTo>
                  <a:pt x="7" y="250"/>
                </a:lnTo>
                <a:lnTo>
                  <a:pt x="7" y="249"/>
                </a:lnTo>
                <a:lnTo>
                  <a:pt x="7" y="249"/>
                </a:lnTo>
                <a:lnTo>
                  <a:pt x="7" y="248"/>
                </a:lnTo>
                <a:lnTo>
                  <a:pt x="7" y="248"/>
                </a:lnTo>
                <a:lnTo>
                  <a:pt x="7" y="248"/>
                </a:lnTo>
                <a:lnTo>
                  <a:pt x="7" y="248"/>
                </a:lnTo>
                <a:lnTo>
                  <a:pt x="8" y="248"/>
                </a:lnTo>
                <a:lnTo>
                  <a:pt x="8" y="248"/>
                </a:lnTo>
                <a:lnTo>
                  <a:pt x="8" y="248"/>
                </a:lnTo>
                <a:lnTo>
                  <a:pt x="8" y="247"/>
                </a:lnTo>
                <a:lnTo>
                  <a:pt x="8" y="247"/>
                </a:lnTo>
                <a:lnTo>
                  <a:pt x="8" y="247"/>
                </a:lnTo>
                <a:lnTo>
                  <a:pt x="8" y="246"/>
                </a:lnTo>
                <a:lnTo>
                  <a:pt x="8" y="246"/>
                </a:lnTo>
                <a:lnTo>
                  <a:pt x="8" y="245"/>
                </a:lnTo>
                <a:lnTo>
                  <a:pt x="9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4"/>
                </a:lnTo>
                <a:lnTo>
                  <a:pt x="8" y="244"/>
                </a:lnTo>
                <a:lnTo>
                  <a:pt x="8" y="244"/>
                </a:lnTo>
                <a:lnTo>
                  <a:pt x="9" y="244"/>
                </a:lnTo>
                <a:lnTo>
                  <a:pt x="9" y="243"/>
                </a:lnTo>
                <a:lnTo>
                  <a:pt x="8" y="243"/>
                </a:lnTo>
                <a:lnTo>
                  <a:pt x="9" y="243"/>
                </a:lnTo>
                <a:lnTo>
                  <a:pt x="9" y="243"/>
                </a:lnTo>
                <a:lnTo>
                  <a:pt x="8" y="243"/>
                </a:lnTo>
                <a:lnTo>
                  <a:pt x="8" y="242"/>
                </a:lnTo>
                <a:lnTo>
                  <a:pt x="8" y="242"/>
                </a:lnTo>
                <a:lnTo>
                  <a:pt x="8" y="242"/>
                </a:lnTo>
                <a:lnTo>
                  <a:pt x="8" y="241"/>
                </a:lnTo>
                <a:lnTo>
                  <a:pt x="8" y="241"/>
                </a:lnTo>
                <a:lnTo>
                  <a:pt x="8" y="240"/>
                </a:lnTo>
                <a:lnTo>
                  <a:pt x="9" y="240"/>
                </a:lnTo>
                <a:lnTo>
                  <a:pt x="8" y="240"/>
                </a:lnTo>
                <a:lnTo>
                  <a:pt x="8" y="239"/>
                </a:lnTo>
                <a:lnTo>
                  <a:pt x="9" y="239"/>
                </a:lnTo>
                <a:lnTo>
                  <a:pt x="9" y="240"/>
                </a:lnTo>
                <a:lnTo>
                  <a:pt x="9" y="239"/>
                </a:lnTo>
                <a:lnTo>
                  <a:pt x="9" y="239"/>
                </a:lnTo>
                <a:lnTo>
                  <a:pt x="9" y="239"/>
                </a:lnTo>
                <a:lnTo>
                  <a:pt x="9" y="239"/>
                </a:lnTo>
                <a:lnTo>
                  <a:pt x="9" y="238"/>
                </a:lnTo>
                <a:lnTo>
                  <a:pt x="8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7"/>
                </a:lnTo>
                <a:lnTo>
                  <a:pt x="9" y="237"/>
                </a:lnTo>
                <a:lnTo>
                  <a:pt x="9" y="237"/>
                </a:lnTo>
                <a:lnTo>
                  <a:pt x="9" y="237"/>
                </a:lnTo>
                <a:lnTo>
                  <a:pt x="9" y="236"/>
                </a:lnTo>
                <a:lnTo>
                  <a:pt x="9" y="236"/>
                </a:lnTo>
                <a:lnTo>
                  <a:pt x="10" y="236"/>
                </a:lnTo>
                <a:lnTo>
                  <a:pt x="10" y="236"/>
                </a:lnTo>
                <a:lnTo>
                  <a:pt x="10" y="235"/>
                </a:lnTo>
                <a:lnTo>
                  <a:pt x="9" y="235"/>
                </a:lnTo>
                <a:lnTo>
                  <a:pt x="10" y="235"/>
                </a:lnTo>
                <a:lnTo>
                  <a:pt x="10" y="235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9" y="234"/>
                </a:lnTo>
                <a:lnTo>
                  <a:pt x="9" y="233"/>
                </a:lnTo>
                <a:lnTo>
                  <a:pt x="9" y="233"/>
                </a:lnTo>
                <a:lnTo>
                  <a:pt x="10" y="233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1"/>
                </a:lnTo>
                <a:lnTo>
                  <a:pt x="10" y="231"/>
                </a:lnTo>
                <a:lnTo>
                  <a:pt x="11" y="231"/>
                </a:lnTo>
                <a:lnTo>
                  <a:pt x="11" y="231"/>
                </a:lnTo>
                <a:lnTo>
                  <a:pt x="11" y="231"/>
                </a:lnTo>
                <a:lnTo>
                  <a:pt x="11" y="231"/>
                </a:lnTo>
                <a:lnTo>
                  <a:pt x="12" y="231"/>
                </a:lnTo>
                <a:lnTo>
                  <a:pt x="12" y="231"/>
                </a:lnTo>
                <a:lnTo>
                  <a:pt x="13" y="231"/>
                </a:lnTo>
                <a:lnTo>
                  <a:pt x="13" y="231"/>
                </a:lnTo>
                <a:lnTo>
                  <a:pt x="13" y="231"/>
                </a:lnTo>
                <a:lnTo>
                  <a:pt x="14" y="231"/>
                </a:lnTo>
                <a:lnTo>
                  <a:pt x="14" y="231"/>
                </a:lnTo>
                <a:lnTo>
                  <a:pt x="14" y="231"/>
                </a:lnTo>
                <a:lnTo>
                  <a:pt x="14" y="231"/>
                </a:lnTo>
                <a:lnTo>
                  <a:pt x="14" y="231"/>
                </a:lnTo>
                <a:lnTo>
                  <a:pt x="14" y="230"/>
                </a:lnTo>
                <a:lnTo>
                  <a:pt x="14" y="230"/>
                </a:lnTo>
                <a:lnTo>
                  <a:pt x="14" y="230"/>
                </a:lnTo>
                <a:lnTo>
                  <a:pt x="15" y="230"/>
                </a:lnTo>
                <a:lnTo>
                  <a:pt x="15" y="229"/>
                </a:lnTo>
                <a:lnTo>
                  <a:pt x="14" y="229"/>
                </a:lnTo>
                <a:lnTo>
                  <a:pt x="14" y="229"/>
                </a:lnTo>
                <a:lnTo>
                  <a:pt x="15" y="229"/>
                </a:lnTo>
                <a:lnTo>
                  <a:pt x="15" y="228"/>
                </a:lnTo>
                <a:lnTo>
                  <a:pt x="15" y="228"/>
                </a:lnTo>
                <a:lnTo>
                  <a:pt x="15" y="228"/>
                </a:lnTo>
                <a:lnTo>
                  <a:pt x="15" y="228"/>
                </a:lnTo>
                <a:lnTo>
                  <a:pt x="16" y="228"/>
                </a:lnTo>
                <a:lnTo>
                  <a:pt x="16" y="227"/>
                </a:lnTo>
                <a:lnTo>
                  <a:pt x="16" y="227"/>
                </a:lnTo>
                <a:lnTo>
                  <a:pt x="17" y="227"/>
                </a:lnTo>
                <a:lnTo>
                  <a:pt x="17" y="227"/>
                </a:lnTo>
                <a:lnTo>
                  <a:pt x="17" y="227"/>
                </a:lnTo>
                <a:lnTo>
                  <a:pt x="18" y="226"/>
                </a:lnTo>
                <a:lnTo>
                  <a:pt x="18" y="226"/>
                </a:lnTo>
                <a:lnTo>
                  <a:pt x="18" y="226"/>
                </a:lnTo>
                <a:lnTo>
                  <a:pt x="19" y="226"/>
                </a:lnTo>
                <a:lnTo>
                  <a:pt x="19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6"/>
                </a:lnTo>
                <a:lnTo>
                  <a:pt x="21" y="226"/>
                </a:lnTo>
                <a:lnTo>
                  <a:pt x="21" y="226"/>
                </a:lnTo>
                <a:lnTo>
                  <a:pt x="21" y="226"/>
                </a:lnTo>
                <a:lnTo>
                  <a:pt x="22" y="226"/>
                </a:lnTo>
                <a:lnTo>
                  <a:pt x="22" y="225"/>
                </a:lnTo>
                <a:lnTo>
                  <a:pt x="22" y="225"/>
                </a:lnTo>
                <a:lnTo>
                  <a:pt x="22" y="225"/>
                </a:lnTo>
                <a:lnTo>
                  <a:pt x="22" y="225"/>
                </a:lnTo>
                <a:lnTo>
                  <a:pt x="23" y="225"/>
                </a:lnTo>
                <a:lnTo>
                  <a:pt x="23" y="225"/>
                </a:lnTo>
                <a:lnTo>
                  <a:pt x="23" y="225"/>
                </a:lnTo>
                <a:lnTo>
                  <a:pt x="24" y="225"/>
                </a:lnTo>
                <a:lnTo>
                  <a:pt x="24" y="225"/>
                </a:lnTo>
                <a:lnTo>
                  <a:pt x="24" y="225"/>
                </a:lnTo>
                <a:lnTo>
                  <a:pt x="25" y="225"/>
                </a:lnTo>
                <a:lnTo>
                  <a:pt x="25" y="225"/>
                </a:lnTo>
                <a:lnTo>
                  <a:pt x="25" y="225"/>
                </a:lnTo>
                <a:lnTo>
                  <a:pt x="25" y="225"/>
                </a:lnTo>
                <a:lnTo>
                  <a:pt x="25" y="225"/>
                </a:lnTo>
                <a:lnTo>
                  <a:pt x="26" y="225"/>
                </a:lnTo>
                <a:lnTo>
                  <a:pt x="26" y="224"/>
                </a:lnTo>
                <a:lnTo>
                  <a:pt x="26" y="224"/>
                </a:lnTo>
                <a:lnTo>
                  <a:pt x="26" y="224"/>
                </a:lnTo>
                <a:lnTo>
                  <a:pt x="26" y="224"/>
                </a:lnTo>
                <a:lnTo>
                  <a:pt x="26" y="224"/>
                </a:lnTo>
                <a:lnTo>
                  <a:pt x="26" y="223"/>
                </a:lnTo>
                <a:lnTo>
                  <a:pt x="27" y="223"/>
                </a:lnTo>
                <a:lnTo>
                  <a:pt x="27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2"/>
                </a:lnTo>
                <a:lnTo>
                  <a:pt x="29" y="222"/>
                </a:lnTo>
                <a:lnTo>
                  <a:pt x="29" y="222"/>
                </a:lnTo>
                <a:lnTo>
                  <a:pt x="29" y="221"/>
                </a:lnTo>
                <a:lnTo>
                  <a:pt x="30" y="221"/>
                </a:lnTo>
                <a:lnTo>
                  <a:pt x="30" y="221"/>
                </a:lnTo>
                <a:lnTo>
                  <a:pt x="30" y="222"/>
                </a:lnTo>
                <a:lnTo>
                  <a:pt x="30" y="222"/>
                </a:lnTo>
                <a:lnTo>
                  <a:pt x="30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0"/>
                </a:lnTo>
                <a:lnTo>
                  <a:pt x="33" y="220"/>
                </a:lnTo>
                <a:lnTo>
                  <a:pt x="33" y="220"/>
                </a:lnTo>
                <a:lnTo>
                  <a:pt x="33" y="221"/>
                </a:lnTo>
                <a:lnTo>
                  <a:pt x="34" y="221"/>
                </a:lnTo>
                <a:lnTo>
                  <a:pt x="34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0"/>
                </a:lnTo>
                <a:lnTo>
                  <a:pt x="37" y="220"/>
                </a:lnTo>
                <a:lnTo>
                  <a:pt x="37" y="220"/>
                </a:lnTo>
                <a:lnTo>
                  <a:pt x="37" y="220"/>
                </a:lnTo>
                <a:lnTo>
                  <a:pt x="37" y="219"/>
                </a:lnTo>
                <a:lnTo>
                  <a:pt x="37" y="219"/>
                </a:lnTo>
                <a:lnTo>
                  <a:pt x="38" y="219"/>
                </a:lnTo>
                <a:lnTo>
                  <a:pt x="38" y="219"/>
                </a:lnTo>
                <a:lnTo>
                  <a:pt x="38" y="219"/>
                </a:lnTo>
                <a:lnTo>
                  <a:pt x="39" y="219"/>
                </a:lnTo>
                <a:lnTo>
                  <a:pt x="39" y="218"/>
                </a:lnTo>
                <a:lnTo>
                  <a:pt x="40" y="218"/>
                </a:lnTo>
                <a:lnTo>
                  <a:pt x="40" y="218"/>
                </a:lnTo>
                <a:lnTo>
                  <a:pt x="40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7"/>
                </a:lnTo>
                <a:lnTo>
                  <a:pt x="41" y="217"/>
                </a:lnTo>
                <a:lnTo>
                  <a:pt x="42" y="217"/>
                </a:lnTo>
                <a:lnTo>
                  <a:pt x="42" y="217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9"/>
                </a:lnTo>
                <a:lnTo>
                  <a:pt x="43" y="219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1"/>
                </a:lnTo>
                <a:lnTo>
                  <a:pt x="44" y="221"/>
                </a:lnTo>
                <a:lnTo>
                  <a:pt x="44" y="221"/>
                </a:lnTo>
                <a:lnTo>
                  <a:pt x="44" y="221"/>
                </a:lnTo>
                <a:lnTo>
                  <a:pt x="45" y="221"/>
                </a:lnTo>
                <a:lnTo>
                  <a:pt x="45" y="221"/>
                </a:lnTo>
                <a:lnTo>
                  <a:pt x="45" y="220"/>
                </a:lnTo>
                <a:lnTo>
                  <a:pt x="46" y="220"/>
                </a:lnTo>
                <a:lnTo>
                  <a:pt x="46" y="220"/>
                </a:lnTo>
                <a:lnTo>
                  <a:pt x="47" y="220"/>
                </a:lnTo>
                <a:lnTo>
                  <a:pt x="47" y="220"/>
                </a:lnTo>
                <a:lnTo>
                  <a:pt x="48" y="220"/>
                </a:lnTo>
                <a:lnTo>
                  <a:pt x="48" y="219"/>
                </a:lnTo>
                <a:lnTo>
                  <a:pt x="48" y="219"/>
                </a:lnTo>
                <a:lnTo>
                  <a:pt x="48" y="219"/>
                </a:lnTo>
                <a:lnTo>
                  <a:pt x="48" y="218"/>
                </a:lnTo>
                <a:lnTo>
                  <a:pt x="48" y="218"/>
                </a:lnTo>
                <a:lnTo>
                  <a:pt x="48" y="218"/>
                </a:lnTo>
                <a:lnTo>
                  <a:pt x="48" y="218"/>
                </a:lnTo>
                <a:lnTo>
                  <a:pt x="49" y="218"/>
                </a:lnTo>
                <a:lnTo>
                  <a:pt x="49" y="217"/>
                </a:lnTo>
                <a:lnTo>
                  <a:pt x="49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8"/>
                </a:lnTo>
                <a:lnTo>
                  <a:pt x="51" y="218"/>
                </a:lnTo>
                <a:lnTo>
                  <a:pt x="51" y="218"/>
                </a:lnTo>
                <a:lnTo>
                  <a:pt x="51" y="218"/>
                </a:lnTo>
                <a:lnTo>
                  <a:pt x="51" y="218"/>
                </a:lnTo>
                <a:lnTo>
                  <a:pt x="52" y="218"/>
                </a:lnTo>
                <a:lnTo>
                  <a:pt x="52" y="218"/>
                </a:lnTo>
                <a:lnTo>
                  <a:pt x="53" y="218"/>
                </a:lnTo>
                <a:lnTo>
                  <a:pt x="53" y="218"/>
                </a:lnTo>
                <a:lnTo>
                  <a:pt x="54" y="218"/>
                </a:lnTo>
                <a:lnTo>
                  <a:pt x="54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6" y="217"/>
                </a:lnTo>
                <a:lnTo>
                  <a:pt x="56" y="217"/>
                </a:lnTo>
                <a:lnTo>
                  <a:pt x="57" y="217"/>
                </a:lnTo>
                <a:lnTo>
                  <a:pt x="57" y="217"/>
                </a:lnTo>
                <a:lnTo>
                  <a:pt x="57" y="217"/>
                </a:lnTo>
                <a:lnTo>
                  <a:pt x="57" y="217"/>
                </a:lnTo>
                <a:lnTo>
                  <a:pt x="58" y="217"/>
                </a:lnTo>
                <a:lnTo>
                  <a:pt x="58" y="216"/>
                </a:lnTo>
                <a:lnTo>
                  <a:pt x="58" y="217"/>
                </a:lnTo>
                <a:lnTo>
                  <a:pt x="58" y="217"/>
                </a:lnTo>
                <a:lnTo>
                  <a:pt x="59" y="217"/>
                </a:lnTo>
                <a:lnTo>
                  <a:pt x="59" y="216"/>
                </a:lnTo>
                <a:lnTo>
                  <a:pt x="59" y="216"/>
                </a:lnTo>
                <a:lnTo>
                  <a:pt x="60" y="216"/>
                </a:lnTo>
                <a:lnTo>
                  <a:pt x="60" y="217"/>
                </a:lnTo>
                <a:lnTo>
                  <a:pt x="60" y="217"/>
                </a:lnTo>
                <a:lnTo>
                  <a:pt x="59" y="217"/>
                </a:lnTo>
                <a:lnTo>
                  <a:pt x="60" y="217"/>
                </a:lnTo>
                <a:lnTo>
                  <a:pt x="60" y="217"/>
                </a:lnTo>
                <a:lnTo>
                  <a:pt x="60" y="216"/>
                </a:lnTo>
                <a:lnTo>
                  <a:pt x="60" y="216"/>
                </a:lnTo>
                <a:lnTo>
                  <a:pt x="60" y="215"/>
                </a:lnTo>
                <a:lnTo>
                  <a:pt x="61" y="215"/>
                </a:lnTo>
                <a:lnTo>
                  <a:pt x="61" y="215"/>
                </a:lnTo>
                <a:lnTo>
                  <a:pt x="62" y="215"/>
                </a:lnTo>
                <a:lnTo>
                  <a:pt x="62" y="215"/>
                </a:lnTo>
                <a:lnTo>
                  <a:pt x="62" y="215"/>
                </a:lnTo>
                <a:lnTo>
                  <a:pt x="62" y="215"/>
                </a:lnTo>
                <a:lnTo>
                  <a:pt x="63" y="215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4" y="216"/>
                </a:lnTo>
                <a:lnTo>
                  <a:pt x="64" y="215"/>
                </a:lnTo>
                <a:lnTo>
                  <a:pt x="65" y="215"/>
                </a:lnTo>
                <a:lnTo>
                  <a:pt x="65" y="215"/>
                </a:lnTo>
                <a:lnTo>
                  <a:pt x="65" y="214"/>
                </a:lnTo>
                <a:lnTo>
                  <a:pt x="65" y="214"/>
                </a:lnTo>
                <a:lnTo>
                  <a:pt x="65" y="214"/>
                </a:lnTo>
                <a:lnTo>
                  <a:pt x="65" y="213"/>
                </a:lnTo>
                <a:lnTo>
                  <a:pt x="66" y="213"/>
                </a:lnTo>
                <a:lnTo>
                  <a:pt x="65" y="213"/>
                </a:lnTo>
                <a:lnTo>
                  <a:pt x="66" y="213"/>
                </a:lnTo>
                <a:lnTo>
                  <a:pt x="66" y="213"/>
                </a:lnTo>
                <a:lnTo>
                  <a:pt x="65" y="213"/>
                </a:lnTo>
                <a:lnTo>
                  <a:pt x="66" y="213"/>
                </a:lnTo>
                <a:lnTo>
                  <a:pt x="66" y="213"/>
                </a:lnTo>
                <a:lnTo>
                  <a:pt x="66" y="213"/>
                </a:lnTo>
                <a:lnTo>
                  <a:pt x="66" y="213"/>
                </a:lnTo>
                <a:lnTo>
                  <a:pt x="66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2"/>
                </a:lnTo>
                <a:lnTo>
                  <a:pt x="68" y="212"/>
                </a:lnTo>
                <a:lnTo>
                  <a:pt x="68" y="212"/>
                </a:lnTo>
                <a:lnTo>
                  <a:pt x="68" y="211"/>
                </a:lnTo>
                <a:lnTo>
                  <a:pt x="68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6" y="211"/>
                </a:lnTo>
                <a:lnTo>
                  <a:pt x="66" y="210"/>
                </a:lnTo>
                <a:lnTo>
                  <a:pt x="66" y="210"/>
                </a:lnTo>
                <a:lnTo>
                  <a:pt x="66" y="209"/>
                </a:lnTo>
                <a:lnTo>
                  <a:pt x="66" y="209"/>
                </a:lnTo>
                <a:lnTo>
                  <a:pt x="66" y="208"/>
                </a:lnTo>
                <a:lnTo>
                  <a:pt x="67" y="208"/>
                </a:lnTo>
                <a:lnTo>
                  <a:pt x="67" y="208"/>
                </a:lnTo>
                <a:lnTo>
                  <a:pt x="67" y="208"/>
                </a:lnTo>
                <a:lnTo>
                  <a:pt x="67" y="208"/>
                </a:lnTo>
                <a:lnTo>
                  <a:pt x="67" y="208"/>
                </a:lnTo>
                <a:lnTo>
                  <a:pt x="67" y="208"/>
                </a:lnTo>
                <a:lnTo>
                  <a:pt x="68" y="208"/>
                </a:lnTo>
                <a:lnTo>
                  <a:pt x="68" y="208"/>
                </a:lnTo>
                <a:lnTo>
                  <a:pt x="68" y="208"/>
                </a:lnTo>
                <a:lnTo>
                  <a:pt x="68" y="207"/>
                </a:lnTo>
                <a:lnTo>
                  <a:pt x="68" y="207"/>
                </a:lnTo>
                <a:lnTo>
                  <a:pt x="68" y="207"/>
                </a:lnTo>
                <a:lnTo>
                  <a:pt x="69" y="207"/>
                </a:lnTo>
                <a:lnTo>
                  <a:pt x="69" y="206"/>
                </a:lnTo>
                <a:lnTo>
                  <a:pt x="69" y="206"/>
                </a:lnTo>
                <a:lnTo>
                  <a:pt x="69" y="205"/>
                </a:lnTo>
                <a:lnTo>
                  <a:pt x="70" y="205"/>
                </a:lnTo>
                <a:lnTo>
                  <a:pt x="70" y="205"/>
                </a:lnTo>
                <a:lnTo>
                  <a:pt x="71" y="206"/>
                </a:lnTo>
                <a:lnTo>
                  <a:pt x="71" y="206"/>
                </a:lnTo>
                <a:lnTo>
                  <a:pt x="71" y="205"/>
                </a:lnTo>
                <a:lnTo>
                  <a:pt x="71" y="205"/>
                </a:lnTo>
                <a:lnTo>
                  <a:pt x="72" y="205"/>
                </a:lnTo>
                <a:lnTo>
                  <a:pt x="71" y="205"/>
                </a:lnTo>
                <a:lnTo>
                  <a:pt x="72" y="205"/>
                </a:lnTo>
                <a:lnTo>
                  <a:pt x="71" y="204"/>
                </a:lnTo>
                <a:lnTo>
                  <a:pt x="71" y="204"/>
                </a:lnTo>
                <a:lnTo>
                  <a:pt x="71" y="203"/>
                </a:lnTo>
                <a:lnTo>
                  <a:pt x="72" y="203"/>
                </a:lnTo>
                <a:lnTo>
                  <a:pt x="72" y="203"/>
                </a:lnTo>
                <a:lnTo>
                  <a:pt x="73" y="203"/>
                </a:lnTo>
                <a:lnTo>
                  <a:pt x="73" y="203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1"/>
                </a:lnTo>
                <a:lnTo>
                  <a:pt x="74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0"/>
                </a:lnTo>
                <a:lnTo>
                  <a:pt x="75" y="200"/>
                </a:lnTo>
                <a:lnTo>
                  <a:pt x="76" y="200"/>
                </a:lnTo>
                <a:lnTo>
                  <a:pt x="76" y="199"/>
                </a:lnTo>
                <a:lnTo>
                  <a:pt x="75" y="199"/>
                </a:lnTo>
                <a:lnTo>
                  <a:pt x="75" y="198"/>
                </a:lnTo>
                <a:lnTo>
                  <a:pt x="75" y="198"/>
                </a:lnTo>
                <a:lnTo>
                  <a:pt x="75" y="198"/>
                </a:lnTo>
                <a:lnTo>
                  <a:pt x="75" y="198"/>
                </a:lnTo>
                <a:lnTo>
                  <a:pt x="74" y="198"/>
                </a:lnTo>
                <a:lnTo>
                  <a:pt x="74" y="197"/>
                </a:lnTo>
                <a:lnTo>
                  <a:pt x="74" y="197"/>
                </a:lnTo>
                <a:lnTo>
                  <a:pt x="73" y="197"/>
                </a:lnTo>
                <a:lnTo>
                  <a:pt x="73" y="197"/>
                </a:lnTo>
                <a:lnTo>
                  <a:pt x="73" y="197"/>
                </a:lnTo>
                <a:lnTo>
                  <a:pt x="73" y="196"/>
                </a:lnTo>
                <a:lnTo>
                  <a:pt x="73" y="196"/>
                </a:lnTo>
                <a:lnTo>
                  <a:pt x="73" y="196"/>
                </a:lnTo>
                <a:lnTo>
                  <a:pt x="73" y="195"/>
                </a:lnTo>
                <a:lnTo>
                  <a:pt x="73" y="195"/>
                </a:lnTo>
                <a:lnTo>
                  <a:pt x="73" y="195"/>
                </a:lnTo>
                <a:lnTo>
                  <a:pt x="73" y="194"/>
                </a:lnTo>
                <a:lnTo>
                  <a:pt x="72" y="194"/>
                </a:lnTo>
                <a:lnTo>
                  <a:pt x="72" y="195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2"/>
                </a:lnTo>
                <a:lnTo>
                  <a:pt x="71" y="193"/>
                </a:lnTo>
                <a:lnTo>
                  <a:pt x="71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2"/>
                </a:lnTo>
                <a:lnTo>
                  <a:pt x="70" y="192"/>
                </a:lnTo>
                <a:lnTo>
                  <a:pt x="69" y="192"/>
                </a:lnTo>
                <a:lnTo>
                  <a:pt x="69" y="192"/>
                </a:lnTo>
                <a:lnTo>
                  <a:pt x="69" y="192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7" y="192"/>
                </a:lnTo>
                <a:lnTo>
                  <a:pt x="67" y="192"/>
                </a:lnTo>
                <a:lnTo>
                  <a:pt x="67" y="192"/>
                </a:lnTo>
                <a:lnTo>
                  <a:pt x="66" y="193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5" y="192"/>
                </a:lnTo>
                <a:lnTo>
                  <a:pt x="65" y="191"/>
                </a:lnTo>
                <a:lnTo>
                  <a:pt x="65" y="191"/>
                </a:lnTo>
                <a:lnTo>
                  <a:pt x="65" y="191"/>
                </a:lnTo>
                <a:lnTo>
                  <a:pt x="65" y="191"/>
                </a:lnTo>
                <a:lnTo>
                  <a:pt x="64" y="191"/>
                </a:lnTo>
                <a:lnTo>
                  <a:pt x="64" y="191"/>
                </a:lnTo>
                <a:lnTo>
                  <a:pt x="63" y="191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2" y="192"/>
                </a:lnTo>
                <a:lnTo>
                  <a:pt x="62" y="191"/>
                </a:lnTo>
                <a:lnTo>
                  <a:pt x="62" y="191"/>
                </a:lnTo>
                <a:lnTo>
                  <a:pt x="61" y="191"/>
                </a:lnTo>
                <a:lnTo>
                  <a:pt x="61" y="191"/>
                </a:lnTo>
                <a:lnTo>
                  <a:pt x="61" y="191"/>
                </a:lnTo>
                <a:lnTo>
                  <a:pt x="61" y="191"/>
                </a:lnTo>
                <a:lnTo>
                  <a:pt x="60" y="191"/>
                </a:lnTo>
                <a:lnTo>
                  <a:pt x="60" y="191"/>
                </a:lnTo>
                <a:lnTo>
                  <a:pt x="60" y="191"/>
                </a:lnTo>
                <a:lnTo>
                  <a:pt x="60" y="191"/>
                </a:lnTo>
                <a:lnTo>
                  <a:pt x="60" y="190"/>
                </a:lnTo>
                <a:lnTo>
                  <a:pt x="59" y="190"/>
                </a:lnTo>
                <a:lnTo>
                  <a:pt x="59" y="190"/>
                </a:lnTo>
                <a:lnTo>
                  <a:pt x="59" y="190"/>
                </a:lnTo>
                <a:lnTo>
                  <a:pt x="58" y="190"/>
                </a:lnTo>
                <a:lnTo>
                  <a:pt x="58" y="190"/>
                </a:lnTo>
                <a:lnTo>
                  <a:pt x="57" y="190"/>
                </a:lnTo>
                <a:lnTo>
                  <a:pt x="57" y="190"/>
                </a:lnTo>
                <a:lnTo>
                  <a:pt x="57" y="190"/>
                </a:lnTo>
                <a:lnTo>
                  <a:pt x="57" y="190"/>
                </a:lnTo>
                <a:lnTo>
                  <a:pt x="57" y="191"/>
                </a:lnTo>
                <a:lnTo>
                  <a:pt x="57" y="191"/>
                </a:lnTo>
                <a:lnTo>
                  <a:pt x="56" y="191"/>
                </a:lnTo>
                <a:lnTo>
                  <a:pt x="56" y="191"/>
                </a:lnTo>
                <a:lnTo>
                  <a:pt x="56" y="192"/>
                </a:lnTo>
                <a:lnTo>
                  <a:pt x="57" y="192"/>
                </a:lnTo>
                <a:lnTo>
                  <a:pt x="57" y="192"/>
                </a:lnTo>
                <a:lnTo>
                  <a:pt x="56" y="192"/>
                </a:lnTo>
                <a:lnTo>
                  <a:pt x="56" y="193"/>
                </a:lnTo>
                <a:lnTo>
                  <a:pt x="56" y="193"/>
                </a:lnTo>
                <a:lnTo>
                  <a:pt x="55" y="193"/>
                </a:lnTo>
                <a:lnTo>
                  <a:pt x="55" y="192"/>
                </a:lnTo>
                <a:lnTo>
                  <a:pt x="55" y="192"/>
                </a:lnTo>
                <a:lnTo>
                  <a:pt x="55" y="191"/>
                </a:lnTo>
                <a:lnTo>
                  <a:pt x="55" y="191"/>
                </a:lnTo>
                <a:lnTo>
                  <a:pt x="55" y="190"/>
                </a:lnTo>
                <a:lnTo>
                  <a:pt x="55" y="190"/>
                </a:lnTo>
                <a:lnTo>
                  <a:pt x="54" y="190"/>
                </a:lnTo>
                <a:lnTo>
                  <a:pt x="54" y="190"/>
                </a:lnTo>
                <a:lnTo>
                  <a:pt x="55" y="190"/>
                </a:lnTo>
                <a:lnTo>
                  <a:pt x="55" y="190"/>
                </a:lnTo>
                <a:lnTo>
                  <a:pt x="55" y="190"/>
                </a:lnTo>
                <a:lnTo>
                  <a:pt x="55" y="190"/>
                </a:lnTo>
                <a:lnTo>
                  <a:pt x="55" y="190"/>
                </a:lnTo>
                <a:lnTo>
                  <a:pt x="55" y="189"/>
                </a:lnTo>
                <a:lnTo>
                  <a:pt x="55" y="189"/>
                </a:lnTo>
                <a:lnTo>
                  <a:pt x="54" y="189"/>
                </a:lnTo>
                <a:lnTo>
                  <a:pt x="54" y="189"/>
                </a:lnTo>
                <a:lnTo>
                  <a:pt x="53" y="189"/>
                </a:lnTo>
                <a:lnTo>
                  <a:pt x="53" y="189"/>
                </a:lnTo>
                <a:lnTo>
                  <a:pt x="53" y="189"/>
                </a:lnTo>
                <a:lnTo>
                  <a:pt x="52" y="189"/>
                </a:lnTo>
                <a:lnTo>
                  <a:pt x="52" y="189"/>
                </a:lnTo>
                <a:lnTo>
                  <a:pt x="52" y="188"/>
                </a:lnTo>
                <a:lnTo>
                  <a:pt x="52" y="189"/>
                </a:lnTo>
                <a:lnTo>
                  <a:pt x="51" y="189"/>
                </a:lnTo>
                <a:lnTo>
                  <a:pt x="51" y="189"/>
                </a:lnTo>
                <a:lnTo>
                  <a:pt x="51" y="190"/>
                </a:lnTo>
                <a:lnTo>
                  <a:pt x="51" y="190"/>
                </a:lnTo>
                <a:lnTo>
                  <a:pt x="51" y="190"/>
                </a:lnTo>
                <a:lnTo>
                  <a:pt x="50" y="190"/>
                </a:lnTo>
                <a:lnTo>
                  <a:pt x="50" y="190"/>
                </a:lnTo>
                <a:lnTo>
                  <a:pt x="50" y="190"/>
                </a:lnTo>
                <a:lnTo>
                  <a:pt x="50" y="191"/>
                </a:lnTo>
                <a:lnTo>
                  <a:pt x="50" y="191"/>
                </a:lnTo>
                <a:lnTo>
                  <a:pt x="51" y="191"/>
                </a:lnTo>
                <a:lnTo>
                  <a:pt x="51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1"/>
                </a:lnTo>
                <a:lnTo>
                  <a:pt x="49" y="191"/>
                </a:lnTo>
                <a:lnTo>
                  <a:pt x="49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7" y="191"/>
                </a:lnTo>
                <a:lnTo>
                  <a:pt x="47" y="192"/>
                </a:lnTo>
                <a:lnTo>
                  <a:pt x="47" y="192"/>
                </a:lnTo>
                <a:lnTo>
                  <a:pt x="47" y="192"/>
                </a:lnTo>
                <a:lnTo>
                  <a:pt x="46" y="192"/>
                </a:lnTo>
                <a:lnTo>
                  <a:pt x="46" y="192"/>
                </a:lnTo>
                <a:lnTo>
                  <a:pt x="45" y="192"/>
                </a:lnTo>
                <a:lnTo>
                  <a:pt x="45" y="193"/>
                </a:lnTo>
                <a:lnTo>
                  <a:pt x="45" y="193"/>
                </a:lnTo>
                <a:lnTo>
                  <a:pt x="44" y="193"/>
                </a:lnTo>
                <a:lnTo>
                  <a:pt x="44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2"/>
                </a:lnTo>
                <a:lnTo>
                  <a:pt x="43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3"/>
                </a:lnTo>
                <a:lnTo>
                  <a:pt x="41" y="193"/>
                </a:lnTo>
                <a:lnTo>
                  <a:pt x="41" y="193"/>
                </a:lnTo>
                <a:lnTo>
                  <a:pt x="41" y="194"/>
                </a:lnTo>
                <a:lnTo>
                  <a:pt x="41" y="193"/>
                </a:lnTo>
                <a:lnTo>
                  <a:pt x="41" y="194"/>
                </a:lnTo>
                <a:lnTo>
                  <a:pt x="41" y="194"/>
                </a:lnTo>
                <a:lnTo>
                  <a:pt x="41" y="194"/>
                </a:lnTo>
                <a:lnTo>
                  <a:pt x="40" y="194"/>
                </a:lnTo>
                <a:lnTo>
                  <a:pt x="40" y="195"/>
                </a:lnTo>
                <a:lnTo>
                  <a:pt x="40" y="195"/>
                </a:lnTo>
                <a:lnTo>
                  <a:pt x="40" y="196"/>
                </a:lnTo>
                <a:lnTo>
                  <a:pt x="40" y="196"/>
                </a:lnTo>
                <a:lnTo>
                  <a:pt x="40" y="195"/>
                </a:lnTo>
                <a:lnTo>
                  <a:pt x="39" y="195"/>
                </a:lnTo>
                <a:lnTo>
                  <a:pt x="39" y="195"/>
                </a:lnTo>
                <a:lnTo>
                  <a:pt x="39" y="195"/>
                </a:lnTo>
                <a:lnTo>
                  <a:pt x="38" y="195"/>
                </a:lnTo>
                <a:lnTo>
                  <a:pt x="38" y="195"/>
                </a:lnTo>
                <a:lnTo>
                  <a:pt x="38" y="194"/>
                </a:lnTo>
                <a:lnTo>
                  <a:pt x="37" y="195"/>
                </a:lnTo>
                <a:lnTo>
                  <a:pt x="37" y="195"/>
                </a:lnTo>
                <a:lnTo>
                  <a:pt x="37" y="195"/>
                </a:lnTo>
                <a:lnTo>
                  <a:pt x="37" y="195"/>
                </a:lnTo>
                <a:lnTo>
                  <a:pt x="37" y="196"/>
                </a:lnTo>
                <a:lnTo>
                  <a:pt x="37" y="195"/>
                </a:lnTo>
                <a:lnTo>
                  <a:pt x="37" y="195"/>
                </a:lnTo>
                <a:lnTo>
                  <a:pt x="37" y="194"/>
                </a:lnTo>
                <a:lnTo>
                  <a:pt x="37" y="194"/>
                </a:lnTo>
                <a:lnTo>
                  <a:pt x="37" y="194"/>
                </a:lnTo>
                <a:lnTo>
                  <a:pt x="38" y="194"/>
                </a:lnTo>
                <a:lnTo>
                  <a:pt x="38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2"/>
                </a:lnTo>
                <a:lnTo>
                  <a:pt x="36" y="192"/>
                </a:lnTo>
                <a:lnTo>
                  <a:pt x="36" y="192"/>
                </a:lnTo>
                <a:lnTo>
                  <a:pt x="36" y="192"/>
                </a:lnTo>
                <a:lnTo>
                  <a:pt x="35" y="192"/>
                </a:lnTo>
                <a:lnTo>
                  <a:pt x="35" y="192"/>
                </a:lnTo>
                <a:lnTo>
                  <a:pt x="35" y="192"/>
                </a:lnTo>
                <a:lnTo>
                  <a:pt x="34" y="192"/>
                </a:lnTo>
                <a:lnTo>
                  <a:pt x="34" y="192"/>
                </a:lnTo>
                <a:lnTo>
                  <a:pt x="33" y="192"/>
                </a:lnTo>
                <a:lnTo>
                  <a:pt x="33" y="191"/>
                </a:lnTo>
                <a:lnTo>
                  <a:pt x="33" y="191"/>
                </a:lnTo>
                <a:lnTo>
                  <a:pt x="33" y="192"/>
                </a:lnTo>
                <a:lnTo>
                  <a:pt x="33" y="192"/>
                </a:lnTo>
                <a:lnTo>
                  <a:pt x="32" y="192"/>
                </a:lnTo>
                <a:lnTo>
                  <a:pt x="32" y="193"/>
                </a:lnTo>
                <a:lnTo>
                  <a:pt x="32" y="193"/>
                </a:lnTo>
                <a:lnTo>
                  <a:pt x="32" y="193"/>
                </a:lnTo>
                <a:lnTo>
                  <a:pt x="32" y="194"/>
                </a:lnTo>
                <a:lnTo>
                  <a:pt x="32" y="194"/>
                </a:lnTo>
                <a:lnTo>
                  <a:pt x="32" y="194"/>
                </a:lnTo>
                <a:lnTo>
                  <a:pt x="31" y="194"/>
                </a:lnTo>
                <a:lnTo>
                  <a:pt x="31" y="194"/>
                </a:lnTo>
                <a:lnTo>
                  <a:pt x="31" y="193"/>
                </a:lnTo>
                <a:lnTo>
                  <a:pt x="31" y="193"/>
                </a:lnTo>
                <a:lnTo>
                  <a:pt x="30" y="193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3"/>
                </a:lnTo>
                <a:lnTo>
                  <a:pt x="30" y="193"/>
                </a:lnTo>
                <a:lnTo>
                  <a:pt x="29" y="193"/>
                </a:lnTo>
                <a:lnTo>
                  <a:pt x="29" y="193"/>
                </a:lnTo>
                <a:lnTo>
                  <a:pt x="29" y="193"/>
                </a:lnTo>
                <a:lnTo>
                  <a:pt x="29" y="192"/>
                </a:lnTo>
                <a:lnTo>
                  <a:pt x="28" y="192"/>
                </a:lnTo>
                <a:lnTo>
                  <a:pt x="27" y="192"/>
                </a:lnTo>
                <a:lnTo>
                  <a:pt x="27" y="192"/>
                </a:lnTo>
                <a:lnTo>
                  <a:pt x="27" y="192"/>
                </a:lnTo>
                <a:lnTo>
                  <a:pt x="26" y="192"/>
                </a:lnTo>
                <a:lnTo>
                  <a:pt x="26" y="192"/>
                </a:lnTo>
                <a:lnTo>
                  <a:pt x="26" y="192"/>
                </a:lnTo>
                <a:lnTo>
                  <a:pt x="26" y="192"/>
                </a:lnTo>
                <a:lnTo>
                  <a:pt x="26" y="192"/>
                </a:lnTo>
                <a:lnTo>
                  <a:pt x="25" y="192"/>
                </a:lnTo>
                <a:lnTo>
                  <a:pt x="25" y="191"/>
                </a:lnTo>
                <a:lnTo>
                  <a:pt x="26" y="191"/>
                </a:lnTo>
                <a:lnTo>
                  <a:pt x="25" y="191"/>
                </a:lnTo>
                <a:lnTo>
                  <a:pt x="26" y="190"/>
                </a:lnTo>
                <a:lnTo>
                  <a:pt x="25" y="190"/>
                </a:lnTo>
                <a:lnTo>
                  <a:pt x="25" y="190"/>
                </a:lnTo>
                <a:lnTo>
                  <a:pt x="25" y="190"/>
                </a:lnTo>
                <a:lnTo>
                  <a:pt x="25" y="189"/>
                </a:lnTo>
                <a:lnTo>
                  <a:pt x="26" y="189"/>
                </a:lnTo>
                <a:lnTo>
                  <a:pt x="26" y="189"/>
                </a:lnTo>
                <a:lnTo>
                  <a:pt x="26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7"/>
                </a:lnTo>
                <a:lnTo>
                  <a:pt x="25" y="187"/>
                </a:lnTo>
                <a:lnTo>
                  <a:pt x="25" y="187"/>
                </a:lnTo>
                <a:lnTo>
                  <a:pt x="25" y="187"/>
                </a:lnTo>
                <a:lnTo>
                  <a:pt x="25" y="187"/>
                </a:lnTo>
                <a:lnTo>
                  <a:pt x="24" y="187"/>
                </a:lnTo>
                <a:lnTo>
                  <a:pt x="24" y="187"/>
                </a:lnTo>
                <a:lnTo>
                  <a:pt x="23" y="187"/>
                </a:lnTo>
                <a:lnTo>
                  <a:pt x="23" y="187"/>
                </a:lnTo>
                <a:lnTo>
                  <a:pt x="23" y="187"/>
                </a:lnTo>
                <a:lnTo>
                  <a:pt x="23" y="188"/>
                </a:lnTo>
                <a:lnTo>
                  <a:pt x="22" y="188"/>
                </a:lnTo>
                <a:lnTo>
                  <a:pt x="22" y="187"/>
                </a:lnTo>
                <a:lnTo>
                  <a:pt x="22" y="187"/>
                </a:lnTo>
                <a:lnTo>
                  <a:pt x="22" y="186"/>
                </a:lnTo>
                <a:lnTo>
                  <a:pt x="22" y="186"/>
                </a:lnTo>
                <a:lnTo>
                  <a:pt x="23" y="186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2" y="184"/>
                </a:lnTo>
                <a:lnTo>
                  <a:pt x="22" y="184"/>
                </a:lnTo>
                <a:lnTo>
                  <a:pt x="22" y="184"/>
                </a:lnTo>
                <a:lnTo>
                  <a:pt x="21" y="183"/>
                </a:lnTo>
                <a:lnTo>
                  <a:pt x="21" y="183"/>
                </a:lnTo>
                <a:lnTo>
                  <a:pt x="20" y="183"/>
                </a:lnTo>
                <a:lnTo>
                  <a:pt x="20" y="182"/>
                </a:lnTo>
                <a:lnTo>
                  <a:pt x="20" y="182"/>
                </a:lnTo>
                <a:lnTo>
                  <a:pt x="20" y="182"/>
                </a:lnTo>
                <a:lnTo>
                  <a:pt x="20" y="182"/>
                </a:lnTo>
                <a:lnTo>
                  <a:pt x="19" y="182"/>
                </a:lnTo>
                <a:lnTo>
                  <a:pt x="19" y="182"/>
                </a:lnTo>
                <a:lnTo>
                  <a:pt x="18" y="182"/>
                </a:lnTo>
                <a:lnTo>
                  <a:pt x="18" y="182"/>
                </a:lnTo>
                <a:lnTo>
                  <a:pt x="19" y="182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9" y="180"/>
                </a:lnTo>
                <a:lnTo>
                  <a:pt x="19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79"/>
                </a:lnTo>
                <a:lnTo>
                  <a:pt x="18" y="179"/>
                </a:lnTo>
                <a:lnTo>
                  <a:pt x="17" y="179"/>
                </a:lnTo>
                <a:lnTo>
                  <a:pt x="18" y="179"/>
                </a:lnTo>
                <a:lnTo>
                  <a:pt x="18" y="178"/>
                </a:lnTo>
                <a:lnTo>
                  <a:pt x="18" y="178"/>
                </a:lnTo>
                <a:lnTo>
                  <a:pt x="18" y="178"/>
                </a:lnTo>
                <a:lnTo>
                  <a:pt x="18" y="178"/>
                </a:lnTo>
                <a:lnTo>
                  <a:pt x="18" y="178"/>
                </a:lnTo>
                <a:lnTo>
                  <a:pt x="18" y="177"/>
                </a:lnTo>
                <a:lnTo>
                  <a:pt x="18" y="178"/>
                </a:lnTo>
                <a:lnTo>
                  <a:pt x="18" y="177"/>
                </a:lnTo>
                <a:lnTo>
                  <a:pt x="17" y="177"/>
                </a:lnTo>
                <a:lnTo>
                  <a:pt x="17" y="177"/>
                </a:lnTo>
                <a:lnTo>
                  <a:pt x="17" y="176"/>
                </a:lnTo>
                <a:lnTo>
                  <a:pt x="17" y="176"/>
                </a:lnTo>
                <a:lnTo>
                  <a:pt x="17" y="175"/>
                </a:lnTo>
                <a:lnTo>
                  <a:pt x="17" y="175"/>
                </a:lnTo>
                <a:lnTo>
                  <a:pt x="16" y="175"/>
                </a:lnTo>
                <a:lnTo>
                  <a:pt x="16" y="174"/>
                </a:lnTo>
                <a:lnTo>
                  <a:pt x="16" y="174"/>
                </a:lnTo>
                <a:lnTo>
                  <a:pt x="16" y="173"/>
                </a:lnTo>
                <a:lnTo>
                  <a:pt x="15" y="173"/>
                </a:lnTo>
                <a:lnTo>
                  <a:pt x="15" y="173"/>
                </a:lnTo>
                <a:lnTo>
                  <a:pt x="15" y="173"/>
                </a:lnTo>
                <a:lnTo>
                  <a:pt x="14" y="173"/>
                </a:lnTo>
                <a:lnTo>
                  <a:pt x="14" y="172"/>
                </a:lnTo>
                <a:lnTo>
                  <a:pt x="14" y="172"/>
                </a:lnTo>
                <a:lnTo>
                  <a:pt x="14" y="172"/>
                </a:lnTo>
                <a:lnTo>
                  <a:pt x="13" y="172"/>
                </a:lnTo>
                <a:lnTo>
                  <a:pt x="12" y="172"/>
                </a:lnTo>
                <a:lnTo>
                  <a:pt x="12" y="172"/>
                </a:lnTo>
                <a:lnTo>
                  <a:pt x="12" y="171"/>
                </a:lnTo>
                <a:lnTo>
                  <a:pt x="11" y="171"/>
                </a:lnTo>
                <a:lnTo>
                  <a:pt x="11" y="171"/>
                </a:lnTo>
                <a:lnTo>
                  <a:pt x="10" y="171"/>
                </a:lnTo>
                <a:lnTo>
                  <a:pt x="10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0"/>
                </a:lnTo>
                <a:lnTo>
                  <a:pt x="9" y="170"/>
                </a:lnTo>
                <a:lnTo>
                  <a:pt x="9" y="169"/>
                </a:lnTo>
                <a:lnTo>
                  <a:pt x="10" y="169"/>
                </a:lnTo>
                <a:lnTo>
                  <a:pt x="10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8"/>
                </a:lnTo>
                <a:lnTo>
                  <a:pt x="12" y="168"/>
                </a:lnTo>
                <a:lnTo>
                  <a:pt x="12" y="169"/>
                </a:lnTo>
                <a:lnTo>
                  <a:pt x="12" y="169"/>
                </a:lnTo>
                <a:lnTo>
                  <a:pt x="12" y="168"/>
                </a:lnTo>
                <a:lnTo>
                  <a:pt x="13" y="168"/>
                </a:lnTo>
                <a:lnTo>
                  <a:pt x="13" y="168"/>
                </a:lnTo>
                <a:lnTo>
                  <a:pt x="14" y="168"/>
                </a:lnTo>
                <a:lnTo>
                  <a:pt x="14" y="168"/>
                </a:lnTo>
                <a:lnTo>
                  <a:pt x="14" y="168"/>
                </a:lnTo>
                <a:lnTo>
                  <a:pt x="14" y="168"/>
                </a:lnTo>
                <a:lnTo>
                  <a:pt x="15" y="168"/>
                </a:lnTo>
                <a:lnTo>
                  <a:pt x="15" y="168"/>
                </a:lnTo>
                <a:lnTo>
                  <a:pt x="15" y="168"/>
                </a:lnTo>
                <a:lnTo>
                  <a:pt x="16" y="168"/>
                </a:lnTo>
                <a:lnTo>
                  <a:pt x="16" y="168"/>
                </a:lnTo>
                <a:lnTo>
                  <a:pt x="16" y="168"/>
                </a:lnTo>
                <a:lnTo>
                  <a:pt x="16" y="167"/>
                </a:lnTo>
                <a:lnTo>
                  <a:pt x="17" y="167"/>
                </a:lnTo>
                <a:lnTo>
                  <a:pt x="17" y="167"/>
                </a:lnTo>
                <a:lnTo>
                  <a:pt x="17" y="167"/>
                </a:lnTo>
                <a:lnTo>
                  <a:pt x="18" y="167"/>
                </a:lnTo>
                <a:lnTo>
                  <a:pt x="18" y="167"/>
                </a:lnTo>
                <a:lnTo>
                  <a:pt x="19" y="167"/>
                </a:lnTo>
                <a:lnTo>
                  <a:pt x="19" y="168"/>
                </a:lnTo>
                <a:lnTo>
                  <a:pt x="19" y="168"/>
                </a:lnTo>
                <a:lnTo>
                  <a:pt x="20" y="168"/>
                </a:lnTo>
                <a:lnTo>
                  <a:pt x="20" y="168"/>
                </a:lnTo>
                <a:lnTo>
                  <a:pt x="20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8"/>
                </a:lnTo>
                <a:lnTo>
                  <a:pt x="22" y="168"/>
                </a:lnTo>
                <a:lnTo>
                  <a:pt x="22" y="168"/>
                </a:lnTo>
                <a:lnTo>
                  <a:pt x="23" y="168"/>
                </a:lnTo>
                <a:lnTo>
                  <a:pt x="23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5" y="168"/>
                </a:lnTo>
                <a:lnTo>
                  <a:pt x="25" y="168"/>
                </a:lnTo>
                <a:lnTo>
                  <a:pt x="25" y="168"/>
                </a:lnTo>
                <a:lnTo>
                  <a:pt x="25" y="168"/>
                </a:lnTo>
                <a:lnTo>
                  <a:pt x="25" y="167"/>
                </a:lnTo>
                <a:lnTo>
                  <a:pt x="25" y="167"/>
                </a:lnTo>
                <a:lnTo>
                  <a:pt x="26" y="167"/>
                </a:lnTo>
                <a:lnTo>
                  <a:pt x="26" y="166"/>
                </a:lnTo>
                <a:lnTo>
                  <a:pt x="26" y="166"/>
                </a:lnTo>
                <a:lnTo>
                  <a:pt x="26" y="166"/>
                </a:lnTo>
                <a:lnTo>
                  <a:pt x="27" y="166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8" y="165"/>
                </a:lnTo>
                <a:lnTo>
                  <a:pt x="27" y="165"/>
                </a:lnTo>
                <a:lnTo>
                  <a:pt x="27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9" y="164"/>
                </a:lnTo>
                <a:lnTo>
                  <a:pt x="29" y="163"/>
                </a:lnTo>
                <a:lnTo>
                  <a:pt x="29" y="163"/>
                </a:lnTo>
                <a:lnTo>
                  <a:pt x="29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3"/>
                </a:lnTo>
                <a:lnTo>
                  <a:pt x="31" y="163"/>
                </a:lnTo>
                <a:lnTo>
                  <a:pt x="31" y="162"/>
                </a:lnTo>
                <a:lnTo>
                  <a:pt x="32" y="162"/>
                </a:lnTo>
                <a:lnTo>
                  <a:pt x="31" y="162"/>
                </a:lnTo>
                <a:lnTo>
                  <a:pt x="31" y="163"/>
                </a:lnTo>
                <a:lnTo>
                  <a:pt x="32" y="163"/>
                </a:lnTo>
                <a:lnTo>
                  <a:pt x="32" y="163"/>
                </a:lnTo>
                <a:lnTo>
                  <a:pt x="32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4" y="163"/>
                </a:lnTo>
                <a:lnTo>
                  <a:pt x="33" y="163"/>
                </a:lnTo>
                <a:lnTo>
                  <a:pt x="34" y="163"/>
                </a:lnTo>
                <a:lnTo>
                  <a:pt x="34" y="164"/>
                </a:lnTo>
                <a:lnTo>
                  <a:pt x="34" y="164"/>
                </a:lnTo>
                <a:lnTo>
                  <a:pt x="34" y="163"/>
                </a:lnTo>
                <a:lnTo>
                  <a:pt x="35" y="163"/>
                </a:lnTo>
                <a:lnTo>
                  <a:pt x="35" y="163"/>
                </a:lnTo>
                <a:lnTo>
                  <a:pt x="36" y="163"/>
                </a:lnTo>
                <a:lnTo>
                  <a:pt x="36" y="163"/>
                </a:lnTo>
                <a:lnTo>
                  <a:pt x="36" y="163"/>
                </a:lnTo>
                <a:lnTo>
                  <a:pt x="36" y="163"/>
                </a:lnTo>
                <a:lnTo>
                  <a:pt x="37" y="163"/>
                </a:lnTo>
                <a:lnTo>
                  <a:pt x="36" y="163"/>
                </a:lnTo>
                <a:lnTo>
                  <a:pt x="36" y="164"/>
                </a:lnTo>
                <a:lnTo>
                  <a:pt x="37" y="164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38" y="163"/>
                </a:lnTo>
                <a:lnTo>
                  <a:pt x="38" y="162"/>
                </a:lnTo>
                <a:lnTo>
                  <a:pt x="38" y="162"/>
                </a:lnTo>
                <a:lnTo>
                  <a:pt x="39" y="162"/>
                </a:lnTo>
                <a:lnTo>
                  <a:pt x="39" y="162"/>
                </a:lnTo>
                <a:lnTo>
                  <a:pt x="39" y="162"/>
                </a:lnTo>
                <a:lnTo>
                  <a:pt x="39" y="161"/>
                </a:lnTo>
                <a:lnTo>
                  <a:pt x="39" y="161"/>
                </a:lnTo>
                <a:lnTo>
                  <a:pt x="39" y="161"/>
                </a:lnTo>
                <a:lnTo>
                  <a:pt x="40" y="161"/>
                </a:lnTo>
                <a:lnTo>
                  <a:pt x="40" y="161"/>
                </a:lnTo>
                <a:lnTo>
                  <a:pt x="40" y="161"/>
                </a:lnTo>
                <a:lnTo>
                  <a:pt x="40" y="161"/>
                </a:lnTo>
                <a:lnTo>
                  <a:pt x="41" y="160"/>
                </a:lnTo>
                <a:lnTo>
                  <a:pt x="41" y="160"/>
                </a:lnTo>
                <a:lnTo>
                  <a:pt x="41" y="160"/>
                </a:lnTo>
                <a:lnTo>
                  <a:pt x="41" y="160"/>
                </a:lnTo>
                <a:lnTo>
                  <a:pt x="42" y="160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3" y="159"/>
                </a:lnTo>
                <a:lnTo>
                  <a:pt x="43" y="159"/>
                </a:lnTo>
                <a:lnTo>
                  <a:pt x="43" y="158"/>
                </a:lnTo>
                <a:lnTo>
                  <a:pt x="44" y="158"/>
                </a:lnTo>
                <a:lnTo>
                  <a:pt x="44" y="158"/>
                </a:lnTo>
                <a:lnTo>
                  <a:pt x="44" y="158"/>
                </a:lnTo>
                <a:lnTo>
                  <a:pt x="45" y="158"/>
                </a:lnTo>
                <a:lnTo>
                  <a:pt x="45" y="158"/>
                </a:lnTo>
                <a:lnTo>
                  <a:pt x="45" y="157"/>
                </a:lnTo>
                <a:lnTo>
                  <a:pt x="45" y="157"/>
                </a:lnTo>
                <a:lnTo>
                  <a:pt x="45" y="157"/>
                </a:lnTo>
                <a:lnTo>
                  <a:pt x="45" y="157"/>
                </a:lnTo>
                <a:lnTo>
                  <a:pt x="45" y="156"/>
                </a:lnTo>
                <a:lnTo>
                  <a:pt x="45" y="156"/>
                </a:lnTo>
                <a:lnTo>
                  <a:pt x="45" y="156"/>
                </a:lnTo>
                <a:lnTo>
                  <a:pt x="46" y="156"/>
                </a:lnTo>
                <a:lnTo>
                  <a:pt x="46" y="156"/>
                </a:lnTo>
                <a:lnTo>
                  <a:pt x="46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5"/>
                </a:lnTo>
                <a:lnTo>
                  <a:pt x="48" y="156"/>
                </a:lnTo>
                <a:lnTo>
                  <a:pt x="48" y="156"/>
                </a:lnTo>
                <a:lnTo>
                  <a:pt x="49" y="156"/>
                </a:lnTo>
                <a:lnTo>
                  <a:pt x="49" y="156"/>
                </a:lnTo>
                <a:lnTo>
                  <a:pt x="50" y="156"/>
                </a:lnTo>
                <a:lnTo>
                  <a:pt x="50" y="156"/>
                </a:lnTo>
                <a:lnTo>
                  <a:pt x="51" y="156"/>
                </a:lnTo>
                <a:lnTo>
                  <a:pt x="51" y="156"/>
                </a:lnTo>
                <a:lnTo>
                  <a:pt x="52" y="156"/>
                </a:lnTo>
                <a:lnTo>
                  <a:pt x="52" y="157"/>
                </a:lnTo>
                <a:lnTo>
                  <a:pt x="52" y="157"/>
                </a:lnTo>
                <a:lnTo>
                  <a:pt x="52" y="157"/>
                </a:lnTo>
                <a:lnTo>
                  <a:pt x="53" y="157"/>
                </a:lnTo>
                <a:lnTo>
                  <a:pt x="53" y="157"/>
                </a:lnTo>
                <a:lnTo>
                  <a:pt x="54" y="157"/>
                </a:lnTo>
                <a:lnTo>
                  <a:pt x="54" y="156"/>
                </a:lnTo>
                <a:lnTo>
                  <a:pt x="53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6" y="156"/>
                </a:lnTo>
                <a:lnTo>
                  <a:pt x="56" y="156"/>
                </a:lnTo>
                <a:lnTo>
                  <a:pt x="56" y="156"/>
                </a:lnTo>
                <a:lnTo>
                  <a:pt x="56" y="156"/>
                </a:lnTo>
                <a:lnTo>
                  <a:pt x="56" y="156"/>
                </a:lnTo>
                <a:lnTo>
                  <a:pt x="57" y="156"/>
                </a:lnTo>
                <a:lnTo>
                  <a:pt x="57" y="156"/>
                </a:lnTo>
                <a:lnTo>
                  <a:pt x="57" y="156"/>
                </a:lnTo>
                <a:lnTo>
                  <a:pt x="58" y="156"/>
                </a:lnTo>
                <a:lnTo>
                  <a:pt x="58" y="156"/>
                </a:lnTo>
                <a:lnTo>
                  <a:pt x="58" y="156"/>
                </a:lnTo>
                <a:lnTo>
                  <a:pt x="59" y="156"/>
                </a:lnTo>
                <a:lnTo>
                  <a:pt x="59" y="156"/>
                </a:lnTo>
                <a:lnTo>
                  <a:pt x="59" y="156"/>
                </a:lnTo>
                <a:lnTo>
                  <a:pt x="60" y="156"/>
                </a:lnTo>
                <a:lnTo>
                  <a:pt x="59" y="156"/>
                </a:lnTo>
                <a:lnTo>
                  <a:pt x="59" y="156"/>
                </a:lnTo>
                <a:lnTo>
                  <a:pt x="59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1" y="156"/>
                </a:lnTo>
                <a:lnTo>
                  <a:pt x="61" y="156"/>
                </a:lnTo>
                <a:lnTo>
                  <a:pt x="61" y="155"/>
                </a:lnTo>
                <a:lnTo>
                  <a:pt x="62" y="155"/>
                </a:lnTo>
                <a:lnTo>
                  <a:pt x="62" y="155"/>
                </a:lnTo>
                <a:lnTo>
                  <a:pt x="61" y="155"/>
                </a:lnTo>
                <a:lnTo>
                  <a:pt x="62" y="155"/>
                </a:lnTo>
                <a:lnTo>
                  <a:pt x="62" y="155"/>
                </a:lnTo>
                <a:lnTo>
                  <a:pt x="62" y="155"/>
                </a:lnTo>
                <a:lnTo>
                  <a:pt x="62" y="155"/>
                </a:lnTo>
                <a:lnTo>
                  <a:pt x="63" y="155"/>
                </a:lnTo>
                <a:lnTo>
                  <a:pt x="63" y="155"/>
                </a:lnTo>
                <a:lnTo>
                  <a:pt x="64" y="155"/>
                </a:lnTo>
                <a:lnTo>
                  <a:pt x="64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6"/>
                </a:lnTo>
                <a:lnTo>
                  <a:pt x="66" y="156"/>
                </a:lnTo>
                <a:lnTo>
                  <a:pt x="66" y="156"/>
                </a:lnTo>
                <a:lnTo>
                  <a:pt x="65" y="156"/>
                </a:lnTo>
                <a:lnTo>
                  <a:pt x="66" y="156"/>
                </a:lnTo>
                <a:lnTo>
                  <a:pt x="66" y="156"/>
                </a:lnTo>
                <a:lnTo>
                  <a:pt x="65" y="156"/>
                </a:lnTo>
                <a:lnTo>
                  <a:pt x="66" y="156"/>
                </a:lnTo>
                <a:lnTo>
                  <a:pt x="66" y="157"/>
                </a:lnTo>
                <a:lnTo>
                  <a:pt x="66" y="157"/>
                </a:lnTo>
                <a:lnTo>
                  <a:pt x="66" y="156"/>
                </a:lnTo>
                <a:lnTo>
                  <a:pt x="67" y="156"/>
                </a:lnTo>
                <a:lnTo>
                  <a:pt x="67" y="156"/>
                </a:lnTo>
                <a:lnTo>
                  <a:pt x="67" y="156"/>
                </a:lnTo>
                <a:lnTo>
                  <a:pt x="67" y="156"/>
                </a:lnTo>
                <a:lnTo>
                  <a:pt x="67" y="157"/>
                </a:lnTo>
                <a:lnTo>
                  <a:pt x="68" y="157"/>
                </a:lnTo>
                <a:lnTo>
                  <a:pt x="68" y="156"/>
                </a:lnTo>
                <a:lnTo>
                  <a:pt x="68" y="156"/>
                </a:lnTo>
                <a:lnTo>
                  <a:pt x="68" y="157"/>
                </a:lnTo>
                <a:lnTo>
                  <a:pt x="69" y="157"/>
                </a:lnTo>
                <a:lnTo>
                  <a:pt x="69" y="156"/>
                </a:lnTo>
                <a:lnTo>
                  <a:pt x="69" y="156"/>
                </a:lnTo>
                <a:lnTo>
                  <a:pt x="69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2" y="155"/>
                </a:lnTo>
                <a:lnTo>
                  <a:pt x="72" y="155"/>
                </a:lnTo>
                <a:lnTo>
                  <a:pt x="72" y="155"/>
                </a:lnTo>
                <a:lnTo>
                  <a:pt x="72" y="154"/>
                </a:lnTo>
                <a:lnTo>
                  <a:pt x="73" y="154"/>
                </a:lnTo>
                <a:lnTo>
                  <a:pt x="73" y="154"/>
                </a:lnTo>
                <a:lnTo>
                  <a:pt x="73" y="154"/>
                </a:lnTo>
                <a:lnTo>
                  <a:pt x="73" y="153"/>
                </a:lnTo>
                <a:lnTo>
                  <a:pt x="74" y="153"/>
                </a:lnTo>
                <a:lnTo>
                  <a:pt x="74" y="153"/>
                </a:lnTo>
                <a:lnTo>
                  <a:pt x="74" y="153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5" y="153"/>
                </a:lnTo>
                <a:lnTo>
                  <a:pt x="75" y="153"/>
                </a:lnTo>
                <a:lnTo>
                  <a:pt x="76" y="153"/>
                </a:lnTo>
                <a:lnTo>
                  <a:pt x="76" y="153"/>
                </a:lnTo>
                <a:lnTo>
                  <a:pt x="76" y="153"/>
                </a:lnTo>
                <a:lnTo>
                  <a:pt x="76" y="152"/>
                </a:lnTo>
                <a:lnTo>
                  <a:pt x="76" y="153"/>
                </a:lnTo>
                <a:lnTo>
                  <a:pt x="77" y="153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1"/>
                </a:lnTo>
                <a:lnTo>
                  <a:pt x="78" y="151"/>
                </a:lnTo>
                <a:lnTo>
                  <a:pt x="78" y="152"/>
                </a:lnTo>
                <a:lnTo>
                  <a:pt x="78" y="152"/>
                </a:lnTo>
                <a:lnTo>
                  <a:pt x="78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80" y="151"/>
                </a:lnTo>
                <a:lnTo>
                  <a:pt x="80" y="151"/>
                </a:lnTo>
                <a:lnTo>
                  <a:pt x="80" y="151"/>
                </a:lnTo>
                <a:lnTo>
                  <a:pt x="80" y="151"/>
                </a:lnTo>
                <a:lnTo>
                  <a:pt x="80" y="151"/>
                </a:lnTo>
                <a:lnTo>
                  <a:pt x="80" y="150"/>
                </a:lnTo>
                <a:lnTo>
                  <a:pt x="80" y="150"/>
                </a:lnTo>
                <a:lnTo>
                  <a:pt x="80" y="150"/>
                </a:lnTo>
                <a:lnTo>
                  <a:pt x="80" y="149"/>
                </a:lnTo>
                <a:lnTo>
                  <a:pt x="80" y="149"/>
                </a:lnTo>
                <a:lnTo>
                  <a:pt x="80" y="148"/>
                </a:lnTo>
                <a:lnTo>
                  <a:pt x="80" y="148"/>
                </a:lnTo>
                <a:lnTo>
                  <a:pt x="81" y="148"/>
                </a:lnTo>
                <a:lnTo>
                  <a:pt x="81" y="148"/>
                </a:lnTo>
                <a:lnTo>
                  <a:pt x="81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7"/>
                </a:lnTo>
                <a:lnTo>
                  <a:pt x="82" y="147"/>
                </a:lnTo>
                <a:lnTo>
                  <a:pt x="83" y="147"/>
                </a:lnTo>
                <a:lnTo>
                  <a:pt x="83" y="147"/>
                </a:lnTo>
                <a:lnTo>
                  <a:pt x="83" y="147"/>
                </a:lnTo>
                <a:lnTo>
                  <a:pt x="83" y="148"/>
                </a:lnTo>
                <a:lnTo>
                  <a:pt x="83" y="148"/>
                </a:lnTo>
                <a:lnTo>
                  <a:pt x="83" y="148"/>
                </a:lnTo>
                <a:lnTo>
                  <a:pt x="83" y="148"/>
                </a:lnTo>
                <a:lnTo>
                  <a:pt x="84" y="148"/>
                </a:lnTo>
                <a:lnTo>
                  <a:pt x="84" y="147"/>
                </a:lnTo>
                <a:lnTo>
                  <a:pt x="84" y="147"/>
                </a:lnTo>
                <a:lnTo>
                  <a:pt x="85" y="147"/>
                </a:lnTo>
                <a:lnTo>
                  <a:pt x="84" y="147"/>
                </a:lnTo>
                <a:lnTo>
                  <a:pt x="84" y="147"/>
                </a:lnTo>
                <a:lnTo>
                  <a:pt x="85" y="147"/>
                </a:lnTo>
                <a:lnTo>
                  <a:pt x="85" y="146"/>
                </a:lnTo>
                <a:lnTo>
                  <a:pt x="85" y="146"/>
                </a:lnTo>
                <a:lnTo>
                  <a:pt x="85" y="146"/>
                </a:lnTo>
                <a:lnTo>
                  <a:pt x="86" y="146"/>
                </a:lnTo>
                <a:lnTo>
                  <a:pt x="86" y="146"/>
                </a:lnTo>
                <a:lnTo>
                  <a:pt x="87" y="146"/>
                </a:lnTo>
                <a:lnTo>
                  <a:pt x="87" y="146"/>
                </a:lnTo>
                <a:lnTo>
                  <a:pt x="87" y="145"/>
                </a:lnTo>
                <a:lnTo>
                  <a:pt x="87" y="146"/>
                </a:lnTo>
                <a:lnTo>
                  <a:pt x="88" y="146"/>
                </a:lnTo>
                <a:lnTo>
                  <a:pt x="88" y="146"/>
                </a:lnTo>
                <a:lnTo>
                  <a:pt x="89" y="146"/>
                </a:lnTo>
                <a:lnTo>
                  <a:pt x="89" y="145"/>
                </a:lnTo>
                <a:lnTo>
                  <a:pt x="89" y="145"/>
                </a:lnTo>
                <a:lnTo>
                  <a:pt x="89" y="145"/>
                </a:lnTo>
                <a:lnTo>
                  <a:pt x="90" y="145"/>
                </a:lnTo>
                <a:lnTo>
                  <a:pt x="90" y="145"/>
                </a:lnTo>
                <a:lnTo>
                  <a:pt x="90" y="145"/>
                </a:lnTo>
                <a:lnTo>
                  <a:pt x="91" y="145"/>
                </a:lnTo>
                <a:lnTo>
                  <a:pt x="91" y="145"/>
                </a:lnTo>
                <a:lnTo>
                  <a:pt x="91" y="145"/>
                </a:lnTo>
                <a:lnTo>
                  <a:pt x="91" y="146"/>
                </a:lnTo>
                <a:lnTo>
                  <a:pt x="92" y="146"/>
                </a:lnTo>
                <a:lnTo>
                  <a:pt x="92" y="146"/>
                </a:lnTo>
                <a:lnTo>
                  <a:pt x="93" y="146"/>
                </a:lnTo>
                <a:lnTo>
                  <a:pt x="93" y="145"/>
                </a:lnTo>
                <a:lnTo>
                  <a:pt x="93" y="145"/>
                </a:lnTo>
                <a:lnTo>
                  <a:pt x="94" y="145"/>
                </a:lnTo>
                <a:lnTo>
                  <a:pt x="93" y="145"/>
                </a:lnTo>
                <a:lnTo>
                  <a:pt x="94" y="145"/>
                </a:lnTo>
                <a:lnTo>
                  <a:pt x="94" y="145"/>
                </a:lnTo>
                <a:lnTo>
                  <a:pt x="94" y="145"/>
                </a:lnTo>
                <a:lnTo>
                  <a:pt x="94" y="145"/>
                </a:lnTo>
                <a:lnTo>
                  <a:pt x="94" y="145"/>
                </a:lnTo>
                <a:lnTo>
                  <a:pt x="95" y="145"/>
                </a:lnTo>
                <a:lnTo>
                  <a:pt x="95" y="145"/>
                </a:lnTo>
                <a:lnTo>
                  <a:pt x="95" y="144"/>
                </a:lnTo>
                <a:lnTo>
                  <a:pt x="95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3"/>
                </a:lnTo>
                <a:lnTo>
                  <a:pt x="98" y="144"/>
                </a:lnTo>
                <a:lnTo>
                  <a:pt x="98" y="143"/>
                </a:lnTo>
                <a:lnTo>
                  <a:pt x="99" y="143"/>
                </a:lnTo>
                <a:lnTo>
                  <a:pt x="99" y="143"/>
                </a:lnTo>
                <a:lnTo>
                  <a:pt x="99" y="143"/>
                </a:lnTo>
                <a:lnTo>
                  <a:pt x="100" y="143"/>
                </a:lnTo>
                <a:lnTo>
                  <a:pt x="100" y="143"/>
                </a:lnTo>
                <a:lnTo>
                  <a:pt x="100" y="143"/>
                </a:lnTo>
                <a:lnTo>
                  <a:pt x="100" y="142"/>
                </a:lnTo>
                <a:lnTo>
                  <a:pt x="101" y="142"/>
                </a:lnTo>
                <a:lnTo>
                  <a:pt x="101" y="142"/>
                </a:lnTo>
                <a:lnTo>
                  <a:pt x="101" y="142"/>
                </a:lnTo>
                <a:lnTo>
                  <a:pt x="102" y="142"/>
                </a:lnTo>
                <a:lnTo>
                  <a:pt x="102" y="142"/>
                </a:lnTo>
                <a:lnTo>
                  <a:pt x="103" y="142"/>
                </a:lnTo>
                <a:lnTo>
                  <a:pt x="103" y="141"/>
                </a:lnTo>
                <a:lnTo>
                  <a:pt x="103" y="141"/>
                </a:lnTo>
                <a:lnTo>
                  <a:pt x="104" y="141"/>
                </a:lnTo>
                <a:lnTo>
                  <a:pt x="104" y="141"/>
                </a:lnTo>
                <a:lnTo>
                  <a:pt x="104" y="141"/>
                </a:lnTo>
                <a:lnTo>
                  <a:pt x="105" y="141"/>
                </a:lnTo>
                <a:lnTo>
                  <a:pt x="105" y="141"/>
                </a:lnTo>
                <a:lnTo>
                  <a:pt x="105" y="140"/>
                </a:lnTo>
                <a:lnTo>
                  <a:pt x="105" y="140"/>
                </a:lnTo>
                <a:lnTo>
                  <a:pt x="105" y="139"/>
                </a:lnTo>
                <a:lnTo>
                  <a:pt x="105" y="139"/>
                </a:lnTo>
                <a:lnTo>
                  <a:pt x="106" y="139"/>
                </a:lnTo>
                <a:lnTo>
                  <a:pt x="106" y="140"/>
                </a:lnTo>
                <a:lnTo>
                  <a:pt x="106" y="140"/>
                </a:lnTo>
                <a:lnTo>
                  <a:pt x="106" y="140"/>
                </a:lnTo>
                <a:lnTo>
                  <a:pt x="106" y="139"/>
                </a:lnTo>
                <a:lnTo>
                  <a:pt x="106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8" y="139"/>
                </a:lnTo>
                <a:lnTo>
                  <a:pt x="108" y="139"/>
                </a:lnTo>
                <a:lnTo>
                  <a:pt x="109" y="139"/>
                </a:lnTo>
                <a:lnTo>
                  <a:pt x="109" y="139"/>
                </a:lnTo>
                <a:lnTo>
                  <a:pt x="109" y="139"/>
                </a:lnTo>
                <a:lnTo>
                  <a:pt x="110" y="139"/>
                </a:lnTo>
                <a:lnTo>
                  <a:pt x="110" y="139"/>
                </a:lnTo>
                <a:lnTo>
                  <a:pt x="110" y="138"/>
                </a:lnTo>
                <a:lnTo>
                  <a:pt x="110" y="138"/>
                </a:lnTo>
                <a:lnTo>
                  <a:pt x="111" y="138"/>
                </a:lnTo>
                <a:lnTo>
                  <a:pt x="111" y="138"/>
                </a:lnTo>
                <a:lnTo>
                  <a:pt x="111" y="138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3" y="138"/>
                </a:lnTo>
                <a:lnTo>
                  <a:pt x="113" y="138"/>
                </a:lnTo>
                <a:lnTo>
                  <a:pt x="114" y="138"/>
                </a:lnTo>
                <a:lnTo>
                  <a:pt x="114" y="137"/>
                </a:lnTo>
                <a:lnTo>
                  <a:pt x="114" y="137"/>
                </a:lnTo>
                <a:lnTo>
                  <a:pt x="115" y="137"/>
                </a:lnTo>
                <a:lnTo>
                  <a:pt x="115" y="137"/>
                </a:lnTo>
                <a:lnTo>
                  <a:pt x="115" y="137"/>
                </a:lnTo>
                <a:lnTo>
                  <a:pt x="115" y="136"/>
                </a:lnTo>
                <a:lnTo>
                  <a:pt x="116" y="136"/>
                </a:lnTo>
                <a:lnTo>
                  <a:pt x="116" y="137"/>
                </a:lnTo>
                <a:lnTo>
                  <a:pt x="116" y="136"/>
                </a:lnTo>
                <a:lnTo>
                  <a:pt x="116" y="136"/>
                </a:lnTo>
                <a:lnTo>
                  <a:pt x="116" y="136"/>
                </a:lnTo>
                <a:lnTo>
                  <a:pt x="117" y="136"/>
                </a:lnTo>
                <a:lnTo>
                  <a:pt x="117" y="136"/>
                </a:lnTo>
                <a:lnTo>
                  <a:pt x="117" y="136"/>
                </a:lnTo>
                <a:lnTo>
                  <a:pt x="117" y="136"/>
                </a:lnTo>
                <a:lnTo>
                  <a:pt x="117" y="135"/>
                </a:lnTo>
                <a:lnTo>
                  <a:pt x="117" y="136"/>
                </a:lnTo>
                <a:lnTo>
                  <a:pt x="117" y="136"/>
                </a:lnTo>
                <a:lnTo>
                  <a:pt x="117" y="136"/>
                </a:lnTo>
                <a:lnTo>
                  <a:pt x="117" y="137"/>
                </a:lnTo>
                <a:lnTo>
                  <a:pt x="118" y="137"/>
                </a:lnTo>
                <a:lnTo>
                  <a:pt x="118" y="137"/>
                </a:lnTo>
                <a:lnTo>
                  <a:pt x="117" y="137"/>
                </a:lnTo>
                <a:lnTo>
                  <a:pt x="117" y="138"/>
                </a:lnTo>
                <a:lnTo>
                  <a:pt x="118" y="138"/>
                </a:lnTo>
                <a:lnTo>
                  <a:pt x="118" y="138"/>
                </a:lnTo>
                <a:lnTo>
                  <a:pt x="118" y="138"/>
                </a:lnTo>
                <a:lnTo>
                  <a:pt x="119" y="138"/>
                </a:lnTo>
                <a:lnTo>
                  <a:pt x="119" y="138"/>
                </a:lnTo>
                <a:lnTo>
                  <a:pt x="119" y="138"/>
                </a:lnTo>
                <a:lnTo>
                  <a:pt x="119" y="138"/>
                </a:lnTo>
                <a:lnTo>
                  <a:pt x="119" y="139"/>
                </a:lnTo>
                <a:lnTo>
                  <a:pt x="119" y="138"/>
                </a:lnTo>
                <a:lnTo>
                  <a:pt x="120" y="138"/>
                </a:lnTo>
                <a:lnTo>
                  <a:pt x="120" y="139"/>
                </a:lnTo>
                <a:lnTo>
                  <a:pt x="120" y="139"/>
                </a:lnTo>
                <a:lnTo>
                  <a:pt x="121" y="139"/>
                </a:lnTo>
                <a:lnTo>
                  <a:pt x="121" y="138"/>
                </a:lnTo>
                <a:lnTo>
                  <a:pt x="121" y="138"/>
                </a:lnTo>
                <a:lnTo>
                  <a:pt x="121" y="138"/>
                </a:lnTo>
                <a:lnTo>
                  <a:pt x="122" y="138"/>
                </a:lnTo>
                <a:lnTo>
                  <a:pt x="122" y="138"/>
                </a:lnTo>
                <a:lnTo>
                  <a:pt x="123" y="138"/>
                </a:lnTo>
                <a:lnTo>
                  <a:pt x="123" y="137"/>
                </a:lnTo>
                <a:lnTo>
                  <a:pt x="123" y="137"/>
                </a:lnTo>
                <a:lnTo>
                  <a:pt x="123" y="137"/>
                </a:lnTo>
                <a:lnTo>
                  <a:pt x="123" y="137"/>
                </a:lnTo>
                <a:lnTo>
                  <a:pt x="123" y="137"/>
                </a:lnTo>
                <a:lnTo>
                  <a:pt x="123" y="137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5" y="137"/>
                </a:lnTo>
                <a:lnTo>
                  <a:pt x="125" y="136"/>
                </a:lnTo>
                <a:lnTo>
                  <a:pt x="125" y="136"/>
                </a:lnTo>
                <a:lnTo>
                  <a:pt x="125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8"/>
                </a:lnTo>
                <a:lnTo>
                  <a:pt x="127" y="138"/>
                </a:lnTo>
                <a:lnTo>
                  <a:pt x="127" y="138"/>
                </a:lnTo>
                <a:lnTo>
                  <a:pt x="127" y="138"/>
                </a:lnTo>
                <a:lnTo>
                  <a:pt x="127" y="138"/>
                </a:lnTo>
                <a:lnTo>
                  <a:pt x="127" y="138"/>
                </a:lnTo>
                <a:lnTo>
                  <a:pt x="128" y="138"/>
                </a:lnTo>
                <a:lnTo>
                  <a:pt x="128" y="137"/>
                </a:lnTo>
                <a:lnTo>
                  <a:pt x="128" y="137"/>
                </a:lnTo>
                <a:lnTo>
                  <a:pt x="128" y="137"/>
                </a:lnTo>
                <a:lnTo>
                  <a:pt x="128" y="137"/>
                </a:lnTo>
                <a:lnTo>
                  <a:pt x="129" y="136"/>
                </a:lnTo>
                <a:lnTo>
                  <a:pt x="129" y="136"/>
                </a:lnTo>
                <a:lnTo>
                  <a:pt x="129" y="136"/>
                </a:lnTo>
                <a:lnTo>
                  <a:pt x="130" y="136"/>
                </a:lnTo>
                <a:lnTo>
                  <a:pt x="130" y="136"/>
                </a:lnTo>
                <a:lnTo>
                  <a:pt x="130" y="136"/>
                </a:lnTo>
                <a:lnTo>
                  <a:pt x="131" y="136"/>
                </a:lnTo>
                <a:lnTo>
                  <a:pt x="131" y="137"/>
                </a:lnTo>
                <a:lnTo>
                  <a:pt x="131" y="137"/>
                </a:lnTo>
                <a:lnTo>
                  <a:pt x="131" y="137"/>
                </a:lnTo>
                <a:lnTo>
                  <a:pt x="131" y="137"/>
                </a:lnTo>
                <a:lnTo>
                  <a:pt x="132" y="137"/>
                </a:lnTo>
                <a:lnTo>
                  <a:pt x="132" y="137"/>
                </a:lnTo>
                <a:lnTo>
                  <a:pt x="132" y="138"/>
                </a:lnTo>
                <a:lnTo>
                  <a:pt x="132" y="138"/>
                </a:lnTo>
                <a:lnTo>
                  <a:pt x="133" y="138"/>
                </a:lnTo>
                <a:lnTo>
                  <a:pt x="133" y="137"/>
                </a:lnTo>
                <a:lnTo>
                  <a:pt x="133" y="137"/>
                </a:lnTo>
                <a:lnTo>
                  <a:pt x="133" y="136"/>
                </a:lnTo>
                <a:lnTo>
                  <a:pt x="133" y="136"/>
                </a:lnTo>
                <a:lnTo>
                  <a:pt x="133" y="137"/>
                </a:lnTo>
                <a:lnTo>
                  <a:pt x="134" y="137"/>
                </a:lnTo>
                <a:lnTo>
                  <a:pt x="134" y="136"/>
                </a:lnTo>
                <a:lnTo>
                  <a:pt x="134" y="136"/>
                </a:lnTo>
                <a:lnTo>
                  <a:pt x="134" y="136"/>
                </a:lnTo>
                <a:lnTo>
                  <a:pt x="134" y="135"/>
                </a:lnTo>
                <a:lnTo>
                  <a:pt x="135" y="135"/>
                </a:lnTo>
                <a:lnTo>
                  <a:pt x="135" y="135"/>
                </a:lnTo>
                <a:lnTo>
                  <a:pt x="135" y="135"/>
                </a:lnTo>
                <a:lnTo>
                  <a:pt x="136" y="135"/>
                </a:lnTo>
                <a:lnTo>
                  <a:pt x="136" y="134"/>
                </a:lnTo>
                <a:lnTo>
                  <a:pt x="136" y="135"/>
                </a:lnTo>
                <a:lnTo>
                  <a:pt x="136" y="135"/>
                </a:lnTo>
                <a:lnTo>
                  <a:pt x="136" y="135"/>
                </a:lnTo>
                <a:lnTo>
                  <a:pt x="136" y="136"/>
                </a:lnTo>
                <a:lnTo>
                  <a:pt x="136" y="136"/>
                </a:lnTo>
                <a:lnTo>
                  <a:pt x="136" y="136"/>
                </a:lnTo>
                <a:lnTo>
                  <a:pt x="136" y="137"/>
                </a:lnTo>
                <a:lnTo>
                  <a:pt x="136" y="136"/>
                </a:lnTo>
                <a:lnTo>
                  <a:pt x="137" y="137"/>
                </a:lnTo>
                <a:lnTo>
                  <a:pt x="137" y="137"/>
                </a:lnTo>
                <a:lnTo>
                  <a:pt x="137" y="137"/>
                </a:lnTo>
                <a:lnTo>
                  <a:pt x="138" y="137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9" y="138"/>
                </a:lnTo>
                <a:lnTo>
                  <a:pt x="139" y="138"/>
                </a:lnTo>
                <a:lnTo>
                  <a:pt x="139" y="138"/>
                </a:lnTo>
                <a:lnTo>
                  <a:pt x="140" y="138"/>
                </a:lnTo>
                <a:lnTo>
                  <a:pt x="140" y="138"/>
                </a:lnTo>
                <a:lnTo>
                  <a:pt x="140" y="137"/>
                </a:lnTo>
                <a:lnTo>
                  <a:pt x="140" y="137"/>
                </a:lnTo>
                <a:lnTo>
                  <a:pt x="141" y="137"/>
                </a:lnTo>
                <a:lnTo>
                  <a:pt x="141" y="137"/>
                </a:lnTo>
                <a:lnTo>
                  <a:pt x="141" y="137"/>
                </a:lnTo>
                <a:lnTo>
                  <a:pt x="141" y="137"/>
                </a:lnTo>
                <a:lnTo>
                  <a:pt x="142" y="137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5"/>
                </a:lnTo>
                <a:lnTo>
                  <a:pt x="143" y="135"/>
                </a:lnTo>
                <a:lnTo>
                  <a:pt x="143" y="135"/>
                </a:lnTo>
                <a:lnTo>
                  <a:pt x="144" y="135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7"/>
                </a:lnTo>
                <a:lnTo>
                  <a:pt x="144" y="137"/>
                </a:lnTo>
                <a:lnTo>
                  <a:pt x="145" y="137"/>
                </a:lnTo>
                <a:lnTo>
                  <a:pt x="145" y="137"/>
                </a:lnTo>
                <a:lnTo>
                  <a:pt x="146" y="137"/>
                </a:lnTo>
                <a:lnTo>
                  <a:pt x="146" y="137"/>
                </a:lnTo>
                <a:lnTo>
                  <a:pt x="147" y="137"/>
                </a:lnTo>
                <a:lnTo>
                  <a:pt x="147" y="136"/>
                </a:lnTo>
                <a:lnTo>
                  <a:pt x="148" y="136"/>
                </a:lnTo>
                <a:lnTo>
                  <a:pt x="148" y="136"/>
                </a:lnTo>
                <a:lnTo>
                  <a:pt x="148" y="137"/>
                </a:lnTo>
                <a:lnTo>
                  <a:pt x="149" y="137"/>
                </a:lnTo>
                <a:lnTo>
                  <a:pt x="149" y="137"/>
                </a:lnTo>
                <a:lnTo>
                  <a:pt x="149" y="136"/>
                </a:lnTo>
                <a:lnTo>
                  <a:pt x="150" y="136"/>
                </a:lnTo>
                <a:lnTo>
                  <a:pt x="150" y="136"/>
                </a:lnTo>
                <a:lnTo>
                  <a:pt x="150" y="136"/>
                </a:lnTo>
                <a:lnTo>
                  <a:pt x="150" y="136"/>
                </a:lnTo>
                <a:lnTo>
                  <a:pt x="151" y="136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2" y="135"/>
                </a:lnTo>
                <a:lnTo>
                  <a:pt x="152" y="135"/>
                </a:lnTo>
                <a:lnTo>
                  <a:pt x="153" y="135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4" y="134"/>
                </a:lnTo>
                <a:lnTo>
                  <a:pt x="154" y="133"/>
                </a:lnTo>
                <a:lnTo>
                  <a:pt x="155" y="133"/>
                </a:lnTo>
                <a:lnTo>
                  <a:pt x="155" y="133"/>
                </a:lnTo>
                <a:lnTo>
                  <a:pt x="155" y="133"/>
                </a:lnTo>
                <a:lnTo>
                  <a:pt x="156" y="133"/>
                </a:lnTo>
                <a:lnTo>
                  <a:pt x="156" y="133"/>
                </a:lnTo>
                <a:lnTo>
                  <a:pt x="156" y="133"/>
                </a:lnTo>
                <a:lnTo>
                  <a:pt x="157" y="132"/>
                </a:lnTo>
                <a:lnTo>
                  <a:pt x="157" y="132"/>
                </a:lnTo>
                <a:lnTo>
                  <a:pt x="157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1"/>
                </a:lnTo>
                <a:lnTo>
                  <a:pt x="159" y="131"/>
                </a:lnTo>
                <a:lnTo>
                  <a:pt x="159" y="131"/>
                </a:lnTo>
                <a:lnTo>
                  <a:pt x="159" y="130"/>
                </a:lnTo>
                <a:lnTo>
                  <a:pt x="159" y="130"/>
                </a:lnTo>
                <a:lnTo>
                  <a:pt x="160" y="130"/>
                </a:lnTo>
                <a:lnTo>
                  <a:pt x="160" y="130"/>
                </a:lnTo>
                <a:lnTo>
                  <a:pt x="160" y="130"/>
                </a:lnTo>
                <a:lnTo>
                  <a:pt x="161" y="130"/>
                </a:lnTo>
                <a:lnTo>
                  <a:pt x="161" y="129"/>
                </a:lnTo>
                <a:lnTo>
                  <a:pt x="161" y="129"/>
                </a:lnTo>
                <a:lnTo>
                  <a:pt x="161" y="130"/>
                </a:lnTo>
                <a:lnTo>
                  <a:pt x="161" y="130"/>
                </a:lnTo>
                <a:lnTo>
                  <a:pt x="161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0"/>
                </a:lnTo>
                <a:lnTo>
                  <a:pt x="163" y="130"/>
                </a:lnTo>
                <a:lnTo>
                  <a:pt x="163" y="130"/>
                </a:lnTo>
                <a:lnTo>
                  <a:pt x="163" y="130"/>
                </a:lnTo>
                <a:lnTo>
                  <a:pt x="163" y="131"/>
                </a:lnTo>
                <a:lnTo>
                  <a:pt x="164" y="131"/>
                </a:lnTo>
                <a:lnTo>
                  <a:pt x="164" y="131"/>
                </a:lnTo>
                <a:lnTo>
                  <a:pt x="165" y="131"/>
                </a:lnTo>
                <a:lnTo>
                  <a:pt x="165" y="131"/>
                </a:lnTo>
                <a:lnTo>
                  <a:pt x="166" y="131"/>
                </a:lnTo>
                <a:lnTo>
                  <a:pt x="166" y="131"/>
                </a:lnTo>
                <a:lnTo>
                  <a:pt x="166" y="131"/>
                </a:lnTo>
                <a:lnTo>
                  <a:pt x="167" y="131"/>
                </a:lnTo>
                <a:lnTo>
                  <a:pt x="167" y="130"/>
                </a:lnTo>
                <a:lnTo>
                  <a:pt x="168" y="130"/>
                </a:lnTo>
                <a:lnTo>
                  <a:pt x="168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70" y="130"/>
                </a:lnTo>
                <a:lnTo>
                  <a:pt x="170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2" y="130"/>
                </a:lnTo>
                <a:lnTo>
                  <a:pt x="172" y="130"/>
                </a:lnTo>
                <a:lnTo>
                  <a:pt x="172" y="131"/>
                </a:lnTo>
                <a:lnTo>
                  <a:pt x="172" y="131"/>
                </a:lnTo>
                <a:lnTo>
                  <a:pt x="172" y="131"/>
                </a:lnTo>
                <a:lnTo>
                  <a:pt x="172" y="132"/>
                </a:lnTo>
                <a:lnTo>
                  <a:pt x="173" y="132"/>
                </a:lnTo>
                <a:lnTo>
                  <a:pt x="173" y="132"/>
                </a:lnTo>
                <a:lnTo>
                  <a:pt x="173" y="132"/>
                </a:lnTo>
                <a:lnTo>
                  <a:pt x="174" y="132"/>
                </a:lnTo>
                <a:lnTo>
                  <a:pt x="174" y="133"/>
                </a:lnTo>
                <a:lnTo>
                  <a:pt x="174" y="133"/>
                </a:lnTo>
                <a:lnTo>
                  <a:pt x="174" y="132"/>
                </a:lnTo>
                <a:lnTo>
                  <a:pt x="175" y="132"/>
                </a:lnTo>
                <a:lnTo>
                  <a:pt x="175" y="132"/>
                </a:lnTo>
                <a:lnTo>
                  <a:pt x="176" y="132"/>
                </a:lnTo>
                <a:lnTo>
                  <a:pt x="175" y="132"/>
                </a:lnTo>
                <a:lnTo>
                  <a:pt x="175" y="132"/>
                </a:lnTo>
                <a:lnTo>
                  <a:pt x="175" y="133"/>
                </a:lnTo>
                <a:lnTo>
                  <a:pt x="175" y="133"/>
                </a:lnTo>
                <a:lnTo>
                  <a:pt x="176" y="133"/>
                </a:lnTo>
                <a:lnTo>
                  <a:pt x="176" y="133"/>
                </a:lnTo>
                <a:lnTo>
                  <a:pt x="176" y="133"/>
                </a:lnTo>
                <a:lnTo>
                  <a:pt x="177" y="133"/>
                </a:lnTo>
                <a:lnTo>
                  <a:pt x="177" y="132"/>
                </a:lnTo>
                <a:lnTo>
                  <a:pt x="177" y="132"/>
                </a:lnTo>
                <a:lnTo>
                  <a:pt x="178" y="132"/>
                </a:lnTo>
                <a:lnTo>
                  <a:pt x="178" y="132"/>
                </a:lnTo>
                <a:lnTo>
                  <a:pt x="178" y="132"/>
                </a:lnTo>
                <a:lnTo>
                  <a:pt x="179" y="132"/>
                </a:lnTo>
                <a:lnTo>
                  <a:pt x="179" y="131"/>
                </a:lnTo>
                <a:lnTo>
                  <a:pt x="179" y="131"/>
                </a:lnTo>
                <a:lnTo>
                  <a:pt x="180" y="131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1" y="133"/>
                </a:lnTo>
                <a:lnTo>
                  <a:pt x="181" y="133"/>
                </a:lnTo>
                <a:lnTo>
                  <a:pt x="181" y="132"/>
                </a:lnTo>
                <a:lnTo>
                  <a:pt x="181" y="132"/>
                </a:lnTo>
                <a:lnTo>
                  <a:pt x="181" y="133"/>
                </a:lnTo>
                <a:lnTo>
                  <a:pt x="182" y="133"/>
                </a:lnTo>
                <a:lnTo>
                  <a:pt x="182" y="132"/>
                </a:lnTo>
                <a:lnTo>
                  <a:pt x="183" y="132"/>
                </a:lnTo>
                <a:lnTo>
                  <a:pt x="183" y="132"/>
                </a:lnTo>
                <a:lnTo>
                  <a:pt x="183" y="133"/>
                </a:lnTo>
                <a:lnTo>
                  <a:pt x="183" y="133"/>
                </a:lnTo>
                <a:lnTo>
                  <a:pt x="183" y="133"/>
                </a:lnTo>
                <a:lnTo>
                  <a:pt x="183" y="133"/>
                </a:lnTo>
                <a:lnTo>
                  <a:pt x="183" y="134"/>
                </a:lnTo>
                <a:lnTo>
                  <a:pt x="183" y="134"/>
                </a:lnTo>
                <a:lnTo>
                  <a:pt x="183" y="135"/>
                </a:lnTo>
                <a:lnTo>
                  <a:pt x="183" y="135"/>
                </a:lnTo>
                <a:lnTo>
                  <a:pt x="182" y="135"/>
                </a:lnTo>
                <a:lnTo>
                  <a:pt x="182" y="136"/>
                </a:lnTo>
                <a:lnTo>
                  <a:pt x="182" y="136"/>
                </a:lnTo>
                <a:lnTo>
                  <a:pt x="182" y="136"/>
                </a:lnTo>
                <a:lnTo>
                  <a:pt x="181" y="136"/>
                </a:lnTo>
                <a:lnTo>
                  <a:pt x="181" y="137"/>
                </a:lnTo>
                <a:lnTo>
                  <a:pt x="181" y="137"/>
                </a:lnTo>
                <a:lnTo>
                  <a:pt x="181" y="137"/>
                </a:lnTo>
                <a:lnTo>
                  <a:pt x="181" y="137"/>
                </a:lnTo>
                <a:lnTo>
                  <a:pt x="181" y="138"/>
                </a:lnTo>
                <a:lnTo>
                  <a:pt x="181" y="138"/>
                </a:lnTo>
                <a:lnTo>
                  <a:pt x="181" y="138"/>
                </a:lnTo>
                <a:lnTo>
                  <a:pt x="181" y="138"/>
                </a:lnTo>
                <a:lnTo>
                  <a:pt x="181" y="139"/>
                </a:lnTo>
                <a:lnTo>
                  <a:pt x="181" y="139"/>
                </a:lnTo>
                <a:lnTo>
                  <a:pt x="182" y="139"/>
                </a:lnTo>
                <a:lnTo>
                  <a:pt x="182" y="140"/>
                </a:lnTo>
                <a:lnTo>
                  <a:pt x="182" y="140"/>
                </a:lnTo>
                <a:lnTo>
                  <a:pt x="183" y="140"/>
                </a:lnTo>
                <a:lnTo>
                  <a:pt x="183" y="140"/>
                </a:lnTo>
                <a:lnTo>
                  <a:pt x="183" y="140"/>
                </a:lnTo>
                <a:lnTo>
                  <a:pt x="184" y="140"/>
                </a:lnTo>
                <a:lnTo>
                  <a:pt x="184" y="139"/>
                </a:lnTo>
                <a:lnTo>
                  <a:pt x="184" y="139"/>
                </a:lnTo>
                <a:lnTo>
                  <a:pt x="184" y="138"/>
                </a:lnTo>
                <a:lnTo>
                  <a:pt x="184" y="138"/>
                </a:lnTo>
                <a:lnTo>
                  <a:pt x="184" y="138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6" y="138"/>
                </a:lnTo>
                <a:lnTo>
                  <a:pt x="186" y="138"/>
                </a:lnTo>
                <a:lnTo>
                  <a:pt x="187" y="138"/>
                </a:lnTo>
                <a:lnTo>
                  <a:pt x="187" y="138"/>
                </a:lnTo>
                <a:lnTo>
                  <a:pt x="188" y="138"/>
                </a:lnTo>
                <a:lnTo>
                  <a:pt x="188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9"/>
                </a:lnTo>
                <a:lnTo>
                  <a:pt x="189" y="138"/>
                </a:lnTo>
                <a:lnTo>
                  <a:pt x="190" y="138"/>
                </a:lnTo>
                <a:lnTo>
                  <a:pt x="190" y="138"/>
                </a:lnTo>
                <a:lnTo>
                  <a:pt x="191" y="138"/>
                </a:lnTo>
                <a:lnTo>
                  <a:pt x="191" y="138"/>
                </a:lnTo>
                <a:lnTo>
                  <a:pt x="191" y="137"/>
                </a:lnTo>
                <a:lnTo>
                  <a:pt x="192" y="137"/>
                </a:lnTo>
                <a:lnTo>
                  <a:pt x="192" y="137"/>
                </a:lnTo>
                <a:lnTo>
                  <a:pt x="192" y="137"/>
                </a:lnTo>
                <a:lnTo>
                  <a:pt x="193" y="136"/>
                </a:lnTo>
                <a:lnTo>
                  <a:pt x="193" y="136"/>
                </a:lnTo>
                <a:lnTo>
                  <a:pt x="193" y="135"/>
                </a:lnTo>
                <a:lnTo>
                  <a:pt x="193" y="135"/>
                </a:lnTo>
                <a:lnTo>
                  <a:pt x="192" y="134"/>
                </a:lnTo>
                <a:lnTo>
                  <a:pt x="192" y="134"/>
                </a:lnTo>
                <a:lnTo>
                  <a:pt x="192" y="133"/>
                </a:lnTo>
                <a:lnTo>
                  <a:pt x="193" y="133"/>
                </a:lnTo>
                <a:lnTo>
                  <a:pt x="193" y="133"/>
                </a:lnTo>
                <a:lnTo>
                  <a:pt x="194" y="133"/>
                </a:lnTo>
                <a:lnTo>
                  <a:pt x="194" y="133"/>
                </a:lnTo>
                <a:lnTo>
                  <a:pt x="194" y="133"/>
                </a:lnTo>
                <a:lnTo>
                  <a:pt x="195" y="133"/>
                </a:lnTo>
                <a:lnTo>
                  <a:pt x="195" y="133"/>
                </a:lnTo>
                <a:lnTo>
                  <a:pt x="196" y="133"/>
                </a:lnTo>
                <a:lnTo>
                  <a:pt x="196" y="132"/>
                </a:lnTo>
                <a:lnTo>
                  <a:pt x="196" y="132"/>
                </a:lnTo>
                <a:lnTo>
                  <a:pt x="197" y="133"/>
                </a:lnTo>
                <a:lnTo>
                  <a:pt x="197" y="133"/>
                </a:lnTo>
                <a:lnTo>
                  <a:pt x="197" y="133"/>
                </a:lnTo>
                <a:lnTo>
                  <a:pt x="197" y="133"/>
                </a:lnTo>
                <a:lnTo>
                  <a:pt x="198" y="133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9" y="132"/>
                </a:lnTo>
                <a:lnTo>
                  <a:pt x="199" y="131"/>
                </a:lnTo>
                <a:lnTo>
                  <a:pt x="199" y="131"/>
                </a:lnTo>
                <a:lnTo>
                  <a:pt x="199" y="131"/>
                </a:lnTo>
                <a:lnTo>
                  <a:pt x="200" y="131"/>
                </a:lnTo>
                <a:lnTo>
                  <a:pt x="200" y="130"/>
                </a:lnTo>
                <a:lnTo>
                  <a:pt x="201" y="131"/>
                </a:lnTo>
                <a:lnTo>
                  <a:pt x="201" y="131"/>
                </a:lnTo>
                <a:lnTo>
                  <a:pt x="201" y="130"/>
                </a:lnTo>
                <a:lnTo>
                  <a:pt x="201" y="130"/>
                </a:lnTo>
                <a:lnTo>
                  <a:pt x="202" y="130"/>
                </a:lnTo>
                <a:lnTo>
                  <a:pt x="202" y="130"/>
                </a:lnTo>
                <a:lnTo>
                  <a:pt x="203" y="129"/>
                </a:lnTo>
                <a:lnTo>
                  <a:pt x="203" y="129"/>
                </a:lnTo>
                <a:lnTo>
                  <a:pt x="204" y="129"/>
                </a:lnTo>
                <a:lnTo>
                  <a:pt x="204" y="129"/>
                </a:lnTo>
                <a:lnTo>
                  <a:pt x="205" y="129"/>
                </a:lnTo>
                <a:lnTo>
                  <a:pt x="205" y="128"/>
                </a:lnTo>
                <a:lnTo>
                  <a:pt x="205" y="128"/>
                </a:lnTo>
                <a:lnTo>
                  <a:pt x="206" y="128"/>
                </a:lnTo>
                <a:lnTo>
                  <a:pt x="206" y="128"/>
                </a:lnTo>
                <a:lnTo>
                  <a:pt x="206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8" y="127"/>
                </a:lnTo>
                <a:lnTo>
                  <a:pt x="207" y="127"/>
                </a:lnTo>
                <a:lnTo>
                  <a:pt x="208" y="127"/>
                </a:lnTo>
                <a:lnTo>
                  <a:pt x="208" y="126"/>
                </a:lnTo>
                <a:lnTo>
                  <a:pt x="208" y="126"/>
                </a:lnTo>
                <a:lnTo>
                  <a:pt x="209" y="126"/>
                </a:lnTo>
                <a:lnTo>
                  <a:pt x="209" y="126"/>
                </a:lnTo>
                <a:lnTo>
                  <a:pt x="209" y="125"/>
                </a:lnTo>
                <a:lnTo>
                  <a:pt x="209" y="125"/>
                </a:lnTo>
                <a:lnTo>
                  <a:pt x="209" y="125"/>
                </a:lnTo>
                <a:lnTo>
                  <a:pt x="209" y="125"/>
                </a:lnTo>
                <a:lnTo>
                  <a:pt x="210" y="124"/>
                </a:lnTo>
                <a:lnTo>
                  <a:pt x="210" y="124"/>
                </a:lnTo>
                <a:lnTo>
                  <a:pt x="211" y="124"/>
                </a:lnTo>
                <a:lnTo>
                  <a:pt x="211" y="124"/>
                </a:lnTo>
                <a:lnTo>
                  <a:pt x="211" y="124"/>
                </a:lnTo>
                <a:lnTo>
                  <a:pt x="212" y="124"/>
                </a:lnTo>
                <a:lnTo>
                  <a:pt x="212" y="124"/>
                </a:lnTo>
                <a:lnTo>
                  <a:pt x="212" y="123"/>
                </a:lnTo>
                <a:lnTo>
                  <a:pt x="213" y="123"/>
                </a:lnTo>
                <a:lnTo>
                  <a:pt x="213" y="124"/>
                </a:lnTo>
                <a:lnTo>
                  <a:pt x="213" y="123"/>
                </a:lnTo>
                <a:lnTo>
                  <a:pt x="214" y="123"/>
                </a:lnTo>
                <a:lnTo>
                  <a:pt x="214" y="123"/>
                </a:lnTo>
                <a:lnTo>
                  <a:pt x="214" y="123"/>
                </a:lnTo>
                <a:lnTo>
                  <a:pt x="215" y="123"/>
                </a:lnTo>
                <a:lnTo>
                  <a:pt x="215" y="122"/>
                </a:lnTo>
                <a:lnTo>
                  <a:pt x="216" y="122"/>
                </a:lnTo>
                <a:lnTo>
                  <a:pt x="216" y="122"/>
                </a:lnTo>
                <a:lnTo>
                  <a:pt x="217" y="122"/>
                </a:lnTo>
                <a:lnTo>
                  <a:pt x="217" y="122"/>
                </a:lnTo>
                <a:lnTo>
                  <a:pt x="218" y="122"/>
                </a:lnTo>
                <a:lnTo>
                  <a:pt x="219" y="122"/>
                </a:lnTo>
                <a:lnTo>
                  <a:pt x="219" y="122"/>
                </a:lnTo>
                <a:lnTo>
                  <a:pt x="219" y="122"/>
                </a:lnTo>
                <a:lnTo>
                  <a:pt x="220" y="122"/>
                </a:lnTo>
                <a:lnTo>
                  <a:pt x="220" y="121"/>
                </a:lnTo>
                <a:lnTo>
                  <a:pt x="220" y="121"/>
                </a:lnTo>
                <a:lnTo>
                  <a:pt x="221" y="121"/>
                </a:lnTo>
                <a:lnTo>
                  <a:pt x="221" y="121"/>
                </a:lnTo>
                <a:lnTo>
                  <a:pt x="222" y="120"/>
                </a:lnTo>
                <a:lnTo>
                  <a:pt x="223" y="120"/>
                </a:lnTo>
                <a:lnTo>
                  <a:pt x="224" y="119"/>
                </a:lnTo>
                <a:lnTo>
                  <a:pt x="225" y="119"/>
                </a:lnTo>
                <a:lnTo>
                  <a:pt x="226" y="118"/>
                </a:lnTo>
                <a:lnTo>
                  <a:pt x="227" y="118"/>
                </a:lnTo>
                <a:lnTo>
                  <a:pt x="227" y="118"/>
                </a:lnTo>
                <a:lnTo>
                  <a:pt x="227" y="118"/>
                </a:lnTo>
                <a:lnTo>
                  <a:pt x="228" y="118"/>
                </a:lnTo>
                <a:lnTo>
                  <a:pt x="228" y="117"/>
                </a:lnTo>
                <a:lnTo>
                  <a:pt x="229" y="117"/>
                </a:lnTo>
                <a:lnTo>
                  <a:pt x="229" y="117"/>
                </a:lnTo>
                <a:lnTo>
                  <a:pt x="229" y="117"/>
                </a:lnTo>
                <a:lnTo>
                  <a:pt x="230" y="117"/>
                </a:lnTo>
                <a:lnTo>
                  <a:pt x="230" y="117"/>
                </a:lnTo>
                <a:lnTo>
                  <a:pt x="231" y="116"/>
                </a:lnTo>
                <a:lnTo>
                  <a:pt x="231" y="116"/>
                </a:lnTo>
                <a:lnTo>
                  <a:pt x="231" y="116"/>
                </a:lnTo>
                <a:lnTo>
                  <a:pt x="231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3" y="115"/>
                </a:lnTo>
                <a:lnTo>
                  <a:pt x="233" y="115"/>
                </a:lnTo>
                <a:lnTo>
                  <a:pt x="234" y="115"/>
                </a:lnTo>
                <a:lnTo>
                  <a:pt x="234" y="115"/>
                </a:lnTo>
                <a:lnTo>
                  <a:pt x="235" y="114"/>
                </a:lnTo>
                <a:lnTo>
                  <a:pt x="235" y="114"/>
                </a:lnTo>
                <a:lnTo>
                  <a:pt x="236" y="114"/>
                </a:lnTo>
                <a:lnTo>
                  <a:pt x="236" y="114"/>
                </a:lnTo>
                <a:lnTo>
                  <a:pt x="237" y="114"/>
                </a:lnTo>
                <a:lnTo>
                  <a:pt x="237" y="114"/>
                </a:lnTo>
                <a:lnTo>
                  <a:pt x="237" y="114"/>
                </a:lnTo>
                <a:lnTo>
                  <a:pt x="238" y="114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9" y="113"/>
                </a:lnTo>
                <a:lnTo>
                  <a:pt x="239" y="112"/>
                </a:lnTo>
                <a:lnTo>
                  <a:pt x="239" y="112"/>
                </a:lnTo>
                <a:lnTo>
                  <a:pt x="240" y="112"/>
                </a:lnTo>
                <a:lnTo>
                  <a:pt x="240" y="112"/>
                </a:lnTo>
                <a:lnTo>
                  <a:pt x="240" y="112"/>
                </a:lnTo>
                <a:lnTo>
                  <a:pt x="241" y="112"/>
                </a:lnTo>
                <a:lnTo>
                  <a:pt x="241" y="111"/>
                </a:lnTo>
                <a:lnTo>
                  <a:pt x="242" y="111"/>
                </a:lnTo>
                <a:lnTo>
                  <a:pt x="242" y="111"/>
                </a:lnTo>
                <a:lnTo>
                  <a:pt x="242" y="111"/>
                </a:lnTo>
                <a:lnTo>
                  <a:pt x="243" y="111"/>
                </a:lnTo>
                <a:lnTo>
                  <a:pt x="243" y="110"/>
                </a:lnTo>
                <a:lnTo>
                  <a:pt x="243" y="110"/>
                </a:lnTo>
                <a:lnTo>
                  <a:pt x="244" y="110"/>
                </a:lnTo>
                <a:lnTo>
                  <a:pt x="245" y="110"/>
                </a:lnTo>
                <a:lnTo>
                  <a:pt x="246" y="109"/>
                </a:lnTo>
                <a:lnTo>
                  <a:pt x="247" y="109"/>
                </a:lnTo>
                <a:lnTo>
                  <a:pt x="248" y="109"/>
                </a:lnTo>
                <a:lnTo>
                  <a:pt x="249" y="108"/>
                </a:lnTo>
                <a:lnTo>
                  <a:pt x="249" y="108"/>
                </a:lnTo>
                <a:lnTo>
                  <a:pt x="250" y="108"/>
                </a:lnTo>
                <a:lnTo>
                  <a:pt x="252" y="107"/>
                </a:lnTo>
                <a:lnTo>
                  <a:pt x="252" y="107"/>
                </a:lnTo>
                <a:lnTo>
                  <a:pt x="253" y="107"/>
                </a:lnTo>
                <a:lnTo>
                  <a:pt x="253" y="107"/>
                </a:lnTo>
                <a:lnTo>
                  <a:pt x="253" y="107"/>
                </a:lnTo>
                <a:lnTo>
                  <a:pt x="254" y="106"/>
                </a:lnTo>
                <a:lnTo>
                  <a:pt x="255" y="106"/>
                </a:lnTo>
                <a:lnTo>
                  <a:pt x="255" y="106"/>
                </a:lnTo>
                <a:lnTo>
                  <a:pt x="256" y="106"/>
                </a:lnTo>
                <a:lnTo>
                  <a:pt x="256" y="106"/>
                </a:lnTo>
                <a:lnTo>
                  <a:pt x="257" y="105"/>
                </a:lnTo>
                <a:lnTo>
                  <a:pt x="257" y="105"/>
                </a:lnTo>
                <a:lnTo>
                  <a:pt x="258" y="105"/>
                </a:lnTo>
                <a:lnTo>
                  <a:pt x="259" y="105"/>
                </a:lnTo>
                <a:lnTo>
                  <a:pt x="259" y="104"/>
                </a:lnTo>
                <a:lnTo>
                  <a:pt x="260" y="104"/>
                </a:lnTo>
                <a:lnTo>
                  <a:pt x="260" y="104"/>
                </a:lnTo>
                <a:lnTo>
                  <a:pt x="260" y="104"/>
                </a:lnTo>
                <a:lnTo>
                  <a:pt x="261" y="103"/>
                </a:lnTo>
                <a:lnTo>
                  <a:pt x="261" y="103"/>
                </a:lnTo>
                <a:lnTo>
                  <a:pt x="261" y="103"/>
                </a:lnTo>
                <a:lnTo>
                  <a:pt x="262" y="103"/>
                </a:lnTo>
                <a:lnTo>
                  <a:pt x="262" y="103"/>
                </a:lnTo>
                <a:lnTo>
                  <a:pt x="262" y="102"/>
                </a:lnTo>
                <a:lnTo>
                  <a:pt x="262" y="102"/>
                </a:lnTo>
                <a:lnTo>
                  <a:pt x="263" y="102"/>
                </a:lnTo>
                <a:lnTo>
                  <a:pt x="263" y="102"/>
                </a:lnTo>
                <a:lnTo>
                  <a:pt x="264" y="102"/>
                </a:lnTo>
                <a:lnTo>
                  <a:pt x="264" y="102"/>
                </a:lnTo>
                <a:lnTo>
                  <a:pt x="265" y="102"/>
                </a:lnTo>
                <a:lnTo>
                  <a:pt x="265" y="102"/>
                </a:lnTo>
                <a:lnTo>
                  <a:pt x="265" y="102"/>
                </a:lnTo>
                <a:lnTo>
                  <a:pt x="265" y="103"/>
                </a:lnTo>
                <a:lnTo>
                  <a:pt x="266" y="103"/>
                </a:lnTo>
                <a:lnTo>
                  <a:pt x="267" y="102"/>
                </a:lnTo>
                <a:lnTo>
                  <a:pt x="267" y="102"/>
                </a:lnTo>
                <a:lnTo>
                  <a:pt x="268" y="102"/>
                </a:lnTo>
                <a:lnTo>
                  <a:pt x="268" y="101"/>
                </a:lnTo>
                <a:lnTo>
                  <a:pt x="269" y="101"/>
                </a:lnTo>
                <a:lnTo>
                  <a:pt x="269" y="101"/>
                </a:lnTo>
                <a:lnTo>
                  <a:pt x="269" y="100"/>
                </a:lnTo>
                <a:lnTo>
                  <a:pt x="270" y="100"/>
                </a:lnTo>
                <a:lnTo>
                  <a:pt x="270" y="100"/>
                </a:lnTo>
                <a:lnTo>
                  <a:pt x="271" y="100"/>
                </a:lnTo>
                <a:lnTo>
                  <a:pt x="271" y="100"/>
                </a:lnTo>
                <a:lnTo>
                  <a:pt x="272" y="99"/>
                </a:lnTo>
                <a:lnTo>
                  <a:pt x="272" y="99"/>
                </a:lnTo>
                <a:lnTo>
                  <a:pt x="272" y="99"/>
                </a:lnTo>
                <a:lnTo>
                  <a:pt x="273" y="99"/>
                </a:lnTo>
                <a:lnTo>
                  <a:pt x="273" y="99"/>
                </a:lnTo>
                <a:lnTo>
                  <a:pt x="272" y="99"/>
                </a:lnTo>
                <a:lnTo>
                  <a:pt x="273" y="99"/>
                </a:lnTo>
                <a:lnTo>
                  <a:pt x="273" y="99"/>
                </a:lnTo>
                <a:lnTo>
                  <a:pt x="272" y="99"/>
                </a:lnTo>
                <a:lnTo>
                  <a:pt x="273" y="99"/>
                </a:lnTo>
                <a:lnTo>
                  <a:pt x="272" y="98"/>
                </a:lnTo>
                <a:lnTo>
                  <a:pt x="272" y="98"/>
                </a:lnTo>
                <a:lnTo>
                  <a:pt x="273" y="98"/>
                </a:lnTo>
                <a:lnTo>
                  <a:pt x="273" y="98"/>
                </a:lnTo>
                <a:lnTo>
                  <a:pt x="273" y="97"/>
                </a:lnTo>
                <a:lnTo>
                  <a:pt x="273" y="97"/>
                </a:lnTo>
                <a:lnTo>
                  <a:pt x="272" y="97"/>
                </a:lnTo>
                <a:lnTo>
                  <a:pt x="272" y="96"/>
                </a:lnTo>
                <a:lnTo>
                  <a:pt x="272" y="96"/>
                </a:lnTo>
                <a:lnTo>
                  <a:pt x="272" y="96"/>
                </a:lnTo>
                <a:lnTo>
                  <a:pt x="272" y="96"/>
                </a:lnTo>
                <a:lnTo>
                  <a:pt x="272" y="96"/>
                </a:lnTo>
                <a:lnTo>
                  <a:pt x="271" y="96"/>
                </a:lnTo>
                <a:lnTo>
                  <a:pt x="271" y="96"/>
                </a:lnTo>
                <a:lnTo>
                  <a:pt x="271" y="96"/>
                </a:lnTo>
                <a:lnTo>
                  <a:pt x="271" y="95"/>
                </a:lnTo>
                <a:lnTo>
                  <a:pt x="271" y="95"/>
                </a:lnTo>
                <a:lnTo>
                  <a:pt x="271" y="95"/>
                </a:lnTo>
                <a:lnTo>
                  <a:pt x="271" y="95"/>
                </a:lnTo>
                <a:lnTo>
                  <a:pt x="271" y="95"/>
                </a:lnTo>
                <a:lnTo>
                  <a:pt x="271" y="95"/>
                </a:lnTo>
                <a:lnTo>
                  <a:pt x="271" y="94"/>
                </a:lnTo>
                <a:lnTo>
                  <a:pt x="270" y="94"/>
                </a:lnTo>
                <a:lnTo>
                  <a:pt x="270" y="94"/>
                </a:lnTo>
                <a:lnTo>
                  <a:pt x="270" y="94"/>
                </a:lnTo>
                <a:lnTo>
                  <a:pt x="270" y="93"/>
                </a:lnTo>
                <a:lnTo>
                  <a:pt x="269" y="93"/>
                </a:lnTo>
                <a:lnTo>
                  <a:pt x="269" y="93"/>
                </a:lnTo>
                <a:lnTo>
                  <a:pt x="269" y="94"/>
                </a:lnTo>
                <a:lnTo>
                  <a:pt x="269" y="93"/>
                </a:lnTo>
                <a:lnTo>
                  <a:pt x="268" y="93"/>
                </a:lnTo>
                <a:lnTo>
                  <a:pt x="268" y="94"/>
                </a:lnTo>
                <a:lnTo>
                  <a:pt x="268" y="94"/>
                </a:lnTo>
                <a:lnTo>
                  <a:pt x="268" y="93"/>
                </a:lnTo>
                <a:lnTo>
                  <a:pt x="267" y="93"/>
                </a:lnTo>
                <a:lnTo>
                  <a:pt x="267" y="94"/>
                </a:lnTo>
                <a:lnTo>
                  <a:pt x="267" y="94"/>
                </a:lnTo>
                <a:lnTo>
                  <a:pt x="267" y="93"/>
                </a:lnTo>
                <a:lnTo>
                  <a:pt x="266" y="93"/>
                </a:lnTo>
                <a:lnTo>
                  <a:pt x="266" y="94"/>
                </a:lnTo>
                <a:lnTo>
                  <a:pt x="266" y="94"/>
                </a:lnTo>
                <a:lnTo>
                  <a:pt x="265" y="94"/>
                </a:lnTo>
                <a:lnTo>
                  <a:pt x="266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3"/>
                </a:lnTo>
                <a:lnTo>
                  <a:pt x="265" y="93"/>
                </a:lnTo>
                <a:lnTo>
                  <a:pt x="265" y="93"/>
                </a:lnTo>
                <a:lnTo>
                  <a:pt x="265" y="92"/>
                </a:lnTo>
                <a:lnTo>
                  <a:pt x="265" y="92"/>
                </a:lnTo>
                <a:lnTo>
                  <a:pt x="264" y="92"/>
                </a:lnTo>
                <a:lnTo>
                  <a:pt x="264" y="92"/>
                </a:lnTo>
                <a:lnTo>
                  <a:pt x="264" y="92"/>
                </a:lnTo>
                <a:lnTo>
                  <a:pt x="263" y="92"/>
                </a:lnTo>
                <a:lnTo>
                  <a:pt x="263" y="92"/>
                </a:lnTo>
                <a:lnTo>
                  <a:pt x="262" y="92"/>
                </a:lnTo>
                <a:lnTo>
                  <a:pt x="262" y="91"/>
                </a:lnTo>
                <a:lnTo>
                  <a:pt x="262" y="91"/>
                </a:lnTo>
                <a:lnTo>
                  <a:pt x="263" y="91"/>
                </a:lnTo>
                <a:lnTo>
                  <a:pt x="263" y="90"/>
                </a:lnTo>
                <a:lnTo>
                  <a:pt x="263" y="91"/>
                </a:lnTo>
                <a:lnTo>
                  <a:pt x="263" y="90"/>
                </a:lnTo>
                <a:lnTo>
                  <a:pt x="263" y="90"/>
                </a:lnTo>
                <a:lnTo>
                  <a:pt x="264" y="90"/>
                </a:lnTo>
                <a:lnTo>
                  <a:pt x="263" y="89"/>
                </a:lnTo>
                <a:lnTo>
                  <a:pt x="263" y="89"/>
                </a:lnTo>
                <a:lnTo>
                  <a:pt x="263" y="90"/>
                </a:lnTo>
                <a:lnTo>
                  <a:pt x="262" y="90"/>
                </a:lnTo>
                <a:lnTo>
                  <a:pt x="262" y="89"/>
                </a:lnTo>
                <a:lnTo>
                  <a:pt x="262" y="89"/>
                </a:lnTo>
                <a:lnTo>
                  <a:pt x="263" y="89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4" y="88"/>
                </a:lnTo>
                <a:lnTo>
                  <a:pt x="264" y="87"/>
                </a:lnTo>
                <a:lnTo>
                  <a:pt x="264" y="87"/>
                </a:lnTo>
                <a:lnTo>
                  <a:pt x="264" y="87"/>
                </a:lnTo>
                <a:lnTo>
                  <a:pt x="264" y="86"/>
                </a:lnTo>
                <a:lnTo>
                  <a:pt x="265" y="86"/>
                </a:lnTo>
                <a:lnTo>
                  <a:pt x="265" y="86"/>
                </a:lnTo>
                <a:lnTo>
                  <a:pt x="265" y="86"/>
                </a:lnTo>
                <a:lnTo>
                  <a:pt x="265" y="85"/>
                </a:lnTo>
                <a:lnTo>
                  <a:pt x="266" y="85"/>
                </a:lnTo>
                <a:lnTo>
                  <a:pt x="266" y="85"/>
                </a:lnTo>
                <a:lnTo>
                  <a:pt x="267" y="85"/>
                </a:lnTo>
                <a:lnTo>
                  <a:pt x="267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3"/>
                </a:lnTo>
                <a:lnTo>
                  <a:pt x="266" y="83"/>
                </a:lnTo>
                <a:lnTo>
                  <a:pt x="267" y="83"/>
                </a:lnTo>
                <a:lnTo>
                  <a:pt x="267" y="83"/>
                </a:lnTo>
                <a:lnTo>
                  <a:pt x="267" y="83"/>
                </a:lnTo>
                <a:lnTo>
                  <a:pt x="268" y="83"/>
                </a:lnTo>
                <a:lnTo>
                  <a:pt x="268" y="83"/>
                </a:lnTo>
                <a:lnTo>
                  <a:pt x="268" y="82"/>
                </a:lnTo>
                <a:lnTo>
                  <a:pt x="268" y="82"/>
                </a:lnTo>
                <a:lnTo>
                  <a:pt x="269" y="82"/>
                </a:lnTo>
                <a:lnTo>
                  <a:pt x="269" y="81"/>
                </a:lnTo>
                <a:lnTo>
                  <a:pt x="269" y="81"/>
                </a:lnTo>
                <a:lnTo>
                  <a:pt x="269" y="81"/>
                </a:lnTo>
                <a:lnTo>
                  <a:pt x="269" y="80"/>
                </a:lnTo>
                <a:lnTo>
                  <a:pt x="269" y="80"/>
                </a:lnTo>
                <a:lnTo>
                  <a:pt x="269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80"/>
                </a:lnTo>
                <a:lnTo>
                  <a:pt x="271" y="80"/>
                </a:lnTo>
                <a:lnTo>
                  <a:pt x="271" y="80"/>
                </a:lnTo>
                <a:lnTo>
                  <a:pt x="271" y="79"/>
                </a:lnTo>
                <a:lnTo>
                  <a:pt x="271" y="79"/>
                </a:lnTo>
                <a:lnTo>
                  <a:pt x="272" y="79"/>
                </a:lnTo>
                <a:lnTo>
                  <a:pt x="272" y="78"/>
                </a:lnTo>
                <a:lnTo>
                  <a:pt x="272" y="79"/>
                </a:lnTo>
                <a:lnTo>
                  <a:pt x="272" y="78"/>
                </a:lnTo>
                <a:lnTo>
                  <a:pt x="272" y="79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7"/>
                </a:lnTo>
                <a:lnTo>
                  <a:pt x="272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4" y="77"/>
                </a:lnTo>
                <a:lnTo>
                  <a:pt x="274" y="76"/>
                </a:lnTo>
                <a:lnTo>
                  <a:pt x="274" y="76"/>
                </a:lnTo>
                <a:lnTo>
                  <a:pt x="274" y="76"/>
                </a:lnTo>
                <a:lnTo>
                  <a:pt x="274" y="76"/>
                </a:lnTo>
                <a:lnTo>
                  <a:pt x="274" y="76"/>
                </a:lnTo>
                <a:lnTo>
                  <a:pt x="273" y="75"/>
                </a:lnTo>
                <a:lnTo>
                  <a:pt x="273" y="75"/>
                </a:lnTo>
                <a:lnTo>
                  <a:pt x="273" y="75"/>
                </a:lnTo>
                <a:lnTo>
                  <a:pt x="272" y="75"/>
                </a:lnTo>
                <a:lnTo>
                  <a:pt x="272" y="74"/>
                </a:lnTo>
                <a:lnTo>
                  <a:pt x="273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0" y="73"/>
                </a:lnTo>
                <a:lnTo>
                  <a:pt x="270" y="73"/>
                </a:lnTo>
                <a:lnTo>
                  <a:pt x="271" y="73"/>
                </a:lnTo>
                <a:lnTo>
                  <a:pt x="271" y="72"/>
                </a:lnTo>
                <a:lnTo>
                  <a:pt x="271" y="72"/>
                </a:lnTo>
                <a:lnTo>
                  <a:pt x="271" y="71"/>
                </a:lnTo>
                <a:lnTo>
                  <a:pt x="271" y="71"/>
                </a:lnTo>
                <a:lnTo>
                  <a:pt x="271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69"/>
                </a:lnTo>
                <a:lnTo>
                  <a:pt x="272" y="69"/>
                </a:lnTo>
                <a:lnTo>
                  <a:pt x="272" y="68"/>
                </a:lnTo>
                <a:lnTo>
                  <a:pt x="272" y="68"/>
                </a:lnTo>
                <a:lnTo>
                  <a:pt x="272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7"/>
                </a:lnTo>
                <a:lnTo>
                  <a:pt x="273" y="67"/>
                </a:lnTo>
                <a:lnTo>
                  <a:pt x="273" y="67"/>
                </a:lnTo>
                <a:lnTo>
                  <a:pt x="273" y="68"/>
                </a:lnTo>
                <a:lnTo>
                  <a:pt x="274" y="68"/>
                </a:lnTo>
                <a:lnTo>
                  <a:pt x="274" y="68"/>
                </a:lnTo>
                <a:lnTo>
                  <a:pt x="274" y="67"/>
                </a:lnTo>
                <a:lnTo>
                  <a:pt x="275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5" y="66"/>
                </a:lnTo>
                <a:lnTo>
                  <a:pt x="275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5"/>
                </a:lnTo>
                <a:lnTo>
                  <a:pt x="275" y="65"/>
                </a:lnTo>
                <a:lnTo>
                  <a:pt x="275" y="65"/>
                </a:lnTo>
                <a:lnTo>
                  <a:pt x="276" y="65"/>
                </a:lnTo>
                <a:lnTo>
                  <a:pt x="276" y="64"/>
                </a:lnTo>
                <a:lnTo>
                  <a:pt x="275" y="64"/>
                </a:lnTo>
                <a:lnTo>
                  <a:pt x="276" y="64"/>
                </a:lnTo>
                <a:lnTo>
                  <a:pt x="276" y="64"/>
                </a:lnTo>
                <a:lnTo>
                  <a:pt x="276" y="64"/>
                </a:lnTo>
                <a:lnTo>
                  <a:pt x="277" y="64"/>
                </a:lnTo>
                <a:lnTo>
                  <a:pt x="277" y="63"/>
                </a:lnTo>
                <a:lnTo>
                  <a:pt x="277" y="63"/>
                </a:lnTo>
                <a:lnTo>
                  <a:pt x="277" y="62"/>
                </a:lnTo>
                <a:lnTo>
                  <a:pt x="277" y="62"/>
                </a:lnTo>
                <a:lnTo>
                  <a:pt x="276" y="61"/>
                </a:lnTo>
                <a:lnTo>
                  <a:pt x="276" y="61"/>
                </a:lnTo>
                <a:lnTo>
                  <a:pt x="277" y="60"/>
                </a:lnTo>
                <a:lnTo>
                  <a:pt x="277" y="60"/>
                </a:lnTo>
                <a:lnTo>
                  <a:pt x="277" y="60"/>
                </a:lnTo>
                <a:lnTo>
                  <a:pt x="277" y="60"/>
                </a:lnTo>
                <a:lnTo>
                  <a:pt x="277" y="60"/>
                </a:lnTo>
                <a:lnTo>
                  <a:pt x="277" y="59"/>
                </a:lnTo>
                <a:lnTo>
                  <a:pt x="277" y="59"/>
                </a:lnTo>
                <a:lnTo>
                  <a:pt x="277" y="59"/>
                </a:lnTo>
                <a:lnTo>
                  <a:pt x="276" y="59"/>
                </a:lnTo>
                <a:lnTo>
                  <a:pt x="276" y="58"/>
                </a:lnTo>
                <a:lnTo>
                  <a:pt x="276" y="58"/>
                </a:lnTo>
                <a:lnTo>
                  <a:pt x="276" y="58"/>
                </a:lnTo>
                <a:lnTo>
                  <a:pt x="276" y="58"/>
                </a:lnTo>
                <a:lnTo>
                  <a:pt x="276" y="58"/>
                </a:lnTo>
                <a:lnTo>
                  <a:pt x="277" y="58"/>
                </a:lnTo>
                <a:lnTo>
                  <a:pt x="277" y="57"/>
                </a:lnTo>
                <a:lnTo>
                  <a:pt x="277" y="57"/>
                </a:lnTo>
                <a:lnTo>
                  <a:pt x="277" y="56"/>
                </a:lnTo>
                <a:lnTo>
                  <a:pt x="277" y="56"/>
                </a:lnTo>
                <a:lnTo>
                  <a:pt x="277" y="56"/>
                </a:lnTo>
                <a:lnTo>
                  <a:pt x="277" y="56"/>
                </a:lnTo>
                <a:lnTo>
                  <a:pt x="277" y="56"/>
                </a:lnTo>
                <a:lnTo>
                  <a:pt x="277" y="55"/>
                </a:lnTo>
                <a:lnTo>
                  <a:pt x="277" y="55"/>
                </a:lnTo>
                <a:lnTo>
                  <a:pt x="277" y="54"/>
                </a:lnTo>
                <a:lnTo>
                  <a:pt x="277" y="54"/>
                </a:lnTo>
                <a:lnTo>
                  <a:pt x="277" y="54"/>
                </a:lnTo>
                <a:lnTo>
                  <a:pt x="277" y="53"/>
                </a:lnTo>
                <a:lnTo>
                  <a:pt x="278" y="53"/>
                </a:lnTo>
                <a:lnTo>
                  <a:pt x="278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2"/>
                </a:lnTo>
                <a:lnTo>
                  <a:pt x="280" y="52"/>
                </a:lnTo>
                <a:lnTo>
                  <a:pt x="280" y="52"/>
                </a:lnTo>
                <a:lnTo>
                  <a:pt x="281" y="52"/>
                </a:lnTo>
                <a:lnTo>
                  <a:pt x="281" y="51"/>
                </a:lnTo>
                <a:lnTo>
                  <a:pt x="281" y="51"/>
                </a:lnTo>
                <a:lnTo>
                  <a:pt x="280" y="50"/>
                </a:lnTo>
                <a:lnTo>
                  <a:pt x="280" y="50"/>
                </a:lnTo>
                <a:lnTo>
                  <a:pt x="281" y="50"/>
                </a:lnTo>
                <a:lnTo>
                  <a:pt x="281" y="49"/>
                </a:lnTo>
                <a:lnTo>
                  <a:pt x="281" y="49"/>
                </a:lnTo>
                <a:lnTo>
                  <a:pt x="281" y="49"/>
                </a:lnTo>
                <a:lnTo>
                  <a:pt x="281" y="49"/>
                </a:lnTo>
                <a:lnTo>
                  <a:pt x="281" y="48"/>
                </a:lnTo>
                <a:lnTo>
                  <a:pt x="280" y="48"/>
                </a:lnTo>
                <a:lnTo>
                  <a:pt x="280" y="48"/>
                </a:lnTo>
                <a:lnTo>
                  <a:pt x="280" y="48"/>
                </a:lnTo>
                <a:lnTo>
                  <a:pt x="279" y="48"/>
                </a:lnTo>
                <a:lnTo>
                  <a:pt x="280" y="48"/>
                </a:lnTo>
                <a:lnTo>
                  <a:pt x="280" y="48"/>
                </a:lnTo>
                <a:lnTo>
                  <a:pt x="279" y="48"/>
                </a:lnTo>
                <a:lnTo>
                  <a:pt x="279" y="47"/>
                </a:lnTo>
                <a:lnTo>
                  <a:pt x="280" y="47"/>
                </a:lnTo>
                <a:lnTo>
                  <a:pt x="280" y="47"/>
                </a:lnTo>
                <a:lnTo>
                  <a:pt x="280" y="47"/>
                </a:lnTo>
                <a:lnTo>
                  <a:pt x="280" y="46"/>
                </a:lnTo>
                <a:lnTo>
                  <a:pt x="280" y="46"/>
                </a:lnTo>
                <a:lnTo>
                  <a:pt x="280" y="46"/>
                </a:lnTo>
                <a:lnTo>
                  <a:pt x="280" y="45"/>
                </a:lnTo>
                <a:lnTo>
                  <a:pt x="279" y="45"/>
                </a:lnTo>
                <a:lnTo>
                  <a:pt x="279" y="45"/>
                </a:lnTo>
                <a:lnTo>
                  <a:pt x="279" y="44"/>
                </a:lnTo>
                <a:lnTo>
                  <a:pt x="279" y="44"/>
                </a:lnTo>
                <a:lnTo>
                  <a:pt x="279" y="44"/>
                </a:lnTo>
                <a:lnTo>
                  <a:pt x="279" y="43"/>
                </a:lnTo>
                <a:lnTo>
                  <a:pt x="279" y="43"/>
                </a:lnTo>
                <a:lnTo>
                  <a:pt x="280" y="43"/>
                </a:lnTo>
                <a:lnTo>
                  <a:pt x="280" y="43"/>
                </a:lnTo>
                <a:lnTo>
                  <a:pt x="280" y="42"/>
                </a:lnTo>
                <a:lnTo>
                  <a:pt x="280" y="42"/>
                </a:lnTo>
                <a:lnTo>
                  <a:pt x="280" y="42"/>
                </a:lnTo>
                <a:lnTo>
                  <a:pt x="281" y="42"/>
                </a:lnTo>
                <a:lnTo>
                  <a:pt x="280" y="42"/>
                </a:lnTo>
                <a:lnTo>
                  <a:pt x="280" y="42"/>
                </a:lnTo>
                <a:lnTo>
                  <a:pt x="281" y="42"/>
                </a:lnTo>
                <a:lnTo>
                  <a:pt x="281" y="41"/>
                </a:lnTo>
                <a:lnTo>
                  <a:pt x="281" y="41"/>
                </a:lnTo>
                <a:lnTo>
                  <a:pt x="281" y="40"/>
                </a:lnTo>
                <a:lnTo>
                  <a:pt x="281" y="40"/>
                </a:lnTo>
                <a:lnTo>
                  <a:pt x="282" y="40"/>
                </a:lnTo>
                <a:lnTo>
                  <a:pt x="282" y="40"/>
                </a:lnTo>
                <a:lnTo>
                  <a:pt x="282" y="40"/>
                </a:lnTo>
                <a:lnTo>
                  <a:pt x="282" y="39"/>
                </a:lnTo>
                <a:lnTo>
                  <a:pt x="282" y="39"/>
                </a:lnTo>
                <a:lnTo>
                  <a:pt x="282" y="39"/>
                </a:lnTo>
                <a:lnTo>
                  <a:pt x="283" y="38"/>
                </a:lnTo>
                <a:lnTo>
                  <a:pt x="282" y="38"/>
                </a:lnTo>
                <a:lnTo>
                  <a:pt x="282" y="38"/>
                </a:lnTo>
                <a:lnTo>
                  <a:pt x="283" y="38"/>
                </a:lnTo>
                <a:lnTo>
                  <a:pt x="283" y="38"/>
                </a:lnTo>
                <a:lnTo>
                  <a:pt x="283" y="37"/>
                </a:lnTo>
                <a:lnTo>
                  <a:pt x="283" y="36"/>
                </a:lnTo>
                <a:lnTo>
                  <a:pt x="284" y="36"/>
                </a:lnTo>
                <a:lnTo>
                  <a:pt x="284" y="36"/>
                </a:lnTo>
                <a:lnTo>
                  <a:pt x="285" y="36"/>
                </a:lnTo>
                <a:lnTo>
                  <a:pt x="285" y="36"/>
                </a:lnTo>
                <a:lnTo>
                  <a:pt x="285" y="36"/>
                </a:lnTo>
                <a:lnTo>
                  <a:pt x="286" y="36"/>
                </a:lnTo>
                <a:lnTo>
                  <a:pt x="286" y="36"/>
                </a:lnTo>
                <a:lnTo>
                  <a:pt x="286" y="36"/>
                </a:lnTo>
                <a:lnTo>
                  <a:pt x="286" y="35"/>
                </a:lnTo>
                <a:lnTo>
                  <a:pt x="287" y="35"/>
                </a:lnTo>
                <a:lnTo>
                  <a:pt x="287" y="34"/>
                </a:lnTo>
                <a:lnTo>
                  <a:pt x="287" y="34"/>
                </a:lnTo>
                <a:lnTo>
                  <a:pt x="287" y="34"/>
                </a:lnTo>
                <a:lnTo>
                  <a:pt x="287" y="34"/>
                </a:lnTo>
                <a:lnTo>
                  <a:pt x="287" y="33"/>
                </a:lnTo>
                <a:lnTo>
                  <a:pt x="287" y="33"/>
                </a:lnTo>
                <a:lnTo>
                  <a:pt x="288" y="33"/>
                </a:lnTo>
                <a:lnTo>
                  <a:pt x="288" y="33"/>
                </a:lnTo>
                <a:lnTo>
                  <a:pt x="288" y="33"/>
                </a:lnTo>
                <a:lnTo>
                  <a:pt x="288" y="33"/>
                </a:lnTo>
                <a:lnTo>
                  <a:pt x="288" y="32"/>
                </a:lnTo>
                <a:lnTo>
                  <a:pt x="288" y="32"/>
                </a:lnTo>
                <a:lnTo>
                  <a:pt x="288" y="32"/>
                </a:lnTo>
                <a:lnTo>
                  <a:pt x="288" y="32"/>
                </a:lnTo>
                <a:lnTo>
                  <a:pt x="289" y="32"/>
                </a:lnTo>
                <a:lnTo>
                  <a:pt x="289" y="31"/>
                </a:lnTo>
                <a:lnTo>
                  <a:pt x="289" y="31"/>
                </a:lnTo>
                <a:lnTo>
                  <a:pt x="289" y="31"/>
                </a:lnTo>
                <a:lnTo>
                  <a:pt x="290" y="31"/>
                </a:lnTo>
                <a:lnTo>
                  <a:pt x="290" y="30"/>
                </a:lnTo>
                <a:lnTo>
                  <a:pt x="290" y="30"/>
                </a:lnTo>
                <a:lnTo>
                  <a:pt x="290" y="30"/>
                </a:lnTo>
                <a:lnTo>
                  <a:pt x="290" y="30"/>
                </a:lnTo>
                <a:lnTo>
                  <a:pt x="290" y="30"/>
                </a:lnTo>
                <a:lnTo>
                  <a:pt x="290" y="30"/>
                </a:lnTo>
                <a:lnTo>
                  <a:pt x="290" y="29"/>
                </a:lnTo>
                <a:lnTo>
                  <a:pt x="290" y="29"/>
                </a:lnTo>
                <a:lnTo>
                  <a:pt x="291" y="29"/>
                </a:lnTo>
                <a:lnTo>
                  <a:pt x="291" y="29"/>
                </a:lnTo>
                <a:lnTo>
                  <a:pt x="291" y="29"/>
                </a:lnTo>
                <a:lnTo>
                  <a:pt x="291" y="29"/>
                </a:lnTo>
                <a:lnTo>
                  <a:pt x="292" y="29"/>
                </a:lnTo>
                <a:lnTo>
                  <a:pt x="292" y="29"/>
                </a:lnTo>
                <a:lnTo>
                  <a:pt x="292" y="28"/>
                </a:lnTo>
                <a:lnTo>
                  <a:pt x="292" y="28"/>
                </a:lnTo>
                <a:lnTo>
                  <a:pt x="292" y="28"/>
                </a:lnTo>
                <a:lnTo>
                  <a:pt x="292" y="28"/>
                </a:lnTo>
                <a:lnTo>
                  <a:pt x="291" y="28"/>
                </a:lnTo>
                <a:lnTo>
                  <a:pt x="291" y="28"/>
                </a:lnTo>
                <a:lnTo>
                  <a:pt x="291" y="27"/>
                </a:lnTo>
                <a:lnTo>
                  <a:pt x="290" y="27"/>
                </a:lnTo>
                <a:lnTo>
                  <a:pt x="290" y="27"/>
                </a:lnTo>
                <a:lnTo>
                  <a:pt x="290" y="27"/>
                </a:lnTo>
                <a:lnTo>
                  <a:pt x="289" y="27"/>
                </a:lnTo>
                <a:lnTo>
                  <a:pt x="289" y="27"/>
                </a:lnTo>
                <a:lnTo>
                  <a:pt x="288" y="27"/>
                </a:lnTo>
                <a:lnTo>
                  <a:pt x="288" y="26"/>
                </a:lnTo>
                <a:lnTo>
                  <a:pt x="288" y="26"/>
                </a:lnTo>
                <a:lnTo>
                  <a:pt x="288" y="25"/>
                </a:lnTo>
                <a:lnTo>
                  <a:pt x="288" y="25"/>
                </a:lnTo>
                <a:lnTo>
                  <a:pt x="288" y="25"/>
                </a:lnTo>
                <a:lnTo>
                  <a:pt x="288" y="26"/>
                </a:lnTo>
                <a:lnTo>
                  <a:pt x="288" y="25"/>
                </a:lnTo>
                <a:lnTo>
                  <a:pt x="287" y="25"/>
                </a:lnTo>
                <a:lnTo>
                  <a:pt x="287" y="25"/>
                </a:lnTo>
                <a:lnTo>
                  <a:pt x="287" y="25"/>
                </a:lnTo>
                <a:lnTo>
                  <a:pt x="286" y="24"/>
                </a:lnTo>
                <a:lnTo>
                  <a:pt x="286" y="24"/>
                </a:lnTo>
                <a:lnTo>
                  <a:pt x="286" y="24"/>
                </a:lnTo>
                <a:lnTo>
                  <a:pt x="286" y="24"/>
                </a:lnTo>
                <a:lnTo>
                  <a:pt x="286" y="24"/>
                </a:lnTo>
                <a:lnTo>
                  <a:pt x="285" y="23"/>
                </a:lnTo>
                <a:lnTo>
                  <a:pt x="285" y="23"/>
                </a:lnTo>
                <a:lnTo>
                  <a:pt x="285" y="23"/>
                </a:lnTo>
                <a:lnTo>
                  <a:pt x="285" y="22"/>
                </a:lnTo>
                <a:lnTo>
                  <a:pt x="285" y="22"/>
                </a:lnTo>
                <a:lnTo>
                  <a:pt x="285" y="22"/>
                </a:lnTo>
                <a:lnTo>
                  <a:pt x="285" y="21"/>
                </a:lnTo>
                <a:lnTo>
                  <a:pt x="286" y="21"/>
                </a:lnTo>
                <a:lnTo>
                  <a:pt x="286" y="21"/>
                </a:lnTo>
                <a:lnTo>
                  <a:pt x="286" y="21"/>
                </a:lnTo>
                <a:lnTo>
                  <a:pt x="287" y="20"/>
                </a:lnTo>
                <a:lnTo>
                  <a:pt x="288" y="20"/>
                </a:lnTo>
                <a:lnTo>
                  <a:pt x="288" y="21"/>
                </a:lnTo>
                <a:lnTo>
                  <a:pt x="288" y="21"/>
                </a:lnTo>
                <a:lnTo>
                  <a:pt x="289" y="20"/>
                </a:lnTo>
                <a:lnTo>
                  <a:pt x="289" y="20"/>
                </a:lnTo>
                <a:lnTo>
                  <a:pt x="288" y="20"/>
                </a:lnTo>
                <a:lnTo>
                  <a:pt x="289" y="20"/>
                </a:lnTo>
                <a:lnTo>
                  <a:pt x="289" y="20"/>
                </a:lnTo>
                <a:lnTo>
                  <a:pt x="289" y="19"/>
                </a:lnTo>
                <a:lnTo>
                  <a:pt x="289" y="19"/>
                </a:lnTo>
                <a:lnTo>
                  <a:pt x="290" y="19"/>
                </a:lnTo>
                <a:lnTo>
                  <a:pt x="290" y="19"/>
                </a:lnTo>
                <a:lnTo>
                  <a:pt x="290" y="19"/>
                </a:lnTo>
                <a:lnTo>
                  <a:pt x="291" y="19"/>
                </a:lnTo>
                <a:lnTo>
                  <a:pt x="291" y="18"/>
                </a:lnTo>
                <a:lnTo>
                  <a:pt x="291" y="18"/>
                </a:lnTo>
                <a:lnTo>
                  <a:pt x="291" y="19"/>
                </a:lnTo>
                <a:lnTo>
                  <a:pt x="292" y="19"/>
                </a:lnTo>
                <a:lnTo>
                  <a:pt x="292" y="19"/>
                </a:lnTo>
                <a:lnTo>
                  <a:pt x="292" y="19"/>
                </a:lnTo>
                <a:lnTo>
                  <a:pt x="293" y="19"/>
                </a:lnTo>
                <a:lnTo>
                  <a:pt x="293" y="19"/>
                </a:lnTo>
                <a:lnTo>
                  <a:pt x="294" y="19"/>
                </a:lnTo>
                <a:lnTo>
                  <a:pt x="294" y="19"/>
                </a:lnTo>
                <a:lnTo>
                  <a:pt x="295" y="19"/>
                </a:lnTo>
                <a:lnTo>
                  <a:pt x="295" y="18"/>
                </a:lnTo>
                <a:lnTo>
                  <a:pt x="295" y="18"/>
                </a:lnTo>
                <a:lnTo>
                  <a:pt x="296" y="18"/>
                </a:lnTo>
                <a:lnTo>
                  <a:pt x="296" y="18"/>
                </a:lnTo>
                <a:lnTo>
                  <a:pt x="297" y="18"/>
                </a:lnTo>
                <a:lnTo>
                  <a:pt x="297" y="17"/>
                </a:lnTo>
                <a:lnTo>
                  <a:pt x="297" y="17"/>
                </a:lnTo>
                <a:lnTo>
                  <a:pt x="298" y="18"/>
                </a:lnTo>
                <a:lnTo>
                  <a:pt x="298" y="18"/>
                </a:lnTo>
                <a:lnTo>
                  <a:pt x="298" y="17"/>
                </a:lnTo>
                <a:lnTo>
                  <a:pt x="299" y="17"/>
                </a:lnTo>
                <a:lnTo>
                  <a:pt x="299" y="18"/>
                </a:lnTo>
                <a:lnTo>
                  <a:pt x="299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1" y="17"/>
                </a:lnTo>
                <a:lnTo>
                  <a:pt x="301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3" y="18"/>
                </a:lnTo>
                <a:lnTo>
                  <a:pt x="303" y="18"/>
                </a:lnTo>
                <a:lnTo>
                  <a:pt x="303" y="17"/>
                </a:lnTo>
                <a:lnTo>
                  <a:pt x="302" y="17"/>
                </a:lnTo>
                <a:lnTo>
                  <a:pt x="302" y="17"/>
                </a:lnTo>
                <a:lnTo>
                  <a:pt x="303" y="17"/>
                </a:lnTo>
                <a:lnTo>
                  <a:pt x="303" y="17"/>
                </a:lnTo>
                <a:lnTo>
                  <a:pt x="303" y="17"/>
                </a:lnTo>
                <a:lnTo>
                  <a:pt x="304" y="17"/>
                </a:lnTo>
                <a:lnTo>
                  <a:pt x="304" y="16"/>
                </a:lnTo>
                <a:lnTo>
                  <a:pt x="304" y="16"/>
                </a:lnTo>
                <a:lnTo>
                  <a:pt x="304" y="16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4"/>
                </a:lnTo>
                <a:lnTo>
                  <a:pt x="304" y="14"/>
                </a:lnTo>
                <a:lnTo>
                  <a:pt x="305" y="14"/>
                </a:lnTo>
                <a:lnTo>
                  <a:pt x="305" y="13"/>
                </a:lnTo>
                <a:lnTo>
                  <a:pt x="304" y="13"/>
                </a:lnTo>
                <a:lnTo>
                  <a:pt x="305" y="13"/>
                </a:lnTo>
                <a:lnTo>
                  <a:pt x="305" y="13"/>
                </a:lnTo>
                <a:lnTo>
                  <a:pt x="305" y="13"/>
                </a:lnTo>
                <a:lnTo>
                  <a:pt x="305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1"/>
                </a:lnTo>
                <a:lnTo>
                  <a:pt x="305" y="11"/>
                </a:lnTo>
                <a:lnTo>
                  <a:pt x="305" y="11"/>
                </a:lnTo>
                <a:lnTo>
                  <a:pt x="306" y="11"/>
                </a:lnTo>
                <a:lnTo>
                  <a:pt x="306" y="10"/>
                </a:lnTo>
                <a:lnTo>
                  <a:pt x="306" y="10"/>
                </a:lnTo>
                <a:lnTo>
                  <a:pt x="306" y="10"/>
                </a:lnTo>
                <a:lnTo>
                  <a:pt x="307" y="10"/>
                </a:lnTo>
                <a:lnTo>
                  <a:pt x="307" y="10"/>
                </a:lnTo>
                <a:lnTo>
                  <a:pt x="308" y="10"/>
                </a:lnTo>
                <a:lnTo>
                  <a:pt x="308" y="9"/>
                </a:lnTo>
                <a:lnTo>
                  <a:pt x="308" y="9"/>
                </a:lnTo>
                <a:lnTo>
                  <a:pt x="308" y="8"/>
                </a:lnTo>
                <a:lnTo>
                  <a:pt x="308" y="8"/>
                </a:lnTo>
                <a:lnTo>
                  <a:pt x="308" y="7"/>
                </a:lnTo>
                <a:lnTo>
                  <a:pt x="308" y="7"/>
                </a:lnTo>
                <a:lnTo>
                  <a:pt x="307" y="7"/>
                </a:lnTo>
                <a:lnTo>
                  <a:pt x="308" y="7"/>
                </a:lnTo>
                <a:lnTo>
                  <a:pt x="308" y="7"/>
                </a:lnTo>
                <a:lnTo>
                  <a:pt x="308" y="7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8" y="5"/>
                </a:lnTo>
                <a:lnTo>
                  <a:pt x="308" y="5"/>
                </a:lnTo>
                <a:lnTo>
                  <a:pt x="308" y="4"/>
                </a:lnTo>
                <a:lnTo>
                  <a:pt x="308" y="4"/>
                </a:lnTo>
                <a:lnTo>
                  <a:pt x="309" y="4"/>
                </a:lnTo>
                <a:lnTo>
                  <a:pt x="309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1" y="4"/>
                </a:lnTo>
                <a:lnTo>
                  <a:pt x="311" y="4"/>
                </a:lnTo>
                <a:lnTo>
                  <a:pt x="311" y="4"/>
                </a:lnTo>
                <a:lnTo>
                  <a:pt x="311" y="4"/>
                </a:lnTo>
                <a:lnTo>
                  <a:pt x="311" y="3"/>
                </a:lnTo>
                <a:lnTo>
                  <a:pt x="312" y="3"/>
                </a:lnTo>
                <a:lnTo>
                  <a:pt x="312" y="3"/>
                </a:lnTo>
                <a:lnTo>
                  <a:pt x="312" y="3"/>
                </a:lnTo>
                <a:lnTo>
                  <a:pt x="313" y="3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1"/>
                </a:lnTo>
                <a:lnTo>
                  <a:pt x="313" y="1"/>
                </a:lnTo>
                <a:lnTo>
                  <a:pt x="313" y="1"/>
                </a:lnTo>
                <a:lnTo>
                  <a:pt x="314" y="1"/>
                </a:lnTo>
                <a:lnTo>
                  <a:pt x="314" y="0"/>
                </a:lnTo>
                <a:lnTo>
                  <a:pt x="314" y="0"/>
                </a:lnTo>
                <a:lnTo>
                  <a:pt x="314" y="1"/>
                </a:lnTo>
                <a:lnTo>
                  <a:pt x="315" y="1"/>
                </a:lnTo>
                <a:lnTo>
                  <a:pt x="315" y="0"/>
                </a:lnTo>
                <a:lnTo>
                  <a:pt x="315" y="1"/>
                </a:lnTo>
                <a:lnTo>
                  <a:pt x="315" y="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8" name="Freeform 406">
            <a:extLst>
              <a:ext uri="{FF2B5EF4-FFF2-40B4-BE49-F238E27FC236}">
                <a16:creationId xmlns:a16="http://schemas.microsoft.com/office/drawing/2014/main" xmlns="" id="{1C71277A-5814-435E-92AA-C5E36B011B7C}"/>
              </a:ext>
            </a:extLst>
          </p:cNvPr>
          <p:cNvSpPr>
            <a:spLocks/>
          </p:cNvSpPr>
          <p:nvPr/>
        </p:nvSpPr>
        <p:spPr bwMode="auto">
          <a:xfrm>
            <a:off x="4420944" y="4046127"/>
            <a:ext cx="1000948" cy="618201"/>
          </a:xfrm>
          <a:custGeom>
            <a:avLst/>
            <a:gdLst>
              <a:gd name="T0" fmla="*/ 905 w 931"/>
              <a:gd name="T1" fmla="*/ 292 h 575"/>
              <a:gd name="T2" fmla="*/ 880 w 931"/>
              <a:gd name="T3" fmla="*/ 292 h 575"/>
              <a:gd name="T4" fmla="*/ 855 w 931"/>
              <a:gd name="T5" fmla="*/ 277 h 575"/>
              <a:gd name="T6" fmla="*/ 815 w 931"/>
              <a:gd name="T7" fmla="*/ 295 h 575"/>
              <a:gd name="T8" fmla="*/ 781 w 931"/>
              <a:gd name="T9" fmla="*/ 295 h 575"/>
              <a:gd name="T10" fmla="*/ 763 w 931"/>
              <a:gd name="T11" fmla="*/ 307 h 575"/>
              <a:gd name="T12" fmla="*/ 751 w 931"/>
              <a:gd name="T13" fmla="*/ 319 h 575"/>
              <a:gd name="T14" fmla="*/ 719 w 931"/>
              <a:gd name="T15" fmla="*/ 321 h 575"/>
              <a:gd name="T16" fmla="*/ 697 w 931"/>
              <a:gd name="T17" fmla="*/ 307 h 575"/>
              <a:gd name="T18" fmla="*/ 693 w 931"/>
              <a:gd name="T19" fmla="*/ 286 h 575"/>
              <a:gd name="T20" fmla="*/ 666 w 931"/>
              <a:gd name="T21" fmla="*/ 262 h 575"/>
              <a:gd name="T22" fmla="*/ 671 w 931"/>
              <a:gd name="T23" fmla="*/ 237 h 575"/>
              <a:gd name="T24" fmla="*/ 674 w 931"/>
              <a:gd name="T25" fmla="*/ 200 h 575"/>
              <a:gd name="T26" fmla="*/ 679 w 931"/>
              <a:gd name="T27" fmla="*/ 172 h 575"/>
              <a:gd name="T28" fmla="*/ 647 w 931"/>
              <a:gd name="T29" fmla="*/ 170 h 575"/>
              <a:gd name="T30" fmla="*/ 628 w 931"/>
              <a:gd name="T31" fmla="*/ 149 h 575"/>
              <a:gd name="T32" fmla="*/ 617 w 931"/>
              <a:gd name="T33" fmla="*/ 99 h 575"/>
              <a:gd name="T34" fmla="*/ 608 w 931"/>
              <a:gd name="T35" fmla="*/ 72 h 575"/>
              <a:gd name="T36" fmla="*/ 599 w 931"/>
              <a:gd name="T37" fmla="*/ 34 h 575"/>
              <a:gd name="T38" fmla="*/ 547 w 931"/>
              <a:gd name="T39" fmla="*/ 22 h 575"/>
              <a:gd name="T40" fmla="*/ 509 w 931"/>
              <a:gd name="T41" fmla="*/ 27 h 575"/>
              <a:gd name="T42" fmla="*/ 450 w 931"/>
              <a:gd name="T43" fmla="*/ 40 h 575"/>
              <a:gd name="T44" fmla="*/ 414 w 931"/>
              <a:gd name="T45" fmla="*/ 52 h 575"/>
              <a:gd name="T46" fmla="*/ 372 w 931"/>
              <a:gd name="T47" fmla="*/ 14 h 575"/>
              <a:gd name="T48" fmla="*/ 283 w 931"/>
              <a:gd name="T49" fmla="*/ 5 h 575"/>
              <a:gd name="T50" fmla="*/ 217 w 931"/>
              <a:gd name="T51" fmla="*/ 39 h 575"/>
              <a:gd name="T52" fmla="*/ 155 w 931"/>
              <a:gd name="T53" fmla="*/ 107 h 575"/>
              <a:gd name="T54" fmla="*/ 126 w 931"/>
              <a:gd name="T55" fmla="*/ 167 h 575"/>
              <a:gd name="T56" fmla="*/ 85 w 931"/>
              <a:gd name="T57" fmla="*/ 225 h 575"/>
              <a:gd name="T58" fmla="*/ 0 w 931"/>
              <a:gd name="T59" fmla="*/ 294 h 575"/>
              <a:gd name="T60" fmla="*/ 90 w 931"/>
              <a:gd name="T61" fmla="*/ 295 h 575"/>
              <a:gd name="T62" fmla="*/ 144 w 931"/>
              <a:gd name="T63" fmla="*/ 298 h 575"/>
              <a:gd name="T64" fmla="*/ 212 w 931"/>
              <a:gd name="T65" fmla="*/ 310 h 575"/>
              <a:gd name="T66" fmla="*/ 266 w 931"/>
              <a:gd name="T67" fmla="*/ 326 h 575"/>
              <a:gd name="T68" fmla="*/ 320 w 931"/>
              <a:gd name="T69" fmla="*/ 326 h 575"/>
              <a:gd name="T70" fmla="*/ 352 w 931"/>
              <a:gd name="T71" fmla="*/ 347 h 575"/>
              <a:gd name="T72" fmla="*/ 367 w 931"/>
              <a:gd name="T73" fmla="*/ 378 h 575"/>
              <a:gd name="T74" fmla="*/ 369 w 931"/>
              <a:gd name="T75" fmla="*/ 407 h 575"/>
              <a:gd name="T76" fmla="*/ 375 w 931"/>
              <a:gd name="T77" fmla="*/ 432 h 575"/>
              <a:gd name="T78" fmla="*/ 392 w 931"/>
              <a:gd name="T79" fmla="*/ 457 h 575"/>
              <a:gd name="T80" fmla="*/ 400 w 931"/>
              <a:gd name="T81" fmla="*/ 488 h 575"/>
              <a:gd name="T82" fmla="*/ 409 w 931"/>
              <a:gd name="T83" fmla="*/ 509 h 575"/>
              <a:gd name="T84" fmla="*/ 444 w 931"/>
              <a:gd name="T85" fmla="*/ 509 h 575"/>
              <a:gd name="T86" fmla="*/ 471 w 931"/>
              <a:gd name="T87" fmla="*/ 510 h 575"/>
              <a:gd name="T88" fmla="*/ 473 w 931"/>
              <a:gd name="T89" fmla="*/ 538 h 575"/>
              <a:gd name="T90" fmla="*/ 495 w 931"/>
              <a:gd name="T91" fmla="*/ 546 h 575"/>
              <a:gd name="T92" fmla="*/ 514 w 931"/>
              <a:gd name="T93" fmla="*/ 557 h 575"/>
              <a:gd name="T94" fmla="*/ 530 w 931"/>
              <a:gd name="T95" fmla="*/ 567 h 575"/>
              <a:gd name="T96" fmla="*/ 561 w 931"/>
              <a:gd name="T97" fmla="*/ 530 h 575"/>
              <a:gd name="T98" fmla="*/ 603 w 931"/>
              <a:gd name="T99" fmla="*/ 503 h 575"/>
              <a:gd name="T100" fmla="*/ 636 w 931"/>
              <a:gd name="T101" fmla="*/ 476 h 575"/>
              <a:gd name="T102" fmla="*/ 669 w 931"/>
              <a:gd name="T103" fmla="*/ 452 h 575"/>
              <a:gd name="T104" fmla="*/ 699 w 931"/>
              <a:gd name="T105" fmla="*/ 436 h 575"/>
              <a:gd name="T106" fmla="*/ 723 w 931"/>
              <a:gd name="T107" fmla="*/ 433 h 575"/>
              <a:gd name="T108" fmla="*/ 760 w 931"/>
              <a:gd name="T109" fmla="*/ 415 h 575"/>
              <a:gd name="T110" fmla="*/ 793 w 931"/>
              <a:gd name="T111" fmla="*/ 422 h 575"/>
              <a:gd name="T112" fmla="*/ 806 w 931"/>
              <a:gd name="T113" fmla="*/ 400 h 575"/>
              <a:gd name="T114" fmla="*/ 826 w 931"/>
              <a:gd name="T115" fmla="*/ 387 h 575"/>
              <a:gd name="T116" fmla="*/ 839 w 931"/>
              <a:gd name="T117" fmla="*/ 379 h 575"/>
              <a:gd name="T118" fmla="*/ 868 w 931"/>
              <a:gd name="T119" fmla="*/ 373 h 575"/>
              <a:gd name="T120" fmla="*/ 862 w 931"/>
              <a:gd name="T121" fmla="*/ 351 h 575"/>
              <a:gd name="T122" fmla="*/ 878 w 931"/>
              <a:gd name="T123" fmla="*/ 327 h 575"/>
              <a:gd name="T124" fmla="*/ 911 w 931"/>
              <a:gd name="T125" fmla="*/ 319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31" h="575">
                <a:moveTo>
                  <a:pt x="930" y="301"/>
                </a:moveTo>
                <a:lnTo>
                  <a:pt x="930" y="300"/>
                </a:lnTo>
                <a:lnTo>
                  <a:pt x="930" y="300"/>
                </a:lnTo>
                <a:lnTo>
                  <a:pt x="930" y="300"/>
                </a:lnTo>
                <a:lnTo>
                  <a:pt x="930" y="300"/>
                </a:lnTo>
                <a:lnTo>
                  <a:pt x="929" y="300"/>
                </a:lnTo>
                <a:lnTo>
                  <a:pt x="929" y="299"/>
                </a:lnTo>
                <a:lnTo>
                  <a:pt x="929" y="299"/>
                </a:lnTo>
                <a:lnTo>
                  <a:pt x="928" y="299"/>
                </a:lnTo>
                <a:lnTo>
                  <a:pt x="928" y="299"/>
                </a:lnTo>
                <a:lnTo>
                  <a:pt x="928" y="299"/>
                </a:lnTo>
                <a:lnTo>
                  <a:pt x="928" y="298"/>
                </a:lnTo>
                <a:lnTo>
                  <a:pt x="928" y="298"/>
                </a:lnTo>
                <a:lnTo>
                  <a:pt x="928" y="298"/>
                </a:lnTo>
                <a:lnTo>
                  <a:pt x="928" y="297"/>
                </a:lnTo>
                <a:lnTo>
                  <a:pt x="928" y="297"/>
                </a:lnTo>
                <a:lnTo>
                  <a:pt x="928" y="297"/>
                </a:lnTo>
                <a:lnTo>
                  <a:pt x="928" y="296"/>
                </a:lnTo>
                <a:lnTo>
                  <a:pt x="927" y="296"/>
                </a:lnTo>
                <a:lnTo>
                  <a:pt x="927" y="297"/>
                </a:lnTo>
                <a:lnTo>
                  <a:pt x="926" y="296"/>
                </a:lnTo>
                <a:lnTo>
                  <a:pt x="926" y="296"/>
                </a:lnTo>
                <a:lnTo>
                  <a:pt x="926" y="296"/>
                </a:lnTo>
                <a:lnTo>
                  <a:pt x="926" y="295"/>
                </a:lnTo>
                <a:lnTo>
                  <a:pt x="926" y="295"/>
                </a:lnTo>
                <a:lnTo>
                  <a:pt x="926" y="295"/>
                </a:lnTo>
                <a:lnTo>
                  <a:pt x="926" y="295"/>
                </a:lnTo>
                <a:lnTo>
                  <a:pt x="925" y="295"/>
                </a:lnTo>
                <a:lnTo>
                  <a:pt x="925" y="295"/>
                </a:lnTo>
                <a:lnTo>
                  <a:pt x="925" y="295"/>
                </a:lnTo>
                <a:lnTo>
                  <a:pt x="925" y="295"/>
                </a:lnTo>
                <a:lnTo>
                  <a:pt x="925" y="295"/>
                </a:lnTo>
                <a:lnTo>
                  <a:pt x="925" y="294"/>
                </a:lnTo>
                <a:lnTo>
                  <a:pt x="925" y="294"/>
                </a:lnTo>
                <a:lnTo>
                  <a:pt x="924" y="294"/>
                </a:lnTo>
                <a:lnTo>
                  <a:pt x="924" y="294"/>
                </a:lnTo>
                <a:lnTo>
                  <a:pt x="924" y="294"/>
                </a:lnTo>
                <a:lnTo>
                  <a:pt x="923" y="294"/>
                </a:lnTo>
                <a:lnTo>
                  <a:pt x="923" y="294"/>
                </a:lnTo>
                <a:lnTo>
                  <a:pt x="922" y="294"/>
                </a:lnTo>
                <a:lnTo>
                  <a:pt x="922" y="294"/>
                </a:lnTo>
                <a:lnTo>
                  <a:pt x="922" y="294"/>
                </a:lnTo>
                <a:lnTo>
                  <a:pt x="921" y="295"/>
                </a:lnTo>
                <a:lnTo>
                  <a:pt x="921" y="294"/>
                </a:lnTo>
                <a:lnTo>
                  <a:pt x="921" y="294"/>
                </a:lnTo>
                <a:lnTo>
                  <a:pt x="921" y="294"/>
                </a:lnTo>
                <a:lnTo>
                  <a:pt x="920" y="294"/>
                </a:lnTo>
                <a:lnTo>
                  <a:pt x="920" y="293"/>
                </a:lnTo>
                <a:lnTo>
                  <a:pt x="920" y="293"/>
                </a:lnTo>
                <a:lnTo>
                  <a:pt x="919" y="293"/>
                </a:lnTo>
                <a:lnTo>
                  <a:pt x="919" y="293"/>
                </a:lnTo>
                <a:lnTo>
                  <a:pt x="918" y="293"/>
                </a:lnTo>
                <a:lnTo>
                  <a:pt x="918" y="294"/>
                </a:lnTo>
                <a:lnTo>
                  <a:pt x="918" y="294"/>
                </a:lnTo>
                <a:lnTo>
                  <a:pt x="918" y="294"/>
                </a:lnTo>
                <a:lnTo>
                  <a:pt x="918" y="294"/>
                </a:lnTo>
                <a:lnTo>
                  <a:pt x="917" y="294"/>
                </a:lnTo>
                <a:lnTo>
                  <a:pt x="917" y="293"/>
                </a:lnTo>
                <a:lnTo>
                  <a:pt x="917" y="293"/>
                </a:lnTo>
                <a:lnTo>
                  <a:pt x="916" y="293"/>
                </a:lnTo>
                <a:lnTo>
                  <a:pt x="916" y="293"/>
                </a:lnTo>
                <a:lnTo>
                  <a:pt x="915" y="293"/>
                </a:lnTo>
                <a:lnTo>
                  <a:pt x="915" y="293"/>
                </a:lnTo>
                <a:lnTo>
                  <a:pt x="915" y="293"/>
                </a:lnTo>
                <a:lnTo>
                  <a:pt x="915" y="293"/>
                </a:lnTo>
                <a:lnTo>
                  <a:pt x="915" y="292"/>
                </a:lnTo>
                <a:lnTo>
                  <a:pt x="914" y="292"/>
                </a:lnTo>
                <a:lnTo>
                  <a:pt x="914" y="292"/>
                </a:lnTo>
                <a:lnTo>
                  <a:pt x="914" y="292"/>
                </a:lnTo>
                <a:lnTo>
                  <a:pt x="913" y="292"/>
                </a:lnTo>
                <a:lnTo>
                  <a:pt x="913" y="292"/>
                </a:lnTo>
                <a:lnTo>
                  <a:pt x="912" y="292"/>
                </a:lnTo>
                <a:lnTo>
                  <a:pt x="912" y="292"/>
                </a:lnTo>
                <a:lnTo>
                  <a:pt x="912" y="292"/>
                </a:lnTo>
                <a:lnTo>
                  <a:pt x="912" y="292"/>
                </a:lnTo>
                <a:lnTo>
                  <a:pt x="912" y="293"/>
                </a:lnTo>
                <a:lnTo>
                  <a:pt x="912" y="293"/>
                </a:lnTo>
                <a:lnTo>
                  <a:pt x="911" y="293"/>
                </a:lnTo>
                <a:lnTo>
                  <a:pt x="911" y="293"/>
                </a:lnTo>
                <a:lnTo>
                  <a:pt x="911" y="294"/>
                </a:lnTo>
                <a:lnTo>
                  <a:pt x="912" y="294"/>
                </a:lnTo>
                <a:lnTo>
                  <a:pt x="912" y="294"/>
                </a:lnTo>
                <a:lnTo>
                  <a:pt x="911" y="294"/>
                </a:lnTo>
                <a:lnTo>
                  <a:pt x="911" y="295"/>
                </a:lnTo>
                <a:lnTo>
                  <a:pt x="911" y="295"/>
                </a:lnTo>
                <a:lnTo>
                  <a:pt x="910" y="295"/>
                </a:lnTo>
                <a:lnTo>
                  <a:pt x="910" y="294"/>
                </a:lnTo>
                <a:lnTo>
                  <a:pt x="910" y="294"/>
                </a:lnTo>
                <a:lnTo>
                  <a:pt x="910" y="293"/>
                </a:lnTo>
                <a:lnTo>
                  <a:pt x="910" y="293"/>
                </a:lnTo>
                <a:lnTo>
                  <a:pt x="910" y="292"/>
                </a:lnTo>
                <a:lnTo>
                  <a:pt x="910" y="292"/>
                </a:lnTo>
                <a:lnTo>
                  <a:pt x="909" y="292"/>
                </a:lnTo>
                <a:lnTo>
                  <a:pt x="909" y="292"/>
                </a:lnTo>
                <a:lnTo>
                  <a:pt x="910" y="292"/>
                </a:lnTo>
                <a:lnTo>
                  <a:pt x="910" y="292"/>
                </a:lnTo>
                <a:lnTo>
                  <a:pt x="910" y="292"/>
                </a:lnTo>
                <a:lnTo>
                  <a:pt x="910" y="291"/>
                </a:lnTo>
                <a:lnTo>
                  <a:pt x="910" y="291"/>
                </a:lnTo>
                <a:lnTo>
                  <a:pt x="909" y="291"/>
                </a:lnTo>
                <a:lnTo>
                  <a:pt x="909" y="291"/>
                </a:lnTo>
                <a:lnTo>
                  <a:pt x="908" y="291"/>
                </a:lnTo>
                <a:lnTo>
                  <a:pt x="908" y="291"/>
                </a:lnTo>
                <a:lnTo>
                  <a:pt x="908" y="291"/>
                </a:lnTo>
                <a:lnTo>
                  <a:pt x="907" y="291"/>
                </a:lnTo>
                <a:lnTo>
                  <a:pt x="907" y="291"/>
                </a:lnTo>
                <a:lnTo>
                  <a:pt x="906" y="291"/>
                </a:lnTo>
                <a:lnTo>
                  <a:pt x="906" y="291"/>
                </a:lnTo>
                <a:lnTo>
                  <a:pt x="906" y="292"/>
                </a:lnTo>
                <a:lnTo>
                  <a:pt x="906" y="292"/>
                </a:lnTo>
                <a:lnTo>
                  <a:pt x="906" y="292"/>
                </a:lnTo>
                <a:lnTo>
                  <a:pt x="905" y="292"/>
                </a:lnTo>
                <a:lnTo>
                  <a:pt x="905" y="292"/>
                </a:lnTo>
                <a:lnTo>
                  <a:pt x="905" y="292"/>
                </a:lnTo>
                <a:lnTo>
                  <a:pt x="905" y="293"/>
                </a:lnTo>
                <a:lnTo>
                  <a:pt x="905" y="293"/>
                </a:lnTo>
                <a:lnTo>
                  <a:pt x="906" y="293"/>
                </a:lnTo>
                <a:lnTo>
                  <a:pt x="906" y="294"/>
                </a:lnTo>
                <a:lnTo>
                  <a:pt x="905" y="294"/>
                </a:lnTo>
                <a:lnTo>
                  <a:pt x="905" y="294"/>
                </a:lnTo>
                <a:lnTo>
                  <a:pt x="905" y="294"/>
                </a:lnTo>
                <a:lnTo>
                  <a:pt x="905" y="294"/>
                </a:lnTo>
                <a:lnTo>
                  <a:pt x="905" y="294"/>
                </a:lnTo>
                <a:lnTo>
                  <a:pt x="905" y="293"/>
                </a:lnTo>
                <a:lnTo>
                  <a:pt x="904" y="293"/>
                </a:lnTo>
                <a:lnTo>
                  <a:pt x="904" y="293"/>
                </a:lnTo>
                <a:lnTo>
                  <a:pt x="903" y="293"/>
                </a:lnTo>
                <a:lnTo>
                  <a:pt x="903" y="293"/>
                </a:lnTo>
                <a:lnTo>
                  <a:pt x="903" y="293"/>
                </a:lnTo>
                <a:lnTo>
                  <a:pt x="902" y="293"/>
                </a:lnTo>
                <a:lnTo>
                  <a:pt x="902" y="294"/>
                </a:lnTo>
                <a:lnTo>
                  <a:pt x="902" y="294"/>
                </a:lnTo>
                <a:lnTo>
                  <a:pt x="902" y="294"/>
                </a:lnTo>
                <a:lnTo>
                  <a:pt x="901" y="294"/>
                </a:lnTo>
                <a:lnTo>
                  <a:pt x="901" y="294"/>
                </a:lnTo>
                <a:lnTo>
                  <a:pt x="900" y="294"/>
                </a:lnTo>
                <a:lnTo>
                  <a:pt x="900" y="295"/>
                </a:lnTo>
                <a:lnTo>
                  <a:pt x="900" y="295"/>
                </a:lnTo>
                <a:lnTo>
                  <a:pt x="899" y="295"/>
                </a:lnTo>
                <a:lnTo>
                  <a:pt x="899" y="295"/>
                </a:lnTo>
                <a:lnTo>
                  <a:pt x="898" y="295"/>
                </a:lnTo>
                <a:lnTo>
                  <a:pt x="898" y="295"/>
                </a:lnTo>
                <a:lnTo>
                  <a:pt x="898" y="294"/>
                </a:lnTo>
                <a:lnTo>
                  <a:pt x="898" y="294"/>
                </a:lnTo>
                <a:lnTo>
                  <a:pt x="897" y="294"/>
                </a:lnTo>
                <a:lnTo>
                  <a:pt x="897" y="294"/>
                </a:lnTo>
                <a:lnTo>
                  <a:pt x="897" y="294"/>
                </a:lnTo>
                <a:lnTo>
                  <a:pt x="897" y="295"/>
                </a:lnTo>
                <a:lnTo>
                  <a:pt x="896" y="295"/>
                </a:lnTo>
                <a:lnTo>
                  <a:pt x="896" y="295"/>
                </a:lnTo>
                <a:lnTo>
                  <a:pt x="896" y="296"/>
                </a:lnTo>
                <a:lnTo>
                  <a:pt x="896" y="296"/>
                </a:lnTo>
                <a:lnTo>
                  <a:pt x="896" y="296"/>
                </a:lnTo>
                <a:lnTo>
                  <a:pt x="895" y="296"/>
                </a:lnTo>
                <a:lnTo>
                  <a:pt x="895" y="297"/>
                </a:lnTo>
                <a:lnTo>
                  <a:pt x="895" y="297"/>
                </a:lnTo>
                <a:lnTo>
                  <a:pt x="895" y="298"/>
                </a:lnTo>
                <a:lnTo>
                  <a:pt x="895" y="298"/>
                </a:lnTo>
                <a:lnTo>
                  <a:pt x="895" y="297"/>
                </a:lnTo>
                <a:lnTo>
                  <a:pt x="894" y="297"/>
                </a:lnTo>
                <a:lnTo>
                  <a:pt x="894" y="297"/>
                </a:lnTo>
                <a:lnTo>
                  <a:pt x="894" y="297"/>
                </a:lnTo>
                <a:lnTo>
                  <a:pt x="893" y="297"/>
                </a:lnTo>
                <a:lnTo>
                  <a:pt x="893" y="297"/>
                </a:lnTo>
                <a:lnTo>
                  <a:pt x="893" y="296"/>
                </a:lnTo>
                <a:lnTo>
                  <a:pt x="892" y="297"/>
                </a:lnTo>
                <a:lnTo>
                  <a:pt x="892" y="297"/>
                </a:lnTo>
                <a:lnTo>
                  <a:pt x="892" y="298"/>
                </a:lnTo>
                <a:lnTo>
                  <a:pt x="892" y="297"/>
                </a:lnTo>
                <a:lnTo>
                  <a:pt x="892" y="297"/>
                </a:lnTo>
                <a:lnTo>
                  <a:pt x="892" y="296"/>
                </a:lnTo>
                <a:lnTo>
                  <a:pt x="892" y="296"/>
                </a:lnTo>
                <a:lnTo>
                  <a:pt x="892" y="296"/>
                </a:lnTo>
                <a:lnTo>
                  <a:pt x="893" y="296"/>
                </a:lnTo>
                <a:lnTo>
                  <a:pt x="893" y="295"/>
                </a:lnTo>
                <a:lnTo>
                  <a:pt x="892" y="295"/>
                </a:lnTo>
                <a:lnTo>
                  <a:pt x="892" y="295"/>
                </a:lnTo>
                <a:lnTo>
                  <a:pt x="892" y="295"/>
                </a:lnTo>
                <a:lnTo>
                  <a:pt x="892" y="295"/>
                </a:lnTo>
                <a:lnTo>
                  <a:pt x="892" y="294"/>
                </a:lnTo>
                <a:lnTo>
                  <a:pt x="891" y="294"/>
                </a:lnTo>
                <a:lnTo>
                  <a:pt x="891" y="294"/>
                </a:lnTo>
                <a:lnTo>
                  <a:pt x="891" y="294"/>
                </a:lnTo>
                <a:lnTo>
                  <a:pt x="890" y="294"/>
                </a:lnTo>
                <a:lnTo>
                  <a:pt x="890" y="294"/>
                </a:lnTo>
                <a:lnTo>
                  <a:pt x="890" y="294"/>
                </a:lnTo>
                <a:lnTo>
                  <a:pt x="889" y="294"/>
                </a:lnTo>
                <a:lnTo>
                  <a:pt x="889" y="294"/>
                </a:lnTo>
                <a:lnTo>
                  <a:pt x="888" y="294"/>
                </a:lnTo>
                <a:lnTo>
                  <a:pt x="888" y="293"/>
                </a:lnTo>
                <a:lnTo>
                  <a:pt x="888" y="293"/>
                </a:lnTo>
                <a:lnTo>
                  <a:pt x="888" y="294"/>
                </a:lnTo>
                <a:lnTo>
                  <a:pt x="888" y="294"/>
                </a:lnTo>
                <a:lnTo>
                  <a:pt x="887" y="294"/>
                </a:lnTo>
                <a:lnTo>
                  <a:pt x="887" y="295"/>
                </a:lnTo>
                <a:lnTo>
                  <a:pt x="887" y="295"/>
                </a:lnTo>
                <a:lnTo>
                  <a:pt x="887" y="295"/>
                </a:lnTo>
                <a:lnTo>
                  <a:pt x="887" y="296"/>
                </a:lnTo>
                <a:lnTo>
                  <a:pt x="886" y="296"/>
                </a:lnTo>
                <a:lnTo>
                  <a:pt x="886" y="296"/>
                </a:lnTo>
                <a:lnTo>
                  <a:pt x="886" y="295"/>
                </a:lnTo>
                <a:lnTo>
                  <a:pt x="886" y="295"/>
                </a:lnTo>
                <a:lnTo>
                  <a:pt x="885" y="295"/>
                </a:lnTo>
                <a:lnTo>
                  <a:pt x="885" y="294"/>
                </a:lnTo>
                <a:lnTo>
                  <a:pt x="885" y="294"/>
                </a:lnTo>
                <a:lnTo>
                  <a:pt x="885" y="294"/>
                </a:lnTo>
                <a:lnTo>
                  <a:pt x="885" y="295"/>
                </a:lnTo>
                <a:lnTo>
                  <a:pt x="885" y="295"/>
                </a:lnTo>
                <a:lnTo>
                  <a:pt x="884" y="295"/>
                </a:lnTo>
                <a:lnTo>
                  <a:pt x="884" y="295"/>
                </a:lnTo>
                <a:lnTo>
                  <a:pt x="884" y="295"/>
                </a:lnTo>
                <a:lnTo>
                  <a:pt x="884" y="294"/>
                </a:lnTo>
                <a:lnTo>
                  <a:pt x="883" y="294"/>
                </a:lnTo>
                <a:lnTo>
                  <a:pt x="882" y="294"/>
                </a:lnTo>
                <a:lnTo>
                  <a:pt x="882" y="294"/>
                </a:lnTo>
                <a:lnTo>
                  <a:pt x="882" y="294"/>
                </a:lnTo>
                <a:lnTo>
                  <a:pt x="881" y="294"/>
                </a:lnTo>
                <a:lnTo>
                  <a:pt x="881" y="294"/>
                </a:lnTo>
                <a:lnTo>
                  <a:pt x="881" y="294"/>
                </a:lnTo>
                <a:lnTo>
                  <a:pt x="880" y="294"/>
                </a:lnTo>
                <a:lnTo>
                  <a:pt x="880" y="293"/>
                </a:lnTo>
                <a:lnTo>
                  <a:pt x="881" y="293"/>
                </a:lnTo>
                <a:lnTo>
                  <a:pt x="880" y="293"/>
                </a:lnTo>
                <a:lnTo>
                  <a:pt x="881" y="292"/>
                </a:lnTo>
                <a:lnTo>
                  <a:pt x="880" y="292"/>
                </a:lnTo>
                <a:lnTo>
                  <a:pt x="880" y="292"/>
                </a:lnTo>
                <a:lnTo>
                  <a:pt x="880" y="292"/>
                </a:lnTo>
                <a:lnTo>
                  <a:pt x="880" y="291"/>
                </a:lnTo>
                <a:lnTo>
                  <a:pt x="881" y="291"/>
                </a:lnTo>
                <a:lnTo>
                  <a:pt x="881" y="291"/>
                </a:lnTo>
                <a:lnTo>
                  <a:pt x="881" y="290"/>
                </a:lnTo>
                <a:lnTo>
                  <a:pt x="881" y="290"/>
                </a:lnTo>
                <a:lnTo>
                  <a:pt x="881" y="290"/>
                </a:lnTo>
                <a:lnTo>
                  <a:pt x="881" y="289"/>
                </a:lnTo>
                <a:lnTo>
                  <a:pt x="880" y="289"/>
                </a:lnTo>
                <a:lnTo>
                  <a:pt x="880" y="289"/>
                </a:lnTo>
                <a:lnTo>
                  <a:pt x="880" y="289"/>
                </a:lnTo>
                <a:lnTo>
                  <a:pt x="880" y="289"/>
                </a:lnTo>
                <a:lnTo>
                  <a:pt x="879" y="289"/>
                </a:lnTo>
                <a:lnTo>
                  <a:pt x="879" y="289"/>
                </a:lnTo>
                <a:lnTo>
                  <a:pt x="878" y="289"/>
                </a:lnTo>
                <a:lnTo>
                  <a:pt x="878" y="289"/>
                </a:lnTo>
                <a:lnTo>
                  <a:pt x="878" y="289"/>
                </a:lnTo>
                <a:lnTo>
                  <a:pt x="878" y="290"/>
                </a:lnTo>
                <a:lnTo>
                  <a:pt x="877" y="290"/>
                </a:lnTo>
                <a:lnTo>
                  <a:pt x="877" y="289"/>
                </a:lnTo>
                <a:lnTo>
                  <a:pt x="877" y="289"/>
                </a:lnTo>
                <a:lnTo>
                  <a:pt x="877" y="288"/>
                </a:lnTo>
                <a:lnTo>
                  <a:pt x="877" y="288"/>
                </a:lnTo>
                <a:lnTo>
                  <a:pt x="878" y="288"/>
                </a:lnTo>
                <a:lnTo>
                  <a:pt x="878" y="287"/>
                </a:lnTo>
                <a:lnTo>
                  <a:pt x="878" y="287"/>
                </a:lnTo>
                <a:lnTo>
                  <a:pt x="878" y="287"/>
                </a:lnTo>
                <a:lnTo>
                  <a:pt x="877" y="286"/>
                </a:lnTo>
                <a:lnTo>
                  <a:pt x="877" y="286"/>
                </a:lnTo>
                <a:lnTo>
                  <a:pt x="877" y="286"/>
                </a:lnTo>
                <a:lnTo>
                  <a:pt x="876" y="285"/>
                </a:lnTo>
                <a:lnTo>
                  <a:pt x="876" y="285"/>
                </a:lnTo>
                <a:lnTo>
                  <a:pt x="875" y="285"/>
                </a:lnTo>
                <a:lnTo>
                  <a:pt x="875" y="284"/>
                </a:lnTo>
                <a:lnTo>
                  <a:pt x="875" y="284"/>
                </a:lnTo>
                <a:lnTo>
                  <a:pt x="875" y="284"/>
                </a:lnTo>
                <a:lnTo>
                  <a:pt x="875" y="284"/>
                </a:lnTo>
                <a:lnTo>
                  <a:pt x="874" y="284"/>
                </a:lnTo>
                <a:lnTo>
                  <a:pt x="874" y="284"/>
                </a:lnTo>
                <a:lnTo>
                  <a:pt x="873" y="284"/>
                </a:lnTo>
                <a:lnTo>
                  <a:pt x="873" y="284"/>
                </a:lnTo>
                <a:lnTo>
                  <a:pt x="874" y="284"/>
                </a:lnTo>
                <a:lnTo>
                  <a:pt x="874" y="283"/>
                </a:lnTo>
                <a:lnTo>
                  <a:pt x="874" y="283"/>
                </a:lnTo>
                <a:lnTo>
                  <a:pt x="874" y="282"/>
                </a:lnTo>
                <a:lnTo>
                  <a:pt x="874" y="282"/>
                </a:lnTo>
                <a:lnTo>
                  <a:pt x="873" y="282"/>
                </a:lnTo>
                <a:lnTo>
                  <a:pt x="873" y="282"/>
                </a:lnTo>
                <a:lnTo>
                  <a:pt x="873" y="281"/>
                </a:lnTo>
                <a:lnTo>
                  <a:pt x="873" y="281"/>
                </a:lnTo>
                <a:lnTo>
                  <a:pt x="872" y="281"/>
                </a:lnTo>
                <a:lnTo>
                  <a:pt x="873" y="281"/>
                </a:lnTo>
                <a:lnTo>
                  <a:pt x="873" y="280"/>
                </a:lnTo>
                <a:lnTo>
                  <a:pt x="873" y="280"/>
                </a:lnTo>
                <a:lnTo>
                  <a:pt x="873" y="280"/>
                </a:lnTo>
                <a:lnTo>
                  <a:pt x="873" y="280"/>
                </a:lnTo>
                <a:lnTo>
                  <a:pt x="873" y="280"/>
                </a:lnTo>
                <a:lnTo>
                  <a:pt x="873" y="279"/>
                </a:lnTo>
                <a:lnTo>
                  <a:pt x="872" y="279"/>
                </a:lnTo>
                <a:lnTo>
                  <a:pt x="872" y="279"/>
                </a:lnTo>
                <a:lnTo>
                  <a:pt x="872" y="278"/>
                </a:lnTo>
                <a:lnTo>
                  <a:pt x="872" y="278"/>
                </a:lnTo>
                <a:lnTo>
                  <a:pt x="872" y="277"/>
                </a:lnTo>
                <a:lnTo>
                  <a:pt x="872" y="277"/>
                </a:lnTo>
                <a:lnTo>
                  <a:pt x="871" y="277"/>
                </a:lnTo>
                <a:lnTo>
                  <a:pt x="871" y="276"/>
                </a:lnTo>
                <a:lnTo>
                  <a:pt x="871" y="276"/>
                </a:lnTo>
                <a:lnTo>
                  <a:pt x="871" y="275"/>
                </a:lnTo>
                <a:lnTo>
                  <a:pt x="870" y="275"/>
                </a:lnTo>
                <a:lnTo>
                  <a:pt x="870" y="275"/>
                </a:lnTo>
                <a:lnTo>
                  <a:pt x="870" y="275"/>
                </a:lnTo>
                <a:lnTo>
                  <a:pt x="869" y="275"/>
                </a:lnTo>
                <a:lnTo>
                  <a:pt x="869" y="274"/>
                </a:lnTo>
                <a:lnTo>
                  <a:pt x="869" y="274"/>
                </a:lnTo>
                <a:lnTo>
                  <a:pt x="869" y="274"/>
                </a:lnTo>
                <a:lnTo>
                  <a:pt x="868" y="274"/>
                </a:lnTo>
                <a:lnTo>
                  <a:pt x="867" y="274"/>
                </a:lnTo>
                <a:lnTo>
                  <a:pt x="867" y="274"/>
                </a:lnTo>
                <a:lnTo>
                  <a:pt x="867" y="273"/>
                </a:lnTo>
                <a:lnTo>
                  <a:pt x="866" y="273"/>
                </a:lnTo>
                <a:lnTo>
                  <a:pt x="866" y="273"/>
                </a:lnTo>
                <a:lnTo>
                  <a:pt x="865" y="273"/>
                </a:lnTo>
                <a:lnTo>
                  <a:pt x="865" y="273"/>
                </a:lnTo>
                <a:lnTo>
                  <a:pt x="864" y="273"/>
                </a:lnTo>
                <a:lnTo>
                  <a:pt x="864" y="273"/>
                </a:lnTo>
                <a:lnTo>
                  <a:pt x="864" y="273"/>
                </a:lnTo>
                <a:lnTo>
                  <a:pt x="864" y="273"/>
                </a:lnTo>
                <a:lnTo>
                  <a:pt x="864" y="273"/>
                </a:lnTo>
                <a:lnTo>
                  <a:pt x="864" y="274"/>
                </a:lnTo>
                <a:lnTo>
                  <a:pt x="863" y="274"/>
                </a:lnTo>
                <a:lnTo>
                  <a:pt x="863" y="274"/>
                </a:lnTo>
                <a:lnTo>
                  <a:pt x="862" y="275"/>
                </a:lnTo>
                <a:lnTo>
                  <a:pt x="862" y="275"/>
                </a:lnTo>
                <a:lnTo>
                  <a:pt x="861" y="276"/>
                </a:lnTo>
                <a:lnTo>
                  <a:pt x="861" y="276"/>
                </a:lnTo>
                <a:lnTo>
                  <a:pt x="860" y="276"/>
                </a:lnTo>
                <a:lnTo>
                  <a:pt x="860" y="276"/>
                </a:lnTo>
                <a:lnTo>
                  <a:pt x="859" y="275"/>
                </a:lnTo>
                <a:lnTo>
                  <a:pt x="859" y="275"/>
                </a:lnTo>
                <a:lnTo>
                  <a:pt x="859" y="276"/>
                </a:lnTo>
                <a:lnTo>
                  <a:pt x="858" y="275"/>
                </a:lnTo>
                <a:lnTo>
                  <a:pt x="858" y="275"/>
                </a:lnTo>
                <a:lnTo>
                  <a:pt x="858" y="275"/>
                </a:lnTo>
                <a:lnTo>
                  <a:pt x="858" y="275"/>
                </a:lnTo>
                <a:lnTo>
                  <a:pt x="857" y="275"/>
                </a:lnTo>
                <a:lnTo>
                  <a:pt x="857" y="275"/>
                </a:lnTo>
                <a:lnTo>
                  <a:pt x="857" y="275"/>
                </a:lnTo>
                <a:lnTo>
                  <a:pt x="857" y="276"/>
                </a:lnTo>
                <a:lnTo>
                  <a:pt x="856" y="276"/>
                </a:lnTo>
                <a:lnTo>
                  <a:pt x="856" y="276"/>
                </a:lnTo>
                <a:lnTo>
                  <a:pt x="855" y="276"/>
                </a:lnTo>
                <a:lnTo>
                  <a:pt x="855" y="276"/>
                </a:lnTo>
                <a:lnTo>
                  <a:pt x="855" y="277"/>
                </a:lnTo>
                <a:lnTo>
                  <a:pt x="855" y="277"/>
                </a:lnTo>
                <a:lnTo>
                  <a:pt x="855" y="278"/>
                </a:lnTo>
                <a:lnTo>
                  <a:pt x="854" y="278"/>
                </a:lnTo>
                <a:lnTo>
                  <a:pt x="854" y="278"/>
                </a:lnTo>
                <a:lnTo>
                  <a:pt x="854" y="278"/>
                </a:lnTo>
                <a:lnTo>
                  <a:pt x="854" y="279"/>
                </a:lnTo>
                <a:lnTo>
                  <a:pt x="854" y="278"/>
                </a:lnTo>
                <a:lnTo>
                  <a:pt x="853" y="278"/>
                </a:lnTo>
                <a:lnTo>
                  <a:pt x="853" y="279"/>
                </a:lnTo>
                <a:lnTo>
                  <a:pt x="852" y="279"/>
                </a:lnTo>
                <a:lnTo>
                  <a:pt x="852" y="278"/>
                </a:lnTo>
                <a:lnTo>
                  <a:pt x="852" y="278"/>
                </a:lnTo>
                <a:lnTo>
                  <a:pt x="851" y="278"/>
                </a:lnTo>
                <a:lnTo>
                  <a:pt x="851" y="278"/>
                </a:lnTo>
                <a:lnTo>
                  <a:pt x="850" y="278"/>
                </a:lnTo>
                <a:lnTo>
                  <a:pt x="850" y="278"/>
                </a:lnTo>
                <a:lnTo>
                  <a:pt x="850" y="279"/>
                </a:lnTo>
                <a:lnTo>
                  <a:pt x="849" y="279"/>
                </a:lnTo>
                <a:lnTo>
                  <a:pt x="849" y="279"/>
                </a:lnTo>
                <a:lnTo>
                  <a:pt x="849" y="279"/>
                </a:lnTo>
                <a:lnTo>
                  <a:pt x="849" y="280"/>
                </a:lnTo>
                <a:lnTo>
                  <a:pt x="848" y="280"/>
                </a:lnTo>
                <a:lnTo>
                  <a:pt x="848" y="280"/>
                </a:lnTo>
                <a:lnTo>
                  <a:pt x="848" y="280"/>
                </a:lnTo>
                <a:lnTo>
                  <a:pt x="847" y="280"/>
                </a:lnTo>
                <a:lnTo>
                  <a:pt x="847" y="280"/>
                </a:lnTo>
                <a:lnTo>
                  <a:pt x="847" y="280"/>
                </a:lnTo>
                <a:lnTo>
                  <a:pt x="846" y="280"/>
                </a:lnTo>
                <a:lnTo>
                  <a:pt x="846" y="280"/>
                </a:lnTo>
                <a:lnTo>
                  <a:pt x="846" y="280"/>
                </a:lnTo>
                <a:lnTo>
                  <a:pt x="845" y="280"/>
                </a:lnTo>
                <a:lnTo>
                  <a:pt x="845" y="280"/>
                </a:lnTo>
                <a:lnTo>
                  <a:pt x="845" y="280"/>
                </a:lnTo>
                <a:lnTo>
                  <a:pt x="844" y="280"/>
                </a:lnTo>
                <a:lnTo>
                  <a:pt x="844" y="280"/>
                </a:lnTo>
                <a:lnTo>
                  <a:pt x="844" y="280"/>
                </a:lnTo>
                <a:lnTo>
                  <a:pt x="844" y="280"/>
                </a:lnTo>
                <a:lnTo>
                  <a:pt x="843" y="280"/>
                </a:lnTo>
                <a:lnTo>
                  <a:pt x="842" y="280"/>
                </a:lnTo>
                <a:lnTo>
                  <a:pt x="842" y="280"/>
                </a:lnTo>
                <a:lnTo>
                  <a:pt x="841" y="280"/>
                </a:lnTo>
                <a:lnTo>
                  <a:pt x="841" y="280"/>
                </a:lnTo>
                <a:lnTo>
                  <a:pt x="841" y="280"/>
                </a:lnTo>
                <a:lnTo>
                  <a:pt x="840" y="280"/>
                </a:lnTo>
                <a:lnTo>
                  <a:pt x="840" y="280"/>
                </a:lnTo>
                <a:lnTo>
                  <a:pt x="839" y="280"/>
                </a:lnTo>
                <a:lnTo>
                  <a:pt x="839" y="280"/>
                </a:lnTo>
                <a:lnTo>
                  <a:pt x="838" y="280"/>
                </a:lnTo>
                <a:lnTo>
                  <a:pt x="838" y="280"/>
                </a:lnTo>
                <a:lnTo>
                  <a:pt x="837" y="280"/>
                </a:lnTo>
                <a:lnTo>
                  <a:pt x="837" y="280"/>
                </a:lnTo>
                <a:lnTo>
                  <a:pt x="837" y="281"/>
                </a:lnTo>
                <a:lnTo>
                  <a:pt x="836" y="281"/>
                </a:lnTo>
                <a:lnTo>
                  <a:pt x="836" y="281"/>
                </a:lnTo>
                <a:lnTo>
                  <a:pt x="835" y="281"/>
                </a:lnTo>
                <a:lnTo>
                  <a:pt x="835" y="281"/>
                </a:lnTo>
                <a:lnTo>
                  <a:pt x="835" y="281"/>
                </a:lnTo>
                <a:lnTo>
                  <a:pt x="834" y="281"/>
                </a:lnTo>
                <a:lnTo>
                  <a:pt x="834" y="281"/>
                </a:lnTo>
                <a:lnTo>
                  <a:pt x="834" y="281"/>
                </a:lnTo>
                <a:lnTo>
                  <a:pt x="834" y="281"/>
                </a:lnTo>
                <a:lnTo>
                  <a:pt x="834" y="281"/>
                </a:lnTo>
                <a:lnTo>
                  <a:pt x="833" y="282"/>
                </a:lnTo>
                <a:lnTo>
                  <a:pt x="832" y="282"/>
                </a:lnTo>
                <a:lnTo>
                  <a:pt x="832" y="282"/>
                </a:lnTo>
                <a:lnTo>
                  <a:pt x="832" y="282"/>
                </a:lnTo>
                <a:lnTo>
                  <a:pt x="831" y="282"/>
                </a:lnTo>
                <a:lnTo>
                  <a:pt x="831" y="282"/>
                </a:lnTo>
                <a:lnTo>
                  <a:pt x="830" y="282"/>
                </a:lnTo>
                <a:lnTo>
                  <a:pt x="830" y="283"/>
                </a:lnTo>
                <a:lnTo>
                  <a:pt x="829" y="283"/>
                </a:lnTo>
                <a:lnTo>
                  <a:pt x="829" y="283"/>
                </a:lnTo>
                <a:lnTo>
                  <a:pt x="829" y="283"/>
                </a:lnTo>
                <a:lnTo>
                  <a:pt x="829" y="284"/>
                </a:lnTo>
                <a:lnTo>
                  <a:pt x="828" y="284"/>
                </a:lnTo>
                <a:lnTo>
                  <a:pt x="828" y="284"/>
                </a:lnTo>
                <a:lnTo>
                  <a:pt x="828" y="284"/>
                </a:lnTo>
                <a:lnTo>
                  <a:pt x="827" y="284"/>
                </a:lnTo>
                <a:lnTo>
                  <a:pt x="827" y="285"/>
                </a:lnTo>
                <a:lnTo>
                  <a:pt x="827" y="285"/>
                </a:lnTo>
                <a:lnTo>
                  <a:pt x="827" y="286"/>
                </a:lnTo>
                <a:lnTo>
                  <a:pt x="826" y="286"/>
                </a:lnTo>
                <a:lnTo>
                  <a:pt x="826" y="287"/>
                </a:lnTo>
                <a:lnTo>
                  <a:pt x="826" y="287"/>
                </a:lnTo>
                <a:lnTo>
                  <a:pt x="825" y="288"/>
                </a:lnTo>
                <a:lnTo>
                  <a:pt x="825" y="288"/>
                </a:lnTo>
                <a:lnTo>
                  <a:pt x="824" y="289"/>
                </a:lnTo>
                <a:lnTo>
                  <a:pt x="824" y="289"/>
                </a:lnTo>
                <a:lnTo>
                  <a:pt x="823" y="289"/>
                </a:lnTo>
                <a:lnTo>
                  <a:pt x="823" y="289"/>
                </a:lnTo>
                <a:lnTo>
                  <a:pt x="822" y="290"/>
                </a:lnTo>
                <a:lnTo>
                  <a:pt x="822" y="290"/>
                </a:lnTo>
                <a:lnTo>
                  <a:pt x="821" y="290"/>
                </a:lnTo>
                <a:lnTo>
                  <a:pt x="820" y="290"/>
                </a:lnTo>
                <a:lnTo>
                  <a:pt x="820" y="290"/>
                </a:lnTo>
                <a:lnTo>
                  <a:pt x="819" y="291"/>
                </a:lnTo>
                <a:lnTo>
                  <a:pt x="819" y="291"/>
                </a:lnTo>
                <a:lnTo>
                  <a:pt x="818" y="291"/>
                </a:lnTo>
                <a:lnTo>
                  <a:pt x="818" y="291"/>
                </a:lnTo>
                <a:lnTo>
                  <a:pt x="817" y="291"/>
                </a:lnTo>
                <a:lnTo>
                  <a:pt x="817" y="292"/>
                </a:lnTo>
                <a:lnTo>
                  <a:pt x="816" y="292"/>
                </a:lnTo>
                <a:lnTo>
                  <a:pt x="817" y="292"/>
                </a:lnTo>
                <a:lnTo>
                  <a:pt x="817" y="292"/>
                </a:lnTo>
                <a:lnTo>
                  <a:pt x="816" y="293"/>
                </a:lnTo>
                <a:lnTo>
                  <a:pt x="816" y="293"/>
                </a:lnTo>
                <a:lnTo>
                  <a:pt x="816" y="294"/>
                </a:lnTo>
                <a:lnTo>
                  <a:pt x="816" y="294"/>
                </a:lnTo>
                <a:lnTo>
                  <a:pt x="816" y="294"/>
                </a:lnTo>
                <a:lnTo>
                  <a:pt x="815" y="294"/>
                </a:lnTo>
                <a:lnTo>
                  <a:pt x="815" y="295"/>
                </a:lnTo>
                <a:lnTo>
                  <a:pt x="815" y="295"/>
                </a:lnTo>
                <a:lnTo>
                  <a:pt x="815" y="295"/>
                </a:lnTo>
                <a:lnTo>
                  <a:pt x="814" y="295"/>
                </a:lnTo>
                <a:lnTo>
                  <a:pt x="814" y="295"/>
                </a:lnTo>
                <a:lnTo>
                  <a:pt x="813" y="295"/>
                </a:lnTo>
                <a:lnTo>
                  <a:pt x="812" y="295"/>
                </a:lnTo>
                <a:lnTo>
                  <a:pt x="811" y="295"/>
                </a:lnTo>
                <a:lnTo>
                  <a:pt x="811" y="295"/>
                </a:lnTo>
                <a:lnTo>
                  <a:pt x="810" y="295"/>
                </a:lnTo>
                <a:lnTo>
                  <a:pt x="810" y="295"/>
                </a:lnTo>
                <a:lnTo>
                  <a:pt x="809" y="295"/>
                </a:lnTo>
                <a:lnTo>
                  <a:pt x="809" y="296"/>
                </a:lnTo>
                <a:lnTo>
                  <a:pt x="808" y="296"/>
                </a:lnTo>
                <a:lnTo>
                  <a:pt x="807" y="296"/>
                </a:lnTo>
                <a:lnTo>
                  <a:pt x="807" y="297"/>
                </a:lnTo>
                <a:lnTo>
                  <a:pt x="806" y="297"/>
                </a:lnTo>
                <a:lnTo>
                  <a:pt x="806" y="298"/>
                </a:lnTo>
                <a:lnTo>
                  <a:pt x="805" y="297"/>
                </a:lnTo>
                <a:lnTo>
                  <a:pt x="805" y="297"/>
                </a:lnTo>
                <a:lnTo>
                  <a:pt x="805" y="298"/>
                </a:lnTo>
                <a:lnTo>
                  <a:pt x="804" y="298"/>
                </a:lnTo>
                <a:lnTo>
                  <a:pt x="804" y="298"/>
                </a:lnTo>
                <a:lnTo>
                  <a:pt x="804" y="298"/>
                </a:lnTo>
                <a:lnTo>
                  <a:pt x="804" y="298"/>
                </a:lnTo>
                <a:lnTo>
                  <a:pt x="804" y="299"/>
                </a:lnTo>
                <a:lnTo>
                  <a:pt x="803" y="299"/>
                </a:lnTo>
                <a:lnTo>
                  <a:pt x="803" y="299"/>
                </a:lnTo>
                <a:lnTo>
                  <a:pt x="802" y="299"/>
                </a:lnTo>
                <a:lnTo>
                  <a:pt x="801" y="299"/>
                </a:lnTo>
                <a:lnTo>
                  <a:pt x="801" y="299"/>
                </a:lnTo>
                <a:lnTo>
                  <a:pt x="801" y="298"/>
                </a:lnTo>
                <a:lnTo>
                  <a:pt x="801" y="298"/>
                </a:lnTo>
                <a:lnTo>
                  <a:pt x="801" y="297"/>
                </a:lnTo>
                <a:lnTo>
                  <a:pt x="801" y="297"/>
                </a:lnTo>
                <a:lnTo>
                  <a:pt x="801" y="296"/>
                </a:lnTo>
                <a:lnTo>
                  <a:pt x="801" y="296"/>
                </a:lnTo>
                <a:lnTo>
                  <a:pt x="800" y="296"/>
                </a:lnTo>
                <a:lnTo>
                  <a:pt x="800" y="295"/>
                </a:lnTo>
                <a:lnTo>
                  <a:pt x="800" y="295"/>
                </a:lnTo>
                <a:lnTo>
                  <a:pt x="800" y="296"/>
                </a:lnTo>
                <a:lnTo>
                  <a:pt x="800" y="295"/>
                </a:lnTo>
                <a:lnTo>
                  <a:pt x="799" y="295"/>
                </a:lnTo>
                <a:lnTo>
                  <a:pt x="799" y="295"/>
                </a:lnTo>
                <a:lnTo>
                  <a:pt x="798" y="295"/>
                </a:lnTo>
                <a:lnTo>
                  <a:pt x="798" y="294"/>
                </a:lnTo>
                <a:lnTo>
                  <a:pt x="797" y="294"/>
                </a:lnTo>
                <a:lnTo>
                  <a:pt x="797" y="294"/>
                </a:lnTo>
                <a:lnTo>
                  <a:pt x="797" y="294"/>
                </a:lnTo>
                <a:lnTo>
                  <a:pt x="796" y="293"/>
                </a:lnTo>
                <a:lnTo>
                  <a:pt x="795" y="293"/>
                </a:lnTo>
                <a:lnTo>
                  <a:pt x="795" y="292"/>
                </a:lnTo>
                <a:lnTo>
                  <a:pt x="794" y="292"/>
                </a:lnTo>
                <a:lnTo>
                  <a:pt x="794" y="292"/>
                </a:lnTo>
                <a:lnTo>
                  <a:pt x="794" y="292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4"/>
                </a:lnTo>
                <a:lnTo>
                  <a:pt x="794" y="294"/>
                </a:lnTo>
                <a:lnTo>
                  <a:pt x="794" y="295"/>
                </a:lnTo>
                <a:lnTo>
                  <a:pt x="794" y="295"/>
                </a:lnTo>
                <a:lnTo>
                  <a:pt x="793" y="295"/>
                </a:lnTo>
                <a:lnTo>
                  <a:pt x="793" y="296"/>
                </a:lnTo>
                <a:lnTo>
                  <a:pt x="793" y="296"/>
                </a:lnTo>
                <a:lnTo>
                  <a:pt x="793" y="296"/>
                </a:lnTo>
                <a:lnTo>
                  <a:pt x="792" y="296"/>
                </a:lnTo>
                <a:lnTo>
                  <a:pt x="792" y="296"/>
                </a:lnTo>
                <a:lnTo>
                  <a:pt x="792" y="296"/>
                </a:lnTo>
                <a:lnTo>
                  <a:pt x="792" y="296"/>
                </a:lnTo>
                <a:lnTo>
                  <a:pt x="791" y="297"/>
                </a:lnTo>
                <a:lnTo>
                  <a:pt x="791" y="297"/>
                </a:lnTo>
                <a:lnTo>
                  <a:pt x="790" y="297"/>
                </a:lnTo>
                <a:lnTo>
                  <a:pt x="790" y="298"/>
                </a:lnTo>
                <a:lnTo>
                  <a:pt x="789" y="298"/>
                </a:lnTo>
                <a:lnTo>
                  <a:pt x="789" y="298"/>
                </a:lnTo>
                <a:lnTo>
                  <a:pt x="789" y="298"/>
                </a:lnTo>
                <a:lnTo>
                  <a:pt x="788" y="299"/>
                </a:lnTo>
                <a:lnTo>
                  <a:pt x="788" y="299"/>
                </a:lnTo>
                <a:lnTo>
                  <a:pt x="788" y="299"/>
                </a:lnTo>
                <a:lnTo>
                  <a:pt x="787" y="299"/>
                </a:lnTo>
                <a:lnTo>
                  <a:pt x="787" y="299"/>
                </a:lnTo>
                <a:lnTo>
                  <a:pt x="786" y="299"/>
                </a:lnTo>
                <a:lnTo>
                  <a:pt x="786" y="299"/>
                </a:lnTo>
                <a:lnTo>
                  <a:pt x="785" y="299"/>
                </a:lnTo>
                <a:lnTo>
                  <a:pt x="785" y="300"/>
                </a:lnTo>
                <a:lnTo>
                  <a:pt x="784" y="299"/>
                </a:lnTo>
                <a:lnTo>
                  <a:pt x="784" y="300"/>
                </a:lnTo>
                <a:lnTo>
                  <a:pt x="784" y="299"/>
                </a:lnTo>
                <a:lnTo>
                  <a:pt x="784" y="299"/>
                </a:lnTo>
                <a:lnTo>
                  <a:pt x="783" y="299"/>
                </a:lnTo>
                <a:lnTo>
                  <a:pt x="783" y="298"/>
                </a:lnTo>
                <a:lnTo>
                  <a:pt x="784" y="298"/>
                </a:lnTo>
                <a:lnTo>
                  <a:pt x="784" y="298"/>
                </a:lnTo>
                <a:lnTo>
                  <a:pt x="784" y="298"/>
                </a:lnTo>
                <a:lnTo>
                  <a:pt x="784" y="297"/>
                </a:lnTo>
                <a:lnTo>
                  <a:pt x="785" y="297"/>
                </a:lnTo>
                <a:lnTo>
                  <a:pt x="785" y="297"/>
                </a:lnTo>
                <a:lnTo>
                  <a:pt x="785" y="296"/>
                </a:lnTo>
                <a:lnTo>
                  <a:pt x="786" y="296"/>
                </a:lnTo>
                <a:lnTo>
                  <a:pt x="786" y="296"/>
                </a:lnTo>
                <a:lnTo>
                  <a:pt x="785" y="295"/>
                </a:lnTo>
                <a:lnTo>
                  <a:pt x="785" y="295"/>
                </a:lnTo>
                <a:lnTo>
                  <a:pt x="785" y="294"/>
                </a:lnTo>
                <a:lnTo>
                  <a:pt x="784" y="294"/>
                </a:lnTo>
                <a:lnTo>
                  <a:pt x="784" y="294"/>
                </a:lnTo>
                <a:lnTo>
                  <a:pt x="784" y="293"/>
                </a:lnTo>
                <a:lnTo>
                  <a:pt x="784" y="294"/>
                </a:lnTo>
                <a:lnTo>
                  <a:pt x="783" y="294"/>
                </a:lnTo>
                <a:lnTo>
                  <a:pt x="783" y="294"/>
                </a:lnTo>
                <a:lnTo>
                  <a:pt x="783" y="295"/>
                </a:lnTo>
                <a:lnTo>
                  <a:pt x="783" y="295"/>
                </a:lnTo>
                <a:lnTo>
                  <a:pt x="783" y="295"/>
                </a:lnTo>
                <a:lnTo>
                  <a:pt x="782" y="295"/>
                </a:lnTo>
                <a:lnTo>
                  <a:pt x="781" y="295"/>
                </a:lnTo>
                <a:lnTo>
                  <a:pt x="781" y="295"/>
                </a:lnTo>
                <a:lnTo>
                  <a:pt x="781" y="296"/>
                </a:lnTo>
                <a:lnTo>
                  <a:pt x="780" y="296"/>
                </a:lnTo>
                <a:lnTo>
                  <a:pt x="780" y="296"/>
                </a:lnTo>
                <a:lnTo>
                  <a:pt x="780" y="296"/>
                </a:lnTo>
                <a:lnTo>
                  <a:pt x="780" y="297"/>
                </a:lnTo>
                <a:lnTo>
                  <a:pt x="779" y="297"/>
                </a:lnTo>
                <a:lnTo>
                  <a:pt x="779" y="298"/>
                </a:lnTo>
                <a:lnTo>
                  <a:pt x="778" y="298"/>
                </a:lnTo>
                <a:lnTo>
                  <a:pt x="778" y="298"/>
                </a:lnTo>
                <a:lnTo>
                  <a:pt x="777" y="298"/>
                </a:lnTo>
                <a:lnTo>
                  <a:pt x="777" y="298"/>
                </a:lnTo>
                <a:lnTo>
                  <a:pt x="776" y="299"/>
                </a:lnTo>
                <a:lnTo>
                  <a:pt x="776" y="299"/>
                </a:lnTo>
                <a:lnTo>
                  <a:pt x="775" y="299"/>
                </a:lnTo>
                <a:lnTo>
                  <a:pt x="775" y="299"/>
                </a:lnTo>
                <a:lnTo>
                  <a:pt x="774" y="299"/>
                </a:lnTo>
                <a:lnTo>
                  <a:pt x="774" y="298"/>
                </a:lnTo>
                <a:lnTo>
                  <a:pt x="774" y="298"/>
                </a:lnTo>
                <a:lnTo>
                  <a:pt x="773" y="298"/>
                </a:lnTo>
                <a:lnTo>
                  <a:pt x="773" y="297"/>
                </a:lnTo>
                <a:lnTo>
                  <a:pt x="774" y="297"/>
                </a:lnTo>
                <a:lnTo>
                  <a:pt x="774" y="296"/>
                </a:lnTo>
                <a:lnTo>
                  <a:pt x="774" y="296"/>
                </a:lnTo>
                <a:lnTo>
                  <a:pt x="774" y="295"/>
                </a:lnTo>
                <a:lnTo>
                  <a:pt x="774" y="295"/>
                </a:lnTo>
                <a:lnTo>
                  <a:pt x="774" y="294"/>
                </a:lnTo>
                <a:lnTo>
                  <a:pt x="774" y="294"/>
                </a:lnTo>
                <a:lnTo>
                  <a:pt x="775" y="294"/>
                </a:lnTo>
                <a:lnTo>
                  <a:pt x="775" y="293"/>
                </a:lnTo>
                <a:lnTo>
                  <a:pt x="775" y="293"/>
                </a:lnTo>
                <a:lnTo>
                  <a:pt x="775" y="292"/>
                </a:lnTo>
                <a:lnTo>
                  <a:pt x="775" y="292"/>
                </a:lnTo>
                <a:lnTo>
                  <a:pt x="775" y="291"/>
                </a:lnTo>
                <a:lnTo>
                  <a:pt x="775" y="291"/>
                </a:lnTo>
                <a:lnTo>
                  <a:pt x="774" y="291"/>
                </a:lnTo>
                <a:lnTo>
                  <a:pt x="774" y="291"/>
                </a:lnTo>
                <a:lnTo>
                  <a:pt x="773" y="291"/>
                </a:lnTo>
                <a:lnTo>
                  <a:pt x="773" y="291"/>
                </a:lnTo>
                <a:lnTo>
                  <a:pt x="773" y="291"/>
                </a:lnTo>
                <a:lnTo>
                  <a:pt x="772" y="291"/>
                </a:lnTo>
                <a:lnTo>
                  <a:pt x="772" y="292"/>
                </a:lnTo>
                <a:lnTo>
                  <a:pt x="772" y="292"/>
                </a:lnTo>
                <a:lnTo>
                  <a:pt x="771" y="292"/>
                </a:lnTo>
                <a:lnTo>
                  <a:pt x="771" y="292"/>
                </a:lnTo>
                <a:lnTo>
                  <a:pt x="770" y="291"/>
                </a:lnTo>
                <a:lnTo>
                  <a:pt x="770" y="291"/>
                </a:lnTo>
                <a:lnTo>
                  <a:pt x="769" y="291"/>
                </a:lnTo>
                <a:lnTo>
                  <a:pt x="769" y="292"/>
                </a:lnTo>
                <a:lnTo>
                  <a:pt x="769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3"/>
                </a:lnTo>
                <a:lnTo>
                  <a:pt x="767" y="293"/>
                </a:lnTo>
                <a:lnTo>
                  <a:pt x="767" y="293"/>
                </a:lnTo>
                <a:lnTo>
                  <a:pt x="767" y="294"/>
                </a:lnTo>
                <a:lnTo>
                  <a:pt x="768" y="294"/>
                </a:lnTo>
                <a:lnTo>
                  <a:pt x="768" y="295"/>
                </a:lnTo>
                <a:lnTo>
                  <a:pt x="768" y="295"/>
                </a:lnTo>
                <a:lnTo>
                  <a:pt x="768" y="295"/>
                </a:lnTo>
                <a:lnTo>
                  <a:pt x="769" y="295"/>
                </a:lnTo>
                <a:lnTo>
                  <a:pt x="769" y="295"/>
                </a:lnTo>
                <a:lnTo>
                  <a:pt x="769" y="296"/>
                </a:lnTo>
                <a:lnTo>
                  <a:pt x="770" y="297"/>
                </a:lnTo>
                <a:lnTo>
                  <a:pt x="770" y="297"/>
                </a:lnTo>
                <a:lnTo>
                  <a:pt x="770" y="298"/>
                </a:lnTo>
                <a:lnTo>
                  <a:pt x="771" y="298"/>
                </a:lnTo>
                <a:lnTo>
                  <a:pt x="771" y="298"/>
                </a:lnTo>
                <a:lnTo>
                  <a:pt x="771" y="299"/>
                </a:lnTo>
                <a:lnTo>
                  <a:pt x="772" y="299"/>
                </a:lnTo>
                <a:lnTo>
                  <a:pt x="772" y="299"/>
                </a:lnTo>
                <a:lnTo>
                  <a:pt x="771" y="299"/>
                </a:lnTo>
                <a:lnTo>
                  <a:pt x="771" y="299"/>
                </a:lnTo>
                <a:lnTo>
                  <a:pt x="770" y="300"/>
                </a:lnTo>
                <a:lnTo>
                  <a:pt x="770" y="300"/>
                </a:lnTo>
                <a:lnTo>
                  <a:pt x="769" y="300"/>
                </a:lnTo>
                <a:lnTo>
                  <a:pt x="768" y="300"/>
                </a:lnTo>
                <a:lnTo>
                  <a:pt x="768" y="300"/>
                </a:lnTo>
                <a:lnTo>
                  <a:pt x="767" y="300"/>
                </a:lnTo>
                <a:lnTo>
                  <a:pt x="767" y="300"/>
                </a:lnTo>
                <a:lnTo>
                  <a:pt x="766" y="300"/>
                </a:lnTo>
                <a:lnTo>
                  <a:pt x="766" y="300"/>
                </a:lnTo>
                <a:lnTo>
                  <a:pt x="766" y="300"/>
                </a:lnTo>
                <a:lnTo>
                  <a:pt x="766" y="301"/>
                </a:lnTo>
                <a:lnTo>
                  <a:pt x="765" y="301"/>
                </a:lnTo>
                <a:lnTo>
                  <a:pt x="765" y="301"/>
                </a:lnTo>
                <a:lnTo>
                  <a:pt x="765" y="301"/>
                </a:lnTo>
                <a:lnTo>
                  <a:pt x="764" y="302"/>
                </a:lnTo>
                <a:lnTo>
                  <a:pt x="764" y="302"/>
                </a:lnTo>
                <a:lnTo>
                  <a:pt x="763" y="302"/>
                </a:lnTo>
                <a:lnTo>
                  <a:pt x="763" y="302"/>
                </a:lnTo>
                <a:lnTo>
                  <a:pt x="763" y="302"/>
                </a:lnTo>
                <a:lnTo>
                  <a:pt x="763" y="303"/>
                </a:lnTo>
                <a:lnTo>
                  <a:pt x="762" y="303"/>
                </a:lnTo>
                <a:lnTo>
                  <a:pt x="762" y="303"/>
                </a:lnTo>
                <a:lnTo>
                  <a:pt x="761" y="303"/>
                </a:lnTo>
                <a:lnTo>
                  <a:pt x="761" y="303"/>
                </a:lnTo>
                <a:lnTo>
                  <a:pt x="760" y="303"/>
                </a:lnTo>
                <a:lnTo>
                  <a:pt x="759" y="304"/>
                </a:lnTo>
                <a:lnTo>
                  <a:pt x="759" y="304"/>
                </a:lnTo>
                <a:lnTo>
                  <a:pt x="759" y="305"/>
                </a:lnTo>
                <a:lnTo>
                  <a:pt x="759" y="305"/>
                </a:lnTo>
                <a:lnTo>
                  <a:pt x="758" y="306"/>
                </a:lnTo>
                <a:lnTo>
                  <a:pt x="759" y="306"/>
                </a:lnTo>
                <a:lnTo>
                  <a:pt x="759" y="307"/>
                </a:lnTo>
                <a:lnTo>
                  <a:pt x="759" y="307"/>
                </a:lnTo>
                <a:lnTo>
                  <a:pt x="760" y="307"/>
                </a:lnTo>
                <a:lnTo>
                  <a:pt x="760" y="308"/>
                </a:lnTo>
                <a:lnTo>
                  <a:pt x="761" y="308"/>
                </a:lnTo>
                <a:lnTo>
                  <a:pt x="761" y="308"/>
                </a:lnTo>
                <a:lnTo>
                  <a:pt x="762" y="307"/>
                </a:lnTo>
                <a:lnTo>
                  <a:pt x="763" y="307"/>
                </a:lnTo>
                <a:lnTo>
                  <a:pt x="763" y="307"/>
                </a:lnTo>
                <a:lnTo>
                  <a:pt x="763" y="307"/>
                </a:lnTo>
                <a:lnTo>
                  <a:pt x="764" y="307"/>
                </a:lnTo>
                <a:lnTo>
                  <a:pt x="764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7" y="306"/>
                </a:lnTo>
                <a:lnTo>
                  <a:pt x="767" y="306"/>
                </a:lnTo>
                <a:lnTo>
                  <a:pt x="767" y="306"/>
                </a:lnTo>
                <a:lnTo>
                  <a:pt x="768" y="306"/>
                </a:lnTo>
                <a:lnTo>
                  <a:pt x="768" y="307"/>
                </a:lnTo>
                <a:lnTo>
                  <a:pt x="768" y="307"/>
                </a:lnTo>
                <a:lnTo>
                  <a:pt x="768" y="308"/>
                </a:lnTo>
                <a:lnTo>
                  <a:pt x="769" y="308"/>
                </a:lnTo>
                <a:lnTo>
                  <a:pt x="769" y="309"/>
                </a:lnTo>
                <a:lnTo>
                  <a:pt x="769" y="309"/>
                </a:lnTo>
                <a:lnTo>
                  <a:pt x="769" y="309"/>
                </a:lnTo>
                <a:lnTo>
                  <a:pt x="769" y="310"/>
                </a:lnTo>
                <a:lnTo>
                  <a:pt x="770" y="310"/>
                </a:lnTo>
                <a:lnTo>
                  <a:pt x="769" y="310"/>
                </a:lnTo>
                <a:lnTo>
                  <a:pt x="770" y="311"/>
                </a:lnTo>
                <a:lnTo>
                  <a:pt x="770" y="311"/>
                </a:lnTo>
                <a:lnTo>
                  <a:pt x="769" y="311"/>
                </a:lnTo>
                <a:lnTo>
                  <a:pt x="769" y="312"/>
                </a:lnTo>
                <a:lnTo>
                  <a:pt x="769" y="312"/>
                </a:lnTo>
                <a:lnTo>
                  <a:pt x="769" y="312"/>
                </a:lnTo>
                <a:lnTo>
                  <a:pt x="768" y="312"/>
                </a:lnTo>
                <a:lnTo>
                  <a:pt x="768" y="312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4"/>
                </a:lnTo>
                <a:lnTo>
                  <a:pt x="768" y="314"/>
                </a:lnTo>
                <a:lnTo>
                  <a:pt x="769" y="315"/>
                </a:lnTo>
                <a:lnTo>
                  <a:pt x="769" y="315"/>
                </a:lnTo>
                <a:lnTo>
                  <a:pt x="769" y="315"/>
                </a:lnTo>
                <a:lnTo>
                  <a:pt x="770" y="315"/>
                </a:lnTo>
                <a:lnTo>
                  <a:pt x="769" y="315"/>
                </a:lnTo>
                <a:lnTo>
                  <a:pt x="769" y="316"/>
                </a:lnTo>
                <a:lnTo>
                  <a:pt x="769" y="316"/>
                </a:lnTo>
                <a:lnTo>
                  <a:pt x="768" y="316"/>
                </a:lnTo>
                <a:lnTo>
                  <a:pt x="768" y="315"/>
                </a:lnTo>
                <a:lnTo>
                  <a:pt x="768" y="315"/>
                </a:lnTo>
                <a:lnTo>
                  <a:pt x="766" y="315"/>
                </a:lnTo>
                <a:lnTo>
                  <a:pt x="766" y="315"/>
                </a:lnTo>
                <a:lnTo>
                  <a:pt x="766" y="314"/>
                </a:lnTo>
                <a:lnTo>
                  <a:pt x="766" y="314"/>
                </a:lnTo>
                <a:lnTo>
                  <a:pt x="766" y="314"/>
                </a:lnTo>
                <a:lnTo>
                  <a:pt x="766" y="313"/>
                </a:lnTo>
                <a:lnTo>
                  <a:pt x="766" y="313"/>
                </a:lnTo>
                <a:lnTo>
                  <a:pt x="766" y="314"/>
                </a:lnTo>
                <a:lnTo>
                  <a:pt x="765" y="314"/>
                </a:lnTo>
                <a:lnTo>
                  <a:pt x="765" y="314"/>
                </a:lnTo>
                <a:lnTo>
                  <a:pt x="764" y="314"/>
                </a:lnTo>
                <a:lnTo>
                  <a:pt x="764" y="315"/>
                </a:lnTo>
                <a:lnTo>
                  <a:pt x="763" y="315"/>
                </a:lnTo>
                <a:lnTo>
                  <a:pt x="764" y="318"/>
                </a:lnTo>
                <a:lnTo>
                  <a:pt x="764" y="318"/>
                </a:lnTo>
                <a:lnTo>
                  <a:pt x="764" y="319"/>
                </a:lnTo>
                <a:lnTo>
                  <a:pt x="764" y="319"/>
                </a:lnTo>
                <a:lnTo>
                  <a:pt x="763" y="319"/>
                </a:lnTo>
                <a:lnTo>
                  <a:pt x="763" y="320"/>
                </a:lnTo>
                <a:lnTo>
                  <a:pt x="763" y="320"/>
                </a:lnTo>
                <a:lnTo>
                  <a:pt x="763" y="320"/>
                </a:lnTo>
                <a:lnTo>
                  <a:pt x="762" y="320"/>
                </a:lnTo>
                <a:lnTo>
                  <a:pt x="762" y="320"/>
                </a:lnTo>
                <a:lnTo>
                  <a:pt x="761" y="320"/>
                </a:lnTo>
                <a:lnTo>
                  <a:pt x="761" y="319"/>
                </a:lnTo>
                <a:lnTo>
                  <a:pt x="761" y="318"/>
                </a:lnTo>
                <a:lnTo>
                  <a:pt x="760" y="318"/>
                </a:lnTo>
                <a:lnTo>
                  <a:pt x="760" y="317"/>
                </a:lnTo>
                <a:lnTo>
                  <a:pt x="759" y="317"/>
                </a:lnTo>
                <a:lnTo>
                  <a:pt x="759" y="318"/>
                </a:lnTo>
                <a:lnTo>
                  <a:pt x="759" y="317"/>
                </a:lnTo>
                <a:lnTo>
                  <a:pt x="758" y="317"/>
                </a:lnTo>
                <a:lnTo>
                  <a:pt x="758" y="317"/>
                </a:lnTo>
                <a:lnTo>
                  <a:pt x="758" y="318"/>
                </a:lnTo>
                <a:lnTo>
                  <a:pt x="757" y="318"/>
                </a:lnTo>
                <a:lnTo>
                  <a:pt x="757" y="318"/>
                </a:lnTo>
                <a:lnTo>
                  <a:pt x="756" y="317"/>
                </a:lnTo>
                <a:lnTo>
                  <a:pt x="756" y="318"/>
                </a:lnTo>
                <a:lnTo>
                  <a:pt x="756" y="318"/>
                </a:lnTo>
                <a:lnTo>
                  <a:pt x="755" y="318"/>
                </a:lnTo>
                <a:lnTo>
                  <a:pt x="755" y="319"/>
                </a:lnTo>
                <a:lnTo>
                  <a:pt x="755" y="319"/>
                </a:lnTo>
                <a:lnTo>
                  <a:pt x="754" y="319"/>
                </a:lnTo>
                <a:lnTo>
                  <a:pt x="754" y="320"/>
                </a:lnTo>
                <a:lnTo>
                  <a:pt x="754" y="320"/>
                </a:lnTo>
                <a:lnTo>
                  <a:pt x="754" y="320"/>
                </a:lnTo>
                <a:lnTo>
                  <a:pt x="754" y="321"/>
                </a:lnTo>
                <a:lnTo>
                  <a:pt x="754" y="321"/>
                </a:lnTo>
                <a:lnTo>
                  <a:pt x="753" y="321"/>
                </a:lnTo>
                <a:lnTo>
                  <a:pt x="753" y="321"/>
                </a:lnTo>
                <a:lnTo>
                  <a:pt x="753" y="322"/>
                </a:lnTo>
                <a:lnTo>
                  <a:pt x="753" y="322"/>
                </a:lnTo>
                <a:lnTo>
                  <a:pt x="752" y="322"/>
                </a:lnTo>
                <a:lnTo>
                  <a:pt x="752" y="322"/>
                </a:lnTo>
                <a:lnTo>
                  <a:pt x="752" y="321"/>
                </a:lnTo>
                <a:lnTo>
                  <a:pt x="752" y="321"/>
                </a:lnTo>
                <a:lnTo>
                  <a:pt x="751" y="321"/>
                </a:lnTo>
                <a:lnTo>
                  <a:pt x="752" y="320"/>
                </a:lnTo>
                <a:lnTo>
                  <a:pt x="751" y="320"/>
                </a:lnTo>
                <a:lnTo>
                  <a:pt x="751" y="320"/>
                </a:lnTo>
                <a:lnTo>
                  <a:pt x="751" y="320"/>
                </a:lnTo>
                <a:lnTo>
                  <a:pt x="751" y="319"/>
                </a:lnTo>
                <a:lnTo>
                  <a:pt x="751" y="319"/>
                </a:lnTo>
                <a:lnTo>
                  <a:pt x="751" y="319"/>
                </a:lnTo>
                <a:lnTo>
                  <a:pt x="751" y="319"/>
                </a:lnTo>
                <a:lnTo>
                  <a:pt x="751" y="318"/>
                </a:lnTo>
                <a:lnTo>
                  <a:pt x="750" y="318"/>
                </a:lnTo>
                <a:lnTo>
                  <a:pt x="750" y="318"/>
                </a:lnTo>
                <a:lnTo>
                  <a:pt x="750" y="318"/>
                </a:lnTo>
                <a:lnTo>
                  <a:pt x="749" y="317"/>
                </a:lnTo>
                <a:lnTo>
                  <a:pt x="749" y="317"/>
                </a:lnTo>
                <a:lnTo>
                  <a:pt x="750" y="317"/>
                </a:lnTo>
                <a:lnTo>
                  <a:pt x="750" y="316"/>
                </a:lnTo>
                <a:lnTo>
                  <a:pt x="750" y="316"/>
                </a:lnTo>
                <a:lnTo>
                  <a:pt x="749" y="316"/>
                </a:lnTo>
                <a:lnTo>
                  <a:pt x="749" y="316"/>
                </a:lnTo>
                <a:lnTo>
                  <a:pt x="748" y="316"/>
                </a:lnTo>
                <a:lnTo>
                  <a:pt x="748" y="316"/>
                </a:lnTo>
                <a:lnTo>
                  <a:pt x="748" y="317"/>
                </a:lnTo>
                <a:lnTo>
                  <a:pt x="748" y="317"/>
                </a:lnTo>
                <a:lnTo>
                  <a:pt x="747" y="318"/>
                </a:lnTo>
                <a:lnTo>
                  <a:pt x="747" y="318"/>
                </a:lnTo>
                <a:lnTo>
                  <a:pt x="747" y="319"/>
                </a:lnTo>
                <a:lnTo>
                  <a:pt x="746" y="319"/>
                </a:lnTo>
                <a:lnTo>
                  <a:pt x="746" y="319"/>
                </a:lnTo>
                <a:lnTo>
                  <a:pt x="746" y="319"/>
                </a:lnTo>
                <a:lnTo>
                  <a:pt x="745" y="319"/>
                </a:lnTo>
                <a:lnTo>
                  <a:pt x="745" y="319"/>
                </a:lnTo>
                <a:lnTo>
                  <a:pt x="745" y="319"/>
                </a:lnTo>
                <a:lnTo>
                  <a:pt x="745" y="319"/>
                </a:lnTo>
                <a:lnTo>
                  <a:pt x="744" y="319"/>
                </a:lnTo>
                <a:lnTo>
                  <a:pt x="744" y="319"/>
                </a:lnTo>
                <a:lnTo>
                  <a:pt x="744" y="320"/>
                </a:lnTo>
                <a:lnTo>
                  <a:pt x="744" y="320"/>
                </a:lnTo>
                <a:lnTo>
                  <a:pt x="743" y="320"/>
                </a:lnTo>
                <a:lnTo>
                  <a:pt x="743" y="320"/>
                </a:lnTo>
                <a:lnTo>
                  <a:pt x="743" y="320"/>
                </a:lnTo>
                <a:lnTo>
                  <a:pt x="743" y="320"/>
                </a:lnTo>
                <a:lnTo>
                  <a:pt x="743" y="320"/>
                </a:lnTo>
                <a:lnTo>
                  <a:pt x="743" y="321"/>
                </a:lnTo>
                <a:lnTo>
                  <a:pt x="742" y="321"/>
                </a:lnTo>
                <a:lnTo>
                  <a:pt x="742" y="321"/>
                </a:lnTo>
                <a:lnTo>
                  <a:pt x="741" y="321"/>
                </a:lnTo>
                <a:lnTo>
                  <a:pt x="741" y="321"/>
                </a:lnTo>
                <a:lnTo>
                  <a:pt x="741" y="322"/>
                </a:lnTo>
                <a:lnTo>
                  <a:pt x="741" y="322"/>
                </a:lnTo>
                <a:lnTo>
                  <a:pt x="741" y="322"/>
                </a:lnTo>
                <a:lnTo>
                  <a:pt x="740" y="322"/>
                </a:lnTo>
                <a:lnTo>
                  <a:pt x="740" y="322"/>
                </a:lnTo>
                <a:lnTo>
                  <a:pt x="740" y="323"/>
                </a:lnTo>
                <a:lnTo>
                  <a:pt x="739" y="323"/>
                </a:lnTo>
                <a:lnTo>
                  <a:pt x="739" y="323"/>
                </a:lnTo>
                <a:lnTo>
                  <a:pt x="738" y="323"/>
                </a:lnTo>
                <a:lnTo>
                  <a:pt x="738" y="323"/>
                </a:lnTo>
                <a:lnTo>
                  <a:pt x="737" y="323"/>
                </a:lnTo>
                <a:lnTo>
                  <a:pt x="737" y="323"/>
                </a:lnTo>
                <a:lnTo>
                  <a:pt x="737" y="323"/>
                </a:lnTo>
                <a:lnTo>
                  <a:pt x="737" y="323"/>
                </a:lnTo>
                <a:lnTo>
                  <a:pt x="736" y="323"/>
                </a:lnTo>
                <a:lnTo>
                  <a:pt x="736" y="323"/>
                </a:lnTo>
                <a:lnTo>
                  <a:pt x="736" y="324"/>
                </a:lnTo>
                <a:lnTo>
                  <a:pt x="735" y="324"/>
                </a:lnTo>
                <a:lnTo>
                  <a:pt x="735" y="324"/>
                </a:lnTo>
                <a:lnTo>
                  <a:pt x="735" y="324"/>
                </a:lnTo>
                <a:lnTo>
                  <a:pt x="734" y="324"/>
                </a:lnTo>
                <a:lnTo>
                  <a:pt x="734" y="324"/>
                </a:lnTo>
                <a:lnTo>
                  <a:pt x="733" y="324"/>
                </a:lnTo>
                <a:lnTo>
                  <a:pt x="733" y="324"/>
                </a:lnTo>
                <a:lnTo>
                  <a:pt x="733" y="324"/>
                </a:lnTo>
                <a:lnTo>
                  <a:pt x="732" y="324"/>
                </a:lnTo>
                <a:lnTo>
                  <a:pt x="732" y="324"/>
                </a:lnTo>
                <a:lnTo>
                  <a:pt x="731" y="324"/>
                </a:lnTo>
                <a:lnTo>
                  <a:pt x="731" y="324"/>
                </a:lnTo>
                <a:lnTo>
                  <a:pt x="730" y="324"/>
                </a:lnTo>
                <a:lnTo>
                  <a:pt x="730" y="324"/>
                </a:lnTo>
                <a:lnTo>
                  <a:pt x="730" y="325"/>
                </a:lnTo>
                <a:lnTo>
                  <a:pt x="729" y="325"/>
                </a:lnTo>
                <a:lnTo>
                  <a:pt x="729" y="325"/>
                </a:lnTo>
                <a:lnTo>
                  <a:pt x="729" y="325"/>
                </a:lnTo>
                <a:lnTo>
                  <a:pt x="728" y="325"/>
                </a:lnTo>
                <a:lnTo>
                  <a:pt x="728" y="325"/>
                </a:lnTo>
                <a:lnTo>
                  <a:pt x="727" y="326"/>
                </a:lnTo>
                <a:lnTo>
                  <a:pt x="727" y="326"/>
                </a:lnTo>
                <a:lnTo>
                  <a:pt x="726" y="326"/>
                </a:lnTo>
                <a:lnTo>
                  <a:pt x="726" y="327"/>
                </a:lnTo>
                <a:lnTo>
                  <a:pt x="725" y="327"/>
                </a:lnTo>
                <a:lnTo>
                  <a:pt x="725" y="327"/>
                </a:lnTo>
                <a:lnTo>
                  <a:pt x="724" y="327"/>
                </a:lnTo>
                <a:lnTo>
                  <a:pt x="724" y="327"/>
                </a:lnTo>
                <a:lnTo>
                  <a:pt x="724" y="326"/>
                </a:lnTo>
                <a:lnTo>
                  <a:pt x="723" y="326"/>
                </a:lnTo>
                <a:lnTo>
                  <a:pt x="723" y="326"/>
                </a:lnTo>
                <a:lnTo>
                  <a:pt x="724" y="326"/>
                </a:lnTo>
                <a:lnTo>
                  <a:pt x="724" y="326"/>
                </a:lnTo>
                <a:lnTo>
                  <a:pt x="724" y="325"/>
                </a:lnTo>
                <a:lnTo>
                  <a:pt x="725" y="325"/>
                </a:lnTo>
                <a:lnTo>
                  <a:pt x="725" y="325"/>
                </a:lnTo>
                <a:lnTo>
                  <a:pt x="725" y="324"/>
                </a:lnTo>
                <a:lnTo>
                  <a:pt x="725" y="324"/>
                </a:lnTo>
                <a:lnTo>
                  <a:pt x="725" y="324"/>
                </a:lnTo>
                <a:lnTo>
                  <a:pt x="725" y="323"/>
                </a:lnTo>
                <a:lnTo>
                  <a:pt x="725" y="323"/>
                </a:lnTo>
                <a:lnTo>
                  <a:pt x="725" y="323"/>
                </a:lnTo>
                <a:lnTo>
                  <a:pt x="725" y="322"/>
                </a:lnTo>
                <a:lnTo>
                  <a:pt x="725" y="321"/>
                </a:lnTo>
                <a:lnTo>
                  <a:pt x="725" y="320"/>
                </a:lnTo>
                <a:lnTo>
                  <a:pt x="724" y="320"/>
                </a:lnTo>
                <a:lnTo>
                  <a:pt x="724" y="320"/>
                </a:lnTo>
                <a:lnTo>
                  <a:pt x="723" y="321"/>
                </a:lnTo>
                <a:lnTo>
                  <a:pt x="723" y="321"/>
                </a:lnTo>
                <a:lnTo>
                  <a:pt x="722" y="321"/>
                </a:lnTo>
                <a:lnTo>
                  <a:pt x="721" y="321"/>
                </a:lnTo>
                <a:lnTo>
                  <a:pt x="720" y="321"/>
                </a:lnTo>
                <a:lnTo>
                  <a:pt x="720" y="321"/>
                </a:lnTo>
                <a:lnTo>
                  <a:pt x="720" y="321"/>
                </a:lnTo>
                <a:lnTo>
                  <a:pt x="720" y="321"/>
                </a:lnTo>
                <a:lnTo>
                  <a:pt x="720" y="321"/>
                </a:lnTo>
                <a:lnTo>
                  <a:pt x="719" y="321"/>
                </a:lnTo>
                <a:lnTo>
                  <a:pt x="719" y="321"/>
                </a:lnTo>
                <a:lnTo>
                  <a:pt x="719" y="322"/>
                </a:lnTo>
                <a:lnTo>
                  <a:pt x="718" y="322"/>
                </a:lnTo>
                <a:lnTo>
                  <a:pt x="718" y="322"/>
                </a:lnTo>
                <a:lnTo>
                  <a:pt x="717" y="322"/>
                </a:lnTo>
                <a:lnTo>
                  <a:pt x="717" y="322"/>
                </a:lnTo>
                <a:lnTo>
                  <a:pt x="716" y="323"/>
                </a:lnTo>
                <a:lnTo>
                  <a:pt x="715" y="323"/>
                </a:lnTo>
                <a:lnTo>
                  <a:pt x="715" y="323"/>
                </a:lnTo>
                <a:lnTo>
                  <a:pt x="715" y="324"/>
                </a:lnTo>
                <a:lnTo>
                  <a:pt x="714" y="324"/>
                </a:lnTo>
                <a:lnTo>
                  <a:pt x="714" y="323"/>
                </a:lnTo>
                <a:lnTo>
                  <a:pt x="713" y="323"/>
                </a:lnTo>
                <a:lnTo>
                  <a:pt x="713" y="324"/>
                </a:lnTo>
                <a:lnTo>
                  <a:pt x="713" y="323"/>
                </a:lnTo>
                <a:lnTo>
                  <a:pt x="713" y="323"/>
                </a:lnTo>
                <a:lnTo>
                  <a:pt x="713" y="322"/>
                </a:lnTo>
                <a:lnTo>
                  <a:pt x="712" y="322"/>
                </a:lnTo>
                <a:lnTo>
                  <a:pt x="712" y="322"/>
                </a:lnTo>
                <a:lnTo>
                  <a:pt x="712" y="322"/>
                </a:lnTo>
                <a:lnTo>
                  <a:pt x="712" y="322"/>
                </a:lnTo>
                <a:lnTo>
                  <a:pt x="711" y="322"/>
                </a:lnTo>
                <a:lnTo>
                  <a:pt x="711" y="323"/>
                </a:lnTo>
                <a:lnTo>
                  <a:pt x="710" y="323"/>
                </a:lnTo>
                <a:lnTo>
                  <a:pt x="710" y="323"/>
                </a:lnTo>
                <a:lnTo>
                  <a:pt x="709" y="324"/>
                </a:lnTo>
                <a:lnTo>
                  <a:pt x="709" y="324"/>
                </a:lnTo>
                <a:lnTo>
                  <a:pt x="709" y="324"/>
                </a:lnTo>
                <a:lnTo>
                  <a:pt x="708" y="324"/>
                </a:lnTo>
                <a:lnTo>
                  <a:pt x="708" y="324"/>
                </a:lnTo>
                <a:lnTo>
                  <a:pt x="707" y="324"/>
                </a:lnTo>
                <a:lnTo>
                  <a:pt x="707" y="323"/>
                </a:lnTo>
                <a:lnTo>
                  <a:pt x="707" y="323"/>
                </a:lnTo>
                <a:lnTo>
                  <a:pt x="706" y="323"/>
                </a:lnTo>
                <a:lnTo>
                  <a:pt x="706" y="324"/>
                </a:lnTo>
                <a:lnTo>
                  <a:pt x="706" y="324"/>
                </a:lnTo>
                <a:lnTo>
                  <a:pt x="705" y="324"/>
                </a:lnTo>
                <a:lnTo>
                  <a:pt x="705" y="324"/>
                </a:lnTo>
                <a:lnTo>
                  <a:pt x="705" y="324"/>
                </a:lnTo>
                <a:lnTo>
                  <a:pt x="704" y="324"/>
                </a:lnTo>
                <a:lnTo>
                  <a:pt x="704" y="325"/>
                </a:lnTo>
                <a:lnTo>
                  <a:pt x="704" y="325"/>
                </a:lnTo>
                <a:lnTo>
                  <a:pt x="704" y="325"/>
                </a:lnTo>
                <a:lnTo>
                  <a:pt x="703" y="325"/>
                </a:lnTo>
                <a:lnTo>
                  <a:pt x="703" y="325"/>
                </a:lnTo>
                <a:lnTo>
                  <a:pt x="703" y="325"/>
                </a:lnTo>
                <a:lnTo>
                  <a:pt x="703" y="324"/>
                </a:lnTo>
                <a:lnTo>
                  <a:pt x="702" y="324"/>
                </a:lnTo>
                <a:lnTo>
                  <a:pt x="702" y="324"/>
                </a:lnTo>
                <a:lnTo>
                  <a:pt x="702" y="323"/>
                </a:lnTo>
                <a:lnTo>
                  <a:pt x="701" y="323"/>
                </a:lnTo>
                <a:lnTo>
                  <a:pt x="701" y="322"/>
                </a:lnTo>
                <a:lnTo>
                  <a:pt x="701" y="322"/>
                </a:lnTo>
                <a:lnTo>
                  <a:pt x="701" y="322"/>
                </a:lnTo>
                <a:lnTo>
                  <a:pt x="701" y="321"/>
                </a:lnTo>
                <a:lnTo>
                  <a:pt x="700" y="321"/>
                </a:lnTo>
                <a:lnTo>
                  <a:pt x="700" y="321"/>
                </a:lnTo>
                <a:lnTo>
                  <a:pt x="700" y="321"/>
                </a:lnTo>
                <a:lnTo>
                  <a:pt x="701" y="321"/>
                </a:lnTo>
                <a:lnTo>
                  <a:pt x="701" y="320"/>
                </a:lnTo>
                <a:lnTo>
                  <a:pt x="701" y="320"/>
                </a:lnTo>
                <a:lnTo>
                  <a:pt x="701" y="320"/>
                </a:lnTo>
                <a:lnTo>
                  <a:pt x="701" y="320"/>
                </a:lnTo>
                <a:lnTo>
                  <a:pt x="701" y="319"/>
                </a:lnTo>
                <a:lnTo>
                  <a:pt x="701" y="319"/>
                </a:lnTo>
                <a:lnTo>
                  <a:pt x="701" y="319"/>
                </a:lnTo>
                <a:lnTo>
                  <a:pt x="701" y="318"/>
                </a:lnTo>
                <a:lnTo>
                  <a:pt x="701" y="318"/>
                </a:lnTo>
                <a:lnTo>
                  <a:pt x="701" y="317"/>
                </a:lnTo>
                <a:lnTo>
                  <a:pt x="701" y="317"/>
                </a:lnTo>
                <a:lnTo>
                  <a:pt x="701" y="317"/>
                </a:lnTo>
                <a:lnTo>
                  <a:pt x="701" y="316"/>
                </a:lnTo>
                <a:lnTo>
                  <a:pt x="701" y="316"/>
                </a:lnTo>
                <a:lnTo>
                  <a:pt x="701" y="316"/>
                </a:lnTo>
                <a:lnTo>
                  <a:pt x="701" y="315"/>
                </a:lnTo>
                <a:lnTo>
                  <a:pt x="702" y="314"/>
                </a:lnTo>
                <a:lnTo>
                  <a:pt x="702" y="314"/>
                </a:lnTo>
                <a:lnTo>
                  <a:pt x="702" y="314"/>
                </a:lnTo>
                <a:lnTo>
                  <a:pt x="702" y="313"/>
                </a:lnTo>
                <a:lnTo>
                  <a:pt x="703" y="313"/>
                </a:lnTo>
                <a:lnTo>
                  <a:pt x="703" y="313"/>
                </a:lnTo>
                <a:lnTo>
                  <a:pt x="703" y="312"/>
                </a:lnTo>
                <a:lnTo>
                  <a:pt x="703" y="312"/>
                </a:lnTo>
                <a:lnTo>
                  <a:pt x="704" y="312"/>
                </a:lnTo>
                <a:lnTo>
                  <a:pt x="704" y="311"/>
                </a:lnTo>
                <a:lnTo>
                  <a:pt x="704" y="311"/>
                </a:lnTo>
                <a:lnTo>
                  <a:pt x="705" y="311"/>
                </a:lnTo>
                <a:lnTo>
                  <a:pt x="705" y="310"/>
                </a:lnTo>
                <a:lnTo>
                  <a:pt x="705" y="310"/>
                </a:lnTo>
                <a:lnTo>
                  <a:pt x="705" y="310"/>
                </a:lnTo>
                <a:lnTo>
                  <a:pt x="704" y="310"/>
                </a:lnTo>
                <a:lnTo>
                  <a:pt x="704" y="310"/>
                </a:lnTo>
                <a:lnTo>
                  <a:pt x="703" y="310"/>
                </a:lnTo>
                <a:lnTo>
                  <a:pt x="703" y="310"/>
                </a:lnTo>
                <a:lnTo>
                  <a:pt x="703" y="310"/>
                </a:lnTo>
                <a:lnTo>
                  <a:pt x="702" y="310"/>
                </a:lnTo>
                <a:lnTo>
                  <a:pt x="702" y="310"/>
                </a:lnTo>
                <a:lnTo>
                  <a:pt x="702" y="310"/>
                </a:lnTo>
                <a:lnTo>
                  <a:pt x="702" y="309"/>
                </a:lnTo>
                <a:lnTo>
                  <a:pt x="701" y="309"/>
                </a:lnTo>
                <a:lnTo>
                  <a:pt x="701" y="309"/>
                </a:lnTo>
                <a:lnTo>
                  <a:pt x="701" y="309"/>
                </a:lnTo>
                <a:lnTo>
                  <a:pt x="700" y="309"/>
                </a:lnTo>
                <a:lnTo>
                  <a:pt x="700" y="308"/>
                </a:lnTo>
                <a:lnTo>
                  <a:pt x="699" y="308"/>
                </a:lnTo>
                <a:lnTo>
                  <a:pt x="699" y="308"/>
                </a:lnTo>
                <a:lnTo>
                  <a:pt x="698" y="308"/>
                </a:lnTo>
                <a:lnTo>
                  <a:pt x="698" y="308"/>
                </a:lnTo>
                <a:lnTo>
                  <a:pt x="697" y="308"/>
                </a:lnTo>
                <a:lnTo>
                  <a:pt x="697" y="308"/>
                </a:lnTo>
                <a:lnTo>
                  <a:pt x="697" y="308"/>
                </a:lnTo>
                <a:lnTo>
                  <a:pt x="697" y="308"/>
                </a:lnTo>
                <a:lnTo>
                  <a:pt x="697" y="307"/>
                </a:lnTo>
                <a:lnTo>
                  <a:pt x="696" y="307"/>
                </a:lnTo>
                <a:lnTo>
                  <a:pt x="696" y="307"/>
                </a:lnTo>
                <a:lnTo>
                  <a:pt x="696" y="308"/>
                </a:lnTo>
                <a:lnTo>
                  <a:pt x="695" y="308"/>
                </a:lnTo>
                <a:lnTo>
                  <a:pt x="695" y="307"/>
                </a:lnTo>
                <a:lnTo>
                  <a:pt x="695" y="307"/>
                </a:lnTo>
                <a:lnTo>
                  <a:pt x="694" y="307"/>
                </a:lnTo>
                <a:lnTo>
                  <a:pt x="694" y="307"/>
                </a:lnTo>
                <a:lnTo>
                  <a:pt x="694" y="306"/>
                </a:lnTo>
                <a:lnTo>
                  <a:pt x="693" y="307"/>
                </a:lnTo>
                <a:lnTo>
                  <a:pt x="693" y="306"/>
                </a:lnTo>
                <a:lnTo>
                  <a:pt x="693" y="307"/>
                </a:lnTo>
                <a:lnTo>
                  <a:pt x="693" y="307"/>
                </a:lnTo>
                <a:lnTo>
                  <a:pt x="693" y="306"/>
                </a:lnTo>
                <a:lnTo>
                  <a:pt x="693" y="306"/>
                </a:lnTo>
                <a:lnTo>
                  <a:pt x="693" y="305"/>
                </a:lnTo>
                <a:lnTo>
                  <a:pt x="693" y="305"/>
                </a:lnTo>
                <a:lnTo>
                  <a:pt x="692" y="304"/>
                </a:lnTo>
                <a:lnTo>
                  <a:pt x="692" y="304"/>
                </a:lnTo>
                <a:lnTo>
                  <a:pt x="692" y="304"/>
                </a:lnTo>
                <a:lnTo>
                  <a:pt x="691" y="304"/>
                </a:lnTo>
                <a:lnTo>
                  <a:pt x="691" y="304"/>
                </a:lnTo>
                <a:lnTo>
                  <a:pt x="691" y="304"/>
                </a:lnTo>
                <a:lnTo>
                  <a:pt x="690" y="304"/>
                </a:lnTo>
                <a:lnTo>
                  <a:pt x="690" y="304"/>
                </a:lnTo>
                <a:lnTo>
                  <a:pt x="691" y="304"/>
                </a:lnTo>
                <a:lnTo>
                  <a:pt x="691" y="303"/>
                </a:lnTo>
                <a:lnTo>
                  <a:pt x="690" y="302"/>
                </a:lnTo>
                <a:lnTo>
                  <a:pt x="690" y="302"/>
                </a:lnTo>
                <a:lnTo>
                  <a:pt x="690" y="301"/>
                </a:lnTo>
                <a:lnTo>
                  <a:pt x="690" y="301"/>
                </a:lnTo>
                <a:lnTo>
                  <a:pt x="691" y="301"/>
                </a:lnTo>
                <a:lnTo>
                  <a:pt x="691" y="301"/>
                </a:lnTo>
                <a:lnTo>
                  <a:pt x="691" y="301"/>
                </a:lnTo>
                <a:lnTo>
                  <a:pt x="692" y="301"/>
                </a:lnTo>
                <a:lnTo>
                  <a:pt x="692" y="301"/>
                </a:lnTo>
                <a:lnTo>
                  <a:pt x="692" y="301"/>
                </a:lnTo>
                <a:lnTo>
                  <a:pt x="693" y="301"/>
                </a:lnTo>
                <a:lnTo>
                  <a:pt x="693" y="301"/>
                </a:lnTo>
                <a:lnTo>
                  <a:pt x="693" y="300"/>
                </a:lnTo>
                <a:lnTo>
                  <a:pt x="693" y="300"/>
                </a:lnTo>
                <a:lnTo>
                  <a:pt x="694" y="300"/>
                </a:lnTo>
                <a:lnTo>
                  <a:pt x="694" y="300"/>
                </a:lnTo>
                <a:lnTo>
                  <a:pt x="694" y="300"/>
                </a:lnTo>
                <a:lnTo>
                  <a:pt x="695" y="300"/>
                </a:lnTo>
                <a:lnTo>
                  <a:pt x="696" y="300"/>
                </a:lnTo>
                <a:lnTo>
                  <a:pt x="696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1"/>
                </a:lnTo>
                <a:lnTo>
                  <a:pt x="698" y="301"/>
                </a:lnTo>
                <a:lnTo>
                  <a:pt x="698" y="300"/>
                </a:lnTo>
                <a:lnTo>
                  <a:pt x="699" y="300"/>
                </a:lnTo>
                <a:lnTo>
                  <a:pt x="699" y="300"/>
                </a:lnTo>
                <a:lnTo>
                  <a:pt x="699" y="299"/>
                </a:lnTo>
                <a:lnTo>
                  <a:pt x="699" y="299"/>
                </a:lnTo>
                <a:lnTo>
                  <a:pt x="698" y="298"/>
                </a:lnTo>
                <a:lnTo>
                  <a:pt x="697" y="298"/>
                </a:lnTo>
                <a:lnTo>
                  <a:pt x="697" y="298"/>
                </a:lnTo>
                <a:lnTo>
                  <a:pt x="697" y="298"/>
                </a:lnTo>
                <a:lnTo>
                  <a:pt x="696" y="297"/>
                </a:lnTo>
                <a:lnTo>
                  <a:pt x="696" y="297"/>
                </a:lnTo>
                <a:lnTo>
                  <a:pt x="696" y="297"/>
                </a:lnTo>
                <a:lnTo>
                  <a:pt x="696" y="296"/>
                </a:lnTo>
                <a:lnTo>
                  <a:pt x="696" y="296"/>
                </a:lnTo>
                <a:lnTo>
                  <a:pt x="696" y="296"/>
                </a:lnTo>
                <a:lnTo>
                  <a:pt x="697" y="296"/>
                </a:lnTo>
                <a:lnTo>
                  <a:pt x="697" y="296"/>
                </a:lnTo>
                <a:lnTo>
                  <a:pt x="697" y="295"/>
                </a:lnTo>
                <a:lnTo>
                  <a:pt x="697" y="295"/>
                </a:lnTo>
                <a:lnTo>
                  <a:pt x="697" y="294"/>
                </a:lnTo>
                <a:lnTo>
                  <a:pt x="697" y="294"/>
                </a:lnTo>
                <a:lnTo>
                  <a:pt x="696" y="293"/>
                </a:lnTo>
                <a:lnTo>
                  <a:pt x="696" y="293"/>
                </a:lnTo>
                <a:lnTo>
                  <a:pt x="696" y="293"/>
                </a:lnTo>
                <a:lnTo>
                  <a:pt x="696" y="293"/>
                </a:lnTo>
                <a:lnTo>
                  <a:pt x="696" y="293"/>
                </a:lnTo>
                <a:lnTo>
                  <a:pt x="696" y="292"/>
                </a:lnTo>
                <a:lnTo>
                  <a:pt x="697" y="292"/>
                </a:lnTo>
                <a:lnTo>
                  <a:pt x="697" y="292"/>
                </a:lnTo>
                <a:lnTo>
                  <a:pt x="697" y="292"/>
                </a:lnTo>
                <a:lnTo>
                  <a:pt x="696" y="292"/>
                </a:lnTo>
                <a:lnTo>
                  <a:pt x="695" y="292"/>
                </a:lnTo>
                <a:lnTo>
                  <a:pt x="695" y="291"/>
                </a:lnTo>
                <a:lnTo>
                  <a:pt x="695" y="291"/>
                </a:lnTo>
                <a:lnTo>
                  <a:pt x="695" y="290"/>
                </a:lnTo>
                <a:lnTo>
                  <a:pt x="695" y="290"/>
                </a:lnTo>
                <a:lnTo>
                  <a:pt x="696" y="290"/>
                </a:lnTo>
                <a:lnTo>
                  <a:pt x="696" y="290"/>
                </a:lnTo>
                <a:lnTo>
                  <a:pt x="697" y="289"/>
                </a:lnTo>
                <a:lnTo>
                  <a:pt x="697" y="289"/>
                </a:lnTo>
                <a:lnTo>
                  <a:pt x="697" y="288"/>
                </a:lnTo>
                <a:lnTo>
                  <a:pt x="697" y="288"/>
                </a:lnTo>
                <a:lnTo>
                  <a:pt x="697" y="287"/>
                </a:lnTo>
                <a:lnTo>
                  <a:pt x="697" y="287"/>
                </a:lnTo>
                <a:lnTo>
                  <a:pt x="697" y="287"/>
                </a:lnTo>
                <a:lnTo>
                  <a:pt x="696" y="288"/>
                </a:lnTo>
                <a:lnTo>
                  <a:pt x="696" y="288"/>
                </a:lnTo>
                <a:lnTo>
                  <a:pt x="696" y="288"/>
                </a:lnTo>
                <a:lnTo>
                  <a:pt x="695" y="288"/>
                </a:lnTo>
                <a:lnTo>
                  <a:pt x="695" y="288"/>
                </a:lnTo>
                <a:lnTo>
                  <a:pt x="695" y="288"/>
                </a:lnTo>
                <a:lnTo>
                  <a:pt x="694" y="287"/>
                </a:lnTo>
                <a:lnTo>
                  <a:pt x="694" y="287"/>
                </a:lnTo>
                <a:lnTo>
                  <a:pt x="694" y="287"/>
                </a:lnTo>
                <a:lnTo>
                  <a:pt x="694" y="287"/>
                </a:lnTo>
                <a:lnTo>
                  <a:pt x="694" y="286"/>
                </a:lnTo>
                <a:lnTo>
                  <a:pt x="693" y="286"/>
                </a:lnTo>
                <a:lnTo>
                  <a:pt x="693" y="286"/>
                </a:lnTo>
                <a:lnTo>
                  <a:pt x="693" y="286"/>
                </a:lnTo>
                <a:lnTo>
                  <a:pt x="693" y="285"/>
                </a:lnTo>
                <a:lnTo>
                  <a:pt x="692" y="285"/>
                </a:lnTo>
                <a:lnTo>
                  <a:pt x="692" y="285"/>
                </a:lnTo>
                <a:lnTo>
                  <a:pt x="692" y="285"/>
                </a:lnTo>
                <a:lnTo>
                  <a:pt x="691" y="285"/>
                </a:lnTo>
                <a:lnTo>
                  <a:pt x="691" y="285"/>
                </a:lnTo>
                <a:lnTo>
                  <a:pt x="690" y="285"/>
                </a:lnTo>
                <a:lnTo>
                  <a:pt x="690" y="285"/>
                </a:lnTo>
                <a:lnTo>
                  <a:pt x="689" y="285"/>
                </a:lnTo>
                <a:lnTo>
                  <a:pt x="689" y="285"/>
                </a:lnTo>
                <a:lnTo>
                  <a:pt x="689" y="284"/>
                </a:lnTo>
                <a:lnTo>
                  <a:pt x="689" y="284"/>
                </a:lnTo>
                <a:lnTo>
                  <a:pt x="688" y="284"/>
                </a:lnTo>
                <a:lnTo>
                  <a:pt x="688" y="284"/>
                </a:lnTo>
                <a:lnTo>
                  <a:pt x="688" y="284"/>
                </a:lnTo>
                <a:lnTo>
                  <a:pt x="688" y="285"/>
                </a:lnTo>
                <a:lnTo>
                  <a:pt x="687" y="285"/>
                </a:lnTo>
                <a:lnTo>
                  <a:pt x="687" y="284"/>
                </a:lnTo>
                <a:lnTo>
                  <a:pt x="687" y="284"/>
                </a:lnTo>
                <a:lnTo>
                  <a:pt x="686" y="283"/>
                </a:lnTo>
                <a:lnTo>
                  <a:pt x="685" y="283"/>
                </a:lnTo>
                <a:lnTo>
                  <a:pt x="683" y="282"/>
                </a:lnTo>
                <a:lnTo>
                  <a:pt x="684" y="281"/>
                </a:lnTo>
                <a:lnTo>
                  <a:pt x="684" y="281"/>
                </a:lnTo>
                <a:lnTo>
                  <a:pt x="684" y="281"/>
                </a:lnTo>
                <a:lnTo>
                  <a:pt x="685" y="280"/>
                </a:lnTo>
                <a:lnTo>
                  <a:pt x="684" y="280"/>
                </a:lnTo>
                <a:lnTo>
                  <a:pt x="684" y="280"/>
                </a:lnTo>
                <a:lnTo>
                  <a:pt x="683" y="280"/>
                </a:lnTo>
                <a:lnTo>
                  <a:pt x="683" y="280"/>
                </a:lnTo>
                <a:lnTo>
                  <a:pt x="683" y="280"/>
                </a:lnTo>
                <a:lnTo>
                  <a:pt x="683" y="280"/>
                </a:lnTo>
                <a:lnTo>
                  <a:pt x="683" y="279"/>
                </a:lnTo>
                <a:lnTo>
                  <a:pt x="683" y="279"/>
                </a:lnTo>
                <a:lnTo>
                  <a:pt x="683" y="278"/>
                </a:lnTo>
                <a:lnTo>
                  <a:pt x="682" y="278"/>
                </a:lnTo>
                <a:lnTo>
                  <a:pt x="682" y="278"/>
                </a:lnTo>
                <a:lnTo>
                  <a:pt x="681" y="278"/>
                </a:lnTo>
                <a:lnTo>
                  <a:pt x="681" y="278"/>
                </a:lnTo>
                <a:lnTo>
                  <a:pt x="680" y="278"/>
                </a:lnTo>
                <a:lnTo>
                  <a:pt x="680" y="278"/>
                </a:lnTo>
                <a:lnTo>
                  <a:pt x="680" y="277"/>
                </a:lnTo>
                <a:lnTo>
                  <a:pt x="679" y="277"/>
                </a:lnTo>
                <a:lnTo>
                  <a:pt x="679" y="277"/>
                </a:lnTo>
                <a:lnTo>
                  <a:pt x="678" y="277"/>
                </a:lnTo>
                <a:lnTo>
                  <a:pt x="678" y="277"/>
                </a:lnTo>
                <a:lnTo>
                  <a:pt x="677" y="277"/>
                </a:lnTo>
                <a:lnTo>
                  <a:pt x="677" y="277"/>
                </a:lnTo>
                <a:lnTo>
                  <a:pt x="676" y="276"/>
                </a:lnTo>
                <a:lnTo>
                  <a:pt x="675" y="277"/>
                </a:lnTo>
                <a:lnTo>
                  <a:pt x="675" y="277"/>
                </a:lnTo>
                <a:lnTo>
                  <a:pt x="674" y="277"/>
                </a:lnTo>
                <a:lnTo>
                  <a:pt x="674" y="276"/>
                </a:lnTo>
                <a:lnTo>
                  <a:pt x="674" y="276"/>
                </a:lnTo>
                <a:lnTo>
                  <a:pt x="674" y="276"/>
                </a:lnTo>
                <a:lnTo>
                  <a:pt x="674" y="276"/>
                </a:lnTo>
                <a:lnTo>
                  <a:pt x="673" y="275"/>
                </a:lnTo>
                <a:lnTo>
                  <a:pt x="673" y="275"/>
                </a:lnTo>
                <a:lnTo>
                  <a:pt x="673" y="276"/>
                </a:lnTo>
                <a:lnTo>
                  <a:pt x="672" y="276"/>
                </a:lnTo>
                <a:lnTo>
                  <a:pt x="672" y="275"/>
                </a:lnTo>
                <a:lnTo>
                  <a:pt x="672" y="275"/>
                </a:lnTo>
                <a:lnTo>
                  <a:pt x="672" y="275"/>
                </a:lnTo>
                <a:lnTo>
                  <a:pt x="671" y="275"/>
                </a:lnTo>
                <a:lnTo>
                  <a:pt x="671" y="274"/>
                </a:lnTo>
                <a:lnTo>
                  <a:pt x="671" y="274"/>
                </a:lnTo>
                <a:lnTo>
                  <a:pt x="671" y="274"/>
                </a:lnTo>
                <a:lnTo>
                  <a:pt x="671" y="273"/>
                </a:lnTo>
                <a:lnTo>
                  <a:pt x="671" y="273"/>
                </a:lnTo>
                <a:lnTo>
                  <a:pt x="671" y="272"/>
                </a:lnTo>
                <a:lnTo>
                  <a:pt x="671" y="272"/>
                </a:lnTo>
                <a:lnTo>
                  <a:pt x="671" y="271"/>
                </a:lnTo>
                <a:lnTo>
                  <a:pt x="671" y="271"/>
                </a:lnTo>
                <a:lnTo>
                  <a:pt x="671" y="270"/>
                </a:lnTo>
                <a:lnTo>
                  <a:pt x="671" y="270"/>
                </a:lnTo>
                <a:lnTo>
                  <a:pt x="671" y="270"/>
                </a:lnTo>
                <a:lnTo>
                  <a:pt x="671" y="270"/>
                </a:lnTo>
                <a:lnTo>
                  <a:pt x="671" y="270"/>
                </a:lnTo>
                <a:lnTo>
                  <a:pt x="671" y="269"/>
                </a:lnTo>
                <a:lnTo>
                  <a:pt x="671" y="270"/>
                </a:lnTo>
                <a:lnTo>
                  <a:pt x="670" y="270"/>
                </a:lnTo>
                <a:lnTo>
                  <a:pt x="670" y="270"/>
                </a:lnTo>
                <a:lnTo>
                  <a:pt x="670" y="269"/>
                </a:lnTo>
                <a:lnTo>
                  <a:pt x="669" y="269"/>
                </a:lnTo>
                <a:lnTo>
                  <a:pt x="669" y="269"/>
                </a:lnTo>
                <a:lnTo>
                  <a:pt x="668" y="269"/>
                </a:lnTo>
                <a:lnTo>
                  <a:pt x="668" y="268"/>
                </a:lnTo>
                <a:lnTo>
                  <a:pt x="668" y="268"/>
                </a:lnTo>
                <a:lnTo>
                  <a:pt x="668" y="267"/>
                </a:lnTo>
                <a:lnTo>
                  <a:pt x="668" y="268"/>
                </a:lnTo>
                <a:lnTo>
                  <a:pt x="667" y="267"/>
                </a:lnTo>
                <a:lnTo>
                  <a:pt x="668" y="267"/>
                </a:lnTo>
                <a:lnTo>
                  <a:pt x="668" y="267"/>
                </a:lnTo>
                <a:lnTo>
                  <a:pt x="667" y="267"/>
                </a:lnTo>
                <a:lnTo>
                  <a:pt x="667" y="266"/>
                </a:lnTo>
                <a:lnTo>
                  <a:pt x="667" y="266"/>
                </a:lnTo>
                <a:lnTo>
                  <a:pt x="667" y="265"/>
                </a:lnTo>
                <a:lnTo>
                  <a:pt x="667" y="265"/>
                </a:lnTo>
                <a:lnTo>
                  <a:pt x="667" y="265"/>
                </a:lnTo>
                <a:lnTo>
                  <a:pt x="667" y="264"/>
                </a:lnTo>
                <a:lnTo>
                  <a:pt x="666" y="264"/>
                </a:lnTo>
                <a:lnTo>
                  <a:pt x="666" y="264"/>
                </a:lnTo>
                <a:lnTo>
                  <a:pt x="666" y="264"/>
                </a:lnTo>
                <a:lnTo>
                  <a:pt x="665" y="263"/>
                </a:lnTo>
                <a:lnTo>
                  <a:pt x="665" y="264"/>
                </a:lnTo>
                <a:lnTo>
                  <a:pt x="665" y="264"/>
                </a:lnTo>
                <a:lnTo>
                  <a:pt x="665" y="263"/>
                </a:lnTo>
                <a:lnTo>
                  <a:pt x="664" y="263"/>
                </a:lnTo>
                <a:lnTo>
                  <a:pt x="664" y="263"/>
                </a:lnTo>
                <a:lnTo>
                  <a:pt x="665" y="263"/>
                </a:lnTo>
                <a:lnTo>
                  <a:pt x="665" y="263"/>
                </a:lnTo>
                <a:lnTo>
                  <a:pt x="666" y="262"/>
                </a:lnTo>
                <a:lnTo>
                  <a:pt x="666" y="262"/>
                </a:lnTo>
                <a:lnTo>
                  <a:pt x="666" y="261"/>
                </a:lnTo>
                <a:lnTo>
                  <a:pt x="666" y="261"/>
                </a:lnTo>
                <a:lnTo>
                  <a:pt x="666" y="261"/>
                </a:lnTo>
                <a:lnTo>
                  <a:pt x="666" y="260"/>
                </a:lnTo>
                <a:lnTo>
                  <a:pt x="666" y="260"/>
                </a:lnTo>
                <a:lnTo>
                  <a:pt x="667" y="260"/>
                </a:lnTo>
                <a:lnTo>
                  <a:pt x="667" y="260"/>
                </a:lnTo>
                <a:lnTo>
                  <a:pt x="666" y="260"/>
                </a:lnTo>
                <a:lnTo>
                  <a:pt x="666" y="259"/>
                </a:lnTo>
                <a:lnTo>
                  <a:pt x="666" y="259"/>
                </a:lnTo>
                <a:lnTo>
                  <a:pt x="666" y="258"/>
                </a:lnTo>
                <a:lnTo>
                  <a:pt x="666" y="258"/>
                </a:lnTo>
                <a:lnTo>
                  <a:pt x="666" y="258"/>
                </a:lnTo>
                <a:lnTo>
                  <a:pt x="667" y="258"/>
                </a:lnTo>
                <a:lnTo>
                  <a:pt x="667" y="257"/>
                </a:lnTo>
                <a:lnTo>
                  <a:pt x="668" y="257"/>
                </a:lnTo>
                <a:lnTo>
                  <a:pt x="668" y="257"/>
                </a:lnTo>
                <a:lnTo>
                  <a:pt x="668" y="257"/>
                </a:lnTo>
                <a:lnTo>
                  <a:pt x="668" y="256"/>
                </a:lnTo>
                <a:lnTo>
                  <a:pt x="668" y="256"/>
                </a:lnTo>
                <a:lnTo>
                  <a:pt x="668" y="255"/>
                </a:lnTo>
                <a:lnTo>
                  <a:pt x="669" y="255"/>
                </a:lnTo>
                <a:lnTo>
                  <a:pt x="669" y="254"/>
                </a:lnTo>
                <a:lnTo>
                  <a:pt x="669" y="254"/>
                </a:lnTo>
                <a:lnTo>
                  <a:pt x="669" y="253"/>
                </a:lnTo>
                <a:lnTo>
                  <a:pt x="669" y="253"/>
                </a:lnTo>
                <a:lnTo>
                  <a:pt x="669" y="252"/>
                </a:lnTo>
                <a:lnTo>
                  <a:pt x="669" y="252"/>
                </a:lnTo>
                <a:lnTo>
                  <a:pt x="670" y="251"/>
                </a:lnTo>
                <a:lnTo>
                  <a:pt x="670" y="251"/>
                </a:lnTo>
                <a:lnTo>
                  <a:pt x="670" y="250"/>
                </a:lnTo>
                <a:lnTo>
                  <a:pt x="670" y="250"/>
                </a:lnTo>
                <a:lnTo>
                  <a:pt x="670" y="250"/>
                </a:lnTo>
                <a:lnTo>
                  <a:pt x="670" y="249"/>
                </a:lnTo>
                <a:lnTo>
                  <a:pt x="670" y="249"/>
                </a:lnTo>
                <a:lnTo>
                  <a:pt x="671" y="250"/>
                </a:lnTo>
                <a:lnTo>
                  <a:pt x="672" y="250"/>
                </a:lnTo>
                <a:lnTo>
                  <a:pt x="672" y="250"/>
                </a:lnTo>
                <a:lnTo>
                  <a:pt x="672" y="250"/>
                </a:lnTo>
                <a:lnTo>
                  <a:pt x="673" y="249"/>
                </a:lnTo>
                <a:lnTo>
                  <a:pt x="673" y="249"/>
                </a:lnTo>
                <a:lnTo>
                  <a:pt x="673" y="248"/>
                </a:lnTo>
                <a:lnTo>
                  <a:pt x="673" y="248"/>
                </a:lnTo>
                <a:lnTo>
                  <a:pt x="673" y="247"/>
                </a:lnTo>
                <a:lnTo>
                  <a:pt x="674" y="247"/>
                </a:lnTo>
                <a:lnTo>
                  <a:pt x="674" y="247"/>
                </a:lnTo>
                <a:lnTo>
                  <a:pt x="674" y="247"/>
                </a:lnTo>
                <a:lnTo>
                  <a:pt x="675" y="247"/>
                </a:lnTo>
                <a:lnTo>
                  <a:pt x="675" y="247"/>
                </a:lnTo>
                <a:lnTo>
                  <a:pt x="676" y="247"/>
                </a:lnTo>
                <a:lnTo>
                  <a:pt x="676" y="247"/>
                </a:lnTo>
                <a:lnTo>
                  <a:pt x="676" y="246"/>
                </a:lnTo>
                <a:lnTo>
                  <a:pt x="677" y="246"/>
                </a:lnTo>
                <a:lnTo>
                  <a:pt x="677" y="246"/>
                </a:lnTo>
                <a:lnTo>
                  <a:pt x="677" y="245"/>
                </a:lnTo>
                <a:lnTo>
                  <a:pt x="677" y="245"/>
                </a:lnTo>
                <a:lnTo>
                  <a:pt x="676" y="245"/>
                </a:lnTo>
                <a:lnTo>
                  <a:pt x="675" y="245"/>
                </a:lnTo>
                <a:lnTo>
                  <a:pt x="675" y="244"/>
                </a:lnTo>
                <a:lnTo>
                  <a:pt x="675" y="244"/>
                </a:lnTo>
                <a:lnTo>
                  <a:pt x="675" y="244"/>
                </a:lnTo>
                <a:lnTo>
                  <a:pt x="675" y="243"/>
                </a:lnTo>
                <a:lnTo>
                  <a:pt x="675" y="243"/>
                </a:lnTo>
                <a:lnTo>
                  <a:pt x="675" y="242"/>
                </a:lnTo>
                <a:lnTo>
                  <a:pt x="674" y="242"/>
                </a:lnTo>
                <a:lnTo>
                  <a:pt x="674" y="242"/>
                </a:lnTo>
                <a:lnTo>
                  <a:pt x="674" y="242"/>
                </a:lnTo>
                <a:lnTo>
                  <a:pt x="674" y="242"/>
                </a:lnTo>
                <a:lnTo>
                  <a:pt x="673" y="242"/>
                </a:lnTo>
                <a:lnTo>
                  <a:pt x="673" y="241"/>
                </a:lnTo>
                <a:lnTo>
                  <a:pt x="673" y="241"/>
                </a:lnTo>
                <a:lnTo>
                  <a:pt x="672" y="240"/>
                </a:lnTo>
                <a:lnTo>
                  <a:pt x="672" y="240"/>
                </a:lnTo>
                <a:lnTo>
                  <a:pt x="672" y="240"/>
                </a:lnTo>
                <a:lnTo>
                  <a:pt x="671" y="240"/>
                </a:lnTo>
                <a:lnTo>
                  <a:pt x="671" y="241"/>
                </a:lnTo>
                <a:lnTo>
                  <a:pt x="671" y="241"/>
                </a:lnTo>
                <a:lnTo>
                  <a:pt x="670" y="241"/>
                </a:lnTo>
                <a:lnTo>
                  <a:pt x="670" y="241"/>
                </a:lnTo>
                <a:lnTo>
                  <a:pt x="669" y="241"/>
                </a:lnTo>
                <a:lnTo>
                  <a:pt x="669" y="240"/>
                </a:lnTo>
                <a:lnTo>
                  <a:pt x="669" y="240"/>
                </a:lnTo>
                <a:lnTo>
                  <a:pt x="668" y="240"/>
                </a:lnTo>
                <a:lnTo>
                  <a:pt x="668" y="240"/>
                </a:lnTo>
                <a:lnTo>
                  <a:pt x="667" y="240"/>
                </a:lnTo>
                <a:lnTo>
                  <a:pt x="667" y="241"/>
                </a:lnTo>
                <a:lnTo>
                  <a:pt x="667" y="241"/>
                </a:lnTo>
                <a:lnTo>
                  <a:pt x="666" y="241"/>
                </a:lnTo>
                <a:lnTo>
                  <a:pt x="666" y="240"/>
                </a:lnTo>
                <a:lnTo>
                  <a:pt x="665" y="240"/>
                </a:lnTo>
                <a:lnTo>
                  <a:pt x="665" y="240"/>
                </a:lnTo>
                <a:lnTo>
                  <a:pt x="665" y="240"/>
                </a:lnTo>
                <a:lnTo>
                  <a:pt x="664" y="240"/>
                </a:lnTo>
                <a:lnTo>
                  <a:pt x="664" y="239"/>
                </a:lnTo>
                <a:lnTo>
                  <a:pt x="664" y="239"/>
                </a:lnTo>
                <a:lnTo>
                  <a:pt x="665" y="239"/>
                </a:lnTo>
                <a:lnTo>
                  <a:pt x="665" y="239"/>
                </a:lnTo>
                <a:lnTo>
                  <a:pt x="666" y="239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7" y="239"/>
                </a:lnTo>
                <a:lnTo>
                  <a:pt x="668" y="239"/>
                </a:lnTo>
                <a:lnTo>
                  <a:pt x="669" y="239"/>
                </a:lnTo>
                <a:lnTo>
                  <a:pt x="669" y="239"/>
                </a:lnTo>
                <a:lnTo>
                  <a:pt x="669" y="238"/>
                </a:lnTo>
                <a:lnTo>
                  <a:pt x="670" y="238"/>
                </a:lnTo>
                <a:lnTo>
                  <a:pt x="671" y="238"/>
                </a:lnTo>
                <a:lnTo>
                  <a:pt x="671" y="238"/>
                </a:lnTo>
                <a:lnTo>
                  <a:pt x="672" y="237"/>
                </a:lnTo>
                <a:lnTo>
                  <a:pt x="671" y="237"/>
                </a:lnTo>
                <a:lnTo>
                  <a:pt x="671" y="237"/>
                </a:lnTo>
                <a:lnTo>
                  <a:pt x="670" y="237"/>
                </a:lnTo>
                <a:lnTo>
                  <a:pt x="670" y="237"/>
                </a:lnTo>
                <a:lnTo>
                  <a:pt x="669" y="237"/>
                </a:lnTo>
                <a:lnTo>
                  <a:pt x="669" y="236"/>
                </a:lnTo>
                <a:lnTo>
                  <a:pt x="669" y="236"/>
                </a:lnTo>
                <a:lnTo>
                  <a:pt x="669" y="236"/>
                </a:lnTo>
                <a:lnTo>
                  <a:pt x="669" y="235"/>
                </a:lnTo>
                <a:lnTo>
                  <a:pt x="669" y="235"/>
                </a:lnTo>
                <a:lnTo>
                  <a:pt x="669" y="234"/>
                </a:lnTo>
                <a:lnTo>
                  <a:pt x="669" y="234"/>
                </a:lnTo>
                <a:lnTo>
                  <a:pt x="670" y="233"/>
                </a:lnTo>
                <a:lnTo>
                  <a:pt x="670" y="233"/>
                </a:lnTo>
                <a:lnTo>
                  <a:pt x="671" y="234"/>
                </a:lnTo>
                <a:lnTo>
                  <a:pt x="671" y="234"/>
                </a:lnTo>
                <a:lnTo>
                  <a:pt x="671" y="233"/>
                </a:lnTo>
                <a:lnTo>
                  <a:pt x="672" y="233"/>
                </a:lnTo>
                <a:lnTo>
                  <a:pt x="672" y="233"/>
                </a:lnTo>
                <a:lnTo>
                  <a:pt x="672" y="232"/>
                </a:lnTo>
                <a:lnTo>
                  <a:pt x="672" y="232"/>
                </a:lnTo>
                <a:lnTo>
                  <a:pt x="673" y="232"/>
                </a:lnTo>
                <a:lnTo>
                  <a:pt x="673" y="232"/>
                </a:lnTo>
                <a:lnTo>
                  <a:pt x="674" y="232"/>
                </a:lnTo>
                <a:lnTo>
                  <a:pt x="674" y="233"/>
                </a:lnTo>
                <a:lnTo>
                  <a:pt x="675" y="233"/>
                </a:lnTo>
                <a:lnTo>
                  <a:pt x="676" y="233"/>
                </a:lnTo>
                <a:lnTo>
                  <a:pt x="676" y="232"/>
                </a:lnTo>
                <a:lnTo>
                  <a:pt x="676" y="232"/>
                </a:lnTo>
                <a:lnTo>
                  <a:pt x="676" y="231"/>
                </a:lnTo>
                <a:lnTo>
                  <a:pt x="676" y="231"/>
                </a:lnTo>
                <a:lnTo>
                  <a:pt x="675" y="230"/>
                </a:lnTo>
                <a:lnTo>
                  <a:pt x="675" y="230"/>
                </a:lnTo>
                <a:lnTo>
                  <a:pt x="674" y="230"/>
                </a:lnTo>
                <a:lnTo>
                  <a:pt x="674" y="230"/>
                </a:lnTo>
                <a:lnTo>
                  <a:pt x="674" y="229"/>
                </a:lnTo>
                <a:lnTo>
                  <a:pt x="674" y="229"/>
                </a:lnTo>
                <a:lnTo>
                  <a:pt x="673" y="229"/>
                </a:lnTo>
                <a:lnTo>
                  <a:pt x="673" y="229"/>
                </a:lnTo>
                <a:lnTo>
                  <a:pt x="673" y="229"/>
                </a:lnTo>
                <a:lnTo>
                  <a:pt x="673" y="228"/>
                </a:lnTo>
                <a:lnTo>
                  <a:pt x="672" y="228"/>
                </a:lnTo>
                <a:lnTo>
                  <a:pt x="672" y="227"/>
                </a:lnTo>
                <a:lnTo>
                  <a:pt x="672" y="227"/>
                </a:lnTo>
                <a:lnTo>
                  <a:pt x="672" y="226"/>
                </a:lnTo>
                <a:lnTo>
                  <a:pt x="672" y="225"/>
                </a:lnTo>
                <a:lnTo>
                  <a:pt x="672" y="225"/>
                </a:lnTo>
                <a:lnTo>
                  <a:pt x="672" y="225"/>
                </a:lnTo>
                <a:lnTo>
                  <a:pt x="672" y="224"/>
                </a:lnTo>
                <a:lnTo>
                  <a:pt x="671" y="224"/>
                </a:lnTo>
                <a:lnTo>
                  <a:pt x="671" y="224"/>
                </a:lnTo>
                <a:lnTo>
                  <a:pt x="671" y="224"/>
                </a:lnTo>
                <a:lnTo>
                  <a:pt x="671" y="223"/>
                </a:lnTo>
                <a:lnTo>
                  <a:pt x="671" y="223"/>
                </a:lnTo>
                <a:lnTo>
                  <a:pt x="670" y="222"/>
                </a:lnTo>
                <a:lnTo>
                  <a:pt x="670" y="221"/>
                </a:lnTo>
                <a:lnTo>
                  <a:pt x="670" y="221"/>
                </a:lnTo>
                <a:lnTo>
                  <a:pt x="671" y="221"/>
                </a:lnTo>
                <a:lnTo>
                  <a:pt x="671" y="220"/>
                </a:lnTo>
                <a:lnTo>
                  <a:pt x="671" y="220"/>
                </a:lnTo>
                <a:lnTo>
                  <a:pt x="672" y="220"/>
                </a:lnTo>
                <a:lnTo>
                  <a:pt x="672" y="220"/>
                </a:lnTo>
                <a:lnTo>
                  <a:pt x="672" y="220"/>
                </a:lnTo>
                <a:lnTo>
                  <a:pt x="672" y="219"/>
                </a:lnTo>
                <a:lnTo>
                  <a:pt x="672" y="219"/>
                </a:lnTo>
                <a:lnTo>
                  <a:pt x="672" y="219"/>
                </a:lnTo>
                <a:lnTo>
                  <a:pt x="672" y="219"/>
                </a:lnTo>
                <a:lnTo>
                  <a:pt x="672" y="218"/>
                </a:lnTo>
                <a:lnTo>
                  <a:pt x="672" y="218"/>
                </a:lnTo>
                <a:lnTo>
                  <a:pt x="672" y="217"/>
                </a:lnTo>
                <a:lnTo>
                  <a:pt x="671" y="217"/>
                </a:lnTo>
                <a:lnTo>
                  <a:pt x="671" y="217"/>
                </a:lnTo>
                <a:lnTo>
                  <a:pt x="671" y="215"/>
                </a:lnTo>
                <a:lnTo>
                  <a:pt x="670" y="215"/>
                </a:lnTo>
                <a:lnTo>
                  <a:pt x="670" y="215"/>
                </a:lnTo>
                <a:lnTo>
                  <a:pt x="669" y="215"/>
                </a:lnTo>
                <a:lnTo>
                  <a:pt x="669" y="215"/>
                </a:lnTo>
                <a:lnTo>
                  <a:pt x="669" y="215"/>
                </a:lnTo>
                <a:lnTo>
                  <a:pt x="668" y="215"/>
                </a:lnTo>
                <a:lnTo>
                  <a:pt x="668" y="214"/>
                </a:lnTo>
                <a:lnTo>
                  <a:pt x="668" y="214"/>
                </a:lnTo>
                <a:lnTo>
                  <a:pt x="668" y="213"/>
                </a:lnTo>
                <a:lnTo>
                  <a:pt x="669" y="213"/>
                </a:lnTo>
                <a:lnTo>
                  <a:pt x="669" y="212"/>
                </a:lnTo>
                <a:lnTo>
                  <a:pt x="670" y="212"/>
                </a:lnTo>
                <a:lnTo>
                  <a:pt x="670" y="212"/>
                </a:lnTo>
                <a:lnTo>
                  <a:pt x="670" y="211"/>
                </a:lnTo>
                <a:lnTo>
                  <a:pt x="671" y="211"/>
                </a:lnTo>
                <a:lnTo>
                  <a:pt x="671" y="210"/>
                </a:lnTo>
                <a:lnTo>
                  <a:pt x="672" y="210"/>
                </a:lnTo>
                <a:lnTo>
                  <a:pt x="672" y="209"/>
                </a:lnTo>
                <a:lnTo>
                  <a:pt x="672" y="208"/>
                </a:lnTo>
                <a:lnTo>
                  <a:pt x="673" y="208"/>
                </a:lnTo>
                <a:lnTo>
                  <a:pt x="673" y="207"/>
                </a:lnTo>
                <a:lnTo>
                  <a:pt x="674" y="207"/>
                </a:lnTo>
                <a:lnTo>
                  <a:pt x="674" y="207"/>
                </a:lnTo>
                <a:lnTo>
                  <a:pt x="674" y="207"/>
                </a:lnTo>
                <a:lnTo>
                  <a:pt x="674" y="207"/>
                </a:lnTo>
                <a:lnTo>
                  <a:pt x="674" y="206"/>
                </a:lnTo>
                <a:lnTo>
                  <a:pt x="674" y="206"/>
                </a:lnTo>
                <a:lnTo>
                  <a:pt x="674" y="205"/>
                </a:lnTo>
                <a:lnTo>
                  <a:pt x="674" y="205"/>
                </a:lnTo>
                <a:lnTo>
                  <a:pt x="674" y="204"/>
                </a:lnTo>
                <a:lnTo>
                  <a:pt x="674" y="204"/>
                </a:lnTo>
                <a:lnTo>
                  <a:pt x="674" y="204"/>
                </a:lnTo>
                <a:lnTo>
                  <a:pt x="674" y="203"/>
                </a:lnTo>
                <a:lnTo>
                  <a:pt x="674" y="203"/>
                </a:lnTo>
                <a:lnTo>
                  <a:pt x="675" y="202"/>
                </a:lnTo>
                <a:lnTo>
                  <a:pt x="675" y="201"/>
                </a:lnTo>
                <a:lnTo>
                  <a:pt x="675" y="201"/>
                </a:lnTo>
                <a:lnTo>
                  <a:pt x="674" y="201"/>
                </a:lnTo>
                <a:lnTo>
                  <a:pt x="674" y="201"/>
                </a:lnTo>
                <a:lnTo>
                  <a:pt x="674" y="201"/>
                </a:lnTo>
                <a:lnTo>
                  <a:pt x="674" y="200"/>
                </a:lnTo>
                <a:lnTo>
                  <a:pt x="674" y="200"/>
                </a:lnTo>
                <a:lnTo>
                  <a:pt x="674" y="200"/>
                </a:lnTo>
                <a:lnTo>
                  <a:pt x="674" y="200"/>
                </a:lnTo>
                <a:lnTo>
                  <a:pt x="675" y="199"/>
                </a:lnTo>
                <a:lnTo>
                  <a:pt x="674" y="199"/>
                </a:lnTo>
                <a:lnTo>
                  <a:pt x="674" y="199"/>
                </a:lnTo>
                <a:lnTo>
                  <a:pt x="675" y="198"/>
                </a:lnTo>
                <a:lnTo>
                  <a:pt x="675" y="198"/>
                </a:lnTo>
                <a:lnTo>
                  <a:pt x="675" y="198"/>
                </a:lnTo>
                <a:lnTo>
                  <a:pt x="676" y="198"/>
                </a:lnTo>
                <a:lnTo>
                  <a:pt x="676" y="198"/>
                </a:lnTo>
                <a:lnTo>
                  <a:pt x="676" y="198"/>
                </a:lnTo>
                <a:lnTo>
                  <a:pt x="677" y="198"/>
                </a:lnTo>
                <a:lnTo>
                  <a:pt x="678" y="198"/>
                </a:lnTo>
                <a:lnTo>
                  <a:pt x="679" y="198"/>
                </a:lnTo>
                <a:lnTo>
                  <a:pt x="679" y="198"/>
                </a:lnTo>
                <a:lnTo>
                  <a:pt x="680" y="198"/>
                </a:lnTo>
                <a:lnTo>
                  <a:pt x="680" y="199"/>
                </a:lnTo>
                <a:lnTo>
                  <a:pt x="680" y="198"/>
                </a:lnTo>
                <a:lnTo>
                  <a:pt x="681" y="198"/>
                </a:lnTo>
                <a:lnTo>
                  <a:pt x="681" y="198"/>
                </a:lnTo>
                <a:lnTo>
                  <a:pt x="681" y="197"/>
                </a:lnTo>
                <a:lnTo>
                  <a:pt x="681" y="197"/>
                </a:lnTo>
                <a:lnTo>
                  <a:pt x="681" y="196"/>
                </a:lnTo>
                <a:lnTo>
                  <a:pt x="681" y="196"/>
                </a:lnTo>
                <a:lnTo>
                  <a:pt x="681" y="195"/>
                </a:lnTo>
                <a:lnTo>
                  <a:pt x="682" y="195"/>
                </a:lnTo>
                <a:lnTo>
                  <a:pt x="682" y="195"/>
                </a:lnTo>
                <a:lnTo>
                  <a:pt x="682" y="195"/>
                </a:lnTo>
                <a:lnTo>
                  <a:pt x="683" y="195"/>
                </a:lnTo>
                <a:lnTo>
                  <a:pt x="683" y="195"/>
                </a:lnTo>
                <a:lnTo>
                  <a:pt x="683" y="194"/>
                </a:lnTo>
                <a:lnTo>
                  <a:pt x="683" y="194"/>
                </a:lnTo>
                <a:lnTo>
                  <a:pt x="683" y="193"/>
                </a:lnTo>
                <a:lnTo>
                  <a:pt x="683" y="193"/>
                </a:lnTo>
                <a:lnTo>
                  <a:pt x="683" y="192"/>
                </a:lnTo>
                <a:lnTo>
                  <a:pt x="683" y="192"/>
                </a:lnTo>
                <a:lnTo>
                  <a:pt x="684" y="192"/>
                </a:lnTo>
                <a:lnTo>
                  <a:pt x="684" y="192"/>
                </a:lnTo>
                <a:lnTo>
                  <a:pt x="684" y="192"/>
                </a:lnTo>
                <a:lnTo>
                  <a:pt x="684" y="191"/>
                </a:lnTo>
                <a:lnTo>
                  <a:pt x="685" y="191"/>
                </a:lnTo>
                <a:lnTo>
                  <a:pt x="686" y="191"/>
                </a:lnTo>
                <a:lnTo>
                  <a:pt x="686" y="190"/>
                </a:lnTo>
                <a:lnTo>
                  <a:pt x="686" y="190"/>
                </a:lnTo>
                <a:lnTo>
                  <a:pt x="686" y="190"/>
                </a:lnTo>
                <a:lnTo>
                  <a:pt x="685" y="190"/>
                </a:lnTo>
                <a:lnTo>
                  <a:pt x="686" y="189"/>
                </a:lnTo>
                <a:lnTo>
                  <a:pt x="686" y="189"/>
                </a:lnTo>
                <a:lnTo>
                  <a:pt x="686" y="189"/>
                </a:lnTo>
                <a:lnTo>
                  <a:pt x="686" y="188"/>
                </a:lnTo>
                <a:lnTo>
                  <a:pt x="686" y="188"/>
                </a:lnTo>
                <a:lnTo>
                  <a:pt x="686" y="187"/>
                </a:lnTo>
                <a:lnTo>
                  <a:pt x="686" y="187"/>
                </a:lnTo>
                <a:lnTo>
                  <a:pt x="686" y="186"/>
                </a:lnTo>
                <a:lnTo>
                  <a:pt x="687" y="186"/>
                </a:lnTo>
                <a:lnTo>
                  <a:pt x="687" y="186"/>
                </a:lnTo>
                <a:lnTo>
                  <a:pt x="688" y="185"/>
                </a:lnTo>
                <a:lnTo>
                  <a:pt x="688" y="184"/>
                </a:lnTo>
                <a:lnTo>
                  <a:pt x="687" y="184"/>
                </a:lnTo>
                <a:lnTo>
                  <a:pt x="687" y="184"/>
                </a:lnTo>
                <a:lnTo>
                  <a:pt x="686" y="183"/>
                </a:lnTo>
                <a:lnTo>
                  <a:pt x="686" y="183"/>
                </a:lnTo>
                <a:lnTo>
                  <a:pt x="686" y="182"/>
                </a:lnTo>
                <a:lnTo>
                  <a:pt x="686" y="182"/>
                </a:lnTo>
                <a:lnTo>
                  <a:pt x="686" y="181"/>
                </a:lnTo>
                <a:lnTo>
                  <a:pt x="685" y="181"/>
                </a:lnTo>
                <a:lnTo>
                  <a:pt x="685" y="181"/>
                </a:lnTo>
                <a:lnTo>
                  <a:pt x="686" y="181"/>
                </a:lnTo>
                <a:lnTo>
                  <a:pt x="686" y="180"/>
                </a:lnTo>
                <a:lnTo>
                  <a:pt x="686" y="180"/>
                </a:lnTo>
                <a:lnTo>
                  <a:pt x="686" y="180"/>
                </a:lnTo>
                <a:lnTo>
                  <a:pt x="686" y="180"/>
                </a:lnTo>
                <a:lnTo>
                  <a:pt x="686" y="180"/>
                </a:lnTo>
                <a:lnTo>
                  <a:pt x="686" y="179"/>
                </a:lnTo>
                <a:lnTo>
                  <a:pt x="686" y="179"/>
                </a:lnTo>
                <a:lnTo>
                  <a:pt x="686" y="179"/>
                </a:lnTo>
                <a:lnTo>
                  <a:pt x="686" y="179"/>
                </a:lnTo>
                <a:lnTo>
                  <a:pt x="686" y="178"/>
                </a:lnTo>
                <a:lnTo>
                  <a:pt x="686" y="178"/>
                </a:lnTo>
                <a:lnTo>
                  <a:pt x="687" y="178"/>
                </a:lnTo>
                <a:lnTo>
                  <a:pt x="686" y="178"/>
                </a:lnTo>
                <a:lnTo>
                  <a:pt x="686" y="177"/>
                </a:lnTo>
                <a:lnTo>
                  <a:pt x="686" y="177"/>
                </a:lnTo>
                <a:lnTo>
                  <a:pt x="687" y="176"/>
                </a:lnTo>
                <a:lnTo>
                  <a:pt x="686" y="176"/>
                </a:lnTo>
                <a:lnTo>
                  <a:pt x="686" y="176"/>
                </a:lnTo>
                <a:lnTo>
                  <a:pt x="686" y="176"/>
                </a:lnTo>
                <a:lnTo>
                  <a:pt x="686" y="175"/>
                </a:lnTo>
                <a:lnTo>
                  <a:pt x="686" y="175"/>
                </a:lnTo>
                <a:lnTo>
                  <a:pt x="686" y="174"/>
                </a:lnTo>
                <a:lnTo>
                  <a:pt x="686" y="174"/>
                </a:lnTo>
                <a:lnTo>
                  <a:pt x="686" y="174"/>
                </a:lnTo>
                <a:lnTo>
                  <a:pt x="685" y="173"/>
                </a:lnTo>
                <a:lnTo>
                  <a:pt x="685" y="173"/>
                </a:lnTo>
                <a:lnTo>
                  <a:pt x="685" y="174"/>
                </a:lnTo>
                <a:lnTo>
                  <a:pt x="684" y="174"/>
                </a:lnTo>
                <a:lnTo>
                  <a:pt x="684" y="174"/>
                </a:lnTo>
                <a:lnTo>
                  <a:pt x="684" y="173"/>
                </a:lnTo>
                <a:lnTo>
                  <a:pt x="683" y="173"/>
                </a:lnTo>
                <a:lnTo>
                  <a:pt x="683" y="173"/>
                </a:lnTo>
                <a:lnTo>
                  <a:pt x="683" y="173"/>
                </a:lnTo>
                <a:lnTo>
                  <a:pt x="682" y="173"/>
                </a:lnTo>
                <a:lnTo>
                  <a:pt x="682" y="173"/>
                </a:lnTo>
                <a:lnTo>
                  <a:pt x="682" y="173"/>
                </a:lnTo>
                <a:lnTo>
                  <a:pt x="682" y="173"/>
                </a:lnTo>
                <a:lnTo>
                  <a:pt x="681" y="173"/>
                </a:lnTo>
                <a:lnTo>
                  <a:pt x="681" y="173"/>
                </a:lnTo>
                <a:lnTo>
                  <a:pt x="681" y="172"/>
                </a:lnTo>
                <a:lnTo>
                  <a:pt x="680" y="172"/>
                </a:lnTo>
                <a:lnTo>
                  <a:pt x="680" y="171"/>
                </a:lnTo>
                <a:lnTo>
                  <a:pt x="680" y="171"/>
                </a:lnTo>
                <a:lnTo>
                  <a:pt x="679" y="172"/>
                </a:lnTo>
                <a:lnTo>
                  <a:pt x="679" y="172"/>
                </a:lnTo>
                <a:lnTo>
                  <a:pt x="678" y="172"/>
                </a:lnTo>
                <a:lnTo>
                  <a:pt x="678" y="173"/>
                </a:lnTo>
                <a:lnTo>
                  <a:pt x="677" y="173"/>
                </a:lnTo>
                <a:lnTo>
                  <a:pt x="677" y="173"/>
                </a:lnTo>
                <a:lnTo>
                  <a:pt x="676" y="173"/>
                </a:lnTo>
                <a:lnTo>
                  <a:pt x="675" y="173"/>
                </a:lnTo>
                <a:lnTo>
                  <a:pt x="675" y="172"/>
                </a:lnTo>
                <a:lnTo>
                  <a:pt x="675" y="172"/>
                </a:lnTo>
                <a:lnTo>
                  <a:pt x="675" y="171"/>
                </a:lnTo>
                <a:lnTo>
                  <a:pt x="675" y="171"/>
                </a:lnTo>
                <a:lnTo>
                  <a:pt x="675" y="171"/>
                </a:lnTo>
                <a:lnTo>
                  <a:pt x="675" y="170"/>
                </a:lnTo>
                <a:lnTo>
                  <a:pt x="674" y="170"/>
                </a:lnTo>
                <a:lnTo>
                  <a:pt x="674" y="170"/>
                </a:lnTo>
                <a:lnTo>
                  <a:pt x="674" y="170"/>
                </a:lnTo>
                <a:lnTo>
                  <a:pt x="674" y="170"/>
                </a:lnTo>
                <a:lnTo>
                  <a:pt x="673" y="170"/>
                </a:lnTo>
                <a:lnTo>
                  <a:pt x="673" y="169"/>
                </a:lnTo>
                <a:lnTo>
                  <a:pt x="673" y="169"/>
                </a:lnTo>
                <a:lnTo>
                  <a:pt x="673" y="168"/>
                </a:lnTo>
                <a:lnTo>
                  <a:pt x="672" y="168"/>
                </a:lnTo>
                <a:lnTo>
                  <a:pt x="672" y="168"/>
                </a:lnTo>
                <a:lnTo>
                  <a:pt x="672" y="167"/>
                </a:lnTo>
                <a:lnTo>
                  <a:pt x="672" y="167"/>
                </a:lnTo>
                <a:lnTo>
                  <a:pt x="672" y="167"/>
                </a:lnTo>
                <a:lnTo>
                  <a:pt x="672" y="166"/>
                </a:lnTo>
                <a:lnTo>
                  <a:pt x="673" y="166"/>
                </a:lnTo>
                <a:lnTo>
                  <a:pt x="673" y="166"/>
                </a:lnTo>
                <a:lnTo>
                  <a:pt x="672" y="166"/>
                </a:lnTo>
                <a:lnTo>
                  <a:pt x="672" y="165"/>
                </a:lnTo>
                <a:lnTo>
                  <a:pt x="672" y="165"/>
                </a:lnTo>
                <a:lnTo>
                  <a:pt x="672" y="165"/>
                </a:lnTo>
                <a:lnTo>
                  <a:pt x="672" y="165"/>
                </a:lnTo>
                <a:lnTo>
                  <a:pt x="671" y="165"/>
                </a:lnTo>
                <a:lnTo>
                  <a:pt x="671" y="165"/>
                </a:lnTo>
                <a:lnTo>
                  <a:pt x="670" y="165"/>
                </a:lnTo>
                <a:lnTo>
                  <a:pt x="670" y="166"/>
                </a:lnTo>
                <a:lnTo>
                  <a:pt x="670" y="166"/>
                </a:lnTo>
                <a:lnTo>
                  <a:pt x="670" y="166"/>
                </a:lnTo>
                <a:lnTo>
                  <a:pt x="669" y="166"/>
                </a:lnTo>
                <a:lnTo>
                  <a:pt x="669" y="167"/>
                </a:lnTo>
                <a:lnTo>
                  <a:pt x="668" y="167"/>
                </a:lnTo>
                <a:lnTo>
                  <a:pt x="668" y="167"/>
                </a:lnTo>
                <a:lnTo>
                  <a:pt x="668" y="167"/>
                </a:lnTo>
                <a:lnTo>
                  <a:pt x="668" y="168"/>
                </a:lnTo>
                <a:lnTo>
                  <a:pt x="667" y="168"/>
                </a:lnTo>
                <a:lnTo>
                  <a:pt x="667" y="169"/>
                </a:lnTo>
                <a:lnTo>
                  <a:pt x="667" y="169"/>
                </a:lnTo>
                <a:lnTo>
                  <a:pt x="666" y="169"/>
                </a:lnTo>
                <a:lnTo>
                  <a:pt x="666" y="169"/>
                </a:lnTo>
                <a:lnTo>
                  <a:pt x="666" y="168"/>
                </a:lnTo>
                <a:lnTo>
                  <a:pt x="665" y="168"/>
                </a:lnTo>
                <a:lnTo>
                  <a:pt x="665" y="168"/>
                </a:lnTo>
                <a:lnTo>
                  <a:pt x="665" y="168"/>
                </a:lnTo>
                <a:lnTo>
                  <a:pt x="664" y="168"/>
                </a:lnTo>
                <a:lnTo>
                  <a:pt x="664" y="168"/>
                </a:lnTo>
                <a:lnTo>
                  <a:pt x="663" y="168"/>
                </a:lnTo>
                <a:lnTo>
                  <a:pt x="663" y="168"/>
                </a:lnTo>
                <a:lnTo>
                  <a:pt x="663" y="168"/>
                </a:lnTo>
                <a:lnTo>
                  <a:pt x="663" y="168"/>
                </a:lnTo>
                <a:lnTo>
                  <a:pt x="663" y="167"/>
                </a:lnTo>
                <a:lnTo>
                  <a:pt x="662" y="167"/>
                </a:lnTo>
                <a:lnTo>
                  <a:pt x="662" y="167"/>
                </a:lnTo>
                <a:lnTo>
                  <a:pt x="662" y="167"/>
                </a:lnTo>
                <a:lnTo>
                  <a:pt x="662" y="167"/>
                </a:lnTo>
                <a:lnTo>
                  <a:pt x="661" y="167"/>
                </a:lnTo>
                <a:lnTo>
                  <a:pt x="661" y="167"/>
                </a:lnTo>
                <a:lnTo>
                  <a:pt x="661" y="166"/>
                </a:lnTo>
                <a:lnTo>
                  <a:pt x="661" y="166"/>
                </a:lnTo>
                <a:lnTo>
                  <a:pt x="661" y="165"/>
                </a:lnTo>
                <a:lnTo>
                  <a:pt x="661" y="165"/>
                </a:lnTo>
                <a:lnTo>
                  <a:pt x="661" y="165"/>
                </a:lnTo>
                <a:lnTo>
                  <a:pt x="660" y="165"/>
                </a:lnTo>
                <a:lnTo>
                  <a:pt x="659" y="165"/>
                </a:lnTo>
                <a:lnTo>
                  <a:pt x="659" y="165"/>
                </a:lnTo>
                <a:lnTo>
                  <a:pt x="659" y="165"/>
                </a:lnTo>
                <a:lnTo>
                  <a:pt x="659" y="166"/>
                </a:lnTo>
                <a:lnTo>
                  <a:pt x="658" y="166"/>
                </a:lnTo>
                <a:lnTo>
                  <a:pt x="658" y="166"/>
                </a:lnTo>
                <a:lnTo>
                  <a:pt x="658" y="166"/>
                </a:lnTo>
                <a:lnTo>
                  <a:pt x="657" y="166"/>
                </a:lnTo>
                <a:lnTo>
                  <a:pt x="657" y="166"/>
                </a:lnTo>
                <a:lnTo>
                  <a:pt x="657" y="166"/>
                </a:lnTo>
                <a:lnTo>
                  <a:pt x="656" y="166"/>
                </a:lnTo>
                <a:lnTo>
                  <a:pt x="656" y="166"/>
                </a:lnTo>
                <a:lnTo>
                  <a:pt x="655" y="166"/>
                </a:lnTo>
                <a:lnTo>
                  <a:pt x="655" y="165"/>
                </a:lnTo>
                <a:lnTo>
                  <a:pt x="654" y="165"/>
                </a:lnTo>
                <a:lnTo>
                  <a:pt x="654" y="165"/>
                </a:lnTo>
                <a:lnTo>
                  <a:pt x="653" y="165"/>
                </a:lnTo>
                <a:lnTo>
                  <a:pt x="653" y="165"/>
                </a:lnTo>
                <a:lnTo>
                  <a:pt x="653" y="166"/>
                </a:lnTo>
                <a:lnTo>
                  <a:pt x="652" y="166"/>
                </a:lnTo>
                <a:lnTo>
                  <a:pt x="652" y="166"/>
                </a:lnTo>
                <a:lnTo>
                  <a:pt x="652" y="167"/>
                </a:lnTo>
                <a:lnTo>
                  <a:pt x="653" y="167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2" y="168"/>
                </a:lnTo>
                <a:lnTo>
                  <a:pt x="652" y="168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0" y="168"/>
                </a:lnTo>
                <a:lnTo>
                  <a:pt x="650" y="169"/>
                </a:lnTo>
                <a:lnTo>
                  <a:pt x="650" y="169"/>
                </a:lnTo>
                <a:lnTo>
                  <a:pt x="649" y="169"/>
                </a:lnTo>
                <a:lnTo>
                  <a:pt x="649" y="169"/>
                </a:lnTo>
                <a:lnTo>
                  <a:pt x="648" y="169"/>
                </a:lnTo>
                <a:lnTo>
                  <a:pt x="648" y="169"/>
                </a:lnTo>
                <a:lnTo>
                  <a:pt x="648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6" y="170"/>
                </a:lnTo>
                <a:lnTo>
                  <a:pt x="646" y="170"/>
                </a:lnTo>
                <a:lnTo>
                  <a:pt x="645" y="170"/>
                </a:lnTo>
                <a:lnTo>
                  <a:pt x="645" y="171"/>
                </a:lnTo>
                <a:lnTo>
                  <a:pt x="645" y="171"/>
                </a:lnTo>
                <a:lnTo>
                  <a:pt x="644" y="171"/>
                </a:lnTo>
                <a:lnTo>
                  <a:pt x="644" y="171"/>
                </a:lnTo>
                <a:lnTo>
                  <a:pt x="643" y="171"/>
                </a:lnTo>
                <a:lnTo>
                  <a:pt x="643" y="171"/>
                </a:lnTo>
                <a:lnTo>
                  <a:pt x="642" y="171"/>
                </a:lnTo>
                <a:lnTo>
                  <a:pt x="642" y="171"/>
                </a:lnTo>
                <a:lnTo>
                  <a:pt x="642" y="171"/>
                </a:lnTo>
                <a:lnTo>
                  <a:pt x="642" y="171"/>
                </a:lnTo>
                <a:lnTo>
                  <a:pt x="641" y="171"/>
                </a:lnTo>
                <a:lnTo>
                  <a:pt x="641" y="170"/>
                </a:lnTo>
                <a:lnTo>
                  <a:pt x="641" y="171"/>
                </a:lnTo>
                <a:lnTo>
                  <a:pt x="640" y="171"/>
                </a:lnTo>
                <a:lnTo>
                  <a:pt x="640" y="171"/>
                </a:lnTo>
                <a:lnTo>
                  <a:pt x="640" y="171"/>
                </a:lnTo>
                <a:lnTo>
                  <a:pt x="640" y="170"/>
                </a:lnTo>
                <a:lnTo>
                  <a:pt x="640" y="170"/>
                </a:lnTo>
                <a:lnTo>
                  <a:pt x="640" y="171"/>
                </a:lnTo>
                <a:lnTo>
                  <a:pt x="639" y="171"/>
                </a:lnTo>
                <a:lnTo>
                  <a:pt x="639" y="171"/>
                </a:lnTo>
                <a:lnTo>
                  <a:pt x="638" y="171"/>
                </a:lnTo>
                <a:lnTo>
                  <a:pt x="638" y="171"/>
                </a:lnTo>
                <a:lnTo>
                  <a:pt x="637" y="171"/>
                </a:lnTo>
                <a:lnTo>
                  <a:pt x="637" y="171"/>
                </a:lnTo>
                <a:lnTo>
                  <a:pt x="636" y="171"/>
                </a:lnTo>
                <a:lnTo>
                  <a:pt x="636" y="171"/>
                </a:lnTo>
                <a:lnTo>
                  <a:pt x="635" y="171"/>
                </a:lnTo>
                <a:lnTo>
                  <a:pt x="635" y="171"/>
                </a:lnTo>
                <a:lnTo>
                  <a:pt x="634" y="171"/>
                </a:lnTo>
                <a:lnTo>
                  <a:pt x="634" y="170"/>
                </a:lnTo>
                <a:lnTo>
                  <a:pt x="634" y="170"/>
                </a:lnTo>
                <a:lnTo>
                  <a:pt x="635" y="170"/>
                </a:lnTo>
                <a:lnTo>
                  <a:pt x="635" y="170"/>
                </a:lnTo>
                <a:lnTo>
                  <a:pt x="635" y="169"/>
                </a:lnTo>
                <a:lnTo>
                  <a:pt x="634" y="169"/>
                </a:lnTo>
                <a:lnTo>
                  <a:pt x="634" y="169"/>
                </a:lnTo>
                <a:lnTo>
                  <a:pt x="634" y="169"/>
                </a:lnTo>
                <a:lnTo>
                  <a:pt x="634" y="168"/>
                </a:lnTo>
                <a:lnTo>
                  <a:pt x="634" y="168"/>
                </a:lnTo>
                <a:lnTo>
                  <a:pt x="634" y="168"/>
                </a:lnTo>
                <a:lnTo>
                  <a:pt x="635" y="168"/>
                </a:lnTo>
                <a:lnTo>
                  <a:pt x="635" y="167"/>
                </a:lnTo>
                <a:lnTo>
                  <a:pt x="635" y="167"/>
                </a:lnTo>
                <a:lnTo>
                  <a:pt x="635" y="167"/>
                </a:lnTo>
                <a:lnTo>
                  <a:pt x="635" y="167"/>
                </a:lnTo>
                <a:lnTo>
                  <a:pt x="635" y="166"/>
                </a:lnTo>
                <a:lnTo>
                  <a:pt x="635" y="166"/>
                </a:lnTo>
                <a:lnTo>
                  <a:pt x="635" y="166"/>
                </a:lnTo>
                <a:lnTo>
                  <a:pt x="635" y="165"/>
                </a:lnTo>
                <a:lnTo>
                  <a:pt x="636" y="165"/>
                </a:lnTo>
                <a:lnTo>
                  <a:pt x="636" y="164"/>
                </a:lnTo>
                <a:lnTo>
                  <a:pt x="636" y="164"/>
                </a:lnTo>
                <a:lnTo>
                  <a:pt x="636" y="164"/>
                </a:lnTo>
                <a:lnTo>
                  <a:pt x="636" y="163"/>
                </a:lnTo>
                <a:lnTo>
                  <a:pt x="636" y="163"/>
                </a:lnTo>
                <a:lnTo>
                  <a:pt x="635" y="163"/>
                </a:lnTo>
                <a:lnTo>
                  <a:pt x="635" y="163"/>
                </a:lnTo>
                <a:lnTo>
                  <a:pt x="635" y="163"/>
                </a:lnTo>
                <a:lnTo>
                  <a:pt x="634" y="163"/>
                </a:lnTo>
                <a:lnTo>
                  <a:pt x="634" y="163"/>
                </a:lnTo>
                <a:lnTo>
                  <a:pt x="634" y="162"/>
                </a:lnTo>
                <a:lnTo>
                  <a:pt x="633" y="162"/>
                </a:lnTo>
                <a:lnTo>
                  <a:pt x="633" y="161"/>
                </a:lnTo>
                <a:lnTo>
                  <a:pt x="633" y="161"/>
                </a:lnTo>
                <a:lnTo>
                  <a:pt x="633" y="160"/>
                </a:lnTo>
                <a:lnTo>
                  <a:pt x="633" y="160"/>
                </a:lnTo>
                <a:lnTo>
                  <a:pt x="633" y="160"/>
                </a:lnTo>
                <a:lnTo>
                  <a:pt x="632" y="160"/>
                </a:lnTo>
                <a:lnTo>
                  <a:pt x="632" y="160"/>
                </a:lnTo>
                <a:lnTo>
                  <a:pt x="632" y="159"/>
                </a:lnTo>
                <a:lnTo>
                  <a:pt x="632" y="159"/>
                </a:lnTo>
                <a:lnTo>
                  <a:pt x="632" y="159"/>
                </a:lnTo>
                <a:lnTo>
                  <a:pt x="632" y="158"/>
                </a:lnTo>
                <a:lnTo>
                  <a:pt x="632" y="158"/>
                </a:lnTo>
                <a:lnTo>
                  <a:pt x="632" y="157"/>
                </a:lnTo>
                <a:lnTo>
                  <a:pt x="631" y="157"/>
                </a:lnTo>
                <a:lnTo>
                  <a:pt x="631" y="157"/>
                </a:lnTo>
                <a:lnTo>
                  <a:pt x="632" y="157"/>
                </a:lnTo>
                <a:lnTo>
                  <a:pt x="632" y="156"/>
                </a:lnTo>
                <a:lnTo>
                  <a:pt x="632" y="156"/>
                </a:lnTo>
                <a:lnTo>
                  <a:pt x="631" y="156"/>
                </a:lnTo>
                <a:lnTo>
                  <a:pt x="632" y="155"/>
                </a:lnTo>
                <a:lnTo>
                  <a:pt x="631" y="155"/>
                </a:lnTo>
                <a:lnTo>
                  <a:pt x="631" y="155"/>
                </a:lnTo>
                <a:lnTo>
                  <a:pt x="631" y="154"/>
                </a:lnTo>
                <a:lnTo>
                  <a:pt x="630" y="154"/>
                </a:lnTo>
                <a:lnTo>
                  <a:pt x="631" y="154"/>
                </a:lnTo>
                <a:lnTo>
                  <a:pt x="630" y="153"/>
                </a:lnTo>
                <a:lnTo>
                  <a:pt x="630" y="153"/>
                </a:lnTo>
                <a:lnTo>
                  <a:pt x="630" y="153"/>
                </a:lnTo>
                <a:lnTo>
                  <a:pt x="629" y="152"/>
                </a:lnTo>
                <a:lnTo>
                  <a:pt x="629" y="152"/>
                </a:lnTo>
                <a:lnTo>
                  <a:pt x="629" y="152"/>
                </a:lnTo>
                <a:lnTo>
                  <a:pt x="628" y="152"/>
                </a:lnTo>
                <a:lnTo>
                  <a:pt x="628" y="152"/>
                </a:lnTo>
                <a:lnTo>
                  <a:pt x="628" y="151"/>
                </a:lnTo>
                <a:lnTo>
                  <a:pt x="628" y="151"/>
                </a:lnTo>
                <a:lnTo>
                  <a:pt x="628" y="151"/>
                </a:lnTo>
                <a:lnTo>
                  <a:pt x="629" y="150"/>
                </a:lnTo>
                <a:lnTo>
                  <a:pt x="629" y="150"/>
                </a:lnTo>
                <a:lnTo>
                  <a:pt x="629" y="150"/>
                </a:lnTo>
                <a:lnTo>
                  <a:pt x="629" y="149"/>
                </a:lnTo>
                <a:lnTo>
                  <a:pt x="629" y="149"/>
                </a:lnTo>
                <a:lnTo>
                  <a:pt x="629" y="149"/>
                </a:lnTo>
                <a:lnTo>
                  <a:pt x="629" y="149"/>
                </a:lnTo>
                <a:lnTo>
                  <a:pt x="629" y="149"/>
                </a:lnTo>
                <a:lnTo>
                  <a:pt x="628" y="149"/>
                </a:lnTo>
                <a:lnTo>
                  <a:pt x="628" y="149"/>
                </a:lnTo>
                <a:lnTo>
                  <a:pt x="627" y="149"/>
                </a:lnTo>
                <a:lnTo>
                  <a:pt x="627" y="149"/>
                </a:lnTo>
                <a:lnTo>
                  <a:pt x="627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50"/>
                </a:lnTo>
                <a:lnTo>
                  <a:pt x="625" y="150"/>
                </a:lnTo>
                <a:lnTo>
                  <a:pt x="625" y="149"/>
                </a:lnTo>
                <a:lnTo>
                  <a:pt x="626" y="149"/>
                </a:lnTo>
                <a:lnTo>
                  <a:pt x="625" y="149"/>
                </a:lnTo>
                <a:lnTo>
                  <a:pt x="625" y="148"/>
                </a:lnTo>
                <a:lnTo>
                  <a:pt x="625" y="148"/>
                </a:lnTo>
                <a:lnTo>
                  <a:pt x="624" y="147"/>
                </a:lnTo>
                <a:lnTo>
                  <a:pt x="624" y="147"/>
                </a:lnTo>
                <a:lnTo>
                  <a:pt x="624" y="146"/>
                </a:lnTo>
                <a:lnTo>
                  <a:pt x="623" y="146"/>
                </a:lnTo>
                <a:lnTo>
                  <a:pt x="623" y="145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3"/>
                </a:lnTo>
                <a:lnTo>
                  <a:pt x="623" y="143"/>
                </a:lnTo>
                <a:lnTo>
                  <a:pt x="623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1"/>
                </a:lnTo>
                <a:lnTo>
                  <a:pt x="622" y="141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3" y="140"/>
                </a:lnTo>
                <a:lnTo>
                  <a:pt x="623" y="139"/>
                </a:lnTo>
                <a:lnTo>
                  <a:pt x="623" y="139"/>
                </a:lnTo>
                <a:lnTo>
                  <a:pt x="624" y="139"/>
                </a:lnTo>
                <a:lnTo>
                  <a:pt x="624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8"/>
                </a:lnTo>
                <a:lnTo>
                  <a:pt x="622" y="138"/>
                </a:lnTo>
                <a:lnTo>
                  <a:pt x="622" y="137"/>
                </a:lnTo>
                <a:lnTo>
                  <a:pt x="622" y="137"/>
                </a:lnTo>
                <a:lnTo>
                  <a:pt x="622" y="137"/>
                </a:lnTo>
                <a:lnTo>
                  <a:pt x="622" y="136"/>
                </a:lnTo>
                <a:lnTo>
                  <a:pt x="621" y="136"/>
                </a:lnTo>
                <a:lnTo>
                  <a:pt x="621" y="135"/>
                </a:lnTo>
                <a:lnTo>
                  <a:pt x="621" y="135"/>
                </a:lnTo>
                <a:lnTo>
                  <a:pt x="621" y="134"/>
                </a:lnTo>
                <a:lnTo>
                  <a:pt x="621" y="133"/>
                </a:lnTo>
                <a:lnTo>
                  <a:pt x="621" y="132"/>
                </a:lnTo>
                <a:lnTo>
                  <a:pt x="621" y="132"/>
                </a:lnTo>
                <a:lnTo>
                  <a:pt x="620" y="132"/>
                </a:lnTo>
                <a:lnTo>
                  <a:pt x="621" y="131"/>
                </a:lnTo>
                <a:lnTo>
                  <a:pt x="620" y="131"/>
                </a:lnTo>
                <a:lnTo>
                  <a:pt x="620" y="130"/>
                </a:lnTo>
                <a:lnTo>
                  <a:pt x="620" y="130"/>
                </a:lnTo>
                <a:lnTo>
                  <a:pt x="619" y="129"/>
                </a:lnTo>
                <a:lnTo>
                  <a:pt x="620" y="129"/>
                </a:lnTo>
                <a:lnTo>
                  <a:pt x="620" y="128"/>
                </a:lnTo>
                <a:lnTo>
                  <a:pt x="620" y="127"/>
                </a:lnTo>
                <a:lnTo>
                  <a:pt x="621" y="126"/>
                </a:lnTo>
                <a:lnTo>
                  <a:pt x="621" y="125"/>
                </a:lnTo>
                <a:lnTo>
                  <a:pt x="621" y="125"/>
                </a:lnTo>
                <a:lnTo>
                  <a:pt x="621" y="124"/>
                </a:lnTo>
                <a:lnTo>
                  <a:pt x="620" y="124"/>
                </a:lnTo>
                <a:lnTo>
                  <a:pt x="620" y="124"/>
                </a:lnTo>
                <a:lnTo>
                  <a:pt x="619" y="124"/>
                </a:lnTo>
                <a:lnTo>
                  <a:pt x="619" y="123"/>
                </a:lnTo>
                <a:lnTo>
                  <a:pt x="619" y="123"/>
                </a:lnTo>
                <a:lnTo>
                  <a:pt x="618" y="123"/>
                </a:lnTo>
                <a:lnTo>
                  <a:pt x="618" y="122"/>
                </a:lnTo>
                <a:lnTo>
                  <a:pt x="618" y="122"/>
                </a:lnTo>
                <a:lnTo>
                  <a:pt x="617" y="122"/>
                </a:lnTo>
                <a:lnTo>
                  <a:pt x="617" y="122"/>
                </a:lnTo>
                <a:lnTo>
                  <a:pt x="617" y="122"/>
                </a:lnTo>
                <a:lnTo>
                  <a:pt x="617" y="122"/>
                </a:lnTo>
                <a:lnTo>
                  <a:pt x="616" y="121"/>
                </a:lnTo>
                <a:lnTo>
                  <a:pt x="616" y="120"/>
                </a:lnTo>
                <a:lnTo>
                  <a:pt x="614" y="119"/>
                </a:lnTo>
                <a:lnTo>
                  <a:pt x="612" y="118"/>
                </a:lnTo>
                <a:lnTo>
                  <a:pt x="611" y="115"/>
                </a:lnTo>
                <a:lnTo>
                  <a:pt x="612" y="112"/>
                </a:lnTo>
                <a:lnTo>
                  <a:pt x="612" y="112"/>
                </a:lnTo>
                <a:lnTo>
                  <a:pt x="613" y="109"/>
                </a:lnTo>
                <a:lnTo>
                  <a:pt x="613" y="109"/>
                </a:lnTo>
                <a:lnTo>
                  <a:pt x="613" y="109"/>
                </a:lnTo>
                <a:lnTo>
                  <a:pt x="613" y="108"/>
                </a:lnTo>
                <a:lnTo>
                  <a:pt x="612" y="108"/>
                </a:lnTo>
                <a:lnTo>
                  <a:pt x="612" y="107"/>
                </a:lnTo>
                <a:lnTo>
                  <a:pt x="612" y="107"/>
                </a:lnTo>
                <a:lnTo>
                  <a:pt x="613" y="106"/>
                </a:lnTo>
                <a:lnTo>
                  <a:pt x="613" y="106"/>
                </a:lnTo>
                <a:lnTo>
                  <a:pt x="614" y="106"/>
                </a:lnTo>
                <a:lnTo>
                  <a:pt x="614" y="105"/>
                </a:lnTo>
                <a:lnTo>
                  <a:pt x="614" y="104"/>
                </a:lnTo>
                <a:lnTo>
                  <a:pt x="614" y="104"/>
                </a:lnTo>
                <a:lnTo>
                  <a:pt x="615" y="104"/>
                </a:lnTo>
                <a:lnTo>
                  <a:pt x="615" y="104"/>
                </a:lnTo>
                <a:lnTo>
                  <a:pt x="616" y="104"/>
                </a:lnTo>
                <a:lnTo>
                  <a:pt x="616" y="103"/>
                </a:lnTo>
                <a:lnTo>
                  <a:pt x="616" y="103"/>
                </a:lnTo>
                <a:lnTo>
                  <a:pt x="616" y="103"/>
                </a:lnTo>
                <a:lnTo>
                  <a:pt x="617" y="103"/>
                </a:lnTo>
                <a:lnTo>
                  <a:pt x="617" y="102"/>
                </a:lnTo>
                <a:lnTo>
                  <a:pt x="617" y="102"/>
                </a:lnTo>
                <a:lnTo>
                  <a:pt x="617" y="101"/>
                </a:lnTo>
                <a:lnTo>
                  <a:pt x="617" y="101"/>
                </a:lnTo>
                <a:lnTo>
                  <a:pt x="617" y="101"/>
                </a:lnTo>
                <a:lnTo>
                  <a:pt x="617" y="100"/>
                </a:lnTo>
                <a:lnTo>
                  <a:pt x="617" y="100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8"/>
                </a:lnTo>
                <a:lnTo>
                  <a:pt x="618" y="98"/>
                </a:lnTo>
                <a:lnTo>
                  <a:pt x="618" y="98"/>
                </a:lnTo>
                <a:lnTo>
                  <a:pt x="618" y="98"/>
                </a:lnTo>
                <a:lnTo>
                  <a:pt x="618" y="98"/>
                </a:lnTo>
                <a:lnTo>
                  <a:pt x="618" y="97"/>
                </a:lnTo>
                <a:lnTo>
                  <a:pt x="618" y="97"/>
                </a:lnTo>
                <a:lnTo>
                  <a:pt x="618" y="96"/>
                </a:lnTo>
                <a:lnTo>
                  <a:pt x="619" y="96"/>
                </a:lnTo>
                <a:lnTo>
                  <a:pt x="619" y="97"/>
                </a:lnTo>
                <a:lnTo>
                  <a:pt x="619" y="97"/>
                </a:lnTo>
                <a:lnTo>
                  <a:pt x="620" y="97"/>
                </a:lnTo>
                <a:lnTo>
                  <a:pt x="620" y="97"/>
                </a:lnTo>
                <a:lnTo>
                  <a:pt x="620" y="97"/>
                </a:lnTo>
                <a:lnTo>
                  <a:pt x="621" y="97"/>
                </a:lnTo>
                <a:lnTo>
                  <a:pt x="621" y="97"/>
                </a:lnTo>
                <a:lnTo>
                  <a:pt x="622" y="97"/>
                </a:lnTo>
                <a:lnTo>
                  <a:pt x="622" y="97"/>
                </a:lnTo>
                <a:lnTo>
                  <a:pt x="622" y="97"/>
                </a:lnTo>
                <a:lnTo>
                  <a:pt x="622" y="97"/>
                </a:lnTo>
                <a:lnTo>
                  <a:pt x="623" y="97"/>
                </a:lnTo>
                <a:lnTo>
                  <a:pt x="624" y="97"/>
                </a:lnTo>
                <a:lnTo>
                  <a:pt x="624" y="96"/>
                </a:lnTo>
                <a:lnTo>
                  <a:pt x="624" y="96"/>
                </a:lnTo>
                <a:lnTo>
                  <a:pt x="624" y="95"/>
                </a:lnTo>
                <a:lnTo>
                  <a:pt x="625" y="95"/>
                </a:lnTo>
                <a:lnTo>
                  <a:pt x="625" y="95"/>
                </a:lnTo>
                <a:lnTo>
                  <a:pt x="625" y="94"/>
                </a:lnTo>
                <a:lnTo>
                  <a:pt x="625" y="94"/>
                </a:lnTo>
                <a:lnTo>
                  <a:pt x="625" y="93"/>
                </a:lnTo>
                <a:lnTo>
                  <a:pt x="625" y="93"/>
                </a:lnTo>
                <a:lnTo>
                  <a:pt x="625" y="92"/>
                </a:lnTo>
                <a:lnTo>
                  <a:pt x="626" y="92"/>
                </a:lnTo>
                <a:lnTo>
                  <a:pt x="626" y="92"/>
                </a:lnTo>
                <a:lnTo>
                  <a:pt x="626" y="91"/>
                </a:lnTo>
                <a:lnTo>
                  <a:pt x="626" y="91"/>
                </a:lnTo>
                <a:lnTo>
                  <a:pt x="626" y="90"/>
                </a:lnTo>
                <a:lnTo>
                  <a:pt x="626" y="90"/>
                </a:lnTo>
                <a:lnTo>
                  <a:pt x="625" y="90"/>
                </a:lnTo>
                <a:lnTo>
                  <a:pt x="625" y="89"/>
                </a:lnTo>
                <a:lnTo>
                  <a:pt x="624" y="89"/>
                </a:lnTo>
                <a:lnTo>
                  <a:pt x="624" y="89"/>
                </a:lnTo>
                <a:lnTo>
                  <a:pt x="624" y="89"/>
                </a:lnTo>
                <a:lnTo>
                  <a:pt x="624" y="88"/>
                </a:lnTo>
                <a:lnTo>
                  <a:pt x="624" y="88"/>
                </a:lnTo>
                <a:lnTo>
                  <a:pt x="624" y="87"/>
                </a:lnTo>
                <a:lnTo>
                  <a:pt x="623" y="87"/>
                </a:lnTo>
                <a:lnTo>
                  <a:pt x="623" y="87"/>
                </a:lnTo>
                <a:lnTo>
                  <a:pt x="623" y="87"/>
                </a:lnTo>
                <a:lnTo>
                  <a:pt x="622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5"/>
                </a:lnTo>
                <a:lnTo>
                  <a:pt x="623" y="85"/>
                </a:lnTo>
                <a:lnTo>
                  <a:pt x="622" y="85"/>
                </a:lnTo>
                <a:lnTo>
                  <a:pt x="622" y="85"/>
                </a:lnTo>
                <a:lnTo>
                  <a:pt x="622" y="84"/>
                </a:lnTo>
                <a:lnTo>
                  <a:pt x="622" y="84"/>
                </a:lnTo>
                <a:lnTo>
                  <a:pt x="622" y="84"/>
                </a:lnTo>
                <a:lnTo>
                  <a:pt x="622" y="83"/>
                </a:lnTo>
                <a:lnTo>
                  <a:pt x="622" y="83"/>
                </a:lnTo>
                <a:lnTo>
                  <a:pt x="621" y="82"/>
                </a:lnTo>
                <a:lnTo>
                  <a:pt x="621" y="82"/>
                </a:lnTo>
                <a:lnTo>
                  <a:pt x="622" y="82"/>
                </a:lnTo>
                <a:lnTo>
                  <a:pt x="622" y="81"/>
                </a:lnTo>
                <a:lnTo>
                  <a:pt x="622" y="81"/>
                </a:lnTo>
                <a:lnTo>
                  <a:pt x="622" y="80"/>
                </a:lnTo>
                <a:lnTo>
                  <a:pt x="621" y="80"/>
                </a:lnTo>
                <a:lnTo>
                  <a:pt x="621" y="80"/>
                </a:lnTo>
                <a:lnTo>
                  <a:pt x="621" y="79"/>
                </a:lnTo>
                <a:lnTo>
                  <a:pt x="621" y="79"/>
                </a:lnTo>
                <a:lnTo>
                  <a:pt x="621" y="79"/>
                </a:lnTo>
                <a:lnTo>
                  <a:pt x="621" y="79"/>
                </a:lnTo>
                <a:lnTo>
                  <a:pt x="621" y="78"/>
                </a:lnTo>
                <a:lnTo>
                  <a:pt x="620" y="78"/>
                </a:lnTo>
                <a:lnTo>
                  <a:pt x="620" y="78"/>
                </a:lnTo>
                <a:lnTo>
                  <a:pt x="620" y="77"/>
                </a:lnTo>
                <a:lnTo>
                  <a:pt x="620" y="77"/>
                </a:lnTo>
                <a:lnTo>
                  <a:pt x="619" y="77"/>
                </a:lnTo>
                <a:lnTo>
                  <a:pt x="619" y="77"/>
                </a:lnTo>
                <a:lnTo>
                  <a:pt x="618" y="77"/>
                </a:lnTo>
                <a:lnTo>
                  <a:pt x="618" y="77"/>
                </a:lnTo>
                <a:lnTo>
                  <a:pt x="617" y="77"/>
                </a:lnTo>
                <a:lnTo>
                  <a:pt x="617" y="76"/>
                </a:lnTo>
                <a:lnTo>
                  <a:pt x="617" y="76"/>
                </a:lnTo>
                <a:lnTo>
                  <a:pt x="617" y="76"/>
                </a:lnTo>
                <a:lnTo>
                  <a:pt x="616" y="76"/>
                </a:lnTo>
                <a:lnTo>
                  <a:pt x="616" y="76"/>
                </a:lnTo>
                <a:lnTo>
                  <a:pt x="616" y="75"/>
                </a:lnTo>
                <a:lnTo>
                  <a:pt x="615" y="75"/>
                </a:lnTo>
                <a:lnTo>
                  <a:pt x="614" y="75"/>
                </a:lnTo>
                <a:lnTo>
                  <a:pt x="614" y="75"/>
                </a:lnTo>
                <a:lnTo>
                  <a:pt x="613" y="75"/>
                </a:lnTo>
                <a:lnTo>
                  <a:pt x="613" y="75"/>
                </a:lnTo>
                <a:lnTo>
                  <a:pt x="613" y="75"/>
                </a:lnTo>
                <a:lnTo>
                  <a:pt x="612" y="75"/>
                </a:lnTo>
                <a:lnTo>
                  <a:pt x="612" y="74"/>
                </a:lnTo>
                <a:lnTo>
                  <a:pt x="612" y="74"/>
                </a:lnTo>
                <a:lnTo>
                  <a:pt x="612" y="74"/>
                </a:lnTo>
                <a:lnTo>
                  <a:pt x="612" y="74"/>
                </a:lnTo>
                <a:lnTo>
                  <a:pt x="611" y="74"/>
                </a:lnTo>
                <a:lnTo>
                  <a:pt x="611" y="74"/>
                </a:lnTo>
                <a:lnTo>
                  <a:pt x="611" y="73"/>
                </a:lnTo>
                <a:lnTo>
                  <a:pt x="610" y="73"/>
                </a:lnTo>
                <a:lnTo>
                  <a:pt x="610" y="73"/>
                </a:lnTo>
                <a:lnTo>
                  <a:pt x="609" y="73"/>
                </a:lnTo>
                <a:lnTo>
                  <a:pt x="609" y="72"/>
                </a:lnTo>
                <a:lnTo>
                  <a:pt x="609" y="72"/>
                </a:lnTo>
                <a:lnTo>
                  <a:pt x="608" y="72"/>
                </a:lnTo>
                <a:lnTo>
                  <a:pt x="608" y="72"/>
                </a:lnTo>
                <a:lnTo>
                  <a:pt x="608" y="71"/>
                </a:lnTo>
                <a:lnTo>
                  <a:pt x="607" y="71"/>
                </a:lnTo>
                <a:lnTo>
                  <a:pt x="607" y="71"/>
                </a:lnTo>
                <a:lnTo>
                  <a:pt x="606" y="71"/>
                </a:lnTo>
                <a:lnTo>
                  <a:pt x="606" y="71"/>
                </a:lnTo>
                <a:lnTo>
                  <a:pt x="606" y="70"/>
                </a:lnTo>
                <a:lnTo>
                  <a:pt x="606" y="70"/>
                </a:lnTo>
                <a:lnTo>
                  <a:pt x="606" y="70"/>
                </a:lnTo>
                <a:lnTo>
                  <a:pt x="606" y="70"/>
                </a:lnTo>
                <a:lnTo>
                  <a:pt x="606" y="69"/>
                </a:lnTo>
                <a:lnTo>
                  <a:pt x="606" y="69"/>
                </a:lnTo>
                <a:lnTo>
                  <a:pt x="606" y="69"/>
                </a:lnTo>
                <a:lnTo>
                  <a:pt x="606" y="69"/>
                </a:lnTo>
                <a:lnTo>
                  <a:pt x="606" y="68"/>
                </a:lnTo>
                <a:lnTo>
                  <a:pt x="605" y="68"/>
                </a:lnTo>
                <a:lnTo>
                  <a:pt x="605" y="68"/>
                </a:lnTo>
                <a:lnTo>
                  <a:pt x="605" y="67"/>
                </a:lnTo>
                <a:lnTo>
                  <a:pt x="606" y="67"/>
                </a:lnTo>
                <a:lnTo>
                  <a:pt x="606" y="67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5"/>
                </a:lnTo>
                <a:lnTo>
                  <a:pt x="606" y="65"/>
                </a:lnTo>
                <a:lnTo>
                  <a:pt x="606" y="65"/>
                </a:lnTo>
                <a:lnTo>
                  <a:pt x="606" y="64"/>
                </a:lnTo>
                <a:lnTo>
                  <a:pt x="606" y="64"/>
                </a:lnTo>
                <a:lnTo>
                  <a:pt x="606" y="64"/>
                </a:lnTo>
                <a:lnTo>
                  <a:pt x="606" y="64"/>
                </a:lnTo>
                <a:lnTo>
                  <a:pt x="605" y="63"/>
                </a:lnTo>
                <a:lnTo>
                  <a:pt x="606" y="63"/>
                </a:lnTo>
                <a:lnTo>
                  <a:pt x="605" y="63"/>
                </a:lnTo>
                <a:lnTo>
                  <a:pt x="605" y="62"/>
                </a:lnTo>
                <a:lnTo>
                  <a:pt x="605" y="62"/>
                </a:lnTo>
                <a:lnTo>
                  <a:pt x="605" y="61"/>
                </a:lnTo>
                <a:lnTo>
                  <a:pt x="605" y="61"/>
                </a:lnTo>
                <a:lnTo>
                  <a:pt x="605" y="60"/>
                </a:lnTo>
                <a:lnTo>
                  <a:pt x="605" y="60"/>
                </a:lnTo>
                <a:lnTo>
                  <a:pt x="605" y="59"/>
                </a:lnTo>
                <a:lnTo>
                  <a:pt x="605" y="59"/>
                </a:lnTo>
                <a:lnTo>
                  <a:pt x="605" y="59"/>
                </a:lnTo>
                <a:lnTo>
                  <a:pt x="605" y="59"/>
                </a:lnTo>
                <a:lnTo>
                  <a:pt x="606" y="59"/>
                </a:lnTo>
                <a:lnTo>
                  <a:pt x="606" y="58"/>
                </a:lnTo>
                <a:lnTo>
                  <a:pt x="606" y="58"/>
                </a:lnTo>
                <a:lnTo>
                  <a:pt x="606" y="58"/>
                </a:lnTo>
                <a:lnTo>
                  <a:pt x="606" y="57"/>
                </a:lnTo>
                <a:lnTo>
                  <a:pt x="606" y="57"/>
                </a:lnTo>
                <a:lnTo>
                  <a:pt x="606" y="57"/>
                </a:lnTo>
                <a:lnTo>
                  <a:pt x="606" y="57"/>
                </a:lnTo>
                <a:lnTo>
                  <a:pt x="606" y="56"/>
                </a:lnTo>
                <a:lnTo>
                  <a:pt x="606" y="56"/>
                </a:lnTo>
                <a:lnTo>
                  <a:pt x="606" y="55"/>
                </a:lnTo>
                <a:lnTo>
                  <a:pt x="606" y="55"/>
                </a:lnTo>
                <a:lnTo>
                  <a:pt x="606" y="54"/>
                </a:lnTo>
                <a:lnTo>
                  <a:pt x="607" y="54"/>
                </a:lnTo>
                <a:lnTo>
                  <a:pt x="607" y="54"/>
                </a:lnTo>
                <a:lnTo>
                  <a:pt x="607" y="53"/>
                </a:lnTo>
                <a:lnTo>
                  <a:pt x="607" y="53"/>
                </a:lnTo>
                <a:lnTo>
                  <a:pt x="607" y="53"/>
                </a:lnTo>
                <a:lnTo>
                  <a:pt x="608" y="52"/>
                </a:lnTo>
                <a:lnTo>
                  <a:pt x="608" y="52"/>
                </a:lnTo>
                <a:lnTo>
                  <a:pt x="608" y="52"/>
                </a:lnTo>
                <a:lnTo>
                  <a:pt x="609" y="52"/>
                </a:lnTo>
                <a:lnTo>
                  <a:pt x="609" y="52"/>
                </a:lnTo>
                <a:lnTo>
                  <a:pt x="609" y="51"/>
                </a:lnTo>
                <a:lnTo>
                  <a:pt x="609" y="51"/>
                </a:lnTo>
                <a:lnTo>
                  <a:pt x="609" y="51"/>
                </a:lnTo>
                <a:lnTo>
                  <a:pt x="610" y="51"/>
                </a:lnTo>
                <a:lnTo>
                  <a:pt x="610" y="50"/>
                </a:lnTo>
                <a:lnTo>
                  <a:pt x="610" y="51"/>
                </a:lnTo>
                <a:lnTo>
                  <a:pt x="610" y="50"/>
                </a:lnTo>
                <a:lnTo>
                  <a:pt x="610" y="50"/>
                </a:lnTo>
                <a:lnTo>
                  <a:pt x="610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8"/>
                </a:lnTo>
                <a:lnTo>
                  <a:pt x="611" y="48"/>
                </a:lnTo>
                <a:lnTo>
                  <a:pt x="611" y="47"/>
                </a:lnTo>
                <a:lnTo>
                  <a:pt x="612" y="47"/>
                </a:lnTo>
                <a:lnTo>
                  <a:pt x="612" y="46"/>
                </a:lnTo>
                <a:lnTo>
                  <a:pt x="611" y="45"/>
                </a:lnTo>
                <a:lnTo>
                  <a:pt x="611" y="44"/>
                </a:lnTo>
                <a:lnTo>
                  <a:pt x="610" y="44"/>
                </a:lnTo>
                <a:lnTo>
                  <a:pt x="609" y="43"/>
                </a:lnTo>
                <a:lnTo>
                  <a:pt x="609" y="43"/>
                </a:lnTo>
                <a:lnTo>
                  <a:pt x="609" y="42"/>
                </a:lnTo>
                <a:lnTo>
                  <a:pt x="609" y="41"/>
                </a:lnTo>
                <a:lnTo>
                  <a:pt x="609" y="40"/>
                </a:lnTo>
                <a:lnTo>
                  <a:pt x="609" y="40"/>
                </a:lnTo>
                <a:lnTo>
                  <a:pt x="608" y="39"/>
                </a:lnTo>
                <a:lnTo>
                  <a:pt x="607" y="39"/>
                </a:lnTo>
                <a:lnTo>
                  <a:pt x="607" y="39"/>
                </a:lnTo>
                <a:lnTo>
                  <a:pt x="607" y="39"/>
                </a:lnTo>
                <a:lnTo>
                  <a:pt x="606" y="39"/>
                </a:lnTo>
                <a:lnTo>
                  <a:pt x="606" y="39"/>
                </a:lnTo>
                <a:lnTo>
                  <a:pt x="606" y="39"/>
                </a:lnTo>
                <a:lnTo>
                  <a:pt x="605" y="39"/>
                </a:lnTo>
                <a:lnTo>
                  <a:pt x="605" y="38"/>
                </a:lnTo>
                <a:lnTo>
                  <a:pt x="604" y="37"/>
                </a:lnTo>
                <a:lnTo>
                  <a:pt x="604" y="37"/>
                </a:lnTo>
                <a:lnTo>
                  <a:pt x="604" y="36"/>
                </a:lnTo>
                <a:lnTo>
                  <a:pt x="603" y="36"/>
                </a:lnTo>
                <a:lnTo>
                  <a:pt x="602" y="35"/>
                </a:lnTo>
                <a:lnTo>
                  <a:pt x="602" y="35"/>
                </a:lnTo>
                <a:lnTo>
                  <a:pt x="602" y="35"/>
                </a:lnTo>
                <a:lnTo>
                  <a:pt x="601" y="35"/>
                </a:lnTo>
                <a:lnTo>
                  <a:pt x="601" y="35"/>
                </a:lnTo>
                <a:lnTo>
                  <a:pt x="600" y="34"/>
                </a:lnTo>
                <a:lnTo>
                  <a:pt x="599" y="34"/>
                </a:lnTo>
                <a:lnTo>
                  <a:pt x="599" y="34"/>
                </a:lnTo>
                <a:lnTo>
                  <a:pt x="599" y="34"/>
                </a:lnTo>
                <a:lnTo>
                  <a:pt x="598" y="33"/>
                </a:lnTo>
                <a:lnTo>
                  <a:pt x="598" y="33"/>
                </a:lnTo>
                <a:lnTo>
                  <a:pt x="597" y="33"/>
                </a:lnTo>
                <a:lnTo>
                  <a:pt x="597" y="32"/>
                </a:lnTo>
                <a:lnTo>
                  <a:pt x="597" y="32"/>
                </a:lnTo>
                <a:lnTo>
                  <a:pt x="597" y="32"/>
                </a:lnTo>
                <a:lnTo>
                  <a:pt x="596" y="32"/>
                </a:lnTo>
                <a:lnTo>
                  <a:pt x="595" y="31"/>
                </a:lnTo>
                <a:lnTo>
                  <a:pt x="594" y="32"/>
                </a:lnTo>
                <a:lnTo>
                  <a:pt x="594" y="32"/>
                </a:lnTo>
                <a:lnTo>
                  <a:pt x="594" y="32"/>
                </a:lnTo>
                <a:lnTo>
                  <a:pt x="593" y="31"/>
                </a:lnTo>
                <a:lnTo>
                  <a:pt x="593" y="31"/>
                </a:lnTo>
                <a:lnTo>
                  <a:pt x="593" y="30"/>
                </a:lnTo>
                <a:lnTo>
                  <a:pt x="593" y="30"/>
                </a:lnTo>
                <a:lnTo>
                  <a:pt x="592" y="29"/>
                </a:lnTo>
                <a:lnTo>
                  <a:pt x="592" y="29"/>
                </a:lnTo>
                <a:lnTo>
                  <a:pt x="591" y="29"/>
                </a:lnTo>
                <a:lnTo>
                  <a:pt x="590" y="29"/>
                </a:lnTo>
                <a:lnTo>
                  <a:pt x="590" y="27"/>
                </a:lnTo>
                <a:lnTo>
                  <a:pt x="590" y="26"/>
                </a:lnTo>
                <a:lnTo>
                  <a:pt x="591" y="26"/>
                </a:lnTo>
                <a:lnTo>
                  <a:pt x="591" y="26"/>
                </a:lnTo>
                <a:lnTo>
                  <a:pt x="591" y="26"/>
                </a:lnTo>
                <a:lnTo>
                  <a:pt x="592" y="25"/>
                </a:lnTo>
                <a:lnTo>
                  <a:pt x="592" y="25"/>
                </a:lnTo>
                <a:lnTo>
                  <a:pt x="592" y="25"/>
                </a:lnTo>
                <a:lnTo>
                  <a:pt x="592" y="24"/>
                </a:lnTo>
                <a:lnTo>
                  <a:pt x="591" y="24"/>
                </a:lnTo>
                <a:lnTo>
                  <a:pt x="591" y="23"/>
                </a:lnTo>
                <a:lnTo>
                  <a:pt x="591" y="23"/>
                </a:lnTo>
                <a:lnTo>
                  <a:pt x="590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1"/>
                </a:lnTo>
                <a:lnTo>
                  <a:pt x="589" y="21"/>
                </a:lnTo>
                <a:lnTo>
                  <a:pt x="588" y="20"/>
                </a:lnTo>
                <a:lnTo>
                  <a:pt x="588" y="19"/>
                </a:lnTo>
                <a:lnTo>
                  <a:pt x="587" y="19"/>
                </a:lnTo>
                <a:lnTo>
                  <a:pt x="587" y="19"/>
                </a:lnTo>
                <a:lnTo>
                  <a:pt x="586" y="19"/>
                </a:lnTo>
                <a:lnTo>
                  <a:pt x="586" y="19"/>
                </a:lnTo>
                <a:lnTo>
                  <a:pt x="586" y="20"/>
                </a:lnTo>
                <a:lnTo>
                  <a:pt x="585" y="20"/>
                </a:lnTo>
                <a:lnTo>
                  <a:pt x="584" y="20"/>
                </a:lnTo>
                <a:lnTo>
                  <a:pt x="583" y="20"/>
                </a:lnTo>
                <a:lnTo>
                  <a:pt x="583" y="21"/>
                </a:lnTo>
                <a:lnTo>
                  <a:pt x="582" y="21"/>
                </a:lnTo>
                <a:lnTo>
                  <a:pt x="581" y="21"/>
                </a:lnTo>
                <a:lnTo>
                  <a:pt x="580" y="21"/>
                </a:lnTo>
                <a:lnTo>
                  <a:pt x="580" y="21"/>
                </a:lnTo>
                <a:lnTo>
                  <a:pt x="579" y="22"/>
                </a:lnTo>
                <a:lnTo>
                  <a:pt x="579" y="22"/>
                </a:lnTo>
                <a:lnTo>
                  <a:pt x="578" y="23"/>
                </a:lnTo>
                <a:lnTo>
                  <a:pt x="578" y="23"/>
                </a:lnTo>
                <a:lnTo>
                  <a:pt x="577" y="22"/>
                </a:lnTo>
                <a:lnTo>
                  <a:pt x="576" y="22"/>
                </a:lnTo>
                <a:lnTo>
                  <a:pt x="575" y="23"/>
                </a:lnTo>
                <a:lnTo>
                  <a:pt x="575" y="23"/>
                </a:lnTo>
                <a:lnTo>
                  <a:pt x="574" y="23"/>
                </a:lnTo>
                <a:lnTo>
                  <a:pt x="574" y="24"/>
                </a:lnTo>
                <a:lnTo>
                  <a:pt x="574" y="24"/>
                </a:lnTo>
                <a:lnTo>
                  <a:pt x="574" y="25"/>
                </a:lnTo>
                <a:lnTo>
                  <a:pt x="574" y="25"/>
                </a:lnTo>
                <a:lnTo>
                  <a:pt x="574" y="26"/>
                </a:lnTo>
                <a:lnTo>
                  <a:pt x="574" y="26"/>
                </a:lnTo>
                <a:lnTo>
                  <a:pt x="573" y="27"/>
                </a:lnTo>
                <a:lnTo>
                  <a:pt x="573" y="27"/>
                </a:lnTo>
                <a:lnTo>
                  <a:pt x="572" y="27"/>
                </a:lnTo>
                <a:lnTo>
                  <a:pt x="572" y="28"/>
                </a:lnTo>
                <a:lnTo>
                  <a:pt x="571" y="28"/>
                </a:lnTo>
                <a:lnTo>
                  <a:pt x="571" y="28"/>
                </a:lnTo>
                <a:lnTo>
                  <a:pt x="571" y="28"/>
                </a:lnTo>
                <a:lnTo>
                  <a:pt x="570" y="29"/>
                </a:lnTo>
                <a:lnTo>
                  <a:pt x="570" y="29"/>
                </a:lnTo>
                <a:lnTo>
                  <a:pt x="570" y="28"/>
                </a:lnTo>
                <a:lnTo>
                  <a:pt x="569" y="28"/>
                </a:lnTo>
                <a:lnTo>
                  <a:pt x="568" y="27"/>
                </a:lnTo>
                <a:lnTo>
                  <a:pt x="568" y="27"/>
                </a:lnTo>
                <a:lnTo>
                  <a:pt x="567" y="27"/>
                </a:lnTo>
                <a:lnTo>
                  <a:pt x="566" y="26"/>
                </a:lnTo>
                <a:lnTo>
                  <a:pt x="566" y="25"/>
                </a:lnTo>
                <a:lnTo>
                  <a:pt x="566" y="25"/>
                </a:lnTo>
                <a:lnTo>
                  <a:pt x="566" y="24"/>
                </a:lnTo>
                <a:lnTo>
                  <a:pt x="566" y="24"/>
                </a:lnTo>
                <a:lnTo>
                  <a:pt x="565" y="23"/>
                </a:lnTo>
                <a:lnTo>
                  <a:pt x="565" y="23"/>
                </a:lnTo>
                <a:lnTo>
                  <a:pt x="564" y="22"/>
                </a:lnTo>
                <a:lnTo>
                  <a:pt x="563" y="21"/>
                </a:lnTo>
                <a:lnTo>
                  <a:pt x="562" y="21"/>
                </a:lnTo>
                <a:lnTo>
                  <a:pt x="562" y="21"/>
                </a:lnTo>
                <a:lnTo>
                  <a:pt x="561" y="21"/>
                </a:lnTo>
                <a:lnTo>
                  <a:pt x="560" y="21"/>
                </a:lnTo>
                <a:lnTo>
                  <a:pt x="560" y="22"/>
                </a:lnTo>
                <a:lnTo>
                  <a:pt x="560" y="22"/>
                </a:lnTo>
                <a:lnTo>
                  <a:pt x="558" y="22"/>
                </a:lnTo>
                <a:lnTo>
                  <a:pt x="557" y="22"/>
                </a:lnTo>
                <a:lnTo>
                  <a:pt x="556" y="21"/>
                </a:lnTo>
                <a:lnTo>
                  <a:pt x="556" y="21"/>
                </a:lnTo>
                <a:lnTo>
                  <a:pt x="555" y="22"/>
                </a:lnTo>
                <a:lnTo>
                  <a:pt x="553" y="21"/>
                </a:lnTo>
                <a:lnTo>
                  <a:pt x="552" y="21"/>
                </a:lnTo>
                <a:lnTo>
                  <a:pt x="552" y="21"/>
                </a:lnTo>
                <a:lnTo>
                  <a:pt x="551" y="22"/>
                </a:lnTo>
                <a:lnTo>
                  <a:pt x="550" y="22"/>
                </a:lnTo>
                <a:lnTo>
                  <a:pt x="549" y="23"/>
                </a:lnTo>
                <a:lnTo>
                  <a:pt x="549" y="23"/>
                </a:lnTo>
                <a:lnTo>
                  <a:pt x="548" y="22"/>
                </a:lnTo>
                <a:lnTo>
                  <a:pt x="548" y="22"/>
                </a:lnTo>
                <a:lnTo>
                  <a:pt x="547" y="22"/>
                </a:lnTo>
                <a:lnTo>
                  <a:pt x="547" y="22"/>
                </a:lnTo>
                <a:lnTo>
                  <a:pt x="547" y="22"/>
                </a:lnTo>
                <a:lnTo>
                  <a:pt x="546" y="23"/>
                </a:lnTo>
                <a:lnTo>
                  <a:pt x="546" y="24"/>
                </a:lnTo>
                <a:lnTo>
                  <a:pt x="545" y="24"/>
                </a:lnTo>
                <a:lnTo>
                  <a:pt x="545" y="25"/>
                </a:lnTo>
                <a:lnTo>
                  <a:pt x="545" y="25"/>
                </a:lnTo>
                <a:lnTo>
                  <a:pt x="545" y="26"/>
                </a:lnTo>
                <a:lnTo>
                  <a:pt x="545" y="26"/>
                </a:lnTo>
                <a:lnTo>
                  <a:pt x="545" y="27"/>
                </a:lnTo>
                <a:lnTo>
                  <a:pt x="545" y="27"/>
                </a:lnTo>
                <a:lnTo>
                  <a:pt x="545" y="28"/>
                </a:lnTo>
                <a:lnTo>
                  <a:pt x="546" y="28"/>
                </a:lnTo>
                <a:lnTo>
                  <a:pt x="546" y="28"/>
                </a:lnTo>
                <a:lnTo>
                  <a:pt x="547" y="28"/>
                </a:lnTo>
                <a:lnTo>
                  <a:pt x="547" y="29"/>
                </a:lnTo>
                <a:lnTo>
                  <a:pt x="547" y="29"/>
                </a:lnTo>
                <a:lnTo>
                  <a:pt x="546" y="29"/>
                </a:lnTo>
                <a:lnTo>
                  <a:pt x="546" y="29"/>
                </a:lnTo>
                <a:lnTo>
                  <a:pt x="546" y="29"/>
                </a:lnTo>
                <a:lnTo>
                  <a:pt x="546" y="29"/>
                </a:lnTo>
                <a:lnTo>
                  <a:pt x="545" y="29"/>
                </a:lnTo>
                <a:lnTo>
                  <a:pt x="545" y="30"/>
                </a:lnTo>
                <a:lnTo>
                  <a:pt x="545" y="31"/>
                </a:lnTo>
                <a:lnTo>
                  <a:pt x="545" y="32"/>
                </a:lnTo>
                <a:lnTo>
                  <a:pt x="545" y="33"/>
                </a:lnTo>
                <a:lnTo>
                  <a:pt x="544" y="34"/>
                </a:lnTo>
                <a:lnTo>
                  <a:pt x="543" y="35"/>
                </a:lnTo>
                <a:lnTo>
                  <a:pt x="543" y="36"/>
                </a:lnTo>
                <a:lnTo>
                  <a:pt x="542" y="36"/>
                </a:lnTo>
                <a:lnTo>
                  <a:pt x="541" y="36"/>
                </a:lnTo>
                <a:lnTo>
                  <a:pt x="540" y="35"/>
                </a:lnTo>
                <a:lnTo>
                  <a:pt x="539" y="35"/>
                </a:lnTo>
                <a:lnTo>
                  <a:pt x="539" y="35"/>
                </a:lnTo>
                <a:lnTo>
                  <a:pt x="539" y="34"/>
                </a:lnTo>
                <a:lnTo>
                  <a:pt x="538" y="33"/>
                </a:lnTo>
                <a:lnTo>
                  <a:pt x="537" y="32"/>
                </a:lnTo>
                <a:lnTo>
                  <a:pt x="537" y="30"/>
                </a:lnTo>
                <a:lnTo>
                  <a:pt x="537" y="29"/>
                </a:lnTo>
                <a:lnTo>
                  <a:pt x="537" y="29"/>
                </a:lnTo>
                <a:lnTo>
                  <a:pt x="537" y="29"/>
                </a:lnTo>
                <a:lnTo>
                  <a:pt x="537" y="29"/>
                </a:lnTo>
                <a:lnTo>
                  <a:pt x="537" y="29"/>
                </a:lnTo>
                <a:lnTo>
                  <a:pt x="534" y="27"/>
                </a:lnTo>
                <a:lnTo>
                  <a:pt x="534" y="27"/>
                </a:lnTo>
                <a:lnTo>
                  <a:pt x="533" y="27"/>
                </a:lnTo>
                <a:lnTo>
                  <a:pt x="533" y="28"/>
                </a:lnTo>
                <a:lnTo>
                  <a:pt x="533" y="28"/>
                </a:lnTo>
                <a:lnTo>
                  <a:pt x="533" y="28"/>
                </a:lnTo>
                <a:lnTo>
                  <a:pt x="533" y="29"/>
                </a:lnTo>
                <a:lnTo>
                  <a:pt x="533" y="30"/>
                </a:lnTo>
                <a:lnTo>
                  <a:pt x="533" y="30"/>
                </a:lnTo>
                <a:lnTo>
                  <a:pt x="533" y="31"/>
                </a:lnTo>
                <a:lnTo>
                  <a:pt x="533" y="31"/>
                </a:lnTo>
                <a:lnTo>
                  <a:pt x="532" y="31"/>
                </a:lnTo>
                <a:lnTo>
                  <a:pt x="532" y="32"/>
                </a:lnTo>
                <a:lnTo>
                  <a:pt x="532" y="33"/>
                </a:lnTo>
                <a:lnTo>
                  <a:pt x="532" y="33"/>
                </a:lnTo>
                <a:lnTo>
                  <a:pt x="532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5"/>
                </a:lnTo>
                <a:lnTo>
                  <a:pt x="531" y="35"/>
                </a:lnTo>
                <a:lnTo>
                  <a:pt x="530" y="35"/>
                </a:lnTo>
                <a:lnTo>
                  <a:pt x="530" y="36"/>
                </a:lnTo>
                <a:lnTo>
                  <a:pt x="530" y="36"/>
                </a:lnTo>
                <a:lnTo>
                  <a:pt x="530" y="36"/>
                </a:lnTo>
                <a:lnTo>
                  <a:pt x="529" y="36"/>
                </a:lnTo>
                <a:lnTo>
                  <a:pt x="529" y="36"/>
                </a:lnTo>
                <a:lnTo>
                  <a:pt x="529" y="36"/>
                </a:lnTo>
                <a:lnTo>
                  <a:pt x="528" y="36"/>
                </a:lnTo>
                <a:lnTo>
                  <a:pt x="528" y="36"/>
                </a:lnTo>
                <a:lnTo>
                  <a:pt x="527" y="36"/>
                </a:lnTo>
                <a:lnTo>
                  <a:pt x="527" y="36"/>
                </a:lnTo>
                <a:lnTo>
                  <a:pt x="527" y="37"/>
                </a:lnTo>
                <a:lnTo>
                  <a:pt x="527" y="37"/>
                </a:lnTo>
                <a:lnTo>
                  <a:pt x="527" y="38"/>
                </a:lnTo>
                <a:lnTo>
                  <a:pt x="526" y="38"/>
                </a:lnTo>
                <a:lnTo>
                  <a:pt x="526" y="38"/>
                </a:lnTo>
                <a:lnTo>
                  <a:pt x="525" y="39"/>
                </a:lnTo>
                <a:lnTo>
                  <a:pt x="524" y="39"/>
                </a:lnTo>
                <a:lnTo>
                  <a:pt x="523" y="39"/>
                </a:lnTo>
                <a:lnTo>
                  <a:pt x="522" y="39"/>
                </a:lnTo>
                <a:lnTo>
                  <a:pt x="522" y="39"/>
                </a:lnTo>
                <a:lnTo>
                  <a:pt x="521" y="39"/>
                </a:lnTo>
                <a:lnTo>
                  <a:pt x="520" y="38"/>
                </a:lnTo>
                <a:lnTo>
                  <a:pt x="520" y="38"/>
                </a:lnTo>
                <a:lnTo>
                  <a:pt x="520" y="38"/>
                </a:lnTo>
                <a:lnTo>
                  <a:pt x="519" y="37"/>
                </a:lnTo>
                <a:lnTo>
                  <a:pt x="519" y="37"/>
                </a:lnTo>
                <a:lnTo>
                  <a:pt x="518" y="37"/>
                </a:lnTo>
                <a:lnTo>
                  <a:pt x="518" y="37"/>
                </a:lnTo>
                <a:lnTo>
                  <a:pt x="517" y="36"/>
                </a:lnTo>
                <a:lnTo>
                  <a:pt x="517" y="36"/>
                </a:lnTo>
                <a:lnTo>
                  <a:pt x="516" y="36"/>
                </a:lnTo>
                <a:lnTo>
                  <a:pt x="516" y="35"/>
                </a:lnTo>
                <a:lnTo>
                  <a:pt x="516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4" y="34"/>
                </a:lnTo>
                <a:lnTo>
                  <a:pt x="513" y="33"/>
                </a:lnTo>
                <a:lnTo>
                  <a:pt x="513" y="33"/>
                </a:lnTo>
                <a:lnTo>
                  <a:pt x="513" y="32"/>
                </a:lnTo>
                <a:lnTo>
                  <a:pt x="513" y="31"/>
                </a:lnTo>
                <a:lnTo>
                  <a:pt x="513" y="30"/>
                </a:lnTo>
                <a:lnTo>
                  <a:pt x="512" y="29"/>
                </a:lnTo>
                <a:lnTo>
                  <a:pt x="512" y="29"/>
                </a:lnTo>
                <a:lnTo>
                  <a:pt x="511" y="29"/>
                </a:lnTo>
                <a:lnTo>
                  <a:pt x="511" y="29"/>
                </a:lnTo>
                <a:lnTo>
                  <a:pt x="511" y="28"/>
                </a:lnTo>
                <a:lnTo>
                  <a:pt x="511" y="28"/>
                </a:lnTo>
                <a:lnTo>
                  <a:pt x="511" y="28"/>
                </a:lnTo>
                <a:lnTo>
                  <a:pt x="510" y="27"/>
                </a:lnTo>
                <a:lnTo>
                  <a:pt x="509" y="27"/>
                </a:lnTo>
                <a:lnTo>
                  <a:pt x="509" y="26"/>
                </a:lnTo>
                <a:lnTo>
                  <a:pt x="508" y="26"/>
                </a:lnTo>
                <a:lnTo>
                  <a:pt x="507" y="26"/>
                </a:lnTo>
                <a:lnTo>
                  <a:pt x="507" y="26"/>
                </a:lnTo>
                <a:lnTo>
                  <a:pt x="506" y="27"/>
                </a:lnTo>
                <a:lnTo>
                  <a:pt x="506" y="27"/>
                </a:lnTo>
                <a:lnTo>
                  <a:pt x="506" y="28"/>
                </a:lnTo>
                <a:lnTo>
                  <a:pt x="506" y="28"/>
                </a:lnTo>
                <a:lnTo>
                  <a:pt x="506" y="29"/>
                </a:lnTo>
                <a:lnTo>
                  <a:pt x="506" y="29"/>
                </a:lnTo>
                <a:lnTo>
                  <a:pt x="506" y="30"/>
                </a:lnTo>
                <a:lnTo>
                  <a:pt x="505" y="31"/>
                </a:lnTo>
                <a:lnTo>
                  <a:pt x="506" y="32"/>
                </a:lnTo>
                <a:lnTo>
                  <a:pt x="506" y="32"/>
                </a:lnTo>
                <a:lnTo>
                  <a:pt x="507" y="33"/>
                </a:lnTo>
                <a:lnTo>
                  <a:pt x="508" y="34"/>
                </a:lnTo>
                <a:lnTo>
                  <a:pt x="509" y="35"/>
                </a:lnTo>
                <a:lnTo>
                  <a:pt x="509" y="36"/>
                </a:lnTo>
                <a:lnTo>
                  <a:pt x="509" y="36"/>
                </a:lnTo>
                <a:lnTo>
                  <a:pt x="509" y="37"/>
                </a:lnTo>
                <a:lnTo>
                  <a:pt x="509" y="37"/>
                </a:lnTo>
                <a:lnTo>
                  <a:pt x="507" y="38"/>
                </a:lnTo>
                <a:lnTo>
                  <a:pt x="507" y="38"/>
                </a:lnTo>
                <a:lnTo>
                  <a:pt x="507" y="38"/>
                </a:lnTo>
                <a:lnTo>
                  <a:pt x="506" y="38"/>
                </a:lnTo>
                <a:lnTo>
                  <a:pt x="505" y="38"/>
                </a:lnTo>
                <a:lnTo>
                  <a:pt x="504" y="38"/>
                </a:lnTo>
                <a:lnTo>
                  <a:pt x="503" y="38"/>
                </a:lnTo>
                <a:lnTo>
                  <a:pt x="503" y="38"/>
                </a:lnTo>
                <a:lnTo>
                  <a:pt x="502" y="38"/>
                </a:lnTo>
                <a:lnTo>
                  <a:pt x="502" y="37"/>
                </a:lnTo>
                <a:lnTo>
                  <a:pt x="502" y="37"/>
                </a:lnTo>
                <a:lnTo>
                  <a:pt x="501" y="37"/>
                </a:lnTo>
                <a:lnTo>
                  <a:pt x="501" y="36"/>
                </a:lnTo>
                <a:lnTo>
                  <a:pt x="501" y="36"/>
                </a:lnTo>
                <a:lnTo>
                  <a:pt x="501" y="36"/>
                </a:lnTo>
                <a:lnTo>
                  <a:pt x="500" y="36"/>
                </a:lnTo>
                <a:lnTo>
                  <a:pt x="500" y="35"/>
                </a:lnTo>
                <a:lnTo>
                  <a:pt x="500" y="35"/>
                </a:lnTo>
                <a:lnTo>
                  <a:pt x="499" y="35"/>
                </a:lnTo>
                <a:lnTo>
                  <a:pt x="499" y="35"/>
                </a:lnTo>
                <a:lnTo>
                  <a:pt x="499" y="35"/>
                </a:lnTo>
                <a:lnTo>
                  <a:pt x="498" y="35"/>
                </a:lnTo>
                <a:lnTo>
                  <a:pt x="498" y="35"/>
                </a:lnTo>
                <a:lnTo>
                  <a:pt x="497" y="35"/>
                </a:lnTo>
                <a:lnTo>
                  <a:pt x="497" y="35"/>
                </a:lnTo>
                <a:lnTo>
                  <a:pt x="496" y="35"/>
                </a:lnTo>
                <a:lnTo>
                  <a:pt x="496" y="36"/>
                </a:lnTo>
                <a:lnTo>
                  <a:pt x="496" y="36"/>
                </a:lnTo>
                <a:lnTo>
                  <a:pt x="495" y="36"/>
                </a:lnTo>
                <a:lnTo>
                  <a:pt x="494" y="36"/>
                </a:lnTo>
                <a:lnTo>
                  <a:pt x="493" y="36"/>
                </a:lnTo>
                <a:lnTo>
                  <a:pt x="493" y="36"/>
                </a:lnTo>
                <a:lnTo>
                  <a:pt x="492" y="36"/>
                </a:lnTo>
                <a:lnTo>
                  <a:pt x="492" y="36"/>
                </a:lnTo>
                <a:lnTo>
                  <a:pt x="491" y="36"/>
                </a:lnTo>
                <a:lnTo>
                  <a:pt x="491" y="36"/>
                </a:lnTo>
                <a:lnTo>
                  <a:pt x="491" y="35"/>
                </a:lnTo>
                <a:lnTo>
                  <a:pt x="491" y="35"/>
                </a:lnTo>
                <a:lnTo>
                  <a:pt x="490" y="35"/>
                </a:lnTo>
                <a:lnTo>
                  <a:pt x="488" y="35"/>
                </a:lnTo>
                <a:lnTo>
                  <a:pt x="486" y="36"/>
                </a:lnTo>
                <a:lnTo>
                  <a:pt x="486" y="36"/>
                </a:lnTo>
                <a:lnTo>
                  <a:pt x="485" y="36"/>
                </a:lnTo>
                <a:lnTo>
                  <a:pt x="485" y="37"/>
                </a:lnTo>
                <a:lnTo>
                  <a:pt x="484" y="37"/>
                </a:lnTo>
                <a:lnTo>
                  <a:pt x="484" y="37"/>
                </a:lnTo>
                <a:lnTo>
                  <a:pt x="483" y="37"/>
                </a:lnTo>
                <a:lnTo>
                  <a:pt x="483" y="37"/>
                </a:lnTo>
                <a:lnTo>
                  <a:pt x="482" y="37"/>
                </a:lnTo>
                <a:lnTo>
                  <a:pt x="481" y="37"/>
                </a:lnTo>
                <a:lnTo>
                  <a:pt x="481" y="38"/>
                </a:lnTo>
                <a:lnTo>
                  <a:pt x="480" y="38"/>
                </a:lnTo>
                <a:lnTo>
                  <a:pt x="479" y="38"/>
                </a:lnTo>
                <a:lnTo>
                  <a:pt x="479" y="38"/>
                </a:lnTo>
                <a:lnTo>
                  <a:pt x="477" y="37"/>
                </a:lnTo>
                <a:lnTo>
                  <a:pt x="477" y="37"/>
                </a:lnTo>
                <a:lnTo>
                  <a:pt x="476" y="37"/>
                </a:lnTo>
                <a:lnTo>
                  <a:pt x="475" y="37"/>
                </a:lnTo>
                <a:lnTo>
                  <a:pt x="474" y="37"/>
                </a:lnTo>
                <a:lnTo>
                  <a:pt x="473" y="37"/>
                </a:lnTo>
                <a:lnTo>
                  <a:pt x="472" y="37"/>
                </a:lnTo>
                <a:lnTo>
                  <a:pt x="471" y="37"/>
                </a:lnTo>
                <a:lnTo>
                  <a:pt x="471" y="37"/>
                </a:lnTo>
                <a:lnTo>
                  <a:pt x="470" y="38"/>
                </a:lnTo>
                <a:lnTo>
                  <a:pt x="469" y="38"/>
                </a:lnTo>
                <a:lnTo>
                  <a:pt x="469" y="39"/>
                </a:lnTo>
                <a:lnTo>
                  <a:pt x="468" y="39"/>
                </a:lnTo>
                <a:lnTo>
                  <a:pt x="467" y="40"/>
                </a:lnTo>
                <a:lnTo>
                  <a:pt x="466" y="40"/>
                </a:lnTo>
                <a:lnTo>
                  <a:pt x="465" y="41"/>
                </a:lnTo>
                <a:lnTo>
                  <a:pt x="465" y="41"/>
                </a:lnTo>
                <a:lnTo>
                  <a:pt x="464" y="41"/>
                </a:lnTo>
                <a:lnTo>
                  <a:pt x="463" y="41"/>
                </a:lnTo>
                <a:lnTo>
                  <a:pt x="462" y="40"/>
                </a:lnTo>
                <a:lnTo>
                  <a:pt x="462" y="40"/>
                </a:lnTo>
                <a:lnTo>
                  <a:pt x="462" y="40"/>
                </a:lnTo>
                <a:lnTo>
                  <a:pt x="461" y="40"/>
                </a:lnTo>
                <a:lnTo>
                  <a:pt x="460" y="40"/>
                </a:lnTo>
                <a:lnTo>
                  <a:pt x="458" y="40"/>
                </a:lnTo>
                <a:lnTo>
                  <a:pt x="458" y="40"/>
                </a:lnTo>
                <a:lnTo>
                  <a:pt x="457" y="39"/>
                </a:lnTo>
                <a:lnTo>
                  <a:pt x="457" y="39"/>
                </a:lnTo>
                <a:lnTo>
                  <a:pt x="457" y="39"/>
                </a:lnTo>
                <a:lnTo>
                  <a:pt x="456" y="39"/>
                </a:lnTo>
                <a:lnTo>
                  <a:pt x="456" y="39"/>
                </a:lnTo>
                <a:lnTo>
                  <a:pt x="455" y="39"/>
                </a:lnTo>
                <a:lnTo>
                  <a:pt x="455" y="39"/>
                </a:lnTo>
                <a:lnTo>
                  <a:pt x="454" y="39"/>
                </a:lnTo>
                <a:lnTo>
                  <a:pt x="453" y="39"/>
                </a:lnTo>
                <a:lnTo>
                  <a:pt x="452" y="40"/>
                </a:lnTo>
                <a:lnTo>
                  <a:pt x="452" y="40"/>
                </a:lnTo>
                <a:lnTo>
                  <a:pt x="450" y="40"/>
                </a:lnTo>
                <a:lnTo>
                  <a:pt x="450" y="40"/>
                </a:lnTo>
                <a:lnTo>
                  <a:pt x="448" y="40"/>
                </a:lnTo>
                <a:lnTo>
                  <a:pt x="446" y="40"/>
                </a:lnTo>
                <a:lnTo>
                  <a:pt x="446" y="40"/>
                </a:lnTo>
                <a:lnTo>
                  <a:pt x="446" y="40"/>
                </a:lnTo>
                <a:lnTo>
                  <a:pt x="445" y="41"/>
                </a:lnTo>
                <a:lnTo>
                  <a:pt x="444" y="41"/>
                </a:lnTo>
                <a:lnTo>
                  <a:pt x="444" y="41"/>
                </a:lnTo>
                <a:lnTo>
                  <a:pt x="443" y="41"/>
                </a:lnTo>
                <a:lnTo>
                  <a:pt x="443" y="42"/>
                </a:lnTo>
                <a:lnTo>
                  <a:pt x="443" y="42"/>
                </a:lnTo>
                <a:lnTo>
                  <a:pt x="443" y="43"/>
                </a:lnTo>
                <a:lnTo>
                  <a:pt x="443" y="44"/>
                </a:lnTo>
                <a:lnTo>
                  <a:pt x="443" y="44"/>
                </a:lnTo>
                <a:lnTo>
                  <a:pt x="443" y="45"/>
                </a:lnTo>
                <a:lnTo>
                  <a:pt x="443" y="45"/>
                </a:lnTo>
                <a:lnTo>
                  <a:pt x="443" y="46"/>
                </a:lnTo>
                <a:lnTo>
                  <a:pt x="443" y="47"/>
                </a:lnTo>
                <a:lnTo>
                  <a:pt x="442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9"/>
                </a:lnTo>
                <a:lnTo>
                  <a:pt x="440" y="50"/>
                </a:lnTo>
                <a:lnTo>
                  <a:pt x="440" y="50"/>
                </a:lnTo>
                <a:lnTo>
                  <a:pt x="440" y="51"/>
                </a:lnTo>
                <a:lnTo>
                  <a:pt x="440" y="51"/>
                </a:lnTo>
                <a:lnTo>
                  <a:pt x="440" y="52"/>
                </a:lnTo>
                <a:lnTo>
                  <a:pt x="440" y="52"/>
                </a:lnTo>
                <a:lnTo>
                  <a:pt x="440" y="53"/>
                </a:lnTo>
                <a:lnTo>
                  <a:pt x="440" y="53"/>
                </a:lnTo>
                <a:lnTo>
                  <a:pt x="440" y="54"/>
                </a:lnTo>
                <a:lnTo>
                  <a:pt x="440" y="54"/>
                </a:lnTo>
                <a:lnTo>
                  <a:pt x="440" y="55"/>
                </a:lnTo>
                <a:lnTo>
                  <a:pt x="440" y="55"/>
                </a:lnTo>
                <a:lnTo>
                  <a:pt x="441" y="56"/>
                </a:lnTo>
                <a:lnTo>
                  <a:pt x="441" y="56"/>
                </a:lnTo>
                <a:lnTo>
                  <a:pt x="440" y="58"/>
                </a:lnTo>
                <a:lnTo>
                  <a:pt x="440" y="59"/>
                </a:lnTo>
                <a:lnTo>
                  <a:pt x="440" y="60"/>
                </a:lnTo>
                <a:lnTo>
                  <a:pt x="441" y="61"/>
                </a:lnTo>
                <a:lnTo>
                  <a:pt x="441" y="62"/>
                </a:lnTo>
                <a:lnTo>
                  <a:pt x="441" y="63"/>
                </a:lnTo>
                <a:lnTo>
                  <a:pt x="442" y="64"/>
                </a:lnTo>
                <a:lnTo>
                  <a:pt x="442" y="65"/>
                </a:lnTo>
                <a:lnTo>
                  <a:pt x="442" y="65"/>
                </a:lnTo>
                <a:lnTo>
                  <a:pt x="441" y="67"/>
                </a:lnTo>
                <a:lnTo>
                  <a:pt x="440" y="68"/>
                </a:lnTo>
                <a:lnTo>
                  <a:pt x="440" y="68"/>
                </a:lnTo>
                <a:lnTo>
                  <a:pt x="440" y="69"/>
                </a:lnTo>
                <a:lnTo>
                  <a:pt x="439" y="69"/>
                </a:lnTo>
                <a:lnTo>
                  <a:pt x="439" y="69"/>
                </a:lnTo>
                <a:lnTo>
                  <a:pt x="438" y="69"/>
                </a:lnTo>
                <a:lnTo>
                  <a:pt x="438" y="69"/>
                </a:lnTo>
                <a:lnTo>
                  <a:pt x="437" y="68"/>
                </a:lnTo>
                <a:lnTo>
                  <a:pt x="436" y="67"/>
                </a:lnTo>
                <a:lnTo>
                  <a:pt x="435" y="67"/>
                </a:lnTo>
                <a:lnTo>
                  <a:pt x="434" y="67"/>
                </a:lnTo>
                <a:lnTo>
                  <a:pt x="433" y="66"/>
                </a:lnTo>
                <a:lnTo>
                  <a:pt x="433" y="66"/>
                </a:lnTo>
                <a:lnTo>
                  <a:pt x="432" y="65"/>
                </a:lnTo>
                <a:lnTo>
                  <a:pt x="431" y="64"/>
                </a:lnTo>
                <a:lnTo>
                  <a:pt x="431" y="64"/>
                </a:lnTo>
                <a:lnTo>
                  <a:pt x="431" y="64"/>
                </a:lnTo>
                <a:lnTo>
                  <a:pt x="431" y="63"/>
                </a:lnTo>
                <a:lnTo>
                  <a:pt x="431" y="62"/>
                </a:lnTo>
                <a:lnTo>
                  <a:pt x="431" y="61"/>
                </a:lnTo>
                <a:lnTo>
                  <a:pt x="431" y="61"/>
                </a:lnTo>
                <a:lnTo>
                  <a:pt x="431" y="60"/>
                </a:lnTo>
                <a:lnTo>
                  <a:pt x="431" y="59"/>
                </a:lnTo>
                <a:lnTo>
                  <a:pt x="431" y="59"/>
                </a:lnTo>
                <a:lnTo>
                  <a:pt x="431" y="57"/>
                </a:lnTo>
                <a:lnTo>
                  <a:pt x="432" y="56"/>
                </a:lnTo>
                <a:lnTo>
                  <a:pt x="431" y="55"/>
                </a:lnTo>
                <a:lnTo>
                  <a:pt x="432" y="52"/>
                </a:lnTo>
                <a:lnTo>
                  <a:pt x="431" y="52"/>
                </a:lnTo>
                <a:lnTo>
                  <a:pt x="431" y="52"/>
                </a:lnTo>
                <a:lnTo>
                  <a:pt x="432" y="52"/>
                </a:lnTo>
                <a:lnTo>
                  <a:pt x="432" y="51"/>
                </a:lnTo>
                <a:lnTo>
                  <a:pt x="432" y="51"/>
                </a:lnTo>
                <a:lnTo>
                  <a:pt x="432" y="49"/>
                </a:lnTo>
                <a:lnTo>
                  <a:pt x="431" y="49"/>
                </a:lnTo>
                <a:lnTo>
                  <a:pt x="431" y="48"/>
                </a:lnTo>
                <a:lnTo>
                  <a:pt x="431" y="47"/>
                </a:lnTo>
                <a:lnTo>
                  <a:pt x="431" y="45"/>
                </a:lnTo>
                <a:lnTo>
                  <a:pt x="430" y="42"/>
                </a:lnTo>
                <a:lnTo>
                  <a:pt x="430" y="41"/>
                </a:lnTo>
                <a:lnTo>
                  <a:pt x="429" y="40"/>
                </a:lnTo>
                <a:lnTo>
                  <a:pt x="428" y="40"/>
                </a:lnTo>
                <a:lnTo>
                  <a:pt x="428" y="40"/>
                </a:lnTo>
                <a:lnTo>
                  <a:pt x="426" y="39"/>
                </a:lnTo>
                <a:lnTo>
                  <a:pt x="425" y="39"/>
                </a:lnTo>
                <a:lnTo>
                  <a:pt x="424" y="39"/>
                </a:lnTo>
                <a:lnTo>
                  <a:pt x="422" y="39"/>
                </a:lnTo>
                <a:lnTo>
                  <a:pt x="421" y="39"/>
                </a:lnTo>
                <a:lnTo>
                  <a:pt x="421" y="39"/>
                </a:lnTo>
                <a:lnTo>
                  <a:pt x="421" y="39"/>
                </a:lnTo>
                <a:lnTo>
                  <a:pt x="420" y="40"/>
                </a:lnTo>
                <a:lnTo>
                  <a:pt x="420" y="41"/>
                </a:lnTo>
                <a:lnTo>
                  <a:pt x="420" y="41"/>
                </a:lnTo>
                <a:lnTo>
                  <a:pt x="420" y="42"/>
                </a:lnTo>
                <a:lnTo>
                  <a:pt x="420" y="43"/>
                </a:lnTo>
                <a:lnTo>
                  <a:pt x="419" y="44"/>
                </a:lnTo>
                <a:lnTo>
                  <a:pt x="419" y="45"/>
                </a:lnTo>
                <a:lnTo>
                  <a:pt x="419" y="45"/>
                </a:lnTo>
                <a:lnTo>
                  <a:pt x="418" y="47"/>
                </a:lnTo>
                <a:lnTo>
                  <a:pt x="417" y="48"/>
                </a:lnTo>
                <a:lnTo>
                  <a:pt x="417" y="49"/>
                </a:lnTo>
                <a:lnTo>
                  <a:pt x="416" y="49"/>
                </a:lnTo>
                <a:lnTo>
                  <a:pt x="416" y="50"/>
                </a:lnTo>
                <a:lnTo>
                  <a:pt x="416" y="50"/>
                </a:lnTo>
                <a:lnTo>
                  <a:pt x="415" y="51"/>
                </a:lnTo>
                <a:lnTo>
                  <a:pt x="415" y="52"/>
                </a:lnTo>
                <a:lnTo>
                  <a:pt x="414" y="52"/>
                </a:lnTo>
                <a:lnTo>
                  <a:pt x="414" y="52"/>
                </a:lnTo>
                <a:lnTo>
                  <a:pt x="413" y="53"/>
                </a:lnTo>
                <a:lnTo>
                  <a:pt x="412" y="54"/>
                </a:lnTo>
                <a:lnTo>
                  <a:pt x="411" y="54"/>
                </a:lnTo>
                <a:lnTo>
                  <a:pt x="411" y="54"/>
                </a:lnTo>
                <a:lnTo>
                  <a:pt x="410" y="55"/>
                </a:lnTo>
                <a:lnTo>
                  <a:pt x="410" y="56"/>
                </a:lnTo>
                <a:lnTo>
                  <a:pt x="410" y="56"/>
                </a:lnTo>
                <a:lnTo>
                  <a:pt x="410" y="56"/>
                </a:lnTo>
                <a:lnTo>
                  <a:pt x="409" y="56"/>
                </a:lnTo>
                <a:lnTo>
                  <a:pt x="409" y="56"/>
                </a:lnTo>
                <a:lnTo>
                  <a:pt x="409" y="55"/>
                </a:lnTo>
                <a:lnTo>
                  <a:pt x="408" y="55"/>
                </a:lnTo>
                <a:lnTo>
                  <a:pt x="408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6" y="55"/>
                </a:lnTo>
                <a:lnTo>
                  <a:pt x="405" y="55"/>
                </a:lnTo>
                <a:lnTo>
                  <a:pt x="405" y="55"/>
                </a:lnTo>
                <a:lnTo>
                  <a:pt x="404" y="55"/>
                </a:lnTo>
                <a:lnTo>
                  <a:pt x="403" y="54"/>
                </a:lnTo>
                <a:lnTo>
                  <a:pt x="403" y="53"/>
                </a:lnTo>
                <a:lnTo>
                  <a:pt x="403" y="53"/>
                </a:lnTo>
                <a:lnTo>
                  <a:pt x="403" y="53"/>
                </a:lnTo>
                <a:lnTo>
                  <a:pt x="402" y="52"/>
                </a:lnTo>
                <a:lnTo>
                  <a:pt x="402" y="52"/>
                </a:lnTo>
                <a:lnTo>
                  <a:pt x="402" y="52"/>
                </a:lnTo>
                <a:lnTo>
                  <a:pt x="401" y="51"/>
                </a:lnTo>
                <a:lnTo>
                  <a:pt x="401" y="50"/>
                </a:lnTo>
                <a:lnTo>
                  <a:pt x="400" y="50"/>
                </a:lnTo>
                <a:lnTo>
                  <a:pt x="400" y="50"/>
                </a:lnTo>
                <a:lnTo>
                  <a:pt x="400" y="49"/>
                </a:lnTo>
                <a:lnTo>
                  <a:pt x="401" y="49"/>
                </a:lnTo>
                <a:lnTo>
                  <a:pt x="400" y="49"/>
                </a:lnTo>
                <a:lnTo>
                  <a:pt x="400" y="48"/>
                </a:lnTo>
                <a:lnTo>
                  <a:pt x="400" y="47"/>
                </a:lnTo>
                <a:lnTo>
                  <a:pt x="400" y="45"/>
                </a:lnTo>
                <a:lnTo>
                  <a:pt x="399" y="44"/>
                </a:lnTo>
                <a:lnTo>
                  <a:pt x="399" y="43"/>
                </a:lnTo>
                <a:lnTo>
                  <a:pt x="399" y="43"/>
                </a:lnTo>
                <a:lnTo>
                  <a:pt x="398" y="42"/>
                </a:lnTo>
                <a:lnTo>
                  <a:pt x="397" y="41"/>
                </a:lnTo>
                <a:lnTo>
                  <a:pt x="397" y="40"/>
                </a:lnTo>
                <a:lnTo>
                  <a:pt x="397" y="39"/>
                </a:lnTo>
                <a:lnTo>
                  <a:pt x="397" y="38"/>
                </a:lnTo>
                <a:lnTo>
                  <a:pt x="397" y="37"/>
                </a:lnTo>
                <a:lnTo>
                  <a:pt x="396" y="36"/>
                </a:lnTo>
                <a:lnTo>
                  <a:pt x="396" y="35"/>
                </a:lnTo>
                <a:lnTo>
                  <a:pt x="396" y="35"/>
                </a:lnTo>
                <a:lnTo>
                  <a:pt x="396" y="34"/>
                </a:lnTo>
                <a:lnTo>
                  <a:pt x="396" y="33"/>
                </a:lnTo>
                <a:lnTo>
                  <a:pt x="396" y="32"/>
                </a:lnTo>
                <a:lnTo>
                  <a:pt x="396" y="32"/>
                </a:lnTo>
                <a:lnTo>
                  <a:pt x="396" y="31"/>
                </a:lnTo>
                <a:lnTo>
                  <a:pt x="396" y="30"/>
                </a:lnTo>
                <a:lnTo>
                  <a:pt x="396" y="29"/>
                </a:lnTo>
                <a:lnTo>
                  <a:pt x="396" y="29"/>
                </a:lnTo>
                <a:lnTo>
                  <a:pt x="397" y="27"/>
                </a:lnTo>
                <a:lnTo>
                  <a:pt x="397" y="26"/>
                </a:lnTo>
                <a:lnTo>
                  <a:pt x="397" y="25"/>
                </a:lnTo>
                <a:lnTo>
                  <a:pt x="397" y="25"/>
                </a:lnTo>
                <a:lnTo>
                  <a:pt x="398" y="24"/>
                </a:lnTo>
                <a:lnTo>
                  <a:pt x="398" y="24"/>
                </a:lnTo>
                <a:lnTo>
                  <a:pt x="399" y="24"/>
                </a:lnTo>
                <a:lnTo>
                  <a:pt x="399" y="24"/>
                </a:lnTo>
                <a:lnTo>
                  <a:pt x="400" y="24"/>
                </a:lnTo>
                <a:lnTo>
                  <a:pt x="400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3"/>
                </a:lnTo>
                <a:lnTo>
                  <a:pt x="402" y="23"/>
                </a:lnTo>
                <a:lnTo>
                  <a:pt x="402" y="21"/>
                </a:lnTo>
                <a:lnTo>
                  <a:pt x="402" y="21"/>
                </a:lnTo>
                <a:lnTo>
                  <a:pt x="402" y="20"/>
                </a:lnTo>
                <a:lnTo>
                  <a:pt x="402" y="20"/>
                </a:lnTo>
                <a:lnTo>
                  <a:pt x="401" y="19"/>
                </a:lnTo>
                <a:lnTo>
                  <a:pt x="401" y="19"/>
                </a:lnTo>
                <a:lnTo>
                  <a:pt x="400" y="19"/>
                </a:lnTo>
                <a:lnTo>
                  <a:pt x="399" y="19"/>
                </a:lnTo>
                <a:lnTo>
                  <a:pt x="399" y="19"/>
                </a:lnTo>
                <a:lnTo>
                  <a:pt x="398" y="19"/>
                </a:lnTo>
                <a:lnTo>
                  <a:pt x="397" y="19"/>
                </a:lnTo>
                <a:lnTo>
                  <a:pt x="396" y="19"/>
                </a:lnTo>
                <a:lnTo>
                  <a:pt x="396" y="19"/>
                </a:lnTo>
                <a:lnTo>
                  <a:pt x="395" y="19"/>
                </a:lnTo>
                <a:lnTo>
                  <a:pt x="394" y="20"/>
                </a:lnTo>
                <a:lnTo>
                  <a:pt x="393" y="21"/>
                </a:lnTo>
                <a:lnTo>
                  <a:pt x="393" y="21"/>
                </a:lnTo>
                <a:lnTo>
                  <a:pt x="392" y="21"/>
                </a:lnTo>
                <a:lnTo>
                  <a:pt x="390" y="22"/>
                </a:lnTo>
                <a:lnTo>
                  <a:pt x="389" y="22"/>
                </a:lnTo>
                <a:lnTo>
                  <a:pt x="389" y="22"/>
                </a:lnTo>
                <a:lnTo>
                  <a:pt x="387" y="21"/>
                </a:lnTo>
                <a:lnTo>
                  <a:pt x="386" y="21"/>
                </a:lnTo>
                <a:lnTo>
                  <a:pt x="383" y="21"/>
                </a:lnTo>
                <a:lnTo>
                  <a:pt x="381" y="21"/>
                </a:lnTo>
                <a:lnTo>
                  <a:pt x="380" y="21"/>
                </a:lnTo>
                <a:lnTo>
                  <a:pt x="380" y="20"/>
                </a:lnTo>
                <a:lnTo>
                  <a:pt x="379" y="20"/>
                </a:lnTo>
                <a:lnTo>
                  <a:pt x="379" y="19"/>
                </a:lnTo>
                <a:lnTo>
                  <a:pt x="378" y="19"/>
                </a:lnTo>
                <a:lnTo>
                  <a:pt x="378" y="19"/>
                </a:lnTo>
                <a:lnTo>
                  <a:pt x="378" y="19"/>
                </a:lnTo>
                <a:lnTo>
                  <a:pt x="377" y="18"/>
                </a:lnTo>
                <a:lnTo>
                  <a:pt x="377" y="18"/>
                </a:lnTo>
                <a:lnTo>
                  <a:pt x="377" y="17"/>
                </a:lnTo>
                <a:lnTo>
                  <a:pt x="376" y="16"/>
                </a:lnTo>
                <a:lnTo>
                  <a:pt x="376" y="15"/>
                </a:lnTo>
                <a:lnTo>
                  <a:pt x="375" y="15"/>
                </a:lnTo>
                <a:lnTo>
                  <a:pt x="375" y="14"/>
                </a:lnTo>
                <a:lnTo>
                  <a:pt x="373" y="14"/>
                </a:lnTo>
                <a:lnTo>
                  <a:pt x="372" y="14"/>
                </a:lnTo>
                <a:lnTo>
                  <a:pt x="370" y="13"/>
                </a:lnTo>
                <a:lnTo>
                  <a:pt x="370" y="14"/>
                </a:lnTo>
                <a:lnTo>
                  <a:pt x="369" y="14"/>
                </a:lnTo>
                <a:lnTo>
                  <a:pt x="369" y="14"/>
                </a:lnTo>
                <a:lnTo>
                  <a:pt x="368" y="14"/>
                </a:lnTo>
                <a:lnTo>
                  <a:pt x="368" y="14"/>
                </a:lnTo>
                <a:lnTo>
                  <a:pt x="367" y="14"/>
                </a:lnTo>
                <a:lnTo>
                  <a:pt x="366" y="14"/>
                </a:lnTo>
                <a:lnTo>
                  <a:pt x="366" y="14"/>
                </a:lnTo>
                <a:lnTo>
                  <a:pt x="365" y="15"/>
                </a:lnTo>
                <a:lnTo>
                  <a:pt x="365" y="15"/>
                </a:lnTo>
                <a:lnTo>
                  <a:pt x="364" y="15"/>
                </a:lnTo>
                <a:lnTo>
                  <a:pt x="364" y="15"/>
                </a:lnTo>
                <a:lnTo>
                  <a:pt x="363" y="16"/>
                </a:lnTo>
                <a:lnTo>
                  <a:pt x="362" y="16"/>
                </a:lnTo>
                <a:lnTo>
                  <a:pt x="362" y="16"/>
                </a:lnTo>
                <a:lnTo>
                  <a:pt x="361" y="16"/>
                </a:lnTo>
                <a:lnTo>
                  <a:pt x="360" y="16"/>
                </a:lnTo>
                <a:lnTo>
                  <a:pt x="359" y="16"/>
                </a:lnTo>
                <a:lnTo>
                  <a:pt x="358" y="16"/>
                </a:lnTo>
                <a:lnTo>
                  <a:pt x="357" y="16"/>
                </a:lnTo>
                <a:lnTo>
                  <a:pt x="357" y="16"/>
                </a:lnTo>
                <a:lnTo>
                  <a:pt x="356" y="16"/>
                </a:lnTo>
                <a:lnTo>
                  <a:pt x="354" y="16"/>
                </a:lnTo>
                <a:lnTo>
                  <a:pt x="352" y="16"/>
                </a:lnTo>
                <a:lnTo>
                  <a:pt x="350" y="16"/>
                </a:lnTo>
                <a:lnTo>
                  <a:pt x="347" y="16"/>
                </a:lnTo>
                <a:lnTo>
                  <a:pt x="346" y="16"/>
                </a:lnTo>
                <a:lnTo>
                  <a:pt x="345" y="16"/>
                </a:lnTo>
                <a:lnTo>
                  <a:pt x="345" y="16"/>
                </a:lnTo>
                <a:lnTo>
                  <a:pt x="344" y="16"/>
                </a:lnTo>
                <a:lnTo>
                  <a:pt x="343" y="16"/>
                </a:lnTo>
                <a:lnTo>
                  <a:pt x="342" y="16"/>
                </a:lnTo>
                <a:lnTo>
                  <a:pt x="341" y="17"/>
                </a:lnTo>
                <a:lnTo>
                  <a:pt x="341" y="17"/>
                </a:lnTo>
                <a:lnTo>
                  <a:pt x="340" y="17"/>
                </a:lnTo>
                <a:lnTo>
                  <a:pt x="339" y="18"/>
                </a:lnTo>
                <a:lnTo>
                  <a:pt x="339" y="18"/>
                </a:lnTo>
                <a:lnTo>
                  <a:pt x="338" y="18"/>
                </a:lnTo>
                <a:lnTo>
                  <a:pt x="338" y="18"/>
                </a:lnTo>
                <a:lnTo>
                  <a:pt x="336" y="18"/>
                </a:lnTo>
                <a:lnTo>
                  <a:pt x="336" y="18"/>
                </a:lnTo>
                <a:lnTo>
                  <a:pt x="335" y="18"/>
                </a:lnTo>
                <a:lnTo>
                  <a:pt x="334" y="17"/>
                </a:lnTo>
                <a:lnTo>
                  <a:pt x="332" y="17"/>
                </a:lnTo>
                <a:lnTo>
                  <a:pt x="332" y="16"/>
                </a:lnTo>
                <a:lnTo>
                  <a:pt x="332" y="16"/>
                </a:lnTo>
                <a:lnTo>
                  <a:pt x="331" y="16"/>
                </a:lnTo>
                <a:lnTo>
                  <a:pt x="330" y="16"/>
                </a:lnTo>
                <a:lnTo>
                  <a:pt x="329" y="15"/>
                </a:lnTo>
                <a:lnTo>
                  <a:pt x="329" y="15"/>
                </a:lnTo>
                <a:lnTo>
                  <a:pt x="328" y="15"/>
                </a:lnTo>
                <a:lnTo>
                  <a:pt x="327" y="15"/>
                </a:lnTo>
                <a:lnTo>
                  <a:pt x="327" y="15"/>
                </a:lnTo>
                <a:lnTo>
                  <a:pt x="326" y="15"/>
                </a:lnTo>
                <a:lnTo>
                  <a:pt x="325" y="15"/>
                </a:lnTo>
                <a:lnTo>
                  <a:pt x="324" y="16"/>
                </a:lnTo>
                <a:lnTo>
                  <a:pt x="322" y="16"/>
                </a:lnTo>
                <a:lnTo>
                  <a:pt x="322" y="16"/>
                </a:lnTo>
                <a:lnTo>
                  <a:pt x="320" y="15"/>
                </a:lnTo>
                <a:lnTo>
                  <a:pt x="320" y="15"/>
                </a:lnTo>
                <a:lnTo>
                  <a:pt x="319" y="15"/>
                </a:lnTo>
                <a:lnTo>
                  <a:pt x="319" y="14"/>
                </a:lnTo>
                <a:lnTo>
                  <a:pt x="318" y="13"/>
                </a:lnTo>
                <a:lnTo>
                  <a:pt x="318" y="13"/>
                </a:lnTo>
                <a:lnTo>
                  <a:pt x="317" y="12"/>
                </a:lnTo>
                <a:lnTo>
                  <a:pt x="316" y="11"/>
                </a:lnTo>
                <a:lnTo>
                  <a:pt x="315" y="10"/>
                </a:lnTo>
                <a:lnTo>
                  <a:pt x="314" y="10"/>
                </a:lnTo>
                <a:lnTo>
                  <a:pt x="314" y="10"/>
                </a:lnTo>
                <a:lnTo>
                  <a:pt x="313" y="10"/>
                </a:lnTo>
                <a:lnTo>
                  <a:pt x="312" y="10"/>
                </a:lnTo>
                <a:lnTo>
                  <a:pt x="310" y="10"/>
                </a:lnTo>
                <a:lnTo>
                  <a:pt x="310" y="10"/>
                </a:lnTo>
                <a:lnTo>
                  <a:pt x="309" y="10"/>
                </a:lnTo>
                <a:lnTo>
                  <a:pt x="309" y="10"/>
                </a:lnTo>
                <a:lnTo>
                  <a:pt x="308" y="10"/>
                </a:lnTo>
                <a:lnTo>
                  <a:pt x="307" y="10"/>
                </a:lnTo>
                <a:lnTo>
                  <a:pt x="306" y="10"/>
                </a:lnTo>
                <a:lnTo>
                  <a:pt x="306" y="10"/>
                </a:lnTo>
                <a:lnTo>
                  <a:pt x="304" y="9"/>
                </a:lnTo>
                <a:lnTo>
                  <a:pt x="303" y="9"/>
                </a:lnTo>
                <a:lnTo>
                  <a:pt x="302" y="9"/>
                </a:lnTo>
                <a:lnTo>
                  <a:pt x="301" y="9"/>
                </a:lnTo>
                <a:lnTo>
                  <a:pt x="301" y="9"/>
                </a:lnTo>
                <a:lnTo>
                  <a:pt x="300" y="10"/>
                </a:lnTo>
                <a:lnTo>
                  <a:pt x="299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7" y="10"/>
                </a:lnTo>
                <a:lnTo>
                  <a:pt x="295" y="9"/>
                </a:lnTo>
                <a:lnTo>
                  <a:pt x="294" y="9"/>
                </a:lnTo>
                <a:lnTo>
                  <a:pt x="294" y="9"/>
                </a:lnTo>
                <a:lnTo>
                  <a:pt x="293" y="9"/>
                </a:lnTo>
                <a:lnTo>
                  <a:pt x="292" y="10"/>
                </a:lnTo>
                <a:lnTo>
                  <a:pt x="292" y="10"/>
                </a:lnTo>
                <a:lnTo>
                  <a:pt x="291" y="10"/>
                </a:lnTo>
                <a:lnTo>
                  <a:pt x="290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8" y="9"/>
                </a:lnTo>
                <a:lnTo>
                  <a:pt x="287" y="9"/>
                </a:lnTo>
                <a:lnTo>
                  <a:pt x="287" y="8"/>
                </a:lnTo>
                <a:lnTo>
                  <a:pt x="287" y="8"/>
                </a:lnTo>
                <a:lnTo>
                  <a:pt x="286" y="8"/>
                </a:lnTo>
                <a:lnTo>
                  <a:pt x="286" y="7"/>
                </a:lnTo>
                <a:lnTo>
                  <a:pt x="285" y="7"/>
                </a:lnTo>
                <a:lnTo>
                  <a:pt x="285" y="7"/>
                </a:lnTo>
                <a:lnTo>
                  <a:pt x="284" y="6"/>
                </a:lnTo>
                <a:lnTo>
                  <a:pt x="284" y="6"/>
                </a:lnTo>
                <a:lnTo>
                  <a:pt x="283" y="5"/>
                </a:lnTo>
                <a:lnTo>
                  <a:pt x="283" y="4"/>
                </a:lnTo>
                <a:lnTo>
                  <a:pt x="282" y="4"/>
                </a:lnTo>
                <a:lnTo>
                  <a:pt x="282" y="4"/>
                </a:lnTo>
                <a:lnTo>
                  <a:pt x="281" y="3"/>
                </a:lnTo>
                <a:lnTo>
                  <a:pt x="280" y="2"/>
                </a:lnTo>
                <a:lnTo>
                  <a:pt x="279" y="2"/>
                </a:lnTo>
                <a:lnTo>
                  <a:pt x="278" y="2"/>
                </a:lnTo>
                <a:lnTo>
                  <a:pt x="278" y="2"/>
                </a:lnTo>
                <a:lnTo>
                  <a:pt x="278" y="2"/>
                </a:lnTo>
                <a:lnTo>
                  <a:pt x="277" y="1"/>
                </a:lnTo>
                <a:lnTo>
                  <a:pt x="277" y="1"/>
                </a:lnTo>
                <a:lnTo>
                  <a:pt x="276" y="1"/>
                </a:lnTo>
                <a:lnTo>
                  <a:pt x="276" y="0"/>
                </a:lnTo>
                <a:lnTo>
                  <a:pt x="275" y="0"/>
                </a:lnTo>
                <a:lnTo>
                  <a:pt x="275" y="0"/>
                </a:lnTo>
                <a:lnTo>
                  <a:pt x="275" y="0"/>
                </a:lnTo>
                <a:lnTo>
                  <a:pt x="274" y="1"/>
                </a:lnTo>
                <a:lnTo>
                  <a:pt x="273" y="1"/>
                </a:lnTo>
                <a:lnTo>
                  <a:pt x="273" y="1"/>
                </a:lnTo>
                <a:lnTo>
                  <a:pt x="272" y="2"/>
                </a:lnTo>
                <a:lnTo>
                  <a:pt x="272" y="2"/>
                </a:lnTo>
                <a:lnTo>
                  <a:pt x="271" y="2"/>
                </a:lnTo>
                <a:lnTo>
                  <a:pt x="270" y="2"/>
                </a:lnTo>
                <a:lnTo>
                  <a:pt x="269" y="2"/>
                </a:lnTo>
                <a:lnTo>
                  <a:pt x="268" y="3"/>
                </a:lnTo>
                <a:lnTo>
                  <a:pt x="268" y="3"/>
                </a:lnTo>
                <a:lnTo>
                  <a:pt x="267" y="4"/>
                </a:lnTo>
                <a:lnTo>
                  <a:pt x="266" y="4"/>
                </a:lnTo>
                <a:lnTo>
                  <a:pt x="265" y="4"/>
                </a:lnTo>
                <a:lnTo>
                  <a:pt x="265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3" y="5"/>
                </a:lnTo>
                <a:lnTo>
                  <a:pt x="262" y="7"/>
                </a:lnTo>
                <a:lnTo>
                  <a:pt x="262" y="7"/>
                </a:lnTo>
                <a:lnTo>
                  <a:pt x="261" y="8"/>
                </a:lnTo>
                <a:lnTo>
                  <a:pt x="261" y="8"/>
                </a:lnTo>
                <a:lnTo>
                  <a:pt x="261" y="9"/>
                </a:lnTo>
                <a:lnTo>
                  <a:pt x="260" y="9"/>
                </a:lnTo>
                <a:lnTo>
                  <a:pt x="260" y="9"/>
                </a:lnTo>
                <a:lnTo>
                  <a:pt x="259" y="9"/>
                </a:lnTo>
                <a:lnTo>
                  <a:pt x="259" y="9"/>
                </a:lnTo>
                <a:lnTo>
                  <a:pt x="258" y="9"/>
                </a:lnTo>
                <a:lnTo>
                  <a:pt x="258" y="10"/>
                </a:lnTo>
                <a:lnTo>
                  <a:pt x="258" y="11"/>
                </a:lnTo>
                <a:lnTo>
                  <a:pt x="257" y="12"/>
                </a:lnTo>
                <a:lnTo>
                  <a:pt x="256" y="13"/>
                </a:lnTo>
                <a:lnTo>
                  <a:pt x="256" y="14"/>
                </a:lnTo>
                <a:lnTo>
                  <a:pt x="255" y="14"/>
                </a:lnTo>
                <a:lnTo>
                  <a:pt x="255" y="14"/>
                </a:lnTo>
                <a:lnTo>
                  <a:pt x="254" y="14"/>
                </a:lnTo>
                <a:lnTo>
                  <a:pt x="253" y="14"/>
                </a:lnTo>
                <a:lnTo>
                  <a:pt x="252" y="15"/>
                </a:lnTo>
                <a:lnTo>
                  <a:pt x="250" y="15"/>
                </a:lnTo>
                <a:lnTo>
                  <a:pt x="250" y="15"/>
                </a:lnTo>
                <a:lnTo>
                  <a:pt x="249" y="15"/>
                </a:lnTo>
                <a:lnTo>
                  <a:pt x="248" y="16"/>
                </a:lnTo>
                <a:lnTo>
                  <a:pt x="248" y="16"/>
                </a:lnTo>
                <a:lnTo>
                  <a:pt x="248" y="16"/>
                </a:lnTo>
                <a:lnTo>
                  <a:pt x="242" y="17"/>
                </a:lnTo>
                <a:lnTo>
                  <a:pt x="242" y="17"/>
                </a:lnTo>
                <a:lnTo>
                  <a:pt x="241" y="18"/>
                </a:lnTo>
                <a:lnTo>
                  <a:pt x="240" y="18"/>
                </a:lnTo>
                <a:lnTo>
                  <a:pt x="239" y="19"/>
                </a:lnTo>
                <a:lnTo>
                  <a:pt x="238" y="19"/>
                </a:lnTo>
                <a:lnTo>
                  <a:pt x="237" y="19"/>
                </a:lnTo>
                <a:lnTo>
                  <a:pt x="236" y="19"/>
                </a:lnTo>
                <a:lnTo>
                  <a:pt x="236" y="20"/>
                </a:lnTo>
                <a:lnTo>
                  <a:pt x="235" y="20"/>
                </a:lnTo>
                <a:lnTo>
                  <a:pt x="234" y="21"/>
                </a:lnTo>
                <a:lnTo>
                  <a:pt x="234" y="22"/>
                </a:lnTo>
                <a:lnTo>
                  <a:pt x="233" y="22"/>
                </a:lnTo>
                <a:lnTo>
                  <a:pt x="233" y="22"/>
                </a:lnTo>
                <a:lnTo>
                  <a:pt x="232" y="22"/>
                </a:lnTo>
                <a:lnTo>
                  <a:pt x="232" y="22"/>
                </a:lnTo>
                <a:lnTo>
                  <a:pt x="232" y="22"/>
                </a:lnTo>
                <a:lnTo>
                  <a:pt x="231" y="22"/>
                </a:lnTo>
                <a:lnTo>
                  <a:pt x="231" y="22"/>
                </a:lnTo>
                <a:lnTo>
                  <a:pt x="230" y="22"/>
                </a:lnTo>
                <a:lnTo>
                  <a:pt x="230" y="22"/>
                </a:lnTo>
                <a:lnTo>
                  <a:pt x="229" y="22"/>
                </a:lnTo>
                <a:lnTo>
                  <a:pt x="229" y="23"/>
                </a:lnTo>
                <a:lnTo>
                  <a:pt x="229" y="23"/>
                </a:lnTo>
                <a:lnTo>
                  <a:pt x="228" y="24"/>
                </a:lnTo>
                <a:lnTo>
                  <a:pt x="228" y="25"/>
                </a:lnTo>
                <a:lnTo>
                  <a:pt x="227" y="25"/>
                </a:lnTo>
                <a:lnTo>
                  <a:pt x="227" y="25"/>
                </a:lnTo>
                <a:lnTo>
                  <a:pt x="226" y="26"/>
                </a:lnTo>
                <a:lnTo>
                  <a:pt x="226" y="26"/>
                </a:lnTo>
                <a:lnTo>
                  <a:pt x="226" y="26"/>
                </a:lnTo>
                <a:lnTo>
                  <a:pt x="226" y="27"/>
                </a:lnTo>
                <a:lnTo>
                  <a:pt x="225" y="27"/>
                </a:lnTo>
                <a:lnTo>
                  <a:pt x="225" y="27"/>
                </a:lnTo>
                <a:lnTo>
                  <a:pt x="224" y="27"/>
                </a:lnTo>
                <a:lnTo>
                  <a:pt x="224" y="27"/>
                </a:lnTo>
                <a:lnTo>
                  <a:pt x="223" y="27"/>
                </a:lnTo>
                <a:lnTo>
                  <a:pt x="223" y="28"/>
                </a:lnTo>
                <a:lnTo>
                  <a:pt x="222" y="29"/>
                </a:lnTo>
                <a:lnTo>
                  <a:pt x="222" y="29"/>
                </a:lnTo>
                <a:lnTo>
                  <a:pt x="221" y="30"/>
                </a:lnTo>
                <a:lnTo>
                  <a:pt x="220" y="31"/>
                </a:lnTo>
                <a:lnTo>
                  <a:pt x="220" y="32"/>
                </a:lnTo>
                <a:lnTo>
                  <a:pt x="220" y="33"/>
                </a:lnTo>
                <a:lnTo>
                  <a:pt x="220" y="33"/>
                </a:lnTo>
                <a:lnTo>
                  <a:pt x="219" y="33"/>
                </a:lnTo>
                <a:lnTo>
                  <a:pt x="219" y="34"/>
                </a:lnTo>
                <a:lnTo>
                  <a:pt x="219" y="34"/>
                </a:lnTo>
                <a:lnTo>
                  <a:pt x="218" y="36"/>
                </a:lnTo>
                <a:lnTo>
                  <a:pt x="218" y="36"/>
                </a:lnTo>
                <a:lnTo>
                  <a:pt x="218" y="37"/>
                </a:lnTo>
                <a:lnTo>
                  <a:pt x="218" y="37"/>
                </a:lnTo>
                <a:lnTo>
                  <a:pt x="217" y="39"/>
                </a:lnTo>
                <a:lnTo>
                  <a:pt x="217" y="40"/>
                </a:lnTo>
                <a:lnTo>
                  <a:pt x="217" y="41"/>
                </a:lnTo>
                <a:lnTo>
                  <a:pt x="216" y="41"/>
                </a:lnTo>
                <a:lnTo>
                  <a:pt x="216" y="41"/>
                </a:lnTo>
                <a:lnTo>
                  <a:pt x="215" y="44"/>
                </a:lnTo>
                <a:lnTo>
                  <a:pt x="215" y="46"/>
                </a:lnTo>
                <a:lnTo>
                  <a:pt x="214" y="48"/>
                </a:lnTo>
                <a:lnTo>
                  <a:pt x="213" y="49"/>
                </a:lnTo>
                <a:lnTo>
                  <a:pt x="213" y="49"/>
                </a:lnTo>
                <a:lnTo>
                  <a:pt x="212" y="50"/>
                </a:lnTo>
                <a:lnTo>
                  <a:pt x="211" y="50"/>
                </a:lnTo>
                <a:lnTo>
                  <a:pt x="210" y="51"/>
                </a:lnTo>
                <a:lnTo>
                  <a:pt x="210" y="51"/>
                </a:lnTo>
                <a:lnTo>
                  <a:pt x="209" y="52"/>
                </a:lnTo>
                <a:lnTo>
                  <a:pt x="208" y="52"/>
                </a:lnTo>
                <a:lnTo>
                  <a:pt x="208" y="52"/>
                </a:lnTo>
                <a:lnTo>
                  <a:pt x="208" y="52"/>
                </a:lnTo>
                <a:lnTo>
                  <a:pt x="208" y="53"/>
                </a:lnTo>
                <a:lnTo>
                  <a:pt x="207" y="53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5" y="54"/>
                </a:lnTo>
                <a:lnTo>
                  <a:pt x="203" y="55"/>
                </a:lnTo>
                <a:lnTo>
                  <a:pt x="202" y="55"/>
                </a:lnTo>
                <a:lnTo>
                  <a:pt x="202" y="55"/>
                </a:lnTo>
                <a:lnTo>
                  <a:pt x="201" y="55"/>
                </a:lnTo>
                <a:lnTo>
                  <a:pt x="199" y="56"/>
                </a:lnTo>
                <a:lnTo>
                  <a:pt x="195" y="56"/>
                </a:lnTo>
                <a:lnTo>
                  <a:pt x="195" y="56"/>
                </a:lnTo>
                <a:lnTo>
                  <a:pt x="193" y="57"/>
                </a:lnTo>
                <a:lnTo>
                  <a:pt x="192" y="57"/>
                </a:lnTo>
                <a:lnTo>
                  <a:pt x="189" y="57"/>
                </a:lnTo>
                <a:lnTo>
                  <a:pt x="188" y="58"/>
                </a:lnTo>
                <a:lnTo>
                  <a:pt x="187" y="59"/>
                </a:lnTo>
                <a:lnTo>
                  <a:pt x="186" y="59"/>
                </a:lnTo>
                <a:lnTo>
                  <a:pt x="184" y="60"/>
                </a:lnTo>
                <a:lnTo>
                  <a:pt x="184" y="60"/>
                </a:lnTo>
                <a:lnTo>
                  <a:pt x="184" y="60"/>
                </a:lnTo>
                <a:lnTo>
                  <a:pt x="183" y="61"/>
                </a:lnTo>
                <a:lnTo>
                  <a:pt x="183" y="61"/>
                </a:lnTo>
                <a:lnTo>
                  <a:pt x="183" y="63"/>
                </a:lnTo>
                <a:lnTo>
                  <a:pt x="183" y="63"/>
                </a:lnTo>
                <a:lnTo>
                  <a:pt x="181" y="64"/>
                </a:lnTo>
                <a:lnTo>
                  <a:pt x="181" y="64"/>
                </a:lnTo>
                <a:lnTo>
                  <a:pt x="181" y="65"/>
                </a:lnTo>
                <a:lnTo>
                  <a:pt x="180" y="66"/>
                </a:lnTo>
                <a:lnTo>
                  <a:pt x="179" y="69"/>
                </a:lnTo>
                <a:lnTo>
                  <a:pt x="178" y="69"/>
                </a:lnTo>
                <a:lnTo>
                  <a:pt x="178" y="70"/>
                </a:lnTo>
                <a:lnTo>
                  <a:pt x="177" y="71"/>
                </a:lnTo>
                <a:lnTo>
                  <a:pt x="177" y="71"/>
                </a:lnTo>
                <a:lnTo>
                  <a:pt x="177" y="71"/>
                </a:lnTo>
                <a:lnTo>
                  <a:pt x="177" y="71"/>
                </a:lnTo>
                <a:lnTo>
                  <a:pt x="176" y="72"/>
                </a:lnTo>
                <a:lnTo>
                  <a:pt x="176" y="72"/>
                </a:lnTo>
                <a:lnTo>
                  <a:pt x="175" y="72"/>
                </a:lnTo>
                <a:lnTo>
                  <a:pt x="175" y="72"/>
                </a:lnTo>
                <a:lnTo>
                  <a:pt x="174" y="73"/>
                </a:lnTo>
                <a:lnTo>
                  <a:pt x="173" y="73"/>
                </a:lnTo>
                <a:lnTo>
                  <a:pt x="173" y="74"/>
                </a:lnTo>
                <a:lnTo>
                  <a:pt x="172" y="75"/>
                </a:lnTo>
                <a:lnTo>
                  <a:pt x="172" y="75"/>
                </a:lnTo>
                <a:lnTo>
                  <a:pt x="172" y="75"/>
                </a:lnTo>
                <a:lnTo>
                  <a:pt x="172" y="75"/>
                </a:lnTo>
                <a:lnTo>
                  <a:pt x="172" y="76"/>
                </a:lnTo>
                <a:lnTo>
                  <a:pt x="169" y="80"/>
                </a:lnTo>
                <a:lnTo>
                  <a:pt x="168" y="81"/>
                </a:lnTo>
                <a:lnTo>
                  <a:pt x="168" y="82"/>
                </a:lnTo>
                <a:lnTo>
                  <a:pt x="168" y="82"/>
                </a:lnTo>
                <a:lnTo>
                  <a:pt x="167" y="84"/>
                </a:lnTo>
                <a:lnTo>
                  <a:pt x="166" y="84"/>
                </a:lnTo>
                <a:lnTo>
                  <a:pt x="165" y="85"/>
                </a:lnTo>
                <a:lnTo>
                  <a:pt x="165" y="85"/>
                </a:lnTo>
                <a:lnTo>
                  <a:pt x="162" y="87"/>
                </a:lnTo>
                <a:lnTo>
                  <a:pt x="161" y="87"/>
                </a:lnTo>
                <a:lnTo>
                  <a:pt x="161" y="87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9"/>
                </a:lnTo>
                <a:lnTo>
                  <a:pt x="159" y="89"/>
                </a:lnTo>
                <a:lnTo>
                  <a:pt x="159" y="89"/>
                </a:lnTo>
                <a:lnTo>
                  <a:pt x="158" y="90"/>
                </a:lnTo>
                <a:lnTo>
                  <a:pt x="158" y="91"/>
                </a:lnTo>
                <a:lnTo>
                  <a:pt x="157" y="91"/>
                </a:lnTo>
                <a:lnTo>
                  <a:pt x="157" y="92"/>
                </a:lnTo>
                <a:lnTo>
                  <a:pt x="157" y="92"/>
                </a:lnTo>
                <a:lnTo>
                  <a:pt x="157" y="92"/>
                </a:lnTo>
                <a:lnTo>
                  <a:pt x="157" y="93"/>
                </a:lnTo>
                <a:lnTo>
                  <a:pt x="157" y="93"/>
                </a:lnTo>
                <a:lnTo>
                  <a:pt x="157" y="94"/>
                </a:lnTo>
                <a:lnTo>
                  <a:pt x="157" y="95"/>
                </a:lnTo>
                <a:lnTo>
                  <a:pt x="156" y="96"/>
                </a:lnTo>
                <a:lnTo>
                  <a:pt x="156" y="97"/>
                </a:lnTo>
                <a:lnTo>
                  <a:pt x="155" y="97"/>
                </a:lnTo>
                <a:lnTo>
                  <a:pt x="155" y="98"/>
                </a:lnTo>
                <a:lnTo>
                  <a:pt x="155" y="99"/>
                </a:lnTo>
                <a:lnTo>
                  <a:pt x="154" y="99"/>
                </a:lnTo>
                <a:lnTo>
                  <a:pt x="154" y="101"/>
                </a:lnTo>
                <a:lnTo>
                  <a:pt x="154" y="101"/>
                </a:lnTo>
                <a:lnTo>
                  <a:pt x="154" y="102"/>
                </a:lnTo>
                <a:lnTo>
                  <a:pt x="154" y="102"/>
                </a:lnTo>
                <a:lnTo>
                  <a:pt x="155" y="103"/>
                </a:lnTo>
                <a:lnTo>
                  <a:pt x="155" y="103"/>
                </a:lnTo>
                <a:lnTo>
                  <a:pt x="155" y="104"/>
                </a:lnTo>
                <a:lnTo>
                  <a:pt x="155" y="104"/>
                </a:lnTo>
                <a:lnTo>
                  <a:pt x="155" y="105"/>
                </a:lnTo>
                <a:lnTo>
                  <a:pt x="155" y="105"/>
                </a:lnTo>
                <a:lnTo>
                  <a:pt x="155" y="106"/>
                </a:lnTo>
                <a:lnTo>
                  <a:pt x="155" y="106"/>
                </a:lnTo>
                <a:lnTo>
                  <a:pt x="155" y="106"/>
                </a:lnTo>
                <a:lnTo>
                  <a:pt x="155" y="107"/>
                </a:lnTo>
                <a:lnTo>
                  <a:pt x="155" y="107"/>
                </a:lnTo>
                <a:lnTo>
                  <a:pt x="155" y="108"/>
                </a:lnTo>
                <a:lnTo>
                  <a:pt x="154" y="108"/>
                </a:lnTo>
                <a:lnTo>
                  <a:pt x="154" y="109"/>
                </a:lnTo>
                <a:lnTo>
                  <a:pt x="154" y="109"/>
                </a:lnTo>
                <a:lnTo>
                  <a:pt x="154" y="109"/>
                </a:lnTo>
                <a:lnTo>
                  <a:pt x="154" y="109"/>
                </a:lnTo>
                <a:lnTo>
                  <a:pt x="154" y="110"/>
                </a:lnTo>
                <a:lnTo>
                  <a:pt x="154" y="111"/>
                </a:lnTo>
                <a:lnTo>
                  <a:pt x="155" y="111"/>
                </a:lnTo>
                <a:lnTo>
                  <a:pt x="155" y="112"/>
                </a:lnTo>
                <a:lnTo>
                  <a:pt x="155" y="113"/>
                </a:lnTo>
                <a:lnTo>
                  <a:pt x="155" y="113"/>
                </a:lnTo>
                <a:lnTo>
                  <a:pt x="155" y="114"/>
                </a:lnTo>
                <a:lnTo>
                  <a:pt x="155" y="114"/>
                </a:lnTo>
                <a:lnTo>
                  <a:pt x="155" y="114"/>
                </a:lnTo>
                <a:lnTo>
                  <a:pt x="156" y="115"/>
                </a:lnTo>
                <a:lnTo>
                  <a:pt x="156" y="116"/>
                </a:lnTo>
                <a:lnTo>
                  <a:pt x="156" y="116"/>
                </a:lnTo>
                <a:lnTo>
                  <a:pt x="156" y="118"/>
                </a:lnTo>
                <a:lnTo>
                  <a:pt x="156" y="118"/>
                </a:lnTo>
                <a:lnTo>
                  <a:pt x="156" y="119"/>
                </a:lnTo>
                <a:lnTo>
                  <a:pt x="156" y="120"/>
                </a:lnTo>
                <a:lnTo>
                  <a:pt x="156" y="121"/>
                </a:lnTo>
                <a:lnTo>
                  <a:pt x="155" y="121"/>
                </a:lnTo>
                <a:lnTo>
                  <a:pt x="155" y="121"/>
                </a:lnTo>
                <a:lnTo>
                  <a:pt x="154" y="122"/>
                </a:lnTo>
                <a:lnTo>
                  <a:pt x="154" y="122"/>
                </a:lnTo>
                <a:lnTo>
                  <a:pt x="153" y="122"/>
                </a:lnTo>
                <a:lnTo>
                  <a:pt x="153" y="122"/>
                </a:lnTo>
                <a:lnTo>
                  <a:pt x="152" y="123"/>
                </a:lnTo>
                <a:lnTo>
                  <a:pt x="152" y="123"/>
                </a:lnTo>
                <a:lnTo>
                  <a:pt x="151" y="124"/>
                </a:lnTo>
                <a:lnTo>
                  <a:pt x="151" y="124"/>
                </a:lnTo>
                <a:lnTo>
                  <a:pt x="150" y="124"/>
                </a:lnTo>
                <a:lnTo>
                  <a:pt x="149" y="124"/>
                </a:lnTo>
                <a:lnTo>
                  <a:pt x="149" y="124"/>
                </a:lnTo>
                <a:lnTo>
                  <a:pt x="148" y="124"/>
                </a:lnTo>
                <a:lnTo>
                  <a:pt x="148" y="124"/>
                </a:lnTo>
                <a:lnTo>
                  <a:pt x="148" y="124"/>
                </a:lnTo>
                <a:lnTo>
                  <a:pt x="147" y="124"/>
                </a:lnTo>
                <a:lnTo>
                  <a:pt x="147" y="124"/>
                </a:lnTo>
                <a:lnTo>
                  <a:pt x="146" y="124"/>
                </a:lnTo>
                <a:lnTo>
                  <a:pt x="146" y="124"/>
                </a:lnTo>
                <a:lnTo>
                  <a:pt x="145" y="125"/>
                </a:lnTo>
                <a:lnTo>
                  <a:pt x="144" y="125"/>
                </a:lnTo>
                <a:lnTo>
                  <a:pt x="144" y="126"/>
                </a:lnTo>
                <a:lnTo>
                  <a:pt x="143" y="127"/>
                </a:lnTo>
                <a:lnTo>
                  <a:pt x="143" y="127"/>
                </a:lnTo>
                <a:lnTo>
                  <a:pt x="143" y="128"/>
                </a:lnTo>
                <a:lnTo>
                  <a:pt x="142" y="128"/>
                </a:lnTo>
                <a:lnTo>
                  <a:pt x="142" y="129"/>
                </a:lnTo>
                <a:lnTo>
                  <a:pt x="142" y="129"/>
                </a:lnTo>
                <a:lnTo>
                  <a:pt x="141" y="129"/>
                </a:lnTo>
                <a:lnTo>
                  <a:pt x="141" y="130"/>
                </a:lnTo>
                <a:lnTo>
                  <a:pt x="140" y="130"/>
                </a:lnTo>
                <a:lnTo>
                  <a:pt x="140" y="131"/>
                </a:lnTo>
                <a:lnTo>
                  <a:pt x="140" y="132"/>
                </a:lnTo>
                <a:lnTo>
                  <a:pt x="139" y="132"/>
                </a:lnTo>
                <a:lnTo>
                  <a:pt x="139" y="132"/>
                </a:lnTo>
                <a:lnTo>
                  <a:pt x="139" y="132"/>
                </a:lnTo>
                <a:lnTo>
                  <a:pt x="139" y="135"/>
                </a:lnTo>
                <a:lnTo>
                  <a:pt x="137" y="138"/>
                </a:lnTo>
                <a:lnTo>
                  <a:pt x="136" y="139"/>
                </a:lnTo>
                <a:lnTo>
                  <a:pt x="136" y="140"/>
                </a:lnTo>
                <a:lnTo>
                  <a:pt x="135" y="140"/>
                </a:lnTo>
                <a:lnTo>
                  <a:pt x="132" y="141"/>
                </a:lnTo>
                <a:lnTo>
                  <a:pt x="130" y="141"/>
                </a:lnTo>
                <a:lnTo>
                  <a:pt x="129" y="141"/>
                </a:lnTo>
                <a:lnTo>
                  <a:pt x="129" y="142"/>
                </a:lnTo>
                <a:lnTo>
                  <a:pt x="128" y="143"/>
                </a:lnTo>
                <a:lnTo>
                  <a:pt x="128" y="144"/>
                </a:lnTo>
                <a:lnTo>
                  <a:pt x="129" y="145"/>
                </a:lnTo>
                <a:lnTo>
                  <a:pt x="129" y="146"/>
                </a:lnTo>
                <a:lnTo>
                  <a:pt x="128" y="147"/>
                </a:lnTo>
                <a:lnTo>
                  <a:pt x="128" y="148"/>
                </a:lnTo>
                <a:lnTo>
                  <a:pt x="129" y="149"/>
                </a:lnTo>
                <a:lnTo>
                  <a:pt x="129" y="150"/>
                </a:lnTo>
                <a:lnTo>
                  <a:pt x="130" y="150"/>
                </a:lnTo>
                <a:lnTo>
                  <a:pt x="130" y="151"/>
                </a:lnTo>
                <a:lnTo>
                  <a:pt x="130" y="151"/>
                </a:lnTo>
                <a:lnTo>
                  <a:pt x="130" y="152"/>
                </a:lnTo>
                <a:lnTo>
                  <a:pt x="130" y="152"/>
                </a:lnTo>
                <a:lnTo>
                  <a:pt x="131" y="153"/>
                </a:lnTo>
                <a:lnTo>
                  <a:pt x="131" y="153"/>
                </a:lnTo>
                <a:lnTo>
                  <a:pt x="131" y="153"/>
                </a:lnTo>
                <a:lnTo>
                  <a:pt x="131" y="154"/>
                </a:lnTo>
                <a:lnTo>
                  <a:pt x="131" y="154"/>
                </a:lnTo>
                <a:lnTo>
                  <a:pt x="131" y="155"/>
                </a:lnTo>
                <a:lnTo>
                  <a:pt x="132" y="155"/>
                </a:lnTo>
                <a:lnTo>
                  <a:pt x="132" y="155"/>
                </a:lnTo>
                <a:lnTo>
                  <a:pt x="132" y="155"/>
                </a:lnTo>
                <a:lnTo>
                  <a:pt x="132" y="156"/>
                </a:lnTo>
                <a:lnTo>
                  <a:pt x="131" y="156"/>
                </a:lnTo>
                <a:lnTo>
                  <a:pt x="131" y="157"/>
                </a:lnTo>
                <a:lnTo>
                  <a:pt x="131" y="157"/>
                </a:lnTo>
                <a:lnTo>
                  <a:pt x="131" y="158"/>
                </a:lnTo>
                <a:lnTo>
                  <a:pt x="131" y="158"/>
                </a:lnTo>
                <a:lnTo>
                  <a:pt x="131" y="159"/>
                </a:lnTo>
                <a:lnTo>
                  <a:pt x="131" y="159"/>
                </a:lnTo>
                <a:lnTo>
                  <a:pt x="130" y="159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1"/>
                </a:lnTo>
                <a:lnTo>
                  <a:pt x="130" y="161"/>
                </a:lnTo>
                <a:lnTo>
                  <a:pt x="130" y="162"/>
                </a:lnTo>
                <a:lnTo>
                  <a:pt x="130" y="163"/>
                </a:lnTo>
                <a:lnTo>
                  <a:pt x="130" y="163"/>
                </a:lnTo>
                <a:lnTo>
                  <a:pt x="129" y="164"/>
                </a:lnTo>
                <a:lnTo>
                  <a:pt x="129" y="164"/>
                </a:lnTo>
                <a:lnTo>
                  <a:pt x="127" y="165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8"/>
                </a:lnTo>
                <a:lnTo>
                  <a:pt x="126" y="168"/>
                </a:lnTo>
                <a:lnTo>
                  <a:pt x="125" y="169"/>
                </a:lnTo>
                <a:lnTo>
                  <a:pt x="125" y="170"/>
                </a:lnTo>
                <a:lnTo>
                  <a:pt x="125" y="170"/>
                </a:lnTo>
                <a:lnTo>
                  <a:pt x="125" y="171"/>
                </a:lnTo>
                <a:lnTo>
                  <a:pt x="125" y="172"/>
                </a:lnTo>
                <a:lnTo>
                  <a:pt x="124" y="172"/>
                </a:lnTo>
                <a:lnTo>
                  <a:pt x="124" y="173"/>
                </a:lnTo>
                <a:lnTo>
                  <a:pt x="124" y="173"/>
                </a:lnTo>
                <a:lnTo>
                  <a:pt x="124" y="174"/>
                </a:lnTo>
                <a:lnTo>
                  <a:pt x="124" y="175"/>
                </a:lnTo>
                <a:lnTo>
                  <a:pt x="123" y="175"/>
                </a:lnTo>
                <a:lnTo>
                  <a:pt x="123" y="175"/>
                </a:lnTo>
                <a:lnTo>
                  <a:pt x="122" y="176"/>
                </a:lnTo>
                <a:lnTo>
                  <a:pt x="122" y="176"/>
                </a:lnTo>
                <a:lnTo>
                  <a:pt x="121" y="176"/>
                </a:lnTo>
                <a:lnTo>
                  <a:pt x="121" y="177"/>
                </a:lnTo>
                <a:lnTo>
                  <a:pt x="121" y="177"/>
                </a:lnTo>
                <a:lnTo>
                  <a:pt x="120" y="178"/>
                </a:lnTo>
                <a:lnTo>
                  <a:pt x="120" y="178"/>
                </a:lnTo>
                <a:lnTo>
                  <a:pt x="120" y="179"/>
                </a:lnTo>
                <a:lnTo>
                  <a:pt x="119" y="179"/>
                </a:lnTo>
                <a:lnTo>
                  <a:pt x="118" y="180"/>
                </a:lnTo>
                <a:lnTo>
                  <a:pt x="117" y="180"/>
                </a:lnTo>
                <a:lnTo>
                  <a:pt x="116" y="180"/>
                </a:lnTo>
                <a:lnTo>
                  <a:pt x="115" y="180"/>
                </a:lnTo>
                <a:lnTo>
                  <a:pt x="115" y="180"/>
                </a:lnTo>
                <a:lnTo>
                  <a:pt x="114" y="180"/>
                </a:lnTo>
                <a:lnTo>
                  <a:pt x="112" y="180"/>
                </a:lnTo>
                <a:lnTo>
                  <a:pt x="112" y="180"/>
                </a:lnTo>
                <a:lnTo>
                  <a:pt x="111" y="180"/>
                </a:lnTo>
                <a:lnTo>
                  <a:pt x="110" y="179"/>
                </a:lnTo>
                <a:lnTo>
                  <a:pt x="110" y="179"/>
                </a:lnTo>
                <a:lnTo>
                  <a:pt x="109" y="180"/>
                </a:lnTo>
                <a:lnTo>
                  <a:pt x="108" y="180"/>
                </a:lnTo>
                <a:lnTo>
                  <a:pt x="108" y="180"/>
                </a:lnTo>
                <a:lnTo>
                  <a:pt x="107" y="181"/>
                </a:lnTo>
                <a:lnTo>
                  <a:pt x="107" y="182"/>
                </a:lnTo>
                <a:lnTo>
                  <a:pt x="107" y="182"/>
                </a:lnTo>
                <a:lnTo>
                  <a:pt x="106" y="183"/>
                </a:lnTo>
                <a:lnTo>
                  <a:pt x="106" y="183"/>
                </a:lnTo>
                <a:lnTo>
                  <a:pt x="105" y="185"/>
                </a:lnTo>
                <a:lnTo>
                  <a:pt x="105" y="185"/>
                </a:lnTo>
                <a:lnTo>
                  <a:pt x="105" y="186"/>
                </a:lnTo>
                <a:lnTo>
                  <a:pt x="105" y="187"/>
                </a:lnTo>
                <a:lnTo>
                  <a:pt x="106" y="187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8" y="189"/>
                </a:lnTo>
                <a:lnTo>
                  <a:pt x="109" y="190"/>
                </a:lnTo>
                <a:lnTo>
                  <a:pt x="109" y="190"/>
                </a:lnTo>
                <a:lnTo>
                  <a:pt x="109" y="190"/>
                </a:lnTo>
                <a:lnTo>
                  <a:pt x="109" y="191"/>
                </a:lnTo>
                <a:lnTo>
                  <a:pt x="110" y="192"/>
                </a:lnTo>
                <a:lnTo>
                  <a:pt x="110" y="192"/>
                </a:lnTo>
                <a:lnTo>
                  <a:pt x="111" y="193"/>
                </a:lnTo>
                <a:lnTo>
                  <a:pt x="111" y="194"/>
                </a:lnTo>
                <a:lnTo>
                  <a:pt x="111" y="195"/>
                </a:lnTo>
                <a:lnTo>
                  <a:pt x="111" y="195"/>
                </a:lnTo>
                <a:lnTo>
                  <a:pt x="111" y="196"/>
                </a:lnTo>
                <a:lnTo>
                  <a:pt x="110" y="197"/>
                </a:lnTo>
                <a:lnTo>
                  <a:pt x="110" y="198"/>
                </a:lnTo>
                <a:lnTo>
                  <a:pt x="109" y="199"/>
                </a:lnTo>
                <a:lnTo>
                  <a:pt x="109" y="200"/>
                </a:lnTo>
                <a:lnTo>
                  <a:pt x="109" y="200"/>
                </a:lnTo>
                <a:lnTo>
                  <a:pt x="108" y="201"/>
                </a:lnTo>
                <a:lnTo>
                  <a:pt x="108" y="201"/>
                </a:lnTo>
                <a:lnTo>
                  <a:pt x="107" y="202"/>
                </a:lnTo>
                <a:lnTo>
                  <a:pt x="107" y="202"/>
                </a:lnTo>
                <a:lnTo>
                  <a:pt x="106" y="203"/>
                </a:lnTo>
                <a:lnTo>
                  <a:pt x="106" y="204"/>
                </a:lnTo>
                <a:lnTo>
                  <a:pt x="106" y="204"/>
                </a:lnTo>
                <a:lnTo>
                  <a:pt x="105" y="204"/>
                </a:lnTo>
                <a:lnTo>
                  <a:pt x="105" y="205"/>
                </a:lnTo>
                <a:lnTo>
                  <a:pt x="104" y="205"/>
                </a:lnTo>
                <a:lnTo>
                  <a:pt x="104" y="205"/>
                </a:lnTo>
                <a:lnTo>
                  <a:pt x="103" y="205"/>
                </a:lnTo>
                <a:lnTo>
                  <a:pt x="103" y="205"/>
                </a:lnTo>
                <a:lnTo>
                  <a:pt x="103" y="205"/>
                </a:lnTo>
                <a:lnTo>
                  <a:pt x="102" y="205"/>
                </a:lnTo>
                <a:lnTo>
                  <a:pt x="102" y="206"/>
                </a:lnTo>
                <a:lnTo>
                  <a:pt x="101" y="206"/>
                </a:lnTo>
                <a:lnTo>
                  <a:pt x="99" y="207"/>
                </a:lnTo>
                <a:lnTo>
                  <a:pt x="99" y="208"/>
                </a:lnTo>
                <a:lnTo>
                  <a:pt x="98" y="209"/>
                </a:lnTo>
                <a:lnTo>
                  <a:pt x="98" y="210"/>
                </a:lnTo>
                <a:lnTo>
                  <a:pt x="97" y="212"/>
                </a:lnTo>
                <a:lnTo>
                  <a:pt x="97" y="212"/>
                </a:lnTo>
                <a:lnTo>
                  <a:pt x="97" y="213"/>
                </a:lnTo>
                <a:lnTo>
                  <a:pt x="97" y="213"/>
                </a:lnTo>
                <a:lnTo>
                  <a:pt x="97" y="215"/>
                </a:lnTo>
                <a:lnTo>
                  <a:pt x="96" y="215"/>
                </a:lnTo>
                <a:lnTo>
                  <a:pt x="95" y="217"/>
                </a:lnTo>
                <a:lnTo>
                  <a:pt x="92" y="219"/>
                </a:lnTo>
                <a:lnTo>
                  <a:pt x="92" y="219"/>
                </a:lnTo>
                <a:lnTo>
                  <a:pt x="92" y="220"/>
                </a:lnTo>
                <a:lnTo>
                  <a:pt x="90" y="221"/>
                </a:lnTo>
                <a:lnTo>
                  <a:pt x="90" y="221"/>
                </a:lnTo>
                <a:lnTo>
                  <a:pt x="89" y="221"/>
                </a:lnTo>
                <a:lnTo>
                  <a:pt x="89" y="222"/>
                </a:lnTo>
                <a:lnTo>
                  <a:pt x="88" y="222"/>
                </a:lnTo>
                <a:lnTo>
                  <a:pt x="87" y="222"/>
                </a:lnTo>
                <a:lnTo>
                  <a:pt x="87" y="223"/>
                </a:lnTo>
                <a:lnTo>
                  <a:pt x="87" y="223"/>
                </a:lnTo>
                <a:lnTo>
                  <a:pt x="86" y="224"/>
                </a:lnTo>
                <a:lnTo>
                  <a:pt x="86" y="224"/>
                </a:lnTo>
                <a:lnTo>
                  <a:pt x="85" y="225"/>
                </a:lnTo>
                <a:lnTo>
                  <a:pt x="84" y="226"/>
                </a:lnTo>
                <a:lnTo>
                  <a:pt x="84" y="226"/>
                </a:lnTo>
                <a:lnTo>
                  <a:pt x="83" y="227"/>
                </a:lnTo>
                <a:lnTo>
                  <a:pt x="83" y="228"/>
                </a:lnTo>
                <a:lnTo>
                  <a:pt x="83" y="228"/>
                </a:lnTo>
                <a:lnTo>
                  <a:pt x="82" y="230"/>
                </a:lnTo>
                <a:lnTo>
                  <a:pt x="82" y="230"/>
                </a:lnTo>
                <a:lnTo>
                  <a:pt x="82" y="231"/>
                </a:lnTo>
                <a:lnTo>
                  <a:pt x="82" y="231"/>
                </a:lnTo>
                <a:lnTo>
                  <a:pt x="81" y="233"/>
                </a:lnTo>
                <a:lnTo>
                  <a:pt x="81" y="235"/>
                </a:lnTo>
                <a:lnTo>
                  <a:pt x="81" y="235"/>
                </a:lnTo>
                <a:lnTo>
                  <a:pt x="81" y="236"/>
                </a:lnTo>
                <a:lnTo>
                  <a:pt x="80" y="237"/>
                </a:lnTo>
                <a:lnTo>
                  <a:pt x="79" y="239"/>
                </a:lnTo>
                <a:lnTo>
                  <a:pt x="79" y="240"/>
                </a:lnTo>
                <a:lnTo>
                  <a:pt x="77" y="241"/>
                </a:lnTo>
                <a:lnTo>
                  <a:pt x="77" y="242"/>
                </a:lnTo>
                <a:lnTo>
                  <a:pt x="76" y="242"/>
                </a:lnTo>
                <a:lnTo>
                  <a:pt x="76" y="243"/>
                </a:lnTo>
                <a:lnTo>
                  <a:pt x="76" y="243"/>
                </a:lnTo>
                <a:lnTo>
                  <a:pt x="75" y="243"/>
                </a:lnTo>
                <a:lnTo>
                  <a:pt x="75" y="244"/>
                </a:lnTo>
                <a:lnTo>
                  <a:pt x="74" y="244"/>
                </a:lnTo>
                <a:lnTo>
                  <a:pt x="74" y="245"/>
                </a:lnTo>
                <a:lnTo>
                  <a:pt x="74" y="246"/>
                </a:lnTo>
                <a:lnTo>
                  <a:pt x="73" y="247"/>
                </a:lnTo>
                <a:lnTo>
                  <a:pt x="71" y="248"/>
                </a:lnTo>
                <a:lnTo>
                  <a:pt x="70" y="249"/>
                </a:lnTo>
                <a:lnTo>
                  <a:pt x="70" y="249"/>
                </a:lnTo>
                <a:lnTo>
                  <a:pt x="70" y="249"/>
                </a:lnTo>
                <a:lnTo>
                  <a:pt x="69" y="250"/>
                </a:lnTo>
                <a:lnTo>
                  <a:pt x="69" y="250"/>
                </a:lnTo>
                <a:lnTo>
                  <a:pt x="69" y="250"/>
                </a:lnTo>
                <a:lnTo>
                  <a:pt x="68" y="250"/>
                </a:lnTo>
                <a:lnTo>
                  <a:pt x="66" y="252"/>
                </a:lnTo>
                <a:lnTo>
                  <a:pt x="66" y="252"/>
                </a:lnTo>
                <a:lnTo>
                  <a:pt x="66" y="253"/>
                </a:lnTo>
                <a:lnTo>
                  <a:pt x="66" y="254"/>
                </a:lnTo>
                <a:lnTo>
                  <a:pt x="65" y="254"/>
                </a:lnTo>
                <a:lnTo>
                  <a:pt x="64" y="254"/>
                </a:lnTo>
                <a:lnTo>
                  <a:pt x="64" y="254"/>
                </a:lnTo>
                <a:lnTo>
                  <a:pt x="64" y="255"/>
                </a:lnTo>
                <a:lnTo>
                  <a:pt x="63" y="254"/>
                </a:lnTo>
                <a:lnTo>
                  <a:pt x="63" y="255"/>
                </a:lnTo>
                <a:lnTo>
                  <a:pt x="62" y="255"/>
                </a:lnTo>
                <a:lnTo>
                  <a:pt x="61" y="255"/>
                </a:lnTo>
                <a:lnTo>
                  <a:pt x="60" y="256"/>
                </a:lnTo>
                <a:lnTo>
                  <a:pt x="59" y="256"/>
                </a:lnTo>
                <a:lnTo>
                  <a:pt x="59" y="256"/>
                </a:lnTo>
                <a:lnTo>
                  <a:pt x="58" y="257"/>
                </a:lnTo>
                <a:lnTo>
                  <a:pt x="57" y="257"/>
                </a:lnTo>
                <a:lnTo>
                  <a:pt x="56" y="258"/>
                </a:lnTo>
                <a:lnTo>
                  <a:pt x="55" y="258"/>
                </a:lnTo>
                <a:lnTo>
                  <a:pt x="55" y="258"/>
                </a:lnTo>
                <a:lnTo>
                  <a:pt x="54" y="259"/>
                </a:lnTo>
                <a:lnTo>
                  <a:pt x="54" y="259"/>
                </a:lnTo>
                <a:lnTo>
                  <a:pt x="53" y="259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0" y="260"/>
                </a:lnTo>
                <a:lnTo>
                  <a:pt x="50" y="261"/>
                </a:lnTo>
                <a:lnTo>
                  <a:pt x="49" y="261"/>
                </a:lnTo>
                <a:lnTo>
                  <a:pt x="49" y="262"/>
                </a:lnTo>
                <a:lnTo>
                  <a:pt x="48" y="262"/>
                </a:lnTo>
                <a:lnTo>
                  <a:pt x="48" y="262"/>
                </a:lnTo>
                <a:lnTo>
                  <a:pt x="47" y="262"/>
                </a:lnTo>
                <a:lnTo>
                  <a:pt x="44" y="264"/>
                </a:lnTo>
                <a:lnTo>
                  <a:pt x="41" y="266"/>
                </a:lnTo>
                <a:lnTo>
                  <a:pt x="38" y="267"/>
                </a:lnTo>
                <a:lnTo>
                  <a:pt x="33" y="270"/>
                </a:lnTo>
                <a:lnTo>
                  <a:pt x="32" y="271"/>
                </a:lnTo>
                <a:lnTo>
                  <a:pt x="32" y="271"/>
                </a:lnTo>
                <a:lnTo>
                  <a:pt x="31" y="272"/>
                </a:lnTo>
                <a:lnTo>
                  <a:pt x="29" y="274"/>
                </a:lnTo>
                <a:lnTo>
                  <a:pt x="29" y="274"/>
                </a:lnTo>
                <a:lnTo>
                  <a:pt x="27" y="277"/>
                </a:lnTo>
                <a:lnTo>
                  <a:pt x="27" y="277"/>
                </a:lnTo>
                <a:lnTo>
                  <a:pt x="24" y="278"/>
                </a:lnTo>
                <a:lnTo>
                  <a:pt x="23" y="279"/>
                </a:lnTo>
                <a:lnTo>
                  <a:pt x="23" y="279"/>
                </a:lnTo>
                <a:lnTo>
                  <a:pt x="19" y="280"/>
                </a:lnTo>
                <a:lnTo>
                  <a:pt x="18" y="280"/>
                </a:lnTo>
                <a:lnTo>
                  <a:pt x="17" y="280"/>
                </a:lnTo>
                <a:lnTo>
                  <a:pt x="17" y="280"/>
                </a:lnTo>
                <a:lnTo>
                  <a:pt x="14" y="281"/>
                </a:lnTo>
                <a:lnTo>
                  <a:pt x="13" y="281"/>
                </a:lnTo>
                <a:lnTo>
                  <a:pt x="12" y="282"/>
                </a:lnTo>
                <a:lnTo>
                  <a:pt x="12" y="283"/>
                </a:lnTo>
                <a:lnTo>
                  <a:pt x="12" y="283"/>
                </a:lnTo>
                <a:lnTo>
                  <a:pt x="12" y="284"/>
                </a:lnTo>
                <a:lnTo>
                  <a:pt x="12" y="284"/>
                </a:lnTo>
                <a:lnTo>
                  <a:pt x="11" y="285"/>
                </a:lnTo>
                <a:lnTo>
                  <a:pt x="11" y="285"/>
                </a:lnTo>
                <a:lnTo>
                  <a:pt x="10" y="285"/>
                </a:lnTo>
                <a:lnTo>
                  <a:pt x="10" y="285"/>
                </a:lnTo>
                <a:lnTo>
                  <a:pt x="8" y="286"/>
                </a:lnTo>
                <a:lnTo>
                  <a:pt x="8" y="286"/>
                </a:lnTo>
                <a:lnTo>
                  <a:pt x="7" y="286"/>
                </a:lnTo>
                <a:lnTo>
                  <a:pt x="7" y="287"/>
                </a:lnTo>
                <a:lnTo>
                  <a:pt x="6" y="287"/>
                </a:lnTo>
                <a:lnTo>
                  <a:pt x="6" y="287"/>
                </a:lnTo>
                <a:lnTo>
                  <a:pt x="5" y="288"/>
                </a:lnTo>
                <a:lnTo>
                  <a:pt x="4" y="289"/>
                </a:lnTo>
                <a:lnTo>
                  <a:pt x="4" y="289"/>
                </a:lnTo>
                <a:lnTo>
                  <a:pt x="3" y="290"/>
                </a:lnTo>
                <a:lnTo>
                  <a:pt x="3" y="290"/>
                </a:lnTo>
                <a:lnTo>
                  <a:pt x="3" y="290"/>
                </a:lnTo>
                <a:lnTo>
                  <a:pt x="2" y="292"/>
                </a:lnTo>
                <a:lnTo>
                  <a:pt x="1" y="293"/>
                </a:lnTo>
                <a:lnTo>
                  <a:pt x="0" y="294"/>
                </a:lnTo>
                <a:lnTo>
                  <a:pt x="0" y="294"/>
                </a:lnTo>
                <a:lnTo>
                  <a:pt x="1" y="295"/>
                </a:lnTo>
                <a:lnTo>
                  <a:pt x="1" y="296"/>
                </a:lnTo>
                <a:lnTo>
                  <a:pt x="1" y="296"/>
                </a:lnTo>
                <a:lnTo>
                  <a:pt x="2" y="297"/>
                </a:lnTo>
                <a:lnTo>
                  <a:pt x="3" y="298"/>
                </a:lnTo>
                <a:lnTo>
                  <a:pt x="3" y="299"/>
                </a:lnTo>
                <a:lnTo>
                  <a:pt x="3" y="300"/>
                </a:lnTo>
                <a:lnTo>
                  <a:pt x="3" y="300"/>
                </a:lnTo>
                <a:lnTo>
                  <a:pt x="3" y="299"/>
                </a:lnTo>
                <a:lnTo>
                  <a:pt x="4" y="298"/>
                </a:lnTo>
                <a:lnTo>
                  <a:pt x="5" y="297"/>
                </a:lnTo>
                <a:lnTo>
                  <a:pt x="6" y="297"/>
                </a:lnTo>
                <a:lnTo>
                  <a:pt x="6" y="297"/>
                </a:lnTo>
                <a:lnTo>
                  <a:pt x="6" y="297"/>
                </a:lnTo>
                <a:lnTo>
                  <a:pt x="7" y="296"/>
                </a:lnTo>
                <a:lnTo>
                  <a:pt x="8" y="295"/>
                </a:lnTo>
                <a:lnTo>
                  <a:pt x="9" y="294"/>
                </a:lnTo>
                <a:lnTo>
                  <a:pt x="10" y="294"/>
                </a:lnTo>
                <a:lnTo>
                  <a:pt x="10" y="293"/>
                </a:lnTo>
                <a:lnTo>
                  <a:pt x="11" y="293"/>
                </a:lnTo>
                <a:lnTo>
                  <a:pt x="11" y="293"/>
                </a:lnTo>
                <a:lnTo>
                  <a:pt x="14" y="291"/>
                </a:lnTo>
                <a:lnTo>
                  <a:pt x="15" y="290"/>
                </a:lnTo>
                <a:lnTo>
                  <a:pt x="17" y="290"/>
                </a:lnTo>
                <a:lnTo>
                  <a:pt x="20" y="290"/>
                </a:lnTo>
                <a:lnTo>
                  <a:pt x="22" y="290"/>
                </a:lnTo>
                <a:lnTo>
                  <a:pt x="27" y="294"/>
                </a:lnTo>
                <a:lnTo>
                  <a:pt x="27" y="294"/>
                </a:lnTo>
                <a:lnTo>
                  <a:pt x="28" y="294"/>
                </a:lnTo>
                <a:lnTo>
                  <a:pt x="30" y="293"/>
                </a:lnTo>
                <a:lnTo>
                  <a:pt x="31" y="293"/>
                </a:lnTo>
                <a:lnTo>
                  <a:pt x="35" y="293"/>
                </a:lnTo>
                <a:lnTo>
                  <a:pt x="35" y="294"/>
                </a:lnTo>
                <a:lnTo>
                  <a:pt x="36" y="294"/>
                </a:lnTo>
                <a:lnTo>
                  <a:pt x="38" y="294"/>
                </a:lnTo>
                <a:lnTo>
                  <a:pt x="38" y="295"/>
                </a:lnTo>
                <a:lnTo>
                  <a:pt x="39" y="295"/>
                </a:lnTo>
                <a:lnTo>
                  <a:pt x="40" y="296"/>
                </a:lnTo>
                <a:lnTo>
                  <a:pt x="40" y="296"/>
                </a:lnTo>
                <a:lnTo>
                  <a:pt x="41" y="296"/>
                </a:lnTo>
                <a:lnTo>
                  <a:pt x="41" y="296"/>
                </a:lnTo>
                <a:lnTo>
                  <a:pt x="42" y="296"/>
                </a:lnTo>
                <a:lnTo>
                  <a:pt x="43" y="296"/>
                </a:lnTo>
                <a:lnTo>
                  <a:pt x="43" y="296"/>
                </a:lnTo>
                <a:lnTo>
                  <a:pt x="44" y="296"/>
                </a:lnTo>
                <a:lnTo>
                  <a:pt x="45" y="296"/>
                </a:lnTo>
                <a:lnTo>
                  <a:pt x="46" y="295"/>
                </a:lnTo>
                <a:lnTo>
                  <a:pt x="47" y="294"/>
                </a:lnTo>
                <a:lnTo>
                  <a:pt x="48" y="294"/>
                </a:lnTo>
                <a:lnTo>
                  <a:pt x="48" y="293"/>
                </a:lnTo>
                <a:lnTo>
                  <a:pt x="49" y="293"/>
                </a:lnTo>
                <a:lnTo>
                  <a:pt x="50" y="292"/>
                </a:lnTo>
                <a:lnTo>
                  <a:pt x="52" y="291"/>
                </a:lnTo>
                <a:lnTo>
                  <a:pt x="53" y="291"/>
                </a:lnTo>
                <a:lnTo>
                  <a:pt x="53" y="291"/>
                </a:lnTo>
                <a:lnTo>
                  <a:pt x="53" y="290"/>
                </a:lnTo>
                <a:lnTo>
                  <a:pt x="54" y="290"/>
                </a:lnTo>
                <a:lnTo>
                  <a:pt x="54" y="290"/>
                </a:lnTo>
                <a:lnTo>
                  <a:pt x="55" y="290"/>
                </a:lnTo>
                <a:lnTo>
                  <a:pt x="56" y="290"/>
                </a:lnTo>
                <a:lnTo>
                  <a:pt x="56" y="290"/>
                </a:lnTo>
                <a:lnTo>
                  <a:pt x="57" y="292"/>
                </a:lnTo>
                <a:lnTo>
                  <a:pt x="57" y="292"/>
                </a:lnTo>
                <a:lnTo>
                  <a:pt x="57" y="292"/>
                </a:lnTo>
                <a:lnTo>
                  <a:pt x="58" y="293"/>
                </a:lnTo>
                <a:lnTo>
                  <a:pt x="59" y="294"/>
                </a:lnTo>
                <a:lnTo>
                  <a:pt x="59" y="294"/>
                </a:lnTo>
                <a:lnTo>
                  <a:pt x="60" y="295"/>
                </a:lnTo>
                <a:lnTo>
                  <a:pt x="61" y="295"/>
                </a:lnTo>
                <a:lnTo>
                  <a:pt x="62" y="295"/>
                </a:lnTo>
                <a:lnTo>
                  <a:pt x="62" y="296"/>
                </a:lnTo>
                <a:lnTo>
                  <a:pt x="63" y="297"/>
                </a:lnTo>
                <a:lnTo>
                  <a:pt x="63" y="297"/>
                </a:lnTo>
                <a:lnTo>
                  <a:pt x="64" y="297"/>
                </a:lnTo>
                <a:lnTo>
                  <a:pt x="64" y="297"/>
                </a:lnTo>
                <a:lnTo>
                  <a:pt x="64" y="297"/>
                </a:lnTo>
                <a:lnTo>
                  <a:pt x="65" y="297"/>
                </a:lnTo>
                <a:lnTo>
                  <a:pt x="65" y="297"/>
                </a:lnTo>
                <a:lnTo>
                  <a:pt x="66" y="296"/>
                </a:lnTo>
                <a:lnTo>
                  <a:pt x="67" y="295"/>
                </a:lnTo>
                <a:lnTo>
                  <a:pt x="67" y="295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70" y="294"/>
                </a:lnTo>
                <a:lnTo>
                  <a:pt x="70" y="294"/>
                </a:lnTo>
                <a:lnTo>
                  <a:pt x="71" y="294"/>
                </a:lnTo>
                <a:lnTo>
                  <a:pt x="72" y="294"/>
                </a:lnTo>
                <a:lnTo>
                  <a:pt x="72" y="294"/>
                </a:lnTo>
                <a:lnTo>
                  <a:pt x="73" y="295"/>
                </a:lnTo>
                <a:lnTo>
                  <a:pt x="74" y="295"/>
                </a:lnTo>
                <a:lnTo>
                  <a:pt x="74" y="295"/>
                </a:lnTo>
                <a:lnTo>
                  <a:pt x="75" y="295"/>
                </a:lnTo>
                <a:lnTo>
                  <a:pt x="76" y="296"/>
                </a:lnTo>
                <a:lnTo>
                  <a:pt x="76" y="296"/>
                </a:lnTo>
                <a:lnTo>
                  <a:pt x="77" y="296"/>
                </a:lnTo>
                <a:lnTo>
                  <a:pt x="78" y="296"/>
                </a:lnTo>
                <a:lnTo>
                  <a:pt x="79" y="296"/>
                </a:lnTo>
                <a:lnTo>
                  <a:pt x="80" y="297"/>
                </a:lnTo>
                <a:lnTo>
                  <a:pt x="80" y="297"/>
                </a:lnTo>
                <a:lnTo>
                  <a:pt x="81" y="297"/>
                </a:lnTo>
                <a:lnTo>
                  <a:pt x="82" y="297"/>
                </a:lnTo>
                <a:lnTo>
                  <a:pt x="83" y="297"/>
                </a:lnTo>
                <a:lnTo>
                  <a:pt x="83" y="297"/>
                </a:lnTo>
                <a:lnTo>
                  <a:pt x="84" y="297"/>
                </a:lnTo>
                <a:lnTo>
                  <a:pt x="85" y="297"/>
                </a:lnTo>
                <a:lnTo>
                  <a:pt x="85" y="297"/>
                </a:lnTo>
                <a:lnTo>
                  <a:pt x="86" y="296"/>
                </a:lnTo>
                <a:lnTo>
                  <a:pt x="87" y="295"/>
                </a:lnTo>
                <a:lnTo>
                  <a:pt x="87" y="295"/>
                </a:lnTo>
                <a:lnTo>
                  <a:pt x="88" y="295"/>
                </a:lnTo>
                <a:lnTo>
                  <a:pt x="89" y="295"/>
                </a:lnTo>
                <a:lnTo>
                  <a:pt x="90" y="295"/>
                </a:lnTo>
                <a:lnTo>
                  <a:pt x="91" y="295"/>
                </a:lnTo>
                <a:lnTo>
                  <a:pt x="92" y="296"/>
                </a:lnTo>
                <a:lnTo>
                  <a:pt x="92" y="297"/>
                </a:lnTo>
                <a:lnTo>
                  <a:pt x="92" y="297"/>
                </a:lnTo>
                <a:lnTo>
                  <a:pt x="92" y="298"/>
                </a:lnTo>
                <a:lnTo>
                  <a:pt x="92" y="299"/>
                </a:lnTo>
                <a:lnTo>
                  <a:pt x="92" y="299"/>
                </a:lnTo>
                <a:lnTo>
                  <a:pt x="92" y="300"/>
                </a:lnTo>
                <a:lnTo>
                  <a:pt x="92" y="301"/>
                </a:lnTo>
                <a:lnTo>
                  <a:pt x="93" y="301"/>
                </a:lnTo>
                <a:lnTo>
                  <a:pt x="93" y="301"/>
                </a:lnTo>
                <a:lnTo>
                  <a:pt x="94" y="301"/>
                </a:lnTo>
                <a:lnTo>
                  <a:pt x="94" y="300"/>
                </a:lnTo>
                <a:lnTo>
                  <a:pt x="95" y="300"/>
                </a:lnTo>
                <a:lnTo>
                  <a:pt x="95" y="300"/>
                </a:lnTo>
                <a:lnTo>
                  <a:pt x="96" y="300"/>
                </a:lnTo>
                <a:lnTo>
                  <a:pt x="97" y="299"/>
                </a:lnTo>
                <a:lnTo>
                  <a:pt x="97" y="299"/>
                </a:lnTo>
                <a:lnTo>
                  <a:pt x="99" y="299"/>
                </a:lnTo>
                <a:lnTo>
                  <a:pt x="100" y="298"/>
                </a:lnTo>
                <a:lnTo>
                  <a:pt x="100" y="298"/>
                </a:lnTo>
                <a:lnTo>
                  <a:pt x="100" y="296"/>
                </a:lnTo>
                <a:lnTo>
                  <a:pt x="99" y="296"/>
                </a:lnTo>
                <a:lnTo>
                  <a:pt x="99" y="294"/>
                </a:lnTo>
                <a:lnTo>
                  <a:pt x="99" y="294"/>
                </a:lnTo>
                <a:lnTo>
                  <a:pt x="99" y="293"/>
                </a:lnTo>
                <a:lnTo>
                  <a:pt x="99" y="292"/>
                </a:lnTo>
                <a:lnTo>
                  <a:pt x="100" y="291"/>
                </a:lnTo>
                <a:lnTo>
                  <a:pt x="100" y="290"/>
                </a:lnTo>
                <a:lnTo>
                  <a:pt x="101" y="288"/>
                </a:lnTo>
                <a:lnTo>
                  <a:pt x="101" y="288"/>
                </a:lnTo>
                <a:lnTo>
                  <a:pt x="101" y="287"/>
                </a:lnTo>
                <a:lnTo>
                  <a:pt x="101" y="287"/>
                </a:lnTo>
                <a:lnTo>
                  <a:pt x="102" y="286"/>
                </a:lnTo>
                <a:lnTo>
                  <a:pt x="102" y="286"/>
                </a:lnTo>
                <a:lnTo>
                  <a:pt x="103" y="285"/>
                </a:lnTo>
                <a:lnTo>
                  <a:pt x="103" y="285"/>
                </a:lnTo>
                <a:lnTo>
                  <a:pt x="104" y="285"/>
                </a:lnTo>
                <a:lnTo>
                  <a:pt x="104" y="285"/>
                </a:lnTo>
                <a:lnTo>
                  <a:pt x="105" y="285"/>
                </a:lnTo>
                <a:lnTo>
                  <a:pt x="105" y="285"/>
                </a:lnTo>
                <a:lnTo>
                  <a:pt x="106" y="285"/>
                </a:lnTo>
                <a:lnTo>
                  <a:pt x="107" y="285"/>
                </a:lnTo>
                <a:lnTo>
                  <a:pt x="108" y="286"/>
                </a:lnTo>
                <a:lnTo>
                  <a:pt x="109" y="287"/>
                </a:lnTo>
                <a:lnTo>
                  <a:pt x="109" y="287"/>
                </a:lnTo>
                <a:lnTo>
                  <a:pt x="110" y="287"/>
                </a:lnTo>
                <a:lnTo>
                  <a:pt x="110" y="287"/>
                </a:lnTo>
                <a:lnTo>
                  <a:pt x="111" y="287"/>
                </a:lnTo>
                <a:lnTo>
                  <a:pt x="111" y="287"/>
                </a:lnTo>
                <a:lnTo>
                  <a:pt x="112" y="287"/>
                </a:lnTo>
                <a:lnTo>
                  <a:pt x="113" y="287"/>
                </a:lnTo>
                <a:lnTo>
                  <a:pt x="113" y="287"/>
                </a:lnTo>
                <a:lnTo>
                  <a:pt x="114" y="287"/>
                </a:lnTo>
                <a:lnTo>
                  <a:pt x="115" y="287"/>
                </a:lnTo>
                <a:lnTo>
                  <a:pt x="116" y="288"/>
                </a:lnTo>
                <a:lnTo>
                  <a:pt x="116" y="288"/>
                </a:lnTo>
                <a:lnTo>
                  <a:pt x="117" y="288"/>
                </a:lnTo>
                <a:lnTo>
                  <a:pt x="117" y="288"/>
                </a:lnTo>
                <a:lnTo>
                  <a:pt x="118" y="289"/>
                </a:lnTo>
                <a:lnTo>
                  <a:pt x="119" y="290"/>
                </a:lnTo>
                <a:lnTo>
                  <a:pt x="119" y="290"/>
                </a:lnTo>
                <a:lnTo>
                  <a:pt x="120" y="290"/>
                </a:lnTo>
                <a:lnTo>
                  <a:pt x="121" y="290"/>
                </a:lnTo>
                <a:lnTo>
                  <a:pt x="121" y="290"/>
                </a:lnTo>
                <a:lnTo>
                  <a:pt x="122" y="290"/>
                </a:lnTo>
                <a:lnTo>
                  <a:pt x="122" y="290"/>
                </a:lnTo>
                <a:lnTo>
                  <a:pt x="123" y="290"/>
                </a:lnTo>
                <a:lnTo>
                  <a:pt x="123" y="291"/>
                </a:lnTo>
                <a:lnTo>
                  <a:pt x="124" y="291"/>
                </a:lnTo>
                <a:lnTo>
                  <a:pt x="124" y="291"/>
                </a:lnTo>
                <a:lnTo>
                  <a:pt x="125" y="292"/>
                </a:lnTo>
                <a:lnTo>
                  <a:pt x="125" y="292"/>
                </a:lnTo>
                <a:lnTo>
                  <a:pt x="126" y="292"/>
                </a:lnTo>
                <a:lnTo>
                  <a:pt x="126" y="293"/>
                </a:lnTo>
                <a:lnTo>
                  <a:pt x="127" y="293"/>
                </a:lnTo>
                <a:lnTo>
                  <a:pt x="127" y="294"/>
                </a:lnTo>
                <a:lnTo>
                  <a:pt x="127" y="294"/>
                </a:lnTo>
                <a:lnTo>
                  <a:pt x="127" y="295"/>
                </a:lnTo>
                <a:lnTo>
                  <a:pt x="128" y="295"/>
                </a:lnTo>
                <a:lnTo>
                  <a:pt x="128" y="296"/>
                </a:lnTo>
                <a:lnTo>
                  <a:pt x="129" y="296"/>
                </a:lnTo>
                <a:lnTo>
                  <a:pt x="129" y="297"/>
                </a:lnTo>
                <a:lnTo>
                  <a:pt x="130" y="297"/>
                </a:lnTo>
                <a:lnTo>
                  <a:pt x="131" y="297"/>
                </a:lnTo>
                <a:lnTo>
                  <a:pt x="131" y="297"/>
                </a:lnTo>
                <a:lnTo>
                  <a:pt x="132" y="297"/>
                </a:lnTo>
                <a:lnTo>
                  <a:pt x="132" y="297"/>
                </a:lnTo>
                <a:lnTo>
                  <a:pt x="133" y="296"/>
                </a:lnTo>
                <a:lnTo>
                  <a:pt x="134" y="296"/>
                </a:lnTo>
                <a:lnTo>
                  <a:pt x="134" y="296"/>
                </a:lnTo>
                <a:lnTo>
                  <a:pt x="135" y="296"/>
                </a:lnTo>
                <a:lnTo>
                  <a:pt x="135" y="296"/>
                </a:lnTo>
                <a:lnTo>
                  <a:pt x="136" y="296"/>
                </a:lnTo>
                <a:lnTo>
                  <a:pt x="137" y="295"/>
                </a:lnTo>
                <a:lnTo>
                  <a:pt x="137" y="295"/>
                </a:lnTo>
                <a:lnTo>
                  <a:pt x="137" y="295"/>
                </a:lnTo>
                <a:lnTo>
                  <a:pt x="138" y="295"/>
                </a:lnTo>
                <a:lnTo>
                  <a:pt x="138" y="295"/>
                </a:lnTo>
                <a:lnTo>
                  <a:pt x="138" y="295"/>
                </a:lnTo>
                <a:lnTo>
                  <a:pt x="139" y="295"/>
                </a:lnTo>
                <a:lnTo>
                  <a:pt x="139" y="295"/>
                </a:lnTo>
                <a:lnTo>
                  <a:pt x="140" y="295"/>
                </a:lnTo>
                <a:lnTo>
                  <a:pt x="141" y="295"/>
                </a:lnTo>
                <a:lnTo>
                  <a:pt x="142" y="295"/>
                </a:lnTo>
                <a:lnTo>
                  <a:pt x="142" y="296"/>
                </a:lnTo>
                <a:lnTo>
                  <a:pt x="143" y="296"/>
                </a:lnTo>
                <a:lnTo>
                  <a:pt x="143" y="296"/>
                </a:lnTo>
                <a:lnTo>
                  <a:pt x="144" y="296"/>
                </a:lnTo>
                <a:lnTo>
                  <a:pt x="144" y="296"/>
                </a:lnTo>
                <a:lnTo>
                  <a:pt x="144" y="297"/>
                </a:lnTo>
                <a:lnTo>
                  <a:pt x="144" y="297"/>
                </a:lnTo>
                <a:lnTo>
                  <a:pt x="144" y="298"/>
                </a:lnTo>
                <a:lnTo>
                  <a:pt x="144" y="299"/>
                </a:lnTo>
                <a:lnTo>
                  <a:pt x="145" y="300"/>
                </a:lnTo>
                <a:lnTo>
                  <a:pt x="145" y="300"/>
                </a:lnTo>
                <a:lnTo>
                  <a:pt x="145" y="300"/>
                </a:lnTo>
                <a:lnTo>
                  <a:pt x="146" y="300"/>
                </a:lnTo>
                <a:lnTo>
                  <a:pt x="146" y="301"/>
                </a:lnTo>
                <a:lnTo>
                  <a:pt x="147" y="301"/>
                </a:lnTo>
                <a:lnTo>
                  <a:pt x="147" y="300"/>
                </a:lnTo>
                <a:lnTo>
                  <a:pt x="148" y="300"/>
                </a:lnTo>
                <a:lnTo>
                  <a:pt x="148" y="300"/>
                </a:lnTo>
                <a:lnTo>
                  <a:pt x="149" y="300"/>
                </a:lnTo>
                <a:lnTo>
                  <a:pt x="149" y="300"/>
                </a:lnTo>
                <a:lnTo>
                  <a:pt x="150" y="300"/>
                </a:lnTo>
                <a:lnTo>
                  <a:pt x="151" y="300"/>
                </a:lnTo>
                <a:lnTo>
                  <a:pt x="153" y="299"/>
                </a:lnTo>
                <a:lnTo>
                  <a:pt x="154" y="300"/>
                </a:lnTo>
                <a:lnTo>
                  <a:pt x="155" y="300"/>
                </a:lnTo>
                <a:lnTo>
                  <a:pt x="155" y="300"/>
                </a:lnTo>
                <a:lnTo>
                  <a:pt x="156" y="300"/>
                </a:lnTo>
                <a:lnTo>
                  <a:pt x="156" y="300"/>
                </a:lnTo>
                <a:lnTo>
                  <a:pt x="157" y="300"/>
                </a:lnTo>
                <a:lnTo>
                  <a:pt x="157" y="301"/>
                </a:lnTo>
                <a:lnTo>
                  <a:pt x="158" y="301"/>
                </a:lnTo>
                <a:lnTo>
                  <a:pt x="158" y="302"/>
                </a:lnTo>
                <a:lnTo>
                  <a:pt x="159" y="302"/>
                </a:lnTo>
                <a:lnTo>
                  <a:pt x="159" y="303"/>
                </a:lnTo>
                <a:lnTo>
                  <a:pt x="160" y="303"/>
                </a:lnTo>
                <a:lnTo>
                  <a:pt x="160" y="303"/>
                </a:lnTo>
                <a:lnTo>
                  <a:pt x="161" y="303"/>
                </a:lnTo>
                <a:lnTo>
                  <a:pt x="161" y="304"/>
                </a:lnTo>
                <a:lnTo>
                  <a:pt x="162" y="304"/>
                </a:lnTo>
                <a:lnTo>
                  <a:pt x="162" y="304"/>
                </a:lnTo>
                <a:lnTo>
                  <a:pt x="162" y="303"/>
                </a:lnTo>
                <a:lnTo>
                  <a:pt x="163" y="303"/>
                </a:lnTo>
                <a:lnTo>
                  <a:pt x="163" y="303"/>
                </a:lnTo>
                <a:lnTo>
                  <a:pt x="164" y="303"/>
                </a:lnTo>
                <a:lnTo>
                  <a:pt x="165" y="302"/>
                </a:lnTo>
                <a:lnTo>
                  <a:pt x="165" y="302"/>
                </a:lnTo>
                <a:lnTo>
                  <a:pt x="166" y="303"/>
                </a:lnTo>
                <a:lnTo>
                  <a:pt x="167" y="303"/>
                </a:lnTo>
                <a:lnTo>
                  <a:pt x="167" y="303"/>
                </a:lnTo>
                <a:lnTo>
                  <a:pt x="167" y="303"/>
                </a:lnTo>
                <a:lnTo>
                  <a:pt x="168" y="303"/>
                </a:lnTo>
                <a:lnTo>
                  <a:pt x="169" y="302"/>
                </a:lnTo>
                <a:lnTo>
                  <a:pt x="171" y="302"/>
                </a:lnTo>
                <a:lnTo>
                  <a:pt x="171" y="301"/>
                </a:lnTo>
                <a:lnTo>
                  <a:pt x="172" y="301"/>
                </a:lnTo>
                <a:lnTo>
                  <a:pt x="172" y="300"/>
                </a:lnTo>
                <a:lnTo>
                  <a:pt x="173" y="299"/>
                </a:lnTo>
                <a:lnTo>
                  <a:pt x="173" y="299"/>
                </a:lnTo>
                <a:lnTo>
                  <a:pt x="174" y="299"/>
                </a:lnTo>
                <a:lnTo>
                  <a:pt x="175" y="299"/>
                </a:lnTo>
                <a:lnTo>
                  <a:pt x="176" y="299"/>
                </a:lnTo>
                <a:lnTo>
                  <a:pt x="176" y="299"/>
                </a:lnTo>
                <a:lnTo>
                  <a:pt x="177" y="300"/>
                </a:lnTo>
                <a:lnTo>
                  <a:pt x="177" y="300"/>
                </a:lnTo>
                <a:lnTo>
                  <a:pt x="177" y="300"/>
                </a:lnTo>
                <a:lnTo>
                  <a:pt x="178" y="300"/>
                </a:lnTo>
                <a:lnTo>
                  <a:pt x="178" y="300"/>
                </a:lnTo>
                <a:lnTo>
                  <a:pt x="179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1" y="300"/>
                </a:lnTo>
                <a:lnTo>
                  <a:pt x="181" y="300"/>
                </a:lnTo>
                <a:lnTo>
                  <a:pt x="182" y="300"/>
                </a:lnTo>
                <a:lnTo>
                  <a:pt x="183" y="300"/>
                </a:lnTo>
                <a:lnTo>
                  <a:pt x="183" y="300"/>
                </a:lnTo>
                <a:lnTo>
                  <a:pt x="183" y="300"/>
                </a:lnTo>
                <a:lnTo>
                  <a:pt x="184" y="300"/>
                </a:lnTo>
                <a:lnTo>
                  <a:pt x="185" y="300"/>
                </a:lnTo>
                <a:lnTo>
                  <a:pt x="185" y="300"/>
                </a:lnTo>
                <a:lnTo>
                  <a:pt x="187" y="301"/>
                </a:lnTo>
                <a:lnTo>
                  <a:pt x="187" y="301"/>
                </a:lnTo>
                <a:lnTo>
                  <a:pt x="188" y="301"/>
                </a:lnTo>
                <a:lnTo>
                  <a:pt x="189" y="301"/>
                </a:lnTo>
                <a:lnTo>
                  <a:pt x="190" y="300"/>
                </a:lnTo>
                <a:lnTo>
                  <a:pt x="191" y="300"/>
                </a:lnTo>
                <a:lnTo>
                  <a:pt x="191" y="300"/>
                </a:lnTo>
                <a:lnTo>
                  <a:pt x="192" y="300"/>
                </a:lnTo>
                <a:lnTo>
                  <a:pt x="192" y="300"/>
                </a:lnTo>
                <a:lnTo>
                  <a:pt x="193" y="300"/>
                </a:lnTo>
                <a:lnTo>
                  <a:pt x="193" y="301"/>
                </a:lnTo>
                <a:lnTo>
                  <a:pt x="194" y="301"/>
                </a:lnTo>
                <a:lnTo>
                  <a:pt x="194" y="302"/>
                </a:lnTo>
                <a:lnTo>
                  <a:pt x="195" y="303"/>
                </a:lnTo>
                <a:lnTo>
                  <a:pt x="195" y="304"/>
                </a:lnTo>
                <a:lnTo>
                  <a:pt x="195" y="304"/>
                </a:lnTo>
                <a:lnTo>
                  <a:pt x="195" y="304"/>
                </a:lnTo>
                <a:lnTo>
                  <a:pt x="196" y="305"/>
                </a:lnTo>
                <a:lnTo>
                  <a:pt x="196" y="305"/>
                </a:lnTo>
                <a:lnTo>
                  <a:pt x="197" y="306"/>
                </a:lnTo>
                <a:lnTo>
                  <a:pt x="198" y="306"/>
                </a:lnTo>
                <a:lnTo>
                  <a:pt x="198" y="306"/>
                </a:lnTo>
                <a:lnTo>
                  <a:pt x="198" y="307"/>
                </a:lnTo>
                <a:lnTo>
                  <a:pt x="199" y="307"/>
                </a:lnTo>
                <a:lnTo>
                  <a:pt x="200" y="307"/>
                </a:lnTo>
                <a:lnTo>
                  <a:pt x="200" y="307"/>
                </a:lnTo>
                <a:lnTo>
                  <a:pt x="201" y="307"/>
                </a:lnTo>
                <a:lnTo>
                  <a:pt x="202" y="308"/>
                </a:lnTo>
                <a:lnTo>
                  <a:pt x="202" y="308"/>
                </a:lnTo>
                <a:lnTo>
                  <a:pt x="203" y="309"/>
                </a:lnTo>
                <a:lnTo>
                  <a:pt x="204" y="309"/>
                </a:lnTo>
                <a:lnTo>
                  <a:pt x="204" y="310"/>
                </a:lnTo>
                <a:lnTo>
                  <a:pt x="205" y="310"/>
                </a:lnTo>
                <a:lnTo>
                  <a:pt x="205" y="310"/>
                </a:lnTo>
                <a:lnTo>
                  <a:pt x="207" y="310"/>
                </a:lnTo>
                <a:lnTo>
                  <a:pt x="207" y="310"/>
                </a:lnTo>
                <a:lnTo>
                  <a:pt x="208" y="310"/>
                </a:lnTo>
                <a:lnTo>
                  <a:pt x="209" y="310"/>
                </a:lnTo>
                <a:lnTo>
                  <a:pt x="209" y="310"/>
                </a:lnTo>
                <a:lnTo>
                  <a:pt x="210" y="310"/>
                </a:lnTo>
                <a:lnTo>
                  <a:pt x="212" y="310"/>
                </a:lnTo>
                <a:lnTo>
                  <a:pt x="213" y="310"/>
                </a:lnTo>
                <a:lnTo>
                  <a:pt x="214" y="310"/>
                </a:lnTo>
                <a:lnTo>
                  <a:pt x="214" y="310"/>
                </a:lnTo>
                <a:lnTo>
                  <a:pt x="215" y="311"/>
                </a:lnTo>
                <a:lnTo>
                  <a:pt x="216" y="311"/>
                </a:lnTo>
                <a:lnTo>
                  <a:pt x="217" y="312"/>
                </a:lnTo>
                <a:lnTo>
                  <a:pt x="218" y="313"/>
                </a:lnTo>
                <a:lnTo>
                  <a:pt x="218" y="313"/>
                </a:lnTo>
                <a:lnTo>
                  <a:pt x="219" y="314"/>
                </a:lnTo>
                <a:lnTo>
                  <a:pt x="219" y="314"/>
                </a:lnTo>
                <a:lnTo>
                  <a:pt x="220" y="314"/>
                </a:lnTo>
                <a:lnTo>
                  <a:pt x="220" y="313"/>
                </a:lnTo>
                <a:lnTo>
                  <a:pt x="221" y="313"/>
                </a:lnTo>
                <a:lnTo>
                  <a:pt x="221" y="313"/>
                </a:lnTo>
                <a:lnTo>
                  <a:pt x="222" y="313"/>
                </a:lnTo>
                <a:lnTo>
                  <a:pt x="222" y="312"/>
                </a:lnTo>
                <a:lnTo>
                  <a:pt x="223" y="312"/>
                </a:lnTo>
                <a:lnTo>
                  <a:pt x="223" y="312"/>
                </a:lnTo>
                <a:lnTo>
                  <a:pt x="224" y="313"/>
                </a:lnTo>
                <a:lnTo>
                  <a:pt x="225" y="313"/>
                </a:lnTo>
                <a:lnTo>
                  <a:pt x="225" y="314"/>
                </a:lnTo>
                <a:lnTo>
                  <a:pt x="226" y="315"/>
                </a:lnTo>
                <a:lnTo>
                  <a:pt x="226" y="315"/>
                </a:lnTo>
                <a:lnTo>
                  <a:pt x="227" y="315"/>
                </a:lnTo>
                <a:lnTo>
                  <a:pt x="227" y="314"/>
                </a:lnTo>
                <a:lnTo>
                  <a:pt x="228" y="314"/>
                </a:lnTo>
                <a:lnTo>
                  <a:pt x="228" y="314"/>
                </a:lnTo>
                <a:lnTo>
                  <a:pt x="229" y="314"/>
                </a:lnTo>
                <a:lnTo>
                  <a:pt x="230" y="314"/>
                </a:lnTo>
                <a:lnTo>
                  <a:pt x="231" y="314"/>
                </a:lnTo>
                <a:lnTo>
                  <a:pt x="231" y="314"/>
                </a:lnTo>
                <a:lnTo>
                  <a:pt x="233" y="315"/>
                </a:lnTo>
                <a:lnTo>
                  <a:pt x="234" y="315"/>
                </a:lnTo>
                <a:lnTo>
                  <a:pt x="235" y="316"/>
                </a:lnTo>
                <a:lnTo>
                  <a:pt x="236" y="316"/>
                </a:lnTo>
                <a:lnTo>
                  <a:pt x="236" y="317"/>
                </a:lnTo>
                <a:lnTo>
                  <a:pt x="236" y="317"/>
                </a:lnTo>
                <a:lnTo>
                  <a:pt x="236" y="317"/>
                </a:lnTo>
                <a:lnTo>
                  <a:pt x="237" y="317"/>
                </a:lnTo>
                <a:lnTo>
                  <a:pt x="237" y="318"/>
                </a:lnTo>
                <a:lnTo>
                  <a:pt x="237" y="318"/>
                </a:lnTo>
                <a:lnTo>
                  <a:pt x="237" y="319"/>
                </a:lnTo>
                <a:lnTo>
                  <a:pt x="237" y="320"/>
                </a:lnTo>
                <a:lnTo>
                  <a:pt x="238" y="320"/>
                </a:lnTo>
                <a:lnTo>
                  <a:pt x="238" y="321"/>
                </a:lnTo>
                <a:lnTo>
                  <a:pt x="238" y="321"/>
                </a:lnTo>
                <a:lnTo>
                  <a:pt x="239" y="322"/>
                </a:lnTo>
                <a:lnTo>
                  <a:pt x="239" y="322"/>
                </a:lnTo>
                <a:lnTo>
                  <a:pt x="239" y="323"/>
                </a:lnTo>
                <a:lnTo>
                  <a:pt x="240" y="323"/>
                </a:lnTo>
                <a:lnTo>
                  <a:pt x="240" y="323"/>
                </a:lnTo>
                <a:lnTo>
                  <a:pt x="240" y="323"/>
                </a:lnTo>
                <a:lnTo>
                  <a:pt x="241" y="323"/>
                </a:lnTo>
                <a:lnTo>
                  <a:pt x="241" y="324"/>
                </a:lnTo>
                <a:lnTo>
                  <a:pt x="241" y="324"/>
                </a:lnTo>
                <a:lnTo>
                  <a:pt x="241" y="325"/>
                </a:lnTo>
                <a:lnTo>
                  <a:pt x="241" y="325"/>
                </a:lnTo>
                <a:lnTo>
                  <a:pt x="241" y="326"/>
                </a:lnTo>
                <a:lnTo>
                  <a:pt x="241" y="326"/>
                </a:lnTo>
                <a:lnTo>
                  <a:pt x="241" y="327"/>
                </a:lnTo>
                <a:lnTo>
                  <a:pt x="240" y="327"/>
                </a:lnTo>
                <a:lnTo>
                  <a:pt x="240" y="328"/>
                </a:lnTo>
                <a:lnTo>
                  <a:pt x="240" y="329"/>
                </a:lnTo>
                <a:lnTo>
                  <a:pt x="240" y="329"/>
                </a:lnTo>
                <a:lnTo>
                  <a:pt x="241" y="330"/>
                </a:lnTo>
                <a:lnTo>
                  <a:pt x="241" y="330"/>
                </a:lnTo>
                <a:lnTo>
                  <a:pt x="242" y="330"/>
                </a:lnTo>
                <a:lnTo>
                  <a:pt x="243" y="329"/>
                </a:lnTo>
                <a:lnTo>
                  <a:pt x="243" y="329"/>
                </a:lnTo>
                <a:lnTo>
                  <a:pt x="244" y="330"/>
                </a:lnTo>
                <a:lnTo>
                  <a:pt x="244" y="330"/>
                </a:lnTo>
                <a:lnTo>
                  <a:pt x="245" y="330"/>
                </a:lnTo>
                <a:lnTo>
                  <a:pt x="246" y="330"/>
                </a:lnTo>
                <a:lnTo>
                  <a:pt x="246" y="330"/>
                </a:lnTo>
                <a:lnTo>
                  <a:pt x="246" y="330"/>
                </a:lnTo>
                <a:lnTo>
                  <a:pt x="247" y="330"/>
                </a:lnTo>
                <a:lnTo>
                  <a:pt x="247" y="331"/>
                </a:lnTo>
                <a:lnTo>
                  <a:pt x="248" y="331"/>
                </a:lnTo>
                <a:lnTo>
                  <a:pt x="248" y="331"/>
                </a:lnTo>
                <a:lnTo>
                  <a:pt x="249" y="330"/>
                </a:lnTo>
                <a:lnTo>
                  <a:pt x="250" y="330"/>
                </a:lnTo>
                <a:lnTo>
                  <a:pt x="250" y="330"/>
                </a:lnTo>
                <a:lnTo>
                  <a:pt x="250" y="330"/>
                </a:lnTo>
                <a:lnTo>
                  <a:pt x="251" y="329"/>
                </a:lnTo>
                <a:lnTo>
                  <a:pt x="251" y="328"/>
                </a:lnTo>
                <a:lnTo>
                  <a:pt x="252" y="327"/>
                </a:lnTo>
                <a:lnTo>
                  <a:pt x="252" y="327"/>
                </a:lnTo>
                <a:lnTo>
                  <a:pt x="253" y="326"/>
                </a:lnTo>
                <a:lnTo>
                  <a:pt x="253" y="325"/>
                </a:lnTo>
                <a:lnTo>
                  <a:pt x="253" y="325"/>
                </a:lnTo>
                <a:lnTo>
                  <a:pt x="253" y="325"/>
                </a:lnTo>
                <a:lnTo>
                  <a:pt x="254" y="325"/>
                </a:lnTo>
                <a:lnTo>
                  <a:pt x="254" y="324"/>
                </a:lnTo>
                <a:lnTo>
                  <a:pt x="254" y="324"/>
                </a:lnTo>
                <a:lnTo>
                  <a:pt x="255" y="324"/>
                </a:lnTo>
                <a:lnTo>
                  <a:pt x="255" y="324"/>
                </a:lnTo>
                <a:lnTo>
                  <a:pt x="256" y="324"/>
                </a:lnTo>
                <a:lnTo>
                  <a:pt x="257" y="324"/>
                </a:lnTo>
                <a:lnTo>
                  <a:pt x="257" y="325"/>
                </a:lnTo>
                <a:lnTo>
                  <a:pt x="258" y="325"/>
                </a:lnTo>
                <a:lnTo>
                  <a:pt x="258" y="326"/>
                </a:lnTo>
                <a:lnTo>
                  <a:pt x="259" y="326"/>
                </a:lnTo>
                <a:lnTo>
                  <a:pt x="260" y="326"/>
                </a:lnTo>
                <a:lnTo>
                  <a:pt x="260" y="327"/>
                </a:lnTo>
                <a:lnTo>
                  <a:pt x="261" y="327"/>
                </a:lnTo>
                <a:lnTo>
                  <a:pt x="261" y="327"/>
                </a:lnTo>
                <a:lnTo>
                  <a:pt x="263" y="326"/>
                </a:lnTo>
                <a:lnTo>
                  <a:pt x="263" y="326"/>
                </a:lnTo>
                <a:lnTo>
                  <a:pt x="263" y="325"/>
                </a:lnTo>
                <a:lnTo>
                  <a:pt x="264" y="325"/>
                </a:lnTo>
                <a:lnTo>
                  <a:pt x="264" y="325"/>
                </a:lnTo>
                <a:lnTo>
                  <a:pt x="265" y="325"/>
                </a:lnTo>
                <a:lnTo>
                  <a:pt x="266" y="326"/>
                </a:lnTo>
                <a:lnTo>
                  <a:pt x="266" y="326"/>
                </a:lnTo>
                <a:lnTo>
                  <a:pt x="267" y="326"/>
                </a:lnTo>
                <a:lnTo>
                  <a:pt x="268" y="326"/>
                </a:lnTo>
                <a:lnTo>
                  <a:pt x="268" y="326"/>
                </a:lnTo>
                <a:lnTo>
                  <a:pt x="268" y="326"/>
                </a:lnTo>
                <a:lnTo>
                  <a:pt x="269" y="327"/>
                </a:lnTo>
                <a:lnTo>
                  <a:pt x="269" y="328"/>
                </a:lnTo>
                <a:lnTo>
                  <a:pt x="269" y="328"/>
                </a:lnTo>
                <a:lnTo>
                  <a:pt x="269" y="328"/>
                </a:lnTo>
                <a:lnTo>
                  <a:pt x="269" y="329"/>
                </a:lnTo>
                <a:lnTo>
                  <a:pt x="270" y="329"/>
                </a:lnTo>
                <a:lnTo>
                  <a:pt x="270" y="329"/>
                </a:lnTo>
                <a:lnTo>
                  <a:pt x="271" y="329"/>
                </a:lnTo>
                <a:lnTo>
                  <a:pt x="271" y="329"/>
                </a:lnTo>
                <a:lnTo>
                  <a:pt x="272" y="329"/>
                </a:lnTo>
                <a:lnTo>
                  <a:pt x="272" y="329"/>
                </a:lnTo>
                <a:lnTo>
                  <a:pt x="273" y="329"/>
                </a:lnTo>
                <a:lnTo>
                  <a:pt x="273" y="328"/>
                </a:lnTo>
                <a:lnTo>
                  <a:pt x="274" y="328"/>
                </a:lnTo>
                <a:lnTo>
                  <a:pt x="275" y="329"/>
                </a:lnTo>
                <a:lnTo>
                  <a:pt x="276" y="329"/>
                </a:lnTo>
                <a:lnTo>
                  <a:pt x="276" y="329"/>
                </a:lnTo>
                <a:lnTo>
                  <a:pt x="277" y="329"/>
                </a:lnTo>
                <a:lnTo>
                  <a:pt x="277" y="329"/>
                </a:lnTo>
                <a:lnTo>
                  <a:pt x="278" y="329"/>
                </a:lnTo>
                <a:lnTo>
                  <a:pt x="279" y="329"/>
                </a:lnTo>
                <a:lnTo>
                  <a:pt x="279" y="329"/>
                </a:lnTo>
                <a:lnTo>
                  <a:pt x="280" y="329"/>
                </a:lnTo>
                <a:lnTo>
                  <a:pt x="280" y="328"/>
                </a:lnTo>
                <a:lnTo>
                  <a:pt x="280" y="328"/>
                </a:lnTo>
                <a:lnTo>
                  <a:pt x="280" y="327"/>
                </a:lnTo>
                <a:lnTo>
                  <a:pt x="280" y="326"/>
                </a:lnTo>
                <a:lnTo>
                  <a:pt x="281" y="326"/>
                </a:lnTo>
                <a:lnTo>
                  <a:pt x="282" y="326"/>
                </a:lnTo>
                <a:lnTo>
                  <a:pt x="283" y="325"/>
                </a:lnTo>
                <a:lnTo>
                  <a:pt x="283" y="326"/>
                </a:lnTo>
                <a:lnTo>
                  <a:pt x="284" y="326"/>
                </a:lnTo>
                <a:lnTo>
                  <a:pt x="284" y="325"/>
                </a:lnTo>
                <a:lnTo>
                  <a:pt x="285" y="325"/>
                </a:lnTo>
                <a:lnTo>
                  <a:pt x="286" y="326"/>
                </a:lnTo>
                <a:lnTo>
                  <a:pt x="287" y="327"/>
                </a:lnTo>
                <a:lnTo>
                  <a:pt x="286" y="327"/>
                </a:lnTo>
                <a:lnTo>
                  <a:pt x="286" y="327"/>
                </a:lnTo>
                <a:lnTo>
                  <a:pt x="287" y="327"/>
                </a:lnTo>
                <a:lnTo>
                  <a:pt x="287" y="327"/>
                </a:lnTo>
                <a:lnTo>
                  <a:pt x="287" y="327"/>
                </a:lnTo>
                <a:lnTo>
                  <a:pt x="288" y="328"/>
                </a:lnTo>
                <a:lnTo>
                  <a:pt x="288" y="328"/>
                </a:lnTo>
                <a:lnTo>
                  <a:pt x="288" y="329"/>
                </a:lnTo>
                <a:lnTo>
                  <a:pt x="289" y="329"/>
                </a:lnTo>
                <a:lnTo>
                  <a:pt x="289" y="330"/>
                </a:lnTo>
                <a:lnTo>
                  <a:pt x="289" y="330"/>
                </a:lnTo>
                <a:lnTo>
                  <a:pt x="289" y="330"/>
                </a:lnTo>
                <a:lnTo>
                  <a:pt x="290" y="330"/>
                </a:lnTo>
                <a:lnTo>
                  <a:pt x="290" y="330"/>
                </a:lnTo>
                <a:lnTo>
                  <a:pt x="291" y="330"/>
                </a:lnTo>
                <a:lnTo>
                  <a:pt x="292" y="330"/>
                </a:lnTo>
                <a:lnTo>
                  <a:pt x="292" y="329"/>
                </a:lnTo>
                <a:lnTo>
                  <a:pt x="293" y="329"/>
                </a:lnTo>
                <a:lnTo>
                  <a:pt x="293" y="328"/>
                </a:lnTo>
                <a:lnTo>
                  <a:pt x="293" y="328"/>
                </a:lnTo>
                <a:lnTo>
                  <a:pt x="294" y="328"/>
                </a:lnTo>
                <a:lnTo>
                  <a:pt x="294" y="328"/>
                </a:lnTo>
                <a:lnTo>
                  <a:pt x="295" y="328"/>
                </a:lnTo>
                <a:lnTo>
                  <a:pt x="295" y="328"/>
                </a:lnTo>
                <a:lnTo>
                  <a:pt x="296" y="328"/>
                </a:lnTo>
                <a:lnTo>
                  <a:pt x="296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9"/>
                </a:lnTo>
                <a:lnTo>
                  <a:pt x="298" y="329"/>
                </a:lnTo>
                <a:lnTo>
                  <a:pt x="299" y="330"/>
                </a:lnTo>
                <a:lnTo>
                  <a:pt x="299" y="330"/>
                </a:lnTo>
                <a:lnTo>
                  <a:pt x="299" y="330"/>
                </a:lnTo>
                <a:lnTo>
                  <a:pt x="300" y="330"/>
                </a:lnTo>
                <a:lnTo>
                  <a:pt x="300" y="330"/>
                </a:lnTo>
                <a:lnTo>
                  <a:pt x="301" y="330"/>
                </a:lnTo>
                <a:lnTo>
                  <a:pt x="301" y="330"/>
                </a:lnTo>
                <a:lnTo>
                  <a:pt x="302" y="330"/>
                </a:lnTo>
                <a:lnTo>
                  <a:pt x="303" y="330"/>
                </a:lnTo>
                <a:lnTo>
                  <a:pt x="304" y="330"/>
                </a:lnTo>
                <a:lnTo>
                  <a:pt x="304" y="330"/>
                </a:lnTo>
                <a:lnTo>
                  <a:pt x="305" y="330"/>
                </a:lnTo>
                <a:lnTo>
                  <a:pt x="305" y="330"/>
                </a:lnTo>
                <a:lnTo>
                  <a:pt x="306" y="330"/>
                </a:lnTo>
                <a:lnTo>
                  <a:pt x="307" y="330"/>
                </a:lnTo>
                <a:lnTo>
                  <a:pt x="307" y="329"/>
                </a:lnTo>
                <a:lnTo>
                  <a:pt x="308" y="329"/>
                </a:lnTo>
                <a:lnTo>
                  <a:pt x="308" y="328"/>
                </a:lnTo>
                <a:lnTo>
                  <a:pt x="309" y="328"/>
                </a:lnTo>
                <a:lnTo>
                  <a:pt x="309" y="328"/>
                </a:lnTo>
                <a:lnTo>
                  <a:pt x="309" y="329"/>
                </a:lnTo>
                <a:lnTo>
                  <a:pt x="310" y="329"/>
                </a:lnTo>
                <a:lnTo>
                  <a:pt x="310" y="329"/>
                </a:lnTo>
                <a:lnTo>
                  <a:pt x="311" y="329"/>
                </a:lnTo>
                <a:lnTo>
                  <a:pt x="312" y="329"/>
                </a:lnTo>
                <a:lnTo>
                  <a:pt x="312" y="329"/>
                </a:lnTo>
                <a:lnTo>
                  <a:pt x="312" y="328"/>
                </a:lnTo>
                <a:lnTo>
                  <a:pt x="313" y="328"/>
                </a:lnTo>
                <a:lnTo>
                  <a:pt x="314" y="327"/>
                </a:lnTo>
                <a:lnTo>
                  <a:pt x="315" y="327"/>
                </a:lnTo>
                <a:lnTo>
                  <a:pt x="316" y="327"/>
                </a:lnTo>
                <a:lnTo>
                  <a:pt x="317" y="327"/>
                </a:lnTo>
                <a:lnTo>
                  <a:pt x="317" y="327"/>
                </a:lnTo>
                <a:lnTo>
                  <a:pt x="318" y="327"/>
                </a:lnTo>
                <a:lnTo>
                  <a:pt x="318" y="327"/>
                </a:lnTo>
                <a:lnTo>
                  <a:pt x="318" y="326"/>
                </a:lnTo>
                <a:lnTo>
                  <a:pt x="319" y="325"/>
                </a:lnTo>
                <a:lnTo>
                  <a:pt x="319" y="325"/>
                </a:lnTo>
                <a:lnTo>
                  <a:pt x="319" y="325"/>
                </a:lnTo>
                <a:lnTo>
                  <a:pt x="320" y="326"/>
                </a:lnTo>
                <a:lnTo>
                  <a:pt x="320" y="326"/>
                </a:lnTo>
                <a:lnTo>
                  <a:pt x="321" y="326"/>
                </a:lnTo>
                <a:lnTo>
                  <a:pt x="322" y="326"/>
                </a:lnTo>
                <a:lnTo>
                  <a:pt x="322" y="326"/>
                </a:lnTo>
                <a:lnTo>
                  <a:pt x="322" y="326"/>
                </a:lnTo>
                <a:lnTo>
                  <a:pt x="323" y="327"/>
                </a:lnTo>
                <a:lnTo>
                  <a:pt x="323" y="327"/>
                </a:lnTo>
                <a:lnTo>
                  <a:pt x="324" y="327"/>
                </a:lnTo>
                <a:lnTo>
                  <a:pt x="324" y="328"/>
                </a:lnTo>
                <a:lnTo>
                  <a:pt x="325" y="327"/>
                </a:lnTo>
                <a:lnTo>
                  <a:pt x="325" y="327"/>
                </a:lnTo>
                <a:lnTo>
                  <a:pt x="325" y="327"/>
                </a:lnTo>
                <a:lnTo>
                  <a:pt x="324" y="326"/>
                </a:lnTo>
                <a:lnTo>
                  <a:pt x="324" y="325"/>
                </a:lnTo>
                <a:lnTo>
                  <a:pt x="324" y="325"/>
                </a:lnTo>
                <a:lnTo>
                  <a:pt x="324" y="325"/>
                </a:lnTo>
                <a:lnTo>
                  <a:pt x="324" y="324"/>
                </a:lnTo>
                <a:lnTo>
                  <a:pt x="325" y="324"/>
                </a:lnTo>
                <a:lnTo>
                  <a:pt x="325" y="324"/>
                </a:lnTo>
                <a:lnTo>
                  <a:pt x="327" y="325"/>
                </a:lnTo>
                <a:lnTo>
                  <a:pt x="327" y="326"/>
                </a:lnTo>
                <a:lnTo>
                  <a:pt x="328" y="326"/>
                </a:lnTo>
                <a:lnTo>
                  <a:pt x="328" y="327"/>
                </a:lnTo>
                <a:lnTo>
                  <a:pt x="328" y="327"/>
                </a:lnTo>
                <a:lnTo>
                  <a:pt x="328" y="328"/>
                </a:lnTo>
                <a:lnTo>
                  <a:pt x="328" y="329"/>
                </a:lnTo>
                <a:lnTo>
                  <a:pt x="328" y="329"/>
                </a:lnTo>
                <a:lnTo>
                  <a:pt x="327" y="330"/>
                </a:lnTo>
                <a:lnTo>
                  <a:pt x="327" y="330"/>
                </a:lnTo>
                <a:lnTo>
                  <a:pt x="327" y="330"/>
                </a:lnTo>
                <a:lnTo>
                  <a:pt x="327" y="330"/>
                </a:lnTo>
                <a:lnTo>
                  <a:pt x="327" y="331"/>
                </a:lnTo>
                <a:lnTo>
                  <a:pt x="327" y="331"/>
                </a:lnTo>
                <a:lnTo>
                  <a:pt x="328" y="331"/>
                </a:lnTo>
                <a:lnTo>
                  <a:pt x="328" y="332"/>
                </a:lnTo>
                <a:lnTo>
                  <a:pt x="329" y="332"/>
                </a:lnTo>
                <a:lnTo>
                  <a:pt x="329" y="332"/>
                </a:lnTo>
                <a:lnTo>
                  <a:pt x="329" y="333"/>
                </a:lnTo>
                <a:lnTo>
                  <a:pt x="330" y="333"/>
                </a:lnTo>
                <a:lnTo>
                  <a:pt x="331" y="333"/>
                </a:lnTo>
                <a:lnTo>
                  <a:pt x="331" y="333"/>
                </a:lnTo>
                <a:lnTo>
                  <a:pt x="332" y="333"/>
                </a:lnTo>
                <a:lnTo>
                  <a:pt x="332" y="334"/>
                </a:lnTo>
                <a:lnTo>
                  <a:pt x="332" y="334"/>
                </a:lnTo>
                <a:lnTo>
                  <a:pt x="333" y="334"/>
                </a:lnTo>
                <a:lnTo>
                  <a:pt x="333" y="334"/>
                </a:lnTo>
                <a:lnTo>
                  <a:pt x="333" y="334"/>
                </a:lnTo>
                <a:lnTo>
                  <a:pt x="333" y="335"/>
                </a:lnTo>
                <a:lnTo>
                  <a:pt x="334" y="335"/>
                </a:lnTo>
                <a:lnTo>
                  <a:pt x="334" y="335"/>
                </a:lnTo>
                <a:lnTo>
                  <a:pt x="334" y="335"/>
                </a:lnTo>
                <a:lnTo>
                  <a:pt x="334" y="336"/>
                </a:lnTo>
                <a:lnTo>
                  <a:pt x="334" y="336"/>
                </a:lnTo>
                <a:lnTo>
                  <a:pt x="333" y="336"/>
                </a:lnTo>
                <a:lnTo>
                  <a:pt x="333" y="337"/>
                </a:lnTo>
                <a:lnTo>
                  <a:pt x="333" y="337"/>
                </a:lnTo>
                <a:lnTo>
                  <a:pt x="333" y="338"/>
                </a:lnTo>
                <a:lnTo>
                  <a:pt x="333" y="338"/>
                </a:lnTo>
                <a:lnTo>
                  <a:pt x="332" y="338"/>
                </a:lnTo>
                <a:lnTo>
                  <a:pt x="332" y="339"/>
                </a:lnTo>
                <a:lnTo>
                  <a:pt x="333" y="339"/>
                </a:lnTo>
                <a:lnTo>
                  <a:pt x="333" y="340"/>
                </a:lnTo>
                <a:lnTo>
                  <a:pt x="333" y="340"/>
                </a:lnTo>
                <a:lnTo>
                  <a:pt x="333" y="340"/>
                </a:lnTo>
                <a:lnTo>
                  <a:pt x="333" y="340"/>
                </a:lnTo>
                <a:lnTo>
                  <a:pt x="334" y="340"/>
                </a:lnTo>
                <a:lnTo>
                  <a:pt x="335" y="340"/>
                </a:lnTo>
                <a:lnTo>
                  <a:pt x="335" y="341"/>
                </a:lnTo>
                <a:lnTo>
                  <a:pt x="335" y="341"/>
                </a:lnTo>
                <a:lnTo>
                  <a:pt x="335" y="341"/>
                </a:lnTo>
                <a:lnTo>
                  <a:pt x="336" y="341"/>
                </a:lnTo>
                <a:lnTo>
                  <a:pt x="336" y="341"/>
                </a:lnTo>
                <a:lnTo>
                  <a:pt x="336" y="341"/>
                </a:lnTo>
                <a:lnTo>
                  <a:pt x="337" y="341"/>
                </a:lnTo>
                <a:lnTo>
                  <a:pt x="337" y="342"/>
                </a:lnTo>
                <a:lnTo>
                  <a:pt x="337" y="342"/>
                </a:lnTo>
                <a:lnTo>
                  <a:pt x="338" y="342"/>
                </a:lnTo>
                <a:lnTo>
                  <a:pt x="339" y="342"/>
                </a:lnTo>
                <a:lnTo>
                  <a:pt x="339" y="342"/>
                </a:lnTo>
                <a:lnTo>
                  <a:pt x="339" y="342"/>
                </a:lnTo>
                <a:lnTo>
                  <a:pt x="340" y="342"/>
                </a:lnTo>
                <a:lnTo>
                  <a:pt x="340" y="342"/>
                </a:lnTo>
                <a:lnTo>
                  <a:pt x="341" y="342"/>
                </a:lnTo>
                <a:lnTo>
                  <a:pt x="341" y="342"/>
                </a:lnTo>
                <a:lnTo>
                  <a:pt x="342" y="342"/>
                </a:lnTo>
                <a:lnTo>
                  <a:pt x="342" y="343"/>
                </a:lnTo>
                <a:lnTo>
                  <a:pt x="343" y="343"/>
                </a:lnTo>
                <a:lnTo>
                  <a:pt x="343" y="343"/>
                </a:lnTo>
                <a:lnTo>
                  <a:pt x="343" y="343"/>
                </a:lnTo>
                <a:lnTo>
                  <a:pt x="343" y="343"/>
                </a:lnTo>
                <a:lnTo>
                  <a:pt x="343" y="344"/>
                </a:lnTo>
                <a:lnTo>
                  <a:pt x="344" y="344"/>
                </a:lnTo>
                <a:lnTo>
                  <a:pt x="344" y="345"/>
                </a:lnTo>
                <a:lnTo>
                  <a:pt x="344" y="345"/>
                </a:lnTo>
                <a:lnTo>
                  <a:pt x="345" y="345"/>
                </a:lnTo>
                <a:lnTo>
                  <a:pt x="345" y="345"/>
                </a:lnTo>
                <a:lnTo>
                  <a:pt x="345" y="345"/>
                </a:lnTo>
                <a:lnTo>
                  <a:pt x="346" y="346"/>
                </a:lnTo>
                <a:lnTo>
                  <a:pt x="347" y="346"/>
                </a:lnTo>
                <a:lnTo>
                  <a:pt x="348" y="346"/>
                </a:lnTo>
                <a:lnTo>
                  <a:pt x="348" y="346"/>
                </a:lnTo>
                <a:lnTo>
                  <a:pt x="349" y="346"/>
                </a:lnTo>
                <a:lnTo>
                  <a:pt x="349" y="346"/>
                </a:lnTo>
                <a:lnTo>
                  <a:pt x="349" y="346"/>
                </a:lnTo>
                <a:lnTo>
                  <a:pt x="350" y="345"/>
                </a:lnTo>
                <a:lnTo>
                  <a:pt x="350" y="345"/>
                </a:lnTo>
                <a:lnTo>
                  <a:pt x="351" y="345"/>
                </a:lnTo>
                <a:lnTo>
                  <a:pt x="351" y="345"/>
                </a:lnTo>
                <a:lnTo>
                  <a:pt x="351" y="346"/>
                </a:lnTo>
                <a:lnTo>
                  <a:pt x="352" y="346"/>
                </a:lnTo>
                <a:lnTo>
                  <a:pt x="352" y="346"/>
                </a:lnTo>
                <a:lnTo>
                  <a:pt x="353" y="346"/>
                </a:lnTo>
                <a:lnTo>
                  <a:pt x="353" y="347"/>
                </a:lnTo>
                <a:lnTo>
                  <a:pt x="352" y="347"/>
                </a:lnTo>
                <a:lnTo>
                  <a:pt x="352" y="348"/>
                </a:lnTo>
                <a:lnTo>
                  <a:pt x="352" y="348"/>
                </a:lnTo>
                <a:lnTo>
                  <a:pt x="351" y="349"/>
                </a:lnTo>
                <a:lnTo>
                  <a:pt x="352" y="350"/>
                </a:lnTo>
                <a:lnTo>
                  <a:pt x="352" y="350"/>
                </a:lnTo>
                <a:lnTo>
                  <a:pt x="352" y="350"/>
                </a:lnTo>
                <a:lnTo>
                  <a:pt x="353" y="350"/>
                </a:lnTo>
                <a:lnTo>
                  <a:pt x="353" y="350"/>
                </a:lnTo>
                <a:lnTo>
                  <a:pt x="353" y="350"/>
                </a:lnTo>
                <a:lnTo>
                  <a:pt x="354" y="350"/>
                </a:lnTo>
                <a:lnTo>
                  <a:pt x="354" y="350"/>
                </a:lnTo>
                <a:lnTo>
                  <a:pt x="354" y="351"/>
                </a:lnTo>
                <a:lnTo>
                  <a:pt x="354" y="351"/>
                </a:lnTo>
                <a:lnTo>
                  <a:pt x="355" y="351"/>
                </a:lnTo>
                <a:lnTo>
                  <a:pt x="355" y="350"/>
                </a:lnTo>
                <a:lnTo>
                  <a:pt x="355" y="351"/>
                </a:lnTo>
                <a:lnTo>
                  <a:pt x="355" y="351"/>
                </a:lnTo>
                <a:lnTo>
                  <a:pt x="355" y="352"/>
                </a:lnTo>
                <a:lnTo>
                  <a:pt x="356" y="352"/>
                </a:lnTo>
                <a:lnTo>
                  <a:pt x="356" y="352"/>
                </a:lnTo>
                <a:lnTo>
                  <a:pt x="357" y="352"/>
                </a:lnTo>
                <a:lnTo>
                  <a:pt x="357" y="352"/>
                </a:lnTo>
                <a:lnTo>
                  <a:pt x="357" y="352"/>
                </a:lnTo>
                <a:lnTo>
                  <a:pt x="357" y="353"/>
                </a:lnTo>
                <a:lnTo>
                  <a:pt x="358" y="353"/>
                </a:lnTo>
                <a:lnTo>
                  <a:pt x="358" y="354"/>
                </a:lnTo>
                <a:lnTo>
                  <a:pt x="359" y="354"/>
                </a:lnTo>
                <a:lnTo>
                  <a:pt x="359" y="355"/>
                </a:lnTo>
                <a:lnTo>
                  <a:pt x="359" y="355"/>
                </a:lnTo>
                <a:lnTo>
                  <a:pt x="359" y="356"/>
                </a:lnTo>
                <a:lnTo>
                  <a:pt x="359" y="357"/>
                </a:lnTo>
                <a:lnTo>
                  <a:pt x="360" y="357"/>
                </a:lnTo>
                <a:lnTo>
                  <a:pt x="360" y="358"/>
                </a:lnTo>
                <a:lnTo>
                  <a:pt x="360" y="358"/>
                </a:lnTo>
                <a:lnTo>
                  <a:pt x="360" y="359"/>
                </a:lnTo>
                <a:lnTo>
                  <a:pt x="360" y="360"/>
                </a:lnTo>
                <a:lnTo>
                  <a:pt x="360" y="360"/>
                </a:lnTo>
                <a:lnTo>
                  <a:pt x="361" y="360"/>
                </a:lnTo>
                <a:lnTo>
                  <a:pt x="361" y="361"/>
                </a:lnTo>
                <a:lnTo>
                  <a:pt x="361" y="361"/>
                </a:lnTo>
                <a:lnTo>
                  <a:pt x="360" y="361"/>
                </a:lnTo>
                <a:lnTo>
                  <a:pt x="360" y="361"/>
                </a:lnTo>
                <a:lnTo>
                  <a:pt x="361" y="361"/>
                </a:lnTo>
                <a:lnTo>
                  <a:pt x="361" y="361"/>
                </a:lnTo>
                <a:lnTo>
                  <a:pt x="361" y="361"/>
                </a:lnTo>
                <a:lnTo>
                  <a:pt x="361" y="362"/>
                </a:lnTo>
                <a:lnTo>
                  <a:pt x="362" y="362"/>
                </a:lnTo>
                <a:lnTo>
                  <a:pt x="362" y="362"/>
                </a:lnTo>
                <a:lnTo>
                  <a:pt x="362" y="363"/>
                </a:lnTo>
                <a:lnTo>
                  <a:pt x="362" y="363"/>
                </a:lnTo>
                <a:lnTo>
                  <a:pt x="362" y="363"/>
                </a:lnTo>
                <a:lnTo>
                  <a:pt x="363" y="363"/>
                </a:lnTo>
                <a:lnTo>
                  <a:pt x="363" y="364"/>
                </a:lnTo>
                <a:lnTo>
                  <a:pt x="363" y="364"/>
                </a:lnTo>
                <a:lnTo>
                  <a:pt x="363" y="365"/>
                </a:lnTo>
                <a:lnTo>
                  <a:pt x="363" y="366"/>
                </a:lnTo>
                <a:lnTo>
                  <a:pt x="362" y="366"/>
                </a:lnTo>
                <a:lnTo>
                  <a:pt x="362" y="367"/>
                </a:lnTo>
                <a:lnTo>
                  <a:pt x="362" y="367"/>
                </a:lnTo>
                <a:lnTo>
                  <a:pt x="363" y="367"/>
                </a:lnTo>
                <a:lnTo>
                  <a:pt x="363" y="368"/>
                </a:lnTo>
                <a:lnTo>
                  <a:pt x="363" y="368"/>
                </a:lnTo>
                <a:lnTo>
                  <a:pt x="363" y="369"/>
                </a:lnTo>
                <a:lnTo>
                  <a:pt x="363" y="369"/>
                </a:lnTo>
                <a:lnTo>
                  <a:pt x="363" y="370"/>
                </a:lnTo>
                <a:lnTo>
                  <a:pt x="363" y="370"/>
                </a:lnTo>
                <a:lnTo>
                  <a:pt x="363" y="371"/>
                </a:lnTo>
                <a:lnTo>
                  <a:pt x="362" y="371"/>
                </a:lnTo>
                <a:lnTo>
                  <a:pt x="362" y="371"/>
                </a:lnTo>
                <a:lnTo>
                  <a:pt x="361" y="371"/>
                </a:lnTo>
                <a:lnTo>
                  <a:pt x="362" y="371"/>
                </a:lnTo>
                <a:lnTo>
                  <a:pt x="362" y="372"/>
                </a:lnTo>
                <a:lnTo>
                  <a:pt x="362" y="372"/>
                </a:lnTo>
                <a:lnTo>
                  <a:pt x="363" y="372"/>
                </a:lnTo>
                <a:lnTo>
                  <a:pt x="363" y="372"/>
                </a:lnTo>
                <a:lnTo>
                  <a:pt x="364" y="372"/>
                </a:lnTo>
                <a:lnTo>
                  <a:pt x="364" y="372"/>
                </a:lnTo>
                <a:lnTo>
                  <a:pt x="365" y="372"/>
                </a:lnTo>
                <a:lnTo>
                  <a:pt x="365" y="372"/>
                </a:lnTo>
                <a:lnTo>
                  <a:pt x="366" y="372"/>
                </a:lnTo>
                <a:lnTo>
                  <a:pt x="366" y="373"/>
                </a:lnTo>
                <a:lnTo>
                  <a:pt x="366" y="373"/>
                </a:lnTo>
                <a:lnTo>
                  <a:pt x="366" y="374"/>
                </a:lnTo>
                <a:lnTo>
                  <a:pt x="366" y="374"/>
                </a:lnTo>
                <a:lnTo>
                  <a:pt x="366" y="375"/>
                </a:lnTo>
                <a:lnTo>
                  <a:pt x="366" y="375"/>
                </a:lnTo>
                <a:lnTo>
                  <a:pt x="366" y="375"/>
                </a:lnTo>
                <a:lnTo>
                  <a:pt x="366" y="375"/>
                </a:lnTo>
                <a:lnTo>
                  <a:pt x="366" y="375"/>
                </a:lnTo>
                <a:lnTo>
                  <a:pt x="365" y="375"/>
                </a:lnTo>
                <a:lnTo>
                  <a:pt x="365" y="375"/>
                </a:lnTo>
                <a:lnTo>
                  <a:pt x="364" y="375"/>
                </a:lnTo>
                <a:lnTo>
                  <a:pt x="364" y="375"/>
                </a:lnTo>
                <a:lnTo>
                  <a:pt x="363" y="375"/>
                </a:lnTo>
                <a:lnTo>
                  <a:pt x="363" y="376"/>
                </a:lnTo>
                <a:lnTo>
                  <a:pt x="363" y="376"/>
                </a:lnTo>
                <a:lnTo>
                  <a:pt x="364" y="376"/>
                </a:lnTo>
                <a:lnTo>
                  <a:pt x="364" y="376"/>
                </a:lnTo>
                <a:lnTo>
                  <a:pt x="364" y="376"/>
                </a:lnTo>
                <a:lnTo>
                  <a:pt x="365" y="376"/>
                </a:lnTo>
                <a:lnTo>
                  <a:pt x="365" y="376"/>
                </a:lnTo>
                <a:lnTo>
                  <a:pt x="366" y="376"/>
                </a:lnTo>
                <a:lnTo>
                  <a:pt x="366" y="376"/>
                </a:lnTo>
                <a:lnTo>
                  <a:pt x="366" y="377"/>
                </a:lnTo>
                <a:lnTo>
                  <a:pt x="365" y="377"/>
                </a:lnTo>
                <a:lnTo>
                  <a:pt x="365" y="377"/>
                </a:lnTo>
                <a:lnTo>
                  <a:pt x="366" y="377"/>
                </a:lnTo>
                <a:lnTo>
                  <a:pt x="366" y="377"/>
                </a:lnTo>
                <a:lnTo>
                  <a:pt x="366" y="377"/>
                </a:lnTo>
                <a:lnTo>
                  <a:pt x="366" y="378"/>
                </a:lnTo>
                <a:lnTo>
                  <a:pt x="366" y="378"/>
                </a:lnTo>
                <a:lnTo>
                  <a:pt x="367" y="378"/>
                </a:lnTo>
                <a:lnTo>
                  <a:pt x="367" y="378"/>
                </a:lnTo>
                <a:lnTo>
                  <a:pt x="368" y="378"/>
                </a:lnTo>
                <a:lnTo>
                  <a:pt x="368" y="379"/>
                </a:lnTo>
                <a:lnTo>
                  <a:pt x="368" y="379"/>
                </a:lnTo>
                <a:lnTo>
                  <a:pt x="367" y="380"/>
                </a:lnTo>
                <a:lnTo>
                  <a:pt x="367" y="380"/>
                </a:lnTo>
                <a:lnTo>
                  <a:pt x="368" y="380"/>
                </a:lnTo>
                <a:lnTo>
                  <a:pt x="368" y="380"/>
                </a:lnTo>
                <a:lnTo>
                  <a:pt x="368" y="380"/>
                </a:lnTo>
                <a:lnTo>
                  <a:pt x="369" y="379"/>
                </a:lnTo>
                <a:lnTo>
                  <a:pt x="369" y="379"/>
                </a:lnTo>
                <a:lnTo>
                  <a:pt x="369" y="380"/>
                </a:lnTo>
                <a:lnTo>
                  <a:pt x="369" y="380"/>
                </a:lnTo>
                <a:lnTo>
                  <a:pt x="368" y="381"/>
                </a:lnTo>
                <a:lnTo>
                  <a:pt x="369" y="381"/>
                </a:lnTo>
                <a:lnTo>
                  <a:pt x="369" y="381"/>
                </a:lnTo>
                <a:lnTo>
                  <a:pt x="368" y="381"/>
                </a:lnTo>
                <a:lnTo>
                  <a:pt x="368" y="381"/>
                </a:lnTo>
                <a:lnTo>
                  <a:pt x="368" y="381"/>
                </a:lnTo>
                <a:lnTo>
                  <a:pt x="367" y="381"/>
                </a:lnTo>
                <a:lnTo>
                  <a:pt x="367" y="381"/>
                </a:lnTo>
                <a:lnTo>
                  <a:pt x="366" y="381"/>
                </a:lnTo>
                <a:lnTo>
                  <a:pt x="366" y="381"/>
                </a:lnTo>
                <a:lnTo>
                  <a:pt x="366" y="381"/>
                </a:lnTo>
                <a:lnTo>
                  <a:pt x="366" y="382"/>
                </a:lnTo>
                <a:lnTo>
                  <a:pt x="365" y="382"/>
                </a:lnTo>
                <a:lnTo>
                  <a:pt x="366" y="382"/>
                </a:lnTo>
                <a:lnTo>
                  <a:pt x="366" y="383"/>
                </a:lnTo>
                <a:lnTo>
                  <a:pt x="366" y="383"/>
                </a:lnTo>
                <a:lnTo>
                  <a:pt x="366" y="384"/>
                </a:lnTo>
                <a:lnTo>
                  <a:pt x="366" y="384"/>
                </a:lnTo>
                <a:lnTo>
                  <a:pt x="366" y="384"/>
                </a:lnTo>
                <a:lnTo>
                  <a:pt x="365" y="384"/>
                </a:lnTo>
                <a:lnTo>
                  <a:pt x="364" y="384"/>
                </a:lnTo>
                <a:lnTo>
                  <a:pt x="364" y="385"/>
                </a:lnTo>
                <a:lnTo>
                  <a:pt x="364" y="385"/>
                </a:lnTo>
                <a:lnTo>
                  <a:pt x="364" y="386"/>
                </a:lnTo>
                <a:lnTo>
                  <a:pt x="364" y="386"/>
                </a:lnTo>
                <a:lnTo>
                  <a:pt x="363" y="386"/>
                </a:lnTo>
                <a:lnTo>
                  <a:pt x="363" y="386"/>
                </a:lnTo>
                <a:lnTo>
                  <a:pt x="364" y="386"/>
                </a:lnTo>
                <a:lnTo>
                  <a:pt x="364" y="387"/>
                </a:lnTo>
                <a:lnTo>
                  <a:pt x="364" y="387"/>
                </a:lnTo>
                <a:lnTo>
                  <a:pt x="364" y="388"/>
                </a:lnTo>
                <a:lnTo>
                  <a:pt x="364" y="388"/>
                </a:lnTo>
                <a:lnTo>
                  <a:pt x="364" y="388"/>
                </a:lnTo>
                <a:lnTo>
                  <a:pt x="363" y="388"/>
                </a:lnTo>
                <a:lnTo>
                  <a:pt x="363" y="388"/>
                </a:lnTo>
                <a:lnTo>
                  <a:pt x="362" y="388"/>
                </a:lnTo>
                <a:lnTo>
                  <a:pt x="363" y="389"/>
                </a:lnTo>
                <a:lnTo>
                  <a:pt x="363" y="389"/>
                </a:lnTo>
                <a:lnTo>
                  <a:pt x="363" y="390"/>
                </a:lnTo>
                <a:lnTo>
                  <a:pt x="364" y="390"/>
                </a:lnTo>
                <a:lnTo>
                  <a:pt x="364" y="390"/>
                </a:lnTo>
                <a:lnTo>
                  <a:pt x="365" y="390"/>
                </a:lnTo>
                <a:lnTo>
                  <a:pt x="365" y="390"/>
                </a:lnTo>
                <a:lnTo>
                  <a:pt x="365" y="391"/>
                </a:lnTo>
                <a:lnTo>
                  <a:pt x="366" y="391"/>
                </a:lnTo>
                <a:lnTo>
                  <a:pt x="366" y="391"/>
                </a:lnTo>
                <a:lnTo>
                  <a:pt x="365" y="391"/>
                </a:lnTo>
                <a:lnTo>
                  <a:pt x="365" y="391"/>
                </a:lnTo>
                <a:lnTo>
                  <a:pt x="365" y="392"/>
                </a:lnTo>
                <a:lnTo>
                  <a:pt x="366" y="392"/>
                </a:lnTo>
                <a:lnTo>
                  <a:pt x="366" y="393"/>
                </a:lnTo>
                <a:lnTo>
                  <a:pt x="366" y="393"/>
                </a:lnTo>
                <a:lnTo>
                  <a:pt x="365" y="394"/>
                </a:lnTo>
                <a:lnTo>
                  <a:pt x="365" y="394"/>
                </a:lnTo>
                <a:lnTo>
                  <a:pt x="365" y="395"/>
                </a:lnTo>
                <a:lnTo>
                  <a:pt x="366" y="395"/>
                </a:lnTo>
                <a:lnTo>
                  <a:pt x="366" y="395"/>
                </a:lnTo>
                <a:lnTo>
                  <a:pt x="366" y="395"/>
                </a:lnTo>
                <a:lnTo>
                  <a:pt x="365" y="395"/>
                </a:lnTo>
                <a:lnTo>
                  <a:pt x="365" y="396"/>
                </a:lnTo>
                <a:lnTo>
                  <a:pt x="365" y="396"/>
                </a:lnTo>
                <a:lnTo>
                  <a:pt x="365" y="396"/>
                </a:lnTo>
                <a:lnTo>
                  <a:pt x="364" y="396"/>
                </a:lnTo>
                <a:lnTo>
                  <a:pt x="364" y="396"/>
                </a:lnTo>
                <a:lnTo>
                  <a:pt x="364" y="397"/>
                </a:lnTo>
                <a:lnTo>
                  <a:pt x="364" y="397"/>
                </a:lnTo>
                <a:lnTo>
                  <a:pt x="363" y="398"/>
                </a:lnTo>
                <a:lnTo>
                  <a:pt x="364" y="399"/>
                </a:lnTo>
                <a:lnTo>
                  <a:pt x="364" y="399"/>
                </a:lnTo>
                <a:lnTo>
                  <a:pt x="364" y="399"/>
                </a:lnTo>
                <a:lnTo>
                  <a:pt x="364" y="400"/>
                </a:lnTo>
                <a:lnTo>
                  <a:pt x="365" y="400"/>
                </a:lnTo>
                <a:lnTo>
                  <a:pt x="365" y="400"/>
                </a:lnTo>
                <a:lnTo>
                  <a:pt x="365" y="400"/>
                </a:lnTo>
                <a:lnTo>
                  <a:pt x="365" y="400"/>
                </a:lnTo>
                <a:lnTo>
                  <a:pt x="365" y="401"/>
                </a:lnTo>
                <a:lnTo>
                  <a:pt x="365" y="401"/>
                </a:lnTo>
                <a:lnTo>
                  <a:pt x="364" y="401"/>
                </a:lnTo>
                <a:lnTo>
                  <a:pt x="364" y="401"/>
                </a:lnTo>
                <a:lnTo>
                  <a:pt x="365" y="402"/>
                </a:lnTo>
                <a:lnTo>
                  <a:pt x="366" y="402"/>
                </a:lnTo>
                <a:lnTo>
                  <a:pt x="366" y="403"/>
                </a:lnTo>
                <a:lnTo>
                  <a:pt x="366" y="403"/>
                </a:lnTo>
                <a:lnTo>
                  <a:pt x="366" y="403"/>
                </a:lnTo>
                <a:lnTo>
                  <a:pt x="367" y="403"/>
                </a:lnTo>
                <a:lnTo>
                  <a:pt x="367" y="404"/>
                </a:lnTo>
                <a:lnTo>
                  <a:pt x="367" y="404"/>
                </a:lnTo>
                <a:lnTo>
                  <a:pt x="368" y="404"/>
                </a:lnTo>
                <a:lnTo>
                  <a:pt x="367" y="404"/>
                </a:lnTo>
                <a:lnTo>
                  <a:pt x="367" y="405"/>
                </a:lnTo>
                <a:lnTo>
                  <a:pt x="368" y="406"/>
                </a:lnTo>
                <a:lnTo>
                  <a:pt x="368" y="405"/>
                </a:lnTo>
                <a:lnTo>
                  <a:pt x="368" y="405"/>
                </a:lnTo>
                <a:lnTo>
                  <a:pt x="368" y="406"/>
                </a:lnTo>
                <a:lnTo>
                  <a:pt x="368" y="406"/>
                </a:lnTo>
                <a:lnTo>
                  <a:pt x="369" y="406"/>
                </a:lnTo>
                <a:lnTo>
                  <a:pt x="369" y="407"/>
                </a:lnTo>
                <a:lnTo>
                  <a:pt x="369" y="407"/>
                </a:lnTo>
                <a:lnTo>
                  <a:pt x="369" y="406"/>
                </a:lnTo>
                <a:lnTo>
                  <a:pt x="369" y="406"/>
                </a:lnTo>
                <a:lnTo>
                  <a:pt x="369" y="407"/>
                </a:lnTo>
                <a:lnTo>
                  <a:pt x="370" y="407"/>
                </a:lnTo>
                <a:lnTo>
                  <a:pt x="370" y="407"/>
                </a:lnTo>
                <a:lnTo>
                  <a:pt x="370" y="407"/>
                </a:lnTo>
                <a:lnTo>
                  <a:pt x="370" y="408"/>
                </a:lnTo>
                <a:lnTo>
                  <a:pt x="370" y="408"/>
                </a:lnTo>
                <a:lnTo>
                  <a:pt x="371" y="408"/>
                </a:lnTo>
                <a:lnTo>
                  <a:pt x="371" y="408"/>
                </a:lnTo>
                <a:lnTo>
                  <a:pt x="370" y="408"/>
                </a:lnTo>
                <a:lnTo>
                  <a:pt x="370" y="409"/>
                </a:lnTo>
                <a:lnTo>
                  <a:pt x="370" y="409"/>
                </a:lnTo>
                <a:lnTo>
                  <a:pt x="370" y="410"/>
                </a:lnTo>
                <a:lnTo>
                  <a:pt x="370" y="410"/>
                </a:lnTo>
                <a:lnTo>
                  <a:pt x="370" y="411"/>
                </a:lnTo>
                <a:lnTo>
                  <a:pt x="371" y="411"/>
                </a:lnTo>
                <a:lnTo>
                  <a:pt x="371" y="411"/>
                </a:lnTo>
                <a:lnTo>
                  <a:pt x="370" y="412"/>
                </a:lnTo>
                <a:lnTo>
                  <a:pt x="370" y="411"/>
                </a:lnTo>
                <a:lnTo>
                  <a:pt x="370" y="411"/>
                </a:lnTo>
                <a:lnTo>
                  <a:pt x="369" y="411"/>
                </a:lnTo>
                <a:lnTo>
                  <a:pt x="369" y="411"/>
                </a:lnTo>
                <a:lnTo>
                  <a:pt x="369" y="411"/>
                </a:lnTo>
                <a:lnTo>
                  <a:pt x="369" y="412"/>
                </a:lnTo>
                <a:lnTo>
                  <a:pt x="369" y="412"/>
                </a:lnTo>
                <a:lnTo>
                  <a:pt x="369" y="413"/>
                </a:lnTo>
                <a:lnTo>
                  <a:pt x="369" y="413"/>
                </a:lnTo>
                <a:lnTo>
                  <a:pt x="369" y="413"/>
                </a:lnTo>
                <a:lnTo>
                  <a:pt x="368" y="413"/>
                </a:lnTo>
                <a:lnTo>
                  <a:pt x="369" y="414"/>
                </a:lnTo>
                <a:lnTo>
                  <a:pt x="369" y="414"/>
                </a:lnTo>
                <a:lnTo>
                  <a:pt x="369" y="414"/>
                </a:lnTo>
                <a:lnTo>
                  <a:pt x="369" y="414"/>
                </a:lnTo>
                <a:lnTo>
                  <a:pt x="369" y="415"/>
                </a:lnTo>
                <a:lnTo>
                  <a:pt x="369" y="415"/>
                </a:lnTo>
                <a:lnTo>
                  <a:pt x="369" y="415"/>
                </a:lnTo>
                <a:lnTo>
                  <a:pt x="369" y="416"/>
                </a:lnTo>
                <a:lnTo>
                  <a:pt x="369" y="416"/>
                </a:lnTo>
                <a:lnTo>
                  <a:pt x="369" y="416"/>
                </a:lnTo>
                <a:lnTo>
                  <a:pt x="369" y="417"/>
                </a:lnTo>
                <a:lnTo>
                  <a:pt x="369" y="417"/>
                </a:lnTo>
                <a:lnTo>
                  <a:pt x="369" y="418"/>
                </a:lnTo>
                <a:lnTo>
                  <a:pt x="369" y="418"/>
                </a:lnTo>
                <a:lnTo>
                  <a:pt x="369" y="419"/>
                </a:lnTo>
                <a:lnTo>
                  <a:pt x="369" y="419"/>
                </a:lnTo>
                <a:lnTo>
                  <a:pt x="369" y="420"/>
                </a:lnTo>
                <a:lnTo>
                  <a:pt x="369" y="420"/>
                </a:lnTo>
                <a:lnTo>
                  <a:pt x="369" y="420"/>
                </a:lnTo>
                <a:lnTo>
                  <a:pt x="369" y="420"/>
                </a:lnTo>
                <a:lnTo>
                  <a:pt x="368" y="421"/>
                </a:lnTo>
                <a:lnTo>
                  <a:pt x="368" y="421"/>
                </a:lnTo>
                <a:lnTo>
                  <a:pt x="367" y="421"/>
                </a:lnTo>
                <a:lnTo>
                  <a:pt x="366" y="421"/>
                </a:lnTo>
                <a:lnTo>
                  <a:pt x="366" y="421"/>
                </a:lnTo>
                <a:lnTo>
                  <a:pt x="366" y="422"/>
                </a:lnTo>
                <a:lnTo>
                  <a:pt x="367" y="422"/>
                </a:lnTo>
                <a:lnTo>
                  <a:pt x="366" y="422"/>
                </a:lnTo>
                <a:lnTo>
                  <a:pt x="366" y="422"/>
                </a:lnTo>
                <a:lnTo>
                  <a:pt x="366" y="422"/>
                </a:lnTo>
                <a:lnTo>
                  <a:pt x="365" y="422"/>
                </a:lnTo>
                <a:lnTo>
                  <a:pt x="365" y="422"/>
                </a:lnTo>
                <a:lnTo>
                  <a:pt x="365" y="422"/>
                </a:lnTo>
                <a:lnTo>
                  <a:pt x="366" y="423"/>
                </a:lnTo>
                <a:lnTo>
                  <a:pt x="366" y="423"/>
                </a:lnTo>
                <a:lnTo>
                  <a:pt x="366" y="423"/>
                </a:lnTo>
                <a:lnTo>
                  <a:pt x="365" y="423"/>
                </a:lnTo>
                <a:lnTo>
                  <a:pt x="365" y="423"/>
                </a:lnTo>
                <a:lnTo>
                  <a:pt x="365" y="423"/>
                </a:lnTo>
                <a:lnTo>
                  <a:pt x="365" y="424"/>
                </a:lnTo>
                <a:lnTo>
                  <a:pt x="365" y="424"/>
                </a:lnTo>
                <a:lnTo>
                  <a:pt x="366" y="424"/>
                </a:lnTo>
                <a:lnTo>
                  <a:pt x="366" y="424"/>
                </a:lnTo>
                <a:lnTo>
                  <a:pt x="366" y="425"/>
                </a:lnTo>
                <a:lnTo>
                  <a:pt x="366" y="425"/>
                </a:lnTo>
                <a:lnTo>
                  <a:pt x="366" y="426"/>
                </a:lnTo>
                <a:lnTo>
                  <a:pt x="366" y="426"/>
                </a:lnTo>
                <a:lnTo>
                  <a:pt x="366" y="426"/>
                </a:lnTo>
                <a:lnTo>
                  <a:pt x="367" y="427"/>
                </a:lnTo>
                <a:lnTo>
                  <a:pt x="367" y="428"/>
                </a:lnTo>
                <a:lnTo>
                  <a:pt x="367" y="428"/>
                </a:lnTo>
                <a:lnTo>
                  <a:pt x="367" y="427"/>
                </a:lnTo>
                <a:lnTo>
                  <a:pt x="368" y="427"/>
                </a:lnTo>
                <a:lnTo>
                  <a:pt x="368" y="426"/>
                </a:lnTo>
                <a:lnTo>
                  <a:pt x="368" y="427"/>
                </a:lnTo>
                <a:lnTo>
                  <a:pt x="368" y="428"/>
                </a:lnTo>
                <a:lnTo>
                  <a:pt x="368" y="428"/>
                </a:lnTo>
                <a:lnTo>
                  <a:pt x="368" y="429"/>
                </a:lnTo>
                <a:lnTo>
                  <a:pt x="368" y="429"/>
                </a:lnTo>
                <a:lnTo>
                  <a:pt x="369" y="429"/>
                </a:lnTo>
                <a:lnTo>
                  <a:pt x="369" y="429"/>
                </a:lnTo>
                <a:lnTo>
                  <a:pt x="369" y="429"/>
                </a:lnTo>
                <a:lnTo>
                  <a:pt x="369" y="430"/>
                </a:lnTo>
                <a:lnTo>
                  <a:pt x="369" y="430"/>
                </a:lnTo>
                <a:lnTo>
                  <a:pt x="370" y="430"/>
                </a:lnTo>
                <a:lnTo>
                  <a:pt x="370" y="430"/>
                </a:lnTo>
                <a:lnTo>
                  <a:pt x="370" y="431"/>
                </a:lnTo>
                <a:lnTo>
                  <a:pt x="370" y="431"/>
                </a:lnTo>
                <a:lnTo>
                  <a:pt x="371" y="431"/>
                </a:lnTo>
                <a:lnTo>
                  <a:pt x="371" y="431"/>
                </a:lnTo>
                <a:lnTo>
                  <a:pt x="372" y="431"/>
                </a:lnTo>
                <a:lnTo>
                  <a:pt x="372" y="431"/>
                </a:lnTo>
                <a:lnTo>
                  <a:pt x="373" y="431"/>
                </a:lnTo>
                <a:lnTo>
                  <a:pt x="373" y="431"/>
                </a:lnTo>
                <a:lnTo>
                  <a:pt x="373" y="431"/>
                </a:lnTo>
                <a:lnTo>
                  <a:pt x="373" y="431"/>
                </a:lnTo>
                <a:lnTo>
                  <a:pt x="373" y="430"/>
                </a:lnTo>
                <a:lnTo>
                  <a:pt x="374" y="430"/>
                </a:lnTo>
                <a:lnTo>
                  <a:pt x="374" y="431"/>
                </a:lnTo>
                <a:lnTo>
                  <a:pt x="374" y="431"/>
                </a:lnTo>
                <a:lnTo>
                  <a:pt x="375" y="431"/>
                </a:lnTo>
                <a:lnTo>
                  <a:pt x="375" y="431"/>
                </a:lnTo>
                <a:lnTo>
                  <a:pt x="375" y="431"/>
                </a:lnTo>
                <a:lnTo>
                  <a:pt x="375" y="432"/>
                </a:lnTo>
                <a:lnTo>
                  <a:pt x="375" y="432"/>
                </a:lnTo>
                <a:lnTo>
                  <a:pt x="375" y="432"/>
                </a:lnTo>
                <a:lnTo>
                  <a:pt x="374" y="432"/>
                </a:lnTo>
                <a:lnTo>
                  <a:pt x="373" y="432"/>
                </a:lnTo>
                <a:lnTo>
                  <a:pt x="374" y="432"/>
                </a:lnTo>
                <a:lnTo>
                  <a:pt x="374" y="433"/>
                </a:lnTo>
                <a:lnTo>
                  <a:pt x="375" y="433"/>
                </a:lnTo>
                <a:lnTo>
                  <a:pt x="375" y="433"/>
                </a:lnTo>
                <a:lnTo>
                  <a:pt x="375" y="433"/>
                </a:lnTo>
                <a:lnTo>
                  <a:pt x="376" y="433"/>
                </a:lnTo>
                <a:lnTo>
                  <a:pt x="376" y="434"/>
                </a:lnTo>
                <a:lnTo>
                  <a:pt x="376" y="434"/>
                </a:lnTo>
                <a:lnTo>
                  <a:pt x="376" y="434"/>
                </a:lnTo>
                <a:lnTo>
                  <a:pt x="376" y="435"/>
                </a:lnTo>
                <a:lnTo>
                  <a:pt x="376" y="435"/>
                </a:lnTo>
                <a:lnTo>
                  <a:pt x="375" y="435"/>
                </a:lnTo>
                <a:lnTo>
                  <a:pt x="375" y="435"/>
                </a:lnTo>
                <a:lnTo>
                  <a:pt x="376" y="436"/>
                </a:lnTo>
                <a:lnTo>
                  <a:pt x="376" y="436"/>
                </a:lnTo>
                <a:lnTo>
                  <a:pt x="376" y="436"/>
                </a:lnTo>
                <a:lnTo>
                  <a:pt x="377" y="436"/>
                </a:lnTo>
                <a:lnTo>
                  <a:pt x="377" y="437"/>
                </a:lnTo>
                <a:lnTo>
                  <a:pt x="377" y="437"/>
                </a:lnTo>
                <a:lnTo>
                  <a:pt x="377" y="438"/>
                </a:lnTo>
                <a:lnTo>
                  <a:pt x="376" y="438"/>
                </a:lnTo>
                <a:lnTo>
                  <a:pt x="376" y="439"/>
                </a:lnTo>
                <a:lnTo>
                  <a:pt x="377" y="439"/>
                </a:lnTo>
                <a:lnTo>
                  <a:pt x="377" y="438"/>
                </a:lnTo>
                <a:lnTo>
                  <a:pt x="377" y="438"/>
                </a:lnTo>
                <a:lnTo>
                  <a:pt x="377" y="439"/>
                </a:lnTo>
                <a:lnTo>
                  <a:pt x="377" y="439"/>
                </a:lnTo>
                <a:lnTo>
                  <a:pt x="378" y="439"/>
                </a:lnTo>
                <a:lnTo>
                  <a:pt x="378" y="440"/>
                </a:lnTo>
                <a:lnTo>
                  <a:pt x="378" y="440"/>
                </a:lnTo>
                <a:lnTo>
                  <a:pt x="378" y="440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7" y="441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9" y="441"/>
                </a:lnTo>
                <a:lnTo>
                  <a:pt x="379" y="441"/>
                </a:lnTo>
                <a:lnTo>
                  <a:pt x="379" y="441"/>
                </a:lnTo>
                <a:lnTo>
                  <a:pt x="379" y="441"/>
                </a:lnTo>
                <a:lnTo>
                  <a:pt x="379" y="441"/>
                </a:lnTo>
                <a:lnTo>
                  <a:pt x="379" y="442"/>
                </a:lnTo>
                <a:lnTo>
                  <a:pt x="380" y="442"/>
                </a:lnTo>
                <a:lnTo>
                  <a:pt x="380" y="442"/>
                </a:lnTo>
                <a:lnTo>
                  <a:pt x="379" y="442"/>
                </a:lnTo>
                <a:lnTo>
                  <a:pt x="379" y="443"/>
                </a:lnTo>
                <a:lnTo>
                  <a:pt x="380" y="443"/>
                </a:lnTo>
                <a:lnTo>
                  <a:pt x="380" y="443"/>
                </a:lnTo>
                <a:lnTo>
                  <a:pt x="380" y="444"/>
                </a:lnTo>
                <a:lnTo>
                  <a:pt x="380" y="444"/>
                </a:lnTo>
                <a:lnTo>
                  <a:pt x="380" y="444"/>
                </a:lnTo>
                <a:lnTo>
                  <a:pt x="381" y="444"/>
                </a:lnTo>
                <a:lnTo>
                  <a:pt x="381" y="445"/>
                </a:lnTo>
                <a:lnTo>
                  <a:pt x="381" y="445"/>
                </a:lnTo>
                <a:lnTo>
                  <a:pt x="382" y="445"/>
                </a:lnTo>
                <a:lnTo>
                  <a:pt x="382" y="445"/>
                </a:lnTo>
                <a:lnTo>
                  <a:pt x="382" y="445"/>
                </a:lnTo>
                <a:lnTo>
                  <a:pt x="382" y="446"/>
                </a:lnTo>
                <a:lnTo>
                  <a:pt x="382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4" y="448"/>
                </a:lnTo>
                <a:lnTo>
                  <a:pt x="384" y="449"/>
                </a:lnTo>
                <a:lnTo>
                  <a:pt x="385" y="449"/>
                </a:lnTo>
                <a:lnTo>
                  <a:pt x="385" y="449"/>
                </a:lnTo>
                <a:lnTo>
                  <a:pt x="386" y="449"/>
                </a:lnTo>
                <a:lnTo>
                  <a:pt x="386" y="449"/>
                </a:lnTo>
                <a:lnTo>
                  <a:pt x="386" y="450"/>
                </a:lnTo>
                <a:lnTo>
                  <a:pt x="386" y="450"/>
                </a:lnTo>
                <a:lnTo>
                  <a:pt x="386" y="450"/>
                </a:lnTo>
                <a:lnTo>
                  <a:pt x="386" y="451"/>
                </a:lnTo>
                <a:lnTo>
                  <a:pt x="386" y="451"/>
                </a:lnTo>
                <a:lnTo>
                  <a:pt x="387" y="451"/>
                </a:lnTo>
                <a:lnTo>
                  <a:pt x="387" y="451"/>
                </a:lnTo>
                <a:lnTo>
                  <a:pt x="388" y="451"/>
                </a:lnTo>
                <a:lnTo>
                  <a:pt x="388" y="451"/>
                </a:lnTo>
                <a:lnTo>
                  <a:pt x="389" y="451"/>
                </a:lnTo>
                <a:lnTo>
                  <a:pt x="389" y="451"/>
                </a:lnTo>
                <a:lnTo>
                  <a:pt x="390" y="451"/>
                </a:lnTo>
                <a:lnTo>
                  <a:pt x="390" y="451"/>
                </a:lnTo>
                <a:lnTo>
                  <a:pt x="390" y="451"/>
                </a:lnTo>
                <a:lnTo>
                  <a:pt x="390" y="452"/>
                </a:lnTo>
                <a:lnTo>
                  <a:pt x="390" y="452"/>
                </a:lnTo>
                <a:lnTo>
                  <a:pt x="390" y="452"/>
                </a:lnTo>
                <a:lnTo>
                  <a:pt x="391" y="452"/>
                </a:lnTo>
                <a:lnTo>
                  <a:pt x="391" y="452"/>
                </a:lnTo>
                <a:lnTo>
                  <a:pt x="392" y="452"/>
                </a:lnTo>
                <a:lnTo>
                  <a:pt x="392" y="453"/>
                </a:lnTo>
                <a:lnTo>
                  <a:pt x="392" y="453"/>
                </a:lnTo>
                <a:lnTo>
                  <a:pt x="393" y="453"/>
                </a:lnTo>
                <a:lnTo>
                  <a:pt x="393" y="453"/>
                </a:lnTo>
                <a:lnTo>
                  <a:pt x="393" y="454"/>
                </a:lnTo>
                <a:lnTo>
                  <a:pt x="393" y="454"/>
                </a:lnTo>
                <a:lnTo>
                  <a:pt x="393" y="455"/>
                </a:lnTo>
                <a:lnTo>
                  <a:pt x="392" y="455"/>
                </a:lnTo>
                <a:lnTo>
                  <a:pt x="392" y="455"/>
                </a:lnTo>
                <a:lnTo>
                  <a:pt x="392" y="456"/>
                </a:lnTo>
                <a:lnTo>
                  <a:pt x="392" y="456"/>
                </a:lnTo>
                <a:lnTo>
                  <a:pt x="392" y="457"/>
                </a:lnTo>
                <a:lnTo>
                  <a:pt x="392" y="457"/>
                </a:lnTo>
                <a:lnTo>
                  <a:pt x="392" y="459"/>
                </a:lnTo>
                <a:lnTo>
                  <a:pt x="392" y="459"/>
                </a:lnTo>
                <a:lnTo>
                  <a:pt x="392" y="460"/>
                </a:lnTo>
                <a:lnTo>
                  <a:pt x="392" y="460"/>
                </a:lnTo>
                <a:lnTo>
                  <a:pt x="391" y="461"/>
                </a:lnTo>
                <a:lnTo>
                  <a:pt x="390" y="461"/>
                </a:lnTo>
                <a:lnTo>
                  <a:pt x="391" y="461"/>
                </a:lnTo>
                <a:lnTo>
                  <a:pt x="391" y="462"/>
                </a:lnTo>
                <a:lnTo>
                  <a:pt x="391" y="462"/>
                </a:lnTo>
                <a:lnTo>
                  <a:pt x="392" y="462"/>
                </a:lnTo>
                <a:lnTo>
                  <a:pt x="392" y="462"/>
                </a:lnTo>
                <a:lnTo>
                  <a:pt x="393" y="463"/>
                </a:lnTo>
                <a:lnTo>
                  <a:pt x="393" y="463"/>
                </a:lnTo>
                <a:lnTo>
                  <a:pt x="394" y="463"/>
                </a:lnTo>
                <a:lnTo>
                  <a:pt x="394" y="464"/>
                </a:lnTo>
                <a:lnTo>
                  <a:pt x="395" y="464"/>
                </a:lnTo>
                <a:lnTo>
                  <a:pt x="395" y="464"/>
                </a:lnTo>
                <a:lnTo>
                  <a:pt x="395" y="464"/>
                </a:lnTo>
                <a:lnTo>
                  <a:pt x="395" y="464"/>
                </a:lnTo>
                <a:lnTo>
                  <a:pt x="396" y="464"/>
                </a:lnTo>
                <a:lnTo>
                  <a:pt x="396" y="465"/>
                </a:lnTo>
                <a:lnTo>
                  <a:pt x="396" y="465"/>
                </a:lnTo>
                <a:lnTo>
                  <a:pt x="396" y="465"/>
                </a:lnTo>
                <a:lnTo>
                  <a:pt x="396" y="466"/>
                </a:lnTo>
                <a:lnTo>
                  <a:pt x="396" y="466"/>
                </a:lnTo>
                <a:lnTo>
                  <a:pt x="397" y="466"/>
                </a:lnTo>
                <a:lnTo>
                  <a:pt x="397" y="466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8"/>
                </a:lnTo>
                <a:lnTo>
                  <a:pt x="397" y="468"/>
                </a:lnTo>
                <a:lnTo>
                  <a:pt x="397" y="468"/>
                </a:lnTo>
                <a:lnTo>
                  <a:pt x="397" y="469"/>
                </a:lnTo>
                <a:lnTo>
                  <a:pt x="397" y="469"/>
                </a:lnTo>
                <a:lnTo>
                  <a:pt x="398" y="469"/>
                </a:lnTo>
                <a:lnTo>
                  <a:pt x="398" y="469"/>
                </a:lnTo>
                <a:lnTo>
                  <a:pt x="398" y="470"/>
                </a:lnTo>
                <a:lnTo>
                  <a:pt x="398" y="470"/>
                </a:lnTo>
                <a:lnTo>
                  <a:pt x="398" y="470"/>
                </a:lnTo>
                <a:lnTo>
                  <a:pt x="398" y="471"/>
                </a:lnTo>
                <a:lnTo>
                  <a:pt x="399" y="471"/>
                </a:lnTo>
                <a:lnTo>
                  <a:pt x="399" y="471"/>
                </a:lnTo>
                <a:lnTo>
                  <a:pt x="399" y="471"/>
                </a:lnTo>
                <a:lnTo>
                  <a:pt x="400" y="471"/>
                </a:lnTo>
                <a:lnTo>
                  <a:pt x="400" y="471"/>
                </a:lnTo>
                <a:lnTo>
                  <a:pt x="400" y="471"/>
                </a:lnTo>
                <a:lnTo>
                  <a:pt x="400" y="471"/>
                </a:lnTo>
                <a:lnTo>
                  <a:pt x="400" y="471"/>
                </a:lnTo>
                <a:lnTo>
                  <a:pt x="401" y="472"/>
                </a:lnTo>
                <a:lnTo>
                  <a:pt x="401" y="472"/>
                </a:lnTo>
                <a:lnTo>
                  <a:pt x="402" y="472"/>
                </a:lnTo>
                <a:lnTo>
                  <a:pt x="402" y="473"/>
                </a:lnTo>
                <a:lnTo>
                  <a:pt x="402" y="473"/>
                </a:lnTo>
                <a:lnTo>
                  <a:pt x="402" y="473"/>
                </a:lnTo>
                <a:lnTo>
                  <a:pt x="403" y="473"/>
                </a:lnTo>
                <a:lnTo>
                  <a:pt x="403" y="473"/>
                </a:lnTo>
                <a:lnTo>
                  <a:pt x="404" y="473"/>
                </a:lnTo>
                <a:lnTo>
                  <a:pt x="404" y="474"/>
                </a:lnTo>
                <a:lnTo>
                  <a:pt x="405" y="474"/>
                </a:lnTo>
                <a:lnTo>
                  <a:pt x="406" y="474"/>
                </a:lnTo>
                <a:lnTo>
                  <a:pt x="406" y="474"/>
                </a:lnTo>
                <a:lnTo>
                  <a:pt x="407" y="474"/>
                </a:lnTo>
                <a:lnTo>
                  <a:pt x="407" y="475"/>
                </a:lnTo>
                <a:lnTo>
                  <a:pt x="407" y="475"/>
                </a:lnTo>
                <a:lnTo>
                  <a:pt x="406" y="475"/>
                </a:lnTo>
                <a:lnTo>
                  <a:pt x="406" y="475"/>
                </a:lnTo>
                <a:lnTo>
                  <a:pt x="406" y="475"/>
                </a:lnTo>
                <a:lnTo>
                  <a:pt x="405" y="476"/>
                </a:lnTo>
                <a:lnTo>
                  <a:pt x="405" y="476"/>
                </a:lnTo>
                <a:lnTo>
                  <a:pt x="405" y="477"/>
                </a:lnTo>
                <a:lnTo>
                  <a:pt x="404" y="477"/>
                </a:lnTo>
                <a:lnTo>
                  <a:pt x="404" y="477"/>
                </a:lnTo>
                <a:lnTo>
                  <a:pt x="404" y="478"/>
                </a:lnTo>
                <a:lnTo>
                  <a:pt x="403" y="478"/>
                </a:lnTo>
                <a:lnTo>
                  <a:pt x="403" y="479"/>
                </a:lnTo>
                <a:lnTo>
                  <a:pt x="402" y="480"/>
                </a:lnTo>
                <a:lnTo>
                  <a:pt x="402" y="480"/>
                </a:lnTo>
                <a:lnTo>
                  <a:pt x="401" y="481"/>
                </a:lnTo>
                <a:lnTo>
                  <a:pt x="401" y="481"/>
                </a:lnTo>
                <a:lnTo>
                  <a:pt x="402" y="482"/>
                </a:lnTo>
                <a:lnTo>
                  <a:pt x="402" y="481"/>
                </a:lnTo>
                <a:lnTo>
                  <a:pt x="402" y="481"/>
                </a:lnTo>
                <a:lnTo>
                  <a:pt x="402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2"/>
                </a:lnTo>
                <a:lnTo>
                  <a:pt x="403" y="482"/>
                </a:lnTo>
                <a:lnTo>
                  <a:pt x="403" y="483"/>
                </a:lnTo>
                <a:lnTo>
                  <a:pt x="402" y="483"/>
                </a:lnTo>
                <a:lnTo>
                  <a:pt x="402" y="484"/>
                </a:lnTo>
                <a:lnTo>
                  <a:pt x="401" y="484"/>
                </a:lnTo>
                <a:lnTo>
                  <a:pt x="401" y="485"/>
                </a:lnTo>
                <a:lnTo>
                  <a:pt x="401" y="485"/>
                </a:lnTo>
                <a:lnTo>
                  <a:pt x="402" y="485"/>
                </a:lnTo>
                <a:lnTo>
                  <a:pt x="401" y="486"/>
                </a:lnTo>
                <a:lnTo>
                  <a:pt x="401" y="486"/>
                </a:lnTo>
                <a:lnTo>
                  <a:pt x="401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8"/>
                </a:lnTo>
                <a:lnTo>
                  <a:pt x="401" y="488"/>
                </a:lnTo>
                <a:lnTo>
                  <a:pt x="401" y="488"/>
                </a:lnTo>
                <a:lnTo>
                  <a:pt x="401" y="488"/>
                </a:lnTo>
                <a:lnTo>
                  <a:pt x="401" y="488"/>
                </a:lnTo>
                <a:lnTo>
                  <a:pt x="400" y="488"/>
                </a:lnTo>
                <a:lnTo>
                  <a:pt x="400" y="488"/>
                </a:lnTo>
                <a:lnTo>
                  <a:pt x="400" y="489"/>
                </a:lnTo>
                <a:lnTo>
                  <a:pt x="400" y="489"/>
                </a:lnTo>
                <a:lnTo>
                  <a:pt x="400" y="489"/>
                </a:lnTo>
                <a:lnTo>
                  <a:pt x="400" y="490"/>
                </a:lnTo>
                <a:lnTo>
                  <a:pt x="400" y="490"/>
                </a:lnTo>
                <a:lnTo>
                  <a:pt x="400" y="490"/>
                </a:lnTo>
                <a:lnTo>
                  <a:pt x="399" y="490"/>
                </a:lnTo>
                <a:lnTo>
                  <a:pt x="399" y="490"/>
                </a:lnTo>
                <a:lnTo>
                  <a:pt x="398" y="491"/>
                </a:lnTo>
                <a:lnTo>
                  <a:pt x="398" y="491"/>
                </a:lnTo>
                <a:lnTo>
                  <a:pt x="398" y="491"/>
                </a:lnTo>
                <a:lnTo>
                  <a:pt x="397" y="491"/>
                </a:lnTo>
                <a:lnTo>
                  <a:pt x="398" y="491"/>
                </a:lnTo>
                <a:lnTo>
                  <a:pt x="398" y="492"/>
                </a:lnTo>
                <a:lnTo>
                  <a:pt x="398" y="492"/>
                </a:lnTo>
                <a:lnTo>
                  <a:pt x="398" y="492"/>
                </a:lnTo>
                <a:lnTo>
                  <a:pt x="398" y="493"/>
                </a:lnTo>
                <a:lnTo>
                  <a:pt x="398" y="493"/>
                </a:lnTo>
                <a:lnTo>
                  <a:pt x="398" y="494"/>
                </a:lnTo>
                <a:lnTo>
                  <a:pt x="399" y="494"/>
                </a:lnTo>
                <a:lnTo>
                  <a:pt x="399" y="494"/>
                </a:lnTo>
                <a:lnTo>
                  <a:pt x="399" y="494"/>
                </a:lnTo>
                <a:lnTo>
                  <a:pt x="399" y="495"/>
                </a:lnTo>
                <a:lnTo>
                  <a:pt x="399" y="495"/>
                </a:lnTo>
                <a:lnTo>
                  <a:pt x="399" y="495"/>
                </a:lnTo>
                <a:lnTo>
                  <a:pt x="398" y="495"/>
                </a:lnTo>
                <a:lnTo>
                  <a:pt x="398" y="496"/>
                </a:lnTo>
                <a:lnTo>
                  <a:pt x="398" y="496"/>
                </a:lnTo>
                <a:lnTo>
                  <a:pt x="398" y="497"/>
                </a:lnTo>
                <a:lnTo>
                  <a:pt x="397" y="496"/>
                </a:lnTo>
                <a:lnTo>
                  <a:pt x="397" y="496"/>
                </a:lnTo>
                <a:lnTo>
                  <a:pt x="396" y="496"/>
                </a:lnTo>
                <a:lnTo>
                  <a:pt x="396" y="496"/>
                </a:lnTo>
                <a:lnTo>
                  <a:pt x="396" y="496"/>
                </a:lnTo>
                <a:lnTo>
                  <a:pt x="396" y="497"/>
                </a:lnTo>
                <a:lnTo>
                  <a:pt x="395" y="497"/>
                </a:lnTo>
                <a:lnTo>
                  <a:pt x="395" y="497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lnTo>
                  <a:pt x="396" y="498"/>
                </a:lnTo>
                <a:lnTo>
                  <a:pt x="396" y="499"/>
                </a:lnTo>
                <a:lnTo>
                  <a:pt x="395" y="499"/>
                </a:lnTo>
                <a:lnTo>
                  <a:pt x="396" y="499"/>
                </a:lnTo>
                <a:lnTo>
                  <a:pt x="396" y="500"/>
                </a:lnTo>
                <a:lnTo>
                  <a:pt x="395" y="500"/>
                </a:lnTo>
                <a:lnTo>
                  <a:pt x="395" y="500"/>
                </a:lnTo>
                <a:lnTo>
                  <a:pt x="396" y="500"/>
                </a:lnTo>
                <a:lnTo>
                  <a:pt x="396" y="501"/>
                </a:lnTo>
                <a:lnTo>
                  <a:pt x="396" y="501"/>
                </a:lnTo>
                <a:lnTo>
                  <a:pt x="397" y="501"/>
                </a:lnTo>
                <a:lnTo>
                  <a:pt x="396" y="501"/>
                </a:lnTo>
                <a:lnTo>
                  <a:pt x="396" y="501"/>
                </a:lnTo>
                <a:lnTo>
                  <a:pt x="396" y="501"/>
                </a:lnTo>
                <a:lnTo>
                  <a:pt x="395" y="502"/>
                </a:lnTo>
                <a:lnTo>
                  <a:pt x="395" y="502"/>
                </a:lnTo>
                <a:lnTo>
                  <a:pt x="395" y="503"/>
                </a:lnTo>
                <a:lnTo>
                  <a:pt x="396" y="503"/>
                </a:lnTo>
                <a:lnTo>
                  <a:pt x="396" y="503"/>
                </a:lnTo>
                <a:lnTo>
                  <a:pt x="396" y="503"/>
                </a:lnTo>
                <a:lnTo>
                  <a:pt x="396" y="504"/>
                </a:lnTo>
                <a:lnTo>
                  <a:pt x="396" y="504"/>
                </a:lnTo>
                <a:lnTo>
                  <a:pt x="395" y="505"/>
                </a:lnTo>
                <a:lnTo>
                  <a:pt x="395" y="505"/>
                </a:lnTo>
                <a:lnTo>
                  <a:pt x="395" y="506"/>
                </a:lnTo>
                <a:lnTo>
                  <a:pt x="396" y="505"/>
                </a:lnTo>
                <a:lnTo>
                  <a:pt x="396" y="506"/>
                </a:lnTo>
                <a:lnTo>
                  <a:pt x="396" y="506"/>
                </a:lnTo>
                <a:lnTo>
                  <a:pt x="396" y="506"/>
                </a:lnTo>
                <a:lnTo>
                  <a:pt x="396" y="506"/>
                </a:lnTo>
                <a:lnTo>
                  <a:pt x="397" y="506"/>
                </a:lnTo>
                <a:lnTo>
                  <a:pt x="397" y="507"/>
                </a:lnTo>
                <a:lnTo>
                  <a:pt x="397" y="507"/>
                </a:lnTo>
                <a:lnTo>
                  <a:pt x="396" y="508"/>
                </a:lnTo>
                <a:lnTo>
                  <a:pt x="396" y="508"/>
                </a:lnTo>
                <a:lnTo>
                  <a:pt x="396" y="508"/>
                </a:lnTo>
                <a:lnTo>
                  <a:pt x="396" y="508"/>
                </a:lnTo>
                <a:lnTo>
                  <a:pt x="396" y="509"/>
                </a:lnTo>
                <a:lnTo>
                  <a:pt x="396" y="509"/>
                </a:lnTo>
                <a:lnTo>
                  <a:pt x="397" y="509"/>
                </a:lnTo>
                <a:lnTo>
                  <a:pt x="397" y="509"/>
                </a:lnTo>
                <a:lnTo>
                  <a:pt x="398" y="510"/>
                </a:lnTo>
                <a:lnTo>
                  <a:pt x="398" y="510"/>
                </a:lnTo>
                <a:lnTo>
                  <a:pt x="398" y="510"/>
                </a:lnTo>
                <a:lnTo>
                  <a:pt x="399" y="510"/>
                </a:lnTo>
                <a:lnTo>
                  <a:pt x="399" y="511"/>
                </a:lnTo>
                <a:lnTo>
                  <a:pt x="400" y="511"/>
                </a:lnTo>
                <a:lnTo>
                  <a:pt x="400" y="511"/>
                </a:lnTo>
                <a:lnTo>
                  <a:pt x="400" y="511"/>
                </a:lnTo>
                <a:lnTo>
                  <a:pt x="400" y="511"/>
                </a:lnTo>
                <a:lnTo>
                  <a:pt x="400" y="511"/>
                </a:lnTo>
                <a:lnTo>
                  <a:pt x="401" y="511"/>
                </a:lnTo>
                <a:lnTo>
                  <a:pt x="401" y="511"/>
                </a:lnTo>
                <a:lnTo>
                  <a:pt x="402" y="511"/>
                </a:lnTo>
                <a:lnTo>
                  <a:pt x="402" y="511"/>
                </a:lnTo>
                <a:lnTo>
                  <a:pt x="403" y="511"/>
                </a:lnTo>
                <a:lnTo>
                  <a:pt x="404" y="511"/>
                </a:lnTo>
                <a:lnTo>
                  <a:pt x="404" y="511"/>
                </a:lnTo>
                <a:lnTo>
                  <a:pt x="405" y="511"/>
                </a:lnTo>
                <a:lnTo>
                  <a:pt x="406" y="512"/>
                </a:lnTo>
                <a:lnTo>
                  <a:pt x="406" y="511"/>
                </a:lnTo>
                <a:lnTo>
                  <a:pt x="407" y="511"/>
                </a:lnTo>
                <a:lnTo>
                  <a:pt x="407" y="511"/>
                </a:lnTo>
                <a:lnTo>
                  <a:pt x="407" y="510"/>
                </a:lnTo>
                <a:lnTo>
                  <a:pt x="407" y="510"/>
                </a:lnTo>
                <a:lnTo>
                  <a:pt x="408" y="510"/>
                </a:lnTo>
                <a:lnTo>
                  <a:pt x="408" y="510"/>
                </a:lnTo>
                <a:lnTo>
                  <a:pt x="408" y="510"/>
                </a:lnTo>
                <a:lnTo>
                  <a:pt x="409" y="509"/>
                </a:lnTo>
                <a:lnTo>
                  <a:pt x="409" y="509"/>
                </a:lnTo>
                <a:lnTo>
                  <a:pt x="410" y="509"/>
                </a:lnTo>
                <a:lnTo>
                  <a:pt x="410" y="509"/>
                </a:lnTo>
                <a:lnTo>
                  <a:pt x="410" y="509"/>
                </a:lnTo>
                <a:lnTo>
                  <a:pt x="411" y="509"/>
                </a:lnTo>
                <a:lnTo>
                  <a:pt x="411" y="509"/>
                </a:lnTo>
                <a:lnTo>
                  <a:pt x="411" y="509"/>
                </a:lnTo>
                <a:lnTo>
                  <a:pt x="411" y="509"/>
                </a:lnTo>
                <a:lnTo>
                  <a:pt x="412" y="509"/>
                </a:lnTo>
                <a:lnTo>
                  <a:pt x="412" y="509"/>
                </a:lnTo>
                <a:lnTo>
                  <a:pt x="413" y="509"/>
                </a:lnTo>
                <a:lnTo>
                  <a:pt x="413" y="509"/>
                </a:lnTo>
                <a:lnTo>
                  <a:pt x="414" y="509"/>
                </a:lnTo>
                <a:lnTo>
                  <a:pt x="414" y="510"/>
                </a:lnTo>
                <a:lnTo>
                  <a:pt x="414" y="510"/>
                </a:lnTo>
                <a:lnTo>
                  <a:pt x="415" y="510"/>
                </a:lnTo>
                <a:lnTo>
                  <a:pt x="415" y="510"/>
                </a:lnTo>
                <a:lnTo>
                  <a:pt x="415" y="510"/>
                </a:lnTo>
                <a:lnTo>
                  <a:pt x="416" y="510"/>
                </a:lnTo>
                <a:lnTo>
                  <a:pt x="416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09"/>
                </a:lnTo>
                <a:lnTo>
                  <a:pt x="418" y="510"/>
                </a:lnTo>
                <a:lnTo>
                  <a:pt x="418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09"/>
                </a:lnTo>
                <a:lnTo>
                  <a:pt x="420" y="509"/>
                </a:lnTo>
                <a:lnTo>
                  <a:pt x="420" y="509"/>
                </a:lnTo>
                <a:lnTo>
                  <a:pt x="420" y="510"/>
                </a:lnTo>
                <a:lnTo>
                  <a:pt x="420" y="510"/>
                </a:lnTo>
                <a:lnTo>
                  <a:pt x="421" y="510"/>
                </a:lnTo>
                <a:lnTo>
                  <a:pt x="421" y="510"/>
                </a:lnTo>
                <a:lnTo>
                  <a:pt x="421" y="510"/>
                </a:lnTo>
                <a:lnTo>
                  <a:pt x="422" y="510"/>
                </a:lnTo>
                <a:lnTo>
                  <a:pt x="422" y="510"/>
                </a:lnTo>
                <a:lnTo>
                  <a:pt x="423" y="510"/>
                </a:lnTo>
                <a:lnTo>
                  <a:pt x="423" y="510"/>
                </a:lnTo>
                <a:lnTo>
                  <a:pt x="423" y="509"/>
                </a:lnTo>
                <a:lnTo>
                  <a:pt x="423" y="509"/>
                </a:lnTo>
                <a:lnTo>
                  <a:pt x="423" y="508"/>
                </a:lnTo>
                <a:lnTo>
                  <a:pt x="423" y="508"/>
                </a:lnTo>
                <a:lnTo>
                  <a:pt x="424" y="508"/>
                </a:lnTo>
                <a:lnTo>
                  <a:pt x="424" y="507"/>
                </a:lnTo>
                <a:lnTo>
                  <a:pt x="424" y="507"/>
                </a:lnTo>
                <a:lnTo>
                  <a:pt x="424" y="507"/>
                </a:lnTo>
                <a:lnTo>
                  <a:pt x="424" y="506"/>
                </a:lnTo>
                <a:lnTo>
                  <a:pt x="424" y="506"/>
                </a:lnTo>
                <a:lnTo>
                  <a:pt x="423" y="506"/>
                </a:lnTo>
                <a:lnTo>
                  <a:pt x="423" y="505"/>
                </a:lnTo>
                <a:lnTo>
                  <a:pt x="424" y="505"/>
                </a:lnTo>
                <a:lnTo>
                  <a:pt x="424" y="505"/>
                </a:lnTo>
                <a:lnTo>
                  <a:pt x="425" y="505"/>
                </a:lnTo>
                <a:lnTo>
                  <a:pt x="425" y="505"/>
                </a:lnTo>
                <a:lnTo>
                  <a:pt x="426" y="506"/>
                </a:lnTo>
                <a:lnTo>
                  <a:pt x="426" y="506"/>
                </a:lnTo>
                <a:lnTo>
                  <a:pt x="427" y="505"/>
                </a:lnTo>
                <a:lnTo>
                  <a:pt x="427" y="505"/>
                </a:lnTo>
                <a:lnTo>
                  <a:pt x="428" y="505"/>
                </a:lnTo>
                <a:lnTo>
                  <a:pt x="428" y="505"/>
                </a:lnTo>
                <a:lnTo>
                  <a:pt x="428" y="505"/>
                </a:lnTo>
                <a:lnTo>
                  <a:pt x="427" y="505"/>
                </a:lnTo>
                <a:lnTo>
                  <a:pt x="427" y="506"/>
                </a:lnTo>
                <a:lnTo>
                  <a:pt x="427" y="506"/>
                </a:lnTo>
                <a:lnTo>
                  <a:pt x="427" y="507"/>
                </a:lnTo>
                <a:lnTo>
                  <a:pt x="427" y="508"/>
                </a:lnTo>
                <a:lnTo>
                  <a:pt x="427" y="508"/>
                </a:lnTo>
                <a:lnTo>
                  <a:pt x="428" y="507"/>
                </a:lnTo>
                <a:lnTo>
                  <a:pt x="428" y="507"/>
                </a:lnTo>
                <a:lnTo>
                  <a:pt x="429" y="507"/>
                </a:lnTo>
                <a:lnTo>
                  <a:pt x="429" y="508"/>
                </a:lnTo>
                <a:lnTo>
                  <a:pt x="429" y="508"/>
                </a:lnTo>
                <a:lnTo>
                  <a:pt x="430" y="508"/>
                </a:lnTo>
                <a:lnTo>
                  <a:pt x="430" y="508"/>
                </a:lnTo>
                <a:lnTo>
                  <a:pt x="430" y="508"/>
                </a:lnTo>
                <a:lnTo>
                  <a:pt x="430" y="509"/>
                </a:lnTo>
                <a:lnTo>
                  <a:pt x="430" y="509"/>
                </a:lnTo>
                <a:lnTo>
                  <a:pt x="431" y="509"/>
                </a:lnTo>
                <a:lnTo>
                  <a:pt x="431" y="509"/>
                </a:lnTo>
                <a:lnTo>
                  <a:pt x="432" y="509"/>
                </a:lnTo>
                <a:lnTo>
                  <a:pt x="432" y="510"/>
                </a:lnTo>
                <a:lnTo>
                  <a:pt x="432" y="510"/>
                </a:lnTo>
                <a:lnTo>
                  <a:pt x="432" y="510"/>
                </a:lnTo>
                <a:lnTo>
                  <a:pt x="433" y="510"/>
                </a:lnTo>
                <a:lnTo>
                  <a:pt x="433" y="510"/>
                </a:lnTo>
                <a:lnTo>
                  <a:pt x="433" y="509"/>
                </a:lnTo>
                <a:lnTo>
                  <a:pt x="434" y="509"/>
                </a:lnTo>
                <a:lnTo>
                  <a:pt x="435" y="509"/>
                </a:lnTo>
                <a:lnTo>
                  <a:pt x="436" y="509"/>
                </a:lnTo>
                <a:lnTo>
                  <a:pt x="436" y="510"/>
                </a:lnTo>
                <a:lnTo>
                  <a:pt x="436" y="510"/>
                </a:lnTo>
                <a:lnTo>
                  <a:pt x="437" y="510"/>
                </a:lnTo>
                <a:lnTo>
                  <a:pt x="437" y="510"/>
                </a:lnTo>
                <a:lnTo>
                  <a:pt x="437" y="509"/>
                </a:lnTo>
                <a:lnTo>
                  <a:pt x="437" y="509"/>
                </a:lnTo>
                <a:lnTo>
                  <a:pt x="437" y="509"/>
                </a:lnTo>
                <a:lnTo>
                  <a:pt x="438" y="509"/>
                </a:lnTo>
                <a:lnTo>
                  <a:pt x="438" y="509"/>
                </a:lnTo>
                <a:lnTo>
                  <a:pt x="439" y="509"/>
                </a:lnTo>
                <a:lnTo>
                  <a:pt x="439" y="509"/>
                </a:lnTo>
                <a:lnTo>
                  <a:pt x="440" y="509"/>
                </a:lnTo>
                <a:lnTo>
                  <a:pt x="440" y="509"/>
                </a:lnTo>
                <a:lnTo>
                  <a:pt x="440" y="509"/>
                </a:lnTo>
                <a:lnTo>
                  <a:pt x="441" y="509"/>
                </a:lnTo>
                <a:lnTo>
                  <a:pt x="441" y="509"/>
                </a:lnTo>
                <a:lnTo>
                  <a:pt x="442" y="509"/>
                </a:lnTo>
                <a:lnTo>
                  <a:pt x="442" y="509"/>
                </a:lnTo>
                <a:lnTo>
                  <a:pt x="443" y="509"/>
                </a:lnTo>
                <a:lnTo>
                  <a:pt x="443" y="509"/>
                </a:lnTo>
                <a:lnTo>
                  <a:pt x="444" y="509"/>
                </a:lnTo>
                <a:lnTo>
                  <a:pt x="444" y="509"/>
                </a:lnTo>
                <a:lnTo>
                  <a:pt x="443" y="509"/>
                </a:lnTo>
                <a:lnTo>
                  <a:pt x="443" y="508"/>
                </a:lnTo>
                <a:lnTo>
                  <a:pt x="443" y="508"/>
                </a:lnTo>
                <a:lnTo>
                  <a:pt x="443" y="507"/>
                </a:lnTo>
                <a:lnTo>
                  <a:pt x="443" y="507"/>
                </a:lnTo>
                <a:lnTo>
                  <a:pt x="444" y="507"/>
                </a:lnTo>
                <a:lnTo>
                  <a:pt x="444" y="508"/>
                </a:lnTo>
                <a:lnTo>
                  <a:pt x="444" y="508"/>
                </a:lnTo>
                <a:lnTo>
                  <a:pt x="445" y="508"/>
                </a:lnTo>
                <a:lnTo>
                  <a:pt x="445" y="508"/>
                </a:lnTo>
                <a:lnTo>
                  <a:pt x="446" y="507"/>
                </a:lnTo>
                <a:lnTo>
                  <a:pt x="446" y="507"/>
                </a:lnTo>
                <a:lnTo>
                  <a:pt x="446" y="507"/>
                </a:lnTo>
                <a:lnTo>
                  <a:pt x="446" y="508"/>
                </a:lnTo>
                <a:lnTo>
                  <a:pt x="447" y="508"/>
                </a:lnTo>
                <a:lnTo>
                  <a:pt x="447" y="509"/>
                </a:lnTo>
                <a:lnTo>
                  <a:pt x="447" y="509"/>
                </a:lnTo>
                <a:lnTo>
                  <a:pt x="448" y="509"/>
                </a:lnTo>
                <a:lnTo>
                  <a:pt x="448" y="510"/>
                </a:lnTo>
                <a:lnTo>
                  <a:pt x="448" y="510"/>
                </a:lnTo>
                <a:lnTo>
                  <a:pt x="449" y="509"/>
                </a:lnTo>
                <a:lnTo>
                  <a:pt x="449" y="510"/>
                </a:lnTo>
                <a:lnTo>
                  <a:pt x="450" y="510"/>
                </a:lnTo>
                <a:lnTo>
                  <a:pt x="450" y="510"/>
                </a:lnTo>
                <a:lnTo>
                  <a:pt x="450" y="511"/>
                </a:lnTo>
                <a:lnTo>
                  <a:pt x="451" y="511"/>
                </a:lnTo>
                <a:lnTo>
                  <a:pt x="451" y="511"/>
                </a:lnTo>
                <a:lnTo>
                  <a:pt x="452" y="511"/>
                </a:lnTo>
                <a:lnTo>
                  <a:pt x="452" y="511"/>
                </a:lnTo>
                <a:lnTo>
                  <a:pt x="452" y="510"/>
                </a:lnTo>
                <a:lnTo>
                  <a:pt x="453" y="510"/>
                </a:lnTo>
                <a:lnTo>
                  <a:pt x="453" y="510"/>
                </a:lnTo>
                <a:lnTo>
                  <a:pt x="453" y="510"/>
                </a:lnTo>
                <a:lnTo>
                  <a:pt x="453" y="510"/>
                </a:lnTo>
                <a:lnTo>
                  <a:pt x="454" y="510"/>
                </a:lnTo>
                <a:lnTo>
                  <a:pt x="454" y="510"/>
                </a:lnTo>
                <a:lnTo>
                  <a:pt x="453" y="511"/>
                </a:lnTo>
                <a:lnTo>
                  <a:pt x="453" y="511"/>
                </a:lnTo>
                <a:lnTo>
                  <a:pt x="454" y="511"/>
                </a:lnTo>
                <a:lnTo>
                  <a:pt x="455" y="511"/>
                </a:lnTo>
                <a:lnTo>
                  <a:pt x="455" y="510"/>
                </a:lnTo>
                <a:lnTo>
                  <a:pt x="455" y="510"/>
                </a:lnTo>
                <a:lnTo>
                  <a:pt x="456" y="510"/>
                </a:lnTo>
                <a:lnTo>
                  <a:pt x="456" y="510"/>
                </a:lnTo>
                <a:lnTo>
                  <a:pt x="456" y="510"/>
                </a:lnTo>
                <a:lnTo>
                  <a:pt x="457" y="510"/>
                </a:lnTo>
                <a:lnTo>
                  <a:pt x="457" y="510"/>
                </a:lnTo>
                <a:lnTo>
                  <a:pt x="457" y="510"/>
                </a:lnTo>
                <a:lnTo>
                  <a:pt x="458" y="510"/>
                </a:lnTo>
                <a:lnTo>
                  <a:pt x="458" y="510"/>
                </a:lnTo>
                <a:lnTo>
                  <a:pt x="459" y="510"/>
                </a:lnTo>
                <a:lnTo>
                  <a:pt x="459" y="510"/>
                </a:lnTo>
                <a:lnTo>
                  <a:pt x="459" y="510"/>
                </a:lnTo>
                <a:lnTo>
                  <a:pt x="460" y="511"/>
                </a:lnTo>
                <a:lnTo>
                  <a:pt x="460" y="511"/>
                </a:lnTo>
                <a:lnTo>
                  <a:pt x="460" y="511"/>
                </a:lnTo>
                <a:lnTo>
                  <a:pt x="460" y="510"/>
                </a:lnTo>
                <a:lnTo>
                  <a:pt x="460" y="510"/>
                </a:lnTo>
                <a:lnTo>
                  <a:pt x="460" y="510"/>
                </a:lnTo>
                <a:lnTo>
                  <a:pt x="460" y="509"/>
                </a:lnTo>
                <a:lnTo>
                  <a:pt x="460" y="509"/>
                </a:lnTo>
                <a:lnTo>
                  <a:pt x="460" y="509"/>
                </a:lnTo>
                <a:lnTo>
                  <a:pt x="460" y="509"/>
                </a:lnTo>
                <a:lnTo>
                  <a:pt x="461" y="509"/>
                </a:lnTo>
                <a:lnTo>
                  <a:pt x="461" y="509"/>
                </a:lnTo>
                <a:lnTo>
                  <a:pt x="462" y="510"/>
                </a:lnTo>
                <a:lnTo>
                  <a:pt x="462" y="510"/>
                </a:lnTo>
                <a:lnTo>
                  <a:pt x="461" y="510"/>
                </a:lnTo>
                <a:lnTo>
                  <a:pt x="462" y="510"/>
                </a:lnTo>
                <a:lnTo>
                  <a:pt x="461" y="511"/>
                </a:lnTo>
                <a:lnTo>
                  <a:pt x="461" y="511"/>
                </a:lnTo>
                <a:lnTo>
                  <a:pt x="462" y="511"/>
                </a:lnTo>
                <a:lnTo>
                  <a:pt x="462" y="511"/>
                </a:lnTo>
                <a:lnTo>
                  <a:pt x="461" y="511"/>
                </a:lnTo>
                <a:lnTo>
                  <a:pt x="461" y="511"/>
                </a:lnTo>
                <a:lnTo>
                  <a:pt x="462" y="512"/>
                </a:lnTo>
                <a:lnTo>
                  <a:pt x="462" y="512"/>
                </a:lnTo>
                <a:lnTo>
                  <a:pt x="463" y="512"/>
                </a:lnTo>
                <a:lnTo>
                  <a:pt x="463" y="512"/>
                </a:lnTo>
                <a:lnTo>
                  <a:pt x="463" y="512"/>
                </a:lnTo>
                <a:lnTo>
                  <a:pt x="463" y="512"/>
                </a:lnTo>
                <a:lnTo>
                  <a:pt x="463" y="511"/>
                </a:lnTo>
                <a:lnTo>
                  <a:pt x="463" y="511"/>
                </a:lnTo>
                <a:lnTo>
                  <a:pt x="463" y="511"/>
                </a:lnTo>
                <a:lnTo>
                  <a:pt x="464" y="511"/>
                </a:lnTo>
                <a:lnTo>
                  <a:pt x="465" y="511"/>
                </a:lnTo>
                <a:lnTo>
                  <a:pt x="465" y="511"/>
                </a:lnTo>
                <a:lnTo>
                  <a:pt x="465" y="510"/>
                </a:lnTo>
                <a:lnTo>
                  <a:pt x="465" y="510"/>
                </a:lnTo>
                <a:lnTo>
                  <a:pt x="465" y="510"/>
                </a:lnTo>
                <a:lnTo>
                  <a:pt x="465" y="510"/>
                </a:lnTo>
                <a:lnTo>
                  <a:pt x="466" y="510"/>
                </a:lnTo>
                <a:lnTo>
                  <a:pt x="466" y="510"/>
                </a:lnTo>
                <a:lnTo>
                  <a:pt x="467" y="510"/>
                </a:lnTo>
                <a:lnTo>
                  <a:pt x="467" y="510"/>
                </a:lnTo>
                <a:lnTo>
                  <a:pt x="468" y="509"/>
                </a:lnTo>
                <a:lnTo>
                  <a:pt x="468" y="509"/>
                </a:lnTo>
                <a:lnTo>
                  <a:pt x="469" y="509"/>
                </a:lnTo>
                <a:lnTo>
                  <a:pt x="469" y="509"/>
                </a:lnTo>
                <a:lnTo>
                  <a:pt x="469" y="509"/>
                </a:lnTo>
                <a:lnTo>
                  <a:pt x="470" y="509"/>
                </a:lnTo>
                <a:lnTo>
                  <a:pt x="470" y="509"/>
                </a:lnTo>
                <a:lnTo>
                  <a:pt x="470" y="509"/>
                </a:lnTo>
                <a:lnTo>
                  <a:pt x="470" y="510"/>
                </a:lnTo>
                <a:lnTo>
                  <a:pt x="470" y="510"/>
                </a:lnTo>
                <a:lnTo>
                  <a:pt x="471" y="510"/>
                </a:lnTo>
                <a:lnTo>
                  <a:pt x="471" y="509"/>
                </a:lnTo>
                <a:lnTo>
                  <a:pt x="471" y="509"/>
                </a:lnTo>
                <a:lnTo>
                  <a:pt x="471" y="509"/>
                </a:lnTo>
                <a:lnTo>
                  <a:pt x="471" y="509"/>
                </a:lnTo>
                <a:lnTo>
                  <a:pt x="471" y="510"/>
                </a:lnTo>
                <a:lnTo>
                  <a:pt x="471" y="510"/>
                </a:lnTo>
                <a:lnTo>
                  <a:pt x="471" y="510"/>
                </a:lnTo>
                <a:lnTo>
                  <a:pt x="472" y="510"/>
                </a:lnTo>
                <a:lnTo>
                  <a:pt x="472" y="511"/>
                </a:lnTo>
                <a:lnTo>
                  <a:pt x="472" y="511"/>
                </a:lnTo>
                <a:lnTo>
                  <a:pt x="472" y="511"/>
                </a:lnTo>
                <a:lnTo>
                  <a:pt x="473" y="511"/>
                </a:lnTo>
                <a:lnTo>
                  <a:pt x="473" y="511"/>
                </a:lnTo>
                <a:lnTo>
                  <a:pt x="472" y="511"/>
                </a:lnTo>
                <a:lnTo>
                  <a:pt x="473" y="512"/>
                </a:lnTo>
                <a:lnTo>
                  <a:pt x="473" y="512"/>
                </a:lnTo>
                <a:lnTo>
                  <a:pt x="474" y="512"/>
                </a:lnTo>
                <a:lnTo>
                  <a:pt x="474" y="512"/>
                </a:lnTo>
                <a:lnTo>
                  <a:pt x="474" y="513"/>
                </a:lnTo>
                <a:lnTo>
                  <a:pt x="474" y="513"/>
                </a:lnTo>
                <a:lnTo>
                  <a:pt x="475" y="513"/>
                </a:lnTo>
                <a:lnTo>
                  <a:pt x="475" y="513"/>
                </a:lnTo>
                <a:lnTo>
                  <a:pt x="475" y="514"/>
                </a:lnTo>
                <a:lnTo>
                  <a:pt x="475" y="514"/>
                </a:lnTo>
                <a:lnTo>
                  <a:pt x="476" y="514"/>
                </a:lnTo>
                <a:lnTo>
                  <a:pt x="476" y="514"/>
                </a:lnTo>
                <a:lnTo>
                  <a:pt x="477" y="515"/>
                </a:lnTo>
                <a:lnTo>
                  <a:pt x="477" y="515"/>
                </a:lnTo>
                <a:lnTo>
                  <a:pt x="477" y="515"/>
                </a:lnTo>
                <a:lnTo>
                  <a:pt x="477" y="516"/>
                </a:lnTo>
                <a:lnTo>
                  <a:pt x="477" y="516"/>
                </a:lnTo>
                <a:lnTo>
                  <a:pt x="477" y="515"/>
                </a:lnTo>
                <a:lnTo>
                  <a:pt x="478" y="515"/>
                </a:lnTo>
                <a:lnTo>
                  <a:pt x="478" y="516"/>
                </a:lnTo>
                <a:lnTo>
                  <a:pt x="479" y="516"/>
                </a:lnTo>
                <a:lnTo>
                  <a:pt x="479" y="516"/>
                </a:lnTo>
                <a:lnTo>
                  <a:pt x="480" y="515"/>
                </a:lnTo>
                <a:lnTo>
                  <a:pt x="480" y="515"/>
                </a:lnTo>
                <a:lnTo>
                  <a:pt x="480" y="516"/>
                </a:lnTo>
                <a:lnTo>
                  <a:pt x="480" y="516"/>
                </a:lnTo>
                <a:lnTo>
                  <a:pt x="480" y="516"/>
                </a:lnTo>
                <a:lnTo>
                  <a:pt x="480" y="517"/>
                </a:lnTo>
                <a:lnTo>
                  <a:pt x="480" y="517"/>
                </a:lnTo>
                <a:lnTo>
                  <a:pt x="480" y="517"/>
                </a:lnTo>
                <a:lnTo>
                  <a:pt x="479" y="517"/>
                </a:lnTo>
                <a:lnTo>
                  <a:pt x="479" y="518"/>
                </a:lnTo>
                <a:lnTo>
                  <a:pt x="479" y="518"/>
                </a:lnTo>
                <a:lnTo>
                  <a:pt x="480" y="519"/>
                </a:lnTo>
                <a:lnTo>
                  <a:pt x="479" y="519"/>
                </a:lnTo>
                <a:lnTo>
                  <a:pt x="479" y="519"/>
                </a:lnTo>
                <a:lnTo>
                  <a:pt x="478" y="519"/>
                </a:lnTo>
                <a:lnTo>
                  <a:pt x="478" y="520"/>
                </a:lnTo>
                <a:lnTo>
                  <a:pt x="479" y="520"/>
                </a:lnTo>
                <a:lnTo>
                  <a:pt x="479" y="520"/>
                </a:lnTo>
                <a:lnTo>
                  <a:pt x="478" y="520"/>
                </a:lnTo>
                <a:lnTo>
                  <a:pt x="477" y="521"/>
                </a:lnTo>
                <a:lnTo>
                  <a:pt x="477" y="521"/>
                </a:lnTo>
                <a:lnTo>
                  <a:pt x="477" y="521"/>
                </a:lnTo>
                <a:lnTo>
                  <a:pt x="476" y="521"/>
                </a:lnTo>
                <a:lnTo>
                  <a:pt x="475" y="521"/>
                </a:lnTo>
                <a:lnTo>
                  <a:pt x="475" y="521"/>
                </a:lnTo>
                <a:lnTo>
                  <a:pt x="474" y="522"/>
                </a:lnTo>
                <a:lnTo>
                  <a:pt x="474" y="522"/>
                </a:lnTo>
                <a:lnTo>
                  <a:pt x="474" y="522"/>
                </a:lnTo>
                <a:lnTo>
                  <a:pt x="474" y="523"/>
                </a:lnTo>
                <a:lnTo>
                  <a:pt x="474" y="523"/>
                </a:lnTo>
                <a:lnTo>
                  <a:pt x="474" y="523"/>
                </a:lnTo>
                <a:lnTo>
                  <a:pt x="474" y="524"/>
                </a:lnTo>
                <a:lnTo>
                  <a:pt x="473" y="525"/>
                </a:lnTo>
                <a:lnTo>
                  <a:pt x="473" y="525"/>
                </a:lnTo>
                <a:lnTo>
                  <a:pt x="473" y="526"/>
                </a:lnTo>
                <a:lnTo>
                  <a:pt x="473" y="526"/>
                </a:lnTo>
                <a:lnTo>
                  <a:pt x="473" y="527"/>
                </a:lnTo>
                <a:lnTo>
                  <a:pt x="473" y="527"/>
                </a:lnTo>
                <a:lnTo>
                  <a:pt x="473" y="528"/>
                </a:lnTo>
                <a:lnTo>
                  <a:pt x="473" y="528"/>
                </a:lnTo>
                <a:lnTo>
                  <a:pt x="473" y="528"/>
                </a:lnTo>
                <a:lnTo>
                  <a:pt x="473" y="529"/>
                </a:lnTo>
                <a:lnTo>
                  <a:pt x="473" y="529"/>
                </a:lnTo>
                <a:lnTo>
                  <a:pt x="473" y="529"/>
                </a:lnTo>
                <a:lnTo>
                  <a:pt x="473" y="529"/>
                </a:lnTo>
                <a:lnTo>
                  <a:pt x="474" y="529"/>
                </a:lnTo>
                <a:lnTo>
                  <a:pt x="474" y="529"/>
                </a:lnTo>
                <a:lnTo>
                  <a:pt x="475" y="529"/>
                </a:lnTo>
                <a:lnTo>
                  <a:pt x="475" y="530"/>
                </a:lnTo>
                <a:lnTo>
                  <a:pt x="475" y="530"/>
                </a:lnTo>
                <a:lnTo>
                  <a:pt x="475" y="530"/>
                </a:lnTo>
                <a:lnTo>
                  <a:pt x="475" y="531"/>
                </a:lnTo>
                <a:lnTo>
                  <a:pt x="475" y="530"/>
                </a:lnTo>
                <a:lnTo>
                  <a:pt x="475" y="531"/>
                </a:lnTo>
                <a:lnTo>
                  <a:pt x="475" y="531"/>
                </a:lnTo>
                <a:lnTo>
                  <a:pt x="474" y="531"/>
                </a:lnTo>
                <a:lnTo>
                  <a:pt x="474" y="531"/>
                </a:lnTo>
                <a:lnTo>
                  <a:pt x="474" y="531"/>
                </a:lnTo>
                <a:lnTo>
                  <a:pt x="474" y="531"/>
                </a:lnTo>
                <a:lnTo>
                  <a:pt x="474" y="532"/>
                </a:lnTo>
                <a:lnTo>
                  <a:pt x="474" y="532"/>
                </a:lnTo>
                <a:lnTo>
                  <a:pt x="474" y="532"/>
                </a:lnTo>
                <a:lnTo>
                  <a:pt x="473" y="532"/>
                </a:lnTo>
                <a:lnTo>
                  <a:pt x="473" y="532"/>
                </a:lnTo>
                <a:lnTo>
                  <a:pt x="473" y="532"/>
                </a:lnTo>
                <a:lnTo>
                  <a:pt x="473" y="532"/>
                </a:lnTo>
                <a:lnTo>
                  <a:pt x="472" y="532"/>
                </a:lnTo>
                <a:lnTo>
                  <a:pt x="472" y="532"/>
                </a:lnTo>
                <a:lnTo>
                  <a:pt x="472" y="532"/>
                </a:lnTo>
                <a:lnTo>
                  <a:pt x="473" y="532"/>
                </a:lnTo>
                <a:lnTo>
                  <a:pt x="473" y="533"/>
                </a:lnTo>
                <a:lnTo>
                  <a:pt x="473" y="534"/>
                </a:lnTo>
                <a:lnTo>
                  <a:pt x="473" y="534"/>
                </a:lnTo>
                <a:lnTo>
                  <a:pt x="472" y="534"/>
                </a:lnTo>
                <a:lnTo>
                  <a:pt x="472" y="535"/>
                </a:lnTo>
                <a:lnTo>
                  <a:pt x="472" y="535"/>
                </a:lnTo>
                <a:lnTo>
                  <a:pt x="472" y="536"/>
                </a:lnTo>
                <a:lnTo>
                  <a:pt x="473" y="536"/>
                </a:lnTo>
                <a:lnTo>
                  <a:pt x="473" y="536"/>
                </a:lnTo>
                <a:lnTo>
                  <a:pt x="473" y="537"/>
                </a:lnTo>
                <a:lnTo>
                  <a:pt x="473" y="537"/>
                </a:lnTo>
                <a:lnTo>
                  <a:pt x="472" y="537"/>
                </a:lnTo>
                <a:lnTo>
                  <a:pt x="472" y="537"/>
                </a:lnTo>
                <a:lnTo>
                  <a:pt x="473" y="538"/>
                </a:lnTo>
                <a:lnTo>
                  <a:pt x="472" y="538"/>
                </a:lnTo>
                <a:lnTo>
                  <a:pt x="472" y="538"/>
                </a:lnTo>
                <a:lnTo>
                  <a:pt x="472" y="539"/>
                </a:lnTo>
                <a:lnTo>
                  <a:pt x="473" y="539"/>
                </a:lnTo>
                <a:lnTo>
                  <a:pt x="473" y="539"/>
                </a:lnTo>
                <a:lnTo>
                  <a:pt x="473" y="540"/>
                </a:lnTo>
                <a:lnTo>
                  <a:pt x="473" y="540"/>
                </a:lnTo>
                <a:lnTo>
                  <a:pt x="472" y="541"/>
                </a:lnTo>
                <a:lnTo>
                  <a:pt x="472" y="541"/>
                </a:lnTo>
                <a:lnTo>
                  <a:pt x="472" y="541"/>
                </a:lnTo>
                <a:lnTo>
                  <a:pt x="472" y="541"/>
                </a:lnTo>
                <a:lnTo>
                  <a:pt x="471" y="541"/>
                </a:lnTo>
                <a:lnTo>
                  <a:pt x="471" y="541"/>
                </a:lnTo>
                <a:lnTo>
                  <a:pt x="470" y="541"/>
                </a:lnTo>
                <a:lnTo>
                  <a:pt x="470" y="542"/>
                </a:lnTo>
                <a:lnTo>
                  <a:pt x="470" y="542"/>
                </a:lnTo>
                <a:lnTo>
                  <a:pt x="470" y="542"/>
                </a:lnTo>
                <a:lnTo>
                  <a:pt x="470" y="543"/>
                </a:lnTo>
                <a:lnTo>
                  <a:pt x="470" y="543"/>
                </a:lnTo>
                <a:lnTo>
                  <a:pt x="469" y="544"/>
                </a:lnTo>
                <a:lnTo>
                  <a:pt x="469" y="544"/>
                </a:lnTo>
                <a:lnTo>
                  <a:pt x="470" y="544"/>
                </a:lnTo>
                <a:lnTo>
                  <a:pt x="470" y="544"/>
                </a:lnTo>
                <a:lnTo>
                  <a:pt x="470" y="545"/>
                </a:lnTo>
                <a:lnTo>
                  <a:pt x="470" y="544"/>
                </a:lnTo>
                <a:lnTo>
                  <a:pt x="470" y="545"/>
                </a:lnTo>
                <a:lnTo>
                  <a:pt x="470" y="545"/>
                </a:lnTo>
                <a:lnTo>
                  <a:pt x="470" y="545"/>
                </a:lnTo>
                <a:lnTo>
                  <a:pt x="470" y="546"/>
                </a:lnTo>
                <a:lnTo>
                  <a:pt x="471" y="546"/>
                </a:lnTo>
                <a:lnTo>
                  <a:pt x="471" y="546"/>
                </a:lnTo>
                <a:lnTo>
                  <a:pt x="471" y="546"/>
                </a:lnTo>
                <a:lnTo>
                  <a:pt x="471" y="547"/>
                </a:lnTo>
                <a:lnTo>
                  <a:pt x="471" y="547"/>
                </a:lnTo>
                <a:lnTo>
                  <a:pt x="471" y="548"/>
                </a:lnTo>
                <a:lnTo>
                  <a:pt x="471" y="548"/>
                </a:lnTo>
                <a:lnTo>
                  <a:pt x="471" y="548"/>
                </a:lnTo>
                <a:lnTo>
                  <a:pt x="472" y="548"/>
                </a:lnTo>
                <a:lnTo>
                  <a:pt x="472" y="548"/>
                </a:lnTo>
                <a:lnTo>
                  <a:pt x="472" y="549"/>
                </a:lnTo>
                <a:lnTo>
                  <a:pt x="473" y="549"/>
                </a:lnTo>
                <a:lnTo>
                  <a:pt x="473" y="549"/>
                </a:lnTo>
                <a:lnTo>
                  <a:pt x="474" y="549"/>
                </a:lnTo>
                <a:lnTo>
                  <a:pt x="474" y="550"/>
                </a:lnTo>
                <a:lnTo>
                  <a:pt x="474" y="550"/>
                </a:lnTo>
                <a:lnTo>
                  <a:pt x="474" y="551"/>
                </a:lnTo>
                <a:lnTo>
                  <a:pt x="473" y="551"/>
                </a:lnTo>
                <a:lnTo>
                  <a:pt x="474" y="551"/>
                </a:lnTo>
                <a:lnTo>
                  <a:pt x="474" y="551"/>
                </a:lnTo>
                <a:lnTo>
                  <a:pt x="474" y="552"/>
                </a:lnTo>
                <a:lnTo>
                  <a:pt x="475" y="553"/>
                </a:lnTo>
                <a:lnTo>
                  <a:pt x="476" y="553"/>
                </a:lnTo>
                <a:lnTo>
                  <a:pt x="477" y="553"/>
                </a:lnTo>
                <a:lnTo>
                  <a:pt x="477" y="553"/>
                </a:lnTo>
                <a:lnTo>
                  <a:pt x="477" y="553"/>
                </a:lnTo>
                <a:lnTo>
                  <a:pt x="478" y="552"/>
                </a:lnTo>
                <a:lnTo>
                  <a:pt x="478" y="552"/>
                </a:lnTo>
                <a:lnTo>
                  <a:pt x="478" y="551"/>
                </a:lnTo>
                <a:lnTo>
                  <a:pt x="479" y="552"/>
                </a:lnTo>
                <a:lnTo>
                  <a:pt x="479" y="551"/>
                </a:lnTo>
                <a:lnTo>
                  <a:pt x="479" y="551"/>
                </a:lnTo>
                <a:lnTo>
                  <a:pt x="479" y="551"/>
                </a:lnTo>
                <a:lnTo>
                  <a:pt x="479" y="550"/>
                </a:lnTo>
                <a:lnTo>
                  <a:pt x="480" y="550"/>
                </a:lnTo>
                <a:lnTo>
                  <a:pt x="480" y="550"/>
                </a:lnTo>
                <a:lnTo>
                  <a:pt x="480" y="549"/>
                </a:lnTo>
                <a:lnTo>
                  <a:pt x="480" y="549"/>
                </a:lnTo>
                <a:lnTo>
                  <a:pt x="481" y="549"/>
                </a:lnTo>
                <a:lnTo>
                  <a:pt x="481" y="548"/>
                </a:lnTo>
                <a:lnTo>
                  <a:pt x="481" y="548"/>
                </a:lnTo>
                <a:lnTo>
                  <a:pt x="481" y="548"/>
                </a:lnTo>
                <a:lnTo>
                  <a:pt x="481" y="548"/>
                </a:lnTo>
                <a:lnTo>
                  <a:pt x="481" y="547"/>
                </a:lnTo>
                <a:lnTo>
                  <a:pt x="481" y="547"/>
                </a:lnTo>
                <a:lnTo>
                  <a:pt x="482" y="547"/>
                </a:lnTo>
                <a:lnTo>
                  <a:pt x="482" y="546"/>
                </a:lnTo>
                <a:lnTo>
                  <a:pt x="482" y="545"/>
                </a:lnTo>
                <a:lnTo>
                  <a:pt x="482" y="544"/>
                </a:lnTo>
                <a:lnTo>
                  <a:pt x="482" y="544"/>
                </a:lnTo>
                <a:lnTo>
                  <a:pt x="483" y="544"/>
                </a:lnTo>
                <a:lnTo>
                  <a:pt x="483" y="544"/>
                </a:lnTo>
                <a:lnTo>
                  <a:pt x="484" y="543"/>
                </a:lnTo>
                <a:lnTo>
                  <a:pt x="485" y="543"/>
                </a:lnTo>
                <a:lnTo>
                  <a:pt x="485" y="543"/>
                </a:lnTo>
                <a:lnTo>
                  <a:pt x="486" y="543"/>
                </a:lnTo>
                <a:lnTo>
                  <a:pt x="486" y="542"/>
                </a:lnTo>
                <a:lnTo>
                  <a:pt x="486" y="542"/>
                </a:lnTo>
                <a:lnTo>
                  <a:pt x="487" y="542"/>
                </a:lnTo>
                <a:lnTo>
                  <a:pt x="487" y="542"/>
                </a:lnTo>
                <a:lnTo>
                  <a:pt x="488" y="542"/>
                </a:lnTo>
                <a:lnTo>
                  <a:pt x="488" y="542"/>
                </a:lnTo>
                <a:lnTo>
                  <a:pt x="489" y="542"/>
                </a:lnTo>
                <a:lnTo>
                  <a:pt x="489" y="541"/>
                </a:lnTo>
                <a:lnTo>
                  <a:pt x="489" y="541"/>
                </a:lnTo>
                <a:lnTo>
                  <a:pt x="489" y="541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91" y="541"/>
                </a:lnTo>
                <a:lnTo>
                  <a:pt x="491" y="542"/>
                </a:lnTo>
                <a:lnTo>
                  <a:pt x="491" y="542"/>
                </a:lnTo>
                <a:lnTo>
                  <a:pt x="491" y="542"/>
                </a:lnTo>
                <a:lnTo>
                  <a:pt x="492" y="542"/>
                </a:lnTo>
                <a:lnTo>
                  <a:pt x="492" y="543"/>
                </a:lnTo>
                <a:lnTo>
                  <a:pt x="492" y="543"/>
                </a:lnTo>
                <a:lnTo>
                  <a:pt x="493" y="543"/>
                </a:lnTo>
                <a:lnTo>
                  <a:pt x="493" y="544"/>
                </a:lnTo>
                <a:lnTo>
                  <a:pt x="493" y="544"/>
                </a:lnTo>
                <a:lnTo>
                  <a:pt x="494" y="544"/>
                </a:lnTo>
                <a:lnTo>
                  <a:pt x="494" y="544"/>
                </a:lnTo>
                <a:lnTo>
                  <a:pt x="495" y="545"/>
                </a:lnTo>
                <a:lnTo>
                  <a:pt x="495" y="546"/>
                </a:lnTo>
                <a:lnTo>
                  <a:pt x="495" y="546"/>
                </a:lnTo>
                <a:lnTo>
                  <a:pt x="495" y="547"/>
                </a:lnTo>
                <a:lnTo>
                  <a:pt x="496" y="546"/>
                </a:lnTo>
                <a:lnTo>
                  <a:pt x="496" y="547"/>
                </a:lnTo>
                <a:lnTo>
                  <a:pt x="497" y="546"/>
                </a:lnTo>
                <a:lnTo>
                  <a:pt x="497" y="547"/>
                </a:lnTo>
                <a:lnTo>
                  <a:pt x="497" y="546"/>
                </a:lnTo>
                <a:lnTo>
                  <a:pt x="498" y="546"/>
                </a:lnTo>
                <a:lnTo>
                  <a:pt x="498" y="547"/>
                </a:lnTo>
                <a:lnTo>
                  <a:pt x="498" y="547"/>
                </a:lnTo>
                <a:lnTo>
                  <a:pt x="498" y="547"/>
                </a:lnTo>
                <a:lnTo>
                  <a:pt x="498" y="548"/>
                </a:lnTo>
                <a:lnTo>
                  <a:pt x="498" y="548"/>
                </a:lnTo>
                <a:lnTo>
                  <a:pt x="498" y="549"/>
                </a:lnTo>
                <a:lnTo>
                  <a:pt x="498" y="549"/>
                </a:lnTo>
                <a:lnTo>
                  <a:pt x="497" y="549"/>
                </a:lnTo>
                <a:lnTo>
                  <a:pt x="497" y="550"/>
                </a:lnTo>
                <a:lnTo>
                  <a:pt x="497" y="550"/>
                </a:lnTo>
                <a:lnTo>
                  <a:pt x="498" y="550"/>
                </a:lnTo>
                <a:lnTo>
                  <a:pt x="498" y="550"/>
                </a:lnTo>
                <a:lnTo>
                  <a:pt x="499" y="549"/>
                </a:lnTo>
                <a:lnTo>
                  <a:pt x="499" y="548"/>
                </a:lnTo>
                <a:lnTo>
                  <a:pt x="499" y="548"/>
                </a:lnTo>
                <a:lnTo>
                  <a:pt x="500" y="548"/>
                </a:lnTo>
                <a:lnTo>
                  <a:pt x="500" y="548"/>
                </a:lnTo>
                <a:lnTo>
                  <a:pt x="500" y="547"/>
                </a:lnTo>
                <a:lnTo>
                  <a:pt x="500" y="547"/>
                </a:lnTo>
                <a:lnTo>
                  <a:pt x="500" y="546"/>
                </a:lnTo>
                <a:lnTo>
                  <a:pt x="501" y="546"/>
                </a:lnTo>
                <a:lnTo>
                  <a:pt x="501" y="546"/>
                </a:lnTo>
                <a:lnTo>
                  <a:pt x="501" y="546"/>
                </a:lnTo>
                <a:lnTo>
                  <a:pt x="501" y="545"/>
                </a:lnTo>
                <a:lnTo>
                  <a:pt x="501" y="545"/>
                </a:lnTo>
                <a:lnTo>
                  <a:pt x="501" y="545"/>
                </a:lnTo>
                <a:lnTo>
                  <a:pt x="502" y="546"/>
                </a:lnTo>
                <a:lnTo>
                  <a:pt x="502" y="546"/>
                </a:lnTo>
                <a:lnTo>
                  <a:pt x="502" y="547"/>
                </a:lnTo>
                <a:lnTo>
                  <a:pt x="502" y="547"/>
                </a:lnTo>
                <a:lnTo>
                  <a:pt x="503" y="546"/>
                </a:lnTo>
                <a:lnTo>
                  <a:pt x="503" y="546"/>
                </a:lnTo>
                <a:lnTo>
                  <a:pt x="503" y="545"/>
                </a:lnTo>
                <a:lnTo>
                  <a:pt x="503" y="545"/>
                </a:lnTo>
                <a:lnTo>
                  <a:pt x="503" y="544"/>
                </a:lnTo>
                <a:lnTo>
                  <a:pt x="503" y="544"/>
                </a:lnTo>
                <a:lnTo>
                  <a:pt x="503" y="543"/>
                </a:lnTo>
                <a:lnTo>
                  <a:pt x="504" y="543"/>
                </a:lnTo>
                <a:lnTo>
                  <a:pt x="504" y="542"/>
                </a:lnTo>
                <a:lnTo>
                  <a:pt x="504" y="542"/>
                </a:lnTo>
                <a:lnTo>
                  <a:pt x="505" y="543"/>
                </a:lnTo>
                <a:lnTo>
                  <a:pt x="505" y="542"/>
                </a:lnTo>
                <a:lnTo>
                  <a:pt x="505" y="542"/>
                </a:lnTo>
                <a:lnTo>
                  <a:pt x="505" y="542"/>
                </a:lnTo>
                <a:lnTo>
                  <a:pt x="505" y="541"/>
                </a:lnTo>
                <a:lnTo>
                  <a:pt x="505" y="541"/>
                </a:lnTo>
                <a:lnTo>
                  <a:pt x="506" y="541"/>
                </a:lnTo>
                <a:lnTo>
                  <a:pt x="505" y="541"/>
                </a:lnTo>
                <a:lnTo>
                  <a:pt x="506" y="541"/>
                </a:lnTo>
                <a:lnTo>
                  <a:pt x="506" y="541"/>
                </a:lnTo>
                <a:lnTo>
                  <a:pt x="506" y="541"/>
                </a:lnTo>
                <a:lnTo>
                  <a:pt x="506" y="541"/>
                </a:lnTo>
                <a:lnTo>
                  <a:pt x="506" y="542"/>
                </a:lnTo>
                <a:lnTo>
                  <a:pt x="507" y="542"/>
                </a:lnTo>
                <a:lnTo>
                  <a:pt x="507" y="542"/>
                </a:lnTo>
                <a:lnTo>
                  <a:pt x="507" y="543"/>
                </a:lnTo>
                <a:lnTo>
                  <a:pt x="508" y="543"/>
                </a:lnTo>
                <a:lnTo>
                  <a:pt x="508" y="543"/>
                </a:lnTo>
                <a:lnTo>
                  <a:pt x="508" y="543"/>
                </a:lnTo>
                <a:lnTo>
                  <a:pt x="508" y="544"/>
                </a:lnTo>
                <a:lnTo>
                  <a:pt x="508" y="544"/>
                </a:lnTo>
                <a:lnTo>
                  <a:pt x="509" y="544"/>
                </a:lnTo>
                <a:lnTo>
                  <a:pt x="508" y="544"/>
                </a:lnTo>
                <a:lnTo>
                  <a:pt x="508" y="544"/>
                </a:lnTo>
                <a:lnTo>
                  <a:pt x="508" y="545"/>
                </a:lnTo>
                <a:lnTo>
                  <a:pt x="508" y="545"/>
                </a:lnTo>
                <a:lnTo>
                  <a:pt x="509" y="545"/>
                </a:lnTo>
                <a:lnTo>
                  <a:pt x="509" y="545"/>
                </a:lnTo>
                <a:lnTo>
                  <a:pt x="509" y="545"/>
                </a:lnTo>
                <a:lnTo>
                  <a:pt x="510" y="546"/>
                </a:lnTo>
                <a:lnTo>
                  <a:pt x="510" y="545"/>
                </a:lnTo>
                <a:lnTo>
                  <a:pt x="510" y="546"/>
                </a:lnTo>
                <a:lnTo>
                  <a:pt x="510" y="546"/>
                </a:lnTo>
                <a:lnTo>
                  <a:pt x="510" y="547"/>
                </a:lnTo>
                <a:lnTo>
                  <a:pt x="510" y="547"/>
                </a:lnTo>
                <a:lnTo>
                  <a:pt x="510" y="547"/>
                </a:lnTo>
                <a:lnTo>
                  <a:pt x="510" y="548"/>
                </a:lnTo>
                <a:lnTo>
                  <a:pt x="510" y="548"/>
                </a:lnTo>
                <a:lnTo>
                  <a:pt x="510" y="549"/>
                </a:lnTo>
                <a:lnTo>
                  <a:pt x="510" y="549"/>
                </a:lnTo>
                <a:lnTo>
                  <a:pt x="510" y="549"/>
                </a:lnTo>
                <a:lnTo>
                  <a:pt x="510" y="550"/>
                </a:lnTo>
                <a:lnTo>
                  <a:pt x="510" y="551"/>
                </a:lnTo>
                <a:lnTo>
                  <a:pt x="510" y="551"/>
                </a:lnTo>
                <a:lnTo>
                  <a:pt x="510" y="551"/>
                </a:lnTo>
                <a:lnTo>
                  <a:pt x="510" y="551"/>
                </a:lnTo>
                <a:lnTo>
                  <a:pt x="510" y="551"/>
                </a:lnTo>
                <a:lnTo>
                  <a:pt x="510" y="552"/>
                </a:lnTo>
                <a:lnTo>
                  <a:pt x="511" y="552"/>
                </a:lnTo>
                <a:lnTo>
                  <a:pt x="511" y="552"/>
                </a:lnTo>
                <a:lnTo>
                  <a:pt x="511" y="553"/>
                </a:lnTo>
                <a:lnTo>
                  <a:pt x="511" y="553"/>
                </a:lnTo>
                <a:lnTo>
                  <a:pt x="511" y="553"/>
                </a:lnTo>
                <a:lnTo>
                  <a:pt x="511" y="554"/>
                </a:lnTo>
                <a:lnTo>
                  <a:pt x="512" y="554"/>
                </a:lnTo>
                <a:lnTo>
                  <a:pt x="511" y="554"/>
                </a:lnTo>
                <a:lnTo>
                  <a:pt x="511" y="555"/>
                </a:lnTo>
                <a:lnTo>
                  <a:pt x="512" y="555"/>
                </a:lnTo>
                <a:lnTo>
                  <a:pt x="512" y="555"/>
                </a:lnTo>
                <a:lnTo>
                  <a:pt x="512" y="555"/>
                </a:lnTo>
                <a:lnTo>
                  <a:pt x="512" y="556"/>
                </a:lnTo>
                <a:lnTo>
                  <a:pt x="513" y="556"/>
                </a:lnTo>
                <a:lnTo>
                  <a:pt x="513" y="556"/>
                </a:lnTo>
                <a:lnTo>
                  <a:pt x="513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8"/>
                </a:lnTo>
                <a:lnTo>
                  <a:pt x="514" y="558"/>
                </a:lnTo>
                <a:lnTo>
                  <a:pt x="515" y="558"/>
                </a:lnTo>
                <a:lnTo>
                  <a:pt x="515" y="558"/>
                </a:lnTo>
                <a:lnTo>
                  <a:pt x="515" y="558"/>
                </a:lnTo>
                <a:lnTo>
                  <a:pt x="515" y="558"/>
                </a:lnTo>
                <a:lnTo>
                  <a:pt x="515" y="559"/>
                </a:lnTo>
                <a:lnTo>
                  <a:pt x="514" y="559"/>
                </a:lnTo>
                <a:lnTo>
                  <a:pt x="514" y="559"/>
                </a:lnTo>
                <a:lnTo>
                  <a:pt x="514" y="559"/>
                </a:lnTo>
                <a:lnTo>
                  <a:pt x="514" y="560"/>
                </a:lnTo>
                <a:lnTo>
                  <a:pt x="514" y="560"/>
                </a:lnTo>
                <a:lnTo>
                  <a:pt x="514" y="561"/>
                </a:lnTo>
                <a:lnTo>
                  <a:pt x="514" y="561"/>
                </a:lnTo>
                <a:lnTo>
                  <a:pt x="514" y="561"/>
                </a:lnTo>
                <a:lnTo>
                  <a:pt x="513" y="561"/>
                </a:lnTo>
                <a:lnTo>
                  <a:pt x="513" y="562"/>
                </a:lnTo>
                <a:lnTo>
                  <a:pt x="513" y="562"/>
                </a:lnTo>
                <a:lnTo>
                  <a:pt x="513" y="562"/>
                </a:lnTo>
                <a:lnTo>
                  <a:pt x="512" y="562"/>
                </a:lnTo>
                <a:lnTo>
                  <a:pt x="512" y="563"/>
                </a:lnTo>
                <a:lnTo>
                  <a:pt x="512" y="563"/>
                </a:lnTo>
                <a:lnTo>
                  <a:pt x="512" y="563"/>
                </a:lnTo>
                <a:lnTo>
                  <a:pt x="512" y="564"/>
                </a:lnTo>
                <a:lnTo>
                  <a:pt x="513" y="564"/>
                </a:lnTo>
                <a:lnTo>
                  <a:pt x="513" y="564"/>
                </a:lnTo>
                <a:lnTo>
                  <a:pt x="514" y="565"/>
                </a:lnTo>
                <a:lnTo>
                  <a:pt x="514" y="565"/>
                </a:lnTo>
                <a:lnTo>
                  <a:pt x="514" y="565"/>
                </a:lnTo>
                <a:lnTo>
                  <a:pt x="515" y="565"/>
                </a:lnTo>
                <a:lnTo>
                  <a:pt x="515" y="565"/>
                </a:lnTo>
                <a:lnTo>
                  <a:pt x="515" y="565"/>
                </a:lnTo>
                <a:lnTo>
                  <a:pt x="515" y="566"/>
                </a:lnTo>
                <a:lnTo>
                  <a:pt x="516" y="566"/>
                </a:lnTo>
                <a:lnTo>
                  <a:pt x="516" y="567"/>
                </a:lnTo>
                <a:lnTo>
                  <a:pt x="516" y="567"/>
                </a:lnTo>
                <a:lnTo>
                  <a:pt x="517" y="567"/>
                </a:lnTo>
                <a:lnTo>
                  <a:pt x="518" y="568"/>
                </a:lnTo>
                <a:lnTo>
                  <a:pt x="519" y="568"/>
                </a:lnTo>
                <a:lnTo>
                  <a:pt x="519" y="568"/>
                </a:lnTo>
                <a:lnTo>
                  <a:pt x="519" y="568"/>
                </a:lnTo>
                <a:lnTo>
                  <a:pt x="520" y="569"/>
                </a:lnTo>
                <a:lnTo>
                  <a:pt x="520" y="569"/>
                </a:lnTo>
                <a:lnTo>
                  <a:pt x="521" y="569"/>
                </a:lnTo>
                <a:lnTo>
                  <a:pt x="521" y="568"/>
                </a:lnTo>
                <a:lnTo>
                  <a:pt x="521" y="568"/>
                </a:lnTo>
                <a:lnTo>
                  <a:pt x="521" y="568"/>
                </a:lnTo>
                <a:lnTo>
                  <a:pt x="522" y="568"/>
                </a:lnTo>
                <a:lnTo>
                  <a:pt x="522" y="568"/>
                </a:lnTo>
                <a:lnTo>
                  <a:pt x="523" y="568"/>
                </a:lnTo>
                <a:lnTo>
                  <a:pt x="523" y="568"/>
                </a:lnTo>
                <a:lnTo>
                  <a:pt x="523" y="568"/>
                </a:lnTo>
                <a:lnTo>
                  <a:pt x="524" y="568"/>
                </a:lnTo>
                <a:lnTo>
                  <a:pt x="524" y="568"/>
                </a:lnTo>
                <a:lnTo>
                  <a:pt x="525" y="568"/>
                </a:lnTo>
                <a:lnTo>
                  <a:pt x="526" y="568"/>
                </a:lnTo>
                <a:lnTo>
                  <a:pt x="526" y="567"/>
                </a:lnTo>
                <a:lnTo>
                  <a:pt x="526" y="567"/>
                </a:lnTo>
                <a:lnTo>
                  <a:pt x="526" y="567"/>
                </a:lnTo>
                <a:lnTo>
                  <a:pt x="526" y="567"/>
                </a:lnTo>
                <a:lnTo>
                  <a:pt x="526" y="567"/>
                </a:lnTo>
                <a:lnTo>
                  <a:pt x="526" y="566"/>
                </a:lnTo>
                <a:lnTo>
                  <a:pt x="526" y="566"/>
                </a:lnTo>
                <a:lnTo>
                  <a:pt x="527" y="567"/>
                </a:lnTo>
                <a:lnTo>
                  <a:pt x="527" y="566"/>
                </a:lnTo>
                <a:lnTo>
                  <a:pt x="527" y="566"/>
                </a:lnTo>
                <a:lnTo>
                  <a:pt x="528" y="566"/>
                </a:lnTo>
                <a:lnTo>
                  <a:pt x="528" y="566"/>
                </a:lnTo>
                <a:lnTo>
                  <a:pt x="529" y="566"/>
                </a:lnTo>
                <a:lnTo>
                  <a:pt x="529" y="566"/>
                </a:lnTo>
                <a:lnTo>
                  <a:pt x="529" y="566"/>
                </a:lnTo>
                <a:lnTo>
                  <a:pt x="529" y="566"/>
                </a:lnTo>
                <a:lnTo>
                  <a:pt x="529" y="567"/>
                </a:lnTo>
                <a:lnTo>
                  <a:pt x="529" y="567"/>
                </a:lnTo>
                <a:lnTo>
                  <a:pt x="529" y="567"/>
                </a:lnTo>
                <a:lnTo>
                  <a:pt x="529" y="567"/>
                </a:lnTo>
                <a:lnTo>
                  <a:pt x="529" y="567"/>
                </a:lnTo>
                <a:lnTo>
                  <a:pt x="526" y="569"/>
                </a:lnTo>
                <a:lnTo>
                  <a:pt x="526" y="570"/>
                </a:lnTo>
                <a:lnTo>
                  <a:pt x="526" y="571"/>
                </a:lnTo>
                <a:lnTo>
                  <a:pt x="525" y="571"/>
                </a:lnTo>
                <a:lnTo>
                  <a:pt x="524" y="571"/>
                </a:lnTo>
                <a:lnTo>
                  <a:pt x="523" y="572"/>
                </a:lnTo>
                <a:lnTo>
                  <a:pt x="523" y="572"/>
                </a:lnTo>
                <a:lnTo>
                  <a:pt x="522" y="573"/>
                </a:lnTo>
                <a:lnTo>
                  <a:pt x="522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5"/>
                </a:lnTo>
                <a:lnTo>
                  <a:pt x="521" y="575"/>
                </a:lnTo>
                <a:lnTo>
                  <a:pt x="522" y="575"/>
                </a:lnTo>
                <a:lnTo>
                  <a:pt x="522" y="575"/>
                </a:lnTo>
                <a:lnTo>
                  <a:pt x="522" y="574"/>
                </a:lnTo>
                <a:lnTo>
                  <a:pt x="523" y="574"/>
                </a:lnTo>
                <a:lnTo>
                  <a:pt x="523" y="574"/>
                </a:lnTo>
                <a:lnTo>
                  <a:pt x="524" y="573"/>
                </a:lnTo>
                <a:lnTo>
                  <a:pt x="524" y="573"/>
                </a:lnTo>
                <a:lnTo>
                  <a:pt x="524" y="572"/>
                </a:lnTo>
                <a:lnTo>
                  <a:pt x="525" y="572"/>
                </a:lnTo>
                <a:lnTo>
                  <a:pt x="526" y="571"/>
                </a:lnTo>
                <a:lnTo>
                  <a:pt x="526" y="571"/>
                </a:lnTo>
                <a:lnTo>
                  <a:pt x="526" y="571"/>
                </a:lnTo>
                <a:lnTo>
                  <a:pt x="526" y="570"/>
                </a:lnTo>
                <a:lnTo>
                  <a:pt x="527" y="570"/>
                </a:lnTo>
                <a:lnTo>
                  <a:pt x="527" y="570"/>
                </a:lnTo>
                <a:lnTo>
                  <a:pt x="528" y="569"/>
                </a:lnTo>
                <a:lnTo>
                  <a:pt x="528" y="569"/>
                </a:lnTo>
                <a:lnTo>
                  <a:pt x="528" y="569"/>
                </a:lnTo>
                <a:lnTo>
                  <a:pt x="529" y="568"/>
                </a:lnTo>
                <a:lnTo>
                  <a:pt x="529" y="568"/>
                </a:lnTo>
                <a:lnTo>
                  <a:pt x="529" y="568"/>
                </a:lnTo>
                <a:lnTo>
                  <a:pt x="530" y="567"/>
                </a:lnTo>
                <a:lnTo>
                  <a:pt x="530" y="567"/>
                </a:lnTo>
                <a:lnTo>
                  <a:pt x="531" y="567"/>
                </a:lnTo>
                <a:lnTo>
                  <a:pt x="531" y="567"/>
                </a:lnTo>
                <a:lnTo>
                  <a:pt x="531" y="566"/>
                </a:lnTo>
                <a:lnTo>
                  <a:pt x="531" y="566"/>
                </a:lnTo>
                <a:lnTo>
                  <a:pt x="532" y="566"/>
                </a:lnTo>
                <a:lnTo>
                  <a:pt x="532" y="566"/>
                </a:lnTo>
                <a:lnTo>
                  <a:pt x="532" y="565"/>
                </a:lnTo>
                <a:lnTo>
                  <a:pt x="533" y="565"/>
                </a:lnTo>
                <a:lnTo>
                  <a:pt x="533" y="565"/>
                </a:lnTo>
                <a:lnTo>
                  <a:pt x="534" y="564"/>
                </a:lnTo>
                <a:lnTo>
                  <a:pt x="534" y="564"/>
                </a:lnTo>
                <a:lnTo>
                  <a:pt x="535" y="564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6" y="563"/>
                </a:lnTo>
                <a:lnTo>
                  <a:pt x="536" y="562"/>
                </a:lnTo>
                <a:lnTo>
                  <a:pt x="536" y="562"/>
                </a:lnTo>
                <a:lnTo>
                  <a:pt x="537" y="562"/>
                </a:lnTo>
                <a:lnTo>
                  <a:pt x="537" y="561"/>
                </a:lnTo>
                <a:lnTo>
                  <a:pt x="537" y="561"/>
                </a:lnTo>
                <a:lnTo>
                  <a:pt x="537" y="561"/>
                </a:lnTo>
                <a:lnTo>
                  <a:pt x="538" y="561"/>
                </a:lnTo>
                <a:lnTo>
                  <a:pt x="538" y="561"/>
                </a:lnTo>
                <a:lnTo>
                  <a:pt x="539" y="560"/>
                </a:lnTo>
                <a:lnTo>
                  <a:pt x="539" y="560"/>
                </a:lnTo>
                <a:lnTo>
                  <a:pt x="540" y="560"/>
                </a:lnTo>
                <a:lnTo>
                  <a:pt x="540" y="560"/>
                </a:lnTo>
                <a:lnTo>
                  <a:pt x="541" y="560"/>
                </a:lnTo>
                <a:lnTo>
                  <a:pt x="541" y="559"/>
                </a:lnTo>
                <a:lnTo>
                  <a:pt x="540" y="559"/>
                </a:lnTo>
                <a:lnTo>
                  <a:pt x="540" y="558"/>
                </a:lnTo>
                <a:lnTo>
                  <a:pt x="540" y="558"/>
                </a:lnTo>
                <a:lnTo>
                  <a:pt x="541" y="558"/>
                </a:lnTo>
                <a:lnTo>
                  <a:pt x="541" y="557"/>
                </a:lnTo>
                <a:lnTo>
                  <a:pt x="541" y="557"/>
                </a:lnTo>
                <a:lnTo>
                  <a:pt x="541" y="556"/>
                </a:lnTo>
                <a:lnTo>
                  <a:pt x="541" y="556"/>
                </a:lnTo>
                <a:lnTo>
                  <a:pt x="541" y="556"/>
                </a:lnTo>
                <a:lnTo>
                  <a:pt x="541" y="555"/>
                </a:lnTo>
                <a:lnTo>
                  <a:pt x="541" y="555"/>
                </a:lnTo>
                <a:lnTo>
                  <a:pt x="541" y="555"/>
                </a:lnTo>
                <a:lnTo>
                  <a:pt x="541" y="555"/>
                </a:lnTo>
                <a:lnTo>
                  <a:pt x="542" y="555"/>
                </a:lnTo>
                <a:lnTo>
                  <a:pt x="542" y="554"/>
                </a:lnTo>
                <a:lnTo>
                  <a:pt x="543" y="554"/>
                </a:lnTo>
                <a:lnTo>
                  <a:pt x="543" y="554"/>
                </a:lnTo>
                <a:lnTo>
                  <a:pt x="542" y="554"/>
                </a:lnTo>
                <a:lnTo>
                  <a:pt x="542" y="553"/>
                </a:lnTo>
                <a:lnTo>
                  <a:pt x="542" y="553"/>
                </a:lnTo>
                <a:lnTo>
                  <a:pt x="542" y="552"/>
                </a:lnTo>
                <a:lnTo>
                  <a:pt x="543" y="552"/>
                </a:lnTo>
                <a:lnTo>
                  <a:pt x="542" y="552"/>
                </a:lnTo>
                <a:lnTo>
                  <a:pt x="542" y="551"/>
                </a:lnTo>
                <a:lnTo>
                  <a:pt x="542" y="551"/>
                </a:lnTo>
                <a:lnTo>
                  <a:pt x="542" y="551"/>
                </a:lnTo>
                <a:lnTo>
                  <a:pt x="542" y="551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48"/>
                </a:lnTo>
                <a:lnTo>
                  <a:pt x="541" y="548"/>
                </a:lnTo>
                <a:lnTo>
                  <a:pt x="542" y="548"/>
                </a:lnTo>
                <a:lnTo>
                  <a:pt x="542" y="548"/>
                </a:lnTo>
                <a:lnTo>
                  <a:pt x="543" y="548"/>
                </a:lnTo>
                <a:lnTo>
                  <a:pt x="543" y="548"/>
                </a:lnTo>
                <a:lnTo>
                  <a:pt x="544" y="548"/>
                </a:lnTo>
                <a:lnTo>
                  <a:pt x="544" y="548"/>
                </a:lnTo>
                <a:lnTo>
                  <a:pt x="544" y="547"/>
                </a:lnTo>
                <a:lnTo>
                  <a:pt x="544" y="547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5"/>
                </a:lnTo>
                <a:lnTo>
                  <a:pt x="545" y="544"/>
                </a:lnTo>
                <a:lnTo>
                  <a:pt x="545" y="544"/>
                </a:lnTo>
                <a:lnTo>
                  <a:pt x="546" y="544"/>
                </a:lnTo>
                <a:lnTo>
                  <a:pt x="546" y="543"/>
                </a:lnTo>
                <a:lnTo>
                  <a:pt x="546" y="543"/>
                </a:lnTo>
                <a:lnTo>
                  <a:pt x="547" y="542"/>
                </a:lnTo>
                <a:lnTo>
                  <a:pt x="547" y="542"/>
                </a:lnTo>
                <a:lnTo>
                  <a:pt x="548" y="541"/>
                </a:lnTo>
                <a:lnTo>
                  <a:pt x="548" y="541"/>
                </a:lnTo>
                <a:lnTo>
                  <a:pt x="548" y="541"/>
                </a:lnTo>
                <a:lnTo>
                  <a:pt x="549" y="540"/>
                </a:lnTo>
                <a:lnTo>
                  <a:pt x="549" y="540"/>
                </a:lnTo>
                <a:lnTo>
                  <a:pt x="549" y="539"/>
                </a:lnTo>
                <a:lnTo>
                  <a:pt x="550" y="539"/>
                </a:lnTo>
                <a:lnTo>
                  <a:pt x="550" y="539"/>
                </a:lnTo>
                <a:lnTo>
                  <a:pt x="550" y="538"/>
                </a:lnTo>
                <a:lnTo>
                  <a:pt x="551" y="538"/>
                </a:lnTo>
                <a:lnTo>
                  <a:pt x="551" y="538"/>
                </a:lnTo>
                <a:lnTo>
                  <a:pt x="551" y="537"/>
                </a:lnTo>
                <a:lnTo>
                  <a:pt x="552" y="536"/>
                </a:lnTo>
                <a:lnTo>
                  <a:pt x="553" y="536"/>
                </a:lnTo>
                <a:lnTo>
                  <a:pt x="553" y="536"/>
                </a:lnTo>
                <a:lnTo>
                  <a:pt x="553" y="535"/>
                </a:lnTo>
                <a:lnTo>
                  <a:pt x="554" y="535"/>
                </a:lnTo>
                <a:lnTo>
                  <a:pt x="555" y="534"/>
                </a:lnTo>
                <a:lnTo>
                  <a:pt x="555" y="534"/>
                </a:lnTo>
                <a:lnTo>
                  <a:pt x="555" y="533"/>
                </a:lnTo>
                <a:lnTo>
                  <a:pt x="556" y="533"/>
                </a:lnTo>
                <a:lnTo>
                  <a:pt x="558" y="532"/>
                </a:lnTo>
                <a:lnTo>
                  <a:pt x="558" y="532"/>
                </a:lnTo>
                <a:lnTo>
                  <a:pt x="559" y="532"/>
                </a:lnTo>
                <a:lnTo>
                  <a:pt x="559" y="531"/>
                </a:lnTo>
                <a:lnTo>
                  <a:pt x="559" y="531"/>
                </a:lnTo>
                <a:lnTo>
                  <a:pt x="559" y="531"/>
                </a:lnTo>
                <a:lnTo>
                  <a:pt x="560" y="531"/>
                </a:lnTo>
                <a:lnTo>
                  <a:pt x="560" y="531"/>
                </a:lnTo>
                <a:lnTo>
                  <a:pt x="560" y="530"/>
                </a:lnTo>
                <a:lnTo>
                  <a:pt x="561" y="530"/>
                </a:lnTo>
                <a:lnTo>
                  <a:pt x="561" y="530"/>
                </a:lnTo>
                <a:lnTo>
                  <a:pt x="561" y="529"/>
                </a:lnTo>
                <a:lnTo>
                  <a:pt x="562" y="529"/>
                </a:lnTo>
                <a:lnTo>
                  <a:pt x="562" y="529"/>
                </a:lnTo>
                <a:lnTo>
                  <a:pt x="562" y="528"/>
                </a:lnTo>
                <a:lnTo>
                  <a:pt x="563" y="528"/>
                </a:lnTo>
                <a:lnTo>
                  <a:pt x="563" y="528"/>
                </a:lnTo>
                <a:lnTo>
                  <a:pt x="564" y="528"/>
                </a:lnTo>
                <a:lnTo>
                  <a:pt x="564" y="527"/>
                </a:lnTo>
                <a:lnTo>
                  <a:pt x="564" y="527"/>
                </a:lnTo>
                <a:lnTo>
                  <a:pt x="565" y="526"/>
                </a:lnTo>
                <a:lnTo>
                  <a:pt x="565" y="526"/>
                </a:lnTo>
                <a:lnTo>
                  <a:pt x="566" y="526"/>
                </a:lnTo>
                <a:lnTo>
                  <a:pt x="566" y="525"/>
                </a:lnTo>
                <a:lnTo>
                  <a:pt x="567" y="525"/>
                </a:lnTo>
                <a:lnTo>
                  <a:pt x="567" y="525"/>
                </a:lnTo>
                <a:lnTo>
                  <a:pt x="567" y="525"/>
                </a:lnTo>
                <a:lnTo>
                  <a:pt x="568" y="524"/>
                </a:lnTo>
                <a:lnTo>
                  <a:pt x="568" y="524"/>
                </a:lnTo>
                <a:lnTo>
                  <a:pt x="568" y="524"/>
                </a:lnTo>
                <a:lnTo>
                  <a:pt x="569" y="523"/>
                </a:lnTo>
                <a:lnTo>
                  <a:pt x="569" y="523"/>
                </a:lnTo>
                <a:lnTo>
                  <a:pt x="569" y="523"/>
                </a:lnTo>
                <a:lnTo>
                  <a:pt x="570" y="523"/>
                </a:lnTo>
                <a:lnTo>
                  <a:pt x="570" y="522"/>
                </a:lnTo>
                <a:lnTo>
                  <a:pt x="570" y="522"/>
                </a:lnTo>
                <a:lnTo>
                  <a:pt x="571" y="522"/>
                </a:lnTo>
                <a:lnTo>
                  <a:pt x="571" y="522"/>
                </a:lnTo>
                <a:lnTo>
                  <a:pt x="571" y="521"/>
                </a:lnTo>
                <a:lnTo>
                  <a:pt x="572" y="521"/>
                </a:lnTo>
                <a:lnTo>
                  <a:pt x="572" y="521"/>
                </a:lnTo>
                <a:lnTo>
                  <a:pt x="573" y="521"/>
                </a:lnTo>
                <a:lnTo>
                  <a:pt x="573" y="520"/>
                </a:lnTo>
                <a:lnTo>
                  <a:pt x="574" y="520"/>
                </a:lnTo>
                <a:lnTo>
                  <a:pt x="574" y="520"/>
                </a:lnTo>
                <a:lnTo>
                  <a:pt x="575" y="519"/>
                </a:lnTo>
                <a:lnTo>
                  <a:pt x="575" y="519"/>
                </a:lnTo>
                <a:lnTo>
                  <a:pt x="576" y="519"/>
                </a:lnTo>
                <a:lnTo>
                  <a:pt x="576" y="519"/>
                </a:lnTo>
                <a:lnTo>
                  <a:pt x="576" y="518"/>
                </a:lnTo>
                <a:lnTo>
                  <a:pt x="577" y="518"/>
                </a:lnTo>
                <a:lnTo>
                  <a:pt x="577" y="518"/>
                </a:lnTo>
                <a:lnTo>
                  <a:pt x="577" y="518"/>
                </a:lnTo>
                <a:lnTo>
                  <a:pt x="578" y="517"/>
                </a:lnTo>
                <a:lnTo>
                  <a:pt x="579" y="517"/>
                </a:lnTo>
                <a:lnTo>
                  <a:pt x="579" y="517"/>
                </a:lnTo>
                <a:lnTo>
                  <a:pt x="579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5"/>
                </a:lnTo>
                <a:lnTo>
                  <a:pt x="582" y="515"/>
                </a:lnTo>
                <a:lnTo>
                  <a:pt x="582" y="515"/>
                </a:lnTo>
                <a:lnTo>
                  <a:pt x="582" y="515"/>
                </a:lnTo>
                <a:lnTo>
                  <a:pt x="582" y="515"/>
                </a:lnTo>
                <a:lnTo>
                  <a:pt x="583" y="515"/>
                </a:lnTo>
                <a:lnTo>
                  <a:pt x="583" y="514"/>
                </a:lnTo>
                <a:lnTo>
                  <a:pt x="583" y="514"/>
                </a:lnTo>
                <a:lnTo>
                  <a:pt x="583" y="514"/>
                </a:lnTo>
                <a:lnTo>
                  <a:pt x="583" y="514"/>
                </a:lnTo>
                <a:lnTo>
                  <a:pt x="584" y="514"/>
                </a:lnTo>
                <a:lnTo>
                  <a:pt x="584" y="514"/>
                </a:lnTo>
                <a:lnTo>
                  <a:pt x="584" y="513"/>
                </a:lnTo>
                <a:lnTo>
                  <a:pt x="585" y="513"/>
                </a:lnTo>
                <a:lnTo>
                  <a:pt x="585" y="513"/>
                </a:lnTo>
                <a:lnTo>
                  <a:pt x="585" y="513"/>
                </a:lnTo>
                <a:lnTo>
                  <a:pt x="586" y="513"/>
                </a:lnTo>
                <a:lnTo>
                  <a:pt x="586" y="513"/>
                </a:lnTo>
                <a:lnTo>
                  <a:pt x="586" y="512"/>
                </a:lnTo>
                <a:lnTo>
                  <a:pt x="587" y="512"/>
                </a:lnTo>
                <a:lnTo>
                  <a:pt x="587" y="512"/>
                </a:lnTo>
                <a:lnTo>
                  <a:pt x="588" y="512"/>
                </a:lnTo>
                <a:lnTo>
                  <a:pt x="588" y="512"/>
                </a:lnTo>
                <a:lnTo>
                  <a:pt x="588" y="512"/>
                </a:lnTo>
                <a:lnTo>
                  <a:pt x="589" y="512"/>
                </a:lnTo>
                <a:lnTo>
                  <a:pt x="589" y="511"/>
                </a:lnTo>
                <a:lnTo>
                  <a:pt x="589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1" y="511"/>
                </a:lnTo>
                <a:lnTo>
                  <a:pt x="591" y="511"/>
                </a:lnTo>
                <a:lnTo>
                  <a:pt x="591" y="510"/>
                </a:lnTo>
                <a:lnTo>
                  <a:pt x="591" y="510"/>
                </a:lnTo>
                <a:lnTo>
                  <a:pt x="591" y="510"/>
                </a:lnTo>
                <a:lnTo>
                  <a:pt x="591" y="510"/>
                </a:lnTo>
                <a:lnTo>
                  <a:pt x="591" y="509"/>
                </a:lnTo>
                <a:lnTo>
                  <a:pt x="592" y="509"/>
                </a:lnTo>
                <a:lnTo>
                  <a:pt x="592" y="509"/>
                </a:lnTo>
                <a:lnTo>
                  <a:pt x="592" y="509"/>
                </a:lnTo>
                <a:lnTo>
                  <a:pt x="593" y="510"/>
                </a:lnTo>
                <a:lnTo>
                  <a:pt x="594" y="509"/>
                </a:lnTo>
                <a:lnTo>
                  <a:pt x="594" y="509"/>
                </a:lnTo>
                <a:lnTo>
                  <a:pt x="594" y="508"/>
                </a:lnTo>
                <a:lnTo>
                  <a:pt x="595" y="508"/>
                </a:lnTo>
                <a:lnTo>
                  <a:pt x="595" y="508"/>
                </a:lnTo>
                <a:lnTo>
                  <a:pt x="596" y="507"/>
                </a:lnTo>
                <a:lnTo>
                  <a:pt x="596" y="507"/>
                </a:lnTo>
                <a:lnTo>
                  <a:pt x="598" y="506"/>
                </a:lnTo>
                <a:lnTo>
                  <a:pt x="598" y="506"/>
                </a:lnTo>
                <a:lnTo>
                  <a:pt x="599" y="505"/>
                </a:lnTo>
                <a:lnTo>
                  <a:pt x="599" y="505"/>
                </a:lnTo>
                <a:lnTo>
                  <a:pt x="599" y="505"/>
                </a:lnTo>
                <a:lnTo>
                  <a:pt x="600" y="505"/>
                </a:lnTo>
                <a:lnTo>
                  <a:pt x="601" y="504"/>
                </a:lnTo>
                <a:lnTo>
                  <a:pt x="601" y="504"/>
                </a:lnTo>
                <a:lnTo>
                  <a:pt x="602" y="504"/>
                </a:lnTo>
                <a:lnTo>
                  <a:pt x="602" y="503"/>
                </a:lnTo>
                <a:lnTo>
                  <a:pt x="602" y="503"/>
                </a:lnTo>
                <a:lnTo>
                  <a:pt x="602" y="503"/>
                </a:lnTo>
                <a:lnTo>
                  <a:pt x="603" y="503"/>
                </a:lnTo>
                <a:lnTo>
                  <a:pt x="603" y="502"/>
                </a:lnTo>
                <a:lnTo>
                  <a:pt x="604" y="502"/>
                </a:lnTo>
                <a:lnTo>
                  <a:pt x="604" y="502"/>
                </a:lnTo>
                <a:lnTo>
                  <a:pt x="605" y="501"/>
                </a:lnTo>
                <a:lnTo>
                  <a:pt x="605" y="501"/>
                </a:lnTo>
                <a:lnTo>
                  <a:pt x="606" y="501"/>
                </a:lnTo>
                <a:lnTo>
                  <a:pt x="606" y="501"/>
                </a:lnTo>
                <a:lnTo>
                  <a:pt x="606" y="501"/>
                </a:lnTo>
                <a:lnTo>
                  <a:pt x="606" y="501"/>
                </a:lnTo>
                <a:lnTo>
                  <a:pt x="607" y="501"/>
                </a:lnTo>
                <a:lnTo>
                  <a:pt x="607" y="500"/>
                </a:lnTo>
                <a:lnTo>
                  <a:pt x="608" y="500"/>
                </a:lnTo>
                <a:lnTo>
                  <a:pt x="608" y="500"/>
                </a:lnTo>
                <a:lnTo>
                  <a:pt x="609" y="499"/>
                </a:lnTo>
                <a:lnTo>
                  <a:pt x="609" y="499"/>
                </a:lnTo>
                <a:lnTo>
                  <a:pt x="610" y="499"/>
                </a:lnTo>
                <a:lnTo>
                  <a:pt x="610" y="498"/>
                </a:lnTo>
                <a:lnTo>
                  <a:pt x="611" y="498"/>
                </a:lnTo>
                <a:lnTo>
                  <a:pt x="611" y="498"/>
                </a:lnTo>
                <a:lnTo>
                  <a:pt x="612" y="498"/>
                </a:lnTo>
                <a:lnTo>
                  <a:pt x="612" y="498"/>
                </a:lnTo>
                <a:lnTo>
                  <a:pt x="612" y="498"/>
                </a:lnTo>
                <a:lnTo>
                  <a:pt x="612" y="498"/>
                </a:lnTo>
                <a:lnTo>
                  <a:pt x="612" y="498"/>
                </a:lnTo>
                <a:lnTo>
                  <a:pt x="612" y="497"/>
                </a:lnTo>
                <a:lnTo>
                  <a:pt x="612" y="497"/>
                </a:lnTo>
                <a:lnTo>
                  <a:pt x="613" y="497"/>
                </a:lnTo>
                <a:lnTo>
                  <a:pt x="613" y="496"/>
                </a:lnTo>
                <a:lnTo>
                  <a:pt x="614" y="496"/>
                </a:lnTo>
                <a:lnTo>
                  <a:pt x="614" y="496"/>
                </a:lnTo>
                <a:lnTo>
                  <a:pt x="614" y="495"/>
                </a:lnTo>
                <a:lnTo>
                  <a:pt x="615" y="495"/>
                </a:lnTo>
                <a:lnTo>
                  <a:pt x="615" y="495"/>
                </a:lnTo>
                <a:lnTo>
                  <a:pt x="615" y="495"/>
                </a:lnTo>
                <a:lnTo>
                  <a:pt x="616" y="495"/>
                </a:lnTo>
                <a:lnTo>
                  <a:pt x="616" y="495"/>
                </a:lnTo>
                <a:lnTo>
                  <a:pt x="617" y="494"/>
                </a:lnTo>
                <a:lnTo>
                  <a:pt x="616" y="494"/>
                </a:lnTo>
                <a:lnTo>
                  <a:pt x="617" y="494"/>
                </a:lnTo>
                <a:lnTo>
                  <a:pt x="617" y="493"/>
                </a:lnTo>
                <a:lnTo>
                  <a:pt x="617" y="493"/>
                </a:lnTo>
                <a:lnTo>
                  <a:pt x="617" y="493"/>
                </a:lnTo>
                <a:lnTo>
                  <a:pt x="617" y="493"/>
                </a:lnTo>
                <a:lnTo>
                  <a:pt x="617" y="492"/>
                </a:lnTo>
                <a:lnTo>
                  <a:pt x="618" y="492"/>
                </a:lnTo>
                <a:lnTo>
                  <a:pt x="618" y="492"/>
                </a:lnTo>
                <a:lnTo>
                  <a:pt x="618" y="491"/>
                </a:lnTo>
                <a:lnTo>
                  <a:pt x="619" y="491"/>
                </a:lnTo>
                <a:lnTo>
                  <a:pt x="619" y="491"/>
                </a:lnTo>
                <a:lnTo>
                  <a:pt x="620" y="491"/>
                </a:lnTo>
                <a:lnTo>
                  <a:pt x="620" y="490"/>
                </a:lnTo>
                <a:lnTo>
                  <a:pt x="621" y="490"/>
                </a:lnTo>
                <a:lnTo>
                  <a:pt x="621" y="490"/>
                </a:lnTo>
                <a:lnTo>
                  <a:pt x="622" y="489"/>
                </a:lnTo>
                <a:lnTo>
                  <a:pt x="622" y="489"/>
                </a:lnTo>
                <a:lnTo>
                  <a:pt x="622" y="489"/>
                </a:lnTo>
                <a:lnTo>
                  <a:pt x="623" y="489"/>
                </a:lnTo>
                <a:lnTo>
                  <a:pt x="623" y="488"/>
                </a:lnTo>
                <a:lnTo>
                  <a:pt x="623" y="488"/>
                </a:lnTo>
                <a:lnTo>
                  <a:pt x="624" y="488"/>
                </a:lnTo>
                <a:lnTo>
                  <a:pt x="624" y="487"/>
                </a:lnTo>
                <a:lnTo>
                  <a:pt x="625" y="487"/>
                </a:lnTo>
                <a:lnTo>
                  <a:pt x="626" y="487"/>
                </a:lnTo>
                <a:lnTo>
                  <a:pt x="626" y="487"/>
                </a:lnTo>
                <a:lnTo>
                  <a:pt x="627" y="486"/>
                </a:lnTo>
                <a:lnTo>
                  <a:pt x="627" y="486"/>
                </a:lnTo>
                <a:lnTo>
                  <a:pt x="628" y="485"/>
                </a:lnTo>
                <a:lnTo>
                  <a:pt x="628" y="485"/>
                </a:lnTo>
                <a:lnTo>
                  <a:pt x="629" y="485"/>
                </a:lnTo>
                <a:lnTo>
                  <a:pt x="629" y="485"/>
                </a:lnTo>
                <a:lnTo>
                  <a:pt x="629" y="485"/>
                </a:lnTo>
                <a:lnTo>
                  <a:pt x="629" y="484"/>
                </a:lnTo>
                <a:lnTo>
                  <a:pt x="629" y="484"/>
                </a:lnTo>
                <a:lnTo>
                  <a:pt x="630" y="484"/>
                </a:lnTo>
                <a:lnTo>
                  <a:pt x="630" y="484"/>
                </a:lnTo>
                <a:lnTo>
                  <a:pt x="630" y="484"/>
                </a:lnTo>
                <a:lnTo>
                  <a:pt x="631" y="484"/>
                </a:lnTo>
                <a:lnTo>
                  <a:pt x="631" y="483"/>
                </a:lnTo>
                <a:lnTo>
                  <a:pt x="631" y="483"/>
                </a:lnTo>
                <a:lnTo>
                  <a:pt x="632" y="483"/>
                </a:lnTo>
                <a:lnTo>
                  <a:pt x="632" y="483"/>
                </a:lnTo>
                <a:lnTo>
                  <a:pt x="632" y="483"/>
                </a:lnTo>
                <a:lnTo>
                  <a:pt x="633" y="483"/>
                </a:lnTo>
                <a:lnTo>
                  <a:pt x="633" y="483"/>
                </a:lnTo>
                <a:lnTo>
                  <a:pt x="633" y="483"/>
                </a:lnTo>
                <a:lnTo>
                  <a:pt x="633" y="482"/>
                </a:lnTo>
                <a:lnTo>
                  <a:pt x="633" y="482"/>
                </a:lnTo>
                <a:lnTo>
                  <a:pt x="634" y="482"/>
                </a:lnTo>
                <a:lnTo>
                  <a:pt x="634" y="481"/>
                </a:lnTo>
                <a:lnTo>
                  <a:pt x="634" y="482"/>
                </a:lnTo>
                <a:lnTo>
                  <a:pt x="635" y="482"/>
                </a:lnTo>
                <a:lnTo>
                  <a:pt x="635" y="481"/>
                </a:lnTo>
                <a:lnTo>
                  <a:pt x="635" y="481"/>
                </a:lnTo>
                <a:lnTo>
                  <a:pt x="635" y="481"/>
                </a:lnTo>
                <a:lnTo>
                  <a:pt x="635" y="481"/>
                </a:lnTo>
                <a:lnTo>
                  <a:pt x="636" y="481"/>
                </a:lnTo>
                <a:lnTo>
                  <a:pt x="636" y="480"/>
                </a:lnTo>
                <a:lnTo>
                  <a:pt x="635" y="480"/>
                </a:lnTo>
                <a:lnTo>
                  <a:pt x="635" y="480"/>
                </a:lnTo>
                <a:lnTo>
                  <a:pt x="635" y="480"/>
                </a:lnTo>
                <a:lnTo>
                  <a:pt x="635" y="479"/>
                </a:lnTo>
                <a:lnTo>
                  <a:pt x="634" y="479"/>
                </a:lnTo>
                <a:lnTo>
                  <a:pt x="634" y="479"/>
                </a:lnTo>
                <a:lnTo>
                  <a:pt x="634" y="479"/>
                </a:lnTo>
                <a:lnTo>
                  <a:pt x="634" y="478"/>
                </a:lnTo>
                <a:lnTo>
                  <a:pt x="634" y="478"/>
                </a:lnTo>
                <a:lnTo>
                  <a:pt x="634" y="478"/>
                </a:lnTo>
                <a:lnTo>
                  <a:pt x="634" y="477"/>
                </a:lnTo>
                <a:lnTo>
                  <a:pt x="635" y="477"/>
                </a:lnTo>
                <a:lnTo>
                  <a:pt x="635" y="477"/>
                </a:lnTo>
                <a:lnTo>
                  <a:pt x="635" y="477"/>
                </a:lnTo>
                <a:lnTo>
                  <a:pt x="635" y="476"/>
                </a:lnTo>
                <a:lnTo>
                  <a:pt x="636" y="476"/>
                </a:lnTo>
                <a:lnTo>
                  <a:pt x="636" y="476"/>
                </a:lnTo>
                <a:lnTo>
                  <a:pt x="636" y="475"/>
                </a:lnTo>
                <a:lnTo>
                  <a:pt x="636" y="475"/>
                </a:lnTo>
                <a:lnTo>
                  <a:pt x="636" y="475"/>
                </a:lnTo>
                <a:lnTo>
                  <a:pt x="636" y="474"/>
                </a:lnTo>
                <a:lnTo>
                  <a:pt x="635" y="474"/>
                </a:lnTo>
                <a:lnTo>
                  <a:pt x="635" y="474"/>
                </a:lnTo>
                <a:lnTo>
                  <a:pt x="636" y="474"/>
                </a:lnTo>
                <a:lnTo>
                  <a:pt x="636" y="473"/>
                </a:lnTo>
                <a:lnTo>
                  <a:pt x="636" y="473"/>
                </a:lnTo>
                <a:lnTo>
                  <a:pt x="636" y="473"/>
                </a:lnTo>
                <a:lnTo>
                  <a:pt x="637" y="473"/>
                </a:lnTo>
                <a:lnTo>
                  <a:pt x="637" y="472"/>
                </a:lnTo>
                <a:lnTo>
                  <a:pt x="637" y="472"/>
                </a:lnTo>
                <a:lnTo>
                  <a:pt x="638" y="472"/>
                </a:lnTo>
                <a:lnTo>
                  <a:pt x="638" y="471"/>
                </a:lnTo>
                <a:lnTo>
                  <a:pt x="638" y="471"/>
                </a:lnTo>
                <a:lnTo>
                  <a:pt x="638" y="471"/>
                </a:lnTo>
                <a:lnTo>
                  <a:pt x="639" y="471"/>
                </a:lnTo>
                <a:lnTo>
                  <a:pt x="639" y="471"/>
                </a:lnTo>
                <a:lnTo>
                  <a:pt x="639" y="471"/>
                </a:lnTo>
                <a:lnTo>
                  <a:pt x="639" y="470"/>
                </a:lnTo>
                <a:lnTo>
                  <a:pt x="640" y="470"/>
                </a:lnTo>
                <a:lnTo>
                  <a:pt x="640" y="470"/>
                </a:lnTo>
                <a:lnTo>
                  <a:pt x="640" y="470"/>
                </a:lnTo>
                <a:lnTo>
                  <a:pt x="640" y="470"/>
                </a:lnTo>
                <a:lnTo>
                  <a:pt x="640" y="469"/>
                </a:lnTo>
                <a:lnTo>
                  <a:pt x="641" y="469"/>
                </a:lnTo>
                <a:lnTo>
                  <a:pt x="641" y="469"/>
                </a:lnTo>
                <a:lnTo>
                  <a:pt x="641" y="469"/>
                </a:lnTo>
                <a:lnTo>
                  <a:pt x="641" y="468"/>
                </a:lnTo>
                <a:lnTo>
                  <a:pt x="642" y="468"/>
                </a:lnTo>
                <a:lnTo>
                  <a:pt x="642" y="468"/>
                </a:lnTo>
                <a:lnTo>
                  <a:pt x="642" y="468"/>
                </a:lnTo>
                <a:lnTo>
                  <a:pt x="642" y="468"/>
                </a:lnTo>
                <a:lnTo>
                  <a:pt x="642" y="467"/>
                </a:lnTo>
                <a:lnTo>
                  <a:pt x="643" y="467"/>
                </a:lnTo>
                <a:lnTo>
                  <a:pt x="643" y="467"/>
                </a:lnTo>
                <a:lnTo>
                  <a:pt x="644" y="467"/>
                </a:lnTo>
                <a:lnTo>
                  <a:pt x="644" y="466"/>
                </a:lnTo>
                <a:lnTo>
                  <a:pt x="644" y="466"/>
                </a:lnTo>
                <a:lnTo>
                  <a:pt x="645" y="466"/>
                </a:lnTo>
                <a:lnTo>
                  <a:pt x="645" y="466"/>
                </a:lnTo>
                <a:lnTo>
                  <a:pt x="645" y="466"/>
                </a:lnTo>
                <a:lnTo>
                  <a:pt x="645" y="465"/>
                </a:lnTo>
                <a:lnTo>
                  <a:pt x="646" y="465"/>
                </a:lnTo>
                <a:lnTo>
                  <a:pt x="646" y="465"/>
                </a:lnTo>
                <a:lnTo>
                  <a:pt x="646" y="465"/>
                </a:lnTo>
                <a:lnTo>
                  <a:pt x="647" y="465"/>
                </a:lnTo>
                <a:lnTo>
                  <a:pt x="647" y="465"/>
                </a:lnTo>
                <a:lnTo>
                  <a:pt x="647" y="464"/>
                </a:lnTo>
                <a:lnTo>
                  <a:pt x="648" y="464"/>
                </a:lnTo>
                <a:lnTo>
                  <a:pt x="648" y="464"/>
                </a:lnTo>
                <a:lnTo>
                  <a:pt x="649" y="464"/>
                </a:lnTo>
                <a:lnTo>
                  <a:pt x="649" y="464"/>
                </a:lnTo>
                <a:lnTo>
                  <a:pt x="649" y="464"/>
                </a:lnTo>
                <a:lnTo>
                  <a:pt x="650" y="463"/>
                </a:lnTo>
                <a:lnTo>
                  <a:pt x="650" y="463"/>
                </a:lnTo>
                <a:lnTo>
                  <a:pt x="650" y="463"/>
                </a:lnTo>
                <a:lnTo>
                  <a:pt x="651" y="463"/>
                </a:lnTo>
                <a:lnTo>
                  <a:pt x="651" y="462"/>
                </a:lnTo>
                <a:lnTo>
                  <a:pt x="652" y="462"/>
                </a:lnTo>
                <a:lnTo>
                  <a:pt x="652" y="462"/>
                </a:lnTo>
                <a:lnTo>
                  <a:pt x="652" y="461"/>
                </a:lnTo>
                <a:lnTo>
                  <a:pt x="652" y="461"/>
                </a:lnTo>
                <a:lnTo>
                  <a:pt x="652" y="461"/>
                </a:lnTo>
                <a:lnTo>
                  <a:pt x="653" y="461"/>
                </a:lnTo>
                <a:lnTo>
                  <a:pt x="654" y="461"/>
                </a:lnTo>
                <a:lnTo>
                  <a:pt x="654" y="460"/>
                </a:lnTo>
                <a:lnTo>
                  <a:pt x="655" y="460"/>
                </a:lnTo>
                <a:lnTo>
                  <a:pt x="655" y="460"/>
                </a:lnTo>
                <a:lnTo>
                  <a:pt x="656" y="460"/>
                </a:lnTo>
                <a:lnTo>
                  <a:pt x="656" y="460"/>
                </a:lnTo>
                <a:lnTo>
                  <a:pt x="656" y="460"/>
                </a:lnTo>
                <a:lnTo>
                  <a:pt x="656" y="459"/>
                </a:lnTo>
                <a:lnTo>
                  <a:pt x="657" y="459"/>
                </a:lnTo>
                <a:lnTo>
                  <a:pt x="657" y="459"/>
                </a:lnTo>
                <a:lnTo>
                  <a:pt x="657" y="459"/>
                </a:lnTo>
                <a:lnTo>
                  <a:pt x="658" y="459"/>
                </a:lnTo>
                <a:lnTo>
                  <a:pt x="658" y="458"/>
                </a:lnTo>
                <a:lnTo>
                  <a:pt x="658" y="458"/>
                </a:lnTo>
                <a:lnTo>
                  <a:pt x="659" y="458"/>
                </a:lnTo>
                <a:lnTo>
                  <a:pt x="659" y="458"/>
                </a:lnTo>
                <a:lnTo>
                  <a:pt x="659" y="458"/>
                </a:lnTo>
                <a:lnTo>
                  <a:pt x="660" y="458"/>
                </a:lnTo>
                <a:lnTo>
                  <a:pt x="660" y="457"/>
                </a:lnTo>
                <a:lnTo>
                  <a:pt x="660" y="457"/>
                </a:lnTo>
                <a:lnTo>
                  <a:pt x="661" y="457"/>
                </a:lnTo>
                <a:lnTo>
                  <a:pt x="661" y="457"/>
                </a:lnTo>
                <a:lnTo>
                  <a:pt x="661" y="457"/>
                </a:lnTo>
                <a:lnTo>
                  <a:pt x="662" y="457"/>
                </a:lnTo>
                <a:lnTo>
                  <a:pt x="662" y="456"/>
                </a:lnTo>
                <a:lnTo>
                  <a:pt x="662" y="456"/>
                </a:lnTo>
                <a:lnTo>
                  <a:pt x="662" y="456"/>
                </a:lnTo>
                <a:lnTo>
                  <a:pt x="662" y="456"/>
                </a:lnTo>
                <a:lnTo>
                  <a:pt x="663" y="456"/>
                </a:lnTo>
                <a:lnTo>
                  <a:pt x="663" y="455"/>
                </a:lnTo>
                <a:lnTo>
                  <a:pt x="663" y="455"/>
                </a:lnTo>
                <a:lnTo>
                  <a:pt x="663" y="455"/>
                </a:lnTo>
                <a:lnTo>
                  <a:pt x="664" y="455"/>
                </a:lnTo>
                <a:lnTo>
                  <a:pt x="664" y="455"/>
                </a:lnTo>
                <a:lnTo>
                  <a:pt x="665" y="454"/>
                </a:lnTo>
                <a:lnTo>
                  <a:pt x="665" y="454"/>
                </a:lnTo>
                <a:lnTo>
                  <a:pt x="665" y="454"/>
                </a:lnTo>
                <a:lnTo>
                  <a:pt x="666" y="454"/>
                </a:lnTo>
                <a:lnTo>
                  <a:pt x="666" y="453"/>
                </a:lnTo>
                <a:lnTo>
                  <a:pt x="666" y="453"/>
                </a:lnTo>
                <a:lnTo>
                  <a:pt x="667" y="453"/>
                </a:lnTo>
                <a:lnTo>
                  <a:pt x="667" y="453"/>
                </a:lnTo>
                <a:lnTo>
                  <a:pt x="668" y="452"/>
                </a:lnTo>
                <a:lnTo>
                  <a:pt x="668" y="452"/>
                </a:lnTo>
                <a:lnTo>
                  <a:pt x="668" y="452"/>
                </a:lnTo>
                <a:lnTo>
                  <a:pt x="669" y="452"/>
                </a:lnTo>
                <a:lnTo>
                  <a:pt x="669" y="452"/>
                </a:lnTo>
                <a:lnTo>
                  <a:pt x="670" y="452"/>
                </a:lnTo>
                <a:lnTo>
                  <a:pt x="670" y="452"/>
                </a:lnTo>
                <a:lnTo>
                  <a:pt x="670" y="451"/>
                </a:lnTo>
                <a:lnTo>
                  <a:pt x="671" y="451"/>
                </a:lnTo>
                <a:lnTo>
                  <a:pt x="671" y="451"/>
                </a:lnTo>
                <a:lnTo>
                  <a:pt x="671" y="451"/>
                </a:lnTo>
                <a:lnTo>
                  <a:pt x="672" y="451"/>
                </a:lnTo>
                <a:lnTo>
                  <a:pt x="672" y="451"/>
                </a:lnTo>
                <a:lnTo>
                  <a:pt x="672" y="451"/>
                </a:lnTo>
                <a:lnTo>
                  <a:pt x="672" y="451"/>
                </a:lnTo>
                <a:lnTo>
                  <a:pt x="673" y="451"/>
                </a:lnTo>
                <a:lnTo>
                  <a:pt x="673" y="450"/>
                </a:lnTo>
                <a:lnTo>
                  <a:pt x="673" y="450"/>
                </a:lnTo>
                <a:lnTo>
                  <a:pt x="674" y="450"/>
                </a:lnTo>
                <a:lnTo>
                  <a:pt x="674" y="450"/>
                </a:lnTo>
                <a:lnTo>
                  <a:pt x="674" y="450"/>
                </a:lnTo>
                <a:lnTo>
                  <a:pt x="674" y="450"/>
                </a:lnTo>
                <a:lnTo>
                  <a:pt x="674" y="449"/>
                </a:lnTo>
                <a:lnTo>
                  <a:pt x="675" y="449"/>
                </a:lnTo>
                <a:lnTo>
                  <a:pt x="675" y="449"/>
                </a:lnTo>
                <a:lnTo>
                  <a:pt x="675" y="449"/>
                </a:lnTo>
                <a:lnTo>
                  <a:pt x="676" y="449"/>
                </a:lnTo>
                <a:lnTo>
                  <a:pt x="676" y="449"/>
                </a:lnTo>
                <a:lnTo>
                  <a:pt x="676" y="448"/>
                </a:lnTo>
                <a:lnTo>
                  <a:pt x="677" y="448"/>
                </a:lnTo>
                <a:lnTo>
                  <a:pt x="677" y="448"/>
                </a:lnTo>
                <a:lnTo>
                  <a:pt x="678" y="448"/>
                </a:lnTo>
                <a:lnTo>
                  <a:pt x="678" y="448"/>
                </a:lnTo>
                <a:lnTo>
                  <a:pt x="678" y="447"/>
                </a:lnTo>
                <a:lnTo>
                  <a:pt x="679" y="447"/>
                </a:lnTo>
                <a:lnTo>
                  <a:pt x="679" y="447"/>
                </a:lnTo>
                <a:lnTo>
                  <a:pt x="679" y="447"/>
                </a:lnTo>
                <a:lnTo>
                  <a:pt x="680" y="447"/>
                </a:lnTo>
                <a:lnTo>
                  <a:pt x="680" y="447"/>
                </a:lnTo>
                <a:lnTo>
                  <a:pt x="681" y="446"/>
                </a:lnTo>
                <a:lnTo>
                  <a:pt x="681" y="446"/>
                </a:lnTo>
                <a:lnTo>
                  <a:pt x="682" y="446"/>
                </a:lnTo>
                <a:lnTo>
                  <a:pt x="682" y="446"/>
                </a:lnTo>
                <a:lnTo>
                  <a:pt x="683" y="446"/>
                </a:lnTo>
                <a:lnTo>
                  <a:pt x="683" y="445"/>
                </a:lnTo>
                <a:lnTo>
                  <a:pt x="683" y="445"/>
                </a:lnTo>
                <a:lnTo>
                  <a:pt x="683" y="445"/>
                </a:lnTo>
                <a:lnTo>
                  <a:pt x="683" y="445"/>
                </a:lnTo>
                <a:lnTo>
                  <a:pt x="684" y="445"/>
                </a:lnTo>
                <a:lnTo>
                  <a:pt x="684" y="445"/>
                </a:lnTo>
                <a:lnTo>
                  <a:pt x="684" y="444"/>
                </a:lnTo>
                <a:lnTo>
                  <a:pt x="685" y="444"/>
                </a:lnTo>
                <a:lnTo>
                  <a:pt x="685" y="444"/>
                </a:lnTo>
                <a:lnTo>
                  <a:pt x="685" y="444"/>
                </a:lnTo>
                <a:lnTo>
                  <a:pt x="686" y="444"/>
                </a:lnTo>
                <a:lnTo>
                  <a:pt x="686" y="444"/>
                </a:lnTo>
                <a:lnTo>
                  <a:pt x="686" y="444"/>
                </a:lnTo>
                <a:lnTo>
                  <a:pt x="686" y="443"/>
                </a:lnTo>
                <a:lnTo>
                  <a:pt x="687" y="443"/>
                </a:lnTo>
                <a:lnTo>
                  <a:pt x="687" y="443"/>
                </a:lnTo>
                <a:lnTo>
                  <a:pt x="687" y="443"/>
                </a:lnTo>
                <a:lnTo>
                  <a:pt x="688" y="443"/>
                </a:lnTo>
                <a:lnTo>
                  <a:pt x="688" y="443"/>
                </a:lnTo>
                <a:lnTo>
                  <a:pt x="689" y="442"/>
                </a:lnTo>
                <a:lnTo>
                  <a:pt x="689" y="442"/>
                </a:lnTo>
                <a:lnTo>
                  <a:pt x="690" y="442"/>
                </a:lnTo>
                <a:lnTo>
                  <a:pt x="690" y="442"/>
                </a:lnTo>
                <a:lnTo>
                  <a:pt x="690" y="442"/>
                </a:lnTo>
                <a:lnTo>
                  <a:pt x="691" y="442"/>
                </a:lnTo>
                <a:lnTo>
                  <a:pt x="691" y="441"/>
                </a:lnTo>
                <a:lnTo>
                  <a:pt x="692" y="441"/>
                </a:lnTo>
                <a:lnTo>
                  <a:pt x="692" y="441"/>
                </a:lnTo>
                <a:lnTo>
                  <a:pt x="693" y="441"/>
                </a:lnTo>
                <a:lnTo>
                  <a:pt x="693" y="441"/>
                </a:lnTo>
                <a:lnTo>
                  <a:pt x="693" y="441"/>
                </a:lnTo>
                <a:lnTo>
                  <a:pt x="694" y="441"/>
                </a:lnTo>
                <a:lnTo>
                  <a:pt x="694" y="441"/>
                </a:lnTo>
                <a:lnTo>
                  <a:pt x="695" y="441"/>
                </a:lnTo>
                <a:lnTo>
                  <a:pt x="695" y="441"/>
                </a:lnTo>
                <a:lnTo>
                  <a:pt x="695" y="441"/>
                </a:lnTo>
                <a:lnTo>
                  <a:pt x="696" y="441"/>
                </a:lnTo>
                <a:lnTo>
                  <a:pt x="696" y="441"/>
                </a:lnTo>
                <a:lnTo>
                  <a:pt x="697" y="441"/>
                </a:lnTo>
                <a:lnTo>
                  <a:pt x="697" y="441"/>
                </a:lnTo>
                <a:lnTo>
                  <a:pt x="697" y="441"/>
                </a:lnTo>
                <a:lnTo>
                  <a:pt x="698" y="441"/>
                </a:lnTo>
                <a:lnTo>
                  <a:pt x="698" y="441"/>
                </a:lnTo>
                <a:lnTo>
                  <a:pt x="698" y="441"/>
                </a:lnTo>
                <a:lnTo>
                  <a:pt x="698" y="441"/>
                </a:lnTo>
                <a:lnTo>
                  <a:pt x="698" y="441"/>
                </a:lnTo>
                <a:lnTo>
                  <a:pt x="698" y="442"/>
                </a:lnTo>
                <a:lnTo>
                  <a:pt x="698" y="442"/>
                </a:lnTo>
                <a:lnTo>
                  <a:pt x="698" y="441"/>
                </a:lnTo>
                <a:lnTo>
                  <a:pt x="699" y="441"/>
                </a:lnTo>
                <a:lnTo>
                  <a:pt x="699" y="441"/>
                </a:lnTo>
                <a:lnTo>
                  <a:pt x="699" y="441"/>
                </a:lnTo>
                <a:lnTo>
                  <a:pt x="699" y="441"/>
                </a:lnTo>
                <a:lnTo>
                  <a:pt x="700" y="441"/>
                </a:lnTo>
                <a:lnTo>
                  <a:pt x="700" y="441"/>
                </a:lnTo>
                <a:lnTo>
                  <a:pt x="699" y="441"/>
                </a:lnTo>
                <a:lnTo>
                  <a:pt x="699" y="441"/>
                </a:lnTo>
                <a:lnTo>
                  <a:pt x="699" y="440"/>
                </a:lnTo>
                <a:lnTo>
                  <a:pt x="699" y="440"/>
                </a:lnTo>
                <a:lnTo>
                  <a:pt x="699" y="440"/>
                </a:lnTo>
                <a:lnTo>
                  <a:pt x="699" y="439"/>
                </a:lnTo>
                <a:lnTo>
                  <a:pt x="699" y="439"/>
                </a:lnTo>
                <a:lnTo>
                  <a:pt x="699" y="439"/>
                </a:lnTo>
                <a:lnTo>
                  <a:pt x="700" y="439"/>
                </a:lnTo>
                <a:lnTo>
                  <a:pt x="700" y="439"/>
                </a:lnTo>
                <a:lnTo>
                  <a:pt x="700" y="438"/>
                </a:lnTo>
                <a:lnTo>
                  <a:pt x="701" y="438"/>
                </a:lnTo>
                <a:lnTo>
                  <a:pt x="701" y="438"/>
                </a:lnTo>
                <a:lnTo>
                  <a:pt x="700" y="437"/>
                </a:lnTo>
                <a:lnTo>
                  <a:pt x="700" y="437"/>
                </a:lnTo>
                <a:lnTo>
                  <a:pt x="700" y="437"/>
                </a:lnTo>
                <a:lnTo>
                  <a:pt x="699" y="437"/>
                </a:lnTo>
                <a:lnTo>
                  <a:pt x="699" y="436"/>
                </a:lnTo>
                <a:lnTo>
                  <a:pt x="700" y="436"/>
                </a:lnTo>
                <a:lnTo>
                  <a:pt x="700" y="436"/>
                </a:lnTo>
                <a:lnTo>
                  <a:pt x="701" y="436"/>
                </a:lnTo>
                <a:lnTo>
                  <a:pt x="701" y="436"/>
                </a:lnTo>
                <a:lnTo>
                  <a:pt x="701" y="436"/>
                </a:lnTo>
                <a:lnTo>
                  <a:pt x="702" y="436"/>
                </a:lnTo>
                <a:lnTo>
                  <a:pt x="702" y="436"/>
                </a:lnTo>
                <a:lnTo>
                  <a:pt x="702" y="436"/>
                </a:lnTo>
                <a:lnTo>
                  <a:pt x="703" y="436"/>
                </a:lnTo>
                <a:lnTo>
                  <a:pt x="703" y="436"/>
                </a:lnTo>
                <a:lnTo>
                  <a:pt x="703" y="436"/>
                </a:lnTo>
                <a:lnTo>
                  <a:pt x="704" y="436"/>
                </a:lnTo>
                <a:lnTo>
                  <a:pt x="704" y="436"/>
                </a:lnTo>
                <a:lnTo>
                  <a:pt x="705" y="436"/>
                </a:lnTo>
                <a:lnTo>
                  <a:pt x="705" y="436"/>
                </a:lnTo>
                <a:lnTo>
                  <a:pt x="706" y="436"/>
                </a:lnTo>
                <a:lnTo>
                  <a:pt x="706" y="436"/>
                </a:lnTo>
                <a:lnTo>
                  <a:pt x="707" y="437"/>
                </a:lnTo>
                <a:lnTo>
                  <a:pt x="707" y="437"/>
                </a:lnTo>
                <a:lnTo>
                  <a:pt x="707" y="437"/>
                </a:lnTo>
                <a:lnTo>
                  <a:pt x="708" y="437"/>
                </a:lnTo>
                <a:lnTo>
                  <a:pt x="708" y="438"/>
                </a:lnTo>
                <a:lnTo>
                  <a:pt x="708" y="438"/>
                </a:lnTo>
                <a:lnTo>
                  <a:pt x="708" y="438"/>
                </a:lnTo>
                <a:lnTo>
                  <a:pt x="708" y="439"/>
                </a:lnTo>
                <a:lnTo>
                  <a:pt x="708" y="439"/>
                </a:lnTo>
                <a:lnTo>
                  <a:pt x="707" y="439"/>
                </a:lnTo>
                <a:lnTo>
                  <a:pt x="707" y="439"/>
                </a:lnTo>
                <a:lnTo>
                  <a:pt x="707" y="439"/>
                </a:lnTo>
                <a:lnTo>
                  <a:pt x="707" y="440"/>
                </a:lnTo>
                <a:lnTo>
                  <a:pt x="706" y="440"/>
                </a:lnTo>
                <a:lnTo>
                  <a:pt x="706" y="440"/>
                </a:lnTo>
                <a:lnTo>
                  <a:pt x="706" y="441"/>
                </a:lnTo>
                <a:lnTo>
                  <a:pt x="706" y="441"/>
                </a:lnTo>
                <a:lnTo>
                  <a:pt x="706" y="441"/>
                </a:lnTo>
                <a:lnTo>
                  <a:pt x="707" y="441"/>
                </a:lnTo>
                <a:lnTo>
                  <a:pt x="707" y="441"/>
                </a:lnTo>
                <a:lnTo>
                  <a:pt x="708" y="441"/>
                </a:lnTo>
                <a:lnTo>
                  <a:pt x="708" y="441"/>
                </a:lnTo>
                <a:lnTo>
                  <a:pt x="708" y="441"/>
                </a:lnTo>
                <a:lnTo>
                  <a:pt x="709" y="441"/>
                </a:lnTo>
                <a:lnTo>
                  <a:pt x="709" y="441"/>
                </a:lnTo>
                <a:lnTo>
                  <a:pt x="709" y="441"/>
                </a:lnTo>
                <a:lnTo>
                  <a:pt x="709" y="441"/>
                </a:lnTo>
                <a:lnTo>
                  <a:pt x="710" y="441"/>
                </a:lnTo>
                <a:lnTo>
                  <a:pt x="710" y="441"/>
                </a:lnTo>
                <a:lnTo>
                  <a:pt x="710" y="441"/>
                </a:lnTo>
                <a:lnTo>
                  <a:pt x="710" y="442"/>
                </a:lnTo>
                <a:lnTo>
                  <a:pt x="710" y="442"/>
                </a:lnTo>
                <a:lnTo>
                  <a:pt x="710" y="442"/>
                </a:lnTo>
                <a:lnTo>
                  <a:pt x="710" y="443"/>
                </a:lnTo>
                <a:lnTo>
                  <a:pt x="710" y="443"/>
                </a:lnTo>
                <a:lnTo>
                  <a:pt x="710" y="443"/>
                </a:lnTo>
                <a:lnTo>
                  <a:pt x="710" y="443"/>
                </a:lnTo>
                <a:lnTo>
                  <a:pt x="710" y="442"/>
                </a:lnTo>
                <a:lnTo>
                  <a:pt x="711" y="442"/>
                </a:lnTo>
                <a:lnTo>
                  <a:pt x="711" y="442"/>
                </a:lnTo>
                <a:lnTo>
                  <a:pt x="711" y="441"/>
                </a:lnTo>
                <a:lnTo>
                  <a:pt x="711" y="441"/>
                </a:lnTo>
                <a:lnTo>
                  <a:pt x="711" y="441"/>
                </a:lnTo>
                <a:lnTo>
                  <a:pt x="711" y="441"/>
                </a:lnTo>
                <a:lnTo>
                  <a:pt x="712" y="441"/>
                </a:lnTo>
                <a:lnTo>
                  <a:pt x="712" y="441"/>
                </a:lnTo>
                <a:lnTo>
                  <a:pt x="712" y="440"/>
                </a:lnTo>
                <a:lnTo>
                  <a:pt x="712" y="440"/>
                </a:lnTo>
                <a:lnTo>
                  <a:pt x="712" y="440"/>
                </a:lnTo>
                <a:lnTo>
                  <a:pt x="712" y="440"/>
                </a:lnTo>
                <a:lnTo>
                  <a:pt x="712" y="439"/>
                </a:lnTo>
                <a:lnTo>
                  <a:pt x="713" y="439"/>
                </a:lnTo>
                <a:lnTo>
                  <a:pt x="713" y="439"/>
                </a:lnTo>
                <a:lnTo>
                  <a:pt x="713" y="439"/>
                </a:lnTo>
                <a:lnTo>
                  <a:pt x="713" y="439"/>
                </a:lnTo>
                <a:lnTo>
                  <a:pt x="714" y="439"/>
                </a:lnTo>
                <a:lnTo>
                  <a:pt x="714" y="438"/>
                </a:lnTo>
                <a:lnTo>
                  <a:pt x="714" y="438"/>
                </a:lnTo>
                <a:lnTo>
                  <a:pt x="715" y="438"/>
                </a:lnTo>
                <a:lnTo>
                  <a:pt x="715" y="438"/>
                </a:lnTo>
                <a:lnTo>
                  <a:pt x="715" y="438"/>
                </a:lnTo>
                <a:lnTo>
                  <a:pt x="716" y="438"/>
                </a:lnTo>
                <a:lnTo>
                  <a:pt x="716" y="438"/>
                </a:lnTo>
                <a:lnTo>
                  <a:pt x="717" y="438"/>
                </a:lnTo>
                <a:lnTo>
                  <a:pt x="717" y="438"/>
                </a:lnTo>
                <a:lnTo>
                  <a:pt x="718" y="438"/>
                </a:lnTo>
                <a:lnTo>
                  <a:pt x="718" y="438"/>
                </a:lnTo>
                <a:lnTo>
                  <a:pt x="719" y="438"/>
                </a:lnTo>
                <a:lnTo>
                  <a:pt x="719" y="438"/>
                </a:lnTo>
                <a:lnTo>
                  <a:pt x="719" y="439"/>
                </a:lnTo>
                <a:lnTo>
                  <a:pt x="718" y="439"/>
                </a:lnTo>
                <a:lnTo>
                  <a:pt x="718" y="439"/>
                </a:lnTo>
                <a:lnTo>
                  <a:pt x="719" y="439"/>
                </a:lnTo>
                <a:lnTo>
                  <a:pt x="719" y="439"/>
                </a:lnTo>
                <a:lnTo>
                  <a:pt x="719" y="439"/>
                </a:lnTo>
                <a:lnTo>
                  <a:pt x="720" y="439"/>
                </a:lnTo>
                <a:lnTo>
                  <a:pt x="720" y="438"/>
                </a:lnTo>
                <a:lnTo>
                  <a:pt x="720" y="438"/>
                </a:lnTo>
                <a:lnTo>
                  <a:pt x="720" y="438"/>
                </a:lnTo>
                <a:lnTo>
                  <a:pt x="721" y="438"/>
                </a:lnTo>
                <a:lnTo>
                  <a:pt x="721" y="438"/>
                </a:lnTo>
                <a:lnTo>
                  <a:pt x="720" y="438"/>
                </a:lnTo>
                <a:lnTo>
                  <a:pt x="720" y="437"/>
                </a:lnTo>
                <a:lnTo>
                  <a:pt x="720" y="437"/>
                </a:lnTo>
                <a:lnTo>
                  <a:pt x="720" y="436"/>
                </a:lnTo>
                <a:lnTo>
                  <a:pt x="720" y="436"/>
                </a:lnTo>
                <a:lnTo>
                  <a:pt x="720" y="435"/>
                </a:lnTo>
                <a:lnTo>
                  <a:pt x="721" y="435"/>
                </a:lnTo>
                <a:lnTo>
                  <a:pt x="721" y="435"/>
                </a:lnTo>
                <a:lnTo>
                  <a:pt x="722" y="434"/>
                </a:lnTo>
                <a:lnTo>
                  <a:pt x="722" y="434"/>
                </a:lnTo>
                <a:lnTo>
                  <a:pt x="722" y="434"/>
                </a:lnTo>
                <a:lnTo>
                  <a:pt x="722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2"/>
                </a:lnTo>
                <a:lnTo>
                  <a:pt x="722" y="432"/>
                </a:lnTo>
                <a:lnTo>
                  <a:pt x="722" y="432"/>
                </a:lnTo>
                <a:lnTo>
                  <a:pt x="722" y="433"/>
                </a:lnTo>
                <a:lnTo>
                  <a:pt x="721" y="432"/>
                </a:lnTo>
                <a:lnTo>
                  <a:pt x="721" y="432"/>
                </a:lnTo>
                <a:lnTo>
                  <a:pt x="721" y="431"/>
                </a:lnTo>
                <a:lnTo>
                  <a:pt x="721" y="431"/>
                </a:lnTo>
                <a:lnTo>
                  <a:pt x="721" y="431"/>
                </a:lnTo>
                <a:lnTo>
                  <a:pt x="721" y="431"/>
                </a:lnTo>
                <a:lnTo>
                  <a:pt x="722" y="431"/>
                </a:lnTo>
                <a:lnTo>
                  <a:pt x="722" y="430"/>
                </a:lnTo>
                <a:lnTo>
                  <a:pt x="722" y="430"/>
                </a:lnTo>
                <a:lnTo>
                  <a:pt x="722" y="430"/>
                </a:lnTo>
                <a:lnTo>
                  <a:pt x="722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0"/>
                </a:lnTo>
                <a:lnTo>
                  <a:pt x="724" y="430"/>
                </a:lnTo>
                <a:lnTo>
                  <a:pt x="724" y="430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8"/>
                </a:lnTo>
                <a:lnTo>
                  <a:pt x="724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7"/>
                </a:lnTo>
                <a:lnTo>
                  <a:pt x="725" y="427"/>
                </a:lnTo>
                <a:lnTo>
                  <a:pt x="725" y="427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5"/>
                </a:lnTo>
                <a:lnTo>
                  <a:pt x="726" y="425"/>
                </a:lnTo>
                <a:lnTo>
                  <a:pt x="726" y="425"/>
                </a:lnTo>
                <a:lnTo>
                  <a:pt x="726" y="425"/>
                </a:lnTo>
                <a:lnTo>
                  <a:pt x="727" y="425"/>
                </a:lnTo>
                <a:lnTo>
                  <a:pt x="727" y="424"/>
                </a:lnTo>
                <a:lnTo>
                  <a:pt x="727" y="424"/>
                </a:lnTo>
                <a:lnTo>
                  <a:pt x="726" y="424"/>
                </a:lnTo>
                <a:lnTo>
                  <a:pt x="726" y="424"/>
                </a:lnTo>
                <a:lnTo>
                  <a:pt x="726" y="423"/>
                </a:lnTo>
                <a:lnTo>
                  <a:pt x="726" y="423"/>
                </a:lnTo>
                <a:lnTo>
                  <a:pt x="726" y="422"/>
                </a:lnTo>
                <a:lnTo>
                  <a:pt x="727" y="422"/>
                </a:lnTo>
                <a:lnTo>
                  <a:pt x="728" y="421"/>
                </a:lnTo>
                <a:lnTo>
                  <a:pt x="728" y="421"/>
                </a:lnTo>
                <a:lnTo>
                  <a:pt x="729" y="421"/>
                </a:lnTo>
                <a:lnTo>
                  <a:pt x="730" y="421"/>
                </a:lnTo>
                <a:lnTo>
                  <a:pt x="731" y="421"/>
                </a:lnTo>
                <a:lnTo>
                  <a:pt x="732" y="420"/>
                </a:lnTo>
                <a:lnTo>
                  <a:pt x="732" y="420"/>
                </a:lnTo>
                <a:lnTo>
                  <a:pt x="733" y="420"/>
                </a:lnTo>
                <a:lnTo>
                  <a:pt x="733" y="420"/>
                </a:lnTo>
                <a:lnTo>
                  <a:pt x="734" y="420"/>
                </a:lnTo>
                <a:lnTo>
                  <a:pt x="734" y="420"/>
                </a:lnTo>
                <a:lnTo>
                  <a:pt x="734" y="420"/>
                </a:lnTo>
                <a:lnTo>
                  <a:pt x="735" y="420"/>
                </a:lnTo>
                <a:lnTo>
                  <a:pt x="735" y="421"/>
                </a:lnTo>
                <a:lnTo>
                  <a:pt x="735" y="421"/>
                </a:lnTo>
                <a:lnTo>
                  <a:pt x="736" y="421"/>
                </a:lnTo>
                <a:lnTo>
                  <a:pt x="735" y="421"/>
                </a:lnTo>
                <a:lnTo>
                  <a:pt x="736" y="420"/>
                </a:lnTo>
                <a:lnTo>
                  <a:pt x="736" y="420"/>
                </a:lnTo>
                <a:lnTo>
                  <a:pt x="736" y="419"/>
                </a:lnTo>
                <a:lnTo>
                  <a:pt x="736" y="419"/>
                </a:lnTo>
                <a:lnTo>
                  <a:pt x="736" y="419"/>
                </a:lnTo>
                <a:lnTo>
                  <a:pt x="737" y="419"/>
                </a:lnTo>
                <a:lnTo>
                  <a:pt x="737" y="418"/>
                </a:lnTo>
                <a:lnTo>
                  <a:pt x="738" y="418"/>
                </a:lnTo>
                <a:lnTo>
                  <a:pt x="738" y="418"/>
                </a:lnTo>
                <a:lnTo>
                  <a:pt x="739" y="418"/>
                </a:lnTo>
                <a:lnTo>
                  <a:pt x="739" y="418"/>
                </a:lnTo>
                <a:lnTo>
                  <a:pt x="740" y="418"/>
                </a:lnTo>
                <a:lnTo>
                  <a:pt x="740" y="418"/>
                </a:lnTo>
                <a:lnTo>
                  <a:pt x="740" y="418"/>
                </a:lnTo>
                <a:lnTo>
                  <a:pt x="741" y="418"/>
                </a:lnTo>
                <a:lnTo>
                  <a:pt x="741" y="418"/>
                </a:lnTo>
                <a:lnTo>
                  <a:pt x="741" y="418"/>
                </a:lnTo>
                <a:lnTo>
                  <a:pt x="742" y="417"/>
                </a:lnTo>
                <a:lnTo>
                  <a:pt x="743" y="417"/>
                </a:lnTo>
                <a:lnTo>
                  <a:pt x="745" y="416"/>
                </a:lnTo>
                <a:lnTo>
                  <a:pt x="746" y="416"/>
                </a:lnTo>
                <a:lnTo>
                  <a:pt x="747" y="415"/>
                </a:lnTo>
                <a:lnTo>
                  <a:pt x="748" y="415"/>
                </a:lnTo>
                <a:lnTo>
                  <a:pt x="748" y="415"/>
                </a:lnTo>
                <a:lnTo>
                  <a:pt x="750" y="415"/>
                </a:lnTo>
                <a:lnTo>
                  <a:pt x="751" y="414"/>
                </a:lnTo>
                <a:lnTo>
                  <a:pt x="751" y="414"/>
                </a:lnTo>
                <a:lnTo>
                  <a:pt x="752" y="414"/>
                </a:lnTo>
                <a:lnTo>
                  <a:pt x="752" y="414"/>
                </a:lnTo>
                <a:lnTo>
                  <a:pt x="753" y="414"/>
                </a:lnTo>
                <a:lnTo>
                  <a:pt x="753" y="414"/>
                </a:lnTo>
                <a:lnTo>
                  <a:pt x="754" y="414"/>
                </a:lnTo>
                <a:lnTo>
                  <a:pt x="754" y="414"/>
                </a:lnTo>
                <a:lnTo>
                  <a:pt x="754" y="414"/>
                </a:lnTo>
                <a:lnTo>
                  <a:pt x="755" y="414"/>
                </a:lnTo>
                <a:lnTo>
                  <a:pt x="755" y="414"/>
                </a:lnTo>
                <a:lnTo>
                  <a:pt x="756" y="414"/>
                </a:lnTo>
                <a:lnTo>
                  <a:pt x="756" y="414"/>
                </a:lnTo>
                <a:lnTo>
                  <a:pt x="757" y="414"/>
                </a:lnTo>
                <a:lnTo>
                  <a:pt x="757" y="414"/>
                </a:lnTo>
                <a:lnTo>
                  <a:pt x="758" y="414"/>
                </a:lnTo>
                <a:lnTo>
                  <a:pt x="758" y="414"/>
                </a:lnTo>
                <a:lnTo>
                  <a:pt x="759" y="414"/>
                </a:lnTo>
                <a:lnTo>
                  <a:pt x="759" y="414"/>
                </a:lnTo>
                <a:lnTo>
                  <a:pt x="760" y="414"/>
                </a:lnTo>
                <a:lnTo>
                  <a:pt x="760" y="414"/>
                </a:lnTo>
                <a:lnTo>
                  <a:pt x="760" y="414"/>
                </a:lnTo>
                <a:lnTo>
                  <a:pt x="760" y="415"/>
                </a:lnTo>
                <a:lnTo>
                  <a:pt x="760" y="415"/>
                </a:lnTo>
                <a:lnTo>
                  <a:pt x="761" y="415"/>
                </a:lnTo>
                <a:lnTo>
                  <a:pt x="761" y="415"/>
                </a:lnTo>
                <a:lnTo>
                  <a:pt x="761" y="415"/>
                </a:lnTo>
                <a:lnTo>
                  <a:pt x="762" y="415"/>
                </a:lnTo>
                <a:lnTo>
                  <a:pt x="762" y="415"/>
                </a:lnTo>
                <a:lnTo>
                  <a:pt x="763" y="415"/>
                </a:lnTo>
                <a:lnTo>
                  <a:pt x="763" y="415"/>
                </a:lnTo>
                <a:lnTo>
                  <a:pt x="763" y="414"/>
                </a:lnTo>
                <a:lnTo>
                  <a:pt x="763" y="414"/>
                </a:lnTo>
                <a:lnTo>
                  <a:pt x="764" y="414"/>
                </a:lnTo>
                <a:lnTo>
                  <a:pt x="764" y="414"/>
                </a:lnTo>
                <a:lnTo>
                  <a:pt x="765" y="414"/>
                </a:lnTo>
                <a:lnTo>
                  <a:pt x="765" y="415"/>
                </a:lnTo>
                <a:lnTo>
                  <a:pt x="765" y="415"/>
                </a:lnTo>
                <a:lnTo>
                  <a:pt x="765" y="415"/>
                </a:lnTo>
                <a:lnTo>
                  <a:pt x="765" y="415"/>
                </a:lnTo>
                <a:lnTo>
                  <a:pt x="766" y="415"/>
                </a:lnTo>
                <a:lnTo>
                  <a:pt x="766" y="415"/>
                </a:lnTo>
                <a:lnTo>
                  <a:pt x="766" y="415"/>
                </a:lnTo>
                <a:lnTo>
                  <a:pt x="767" y="415"/>
                </a:lnTo>
                <a:lnTo>
                  <a:pt x="767" y="415"/>
                </a:lnTo>
                <a:lnTo>
                  <a:pt x="768" y="415"/>
                </a:lnTo>
                <a:lnTo>
                  <a:pt x="768" y="415"/>
                </a:lnTo>
                <a:lnTo>
                  <a:pt x="768" y="415"/>
                </a:lnTo>
                <a:lnTo>
                  <a:pt x="769" y="415"/>
                </a:lnTo>
                <a:lnTo>
                  <a:pt x="769" y="416"/>
                </a:lnTo>
                <a:lnTo>
                  <a:pt x="769" y="416"/>
                </a:lnTo>
                <a:lnTo>
                  <a:pt x="769" y="415"/>
                </a:lnTo>
                <a:lnTo>
                  <a:pt x="770" y="415"/>
                </a:lnTo>
                <a:lnTo>
                  <a:pt x="770" y="415"/>
                </a:lnTo>
                <a:lnTo>
                  <a:pt x="771" y="415"/>
                </a:lnTo>
                <a:lnTo>
                  <a:pt x="771" y="415"/>
                </a:lnTo>
                <a:lnTo>
                  <a:pt x="771" y="416"/>
                </a:lnTo>
                <a:lnTo>
                  <a:pt x="771" y="416"/>
                </a:lnTo>
                <a:lnTo>
                  <a:pt x="772" y="416"/>
                </a:lnTo>
                <a:lnTo>
                  <a:pt x="772" y="416"/>
                </a:lnTo>
                <a:lnTo>
                  <a:pt x="772" y="416"/>
                </a:lnTo>
                <a:lnTo>
                  <a:pt x="773" y="416"/>
                </a:lnTo>
                <a:lnTo>
                  <a:pt x="773" y="416"/>
                </a:lnTo>
                <a:lnTo>
                  <a:pt x="774" y="416"/>
                </a:lnTo>
                <a:lnTo>
                  <a:pt x="774" y="416"/>
                </a:lnTo>
                <a:lnTo>
                  <a:pt x="774" y="416"/>
                </a:lnTo>
                <a:lnTo>
                  <a:pt x="775" y="416"/>
                </a:lnTo>
                <a:lnTo>
                  <a:pt x="775" y="416"/>
                </a:lnTo>
                <a:lnTo>
                  <a:pt x="775" y="416"/>
                </a:lnTo>
                <a:lnTo>
                  <a:pt x="776" y="416"/>
                </a:lnTo>
                <a:lnTo>
                  <a:pt x="776" y="416"/>
                </a:lnTo>
                <a:lnTo>
                  <a:pt x="776" y="416"/>
                </a:lnTo>
                <a:lnTo>
                  <a:pt x="776" y="416"/>
                </a:lnTo>
                <a:lnTo>
                  <a:pt x="777" y="416"/>
                </a:lnTo>
                <a:lnTo>
                  <a:pt x="777" y="416"/>
                </a:lnTo>
                <a:lnTo>
                  <a:pt x="777" y="416"/>
                </a:lnTo>
                <a:lnTo>
                  <a:pt x="777" y="416"/>
                </a:lnTo>
                <a:lnTo>
                  <a:pt x="777" y="417"/>
                </a:lnTo>
                <a:lnTo>
                  <a:pt x="777" y="417"/>
                </a:lnTo>
                <a:lnTo>
                  <a:pt x="778" y="417"/>
                </a:lnTo>
                <a:lnTo>
                  <a:pt x="778" y="417"/>
                </a:lnTo>
                <a:lnTo>
                  <a:pt x="779" y="417"/>
                </a:lnTo>
                <a:lnTo>
                  <a:pt x="779" y="417"/>
                </a:lnTo>
                <a:lnTo>
                  <a:pt x="779" y="418"/>
                </a:lnTo>
                <a:lnTo>
                  <a:pt x="779" y="418"/>
                </a:lnTo>
                <a:lnTo>
                  <a:pt x="778" y="418"/>
                </a:lnTo>
                <a:lnTo>
                  <a:pt x="778" y="418"/>
                </a:lnTo>
                <a:lnTo>
                  <a:pt x="779" y="418"/>
                </a:lnTo>
                <a:lnTo>
                  <a:pt x="779" y="418"/>
                </a:lnTo>
                <a:lnTo>
                  <a:pt x="780" y="418"/>
                </a:lnTo>
                <a:lnTo>
                  <a:pt x="780" y="418"/>
                </a:lnTo>
                <a:lnTo>
                  <a:pt x="780" y="418"/>
                </a:lnTo>
                <a:lnTo>
                  <a:pt x="781" y="418"/>
                </a:lnTo>
                <a:lnTo>
                  <a:pt x="781" y="418"/>
                </a:lnTo>
                <a:lnTo>
                  <a:pt x="782" y="418"/>
                </a:lnTo>
                <a:lnTo>
                  <a:pt x="782" y="418"/>
                </a:lnTo>
                <a:lnTo>
                  <a:pt x="783" y="418"/>
                </a:lnTo>
                <a:lnTo>
                  <a:pt x="783" y="418"/>
                </a:lnTo>
                <a:lnTo>
                  <a:pt x="783" y="418"/>
                </a:lnTo>
                <a:lnTo>
                  <a:pt x="784" y="418"/>
                </a:lnTo>
                <a:lnTo>
                  <a:pt x="784" y="418"/>
                </a:lnTo>
                <a:lnTo>
                  <a:pt x="784" y="418"/>
                </a:lnTo>
                <a:lnTo>
                  <a:pt x="785" y="418"/>
                </a:lnTo>
                <a:lnTo>
                  <a:pt x="785" y="417"/>
                </a:lnTo>
                <a:lnTo>
                  <a:pt x="785" y="417"/>
                </a:lnTo>
                <a:lnTo>
                  <a:pt x="785" y="418"/>
                </a:lnTo>
                <a:lnTo>
                  <a:pt x="786" y="418"/>
                </a:lnTo>
                <a:lnTo>
                  <a:pt x="786" y="418"/>
                </a:lnTo>
                <a:lnTo>
                  <a:pt x="786" y="418"/>
                </a:lnTo>
                <a:lnTo>
                  <a:pt x="786" y="418"/>
                </a:lnTo>
                <a:lnTo>
                  <a:pt x="786" y="419"/>
                </a:lnTo>
                <a:lnTo>
                  <a:pt x="786" y="419"/>
                </a:lnTo>
                <a:lnTo>
                  <a:pt x="787" y="419"/>
                </a:lnTo>
                <a:lnTo>
                  <a:pt x="787" y="419"/>
                </a:lnTo>
                <a:lnTo>
                  <a:pt x="788" y="419"/>
                </a:lnTo>
                <a:lnTo>
                  <a:pt x="788" y="420"/>
                </a:lnTo>
                <a:lnTo>
                  <a:pt x="788" y="420"/>
                </a:lnTo>
                <a:lnTo>
                  <a:pt x="788" y="420"/>
                </a:lnTo>
                <a:lnTo>
                  <a:pt x="788" y="421"/>
                </a:lnTo>
                <a:lnTo>
                  <a:pt x="788" y="421"/>
                </a:lnTo>
                <a:lnTo>
                  <a:pt x="789" y="421"/>
                </a:lnTo>
                <a:lnTo>
                  <a:pt x="789" y="421"/>
                </a:lnTo>
                <a:lnTo>
                  <a:pt x="789" y="421"/>
                </a:lnTo>
                <a:lnTo>
                  <a:pt x="790" y="421"/>
                </a:lnTo>
                <a:lnTo>
                  <a:pt x="790" y="421"/>
                </a:lnTo>
                <a:lnTo>
                  <a:pt x="790" y="421"/>
                </a:lnTo>
                <a:lnTo>
                  <a:pt x="791" y="421"/>
                </a:lnTo>
                <a:lnTo>
                  <a:pt x="791" y="422"/>
                </a:lnTo>
                <a:lnTo>
                  <a:pt x="790" y="422"/>
                </a:lnTo>
                <a:lnTo>
                  <a:pt x="790" y="422"/>
                </a:lnTo>
                <a:lnTo>
                  <a:pt x="791" y="422"/>
                </a:lnTo>
                <a:lnTo>
                  <a:pt x="791" y="422"/>
                </a:lnTo>
                <a:lnTo>
                  <a:pt x="792" y="422"/>
                </a:lnTo>
                <a:lnTo>
                  <a:pt x="792" y="422"/>
                </a:lnTo>
                <a:lnTo>
                  <a:pt x="792" y="422"/>
                </a:lnTo>
                <a:lnTo>
                  <a:pt x="793" y="422"/>
                </a:lnTo>
                <a:lnTo>
                  <a:pt x="793" y="421"/>
                </a:lnTo>
                <a:lnTo>
                  <a:pt x="793" y="421"/>
                </a:lnTo>
                <a:lnTo>
                  <a:pt x="793" y="421"/>
                </a:lnTo>
                <a:lnTo>
                  <a:pt x="794" y="421"/>
                </a:lnTo>
                <a:lnTo>
                  <a:pt x="794" y="421"/>
                </a:lnTo>
                <a:lnTo>
                  <a:pt x="794" y="421"/>
                </a:lnTo>
                <a:lnTo>
                  <a:pt x="794" y="421"/>
                </a:lnTo>
                <a:lnTo>
                  <a:pt x="795" y="421"/>
                </a:lnTo>
                <a:lnTo>
                  <a:pt x="795" y="420"/>
                </a:lnTo>
                <a:lnTo>
                  <a:pt x="795" y="420"/>
                </a:lnTo>
                <a:lnTo>
                  <a:pt x="796" y="420"/>
                </a:lnTo>
                <a:lnTo>
                  <a:pt x="796" y="420"/>
                </a:lnTo>
                <a:lnTo>
                  <a:pt x="796" y="421"/>
                </a:lnTo>
                <a:lnTo>
                  <a:pt x="797" y="421"/>
                </a:lnTo>
                <a:lnTo>
                  <a:pt x="797" y="421"/>
                </a:lnTo>
                <a:lnTo>
                  <a:pt x="797" y="421"/>
                </a:lnTo>
                <a:lnTo>
                  <a:pt x="797" y="421"/>
                </a:lnTo>
                <a:lnTo>
                  <a:pt x="798" y="421"/>
                </a:lnTo>
                <a:lnTo>
                  <a:pt x="798" y="421"/>
                </a:lnTo>
                <a:lnTo>
                  <a:pt x="798" y="421"/>
                </a:lnTo>
                <a:lnTo>
                  <a:pt x="798" y="421"/>
                </a:lnTo>
                <a:lnTo>
                  <a:pt x="798" y="421"/>
                </a:lnTo>
                <a:lnTo>
                  <a:pt x="799" y="421"/>
                </a:lnTo>
                <a:lnTo>
                  <a:pt x="799" y="421"/>
                </a:lnTo>
                <a:lnTo>
                  <a:pt x="800" y="421"/>
                </a:lnTo>
                <a:lnTo>
                  <a:pt x="800" y="421"/>
                </a:lnTo>
                <a:lnTo>
                  <a:pt x="800" y="421"/>
                </a:lnTo>
                <a:lnTo>
                  <a:pt x="800" y="421"/>
                </a:lnTo>
                <a:lnTo>
                  <a:pt x="801" y="421"/>
                </a:lnTo>
                <a:lnTo>
                  <a:pt x="801" y="420"/>
                </a:lnTo>
                <a:lnTo>
                  <a:pt x="801" y="420"/>
                </a:lnTo>
                <a:lnTo>
                  <a:pt x="801" y="420"/>
                </a:lnTo>
                <a:lnTo>
                  <a:pt x="801" y="419"/>
                </a:lnTo>
                <a:lnTo>
                  <a:pt x="802" y="419"/>
                </a:lnTo>
                <a:lnTo>
                  <a:pt x="802" y="419"/>
                </a:lnTo>
                <a:lnTo>
                  <a:pt x="802" y="419"/>
                </a:lnTo>
                <a:lnTo>
                  <a:pt x="802" y="418"/>
                </a:lnTo>
                <a:lnTo>
                  <a:pt x="802" y="418"/>
                </a:lnTo>
                <a:lnTo>
                  <a:pt x="802" y="418"/>
                </a:lnTo>
                <a:lnTo>
                  <a:pt x="802" y="417"/>
                </a:lnTo>
                <a:lnTo>
                  <a:pt x="802" y="417"/>
                </a:lnTo>
                <a:lnTo>
                  <a:pt x="802" y="416"/>
                </a:lnTo>
                <a:lnTo>
                  <a:pt x="802" y="416"/>
                </a:lnTo>
                <a:lnTo>
                  <a:pt x="802" y="415"/>
                </a:lnTo>
                <a:lnTo>
                  <a:pt x="802" y="415"/>
                </a:lnTo>
                <a:lnTo>
                  <a:pt x="802" y="415"/>
                </a:lnTo>
                <a:lnTo>
                  <a:pt x="802" y="414"/>
                </a:lnTo>
                <a:lnTo>
                  <a:pt x="801" y="414"/>
                </a:lnTo>
                <a:lnTo>
                  <a:pt x="801" y="414"/>
                </a:lnTo>
                <a:lnTo>
                  <a:pt x="801" y="414"/>
                </a:lnTo>
                <a:lnTo>
                  <a:pt x="801" y="413"/>
                </a:lnTo>
                <a:lnTo>
                  <a:pt x="801" y="413"/>
                </a:lnTo>
                <a:lnTo>
                  <a:pt x="801" y="413"/>
                </a:lnTo>
                <a:lnTo>
                  <a:pt x="801" y="412"/>
                </a:lnTo>
                <a:lnTo>
                  <a:pt x="801" y="412"/>
                </a:lnTo>
                <a:lnTo>
                  <a:pt x="802" y="412"/>
                </a:lnTo>
                <a:lnTo>
                  <a:pt x="802" y="411"/>
                </a:lnTo>
                <a:lnTo>
                  <a:pt x="802" y="411"/>
                </a:lnTo>
                <a:lnTo>
                  <a:pt x="802" y="411"/>
                </a:lnTo>
                <a:lnTo>
                  <a:pt x="802" y="411"/>
                </a:lnTo>
                <a:lnTo>
                  <a:pt x="802" y="410"/>
                </a:lnTo>
                <a:lnTo>
                  <a:pt x="802" y="410"/>
                </a:lnTo>
                <a:lnTo>
                  <a:pt x="801" y="410"/>
                </a:lnTo>
                <a:lnTo>
                  <a:pt x="801" y="410"/>
                </a:lnTo>
                <a:lnTo>
                  <a:pt x="800" y="410"/>
                </a:lnTo>
                <a:lnTo>
                  <a:pt x="800" y="411"/>
                </a:lnTo>
                <a:lnTo>
                  <a:pt x="800" y="411"/>
                </a:lnTo>
                <a:lnTo>
                  <a:pt x="800" y="410"/>
                </a:lnTo>
                <a:lnTo>
                  <a:pt x="800" y="410"/>
                </a:lnTo>
                <a:lnTo>
                  <a:pt x="800" y="409"/>
                </a:lnTo>
                <a:lnTo>
                  <a:pt x="800" y="409"/>
                </a:lnTo>
                <a:lnTo>
                  <a:pt x="800" y="409"/>
                </a:lnTo>
                <a:lnTo>
                  <a:pt x="800" y="408"/>
                </a:lnTo>
                <a:lnTo>
                  <a:pt x="800" y="408"/>
                </a:lnTo>
                <a:lnTo>
                  <a:pt x="799" y="408"/>
                </a:lnTo>
                <a:lnTo>
                  <a:pt x="799" y="407"/>
                </a:lnTo>
                <a:lnTo>
                  <a:pt x="799" y="407"/>
                </a:lnTo>
                <a:lnTo>
                  <a:pt x="799" y="407"/>
                </a:lnTo>
                <a:lnTo>
                  <a:pt x="799" y="406"/>
                </a:lnTo>
                <a:lnTo>
                  <a:pt x="799" y="406"/>
                </a:lnTo>
                <a:lnTo>
                  <a:pt x="799" y="405"/>
                </a:lnTo>
                <a:lnTo>
                  <a:pt x="799" y="405"/>
                </a:lnTo>
                <a:lnTo>
                  <a:pt x="799" y="404"/>
                </a:lnTo>
                <a:lnTo>
                  <a:pt x="799" y="404"/>
                </a:lnTo>
                <a:lnTo>
                  <a:pt x="799" y="403"/>
                </a:lnTo>
                <a:lnTo>
                  <a:pt x="800" y="402"/>
                </a:lnTo>
                <a:lnTo>
                  <a:pt x="800" y="402"/>
                </a:lnTo>
                <a:lnTo>
                  <a:pt x="800" y="401"/>
                </a:lnTo>
                <a:lnTo>
                  <a:pt x="800" y="401"/>
                </a:lnTo>
                <a:lnTo>
                  <a:pt x="800" y="401"/>
                </a:lnTo>
                <a:lnTo>
                  <a:pt x="800" y="401"/>
                </a:lnTo>
                <a:lnTo>
                  <a:pt x="801" y="401"/>
                </a:lnTo>
                <a:lnTo>
                  <a:pt x="801" y="400"/>
                </a:lnTo>
                <a:lnTo>
                  <a:pt x="801" y="400"/>
                </a:lnTo>
                <a:lnTo>
                  <a:pt x="801" y="400"/>
                </a:lnTo>
                <a:lnTo>
                  <a:pt x="802" y="400"/>
                </a:lnTo>
                <a:lnTo>
                  <a:pt x="802" y="400"/>
                </a:lnTo>
                <a:lnTo>
                  <a:pt x="802" y="400"/>
                </a:lnTo>
                <a:lnTo>
                  <a:pt x="802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4" y="401"/>
                </a:lnTo>
                <a:lnTo>
                  <a:pt x="804" y="401"/>
                </a:lnTo>
                <a:lnTo>
                  <a:pt x="804" y="401"/>
                </a:lnTo>
                <a:lnTo>
                  <a:pt x="804" y="400"/>
                </a:lnTo>
                <a:lnTo>
                  <a:pt x="804" y="400"/>
                </a:lnTo>
                <a:lnTo>
                  <a:pt x="805" y="400"/>
                </a:lnTo>
                <a:lnTo>
                  <a:pt x="805" y="401"/>
                </a:lnTo>
                <a:lnTo>
                  <a:pt x="805" y="401"/>
                </a:lnTo>
                <a:lnTo>
                  <a:pt x="805" y="400"/>
                </a:lnTo>
                <a:lnTo>
                  <a:pt x="806" y="400"/>
                </a:lnTo>
                <a:lnTo>
                  <a:pt x="806" y="400"/>
                </a:lnTo>
                <a:lnTo>
                  <a:pt x="807" y="400"/>
                </a:lnTo>
                <a:lnTo>
                  <a:pt x="807" y="399"/>
                </a:lnTo>
                <a:lnTo>
                  <a:pt x="807" y="399"/>
                </a:lnTo>
                <a:lnTo>
                  <a:pt x="807" y="399"/>
                </a:lnTo>
                <a:lnTo>
                  <a:pt x="807" y="398"/>
                </a:lnTo>
                <a:lnTo>
                  <a:pt x="808" y="398"/>
                </a:lnTo>
                <a:lnTo>
                  <a:pt x="808" y="398"/>
                </a:lnTo>
                <a:lnTo>
                  <a:pt x="808" y="397"/>
                </a:lnTo>
                <a:lnTo>
                  <a:pt x="808" y="397"/>
                </a:lnTo>
                <a:lnTo>
                  <a:pt x="808" y="397"/>
                </a:lnTo>
                <a:lnTo>
                  <a:pt x="809" y="397"/>
                </a:lnTo>
                <a:lnTo>
                  <a:pt x="809" y="396"/>
                </a:lnTo>
                <a:lnTo>
                  <a:pt x="809" y="396"/>
                </a:lnTo>
                <a:lnTo>
                  <a:pt x="809" y="396"/>
                </a:lnTo>
                <a:lnTo>
                  <a:pt x="810" y="396"/>
                </a:lnTo>
                <a:lnTo>
                  <a:pt x="810" y="395"/>
                </a:lnTo>
                <a:lnTo>
                  <a:pt x="810" y="395"/>
                </a:lnTo>
                <a:lnTo>
                  <a:pt x="811" y="395"/>
                </a:lnTo>
                <a:lnTo>
                  <a:pt x="811" y="395"/>
                </a:lnTo>
                <a:lnTo>
                  <a:pt x="811" y="395"/>
                </a:lnTo>
                <a:lnTo>
                  <a:pt x="812" y="395"/>
                </a:lnTo>
                <a:lnTo>
                  <a:pt x="812" y="395"/>
                </a:lnTo>
                <a:lnTo>
                  <a:pt x="812" y="395"/>
                </a:lnTo>
                <a:lnTo>
                  <a:pt x="813" y="395"/>
                </a:lnTo>
                <a:lnTo>
                  <a:pt x="813" y="395"/>
                </a:lnTo>
                <a:lnTo>
                  <a:pt x="814" y="395"/>
                </a:lnTo>
                <a:lnTo>
                  <a:pt x="814" y="395"/>
                </a:lnTo>
                <a:lnTo>
                  <a:pt x="814" y="395"/>
                </a:lnTo>
                <a:lnTo>
                  <a:pt x="815" y="395"/>
                </a:lnTo>
                <a:lnTo>
                  <a:pt x="815" y="395"/>
                </a:lnTo>
                <a:lnTo>
                  <a:pt x="815" y="395"/>
                </a:lnTo>
                <a:lnTo>
                  <a:pt x="814" y="395"/>
                </a:lnTo>
                <a:lnTo>
                  <a:pt x="814" y="396"/>
                </a:lnTo>
                <a:lnTo>
                  <a:pt x="815" y="396"/>
                </a:lnTo>
                <a:lnTo>
                  <a:pt x="815" y="396"/>
                </a:lnTo>
                <a:lnTo>
                  <a:pt x="816" y="396"/>
                </a:lnTo>
                <a:lnTo>
                  <a:pt x="816" y="396"/>
                </a:lnTo>
                <a:lnTo>
                  <a:pt x="816" y="396"/>
                </a:lnTo>
                <a:lnTo>
                  <a:pt x="816" y="397"/>
                </a:lnTo>
                <a:lnTo>
                  <a:pt x="817" y="397"/>
                </a:lnTo>
                <a:lnTo>
                  <a:pt x="817" y="396"/>
                </a:lnTo>
                <a:lnTo>
                  <a:pt x="817" y="396"/>
                </a:lnTo>
                <a:lnTo>
                  <a:pt x="817" y="396"/>
                </a:lnTo>
                <a:lnTo>
                  <a:pt x="817" y="396"/>
                </a:lnTo>
                <a:lnTo>
                  <a:pt x="818" y="396"/>
                </a:lnTo>
                <a:lnTo>
                  <a:pt x="818" y="396"/>
                </a:lnTo>
                <a:lnTo>
                  <a:pt x="819" y="396"/>
                </a:lnTo>
                <a:lnTo>
                  <a:pt x="819" y="396"/>
                </a:lnTo>
                <a:lnTo>
                  <a:pt x="819" y="396"/>
                </a:lnTo>
                <a:lnTo>
                  <a:pt x="820" y="395"/>
                </a:lnTo>
                <a:lnTo>
                  <a:pt x="820" y="395"/>
                </a:lnTo>
                <a:lnTo>
                  <a:pt x="821" y="395"/>
                </a:lnTo>
                <a:lnTo>
                  <a:pt x="821" y="395"/>
                </a:lnTo>
                <a:lnTo>
                  <a:pt x="822" y="395"/>
                </a:lnTo>
                <a:lnTo>
                  <a:pt x="822" y="395"/>
                </a:lnTo>
                <a:lnTo>
                  <a:pt x="823" y="395"/>
                </a:lnTo>
                <a:lnTo>
                  <a:pt x="823" y="395"/>
                </a:lnTo>
                <a:lnTo>
                  <a:pt x="822" y="395"/>
                </a:lnTo>
                <a:lnTo>
                  <a:pt x="822" y="395"/>
                </a:lnTo>
                <a:lnTo>
                  <a:pt x="822" y="394"/>
                </a:lnTo>
                <a:lnTo>
                  <a:pt x="822" y="394"/>
                </a:lnTo>
                <a:lnTo>
                  <a:pt x="822" y="394"/>
                </a:lnTo>
                <a:lnTo>
                  <a:pt x="822" y="393"/>
                </a:lnTo>
                <a:lnTo>
                  <a:pt x="822" y="393"/>
                </a:lnTo>
                <a:lnTo>
                  <a:pt x="821" y="393"/>
                </a:lnTo>
                <a:lnTo>
                  <a:pt x="821" y="392"/>
                </a:lnTo>
                <a:lnTo>
                  <a:pt x="821" y="392"/>
                </a:lnTo>
                <a:lnTo>
                  <a:pt x="820" y="392"/>
                </a:lnTo>
                <a:lnTo>
                  <a:pt x="820" y="392"/>
                </a:lnTo>
                <a:lnTo>
                  <a:pt x="820" y="391"/>
                </a:lnTo>
                <a:lnTo>
                  <a:pt x="820" y="391"/>
                </a:lnTo>
                <a:lnTo>
                  <a:pt x="821" y="391"/>
                </a:lnTo>
                <a:lnTo>
                  <a:pt x="821" y="391"/>
                </a:lnTo>
                <a:lnTo>
                  <a:pt x="821" y="391"/>
                </a:lnTo>
                <a:lnTo>
                  <a:pt x="821" y="390"/>
                </a:lnTo>
                <a:lnTo>
                  <a:pt x="822" y="390"/>
                </a:lnTo>
                <a:lnTo>
                  <a:pt x="822" y="390"/>
                </a:lnTo>
                <a:lnTo>
                  <a:pt x="823" y="390"/>
                </a:lnTo>
                <a:lnTo>
                  <a:pt x="823" y="389"/>
                </a:lnTo>
                <a:lnTo>
                  <a:pt x="823" y="389"/>
                </a:lnTo>
                <a:lnTo>
                  <a:pt x="823" y="389"/>
                </a:lnTo>
                <a:lnTo>
                  <a:pt x="824" y="389"/>
                </a:lnTo>
                <a:lnTo>
                  <a:pt x="824" y="389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1"/>
                </a:lnTo>
                <a:lnTo>
                  <a:pt x="824" y="391"/>
                </a:lnTo>
                <a:lnTo>
                  <a:pt x="824" y="391"/>
                </a:lnTo>
                <a:lnTo>
                  <a:pt x="824" y="391"/>
                </a:lnTo>
                <a:lnTo>
                  <a:pt x="825" y="391"/>
                </a:lnTo>
                <a:lnTo>
                  <a:pt x="825" y="391"/>
                </a:lnTo>
                <a:lnTo>
                  <a:pt x="825" y="391"/>
                </a:lnTo>
                <a:lnTo>
                  <a:pt x="826" y="391"/>
                </a:lnTo>
                <a:lnTo>
                  <a:pt x="826" y="391"/>
                </a:lnTo>
                <a:lnTo>
                  <a:pt x="827" y="391"/>
                </a:lnTo>
                <a:lnTo>
                  <a:pt x="827" y="391"/>
                </a:lnTo>
                <a:lnTo>
                  <a:pt x="827" y="391"/>
                </a:lnTo>
                <a:lnTo>
                  <a:pt x="827" y="391"/>
                </a:lnTo>
                <a:lnTo>
                  <a:pt x="827" y="391"/>
                </a:lnTo>
                <a:lnTo>
                  <a:pt x="827" y="390"/>
                </a:lnTo>
                <a:lnTo>
                  <a:pt x="826" y="390"/>
                </a:lnTo>
                <a:lnTo>
                  <a:pt x="826" y="390"/>
                </a:lnTo>
                <a:lnTo>
                  <a:pt x="826" y="389"/>
                </a:lnTo>
                <a:lnTo>
                  <a:pt x="827" y="389"/>
                </a:lnTo>
                <a:lnTo>
                  <a:pt x="827" y="389"/>
                </a:lnTo>
                <a:lnTo>
                  <a:pt x="826" y="389"/>
                </a:lnTo>
                <a:lnTo>
                  <a:pt x="826" y="388"/>
                </a:lnTo>
                <a:lnTo>
                  <a:pt x="826" y="388"/>
                </a:lnTo>
                <a:lnTo>
                  <a:pt x="826" y="388"/>
                </a:lnTo>
                <a:lnTo>
                  <a:pt x="826" y="387"/>
                </a:lnTo>
                <a:lnTo>
                  <a:pt x="825" y="387"/>
                </a:lnTo>
                <a:lnTo>
                  <a:pt x="826" y="387"/>
                </a:lnTo>
                <a:lnTo>
                  <a:pt x="826" y="386"/>
                </a:lnTo>
                <a:lnTo>
                  <a:pt x="826" y="386"/>
                </a:lnTo>
                <a:lnTo>
                  <a:pt x="827" y="386"/>
                </a:lnTo>
                <a:lnTo>
                  <a:pt x="827" y="387"/>
                </a:lnTo>
                <a:lnTo>
                  <a:pt x="827" y="387"/>
                </a:lnTo>
                <a:lnTo>
                  <a:pt x="827" y="387"/>
                </a:lnTo>
                <a:lnTo>
                  <a:pt x="827" y="387"/>
                </a:lnTo>
                <a:lnTo>
                  <a:pt x="828" y="387"/>
                </a:lnTo>
                <a:lnTo>
                  <a:pt x="828" y="387"/>
                </a:lnTo>
                <a:lnTo>
                  <a:pt x="828" y="387"/>
                </a:lnTo>
                <a:lnTo>
                  <a:pt x="828" y="387"/>
                </a:lnTo>
                <a:lnTo>
                  <a:pt x="829" y="387"/>
                </a:lnTo>
                <a:lnTo>
                  <a:pt x="829" y="387"/>
                </a:lnTo>
                <a:lnTo>
                  <a:pt x="829" y="387"/>
                </a:lnTo>
                <a:lnTo>
                  <a:pt x="830" y="387"/>
                </a:lnTo>
                <a:lnTo>
                  <a:pt x="830" y="388"/>
                </a:lnTo>
                <a:lnTo>
                  <a:pt x="830" y="388"/>
                </a:lnTo>
                <a:lnTo>
                  <a:pt x="830" y="388"/>
                </a:lnTo>
                <a:lnTo>
                  <a:pt x="831" y="388"/>
                </a:lnTo>
                <a:lnTo>
                  <a:pt x="831" y="389"/>
                </a:lnTo>
                <a:lnTo>
                  <a:pt x="831" y="389"/>
                </a:lnTo>
                <a:lnTo>
                  <a:pt x="831" y="389"/>
                </a:lnTo>
                <a:lnTo>
                  <a:pt x="832" y="389"/>
                </a:lnTo>
                <a:lnTo>
                  <a:pt x="832" y="389"/>
                </a:lnTo>
                <a:lnTo>
                  <a:pt x="833" y="389"/>
                </a:lnTo>
                <a:lnTo>
                  <a:pt x="832" y="390"/>
                </a:lnTo>
                <a:lnTo>
                  <a:pt x="832" y="390"/>
                </a:lnTo>
                <a:lnTo>
                  <a:pt x="833" y="390"/>
                </a:lnTo>
                <a:lnTo>
                  <a:pt x="833" y="390"/>
                </a:lnTo>
                <a:lnTo>
                  <a:pt x="833" y="390"/>
                </a:lnTo>
                <a:lnTo>
                  <a:pt x="833" y="389"/>
                </a:lnTo>
                <a:lnTo>
                  <a:pt x="833" y="389"/>
                </a:lnTo>
                <a:lnTo>
                  <a:pt x="833" y="388"/>
                </a:lnTo>
                <a:lnTo>
                  <a:pt x="833" y="388"/>
                </a:lnTo>
                <a:lnTo>
                  <a:pt x="833" y="388"/>
                </a:lnTo>
                <a:lnTo>
                  <a:pt x="833" y="388"/>
                </a:lnTo>
                <a:lnTo>
                  <a:pt x="832" y="388"/>
                </a:lnTo>
                <a:lnTo>
                  <a:pt x="832" y="388"/>
                </a:lnTo>
                <a:lnTo>
                  <a:pt x="831" y="388"/>
                </a:lnTo>
                <a:lnTo>
                  <a:pt x="831" y="387"/>
                </a:lnTo>
                <a:lnTo>
                  <a:pt x="832" y="387"/>
                </a:lnTo>
                <a:lnTo>
                  <a:pt x="832" y="387"/>
                </a:lnTo>
                <a:lnTo>
                  <a:pt x="832" y="387"/>
                </a:lnTo>
                <a:lnTo>
                  <a:pt x="833" y="387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5" y="386"/>
                </a:lnTo>
                <a:lnTo>
                  <a:pt x="835" y="387"/>
                </a:lnTo>
                <a:lnTo>
                  <a:pt x="835" y="387"/>
                </a:lnTo>
                <a:lnTo>
                  <a:pt x="835" y="388"/>
                </a:lnTo>
                <a:lnTo>
                  <a:pt x="835" y="388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8"/>
                </a:lnTo>
                <a:lnTo>
                  <a:pt x="835" y="388"/>
                </a:lnTo>
                <a:lnTo>
                  <a:pt x="836" y="388"/>
                </a:lnTo>
                <a:lnTo>
                  <a:pt x="836" y="387"/>
                </a:lnTo>
                <a:lnTo>
                  <a:pt x="836" y="387"/>
                </a:lnTo>
                <a:lnTo>
                  <a:pt x="836" y="387"/>
                </a:lnTo>
                <a:lnTo>
                  <a:pt x="837" y="387"/>
                </a:lnTo>
                <a:lnTo>
                  <a:pt x="837" y="386"/>
                </a:lnTo>
                <a:lnTo>
                  <a:pt x="836" y="386"/>
                </a:lnTo>
                <a:lnTo>
                  <a:pt x="836" y="386"/>
                </a:lnTo>
                <a:lnTo>
                  <a:pt x="836" y="386"/>
                </a:lnTo>
                <a:lnTo>
                  <a:pt x="836" y="385"/>
                </a:lnTo>
                <a:lnTo>
                  <a:pt x="836" y="385"/>
                </a:lnTo>
                <a:lnTo>
                  <a:pt x="836" y="385"/>
                </a:lnTo>
                <a:lnTo>
                  <a:pt x="836" y="384"/>
                </a:lnTo>
                <a:lnTo>
                  <a:pt x="837" y="384"/>
                </a:lnTo>
                <a:lnTo>
                  <a:pt x="837" y="384"/>
                </a:lnTo>
                <a:lnTo>
                  <a:pt x="837" y="384"/>
                </a:lnTo>
                <a:lnTo>
                  <a:pt x="837" y="384"/>
                </a:lnTo>
                <a:lnTo>
                  <a:pt x="838" y="384"/>
                </a:lnTo>
                <a:lnTo>
                  <a:pt x="838" y="384"/>
                </a:lnTo>
                <a:lnTo>
                  <a:pt x="839" y="384"/>
                </a:lnTo>
                <a:lnTo>
                  <a:pt x="839" y="383"/>
                </a:lnTo>
                <a:lnTo>
                  <a:pt x="839" y="383"/>
                </a:lnTo>
                <a:lnTo>
                  <a:pt x="840" y="383"/>
                </a:lnTo>
                <a:lnTo>
                  <a:pt x="840" y="383"/>
                </a:lnTo>
                <a:lnTo>
                  <a:pt x="840" y="383"/>
                </a:lnTo>
                <a:lnTo>
                  <a:pt x="840" y="382"/>
                </a:lnTo>
                <a:lnTo>
                  <a:pt x="840" y="382"/>
                </a:lnTo>
                <a:lnTo>
                  <a:pt x="840" y="382"/>
                </a:lnTo>
                <a:lnTo>
                  <a:pt x="839" y="382"/>
                </a:lnTo>
                <a:lnTo>
                  <a:pt x="839" y="382"/>
                </a:lnTo>
                <a:lnTo>
                  <a:pt x="839" y="382"/>
                </a:lnTo>
                <a:lnTo>
                  <a:pt x="839" y="383"/>
                </a:lnTo>
                <a:lnTo>
                  <a:pt x="838" y="383"/>
                </a:lnTo>
                <a:lnTo>
                  <a:pt x="838" y="383"/>
                </a:lnTo>
                <a:lnTo>
                  <a:pt x="837" y="383"/>
                </a:lnTo>
                <a:lnTo>
                  <a:pt x="837" y="382"/>
                </a:lnTo>
                <a:lnTo>
                  <a:pt x="837" y="382"/>
                </a:lnTo>
                <a:lnTo>
                  <a:pt x="837" y="382"/>
                </a:lnTo>
                <a:lnTo>
                  <a:pt x="837" y="381"/>
                </a:lnTo>
                <a:lnTo>
                  <a:pt x="836" y="381"/>
                </a:lnTo>
                <a:lnTo>
                  <a:pt x="836" y="381"/>
                </a:lnTo>
                <a:lnTo>
                  <a:pt x="837" y="381"/>
                </a:lnTo>
                <a:lnTo>
                  <a:pt x="837" y="380"/>
                </a:lnTo>
                <a:lnTo>
                  <a:pt x="837" y="380"/>
                </a:lnTo>
                <a:lnTo>
                  <a:pt x="837" y="380"/>
                </a:lnTo>
                <a:lnTo>
                  <a:pt x="837" y="379"/>
                </a:lnTo>
                <a:lnTo>
                  <a:pt x="837" y="379"/>
                </a:lnTo>
                <a:lnTo>
                  <a:pt x="838" y="379"/>
                </a:lnTo>
                <a:lnTo>
                  <a:pt x="838" y="379"/>
                </a:lnTo>
                <a:lnTo>
                  <a:pt x="839" y="379"/>
                </a:lnTo>
                <a:lnTo>
                  <a:pt x="839" y="379"/>
                </a:lnTo>
                <a:lnTo>
                  <a:pt x="840" y="379"/>
                </a:lnTo>
                <a:lnTo>
                  <a:pt x="840" y="379"/>
                </a:lnTo>
                <a:lnTo>
                  <a:pt x="840" y="379"/>
                </a:lnTo>
                <a:lnTo>
                  <a:pt x="840" y="378"/>
                </a:lnTo>
                <a:lnTo>
                  <a:pt x="841" y="378"/>
                </a:lnTo>
                <a:lnTo>
                  <a:pt x="841" y="378"/>
                </a:lnTo>
                <a:lnTo>
                  <a:pt x="842" y="378"/>
                </a:lnTo>
                <a:lnTo>
                  <a:pt x="842" y="379"/>
                </a:lnTo>
                <a:lnTo>
                  <a:pt x="842" y="379"/>
                </a:lnTo>
                <a:lnTo>
                  <a:pt x="843" y="379"/>
                </a:lnTo>
                <a:lnTo>
                  <a:pt x="843" y="378"/>
                </a:lnTo>
                <a:lnTo>
                  <a:pt x="843" y="378"/>
                </a:lnTo>
                <a:lnTo>
                  <a:pt x="843" y="378"/>
                </a:lnTo>
                <a:lnTo>
                  <a:pt x="843" y="377"/>
                </a:lnTo>
                <a:lnTo>
                  <a:pt x="844" y="377"/>
                </a:lnTo>
                <a:lnTo>
                  <a:pt x="844" y="377"/>
                </a:lnTo>
                <a:lnTo>
                  <a:pt x="844" y="377"/>
                </a:lnTo>
                <a:lnTo>
                  <a:pt x="844" y="377"/>
                </a:lnTo>
                <a:lnTo>
                  <a:pt x="845" y="377"/>
                </a:lnTo>
                <a:lnTo>
                  <a:pt x="845" y="377"/>
                </a:lnTo>
                <a:lnTo>
                  <a:pt x="845" y="376"/>
                </a:lnTo>
                <a:lnTo>
                  <a:pt x="846" y="376"/>
                </a:lnTo>
                <a:lnTo>
                  <a:pt x="846" y="377"/>
                </a:lnTo>
                <a:lnTo>
                  <a:pt x="846" y="377"/>
                </a:lnTo>
                <a:lnTo>
                  <a:pt x="846" y="377"/>
                </a:lnTo>
                <a:lnTo>
                  <a:pt x="846" y="376"/>
                </a:lnTo>
                <a:lnTo>
                  <a:pt x="847" y="376"/>
                </a:lnTo>
                <a:lnTo>
                  <a:pt x="846" y="376"/>
                </a:lnTo>
                <a:lnTo>
                  <a:pt x="847" y="376"/>
                </a:lnTo>
                <a:lnTo>
                  <a:pt x="847" y="375"/>
                </a:lnTo>
                <a:lnTo>
                  <a:pt x="847" y="375"/>
                </a:lnTo>
                <a:lnTo>
                  <a:pt x="848" y="375"/>
                </a:lnTo>
                <a:lnTo>
                  <a:pt x="848" y="375"/>
                </a:lnTo>
                <a:lnTo>
                  <a:pt x="848" y="375"/>
                </a:lnTo>
                <a:lnTo>
                  <a:pt x="848" y="374"/>
                </a:lnTo>
                <a:lnTo>
                  <a:pt x="849" y="374"/>
                </a:lnTo>
                <a:lnTo>
                  <a:pt x="849" y="374"/>
                </a:lnTo>
                <a:lnTo>
                  <a:pt x="849" y="374"/>
                </a:lnTo>
                <a:lnTo>
                  <a:pt x="849" y="373"/>
                </a:lnTo>
                <a:lnTo>
                  <a:pt x="849" y="373"/>
                </a:lnTo>
                <a:lnTo>
                  <a:pt x="850" y="373"/>
                </a:lnTo>
                <a:lnTo>
                  <a:pt x="850" y="372"/>
                </a:lnTo>
                <a:lnTo>
                  <a:pt x="850" y="372"/>
                </a:lnTo>
                <a:lnTo>
                  <a:pt x="850" y="372"/>
                </a:lnTo>
                <a:lnTo>
                  <a:pt x="851" y="372"/>
                </a:lnTo>
                <a:lnTo>
                  <a:pt x="851" y="372"/>
                </a:lnTo>
                <a:lnTo>
                  <a:pt x="851" y="372"/>
                </a:lnTo>
                <a:lnTo>
                  <a:pt x="852" y="372"/>
                </a:lnTo>
                <a:lnTo>
                  <a:pt x="852" y="371"/>
                </a:lnTo>
                <a:lnTo>
                  <a:pt x="853" y="371"/>
                </a:lnTo>
                <a:lnTo>
                  <a:pt x="853" y="371"/>
                </a:lnTo>
                <a:lnTo>
                  <a:pt x="853" y="371"/>
                </a:lnTo>
                <a:lnTo>
                  <a:pt x="853" y="370"/>
                </a:lnTo>
                <a:lnTo>
                  <a:pt x="854" y="370"/>
                </a:lnTo>
                <a:lnTo>
                  <a:pt x="854" y="370"/>
                </a:lnTo>
                <a:lnTo>
                  <a:pt x="854" y="370"/>
                </a:lnTo>
                <a:lnTo>
                  <a:pt x="855" y="370"/>
                </a:lnTo>
                <a:lnTo>
                  <a:pt x="855" y="370"/>
                </a:lnTo>
                <a:lnTo>
                  <a:pt x="855" y="371"/>
                </a:lnTo>
                <a:lnTo>
                  <a:pt x="856" y="371"/>
                </a:lnTo>
                <a:lnTo>
                  <a:pt x="856" y="371"/>
                </a:lnTo>
                <a:lnTo>
                  <a:pt x="856" y="372"/>
                </a:lnTo>
                <a:lnTo>
                  <a:pt x="855" y="372"/>
                </a:lnTo>
                <a:lnTo>
                  <a:pt x="855" y="372"/>
                </a:lnTo>
                <a:lnTo>
                  <a:pt x="855" y="372"/>
                </a:lnTo>
                <a:lnTo>
                  <a:pt x="855" y="372"/>
                </a:lnTo>
                <a:lnTo>
                  <a:pt x="855" y="373"/>
                </a:lnTo>
                <a:lnTo>
                  <a:pt x="855" y="373"/>
                </a:lnTo>
                <a:lnTo>
                  <a:pt x="856" y="373"/>
                </a:lnTo>
                <a:lnTo>
                  <a:pt x="856" y="373"/>
                </a:lnTo>
                <a:lnTo>
                  <a:pt x="856" y="372"/>
                </a:lnTo>
                <a:lnTo>
                  <a:pt x="857" y="372"/>
                </a:lnTo>
                <a:lnTo>
                  <a:pt x="857" y="372"/>
                </a:lnTo>
                <a:lnTo>
                  <a:pt x="857" y="372"/>
                </a:lnTo>
                <a:lnTo>
                  <a:pt x="857" y="372"/>
                </a:lnTo>
                <a:lnTo>
                  <a:pt x="858" y="372"/>
                </a:lnTo>
                <a:lnTo>
                  <a:pt x="858" y="372"/>
                </a:lnTo>
                <a:lnTo>
                  <a:pt x="859" y="372"/>
                </a:lnTo>
                <a:lnTo>
                  <a:pt x="860" y="372"/>
                </a:lnTo>
                <a:lnTo>
                  <a:pt x="860" y="373"/>
                </a:lnTo>
                <a:lnTo>
                  <a:pt x="860" y="373"/>
                </a:lnTo>
                <a:lnTo>
                  <a:pt x="860" y="374"/>
                </a:lnTo>
                <a:lnTo>
                  <a:pt x="860" y="374"/>
                </a:lnTo>
                <a:lnTo>
                  <a:pt x="860" y="374"/>
                </a:lnTo>
                <a:lnTo>
                  <a:pt x="860" y="375"/>
                </a:lnTo>
                <a:lnTo>
                  <a:pt x="860" y="375"/>
                </a:lnTo>
                <a:lnTo>
                  <a:pt x="860" y="375"/>
                </a:lnTo>
                <a:lnTo>
                  <a:pt x="861" y="375"/>
                </a:lnTo>
                <a:lnTo>
                  <a:pt x="861" y="375"/>
                </a:lnTo>
                <a:lnTo>
                  <a:pt x="861" y="375"/>
                </a:lnTo>
                <a:lnTo>
                  <a:pt x="861" y="375"/>
                </a:lnTo>
                <a:lnTo>
                  <a:pt x="862" y="375"/>
                </a:lnTo>
                <a:lnTo>
                  <a:pt x="862" y="375"/>
                </a:lnTo>
                <a:lnTo>
                  <a:pt x="862" y="375"/>
                </a:lnTo>
                <a:lnTo>
                  <a:pt x="863" y="374"/>
                </a:lnTo>
                <a:lnTo>
                  <a:pt x="863" y="374"/>
                </a:lnTo>
                <a:lnTo>
                  <a:pt x="864" y="374"/>
                </a:lnTo>
                <a:lnTo>
                  <a:pt x="864" y="374"/>
                </a:lnTo>
                <a:lnTo>
                  <a:pt x="864" y="374"/>
                </a:lnTo>
                <a:lnTo>
                  <a:pt x="864" y="373"/>
                </a:lnTo>
                <a:lnTo>
                  <a:pt x="865" y="373"/>
                </a:lnTo>
                <a:lnTo>
                  <a:pt x="865" y="373"/>
                </a:lnTo>
                <a:lnTo>
                  <a:pt x="866" y="373"/>
                </a:lnTo>
                <a:lnTo>
                  <a:pt x="866" y="373"/>
                </a:lnTo>
                <a:lnTo>
                  <a:pt x="866" y="374"/>
                </a:lnTo>
                <a:lnTo>
                  <a:pt x="866" y="374"/>
                </a:lnTo>
                <a:lnTo>
                  <a:pt x="866" y="374"/>
                </a:lnTo>
                <a:lnTo>
                  <a:pt x="866" y="374"/>
                </a:lnTo>
                <a:lnTo>
                  <a:pt x="867" y="374"/>
                </a:lnTo>
                <a:lnTo>
                  <a:pt x="867" y="374"/>
                </a:lnTo>
                <a:lnTo>
                  <a:pt x="868" y="373"/>
                </a:lnTo>
                <a:lnTo>
                  <a:pt x="868" y="373"/>
                </a:lnTo>
                <a:lnTo>
                  <a:pt x="869" y="373"/>
                </a:lnTo>
                <a:lnTo>
                  <a:pt x="869" y="373"/>
                </a:lnTo>
                <a:lnTo>
                  <a:pt x="869" y="373"/>
                </a:lnTo>
                <a:lnTo>
                  <a:pt x="869" y="373"/>
                </a:lnTo>
                <a:lnTo>
                  <a:pt x="870" y="373"/>
                </a:lnTo>
                <a:lnTo>
                  <a:pt x="870" y="373"/>
                </a:lnTo>
                <a:lnTo>
                  <a:pt x="871" y="373"/>
                </a:lnTo>
                <a:lnTo>
                  <a:pt x="871" y="373"/>
                </a:lnTo>
                <a:lnTo>
                  <a:pt x="872" y="373"/>
                </a:lnTo>
                <a:lnTo>
                  <a:pt x="872" y="373"/>
                </a:lnTo>
                <a:lnTo>
                  <a:pt x="872" y="373"/>
                </a:lnTo>
                <a:lnTo>
                  <a:pt x="872" y="373"/>
                </a:lnTo>
                <a:lnTo>
                  <a:pt x="871" y="373"/>
                </a:lnTo>
                <a:lnTo>
                  <a:pt x="871" y="372"/>
                </a:lnTo>
                <a:lnTo>
                  <a:pt x="871" y="372"/>
                </a:lnTo>
                <a:lnTo>
                  <a:pt x="870" y="372"/>
                </a:lnTo>
                <a:lnTo>
                  <a:pt x="870" y="372"/>
                </a:lnTo>
                <a:lnTo>
                  <a:pt x="869" y="372"/>
                </a:lnTo>
                <a:lnTo>
                  <a:pt x="869" y="371"/>
                </a:lnTo>
                <a:lnTo>
                  <a:pt x="869" y="371"/>
                </a:lnTo>
                <a:lnTo>
                  <a:pt x="869" y="371"/>
                </a:lnTo>
                <a:lnTo>
                  <a:pt x="869" y="371"/>
                </a:lnTo>
                <a:lnTo>
                  <a:pt x="868" y="371"/>
                </a:lnTo>
                <a:lnTo>
                  <a:pt x="868" y="371"/>
                </a:lnTo>
                <a:lnTo>
                  <a:pt x="868" y="370"/>
                </a:lnTo>
                <a:lnTo>
                  <a:pt x="867" y="371"/>
                </a:lnTo>
                <a:lnTo>
                  <a:pt x="867" y="371"/>
                </a:lnTo>
                <a:lnTo>
                  <a:pt x="867" y="370"/>
                </a:lnTo>
                <a:lnTo>
                  <a:pt x="867" y="370"/>
                </a:lnTo>
                <a:lnTo>
                  <a:pt x="867" y="370"/>
                </a:lnTo>
                <a:lnTo>
                  <a:pt x="867" y="369"/>
                </a:lnTo>
                <a:lnTo>
                  <a:pt x="866" y="369"/>
                </a:lnTo>
                <a:lnTo>
                  <a:pt x="867" y="369"/>
                </a:lnTo>
                <a:lnTo>
                  <a:pt x="867" y="368"/>
                </a:lnTo>
                <a:lnTo>
                  <a:pt x="867" y="368"/>
                </a:lnTo>
                <a:lnTo>
                  <a:pt x="866" y="368"/>
                </a:lnTo>
                <a:lnTo>
                  <a:pt x="866" y="367"/>
                </a:lnTo>
                <a:lnTo>
                  <a:pt x="866" y="367"/>
                </a:lnTo>
                <a:lnTo>
                  <a:pt x="866" y="366"/>
                </a:lnTo>
                <a:lnTo>
                  <a:pt x="866" y="366"/>
                </a:lnTo>
                <a:lnTo>
                  <a:pt x="865" y="366"/>
                </a:lnTo>
                <a:lnTo>
                  <a:pt x="865" y="366"/>
                </a:lnTo>
                <a:lnTo>
                  <a:pt x="864" y="365"/>
                </a:lnTo>
                <a:lnTo>
                  <a:pt x="864" y="365"/>
                </a:lnTo>
                <a:lnTo>
                  <a:pt x="864" y="365"/>
                </a:lnTo>
                <a:lnTo>
                  <a:pt x="864" y="364"/>
                </a:lnTo>
                <a:lnTo>
                  <a:pt x="864" y="364"/>
                </a:lnTo>
                <a:lnTo>
                  <a:pt x="863" y="365"/>
                </a:lnTo>
                <a:lnTo>
                  <a:pt x="863" y="365"/>
                </a:lnTo>
                <a:lnTo>
                  <a:pt x="863" y="365"/>
                </a:lnTo>
                <a:lnTo>
                  <a:pt x="862" y="365"/>
                </a:lnTo>
                <a:lnTo>
                  <a:pt x="862" y="365"/>
                </a:lnTo>
                <a:lnTo>
                  <a:pt x="862" y="365"/>
                </a:lnTo>
                <a:lnTo>
                  <a:pt x="862" y="364"/>
                </a:lnTo>
                <a:lnTo>
                  <a:pt x="862" y="364"/>
                </a:lnTo>
                <a:lnTo>
                  <a:pt x="862" y="364"/>
                </a:lnTo>
                <a:lnTo>
                  <a:pt x="862" y="363"/>
                </a:lnTo>
                <a:lnTo>
                  <a:pt x="862" y="363"/>
                </a:lnTo>
                <a:lnTo>
                  <a:pt x="861" y="363"/>
                </a:lnTo>
                <a:lnTo>
                  <a:pt x="861" y="362"/>
                </a:lnTo>
                <a:lnTo>
                  <a:pt x="861" y="362"/>
                </a:lnTo>
                <a:lnTo>
                  <a:pt x="860" y="362"/>
                </a:lnTo>
                <a:lnTo>
                  <a:pt x="860" y="362"/>
                </a:lnTo>
                <a:lnTo>
                  <a:pt x="861" y="362"/>
                </a:lnTo>
                <a:lnTo>
                  <a:pt x="861" y="361"/>
                </a:lnTo>
                <a:lnTo>
                  <a:pt x="860" y="361"/>
                </a:lnTo>
                <a:lnTo>
                  <a:pt x="860" y="361"/>
                </a:lnTo>
                <a:lnTo>
                  <a:pt x="860" y="361"/>
                </a:lnTo>
                <a:lnTo>
                  <a:pt x="859" y="361"/>
                </a:lnTo>
                <a:lnTo>
                  <a:pt x="859" y="361"/>
                </a:lnTo>
                <a:lnTo>
                  <a:pt x="859" y="361"/>
                </a:lnTo>
                <a:lnTo>
                  <a:pt x="858" y="361"/>
                </a:lnTo>
                <a:lnTo>
                  <a:pt x="858" y="361"/>
                </a:lnTo>
                <a:lnTo>
                  <a:pt x="857" y="361"/>
                </a:lnTo>
                <a:lnTo>
                  <a:pt x="857" y="361"/>
                </a:lnTo>
                <a:lnTo>
                  <a:pt x="857" y="361"/>
                </a:lnTo>
                <a:lnTo>
                  <a:pt x="857" y="361"/>
                </a:lnTo>
                <a:lnTo>
                  <a:pt x="856" y="361"/>
                </a:lnTo>
                <a:lnTo>
                  <a:pt x="856" y="360"/>
                </a:lnTo>
                <a:lnTo>
                  <a:pt x="856" y="360"/>
                </a:lnTo>
                <a:lnTo>
                  <a:pt x="856" y="360"/>
                </a:lnTo>
                <a:lnTo>
                  <a:pt x="855" y="359"/>
                </a:lnTo>
                <a:lnTo>
                  <a:pt x="855" y="359"/>
                </a:lnTo>
                <a:lnTo>
                  <a:pt x="855" y="358"/>
                </a:lnTo>
                <a:lnTo>
                  <a:pt x="856" y="358"/>
                </a:lnTo>
                <a:lnTo>
                  <a:pt x="856" y="358"/>
                </a:lnTo>
                <a:lnTo>
                  <a:pt x="856" y="358"/>
                </a:lnTo>
                <a:lnTo>
                  <a:pt x="856" y="357"/>
                </a:lnTo>
                <a:lnTo>
                  <a:pt x="856" y="357"/>
                </a:lnTo>
                <a:lnTo>
                  <a:pt x="856" y="357"/>
                </a:lnTo>
                <a:lnTo>
                  <a:pt x="856" y="356"/>
                </a:lnTo>
                <a:lnTo>
                  <a:pt x="857" y="356"/>
                </a:lnTo>
                <a:lnTo>
                  <a:pt x="857" y="355"/>
                </a:lnTo>
                <a:lnTo>
                  <a:pt x="857" y="355"/>
                </a:lnTo>
                <a:lnTo>
                  <a:pt x="857" y="354"/>
                </a:lnTo>
                <a:lnTo>
                  <a:pt x="857" y="354"/>
                </a:lnTo>
                <a:lnTo>
                  <a:pt x="857" y="354"/>
                </a:lnTo>
                <a:lnTo>
                  <a:pt x="857" y="354"/>
                </a:lnTo>
                <a:lnTo>
                  <a:pt x="858" y="354"/>
                </a:lnTo>
                <a:lnTo>
                  <a:pt x="858" y="354"/>
                </a:lnTo>
                <a:lnTo>
                  <a:pt x="858" y="353"/>
                </a:lnTo>
                <a:lnTo>
                  <a:pt x="859" y="353"/>
                </a:lnTo>
                <a:lnTo>
                  <a:pt x="859" y="353"/>
                </a:lnTo>
                <a:lnTo>
                  <a:pt x="859" y="353"/>
                </a:lnTo>
                <a:lnTo>
                  <a:pt x="860" y="353"/>
                </a:lnTo>
                <a:lnTo>
                  <a:pt x="860" y="352"/>
                </a:lnTo>
                <a:lnTo>
                  <a:pt x="860" y="352"/>
                </a:lnTo>
                <a:lnTo>
                  <a:pt x="860" y="352"/>
                </a:lnTo>
                <a:lnTo>
                  <a:pt x="860" y="352"/>
                </a:lnTo>
                <a:lnTo>
                  <a:pt x="861" y="352"/>
                </a:lnTo>
                <a:lnTo>
                  <a:pt x="861" y="352"/>
                </a:lnTo>
                <a:lnTo>
                  <a:pt x="861" y="352"/>
                </a:lnTo>
                <a:lnTo>
                  <a:pt x="862" y="351"/>
                </a:lnTo>
                <a:lnTo>
                  <a:pt x="862" y="352"/>
                </a:lnTo>
                <a:lnTo>
                  <a:pt x="862" y="352"/>
                </a:lnTo>
                <a:lnTo>
                  <a:pt x="862" y="351"/>
                </a:lnTo>
                <a:lnTo>
                  <a:pt x="862" y="351"/>
                </a:lnTo>
                <a:lnTo>
                  <a:pt x="862" y="350"/>
                </a:lnTo>
                <a:lnTo>
                  <a:pt x="862" y="350"/>
                </a:lnTo>
                <a:lnTo>
                  <a:pt x="862" y="350"/>
                </a:lnTo>
                <a:lnTo>
                  <a:pt x="862" y="350"/>
                </a:lnTo>
                <a:lnTo>
                  <a:pt x="863" y="350"/>
                </a:lnTo>
                <a:lnTo>
                  <a:pt x="863" y="350"/>
                </a:lnTo>
                <a:lnTo>
                  <a:pt x="863" y="350"/>
                </a:lnTo>
                <a:lnTo>
                  <a:pt x="863" y="349"/>
                </a:lnTo>
                <a:lnTo>
                  <a:pt x="863" y="349"/>
                </a:lnTo>
                <a:lnTo>
                  <a:pt x="863" y="349"/>
                </a:lnTo>
                <a:lnTo>
                  <a:pt x="863" y="348"/>
                </a:lnTo>
                <a:lnTo>
                  <a:pt x="863" y="348"/>
                </a:lnTo>
                <a:lnTo>
                  <a:pt x="863" y="347"/>
                </a:lnTo>
                <a:lnTo>
                  <a:pt x="864" y="347"/>
                </a:lnTo>
                <a:lnTo>
                  <a:pt x="863" y="347"/>
                </a:lnTo>
                <a:lnTo>
                  <a:pt x="863" y="347"/>
                </a:lnTo>
                <a:lnTo>
                  <a:pt x="863" y="346"/>
                </a:lnTo>
                <a:lnTo>
                  <a:pt x="863" y="346"/>
                </a:lnTo>
                <a:lnTo>
                  <a:pt x="863" y="346"/>
                </a:lnTo>
                <a:lnTo>
                  <a:pt x="864" y="346"/>
                </a:lnTo>
                <a:lnTo>
                  <a:pt x="864" y="345"/>
                </a:lnTo>
                <a:lnTo>
                  <a:pt x="864" y="345"/>
                </a:lnTo>
                <a:lnTo>
                  <a:pt x="863" y="345"/>
                </a:lnTo>
                <a:lnTo>
                  <a:pt x="863" y="344"/>
                </a:lnTo>
                <a:lnTo>
                  <a:pt x="863" y="344"/>
                </a:lnTo>
                <a:lnTo>
                  <a:pt x="863" y="344"/>
                </a:lnTo>
                <a:lnTo>
                  <a:pt x="863" y="343"/>
                </a:lnTo>
                <a:lnTo>
                  <a:pt x="863" y="343"/>
                </a:lnTo>
                <a:lnTo>
                  <a:pt x="863" y="342"/>
                </a:lnTo>
                <a:lnTo>
                  <a:pt x="864" y="342"/>
                </a:lnTo>
                <a:lnTo>
                  <a:pt x="863" y="342"/>
                </a:lnTo>
                <a:lnTo>
                  <a:pt x="863" y="341"/>
                </a:lnTo>
                <a:lnTo>
                  <a:pt x="864" y="341"/>
                </a:lnTo>
                <a:lnTo>
                  <a:pt x="864" y="341"/>
                </a:lnTo>
                <a:lnTo>
                  <a:pt x="864" y="340"/>
                </a:lnTo>
                <a:lnTo>
                  <a:pt x="864" y="340"/>
                </a:lnTo>
                <a:lnTo>
                  <a:pt x="864" y="340"/>
                </a:lnTo>
                <a:lnTo>
                  <a:pt x="864" y="340"/>
                </a:lnTo>
                <a:lnTo>
                  <a:pt x="864" y="340"/>
                </a:lnTo>
                <a:lnTo>
                  <a:pt x="864" y="339"/>
                </a:lnTo>
                <a:lnTo>
                  <a:pt x="864" y="339"/>
                </a:lnTo>
                <a:lnTo>
                  <a:pt x="864" y="338"/>
                </a:lnTo>
                <a:lnTo>
                  <a:pt x="864" y="338"/>
                </a:lnTo>
                <a:lnTo>
                  <a:pt x="865" y="338"/>
                </a:lnTo>
                <a:lnTo>
                  <a:pt x="865" y="338"/>
                </a:lnTo>
                <a:lnTo>
                  <a:pt x="865" y="337"/>
                </a:lnTo>
                <a:lnTo>
                  <a:pt x="865" y="337"/>
                </a:lnTo>
                <a:lnTo>
                  <a:pt x="865" y="336"/>
                </a:lnTo>
                <a:lnTo>
                  <a:pt x="865" y="336"/>
                </a:lnTo>
                <a:lnTo>
                  <a:pt x="865" y="336"/>
                </a:lnTo>
                <a:lnTo>
                  <a:pt x="864" y="336"/>
                </a:lnTo>
                <a:lnTo>
                  <a:pt x="864" y="335"/>
                </a:lnTo>
                <a:lnTo>
                  <a:pt x="864" y="335"/>
                </a:lnTo>
                <a:lnTo>
                  <a:pt x="865" y="335"/>
                </a:lnTo>
                <a:lnTo>
                  <a:pt x="865" y="334"/>
                </a:lnTo>
                <a:lnTo>
                  <a:pt x="865" y="334"/>
                </a:lnTo>
                <a:lnTo>
                  <a:pt x="865" y="334"/>
                </a:lnTo>
                <a:lnTo>
                  <a:pt x="865" y="333"/>
                </a:lnTo>
                <a:lnTo>
                  <a:pt x="865" y="333"/>
                </a:lnTo>
                <a:lnTo>
                  <a:pt x="866" y="333"/>
                </a:lnTo>
                <a:lnTo>
                  <a:pt x="866" y="333"/>
                </a:lnTo>
                <a:lnTo>
                  <a:pt x="867" y="333"/>
                </a:lnTo>
                <a:lnTo>
                  <a:pt x="867" y="333"/>
                </a:lnTo>
                <a:lnTo>
                  <a:pt x="868" y="333"/>
                </a:lnTo>
                <a:lnTo>
                  <a:pt x="868" y="333"/>
                </a:lnTo>
                <a:lnTo>
                  <a:pt x="868" y="333"/>
                </a:lnTo>
                <a:lnTo>
                  <a:pt x="869" y="333"/>
                </a:lnTo>
                <a:lnTo>
                  <a:pt x="869" y="333"/>
                </a:lnTo>
                <a:lnTo>
                  <a:pt x="869" y="333"/>
                </a:lnTo>
                <a:lnTo>
                  <a:pt x="869" y="332"/>
                </a:lnTo>
                <a:lnTo>
                  <a:pt x="869" y="332"/>
                </a:lnTo>
                <a:lnTo>
                  <a:pt x="869" y="332"/>
                </a:lnTo>
                <a:lnTo>
                  <a:pt x="870" y="332"/>
                </a:lnTo>
                <a:lnTo>
                  <a:pt x="870" y="331"/>
                </a:lnTo>
                <a:lnTo>
                  <a:pt x="869" y="331"/>
                </a:lnTo>
                <a:lnTo>
                  <a:pt x="869" y="331"/>
                </a:lnTo>
                <a:lnTo>
                  <a:pt x="870" y="331"/>
                </a:lnTo>
                <a:lnTo>
                  <a:pt x="870" y="330"/>
                </a:lnTo>
                <a:lnTo>
                  <a:pt x="870" y="330"/>
                </a:lnTo>
                <a:lnTo>
                  <a:pt x="870" y="330"/>
                </a:lnTo>
                <a:lnTo>
                  <a:pt x="870" y="330"/>
                </a:lnTo>
                <a:lnTo>
                  <a:pt x="871" y="330"/>
                </a:lnTo>
                <a:lnTo>
                  <a:pt x="871" y="329"/>
                </a:lnTo>
                <a:lnTo>
                  <a:pt x="871" y="329"/>
                </a:lnTo>
                <a:lnTo>
                  <a:pt x="872" y="329"/>
                </a:lnTo>
                <a:lnTo>
                  <a:pt x="872" y="329"/>
                </a:lnTo>
                <a:lnTo>
                  <a:pt x="872" y="329"/>
                </a:lnTo>
                <a:lnTo>
                  <a:pt x="873" y="328"/>
                </a:lnTo>
                <a:lnTo>
                  <a:pt x="873" y="328"/>
                </a:lnTo>
                <a:lnTo>
                  <a:pt x="873" y="328"/>
                </a:lnTo>
                <a:lnTo>
                  <a:pt x="874" y="328"/>
                </a:lnTo>
                <a:lnTo>
                  <a:pt x="874" y="328"/>
                </a:lnTo>
                <a:lnTo>
                  <a:pt x="875" y="328"/>
                </a:lnTo>
                <a:lnTo>
                  <a:pt x="875" y="328"/>
                </a:lnTo>
                <a:lnTo>
                  <a:pt x="875" y="328"/>
                </a:lnTo>
                <a:lnTo>
                  <a:pt x="875" y="328"/>
                </a:lnTo>
                <a:lnTo>
                  <a:pt x="875" y="328"/>
                </a:lnTo>
                <a:lnTo>
                  <a:pt x="875" y="328"/>
                </a:lnTo>
                <a:lnTo>
                  <a:pt x="876" y="328"/>
                </a:lnTo>
                <a:lnTo>
                  <a:pt x="876" y="328"/>
                </a:lnTo>
                <a:lnTo>
                  <a:pt x="876" y="328"/>
                </a:lnTo>
                <a:lnTo>
                  <a:pt x="877" y="328"/>
                </a:lnTo>
                <a:lnTo>
                  <a:pt x="877" y="327"/>
                </a:lnTo>
                <a:lnTo>
                  <a:pt x="877" y="327"/>
                </a:lnTo>
                <a:lnTo>
                  <a:pt x="877" y="327"/>
                </a:lnTo>
                <a:lnTo>
                  <a:pt x="877" y="327"/>
                </a:lnTo>
                <a:lnTo>
                  <a:pt x="878" y="327"/>
                </a:lnTo>
                <a:lnTo>
                  <a:pt x="878" y="327"/>
                </a:lnTo>
                <a:lnTo>
                  <a:pt x="878" y="327"/>
                </a:lnTo>
                <a:lnTo>
                  <a:pt x="879" y="327"/>
                </a:lnTo>
                <a:lnTo>
                  <a:pt x="879" y="327"/>
                </a:lnTo>
                <a:lnTo>
                  <a:pt x="879" y="327"/>
                </a:lnTo>
                <a:lnTo>
                  <a:pt x="880" y="327"/>
                </a:lnTo>
                <a:lnTo>
                  <a:pt x="880" y="327"/>
                </a:lnTo>
                <a:lnTo>
                  <a:pt x="880" y="327"/>
                </a:lnTo>
                <a:lnTo>
                  <a:pt x="880" y="327"/>
                </a:lnTo>
                <a:lnTo>
                  <a:pt x="880" y="327"/>
                </a:lnTo>
                <a:lnTo>
                  <a:pt x="881" y="327"/>
                </a:lnTo>
                <a:lnTo>
                  <a:pt x="881" y="326"/>
                </a:lnTo>
                <a:lnTo>
                  <a:pt x="881" y="326"/>
                </a:lnTo>
                <a:lnTo>
                  <a:pt x="881" y="326"/>
                </a:lnTo>
                <a:lnTo>
                  <a:pt x="881" y="325"/>
                </a:lnTo>
                <a:lnTo>
                  <a:pt x="882" y="325"/>
                </a:lnTo>
                <a:lnTo>
                  <a:pt x="882" y="325"/>
                </a:lnTo>
                <a:lnTo>
                  <a:pt x="883" y="325"/>
                </a:lnTo>
                <a:lnTo>
                  <a:pt x="883" y="325"/>
                </a:lnTo>
                <a:lnTo>
                  <a:pt x="883" y="325"/>
                </a:lnTo>
                <a:lnTo>
                  <a:pt x="883" y="324"/>
                </a:lnTo>
                <a:lnTo>
                  <a:pt x="884" y="324"/>
                </a:lnTo>
                <a:lnTo>
                  <a:pt x="884" y="324"/>
                </a:lnTo>
                <a:lnTo>
                  <a:pt x="884" y="323"/>
                </a:lnTo>
                <a:lnTo>
                  <a:pt x="885" y="323"/>
                </a:lnTo>
                <a:lnTo>
                  <a:pt x="885" y="323"/>
                </a:lnTo>
                <a:lnTo>
                  <a:pt x="885" y="324"/>
                </a:lnTo>
                <a:lnTo>
                  <a:pt x="885" y="324"/>
                </a:lnTo>
                <a:lnTo>
                  <a:pt x="885" y="323"/>
                </a:lnTo>
                <a:lnTo>
                  <a:pt x="886" y="323"/>
                </a:lnTo>
                <a:lnTo>
                  <a:pt x="886" y="323"/>
                </a:lnTo>
                <a:lnTo>
                  <a:pt x="886" y="323"/>
                </a:lnTo>
                <a:lnTo>
                  <a:pt x="887" y="323"/>
                </a:lnTo>
                <a:lnTo>
                  <a:pt x="887" y="323"/>
                </a:lnTo>
                <a:lnTo>
                  <a:pt x="887" y="322"/>
                </a:lnTo>
                <a:lnTo>
                  <a:pt x="888" y="322"/>
                </a:lnTo>
                <a:lnTo>
                  <a:pt x="888" y="322"/>
                </a:lnTo>
                <a:lnTo>
                  <a:pt x="888" y="323"/>
                </a:lnTo>
                <a:lnTo>
                  <a:pt x="889" y="323"/>
                </a:lnTo>
                <a:lnTo>
                  <a:pt x="889" y="323"/>
                </a:lnTo>
                <a:lnTo>
                  <a:pt x="890" y="323"/>
                </a:lnTo>
                <a:lnTo>
                  <a:pt x="890" y="323"/>
                </a:lnTo>
                <a:lnTo>
                  <a:pt x="890" y="323"/>
                </a:lnTo>
                <a:lnTo>
                  <a:pt x="891" y="323"/>
                </a:lnTo>
                <a:lnTo>
                  <a:pt x="891" y="323"/>
                </a:lnTo>
                <a:lnTo>
                  <a:pt x="891" y="323"/>
                </a:lnTo>
                <a:lnTo>
                  <a:pt x="891" y="322"/>
                </a:lnTo>
                <a:lnTo>
                  <a:pt x="892" y="322"/>
                </a:lnTo>
                <a:lnTo>
                  <a:pt x="892" y="322"/>
                </a:lnTo>
                <a:lnTo>
                  <a:pt x="892" y="322"/>
                </a:lnTo>
                <a:lnTo>
                  <a:pt x="892" y="321"/>
                </a:lnTo>
                <a:lnTo>
                  <a:pt x="892" y="321"/>
                </a:lnTo>
                <a:lnTo>
                  <a:pt x="893" y="321"/>
                </a:lnTo>
                <a:lnTo>
                  <a:pt x="893" y="321"/>
                </a:lnTo>
                <a:lnTo>
                  <a:pt x="893" y="321"/>
                </a:lnTo>
                <a:lnTo>
                  <a:pt x="894" y="321"/>
                </a:lnTo>
                <a:lnTo>
                  <a:pt x="894" y="320"/>
                </a:lnTo>
                <a:lnTo>
                  <a:pt x="895" y="320"/>
                </a:lnTo>
                <a:lnTo>
                  <a:pt x="895" y="320"/>
                </a:lnTo>
                <a:lnTo>
                  <a:pt x="895" y="320"/>
                </a:lnTo>
                <a:lnTo>
                  <a:pt x="895" y="320"/>
                </a:lnTo>
                <a:lnTo>
                  <a:pt x="895" y="320"/>
                </a:lnTo>
                <a:lnTo>
                  <a:pt x="896" y="319"/>
                </a:lnTo>
                <a:lnTo>
                  <a:pt x="896" y="319"/>
                </a:lnTo>
                <a:lnTo>
                  <a:pt x="897" y="319"/>
                </a:lnTo>
                <a:lnTo>
                  <a:pt x="897" y="319"/>
                </a:lnTo>
                <a:lnTo>
                  <a:pt x="898" y="320"/>
                </a:lnTo>
                <a:lnTo>
                  <a:pt x="898" y="320"/>
                </a:lnTo>
                <a:lnTo>
                  <a:pt x="898" y="320"/>
                </a:lnTo>
                <a:lnTo>
                  <a:pt x="898" y="321"/>
                </a:lnTo>
                <a:lnTo>
                  <a:pt x="898" y="321"/>
                </a:lnTo>
                <a:lnTo>
                  <a:pt x="898" y="321"/>
                </a:lnTo>
                <a:lnTo>
                  <a:pt x="898" y="322"/>
                </a:lnTo>
                <a:lnTo>
                  <a:pt x="898" y="322"/>
                </a:lnTo>
                <a:lnTo>
                  <a:pt x="899" y="322"/>
                </a:lnTo>
                <a:lnTo>
                  <a:pt x="899" y="322"/>
                </a:lnTo>
                <a:lnTo>
                  <a:pt x="899" y="323"/>
                </a:lnTo>
                <a:lnTo>
                  <a:pt x="899" y="323"/>
                </a:lnTo>
                <a:lnTo>
                  <a:pt x="900" y="323"/>
                </a:lnTo>
                <a:lnTo>
                  <a:pt x="900" y="323"/>
                </a:lnTo>
                <a:lnTo>
                  <a:pt x="900" y="322"/>
                </a:lnTo>
                <a:lnTo>
                  <a:pt x="901" y="322"/>
                </a:lnTo>
                <a:lnTo>
                  <a:pt x="901" y="322"/>
                </a:lnTo>
                <a:lnTo>
                  <a:pt x="902" y="322"/>
                </a:lnTo>
                <a:lnTo>
                  <a:pt x="902" y="322"/>
                </a:lnTo>
                <a:lnTo>
                  <a:pt x="903" y="322"/>
                </a:lnTo>
                <a:lnTo>
                  <a:pt x="903" y="321"/>
                </a:lnTo>
                <a:lnTo>
                  <a:pt x="903" y="321"/>
                </a:lnTo>
                <a:lnTo>
                  <a:pt x="903" y="321"/>
                </a:lnTo>
                <a:lnTo>
                  <a:pt x="903" y="320"/>
                </a:lnTo>
                <a:lnTo>
                  <a:pt x="903" y="320"/>
                </a:lnTo>
                <a:lnTo>
                  <a:pt x="903" y="320"/>
                </a:lnTo>
                <a:lnTo>
                  <a:pt x="903" y="320"/>
                </a:lnTo>
                <a:lnTo>
                  <a:pt x="904" y="320"/>
                </a:lnTo>
                <a:lnTo>
                  <a:pt x="904" y="319"/>
                </a:lnTo>
                <a:lnTo>
                  <a:pt x="904" y="319"/>
                </a:lnTo>
                <a:lnTo>
                  <a:pt x="905" y="319"/>
                </a:lnTo>
                <a:lnTo>
                  <a:pt x="905" y="319"/>
                </a:lnTo>
                <a:lnTo>
                  <a:pt x="905" y="319"/>
                </a:lnTo>
                <a:lnTo>
                  <a:pt x="905" y="320"/>
                </a:lnTo>
                <a:lnTo>
                  <a:pt x="906" y="320"/>
                </a:lnTo>
                <a:lnTo>
                  <a:pt x="906" y="320"/>
                </a:lnTo>
                <a:lnTo>
                  <a:pt x="906" y="320"/>
                </a:lnTo>
                <a:lnTo>
                  <a:pt x="906" y="320"/>
                </a:lnTo>
                <a:lnTo>
                  <a:pt x="907" y="320"/>
                </a:lnTo>
                <a:lnTo>
                  <a:pt x="907" y="320"/>
                </a:lnTo>
                <a:lnTo>
                  <a:pt x="908" y="320"/>
                </a:lnTo>
                <a:lnTo>
                  <a:pt x="908" y="320"/>
                </a:lnTo>
                <a:lnTo>
                  <a:pt x="909" y="320"/>
                </a:lnTo>
                <a:lnTo>
                  <a:pt x="909" y="320"/>
                </a:lnTo>
                <a:lnTo>
                  <a:pt x="910" y="320"/>
                </a:lnTo>
                <a:lnTo>
                  <a:pt x="910" y="320"/>
                </a:lnTo>
                <a:lnTo>
                  <a:pt x="910" y="320"/>
                </a:lnTo>
                <a:lnTo>
                  <a:pt x="911" y="319"/>
                </a:lnTo>
                <a:lnTo>
                  <a:pt x="911" y="319"/>
                </a:lnTo>
                <a:lnTo>
                  <a:pt x="912" y="319"/>
                </a:lnTo>
                <a:lnTo>
                  <a:pt x="912" y="319"/>
                </a:lnTo>
                <a:lnTo>
                  <a:pt x="913" y="319"/>
                </a:lnTo>
                <a:lnTo>
                  <a:pt x="913" y="319"/>
                </a:lnTo>
                <a:lnTo>
                  <a:pt x="914" y="319"/>
                </a:lnTo>
                <a:lnTo>
                  <a:pt x="914" y="318"/>
                </a:lnTo>
                <a:lnTo>
                  <a:pt x="914" y="318"/>
                </a:lnTo>
                <a:lnTo>
                  <a:pt x="915" y="318"/>
                </a:lnTo>
                <a:lnTo>
                  <a:pt x="915" y="319"/>
                </a:lnTo>
                <a:lnTo>
                  <a:pt x="915" y="319"/>
                </a:lnTo>
                <a:lnTo>
                  <a:pt x="915" y="319"/>
                </a:lnTo>
                <a:lnTo>
                  <a:pt x="915" y="318"/>
                </a:lnTo>
                <a:lnTo>
                  <a:pt x="915" y="318"/>
                </a:lnTo>
                <a:lnTo>
                  <a:pt x="915" y="317"/>
                </a:lnTo>
                <a:lnTo>
                  <a:pt x="916" y="317"/>
                </a:lnTo>
                <a:lnTo>
                  <a:pt x="916" y="317"/>
                </a:lnTo>
                <a:lnTo>
                  <a:pt x="917" y="317"/>
                </a:lnTo>
                <a:lnTo>
                  <a:pt x="917" y="317"/>
                </a:lnTo>
                <a:lnTo>
                  <a:pt x="918" y="317"/>
                </a:lnTo>
                <a:lnTo>
                  <a:pt x="918" y="318"/>
                </a:lnTo>
                <a:lnTo>
                  <a:pt x="918" y="318"/>
                </a:lnTo>
                <a:lnTo>
                  <a:pt x="919" y="318"/>
                </a:lnTo>
                <a:lnTo>
                  <a:pt x="919" y="317"/>
                </a:lnTo>
                <a:lnTo>
                  <a:pt x="920" y="317"/>
                </a:lnTo>
                <a:lnTo>
                  <a:pt x="920" y="317"/>
                </a:lnTo>
                <a:lnTo>
                  <a:pt x="920" y="316"/>
                </a:lnTo>
                <a:lnTo>
                  <a:pt x="920" y="316"/>
                </a:lnTo>
                <a:lnTo>
                  <a:pt x="920" y="316"/>
                </a:lnTo>
                <a:lnTo>
                  <a:pt x="920" y="315"/>
                </a:lnTo>
                <a:lnTo>
                  <a:pt x="921" y="315"/>
                </a:lnTo>
                <a:lnTo>
                  <a:pt x="921" y="315"/>
                </a:lnTo>
                <a:lnTo>
                  <a:pt x="921" y="315"/>
                </a:lnTo>
                <a:lnTo>
                  <a:pt x="921" y="315"/>
                </a:lnTo>
                <a:lnTo>
                  <a:pt x="922" y="315"/>
                </a:lnTo>
                <a:lnTo>
                  <a:pt x="922" y="315"/>
                </a:lnTo>
                <a:lnTo>
                  <a:pt x="922" y="314"/>
                </a:lnTo>
                <a:lnTo>
                  <a:pt x="923" y="314"/>
                </a:lnTo>
                <a:lnTo>
                  <a:pt x="923" y="314"/>
                </a:lnTo>
                <a:lnTo>
                  <a:pt x="923" y="313"/>
                </a:lnTo>
                <a:lnTo>
                  <a:pt x="923" y="313"/>
                </a:lnTo>
                <a:lnTo>
                  <a:pt x="922" y="313"/>
                </a:lnTo>
                <a:lnTo>
                  <a:pt x="922" y="313"/>
                </a:lnTo>
                <a:lnTo>
                  <a:pt x="921" y="313"/>
                </a:lnTo>
                <a:lnTo>
                  <a:pt x="921" y="312"/>
                </a:lnTo>
                <a:lnTo>
                  <a:pt x="921" y="312"/>
                </a:lnTo>
                <a:lnTo>
                  <a:pt x="921" y="311"/>
                </a:lnTo>
                <a:lnTo>
                  <a:pt x="921" y="311"/>
                </a:lnTo>
                <a:lnTo>
                  <a:pt x="921" y="310"/>
                </a:lnTo>
                <a:lnTo>
                  <a:pt x="922" y="310"/>
                </a:lnTo>
                <a:lnTo>
                  <a:pt x="922" y="310"/>
                </a:lnTo>
                <a:lnTo>
                  <a:pt x="922" y="310"/>
                </a:lnTo>
                <a:lnTo>
                  <a:pt x="922" y="310"/>
                </a:lnTo>
                <a:lnTo>
                  <a:pt x="923" y="310"/>
                </a:lnTo>
                <a:lnTo>
                  <a:pt x="923" y="309"/>
                </a:lnTo>
                <a:lnTo>
                  <a:pt x="923" y="309"/>
                </a:lnTo>
                <a:lnTo>
                  <a:pt x="923" y="309"/>
                </a:lnTo>
                <a:lnTo>
                  <a:pt x="924" y="309"/>
                </a:lnTo>
                <a:lnTo>
                  <a:pt x="924" y="308"/>
                </a:lnTo>
                <a:lnTo>
                  <a:pt x="924" y="308"/>
                </a:lnTo>
                <a:lnTo>
                  <a:pt x="924" y="307"/>
                </a:lnTo>
                <a:lnTo>
                  <a:pt x="925" y="307"/>
                </a:lnTo>
                <a:lnTo>
                  <a:pt x="925" y="307"/>
                </a:lnTo>
                <a:lnTo>
                  <a:pt x="926" y="308"/>
                </a:lnTo>
                <a:lnTo>
                  <a:pt x="926" y="308"/>
                </a:lnTo>
                <a:lnTo>
                  <a:pt x="926" y="307"/>
                </a:lnTo>
                <a:lnTo>
                  <a:pt x="926" y="307"/>
                </a:lnTo>
                <a:lnTo>
                  <a:pt x="927" y="307"/>
                </a:lnTo>
                <a:lnTo>
                  <a:pt x="926" y="307"/>
                </a:lnTo>
                <a:lnTo>
                  <a:pt x="927" y="307"/>
                </a:lnTo>
                <a:lnTo>
                  <a:pt x="926" y="306"/>
                </a:lnTo>
                <a:lnTo>
                  <a:pt x="926" y="306"/>
                </a:lnTo>
                <a:lnTo>
                  <a:pt x="926" y="305"/>
                </a:lnTo>
                <a:lnTo>
                  <a:pt x="927" y="305"/>
                </a:lnTo>
                <a:lnTo>
                  <a:pt x="927" y="305"/>
                </a:lnTo>
                <a:lnTo>
                  <a:pt x="928" y="305"/>
                </a:lnTo>
                <a:lnTo>
                  <a:pt x="928" y="305"/>
                </a:lnTo>
                <a:lnTo>
                  <a:pt x="929" y="304"/>
                </a:lnTo>
                <a:lnTo>
                  <a:pt x="929" y="304"/>
                </a:lnTo>
                <a:lnTo>
                  <a:pt x="929" y="304"/>
                </a:lnTo>
                <a:lnTo>
                  <a:pt x="929" y="304"/>
                </a:lnTo>
                <a:lnTo>
                  <a:pt x="929" y="303"/>
                </a:lnTo>
                <a:lnTo>
                  <a:pt x="929" y="303"/>
                </a:lnTo>
                <a:lnTo>
                  <a:pt x="930" y="303"/>
                </a:lnTo>
                <a:lnTo>
                  <a:pt x="930" y="303"/>
                </a:lnTo>
                <a:lnTo>
                  <a:pt x="930" y="302"/>
                </a:lnTo>
                <a:lnTo>
                  <a:pt x="930" y="302"/>
                </a:lnTo>
                <a:lnTo>
                  <a:pt x="931" y="302"/>
                </a:lnTo>
                <a:lnTo>
                  <a:pt x="931" y="301"/>
                </a:lnTo>
                <a:lnTo>
                  <a:pt x="930" y="30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9" name="Freeform 408">
            <a:extLst>
              <a:ext uri="{FF2B5EF4-FFF2-40B4-BE49-F238E27FC236}">
                <a16:creationId xmlns:a16="http://schemas.microsoft.com/office/drawing/2014/main" xmlns="" id="{D54747AA-FECE-418A-8350-6544B76A9671}"/>
              </a:ext>
            </a:extLst>
          </p:cNvPr>
          <p:cNvSpPr>
            <a:spLocks/>
          </p:cNvSpPr>
          <p:nvPr/>
        </p:nvSpPr>
        <p:spPr bwMode="auto">
          <a:xfrm>
            <a:off x="4253223" y="4352539"/>
            <a:ext cx="736466" cy="468758"/>
          </a:xfrm>
          <a:custGeom>
            <a:avLst/>
            <a:gdLst>
              <a:gd name="T0" fmla="*/ 315 w 685"/>
              <a:gd name="T1" fmla="*/ 17 h 436"/>
              <a:gd name="T2" fmla="*/ 370 w 685"/>
              <a:gd name="T3" fmla="*/ 25 h 436"/>
              <a:gd name="T4" fmla="*/ 410 w 685"/>
              <a:gd name="T5" fmla="*/ 40 h 436"/>
              <a:gd name="T6" fmla="*/ 454 w 685"/>
              <a:gd name="T7" fmla="*/ 43 h 436"/>
              <a:gd name="T8" fmla="*/ 489 w 685"/>
              <a:gd name="T9" fmla="*/ 49 h 436"/>
              <a:gd name="T10" fmla="*/ 513 w 685"/>
              <a:gd name="T11" fmla="*/ 67 h 436"/>
              <a:gd name="T12" fmla="*/ 522 w 685"/>
              <a:gd name="T13" fmla="*/ 92 h 436"/>
              <a:gd name="T14" fmla="*/ 521 w 685"/>
              <a:gd name="T15" fmla="*/ 115 h 436"/>
              <a:gd name="T16" fmla="*/ 521 w 685"/>
              <a:gd name="T17" fmla="*/ 137 h 436"/>
              <a:gd name="T18" fmla="*/ 533 w 685"/>
              <a:gd name="T19" fmla="*/ 153 h 436"/>
              <a:gd name="T20" fmla="*/ 548 w 685"/>
              <a:gd name="T21" fmla="*/ 172 h 436"/>
              <a:gd name="T22" fmla="*/ 559 w 685"/>
              <a:gd name="T23" fmla="*/ 196 h 436"/>
              <a:gd name="T24" fmla="*/ 551 w 685"/>
              <a:gd name="T25" fmla="*/ 217 h 436"/>
              <a:gd name="T26" fmla="*/ 576 w 685"/>
              <a:gd name="T27" fmla="*/ 225 h 436"/>
              <a:gd name="T28" fmla="*/ 601 w 685"/>
              <a:gd name="T29" fmla="*/ 223 h 436"/>
              <a:gd name="T30" fmla="*/ 625 w 685"/>
              <a:gd name="T31" fmla="*/ 224 h 436"/>
              <a:gd name="T32" fmla="*/ 629 w 685"/>
              <a:gd name="T33" fmla="*/ 244 h 436"/>
              <a:gd name="T34" fmla="*/ 629 w 685"/>
              <a:gd name="T35" fmla="*/ 266 h 436"/>
              <a:gd name="T36" fmla="*/ 656 w 685"/>
              <a:gd name="T37" fmla="*/ 263 h 436"/>
              <a:gd name="T38" fmla="*/ 670 w 685"/>
              <a:gd name="T39" fmla="*/ 272 h 436"/>
              <a:gd name="T40" fmla="*/ 679 w 685"/>
              <a:gd name="T41" fmla="*/ 287 h 436"/>
              <a:gd name="T42" fmla="*/ 642 w 685"/>
              <a:gd name="T43" fmla="*/ 327 h 436"/>
              <a:gd name="T44" fmla="*/ 626 w 685"/>
              <a:gd name="T45" fmla="*/ 357 h 436"/>
              <a:gd name="T46" fmla="*/ 582 w 685"/>
              <a:gd name="T47" fmla="*/ 363 h 436"/>
              <a:gd name="T48" fmla="*/ 570 w 685"/>
              <a:gd name="T49" fmla="*/ 363 h 436"/>
              <a:gd name="T50" fmla="*/ 557 w 685"/>
              <a:gd name="T51" fmla="*/ 367 h 436"/>
              <a:gd name="T52" fmla="*/ 549 w 685"/>
              <a:gd name="T53" fmla="*/ 375 h 436"/>
              <a:gd name="T54" fmla="*/ 535 w 685"/>
              <a:gd name="T55" fmla="*/ 380 h 436"/>
              <a:gd name="T56" fmla="*/ 523 w 685"/>
              <a:gd name="T57" fmla="*/ 386 h 436"/>
              <a:gd name="T58" fmla="*/ 511 w 685"/>
              <a:gd name="T59" fmla="*/ 378 h 436"/>
              <a:gd name="T60" fmla="*/ 497 w 685"/>
              <a:gd name="T61" fmla="*/ 370 h 436"/>
              <a:gd name="T62" fmla="*/ 483 w 685"/>
              <a:gd name="T63" fmla="*/ 367 h 436"/>
              <a:gd name="T64" fmla="*/ 466 w 685"/>
              <a:gd name="T65" fmla="*/ 367 h 436"/>
              <a:gd name="T66" fmla="*/ 454 w 685"/>
              <a:gd name="T67" fmla="*/ 367 h 436"/>
              <a:gd name="T68" fmla="*/ 439 w 685"/>
              <a:gd name="T69" fmla="*/ 368 h 436"/>
              <a:gd name="T70" fmla="*/ 419 w 685"/>
              <a:gd name="T71" fmla="*/ 363 h 436"/>
              <a:gd name="T72" fmla="*/ 406 w 685"/>
              <a:gd name="T73" fmla="*/ 382 h 436"/>
              <a:gd name="T74" fmla="*/ 385 w 685"/>
              <a:gd name="T75" fmla="*/ 391 h 436"/>
              <a:gd name="T76" fmla="*/ 366 w 685"/>
              <a:gd name="T77" fmla="*/ 388 h 436"/>
              <a:gd name="T78" fmla="*/ 348 w 685"/>
              <a:gd name="T79" fmla="*/ 404 h 436"/>
              <a:gd name="T80" fmla="*/ 352 w 685"/>
              <a:gd name="T81" fmla="*/ 420 h 436"/>
              <a:gd name="T82" fmla="*/ 335 w 685"/>
              <a:gd name="T83" fmla="*/ 430 h 436"/>
              <a:gd name="T84" fmla="*/ 315 w 685"/>
              <a:gd name="T85" fmla="*/ 423 h 436"/>
              <a:gd name="T86" fmla="*/ 283 w 685"/>
              <a:gd name="T87" fmla="*/ 422 h 436"/>
              <a:gd name="T88" fmla="*/ 258 w 685"/>
              <a:gd name="T89" fmla="*/ 411 h 436"/>
              <a:gd name="T90" fmla="*/ 230 w 685"/>
              <a:gd name="T91" fmla="*/ 407 h 436"/>
              <a:gd name="T92" fmla="*/ 197 w 685"/>
              <a:gd name="T93" fmla="*/ 399 h 436"/>
              <a:gd name="T94" fmla="*/ 164 w 685"/>
              <a:gd name="T95" fmla="*/ 401 h 436"/>
              <a:gd name="T96" fmla="*/ 140 w 685"/>
              <a:gd name="T97" fmla="*/ 389 h 436"/>
              <a:gd name="T98" fmla="*/ 115 w 685"/>
              <a:gd name="T99" fmla="*/ 393 h 436"/>
              <a:gd name="T100" fmla="*/ 91 w 685"/>
              <a:gd name="T101" fmla="*/ 373 h 436"/>
              <a:gd name="T102" fmla="*/ 81 w 685"/>
              <a:gd name="T103" fmla="*/ 353 h 436"/>
              <a:gd name="T104" fmla="*/ 81 w 685"/>
              <a:gd name="T105" fmla="*/ 337 h 436"/>
              <a:gd name="T106" fmla="*/ 71 w 685"/>
              <a:gd name="T107" fmla="*/ 323 h 436"/>
              <a:gd name="T108" fmla="*/ 48 w 685"/>
              <a:gd name="T109" fmla="*/ 313 h 436"/>
              <a:gd name="T110" fmla="*/ 23 w 685"/>
              <a:gd name="T111" fmla="*/ 325 h 436"/>
              <a:gd name="T112" fmla="*/ 2 w 685"/>
              <a:gd name="T113" fmla="*/ 302 h 436"/>
              <a:gd name="T114" fmla="*/ 23 w 685"/>
              <a:gd name="T115" fmla="*/ 236 h 436"/>
              <a:gd name="T116" fmla="*/ 30 w 685"/>
              <a:gd name="T117" fmla="*/ 178 h 436"/>
              <a:gd name="T118" fmla="*/ 61 w 685"/>
              <a:gd name="T119" fmla="*/ 118 h 436"/>
              <a:gd name="T120" fmla="*/ 102 w 685"/>
              <a:gd name="T121" fmla="*/ 56 h 436"/>
              <a:gd name="T122" fmla="*/ 159 w 685"/>
              <a:gd name="T123" fmla="*/ 15 h 436"/>
              <a:gd name="T124" fmla="*/ 234 w 685"/>
              <a:gd name="T125" fmla="*/ 11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85" h="436">
                <a:moveTo>
                  <a:pt x="267" y="2"/>
                </a:moveTo>
                <a:lnTo>
                  <a:pt x="267" y="2"/>
                </a:lnTo>
                <a:lnTo>
                  <a:pt x="268" y="2"/>
                </a:lnTo>
                <a:lnTo>
                  <a:pt x="269" y="2"/>
                </a:lnTo>
                <a:lnTo>
                  <a:pt x="269" y="2"/>
                </a:lnTo>
                <a:lnTo>
                  <a:pt x="270" y="2"/>
                </a:lnTo>
                <a:lnTo>
                  <a:pt x="271" y="2"/>
                </a:lnTo>
                <a:lnTo>
                  <a:pt x="272" y="3"/>
                </a:lnTo>
                <a:lnTo>
                  <a:pt x="272" y="3"/>
                </a:lnTo>
                <a:lnTo>
                  <a:pt x="273" y="3"/>
                </a:lnTo>
                <a:lnTo>
                  <a:pt x="273" y="3"/>
                </a:lnTo>
                <a:lnTo>
                  <a:pt x="274" y="4"/>
                </a:lnTo>
                <a:lnTo>
                  <a:pt x="275" y="5"/>
                </a:lnTo>
                <a:lnTo>
                  <a:pt x="275" y="5"/>
                </a:lnTo>
                <a:lnTo>
                  <a:pt x="276" y="5"/>
                </a:lnTo>
                <a:lnTo>
                  <a:pt x="277" y="5"/>
                </a:lnTo>
                <a:lnTo>
                  <a:pt x="277" y="5"/>
                </a:lnTo>
                <a:lnTo>
                  <a:pt x="278" y="5"/>
                </a:lnTo>
                <a:lnTo>
                  <a:pt x="278" y="5"/>
                </a:lnTo>
                <a:lnTo>
                  <a:pt x="279" y="5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1" y="7"/>
                </a:lnTo>
                <a:lnTo>
                  <a:pt x="281" y="7"/>
                </a:lnTo>
                <a:lnTo>
                  <a:pt x="282" y="7"/>
                </a:lnTo>
                <a:lnTo>
                  <a:pt x="282" y="8"/>
                </a:lnTo>
                <a:lnTo>
                  <a:pt x="283" y="8"/>
                </a:lnTo>
                <a:lnTo>
                  <a:pt x="283" y="9"/>
                </a:lnTo>
                <a:lnTo>
                  <a:pt x="283" y="9"/>
                </a:lnTo>
                <a:lnTo>
                  <a:pt x="283" y="10"/>
                </a:lnTo>
                <a:lnTo>
                  <a:pt x="284" y="10"/>
                </a:lnTo>
                <a:lnTo>
                  <a:pt x="284" y="11"/>
                </a:lnTo>
                <a:lnTo>
                  <a:pt x="285" y="11"/>
                </a:lnTo>
                <a:lnTo>
                  <a:pt x="285" y="12"/>
                </a:lnTo>
                <a:lnTo>
                  <a:pt x="286" y="12"/>
                </a:lnTo>
                <a:lnTo>
                  <a:pt x="287" y="12"/>
                </a:lnTo>
                <a:lnTo>
                  <a:pt x="287" y="12"/>
                </a:lnTo>
                <a:lnTo>
                  <a:pt x="288" y="12"/>
                </a:lnTo>
                <a:lnTo>
                  <a:pt x="288" y="12"/>
                </a:lnTo>
                <a:lnTo>
                  <a:pt x="289" y="11"/>
                </a:lnTo>
                <a:lnTo>
                  <a:pt x="290" y="11"/>
                </a:lnTo>
                <a:lnTo>
                  <a:pt x="290" y="11"/>
                </a:lnTo>
                <a:lnTo>
                  <a:pt x="291" y="11"/>
                </a:lnTo>
                <a:lnTo>
                  <a:pt x="291" y="11"/>
                </a:lnTo>
                <a:lnTo>
                  <a:pt x="292" y="11"/>
                </a:lnTo>
                <a:lnTo>
                  <a:pt x="293" y="10"/>
                </a:lnTo>
                <a:lnTo>
                  <a:pt x="293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0"/>
                </a:lnTo>
                <a:lnTo>
                  <a:pt x="295" y="10"/>
                </a:lnTo>
                <a:lnTo>
                  <a:pt x="296" y="10"/>
                </a:lnTo>
                <a:lnTo>
                  <a:pt x="297" y="10"/>
                </a:lnTo>
                <a:lnTo>
                  <a:pt x="298" y="10"/>
                </a:lnTo>
                <a:lnTo>
                  <a:pt x="298" y="11"/>
                </a:lnTo>
                <a:lnTo>
                  <a:pt x="299" y="11"/>
                </a:lnTo>
                <a:lnTo>
                  <a:pt x="299" y="11"/>
                </a:lnTo>
                <a:lnTo>
                  <a:pt x="300" y="11"/>
                </a:lnTo>
                <a:lnTo>
                  <a:pt x="300" y="11"/>
                </a:lnTo>
                <a:lnTo>
                  <a:pt x="300" y="12"/>
                </a:lnTo>
                <a:lnTo>
                  <a:pt x="300" y="12"/>
                </a:lnTo>
                <a:lnTo>
                  <a:pt x="300" y="13"/>
                </a:lnTo>
                <a:lnTo>
                  <a:pt x="300" y="14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2" y="15"/>
                </a:lnTo>
                <a:lnTo>
                  <a:pt x="302" y="16"/>
                </a:lnTo>
                <a:lnTo>
                  <a:pt x="303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7" y="15"/>
                </a:lnTo>
                <a:lnTo>
                  <a:pt x="309" y="14"/>
                </a:lnTo>
                <a:lnTo>
                  <a:pt x="310" y="15"/>
                </a:lnTo>
                <a:lnTo>
                  <a:pt x="311" y="15"/>
                </a:lnTo>
                <a:lnTo>
                  <a:pt x="311" y="15"/>
                </a:lnTo>
                <a:lnTo>
                  <a:pt x="312" y="15"/>
                </a:lnTo>
                <a:lnTo>
                  <a:pt x="312" y="15"/>
                </a:lnTo>
                <a:lnTo>
                  <a:pt x="313" y="15"/>
                </a:lnTo>
                <a:lnTo>
                  <a:pt x="313" y="16"/>
                </a:lnTo>
                <a:lnTo>
                  <a:pt x="314" y="16"/>
                </a:lnTo>
                <a:lnTo>
                  <a:pt x="314" y="17"/>
                </a:lnTo>
                <a:lnTo>
                  <a:pt x="315" y="17"/>
                </a:lnTo>
                <a:lnTo>
                  <a:pt x="315" y="18"/>
                </a:lnTo>
                <a:lnTo>
                  <a:pt x="316" y="18"/>
                </a:lnTo>
                <a:lnTo>
                  <a:pt x="316" y="18"/>
                </a:lnTo>
                <a:lnTo>
                  <a:pt x="317" y="18"/>
                </a:lnTo>
                <a:lnTo>
                  <a:pt x="317" y="19"/>
                </a:lnTo>
                <a:lnTo>
                  <a:pt x="318" y="19"/>
                </a:lnTo>
                <a:lnTo>
                  <a:pt x="318" y="19"/>
                </a:lnTo>
                <a:lnTo>
                  <a:pt x="318" y="18"/>
                </a:lnTo>
                <a:lnTo>
                  <a:pt x="319" y="18"/>
                </a:lnTo>
                <a:lnTo>
                  <a:pt x="319" y="18"/>
                </a:lnTo>
                <a:lnTo>
                  <a:pt x="320" y="18"/>
                </a:lnTo>
                <a:lnTo>
                  <a:pt x="321" y="17"/>
                </a:lnTo>
                <a:lnTo>
                  <a:pt x="321" y="17"/>
                </a:lnTo>
                <a:lnTo>
                  <a:pt x="322" y="18"/>
                </a:lnTo>
                <a:lnTo>
                  <a:pt x="323" y="18"/>
                </a:lnTo>
                <a:lnTo>
                  <a:pt x="323" y="18"/>
                </a:lnTo>
                <a:lnTo>
                  <a:pt x="323" y="18"/>
                </a:lnTo>
                <a:lnTo>
                  <a:pt x="324" y="18"/>
                </a:lnTo>
                <a:lnTo>
                  <a:pt x="325" y="17"/>
                </a:lnTo>
                <a:lnTo>
                  <a:pt x="327" y="17"/>
                </a:lnTo>
                <a:lnTo>
                  <a:pt x="327" y="16"/>
                </a:lnTo>
                <a:lnTo>
                  <a:pt x="328" y="16"/>
                </a:lnTo>
                <a:lnTo>
                  <a:pt x="328" y="15"/>
                </a:lnTo>
                <a:lnTo>
                  <a:pt x="329" y="14"/>
                </a:lnTo>
                <a:lnTo>
                  <a:pt x="329" y="14"/>
                </a:lnTo>
                <a:lnTo>
                  <a:pt x="330" y="14"/>
                </a:lnTo>
                <a:lnTo>
                  <a:pt x="331" y="14"/>
                </a:lnTo>
                <a:lnTo>
                  <a:pt x="332" y="14"/>
                </a:lnTo>
                <a:lnTo>
                  <a:pt x="332" y="14"/>
                </a:lnTo>
                <a:lnTo>
                  <a:pt x="333" y="15"/>
                </a:lnTo>
                <a:lnTo>
                  <a:pt x="333" y="15"/>
                </a:lnTo>
                <a:lnTo>
                  <a:pt x="333" y="15"/>
                </a:lnTo>
                <a:lnTo>
                  <a:pt x="334" y="15"/>
                </a:lnTo>
                <a:lnTo>
                  <a:pt x="334" y="15"/>
                </a:lnTo>
                <a:lnTo>
                  <a:pt x="335" y="15"/>
                </a:lnTo>
                <a:lnTo>
                  <a:pt x="336" y="15"/>
                </a:lnTo>
                <a:lnTo>
                  <a:pt x="336" y="15"/>
                </a:lnTo>
                <a:lnTo>
                  <a:pt x="336" y="15"/>
                </a:lnTo>
                <a:lnTo>
                  <a:pt x="337" y="15"/>
                </a:lnTo>
                <a:lnTo>
                  <a:pt x="337" y="15"/>
                </a:lnTo>
                <a:lnTo>
                  <a:pt x="338" y="15"/>
                </a:lnTo>
                <a:lnTo>
                  <a:pt x="339" y="15"/>
                </a:lnTo>
                <a:lnTo>
                  <a:pt x="339" y="15"/>
                </a:lnTo>
                <a:lnTo>
                  <a:pt x="339" y="15"/>
                </a:lnTo>
                <a:lnTo>
                  <a:pt x="340" y="15"/>
                </a:lnTo>
                <a:lnTo>
                  <a:pt x="341" y="15"/>
                </a:lnTo>
                <a:lnTo>
                  <a:pt x="341" y="15"/>
                </a:lnTo>
                <a:lnTo>
                  <a:pt x="343" y="16"/>
                </a:lnTo>
                <a:lnTo>
                  <a:pt x="343" y="16"/>
                </a:lnTo>
                <a:lnTo>
                  <a:pt x="344" y="16"/>
                </a:lnTo>
                <a:lnTo>
                  <a:pt x="345" y="16"/>
                </a:lnTo>
                <a:lnTo>
                  <a:pt x="346" y="15"/>
                </a:lnTo>
                <a:lnTo>
                  <a:pt x="347" y="15"/>
                </a:lnTo>
                <a:lnTo>
                  <a:pt x="347" y="15"/>
                </a:lnTo>
                <a:lnTo>
                  <a:pt x="348" y="15"/>
                </a:lnTo>
                <a:lnTo>
                  <a:pt x="348" y="15"/>
                </a:lnTo>
                <a:lnTo>
                  <a:pt x="349" y="15"/>
                </a:lnTo>
                <a:lnTo>
                  <a:pt x="349" y="16"/>
                </a:lnTo>
                <a:lnTo>
                  <a:pt x="350" y="16"/>
                </a:lnTo>
                <a:lnTo>
                  <a:pt x="350" y="17"/>
                </a:lnTo>
                <a:lnTo>
                  <a:pt x="351" y="18"/>
                </a:lnTo>
                <a:lnTo>
                  <a:pt x="351" y="19"/>
                </a:lnTo>
                <a:lnTo>
                  <a:pt x="351" y="19"/>
                </a:lnTo>
                <a:lnTo>
                  <a:pt x="351" y="19"/>
                </a:lnTo>
                <a:lnTo>
                  <a:pt x="352" y="20"/>
                </a:lnTo>
                <a:lnTo>
                  <a:pt x="352" y="20"/>
                </a:lnTo>
                <a:lnTo>
                  <a:pt x="353" y="21"/>
                </a:lnTo>
                <a:lnTo>
                  <a:pt x="354" y="21"/>
                </a:lnTo>
                <a:lnTo>
                  <a:pt x="354" y="21"/>
                </a:lnTo>
                <a:lnTo>
                  <a:pt x="354" y="22"/>
                </a:lnTo>
                <a:lnTo>
                  <a:pt x="355" y="22"/>
                </a:lnTo>
                <a:lnTo>
                  <a:pt x="356" y="22"/>
                </a:lnTo>
                <a:lnTo>
                  <a:pt x="356" y="22"/>
                </a:lnTo>
                <a:lnTo>
                  <a:pt x="357" y="22"/>
                </a:lnTo>
                <a:lnTo>
                  <a:pt x="358" y="23"/>
                </a:lnTo>
                <a:lnTo>
                  <a:pt x="358" y="23"/>
                </a:lnTo>
                <a:lnTo>
                  <a:pt x="359" y="24"/>
                </a:lnTo>
                <a:lnTo>
                  <a:pt x="360" y="24"/>
                </a:lnTo>
                <a:lnTo>
                  <a:pt x="360" y="25"/>
                </a:lnTo>
                <a:lnTo>
                  <a:pt x="361" y="25"/>
                </a:lnTo>
                <a:lnTo>
                  <a:pt x="361" y="25"/>
                </a:lnTo>
                <a:lnTo>
                  <a:pt x="363" y="25"/>
                </a:lnTo>
                <a:lnTo>
                  <a:pt x="363" y="25"/>
                </a:lnTo>
                <a:lnTo>
                  <a:pt x="364" y="25"/>
                </a:lnTo>
                <a:lnTo>
                  <a:pt x="365" y="25"/>
                </a:lnTo>
                <a:lnTo>
                  <a:pt x="365" y="25"/>
                </a:lnTo>
                <a:lnTo>
                  <a:pt x="366" y="25"/>
                </a:lnTo>
                <a:lnTo>
                  <a:pt x="368" y="25"/>
                </a:lnTo>
                <a:lnTo>
                  <a:pt x="369" y="25"/>
                </a:lnTo>
                <a:lnTo>
                  <a:pt x="370" y="25"/>
                </a:lnTo>
                <a:lnTo>
                  <a:pt x="370" y="25"/>
                </a:lnTo>
                <a:lnTo>
                  <a:pt x="371" y="26"/>
                </a:lnTo>
                <a:lnTo>
                  <a:pt x="372" y="26"/>
                </a:lnTo>
                <a:lnTo>
                  <a:pt x="373" y="27"/>
                </a:lnTo>
                <a:lnTo>
                  <a:pt x="374" y="28"/>
                </a:lnTo>
                <a:lnTo>
                  <a:pt x="374" y="28"/>
                </a:lnTo>
                <a:lnTo>
                  <a:pt x="375" y="29"/>
                </a:lnTo>
                <a:lnTo>
                  <a:pt x="375" y="29"/>
                </a:lnTo>
                <a:lnTo>
                  <a:pt x="376" y="29"/>
                </a:lnTo>
                <a:lnTo>
                  <a:pt x="376" y="28"/>
                </a:lnTo>
                <a:lnTo>
                  <a:pt x="377" y="28"/>
                </a:lnTo>
                <a:lnTo>
                  <a:pt x="377" y="28"/>
                </a:lnTo>
                <a:lnTo>
                  <a:pt x="378" y="28"/>
                </a:lnTo>
                <a:lnTo>
                  <a:pt x="378" y="27"/>
                </a:lnTo>
                <a:lnTo>
                  <a:pt x="379" y="27"/>
                </a:lnTo>
                <a:lnTo>
                  <a:pt x="379" y="27"/>
                </a:lnTo>
                <a:lnTo>
                  <a:pt x="380" y="28"/>
                </a:lnTo>
                <a:lnTo>
                  <a:pt x="381" y="28"/>
                </a:lnTo>
                <a:lnTo>
                  <a:pt x="381" y="29"/>
                </a:lnTo>
                <a:lnTo>
                  <a:pt x="382" y="30"/>
                </a:lnTo>
                <a:lnTo>
                  <a:pt x="382" y="30"/>
                </a:lnTo>
                <a:lnTo>
                  <a:pt x="383" y="30"/>
                </a:lnTo>
                <a:lnTo>
                  <a:pt x="383" y="29"/>
                </a:lnTo>
                <a:lnTo>
                  <a:pt x="384" y="29"/>
                </a:lnTo>
                <a:lnTo>
                  <a:pt x="384" y="29"/>
                </a:lnTo>
                <a:lnTo>
                  <a:pt x="385" y="29"/>
                </a:lnTo>
                <a:lnTo>
                  <a:pt x="386" y="29"/>
                </a:lnTo>
                <a:lnTo>
                  <a:pt x="387" y="29"/>
                </a:lnTo>
                <a:lnTo>
                  <a:pt x="387" y="29"/>
                </a:lnTo>
                <a:lnTo>
                  <a:pt x="389" y="30"/>
                </a:lnTo>
                <a:lnTo>
                  <a:pt x="390" y="30"/>
                </a:lnTo>
                <a:lnTo>
                  <a:pt x="391" y="31"/>
                </a:lnTo>
                <a:lnTo>
                  <a:pt x="392" y="31"/>
                </a:lnTo>
                <a:lnTo>
                  <a:pt x="392" y="32"/>
                </a:lnTo>
                <a:lnTo>
                  <a:pt x="392" y="32"/>
                </a:lnTo>
                <a:lnTo>
                  <a:pt x="392" y="32"/>
                </a:lnTo>
                <a:lnTo>
                  <a:pt x="393" y="32"/>
                </a:lnTo>
                <a:lnTo>
                  <a:pt x="393" y="33"/>
                </a:lnTo>
                <a:lnTo>
                  <a:pt x="393" y="33"/>
                </a:lnTo>
                <a:lnTo>
                  <a:pt x="393" y="34"/>
                </a:lnTo>
                <a:lnTo>
                  <a:pt x="393" y="35"/>
                </a:lnTo>
                <a:lnTo>
                  <a:pt x="394" y="35"/>
                </a:lnTo>
                <a:lnTo>
                  <a:pt x="394" y="36"/>
                </a:lnTo>
                <a:lnTo>
                  <a:pt x="394" y="36"/>
                </a:lnTo>
                <a:lnTo>
                  <a:pt x="395" y="37"/>
                </a:lnTo>
                <a:lnTo>
                  <a:pt x="395" y="37"/>
                </a:lnTo>
                <a:lnTo>
                  <a:pt x="395" y="38"/>
                </a:lnTo>
                <a:lnTo>
                  <a:pt x="396" y="38"/>
                </a:lnTo>
                <a:lnTo>
                  <a:pt x="396" y="38"/>
                </a:lnTo>
                <a:lnTo>
                  <a:pt x="396" y="38"/>
                </a:lnTo>
                <a:lnTo>
                  <a:pt x="397" y="38"/>
                </a:lnTo>
                <a:lnTo>
                  <a:pt x="397" y="39"/>
                </a:lnTo>
                <a:lnTo>
                  <a:pt x="397" y="39"/>
                </a:lnTo>
                <a:lnTo>
                  <a:pt x="397" y="40"/>
                </a:lnTo>
                <a:lnTo>
                  <a:pt x="397" y="40"/>
                </a:lnTo>
                <a:lnTo>
                  <a:pt x="397" y="41"/>
                </a:lnTo>
                <a:lnTo>
                  <a:pt x="397" y="41"/>
                </a:lnTo>
                <a:lnTo>
                  <a:pt x="397" y="42"/>
                </a:lnTo>
                <a:lnTo>
                  <a:pt x="396" y="42"/>
                </a:lnTo>
                <a:lnTo>
                  <a:pt x="396" y="43"/>
                </a:lnTo>
                <a:lnTo>
                  <a:pt x="396" y="44"/>
                </a:lnTo>
                <a:lnTo>
                  <a:pt x="396" y="44"/>
                </a:lnTo>
                <a:lnTo>
                  <a:pt x="397" y="45"/>
                </a:lnTo>
                <a:lnTo>
                  <a:pt x="397" y="45"/>
                </a:lnTo>
                <a:lnTo>
                  <a:pt x="398" y="45"/>
                </a:lnTo>
                <a:lnTo>
                  <a:pt x="399" y="44"/>
                </a:lnTo>
                <a:lnTo>
                  <a:pt x="399" y="44"/>
                </a:lnTo>
                <a:lnTo>
                  <a:pt x="400" y="45"/>
                </a:lnTo>
                <a:lnTo>
                  <a:pt x="400" y="45"/>
                </a:lnTo>
                <a:lnTo>
                  <a:pt x="401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3" y="45"/>
                </a:lnTo>
                <a:lnTo>
                  <a:pt x="403" y="46"/>
                </a:lnTo>
                <a:lnTo>
                  <a:pt x="404" y="46"/>
                </a:lnTo>
                <a:lnTo>
                  <a:pt x="404" y="46"/>
                </a:lnTo>
                <a:lnTo>
                  <a:pt x="405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7" y="44"/>
                </a:lnTo>
                <a:lnTo>
                  <a:pt x="407" y="43"/>
                </a:lnTo>
                <a:lnTo>
                  <a:pt x="408" y="42"/>
                </a:lnTo>
                <a:lnTo>
                  <a:pt x="408" y="42"/>
                </a:lnTo>
                <a:lnTo>
                  <a:pt x="409" y="41"/>
                </a:lnTo>
                <a:lnTo>
                  <a:pt x="409" y="40"/>
                </a:lnTo>
                <a:lnTo>
                  <a:pt x="409" y="40"/>
                </a:lnTo>
                <a:lnTo>
                  <a:pt x="409" y="40"/>
                </a:lnTo>
                <a:lnTo>
                  <a:pt x="410" y="40"/>
                </a:lnTo>
                <a:lnTo>
                  <a:pt x="410" y="39"/>
                </a:lnTo>
                <a:lnTo>
                  <a:pt x="410" y="39"/>
                </a:lnTo>
                <a:lnTo>
                  <a:pt x="411" y="39"/>
                </a:lnTo>
                <a:lnTo>
                  <a:pt x="411" y="39"/>
                </a:lnTo>
                <a:lnTo>
                  <a:pt x="412" y="39"/>
                </a:lnTo>
                <a:lnTo>
                  <a:pt x="413" y="39"/>
                </a:lnTo>
                <a:lnTo>
                  <a:pt x="413" y="40"/>
                </a:lnTo>
                <a:lnTo>
                  <a:pt x="414" y="40"/>
                </a:lnTo>
                <a:lnTo>
                  <a:pt x="414" y="41"/>
                </a:lnTo>
                <a:lnTo>
                  <a:pt x="415" y="41"/>
                </a:lnTo>
                <a:lnTo>
                  <a:pt x="416" y="41"/>
                </a:lnTo>
                <a:lnTo>
                  <a:pt x="416" y="42"/>
                </a:lnTo>
                <a:lnTo>
                  <a:pt x="417" y="42"/>
                </a:lnTo>
                <a:lnTo>
                  <a:pt x="417" y="42"/>
                </a:lnTo>
                <a:lnTo>
                  <a:pt x="419" y="41"/>
                </a:lnTo>
                <a:lnTo>
                  <a:pt x="419" y="41"/>
                </a:lnTo>
                <a:lnTo>
                  <a:pt x="419" y="40"/>
                </a:lnTo>
                <a:lnTo>
                  <a:pt x="420" y="40"/>
                </a:lnTo>
                <a:lnTo>
                  <a:pt x="420" y="40"/>
                </a:lnTo>
                <a:lnTo>
                  <a:pt x="421" y="40"/>
                </a:lnTo>
                <a:lnTo>
                  <a:pt x="422" y="41"/>
                </a:lnTo>
                <a:lnTo>
                  <a:pt x="422" y="41"/>
                </a:lnTo>
                <a:lnTo>
                  <a:pt x="423" y="41"/>
                </a:lnTo>
                <a:lnTo>
                  <a:pt x="424" y="41"/>
                </a:lnTo>
                <a:lnTo>
                  <a:pt x="424" y="41"/>
                </a:lnTo>
                <a:lnTo>
                  <a:pt x="424" y="41"/>
                </a:lnTo>
                <a:lnTo>
                  <a:pt x="425" y="42"/>
                </a:lnTo>
                <a:lnTo>
                  <a:pt x="425" y="43"/>
                </a:lnTo>
                <a:lnTo>
                  <a:pt x="425" y="43"/>
                </a:lnTo>
                <a:lnTo>
                  <a:pt x="425" y="43"/>
                </a:lnTo>
                <a:lnTo>
                  <a:pt x="425" y="44"/>
                </a:lnTo>
                <a:lnTo>
                  <a:pt x="426" y="44"/>
                </a:lnTo>
                <a:lnTo>
                  <a:pt x="426" y="44"/>
                </a:lnTo>
                <a:lnTo>
                  <a:pt x="427" y="44"/>
                </a:lnTo>
                <a:lnTo>
                  <a:pt x="427" y="44"/>
                </a:lnTo>
                <a:lnTo>
                  <a:pt x="428" y="44"/>
                </a:lnTo>
                <a:lnTo>
                  <a:pt x="428" y="44"/>
                </a:lnTo>
                <a:lnTo>
                  <a:pt x="429" y="44"/>
                </a:lnTo>
                <a:lnTo>
                  <a:pt x="429" y="43"/>
                </a:lnTo>
                <a:lnTo>
                  <a:pt x="430" y="43"/>
                </a:lnTo>
                <a:lnTo>
                  <a:pt x="431" y="44"/>
                </a:lnTo>
                <a:lnTo>
                  <a:pt x="432" y="44"/>
                </a:lnTo>
                <a:lnTo>
                  <a:pt x="432" y="44"/>
                </a:lnTo>
                <a:lnTo>
                  <a:pt x="433" y="44"/>
                </a:lnTo>
                <a:lnTo>
                  <a:pt x="433" y="44"/>
                </a:lnTo>
                <a:lnTo>
                  <a:pt x="434" y="44"/>
                </a:lnTo>
                <a:lnTo>
                  <a:pt x="435" y="44"/>
                </a:lnTo>
                <a:lnTo>
                  <a:pt x="435" y="44"/>
                </a:lnTo>
                <a:lnTo>
                  <a:pt x="436" y="44"/>
                </a:lnTo>
                <a:lnTo>
                  <a:pt x="436" y="43"/>
                </a:lnTo>
                <a:lnTo>
                  <a:pt x="436" y="43"/>
                </a:lnTo>
                <a:lnTo>
                  <a:pt x="436" y="42"/>
                </a:lnTo>
                <a:lnTo>
                  <a:pt x="436" y="41"/>
                </a:lnTo>
                <a:lnTo>
                  <a:pt x="437" y="41"/>
                </a:lnTo>
                <a:lnTo>
                  <a:pt x="438" y="41"/>
                </a:lnTo>
                <a:lnTo>
                  <a:pt x="439" y="40"/>
                </a:lnTo>
                <a:lnTo>
                  <a:pt x="439" y="41"/>
                </a:lnTo>
                <a:lnTo>
                  <a:pt x="440" y="41"/>
                </a:lnTo>
                <a:lnTo>
                  <a:pt x="440" y="40"/>
                </a:lnTo>
                <a:lnTo>
                  <a:pt x="441" y="40"/>
                </a:lnTo>
                <a:lnTo>
                  <a:pt x="442" y="41"/>
                </a:lnTo>
                <a:lnTo>
                  <a:pt x="443" y="42"/>
                </a:lnTo>
                <a:lnTo>
                  <a:pt x="442" y="42"/>
                </a:lnTo>
                <a:lnTo>
                  <a:pt x="442" y="42"/>
                </a:lnTo>
                <a:lnTo>
                  <a:pt x="443" y="42"/>
                </a:lnTo>
                <a:lnTo>
                  <a:pt x="443" y="42"/>
                </a:lnTo>
                <a:lnTo>
                  <a:pt x="443" y="42"/>
                </a:lnTo>
                <a:lnTo>
                  <a:pt x="444" y="43"/>
                </a:lnTo>
                <a:lnTo>
                  <a:pt x="444" y="43"/>
                </a:lnTo>
                <a:lnTo>
                  <a:pt x="444" y="44"/>
                </a:lnTo>
                <a:lnTo>
                  <a:pt x="445" y="44"/>
                </a:lnTo>
                <a:lnTo>
                  <a:pt x="445" y="45"/>
                </a:lnTo>
                <a:lnTo>
                  <a:pt x="445" y="45"/>
                </a:lnTo>
                <a:lnTo>
                  <a:pt x="445" y="45"/>
                </a:lnTo>
                <a:lnTo>
                  <a:pt x="446" y="45"/>
                </a:lnTo>
                <a:lnTo>
                  <a:pt x="446" y="45"/>
                </a:lnTo>
                <a:lnTo>
                  <a:pt x="447" y="45"/>
                </a:lnTo>
                <a:lnTo>
                  <a:pt x="448" y="45"/>
                </a:lnTo>
                <a:lnTo>
                  <a:pt x="448" y="44"/>
                </a:lnTo>
                <a:lnTo>
                  <a:pt x="449" y="44"/>
                </a:lnTo>
                <a:lnTo>
                  <a:pt x="449" y="43"/>
                </a:lnTo>
                <a:lnTo>
                  <a:pt x="449" y="43"/>
                </a:lnTo>
                <a:lnTo>
                  <a:pt x="450" y="43"/>
                </a:lnTo>
                <a:lnTo>
                  <a:pt x="450" y="43"/>
                </a:lnTo>
                <a:lnTo>
                  <a:pt x="451" y="43"/>
                </a:lnTo>
                <a:lnTo>
                  <a:pt x="451" y="43"/>
                </a:lnTo>
                <a:lnTo>
                  <a:pt x="452" y="43"/>
                </a:lnTo>
                <a:lnTo>
                  <a:pt x="452" y="43"/>
                </a:lnTo>
                <a:lnTo>
                  <a:pt x="454" y="43"/>
                </a:lnTo>
                <a:lnTo>
                  <a:pt x="454" y="43"/>
                </a:lnTo>
                <a:lnTo>
                  <a:pt x="454" y="43"/>
                </a:lnTo>
                <a:lnTo>
                  <a:pt x="454" y="44"/>
                </a:lnTo>
                <a:lnTo>
                  <a:pt x="454" y="44"/>
                </a:lnTo>
                <a:lnTo>
                  <a:pt x="455" y="45"/>
                </a:lnTo>
                <a:lnTo>
                  <a:pt x="455" y="45"/>
                </a:lnTo>
                <a:lnTo>
                  <a:pt x="455" y="45"/>
                </a:lnTo>
                <a:lnTo>
                  <a:pt x="456" y="45"/>
                </a:lnTo>
                <a:lnTo>
                  <a:pt x="456" y="45"/>
                </a:lnTo>
                <a:lnTo>
                  <a:pt x="457" y="45"/>
                </a:lnTo>
                <a:lnTo>
                  <a:pt x="457" y="45"/>
                </a:lnTo>
                <a:lnTo>
                  <a:pt x="458" y="45"/>
                </a:lnTo>
                <a:lnTo>
                  <a:pt x="459" y="45"/>
                </a:lnTo>
                <a:lnTo>
                  <a:pt x="460" y="45"/>
                </a:lnTo>
                <a:lnTo>
                  <a:pt x="460" y="45"/>
                </a:lnTo>
                <a:lnTo>
                  <a:pt x="461" y="45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3" y="44"/>
                </a:lnTo>
                <a:lnTo>
                  <a:pt x="464" y="44"/>
                </a:lnTo>
                <a:lnTo>
                  <a:pt x="464" y="43"/>
                </a:lnTo>
                <a:lnTo>
                  <a:pt x="465" y="43"/>
                </a:lnTo>
                <a:lnTo>
                  <a:pt x="465" y="43"/>
                </a:lnTo>
                <a:lnTo>
                  <a:pt x="465" y="44"/>
                </a:lnTo>
                <a:lnTo>
                  <a:pt x="466" y="44"/>
                </a:lnTo>
                <a:lnTo>
                  <a:pt x="466" y="44"/>
                </a:lnTo>
                <a:lnTo>
                  <a:pt x="467" y="44"/>
                </a:lnTo>
                <a:lnTo>
                  <a:pt x="468" y="44"/>
                </a:lnTo>
                <a:lnTo>
                  <a:pt x="468" y="44"/>
                </a:lnTo>
                <a:lnTo>
                  <a:pt x="468" y="43"/>
                </a:lnTo>
                <a:lnTo>
                  <a:pt x="469" y="43"/>
                </a:lnTo>
                <a:lnTo>
                  <a:pt x="470" y="42"/>
                </a:lnTo>
                <a:lnTo>
                  <a:pt x="471" y="42"/>
                </a:lnTo>
                <a:lnTo>
                  <a:pt x="472" y="42"/>
                </a:lnTo>
                <a:lnTo>
                  <a:pt x="473" y="42"/>
                </a:lnTo>
                <a:lnTo>
                  <a:pt x="473" y="42"/>
                </a:lnTo>
                <a:lnTo>
                  <a:pt x="474" y="42"/>
                </a:lnTo>
                <a:lnTo>
                  <a:pt x="474" y="42"/>
                </a:lnTo>
                <a:lnTo>
                  <a:pt x="474" y="41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6" y="41"/>
                </a:lnTo>
                <a:lnTo>
                  <a:pt x="476" y="41"/>
                </a:lnTo>
                <a:lnTo>
                  <a:pt x="477" y="41"/>
                </a:lnTo>
                <a:lnTo>
                  <a:pt x="478" y="41"/>
                </a:lnTo>
                <a:lnTo>
                  <a:pt x="478" y="41"/>
                </a:lnTo>
                <a:lnTo>
                  <a:pt x="478" y="41"/>
                </a:lnTo>
                <a:lnTo>
                  <a:pt x="479" y="42"/>
                </a:lnTo>
                <a:lnTo>
                  <a:pt x="479" y="42"/>
                </a:lnTo>
                <a:lnTo>
                  <a:pt x="480" y="42"/>
                </a:lnTo>
                <a:lnTo>
                  <a:pt x="480" y="43"/>
                </a:lnTo>
                <a:lnTo>
                  <a:pt x="480" y="42"/>
                </a:lnTo>
                <a:lnTo>
                  <a:pt x="480" y="43"/>
                </a:lnTo>
                <a:lnTo>
                  <a:pt x="481" y="42"/>
                </a:lnTo>
                <a:lnTo>
                  <a:pt x="481" y="42"/>
                </a:lnTo>
                <a:lnTo>
                  <a:pt x="481" y="42"/>
                </a:lnTo>
                <a:lnTo>
                  <a:pt x="480" y="41"/>
                </a:lnTo>
                <a:lnTo>
                  <a:pt x="480" y="40"/>
                </a:lnTo>
                <a:lnTo>
                  <a:pt x="480" y="40"/>
                </a:lnTo>
                <a:lnTo>
                  <a:pt x="480" y="40"/>
                </a:lnTo>
                <a:lnTo>
                  <a:pt x="480" y="39"/>
                </a:lnTo>
                <a:lnTo>
                  <a:pt x="481" y="39"/>
                </a:lnTo>
                <a:lnTo>
                  <a:pt x="481" y="39"/>
                </a:lnTo>
                <a:lnTo>
                  <a:pt x="483" y="40"/>
                </a:lnTo>
                <a:lnTo>
                  <a:pt x="483" y="41"/>
                </a:lnTo>
                <a:lnTo>
                  <a:pt x="484" y="41"/>
                </a:lnTo>
                <a:lnTo>
                  <a:pt x="484" y="42"/>
                </a:lnTo>
                <a:lnTo>
                  <a:pt x="484" y="42"/>
                </a:lnTo>
                <a:lnTo>
                  <a:pt x="484" y="43"/>
                </a:lnTo>
                <a:lnTo>
                  <a:pt x="484" y="44"/>
                </a:lnTo>
                <a:lnTo>
                  <a:pt x="484" y="44"/>
                </a:lnTo>
                <a:lnTo>
                  <a:pt x="483" y="45"/>
                </a:lnTo>
                <a:lnTo>
                  <a:pt x="483" y="45"/>
                </a:lnTo>
                <a:lnTo>
                  <a:pt x="483" y="45"/>
                </a:lnTo>
                <a:lnTo>
                  <a:pt x="483" y="45"/>
                </a:lnTo>
                <a:lnTo>
                  <a:pt x="483" y="46"/>
                </a:lnTo>
                <a:lnTo>
                  <a:pt x="483" y="46"/>
                </a:lnTo>
                <a:lnTo>
                  <a:pt x="484" y="46"/>
                </a:lnTo>
                <a:lnTo>
                  <a:pt x="484" y="47"/>
                </a:lnTo>
                <a:lnTo>
                  <a:pt x="485" y="47"/>
                </a:lnTo>
                <a:lnTo>
                  <a:pt x="485" y="47"/>
                </a:lnTo>
                <a:lnTo>
                  <a:pt x="485" y="48"/>
                </a:lnTo>
                <a:lnTo>
                  <a:pt x="486" y="48"/>
                </a:lnTo>
                <a:lnTo>
                  <a:pt x="487" y="48"/>
                </a:lnTo>
                <a:lnTo>
                  <a:pt x="487" y="48"/>
                </a:lnTo>
                <a:lnTo>
                  <a:pt x="488" y="48"/>
                </a:lnTo>
                <a:lnTo>
                  <a:pt x="488" y="49"/>
                </a:lnTo>
                <a:lnTo>
                  <a:pt x="488" y="49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89" y="50"/>
                </a:lnTo>
                <a:lnTo>
                  <a:pt x="490" y="50"/>
                </a:lnTo>
                <a:lnTo>
                  <a:pt x="490" y="50"/>
                </a:lnTo>
                <a:lnTo>
                  <a:pt x="490" y="50"/>
                </a:lnTo>
                <a:lnTo>
                  <a:pt x="490" y="51"/>
                </a:lnTo>
                <a:lnTo>
                  <a:pt x="490" y="51"/>
                </a:lnTo>
                <a:lnTo>
                  <a:pt x="489" y="51"/>
                </a:lnTo>
                <a:lnTo>
                  <a:pt x="489" y="52"/>
                </a:lnTo>
                <a:lnTo>
                  <a:pt x="489" y="52"/>
                </a:lnTo>
                <a:lnTo>
                  <a:pt x="489" y="53"/>
                </a:lnTo>
                <a:lnTo>
                  <a:pt x="489" y="53"/>
                </a:lnTo>
                <a:lnTo>
                  <a:pt x="488" y="53"/>
                </a:lnTo>
                <a:lnTo>
                  <a:pt x="488" y="54"/>
                </a:lnTo>
                <a:lnTo>
                  <a:pt x="489" y="54"/>
                </a:lnTo>
                <a:lnTo>
                  <a:pt x="489" y="55"/>
                </a:lnTo>
                <a:lnTo>
                  <a:pt x="489" y="55"/>
                </a:lnTo>
                <a:lnTo>
                  <a:pt x="489" y="55"/>
                </a:lnTo>
                <a:lnTo>
                  <a:pt x="489" y="55"/>
                </a:lnTo>
                <a:lnTo>
                  <a:pt x="490" y="55"/>
                </a:lnTo>
                <a:lnTo>
                  <a:pt x="491" y="55"/>
                </a:lnTo>
                <a:lnTo>
                  <a:pt x="491" y="56"/>
                </a:lnTo>
                <a:lnTo>
                  <a:pt x="491" y="56"/>
                </a:lnTo>
                <a:lnTo>
                  <a:pt x="491" y="56"/>
                </a:lnTo>
                <a:lnTo>
                  <a:pt x="492" y="56"/>
                </a:lnTo>
                <a:lnTo>
                  <a:pt x="492" y="56"/>
                </a:lnTo>
                <a:lnTo>
                  <a:pt x="492" y="56"/>
                </a:lnTo>
                <a:lnTo>
                  <a:pt x="493" y="56"/>
                </a:lnTo>
                <a:lnTo>
                  <a:pt x="493" y="57"/>
                </a:lnTo>
                <a:lnTo>
                  <a:pt x="493" y="57"/>
                </a:lnTo>
                <a:lnTo>
                  <a:pt x="494" y="57"/>
                </a:lnTo>
                <a:lnTo>
                  <a:pt x="495" y="57"/>
                </a:lnTo>
                <a:lnTo>
                  <a:pt x="495" y="57"/>
                </a:lnTo>
                <a:lnTo>
                  <a:pt x="495" y="57"/>
                </a:lnTo>
                <a:lnTo>
                  <a:pt x="496" y="57"/>
                </a:lnTo>
                <a:lnTo>
                  <a:pt x="496" y="57"/>
                </a:lnTo>
                <a:lnTo>
                  <a:pt x="497" y="57"/>
                </a:lnTo>
                <a:lnTo>
                  <a:pt x="497" y="57"/>
                </a:lnTo>
                <a:lnTo>
                  <a:pt x="498" y="57"/>
                </a:lnTo>
                <a:lnTo>
                  <a:pt x="498" y="58"/>
                </a:lnTo>
                <a:lnTo>
                  <a:pt x="499" y="58"/>
                </a:lnTo>
                <a:lnTo>
                  <a:pt x="499" y="58"/>
                </a:lnTo>
                <a:lnTo>
                  <a:pt x="499" y="58"/>
                </a:lnTo>
                <a:lnTo>
                  <a:pt x="499" y="58"/>
                </a:lnTo>
                <a:lnTo>
                  <a:pt x="499" y="59"/>
                </a:lnTo>
                <a:lnTo>
                  <a:pt x="500" y="59"/>
                </a:lnTo>
                <a:lnTo>
                  <a:pt x="500" y="60"/>
                </a:lnTo>
                <a:lnTo>
                  <a:pt x="500" y="60"/>
                </a:lnTo>
                <a:lnTo>
                  <a:pt x="501" y="60"/>
                </a:lnTo>
                <a:lnTo>
                  <a:pt x="501" y="60"/>
                </a:lnTo>
                <a:lnTo>
                  <a:pt x="501" y="60"/>
                </a:lnTo>
                <a:lnTo>
                  <a:pt x="502" y="61"/>
                </a:lnTo>
                <a:lnTo>
                  <a:pt x="503" y="61"/>
                </a:lnTo>
                <a:lnTo>
                  <a:pt x="504" y="61"/>
                </a:lnTo>
                <a:lnTo>
                  <a:pt x="504" y="61"/>
                </a:lnTo>
                <a:lnTo>
                  <a:pt x="505" y="61"/>
                </a:lnTo>
                <a:lnTo>
                  <a:pt x="505" y="61"/>
                </a:lnTo>
                <a:lnTo>
                  <a:pt x="505" y="61"/>
                </a:lnTo>
                <a:lnTo>
                  <a:pt x="506" y="60"/>
                </a:lnTo>
                <a:lnTo>
                  <a:pt x="506" y="60"/>
                </a:lnTo>
                <a:lnTo>
                  <a:pt x="507" y="60"/>
                </a:lnTo>
                <a:lnTo>
                  <a:pt x="507" y="60"/>
                </a:lnTo>
                <a:lnTo>
                  <a:pt x="507" y="61"/>
                </a:lnTo>
                <a:lnTo>
                  <a:pt x="508" y="61"/>
                </a:lnTo>
                <a:lnTo>
                  <a:pt x="508" y="61"/>
                </a:lnTo>
                <a:lnTo>
                  <a:pt x="509" y="61"/>
                </a:lnTo>
                <a:lnTo>
                  <a:pt x="509" y="62"/>
                </a:lnTo>
                <a:lnTo>
                  <a:pt x="508" y="62"/>
                </a:lnTo>
                <a:lnTo>
                  <a:pt x="508" y="63"/>
                </a:lnTo>
                <a:lnTo>
                  <a:pt x="508" y="63"/>
                </a:lnTo>
                <a:lnTo>
                  <a:pt x="507" y="64"/>
                </a:lnTo>
                <a:lnTo>
                  <a:pt x="508" y="65"/>
                </a:lnTo>
                <a:lnTo>
                  <a:pt x="508" y="65"/>
                </a:lnTo>
                <a:lnTo>
                  <a:pt x="508" y="65"/>
                </a:lnTo>
                <a:lnTo>
                  <a:pt x="509" y="65"/>
                </a:lnTo>
                <a:lnTo>
                  <a:pt x="509" y="65"/>
                </a:lnTo>
                <a:lnTo>
                  <a:pt x="509" y="65"/>
                </a:lnTo>
                <a:lnTo>
                  <a:pt x="510" y="65"/>
                </a:lnTo>
                <a:lnTo>
                  <a:pt x="510" y="65"/>
                </a:lnTo>
                <a:lnTo>
                  <a:pt x="510" y="66"/>
                </a:lnTo>
                <a:lnTo>
                  <a:pt x="510" y="66"/>
                </a:lnTo>
                <a:lnTo>
                  <a:pt x="511" y="66"/>
                </a:lnTo>
                <a:lnTo>
                  <a:pt x="511" y="65"/>
                </a:lnTo>
                <a:lnTo>
                  <a:pt x="511" y="66"/>
                </a:lnTo>
                <a:lnTo>
                  <a:pt x="511" y="66"/>
                </a:lnTo>
                <a:lnTo>
                  <a:pt x="511" y="67"/>
                </a:lnTo>
                <a:lnTo>
                  <a:pt x="512" y="67"/>
                </a:lnTo>
                <a:lnTo>
                  <a:pt x="512" y="67"/>
                </a:lnTo>
                <a:lnTo>
                  <a:pt x="513" y="67"/>
                </a:lnTo>
                <a:lnTo>
                  <a:pt x="513" y="67"/>
                </a:lnTo>
                <a:lnTo>
                  <a:pt x="513" y="67"/>
                </a:lnTo>
                <a:lnTo>
                  <a:pt x="513" y="68"/>
                </a:lnTo>
                <a:lnTo>
                  <a:pt x="513" y="68"/>
                </a:lnTo>
                <a:lnTo>
                  <a:pt x="513" y="68"/>
                </a:lnTo>
                <a:lnTo>
                  <a:pt x="514" y="68"/>
                </a:lnTo>
                <a:lnTo>
                  <a:pt x="514" y="69"/>
                </a:lnTo>
                <a:lnTo>
                  <a:pt x="515" y="69"/>
                </a:lnTo>
                <a:lnTo>
                  <a:pt x="515" y="70"/>
                </a:lnTo>
                <a:lnTo>
                  <a:pt x="515" y="70"/>
                </a:lnTo>
                <a:lnTo>
                  <a:pt x="515" y="71"/>
                </a:lnTo>
                <a:lnTo>
                  <a:pt x="515" y="72"/>
                </a:lnTo>
                <a:lnTo>
                  <a:pt x="516" y="72"/>
                </a:lnTo>
                <a:lnTo>
                  <a:pt x="516" y="73"/>
                </a:lnTo>
                <a:lnTo>
                  <a:pt x="516" y="73"/>
                </a:lnTo>
                <a:lnTo>
                  <a:pt x="516" y="74"/>
                </a:lnTo>
                <a:lnTo>
                  <a:pt x="516" y="75"/>
                </a:lnTo>
                <a:lnTo>
                  <a:pt x="516" y="75"/>
                </a:lnTo>
                <a:lnTo>
                  <a:pt x="517" y="75"/>
                </a:lnTo>
                <a:lnTo>
                  <a:pt x="517" y="76"/>
                </a:lnTo>
                <a:lnTo>
                  <a:pt x="517" y="76"/>
                </a:lnTo>
                <a:lnTo>
                  <a:pt x="516" y="76"/>
                </a:lnTo>
                <a:lnTo>
                  <a:pt x="516" y="76"/>
                </a:lnTo>
                <a:lnTo>
                  <a:pt x="517" y="76"/>
                </a:lnTo>
                <a:lnTo>
                  <a:pt x="517" y="76"/>
                </a:lnTo>
                <a:lnTo>
                  <a:pt x="517" y="76"/>
                </a:lnTo>
                <a:lnTo>
                  <a:pt x="517" y="77"/>
                </a:lnTo>
                <a:lnTo>
                  <a:pt x="518" y="77"/>
                </a:lnTo>
                <a:lnTo>
                  <a:pt x="518" y="77"/>
                </a:lnTo>
                <a:lnTo>
                  <a:pt x="518" y="78"/>
                </a:lnTo>
                <a:lnTo>
                  <a:pt x="518" y="78"/>
                </a:lnTo>
                <a:lnTo>
                  <a:pt x="518" y="78"/>
                </a:lnTo>
                <a:lnTo>
                  <a:pt x="519" y="78"/>
                </a:lnTo>
                <a:lnTo>
                  <a:pt x="519" y="79"/>
                </a:lnTo>
                <a:lnTo>
                  <a:pt x="519" y="79"/>
                </a:lnTo>
                <a:lnTo>
                  <a:pt x="519" y="80"/>
                </a:lnTo>
                <a:lnTo>
                  <a:pt x="519" y="81"/>
                </a:lnTo>
                <a:lnTo>
                  <a:pt x="518" y="81"/>
                </a:lnTo>
                <a:lnTo>
                  <a:pt x="518" y="82"/>
                </a:lnTo>
                <a:lnTo>
                  <a:pt x="518" y="82"/>
                </a:lnTo>
                <a:lnTo>
                  <a:pt x="519" y="82"/>
                </a:lnTo>
                <a:lnTo>
                  <a:pt x="519" y="83"/>
                </a:lnTo>
                <a:lnTo>
                  <a:pt x="519" y="83"/>
                </a:lnTo>
                <a:lnTo>
                  <a:pt x="519" y="84"/>
                </a:lnTo>
                <a:lnTo>
                  <a:pt x="519" y="84"/>
                </a:lnTo>
                <a:lnTo>
                  <a:pt x="519" y="85"/>
                </a:lnTo>
                <a:lnTo>
                  <a:pt x="519" y="85"/>
                </a:lnTo>
                <a:lnTo>
                  <a:pt x="519" y="86"/>
                </a:lnTo>
                <a:lnTo>
                  <a:pt x="518" y="86"/>
                </a:lnTo>
                <a:lnTo>
                  <a:pt x="518" y="86"/>
                </a:lnTo>
                <a:lnTo>
                  <a:pt x="517" y="86"/>
                </a:lnTo>
                <a:lnTo>
                  <a:pt x="518" y="86"/>
                </a:lnTo>
                <a:lnTo>
                  <a:pt x="518" y="87"/>
                </a:lnTo>
                <a:lnTo>
                  <a:pt x="518" y="87"/>
                </a:lnTo>
                <a:lnTo>
                  <a:pt x="519" y="87"/>
                </a:lnTo>
                <a:lnTo>
                  <a:pt x="519" y="87"/>
                </a:lnTo>
                <a:lnTo>
                  <a:pt x="520" y="87"/>
                </a:lnTo>
                <a:lnTo>
                  <a:pt x="520" y="87"/>
                </a:lnTo>
                <a:lnTo>
                  <a:pt x="521" y="87"/>
                </a:lnTo>
                <a:lnTo>
                  <a:pt x="521" y="87"/>
                </a:lnTo>
                <a:lnTo>
                  <a:pt x="522" y="87"/>
                </a:lnTo>
                <a:lnTo>
                  <a:pt x="522" y="88"/>
                </a:lnTo>
                <a:lnTo>
                  <a:pt x="522" y="88"/>
                </a:lnTo>
                <a:lnTo>
                  <a:pt x="522" y="89"/>
                </a:lnTo>
                <a:lnTo>
                  <a:pt x="522" y="89"/>
                </a:lnTo>
                <a:lnTo>
                  <a:pt x="522" y="90"/>
                </a:lnTo>
                <a:lnTo>
                  <a:pt x="522" y="90"/>
                </a:lnTo>
                <a:lnTo>
                  <a:pt x="522" y="90"/>
                </a:lnTo>
                <a:lnTo>
                  <a:pt x="522" y="90"/>
                </a:lnTo>
                <a:lnTo>
                  <a:pt x="522" y="90"/>
                </a:lnTo>
                <a:lnTo>
                  <a:pt x="521" y="90"/>
                </a:lnTo>
                <a:lnTo>
                  <a:pt x="521" y="90"/>
                </a:lnTo>
                <a:lnTo>
                  <a:pt x="520" y="90"/>
                </a:lnTo>
                <a:lnTo>
                  <a:pt x="520" y="90"/>
                </a:lnTo>
                <a:lnTo>
                  <a:pt x="519" y="90"/>
                </a:lnTo>
                <a:lnTo>
                  <a:pt x="519" y="91"/>
                </a:lnTo>
                <a:lnTo>
                  <a:pt x="519" y="91"/>
                </a:lnTo>
                <a:lnTo>
                  <a:pt x="520" y="91"/>
                </a:lnTo>
                <a:lnTo>
                  <a:pt x="520" y="91"/>
                </a:lnTo>
                <a:lnTo>
                  <a:pt x="520" y="91"/>
                </a:lnTo>
                <a:lnTo>
                  <a:pt x="521" y="91"/>
                </a:lnTo>
                <a:lnTo>
                  <a:pt x="521" y="91"/>
                </a:lnTo>
                <a:lnTo>
                  <a:pt x="522" y="91"/>
                </a:lnTo>
                <a:lnTo>
                  <a:pt x="522" y="91"/>
                </a:lnTo>
                <a:lnTo>
                  <a:pt x="522" y="92"/>
                </a:lnTo>
                <a:lnTo>
                  <a:pt x="521" y="92"/>
                </a:lnTo>
                <a:lnTo>
                  <a:pt x="521" y="92"/>
                </a:lnTo>
                <a:lnTo>
                  <a:pt x="522" y="92"/>
                </a:lnTo>
                <a:lnTo>
                  <a:pt x="522" y="92"/>
                </a:lnTo>
                <a:lnTo>
                  <a:pt x="522" y="92"/>
                </a:lnTo>
                <a:lnTo>
                  <a:pt x="522" y="93"/>
                </a:lnTo>
                <a:lnTo>
                  <a:pt x="522" y="93"/>
                </a:lnTo>
                <a:lnTo>
                  <a:pt x="523" y="93"/>
                </a:lnTo>
                <a:lnTo>
                  <a:pt x="523" y="93"/>
                </a:lnTo>
                <a:lnTo>
                  <a:pt x="524" y="93"/>
                </a:lnTo>
                <a:lnTo>
                  <a:pt x="524" y="94"/>
                </a:lnTo>
                <a:lnTo>
                  <a:pt x="524" y="94"/>
                </a:lnTo>
                <a:lnTo>
                  <a:pt x="523" y="95"/>
                </a:lnTo>
                <a:lnTo>
                  <a:pt x="523" y="95"/>
                </a:lnTo>
                <a:lnTo>
                  <a:pt x="524" y="95"/>
                </a:lnTo>
                <a:lnTo>
                  <a:pt x="524" y="95"/>
                </a:lnTo>
                <a:lnTo>
                  <a:pt x="524" y="95"/>
                </a:lnTo>
                <a:lnTo>
                  <a:pt x="525" y="94"/>
                </a:lnTo>
                <a:lnTo>
                  <a:pt x="525" y="94"/>
                </a:lnTo>
                <a:lnTo>
                  <a:pt x="525" y="95"/>
                </a:lnTo>
                <a:lnTo>
                  <a:pt x="525" y="95"/>
                </a:lnTo>
                <a:lnTo>
                  <a:pt x="524" y="96"/>
                </a:lnTo>
                <a:lnTo>
                  <a:pt x="525" y="96"/>
                </a:lnTo>
                <a:lnTo>
                  <a:pt x="525" y="96"/>
                </a:lnTo>
                <a:lnTo>
                  <a:pt x="524" y="96"/>
                </a:lnTo>
                <a:lnTo>
                  <a:pt x="524" y="96"/>
                </a:lnTo>
                <a:lnTo>
                  <a:pt x="524" y="96"/>
                </a:lnTo>
                <a:lnTo>
                  <a:pt x="523" y="96"/>
                </a:lnTo>
                <a:lnTo>
                  <a:pt x="523" y="96"/>
                </a:lnTo>
                <a:lnTo>
                  <a:pt x="522" y="96"/>
                </a:lnTo>
                <a:lnTo>
                  <a:pt x="522" y="96"/>
                </a:lnTo>
                <a:lnTo>
                  <a:pt x="522" y="96"/>
                </a:lnTo>
                <a:lnTo>
                  <a:pt x="522" y="97"/>
                </a:lnTo>
                <a:lnTo>
                  <a:pt x="521" y="97"/>
                </a:lnTo>
                <a:lnTo>
                  <a:pt x="522" y="97"/>
                </a:lnTo>
                <a:lnTo>
                  <a:pt x="522" y="98"/>
                </a:lnTo>
                <a:lnTo>
                  <a:pt x="522" y="98"/>
                </a:lnTo>
                <a:lnTo>
                  <a:pt x="522" y="99"/>
                </a:lnTo>
                <a:lnTo>
                  <a:pt x="522" y="99"/>
                </a:lnTo>
                <a:lnTo>
                  <a:pt x="522" y="99"/>
                </a:lnTo>
                <a:lnTo>
                  <a:pt x="521" y="99"/>
                </a:lnTo>
                <a:lnTo>
                  <a:pt x="520" y="99"/>
                </a:lnTo>
                <a:lnTo>
                  <a:pt x="520" y="100"/>
                </a:lnTo>
                <a:lnTo>
                  <a:pt x="520" y="100"/>
                </a:lnTo>
                <a:lnTo>
                  <a:pt x="520" y="101"/>
                </a:lnTo>
                <a:lnTo>
                  <a:pt x="520" y="101"/>
                </a:lnTo>
                <a:lnTo>
                  <a:pt x="519" y="101"/>
                </a:lnTo>
                <a:lnTo>
                  <a:pt x="519" y="101"/>
                </a:lnTo>
                <a:lnTo>
                  <a:pt x="520" y="101"/>
                </a:lnTo>
                <a:lnTo>
                  <a:pt x="520" y="102"/>
                </a:lnTo>
                <a:lnTo>
                  <a:pt x="520" y="102"/>
                </a:lnTo>
                <a:lnTo>
                  <a:pt x="520" y="103"/>
                </a:lnTo>
                <a:lnTo>
                  <a:pt x="520" y="103"/>
                </a:lnTo>
                <a:lnTo>
                  <a:pt x="520" y="103"/>
                </a:lnTo>
                <a:lnTo>
                  <a:pt x="519" y="103"/>
                </a:lnTo>
                <a:lnTo>
                  <a:pt x="519" y="103"/>
                </a:lnTo>
                <a:lnTo>
                  <a:pt x="518" y="103"/>
                </a:lnTo>
                <a:lnTo>
                  <a:pt x="519" y="104"/>
                </a:lnTo>
                <a:lnTo>
                  <a:pt x="519" y="104"/>
                </a:lnTo>
                <a:lnTo>
                  <a:pt x="519" y="105"/>
                </a:lnTo>
                <a:lnTo>
                  <a:pt x="520" y="105"/>
                </a:lnTo>
                <a:lnTo>
                  <a:pt x="520" y="105"/>
                </a:lnTo>
                <a:lnTo>
                  <a:pt x="521" y="105"/>
                </a:lnTo>
                <a:lnTo>
                  <a:pt x="521" y="105"/>
                </a:lnTo>
                <a:lnTo>
                  <a:pt x="521" y="106"/>
                </a:lnTo>
                <a:lnTo>
                  <a:pt x="522" y="106"/>
                </a:lnTo>
                <a:lnTo>
                  <a:pt x="522" y="106"/>
                </a:lnTo>
                <a:lnTo>
                  <a:pt x="521" y="106"/>
                </a:lnTo>
                <a:lnTo>
                  <a:pt x="521" y="106"/>
                </a:lnTo>
                <a:lnTo>
                  <a:pt x="521" y="107"/>
                </a:lnTo>
                <a:lnTo>
                  <a:pt x="522" y="107"/>
                </a:lnTo>
                <a:lnTo>
                  <a:pt x="522" y="108"/>
                </a:lnTo>
                <a:lnTo>
                  <a:pt x="522" y="108"/>
                </a:lnTo>
                <a:lnTo>
                  <a:pt x="521" y="109"/>
                </a:lnTo>
                <a:lnTo>
                  <a:pt x="521" y="109"/>
                </a:lnTo>
                <a:lnTo>
                  <a:pt x="521" y="110"/>
                </a:lnTo>
                <a:lnTo>
                  <a:pt x="522" y="110"/>
                </a:lnTo>
                <a:lnTo>
                  <a:pt x="522" y="110"/>
                </a:lnTo>
                <a:lnTo>
                  <a:pt x="522" y="110"/>
                </a:lnTo>
                <a:lnTo>
                  <a:pt x="521" y="110"/>
                </a:lnTo>
                <a:lnTo>
                  <a:pt x="521" y="111"/>
                </a:lnTo>
                <a:lnTo>
                  <a:pt x="521" y="111"/>
                </a:lnTo>
                <a:lnTo>
                  <a:pt x="521" y="111"/>
                </a:lnTo>
                <a:lnTo>
                  <a:pt x="520" y="111"/>
                </a:lnTo>
                <a:lnTo>
                  <a:pt x="520" y="111"/>
                </a:lnTo>
                <a:lnTo>
                  <a:pt x="520" y="112"/>
                </a:lnTo>
                <a:lnTo>
                  <a:pt x="520" y="112"/>
                </a:lnTo>
                <a:lnTo>
                  <a:pt x="519" y="113"/>
                </a:lnTo>
                <a:lnTo>
                  <a:pt x="520" y="114"/>
                </a:lnTo>
                <a:lnTo>
                  <a:pt x="520" y="114"/>
                </a:lnTo>
                <a:lnTo>
                  <a:pt x="520" y="114"/>
                </a:lnTo>
                <a:lnTo>
                  <a:pt x="520" y="115"/>
                </a:lnTo>
                <a:lnTo>
                  <a:pt x="521" y="115"/>
                </a:lnTo>
                <a:lnTo>
                  <a:pt x="521" y="115"/>
                </a:lnTo>
                <a:lnTo>
                  <a:pt x="521" y="115"/>
                </a:lnTo>
                <a:lnTo>
                  <a:pt x="521" y="115"/>
                </a:lnTo>
                <a:lnTo>
                  <a:pt x="521" y="116"/>
                </a:lnTo>
                <a:lnTo>
                  <a:pt x="521" y="116"/>
                </a:lnTo>
                <a:lnTo>
                  <a:pt x="520" y="116"/>
                </a:lnTo>
                <a:lnTo>
                  <a:pt x="520" y="116"/>
                </a:lnTo>
                <a:lnTo>
                  <a:pt x="521" y="117"/>
                </a:lnTo>
                <a:lnTo>
                  <a:pt x="522" y="117"/>
                </a:lnTo>
                <a:lnTo>
                  <a:pt x="522" y="118"/>
                </a:lnTo>
                <a:lnTo>
                  <a:pt x="522" y="118"/>
                </a:lnTo>
                <a:lnTo>
                  <a:pt x="522" y="118"/>
                </a:lnTo>
                <a:lnTo>
                  <a:pt x="523" y="118"/>
                </a:lnTo>
                <a:lnTo>
                  <a:pt x="523" y="119"/>
                </a:lnTo>
                <a:lnTo>
                  <a:pt x="523" y="119"/>
                </a:lnTo>
                <a:lnTo>
                  <a:pt x="524" y="119"/>
                </a:lnTo>
                <a:lnTo>
                  <a:pt x="523" y="119"/>
                </a:lnTo>
                <a:lnTo>
                  <a:pt x="523" y="120"/>
                </a:lnTo>
                <a:lnTo>
                  <a:pt x="524" y="121"/>
                </a:lnTo>
                <a:lnTo>
                  <a:pt x="524" y="120"/>
                </a:lnTo>
                <a:lnTo>
                  <a:pt x="524" y="120"/>
                </a:lnTo>
                <a:lnTo>
                  <a:pt x="524" y="121"/>
                </a:lnTo>
                <a:lnTo>
                  <a:pt x="524" y="121"/>
                </a:lnTo>
                <a:lnTo>
                  <a:pt x="525" y="121"/>
                </a:lnTo>
                <a:lnTo>
                  <a:pt x="525" y="122"/>
                </a:lnTo>
                <a:lnTo>
                  <a:pt x="525" y="122"/>
                </a:lnTo>
                <a:lnTo>
                  <a:pt x="525" y="121"/>
                </a:lnTo>
                <a:lnTo>
                  <a:pt x="525" y="121"/>
                </a:lnTo>
                <a:lnTo>
                  <a:pt x="525" y="122"/>
                </a:lnTo>
                <a:lnTo>
                  <a:pt x="525" y="122"/>
                </a:lnTo>
                <a:lnTo>
                  <a:pt x="525" y="122"/>
                </a:lnTo>
                <a:lnTo>
                  <a:pt x="525" y="122"/>
                </a:lnTo>
                <a:lnTo>
                  <a:pt x="526" y="122"/>
                </a:lnTo>
                <a:lnTo>
                  <a:pt x="526" y="122"/>
                </a:lnTo>
                <a:lnTo>
                  <a:pt x="526" y="122"/>
                </a:lnTo>
                <a:lnTo>
                  <a:pt x="526" y="122"/>
                </a:lnTo>
                <a:lnTo>
                  <a:pt x="526" y="122"/>
                </a:lnTo>
                <a:lnTo>
                  <a:pt x="526" y="123"/>
                </a:lnTo>
                <a:lnTo>
                  <a:pt x="526" y="123"/>
                </a:lnTo>
                <a:lnTo>
                  <a:pt x="527" y="123"/>
                </a:lnTo>
                <a:lnTo>
                  <a:pt x="527" y="123"/>
                </a:lnTo>
                <a:lnTo>
                  <a:pt x="526" y="123"/>
                </a:lnTo>
                <a:lnTo>
                  <a:pt x="526" y="124"/>
                </a:lnTo>
                <a:lnTo>
                  <a:pt x="526" y="124"/>
                </a:lnTo>
                <a:lnTo>
                  <a:pt x="526" y="125"/>
                </a:lnTo>
                <a:lnTo>
                  <a:pt x="526" y="125"/>
                </a:lnTo>
                <a:lnTo>
                  <a:pt x="526" y="126"/>
                </a:lnTo>
                <a:lnTo>
                  <a:pt x="527" y="126"/>
                </a:lnTo>
                <a:lnTo>
                  <a:pt x="527" y="126"/>
                </a:lnTo>
                <a:lnTo>
                  <a:pt x="526" y="127"/>
                </a:lnTo>
                <a:lnTo>
                  <a:pt x="526" y="126"/>
                </a:lnTo>
                <a:lnTo>
                  <a:pt x="526" y="126"/>
                </a:lnTo>
                <a:lnTo>
                  <a:pt x="525" y="126"/>
                </a:lnTo>
                <a:lnTo>
                  <a:pt x="525" y="126"/>
                </a:lnTo>
                <a:lnTo>
                  <a:pt x="525" y="126"/>
                </a:lnTo>
                <a:lnTo>
                  <a:pt x="525" y="127"/>
                </a:lnTo>
                <a:lnTo>
                  <a:pt x="525" y="127"/>
                </a:lnTo>
                <a:lnTo>
                  <a:pt x="525" y="128"/>
                </a:lnTo>
                <a:lnTo>
                  <a:pt x="525" y="128"/>
                </a:lnTo>
                <a:lnTo>
                  <a:pt x="525" y="128"/>
                </a:lnTo>
                <a:lnTo>
                  <a:pt x="524" y="128"/>
                </a:lnTo>
                <a:lnTo>
                  <a:pt x="525" y="129"/>
                </a:lnTo>
                <a:lnTo>
                  <a:pt x="525" y="129"/>
                </a:lnTo>
                <a:lnTo>
                  <a:pt x="525" y="129"/>
                </a:lnTo>
                <a:lnTo>
                  <a:pt x="525" y="129"/>
                </a:lnTo>
                <a:lnTo>
                  <a:pt x="525" y="130"/>
                </a:lnTo>
                <a:lnTo>
                  <a:pt x="525" y="130"/>
                </a:lnTo>
                <a:lnTo>
                  <a:pt x="525" y="130"/>
                </a:lnTo>
                <a:lnTo>
                  <a:pt x="525" y="131"/>
                </a:lnTo>
                <a:lnTo>
                  <a:pt x="525" y="131"/>
                </a:lnTo>
                <a:lnTo>
                  <a:pt x="525" y="131"/>
                </a:lnTo>
                <a:lnTo>
                  <a:pt x="525" y="132"/>
                </a:lnTo>
                <a:lnTo>
                  <a:pt x="525" y="132"/>
                </a:lnTo>
                <a:lnTo>
                  <a:pt x="525" y="133"/>
                </a:lnTo>
                <a:lnTo>
                  <a:pt x="525" y="133"/>
                </a:lnTo>
                <a:lnTo>
                  <a:pt x="525" y="134"/>
                </a:lnTo>
                <a:lnTo>
                  <a:pt x="525" y="134"/>
                </a:lnTo>
                <a:lnTo>
                  <a:pt x="525" y="135"/>
                </a:lnTo>
                <a:lnTo>
                  <a:pt x="525" y="135"/>
                </a:lnTo>
                <a:lnTo>
                  <a:pt x="525" y="135"/>
                </a:lnTo>
                <a:lnTo>
                  <a:pt x="525" y="135"/>
                </a:lnTo>
                <a:lnTo>
                  <a:pt x="524" y="136"/>
                </a:lnTo>
                <a:lnTo>
                  <a:pt x="524" y="136"/>
                </a:lnTo>
                <a:lnTo>
                  <a:pt x="523" y="136"/>
                </a:lnTo>
                <a:lnTo>
                  <a:pt x="522" y="136"/>
                </a:lnTo>
                <a:lnTo>
                  <a:pt x="522" y="136"/>
                </a:lnTo>
                <a:lnTo>
                  <a:pt x="522" y="137"/>
                </a:lnTo>
                <a:lnTo>
                  <a:pt x="523" y="137"/>
                </a:lnTo>
                <a:lnTo>
                  <a:pt x="522" y="137"/>
                </a:lnTo>
                <a:lnTo>
                  <a:pt x="522" y="137"/>
                </a:lnTo>
                <a:lnTo>
                  <a:pt x="522" y="137"/>
                </a:lnTo>
                <a:lnTo>
                  <a:pt x="521" y="137"/>
                </a:lnTo>
                <a:lnTo>
                  <a:pt x="521" y="137"/>
                </a:lnTo>
                <a:lnTo>
                  <a:pt x="521" y="137"/>
                </a:lnTo>
                <a:lnTo>
                  <a:pt x="522" y="138"/>
                </a:lnTo>
                <a:lnTo>
                  <a:pt x="522" y="138"/>
                </a:lnTo>
                <a:lnTo>
                  <a:pt x="522" y="138"/>
                </a:lnTo>
                <a:lnTo>
                  <a:pt x="521" y="138"/>
                </a:lnTo>
                <a:lnTo>
                  <a:pt x="521" y="138"/>
                </a:lnTo>
                <a:lnTo>
                  <a:pt x="521" y="138"/>
                </a:lnTo>
                <a:lnTo>
                  <a:pt x="521" y="139"/>
                </a:lnTo>
                <a:lnTo>
                  <a:pt x="521" y="139"/>
                </a:lnTo>
                <a:lnTo>
                  <a:pt x="522" y="139"/>
                </a:lnTo>
                <a:lnTo>
                  <a:pt x="522" y="139"/>
                </a:lnTo>
                <a:lnTo>
                  <a:pt x="522" y="140"/>
                </a:lnTo>
                <a:lnTo>
                  <a:pt x="522" y="140"/>
                </a:lnTo>
                <a:lnTo>
                  <a:pt x="522" y="141"/>
                </a:lnTo>
                <a:lnTo>
                  <a:pt x="522" y="141"/>
                </a:lnTo>
                <a:lnTo>
                  <a:pt x="522" y="141"/>
                </a:lnTo>
                <a:lnTo>
                  <a:pt x="523" y="142"/>
                </a:lnTo>
                <a:lnTo>
                  <a:pt x="523" y="143"/>
                </a:lnTo>
                <a:lnTo>
                  <a:pt x="523" y="143"/>
                </a:lnTo>
                <a:lnTo>
                  <a:pt x="523" y="142"/>
                </a:lnTo>
                <a:lnTo>
                  <a:pt x="524" y="142"/>
                </a:lnTo>
                <a:lnTo>
                  <a:pt x="524" y="141"/>
                </a:lnTo>
                <a:lnTo>
                  <a:pt x="524" y="142"/>
                </a:lnTo>
                <a:lnTo>
                  <a:pt x="524" y="143"/>
                </a:lnTo>
                <a:lnTo>
                  <a:pt x="524" y="143"/>
                </a:lnTo>
                <a:lnTo>
                  <a:pt x="524" y="144"/>
                </a:lnTo>
                <a:lnTo>
                  <a:pt x="524" y="144"/>
                </a:lnTo>
                <a:lnTo>
                  <a:pt x="525" y="144"/>
                </a:lnTo>
                <a:lnTo>
                  <a:pt x="525" y="144"/>
                </a:lnTo>
                <a:lnTo>
                  <a:pt x="525" y="144"/>
                </a:lnTo>
                <a:lnTo>
                  <a:pt x="525" y="145"/>
                </a:lnTo>
                <a:lnTo>
                  <a:pt x="525" y="145"/>
                </a:lnTo>
                <a:lnTo>
                  <a:pt x="526" y="145"/>
                </a:lnTo>
                <a:lnTo>
                  <a:pt x="526" y="145"/>
                </a:lnTo>
                <a:lnTo>
                  <a:pt x="526" y="146"/>
                </a:lnTo>
                <a:lnTo>
                  <a:pt x="526" y="146"/>
                </a:lnTo>
                <a:lnTo>
                  <a:pt x="527" y="146"/>
                </a:lnTo>
                <a:lnTo>
                  <a:pt x="527" y="146"/>
                </a:lnTo>
                <a:lnTo>
                  <a:pt x="528" y="146"/>
                </a:lnTo>
                <a:lnTo>
                  <a:pt x="528" y="146"/>
                </a:lnTo>
                <a:lnTo>
                  <a:pt x="529" y="146"/>
                </a:lnTo>
                <a:lnTo>
                  <a:pt x="529" y="146"/>
                </a:lnTo>
                <a:lnTo>
                  <a:pt x="529" y="146"/>
                </a:lnTo>
                <a:lnTo>
                  <a:pt x="529" y="146"/>
                </a:lnTo>
                <a:lnTo>
                  <a:pt x="529" y="145"/>
                </a:lnTo>
                <a:lnTo>
                  <a:pt x="530" y="145"/>
                </a:lnTo>
                <a:lnTo>
                  <a:pt x="530" y="146"/>
                </a:lnTo>
                <a:lnTo>
                  <a:pt x="530" y="146"/>
                </a:lnTo>
                <a:lnTo>
                  <a:pt x="531" y="146"/>
                </a:lnTo>
                <a:lnTo>
                  <a:pt x="531" y="146"/>
                </a:lnTo>
                <a:lnTo>
                  <a:pt x="530" y="146"/>
                </a:lnTo>
                <a:lnTo>
                  <a:pt x="531" y="146"/>
                </a:lnTo>
                <a:lnTo>
                  <a:pt x="531" y="146"/>
                </a:lnTo>
                <a:lnTo>
                  <a:pt x="531" y="147"/>
                </a:lnTo>
                <a:lnTo>
                  <a:pt x="531" y="147"/>
                </a:lnTo>
                <a:lnTo>
                  <a:pt x="531" y="147"/>
                </a:lnTo>
                <a:lnTo>
                  <a:pt x="530" y="147"/>
                </a:lnTo>
                <a:lnTo>
                  <a:pt x="529" y="147"/>
                </a:lnTo>
                <a:lnTo>
                  <a:pt x="530" y="147"/>
                </a:lnTo>
                <a:lnTo>
                  <a:pt x="530" y="148"/>
                </a:lnTo>
                <a:lnTo>
                  <a:pt x="531" y="148"/>
                </a:lnTo>
                <a:lnTo>
                  <a:pt x="531" y="148"/>
                </a:lnTo>
                <a:lnTo>
                  <a:pt x="531" y="148"/>
                </a:lnTo>
                <a:lnTo>
                  <a:pt x="532" y="148"/>
                </a:lnTo>
                <a:lnTo>
                  <a:pt x="532" y="149"/>
                </a:lnTo>
                <a:lnTo>
                  <a:pt x="532" y="149"/>
                </a:lnTo>
                <a:lnTo>
                  <a:pt x="532" y="149"/>
                </a:lnTo>
                <a:lnTo>
                  <a:pt x="532" y="150"/>
                </a:lnTo>
                <a:lnTo>
                  <a:pt x="532" y="150"/>
                </a:lnTo>
                <a:lnTo>
                  <a:pt x="531" y="150"/>
                </a:lnTo>
                <a:lnTo>
                  <a:pt x="531" y="150"/>
                </a:lnTo>
                <a:lnTo>
                  <a:pt x="531" y="150"/>
                </a:lnTo>
                <a:lnTo>
                  <a:pt x="530" y="151"/>
                </a:lnTo>
                <a:lnTo>
                  <a:pt x="531" y="151"/>
                </a:lnTo>
                <a:lnTo>
                  <a:pt x="531" y="151"/>
                </a:lnTo>
                <a:lnTo>
                  <a:pt x="531" y="151"/>
                </a:lnTo>
                <a:lnTo>
                  <a:pt x="531" y="150"/>
                </a:lnTo>
                <a:lnTo>
                  <a:pt x="532" y="151"/>
                </a:lnTo>
                <a:lnTo>
                  <a:pt x="532" y="151"/>
                </a:lnTo>
                <a:lnTo>
                  <a:pt x="532" y="151"/>
                </a:lnTo>
                <a:lnTo>
                  <a:pt x="533" y="151"/>
                </a:lnTo>
                <a:lnTo>
                  <a:pt x="533" y="152"/>
                </a:lnTo>
                <a:lnTo>
                  <a:pt x="533" y="152"/>
                </a:lnTo>
                <a:lnTo>
                  <a:pt x="533" y="153"/>
                </a:lnTo>
                <a:lnTo>
                  <a:pt x="532" y="153"/>
                </a:lnTo>
                <a:lnTo>
                  <a:pt x="532" y="154"/>
                </a:lnTo>
                <a:lnTo>
                  <a:pt x="533" y="154"/>
                </a:lnTo>
                <a:lnTo>
                  <a:pt x="533" y="153"/>
                </a:lnTo>
                <a:lnTo>
                  <a:pt x="533" y="153"/>
                </a:lnTo>
                <a:lnTo>
                  <a:pt x="533" y="154"/>
                </a:lnTo>
                <a:lnTo>
                  <a:pt x="533" y="154"/>
                </a:lnTo>
                <a:lnTo>
                  <a:pt x="534" y="154"/>
                </a:lnTo>
                <a:lnTo>
                  <a:pt x="534" y="155"/>
                </a:lnTo>
                <a:lnTo>
                  <a:pt x="534" y="155"/>
                </a:lnTo>
                <a:lnTo>
                  <a:pt x="534" y="155"/>
                </a:lnTo>
                <a:lnTo>
                  <a:pt x="534" y="156"/>
                </a:lnTo>
                <a:lnTo>
                  <a:pt x="534" y="156"/>
                </a:lnTo>
                <a:lnTo>
                  <a:pt x="533" y="156"/>
                </a:lnTo>
                <a:lnTo>
                  <a:pt x="534" y="156"/>
                </a:lnTo>
                <a:lnTo>
                  <a:pt x="534" y="156"/>
                </a:lnTo>
                <a:lnTo>
                  <a:pt x="533" y="156"/>
                </a:lnTo>
                <a:lnTo>
                  <a:pt x="534" y="156"/>
                </a:lnTo>
                <a:lnTo>
                  <a:pt x="534" y="156"/>
                </a:lnTo>
                <a:lnTo>
                  <a:pt x="534" y="156"/>
                </a:lnTo>
                <a:lnTo>
                  <a:pt x="534" y="156"/>
                </a:lnTo>
                <a:lnTo>
                  <a:pt x="535" y="156"/>
                </a:lnTo>
                <a:lnTo>
                  <a:pt x="535" y="156"/>
                </a:lnTo>
                <a:lnTo>
                  <a:pt x="535" y="156"/>
                </a:lnTo>
                <a:lnTo>
                  <a:pt x="535" y="156"/>
                </a:lnTo>
                <a:lnTo>
                  <a:pt x="535" y="156"/>
                </a:lnTo>
                <a:lnTo>
                  <a:pt x="535" y="157"/>
                </a:lnTo>
                <a:lnTo>
                  <a:pt x="536" y="157"/>
                </a:lnTo>
                <a:lnTo>
                  <a:pt x="536" y="157"/>
                </a:lnTo>
                <a:lnTo>
                  <a:pt x="535" y="157"/>
                </a:lnTo>
                <a:lnTo>
                  <a:pt x="535" y="158"/>
                </a:lnTo>
                <a:lnTo>
                  <a:pt x="536" y="158"/>
                </a:lnTo>
                <a:lnTo>
                  <a:pt x="536" y="158"/>
                </a:lnTo>
                <a:lnTo>
                  <a:pt x="536" y="159"/>
                </a:lnTo>
                <a:lnTo>
                  <a:pt x="536" y="159"/>
                </a:lnTo>
                <a:lnTo>
                  <a:pt x="536" y="159"/>
                </a:lnTo>
                <a:lnTo>
                  <a:pt x="537" y="159"/>
                </a:lnTo>
                <a:lnTo>
                  <a:pt x="537" y="160"/>
                </a:lnTo>
                <a:lnTo>
                  <a:pt x="537" y="160"/>
                </a:lnTo>
                <a:lnTo>
                  <a:pt x="538" y="160"/>
                </a:lnTo>
                <a:lnTo>
                  <a:pt x="538" y="160"/>
                </a:lnTo>
                <a:lnTo>
                  <a:pt x="538" y="160"/>
                </a:lnTo>
                <a:lnTo>
                  <a:pt x="538" y="161"/>
                </a:lnTo>
                <a:lnTo>
                  <a:pt x="538" y="161"/>
                </a:lnTo>
                <a:lnTo>
                  <a:pt x="539" y="161"/>
                </a:lnTo>
                <a:lnTo>
                  <a:pt x="539" y="161"/>
                </a:lnTo>
                <a:lnTo>
                  <a:pt x="539" y="161"/>
                </a:lnTo>
                <a:lnTo>
                  <a:pt x="539" y="161"/>
                </a:lnTo>
                <a:lnTo>
                  <a:pt x="539" y="162"/>
                </a:lnTo>
                <a:lnTo>
                  <a:pt x="539" y="162"/>
                </a:lnTo>
                <a:lnTo>
                  <a:pt x="539" y="162"/>
                </a:lnTo>
                <a:lnTo>
                  <a:pt x="539" y="162"/>
                </a:lnTo>
                <a:lnTo>
                  <a:pt x="539" y="163"/>
                </a:lnTo>
                <a:lnTo>
                  <a:pt x="539" y="163"/>
                </a:lnTo>
                <a:lnTo>
                  <a:pt x="539" y="163"/>
                </a:lnTo>
                <a:lnTo>
                  <a:pt x="540" y="163"/>
                </a:lnTo>
                <a:lnTo>
                  <a:pt x="540" y="164"/>
                </a:lnTo>
                <a:lnTo>
                  <a:pt x="541" y="164"/>
                </a:lnTo>
                <a:lnTo>
                  <a:pt x="541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5"/>
                </a:lnTo>
                <a:lnTo>
                  <a:pt x="542" y="165"/>
                </a:lnTo>
                <a:lnTo>
                  <a:pt x="542" y="165"/>
                </a:lnTo>
                <a:lnTo>
                  <a:pt x="542" y="166"/>
                </a:lnTo>
                <a:lnTo>
                  <a:pt x="542" y="166"/>
                </a:lnTo>
                <a:lnTo>
                  <a:pt x="543" y="166"/>
                </a:lnTo>
                <a:lnTo>
                  <a:pt x="543" y="166"/>
                </a:lnTo>
                <a:lnTo>
                  <a:pt x="544" y="166"/>
                </a:lnTo>
                <a:lnTo>
                  <a:pt x="544" y="166"/>
                </a:lnTo>
                <a:lnTo>
                  <a:pt x="545" y="166"/>
                </a:lnTo>
                <a:lnTo>
                  <a:pt x="545" y="166"/>
                </a:lnTo>
                <a:lnTo>
                  <a:pt x="546" y="166"/>
                </a:lnTo>
                <a:lnTo>
                  <a:pt x="546" y="166"/>
                </a:lnTo>
                <a:lnTo>
                  <a:pt x="546" y="166"/>
                </a:lnTo>
                <a:lnTo>
                  <a:pt x="546" y="167"/>
                </a:lnTo>
                <a:lnTo>
                  <a:pt x="546" y="167"/>
                </a:lnTo>
                <a:lnTo>
                  <a:pt x="546" y="167"/>
                </a:lnTo>
                <a:lnTo>
                  <a:pt x="547" y="167"/>
                </a:lnTo>
                <a:lnTo>
                  <a:pt x="547" y="167"/>
                </a:lnTo>
                <a:lnTo>
                  <a:pt x="548" y="167"/>
                </a:lnTo>
                <a:lnTo>
                  <a:pt x="548" y="168"/>
                </a:lnTo>
                <a:lnTo>
                  <a:pt x="548" y="168"/>
                </a:lnTo>
                <a:lnTo>
                  <a:pt x="549" y="168"/>
                </a:lnTo>
                <a:lnTo>
                  <a:pt x="549" y="168"/>
                </a:lnTo>
                <a:lnTo>
                  <a:pt x="549" y="169"/>
                </a:lnTo>
                <a:lnTo>
                  <a:pt x="549" y="169"/>
                </a:lnTo>
                <a:lnTo>
                  <a:pt x="549" y="170"/>
                </a:lnTo>
                <a:lnTo>
                  <a:pt x="548" y="170"/>
                </a:lnTo>
                <a:lnTo>
                  <a:pt x="548" y="170"/>
                </a:lnTo>
                <a:lnTo>
                  <a:pt x="548" y="171"/>
                </a:lnTo>
                <a:lnTo>
                  <a:pt x="548" y="171"/>
                </a:lnTo>
                <a:lnTo>
                  <a:pt x="548" y="172"/>
                </a:lnTo>
                <a:lnTo>
                  <a:pt x="548" y="172"/>
                </a:lnTo>
                <a:lnTo>
                  <a:pt x="548" y="174"/>
                </a:lnTo>
                <a:lnTo>
                  <a:pt x="548" y="174"/>
                </a:lnTo>
                <a:lnTo>
                  <a:pt x="548" y="175"/>
                </a:lnTo>
                <a:lnTo>
                  <a:pt x="548" y="175"/>
                </a:lnTo>
                <a:lnTo>
                  <a:pt x="547" y="176"/>
                </a:lnTo>
                <a:lnTo>
                  <a:pt x="546" y="176"/>
                </a:lnTo>
                <a:lnTo>
                  <a:pt x="547" y="176"/>
                </a:lnTo>
                <a:lnTo>
                  <a:pt x="547" y="177"/>
                </a:lnTo>
                <a:lnTo>
                  <a:pt x="547" y="177"/>
                </a:lnTo>
                <a:lnTo>
                  <a:pt x="548" y="177"/>
                </a:lnTo>
                <a:lnTo>
                  <a:pt x="548" y="177"/>
                </a:lnTo>
                <a:lnTo>
                  <a:pt x="549" y="178"/>
                </a:lnTo>
                <a:lnTo>
                  <a:pt x="549" y="178"/>
                </a:lnTo>
                <a:lnTo>
                  <a:pt x="550" y="178"/>
                </a:lnTo>
                <a:lnTo>
                  <a:pt x="550" y="179"/>
                </a:lnTo>
                <a:lnTo>
                  <a:pt x="551" y="179"/>
                </a:lnTo>
                <a:lnTo>
                  <a:pt x="551" y="179"/>
                </a:lnTo>
                <a:lnTo>
                  <a:pt x="551" y="179"/>
                </a:lnTo>
                <a:lnTo>
                  <a:pt x="551" y="179"/>
                </a:lnTo>
                <a:lnTo>
                  <a:pt x="552" y="179"/>
                </a:lnTo>
                <a:lnTo>
                  <a:pt x="552" y="180"/>
                </a:lnTo>
                <a:lnTo>
                  <a:pt x="552" y="180"/>
                </a:lnTo>
                <a:lnTo>
                  <a:pt x="552" y="180"/>
                </a:lnTo>
                <a:lnTo>
                  <a:pt x="552" y="181"/>
                </a:lnTo>
                <a:lnTo>
                  <a:pt x="552" y="181"/>
                </a:lnTo>
                <a:lnTo>
                  <a:pt x="553" y="181"/>
                </a:lnTo>
                <a:lnTo>
                  <a:pt x="553" y="181"/>
                </a:lnTo>
                <a:lnTo>
                  <a:pt x="553" y="182"/>
                </a:lnTo>
                <a:lnTo>
                  <a:pt x="553" y="182"/>
                </a:lnTo>
                <a:lnTo>
                  <a:pt x="553" y="182"/>
                </a:lnTo>
                <a:lnTo>
                  <a:pt x="553" y="183"/>
                </a:lnTo>
                <a:lnTo>
                  <a:pt x="553" y="183"/>
                </a:lnTo>
                <a:lnTo>
                  <a:pt x="553" y="183"/>
                </a:lnTo>
                <a:lnTo>
                  <a:pt x="553" y="184"/>
                </a:lnTo>
                <a:lnTo>
                  <a:pt x="553" y="184"/>
                </a:lnTo>
                <a:lnTo>
                  <a:pt x="554" y="184"/>
                </a:lnTo>
                <a:lnTo>
                  <a:pt x="554" y="184"/>
                </a:lnTo>
                <a:lnTo>
                  <a:pt x="554" y="185"/>
                </a:lnTo>
                <a:lnTo>
                  <a:pt x="554" y="185"/>
                </a:lnTo>
                <a:lnTo>
                  <a:pt x="554" y="185"/>
                </a:lnTo>
                <a:lnTo>
                  <a:pt x="554" y="186"/>
                </a:lnTo>
                <a:lnTo>
                  <a:pt x="555" y="186"/>
                </a:lnTo>
                <a:lnTo>
                  <a:pt x="554" y="186"/>
                </a:lnTo>
                <a:lnTo>
                  <a:pt x="555" y="186"/>
                </a:lnTo>
                <a:lnTo>
                  <a:pt x="555" y="186"/>
                </a:lnTo>
                <a:lnTo>
                  <a:pt x="555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7" y="187"/>
                </a:lnTo>
                <a:lnTo>
                  <a:pt x="557" y="187"/>
                </a:lnTo>
                <a:lnTo>
                  <a:pt x="558" y="187"/>
                </a:lnTo>
                <a:lnTo>
                  <a:pt x="558" y="188"/>
                </a:lnTo>
                <a:lnTo>
                  <a:pt x="558" y="188"/>
                </a:lnTo>
                <a:lnTo>
                  <a:pt x="558" y="188"/>
                </a:lnTo>
                <a:lnTo>
                  <a:pt x="559" y="188"/>
                </a:lnTo>
                <a:lnTo>
                  <a:pt x="559" y="188"/>
                </a:lnTo>
                <a:lnTo>
                  <a:pt x="560" y="188"/>
                </a:lnTo>
                <a:lnTo>
                  <a:pt x="560" y="189"/>
                </a:lnTo>
                <a:lnTo>
                  <a:pt x="561" y="189"/>
                </a:lnTo>
                <a:lnTo>
                  <a:pt x="562" y="189"/>
                </a:lnTo>
                <a:lnTo>
                  <a:pt x="562" y="189"/>
                </a:lnTo>
                <a:lnTo>
                  <a:pt x="563" y="189"/>
                </a:lnTo>
                <a:lnTo>
                  <a:pt x="563" y="190"/>
                </a:lnTo>
                <a:lnTo>
                  <a:pt x="563" y="190"/>
                </a:lnTo>
                <a:lnTo>
                  <a:pt x="562" y="190"/>
                </a:lnTo>
                <a:lnTo>
                  <a:pt x="562" y="190"/>
                </a:lnTo>
                <a:lnTo>
                  <a:pt x="562" y="190"/>
                </a:lnTo>
                <a:lnTo>
                  <a:pt x="561" y="191"/>
                </a:lnTo>
                <a:lnTo>
                  <a:pt x="561" y="191"/>
                </a:lnTo>
                <a:lnTo>
                  <a:pt x="561" y="192"/>
                </a:lnTo>
                <a:lnTo>
                  <a:pt x="560" y="192"/>
                </a:lnTo>
                <a:lnTo>
                  <a:pt x="560" y="192"/>
                </a:lnTo>
                <a:lnTo>
                  <a:pt x="560" y="193"/>
                </a:lnTo>
                <a:lnTo>
                  <a:pt x="559" y="193"/>
                </a:lnTo>
                <a:lnTo>
                  <a:pt x="559" y="194"/>
                </a:lnTo>
                <a:lnTo>
                  <a:pt x="558" y="195"/>
                </a:lnTo>
                <a:lnTo>
                  <a:pt x="558" y="195"/>
                </a:lnTo>
                <a:lnTo>
                  <a:pt x="557" y="196"/>
                </a:lnTo>
                <a:lnTo>
                  <a:pt x="557" y="196"/>
                </a:lnTo>
                <a:lnTo>
                  <a:pt x="558" y="197"/>
                </a:lnTo>
                <a:lnTo>
                  <a:pt x="558" y="196"/>
                </a:lnTo>
                <a:lnTo>
                  <a:pt x="558" y="196"/>
                </a:lnTo>
                <a:lnTo>
                  <a:pt x="558" y="196"/>
                </a:lnTo>
                <a:lnTo>
                  <a:pt x="559" y="196"/>
                </a:lnTo>
                <a:lnTo>
                  <a:pt x="559" y="196"/>
                </a:lnTo>
                <a:lnTo>
                  <a:pt x="559" y="196"/>
                </a:lnTo>
                <a:lnTo>
                  <a:pt x="559" y="196"/>
                </a:lnTo>
                <a:lnTo>
                  <a:pt x="559" y="197"/>
                </a:lnTo>
                <a:lnTo>
                  <a:pt x="559" y="197"/>
                </a:lnTo>
                <a:lnTo>
                  <a:pt x="559" y="198"/>
                </a:lnTo>
                <a:lnTo>
                  <a:pt x="558" y="198"/>
                </a:lnTo>
                <a:lnTo>
                  <a:pt x="558" y="199"/>
                </a:lnTo>
                <a:lnTo>
                  <a:pt x="557" y="199"/>
                </a:lnTo>
                <a:lnTo>
                  <a:pt x="557" y="200"/>
                </a:lnTo>
                <a:lnTo>
                  <a:pt x="557" y="200"/>
                </a:lnTo>
                <a:lnTo>
                  <a:pt x="558" y="200"/>
                </a:lnTo>
                <a:lnTo>
                  <a:pt x="557" y="201"/>
                </a:lnTo>
                <a:lnTo>
                  <a:pt x="557" y="201"/>
                </a:lnTo>
                <a:lnTo>
                  <a:pt x="557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3"/>
                </a:lnTo>
                <a:lnTo>
                  <a:pt x="557" y="203"/>
                </a:lnTo>
                <a:lnTo>
                  <a:pt x="557" y="203"/>
                </a:lnTo>
                <a:lnTo>
                  <a:pt x="557" y="203"/>
                </a:lnTo>
                <a:lnTo>
                  <a:pt x="557" y="203"/>
                </a:lnTo>
                <a:lnTo>
                  <a:pt x="556" y="203"/>
                </a:lnTo>
                <a:lnTo>
                  <a:pt x="556" y="203"/>
                </a:lnTo>
                <a:lnTo>
                  <a:pt x="556" y="204"/>
                </a:lnTo>
                <a:lnTo>
                  <a:pt x="556" y="204"/>
                </a:lnTo>
                <a:lnTo>
                  <a:pt x="556" y="204"/>
                </a:lnTo>
                <a:lnTo>
                  <a:pt x="556" y="205"/>
                </a:lnTo>
                <a:lnTo>
                  <a:pt x="556" y="205"/>
                </a:lnTo>
                <a:lnTo>
                  <a:pt x="556" y="205"/>
                </a:lnTo>
                <a:lnTo>
                  <a:pt x="555" y="205"/>
                </a:lnTo>
                <a:lnTo>
                  <a:pt x="555" y="205"/>
                </a:lnTo>
                <a:lnTo>
                  <a:pt x="554" y="206"/>
                </a:lnTo>
                <a:lnTo>
                  <a:pt x="554" y="206"/>
                </a:lnTo>
                <a:lnTo>
                  <a:pt x="554" y="206"/>
                </a:lnTo>
                <a:lnTo>
                  <a:pt x="553" y="206"/>
                </a:lnTo>
                <a:lnTo>
                  <a:pt x="554" y="206"/>
                </a:lnTo>
                <a:lnTo>
                  <a:pt x="554" y="207"/>
                </a:lnTo>
                <a:lnTo>
                  <a:pt x="554" y="207"/>
                </a:lnTo>
                <a:lnTo>
                  <a:pt x="554" y="207"/>
                </a:lnTo>
                <a:lnTo>
                  <a:pt x="554" y="208"/>
                </a:lnTo>
                <a:lnTo>
                  <a:pt x="554" y="208"/>
                </a:lnTo>
                <a:lnTo>
                  <a:pt x="554" y="209"/>
                </a:lnTo>
                <a:lnTo>
                  <a:pt x="555" y="209"/>
                </a:lnTo>
                <a:lnTo>
                  <a:pt x="555" y="209"/>
                </a:lnTo>
                <a:lnTo>
                  <a:pt x="555" y="209"/>
                </a:lnTo>
                <a:lnTo>
                  <a:pt x="555" y="210"/>
                </a:lnTo>
                <a:lnTo>
                  <a:pt x="555" y="210"/>
                </a:lnTo>
                <a:lnTo>
                  <a:pt x="555" y="210"/>
                </a:lnTo>
                <a:lnTo>
                  <a:pt x="554" y="210"/>
                </a:lnTo>
                <a:lnTo>
                  <a:pt x="554" y="211"/>
                </a:lnTo>
                <a:lnTo>
                  <a:pt x="554" y="211"/>
                </a:lnTo>
                <a:lnTo>
                  <a:pt x="554" y="212"/>
                </a:lnTo>
                <a:lnTo>
                  <a:pt x="553" y="211"/>
                </a:lnTo>
                <a:lnTo>
                  <a:pt x="553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2"/>
                </a:lnTo>
                <a:lnTo>
                  <a:pt x="551" y="212"/>
                </a:lnTo>
                <a:lnTo>
                  <a:pt x="551" y="212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2" y="213"/>
                </a:lnTo>
                <a:lnTo>
                  <a:pt x="552" y="214"/>
                </a:lnTo>
                <a:lnTo>
                  <a:pt x="551" y="214"/>
                </a:lnTo>
                <a:lnTo>
                  <a:pt x="552" y="214"/>
                </a:lnTo>
                <a:lnTo>
                  <a:pt x="551" y="214"/>
                </a:lnTo>
                <a:lnTo>
                  <a:pt x="552" y="214"/>
                </a:lnTo>
                <a:lnTo>
                  <a:pt x="552" y="215"/>
                </a:lnTo>
                <a:lnTo>
                  <a:pt x="551" y="215"/>
                </a:lnTo>
                <a:lnTo>
                  <a:pt x="551" y="215"/>
                </a:lnTo>
                <a:lnTo>
                  <a:pt x="552" y="215"/>
                </a:lnTo>
                <a:lnTo>
                  <a:pt x="552" y="216"/>
                </a:lnTo>
                <a:lnTo>
                  <a:pt x="552" y="216"/>
                </a:lnTo>
                <a:lnTo>
                  <a:pt x="553" y="216"/>
                </a:lnTo>
                <a:lnTo>
                  <a:pt x="552" y="216"/>
                </a:lnTo>
                <a:lnTo>
                  <a:pt x="552" y="216"/>
                </a:lnTo>
                <a:lnTo>
                  <a:pt x="552" y="216"/>
                </a:lnTo>
                <a:lnTo>
                  <a:pt x="551" y="216"/>
                </a:lnTo>
                <a:lnTo>
                  <a:pt x="552" y="216"/>
                </a:lnTo>
                <a:lnTo>
                  <a:pt x="551" y="217"/>
                </a:lnTo>
                <a:lnTo>
                  <a:pt x="551" y="217"/>
                </a:lnTo>
                <a:lnTo>
                  <a:pt x="552" y="217"/>
                </a:lnTo>
                <a:lnTo>
                  <a:pt x="551" y="217"/>
                </a:lnTo>
                <a:lnTo>
                  <a:pt x="551" y="218"/>
                </a:lnTo>
                <a:lnTo>
                  <a:pt x="552" y="218"/>
                </a:lnTo>
                <a:lnTo>
                  <a:pt x="552" y="218"/>
                </a:lnTo>
                <a:lnTo>
                  <a:pt x="552" y="218"/>
                </a:lnTo>
                <a:lnTo>
                  <a:pt x="552" y="219"/>
                </a:lnTo>
                <a:lnTo>
                  <a:pt x="552" y="219"/>
                </a:lnTo>
                <a:lnTo>
                  <a:pt x="551" y="220"/>
                </a:lnTo>
                <a:lnTo>
                  <a:pt x="551" y="220"/>
                </a:lnTo>
                <a:lnTo>
                  <a:pt x="551" y="221"/>
                </a:lnTo>
                <a:lnTo>
                  <a:pt x="552" y="220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3" y="221"/>
                </a:lnTo>
                <a:lnTo>
                  <a:pt x="553" y="222"/>
                </a:lnTo>
                <a:lnTo>
                  <a:pt x="553" y="222"/>
                </a:lnTo>
                <a:lnTo>
                  <a:pt x="552" y="223"/>
                </a:lnTo>
                <a:lnTo>
                  <a:pt x="552" y="222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4"/>
                </a:lnTo>
                <a:lnTo>
                  <a:pt x="552" y="224"/>
                </a:lnTo>
                <a:lnTo>
                  <a:pt x="553" y="224"/>
                </a:lnTo>
                <a:lnTo>
                  <a:pt x="553" y="224"/>
                </a:lnTo>
                <a:lnTo>
                  <a:pt x="554" y="225"/>
                </a:lnTo>
                <a:lnTo>
                  <a:pt x="554" y="225"/>
                </a:lnTo>
                <a:lnTo>
                  <a:pt x="554" y="225"/>
                </a:lnTo>
                <a:lnTo>
                  <a:pt x="555" y="225"/>
                </a:lnTo>
                <a:lnTo>
                  <a:pt x="555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7" y="226"/>
                </a:lnTo>
                <a:lnTo>
                  <a:pt x="557" y="226"/>
                </a:lnTo>
                <a:lnTo>
                  <a:pt x="558" y="226"/>
                </a:lnTo>
                <a:lnTo>
                  <a:pt x="558" y="226"/>
                </a:lnTo>
                <a:lnTo>
                  <a:pt x="559" y="226"/>
                </a:lnTo>
                <a:lnTo>
                  <a:pt x="560" y="226"/>
                </a:lnTo>
                <a:lnTo>
                  <a:pt x="560" y="226"/>
                </a:lnTo>
                <a:lnTo>
                  <a:pt x="561" y="226"/>
                </a:lnTo>
                <a:lnTo>
                  <a:pt x="562" y="227"/>
                </a:lnTo>
                <a:lnTo>
                  <a:pt x="562" y="226"/>
                </a:lnTo>
                <a:lnTo>
                  <a:pt x="563" y="226"/>
                </a:lnTo>
                <a:lnTo>
                  <a:pt x="563" y="226"/>
                </a:lnTo>
                <a:lnTo>
                  <a:pt x="563" y="225"/>
                </a:lnTo>
                <a:lnTo>
                  <a:pt x="563" y="225"/>
                </a:lnTo>
                <a:lnTo>
                  <a:pt x="564" y="225"/>
                </a:lnTo>
                <a:lnTo>
                  <a:pt x="564" y="225"/>
                </a:lnTo>
                <a:lnTo>
                  <a:pt x="564" y="225"/>
                </a:lnTo>
                <a:lnTo>
                  <a:pt x="565" y="224"/>
                </a:lnTo>
                <a:lnTo>
                  <a:pt x="565" y="224"/>
                </a:lnTo>
                <a:lnTo>
                  <a:pt x="566" y="224"/>
                </a:lnTo>
                <a:lnTo>
                  <a:pt x="566" y="224"/>
                </a:lnTo>
                <a:lnTo>
                  <a:pt x="566" y="224"/>
                </a:lnTo>
                <a:lnTo>
                  <a:pt x="567" y="224"/>
                </a:lnTo>
                <a:lnTo>
                  <a:pt x="567" y="224"/>
                </a:lnTo>
                <a:lnTo>
                  <a:pt x="567" y="224"/>
                </a:lnTo>
                <a:lnTo>
                  <a:pt x="567" y="224"/>
                </a:lnTo>
                <a:lnTo>
                  <a:pt x="568" y="224"/>
                </a:lnTo>
                <a:lnTo>
                  <a:pt x="568" y="224"/>
                </a:lnTo>
                <a:lnTo>
                  <a:pt x="569" y="224"/>
                </a:lnTo>
                <a:lnTo>
                  <a:pt x="569" y="224"/>
                </a:lnTo>
                <a:lnTo>
                  <a:pt x="570" y="224"/>
                </a:lnTo>
                <a:lnTo>
                  <a:pt x="570" y="225"/>
                </a:lnTo>
                <a:lnTo>
                  <a:pt x="570" y="225"/>
                </a:lnTo>
                <a:lnTo>
                  <a:pt x="571" y="225"/>
                </a:lnTo>
                <a:lnTo>
                  <a:pt x="571" y="225"/>
                </a:lnTo>
                <a:lnTo>
                  <a:pt x="571" y="225"/>
                </a:lnTo>
                <a:lnTo>
                  <a:pt x="572" y="225"/>
                </a:lnTo>
                <a:lnTo>
                  <a:pt x="572" y="225"/>
                </a:lnTo>
                <a:lnTo>
                  <a:pt x="573" y="225"/>
                </a:lnTo>
                <a:lnTo>
                  <a:pt x="573" y="225"/>
                </a:lnTo>
                <a:lnTo>
                  <a:pt x="573" y="225"/>
                </a:lnTo>
                <a:lnTo>
                  <a:pt x="573" y="224"/>
                </a:lnTo>
                <a:lnTo>
                  <a:pt x="574" y="225"/>
                </a:lnTo>
                <a:lnTo>
                  <a:pt x="574" y="225"/>
                </a:lnTo>
                <a:lnTo>
                  <a:pt x="575" y="225"/>
                </a:lnTo>
                <a:lnTo>
                  <a:pt x="575" y="225"/>
                </a:lnTo>
                <a:lnTo>
                  <a:pt x="575" y="225"/>
                </a:lnTo>
                <a:lnTo>
                  <a:pt x="575" y="224"/>
                </a:lnTo>
                <a:lnTo>
                  <a:pt x="576" y="224"/>
                </a:lnTo>
                <a:lnTo>
                  <a:pt x="576" y="224"/>
                </a:lnTo>
                <a:lnTo>
                  <a:pt x="576" y="225"/>
                </a:lnTo>
                <a:lnTo>
                  <a:pt x="576" y="225"/>
                </a:lnTo>
                <a:lnTo>
                  <a:pt x="577" y="225"/>
                </a:lnTo>
                <a:lnTo>
                  <a:pt x="577" y="225"/>
                </a:lnTo>
                <a:lnTo>
                  <a:pt x="577" y="225"/>
                </a:lnTo>
                <a:lnTo>
                  <a:pt x="578" y="225"/>
                </a:lnTo>
                <a:lnTo>
                  <a:pt x="578" y="225"/>
                </a:lnTo>
                <a:lnTo>
                  <a:pt x="579" y="225"/>
                </a:lnTo>
                <a:lnTo>
                  <a:pt x="579" y="225"/>
                </a:lnTo>
                <a:lnTo>
                  <a:pt x="579" y="224"/>
                </a:lnTo>
                <a:lnTo>
                  <a:pt x="579" y="224"/>
                </a:lnTo>
                <a:lnTo>
                  <a:pt x="579" y="223"/>
                </a:lnTo>
                <a:lnTo>
                  <a:pt x="579" y="223"/>
                </a:lnTo>
                <a:lnTo>
                  <a:pt x="580" y="223"/>
                </a:lnTo>
                <a:lnTo>
                  <a:pt x="580" y="222"/>
                </a:lnTo>
                <a:lnTo>
                  <a:pt x="580" y="222"/>
                </a:lnTo>
                <a:lnTo>
                  <a:pt x="580" y="222"/>
                </a:lnTo>
                <a:lnTo>
                  <a:pt x="580" y="221"/>
                </a:lnTo>
                <a:lnTo>
                  <a:pt x="580" y="221"/>
                </a:lnTo>
                <a:lnTo>
                  <a:pt x="579" y="221"/>
                </a:lnTo>
                <a:lnTo>
                  <a:pt x="579" y="220"/>
                </a:lnTo>
                <a:lnTo>
                  <a:pt x="580" y="220"/>
                </a:lnTo>
                <a:lnTo>
                  <a:pt x="580" y="220"/>
                </a:lnTo>
                <a:lnTo>
                  <a:pt x="581" y="220"/>
                </a:lnTo>
                <a:lnTo>
                  <a:pt x="581" y="220"/>
                </a:lnTo>
                <a:lnTo>
                  <a:pt x="582" y="221"/>
                </a:lnTo>
                <a:lnTo>
                  <a:pt x="582" y="221"/>
                </a:lnTo>
                <a:lnTo>
                  <a:pt x="583" y="220"/>
                </a:lnTo>
                <a:lnTo>
                  <a:pt x="583" y="220"/>
                </a:lnTo>
                <a:lnTo>
                  <a:pt x="584" y="220"/>
                </a:lnTo>
                <a:lnTo>
                  <a:pt x="584" y="220"/>
                </a:lnTo>
                <a:lnTo>
                  <a:pt x="584" y="220"/>
                </a:lnTo>
                <a:lnTo>
                  <a:pt x="583" y="220"/>
                </a:lnTo>
                <a:lnTo>
                  <a:pt x="583" y="221"/>
                </a:lnTo>
                <a:lnTo>
                  <a:pt x="583" y="221"/>
                </a:lnTo>
                <a:lnTo>
                  <a:pt x="583" y="222"/>
                </a:lnTo>
                <a:lnTo>
                  <a:pt x="583" y="223"/>
                </a:lnTo>
                <a:lnTo>
                  <a:pt x="583" y="223"/>
                </a:lnTo>
                <a:lnTo>
                  <a:pt x="584" y="222"/>
                </a:lnTo>
                <a:lnTo>
                  <a:pt x="584" y="222"/>
                </a:lnTo>
                <a:lnTo>
                  <a:pt x="585" y="222"/>
                </a:lnTo>
                <a:lnTo>
                  <a:pt x="585" y="223"/>
                </a:lnTo>
                <a:lnTo>
                  <a:pt x="585" y="223"/>
                </a:lnTo>
                <a:lnTo>
                  <a:pt x="586" y="223"/>
                </a:lnTo>
                <a:lnTo>
                  <a:pt x="586" y="223"/>
                </a:lnTo>
                <a:lnTo>
                  <a:pt x="586" y="223"/>
                </a:lnTo>
                <a:lnTo>
                  <a:pt x="586" y="224"/>
                </a:lnTo>
                <a:lnTo>
                  <a:pt x="586" y="224"/>
                </a:lnTo>
                <a:lnTo>
                  <a:pt x="587" y="224"/>
                </a:lnTo>
                <a:lnTo>
                  <a:pt x="587" y="224"/>
                </a:lnTo>
                <a:lnTo>
                  <a:pt x="588" y="224"/>
                </a:lnTo>
                <a:lnTo>
                  <a:pt x="588" y="225"/>
                </a:lnTo>
                <a:lnTo>
                  <a:pt x="588" y="225"/>
                </a:lnTo>
                <a:lnTo>
                  <a:pt x="588" y="225"/>
                </a:lnTo>
                <a:lnTo>
                  <a:pt x="589" y="225"/>
                </a:lnTo>
                <a:lnTo>
                  <a:pt x="589" y="225"/>
                </a:lnTo>
                <a:lnTo>
                  <a:pt x="589" y="224"/>
                </a:lnTo>
                <a:lnTo>
                  <a:pt x="590" y="224"/>
                </a:lnTo>
                <a:lnTo>
                  <a:pt x="591" y="224"/>
                </a:lnTo>
                <a:lnTo>
                  <a:pt x="592" y="224"/>
                </a:lnTo>
                <a:lnTo>
                  <a:pt x="592" y="225"/>
                </a:lnTo>
                <a:lnTo>
                  <a:pt x="592" y="225"/>
                </a:lnTo>
                <a:lnTo>
                  <a:pt x="593" y="225"/>
                </a:lnTo>
                <a:lnTo>
                  <a:pt x="593" y="225"/>
                </a:lnTo>
                <a:lnTo>
                  <a:pt x="593" y="224"/>
                </a:lnTo>
                <a:lnTo>
                  <a:pt x="593" y="224"/>
                </a:lnTo>
                <a:lnTo>
                  <a:pt x="593" y="224"/>
                </a:lnTo>
                <a:lnTo>
                  <a:pt x="594" y="224"/>
                </a:lnTo>
                <a:lnTo>
                  <a:pt x="594" y="224"/>
                </a:lnTo>
                <a:lnTo>
                  <a:pt x="595" y="224"/>
                </a:lnTo>
                <a:lnTo>
                  <a:pt x="595" y="224"/>
                </a:lnTo>
                <a:lnTo>
                  <a:pt x="596" y="224"/>
                </a:lnTo>
                <a:lnTo>
                  <a:pt x="596" y="224"/>
                </a:lnTo>
                <a:lnTo>
                  <a:pt x="596" y="224"/>
                </a:lnTo>
                <a:lnTo>
                  <a:pt x="597" y="224"/>
                </a:lnTo>
                <a:lnTo>
                  <a:pt x="597" y="224"/>
                </a:lnTo>
                <a:lnTo>
                  <a:pt x="598" y="224"/>
                </a:lnTo>
                <a:lnTo>
                  <a:pt x="598" y="224"/>
                </a:lnTo>
                <a:lnTo>
                  <a:pt x="599" y="224"/>
                </a:lnTo>
                <a:lnTo>
                  <a:pt x="599" y="224"/>
                </a:lnTo>
                <a:lnTo>
                  <a:pt x="600" y="224"/>
                </a:lnTo>
                <a:lnTo>
                  <a:pt x="600" y="224"/>
                </a:lnTo>
                <a:lnTo>
                  <a:pt x="599" y="224"/>
                </a:lnTo>
                <a:lnTo>
                  <a:pt x="599" y="223"/>
                </a:lnTo>
                <a:lnTo>
                  <a:pt x="599" y="223"/>
                </a:lnTo>
                <a:lnTo>
                  <a:pt x="599" y="222"/>
                </a:lnTo>
                <a:lnTo>
                  <a:pt x="599" y="222"/>
                </a:lnTo>
                <a:lnTo>
                  <a:pt x="600" y="222"/>
                </a:lnTo>
                <a:lnTo>
                  <a:pt x="600" y="223"/>
                </a:lnTo>
                <a:lnTo>
                  <a:pt x="600" y="223"/>
                </a:lnTo>
                <a:lnTo>
                  <a:pt x="601" y="223"/>
                </a:lnTo>
                <a:lnTo>
                  <a:pt x="601" y="223"/>
                </a:lnTo>
                <a:lnTo>
                  <a:pt x="602" y="222"/>
                </a:lnTo>
                <a:lnTo>
                  <a:pt x="602" y="222"/>
                </a:lnTo>
                <a:lnTo>
                  <a:pt x="602" y="222"/>
                </a:lnTo>
                <a:lnTo>
                  <a:pt x="602" y="223"/>
                </a:lnTo>
                <a:lnTo>
                  <a:pt x="603" y="223"/>
                </a:lnTo>
                <a:lnTo>
                  <a:pt x="603" y="224"/>
                </a:lnTo>
                <a:lnTo>
                  <a:pt x="603" y="224"/>
                </a:lnTo>
                <a:lnTo>
                  <a:pt x="604" y="224"/>
                </a:lnTo>
                <a:lnTo>
                  <a:pt x="604" y="225"/>
                </a:lnTo>
                <a:lnTo>
                  <a:pt x="604" y="225"/>
                </a:lnTo>
                <a:lnTo>
                  <a:pt x="605" y="224"/>
                </a:lnTo>
                <a:lnTo>
                  <a:pt x="605" y="225"/>
                </a:lnTo>
                <a:lnTo>
                  <a:pt x="606" y="225"/>
                </a:lnTo>
                <a:lnTo>
                  <a:pt x="606" y="225"/>
                </a:lnTo>
                <a:lnTo>
                  <a:pt x="606" y="226"/>
                </a:lnTo>
                <a:lnTo>
                  <a:pt x="607" y="226"/>
                </a:lnTo>
                <a:lnTo>
                  <a:pt x="607" y="226"/>
                </a:lnTo>
                <a:lnTo>
                  <a:pt x="608" y="226"/>
                </a:lnTo>
                <a:lnTo>
                  <a:pt x="608" y="226"/>
                </a:lnTo>
                <a:lnTo>
                  <a:pt x="608" y="225"/>
                </a:lnTo>
                <a:lnTo>
                  <a:pt x="609" y="225"/>
                </a:lnTo>
                <a:lnTo>
                  <a:pt x="609" y="225"/>
                </a:lnTo>
                <a:lnTo>
                  <a:pt x="609" y="225"/>
                </a:lnTo>
                <a:lnTo>
                  <a:pt x="609" y="225"/>
                </a:lnTo>
                <a:lnTo>
                  <a:pt x="610" y="225"/>
                </a:lnTo>
                <a:lnTo>
                  <a:pt x="610" y="225"/>
                </a:lnTo>
                <a:lnTo>
                  <a:pt x="609" y="226"/>
                </a:lnTo>
                <a:lnTo>
                  <a:pt x="609" y="226"/>
                </a:lnTo>
                <a:lnTo>
                  <a:pt x="610" y="226"/>
                </a:lnTo>
                <a:lnTo>
                  <a:pt x="611" y="226"/>
                </a:lnTo>
                <a:lnTo>
                  <a:pt x="611" y="225"/>
                </a:lnTo>
                <a:lnTo>
                  <a:pt x="611" y="225"/>
                </a:lnTo>
                <a:lnTo>
                  <a:pt x="612" y="225"/>
                </a:lnTo>
                <a:lnTo>
                  <a:pt x="612" y="225"/>
                </a:lnTo>
                <a:lnTo>
                  <a:pt x="612" y="225"/>
                </a:lnTo>
                <a:lnTo>
                  <a:pt x="613" y="225"/>
                </a:lnTo>
                <a:lnTo>
                  <a:pt x="613" y="225"/>
                </a:lnTo>
                <a:lnTo>
                  <a:pt x="613" y="225"/>
                </a:lnTo>
                <a:lnTo>
                  <a:pt x="614" y="225"/>
                </a:lnTo>
                <a:lnTo>
                  <a:pt x="614" y="225"/>
                </a:lnTo>
                <a:lnTo>
                  <a:pt x="615" y="225"/>
                </a:lnTo>
                <a:lnTo>
                  <a:pt x="615" y="225"/>
                </a:lnTo>
                <a:lnTo>
                  <a:pt x="615" y="225"/>
                </a:lnTo>
                <a:lnTo>
                  <a:pt x="616" y="226"/>
                </a:lnTo>
                <a:lnTo>
                  <a:pt x="616" y="226"/>
                </a:lnTo>
                <a:lnTo>
                  <a:pt x="616" y="226"/>
                </a:lnTo>
                <a:lnTo>
                  <a:pt x="616" y="225"/>
                </a:lnTo>
                <a:lnTo>
                  <a:pt x="616" y="225"/>
                </a:lnTo>
                <a:lnTo>
                  <a:pt x="616" y="225"/>
                </a:lnTo>
                <a:lnTo>
                  <a:pt x="616" y="224"/>
                </a:lnTo>
                <a:lnTo>
                  <a:pt x="616" y="224"/>
                </a:lnTo>
                <a:lnTo>
                  <a:pt x="616" y="224"/>
                </a:lnTo>
                <a:lnTo>
                  <a:pt x="616" y="224"/>
                </a:lnTo>
                <a:lnTo>
                  <a:pt x="617" y="224"/>
                </a:lnTo>
                <a:lnTo>
                  <a:pt x="617" y="224"/>
                </a:lnTo>
                <a:lnTo>
                  <a:pt x="618" y="225"/>
                </a:lnTo>
                <a:lnTo>
                  <a:pt x="618" y="225"/>
                </a:lnTo>
                <a:lnTo>
                  <a:pt x="617" y="225"/>
                </a:lnTo>
                <a:lnTo>
                  <a:pt x="618" y="225"/>
                </a:lnTo>
                <a:lnTo>
                  <a:pt x="617" y="226"/>
                </a:lnTo>
                <a:lnTo>
                  <a:pt x="617" y="226"/>
                </a:lnTo>
                <a:lnTo>
                  <a:pt x="618" y="226"/>
                </a:lnTo>
                <a:lnTo>
                  <a:pt x="618" y="226"/>
                </a:lnTo>
                <a:lnTo>
                  <a:pt x="617" y="226"/>
                </a:lnTo>
                <a:lnTo>
                  <a:pt x="617" y="226"/>
                </a:lnTo>
                <a:lnTo>
                  <a:pt x="618" y="227"/>
                </a:lnTo>
                <a:lnTo>
                  <a:pt x="618" y="227"/>
                </a:lnTo>
                <a:lnTo>
                  <a:pt x="619" y="227"/>
                </a:lnTo>
                <a:lnTo>
                  <a:pt x="619" y="227"/>
                </a:lnTo>
                <a:lnTo>
                  <a:pt x="619" y="227"/>
                </a:lnTo>
                <a:lnTo>
                  <a:pt x="619" y="227"/>
                </a:lnTo>
                <a:lnTo>
                  <a:pt x="619" y="226"/>
                </a:lnTo>
                <a:lnTo>
                  <a:pt x="619" y="226"/>
                </a:lnTo>
                <a:lnTo>
                  <a:pt x="619" y="226"/>
                </a:lnTo>
                <a:lnTo>
                  <a:pt x="620" y="226"/>
                </a:lnTo>
                <a:lnTo>
                  <a:pt x="621" y="226"/>
                </a:lnTo>
                <a:lnTo>
                  <a:pt x="621" y="226"/>
                </a:lnTo>
                <a:lnTo>
                  <a:pt x="621" y="225"/>
                </a:lnTo>
                <a:lnTo>
                  <a:pt x="621" y="225"/>
                </a:lnTo>
                <a:lnTo>
                  <a:pt x="621" y="225"/>
                </a:lnTo>
                <a:lnTo>
                  <a:pt x="621" y="225"/>
                </a:lnTo>
                <a:lnTo>
                  <a:pt x="622" y="225"/>
                </a:lnTo>
                <a:lnTo>
                  <a:pt x="622" y="225"/>
                </a:lnTo>
                <a:lnTo>
                  <a:pt x="623" y="225"/>
                </a:lnTo>
                <a:lnTo>
                  <a:pt x="623" y="225"/>
                </a:lnTo>
                <a:lnTo>
                  <a:pt x="624" y="224"/>
                </a:lnTo>
                <a:lnTo>
                  <a:pt x="624" y="224"/>
                </a:lnTo>
                <a:lnTo>
                  <a:pt x="625" y="224"/>
                </a:lnTo>
                <a:lnTo>
                  <a:pt x="625" y="224"/>
                </a:lnTo>
                <a:lnTo>
                  <a:pt x="625" y="224"/>
                </a:lnTo>
                <a:lnTo>
                  <a:pt x="626" y="224"/>
                </a:lnTo>
                <a:lnTo>
                  <a:pt x="626" y="224"/>
                </a:lnTo>
                <a:lnTo>
                  <a:pt x="626" y="224"/>
                </a:lnTo>
                <a:lnTo>
                  <a:pt x="626" y="225"/>
                </a:lnTo>
                <a:lnTo>
                  <a:pt x="626" y="225"/>
                </a:lnTo>
                <a:lnTo>
                  <a:pt x="626" y="225"/>
                </a:lnTo>
                <a:lnTo>
                  <a:pt x="626" y="225"/>
                </a:lnTo>
                <a:lnTo>
                  <a:pt x="627" y="225"/>
                </a:lnTo>
                <a:lnTo>
                  <a:pt x="627" y="224"/>
                </a:lnTo>
                <a:lnTo>
                  <a:pt x="627" y="224"/>
                </a:lnTo>
                <a:lnTo>
                  <a:pt x="627" y="224"/>
                </a:lnTo>
                <a:lnTo>
                  <a:pt x="627" y="224"/>
                </a:lnTo>
                <a:lnTo>
                  <a:pt x="627" y="225"/>
                </a:lnTo>
                <a:lnTo>
                  <a:pt x="627" y="225"/>
                </a:lnTo>
                <a:lnTo>
                  <a:pt x="627" y="225"/>
                </a:lnTo>
                <a:lnTo>
                  <a:pt x="628" y="225"/>
                </a:lnTo>
                <a:lnTo>
                  <a:pt x="628" y="226"/>
                </a:lnTo>
                <a:lnTo>
                  <a:pt x="628" y="226"/>
                </a:lnTo>
                <a:lnTo>
                  <a:pt x="628" y="226"/>
                </a:lnTo>
                <a:lnTo>
                  <a:pt x="629" y="226"/>
                </a:lnTo>
                <a:lnTo>
                  <a:pt x="629" y="226"/>
                </a:lnTo>
                <a:lnTo>
                  <a:pt x="628" y="226"/>
                </a:lnTo>
                <a:lnTo>
                  <a:pt x="629" y="227"/>
                </a:lnTo>
                <a:lnTo>
                  <a:pt x="629" y="227"/>
                </a:lnTo>
                <a:lnTo>
                  <a:pt x="630" y="227"/>
                </a:lnTo>
                <a:lnTo>
                  <a:pt x="629" y="227"/>
                </a:lnTo>
                <a:lnTo>
                  <a:pt x="630" y="227"/>
                </a:lnTo>
                <a:lnTo>
                  <a:pt x="630" y="227"/>
                </a:lnTo>
                <a:lnTo>
                  <a:pt x="630" y="228"/>
                </a:lnTo>
                <a:lnTo>
                  <a:pt x="630" y="228"/>
                </a:lnTo>
                <a:lnTo>
                  <a:pt x="631" y="228"/>
                </a:lnTo>
                <a:lnTo>
                  <a:pt x="631" y="228"/>
                </a:lnTo>
                <a:lnTo>
                  <a:pt x="631" y="229"/>
                </a:lnTo>
                <a:lnTo>
                  <a:pt x="631" y="229"/>
                </a:lnTo>
                <a:lnTo>
                  <a:pt x="632" y="229"/>
                </a:lnTo>
                <a:lnTo>
                  <a:pt x="632" y="229"/>
                </a:lnTo>
                <a:lnTo>
                  <a:pt x="633" y="230"/>
                </a:lnTo>
                <a:lnTo>
                  <a:pt x="633" y="230"/>
                </a:lnTo>
                <a:lnTo>
                  <a:pt x="633" y="230"/>
                </a:lnTo>
                <a:lnTo>
                  <a:pt x="633" y="231"/>
                </a:lnTo>
                <a:lnTo>
                  <a:pt x="633" y="231"/>
                </a:lnTo>
                <a:lnTo>
                  <a:pt x="633" y="230"/>
                </a:lnTo>
                <a:lnTo>
                  <a:pt x="634" y="230"/>
                </a:lnTo>
                <a:lnTo>
                  <a:pt x="634" y="231"/>
                </a:lnTo>
                <a:lnTo>
                  <a:pt x="635" y="231"/>
                </a:lnTo>
                <a:lnTo>
                  <a:pt x="635" y="231"/>
                </a:lnTo>
                <a:lnTo>
                  <a:pt x="636" y="230"/>
                </a:lnTo>
                <a:lnTo>
                  <a:pt x="636" y="230"/>
                </a:lnTo>
                <a:lnTo>
                  <a:pt x="636" y="231"/>
                </a:lnTo>
                <a:lnTo>
                  <a:pt x="636" y="231"/>
                </a:lnTo>
                <a:lnTo>
                  <a:pt x="636" y="231"/>
                </a:lnTo>
                <a:lnTo>
                  <a:pt x="636" y="232"/>
                </a:lnTo>
                <a:lnTo>
                  <a:pt x="636" y="232"/>
                </a:lnTo>
                <a:lnTo>
                  <a:pt x="636" y="232"/>
                </a:lnTo>
                <a:lnTo>
                  <a:pt x="635" y="232"/>
                </a:lnTo>
                <a:lnTo>
                  <a:pt x="635" y="233"/>
                </a:lnTo>
                <a:lnTo>
                  <a:pt x="635" y="233"/>
                </a:lnTo>
                <a:lnTo>
                  <a:pt x="636" y="234"/>
                </a:lnTo>
                <a:lnTo>
                  <a:pt x="635" y="234"/>
                </a:lnTo>
                <a:lnTo>
                  <a:pt x="635" y="234"/>
                </a:lnTo>
                <a:lnTo>
                  <a:pt x="634" y="234"/>
                </a:lnTo>
                <a:lnTo>
                  <a:pt x="634" y="235"/>
                </a:lnTo>
                <a:lnTo>
                  <a:pt x="635" y="235"/>
                </a:lnTo>
                <a:lnTo>
                  <a:pt x="635" y="235"/>
                </a:lnTo>
                <a:lnTo>
                  <a:pt x="634" y="235"/>
                </a:lnTo>
                <a:lnTo>
                  <a:pt x="633" y="236"/>
                </a:lnTo>
                <a:lnTo>
                  <a:pt x="633" y="236"/>
                </a:lnTo>
                <a:lnTo>
                  <a:pt x="633" y="236"/>
                </a:lnTo>
                <a:lnTo>
                  <a:pt x="632" y="236"/>
                </a:lnTo>
                <a:lnTo>
                  <a:pt x="631" y="236"/>
                </a:lnTo>
                <a:lnTo>
                  <a:pt x="631" y="236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9"/>
                </a:lnTo>
                <a:lnTo>
                  <a:pt x="629" y="240"/>
                </a:lnTo>
                <a:lnTo>
                  <a:pt x="629" y="240"/>
                </a:lnTo>
                <a:lnTo>
                  <a:pt x="629" y="241"/>
                </a:lnTo>
                <a:lnTo>
                  <a:pt x="629" y="241"/>
                </a:lnTo>
                <a:lnTo>
                  <a:pt x="629" y="242"/>
                </a:lnTo>
                <a:lnTo>
                  <a:pt x="629" y="242"/>
                </a:lnTo>
                <a:lnTo>
                  <a:pt x="629" y="243"/>
                </a:lnTo>
                <a:lnTo>
                  <a:pt x="629" y="243"/>
                </a:lnTo>
                <a:lnTo>
                  <a:pt x="629" y="243"/>
                </a:lnTo>
                <a:lnTo>
                  <a:pt x="629" y="244"/>
                </a:lnTo>
                <a:lnTo>
                  <a:pt x="629" y="244"/>
                </a:lnTo>
                <a:lnTo>
                  <a:pt x="629" y="244"/>
                </a:lnTo>
                <a:lnTo>
                  <a:pt x="629" y="244"/>
                </a:lnTo>
                <a:lnTo>
                  <a:pt x="630" y="244"/>
                </a:lnTo>
                <a:lnTo>
                  <a:pt x="630" y="244"/>
                </a:lnTo>
                <a:lnTo>
                  <a:pt x="631" y="244"/>
                </a:lnTo>
                <a:lnTo>
                  <a:pt x="631" y="245"/>
                </a:lnTo>
                <a:lnTo>
                  <a:pt x="631" y="245"/>
                </a:lnTo>
                <a:lnTo>
                  <a:pt x="631" y="245"/>
                </a:lnTo>
                <a:lnTo>
                  <a:pt x="631" y="246"/>
                </a:lnTo>
                <a:lnTo>
                  <a:pt x="631" y="245"/>
                </a:lnTo>
                <a:lnTo>
                  <a:pt x="631" y="246"/>
                </a:lnTo>
                <a:lnTo>
                  <a:pt x="631" y="246"/>
                </a:lnTo>
                <a:lnTo>
                  <a:pt x="630" y="246"/>
                </a:lnTo>
                <a:lnTo>
                  <a:pt x="630" y="246"/>
                </a:lnTo>
                <a:lnTo>
                  <a:pt x="630" y="246"/>
                </a:lnTo>
                <a:lnTo>
                  <a:pt x="630" y="246"/>
                </a:lnTo>
                <a:lnTo>
                  <a:pt x="630" y="247"/>
                </a:lnTo>
                <a:lnTo>
                  <a:pt x="630" y="247"/>
                </a:lnTo>
                <a:lnTo>
                  <a:pt x="630" y="247"/>
                </a:lnTo>
                <a:lnTo>
                  <a:pt x="629" y="247"/>
                </a:lnTo>
                <a:lnTo>
                  <a:pt x="629" y="247"/>
                </a:lnTo>
                <a:lnTo>
                  <a:pt x="629" y="247"/>
                </a:lnTo>
                <a:lnTo>
                  <a:pt x="629" y="247"/>
                </a:lnTo>
                <a:lnTo>
                  <a:pt x="628" y="247"/>
                </a:lnTo>
                <a:lnTo>
                  <a:pt x="628" y="247"/>
                </a:lnTo>
                <a:lnTo>
                  <a:pt x="628" y="247"/>
                </a:lnTo>
                <a:lnTo>
                  <a:pt x="629" y="247"/>
                </a:lnTo>
                <a:lnTo>
                  <a:pt x="629" y="248"/>
                </a:lnTo>
                <a:lnTo>
                  <a:pt x="629" y="249"/>
                </a:lnTo>
                <a:lnTo>
                  <a:pt x="629" y="249"/>
                </a:lnTo>
                <a:lnTo>
                  <a:pt x="628" y="249"/>
                </a:lnTo>
                <a:lnTo>
                  <a:pt x="628" y="250"/>
                </a:lnTo>
                <a:lnTo>
                  <a:pt x="628" y="250"/>
                </a:lnTo>
                <a:lnTo>
                  <a:pt x="628" y="251"/>
                </a:lnTo>
                <a:lnTo>
                  <a:pt x="629" y="251"/>
                </a:lnTo>
                <a:lnTo>
                  <a:pt x="629" y="251"/>
                </a:lnTo>
                <a:lnTo>
                  <a:pt x="629" y="252"/>
                </a:lnTo>
                <a:lnTo>
                  <a:pt x="629" y="252"/>
                </a:lnTo>
                <a:lnTo>
                  <a:pt x="628" y="252"/>
                </a:lnTo>
                <a:lnTo>
                  <a:pt x="628" y="252"/>
                </a:lnTo>
                <a:lnTo>
                  <a:pt x="629" y="253"/>
                </a:lnTo>
                <a:lnTo>
                  <a:pt x="628" y="253"/>
                </a:lnTo>
                <a:lnTo>
                  <a:pt x="628" y="253"/>
                </a:lnTo>
                <a:lnTo>
                  <a:pt x="628" y="254"/>
                </a:lnTo>
                <a:lnTo>
                  <a:pt x="629" y="254"/>
                </a:lnTo>
                <a:lnTo>
                  <a:pt x="629" y="254"/>
                </a:lnTo>
                <a:lnTo>
                  <a:pt x="629" y="255"/>
                </a:lnTo>
                <a:lnTo>
                  <a:pt x="629" y="255"/>
                </a:lnTo>
                <a:lnTo>
                  <a:pt x="628" y="256"/>
                </a:lnTo>
                <a:lnTo>
                  <a:pt x="628" y="256"/>
                </a:lnTo>
                <a:lnTo>
                  <a:pt x="628" y="256"/>
                </a:lnTo>
                <a:lnTo>
                  <a:pt x="628" y="256"/>
                </a:lnTo>
                <a:lnTo>
                  <a:pt x="627" y="256"/>
                </a:lnTo>
                <a:lnTo>
                  <a:pt x="627" y="256"/>
                </a:lnTo>
                <a:lnTo>
                  <a:pt x="626" y="256"/>
                </a:lnTo>
                <a:lnTo>
                  <a:pt x="626" y="257"/>
                </a:lnTo>
                <a:lnTo>
                  <a:pt x="626" y="257"/>
                </a:lnTo>
                <a:lnTo>
                  <a:pt x="626" y="257"/>
                </a:lnTo>
                <a:lnTo>
                  <a:pt x="626" y="258"/>
                </a:lnTo>
                <a:lnTo>
                  <a:pt x="626" y="258"/>
                </a:lnTo>
                <a:lnTo>
                  <a:pt x="625" y="259"/>
                </a:lnTo>
                <a:lnTo>
                  <a:pt x="625" y="259"/>
                </a:lnTo>
                <a:lnTo>
                  <a:pt x="626" y="259"/>
                </a:lnTo>
                <a:lnTo>
                  <a:pt x="626" y="259"/>
                </a:lnTo>
                <a:lnTo>
                  <a:pt x="626" y="260"/>
                </a:lnTo>
                <a:lnTo>
                  <a:pt x="626" y="259"/>
                </a:lnTo>
                <a:lnTo>
                  <a:pt x="626" y="260"/>
                </a:lnTo>
                <a:lnTo>
                  <a:pt x="626" y="260"/>
                </a:lnTo>
                <a:lnTo>
                  <a:pt x="626" y="260"/>
                </a:lnTo>
                <a:lnTo>
                  <a:pt x="626" y="261"/>
                </a:lnTo>
                <a:lnTo>
                  <a:pt x="627" y="261"/>
                </a:lnTo>
                <a:lnTo>
                  <a:pt x="627" y="261"/>
                </a:lnTo>
                <a:lnTo>
                  <a:pt x="627" y="261"/>
                </a:lnTo>
                <a:lnTo>
                  <a:pt x="627" y="262"/>
                </a:lnTo>
                <a:lnTo>
                  <a:pt x="627" y="262"/>
                </a:lnTo>
                <a:lnTo>
                  <a:pt x="627" y="263"/>
                </a:lnTo>
                <a:lnTo>
                  <a:pt x="627" y="263"/>
                </a:lnTo>
                <a:lnTo>
                  <a:pt x="627" y="263"/>
                </a:lnTo>
                <a:lnTo>
                  <a:pt x="628" y="263"/>
                </a:lnTo>
                <a:lnTo>
                  <a:pt x="628" y="263"/>
                </a:lnTo>
                <a:lnTo>
                  <a:pt x="629" y="263"/>
                </a:lnTo>
                <a:lnTo>
                  <a:pt x="628" y="263"/>
                </a:lnTo>
                <a:lnTo>
                  <a:pt x="628" y="264"/>
                </a:lnTo>
                <a:lnTo>
                  <a:pt x="629" y="264"/>
                </a:lnTo>
                <a:lnTo>
                  <a:pt x="629" y="264"/>
                </a:lnTo>
                <a:lnTo>
                  <a:pt x="630" y="264"/>
                </a:lnTo>
                <a:lnTo>
                  <a:pt x="630" y="265"/>
                </a:lnTo>
                <a:lnTo>
                  <a:pt x="630" y="265"/>
                </a:lnTo>
                <a:lnTo>
                  <a:pt x="630" y="266"/>
                </a:lnTo>
                <a:lnTo>
                  <a:pt x="629" y="266"/>
                </a:lnTo>
                <a:lnTo>
                  <a:pt x="630" y="266"/>
                </a:lnTo>
                <a:lnTo>
                  <a:pt x="630" y="266"/>
                </a:lnTo>
                <a:lnTo>
                  <a:pt x="630" y="267"/>
                </a:lnTo>
                <a:lnTo>
                  <a:pt x="631" y="268"/>
                </a:lnTo>
                <a:lnTo>
                  <a:pt x="632" y="268"/>
                </a:lnTo>
                <a:lnTo>
                  <a:pt x="633" y="268"/>
                </a:lnTo>
                <a:lnTo>
                  <a:pt x="633" y="268"/>
                </a:lnTo>
                <a:lnTo>
                  <a:pt x="633" y="268"/>
                </a:lnTo>
                <a:lnTo>
                  <a:pt x="634" y="267"/>
                </a:lnTo>
                <a:lnTo>
                  <a:pt x="634" y="267"/>
                </a:lnTo>
                <a:lnTo>
                  <a:pt x="634" y="266"/>
                </a:lnTo>
                <a:lnTo>
                  <a:pt x="635" y="267"/>
                </a:lnTo>
                <a:lnTo>
                  <a:pt x="635" y="266"/>
                </a:lnTo>
                <a:lnTo>
                  <a:pt x="635" y="266"/>
                </a:lnTo>
                <a:lnTo>
                  <a:pt x="635" y="266"/>
                </a:lnTo>
                <a:lnTo>
                  <a:pt x="635" y="265"/>
                </a:lnTo>
                <a:lnTo>
                  <a:pt x="636" y="265"/>
                </a:lnTo>
                <a:lnTo>
                  <a:pt x="636" y="265"/>
                </a:lnTo>
                <a:lnTo>
                  <a:pt x="636" y="264"/>
                </a:lnTo>
                <a:lnTo>
                  <a:pt x="636" y="264"/>
                </a:lnTo>
                <a:lnTo>
                  <a:pt x="637" y="264"/>
                </a:lnTo>
                <a:lnTo>
                  <a:pt x="637" y="263"/>
                </a:lnTo>
                <a:lnTo>
                  <a:pt x="637" y="263"/>
                </a:lnTo>
                <a:lnTo>
                  <a:pt x="637" y="263"/>
                </a:lnTo>
                <a:lnTo>
                  <a:pt x="637" y="263"/>
                </a:lnTo>
                <a:lnTo>
                  <a:pt x="637" y="262"/>
                </a:lnTo>
                <a:lnTo>
                  <a:pt x="637" y="262"/>
                </a:lnTo>
                <a:lnTo>
                  <a:pt x="638" y="262"/>
                </a:lnTo>
                <a:lnTo>
                  <a:pt x="638" y="261"/>
                </a:lnTo>
                <a:lnTo>
                  <a:pt x="638" y="260"/>
                </a:lnTo>
                <a:lnTo>
                  <a:pt x="638" y="259"/>
                </a:lnTo>
                <a:lnTo>
                  <a:pt x="638" y="259"/>
                </a:lnTo>
                <a:lnTo>
                  <a:pt x="639" y="259"/>
                </a:lnTo>
                <a:lnTo>
                  <a:pt x="639" y="259"/>
                </a:lnTo>
                <a:lnTo>
                  <a:pt x="640" y="258"/>
                </a:lnTo>
                <a:lnTo>
                  <a:pt x="641" y="258"/>
                </a:lnTo>
                <a:lnTo>
                  <a:pt x="641" y="258"/>
                </a:lnTo>
                <a:lnTo>
                  <a:pt x="642" y="258"/>
                </a:lnTo>
                <a:lnTo>
                  <a:pt x="642" y="257"/>
                </a:lnTo>
                <a:lnTo>
                  <a:pt x="642" y="257"/>
                </a:lnTo>
                <a:lnTo>
                  <a:pt x="643" y="257"/>
                </a:lnTo>
                <a:lnTo>
                  <a:pt x="643" y="257"/>
                </a:lnTo>
                <a:lnTo>
                  <a:pt x="644" y="257"/>
                </a:lnTo>
                <a:lnTo>
                  <a:pt x="644" y="257"/>
                </a:lnTo>
                <a:lnTo>
                  <a:pt x="645" y="257"/>
                </a:lnTo>
                <a:lnTo>
                  <a:pt x="645" y="256"/>
                </a:lnTo>
                <a:lnTo>
                  <a:pt x="645" y="256"/>
                </a:lnTo>
                <a:lnTo>
                  <a:pt x="645" y="256"/>
                </a:lnTo>
                <a:lnTo>
                  <a:pt x="646" y="256"/>
                </a:lnTo>
                <a:lnTo>
                  <a:pt x="646" y="256"/>
                </a:lnTo>
                <a:lnTo>
                  <a:pt x="646" y="256"/>
                </a:lnTo>
                <a:lnTo>
                  <a:pt x="647" y="256"/>
                </a:lnTo>
                <a:lnTo>
                  <a:pt x="647" y="257"/>
                </a:lnTo>
                <a:lnTo>
                  <a:pt x="647" y="257"/>
                </a:lnTo>
                <a:lnTo>
                  <a:pt x="647" y="257"/>
                </a:lnTo>
                <a:lnTo>
                  <a:pt x="648" y="257"/>
                </a:lnTo>
                <a:lnTo>
                  <a:pt x="648" y="258"/>
                </a:lnTo>
                <a:lnTo>
                  <a:pt x="648" y="258"/>
                </a:lnTo>
                <a:lnTo>
                  <a:pt x="649" y="258"/>
                </a:lnTo>
                <a:lnTo>
                  <a:pt x="649" y="259"/>
                </a:lnTo>
                <a:lnTo>
                  <a:pt x="649" y="259"/>
                </a:lnTo>
                <a:lnTo>
                  <a:pt x="650" y="259"/>
                </a:lnTo>
                <a:lnTo>
                  <a:pt x="650" y="259"/>
                </a:lnTo>
                <a:lnTo>
                  <a:pt x="651" y="260"/>
                </a:lnTo>
                <a:lnTo>
                  <a:pt x="651" y="261"/>
                </a:lnTo>
                <a:lnTo>
                  <a:pt x="651" y="261"/>
                </a:lnTo>
                <a:lnTo>
                  <a:pt x="651" y="262"/>
                </a:lnTo>
                <a:lnTo>
                  <a:pt x="652" y="261"/>
                </a:lnTo>
                <a:lnTo>
                  <a:pt x="652" y="262"/>
                </a:lnTo>
                <a:lnTo>
                  <a:pt x="653" y="261"/>
                </a:lnTo>
                <a:lnTo>
                  <a:pt x="653" y="262"/>
                </a:lnTo>
                <a:lnTo>
                  <a:pt x="653" y="261"/>
                </a:lnTo>
                <a:lnTo>
                  <a:pt x="654" y="261"/>
                </a:lnTo>
                <a:lnTo>
                  <a:pt x="654" y="262"/>
                </a:lnTo>
                <a:lnTo>
                  <a:pt x="654" y="262"/>
                </a:lnTo>
                <a:lnTo>
                  <a:pt x="654" y="262"/>
                </a:lnTo>
                <a:lnTo>
                  <a:pt x="654" y="263"/>
                </a:lnTo>
                <a:lnTo>
                  <a:pt x="654" y="263"/>
                </a:lnTo>
                <a:lnTo>
                  <a:pt x="654" y="264"/>
                </a:lnTo>
                <a:lnTo>
                  <a:pt x="654" y="264"/>
                </a:lnTo>
                <a:lnTo>
                  <a:pt x="653" y="264"/>
                </a:lnTo>
                <a:lnTo>
                  <a:pt x="653" y="265"/>
                </a:lnTo>
                <a:lnTo>
                  <a:pt x="653" y="265"/>
                </a:lnTo>
                <a:lnTo>
                  <a:pt x="654" y="265"/>
                </a:lnTo>
                <a:lnTo>
                  <a:pt x="654" y="265"/>
                </a:lnTo>
                <a:lnTo>
                  <a:pt x="655" y="264"/>
                </a:lnTo>
                <a:lnTo>
                  <a:pt x="655" y="263"/>
                </a:lnTo>
                <a:lnTo>
                  <a:pt x="655" y="263"/>
                </a:lnTo>
                <a:lnTo>
                  <a:pt x="656" y="263"/>
                </a:lnTo>
                <a:lnTo>
                  <a:pt x="656" y="263"/>
                </a:lnTo>
                <a:lnTo>
                  <a:pt x="656" y="262"/>
                </a:lnTo>
                <a:lnTo>
                  <a:pt x="656" y="262"/>
                </a:lnTo>
                <a:lnTo>
                  <a:pt x="656" y="261"/>
                </a:lnTo>
                <a:lnTo>
                  <a:pt x="657" y="261"/>
                </a:lnTo>
                <a:lnTo>
                  <a:pt x="657" y="261"/>
                </a:lnTo>
                <a:lnTo>
                  <a:pt x="657" y="261"/>
                </a:lnTo>
                <a:lnTo>
                  <a:pt x="657" y="260"/>
                </a:lnTo>
                <a:lnTo>
                  <a:pt x="657" y="260"/>
                </a:lnTo>
                <a:lnTo>
                  <a:pt x="657" y="260"/>
                </a:lnTo>
                <a:lnTo>
                  <a:pt x="658" y="261"/>
                </a:lnTo>
                <a:lnTo>
                  <a:pt x="658" y="261"/>
                </a:lnTo>
                <a:lnTo>
                  <a:pt x="658" y="262"/>
                </a:lnTo>
                <a:lnTo>
                  <a:pt x="658" y="262"/>
                </a:lnTo>
                <a:lnTo>
                  <a:pt x="659" y="261"/>
                </a:lnTo>
                <a:lnTo>
                  <a:pt x="659" y="261"/>
                </a:lnTo>
                <a:lnTo>
                  <a:pt x="659" y="260"/>
                </a:lnTo>
                <a:lnTo>
                  <a:pt x="659" y="260"/>
                </a:lnTo>
                <a:lnTo>
                  <a:pt x="659" y="259"/>
                </a:lnTo>
                <a:lnTo>
                  <a:pt x="659" y="259"/>
                </a:lnTo>
                <a:lnTo>
                  <a:pt x="659" y="258"/>
                </a:lnTo>
                <a:lnTo>
                  <a:pt x="660" y="258"/>
                </a:lnTo>
                <a:lnTo>
                  <a:pt x="660" y="257"/>
                </a:lnTo>
                <a:lnTo>
                  <a:pt x="660" y="257"/>
                </a:lnTo>
                <a:lnTo>
                  <a:pt x="661" y="258"/>
                </a:lnTo>
                <a:lnTo>
                  <a:pt x="661" y="257"/>
                </a:lnTo>
                <a:lnTo>
                  <a:pt x="661" y="257"/>
                </a:lnTo>
                <a:lnTo>
                  <a:pt x="661" y="257"/>
                </a:lnTo>
                <a:lnTo>
                  <a:pt x="661" y="256"/>
                </a:lnTo>
                <a:lnTo>
                  <a:pt x="661" y="256"/>
                </a:lnTo>
                <a:lnTo>
                  <a:pt x="662" y="256"/>
                </a:lnTo>
                <a:lnTo>
                  <a:pt x="661" y="256"/>
                </a:lnTo>
                <a:lnTo>
                  <a:pt x="662" y="256"/>
                </a:lnTo>
                <a:lnTo>
                  <a:pt x="662" y="256"/>
                </a:lnTo>
                <a:lnTo>
                  <a:pt x="662" y="256"/>
                </a:lnTo>
                <a:lnTo>
                  <a:pt x="662" y="256"/>
                </a:lnTo>
                <a:lnTo>
                  <a:pt x="662" y="257"/>
                </a:lnTo>
                <a:lnTo>
                  <a:pt x="663" y="257"/>
                </a:lnTo>
                <a:lnTo>
                  <a:pt x="663" y="257"/>
                </a:lnTo>
                <a:lnTo>
                  <a:pt x="663" y="258"/>
                </a:lnTo>
                <a:lnTo>
                  <a:pt x="664" y="258"/>
                </a:lnTo>
                <a:lnTo>
                  <a:pt x="664" y="258"/>
                </a:lnTo>
                <a:lnTo>
                  <a:pt x="664" y="258"/>
                </a:lnTo>
                <a:lnTo>
                  <a:pt x="664" y="259"/>
                </a:lnTo>
                <a:lnTo>
                  <a:pt x="664" y="259"/>
                </a:lnTo>
                <a:lnTo>
                  <a:pt x="665" y="259"/>
                </a:lnTo>
                <a:lnTo>
                  <a:pt x="664" y="259"/>
                </a:lnTo>
                <a:lnTo>
                  <a:pt x="664" y="259"/>
                </a:lnTo>
                <a:lnTo>
                  <a:pt x="664" y="260"/>
                </a:lnTo>
                <a:lnTo>
                  <a:pt x="664" y="260"/>
                </a:lnTo>
                <a:lnTo>
                  <a:pt x="665" y="260"/>
                </a:lnTo>
                <a:lnTo>
                  <a:pt x="665" y="260"/>
                </a:lnTo>
                <a:lnTo>
                  <a:pt x="665" y="260"/>
                </a:lnTo>
                <a:lnTo>
                  <a:pt x="666" y="261"/>
                </a:lnTo>
                <a:lnTo>
                  <a:pt x="666" y="260"/>
                </a:lnTo>
                <a:lnTo>
                  <a:pt x="666" y="261"/>
                </a:lnTo>
                <a:lnTo>
                  <a:pt x="666" y="261"/>
                </a:lnTo>
                <a:lnTo>
                  <a:pt x="666" y="262"/>
                </a:lnTo>
                <a:lnTo>
                  <a:pt x="666" y="262"/>
                </a:lnTo>
                <a:lnTo>
                  <a:pt x="666" y="262"/>
                </a:lnTo>
                <a:lnTo>
                  <a:pt x="666" y="263"/>
                </a:lnTo>
                <a:lnTo>
                  <a:pt x="666" y="263"/>
                </a:lnTo>
                <a:lnTo>
                  <a:pt x="666" y="264"/>
                </a:lnTo>
                <a:lnTo>
                  <a:pt x="666" y="264"/>
                </a:lnTo>
                <a:lnTo>
                  <a:pt x="666" y="264"/>
                </a:lnTo>
                <a:lnTo>
                  <a:pt x="666" y="265"/>
                </a:lnTo>
                <a:lnTo>
                  <a:pt x="666" y="266"/>
                </a:lnTo>
                <a:lnTo>
                  <a:pt x="666" y="266"/>
                </a:lnTo>
                <a:lnTo>
                  <a:pt x="666" y="266"/>
                </a:lnTo>
                <a:lnTo>
                  <a:pt x="666" y="266"/>
                </a:lnTo>
                <a:lnTo>
                  <a:pt x="666" y="266"/>
                </a:lnTo>
                <a:lnTo>
                  <a:pt x="666" y="267"/>
                </a:lnTo>
                <a:lnTo>
                  <a:pt x="667" y="267"/>
                </a:lnTo>
                <a:lnTo>
                  <a:pt x="667" y="267"/>
                </a:lnTo>
                <a:lnTo>
                  <a:pt x="667" y="268"/>
                </a:lnTo>
                <a:lnTo>
                  <a:pt x="667" y="268"/>
                </a:lnTo>
                <a:lnTo>
                  <a:pt x="667" y="268"/>
                </a:lnTo>
                <a:lnTo>
                  <a:pt x="667" y="269"/>
                </a:lnTo>
                <a:lnTo>
                  <a:pt x="668" y="269"/>
                </a:lnTo>
                <a:lnTo>
                  <a:pt x="667" y="269"/>
                </a:lnTo>
                <a:lnTo>
                  <a:pt x="668" y="269"/>
                </a:lnTo>
                <a:lnTo>
                  <a:pt x="667" y="269"/>
                </a:lnTo>
                <a:lnTo>
                  <a:pt x="667" y="270"/>
                </a:lnTo>
                <a:lnTo>
                  <a:pt x="668" y="270"/>
                </a:lnTo>
                <a:lnTo>
                  <a:pt x="668" y="270"/>
                </a:lnTo>
                <a:lnTo>
                  <a:pt x="668" y="270"/>
                </a:lnTo>
                <a:lnTo>
                  <a:pt x="668" y="271"/>
                </a:lnTo>
                <a:lnTo>
                  <a:pt x="669" y="271"/>
                </a:lnTo>
                <a:lnTo>
                  <a:pt x="669" y="271"/>
                </a:lnTo>
                <a:lnTo>
                  <a:pt x="669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3"/>
                </a:lnTo>
                <a:lnTo>
                  <a:pt x="670" y="273"/>
                </a:lnTo>
                <a:lnTo>
                  <a:pt x="671" y="273"/>
                </a:lnTo>
                <a:lnTo>
                  <a:pt x="671" y="273"/>
                </a:lnTo>
                <a:lnTo>
                  <a:pt x="671" y="273"/>
                </a:lnTo>
                <a:lnTo>
                  <a:pt x="671" y="273"/>
                </a:lnTo>
                <a:lnTo>
                  <a:pt x="671" y="274"/>
                </a:lnTo>
                <a:lnTo>
                  <a:pt x="670" y="274"/>
                </a:lnTo>
                <a:lnTo>
                  <a:pt x="670" y="274"/>
                </a:lnTo>
                <a:lnTo>
                  <a:pt x="670" y="274"/>
                </a:lnTo>
                <a:lnTo>
                  <a:pt x="670" y="275"/>
                </a:lnTo>
                <a:lnTo>
                  <a:pt x="670" y="275"/>
                </a:lnTo>
                <a:lnTo>
                  <a:pt x="670" y="276"/>
                </a:lnTo>
                <a:lnTo>
                  <a:pt x="670" y="276"/>
                </a:lnTo>
                <a:lnTo>
                  <a:pt x="670" y="276"/>
                </a:lnTo>
                <a:lnTo>
                  <a:pt x="669" y="276"/>
                </a:lnTo>
                <a:lnTo>
                  <a:pt x="669" y="277"/>
                </a:lnTo>
                <a:lnTo>
                  <a:pt x="669" y="277"/>
                </a:lnTo>
                <a:lnTo>
                  <a:pt x="669" y="277"/>
                </a:lnTo>
                <a:lnTo>
                  <a:pt x="668" y="277"/>
                </a:lnTo>
                <a:lnTo>
                  <a:pt x="668" y="278"/>
                </a:lnTo>
                <a:lnTo>
                  <a:pt x="668" y="278"/>
                </a:lnTo>
                <a:lnTo>
                  <a:pt x="668" y="278"/>
                </a:lnTo>
                <a:lnTo>
                  <a:pt x="668" y="279"/>
                </a:lnTo>
                <a:lnTo>
                  <a:pt x="669" y="279"/>
                </a:lnTo>
                <a:lnTo>
                  <a:pt x="669" y="279"/>
                </a:lnTo>
                <a:lnTo>
                  <a:pt x="670" y="280"/>
                </a:lnTo>
                <a:lnTo>
                  <a:pt x="670" y="280"/>
                </a:lnTo>
                <a:lnTo>
                  <a:pt x="670" y="280"/>
                </a:lnTo>
                <a:lnTo>
                  <a:pt x="671" y="280"/>
                </a:lnTo>
                <a:lnTo>
                  <a:pt x="671" y="280"/>
                </a:lnTo>
                <a:lnTo>
                  <a:pt x="671" y="280"/>
                </a:lnTo>
                <a:lnTo>
                  <a:pt x="671" y="281"/>
                </a:lnTo>
                <a:lnTo>
                  <a:pt x="672" y="281"/>
                </a:lnTo>
                <a:lnTo>
                  <a:pt x="672" y="282"/>
                </a:lnTo>
                <a:lnTo>
                  <a:pt x="672" y="282"/>
                </a:lnTo>
                <a:lnTo>
                  <a:pt x="673" y="282"/>
                </a:lnTo>
                <a:lnTo>
                  <a:pt x="674" y="283"/>
                </a:lnTo>
                <a:lnTo>
                  <a:pt x="675" y="283"/>
                </a:lnTo>
                <a:lnTo>
                  <a:pt x="675" y="283"/>
                </a:lnTo>
                <a:lnTo>
                  <a:pt x="675" y="283"/>
                </a:lnTo>
                <a:lnTo>
                  <a:pt x="676" y="284"/>
                </a:lnTo>
                <a:lnTo>
                  <a:pt x="676" y="284"/>
                </a:lnTo>
                <a:lnTo>
                  <a:pt x="677" y="284"/>
                </a:lnTo>
                <a:lnTo>
                  <a:pt x="677" y="283"/>
                </a:lnTo>
                <a:lnTo>
                  <a:pt x="677" y="283"/>
                </a:lnTo>
                <a:lnTo>
                  <a:pt x="677" y="283"/>
                </a:lnTo>
                <a:lnTo>
                  <a:pt x="677" y="283"/>
                </a:lnTo>
                <a:lnTo>
                  <a:pt x="677" y="283"/>
                </a:lnTo>
                <a:lnTo>
                  <a:pt x="678" y="283"/>
                </a:lnTo>
                <a:lnTo>
                  <a:pt x="678" y="283"/>
                </a:lnTo>
                <a:lnTo>
                  <a:pt x="679" y="283"/>
                </a:lnTo>
                <a:lnTo>
                  <a:pt x="679" y="283"/>
                </a:lnTo>
                <a:lnTo>
                  <a:pt x="679" y="283"/>
                </a:lnTo>
                <a:lnTo>
                  <a:pt x="680" y="283"/>
                </a:lnTo>
                <a:lnTo>
                  <a:pt x="680" y="283"/>
                </a:lnTo>
                <a:lnTo>
                  <a:pt x="681" y="283"/>
                </a:lnTo>
                <a:lnTo>
                  <a:pt x="682" y="283"/>
                </a:lnTo>
                <a:lnTo>
                  <a:pt x="682" y="282"/>
                </a:lnTo>
                <a:lnTo>
                  <a:pt x="682" y="282"/>
                </a:lnTo>
                <a:lnTo>
                  <a:pt x="682" y="282"/>
                </a:lnTo>
                <a:lnTo>
                  <a:pt x="682" y="282"/>
                </a:lnTo>
                <a:lnTo>
                  <a:pt x="682" y="282"/>
                </a:lnTo>
                <a:lnTo>
                  <a:pt x="682" y="281"/>
                </a:lnTo>
                <a:lnTo>
                  <a:pt x="682" y="281"/>
                </a:lnTo>
                <a:lnTo>
                  <a:pt x="682" y="281"/>
                </a:lnTo>
                <a:lnTo>
                  <a:pt x="682" y="281"/>
                </a:lnTo>
                <a:lnTo>
                  <a:pt x="683" y="282"/>
                </a:lnTo>
                <a:lnTo>
                  <a:pt x="683" y="281"/>
                </a:lnTo>
                <a:lnTo>
                  <a:pt x="683" y="281"/>
                </a:lnTo>
                <a:lnTo>
                  <a:pt x="684" y="281"/>
                </a:lnTo>
                <a:lnTo>
                  <a:pt x="684" y="281"/>
                </a:lnTo>
                <a:lnTo>
                  <a:pt x="685" y="281"/>
                </a:lnTo>
                <a:lnTo>
                  <a:pt x="685" y="281"/>
                </a:lnTo>
                <a:lnTo>
                  <a:pt x="685" y="281"/>
                </a:lnTo>
                <a:lnTo>
                  <a:pt x="685" y="281"/>
                </a:lnTo>
                <a:lnTo>
                  <a:pt x="685" y="282"/>
                </a:lnTo>
                <a:lnTo>
                  <a:pt x="685" y="282"/>
                </a:lnTo>
                <a:lnTo>
                  <a:pt x="685" y="282"/>
                </a:lnTo>
                <a:lnTo>
                  <a:pt x="685" y="282"/>
                </a:lnTo>
                <a:lnTo>
                  <a:pt x="685" y="282"/>
                </a:lnTo>
                <a:lnTo>
                  <a:pt x="682" y="284"/>
                </a:lnTo>
                <a:lnTo>
                  <a:pt x="682" y="285"/>
                </a:lnTo>
                <a:lnTo>
                  <a:pt x="682" y="286"/>
                </a:lnTo>
                <a:lnTo>
                  <a:pt x="681" y="286"/>
                </a:lnTo>
                <a:lnTo>
                  <a:pt x="680" y="286"/>
                </a:lnTo>
                <a:lnTo>
                  <a:pt x="679" y="287"/>
                </a:lnTo>
                <a:lnTo>
                  <a:pt x="679" y="287"/>
                </a:lnTo>
                <a:lnTo>
                  <a:pt x="678" y="288"/>
                </a:lnTo>
                <a:lnTo>
                  <a:pt x="678" y="289"/>
                </a:lnTo>
                <a:lnTo>
                  <a:pt x="677" y="289"/>
                </a:lnTo>
                <a:lnTo>
                  <a:pt x="677" y="289"/>
                </a:lnTo>
                <a:lnTo>
                  <a:pt x="677" y="290"/>
                </a:lnTo>
                <a:lnTo>
                  <a:pt x="677" y="290"/>
                </a:lnTo>
                <a:lnTo>
                  <a:pt x="678" y="290"/>
                </a:lnTo>
                <a:lnTo>
                  <a:pt x="678" y="290"/>
                </a:lnTo>
                <a:lnTo>
                  <a:pt x="678" y="290"/>
                </a:lnTo>
                <a:lnTo>
                  <a:pt x="677" y="291"/>
                </a:lnTo>
                <a:lnTo>
                  <a:pt x="677" y="291"/>
                </a:lnTo>
                <a:lnTo>
                  <a:pt x="676" y="292"/>
                </a:lnTo>
                <a:lnTo>
                  <a:pt x="675" y="293"/>
                </a:lnTo>
                <a:lnTo>
                  <a:pt x="674" y="293"/>
                </a:lnTo>
                <a:lnTo>
                  <a:pt x="673" y="294"/>
                </a:lnTo>
                <a:lnTo>
                  <a:pt x="673" y="294"/>
                </a:lnTo>
                <a:lnTo>
                  <a:pt x="673" y="295"/>
                </a:lnTo>
                <a:lnTo>
                  <a:pt x="672" y="296"/>
                </a:lnTo>
                <a:lnTo>
                  <a:pt x="670" y="297"/>
                </a:lnTo>
                <a:lnTo>
                  <a:pt x="670" y="298"/>
                </a:lnTo>
                <a:lnTo>
                  <a:pt x="669" y="299"/>
                </a:lnTo>
                <a:lnTo>
                  <a:pt x="668" y="302"/>
                </a:lnTo>
                <a:lnTo>
                  <a:pt x="667" y="303"/>
                </a:lnTo>
                <a:lnTo>
                  <a:pt x="667" y="304"/>
                </a:lnTo>
                <a:lnTo>
                  <a:pt x="667" y="305"/>
                </a:lnTo>
                <a:lnTo>
                  <a:pt x="667" y="305"/>
                </a:lnTo>
                <a:lnTo>
                  <a:pt x="667" y="305"/>
                </a:lnTo>
                <a:lnTo>
                  <a:pt x="666" y="306"/>
                </a:lnTo>
                <a:lnTo>
                  <a:pt x="666" y="306"/>
                </a:lnTo>
                <a:lnTo>
                  <a:pt x="666" y="307"/>
                </a:lnTo>
                <a:lnTo>
                  <a:pt x="665" y="307"/>
                </a:lnTo>
                <a:lnTo>
                  <a:pt x="665" y="307"/>
                </a:lnTo>
                <a:lnTo>
                  <a:pt x="665" y="307"/>
                </a:lnTo>
                <a:lnTo>
                  <a:pt x="664" y="307"/>
                </a:lnTo>
                <a:lnTo>
                  <a:pt x="664" y="307"/>
                </a:lnTo>
                <a:lnTo>
                  <a:pt x="663" y="307"/>
                </a:lnTo>
                <a:lnTo>
                  <a:pt x="662" y="307"/>
                </a:lnTo>
                <a:lnTo>
                  <a:pt x="661" y="307"/>
                </a:lnTo>
                <a:lnTo>
                  <a:pt x="660" y="307"/>
                </a:lnTo>
                <a:lnTo>
                  <a:pt x="659" y="308"/>
                </a:lnTo>
                <a:lnTo>
                  <a:pt x="659" y="308"/>
                </a:lnTo>
                <a:lnTo>
                  <a:pt x="658" y="308"/>
                </a:lnTo>
                <a:lnTo>
                  <a:pt x="657" y="309"/>
                </a:lnTo>
                <a:lnTo>
                  <a:pt x="657" y="309"/>
                </a:lnTo>
                <a:lnTo>
                  <a:pt x="656" y="309"/>
                </a:lnTo>
                <a:lnTo>
                  <a:pt x="659" y="311"/>
                </a:lnTo>
                <a:lnTo>
                  <a:pt x="658" y="315"/>
                </a:lnTo>
                <a:lnTo>
                  <a:pt x="658" y="315"/>
                </a:lnTo>
                <a:lnTo>
                  <a:pt x="657" y="315"/>
                </a:lnTo>
                <a:lnTo>
                  <a:pt x="657" y="316"/>
                </a:lnTo>
                <a:lnTo>
                  <a:pt x="657" y="316"/>
                </a:lnTo>
                <a:lnTo>
                  <a:pt x="657" y="316"/>
                </a:lnTo>
                <a:lnTo>
                  <a:pt x="657" y="316"/>
                </a:lnTo>
                <a:lnTo>
                  <a:pt x="657" y="316"/>
                </a:lnTo>
                <a:lnTo>
                  <a:pt x="657" y="317"/>
                </a:lnTo>
                <a:lnTo>
                  <a:pt x="657" y="317"/>
                </a:lnTo>
                <a:lnTo>
                  <a:pt x="656" y="317"/>
                </a:lnTo>
                <a:lnTo>
                  <a:pt x="656" y="317"/>
                </a:lnTo>
                <a:lnTo>
                  <a:pt x="656" y="317"/>
                </a:lnTo>
                <a:lnTo>
                  <a:pt x="655" y="319"/>
                </a:lnTo>
                <a:lnTo>
                  <a:pt x="650" y="318"/>
                </a:lnTo>
                <a:lnTo>
                  <a:pt x="650" y="319"/>
                </a:lnTo>
                <a:lnTo>
                  <a:pt x="650" y="319"/>
                </a:lnTo>
                <a:lnTo>
                  <a:pt x="649" y="319"/>
                </a:lnTo>
                <a:lnTo>
                  <a:pt x="649" y="319"/>
                </a:lnTo>
                <a:lnTo>
                  <a:pt x="648" y="319"/>
                </a:lnTo>
                <a:lnTo>
                  <a:pt x="648" y="320"/>
                </a:lnTo>
                <a:lnTo>
                  <a:pt x="647" y="320"/>
                </a:lnTo>
                <a:lnTo>
                  <a:pt x="647" y="320"/>
                </a:lnTo>
                <a:lnTo>
                  <a:pt x="647" y="320"/>
                </a:lnTo>
                <a:lnTo>
                  <a:pt x="647" y="321"/>
                </a:lnTo>
                <a:lnTo>
                  <a:pt x="647" y="321"/>
                </a:lnTo>
                <a:lnTo>
                  <a:pt x="646" y="321"/>
                </a:lnTo>
                <a:lnTo>
                  <a:pt x="646" y="322"/>
                </a:lnTo>
                <a:lnTo>
                  <a:pt x="646" y="322"/>
                </a:lnTo>
                <a:lnTo>
                  <a:pt x="645" y="322"/>
                </a:lnTo>
                <a:lnTo>
                  <a:pt x="645" y="323"/>
                </a:lnTo>
                <a:lnTo>
                  <a:pt x="645" y="323"/>
                </a:lnTo>
                <a:lnTo>
                  <a:pt x="645" y="323"/>
                </a:lnTo>
                <a:lnTo>
                  <a:pt x="644" y="323"/>
                </a:lnTo>
                <a:lnTo>
                  <a:pt x="644" y="324"/>
                </a:lnTo>
                <a:lnTo>
                  <a:pt x="644" y="324"/>
                </a:lnTo>
                <a:lnTo>
                  <a:pt x="644" y="324"/>
                </a:lnTo>
                <a:lnTo>
                  <a:pt x="643" y="325"/>
                </a:lnTo>
                <a:lnTo>
                  <a:pt x="643" y="325"/>
                </a:lnTo>
                <a:lnTo>
                  <a:pt x="643" y="325"/>
                </a:lnTo>
                <a:lnTo>
                  <a:pt x="643" y="326"/>
                </a:lnTo>
                <a:lnTo>
                  <a:pt x="642" y="326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1" y="327"/>
                </a:lnTo>
                <a:lnTo>
                  <a:pt x="641" y="327"/>
                </a:lnTo>
                <a:lnTo>
                  <a:pt x="641" y="328"/>
                </a:lnTo>
                <a:lnTo>
                  <a:pt x="640" y="328"/>
                </a:lnTo>
                <a:lnTo>
                  <a:pt x="640" y="329"/>
                </a:lnTo>
                <a:lnTo>
                  <a:pt x="640" y="329"/>
                </a:lnTo>
                <a:lnTo>
                  <a:pt x="639" y="329"/>
                </a:lnTo>
                <a:lnTo>
                  <a:pt x="639" y="330"/>
                </a:lnTo>
                <a:lnTo>
                  <a:pt x="639" y="330"/>
                </a:lnTo>
                <a:lnTo>
                  <a:pt x="639" y="330"/>
                </a:lnTo>
                <a:lnTo>
                  <a:pt x="639" y="331"/>
                </a:lnTo>
                <a:lnTo>
                  <a:pt x="639" y="331"/>
                </a:lnTo>
                <a:lnTo>
                  <a:pt x="638" y="331"/>
                </a:lnTo>
                <a:lnTo>
                  <a:pt x="638" y="332"/>
                </a:lnTo>
                <a:lnTo>
                  <a:pt x="638" y="332"/>
                </a:lnTo>
                <a:lnTo>
                  <a:pt x="638" y="332"/>
                </a:lnTo>
                <a:lnTo>
                  <a:pt x="638" y="333"/>
                </a:lnTo>
                <a:lnTo>
                  <a:pt x="637" y="333"/>
                </a:lnTo>
                <a:lnTo>
                  <a:pt x="637" y="333"/>
                </a:lnTo>
                <a:lnTo>
                  <a:pt x="637" y="334"/>
                </a:lnTo>
                <a:lnTo>
                  <a:pt x="637" y="334"/>
                </a:lnTo>
                <a:lnTo>
                  <a:pt x="637" y="334"/>
                </a:lnTo>
                <a:lnTo>
                  <a:pt x="637" y="335"/>
                </a:lnTo>
                <a:lnTo>
                  <a:pt x="636" y="335"/>
                </a:lnTo>
                <a:lnTo>
                  <a:pt x="636" y="336"/>
                </a:lnTo>
                <a:lnTo>
                  <a:pt x="636" y="336"/>
                </a:lnTo>
                <a:lnTo>
                  <a:pt x="636" y="337"/>
                </a:lnTo>
                <a:lnTo>
                  <a:pt x="636" y="337"/>
                </a:lnTo>
                <a:lnTo>
                  <a:pt x="635" y="337"/>
                </a:lnTo>
                <a:lnTo>
                  <a:pt x="635" y="338"/>
                </a:lnTo>
                <a:lnTo>
                  <a:pt x="635" y="338"/>
                </a:lnTo>
                <a:lnTo>
                  <a:pt x="635" y="339"/>
                </a:lnTo>
                <a:lnTo>
                  <a:pt x="634" y="339"/>
                </a:lnTo>
                <a:lnTo>
                  <a:pt x="634" y="339"/>
                </a:lnTo>
                <a:lnTo>
                  <a:pt x="634" y="340"/>
                </a:lnTo>
                <a:lnTo>
                  <a:pt x="634" y="340"/>
                </a:lnTo>
                <a:lnTo>
                  <a:pt x="634" y="340"/>
                </a:lnTo>
                <a:lnTo>
                  <a:pt x="634" y="341"/>
                </a:lnTo>
                <a:lnTo>
                  <a:pt x="633" y="341"/>
                </a:lnTo>
                <a:lnTo>
                  <a:pt x="633" y="341"/>
                </a:lnTo>
                <a:lnTo>
                  <a:pt x="633" y="342"/>
                </a:lnTo>
                <a:lnTo>
                  <a:pt x="633" y="342"/>
                </a:lnTo>
                <a:lnTo>
                  <a:pt x="633" y="342"/>
                </a:lnTo>
                <a:lnTo>
                  <a:pt x="633" y="343"/>
                </a:lnTo>
                <a:lnTo>
                  <a:pt x="633" y="343"/>
                </a:lnTo>
                <a:lnTo>
                  <a:pt x="633" y="343"/>
                </a:lnTo>
                <a:lnTo>
                  <a:pt x="633" y="344"/>
                </a:lnTo>
                <a:lnTo>
                  <a:pt x="633" y="344"/>
                </a:lnTo>
                <a:lnTo>
                  <a:pt x="632" y="344"/>
                </a:lnTo>
                <a:lnTo>
                  <a:pt x="632" y="345"/>
                </a:lnTo>
                <a:lnTo>
                  <a:pt x="632" y="345"/>
                </a:lnTo>
                <a:lnTo>
                  <a:pt x="632" y="346"/>
                </a:lnTo>
                <a:lnTo>
                  <a:pt x="632" y="346"/>
                </a:lnTo>
                <a:lnTo>
                  <a:pt x="632" y="347"/>
                </a:lnTo>
                <a:lnTo>
                  <a:pt x="632" y="346"/>
                </a:lnTo>
                <a:lnTo>
                  <a:pt x="631" y="346"/>
                </a:lnTo>
                <a:lnTo>
                  <a:pt x="631" y="347"/>
                </a:lnTo>
                <a:lnTo>
                  <a:pt x="630" y="347"/>
                </a:lnTo>
                <a:lnTo>
                  <a:pt x="630" y="347"/>
                </a:lnTo>
                <a:lnTo>
                  <a:pt x="630" y="347"/>
                </a:lnTo>
                <a:lnTo>
                  <a:pt x="629" y="347"/>
                </a:lnTo>
                <a:lnTo>
                  <a:pt x="629" y="347"/>
                </a:lnTo>
                <a:lnTo>
                  <a:pt x="629" y="347"/>
                </a:lnTo>
                <a:lnTo>
                  <a:pt x="629" y="348"/>
                </a:lnTo>
                <a:lnTo>
                  <a:pt x="629" y="348"/>
                </a:lnTo>
                <a:lnTo>
                  <a:pt x="629" y="349"/>
                </a:lnTo>
                <a:lnTo>
                  <a:pt x="629" y="349"/>
                </a:lnTo>
                <a:lnTo>
                  <a:pt x="629" y="350"/>
                </a:lnTo>
                <a:lnTo>
                  <a:pt x="629" y="350"/>
                </a:lnTo>
                <a:lnTo>
                  <a:pt x="629" y="350"/>
                </a:lnTo>
                <a:lnTo>
                  <a:pt x="630" y="350"/>
                </a:lnTo>
                <a:lnTo>
                  <a:pt x="630" y="350"/>
                </a:lnTo>
                <a:lnTo>
                  <a:pt x="629" y="350"/>
                </a:lnTo>
                <a:lnTo>
                  <a:pt x="629" y="351"/>
                </a:lnTo>
                <a:lnTo>
                  <a:pt x="629" y="351"/>
                </a:lnTo>
                <a:lnTo>
                  <a:pt x="629" y="352"/>
                </a:lnTo>
                <a:lnTo>
                  <a:pt x="628" y="352"/>
                </a:lnTo>
                <a:lnTo>
                  <a:pt x="628" y="352"/>
                </a:lnTo>
                <a:lnTo>
                  <a:pt x="628" y="353"/>
                </a:lnTo>
                <a:lnTo>
                  <a:pt x="628" y="353"/>
                </a:lnTo>
                <a:lnTo>
                  <a:pt x="628" y="353"/>
                </a:lnTo>
                <a:lnTo>
                  <a:pt x="628" y="354"/>
                </a:lnTo>
                <a:lnTo>
                  <a:pt x="627" y="354"/>
                </a:lnTo>
                <a:lnTo>
                  <a:pt x="627" y="355"/>
                </a:lnTo>
                <a:lnTo>
                  <a:pt x="627" y="356"/>
                </a:lnTo>
                <a:lnTo>
                  <a:pt x="627" y="356"/>
                </a:lnTo>
                <a:lnTo>
                  <a:pt x="626" y="357"/>
                </a:lnTo>
                <a:lnTo>
                  <a:pt x="626" y="357"/>
                </a:lnTo>
                <a:lnTo>
                  <a:pt x="626" y="357"/>
                </a:lnTo>
                <a:lnTo>
                  <a:pt x="626" y="358"/>
                </a:lnTo>
                <a:lnTo>
                  <a:pt x="626" y="358"/>
                </a:lnTo>
                <a:lnTo>
                  <a:pt x="626" y="359"/>
                </a:lnTo>
                <a:lnTo>
                  <a:pt x="626" y="359"/>
                </a:lnTo>
                <a:lnTo>
                  <a:pt x="626" y="359"/>
                </a:lnTo>
                <a:lnTo>
                  <a:pt x="625" y="359"/>
                </a:lnTo>
                <a:lnTo>
                  <a:pt x="625" y="360"/>
                </a:lnTo>
                <a:lnTo>
                  <a:pt x="625" y="360"/>
                </a:lnTo>
                <a:lnTo>
                  <a:pt x="625" y="360"/>
                </a:lnTo>
                <a:lnTo>
                  <a:pt x="625" y="360"/>
                </a:lnTo>
                <a:lnTo>
                  <a:pt x="624" y="360"/>
                </a:lnTo>
                <a:lnTo>
                  <a:pt x="624" y="360"/>
                </a:lnTo>
                <a:lnTo>
                  <a:pt x="624" y="360"/>
                </a:lnTo>
                <a:lnTo>
                  <a:pt x="623" y="360"/>
                </a:lnTo>
                <a:lnTo>
                  <a:pt x="624" y="360"/>
                </a:lnTo>
                <a:lnTo>
                  <a:pt x="624" y="359"/>
                </a:lnTo>
                <a:lnTo>
                  <a:pt x="623" y="359"/>
                </a:lnTo>
                <a:lnTo>
                  <a:pt x="623" y="359"/>
                </a:lnTo>
                <a:lnTo>
                  <a:pt x="623" y="360"/>
                </a:lnTo>
                <a:lnTo>
                  <a:pt x="622" y="360"/>
                </a:lnTo>
                <a:lnTo>
                  <a:pt x="622" y="359"/>
                </a:lnTo>
                <a:lnTo>
                  <a:pt x="622" y="359"/>
                </a:lnTo>
                <a:lnTo>
                  <a:pt x="622" y="358"/>
                </a:lnTo>
                <a:lnTo>
                  <a:pt x="621" y="358"/>
                </a:lnTo>
                <a:lnTo>
                  <a:pt x="621" y="358"/>
                </a:lnTo>
                <a:lnTo>
                  <a:pt x="622" y="358"/>
                </a:lnTo>
                <a:lnTo>
                  <a:pt x="622" y="357"/>
                </a:lnTo>
                <a:lnTo>
                  <a:pt x="621" y="357"/>
                </a:lnTo>
                <a:lnTo>
                  <a:pt x="621" y="357"/>
                </a:lnTo>
                <a:lnTo>
                  <a:pt x="621" y="357"/>
                </a:lnTo>
                <a:lnTo>
                  <a:pt x="621" y="357"/>
                </a:lnTo>
                <a:lnTo>
                  <a:pt x="620" y="357"/>
                </a:lnTo>
                <a:lnTo>
                  <a:pt x="620" y="358"/>
                </a:lnTo>
                <a:lnTo>
                  <a:pt x="620" y="358"/>
                </a:lnTo>
                <a:lnTo>
                  <a:pt x="620" y="358"/>
                </a:lnTo>
                <a:lnTo>
                  <a:pt x="619" y="358"/>
                </a:lnTo>
                <a:lnTo>
                  <a:pt x="619" y="358"/>
                </a:lnTo>
                <a:lnTo>
                  <a:pt x="619" y="359"/>
                </a:lnTo>
                <a:lnTo>
                  <a:pt x="619" y="359"/>
                </a:lnTo>
                <a:lnTo>
                  <a:pt x="618" y="359"/>
                </a:lnTo>
                <a:lnTo>
                  <a:pt x="618" y="360"/>
                </a:lnTo>
                <a:lnTo>
                  <a:pt x="618" y="360"/>
                </a:lnTo>
                <a:lnTo>
                  <a:pt x="618" y="359"/>
                </a:lnTo>
                <a:lnTo>
                  <a:pt x="617" y="359"/>
                </a:lnTo>
                <a:lnTo>
                  <a:pt x="617" y="360"/>
                </a:lnTo>
                <a:lnTo>
                  <a:pt x="617" y="360"/>
                </a:lnTo>
                <a:lnTo>
                  <a:pt x="617" y="360"/>
                </a:lnTo>
                <a:lnTo>
                  <a:pt x="614" y="360"/>
                </a:lnTo>
                <a:lnTo>
                  <a:pt x="614" y="360"/>
                </a:lnTo>
                <a:lnTo>
                  <a:pt x="603" y="360"/>
                </a:lnTo>
                <a:lnTo>
                  <a:pt x="602" y="360"/>
                </a:lnTo>
                <a:lnTo>
                  <a:pt x="597" y="360"/>
                </a:lnTo>
                <a:lnTo>
                  <a:pt x="596" y="360"/>
                </a:lnTo>
                <a:lnTo>
                  <a:pt x="596" y="360"/>
                </a:lnTo>
                <a:lnTo>
                  <a:pt x="595" y="360"/>
                </a:lnTo>
                <a:lnTo>
                  <a:pt x="588" y="360"/>
                </a:lnTo>
                <a:lnTo>
                  <a:pt x="588" y="360"/>
                </a:lnTo>
                <a:lnTo>
                  <a:pt x="589" y="361"/>
                </a:lnTo>
                <a:lnTo>
                  <a:pt x="589" y="361"/>
                </a:lnTo>
                <a:lnTo>
                  <a:pt x="589" y="361"/>
                </a:lnTo>
                <a:lnTo>
                  <a:pt x="588" y="361"/>
                </a:lnTo>
                <a:lnTo>
                  <a:pt x="588" y="361"/>
                </a:lnTo>
                <a:lnTo>
                  <a:pt x="588" y="361"/>
                </a:lnTo>
                <a:lnTo>
                  <a:pt x="588" y="360"/>
                </a:lnTo>
                <a:lnTo>
                  <a:pt x="587" y="360"/>
                </a:lnTo>
                <a:lnTo>
                  <a:pt x="587" y="361"/>
                </a:lnTo>
                <a:lnTo>
                  <a:pt x="587" y="361"/>
                </a:lnTo>
                <a:lnTo>
                  <a:pt x="586" y="361"/>
                </a:lnTo>
                <a:lnTo>
                  <a:pt x="586" y="361"/>
                </a:lnTo>
                <a:lnTo>
                  <a:pt x="586" y="361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5" y="362"/>
                </a:lnTo>
                <a:lnTo>
                  <a:pt x="585" y="362"/>
                </a:lnTo>
                <a:lnTo>
                  <a:pt x="585" y="362"/>
                </a:lnTo>
                <a:lnTo>
                  <a:pt x="585" y="362"/>
                </a:lnTo>
                <a:lnTo>
                  <a:pt x="585" y="363"/>
                </a:lnTo>
                <a:lnTo>
                  <a:pt x="584" y="363"/>
                </a:lnTo>
                <a:lnTo>
                  <a:pt x="584" y="363"/>
                </a:lnTo>
                <a:lnTo>
                  <a:pt x="583" y="363"/>
                </a:lnTo>
                <a:lnTo>
                  <a:pt x="583" y="363"/>
                </a:lnTo>
                <a:lnTo>
                  <a:pt x="583" y="363"/>
                </a:lnTo>
                <a:lnTo>
                  <a:pt x="582" y="363"/>
                </a:lnTo>
                <a:lnTo>
                  <a:pt x="582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2"/>
                </a:lnTo>
                <a:lnTo>
                  <a:pt x="581" y="362"/>
                </a:lnTo>
                <a:lnTo>
                  <a:pt x="581" y="362"/>
                </a:lnTo>
                <a:lnTo>
                  <a:pt x="581" y="362"/>
                </a:lnTo>
                <a:lnTo>
                  <a:pt x="581" y="362"/>
                </a:lnTo>
                <a:lnTo>
                  <a:pt x="581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79" y="362"/>
                </a:lnTo>
                <a:lnTo>
                  <a:pt x="579" y="362"/>
                </a:lnTo>
                <a:lnTo>
                  <a:pt x="579" y="362"/>
                </a:lnTo>
                <a:lnTo>
                  <a:pt x="579" y="363"/>
                </a:lnTo>
                <a:lnTo>
                  <a:pt x="579" y="363"/>
                </a:lnTo>
                <a:lnTo>
                  <a:pt x="579" y="363"/>
                </a:lnTo>
                <a:lnTo>
                  <a:pt x="579" y="364"/>
                </a:lnTo>
                <a:lnTo>
                  <a:pt x="579" y="364"/>
                </a:lnTo>
                <a:lnTo>
                  <a:pt x="579" y="363"/>
                </a:lnTo>
                <a:lnTo>
                  <a:pt x="579" y="364"/>
                </a:lnTo>
                <a:lnTo>
                  <a:pt x="578" y="364"/>
                </a:lnTo>
                <a:lnTo>
                  <a:pt x="578" y="364"/>
                </a:lnTo>
                <a:lnTo>
                  <a:pt x="578" y="363"/>
                </a:lnTo>
                <a:lnTo>
                  <a:pt x="577" y="363"/>
                </a:lnTo>
                <a:lnTo>
                  <a:pt x="577" y="363"/>
                </a:lnTo>
                <a:lnTo>
                  <a:pt x="577" y="363"/>
                </a:lnTo>
                <a:lnTo>
                  <a:pt x="577" y="362"/>
                </a:lnTo>
                <a:lnTo>
                  <a:pt x="577" y="362"/>
                </a:lnTo>
                <a:lnTo>
                  <a:pt x="576" y="362"/>
                </a:lnTo>
                <a:lnTo>
                  <a:pt x="577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5" y="362"/>
                </a:lnTo>
                <a:lnTo>
                  <a:pt x="575" y="362"/>
                </a:lnTo>
                <a:lnTo>
                  <a:pt x="575" y="362"/>
                </a:lnTo>
                <a:lnTo>
                  <a:pt x="575" y="362"/>
                </a:lnTo>
                <a:lnTo>
                  <a:pt x="575" y="363"/>
                </a:lnTo>
                <a:lnTo>
                  <a:pt x="574" y="363"/>
                </a:lnTo>
                <a:lnTo>
                  <a:pt x="574" y="362"/>
                </a:lnTo>
                <a:lnTo>
                  <a:pt x="574" y="363"/>
                </a:lnTo>
                <a:lnTo>
                  <a:pt x="574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2" y="362"/>
                </a:lnTo>
                <a:lnTo>
                  <a:pt x="572" y="362"/>
                </a:lnTo>
                <a:lnTo>
                  <a:pt x="572" y="362"/>
                </a:lnTo>
                <a:lnTo>
                  <a:pt x="572" y="362"/>
                </a:lnTo>
                <a:lnTo>
                  <a:pt x="571" y="362"/>
                </a:lnTo>
                <a:lnTo>
                  <a:pt x="571" y="362"/>
                </a:lnTo>
                <a:lnTo>
                  <a:pt x="571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3"/>
                </a:lnTo>
                <a:lnTo>
                  <a:pt x="570" y="362"/>
                </a:lnTo>
                <a:lnTo>
                  <a:pt x="570" y="363"/>
                </a:lnTo>
                <a:lnTo>
                  <a:pt x="570" y="362"/>
                </a:lnTo>
                <a:lnTo>
                  <a:pt x="570" y="363"/>
                </a:lnTo>
                <a:lnTo>
                  <a:pt x="570" y="362"/>
                </a:lnTo>
                <a:lnTo>
                  <a:pt x="570" y="363"/>
                </a:lnTo>
                <a:lnTo>
                  <a:pt x="569" y="363"/>
                </a:lnTo>
                <a:lnTo>
                  <a:pt x="569" y="363"/>
                </a:lnTo>
                <a:lnTo>
                  <a:pt x="569" y="363"/>
                </a:lnTo>
                <a:lnTo>
                  <a:pt x="569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2"/>
                </a:lnTo>
                <a:lnTo>
                  <a:pt x="567" y="362"/>
                </a:lnTo>
                <a:lnTo>
                  <a:pt x="567" y="363"/>
                </a:lnTo>
                <a:lnTo>
                  <a:pt x="567" y="362"/>
                </a:lnTo>
                <a:lnTo>
                  <a:pt x="567" y="363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6" y="362"/>
                </a:lnTo>
                <a:lnTo>
                  <a:pt x="567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5" y="362"/>
                </a:lnTo>
                <a:lnTo>
                  <a:pt x="565" y="363"/>
                </a:lnTo>
                <a:lnTo>
                  <a:pt x="565" y="363"/>
                </a:lnTo>
                <a:lnTo>
                  <a:pt x="565" y="362"/>
                </a:lnTo>
                <a:lnTo>
                  <a:pt x="565" y="363"/>
                </a:lnTo>
                <a:lnTo>
                  <a:pt x="565" y="362"/>
                </a:lnTo>
                <a:lnTo>
                  <a:pt x="564" y="362"/>
                </a:lnTo>
                <a:lnTo>
                  <a:pt x="564" y="363"/>
                </a:lnTo>
                <a:lnTo>
                  <a:pt x="564" y="362"/>
                </a:lnTo>
                <a:lnTo>
                  <a:pt x="564" y="363"/>
                </a:lnTo>
                <a:lnTo>
                  <a:pt x="564" y="363"/>
                </a:lnTo>
                <a:lnTo>
                  <a:pt x="564" y="363"/>
                </a:lnTo>
                <a:lnTo>
                  <a:pt x="563" y="363"/>
                </a:lnTo>
                <a:lnTo>
                  <a:pt x="563" y="363"/>
                </a:lnTo>
                <a:lnTo>
                  <a:pt x="563" y="363"/>
                </a:lnTo>
                <a:lnTo>
                  <a:pt x="563" y="363"/>
                </a:lnTo>
                <a:lnTo>
                  <a:pt x="562" y="363"/>
                </a:lnTo>
                <a:lnTo>
                  <a:pt x="562" y="364"/>
                </a:lnTo>
                <a:lnTo>
                  <a:pt x="562" y="363"/>
                </a:lnTo>
                <a:lnTo>
                  <a:pt x="562" y="364"/>
                </a:lnTo>
                <a:lnTo>
                  <a:pt x="562" y="363"/>
                </a:lnTo>
                <a:lnTo>
                  <a:pt x="562" y="364"/>
                </a:lnTo>
                <a:lnTo>
                  <a:pt x="562" y="364"/>
                </a:lnTo>
                <a:lnTo>
                  <a:pt x="562" y="364"/>
                </a:lnTo>
                <a:lnTo>
                  <a:pt x="562" y="364"/>
                </a:lnTo>
                <a:lnTo>
                  <a:pt x="562" y="364"/>
                </a:lnTo>
                <a:lnTo>
                  <a:pt x="561" y="364"/>
                </a:lnTo>
                <a:lnTo>
                  <a:pt x="561" y="364"/>
                </a:lnTo>
                <a:lnTo>
                  <a:pt x="561" y="365"/>
                </a:lnTo>
                <a:lnTo>
                  <a:pt x="560" y="365"/>
                </a:lnTo>
                <a:lnTo>
                  <a:pt x="560" y="365"/>
                </a:lnTo>
                <a:lnTo>
                  <a:pt x="560" y="365"/>
                </a:lnTo>
                <a:lnTo>
                  <a:pt x="560" y="365"/>
                </a:lnTo>
                <a:lnTo>
                  <a:pt x="560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6"/>
                </a:lnTo>
                <a:lnTo>
                  <a:pt x="559" y="366"/>
                </a:lnTo>
                <a:lnTo>
                  <a:pt x="559" y="366"/>
                </a:lnTo>
                <a:lnTo>
                  <a:pt x="559" y="366"/>
                </a:lnTo>
                <a:lnTo>
                  <a:pt x="558" y="366"/>
                </a:lnTo>
                <a:lnTo>
                  <a:pt x="559" y="366"/>
                </a:lnTo>
                <a:lnTo>
                  <a:pt x="558" y="366"/>
                </a:lnTo>
                <a:lnTo>
                  <a:pt x="558" y="367"/>
                </a:lnTo>
                <a:lnTo>
                  <a:pt x="558" y="366"/>
                </a:lnTo>
                <a:lnTo>
                  <a:pt x="558" y="367"/>
                </a:lnTo>
                <a:lnTo>
                  <a:pt x="558" y="367"/>
                </a:lnTo>
                <a:lnTo>
                  <a:pt x="557" y="367"/>
                </a:lnTo>
                <a:lnTo>
                  <a:pt x="557" y="367"/>
                </a:lnTo>
                <a:lnTo>
                  <a:pt x="557" y="367"/>
                </a:lnTo>
                <a:lnTo>
                  <a:pt x="557" y="367"/>
                </a:lnTo>
                <a:lnTo>
                  <a:pt x="557" y="367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9"/>
                </a:lnTo>
                <a:lnTo>
                  <a:pt x="556" y="369"/>
                </a:lnTo>
                <a:lnTo>
                  <a:pt x="556" y="369"/>
                </a:lnTo>
                <a:lnTo>
                  <a:pt x="556" y="369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4" y="370"/>
                </a:lnTo>
                <a:lnTo>
                  <a:pt x="554" y="370"/>
                </a:lnTo>
                <a:lnTo>
                  <a:pt x="554" y="371"/>
                </a:lnTo>
                <a:lnTo>
                  <a:pt x="554" y="371"/>
                </a:lnTo>
                <a:lnTo>
                  <a:pt x="554" y="370"/>
                </a:lnTo>
                <a:lnTo>
                  <a:pt x="554" y="371"/>
                </a:lnTo>
                <a:lnTo>
                  <a:pt x="554" y="370"/>
                </a:lnTo>
                <a:lnTo>
                  <a:pt x="554" y="371"/>
                </a:lnTo>
                <a:lnTo>
                  <a:pt x="553" y="371"/>
                </a:lnTo>
                <a:lnTo>
                  <a:pt x="553" y="371"/>
                </a:lnTo>
                <a:lnTo>
                  <a:pt x="553" y="371"/>
                </a:lnTo>
                <a:lnTo>
                  <a:pt x="554" y="371"/>
                </a:lnTo>
                <a:lnTo>
                  <a:pt x="554" y="371"/>
                </a:lnTo>
                <a:lnTo>
                  <a:pt x="553" y="371"/>
                </a:lnTo>
                <a:lnTo>
                  <a:pt x="554" y="371"/>
                </a:lnTo>
                <a:lnTo>
                  <a:pt x="554" y="372"/>
                </a:lnTo>
                <a:lnTo>
                  <a:pt x="554" y="372"/>
                </a:lnTo>
                <a:lnTo>
                  <a:pt x="554" y="372"/>
                </a:lnTo>
                <a:lnTo>
                  <a:pt x="554" y="372"/>
                </a:lnTo>
                <a:lnTo>
                  <a:pt x="554" y="372"/>
                </a:lnTo>
                <a:lnTo>
                  <a:pt x="554" y="373"/>
                </a:lnTo>
                <a:lnTo>
                  <a:pt x="554" y="373"/>
                </a:lnTo>
                <a:lnTo>
                  <a:pt x="554" y="373"/>
                </a:lnTo>
                <a:lnTo>
                  <a:pt x="554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2" y="373"/>
                </a:lnTo>
                <a:lnTo>
                  <a:pt x="553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1" y="373"/>
                </a:lnTo>
                <a:lnTo>
                  <a:pt x="551" y="373"/>
                </a:lnTo>
                <a:lnTo>
                  <a:pt x="551" y="373"/>
                </a:lnTo>
                <a:lnTo>
                  <a:pt x="551" y="373"/>
                </a:lnTo>
                <a:lnTo>
                  <a:pt x="551" y="373"/>
                </a:lnTo>
                <a:lnTo>
                  <a:pt x="550" y="373"/>
                </a:lnTo>
                <a:lnTo>
                  <a:pt x="550" y="373"/>
                </a:lnTo>
                <a:lnTo>
                  <a:pt x="550" y="373"/>
                </a:lnTo>
                <a:lnTo>
                  <a:pt x="550" y="373"/>
                </a:lnTo>
                <a:lnTo>
                  <a:pt x="550" y="374"/>
                </a:lnTo>
                <a:lnTo>
                  <a:pt x="549" y="374"/>
                </a:lnTo>
                <a:lnTo>
                  <a:pt x="549" y="374"/>
                </a:lnTo>
                <a:lnTo>
                  <a:pt x="549" y="374"/>
                </a:lnTo>
                <a:lnTo>
                  <a:pt x="549" y="374"/>
                </a:lnTo>
                <a:lnTo>
                  <a:pt x="549" y="374"/>
                </a:lnTo>
                <a:lnTo>
                  <a:pt x="549" y="375"/>
                </a:lnTo>
                <a:lnTo>
                  <a:pt x="549" y="375"/>
                </a:lnTo>
                <a:lnTo>
                  <a:pt x="549" y="375"/>
                </a:lnTo>
                <a:lnTo>
                  <a:pt x="548" y="375"/>
                </a:lnTo>
                <a:lnTo>
                  <a:pt x="549" y="375"/>
                </a:lnTo>
                <a:lnTo>
                  <a:pt x="548" y="375"/>
                </a:lnTo>
                <a:lnTo>
                  <a:pt x="548" y="375"/>
                </a:lnTo>
                <a:lnTo>
                  <a:pt x="548" y="375"/>
                </a:lnTo>
                <a:lnTo>
                  <a:pt x="548" y="375"/>
                </a:lnTo>
                <a:lnTo>
                  <a:pt x="548" y="375"/>
                </a:lnTo>
                <a:lnTo>
                  <a:pt x="547" y="375"/>
                </a:lnTo>
                <a:lnTo>
                  <a:pt x="548" y="375"/>
                </a:lnTo>
                <a:lnTo>
                  <a:pt x="547" y="375"/>
                </a:lnTo>
                <a:lnTo>
                  <a:pt x="547" y="376"/>
                </a:lnTo>
                <a:lnTo>
                  <a:pt x="547" y="376"/>
                </a:lnTo>
                <a:lnTo>
                  <a:pt x="547" y="376"/>
                </a:lnTo>
                <a:lnTo>
                  <a:pt x="547" y="376"/>
                </a:lnTo>
                <a:lnTo>
                  <a:pt x="546" y="376"/>
                </a:lnTo>
                <a:lnTo>
                  <a:pt x="547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7"/>
                </a:lnTo>
                <a:lnTo>
                  <a:pt x="546" y="377"/>
                </a:lnTo>
                <a:lnTo>
                  <a:pt x="546" y="377"/>
                </a:lnTo>
                <a:lnTo>
                  <a:pt x="546" y="377"/>
                </a:lnTo>
                <a:lnTo>
                  <a:pt x="546" y="377"/>
                </a:lnTo>
                <a:lnTo>
                  <a:pt x="546" y="377"/>
                </a:lnTo>
                <a:lnTo>
                  <a:pt x="545" y="377"/>
                </a:lnTo>
                <a:lnTo>
                  <a:pt x="545" y="377"/>
                </a:lnTo>
                <a:lnTo>
                  <a:pt x="546" y="377"/>
                </a:lnTo>
                <a:lnTo>
                  <a:pt x="545" y="377"/>
                </a:lnTo>
                <a:lnTo>
                  <a:pt x="546" y="377"/>
                </a:lnTo>
                <a:lnTo>
                  <a:pt x="546" y="378"/>
                </a:lnTo>
                <a:lnTo>
                  <a:pt x="545" y="378"/>
                </a:lnTo>
                <a:lnTo>
                  <a:pt x="545" y="377"/>
                </a:lnTo>
                <a:lnTo>
                  <a:pt x="545" y="378"/>
                </a:lnTo>
                <a:lnTo>
                  <a:pt x="545" y="377"/>
                </a:lnTo>
                <a:lnTo>
                  <a:pt x="545" y="378"/>
                </a:lnTo>
                <a:lnTo>
                  <a:pt x="545" y="378"/>
                </a:lnTo>
                <a:lnTo>
                  <a:pt x="545" y="377"/>
                </a:lnTo>
                <a:lnTo>
                  <a:pt x="545" y="378"/>
                </a:lnTo>
                <a:lnTo>
                  <a:pt x="545" y="378"/>
                </a:lnTo>
                <a:lnTo>
                  <a:pt x="544" y="378"/>
                </a:lnTo>
                <a:lnTo>
                  <a:pt x="544" y="378"/>
                </a:lnTo>
                <a:lnTo>
                  <a:pt x="544" y="378"/>
                </a:lnTo>
                <a:lnTo>
                  <a:pt x="543" y="378"/>
                </a:lnTo>
                <a:lnTo>
                  <a:pt x="543" y="377"/>
                </a:lnTo>
                <a:lnTo>
                  <a:pt x="543" y="377"/>
                </a:lnTo>
                <a:lnTo>
                  <a:pt x="542" y="377"/>
                </a:lnTo>
                <a:lnTo>
                  <a:pt x="543" y="377"/>
                </a:lnTo>
                <a:lnTo>
                  <a:pt x="542" y="377"/>
                </a:lnTo>
                <a:lnTo>
                  <a:pt x="542" y="378"/>
                </a:lnTo>
                <a:lnTo>
                  <a:pt x="542" y="378"/>
                </a:lnTo>
                <a:lnTo>
                  <a:pt x="542" y="378"/>
                </a:lnTo>
                <a:lnTo>
                  <a:pt x="541" y="378"/>
                </a:lnTo>
                <a:lnTo>
                  <a:pt x="542" y="378"/>
                </a:lnTo>
                <a:lnTo>
                  <a:pt x="541" y="378"/>
                </a:lnTo>
                <a:lnTo>
                  <a:pt x="541" y="378"/>
                </a:lnTo>
                <a:lnTo>
                  <a:pt x="541" y="378"/>
                </a:lnTo>
                <a:lnTo>
                  <a:pt x="541" y="377"/>
                </a:lnTo>
                <a:lnTo>
                  <a:pt x="541" y="378"/>
                </a:lnTo>
                <a:lnTo>
                  <a:pt x="540" y="378"/>
                </a:lnTo>
                <a:lnTo>
                  <a:pt x="540" y="378"/>
                </a:lnTo>
                <a:lnTo>
                  <a:pt x="541" y="378"/>
                </a:lnTo>
                <a:lnTo>
                  <a:pt x="541" y="379"/>
                </a:lnTo>
                <a:lnTo>
                  <a:pt x="540" y="379"/>
                </a:lnTo>
                <a:lnTo>
                  <a:pt x="540" y="378"/>
                </a:lnTo>
                <a:lnTo>
                  <a:pt x="540" y="378"/>
                </a:lnTo>
                <a:lnTo>
                  <a:pt x="540" y="379"/>
                </a:lnTo>
                <a:lnTo>
                  <a:pt x="540" y="379"/>
                </a:lnTo>
                <a:lnTo>
                  <a:pt x="540" y="379"/>
                </a:lnTo>
                <a:lnTo>
                  <a:pt x="539" y="379"/>
                </a:lnTo>
                <a:lnTo>
                  <a:pt x="539" y="379"/>
                </a:lnTo>
                <a:lnTo>
                  <a:pt x="539" y="379"/>
                </a:lnTo>
                <a:lnTo>
                  <a:pt x="539" y="379"/>
                </a:lnTo>
                <a:lnTo>
                  <a:pt x="539" y="379"/>
                </a:lnTo>
                <a:lnTo>
                  <a:pt x="538" y="380"/>
                </a:lnTo>
                <a:lnTo>
                  <a:pt x="538" y="379"/>
                </a:lnTo>
                <a:lnTo>
                  <a:pt x="538" y="379"/>
                </a:lnTo>
                <a:lnTo>
                  <a:pt x="538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8"/>
                </a:lnTo>
                <a:lnTo>
                  <a:pt x="536" y="378"/>
                </a:lnTo>
                <a:lnTo>
                  <a:pt x="536" y="379"/>
                </a:lnTo>
                <a:lnTo>
                  <a:pt x="536" y="379"/>
                </a:lnTo>
                <a:lnTo>
                  <a:pt x="536" y="378"/>
                </a:lnTo>
                <a:lnTo>
                  <a:pt x="536" y="379"/>
                </a:lnTo>
                <a:lnTo>
                  <a:pt x="535" y="379"/>
                </a:lnTo>
                <a:lnTo>
                  <a:pt x="535" y="379"/>
                </a:lnTo>
                <a:lnTo>
                  <a:pt x="535" y="380"/>
                </a:lnTo>
                <a:lnTo>
                  <a:pt x="535" y="380"/>
                </a:lnTo>
                <a:lnTo>
                  <a:pt x="535" y="380"/>
                </a:lnTo>
                <a:lnTo>
                  <a:pt x="535" y="380"/>
                </a:lnTo>
                <a:lnTo>
                  <a:pt x="535" y="381"/>
                </a:lnTo>
                <a:lnTo>
                  <a:pt x="534" y="381"/>
                </a:lnTo>
                <a:lnTo>
                  <a:pt x="534" y="381"/>
                </a:lnTo>
                <a:lnTo>
                  <a:pt x="534" y="381"/>
                </a:lnTo>
                <a:lnTo>
                  <a:pt x="534" y="381"/>
                </a:lnTo>
                <a:lnTo>
                  <a:pt x="534" y="381"/>
                </a:lnTo>
                <a:lnTo>
                  <a:pt x="534" y="380"/>
                </a:lnTo>
                <a:lnTo>
                  <a:pt x="534" y="381"/>
                </a:lnTo>
                <a:lnTo>
                  <a:pt x="534" y="381"/>
                </a:lnTo>
                <a:lnTo>
                  <a:pt x="534" y="382"/>
                </a:lnTo>
                <a:lnTo>
                  <a:pt x="533" y="382"/>
                </a:lnTo>
                <a:lnTo>
                  <a:pt x="534" y="382"/>
                </a:lnTo>
                <a:lnTo>
                  <a:pt x="534" y="382"/>
                </a:lnTo>
                <a:lnTo>
                  <a:pt x="533" y="382"/>
                </a:lnTo>
                <a:lnTo>
                  <a:pt x="533" y="383"/>
                </a:lnTo>
                <a:lnTo>
                  <a:pt x="533" y="383"/>
                </a:lnTo>
                <a:lnTo>
                  <a:pt x="533" y="383"/>
                </a:lnTo>
                <a:lnTo>
                  <a:pt x="533" y="383"/>
                </a:lnTo>
                <a:lnTo>
                  <a:pt x="532" y="383"/>
                </a:lnTo>
                <a:lnTo>
                  <a:pt x="532" y="383"/>
                </a:lnTo>
                <a:lnTo>
                  <a:pt x="532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5"/>
                </a:lnTo>
                <a:lnTo>
                  <a:pt x="532" y="385"/>
                </a:lnTo>
                <a:lnTo>
                  <a:pt x="533" y="385"/>
                </a:lnTo>
                <a:lnTo>
                  <a:pt x="533" y="385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lnTo>
                  <a:pt x="531" y="385"/>
                </a:lnTo>
                <a:lnTo>
                  <a:pt x="531" y="385"/>
                </a:lnTo>
                <a:lnTo>
                  <a:pt x="531" y="385"/>
                </a:lnTo>
                <a:lnTo>
                  <a:pt x="530" y="385"/>
                </a:lnTo>
                <a:lnTo>
                  <a:pt x="530" y="385"/>
                </a:lnTo>
                <a:lnTo>
                  <a:pt x="530" y="385"/>
                </a:lnTo>
                <a:lnTo>
                  <a:pt x="530" y="385"/>
                </a:lnTo>
                <a:lnTo>
                  <a:pt x="529" y="385"/>
                </a:lnTo>
                <a:lnTo>
                  <a:pt x="529" y="385"/>
                </a:lnTo>
                <a:lnTo>
                  <a:pt x="529" y="385"/>
                </a:lnTo>
                <a:lnTo>
                  <a:pt x="529" y="385"/>
                </a:lnTo>
                <a:lnTo>
                  <a:pt x="528" y="385"/>
                </a:lnTo>
                <a:lnTo>
                  <a:pt x="528" y="385"/>
                </a:lnTo>
                <a:lnTo>
                  <a:pt x="528" y="384"/>
                </a:lnTo>
                <a:lnTo>
                  <a:pt x="528" y="384"/>
                </a:lnTo>
                <a:lnTo>
                  <a:pt x="527" y="384"/>
                </a:lnTo>
                <a:lnTo>
                  <a:pt x="527" y="385"/>
                </a:lnTo>
                <a:lnTo>
                  <a:pt x="528" y="385"/>
                </a:lnTo>
                <a:lnTo>
                  <a:pt x="528" y="385"/>
                </a:lnTo>
                <a:lnTo>
                  <a:pt x="527" y="385"/>
                </a:lnTo>
                <a:lnTo>
                  <a:pt x="527" y="385"/>
                </a:lnTo>
                <a:lnTo>
                  <a:pt x="528" y="385"/>
                </a:lnTo>
                <a:lnTo>
                  <a:pt x="528" y="385"/>
                </a:lnTo>
                <a:lnTo>
                  <a:pt x="528" y="385"/>
                </a:lnTo>
                <a:lnTo>
                  <a:pt x="528" y="386"/>
                </a:lnTo>
                <a:lnTo>
                  <a:pt x="528" y="385"/>
                </a:lnTo>
                <a:lnTo>
                  <a:pt x="527" y="385"/>
                </a:lnTo>
                <a:lnTo>
                  <a:pt x="527" y="385"/>
                </a:lnTo>
                <a:lnTo>
                  <a:pt x="526" y="385"/>
                </a:lnTo>
                <a:lnTo>
                  <a:pt x="527" y="385"/>
                </a:lnTo>
                <a:lnTo>
                  <a:pt x="527" y="386"/>
                </a:lnTo>
                <a:lnTo>
                  <a:pt x="527" y="386"/>
                </a:lnTo>
                <a:lnTo>
                  <a:pt x="526" y="386"/>
                </a:lnTo>
                <a:lnTo>
                  <a:pt x="526" y="386"/>
                </a:lnTo>
                <a:lnTo>
                  <a:pt x="526" y="386"/>
                </a:lnTo>
                <a:lnTo>
                  <a:pt x="526" y="386"/>
                </a:lnTo>
                <a:lnTo>
                  <a:pt x="525" y="386"/>
                </a:lnTo>
                <a:lnTo>
                  <a:pt x="525" y="386"/>
                </a:lnTo>
                <a:lnTo>
                  <a:pt x="525" y="386"/>
                </a:lnTo>
                <a:lnTo>
                  <a:pt x="525" y="386"/>
                </a:lnTo>
                <a:lnTo>
                  <a:pt x="525" y="385"/>
                </a:lnTo>
                <a:lnTo>
                  <a:pt x="525" y="385"/>
                </a:lnTo>
                <a:lnTo>
                  <a:pt x="524" y="385"/>
                </a:lnTo>
                <a:lnTo>
                  <a:pt x="524" y="385"/>
                </a:lnTo>
                <a:lnTo>
                  <a:pt x="524" y="384"/>
                </a:lnTo>
                <a:lnTo>
                  <a:pt x="524" y="384"/>
                </a:lnTo>
                <a:lnTo>
                  <a:pt x="524" y="385"/>
                </a:lnTo>
                <a:lnTo>
                  <a:pt x="524" y="385"/>
                </a:lnTo>
                <a:lnTo>
                  <a:pt x="524" y="385"/>
                </a:lnTo>
                <a:lnTo>
                  <a:pt x="523" y="385"/>
                </a:lnTo>
                <a:lnTo>
                  <a:pt x="523" y="386"/>
                </a:lnTo>
                <a:lnTo>
                  <a:pt x="523" y="386"/>
                </a:lnTo>
                <a:lnTo>
                  <a:pt x="522" y="386"/>
                </a:lnTo>
                <a:lnTo>
                  <a:pt x="522" y="385"/>
                </a:lnTo>
                <a:lnTo>
                  <a:pt x="523" y="385"/>
                </a:lnTo>
                <a:lnTo>
                  <a:pt x="523" y="385"/>
                </a:lnTo>
                <a:lnTo>
                  <a:pt x="523" y="385"/>
                </a:lnTo>
                <a:lnTo>
                  <a:pt x="522" y="385"/>
                </a:lnTo>
                <a:lnTo>
                  <a:pt x="522" y="385"/>
                </a:lnTo>
                <a:lnTo>
                  <a:pt x="522" y="385"/>
                </a:lnTo>
                <a:lnTo>
                  <a:pt x="522" y="385"/>
                </a:lnTo>
                <a:lnTo>
                  <a:pt x="522" y="385"/>
                </a:lnTo>
                <a:lnTo>
                  <a:pt x="521" y="385"/>
                </a:lnTo>
                <a:lnTo>
                  <a:pt x="521" y="385"/>
                </a:lnTo>
                <a:lnTo>
                  <a:pt x="521" y="385"/>
                </a:lnTo>
                <a:lnTo>
                  <a:pt x="521" y="384"/>
                </a:lnTo>
                <a:lnTo>
                  <a:pt x="521" y="384"/>
                </a:lnTo>
                <a:lnTo>
                  <a:pt x="520" y="384"/>
                </a:lnTo>
                <a:lnTo>
                  <a:pt x="520" y="384"/>
                </a:lnTo>
                <a:lnTo>
                  <a:pt x="520" y="384"/>
                </a:lnTo>
                <a:lnTo>
                  <a:pt x="520" y="384"/>
                </a:lnTo>
                <a:lnTo>
                  <a:pt x="520" y="385"/>
                </a:lnTo>
                <a:lnTo>
                  <a:pt x="519" y="385"/>
                </a:lnTo>
                <a:lnTo>
                  <a:pt x="519" y="384"/>
                </a:lnTo>
                <a:lnTo>
                  <a:pt x="519" y="384"/>
                </a:lnTo>
                <a:lnTo>
                  <a:pt x="519" y="384"/>
                </a:lnTo>
                <a:lnTo>
                  <a:pt x="518" y="384"/>
                </a:lnTo>
                <a:lnTo>
                  <a:pt x="518" y="384"/>
                </a:lnTo>
                <a:lnTo>
                  <a:pt x="518" y="383"/>
                </a:lnTo>
                <a:lnTo>
                  <a:pt x="518" y="383"/>
                </a:lnTo>
                <a:lnTo>
                  <a:pt x="519" y="383"/>
                </a:lnTo>
                <a:lnTo>
                  <a:pt x="519" y="383"/>
                </a:lnTo>
                <a:lnTo>
                  <a:pt x="518" y="382"/>
                </a:lnTo>
                <a:lnTo>
                  <a:pt x="519" y="382"/>
                </a:lnTo>
                <a:lnTo>
                  <a:pt x="519" y="382"/>
                </a:lnTo>
                <a:lnTo>
                  <a:pt x="518" y="382"/>
                </a:lnTo>
                <a:lnTo>
                  <a:pt x="518" y="382"/>
                </a:lnTo>
                <a:lnTo>
                  <a:pt x="518" y="382"/>
                </a:lnTo>
                <a:lnTo>
                  <a:pt x="518" y="383"/>
                </a:lnTo>
                <a:lnTo>
                  <a:pt x="518" y="383"/>
                </a:lnTo>
                <a:lnTo>
                  <a:pt x="517" y="383"/>
                </a:lnTo>
                <a:lnTo>
                  <a:pt x="517" y="384"/>
                </a:lnTo>
                <a:lnTo>
                  <a:pt x="517" y="384"/>
                </a:lnTo>
                <a:lnTo>
                  <a:pt x="516" y="384"/>
                </a:lnTo>
                <a:lnTo>
                  <a:pt x="516" y="384"/>
                </a:lnTo>
                <a:lnTo>
                  <a:pt x="516" y="383"/>
                </a:lnTo>
                <a:lnTo>
                  <a:pt x="516" y="383"/>
                </a:lnTo>
                <a:lnTo>
                  <a:pt x="516" y="383"/>
                </a:lnTo>
                <a:lnTo>
                  <a:pt x="516" y="383"/>
                </a:lnTo>
                <a:lnTo>
                  <a:pt x="516" y="383"/>
                </a:lnTo>
                <a:lnTo>
                  <a:pt x="516" y="382"/>
                </a:lnTo>
                <a:lnTo>
                  <a:pt x="516" y="382"/>
                </a:lnTo>
                <a:lnTo>
                  <a:pt x="516" y="382"/>
                </a:lnTo>
                <a:lnTo>
                  <a:pt x="516" y="381"/>
                </a:lnTo>
                <a:lnTo>
                  <a:pt x="515" y="381"/>
                </a:lnTo>
                <a:lnTo>
                  <a:pt x="515" y="381"/>
                </a:lnTo>
                <a:lnTo>
                  <a:pt x="515" y="382"/>
                </a:lnTo>
                <a:lnTo>
                  <a:pt x="515" y="382"/>
                </a:lnTo>
                <a:lnTo>
                  <a:pt x="515" y="381"/>
                </a:lnTo>
                <a:lnTo>
                  <a:pt x="514" y="381"/>
                </a:lnTo>
                <a:lnTo>
                  <a:pt x="514" y="381"/>
                </a:lnTo>
                <a:lnTo>
                  <a:pt x="514" y="381"/>
                </a:lnTo>
                <a:lnTo>
                  <a:pt x="514" y="381"/>
                </a:lnTo>
                <a:lnTo>
                  <a:pt x="514" y="381"/>
                </a:lnTo>
                <a:lnTo>
                  <a:pt x="514" y="382"/>
                </a:lnTo>
                <a:lnTo>
                  <a:pt x="514" y="382"/>
                </a:lnTo>
                <a:lnTo>
                  <a:pt x="514" y="381"/>
                </a:lnTo>
                <a:lnTo>
                  <a:pt x="513" y="381"/>
                </a:lnTo>
                <a:lnTo>
                  <a:pt x="513" y="381"/>
                </a:lnTo>
                <a:lnTo>
                  <a:pt x="512" y="381"/>
                </a:lnTo>
                <a:lnTo>
                  <a:pt x="512" y="382"/>
                </a:lnTo>
                <a:lnTo>
                  <a:pt x="512" y="382"/>
                </a:lnTo>
                <a:lnTo>
                  <a:pt x="512" y="381"/>
                </a:lnTo>
                <a:lnTo>
                  <a:pt x="512" y="381"/>
                </a:lnTo>
                <a:lnTo>
                  <a:pt x="512" y="381"/>
                </a:lnTo>
                <a:lnTo>
                  <a:pt x="513" y="381"/>
                </a:lnTo>
                <a:lnTo>
                  <a:pt x="513" y="381"/>
                </a:lnTo>
                <a:lnTo>
                  <a:pt x="513" y="380"/>
                </a:lnTo>
                <a:lnTo>
                  <a:pt x="514" y="380"/>
                </a:lnTo>
                <a:lnTo>
                  <a:pt x="514" y="380"/>
                </a:lnTo>
                <a:lnTo>
                  <a:pt x="513" y="380"/>
                </a:lnTo>
                <a:lnTo>
                  <a:pt x="513" y="380"/>
                </a:lnTo>
                <a:lnTo>
                  <a:pt x="513" y="380"/>
                </a:lnTo>
                <a:lnTo>
                  <a:pt x="512" y="380"/>
                </a:lnTo>
                <a:lnTo>
                  <a:pt x="512" y="380"/>
                </a:lnTo>
                <a:lnTo>
                  <a:pt x="512" y="380"/>
                </a:lnTo>
                <a:lnTo>
                  <a:pt x="512" y="379"/>
                </a:lnTo>
                <a:lnTo>
                  <a:pt x="511" y="379"/>
                </a:lnTo>
                <a:lnTo>
                  <a:pt x="511" y="379"/>
                </a:lnTo>
                <a:lnTo>
                  <a:pt x="511" y="378"/>
                </a:lnTo>
                <a:lnTo>
                  <a:pt x="511" y="378"/>
                </a:lnTo>
                <a:lnTo>
                  <a:pt x="511" y="378"/>
                </a:lnTo>
                <a:lnTo>
                  <a:pt x="510" y="378"/>
                </a:lnTo>
                <a:lnTo>
                  <a:pt x="510" y="378"/>
                </a:lnTo>
                <a:lnTo>
                  <a:pt x="510" y="378"/>
                </a:lnTo>
                <a:lnTo>
                  <a:pt x="509" y="378"/>
                </a:lnTo>
                <a:lnTo>
                  <a:pt x="509" y="379"/>
                </a:lnTo>
                <a:lnTo>
                  <a:pt x="509" y="379"/>
                </a:lnTo>
                <a:lnTo>
                  <a:pt x="509" y="379"/>
                </a:lnTo>
                <a:lnTo>
                  <a:pt x="508" y="379"/>
                </a:lnTo>
                <a:lnTo>
                  <a:pt x="508" y="379"/>
                </a:lnTo>
                <a:lnTo>
                  <a:pt x="508" y="379"/>
                </a:lnTo>
                <a:lnTo>
                  <a:pt x="507" y="379"/>
                </a:lnTo>
                <a:lnTo>
                  <a:pt x="507" y="378"/>
                </a:lnTo>
                <a:lnTo>
                  <a:pt x="507" y="378"/>
                </a:lnTo>
                <a:lnTo>
                  <a:pt x="508" y="378"/>
                </a:lnTo>
                <a:lnTo>
                  <a:pt x="508" y="377"/>
                </a:lnTo>
                <a:lnTo>
                  <a:pt x="508" y="377"/>
                </a:lnTo>
                <a:lnTo>
                  <a:pt x="508" y="377"/>
                </a:lnTo>
                <a:lnTo>
                  <a:pt x="509" y="377"/>
                </a:lnTo>
                <a:lnTo>
                  <a:pt x="509" y="377"/>
                </a:lnTo>
                <a:lnTo>
                  <a:pt x="508" y="377"/>
                </a:lnTo>
                <a:lnTo>
                  <a:pt x="508" y="377"/>
                </a:lnTo>
                <a:lnTo>
                  <a:pt x="507" y="377"/>
                </a:lnTo>
                <a:lnTo>
                  <a:pt x="507" y="376"/>
                </a:lnTo>
                <a:lnTo>
                  <a:pt x="507" y="376"/>
                </a:lnTo>
                <a:lnTo>
                  <a:pt x="506" y="376"/>
                </a:lnTo>
                <a:lnTo>
                  <a:pt x="506" y="376"/>
                </a:lnTo>
                <a:lnTo>
                  <a:pt x="506" y="376"/>
                </a:lnTo>
                <a:lnTo>
                  <a:pt x="506" y="375"/>
                </a:lnTo>
                <a:lnTo>
                  <a:pt x="506" y="375"/>
                </a:lnTo>
                <a:lnTo>
                  <a:pt x="506" y="374"/>
                </a:lnTo>
                <a:lnTo>
                  <a:pt x="505" y="374"/>
                </a:lnTo>
                <a:lnTo>
                  <a:pt x="505" y="374"/>
                </a:lnTo>
                <a:lnTo>
                  <a:pt x="505" y="374"/>
                </a:lnTo>
                <a:lnTo>
                  <a:pt x="505" y="374"/>
                </a:lnTo>
                <a:lnTo>
                  <a:pt x="505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2"/>
                </a:lnTo>
                <a:lnTo>
                  <a:pt x="503" y="372"/>
                </a:lnTo>
                <a:lnTo>
                  <a:pt x="503" y="373"/>
                </a:lnTo>
                <a:lnTo>
                  <a:pt x="503" y="373"/>
                </a:lnTo>
                <a:lnTo>
                  <a:pt x="503" y="373"/>
                </a:lnTo>
                <a:lnTo>
                  <a:pt x="503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4"/>
                </a:lnTo>
                <a:lnTo>
                  <a:pt x="504" y="374"/>
                </a:lnTo>
                <a:lnTo>
                  <a:pt x="503" y="374"/>
                </a:lnTo>
                <a:lnTo>
                  <a:pt x="503" y="374"/>
                </a:lnTo>
                <a:lnTo>
                  <a:pt x="503" y="374"/>
                </a:lnTo>
                <a:lnTo>
                  <a:pt x="503" y="373"/>
                </a:lnTo>
                <a:lnTo>
                  <a:pt x="502" y="373"/>
                </a:lnTo>
                <a:lnTo>
                  <a:pt x="502" y="373"/>
                </a:lnTo>
                <a:lnTo>
                  <a:pt x="502" y="373"/>
                </a:lnTo>
                <a:lnTo>
                  <a:pt x="502" y="372"/>
                </a:lnTo>
                <a:lnTo>
                  <a:pt x="502" y="372"/>
                </a:lnTo>
                <a:lnTo>
                  <a:pt x="502" y="373"/>
                </a:lnTo>
                <a:lnTo>
                  <a:pt x="502" y="373"/>
                </a:lnTo>
                <a:lnTo>
                  <a:pt x="502" y="373"/>
                </a:lnTo>
                <a:lnTo>
                  <a:pt x="502" y="373"/>
                </a:lnTo>
                <a:lnTo>
                  <a:pt x="502" y="373"/>
                </a:lnTo>
                <a:lnTo>
                  <a:pt x="501" y="373"/>
                </a:lnTo>
                <a:lnTo>
                  <a:pt x="501" y="373"/>
                </a:lnTo>
                <a:lnTo>
                  <a:pt x="500" y="373"/>
                </a:lnTo>
                <a:lnTo>
                  <a:pt x="500" y="373"/>
                </a:lnTo>
                <a:lnTo>
                  <a:pt x="500" y="373"/>
                </a:lnTo>
                <a:lnTo>
                  <a:pt x="500" y="373"/>
                </a:lnTo>
                <a:lnTo>
                  <a:pt x="500" y="372"/>
                </a:lnTo>
                <a:lnTo>
                  <a:pt x="500" y="372"/>
                </a:lnTo>
                <a:lnTo>
                  <a:pt x="500" y="371"/>
                </a:lnTo>
                <a:lnTo>
                  <a:pt x="499" y="371"/>
                </a:lnTo>
                <a:lnTo>
                  <a:pt x="499" y="372"/>
                </a:lnTo>
                <a:lnTo>
                  <a:pt x="499" y="372"/>
                </a:lnTo>
                <a:lnTo>
                  <a:pt x="499" y="372"/>
                </a:lnTo>
                <a:lnTo>
                  <a:pt x="498" y="372"/>
                </a:lnTo>
                <a:lnTo>
                  <a:pt x="498" y="371"/>
                </a:lnTo>
                <a:lnTo>
                  <a:pt x="498" y="371"/>
                </a:lnTo>
                <a:lnTo>
                  <a:pt x="498" y="371"/>
                </a:lnTo>
                <a:lnTo>
                  <a:pt x="498" y="370"/>
                </a:lnTo>
                <a:lnTo>
                  <a:pt x="498" y="370"/>
                </a:lnTo>
                <a:lnTo>
                  <a:pt x="498" y="369"/>
                </a:lnTo>
                <a:lnTo>
                  <a:pt x="498" y="369"/>
                </a:lnTo>
                <a:lnTo>
                  <a:pt x="497" y="369"/>
                </a:lnTo>
                <a:lnTo>
                  <a:pt x="497" y="369"/>
                </a:lnTo>
                <a:lnTo>
                  <a:pt x="497" y="369"/>
                </a:lnTo>
                <a:lnTo>
                  <a:pt x="497" y="370"/>
                </a:lnTo>
                <a:lnTo>
                  <a:pt x="496" y="370"/>
                </a:lnTo>
                <a:lnTo>
                  <a:pt x="496" y="369"/>
                </a:lnTo>
                <a:lnTo>
                  <a:pt x="496" y="369"/>
                </a:lnTo>
                <a:lnTo>
                  <a:pt x="497" y="369"/>
                </a:lnTo>
                <a:lnTo>
                  <a:pt x="497" y="369"/>
                </a:lnTo>
                <a:lnTo>
                  <a:pt x="497" y="368"/>
                </a:lnTo>
                <a:lnTo>
                  <a:pt x="497" y="368"/>
                </a:lnTo>
                <a:lnTo>
                  <a:pt x="497" y="367"/>
                </a:lnTo>
                <a:lnTo>
                  <a:pt x="498" y="367"/>
                </a:lnTo>
                <a:lnTo>
                  <a:pt x="497" y="367"/>
                </a:lnTo>
                <a:lnTo>
                  <a:pt x="497" y="367"/>
                </a:lnTo>
                <a:lnTo>
                  <a:pt x="497" y="367"/>
                </a:lnTo>
                <a:lnTo>
                  <a:pt x="497" y="368"/>
                </a:lnTo>
                <a:lnTo>
                  <a:pt x="497" y="368"/>
                </a:lnTo>
                <a:lnTo>
                  <a:pt x="496" y="368"/>
                </a:lnTo>
                <a:lnTo>
                  <a:pt x="496" y="368"/>
                </a:lnTo>
                <a:lnTo>
                  <a:pt x="495" y="368"/>
                </a:lnTo>
                <a:lnTo>
                  <a:pt x="495" y="368"/>
                </a:lnTo>
                <a:lnTo>
                  <a:pt x="495" y="368"/>
                </a:lnTo>
                <a:lnTo>
                  <a:pt x="495" y="368"/>
                </a:lnTo>
                <a:lnTo>
                  <a:pt x="495" y="367"/>
                </a:lnTo>
                <a:lnTo>
                  <a:pt x="494" y="367"/>
                </a:lnTo>
                <a:lnTo>
                  <a:pt x="494" y="367"/>
                </a:lnTo>
                <a:lnTo>
                  <a:pt x="494" y="367"/>
                </a:lnTo>
                <a:lnTo>
                  <a:pt x="494" y="367"/>
                </a:lnTo>
                <a:lnTo>
                  <a:pt x="493" y="367"/>
                </a:lnTo>
                <a:lnTo>
                  <a:pt x="493" y="366"/>
                </a:lnTo>
                <a:lnTo>
                  <a:pt x="494" y="366"/>
                </a:lnTo>
                <a:lnTo>
                  <a:pt x="494" y="366"/>
                </a:lnTo>
                <a:lnTo>
                  <a:pt x="494" y="366"/>
                </a:lnTo>
                <a:lnTo>
                  <a:pt x="494" y="365"/>
                </a:lnTo>
                <a:lnTo>
                  <a:pt x="493" y="365"/>
                </a:lnTo>
                <a:lnTo>
                  <a:pt x="493" y="365"/>
                </a:lnTo>
                <a:lnTo>
                  <a:pt x="492" y="365"/>
                </a:lnTo>
                <a:lnTo>
                  <a:pt x="492" y="365"/>
                </a:lnTo>
                <a:lnTo>
                  <a:pt x="492" y="365"/>
                </a:lnTo>
                <a:lnTo>
                  <a:pt x="491" y="365"/>
                </a:lnTo>
                <a:lnTo>
                  <a:pt x="491" y="365"/>
                </a:lnTo>
                <a:lnTo>
                  <a:pt x="490" y="365"/>
                </a:lnTo>
                <a:lnTo>
                  <a:pt x="490" y="365"/>
                </a:lnTo>
                <a:lnTo>
                  <a:pt x="490" y="365"/>
                </a:lnTo>
                <a:lnTo>
                  <a:pt x="490" y="364"/>
                </a:lnTo>
                <a:lnTo>
                  <a:pt x="489" y="364"/>
                </a:lnTo>
                <a:lnTo>
                  <a:pt x="489" y="364"/>
                </a:lnTo>
                <a:lnTo>
                  <a:pt x="488" y="364"/>
                </a:lnTo>
                <a:lnTo>
                  <a:pt x="488" y="365"/>
                </a:lnTo>
                <a:lnTo>
                  <a:pt x="488" y="365"/>
                </a:lnTo>
                <a:lnTo>
                  <a:pt x="488" y="365"/>
                </a:lnTo>
                <a:lnTo>
                  <a:pt x="487" y="365"/>
                </a:lnTo>
                <a:lnTo>
                  <a:pt x="487" y="365"/>
                </a:lnTo>
                <a:lnTo>
                  <a:pt x="487" y="365"/>
                </a:lnTo>
                <a:lnTo>
                  <a:pt x="486" y="365"/>
                </a:lnTo>
                <a:lnTo>
                  <a:pt x="486" y="364"/>
                </a:lnTo>
                <a:lnTo>
                  <a:pt x="486" y="364"/>
                </a:lnTo>
                <a:lnTo>
                  <a:pt x="487" y="364"/>
                </a:lnTo>
                <a:lnTo>
                  <a:pt x="487" y="363"/>
                </a:lnTo>
                <a:lnTo>
                  <a:pt x="486" y="363"/>
                </a:lnTo>
                <a:lnTo>
                  <a:pt x="486" y="363"/>
                </a:lnTo>
                <a:lnTo>
                  <a:pt x="486" y="362"/>
                </a:lnTo>
                <a:lnTo>
                  <a:pt x="486" y="362"/>
                </a:lnTo>
                <a:lnTo>
                  <a:pt x="486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4"/>
                </a:lnTo>
                <a:lnTo>
                  <a:pt x="485" y="364"/>
                </a:lnTo>
                <a:lnTo>
                  <a:pt x="484" y="364"/>
                </a:lnTo>
                <a:lnTo>
                  <a:pt x="484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5" y="366"/>
                </a:lnTo>
                <a:lnTo>
                  <a:pt x="485" y="366"/>
                </a:lnTo>
                <a:lnTo>
                  <a:pt x="485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3" y="367"/>
                </a:lnTo>
                <a:lnTo>
                  <a:pt x="483" y="368"/>
                </a:lnTo>
                <a:lnTo>
                  <a:pt x="483" y="368"/>
                </a:lnTo>
                <a:lnTo>
                  <a:pt x="483" y="367"/>
                </a:lnTo>
                <a:lnTo>
                  <a:pt x="482" y="367"/>
                </a:lnTo>
                <a:lnTo>
                  <a:pt x="482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6"/>
                </a:lnTo>
                <a:lnTo>
                  <a:pt x="484" y="366"/>
                </a:lnTo>
                <a:lnTo>
                  <a:pt x="484" y="366"/>
                </a:lnTo>
                <a:lnTo>
                  <a:pt x="484" y="365"/>
                </a:lnTo>
                <a:lnTo>
                  <a:pt x="484" y="365"/>
                </a:lnTo>
                <a:lnTo>
                  <a:pt x="484" y="365"/>
                </a:lnTo>
                <a:lnTo>
                  <a:pt x="484" y="364"/>
                </a:lnTo>
                <a:lnTo>
                  <a:pt x="484" y="364"/>
                </a:lnTo>
                <a:lnTo>
                  <a:pt x="484" y="364"/>
                </a:lnTo>
                <a:lnTo>
                  <a:pt x="483" y="364"/>
                </a:lnTo>
                <a:lnTo>
                  <a:pt x="483" y="363"/>
                </a:lnTo>
                <a:lnTo>
                  <a:pt x="483" y="363"/>
                </a:lnTo>
                <a:lnTo>
                  <a:pt x="482" y="363"/>
                </a:lnTo>
                <a:lnTo>
                  <a:pt x="482" y="363"/>
                </a:lnTo>
                <a:lnTo>
                  <a:pt x="481" y="363"/>
                </a:lnTo>
                <a:lnTo>
                  <a:pt x="481" y="363"/>
                </a:lnTo>
                <a:lnTo>
                  <a:pt x="481" y="363"/>
                </a:lnTo>
                <a:lnTo>
                  <a:pt x="480" y="363"/>
                </a:lnTo>
                <a:lnTo>
                  <a:pt x="480" y="363"/>
                </a:lnTo>
                <a:lnTo>
                  <a:pt x="480" y="363"/>
                </a:lnTo>
                <a:lnTo>
                  <a:pt x="479" y="363"/>
                </a:lnTo>
                <a:lnTo>
                  <a:pt x="479" y="363"/>
                </a:lnTo>
                <a:lnTo>
                  <a:pt x="479" y="363"/>
                </a:lnTo>
                <a:lnTo>
                  <a:pt x="479" y="364"/>
                </a:lnTo>
                <a:lnTo>
                  <a:pt x="479" y="364"/>
                </a:lnTo>
                <a:lnTo>
                  <a:pt x="479" y="365"/>
                </a:lnTo>
                <a:lnTo>
                  <a:pt x="479" y="365"/>
                </a:lnTo>
                <a:lnTo>
                  <a:pt x="479" y="366"/>
                </a:lnTo>
                <a:lnTo>
                  <a:pt x="480" y="366"/>
                </a:lnTo>
                <a:lnTo>
                  <a:pt x="480" y="366"/>
                </a:lnTo>
                <a:lnTo>
                  <a:pt x="480" y="367"/>
                </a:lnTo>
                <a:lnTo>
                  <a:pt x="479" y="367"/>
                </a:lnTo>
                <a:lnTo>
                  <a:pt x="479" y="367"/>
                </a:lnTo>
                <a:lnTo>
                  <a:pt x="479" y="366"/>
                </a:lnTo>
                <a:lnTo>
                  <a:pt x="478" y="366"/>
                </a:lnTo>
                <a:lnTo>
                  <a:pt x="478" y="366"/>
                </a:lnTo>
                <a:lnTo>
                  <a:pt x="478" y="366"/>
                </a:lnTo>
                <a:lnTo>
                  <a:pt x="478" y="365"/>
                </a:lnTo>
                <a:lnTo>
                  <a:pt x="477" y="365"/>
                </a:lnTo>
                <a:lnTo>
                  <a:pt x="477" y="365"/>
                </a:lnTo>
                <a:lnTo>
                  <a:pt x="477" y="365"/>
                </a:lnTo>
                <a:lnTo>
                  <a:pt x="476" y="365"/>
                </a:lnTo>
                <a:lnTo>
                  <a:pt x="476" y="365"/>
                </a:lnTo>
                <a:lnTo>
                  <a:pt x="476" y="365"/>
                </a:lnTo>
                <a:lnTo>
                  <a:pt x="476" y="365"/>
                </a:lnTo>
                <a:lnTo>
                  <a:pt x="475" y="365"/>
                </a:lnTo>
                <a:lnTo>
                  <a:pt x="475" y="365"/>
                </a:lnTo>
                <a:lnTo>
                  <a:pt x="475" y="365"/>
                </a:lnTo>
                <a:lnTo>
                  <a:pt x="475" y="366"/>
                </a:lnTo>
                <a:lnTo>
                  <a:pt x="474" y="366"/>
                </a:lnTo>
                <a:lnTo>
                  <a:pt x="474" y="365"/>
                </a:lnTo>
                <a:lnTo>
                  <a:pt x="474" y="365"/>
                </a:lnTo>
                <a:lnTo>
                  <a:pt x="473" y="365"/>
                </a:lnTo>
                <a:lnTo>
                  <a:pt x="473" y="365"/>
                </a:lnTo>
                <a:lnTo>
                  <a:pt x="473" y="366"/>
                </a:lnTo>
                <a:lnTo>
                  <a:pt x="473" y="366"/>
                </a:lnTo>
                <a:lnTo>
                  <a:pt x="472" y="367"/>
                </a:lnTo>
                <a:lnTo>
                  <a:pt x="472" y="367"/>
                </a:lnTo>
                <a:lnTo>
                  <a:pt x="472" y="366"/>
                </a:lnTo>
                <a:lnTo>
                  <a:pt x="472" y="366"/>
                </a:lnTo>
                <a:lnTo>
                  <a:pt x="472" y="365"/>
                </a:lnTo>
                <a:lnTo>
                  <a:pt x="472" y="365"/>
                </a:lnTo>
                <a:lnTo>
                  <a:pt x="472" y="364"/>
                </a:lnTo>
                <a:lnTo>
                  <a:pt x="471" y="364"/>
                </a:lnTo>
                <a:lnTo>
                  <a:pt x="471" y="365"/>
                </a:lnTo>
                <a:lnTo>
                  <a:pt x="471" y="365"/>
                </a:lnTo>
                <a:lnTo>
                  <a:pt x="471" y="365"/>
                </a:lnTo>
                <a:lnTo>
                  <a:pt x="471" y="366"/>
                </a:lnTo>
                <a:lnTo>
                  <a:pt x="471" y="366"/>
                </a:lnTo>
                <a:lnTo>
                  <a:pt x="470" y="367"/>
                </a:lnTo>
                <a:lnTo>
                  <a:pt x="470" y="367"/>
                </a:lnTo>
                <a:lnTo>
                  <a:pt x="470" y="367"/>
                </a:lnTo>
                <a:lnTo>
                  <a:pt x="469" y="367"/>
                </a:lnTo>
                <a:lnTo>
                  <a:pt x="469" y="367"/>
                </a:lnTo>
                <a:lnTo>
                  <a:pt x="469" y="367"/>
                </a:lnTo>
                <a:lnTo>
                  <a:pt x="469" y="368"/>
                </a:lnTo>
                <a:lnTo>
                  <a:pt x="469" y="367"/>
                </a:lnTo>
                <a:lnTo>
                  <a:pt x="468" y="367"/>
                </a:lnTo>
                <a:lnTo>
                  <a:pt x="468" y="367"/>
                </a:lnTo>
                <a:lnTo>
                  <a:pt x="468" y="367"/>
                </a:lnTo>
                <a:lnTo>
                  <a:pt x="468" y="367"/>
                </a:lnTo>
                <a:lnTo>
                  <a:pt x="468" y="368"/>
                </a:lnTo>
                <a:lnTo>
                  <a:pt x="468" y="368"/>
                </a:lnTo>
                <a:lnTo>
                  <a:pt x="467" y="368"/>
                </a:lnTo>
                <a:lnTo>
                  <a:pt x="467" y="368"/>
                </a:lnTo>
                <a:lnTo>
                  <a:pt x="467" y="368"/>
                </a:lnTo>
                <a:lnTo>
                  <a:pt x="467" y="367"/>
                </a:lnTo>
                <a:lnTo>
                  <a:pt x="467" y="367"/>
                </a:lnTo>
                <a:lnTo>
                  <a:pt x="466" y="367"/>
                </a:lnTo>
                <a:lnTo>
                  <a:pt x="466" y="367"/>
                </a:lnTo>
                <a:lnTo>
                  <a:pt x="466" y="366"/>
                </a:lnTo>
                <a:lnTo>
                  <a:pt x="466" y="366"/>
                </a:lnTo>
                <a:lnTo>
                  <a:pt x="466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8"/>
                </a:lnTo>
                <a:lnTo>
                  <a:pt x="465" y="368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6"/>
                </a:lnTo>
                <a:lnTo>
                  <a:pt x="465" y="366"/>
                </a:lnTo>
                <a:lnTo>
                  <a:pt x="465" y="365"/>
                </a:lnTo>
                <a:lnTo>
                  <a:pt x="465" y="365"/>
                </a:lnTo>
                <a:lnTo>
                  <a:pt x="465" y="365"/>
                </a:lnTo>
                <a:lnTo>
                  <a:pt x="465" y="364"/>
                </a:lnTo>
                <a:lnTo>
                  <a:pt x="465" y="364"/>
                </a:lnTo>
                <a:lnTo>
                  <a:pt x="465" y="364"/>
                </a:lnTo>
                <a:lnTo>
                  <a:pt x="464" y="364"/>
                </a:lnTo>
                <a:lnTo>
                  <a:pt x="464" y="364"/>
                </a:lnTo>
                <a:lnTo>
                  <a:pt x="463" y="364"/>
                </a:lnTo>
                <a:lnTo>
                  <a:pt x="463" y="364"/>
                </a:lnTo>
                <a:lnTo>
                  <a:pt x="462" y="364"/>
                </a:lnTo>
                <a:lnTo>
                  <a:pt x="462" y="365"/>
                </a:lnTo>
                <a:lnTo>
                  <a:pt x="462" y="365"/>
                </a:lnTo>
                <a:lnTo>
                  <a:pt x="461" y="365"/>
                </a:lnTo>
                <a:lnTo>
                  <a:pt x="461" y="365"/>
                </a:lnTo>
                <a:lnTo>
                  <a:pt x="462" y="365"/>
                </a:lnTo>
                <a:lnTo>
                  <a:pt x="462" y="365"/>
                </a:lnTo>
                <a:lnTo>
                  <a:pt x="462" y="366"/>
                </a:lnTo>
                <a:lnTo>
                  <a:pt x="462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4" y="366"/>
                </a:lnTo>
                <a:lnTo>
                  <a:pt x="464" y="366"/>
                </a:lnTo>
                <a:lnTo>
                  <a:pt x="464" y="366"/>
                </a:lnTo>
                <a:lnTo>
                  <a:pt x="464" y="367"/>
                </a:lnTo>
                <a:lnTo>
                  <a:pt x="464" y="367"/>
                </a:lnTo>
                <a:lnTo>
                  <a:pt x="464" y="367"/>
                </a:lnTo>
                <a:lnTo>
                  <a:pt x="464" y="367"/>
                </a:lnTo>
                <a:lnTo>
                  <a:pt x="464" y="368"/>
                </a:lnTo>
                <a:lnTo>
                  <a:pt x="463" y="368"/>
                </a:lnTo>
                <a:lnTo>
                  <a:pt x="463" y="368"/>
                </a:lnTo>
                <a:lnTo>
                  <a:pt x="463" y="368"/>
                </a:lnTo>
                <a:lnTo>
                  <a:pt x="462" y="368"/>
                </a:lnTo>
                <a:lnTo>
                  <a:pt x="462" y="369"/>
                </a:lnTo>
                <a:lnTo>
                  <a:pt x="462" y="369"/>
                </a:lnTo>
                <a:lnTo>
                  <a:pt x="462" y="370"/>
                </a:lnTo>
                <a:lnTo>
                  <a:pt x="461" y="370"/>
                </a:lnTo>
                <a:lnTo>
                  <a:pt x="461" y="370"/>
                </a:lnTo>
                <a:lnTo>
                  <a:pt x="461" y="369"/>
                </a:lnTo>
                <a:lnTo>
                  <a:pt x="460" y="369"/>
                </a:lnTo>
                <a:lnTo>
                  <a:pt x="460" y="369"/>
                </a:lnTo>
                <a:lnTo>
                  <a:pt x="460" y="369"/>
                </a:lnTo>
                <a:lnTo>
                  <a:pt x="460" y="368"/>
                </a:lnTo>
                <a:lnTo>
                  <a:pt x="459" y="368"/>
                </a:lnTo>
                <a:lnTo>
                  <a:pt x="459" y="368"/>
                </a:lnTo>
                <a:lnTo>
                  <a:pt x="459" y="368"/>
                </a:lnTo>
                <a:lnTo>
                  <a:pt x="458" y="368"/>
                </a:lnTo>
                <a:lnTo>
                  <a:pt x="458" y="367"/>
                </a:lnTo>
                <a:lnTo>
                  <a:pt x="458" y="367"/>
                </a:lnTo>
                <a:lnTo>
                  <a:pt x="457" y="367"/>
                </a:lnTo>
                <a:lnTo>
                  <a:pt x="457" y="367"/>
                </a:lnTo>
                <a:lnTo>
                  <a:pt x="457" y="368"/>
                </a:lnTo>
                <a:lnTo>
                  <a:pt x="456" y="368"/>
                </a:lnTo>
                <a:lnTo>
                  <a:pt x="456" y="367"/>
                </a:lnTo>
                <a:lnTo>
                  <a:pt x="456" y="367"/>
                </a:lnTo>
                <a:lnTo>
                  <a:pt x="456" y="367"/>
                </a:lnTo>
                <a:lnTo>
                  <a:pt x="455" y="367"/>
                </a:lnTo>
                <a:lnTo>
                  <a:pt x="455" y="367"/>
                </a:lnTo>
                <a:lnTo>
                  <a:pt x="455" y="366"/>
                </a:lnTo>
                <a:lnTo>
                  <a:pt x="455" y="366"/>
                </a:lnTo>
                <a:lnTo>
                  <a:pt x="455" y="366"/>
                </a:lnTo>
                <a:lnTo>
                  <a:pt x="455" y="365"/>
                </a:lnTo>
                <a:lnTo>
                  <a:pt x="455" y="365"/>
                </a:lnTo>
                <a:lnTo>
                  <a:pt x="454" y="365"/>
                </a:lnTo>
                <a:lnTo>
                  <a:pt x="454" y="365"/>
                </a:lnTo>
                <a:lnTo>
                  <a:pt x="454" y="365"/>
                </a:lnTo>
                <a:lnTo>
                  <a:pt x="454" y="365"/>
                </a:lnTo>
                <a:lnTo>
                  <a:pt x="454" y="366"/>
                </a:lnTo>
                <a:lnTo>
                  <a:pt x="454" y="366"/>
                </a:lnTo>
                <a:lnTo>
                  <a:pt x="454" y="366"/>
                </a:lnTo>
                <a:lnTo>
                  <a:pt x="454" y="367"/>
                </a:lnTo>
                <a:lnTo>
                  <a:pt x="454" y="367"/>
                </a:lnTo>
                <a:lnTo>
                  <a:pt x="454" y="367"/>
                </a:lnTo>
                <a:lnTo>
                  <a:pt x="453" y="367"/>
                </a:lnTo>
                <a:lnTo>
                  <a:pt x="453" y="367"/>
                </a:lnTo>
                <a:lnTo>
                  <a:pt x="453" y="366"/>
                </a:lnTo>
                <a:lnTo>
                  <a:pt x="452" y="366"/>
                </a:lnTo>
                <a:lnTo>
                  <a:pt x="452" y="367"/>
                </a:lnTo>
                <a:lnTo>
                  <a:pt x="452" y="367"/>
                </a:lnTo>
                <a:lnTo>
                  <a:pt x="452" y="367"/>
                </a:lnTo>
                <a:lnTo>
                  <a:pt x="451" y="367"/>
                </a:lnTo>
                <a:lnTo>
                  <a:pt x="451" y="367"/>
                </a:lnTo>
                <a:lnTo>
                  <a:pt x="451" y="367"/>
                </a:lnTo>
                <a:lnTo>
                  <a:pt x="450" y="367"/>
                </a:lnTo>
                <a:lnTo>
                  <a:pt x="450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7" y="368"/>
                </a:lnTo>
                <a:lnTo>
                  <a:pt x="447" y="369"/>
                </a:lnTo>
                <a:lnTo>
                  <a:pt x="447" y="369"/>
                </a:lnTo>
                <a:lnTo>
                  <a:pt x="446" y="369"/>
                </a:lnTo>
                <a:lnTo>
                  <a:pt x="446" y="369"/>
                </a:lnTo>
                <a:lnTo>
                  <a:pt x="446" y="370"/>
                </a:lnTo>
                <a:lnTo>
                  <a:pt x="446" y="370"/>
                </a:lnTo>
                <a:lnTo>
                  <a:pt x="446" y="370"/>
                </a:lnTo>
                <a:lnTo>
                  <a:pt x="445" y="370"/>
                </a:lnTo>
                <a:lnTo>
                  <a:pt x="445" y="371"/>
                </a:lnTo>
                <a:lnTo>
                  <a:pt x="445" y="371"/>
                </a:lnTo>
                <a:lnTo>
                  <a:pt x="446" y="371"/>
                </a:lnTo>
                <a:lnTo>
                  <a:pt x="446" y="372"/>
                </a:lnTo>
                <a:lnTo>
                  <a:pt x="446" y="372"/>
                </a:lnTo>
                <a:lnTo>
                  <a:pt x="445" y="372"/>
                </a:lnTo>
                <a:lnTo>
                  <a:pt x="445" y="372"/>
                </a:lnTo>
                <a:lnTo>
                  <a:pt x="445" y="373"/>
                </a:lnTo>
                <a:lnTo>
                  <a:pt x="445" y="373"/>
                </a:lnTo>
                <a:lnTo>
                  <a:pt x="445" y="373"/>
                </a:lnTo>
                <a:lnTo>
                  <a:pt x="446" y="373"/>
                </a:lnTo>
                <a:lnTo>
                  <a:pt x="446" y="374"/>
                </a:lnTo>
                <a:lnTo>
                  <a:pt x="446" y="374"/>
                </a:lnTo>
                <a:lnTo>
                  <a:pt x="446" y="375"/>
                </a:lnTo>
                <a:lnTo>
                  <a:pt x="445" y="375"/>
                </a:lnTo>
                <a:lnTo>
                  <a:pt x="445" y="374"/>
                </a:lnTo>
                <a:lnTo>
                  <a:pt x="445" y="374"/>
                </a:lnTo>
                <a:lnTo>
                  <a:pt x="445" y="375"/>
                </a:lnTo>
                <a:lnTo>
                  <a:pt x="445" y="375"/>
                </a:lnTo>
                <a:lnTo>
                  <a:pt x="446" y="375"/>
                </a:lnTo>
                <a:lnTo>
                  <a:pt x="446" y="375"/>
                </a:lnTo>
                <a:lnTo>
                  <a:pt x="446" y="375"/>
                </a:lnTo>
                <a:lnTo>
                  <a:pt x="446" y="376"/>
                </a:lnTo>
                <a:lnTo>
                  <a:pt x="446" y="376"/>
                </a:lnTo>
                <a:lnTo>
                  <a:pt x="446" y="375"/>
                </a:lnTo>
                <a:lnTo>
                  <a:pt x="445" y="375"/>
                </a:lnTo>
                <a:lnTo>
                  <a:pt x="445" y="376"/>
                </a:lnTo>
                <a:lnTo>
                  <a:pt x="445" y="376"/>
                </a:lnTo>
                <a:lnTo>
                  <a:pt x="445" y="375"/>
                </a:lnTo>
                <a:lnTo>
                  <a:pt x="445" y="375"/>
                </a:lnTo>
                <a:lnTo>
                  <a:pt x="444" y="375"/>
                </a:lnTo>
                <a:lnTo>
                  <a:pt x="444" y="375"/>
                </a:lnTo>
                <a:lnTo>
                  <a:pt x="444" y="374"/>
                </a:lnTo>
                <a:lnTo>
                  <a:pt x="443" y="374"/>
                </a:lnTo>
                <a:lnTo>
                  <a:pt x="443" y="374"/>
                </a:lnTo>
                <a:lnTo>
                  <a:pt x="443" y="374"/>
                </a:lnTo>
                <a:lnTo>
                  <a:pt x="442" y="374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2"/>
                </a:lnTo>
                <a:lnTo>
                  <a:pt x="442" y="372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0"/>
                </a:lnTo>
                <a:lnTo>
                  <a:pt x="442" y="370"/>
                </a:lnTo>
                <a:lnTo>
                  <a:pt x="441" y="370"/>
                </a:lnTo>
                <a:lnTo>
                  <a:pt x="441" y="370"/>
                </a:lnTo>
                <a:lnTo>
                  <a:pt x="441" y="369"/>
                </a:lnTo>
                <a:lnTo>
                  <a:pt x="440" y="369"/>
                </a:lnTo>
                <a:lnTo>
                  <a:pt x="440" y="369"/>
                </a:lnTo>
                <a:lnTo>
                  <a:pt x="440" y="369"/>
                </a:lnTo>
                <a:lnTo>
                  <a:pt x="439" y="369"/>
                </a:lnTo>
                <a:lnTo>
                  <a:pt x="439" y="368"/>
                </a:lnTo>
                <a:lnTo>
                  <a:pt x="439" y="368"/>
                </a:lnTo>
                <a:lnTo>
                  <a:pt x="438" y="368"/>
                </a:lnTo>
                <a:lnTo>
                  <a:pt x="438" y="368"/>
                </a:lnTo>
                <a:lnTo>
                  <a:pt x="438" y="367"/>
                </a:lnTo>
                <a:lnTo>
                  <a:pt x="438" y="367"/>
                </a:lnTo>
                <a:lnTo>
                  <a:pt x="438" y="368"/>
                </a:lnTo>
                <a:lnTo>
                  <a:pt x="437" y="368"/>
                </a:lnTo>
                <a:lnTo>
                  <a:pt x="437" y="368"/>
                </a:lnTo>
                <a:lnTo>
                  <a:pt x="438" y="368"/>
                </a:lnTo>
                <a:lnTo>
                  <a:pt x="437" y="368"/>
                </a:lnTo>
                <a:lnTo>
                  <a:pt x="437" y="368"/>
                </a:lnTo>
                <a:lnTo>
                  <a:pt x="436" y="368"/>
                </a:lnTo>
                <a:lnTo>
                  <a:pt x="436" y="368"/>
                </a:lnTo>
                <a:lnTo>
                  <a:pt x="436" y="368"/>
                </a:lnTo>
                <a:lnTo>
                  <a:pt x="436" y="368"/>
                </a:lnTo>
                <a:lnTo>
                  <a:pt x="435" y="368"/>
                </a:lnTo>
                <a:lnTo>
                  <a:pt x="435" y="368"/>
                </a:lnTo>
                <a:lnTo>
                  <a:pt x="435" y="368"/>
                </a:lnTo>
                <a:lnTo>
                  <a:pt x="434" y="368"/>
                </a:lnTo>
                <a:lnTo>
                  <a:pt x="434" y="367"/>
                </a:lnTo>
                <a:lnTo>
                  <a:pt x="434" y="367"/>
                </a:lnTo>
                <a:lnTo>
                  <a:pt x="434" y="367"/>
                </a:lnTo>
                <a:lnTo>
                  <a:pt x="433" y="367"/>
                </a:lnTo>
                <a:lnTo>
                  <a:pt x="433" y="366"/>
                </a:lnTo>
                <a:lnTo>
                  <a:pt x="433" y="366"/>
                </a:lnTo>
                <a:lnTo>
                  <a:pt x="434" y="366"/>
                </a:lnTo>
                <a:lnTo>
                  <a:pt x="434" y="366"/>
                </a:lnTo>
                <a:lnTo>
                  <a:pt x="434" y="365"/>
                </a:lnTo>
                <a:lnTo>
                  <a:pt x="434" y="365"/>
                </a:lnTo>
                <a:lnTo>
                  <a:pt x="433" y="365"/>
                </a:lnTo>
                <a:lnTo>
                  <a:pt x="433" y="365"/>
                </a:lnTo>
                <a:lnTo>
                  <a:pt x="432" y="365"/>
                </a:lnTo>
                <a:lnTo>
                  <a:pt x="432" y="366"/>
                </a:lnTo>
                <a:lnTo>
                  <a:pt x="432" y="365"/>
                </a:lnTo>
                <a:lnTo>
                  <a:pt x="432" y="365"/>
                </a:lnTo>
                <a:lnTo>
                  <a:pt x="432" y="365"/>
                </a:lnTo>
                <a:lnTo>
                  <a:pt x="432" y="365"/>
                </a:lnTo>
                <a:lnTo>
                  <a:pt x="432" y="364"/>
                </a:lnTo>
                <a:lnTo>
                  <a:pt x="432" y="365"/>
                </a:lnTo>
                <a:lnTo>
                  <a:pt x="431" y="365"/>
                </a:lnTo>
                <a:lnTo>
                  <a:pt x="431" y="364"/>
                </a:lnTo>
                <a:lnTo>
                  <a:pt x="431" y="364"/>
                </a:lnTo>
                <a:lnTo>
                  <a:pt x="431" y="364"/>
                </a:lnTo>
                <a:lnTo>
                  <a:pt x="431" y="364"/>
                </a:lnTo>
                <a:lnTo>
                  <a:pt x="431" y="364"/>
                </a:lnTo>
                <a:lnTo>
                  <a:pt x="431" y="365"/>
                </a:lnTo>
                <a:lnTo>
                  <a:pt x="431" y="365"/>
                </a:lnTo>
                <a:lnTo>
                  <a:pt x="430" y="365"/>
                </a:lnTo>
                <a:lnTo>
                  <a:pt x="430" y="365"/>
                </a:lnTo>
                <a:lnTo>
                  <a:pt x="430" y="364"/>
                </a:lnTo>
                <a:lnTo>
                  <a:pt x="430" y="364"/>
                </a:lnTo>
                <a:lnTo>
                  <a:pt x="429" y="364"/>
                </a:lnTo>
                <a:lnTo>
                  <a:pt x="429" y="365"/>
                </a:lnTo>
                <a:lnTo>
                  <a:pt x="429" y="364"/>
                </a:lnTo>
                <a:lnTo>
                  <a:pt x="428" y="364"/>
                </a:lnTo>
                <a:lnTo>
                  <a:pt x="428" y="364"/>
                </a:lnTo>
                <a:lnTo>
                  <a:pt x="428" y="365"/>
                </a:lnTo>
                <a:lnTo>
                  <a:pt x="428" y="365"/>
                </a:lnTo>
                <a:lnTo>
                  <a:pt x="427" y="365"/>
                </a:lnTo>
                <a:lnTo>
                  <a:pt x="427" y="365"/>
                </a:lnTo>
                <a:lnTo>
                  <a:pt x="427" y="365"/>
                </a:lnTo>
                <a:lnTo>
                  <a:pt x="427" y="364"/>
                </a:lnTo>
                <a:lnTo>
                  <a:pt x="426" y="364"/>
                </a:lnTo>
                <a:lnTo>
                  <a:pt x="426" y="365"/>
                </a:lnTo>
                <a:lnTo>
                  <a:pt x="426" y="365"/>
                </a:lnTo>
                <a:lnTo>
                  <a:pt x="426" y="365"/>
                </a:lnTo>
                <a:lnTo>
                  <a:pt x="425" y="365"/>
                </a:lnTo>
                <a:lnTo>
                  <a:pt x="425" y="365"/>
                </a:lnTo>
                <a:lnTo>
                  <a:pt x="425" y="366"/>
                </a:lnTo>
                <a:lnTo>
                  <a:pt x="424" y="366"/>
                </a:lnTo>
                <a:lnTo>
                  <a:pt x="424" y="366"/>
                </a:lnTo>
                <a:lnTo>
                  <a:pt x="424" y="366"/>
                </a:lnTo>
                <a:lnTo>
                  <a:pt x="423" y="366"/>
                </a:lnTo>
                <a:lnTo>
                  <a:pt x="423" y="366"/>
                </a:lnTo>
                <a:lnTo>
                  <a:pt x="423" y="365"/>
                </a:lnTo>
                <a:lnTo>
                  <a:pt x="423" y="365"/>
                </a:lnTo>
                <a:lnTo>
                  <a:pt x="422" y="365"/>
                </a:lnTo>
                <a:lnTo>
                  <a:pt x="422" y="364"/>
                </a:lnTo>
                <a:lnTo>
                  <a:pt x="422" y="364"/>
                </a:lnTo>
                <a:lnTo>
                  <a:pt x="422" y="363"/>
                </a:lnTo>
                <a:lnTo>
                  <a:pt x="422" y="363"/>
                </a:lnTo>
                <a:lnTo>
                  <a:pt x="422" y="363"/>
                </a:lnTo>
                <a:lnTo>
                  <a:pt x="422" y="362"/>
                </a:lnTo>
                <a:lnTo>
                  <a:pt x="421" y="362"/>
                </a:lnTo>
                <a:lnTo>
                  <a:pt x="421" y="362"/>
                </a:lnTo>
                <a:lnTo>
                  <a:pt x="421" y="362"/>
                </a:lnTo>
                <a:lnTo>
                  <a:pt x="420" y="362"/>
                </a:lnTo>
                <a:lnTo>
                  <a:pt x="420" y="362"/>
                </a:lnTo>
                <a:lnTo>
                  <a:pt x="420" y="362"/>
                </a:lnTo>
                <a:lnTo>
                  <a:pt x="419" y="363"/>
                </a:lnTo>
                <a:lnTo>
                  <a:pt x="419" y="363"/>
                </a:lnTo>
                <a:lnTo>
                  <a:pt x="419" y="363"/>
                </a:lnTo>
                <a:lnTo>
                  <a:pt x="419" y="364"/>
                </a:lnTo>
                <a:lnTo>
                  <a:pt x="419" y="364"/>
                </a:lnTo>
                <a:lnTo>
                  <a:pt x="419" y="364"/>
                </a:lnTo>
                <a:lnTo>
                  <a:pt x="418" y="364"/>
                </a:lnTo>
                <a:lnTo>
                  <a:pt x="418" y="365"/>
                </a:lnTo>
                <a:lnTo>
                  <a:pt x="418" y="365"/>
                </a:lnTo>
                <a:lnTo>
                  <a:pt x="419" y="365"/>
                </a:lnTo>
                <a:lnTo>
                  <a:pt x="419" y="366"/>
                </a:lnTo>
                <a:lnTo>
                  <a:pt x="419" y="366"/>
                </a:lnTo>
                <a:lnTo>
                  <a:pt x="419" y="367"/>
                </a:lnTo>
                <a:lnTo>
                  <a:pt x="419" y="367"/>
                </a:lnTo>
                <a:lnTo>
                  <a:pt x="419" y="367"/>
                </a:lnTo>
                <a:lnTo>
                  <a:pt x="420" y="367"/>
                </a:lnTo>
                <a:lnTo>
                  <a:pt x="420" y="367"/>
                </a:lnTo>
                <a:lnTo>
                  <a:pt x="420" y="366"/>
                </a:lnTo>
                <a:lnTo>
                  <a:pt x="421" y="366"/>
                </a:lnTo>
                <a:lnTo>
                  <a:pt x="421" y="366"/>
                </a:lnTo>
                <a:lnTo>
                  <a:pt x="422" y="366"/>
                </a:lnTo>
                <a:lnTo>
                  <a:pt x="422" y="366"/>
                </a:lnTo>
                <a:lnTo>
                  <a:pt x="423" y="366"/>
                </a:lnTo>
                <a:lnTo>
                  <a:pt x="423" y="367"/>
                </a:lnTo>
                <a:lnTo>
                  <a:pt x="423" y="367"/>
                </a:lnTo>
                <a:lnTo>
                  <a:pt x="423" y="367"/>
                </a:lnTo>
                <a:lnTo>
                  <a:pt x="423" y="368"/>
                </a:lnTo>
                <a:lnTo>
                  <a:pt x="422" y="368"/>
                </a:lnTo>
                <a:lnTo>
                  <a:pt x="422" y="368"/>
                </a:lnTo>
                <a:lnTo>
                  <a:pt x="422" y="368"/>
                </a:lnTo>
                <a:lnTo>
                  <a:pt x="421" y="368"/>
                </a:lnTo>
                <a:lnTo>
                  <a:pt x="421" y="368"/>
                </a:lnTo>
                <a:lnTo>
                  <a:pt x="421" y="369"/>
                </a:lnTo>
                <a:lnTo>
                  <a:pt x="420" y="369"/>
                </a:lnTo>
                <a:lnTo>
                  <a:pt x="420" y="369"/>
                </a:lnTo>
                <a:lnTo>
                  <a:pt x="419" y="369"/>
                </a:lnTo>
                <a:lnTo>
                  <a:pt x="419" y="369"/>
                </a:lnTo>
                <a:lnTo>
                  <a:pt x="419" y="369"/>
                </a:lnTo>
                <a:lnTo>
                  <a:pt x="418" y="369"/>
                </a:lnTo>
                <a:lnTo>
                  <a:pt x="418" y="369"/>
                </a:lnTo>
                <a:lnTo>
                  <a:pt x="417" y="369"/>
                </a:lnTo>
                <a:lnTo>
                  <a:pt x="417" y="369"/>
                </a:lnTo>
                <a:lnTo>
                  <a:pt x="417" y="368"/>
                </a:lnTo>
                <a:lnTo>
                  <a:pt x="416" y="368"/>
                </a:lnTo>
                <a:lnTo>
                  <a:pt x="416" y="368"/>
                </a:lnTo>
                <a:lnTo>
                  <a:pt x="415" y="368"/>
                </a:lnTo>
                <a:lnTo>
                  <a:pt x="415" y="368"/>
                </a:lnTo>
                <a:lnTo>
                  <a:pt x="414" y="368"/>
                </a:lnTo>
                <a:lnTo>
                  <a:pt x="414" y="369"/>
                </a:lnTo>
                <a:lnTo>
                  <a:pt x="414" y="369"/>
                </a:lnTo>
                <a:lnTo>
                  <a:pt x="414" y="369"/>
                </a:lnTo>
                <a:lnTo>
                  <a:pt x="414" y="370"/>
                </a:lnTo>
                <a:lnTo>
                  <a:pt x="413" y="370"/>
                </a:lnTo>
                <a:lnTo>
                  <a:pt x="413" y="371"/>
                </a:lnTo>
                <a:lnTo>
                  <a:pt x="413" y="371"/>
                </a:lnTo>
                <a:lnTo>
                  <a:pt x="413" y="372"/>
                </a:lnTo>
                <a:lnTo>
                  <a:pt x="412" y="372"/>
                </a:lnTo>
                <a:lnTo>
                  <a:pt x="412" y="372"/>
                </a:lnTo>
                <a:lnTo>
                  <a:pt x="412" y="372"/>
                </a:lnTo>
                <a:lnTo>
                  <a:pt x="412" y="373"/>
                </a:lnTo>
                <a:lnTo>
                  <a:pt x="412" y="373"/>
                </a:lnTo>
                <a:lnTo>
                  <a:pt x="412" y="373"/>
                </a:lnTo>
                <a:lnTo>
                  <a:pt x="412" y="374"/>
                </a:lnTo>
                <a:lnTo>
                  <a:pt x="413" y="374"/>
                </a:lnTo>
                <a:lnTo>
                  <a:pt x="413" y="375"/>
                </a:lnTo>
                <a:lnTo>
                  <a:pt x="413" y="375"/>
                </a:lnTo>
                <a:lnTo>
                  <a:pt x="412" y="376"/>
                </a:lnTo>
                <a:lnTo>
                  <a:pt x="412" y="376"/>
                </a:lnTo>
                <a:lnTo>
                  <a:pt x="412" y="376"/>
                </a:lnTo>
                <a:lnTo>
                  <a:pt x="411" y="376"/>
                </a:lnTo>
                <a:lnTo>
                  <a:pt x="411" y="376"/>
                </a:lnTo>
                <a:lnTo>
                  <a:pt x="411" y="377"/>
                </a:lnTo>
                <a:lnTo>
                  <a:pt x="410" y="377"/>
                </a:lnTo>
                <a:lnTo>
                  <a:pt x="410" y="377"/>
                </a:lnTo>
                <a:lnTo>
                  <a:pt x="409" y="377"/>
                </a:lnTo>
                <a:lnTo>
                  <a:pt x="409" y="377"/>
                </a:lnTo>
                <a:lnTo>
                  <a:pt x="409" y="377"/>
                </a:lnTo>
                <a:lnTo>
                  <a:pt x="409" y="378"/>
                </a:lnTo>
                <a:lnTo>
                  <a:pt x="408" y="378"/>
                </a:lnTo>
                <a:lnTo>
                  <a:pt x="408" y="379"/>
                </a:lnTo>
                <a:lnTo>
                  <a:pt x="408" y="379"/>
                </a:lnTo>
                <a:lnTo>
                  <a:pt x="408" y="379"/>
                </a:lnTo>
                <a:lnTo>
                  <a:pt x="408" y="380"/>
                </a:lnTo>
                <a:lnTo>
                  <a:pt x="408" y="380"/>
                </a:lnTo>
                <a:lnTo>
                  <a:pt x="408" y="381"/>
                </a:lnTo>
                <a:lnTo>
                  <a:pt x="407" y="381"/>
                </a:lnTo>
                <a:lnTo>
                  <a:pt x="407" y="381"/>
                </a:lnTo>
                <a:lnTo>
                  <a:pt x="407" y="381"/>
                </a:lnTo>
                <a:lnTo>
                  <a:pt x="407" y="382"/>
                </a:lnTo>
                <a:lnTo>
                  <a:pt x="406" y="382"/>
                </a:lnTo>
                <a:lnTo>
                  <a:pt x="406" y="382"/>
                </a:lnTo>
                <a:lnTo>
                  <a:pt x="406" y="382"/>
                </a:lnTo>
                <a:lnTo>
                  <a:pt x="405" y="382"/>
                </a:lnTo>
                <a:lnTo>
                  <a:pt x="405" y="383"/>
                </a:lnTo>
                <a:lnTo>
                  <a:pt x="404" y="383"/>
                </a:lnTo>
                <a:lnTo>
                  <a:pt x="404" y="383"/>
                </a:lnTo>
                <a:lnTo>
                  <a:pt x="404" y="384"/>
                </a:lnTo>
                <a:lnTo>
                  <a:pt x="404" y="384"/>
                </a:lnTo>
                <a:lnTo>
                  <a:pt x="404" y="384"/>
                </a:lnTo>
                <a:lnTo>
                  <a:pt x="404" y="385"/>
                </a:lnTo>
                <a:lnTo>
                  <a:pt x="405" y="385"/>
                </a:lnTo>
                <a:lnTo>
                  <a:pt x="405" y="385"/>
                </a:lnTo>
                <a:lnTo>
                  <a:pt x="405" y="385"/>
                </a:lnTo>
                <a:lnTo>
                  <a:pt x="405" y="386"/>
                </a:lnTo>
                <a:lnTo>
                  <a:pt x="406" y="386"/>
                </a:lnTo>
                <a:lnTo>
                  <a:pt x="406" y="387"/>
                </a:lnTo>
                <a:lnTo>
                  <a:pt x="406" y="387"/>
                </a:lnTo>
                <a:lnTo>
                  <a:pt x="405" y="387"/>
                </a:lnTo>
                <a:lnTo>
                  <a:pt x="405" y="387"/>
                </a:lnTo>
                <a:lnTo>
                  <a:pt x="404" y="387"/>
                </a:lnTo>
                <a:lnTo>
                  <a:pt x="404" y="387"/>
                </a:lnTo>
                <a:lnTo>
                  <a:pt x="404" y="387"/>
                </a:lnTo>
                <a:lnTo>
                  <a:pt x="403" y="387"/>
                </a:lnTo>
                <a:lnTo>
                  <a:pt x="403" y="387"/>
                </a:lnTo>
                <a:lnTo>
                  <a:pt x="403" y="387"/>
                </a:lnTo>
                <a:lnTo>
                  <a:pt x="403" y="387"/>
                </a:lnTo>
                <a:lnTo>
                  <a:pt x="403" y="386"/>
                </a:lnTo>
                <a:lnTo>
                  <a:pt x="403" y="386"/>
                </a:lnTo>
                <a:lnTo>
                  <a:pt x="403" y="385"/>
                </a:lnTo>
                <a:lnTo>
                  <a:pt x="402" y="385"/>
                </a:lnTo>
                <a:lnTo>
                  <a:pt x="402" y="385"/>
                </a:lnTo>
                <a:lnTo>
                  <a:pt x="402" y="385"/>
                </a:lnTo>
                <a:lnTo>
                  <a:pt x="401" y="385"/>
                </a:lnTo>
                <a:lnTo>
                  <a:pt x="401" y="385"/>
                </a:lnTo>
                <a:lnTo>
                  <a:pt x="400" y="385"/>
                </a:lnTo>
                <a:lnTo>
                  <a:pt x="400" y="385"/>
                </a:lnTo>
                <a:lnTo>
                  <a:pt x="399" y="385"/>
                </a:lnTo>
                <a:lnTo>
                  <a:pt x="399" y="385"/>
                </a:lnTo>
                <a:lnTo>
                  <a:pt x="398" y="385"/>
                </a:lnTo>
                <a:lnTo>
                  <a:pt x="398" y="385"/>
                </a:lnTo>
                <a:lnTo>
                  <a:pt x="397" y="385"/>
                </a:lnTo>
                <a:lnTo>
                  <a:pt x="397" y="386"/>
                </a:lnTo>
                <a:lnTo>
                  <a:pt x="396" y="386"/>
                </a:lnTo>
                <a:lnTo>
                  <a:pt x="396" y="386"/>
                </a:lnTo>
                <a:lnTo>
                  <a:pt x="396" y="386"/>
                </a:lnTo>
                <a:lnTo>
                  <a:pt x="396" y="387"/>
                </a:lnTo>
                <a:lnTo>
                  <a:pt x="395" y="387"/>
                </a:lnTo>
                <a:lnTo>
                  <a:pt x="395" y="387"/>
                </a:lnTo>
                <a:lnTo>
                  <a:pt x="395" y="387"/>
                </a:lnTo>
                <a:lnTo>
                  <a:pt x="394" y="387"/>
                </a:lnTo>
                <a:lnTo>
                  <a:pt x="394" y="387"/>
                </a:lnTo>
                <a:lnTo>
                  <a:pt x="394" y="388"/>
                </a:lnTo>
                <a:lnTo>
                  <a:pt x="394" y="388"/>
                </a:lnTo>
                <a:lnTo>
                  <a:pt x="394" y="389"/>
                </a:lnTo>
                <a:lnTo>
                  <a:pt x="394" y="389"/>
                </a:lnTo>
                <a:lnTo>
                  <a:pt x="394" y="389"/>
                </a:lnTo>
                <a:lnTo>
                  <a:pt x="394" y="390"/>
                </a:lnTo>
                <a:lnTo>
                  <a:pt x="393" y="390"/>
                </a:lnTo>
                <a:lnTo>
                  <a:pt x="393" y="390"/>
                </a:lnTo>
                <a:lnTo>
                  <a:pt x="392" y="390"/>
                </a:lnTo>
                <a:lnTo>
                  <a:pt x="392" y="389"/>
                </a:lnTo>
                <a:lnTo>
                  <a:pt x="392" y="389"/>
                </a:lnTo>
                <a:lnTo>
                  <a:pt x="392" y="389"/>
                </a:lnTo>
                <a:lnTo>
                  <a:pt x="392" y="388"/>
                </a:lnTo>
                <a:lnTo>
                  <a:pt x="391" y="388"/>
                </a:lnTo>
                <a:lnTo>
                  <a:pt x="391" y="388"/>
                </a:lnTo>
                <a:lnTo>
                  <a:pt x="391" y="387"/>
                </a:lnTo>
                <a:lnTo>
                  <a:pt x="390" y="387"/>
                </a:lnTo>
                <a:lnTo>
                  <a:pt x="390" y="387"/>
                </a:lnTo>
                <a:lnTo>
                  <a:pt x="390" y="387"/>
                </a:lnTo>
                <a:lnTo>
                  <a:pt x="389" y="387"/>
                </a:lnTo>
                <a:lnTo>
                  <a:pt x="389" y="387"/>
                </a:lnTo>
                <a:lnTo>
                  <a:pt x="389" y="387"/>
                </a:lnTo>
                <a:lnTo>
                  <a:pt x="389" y="387"/>
                </a:lnTo>
                <a:lnTo>
                  <a:pt x="389" y="388"/>
                </a:lnTo>
                <a:lnTo>
                  <a:pt x="389" y="388"/>
                </a:lnTo>
                <a:lnTo>
                  <a:pt x="388" y="388"/>
                </a:lnTo>
                <a:lnTo>
                  <a:pt x="388" y="389"/>
                </a:lnTo>
                <a:lnTo>
                  <a:pt x="388" y="389"/>
                </a:lnTo>
                <a:lnTo>
                  <a:pt x="388" y="390"/>
                </a:lnTo>
                <a:lnTo>
                  <a:pt x="388" y="390"/>
                </a:lnTo>
                <a:lnTo>
                  <a:pt x="388" y="391"/>
                </a:lnTo>
                <a:lnTo>
                  <a:pt x="388" y="391"/>
                </a:lnTo>
                <a:lnTo>
                  <a:pt x="388" y="391"/>
                </a:lnTo>
                <a:lnTo>
                  <a:pt x="387" y="391"/>
                </a:lnTo>
                <a:lnTo>
                  <a:pt x="387" y="392"/>
                </a:lnTo>
                <a:lnTo>
                  <a:pt x="387" y="392"/>
                </a:lnTo>
                <a:lnTo>
                  <a:pt x="386" y="392"/>
                </a:lnTo>
                <a:lnTo>
                  <a:pt x="386" y="392"/>
                </a:lnTo>
                <a:lnTo>
                  <a:pt x="385" y="392"/>
                </a:lnTo>
                <a:lnTo>
                  <a:pt x="385" y="391"/>
                </a:lnTo>
                <a:lnTo>
                  <a:pt x="385" y="391"/>
                </a:lnTo>
                <a:lnTo>
                  <a:pt x="385" y="390"/>
                </a:lnTo>
                <a:lnTo>
                  <a:pt x="385" y="390"/>
                </a:lnTo>
                <a:lnTo>
                  <a:pt x="385" y="389"/>
                </a:lnTo>
                <a:lnTo>
                  <a:pt x="385" y="389"/>
                </a:lnTo>
                <a:lnTo>
                  <a:pt x="385" y="388"/>
                </a:lnTo>
                <a:lnTo>
                  <a:pt x="385" y="388"/>
                </a:lnTo>
                <a:lnTo>
                  <a:pt x="385" y="387"/>
                </a:lnTo>
                <a:lnTo>
                  <a:pt x="385" y="387"/>
                </a:lnTo>
                <a:lnTo>
                  <a:pt x="385" y="387"/>
                </a:lnTo>
                <a:lnTo>
                  <a:pt x="384" y="387"/>
                </a:lnTo>
                <a:lnTo>
                  <a:pt x="384" y="387"/>
                </a:lnTo>
                <a:lnTo>
                  <a:pt x="384" y="387"/>
                </a:lnTo>
                <a:lnTo>
                  <a:pt x="384" y="386"/>
                </a:lnTo>
                <a:lnTo>
                  <a:pt x="383" y="386"/>
                </a:lnTo>
                <a:lnTo>
                  <a:pt x="383" y="386"/>
                </a:lnTo>
                <a:lnTo>
                  <a:pt x="383" y="386"/>
                </a:lnTo>
                <a:lnTo>
                  <a:pt x="383" y="386"/>
                </a:lnTo>
                <a:lnTo>
                  <a:pt x="382" y="386"/>
                </a:lnTo>
                <a:lnTo>
                  <a:pt x="382" y="387"/>
                </a:lnTo>
                <a:lnTo>
                  <a:pt x="382" y="387"/>
                </a:lnTo>
                <a:lnTo>
                  <a:pt x="382" y="387"/>
                </a:lnTo>
                <a:lnTo>
                  <a:pt x="383" y="387"/>
                </a:lnTo>
                <a:lnTo>
                  <a:pt x="383" y="388"/>
                </a:lnTo>
                <a:lnTo>
                  <a:pt x="383" y="388"/>
                </a:lnTo>
                <a:lnTo>
                  <a:pt x="383" y="389"/>
                </a:lnTo>
                <a:lnTo>
                  <a:pt x="383" y="389"/>
                </a:lnTo>
                <a:lnTo>
                  <a:pt x="383" y="390"/>
                </a:lnTo>
                <a:lnTo>
                  <a:pt x="383" y="390"/>
                </a:lnTo>
                <a:lnTo>
                  <a:pt x="383" y="390"/>
                </a:lnTo>
                <a:lnTo>
                  <a:pt x="383" y="391"/>
                </a:lnTo>
                <a:lnTo>
                  <a:pt x="382" y="391"/>
                </a:lnTo>
                <a:lnTo>
                  <a:pt x="382" y="391"/>
                </a:lnTo>
                <a:lnTo>
                  <a:pt x="382" y="391"/>
                </a:lnTo>
                <a:lnTo>
                  <a:pt x="382" y="391"/>
                </a:lnTo>
                <a:lnTo>
                  <a:pt x="382" y="390"/>
                </a:lnTo>
                <a:lnTo>
                  <a:pt x="381" y="390"/>
                </a:lnTo>
                <a:lnTo>
                  <a:pt x="381" y="390"/>
                </a:lnTo>
                <a:lnTo>
                  <a:pt x="381" y="390"/>
                </a:lnTo>
                <a:lnTo>
                  <a:pt x="381" y="389"/>
                </a:lnTo>
                <a:lnTo>
                  <a:pt x="380" y="389"/>
                </a:lnTo>
                <a:lnTo>
                  <a:pt x="380" y="389"/>
                </a:lnTo>
                <a:lnTo>
                  <a:pt x="379" y="389"/>
                </a:lnTo>
                <a:lnTo>
                  <a:pt x="379" y="389"/>
                </a:lnTo>
                <a:lnTo>
                  <a:pt x="379" y="389"/>
                </a:lnTo>
                <a:lnTo>
                  <a:pt x="379" y="388"/>
                </a:lnTo>
                <a:lnTo>
                  <a:pt x="379" y="388"/>
                </a:lnTo>
                <a:lnTo>
                  <a:pt x="379" y="387"/>
                </a:lnTo>
                <a:lnTo>
                  <a:pt x="379" y="387"/>
                </a:lnTo>
                <a:lnTo>
                  <a:pt x="378" y="387"/>
                </a:lnTo>
                <a:lnTo>
                  <a:pt x="378" y="387"/>
                </a:lnTo>
                <a:lnTo>
                  <a:pt x="378" y="387"/>
                </a:lnTo>
                <a:lnTo>
                  <a:pt x="377" y="387"/>
                </a:lnTo>
                <a:lnTo>
                  <a:pt x="377" y="386"/>
                </a:lnTo>
                <a:lnTo>
                  <a:pt x="377" y="386"/>
                </a:lnTo>
                <a:lnTo>
                  <a:pt x="376" y="386"/>
                </a:lnTo>
                <a:lnTo>
                  <a:pt x="376" y="386"/>
                </a:lnTo>
                <a:lnTo>
                  <a:pt x="376" y="386"/>
                </a:lnTo>
                <a:lnTo>
                  <a:pt x="375" y="386"/>
                </a:lnTo>
                <a:lnTo>
                  <a:pt x="375" y="386"/>
                </a:lnTo>
                <a:lnTo>
                  <a:pt x="374" y="386"/>
                </a:lnTo>
                <a:lnTo>
                  <a:pt x="374" y="386"/>
                </a:lnTo>
                <a:lnTo>
                  <a:pt x="374" y="386"/>
                </a:lnTo>
                <a:lnTo>
                  <a:pt x="374" y="386"/>
                </a:lnTo>
                <a:lnTo>
                  <a:pt x="374" y="386"/>
                </a:lnTo>
                <a:lnTo>
                  <a:pt x="373" y="387"/>
                </a:lnTo>
                <a:lnTo>
                  <a:pt x="373" y="387"/>
                </a:lnTo>
                <a:lnTo>
                  <a:pt x="372" y="387"/>
                </a:lnTo>
                <a:lnTo>
                  <a:pt x="372" y="387"/>
                </a:lnTo>
                <a:lnTo>
                  <a:pt x="371" y="387"/>
                </a:lnTo>
                <a:lnTo>
                  <a:pt x="371" y="387"/>
                </a:lnTo>
                <a:lnTo>
                  <a:pt x="370" y="387"/>
                </a:lnTo>
                <a:lnTo>
                  <a:pt x="370" y="387"/>
                </a:lnTo>
                <a:lnTo>
                  <a:pt x="369" y="387"/>
                </a:lnTo>
                <a:lnTo>
                  <a:pt x="369" y="387"/>
                </a:lnTo>
                <a:lnTo>
                  <a:pt x="369" y="387"/>
                </a:lnTo>
                <a:lnTo>
                  <a:pt x="369" y="386"/>
                </a:lnTo>
                <a:lnTo>
                  <a:pt x="368" y="386"/>
                </a:lnTo>
                <a:lnTo>
                  <a:pt x="368" y="386"/>
                </a:lnTo>
                <a:lnTo>
                  <a:pt x="368" y="386"/>
                </a:lnTo>
                <a:lnTo>
                  <a:pt x="368" y="385"/>
                </a:lnTo>
                <a:lnTo>
                  <a:pt x="367" y="385"/>
                </a:lnTo>
                <a:lnTo>
                  <a:pt x="367" y="386"/>
                </a:lnTo>
                <a:lnTo>
                  <a:pt x="367" y="386"/>
                </a:lnTo>
                <a:lnTo>
                  <a:pt x="367" y="386"/>
                </a:lnTo>
                <a:lnTo>
                  <a:pt x="367" y="387"/>
                </a:lnTo>
                <a:lnTo>
                  <a:pt x="367" y="387"/>
                </a:lnTo>
                <a:lnTo>
                  <a:pt x="367" y="387"/>
                </a:lnTo>
                <a:lnTo>
                  <a:pt x="366" y="387"/>
                </a:lnTo>
                <a:lnTo>
                  <a:pt x="366" y="388"/>
                </a:lnTo>
                <a:lnTo>
                  <a:pt x="366" y="388"/>
                </a:lnTo>
                <a:lnTo>
                  <a:pt x="366" y="388"/>
                </a:lnTo>
                <a:lnTo>
                  <a:pt x="366" y="389"/>
                </a:lnTo>
                <a:lnTo>
                  <a:pt x="365" y="389"/>
                </a:lnTo>
                <a:lnTo>
                  <a:pt x="365" y="389"/>
                </a:lnTo>
                <a:lnTo>
                  <a:pt x="365" y="390"/>
                </a:lnTo>
                <a:lnTo>
                  <a:pt x="365" y="390"/>
                </a:lnTo>
                <a:lnTo>
                  <a:pt x="365" y="390"/>
                </a:lnTo>
                <a:lnTo>
                  <a:pt x="365" y="390"/>
                </a:lnTo>
                <a:lnTo>
                  <a:pt x="365" y="390"/>
                </a:lnTo>
                <a:lnTo>
                  <a:pt x="364" y="390"/>
                </a:lnTo>
                <a:lnTo>
                  <a:pt x="364" y="390"/>
                </a:lnTo>
                <a:lnTo>
                  <a:pt x="364" y="390"/>
                </a:lnTo>
                <a:lnTo>
                  <a:pt x="364" y="391"/>
                </a:lnTo>
                <a:lnTo>
                  <a:pt x="363" y="391"/>
                </a:lnTo>
                <a:lnTo>
                  <a:pt x="363" y="391"/>
                </a:lnTo>
                <a:lnTo>
                  <a:pt x="362" y="391"/>
                </a:lnTo>
                <a:lnTo>
                  <a:pt x="362" y="391"/>
                </a:lnTo>
                <a:lnTo>
                  <a:pt x="362" y="391"/>
                </a:lnTo>
                <a:lnTo>
                  <a:pt x="362" y="392"/>
                </a:lnTo>
                <a:lnTo>
                  <a:pt x="362" y="391"/>
                </a:lnTo>
                <a:lnTo>
                  <a:pt x="362" y="391"/>
                </a:lnTo>
                <a:lnTo>
                  <a:pt x="361" y="391"/>
                </a:lnTo>
                <a:lnTo>
                  <a:pt x="361" y="391"/>
                </a:lnTo>
                <a:lnTo>
                  <a:pt x="361" y="391"/>
                </a:lnTo>
                <a:lnTo>
                  <a:pt x="360" y="391"/>
                </a:lnTo>
                <a:lnTo>
                  <a:pt x="360" y="391"/>
                </a:lnTo>
                <a:lnTo>
                  <a:pt x="360" y="391"/>
                </a:lnTo>
                <a:lnTo>
                  <a:pt x="359" y="391"/>
                </a:lnTo>
                <a:lnTo>
                  <a:pt x="359" y="392"/>
                </a:lnTo>
                <a:lnTo>
                  <a:pt x="359" y="392"/>
                </a:lnTo>
                <a:lnTo>
                  <a:pt x="359" y="392"/>
                </a:lnTo>
                <a:lnTo>
                  <a:pt x="358" y="392"/>
                </a:lnTo>
                <a:lnTo>
                  <a:pt x="358" y="393"/>
                </a:lnTo>
                <a:lnTo>
                  <a:pt x="358" y="393"/>
                </a:lnTo>
                <a:lnTo>
                  <a:pt x="357" y="393"/>
                </a:lnTo>
                <a:lnTo>
                  <a:pt x="357" y="393"/>
                </a:lnTo>
                <a:lnTo>
                  <a:pt x="357" y="393"/>
                </a:lnTo>
                <a:lnTo>
                  <a:pt x="356" y="393"/>
                </a:lnTo>
                <a:lnTo>
                  <a:pt x="356" y="393"/>
                </a:lnTo>
                <a:lnTo>
                  <a:pt x="355" y="393"/>
                </a:lnTo>
                <a:lnTo>
                  <a:pt x="355" y="393"/>
                </a:lnTo>
                <a:lnTo>
                  <a:pt x="355" y="393"/>
                </a:lnTo>
                <a:lnTo>
                  <a:pt x="354" y="393"/>
                </a:lnTo>
                <a:lnTo>
                  <a:pt x="354" y="393"/>
                </a:lnTo>
                <a:lnTo>
                  <a:pt x="354" y="393"/>
                </a:lnTo>
                <a:lnTo>
                  <a:pt x="354" y="394"/>
                </a:lnTo>
                <a:lnTo>
                  <a:pt x="354" y="394"/>
                </a:lnTo>
                <a:lnTo>
                  <a:pt x="354" y="394"/>
                </a:lnTo>
                <a:lnTo>
                  <a:pt x="354" y="395"/>
                </a:lnTo>
                <a:lnTo>
                  <a:pt x="353" y="395"/>
                </a:lnTo>
                <a:lnTo>
                  <a:pt x="353" y="395"/>
                </a:lnTo>
                <a:lnTo>
                  <a:pt x="353" y="395"/>
                </a:lnTo>
                <a:lnTo>
                  <a:pt x="353" y="396"/>
                </a:lnTo>
                <a:lnTo>
                  <a:pt x="352" y="396"/>
                </a:lnTo>
                <a:lnTo>
                  <a:pt x="352" y="396"/>
                </a:lnTo>
                <a:lnTo>
                  <a:pt x="352" y="396"/>
                </a:lnTo>
                <a:lnTo>
                  <a:pt x="351" y="396"/>
                </a:lnTo>
                <a:lnTo>
                  <a:pt x="351" y="396"/>
                </a:lnTo>
                <a:lnTo>
                  <a:pt x="351" y="396"/>
                </a:lnTo>
                <a:lnTo>
                  <a:pt x="351" y="396"/>
                </a:lnTo>
                <a:lnTo>
                  <a:pt x="350" y="396"/>
                </a:lnTo>
                <a:lnTo>
                  <a:pt x="350" y="397"/>
                </a:lnTo>
                <a:lnTo>
                  <a:pt x="350" y="397"/>
                </a:lnTo>
                <a:lnTo>
                  <a:pt x="350" y="397"/>
                </a:lnTo>
                <a:lnTo>
                  <a:pt x="350" y="397"/>
                </a:lnTo>
                <a:lnTo>
                  <a:pt x="350" y="397"/>
                </a:lnTo>
                <a:lnTo>
                  <a:pt x="350" y="398"/>
                </a:lnTo>
                <a:lnTo>
                  <a:pt x="350" y="398"/>
                </a:lnTo>
                <a:lnTo>
                  <a:pt x="350" y="399"/>
                </a:lnTo>
                <a:lnTo>
                  <a:pt x="349" y="399"/>
                </a:lnTo>
                <a:lnTo>
                  <a:pt x="349" y="399"/>
                </a:lnTo>
                <a:lnTo>
                  <a:pt x="349" y="400"/>
                </a:lnTo>
                <a:lnTo>
                  <a:pt x="349" y="400"/>
                </a:lnTo>
                <a:lnTo>
                  <a:pt x="350" y="400"/>
                </a:lnTo>
                <a:lnTo>
                  <a:pt x="349" y="400"/>
                </a:lnTo>
                <a:lnTo>
                  <a:pt x="350" y="400"/>
                </a:lnTo>
                <a:lnTo>
                  <a:pt x="350" y="400"/>
                </a:lnTo>
                <a:lnTo>
                  <a:pt x="350" y="401"/>
                </a:lnTo>
                <a:lnTo>
                  <a:pt x="350" y="401"/>
                </a:lnTo>
                <a:lnTo>
                  <a:pt x="349" y="401"/>
                </a:lnTo>
                <a:lnTo>
                  <a:pt x="349" y="401"/>
                </a:lnTo>
                <a:lnTo>
                  <a:pt x="349" y="402"/>
                </a:lnTo>
                <a:lnTo>
                  <a:pt x="348" y="402"/>
                </a:lnTo>
                <a:lnTo>
                  <a:pt x="348" y="402"/>
                </a:lnTo>
                <a:lnTo>
                  <a:pt x="348" y="402"/>
                </a:lnTo>
                <a:lnTo>
                  <a:pt x="347" y="402"/>
                </a:lnTo>
                <a:lnTo>
                  <a:pt x="347" y="403"/>
                </a:lnTo>
                <a:lnTo>
                  <a:pt x="347" y="403"/>
                </a:lnTo>
                <a:lnTo>
                  <a:pt x="348" y="403"/>
                </a:lnTo>
                <a:lnTo>
                  <a:pt x="348" y="404"/>
                </a:lnTo>
                <a:lnTo>
                  <a:pt x="347" y="404"/>
                </a:lnTo>
                <a:lnTo>
                  <a:pt x="347" y="404"/>
                </a:lnTo>
                <a:lnTo>
                  <a:pt x="347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4"/>
                </a:lnTo>
                <a:lnTo>
                  <a:pt x="346" y="404"/>
                </a:lnTo>
                <a:lnTo>
                  <a:pt x="346" y="405"/>
                </a:lnTo>
                <a:lnTo>
                  <a:pt x="346" y="405"/>
                </a:lnTo>
                <a:lnTo>
                  <a:pt x="346" y="405"/>
                </a:lnTo>
                <a:lnTo>
                  <a:pt x="346" y="405"/>
                </a:lnTo>
                <a:lnTo>
                  <a:pt x="345" y="405"/>
                </a:lnTo>
                <a:lnTo>
                  <a:pt x="345" y="405"/>
                </a:lnTo>
                <a:lnTo>
                  <a:pt x="345" y="406"/>
                </a:lnTo>
                <a:lnTo>
                  <a:pt x="345" y="406"/>
                </a:lnTo>
                <a:lnTo>
                  <a:pt x="345" y="406"/>
                </a:lnTo>
                <a:lnTo>
                  <a:pt x="345" y="407"/>
                </a:lnTo>
                <a:lnTo>
                  <a:pt x="345" y="407"/>
                </a:lnTo>
                <a:lnTo>
                  <a:pt x="346" y="407"/>
                </a:lnTo>
                <a:lnTo>
                  <a:pt x="346" y="407"/>
                </a:lnTo>
                <a:lnTo>
                  <a:pt x="347" y="407"/>
                </a:lnTo>
                <a:lnTo>
                  <a:pt x="347" y="407"/>
                </a:lnTo>
                <a:lnTo>
                  <a:pt x="347" y="407"/>
                </a:lnTo>
                <a:lnTo>
                  <a:pt x="348" y="407"/>
                </a:lnTo>
                <a:lnTo>
                  <a:pt x="348" y="408"/>
                </a:lnTo>
                <a:lnTo>
                  <a:pt x="347" y="408"/>
                </a:lnTo>
                <a:lnTo>
                  <a:pt x="347" y="408"/>
                </a:lnTo>
                <a:lnTo>
                  <a:pt x="347" y="409"/>
                </a:lnTo>
                <a:lnTo>
                  <a:pt x="347" y="409"/>
                </a:lnTo>
                <a:lnTo>
                  <a:pt x="347" y="409"/>
                </a:lnTo>
                <a:lnTo>
                  <a:pt x="348" y="409"/>
                </a:lnTo>
                <a:lnTo>
                  <a:pt x="348" y="409"/>
                </a:lnTo>
                <a:lnTo>
                  <a:pt x="348" y="409"/>
                </a:lnTo>
                <a:lnTo>
                  <a:pt x="348" y="409"/>
                </a:lnTo>
                <a:lnTo>
                  <a:pt x="349" y="409"/>
                </a:lnTo>
                <a:lnTo>
                  <a:pt x="349" y="409"/>
                </a:lnTo>
                <a:lnTo>
                  <a:pt x="350" y="409"/>
                </a:lnTo>
                <a:lnTo>
                  <a:pt x="350" y="410"/>
                </a:lnTo>
                <a:lnTo>
                  <a:pt x="350" y="410"/>
                </a:lnTo>
                <a:lnTo>
                  <a:pt x="349" y="410"/>
                </a:lnTo>
                <a:lnTo>
                  <a:pt x="349" y="411"/>
                </a:lnTo>
                <a:lnTo>
                  <a:pt x="350" y="411"/>
                </a:lnTo>
                <a:lnTo>
                  <a:pt x="350" y="411"/>
                </a:lnTo>
                <a:lnTo>
                  <a:pt x="350" y="411"/>
                </a:lnTo>
                <a:lnTo>
                  <a:pt x="350" y="411"/>
                </a:lnTo>
                <a:lnTo>
                  <a:pt x="349" y="411"/>
                </a:lnTo>
                <a:lnTo>
                  <a:pt x="349" y="412"/>
                </a:lnTo>
                <a:lnTo>
                  <a:pt x="349" y="412"/>
                </a:lnTo>
                <a:lnTo>
                  <a:pt x="349" y="412"/>
                </a:lnTo>
                <a:lnTo>
                  <a:pt x="349" y="412"/>
                </a:lnTo>
                <a:lnTo>
                  <a:pt x="349" y="413"/>
                </a:lnTo>
                <a:lnTo>
                  <a:pt x="349" y="413"/>
                </a:lnTo>
                <a:lnTo>
                  <a:pt x="348" y="413"/>
                </a:lnTo>
                <a:lnTo>
                  <a:pt x="348" y="413"/>
                </a:lnTo>
                <a:lnTo>
                  <a:pt x="348" y="413"/>
                </a:lnTo>
                <a:lnTo>
                  <a:pt x="348" y="414"/>
                </a:lnTo>
                <a:lnTo>
                  <a:pt x="348" y="414"/>
                </a:lnTo>
                <a:lnTo>
                  <a:pt x="348" y="414"/>
                </a:lnTo>
                <a:lnTo>
                  <a:pt x="348" y="414"/>
                </a:lnTo>
                <a:lnTo>
                  <a:pt x="348" y="415"/>
                </a:lnTo>
                <a:lnTo>
                  <a:pt x="348" y="415"/>
                </a:lnTo>
                <a:lnTo>
                  <a:pt x="349" y="415"/>
                </a:lnTo>
                <a:lnTo>
                  <a:pt x="349" y="415"/>
                </a:lnTo>
                <a:lnTo>
                  <a:pt x="349" y="415"/>
                </a:lnTo>
                <a:lnTo>
                  <a:pt x="349" y="415"/>
                </a:lnTo>
                <a:lnTo>
                  <a:pt x="348" y="415"/>
                </a:lnTo>
                <a:lnTo>
                  <a:pt x="349" y="415"/>
                </a:lnTo>
                <a:lnTo>
                  <a:pt x="349" y="415"/>
                </a:lnTo>
                <a:lnTo>
                  <a:pt x="349" y="416"/>
                </a:lnTo>
                <a:lnTo>
                  <a:pt x="350" y="416"/>
                </a:lnTo>
                <a:lnTo>
                  <a:pt x="350" y="416"/>
                </a:lnTo>
                <a:lnTo>
                  <a:pt x="350" y="416"/>
                </a:lnTo>
                <a:lnTo>
                  <a:pt x="350" y="417"/>
                </a:lnTo>
                <a:lnTo>
                  <a:pt x="351" y="417"/>
                </a:lnTo>
                <a:lnTo>
                  <a:pt x="351" y="417"/>
                </a:lnTo>
                <a:lnTo>
                  <a:pt x="351" y="417"/>
                </a:lnTo>
                <a:lnTo>
                  <a:pt x="351" y="418"/>
                </a:lnTo>
                <a:lnTo>
                  <a:pt x="351" y="418"/>
                </a:lnTo>
                <a:lnTo>
                  <a:pt x="351" y="418"/>
                </a:lnTo>
                <a:lnTo>
                  <a:pt x="351" y="418"/>
                </a:lnTo>
                <a:lnTo>
                  <a:pt x="351" y="418"/>
                </a:lnTo>
                <a:lnTo>
                  <a:pt x="351" y="418"/>
                </a:lnTo>
                <a:lnTo>
                  <a:pt x="352" y="418"/>
                </a:lnTo>
                <a:lnTo>
                  <a:pt x="352" y="419"/>
                </a:lnTo>
                <a:lnTo>
                  <a:pt x="352" y="419"/>
                </a:lnTo>
                <a:lnTo>
                  <a:pt x="353" y="419"/>
                </a:lnTo>
                <a:lnTo>
                  <a:pt x="353" y="419"/>
                </a:lnTo>
                <a:lnTo>
                  <a:pt x="352" y="419"/>
                </a:lnTo>
                <a:lnTo>
                  <a:pt x="352" y="419"/>
                </a:lnTo>
                <a:lnTo>
                  <a:pt x="352" y="420"/>
                </a:lnTo>
                <a:lnTo>
                  <a:pt x="352" y="420"/>
                </a:lnTo>
                <a:lnTo>
                  <a:pt x="353" y="420"/>
                </a:lnTo>
                <a:lnTo>
                  <a:pt x="353" y="420"/>
                </a:lnTo>
                <a:lnTo>
                  <a:pt x="354" y="420"/>
                </a:lnTo>
                <a:lnTo>
                  <a:pt x="354" y="421"/>
                </a:lnTo>
                <a:lnTo>
                  <a:pt x="354" y="421"/>
                </a:lnTo>
                <a:lnTo>
                  <a:pt x="353" y="421"/>
                </a:lnTo>
                <a:lnTo>
                  <a:pt x="353" y="421"/>
                </a:lnTo>
                <a:lnTo>
                  <a:pt x="353" y="422"/>
                </a:lnTo>
                <a:lnTo>
                  <a:pt x="353" y="422"/>
                </a:lnTo>
                <a:lnTo>
                  <a:pt x="352" y="422"/>
                </a:lnTo>
                <a:lnTo>
                  <a:pt x="352" y="423"/>
                </a:lnTo>
                <a:lnTo>
                  <a:pt x="353" y="423"/>
                </a:lnTo>
                <a:lnTo>
                  <a:pt x="353" y="423"/>
                </a:lnTo>
                <a:lnTo>
                  <a:pt x="353" y="424"/>
                </a:lnTo>
                <a:lnTo>
                  <a:pt x="352" y="424"/>
                </a:lnTo>
                <a:lnTo>
                  <a:pt x="352" y="424"/>
                </a:lnTo>
                <a:lnTo>
                  <a:pt x="352" y="424"/>
                </a:lnTo>
                <a:lnTo>
                  <a:pt x="352" y="425"/>
                </a:lnTo>
                <a:lnTo>
                  <a:pt x="351" y="425"/>
                </a:lnTo>
                <a:lnTo>
                  <a:pt x="351" y="425"/>
                </a:lnTo>
                <a:lnTo>
                  <a:pt x="352" y="425"/>
                </a:lnTo>
                <a:lnTo>
                  <a:pt x="352" y="426"/>
                </a:lnTo>
                <a:lnTo>
                  <a:pt x="352" y="426"/>
                </a:lnTo>
                <a:lnTo>
                  <a:pt x="352" y="426"/>
                </a:lnTo>
                <a:lnTo>
                  <a:pt x="352" y="426"/>
                </a:lnTo>
                <a:lnTo>
                  <a:pt x="352" y="426"/>
                </a:lnTo>
                <a:lnTo>
                  <a:pt x="352" y="426"/>
                </a:lnTo>
                <a:lnTo>
                  <a:pt x="351" y="426"/>
                </a:lnTo>
                <a:lnTo>
                  <a:pt x="351" y="427"/>
                </a:lnTo>
                <a:lnTo>
                  <a:pt x="351" y="427"/>
                </a:lnTo>
                <a:lnTo>
                  <a:pt x="351" y="427"/>
                </a:lnTo>
                <a:lnTo>
                  <a:pt x="351" y="427"/>
                </a:lnTo>
                <a:lnTo>
                  <a:pt x="350" y="427"/>
                </a:lnTo>
                <a:lnTo>
                  <a:pt x="350" y="427"/>
                </a:lnTo>
                <a:lnTo>
                  <a:pt x="349" y="427"/>
                </a:lnTo>
                <a:lnTo>
                  <a:pt x="349" y="427"/>
                </a:lnTo>
                <a:lnTo>
                  <a:pt x="349" y="427"/>
                </a:lnTo>
                <a:lnTo>
                  <a:pt x="349" y="428"/>
                </a:lnTo>
                <a:lnTo>
                  <a:pt x="348" y="428"/>
                </a:lnTo>
                <a:lnTo>
                  <a:pt x="348" y="428"/>
                </a:lnTo>
                <a:lnTo>
                  <a:pt x="347" y="428"/>
                </a:lnTo>
                <a:lnTo>
                  <a:pt x="347" y="428"/>
                </a:lnTo>
                <a:lnTo>
                  <a:pt x="348" y="428"/>
                </a:lnTo>
                <a:lnTo>
                  <a:pt x="347" y="428"/>
                </a:lnTo>
                <a:lnTo>
                  <a:pt x="347" y="428"/>
                </a:lnTo>
                <a:lnTo>
                  <a:pt x="346" y="428"/>
                </a:lnTo>
                <a:lnTo>
                  <a:pt x="346" y="429"/>
                </a:lnTo>
                <a:lnTo>
                  <a:pt x="347" y="429"/>
                </a:lnTo>
                <a:lnTo>
                  <a:pt x="347" y="429"/>
                </a:lnTo>
                <a:lnTo>
                  <a:pt x="347" y="430"/>
                </a:lnTo>
                <a:lnTo>
                  <a:pt x="346" y="430"/>
                </a:lnTo>
                <a:lnTo>
                  <a:pt x="346" y="430"/>
                </a:lnTo>
                <a:lnTo>
                  <a:pt x="345" y="430"/>
                </a:lnTo>
                <a:lnTo>
                  <a:pt x="345" y="430"/>
                </a:lnTo>
                <a:lnTo>
                  <a:pt x="345" y="430"/>
                </a:lnTo>
                <a:lnTo>
                  <a:pt x="345" y="430"/>
                </a:lnTo>
                <a:lnTo>
                  <a:pt x="344" y="430"/>
                </a:lnTo>
                <a:lnTo>
                  <a:pt x="344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2" y="430"/>
                </a:lnTo>
                <a:lnTo>
                  <a:pt x="342" y="430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1" y="429"/>
                </a:lnTo>
                <a:lnTo>
                  <a:pt x="341" y="429"/>
                </a:lnTo>
                <a:lnTo>
                  <a:pt x="341" y="429"/>
                </a:lnTo>
                <a:lnTo>
                  <a:pt x="340" y="429"/>
                </a:lnTo>
                <a:lnTo>
                  <a:pt x="340" y="429"/>
                </a:lnTo>
                <a:lnTo>
                  <a:pt x="339" y="429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8" y="430"/>
                </a:lnTo>
                <a:lnTo>
                  <a:pt x="338" y="430"/>
                </a:lnTo>
                <a:lnTo>
                  <a:pt x="337" y="430"/>
                </a:lnTo>
                <a:lnTo>
                  <a:pt x="337" y="430"/>
                </a:lnTo>
                <a:lnTo>
                  <a:pt x="337" y="430"/>
                </a:lnTo>
                <a:lnTo>
                  <a:pt x="336" y="430"/>
                </a:lnTo>
                <a:lnTo>
                  <a:pt x="336" y="430"/>
                </a:lnTo>
                <a:lnTo>
                  <a:pt x="336" y="430"/>
                </a:lnTo>
                <a:lnTo>
                  <a:pt x="335" y="430"/>
                </a:lnTo>
                <a:lnTo>
                  <a:pt x="335" y="431"/>
                </a:lnTo>
                <a:lnTo>
                  <a:pt x="335" y="431"/>
                </a:lnTo>
                <a:lnTo>
                  <a:pt x="335" y="431"/>
                </a:lnTo>
                <a:lnTo>
                  <a:pt x="334" y="431"/>
                </a:lnTo>
                <a:lnTo>
                  <a:pt x="334" y="432"/>
                </a:lnTo>
                <a:lnTo>
                  <a:pt x="334" y="432"/>
                </a:lnTo>
                <a:lnTo>
                  <a:pt x="334" y="432"/>
                </a:lnTo>
                <a:lnTo>
                  <a:pt x="334" y="432"/>
                </a:lnTo>
                <a:lnTo>
                  <a:pt x="335" y="432"/>
                </a:lnTo>
                <a:lnTo>
                  <a:pt x="335" y="433"/>
                </a:lnTo>
                <a:lnTo>
                  <a:pt x="335" y="433"/>
                </a:lnTo>
                <a:lnTo>
                  <a:pt x="335" y="433"/>
                </a:lnTo>
                <a:lnTo>
                  <a:pt x="335" y="434"/>
                </a:lnTo>
                <a:lnTo>
                  <a:pt x="335" y="434"/>
                </a:lnTo>
                <a:lnTo>
                  <a:pt x="335" y="434"/>
                </a:lnTo>
                <a:lnTo>
                  <a:pt x="335" y="434"/>
                </a:lnTo>
                <a:lnTo>
                  <a:pt x="335" y="435"/>
                </a:lnTo>
                <a:lnTo>
                  <a:pt x="335" y="435"/>
                </a:lnTo>
                <a:lnTo>
                  <a:pt x="334" y="436"/>
                </a:lnTo>
                <a:lnTo>
                  <a:pt x="334" y="436"/>
                </a:lnTo>
                <a:lnTo>
                  <a:pt x="333" y="436"/>
                </a:lnTo>
                <a:lnTo>
                  <a:pt x="333" y="436"/>
                </a:lnTo>
                <a:lnTo>
                  <a:pt x="333" y="436"/>
                </a:lnTo>
                <a:lnTo>
                  <a:pt x="333" y="435"/>
                </a:lnTo>
                <a:lnTo>
                  <a:pt x="333" y="435"/>
                </a:lnTo>
                <a:lnTo>
                  <a:pt x="333" y="434"/>
                </a:lnTo>
                <a:lnTo>
                  <a:pt x="333" y="434"/>
                </a:lnTo>
                <a:lnTo>
                  <a:pt x="333" y="434"/>
                </a:lnTo>
                <a:lnTo>
                  <a:pt x="333" y="434"/>
                </a:lnTo>
                <a:lnTo>
                  <a:pt x="332" y="434"/>
                </a:lnTo>
                <a:lnTo>
                  <a:pt x="331" y="433"/>
                </a:lnTo>
                <a:lnTo>
                  <a:pt x="331" y="433"/>
                </a:lnTo>
                <a:lnTo>
                  <a:pt x="330" y="433"/>
                </a:lnTo>
                <a:lnTo>
                  <a:pt x="330" y="432"/>
                </a:lnTo>
                <a:lnTo>
                  <a:pt x="330" y="431"/>
                </a:lnTo>
                <a:lnTo>
                  <a:pt x="330" y="431"/>
                </a:lnTo>
                <a:lnTo>
                  <a:pt x="329" y="430"/>
                </a:lnTo>
                <a:lnTo>
                  <a:pt x="329" y="430"/>
                </a:lnTo>
                <a:lnTo>
                  <a:pt x="328" y="430"/>
                </a:lnTo>
                <a:lnTo>
                  <a:pt x="328" y="429"/>
                </a:lnTo>
                <a:lnTo>
                  <a:pt x="328" y="429"/>
                </a:lnTo>
                <a:lnTo>
                  <a:pt x="329" y="428"/>
                </a:lnTo>
                <a:lnTo>
                  <a:pt x="328" y="428"/>
                </a:lnTo>
                <a:lnTo>
                  <a:pt x="328" y="427"/>
                </a:lnTo>
                <a:lnTo>
                  <a:pt x="328" y="427"/>
                </a:lnTo>
                <a:lnTo>
                  <a:pt x="328" y="427"/>
                </a:lnTo>
                <a:lnTo>
                  <a:pt x="328" y="427"/>
                </a:lnTo>
                <a:lnTo>
                  <a:pt x="327" y="427"/>
                </a:lnTo>
                <a:lnTo>
                  <a:pt x="327" y="426"/>
                </a:lnTo>
                <a:lnTo>
                  <a:pt x="326" y="427"/>
                </a:lnTo>
                <a:lnTo>
                  <a:pt x="326" y="427"/>
                </a:lnTo>
                <a:lnTo>
                  <a:pt x="325" y="427"/>
                </a:lnTo>
                <a:lnTo>
                  <a:pt x="325" y="426"/>
                </a:lnTo>
                <a:lnTo>
                  <a:pt x="326" y="426"/>
                </a:lnTo>
                <a:lnTo>
                  <a:pt x="326" y="426"/>
                </a:lnTo>
                <a:lnTo>
                  <a:pt x="326" y="425"/>
                </a:lnTo>
                <a:lnTo>
                  <a:pt x="326" y="425"/>
                </a:lnTo>
                <a:lnTo>
                  <a:pt x="326" y="425"/>
                </a:lnTo>
                <a:lnTo>
                  <a:pt x="326" y="425"/>
                </a:lnTo>
                <a:lnTo>
                  <a:pt x="326" y="424"/>
                </a:lnTo>
                <a:lnTo>
                  <a:pt x="325" y="424"/>
                </a:lnTo>
                <a:lnTo>
                  <a:pt x="325" y="424"/>
                </a:lnTo>
                <a:lnTo>
                  <a:pt x="325" y="423"/>
                </a:lnTo>
                <a:lnTo>
                  <a:pt x="325" y="423"/>
                </a:lnTo>
                <a:lnTo>
                  <a:pt x="324" y="423"/>
                </a:lnTo>
                <a:lnTo>
                  <a:pt x="324" y="422"/>
                </a:lnTo>
                <a:lnTo>
                  <a:pt x="324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2" y="423"/>
                </a:lnTo>
                <a:lnTo>
                  <a:pt x="322" y="423"/>
                </a:lnTo>
                <a:lnTo>
                  <a:pt x="321" y="423"/>
                </a:lnTo>
                <a:lnTo>
                  <a:pt x="321" y="423"/>
                </a:lnTo>
                <a:lnTo>
                  <a:pt x="320" y="423"/>
                </a:lnTo>
                <a:lnTo>
                  <a:pt x="320" y="423"/>
                </a:lnTo>
                <a:lnTo>
                  <a:pt x="319" y="423"/>
                </a:lnTo>
                <a:lnTo>
                  <a:pt x="319" y="423"/>
                </a:lnTo>
                <a:lnTo>
                  <a:pt x="318" y="423"/>
                </a:lnTo>
                <a:lnTo>
                  <a:pt x="318" y="423"/>
                </a:lnTo>
                <a:lnTo>
                  <a:pt x="318" y="423"/>
                </a:lnTo>
                <a:lnTo>
                  <a:pt x="317" y="423"/>
                </a:lnTo>
                <a:lnTo>
                  <a:pt x="317" y="423"/>
                </a:lnTo>
                <a:lnTo>
                  <a:pt x="316" y="423"/>
                </a:lnTo>
                <a:lnTo>
                  <a:pt x="316" y="423"/>
                </a:lnTo>
                <a:lnTo>
                  <a:pt x="316" y="423"/>
                </a:lnTo>
                <a:lnTo>
                  <a:pt x="316" y="423"/>
                </a:lnTo>
                <a:lnTo>
                  <a:pt x="315" y="423"/>
                </a:lnTo>
                <a:lnTo>
                  <a:pt x="315" y="423"/>
                </a:lnTo>
                <a:lnTo>
                  <a:pt x="314" y="422"/>
                </a:lnTo>
                <a:lnTo>
                  <a:pt x="314" y="422"/>
                </a:lnTo>
                <a:lnTo>
                  <a:pt x="313" y="422"/>
                </a:lnTo>
                <a:lnTo>
                  <a:pt x="313" y="423"/>
                </a:lnTo>
                <a:lnTo>
                  <a:pt x="313" y="423"/>
                </a:lnTo>
                <a:lnTo>
                  <a:pt x="312" y="423"/>
                </a:lnTo>
                <a:lnTo>
                  <a:pt x="312" y="423"/>
                </a:lnTo>
                <a:lnTo>
                  <a:pt x="311" y="423"/>
                </a:lnTo>
                <a:lnTo>
                  <a:pt x="311" y="423"/>
                </a:lnTo>
                <a:lnTo>
                  <a:pt x="310" y="423"/>
                </a:lnTo>
                <a:lnTo>
                  <a:pt x="310" y="422"/>
                </a:lnTo>
                <a:lnTo>
                  <a:pt x="310" y="422"/>
                </a:lnTo>
                <a:lnTo>
                  <a:pt x="309" y="422"/>
                </a:lnTo>
                <a:lnTo>
                  <a:pt x="309" y="421"/>
                </a:lnTo>
                <a:lnTo>
                  <a:pt x="309" y="421"/>
                </a:lnTo>
                <a:lnTo>
                  <a:pt x="308" y="421"/>
                </a:lnTo>
                <a:lnTo>
                  <a:pt x="308" y="421"/>
                </a:lnTo>
                <a:lnTo>
                  <a:pt x="308" y="421"/>
                </a:lnTo>
                <a:lnTo>
                  <a:pt x="308" y="420"/>
                </a:lnTo>
                <a:lnTo>
                  <a:pt x="307" y="420"/>
                </a:lnTo>
                <a:lnTo>
                  <a:pt x="307" y="420"/>
                </a:lnTo>
                <a:lnTo>
                  <a:pt x="306" y="420"/>
                </a:lnTo>
                <a:lnTo>
                  <a:pt x="306" y="420"/>
                </a:lnTo>
                <a:lnTo>
                  <a:pt x="305" y="420"/>
                </a:lnTo>
                <a:lnTo>
                  <a:pt x="305" y="421"/>
                </a:lnTo>
                <a:lnTo>
                  <a:pt x="305" y="421"/>
                </a:lnTo>
                <a:lnTo>
                  <a:pt x="305" y="421"/>
                </a:lnTo>
                <a:lnTo>
                  <a:pt x="304" y="422"/>
                </a:lnTo>
                <a:lnTo>
                  <a:pt x="304" y="422"/>
                </a:lnTo>
                <a:lnTo>
                  <a:pt x="304" y="422"/>
                </a:lnTo>
                <a:lnTo>
                  <a:pt x="303" y="422"/>
                </a:lnTo>
                <a:lnTo>
                  <a:pt x="303" y="422"/>
                </a:lnTo>
                <a:lnTo>
                  <a:pt x="303" y="422"/>
                </a:lnTo>
                <a:lnTo>
                  <a:pt x="303" y="422"/>
                </a:lnTo>
                <a:lnTo>
                  <a:pt x="303" y="421"/>
                </a:lnTo>
                <a:lnTo>
                  <a:pt x="302" y="421"/>
                </a:lnTo>
                <a:lnTo>
                  <a:pt x="302" y="421"/>
                </a:lnTo>
                <a:lnTo>
                  <a:pt x="301" y="421"/>
                </a:lnTo>
                <a:lnTo>
                  <a:pt x="301" y="421"/>
                </a:lnTo>
                <a:lnTo>
                  <a:pt x="300" y="421"/>
                </a:lnTo>
                <a:lnTo>
                  <a:pt x="300" y="421"/>
                </a:lnTo>
                <a:lnTo>
                  <a:pt x="299" y="421"/>
                </a:lnTo>
                <a:lnTo>
                  <a:pt x="299" y="421"/>
                </a:lnTo>
                <a:lnTo>
                  <a:pt x="298" y="421"/>
                </a:lnTo>
                <a:lnTo>
                  <a:pt x="298" y="422"/>
                </a:lnTo>
                <a:lnTo>
                  <a:pt x="298" y="422"/>
                </a:lnTo>
                <a:lnTo>
                  <a:pt x="297" y="422"/>
                </a:lnTo>
                <a:lnTo>
                  <a:pt x="297" y="422"/>
                </a:lnTo>
                <a:lnTo>
                  <a:pt x="296" y="422"/>
                </a:lnTo>
                <a:lnTo>
                  <a:pt x="296" y="422"/>
                </a:lnTo>
                <a:lnTo>
                  <a:pt x="295" y="422"/>
                </a:lnTo>
                <a:lnTo>
                  <a:pt x="295" y="423"/>
                </a:lnTo>
                <a:lnTo>
                  <a:pt x="295" y="423"/>
                </a:lnTo>
                <a:lnTo>
                  <a:pt x="294" y="423"/>
                </a:lnTo>
                <a:lnTo>
                  <a:pt x="294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1" y="422"/>
                </a:lnTo>
                <a:lnTo>
                  <a:pt x="291" y="422"/>
                </a:lnTo>
                <a:lnTo>
                  <a:pt x="291" y="422"/>
                </a:lnTo>
                <a:lnTo>
                  <a:pt x="290" y="422"/>
                </a:lnTo>
                <a:lnTo>
                  <a:pt x="290" y="423"/>
                </a:lnTo>
                <a:lnTo>
                  <a:pt x="290" y="423"/>
                </a:lnTo>
                <a:lnTo>
                  <a:pt x="289" y="423"/>
                </a:lnTo>
                <a:lnTo>
                  <a:pt x="289" y="423"/>
                </a:lnTo>
                <a:lnTo>
                  <a:pt x="288" y="423"/>
                </a:lnTo>
                <a:lnTo>
                  <a:pt x="288" y="424"/>
                </a:lnTo>
                <a:lnTo>
                  <a:pt x="288" y="424"/>
                </a:lnTo>
                <a:lnTo>
                  <a:pt x="288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4"/>
                </a:lnTo>
                <a:lnTo>
                  <a:pt x="286" y="424"/>
                </a:lnTo>
                <a:lnTo>
                  <a:pt x="286" y="424"/>
                </a:lnTo>
                <a:lnTo>
                  <a:pt x="286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4" y="424"/>
                </a:lnTo>
                <a:lnTo>
                  <a:pt x="284" y="423"/>
                </a:lnTo>
                <a:lnTo>
                  <a:pt x="284" y="423"/>
                </a:lnTo>
                <a:lnTo>
                  <a:pt x="284" y="422"/>
                </a:lnTo>
                <a:lnTo>
                  <a:pt x="283" y="422"/>
                </a:lnTo>
                <a:lnTo>
                  <a:pt x="283" y="422"/>
                </a:lnTo>
                <a:lnTo>
                  <a:pt x="283" y="422"/>
                </a:lnTo>
                <a:lnTo>
                  <a:pt x="283" y="422"/>
                </a:lnTo>
                <a:lnTo>
                  <a:pt x="282" y="422"/>
                </a:lnTo>
                <a:lnTo>
                  <a:pt x="282" y="422"/>
                </a:lnTo>
                <a:lnTo>
                  <a:pt x="282" y="422"/>
                </a:lnTo>
                <a:lnTo>
                  <a:pt x="282" y="422"/>
                </a:lnTo>
                <a:lnTo>
                  <a:pt x="281" y="422"/>
                </a:lnTo>
                <a:lnTo>
                  <a:pt x="281" y="422"/>
                </a:lnTo>
                <a:lnTo>
                  <a:pt x="280" y="422"/>
                </a:lnTo>
                <a:lnTo>
                  <a:pt x="280" y="422"/>
                </a:lnTo>
                <a:lnTo>
                  <a:pt x="279" y="422"/>
                </a:lnTo>
                <a:lnTo>
                  <a:pt x="279" y="422"/>
                </a:lnTo>
                <a:lnTo>
                  <a:pt x="279" y="422"/>
                </a:lnTo>
                <a:lnTo>
                  <a:pt x="278" y="421"/>
                </a:lnTo>
                <a:lnTo>
                  <a:pt x="278" y="421"/>
                </a:lnTo>
                <a:lnTo>
                  <a:pt x="278" y="421"/>
                </a:lnTo>
                <a:lnTo>
                  <a:pt x="277" y="421"/>
                </a:lnTo>
                <a:lnTo>
                  <a:pt x="277" y="421"/>
                </a:lnTo>
                <a:lnTo>
                  <a:pt x="277" y="421"/>
                </a:lnTo>
                <a:lnTo>
                  <a:pt x="276" y="421"/>
                </a:lnTo>
                <a:lnTo>
                  <a:pt x="276" y="421"/>
                </a:lnTo>
                <a:lnTo>
                  <a:pt x="275" y="421"/>
                </a:lnTo>
                <a:lnTo>
                  <a:pt x="275" y="421"/>
                </a:lnTo>
                <a:lnTo>
                  <a:pt x="275" y="421"/>
                </a:lnTo>
                <a:lnTo>
                  <a:pt x="275" y="420"/>
                </a:lnTo>
                <a:lnTo>
                  <a:pt x="274" y="420"/>
                </a:lnTo>
                <a:lnTo>
                  <a:pt x="274" y="421"/>
                </a:lnTo>
                <a:lnTo>
                  <a:pt x="274" y="421"/>
                </a:lnTo>
                <a:lnTo>
                  <a:pt x="273" y="421"/>
                </a:lnTo>
                <a:lnTo>
                  <a:pt x="273" y="420"/>
                </a:lnTo>
                <a:lnTo>
                  <a:pt x="273" y="420"/>
                </a:lnTo>
                <a:lnTo>
                  <a:pt x="273" y="420"/>
                </a:lnTo>
                <a:lnTo>
                  <a:pt x="272" y="420"/>
                </a:lnTo>
                <a:lnTo>
                  <a:pt x="272" y="420"/>
                </a:lnTo>
                <a:lnTo>
                  <a:pt x="271" y="420"/>
                </a:lnTo>
                <a:lnTo>
                  <a:pt x="271" y="420"/>
                </a:lnTo>
                <a:lnTo>
                  <a:pt x="271" y="420"/>
                </a:lnTo>
                <a:lnTo>
                  <a:pt x="271" y="420"/>
                </a:lnTo>
                <a:lnTo>
                  <a:pt x="271" y="419"/>
                </a:lnTo>
                <a:lnTo>
                  <a:pt x="270" y="419"/>
                </a:lnTo>
                <a:lnTo>
                  <a:pt x="270" y="419"/>
                </a:lnTo>
                <a:lnTo>
                  <a:pt x="270" y="419"/>
                </a:lnTo>
                <a:lnTo>
                  <a:pt x="270" y="419"/>
                </a:lnTo>
                <a:lnTo>
                  <a:pt x="269" y="419"/>
                </a:lnTo>
                <a:lnTo>
                  <a:pt x="269" y="419"/>
                </a:lnTo>
                <a:lnTo>
                  <a:pt x="269" y="418"/>
                </a:lnTo>
                <a:lnTo>
                  <a:pt x="269" y="418"/>
                </a:lnTo>
                <a:lnTo>
                  <a:pt x="269" y="418"/>
                </a:lnTo>
                <a:lnTo>
                  <a:pt x="269" y="418"/>
                </a:lnTo>
                <a:lnTo>
                  <a:pt x="268" y="418"/>
                </a:lnTo>
                <a:lnTo>
                  <a:pt x="268" y="418"/>
                </a:lnTo>
                <a:lnTo>
                  <a:pt x="268" y="417"/>
                </a:lnTo>
                <a:lnTo>
                  <a:pt x="267" y="417"/>
                </a:lnTo>
                <a:lnTo>
                  <a:pt x="267" y="417"/>
                </a:lnTo>
                <a:lnTo>
                  <a:pt x="267" y="417"/>
                </a:lnTo>
                <a:lnTo>
                  <a:pt x="266" y="417"/>
                </a:lnTo>
                <a:lnTo>
                  <a:pt x="266" y="417"/>
                </a:lnTo>
                <a:lnTo>
                  <a:pt x="266" y="417"/>
                </a:lnTo>
                <a:lnTo>
                  <a:pt x="265" y="416"/>
                </a:lnTo>
                <a:lnTo>
                  <a:pt x="265" y="416"/>
                </a:lnTo>
                <a:lnTo>
                  <a:pt x="264" y="417"/>
                </a:lnTo>
                <a:lnTo>
                  <a:pt x="264" y="417"/>
                </a:lnTo>
                <a:lnTo>
                  <a:pt x="263" y="417"/>
                </a:lnTo>
                <a:lnTo>
                  <a:pt x="263" y="416"/>
                </a:lnTo>
                <a:lnTo>
                  <a:pt x="263" y="416"/>
                </a:lnTo>
                <a:lnTo>
                  <a:pt x="263" y="415"/>
                </a:lnTo>
                <a:lnTo>
                  <a:pt x="263" y="415"/>
                </a:lnTo>
                <a:lnTo>
                  <a:pt x="263" y="415"/>
                </a:lnTo>
                <a:lnTo>
                  <a:pt x="263" y="415"/>
                </a:lnTo>
                <a:lnTo>
                  <a:pt x="262" y="415"/>
                </a:lnTo>
                <a:lnTo>
                  <a:pt x="262" y="415"/>
                </a:lnTo>
                <a:lnTo>
                  <a:pt x="262" y="414"/>
                </a:lnTo>
                <a:lnTo>
                  <a:pt x="262" y="414"/>
                </a:lnTo>
                <a:lnTo>
                  <a:pt x="262" y="414"/>
                </a:lnTo>
                <a:lnTo>
                  <a:pt x="262" y="414"/>
                </a:lnTo>
                <a:lnTo>
                  <a:pt x="262" y="413"/>
                </a:lnTo>
                <a:lnTo>
                  <a:pt x="262" y="413"/>
                </a:lnTo>
                <a:lnTo>
                  <a:pt x="262" y="412"/>
                </a:lnTo>
                <a:lnTo>
                  <a:pt x="262" y="412"/>
                </a:lnTo>
                <a:lnTo>
                  <a:pt x="262" y="412"/>
                </a:lnTo>
                <a:lnTo>
                  <a:pt x="261" y="412"/>
                </a:lnTo>
                <a:lnTo>
                  <a:pt x="261" y="411"/>
                </a:lnTo>
                <a:lnTo>
                  <a:pt x="260" y="411"/>
                </a:lnTo>
                <a:lnTo>
                  <a:pt x="260" y="411"/>
                </a:lnTo>
                <a:lnTo>
                  <a:pt x="260" y="411"/>
                </a:lnTo>
                <a:lnTo>
                  <a:pt x="260" y="411"/>
                </a:lnTo>
                <a:lnTo>
                  <a:pt x="259" y="411"/>
                </a:lnTo>
                <a:lnTo>
                  <a:pt x="259" y="411"/>
                </a:lnTo>
                <a:lnTo>
                  <a:pt x="259" y="411"/>
                </a:lnTo>
                <a:lnTo>
                  <a:pt x="258" y="411"/>
                </a:lnTo>
                <a:lnTo>
                  <a:pt x="258" y="410"/>
                </a:lnTo>
                <a:lnTo>
                  <a:pt x="258" y="410"/>
                </a:lnTo>
                <a:lnTo>
                  <a:pt x="258" y="411"/>
                </a:lnTo>
                <a:lnTo>
                  <a:pt x="257" y="411"/>
                </a:lnTo>
                <a:lnTo>
                  <a:pt x="257" y="411"/>
                </a:lnTo>
                <a:lnTo>
                  <a:pt x="256" y="411"/>
                </a:lnTo>
                <a:lnTo>
                  <a:pt x="256" y="410"/>
                </a:lnTo>
                <a:lnTo>
                  <a:pt x="256" y="410"/>
                </a:lnTo>
                <a:lnTo>
                  <a:pt x="256" y="410"/>
                </a:lnTo>
                <a:lnTo>
                  <a:pt x="255" y="410"/>
                </a:lnTo>
                <a:lnTo>
                  <a:pt x="255" y="410"/>
                </a:lnTo>
                <a:lnTo>
                  <a:pt x="254" y="410"/>
                </a:lnTo>
                <a:lnTo>
                  <a:pt x="254" y="409"/>
                </a:lnTo>
                <a:lnTo>
                  <a:pt x="254" y="409"/>
                </a:lnTo>
                <a:lnTo>
                  <a:pt x="253" y="409"/>
                </a:lnTo>
                <a:lnTo>
                  <a:pt x="253" y="408"/>
                </a:lnTo>
                <a:lnTo>
                  <a:pt x="253" y="408"/>
                </a:lnTo>
                <a:lnTo>
                  <a:pt x="253" y="408"/>
                </a:lnTo>
                <a:lnTo>
                  <a:pt x="253" y="408"/>
                </a:lnTo>
                <a:lnTo>
                  <a:pt x="252" y="408"/>
                </a:lnTo>
                <a:lnTo>
                  <a:pt x="252" y="408"/>
                </a:lnTo>
                <a:lnTo>
                  <a:pt x="252" y="408"/>
                </a:lnTo>
                <a:lnTo>
                  <a:pt x="252" y="409"/>
                </a:lnTo>
                <a:lnTo>
                  <a:pt x="251" y="409"/>
                </a:lnTo>
                <a:lnTo>
                  <a:pt x="251" y="409"/>
                </a:lnTo>
                <a:lnTo>
                  <a:pt x="251" y="409"/>
                </a:lnTo>
                <a:lnTo>
                  <a:pt x="250" y="409"/>
                </a:lnTo>
                <a:lnTo>
                  <a:pt x="250" y="410"/>
                </a:lnTo>
                <a:lnTo>
                  <a:pt x="250" y="410"/>
                </a:lnTo>
                <a:lnTo>
                  <a:pt x="249" y="410"/>
                </a:lnTo>
                <a:lnTo>
                  <a:pt x="249" y="410"/>
                </a:lnTo>
                <a:lnTo>
                  <a:pt x="249" y="410"/>
                </a:lnTo>
                <a:lnTo>
                  <a:pt x="248" y="410"/>
                </a:lnTo>
                <a:lnTo>
                  <a:pt x="248" y="410"/>
                </a:lnTo>
                <a:lnTo>
                  <a:pt x="248" y="410"/>
                </a:lnTo>
                <a:lnTo>
                  <a:pt x="248" y="410"/>
                </a:lnTo>
                <a:lnTo>
                  <a:pt x="248" y="410"/>
                </a:lnTo>
                <a:lnTo>
                  <a:pt x="247" y="410"/>
                </a:lnTo>
                <a:lnTo>
                  <a:pt x="247" y="409"/>
                </a:lnTo>
                <a:lnTo>
                  <a:pt x="246" y="409"/>
                </a:lnTo>
                <a:lnTo>
                  <a:pt x="246" y="409"/>
                </a:lnTo>
                <a:lnTo>
                  <a:pt x="245" y="409"/>
                </a:lnTo>
                <a:lnTo>
                  <a:pt x="245" y="409"/>
                </a:lnTo>
                <a:lnTo>
                  <a:pt x="244" y="409"/>
                </a:lnTo>
                <a:lnTo>
                  <a:pt x="244" y="409"/>
                </a:lnTo>
                <a:lnTo>
                  <a:pt x="244" y="409"/>
                </a:lnTo>
                <a:lnTo>
                  <a:pt x="243" y="409"/>
                </a:lnTo>
                <a:lnTo>
                  <a:pt x="243" y="409"/>
                </a:lnTo>
                <a:lnTo>
                  <a:pt x="242" y="409"/>
                </a:lnTo>
                <a:lnTo>
                  <a:pt x="242" y="409"/>
                </a:lnTo>
                <a:lnTo>
                  <a:pt x="242" y="409"/>
                </a:lnTo>
                <a:lnTo>
                  <a:pt x="242" y="408"/>
                </a:lnTo>
                <a:lnTo>
                  <a:pt x="241" y="408"/>
                </a:lnTo>
                <a:lnTo>
                  <a:pt x="241" y="408"/>
                </a:lnTo>
                <a:lnTo>
                  <a:pt x="241" y="408"/>
                </a:lnTo>
                <a:lnTo>
                  <a:pt x="241" y="407"/>
                </a:lnTo>
                <a:lnTo>
                  <a:pt x="240" y="407"/>
                </a:lnTo>
                <a:lnTo>
                  <a:pt x="240" y="407"/>
                </a:lnTo>
                <a:lnTo>
                  <a:pt x="240" y="407"/>
                </a:lnTo>
                <a:lnTo>
                  <a:pt x="239" y="407"/>
                </a:lnTo>
                <a:lnTo>
                  <a:pt x="239" y="407"/>
                </a:lnTo>
                <a:lnTo>
                  <a:pt x="239" y="407"/>
                </a:lnTo>
                <a:lnTo>
                  <a:pt x="238" y="407"/>
                </a:lnTo>
                <a:lnTo>
                  <a:pt x="238" y="407"/>
                </a:lnTo>
                <a:lnTo>
                  <a:pt x="238" y="407"/>
                </a:lnTo>
                <a:lnTo>
                  <a:pt x="238" y="407"/>
                </a:lnTo>
                <a:lnTo>
                  <a:pt x="237" y="407"/>
                </a:lnTo>
                <a:lnTo>
                  <a:pt x="237" y="407"/>
                </a:lnTo>
                <a:lnTo>
                  <a:pt x="237" y="407"/>
                </a:lnTo>
                <a:lnTo>
                  <a:pt x="236" y="407"/>
                </a:lnTo>
                <a:lnTo>
                  <a:pt x="236" y="407"/>
                </a:lnTo>
                <a:lnTo>
                  <a:pt x="236" y="407"/>
                </a:lnTo>
                <a:lnTo>
                  <a:pt x="236" y="407"/>
                </a:lnTo>
                <a:lnTo>
                  <a:pt x="236" y="407"/>
                </a:lnTo>
                <a:lnTo>
                  <a:pt x="235" y="407"/>
                </a:lnTo>
                <a:lnTo>
                  <a:pt x="235" y="407"/>
                </a:lnTo>
                <a:lnTo>
                  <a:pt x="235" y="407"/>
                </a:lnTo>
                <a:lnTo>
                  <a:pt x="234" y="407"/>
                </a:lnTo>
                <a:lnTo>
                  <a:pt x="234" y="407"/>
                </a:lnTo>
                <a:lnTo>
                  <a:pt x="233" y="407"/>
                </a:lnTo>
                <a:lnTo>
                  <a:pt x="233" y="407"/>
                </a:lnTo>
                <a:lnTo>
                  <a:pt x="233" y="407"/>
                </a:lnTo>
                <a:lnTo>
                  <a:pt x="233" y="407"/>
                </a:lnTo>
                <a:lnTo>
                  <a:pt x="232" y="407"/>
                </a:lnTo>
                <a:lnTo>
                  <a:pt x="232" y="407"/>
                </a:lnTo>
                <a:lnTo>
                  <a:pt x="231" y="407"/>
                </a:lnTo>
                <a:lnTo>
                  <a:pt x="231" y="407"/>
                </a:lnTo>
                <a:lnTo>
                  <a:pt x="231" y="406"/>
                </a:lnTo>
                <a:lnTo>
                  <a:pt x="230" y="406"/>
                </a:lnTo>
                <a:lnTo>
                  <a:pt x="230" y="407"/>
                </a:lnTo>
                <a:lnTo>
                  <a:pt x="229" y="407"/>
                </a:lnTo>
                <a:lnTo>
                  <a:pt x="229" y="407"/>
                </a:lnTo>
                <a:lnTo>
                  <a:pt x="229" y="407"/>
                </a:lnTo>
                <a:lnTo>
                  <a:pt x="228" y="407"/>
                </a:lnTo>
                <a:lnTo>
                  <a:pt x="227" y="407"/>
                </a:lnTo>
                <a:lnTo>
                  <a:pt x="227" y="407"/>
                </a:lnTo>
                <a:lnTo>
                  <a:pt x="227" y="407"/>
                </a:lnTo>
                <a:lnTo>
                  <a:pt x="226" y="407"/>
                </a:lnTo>
                <a:lnTo>
                  <a:pt x="226" y="407"/>
                </a:lnTo>
                <a:lnTo>
                  <a:pt x="226" y="407"/>
                </a:lnTo>
                <a:lnTo>
                  <a:pt x="225" y="407"/>
                </a:lnTo>
                <a:lnTo>
                  <a:pt x="225" y="407"/>
                </a:lnTo>
                <a:lnTo>
                  <a:pt x="225" y="407"/>
                </a:lnTo>
                <a:lnTo>
                  <a:pt x="224" y="407"/>
                </a:lnTo>
                <a:lnTo>
                  <a:pt x="224" y="407"/>
                </a:lnTo>
                <a:lnTo>
                  <a:pt x="223" y="407"/>
                </a:lnTo>
                <a:lnTo>
                  <a:pt x="223" y="407"/>
                </a:lnTo>
                <a:lnTo>
                  <a:pt x="223" y="406"/>
                </a:lnTo>
                <a:lnTo>
                  <a:pt x="223" y="406"/>
                </a:lnTo>
                <a:lnTo>
                  <a:pt x="222" y="406"/>
                </a:lnTo>
                <a:lnTo>
                  <a:pt x="222" y="406"/>
                </a:lnTo>
                <a:lnTo>
                  <a:pt x="222" y="406"/>
                </a:lnTo>
                <a:lnTo>
                  <a:pt x="221" y="406"/>
                </a:lnTo>
                <a:lnTo>
                  <a:pt x="221" y="406"/>
                </a:lnTo>
                <a:lnTo>
                  <a:pt x="220" y="405"/>
                </a:lnTo>
                <a:lnTo>
                  <a:pt x="220" y="405"/>
                </a:lnTo>
                <a:lnTo>
                  <a:pt x="220" y="405"/>
                </a:lnTo>
                <a:lnTo>
                  <a:pt x="219" y="404"/>
                </a:lnTo>
                <a:lnTo>
                  <a:pt x="219" y="404"/>
                </a:lnTo>
                <a:lnTo>
                  <a:pt x="218" y="404"/>
                </a:lnTo>
                <a:lnTo>
                  <a:pt x="218" y="404"/>
                </a:lnTo>
                <a:lnTo>
                  <a:pt x="218" y="403"/>
                </a:lnTo>
                <a:lnTo>
                  <a:pt x="217" y="403"/>
                </a:lnTo>
                <a:lnTo>
                  <a:pt x="217" y="404"/>
                </a:lnTo>
                <a:lnTo>
                  <a:pt x="217" y="403"/>
                </a:lnTo>
                <a:lnTo>
                  <a:pt x="217" y="403"/>
                </a:lnTo>
                <a:lnTo>
                  <a:pt x="217" y="404"/>
                </a:lnTo>
                <a:lnTo>
                  <a:pt x="216" y="404"/>
                </a:lnTo>
                <a:lnTo>
                  <a:pt x="216" y="404"/>
                </a:lnTo>
                <a:lnTo>
                  <a:pt x="216" y="404"/>
                </a:lnTo>
                <a:lnTo>
                  <a:pt x="215" y="404"/>
                </a:lnTo>
                <a:lnTo>
                  <a:pt x="215" y="404"/>
                </a:lnTo>
                <a:lnTo>
                  <a:pt x="215" y="405"/>
                </a:lnTo>
                <a:lnTo>
                  <a:pt x="214" y="405"/>
                </a:lnTo>
                <a:lnTo>
                  <a:pt x="214" y="405"/>
                </a:lnTo>
                <a:lnTo>
                  <a:pt x="214" y="404"/>
                </a:lnTo>
                <a:lnTo>
                  <a:pt x="213" y="404"/>
                </a:lnTo>
                <a:lnTo>
                  <a:pt x="213" y="404"/>
                </a:lnTo>
                <a:lnTo>
                  <a:pt x="213" y="405"/>
                </a:lnTo>
                <a:lnTo>
                  <a:pt x="213" y="404"/>
                </a:lnTo>
                <a:lnTo>
                  <a:pt x="212" y="404"/>
                </a:lnTo>
                <a:lnTo>
                  <a:pt x="212" y="404"/>
                </a:lnTo>
                <a:lnTo>
                  <a:pt x="212" y="405"/>
                </a:lnTo>
                <a:lnTo>
                  <a:pt x="211" y="405"/>
                </a:lnTo>
                <a:lnTo>
                  <a:pt x="211" y="405"/>
                </a:lnTo>
                <a:lnTo>
                  <a:pt x="211" y="405"/>
                </a:lnTo>
                <a:lnTo>
                  <a:pt x="210" y="405"/>
                </a:lnTo>
                <a:lnTo>
                  <a:pt x="210" y="405"/>
                </a:lnTo>
                <a:lnTo>
                  <a:pt x="209" y="405"/>
                </a:lnTo>
                <a:lnTo>
                  <a:pt x="208" y="405"/>
                </a:lnTo>
                <a:lnTo>
                  <a:pt x="208" y="404"/>
                </a:lnTo>
                <a:lnTo>
                  <a:pt x="208" y="404"/>
                </a:lnTo>
                <a:lnTo>
                  <a:pt x="208" y="404"/>
                </a:lnTo>
                <a:lnTo>
                  <a:pt x="208" y="403"/>
                </a:lnTo>
                <a:lnTo>
                  <a:pt x="207" y="403"/>
                </a:lnTo>
                <a:lnTo>
                  <a:pt x="207" y="403"/>
                </a:lnTo>
                <a:lnTo>
                  <a:pt x="206" y="403"/>
                </a:lnTo>
                <a:lnTo>
                  <a:pt x="206" y="402"/>
                </a:lnTo>
                <a:lnTo>
                  <a:pt x="206" y="402"/>
                </a:lnTo>
                <a:lnTo>
                  <a:pt x="206" y="402"/>
                </a:lnTo>
                <a:lnTo>
                  <a:pt x="205" y="402"/>
                </a:lnTo>
                <a:lnTo>
                  <a:pt x="205" y="401"/>
                </a:lnTo>
                <a:lnTo>
                  <a:pt x="205" y="401"/>
                </a:lnTo>
                <a:lnTo>
                  <a:pt x="204" y="401"/>
                </a:lnTo>
                <a:lnTo>
                  <a:pt x="203" y="401"/>
                </a:lnTo>
                <a:lnTo>
                  <a:pt x="203" y="400"/>
                </a:lnTo>
                <a:lnTo>
                  <a:pt x="203" y="400"/>
                </a:lnTo>
                <a:lnTo>
                  <a:pt x="202" y="399"/>
                </a:lnTo>
                <a:lnTo>
                  <a:pt x="202" y="399"/>
                </a:lnTo>
                <a:lnTo>
                  <a:pt x="202" y="399"/>
                </a:lnTo>
                <a:lnTo>
                  <a:pt x="202" y="398"/>
                </a:lnTo>
                <a:lnTo>
                  <a:pt x="202" y="398"/>
                </a:lnTo>
                <a:lnTo>
                  <a:pt x="201" y="398"/>
                </a:lnTo>
                <a:lnTo>
                  <a:pt x="201" y="398"/>
                </a:lnTo>
                <a:lnTo>
                  <a:pt x="200" y="398"/>
                </a:lnTo>
                <a:lnTo>
                  <a:pt x="200" y="399"/>
                </a:lnTo>
                <a:lnTo>
                  <a:pt x="199" y="399"/>
                </a:lnTo>
                <a:lnTo>
                  <a:pt x="199" y="398"/>
                </a:lnTo>
                <a:lnTo>
                  <a:pt x="198" y="399"/>
                </a:lnTo>
                <a:lnTo>
                  <a:pt x="197" y="399"/>
                </a:lnTo>
                <a:lnTo>
                  <a:pt x="197" y="398"/>
                </a:lnTo>
                <a:lnTo>
                  <a:pt x="197" y="398"/>
                </a:lnTo>
                <a:lnTo>
                  <a:pt x="196" y="397"/>
                </a:lnTo>
                <a:lnTo>
                  <a:pt x="196" y="397"/>
                </a:lnTo>
                <a:lnTo>
                  <a:pt x="195" y="397"/>
                </a:lnTo>
                <a:lnTo>
                  <a:pt x="195" y="397"/>
                </a:lnTo>
                <a:lnTo>
                  <a:pt x="195" y="397"/>
                </a:lnTo>
                <a:lnTo>
                  <a:pt x="195" y="397"/>
                </a:lnTo>
                <a:lnTo>
                  <a:pt x="194" y="397"/>
                </a:lnTo>
                <a:lnTo>
                  <a:pt x="194" y="397"/>
                </a:lnTo>
                <a:lnTo>
                  <a:pt x="193" y="397"/>
                </a:lnTo>
                <a:lnTo>
                  <a:pt x="193" y="398"/>
                </a:lnTo>
                <a:lnTo>
                  <a:pt x="193" y="398"/>
                </a:lnTo>
                <a:lnTo>
                  <a:pt x="193" y="398"/>
                </a:lnTo>
                <a:lnTo>
                  <a:pt x="192" y="398"/>
                </a:lnTo>
                <a:lnTo>
                  <a:pt x="192" y="398"/>
                </a:lnTo>
                <a:lnTo>
                  <a:pt x="191" y="398"/>
                </a:lnTo>
                <a:lnTo>
                  <a:pt x="191" y="398"/>
                </a:lnTo>
                <a:lnTo>
                  <a:pt x="191" y="398"/>
                </a:lnTo>
                <a:lnTo>
                  <a:pt x="190" y="398"/>
                </a:lnTo>
                <a:lnTo>
                  <a:pt x="190" y="398"/>
                </a:lnTo>
                <a:lnTo>
                  <a:pt x="189" y="398"/>
                </a:lnTo>
                <a:lnTo>
                  <a:pt x="189" y="397"/>
                </a:lnTo>
                <a:lnTo>
                  <a:pt x="189" y="397"/>
                </a:lnTo>
                <a:lnTo>
                  <a:pt x="188" y="397"/>
                </a:lnTo>
                <a:lnTo>
                  <a:pt x="188" y="397"/>
                </a:lnTo>
                <a:lnTo>
                  <a:pt x="187" y="397"/>
                </a:lnTo>
                <a:lnTo>
                  <a:pt x="186" y="397"/>
                </a:lnTo>
                <a:lnTo>
                  <a:pt x="186" y="397"/>
                </a:lnTo>
                <a:lnTo>
                  <a:pt x="185" y="397"/>
                </a:lnTo>
                <a:lnTo>
                  <a:pt x="185" y="397"/>
                </a:lnTo>
                <a:lnTo>
                  <a:pt x="185" y="398"/>
                </a:lnTo>
                <a:lnTo>
                  <a:pt x="184" y="398"/>
                </a:lnTo>
                <a:lnTo>
                  <a:pt x="184" y="397"/>
                </a:lnTo>
                <a:lnTo>
                  <a:pt x="184" y="397"/>
                </a:lnTo>
                <a:lnTo>
                  <a:pt x="183" y="397"/>
                </a:lnTo>
                <a:lnTo>
                  <a:pt x="183" y="398"/>
                </a:lnTo>
                <a:lnTo>
                  <a:pt x="183" y="398"/>
                </a:lnTo>
                <a:lnTo>
                  <a:pt x="183" y="398"/>
                </a:lnTo>
                <a:lnTo>
                  <a:pt x="182" y="398"/>
                </a:lnTo>
                <a:lnTo>
                  <a:pt x="182" y="398"/>
                </a:lnTo>
                <a:lnTo>
                  <a:pt x="182" y="399"/>
                </a:lnTo>
                <a:lnTo>
                  <a:pt x="182" y="399"/>
                </a:lnTo>
                <a:lnTo>
                  <a:pt x="181" y="399"/>
                </a:lnTo>
                <a:lnTo>
                  <a:pt x="181" y="399"/>
                </a:lnTo>
                <a:lnTo>
                  <a:pt x="181" y="399"/>
                </a:lnTo>
                <a:lnTo>
                  <a:pt x="180" y="399"/>
                </a:lnTo>
                <a:lnTo>
                  <a:pt x="180" y="399"/>
                </a:lnTo>
                <a:lnTo>
                  <a:pt x="179" y="399"/>
                </a:lnTo>
                <a:lnTo>
                  <a:pt x="179" y="399"/>
                </a:lnTo>
                <a:lnTo>
                  <a:pt x="178" y="399"/>
                </a:lnTo>
                <a:lnTo>
                  <a:pt x="178" y="399"/>
                </a:lnTo>
                <a:lnTo>
                  <a:pt x="177" y="398"/>
                </a:lnTo>
                <a:lnTo>
                  <a:pt x="177" y="398"/>
                </a:lnTo>
                <a:lnTo>
                  <a:pt x="176" y="399"/>
                </a:lnTo>
                <a:lnTo>
                  <a:pt x="176" y="399"/>
                </a:lnTo>
                <a:lnTo>
                  <a:pt x="176" y="399"/>
                </a:lnTo>
                <a:lnTo>
                  <a:pt x="175" y="399"/>
                </a:lnTo>
                <a:lnTo>
                  <a:pt x="175" y="399"/>
                </a:lnTo>
                <a:lnTo>
                  <a:pt x="175" y="399"/>
                </a:lnTo>
                <a:lnTo>
                  <a:pt x="174" y="399"/>
                </a:lnTo>
                <a:lnTo>
                  <a:pt x="174" y="399"/>
                </a:lnTo>
                <a:lnTo>
                  <a:pt x="173" y="399"/>
                </a:lnTo>
                <a:lnTo>
                  <a:pt x="172" y="399"/>
                </a:lnTo>
                <a:lnTo>
                  <a:pt x="172" y="399"/>
                </a:lnTo>
                <a:lnTo>
                  <a:pt x="172" y="398"/>
                </a:lnTo>
                <a:lnTo>
                  <a:pt x="171" y="398"/>
                </a:lnTo>
                <a:lnTo>
                  <a:pt x="170" y="398"/>
                </a:lnTo>
                <a:lnTo>
                  <a:pt x="170" y="397"/>
                </a:lnTo>
                <a:lnTo>
                  <a:pt x="170" y="397"/>
                </a:lnTo>
                <a:lnTo>
                  <a:pt x="169" y="397"/>
                </a:lnTo>
                <a:lnTo>
                  <a:pt x="169" y="397"/>
                </a:lnTo>
                <a:lnTo>
                  <a:pt x="169" y="398"/>
                </a:lnTo>
                <a:lnTo>
                  <a:pt x="168" y="398"/>
                </a:lnTo>
                <a:lnTo>
                  <a:pt x="168" y="398"/>
                </a:lnTo>
                <a:lnTo>
                  <a:pt x="168" y="398"/>
                </a:lnTo>
                <a:lnTo>
                  <a:pt x="168" y="399"/>
                </a:lnTo>
                <a:lnTo>
                  <a:pt x="168" y="399"/>
                </a:lnTo>
                <a:lnTo>
                  <a:pt x="167" y="399"/>
                </a:lnTo>
                <a:lnTo>
                  <a:pt x="167" y="399"/>
                </a:lnTo>
                <a:lnTo>
                  <a:pt x="167" y="399"/>
                </a:lnTo>
                <a:lnTo>
                  <a:pt x="166" y="399"/>
                </a:lnTo>
                <a:lnTo>
                  <a:pt x="166" y="400"/>
                </a:lnTo>
                <a:lnTo>
                  <a:pt x="165" y="400"/>
                </a:lnTo>
                <a:lnTo>
                  <a:pt x="165" y="400"/>
                </a:lnTo>
                <a:lnTo>
                  <a:pt x="165" y="400"/>
                </a:lnTo>
                <a:lnTo>
                  <a:pt x="165" y="401"/>
                </a:lnTo>
                <a:lnTo>
                  <a:pt x="164" y="401"/>
                </a:lnTo>
                <a:lnTo>
                  <a:pt x="164" y="401"/>
                </a:lnTo>
                <a:lnTo>
                  <a:pt x="164" y="401"/>
                </a:lnTo>
                <a:lnTo>
                  <a:pt x="163" y="401"/>
                </a:lnTo>
                <a:lnTo>
                  <a:pt x="163" y="401"/>
                </a:lnTo>
                <a:lnTo>
                  <a:pt x="163" y="402"/>
                </a:lnTo>
                <a:lnTo>
                  <a:pt x="162" y="402"/>
                </a:lnTo>
                <a:lnTo>
                  <a:pt x="162" y="402"/>
                </a:lnTo>
                <a:lnTo>
                  <a:pt x="162" y="402"/>
                </a:lnTo>
                <a:lnTo>
                  <a:pt x="161" y="402"/>
                </a:lnTo>
                <a:lnTo>
                  <a:pt x="161" y="402"/>
                </a:lnTo>
                <a:lnTo>
                  <a:pt x="161" y="402"/>
                </a:lnTo>
                <a:lnTo>
                  <a:pt x="161" y="402"/>
                </a:lnTo>
                <a:lnTo>
                  <a:pt x="160" y="402"/>
                </a:lnTo>
                <a:lnTo>
                  <a:pt x="160" y="402"/>
                </a:lnTo>
                <a:lnTo>
                  <a:pt x="160" y="402"/>
                </a:lnTo>
                <a:lnTo>
                  <a:pt x="159" y="402"/>
                </a:lnTo>
                <a:lnTo>
                  <a:pt x="159" y="402"/>
                </a:lnTo>
                <a:lnTo>
                  <a:pt x="158" y="402"/>
                </a:lnTo>
                <a:lnTo>
                  <a:pt x="158" y="403"/>
                </a:lnTo>
                <a:lnTo>
                  <a:pt x="158" y="402"/>
                </a:lnTo>
                <a:lnTo>
                  <a:pt x="158" y="402"/>
                </a:lnTo>
                <a:lnTo>
                  <a:pt x="158" y="401"/>
                </a:lnTo>
                <a:lnTo>
                  <a:pt x="158" y="401"/>
                </a:lnTo>
                <a:lnTo>
                  <a:pt x="157" y="401"/>
                </a:lnTo>
                <a:lnTo>
                  <a:pt x="157" y="402"/>
                </a:lnTo>
                <a:lnTo>
                  <a:pt x="157" y="401"/>
                </a:lnTo>
                <a:lnTo>
                  <a:pt x="157" y="401"/>
                </a:lnTo>
                <a:lnTo>
                  <a:pt x="157" y="401"/>
                </a:lnTo>
                <a:lnTo>
                  <a:pt x="156" y="401"/>
                </a:lnTo>
                <a:lnTo>
                  <a:pt x="156" y="401"/>
                </a:lnTo>
                <a:lnTo>
                  <a:pt x="156" y="401"/>
                </a:lnTo>
                <a:lnTo>
                  <a:pt x="155" y="401"/>
                </a:lnTo>
                <a:lnTo>
                  <a:pt x="155" y="400"/>
                </a:lnTo>
                <a:lnTo>
                  <a:pt x="155" y="400"/>
                </a:lnTo>
                <a:lnTo>
                  <a:pt x="155" y="400"/>
                </a:lnTo>
                <a:lnTo>
                  <a:pt x="154" y="400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3" y="399"/>
                </a:lnTo>
                <a:lnTo>
                  <a:pt x="153" y="398"/>
                </a:lnTo>
                <a:lnTo>
                  <a:pt x="153" y="398"/>
                </a:lnTo>
                <a:lnTo>
                  <a:pt x="153" y="397"/>
                </a:lnTo>
                <a:lnTo>
                  <a:pt x="153" y="397"/>
                </a:lnTo>
                <a:lnTo>
                  <a:pt x="152" y="397"/>
                </a:lnTo>
                <a:lnTo>
                  <a:pt x="152" y="397"/>
                </a:lnTo>
                <a:lnTo>
                  <a:pt x="152" y="398"/>
                </a:lnTo>
                <a:lnTo>
                  <a:pt x="152" y="398"/>
                </a:lnTo>
                <a:lnTo>
                  <a:pt x="151" y="398"/>
                </a:lnTo>
                <a:lnTo>
                  <a:pt x="151" y="398"/>
                </a:lnTo>
                <a:lnTo>
                  <a:pt x="150" y="397"/>
                </a:lnTo>
                <a:lnTo>
                  <a:pt x="149" y="397"/>
                </a:lnTo>
                <a:lnTo>
                  <a:pt x="149" y="397"/>
                </a:lnTo>
                <a:lnTo>
                  <a:pt x="149" y="397"/>
                </a:lnTo>
                <a:lnTo>
                  <a:pt x="148" y="397"/>
                </a:lnTo>
                <a:lnTo>
                  <a:pt x="148" y="396"/>
                </a:lnTo>
                <a:lnTo>
                  <a:pt x="148" y="396"/>
                </a:lnTo>
                <a:lnTo>
                  <a:pt x="147" y="396"/>
                </a:lnTo>
                <a:lnTo>
                  <a:pt x="147" y="396"/>
                </a:lnTo>
                <a:lnTo>
                  <a:pt x="147" y="396"/>
                </a:lnTo>
                <a:lnTo>
                  <a:pt x="147" y="396"/>
                </a:lnTo>
                <a:lnTo>
                  <a:pt x="146" y="396"/>
                </a:lnTo>
                <a:lnTo>
                  <a:pt x="146" y="396"/>
                </a:lnTo>
                <a:lnTo>
                  <a:pt x="145" y="395"/>
                </a:lnTo>
                <a:lnTo>
                  <a:pt x="145" y="395"/>
                </a:lnTo>
                <a:lnTo>
                  <a:pt x="144" y="395"/>
                </a:lnTo>
                <a:lnTo>
                  <a:pt x="144" y="394"/>
                </a:lnTo>
                <a:lnTo>
                  <a:pt x="144" y="394"/>
                </a:lnTo>
                <a:lnTo>
                  <a:pt x="144" y="394"/>
                </a:lnTo>
                <a:lnTo>
                  <a:pt x="143" y="394"/>
                </a:lnTo>
                <a:lnTo>
                  <a:pt x="143" y="393"/>
                </a:lnTo>
                <a:lnTo>
                  <a:pt x="143" y="393"/>
                </a:lnTo>
                <a:lnTo>
                  <a:pt x="143" y="393"/>
                </a:lnTo>
                <a:lnTo>
                  <a:pt x="142" y="393"/>
                </a:lnTo>
                <a:lnTo>
                  <a:pt x="142" y="393"/>
                </a:lnTo>
                <a:lnTo>
                  <a:pt x="142" y="392"/>
                </a:lnTo>
                <a:lnTo>
                  <a:pt x="142" y="392"/>
                </a:lnTo>
                <a:lnTo>
                  <a:pt x="141" y="392"/>
                </a:lnTo>
                <a:lnTo>
                  <a:pt x="141" y="392"/>
                </a:lnTo>
                <a:lnTo>
                  <a:pt x="141" y="392"/>
                </a:lnTo>
                <a:lnTo>
                  <a:pt x="141" y="391"/>
                </a:lnTo>
                <a:lnTo>
                  <a:pt x="141" y="391"/>
                </a:lnTo>
                <a:lnTo>
                  <a:pt x="141" y="391"/>
                </a:lnTo>
                <a:lnTo>
                  <a:pt x="141" y="390"/>
                </a:lnTo>
                <a:lnTo>
                  <a:pt x="141" y="390"/>
                </a:lnTo>
                <a:lnTo>
                  <a:pt x="141" y="390"/>
                </a:lnTo>
                <a:lnTo>
                  <a:pt x="141" y="389"/>
                </a:lnTo>
                <a:lnTo>
                  <a:pt x="140" y="389"/>
                </a:lnTo>
                <a:lnTo>
                  <a:pt x="141" y="389"/>
                </a:lnTo>
                <a:lnTo>
                  <a:pt x="141" y="389"/>
                </a:lnTo>
                <a:lnTo>
                  <a:pt x="140" y="389"/>
                </a:lnTo>
                <a:lnTo>
                  <a:pt x="140" y="389"/>
                </a:lnTo>
                <a:lnTo>
                  <a:pt x="139" y="389"/>
                </a:lnTo>
                <a:lnTo>
                  <a:pt x="139" y="388"/>
                </a:lnTo>
                <a:lnTo>
                  <a:pt x="139" y="388"/>
                </a:lnTo>
                <a:lnTo>
                  <a:pt x="139" y="387"/>
                </a:lnTo>
                <a:lnTo>
                  <a:pt x="139" y="387"/>
                </a:lnTo>
                <a:lnTo>
                  <a:pt x="139" y="387"/>
                </a:lnTo>
                <a:lnTo>
                  <a:pt x="138" y="387"/>
                </a:lnTo>
                <a:lnTo>
                  <a:pt x="138" y="387"/>
                </a:lnTo>
                <a:lnTo>
                  <a:pt x="138" y="388"/>
                </a:lnTo>
                <a:lnTo>
                  <a:pt x="137" y="388"/>
                </a:lnTo>
                <a:lnTo>
                  <a:pt x="137" y="388"/>
                </a:lnTo>
                <a:lnTo>
                  <a:pt x="137" y="388"/>
                </a:lnTo>
                <a:lnTo>
                  <a:pt x="136" y="388"/>
                </a:lnTo>
                <a:lnTo>
                  <a:pt x="136" y="389"/>
                </a:lnTo>
                <a:lnTo>
                  <a:pt x="136" y="389"/>
                </a:lnTo>
                <a:lnTo>
                  <a:pt x="136" y="388"/>
                </a:lnTo>
                <a:lnTo>
                  <a:pt x="135" y="388"/>
                </a:lnTo>
                <a:lnTo>
                  <a:pt x="135" y="389"/>
                </a:lnTo>
                <a:lnTo>
                  <a:pt x="135" y="388"/>
                </a:lnTo>
                <a:lnTo>
                  <a:pt x="135" y="388"/>
                </a:lnTo>
                <a:lnTo>
                  <a:pt x="134" y="388"/>
                </a:lnTo>
                <a:lnTo>
                  <a:pt x="134" y="388"/>
                </a:lnTo>
                <a:lnTo>
                  <a:pt x="134" y="388"/>
                </a:lnTo>
                <a:lnTo>
                  <a:pt x="133" y="388"/>
                </a:lnTo>
                <a:lnTo>
                  <a:pt x="133" y="388"/>
                </a:lnTo>
                <a:lnTo>
                  <a:pt x="133" y="387"/>
                </a:lnTo>
                <a:lnTo>
                  <a:pt x="133" y="387"/>
                </a:lnTo>
                <a:lnTo>
                  <a:pt x="132" y="387"/>
                </a:lnTo>
                <a:lnTo>
                  <a:pt x="132" y="388"/>
                </a:lnTo>
                <a:lnTo>
                  <a:pt x="132" y="388"/>
                </a:lnTo>
                <a:lnTo>
                  <a:pt x="131" y="388"/>
                </a:lnTo>
                <a:lnTo>
                  <a:pt x="131" y="387"/>
                </a:lnTo>
                <a:lnTo>
                  <a:pt x="131" y="387"/>
                </a:lnTo>
                <a:lnTo>
                  <a:pt x="131" y="387"/>
                </a:lnTo>
                <a:lnTo>
                  <a:pt x="130" y="387"/>
                </a:lnTo>
                <a:lnTo>
                  <a:pt x="130" y="387"/>
                </a:lnTo>
                <a:lnTo>
                  <a:pt x="130" y="387"/>
                </a:lnTo>
                <a:lnTo>
                  <a:pt x="129" y="387"/>
                </a:lnTo>
                <a:lnTo>
                  <a:pt x="129" y="387"/>
                </a:lnTo>
                <a:lnTo>
                  <a:pt x="129" y="387"/>
                </a:lnTo>
                <a:lnTo>
                  <a:pt x="129" y="387"/>
                </a:lnTo>
                <a:lnTo>
                  <a:pt x="129" y="387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27" y="387"/>
                </a:lnTo>
                <a:lnTo>
                  <a:pt x="127" y="388"/>
                </a:lnTo>
                <a:lnTo>
                  <a:pt x="127" y="388"/>
                </a:lnTo>
                <a:lnTo>
                  <a:pt x="126" y="388"/>
                </a:lnTo>
                <a:lnTo>
                  <a:pt x="126" y="388"/>
                </a:lnTo>
                <a:lnTo>
                  <a:pt x="126" y="389"/>
                </a:lnTo>
                <a:lnTo>
                  <a:pt x="126" y="389"/>
                </a:lnTo>
                <a:lnTo>
                  <a:pt x="126" y="389"/>
                </a:lnTo>
                <a:lnTo>
                  <a:pt x="125" y="389"/>
                </a:lnTo>
                <a:lnTo>
                  <a:pt x="125" y="390"/>
                </a:lnTo>
                <a:lnTo>
                  <a:pt x="125" y="390"/>
                </a:lnTo>
                <a:lnTo>
                  <a:pt x="125" y="390"/>
                </a:lnTo>
                <a:lnTo>
                  <a:pt x="124" y="390"/>
                </a:lnTo>
                <a:lnTo>
                  <a:pt x="124" y="391"/>
                </a:lnTo>
                <a:lnTo>
                  <a:pt x="124" y="391"/>
                </a:lnTo>
                <a:lnTo>
                  <a:pt x="123" y="391"/>
                </a:lnTo>
                <a:lnTo>
                  <a:pt x="123" y="391"/>
                </a:lnTo>
                <a:lnTo>
                  <a:pt x="123" y="391"/>
                </a:lnTo>
                <a:lnTo>
                  <a:pt x="122" y="391"/>
                </a:lnTo>
                <a:lnTo>
                  <a:pt x="122" y="391"/>
                </a:lnTo>
                <a:lnTo>
                  <a:pt x="122" y="391"/>
                </a:lnTo>
                <a:lnTo>
                  <a:pt x="121" y="391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3"/>
                </a:lnTo>
                <a:lnTo>
                  <a:pt x="120" y="393"/>
                </a:lnTo>
                <a:lnTo>
                  <a:pt x="120" y="392"/>
                </a:lnTo>
                <a:lnTo>
                  <a:pt x="120" y="392"/>
                </a:lnTo>
                <a:lnTo>
                  <a:pt x="120" y="392"/>
                </a:lnTo>
                <a:lnTo>
                  <a:pt x="119" y="392"/>
                </a:lnTo>
                <a:lnTo>
                  <a:pt x="119" y="392"/>
                </a:lnTo>
                <a:lnTo>
                  <a:pt x="119" y="392"/>
                </a:lnTo>
                <a:lnTo>
                  <a:pt x="118" y="392"/>
                </a:lnTo>
                <a:lnTo>
                  <a:pt x="119" y="392"/>
                </a:lnTo>
                <a:lnTo>
                  <a:pt x="118" y="392"/>
                </a:lnTo>
                <a:lnTo>
                  <a:pt x="118" y="393"/>
                </a:lnTo>
                <a:lnTo>
                  <a:pt x="118" y="393"/>
                </a:lnTo>
                <a:lnTo>
                  <a:pt x="117" y="393"/>
                </a:lnTo>
                <a:lnTo>
                  <a:pt x="117" y="393"/>
                </a:lnTo>
                <a:lnTo>
                  <a:pt x="117" y="393"/>
                </a:lnTo>
                <a:lnTo>
                  <a:pt x="116" y="393"/>
                </a:lnTo>
                <a:lnTo>
                  <a:pt x="116" y="393"/>
                </a:lnTo>
                <a:lnTo>
                  <a:pt x="115" y="393"/>
                </a:lnTo>
                <a:lnTo>
                  <a:pt x="115" y="393"/>
                </a:lnTo>
                <a:lnTo>
                  <a:pt x="115" y="393"/>
                </a:lnTo>
                <a:lnTo>
                  <a:pt x="114" y="393"/>
                </a:lnTo>
                <a:lnTo>
                  <a:pt x="114" y="392"/>
                </a:lnTo>
                <a:lnTo>
                  <a:pt x="114" y="392"/>
                </a:lnTo>
                <a:lnTo>
                  <a:pt x="113" y="392"/>
                </a:lnTo>
                <a:lnTo>
                  <a:pt x="113" y="392"/>
                </a:lnTo>
                <a:lnTo>
                  <a:pt x="112" y="392"/>
                </a:lnTo>
                <a:lnTo>
                  <a:pt x="112" y="392"/>
                </a:lnTo>
                <a:lnTo>
                  <a:pt x="111" y="392"/>
                </a:lnTo>
                <a:lnTo>
                  <a:pt x="111" y="392"/>
                </a:lnTo>
                <a:lnTo>
                  <a:pt x="111" y="392"/>
                </a:lnTo>
                <a:lnTo>
                  <a:pt x="111" y="392"/>
                </a:lnTo>
                <a:lnTo>
                  <a:pt x="111" y="392"/>
                </a:lnTo>
                <a:lnTo>
                  <a:pt x="110" y="392"/>
                </a:lnTo>
                <a:lnTo>
                  <a:pt x="110" y="391"/>
                </a:lnTo>
                <a:lnTo>
                  <a:pt x="110" y="391"/>
                </a:lnTo>
                <a:lnTo>
                  <a:pt x="109" y="391"/>
                </a:lnTo>
                <a:lnTo>
                  <a:pt x="109" y="390"/>
                </a:lnTo>
                <a:lnTo>
                  <a:pt x="109" y="390"/>
                </a:lnTo>
                <a:lnTo>
                  <a:pt x="108" y="390"/>
                </a:lnTo>
                <a:lnTo>
                  <a:pt x="108" y="390"/>
                </a:lnTo>
                <a:lnTo>
                  <a:pt x="108" y="390"/>
                </a:lnTo>
                <a:lnTo>
                  <a:pt x="108" y="389"/>
                </a:lnTo>
                <a:lnTo>
                  <a:pt x="108" y="389"/>
                </a:lnTo>
                <a:lnTo>
                  <a:pt x="107" y="389"/>
                </a:lnTo>
                <a:lnTo>
                  <a:pt x="108" y="389"/>
                </a:lnTo>
                <a:lnTo>
                  <a:pt x="108" y="388"/>
                </a:lnTo>
                <a:lnTo>
                  <a:pt x="107" y="388"/>
                </a:lnTo>
                <a:lnTo>
                  <a:pt x="107" y="388"/>
                </a:lnTo>
                <a:lnTo>
                  <a:pt x="106" y="388"/>
                </a:lnTo>
                <a:lnTo>
                  <a:pt x="106" y="388"/>
                </a:lnTo>
                <a:lnTo>
                  <a:pt x="105" y="388"/>
                </a:lnTo>
                <a:lnTo>
                  <a:pt x="105" y="389"/>
                </a:lnTo>
                <a:lnTo>
                  <a:pt x="105" y="388"/>
                </a:lnTo>
                <a:lnTo>
                  <a:pt x="105" y="388"/>
                </a:lnTo>
                <a:lnTo>
                  <a:pt x="104" y="388"/>
                </a:lnTo>
                <a:lnTo>
                  <a:pt x="104" y="388"/>
                </a:lnTo>
                <a:lnTo>
                  <a:pt x="103" y="388"/>
                </a:lnTo>
                <a:lnTo>
                  <a:pt x="103" y="388"/>
                </a:lnTo>
                <a:lnTo>
                  <a:pt x="103" y="389"/>
                </a:lnTo>
                <a:lnTo>
                  <a:pt x="102" y="389"/>
                </a:lnTo>
                <a:lnTo>
                  <a:pt x="102" y="388"/>
                </a:lnTo>
                <a:lnTo>
                  <a:pt x="102" y="388"/>
                </a:lnTo>
                <a:lnTo>
                  <a:pt x="102" y="388"/>
                </a:lnTo>
                <a:lnTo>
                  <a:pt x="101" y="388"/>
                </a:lnTo>
                <a:lnTo>
                  <a:pt x="101" y="387"/>
                </a:lnTo>
                <a:lnTo>
                  <a:pt x="101" y="387"/>
                </a:lnTo>
                <a:lnTo>
                  <a:pt x="101" y="387"/>
                </a:lnTo>
                <a:lnTo>
                  <a:pt x="101" y="387"/>
                </a:lnTo>
                <a:lnTo>
                  <a:pt x="101" y="387"/>
                </a:lnTo>
                <a:lnTo>
                  <a:pt x="100" y="386"/>
                </a:lnTo>
                <a:lnTo>
                  <a:pt x="100" y="385"/>
                </a:lnTo>
                <a:lnTo>
                  <a:pt x="101" y="385"/>
                </a:lnTo>
                <a:lnTo>
                  <a:pt x="101" y="385"/>
                </a:lnTo>
                <a:lnTo>
                  <a:pt x="101" y="385"/>
                </a:lnTo>
                <a:lnTo>
                  <a:pt x="101" y="384"/>
                </a:lnTo>
                <a:lnTo>
                  <a:pt x="101" y="384"/>
                </a:lnTo>
                <a:lnTo>
                  <a:pt x="101" y="384"/>
                </a:lnTo>
                <a:lnTo>
                  <a:pt x="101" y="384"/>
                </a:lnTo>
                <a:lnTo>
                  <a:pt x="100" y="384"/>
                </a:lnTo>
                <a:lnTo>
                  <a:pt x="100" y="383"/>
                </a:lnTo>
                <a:lnTo>
                  <a:pt x="100" y="383"/>
                </a:lnTo>
                <a:lnTo>
                  <a:pt x="100" y="382"/>
                </a:lnTo>
                <a:lnTo>
                  <a:pt x="100" y="382"/>
                </a:lnTo>
                <a:lnTo>
                  <a:pt x="100" y="382"/>
                </a:lnTo>
                <a:lnTo>
                  <a:pt x="99" y="381"/>
                </a:lnTo>
                <a:lnTo>
                  <a:pt x="99" y="381"/>
                </a:lnTo>
                <a:lnTo>
                  <a:pt x="99" y="381"/>
                </a:lnTo>
                <a:lnTo>
                  <a:pt x="99" y="380"/>
                </a:lnTo>
                <a:lnTo>
                  <a:pt x="98" y="380"/>
                </a:lnTo>
                <a:lnTo>
                  <a:pt x="98" y="379"/>
                </a:lnTo>
                <a:lnTo>
                  <a:pt x="98" y="379"/>
                </a:lnTo>
                <a:lnTo>
                  <a:pt x="97" y="378"/>
                </a:lnTo>
                <a:lnTo>
                  <a:pt x="97" y="378"/>
                </a:lnTo>
                <a:lnTo>
                  <a:pt x="96" y="378"/>
                </a:lnTo>
                <a:lnTo>
                  <a:pt x="95" y="377"/>
                </a:lnTo>
                <a:lnTo>
                  <a:pt x="95" y="377"/>
                </a:lnTo>
                <a:lnTo>
                  <a:pt x="95" y="377"/>
                </a:lnTo>
                <a:lnTo>
                  <a:pt x="94" y="377"/>
                </a:lnTo>
                <a:lnTo>
                  <a:pt x="95" y="376"/>
                </a:lnTo>
                <a:lnTo>
                  <a:pt x="94" y="376"/>
                </a:lnTo>
                <a:lnTo>
                  <a:pt x="93" y="375"/>
                </a:lnTo>
                <a:lnTo>
                  <a:pt x="93" y="375"/>
                </a:lnTo>
                <a:lnTo>
                  <a:pt x="92" y="375"/>
                </a:lnTo>
                <a:lnTo>
                  <a:pt x="92" y="375"/>
                </a:lnTo>
                <a:lnTo>
                  <a:pt x="91" y="374"/>
                </a:lnTo>
                <a:lnTo>
                  <a:pt x="91" y="374"/>
                </a:lnTo>
                <a:lnTo>
                  <a:pt x="91" y="373"/>
                </a:lnTo>
                <a:lnTo>
                  <a:pt x="91" y="373"/>
                </a:lnTo>
                <a:lnTo>
                  <a:pt x="91" y="373"/>
                </a:lnTo>
                <a:lnTo>
                  <a:pt x="91" y="372"/>
                </a:lnTo>
                <a:lnTo>
                  <a:pt x="91" y="372"/>
                </a:lnTo>
                <a:lnTo>
                  <a:pt x="91" y="372"/>
                </a:lnTo>
                <a:lnTo>
                  <a:pt x="91" y="371"/>
                </a:lnTo>
                <a:lnTo>
                  <a:pt x="91" y="371"/>
                </a:lnTo>
                <a:lnTo>
                  <a:pt x="91" y="370"/>
                </a:lnTo>
                <a:lnTo>
                  <a:pt x="91" y="370"/>
                </a:lnTo>
                <a:lnTo>
                  <a:pt x="91" y="370"/>
                </a:lnTo>
                <a:lnTo>
                  <a:pt x="92" y="370"/>
                </a:lnTo>
                <a:lnTo>
                  <a:pt x="92" y="369"/>
                </a:lnTo>
                <a:lnTo>
                  <a:pt x="91" y="369"/>
                </a:lnTo>
                <a:lnTo>
                  <a:pt x="92" y="369"/>
                </a:lnTo>
                <a:lnTo>
                  <a:pt x="92" y="369"/>
                </a:lnTo>
                <a:lnTo>
                  <a:pt x="92" y="369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7"/>
                </a:lnTo>
                <a:lnTo>
                  <a:pt x="92" y="367"/>
                </a:lnTo>
                <a:lnTo>
                  <a:pt x="92" y="367"/>
                </a:lnTo>
                <a:lnTo>
                  <a:pt x="91" y="367"/>
                </a:lnTo>
                <a:lnTo>
                  <a:pt x="92" y="366"/>
                </a:lnTo>
                <a:lnTo>
                  <a:pt x="91" y="366"/>
                </a:lnTo>
                <a:lnTo>
                  <a:pt x="91" y="366"/>
                </a:lnTo>
                <a:lnTo>
                  <a:pt x="91" y="366"/>
                </a:lnTo>
                <a:lnTo>
                  <a:pt x="91" y="367"/>
                </a:lnTo>
                <a:lnTo>
                  <a:pt x="90" y="366"/>
                </a:lnTo>
                <a:lnTo>
                  <a:pt x="90" y="366"/>
                </a:lnTo>
                <a:lnTo>
                  <a:pt x="90" y="366"/>
                </a:lnTo>
                <a:lnTo>
                  <a:pt x="89" y="366"/>
                </a:lnTo>
                <a:lnTo>
                  <a:pt x="89" y="366"/>
                </a:lnTo>
                <a:lnTo>
                  <a:pt x="90" y="366"/>
                </a:lnTo>
                <a:lnTo>
                  <a:pt x="90" y="365"/>
                </a:lnTo>
                <a:lnTo>
                  <a:pt x="89" y="365"/>
                </a:lnTo>
                <a:lnTo>
                  <a:pt x="89" y="365"/>
                </a:lnTo>
                <a:lnTo>
                  <a:pt x="89" y="366"/>
                </a:lnTo>
                <a:lnTo>
                  <a:pt x="89" y="365"/>
                </a:lnTo>
                <a:lnTo>
                  <a:pt x="88" y="365"/>
                </a:lnTo>
                <a:lnTo>
                  <a:pt x="88" y="365"/>
                </a:lnTo>
                <a:lnTo>
                  <a:pt x="88" y="365"/>
                </a:lnTo>
                <a:lnTo>
                  <a:pt x="88" y="364"/>
                </a:lnTo>
                <a:lnTo>
                  <a:pt x="88" y="364"/>
                </a:lnTo>
                <a:lnTo>
                  <a:pt x="87" y="364"/>
                </a:lnTo>
                <a:lnTo>
                  <a:pt x="87" y="364"/>
                </a:lnTo>
                <a:lnTo>
                  <a:pt x="88" y="364"/>
                </a:lnTo>
                <a:lnTo>
                  <a:pt x="88" y="363"/>
                </a:lnTo>
                <a:lnTo>
                  <a:pt x="87" y="363"/>
                </a:lnTo>
                <a:lnTo>
                  <a:pt x="87" y="363"/>
                </a:lnTo>
                <a:lnTo>
                  <a:pt x="87" y="363"/>
                </a:lnTo>
                <a:lnTo>
                  <a:pt x="87" y="363"/>
                </a:lnTo>
                <a:lnTo>
                  <a:pt x="87" y="362"/>
                </a:lnTo>
                <a:lnTo>
                  <a:pt x="86" y="362"/>
                </a:lnTo>
                <a:lnTo>
                  <a:pt x="86" y="362"/>
                </a:lnTo>
                <a:lnTo>
                  <a:pt x="86" y="362"/>
                </a:lnTo>
                <a:lnTo>
                  <a:pt x="85" y="362"/>
                </a:lnTo>
                <a:lnTo>
                  <a:pt x="85" y="362"/>
                </a:lnTo>
                <a:lnTo>
                  <a:pt x="84" y="362"/>
                </a:lnTo>
                <a:lnTo>
                  <a:pt x="85" y="361"/>
                </a:lnTo>
                <a:lnTo>
                  <a:pt x="85" y="360"/>
                </a:lnTo>
                <a:lnTo>
                  <a:pt x="84" y="360"/>
                </a:lnTo>
                <a:lnTo>
                  <a:pt x="84" y="361"/>
                </a:lnTo>
                <a:lnTo>
                  <a:pt x="84" y="361"/>
                </a:lnTo>
                <a:lnTo>
                  <a:pt x="83" y="361"/>
                </a:lnTo>
                <a:lnTo>
                  <a:pt x="83" y="360"/>
                </a:lnTo>
                <a:lnTo>
                  <a:pt x="83" y="360"/>
                </a:lnTo>
                <a:lnTo>
                  <a:pt x="83" y="360"/>
                </a:lnTo>
                <a:lnTo>
                  <a:pt x="83" y="360"/>
                </a:lnTo>
                <a:lnTo>
                  <a:pt x="84" y="360"/>
                </a:lnTo>
                <a:lnTo>
                  <a:pt x="83" y="360"/>
                </a:lnTo>
                <a:lnTo>
                  <a:pt x="83" y="359"/>
                </a:lnTo>
                <a:lnTo>
                  <a:pt x="82" y="359"/>
                </a:lnTo>
                <a:lnTo>
                  <a:pt x="82" y="359"/>
                </a:lnTo>
                <a:lnTo>
                  <a:pt x="81" y="359"/>
                </a:lnTo>
                <a:lnTo>
                  <a:pt x="81" y="359"/>
                </a:lnTo>
                <a:lnTo>
                  <a:pt x="81" y="358"/>
                </a:lnTo>
                <a:lnTo>
                  <a:pt x="81" y="358"/>
                </a:lnTo>
                <a:lnTo>
                  <a:pt x="82" y="358"/>
                </a:lnTo>
                <a:lnTo>
                  <a:pt x="82" y="357"/>
                </a:lnTo>
                <a:lnTo>
                  <a:pt x="81" y="357"/>
                </a:lnTo>
                <a:lnTo>
                  <a:pt x="81" y="357"/>
                </a:lnTo>
                <a:lnTo>
                  <a:pt x="81" y="357"/>
                </a:lnTo>
                <a:lnTo>
                  <a:pt x="81" y="357"/>
                </a:lnTo>
                <a:lnTo>
                  <a:pt x="81" y="356"/>
                </a:lnTo>
                <a:lnTo>
                  <a:pt x="81" y="356"/>
                </a:lnTo>
                <a:lnTo>
                  <a:pt x="81" y="355"/>
                </a:lnTo>
                <a:lnTo>
                  <a:pt x="81" y="355"/>
                </a:lnTo>
                <a:lnTo>
                  <a:pt x="81" y="355"/>
                </a:lnTo>
                <a:lnTo>
                  <a:pt x="81" y="354"/>
                </a:lnTo>
                <a:lnTo>
                  <a:pt x="81" y="353"/>
                </a:lnTo>
                <a:lnTo>
                  <a:pt x="81" y="354"/>
                </a:lnTo>
                <a:lnTo>
                  <a:pt x="82" y="354"/>
                </a:lnTo>
                <a:lnTo>
                  <a:pt x="82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3" y="353"/>
                </a:lnTo>
                <a:lnTo>
                  <a:pt x="83" y="352"/>
                </a:lnTo>
                <a:lnTo>
                  <a:pt x="82" y="352"/>
                </a:lnTo>
                <a:lnTo>
                  <a:pt x="82" y="353"/>
                </a:lnTo>
                <a:lnTo>
                  <a:pt x="81" y="353"/>
                </a:lnTo>
                <a:lnTo>
                  <a:pt x="81" y="352"/>
                </a:lnTo>
                <a:lnTo>
                  <a:pt x="81" y="352"/>
                </a:lnTo>
                <a:lnTo>
                  <a:pt x="81" y="352"/>
                </a:lnTo>
                <a:lnTo>
                  <a:pt x="82" y="352"/>
                </a:lnTo>
                <a:lnTo>
                  <a:pt x="83" y="352"/>
                </a:lnTo>
                <a:lnTo>
                  <a:pt x="83" y="351"/>
                </a:lnTo>
                <a:lnTo>
                  <a:pt x="83" y="351"/>
                </a:lnTo>
                <a:lnTo>
                  <a:pt x="82" y="351"/>
                </a:lnTo>
                <a:lnTo>
                  <a:pt x="82" y="351"/>
                </a:lnTo>
                <a:lnTo>
                  <a:pt x="81" y="351"/>
                </a:lnTo>
                <a:lnTo>
                  <a:pt x="81" y="351"/>
                </a:lnTo>
                <a:lnTo>
                  <a:pt x="81" y="350"/>
                </a:lnTo>
                <a:lnTo>
                  <a:pt x="81" y="350"/>
                </a:lnTo>
                <a:lnTo>
                  <a:pt x="81" y="350"/>
                </a:lnTo>
                <a:lnTo>
                  <a:pt x="81" y="350"/>
                </a:lnTo>
                <a:lnTo>
                  <a:pt x="80" y="350"/>
                </a:lnTo>
                <a:lnTo>
                  <a:pt x="80" y="350"/>
                </a:lnTo>
                <a:lnTo>
                  <a:pt x="81" y="350"/>
                </a:lnTo>
                <a:lnTo>
                  <a:pt x="81" y="350"/>
                </a:lnTo>
                <a:lnTo>
                  <a:pt x="81" y="349"/>
                </a:lnTo>
                <a:lnTo>
                  <a:pt x="81" y="349"/>
                </a:lnTo>
                <a:lnTo>
                  <a:pt x="81" y="349"/>
                </a:lnTo>
                <a:lnTo>
                  <a:pt x="82" y="349"/>
                </a:lnTo>
                <a:lnTo>
                  <a:pt x="82" y="349"/>
                </a:lnTo>
                <a:lnTo>
                  <a:pt x="82" y="349"/>
                </a:lnTo>
                <a:lnTo>
                  <a:pt x="82" y="348"/>
                </a:lnTo>
                <a:lnTo>
                  <a:pt x="82" y="348"/>
                </a:lnTo>
                <a:lnTo>
                  <a:pt x="81" y="348"/>
                </a:lnTo>
                <a:lnTo>
                  <a:pt x="81" y="348"/>
                </a:lnTo>
                <a:lnTo>
                  <a:pt x="81" y="348"/>
                </a:lnTo>
                <a:lnTo>
                  <a:pt x="81" y="347"/>
                </a:lnTo>
                <a:lnTo>
                  <a:pt x="81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1" y="347"/>
                </a:lnTo>
                <a:lnTo>
                  <a:pt x="81" y="346"/>
                </a:lnTo>
                <a:lnTo>
                  <a:pt x="81" y="345"/>
                </a:lnTo>
                <a:lnTo>
                  <a:pt x="80" y="346"/>
                </a:lnTo>
                <a:lnTo>
                  <a:pt x="80" y="346"/>
                </a:lnTo>
                <a:lnTo>
                  <a:pt x="80" y="345"/>
                </a:lnTo>
                <a:lnTo>
                  <a:pt x="80" y="345"/>
                </a:lnTo>
                <a:lnTo>
                  <a:pt x="80" y="344"/>
                </a:lnTo>
                <a:lnTo>
                  <a:pt x="80" y="344"/>
                </a:lnTo>
                <a:lnTo>
                  <a:pt x="81" y="344"/>
                </a:lnTo>
                <a:lnTo>
                  <a:pt x="81" y="344"/>
                </a:lnTo>
                <a:lnTo>
                  <a:pt x="81" y="343"/>
                </a:lnTo>
                <a:lnTo>
                  <a:pt x="81" y="343"/>
                </a:lnTo>
                <a:lnTo>
                  <a:pt x="81" y="342"/>
                </a:lnTo>
                <a:lnTo>
                  <a:pt x="82" y="342"/>
                </a:lnTo>
                <a:lnTo>
                  <a:pt x="82" y="343"/>
                </a:lnTo>
                <a:lnTo>
                  <a:pt x="83" y="343"/>
                </a:lnTo>
                <a:lnTo>
                  <a:pt x="83" y="342"/>
                </a:lnTo>
                <a:lnTo>
                  <a:pt x="82" y="342"/>
                </a:lnTo>
                <a:lnTo>
                  <a:pt x="82" y="342"/>
                </a:lnTo>
                <a:lnTo>
                  <a:pt x="82" y="342"/>
                </a:lnTo>
                <a:lnTo>
                  <a:pt x="82" y="341"/>
                </a:lnTo>
                <a:lnTo>
                  <a:pt x="82" y="341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1" y="340"/>
                </a:lnTo>
                <a:lnTo>
                  <a:pt x="81" y="340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8"/>
                </a:lnTo>
                <a:lnTo>
                  <a:pt x="81" y="338"/>
                </a:lnTo>
                <a:lnTo>
                  <a:pt x="80" y="338"/>
                </a:lnTo>
                <a:lnTo>
                  <a:pt x="79" y="338"/>
                </a:lnTo>
                <a:lnTo>
                  <a:pt x="79" y="337"/>
                </a:lnTo>
                <a:lnTo>
                  <a:pt x="80" y="337"/>
                </a:lnTo>
                <a:lnTo>
                  <a:pt x="80" y="337"/>
                </a:lnTo>
                <a:lnTo>
                  <a:pt x="81" y="337"/>
                </a:lnTo>
                <a:lnTo>
                  <a:pt x="81" y="336"/>
                </a:lnTo>
                <a:lnTo>
                  <a:pt x="81" y="336"/>
                </a:lnTo>
                <a:lnTo>
                  <a:pt x="81" y="337"/>
                </a:lnTo>
                <a:lnTo>
                  <a:pt x="81" y="336"/>
                </a:lnTo>
                <a:lnTo>
                  <a:pt x="81" y="336"/>
                </a:lnTo>
                <a:lnTo>
                  <a:pt x="80" y="336"/>
                </a:lnTo>
                <a:lnTo>
                  <a:pt x="80" y="335"/>
                </a:lnTo>
                <a:lnTo>
                  <a:pt x="80" y="335"/>
                </a:lnTo>
                <a:lnTo>
                  <a:pt x="79" y="335"/>
                </a:lnTo>
                <a:lnTo>
                  <a:pt x="79" y="335"/>
                </a:lnTo>
                <a:lnTo>
                  <a:pt x="78" y="336"/>
                </a:lnTo>
                <a:lnTo>
                  <a:pt x="78" y="335"/>
                </a:lnTo>
                <a:lnTo>
                  <a:pt x="78" y="335"/>
                </a:lnTo>
                <a:lnTo>
                  <a:pt x="78" y="334"/>
                </a:lnTo>
                <a:lnTo>
                  <a:pt x="78" y="334"/>
                </a:lnTo>
                <a:lnTo>
                  <a:pt x="79" y="334"/>
                </a:lnTo>
                <a:lnTo>
                  <a:pt x="79" y="333"/>
                </a:lnTo>
                <a:lnTo>
                  <a:pt x="79" y="333"/>
                </a:lnTo>
                <a:lnTo>
                  <a:pt x="79" y="332"/>
                </a:lnTo>
                <a:lnTo>
                  <a:pt x="78" y="332"/>
                </a:lnTo>
                <a:lnTo>
                  <a:pt x="78" y="333"/>
                </a:lnTo>
                <a:lnTo>
                  <a:pt x="78" y="332"/>
                </a:lnTo>
                <a:lnTo>
                  <a:pt x="77" y="332"/>
                </a:lnTo>
                <a:lnTo>
                  <a:pt x="77" y="332"/>
                </a:lnTo>
                <a:lnTo>
                  <a:pt x="77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30"/>
                </a:lnTo>
                <a:lnTo>
                  <a:pt x="77" y="330"/>
                </a:lnTo>
                <a:lnTo>
                  <a:pt x="78" y="330"/>
                </a:lnTo>
                <a:lnTo>
                  <a:pt x="79" y="330"/>
                </a:lnTo>
                <a:lnTo>
                  <a:pt x="79" y="331"/>
                </a:lnTo>
                <a:lnTo>
                  <a:pt x="79" y="331"/>
                </a:lnTo>
                <a:lnTo>
                  <a:pt x="80" y="331"/>
                </a:lnTo>
                <a:lnTo>
                  <a:pt x="80" y="331"/>
                </a:lnTo>
                <a:lnTo>
                  <a:pt x="80" y="330"/>
                </a:lnTo>
                <a:lnTo>
                  <a:pt x="79" y="330"/>
                </a:lnTo>
                <a:lnTo>
                  <a:pt x="79" y="330"/>
                </a:lnTo>
                <a:lnTo>
                  <a:pt x="79" y="329"/>
                </a:lnTo>
                <a:lnTo>
                  <a:pt x="80" y="329"/>
                </a:lnTo>
                <a:lnTo>
                  <a:pt x="81" y="329"/>
                </a:lnTo>
                <a:lnTo>
                  <a:pt x="81" y="329"/>
                </a:lnTo>
                <a:lnTo>
                  <a:pt x="80" y="329"/>
                </a:lnTo>
                <a:lnTo>
                  <a:pt x="79" y="328"/>
                </a:lnTo>
                <a:lnTo>
                  <a:pt x="79" y="329"/>
                </a:lnTo>
                <a:lnTo>
                  <a:pt x="79" y="328"/>
                </a:lnTo>
                <a:lnTo>
                  <a:pt x="79" y="328"/>
                </a:lnTo>
                <a:lnTo>
                  <a:pt x="79" y="327"/>
                </a:lnTo>
                <a:lnTo>
                  <a:pt x="79" y="327"/>
                </a:lnTo>
                <a:lnTo>
                  <a:pt x="79" y="327"/>
                </a:lnTo>
                <a:lnTo>
                  <a:pt x="78" y="327"/>
                </a:lnTo>
                <a:lnTo>
                  <a:pt x="78" y="327"/>
                </a:lnTo>
                <a:lnTo>
                  <a:pt x="77" y="327"/>
                </a:lnTo>
                <a:lnTo>
                  <a:pt x="77" y="326"/>
                </a:lnTo>
                <a:lnTo>
                  <a:pt x="77" y="326"/>
                </a:lnTo>
                <a:lnTo>
                  <a:pt x="76" y="327"/>
                </a:lnTo>
                <a:lnTo>
                  <a:pt x="76" y="327"/>
                </a:lnTo>
                <a:lnTo>
                  <a:pt x="76" y="327"/>
                </a:lnTo>
                <a:lnTo>
                  <a:pt x="76" y="327"/>
                </a:lnTo>
                <a:lnTo>
                  <a:pt x="76" y="326"/>
                </a:lnTo>
                <a:lnTo>
                  <a:pt x="76" y="326"/>
                </a:lnTo>
                <a:lnTo>
                  <a:pt x="76" y="326"/>
                </a:lnTo>
                <a:lnTo>
                  <a:pt x="76" y="325"/>
                </a:lnTo>
                <a:lnTo>
                  <a:pt x="77" y="325"/>
                </a:lnTo>
                <a:lnTo>
                  <a:pt x="77" y="325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5" y="325"/>
                </a:lnTo>
                <a:lnTo>
                  <a:pt x="75" y="325"/>
                </a:lnTo>
                <a:lnTo>
                  <a:pt x="76" y="324"/>
                </a:lnTo>
                <a:lnTo>
                  <a:pt x="76" y="323"/>
                </a:lnTo>
                <a:lnTo>
                  <a:pt x="76" y="323"/>
                </a:lnTo>
                <a:lnTo>
                  <a:pt x="75" y="323"/>
                </a:lnTo>
                <a:lnTo>
                  <a:pt x="75" y="323"/>
                </a:lnTo>
                <a:lnTo>
                  <a:pt x="74" y="323"/>
                </a:lnTo>
                <a:lnTo>
                  <a:pt x="74" y="324"/>
                </a:lnTo>
                <a:lnTo>
                  <a:pt x="74" y="324"/>
                </a:lnTo>
                <a:lnTo>
                  <a:pt x="73" y="324"/>
                </a:lnTo>
                <a:lnTo>
                  <a:pt x="73" y="324"/>
                </a:lnTo>
                <a:lnTo>
                  <a:pt x="73" y="323"/>
                </a:lnTo>
                <a:lnTo>
                  <a:pt x="73" y="323"/>
                </a:lnTo>
                <a:lnTo>
                  <a:pt x="73" y="324"/>
                </a:lnTo>
                <a:lnTo>
                  <a:pt x="72" y="324"/>
                </a:lnTo>
                <a:lnTo>
                  <a:pt x="72" y="323"/>
                </a:lnTo>
                <a:lnTo>
                  <a:pt x="73" y="323"/>
                </a:lnTo>
                <a:lnTo>
                  <a:pt x="73" y="323"/>
                </a:lnTo>
                <a:lnTo>
                  <a:pt x="73" y="322"/>
                </a:lnTo>
                <a:lnTo>
                  <a:pt x="72" y="322"/>
                </a:lnTo>
                <a:lnTo>
                  <a:pt x="72" y="322"/>
                </a:lnTo>
                <a:lnTo>
                  <a:pt x="71" y="323"/>
                </a:lnTo>
                <a:lnTo>
                  <a:pt x="71" y="323"/>
                </a:lnTo>
                <a:lnTo>
                  <a:pt x="71" y="322"/>
                </a:lnTo>
                <a:lnTo>
                  <a:pt x="70" y="322"/>
                </a:lnTo>
                <a:lnTo>
                  <a:pt x="70" y="322"/>
                </a:lnTo>
                <a:lnTo>
                  <a:pt x="70" y="321"/>
                </a:lnTo>
                <a:lnTo>
                  <a:pt x="70" y="321"/>
                </a:lnTo>
                <a:lnTo>
                  <a:pt x="70" y="322"/>
                </a:lnTo>
                <a:lnTo>
                  <a:pt x="69" y="323"/>
                </a:lnTo>
                <a:lnTo>
                  <a:pt x="69" y="323"/>
                </a:lnTo>
                <a:lnTo>
                  <a:pt x="70" y="323"/>
                </a:lnTo>
                <a:lnTo>
                  <a:pt x="70" y="324"/>
                </a:lnTo>
                <a:lnTo>
                  <a:pt x="70" y="324"/>
                </a:lnTo>
                <a:lnTo>
                  <a:pt x="70" y="325"/>
                </a:lnTo>
                <a:lnTo>
                  <a:pt x="69" y="325"/>
                </a:lnTo>
                <a:lnTo>
                  <a:pt x="69" y="325"/>
                </a:lnTo>
                <a:lnTo>
                  <a:pt x="68" y="325"/>
                </a:lnTo>
                <a:lnTo>
                  <a:pt x="68" y="325"/>
                </a:lnTo>
                <a:lnTo>
                  <a:pt x="68" y="324"/>
                </a:lnTo>
                <a:lnTo>
                  <a:pt x="68" y="324"/>
                </a:lnTo>
                <a:lnTo>
                  <a:pt x="68" y="324"/>
                </a:lnTo>
                <a:lnTo>
                  <a:pt x="68" y="323"/>
                </a:lnTo>
                <a:lnTo>
                  <a:pt x="68" y="323"/>
                </a:lnTo>
                <a:lnTo>
                  <a:pt x="68" y="322"/>
                </a:lnTo>
                <a:lnTo>
                  <a:pt x="68" y="322"/>
                </a:lnTo>
                <a:lnTo>
                  <a:pt x="68" y="321"/>
                </a:lnTo>
                <a:lnTo>
                  <a:pt x="67" y="322"/>
                </a:lnTo>
                <a:lnTo>
                  <a:pt x="66" y="322"/>
                </a:lnTo>
                <a:lnTo>
                  <a:pt x="66" y="321"/>
                </a:lnTo>
                <a:lnTo>
                  <a:pt x="66" y="321"/>
                </a:lnTo>
                <a:lnTo>
                  <a:pt x="67" y="321"/>
                </a:lnTo>
                <a:lnTo>
                  <a:pt x="67" y="320"/>
                </a:lnTo>
                <a:lnTo>
                  <a:pt x="66" y="319"/>
                </a:lnTo>
                <a:lnTo>
                  <a:pt x="65" y="319"/>
                </a:lnTo>
                <a:lnTo>
                  <a:pt x="65" y="318"/>
                </a:lnTo>
                <a:lnTo>
                  <a:pt x="64" y="318"/>
                </a:lnTo>
                <a:lnTo>
                  <a:pt x="64" y="317"/>
                </a:lnTo>
                <a:lnTo>
                  <a:pt x="63" y="317"/>
                </a:lnTo>
                <a:lnTo>
                  <a:pt x="63" y="317"/>
                </a:lnTo>
                <a:lnTo>
                  <a:pt x="63" y="317"/>
                </a:lnTo>
                <a:lnTo>
                  <a:pt x="62" y="317"/>
                </a:lnTo>
                <a:lnTo>
                  <a:pt x="62" y="316"/>
                </a:lnTo>
                <a:lnTo>
                  <a:pt x="62" y="317"/>
                </a:lnTo>
                <a:lnTo>
                  <a:pt x="61" y="317"/>
                </a:lnTo>
                <a:lnTo>
                  <a:pt x="61" y="317"/>
                </a:lnTo>
                <a:lnTo>
                  <a:pt x="61" y="317"/>
                </a:lnTo>
                <a:lnTo>
                  <a:pt x="61" y="317"/>
                </a:lnTo>
                <a:lnTo>
                  <a:pt x="61" y="318"/>
                </a:lnTo>
                <a:lnTo>
                  <a:pt x="60" y="318"/>
                </a:lnTo>
                <a:lnTo>
                  <a:pt x="60" y="318"/>
                </a:lnTo>
                <a:lnTo>
                  <a:pt x="59" y="318"/>
                </a:lnTo>
                <a:lnTo>
                  <a:pt x="59" y="318"/>
                </a:lnTo>
                <a:lnTo>
                  <a:pt x="58" y="318"/>
                </a:lnTo>
                <a:lnTo>
                  <a:pt x="58" y="318"/>
                </a:lnTo>
                <a:lnTo>
                  <a:pt x="58" y="317"/>
                </a:lnTo>
                <a:lnTo>
                  <a:pt x="57" y="317"/>
                </a:lnTo>
                <a:lnTo>
                  <a:pt x="57" y="316"/>
                </a:lnTo>
                <a:lnTo>
                  <a:pt x="56" y="316"/>
                </a:lnTo>
                <a:lnTo>
                  <a:pt x="56" y="316"/>
                </a:lnTo>
                <a:lnTo>
                  <a:pt x="55" y="316"/>
                </a:lnTo>
                <a:lnTo>
                  <a:pt x="55" y="317"/>
                </a:lnTo>
                <a:lnTo>
                  <a:pt x="55" y="318"/>
                </a:lnTo>
                <a:lnTo>
                  <a:pt x="55" y="319"/>
                </a:lnTo>
                <a:lnTo>
                  <a:pt x="55" y="321"/>
                </a:lnTo>
                <a:lnTo>
                  <a:pt x="55" y="321"/>
                </a:lnTo>
                <a:lnTo>
                  <a:pt x="54" y="322"/>
                </a:lnTo>
                <a:lnTo>
                  <a:pt x="54" y="322"/>
                </a:lnTo>
                <a:lnTo>
                  <a:pt x="54" y="322"/>
                </a:lnTo>
                <a:lnTo>
                  <a:pt x="53" y="322"/>
                </a:lnTo>
                <a:lnTo>
                  <a:pt x="53" y="322"/>
                </a:lnTo>
                <a:lnTo>
                  <a:pt x="53" y="320"/>
                </a:lnTo>
                <a:lnTo>
                  <a:pt x="51" y="318"/>
                </a:lnTo>
                <a:lnTo>
                  <a:pt x="51" y="317"/>
                </a:lnTo>
                <a:lnTo>
                  <a:pt x="51" y="316"/>
                </a:lnTo>
                <a:lnTo>
                  <a:pt x="52" y="315"/>
                </a:lnTo>
                <a:lnTo>
                  <a:pt x="52" y="315"/>
                </a:lnTo>
                <a:lnTo>
                  <a:pt x="53" y="314"/>
                </a:lnTo>
                <a:lnTo>
                  <a:pt x="54" y="312"/>
                </a:lnTo>
                <a:lnTo>
                  <a:pt x="54" y="311"/>
                </a:lnTo>
                <a:lnTo>
                  <a:pt x="54" y="311"/>
                </a:lnTo>
                <a:lnTo>
                  <a:pt x="54" y="310"/>
                </a:lnTo>
                <a:lnTo>
                  <a:pt x="54" y="309"/>
                </a:lnTo>
                <a:lnTo>
                  <a:pt x="53" y="309"/>
                </a:lnTo>
                <a:lnTo>
                  <a:pt x="53" y="309"/>
                </a:lnTo>
                <a:lnTo>
                  <a:pt x="52" y="309"/>
                </a:lnTo>
                <a:lnTo>
                  <a:pt x="51" y="311"/>
                </a:lnTo>
                <a:lnTo>
                  <a:pt x="50" y="311"/>
                </a:lnTo>
                <a:lnTo>
                  <a:pt x="49" y="312"/>
                </a:lnTo>
                <a:lnTo>
                  <a:pt x="49" y="313"/>
                </a:lnTo>
                <a:lnTo>
                  <a:pt x="49" y="313"/>
                </a:lnTo>
                <a:lnTo>
                  <a:pt x="48" y="313"/>
                </a:lnTo>
                <a:lnTo>
                  <a:pt x="48" y="314"/>
                </a:lnTo>
                <a:lnTo>
                  <a:pt x="47" y="314"/>
                </a:lnTo>
                <a:lnTo>
                  <a:pt x="47" y="314"/>
                </a:lnTo>
                <a:lnTo>
                  <a:pt x="46" y="314"/>
                </a:lnTo>
                <a:lnTo>
                  <a:pt x="45" y="314"/>
                </a:lnTo>
                <a:lnTo>
                  <a:pt x="45" y="314"/>
                </a:lnTo>
                <a:lnTo>
                  <a:pt x="44" y="314"/>
                </a:lnTo>
                <a:lnTo>
                  <a:pt x="44" y="314"/>
                </a:lnTo>
                <a:lnTo>
                  <a:pt x="43" y="314"/>
                </a:lnTo>
                <a:lnTo>
                  <a:pt x="43" y="314"/>
                </a:lnTo>
                <a:lnTo>
                  <a:pt x="42" y="314"/>
                </a:lnTo>
                <a:lnTo>
                  <a:pt x="42" y="315"/>
                </a:lnTo>
                <a:lnTo>
                  <a:pt x="42" y="315"/>
                </a:lnTo>
                <a:lnTo>
                  <a:pt x="42" y="316"/>
                </a:lnTo>
                <a:lnTo>
                  <a:pt x="42" y="316"/>
                </a:lnTo>
                <a:lnTo>
                  <a:pt x="43" y="316"/>
                </a:lnTo>
                <a:lnTo>
                  <a:pt x="43" y="316"/>
                </a:lnTo>
                <a:lnTo>
                  <a:pt x="44" y="316"/>
                </a:lnTo>
                <a:lnTo>
                  <a:pt x="44" y="316"/>
                </a:lnTo>
                <a:lnTo>
                  <a:pt x="45" y="317"/>
                </a:lnTo>
                <a:lnTo>
                  <a:pt x="45" y="317"/>
                </a:lnTo>
                <a:lnTo>
                  <a:pt x="46" y="317"/>
                </a:lnTo>
                <a:lnTo>
                  <a:pt x="46" y="317"/>
                </a:lnTo>
                <a:lnTo>
                  <a:pt x="46" y="317"/>
                </a:lnTo>
                <a:lnTo>
                  <a:pt x="46" y="318"/>
                </a:lnTo>
                <a:lnTo>
                  <a:pt x="46" y="318"/>
                </a:lnTo>
                <a:lnTo>
                  <a:pt x="45" y="318"/>
                </a:lnTo>
                <a:lnTo>
                  <a:pt x="45" y="318"/>
                </a:lnTo>
                <a:lnTo>
                  <a:pt x="44" y="318"/>
                </a:lnTo>
                <a:lnTo>
                  <a:pt x="43" y="318"/>
                </a:lnTo>
                <a:lnTo>
                  <a:pt x="43" y="318"/>
                </a:lnTo>
                <a:lnTo>
                  <a:pt x="42" y="318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1" y="317"/>
                </a:lnTo>
                <a:lnTo>
                  <a:pt x="41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7"/>
                </a:lnTo>
                <a:lnTo>
                  <a:pt x="40" y="317"/>
                </a:lnTo>
                <a:lnTo>
                  <a:pt x="40" y="317"/>
                </a:lnTo>
                <a:lnTo>
                  <a:pt x="40" y="318"/>
                </a:lnTo>
                <a:lnTo>
                  <a:pt x="40" y="318"/>
                </a:lnTo>
                <a:lnTo>
                  <a:pt x="40" y="319"/>
                </a:lnTo>
                <a:lnTo>
                  <a:pt x="40" y="319"/>
                </a:lnTo>
                <a:lnTo>
                  <a:pt x="40" y="319"/>
                </a:lnTo>
                <a:lnTo>
                  <a:pt x="40" y="320"/>
                </a:lnTo>
                <a:lnTo>
                  <a:pt x="39" y="320"/>
                </a:lnTo>
                <a:lnTo>
                  <a:pt x="39" y="320"/>
                </a:lnTo>
                <a:lnTo>
                  <a:pt x="38" y="320"/>
                </a:lnTo>
                <a:lnTo>
                  <a:pt x="38" y="319"/>
                </a:lnTo>
                <a:lnTo>
                  <a:pt x="37" y="319"/>
                </a:lnTo>
                <a:lnTo>
                  <a:pt x="37" y="318"/>
                </a:lnTo>
                <a:lnTo>
                  <a:pt x="37" y="318"/>
                </a:lnTo>
                <a:lnTo>
                  <a:pt x="36" y="317"/>
                </a:lnTo>
                <a:lnTo>
                  <a:pt x="36" y="317"/>
                </a:lnTo>
                <a:lnTo>
                  <a:pt x="35" y="316"/>
                </a:lnTo>
                <a:lnTo>
                  <a:pt x="35" y="316"/>
                </a:lnTo>
                <a:lnTo>
                  <a:pt x="35" y="316"/>
                </a:lnTo>
                <a:lnTo>
                  <a:pt x="34" y="316"/>
                </a:lnTo>
                <a:lnTo>
                  <a:pt x="34" y="316"/>
                </a:lnTo>
                <a:lnTo>
                  <a:pt x="33" y="316"/>
                </a:lnTo>
                <a:lnTo>
                  <a:pt x="32" y="316"/>
                </a:lnTo>
                <a:lnTo>
                  <a:pt x="30" y="317"/>
                </a:lnTo>
                <a:lnTo>
                  <a:pt x="30" y="317"/>
                </a:lnTo>
                <a:lnTo>
                  <a:pt x="30" y="317"/>
                </a:lnTo>
                <a:lnTo>
                  <a:pt x="30" y="317"/>
                </a:lnTo>
                <a:lnTo>
                  <a:pt x="29" y="319"/>
                </a:lnTo>
                <a:lnTo>
                  <a:pt x="29" y="320"/>
                </a:lnTo>
                <a:lnTo>
                  <a:pt x="29" y="320"/>
                </a:lnTo>
                <a:lnTo>
                  <a:pt x="29" y="321"/>
                </a:lnTo>
                <a:lnTo>
                  <a:pt x="28" y="321"/>
                </a:lnTo>
                <a:lnTo>
                  <a:pt x="28" y="321"/>
                </a:lnTo>
                <a:lnTo>
                  <a:pt x="27" y="321"/>
                </a:lnTo>
                <a:lnTo>
                  <a:pt x="27" y="321"/>
                </a:lnTo>
                <a:lnTo>
                  <a:pt x="26" y="320"/>
                </a:lnTo>
                <a:lnTo>
                  <a:pt x="26" y="320"/>
                </a:lnTo>
                <a:lnTo>
                  <a:pt x="26" y="320"/>
                </a:lnTo>
                <a:lnTo>
                  <a:pt x="26" y="319"/>
                </a:lnTo>
                <a:lnTo>
                  <a:pt x="25" y="319"/>
                </a:lnTo>
                <a:lnTo>
                  <a:pt x="25" y="319"/>
                </a:lnTo>
                <a:lnTo>
                  <a:pt x="24" y="320"/>
                </a:lnTo>
                <a:lnTo>
                  <a:pt x="24" y="320"/>
                </a:lnTo>
                <a:lnTo>
                  <a:pt x="24" y="321"/>
                </a:lnTo>
                <a:lnTo>
                  <a:pt x="24" y="322"/>
                </a:lnTo>
                <a:lnTo>
                  <a:pt x="24" y="323"/>
                </a:lnTo>
                <a:lnTo>
                  <a:pt x="23" y="323"/>
                </a:lnTo>
                <a:lnTo>
                  <a:pt x="23" y="324"/>
                </a:lnTo>
                <a:lnTo>
                  <a:pt x="23" y="325"/>
                </a:lnTo>
                <a:lnTo>
                  <a:pt x="22" y="325"/>
                </a:lnTo>
                <a:lnTo>
                  <a:pt x="21" y="325"/>
                </a:lnTo>
                <a:lnTo>
                  <a:pt x="20" y="326"/>
                </a:lnTo>
                <a:lnTo>
                  <a:pt x="20" y="327"/>
                </a:lnTo>
                <a:lnTo>
                  <a:pt x="20" y="327"/>
                </a:lnTo>
                <a:lnTo>
                  <a:pt x="20" y="327"/>
                </a:lnTo>
                <a:lnTo>
                  <a:pt x="20" y="327"/>
                </a:lnTo>
                <a:lnTo>
                  <a:pt x="20" y="328"/>
                </a:lnTo>
                <a:lnTo>
                  <a:pt x="20" y="329"/>
                </a:lnTo>
                <a:lnTo>
                  <a:pt x="20" y="329"/>
                </a:lnTo>
                <a:lnTo>
                  <a:pt x="20" y="330"/>
                </a:lnTo>
                <a:lnTo>
                  <a:pt x="19" y="330"/>
                </a:lnTo>
                <a:lnTo>
                  <a:pt x="19" y="330"/>
                </a:lnTo>
                <a:lnTo>
                  <a:pt x="19" y="329"/>
                </a:lnTo>
                <a:lnTo>
                  <a:pt x="19" y="328"/>
                </a:lnTo>
                <a:lnTo>
                  <a:pt x="18" y="327"/>
                </a:lnTo>
                <a:lnTo>
                  <a:pt x="18" y="327"/>
                </a:lnTo>
                <a:lnTo>
                  <a:pt x="18" y="327"/>
                </a:lnTo>
                <a:lnTo>
                  <a:pt x="16" y="325"/>
                </a:lnTo>
                <a:lnTo>
                  <a:pt x="16" y="325"/>
                </a:lnTo>
                <a:lnTo>
                  <a:pt x="16" y="324"/>
                </a:lnTo>
                <a:lnTo>
                  <a:pt x="15" y="324"/>
                </a:lnTo>
                <a:lnTo>
                  <a:pt x="15" y="323"/>
                </a:lnTo>
                <a:lnTo>
                  <a:pt x="14" y="323"/>
                </a:lnTo>
                <a:lnTo>
                  <a:pt x="14" y="323"/>
                </a:lnTo>
                <a:lnTo>
                  <a:pt x="13" y="322"/>
                </a:lnTo>
                <a:lnTo>
                  <a:pt x="12" y="322"/>
                </a:lnTo>
                <a:lnTo>
                  <a:pt x="12" y="322"/>
                </a:lnTo>
                <a:lnTo>
                  <a:pt x="11" y="322"/>
                </a:lnTo>
                <a:lnTo>
                  <a:pt x="11" y="322"/>
                </a:lnTo>
                <a:lnTo>
                  <a:pt x="10" y="323"/>
                </a:lnTo>
                <a:lnTo>
                  <a:pt x="10" y="323"/>
                </a:lnTo>
                <a:lnTo>
                  <a:pt x="10" y="323"/>
                </a:lnTo>
                <a:lnTo>
                  <a:pt x="9" y="323"/>
                </a:lnTo>
                <a:lnTo>
                  <a:pt x="8" y="322"/>
                </a:lnTo>
                <a:lnTo>
                  <a:pt x="8" y="322"/>
                </a:lnTo>
                <a:lnTo>
                  <a:pt x="9" y="321"/>
                </a:lnTo>
                <a:lnTo>
                  <a:pt x="9" y="320"/>
                </a:lnTo>
                <a:lnTo>
                  <a:pt x="9" y="320"/>
                </a:lnTo>
                <a:lnTo>
                  <a:pt x="8" y="320"/>
                </a:lnTo>
                <a:lnTo>
                  <a:pt x="8" y="319"/>
                </a:lnTo>
                <a:lnTo>
                  <a:pt x="8" y="319"/>
                </a:lnTo>
                <a:lnTo>
                  <a:pt x="7" y="319"/>
                </a:lnTo>
                <a:lnTo>
                  <a:pt x="7" y="319"/>
                </a:lnTo>
                <a:lnTo>
                  <a:pt x="6" y="319"/>
                </a:lnTo>
                <a:lnTo>
                  <a:pt x="6" y="319"/>
                </a:lnTo>
                <a:lnTo>
                  <a:pt x="5" y="319"/>
                </a:lnTo>
                <a:lnTo>
                  <a:pt x="5" y="319"/>
                </a:lnTo>
                <a:lnTo>
                  <a:pt x="4" y="319"/>
                </a:lnTo>
                <a:lnTo>
                  <a:pt x="4" y="319"/>
                </a:lnTo>
                <a:lnTo>
                  <a:pt x="4" y="319"/>
                </a:lnTo>
                <a:lnTo>
                  <a:pt x="3" y="319"/>
                </a:lnTo>
                <a:lnTo>
                  <a:pt x="3" y="319"/>
                </a:lnTo>
                <a:lnTo>
                  <a:pt x="2" y="319"/>
                </a:lnTo>
                <a:lnTo>
                  <a:pt x="2" y="318"/>
                </a:lnTo>
                <a:lnTo>
                  <a:pt x="2" y="318"/>
                </a:lnTo>
                <a:lnTo>
                  <a:pt x="2" y="317"/>
                </a:lnTo>
                <a:lnTo>
                  <a:pt x="2" y="317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5"/>
                </a:lnTo>
                <a:lnTo>
                  <a:pt x="2" y="315"/>
                </a:lnTo>
                <a:lnTo>
                  <a:pt x="2" y="314"/>
                </a:lnTo>
                <a:lnTo>
                  <a:pt x="2" y="314"/>
                </a:lnTo>
                <a:lnTo>
                  <a:pt x="2" y="313"/>
                </a:lnTo>
                <a:lnTo>
                  <a:pt x="2" y="313"/>
                </a:lnTo>
                <a:lnTo>
                  <a:pt x="2" y="312"/>
                </a:lnTo>
                <a:lnTo>
                  <a:pt x="2" y="312"/>
                </a:lnTo>
                <a:lnTo>
                  <a:pt x="1" y="312"/>
                </a:lnTo>
                <a:lnTo>
                  <a:pt x="1" y="311"/>
                </a:lnTo>
                <a:lnTo>
                  <a:pt x="2" y="311"/>
                </a:lnTo>
                <a:lnTo>
                  <a:pt x="2" y="311"/>
                </a:lnTo>
                <a:lnTo>
                  <a:pt x="2" y="310"/>
                </a:lnTo>
                <a:lnTo>
                  <a:pt x="1" y="310"/>
                </a:lnTo>
                <a:lnTo>
                  <a:pt x="1" y="309"/>
                </a:lnTo>
                <a:lnTo>
                  <a:pt x="1" y="309"/>
                </a:lnTo>
                <a:lnTo>
                  <a:pt x="1" y="308"/>
                </a:lnTo>
                <a:lnTo>
                  <a:pt x="1" y="308"/>
                </a:lnTo>
                <a:lnTo>
                  <a:pt x="0" y="307"/>
                </a:lnTo>
                <a:lnTo>
                  <a:pt x="0" y="307"/>
                </a:lnTo>
                <a:lnTo>
                  <a:pt x="0" y="306"/>
                </a:lnTo>
                <a:lnTo>
                  <a:pt x="0" y="306"/>
                </a:lnTo>
                <a:lnTo>
                  <a:pt x="0" y="305"/>
                </a:lnTo>
                <a:lnTo>
                  <a:pt x="0" y="305"/>
                </a:lnTo>
                <a:lnTo>
                  <a:pt x="0" y="305"/>
                </a:lnTo>
                <a:lnTo>
                  <a:pt x="1" y="305"/>
                </a:lnTo>
                <a:lnTo>
                  <a:pt x="1" y="304"/>
                </a:lnTo>
                <a:lnTo>
                  <a:pt x="2" y="303"/>
                </a:lnTo>
                <a:lnTo>
                  <a:pt x="2" y="302"/>
                </a:lnTo>
                <a:lnTo>
                  <a:pt x="2" y="302"/>
                </a:lnTo>
                <a:lnTo>
                  <a:pt x="2" y="301"/>
                </a:lnTo>
                <a:lnTo>
                  <a:pt x="3" y="301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4" y="298"/>
                </a:lnTo>
                <a:lnTo>
                  <a:pt x="4" y="298"/>
                </a:lnTo>
                <a:lnTo>
                  <a:pt x="5" y="297"/>
                </a:lnTo>
                <a:lnTo>
                  <a:pt x="5" y="297"/>
                </a:lnTo>
                <a:lnTo>
                  <a:pt x="6" y="296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9" y="293"/>
                </a:lnTo>
                <a:lnTo>
                  <a:pt x="10" y="292"/>
                </a:lnTo>
                <a:lnTo>
                  <a:pt x="10" y="291"/>
                </a:lnTo>
                <a:lnTo>
                  <a:pt x="10" y="291"/>
                </a:lnTo>
                <a:lnTo>
                  <a:pt x="10" y="290"/>
                </a:lnTo>
                <a:lnTo>
                  <a:pt x="11" y="290"/>
                </a:lnTo>
                <a:lnTo>
                  <a:pt x="12" y="289"/>
                </a:lnTo>
                <a:lnTo>
                  <a:pt x="12" y="288"/>
                </a:lnTo>
                <a:lnTo>
                  <a:pt x="13" y="286"/>
                </a:lnTo>
                <a:lnTo>
                  <a:pt x="13" y="286"/>
                </a:lnTo>
                <a:lnTo>
                  <a:pt x="13" y="285"/>
                </a:lnTo>
                <a:lnTo>
                  <a:pt x="13" y="285"/>
                </a:lnTo>
                <a:lnTo>
                  <a:pt x="13" y="284"/>
                </a:lnTo>
                <a:lnTo>
                  <a:pt x="14" y="284"/>
                </a:lnTo>
                <a:lnTo>
                  <a:pt x="14" y="283"/>
                </a:lnTo>
                <a:lnTo>
                  <a:pt x="14" y="282"/>
                </a:lnTo>
                <a:lnTo>
                  <a:pt x="15" y="281"/>
                </a:lnTo>
                <a:lnTo>
                  <a:pt x="15" y="281"/>
                </a:lnTo>
                <a:lnTo>
                  <a:pt x="15" y="280"/>
                </a:lnTo>
                <a:lnTo>
                  <a:pt x="15" y="279"/>
                </a:lnTo>
                <a:lnTo>
                  <a:pt x="16" y="278"/>
                </a:lnTo>
                <a:lnTo>
                  <a:pt x="17" y="277"/>
                </a:lnTo>
                <a:lnTo>
                  <a:pt x="18" y="276"/>
                </a:lnTo>
                <a:lnTo>
                  <a:pt x="18" y="276"/>
                </a:lnTo>
                <a:lnTo>
                  <a:pt x="19" y="276"/>
                </a:lnTo>
                <a:lnTo>
                  <a:pt x="19" y="276"/>
                </a:lnTo>
                <a:lnTo>
                  <a:pt x="19" y="274"/>
                </a:lnTo>
                <a:lnTo>
                  <a:pt x="19" y="274"/>
                </a:lnTo>
                <a:lnTo>
                  <a:pt x="19" y="273"/>
                </a:lnTo>
                <a:lnTo>
                  <a:pt x="19" y="273"/>
                </a:lnTo>
                <a:lnTo>
                  <a:pt x="19" y="272"/>
                </a:lnTo>
                <a:lnTo>
                  <a:pt x="19" y="271"/>
                </a:lnTo>
                <a:lnTo>
                  <a:pt x="19" y="271"/>
                </a:lnTo>
                <a:lnTo>
                  <a:pt x="19" y="270"/>
                </a:lnTo>
                <a:lnTo>
                  <a:pt x="18" y="270"/>
                </a:lnTo>
                <a:lnTo>
                  <a:pt x="17" y="269"/>
                </a:lnTo>
                <a:lnTo>
                  <a:pt x="17" y="269"/>
                </a:lnTo>
                <a:lnTo>
                  <a:pt x="16" y="268"/>
                </a:lnTo>
                <a:lnTo>
                  <a:pt x="16" y="268"/>
                </a:lnTo>
                <a:lnTo>
                  <a:pt x="17" y="266"/>
                </a:lnTo>
                <a:lnTo>
                  <a:pt x="17" y="266"/>
                </a:lnTo>
                <a:lnTo>
                  <a:pt x="17" y="266"/>
                </a:lnTo>
                <a:lnTo>
                  <a:pt x="16" y="265"/>
                </a:lnTo>
                <a:lnTo>
                  <a:pt x="16" y="264"/>
                </a:lnTo>
                <a:lnTo>
                  <a:pt x="16" y="264"/>
                </a:lnTo>
                <a:lnTo>
                  <a:pt x="16" y="262"/>
                </a:lnTo>
                <a:lnTo>
                  <a:pt x="17" y="262"/>
                </a:lnTo>
                <a:lnTo>
                  <a:pt x="17" y="261"/>
                </a:lnTo>
                <a:lnTo>
                  <a:pt x="17" y="260"/>
                </a:lnTo>
                <a:lnTo>
                  <a:pt x="17" y="260"/>
                </a:lnTo>
                <a:lnTo>
                  <a:pt x="18" y="259"/>
                </a:lnTo>
                <a:lnTo>
                  <a:pt x="18" y="258"/>
                </a:lnTo>
                <a:lnTo>
                  <a:pt x="18" y="258"/>
                </a:lnTo>
                <a:lnTo>
                  <a:pt x="18" y="257"/>
                </a:lnTo>
                <a:lnTo>
                  <a:pt x="19" y="254"/>
                </a:lnTo>
                <a:lnTo>
                  <a:pt x="19" y="254"/>
                </a:lnTo>
                <a:lnTo>
                  <a:pt x="18" y="253"/>
                </a:lnTo>
                <a:lnTo>
                  <a:pt x="19" y="253"/>
                </a:lnTo>
                <a:lnTo>
                  <a:pt x="19" y="250"/>
                </a:lnTo>
                <a:lnTo>
                  <a:pt x="19" y="249"/>
                </a:lnTo>
                <a:lnTo>
                  <a:pt x="20" y="249"/>
                </a:lnTo>
                <a:lnTo>
                  <a:pt x="20" y="248"/>
                </a:lnTo>
                <a:lnTo>
                  <a:pt x="20" y="248"/>
                </a:lnTo>
                <a:lnTo>
                  <a:pt x="20" y="247"/>
                </a:lnTo>
                <a:lnTo>
                  <a:pt x="21" y="246"/>
                </a:lnTo>
                <a:lnTo>
                  <a:pt x="21" y="245"/>
                </a:lnTo>
                <a:lnTo>
                  <a:pt x="21" y="244"/>
                </a:lnTo>
                <a:lnTo>
                  <a:pt x="21" y="242"/>
                </a:lnTo>
                <a:lnTo>
                  <a:pt x="21" y="242"/>
                </a:lnTo>
                <a:lnTo>
                  <a:pt x="21" y="241"/>
                </a:lnTo>
                <a:lnTo>
                  <a:pt x="22" y="240"/>
                </a:lnTo>
                <a:lnTo>
                  <a:pt x="22" y="239"/>
                </a:lnTo>
                <a:lnTo>
                  <a:pt x="22" y="239"/>
                </a:lnTo>
                <a:lnTo>
                  <a:pt x="23" y="238"/>
                </a:lnTo>
                <a:lnTo>
                  <a:pt x="23" y="237"/>
                </a:lnTo>
                <a:lnTo>
                  <a:pt x="23" y="236"/>
                </a:lnTo>
                <a:lnTo>
                  <a:pt x="23" y="236"/>
                </a:lnTo>
                <a:lnTo>
                  <a:pt x="23" y="236"/>
                </a:lnTo>
                <a:lnTo>
                  <a:pt x="24" y="235"/>
                </a:lnTo>
                <a:lnTo>
                  <a:pt x="24" y="234"/>
                </a:lnTo>
                <a:lnTo>
                  <a:pt x="26" y="233"/>
                </a:lnTo>
                <a:lnTo>
                  <a:pt x="27" y="232"/>
                </a:lnTo>
                <a:lnTo>
                  <a:pt x="27" y="231"/>
                </a:lnTo>
                <a:lnTo>
                  <a:pt x="28" y="230"/>
                </a:lnTo>
                <a:lnTo>
                  <a:pt x="28" y="228"/>
                </a:lnTo>
                <a:lnTo>
                  <a:pt x="28" y="228"/>
                </a:lnTo>
                <a:lnTo>
                  <a:pt x="28" y="227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30" y="225"/>
                </a:lnTo>
                <a:lnTo>
                  <a:pt x="30" y="225"/>
                </a:lnTo>
                <a:lnTo>
                  <a:pt x="30" y="224"/>
                </a:lnTo>
                <a:lnTo>
                  <a:pt x="30" y="224"/>
                </a:lnTo>
                <a:lnTo>
                  <a:pt x="30" y="223"/>
                </a:lnTo>
                <a:lnTo>
                  <a:pt x="30" y="223"/>
                </a:lnTo>
                <a:lnTo>
                  <a:pt x="30" y="222"/>
                </a:lnTo>
                <a:lnTo>
                  <a:pt x="30" y="221"/>
                </a:lnTo>
                <a:lnTo>
                  <a:pt x="30" y="220"/>
                </a:lnTo>
                <a:lnTo>
                  <a:pt x="31" y="218"/>
                </a:lnTo>
                <a:lnTo>
                  <a:pt x="31" y="216"/>
                </a:lnTo>
                <a:lnTo>
                  <a:pt x="31" y="215"/>
                </a:lnTo>
                <a:lnTo>
                  <a:pt x="31" y="214"/>
                </a:lnTo>
                <a:lnTo>
                  <a:pt x="30" y="213"/>
                </a:lnTo>
                <a:lnTo>
                  <a:pt x="30" y="213"/>
                </a:lnTo>
                <a:lnTo>
                  <a:pt x="30" y="213"/>
                </a:lnTo>
                <a:lnTo>
                  <a:pt x="30" y="212"/>
                </a:lnTo>
                <a:lnTo>
                  <a:pt x="30" y="212"/>
                </a:lnTo>
                <a:lnTo>
                  <a:pt x="30" y="211"/>
                </a:lnTo>
                <a:lnTo>
                  <a:pt x="30" y="210"/>
                </a:lnTo>
                <a:lnTo>
                  <a:pt x="30" y="209"/>
                </a:lnTo>
                <a:lnTo>
                  <a:pt x="30" y="209"/>
                </a:lnTo>
                <a:lnTo>
                  <a:pt x="29" y="208"/>
                </a:lnTo>
                <a:lnTo>
                  <a:pt x="29" y="207"/>
                </a:lnTo>
                <a:lnTo>
                  <a:pt x="29" y="207"/>
                </a:lnTo>
                <a:lnTo>
                  <a:pt x="29" y="206"/>
                </a:lnTo>
                <a:lnTo>
                  <a:pt x="29" y="206"/>
                </a:lnTo>
                <a:lnTo>
                  <a:pt x="30" y="205"/>
                </a:lnTo>
                <a:lnTo>
                  <a:pt x="30" y="204"/>
                </a:lnTo>
                <a:lnTo>
                  <a:pt x="30" y="204"/>
                </a:lnTo>
                <a:lnTo>
                  <a:pt x="30" y="203"/>
                </a:lnTo>
                <a:lnTo>
                  <a:pt x="30" y="202"/>
                </a:lnTo>
                <a:lnTo>
                  <a:pt x="30" y="202"/>
                </a:lnTo>
                <a:lnTo>
                  <a:pt x="30" y="202"/>
                </a:lnTo>
                <a:lnTo>
                  <a:pt x="30" y="202"/>
                </a:lnTo>
                <a:lnTo>
                  <a:pt x="30" y="201"/>
                </a:lnTo>
                <a:lnTo>
                  <a:pt x="31" y="201"/>
                </a:lnTo>
                <a:lnTo>
                  <a:pt x="31" y="200"/>
                </a:lnTo>
                <a:lnTo>
                  <a:pt x="32" y="200"/>
                </a:lnTo>
                <a:lnTo>
                  <a:pt x="32" y="199"/>
                </a:lnTo>
                <a:lnTo>
                  <a:pt x="32" y="199"/>
                </a:lnTo>
                <a:lnTo>
                  <a:pt x="32" y="199"/>
                </a:lnTo>
                <a:lnTo>
                  <a:pt x="33" y="199"/>
                </a:lnTo>
                <a:lnTo>
                  <a:pt x="33" y="198"/>
                </a:lnTo>
                <a:lnTo>
                  <a:pt x="33" y="198"/>
                </a:lnTo>
                <a:lnTo>
                  <a:pt x="34" y="198"/>
                </a:lnTo>
                <a:lnTo>
                  <a:pt x="34" y="197"/>
                </a:lnTo>
                <a:lnTo>
                  <a:pt x="34" y="196"/>
                </a:lnTo>
                <a:lnTo>
                  <a:pt x="35" y="196"/>
                </a:lnTo>
                <a:lnTo>
                  <a:pt x="35" y="195"/>
                </a:lnTo>
                <a:lnTo>
                  <a:pt x="35" y="195"/>
                </a:lnTo>
                <a:lnTo>
                  <a:pt x="36" y="194"/>
                </a:lnTo>
                <a:lnTo>
                  <a:pt x="36" y="193"/>
                </a:lnTo>
                <a:lnTo>
                  <a:pt x="37" y="193"/>
                </a:lnTo>
                <a:lnTo>
                  <a:pt x="37" y="192"/>
                </a:lnTo>
                <a:lnTo>
                  <a:pt x="37" y="191"/>
                </a:lnTo>
                <a:lnTo>
                  <a:pt x="37" y="191"/>
                </a:lnTo>
                <a:lnTo>
                  <a:pt x="37" y="190"/>
                </a:lnTo>
                <a:lnTo>
                  <a:pt x="37" y="189"/>
                </a:lnTo>
                <a:lnTo>
                  <a:pt x="37" y="188"/>
                </a:lnTo>
                <a:lnTo>
                  <a:pt x="36" y="187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5"/>
                </a:lnTo>
                <a:lnTo>
                  <a:pt x="35" y="185"/>
                </a:lnTo>
                <a:lnTo>
                  <a:pt x="35" y="184"/>
                </a:lnTo>
                <a:lnTo>
                  <a:pt x="34" y="183"/>
                </a:lnTo>
                <a:lnTo>
                  <a:pt x="34" y="183"/>
                </a:lnTo>
                <a:lnTo>
                  <a:pt x="33" y="182"/>
                </a:lnTo>
                <a:lnTo>
                  <a:pt x="32" y="181"/>
                </a:lnTo>
                <a:lnTo>
                  <a:pt x="31" y="180"/>
                </a:lnTo>
                <a:lnTo>
                  <a:pt x="30" y="180"/>
                </a:lnTo>
                <a:lnTo>
                  <a:pt x="30" y="179"/>
                </a:lnTo>
                <a:lnTo>
                  <a:pt x="30" y="179"/>
                </a:lnTo>
                <a:lnTo>
                  <a:pt x="30" y="178"/>
                </a:lnTo>
                <a:lnTo>
                  <a:pt x="30" y="178"/>
                </a:lnTo>
                <a:lnTo>
                  <a:pt x="30" y="177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5"/>
                </a:lnTo>
                <a:lnTo>
                  <a:pt x="30" y="174"/>
                </a:lnTo>
                <a:lnTo>
                  <a:pt x="30" y="173"/>
                </a:lnTo>
                <a:lnTo>
                  <a:pt x="30" y="173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9" y="167"/>
                </a:lnTo>
                <a:lnTo>
                  <a:pt x="29" y="167"/>
                </a:lnTo>
                <a:lnTo>
                  <a:pt x="30" y="166"/>
                </a:lnTo>
                <a:lnTo>
                  <a:pt x="30" y="166"/>
                </a:lnTo>
                <a:lnTo>
                  <a:pt x="30" y="166"/>
                </a:lnTo>
                <a:lnTo>
                  <a:pt x="32" y="164"/>
                </a:lnTo>
                <a:lnTo>
                  <a:pt x="32" y="164"/>
                </a:lnTo>
                <a:lnTo>
                  <a:pt x="33" y="163"/>
                </a:lnTo>
                <a:lnTo>
                  <a:pt x="34" y="162"/>
                </a:lnTo>
                <a:lnTo>
                  <a:pt x="34" y="161"/>
                </a:lnTo>
                <a:lnTo>
                  <a:pt x="35" y="160"/>
                </a:lnTo>
                <a:lnTo>
                  <a:pt x="36" y="160"/>
                </a:lnTo>
                <a:lnTo>
                  <a:pt x="37" y="160"/>
                </a:lnTo>
                <a:lnTo>
                  <a:pt x="38" y="160"/>
                </a:lnTo>
                <a:lnTo>
                  <a:pt x="38" y="160"/>
                </a:lnTo>
                <a:lnTo>
                  <a:pt x="39" y="159"/>
                </a:lnTo>
                <a:lnTo>
                  <a:pt x="39" y="159"/>
                </a:lnTo>
                <a:lnTo>
                  <a:pt x="40" y="158"/>
                </a:lnTo>
                <a:lnTo>
                  <a:pt x="42" y="157"/>
                </a:lnTo>
                <a:lnTo>
                  <a:pt x="43" y="156"/>
                </a:lnTo>
                <a:lnTo>
                  <a:pt x="45" y="155"/>
                </a:lnTo>
                <a:lnTo>
                  <a:pt x="45" y="155"/>
                </a:lnTo>
                <a:lnTo>
                  <a:pt x="46" y="154"/>
                </a:lnTo>
                <a:lnTo>
                  <a:pt x="47" y="154"/>
                </a:lnTo>
                <a:lnTo>
                  <a:pt x="47" y="154"/>
                </a:lnTo>
                <a:lnTo>
                  <a:pt x="48" y="153"/>
                </a:lnTo>
                <a:lnTo>
                  <a:pt x="50" y="153"/>
                </a:lnTo>
                <a:lnTo>
                  <a:pt x="50" y="152"/>
                </a:lnTo>
                <a:lnTo>
                  <a:pt x="51" y="152"/>
                </a:lnTo>
                <a:lnTo>
                  <a:pt x="52" y="151"/>
                </a:lnTo>
                <a:lnTo>
                  <a:pt x="52" y="151"/>
                </a:lnTo>
                <a:lnTo>
                  <a:pt x="53" y="150"/>
                </a:lnTo>
                <a:lnTo>
                  <a:pt x="53" y="149"/>
                </a:lnTo>
                <a:lnTo>
                  <a:pt x="54" y="148"/>
                </a:lnTo>
                <a:lnTo>
                  <a:pt x="54" y="146"/>
                </a:lnTo>
                <a:lnTo>
                  <a:pt x="54" y="146"/>
                </a:lnTo>
                <a:lnTo>
                  <a:pt x="54" y="146"/>
                </a:lnTo>
                <a:lnTo>
                  <a:pt x="55" y="145"/>
                </a:lnTo>
                <a:lnTo>
                  <a:pt x="55" y="145"/>
                </a:lnTo>
                <a:lnTo>
                  <a:pt x="56" y="143"/>
                </a:lnTo>
                <a:lnTo>
                  <a:pt x="56" y="142"/>
                </a:lnTo>
                <a:lnTo>
                  <a:pt x="55" y="140"/>
                </a:lnTo>
                <a:lnTo>
                  <a:pt x="55" y="140"/>
                </a:lnTo>
                <a:lnTo>
                  <a:pt x="55" y="139"/>
                </a:lnTo>
                <a:lnTo>
                  <a:pt x="55" y="139"/>
                </a:lnTo>
                <a:lnTo>
                  <a:pt x="55" y="138"/>
                </a:lnTo>
                <a:lnTo>
                  <a:pt x="55" y="137"/>
                </a:lnTo>
                <a:lnTo>
                  <a:pt x="55" y="137"/>
                </a:lnTo>
                <a:lnTo>
                  <a:pt x="55" y="136"/>
                </a:lnTo>
                <a:lnTo>
                  <a:pt x="55" y="136"/>
                </a:lnTo>
                <a:lnTo>
                  <a:pt x="55" y="135"/>
                </a:lnTo>
                <a:lnTo>
                  <a:pt x="55" y="135"/>
                </a:lnTo>
                <a:lnTo>
                  <a:pt x="55" y="134"/>
                </a:lnTo>
                <a:lnTo>
                  <a:pt x="55" y="133"/>
                </a:lnTo>
                <a:lnTo>
                  <a:pt x="55" y="133"/>
                </a:lnTo>
                <a:lnTo>
                  <a:pt x="56" y="132"/>
                </a:lnTo>
                <a:lnTo>
                  <a:pt x="56" y="131"/>
                </a:lnTo>
                <a:lnTo>
                  <a:pt x="56" y="131"/>
                </a:lnTo>
                <a:lnTo>
                  <a:pt x="56" y="130"/>
                </a:lnTo>
                <a:lnTo>
                  <a:pt x="56" y="129"/>
                </a:lnTo>
                <a:lnTo>
                  <a:pt x="57" y="129"/>
                </a:lnTo>
                <a:lnTo>
                  <a:pt x="57" y="128"/>
                </a:lnTo>
                <a:lnTo>
                  <a:pt x="57" y="128"/>
                </a:lnTo>
                <a:lnTo>
                  <a:pt x="57" y="127"/>
                </a:lnTo>
                <a:lnTo>
                  <a:pt x="58" y="127"/>
                </a:lnTo>
                <a:lnTo>
                  <a:pt x="58" y="126"/>
                </a:lnTo>
                <a:lnTo>
                  <a:pt x="59" y="126"/>
                </a:lnTo>
                <a:lnTo>
                  <a:pt x="59" y="126"/>
                </a:lnTo>
                <a:lnTo>
                  <a:pt x="59" y="125"/>
                </a:lnTo>
                <a:lnTo>
                  <a:pt x="59" y="123"/>
                </a:lnTo>
                <a:lnTo>
                  <a:pt x="59" y="122"/>
                </a:lnTo>
                <a:lnTo>
                  <a:pt x="59" y="122"/>
                </a:lnTo>
                <a:lnTo>
                  <a:pt x="59" y="121"/>
                </a:lnTo>
                <a:lnTo>
                  <a:pt x="59" y="120"/>
                </a:lnTo>
                <a:lnTo>
                  <a:pt x="60" y="120"/>
                </a:lnTo>
                <a:lnTo>
                  <a:pt x="60" y="119"/>
                </a:lnTo>
                <a:lnTo>
                  <a:pt x="61" y="118"/>
                </a:lnTo>
                <a:lnTo>
                  <a:pt x="61" y="118"/>
                </a:lnTo>
                <a:lnTo>
                  <a:pt x="61" y="117"/>
                </a:lnTo>
                <a:lnTo>
                  <a:pt x="61" y="116"/>
                </a:lnTo>
                <a:lnTo>
                  <a:pt x="61" y="115"/>
                </a:lnTo>
                <a:lnTo>
                  <a:pt x="61" y="114"/>
                </a:lnTo>
                <a:lnTo>
                  <a:pt x="61" y="113"/>
                </a:lnTo>
                <a:lnTo>
                  <a:pt x="61" y="113"/>
                </a:lnTo>
                <a:lnTo>
                  <a:pt x="62" y="112"/>
                </a:lnTo>
                <a:lnTo>
                  <a:pt x="62" y="111"/>
                </a:lnTo>
                <a:lnTo>
                  <a:pt x="62" y="110"/>
                </a:lnTo>
                <a:lnTo>
                  <a:pt x="62" y="110"/>
                </a:lnTo>
                <a:lnTo>
                  <a:pt x="63" y="109"/>
                </a:lnTo>
                <a:lnTo>
                  <a:pt x="63" y="108"/>
                </a:lnTo>
                <a:lnTo>
                  <a:pt x="63" y="107"/>
                </a:lnTo>
                <a:lnTo>
                  <a:pt x="63" y="106"/>
                </a:lnTo>
                <a:lnTo>
                  <a:pt x="64" y="105"/>
                </a:lnTo>
                <a:lnTo>
                  <a:pt x="64" y="104"/>
                </a:lnTo>
                <a:lnTo>
                  <a:pt x="64" y="103"/>
                </a:lnTo>
                <a:lnTo>
                  <a:pt x="64" y="102"/>
                </a:lnTo>
                <a:lnTo>
                  <a:pt x="65" y="101"/>
                </a:lnTo>
                <a:lnTo>
                  <a:pt x="65" y="101"/>
                </a:lnTo>
                <a:lnTo>
                  <a:pt x="65" y="99"/>
                </a:lnTo>
                <a:lnTo>
                  <a:pt x="65" y="99"/>
                </a:lnTo>
                <a:lnTo>
                  <a:pt x="65" y="98"/>
                </a:lnTo>
                <a:lnTo>
                  <a:pt x="66" y="97"/>
                </a:lnTo>
                <a:lnTo>
                  <a:pt x="67" y="97"/>
                </a:lnTo>
                <a:lnTo>
                  <a:pt x="67" y="96"/>
                </a:lnTo>
                <a:lnTo>
                  <a:pt x="68" y="96"/>
                </a:lnTo>
                <a:lnTo>
                  <a:pt x="68" y="96"/>
                </a:lnTo>
                <a:lnTo>
                  <a:pt x="69" y="96"/>
                </a:lnTo>
                <a:lnTo>
                  <a:pt x="70" y="96"/>
                </a:lnTo>
                <a:lnTo>
                  <a:pt x="71" y="96"/>
                </a:lnTo>
                <a:lnTo>
                  <a:pt x="72" y="96"/>
                </a:lnTo>
                <a:lnTo>
                  <a:pt x="73" y="96"/>
                </a:lnTo>
                <a:lnTo>
                  <a:pt x="74" y="95"/>
                </a:lnTo>
                <a:lnTo>
                  <a:pt x="75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7" y="94"/>
                </a:lnTo>
                <a:lnTo>
                  <a:pt x="77" y="94"/>
                </a:lnTo>
                <a:lnTo>
                  <a:pt x="78" y="93"/>
                </a:lnTo>
                <a:lnTo>
                  <a:pt x="79" y="92"/>
                </a:lnTo>
                <a:lnTo>
                  <a:pt x="81" y="91"/>
                </a:lnTo>
                <a:lnTo>
                  <a:pt x="82" y="91"/>
                </a:lnTo>
                <a:lnTo>
                  <a:pt x="82" y="91"/>
                </a:lnTo>
                <a:lnTo>
                  <a:pt x="82" y="90"/>
                </a:lnTo>
                <a:lnTo>
                  <a:pt x="83" y="90"/>
                </a:lnTo>
                <a:lnTo>
                  <a:pt x="84" y="90"/>
                </a:lnTo>
                <a:lnTo>
                  <a:pt x="84" y="90"/>
                </a:lnTo>
                <a:lnTo>
                  <a:pt x="86" y="89"/>
                </a:lnTo>
                <a:lnTo>
                  <a:pt x="87" y="89"/>
                </a:lnTo>
                <a:lnTo>
                  <a:pt x="88" y="89"/>
                </a:lnTo>
                <a:lnTo>
                  <a:pt x="88" y="88"/>
                </a:lnTo>
                <a:lnTo>
                  <a:pt x="88" y="88"/>
                </a:lnTo>
                <a:lnTo>
                  <a:pt x="89" y="87"/>
                </a:lnTo>
                <a:lnTo>
                  <a:pt x="89" y="87"/>
                </a:lnTo>
                <a:lnTo>
                  <a:pt x="90" y="86"/>
                </a:lnTo>
                <a:lnTo>
                  <a:pt x="91" y="85"/>
                </a:lnTo>
                <a:lnTo>
                  <a:pt x="91" y="84"/>
                </a:lnTo>
                <a:lnTo>
                  <a:pt x="92" y="82"/>
                </a:lnTo>
                <a:lnTo>
                  <a:pt x="93" y="81"/>
                </a:lnTo>
                <a:lnTo>
                  <a:pt x="94" y="79"/>
                </a:lnTo>
                <a:lnTo>
                  <a:pt x="94" y="79"/>
                </a:lnTo>
                <a:lnTo>
                  <a:pt x="94" y="78"/>
                </a:lnTo>
                <a:lnTo>
                  <a:pt x="94" y="78"/>
                </a:lnTo>
                <a:lnTo>
                  <a:pt x="95" y="77"/>
                </a:lnTo>
                <a:lnTo>
                  <a:pt x="95" y="76"/>
                </a:lnTo>
                <a:lnTo>
                  <a:pt x="95" y="76"/>
                </a:lnTo>
                <a:lnTo>
                  <a:pt x="95" y="75"/>
                </a:lnTo>
                <a:lnTo>
                  <a:pt x="96" y="73"/>
                </a:lnTo>
                <a:lnTo>
                  <a:pt x="97" y="71"/>
                </a:lnTo>
                <a:lnTo>
                  <a:pt x="98" y="70"/>
                </a:lnTo>
                <a:lnTo>
                  <a:pt x="98" y="70"/>
                </a:lnTo>
                <a:lnTo>
                  <a:pt x="98" y="69"/>
                </a:lnTo>
                <a:lnTo>
                  <a:pt x="99" y="69"/>
                </a:lnTo>
                <a:lnTo>
                  <a:pt x="99" y="68"/>
                </a:lnTo>
                <a:lnTo>
                  <a:pt x="99" y="67"/>
                </a:lnTo>
                <a:lnTo>
                  <a:pt x="100" y="67"/>
                </a:lnTo>
                <a:lnTo>
                  <a:pt x="99" y="66"/>
                </a:lnTo>
                <a:lnTo>
                  <a:pt x="100" y="65"/>
                </a:lnTo>
                <a:lnTo>
                  <a:pt x="101" y="65"/>
                </a:lnTo>
                <a:lnTo>
                  <a:pt x="101" y="64"/>
                </a:lnTo>
                <a:lnTo>
                  <a:pt x="101" y="64"/>
                </a:lnTo>
                <a:lnTo>
                  <a:pt x="102" y="63"/>
                </a:lnTo>
                <a:lnTo>
                  <a:pt x="102" y="63"/>
                </a:lnTo>
                <a:lnTo>
                  <a:pt x="102" y="61"/>
                </a:lnTo>
                <a:lnTo>
                  <a:pt x="102" y="60"/>
                </a:lnTo>
                <a:lnTo>
                  <a:pt x="102" y="58"/>
                </a:lnTo>
                <a:lnTo>
                  <a:pt x="102" y="57"/>
                </a:lnTo>
                <a:lnTo>
                  <a:pt x="102" y="56"/>
                </a:lnTo>
                <a:lnTo>
                  <a:pt x="102" y="55"/>
                </a:lnTo>
                <a:lnTo>
                  <a:pt x="102" y="55"/>
                </a:lnTo>
                <a:lnTo>
                  <a:pt x="102" y="54"/>
                </a:lnTo>
                <a:lnTo>
                  <a:pt x="102" y="53"/>
                </a:lnTo>
                <a:lnTo>
                  <a:pt x="102" y="52"/>
                </a:lnTo>
                <a:lnTo>
                  <a:pt x="102" y="52"/>
                </a:lnTo>
                <a:lnTo>
                  <a:pt x="102" y="51"/>
                </a:lnTo>
                <a:lnTo>
                  <a:pt x="102" y="51"/>
                </a:lnTo>
                <a:lnTo>
                  <a:pt x="102" y="50"/>
                </a:lnTo>
                <a:lnTo>
                  <a:pt x="102" y="50"/>
                </a:lnTo>
                <a:lnTo>
                  <a:pt x="102" y="50"/>
                </a:lnTo>
                <a:lnTo>
                  <a:pt x="103" y="49"/>
                </a:lnTo>
                <a:lnTo>
                  <a:pt x="104" y="47"/>
                </a:lnTo>
                <a:lnTo>
                  <a:pt x="104" y="46"/>
                </a:lnTo>
                <a:lnTo>
                  <a:pt x="105" y="45"/>
                </a:lnTo>
                <a:lnTo>
                  <a:pt x="105" y="45"/>
                </a:lnTo>
                <a:lnTo>
                  <a:pt x="105" y="44"/>
                </a:lnTo>
                <a:lnTo>
                  <a:pt x="107" y="43"/>
                </a:lnTo>
                <a:lnTo>
                  <a:pt x="107" y="43"/>
                </a:lnTo>
                <a:lnTo>
                  <a:pt x="109" y="43"/>
                </a:lnTo>
                <a:lnTo>
                  <a:pt x="109" y="42"/>
                </a:lnTo>
                <a:lnTo>
                  <a:pt x="110" y="42"/>
                </a:lnTo>
                <a:lnTo>
                  <a:pt x="110" y="41"/>
                </a:lnTo>
                <a:lnTo>
                  <a:pt x="110" y="40"/>
                </a:lnTo>
                <a:lnTo>
                  <a:pt x="111" y="39"/>
                </a:lnTo>
                <a:lnTo>
                  <a:pt x="111" y="38"/>
                </a:lnTo>
                <a:lnTo>
                  <a:pt x="112" y="38"/>
                </a:lnTo>
                <a:lnTo>
                  <a:pt x="112" y="38"/>
                </a:lnTo>
                <a:lnTo>
                  <a:pt x="113" y="38"/>
                </a:lnTo>
                <a:lnTo>
                  <a:pt x="113" y="37"/>
                </a:lnTo>
                <a:lnTo>
                  <a:pt x="114" y="37"/>
                </a:lnTo>
                <a:lnTo>
                  <a:pt x="115" y="37"/>
                </a:lnTo>
                <a:lnTo>
                  <a:pt x="116" y="36"/>
                </a:lnTo>
                <a:lnTo>
                  <a:pt x="118" y="36"/>
                </a:lnTo>
                <a:lnTo>
                  <a:pt x="119" y="35"/>
                </a:lnTo>
                <a:lnTo>
                  <a:pt x="121" y="34"/>
                </a:lnTo>
                <a:lnTo>
                  <a:pt x="123" y="33"/>
                </a:lnTo>
                <a:lnTo>
                  <a:pt x="124" y="32"/>
                </a:lnTo>
                <a:lnTo>
                  <a:pt x="124" y="32"/>
                </a:lnTo>
                <a:lnTo>
                  <a:pt x="125" y="31"/>
                </a:lnTo>
                <a:lnTo>
                  <a:pt x="125" y="30"/>
                </a:lnTo>
                <a:lnTo>
                  <a:pt x="126" y="30"/>
                </a:lnTo>
                <a:lnTo>
                  <a:pt x="126" y="30"/>
                </a:lnTo>
                <a:lnTo>
                  <a:pt x="127" y="30"/>
                </a:lnTo>
                <a:lnTo>
                  <a:pt x="129" y="30"/>
                </a:lnTo>
                <a:lnTo>
                  <a:pt x="129" y="30"/>
                </a:lnTo>
                <a:lnTo>
                  <a:pt x="130" y="29"/>
                </a:lnTo>
                <a:lnTo>
                  <a:pt x="130" y="28"/>
                </a:lnTo>
                <a:lnTo>
                  <a:pt x="131" y="27"/>
                </a:lnTo>
                <a:lnTo>
                  <a:pt x="131" y="27"/>
                </a:lnTo>
                <a:lnTo>
                  <a:pt x="131" y="27"/>
                </a:lnTo>
                <a:lnTo>
                  <a:pt x="133" y="26"/>
                </a:lnTo>
                <a:lnTo>
                  <a:pt x="134" y="25"/>
                </a:lnTo>
                <a:lnTo>
                  <a:pt x="137" y="25"/>
                </a:lnTo>
                <a:lnTo>
                  <a:pt x="138" y="24"/>
                </a:lnTo>
                <a:lnTo>
                  <a:pt x="138" y="24"/>
                </a:lnTo>
                <a:lnTo>
                  <a:pt x="139" y="24"/>
                </a:lnTo>
                <a:lnTo>
                  <a:pt x="140" y="24"/>
                </a:lnTo>
                <a:lnTo>
                  <a:pt x="143" y="22"/>
                </a:lnTo>
                <a:lnTo>
                  <a:pt x="143" y="22"/>
                </a:lnTo>
                <a:lnTo>
                  <a:pt x="144" y="22"/>
                </a:lnTo>
                <a:lnTo>
                  <a:pt x="144" y="22"/>
                </a:lnTo>
                <a:lnTo>
                  <a:pt x="145" y="22"/>
                </a:lnTo>
                <a:lnTo>
                  <a:pt x="145" y="22"/>
                </a:lnTo>
                <a:lnTo>
                  <a:pt x="146" y="22"/>
                </a:lnTo>
                <a:lnTo>
                  <a:pt x="146" y="22"/>
                </a:lnTo>
                <a:lnTo>
                  <a:pt x="147" y="22"/>
                </a:lnTo>
                <a:lnTo>
                  <a:pt x="148" y="21"/>
                </a:lnTo>
                <a:lnTo>
                  <a:pt x="148" y="21"/>
                </a:lnTo>
                <a:lnTo>
                  <a:pt x="149" y="21"/>
                </a:lnTo>
                <a:lnTo>
                  <a:pt x="149" y="20"/>
                </a:lnTo>
                <a:lnTo>
                  <a:pt x="150" y="19"/>
                </a:lnTo>
                <a:lnTo>
                  <a:pt x="150" y="19"/>
                </a:lnTo>
                <a:lnTo>
                  <a:pt x="151" y="19"/>
                </a:lnTo>
                <a:lnTo>
                  <a:pt x="151" y="18"/>
                </a:lnTo>
                <a:lnTo>
                  <a:pt x="152" y="18"/>
                </a:lnTo>
                <a:lnTo>
                  <a:pt x="153" y="16"/>
                </a:lnTo>
                <a:lnTo>
                  <a:pt x="153" y="16"/>
                </a:lnTo>
                <a:lnTo>
                  <a:pt x="154" y="15"/>
                </a:lnTo>
                <a:lnTo>
                  <a:pt x="155" y="14"/>
                </a:lnTo>
                <a:lnTo>
                  <a:pt x="155" y="14"/>
                </a:lnTo>
                <a:lnTo>
                  <a:pt x="156" y="13"/>
                </a:lnTo>
                <a:lnTo>
                  <a:pt x="156" y="12"/>
                </a:lnTo>
                <a:lnTo>
                  <a:pt x="156" y="12"/>
                </a:lnTo>
                <a:lnTo>
                  <a:pt x="157" y="11"/>
                </a:lnTo>
                <a:lnTo>
                  <a:pt x="157" y="11"/>
                </a:lnTo>
                <a:lnTo>
                  <a:pt x="158" y="12"/>
                </a:lnTo>
                <a:lnTo>
                  <a:pt x="159" y="13"/>
                </a:lnTo>
                <a:lnTo>
                  <a:pt x="159" y="14"/>
                </a:lnTo>
                <a:lnTo>
                  <a:pt x="159" y="15"/>
                </a:lnTo>
                <a:lnTo>
                  <a:pt x="159" y="15"/>
                </a:lnTo>
                <a:lnTo>
                  <a:pt x="159" y="14"/>
                </a:lnTo>
                <a:lnTo>
                  <a:pt x="160" y="13"/>
                </a:lnTo>
                <a:lnTo>
                  <a:pt x="161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3" y="11"/>
                </a:lnTo>
                <a:lnTo>
                  <a:pt x="164" y="10"/>
                </a:lnTo>
                <a:lnTo>
                  <a:pt x="165" y="9"/>
                </a:lnTo>
                <a:lnTo>
                  <a:pt x="166" y="9"/>
                </a:lnTo>
                <a:lnTo>
                  <a:pt x="166" y="8"/>
                </a:lnTo>
                <a:lnTo>
                  <a:pt x="167" y="8"/>
                </a:lnTo>
                <a:lnTo>
                  <a:pt x="167" y="8"/>
                </a:lnTo>
                <a:lnTo>
                  <a:pt x="170" y="6"/>
                </a:lnTo>
                <a:lnTo>
                  <a:pt x="171" y="5"/>
                </a:lnTo>
                <a:lnTo>
                  <a:pt x="173" y="5"/>
                </a:lnTo>
                <a:lnTo>
                  <a:pt x="176" y="5"/>
                </a:lnTo>
                <a:lnTo>
                  <a:pt x="178" y="5"/>
                </a:lnTo>
                <a:lnTo>
                  <a:pt x="183" y="9"/>
                </a:lnTo>
                <a:lnTo>
                  <a:pt x="183" y="9"/>
                </a:lnTo>
                <a:lnTo>
                  <a:pt x="184" y="9"/>
                </a:lnTo>
                <a:lnTo>
                  <a:pt x="186" y="8"/>
                </a:lnTo>
                <a:lnTo>
                  <a:pt x="187" y="8"/>
                </a:lnTo>
                <a:lnTo>
                  <a:pt x="191" y="8"/>
                </a:lnTo>
                <a:lnTo>
                  <a:pt x="191" y="9"/>
                </a:lnTo>
                <a:lnTo>
                  <a:pt x="192" y="9"/>
                </a:lnTo>
                <a:lnTo>
                  <a:pt x="194" y="9"/>
                </a:lnTo>
                <a:lnTo>
                  <a:pt x="194" y="10"/>
                </a:lnTo>
                <a:lnTo>
                  <a:pt x="195" y="10"/>
                </a:lnTo>
                <a:lnTo>
                  <a:pt x="196" y="11"/>
                </a:lnTo>
                <a:lnTo>
                  <a:pt x="196" y="11"/>
                </a:lnTo>
                <a:lnTo>
                  <a:pt x="197" y="11"/>
                </a:lnTo>
                <a:lnTo>
                  <a:pt x="197" y="11"/>
                </a:lnTo>
                <a:lnTo>
                  <a:pt x="198" y="11"/>
                </a:lnTo>
                <a:lnTo>
                  <a:pt x="199" y="11"/>
                </a:lnTo>
                <a:lnTo>
                  <a:pt x="199" y="11"/>
                </a:lnTo>
                <a:lnTo>
                  <a:pt x="200" y="11"/>
                </a:lnTo>
                <a:lnTo>
                  <a:pt x="201" y="11"/>
                </a:lnTo>
                <a:lnTo>
                  <a:pt x="202" y="10"/>
                </a:lnTo>
                <a:lnTo>
                  <a:pt x="203" y="9"/>
                </a:lnTo>
                <a:lnTo>
                  <a:pt x="204" y="9"/>
                </a:lnTo>
                <a:lnTo>
                  <a:pt x="204" y="8"/>
                </a:lnTo>
                <a:lnTo>
                  <a:pt x="205" y="8"/>
                </a:lnTo>
                <a:lnTo>
                  <a:pt x="206" y="7"/>
                </a:lnTo>
                <a:lnTo>
                  <a:pt x="208" y="6"/>
                </a:lnTo>
                <a:lnTo>
                  <a:pt x="209" y="6"/>
                </a:lnTo>
                <a:lnTo>
                  <a:pt x="209" y="6"/>
                </a:lnTo>
                <a:lnTo>
                  <a:pt x="209" y="5"/>
                </a:lnTo>
                <a:lnTo>
                  <a:pt x="210" y="5"/>
                </a:lnTo>
                <a:lnTo>
                  <a:pt x="210" y="5"/>
                </a:lnTo>
                <a:lnTo>
                  <a:pt x="211" y="5"/>
                </a:lnTo>
                <a:lnTo>
                  <a:pt x="212" y="5"/>
                </a:lnTo>
                <a:lnTo>
                  <a:pt x="212" y="5"/>
                </a:lnTo>
                <a:lnTo>
                  <a:pt x="213" y="7"/>
                </a:lnTo>
                <a:lnTo>
                  <a:pt x="213" y="7"/>
                </a:lnTo>
                <a:lnTo>
                  <a:pt x="213" y="7"/>
                </a:lnTo>
                <a:lnTo>
                  <a:pt x="214" y="8"/>
                </a:lnTo>
                <a:lnTo>
                  <a:pt x="215" y="9"/>
                </a:lnTo>
                <a:lnTo>
                  <a:pt x="215" y="9"/>
                </a:lnTo>
                <a:lnTo>
                  <a:pt x="216" y="10"/>
                </a:lnTo>
                <a:lnTo>
                  <a:pt x="217" y="10"/>
                </a:lnTo>
                <a:lnTo>
                  <a:pt x="218" y="10"/>
                </a:lnTo>
                <a:lnTo>
                  <a:pt x="218" y="11"/>
                </a:lnTo>
                <a:lnTo>
                  <a:pt x="219" y="12"/>
                </a:lnTo>
                <a:lnTo>
                  <a:pt x="219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1" y="12"/>
                </a:lnTo>
                <a:lnTo>
                  <a:pt x="221" y="12"/>
                </a:lnTo>
                <a:lnTo>
                  <a:pt x="222" y="11"/>
                </a:lnTo>
                <a:lnTo>
                  <a:pt x="223" y="10"/>
                </a:lnTo>
                <a:lnTo>
                  <a:pt x="223" y="10"/>
                </a:lnTo>
                <a:lnTo>
                  <a:pt x="225" y="9"/>
                </a:lnTo>
                <a:lnTo>
                  <a:pt x="225" y="9"/>
                </a:lnTo>
                <a:lnTo>
                  <a:pt x="225" y="9"/>
                </a:lnTo>
                <a:lnTo>
                  <a:pt x="226" y="9"/>
                </a:lnTo>
                <a:lnTo>
                  <a:pt x="226" y="9"/>
                </a:lnTo>
                <a:lnTo>
                  <a:pt x="227" y="9"/>
                </a:lnTo>
                <a:lnTo>
                  <a:pt x="228" y="9"/>
                </a:lnTo>
                <a:lnTo>
                  <a:pt x="228" y="9"/>
                </a:lnTo>
                <a:lnTo>
                  <a:pt x="229" y="10"/>
                </a:lnTo>
                <a:lnTo>
                  <a:pt x="230" y="10"/>
                </a:lnTo>
                <a:lnTo>
                  <a:pt x="230" y="10"/>
                </a:lnTo>
                <a:lnTo>
                  <a:pt x="231" y="10"/>
                </a:lnTo>
                <a:lnTo>
                  <a:pt x="232" y="11"/>
                </a:lnTo>
                <a:lnTo>
                  <a:pt x="232" y="11"/>
                </a:lnTo>
                <a:lnTo>
                  <a:pt x="233" y="11"/>
                </a:lnTo>
                <a:lnTo>
                  <a:pt x="234" y="11"/>
                </a:lnTo>
                <a:lnTo>
                  <a:pt x="235" y="11"/>
                </a:lnTo>
                <a:lnTo>
                  <a:pt x="236" y="12"/>
                </a:lnTo>
                <a:lnTo>
                  <a:pt x="236" y="12"/>
                </a:lnTo>
                <a:lnTo>
                  <a:pt x="237" y="12"/>
                </a:lnTo>
                <a:lnTo>
                  <a:pt x="238" y="12"/>
                </a:lnTo>
                <a:lnTo>
                  <a:pt x="239" y="12"/>
                </a:lnTo>
                <a:lnTo>
                  <a:pt x="239" y="12"/>
                </a:lnTo>
                <a:lnTo>
                  <a:pt x="240" y="12"/>
                </a:lnTo>
                <a:lnTo>
                  <a:pt x="241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0"/>
                </a:lnTo>
                <a:lnTo>
                  <a:pt x="243" y="10"/>
                </a:lnTo>
                <a:lnTo>
                  <a:pt x="244" y="10"/>
                </a:lnTo>
                <a:lnTo>
                  <a:pt x="245" y="10"/>
                </a:lnTo>
                <a:lnTo>
                  <a:pt x="246" y="10"/>
                </a:lnTo>
                <a:lnTo>
                  <a:pt x="247" y="10"/>
                </a:lnTo>
                <a:lnTo>
                  <a:pt x="248" y="11"/>
                </a:lnTo>
                <a:lnTo>
                  <a:pt x="248" y="12"/>
                </a:lnTo>
                <a:lnTo>
                  <a:pt x="248" y="12"/>
                </a:lnTo>
                <a:lnTo>
                  <a:pt x="248" y="13"/>
                </a:lnTo>
                <a:lnTo>
                  <a:pt x="248" y="14"/>
                </a:lnTo>
                <a:lnTo>
                  <a:pt x="248" y="14"/>
                </a:lnTo>
                <a:lnTo>
                  <a:pt x="248" y="15"/>
                </a:lnTo>
                <a:lnTo>
                  <a:pt x="248" y="16"/>
                </a:lnTo>
                <a:lnTo>
                  <a:pt x="249" y="16"/>
                </a:lnTo>
                <a:lnTo>
                  <a:pt x="249" y="16"/>
                </a:lnTo>
                <a:lnTo>
                  <a:pt x="250" y="16"/>
                </a:lnTo>
                <a:lnTo>
                  <a:pt x="250" y="15"/>
                </a:lnTo>
                <a:lnTo>
                  <a:pt x="251" y="15"/>
                </a:lnTo>
                <a:lnTo>
                  <a:pt x="251" y="15"/>
                </a:lnTo>
                <a:lnTo>
                  <a:pt x="252" y="15"/>
                </a:lnTo>
                <a:lnTo>
                  <a:pt x="253" y="14"/>
                </a:lnTo>
                <a:lnTo>
                  <a:pt x="253" y="14"/>
                </a:lnTo>
                <a:lnTo>
                  <a:pt x="255" y="14"/>
                </a:lnTo>
                <a:lnTo>
                  <a:pt x="256" y="13"/>
                </a:lnTo>
                <a:lnTo>
                  <a:pt x="256" y="13"/>
                </a:lnTo>
                <a:lnTo>
                  <a:pt x="256" y="11"/>
                </a:lnTo>
                <a:lnTo>
                  <a:pt x="255" y="11"/>
                </a:lnTo>
                <a:lnTo>
                  <a:pt x="255" y="9"/>
                </a:lnTo>
                <a:lnTo>
                  <a:pt x="255" y="9"/>
                </a:lnTo>
                <a:lnTo>
                  <a:pt x="255" y="8"/>
                </a:lnTo>
                <a:lnTo>
                  <a:pt x="255" y="7"/>
                </a:lnTo>
                <a:lnTo>
                  <a:pt x="256" y="6"/>
                </a:lnTo>
                <a:lnTo>
                  <a:pt x="256" y="5"/>
                </a:lnTo>
                <a:lnTo>
                  <a:pt x="257" y="3"/>
                </a:lnTo>
                <a:lnTo>
                  <a:pt x="257" y="3"/>
                </a:lnTo>
                <a:lnTo>
                  <a:pt x="257" y="2"/>
                </a:lnTo>
                <a:lnTo>
                  <a:pt x="257" y="2"/>
                </a:lnTo>
                <a:lnTo>
                  <a:pt x="258" y="1"/>
                </a:lnTo>
                <a:lnTo>
                  <a:pt x="258" y="1"/>
                </a:lnTo>
                <a:lnTo>
                  <a:pt x="259" y="0"/>
                </a:lnTo>
                <a:lnTo>
                  <a:pt x="259" y="0"/>
                </a:lnTo>
                <a:lnTo>
                  <a:pt x="260" y="0"/>
                </a:lnTo>
                <a:lnTo>
                  <a:pt x="260" y="0"/>
                </a:lnTo>
                <a:lnTo>
                  <a:pt x="261" y="0"/>
                </a:lnTo>
                <a:lnTo>
                  <a:pt x="261" y="0"/>
                </a:lnTo>
                <a:lnTo>
                  <a:pt x="262" y="0"/>
                </a:lnTo>
                <a:lnTo>
                  <a:pt x="263" y="0"/>
                </a:lnTo>
                <a:lnTo>
                  <a:pt x="264" y="1"/>
                </a:lnTo>
                <a:lnTo>
                  <a:pt x="265" y="2"/>
                </a:lnTo>
                <a:lnTo>
                  <a:pt x="265" y="2"/>
                </a:lnTo>
                <a:lnTo>
                  <a:pt x="266" y="2"/>
                </a:lnTo>
                <a:lnTo>
                  <a:pt x="266" y="2"/>
                </a:lnTo>
                <a:lnTo>
                  <a:pt x="267" y="2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0" name="Freeform 410">
            <a:extLst>
              <a:ext uri="{FF2B5EF4-FFF2-40B4-BE49-F238E27FC236}">
                <a16:creationId xmlns:a16="http://schemas.microsoft.com/office/drawing/2014/main" xmlns="" id="{41046CE5-EDBB-47E1-9DD3-5C08A8CA7FBF}"/>
              </a:ext>
            </a:extLst>
          </p:cNvPr>
          <p:cNvSpPr>
            <a:spLocks noEditPoints="1"/>
          </p:cNvSpPr>
          <p:nvPr/>
        </p:nvSpPr>
        <p:spPr bwMode="auto">
          <a:xfrm>
            <a:off x="4340309" y="4736361"/>
            <a:ext cx="611751" cy="378447"/>
          </a:xfrm>
          <a:custGeom>
            <a:avLst/>
            <a:gdLst>
              <a:gd name="T0" fmla="*/ 552 w 569"/>
              <a:gd name="T1" fmla="*/ 24 h 352"/>
              <a:gd name="T2" fmla="*/ 537 w 569"/>
              <a:gd name="T3" fmla="*/ 68 h 352"/>
              <a:gd name="T4" fmla="*/ 540 w 569"/>
              <a:gd name="T5" fmla="*/ 97 h 352"/>
              <a:gd name="T6" fmla="*/ 550 w 569"/>
              <a:gd name="T7" fmla="*/ 125 h 352"/>
              <a:gd name="T8" fmla="*/ 549 w 569"/>
              <a:gd name="T9" fmla="*/ 130 h 352"/>
              <a:gd name="T10" fmla="*/ 551 w 569"/>
              <a:gd name="T11" fmla="*/ 150 h 352"/>
              <a:gd name="T12" fmla="*/ 566 w 569"/>
              <a:gd name="T13" fmla="*/ 160 h 352"/>
              <a:gd name="T14" fmla="*/ 556 w 569"/>
              <a:gd name="T15" fmla="*/ 190 h 352"/>
              <a:gd name="T16" fmla="*/ 544 w 569"/>
              <a:gd name="T17" fmla="*/ 214 h 352"/>
              <a:gd name="T18" fmla="*/ 533 w 569"/>
              <a:gd name="T19" fmla="*/ 246 h 352"/>
              <a:gd name="T20" fmla="*/ 519 w 569"/>
              <a:gd name="T21" fmla="*/ 276 h 352"/>
              <a:gd name="T22" fmla="*/ 469 w 569"/>
              <a:gd name="T23" fmla="*/ 307 h 352"/>
              <a:gd name="T24" fmla="*/ 427 w 569"/>
              <a:gd name="T25" fmla="*/ 350 h 352"/>
              <a:gd name="T26" fmla="*/ 398 w 569"/>
              <a:gd name="T27" fmla="*/ 340 h 352"/>
              <a:gd name="T28" fmla="*/ 386 w 569"/>
              <a:gd name="T29" fmla="*/ 347 h 352"/>
              <a:gd name="T30" fmla="*/ 389 w 569"/>
              <a:gd name="T31" fmla="*/ 341 h 352"/>
              <a:gd name="T32" fmla="*/ 398 w 569"/>
              <a:gd name="T33" fmla="*/ 330 h 352"/>
              <a:gd name="T34" fmla="*/ 405 w 569"/>
              <a:gd name="T35" fmla="*/ 316 h 352"/>
              <a:gd name="T36" fmla="*/ 403 w 569"/>
              <a:gd name="T37" fmla="*/ 294 h 352"/>
              <a:gd name="T38" fmla="*/ 418 w 569"/>
              <a:gd name="T39" fmla="*/ 284 h 352"/>
              <a:gd name="T40" fmla="*/ 427 w 569"/>
              <a:gd name="T41" fmla="*/ 271 h 352"/>
              <a:gd name="T42" fmla="*/ 413 w 569"/>
              <a:gd name="T43" fmla="*/ 263 h 352"/>
              <a:gd name="T44" fmla="*/ 395 w 569"/>
              <a:gd name="T45" fmla="*/ 262 h 352"/>
              <a:gd name="T46" fmla="*/ 361 w 569"/>
              <a:gd name="T47" fmla="*/ 256 h 352"/>
              <a:gd name="T48" fmla="*/ 332 w 569"/>
              <a:gd name="T49" fmla="*/ 249 h 352"/>
              <a:gd name="T50" fmla="*/ 308 w 569"/>
              <a:gd name="T51" fmla="*/ 227 h 352"/>
              <a:gd name="T52" fmla="*/ 290 w 569"/>
              <a:gd name="T53" fmla="*/ 199 h 352"/>
              <a:gd name="T54" fmla="*/ 263 w 569"/>
              <a:gd name="T55" fmla="*/ 181 h 352"/>
              <a:gd name="T56" fmla="*/ 236 w 569"/>
              <a:gd name="T57" fmla="*/ 170 h 352"/>
              <a:gd name="T58" fmla="*/ 214 w 569"/>
              <a:gd name="T59" fmla="*/ 160 h 352"/>
              <a:gd name="T60" fmla="*/ 195 w 569"/>
              <a:gd name="T61" fmla="*/ 156 h 352"/>
              <a:gd name="T62" fmla="*/ 179 w 569"/>
              <a:gd name="T63" fmla="*/ 143 h 352"/>
              <a:gd name="T64" fmla="*/ 159 w 569"/>
              <a:gd name="T65" fmla="*/ 136 h 352"/>
              <a:gd name="T66" fmla="*/ 141 w 569"/>
              <a:gd name="T67" fmla="*/ 136 h 352"/>
              <a:gd name="T68" fmla="*/ 112 w 569"/>
              <a:gd name="T69" fmla="*/ 131 h 352"/>
              <a:gd name="T70" fmla="*/ 88 w 569"/>
              <a:gd name="T71" fmla="*/ 124 h 352"/>
              <a:gd name="T72" fmla="*/ 68 w 569"/>
              <a:gd name="T73" fmla="*/ 128 h 352"/>
              <a:gd name="T74" fmla="*/ 43 w 569"/>
              <a:gd name="T75" fmla="*/ 124 h 352"/>
              <a:gd name="T76" fmla="*/ 17 w 569"/>
              <a:gd name="T77" fmla="*/ 125 h 352"/>
              <a:gd name="T78" fmla="*/ 7 w 569"/>
              <a:gd name="T79" fmla="*/ 117 h 352"/>
              <a:gd name="T80" fmla="*/ 15 w 569"/>
              <a:gd name="T81" fmla="*/ 101 h 352"/>
              <a:gd name="T82" fmla="*/ 9 w 569"/>
              <a:gd name="T83" fmla="*/ 82 h 352"/>
              <a:gd name="T84" fmla="*/ 12 w 569"/>
              <a:gd name="T85" fmla="*/ 62 h 352"/>
              <a:gd name="T86" fmla="*/ 15 w 569"/>
              <a:gd name="T87" fmla="*/ 44 h 352"/>
              <a:gd name="T88" fmla="*/ 41 w 569"/>
              <a:gd name="T89" fmla="*/ 34 h 352"/>
              <a:gd name="T90" fmla="*/ 72 w 569"/>
              <a:gd name="T91" fmla="*/ 41 h 352"/>
              <a:gd name="T92" fmla="*/ 111 w 569"/>
              <a:gd name="T93" fmla="*/ 41 h 352"/>
              <a:gd name="T94" fmla="*/ 153 w 569"/>
              <a:gd name="T95" fmla="*/ 50 h 352"/>
              <a:gd name="T96" fmla="*/ 186 w 569"/>
              <a:gd name="T97" fmla="*/ 60 h 352"/>
              <a:gd name="T98" fmla="*/ 223 w 569"/>
              <a:gd name="T99" fmla="*/ 65 h 352"/>
              <a:gd name="T100" fmla="*/ 253 w 569"/>
              <a:gd name="T101" fmla="*/ 75 h 352"/>
              <a:gd name="T102" fmla="*/ 267 w 569"/>
              <a:gd name="T103" fmla="*/ 57 h 352"/>
              <a:gd name="T104" fmla="*/ 276 w 569"/>
              <a:gd name="T105" fmla="*/ 36 h 352"/>
              <a:gd name="T106" fmla="*/ 304 w 569"/>
              <a:gd name="T107" fmla="*/ 30 h 352"/>
              <a:gd name="T108" fmla="*/ 327 w 569"/>
              <a:gd name="T109" fmla="*/ 21 h 352"/>
              <a:gd name="T110" fmla="*/ 347 w 569"/>
              <a:gd name="T111" fmla="*/ 8 h 352"/>
              <a:gd name="T112" fmla="*/ 366 w 569"/>
              <a:gd name="T113" fmla="*/ 12 h 352"/>
              <a:gd name="T114" fmla="*/ 385 w 569"/>
              <a:gd name="T115" fmla="*/ 10 h 352"/>
              <a:gd name="T116" fmla="*/ 403 w 569"/>
              <a:gd name="T117" fmla="*/ 7 h 352"/>
              <a:gd name="T118" fmla="*/ 425 w 569"/>
              <a:gd name="T119" fmla="*/ 18 h 352"/>
              <a:gd name="T120" fmla="*/ 441 w 569"/>
              <a:gd name="T121" fmla="*/ 28 h 352"/>
              <a:gd name="T122" fmla="*/ 464 w 569"/>
              <a:gd name="T123" fmla="*/ 21 h 352"/>
              <a:gd name="T124" fmla="*/ 489 w 569"/>
              <a:gd name="T125" fmla="*/ 5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9" h="352">
                <a:moveTo>
                  <a:pt x="392" y="339"/>
                </a:moveTo>
                <a:lnTo>
                  <a:pt x="391" y="339"/>
                </a:lnTo>
                <a:lnTo>
                  <a:pt x="391" y="339"/>
                </a:lnTo>
                <a:lnTo>
                  <a:pt x="391" y="339"/>
                </a:lnTo>
                <a:lnTo>
                  <a:pt x="392" y="339"/>
                </a:lnTo>
                <a:lnTo>
                  <a:pt x="392" y="339"/>
                </a:lnTo>
                <a:close/>
                <a:moveTo>
                  <a:pt x="405" y="322"/>
                </a:moveTo>
                <a:lnTo>
                  <a:pt x="404" y="322"/>
                </a:lnTo>
                <a:lnTo>
                  <a:pt x="404" y="323"/>
                </a:lnTo>
                <a:lnTo>
                  <a:pt x="404" y="323"/>
                </a:lnTo>
                <a:lnTo>
                  <a:pt x="405" y="323"/>
                </a:lnTo>
                <a:lnTo>
                  <a:pt x="405" y="323"/>
                </a:lnTo>
                <a:lnTo>
                  <a:pt x="405" y="322"/>
                </a:lnTo>
                <a:close/>
                <a:moveTo>
                  <a:pt x="539" y="1"/>
                </a:moveTo>
                <a:lnTo>
                  <a:pt x="539" y="1"/>
                </a:lnTo>
                <a:lnTo>
                  <a:pt x="539" y="1"/>
                </a:lnTo>
                <a:lnTo>
                  <a:pt x="539" y="0"/>
                </a:lnTo>
                <a:lnTo>
                  <a:pt x="540" y="0"/>
                </a:lnTo>
                <a:lnTo>
                  <a:pt x="540" y="0"/>
                </a:lnTo>
                <a:lnTo>
                  <a:pt x="541" y="0"/>
                </a:lnTo>
                <a:lnTo>
                  <a:pt x="541" y="1"/>
                </a:lnTo>
                <a:lnTo>
                  <a:pt x="540" y="1"/>
                </a:lnTo>
                <a:lnTo>
                  <a:pt x="540" y="1"/>
                </a:lnTo>
                <a:lnTo>
                  <a:pt x="541" y="1"/>
                </a:lnTo>
                <a:lnTo>
                  <a:pt x="541" y="2"/>
                </a:lnTo>
                <a:lnTo>
                  <a:pt x="541" y="2"/>
                </a:lnTo>
                <a:lnTo>
                  <a:pt x="541" y="3"/>
                </a:lnTo>
                <a:lnTo>
                  <a:pt x="542" y="3"/>
                </a:lnTo>
                <a:lnTo>
                  <a:pt x="542" y="2"/>
                </a:lnTo>
                <a:lnTo>
                  <a:pt x="542" y="2"/>
                </a:lnTo>
                <a:lnTo>
                  <a:pt x="543" y="2"/>
                </a:lnTo>
                <a:lnTo>
                  <a:pt x="543" y="3"/>
                </a:lnTo>
                <a:lnTo>
                  <a:pt x="543" y="3"/>
                </a:lnTo>
                <a:lnTo>
                  <a:pt x="543" y="3"/>
                </a:lnTo>
                <a:lnTo>
                  <a:pt x="544" y="3"/>
                </a:lnTo>
                <a:lnTo>
                  <a:pt x="544" y="3"/>
                </a:lnTo>
                <a:lnTo>
                  <a:pt x="544" y="3"/>
                </a:lnTo>
                <a:lnTo>
                  <a:pt x="544" y="3"/>
                </a:lnTo>
                <a:lnTo>
                  <a:pt x="544" y="2"/>
                </a:lnTo>
                <a:lnTo>
                  <a:pt x="545" y="2"/>
                </a:lnTo>
                <a:lnTo>
                  <a:pt x="545" y="2"/>
                </a:lnTo>
                <a:lnTo>
                  <a:pt x="545" y="3"/>
                </a:lnTo>
                <a:lnTo>
                  <a:pt x="545" y="3"/>
                </a:lnTo>
                <a:lnTo>
                  <a:pt x="545" y="3"/>
                </a:lnTo>
                <a:lnTo>
                  <a:pt x="545" y="4"/>
                </a:lnTo>
                <a:lnTo>
                  <a:pt x="545" y="4"/>
                </a:lnTo>
                <a:lnTo>
                  <a:pt x="544" y="5"/>
                </a:lnTo>
                <a:lnTo>
                  <a:pt x="544" y="5"/>
                </a:lnTo>
                <a:lnTo>
                  <a:pt x="544" y="5"/>
                </a:lnTo>
                <a:lnTo>
                  <a:pt x="544" y="6"/>
                </a:lnTo>
                <a:lnTo>
                  <a:pt x="544" y="6"/>
                </a:lnTo>
                <a:lnTo>
                  <a:pt x="544" y="7"/>
                </a:lnTo>
                <a:lnTo>
                  <a:pt x="544" y="7"/>
                </a:lnTo>
                <a:lnTo>
                  <a:pt x="544" y="8"/>
                </a:lnTo>
                <a:lnTo>
                  <a:pt x="544" y="8"/>
                </a:lnTo>
                <a:lnTo>
                  <a:pt x="544" y="9"/>
                </a:lnTo>
                <a:lnTo>
                  <a:pt x="544" y="9"/>
                </a:lnTo>
                <a:lnTo>
                  <a:pt x="544" y="10"/>
                </a:lnTo>
                <a:lnTo>
                  <a:pt x="544" y="10"/>
                </a:lnTo>
                <a:lnTo>
                  <a:pt x="544" y="10"/>
                </a:lnTo>
                <a:lnTo>
                  <a:pt x="544" y="11"/>
                </a:lnTo>
                <a:lnTo>
                  <a:pt x="544" y="11"/>
                </a:lnTo>
                <a:lnTo>
                  <a:pt x="544" y="11"/>
                </a:lnTo>
                <a:lnTo>
                  <a:pt x="544" y="12"/>
                </a:lnTo>
                <a:lnTo>
                  <a:pt x="544" y="12"/>
                </a:lnTo>
                <a:lnTo>
                  <a:pt x="544" y="12"/>
                </a:lnTo>
                <a:lnTo>
                  <a:pt x="544" y="13"/>
                </a:lnTo>
                <a:lnTo>
                  <a:pt x="544" y="13"/>
                </a:lnTo>
                <a:lnTo>
                  <a:pt x="544" y="14"/>
                </a:lnTo>
                <a:lnTo>
                  <a:pt x="544" y="14"/>
                </a:lnTo>
                <a:lnTo>
                  <a:pt x="544" y="15"/>
                </a:lnTo>
                <a:lnTo>
                  <a:pt x="544" y="15"/>
                </a:lnTo>
                <a:lnTo>
                  <a:pt x="544" y="16"/>
                </a:lnTo>
                <a:lnTo>
                  <a:pt x="544" y="16"/>
                </a:lnTo>
                <a:lnTo>
                  <a:pt x="545" y="16"/>
                </a:lnTo>
                <a:lnTo>
                  <a:pt x="545" y="16"/>
                </a:lnTo>
                <a:lnTo>
                  <a:pt x="545" y="17"/>
                </a:lnTo>
                <a:lnTo>
                  <a:pt x="545" y="17"/>
                </a:lnTo>
                <a:lnTo>
                  <a:pt x="545" y="18"/>
                </a:lnTo>
                <a:lnTo>
                  <a:pt x="545" y="18"/>
                </a:lnTo>
                <a:lnTo>
                  <a:pt x="545" y="19"/>
                </a:lnTo>
                <a:lnTo>
                  <a:pt x="545" y="19"/>
                </a:lnTo>
                <a:lnTo>
                  <a:pt x="545" y="19"/>
                </a:lnTo>
                <a:lnTo>
                  <a:pt x="545" y="20"/>
                </a:lnTo>
                <a:lnTo>
                  <a:pt x="545" y="20"/>
                </a:lnTo>
                <a:lnTo>
                  <a:pt x="545" y="20"/>
                </a:lnTo>
                <a:lnTo>
                  <a:pt x="546" y="20"/>
                </a:lnTo>
                <a:lnTo>
                  <a:pt x="546" y="21"/>
                </a:lnTo>
                <a:lnTo>
                  <a:pt x="546" y="21"/>
                </a:lnTo>
                <a:lnTo>
                  <a:pt x="546" y="21"/>
                </a:lnTo>
                <a:lnTo>
                  <a:pt x="546" y="22"/>
                </a:lnTo>
                <a:lnTo>
                  <a:pt x="547" y="22"/>
                </a:lnTo>
                <a:lnTo>
                  <a:pt x="547" y="22"/>
                </a:lnTo>
                <a:lnTo>
                  <a:pt x="548" y="22"/>
                </a:lnTo>
                <a:lnTo>
                  <a:pt x="548" y="22"/>
                </a:lnTo>
                <a:lnTo>
                  <a:pt x="549" y="22"/>
                </a:lnTo>
                <a:lnTo>
                  <a:pt x="549" y="22"/>
                </a:lnTo>
                <a:lnTo>
                  <a:pt x="550" y="22"/>
                </a:lnTo>
                <a:lnTo>
                  <a:pt x="550" y="22"/>
                </a:lnTo>
                <a:lnTo>
                  <a:pt x="551" y="22"/>
                </a:lnTo>
                <a:lnTo>
                  <a:pt x="551" y="22"/>
                </a:lnTo>
                <a:lnTo>
                  <a:pt x="551" y="22"/>
                </a:lnTo>
                <a:lnTo>
                  <a:pt x="552" y="22"/>
                </a:lnTo>
                <a:lnTo>
                  <a:pt x="552" y="22"/>
                </a:lnTo>
                <a:lnTo>
                  <a:pt x="552" y="22"/>
                </a:lnTo>
                <a:lnTo>
                  <a:pt x="553" y="22"/>
                </a:lnTo>
                <a:lnTo>
                  <a:pt x="553" y="23"/>
                </a:lnTo>
                <a:lnTo>
                  <a:pt x="552" y="23"/>
                </a:lnTo>
                <a:lnTo>
                  <a:pt x="552" y="23"/>
                </a:lnTo>
                <a:lnTo>
                  <a:pt x="552" y="24"/>
                </a:lnTo>
                <a:lnTo>
                  <a:pt x="552" y="24"/>
                </a:lnTo>
                <a:lnTo>
                  <a:pt x="552" y="25"/>
                </a:lnTo>
                <a:lnTo>
                  <a:pt x="552" y="25"/>
                </a:lnTo>
                <a:lnTo>
                  <a:pt x="552" y="26"/>
                </a:lnTo>
                <a:lnTo>
                  <a:pt x="552" y="26"/>
                </a:lnTo>
                <a:lnTo>
                  <a:pt x="552" y="27"/>
                </a:lnTo>
                <a:lnTo>
                  <a:pt x="553" y="27"/>
                </a:lnTo>
                <a:lnTo>
                  <a:pt x="553" y="27"/>
                </a:lnTo>
                <a:lnTo>
                  <a:pt x="553" y="28"/>
                </a:lnTo>
                <a:lnTo>
                  <a:pt x="553" y="28"/>
                </a:lnTo>
                <a:lnTo>
                  <a:pt x="553" y="28"/>
                </a:lnTo>
                <a:lnTo>
                  <a:pt x="554" y="28"/>
                </a:lnTo>
                <a:lnTo>
                  <a:pt x="554" y="28"/>
                </a:lnTo>
                <a:lnTo>
                  <a:pt x="554" y="28"/>
                </a:lnTo>
                <a:lnTo>
                  <a:pt x="555" y="28"/>
                </a:lnTo>
                <a:lnTo>
                  <a:pt x="555" y="28"/>
                </a:lnTo>
                <a:lnTo>
                  <a:pt x="555" y="28"/>
                </a:lnTo>
                <a:lnTo>
                  <a:pt x="555" y="28"/>
                </a:lnTo>
                <a:lnTo>
                  <a:pt x="556" y="28"/>
                </a:lnTo>
                <a:lnTo>
                  <a:pt x="555" y="28"/>
                </a:lnTo>
                <a:lnTo>
                  <a:pt x="555" y="28"/>
                </a:lnTo>
                <a:lnTo>
                  <a:pt x="555" y="29"/>
                </a:lnTo>
                <a:lnTo>
                  <a:pt x="555" y="29"/>
                </a:lnTo>
                <a:lnTo>
                  <a:pt x="555" y="29"/>
                </a:lnTo>
                <a:lnTo>
                  <a:pt x="555" y="29"/>
                </a:lnTo>
                <a:lnTo>
                  <a:pt x="555" y="30"/>
                </a:lnTo>
                <a:lnTo>
                  <a:pt x="554" y="30"/>
                </a:lnTo>
                <a:lnTo>
                  <a:pt x="554" y="30"/>
                </a:lnTo>
                <a:lnTo>
                  <a:pt x="554" y="31"/>
                </a:lnTo>
                <a:lnTo>
                  <a:pt x="553" y="31"/>
                </a:lnTo>
                <a:lnTo>
                  <a:pt x="553" y="32"/>
                </a:lnTo>
                <a:lnTo>
                  <a:pt x="553" y="32"/>
                </a:lnTo>
                <a:lnTo>
                  <a:pt x="553" y="33"/>
                </a:lnTo>
                <a:lnTo>
                  <a:pt x="552" y="33"/>
                </a:lnTo>
                <a:lnTo>
                  <a:pt x="552" y="34"/>
                </a:lnTo>
                <a:lnTo>
                  <a:pt x="552" y="34"/>
                </a:lnTo>
                <a:lnTo>
                  <a:pt x="552" y="34"/>
                </a:lnTo>
                <a:lnTo>
                  <a:pt x="552" y="35"/>
                </a:lnTo>
                <a:lnTo>
                  <a:pt x="551" y="35"/>
                </a:lnTo>
                <a:lnTo>
                  <a:pt x="551" y="35"/>
                </a:lnTo>
                <a:lnTo>
                  <a:pt x="551" y="36"/>
                </a:lnTo>
                <a:lnTo>
                  <a:pt x="551" y="36"/>
                </a:lnTo>
                <a:lnTo>
                  <a:pt x="550" y="37"/>
                </a:lnTo>
                <a:lnTo>
                  <a:pt x="550" y="37"/>
                </a:lnTo>
                <a:lnTo>
                  <a:pt x="550" y="38"/>
                </a:lnTo>
                <a:lnTo>
                  <a:pt x="550" y="38"/>
                </a:lnTo>
                <a:lnTo>
                  <a:pt x="549" y="39"/>
                </a:lnTo>
                <a:lnTo>
                  <a:pt x="549" y="39"/>
                </a:lnTo>
                <a:lnTo>
                  <a:pt x="549" y="40"/>
                </a:lnTo>
                <a:lnTo>
                  <a:pt x="549" y="40"/>
                </a:lnTo>
                <a:lnTo>
                  <a:pt x="549" y="40"/>
                </a:lnTo>
                <a:lnTo>
                  <a:pt x="548" y="41"/>
                </a:lnTo>
                <a:lnTo>
                  <a:pt x="548" y="41"/>
                </a:lnTo>
                <a:lnTo>
                  <a:pt x="548" y="42"/>
                </a:lnTo>
                <a:lnTo>
                  <a:pt x="548" y="42"/>
                </a:lnTo>
                <a:lnTo>
                  <a:pt x="547" y="43"/>
                </a:lnTo>
                <a:lnTo>
                  <a:pt x="547" y="43"/>
                </a:lnTo>
                <a:lnTo>
                  <a:pt x="547" y="44"/>
                </a:lnTo>
                <a:lnTo>
                  <a:pt x="547" y="44"/>
                </a:lnTo>
                <a:lnTo>
                  <a:pt x="547" y="44"/>
                </a:lnTo>
                <a:lnTo>
                  <a:pt x="546" y="44"/>
                </a:lnTo>
                <a:lnTo>
                  <a:pt x="546" y="45"/>
                </a:lnTo>
                <a:lnTo>
                  <a:pt x="546" y="45"/>
                </a:lnTo>
                <a:lnTo>
                  <a:pt x="546" y="46"/>
                </a:lnTo>
                <a:lnTo>
                  <a:pt x="546" y="46"/>
                </a:lnTo>
                <a:lnTo>
                  <a:pt x="545" y="46"/>
                </a:lnTo>
                <a:lnTo>
                  <a:pt x="545" y="47"/>
                </a:lnTo>
                <a:lnTo>
                  <a:pt x="545" y="47"/>
                </a:lnTo>
                <a:lnTo>
                  <a:pt x="545" y="48"/>
                </a:lnTo>
                <a:lnTo>
                  <a:pt x="545" y="49"/>
                </a:lnTo>
                <a:lnTo>
                  <a:pt x="545" y="49"/>
                </a:lnTo>
                <a:lnTo>
                  <a:pt x="545" y="50"/>
                </a:lnTo>
                <a:lnTo>
                  <a:pt x="545" y="50"/>
                </a:lnTo>
                <a:lnTo>
                  <a:pt x="545" y="50"/>
                </a:lnTo>
                <a:lnTo>
                  <a:pt x="545" y="50"/>
                </a:lnTo>
                <a:lnTo>
                  <a:pt x="545" y="51"/>
                </a:lnTo>
                <a:lnTo>
                  <a:pt x="545" y="51"/>
                </a:lnTo>
                <a:lnTo>
                  <a:pt x="545" y="51"/>
                </a:lnTo>
                <a:lnTo>
                  <a:pt x="545" y="52"/>
                </a:lnTo>
                <a:lnTo>
                  <a:pt x="545" y="52"/>
                </a:lnTo>
                <a:lnTo>
                  <a:pt x="544" y="52"/>
                </a:lnTo>
                <a:lnTo>
                  <a:pt x="544" y="53"/>
                </a:lnTo>
                <a:lnTo>
                  <a:pt x="544" y="53"/>
                </a:lnTo>
                <a:lnTo>
                  <a:pt x="544" y="53"/>
                </a:lnTo>
                <a:lnTo>
                  <a:pt x="544" y="54"/>
                </a:lnTo>
                <a:lnTo>
                  <a:pt x="543" y="54"/>
                </a:lnTo>
                <a:lnTo>
                  <a:pt x="543" y="55"/>
                </a:lnTo>
                <a:lnTo>
                  <a:pt x="543" y="55"/>
                </a:lnTo>
                <a:lnTo>
                  <a:pt x="543" y="56"/>
                </a:lnTo>
                <a:lnTo>
                  <a:pt x="542" y="56"/>
                </a:lnTo>
                <a:lnTo>
                  <a:pt x="542" y="57"/>
                </a:lnTo>
                <a:lnTo>
                  <a:pt x="541" y="58"/>
                </a:lnTo>
                <a:lnTo>
                  <a:pt x="540" y="61"/>
                </a:lnTo>
                <a:lnTo>
                  <a:pt x="540" y="61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3"/>
                </a:lnTo>
                <a:lnTo>
                  <a:pt x="538" y="63"/>
                </a:lnTo>
                <a:lnTo>
                  <a:pt x="538" y="63"/>
                </a:lnTo>
                <a:lnTo>
                  <a:pt x="538" y="64"/>
                </a:lnTo>
                <a:lnTo>
                  <a:pt x="538" y="64"/>
                </a:lnTo>
                <a:lnTo>
                  <a:pt x="538" y="64"/>
                </a:lnTo>
                <a:lnTo>
                  <a:pt x="538" y="65"/>
                </a:lnTo>
                <a:lnTo>
                  <a:pt x="538" y="65"/>
                </a:lnTo>
                <a:lnTo>
                  <a:pt x="537" y="66"/>
                </a:lnTo>
                <a:lnTo>
                  <a:pt x="537" y="66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8"/>
                </a:lnTo>
                <a:lnTo>
                  <a:pt x="537" y="68"/>
                </a:lnTo>
                <a:lnTo>
                  <a:pt x="536" y="68"/>
                </a:lnTo>
                <a:lnTo>
                  <a:pt x="536" y="69"/>
                </a:lnTo>
                <a:lnTo>
                  <a:pt x="536" y="69"/>
                </a:lnTo>
                <a:lnTo>
                  <a:pt x="536" y="70"/>
                </a:lnTo>
                <a:lnTo>
                  <a:pt x="536" y="70"/>
                </a:lnTo>
                <a:lnTo>
                  <a:pt x="536" y="70"/>
                </a:lnTo>
                <a:lnTo>
                  <a:pt x="536" y="71"/>
                </a:lnTo>
                <a:lnTo>
                  <a:pt x="536" y="71"/>
                </a:lnTo>
                <a:lnTo>
                  <a:pt x="536" y="72"/>
                </a:lnTo>
                <a:lnTo>
                  <a:pt x="536" y="72"/>
                </a:lnTo>
                <a:lnTo>
                  <a:pt x="535" y="72"/>
                </a:lnTo>
                <a:lnTo>
                  <a:pt x="535" y="73"/>
                </a:lnTo>
                <a:lnTo>
                  <a:pt x="535" y="73"/>
                </a:lnTo>
                <a:lnTo>
                  <a:pt x="535" y="73"/>
                </a:lnTo>
                <a:lnTo>
                  <a:pt x="535" y="74"/>
                </a:lnTo>
                <a:lnTo>
                  <a:pt x="535" y="74"/>
                </a:lnTo>
                <a:lnTo>
                  <a:pt x="535" y="75"/>
                </a:lnTo>
                <a:lnTo>
                  <a:pt x="535" y="75"/>
                </a:lnTo>
                <a:lnTo>
                  <a:pt x="535" y="75"/>
                </a:lnTo>
                <a:lnTo>
                  <a:pt x="535" y="75"/>
                </a:lnTo>
                <a:lnTo>
                  <a:pt x="535" y="76"/>
                </a:lnTo>
                <a:lnTo>
                  <a:pt x="535" y="76"/>
                </a:lnTo>
                <a:lnTo>
                  <a:pt x="535" y="77"/>
                </a:lnTo>
                <a:lnTo>
                  <a:pt x="536" y="77"/>
                </a:lnTo>
                <a:lnTo>
                  <a:pt x="536" y="77"/>
                </a:lnTo>
                <a:lnTo>
                  <a:pt x="536" y="78"/>
                </a:lnTo>
                <a:lnTo>
                  <a:pt x="536" y="78"/>
                </a:lnTo>
                <a:lnTo>
                  <a:pt x="536" y="79"/>
                </a:lnTo>
                <a:lnTo>
                  <a:pt x="536" y="79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1"/>
                </a:lnTo>
                <a:lnTo>
                  <a:pt x="536" y="81"/>
                </a:lnTo>
                <a:lnTo>
                  <a:pt x="536" y="81"/>
                </a:lnTo>
                <a:lnTo>
                  <a:pt x="536" y="82"/>
                </a:lnTo>
                <a:lnTo>
                  <a:pt x="536" y="82"/>
                </a:lnTo>
                <a:lnTo>
                  <a:pt x="536" y="83"/>
                </a:lnTo>
                <a:lnTo>
                  <a:pt x="536" y="83"/>
                </a:lnTo>
                <a:lnTo>
                  <a:pt x="537" y="83"/>
                </a:lnTo>
                <a:lnTo>
                  <a:pt x="537" y="84"/>
                </a:lnTo>
                <a:lnTo>
                  <a:pt x="537" y="84"/>
                </a:lnTo>
                <a:lnTo>
                  <a:pt x="537" y="85"/>
                </a:lnTo>
                <a:lnTo>
                  <a:pt x="538" y="85"/>
                </a:lnTo>
                <a:lnTo>
                  <a:pt x="538" y="85"/>
                </a:lnTo>
                <a:lnTo>
                  <a:pt x="539" y="85"/>
                </a:lnTo>
                <a:lnTo>
                  <a:pt x="539" y="85"/>
                </a:lnTo>
                <a:lnTo>
                  <a:pt x="539" y="85"/>
                </a:lnTo>
                <a:lnTo>
                  <a:pt x="539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6"/>
                </a:lnTo>
                <a:lnTo>
                  <a:pt x="542" y="86"/>
                </a:lnTo>
                <a:lnTo>
                  <a:pt x="542" y="86"/>
                </a:lnTo>
                <a:lnTo>
                  <a:pt x="542" y="86"/>
                </a:lnTo>
                <a:lnTo>
                  <a:pt x="542" y="87"/>
                </a:lnTo>
                <a:lnTo>
                  <a:pt x="543" y="87"/>
                </a:lnTo>
                <a:lnTo>
                  <a:pt x="543" y="87"/>
                </a:lnTo>
                <a:lnTo>
                  <a:pt x="544" y="87"/>
                </a:lnTo>
                <a:lnTo>
                  <a:pt x="544" y="87"/>
                </a:lnTo>
                <a:lnTo>
                  <a:pt x="544" y="86"/>
                </a:lnTo>
                <a:lnTo>
                  <a:pt x="544" y="86"/>
                </a:lnTo>
                <a:lnTo>
                  <a:pt x="544" y="86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5"/>
                </a:lnTo>
                <a:lnTo>
                  <a:pt x="545" y="86"/>
                </a:lnTo>
                <a:lnTo>
                  <a:pt x="545" y="86"/>
                </a:lnTo>
                <a:lnTo>
                  <a:pt x="545" y="86"/>
                </a:lnTo>
                <a:lnTo>
                  <a:pt x="546" y="86"/>
                </a:lnTo>
                <a:lnTo>
                  <a:pt x="545" y="87"/>
                </a:lnTo>
                <a:lnTo>
                  <a:pt x="545" y="87"/>
                </a:lnTo>
                <a:lnTo>
                  <a:pt x="546" y="87"/>
                </a:lnTo>
                <a:lnTo>
                  <a:pt x="546" y="88"/>
                </a:lnTo>
                <a:lnTo>
                  <a:pt x="545" y="88"/>
                </a:lnTo>
                <a:lnTo>
                  <a:pt x="545" y="88"/>
                </a:lnTo>
                <a:lnTo>
                  <a:pt x="545" y="88"/>
                </a:lnTo>
                <a:lnTo>
                  <a:pt x="545" y="88"/>
                </a:lnTo>
                <a:lnTo>
                  <a:pt x="545" y="89"/>
                </a:lnTo>
                <a:lnTo>
                  <a:pt x="545" y="89"/>
                </a:lnTo>
                <a:lnTo>
                  <a:pt x="545" y="90"/>
                </a:lnTo>
                <a:lnTo>
                  <a:pt x="545" y="90"/>
                </a:lnTo>
                <a:lnTo>
                  <a:pt x="544" y="90"/>
                </a:lnTo>
                <a:lnTo>
                  <a:pt x="544" y="90"/>
                </a:lnTo>
                <a:lnTo>
                  <a:pt x="544" y="90"/>
                </a:lnTo>
                <a:lnTo>
                  <a:pt x="544" y="91"/>
                </a:lnTo>
                <a:lnTo>
                  <a:pt x="544" y="91"/>
                </a:lnTo>
                <a:lnTo>
                  <a:pt x="544" y="90"/>
                </a:lnTo>
                <a:lnTo>
                  <a:pt x="543" y="90"/>
                </a:lnTo>
                <a:lnTo>
                  <a:pt x="543" y="91"/>
                </a:lnTo>
                <a:lnTo>
                  <a:pt x="543" y="91"/>
                </a:lnTo>
                <a:lnTo>
                  <a:pt x="543" y="90"/>
                </a:lnTo>
                <a:lnTo>
                  <a:pt x="542" y="90"/>
                </a:lnTo>
                <a:lnTo>
                  <a:pt x="542" y="91"/>
                </a:lnTo>
                <a:lnTo>
                  <a:pt x="542" y="91"/>
                </a:lnTo>
                <a:lnTo>
                  <a:pt x="542" y="92"/>
                </a:lnTo>
                <a:lnTo>
                  <a:pt x="541" y="92"/>
                </a:lnTo>
                <a:lnTo>
                  <a:pt x="541" y="93"/>
                </a:lnTo>
                <a:lnTo>
                  <a:pt x="541" y="93"/>
                </a:lnTo>
                <a:lnTo>
                  <a:pt x="541" y="94"/>
                </a:lnTo>
                <a:lnTo>
                  <a:pt x="541" y="94"/>
                </a:lnTo>
                <a:lnTo>
                  <a:pt x="541" y="95"/>
                </a:lnTo>
                <a:lnTo>
                  <a:pt x="541" y="96"/>
                </a:lnTo>
                <a:lnTo>
                  <a:pt x="541" y="96"/>
                </a:lnTo>
                <a:lnTo>
                  <a:pt x="540" y="96"/>
                </a:lnTo>
                <a:lnTo>
                  <a:pt x="540" y="97"/>
                </a:lnTo>
                <a:lnTo>
                  <a:pt x="540" y="97"/>
                </a:lnTo>
                <a:lnTo>
                  <a:pt x="540" y="98"/>
                </a:lnTo>
                <a:lnTo>
                  <a:pt x="540" y="98"/>
                </a:lnTo>
                <a:lnTo>
                  <a:pt x="540" y="99"/>
                </a:lnTo>
                <a:lnTo>
                  <a:pt x="540" y="99"/>
                </a:lnTo>
                <a:lnTo>
                  <a:pt x="540" y="100"/>
                </a:lnTo>
                <a:lnTo>
                  <a:pt x="540" y="100"/>
                </a:lnTo>
                <a:lnTo>
                  <a:pt x="540" y="100"/>
                </a:lnTo>
                <a:lnTo>
                  <a:pt x="541" y="100"/>
                </a:lnTo>
                <a:lnTo>
                  <a:pt x="541" y="100"/>
                </a:lnTo>
                <a:lnTo>
                  <a:pt x="541" y="101"/>
                </a:lnTo>
                <a:lnTo>
                  <a:pt x="541" y="101"/>
                </a:lnTo>
                <a:lnTo>
                  <a:pt x="542" y="101"/>
                </a:lnTo>
                <a:lnTo>
                  <a:pt x="542" y="101"/>
                </a:lnTo>
                <a:lnTo>
                  <a:pt x="542" y="101"/>
                </a:lnTo>
                <a:lnTo>
                  <a:pt x="542" y="101"/>
                </a:lnTo>
                <a:lnTo>
                  <a:pt x="542" y="102"/>
                </a:lnTo>
                <a:lnTo>
                  <a:pt x="542" y="102"/>
                </a:lnTo>
                <a:lnTo>
                  <a:pt x="542" y="102"/>
                </a:lnTo>
                <a:lnTo>
                  <a:pt x="542" y="103"/>
                </a:lnTo>
                <a:lnTo>
                  <a:pt x="542" y="104"/>
                </a:lnTo>
                <a:lnTo>
                  <a:pt x="542" y="104"/>
                </a:lnTo>
                <a:lnTo>
                  <a:pt x="542" y="105"/>
                </a:lnTo>
                <a:lnTo>
                  <a:pt x="542" y="105"/>
                </a:lnTo>
                <a:lnTo>
                  <a:pt x="542" y="106"/>
                </a:lnTo>
                <a:lnTo>
                  <a:pt x="541" y="106"/>
                </a:lnTo>
                <a:lnTo>
                  <a:pt x="541" y="106"/>
                </a:lnTo>
                <a:lnTo>
                  <a:pt x="541" y="107"/>
                </a:lnTo>
                <a:lnTo>
                  <a:pt x="541" y="107"/>
                </a:lnTo>
                <a:lnTo>
                  <a:pt x="541" y="108"/>
                </a:lnTo>
                <a:lnTo>
                  <a:pt x="542" y="108"/>
                </a:lnTo>
                <a:lnTo>
                  <a:pt x="542" y="108"/>
                </a:lnTo>
                <a:lnTo>
                  <a:pt x="542" y="108"/>
                </a:lnTo>
                <a:lnTo>
                  <a:pt x="542" y="109"/>
                </a:lnTo>
                <a:lnTo>
                  <a:pt x="543" y="109"/>
                </a:lnTo>
                <a:lnTo>
                  <a:pt x="543" y="109"/>
                </a:lnTo>
                <a:lnTo>
                  <a:pt x="543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8"/>
                </a:lnTo>
                <a:lnTo>
                  <a:pt x="545" y="108"/>
                </a:lnTo>
                <a:lnTo>
                  <a:pt x="545" y="108"/>
                </a:lnTo>
                <a:lnTo>
                  <a:pt x="545" y="108"/>
                </a:lnTo>
                <a:lnTo>
                  <a:pt x="545" y="108"/>
                </a:lnTo>
                <a:lnTo>
                  <a:pt x="546" y="108"/>
                </a:lnTo>
                <a:lnTo>
                  <a:pt x="546" y="108"/>
                </a:lnTo>
                <a:lnTo>
                  <a:pt x="546" y="108"/>
                </a:lnTo>
                <a:lnTo>
                  <a:pt x="546" y="108"/>
                </a:lnTo>
                <a:lnTo>
                  <a:pt x="546" y="109"/>
                </a:lnTo>
                <a:lnTo>
                  <a:pt x="546" y="109"/>
                </a:lnTo>
                <a:lnTo>
                  <a:pt x="546" y="109"/>
                </a:lnTo>
                <a:lnTo>
                  <a:pt x="546" y="110"/>
                </a:lnTo>
                <a:lnTo>
                  <a:pt x="547" y="110"/>
                </a:lnTo>
                <a:lnTo>
                  <a:pt x="547" y="110"/>
                </a:lnTo>
                <a:lnTo>
                  <a:pt x="547" y="110"/>
                </a:lnTo>
                <a:lnTo>
                  <a:pt x="547" y="110"/>
                </a:lnTo>
                <a:lnTo>
                  <a:pt x="547" y="110"/>
                </a:lnTo>
                <a:lnTo>
                  <a:pt x="547" y="111"/>
                </a:lnTo>
                <a:lnTo>
                  <a:pt x="546" y="111"/>
                </a:lnTo>
                <a:lnTo>
                  <a:pt x="546" y="111"/>
                </a:lnTo>
                <a:lnTo>
                  <a:pt x="546" y="112"/>
                </a:lnTo>
                <a:lnTo>
                  <a:pt x="546" y="112"/>
                </a:lnTo>
                <a:lnTo>
                  <a:pt x="546" y="113"/>
                </a:lnTo>
                <a:lnTo>
                  <a:pt x="546" y="113"/>
                </a:lnTo>
                <a:lnTo>
                  <a:pt x="545" y="113"/>
                </a:lnTo>
                <a:lnTo>
                  <a:pt x="545" y="114"/>
                </a:lnTo>
                <a:lnTo>
                  <a:pt x="545" y="114"/>
                </a:lnTo>
                <a:lnTo>
                  <a:pt x="545" y="115"/>
                </a:lnTo>
                <a:lnTo>
                  <a:pt x="545" y="115"/>
                </a:lnTo>
                <a:lnTo>
                  <a:pt x="545" y="115"/>
                </a:lnTo>
                <a:lnTo>
                  <a:pt x="545" y="116"/>
                </a:lnTo>
                <a:lnTo>
                  <a:pt x="545" y="116"/>
                </a:lnTo>
                <a:lnTo>
                  <a:pt x="545" y="117"/>
                </a:lnTo>
                <a:lnTo>
                  <a:pt x="545" y="117"/>
                </a:lnTo>
                <a:lnTo>
                  <a:pt x="545" y="118"/>
                </a:lnTo>
                <a:lnTo>
                  <a:pt x="545" y="118"/>
                </a:lnTo>
                <a:lnTo>
                  <a:pt x="545" y="118"/>
                </a:lnTo>
                <a:lnTo>
                  <a:pt x="544" y="119"/>
                </a:lnTo>
                <a:lnTo>
                  <a:pt x="544" y="119"/>
                </a:lnTo>
                <a:lnTo>
                  <a:pt x="544" y="119"/>
                </a:lnTo>
                <a:lnTo>
                  <a:pt x="544" y="119"/>
                </a:lnTo>
                <a:lnTo>
                  <a:pt x="543" y="119"/>
                </a:lnTo>
                <a:lnTo>
                  <a:pt x="543" y="119"/>
                </a:lnTo>
                <a:lnTo>
                  <a:pt x="544" y="119"/>
                </a:lnTo>
                <a:lnTo>
                  <a:pt x="544" y="120"/>
                </a:lnTo>
                <a:lnTo>
                  <a:pt x="544" y="120"/>
                </a:lnTo>
                <a:lnTo>
                  <a:pt x="544" y="120"/>
                </a:lnTo>
                <a:lnTo>
                  <a:pt x="544" y="120"/>
                </a:lnTo>
                <a:lnTo>
                  <a:pt x="544" y="121"/>
                </a:lnTo>
                <a:lnTo>
                  <a:pt x="544" y="121"/>
                </a:lnTo>
                <a:lnTo>
                  <a:pt x="544" y="122"/>
                </a:lnTo>
                <a:lnTo>
                  <a:pt x="545" y="122"/>
                </a:lnTo>
                <a:lnTo>
                  <a:pt x="545" y="122"/>
                </a:lnTo>
                <a:lnTo>
                  <a:pt x="545" y="122"/>
                </a:lnTo>
                <a:lnTo>
                  <a:pt x="545" y="123"/>
                </a:lnTo>
                <a:lnTo>
                  <a:pt x="545" y="123"/>
                </a:lnTo>
                <a:lnTo>
                  <a:pt x="545" y="123"/>
                </a:lnTo>
                <a:lnTo>
                  <a:pt x="546" y="123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7" y="124"/>
                </a:lnTo>
                <a:lnTo>
                  <a:pt x="547" y="124"/>
                </a:lnTo>
                <a:lnTo>
                  <a:pt x="547" y="125"/>
                </a:lnTo>
                <a:lnTo>
                  <a:pt x="548" y="125"/>
                </a:lnTo>
                <a:lnTo>
                  <a:pt x="548" y="125"/>
                </a:lnTo>
                <a:lnTo>
                  <a:pt x="549" y="125"/>
                </a:lnTo>
                <a:lnTo>
                  <a:pt x="549" y="125"/>
                </a:lnTo>
                <a:lnTo>
                  <a:pt x="550" y="125"/>
                </a:lnTo>
                <a:lnTo>
                  <a:pt x="550" y="125"/>
                </a:lnTo>
                <a:lnTo>
                  <a:pt x="550" y="124"/>
                </a:lnTo>
                <a:lnTo>
                  <a:pt x="551" y="124"/>
                </a:lnTo>
                <a:lnTo>
                  <a:pt x="551" y="124"/>
                </a:lnTo>
                <a:lnTo>
                  <a:pt x="551" y="124"/>
                </a:lnTo>
                <a:lnTo>
                  <a:pt x="551" y="123"/>
                </a:lnTo>
                <a:lnTo>
                  <a:pt x="551" y="123"/>
                </a:lnTo>
                <a:lnTo>
                  <a:pt x="552" y="123"/>
                </a:lnTo>
                <a:lnTo>
                  <a:pt x="552" y="122"/>
                </a:lnTo>
                <a:lnTo>
                  <a:pt x="552" y="122"/>
                </a:lnTo>
                <a:lnTo>
                  <a:pt x="552" y="122"/>
                </a:lnTo>
                <a:lnTo>
                  <a:pt x="552" y="122"/>
                </a:lnTo>
                <a:lnTo>
                  <a:pt x="552" y="121"/>
                </a:lnTo>
                <a:lnTo>
                  <a:pt x="552" y="121"/>
                </a:lnTo>
                <a:lnTo>
                  <a:pt x="553" y="121"/>
                </a:lnTo>
                <a:lnTo>
                  <a:pt x="553" y="121"/>
                </a:lnTo>
                <a:lnTo>
                  <a:pt x="553" y="121"/>
                </a:lnTo>
                <a:lnTo>
                  <a:pt x="554" y="121"/>
                </a:lnTo>
                <a:lnTo>
                  <a:pt x="554" y="120"/>
                </a:lnTo>
                <a:lnTo>
                  <a:pt x="554" y="120"/>
                </a:lnTo>
                <a:lnTo>
                  <a:pt x="555" y="120"/>
                </a:lnTo>
                <a:lnTo>
                  <a:pt x="555" y="121"/>
                </a:lnTo>
                <a:lnTo>
                  <a:pt x="554" y="121"/>
                </a:lnTo>
                <a:lnTo>
                  <a:pt x="554" y="121"/>
                </a:lnTo>
                <a:lnTo>
                  <a:pt x="554" y="121"/>
                </a:lnTo>
                <a:lnTo>
                  <a:pt x="554" y="122"/>
                </a:lnTo>
                <a:lnTo>
                  <a:pt x="554" y="122"/>
                </a:lnTo>
                <a:lnTo>
                  <a:pt x="554" y="123"/>
                </a:lnTo>
                <a:lnTo>
                  <a:pt x="554" y="123"/>
                </a:lnTo>
                <a:lnTo>
                  <a:pt x="555" y="123"/>
                </a:lnTo>
                <a:lnTo>
                  <a:pt x="555" y="124"/>
                </a:lnTo>
                <a:lnTo>
                  <a:pt x="555" y="124"/>
                </a:lnTo>
                <a:lnTo>
                  <a:pt x="555" y="124"/>
                </a:lnTo>
                <a:lnTo>
                  <a:pt x="556" y="124"/>
                </a:lnTo>
                <a:lnTo>
                  <a:pt x="556" y="124"/>
                </a:lnTo>
                <a:lnTo>
                  <a:pt x="556" y="124"/>
                </a:lnTo>
                <a:lnTo>
                  <a:pt x="557" y="124"/>
                </a:lnTo>
                <a:lnTo>
                  <a:pt x="557" y="124"/>
                </a:lnTo>
                <a:lnTo>
                  <a:pt x="558" y="124"/>
                </a:lnTo>
                <a:lnTo>
                  <a:pt x="558" y="123"/>
                </a:lnTo>
                <a:lnTo>
                  <a:pt x="558" y="123"/>
                </a:lnTo>
                <a:lnTo>
                  <a:pt x="558" y="124"/>
                </a:lnTo>
                <a:lnTo>
                  <a:pt x="558" y="124"/>
                </a:lnTo>
                <a:lnTo>
                  <a:pt x="558" y="124"/>
                </a:lnTo>
                <a:lnTo>
                  <a:pt x="557" y="124"/>
                </a:lnTo>
                <a:lnTo>
                  <a:pt x="557" y="125"/>
                </a:lnTo>
                <a:lnTo>
                  <a:pt x="557" y="125"/>
                </a:lnTo>
                <a:lnTo>
                  <a:pt x="556" y="125"/>
                </a:lnTo>
                <a:lnTo>
                  <a:pt x="556" y="125"/>
                </a:lnTo>
                <a:lnTo>
                  <a:pt x="556" y="126"/>
                </a:lnTo>
                <a:lnTo>
                  <a:pt x="556" y="126"/>
                </a:lnTo>
                <a:lnTo>
                  <a:pt x="556" y="126"/>
                </a:lnTo>
                <a:lnTo>
                  <a:pt x="555" y="126"/>
                </a:lnTo>
                <a:lnTo>
                  <a:pt x="555" y="126"/>
                </a:lnTo>
                <a:lnTo>
                  <a:pt x="555" y="126"/>
                </a:lnTo>
                <a:lnTo>
                  <a:pt x="555" y="127"/>
                </a:lnTo>
                <a:lnTo>
                  <a:pt x="555" y="127"/>
                </a:lnTo>
                <a:lnTo>
                  <a:pt x="555" y="128"/>
                </a:lnTo>
                <a:lnTo>
                  <a:pt x="555" y="128"/>
                </a:lnTo>
                <a:lnTo>
                  <a:pt x="555" y="129"/>
                </a:lnTo>
                <a:lnTo>
                  <a:pt x="555" y="129"/>
                </a:lnTo>
                <a:lnTo>
                  <a:pt x="555" y="129"/>
                </a:lnTo>
                <a:lnTo>
                  <a:pt x="555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7" y="130"/>
                </a:lnTo>
                <a:lnTo>
                  <a:pt x="557" y="130"/>
                </a:lnTo>
                <a:lnTo>
                  <a:pt x="557" y="130"/>
                </a:lnTo>
                <a:lnTo>
                  <a:pt x="557" y="130"/>
                </a:lnTo>
                <a:lnTo>
                  <a:pt x="557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5" y="130"/>
                </a:lnTo>
                <a:lnTo>
                  <a:pt x="555" y="131"/>
                </a:lnTo>
                <a:lnTo>
                  <a:pt x="555" y="131"/>
                </a:lnTo>
                <a:lnTo>
                  <a:pt x="555" y="131"/>
                </a:lnTo>
                <a:lnTo>
                  <a:pt x="554" y="131"/>
                </a:lnTo>
                <a:lnTo>
                  <a:pt x="554" y="131"/>
                </a:lnTo>
                <a:lnTo>
                  <a:pt x="554" y="130"/>
                </a:lnTo>
                <a:lnTo>
                  <a:pt x="554" y="130"/>
                </a:lnTo>
                <a:lnTo>
                  <a:pt x="555" y="130"/>
                </a:lnTo>
                <a:lnTo>
                  <a:pt x="555" y="130"/>
                </a:lnTo>
                <a:lnTo>
                  <a:pt x="555" y="130"/>
                </a:lnTo>
                <a:lnTo>
                  <a:pt x="555" y="130"/>
                </a:lnTo>
                <a:lnTo>
                  <a:pt x="555" y="130"/>
                </a:lnTo>
                <a:lnTo>
                  <a:pt x="555" y="129"/>
                </a:lnTo>
                <a:lnTo>
                  <a:pt x="555" y="129"/>
                </a:lnTo>
                <a:lnTo>
                  <a:pt x="555" y="129"/>
                </a:lnTo>
                <a:lnTo>
                  <a:pt x="554" y="129"/>
                </a:lnTo>
                <a:lnTo>
                  <a:pt x="554" y="128"/>
                </a:lnTo>
                <a:lnTo>
                  <a:pt x="554" y="128"/>
                </a:lnTo>
                <a:lnTo>
                  <a:pt x="554" y="128"/>
                </a:lnTo>
                <a:lnTo>
                  <a:pt x="553" y="128"/>
                </a:lnTo>
                <a:lnTo>
                  <a:pt x="553" y="128"/>
                </a:lnTo>
                <a:lnTo>
                  <a:pt x="552" y="128"/>
                </a:lnTo>
                <a:lnTo>
                  <a:pt x="552" y="128"/>
                </a:lnTo>
                <a:lnTo>
                  <a:pt x="551" y="128"/>
                </a:lnTo>
                <a:lnTo>
                  <a:pt x="551" y="128"/>
                </a:lnTo>
                <a:lnTo>
                  <a:pt x="550" y="128"/>
                </a:lnTo>
                <a:lnTo>
                  <a:pt x="550" y="128"/>
                </a:lnTo>
                <a:lnTo>
                  <a:pt x="550" y="128"/>
                </a:lnTo>
                <a:lnTo>
                  <a:pt x="550" y="129"/>
                </a:lnTo>
                <a:lnTo>
                  <a:pt x="549" y="129"/>
                </a:lnTo>
                <a:lnTo>
                  <a:pt x="549" y="129"/>
                </a:lnTo>
                <a:lnTo>
                  <a:pt x="549" y="130"/>
                </a:lnTo>
                <a:lnTo>
                  <a:pt x="549" y="130"/>
                </a:lnTo>
                <a:lnTo>
                  <a:pt x="548" y="130"/>
                </a:lnTo>
                <a:lnTo>
                  <a:pt x="548" y="130"/>
                </a:lnTo>
                <a:lnTo>
                  <a:pt x="548" y="130"/>
                </a:lnTo>
                <a:lnTo>
                  <a:pt x="547" y="130"/>
                </a:lnTo>
                <a:lnTo>
                  <a:pt x="547" y="130"/>
                </a:lnTo>
                <a:lnTo>
                  <a:pt x="547" y="130"/>
                </a:lnTo>
                <a:lnTo>
                  <a:pt x="547" y="130"/>
                </a:lnTo>
                <a:lnTo>
                  <a:pt x="546" y="130"/>
                </a:lnTo>
                <a:lnTo>
                  <a:pt x="546" y="130"/>
                </a:lnTo>
                <a:lnTo>
                  <a:pt x="546" y="130"/>
                </a:lnTo>
                <a:lnTo>
                  <a:pt x="546" y="130"/>
                </a:lnTo>
                <a:lnTo>
                  <a:pt x="545" y="130"/>
                </a:lnTo>
                <a:lnTo>
                  <a:pt x="545" y="131"/>
                </a:lnTo>
                <a:lnTo>
                  <a:pt x="545" y="131"/>
                </a:lnTo>
                <a:lnTo>
                  <a:pt x="545" y="131"/>
                </a:lnTo>
                <a:lnTo>
                  <a:pt x="545" y="131"/>
                </a:lnTo>
                <a:lnTo>
                  <a:pt x="544" y="131"/>
                </a:lnTo>
                <a:lnTo>
                  <a:pt x="544" y="131"/>
                </a:lnTo>
                <a:lnTo>
                  <a:pt x="544" y="131"/>
                </a:lnTo>
                <a:lnTo>
                  <a:pt x="544" y="131"/>
                </a:lnTo>
                <a:lnTo>
                  <a:pt x="544" y="132"/>
                </a:lnTo>
                <a:lnTo>
                  <a:pt x="544" y="132"/>
                </a:lnTo>
                <a:lnTo>
                  <a:pt x="544" y="132"/>
                </a:lnTo>
                <a:lnTo>
                  <a:pt x="544" y="133"/>
                </a:lnTo>
                <a:lnTo>
                  <a:pt x="544" y="133"/>
                </a:lnTo>
                <a:lnTo>
                  <a:pt x="543" y="133"/>
                </a:lnTo>
                <a:lnTo>
                  <a:pt x="543" y="134"/>
                </a:lnTo>
                <a:lnTo>
                  <a:pt x="544" y="134"/>
                </a:lnTo>
                <a:lnTo>
                  <a:pt x="544" y="134"/>
                </a:lnTo>
                <a:lnTo>
                  <a:pt x="544" y="135"/>
                </a:lnTo>
                <a:lnTo>
                  <a:pt x="543" y="135"/>
                </a:lnTo>
                <a:lnTo>
                  <a:pt x="543" y="135"/>
                </a:lnTo>
                <a:lnTo>
                  <a:pt x="543" y="136"/>
                </a:lnTo>
                <a:lnTo>
                  <a:pt x="543" y="136"/>
                </a:lnTo>
                <a:lnTo>
                  <a:pt x="543" y="137"/>
                </a:lnTo>
                <a:lnTo>
                  <a:pt x="543" y="137"/>
                </a:lnTo>
                <a:lnTo>
                  <a:pt x="543" y="138"/>
                </a:lnTo>
                <a:lnTo>
                  <a:pt x="543" y="138"/>
                </a:lnTo>
                <a:lnTo>
                  <a:pt x="544" y="138"/>
                </a:lnTo>
                <a:lnTo>
                  <a:pt x="544" y="139"/>
                </a:lnTo>
                <a:lnTo>
                  <a:pt x="544" y="139"/>
                </a:lnTo>
                <a:lnTo>
                  <a:pt x="544" y="140"/>
                </a:lnTo>
                <a:lnTo>
                  <a:pt x="544" y="140"/>
                </a:lnTo>
                <a:lnTo>
                  <a:pt x="544" y="140"/>
                </a:lnTo>
                <a:lnTo>
                  <a:pt x="544" y="140"/>
                </a:lnTo>
                <a:lnTo>
                  <a:pt x="544" y="140"/>
                </a:lnTo>
                <a:lnTo>
                  <a:pt x="544" y="141"/>
                </a:lnTo>
                <a:lnTo>
                  <a:pt x="545" y="141"/>
                </a:lnTo>
                <a:lnTo>
                  <a:pt x="545" y="141"/>
                </a:lnTo>
                <a:lnTo>
                  <a:pt x="545" y="142"/>
                </a:lnTo>
                <a:lnTo>
                  <a:pt x="545" y="142"/>
                </a:lnTo>
                <a:lnTo>
                  <a:pt x="545" y="142"/>
                </a:lnTo>
                <a:lnTo>
                  <a:pt x="546" y="142"/>
                </a:lnTo>
                <a:lnTo>
                  <a:pt x="546" y="141"/>
                </a:lnTo>
                <a:lnTo>
                  <a:pt x="546" y="141"/>
                </a:lnTo>
                <a:lnTo>
                  <a:pt x="547" y="141"/>
                </a:lnTo>
                <a:lnTo>
                  <a:pt x="547" y="141"/>
                </a:lnTo>
                <a:lnTo>
                  <a:pt x="547" y="141"/>
                </a:lnTo>
                <a:lnTo>
                  <a:pt x="548" y="141"/>
                </a:lnTo>
                <a:lnTo>
                  <a:pt x="548" y="141"/>
                </a:lnTo>
                <a:lnTo>
                  <a:pt x="548" y="141"/>
                </a:lnTo>
                <a:lnTo>
                  <a:pt x="548" y="142"/>
                </a:lnTo>
                <a:lnTo>
                  <a:pt x="549" y="142"/>
                </a:lnTo>
                <a:lnTo>
                  <a:pt x="549" y="141"/>
                </a:lnTo>
                <a:lnTo>
                  <a:pt x="549" y="141"/>
                </a:lnTo>
                <a:lnTo>
                  <a:pt x="549" y="141"/>
                </a:lnTo>
                <a:lnTo>
                  <a:pt x="549" y="140"/>
                </a:lnTo>
                <a:lnTo>
                  <a:pt x="550" y="140"/>
                </a:lnTo>
                <a:lnTo>
                  <a:pt x="550" y="140"/>
                </a:lnTo>
                <a:lnTo>
                  <a:pt x="550" y="140"/>
                </a:lnTo>
                <a:lnTo>
                  <a:pt x="551" y="140"/>
                </a:lnTo>
                <a:lnTo>
                  <a:pt x="551" y="140"/>
                </a:lnTo>
                <a:lnTo>
                  <a:pt x="551" y="140"/>
                </a:lnTo>
                <a:lnTo>
                  <a:pt x="551" y="141"/>
                </a:lnTo>
                <a:lnTo>
                  <a:pt x="551" y="141"/>
                </a:lnTo>
                <a:lnTo>
                  <a:pt x="551" y="141"/>
                </a:lnTo>
                <a:lnTo>
                  <a:pt x="551" y="142"/>
                </a:lnTo>
                <a:lnTo>
                  <a:pt x="551" y="142"/>
                </a:lnTo>
                <a:lnTo>
                  <a:pt x="551" y="142"/>
                </a:lnTo>
                <a:lnTo>
                  <a:pt x="551" y="142"/>
                </a:lnTo>
                <a:lnTo>
                  <a:pt x="551" y="143"/>
                </a:lnTo>
                <a:lnTo>
                  <a:pt x="552" y="143"/>
                </a:lnTo>
                <a:lnTo>
                  <a:pt x="552" y="143"/>
                </a:lnTo>
                <a:lnTo>
                  <a:pt x="552" y="143"/>
                </a:lnTo>
                <a:lnTo>
                  <a:pt x="552" y="143"/>
                </a:lnTo>
                <a:lnTo>
                  <a:pt x="552" y="142"/>
                </a:lnTo>
                <a:lnTo>
                  <a:pt x="553" y="142"/>
                </a:lnTo>
                <a:lnTo>
                  <a:pt x="553" y="143"/>
                </a:lnTo>
                <a:lnTo>
                  <a:pt x="553" y="143"/>
                </a:lnTo>
                <a:lnTo>
                  <a:pt x="552" y="143"/>
                </a:lnTo>
                <a:lnTo>
                  <a:pt x="552" y="144"/>
                </a:lnTo>
                <a:lnTo>
                  <a:pt x="552" y="144"/>
                </a:lnTo>
                <a:lnTo>
                  <a:pt x="552" y="145"/>
                </a:lnTo>
                <a:lnTo>
                  <a:pt x="552" y="145"/>
                </a:lnTo>
                <a:lnTo>
                  <a:pt x="551" y="145"/>
                </a:lnTo>
                <a:lnTo>
                  <a:pt x="551" y="145"/>
                </a:lnTo>
                <a:lnTo>
                  <a:pt x="552" y="145"/>
                </a:lnTo>
                <a:lnTo>
                  <a:pt x="552" y="146"/>
                </a:lnTo>
                <a:lnTo>
                  <a:pt x="551" y="146"/>
                </a:lnTo>
                <a:lnTo>
                  <a:pt x="551" y="146"/>
                </a:lnTo>
                <a:lnTo>
                  <a:pt x="551" y="147"/>
                </a:lnTo>
                <a:lnTo>
                  <a:pt x="552" y="147"/>
                </a:lnTo>
                <a:lnTo>
                  <a:pt x="552" y="147"/>
                </a:lnTo>
                <a:lnTo>
                  <a:pt x="552" y="148"/>
                </a:lnTo>
                <a:lnTo>
                  <a:pt x="552" y="148"/>
                </a:lnTo>
                <a:lnTo>
                  <a:pt x="552" y="148"/>
                </a:lnTo>
                <a:lnTo>
                  <a:pt x="552" y="148"/>
                </a:lnTo>
                <a:lnTo>
                  <a:pt x="552" y="149"/>
                </a:lnTo>
                <a:lnTo>
                  <a:pt x="552" y="150"/>
                </a:lnTo>
                <a:lnTo>
                  <a:pt x="551" y="150"/>
                </a:lnTo>
                <a:lnTo>
                  <a:pt x="551" y="150"/>
                </a:lnTo>
                <a:lnTo>
                  <a:pt x="550" y="151"/>
                </a:lnTo>
                <a:lnTo>
                  <a:pt x="550" y="151"/>
                </a:lnTo>
                <a:lnTo>
                  <a:pt x="550" y="151"/>
                </a:lnTo>
                <a:lnTo>
                  <a:pt x="550" y="152"/>
                </a:lnTo>
                <a:lnTo>
                  <a:pt x="550" y="152"/>
                </a:lnTo>
                <a:lnTo>
                  <a:pt x="550" y="152"/>
                </a:lnTo>
                <a:lnTo>
                  <a:pt x="550" y="153"/>
                </a:lnTo>
                <a:lnTo>
                  <a:pt x="550" y="153"/>
                </a:lnTo>
                <a:lnTo>
                  <a:pt x="550" y="153"/>
                </a:lnTo>
                <a:lnTo>
                  <a:pt x="549" y="153"/>
                </a:lnTo>
                <a:lnTo>
                  <a:pt x="549" y="154"/>
                </a:lnTo>
                <a:lnTo>
                  <a:pt x="548" y="154"/>
                </a:lnTo>
                <a:lnTo>
                  <a:pt x="548" y="154"/>
                </a:lnTo>
                <a:lnTo>
                  <a:pt x="548" y="154"/>
                </a:lnTo>
                <a:lnTo>
                  <a:pt x="548" y="155"/>
                </a:lnTo>
                <a:lnTo>
                  <a:pt x="547" y="155"/>
                </a:lnTo>
                <a:lnTo>
                  <a:pt x="547" y="155"/>
                </a:lnTo>
                <a:lnTo>
                  <a:pt x="546" y="155"/>
                </a:lnTo>
                <a:lnTo>
                  <a:pt x="546" y="155"/>
                </a:lnTo>
                <a:lnTo>
                  <a:pt x="546" y="155"/>
                </a:lnTo>
                <a:lnTo>
                  <a:pt x="545" y="155"/>
                </a:lnTo>
                <a:lnTo>
                  <a:pt x="545" y="155"/>
                </a:lnTo>
                <a:lnTo>
                  <a:pt x="545" y="155"/>
                </a:lnTo>
                <a:lnTo>
                  <a:pt x="545" y="155"/>
                </a:lnTo>
                <a:lnTo>
                  <a:pt x="545" y="154"/>
                </a:lnTo>
                <a:lnTo>
                  <a:pt x="545" y="154"/>
                </a:lnTo>
                <a:lnTo>
                  <a:pt x="544" y="154"/>
                </a:lnTo>
                <a:lnTo>
                  <a:pt x="544" y="154"/>
                </a:lnTo>
                <a:lnTo>
                  <a:pt x="544" y="153"/>
                </a:lnTo>
                <a:lnTo>
                  <a:pt x="544" y="153"/>
                </a:lnTo>
                <a:lnTo>
                  <a:pt x="544" y="153"/>
                </a:lnTo>
                <a:lnTo>
                  <a:pt x="544" y="153"/>
                </a:lnTo>
                <a:lnTo>
                  <a:pt x="544" y="153"/>
                </a:lnTo>
                <a:lnTo>
                  <a:pt x="544" y="154"/>
                </a:lnTo>
                <a:lnTo>
                  <a:pt x="544" y="154"/>
                </a:lnTo>
                <a:lnTo>
                  <a:pt x="544" y="155"/>
                </a:lnTo>
                <a:lnTo>
                  <a:pt x="545" y="155"/>
                </a:lnTo>
                <a:lnTo>
                  <a:pt x="545" y="155"/>
                </a:lnTo>
                <a:lnTo>
                  <a:pt x="545" y="156"/>
                </a:lnTo>
                <a:lnTo>
                  <a:pt x="545" y="156"/>
                </a:lnTo>
                <a:lnTo>
                  <a:pt x="546" y="156"/>
                </a:lnTo>
                <a:lnTo>
                  <a:pt x="546" y="155"/>
                </a:lnTo>
                <a:lnTo>
                  <a:pt x="546" y="155"/>
                </a:lnTo>
                <a:lnTo>
                  <a:pt x="547" y="155"/>
                </a:lnTo>
                <a:lnTo>
                  <a:pt x="548" y="155"/>
                </a:lnTo>
                <a:lnTo>
                  <a:pt x="549" y="155"/>
                </a:lnTo>
                <a:lnTo>
                  <a:pt x="549" y="154"/>
                </a:lnTo>
                <a:lnTo>
                  <a:pt x="551" y="154"/>
                </a:lnTo>
                <a:lnTo>
                  <a:pt x="552" y="153"/>
                </a:lnTo>
                <a:lnTo>
                  <a:pt x="552" y="151"/>
                </a:lnTo>
                <a:lnTo>
                  <a:pt x="553" y="150"/>
                </a:lnTo>
                <a:lnTo>
                  <a:pt x="555" y="150"/>
                </a:lnTo>
                <a:lnTo>
                  <a:pt x="556" y="148"/>
                </a:lnTo>
                <a:lnTo>
                  <a:pt x="564" y="148"/>
                </a:lnTo>
                <a:lnTo>
                  <a:pt x="564" y="149"/>
                </a:lnTo>
                <a:lnTo>
                  <a:pt x="564" y="149"/>
                </a:lnTo>
                <a:lnTo>
                  <a:pt x="564" y="149"/>
                </a:lnTo>
                <a:lnTo>
                  <a:pt x="564" y="150"/>
                </a:lnTo>
                <a:lnTo>
                  <a:pt x="564" y="150"/>
                </a:lnTo>
                <a:lnTo>
                  <a:pt x="564" y="150"/>
                </a:lnTo>
                <a:lnTo>
                  <a:pt x="564" y="151"/>
                </a:lnTo>
                <a:lnTo>
                  <a:pt x="565" y="151"/>
                </a:lnTo>
                <a:lnTo>
                  <a:pt x="565" y="151"/>
                </a:lnTo>
                <a:lnTo>
                  <a:pt x="565" y="151"/>
                </a:lnTo>
                <a:lnTo>
                  <a:pt x="565" y="152"/>
                </a:lnTo>
                <a:lnTo>
                  <a:pt x="565" y="152"/>
                </a:lnTo>
                <a:lnTo>
                  <a:pt x="566" y="152"/>
                </a:lnTo>
                <a:lnTo>
                  <a:pt x="566" y="153"/>
                </a:lnTo>
                <a:lnTo>
                  <a:pt x="566" y="153"/>
                </a:lnTo>
                <a:lnTo>
                  <a:pt x="566" y="153"/>
                </a:lnTo>
                <a:lnTo>
                  <a:pt x="566" y="153"/>
                </a:lnTo>
                <a:lnTo>
                  <a:pt x="566" y="153"/>
                </a:lnTo>
                <a:lnTo>
                  <a:pt x="566" y="154"/>
                </a:lnTo>
                <a:lnTo>
                  <a:pt x="566" y="154"/>
                </a:lnTo>
                <a:lnTo>
                  <a:pt x="566" y="154"/>
                </a:lnTo>
                <a:lnTo>
                  <a:pt x="567" y="154"/>
                </a:lnTo>
                <a:lnTo>
                  <a:pt x="567" y="154"/>
                </a:lnTo>
                <a:lnTo>
                  <a:pt x="567" y="155"/>
                </a:lnTo>
                <a:lnTo>
                  <a:pt x="568" y="155"/>
                </a:lnTo>
                <a:lnTo>
                  <a:pt x="568" y="155"/>
                </a:lnTo>
                <a:lnTo>
                  <a:pt x="568" y="154"/>
                </a:lnTo>
                <a:lnTo>
                  <a:pt x="568" y="154"/>
                </a:lnTo>
                <a:lnTo>
                  <a:pt x="568" y="153"/>
                </a:lnTo>
                <a:lnTo>
                  <a:pt x="569" y="153"/>
                </a:lnTo>
                <a:lnTo>
                  <a:pt x="569" y="154"/>
                </a:lnTo>
                <a:lnTo>
                  <a:pt x="569" y="154"/>
                </a:lnTo>
                <a:lnTo>
                  <a:pt x="569" y="154"/>
                </a:lnTo>
                <a:lnTo>
                  <a:pt x="569" y="155"/>
                </a:lnTo>
                <a:lnTo>
                  <a:pt x="569" y="155"/>
                </a:lnTo>
                <a:lnTo>
                  <a:pt x="569" y="155"/>
                </a:lnTo>
                <a:lnTo>
                  <a:pt x="568" y="155"/>
                </a:lnTo>
                <a:lnTo>
                  <a:pt x="568" y="155"/>
                </a:lnTo>
                <a:lnTo>
                  <a:pt x="568" y="156"/>
                </a:lnTo>
                <a:lnTo>
                  <a:pt x="568" y="156"/>
                </a:lnTo>
                <a:lnTo>
                  <a:pt x="567" y="156"/>
                </a:lnTo>
                <a:lnTo>
                  <a:pt x="567" y="157"/>
                </a:lnTo>
                <a:lnTo>
                  <a:pt x="567" y="157"/>
                </a:lnTo>
                <a:lnTo>
                  <a:pt x="568" y="157"/>
                </a:lnTo>
                <a:lnTo>
                  <a:pt x="568" y="158"/>
                </a:lnTo>
                <a:lnTo>
                  <a:pt x="568" y="158"/>
                </a:lnTo>
                <a:lnTo>
                  <a:pt x="567" y="158"/>
                </a:lnTo>
                <a:lnTo>
                  <a:pt x="567" y="159"/>
                </a:lnTo>
                <a:lnTo>
                  <a:pt x="567" y="159"/>
                </a:lnTo>
                <a:lnTo>
                  <a:pt x="567" y="159"/>
                </a:lnTo>
                <a:lnTo>
                  <a:pt x="566" y="159"/>
                </a:lnTo>
                <a:lnTo>
                  <a:pt x="566" y="159"/>
                </a:lnTo>
                <a:lnTo>
                  <a:pt x="566" y="160"/>
                </a:lnTo>
                <a:lnTo>
                  <a:pt x="566" y="160"/>
                </a:lnTo>
                <a:lnTo>
                  <a:pt x="566" y="160"/>
                </a:lnTo>
                <a:lnTo>
                  <a:pt x="566" y="160"/>
                </a:lnTo>
                <a:lnTo>
                  <a:pt x="566" y="160"/>
                </a:lnTo>
                <a:lnTo>
                  <a:pt x="566" y="161"/>
                </a:lnTo>
                <a:lnTo>
                  <a:pt x="565" y="161"/>
                </a:lnTo>
                <a:lnTo>
                  <a:pt x="565" y="161"/>
                </a:lnTo>
                <a:lnTo>
                  <a:pt x="565" y="161"/>
                </a:lnTo>
                <a:lnTo>
                  <a:pt x="565" y="162"/>
                </a:lnTo>
                <a:lnTo>
                  <a:pt x="564" y="162"/>
                </a:lnTo>
                <a:lnTo>
                  <a:pt x="564" y="163"/>
                </a:lnTo>
                <a:lnTo>
                  <a:pt x="564" y="163"/>
                </a:lnTo>
                <a:lnTo>
                  <a:pt x="564" y="163"/>
                </a:lnTo>
                <a:lnTo>
                  <a:pt x="564" y="164"/>
                </a:lnTo>
                <a:lnTo>
                  <a:pt x="563" y="164"/>
                </a:lnTo>
                <a:lnTo>
                  <a:pt x="563" y="164"/>
                </a:lnTo>
                <a:lnTo>
                  <a:pt x="563" y="165"/>
                </a:lnTo>
                <a:lnTo>
                  <a:pt x="563" y="165"/>
                </a:lnTo>
                <a:lnTo>
                  <a:pt x="563" y="165"/>
                </a:lnTo>
                <a:lnTo>
                  <a:pt x="563" y="165"/>
                </a:lnTo>
                <a:lnTo>
                  <a:pt x="563" y="166"/>
                </a:lnTo>
                <a:lnTo>
                  <a:pt x="562" y="166"/>
                </a:lnTo>
                <a:lnTo>
                  <a:pt x="562" y="166"/>
                </a:lnTo>
                <a:lnTo>
                  <a:pt x="562" y="167"/>
                </a:lnTo>
                <a:lnTo>
                  <a:pt x="562" y="167"/>
                </a:lnTo>
                <a:lnTo>
                  <a:pt x="562" y="168"/>
                </a:lnTo>
                <a:lnTo>
                  <a:pt x="563" y="168"/>
                </a:lnTo>
                <a:lnTo>
                  <a:pt x="563" y="168"/>
                </a:lnTo>
                <a:lnTo>
                  <a:pt x="563" y="168"/>
                </a:lnTo>
                <a:lnTo>
                  <a:pt x="564" y="168"/>
                </a:lnTo>
                <a:lnTo>
                  <a:pt x="564" y="168"/>
                </a:lnTo>
                <a:lnTo>
                  <a:pt x="564" y="169"/>
                </a:lnTo>
                <a:lnTo>
                  <a:pt x="564" y="169"/>
                </a:lnTo>
                <a:lnTo>
                  <a:pt x="564" y="169"/>
                </a:lnTo>
                <a:lnTo>
                  <a:pt x="563" y="169"/>
                </a:lnTo>
                <a:lnTo>
                  <a:pt x="563" y="170"/>
                </a:lnTo>
                <a:lnTo>
                  <a:pt x="564" y="170"/>
                </a:lnTo>
                <a:lnTo>
                  <a:pt x="564" y="170"/>
                </a:lnTo>
                <a:lnTo>
                  <a:pt x="564" y="171"/>
                </a:lnTo>
                <a:lnTo>
                  <a:pt x="563" y="171"/>
                </a:lnTo>
                <a:lnTo>
                  <a:pt x="563" y="170"/>
                </a:lnTo>
                <a:lnTo>
                  <a:pt x="563" y="170"/>
                </a:lnTo>
                <a:lnTo>
                  <a:pt x="563" y="171"/>
                </a:lnTo>
                <a:lnTo>
                  <a:pt x="562" y="171"/>
                </a:lnTo>
                <a:lnTo>
                  <a:pt x="562" y="171"/>
                </a:lnTo>
                <a:lnTo>
                  <a:pt x="562" y="171"/>
                </a:lnTo>
                <a:lnTo>
                  <a:pt x="562" y="171"/>
                </a:lnTo>
                <a:lnTo>
                  <a:pt x="562" y="172"/>
                </a:lnTo>
                <a:lnTo>
                  <a:pt x="562" y="172"/>
                </a:lnTo>
                <a:lnTo>
                  <a:pt x="562" y="172"/>
                </a:lnTo>
                <a:lnTo>
                  <a:pt x="562" y="173"/>
                </a:lnTo>
                <a:lnTo>
                  <a:pt x="562" y="173"/>
                </a:lnTo>
                <a:lnTo>
                  <a:pt x="561" y="173"/>
                </a:lnTo>
                <a:lnTo>
                  <a:pt x="561" y="173"/>
                </a:lnTo>
                <a:lnTo>
                  <a:pt x="561" y="173"/>
                </a:lnTo>
                <a:lnTo>
                  <a:pt x="561" y="174"/>
                </a:lnTo>
                <a:lnTo>
                  <a:pt x="561" y="174"/>
                </a:lnTo>
                <a:lnTo>
                  <a:pt x="560" y="174"/>
                </a:lnTo>
                <a:lnTo>
                  <a:pt x="560" y="174"/>
                </a:lnTo>
                <a:lnTo>
                  <a:pt x="560" y="175"/>
                </a:lnTo>
                <a:lnTo>
                  <a:pt x="559" y="175"/>
                </a:lnTo>
                <a:lnTo>
                  <a:pt x="559" y="175"/>
                </a:lnTo>
                <a:lnTo>
                  <a:pt x="559" y="175"/>
                </a:lnTo>
                <a:lnTo>
                  <a:pt x="559" y="176"/>
                </a:lnTo>
                <a:lnTo>
                  <a:pt x="558" y="176"/>
                </a:lnTo>
                <a:lnTo>
                  <a:pt x="558" y="176"/>
                </a:lnTo>
                <a:lnTo>
                  <a:pt x="558" y="176"/>
                </a:lnTo>
                <a:lnTo>
                  <a:pt x="558" y="177"/>
                </a:lnTo>
                <a:lnTo>
                  <a:pt x="557" y="177"/>
                </a:lnTo>
                <a:lnTo>
                  <a:pt x="557" y="178"/>
                </a:lnTo>
                <a:lnTo>
                  <a:pt x="557" y="178"/>
                </a:lnTo>
                <a:lnTo>
                  <a:pt x="557" y="179"/>
                </a:lnTo>
                <a:lnTo>
                  <a:pt x="557" y="179"/>
                </a:lnTo>
                <a:lnTo>
                  <a:pt x="557" y="180"/>
                </a:lnTo>
                <a:lnTo>
                  <a:pt x="557" y="180"/>
                </a:lnTo>
                <a:lnTo>
                  <a:pt x="556" y="180"/>
                </a:lnTo>
                <a:lnTo>
                  <a:pt x="556" y="181"/>
                </a:lnTo>
                <a:lnTo>
                  <a:pt x="556" y="181"/>
                </a:lnTo>
                <a:lnTo>
                  <a:pt x="556" y="181"/>
                </a:lnTo>
                <a:lnTo>
                  <a:pt x="556" y="181"/>
                </a:lnTo>
                <a:lnTo>
                  <a:pt x="556" y="181"/>
                </a:lnTo>
                <a:lnTo>
                  <a:pt x="555" y="181"/>
                </a:lnTo>
                <a:lnTo>
                  <a:pt x="555" y="182"/>
                </a:lnTo>
                <a:lnTo>
                  <a:pt x="555" y="182"/>
                </a:lnTo>
                <a:lnTo>
                  <a:pt x="555" y="182"/>
                </a:lnTo>
                <a:lnTo>
                  <a:pt x="555" y="183"/>
                </a:lnTo>
                <a:lnTo>
                  <a:pt x="555" y="183"/>
                </a:lnTo>
                <a:lnTo>
                  <a:pt x="555" y="184"/>
                </a:lnTo>
                <a:lnTo>
                  <a:pt x="555" y="184"/>
                </a:lnTo>
                <a:lnTo>
                  <a:pt x="555" y="184"/>
                </a:lnTo>
                <a:lnTo>
                  <a:pt x="555" y="185"/>
                </a:lnTo>
                <a:lnTo>
                  <a:pt x="554" y="185"/>
                </a:lnTo>
                <a:lnTo>
                  <a:pt x="554" y="185"/>
                </a:lnTo>
                <a:lnTo>
                  <a:pt x="554" y="186"/>
                </a:lnTo>
                <a:lnTo>
                  <a:pt x="554" y="186"/>
                </a:lnTo>
                <a:lnTo>
                  <a:pt x="555" y="186"/>
                </a:lnTo>
                <a:lnTo>
                  <a:pt x="555" y="187"/>
                </a:lnTo>
                <a:lnTo>
                  <a:pt x="555" y="187"/>
                </a:lnTo>
                <a:lnTo>
                  <a:pt x="555" y="187"/>
                </a:lnTo>
                <a:lnTo>
                  <a:pt x="555" y="187"/>
                </a:lnTo>
                <a:lnTo>
                  <a:pt x="555" y="188"/>
                </a:lnTo>
                <a:lnTo>
                  <a:pt x="556" y="188"/>
                </a:lnTo>
                <a:lnTo>
                  <a:pt x="556" y="188"/>
                </a:lnTo>
                <a:lnTo>
                  <a:pt x="556" y="188"/>
                </a:lnTo>
                <a:lnTo>
                  <a:pt x="556" y="188"/>
                </a:lnTo>
                <a:lnTo>
                  <a:pt x="557" y="188"/>
                </a:lnTo>
                <a:lnTo>
                  <a:pt x="557" y="188"/>
                </a:lnTo>
                <a:lnTo>
                  <a:pt x="557" y="188"/>
                </a:lnTo>
                <a:lnTo>
                  <a:pt x="557" y="189"/>
                </a:lnTo>
                <a:lnTo>
                  <a:pt x="557" y="189"/>
                </a:lnTo>
                <a:lnTo>
                  <a:pt x="556" y="189"/>
                </a:lnTo>
                <a:lnTo>
                  <a:pt x="556" y="189"/>
                </a:lnTo>
                <a:lnTo>
                  <a:pt x="556" y="189"/>
                </a:lnTo>
                <a:lnTo>
                  <a:pt x="556" y="190"/>
                </a:lnTo>
                <a:lnTo>
                  <a:pt x="556" y="190"/>
                </a:lnTo>
                <a:lnTo>
                  <a:pt x="556" y="190"/>
                </a:lnTo>
                <a:lnTo>
                  <a:pt x="556" y="190"/>
                </a:lnTo>
                <a:lnTo>
                  <a:pt x="556" y="191"/>
                </a:lnTo>
                <a:lnTo>
                  <a:pt x="556" y="191"/>
                </a:lnTo>
                <a:lnTo>
                  <a:pt x="556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4" y="191"/>
                </a:lnTo>
                <a:lnTo>
                  <a:pt x="554" y="190"/>
                </a:lnTo>
                <a:lnTo>
                  <a:pt x="554" y="190"/>
                </a:lnTo>
                <a:lnTo>
                  <a:pt x="554" y="190"/>
                </a:lnTo>
                <a:lnTo>
                  <a:pt x="553" y="190"/>
                </a:lnTo>
                <a:lnTo>
                  <a:pt x="553" y="190"/>
                </a:lnTo>
                <a:lnTo>
                  <a:pt x="553" y="190"/>
                </a:lnTo>
                <a:lnTo>
                  <a:pt x="552" y="190"/>
                </a:lnTo>
                <a:lnTo>
                  <a:pt x="552" y="191"/>
                </a:lnTo>
                <a:lnTo>
                  <a:pt x="552" y="191"/>
                </a:lnTo>
                <a:lnTo>
                  <a:pt x="552" y="191"/>
                </a:lnTo>
                <a:lnTo>
                  <a:pt x="551" y="191"/>
                </a:lnTo>
                <a:lnTo>
                  <a:pt x="551" y="191"/>
                </a:lnTo>
                <a:lnTo>
                  <a:pt x="551" y="192"/>
                </a:lnTo>
                <a:lnTo>
                  <a:pt x="551" y="192"/>
                </a:lnTo>
                <a:lnTo>
                  <a:pt x="551" y="193"/>
                </a:lnTo>
                <a:lnTo>
                  <a:pt x="551" y="193"/>
                </a:lnTo>
                <a:lnTo>
                  <a:pt x="551" y="193"/>
                </a:lnTo>
                <a:lnTo>
                  <a:pt x="551" y="194"/>
                </a:lnTo>
                <a:lnTo>
                  <a:pt x="551" y="194"/>
                </a:lnTo>
                <a:lnTo>
                  <a:pt x="551" y="195"/>
                </a:lnTo>
                <a:lnTo>
                  <a:pt x="550" y="195"/>
                </a:lnTo>
                <a:lnTo>
                  <a:pt x="550" y="195"/>
                </a:lnTo>
                <a:lnTo>
                  <a:pt x="550" y="195"/>
                </a:lnTo>
                <a:lnTo>
                  <a:pt x="549" y="195"/>
                </a:lnTo>
                <a:lnTo>
                  <a:pt x="549" y="196"/>
                </a:lnTo>
                <a:lnTo>
                  <a:pt x="549" y="196"/>
                </a:lnTo>
                <a:lnTo>
                  <a:pt x="548" y="195"/>
                </a:lnTo>
                <a:lnTo>
                  <a:pt x="548" y="195"/>
                </a:lnTo>
                <a:lnTo>
                  <a:pt x="548" y="196"/>
                </a:lnTo>
                <a:lnTo>
                  <a:pt x="547" y="196"/>
                </a:lnTo>
                <a:lnTo>
                  <a:pt x="547" y="196"/>
                </a:lnTo>
                <a:lnTo>
                  <a:pt x="547" y="196"/>
                </a:lnTo>
                <a:lnTo>
                  <a:pt x="547" y="197"/>
                </a:lnTo>
                <a:lnTo>
                  <a:pt x="547" y="197"/>
                </a:lnTo>
                <a:lnTo>
                  <a:pt x="547" y="198"/>
                </a:lnTo>
                <a:lnTo>
                  <a:pt x="546" y="198"/>
                </a:lnTo>
                <a:lnTo>
                  <a:pt x="546" y="197"/>
                </a:lnTo>
                <a:lnTo>
                  <a:pt x="546" y="197"/>
                </a:lnTo>
                <a:lnTo>
                  <a:pt x="545" y="197"/>
                </a:lnTo>
                <a:lnTo>
                  <a:pt x="545" y="197"/>
                </a:lnTo>
                <a:lnTo>
                  <a:pt x="545" y="197"/>
                </a:lnTo>
                <a:lnTo>
                  <a:pt x="545" y="198"/>
                </a:lnTo>
                <a:lnTo>
                  <a:pt x="544" y="198"/>
                </a:lnTo>
                <a:lnTo>
                  <a:pt x="544" y="199"/>
                </a:lnTo>
                <a:lnTo>
                  <a:pt x="544" y="199"/>
                </a:lnTo>
                <a:lnTo>
                  <a:pt x="544" y="199"/>
                </a:lnTo>
                <a:lnTo>
                  <a:pt x="544" y="200"/>
                </a:lnTo>
                <a:lnTo>
                  <a:pt x="545" y="200"/>
                </a:lnTo>
                <a:lnTo>
                  <a:pt x="545" y="200"/>
                </a:lnTo>
                <a:lnTo>
                  <a:pt x="545" y="201"/>
                </a:lnTo>
                <a:lnTo>
                  <a:pt x="545" y="201"/>
                </a:lnTo>
                <a:lnTo>
                  <a:pt x="545" y="201"/>
                </a:lnTo>
                <a:lnTo>
                  <a:pt x="545" y="200"/>
                </a:lnTo>
                <a:lnTo>
                  <a:pt x="546" y="200"/>
                </a:lnTo>
                <a:lnTo>
                  <a:pt x="546" y="200"/>
                </a:lnTo>
                <a:lnTo>
                  <a:pt x="547" y="200"/>
                </a:lnTo>
                <a:lnTo>
                  <a:pt x="547" y="201"/>
                </a:lnTo>
                <a:lnTo>
                  <a:pt x="547" y="201"/>
                </a:lnTo>
                <a:lnTo>
                  <a:pt x="547" y="201"/>
                </a:lnTo>
                <a:lnTo>
                  <a:pt x="546" y="201"/>
                </a:lnTo>
                <a:lnTo>
                  <a:pt x="546" y="202"/>
                </a:lnTo>
                <a:lnTo>
                  <a:pt x="546" y="202"/>
                </a:lnTo>
                <a:lnTo>
                  <a:pt x="546" y="203"/>
                </a:lnTo>
                <a:lnTo>
                  <a:pt x="545" y="203"/>
                </a:lnTo>
                <a:lnTo>
                  <a:pt x="545" y="203"/>
                </a:lnTo>
                <a:lnTo>
                  <a:pt x="545" y="203"/>
                </a:lnTo>
                <a:lnTo>
                  <a:pt x="545" y="204"/>
                </a:lnTo>
                <a:lnTo>
                  <a:pt x="544" y="205"/>
                </a:lnTo>
                <a:lnTo>
                  <a:pt x="544" y="206"/>
                </a:lnTo>
                <a:lnTo>
                  <a:pt x="543" y="206"/>
                </a:lnTo>
                <a:lnTo>
                  <a:pt x="543" y="207"/>
                </a:lnTo>
                <a:lnTo>
                  <a:pt x="543" y="207"/>
                </a:lnTo>
                <a:lnTo>
                  <a:pt x="542" y="207"/>
                </a:lnTo>
                <a:lnTo>
                  <a:pt x="542" y="208"/>
                </a:lnTo>
                <a:lnTo>
                  <a:pt x="542" y="208"/>
                </a:lnTo>
                <a:lnTo>
                  <a:pt x="542" y="209"/>
                </a:lnTo>
                <a:lnTo>
                  <a:pt x="543" y="209"/>
                </a:lnTo>
                <a:lnTo>
                  <a:pt x="543" y="209"/>
                </a:lnTo>
                <a:lnTo>
                  <a:pt x="542" y="209"/>
                </a:lnTo>
                <a:lnTo>
                  <a:pt x="542" y="210"/>
                </a:lnTo>
                <a:lnTo>
                  <a:pt x="542" y="210"/>
                </a:lnTo>
                <a:lnTo>
                  <a:pt x="542" y="210"/>
                </a:lnTo>
                <a:lnTo>
                  <a:pt x="542" y="211"/>
                </a:lnTo>
                <a:lnTo>
                  <a:pt x="542" y="211"/>
                </a:lnTo>
                <a:lnTo>
                  <a:pt x="542" y="211"/>
                </a:lnTo>
                <a:lnTo>
                  <a:pt x="541" y="211"/>
                </a:lnTo>
                <a:lnTo>
                  <a:pt x="541" y="211"/>
                </a:lnTo>
                <a:lnTo>
                  <a:pt x="541" y="212"/>
                </a:lnTo>
                <a:lnTo>
                  <a:pt x="541" y="212"/>
                </a:lnTo>
                <a:lnTo>
                  <a:pt x="541" y="213"/>
                </a:lnTo>
                <a:lnTo>
                  <a:pt x="541" y="213"/>
                </a:lnTo>
                <a:lnTo>
                  <a:pt x="542" y="213"/>
                </a:lnTo>
                <a:lnTo>
                  <a:pt x="542" y="214"/>
                </a:lnTo>
                <a:lnTo>
                  <a:pt x="542" y="214"/>
                </a:lnTo>
                <a:lnTo>
                  <a:pt x="542" y="214"/>
                </a:lnTo>
                <a:lnTo>
                  <a:pt x="542" y="215"/>
                </a:lnTo>
                <a:lnTo>
                  <a:pt x="543" y="215"/>
                </a:lnTo>
                <a:lnTo>
                  <a:pt x="543" y="215"/>
                </a:lnTo>
                <a:lnTo>
                  <a:pt x="544" y="215"/>
                </a:lnTo>
                <a:lnTo>
                  <a:pt x="544" y="214"/>
                </a:lnTo>
                <a:lnTo>
                  <a:pt x="544" y="214"/>
                </a:lnTo>
                <a:lnTo>
                  <a:pt x="544" y="215"/>
                </a:lnTo>
                <a:lnTo>
                  <a:pt x="544" y="215"/>
                </a:lnTo>
                <a:lnTo>
                  <a:pt x="544" y="215"/>
                </a:lnTo>
                <a:lnTo>
                  <a:pt x="544" y="216"/>
                </a:lnTo>
                <a:lnTo>
                  <a:pt x="545" y="216"/>
                </a:lnTo>
                <a:lnTo>
                  <a:pt x="545" y="216"/>
                </a:lnTo>
                <a:lnTo>
                  <a:pt x="544" y="216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4" y="218"/>
                </a:lnTo>
                <a:lnTo>
                  <a:pt x="544" y="218"/>
                </a:lnTo>
                <a:lnTo>
                  <a:pt x="544" y="219"/>
                </a:lnTo>
                <a:lnTo>
                  <a:pt x="544" y="219"/>
                </a:lnTo>
                <a:lnTo>
                  <a:pt x="544" y="219"/>
                </a:lnTo>
                <a:lnTo>
                  <a:pt x="544" y="220"/>
                </a:lnTo>
                <a:lnTo>
                  <a:pt x="543" y="220"/>
                </a:lnTo>
                <a:lnTo>
                  <a:pt x="543" y="220"/>
                </a:lnTo>
                <a:lnTo>
                  <a:pt x="543" y="220"/>
                </a:lnTo>
                <a:lnTo>
                  <a:pt x="543" y="221"/>
                </a:lnTo>
                <a:lnTo>
                  <a:pt x="542" y="221"/>
                </a:lnTo>
                <a:lnTo>
                  <a:pt x="542" y="221"/>
                </a:lnTo>
                <a:lnTo>
                  <a:pt x="542" y="221"/>
                </a:lnTo>
                <a:lnTo>
                  <a:pt x="542" y="221"/>
                </a:lnTo>
                <a:lnTo>
                  <a:pt x="541" y="221"/>
                </a:lnTo>
                <a:lnTo>
                  <a:pt x="541" y="222"/>
                </a:lnTo>
                <a:lnTo>
                  <a:pt x="542" y="222"/>
                </a:lnTo>
                <a:lnTo>
                  <a:pt x="542" y="222"/>
                </a:lnTo>
                <a:lnTo>
                  <a:pt x="541" y="222"/>
                </a:lnTo>
                <a:lnTo>
                  <a:pt x="541" y="222"/>
                </a:lnTo>
                <a:lnTo>
                  <a:pt x="541" y="223"/>
                </a:lnTo>
                <a:lnTo>
                  <a:pt x="541" y="223"/>
                </a:lnTo>
                <a:lnTo>
                  <a:pt x="541" y="223"/>
                </a:lnTo>
                <a:lnTo>
                  <a:pt x="541" y="223"/>
                </a:lnTo>
                <a:lnTo>
                  <a:pt x="541" y="224"/>
                </a:lnTo>
                <a:lnTo>
                  <a:pt x="541" y="224"/>
                </a:lnTo>
                <a:lnTo>
                  <a:pt x="541" y="224"/>
                </a:lnTo>
                <a:lnTo>
                  <a:pt x="541" y="225"/>
                </a:lnTo>
                <a:lnTo>
                  <a:pt x="541" y="225"/>
                </a:lnTo>
                <a:lnTo>
                  <a:pt x="541" y="225"/>
                </a:lnTo>
                <a:lnTo>
                  <a:pt x="541" y="225"/>
                </a:lnTo>
                <a:lnTo>
                  <a:pt x="540" y="225"/>
                </a:lnTo>
                <a:lnTo>
                  <a:pt x="540" y="226"/>
                </a:lnTo>
                <a:lnTo>
                  <a:pt x="540" y="226"/>
                </a:lnTo>
                <a:lnTo>
                  <a:pt x="540" y="227"/>
                </a:lnTo>
                <a:lnTo>
                  <a:pt x="540" y="227"/>
                </a:lnTo>
                <a:lnTo>
                  <a:pt x="540" y="228"/>
                </a:lnTo>
                <a:lnTo>
                  <a:pt x="540" y="228"/>
                </a:lnTo>
                <a:lnTo>
                  <a:pt x="540" y="228"/>
                </a:lnTo>
                <a:lnTo>
                  <a:pt x="539" y="228"/>
                </a:lnTo>
                <a:lnTo>
                  <a:pt x="539" y="229"/>
                </a:lnTo>
                <a:lnTo>
                  <a:pt x="539" y="229"/>
                </a:lnTo>
                <a:lnTo>
                  <a:pt x="539" y="229"/>
                </a:lnTo>
                <a:lnTo>
                  <a:pt x="539" y="230"/>
                </a:lnTo>
                <a:lnTo>
                  <a:pt x="538" y="230"/>
                </a:lnTo>
                <a:lnTo>
                  <a:pt x="538" y="230"/>
                </a:lnTo>
                <a:lnTo>
                  <a:pt x="538" y="231"/>
                </a:lnTo>
                <a:lnTo>
                  <a:pt x="538" y="231"/>
                </a:lnTo>
                <a:lnTo>
                  <a:pt x="538" y="231"/>
                </a:lnTo>
                <a:lnTo>
                  <a:pt x="538" y="232"/>
                </a:lnTo>
                <a:lnTo>
                  <a:pt x="538" y="232"/>
                </a:lnTo>
                <a:lnTo>
                  <a:pt x="538" y="233"/>
                </a:lnTo>
                <a:lnTo>
                  <a:pt x="538" y="233"/>
                </a:lnTo>
                <a:lnTo>
                  <a:pt x="539" y="233"/>
                </a:lnTo>
                <a:lnTo>
                  <a:pt x="538" y="233"/>
                </a:lnTo>
                <a:lnTo>
                  <a:pt x="538" y="233"/>
                </a:lnTo>
                <a:lnTo>
                  <a:pt x="538" y="233"/>
                </a:lnTo>
                <a:lnTo>
                  <a:pt x="538" y="234"/>
                </a:lnTo>
                <a:lnTo>
                  <a:pt x="538" y="234"/>
                </a:lnTo>
                <a:lnTo>
                  <a:pt x="537" y="234"/>
                </a:lnTo>
                <a:lnTo>
                  <a:pt x="537" y="235"/>
                </a:lnTo>
                <a:lnTo>
                  <a:pt x="537" y="235"/>
                </a:lnTo>
                <a:lnTo>
                  <a:pt x="538" y="235"/>
                </a:lnTo>
                <a:lnTo>
                  <a:pt x="538" y="236"/>
                </a:lnTo>
                <a:lnTo>
                  <a:pt x="538" y="236"/>
                </a:lnTo>
                <a:lnTo>
                  <a:pt x="539" y="236"/>
                </a:lnTo>
                <a:lnTo>
                  <a:pt x="539" y="237"/>
                </a:lnTo>
                <a:lnTo>
                  <a:pt x="539" y="237"/>
                </a:lnTo>
                <a:lnTo>
                  <a:pt x="539" y="236"/>
                </a:lnTo>
                <a:lnTo>
                  <a:pt x="540" y="236"/>
                </a:lnTo>
                <a:lnTo>
                  <a:pt x="540" y="237"/>
                </a:lnTo>
                <a:lnTo>
                  <a:pt x="540" y="237"/>
                </a:lnTo>
                <a:lnTo>
                  <a:pt x="539" y="237"/>
                </a:lnTo>
                <a:lnTo>
                  <a:pt x="539" y="238"/>
                </a:lnTo>
                <a:lnTo>
                  <a:pt x="539" y="238"/>
                </a:lnTo>
                <a:lnTo>
                  <a:pt x="538" y="238"/>
                </a:lnTo>
                <a:lnTo>
                  <a:pt x="538" y="238"/>
                </a:lnTo>
                <a:lnTo>
                  <a:pt x="538" y="238"/>
                </a:lnTo>
                <a:lnTo>
                  <a:pt x="537" y="238"/>
                </a:lnTo>
                <a:lnTo>
                  <a:pt x="537" y="239"/>
                </a:lnTo>
                <a:lnTo>
                  <a:pt x="537" y="239"/>
                </a:lnTo>
                <a:lnTo>
                  <a:pt x="537" y="239"/>
                </a:lnTo>
                <a:lnTo>
                  <a:pt x="536" y="239"/>
                </a:lnTo>
                <a:lnTo>
                  <a:pt x="536" y="240"/>
                </a:lnTo>
                <a:lnTo>
                  <a:pt x="536" y="240"/>
                </a:lnTo>
                <a:lnTo>
                  <a:pt x="536" y="240"/>
                </a:lnTo>
                <a:lnTo>
                  <a:pt x="536" y="241"/>
                </a:lnTo>
                <a:lnTo>
                  <a:pt x="535" y="241"/>
                </a:lnTo>
                <a:lnTo>
                  <a:pt x="535" y="241"/>
                </a:lnTo>
                <a:lnTo>
                  <a:pt x="535" y="241"/>
                </a:lnTo>
                <a:lnTo>
                  <a:pt x="535" y="241"/>
                </a:lnTo>
                <a:lnTo>
                  <a:pt x="535" y="242"/>
                </a:lnTo>
                <a:lnTo>
                  <a:pt x="535" y="242"/>
                </a:lnTo>
                <a:lnTo>
                  <a:pt x="535" y="242"/>
                </a:lnTo>
                <a:lnTo>
                  <a:pt x="534" y="244"/>
                </a:lnTo>
                <a:lnTo>
                  <a:pt x="534" y="244"/>
                </a:lnTo>
                <a:lnTo>
                  <a:pt x="534" y="244"/>
                </a:lnTo>
                <a:lnTo>
                  <a:pt x="534" y="245"/>
                </a:lnTo>
                <a:lnTo>
                  <a:pt x="533" y="245"/>
                </a:lnTo>
                <a:lnTo>
                  <a:pt x="533" y="246"/>
                </a:lnTo>
                <a:lnTo>
                  <a:pt x="533" y="246"/>
                </a:lnTo>
                <a:lnTo>
                  <a:pt x="533" y="247"/>
                </a:lnTo>
                <a:lnTo>
                  <a:pt x="533" y="247"/>
                </a:lnTo>
                <a:lnTo>
                  <a:pt x="533" y="248"/>
                </a:lnTo>
                <a:lnTo>
                  <a:pt x="534" y="248"/>
                </a:lnTo>
                <a:lnTo>
                  <a:pt x="534" y="248"/>
                </a:lnTo>
                <a:lnTo>
                  <a:pt x="533" y="248"/>
                </a:lnTo>
                <a:lnTo>
                  <a:pt x="533" y="248"/>
                </a:lnTo>
                <a:lnTo>
                  <a:pt x="533" y="249"/>
                </a:lnTo>
                <a:lnTo>
                  <a:pt x="532" y="249"/>
                </a:lnTo>
                <a:lnTo>
                  <a:pt x="532" y="249"/>
                </a:lnTo>
                <a:lnTo>
                  <a:pt x="532" y="249"/>
                </a:lnTo>
                <a:lnTo>
                  <a:pt x="532" y="250"/>
                </a:lnTo>
                <a:lnTo>
                  <a:pt x="532" y="250"/>
                </a:lnTo>
                <a:lnTo>
                  <a:pt x="532" y="251"/>
                </a:lnTo>
                <a:lnTo>
                  <a:pt x="531" y="251"/>
                </a:lnTo>
                <a:lnTo>
                  <a:pt x="531" y="251"/>
                </a:lnTo>
                <a:lnTo>
                  <a:pt x="531" y="251"/>
                </a:lnTo>
                <a:lnTo>
                  <a:pt x="531" y="252"/>
                </a:lnTo>
                <a:lnTo>
                  <a:pt x="530" y="252"/>
                </a:lnTo>
                <a:lnTo>
                  <a:pt x="530" y="252"/>
                </a:lnTo>
                <a:lnTo>
                  <a:pt x="530" y="253"/>
                </a:lnTo>
                <a:lnTo>
                  <a:pt x="530" y="253"/>
                </a:lnTo>
                <a:lnTo>
                  <a:pt x="530" y="253"/>
                </a:lnTo>
                <a:lnTo>
                  <a:pt x="530" y="254"/>
                </a:lnTo>
                <a:lnTo>
                  <a:pt x="529" y="254"/>
                </a:lnTo>
                <a:lnTo>
                  <a:pt x="529" y="255"/>
                </a:lnTo>
                <a:lnTo>
                  <a:pt x="529" y="255"/>
                </a:lnTo>
                <a:lnTo>
                  <a:pt x="529" y="256"/>
                </a:lnTo>
                <a:lnTo>
                  <a:pt x="529" y="256"/>
                </a:lnTo>
                <a:lnTo>
                  <a:pt x="529" y="256"/>
                </a:lnTo>
                <a:lnTo>
                  <a:pt x="530" y="256"/>
                </a:lnTo>
                <a:lnTo>
                  <a:pt x="530" y="256"/>
                </a:lnTo>
                <a:lnTo>
                  <a:pt x="530" y="257"/>
                </a:lnTo>
                <a:lnTo>
                  <a:pt x="530" y="257"/>
                </a:lnTo>
                <a:lnTo>
                  <a:pt x="529" y="257"/>
                </a:lnTo>
                <a:lnTo>
                  <a:pt x="529" y="257"/>
                </a:lnTo>
                <a:lnTo>
                  <a:pt x="529" y="257"/>
                </a:lnTo>
                <a:lnTo>
                  <a:pt x="529" y="258"/>
                </a:lnTo>
                <a:lnTo>
                  <a:pt x="528" y="258"/>
                </a:lnTo>
                <a:lnTo>
                  <a:pt x="528" y="258"/>
                </a:lnTo>
                <a:lnTo>
                  <a:pt x="528" y="259"/>
                </a:lnTo>
                <a:lnTo>
                  <a:pt x="528" y="259"/>
                </a:lnTo>
                <a:lnTo>
                  <a:pt x="528" y="259"/>
                </a:lnTo>
                <a:lnTo>
                  <a:pt x="528" y="260"/>
                </a:lnTo>
                <a:lnTo>
                  <a:pt x="527" y="260"/>
                </a:lnTo>
                <a:lnTo>
                  <a:pt x="527" y="260"/>
                </a:lnTo>
                <a:lnTo>
                  <a:pt x="527" y="261"/>
                </a:lnTo>
                <a:lnTo>
                  <a:pt x="527" y="261"/>
                </a:lnTo>
                <a:lnTo>
                  <a:pt x="527" y="261"/>
                </a:lnTo>
                <a:lnTo>
                  <a:pt x="527" y="262"/>
                </a:lnTo>
                <a:lnTo>
                  <a:pt x="527" y="262"/>
                </a:lnTo>
                <a:lnTo>
                  <a:pt x="527" y="263"/>
                </a:lnTo>
                <a:lnTo>
                  <a:pt x="527" y="263"/>
                </a:lnTo>
                <a:lnTo>
                  <a:pt x="527" y="264"/>
                </a:lnTo>
                <a:lnTo>
                  <a:pt x="528" y="264"/>
                </a:lnTo>
                <a:lnTo>
                  <a:pt x="528" y="264"/>
                </a:lnTo>
                <a:lnTo>
                  <a:pt x="528" y="264"/>
                </a:lnTo>
                <a:lnTo>
                  <a:pt x="528" y="264"/>
                </a:lnTo>
                <a:lnTo>
                  <a:pt x="529" y="264"/>
                </a:lnTo>
                <a:lnTo>
                  <a:pt x="529" y="264"/>
                </a:lnTo>
                <a:lnTo>
                  <a:pt x="529" y="264"/>
                </a:lnTo>
                <a:lnTo>
                  <a:pt x="529" y="265"/>
                </a:lnTo>
                <a:lnTo>
                  <a:pt x="529" y="265"/>
                </a:lnTo>
                <a:lnTo>
                  <a:pt x="529" y="265"/>
                </a:lnTo>
                <a:lnTo>
                  <a:pt x="529" y="266"/>
                </a:lnTo>
                <a:lnTo>
                  <a:pt x="528" y="266"/>
                </a:lnTo>
                <a:lnTo>
                  <a:pt x="528" y="266"/>
                </a:lnTo>
                <a:lnTo>
                  <a:pt x="528" y="266"/>
                </a:lnTo>
                <a:lnTo>
                  <a:pt x="528" y="267"/>
                </a:lnTo>
                <a:lnTo>
                  <a:pt x="528" y="267"/>
                </a:lnTo>
                <a:lnTo>
                  <a:pt x="528" y="268"/>
                </a:lnTo>
                <a:lnTo>
                  <a:pt x="528" y="268"/>
                </a:lnTo>
                <a:lnTo>
                  <a:pt x="528" y="268"/>
                </a:lnTo>
                <a:lnTo>
                  <a:pt x="527" y="268"/>
                </a:lnTo>
                <a:lnTo>
                  <a:pt x="527" y="268"/>
                </a:lnTo>
                <a:lnTo>
                  <a:pt x="527" y="269"/>
                </a:lnTo>
                <a:lnTo>
                  <a:pt x="526" y="269"/>
                </a:lnTo>
                <a:lnTo>
                  <a:pt x="526" y="269"/>
                </a:lnTo>
                <a:lnTo>
                  <a:pt x="525" y="269"/>
                </a:lnTo>
                <a:lnTo>
                  <a:pt x="525" y="270"/>
                </a:lnTo>
                <a:lnTo>
                  <a:pt x="525" y="270"/>
                </a:lnTo>
                <a:lnTo>
                  <a:pt x="525" y="270"/>
                </a:lnTo>
                <a:lnTo>
                  <a:pt x="525" y="271"/>
                </a:lnTo>
                <a:lnTo>
                  <a:pt x="525" y="271"/>
                </a:lnTo>
                <a:lnTo>
                  <a:pt x="525" y="271"/>
                </a:lnTo>
                <a:lnTo>
                  <a:pt x="525" y="271"/>
                </a:lnTo>
                <a:lnTo>
                  <a:pt x="525" y="271"/>
                </a:lnTo>
                <a:lnTo>
                  <a:pt x="525" y="271"/>
                </a:lnTo>
                <a:lnTo>
                  <a:pt x="524" y="271"/>
                </a:lnTo>
                <a:lnTo>
                  <a:pt x="524" y="272"/>
                </a:lnTo>
                <a:lnTo>
                  <a:pt x="524" y="272"/>
                </a:lnTo>
                <a:lnTo>
                  <a:pt x="523" y="272"/>
                </a:lnTo>
                <a:lnTo>
                  <a:pt x="523" y="273"/>
                </a:lnTo>
                <a:lnTo>
                  <a:pt x="522" y="273"/>
                </a:lnTo>
                <a:lnTo>
                  <a:pt x="522" y="274"/>
                </a:lnTo>
                <a:lnTo>
                  <a:pt x="522" y="274"/>
                </a:lnTo>
                <a:lnTo>
                  <a:pt x="522" y="275"/>
                </a:lnTo>
                <a:lnTo>
                  <a:pt x="522" y="275"/>
                </a:lnTo>
                <a:lnTo>
                  <a:pt x="522" y="275"/>
                </a:lnTo>
                <a:lnTo>
                  <a:pt x="522" y="276"/>
                </a:lnTo>
                <a:lnTo>
                  <a:pt x="522" y="276"/>
                </a:lnTo>
                <a:lnTo>
                  <a:pt x="521" y="276"/>
                </a:lnTo>
                <a:lnTo>
                  <a:pt x="521" y="276"/>
                </a:lnTo>
                <a:lnTo>
                  <a:pt x="521" y="276"/>
                </a:lnTo>
                <a:lnTo>
                  <a:pt x="521" y="276"/>
                </a:lnTo>
                <a:lnTo>
                  <a:pt x="520" y="276"/>
                </a:lnTo>
                <a:lnTo>
                  <a:pt x="520" y="276"/>
                </a:lnTo>
                <a:lnTo>
                  <a:pt x="520" y="276"/>
                </a:lnTo>
                <a:lnTo>
                  <a:pt x="519" y="276"/>
                </a:lnTo>
                <a:lnTo>
                  <a:pt x="519" y="276"/>
                </a:lnTo>
                <a:lnTo>
                  <a:pt x="518" y="276"/>
                </a:lnTo>
                <a:lnTo>
                  <a:pt x="518" y="277"/>
                </a:lnTo>
                <a:lnTo>
                  <a:pt x="517" y="277"/>
                </a:lnTo>
                <a:lnTo>
                  <a:pt x="517" y="277"/>
                </a:lnTo>
                <a:lnTo>
                  <a:pt x="516" y="278"/>
                </a:lnTo>
                <a:lnTo>
                  <a:pt x="515" y="278"/>
                </a:lnTo>
                <a:lnTo>
                  <a:pt x="514" y="278"/>
                </a:lnTo>
                <a:lnTo>
                  <a:pt x="514" y="279"/>
                </a:lnTo>
                <a:lnTo>
                  <a:pt x="513" y="279"/>
                </a:lnTo>
                <a:lnTo>
                  <a:pt x="512" y="279"/>
                </a:lnTo>
                <a:lnTo>
                  <a:pt x="512" y="279"/>
                </a:lnTo>
                <a:lnTo>
                  <a:pt x="511" y="280"/>
                </a:lnTo>
                <a:lnTo>
                  <a:pt x="510" y="280"/>
                </a:lnTo>
                <a:lnTo>
                  <a:pt x="510" y="280"/>
                </a:lnTo>
                <a:lnTo>
                  <a:pt x="509" y="280"/>
                </a:lnTo>
                <a:lnTo>
                  <a:pt x="509" y="281"/>
                </a:lnTo>
                <a:lnTo>
                  <a:pt x="509" y="281"/>
                </a:lnTo>
                <a:lnTo>
                  <a:pt x="508" y="281"/>
                </a:lnTo>
                <a:lnTo>
                  <a:pt x="507" y="281"/>
                </a:lnTo>
                <a:lnTo>
                  <a:pt x="507" y="281"/>
                </a:lnTo>
                <a:lnTo>
                  <a:pt x="506" y="282"/>
                </a:lnTo>
                <a:lnTo>
                  <a:pt x="506" y="282"/>
                </a:lnTo>
                <a:lnTo>
                  <a:pt x="505" y="282"/>
                </a:lnTo>
                <a:lnTo>
                  <a:pt x="505" y="283"/>
                </a:lnTo>
                <a:lnTo>
                  <a:pt x="505" y="283"/>
                </a:lnTo>
                <a:lnTo>
                  <a:pt x="504" y="283"/>
                </a:lnTo>
                <a:lnTo>
                  <a:pt x="504" y="283"/>
                </a:lnTo>
                <a:lnTo>
                  <a:pt x="503" y="284"/>
                </a:lnTo>
                <a:lnTo>
                  <a:pt x="502" y="284"/>
                </a:lnTo>
                <a:lnTo>
                  <a:pt x="502" y="284"/>
                </a:lnTo>
                <a:lnTo>
                  <a:pt x="501" y="285"/>
                </a:lnTo>
                <a:lnTo>
                  <a:pt x="501" y="285"/>
                </a:lnTo>
                <a:lnTo>
                  <a:pt x="500" y="286"/>
                </a:lnTo>
                <a:lnTo>
                  <a:pt x="499" y="286"/>
                </a:lnTo>
                <a:lnTo>
                  <a:pt x="498" y="287"/>
                </a:lnTo>
                <a:lnTo>
                  <a:pt x="497" y="288"/>
                </a:lnTo>
                <a:lnTo>
                  <a:pt x="496" y="288"/>
                </a:lnTo>
                <a:lnTo>
                  <a:pt x="496" y="289"/>
                </a:lnTo>
                <a:lnTo>
                  <a:pt x="495" y="289"/>
                </a:lnTo>
                <a:lnTo>
                  <a:pt x="492" y="291"/>
                </a:lnTo>
                <a:lnTo>
                  <a:pt x="491" y="291"/>
                </a:lnTo>
                <a:lnTo>
                  <a:pt x="491" y="291"/>
                </a:lnTo>
                <a:lnTo>
                  <a:pt x="490" y="291"/>
                </a:lnTo>
                <a:lnTo>
                  <a:pt x="490" y="291"/>
                </a:lnTo>
                <a:lnTo>
                  <a:pt x="490" y="291"/>
                </a:lnTo>
                <a:lnTo>
                  <a:pt x="490" y="292"/>
                </a:lnTo>
                <a:lnTo>
                  <a:pt x="489" y="292"/>
                </a:lnTo>
                <a:lnTo>
                  <a:pt x="489" y="292"/>
                </a:lnTo>
                <a:lnTo>
                  <a:pt x="489" y="292"/>
                </a:lnTo>
                <a:lnTo>
                  <a:pt x="488" y="292"/>
                </a:lnTo>
                <a:lnTo>
                  <a:pt x="488" y="293"/>
                </a:lnTo>
                <a:lnTo>
                  <a:pt x="488" y="293"/>
                </a:lnTo>
                <a:lnTo>
                  <a:pt x="487" y="293"/>
                </a:lnTo>
                <a:lnTo>
                  <a:pt x="487" y="293"/>
                </a:lnTo>
                <a:lnTo>
                  <a:pt x="487" y="293"/>
                </a:lnTo>
                <a:lnTo>
                  <a:pt x="486" y="294"/>
                </a:lnTo>
                <a:lnTo>
                  <a:pt x="486" y="294"/>
                </a:lnTo>
                <a:lnTo>
                  <a:pt x="486" y="294"/>
                </a:lnTo>
                <a:lnTo>
                  <a:pt x="485" y="295"/>
                </a:lnTo>
                <a:lnTo>
                  <a:pt x="485" y="295"/>
                </a:lnTo>
                <a:lnTo>
                  <a:pt x="484" y="296"/>
                </a:lnTo>
                <a:lnTo>
                  <a:pt x="484" y="296"/>
                </a:lnTo>
                <a:lnTo>
                  <a:pt x="484" y="296"/>
                </a:lnTo>
                <a:lnTo>
                  <a:pt x="483" y="296"/>
                </a:lnTo>
                <a:lnTo>
                  <a:pt x="483" y="297"/>
                </a:lnTo>
                <a:lnTo>
                  <a:pt x="483" y="297"/>
                </a:lnTo>
                <a:lnTo>
                  <a:pt x="482" y="297"/>
                </a:lnTo>
                <a:lnTo>
                  <a:pt x="482" y="297"/>
                </a:lnTo>
                <a:lnTo>
                  <a:pt x="481" y="298"/>
                </a:lnTo>
                <a:lnTo>
                  <a:pt x="481" y="298"/>
                </a:lnTo>
                <a:lnTo>
                  <a:pt x="481" y="298"/>
                </a:lnTo>
                <a:lnTo>
                  <a:pt x="481" y="299"/>
                </a:lnTo>
                <a:lnTo>
                  <a:pt x="480" y="299"/>
                </a:lnTo>
                <a:lnTo>
                  <a:pt x="480" y="299"/>
                </a:lnTo>
                <a:lnTo>
                  <a:pt x="480" y="299"/>
                </a:lnTo>
                <a:lnTo>
                  <a:pt x="479" y="299"/>
                </a:lnTo>
                <a:lnTo>
                  <a:pt x="479" y="300"/>
                </a:lnTo>
                <a:lnTo>
                  <a:pt x="479" y="300"/>
                </a:lnTo>
                <a:lnTo>
                  <a:pt x="478" y="300"/>
                </a:lnTo>
                <a:lnTo>
                  <a:pt x="478" y="300"/>
                </a:lnTo>
                <a:lnTo>
                  <a:pt x="478" y="301"/>
                </a:lnTo>
                <a:lnTo>
                  <a:pt x="477" y="301"/>
                </a:lnTo>
                <a:lnTo>
                  <a:pt x="477" y="301"/>
                </a:lnTo>
                <a:lnTo>
                  <a:pt x="477" y="301"/>
                </a:lnTo>
                <a:lnTo>
                  <a:pt x="476" y="301"/>
                </a:lnTo>
                <a:lnTo>
                  <a:pt x="476" y="301"/>
                </a:lnTo>
                <a:lnTo>
                  <a:pt x="476" y="302"/>
                </a:lnTo>
                <a:lnTo>
                  <a:pt x="475" y="302"/>
                </a:lnTo>
                <a:lnTo>
                  <a:pt x="475" y="302"/>
                </a:lnTo>
                <a:lnTo>
                  <a:pt x="475" y="302"/>
                </a:lnTo>
                <a:lnTo>
                  <a:pt x="475" y="302"/>
                </a:lnTo>
                <a:lnTo>
                  <a:pt x="475" y="302"/>
                </a:lnTo>
                <a:lnTo>
                  <a:pt x="475" y="303"/>
                </a:lnTo>
                <a:lnTo>
                  <a:pt x="475" y="303"/>
                </a:lnTo>
                <a:lnTo>
                  <a:pt x="474" y="303"/>
                </a:lnTo>
                <a:lnTo>
                  <a:pt x="474" y="303"/>
                </a:lnTo>
                <a:lnTo>
                  <a:pt x="474" y="304"/>
                </a:lnTo>
                <a:lnTo>
                  <a:pt x="473" y="304"/>
                </a:lnTo>
                <a:lnTo>
                  <a:pt x="473" y="304"/>
                </a:lnTo>
                <a:lnTo>
                  <a:pt x="473" y="304"/>
                </a:lnTo>
                <a:lnTo>
                  <a:pt x="472" y="305"/>
                </a:lnTo>
                <a:lnTo>
                  <a:pt x="472" y="305"/>
                </a:lnTo>
                <a:lnTo>
                  <a:pt x="472" y="305"/>
                </a:lnTo>
                <a:lnTo>
                  <a:pt x="471" y="305"/>
                </a:lnTo>
                <a:lnTo>
                  <a:pt x="471" y="306"/>
                </a:lnTo>
                <a:lnTo>
                  <a:pt x="471" y="306"/>
                </a:lnTo>
                <a:lnTo>
                  <a:pt x="470" y="306"/>
                </a:lnTo>
                <a:lnTo>
                  <a:pt x="470" y="307"/>
                </a:lnTo>
                <a:lnTo>
                  <a:pt x="470" y="307"/>
                </a:lnTo>
                <a:lnTo>
                  <a:pt x="470" y="307"/>
                </a:lnTo>
                <a:lnTo>
                  <a:pt x="469" y="307"/>
                </a:lnTo>
                <a:lnTo>
                  <a:pt x="469" y="308"/>
                </a:lnTo>
                <a:lnTo>
                  <a:pt x="468" y="308"/>
                </a:lnTo>
                <a:lnTo>
                  <a:pt x="468" y="308"/>
                </a:lnTo>
                <a:lnTo>
                  <a:pt x="468" y="309"/>
                </a:lnTo>
                <a:lnTo>
                  <a:pt x="467" y="309"/>
                </a:lnTo>
                <a:lnTo>
                  <a:pt x="467" y="309"/>
                </a:lnTo>
                <a:lnTo>
                  <a:pt x="466" y="310"/>
                </a:lnTo>
                <a:lnTo>
                  <a:pt x="466" y="310"/>
                </a:lnTo>
                <a:lnTo>
                  <a:pt x="466" y="310"/>
                </a:lnTo>
                <a:lnTo>
                  <a:pt x="465" y="310"/>
                </a:lnTo>
                <a:lnTo>
                  <a:pt x="465" y="311"/>
                </a:lnTo>
                <a:lnTo>
                  <a:pt x="465" y="311"/>
                </a:lnTo>
                <a:lnTo>
                  <a:pt x="465" y="311"/>
                </a:lnTo>
                <a:lnTo>
                  <a:pt x="465" y="311"/>
                </a:lnTo>
                <a:lnTo>
                  <a:pt x="465" y="311"/>
                </a:lnTo>
                <a:lnTo>
                  <a:pt x="464" y="311"/>
                </a:lnTo>
                <a:lnTo>
                  <a:pt x="464" y="312"/>
                </a:lnTo>
                <a:lnTo>
                  <a:pt x="464" y="312"/>
                </a:lnTo>
                <a:lnTo>
                  <a:pt x="463" y="313"/>
                </a:lnTo>
                <a:lnTo>
                  <a:pt x="462" y="313"/>
                </a:lnTo>
                <a:lnTo>
                  <a:pt x="461" y="314"/>
                </a:lnTo>
                <a:lnTo>
                  <a:pt x="461" y="314"/>
                </a:lnTo>
                <a:lnTo>
                  <a:pt x="460" y="315"/>
                </a:lnTo>
                <a:lnTo>
                  <a:pt x="460" y="316"/>
                </a:lnTo>
                <a:lnTo>
                  <a:pt x="459" y="316"/>
                </a:lnTo>
                <a:lnTo>
                  <a:pt x="459" y="317"/>
                </a:lnTo>
                <a:lnTo>
                  <a:pt x="458" y="317"/>
                </a:lnTo>
                <a:lnTo>
                  <a:pt x="458" y="318"/>
                </a:lnTo>
                <a:lnTo>
                  <a:pt x="456" y="319"/>
                </a:lnTo>
                <a:lnTo>
                  <a:pt x="456" y="319"/>
                </a:lnTo>
                <a:lnTo>
                  <a:pt x="454" y="321"/>
                </a:lnTo>
                <a:lnTo>
                  <a:pt x="454" y="321"/>
                </a:lnTo>
                <a:lnTo>
                  <a:pt x="453" y="323"/>
                </a:lnTo>
                <a:lnTo>
                  <a:pt x="451" y="325"/>
                </a:lnTo>
                <a:lnTo>
                  <a:pt x="450" y="326"/>
                </a:lnTo>
                <a:lnTo>
                  <a:pt x="449" y="326"/>
                </a:lnTo>
                <a:lnTo>
                  <a:pt x="449" y="327"/>
                </a:lnTo>
                <a:lnTo>
                  <a:pt x="447" y="329"/>
                </a:lnTo>
                <a:lnTo>
                  <a:pt x="446" y="330"/>
                </a:lnTo>
                <a:lnTo>
                  <a:pt x="445" y="330"/>
                </a:lnTo>
                <a:lnTo>
                  <a:pt x="445" y="331"/>
                </a:lnTo>
                <a:lnTo>
                  <a:pt x="445" y="331"/>
                </a:lnTo>
                <a:lnTo>
                  <a:pt x="444" y="332"/>
                </a:lnTo>
                <a:lnTo>
                  <a:pt x="444" y="332"/>
                </a:lnTo>
                <a:lnTo>
                  <a:pt x="444" y="333"/>
                </a:lnTo>
                <a:lnTo>
                  <a:pt x="443" y="333"/>
                </a:lnTo>
                <a:lnTo>
                  <a:pt x="443" y="333"/>
                </a:lnTo>
                <a:lnTo>
                  <a:pt x="443" y="333"/>
                </a:lnTo>
                <a:lnTo>
                  <a:pt x="442" y="334"/>
                </a:lnTo>
                <a:lnTo>
                  <a:pt x="442" y="334"/>
                </a:lnTo>
                <a:lnTo>
                  <a:pt x="442" y="334"/>
                </a:lnTo>
                <a:lnTo>
                  <a:pt x="441" y="335"/>
                </a:lnTo>
                <a:lnTo>
                  <a:pt x="441" y="335"/>
                </a:lnTo>
                <a:lnTo>
                  <a:pt x="441" y="335"/>
                </a:lnTo>
                <a:lnTo>
                  <a:pt x="441" y="336"/>
                </a:lnTo>
                <a:lnTo>
                  <a:pt x="441" y="336"/>
                </a:lnTo>
                <a:lnTo>
                  <a:pt x="440" y="336"/>
                </a:lnTo>
                <a:lnTo>
                  <a:pt x="440" y="336"/>
                </a:lnTo>
                <a:lnTo>
                  <a:pt x="439" y="338"/>
                </a:lnTo>
                <a:lnTo>
                  <a:pt x="438" y="338"/>
                </a:lnTo>
                <a:lnTo>
                  <a:pt x="437" y="339"/>
                </a:lnTo>
                <a:lnTo>
                  <a:pt x="437" y="340"/>
                </a:lnTo>
                <a:lnTo>
                  <a:pt x="436" y="341"/>
                </a:lnTo>
                <a:lnTo>
                  <a:pt x="436" y="341"/>
                </a:lnTo>
                <a:lnTo>
                  <a:pt x="435" y="342"/>
                </a:lnTo>
                <a:lnTo>
                  <a:pt x="435" y="342"/>
                </a:lnTo>
                <a:lnTo>
                  <a:pt x="435" y="342"/>
                </a:lnTo>
                <a:lnTo>
                  <a:pt x="435" y="343"/>
                </a:lnTo>
                <a:lnTo>
                  <a:pt x="434" y="343"/>
                </a:lnTo>
                <a:lnTo>
                  <a:pt x="434" y="343"/>
                </a:lnTo>
                <a:lnTo>
                  <a:pt x="434" y="343"/>
                </a:lnTo>
                <a:lnTo>
                  <a:pt x="434" y="344"/>
                </a:lnTo>
                <a:lnTo>
                  <a:pt x="434" y="344"/>
                </a:lnTo>
                <a:lnTo>
                  <a:pt x="434" y="344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6"/>
                </a:lnTo>
                <a:lnTo>
                  <a:pt x="432" y="346"/>
                </a:lnTo>
                <a:lnTo>
                  <a:pt x="432" y="346"/>
                </a:lnTo>
                <a:lnTo>
                  <a:pt x="432" y="346"/>
                </a:lnTo>
                <a:lnTo>
                  <a:pt x="432" y="347"/>
                </a:lnTo>
                <a:lnTo>
                  <a:pt x="431" y="347"/>
                </a:lnTo>
                <a:lnTo>
                  <a:pt x="431" y="347"/>
                </a:lnTo>
                <a:lnTo>
                  <a:pt x="431" y="348"/>
                </a:lnTo>
                <a:lnTo>
                  <a:pt x="431" y="348"/>
                </a:lnTo>
                <a:lnTo>
                  <a:pt x="430" y="348"/>
                </a:lnTo>
                <a:lnTo>
                  <a:pt x="430" y="348"/>
                </a:lnTo>
                <a:lnTo>
                  <a:pt x="430" y="348"/>
                </a:lnTo>
                <a:lnTo>
                  <a:pt x="430" y="349"/>
                </a:lnTo>
                <a:lnTo>
                  <a:pt x="430" y="349"/>
                </a:lnTo>
                <a:lnTo>
                  <a:pt x="430" y="349"/>
                </a:lnTo>
                <a:lnTo>
                  <a:pt x="429" y="350"/>
                </a:lnTo>
                <a:lnTo>
                  <a:pt x="429" y="350"/>
                </a:lnTo>
                <a:lnTo>
                  <a:pt x="429" y="350"/>
                </a:lnTo>
                <a:lnTo>
                  <a:pt x="429" y="351"/>
                </a:lnTo>
                <a:lnTo>
                  <a:pt x="428" y="351"/>
                </a:lnTo>
                <a:lnTo>
                  <a:pt x="428" y="351"/>
                </a:lnTo>
                <a:lnTo>
                  <a:pt x="427" y="351"/>
                </a:lnTo>
                <a:lnTo>
                  <a:pt x="427" y="351"/>
                </a:lnTo>
                <a:lnTo>
                  <a:pt x="427" y="350"/>
                </a:lnTo>
                <a:lnTo>
                  <a:pt x="426" y="350"/>
                </a:lnTo>
                <a:lnTo>
                  <a:pt x="426" y="350"/>
                </a:lnTo>
                <a:lnTo>
                  <a:pt x="426" y="351"/>
                </a:lnTo>
                <a:lnTo>
                  <a:pt x="425" y="351"/>
                </a:lnTo>
                <a:lnTo>
                  <a:pt x="425" y="350"/>
                </a:lnTo>
                <a:lnTo>
                  <a:pt x="425" y="350"/>
                </a:lnTo>
                <a:lnTo>
                  <a:pt x="426" y="350"/>
                </a:lnTo>
                <a:lnTo>
                  <a:pt x="426" y="350"/>
                </a:lnTo>
                <a:lnTo>
                  <a:pt x="427" y="350"/>
                </a:lnTo>
                <a:lnTo>
                  <a:pt x="427" y="350"/>
                </a:lnTo>
                <a:lnTo>
                  <a:pt x="427" y="349"/>
                </a:lnTo>
                <a:lnTo>
                  <a:pt x="427" y="349"/>
                </a:lnTo>
                <a:lnTo>
                  <a:pt x="427" y="349"/>
                </a:lnTo>
                <a:lnTo>
                  <a:pt x="426" y="349"/>
                </a:lnTo>
                <a:lnTo>
                  <a:pt x="426" y="349"/>
                </a:lnTo>
                <a:lnTo>
                  <a:pt x="426" y="349"/>
                </a:lnTo>
                <a:lnTo>
                  <a:pt x="426" y="349"/>
                </a:lnTo>
                <a:lnTo>
                  <a:pt x="425" y="349"/>
                </a:lnTo>
                <a:lnTo>
                  <a:pt x="425" y="348"/>
                </a:lnTo>
                <a:lnTo>
                  <a:pt x="426" y="348"/>
                </a:lnTo>
                <a:lnTo>
                  <a:pt x="426" y="348"/>
                </a:lnTo>
                <a:lnTo>
                  <a:pt x="426" y="348"/>
                </a:lnTo>
                <a:lnTo>
                  <a:pt x="425" y="348"/>
                </a:lnTo>
                <a:lnTo>
                  <a:pt x="425" y="348"/>
                </a:lnTo>
                <a:lnTo>
                  <a:pt x="424" y="348"/>
                </a:lnTo>
                <a:lnTo>
                  <a:pt x="424" y="348"/>
                </a:lnTo>
                <a:lnTo>
                  <a:pt x="424" y="348"/>
                </a:lnTo>
                <a:lnTo>
                  <a:pt x="424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2" y="348"/>
                </a:lnTo>
                <a:lnTo>
                  <a:pt x="422" y="347"/>
                </a:lnTo>
                <a:lnTo>
                  <a:pt x="422" y="347"/>
                </a:lnTo>
                <a:lnTo>
                  <a:pt x="422" y="347"/>
                </a:lnTo>
                <a:lnTo>
                  <a:pt x="421" y="347"/>
                </a:lnTo>
                <a:lnTo>
                  <a:pt x="421" y="347"/>
                </a:lnTo>
                <a:lnTo>
                  <a:pt x="421" y="346"/>
                </a:lnTo>
                <a:lnTo>
                  <a:pt x="420" y="346"/>
                </a:lnTo>
                <a:lnTo>
                  <a:pt x="420" y="347"/>
                </a:lnTo>
                <a:lnTo>
                  <a:pt x="420" y="347"/>
                </a:lnTo>
                <a:lnTo>
                  <a:pt x="419" y="347"/>
                </a:lnTo>
                <a:lnTo>
                  <a:pt x="419" y="347"/>
                </a:lnTo>
                <a:lnTo>
                  <a:pt x="418" y="347"/>
                </a:lnTo>
                <a:lnTo>
                  <a:pt x="418" y="346"/>
                </a:lnTo>
                <a:lnTo>
                  <a:pt x="418" y="346"/>
                </a:lnTo>
                <a:lnTo>
                  <a:pt x="418" y="346"/>
                </a:lnTo>
                <a:lnTo>
                  <a:pt x="417" y="346"/>
                </a:lnTo>
                <a:lnTo>
                  <a:pt x="417" y="346"/>
                </a:lnTo>
                <a:lnTo>
                  <a:pt x="417" y="345"/>
                </a:lnTo>
                <a:lnTo>
                  <a:pt x="416" y="345"/>
                </a:lnTo>
                <a:lnTo>
                  <a:pt x="416" y="345"/>
                </a:lnTo>
                <a:lnTo>
                  <a:pt x="415" y="345"/>
                </a:lnTo>
                <a:lnTo>
                  <a:pt x="415" y="345"/>
                </a:lnTo>
                <a:lnTo>
                  <a:pt x="415" y="345"/>
                </a:lnTo>
                <a:lnTo>
                  <a:pt x="415" y="344"/>
                </a:lnTo>
                <a:lnTo>
                  <a:pt x="415" y="344"/>
                </a:lnTo>
                <a:lnTo>
                  <a:pt x="415" y="344"/>
                </a:lnTo>
                <a:lnTo>
                  <a:pt x="415" y="343"/>
                </a:lnTo>
                <a:lnTo>
                  <a:pt x="415" y="343"/>
                </a:lnTo>
                <a:lnTo>
                  <a:pt x="414" y="343"/>
                </a:lnTo>
                <a:lnTo>
                  <a:pt x="414" y="343"/>
                </a:lnTo>
                <a:lnTo>
                  <a:pt x="414" y="343"/>
                </a:lnTo>
                <a:lnTo>
                  <a:pt x="414" y="343"/>
                </a:lnTo>
                <a:lnTo>
                  <a:pt x="414" y="342"/>
                </a:lnTo>
                <a:lnTo>
                  <a:pt x="415" y="342"/>
                </a:lnTo>
                <a:lnTo>
                  <a:pt x="415" y="342"/>
                </a:lnTo>
                <a:lnTo>
                  <a:pt x="414" y="342"/>
                </a:lnTo>
                <a:lnTo>
                  <a:pt x="414" y="342"/>
                </a:lnTo>
                <a:lnTo>
                  <a:pt x="414" y="341"/>
                </a:lnTo>
                <a:lnTo>
                  <a:pt x="414" y="341"/>
                </a:lnTo>
                <a:lnTo>
                  <a:pt x="414" y="341"/>
                </a:lnTo>
                <a:lnTo>
                  <a:pt x="414" y="341"/>
                </a:lnTo>
                <a:lnTo>
                  <a:pt x="413" y="341"/>
                </a:lnTo>
                <a:lnTo>
                  <a:pt x="413" y="340"/>
                </a:lnTo>
                <a:lnTo>
                  <a:pt x="413" y="340"/>
                </a:lnTo>
                <a:lnTo>
                  <a:pt x="413" y="340"/>
                </a:lnTo>
                <a:lnTo>
                  <a:pt x="412" y="340"/>
                </a:lnTo>
                <a:lnTo>
                  <a:pt x="412" y="340"/>
                </a:lnTo>
                <a:lnTo>
                  <a:pt x="411" y="340"/>
                </a:lnTo>
                <a:lnTo>
                  <a:pt x="411" y="339"/>
                </a:lnTo>
                <a:lnTo>
                  <a:pt x="411" y="339"/>
                </a:lnTo>
                <a:lnTo>
                  <a:pt x="410" y="339"/>
                </a:lnTo>
                <a:lnTo>
                  <a:pt x="410" y="339"/>
                </a:lnTo>
                <a:lnTo>
                  <a:pt x="410" y="339"/>
                </a:lnTo>
                <a:lnTo>
                  <a:pt x="409" y="339"/>
                </a:lnTo>
                <a:lnTo>
                  <a:pt x="409" y="339"/>
                </a:lnTo>
                <a:lnTo>
                  <a:pt x="409" y="338"/>
                </a:lnTo>
                <a:lnTo>
                  <a:pt x="408" y="338"/>
                </a:lnTo>
                <a:lnTo>
                  <a:pt x="408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8"/>
                </a:lnTo>
                <a:lnTo>
                  <a:pt x="406" y="338"/>
                </a:lnTo>
                <a:lnTo>
                  <a:pt x="406" y="338"/>
                </a:lnTo>
                <a:lnTo>
                  <a:pt x="405" y="338"/>
                </a:lnTo>
                <a:lnTo>
                  <a:pt x="405" y="338"/>
                </a:lnTo>
                <a:lnTo>
                  <a:pt x="405" y="338"/>
                </a:lnTo>
                <a:lnTo>
                  <a:pt x="405" y="337"/>
                </a:lnTo>
                <a:lnTo>
                  <a:pt x="404" y="337"/>
                </a:lnTo>
                <a:lnTo>
                  <a:pt x="404" y="337"/>
                </a:lnTo>
                <a:lnTo>
                  <a:pt x="404" y="337"/>
                </a:lnTo>
                <a:lnTo>
                  <a:pt x="403" y="337"/>
                </a:lnTo>
                <a:lnTo>
                  <a:pt x="403" y="337"/>
                </a:lnTo>
                <a:lnTo>
                  <a:pt x="403" y="338"/>
                </a:lnTo>
                <a:lnTo>
                  <a:pt x="402" y="338"/>
                </a:lnTo>
                <a:lnTo>
                  <a:pt x="402" y="338"/>
                </a:lnTo>
                <a:lnTo>
                  <a:pt x="402" y="339"/>
                </a:lnTo>
                <a:lnTo>
                  <a:pt x="402" y="339"/>
                </a:lnTo>
                <a:lnTo>
                  <a:pt x="401" y="339"/>
                </a:lnTo>
                <a:lnTo>
                  <a:pt x="401" y="339"/>
                </a:lnTo>
                <a:lnTo>
                  <a:pt x="401" y="339"/>
                </a:lnTo>
                <a:lnTo>
                  <a:pt x="401" y="340"/>
                </a:lnTo>
                <a:lnTo>
                  <a:pt x="400" y="340"/>
                </a:lnTo>
                <a:lnTo>
                  <a:pt x="400" y="340"/>
                </a:lnTo>
                <a:lnTo>
                  <a:pt x="400" y="340"/>
                </a:lnTo>
                <a:lnTo>
                  <a:pt x="399" y="340"/>
                </a:lnTo>
                <a:lnTo>
                  <a:pt x="399" y="340"/>
                </a:lnTo>
                <a:lnTo>
                  <a:pt x="398" y="340"/>
                </a:lnTo>
                <a:lnTo>
                  <a:pt x="398" y="340"/>
                </a:lnTo>
                <a:lnTo>
                  <a:pt x="397" y="340"/>
                </a:lnTo>
                <a:lnTo>
                  <a:pt x="397" y="340"/>
                </a:lnTo>
                <a:lnTo>
                  <a:pt x="396" y="340"/>
                </a:lnTo>
                <a:lnTo>
                  <a:pt x="396" y="341"/>
                </a:lnTo>
                <a:lnTo>
                  <a:pt x="396" y="341"/>
                </a:lnTo>
                <a:lnTo>
                  <a:pt x="395" y="341"/>
                </a:lnTo>
                <a:lnTo>
                  <a:pt x="395" y="341"/>
                </a:lnTo>
                <a:lnTo>
                  <a:pt x="395" y="341"/>
                </a:lnTo>
                <a:lnTo>
                  <a:pt x="395" y="341"/>
                </a:lnTo>
                <a:lnTo>
                  <a:pt x="395" y="341"/>
                </a:lnTo>
                <a:lnTo>
                  <a:pt x="394" y="341"/>
                </a:lnTo>
                <a:lnTo>
                  <a:pt x="394" y="341"/>
                </a:lnTo>
                <a:lnTo>
                  <a:pt x="394" y="341"/>
                </a:lnTo>
                <a:lnTo>
                  <a:pt x="393" y="341"/>
                </a:lnTo>
                <a:lnTo>
                  <a:pt x="393" y="341"/>
                </a:lnTo>
                <a:lnTo>
                  <a:pt x="393" y="342"/>
                </a:lnTo>
                <a:lnTo>
                  <a:pt x="393" y="342"/>
                </a:lnTo>
                <a:lnTo>
                  <a:pt x="392" y="342"/>
                </a:lnTo>
                <a:lnTo>
                  <a:pt x="392" y="342"/>
                </a:lnTo>
                <a:lnTo>
                  <a:pt x="392" y="342"/>
                </a:lnTo>
                <a:lnTo>
                  <a:pt x="392" y="342"/>
                </a:lnTo>
                <a:lnTo>
                  <a:pt x="391" y="342"/>
                </a:lnTo>
                <a:lnTo>
                  <a:pt x="391" y="342"/>
                </a:lnTo>
                <a:lnTo>
                  <a:pt x="390" y="342"/>
                </a:lnTo>
                <a:lnTo>
                  <a:pt x="390" y="343"/>
                </a:lnTo>
                <a:lnTo>
                  <a:pt x="390" y="343"/>
                </a:lnTo>
                <a:lnTo>
                  <a:pt x="389" y="343"/>
                </a:lnTo>
                <a:lnTo>
                  <a:pt x="389" y="343"/>
                </a:lnTo>
                <a:lnTo>
                  <a:pt x="388" y="343"/>
                </a:lnTo>
                <a:lnTo>
                  <a:pt x="388" y="343"/>
                </a:lnTo>
                <a:lnTo>
                  <a:pt x="388" y="343"/>
                </a:lnTo>
                <a:lnTo>
                  <a:pt x="387" y="343"/>
                </a:lnTo>
                <a:lnTo>
                  <a:pt x="387" y="343"/>
                </a:lnTo>
                <a:lnTo>
                  <a:pt x="387" y="344"/>
                </a:lnTo>
                <a:lnTo>
                  <a:pt x="387" y="344"/>
                </a:lnTo>
                <a:lnTo>
                  <a:pt x="387" y="345"/>
                </a:lnTo>
                <a:lnTo>
                  <a:pt x="387" y="345"/>
                </a:lnTo>
                <a:lnTo>
                  <a:pt x="387" y="345"/>
                </a:lnTo>
                <a:lnTo>
                  <a:pt x="388" y="345"/>
                </a:lnTo>
                <a:lnTo>
                  <a:pt x="388" y="346"/>
                </a:lnTo>
                <a:lnTo>
                  <a:pt x="388" y="346"/>
                </a:lnTo>
                <a:lnTo>
                  <a:pt x="388" y="347"/>
                </a:lnTo>
                <a:lnTo>
                  <a:pt x="389" y="347"/>
                </a:lnTo>
                <a:lnTo>
                  <a:pt x="389" y="347"/>
                </a:lnTo>
                <a:lnTo>
                  <a:pt x="389" y="348"/>
                </a:lnTo>
                <a:lnTo>
                  <a:pt x="390" y="348"/>
                </a:lnTo>
                <a:lnTo>
                  <a:pt x="390" y="348"/>
                </a:lnTo>
                <a:lnTo>
                  <a:pt x="391" y="348"/>
                </a:lnTo>
                <a:lnTo>
                  <a:pt x="391" y="348"/>
                </a:lnTo>
                <a:lnTo>
                  <a:pt x="391" y="348"/>
                </a:lnTo>
                <a:lnTo>
                  <a:pt x="392" y="348"/>
                </a:lnTo>
                <a:lnTo>
                  <a:pt x="392" y="349"/>
                </a:lnTo>
                <a:lnTo>
                  <a:pt x="392" y="349"/>
                </a:lnTo>
                <a:lnTo>
                  <a:pt x="393" y="349"/>
                </a:lnTo>
                <a:lnTo>
                  <a:pt x="393" y="349"/>
                </a:lnTo>
                <a:lnTo>
                  <a:pt x="393" y="349"/>
                </a:lnTo>
                <a:lnTo>
                  <a:pt x="393" y="350"/>
                </a:lnTo>
                <a:lnTo>
                  <a:pt x="394" y="350"/>
                </a:lnTo>
                <a:lnTo>
                  <a:pt x="394" y="350"/>
                </a:lnTo>
                <a:lnTo>
                  <a:pt x="394" y="350"/>
                </a:lnTo>
                <a:lnTo>
                  <a:pt x="394" y="351"/>
                </a:lnTo>
                <a:lnTo>
                  <a:pt x="394" y="351"/>
                </a:lnTo>
                <a:lnTo>
                  <a:pt x="394" y="351"/>
                </a:lnTo>
                <a:lnTo>
                  <a:pt x="394" y="351"/>
                </a:lnTo>
                <a:lnTo>
                  <a:pt x="394" y="352"/>
                </a:lnTo>
                <a:lnTo>
                  <a:pt x="394" y="352"/>
                </a:lnTo>
                <a:lnTo>
                  <a:pt x="394" y="351"/>
                </a:lnTo>
                <a:lnTo>
                  <a:pt x="394" y="352"/>
                </a:lnTo>
                <a:lnTo>
                  <a:pt x="393" y="352"/>
                </a:lnTo>
                <a:lnTo>
                  <a:pt x="394" y="351"/>
                </a:lnTo>
                <a:lnTo>
                  <a:pt x="393" y="351"/>
                </a:lnTo>
                <a:lnTo>
                  <a:pt x="393" y="352"/>
                </a:lnTo>
                <a:lnTo>
                  <a:pt x="393" y="352"/>
                </a:lnTo>
                <a:lnTo>
                  <a:pt x="392" y="352"/>
                </a:lnTo>
                <a:lnTo>
                  <a:pt x="393" y="351"/>
                </a:lnTo>
                <a:lnTo>
                  <a:pt x="392" y="351"/>
                </a:lnTo>
                <a:lnTo>
                  <a:pt x="392" y="351"/>
                </a:lnTo>
                <a:lnTo>
                  <a:pt x="393" y="351"/>
                </a:lnTo>
                <a:lnTo>
                  <a:pt x="393" y="351"/>
                </a:lnTo>
                <a:lnTo>
                  <a:pt x="393" y="351"/>
                </a:lnTo>
                <a:lnTo>
                  <a:pt x="393" y="351"/>
                </a:lnTo>
                <a:lnTo>
                  <a:pt x="392" y="351"/>
                </a:lnTo>
                <a:lnTo>
                  <a:pt x="392" y="351"/>
                </a:lnTo>
                <a:lnTo>
                  <a:pt x="392" y="350"/>
                </a:lnTo>
                <a:lnTo>
                  <a:pt x="392" y="350"/>
                </a:lnTo>
                <a:lnTo>
                  <a:pt x="391" y="350"/>
                </a:lnTo>
                <a:lnTo>
                  <a:pt x="391" y="350"/>
                </a:lnTo>
                <a:lnTo>
                  <a:pt x="391" y="350"/>
                </a:lnTo>
                <a:lnTo>
                  <a:pt x="391" y="350"/>
                </a:lnTo>
                <a:lnTo>
                  <a:pt x="390" y="350"/>
                </a:lnTo>
                <a:lnTo>
                  <a:pt x="390" y="350"/>
                </a:lnTo>
                <a:lnTo>
                  <a:pt x="390" y="350"/>
                </a:lnTo>
                <a:lnTo>
                  <a:pt x="390" y="350"/>
                </a:lnTo>
                <a:lnTo>
                  <a:pt x="390" y="350"/>
                </a:lnTo>
                <a:lnTo>
                  <a:pt x="390" y="349"/>
                </a:lnTo>
                <a:lnTo>
                  <a:pt x="390" y="349"/>
                </a:lnTo>
                <a:lnTo>
                  <a:pt x="390" y="349"/>
                </a:lnTo>
                <a:lnTo>
                  <a:pt x="389" y="349"/>
                </a:lnTo>
                <a:lnTo>
                  <a:pt x="389" y="349"/>
                </a:lnTo>
                <a:lnTo>
                  <a:pt x="388" y="349"/>
                </a:lnTo>
                <a:lnTo>
                  <a:pt x="388" y="348"/>
                </a:lnTo>
                <a:lnTo>
                  <a:pt x="388" y="348"/>
                </a:lnTo>
                <a:lnTo>
                  <a:pt x="387" y="348"/>
                </a:lnTo>
                <a:lnTo>
                  <a:pt x="387" y="348"/>
                </a:lnTo>
                <a:lnTo>
                  <a:pt x="388" y="348"/>
                </a:lnTo>
                <a:lnTo>
                  <a:pt x="388" y="348"/>
                </a:lnTo>
                <a:lnTo>
                  <a:pt x="387" y="348"/>
                </a:lnTo>
                <a:lnTo>
                  <a:pt x="387" y="348"/>
                </a:lnTo>
                <a:lnTo>
                  <a:pt x="386" y="348"/>
                </a:lnTo>
                <a:lnTo>
                  <a:pt x="386" y="347"/>
                </a:lnTo>
                <a:lnTo>
                  <a:pt x="386" y="347"/>
                </a:lnTo>
                <a:lnTo>
                  <a:pt x="386" y="347"/>
                </a:lnTo>
                <a:lnTo>
                  <a:pt x="386" y="346"/>
                </a:lnTo>
                <a:lnTo>
                  <a:pt x="386" y="346"/>
                </a:lnTo>
                <a:lnTo>
                  <a:pt x="385" y="346"/>
                </a:lnTo>
                <a:lnTo>
                  <a:pt x="385" y="346"/>
                </a:lnTo>
                <a:lnTo>
                  <a:pt x="385" y="347"/>
                </a:lnTo>
                <a:lnTo>
                  <a:pt x="385" y="347"/>
                </a:lnTo>
                <a:lnTo>
                  <a:pt x="385" y="348"/>
                </a:lnTo>
                <a:lnTo>
                  <a:pt x="385" y="348"/>
                </a:lnTo>
                <a:lnTo>
                  <a:pt x="385" y="348"/>
                </a:lnTo>
                <a:lnTo>
                  <a:pt x="385" y="348"/>
                </a:lnTo>
                <a:lnTo>
                  <a:pt x="384" y="348"/>
                </a:lnTo>
                <a:lnTo>
                  <a:pt x="384" y="348"/>
                </a:lnTo>
                <a:lnTo>
                  <a:pt x="384" y="347"/>
                </a:lnTo>
                <a:lnTo>
                  <a:pt x="384" y="347"/>
                </a:lnTo>
                <a:lnTo>
                  <a:pt x="384" y="347"/>
                </a:lnTo>
                <a:lnTo>
                  <a:pt x="384" y="346"/>
                </a:lnTo>
                <a:lnTo>
                  <a:pt x="384" y="346"/>
                </a:lnTo>
                <a:lnTo>
                  <a:pt x="384" y="346"/>
                </a:lnTo>
                <a:lnTo>
                  <a:pt x="384" y="346"/>
                </a:lnTo>
                <a:lnTo>
                  <a:pt x="384" y="346"/>
                </a:lnTo>
                <a:lnTo>
                  <a:pt x="384" y="346"/>
                </a:lnTo>
                <a:lnTo>
                  <a:pt x="384" y="345"/>
                </a:lnTo>
                <a:lnTo>
                  <a:pt x="384" y="345"/>
                </a:lnTo>
                <a:lnTo>
                  <a:pt x="384" y="345"/>
                </a:lnTo>
                <a:lnTo>
                  <a:pt x="384" y="345"/>
                </a:lnTo>
                <a:lnTo>
                  <a:pt x="384" y="344"/>
                </a:lnTo>
                <a:lnTo>
                  <a:pt x="384" y="344"/>
                </a:lnTo>
                <a:lnTo>
                  <a:pt x="384" y="344"/>
                </a:lnTo>
                <a:lnTo>
                  <a:pt x="384" y="344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2"/>
                </a:lnTo>
                <a:lnTo>
                  <a:pt x="383" y="342"/>
                </a:lnTo>
                <a:lnTo>
                  <a:pt x="383" y="343"/>
                </a:lnTo>
                <a:lnTo>
                  <a:pt x="383" y="343"/>
                </a:lnTo>
                <a:lnTo>
                  <a:pt x="383" y="342"/>
                </a:lnTo>
                <a:lnTo>
                  <a:pt x="382" y="342"/>
                </a:lnTo>
                <a:lnTo>
                  <a:pt x="382" y="342"/>
                </a:lnTo>
                <a:lnTo>
                  <a:pt x="381" y="342"/>
                </a:lnTo>
                <a:lnTo>
                  <a:pt x="381" y="342"/>
                </a:lnTo>
                <a:lnTo>
                  <a:pt x="382" y="342"/>
                </a:lnTo>
                <a:lnTo>
                  <a:pt x="382" y="342"/>
                </a:lnTo>
                <a:lnTo>
                  <a:pt x="383" y="342"/>
                </a:lnTo>
                <a:lnTo>
                  <a:pt x="383" y="342"/>
                </a:lnTo>
                <a:lnTo>
                  <a:pt x="384" y="342"/>
                </a:lnTo>
                <a:lnTo>
                  <a:pt x="384" y="341"/>
                </a:lnTo>
                <a:lnTo>
                  <a:pt x="384" y="341"/>
                </a:lnTo>
                <a:lnTo>
                  <a:pt x="384" y="341"/>
                </a:lnTo>
                <a:lnTo>
                  <a:pt x="384" y="341"/>
                </a:lnTo>
                <a:lnTo>
                  <a:pt x="384" y="341"/>
                </a:lnTo>
                <a:lnTo>
                  <a:pt x="384" y="341"/>
                </a:lnTo>
                <a:lnTo>
                  <a:pt x="384" y="340"/>
                </a:lnTo>
                <a:lnTo>
                  <a:pt x="384" y="340"/>
                </a:lnTo>
                <a:lnTo>
                  <a:pt x="384" y="340"/>
                </a:lnTo>
                <a:lnTo>
                  <a:pt x="384" y="340"/>
                </a:lnTo>
                <a:lnTo>
                  <a:pt x="384" y="339"/>
                </a:lnTo>
                <a:lnTo>
                  <a:pt x="384" y="339"/>
                </a:lnTo>
                <a:lnTo>
                  <a:pt x="384" y="339"/>
                </a:lnTo>
                <a:lnTo>
                  <a:pt x="384" y="339"/>
                </a:lnTo>
                <a:lnTo>
                  <a:pt x="384" y="338"/>
                </a:lnTo>
                <a:lnTo>
                  <a:pt x="384" y="338"/>
                </a:lnTo>
                <a:lnTo>
                  <a:pt x="384" y="338"/>
                </a:lnTo>
                <a:lnTo>
                  <a:pt x="384" y="337"/>
                </a:lnTo>
                <a:lnTo>
                  <a:pt x="384" y="337"/>
                </a:lnTo>
                <a:lnTo>
                  <a:pt x="384" y="337"/>
                </a:lnTo>
                <a:lnTo>
                  <a:pt x="384" y="337"/>
                </a:lnTo>
                <a:lnTo>
                  <a:pt x="384" y="337"/>
                </a:lnTo>
                <a:lnTo>
                  <a:pt x="384" y="337"/>
                </a:lnTo>
                <a:lnTo>
                  <a:pt x="384" y="336"/>
                </a:lnTo>
                <a:lnTo>
                  <a:pt x="384" y="336"/>
                </a:lnTo>
                <a:lnTo>
                  <a:pt x="384" y="337"/>
                </a:lnTo>
                <a:lnTo>
                  <a:pt x="385" y="337"/>
                </a:lnTo>
                <a:lnTo>
                  <a:pt x="385" y="337"/>
                </a:lnTo>
                <a:lnTo>
                  <a:pt x="386" y="337"/>
                </a:lnTo>
                <a:lnTo>
                  <a:pt x="386" y="337"/>
                </a:lnTo>
                <a:lnTo>
                  <a:pt x="386" y="337"/>
                </a:lnTo>
                <a:lnTo>
                  <a:pt x="386" y="338"/>
                </a:lnTo>
                <a:lnTo>
                  <a:pt x="387" y="338"/>
                </a:lnTo>
                <a:lnTo>
                  <a:pt x="387" y="338"/>
                </a:lnTo>
                <a:lnTo>
                  <a:pt x="387" y="338"/>
                </a:lnTo>
                <a:lnTo>
                  <a:pt x="388" y="338"/>
                </a:lnTo>
                <a:lnTo>
                  <a:pt x="388" y="338"/>
                </a:lnTo>
                <a:lnTo>
                  <a:pt x="389" y="338"/>
                </a:lnTo>
                <a:lnTo>
                  <a:pt x="389" y="339"/>
                </a:lnTo>
                <a:lnTo>
                  <a:pt x="389" y="339"/>
                </a:lnTo>
                <a:lnTo>
                  <a:pt x="389" y="339"/>
                </a:lnTo>
                <a:lnTo>
                  <a:pt x="389" y="340"/>
                </a:lnTo>
                <a:lnTo>
                  <a:pt x="388" y="340"/>
                </a:lnTo>
                <a:lnTo>
                  <a:pt x="388" y="340"/>
                </a:lnTo>
                <a:lnTo>
                  <a:pt x="388" y="340"/>
                </a:lnTo>
                <a:lnTo>
                  <a:pt x="388" y="340"/>
                </a:lnTo>
                <a:lnTo>
                  <a:pt x="387" y="340"/>
                </a:lnTo>
                <a:lnTo>
                  <a:pt x="387" y="340"/>
                </a:lnTo>
                <a:lnTo>
                  <a:pt x="387" y="341"/>
                </a:lnTo>
                <a:lnTo>
                  <a:pt x="387" y="341"/>
                </a:lnTo>
                <a:lnTo>
                  <a:pt x="388" y="341"/>
                </a:lnTo>
                <a:lnTo>
                  <a:pt x="388" y="341"/>
                </a:lnTo>
                <a:lnTo>
                  <a:pt x="388" y="341"/>
                </a:lnTo>
                <a:lnTo>
                  <a:pt x="388" y="340"/>
                </a:lnTo>
                <a:lnTo>
                  <a:pt x="389" y="340"/>
                </a:lnTo>
                <a:lnTo>
                  <a:pt x="389" y="340"/>
                </a:lnTo>
                <a:lnTo>
                  <a:pt x="389" y="341"/>
                </a:lnTo>
                <a:lnTo>
                  <a:pt x="389" y="341"/>
                </a:lnTo>
                <a:lnTo>
                  <a:pt x="389" y="341"/>
                </a:lnTo>
                <a:lnTo>
                  <a:pt x="389" y="341"/>
                </a:lnTo>
                <a:lnTo>
                  <a:pt x="389" y="341"/>
                </a:lnTo>
                <a:lnTo>
                  <a:pt x="390" y="341"/>
                </a:lnTo>
                <a:lnTo>
                  <a:pt x="390" y="340"/>
                </a:lnTo>
                <a:lnTo>
                  <a:pt x="390" y="340"/>
                </a:lnTo>
                <a:lnTo>
                  <a:pt x="390" y="340"/>
                </a:lnTo>
                <a:lnTo>
                  <a:pt x="390" y="340"/>
                </a:lnTo>
                <a:lnTo>
                  <a:pt x="390" y="339"/>
                </a:lnTo>
                <a:lnTo>
                  <a:pt x="390" y="339"/>
                </a:lnTo>
                <a:lnTo>
                  <a:pt x="390" y="339"/>
                </a:lnTo>
                <a:lnTo>
                  <a:pt x="390" y="339"/>
                </a:lnTo>
                <a:lnTo>
                  <a:pt x="390" y="338"/>
                </a:lnTo>
                <a:lnTo>
                  <a:pt x="390" y="338"/>
                </a:lnTo>
                <a:lnTo>
                  <a:pt x="390" y="338"/>
                </a:lnTo>
                <a:lnTo>
                  <a:pt x="390" y="337"/>
                </a:lnTo>
                <a:lnTo>
                  <a:pt x="390" y="337"/>
                </a:lnTo>
                <a:lnTo>
                  <a:pt x="390" y="337"/>
                </a:lnTo>
                <a:lnTo>
                  <a:pt x="389" y="337"/>
                </a:lnTo>
                <a:lnTo>
                  <a:pt x="389" y="337"/>
                </a:lnTo>
                <a:lnTo>
                  <a:pt x="390" y="337"/>
                </a:lnTo>
                <a:lnTo>
                  <a:pt x="390" y="336"/>
                </a:lnTo>
                <a:lnTo>
                  <a:pt x="390" y="336"/>
                </a:lnTo>
                <a:lnTo>
                  <a:pt x="389" y="337"/>
                </a:lnTo>
                <a:lnTo>
                  <a:pt x="389" y="336"/>
                </a:lnTo>
                <a:lnTo>
                  <a:pt x="390" y="336"/>
                </a:lnTo>
                <a:lnTo>
                  <a:pt x="390" y="336"/>
                </a:lnTo>
                <a:lnTo>
                  <a:pt x="390" y="336"/>
                </a:lnTo>
                <a:lnTo>
                  <a:pt x="390" y="335"/>
                </a:lnTo>
                <a:lnTo>
                  <a:pt x="389" y="335"/>
                </a:lnTo>
                <a:lnTo>
                  <a:pt x="389" y="335"/>
                </a:lnTo>
                <a:lnTo>
                  <a:pt x="389" y="335"/>
                </a:lnTo>
                <a:lnTo>
                  <a:pt x="389" y="334"/>
                </a:lnTo>
                <a:lnTo>
                  <a:pt x="389" y="334"/>
                </a:lnTo>
                <a:lnTo>
                  <a:pt x="388" y="334"/>
                </a:lnTo>
                <a:lnTo>
                  <a:pt x="388" y="333"/>
                </a:lnTo>
                <a:lnTo>
                  <a:pt x="389" y="333"/>
                </a:lnTo>
                <a:lnTo>
                  <a:pt x="389" y="333"/>
                </a:lnTo>
                <a:lnTo>
                  <a:pt x="390" y="333"/>
                </a:lnTo>
                <a:lnTo>
                  <a:pt x="390" y="333"/>
                </a:lnTo>
                <a:lnTo>
                  <a:pt x="390" y="333"/>
                </a:lnTo>
                <a:lnTo>
                  <a:pt x="391" y="333"/>
                </a:lnTo>
                <a:lnTo>
                  <a:pt x="391" y="333"/>
                </a:lnTo>
                <a:lnTo>
                  <a:pt x="390" y="333"/>
                </a:lnTo>
                <a:lnTo>
                  <a:pt x="390" y="334"/>
                </a:lnTo>
                <a:lnTo>
                  <a:pt x="390" y="334"/>
                </a:lnTo>
                <a:lnTo>
                  <a:pt x="389" y="334"/>
                </a:lnTo>
                <a:lnTo>
                  <a:pt x="389" y="334"/>
                </a:lnTo>
                <a:lnTo>
                  <a:pt x="390" y="334"/>
                </a:lnTo>
                <a:lnTo>
                  <a:pt x="390" y="334"/>
                </a:lnTo>
                <a:lnTo>
                  <a:pt x="390" y="335"/>
                </a:lnTo>
                <a:lnTo>
                  <a:pt x="390" y="335"/>
                </a:lnTo>
                <a:lnTo>
                  <a:pt x="391" y="335"/>
                </a:lnTo>
                <a:lnTo>
                  <a:pt x="391" y="335"/>
                </a:lnTo>
                <a:lnTo>
                  <a:pt x="391" y="336"/>
                </a:lnTo>
                <a:lnTo>
                  <a:pt x="391" y="336"/>
                </a:lnTo>
                <a:lnTo>
                  <a:pt x="392" y="336"/>
                </a:lnTo>
                <a:lnTo>
                  <a:pt x="392" y="336"/>
                </a:lnTo>
                <a:lnTo>
                  <a:pt x="392" y="335"/>
                </a:lnTo>
                <a:lnTo>
                  <a:pt x="393" y="335"/>
                </a:lnTo>
                <a:lnTo>
                  <a:pt x="393" y="335"/>
                </a:lnTo>
                <a:lnTo>
                  <a:pt x="393" y="335"/>
                </a:lnTo>
                <a:lnTo>
                  <a:pt x="393" y="335"/>
                </a:lnTo>
                <a:lnTo>
                  <a:pt x="393" y="336"/>
                </a:lnTo>
                <a:lnTo>
                  <a:pt x="393" y="336"/>
                </a:lnTo>
                <a:lnTo>
                  <a:pt x="393" y="336"/>
                </a:lnTo>
                <a:lnTo>
                  <a:pt x="393" y="336"/>
                </a:lnTo>
                <a:lnTo>
                  <a:pt x="394" y="336"/>
                </a:lnTo>
                <a:lnTo>
                  <a:pt x="394" y="335"/>
                </a:lnTo>
                <a:lnTo>
                  <a:pt x="394" y="335"/>
                </a:lnTo>
                <a:lnTo>
                  <a:pt x="394" y="336"/>
                </a:lnTo>
                <a:lnTo>
                  <a:pt x="394" y="336"/>
                </a:lnTo>
                <a:lnTo>
                  <a:pt x="395" y="336"/>
                </a:lnTo>
                <a:lnTo>
                  <a:pt x="395" y="335"/>
                </a:lnTo>
                <a:lnTo>
                  <a:pt x="395" y="335"/>
                </a:lnTo>
                <a:lnTo>
                  <a:pt x="395" y="335"/>
                </a:lnTo>
                <a:lnTo>
                  <a:pt x="395" y="335"/>
                </a:lnTo>
                <a:lnTo>
                  <a:pt x="395" y="335"/>
                </a:lnTo>
                <a:lnTo>
                  <a:pt x="396" y="335"/>
                </a:lnTo>
                <a:lnTo>
                  <a:pt x="396" y="335"/>
                </a:lnTo>
                <a:lnTo>
                  <a:pt x="396" y="336"/>
                </a:lnTo>
                <a:lnTo>
                  <a:pt x="397" y="336"/>
                </a:lnTo>
                <a:lnTo>
                  <a:pt x="397" y="336"/>
                </a:lnTo>
                <a:lnTo>
                  <a:pt x="397" y="335"/>
                </a:lnTo>
                <a:lnTo>
                  <a:pt x="396" y="335"/>
                </a:lnTo>
                <a:lnTo>
                  <a:pt x="397" y="335"/>
                </a:lnTo>
                <a:lnTo>
                  <a:pt x="396" y="335"/>
                </a:lnTo>
                <a:lnTo>
                  <a:pt x="396" y="335"/>
                </a:lnTo>
                <a:lnTo>
                  <a:pt x="396" y="334"/>
                </a:lnTo>
                <a:lnTo>
                  <a:pt x="396" y="334"/>
                </a:lnTo>
                <a:lnTo>
                  <a:pt x="396" y="334"/>
                </a:lnTo>
                <a:lnTo>
                  <a:pt x="397" y="334"/>
                </a:lnTo>
                <a:lnTo>
                  <a:pt x="397" y="333"/>
                </a:lnTo>
                <a:lnTo>
                  <a:pt x="397" y="333"/>
                </a:lnTo>
                <a:lnTo>
                  <a:pt x="397" y="332"/>
                </a:lnTo>
                <a:lnTo>
                  <a:pt x="397" y="332"/>
                </a:lnTo>
                <a:lnTo>
                  <a:pt x="397" y="333"/>
                </a:lnTo>
                <a:lnTo>
                  <a:pt x="398" y="333"/>
                </a:lnTo>
                <a:lnTo>
                  <a:pt x="398" y="332"/>
                </a:lnTo>
                <a:lnTo>
                  <a:pt x="398" y="332"/>
                </a:lnTo>
                <a:lnTo>
                  <a:pt x="398" y="332"/>
                </a:lnTo>
                <a:lnTo>
                  <a:pt x="398" y="332"/>
                </a:lnTo>
                <a:lnTo>
                  <a:pt x="398" y="331"/>
                </a:lnTo>
                <a:lnTo>
                  <a:pt x="398" y="331"/>
                </a:lnTo>
                <a:lnTo>
                  <a:pt x="398" y="331"/>
                </a:lnTo>
                <a:lnTo>
                  <a:pt x="398" y="331"/>
                </a:lnTo>
                <a:lnTo>
                  <a:pt x="398" y="331"/>
                </a:lnTo>
                <a:lnTo>
                  <a:pt x="398" y="331"/>
                </a:lnTo>
                <a:lnTo>
                  <a:pt x="398" y="330"/>
                </a:lnTo>
                <a:lnTo>
                  <a:pt x="397" y="330"/>
                </a:lnTo>
                <a:lnTo>
                  <a:pt x="397" y="330"/>
                </a:lnTo>
                <a:lnTo>
                  <a:pt x="398" y="330"/>
                </a:lnTo>
                <a:lnTo>
                  <a:pt x="398" y="329"/>
                </a:lnTo>
                <a:lnTo>
                  <a:pt x="398" y="329"/>
                </a:lnTo>
                <a:lnTo>
                  <a:pt x="398" y="330"/>
                </a:lnTo>
                <a:lnTo>
                  <a:pt x="398" y="330"/>
                </a:lnTo>
                <a:lnTo>
                  <a:pt x="398" y="330"/>
                </a:lnTo>
                <a:lnTo>
                  <a:pt x="399" y="330"/>
                </a:lnTo>
                <a:lnTo>
                  <a:pt x="399" y="330"/>
                </a:lnTo>
                <a:lnTo>
                  <a:pt x="399" y="330"/>
                </a:lnTo>
                <a:lnTo>
                  <a:pt x="400" y="330"/>
                </a:lnTo>
                <a:lnTo>
                  <a:pt x="400" y="330"/>
                </a:lnTo>
                <a:lnTo>
                  <a:pt x="400" y="331"/>
                </a:lnTo>
                <a:lnTo>
                  <a:pt x="400" y="331"/>
                </a:lnTo>
                <a:lnTo>
                  <a:pt x="400" y="331"/>
                </a:lnTo>
                <a:lnTo>
                  <a:pt x="400" y="331"/>
                </a:lnTo>
                <a:lnTo>
                  <a:pt x="401" y="331"/>
                </a:lnTo>
                <a:lnTo>
                  <a:pt x="401" y="331"/>
                </a:lnTo>
                <a:lnTo>
                  <a:pt x="401" y="331"/>
                </a:lnTo>
                <a:lnTo>
                  <a:pt x="401" y="331"/>
                </a:lnTo>
                <a:lnTo>
                  <a:pt x="401" y="330"/>
                </a:lnTo>
                <a:lnTo>
                  <a:pt x="400" y="330"/>
                </a:lnTo>
                <a:lnTo>
                  <a:pt x="400" y="330"/>
                </a:lnTo>
                <a:lnTo>
                  <a:pt x="400" y="329"/>
                </a:lnTo>
                <a:lnTo>
                  <a:pt x="400" y="329"/>
                </a:lnTo>
                <a:lnTo>
                  <a:pt x="400" y="329"/>
                </a:lnTo>
                <a:lnTo>
                  <a:pt x="401" y="329"/>
                </a:lnTo>
                <a:lnTo>
                  <a:pt x="401" y="329"/>
                </a:lnTo>
                <a:lnTo>
                  <a:pt x="402" y="329"/>
                </a:lnTo>
                <a:lnTo>
                  <a:pt x="402" y="329"/>
                </a:lnTo>
                <a:lnTo>
                  <a:pt x="402" y="329"/>
                </a:lnTo>
                <a:lnTo>
                  <a:pt x="403" y="329"/>
                </a:lnTo>
                <a:lnTo>
                  <a:pt x="403" y="329"/>
                </a:lnTo>
                <a:lnTo>
                  <a:pt x="402" y="328"/>
                </a:lnTo>
                <a:lnTo>
                  <a:pt x="402" y="328"/>
                </a:lnTo>
                <a:lnTo>
                  <a:pt x="402" y="327"/>
                </a:lnTo>
                <a:lnTo>
                  <a:pt x="402" y="327"/>
                </a:lnTo>
                <a:lnTo>
                  <a:pt x="403" y="327"/>
                </a:lnTo>
                <a:lnTo>
                  <a:pt x="403" y="326"/>
                </a:lnTo>
                <a:lnTo>
                  <a:pt x="403" y="326"/>
                </a:lnTo>
                <a:lnTo>
                  <a:pt x="403" y="325"/>
                </a:lnTo>
                <a:lnTo>
                  <a:pt x="402" y="325"/>
                </a:lnTo>
                <a:lnTo>
                  <a:pt x="403" y="325"/>
                </a:lnTo>
                <a:lnTo>
                  <a:pt x="403" y="325"/>
                </a:lnTo>
                <a:lnTo>
                  <a:pt x="404" y="325"/>
                </a:lnTo>
                <a:lnTo>
                  <a:pt x="404" y="325"/>
                </a:lnTo>
                <a:lnTo>
                  <a:pt x="404" y="324"/>
                </a:lnTo>
                <a:lnTo>
                  <a:pt x="403" y="324"/>
                </a:lnTo>
                <a:lnTo>
                  <a:pt x="403" y="324"/>
                </a:lnTo>
                <a:lnTo>
                  <a:pt x="404" y="324"/>
                </a:lnTo>
                <a:lnTo>
                  <a:pt x="404" y="324"/>
                </a:lnTo>
                <a:lnTo>
                  <a:pt x="404" y="323"/>
                </a:lnTo>
                <a:lnTo>
                  <a:pt x="404" y="323"/>
                </a:lnTo>
                <a:lnTo>
                  <a:pt x="404" y="323"/>
                </a:lnTo>
                <a:lnTo>
                  <a:pt x="404" y="323"/>
                </a:lnTo>
                <a:lnTo>
                  <a:pt x="404" y="324"/>
                </a:lnTo>
                <a:lnTo>
                  <a:pt x="403" y="323"/>
                </a:lnTo>
                <a:lnTo>
                  <a:pt x="403" y="323"/>
                </a:lnTo>
                <a:lnTo>
                  <a:pt x="403" y="324"/>
                </a:lnTo>
                <a:lnTo>
                  <a:pt x="402" y="324"/>
                </a:lnTo>
                <a:lnTo>
                  <a:pt x="402" y="323"/>
                </a:lnTo>
                <a:lnTo>
                  <a:pt x="402" y="323"/>
                </a:lnTo>
                <a:lnTo>
                  <a:pt x="402" y="324"/>
                </a:lnTo>
                <a:lnTo>
                  <a:pt x="401" y="324"/>
                </a:lnTo>
                <a:lnTo>
                  <a:pt x="401" y="324"/>
                </a:lnTo>
                <a:lnTo>
                  <a:pt x="401" y="324"/>
                </a:lnTo>
                <a:lnTo>
                  <a:pt x="400" y="324"/>
                </a:lnTo>
                <a:lnTo>
                  <a:pt x="400" y="324"/>
                </a:lnTo>
                <a:lnTo>
                  <a:pt x="400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8" y="324"/>
                </a:lnTo>
                <a:lnTo>
                  <a:pt x="399" y="324"/>
                </a:lnTo>
                <a:lnTo>
                  <a:pt x="399" y="324"/>
                </a:lnTo>
                <a:lnTo>
                  <a:pt x="400" y="323"/>
                </a:lnTo>
                <a:lnTo>
                  <a:pt x="400" y="323"/>
                </a:lnTo>
                <a:lnTo>
                  <a:pt x="401" y="323"/>
                </a:lnTo>
                <a:lnTo>
                  <a:pt x="401" y="323"/>
                </a:lnTo>
                <a:lnTo>
                  <a:pt x="402" y="323"/>
                </a:lnTo>
                <a:lnTo>
                  <a:pt x="402" y="322"/>
                </a:lnTo>
                <a:lnTo>
                  <a:pt x="402" y="322"/>
                </a:lnTo>
                <a:lnTo>
                  <a:pt x="402" y="322"/>
                </a:lnTo>
                <a:lnTo>
                  <a:pt x="403" y="322"/>
                </a:lnTo>
                <a:lnTo>
                  <a:pt x="403" y="322"/>
                </a:lnTo>
                <a:lnTo>
                  <a:pt x="403" y="321"/>
                </a:lnTo>
                <a:lnTo>
                  <a:pt x="403" y="321"/>
                </a:lnTo>
                <a:lnTo>
                  <a:pt x="404" y="321"/>
                </a:lnTo>
                <a:lnTo>
                  <a:pt x="404" y="321"/>
                </a:lnTo>
                <a:lnTo>
                  <a:pt x="404" y="320"/>
                </a:lnTo>
                <a:lnTo>
                  <a:pt x="404" y="320"/>
                </a:lnTo>
                <a:lnTo>
                  <a:pt x="404" y="320"/>
                </a:lnTo>
                <a:lnTo>
                  <a:pt x="404" y="320"/>
                </a:lnTo>
                <a:lnTo>
                  <a:pt x="404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9"/>
                </a:lnTo>
                <a:lnTo>
                  <a:pt x="404" y="319"/>
                </a:lnTo>
                <a:lnTo>
                  <a:pt x="404" y="319"/>
                </a:lnTo>
                <a:lnTo>
                  <a:pt x="404" y="319"/>
                </a:lnTo>
                <a:lnTo>
                  <a:pt x="404" y="319"/>
                </a:lnTo>
                <a:lnTo>
                  <a:pt x="403" y="319"/>
                </a:lnTo>
                <a:lnTo>
                  <a:pt x="403" y="318"/>
                </a:lnTo>
                <a:lnTo>
                  <a:pt x="403" y="318"/>
                </a:lnTo>
                <a:lnTo>
                  <a:pt x="404" y="317"/>
                </a:lnTo>
                <a:lnTo>
                  <a:pt x="404" y="317"/>
                </a:lnTo>
                <a:lnTo>
                  <a:pt x="404" y="317"/>
                </a:lnTo>
                <a:lnTo>
                  <a:pt x="404" y="316"/>
                </a:lnTo>
                <a:lnTo>
                  <a:pt x="404" y="316"/>
                </a:lnTo>
                <a:lnTo>
                  <a:pt x="404" y="316"/>
                </a:lnTo>
                <a:lnTo>
                  <a:pt x="405" y="316"/>
                </a:lnTo>
                <a:lnTo>
                  <a:pt x="405" y="316"/>
                </a:lnTo>
                <a:lnTo>
                  <a:pt x="405" y="316"/>
                </a:lnTo>
                <a:lnTo>
                  <a:pt x="405" y="315"/>
                </a:lnTo>
                <a:lnTo>
                  <a:pt x="405" y="315"/>
                </a:lnTo>
                <a:lnTo>
                  <a:pt x="405" y="315"/>
                </a:lnTo>
                <a:lnTo>
                  <a:pt x="405" y="314"/>
                </a:lnTo>
                <a:lnTo>
                  <a:pt x="405" y="314"/>
                </a:lnTo>
                <a:lnTo>
                  <a:pt x="406" y="314"/>
                </a:lnTo>
                <a:lnTo>
                  <a:pt x="406" y="314"/>
                </a:lnTo>
                <a:lnTo>
                  <a:pt x="407" y="314"/>
                </a:lnTo>
                <a:lnTo>
                  <a:pt x="407" y="315"/>
                </a:lnTo>
                <a:lnTo>
                  <a:pt x="407" y="314"/>
                </a:lnTo>
                <a:lnTo>
                  <a:pt x="407" y="314"/>
                </a:lnTo>
                <a:lnTo>
                  <a:pt x="407" y="314"/>
                </a:lnTo>
                <a:lnTo>
                  <a:pt x="406" y="314"/>
                </a:lnTo>
                <a:lnTo>
                  <a:pt x="406" y="313"/>
                </a:lnTo>
                <a:lnTo>
                  <a:pt x="406" y="313"/>
                </a:lnTo>
                <a:lnTo>
                  <a:pt x="406" y="313"/>
                </a:lnTo>
                <a:lnTo>
                  <a:pt x="406" y="313"/>
                </a:lnTo>
                <a:lnTo>
                  <a:pt x="405" y="313"/>
                </a:lnTo>
                <a:lnTo>
                  <a:pt x="405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2"/>
                </a:lnTo>
                <a:lnTo>
                  <a:pt x="404" y="312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0"/>
                </a:lnTo>
                <a:lnTo>
                  <a:pt x="403" y="310"/>
                </a:lnTo>
                <a:lnTo>
                  <a:pt x="403" y="310"/>
                </a:lnTo>
                <a:lnTo>
                  <a:pt x="404" y="310"/>
                </a:lnTo>
                <a:lnTo>
                  <a:pt x="404" y="309"/>
                </a:lnTo>
                <a:lnTo>
                  <a:pt x="404" y="309"/>
                </a:lnTo>
                <a:lnTo>
                  <a:pt x="404" y="310"/>
                </a:lnTo>
                <a:lnTo>
                  <a:pt x="404" y="310"/>
                </a:lnTo>
                <a:lnTo>
                  <a:pt x="404" y="310"/>
                </a:lnTo>
                <a:lnTo>
                  <a:pt x="404" y="309"/>
                </a:lnTo>
                <a:lnTo>
                  <a:pt x="404" y="309"/>
                </a:lnTo>
                <a:lnTo>
                  <a:pt x="404" y="309"/>
                </a:lnTo>
                <a:lnTo>
                  <a:pt x="404" y="309"/>
                </a:lnTo>
                <a:lnTo>
                  <a:pt x="403" y="309"/>
                </a:lnTo>
                <a:lnTo>
                  <a:pt x="403" y="309"/>
                </a:lnTo>
                <a:lnTo>
                  <a:pt x="402" y="309"/>
                </a:lnTo>
                <a:lnTo>
                  <a:pt x="402" y="308"/>
                </a:lnTo>
                <a:lnTo>
                  <a:pt x="403" y="308"/>
                </a:lnTo>
                <a:lnTo>
                  <a:pt x="403" y="308"/>
                </a:lnTo>
                <a:lnTo>
                  <a:pt x="403" y="308"/>
                </a:lnTo>
                <a:lnTo>
                  <a:pt x="403" y="307"/>
                </a:lnTo>
                <a:lnTo>
                  <a:pt x="403" y="307"/>
                </a:lnTo>
                <a:lnTo>
                  <a:pt x="404" y="307"/>
                </a:lnTo>
                <a:lnTo>
                  <a:pt x="404" y="306"/>
                </a:lnTo>
                <a:lnTo>
                  <a:pt x="404" y="306"/>
                </a:lnTo>
                <a:lnTo>
                  <a:pt x="404" y="306"/>
                </a:lnTo>
                <a:lnTo>
                  <a:pt x="404" y="305"/>
                </a:lnTo>
                <a:lnTo>
                  <a:pt x="404" y="305"/>
                </a:lnTo>
                <a:lnTo>
                  <a:pt x="404" y="305"/>
                </a:lnTo>
                <a:lnTo>
                  <a:pt x="404" y="304"/>
                </a:lnTo>
                <a:lnTo>
                  <a:pt x="405" y="304"/>
                </a:lnTo>
                <a:lnTo>
                  <a:pt x="405" y="304"/>
                </a:lnTo>
                <a:lnTo>
                  <a:pt x="405" y="304"/>
                </a:lnTo>
                <a:lnTo>
                  <a:pt x="406" y="303"/>
                </a:lnTo>
                <a:lnTo>
                  <a:pt x="406" y="303"/>
                </a:lnTo>
                <a:lnTo>
                  <a:pt x="406" y="303"/>
                </a:lnTo>
                <a:lnTo>
                  <a:pt x="405" y="303"/>
                </a:lnTo>
                <a:lnTo>
                  <a:pt x="405" y="303"/>
                </a:lnTo>
                <a:lnTo>
                  <a:pt x="405" y="303"/>
                </a:lnTo>
                <a:lnTo>
                  <a:pt x="405" y="304"/>
                </a:lnTo>
                <a:lnTo>
                  <a:pt x="404" y="304"/>
                </a:lnTo>
                <a:lnTo>
                  <a:pt x="404" y="304"/>
                </a:lnTo>
                <a:lnTo>
                  <a:pt x="404" y="303"/>
                </a:lnTo>
                <a:lnTo>
                  <a:pt x="404" y="303"/>
                </a:lnTo>
                <a:lnTo>
                  <a:pt x="404" y="303"/>
                </a:lnTo>
                <a:lnTo>
                  <a:pt x="404" y="303"/>
                </a:lnTo>
                <a:lnTo>
                  <a:pt x="403" y="303"/>
                </a:lnTo>
                <a:lnTo>
                  <a:pt x="403" y="303"/>
                </a:lnTo>
                <a:lnTo>
                  <a:pt x="402" y="303"/>
                </a:lnTo>
                <a:lnTo>
                  <a:pt x="402" y="303"/>
                </a:lnTo>
                <a:lnTo>
                  <a:pt x="403" y="303"/>
                </a:lnTo>
                <a:lnTo>
                  <a:pt x="403" y="302"/>
                </a:lnTo>
                <a:lnTo>
                  <a:pt x="403" y="302"/>
                </a:lnTo>
                <a:lnTo>
                  <a:pt x="403" y="302"/>
                </a:lnTo>
                <a:lnTo>
                  <a:pt x="404" y="302"/>
                </a:lnTo>
                <a:lnTo>
                  <a:pt x="404" y="302"/>
                </a:lnTo>
                <a:lnTo>
                  <a:pt x="403" y="301"/>
                </a:lnTo>
                <a:lnTo>
                  <a:pt x="403" y="301"/>
                </a:lnTo>
                <a:lnTo>
                  <a:pt x="403" y="301"/>
                </a:lnTo>
                <a:lnTo>
                  <a:pt x="403" y="300"/>
                </a:lnTo>
                <a:lnTo>
                  <a:pt x="403" y="300"/>
                </a:lnTo>
                <a:lnTo>
                  <a:pt x="404" y="300"/>
                </a:lnTo>
                <a:lnTo>
                  <a:pt x="404" y="299"/>
                </a:lnTo>
                <a:lnTo>
                  <a:pt x="404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8"/>
                </a:lnTo>
                <a:lnTo>
                  <a:pt x="403" y="298"/>
                </a:lnTo>
                <a:lnTo>
                  <a:pt x="403" y="297"/>
                </a:lnTo>
                <a:lnTo>
                  <a:pt x="403" y="297"/>
                </a:lnTo>
                <a:lnTo>
                  <a:pt x="403" y="297"/>
                </a:lnTo>
                <a:lnTo>
                  <a:pt x="403" y="296"/>
                </a:lnTo>
                <a:lnTo>
                  <a:pt x="403" y="296"/>
                </a:lnTo>
                <a:lnTo>
                  <a:pt x="403" y="295"/>
                </a:lnTo>
                <a:lnTo>
                  <a:pt x="404" y="296"/>
                </a:lnTo>
                <a:lnTo>
                  <a:pt x="404" y="296"/>
                </a:lnTo>
                <a:lnTo>
                  <a:pt x="404" y="295"/>
                </a:lnTo>
                <a:lnTo>
                  <a:pt x="404" y="295"/>
                </a:lnTo>
                <a:lnTo>
                  <a:pt x="403" y="295"/>
                </a:lnTo>
                <a:lnTo>
                  <a:pt x="403" y="294"/>
                </a:lnTo>
                <a:lnTo>
                  <a:pt x="404" y="294"/>
                </a:lnTo>
                <a:lnTo>
                  <a:pt x="404" y="294"/>
                </a:lnTo>
                <a:lnTo>
                  <a:pt x="403" y="294"/>
                </a:lnTo>
                <a:lnTo>
                  <a:pt x="403" y="293"/>
                </a:lnTo>
                <a:lnTo>
                  <a:pt x="404" y="293"/>
                </a:lnTo>
                <a:lnTo>
                  <a:pt x="404" y="293"/>
                </a:lnTo>
                <a:lnTo>
                  <a:pt x="403" y="293"/>
                </a:lnTo>
                <a:lnTo>
                  <a:pt x="403" y="292"/>
                </a:lnTo>
                <a:lnTo>
                  <a:pt x="404" y="292"/>
                </a:lnTo>
                <a:lnTo>
                  <a:pt x="404" y="292"/>
                </a:lnTo>
                <a:lnTo>
                  <a:pt x="404" y="291"/>
                </a:lnTo>
                <a:lnTo>
                  <a:pt x="404" y="291"/>
                </a:lnTo>
                <a:lnTo>
                  <a:pt x="404" y="291"/>
                </a:lnTo>
                <a:lnTo>
                  <a:pt x="404" y="291"/>
                </a:lnTo>
                <a:lnTo>
                  <a:pt x="405" y="291"/>
                </a:lnTo>
                <a:lnTo>
                  <a:pt x="405" y="291"/>
                </a:lnTo>
                <a:lnTo>
                  <a:pt x="405" y="291"/>
                </a:lnTo>
                <a:lnTo>
                  <a:pt x="406" y="291"/>
                </a:lnTo>
                <a:lnTo>
                  <a:pt x="406" y="291"/>
                </a:lnTo>
                <a:lnTo>
                  <a:pt x="406" y="291"/>
                </a:lnTo>
                <a:lnTo>
                  <a:pt x="407" y="291"/>
                </a:lnTo>
                <a:lnTo>
                  <a:pt x="406" y="291"/>
                </a:lnTo>
                <a:lnTo>
                  <a:pt x="407" y="291"/>
                </a:lnTo>
                <a:lnTo>
                  <a:pt x="407" y="291"/>
                </a:lnTo>
                <a:lnTo>
                  <a:pt x="407" y="290"/>
                </a:lnTo>
                <a:lnTo>
                  <a:pt x="407" y="290"/>
                </a:lnTo>
                <a:lnTo>
                  <a:pt x="406" y="290"/>
                </a:lnTo>
                <a:lnTo>
                  <a:pt x="407" y="290"/>
                </a:lnTo>
                <a:lnTo>
                  <a:pt x="406" y="290"/>
                </a:lnTo>
                <a:lnTo>
                  <a:pt x="406" y="289"/>
                </a:lnTo>
                <a:lnTo>
                  <a:pt x="406" y="289"/>
                </a:lnTo>
                <a:lnTo>
                  <a:pt x="406" y="289"/>
                </a:lnTo>
                <a:lnTo>
                  <a:pt x="406" y="288"/>
                </a:lnTo>
                <a:lnTo>
                  <a:pt x="406" y="288"/>
                </a:lnTo>
                <a:lnTo>
                  <a:pt x="406" y="288"/>
                </a:lnTo>
                <a:lnTo>
                  <a:pt x="407" y="288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8" y="287"/>
                </a:lnTo>
                <a:lnTo>
                  <a:pt x="408" y="287"/>
                </a:lnTo>
                <a:lnTo>
                  <a:pt x="408" y="287"/>
                </a:lnTo>
                <a:lnTo>
                  <a:pt x="408" y="286"/>
                </a:lnTo>
                <a:lnTo>
                  <a:pt x="409" y="286"/>
                </a:lnTo>
                <a:lnTo>
                  <a:pt x="409" y="287"/>
                </a:lnTo>
                <a:lnTo>
                  <a:pt x="408" y="287"/>
                </a:lnTo>
                <a:lnTo>
                  <a:pt x="408" y="287"/>
                </a:lnTo>
                <a:lnTo>
                  <a:pt x="408" y="288"/>
                </a:lnTo>
                <a:lnTo>
                  <a:pt x="408" y="288"/>
                </a:lnTo>
                <a:lnTo>
                  <a:pt x="409" y="288"/>
                </a:lnTo>
                <a:lnTo>
                  <a:pt x="409" y="287"/>
                </a:lnTo>
                <a:lnTo>
                  <a:pt x="409" y="288"/>
                </a:lnTo>
                <a:lnTo>
                  <a:pt x="410" y="288"/>
                </a:lnTo>
                <a:lnTo>
                  <a:pt x="410" y="288"/>
                </a:lnTo>
                <a:lnTo>
                  <a:pt x="411" y="288"/>
                </a:lnTo>
                <a:lnTo>
                  <a:pt x="411" y="287"/>
                </a:lnTo>
                <a:lnTo>
                  <a:pt x="411" y="287"/>
                </a:lnTo>
                <a:lnTo>
                  <a:pt x="411" y="288"/>
                </a:lnTo>
                <a:lnTo>
                  <a:pt x="411" y="288"/>
                </a:lnTo>
                <a:lnTo>
                  <a:pt x="411" y="288"/>
                </a:lnTo>
                <a:lnTo>
                  <a:pt x="411" y="289"/>
                </a:lnTo>
                <a:lnTo>
                  <a:pt x="411" y="289"/>
                </a:lnTo>
                <a:lnTo>
                  <a:pt x="410" y="289"/>
                </a:lnTo>
                <a:lnTo>
                  <a:pt x="410" y="290"/>
                </a:lnTo>
                <a:lnTo>
                  <a:pt x="411" y="290"/>
                </a:lnTo>
                <a:lnTo>
                  <a:pt x="411" y="290"/>
                </a:lnTo>
                <a:lnTo>
                  <a:pt x="410" y="290"/>
                </a:lnTo>
                <a:lnTo>
                  <a:pt x="410" y="291"/>
                </a:lnTo>
                <a:lnTo>
                  <a:pt x="411" y="291"/>
                </a:lnTo>
                <a:lnTo>
                  <a:pt x="411" y="291"/>
                </a:lnTo>
                <a:lnTo>
                  <a:pt x="412" y="291"/>
                </a:lnTo>
                <a:lnTo>
                  <a:pt x="412" y="290"/>
                </a:lnTo>
                <a:lnTo>
                  <a:pt x="411" y="290"/>
                </a:lnTo>
                <a:lnTo>
                  <a:pt x="411" y="290"/>
                </a:lnTo>
                <a:lnTo>
                  <a:pt x="411" y="289"/>
                </a:lnTo>
                <a:lnTo>
                  <a:pt x="412" y="289"/>
                </a:lnTo>
                <a:lnTo>
                  <a:pt x="412" y="289"/>
                </a:lnTo>
                <a:lnTo>
                  <a:pt x="412" y="289"/>
                </a:lnTo>
                <a:lnTo>
                  <a:pt x="412" y="288"/>
                </a:lnTo>
                <a:lnTo>
                  <a:pt x="413" y="288"/>
                </a:lnTo>
                <a:lnTo>
                  <a:pt x="413" y="288"/>
                </a:lnTo>
                <a:lnTo>
                  <a:pt x="412" y="288"/>
                </a:lnTo>
                <a:lnTo>
                  <a:pt x="413" y="287"/>
                </a:lnTo>
                <a:lnTo>
                  <a:pt x="412" y="287"/>
                </a:lnTo>
                <a:lnTo>
                  <a:pt x="412" y="287"/>
                </a:lnTo>
                <a:lnTo>
                  <a:pt x="413" y="287"/>
                </a:lnTo>
                <a:lnTo>
                  <a:pt x="413" y="286"/>
                </a:lnTo>
                <a:lnTo>
                  <a:pt x="412" y="286"/>
                </a:lnTo>
                <a:lnTo>
                  <a:pt x="412" y="286"/>
                </a:lnTo>
                <a:lnTo>
                  <a:pt x="413" y="286"/>
                </a:lnTo>
                <a:lnTo>
                  <a:pt x="413" y="285"/>
                </a:lnTo>
                <a:lnTo>
                  <a:pt x="413" y="285"/>
                </a:lnTo>
                <a:lnTo>
                  <a:pt x="413" y="286"/>
                </a:lnTo>
                <a:lnTo>
                  <a:pt x="414" y="286"/>
                </a:lnTo>
                <a:lnTo>
                  <a:pt x="414" y="286"/>
                </a:lnTo>
                <a:lnTo>
                  <a:pt x="414" y="286"/>
                </a:lnTo>
                <a:lnTo>
                  <a:pt x="415" y="286"/>
                </a:lnTo>
                <a:lnTo>
                  <a:pt x="415" y="286"/>
                </a:lnTo>
                <a:lnTo>
                  <a:pt x="415" y="286"/>
                </a:lnTo>
                <a:lnTo>
                  <a:pt x="415" y="287"/>
                </a:lnTo>
                <a:lnTo>
                  <a:pt x="416" y="287"/>
                </a:lnTo>
                <a:lnTo>
                  <a:pt x="416" y="286"/>
                </a:lnTo>
                <a:lnTo>
                  <a:pt x="415" y="286"/>
                </a:lnTo>
                <a:lnTo>
                  <a:pt x="415" y="286"/>
                </a:lnTo>
                <a:lnTo>
                  <a:pt x="416" y="286"/>
                </a:lnTo>
                <a:lnTo>
                  <a:pt x="416" y="285"/>
                </a:lnTo>
                <a:lnTo>
                  <a:pt x="416" y="285"/>
                </a:lnTo>
                <a:lnTo>
                  <a:pt x="417" y="284"/>
                </a:lnTo>
                <a:lnTo>
                  <a:pt x="417" y="285"/>
                </a:lnTo>
                <a:lnTo>
                  <a:pt x="418" y="285"/>
                </a:lnTo>
                <a:lnTo>
                  <a:pt x="418" y="284"/>
                </a:lnTo>
                <a:lnTo>
                  <a:pt x="418" y="284"/>
                </a:lnTo>
                <a:lnTo>
                  <a:pt x="418" y="284"/>
                </a:lnTo>
                <a:lnTo>
                  <a:pt x="418" y="284"/>
                </a:lnTo>
                <a:lnTo>
                  <a:pt x="418" y="284"/>
                </a:lnTo>
                <a:lnTo>
                  <a:pt x="418" y="284"/>
                </a:lnTo>
                <a:lnTo>
                  <a:pt x="417" y="284"/>
                </a:lnTo>
                <a:lnTo>
                  <a:pt x="417" y="284"/>
                </a:lnTo>
                <a:lnTo>
                  <a:pt x="417" y="284"/>
                </a:lnTo>
                <a:lnTo>
                  <a:pt x="416" y="284"/>
                </a:lnTo>
                <a:lnTo>
                  <a:pt x="416" y="284"/>
                </a:lnTo>
                <a:lnTo>
                  <a:pt x="416" y="284"/>
                </a:lnTo>
                <a:lnTo>
                  <a:pt x="416" y="283"/>
                </a:lnTo>
                <a:lnTo>
                  <a:pt x="416" y="283"/>
                </a:lnTo>
                <a:lnTo>
                  <a:pt x="416" y="282"/>
                </a:lnTo>
                <a:lnTo>
                  <a:pt x="416" y="282"/>
                </a:lnTo>
                <a:lnTo>
                  <a:pt x="416" y="281"/>
                </a:lnTo>
                <a:lnTo>
                  <a:pt x="416" y="281"/>
                </a:lnTo>
                <a:lnTo>
                  <a:pt x="416" y="282"/>
                </a:lnTo>
                <a:lnTo>
                  <a:pt x="417" y="282"/>
                </a:lnTo>
                <a:lnTo>
                  <a:pt x="417" y="281"/>
                </a:lnTo>
                <a:lnTo>
                  <a:pt x="417" y="281"/>
                </a:lnTo>
                <a:lnTo>
                  <a:pt x="417" y="281"/>
                </a:lnTo>
                <a:lnTo>
                  <a:pt x="418" y="281"/>
                </a:lnTo>
                <a:lnTo>
                  <a:pt x="418" y="281"/>
                </a:lnTo>
                <a:lnTo>
                  <a:pt x="418" y="281"/>
                </a:lnTo>
                <a:lnTo>
                  <a:pt x="418" y="281"/>
                </a:lnTo>
                <a:lnTo>
                  <a:pt x="418" y="280"/>
                </a:lnTo>
                <a:lnTo>
                  <a:pt x="418" y="281"/>
                </a:lnTo>
                <a:lnTo>
                  <a:pt x="418" y="281"/>
                </a:lnTo>
                <a:lnTo>
                  <a:pt x="418" y="280"/>
                </a:lnTo>
                <a:lnTo>
                  <a:pt x="418" y="280"/>
                </a:lnTo>
                <a:lnTo>
                  <a:pt x="418" y="280"/>
                </a:lnTo>
                <a:lnTo>
                  <a:pt x="418" y="279"/>
                </a:lnTo>
                <a:lnTo>
                  <a:pt x="418" y="279"/>
                </a:lnTo>
                <a:lnTo>
                  <a:pt x="418" y="279"/>
                </a:lnTo>
                <a:lnTo>
                  <a:pt x="419" y="279"/>
                </a:lnTo>
                <a:lnTo>
                  <a:pt x="419" y="279"/>
                </a:lnTo>
                <a:lnTo>
                  <a:pt x="419" y="278"/>
                </a:lnTo>
                <a:lnTo>
                  <a:pt x="419" y="278"/>
                </a:lnTo>
                <a:lnTo>
                  <a:pt x="419" y="278"/>
                </a:lnTo>
                <a:lnTo>
                  <a:pt x="420" y="278"/>
                </a:lnTo>
                <a:lnTo>
                  <a:pt x="420" y="277"/>
                </a:lnTo>
                <a:lnTo>
                  <a:pt x="420" y="277"/>
                </a:lnTo>
                <a:lnTo>
                  <a:pt x="420" y="277"/>
                </a:lnTo>
                <a:lnTo>
                  <a:pt x="421" y="277"/>
                </a:lnTo>
                <a:lnTo>
                  <a:pt x="421" y="276"/>
                </a:lnTo>
                <a:lnTo>
                  <a:pt x="421" y="276"/>
                </a:lnTo>
                <a:lnTo>
                  <a:pt x="422" y="276"/>
                </a:lnTo>
                <a:lnTo>
                  <a:pt x="422" y="277"/>
                </a:lnTo>
                <a:lnTo>
                  <a:pt x="421" y="277"/>
                </a:lnTo>
                <a:lnTo>
                  <a:pt x="421" y="277"/>
                </a:lnTo>
                <a:lnTo>
                  <a:pt x="421" y="278"/>
                </a:lnTo>
                <a:lnTo>
                  <a:pt x="422" y="278"/>
                </a:lnTo>
                <a:lnTo>
                  <a:pt x="422" y="278"/>
                </a:lnTo>
                <a:lnTo>
                  <a:pt x="422" y="278"/>
                </a:lnTo>
                <a:lnTo>
                  <a:pt x="423" y="278"/>
                </a:lnTo>
                <a:lnTo>
                  <a:pt x="423" y="278"/>
                </a:lnTo>
                <a:lnTo>
                  <a:pt x="423" y="278"/>
                </a:lnTo>
                <a:lnTo>
                  <a:pt x="423" y="277"/>
                </a:lnTo>
                <a:lnTo>
                  <a:pt x="424" y="277"/>
                </a:lnTo>
                <a:lnTo>
                  <a:pt x="424" y="277"/>
                </a:lnTo>
                <a:lnTo>
                  <a:pt x="424" y="277"/>
                </a:lnTo>
                <a:lnTo>
                  <a:pt x="424" y="277"/>
                </a:lnTo>
                <a:lnTo>
                  <a:pt x="424" y="277"/>
                </a:lnTo>
                <a:lnTo>
                  <a:pt x="424" y="278"/>
                </a:lnTo>
                <a:lnTo>
                  <a:pt x="424" y="278"/>
                </a:lnTo>
                <a:lnTo>
                  <a:pt x="425" y="278"/>
                </a:lnTo>
                <a:lnTo>
                  <a:pt x="425" y="278"/>
                </a:lnTo>
                <a:lnTo>
                  <a:pt x="425" y="278"/>
                </a:lnTo>
                <a:lnTo>
                  <a:pt x="426" y="278"/>
                </a:lnTo>
                <a:lnTo>
                  <a:pt x="426" y="278"/>
                </a:lnTo>
                <a:lnTo>
                  <a:pt x="427" y="278"/>
                </a:lnTo>
                <a:lnTo>
                  <a:pt x="427" y="278"/>
                </a:lnTo>
                <a:lnTo>
                  <a:pt x="428" y="278"/>
                </a:lnTo>
                <a:lnTo>
                  <a:pt x="428" y="278"/>
                </a:lnTo>
                <a:lnTo>
                  <a:pt x="429" y="278"/>
                </a:lnTo>
                <a:lnTo>
                  <a:pt x="429" y="278"/>
                </a:lnTo>
                <a:lnTo>
                  <a:pt x="429" y="278"/>
                </a:lnTo>
                <a:lnTo>
                  <a:pt x="430" y="278"/>
                </a:lnTo>
                <a:lnTo>
                  <a:pt x="430" y="278"/>
                </a:lnTo>
                <a:lnTo>
                  <a:pt x="430" y="278"/>
                </a:lnTo>
                <a:lnTo>
                  <a:pt x="430" y="278"/>
                </a:lnTo>
                <a:lnTo>
                  <a:pt x="430" y="278"/>
                </a:lnTo>
                <a:lnTo>
                  <a:pt x="431" y="278"/>
                </a:lnTo>
                <a:lnTo>
                  <a:pt x="431" y="277"/>
                </a:lnTo>
                <a:lnTo>
                  <a:pt x="431" y="277"/>
                </a:lnTo>
                <a:lnTo>
                  <a:pt x="430" y="277"/>
                </a:lnTo>
                <a:lnTo>
                  <a:pt x="430" y="276"/>
                </a:lnTo>
                <a:lnTo>
                  <a:pt x="430" y="276"/>
                </a:lnTo>
                <a:lnTo>
                  <a:pt x="430" y="276"/>
                </a:lnTo>
                <a:lnTo>
                  <a:pt x="430" y="276"/>
                </a:lnTo>
                <a:lnTo>
                  <a:pt x="429" y="276"/>
                </a:lnTo>
                <a:lnTo>
                  <a:pt x="429" y="275"/>
                </a:lnTo>
                <a:lnTo>
                  <a:pt x="429" y="275"/>
                </a:lnTo>
                <a:lnTo>
                  <a:pt x="429" y="274"/>
                </a:lnTo>
                <a:lnTo>
                  <a:pt x="429" y="274"/>
                </a:lnTo>
                <a:lnTo>
                  <a:pt x="429" y="273"/>
                </a:lnTo>
                <a:lnTo>
                  <a:pt x="430" y="273"/>
                </a:lnTo>
                <a:lnTo>
                  <a:pt x="430" y="273"/>
                </a:lnTo>
                <a:lnTo>
                  <a:pt x="429" y="273"/>
                </a:lnTo>
                <a:lnTo>
                  <a:pt x="429" y="272"/>
                </a:lnTo>
                <a:lnTo>
                  <a:pt x="429" y="272"/>
                </a:lnTo>
                <a:lnTo>
                  <a:pt x="429" y="272"/>
                </a:lnTo>
                <a:lnTo>
                  <a:pt x="429" y="272"/>
                </a:lnTo>
                <a:lnTo>
                  <a:pt x="428" y="272"/>
                </a:lnTo>
                <a:lnTo>
                  <a:pt x="428" y="272"/>
                </a:lnTo>
                <a:lnTo>
                  <a:pt x="428" y="272"/>
                </a:lnTo>
                <a:lnTo>
                  <a:pt x="427" y="272"/>
                </a:lnTo>
                <a:lnTo>
                  <a:pt x="427" y="271"/>
                </a:lnTo>
                <a:lnTo>
                  <a:pt x="427" y="271"/>
                </a:lnTo>
                <a:lnTo>
                  <a:pt x="427" y="271"/>
                </a:lnTo>
                <a:lnTo>
                  <a:pt x="427" y="270"/>
                </a:lnTo>
                <a:lnTo>
                  <a:pt x="427" y="270"/>
                </a:lnTo>
                <a:lnTo>
                  <a:pt x="427" y="270"/>
                </a:lnTo>
                <a:lnTo>
                  <a:pt x="426" y="270"/>
                </a:lnTo>
                <a:lnTo>
                  <a:pt x="426" y="269"/>
                </a:lnTo>
                <a:lnTo>
                  <a:pt x="426" y="269"/>
                </a:lnTo>
                <a:lnTo>
                  <a:pt x="426" y="270"/>
                </a:lnTo>
                <a:lnTo>
                  <a:pt x="425" y="270"/>
                </a:lnTo>
                <a:lnTo>
                  <a:pt x="425" y="270"/>
                </a:lnTo>
                <a:lnTo>
                  <a:pt x="425" y="269"/>
                </a:lnTo>
                <a:lnTo>
                  <a:pt x="425" y="269"/>
                </a:lnTo>
                <a:lnTo>
                  <a:pt x="425" y="269"/>
                </a:lnTo>
                <a:lnTo>
                  <a:pt x="425" y="268"/>
                </a:lnTo>
                <a:lnTo>
                  <a:pt x="425" y="268"/>
                </a:lnTo>
                <a:lnTo>
                  <a:pt x="426" y="268"/>
                </a:lnTo>
                <a:lnTo>
                  <a:pt x="426" y="268"/>
                </a:lnTo>
                <a:lnTo>
                  <a:pt x="426" y="268"/>
                </a:lnTo>
                <a:lnTo>
                  <a:pt x="426" y="267"/>
                </a:lnTo>
                <a:lnTo>
                  <a:pt x="427" y="267"/>
                </a:lnTo>
                <a:lnTo>
                  <a:pt x="427" y="267"/>
                </a:lnTo>
                <a:lnTo>
                  <a:pt x="427" y="267"/>
                </a:lnTo>
                <a:lnTo>
                  <a:pt x="427" y="266"/>
                </a:lnTo>
                <a:lnTo>
                  <a:pt x="427" y="266"/>
                </a:lnTo>
                <a:lnTo>
                  <a:pt x="426" y="266"/>
                </a:lnTo>
                <a:lnTo>
                  <a:pt x="426" y="266"/>
                </a:lnTo>
                <a:lnTo>
                  <a:pt x="426" y="266"/>
                </a:lnTo>
                <a:lnTo>
                  <a:pt x="426" y="265"/>
                </a:lnTo>
                <a:lnTo>
                  <a:pt x="425" y="265"/>
                </a:lnTo>
                <a:lnTo>
                  <a:pt x="425" y="265"/>
                </a:lnTo>
                <a:lnTo>
                  <a:pt x="426" y="265"/>
                </a:lnTo>
                <a:lnTo>
                  <a:pt x="426" y="264"/>
                </a:lnTo>
                <a:lnTo>
                  <a:pt x="425" y="264"/>
                </a:lnTo>
                <a:lnTo>
                  <a:pt x="425" y="264"/>
                </a:lnTo>
                <a:lnTo>
                  <a:pt x="425" y="264"/>
                </a:lnTo>
                <a:lnTo>
                  <a:pt x="425" y="264"/>
                </a:lnTo>
                <a:lnTo>
                  <a:pt x="424" y="264"/>
                </a:lnTo>
                <a:lnTo>
                  <a:pt x="424" y="264"/>
                </a:lnTo>
                <a:lnTo>
                  <a:pt x="424" y="265"/>
                </a:lnTo>
                <a:lnTo>
                  <a:pt x="424" y="265"/>
                </a:lnTo>
                <a:lnTo>
                  <a:pt x="423" y="265"/>
                </a:lnTo>
                <a:lnTo>
                  <a:pt x="423" y="264"/>
                </a:lnTo>
                <a:lnTo>
                  <a:pt x="423" y="264"/>
                </a:lnTo>
                <a:lnTo>
                  <a:pt x="423" y="264"/>
                </a:lnTo>
                <a:lnTo>
                  <a:pt x="423" y="263"/>
                </a:lnTo>
                <a:lnTo>
                  <a:pt x="423" y="263"/>
                </a:lnTo>
                <a:lnTo>
                  <a:pt x="423" y="263"/>
                </a:lnTo>
                <a:lnTo>
                  <a:pt x="423" y="262"/>
                </a:lnTo>
                <a:lnTo>
                  <a:pt x="423" y="262"/>
                </a:lnTo>
                <a:lnTo>
                  <a:pt x="423" y="261"/>
                </a:lnTo>
                <a:lnTo>
                  <a:pt x="423" y="261"/>
                </a:lnTo>
                <a:lnTo>
                  <a:pt x="424" y="261"/>
                </a:lnTo>
                <a:lnTo>
                  <a:pt x="424" y="261"/>
                </a:lnTo>
                <a:lnTo>
                  <a:pt x="423" y="260"/>
                </a:lnTo>
                <a:lnTo>
                  <a:pt x="423" y="261"/>
                </a:lnTo>
                <a:lnTo>
                  <a:pt x="423" y="261"/>
                </a:lnTo>
                <a:lnTo>
                  <a:pt x="423" y="261"/>
                </a:lnTo>
                <a:lnTo>
                  <a:pt x="423" y="261"/>
                </a:lnTo>
                <a:lnTo>
                  <a:pt x="422" y="261"/>
                </a:lnTo>
                <a:lnTo>
                  <a:pt x="422" y="261"/>
                </a:lnTo>
                <a:lnTo>
                  <a:pt x="422" y="262"/>
                </a:lnTo>
                <a:lnTo>
                  <a:pt x="422" y="262"/>
                </a:lnTo>
                <a:lnTo>
                  <a:pt x="422" y="262"/>
                </a:lnTo>
                <a:lnTo>
                  <a:pt x="422" y="262"/>
                </a:lnTo>
                <a:lnTo>
                  <a:pt x="422" y="263"/>
                </a:lnTo>
                <a:lnTo>
                  <a:pt x="421" y="263"/>
                </a:lnTo>
                <a:lnTo>
                  <a:pt x="421" y="263"/>
                </a:lnTo>
                <a:lnTo>
                  <a:pt x="421" y="264"/>
                </a:lnTo>
                <a:lnTo>
                  <a:pt x="422" y="264"/>
                </a:lnTo>
                <a:lnTo>
                  <a:pt x="422" y="264"/>
                </a:lnTo>
                <a:lnTo>
                  <a:pt x="421" y="264"/>
                </a:lnTo>
                <a:lnTo>
                  <a:pt x="421" y="264"/>
                </a:lnTo>
                <a:lnTo>
                  <a:pt x="420" y="264"/>
                </a:lnTo>
                <a:lnTo>
                  <a:pt x="420" y="264"/>
                </a:lnTo>
                <a:lnTo>
                  <a:pt x="420" y="263"/>
                </a:lnTo>
                <a:lnTo>
                  <a:pt x="420" y="263"/>
                </a:lnTo>
                <a:lnTo>
                  <a:pt x="419" y="263"/>
                </a:lnTo>
                <a:lnTo>
                  <a:pt x="419" y="263"/>
                </a:lnTo>
                <a:lnTo>
                  <a:pt x="419" y="262"/>
                </a:lnTo>
                <a:lnTo>
                  <a:pt x="419" y="262"/>
                </a:lnTo>
                <a:lnTo>
                  <a:pt x="419" y="262"/>
                </a:lnTo>
                <a:lnTo>
                  <a:pt x="419" y="261"/>
                </a:lnTo>
                <a:lnTo>
                  <a:pt x="418" y="261"/>
                </a:lnTo>
                <a:lnTo>
                  <a:pt x="418" y="261"/>
                </a:lnTo>
                <a:lnTo>
                  <a:pt x="418" y="261"/>
                </a:lnTo>
                <a:lnTo>
                  <a:pt x="418" y="262"/>
                </a:lnTo>
                <a:lnTo>
                  <a:pt x="418" y="262"/>
                </a:lnTo>
                <a:lnTo>
                  <a:pt x="418" y="263"/>
                </a:lnTo>
                <a:lnTo>
                  <a:pt x="418" y="263"/>
                </a:lnTo>
                <a:lnTo>
                  <a:pt x="418" y="263"/>
                </a:lnTo>
                <a:lnTo>
                  <a:pt x="418" y="262"/>
                </a:lnTo>
                <a:lnTo>
                  <a:pt x="417" y="262"/>
                </a:lnTo>
                <a:lnTo>
                  <a:pt x="417" y="262"/>
                </a:lnTo>
                <a:lnTo>
                  <a:pt x="417" y="263"/>
                </a:lnTo>
                <a:lnTo>
                  <a:pt x="417" y="263"/>
                </a:lnTo>
                <a:lnTo>
                  <a:pt x="416" y="263"/>
                </a:lnTo>
                <a:lnTo>
                  <a:pt x="416" y="264"/>
                </a:lnTo>
                <a:lnTo>
                  <a:pt x="416" y="264"/>
                </a:lnTo>
                <a:lnTo>
                  <a:pt x="416" y="264"/>
                </a:lnTo>
                <a:lnTo>
                  <a:pt x="415" y="264"/>
                </a:lnTo>
                <a:lnTo>
                  <a:pt x="415" y="264"/>
                </a:lnTo>
                <a:lnTo>
                  <a:pt x="415" y="264"/>
                </a:lnTo>
                <a:lnTo>
                  <a:pt x="415" y="264"/>
                </a:lnTo>
                <a:lnTo>
                  <a:pt x="415" y="263"/>
                </a:lnTo>
                <a:lnTo>
                  <a:pt x="416" y="263"/>
                </a:lnTo>
                <a:lnTo>
                  <a:pt x="415" y="263"/>
                </a:lnTo>
                <a:lnTo>
                  <a:pt x="415" y="263"/>
                </a:lnTo>
                <a:lnTo>
                  <a:pt x="415" y="263"/>
                </a:lnTo>
                <a:lnTo>
                  <a:pt x="414" y="263"/>
                </a:lnTo>
                <a:lnTo>
                  <a:pt x="414" y="263"/>
                </a:lnTo>
                <a:lnTo>
                  <a:pt x="414" y="263"/>
                </a:lnTo>
                <a:lnTo>
                  <a:pt x="413" y="263"/>
                </a:lnTo>
                <a:lnTo>
                  <a:pt x="413" y="263"/>
                </a:lnTo>
                <a:lnTo>
                  <a:pt x="413" y="263"/>
                </a:lnTo>
                <a:lnTo>
                  <a:pt x="413" y="262"/>
                </a:lnTo>
                <a:lnTo>
                  <a:pt x="413" y="262"/>
                </a:lnTo>
                <a:lnTo>
                  <a:pt x="413" y="262"/>
                </a:lnTo>
                <a:lnTo>
                  <a:pt x="413" y="261"/>
                </a:lnTo>
                <a:lnTo>
                  <a:pt x="413" y="261"/>
                </a:lnTo>
                <a:lnTo>
                  <a:pt x="413" y="261"/>
                </a:lnTo>
                <a:lnTo>
                  <a:pt x="413" y="261"/>
                </a:lnTo>
                <a:lnTo>
                  <a:pt x="412" y="261"/>
                </a:lnTo>
                <a:lnTo>
                  <a:pt x="412" y="260"/>
                </a:lnTo>
                <a:lnTo>
                  <a:pt x="412" y="260"/>
                </a:lnTo>
                <a:lnTo>
                  <a:pt x="412" y="260"/>
                </a:lnTo>
                <a:lnTo>
                  <a:pt x="412" y="260"/>
                </a:lnTo>
                <a:lnTo>
                  <a:pt x="413" y="260"/>
                </a:lnTo>
                <a:lnTo>
                  <a:pt x="413" y="260"/>
                </a:lnTo>
                <a:lnTo>
                  <a:pt x="414" y="259"/>
                </a:lnTo>
                <a:lnTo>
                  <a:pt x="414" y="259"/>
                </a:lnTo>
                <a:lnTo>
                  <a:pt x="414" y="259"/>
                </a:lnTo>
                <a:lnTo>
                  <a:pt x="414" y="259"/>
                </a:lnTo>
                <a:lnTo>
                  <a:pt x="413" y="259"/>
                </a:lnTo>
                <a:lnTo>
                  <a:pt x="413" y="259"/>
                </a:lnTo>
                <a:lnTo>
                  <a:pt x="413" y="258"/>
                </a:lnTo>
                <a:lnTo>
                  <a:pt x="412" y="258"/>
                </a:lnTo>
                <a:lnTo>
                  <a:pt x="412" y="259"/>
                </a:lnTo>
                <a:lnTo>
                  <a:pt x="412" y="259"/>
                </a:lnTo>
                <a:lnTo>
                  <a:pt x="412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0" y="258"/>
                </a:lnTo>
                <a:lnTo>
                  <a:pt x="410" y="258"/>
                </a:lnTo>
                <a:lnTo>
                  <a:pt x="410" y="259"/>
                </a:lnTo>
                <a:lnTo>
                  <a:pt x="410" y="259"/>
                </a:lnTo>
                <a:lnTo>
                  <a:pt x="410" y="260"/>
                </a:lnTo>
                <a:lnTo>
                  <a:pt x="410" y="260"/>
                </a:lnTo>
                <a:lnTo>
                  <a:pt x="410" y="261"/>
                </a:lnTo>
                <a:lnTo>
                  <a:pt x="410" y="261"/>
                </a:lnTo>
                <a:lnTo>
                  <a:pt x="410" y="261"/>
                </a:lnTo>
                <a:lnTo>
                  <a:pt x="409" y="261"/>
                </a:lnTo>
                <a:lnTo>
                  <a:pt x="409" y="261"/>
                </a:lnTo>
                <a:lnTo>
                  <a:pt x="408" y="261"/>
                </a:lnTo>
                <a:lnTo>
                  <a:pt x="408" y="261"/>
                </a:lnTo>
                <a:lnTo>
                  <a:pt x="407" y="261"/>
                </a:lnTo>
                <a:lnTo>
                  <a:pt x="407" y="260"/>
                </a:lnTo>
                <a:lnTo>
                  <a:pt x="407" y="260"/>
                </a:lnTo>
                <a:lnTo>
                  <a:pt x="407" y="260"/>
                </a:lnTo>
                <a:lnTo>
                  <a:pt x="407" y="260"/>
                </a:lnTo>
                <a:lnTo>
                  <a:pt x="406" y="260"/>
                </a:lnTo>
                <a:lnTo>
                  <a:pt x="406" y="260"/>
                </a:lnTo>
                <a:lnTo>
                  <a:pt x="406" y="260"/>
                </a:lnTo>
                <a:lnTo>
                  <a:pt x="405" y="260"/>
                </a:lnTo>
                <a:lnTo>
                  <a:pt x="405" y="261"/>
                </a:lnTo>
                <a:lnTo>
                  <a:pt x="406" y="261"/>
                </a:lnTo>
                <a:lnTo>
                  <a:pt x="406" y="261"/>
                </a:lnTo>
                <a:lnTo>
                  <a:pt x="406" y="261"/>
                </a:lnTo>
                <a:lnTo>
                  <a:pt x="407" y="261"/>
                </a:lnTo>
                <a:lnTo>
                  <a:pt x="407" y="261"/>
                </a:lnTo>
                <a:lnTo>
                  <a:pt x="406" y="261"/>
                </a:lnTo>
                <a:lnTo>
                  <a:pt x="406" y="262"/>
                </a:lnTo>
                <a:lnTo>
                  <a:pt x="406" y="262"/>
                </a:lnTo>
                <a:lnTo>
                  <a:pt x="405" y="262"/>
                </a:lnTo>
                <a:lnTo>
                  <a:pt x="405" y="263"/>
                </a:lnTo>
                <a:lnTo>
                  <a:pt x="404" y="263"/>
                </a:lnTo>
                <a:lnTo>
                  <a:pt x="404" y="262"/>
                </a:lnTo>
                <a:lnTo>
                  <a:pt x="404" y="262"/>
                </a:lnTo>
                <a:lnTo>
                  <a:pt x="404" y="261"/>
                </a:lnTo>
                <a:lnTo>
                  <a:pt x="404" y="261"/>
                </a:lnTo>
                <a:lnTo>
                  <a:pt x="404" y="261"/>
                </a:lnTo>
                <a:lnTo>
                  <a:pt x="404" y="261"/>
                </a:lnTo>
                <a:lnTo>
                  <a:pt x="404" y="260"/>
                </a:lnTo>
                <a:lnTo>
                  <a:pt x="404" y="260"/>
                </a:lnTo>
                <a:lnTo>
                  <a:pt x="404" y="259"/>
                </a:lnTo>
                <a:lnTo>
                  <a:pt x="404" y="259"/>
                </a:lnTo>
                <a:lnTo>
                  <a:pt x="403" y="259"/>
                </a:lnTo>
                <a:lnTo>
                  <a:pt x="403" y="260"/>
                </a:lnTo>
                <a:lnTo>
                  <a:pt x="403" y="260"/>
                </a:lnTo>
                <a:lnTo>
                  <a:pt x="403" y="260"/>
                </a:lnTo>
                <a:lnTo>
                  <a:pt x="402" y="260"/>
                </a:lnTo>
                <a:lnTo>
                  <a:pt x="402" y="260"/>
                </a:lnTo>
                <a:lnTo>
                  <a:pt x="402" y="259"/>
                </a:lnTo>
                <a:lnTo>
                  <a:pt x="402" y="259"/>
                </a:lnTo>
                <a:lnTo>
                  <a:pt x="402" y="258"/>
                </a:lnTo>
                <a:lnTo>
                  <a:pt x="402" y="258"/>
                </a:lnTo>
                <a:lnTo>
                  <a:pt x="401" y="258"/>
                </a:lnTo>
                <a:lnTo>
                  <a:pt x="401" y="258"/>
                </a:lnTo>
                <a:lnTo>
                  <a:pt x="401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399" y="260"/>
                </a:lnTo>
                <a:lnTo>
                  <a:pt x="399" y="260"/>
                </a:lnTo>
                <a:lnTo>
                  <a:pt x="398" y="260"/>
                </a:lnTo>
                <a:lnTo>
                  <a:pt x="398" y="260"/>
                </a:lnTo>
                <a:lnTo>
                  <a:pt x="398" y="260"/>
                </a:lnTo>
                <a:lnTo>
                  <a:pt x="397" y="260"/>
                </a:lnTo>
                <a:lnTo>
                  <a:pt x="397" y="259"/>
                </a:lnTo>
                <a:lnTo>
                  <a:pt x="397" y="259"/>
                </a:lnTo>
                <a:lnTo>
                  <a:pt x="397" y="260"/>
                </a:lnTo>
                <a:lnTo>
                  <a:pt x="396" y="260"/>
                </a:lnTo>
                <a:lnTo>
                  <a:pt x="396" y="260"/>
                </a:lnTo>
                <a:lnTo>
                  <a:pt x="396" y="261"/>
                </a:lnTo>
                <a:lnTo>
                  <a:pt x="396" y="261"/>
                </a:lnTo>
                <a:lnTo>
                  <a:pt x="396" y="261"/>
                </a:lnTo>
                <a:lnTo>
                  <a:pt x="396" y="261"/>
                </a:lnTo>
                <a:lnTo>
                  <a:pt x="396" y="262"/>
                </a:lnTo>
                <a:lnTo>
                  <a:pt x="395" y="262"/>
                </a:lnTo>
                <a:lnTo>
                  <a:pt x="395" y="262"/>
                </a:lnTo>
                <a:lnTo>
                  <a:pt x="395" y="262"/>
                </a:lnTo>
                <a:lnTo>
                  <a:pt x="395" y="262"/>
                </a:lnTo>
                <a:lnTo>
                  <a:pt x="394" y="262"/>
                </a:lnTo>
                <a:lnTo>
                  <a:pt x="394" y="262"/>
                </a:lnTo>
                <a:lnTo>
                  <a:pt x="394" y="262"/>
                </a:lnTo>
                <a:lnTo>
                  <a:pt x="394" y="262"/>
                </a:lnTo>
                <a:lnTo>
                  <a:pt x="393" y="262"/>
                </a:lnTo>
                <a:lnTo>
                  <a:pt x="393" y="262"/>
                </a:lnTo>
                <a:lnTo>
                  <a:pt x="392" y="262"/>
                </a:lnTo>
                <a:lnTo>
                  <a:pt x="392" y="262"/>
                </a:lnTo>
                <a:lnTo>
                  <a:pt x="392" y="262"/>
                </a:lnTo>
                <a:lnTo>
                  <a:pt x="391" y="262"/>
                </a:lnTo>
                <a:lnTo>
                  <a:pt x="391" y="262"/>
                </a:lnTo>
                <a:lnTo>
                  <a:pt x="391" y="262"/>
                </a:lnTo>
                <a:lnTo>
                  <a:pt x="390" y="262"/>
                </a:lnTo>
                <a:lnTo>
                  <a:pt x="390" y="262"/>
                </a:lnTo>
                <a:lnTo>
                  <a:pt x="389" y="262"/>
                </a:lnTo>
                <a:lnTo>
                  <a:pt x="389" y="262"/>
                </a:lnTo>
                <a:lnTo>
                  <a:pt x="389" y="263"/>
                </a:lnTo>
                <a:lnTo>
                  <a:pt x="389" y="263"/>
                </a:lnTo>
                <a:lnTo>
                  <a:pt x="389" y="263"/>
                </a:lnTo>
                <a:lnTo>
                  <a:pt x="388" y="263"/>
                </a:lnTo>
                <a:lnTo>
                  <a:pt x="388" y="263"/>
                </a:lnTo>
                <a:lnTo>
                  <a:pt x="388" y="262"/>
                </a:lnTo>
                <a:lnTo>
                  <a:pt x="388" y="262"/>
                </a:lnTo>
                <a:lnTo>
                  <a:pt x="388" y="262"/>
                </a:lnTo>
                <a:lnTo>
                  <a:pt x="387" y="262"/>
                </a:lnTo>
                <a:lnTo>
                  <a:pt x="387" y="262"/>
                </a:lnTo>
                <a:lnTo>
                  <a:pt x="386" y="262"/>
                </a:lnTo>
                <a:lnTo>
                  <a:pt x="386" y="262"/>
                </a:lnTo>
                <a:lnTo>
                  <a:pt x="385" y="262"/>
                </a:lnTo>
                <a:lnTo>
                  <a:pt x="385" y="261"/>
                </a:lnTo>
                <a:lnTo>
                  <a:pt x="385" y="261"/>
                </a:lnTo>
                <a:lnTo>
                  <a:pt x="385" y="261"/>
                </a:lnTo>
                <a:lnTo>
                  <a:pt x="386" y="261"/>
                </a:lnTo>
                <a:lnTo>
                  <a:pt x="386" y="261"/>
                </a:lnTo>
                <a:lnTo>
                  <a:pt x="386" y="260"/>
                </a:lnTo>
                <a:lnTo>
                  <a:pt x="387" y="260"/>
                </a:lnTo>
                <a:lnTo>
                  <a:pt x="387" y="260"/>
                </a:lnTo>
                <a:lnTo>
                  <a:pt x="387" y="259"/>
                </a:lnTo>
                <a:lnTo>
                  <a:pt x="387" y="259"/>
                </a:lnTo>
                <a:lnTo>
                  <a:pt x="387" y="258"/>
                </a:lnTo>
                <a:lnTo>
                  <a:pt x="387" y="258"/>
                </a:lnTo>
                <a:lnTo>
                  <a:pt x="387" y="258"/>
                </a:lnTo>
                <a:lnTo>
                  <a:pt x="386" y="258"/>
                </a:lnTo>
                <a:lnTo>
                  <a:pt x="386" y="257"/>
                </a:lnTo>
                <a:lnTo>
                  <a:pt x="386" y="257"/>
                </a:lnTo>
                <a:lnTo>
                  <a:pt x="385" y="257"/>
                </a:lnTo>
                <a:lnTo>
                  <a:pt x="374" y="257"/>
                </a:lnTo>
                <a:lnTo>
                  <a:pt x="373" y="257"/>
                </a:lnTo>
                <a:lnTo>
                  <a:pt x="373" y="257"/>
                </a:lnTo>
                <a:lnTo>
                  <a:pt x="373" y="258"/>
                </a:lnTo>
                <a:lnTo>
                  <a:pt x="373" y="258"/>
                </a:lnTo>
                <a:lnTo>
                  <a:pt x="373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9"/>
                </a:lnTo>
                <a:lnTo>
                  <a:pt x="372" y="259"/>
                </a:lnTo>
                <a:lnTo>
                  <a:pt x="373" y="259"/>
                </a:lnTo>
                <a:lnTo>
                  <a:pt x="373" y="259"/>
                </a:lnTo>
                <a:lnTo>
                  <a:pt x="373" y="259"/>
                </a:lnTo>
                <a:lnTo>
                  <a:pt x="373" y="259"/>
                </a:lnTo>
                <a:lnTo>
                  <a:pt x="372" y="259"/>
                </a:lnTo>
                <a:lnTo>
                  <a:pt x="372" y="260"/>
                </a:lnTo>
                <a:lnTo>
                  <a:pt x="372" y="260"/>
                </a:lnTo>
                <a:lnTo>
                  <a:pt x="371" y="260"/>
                </a:lnTo>
                <a:lnTo>
                  <a:pt x="371" y="260"/>
                </a:lnTo>
                <a:lnTo>
                  <a:pt x="371" y="260"/>
                </a:lnTo>
                <a:lnTo>
                  <a:pt x="370" y="260"/>
                </a:lnTo>
                <a:lnTo>
                  <a:pt x="370" y="260"/>
                </a:lnTo>
                <a:lnTo>
                  <a:pt x="370" y="260"/>
                </a:lnTo>
                <a:lnTo>
                  <a:pt x="369" y="260"/>
                </a:lnTo>
                <a:lnTo>
                  <a:pt x="369" y="260"/>
                </a:lnTo>
                <a:lnTo>
                  <a:pt x="368" y="259"/>
                </a:lnTo>
                <a:lnTo>
                  <a:pt x="368" y="259"/>
                </a:lnTo>
                <a:lnTo>
                  <a:pt x="368" y="259"/>
                </a:lnTo>
                <a:lnTo>
                  <a:pt x="368" y="258"/>
                </a:lnTo>
                <a:lnTo>
                  <a:pt x="367" y="258"/>
                </a:lnTo>
                <a:lnTo>
                  <a:pt x="367" y="258"/>
                </a:lnTo>
                <a:lnTo>
                  <a:pt x="367" y="258"/>
                </a:lnTo>
                <a:lnTo>
                  <a:pt x="367" y="258"/>
                </a:lnTo>
                <a:lnTo>
                  <a:pt x="366" y="258"/>
                </a:lnTo>
                <a:lnTo>
                  <a:pt x="366" y="258"/>
                </a:lnTo>
                <a:lnTo>
                  <a:pt x="365" y="258"/>
                </a:lnTo>
                <a:lnTo>
                  <a:pt x="365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9"/>
                </a:lnTo>
                <a:lnTo>
                  <a:pt x="364" y="259"/>
                </a:lnTo>
                <a:lnTo>
                  <a:pt x="364" y="260"/>
                </a:lnTo>
                <a:lnTo>
                  <a:pt x="364" y="260"/>
                </a:lnTo>
                <a:lnTo>
                  <a:pt x="364" y="260"/>
                </a:lnTo>
                <a:lnTo>
                  <a:pt x="364" y="261"/>
                </a:lnTo>
                <a:lnTo>
                  <a:pt x="363" y="261"/>
                </a:lnTo>
                <a:lnTo>
                  <a:pt x="363" y="261"/>
                </a:lnTo>
                <a:lnTo>
                  <a:pt x="362" y="261"/>
                </a:lnTo>
                <a:lnTo>
                  <a:pt x="362" y="260"/>
                </a:lnTo>
                <a:lnTo>
                  <a:pt x="362" y="260"/>
                </a:lnTo>
                <a:lnTo>
                  <a:pt x="362" y="259"/>
                </a:lnTo>
                <a:lnTo>
                  <a:pt x="362" y="259"/>
                </a:lnTo>
                <a:lnTo>
                  <a:pt x="363" y="259"/>
                </a:lnTo>
                <a:lnTo>
                  <a:pt x="363" y="258"/>
                </a:lnTo>
                <a:lnTo>
                  <a:pt x="363" y="258"/>
                </a:lnTo>
                <a:lnTo>
                  <a:pt x="363" y="257"/>
                </a:lnTo>
                <a:lnTo>
                  <a:pt x="363" y="257"/>
                </a:lnTo>
                <a:lnTo>
                  <a:pt x="362" y="257"/>
                </a:lnTo>
                <a:lnTo>
                  <a:pt x="362" y="256"/>
                </a:lnTo>
                <a:lnTo>
                  <a:pt x="362" y="256"/>
                </a:lnTo>
                <a:lnTo>
                  <a:pt x="361" y="256"/>
                </a:lnTo>
                <a:lnTo>
                  <a:pt x="361" y="256"/>
                </a:lnTo>
                <a:lnTo>
                  <a:pt x="361" y="256"/>
                </a:lnTo>
                <a:lnTo>
                  <a:pt x="361" y="257"/>
                </a:lnTo>
                <a:lnTo>
                  <a:pt x="360" y="257"/>
                </a:lnTo>
                <a:lnTo>
                  <a:pt x="360" y="257"/>
                </a:lnTo>
                <a:lnTo>
                  <a:pt x="360" y="258"/>
                </a:lnTo>
                <a:lnTo>
                  <a:pt x="360" y="258"/>
                </a:lnTo>
                <a:lnTo>
                  <a:pt x="360" y="259"/>
                </a:lnTo>
                <a:lnTo>
                  <a:pt x="360" y="259"/>
                </a:lnTo>
                <a:lnTo>
                  <a:pt x="360" y="259"/>
                </a:lnTo>
                <a:lnTo>
                  <a:pt x="359" y="259"/>
                </a:lnTo>
                <a:lnTo>
                  <a:pt x="359" y="259"/>
                </a:lnTo>
                <a:lnTo>
                  <a:pt x="359" y="259"/>
                </a:lnTo>
                <a:lnTo>
                  <a:pt x="358" y="259"/>
                </a:lnTo>
                <a:lnTo>
                  <a:pt x="358" y="258"/>
                </a:lnTo>
                <a:lnTo>
                  <a:pt x="358" y="258"/>
                </a:lnTo>
                <a:lnTo>
                  <a:pt x="358" y="258"/>
                </a:lnTo>
                <a:lnTo>
                  <a:pt x="357" y="258"/>
                </a:lnTo>
                <a:lnTo>
                  <a:pt x="357" y="258"/>
                </a:lnTo>
                <a:lnTo>
                  <a:pt x="356" y="258"/>
                </a:lnTo>
                <a:lnTo>
                  <a:pt x="356" y="257"/>
                </a:lnTo>
                <a:lnTo>
                  <a:pt x="355" y="257"/>
                </a:lnTo>
                <a:lnTo>
                  <a:pt x="355" y="258"/>
                </a:lnTo>
                <a:lnTo>
                  <a:pt x="355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7"/>
                </a:lnTo>
                <a:lnTo>
                  <a:pt x="353" y="257"/>
                </a:lnTo>
                <a:lnTo>
                  <a:pt x="353" y="257"/>
                </a:lnTo>
                <a:lnTo>
                  <a:pt x="353" y="257"/>
                </a:lnTo>
                <a:lnTo>
                  <a:pt x="353" y="257"/>
                </a:lnTo>
                <a:lnTo>
                  <a:pt x="353" y="256"/>
                </a:lnTo>
                <a:lnTo>
                  <a:pt x="352" y="256"/>
                </a:lnTo>
                <a:lnTo>
                  <a:pt x="352" y="256"/>
                </a:lnTo>
                <a:lnTo>
                  <a:pt x="352" y="256"/>
                </a:lnTo>
                <a:lnTo>
                  <a:pt x="352" y="256"/>
                </a:lnTo>
                <a:lnTo>
                  <a:pt x="352" y="255"/>
                </a:lnTo>
                <a:lnTo>
                  <a:pt x="351" y="255"/>
                </a:lnTo>
                <a:lnTo>
                  <a:pt x="351" y="256"/>
                </a:lnTo>
                <a:lnTo>
                  <a:pt x="351" y="256"/>
                </a:lnTo>
                <a:lnTo>
                  <a:pt x="350" y="256"/>
                </a:lnTo>
                <a:lnTo>
                  <a:pt x="350" y="256"/>
                </a:lnTo>
                <a:lnTo>
                  <a:pt x="350" y="256"/>
                </a:lnTo>
                <a:lnTo>
                  <a:pt x="349" y="256"/>
                </a:lnTo>
                <a:lnTo>
                  <a:pt x="349" y="256"/>
                </a:lnTo>
                <a:lnTo>
                  <a:pt x="348" y="256"/>
                </a:lnTo>
                <a:lnTo>
                  <a:pt x="348" y="256"/>
                </a:lnTo>
                <a:lnTo>
                  <a:pt x="347" y="256"/>
                </a:lnTo>
                <a:lnTo>
                  <a:pt x="347" y="256"/>
                </a:lnTo>
                <a:lnTo>
                  <a:pt x="347" y="255"/>
                </a:lnTo>
                <a:lnTo>
                  <a:pt x="346" y="255"/>
                </a:lnTo>
                <a:lnTo>
                  <a:pt x="346" y="255"/>
                </a:lnTo>
                <a:lnTo>
                  <a:pt x="345" y="255"/>
                </a:lnTo>
                <a:lnTo>
                  <a:pt x="345" y="255"/>
                </a:lnTo>
                <a:lnTo>
                  <a:pt x="344" y="255"/>
                </a:lnTo>
                <a:lnTo>
                  <a:pt x="344" y="255"/>
                </a:lnTo>
                <a:lnTo>
                  <a:pt x="343" y="255"/>
                </a:lnTo>
                <a:lnTo>
                  <a:pt x="343" y="255"/>
                </a:lnTo>
                <a:lnTo>
                  <a:pt x="344" y="256"/>
                </a:lnTo>
                <a:lnTo>
                  <a:pt x="344" y="256"/>
                </a:lnTo>
                <a:lnTo>
                  <a:pt x="344" y="256"/>
                </a:lnTo>
                <a:lnTo>
                  <a:pt x="344" y="257"/>
                </a:lnTo>
                <a:lnTo>
                  <a:pt x="343" y="257"/>
                </a:lnTo>
                <a:lnTo>
                  <a:pt x="343" y="257"/>
                </a:lnTo>
                <a:lnTo>
                  <a:pt x="343" y="257"/>
                </a:lnTo>
                <a:lnTo>
                  <a:pt x="343" y="257"/>
                </a:lnTo>
                <a:lnTo>
                  <a:pt x="342" y="257"/>
                </a:lnTo>
                <a:lnTo>
                  <a:pt x="342" y="256"/>
                </a:lnTo>
                <a:lnTo>
                  <a:pt x="342" y="256"/>
                </a:lnTo>
                <a:lnTo>
                  <a:pt x="342" y="256"/>
                </a:lnTo>
                <a:lnTo>
                  <a:pt x="341" y="256"/>
                </a:lnTo>
                <a:lnTo>
                  <a:pt x="341" y="256"/>
                </a:lnTo>
                <a:lnTo>
                  <a:pt x="340" y="256"/>
                </a:lnTo>
                <a:lnTo>
                  <a:pt x="340" y="256"/>
                </a:lnTo>
                <a:lnTo>
                  <a:pt x="340" y="255"/>
                </a:lnTo>
                <a:lnTo>
                  <a:pt x="340" y="255"/>
                </a:lnTo>
                <a:lnTo>
                  <a:pt x="340" y="254"/>
                </a:lnTo>
                <a:lnTo>
                  <a:pt x="339" y="254"/>
                </a:lnTo>
                <a:lnTo>
                  <a:pt x="339" y="254"/>
                </a:lnTo>
                <a:lnTo>
                  <a:pt x="339" y="254"/>
                </a:lnTo>
                <a:lnTo>
                  <a:pt x="339" y="253"/>
                </a:lnTo>
                <a:lnTo>
                  <a:pt x="338" y="253"/>
                </a:lnTo>
                <a:lnTo>
                  <a:pt x="338" y="253"/>
                </a:lnTo>
                <a:lnTo>
                  <a:pt x="338" y="253"/>
                </a:lnTo>
                <a:lnTo>
                  <a:pt x="338" y="252"/>
                </a:lnTo>
                <a:lnTo>
                  <a:pt x="337" y="252"/>
                </a:lnTo>
                <a:lnTo>
                  <a:pt x="337" y="252"/>
                </a:lnTo>
                <a:lnTo>
                  <a:pt x="336" y="252"/>
                </a:lnTo>
                <a:lnTo>
                  <a:pt x="336" y="253"/>
                </a:lnTo>
                <a:lnTo>
                  <a:pt x="336" y="253"/>
                </a:lnTo>
                <a:lnTo>
                  <a:pt x="336" y="253"/>
                </a:lnTo>
                <a:lnTo>
                  <a:pt x="335" y="253"/>
                </a:lnTo>
                <a:lnTo>
                  <a:pt x="335" y="254"/>
                </a:lnTo>
                <a:lnTo>
                  <a:pt x="335" y="254"/>
                </a:lnTo>
                <a:lnTo>
                  <a:pt x="335" y="253"/>
                </a:lnTo>
                <a:lnTo>
                  <a:pt x="334" y="253"/>
                </a:lnTo>
                <a:lnTo>
                  <a:pt x="334" y="253"/>
                </a:lnTo>
                <a:lnTo>
                  <a:pt x="333" y="253"/>
                </a:lnTo>
                <a:lnTo>
                  <a:pt x="333" y="252"/>
                </a:lnTo>
                <a:lnTo>
                  <a:pt x="333" y="252"/>
                </a:lnTo>
                <a:lnTo>
                  <a:pt x="333" y="252"/>
                </a:lnTo>
                <a:lnTo>
                  <a:pt x="333" y="251"/>
                </a:lnTo>
                <a:lnTo>
                  <a:pt x="333" y="251"/>
                </a:lnTo>
                <a:lnTo>
                  <a:pt x="333" y="251"/>
                </a:lnTo>
                <a:lnTo>
                  <a:pt x="333" y="251"/>
                </a:lnTo>
                <a:lnTo>
                  <a:pt x="333" y="250"/>
                </a:lnTo>
                <a:lnTo>
                  <a:pt x="333" y="250"/>
                </a:lnTo>
                <a:lnTo>
                  <a:pt x="333" y="250"/>
                </a:lnTo>
                <a:lnTo>
                  <a:pt x="333" y="249"/>
                </a:lnTo>
                <a:lnTo>
                  <a:pt x="332" y="249"/>
                </a:lnTo>
                <a:lnTo>
                  <a:pt x="332" y="249"/>
                </a:lnTo>
                <a:lnTo>
                  <a:pt x="332" y="249"/>
                </a:lnTo>
                <a:lnTo>
                  <a:pt x="331" y="248"/>
                </a:lnTo>
                <a:lnTo>
                  <a:pt x="331" y="248"/>
                </a:lnTo>
                <a:lnTo>
                  <a:pt x="330" y="248"/>
                </a:lnTo>
                <a:lnTo>
                  <a:pt x="330" y="248"/>
                </a:lnTo>
                <a:lnTo>
                  <a:pt x="330" y="248"/>
                </a:lnTo>
                <a:lnTo>
                  <a:pt x="330" y="247"/>
                </a:lnTo>
                <a:lnTo>
                  <a:pt x="330" y="247"/>
                </a:lnTo>
                <a:lnTo>
                  <a:pt x="330" y="246"/>
                </a:lnTo>
                <a:lnTo>
                  <a:pt x="330" y="246"/>
                </a:lnTo>
                <a:lnTo>
                  <a:pt x="330" y="245"/>
                </a:lnTo>
                <a:lnTo>
                  <a:pt x="330" y="245"/>
                </a:lnTo>
                <a:lnTo>
                  <a:pt x="330" y="245"/>
                </a:lnTo>
                <a:lnTo>
                  <a:pt x="329" y="245"/>
                </a:lnTo>
                <a:lnTo>
                  <a:pt x="329" y="245"/>
                </a:lnTo>
                <a:lnTo>
                  <a:pt x="329" y="244"/>
                </a:lnTo>
                <a:lnTo>
                  <a:pt x="328" y="244"/>
                </a:lnTo>
                <a:lnTo>
                  <a:pt x="328" y="244"/>
                </a:lnTo>
                <a:lnTo>
                  <a:pt x="328" y="243"/>
                </a:lnTo>
                <a:lnTo>
                  <a:pt x="327" y="243"/>
                </a:lnTo>
                <a:lnTo>
                  <a:pt x="327" y="243"/>
                </a:lnTo>
                <a:lnTo>
                  <a:pt x="327" y="243"/>
                </a:lnTo>
                <a:lnTo>
                  <a:pt x="327" y="242"/>
                </a:lnTo>
                <a:lnTo>
                  <a:pt x="327" y="242"/>
                </a:lnTo>
                <a:lnTo>
                  <a:pt x="327" y="241"/>
                </a:lnTo>
                <a:lnTo>
                  <a:pt x="327" y="241"/>
                </a:lnTo>
                <a:lnTo>
                  <a:pt x="327" y="241"/>
                </a:lnTo>
                <a:lnTo>
                  <a:pt x="326" y="241"/>
                </a:lnTo>
                <a:lnTo>
                  <a:pt x="326" y="241"/>
                </a:lnTo>
                <a:lnTo>
                  <a:pt x="325" y="241"/>
                </a:lnTo>
                <a:lnTo>
                  <a:pt x="325" y="240"/>
                </a:lnTo>
                <a:lnTo>
                  <a:pt x="324" y="240"/>
                </a:lnTo>
                <a:lnTo>
                  <a:pt x="324" y="240"/>
                </a:lnTo>
                <a:lnTo>
                  <a:pt x="324" y="240"/>
                </a:lnTo>
                <a:lnTo>
                  <a:pt x="323" y="240"/>
                </a:lnTo>
                <a:lnTo>
                  <a:pt x="323" y="240"/>
                </a:lnTo>
                <a:lnTo>
                  <a:pt x="323" y="239"/>
                </a:lnTo>
                <a:lnTo>
                  <a:pt x="323" y="239"/>
                </a:lnTo>
                <a:lnTo>
                  <a:pt x="322" y="239"/>
                </a:lnTo>
                <a:lnTo>
                  <a:pt x="322" y="239"/>
                </a:lnTo>
                <a:lnTo>
                  <a:pt x="321" y="239"/>
                </a:lnTo>
                <a:lnTo>
                  <a:pt x="321" y="238"/>
                </a:lnTo>
                <a:lnTo>
                  <a:pt x="321" y="238"/>
                </a:lnTo>
                <a:lnTo>
                  <a:pt x="321" y="238"/>
                </a:lnTo>
                <a:lnTo>
                  <a:pt x="321" y="237"/>
                </a:lnTo>
                <a:lnTo>
                  <a:pt x="321" y="237"/>
                </a:lnTo>
                <a:lnTo>
                  <a:pt x="321" y="236"/>
                </a:lnTo>
                <a:lnTo>
                  <a:pt x="321" y="236"/>
                </a:lnTo>
                <a:lnTo>
                  <a:pt x="320" y="235"/>
                </a:lnTo>
                <a:lnTo>
                  <a:pt x="320" y="235"/>
                </a:lnTo>
                <a:lnTo>
                  <a:pt x="320" y="234"/>
                </a:lnTo>
                <a:lnTo>
                  <a:pt x="320" y="234"/>
                </a:lnTo>
                <a:lnTo>
                  <a:pt x="320" y="234"/>
                </a:lnTo>
                <a:lnTo>
                  <a:pt x="320" y="233"/>
                </a:lnTo>
                <a:lnTo>
                  <a:pt x="320" y="233"/>
                </a:lnTo>
                <a:lnTo>
                  <a:pt x="320" y="233"/>
                </a:lnTo>
                <a:lnTo>
                  <a:pt x="320" y="232"/>
                </a:lnTo>
                <a:lnTo>
                  <a:pt x="319" y="232"/>
                </a:lnTo>
                <a:lnTo>
                  <a:pt x="319" y="232"/>
                </a:lnTo>
                <a:lnTo>
                  <a:pt x="319" y="233"/>
                </a:lnTo>
                <a:lnTo>
                  <a:pt x="319" y="233"/>
                </a:lnTo>
                <a:lnTo>
                  <a:pt x="318" y="233"/>
                </a:lnTo>
                <a:lnTo>
                  <a:pt x="318" y="233"/>
                </a:lnTo>
                <a:lnTo>
                  <a:pt x="317" y="233"/>
                </a:lnTo>
                <a:lnTo>
                  <a:pt x="317" y="233"/>
                </a:lnTo>
                <a:lnTo>
                  <a:pt x="317" y="233"/>
                </a:lnTo>
                <a:lnTo>
                  <a:pt x="317" y="233"/>
                </a:lnTo>
                <a:lnTo>
                  <a:pt x="317" y="232"/>
                </a:lnTo>
                <a:lnTo>
                  <a:pt x="317" y="232"/>
                </a:lnTo>
                <a:lnTo>
                  <a:pt x="317" y="232"/>
                </a:lnTo>
                <a:lnTo>
                  <a:pt x="317" y="231"/>
                </a:lnTo>
                <a:lnTo>
                  <a:pt x="317" y="231"/>
                </a:lnTo>
                <a:lnTo>
                  <a:pt x="317" y="231"/>
                </a:lnTo>
                <a:lnTo>
                  <a:pt x="317" y="231"/>
                </a:lnTo>
                <a:lnTo>
                  <a:pt x="317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29"/>
                </a:lnTo>
                <a:lnTo>
                  <a:pt x="316" y="229"/>
                </a:lnTo>
                <a:lnTo>
                  <a:pt x="317" y="229"/>
                </a:lnTo>
                <a:lnTo>
                  <a:pt x="317" y="228"/>
                </a:lnTo>
                <a:lnTo>
                  <a:pt x="317" y="228"/>
                </a:lnTo>
                <a:lnTo>
                  <a:pt x="317" y="228"/>
                </a:lnTo>
                <a:lnTo>
                  <a:pt x="317" y="227"/>
                </a:lnTo>
                <a:lnTo>
                  <a:pt x="317" y="227"/>
                </a:lnTo>
                <a:lnTo>
                  <a:pt x="316" y="227"/>
                </a:lnTo>
                <a:lnTo>
                  <a:pt x="316" y="227"/>
                </a:lnTo>
                <a:lnTo>
                  <a:pt x="315" y="227"/>
                </a:lnTo>
                <a:lnTo>
                  <a:pt x="315" y="227"/>
                </a:lnTo>
                <a:lnTo>
                  <a:pt x="315" y="227"/>
                </a:lnTo>
                <a:lnTo>
                  <a:pt x="314" y="227"/>
                </a:lnTo>
                <a:lnTo>
                  <a:pt x="314" y="227"/>
                </a:lnTo>
                <a:lnTo>
                  <a:pt x="313" y="227"/>
                </a:lnTo>
                <a:lnTo>
                  <a:pt x="313" y="226"/>
                </a:lnTo>
                <a:lnTo>
                  <a:pt x="313" y="226"/>
                </a:lnTo>
                <a:lnTo>
                  <a:pt x="313" y="225"/>
                </a:lnTo>
                <a:lnTo>
                  <a:pt x="313" y="225"/>
                </a:lnTo>
                <a:lnTo>
                  <a:pt x="313" y="225"/>
                </a:lnTo>
                <a:lnTo>
                  <a:pt x="313" y="225"/>
                </a:lnTo>
                <a:lnTo>
                  <a:pt x="312" y="225"/>
                </a:lnTo>
                <a:lnTo>
                  <a:pt x="312" y="225"/>
                </a:lnTo>
                <a:lnTo>
                  <a:pt x="312" y="225"/>
                </a:lnTo>
                <a:lnTo>
                  <a:pt x="312" y="226"/>
                </a:lnTo>
                <a:lnTo>
                  <a:pt x="311" y="226"/>
                </a:lnTo>
                <a:lnTo>
                  <a:pt x="311" y="226"/>
                </a:lnTo>
                <a:lnTo>
                  <a:pt x="311" y="227"/>
                </a:lnTo>
                <a:lnTo>
                  <a:pt x="310" y="227"/>
                </a:lnTo>
                <a:lnTo>
                  <a:pt x="310" y="227"/>
                </a:lnTo>
                <a:lnTo>
                  <a:pt x="309" y="227"/>
                </a:lnTo>
                <a:lnTo>
                  <a:pt x="309" y="227"/>
                </a:lnTo>
                <a:lnTo>
                  <a:pt x="308" y="227"/>
                </a:lnTo>
                <a:lnTo>
                  <a:pt x="308" y="227"/>
                </a:lnTo>
                <a:lnTo>
                  <a:pt x="308" y="226"/>
                </a:lnTo>
                <a:lnTo>
                  <a:pt x="308" y="226"/>
                </a:lnTo>
                <a:lnTo>
                  <a:pt x="308" y="225"/>
                </a:lnTo>
                <a:lnTo>
                  <a:pt x="308" y="225"/>
                </a:lnTo>
                <a:lnTo>
                  <a:pt x="309" y="225"/>
                </a:lnTo>
                <a:lnTo>
                  <a:pt x="309" y="224"/>
                </a:lnTo>
                <a:lnTo>
                  <a:pt x="309" y="224"/>
                </a:lnTo>
                <a:lnTo>
                  <a:pt x="308" y="223"/>
                </a:lnTo>
                <a:lnTo>
                  <a:pt x="308" y="223"/>
                </a:lnTo>
                <a:lnTo>
                  <a:pt x="308" y="222"/>
                </a:lnTo>
                <a:lnTo>
                  <a:pt x="308" y="222"/>
                </a:lnTo>
                <a:lnTo>
                  <a:pt x="307" y="222"/>
                </a:lnTo>
                <a:lnTo>
                  <a:pt x="307" y="222"/>
                </a:lnTo>
                <a:lnTo>
                  <a:pt x="306" y="222"/>
                </a:lnTo>
                <a:lnTo>
                  <a:pt x="306" y="222"/>
                </a:lnTo>
                <a:lnTo>
                  <a:pt x="305" y="222"/>
                </a:lnTo>
                <a:lnTo>
                  <a:pt x="305" y="222"/>
                </a:lnTo>
                <a:lnTo>
                  <a:pt x="305" y="221"/>
                </a:lnTo>
                <a:lnTo>
                  <a:pt x="305" y="221"/>
                </a:lnTo>
                <a:lnTo>
                  <a:pt x="305" y="221"/>
                </a:lnTo>
                <a:lnTo>
                  <a:pt x="305" y="221"/>
                </a:lnTo>
                <a:lnTo>
                  <a:pt x="306" y="221"/>
                </a:lnTo>
                <a:lnTo>
                  <a:pt x="306" y="221"/>
                </a:lnTo>
                <a:lnTo>
                  <a:pt x="307" y="220"/>
                </a:lnTo>
                <a:lnTo>
                  <a:pt x="307" y="220"/>
                </a:lnTo>
                <a:lnTo>
                  <a:pt x="307" y="220"/>
                </a:lnTo>
                <a:lnTo>
                  <a:pt x="308" y="219"/>
                </a:lnTo>
                <a:lnTo>
                  <a:pt x="308" y="219"/>
                </a:lnTo>
                <a:lnTo>
                  <a:pt x="308" y="218"/>
                </a:lnTo>
                <a:lnTo>
                  <a:pt x="308" y="218"/>
                </a:lnTo>
                <a:lnTo>
                  <a:pt x="308" y="217"/>
                </a:lnTo>
                <a:lnTo>
                  <a:pt x="308" y="217"/>
                </a:lnTo>
                <a:lnTo>
                  <a:pt x="308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5"/>
                </a:lnTo>
                <a:lnTo>
                  <a:pt x="306" y="215"/>
                </a:lnTo>
                <a:lnTo>
                  <a:pt x="306" y="215"/>
                </a:lnTo>
                <a:lnTo>
                  <a:pt x="306" y="215"/>
                </a:lnTo>
                <a:lnTo>
                  <a:pt x="305" y="214"/>
                </a:lnTo>
                <a:lnTo>
                  <a:pt x="305" y="214"/>
                </a:lnTo>
                <a:lnTo>
                  <a:pt x="304" y="214"/>
                </a:lnTo>
                <a:lnTo>
                  <a:pt x="304" y="214"/>
                </a:lnTo>
                <a:lnTo>
                  <a:pt x="304" y="214"/>
                </a:lnTo>
                <a:lnTo>
                  <a:pt x="304" y="214"/>
                </a:lnTo>
                <a:lnTo>
                  <a:pt x="303" y="214"/>
                </a:lnTo>
                <a:lnTo>
                  <a:pt x="303" y="214"/>
                </a:lnTo>
                <a:lnTo>
                  <a:pt x="303" y="213"/>
                </a:lnTo>
                <a:lnTo>
                  <a:pt x="303" y="213"/>
                </a:lnTo>
                <a:lnTo>
                  <a:pt x="303" y="212"/>
                </a:lnTo>
                <a:lnTo>
                  <a:pt x="303" y="212"/>
                </a:lnTo>
                <a:lnTo>
                  <a:pt x="303" y="211"/>
                </a:lnTo>
                <a:lnTo>
                  <a:pt x="303" y="211"/>
                </a:lnTo>
                <a:lnTo>
                  <a:pt x="303" y="211"/>
                </a:lnTo>
                <a:lnTo>
                  <a:pt x="303" y="211"/>
                </a:lnTo>
                <a:lnTo>
                  <a:pt x="303" y="210"/>
                </a:lnTo>
                <a:lnTo>
                  <a:pt x="303" y="210"/>
                </a:lnTo>
                <a:lnTo>
                  <a:pt x="303" y="210"/>
                </a:lnTo>
                <a:lnTo>
                  <a:pt x="302" y="210"/>
                </a:lnTo>
                <a:lnTo>
                  <a:pt x="302" y="210"/>
                </a:lnTo>
                <a:lnTo>
                  <a:pt x="301" y="210"/>
                </a:lnTo>
                <a:lnTo>
                  <a:pt x="301" y="210"/>
                </a:lnTo>
                <a:lnTo>
                  <a:pt x="300" y="209"/>
                </a:lnTo>
                <a:lnTo>
                  <a:pt x="300" y="209"/>
                </a:lnTo>
                <a:lnTo>
                  <a:pt x="299" y="209"/>
                </a:lnTo>
                <a:lnTo>
                  <a:pt x="299" y="208"/>
                </a:lnTo>
                <a:lnTo>
                  <a:pt x="298" y="208"/>
                </a:lnTo>
                <a:lnTo>
                  <a:pt x="298" y="208"/>
                </a:lnTo>
                <a:lnTo>
                  <a:pt x="298" y="208"/>
                </a:lnTo>
                <a:lnTo>
                  <a:pt x="297" y="208"/>
                </a:lnTo>
                <a:lnTo>
                  <a:pt x="297" y="207"/>
                </a:lnTo>
                <a:lnTo>
                  <a:pt x="297" y="207"/>
                </a:lnTo>
                <a:lnTo>
                  <a:pt x="297" y="207"/>
                </a:lnTo>
                <a:lnTo>
                  <a:pt x="296" y="207"/>
                </a:lnTo>
                <a:lnTo>
                  <a:pt x="296" y="207"/>
                </a:lnTo>
                <a:lnTo>
                  <a:pt x="295" y="207"/>
                </a:lnTo>
                <a:lnTo>
                  <a:pt x="295" y="208"/>
                </a:lnTo>
                <a:lnTo>
                  <a:pt x="295" y="208"/>
                </a:lnTo>
                <a:lnTo>
                  <a:pt x="295" y="209"/>
                </a:lnTo>
                <a:lnTo>
                  <a:pt x="295" y="209"/>
                </a:lnTo>
                <a:lnTo>
                  <a:pt x="294" y="209"/>
                </a:lnTo>
                <a:lnTo>
                  <a:pt x="294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08"/>
                </a:lnTo>
                <a:lnTo>
                  <a:pt x="293" y="208"/>
                </a:lnTo>
                <a:lnTo>
                  <a:pt x="293" y="208"/>
                </a:lnTo>
                <a:lnTo>
                  <a:pt x="293" y="207"/>
                </a:lnTo>
                <a:lnTo>
                  <a:pt x="293" y="207"/>
                </a:lnTo>
                <a:lnTo>
                  <a:pt x="293" y="206"/>
                </a:lnTo>
                <a:lnTo>
                  <a:pt x="293" y="206"/>
                </a:lnTo>
                <a:lnTo>
                  <a:pt x="293" y="205"/>
                </a:lnTo>
                <a:lnTo>
                  <a:pt x="293" y="205"/>
                </a:lnTo>
                <a:lnTo>
                  <a:pt x="293" y="204"/>
                </a:lnTo>
                <a:lnTo>
                  <a:pt x="293" y="204"/>
                </a:lnTo>
                <a:lnTo>
                  <a:pt x="292" y="204"/>
                </a:lnTo>
                <a:lnTo>
                  <a:pt x="292" y="204"/>
                </a:lnTo>
                <a:lnTo>
                  <a:pt x="291" y="203"/>
                </a:lnTo>
                <a:lnTo>
                  <a:pt x="291" y="203"/>
                </a:lnTo>
                <a:lnTo>
                  <a:pt x="290" y="203"/>
                </a:lnTo>
                <a:lnTo>
                  <a:pt x="290" y="203"/>
                </a:lnTo>
                <a:lnTo>
                  <a:pt x="289" y="202"/>
                </a:lnTo>
                <a:lnTo>
                  <a:pt x="289" y="202"/>
                </a:lnTo>
                <a:lnTo>
                  <a:pt x="289" y="201"/>
                </a:lnTo>
                <a:lnTo>
                  <a:pt x="289" y="201"/>
                </a:lnTo>
                <a:lnTo>
                  <a:pt x="289" y="201"/>
                </a:lnTo>
                <a:lnTo>
                  <a:pt x="289" y="200"/>
                </a:lnTo>
                <a:lnTo>
                  <a:pt x="289" y="200"/>
                </a:lnTo>
                <a:lnTo>
                  <a:pt x="290" y="200"/>
                </a:lnTo>
                <a:lnTo>
                  <a:pt x="290" y="199"/>
                </a:lnTo>
                <a:lnTo>
                  <a:pt x="290" y="199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8" y="199"/>
                </a:lnTo>
                <a:lnTo>
                  <a:pt x="288" y="199"/>
                </a:lnTo>
                <a:lnTo>
                  <a:pt x="287" y="199"/>
                </a:lnTo>
                <a:lnTo>
                  <a:pt x="287" y="199"/>
                </a:lnTo>
                <a:lnTo>
                  <a:pt x="287" y="198"/>
                </a:lnTo>
                <a:lnTo>
                  <a:pt x="287" y="198"/>
                </a:lnTo>
                <a:lnTo>
                  <a:pt x="287" y="197"/>
                </a:lnTo>
                <a:lnTo>
                  <a:pt x="287" y="197"/>
                </a:lnTo>
                <a:lnTo>
                  <a:pt x="287" y="197"/>
                </a:lnTo>
                <a:lnTo>
                  <a:pt x="287" y="196"/>
                </a:lnTo>
                <a:lnTo>
                  <a:pt x="287" y="196"/>
                </a:lnTo>
                <a:lnTo>
                  <a:pt x="287" y="196"/>
                </a:lnTo>
                <a:lnTo>
                  <a:pt x="286" y="196"/>
                </a:lnTo>
                <a:lnTo>
                  <a:pt x="286" y="195"/>
                </a:lnTo>
                <a:lnTo>
                  <a:pt x="286" y="195"/>
                </a:lnTo>
                <a:lnTo>
                  <a:pt x="286" y="195"/>
                </a:lnTo>
                <a:lnTo>
                  <a:pt x="285" y="195"/>
                </a:lnTo>
                <a:lnTo>
                  <a:pt x="285" y="195"/>
                </a:lnTo>
                <a:lnTo>
                  <a:pt x="284" y="195"/>
                </a:lnTo>
                <a:lnTo>
                  <a:pt x="284" y="195"/>
                </a:lnTo>
                <a:lnTo>
                  <a:pt x="283" y="195"/>
                </a:lnTo>
                <a:lnTo>
                  <a:pt x="283" y="195"/>
                </a:lnTo>
                <a:lnTo>
                  <a:pt x="283" y="195"/>
                </a:lnTo>
                <a:lnTo>
                  <a:pt x="283" y="195"/>
                </a:lnTo>
                <a:lnTo>
                  <a:pt x="282" y="195"/>
                </a:lnTo>
                <a:lnTo>
                  <a:pt x="282" y="195"/>
                </a:lnTo>
                <a:lnTo>
                  <a:pt x="281" y="195"/>
                </a:lnTo>
                <a:lnTo>
                  <a:pt x="281" y="195"/>
                </a:lnTo>
                <a:lnTo>
                  <a:pt x="281" y="194"/>
                </a:lnTo>
                <a:lnTo>
                  <a:pt x="281" y="194"/>
                </a:lnTo>
                <a:lnTo>
                  <a:pt x="281" y="193"/>
                </a:lnTo>
                <a:lnTo>
                  <a:pt x="281" y="193"/>
                </a:lnTo>
                <a:lnTo>
                  <a:pt x="281" y="192"/>
                </a:lnTo>
                <a:lnTo>
                  <a:pt x="281" y="192"/>
                </a:lnTo>
                <a:lnTo>
                  <a:pt x="281" y="192"/>
                </a:lnTo>
                <a:lnTo>
                  <a:pt x="281" y="192"/>
                </a:lnTo>
                <a:lnTo>
                  <a:pt x="280" y="192"/>
                </a:lnTo>
                <a:lnTo>
                  <a:pt x="280" y="192"/>
                </a:lnTo>
                <a:lnTo>
                  <a:pt x="280" y="192"/>
                </a:lnTo>
                <a:lnTo>
                  <a:pt x="279" y="192"/>
                </a:lnTo>
                <a:lnTo>
                  <a:pt x="279" y="192"/>
                </a:lnTo>
                <a:lnTo>
                  <a:pt x="279" y="192"/>
                </a:lnTo>
                <a:lnTo>
                  <a:pt x="278" y="192"/>
                </a:lnTo>
                <a:lnTo>
                  <a:pt x="278" y="191"/>
                </a:lnTo>
                <a:lnTo>
                  <a:pt x="278" y="191"/>
                </a:lnTo>
                <a:lnTo>
                  <a:pt x="278" y="191"/>
                </a:lnTo>
                <a:lnTo>
                  <a:pt x="277" y="191"/>
                </a:lnTo>
                <a:lnTo>
                  <a:pt x="277" y="191"/>
                </a:lnTo>
                <a:lnTo>
                  <a:pt x="277" y="191"/>
                </a:lnTo>
                <a:lnTo>
                  <a:pt x="276" y="190"/>
                </a:lnTo>
                <a:lnTo>
                  <a:pt x="276" y="190"/>
                </a:lnTo>
                <a:lnTo>
                  <a:pt x="276" y="190"/>
                </a:lnTo>
                <a:lnTo>
                  <a:pt x="275" y="190"/>
                </a:lnTo>
                <a:lnTo>
                  <a:pt x="275" y="189"/>
                </a:lnTo>
                <a:lnTo>
                  <a:pt x="275" y="189"/>
                </a:lnTo>
                <a:lnTo>
                  <a:pt x="274" y="189"/>
                </a:lnTo>
                <a:lnTo>
                  <a:pt x="274" y="190"/>
                </a:lnTo>
                <a:lnTo>
                  <a:pt x="273" y="190"/>
                </a:lnTo>
                <a:lnTo>
                  <a:pt x="273" y="189"/>
                </a:lnTo>
                <a:lnTo>
                  <a:pt x="273" y="189"/>
                </a:lnTo>
                <a:lnTo>
                  <a:pt x="273" y="189"/>
                </a:lnTo>
                <a:lnTo>
                  <a:pt x="272" y="189"/>
                </a:lnTo>
                <a:lnTo>
                  <a:pt x="272" y="189"/>
                </a:lnTo>
                <a:lnTo>
                  <a:pt x="271" y="189"/>
                </a:lnTo>
                <a:lnTo>
                  <a:pt x="271" y="189"/>
                </a:lnTo>
                <a:lnTo>
                  <a:pt x="271" y="189"/>
                </a:lnTo>
                <a:lnTo>
                  <a:pt x="271" y="190"/>
                </a:lnTo>
                <a:lnTo>
                  <a:pt x="270" y="190"/>
                </a:lnTo>
                <a:lnTo>
                  <a:pt x="270" y="190"/>
                </a:lnTo>
                <a:lnTo>
                  <a:pt x="270" y="189"/>
                </a:lnTo>
                <a:lnTo>
                  <a:pt x="270" y="189"/>
                </a:lnTo>
                <a:lnTo>
                  <a:pt x="270" y="189"/>
                </a:lnTo>
                <a:lnTo>
                  <a:pt x="270" y="188"/>
                </a:lnTo>
                <a:lnTo>
                  <a:pt x="270" y="188"/>
                </a:lnTo>
                <a:lnTo>
                  <a:pt x="270" y="188"/>
                </a:lnTo>
                <a:lnTo>
                  <a:pt x="269" y="188"/>
                </a:lnTo>
                <a:lnTo>
                  <a:pt x="269" y="188"/>
                </a:lnTo>
                <a:lnTo>
                  <a:pt x="269" y="187"/>
                </a:lnTo>
                <a:lnTo>
                  <a:pt x="268" y="187"/>
                </a:lnTo>
                <a:lnTo>
                  <a:pt x="268" y="187"/>
                </a:lnTo>
                <a:lnTo>
                  <a:pt x="267" y="187"/>
                </a:lnTo>
                <a:lnTo>
                  <a:pt x="267" y="187"/>
                </a:lnTo>
                <a:lnTo>
                  <a:pt x="267" y="187"/>
                </a:lnTo>
                <a:lnTo>
                  <a:pt x="266" y="187"/>
                </a:lnTo>
                <a:lnTo>
                  <a:pt x="266" y="186"/>
                </a:lnTo>
                <a:lnTo>
                  <a:pt x="267" y="186"/>
                </a:lnTo>
                <a:lnTo>
                  <a:pt x="267" y="185"/>
                </a:lnTo>
                <a:lnTo>
                  <a:pt x="267" y="185"/>
                </a:lnTo>
                <a:lnTo>
                  <a:pt x="267" y="184"/>
                </a:lnTo>
                <a:lnTo>
                  <a:pt x="266" y="184"/>
                </a:lnTo>
                <a:lnTo>
                  <a:pt x="266" y="184"/>
                </a:lnTo>
                <a:lnTo>
                  <a:pt x="265" y="184"/>
                </a:lnTo>
                <a:lnTo>
                  <a:pt x="265" y="184"/>
                </a:lnTo>
                <a:lnTo>
                  <a:pt x="265" y="184"/>
                </a:lnTo>
                <a:lnTo>
                  <a:pt x="264" y="184"/>
                </a:lnTo>
                <a:lnTo>
                  <a:pt x="264" y="184"/>
                </a:lnTo>
                <a:lnTo>
                  <a:pt x="263" y="184"/>
                </a:lnTo>
                <a:lnTo>
                  <a:pt x="263" y="184"/>
                </a:lnTo>
                <a:lnTo>
                  <a:pt x="263" y="183"/>
                </a:lnTo>
                <a:lnTo>
                  <a:pt x="262" y="183"/>
                </a:lnTo>
                <a:lnTo>
                  <a:pt x="262" y="183"/>
                </a:lnTo>
                <a:lnTo>
                  <a:pt x="263" y="183"/>
                </a:lnTo>
                <a:lnTo>
                  <a:pt x="263" y="182"/>
                </a:lnTo>
                <a:lnTo>
                  <a:pt x="263" y="182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0"/>
                </a:lnTo>
                <a:lnTo>
                  <a:pt x="262" y="180"/>
                </a:lnTo>
                <a:lnTo>
                  <a:pt x="262" y="179"/>
                </a:lnTo>
                <a:lnTo>
                  <a:pt x="262" y="179"/>
                </a:lnTo>
                <a:lnTo>
                  <a:pt x="262" y="179"/>
                </a:lnTo>
                <a:lnTo>
                  <a:pt x="261" y="178"/>
                </a:lnTo>
                <a:lnTo>
                  <a:pt x="261" y="178"/>
                </a:lnTo>
                <a:lnTo>
                  <a:pt x="260" y="178"/>
                </a:lnTo>
                <a:lnTo>
                  <a:pt x="260" y="179"/>
                </a:lnTo>
                <a:lnTo>
                  <a:pt x="260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8" y="179"/>
                </a:lnTo>
                <a:lnTo>
                  <a:pt x="258" y="179"/>
                </a:lnTo>
                <a:lnTo>
                  <a:pt x="258" y="179"/>
                </a:lnTo>
                <a:lnTo>
                  <a:pt x="257" y="179"/>
                </a:lnTo>
                <a:lnTo>
                  <a:pt x="257" y="179"/>
                </a:lnTo>
                <a:lnTo>
                  <a:pt x="257" y="179"/>
                </a:lnTo>
                <a:lnTo>
                  <a:pt x="256" y="178"/>
                </a:lnTo>
                <a:lnTo>
                  <a:pt x="256" y="178"/>
                </a:lnTo>
                <a:lnTo>
                  <a:pt x="256" y="178"/>
                </a:lnTo>
                <a:lnTo>
                  <a:pt x="256" y="177"/>
                </a:lnTo>
                <a:lnTo>
                  <a:pt x="256" y="177"/>
                </a:lnTo>
                <a:lnTo>
                  <a:pt x="256" y="176"/>
                </a:lnTo>
                <a:lnTo>
                  <a:pt x="256" y="176"/>
                </a:lnTo>
                <a:lnTo>
                  <a:pt x="257" y="176"/>
                </a:lnTo>
                <a:lnTo>
                  <a:pt x="257" y="175"/>
                </a:lnTo>
                <a:lnTo>
                  <a:pt x="257" y="175"/>
                </a:lnTo>
                <a:lnTo>
                  <a:pt x="256" y="175"/>
                </a:lnTo>
                <a:lnTo>
                  <a:pt x="256" y="174"/>
                </a:lnTo>
                <a:lnTo>
                  <a:pt x="256" y="174"/>
                </a:lnTo>
                <a:lnTo>
                  <a:pt x="256" y="174"/>
                </a:lnTo>
                <a:lnTo>
                  <a:pt x="255" y="174"/>
                </a:lnTo>
                <a:lnTo>
                  <a:pt x="255" y="173"/>
                </a:lnTo>
                <a:lnTo>
                  <a:pt x="254" y="174"/>
                </a:lnTo>
                <a:lnTo>
                  <a:pt x="254" y="174"/>
                </a:lnTo>
                <a:lnTo>
                  <a:pt x="253" y="174"/>
                </a:lnTo>
                <a:lnTo>
                  <a:pt x="253" y="174"/>
                </a:lnTo>
                <a:lnTo>
                  <a:pt x="253" y="174"/>
                </a:lnTo>
                <a:lnTo>
                  <a:pt x="253" y="175"/>
                </a:lnTo>
                <a:lnTo>
                  <a:pt x="252" y="175"/>
                </a:lnTo>
                <a:lnTo>
                  <a:pt x="252" y="175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7"/>
                </a:lnTo>
                <a:lnTo>
                  <a:pt x="251" y="177"/>
                </a:lnTo>
                <a:lnTo>
                  <a:pt x="251" y="177"/>
                </a:lnTo>
                <a:lnTo>
                  <a:pt x="250" y="177"/>
                </a:lnTo>
                <a:lnTo>
                  <a:pt x="250" y="177"/>
                </a:lnTo>
                <a:lnTo>
                  <a:pt x="250" y="176"/>
                </a:lnTo>
                <a:lnTo>
                  <a:pt x="249" y="176"/>
                </a:lnTo>
                <a:lnTo>
                  <a:pt x="249" y="176"/>
                </a:lnTo>
                <a:lnTo>
                  <a:pt x="249" y="176"/>
                </a:lnTo>
                <a:lnTo>
                  <a:pt x="250" y="175"/>
                </a:lnTo>
                <a:lnTo>
                  <a:pt x="250" y="175"/>
                </a:lnTo>
                <a:lnTo>
                  <a:pt x="250" y="174"/>
                </a:lnTo>
                <a:lnTo>
                  <a:pt x="249" y="174"/>
                </a:lnTo>
                <a:lnTo>
                  <a:pt x="249" y="174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8" y="173"/>
                </a:lnTo>
                <a:lnTo>
                  <a:pt x="248" y="172"/>
                </a:lnTo>
                <a:lnTo>
                  <a:pt x="247" y="172"/>
                </a:lnTo>
                <a:lnTo>
                  <a:pt x="247" y="171"/>
                </a:lnTo>
                <a:lnTo>
                  <a:pt x="247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5" y="171"/>
                </a:lnTo>
                <a:lnTo>
                  <a:pt x="245" y="171"/>
                </a:lnTo>
                <a:lnTo>
                  <a:pt x="245" y="170"/>
                </a:lnTo>
                <a:lnTo>
                  <a:pt x="245" y="170"/>
                </a:lnTo>
                <a:lnTo>
                  <a:pt x="245" y="169"/>
                </a:lnTo>
                <a:lnTo>
                  <a:pt x="246" y="169"/>
                </a:lnTo>
                <a:lnTo>
                  <a:pt x="246" y="169"/>
                </a:lnTo>
                <a:lnTo>
                  <a:pt x="245" y="168"/>
                </a:lnTo>
                <a:lnTo>
                  <a:pt x="245" y="168"/>
                </a:lnTo>
                <a:lnTo>
                  <a:pt x="245" y="167"/>
                </a:lnTo>
                <a:lnTo>
                  <a:pt x="245" y="167"/>
                </a:lnTo>
                <a:lnTo>
                  <a:pt x="244" y="167"/>
                </a:lnTo>
                <a:lnTo>
                  <a:pt x="244" y="167"/>
                </a:lnTo>
                <a:lnTo>
                  <a:pt x="243" y="167"/>
                </a:lnTo>
                <a:lnTo>
                  <a:pt x="243" y="166"/>
                </a:lnTo>
                <a:lnTo>
                  <a:pt x="243" y="166"/>
                </a:lnTo>
                <a:lnTo>
                  <a:pt x="242" y="166"/>
                </a:lnTo>
                <a:lnTo>
                  <a:pt x="242" y="166"/>
                </a:lnTo>
                <a:lnTo>
                  <a:pt x="242" y="166"/>
                </a:lnTo>
                <a:lnTo>
                  <a:pt x="241" y="167"/>
                </a:lnTo>
                <a:lnTo>
                  <a:pt x="241" y="167"/>
                </a:lnTo>
                <a:lnTo>
                  <a:pt x="240" y="167"/>
                </a:lnTo>
                <a:lnTo>
                  <a:pt x="240" y="167"/>
                </a:lnTo>
                <a:lnTo>
                  <a:pt x="239" y="167"/>
                </a:lnTo>
                <a:lnTo>
                  <a:pt x="239" y="167"/>
                </a:lnTo>
                <a:lnTo>
                  <a:pt x="238" y="167"/>
                </a:lnTo>
                <a:lnTo>
                  <a:pt x="238" y="167"/>
                </a:lnTo>
                <a:lnTo>
                  <a:pt x="237" y="167"/>
                </a:lnTo>
                <a:lnTo>
                  <a:pt x="237" y="167"/>
                </a:lnTo>
                <a:lnTo>
                  <a:pt x="237" y="168"/>
                </a:lnTo>
                <a:lnTo>
                  <a:pt x="237" y="168"/>
                </a:lnTo>
                <a:lnTo>
                  <a:pt x="237" y="169"/>
                </a:lnTo>
                <a:lnTo>
                  <a:pt x="237" y="169"/>
                </a:lnTo>
                <a:lnTo>
                  <a:pt x="236" y="169"/>
                </a:lnTo>
                <a:lnTo>
                  <a:pt x="236" y="170"/>
                </a:lnTo>
                <a:lnTo>
                  <a:pt x="236" y="170"/>
                </a:lnTo>
                <a:lnTo>
                  <a:pt x="236" y="169"/>
                </a:lnTo>
                <a:lnTo>
                  <a:pt x="235" y="169"/>
                </a:lnTo>
                <a:lnTo>
                  <a:pt x="235" y="169"/>
                </a:lnTo>
                <a:lnTo>
                  <a:pt x="235" y="169"/>
                </a:lnTo>
                <a:lnTo>
                  <a:pt x="235" y="169"/>
                </a:lnTo>
                <a:lnTo>
                  <a:pt x="235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7"/>
                </a:lnTo>
                <a:lnTo>
                  <a:pt x="234" y="167"/>
                </a:lnTo>
                <a:lnTo>
                  <a:pt x="234" y="166"/>
                </a:lnTo>
                <a:lnTo>
                  <a:pt x="234" y="166"/>
                </a:lnTo>
                <a:lnTo>
                  <a:pt x="235" y="166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3"/>
                </a:lnTo>
                <a:lnTo>
                  <a:pt x="234" y="163"/>
                </a:lnTo>
                <a:lnTo>
                  <a:pt x="234" y="163"/>
                </a:lnTo>
                <a:lnTo>
                  <a:pt x="234" y="163"/>
                </a:lnTo>
                <a:lnTo>
                  <a:pt x="233" y="163"/>
                </a:lnTo>
                <a:lnTo>
                  <a:pt x="233" y="163"/>
                </a:lnTo>
                <a:lnTo>
                  <a:pt x="233" y="164"/>
                </a:lnTo>
                <a:lnTo>
                  <a:pt x="232" y="164"/>
                </a:lnTo>
                <a:lnTo>
                  <a:pt x="232" y="164"/>
                </a:lnTo>
                <a:lnTo>
                  <a:pt x="232" y="165"/>
                </a:lnTo>
                <a:lnTo>
                  <a:pt x="232" y="165"/>
                </a:lnTo>
                <a:lnTo>
                  <a:pt x="232" y="165"/>
                </a:lnTo>
                <a:lnTo>
                  <a:pt x="231" y="165"/>
                </a:lnTo>
                <a:lnTo>
                  <a:pt x="231" y="165"/>
                </a:lnTo>
                <a:lnTo>
                  <a:pt x="230" y="165"/>
                </a:lnTo>
                <a:lnTo>
                  <a:pt x="230" y="165"/>
                </a:lnTo>
                <a:lnTo>
                  <a:pt x="230" y="165"/>
                </a:lnTo>
                <a:lnTo>
                  <a:pt x="229" y="165"/>
                </a:lnTo>
                <a:lnTo>
                  <a:pt x="229" y="165"/>
                </a:lnTo>
                <a:lnTo>
                  <a:pt x="229" y="164"/>
                </a:lnTo>
                <a:lnTo>
                  <a:pt x="229" y="164"/>
                </a:lnTo>
                <a:lnTo>
                  <a:pt x="230" y="164"/>
                </a:lnTo>
                <a:lnTo>
                  <a:pt x="230" y="163"/>
                </a:lnTo>
                <a:lnTo>
                  <a:pt x="230" y="163"/>
                </a:lnTo>
                <a:lnTo>
                  <a:pt x="230" y="163"/>
                </a:lnTo>
                <a:lnTo>
                  <a:pt x="230" y="162"/>
                </a:lnTo>
                <a:lnTo>
                  <a:pt x="230" y="162"/>
                </a:lnTo>
                <a:lnTo>
                  <a:pt x="231" y="161"/>
                </a:lnTo>
                <a:lnTo>
                  <a:pt x="231" y="161"/>
                </a:lnTo>
                <a:lnTo>
                  <a:pt x="231" y="160"/>
                </a:lnTo>
                <a:lnTo>
                  <a:pt x="231" y="160"/>
                </a:lnTo>
                <a:lnTo>
                  <a:pt x="230" y="160"/>
                </a:lnTo>
                <a:lnTo>
                  <a:pt x="230" y="160"/>
                </a:lnTo>
                <a:lnTo>
                  <a:pt x="229" y="160"/>
                </a:lnTo>
                <a:lnTo>
                  <a:pt x="229" y="160"/>
                </a:lnTo>
                <a:lnTo>
                  <a:pt x="228" y="160"/>
                </a:lnTo>
                <a:lnTo>
                  <a:pt x="228" y="160"/>
                </a:lnTo>
                <a:lnTo>
                  <a:pt x="228" y="160"/>
                </a:lnTo>
                <a:lnTo>
                  <a:pt x="228" y="160"/>
                </a:lnTo>
                <a:lnTo>
                  <a:pt x="228" y="161"/>
                </a:lnTo>
                <a:lnTo>
                  <a:pt x="228" y="161"/>
                </a:lnTo>
                <a:lnTo>
                  <a:pt x="228" y="162"/>
                </a:lnTo>
                <a:lnTo>
                  <a:pt x="228" y="162"/>
                </a:lnTo>
                <a:lnTo>
                  <a:pt x="227" y="162"/>
                </a:lnTo>
                <a:lnTo>
                  <a:pt x="227" y="163"/>
                </a:lnTo>
                <a:lnTo>
                  <a:pt x="227" y="163"/>
                </a:lnTo>
                <a:lnTo>
                  <a:pt x="226" y="163"/>
                </a:lnTo>
                <a:lnTo>
                  <a:pt x="226" y="162"/>
                </a:lnTo>
                <a:lnTo>
                  <a:pt x="225" y="162"/>
                </a:lnTo>
                <a:lnTo>
                  <a:pt x="225" y="162"/>
                </a:lnTo>
                <a:lnTo>
                  <a:pt x="225" y="162"/>
                </a:lnTo>
                <a:lnTo>
                  <a:pt x="224" y="161"/>
                </a:lnTo>
                <a:lnTo>
                  <a:pt x="224" y="161"/>
                </a:lnTo>
                <a:lnTo>
                  <a:pt x="224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59"/>
                </a:lnTo>
                <a:lnTo>
                  <a:pt x="224" y="159"/>
                </a:lnTo>
                <a:lnTo>
                  <a:pt x="224" y="159"/>
                </a:lnTo>
                <a:lnTo>
                  <a:pt x="224" y="159"/>
                </a:lnTo>
                <a:lnTo>
                  <a:pt x="223" y="159"/>
                </a:lnTo>
                <a:lnTo>
                  <a:pt x="223" y="158"/>
                </a:lnTo>
                <a:lnTo>
                  <a:pt x="223" y="158"/>
                </a:lnTo>
                <a:lnTo>
                  <a:pt x="222" y="159"/>
                </a:lnTo>
                <a:lnTo>
                  <a:pt x="222" y="159"/>
                </a:lnTo>
                <a:lnTo>
                  <a:pt x="222" y="159"/>
                </a:lnTo>
                <a:lnTo>
                  <a:pt x="222" y="160"/>
                </a:lnTo>
                <a:lnTo>
                  <a:pt x="221" y="160"/>
                </a:lnTo>
                <a:lnTo>
                  <a:pt x="221" y="160"/>
                </a:lnTo>
                <a:lnTo>
                  <a:pt x="221" y="160"/>
                </a:lnTo>
                <a:lnTo>
                  <a:pt x="221" y="161"/>
                </a:lnTo>
                <a:lnTo>
                  <a:pt x="221" y="161"/>
                </a:lnTo>
                <a:lnTo>
                  <a:pt x="221" y="162"/>
                </a:lnTo>
                <a:lnTo>
                  <a:pt x="220" y="162"/>
                </a:lnTo>
                <a:lnTo>
                  <a:pt x="220" y="162"/>
                </a:lnTo>
                <a:lnTo>
                  <a:pt x="220" y="162"/>
                </a:lnTo>
                <a:lnTo>
                  <a:pt x="220" y="162"/>
                </a:lnTo>
                <a:lnTo>
                  <a:pt x="219" y="162"/>
                </a:lnTo>
                <a:lnTo>
                  <a:pt x="219" y="162"/>
                </a:lnTo>
                <a:lnTo>
                  <a:pt x="219" y="161"/>
                </a:lnTo>
                <a:lnTo>
                  <a:pt x="218" y="161"/>
                </a:lnTo>
                <a:lnTo>
                  <a:pt x="218" y="160"/>
                </a:lnTo>
                <a:lnTo>
                  <a:pt x="218" y="160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6" y="159"/>
                </a:lnTo>
                <a:lnTo>
                  <a:pt x="216" y="159"/>
                </a:lnTo>
                <a:lnTo>
                  <a:pt x="215" y="160"/>
                </a:lnTo>
                <a:lnTo>
                  <a:pt x="215" y="160"/>
                </a:lnTo>
                <a:lnTo>
                  <a:pt x="214" y="160"/>
                </a:lnTo>
                <a:lnTo>
                  <a:pt x="214" y="160"/>
                </a:lnTo>
                <a:lnTo>
                  <a:pt x="213" y="160"/>
                </a:lnTo>
                <a:lnTo>
                  <a:pt x="213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1"/>
                </a:lnTo>
                <a:lnTo>
                  <a:pt x="212" y="161"/>
                </a:lnTo>
                <a:lnTo>
                  <a:pt x="212" y="162"/>
                </a:lnTo>
                <a:lnTo>
                  <a:pt x="212" y="162"/>
                </a:lnTo>
                <a:lnTo>
                  <a:pt x="212" y="162"/>
                </a:lnTo>
                <a:lnTo>
                  <a:pt x="213" y="162"/>
                </a:lnTo>
                <a:lnTo>
                  <a:pt x="213" y="163"/>
                </a:lnTo>
                <a:lnTo>
                  <a:pt x="213" y="163"/>
                </a:lnTo>
                <a:lnTo>
                  <a:pt x="213" y="164"/>
                </a:lnTo>
                <a:lnTo>
                  <a:pt x="212" y="164"/>
                </a:lnTo>
                <a:lnTo>
                  <a:pt x="212" y="164"/>
                </a:lnTo>
                <a:lnTo>
                  <a:pt x="212" y="164"/>
                </a:lnTo>
                <a:lnTo>
                  <a:pt x="212" y="164"/>
                </a:lnTo>
                <a:lnTo>
                  <a:pt x="212" y="164"/>
                </a:lnTo>
                <a:lnTo>
                  <a:pt x="212" y="163"/>
                </a:lnTo>
                <a:lnTo>
                  <a:pt x="211" y="163"/>
                </a:lnTo>
                <a:lnTo>
                  <a:pt x="211" y="163"/>
                </a:lnTo>
                <a:lnTo>
                  <a:pt x="211" y="163"/>
                </a:lnTo>
                <a:lnTo>
                  <a:pt x="211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09" y="162"/>
                </a:lnTo>
                <a:lnTo>
                  <a:pt x="209" y="162"/>
                </a:lnTo>
                <a:lnTo>
                  <a:pt x="208" y="163"/>
                </a:lnTo>
                <a:lnTo>
                  <a:pt x="208" y="163"/>
                </a:lnTo>
                <a:lnTo>
                  <a:pt x="207" y="163"/>
                </a:lnTo>
                <a:lnTo>
                  <a:pt x="207" y="163"/>
                </a:lnTo>
                <a:lnTo>
                  <a:pt x="206" y="163"/>
                </a:lnTo>
                <a:lnTo>
                  <a:pt x="206" y="163"/>
                </a:lnTo>
                <a:lnTo>
                  <a:pt x="206" y="163"/>
                </a:lnTo>
                <a:lnTo>
                  <a:pt x="206" y="162"/>
                </a:lnTo>
                <a:lnTo>
                  <a:pt x="206" y="162"/>
                </a:lnTo>
                <a:lnTo>
                  <a:pt x="206" y="162"/>
                </a:lnTo>
                <a:lnTo>
                  <a:pt x="207" y="161"/>
                </a:lnTo>
                <a:lnTo>
                  <a:pt x="207" y="161"/>
                </a:lnTo>
                <a:lnTo>
                  <a:pt x="207" y="160"/>
                </a:lnTo>
                <a:lnTo>
                  <a:pt x="207" y="160"/>
                </a:lnTo>
                <a:lnTo>
                  <a:pt x="207" y="160"/>
                </a:lnTo>
                <a:lnTo>
                  <a:pt x="207" y="160"/>
                </a:lnTo>
                <a:lnTo>
                  <a:pt x="207" y="159"/>
                </a:lnTo>
                <a:lnTo>
                  <a:pt x="207" y="159"/>
                </a:lnTo>
                <a:lnTo>
                  <a:pt x="207" y="159"/>
                </a:lnTo>
                <a:lnTo>
                  <a:pt x="207" y="158"/>
                </a:lnTo>
                <a:lnTo>
                  <a:pt x="206" y="158"/>
                </a:lnTo>
                <a:lnTo>
                  <a:pt x="206" y="158"/>
                </a:lnTo>
                <a:lnTo>
                  <a:pt x="205" y="158"/>
                </a:lnTo>
                <a:lnTo>
                  <a:pt x="205" y="158"/>
                </a:lnTo>
                <a:lnTo>
                  <a:pt x="204" y="158"/>
                </a:lnTo>
                <a:lnTo>
                  <a:pt x="204" y="159"/>
                </a:lnTo>
                <a:lnTo>
                  <a:pt x="204" y="159"/>
                </a:lnTo>
                <a:lnTo>
                  <a:pt x="204" y="159"/>
                </a:lnTo>
                <a:lnTo>
                  <a:pt x="203" y="159"/>
                </a:lnTo>
                <a:lnTo>
                  <a:pt x="203" y="160"/>
                </a:lnTo>
                <a:lnTo>
                  <a:pt x="203" y="160"/>
                </a:lnTo>
                <a:lnTo>
                  <a:pt x="203" y="160"/>
                </a:lnTo>
                <a:lnTo>
                  <a:pt x="203" y="161"/>
                </a:lnTo>
                <a:lnTo>
                  <a:pt x="204" y="161"/>
                </a:lnTo>
                <a:lnTo>
                  <a:pt x="204" y="161"/>
                </a:lnTo>
                <a:lnTo>
                  <a:pt x="204" y="162"/>
                </a:lnTo>
                <a:lnTo>
                  <a:pt x="204" y="162"/>
                </a:lnTo>
                <a:lnTo>
                  <a:pt x="204" y="163"/>
                </a:lnTo>
                <a:lnTo>
                  <a:pt x="203" y="163"/>
                </a:lnTo>
                <a:lnTo>
                  <a:pt x="203" y="163"/>
                </a:lnTo>
                <a:lnTo>
                  <a:pt x="202" y="163"/>
                </a:lnTo>
                <a:lnTo>
                  <a:pt x="202" y="163"/>
                </a:lnTo>
                <a:lnTo>
                  <a:pt x="202" y="162"/>
                </a:lnTo>
                <a:lnTo>
                  <a:pt x="202" y="162"/>
                </a:lnTo>
                <a:lnTo>
                  <a:pt x="202" y="162"/>
                </a:lnTo>
                <a:lnTo>
                  <a:pt x="202" y="161"/>
                </a:lnTo>
                <a:lnTo>
                  <a:pt x="201" y="161"/>
                </a:lnTo>
                <a:lnTo>
                  <a:pt x="201" y="160"/>
                </a:lnTo>
                <a:lnTo>
                  <a:pt x="201" y="160"/>
                </a:lnTo>
                <a:lnTo>
                  <a:pt x="201" y="160"/>
                </a:lnTo>
                <a:lnTo>
                  <a:pt x="201" y="159"/>
                </a:lnTo>
                <a:lnTo>
                  <a:pt x="201" y="159"/>
                </a:lnTo>
                <a:lnTo>
                  <a:pt x="201" y="158"/>
                </a:lnTo>
                <a:lnTo>
                  <a:pt x="201" y="158"/>
                </a:lnTo>
                <a:lnTo>
                  <a:pt x="201" y="157"/>
                </a:lnTo>
                <a:lnTo>
                  <a:pt x="201" y="157"/>
                </a:lnTo>
                <a:lnTo>
                  <a:pt x="201" y="156"/>
                </a:lnTo>
                <a:lnTo>
                  <a:pt x="201" y="156"/>
                </a:lnTo>
                <a:lnTo>
                  <a:pt x="200" y="156"/>
                </a:lnTo>
                <a:lnTo>
                  <a:pt x="200" y="156"/>
                </a:lnTo>
                <a:lnTo>
                  <a:pt x="199" y="156"/>
                </a:lnTo>
                <a:lnTo>
                  <a:pt x="199" y="157"/>
                </a:lnTo>
                <a:lnTo>
                  <a:pt x="199" y="157"/>
                </a:lnTo>
                <a:lnTo>
                  <a:pt x="198" y="157"/>
                </a:lnTo>
                <a:lnTo>
                  <a:pt x="198" y="157"/>
                </a:lnTo>
                <a:lnTo>
                  <a:pt x="198" y="157"/>
                </a:lnTo>
                <a:lnTo>
                  <a:pt x="198" y="158"/>
                </a:lnTo>
                <a:lnTo>
                  <a:pt x="197" y="158"/>
                </a:lnTo>
                <a:lnTo>
                  <a:pt x="197" y="158"/>
                </a:lnTo>
                <a:lnTo>
                  <a:pt x="197" y="158"/>
                </a:lnTo>
                <a:lnTo>
                  <a:pt x="196" y="158"/>
                </a:lnTo>
                <a:lnTo>
                  <a:pt x="196" y="158"/>
                </a:lnTo>
                <a:lnTo>
                  <a:pt x="195" y="158"/>
                </a:lnTo>
                <a:lnTo>
                  <a:pt x="195" y="158"/>
                </a:lnTo>
                <a:lnTo>
                  <a:pt x="195" y="158"/>
                </a:lnTo>
                <a:lnTo>
                  <a:pt x="195" y="157"/>
                </a:lnTo>
                <a:lnTo>
                  <a:pt x="195" y="157"/>
                </a:lnTo>
                <a:lnTo>
                  <a:pt x="195" y="156"/>
                </a:lnTo>
                <a:lnTo>
                  <a:pt x="196" y="156"/>
                </a:lnTo>
                <a:lnTo>
                  <a:pt x="196" y="156"/>
                </a:lnTo>
                <a:lnTo>
                  <a:pt x="196" y="156"/>
                </a:lnTo>
                <a:lnTo>
                  <a:pt x="197" y="156"/>
                </a:lnTo>
                <a:lnTo>
                  <a:pt x="197" y="155"/>
                </a:lnTo>
                <a:lnTo>
                  <a:pt x="197" y="155"/>
                </a:lnTo>
                <a:lnTo>
                  <a:pt x="197" y="155"/>
                </a:lnTo>
                <a:lnTo>
                  <a:pt x="198" y="155"/>
                </a:lnTo>
                <a:lnTo>
                  <a:pt x="198" y="154"/>
                </a:lnTo>
                <a:lnTo>
                  <a:pt x="198" y="154"/>
                </a:lnTo>
                <a:lnTo>
                  <a:pt x="198" y="154"/>
                </a:lnTo>
                <a:lnTo>
                  <a:pt x="198" y="153"/>
                </a:lnTo>
                <a:lnTo>
                  <a:pt x="198" y="153"/>
                </a:lnTo>
                <a:lnTo>
                  <a:pt x="197" y="153"/>
                </a:lnTo>
                <a:lnTo>
                  <a:pt x="197" y="153"/>
                </a:lnTo>
                <a:lnTo>
                  <a:pt x="197" y="152"/>
                </a:lnTo>
                <a:lnTo>
                  <a:pt x="196" y="152"/>
                </a:lnTo>
                <a:lnTo>
                  <a:pt x="196" y="152"/>
                </a:lnTo>
                <a:lnTo>
                  <a:pt x="195" y="152"/>
                </a:lnTo>
                <a:lnTo>
                  <a:pt x="195" y="151"/>
                </a:lnTo>
                <a:lnTo>
                  <a:pt x="194" y="151"/>
                </a:lnTo>
                <a:lnTo>
                  <a:pt x="194" y="151"/>
                </a:lnTo>
                <a:lnTo>
                  <a:pt x="193" y="151"/>
                </a:lnTo>
                <a:lnTo>
                  <a:pt x="193" y="151"/>
                </a:lnTo>
                <a:lnTo>
                  <a:pt x="192" y="151"/>
                </a:lnTo>
                <a:lnTo>
                  <a:pt x="192" y="151"/>
                </a:lnTo>
                <a:lnTo>
                  <a:pt x="192" y="151"/>
                </a:lnTo>
                <a:lnTo>
                  <a:pt x="191" y="151"/>
                </a:lnTo>
                <a:lnTo>
                  <a:pt x="191" y="151"/>
                </a:lnTo>
                <a:lnTo>
                  <a:pt x="190" y="151"/>
                </a:lnTo>
                <a:lnTo>
                  <a:pt x="190" y="150"/>
                </a:lnTo>
                <a:lnTo>
                  <a:pt x="190" y="150"/>
                </a:lnTo>
                <a:lnTo>
                  <a:pt x="191" y="150"/>
                </a:lnTo>
                <a:lnTo>
                  <a:pt x="191" y="150"/>
                </a:lnTo>
                <a:lnTo>
                  <a:pt x="192" y="149"/>
                </a:lnTo>
                <a:lnTo>
                  <a:pt x="192" y="149"/>
                </a:lnTo>
                <a:lnTo>
                  <a:pt x="192" y="149"/>
                </a:lnTo>
                <a:lnTo>
                  <a:pt x="193" y="149"/>
                </a:lnTo>
                <a:lnTo>
                  <a:pt x="193" y="149"/>
                </a:lnTo>
                <a:lnTo>
                  <a:pt x="194" y="150"/>
                </a:lnTo>
                <a:lnTo>
                  <a:pt x="194" y="150"/>
                </a:lnTo>
                <a:lnTo>
                  <a:pt x="195" y="150"/>
                </a:lnTo>
                <a:lnTo>
                  <a:pt x="195" y="150"/>
                </a:lnTo>
                <a:lnTo>
                  <a:pt x="195" y="150"/>
                </a:lnTo>
                <a:lnTo>
                  <a:pt x="196" y="150"/>
                </a:lnTo>
                <a:lnTo>
                  <a:pt x="196" y="150"/>
                </a:lnTo>
                <a:lnTo>
                  <a:pt x="196" y="150"/>
                </a:lnTo>
                <a:lnTo>
                  <a:pt x="196" y="149"/>
                </a:lnTo>
                <a:lnTo>
                  <a:pt x="196" y="149"/>
                </a:lnTo>
                <a:lnTo>
                  <a:pt x="196" y="148"/>
                </a:lnTo>
                <a:lnTo>
                  <a:pt x="196" y="148"/>
                </a:lnTo>
                <a:lnTo>
                  <a:pt x="195" y="148"/>
                </a:lnTo>
                <a:lnTo>
                  <a:pt x="195" y="148"/>
                </a:lnTo>
                <a:lnTo>
                  <a:pt x="194" y="148"/>
                </a:lnTo>
                <a:lnTo>
                  <a:pt x="194" y="147"/>
                </a:lnTo>
                <a:lnTo>
                  <a:pt x="193" y="147"/>
                </a:lnTo>
                <a:lnTo>
                  <a:pt x="193" y="148"/>
                </a:lnTo>
                <a:lnTo>
                  <a:pt x="193" y="148"/>
                </a:lnTo>
                <a:lnTo>
                  <a:pt x="192" y="148"/>
                </a:lnTo>
                <a:lnTo>
                  <a:pt x="192" y="148"/>
                </a:lnTo>
                <a:lnTo>
                  <a:pt x="192" y="148"/>
                </a:lnTo>
                <a:lnTo>
                  <a:pt x="191" y="148"/>
                </a:lnTo>
                <a:lnTo>
                  <a:pt x="191" y="148"/>
                </a:lnTo>
                <a:lnTo>
                  <a:pt x="190" y="148"/>
                </a:lnTo>
                <a:lnTo>
                  <a:pt x="190" y="148"/>
                </a:lnTo>
                <a:lnTo>
                  <a:pt x="190" y="147"/>
                </a:lnTo>
                <a:lnTo>
                  <a:pt x="190" y="147"/>
                </a:lnTo>
                <a:lnTo>
                  <a:pt x="190" y="147"/>
                </a:lnTo>
                <a:lnTo>
                  <a:pt x="189" y="147"/>
                </a:lnTo>
                <a:lnTo>
                  <a:pt x="189" y="146"/>
                </a:lnTo>
                <a:lnTo>
                  <a:pt x="189" y="146"/>
                </a:lnTo>
                <a:lnTo>
                  <a:pt x="189" y="146"/>
                </a:lnTo>
                <a:lnTo>
                  <a:pt x="189" y="145"/>
                </a:lnTo>
                <a:lnTo>
                  <a:pt x="189" y="145"/>
                </a:lnTo>
                <a:lnTo>
                  <a:pt x="190" y="145"/>
                </a:lnTo>
                <a:lnTo>
                  <a:pt x="190" y="145"/>
                </a:lnTo>
                <a:lnTo>
                  <a:pt x="190" y="145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89" y="143"/>
                </a:lnTo>
                <a:lnTo>
                  <a:pt x="189" y="143"/>
                </a:lnTo>
                <a:lnTo>
                  <a:pt x="188" y="143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7" y="144"/>
                </a:lnTo>
                <a:lnTo>
                  <a:pt x="187" y="144"/>
                </a:lnTo>
                <a:lnTo>
                  <a:pt x="186" y="145"/>
                </a:lnTo>
                <a:lnTo>
                  <a:pt x="186" y="144"/>
                </a:lnTo>
                <a:lnTo>
                  <a:pt x="185" y="144"/>
                </a:lnTo>
                <a:lnTo>
                  <a:pt x="185" y="144"/>
                </a:lnTo>
                <a:lnTo>
                  <a:pt x="184" y="144"/>
                </a:lnTo>
                <a:lnTo>
                  <a:pt x="184" y="144"/>
                </a:lnTo>
                <a:lnTo>
                  <a:pt x="183" y="144"/>
                </a:lnTo>
                <a:lnTo>
                  <a:pt x="183" y="144"/>
                </a:lnTo>
                <a:lnTo>
                  <a:pt x="182" y="144"/>
                </a:lnTo>
                <a:lnTo>
                  <a:pt x="182" y="144"/>
                </a:lnTo>
                <a:lnTo>
                  <a:pt x="182" y="144"/>
                </a:lnTo>
                <a:lnTo>
                  <a:pt x="182" y="145"/>
                </a:lnTo>
                <a:lnTo>
                  <a:pt x="181" y="145"/>
                </a:lnTo>
                <a:lnTo>
                  <a:pt x="181" y="145"/>
                </a:lnTo>
                <a:lnTo>
                  <a:pt x="180" y="145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79" y="143"/>
                </a:lnTo>
                <a:lnTo>
                  <a:pt x="180" y="143"/>
                </a:lnTo>
                <a:lnTo>
                  <a:pt x="180" y="142"/>
                </a:lnTo>
                <a:lnTo>
                  <a:pt x="180" y="142"/>
                </a:lnTo>
                <a:lnTo>
                  <a:pt x="180" y="142"/>
                </a:lnTo>
                <a:lnTo>
                  <a:pt x="180" y="142"/>
                </a:lnTo>
                <a:lnTo>
                  <a:pt x="180" y="141"/>
                </a:lnTo>
                <a:lnTo>
                  <a:pt x="180" y="141"/>
                </a:lnTo>
                <a:lnTo>
                  <a:pt x="180" y="141"/>
                </a:lnTo>
                <a:lnTo>
                  <a:pt x="179" y="141"/>
                </a:lnTo>
                <a:lnTo>
                  <a:pt x="179" y="140"/>
                </a:lnTo>
                <a:lnTo>
                  <a:pt x="179" y="140"/>
                </a:lnTo>
                <a:lnTo>
                  <a:pt x="178" y="140"/>
                </a:lnTo>
                <a:lnTo>
                  <a:pt x="178" y="140"/>
                </a:lnTo>
                <a:lnTo>
                  <a:pt x="178" y="140"/>
                </a:lnTo>
                <a:lnTo>
                  <a:pt x="177" y="140"/>
                </a:lnTo>
                <a:lnTo>
                  <a:pt x="177" y="140"/>
                </a:lnTo>
                <a:lnTo>
                  <a:pt x="176" y="140"/>
                </a:lnTo>
                <a:lnTo>
                  <a:pt x="176" y="141"/>
                </a:lnTo>
                <a:lnTo>
                  <a:pt x="176" y="141"/>
                </a:lnTo>
                <a:lnTo>
                  <a:pt x="175" y="141"/>
                </a:lnTo>
                <a:lnTo>
                  <a:pt x="175" y="141"/>
                </a:lnTo>
                <a:lnTo>
                  <a:pt x="174" y="141"/>
                </a:lnTo>
                <a:lnTo>
                  <a:pt x="174" y="141"/>
                </a:lnTo>
                <a:lnTo>
                  <a:pt x="173" y="141"/>
                </a:lnTo>
                <a:lnTo>
                  <a:pt x="173" y="141"/>
                </a:lnTo>
                <a:lnTo>
                  <a:pt x="173" y="140"/>
                </a:lnTo>
                <a:lnTo>
                  <a:pt x="174" y="140"/>
                </a:lnTo>
                <a:lnTo>
                  <a:pt x="174" y="140"/>
                </a:lnTo>
                <a:lnTo>
                  <a:pt x="174" y="139"/>
                </a:lnTo>
                <a:lnTo>
                  <a:pt x="174" y="139"/>
                </a:lnTo>
                <a:lnTo>
                  <a:pt x="174" y="138"/>
                </a:lnTo>
                <a:lnTo>
                  <a:pt x="174" y="138"/>
                </a:lnTo>
                <a:lnTo>
                  <a:pt x="174" y="137"/>
                </a:lnTo>
                <a:lnTo>
                  <a:pt x="174" y="137"/>
                </a:lnTo>
                <a:lnTo>
                  <a:pt x="174" y="137"/>
                </a:lnTo>
                <a:lnTo>
                  <a:pt x="173" y="137"/>
                </a:lnTo>
                <a:lnTo>
                  <a:pt x="173" y="137"/>
                </a:lnTo>
                <a:lnTo>
                  <a:pt x="173" y="137"/>
                </a:lnTo>
                <a:lnTo>
                  <a:pt x="172" y="137"/>
                </a:lnTo>
                <a:lnTo>
                  <a:pt x="172" y="138"/>
                </a:lnTo>
                <a:lnTo>
                  <a:pt x="172" y="138"/>
                </a:lnTo>
                <a:lnTo>
                  <a:pt x="172" y="138"/>
                </a:lnTo>
                <a:lnTo>
                  <a:pt x="172" y="139"/>
                </a:lnTo>
                <a:lnTo>
                  <a:pt x="171" y="139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1"/>
                </a:lnTo>
                <a:lnTo>
                  <a:pt x="170" y="141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69" y="143"/>
                </a:lnTo>
                <a:lnTo>
                  <a:pt x="169" y="143"/>
                </a:lnTo>
                <a:lnTo>
                  <a:pt x="168" y="143"/>
                </a:lnTo>
                <a:lnTo>
                  <a:pt x="168" y="143"/>
                </a:lnTo>
                <a:lnTo>
                  <a:pt x="167" y="143"/>
                </a:lnTo>
                <a:lnTo>
                  <a:pt x="167" y="142"/>
                </a:lnTo>
                <a:lnTo>
                  <a:pt x="167" y="142"/>
                </a:lnTo>
                <a:lnTo>
                  <a:pt x="167" y="142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6" y="140"/>
                </a:lnTo>
                <a:lnTo>
                  <a:pt x="166" y="140"/>
                </a:lnTo>
                <a:lnTo>
                  <a:pt x="165" y="140"/>
                </a:lnTo>
                <a:lnTo>
                  <a:pt x="165" y="140"/>
                </a:lnTo>
                <a:lnTo>
                  <a:pt x="165" y="140"/>
                </a:lnTo>
                <a:lnTo>
                  <a:pt x="164" y="140"/>
                </a:lnTo>
                <a:lnTo>
                  <a:pt x="164" y="140"/>
                </a:lnTo>
                <a:lnTo>
                  <a:pt x="163" y="140"/>
                </a:lnTo>
                <a:lnTo>
                  <a:pt x="163" y="140"/>
                </a:lnTo>
                <a:lnTo>
                  <a:pt x="162" y="140"/>
                </a:lnTo>
                <a:lnTo>
                  <a:pt x="162" y="140"/>
                </a:lnTo>
                <a:lnTo>
                  <a:pt x="162" y="140"/>
                </a:lnTo>
                <a:lnTo>
                  <a:pt x="162" y="140"/>
                </a:lnTo>
                <a:lnTo>
                  <a:pt x="162" y="139"/>
                </a:lnTo>
                <a:lnTo>
                  <a:pt x="163" y="139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5" y="138"/>
                </a:lnTo>
                <a:lnTo>
                  <a:pt x="165" y="138"/>
                </a:lnTo>
                <a:lnTo>
                  <a:pt x="166" y="138"/>
                </a:lnTo>
                <a:lnTo>
                  <a:pt x="166" y="138"/>
                </a:lnTo>
                <a:lnTo>
                  <a:pt x="166" y="137"/>
                </a:lnTo>
                <a:lnTo>
                  <a:pt x="167" y="137"/>
                </a:lnTo>
                <a:lnTo>
                  <a:pt x="167" y="137"/>
                </a:lnTo>
                <a:lnTo>
                  <a:pt x="167" y="136"/>
                </a:lnTo>
                <a:lnTo>
                  <a:pt x="166" y="136"/>
                </a:lnTo>
                <a:lnTo>
                  <a:pt x="166" y="136"/>
                </a:lnTo>
                <a:lnTo>
                  <a:pt x="165" y="136"/>
                </a:lnTo>
                <a:lnTo>
                  <a:pt x="165" y="135"/>
                </a:lnTo>
                <a:lnTo>
                  <a:pt x="165" y="135"/>
                </a:lnTo>
                <a:lnTo>
                  <a:pt x="164" y="135"/>
                </a:lnTo>
                <a:lnTo>
                  <a:pt x="164" y="135"/>
                </a:lnTo>
                <a:lnTo>
                  <a:pt x="163" y="135"/>
                </a:lnTo>
                <a:lnTo>
                  <a:pt x="163" y="136"/>
                </a:lnTo>
                <a:lnTo>
                  <a:pt x="163" y="136"/>
                </a:lnTo>
                <a:lnTo>
                  <a:pt x="162" y="136"/>
                </a:lnTo>
                <a:lnTo>
                  <a:pt x="162" y="136"/>
                </a:lnTo>
                <a:lnTo>
                  <a:pt x="161" y="136"/>
                </a:lnTo>
                <a:lnTo>
                  <a:pt x="161" y="136"/>
                </a:lnTo>
                <a:lnTo>
                  <a:pt x="161" y="135"/>
                </a:lnTo>
                <a:lnTo>
                  <a:pt x="161" y="135"/>
                </a:lnTo>
                <a:lnTo>
                  <a:pt x="160" y="135"/>
                </a:lnTo>
                <a:lnTo>
                  <a:pt x="160" y="136"/>
                </a:lnTo>
                <a:lnTo>
                  <a:pt x="159" y="136"/>
                </a:lnTo>
                <a:lnTo>
                  <a:pt x="159" y="136"/>
                </a:lnTo>
                <a:lnTo>
                  <a:pt x="159" y="137"/>
                </a:lnTo>
                <a:lnTo>
                  <a:pt x="159" y="137"/>
                </a:lnTo>
                <a:lnTo>
                  <a:pt x="159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9"/>
                </a:lnTo>
                <a:lnTo>
                  <a:pt x="160" y="139"/>
                </a:lnTo>
                <a:lnTo>
                  <a:pt x="160" y="140"/>
                </a:lnTo>
                <a:lnTo>
                  <a:pt x="161" y="140"/>
                </a:lnTo>
                <a:lnTo>
                  <a:pt x="161" y="140"/>
                </a:lnTo>
                <a:lnTo>
                  <a:pt x="161" y="140"/>
                </a:lnTo>
                <a:lnTo>
                  <a:pt x="161" y="141"/>
                </a:lnTo>
                <a:lnTo>
                  <a:pt x="161" y="141"/>
                </a:lnTo>
                <a:lnTo>
                  <a:pt x="161" y="142"/>
                </a:lnTo>
                <a:lnTo>
                  <a:pt x="160" y="142"/>
                </a:lnTo>
                <a:lnTo>
                  <a:pt x="160" y="142"/>
                </a:lnTo>
                <a:lnTo>
                  <a:pt x="159" y="142"/>
                </a:lnTo>
                <a:lnTo>
                  <a:pt x="159" y="141"/>
                </a:lnTo>
                <a:lnTo>
                  <a:pt x="159" y="141"/>
                </a:lnTo>
                <a:lnTo>
                  <a:pt x="158" y="141"/>
                </a:lnTo>
                <a:lnTo>
                  <a:pt x="158" y="140"/>
                </a:lnTo>
                <a:lnTo>
                  <a:pt x="157" y="140"/>
                </a:lnTo>
                <a:lnTo>
                  <a:pt x="157" y="140"/>
                </a:lnTo>
                <a:lnTo>
                  <a:pt x="157" y="140"/>
                </a:lnTo>
                <a:lnTo>
                  <a:pt x="156" y="140"/>
                </a:lnTo>
                <a:lnTo>
                  <a:pt x="156" y="140"/>
                </a:lnTo>
                <a:lnTo>
                  <a:pt x="155" y="139"/>
                </a:lnTo>
                <a:lnTo>
                  <a:pt x="155" y="139"/>
                </a:lnTo>
                <a:lnTo>
                  <a:pt x="155" y="139"/>
                </a:lnTo>
                <a:lnTo>
                  <a:pt x="155" y="139"/>
                </a:lnTo>
                <a:lnTo>
                  <a:pt x="154" y="139"/>
                </a:lnTo>
                <a:lnTo>
                  <a:pt x="154" y="139"/>
                </a:lnTo>
                <a:lnTo>
                  <a:pt x="154" y="140"/>
                </a:lnTo>
                <a:lnTo>
                  <a:pt x="154" y="140"/>
                </a:lnTo>
                <a:lnTo>
                  <a:pt x="153" y="140"/>
                </a:lnTo>
                <a:lnTo>
                  <a:pt x="153" y="140"/>
                </a:lnTo>
                <a:lnTo>
                  <a:pt x="153" y="140"/>
                </a:lnTo>
                <a:lnTo>
                  <a:pt x="152" y="140"/>
                </a:lnTo>
                <a:lnTo>
                  <a:pt x="152" y="140"/>
                </a:lnTo>
                <a:lnTo>
                  <a:pt x="151" y="140"/>
                </a:lnTo>
                <a:lnTo>
                  <a:pt x="151" y="140"/>
                </a:lnTo>
                <a:lnTo>
                  <a:pt x="151" y="139"/>
                </a:lnTo>
                <a:lnTo>
                  <a:pt x="151" y="139"/>
                </a:lnTo>
                <a:lnTo>
                  <a:pt x="151" y="138"/>
                </a:lnTo>
                <a:lnTo>
                  <a:pt x="151" y="138"/>
                </a:lnTo>
                <a:lnTo>
                  <a:pt x="151" y="138"/>
                </a:lnTo>
                <a:lnTo>
                  <a:pt x="151" y="137"/>
                </a:lnTo>
                <a:lnTo>
                  <a:pt x="151" y="137"/>
                </a:lnTo>
                <a:lnTo>
                  <a:pt x="151" y="136"/>
                </a:lnTo>
                <a:lnTo>
                  <a:pt x="151" y="136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0" y="135"/>
                </a:lnTo>
                <a:lnTo>
                  <a:pt x="150" y="135"/>
                </a:lnTo>
                <a:lnTo>
                  <a:pt x="150" y="135"/>
                </a:lnTo>
                <a:lnTo>
                  <a:pt x="150" y="136"/>
                </a:lnTo>
                <a:lnTo>
                  <a:pt x="150" y="136"/>
                </a:lnTo>
                <a:lnTo>
                  <a:pt x="150" y="137"/>
                </a:lnTo>
                <a:lnTo>
                  <a:pt x="150" y="137"/>
                </a:lnTo>
                <a:lnTo>
                  <a:pt x="150" y="137"/>
                </a:lnTo>
                <a:lnTo>
                  <a:pt x="150" y="138"/>
                </a:lnTo>
                <a:lnTo>
                  <a:pt x="150" y="138"/>
                </a:lnTo>
                <a:lnTo>
                  <a:pt x="150" y="139"/>
                </a:lnTo>
                <a:lnTo>
                  <a:pt x="150" y="139"/>
                </a:lnTo>
                <a:lnTo>
                  <a:pt x="150" y="139"/>
                </a:lnTo>
                <a:lnTo>
                  <a:pt x="149" y="139"/>
                </a:lnTo>
                <a:lnTo>
                  <a:pt x="149" y="139"/>
                </a:lnTo>
                <a:lnTo>
                  <a:pt x="149" y="139"/>
                </a:lnTo>
                <a:lnTo>
                  <a:pt x="148" y="139"/>
                </a:lnTo>
                <a:lnTo>
                  <a:pt x="148" y="139"/>
                </a:lnTo>
                <a:lnTo>
                  <a:pt x="148" y="138"/>
                </a:lnTo>
                <a:lnTo>
                  <a:pt x="147" y="138"/>
                </a:lnTo>
                <a:lnTo>
                  <a:pt x="147" y="138"/>
                </a:lnTo>
                <a:lnTo>
                  <a:pt x="147" y="138"/>
                </a:lnTo>
                <a:lnTo>
                  <a:pt x="147" y="137"/>
                </a:lnTo>
                <a:lnTo>
                  <a:pt x="146" y="137"/>
                </a:lnTo>
                <a:lnTo>
                  <a:pt x="146" y="137"/>
                </a:lnTo>
                <a:lnTo>
                  <a:pt x="145" y="136"/>
                </a:lnTo>
                <a:lnTo>
                  <a:pt x="145" y="136"/>
                </a:lnTo>
                <a:lnTo>
                  <a:pt x="145" y="135"/>
                </a:lnTo>
                <a:lnTo>
                  <a:pt x="145" y="135"/>
                </a:lnTo>
                <a:lnTo>
                  <a:pt x="145" y="134"/>
                </a:lnTo>
                <a:lnTo>
                  <a:pt x="145" y="134"/>
                </a:lnTo>
                <a:lnTo>
                  <a:pt x="145" y="133"/>
                </a:lnTo>
                <a:lnTo>
                  <a:pt x="145" y="133"/>
                </a:lnTo>
                <a:lnTo>
                  <a:pt x="146" y="133"/>
                </a:lnTo>
                <a:lnTo>
                  <a:pt x="146" y="132"/>
                </a:lnTo>
                <a:lnTo>
                  <a:pt x="146" y="132"/>
                </a:lnTo>
                <a:lnTo>
                  <a:pt x="146" y="131"/>
                </a:lnTo>
                <a:lnTo>
                  <a:pt x="146" y="131"/>
                </a:lnTo>
                <a:lnTo>
                  <a:pt x="145" y="131"/>
                </a:lnTo>
                <a:lnTo>
                  <a:pt x="145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2"/>
                </a:lnTo>
                <a:lnTo>
                  <a:pt x="143" y="132"/>
                </a:lnTo>
                <a:lnTo>
                  <a:pt x="143" y="132"/>
                </a:lnTo>
                <a:lnTo>
                  <a:pt x="143" y="132"/>
                </a:lnTo>
                <a:lnTo>
                  <a:pt x="142" y="132"/>
                </a:lnTo>
                <a:lnTo>
                  <a:pt x="142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4"/>
                </a:lnTo>
                <a:lnTo>
                  <a:pt x="141" y="134"/>
                </a:lnTo>
                <a:lnTo>
                  <a:pt x="141" y="135"/>
                </a:lnTo>
                <a:lnTo>
                  <a:pt x="141" y="135"/>
                </a:lnTo>
                <a:lnTo>
                  <a:pt x="141" y="136"/>
                </a:lnTo>
                <a:lnTo>
                  <a:pt x="141" y="136"/>
                </a:lnTo>
                <a:lnTo>
                  <a:pt x="141" y="136"/>
                </a:lnTo>
                <a:lnTo>
                  <a:pt x="141" y="137"/>
                </a:lnTo>
                <a:lnTo>
                  <a:pt x="141" y="137"/>
                </a:lnTo>
                <a:lnTo>
                  <a:pt x="140" y="137"/>
                </a:lnTo>
                <a:lnTo>
                  <a:pt x="140" y="136"/>
                </a:lnTo>
                <a:lnTo>
                  <a:pt x="140" y="136"/>
                </a:lnTo>
                <a:lnTo>
                  <a:pt x="139" y="136"/>
                </a:lnTo>
                <a:lnTo>
                  <a:pt x="139" y="136"/>
                </a:lnTo>
                <a:lnTo>
                  <a:pt x="138" y="136"/>
                </a:lnTo>
                <a:lnTo>
                  <a:pt x="138" y="136"/>
                </a:lnTo>
                <a:lnTo>
                  <a:pt x="137" y="136"/>
                </a:lnTo>
                <a:lnTo>
                  <a:pt x="137" y="136"/>
                </a:lnTo>
                <a:lnTo>
                  <a:pt x="136" y="136"/>
                </a:lnTo>
                <a:lnTo>
                  <a:pt x="136" y="136"/>
                </a:lnTo>
                <a:lnTo>
                  <a:pt x="135" y="136"/>
                </a:lnTo>
                <a:lnTo>
                  <a:pt x="135" y="135"/>
                </a:lnTo>
                <a:lnTo>
                  <a:pt x="135" y="135"/>
                </a:lnTo>
                <a:lnTo>
                  <a:pt x="135" y="134"/>
                </a:lnTo>
                <a:lnTo>
                  <a:pt x="134" y="134"/>
                </a:lnTo>
                <a:lnTo>
                  <a:pt x="134" y="133"/>
                </a:lnTo>
                <a:lnTo>
                  <a:pt x="134" y="133"/>
                </a:lnTo>
                <a:lnTo>
                  <a:pt x="133" y="133"/>
                </a:lnTo>
                <a:lnTo>
                  <a:pt x="133" y="134"/>
                </a:lnTo>
                <a:lnTo>
                  <a:pt x="133" y="134"/>
                </a:lnTo>
                <a:lnTo>
                  <a:pt x="132" y="134"/>
                </a:lnTo>
                <a:lnTo>
                  <a:pt x="132" y="134"/>
                </a:lnTo>
                <a:lnTo>
                  <a:pt x="132" y="134"/>
                </a:lnTo>
                <a:lnTo>
                  <a:pt x="131" y="134"/>
                </a:lnTo>
                <a:lnTo>
                  <a:pt x="131" y="134"/>
                </a:lnTo>
                <a:lnTo>
                  <a:pt x="131" y="134"/>
                </a:lnTo>
                <a:lnTo>
                  <a:pt x="130" y="134"/>
                </a:lnTo>
                <a:lnTo>
                  <a:pt x="130" y="134"/>
                </a:lnTo>
                <a:lnTo>
                  <a:pt x="130" y="135"/>
                </a:lnTo>
                <a:lnTo>
                  <a:pt x="129" y="135"/>
                </a:lnTo>
                <a:lnTo>
                  <a:pt x="129" y="135"/>
                </a:lnTo>
                <a:lnTo>
                  <a:pt x="129" y="135"/>
                </a:lnTo>
                <a:lnTo>
                  <a:pt x="129" y="136"/>
                </a:lnTo>
                <a:lnTo>
                  <a:pt x="128" y="136"/>
                </a:lnTo>
                <a:lnTo>
                  <a:pt x="128" y="136"/>
                </a:lnTo>
                <a:lnTo>
                  <a:pt x="128" y="136"/>
                </a:lnTo>
                <a:lnTo>
                  <a:pt x="127" y="136"/>
                </a:lnTo>
                <a:lnTo>
                  <a:pt x="127" y="136"/>
                </a:lnTo>
                <a:lnTo>
                  <a:pt x="126" y="136"/>
                </a:lnTo>
                <a:lnTo>
                  <a:pt x="126" y="136"/>
                </a:lnTo>
                <a:lnTo>
                  <a:pt x="125" y="136"/>
                </a:lnTo>
                <a:lnTo>
                  <a:pt x="125" y="136"/>
                </a:lnTo>
                <a:lnTo>
                  <a:pt x="124" y="136"/>
                </a:lnTo>
                <a:lnTo>
                  <a:pt x="124" y="136"/>
                </a:lnTo>
                <a:lnTo>
                  <a:pt x="123" y="135"/>
                </a:lnTo>
                <a:lnTo>
                  <a:pt x="123" y="135"/>
                </a:lnTo>
                <a:lnTo>
                  <a:pt x="123" y="134"/>
                </a:lnTo>
                <a:lnTo>
                  <a:pt x="123" y="134"/>
                </a:lnTo>
                <a:lnTo>
                  <a:pt x="123" y="134"/>
                </a:lnTo>
                <a:lnTo>
                  <a:pt x="122" y="133"/>
                </a:lnTo>
                <a:lnTo>
                  <a:pt x="122" y="133"/>
                </a:lnTo>
                <a:lnTo>
                  <a:pt x="121" y="133"/>
                </a:lnTo>
                <a:lnTo>
                  <a:pt x="121" y="133"/>
                </a:lnTo>
                <a:lnTo>
                  <a:pt x="121" y="134"/>
                </a:lnTo>
                <a:lnTo>
                  <a:pt x="121" y="134"/>
                </a:lnTo>
                <a:lnTo>
                  <a:pt x="121" y="134"/>
                </a:lnTo>
                <a:lnTo>
                  <a:pt x="121" y="135"/>
                </a:lnTo>
                <a:lnTo>
                  <a:pt x="121" y="135"/>
                </a:lnTo>
                <a:lnTo>
                  <a:pt x="121" y="136"/>
                </a:lnTo>
                <a:lnTo>
                  <a:pt x="121" y="136"/>
                </a:lnTo>
                <a:lnTo>
                  <a:pt x="121" y="136"/>
                </a:lnTo>
                <a:lnTo>
                  <a:pt x="121" y="137"/>
                </a:lnTo>
                <a:lnTo>
                  <a:pt x="121" y="137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19" y="138"/>
                </a:lnTo>
                <a:lnTo>
                  <a:pt x="119" y="138"/>
                </a:lnTo>
                <a:lnTo>
                  <a:pt x="118" y="138"/>
                </a:lnTo>
                <a:lnTo>
                  <a:pt x="118" y="138"/>
                </a:lnTo>
                <a:lnTo>
                  <a:pt x="118" y="137"/>
                </a:lnTo>
                <a:lnTo>
                  <a:pt x="118" y="137"/>
                </a:lnTo>
                <a:lnTo>
                  <a:pt x="118" y="136"/>
                </a:lnTo>
                <a:lnTo>
                  <a:pt x="118" y="136"/>
                </a:lnTo>
                <a:lnTo>
                  <a:pt x="118" y="135"/>
                </a:lnTo>
                <a:lnTo>
                  <a:pt x="118" y="135"/>
                </a:lnTo>
                <a:lnTo>
                  <a:pt x="118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3"/>
                </a:lnTo>
                <a:lnTo>
                  <a:pt x="117" y="133"/>
                </a:lnTo>
                <a:lnTo>
                  <a:pt x="117" y="133"/>
                </a:lnTo>
                <a:lnTo>
                  <a:pt x="116" y="133"/>
                </a:lnTo>
                <a:lnTo>
                  <a:pt x="116" y="133"/>
                </a:lnTo>
                <a:lnTo>
                  <a:pt x="115" y="133"/>
                </a:lnTo>
                <a:lnTo>
                  <a:pt x="115" y="133"/>
                </a:lnTo>
                <a:lnTo>
                  <a:pt x="115" y="133"/>
                </a:lnTo>
                <a:lnTo>
                  <a:pt x="115" y="134"/>
                </a:lnTo>
                <a:lnTo>
                  <a:pt x="114" y="134"/>
                </a:lnTo>
                <a:lnTo>
                  <a:pt x="114" y="135"/>
                </a:lnTo>
                <a:lnTo>
                  <a:pt x="114" y="135"/>
                </a:lnTo>
                <a:lnTo>
                  <a:pt x="114" y="135"/>
                </a:lnTo>
                <a:lnTo>
                  <a:pt x="113" y="136"/>
                </a:lnTo>
                <a:lnTo>
                  <a:pt x="113" y="136"/>
                </a:lnTo>
                <a:lnTo>
                  <a:pt x="112" y="136"/>
                </a:lnTo>
                <a:lnTo>
                  <a:pt x="112" y="135"/>
                </a:lnTo>
                <a:lnTo>
                  <a:pt x="112" y="135"/>
                </a:lnTo>
                <a:lnTo>
                  <a:pt x="111" y="135"/>
                </a:lnTo>
                <a:lnTo>
                  <a:pt x="111" y="134"/>
                </a:lnTo>
                <a:lnTo>
                  <a:pt x="111" y="134"/>
                </a:lnTo>
                <a:lnTo>
                  <a:pt x="111" y="133"/>
                </a:lnTo>
                <a:lnTo>
                  <a:pt x="111" y="133"/>
                </a:lnTo>
                <a:lnTo>
                  <a:pt x="112" y="133"/>
                </a:lnTo>
                <a:lnTo>
                  <a:pt x="112" y="132"/>
                </a:lnTo>
                <a:lnTo>
                  <a:pt x="112" y="132"/>
                </a:lnTo>
                <a:lnTo>
                  <a:pt x="112" y="131"/>
                </a:lnTo>
                <a:lnTo>
                  <a:pt x="112" y="131"/>
                </a:lnTo>
                <a:lnTo>
                  <a:pt x="112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09" y="130"/>
                </a:lnTo>
                <a:lnTo>
                  <a:pt x="109" y="130"/>
                </a:lnTo>
                <a:lnTo>
                  <a:pt x="108" y="130"/>
                </a:lnTo>
                <a:lnTo>
                  <a:pt x="108" y="130"/>
                </a:lnTo>
                <a:lnTo>
                  <a:pt x="107" y="130"/>
                </a:lnTo>
                <a:lnTo>
                  <a:pt x="107" y="130"/>
                </a:lnTo>
                <a:lnTo>
                  <a:pt x="106" y="130"/>
                </a:lnTo>
                <a:lnTo>
                  <a:pt x="106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4" y="130"/>
                </a:lnTo>
                <a:lnTo>
                  <a:pt x="104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29"/>
                </a:lnTo>
                <a:lnTo>
                  <a:pt x="103" y="129"/>
                </a:lnTo>
                <a:lnTo>
                  <a:pt x="103" y="128"/>
                </a:lnTo>
                <a:lnTo>
                  <a:pt x="103" y="128"/>
                </a:lnTo>
                <a:lnTo>
                  <a:pt x="103" y="127"/>
                </a:lnTo>
                <a:lnTo>
                  <a:pt x="103" y="127"/>
                </a:lnTo>
                <a:lnTo>
                  <a:pt x="102" y="127"/>
                </a:lnTo>
                <a:lnTo>
                  <a:pt x="102" y="126"/>
                </a:lnTo>
                <a:lnTo>
                  <a:pt x="102" y="126"/>
                </a:lnTo>
                <a:lnTo>
                  <a:pt x="101" y="127"/>
                </a:lnTo>
                <a:lnTo>
                  <a:pt x="101" y="127"/>
                </a:lnTo>
                <a:lnTo>
                  <a:pt x="101" y="127"/>
                </a:lnTo>
                <a:lnTo>
                  <a:pt x="100" y="127"/>
                </a:lnTo>
                <a:lnTo>
                  <a:pt x="100" y="127"/>
                </a:lnTo>
                <a:lnTo>
                  <a:pt x="99" y="128"/>
                </a:lnTo>
                <a:lnTo>
                  <a:pt x="99" y="128"/>
                </a:lnTo>
                <a:lnTo>
                  <a:pt x="99" y="128"/>
                </a:lnTo>
                <a:lnTo>
                  <a:pt x="98" y="128"/>
                </a:lnTo>
                <a:lnTo>
                  <a:pt x="98" y="129"/>
                </a:lnTo>
                <a:lnTo>
                  <a:pt x="98" y="129"/>
                </a:lnTo>
                <a:lnTo>
                  <a:pt x="98" y="130"/>
                </a:lnTo>
                <a:lnTo>
                  <a:pt x="97" y="130"/>
                </a:lnTo>
                <a:lnTo>
                  <a:pt x="97" y="130"/>
                </a:lnTo>
                <a:lnTo>
                  <a:pt x="97" y="130"/>
                </a:lnTo>
                <a:lnTo>
                  <a:pt x="96" y="130"/>
                </a:lnTo>
                <a:lnTo>
                  <a:pt x="96" y="130"/>
                </a:lnTo>
                <a:lnTo>
                  <a:pt x="95" y="130"/>
                </a:lnTo>
                <a:lnTo>
                  <a:pt x="95" y="130"/>
                </a:lnTo>
                <a:lnTo>
                  <a:pt x="94" y="130"/>
                </a:lnTo>
                <a:lnTo>
                  <a:pt x="94" y="130"/>
                </a:lnTo>
                <a:lnTo>
                  <a:pt x="94" y="130"/>
                </a:lnTo>
                <a:lnTo>
                  <a:pt x="93" y="130"/>
                </a:lnTo>
                <a:lnTo>
                  <a:pt x="93" y="129"/>
                </a:lnTo>
                <a:lnTo>
                  <a:pt x="94" y="129"/>
                </a:lnTo>
                <a:lnTo>
                  <a:pt x="94" y="129"/>
                </a:lnTo>
                <a:lnTo>
                  <a:pt x="94" y="128"/>
                </a:lnTo>
                <a:lnTo>
                  <a:pt x="94" y="128"/>
                </a:lnTo>
                <a:lnTo>
                  <a:pt x="94" y="127"/>
                </a:lnTo>
                <a:lnTo>
                  <a:pt x="94" y="127"/>
                </a:lnTo>
                <a:lnTo>
                  <a:pt x="93" y="127"/>
                </a:lnTo>
                <a:lnTo>
                  <a:pt x="93" y="126"/>
                </a:lnTo>
                <a:lnTo>
                  <a:pt x="93" y="126"/>
                </a:lnTo>
                <a:lnTo>
                  <a:pt x="93" y="126"/>
                </a:lnTo>
                <a:lnTo>
                  <a:pt x="92" y="126"/>
                </a:lnTo>
                <a:lnTo>
                  <a:pt x="92" y="126"/>
                </a:lnTo>
                <a:lnTo>
                  <a:pt x="91" y="126"/>
                </a:lnTo>
                <a:lnTo>
                  <a:pt x="91" y="126"/>
                </a:lnTo>
                <a:lnTo>
                  <a:pt x="91" y="127"/>
                </a:lnTo>
                <a:lnTo>
                  <a:pt x="91" y="127"/>
                </a:lnTo>
                <a:lnTo>
                  <a:pt x="91" y="128"/>
                </a:lnTo>
                <a:lnTo>
                  <a:pt x="91" y="128"/>
                </a:lnTo>
                <a:lnTo>
                  <a:pt x="91" y="129"/>
                </a:lnTo>
                <a:lnTo>
                  <a:pt x="91" y="129"/>
                </a:lnTo>
                <a:lnTo>
                  <a:pt x="91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0"/>
                </a:lnTo>
                <a:lnTo>
                  <a:pt x="90" y="130"/>
                </a:lnTo>
                <a:lnTo>
                  <a:pt x="90" y="131"/>
                </a:lnTo>
                <a:lnTo>
                  <a:pt x="90" y="131"/>
                </a:lnTo>
                <a:lnTo>
                  <a:pt x="89" y="131"/>
                </a:lnTo>
                <a:lnTo>
                  <a:pt x="89" y="131"/>
                </a:lnTo>
                <a:lnTo>
                  <a:pt x="88" y="131"/>
                </a:lnTo>
                <a:lnTo>
                  <a:pt x="88" y="131"/>
                </a:lnTo>
                <a:lnTo>
                  <a:pt x="87" y="130"/>
                </a:lnTo>
                <a:lnTo>
                  <a:pt x="87" y="130"/>
                </a:lnTo>
                <a:lnTo>
                  <a:pt x="87" y="130"/>
                </a:lnTo>
                <a:lnTo>
                  <a:pt x="87" y="130"/>
                </a:lnTo>
                <a:lnTo>
                  <a:pt x="87" y="130"/>
                </a:lnTo>
                <a:lnTo>
                  <a:pt x="87" y="129"/>
                </a:lnTo>
                <a:lnTo>
                  <a:pt x="87" y="129"/>
                </a:lnTo>
                <a:lnTo>
                  <a:pt x="87" y="128"/>
                </a:lnTo>
                <a:lnTo>
                  <a:pt x="87" y="128"/>
                </a:lnTo>
                <a:lnTo>
                  <a:pt x="87" y="128"/>
                </a:lnTo>
                <a:lnTo>
                  <a:pt x="88" y="127"/>
                </a:lnTo>
                <a:lnTo>
                  <a:pt x="88" y="127"/>
                </a:lnTo>
                <a:lnTo>
                  <a:pt x="89" y="127"/>
                </a:lnTo>
                <a:lnTo>
                  <a:pt x="89" y="126"/>
                </a:lnTo>
                <a:lnTo>
                  <a:pt x="89" y="126"/>
                </a:lnTo>
                <a:lnTo>
                  <a:pt x="89" y="125"/>
                </a:lnTo>
                <a:lnTo>
                  <a:pt x="89" y="125"/>
                </a:lnTo>
                <a:lnTo>
                  <a:pt x="89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3"/>
                </a:lnTo>
                <a:lnTo>
                  <a:pt x="88" y="123"/>
                </a:lnTo>
                <a:lnTo>
                  <a:pt x="88" y="123"/>
                </a:lnTo>
                <a:lnTo>
                  <a:pt x="87" y="123"/>
                </a:lnTo>
                <a:lnTo>
                  <a:pt x="87" y="123"/>
                </a:lnTo>
                <a:lnTo>
                  <a:pt x="87" y="123"/>
                </a:lnTo>
                <a:lnTo>
                  <a:pt x="86" y="123"/>
                </a:lnTo>
                <a:lnTo>
                  <a:pt x="86" y="124"/>
                </a:lnTo>
                <a:lnTo>
                  <a:pt x="86" y="124"/>
                </a:lnTo>
                <a:lnTo>
                  <a:pt x="86" y="124"/>
                </a:lnTo>
                <a:lnTo>
                  <a:pt x="85" y="124"/>
                </a:lnTo>
                <a:lnTo>
                  <a:pt x="85" y="125"/>
                </a:lnTo>
                <a:lnTo>
                  <a:pt x="85" y="125"/>
                </a:lnTo>
                <a:lnTo>
                  <a:pt x="85" y="125"/>
                </a:lnTo>
                <a:lnTo>
                  <a:pt x="84" y="125"/>
                </a:lnTo>
                <a:lnTo>
                  <a:pt x="84" y="125"/>
                </a:lnTo>
                <a:lnTo>
                  <a:pt x="83" y="125"/>
                </a:lnTo>
                <a:lnTo>
                  <a:pt x="83" y="125"/>
                </a:lnTo>
                <a:lnTo>
                  <a:pt x="83" y="124"/>
                </a:lnTo>
                <a:lnTo>
                  <a:pt x="83" y="124"/>
                </a:lnTo>
                <a:lnTo>
                  <a:pt x="82" y="124"/>
                </a:lnTo>
                <a:lnTo>
                  <a:pt x="82" y="123"/>
                </a:lnTo>
                <a:lnTo>
                  <a:pt x="82" y="123"/>
                </a:lnTo>
                <a:lnTo>
                  <a:pt x="82" y="122"/>
                </a:lnTo>
                <a:lnTo>
                  <a:pt x="82" y="122"/>
                </a:lnTo>
                <a:lnTo>
                  <a:pt x="83" y="122"/>
                </a:lnTo>
                <a:lnTo>
                  <a:pt x="83" y="121"/>
                </a:lnTo>
                <a:lnTo>
                  <a:pt x="83" y="121"/>
                </a:lnTo>
                <a:lnTo>
                  <a:pt x="83" y="120"/>
                </a:lnTo>
                <a:lnTo>
                  <a:pt x="84" y="120"/>
                </a:lnTo>
                <a:lnTo>
                  <a:pt x="84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19"/>
                </a:lnTo>
                <a:lnTo>
                  <a:pt x="85" y="119"/>
                </a:lnTo>
                <a:lnTo>
                  <a:pt x="85" y="119"/>
                </a:lnTo>
                <a:lnTo>
                  <a:pt x="85" y="118"/>
                </a:lnTo>
                <a:lnTo>
                  <a:pt x="85" y="118"/>
                </a:lnTo>
                <a:lnTo>
                  <a:pt x="84" y="118"/>
                </a:lnTo>
                <a:lnTo>
                  <a:pt x="84" y="118"/>
                </a:lnTo>
                <a:lnTo>
                  <a:pt x="84" y="117"/>
                </a:lnTo>
                <a:lnTo>
                  <a:pt x="83" y="118"/>
                </a:lnTo>
                <a:lnTo>
                  <a:pt x="83" y="118"/>
                </a:lnTo>
                <a:lnTo>
                  <a:pt x="82" y="118"/>
                </a:lnTo>
                <a:lnTo>
                  <a:pt x="82" y="118"/>
                </a:lnTo>
                <a:lnTo>
                  <a:pt x="81" y="118"/>
                </a:lnTo>
                <a:lnTo>
                  <a:pt x="81" y="118"/>
                </a:lnTo>
                <a:lnTo>
                  <a:pt x="81" y="118"/>
                </a:lnTo>
                <a:lnTo>
                  <a:pt x="81" y="119"/>
                </a:lnTo>
                <a:lnTo>
                  <a:pt x="80" y="119"/>
                </a:lnTo>
                <a:lnTo>
                  <a:pt x="80" y="119"/>
                </a:lnTo>
                <a:lnTo>
                  <a:pt x="80" y="119"/>
                </a:lnTo>
                <a:lnTo>
                  <a:pt x="80" y="119"/>
                </a:lnTo>
                <a:lnTo>
                  <a:pt x="79" y="119"/>
                </a:lnTo>
                <a:lnTo>
                  <a:pt x="79" y="120"/>
                </a:lnTo>
                <a:lnTo>
                  <a:pt x="79" y="120"/>
                </a:lnTo>
                <a:lnTo>
                  <a:pt x="79" y="120"/>
                </a:lnTo>
                <a:lnTo>
                  <a:pt x="79" y="121"/>
                </a:lnTo>
                <a:lnTo>
                  <a:pt x="79" y="121"/>
                </a:lnTo>
                <a:lnTo>
                  <a:pt x="79" y="121"/>
                </a:lnTo>
                <a:lnTo>
                  <a:pt x="79" y="122"/>
                </a:lnTo>
                <a:lnTo>
                  <a:pt x="80" y="122"/>
                </a:lnTo>
                <a:lnTo>
                  <a:pt x="80" y="123"/>
                </a:lnTo>
                <a:lnTo>
                  <a:pt x="80" y="123"/>
                </a:lnTo>
                <a:lnTo>
                  <a:pt x="80" y="124"/>
                </a:lnTo>
                <a:lnTo>
                  <a:pt x="80" y="124"/>
                </a:lnTo>
                <a:lnTo>
                  <a:pt x="80" y="125"/>
                </a:lnTo>
                <a:lnTo>
                  <a:pt x="80" y="125"/>
                </a:lnTo>
                <a:lnTo>
                  <a:pt x="79" y="126"/>
                </a:lnTo>
                <a:lnTo>
                  <a:pt x="79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7" y="126"/>
                </a:lnTo>
                <a:lnTo>
                  <a:pt x="77" y="126"/>
                </a:lnTo>
                <a:lnTo>
                  <a:pt x="76" y="126"/>
                </a:lnTo>
                <a:lnTo>
                  <a:pt x="76" y="126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4" y="127"/>
                </a:lnTo>
                <a:lnTo>
                  <a:pt x="74" y="128"/>
                </a:lnTo>
                <a:lnTo>
                  <a:pt x="73" y="128"/>
                </a:lnTo>
                <a:lnTo>
                  <a:pt x="73" y="127"/>
                </a:lnTo>
                <a:lnTo>
                  <a:pt x="72" y="127"/>
                </a:lnTo>
                <a:lnTo>
                  <a:pt x="72" y="126"/>
                </a:lnTo>
                <a:lnTo>
                  <a:pt x="72" y="126"/>
                </a:lnTo>
                <a:lnTo>
                  <a:pt x="72" y="125"/>
                </a:lnTo>
                <a:lnTo>
                  <a:pt x="72" y="125"/>
                </a:lnTo>
                <a:lnTo>
                  <a:pt x="72" y="124"/>
                </a:lnTo>
                <a:lnTo>
                  <a:pt x="72" y="124"/>
                </a:lnTo>
                <a:lnTo>
                  <a:pt x="71" y="124"/>
                </a:lnTo>
                <a:lnTo>
                  <a:pt x="71" y="123"/>
                </a:lnTo>
                <a:lnTo>
                  <a:pt x="71" y="123"/>
                </a:lnTo>
                <a:lnTo>
                  <a:pt x="71" y="123"/>
                </a:lnTo>
                <a:lnTo>
                  <a:pt x="70" y="123"/>
                </a:lnTo>
                <a:lnTo>
                  <a:pt x="70" y="123"/>
                </a:lnTo>
                <a:lnTo>
                  <a:pt x="70" y="124"/>
                </a:lnTo>
                <a:lnTo>
                  <a:pt x="69" y="124"/>
                </a:lnTo>
                <a:lnTo>
                  <a:pt x="69" y="124"/>
                </a:lnTo>
                <a:lnTo>
                  <a:pt x="69" y="125"/>
                </a:lnTo>
                <a:lnTo>
                  <a:pt x="69" y="125"/>
                </a:lnTo>
                <a:lnTo>
                  <a:pt x="69" y="126"/>
                </a:lnTo>
                <a:lnTo>
                  <a:pt x="69" y="126"/>
                </a:lnTo>
                <a:lnTo>
                  <a:pt x="69" y="127"/>
                </a:lnTo>
                <a:lnTo>
                  <a:pt x="69" y="127"/>
                </a:lnTo>
                <a:lnTo>
                  <a:pt x="69" y="127"/>
                </a:lnTo>
                <a:lnTo>
                  <a:pt x="69" y="128"/>
                </a:lnTo>
                <a:lnTo>
                  <a:pt x="69" y="128"/>
                </a:lnTo>
                <a:lnTo>
                  <a:pt x="68" y="128"/>
                </a:lnTo>
                <a:lnTo>
                  <a:pt x="68" y="129"/>
                </a:lnTo>
                <a:lnTo>
                  <a:pt x="68" y="129"/>
                </a:lnTo>
                <a:lnTo>
                  <a:pt x="67" y="129"/>
                </a:lnTo>
                <a:lnTo>
                  <a:pt x="67" y="129"/>
                </a:lnTo>
                <a:lnTo>
                  <a:pt x="66" y="129"/>
                </a:lnTo>
                <a:lnTo>
                  <a:pt x="66" y="129"/>
                </a:lnTo>
                <a:lnTo>
                  <a:pt x="66" y="129"/>
                </a:lnTo>
                <a:lnTo>
                  <a:pt x="66" y="128"/>
                </a:lnTo>
                <a:lnTo>
                  <a:pt x="65" y="128"/>
                </a:lnTo>
                <a:lnTo>
                  <a:pt x="65" y="128"/>
                </a:lnTo>
                <a:lnTo>
                  <a:pt x="64" y="128"/>
                </a:lnTo>
                <a:lnTo>
                  <a:pt x="64" y="127"/>
                </a:lnTo>
                <a:lnTo>
                  <a:pt x="64" y="127"/>
                </a:lnTo>
                <a:lnTo>
                  <a:pt x="64" y="127"/>
                </a:lnTo>
                <a:lnTo>
                  <a:pt x="63" y="127"/>
                </a:lnTo>
                <a:lnTo>
                  <a:pt x="63" y="127"/>
                </a:lnTo>
                <a:lnTo>
                  <a:pt x="62" y="127"/>
                </a:lnTo>
                <a:lnTo>
                  <a:pt x="62" y="127"/>
                </a:lnTo>
                <a:lnTo>
                  <a:pt x="61" y="127"/>
                </a:lnTo>
                <a:lnTo>
                  <a:pt x="61" y="127"/>
                </a:lnTo>
                <a:lnTo>
                  <a:pt x="61" y="127"/>
                </a:lnTo>
                <a:lnTo>
                  <a:pt x="61" y="128"/>
                </a:lnTo>
                <a:lnTo>
                  <a:pt x="60" y="128"/>
                </a:lnTo>
                <a:lnTo>
                  <a:pt x="60" y="128"/>
                </a:lnTo>
                <a:lnTo>
                  <a:pt x="60" y="128"/>
                </a:lnTo>
                <a:lnTo>
                  <a:pt x="60" y="128"/>
                </a:lnTo>
                <a:lnTo>
                  <a:pt x="59" y="128"/>
                </a:lnTo>
                <a:lnTo>
                  <a:pt x="59" y="129"/>
                </a:lnTo>
                <a:lnTo>
                  <a:pt x="59" y="129"/>
                </a:lnTo>
                <a:lnTo>
                  <a:pt x="58" y="129"/>
                </a:lnTo>
                <a:lnTo>
                  <a:pt x="58" y="129"/>
                </a:lnTo>
                <a:lnTo>
                  <a:pt x="57" y="129"/>
                </a:lnTo>
                <a:lnTo>
                  <a:pt x="57" y="129"/>
                </a:lnTo>
                <a:lnTo>
                  <a:pt x="57" y="130"/>
                </a:lnTo>
                <a:lnTo>
                  <a:pt x="56" y="130"/>
                </a:lnTo>
                <a:lnTo>
                  <a:pt x="56" y="130"/>
                </a:lnTo>
                <a:lnTo>
                  <a:pt x="56" y="130"/>
                </a:lnTo>
                <a:lnTo>
                  <a:pt x="55" y="130"/>
                </a:lnTo>
                <a:lnTo>
                  <a:pt x="55" y="130"/>
                </a:lnTo>
                <a:lnTo>
                  <a:pt x="55" y="131"/>
                </a:lnTo>
                <a:lnTo>
                  <a:pt x="55" y="131"/>
                </a:lnTo>
                <a:lnTo>
                  <a:pt x="54" y="131"/>
                </a:lnTo>
                <a:lnTo>
                  <a:pt x="54" y="131"/>
                </a:lnTo>
                <a:lnTo>
                  <a:pt x="53" y="131"/>
                </a:lnTo>
                <a:lnTo>
                  <a:pt x="53" y="130"/>
                </a:lnTo>
                <a:lnTo>
                  <a:pt x="53" y="130"/>
                </a:lnTo>
                <a:lnTo>
                  <a:pt x="53" y="130"/>
                </a:lnTo>
                <a:lnTo>
                  <a:pt x="53" y="130"/>
                </a:lnTo>
                <a:lnTo>
                  <a:pt x="54" y="130"/>
                </a:lnTo>
                <a:lnTo>
                  <a:pt x="54" y="129"/>
                </a:lnTo>
                <a:lnTo>
                  <a:pt x="54" y="129"/>
                </a:lnTo>
                <a:lnTo>
                  <a:pt x="54" y="129"/>
                </a:lnTo>
                <a:lnTo>
                  <a:pt x="54" y="128"/>
                </a:lnTo>
                <a:lnTo>
                  <a:pt x="55" y="128"/>
                </a:lnTo>
                <a:lnTo>
                  <a:pt x="55" y="128"/>
                </a:lnTo>
                <a:lnTo>
                  <a:pt x="55" y="127"/>
                </a:lnTo>
                <a:lnTo>
                  <a:pt x="55" y="127"/>
                </a:lnTo>
                <a:lnTo>
                  <a:pt x="55" y="126"/>
                </a:lnTo>
                <a:lnTo>
                  <a:pt x="55" y="126"/>
                </a:lnTo>
                <a:lnTo>
                  <a:pt x="56" y="126"/>
                </a:lnTo>
                <a:lnTo>
                  <a:pt x="56" y="125"/>
                </a:lnTo>
                <a:lnTo>
                  <a:pt x="56" y="125"/>
                </a:lnTo>
                <a:lnTo>
                  <a:pt x="56" y="125"/>
                </a:lnTo>
                <a:lnTo>
                  <a:pt x="56" y="124"/>
                </a:lnTo>
                <a:lnTo>
                  <a:pt x="56" y="124"/>
                </a:lnTo>
                <a:lnTo>
                  <a:pt x="57" y="123"/>
                </a:lnTo>
                <a:lnTo>
                  <a:pt x="57" y="123"/>
                </a:lnTo>
                <a:lnTo>
                  <a:pt x="56" y="123"/>
                </a:lnTo>
                <a:lnTo>
                  <a:pt x="56" y="122"/>
                </a:lnTo>
                <a:lnTo>
                  <a:pt x="56" y="122"/>
                </a:lnTo>
                <a:lnTo>
                  <a:pt x="55" y="121"/>
                </a:lnTo>
                <a:lnTo>
                  <a:pt x="55" y="121"/>
                </a:lnTo>
                <a:lnTo>
                  <a:pt x="54" y="121"/>
                </a:lnTo>
                <a:lnTo>
                  <a:pt x="54" y="121"/>
                </a:lnTo>
                <a:lnTo>
                  <a:pt x="53" y="121"/>
                </a:lnTo>
                <a:lnTo>
                  <a:pt x="53" y="121"/>
                </a:lnTo>
                <a:lnTo>
                  <a:pt x="52" y="121"/>
                </a:lnTo>
                <a:lnTo>
                  <a:pt x="52" y="121"/>
                </a:lnTo>
                <a:lnTo>
                  <a:pt x="52" y="121"/>
                </a:lnTo>
                <a:lnTo>
                  <a:pt x="51" y="121"/>
                </a:lnTo>
                <a:lnTo>
                  <a:pt x="51" y="121"/>
                </a:lnTo>
                <a:lnTo>
                  <a:pt x="50" y="120"/>
                </a:lnTo>
                <a:lnTo>
                  <a:pt x="50" y="120"/>
                </a:lnTo>
                <a:lnTo>
                  <a:pt x="50" y="120"/>
                </a:lnTo>
                <a:lnTo>
                  <a:pt x="50" y="120"/>
                </a:ln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49" y="119"/>
                </a:lnTo>
                <a:lnTo>
                  <a:pt x="49" y="119"/>
                </a:lnTo>
                <a:lnTo>
                  <a:pt x="49" y="118"/>
                </a:lnTo>
                <a:lnTo>
                  <a:pt x="48" y="118"/>
                </a:lnTo>
                <a:lnTo>
                  <a:pt x="48" y="119"/>
                </a:lnTo>
                <a:lnTo>
                  <a:pt x="48" y="119"/>
                </a:lnTo>
                <a:lnTo>
                  <a:pt x="47" y="119"/>
                </a:lnTo>
                <a:lnTo>
                  <a:pt x="47" y="119"/>
                </a:lnTo>
                <a:lnTo>
                  <a:pt x="47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1"/>
                </a:lnTo>
                <a:lnTo>
                  <a:pt x="46" y="121"/>
                </a:lnTo>
                <a:lnTo>
                  <a:pt x="45" y="122"/>
                </a:lnTo>
                <a:lnTo>
                  <a:pt x="45" y="122"/>
                </a:lnTo>
                <a:lnTo>
                  <a:pt x="45" y="122"/>
                </a:lnTo>
                <a:lnTo>
                  <a:pt x="45" y="123"/>
                </a:lnTo>
                <a:lnTo>
                  <a:pt x="44" y="123"/>
                </a:lnTo>
                <a:lnTo>
                  <a:pt x="44" y="123"/>
                </a:lnTo>
                <a:lnTo>
                  <a:pt x="43" y="124"/>
                </a:lnTo>
                <a:lnTo>
                  <a:pt x="43" y="124"/>
                </a:lnTo>
                <a:lnTo>
                  <a:pt x="42" y="124"/>
                </a:lnTo>
                <a:lnTo>
                  <a:pt x="42" y="124"/>
                </a:lnTo>
                <a:lnTo>
                  <a:pt x="41" y="124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0" y="125"/>
                </a:lnTo>
                <a:lnTo>
                  <a:pt x="40" y="125"/>
                </a:lnTo>
                <a:lnTo>
                  <a:pt x="40" y="125"/>
                </a:lnTo>
                <a:lnTo>
                  <a:pt x="39" y="125"/>
                </a:lnTo>
                <a:lnTo>
                  <a:pt x="39" y="125"/>
                </a:lnTo>
                <a:lnTo>
                  <a:pt x="39" y="124"/>
                </a:lnTo>
                <a:lnTo>
                  <a:pt x="39" y="124"/>
                </a:lnTo>
                <a:lnTo>
                  <a:pt x="38" y="124"/>
                </a:lnTo>
                <a:lnTo>
                  <a:pt x="38" y="123"/>
                </a:lnTo>
                <a:lnTo>
                  <a:pt x="38" y="123"/>
                </a:lnTo>
                <a:lnTo>
                  <a:pt x="38" y="123"/>
                </a:lnTo>
                <a:lnTo>
                  <a:pt x="37" y="123"/>
                </a:lnTo>
                <a:lnTo>
                  <a:pt x="37" y="122"/>
                </a:lnTo>
                <a:lnTo>
                  <a:pt x="37" y="122"/>
                </a:lnTo>
                <a:lnTo>
                  <a:pt x="36" y="122"/>
                </a:lnTo>
                <a:lnTo>
                  <a:pt x="36" y="122"/>
                </a:lnTo>
                <a:lnTo>
                  <a:pt x="35" y="122"/>
                </a:lnTo>
                <a:lnTo>
                  <a:pt x="35" y="122"/>
                </a:lnTo>
                <a:lnTo>
                  <a:pt x="35" y="123"/>
                </a:lnTo>
                <a:lnTo>
                  <a:pt x="34" y="123"/>
                </a:lnTo>
                <a:lnTo>
                  <a:pt x="34" y="123"/>
                </a:lnTo>
                <a:lnTo>
                  <a:pt x="34" y="124"/>
                </a:lnTo>
                <a:lnTo>
                  <a:pt x="34" y="124"/>
                </a:lnTo>
                <a:lnTo>
                  <a:pt x="34" y="125"/>
                </a:lnTo>
                <a:lnTo>
                  <a:pt x="34" y="125"/>
                </a:lnTo>
                <a:lnTo>
                  <a:pt x="35" y="125"/>
                </a:lnTo>
                <a:lnTo>
                  <a:pt x="35" y="126"/>
                </a:lnTo>
                <a:lnTo>
                  <a:pt x="35" y="126"/>
                </a:lnTo>
                <a:lnTo>
                  <a:pt x="35" y="126"/>
                </a:lnTo>
                <a:lnTo>
                  <a:pt x="36" y="127"/>
                </a:lnTo>
                <a:lnTo>
                  <a:pt x="36" y="127"/>
                </a:lnTo>
                <a:lnTo>
                  <a:pt x="36" y="127"/>
                </a:lnTo>
                <a:lnTo>
                  <a:pt x="36" y="128"/>
                </a:lnTo>
                <a:lnTo>
                  <a:pt x="36" y="128"/>
                </a:lnTo>
                <a:lnTo>
                  <a:pt x="36" y="129"/>
                </a:lnTo>
                <a:lnTo>
                  <a:pt x="36" y="129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5" y="130"/>
                </a:lnTo>
                <a:lnTo>
                  <a:pt x="35" y="130"/>
                </a:lnTo>
                <a:lnTo>
                  <a:pt x="34" y="130"/>
                </a:lnTo>
                <a:lnTo>
                  <a:pt x="34" y="130"/>
                </a:lnTo>
                <a:lnTo>
                  <a:pt x="33" y="130"/>
                </a:lnTo>
                <a:lnTo>
                  <a:pt x="33" y="130"/>
                </a:lnTo>
                <a:lnTo>
                  <a:pt x="32" y="130"/>
                </a:lnTo>
                <a:lnTo>
                  <a:pt x="32" y="130"/>
                </a:lnTo>
                <a:lnTo>
                  <a:pt x="32" y="129"/>
                </a:lnTo>
                <a:lnTo>
                  <a:pt x="31" y="129"/>
                </a:lnTo>
                <a:lnTo>
                  <a:pt x="31" y="129"/>
                </a:lnTo>
                <a:lnTo>
                  <a:pt x="31" y="128"/>
                </a:lnTo>
                <a:lnTo>
                  <a:pt x="30" y="128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29" y="127"/>
                </a:lnTo>
                <a:lnTo>
                  <a:pt x="29" y="127"/>
                </a:lnTo>
                <a:lnTo>
                  <a:pt x="28" y="127"/>
                </a:lnTo>
                <a:lnTo>
                  <a:pt x="28" y="127"/>
                </a:lnTo>
                <a:lnTo>
                  <a:pt x="28" y="127"/>
                </a:lnTo>
                <a:lnTo>
                  <a:pt x="27" y="128"/>
                </a:lnTo>
                <a:lnTo>
                  <a:pt x="27" y="128"/>
                </a:lnTo>
                <a:lnTo>
                  <a:pt x="26" y="128"/>
                </a:lnTo>
                <a:lnTo>
                  <a:pt x="26" y="128"/>
                </a:lnTo>
                <a:lnTo>
                  <a:pt x="25" y="129"/>
                </a:lnTo>
                <a:lnTo>
                  <a:pt x="25" y="129"/>
                </a:lnTo>
                <a:lnTo>
                  <a:pt x="24" y="129"/>
                </a:lnTo>
                <a:lnTo>
                  <a:pt x="24" y="128"/>
                </a:lnTo>
                <a:lnTo>
                  <a:pt x="24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30"/>
                </a:lnTo>
                <a:lnTo>
                  <a:pt x="22" y="130"/>
                </a:lnTo>
                <a:lnTo>
                  <a:pt x="22" y="130"/>
                </a:lnTo>
                <a:lnTo>
                  <a:pt x="22" y="130"/>
                </a:lnTo>
                <a:lnTo>
                  <a:pt x="21" y="130"/>
                </a:lnTo>
                <a:lnTo>
                  <a:pt x="21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19" y="131"/>
                </a:lnTo>
                <a:lnTo>
                  <a:pt x="19" y="130"/>
                </a:lnTo>
                <a:lnTo>
                  <a:pt x="19" y="130"/>
                </a:lnTo>
                <a:lnTo>
                  <a:pt x="20" y="130"/>
                </a:lnTo>
                <a:lnTo>
                  <a:pt x="20" y="130"/>
                </a:lnTo>
                <a:lnTo>
                  <a:pt x="20" y="129"/>
                </a:lnTo>
                <a:lnTo>
                  <a:pt x="20" y="129"/>
                </a:lnTo>
                <a:lnTo>
                  <a:pt x="20" y="128"/>
                </a:lnTo>
                <a:lnTo>
                  <a:pt x="20" y="128"/>
                </a:lnTo>
                <a:lnTo>
                  <a:pt x="20" y="127"/>
                </a:lnTo>
                <a:lnTo>
                  <a:pt x="19" y="127"/>
                </a:lnTo>
                <a:lnTo>
                  <a:pt x="19" y="127"/>
                </a:lnTo>
                <a:lnTo>
                  <a:pt x="19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5"/>
                </a:lnTo>
                <a:lnTo>
                  <a:pt x="17" y="125"/>
                </a:lnTo>
                <a:lnTo>
                  <a:pt x="17" y="125"/>
                </a:lnTo>
                <a:lnTo>
                  <a:pt x="17" y="126"/>
                </a:lnTo>
                <a:lnTo>
                  <a:pt x="16" y="126"/>
                </a:lnTo>
                <a:lnTo>
                  <a:pt x="16" y="126"/>
                </a:lnTo>
                <a:lnTo>
                  <a:pt x="15" y="126"/>
                </a:lnTo>
                <a:lnTo>
                  <a:pt x="15" y="126"/>
                </a:lnTo>
                <a:lnTo>
                  <a:pt x="15" y="126"/>
                </a:lnTo>
                <a:lnTo>
                  <a:pt x="14" y="126"/>
                </a:lnTo>
                <a:lnTo>
                  <a:pt x="14" y="127"/>
                </a:lnTo>
                <a:lnTo>
                  <a:pt x="14" y="127"/>
                </a:lnTo>
                <a:lnTo>
                  <a:pt x="13" y="127"/>
                </a:lnTo>
                <a:lnTo>
                  <a:pt x="13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1" y="128"/>
                </a:lnTo>
                <a:lnTo>
                  <a:pt x="11" y="129"/>
                </a:lnTo>
                <a:lnTo>
                  <a:pt x="10" y="129"/>
                </a:lnTo>
                <a:lnTo>
                  <a:pt x="10" y="129"/>
                </a:lnTo>
                <a:lnTo>
                  <a:pt x="10" y="129"/>
                </a:lnTo>
                <a:lnTo>
                  <a:pt x="10" y="129"/>
                </a:lnTo>
                <a:lnTo>
                  <a:pt x="9" y="129"/>
                </a:lnTo>
                <a:lnTo>
                  <a:pt x="9" y="129"/>
                </a:lnTo>
                <a:lnTo>
                  <a:pt x="9" y="128"/>
                </a:lnTo>
                <a:lnTo>
                  <a:pt x="9" y="128"/>
                </a:lnTo>
                <a:lnTo>
                  <a:pt x="9" y="127"/>
                </a:lnTo>
                <a:lnTo>
                  <a:pt x="8" y="127"/>
                </a:lnTo>
                <a:lnTo>
                  <a:pt x="8" y="127"/>
                </a:lnTo>
                <a:lnTo>
                  <a:pt x="8" y="126"/>
                </a:lnTo>
                <a:lnTo>
                  <a:pt x="8" y="126"/>
                </a:lnTo>
                <a:lnTo>
                  <a:pt x="8" y="125"/>
                </a:lnTo>
                <a:lnTo>
                  <a:pt x="8" y="125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5"/>
                </a:lnTo>
                <a:lnTo>
                  <a:pt x="5" y="125"/>
                </a:lnTo>
                <a:lnTo>
                  <a:pt x="5" y="125"/>
                </a:lnTo>
                <a:lnTo>
                  <a:pt x="5" y="125"/>
                </a:lnTo>
                <a:lnTo>
                  <a:pt x="5" y="126"/>
                </a:lnTo>
                <a:lnTo>
                  <a:pt x="4" y="126"/>
                </a:lnTo>
                <a:lnTo>
                  <a:pt x="4" y="126"/>
                </a:lnTo>
                <a:lnTo>
                  <a:pt x="3" y="126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2" y="127"/>
                </a:lnTo>
                <a:lnTo>
                  <a:pt x="2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6"/>
                </a:lnTo>
                <a:lnTo>
                  <a:pt x="0" y="125"/>
                </a:lnTo>
                <a:lnTo>
                  <a:pt x="0" y="125"/>
                </a:lnTo>
                <a:lnTo>
                  <a:pt x="0" y="125"/>
                </a:lnTo>
                <a:lnTo>
                  <a:pt x="0" y="124"/>
                </a:lnTo>
                <a:lnTo>
                  <a:pt x="1" y="124"/>
                </a:lnTo>
                <a:lnTo>
                  <a:pt x="1" y="124"/>
                </a:lnTo>
                <a:lnTo>
                  <a:pt x="2" y="124"/>
                </a:lnTo>
                <a:lnTo>
                  <a:pt x="2" y="124"/>
                </a:lnTo>
                <a:lnTo>
                  <a:pt x="3" y="124"/>
                </a:lnTo>
                <a:lnTo>
                  <a:pt x="3" y="124"/>
                </a:lnTo>
                <a:lnTo>
                  <a:pt x="4" y="124"/>
                </a:lnTo>
                <a:lnTo>
                  <a:pt x="4" y="124"/>
                </a:lnTo>
                <a:lnTo>
                  <a:pt x="4" y="123"/>
                </a:lnTo>
                <a:lnTo>
                  <a:pt x="4" y="123"/>
                </a:lnTo>
                <a:lnTo>
                  <a:pt x="4" y="123"/>
                </a:lnTo>
                <a:lnTo>
                  <a:pt x="3" y="123"/>
                </a:lnTo>
                <a:lnTo>
                  <a:pt x="2" y="123"/>
                </a:lnTo>
                <a:lnTo>
                  <a:pt x="2" y="123"/>
                </a:lnTo>
                <a:lnTo>
                  <a:pt x="1" y="123"/>
                </a:lnTo>
                <a:lnTo>
                  <a:pt x="1" y="122"/>
                </a:lnTo>
                <a:lnTo>
                  <a:pt x="1" y="122"/>
                </a:lnTo>
                <a:lnTo>
                  <a:pt x="2" y="122"/>
                </a:lnTo>
                <a:lnTo>
                  <a:pt x="2" y="122"/>
                </a:lnTo>
                <a:lnTo>
                  <a:pt x="3" y="122"/>
                </a:lnTo>
                <a:lnTo>
                  <a:pt x="3" y="121"/>
                </a:lnTo>
                <a:lnTo>
                  <a:pt x="3" y="121"/>
                </a:lnTo>
                <a:lnTo>
                  <a:pt x="3" y="120"/>
                </a:lnTo>
                <a:lnTo>
                  <a:pt x="3" y="120"/>
                </a:lnTo>
                <a:lnTo>
                  <a:pt x="2" y="120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3" y="119"/>
                </a:lnTo>
                <a:lnTo>
                  <a:pt x="3" y="119"/>
                </a:lnTo>
                <a:lnTo>
                  <a:pt x="3" y="120"/>
                </a:lnTo>
                <a:lnTo>
                  <a:pt x="4" y="120"/>
                </a:lnTo>
                <a:lnTo>
                  <a:pt x="5" y="120"/>
                </a:lnTo>
                <a:lnTo>
                  <a:pt x="5" y="120"/>
                </a:lnTo>
                <a:lnTo>
                  <a:pt x="6" y="120"/>
                </a:lnTo>
                <a:lnTo>
                  <a:pt x="6" y="120"/>
                </a:lnTo>
                <a:lnTo>
                  <a:pt x="7" y="119"/>
                </a:lnTo>
                <a:lnTo>
                  <a:pt x="5" y="119"/>
                </a:lnTo>
                <a:lnTo>
                  <a:pt x="4" y="118"/>
                </a:lnTo>
                <a:lnTo>
                  <a:pt x="4" y="118"/>
                </a:lnTo>
                <a:lnTo>
                  <a:pt x="3" y="117"/>
                </a:lnTo>
                <a:lnTo>
                  <a:pt x="3" y="117"/>
                </a:lnTo>
                <a:lnTo>
                  <a:pt x="4" y="116"/>
                </a:lnTo>
                <a:lnTo>
                  <a:pt x="4" y="116"/>
                </a:lnTo>
                <a:lnTo>
                  <a:pt x="5" y="116"/>
                </a:lnTo>
                <a:lnTo>
                  <a:pt x="5" y="116"/>
                </a:lnTo>
                <a:lnTo>
                  <a:pt x="5" y="116"/>
                </a:lnTo>
                <a:lnTo>
                  <a:pt x="5" y="117"/>
                </a:lnTo>
                <a:lnTo>
                  <a:pt x="6" y="117"/>
                </a:lnTo>
                <a:lnTo>
                  <a:pt x="6" y="117"/>
                </a:lnTo>
                <a:lnTo>
                  <a:pt x="7" y="117"/>
                </a:lnTo>
                <a:lnTo>
                  <a:pt x="7" y="117"/>
                </a:lnTo>
                <a:lnTo>
                  <a:pt x="7" y="116"/>
                </a:lnTo>
                <a:lnTo>
                  <a:pt x="7" y="116"/>
                </a:lnTo>
                <a:lnTo>
                  <a:pt x="6" y="116"/>
                </a:lnTo>
                <a:lnTo>
                  <a:pt x="6" y="116"/>
                </a:lnTo>
                <a:lnTo>
                  <a:pt x="5" y="116"/>
                </a:lnTo>
                <a:lnTo>
                  <a:pt x="5" y="115"/>
                </a:lnTo>
                <a:lnTo>
                  <a:pt x="4" y="115"/>
                </a:lnTo>
                <a:lnTo>
                  <a:pt x="4" y="114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5" y="113"/>
                </a:lnTo>
                <a:lnTo>
                  <a:pt x="5" y="114"/>
                </a:lnTo>
                <a:lnTo>
                  <a:pt x="6" y="114"/>
                </a:lnTo>
                <a:lnTo>
                  <a:pt x="6" y="115"/>
                </a:lnTo>
                <a:lnTo>
                  <a:pt x="7" y="115"/>
                </a:lnTo>
                <a:lnTo>
                  <a:pt x="7" y="116"/>
                </a:lnTo>
                <a:lnTo>
                  <a:pt x="7" y="116"/>
                </a:lnTo>
                <a:lnTo>
                  <a:pt x="8" y="116"/>
                </a:lnTo>
                <a:lnTo>
                  <a:pt x="8" y="116"/>
                </a:lnTo>
                <a:lnTo>
                  <a:pt x="8" y="115"/>
                </a:lnTo>
                <a:lnTo>
                  <a:pt x="8" y="115"/>
                </a:lnTo>
                <a:lnTo>
                  <a:pt x="8" y="115"/>
                </a:lnTo>
                <a:lnTo>
                  <a:pt x="7" y="115"/>
                </a:lnTo>
                <a:lnTo>
                  <a:pt x="7" y="114"/>
                </a:lnTo>
                <a:lnTo>
                  <a:pt x="7" y="114"/>
                </a:lnTo>
                <a:lnTo>
                  <a:pt x="7" y="113"/>
                </a:lnTo>
                <a:lnTo>
                  <a:pt x="6" y="113"/>
                </a:lnTo>
                <a:lnTo>
                  <a:pt x="6" y="112"/>
                </a:lnTo>
                <a:lnTo>
                  <a:pt x="6" y="112"/>
                </a:lnTo>
                <a:lnTo>
                  <a:pt x="6" y="111"/>
                </a:lnTo>
                <a:lnTo>
                  <a:pt x="6" y="111"/>
                </a:lnTo>
                <a:lnTo>
                  <a:pt x="7" y="112"/>
                </a:lnTo>
                <a:lnTo>
                  <a:pt x="7" y="112"/>
                </a:lnTo>
                <a:lnTo>
                  <a:pt x="7" y="112"/>
                </a:lnTo>
                <a:lnTo>
                  <a:pt x="7" y="113"/>
                </a:lnTo>
                <a:lnTo>
                  <a:pt x="7" y="113"/>
                </a:lnTo>
                <a:lnTo>
                  <a:pt x="8" y="113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9" y="112"/>
                </a:lnTo>
                <a:lnTo>
                  <a:pt x="9" y="112"/>
                </a:lnTo>
                <a:lnTo>
                  <a:pt x="10" y="112"/>
                </a:lnTo>
                <a:lnTo>
                  <a:pt x="9" y="111"/>
                </a:lnTo>
                <a:lnTo>
                  <a:pt x="9" y="111"/>
                </a:lnTo>
                <a:lnTo>
                  <a:pt x="9" y="110"/>
                </a:lnTo>
                <a:lnTo>
                  <a:pt x="8" y="110"/>
                </a:lnTo>
                <a:lnTo>
                  <a:pt x="8" y="110"/>
                </a:lnTo>
                <a:lnTo>
                  <a:pt x="8" y="110"/>
                </a:lnTo>
                <a:lnTo>
                  <a:pt x="8" y="109"/>
                </a:lnTo>
                <a:lnTo>
                  <a:pt x="8" y="109"/>
                </a:lnTo>
                <a:lnTo>
                  <a:pt x="9" y="109"/>
                </a:lnTo>
                <a:lnTo>
                  <a:pt x="9" y="109"/>
                </a:lnTo>
                <a:lnTo>
                  <a:pt x="10" y="110"/>
                </a:lnTo>
                <a:lnTo>
                  <a:pt x="10" y="110"/>
                </a:lnTo>
                <a:lnTo>
                  <a:pt x="10" y="110"/>
                </a:lnTo>
                <a:lnTo>
                  <a:pt x="10" y="110"/>
                </a:lnTo>
                <a:lnTo>
                  <a:pt x="11" y="110"/>
                </a:lnTo>
                <a:lnTo>
                  <a:pt x="11" y="109"/>
                </a:lnTo>
                <a:lnTo>
                  <a:pt x="11" y="109"/>
                </a:lnTo>
                <a:lnTo>
                  <a:pt x="10" y="109"/>
                </a:lnTo>
                <a:lnTo>
                  <a:pt x="10" y="108"/>
                </a:lnTo>
                <a:lnTo>
                  <a:pt x="10" y="108"/>
                </a:lnTo>
                <a:lnTo>
                  <a:pt x="10" y="108"/>
                </a:lnTo>
                <a:lnTo>
                  <a:pt x="10" y="108"/>
                </a:lnTo>
                <a:lnTo>
                  <a:pt x="10" y="108"/>
                </a:lnTo>
                <a:lnTo>
                  <a:pt x="11" y="108"/>
                </a:lnTo>
                <a:lnTo>
                  <a:pt x="11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7"/>
                </a:lnTo>
                <a:lnTo>
                  <a:pt x="12" y="107"/>
                </a:lnTo>
                <a:lnTo>
                  <a:pt x="11" y="107"/>
                </a:lnTo>
                <a:lnTo>
                  <a:pt x="10" y="107"/>
                </a:lnTo>
                <a:lnTo>
                  <a:pt x="10" y="106"/>
                </a:lnTo>
                <a:lnTo>
                  <a:pt x="11" y="106"/>
                </a:lnTo>
                <a:lnTo>
                  <a:pt x="11" y="106"/>
                </a:lnTo>
                <a:lnTo>
                  <a:pt x="11" y="105"/>
                </a:lnTo>
                <a:lnTo>
                  <a:pt x="11" y="105"/>
                </a:lnTo>
                <a:lnTo>
                  <a:pt x="11" y="104"/>
                </a:lnTo>
                <a:lnTo>
                  <a:pt x="12" y="104"/>
                </a:lnTo>
                <a:lnTo>
                  <a:pt x="12" y="105"/>
                </a:lnTo>
                <a:lnTo>
                  <a:pt x="12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4" y="105"/>
                </a:lnTo>
                <a:lnTo>
                  <a:pt x="14" y="104"/>
                </a:lnTo>
                <a:lnTo>
                  <a:pt x="14" y="104"/>
                </a:lnTo>
                <a:lnTo>
                  <a:pt x="14" y="103"/>
                </a:lnTo>
                <a:lnTo>
                  <a:pt x="13" y="102"/>
                </a:lnTo>
                <a:lnTo>
                  <a:pt x="13" y="102"/>
                </a:lnTo>
                <a:lnTo>
                  <a:pt x="14" y="102"/>
                </a:lnTo>
                <a:lnTo>
                  <a:pt x="14" y="102"/>
                </a:lnTo>
                <a:lnTo>
                  <a:pt x="15" y="102"/>
                </a:lnTo>
                <a:lnTo>
                  <a:pt x="15" y="102"/>
                </a:lnTo>
                <a:lnTo>
                  <a:pt x="16" y="102"/>
                </a:lnTo>
                <a:lnTo>
                  <a:pt x="16" y="103"/>
                </a:lnTo>
                <a:lnTo>
                  <a:pt x="17" y="103"/>
                </a:lnTo>
                <a:lnTo>
                  <a:pt x="17" y="103"/>
                </a:lnTo>
                <a:lnTo>
                  <a:pt x="18" y="103"/>
                </a:lnTo>
                <a:lnTo>
                  <a:pt x="18" y="102"/>
                </a:lnTo>
                <a:lnTo>
                  <a:pt x="17" y="102"/>
                </a:lnTo>
                <a:lnTo>
                  <a:pt x="17" y="102"/>
                </a:lnTo>
                <a:lnTo>
                  <a:pt x="16" y="102"/>
                </a:lnTo>
                <a:lnTo>
                  <a:pt x="15" y="102"/>
                </a:lnTo>
                <a:lnTo>
                  <a:pt x="15" y="101"/>
                </a:lnTo>
                <a:lnTo>
                  <a:pt x="15" y="101"/>
                </a:lnTo>
                <a:lnTo>
                  <a:pt x="15" y="100"/>
                </a:lnTo>
                <a:lnTo>
                  <a:pt x="16" y="100"/>
                </a:lnTo>
                <a:lnTo>
                  <a:pt x="17" y="100"/>
                </a:lnTo>
                <a:lnTo>
                  <a:pt x="17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9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8" y="98"/>
                </a:lnTo>
                <a:lnTo>
                  <a:pt x="17" y="97"/>
                </a:lnTo>
                <a:lnTo>
                  <a:pt x="17" y="97"/>
                </a:lnTo>
                <a:lnTo>
                  <a:pt x="16" y="97"/>
                </a:lnTo>
                <a:lnTo>
                  <a:pt x="15" y="97"/>
                </a:lnTo>
                <a:lnTo>
                  <a:pt x="15" y="97"/>
                </a:lnTo>
                <a:lnTo>
                  <a:pt x="15" y="96"/>
                </a:lnTo>
                <a:lnTo>
                  <a:pt x="15" y="96"/>
                </a:lnTo>
                <a:lnTo>
                  <a:pt x="16" y="96"/>
                </a:lnTo>
                <a:lnTo>
                  <a:pt x="16" y="95"/>
                </a:lnTo>
                <a:lnTo>
                  <a:pt x="16" y="95"/>
                </a:lnTo>
                <a:lnTo>
                  <a:pt x="17" y="95"/>
                </a:lnTo>
                <a:lnTo>
                  <a:pt x="16" y="95"/>
                </a:lnTo>
                <a:lnTo>
                  <a:pt x="16" y="95"/>
                </a:lnTo>
                <a:lnTo>
                  <a:pt x="15" y="95"/>
                </a:lnTo>
                <a:lnTo>
                  <a:pt x="15" y="95"/>
                </a:lnTo>
                <a:lnTo>
                  <a:pt x="15" y="94"/>
                </a:lnTo>
                <a:lnTo>
                  <a:pt x="15" y="94"/>
                </a:lnTo>
                <a:lnTo>
                  <a:pt x="16" y="94"/>
                </a:lnTo>
                <a:lnTo>
                  <a:pt x="16" y="94"/>
                </a:lnTo>
                <a:lnTo>
                  <a:pt x="17" y="94"/>
                </a:lnTo>
                <a:lnTo>
                  <a:pt x="17" y="94"/>
                </a:lnTo>
                <a:lnTo>
                  <a:pt x="18" y="94"/>
                </a:lnTo>
                <a:lnTo>
                  <a:pt x="18" y="95"/>
                </a:lnTo>
                <a:lnTo>
                  <a:pt x="18" y="95"/>
                </a:lnTo>
                <a:lnTo>
                  <a:pt x="18" y="95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3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6" y="92"/>
                </a:lnTo>
                <a:lnTo>
                  <a:pt x="16" y="93"/>
                </a:lnTo>
                <a:lnTo>
                  <a:pt x="15" y="93"/>
                </a:lnTo>
                <a:lnTo>
                  <a:pt x="15" y="93"/>
                </a:lnTo>
                <a:lnTo>
                  <a:pt x="15" y="92"/>
                </a:lnTo>
                <a:lnTo>
                  <a:pt x="15" y="92"/>
                </a:lnTo>
                <a:lnTo>
                  <a:pt x="16" y="92"/>
                </a:lnTo>
                <a:lnTo>
                  <a:pt x="15" y="91"/>
                </a:lnTo>
                <a:lnTo>
                  <a:pt x="15" y="91"/>
                </a:lnTo>
                <a:lnTo>
                  <a:pt x="15" y="91"/>
                </a:lnTo>
                <a:lnTo>
                  <a:pt x="14" y="91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0"/>
                </a:lnTo>
                <a:lnTo>
                  <a:pt x="15" y="89"/>
                </a:lnTo>
                <a:lnTo>
                  <a:pt x="15" y="89"/>
                </a:lnTo>
                <a:lnTo>
                  <a:pt x="14" y="89"/>
                </a:lnTo>
                <a:lnTo>
                  <a:pt x="14" y="88"/>
                </a:lnTo>
                <a:lnTo>
                  <a:pt x="14" y="88"/>
                </a:lnTo>
                <a:lnTo>
                  <a:pt x="14" y="88"/>
                </a:lnTo>
                <a:lnTo>
                  <a:pt x="13" y="88"/>
                </a:lnTo>
                <a:lnTo>
                  <a:pt x="13" y="87"/>
                </a:lnTo>
                <a:lnTo>
                  <a:pt x="13" y="87"/>
                </a:lnTo>
                <a:lnTo>
                  <a:pt x="13" y="87"/>
                </a:lnTo>
                <a:lnTo>
                  <a:pt x="13" y="86"/>
                </a:lnTo>
                <a:lnTo>
                  <a:pt x="12" y="86"/>
                </a:lnTo>
                <a:lnTo>
                  <a:pt x="12" y="86"/>
                </a:lnTo>
                <a:lnTo>
                  <a:pt x="13" y="85"/>
                </a:lnTo>
                <a:lnTo>
                  <a:pt x="13" y="85"/>
                </a:lnTo>
                <a:lnTo>
                  <a:pt x="13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3" y="85"/>
                </a:lnTo>
                <a:lnTo>
                  <a:pt x="13" y="85"/>
                </a:lnTo>
                <a:lnTo>
                  <a:pt x="13" y="85"/>
                </a:lnTo>
                <a:lnTo>
                  <a:pt x="12" y="85"/>
                </a:lnTo>
                <a:lnTo>
                  <a:pt x="12" y="85"/>
                </a:lnTo>
                <a:lnTo>
                  <a:pt x="11" y="85"/>
                </a:lnTo>
                <a:lnTo>
                  <a:pt x="11" y="85"/>
                </a:lnTo>
                <a:lnTo>
                  <a:pt x="10" y="85"/>
                </a:lnTo>
                <a:lnTo>
                  <a:pt x="10" y="85"/>
                </a:lnTo>
                <a:lnTo>
                  <a:pt x="10" y="84"/>
                </a:lnTo>
                <a:lnTo>
                  <a:pt x="10" y="84"/>
                </a:lnTo>
                <a:lnTo>
                  <a:pt x="11" y="84"/>
                </a:lnTo>
                <a:lnTo>
                  <a:pt x="11" y="85"/>
                </a:lnTo>
                <a:lnTo>
                  <a:pt x="11" y="84"/>
                </a:lnTo>
                <a:lnTo>
                  <a:pt x="12" y="84"/>
                </a:lnTo>
                <a:lnTo>
                  <a:pt x="12" y="83"/>
                </a:lnTo>
                <a:lnTo>
                  <a:pt x="13" y="83"/>
                </a:lnTo>
                <a:lnTo>
                  <a:pt x="13" y="83"/>
                </a:lnTo>
                <a:lnTo>
                  <a:pt x="12" y="83"/>
                </a:lnTo>
                <a:lnTo>
                  <a:pt x="12" y="82"/>
                </a:lnTo>
                <a:lnTo>
                  <a:pt x="12" y="82"/>
                </a:lnTo>
                <a:lnTo>
                  <a:pt x="11" y="82"/>
                </a:lnTo>
                <a:lnTo>
                  <a:pt x="11" y="81"/>
                </a:lnTo>
                <a:lnTo>
                  <a:pt x="11" y="81"/>
                </a:lnTo>
                <a:lnTo>
                  <a:pt x="11" y="81"/>
                </a:lnTo>
                <a:lnTo>
                  <a:pt x="10" y="81"/>
                </a:lnTo>
                <a:lnTo>
                  <a:pt x="10" y="81"/>
                </a:lnTo>
                <a:lnTo>
                  <a:pt x="10" y="82"/>
                </a:lnTo>
                <a:lnTo>
                  <a:pt x="10" y="82"/>
                </a:lnTo>
                <a:lnTo>
                  <a:pt x="10" y="82"/>
                </a:lnTo>
                <a:lnTo>
                  <a:pt x="9" y="82"/>
                </a:lnTo>
                <a:lnTo>
                  <a:pt x="9" y="81"/>
                </a:lnTo>
                <a:lnTo>
                  <a:pt x="10" y="81"/>
                </a:lnTo>
                <a:lnTo>
                  <a:pt x="10" y="81"/>
                </a:lnTo>
                <a:lnTo>
                  <a:pt x="10" y="80"/>
                </a:lnTo>
                <a:lnTo>
                  <a:pt x="9" y="80"/>
                </a:lnTo>
                <a:lnTo>
                  <a:pt x="9" y="80"/>
                </a:lnTo>
                <a:lnTo>
                  <a:pt x="9" y="80"/>
                </a:lnTo>
                <a:lnTo>
                  <a:pt x="8" y="80"/>
                </a:lnTo>
                <a:lnTo>
                  <a:pt x="8" y="80"/>
                </a:lnTo>
                <a:lnTo>
                  <a:pt x="8" y="79"/>
                </a:lnTo>
                <a:lnTo>
                  <a:pt x="8" y="79"/>
                </a:lnTo>
                <a:lnTo>
                  <a:pt x="9" y="79"/>
                </a:lnTo>
                <a:lnTo>
                  <a:pt x="9" y="79"/>
                </a:lnTo>
                <a:lnTo>
                  <a:pt x="9" y="80"/>
                </a:lnTo>
                <a:lnTo>
                  <a:pt x="10" y="80"/>
                </a:lnTo>
                <a:lnTo>
                  <a:pt x="10" y="80"/>
                </a:lnTo>
                <a:lnTo>
                  <a:pt x="10" y="80"/>
                </a:lnTo>
                <a:lnTo>
                  <a:pt x="10" y="79"/>
                </a:lnTo>
                <a:lnTo>
                  <a:pt x="10" y="79"/>
                </a:lnTo>
                <a:lnTo>
                  <a:pt x="11" y="78"/>
                </a:lnTo>
                <a:lnTo>
                  <a:pt x="11" y="78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10" y="76"/>
                </a:lnTo>
                <a:lnTo>
                  <a:pt x="10" y="76"/>
                </a:lnTo>
                <a:lnTo>
                  <a:pt x="10" y="76"/>
                </a:lnTo>
                <a:lnTo>
                  <a:pt x="10" y="75"/>
                </a:lnTo>
                <a:lnTo>
                  <a:pt x="10" y="75"/>
                </a:lnTo>
                <a:lnTo>
                  <a:pt x="10" y="75"/>
                </a:lnTo>
                <a:lnTo>
                  <a:pt x="10" y="76"/>
                </a:lnTo>
                <a:lnTo>
                  <a:pt x="10" y="76"/>
                </a:lnTo>
                <a:lnTo>
                  <a:pt x="11" y="76"/>
                </a:lnTo>
                <a:lnTo>
                  <a:pt x="11" y="77"/>
                </a:lnTo>
                <a:lnTo>
                  <a:pt x="11" y="77"/>
                </a:lnTo>
                <a:lnTo>
                  <a:pt x="12" y="76"/>
                </a:lnTo>
                <a:lnTo>
                  <a:pt x="12" y="76"/>
                </a:lnTo>
                <a:lnTo>
                  <a:pt x="12" y="75"/>
                </a:lnTo>
                <a:lnTo>
                  <a:pt x="12" y="75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11" y="74"/>
                </a:lnTo>
                <a:lnTo>
                  <a:pt x="11" y="74"/>
                </a:lnTo>
                <a:lnTo>
                  <a:pt x="12" y="74"/>
                </a:lnTo>
                <a:lnTo>
                  <a:pt x="12" y="74"/>
                </a:lnTo>
                <a:lnTo>
                  <a:pt x="12" y="73"/>
                </a:lnTo>
                <a:lnTo>
                  <a:pt x="12" y="73"/>
                </a:lnTo>
                <a:lnTo>
                  <a:pt x="12" y="73"/>
                </a:lnTo>
                <a:lnTo>
                  <a:pt x="12" y="73"/>
                </a:lnTo>
                <a:lnTo>
                  <a:pt x="12" y="72"/>
                </a:lnTo>
                <a:lnTo>
                  <a:pt x="12" y="72"/>
                </a:lnTo>
                <a:lnTo>
                  <a:pt x="11" y="72"/>
                </a:lnTo>
                <a:lnTo>
                  <a:pt x="12" y="73"/>
                </a:lnTo>
                <a:lnTo>
                  <a:pt x="12" y="73"/>
                </a:lnTo>
                <a:lnTo>
                  <a:pt x="11" y="73"/>
                </a:lnTo>
                <a:lnTo>
                  <a:pt x="11" y="73"/>
                </a:lnTo>
                <a:lnTo>
                  <a:pt x="11" y="73"/>
                </a:lnTo>
                <a:lnTo>
                  <a:pt x="10" y="72"/>
                </a:lnTo>
                <a:lnTo>
                  <a:pt x="11" y="72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9" y="72"/>
                </a:lnTo>
                <a:lnTo>
                  <a:pt x="9" y="72"/>
                </a:lnTo>
                <a:lnTo>
                  <a:pt x="8" y="72"/>
                </a:lnTo>
                <a:lnTo>
                  <a:pt x="8" y="71"/>
                </a:lnTo>
                <a:lnTo>
                  <a:pt x="8" y="71"/>
                </a:lnTo>
                <a:lnTo>
                  <a:pt x="9" y="71"/>
                </a:lnTo>
                <a:lnTo>
                  <a:pt x="9" y="71"/>
                </a:lnTo>
                <a:lnTo>
                  <a:pt x="10" y="71"/>
                </a:lnTo>
                <a:lnTo>
                  <a:pt x="10" y="72"/>
                </a:lnTo>
                <a:lnTo>
                  <a:pt x="10" y="72"/>
                </a:lnTo>
                <a:lnTo>
                  <a:pt x="10" y="71"/>
                </a:lnTo>
                <a:lnTo>
                  <a:pt x="10" y="71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1" y="69"/>
                </a:lnTo>
                <a:lnTo>
                  <a:pt x="11" y="69"/>
                </a:lnTo>
                <a:lnTo>
                  <a:pt x="11" y="69"/>
                </a:lnTo>
                <a:lnTo>
                  <a:pt x="10" y="69"/>
                </a:lnTo>
                <a:lnTo>
                  <a:pt x="10" y="68"/>
                </a:lnTo>
                <a:lnTo>
                  <a:pt x="11" y="68"/>
                </a:lnTo>
                <a:lnTo>
                  <a:pt x="11" y="68"/>
                </a:lnTo>
                <a:lnTo>
                  <a:pt x="11" y="68"/>
                </a:lnTo>
                <a:lnTo>
                  <a:pt x="11" y="68"/>
                </a:lnTo>
                <a:lnTo>
                  <a:pt x="11" y="67"/>
                </a:lnTo>
                <a:lnTo>
                  <a:pt x="11" y="67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2" y="66"/>
                </a:lnTo>
                <a:lnTo>
                  <a:pt x="12" y="65"/>
                </a:lnTo>
                <a:lnTo>
                  <a:pt x="12" y="65"/>
                </a:lnTo>
                <a:lnTo>
                  <a:pt x="12" y="64"/>
                </a:lnTo>
                <a:lnTo>
                  <a:pt x="12" y="64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3" y="63"/>
                </a:lnTo>
                <a:lnTo>
                  <a:pt x="13" y="63"/>
                </a:lnTo>
                <a:lnTo>
                  <a:pt x="13" y="62"/>
                </a:lnTo>
                <a:lnTo>
                  <a:pt x="13" y="62"/>
                </a:lnTo>
                <a:lnTo>
                  <a:pt x="12" y="62"/>
                </a:lnTo>
                <a:lnTo>
                  <a:pt x="12" y="62"/>
                </a:lnTo>
                <a:lnTo>
                  <a:pt x="12" y="63"/>
                </a:lnTo>
                <a:lnTo>
                  <a:pt x="11" y="63"/>
                </a:lnTo>
                <a:lnTo>
                  <a:pt x="11" y="63"/>
                </a:lnTo>
                <a:lnTo>
                  <a:pt x="11" y="63"/>
                </a:lnTo>
                <a:lnTo>
                  <a:pt x="10" y="63"/>
                </a:lnTo>
                <a:lnTo>
                  <a:pt x="10" y="63"/>
                </a:lnTo>
                <a:lnTo>
                  <a:pt x="10" y="62"/>
                </a:lnTo>
                <a:lnTo>
                  <a:pt x="11" y="63"/>
                </a:lnTo>
                <a:lnTo>
                  <a:pt x="11" y="63"/>
                </a:lnTo>
                <a:lnTo>
                  <a:pt x="11" y="62"/>
                </a:lnTo>
                <a:lnTo>
                  <a:pt x="12" y="62"/>
                </a:lnTo>
                <a:lnTo>
                  <a:pt x="11" y="62"/>
                </a:lnTo>
                <a:lnTo>
                  <a:pt x="11" y="62"/>
                </a:lnTo>
                <a:lnTo>
                  <a:pt x="11" y="62"/>
                </a:lnTo>
                <a:lnTo>
                  <a:pt x="10" y="62"/>
                </a:lnTo>
                <a:lnTo>
                  <a:pt x="10" y="62"/>
                </a:lnTo>
                <a:lnTo>
                  <a:pt x="10" y="61"/>
                </a:lnTo>
                <a:lnTo>
                  <a:pt x="10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2" y="61"/>
                </a:lnTo>
                <a:lnTo>
                  <a:pt x="12" y="61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1" y="60"/>
                </a:lnTo>
                <a:lnTo>
                  <a:pt x="11" y="59"/>
                </a:lnTo>
                <a:lnTo>
                  <a:pt x="11" y="59"/>
                </a:lnTo>
                <a:lnTo>
                  <a:pt x="11" y="58"/>
                </a:lnTo>
                <a:lnTo>
                  <a:pt x="11" y="58"/>
                </a:lnTo>
                <a:lnTo>
                  <a:pt x="11" y="58"/>
                </a:lnTo>
                <a:lnTo>
                  <a:pt x="11" y="57"/>
                </a:lnTo>
                <a:lnTo>
                  <a:pt x="11" y="57"/>
                </a:lnTo>
                <a:lnTo>
                  <a:pt x="11" y="57"/>
                </a:lnTo>
                <a:lnTo>
                  <a:pt x="12" y="57"/>
                </a:lnTo>
                <a:lnTo>
                  <a:pt x="12" y="57"/>
                </a:lnTo>
                <a:lnTo>
                  <a:pt x="12" y="58"/>
                </a:lnTo>
                <a:lnTo>
                  <a:pt x="12" y="58"/>
                </a:lnTo>
                <a:lnTo>
                  <a:pt x="12" y="57"/>
                </a:lnTo>
                <a:lnTo>
                  <a:pt x="13" y="57"/>
                </a:lnTo>
                <a:lnTo>
                  <a:pt x="13" y="57"/>
                </a:lnTo>
                <a:lnTo>
                  <a:pt x="13" y="58"/>
                </a:lnTo>
                <a:lnTo>
                  <a:pt x="14" y="58"/>
                </a:lnTo>
                <a:lnTo>
                  <a:pt x="14" y="57"/>
                </a:lnTo>
                <a:lnTo>
                  <a:pt x="13" y="57"/>
                </a:lnTo>
                <a:lnTo>
                  <a:pt x="13" y="57"/>
                </a:lnTo>
                <a:lnTo>
                  <a:pt x="14" y="57"/>
                </a:lnTo>
                <a:lnTo>
                  <a:pt x="14" y="56"/>
                </a:lnTo>
                <a:lnTo>
                  <a:pt x="14" y="56"/>
                </a:lnTo>
                <a:lnTo>
                  <a:pt x="14" y="56"/>
                </a:lnTo>
                <a:lnTo>
                  <a:pt x="15" y="56"/>
                </a:lnTo>
                <a:lnTo>
                  <a:pt x="15" y="55"/>
                </a:lnTo>
                <a:lnTo>
                  <a:pt x="15" y="55"/>
                </a:lnTo>
                <a:lnTo>
                  <a:pt x="14" y="55"/>
                </a:lnTo>
                <a:lnTo>
                  <a:pt x="14" y="54"/>
                </a:lnTo>
                <a:lnTo>
                  <a:pt x="15" y="54"/>
                </a:lnTo>
                <a:lnTo>
                  <a:pt x="15" y="54"/>
                </a:ln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4" y="55"/>
                </a:lnTo>
                <a:lnTo>
                  <a:pt x="13" y="55"/>
                </a:lnTo>
                <a:lnTo>
                  <a:pt x="13" y="54"/>
                </a:lnTo>
                <a:lnTo>
                  <a:pt x="13" y="54"/>
                </a:lnTo>
                <a:lnTo>
                  <a:pt x="13" y="54"/>
                </a:lnTo>
                <a:lnTo>
                  <a:pt x="13" y="53"/>
                </a:lnTo>
                <a:lnTo>
                  <a:pt x="13" y="53"/>
                </a:lnTo>
                <a:lnTo>
                  <a:pt x="14" y="53"/>
                </a:lnTo>
                <a:lnTo>
                  <a:pt x="14" y="53"/>
                </a:lnTo>
                <a:lnTo>
                  <a:pt x="14" y="52"/>
                </a:lnTo>
                <a:lnTo>
                  <a:pt x="15" y="52"/>
                </a:lnTo>
                <a:lnTo>
                  <a:pt x="15" y="52"/>
                </a:lnTo>
                <a:lnTo>
                  <a:pt x="14" y="51"/>
                </a:lnTo>
                <a:lnTo>
                  <a:pt x="14" y="51"/>
                </a:lnTo>
                <a:lnTo>
                  <a:pt x="14" y="50"/>
                </a:lnTo>
                <a:lnTo>
                  <a:pt x="14" y="50"/>
                </a:lnTo>
                <a:lnTo>
                  <a:pt x="15" y="50"/>
                </a:lnTo>
                <a:lnTo>
                  <a:pt x="15" y="50"/>
                </a:lnTo>
                <a:lnTo>
                  <a:pt x="16" y="50"/>
                </a:lnTo>
                <a:lnTo>
                  <a:pt x="16" y="50"/>
                </a:lnTo>
                <a:lnTo>
                  <a:pt x="16" y="50"/>
                </a:lnTo>
                <a:lnTo>
                  <a:pt x="16" y="50"/>
                </a:lnTo>
                <a:lnTo>
                  <a:pt x="15" y="50"/>
                </a:lnTo>
                <a:lnTo>
                  <a:pt x="15" y="49"/>
                </a:lnTo>
                <a:lnTo>
                  <a:pt x="15" y="49"/>
                </a:lnTo>
                <a:lnTo>
                  <a:pt x="14" y="49"/>
                </a:lnTo>
                <a:lnTo>
                  <a:pt x="14" y="49"/>
                </a:lnTo>
                <a:lnTo>
                  <a:pt x="15" y="49"/>
                </a:lnTo>
                <a:lnTo>
                  <a:pt x="15" y="48"/>
                </a:lnTo>
                <a:lnTo>
                  <a:pt x="14" y="48"/>
                </a:lnTo>
                <a:lnTo>
                  <a:pt x="14" y="48"/>
                </a:lnTo>
                <a:lnTo>
                  <a:pt x="14" y="48"/>
                </a:lnTo>
                <a:lnTo>
                  <a:pt x="14" y="47"/>
                </a:lnTo>
                <a:lnTo>
                  <a:pt x="14" y="47"/>
                </a:lnTo>
                <a:lnTo>
                  <a:pt x="15" y="47"/>
                </a:lnTo>
                <a:lnTo>
                  <a:pt x="15" y="47"/>
                </a:lnTo>
                <a:lnTo>
                  <a:pt x="14" y="46"/>
                </a:lnTo>
                <a:lnTo>
                  <a:pt x="14" y="46"/>
                </a:lnTo>
                <a:lnTo>
                  <a:pt x="14" y="46"/>
                </a:lnTo>
                <a:lnTo>
                  <a:pt x="13" y="46"/>
                </a:lnTo>
                <a:lnTo>
                  <a:pt x="13" y="45"/>
                </a:lnTo>
                <a:lnTo>
                  <a:pt x="13" y="45"/>
                </a:lnTo>
                <a:lnTo>
                  <a:pt x="14" y="45"/>
                </a:lnTo>
                <a:lnTo>
                  <a:pt x="14" y="45"/>
                </a:lnTo>
                <a:lnTo>
                  <a:pt x="14" y="45"/>
                </a:lnTo>
                <a:lnTo>
                  <a:pt x="14" y="45"/>
                </a:lnTo>
                <a:lnTo>
                  <a:pt x="15" y="45"/>
                </a:lnTo>
                <a:lnTo>
                  <a:pt x="15" y="44"/>
                </a:lnTo>
                <a:lnTo>
                  <a:pt x="15" y="44"/>
                </a:lnTo>
                <a:lnTo>
                  <a:pt x="14" y="44"/>
                </a:lnTo>
                <a:lnTo>
                  <a:pt x="14" y="43"/>
                </a:lnTo>
                <a:lnTo>
                  <a:pt x="14" y="43"/>
                </a:lnTo>
                <a:lnTo>
                  <a:pt x="14" y="42"/>
                </a:lnTo>
                <a:lnTo>
                  <a:pt x="15" y="42"/>
                </a:lnTo>
                <a:lnTo>
                  <a:pt x="15" y="42"/>
                </a:lnTo>
                <a:lnTo>
                  <a:pt x="15" y="42"/>
                </a:lnTo>
                <a:lnTo>
                  <a:pt x="15" y="41"/>
                </a:lnTo>
                <a:lnTo>
                  <a:pt x="15" y="41"/>
                </a:lnTo>
                <a:lnTo>
                  <a:pt x="16" y="41"/>
                </a:lnTo>
                <a:lnTo>
                  <a:pt x="16" y="40"/>
                </a:lnTo>
                <a:lnTo>
                  <a:pt x="16" y="40"/>
                </a:lnTo>
                <a:lnTo>
                  <a:pt x="16" y="40"/>
                </a:lnTo>
                <a:lnTo>
                  <a:pt x="16" y="40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8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8" y="38"/>
                </a:lnTo>
                <a:lnTo>
                  <a:pt x="18" y="38"/>
                </a:lnTo>
                <a:lnTo>
                  <a:pt x="18" y="38"/>
                </a:lnTo>
                <a:lnTo>
                  <a:pt x="18" y="38"/>
                </a:lnTo>
                <a:lnTo>
                  <a:pt x="18" y="37"/>
                </a:lnTo>
                <a:lnTo>
                  <a:pt x="18" y="37"/>
                </a:lnTo>
                <a:lnTo>
                  <a:pt x="18" y="36"/>
                </a:lnTo>
                <a:lnTo>
                  <a:pt x="19" y="36"/>
                </a:lnTo>
                <a:lnTo>
                  <a:pt x="19" y="36"/>
                </a:lnTo>
                <a:lnTo>
                  <a:pt x="19" y="36"/>
                </a:lnTo>
                <a:lnTo>
                  <a:pt x="19" y="35"/>
                </a:lnTo>
                <a:lnTo>
                  <a:pt x="19" y="35"/>
                </a:lnTo>
                <a:lnTo>
                  <a:pt x="20" y="35"/>
                </a:lnTo>
                <a:lnTo>
                  <a:pt x="20" y="35"/>
                </a:lnTo>
                <a:lnTo>
                  <a:pt x="20" y="34"/>
                </a:lnTo>
                <a:lnTo>
                  <a:pt x="20" y="34"/>
                </a:lnTo>
                <a:lnTo>
                  <a:pt x="20" y="33"/>
                </a:lnTo>
                <a:lnTo>
                  <a:pt x="20" y="33"/>
                </a:lnTo>
                <a:lnTo>
                  <a:pt x="20" y="32"/>
                </a:lnTo>
                <a:lnTo>
                  <a:pt x="20" y="32"/>
                </a:lnTo>
                <a:lnTo>
                  <a:pt x="20" y="31"/>
                </a:lnTo>
                <a:lnTo>
                  <a:pt x="20" y="31"/>
                </a:lnTo>
                <a:lnTo>
                  <a:pt x="20" y="30"/>
                </a:lnTo>
                <a:lnTo>
                  <a:pt x="20" y="30"/>
                </a:lnTo>
                <a:lnTo>
                  <a:pt x="20" y="31"/>
                </a:lnTo>
                <a:lnTo>
                  <a:pt x="21" y="31"/>
                </a:lnTo>
                <a:lnTo>
                  <a:pt x="21" y="31"/>
                </a:lnTo>
                <a:lnTo>
                  <a:pt x="21" y="31"/>
                </a:lnTo>
                <a:lnTo>
                  <a:pt x="21" y="32"/>
                </a:lnTo>
                <a:lnTo>
                  <a:pt x="22" y="32"/>
                </a:lnTo>
                <a:lnTo>
                  <a:pt x="22" y="31"/>
                </a:lnTo>
                <a:lnTo>
                  <a:pt x="22" y="31"/>
                </a:lnTo>
                <a:lnTo>
                  <a:pt x="23" y="31"/>
                </a:lnTo>
                <a:lnTo>
                  <a:pt x="23" y="31"/>
                </a:lnTo>
                <a:lnTo>
                  <a:pt x="24" y="31"/>
                </a:lnTo>
                <a:lnTo>
                  <a:pt x="24" y="31"/>
                </a:lnTo>
                <a:lnTo>
                  <a:pt x="25" y="31"/>
                </a:lnTo>
                <a:lnTo>
                  <a:pt x="25" y="31"/>
                </a:lnTo>
                <a:lnTo>
                  <a:pt x="26" y="31"/>
                </a:lnTo>
                <a:lnTo>
                  <a:pt x="26" y="31"/>
                </a:lnTo>
                <a:lnTo>
                  <a:pt x="27" y="31"/>
                </a:lnTo>
                <a:lnTo>
                  <a:pt x="27" y="32"/>
                </a:lnTo>
                <a:lnTo>
                  <a:pt x="27" y="32"/>
                </a:lnTo>
                <a:lnTo>
                  <a:pt x="27" y="33"/>
                </a:lnTo>
                <a:lnTo>
                  <a:pt x="27" y="33"/>
                </a:lnTo>
                <a:lnTo>
                  <a:pt x="27" y="33"/>
                </a:lnTo>
                <a:lnTo>
                  <a:pt x="28" y="33"/>
                </a:lnTo>
                <a:lnTo>
                  <a:pt x="28" y="33"/>
                </a:lnTo>
                <a:lnTo>
                  <a:pt x="28" y="34"/>
                </a:lnTo>
                <a:lnTo>
                  <a:pt x="29" y="34"/>
                </a:lnTo>
                <a:lnTo>
                  <a:pt x="29" y="34"/>
                </a:lnTo>
                <a:lnTo>
                  <a:pt x="29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1" y="35"/>
                </a:lnTo>
                <a:lnTo>
                  <a:pt x="31" y="35"/>
                </a:lnTo>
                <a:lnTo>
                  <a:pt x="32" y="35"/>
                </a:lnTo>
                <a:lnTo>
                  <a:pt x="32" y="35"/>
                </a:lnTo>
                <a:lnTo>
                  <a:pt x="33" y="35"/>
                </a:lnTo>
                <a:lnTo>
                  <a:pt x="33" y="35"/>
                </a:lnTo>
                <a:lnTo>
                  <a:pt x="33" y="36"/>
                </a:lnTo>
                <a:lnTo>
                  <a:pt x="34" y="36"/>
                </a:lnTo>
                <a:lnTo>
                  <a:pt x="34" y="36"/>
                </a:lnTo>
                <a:lnTo>
                  <a:pt x="34" y="36"/>
                </a:lnTo>
                <a:lnTo>
                  <a:pt x="35" y="36"/>
                </a:lnTo>
                <a:lnTo>
                  <a:pt x="35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7" y="36"/>
                </a:lnTo>
                <a:lnTo>
                  <a:pt x="37" y="36"/>
                </a:lnTo>
                <a:lnTo>
                  <a:pt x="37" y="35"/>
                </a:lnTo>
                <a:lnTo>
                  <a:pt x="38" y="35"/>
                </a:lnTo>
                <a:lnTo>
                  <a:pt x="38" y="35"/>
                </a:lnTo>
                <a:lnTo>
                  <a:pt x="38" y="35"/>
                </a:lnTo>
                <a:lnTo>
                  <a:pt x="39" y="35"/>
                </a:lnTo>
                <a:lnTo>
                  <a:pt x="39" y="35"/>
                </a:lnTo>
                <a:lnTo>
                  <a:pt x="39" y="35"/>
                </a:lnTo>
                <a:lnTo>
                  <a:pt x="39" y="36"/>
                </a:lnTo>
                <a:lnTo>
                  <a:pt x="40" y="36"/>
                </a:lnTo>
                <a:lnTo>
                  <a:pt x="40" y="35"/>
                </a:lnTo>
                <a:lnTo>
                  <a:pt x="40" y="35"/>
                </a:lnTo>
                <a:lnTo>
                  <a:pt x="40" y="35"/>
                </a:lnTo>
                <a:lnTo>
                  <a:pt x="40" y="34"/>
                </a:lnTo>
                <a:lnTo>
                  <a:pt x="41" y="34"/>
                </a:lnTo>
                <a:lnTo>
                  <a:pt x="41" y="34"/>
                </a:lnTo>
                <a:lnTo>
                  <a:pt x="41" y="34"/>
                </a:lnTo>
                <a:lnTo>
                  <a:pt x="42" y="34"/>
                </a:lnTo>
                <a:lnTo>
                  <a:pt x="42" y="34"/>
                </a:lnTo>
                <a:lnTo>
                  <a:pt x="42" y="34"/>
                </a:lnTo>
                <a:lnTo>
                  <a:pt x="43" y="34"/>
                </a:lnTo>
                <a:lnTo>
                  <a:pt x="43" y="34"/>
                </a:lnTo>
                <a:lnTo>
                  <a:pt x="43" y="33"/>
                </a:lnTo>
                <a:lnTo>
                  <a:pt x="44" y="33"/>
                </a:lnTo>
                <a:lnTo>
                  <a:pt x="44" y="33"/>
                </a:lnTo>
                <a:lnTo>
                  <a:pt x="44" y="33"/>
                </a:lnTo>
                <a:lnTo>
                  <a:pt x="44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1"/>
                </a:lnTo>
                <a:lnTo>
                  <a:pt x="45" y="31"/>
                </a:lnTo>
                <a:lnTo>
                  <a:pt x="46" y="31"/>
                </a:lnTo>
                <a:lnTo>
                  <a:pt x="46" y="31"/>
                </a:lnTo>
                <a:lnTo>
                  <a:pt x="46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50" y="30"/>
                </a:lnTo>
                <a:lnTo>
                  <a:pt x="50" y="30"/>
                </a:lnTo>
                <a:lnTo>
                  <a:pt x="50" y="30"/>
                </a:lnTo>
                <a:lnTo>
                  <a:pt x="50" y="31"/>
                </a:lnTo>
                <a:lnTo>
                  <a:pt x="51" y="31"/>
                </a:lnTo>
                <a:lnTo>
                  <a:pt x="51" y="31"/>
                </a:lnTo>
                <a:lnTo>
                  <a:pt x="51" y="30"/>
                </a:lnTo>
                <a:lnTo>
                  <a:pt x="52" y="30"/>
                </a:lnTo>
                <a:lnTo>
                  <a:pt x="52" y="30"/>
                </a:lnTo>
                <a:lnTo>
                  <a:pt x="52" y="31"/>
                </a:lnTo>
                <a:lnTo>
                  <a:pt x="52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4" y="31"/>
                </a:lnTo>
                <a:lnTo>
                  <a:pt x="54" y="31"/>
                </a:lnTo>
                <a:lnTo>
                  <a:pt x="55" y="31"/>
                </a:lnTo>
                <a:lnTo>
                  <a:pt x="55" y="32"/>
                </a:lnTo>
                <a:lnTo>
                  <a:pt x="55" y="32"/>
                </a:lnTo>
                <a:lnTo>
                  <a:pt x="55" y="31"/>
                </a:lnTo>
                <a:lnTo>
                  <a:pt x="56" y="31"/>
                </a:lnTo>
                <a:lnTo>
                  <a:pt x="56" y="31"/>
                </a:lnTo>
                <a:lnTo>
                  <a:pt x="56" y="31"/>
                </a:lnTo>
                <a:lnTo>
                  <a:pt x="57" y="31"/>
                </a:lnTo>
                <a:lnTo>
                  <a:pt x="57" y="30"/>
                </a:lnTo>
                <a:lnTo>
                  <a:pt x="57" y="30"/>
                </a:lnTo>
                <a:lnTo>
                  <a:pt x="58" y="30"/>
                </a:lnTo>
                <a:lnTo>
                  <a:pt x="58" y="30"/>
                </a:lnTo>
                <a:lnTo>
                  <a:pt x="58" y="30"/>
                </a:lnTo>
                <a:lnTo>
                  <a:pt x="58" y="31"/>
                </a:lnTo>
                <a:lnTo>
                  <a:pt x="58" y="31"/>
                </a:lnTo>
                <a:lnTo>
                  <a:pt x="58" y="32"/>
                </a:lnTo>
                <a:lnTo>
                  <a:pt x="59" y="32"/>
                </a:lnTo>
                <a:lnTo>
                  <a:pt x="59" y="32"/>
                </a:lnTo>
                <a:lnTo>
                  <a:pt x="60" y="32"/>
                </a:lnTo>
                <a:lnTo>
                  <a:pt x="60" y="32"/>
                </a:lnTo>
                <a:lnTo>
                  <a:pt x="60" y="33"/>
                </a:lnTo>
                <a:lnTo>
                  <a:pt x="60" y="33"/>
                </a:lnTo>
                <a:lnTo>
                  <a:pt x="60" y="33"/>
                </a:lnTo>
                <a:lnTo>
                  <a:pt x="60" y="34"/>
                </a:lnTo>
                <a:lnTo>
                  <a:pt x="60" y="34"/>
                </a:lnTo>
                <a:lnTo>
                  <a:pt x="60" y="34"/>
                </a:lnTo>
                <a:lnTo>
                  <a:pt x="60" y="35"/>
                </a:lnTo>
                <a:lnTo>
                  <a:pt x="60" y="35"/>
                </a:lnTo>
                <a:lnTo>
                  <a:pt x="60" y="35"/>
                </a:lnTo>
                <a:lnTo>
                  <a:pt x="61" y="35"/>
                </a:lnTo>
                <a:lnTo>
                  <a:pt x="61" y="35"/>
                </a:lnTo>
                <a:lnTo>
                  <a:pt x="61" y="36"/>
                </a:lnTo>
                <a:lnTo>
                  <a:pt x="61" y="36"/>
                </a:lnTo>
                <a:lnTo>
                  <a:pt x="62" y="36"/>
                </a:lnTo>
                <a:lnTo>
                  <a:pt x="62" y="36"/>
                </a:lnTo>
                <a:lnTo>
                  <a:pt x="62" y="36"/>
                </a:lnTo>
                <a:lnTo>
                  <a:pt x="62" y="37"/>
                </a:lnTo>
                <a:lnTo>
                  <a:pt x="63" y="37"/>
                </a:lnTo>
                <a:lnTo>
                  <a:pt x="63" y="37"/>
                </a:lnTo>
                <a:lnTo>
                  <a:pt x="63" y="37"/>
                </a:lnTo>
                <a:lnTo>
                  <a:pt x="63" y="38"/>
                </a:lnTo>
                <a:lnTo>
                  <a:pt x="64" y="38"/>
                </a:lnTo>
                <a:lnTo>
                  <a:pt x="64" y="38"/>
                </a:lnTo>
                <a:lnTo>
                  <a:pt x="65" y="39"/>
                </a:lnTo>
                <a:lnTo>
                  <a:pt x="65" y="39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7" y="39"/>
                </a:lnTo>
                <a:lnTo>
                  <a:pt x="67" y="39"/>
                </a:lnTo>
                <a:lnTo>
                  <a:pt x="67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9" y="40"/>
                </a:lnTo>
                <a:lnTo>
                  <a:pt x="70" y="41"/>
                </a:lnTo>
                <a:lnTo>
                  <a:pt x="70" y="41"/>
                </a:lnTo>
                <a:lnTo>
                  <a:pt x="71" y="41"/>
                </a:lnTo>
                <a:lnTo>
                  <a:pt x="71" y="41"/>
                </a:lnTo>
                <a:lnTo>
                  <a:pt x="71" y="40"/>
                </a:lnTo>
                <a:lnTo>
                  <a:pt x="71" y="40"/>
                </a:lnTo>
                <a:lnTo>
                  <a:pt x="72" y="40"/>
                </a:lnTo>
                <a:lnTo>
                  <a:pt x="72" y="40"/>
                </a:lnTo>
                <a:lnTo>
                  <a:pt x="72" y="41"/>
                </a:lnTo>
                <a:lnTo>
                  <a:pt x="72" y="41"/>
                </a:lnTo>
                <a:lnTo>
                  <a:pt x="72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4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  <a:lnTo>
                  <a:pt x="77" y="44"/>
                </a:lnTo>
                <a:lnTo>
                  <a:pt x="77" y="44"/>
                </a:lnTo>
                <a:lnTo>
                  <a:pt x="77" y="45"/>
                </a:lnTo>
                <a:lnTo>
                  <a:pt x="77" y="45"/>
                </a:lnTo>
                <a:lnTo>
                  <a:pt x="78" y="45"/>
                </a:lnTo>
                <a:lnTo>
                  <a:pt x="78" y="45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4" y="44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5" y="43"/>
                </a:lnTo>
                <a:lnTo>
                  <a:pt x="85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7" y="42"/>
                </a:lnTo>
                <a:lnTo>
                  <a:pt x="87" y="42"/>
                </a:lnTo>
                <a:lnTo>
                  <a:pt x="87" y="41"/>
                </a:lnTo>
                <a:lnTo>
                  <a:pt x="87" y="41"/>
                </a:lnTo>
                <a:lnTo>
                  <a:pt x="87" y="41"/>
                </a:lnTo>
                <a:lnTo>
                  <a:pt x="88" y="41"/>
                </a:lnTo>
                <a:lnTo>
                  <a:pt x="88" y="40"/>
                </a:lnTo>
                <a:lnTo>
                  <a:pt x="88" y="40"/>
                </a:lnTo>
                <a:lnTo>
                  <a:pt x="89" y="40"/>
                </a:lnTo>
                <a:lnTo>
                  <a:pt x="89" y="40"/>
                </a:lnTo>
                <a:lnTo>
                  <a:pt x="89" y="41"/>
                </a:lnTo>
                <a:lnTo>
                  <a:pt x="90" y="41"/>
                </a:lnTo>
                <a:lnTo>
                  <a:pt x="91" y="41"/>
                </a:lnTo>
                <a:lnTo>
                  <a:pt x="91" y="42"/>
                </a:lnTo>
                <a:lnTo>
                  <a:pt x="91" y="42"/>
                </a:lnTo>
                <a:lnTo>
                  <a:pt x="92" y="42"/>
                </a:lnTo>
                <a:lnTo>
                  <a:pt x="93" y="42"/>
                </a:lnTo>
                <a:lnTo>
                  <a:pt x="93" y="42"/>
                </a:lnTo>
                <a:lnTo>
                  <a:pt x="94" y="42"/>
                </a:lnTo>
                <a:lnTo>
                  <a:pt x="94" y="42"/>
                </a:lnTo>
                <a:lnTo>
                  <a:pt x="94" y="42"/>
                </a:lnTo>
                <a:lnTo>
                  <a:pt x="95" y="42"/>
                </a:lnTo>
                <a:lnTo>
                  <a:pt x="95" y="42"/>
                </a:lnTo>
                <a:lnTo>
                  <a:pt x="95" y="42"/>
                </a:lnTo>
                <a:lnTo>
                  <a:pt x="96" y="41"/>
                </a:lnTo>
                <a:lnTo>
                  <a:pt x="96" y="41"/>
                </a:lnTo>
                <a:lnTo>
                  <a:pt x="97" y="42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9" y="42"/>
                </a:lnTo>
                <a:lnTo>
                  <a:pt x="99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1" y="42"/>
                </a:lnTo>
                <a:lnTo>
                  <a:pt x="101" y="42"/>
                </a:lnTo>
                <a:lnTo>
                  <a:pt x="101" y="41"/>
                </a:lnTo>
                <a:lnTo>
                  <a:pt x="101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0"/>
                </a:lnTo>
                <a:lnTo>
                  <a:pt x="103" y="40"/>
                </a:lnTo>
                <a:lnTo>
                  <a:pt x="103" y="40"/>
                </a:lnTo>
                <a:lnTo>
                  <a:pt x="103" y="41"/>
                </a:lnTo>
                <a:lnTo>
                  <a:pt x="104" y="41"/>
                </a:lnTo>
                <a:lnTo>
                  <a:pt x="104" y="40"/>
                </a:lnTo>
                <a:lnTo>
                  <a:pt x="104" y="40"/>
                </a:lnTo>
                <a:lnTo>
                  <a:pt x="105" y="40"/>
                </a:lnTo>
                <a:lnTo>
                  <a:pt x="105" y="40"/>
                </a:lnTo>
                <a:lnTo>
                  <a:pt x="106" y="40"/>
                </a:lnTo>
                <a:lnTo>
                  <a:pt x="107" y="40"/>
                </a:lnTo>
                <a:lnTo>
                  <a:pt x="107" y="40"/>
                </a:lnTo>
                <a:lnTo>
                  <a:pt x="108" y="40"/>
                </a:lnTo>
                <a:lnTo>
                  <a:pt x="108" y="40"/>
                </a:lnTo>
                <a:lnTo>
                  <a:pt x="108" y="41"/>
                </a:lnTo>
                <a:lnTo>
                  <a:pt x="109" y="41"/>
                </a:lnTo>
                <a:lnTo>
                  <a:pt x="109" y="41"/>
                </a:lnTo>
                <a:lnTo>
                  <a:pt x="110" y="41"/>
                </a:lnTo>
                <a:lnTo>
                  <a:pt x="110" y="41"/>
                </a:lnTo>
                <a:lnTo>
                  <a:pt x="110" y="41"/>
                </a:lnTo>
                <a:lnTo>
                  <a:pt x="111" y="41"/>
                </a:lnTo>
                <a:lnTo>
                  <a:pt x="111" y="41"/>
                </a:lnTo>
                <a:lnTo>
                  <a:pt x="112" y="41"/>
                </a:lnTo>
                <a:lnTo>
                  <a:pt x="112" y="41"/>
                </a:lnTo>
                <a:lnTo>
                  <a:pt x="112" y="41"/>
                </a:lnTo>
                <a:lnTo>
                  <a:pt x="112" y="40"/>
                </a:lnTo>
                <a:lnTo>
                  <a:pt x="113" y="40"/>
                </a:lnTo>
                <a:lnTo>
                  <a:pt x="113" y="40"/>
                </a:lnTo>
                <a:lnTo>
                  <a:pt x="114" y="40"/>
                </a:lnTo>
                <a:lnTo>
                  <a:pt x="114" y="40"/>
                </a:lnTo>
                <a:lnTo>
                  <a:pt x="115" y="40"/>
                </a:lnTo>
                <a:lnTo>
                  <a:pt x="115" y="40"/>
                </a:lnTo>
                <a:lnTo>
                  <a:pt x="116" y="41"/>
                </a:lnTo>
                <a:lnTo>
                  <a:pt x="116" y="41"/>
                </a:lnTo>
                <a:lnTo>
                  <a:pt x="116" y="42"/>
                </a:lnTo>
                <a:lnTo>
                  <a:pt x="117" y="42"/>
                </a:lnTo>
                <a:lnTo>
                  <a:pt x="118" y="41"/>
                </a:lnTo>
                <a:lnTo>
                  <a:pt x="118" y="42"/>
                </a:lnTo>
                <a:lnTo>
                  <a:pt x="119" y="42"/>
                </a:lnTo>
                <a:lnTo>
                  <a:pt x="119" y="41"/>
                </a:lnTo>
                <a:lnTo>
                  <a:pt x="120" y="41"/>
                </a:lnTo>
                <a:lnTo>
                  <a:pt x="120" y="41"/>
                </a:lnTo>
                <a:lnTo>
                  <a:pt x="121" y="41"/>
                </a:lnTo>
                <a:lnTo>
                  <a:pt x="121" y="41"/>
                </a:lnTo>
                <a:lnTo>
                  <a:pt x="121" y="42"/>
                </a:lnTo>
                <a:lnTo>
                  <a:pt x="121" y="42"/>
                </a:lnTo>
                <a:lnTo>
                  <a:pt x="121" y="42"/>
                </a:lnTo>
                <a:lnTo>
                  <a:pt x="122" y="43"/>
                </a:lnTo>
                <a:lnTo>
                  <a:pt x="122" y="43"/>
                </a:lnTo>
                <a:lnTo>
                  <a:pt x="122" y="44"/>
                </a:lnTo>
                <a:lnTo>
                  <a:pt x="123" y="44"/>
                </a:lnTo>
                <a:lnTo>
                  <a:pt x="124" y="44"/>
                </a:lnTo>
                <a:lnTo>
                  <a:pt x="124" y="44"/>
                </a:lnTo>
                <a:lnTo>
                  <a:pt x="124" y="45"/>
                </a:lnTo>
                <a:lnTo>
                  <a:pt x="125" y="45"/>
                </a:lnTo>
                <a:lnTo>
                  <a:pt x="125" y="45"/>
                </a:lnTo>
                <a:lnTo>
                  <a:pt x="125" y="45"/>
                </a:lnTo>
                <a:lnTo>
                  <a:pt x="125" y="46"/>
                </a:lnTo>
                <a:lnTo>
                  <a:pt x="126" y="46"/>
                </a:lnTo>
                <a:lnTo>
                  <a:pt x="126" y="46"/>
                </a:lnTo>
                <a:lnTo>
                  <a:pt x="127" y="46"/>
                </a:lnTo>
                <a:lnTo>
                  <a:pt x="127" y="47"/>
                </a:lnTo>
                <a:lnTo>
                  <a:pt x="127" y="47"/>
                </a:lnTo>
                <a:lnTo>
                  <a:pt x="127" y="47"/>
                </a:lnTo>
                <a:lnTo>
                  <a:pt x="127" y="48"/>
                </a:lnTo>
                <a:lnTo>
                  <a:pt x="128" y="48"/>
                </a:lnTo>
                <a:lnTo>
                  <a:pt x="129" y="48"/>
                </a:lnTo>
                <a:lnTo>
                  <a:pt x="129" y="48"/>
                </a:lnTo>
                <a:lnTo>
                  <a:pt x="130" y="48"/>
                </a:lnTo>
                <a:lnTo>
                  <a:pt x="130" y="48"/>
                </a:lnTo>
                <a:lnTo>
                  <a:pt x="130" y="48"/>
                </a:lnTo>
                <a:lnTo>
                  <a:pt x="131" y="48"/>
                </a:lnTo>
                <a:lnTo>
                  <a:pt x="131" y="47"/>
                </a:lnTo>
                <a:lnTo>
                  <a:pt x="131" y="47"/>
                </a:lnTo>
                <a:lnTo>
                  <a:pt x="132" y="47"/>
                </a:lnTo>
                <a:lnTo>
                  <a:pt x="132" y="48"/>
                </a:lnTo>
                <a:lnTo>
                  <a:pt x="132" y="47"/>
                </a:lnTo>
                <a:lnTo>
                  <a:pt x="132" y="47"/>
                </a:lnTo>
                <a:lnTo>
                  <a:pt x="133" y="47"/>
                </a:lnTo>
                <a:lnTo>
                  <a:pt x="133" y="48"/>
                </a:lnTo>
                <a:lnTo>
                  <a:pt x="133" y="48"/>
                </a:lnTo>
                <a:lnTo>
                  <a:pt x="134" y="48"/>
                </a:lnTo>
                <a:lnTo>
                  <a:pt x="134" y="47"/>
                </a:lnTo>
                <a:lnTo>
                  <a:pt x="134" y="47"/>
                </a:lnTo>
                <a:lnTo>
                  <a:pt x="135" y="47"/>
                </a:lnTo>
                <a:lnTo>
                  <a:pt x="135" y="47"/>
                </a:lnTo>
                <a:lnTo>
                  <a:pt x="135" y="47"/>
                </a:lnTo>
                <a:lnTo>
                  <a:pt x="136" y="47"/>
                </a:lnTo>
                <a:lnTo>
                  <a:pt x="136" y="46"/>
                </a:lnTo>
                <a:lnTo>
                  <a:pt x="136" y="46"/>
                </a:lnTo>
                <a:lnTo>
                  <a:pt x="137" y="46"/>
                </a:lnTo>
                <a:lnTo>
                  <a:pt x="137" y="47"/>
                </a:lnTo>
                <a:lnTo>
                  <a:pt x="137" y="47"/>
                </a:lnTo>
                <a:lnTo>
                  <a:pt x="138" y="47"/>
                </a:lnTo>
                <a:lnTo>
                  <a:pt x="138" y="47"/>
                </a:lnTo>
                <a:lnTo>
                  <a:pt x="139" y="48"/>
                </a:lnTo>
                <a:lnTo>
                  <a:pt x="139" y="48"/>
                </a:lnTo>
                <a:lnTo>
                  <a:pt x="139" y="48"/>
                </a:lnTo>
                <a:lnTo>
                  <a:pt x="140" y="49"/>
                </a:lnTo>
                <a:lnTo>
                  <a:pt x="140" y="49"/>
                </a:lnTo>
                <a:lnTo>
                  <a:pt x="141" y="49"/>
                </a:lnTo>
                <a:lnTo>
                  <a:pt x="141" y="49"/>
                </a:lnTo>
                <a:lnTo>
                  <a:pt x="141" y="49"/>
                </a:lnTo>
                <a:lnTo>
                  <a:pt x="142" y="49"/>
                </a:lnTo>
                <a:lnTo>
                  <a:pt x="142" y="49"/>
                </a:lnTo>
                <a:lnTo>
                  <a:pt x="142" y="50"/>
                </a:lnTo>
                <a:lnTo>
                  <a:pt x="142" y="50"/>
                </a:lnTo>
                <a:lnTo>
                  <a:pt x="143" y="50"/>
                </a:lnTo>
                <a:lnTo>
                  <a:pt x="143" y="50"/>
                </a:lnTo>
                <a:lnTo>
                  <a:pt x="144" y="50"/>
                </a:lnTo>
                <a:lnTo>
                  <a:pt x="144" y="50"/>
                </a:lnTo>
                <a:lnTo>
                  <a:pt x="144" y="50"/>
                </a:lnTo>
                <a:lnTo>
                  <a:pt x="145" y="50"/>
                </a:lnTo>
                <a:lnTo>
                  <a:pt x="145" y="50"/>
                </a:lnTo>
                <a:lnTo>
                  <a:pt x="145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7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9" y="50"/>
                </a:lnTo>
                <a:lnTo>
                  <a:pt x="149" y="49"/>
                </a:lnTo>
                <a:lnTo>
                  <a:pt x="150" y="49"/>
                </a:lnTo>
                <a:lnTo>
                  <a:pt x="150" y="50"/>
                </a:lnTo>
                <a:lnTo>
                  <a:pt x="150" y="50"/>
                </a:lnTo>
                <a:lnTo>
                  <a:pt x="151" y="50"/>
                </a:lnTo>
                <a:lnTo>
                  <a:pt x="151" y="50"/>
                </a:lnTo>
                <a:lnTo>
                  <a:pt x="152" y="50"/>
                </a:lnTo>
                <a:lnTo>
                  <a:pt x="152" y="50"/>
                </a:lnTo>
                <a:lnTo>
                  <a:pt x="153" y="50"/>
                </a:lnTo>
                <a:lnTo>
                  <a:pt x="153" y="50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5" y="50"/>
                </a:lnTo>
                <a:lnTo>
                  <a:pt x="155" y="50"/>
                </a:lnTo>
                <a:lnTo>
                  <a:pt x="155" y="50"/>
                </a:lnTo>
                <a:lnTo>
                  <a:pt x="155" y="50"/>
                </a:lnTo>
                <a:lnTo>
                  <a:pt x="155" y="50"/>
                </a:lnTo>
                <a:lnTo>
                  <a:pt x="156" y="50"/>
                </a:lnTo>
                <a:lnTo>
                  <a:pt x="156" y="50"/>
                </a:lnTo>
                <a:lnTo>
                  <a:pt x="156" y="50"/>
                </a:lnTo>
                <a:lnTo>
                  <a:pt x="157" y="50"/>
                </a:lnTo>
                <a:lnTo>
                  <a:pt x="157" y="50"/>
                </a:lnTo>
                <a:lnTo>
                  <a:pt x="158" y="50"/>
                </a:lnTo>
                <a:lnTo>
                  <a:pt x="158" y="50"/>
                </a:lnTo>
                <a:lnTo>
                  <a:pt x="158" y="50"/>
                </a:lnTo>
                <a:lnTo>
                  <a:pt x="159" y="50"/>
                </a:lnTo>
                <a:lnTo>
                  <a:pt x="159" y="50"/>
                </a:lnTo>
                <a:lnTo>
                  <a:pt x="159" y="50"/>
                </a:lnTo>
                <a:lnTo>
                  <a:pt x="160" y="50"/>
                </a:lnTo>
                <a:lnTo>
                  <a:pt x="160" y="51"/>
                </a:lnTo>
                <a:lnTo>
                  <a:pt x="160" y="51"/>
                </a:lnTo>
                <a:lnTo>
                  <a:pt x="160" y="51"/>
                </a:lnTo>
                <a:lnTo>
                  <a:pt x="161" y="51"/>
                </a:lnTo>
                <a:lnTo>
                  <a:pt x="161" y="52"/>
                </a:lnTo>
                <a:lnTo>
                  <a:pt x="161" y="52"/>
                </a:lnTo>
                <a:lnTo>
                  <a:pt x="161" y="52"/>
                </a:lnTo>
                <a:lnTo>
                  <a:pt x="162" y="52"/>
                </a:lnTo>
                <a:lnTo>
                  <a:pt x="162" y="52"/>
                </a:lnTo>
                <a:lnTo>
                  <a:pt x="163" y="52"/>
                </a:lnTo>
                <a:lnTo>
                  <a:pt x="163" y="52"/>
                </a:lnTo>
                <a:lnTo>
                  <a:pt x="163" y="52"/>
                </a:lnTo>
                <a:lnTo>
                  <a:pt x="164" y="52"/>
                </a:lnTo>
                <a:lnTo>
                  <a:pt x="164" y="52"/>
                </a:lnTo>
                <a:lnTo>
                  <a:pt x="165" y="52"/>
                </a:lnTo>
                <a:lnTo>
                  <a:pt x="165" y="52"/>
                </a:lnTo>
                <a:lnTo>
                  <a:pt x="166" y="52"/>
                </a:lnTo>
                <a:lnTo>
                  <a:pt x="166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8" y="53"/>
                </a:lnTo>
                <a:lnTo>
                  <a:pt x="168" y="53"/>
                </a:lnTo>
                <a:lnTo>
                  <a:pt x="168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2"/>
                </a:lnTo>
                <a:lnTo>
                  <a:pt x="170" y="52"/>
                </a:lnTo>
                <a:lnTo>
                  <a:pt x="170" y="52"/>
                </a:lnTo>
                <a:lnTo>
                  <a:pt x="170" y="52"/>
                </a:lnTo>
                <a:lnTo>
                  <a:pt x="171" y="52"/>
                </a:lnTo>
                <a:lnTo>
                  <a:pt x="171" y="51"/>
                </a:lnTo>
                <a:lnTo>
                  <a:pt x="171" y="51"/>
                </a:lnTo>
                <a:lnTo>
                  <a:pt x="171" y="51"/>
                </a:lnTo>
                <a:lnTo>
                  <a:pt x="172" y="51"/>
                </a:lnTo>
                <a:lnTo>
                  <a:pt x="172" y="51"/>
                </a:lnTo>
                <a:lnTo>
                  <a:pt x="172" y="51"/>
                </a:lnTo>
                <a:lnTo>
                  <a:pt x="172" y="51"/>
                </a:lnTo>
                <a:lnTo>
                  <a:pt x="172" y="52"/>
                </a:lnTo>
                <a:lnTo>
                  <a:pt x="173" y="52"/>
                </a:lnTo>
                <a:lnTo>
                  <a:pt x="173" y="52"/>
                </a:lnTo>
                <a:lnTo>
                  <a:pt x="173" y="53"/>
                </a:lnTo>
                <a:lnTo>
                  <a:pt x="174" y="53"/>
                </a:lnTo>
                <a:lnTo>
                  <a:pt x="174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4"/>
                </a:lnTo>
                <a:lnTo>
                  <a:pt x="176" y="54"/>
                </a:lnTo>
                <a:lnTo>
                  <a:pt x="176" y="54"/>
                </a:lnTo>
                <a:lnTo>
                  <a:pt x="177" y="54"/>
                </a:lnTo>
                <a:lnTo>
                  <a:pt x="177" y="53"/>
                </a:lnTo>
                <a:lnTo>
                  <a:pt x="177" y="53"/>
                </a:lnTo>
                <a:lnTo>
                  <a:pt x="177" y="54"/>
                </a:lnTo>
                <a:lnTo>
                  <a:pt x="178" y="54"/>
                </a:lnTo>
                <a:lnTo>
                  <a:pt x="178" y="54"/>
                </a:lnTo>
                <a:lnTo>
                  <a:pt x="178" y="54"/>
                </a:lnTo>
                <a:lnTo>
                  <a:pt x="179" y="54"/>
                </a:lnTo>
                <a:lnTo>
                  <a:pt x="179" y="54"/>
                </a:lnTo>
                <a:lnTo>
                  <a:pt x="180" y="54"/>
                </a:lnTo>
                <a:lnTo>
                  <a:pt x="180" y="55"/>
                </a:lnTo>
                <a:lnTo>
                  <a:pt x="181" y="55"/>
                </a:lnTo>
                <a:lnTo>
                  <a:pt x="181" y="55"/>
                </a:lnTo>
                <a:lnTo>
                  <a:pt x="181" y="55"/>
                </a:lnTo>
                <a:lnTo>
                  <a:pt x="181" y="56"/>
                </a:lnTo>
                <a:lnTo>
                  <a:pt x="181" y="56"/>
                </a:lnTo>
                <a:lnTo>
                  <a:pt x="181" y="57"/>
                </a:lnTo>
                <a:lnTo>
                  <a:pt x="181" y="57"/>
                </a:lnTo>
                <a:lnTo>
                  <a:pt x="181" y="57"/>
                </a:lnTo>
                <a:lnTo>
                  <a:pt x="181" y="57"/>
                </a:lnTo>
                <a:lnTo>
                  <a:pt x="181" y="58"/>
                </a:lnTo>
                <a:lnTo>
                  <a:pt x="181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9"/>
                </a:lnTo>
                <a:lnTo>
                  <a:pt x="182" y="59"/>
                </a:lnTo>
                <a:lnTo>
                  <a:pt x="182" y="60"/>
                </a:lnTo>
                <a:lnTo>
                  <a:pt x="183" y="60"/>
                </a:lnTo>
                <a:lnTo>
                  <a:pt x="183" y="60"/>
                </a:lnTo>
                <a:lnTo>
                  <a:pt x="184" y="59"/>
                </a:lnTo>
                <a:lnTo>
                  <a:pt x="184" y="59"/>
                </a:lnTo>
                <a:lnTo>
                  <a:pt x="185" y="60"/>
                </a:lnTo>
                <a:lnTo>
                  <a:pt x="185" y="60"/>
                </a:lnTo>
                <a:lnTo>
                  <a:pt x="185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7" y="60"/>
                </a:lnTo>
                <a:lnTo>
                  <a:pt x="187" y="61"/>
                </a:lnTo>
                <a:lnTo>
                  <a:pt x="187" y="61"/>
                </a:lnTo>
                <a:lnTo>
                  <a:pt x="188" y="61"/>
                </a:lnTo>
                <a:lnTo>
                  <a:pt x="188" y="61"/>
                </a:lnTo>
                <a:lnTo>
                  <a:pt x="188" y="62"/>
                </a:lnTo>
                <a:lnTo>
                  <a:pt x="188" y="62"/>
                </a:lnTo>
                <a:lnTo>
                  <a:pt x="189" y="62"/>
                </a:lnTo>
                <a:lnTo>
                  <a:pt x="189" y="62"/>
                </a:lnTo>
                <a:lnTo>
                  <a:pt x="189" y="62"/>
                </a:lnTo>
                <a:lnTo>
                  <a:pt x="189" y="62"/>
                </a:lnTo>
                <a:lnTo>
                  <a:pt x="190" y="62"/>
                </a:lnTo>
                <a:lnTo>
                  <a:pt x="190" y="63"/>
                </a:lnTo>
                <a:lnTo>
                  <a:pt x="190" y="63"/>
                </a:lnTo>
                <a:lnTo>
                  <a:pt x="190" y="63"/>
                </a:lnTo>
                <a:lnTo>
                  <a:pt x="190" y="63"/>
                </a:lnTo>
                <a:lnTo>
                  <a:pt x="191" y="63"/>
                </a:lnTo>
                <a:lnTo>
                  <a:pt x="191" y="63"/>
                </a:lnTo>
                <a:lnTo>
                  <a:pt x="192" y="63"/>
                </a:lnTo>
                <a:lnTo>
                  <a:pt x="192" y="63"/>
                </a:lnTo>
                <a:lnTo>
                  <a:pt x="192" y="63"/>
                </a:lnTo>
                <a:lnTo>
                  <a:pt x="192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3"/>
                </a:lnTo>
                <a:lnTo>
                  <a:pt x="194" y="63"/>
                </a:lnTo>
                <a:lnTo>
                  <a:pt x="194" y="64"/>
                </a:lnTo>
                <a:lnTo>
                  <a:pt x="194" y="64"/>
                </a:lnTo>
                <a:lnTo>
                  <a:pt x="194" y="64"/>
                </a:lnTo>
                <a:lnTo>
                  <a:pt x="195" y="64"/>
                </a:lnTo>
                <a:lnTo>
                  <a:pt x="195" y="64"/>
                </a:lnTo>
                <a:lnTo>
                  <a:pt x="196" y="64"/>
                </a:lnTo>
                <a:lnTo>
                  <a:pt x="196" y="64"/>
                </a:lnTo>
                <a:lnTo>
                  <a:pt x="196" y="64"/>
                </a:lnTo>
                <a:lnTo>
                  <a:pt x="197" y="64"/>
                </a:lnTo>
                <a:lnTo>
                  <a:pt x="197" y="64"/>
                </a:lnTo>
                <a:lnTo>
                  <a:pt x="197" y="64"/>
                </a:lnTo>
                <a:lnTo>
                  <a:pt x="198" y="65"/>
                </a:lnTo>
                <a:lnTo>
                  <a:pt x="198" y="65"/>
                </a:lnTo>
                <a:lnTo>
                  <a:pt x="198" y="65"/>
                </a:lnTo>
                <a:lnTo>
                  <a:pt x="199" y="65"/>
                </a:lnTo>
                <a:lnTo>
                  <a:pt x="199" y="65"/>
                </a:lnTo>
                <a:lnTo>
                  <a:pt x="200" y="65"/>
                </a:lnTo>
                <a:lnTo>
                  <a:pt x="200" y="65"/>
                </a:lnTo>
                <a:lnTo>
                  <a:pt x="201" y="65"/>
                </a:lnTo>
                <a:lnTo>
                  <a:pt x="201" y="65"/>
                </a:lnTo>
                <a:lnTo>
                  <a:pt x="201" y="65"/>
                </a:lnTo>
                <a:lnTo>
                  <a:pt x="201" y="65"/>
                </a:lnTo>
                <a:lnTo>
                  <a:pt x="202" y="65"/>
                </a:lnTo>
                <a:lnTo>
                  <a:pt x="202" y="65"/>
                </a:lnTo>
                <a:lnTo>
                  <a:pt x="202" y="65"/>
                </a:lnTo>
                <a:lnTo>
                  <a:pt x="202" y="65"/>
                </a:lnTo>
                <a:lnTo>
                  <a:pt x="203" y="65"/>
                </a:lnTo>
                <a:lnTo>
                  <a:pt x="203" y="66"/>
                </a:lnTo>
                <a:lnTo>
                  <a:pt x="203" y="66"/>
                </a:lnTo>
                <a:lnTo>
                  <a:pt x="203" y="67"/>
                </a:lnTo>
                <a:lnTo>
                  <a:pt x="204" y="67"/>
                </a:lnTo>
                <a:lnTo>
                  <a:pt x="204" y="67"/>
                </a:lnTo>
                <a:lnTo>
                  <a:pt x="204" y="67"/>
                </a:lnTo>
                <a:lnTo>
                  <a:pt x="205" y="67"/>
                </a:lnTo>
                <a:lnTo>
                  <a:pt x="205" y="67"/>
                </a:lnTo>
                <a:lnTo>
                  <a:pt x="205" y="67"/>
                </a:lnTo>
                <a:lnTo>
                  <a:pt x="206" y="67"/>
                </a:lnTo>
                <a:lnTo>
                  <a:pt x="206" y="66"/>
                </a:lnTo>
                <a:lnTo>
                  <a:pt x="206" y="66"/>
                </a:lnTo>
                <a:lnTo>
                  <a:pt x="207" y="66"/>
                </a:lnTo>
                <a:lnTo>
                  <a:pt x="207" y="67"/>
                </a:lnTo>
                <a:lnTo>
                  <a:pt x="207" y="67"/>
                </a:lnTo>
                <a:lnTo>
                  <a:pt x="207" y="66"/>
                </a:lnTo>
                <a:lnTo>
                  <a:pt x="208" y="66"/>
                </a:lnTo>
                <a:lnTo>
                  <a:pt x="208" y="66"/>
                </a:lnTo>
                <a:lnTo>
                  <a:pt x="209" y="66"/>
                </a:lnTo>
                <a:lnTo>
                  <a:pt x="209" y="66"/>
                </a:lnTo>
                <a:lnTo>
                  <a:pt x="209" y="65"/>
                </a:lnTo>
                <a:lnTo>
                  <a:pt x="210" y="65"/>
                </a:lnTo>
                <a:lnTo>
                  <a:pt x="210" y="65"/>
                </a:lnTo>
                <a:lnTo>
                  <a:pt x="210" y="65"/>
                </a:lnTo>
                <a:lnTo>
                  <a:pt x="211" y="65"/>
                </a:lnTo>
                <a:lnTo>
                  <a:pt x="211" y="65"/>
                </a:lnTo>
                <a:lnTo>
                  <a:pt x="211" y="65"/>
                </a:lnTo>
                <a:lnTo>
                  <a:pt x="212" y="66"/>
                </a:lnTo>
                <a:lnTo>
                  <a:pt x="212" y="66"/>
                </a:lnTo>
                <a:lnTo>
                  <a:pt x="212" y="66"/>
                </a:lnTo>
                <a:lnTo>
                  <a:pt x="212" y="66"/>
                </a:lnTo>
                <a:lnTo>
                  <a:pt x="213" y="66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4" y="65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6" y="65"/>
                </a:lnTo>
                <a:lnTo>
                  <a:pt x="217" y="65"/>
                </a:lnTo>
                <a:lnTo>
                  <a:pt x="217" y="65"/>
                </a:lnTo>
                <a:lnTo>
                  <a:pt x="217" y="64"/>
                </a:lnTo>
                <a:lnTo>
                  <a:pt x="218" y="64"/>
                </a:lnTo>
                <a:lnTo>
                  <a:pt x="218" y="64"/>
                </a:lnTo>
                <a:lnTo>
                  <a:pt x="219" y="64"/>
                </a:lnTo>
                <a:lnTo>
                  <a:pt x="219" y="64"/>
                </a:lnTo>
                <a:lnTo>
                  <a:pt x="220" y="64"/>
                </a:lnTo>
                <a:lnTo>
                  <a:pt x="220" y="64"/>
                </a:lnTo>
                <a:lnTo>
                  <a:pt x="221" y="64"/>
                </a:lnTo>
                <a:lnTo>
                  <a:pt x="221" y="64"/>
                </a:lnTo>
                <a:lnTo>
                  <a:pt x="222" y="64"/>
                </a:lnTo>
                <a:lnTo>
                  <a:pt x="222" y="65"/>
                </a:lnTo>
                <a:lnTo>
                  <a:pt x="222" y="65"/>
                </a:lnTo>
                <a:lnTo>
                  <a:pt x="222" y="65"/>
                </a:lnTo>
                <a:lnTo>
                  <a:pt x="222" y="65"/>
                </a:lnTo>
                <a:lnTo>
                  <a:pt x="223" y="65"/>
                </a:lnTo>
                <a:lnTo>
                  <a:pt x="223" y="65"/>
                </a:lnTo>
                <a:lnTo>
                  <a:pt x="223" y="65"/>
                </a:lnTo>
                <a:lnTo>
                  <a:pt x="224" y="64"/>
                </a:lnTo>
                <a:lnTo>
                  <a:pt x="224" y="64"/>
                </a:lnTo>
                <a:lnTo>
                  <a:pt x="224" y="64"/>
                </a:lnTo>
                <a:lnTo>
                  <a:pt x="224" y="63"/>
                </a:lnTo>
                <a:lnTo>
                  <a:pt x="225" y="63"/>
                </a:lnTo>
                <a:lnTo>
                  <a:pt x="225" y="63"/>
                </a:lnTo>
                <a:lnTo>
                  <a:pt x="226" y="63"/>
                </a:lnTo>
                <a:lnTo>
                  <a:pt x="226" y="63"/>
                </a:lnTo>
                <a:lnTo>
                  <a:pt x="227" y="63"/>
                </a:lnTo>
                <a:lnTo>
                  <a:pt x="227" y="64"/>
                </a:lnTo>
                <a:lnTo>
                  <a:pt x="227" y="64"/>
                </a:lnTo>
                <a:lnTo>
                  <a:pt x="227" y="64"/>
                </a:lnTo>
                <a:lnTo>
                  <a:pt x="228" y="64"/>
                </a:lnTo>
                <a:lnTo>
                  <a:pt x="228" y="64"/>
                </a:lnTo>
                <a:lnTo>
                  <a:pt x="228" y="65"/>
                </a:lnTo>
                <a:lnTo>
                  <a:pt x="229" y="65"/>
                </a:lnTo>
                <a:lnTo>
                  <a:pt x="229" y="65"/>
                </a:lnTo>
                <a:lnTo>
                  <a:pt x="229" y="66"/>
                </a:lnTo>
                <a:lnTo>
                  <a:pt x="230" y="66"/>
                </a:lnTo>
                <a:lnTo>
                  <a:pt x="230" y="66"/>
                </a:lnTo>
                <a:lnTo>
                  <a:pt x="231" y="66"/>
                </a:lnTo>
                <a:lnTo>
                  <a:pt x="231" y="66"/>
                </a:lnTo>
                <a:lnTo>
                  <a:pt x="232" y="66"/>
                </a:lnTo>
                <a:lnTo>
                  <a:pt x="232" y="66"/>
                </a:lnTo>
                <a:lnTo>
                  <a:pt x="232" y="65"/>
                </a:lnTo>
                <a:lnTo>
                  <a:pt x="233" y="65"/>
                </a:lnTo>
                <a:lnTo>
                  <a:pt x="233" y="65"/>
                </a:lnTo>
                <a:lnTo>
                  <a:pt x="234" y="66"/>
                </a:lnTo>
                <a:lnTo>
                  <a:pt x="234" y="66"/>
                </a:lnTo>
                <a:lnTo>
                  <a:pt x="235" y="66"/>
                </a:lnTo>
                <a:lnTo>
                  <a:pt x="235" y="66"/>
                </a:lnTo>
                <a:lnTo>
                  <a:pt x="235" y="66"/>
                </a:lnTo>
                <a:lnTo>
                  <a:pt x="235" y="66"/>
                </a:lnTo>
                <a:lnTo>
                  <a:pt x="236" y="66"/>
                </a:lnTo>
                <a:lnTo>
                  <a:pt x="236" y="66"/>
                </a:lnTo>
                <a:lnTo>
                  <a:pt x="237" y="66"/>
                </a:lnTo>
                <a:lnTo>
                  <a:pt x="237" y="66"/>
                </a:lnTo>
                <a:lnTo>
                  <a:pt x="237" y="66"/>
                </a:lnTo>
                <a:lnTo>
                  <a:pt x="238" y="66"/>
                </a:lnTo>
                <a:lnTo>
                  <a:pt x="238" y="66"/>
                </a:lnTo>
                <a:lnTo>
                  <a:pt x="239" y="66"/>
                </a:lnTo>
                <a:lnTo>
                  <a:pt x="239" y="66"/>
                </a:lnTo>
                <a:lnTo>
                  <a:pt x="240" y="66"/>
                </a:lnTo>
                <a:lnTo>
                  <a:pt x="240" y="66"/>
                </a:lnTo>
                <a:lnTo>
                  <a:pt x="241" y="66"/>
                </a:lnTo>
                <a:lnTo>
                  <a:pt x="241" y="66"/>
                </a:lnTo>
                <a:lnTo>
                  <a:pt x="242" y="65"/>
                </a:lnTo>
                <a:lnTo>
                  <a:pt x="242" y="65"/>
                </a:lnTo>
                <a:lnTo>
                  <a:pt x="242" y="65"/>
                </a:lnTo>
                <a:lnTo>
                  <a:pt x="243" y="65"/>
                </a:lnTo>
                <a:lnTo>
                  <a:pt x="243" y="65"/>
                </a:lnTo>
                <a:lnTo>
                  <a:pt x="243" y="66"/>
                </a:lnTo>
                <a:lnTo>
                  <a:pt x="244" y="66"/>
                </a:lnTo>
                <a:lnTo>
                  <a:pt x="244" y="66"/>
                </a:lnTo>
                <a:lnTo>
                  <a:pt x="244" y="67"/>
                </a:lnTo>
                <a:lnTo>
                  <a:pt x="244" y="67"/>
                </a:lnTo>
                <a:lnTo>
                  <a:pt x="245" y="67"/>
                </a:lnTo>
                <a:lnTo>
                  <a:pt x="245" y="68"/>
                </a:lnTo>
                <a:lnTo>
                  <a:pt x="245" y="68"/>
                </a:lnTo>
                <a:lnTo>
                  <a:pt x="245" y="68"/>
                </a:lnTo>
                <a:lnTo>
                  <a:pt x="245" y="68"/>
                </a:lnTo>
                <a:lnTo>
                  <a:pt x="245" y="69"/>
                </a:lnTo>
                <a:lnTo>
                  <a:pt x="245" y="69"/>
                </a:lnTo>
                <a:lnTo>
                  <a:pt x="244" y="69"/>
                </a:lnTo>
                <a:lnTo>
                  <a:pt x="244" y="70"/>
                </a:lnTo>
                <a:lnTo>
                  <a:pt x="245" y="70"/>
                </a:lnTo>
                <a:lnTo>
                  <a:pt x="245" y="70"/>
                </a:lnTo>
                <a:lnTo>
                  <a:pt x="246" y="69"/>
                </a:lnTo>
                <a:lnTo>
                  <a:pt x="246" y="70"/>
                </a:lnTo>
                <a:lnTo>
                  <a:pt x="247" y="70"/>
                </a:lnTo>
                <a:lnTo>
                  <a:pt x="247" y="70"/>
                </a:lnTo>
                <a:lnTo>
                  <a:pt x="247" y="70"/>
                </a:lnTo>
                <a:lnTo>
                  <a:pt x="247" y="70"/>
                </a:lnTo>
                <a:lnTo>
                  <a:pt x="247" y="71"/>
                </a:lnTo>
                <a:lnTo>
                  <a:pt x="248" y="71"/>
                </a:lnTo>
                <a:lnTo>
                  <a:pt x="247" y="72"/>
                </a:lnTo>
                <a:lnTo>
                  <a:pt x="247" y="72"/>
                </a:lnTo>
                <a:lnTo>
                  <a:pt x="247" y="73"/>
                </a:lnTo>
                <a:lnTo>
                  <a:pt x="248" y="73"/>
                </a:lnTo>
                <a:lnTo>
                  <a:pt x="248" y="73"/>
                </a:lnTo>
                <a:lnTo>
                  <a:pt x="249" y="74"/>
                </a:lnTo>
                <a:lnTo>
                  <a:pt x="249" y="74"/>
                </a:lnTo>
                <a:lnTo>
                  <a:pt x="249" y="75"/>
                </a:lnTo>
                <a:lnTo>
                  <a:pt x="249" y="76"/>
                </a:lnTo>
                <a:lnTo>
                  <a:pt x="250" y="76"/>
                </a:lnTo>
                <a:lnTo>
                  <a:pt x="250" y="76"/>
                </a:lnTo>
                <a:lnTo>
                  <a:pt x="251" y="77"/>
                </a:lnTo>
                <a:lnTo>
                  <a:pt x="252" y="77"/>
                </a:lnTo>
                <a:lnTo>
                  <a:pt x="252" y="77"/>
                </a:lnTo>
                <a:lnTo>
                  <a:pt x="252" y="77"/>
                </a:lnTo>
                <a:lnTo>
                  <a:pt x="252" y="77"/>
                </a:lnTo>
                <a:lnTo>
                  <a:pt x="252" y="78"/>
                </a:lnTo>
                <a:lnTo>
                  <a:pt x="252" y="78"/>
                </a:lnTo>
                <a:lnTo>
                  <a:pt x="252" y="79"/>
                </a:lnTo>
                <a:lnTo>
                  <a:pt x="252" y="79"/>
                </a:lnTo>
                <a:lnTo>
                  <a:pt x="252" y="79"/>
                </a:lnTo>
                <a:lnTo>
                  <a:pt x="253" y="79"/>
                </a:lnTo>
                <a:lnTo>
                  <a:pt x="253" y="79"/>
                </a:lnTo>
                <a:lnTo>
                  <a:pt x="254" y="78"/>
                </a:lnTo>
                <a:lnTo>
                  <a:pt x="254" y="78"/>
                </a:lnTo>
                <a:lnTo>
                  <a:pt x="254" y="77"/>
                </a:lnTo>
                <a:lnTo>
                  <a:pt x="254" y="77"/>
                </a:lnTo>
                <a:lnTo>
                  <a:pt x="254" y="76"/>
                </a:lnTo>
                <a:lnTo>
                  <a:pt x="254" y="76"/>
                </a:lnTo>
                <a:lnTo>
                  <a:pt x="254" y="76"/>
                </a:lnTo>
                <a:lnTo>
                  <a:pt x="254" y="75"/>
                </a:lnTo>
                <a:lnTo>
                  <a:pt x="253" y="75"/>
                </a:lnTo>
                <a:lnTo>
                  <a:pt x="253" y="75"/>
                </a:lnTo>
                <a:lnTo>
                  <a:pt x="253" y="75"/>
                </a:lnTo>
                <a:lnTo>
                  <a:pt x="253" y="75"/>
                </a:lnTo>
                <a:lnTo>
                  <a:pt x="253" y="74"/>
                </a:lnTo>
                <a:lnTo>
                  <a:pt x="254" y="74"/>
                </a:lnTo>
                <a:lnTo>
                  <a:pt x="254" y="74"/>
                </a:lnTo>
                <a:lnTo>
                  <a:pt x="254" y="74"/>
                </a:lnTo>
                <a:lnTo>
                  <a:pt x="254" y="73"/>
                </a:lnTo>
                <a:lnTo>
                  <a:pt x="255" y="73"/>
                </a:lnTo>
                <a:lnTo>
                  <a:pt x="255" y="73"/>
                </a:lnTo>
                <a:lnTo>
                  <a:pt x="255" y="73"/>
                </a:lnTo>
                <a:lnTo>
                  <a:pt x="256" y="73"/>
                </a:lnTo>
                <a:lnTo>
                  <a:pt x="256" y="73"/>
                </a:lnTo>
                <a:lnTo>
                  <a:pt x="256" y="73"/>
                </a:lnTo>
                <a:lnTo>
                  <a:pt x="257" y="73"/>
                </a:lnTo>
                <a:lnTo>
                  <a:pt x="257" y="73"/>
                </a:lnTo>
                <a:lnTo>
                  <a:pt x="258" y="73"/>
                </a:lnTo>
                <a:lnTo>
                  <a:pt x="258" y="73"/>
                </a:lnTo>
                <a:lnTo>
                  <a:pt x="258" y="73"/>
                </a:lnTo>
                <a:lnTo>
                  <a:pt x="258" y="72"/>
                </a:lnTo>
                <a:lnTo>
                  <a:pt x="259" y="72"/>
                </a:lnTo>
                <a:lnTo>
                  <a:pt x="259" y="72"/>
                </a:lnTo>
                <a:lnTo>
                  <a:pt x="260" y="72"/>
                </a:lnTo>
                <a:lnTo>
                  <a:pt x="260" y="72"/>
                </a:lnTo>
                <a:lnTo>
                  <a:pt x="260" y="72"/>
                </a:lnTo>
                <a:lnTo>
                  <a:pt x="261" y="72"/>
                </a:lnTo>
                <a:lnTo>
                  <a:pt x="261" y="72"/>
                </a:lnTo>
                <a:lnTo>
                  <a:pt x="261" y="72"/>
                </a:lnTo>
                <a:lnTo>
                  <a:pt x="261" y="73"/>
                </a:lnTo>
                <a:lnTo>
                  <a:pt x="261" y="73"/>
                </a:lnTo>
                <a:lnTo>
                  <a:pt x="262" y="73"/>
                </a:lnTo>
                <a:lnTo>
                  <a:pt x="262" y="73"/>
                </a:lnTo>
                <a:lnTo>
                  <a:pt x="262" y="73"/>
                </a:lnTo>
                <a:lnTo>
                  <a:pt x="262" y="73"/>
                </a:lnTo>
                <a:lnTo>
                  <a:pt x="263" y="73"/>
                </a:lnTo>
                <a:lnTo>
                  <a:pt x="263" y="73"/>
                </a:lnTo>
                <a:lnTo>
                  <a:pt x="264" y="73"/>
                </a:lnTo>
                <a:lnTo>
                  <a:pt x="264" y="73"/>
                </a:lnTo>
                <a:lnTo>
                  <a:pt x="265" y="73"/>
                </a:lnTo>
                <a:lnTo>
                  <a:pt x="265" y="73"/>
                </a:lnTo>
                <a:lnTo>
                  <a:pt x="266" y="73"/>
                </a:lnTo>
                <a:lnTo>
                  <a:pt x="266" y="72"/>
                </a:lnTo>
                <a:lnTo>
                  <a:pt x="266" y="72"/>
                </a:lnTo>
                <a:lnTo>
                  <a:pt x="265" y="72"/>
                </a:lnTo>
                <a:lnTo>
                  <a:pt x="265" y="71"/>
                </a:lnTo>
                <a:lnTo>
                  <a:pt x="266" y="71"/>
                </a:lnTo>
                <a:lnTo>
                  <a:pt x="266" y="71"/>
                </a:lnTo>
                <a:lnTo>
                  <a:pt x="266" y="71"/>
                </a:lnTo>
                <a:lnTo>
                  <a:pt x="267" y="71"/>
                </a:lnTo>
                <a:lnTo>
                  <a:pt x="267" y="71"/>
                </a:lnTo>
                <a:lnTo>
                  <a:pt x="268" y="71"/>
                </a:lnTo>
                <a:lnTo>
                  <a:pt x="268" y="70"/>
                </a:lnTo>
                <a:lnTo>
                  <a:pt x="268" y="70"/>
                </a:lnTo>
                <a:lnTo>
                  <a:pt x="268" y="70"/>
                </a:lnTo>
                <a:lnTo>
                  <a:pt x="269" y="70"/>
                </a:lnTo>
                <a:lnTo>
                  <a:pt x="269" y="70"/>
                </a:lnTo>
                <a:lnTo>
                  <a:pt x="270" y="70"/>
                </a:lnTo>
                <a:lnTo>
                  <a:pt x="270" y="70"/>
                </a:lnTo>
                <a:lnTo>
                  <a:pt x="270" y="70"/>
                </a:lnTo>
                <a:lnTo>
                  <a:pt x="270" y="70"/>
                </a:lnTo>
                <a:lnTo>
                  <a:pt x="270" y="69"/>
                </a:lnTo>
                <a:lnTo>
                  <a:pt x="271" y="69"/>
                </a:lnTo>
                <a:lnTo>
                  <a:pt x="271" y="69"/>
                </a:lnTo>
                <a:lnTo>
                  <a:pt x="271" y="69"/>
                </a:lnTo>
                <a:lnTo>
                  <a:pt x="271" y="69"/>
                </a:lnTo>
                <a:lnTo>
                  <a:pt x="271" y="68"/>
                </a:lnTo>
                <a:lnTo>
                  <a:pt x="270" y="68"/>
                </a:lnTo>
                <a:lnTo>
                  <a:pt x="270" y="68"/>
                </a:lnTo>
                <a:lnTo>
                  <a:pt x="271" y="68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2" y="67"/>
                </a:lnTo>
                <a:lnTo>
                  <a:pt x="272" y="66"/>
                </a:lnTo>
                <a:lnTo>
                  <a:pt x="272" y="66"/>
                </a:lnTo>
                <a:lnTo>
                  <a:pt x="271" y="66"/>
                </a:lnTo>
                <a:lnTo>
                  <a:pt x="271" y="65"/>
                </a:lnTo>
                <a:lnTo>
                  <a:pt x="272" y="65"/>
                </a:lnTo>
                <a:lnTo>
                  <a:pt x="272" y="65"/>
                </a:lnTo>
                <a:lnTo>
                  <a:pt x="272" y="64"/>
                </a:lnTo>
                <a:lnTo>
                  <a:pt x="272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3"/>
                </a:lnTo>
                <a:lnTo>
                  <a:pt x="272" y="63"/>
                </a:lnTo>
                <a:lnTo>
                  <a:pt x="272" y="63"/>
                </a:lnTo>
                <a:lnTo>
                  <a:pt x="271" y="63"/>
                </a:lnTo>
                <a:lnTo>
                  <a:pt x="271" y="63"/>
                </a:lnTo>
                <a:lnTo>
                  <a:pt x="271" y="62"/>
                </a:lnTo>
                <a:lnTo>
                  <a:pt x="271" y="62"/>
                </a:lnTo>
                <a:lnTo>
                  <a:pt x="272" y="62"/>
                </a:lnTo>
                <a:lnTo>
                  <a:pt x="272" y="62"/>
                </a:lnTo>
                <a:lnTo>
                  <a:pt x="271" y="62"/>
                </a:lnTo>
                <a:lnTo>
                  <a:pt x="271" y="62"/>
                </a:lnTo>
                <a:lnTo>
                  <a:pt x="271" y="61"/>
                </a:lnTo>
                <a:lnTo>
                  <a:pt x="270" y="61"/>
                </a:lnTo>
                <a:lnTo>
                  <a:pt x="270" y="61"/>
                </a:lnTo>
                <a:lnTo>
                  <a:pt x="270" y="61"/>
                </a:lnTo>
                <a:lnTo>
                  <a:pt x="270" y="61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69" y="60"/>
                </a:lnTo>
                <a:lnTo>
                  <a:pt x="269" y="59"/>
                </a:lnTo>
                <a:lnTo>
                  <a:pt x="269" y="59"/>
                </a:lnTo>
                <a:lnTo>
                  <a:pt x="269" y="59"/>
                </a:lnTo>
                <a:lnTo>
                  <a:pt x="268" y="59"/>
                </a:lnTo>
                <a:lnTo>
                  <a:pt x="268" y="58"/>
                </a:lnTo>
                <a:lnTo>
                  <a:pt x="268" y="58"/>
                </a:lnTo>
                <a:lnTo>
                  <a:pt x="268" y="58"/>
                </a:lnTo>
                <a:lnTo>
                  <a:pt x="267" y="58"/>
                </a:lnTo>
                <a:lnTo>
                  <a:pt x="267" y="58"/>
                </a:lnTo>
                <a:lnTo>
                  <a:pt x="267" y="57"/>
                </a:lnTo>
                <a:lnTo>
                  <a:pt x="267" y="57"/>
                </a:lnTo>
                <a:lnTo>
                  <a:pt x="267" y="57"/>
                </a:lnTo>
                <a:lnTo>
                  <a:pt x="267" y="57"/>
                </a:lnTo>
                <a:lnTo>
                  <a:pt x="267" y="56"/>
                </a:lnTo>
                <a:lnTo>
                  <a:pt x="267" y="56"/>
                </a:lnTo>
                <a:lnTo>
                  <a:pt x="267" y="56"/>
                </a:lnTo>
                <a:lnTo>
                  <a:pt x="268" y="56"/>
                </a:lnTo>
                <a:lnTo>
                  <a:pt x="268" y="56"/>
                </a:lnTo>
                <a:lnTo>
                  <a:pt x="268" y="55"/>
                </a:lnTo>
                <a:lnTo>
                  <a:pt x="268" y="55"/>
                </a:lnTo>
                <a:lnTo>
                  <a:pt x="268" y="55"/>
                </a:lnTo>
                <a:lnTo>
                  <a:pt x="268" y="55"/>
                </a:lnTo>
                <a:lnTo>
                  <a:pt x="268" y="54"/>
                </a:lnTo>
                <a:lnTo>
                  <a:pt x="269" y="54"/>
                </a:lnTo>
                <a:lnTo>
                  <a:pt x="269" y="54"/>
                </a:lnTo>
                <a:lnTo>
                  <a:pt x="269" y="54"/>
                </a:lnTo>
                <a:lnTo>
                  <a:pt x="269" y="54"/>
                </a:lnTo>
                <a:lnTo>
                  <a:pt x="268" y="54"/>
                </a:lnTo>
                <a:lnTo>
                  <a:pt x="268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2"/>
                </a:lnTo>
                <a:lnTo>
                  <a:pt x="268" y="52"/>
                </a:lnTo>
                <a:lnTo>
                  <a:pt x="268" y="52"/>
                </a:lnTo>
                <a:lnTo>
                  <a:pt x="267" y="52"/>
                </a:lnTo>
                <a:lnTo>
                  <a:pt x="267" y="52"/>
                </a:lnTo>
                <a:lnTo>
                  <a:pt x="267" y="52"/>
                </a:lnTo>
                <a:lnTo>
                  <a:pt x="267" y="52"/>
                </a:lnTo>
                <a:lnTo>
                  <a:pt x="266" y="52"/>
                </a:lnTo>
                <a:lnTo>
                  <a:pt x="266" y="52"/>
                </a:lnTo>
                <a:lnTo>
                  <a:pt x="266" y="52"/>
                </a:lnTo>
                <a:lnTo>
                  <a:pt x="266" y="51"/>
                </a:lnTo>
                <a:lnTo>
                  <a:pt x="266" y="51"/>
                </a:lnTo>
                <a:lnTo>
                  <a:pt x="267" y="51"/>
                </a:lnTo>
                <a:lnTo>
                  <a:pt x="267" y="50"/>
                </a:lnTo>
                <a:lnTo>
                  <a:pt x="266" y="50"/>
                </a:lnTo>
                <a:lnTo>
                  <a:pt x="266" y="50"/>
                </a:lnTo>
                <a:lnTo>
                  <a:pt x="266" y="50"/>
                </a:lnTo>
                <a:lnTo>
                  <a:pt x="265" y="50"/>
                </a:lnTo>
                <a:lnTo>
                  <a:pt x="265" y="50"/>
                </a:lnTo>
                <a:lnTo>
                  <a:pt x="264" y="50"/>
                </a:lnTo>
                <a:lnTo>
                  <a:pt x="264" y="50"/>
                </a:lnTo>
                <a:lnTo>
                  <a:pt x="264" y="49"/>
                </a:lnTo>
                <a:lnTo>
                  <a:pt x="264" y="49"/>
                </a:lnTo>
                <a:lnTo>
                  <a:pt x="264" y="49"/>
                </a:lnTo>
                <a:lnTo>
                  <a:pt x="264" y="48"/>
                </a:lnTo>
                <a:lnTo>
                  <a:pt x="264" y="48"/>
                </a:lnTo>
                <a:lnTo>
                  <a:pt x="265" y="48"/>
                </a:lnTo>
                <a:lnTo>
                  <a:pt x="265" y="48"/>
                </a:lnTo>
                <a:lnTo>
                  <a:pt x="265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7"/>
                </a:lnTo>
                <a:lnTo>
                  <a:pt x="265" y="46"/>
                </a:lnTo>
                <a:lnTo>
                  <a:pt x="265" y="46"/>
                </a:lnTo>
                <a:lnTo>
                  <a:pt x="266" y="46"/>
                </a:lnTo>
                <a:lnTo>
                  <a:pt x="266" y="47"/>
                </a:lnTo>
                <a:lnTo>
                  <a:pt x="266" y="47"/>
                </a:lnTo>
                <a:lnTo>
                  <a:pt x="267" y="47"/>
                </a:lnTo>
                <a:lnTo>
                  <a:pt x="267" y="46"/>
                </a:lnTo>
                <a:lnTo>
                  <a:pt x="266" y="46"/>
                </a:lnTo>
                <a:lnTo>
                  <a:pt x="266" y="46"/>
                </a:lnTo>
                <a:lnTo>
                  <a:pt x="266" y="45"/>
                </a:lnTo>
                <a:lnTo>
                  <a:pt x="267" y="45"/>
                </a:lnTo>
                <a:lnTo>
                  <a:pt x="267" y="45"/>
                </a:lnTo>
                <a:lnTo>
                  <a:pt x="267" y="45"/>
                </a:lnTo>
                <a:lnTo>
                  <a:pt x="268" y="45"/>
                </a:lnTo>
                <a:lnTo>
                  <a:pt x="268" y="44"/>
                </a:lnTo>
                <a:lnTo>
                  <a:pt x="268" y="44"/>
                </a:lnTo>
                <a:lnTo>
                  <a:pt x="269" y="44"/>
                </a:lnTo>
                <a:lnTo>
                  <a:pt x="269" y="44"/>
                </a:lnTo>
                <a:lnTo>
                  <a:pt x="269" y="43"/>
                </a:lnTo>
                <a:lnTo>
                  <a:pt x="269" y="43"/>
                </a:lnTo>
                <a:lnTo>
                  <a:pt x="268" y="43"/>
                </a:lnTo>
                <a:lnTo>
                  <a:pt x="268" y="43"/>
                </a:lnTo>
                <a:lnTo>
                  <a:pt x="268" y="42"/>
                </a:lnTo>
                <a:lnTo>
                  <a:pt x="268" y="42"/>
                </a:lnTo>
                <a:lnTo>
                  <a:pt x="269" y="42"/>
                </a:lnTo>
                <a:lnTo>
                  <a:pt x="269" y="41"/>
                </a:lnTo>
                <a:lnTo>
                  <a:pt x="269" y="41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39"/>
                </a:lnTo>
                <a:lnTo>
                  <a:pt x="270" y="39"/>
                </a:lnTo>
                <a:lnTo>
                  <a:pt x="270" y="39"/>
                </a:lnTo>
                <a:lnTo>
                  <a:pt x="270" y="39"/>
                </a:lnTo>
                <a:lnTo>
                  <a:pt x="270" y="39"/>
                </a:lnTo>
                <a:lnTo>
                  <a:pt x="271" y="39"/>
                </a:lnTo>
                <a:lnTo>
                  <a:pt x="271" y="39"/>
                </a:lnTo>
                <a:lnTo>
                  <a:pt x="271" y="39"/>
                </a:lnTo>
                <a:lnTo>
                  <a:pt x="272" y="39"/>
                </a:lnTo>
                <a:lnTo>
                  <a:pt x="272" y="38"/>
                </a:lnTo>
                <a:lnTo>
                  <a:pt x="272" y="38"/>
                </a:lnTo>
                <a:lnTo>
                  <a:pt x="272" y="38"/>
                </a:lnTo>
                <a:lnTo>
                  <a:pt x="273" y="38"/>
                </a:lnTo>
                <a:lnTo>
                  <a:pt x="273" y="37"/>
                </a:lnTo>
                <a:lnTo>
                  <a:pt x="273" y="37"/>
                </a:lnTo>
                <a:lnTo>
                  <a:pt x="273" y="37"/>
                </a:lnTo>
                <a:lnTo>
                  <a:pt x="273" y="36"/>
                </a:lnTo>
                <a:lnTo>
                  <a:pt x="273" y="36"/>
                </a:lnTo>
                <a:lnTo>
                  <a:pt x="273" y="36"/>
                </a:lnTo>
                <a:lnTo>
                  <a:pt x="274" y="36"/>
                </a:lnTo>
                <a:lnTo>
                  <a:pt x="274" y="36"/>
                </a:lnTo>
                <a:lnTo>
                  <a:pt x="274" y="36"/>
                </a:lnTo>
                <a:lnTo>
                  <a:pt x="275" y="36"/>
                </a:lnTo>
                <a:lnTo>
                  <a:pt x="275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7" y="36"/>
                </a:lnTo>
                <a:lnTo>
                  <a:pt x="277" y="36"/>
                </a:lnTo>
                <a:lnTo>
                  <a:pt x="277" y="35"/>
                </a:lnTo>
                <a:lnTo>
                  <a:pt x="278" y="35"/>
                </a:lnTo>
                <a:lnTo>
                  <a:pt x="278" y="35"/>
                </a:lnTo>
                <a:lnTo>
                  <a:pt x="278" y="35"/>
                </a:lnTo>
                <a:lnTo>
                  <a:pt x="278" y="34"/>
                </a:lnTo>
                <a:lnTo>
                  <a:pt x="279" y="34"/>
                </a:lnTo>
                <a:lnTo>
                  <a:pt x="279" y="34"/>
                </a:lnTo>
                <a:lnTo>
                  <a:pt x="279" y="34"/>
                </a:lnTo>
                <a:lnTo>
                  <a:pt x="280" y="34"/>
                </a:lnTo>
                <a:lnTo>
                  <a:pt x="280" y="34"/>
                </a:lnTo>
                <a:lnTo>
                  <a:pt x="280" y="34"/>
                </a:lnTo>
                <a:lnTo>
                  <a:pt x="281" y="34"/>
                </a:lnTo>
                <a:lnTo>
                  <a:pt x="281" y="34"/>
                </a:lnTo>
                <a:lnTo>
                  <a:pt x="281" y="34"/>
                </a:lnTo>
                <a:lnTo>
                  <a:pt x="281" y="34"/>
                </a:lnTo>
                <a:lnTo>
                  <a:pt x="282" y="34"/>
                </a:lnTo>
                <a:lnTo>
                  <a:pt x="282" y="34"/>
                </a:lnTo>
                <a:lnTo>
                  <a:pt x="283" y="34"/>
                </a:lnTo>
                <a:lnTo>
                  <a:pt x="283" y="33"/>
                </a:lnTo>
                <a:lnTo>
                  <a:pt x="283" y="33"/>
                </a:lnTo>
                <a:lnTo>
                  <a:pt x="283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2"/>
                </a:lnTo>
                <a:lnTo>
                  <a:pt x="284" y="32"/>
                </a:lnTo>
                <a:lnTo>
                  <a:pt x="285" y="32"/>
                </a:lnTo>
                <a:lnTo>
                  <a:pt x="285" y="31"/>
                </a:lnTo>
                <a:lnTo>
                  <a:pt x="285" y="31"/>
                </a:lnTo>
                <a:lnTo>
                  <a:pt x="285" y="31"/>
                </a:lnTo>
                <a:lnTo>
                  <a:pt x="285" y="30"/>
                </a:lnTo>
                <a:lnTo>
                  <a:pt x="286" y="30"/>
                </a:lnTo>
                <a:lnTo>
                  <a:pt x="286" y="30"/>
                </a:lnTo>
                <a:lnTo>
                  <a:pt x="286" y="30"/>
                </a:lnTo>
                <a:lnTo>
                  <a:pt x="286" y="29"/>
                </a:lnTo>
                <a:lnTo>
                  <a:pt x="286" y="29"/>
                </a:lnTo>
                <a:lnTo>
                  <a:pt x="286" y="29"/>
                </a:lnTo>
                <a:lnTo>
                  <a:pt x="286" y="28"/>
                </a:lnTo>
                <a:lnTo>
                  <a:pt x="287" y="28"/>
                </a:lnTo>
                <a:lnTo>
                  <a:pt x="287" y="29"/>
                </a:lnTo>
                <a:lnTo>
                  <a:pt x="287" y="29"/>
                </a:lnTo>
                <a:lnTo>
                  <a:pt x="287" y="29"/>
                </a:lnTo>
                <a:lnTo>
                  <a:pt x="288" y="29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9" y="30"/>
                </a:lnTo>
                <a:lnTo>
                  <a:pt x="289" y="30"/>
                </a:lnTo>
                <a:lnTo>
                  <a:pt x="290" y="30"/>
                </a:lnTo>
                <a:lnTo>
                  <a:pt x="290" y="30"/>
                </a:lnTo>
                <a:lnTo>
                  <a:pt x="291" y="30"/>
                </a:lnTo>
                <a:lnTo>
                  <a:pt x="291" y="30"/>
                </a:lnTo>
                <a:lnTo>
                  <a:pt x="292" y="30"/>
                </a:lnTo>
                <a:lnTo>
                  <a:pt x="292" y="30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4" y="29"/>
                </a:lnTo>
                <a:lnTo>
                  <a:pt x="294" y="29"/>
                </a:lnTo>
                <a:lnTo>
                  <a:pt x="295" y="29"/>
                </a:lnTo>
                <a:lnTo>
                  <a:pt x="295" y="29"/>
                </a:lnTo>
                <a:lnTo>
                  <a:pt x="295" y="29"/>
                </a:lnTo>
                <a:lnTo>
                  <a:pt x="296" y="29"/>
                </a:lnTo>
                <a:lnTo>
                  <a:pt x="296" y="29"/>
                </a:lnTo>
                <a:lnTo>
                  <a:pt x="296" y="30"/>
                </a:lnTo>
                <a:lnTo>
                  <a:pt x="297" y="30"/>
                </a:lnTo>
                <a:lnTo>
                  <a:pt x="297" y="30"/>
                </a:lnTo>
                <a:lnTo>
                  <a:pt x="297" y="30"/>
                </a:lnTo>
                <a:lnTo>
                  <a:pt x="298" y="30"/>
                </a:lnTo>
                <a:lnTo>
                  <a:pt x="298" y="30"/>
                </a:lnTo>
                <a:lnTo>
                  <a:pt x="298" y="31"/>
                </a:lnTo>
                <a:lnTo>
                  <a:pt x="298" y="31"/>
                </a:lnTo>
                <a:lnTo>
                  <a:pt x="298" y="32"/>
                </a:lnTo>
                <a:lnTo>
                  <a:pt x="298" y="32"/>
                </a:lnTo>
                <a:lnTo>
                  <a:pt x="298" y="32"/>
                </a:lnTo>
                <a:lnTo>
                  <a:pt x="299" y="32"/>
                </a:lnTo>
                <a:lnTo>
                  <a:pt x="299" y="32"/>
                </a:lnTo>
                <a:lnTo>
                  <a:pt x="300" y="32"/>
                </a:lnTo>
                <a:lnTo>
                  <a:pt x="300" y="33"/>
                </a:lnTo>
                <a:lnTo>
                  <a:pt x="300" y="33"/>
                </a:lnTo>
                <a:lnTo>
                  <a:pt x="300" y="33"/>
                </a:lnTo>
                <a:lnTo>
                  <a:pt x="301" y="33"/>
                </a:lnTo>
                <a:lnTo>
                  <a:pt x="301" y="34"/>
                </a:lnTo>
                <a:lnTo>
                  <a:pt x="301" y="34"/>
                </a:lnTo>
                <a:lnTo>
                  <a:pt x="301" y="34"/>
                </a:lnTo>
                <a:lnTo>
                  <a:pt x="301" y="34"/>
                </a:lnTo>
                <a:lnTo>
                  <a:pt x="302" y="34"/>
                </a:lnTo>
                <a:lnTo>
                  <a:pt x="302" y="33"/>
                </a:lnTo>
                <a:lnTo>
                  <a:pt x="302" y="33"/>
                </a:lnTo>
                <a:lnTo>
                  <a:pt x="302" y="33"/>
                </a:lnTo>
                <a:lnTo>
                  <a:pt x="302" y="32"/>
                </a:lnTo>
                <a:lnTo>
                  <a:pt x="302" y="32"/>
                </a:lnTo>
                <a:lnTo>
                  <a:pt x="302" y="31"/>
                </a:lnTo>
                <a:lnTo>
                  <a:pt x="302" y="31"/>
                </a:lnTo>
                <a:lnTo>
                  <a:pt x="302" y="30"/>
                </a:lnTo>
                <a:lnTo>
                  <a:pt x="301" y="30"/>
                </a:lnTo>
                <a:lnTo>
                  <a:pt x="301" y="30"/>
                </a:lnTo>
                <a:lnTo>
                  <a:pt x="301" y="30"/>
                </a:lnTo>
                <a:lnTo>
                  <a:pt x="301" y="29"/>
                </a:lnTo>
                <a:lnTo>
                  <a:pt x="302" y="29"/>
                </a:lnTo>
                <a:lnTo>
                  <a:pt x="302" y="29"/>
                </a:lnTo>
                <a:lnTo>
                  <a:pt x="303" y="29"/>
                </a:lnTo>
                <a:lnTo>
                  <a:pt x="303" y="30"/>
                </a:lnTo>
                <a:lnTo>
                  <a:pt x="303" y="30"/>
                </a:lnTo>
                <a:lnTo>
                  <a:pt x="303" y="30"/>
                </a:lnTo>
                <a:lnTo>
                  <a:pt x="304" y="30"/>
                </a:lnTo>
                <a:lnTo>
                  <a:pt x="304" y="30"/>
                </a:lnTo>
                <a:lnTo>
                  <a:pt x="304" y="30"/>
                </a:lnTo>
                <a:lnTo>
                  <a:pt x="304" y="31"/>
                </a:lnTo>
                <a:lnTo>
                  <a:pt x="304" y="31"/>
                </a:lnTo>
                <a:lnTo>
                  <a:pt x="304" y="32"/>
                </a:lnTo>
                <a:lnTo>
                  <a:pt x="304" y="32"/>
                </a:lnTo>
                <a:lnTo>
                  <a:pt x="304" y="33"/>
                </a:lnTo>
                <a:lnTo>
                  <a:pt x="304" y="33"/>
                </a:lnTo>
                <a:lnTo>
                  <a:pt x="304" y="34"/>
                </a:lnTo>
                <a:lnTo>
                  <a:pt x="304" y="34"/>
                </a:lnTo>
                <a:lnTo>
                  <a:pt x="304" y="35"/>
                </a:lnTo>
                <a:lnTo>
                  <a:pt x="305" y="35"/>
                </a:lnTo>
                <a:lnTo>
                  <a:pt x="305" y="35"/>
                </a:lnTo>
                <a:lnTo>
                  <a:pt x="306" y="35"/>
                </a:lnTo>
                <a:lnTo>
                  <a:pt x="306" y="35"/>
                </a:lnTo>
                <a:lnTo>
                  <a:pt x="306" y="34"/>
                </a:lnTo>
                <a:lnTo>
                  <a:pt x="307" y="34"/>
                </a:lnTo>
                <a:lnTo>
                  <a:pt x="307" y="34"/>
                </a:lnTo>
                <a:lnTo>
                  <a:pt x="307" y="34"/>
                </a:lnTo>
                <a:lnTo>
                  <a:pt x="307" y="33"/>
                </a:lnTo>
                <a:lnTo>
                  <a:pt x="307" y="33"/>
                </a:lnTo>
                <a:lnTo>
                  <a:pt x="307" y="32"/>
                </a:lnTo>
                <a:lnTo>
                  <a:pt x="307" y="32"/>
                </a:lnTo>
                <a:lnTo>
                  <a:pt x="307" y="31"/>
                </a:lnTo>
                <a:lnTo>
                  <a:pt x="308" y="31"/>
                </a:lnTo>
                <a:lnTo>
                  <a:pt x="308" y="31"/>
                </a:lnTo>
                <a:lnTo>
                  <a:pt x="308" y="30"/>
                </a:lnTo>
                <a:lnTo>
                  <a:pt x="308" y="30"/>
                </a:lnTo>
                <a:lnTo>
                  <a:pt x="308" y="30"/>
                </a:lnTo>
                <a:lnTo>
                  <a:pt x="308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10" y="30"/>
                </a:lnTo>
                <a:lnTo>
                  <a:pt x="310" y="31"/>
                </a:lnTo>
                <a:lnTo>
                  <a:pt x="310" y="31"/>
                </a:lnTo>
                <a:lnTo>
                  <a:pt x="311" y="31"/>
                </a:lnTo>
                <a:lnTo>
                  <a:pt x="311" y="32"/>
                </a:lnTo>
                <a:lnTo>
                  <a:pt x="311" y="32"/>
                </a:lnTo>
                <a:lnTo>
                  <a:pt x="311" y="32"/>
                </a:lnTo>
                <a:lnTo>
                  <a:pt x="311" y="33"/>
                </a:lnTo>
                <a:lnTo>
                  <a:pt x="312" y="33"/>
                </a:lnTo>
                <a:lnTo>
                  <a:pt x="312" y="33"/>
                </a:lnTo>
                <a:lnTo>
                  <a:pt x="313" y="33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1"/>
                </a:lnTo>
                <a:lnTo>
                  <a:pt x="313" y="31"/>
                </a:lnTo>
                <a:lnTo>
                  <a:pt x="313" y="30"/>
                </a:lnTo>
                <a:lnTo>
                  <a:pt x="313" y="30"/>
                </a:lnTo>
                <a:lnTo>
                  <a:pt x="314" y="30"/>
                </a:lnTo>
                <a:lnTo>
                  <a:pt x="314" y="30"/>
                </a:lnTo>
                <a:lnTo>
                  <a:pt x="314" y="30"/>
                </a:lnTo>
                <a:lnTo>
                  <a:pt x="315" y="30"/>
                </a:lnTo>
                <a:lnTo>
                  <a:pt x="315" y="29"/>
                </a:lnTo>
                <a:lnTo>
                  <a:pt x="315" y="29"/>
                </a:lnTo>
                <a:lnTo>
                  <a:pt x="315" y="29"/>
                </a:lnTo>
                <a:lnTo>
                  <a:pt x="316" y="29"/>
                </a:lnTo>
                <a:lnTo>
                  <a:pt x="316" y="28"/>
                </a:lnTo>
                <a:lnTo>
                  <a:pt x="317" y="28"/>
                </a:lnTo>
                <a:lnTo>
                  <a:pt x="317" y="28"/>
                </a:lnTo>
                <a:lnTo>
                  <a:pt x="318" y="28"/>
                </a:lnTo>
                <a:lnTo>
                  <a:pt x="318" y="28"/>
                </a:lnTo>
                <a:lnTo>
                  <a:pt x="319" y="28"/>
                </a:lnTo>
                <a:lnTo>
                  <a:pt x="319" y="28"/>
                </a:lnTo>
                <a:lnTo>
                  <a:pt x="320" y="28"/>
                </a:lnTo>
                <a:lnTo>
                  <a:pt x="320" y="28"/>
                </a:lnTo>
                <a:lnTo>
                  <a:pt x="321" y="28"/>
                </a:lnTo>
                <a:lnTo>
                  <a:pt x="321" y="28"/>
                </a:lnTo>
                <a:lnTo>
                  <a:pt x="321" y="28"/>
                </a:lnTo>
                <a:lnTo>
                  <a:pt x="322" y="28"/>
                </a:lnTo>
                <a:lnTo>
                  <a:pt x="322" y="29"/>
                </a:lnTo>
                <a:lnTo>
                  <a:pt x="322" y="29"/>
                </a:lnTo>
                <a:lnTo>
                  <a:pt x="322" y="30"/>
                </a:lnTo>
                <a:lnTo>
                  <a:pt x="322" y="30"/>
                </a:lnTo>
                <a:lnTo>
                  <a:pt x="322" y="30"/>
                </a:lnTo>
                <a:lnTo>
                  <a:pt x="322" y="30"/>
                </a:lnTo>
                <a:lnTo>
                  <a:pt x="323" y="30"/>
                </a:lnTo>
                <a:lnTo>
                  <a:pt x="323" y="30"/>
                </a:lnTo>
                <a:lnTo>
                  <a:pt x="323" y="30"/>
                </a:lnTo>
                <a:lnTo>
                  <a:pt x="324" y="30"/>
                </a:lnTo>
                <a:lnTo>
                  <a:pt x="324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29"/>
                </a:lnTo>
                <a:lnTo>
                  <a:pt x="324" y="29"/>
                </a:lnTo>
                <a:lnTo>
                  <a:pt x="324" y="28"/>
                </a:lnTo>
                <a:lnTo>
                  <a:pt x="324" y="28"/>
                </a:lnTo>
                <a:lnTo>
                  <a:pt x="324" y="28"/>
                </a:lnTo>
                <a:lnTo>
                  <a:pt x="323" y="28"/>
                </a:lnTo>
                <a:lnTo>
                  <a:pt x="323" y="27"/>
                </a:lnTo>
                <a:lnTo>
                  <a:pt x="323" y="27"/>
                </a:lnTo>
                <a:lnTo>
                  <a:pt x="323" y="27"/>
                </a:lnTo>
                <a:lnTo>
                  <a:pt x="323" y="26"/>
                </a:lnTo>
                <a:lnTo>
                  <a:pt x="323" y="26"/>
                </a:lnTo>
                <a:lnTo>
                  <a:pt x="324" y="26"/>
                </a:lnTo>
                <a:lnTo>
                  <a:pt x="324" y="25"/>
                </a:lnTo>
                <a:lnTo>
                  <a:pt x="325" y="25"/>
                </a:lnTo>
                <a:lnTo>
                  <a:pt x="325" y="25"/>
                </a:lnTo>
                <a:lnTo>
                  <a:pt x="325" y="25"/>
                </a:lnTo>
                <a:lnTo>
                  <a:pt x="326" y="25"/>
                </a:lnTo>
                <a:lnTo>
                  <a:pt x="326" y="24"/>
                </a:lnTo>
                <a:lnTo>
                  <a:pt x="326" y="24"/>
                </a:lnTo>
                <a:lnTo>
                  <a:pt x="326" y="24"/>
                </a:lnTo>
                <a:lnTo>
                  <a:pt x="327" y="24"/>
                </a:lnTo>
                <a:lnTo>
                  <a:pt x="327" y="23"/>
                </a:lnTo>
                <a:lnTo>
                  <a:pt x="327" y="23"/>
                </a:lnTo>
                <a:lnTo>
                  <a:pt x="327" y="22"/>
                </a:lnTo>
                <a:lnTo>
                  <a:pt x="327" y="22"/>
                </a:lnTo>
                <a:lnTo>
                  <a:pt x="327" y="22"/>
                </a:lnTo>
                <a:lnTo>
                  <a:pt x="327" y="21"/>
                </a:lnTo>
                <a:lnTo>
                  <a:pt x="328" y="21"/>
                </a:lnTo>
                <a:lnTo>
                  <a:pt x="328" y="20"/>
                </a:lnTo>
                <a:lnTo>
                  <a:pt x="328" y="20"/>
                </a:lnTo>
                <a:lnTo>
                  <a:pt x="328" y="20"/>
                </a:lnTo>
                <a:lnTo>
                  <a:pt x="329" y="20"/>
                </a:lnTo>
                <a:lnTo>
                  <a:pt x="329" y="20"/>
                </a:lnTo>
                <a:lnTo>
                  <a:pt x="330" y="20"/>
                </a:lnTo>
                <a:lnTo>
                  <a:pt x="330" y="19"/>
                </a:lnTo>
                <a:lnTo>
                  <a:pt x="330" y="19"/>
                </a:lnTo>
                <a:lnTo>
                  <a:pt x="331" y="19"/>
                </a:lnTo>
                <a:lnTo>
                  <a:pt x="331" y="19"/>
                </a:lnTo>
                <a:lnTo>
                  <a:pt x="331" y="19"/>
                </a:lnTo>
                <a:lnTo>
                  <a:pt x="332" y="18"/>
                </a:lnTo>
                <a:lnTo>
                  <a:pt x="332" y="18"/>
                </a:lnTo>
                <a:lnTo>
                  <a:pt x="332" y="17"/>
                </a:lnTo>
                <a:lnTo>
                  <a:pt x="331" y="17"/>
                </a:lnTo>
                <a:lnTo>
                  <a:pt x="331" y="16"/>
                </a:lnTo>
                <a:lnTo>
                  <a:pt x="331" y="16"/>
                </a:lnTo>
                <a:lnTo>
                  <a:pt x="331" y="16"/>
                </a:lnTo>
                <a:lnTo>
                  <a:pt x="331" y="15"/>
                </a:lnTo>
                <a:lnTo>
                  <a:pt x="331" y="15"/>
                </a:lnTo>
                <a:lnTo>
                  <a:pt x="331" y="15"/>
                </a:lnTo>
                <a:lnTo>
                  <a:pt x="332" y="15"/>
                </a:lnTo>
                <a:lnTo>
                  <a:pt x="332" y="14"/>
                </a:lnTo>
                <a:lnTo>
                  <a:pt x="332" y="14"/>
                </a:lnTo>
                <a:lnTo>
                  <a:pt x="332" y="13"/>
                </a:lnTo>
                <a:lnTo>
                  <a:pt x="333" y="13"/>
                </a:lnTo>
                <a:lnTo>
                  <a:pt x="333" y="12"/>
                </a:lnTo>
                <a:lnTo>
                  <a:pt x="333" y="12"/>
                </a:lnTo>
                <a:lnTo>
                  <a:pt x="333" y="12"/>
                </a:lnTo>
                <a:lnTo>
                  <a:pt x="333" y="11"/>
                </a:lnTo>
                <a:lnTo>
                  <a:pt x="334" y="11"/>
                </a:lnTo>
                <a:lnTo>
                  <a:pt x="334" y="11"/>
                </a:lnTo>
                <a:lnTo>
                  <a:pt x="335" y="11"/>
                </a:lnTo>
                <a:lnTo>
                  <a:pt x="335" y="11"/>
                </a:lnTo>
                <a:lnTo>
                  <a:pt x="336" y="11"/>
                </a:lnTo>
                <a:lnTo>
                  <a:pt x="336" y="12"/>
                </a:lnTo>
                <a:lnTo>
                  <a:pt x="336" y="12"/>
                </a:lnTo>
                <a:lnTo>
                  <a:pt x="337" y="12"/>
                </a:lnTo>
                <a:lnTo>
                  <a:pt x="337" y="12"/>
                </a:lnTo>
                <a:lnTo>
                  <a:pt x="338" y="12"/>
                </a:lnTo>
                <a:lnTo>
                  <a:pt x="338" y="12"/>
                </a:lnTo>
                <a:lnTo>
                  <a:pt x="338" y="12"/>
                </a:lnTo>
                <a:lnTo>
                  <a:pt x="339" y="12"/>
                </a:lnTo>
                <a:lnTo>
                  <a:pt x="339" y="12"/>
                </a:lnTo>
                <a:lnTo>
                  <a:pt x="340" y="12"/>
                </a:lnTo>
                <a:lnTo>
                  <a:pt x="340" y="11"/>
                </a:lnTo>
                <a:lnTo>
                  <a:pt x="340" y="11"/>
                </a:lnTo>
                <a:lnTo>
                  <a:pt x="341" y="11"/>
                </a:lnTo>
                <a:lnTo>
                  <a:pt x="341" y="11"/>
                </a:lnTo>
                <a:lnTo>
                  <a:pt x="341" y="11"/>
                </a:lnTo>
                <a:lnTo>
                  <a:pt x="342" y="11"/>
                </a:lnTo>
                <a:lnTo>
                  <a:pt x="342" y="10"/>
                </a:lnTo>
                <a:lnTo>
                  <a:pt x="342" y="10"/>
                </a:lnTo>
                <a:lnTo>
                  <a:pt x="342" y="10"/>
                </a:lnTo>
                <a:lnTo>
                  <a:pt x="342" y="9"/>
                </a:lnTo>
                <a:lnTo>
                  <a:pt x="341" y="9"/>
                </a:lnTo>
                <a:lnTo>
                  <a:pt x="341" y="9"/>
                </a:lnTo>
                <a:lnTo>
                  <a:pt x="340" y="9"/>
                </a:lnTo>
                <a:lnTo>
                  <a:pt x="340" y="9"/>
                </a:lnTo>
                <a:lnTo>
                  <a:pt x="339" y="9"/>
                </a:lnTo>
                <a:lnTo>
                  <a:pt x="339" y="10"/>
                </a:lnTo>
                <a:lnTo>
                  <a:pt x="339" y="10"/>
                </a:lnTo>
                <a:lnTo>
                  <a:pt x="338" y="10"/>
                </a:lnTo>
                <a:lnTo>
                  <a:pt x="338" y="10"/>
                </a:lnTo>
                <a:lnTo>
                  <a:pt x="338" y="10"/>
                </a:lnTo>
                <a:lnTo>
                  <a:pt x="338" y="9"/>
                </a:lnTo>
                <a:lnTo>
                  <a:pt x="338" y="9"/>
                </a:lnTo>
                <a:lnTo>
                  <a:pt x="338" y="8"/>
                </a:lnTo>
                <a:lnTo>
                  <a:pt x="337" y="8"/>
                </a:lnTo>
                <a:lnTo>
                  <a:pt x="337" y="8"/>
                </a:lnTo>
                <a:lnTo>
                  <a:pt x="337" y="7"/>
                </a:lnTo>
                <a:lnTo>
                  <a:pt x="338" y="7"/>
                </a:lnTo>
                <a:lnTo>
                  <a:pt x="338" y="7"/>
                </a:lnTo>
                <a:lnTo>
                  <a:pt x="338" y="7"/>
                </a:lnTo>
                <a:lnTo>
                  <a:pt x="338" y="6"/>
                </a:lnTo>
                <a:lnTo>
                  <a:pt x="338" y="6"/>
                </a:lnTo>
                <a:lnTo>
                  <a:pt x="338" y="6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1" y="5"/>
                </a:lnTo>
                <a:lnTo>
                  <a:pt x="341" y="6"/>
                </a:lnTo>
                <a:lnTo>
                  <a:pt x="341" y="6"/>
                </a:lnTo>
                <a:lnTo>
                  <a:pt x="341" y="6"/>
                </a:lnTo>
                <a:lnTo>
                  <a:pt x="341" y="7"/>
                </a:lnTo>
                <a:lnTo>
                  <a:pt x="341" y="7"/>
                </a:lnTo>
                <a:lnTo>
                  <a:pt x="341" y="8"/>
                </a:lnTo>
                <a:lnTo>
                  <a:pt x="342" y="8"/>
                </a:lnTo>
                <a:lnTo>
                  <a:pt x="342" y="8"/>
                </a:lnTo>
                <a:lnTo>
                  <a:pt x="342" y="9"/>
                </a:lnTo>
                <a:lnTo>
                  <a:pt x="342" y="9"/>
                </a:lnTo>
                <a:lnTo>
                  <a:pt x="343" y="9"/>
                </a:lnTo>
                <a:lnTo>
                  <a:pt x="343" y="9"/>
                </a:lnTo>
                <a:lnTo>
                  <a:pt x="343" y="9"/>
                </a:lnTo>
                <a:lnTo>
                  <a:pt x="344" y="9"/>
                </a:lnTo>
                <a:lnTo>
                  <a:pt x="344" y="8"/>
                </a:lnTo>
                <a:lnTo>
                  <a:pt x="344" y="8"/>
                </a:lnTo>
                <a:lnTo>
                  <a:pt x="345" y="8"/>
                </a:lnTo>
                <a:lnTo>
                  <a:pt x="345" y="8"/>
                </a:lnTo>
                <a:lnTo>
                  <a:pt x="345" y="8"/>
                </a:lnTo>
                <a:lnTo>
                  <a:pt x="345" y="7"/>
                </a:lnTo>
                <a:lnTo>
                  <a:pt x="346" y="7"/>
                </a:lnTo>
                <a:lnTo>
                  <a:pt x="346" y="8"/>
                </a:lnTo>
                <a:lnTo>
                  <a:pt x="346" y="8"/>
                </a:lnTo>
                <a:lnTo>
                  <a:pt x="346" y="8"/>
                </a:lnTo>
                <a:lnTo>
                  <a:pt x="347" y="8"/>
                </a:lnTo>
                <a:lnTo>
                  <a:pt x="347" y="8"/>
                </a:lnTo>
                <a:lnTo>
                  <a:pt x="347" y="7"/>
                </a:lnTo>
                <a:lnTo>
                  <a:pt x="347" y="7"/>
                </a:lnTo>
                <a:lnTo>
                  <a:pt x="348" y="7"/>
                </a:lnTo>
                <a:lnTo>
                  <a:pt x="348" y="8"/>
                </a:lnTo>
                <a:lnTo>
                  <a:pt x="348" y="7"/>
                </a:lnTo>
                <a:lnTo>
                  <a:pt x="349" y="7"/>
                </a:lnTo>
                <a:lnTo>
                  <a:pt x="349" y="7"/>
                </a:lnTo>
                <a:lnTo>
                  <a:pt x="349" y="8"/>
                </a:lnTo>
                <a:lnTo>
                  <a:pt x="349" y="8"/>
                </a:lnTo>
                <a:lnTo>
                  <a:pt x="350" y="8"/>
                </a:lnTo>
                <a:lnTo>
                  <a:pt x="350" y="8"/>
                </a:lnTo>
                <a:lnTo>
                  <a:pt x="350" y="7"/>
                </a:lnTo>
                <a:lnTo>
                  <a:pt x="350" y="7"/>
                </a:lnTo>
                <a:lnTo>
                  <a:pt x="350" y="7"/>
                </a:lnTo>
                <a:lnTo>
                  <a:pt x="350" y="7"/>
                </a:lnTo>
                <a:lnTo>
                  <a:pt x="350" y="7"/>
                </a:lnTo>
                <a:lnTo>
                  <a:pt x="350" y="8"/>
                </a:lnTo>
                <a:lnTo>
                  <a:pt x="351" y="8"/>
                </a:lnTo>
                <a:lnTo>
                  <a:pt x="351" y="7"/>
                </a:lnTo>
                <a:lnTo>
                  <a:pt x="351" y="8"/>
                </a:lnTo>
                <a:lnTo>
                  <a:pt x="351" y="8"/>
                </a:lnTo>
                <a:lnTo>
                  <a:pt x="352" y="8"/>
                </a:lnTo>
                <a:lnTo>
                  <a:pt x="352" y="8"/>
                </a:lnTo>
                <a:lnTo>
                  <a:pt x="353" y="8"/>
                </a:lnTo>
                <a:lnTo>
                  <a:pt x="353" y="8"/>
                </a:lnTo>
                <a:lnTo>
                  <a:pt x="353" y="9"/>
                </a:lnTo>
                <a:lnTo>
                  <a:pt x="353" y="9"/>
                </a:lnTo>
                <a:lnTo>
                  <a:pt x="352" y="9"/>
                </a:lnTo>
                <a:lnTo>
                  <a:pt x="352" y="9"/>
                </a:lnTo>
                <a:lnTo>
                  <a:pt x="352" y="10"/>
                </a:lnTo>
                <a:lnTo>
                  <a:pt x="353" y="10"/>
                </a:lnTo>
                <a:lnTo>
                  <a:pt x="353" y="10"/>
                </a:lnTo>
                <a:lnTo>
                  <a:pt x="353" y="10"/>
                </a:lnTo>
                <a:lnTo>
                  <a:pt x="353" y="11"/>
                </a:lnTo>
                <a:lnTo>
                  <a:pt x="354" y="11"/>
                </a:lnTo>
                <a:lnTo>
                  <a:pt x="354" y="11"/>
                </a:lnTo>
                <a:lnTo>
                  <a:pt x="354" y="11"/>
                </a:lnTo>
                <a:lnTo>
                  <a:pt x="355" y="11"/>
                </a:lnTo>
                <a:lnTo>
                  <a:pt x="355" y="11"/>
                </a:lnTo>
                <a:lnTo>
                  <a:pt x="355" y="11"/>
                </a:lnTo>
                <a:lnTo>
                  <a:pt x="355" y="11"/>
                </a:lnTo>
                <a:lnTo>
                  <a:pt x="356" y="11"/>
                </a:lnTo>
                <a:lnTo>
                  <a:pt x="356" y="11"/>
                </a:lnTo>
                <a:lnTo>
                  <a:pt x="356" y="11"/>
                </a:lnTo>
                <a:lnTo>
                  <a:pt x="357" y="11"/>
                </a:lnTo>
                <a:lnTo>
                  <a:pt x="357" y="10"/>
                </a:lnTo>
                <a:lnTo>
                  <a:pt x="357" y="10"/>
                </a:lnTo>
                <a:lnTo>
                  <a:pt x="357" y="11"/>
                </a:lnTo>
                <a:lnTo>
                  <a:pt x="357" y="11"/>
                </a:lnTo>
                <a:lnTo>
                  <a:pt x="358" y="11"/>
                </a:lnTo>
                <a:lnTo>
                  <a:pt x="358" y="11"/>
                </a:lnTo>
                <a:lnTo>
                  <a:pt x="358" y="12"/>
                </a:lnTo>
                <a:lnTo>
                  <a:pt x="359" y="12"/>
                </a:lnTo>
                <a:lnTo>
                  <a:pt x="359" y="12"/>
                </a:lnTo>
                <a:lnTo>
                  <a:pt x="359" y="12"/>
                </a:lnTo>
                <a:lnTo>
                  <a:pt x="360" y="12"/>
                </a:lnTo>
                <a:lnTo>
                  <a:pt x="360" y="13"/>
                </a:lnTo>
                <a:lnTo>
                  <a:pt x="360" y="13"/>
                </a:lnTo>
                <a:lnTo>
                  <a:pt x="361" y="13"/>
                </a:lnTo>
                <a:lnTo>
                  <a:pt x="361" y="13"/>
                </a:lnTo>
                <a:lnTo>
                  <a:pt x="361" y="14"/>
                </a:lnTo>
                <a:lnTo>
                  <a:pt x="361" y="14"/>
                </a:lnTo>
                <a:lnTo>
                  <a:pt x="361" y="14"/>
                </a:lnTo>
                <a:lnTo>
                  <a:pt x="361" y="14"/>
                </a:lnTo>
                <a:lnTo>
                  <a:pt x="361" y="15"/>
                </a:lnTo>
                <a:lnTo>
                  <a:pt x="361" y="15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7"/>
                </a:lnTo>
                <a:lnTo>
                  <a:pt x="362" y="17"/>
                </a:lnTo>
                <a:lnTo>
                  <a:pt x="362" y="17"/>
                </a:lnTo>
                <a:lnTo>
                  <a:pt x="362" y="17"/>
                </a:lnTo>
                <a:lnTo>
                  <a:pt x="363" y="17"/>
                </a:lnTo>
                <a:lnTo>
                  <a:pt x="363" y="18"/>
                </a:lnTo>
                <a:lnTo>
                  <a:pt x="363" y="18"/>
                </a:lnTo>
                <a:lnTo>
                  <a:pt x="364" y="18"/>
                </a:lnTo>
                <a:lnTo>
                  <a:pt x="364" y="18"/>
                </a:lnTo>
                <a:lnTo>
                  <a:pt x="364" y="19"/>
                </a:lnTo>
                <a:lnTo>
                  <a:pt x="364" y="19"/>
                </a:lnTo>
                <a:lnTo>
                  <a:pt x="364" y="18"/>
                </a:lnTo>
                <a:lnTo>
                  <a:pt x="365" y="18"/>
                </a:lnTo>
                <a:lnTo>
                  <a:pt x="365" y="19"/>
                </a:lnTo>
                <a:lnTo>
                  <a:pt x="365" y="19"/>
                </a:lnTo>
                <a:lnTo>
                  <a:pt x="365" y="18"/>
                </a:lnTo>
                <a:lnTo>
                  <a:pt x="365" y="18"/>
                </a:lnTo>
                <a:lnTo>
                  <a:pt x="365" y="18"/>
                </a:lnTo>
                <a:lnTo>
                  <a:pt x="365" y="17"/>
                </a:lnTo>
                <a:lnTo>
                  <a:pt x="365" y="17"/>
                </a:lnTo>
                <a:lnTo>
                  <a:pt x="365" y="16"/>
                </a:lnTo>
                <a:lnTo>
                  <a:pt x="364" y="16"/>
                </a:lnTo>
                <a:lnTo>
                  <a:pt x="364" y="16"/>
                </a:lnTo>
                <a:lnTo>
                  <a:pt x="364" y="16"/>
                </a:lnTo>
                <a:lnTo>
                  <a:pt x="364" y="15"/>
                </a:lnTo>
                <a:lnTo>
                  <a:pt x="364" y="15"/>
                </a:lnTo>
                <a:lnTo>
                  <a:pt x="365" y="15"/>
                </a:lnTo>
                <a:lnTo>
                  <a:pt x="365" y="15"/>
                </a:lnTo>
                <a:lnTo>
                  <a:pt x="365" y="14"/>
                </a:lnTo>
                <a:lnTo>
                  <a:pt x="364" y="14"/>
                </a:lnTo>
                <a:lnTo>
                  <a:pt x="364" y="14"/>
                </a:lnTo>
                <a:lnTo>
                  <a:pt x="364" y="13"/>
                </a:lnTo>
                <a:lnTo>
                  <a:pt x="365" y="13"/>
                </a:lnTo>
                <a:lnTo>
                  <a:pt x="365" y="13"/>
                </a:lnTo>
                <a:lnTo>
                  <a:pt x="365" y="13"/>
                </a:lnTo>
                <a:lnTo>
                  <a:pt x="365" y="12"/>
                </a:lnTo>
                <a:lnTo>
                  <a:pt x="365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1"/>
                </a:lnTo>
                <a:lnTo>
                  <a:pt x="367" y="11"/>
                </a:lnTo>
                <a:lnTo>
                  <a:pt x="367" y="11"/>
                </a:lnTo>
                <a:lnTo>
                  <a:pt x="367" y="11"/>
                </a:lnTo>
                <a:lnTo>
                  <a:pt x="368" y="11"/>
                </a:lnTo>
                <a:lnTo>
                  <a:pt x="368" y="10"/>
                </a:lnTo>
                <a:lnTo>
                  <a:pt x="368" y="10"/>
                </a:lnTo>
                <a:lnTo>
                  <a:pt x="369" y="10"/>
                </a:lnTo>
                <a:lnTo>
                  <a:pt x="369" y="10"/>
                </a:lnTo>
                <a:lnTo>
                  <a:pt x="370" y="10"/>
                </a:lnTo>
                <a:lnTo>
                  <a:pt x="370" y="10"/>
                </a:lnTo>
                <a:lnTo>
                  <a:pt x="370" y="10"/>
                </a:lnTo>
                <a:lnTo>
                  <a:pt x="371" y="10"/>
                </a:lnTo>
                <a:lnTo>
                  <a:pt x="371" y="10"/>
                </a:lnTo>
                <a:lnTo>
                  <a:pt x="371" y="10"/>
                </a:lnTo>
                <a:lnTo>
                  <a:pt x="371" y="9"/>
                </a:lnTo>
                <a:lnTo>
                  <a:pt x="372" y="9"/>
                </a:lnTo>
                <a:lnTo>
                  <a:pt x="372" y="10"/>
                </a:lnTo>
                <a:lnTo>
                  <a:pt x="372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9"/>
                </a:lnTo>
                <a:lnTo>
                  <a:pt x="373" y="9"/>
                </a:lnTo>
                <a:lnTo>
                  <a:pt x="373" y="9"/>
                </a:lnTo>
                <a:lnTo>
                  <a:pt x="373" y="8"/>
                </a:lnTo>
                <a:lnTo>
                  <a:pt x="373" y="8"/>
                </a:lnTo>
                <a:lnTo>
                  <a:pt x="373" y="8"/>
                </a:lnTo>
                <a:lnTo>
                  <a:pt x="373" y="8"/>
                </a:lnTo>
                <a:lnTo>
                  <a:pt x="374" y="8"/>
                </a:lnTo>
                <a:lnTo>
                  <a:pt x="374" y="8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10"/>
                </a:lnTo>
                <a:lnTo>
                  <a:pt x="374" y="10"/>
                </a:lnTo>
                <a:lnTo>
                  <a:pt x="375" y="10"/>
                </a:lnTo>
                <a:lnTo>
                  <a:pt x="375" y="10"/>
                </a:lnTo>
                <a:lnTo>
                  <a:pt x="375" y="10"/>
                </a:lnTo>
                <a:lnTo>
                  <a:pt x="375" y="11"/>
                </a:lnTo>
                <a:lnTo>
                  <a:pt x="376" y="11"/>
                </a:lnTo>
                <a:lnTo>
                  <a:pt x="376" y="10"/>
                </a:lnTo>
                <a:lnTo>
                  <a:pt x="376" y="10"/>
                </a:lnTo>
                <a:lnTo>
                  <a:pt x="377" y="10"/>
                </a:lnTo>
                <a:lnTo>
                  <a:pt x="377" y="10"/>
                </a:lnTo>
                <a:lnTo>
                  <a:pt x="377" y="11"/>
                </a:lnTo>
                <a:lnTo>
                  <a:pt x="378" y="11"/>
                </a:lnTo>
                <a:lnTo>
                  <a:pt x="378" y="11"/>
                </a:lnTo>
                <a:lnTo>
                  <a:pt x="378" y="11"/>
                </a:lnTo>
                <a:lnTo>
                  <a:pt x="379" y="11"/>
                </a:lnTo>
                <a:lnTo>
                  <a:pt x="379" y="12"/>
                </a:lnTo>
                <a:lnTo>
                  <a:pt x="379" y="12"/>
                </a:lnTo>
                <a:lnTo>
                  <a:pt x="379" y="12"/>
                </a:lnTo>
                <a:lnTo>
                  <a:pt x="380" y="12"/>
                </a:lnTo>
                <a:lnTo>
                  <a:pt x="380" y="13"/>
                </a:lnTo>
                <a:lnTo>
                  <a:pt x="380" y="13"/>
                </a:lnTo>
                <a:lnTo>
                  <a:pt x="381" y="13"/>
                </a:lnTo>
                <a:lnTo>
                  <a:pt x="381" y="12"/>
                </a:lnTo>
                <a:lnTo>
                  <a:pt x="381" y="12"/>
                </a:lnTo>
                <a:lnTo>
                  <a:pt x="381" y="11"/>
                </a:lnTo>
                <a:lnTo>
                  <a:pt x="382" y="11"/>
                </a:lnTo>
                <a:lnTo>
                  <a:pt x="382" y="11"/>
                </a:lnTo>
                <a:lnTo>
                  <a:pt x="382" y="11"/>
                </a:lnTo>
                <a:lnTo>
                  <a:pt x="383" y="11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9"/>
                </a:lnTo>
                <a:lnTo>
                  <a:pt x="383" y="9"/>
                </a:lnTo>
                <a:lnTo>
                  <a:pt x="383" y="9"/>
                </a:lnTo>
                <a:lnTo>
                  <a:pt x="382" y="9"/>
                </a:lnTo>
                <a:lnTo>
                  <a:pt x="382" y="9"/>
                </a:lnTo>
                <a:lnTo>
                  <a:pt x="382" y="9"/>
                </a:lnTo>
                <a:lnTo>
                  <a:pt x="381" y="9"/>
                </a:lnTo>
                <a:lnTo>
                  <a:pt x="381" y="9"/>
                </a:lnTo>
                <a:lnTo>
                  <a:pt x="381" y="8"/>
                </a:lnTo>
                <a:lnTo>
                  <a:pt x="381" y="8"/>
                </a:lnTo>
                <a:lnTo>
                  <a:pt x="380" y="8"/>
                </a:lnTo>
                <a:lnTo>
                  <a:pt x="380" y="8"/>
                </a:lnTo>
                <a:lnTo>
                  <a:pt x="381" y="8"/>
                </a:lnTo>
                <a:lnTo>
                  <a:pt x="381" y="8"/>
                </a:lnTo>
                <a:lnTo>
                  <a:pt x="381" y="7"/>
                </a:lnTo>
                <a:lnTo>
                  <a:pt x="382" y="7"/>
                </a:lnTo>
                <a:lnTo>
                  <a:pt x="382" y="7"/>
                </a:lnTo>
                <a:lnTo>
                  <a:pt x="383" y="7"/>
                </a:lnTo>
                <a:lnTo>
                  <a:pt x="383" y="7"/>
                </a:lnTo>
                <a:lnTo>
                  <a:pt x="384" y="7"/>
                </a:lnTo>
                <a:lnTo>
                  <a:pt x="384" y="7"/>
                </a:lnTo>
                <a:lnTo>
                  <a:pt x="384" y="7"/>
                </a:lnTo>
                <a:lnTo>
                  <a:pt x="384" y="8"/>
                </a:lnTo>
                <a:lnTo>
                  <a:pt x="384" y="8"/>
                </a:lnTo>
                <a:lnTo>
                  <a:pt x="384" y="8"/>
                </a:lnTo>
                <a:lnTo>
                  <a:pt x="384" y="9"/>
                </a:lnTo>
                <a:lnTo>
                  <a:pt x="384" y="9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4" y="11"/>
                </a:lnTo>
                <a:lnTo>
                  <a:pt x="384" y="11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5" y="10"/>
                </a:lnTo>
                <a:lnTo>
                  <a:pt x="385" y="9"/>
                </a:lnTo>
                <a:lnTo>
                  <a:pt x="385" y="9"/>
                </a:lnTo>
                <a:lnTo>
                  <a:pt x="385" y="10"/>
                </a:lnTo>
                <a:lnTo>
                  <a:pt x="385" y="10"/>
                </a:lnTo>
                <a:lnTo>
                  <a:pt x="386" y="10"/>
                </a:lnTo>
                <a:lnTo>
                  <a:pt x="386" y="10"/>
                </a:lnTo>
                <a:lnTo>
                  <a:pt x="386" y="11"/>
                </a:lnTo>
                <a:lnTo>
                  <a:pt x="386" y="11"/>
                </a:lnTo>
                <a:lnTo>
                  <a:pt x="386" y="11"/>
                </a:lnTo>
                <a:lnTo>
                  <a:pt x="387" y="11"/>
                </a:lnTo>
                <a:lnTo>
                  <a:pt x="387" y="11"/>
                </a:lnTo>
                <a:lnTo>
                  <a:pt x="387" y="10"/>
                </a:lnTo>
                <a:lnTo>
                  <a:pt x="387" y="10"/>
                </a:lnTo>
                <a:lnTo>
                  <a:pt x="387" y="10"/>
                </a:lnTo>
                <a:lnTo>
                  <a:pt x="387" y="10"/>
                </a:lnTo>
                <a:lnTo>
                  <a:pt x="388" y="10"/>
                </a:lnTo>
                <a:lnTo>
                  <a:pt x="388" y="10"/>
                </a:lnTo>
                <a:lnTo>
                  <a:pt x="388" y="10"/>
                </a:lnTo>
                <a:lnTo>
                  <a:pt x="389" y="10"/>
                </a:lnTo>
                <a:lnTo>
                  <a:pt x="389" y="10"/>
                </a:lnTo>
                <a:lnTo>
                  <a:pt x="389" y="10"/>
                </a:lnTo>
                <a:lnTo>
                  <a:pt x="390" y="9"/>
                </a:lnTo>
                <a:lnTo>
                  <a:pt x="390" y="9"/>
                </a:lnTo>
                <a:lnTo>
                  <a:pt x="390" y="8"/>
                </a:lnTo>
                <a:lnTo>
                  <a:pt x="390" y="8"/>
                </a:lnTo>
                <a:lnTo>
                  <a:pt x="390" y="8"/>
                </a:lnTo>
                <a:lnTo>
                  <a:pt x="390" y="7"/>
                </a:lnTo>
                <a:lnTo>
                  <a:pt x="391" y="7"/>
                </a:lnTo>
                <a:lnTo>
                  <a:pt x="391" y="8"/>
                </a:lnTo>
                <a:lnTo>
                  <a:pt x="391" y="8"/>
                </a:lnTo>
                <a:lnTo>
                  <a:pt x="391" y="9"/>
                </a:lnTo>
                <a:lnTo>
                  <a:pt x="391" y="9"/>
                </a:lnTo>
                <a:lnTo>
                  <a:pt x="391" y="10"/>
                </a:lnTo>
                <a:lnTo>
                  <a:pt x="391" y="10"/>
                </a:lnTo>
                <a:lnTo>
                  <a:pt x="392" y="9"/>
                </a:lnTo>
                <a:lnTo>
                  <a:pt x="392" y="9"/>
                </a:lnTo>
                <a:lnTo>
                  <a:pt x="392" y="8"/>
                </a:lnTo>
                <a:lnTo>
                  <a:pt x="392" y="8"/>
                </a:lnTo>
                <a:lnTo>
                  <a:pt x="393" y="8"/>
                </a:lnTo>
                <a:lnTo>
                  <a:pt x="393" y="8"/>
                </a:lnTo>
                <a:lnTo>
                  <a:pt x="393" y="9"/>
                </a:lnTo>
                <a:lnTo>
                  <a:pt x="394" y="9"/>
                </a:lnTo>
                <a:lnTo>
                  <a:pt x="394" y="8"/>
                </a:lnTo>
                <a:lnTo>
                  <a:pt x="394" y="8"/>
                </a:lnTo>
                <a:lnTo>
                  <a:pt x="394" y="8"/>
                </a:lnTo>
                <a:lnTo>
                  <a:pt x="395" y="8"/>
                </a:lnTo>
                <a:lnTo>
                  <a:pt x="395" y="8"/>
                </a:lnTo>
                <a:lnTo>
                  <a:pt x="395" y="8"/>
                </a:lnTo>
                <a:lnTo>
                  <a:pt x="395" y="8"/>
                </a:lnTo>
                <a:lnTo>
                  <a:pt x="396" y="8"/>
                </a:lnTo>
                <a:lnTo>
                  <a:pt x="396" y="8"/>
                </a:lnTo>
                <a:lnTo>
                  <a:pt x="396" y="8"/>
                </a:lnTo>
                <a:lnTo>
                  <a:pt x="397" y="8"/>
                </a:lnTo>
                <a:lnTo>
                  <a:pt x="397" y="9"/>
                </a:lnTo>
                <a:lnTo>
                  <a:pt x="397" y="9"/>
                </a:lnTo>
                <a:lnTo>
                  <a:pt x="397" y="9"/>
                </a:lnTo>
                <a:lnTo>
                  <a:pt x="398" y="9"/>
                </a:lnTo>
                <a:lnTo>
                  <a:pt x="398" y="10"/>
                </a:lnTo>
                <a:lnTo>
                  <a:pt x="398" y="10"/>
                </a:lnTo>
                <a:lnTo>
                  <a:pt x="399" y="10"/>
                </a:lnTo>
                <a:lnTo>
                  <a:pt x="399" y="9"/>
                </a:lnTo>
                <a:lnTo>
                  <a:pt x="399" y="9"/>
                </a:lnTo>
                <a:lnTo>
                  <a:pt x="398" y="9"/>
                </a:lnTo>
                <a:lnTo>
                  <a:pt x="398" y="8"/>
                </a:lnTo>
                <a:lnTo>
                  <a:pt x="398" y="8"/>
                </a:lnTo>
                <a:lnTo>
                  <a:pt x="398" y="7"/>
                </a:lnTo>
                <a:lnTo>
                  <a:pt x="398" y="7"/>
                </a:lnTo>
                <a:lnTo>
                  <a:pt x="398" y="6"/>
                </a:lnTo>
                <a:lnTo>
                  <a:pt x="398" y="6"/>
                </a:lnTo>
                <a:lnTo>
                  <a:pt x="398" y="6"/>
                </a:lnTo>
                <a:lnTo>
                  <a:pt x="399" y="6"/>
                </a:lnTo>
                <a:lnTo>
                  <a:pt x="399" y="6"/>
                </a:lnTo>
                <a:lnTo>
                  <a:pt x="399" y="6"/>
                </a:lnTo>
                <a:lnTo>
                  <a:pt x="400" y="6"/>
                </a:lnTo>
                <a:lnTo>
                  <a:pt x="400" y="6"/>
                </a:lnTo>
                <a:lnTo>
                  <a:pt x="400" y="6"/>
                </a:lnTo>
                <a:lnTo>
                  <a:pt x="401" y="6"/>
                </a:lnTo>
                <a:lnTo>
                  <a:pt x="401" y="6"/>
                </a:lnTo>
                <a:lnTo>
                  <a:pt x="402" y="6"/>
                </a:lnTo>
                <a:lnTo>
                  <a:pt x="402" y="6"/>
                </a:lnTo>
                <a:lnTo>
                  <a:pt x="402" y="7"/>
                </a:lnTo>
                <a:lnTo>
                  <a:pt x="403" y="7"/>
                </a:lnTo>
                <a:lnTo>
                  <a:pt x="403" y="7"/>
                </a:lnTo>
                <a:lnTo>
                  <a:pt x="403" y="7"/>
                </a:lnTo>
                <a:lnTo>
                  <a:pt x="403" y="8"/>
                </a:lnTo>
                <a:lnTo>
                  <a:pt x="403" y="8"/>
                </a:lnTo>
                <a:lnTo>
                  <a:pt x="403" y="8"/>
                </a:lnTo>
                <a:lnTo>
                  <a:pt x="403" y="9"/>
                </a:lnTo>
                <a:lnTo>
                  <a:pt x="403" y="9"/>
                </a:lnTo>
                <a:lnTo>
                  <a:pt x="402" y="9"/>
                </a:lnTo>
                <a:lnTo>
                  <a:pt x="402" y="10"/>
                </a:lnTo>
                <a:lnTo>
                  <a:pt x="402" y="10"/>
                </a:lnTo>
                <a:lnTo>
                  <a:pt x="402" y="10"/>
                </a:lnTo>
                <a:lnTo>
                  <a:pt x="401" y="10"/>
                </a:lnTo>
                <a:lnTo>
                  <a:pt x="401" y="10"/>
                </a:lnTo>
                <a:lnTo>
                  <a:pt x="402" y="10"/>
                </a:lnTo>
                <a:lnTo>
                  <a:pt x="402" y="11"/>
                </a:lnTo>
                <a:lnTo>
                  <a:pt x="402" y="11"/>
                </a:lnTo>
                <a:lnTo>
                  <a:pt x="402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404" y="10"/>
                </a:lnTo>
                <a:lnTo>
                  <a:pt x="404" y="9"/>
                </a:lnTo>
                <a:lnTo>
                  <a:pt x="404" y="9"/>
                </a:lnTo>
                <a:lnTo>
                  <a:pt x="404" y="8"/>
                </a:lnTo>
                <a:lnTo>
                  <a:pt x="404" y="8"/>
                </a:lnTo>
                <a:lnTo>
                  <a:pt x="404" y="8"/>
                </a:lnTo>
                <a:lnTo>
                  <a:pt x="404" y="8"/>
                </a:lnTo>
                <a:lnTo>
                  <a:pt x="404" y="7"/>
                </a:lnTo>
                <a:lnTo>
                  <a:pt x="404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4" y="6"/>
                </a:lnTo>
                <a:lnTo>
                  <a:pt x="404" y="6"/>
                </a:lnTo>
                <a:lnTo>
                  <a:pt x="404" y="6"/>
                </a:lnTo>
                <a:lnTo>
                  <a:pt x="405" y="6"/>
                </a:lnTo>
                <a:lnTo>
                  <a:pt x="405" y="5"/>
                </a:lnTo>
                <a:lnTo>
                  <a:pt x="405" y="5"/>
                </a:lnTo>
                <a:lnTo>
                  <a:pt x="405" y="6"/>
                </a:lnTo>
                <a:lnTo>
                  <a:pt x="405" y="6"/>
                </a:lnTo>
                <a:lnTo>
                  <a:pt x="406" y="6"/>
                </a:lnTo>
                <a:lnTo>
                  <a:pt x="406" y="7"/>
                </a:lnTo>
                <a:lnTo>
                  <a:pt x="405" y="7"/>
                </a:lnTo>
                <a:lnTo>
                  <a:pt x="405" y="7"/>
                </a:lnTo>
                <a:lnTo>
                  <a:pt x="405" y="8"/>
                </a:lnTo>
                <a:lnTo>
                  <a:pt x="406" y="8"/>
                </a:lnTo>
                <a:lnTo>
                  <a:pt x="406" y="8"/>
                </a:lnTo>
                <a:lnTo>
                  <a:pt x="406" y="8"/>
                </a:lnTo>
                <a:lnTo>
                  <a:pt x="407" y="8"/>
                </a:lnTo>
                <a:lnTo>
                  <a:pt x="407" y="8"/>
                </a:lnTo>
                <a:lnTo>
                  <a:pt x="407" y="8"/>
                </a:lnTo>
                <a:lnTo>
                  <a:pt x="407" y="7"/>
                </a:lnTo>
                <a:lnTo>
                  <a:pt x="408" y="7"/>
                </a:lnTo>
                <a:lnTo>
                  <a:pt x="408" y="7"/>
                </a:lnTo>
                <a:lnTo>
                  <a:pt x="409" y="7"/>
                </a:lnTo>
                <a:lnTo>
                  <a:pt x="409" y="8"/>
                </a:lnTo>
                <a:lnTo>
                  <a:pt x="409" y="8"/>
                </a:lnTo>
                <a:lnTo>
                  <a:pt x="409" y="8"/>
                </a:lnTo>
                <a:lnTo>
                  <a:pt x="410" y="8"/>
                </a:lnTo>
                <a:lnTo>
                  <a:pt x="410" y="8"/>
                </a:lnTo>
                <a:lnTo>
                  <a:pt x="411" y="8"/>
                </a:lnTo>
                <a:lnTo>
                  <a:pt x="411" y="8"/>
                </a:lnTo>
                <a:lnTo>
                  <a:pt x="411" y="8"/>
                </a:lnTo>
                <a:lnTo>
                  <a:pt x="412" y="8"/>
                </a:lnTo>
                <a:lnTo>
                  <a:pt x="412" y="8"/>
                </a:lnTo>
                <a:lnTo>
                  <a:pt x="413" y="8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2" y="9"/>
                </a:lnTo>
                <a:lnTo>
                  <a:pt x="412" y="10"/>
                </a:lnTo>
                <a:lnTo>
                  <a:pt x="413" y="10"/>
                </a:lnTo>
                <a:lnTo>
                  <a:pt x="413" y="10"/>
                </a:lnTo>
                <a:lnTo>
                  <a:pt x="413" y="10"/>
                </a:lnTo>
                <a:lnTo>
                  <a:pt x="413" y="10"/>
                </a:lnTo>
                <a:lnTo>
                  <a:pt x="414" y="10"/>
                </a:lnTo>
                <a:lnTo>
                  <a:pt x="414" y="11"/>
                </a:lnTo>
                <a:lnTo>
                  <a:pt x="414" y="11"/>
                </a:lnTo>
                <a:lnTo>
                  <a:pt x="414" y="11"/>
                </a:lnTo>
                <a:lnTo>
                  <a:pt x="414" y="11"/>
                </a:lnTo>
                <a:lnTo>
                  <a:pt x="415" y="11"/>
                </a:lnTo>
                <a:lnTo>
                  <a:pt x="415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1"/>
                </a:lnTo>
                <a:lnTo>
                  <a:pt x="416" y="11"/>
                </a:lnTo>
                <a:lnTo>
                  <a:pt x="416" y="12"/>
                </a:lnTo>
                <a:lnTo>
                  <a:pt x="416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3"/>
                </a:lnTo>
                <a:lnTo>
                  <a:pt x="416" y="13"/>
                </a:lnTo>
                <a:lnTo>
                  <a:pt x="416" y="12"/>
                </a:lnTo>
                <a:lnTo>
                  <a:pt x="416" y="12"/>
                </a:lnTo>
                <a:lnTo>
                  <a:pt x="416" y="12"/>
                </a:lnTo>
                <a:lnTo>
                  <a:pt x="417" y="12"/>
                </a:lnTo>
                <a:lnTo>
                  <a:pt x="417" y="12"/>
                </a:lnTo>
                <a:lnTo>
                  <a:pt x="417" y="13"/>
                </a:lnTo>
                <a:lnTo>
                  <a:pt x="417" y="13"/>
                </a:lnTo>
                <a:lnTo>
                  <a:pt x="417" y="14"/>
                </a:lnTo>
                <a:lnTo>
                  <a:pt x="417" y="14"/>
                </a:lnTo>
                <a:lnTo>
                  <a:pt x="417" y="14"/>
                </a:lnTo>
                <a:lnTo>
                  <a:pt x="417" y="15"/>
                </a:lnTo>
                <a:lnTo>
                  <a:pt x="418" y="15"/>
                </a:lnTo>
                <a:lnTo>
                  <a:pt x="418" y="15"/>
                </a:lnTo>
                <a:lnTo>
                  <a:pt x="418" y="15"/>
                </a:lnTo>
                <a:lnTo>
                  <a:pt x="418" y="14"/>
                </a:lnTo>
                <a:lnTo>
                  <a:pt x="419" y="14"/>
                </a:lnTo>
                <a:lnTo>
                  <a:pt x="419" y="15"/>
                </a:lnTo>
                <a:lnTo>
                  <a:pt x="419" y="15"/>
                </a:lnTo>
                <a:lnTo>
                  <a:pt x="419" y="16"/>
                </a:lnTo>
                <a:lnTo>
                  <a:pt x="419" y="16"/>
                </a:lnTo>
                <a:lnTo>
                  <a:pt x="419" y="16"/>
                </a:lnTo>
                <a:lnTo>
                  <a:pt x="419" y="16"/>
                </a:lnTo>
                <a:lnTo>
                  <a:pt x="420" y="16"/>
                </a:lnTo>
                <a:lnTo>
                  <a:pt x="420" y="16"/>
                </a:lnTo>
                <a:lnTo>
                  <a:pt x="421" y="16"/>
                </a:lnTo>
                <a:lnTo>
                  <a:pt x="421" y="16"/>
                </a:lnTo>
                <a:lnTo>
                  <a:pt x="421" y="16"/>
                </a:lnTo>
                <a:lnTo>
                  <a:pt x="421" y="15"/>
                </a:lnTo>
                <a:lnTo>
                  <a:pt x="421" y="15"/>
                </a:lnTo>
                <a:lnTo>
                  <a:pt x="421" y="16"/>
                </a:lnTo>
                <a:lnTo>
                  <a:pt x="421" y="16"/>
                </a:lnTo>
                <a:lnTo>
                  <a:pt x="421" y="16"/>
                </a:lnTo>
                <a:lnTo>
                  <a:pt x="422" y="16"/>
                </a:lnTo>
                <a:lnTo>
                  <a:pt x="422" y="17"/>
                </a:lnTo>
                <a:lnTo>
                  <a:pt x="422" y="17"/>
                </a:lnTo>
                <a:lnTo>
                  <a:pt x="422" y="17"/>
                </a:lnTo>
                <a:lnTo>
                  <a:pt x="423" y="17"/>
                </a:lnTo>
                <a:lnTo>
                  <a:pt x="423" y="17"/>
                </a:lnTo>
                <a:lnTo>
                  <a:pt x="423" y="16"/>
                </a:lnTo>
                <a:lnTo>
                  <a:pt x="424" y="16"/>
                </a:lnTo>
                <a:lnTo>
                  <a:pt x="424" y="17"/>
                </a:lnTo>
                <a:lnTo>
                  <a:pt x="424" y="17"/>
                </a:lnTo>
                <a:lnTo>
                  <a:pt x="424" y="17"/>
                </a:lnTo>
                <a:lnTo>
                  <a:pt x="424" y="17"/>
                </a:lnTo>
                <a:lnTo>
                  <a:pt x="425" y="17"/>
                </a:lnTo>
                <a:lnTo>
                  <a:pt x="425" y="18"/>
                </a:lnTo>
                <a:lnTo>
                  <a:pt x="425" y="18"/>
                </a:lnTo>
                <a:lnTo>
                  <a:pt x="425" y="19"/>
                </a:lnTo>
                <a:lnTo>
                  <a:pt x="425" y="19"/>
                </a:lnTo>
                <a:lnTo>
                  <a:pt x="425" y="19"/>
                </a:lnTo>
                <a:lnTo>
                  <a:pt x="426" y="19"/>
                </a:lnTo>
                <a:lnTo>
                  <a:pt x="426" y="19"/>
                </a:lnTo>
                <a:lnTo>
                  <a:pt x="426" y="20"/>
                </a:lnTo>
                <a:lnTo>
                  <a:pt x="427" y="20"/>
                </a:lnTo>
                <a:lnTo>
                  <a:pt x="427" y="20"/>
                </a:lnTo>
                <a:lnTo>
                  <a:pt x="428" y="20"/>
                </a:lnTo>
                <a:lnTo>
                  <a:pt x="428" y="20"/>
                </a:lnTo>
                <a:lnTo>
                  <a:pt x="427" y="20"/>
                </a:lnTo>
                <a:lnTo>
                  <a:pt x="427" y="20"/>
                </a:lnTo>
                <a:lnTo>
                  <a:pt x="427" y="20"/>
                </a:lnTo>
                <a:lnTo>
                  <a:pt x="427" y="21"/>
                </a:lnTo>
                <a:lnTo>
                  <a:pt x="426" y="21"/>
                </a:lnTo>
                <a:lnTo>
                  <a:pt x="426" y="21"/>
                </a:lnTo>
                <a:lnTo>
                  <a:pt x="426" y="22"/>
                </a:lnTo>
                <a:lnTo>
                  <a:pt x="427" y="22"/>
                </a:lnTo>
                <a:lnTo>
                  <a:pt x="427" y="22"/>
                </a:lnTo>
                <a:lnTo>
                  <a:pt x="427" y="22"/>
                </a:lnTo>
                <a:lnTo>
                  <a:pt x="428" y="22"/>
                </a:lnTo>
                <a:lnTo>
                  <a:pt x="428" y="22"/>
                </a:lnTo>
                <a:lnTo>
                  <a:pt x="428" y="22"/>
                </a:lnTo>
                <a:lnTo>
                  <a:pt x="428" y="21"/>
                </a:lnTo>
                <a:lnTo>
                  <a:pt x="429" y="21"/>
                </a:lnTo>
                <a:lnTo>
                  <a:pt x="429" y="21"/>
                </a:lnTo>
                <a:lnTo>
                  <a:pt x="429" y="21"/>
                </a:lnTo>
                <a:lnTo>
                  <a:pt x="430" y="21"/>
                </a:lnTo>
                <a:lnTo>
                  <a:pt x="430" y="21"/>
                </a:lnTo>
                <a:lnTo>
                  <a:pt x="430" y="21"/>
                </a:lnTo>
                <a:lnTo>
                  <a:pt x="430" y="22"/>
                </a:lnTo>
                <a:lnTo>
                  <a:pt x="430" y="22"/>
                </a:lnTo>
                <a:lnTo>
                  <a:pt x="431" y="22"/>
                </a:lnTo>
                <a:lnTo>
                  <a:pt x="431" y="23"/>
                </a:lnTo>
                <a:lnTo>
                  <a:pt x="431" y="23"/>
                </a:lnTo>
                <a:lnTo>
                  <a:pt x="431" y="23"/>
                </a:lnTo>
                <a:lnTo>
                  <a:pt x="432" y="23"/>
                </a:lnTo>
                <a:lnTo>
                  <a:pt x="432" y="23"/>
                </a:lnTo>
                <a:lnTo>
                  <a:pt x="432" y="23"/>
                </a:lnTo>
                <a:lnTo>
                  <a:pt x="433" y="23"/>
                </a:lnTo>
                <a:lnTo>
                  <a:pt x="433" y="23"/>
                </a:lnTo>
                <a:lnTo>
                  <a:pt x="432" y="23"/>
                </a:lnTo>
                <a:lnTo>
                  <a:pt x="432" y="24"/>
                </a:lnTo>
                <a:lnTo>
                  <a:pt x="432" y="24"/>
                </a:lnTo>
                <a:lnTo>
                  <a:pt x="431" y="24"/>
                </a:lnTo>
                <a:lnTo>
                  <a:pt x="431" y="24"/>
                </a:lnTo>
                <a:lnTo>
                  <a:pt x="431" y="24"/>
                </a:lnTo>
                <a:lnTo>
                  <a:pt x="431" y="25"/>
                </a:lnTo>
                <a:lnTo>
                  <a:pt x="431" y="25"/>
                </a:lnTo>
                <a:lnTo>
                  <a:pt x="431" y="24"/>
                </a:lnTo>
                <a:lnTo>
                  <a:pt x="432" y="24"/>
                </a:lnTo>
                <a:lnTo>
                  <a:pt x="432" y="24"/>
                </a:lnTo>
                <a:lnTo>
                  <a:pt x="433" y="24"/>
                </a:lnTo>
                <a:lnTo>
                  <a:pt x="433" y="25"/>
                </a:lnTo>
                <a:lnTo>
                  <a:pt x="433" y="25"/>
                </a:lnTo>
                <a:lnTo>
                  <a:pt x="433" y="24"/>
                </a:lnTo>
                <a:lnTo>
                  <a:pt x="434" y="24"/>
                </a:lnTo>
                <a:lnTo>
                  <a:pt x="434" y="25"/>
                </a:lnTo>
                <a:lnTo>
                  <a:pt x="434" y="25"/>
                </a:lnTo>
                <a:lnTo>
                  <a:pt x="434" y="24"/>
                </a:lnTo>
                <a:lnTo>
                  <a:pt x="434" y="24"/>
                </a:lnTo>
                <a:lnTo>
                  <a:pt x="435" y="24"/>
                </a:lnTo>
                <a:lnTo>
                  <a:pt x="435" y="25"/>
                </a:lnTo>
                <a:lnTo>
                  <a:pt x="435" y="25"/>
                </a:lnTo>
                <a:lnTo>
                  <a:pt x="435" y="25"/>
                </a:lnTo>
                <a:lnTo>
                  <a:pt x="435" y="26"/>
                </a:lnTo>
                <a:lnTo>
                  <a:pt x="435" y="26"/>
                </a:lnTo>
                <a:lnTo>
                  <a:pt x="435" y="26"/>
                </a:lnTo>
                <a:lnTo>
                  <a:pt x="435" y="27"/>
                </a:lnTo>
                <a:lnTo>
                  <a:pt x="435" y="27"/>
                </a:lnTo>
                <a:lnTo>
                  <a:pt x="436" y="27"/>
                </a:lnTo>
                <a:lnTo>
                  <a:pt x="436" y="27"/>
                </a:lnTo>
                <a:lnTo>
                  <a:pt x="436" y="26"/>
                </a:lnTo>
                <a:lnTo>
                  <a:pt x="437" y="26"/>
                </a:lnTo>
                <a:lnTo>
                  <a:pt x="437" y="26"/>
                </a:lnTo>
                <a:lnTo>
                  <a:pt x="437" y="25"/>
                </a:lnTo>
                <a:lnTo>
                  <a:pt x="437" y="25"/>
                </a:lnTo>
                <a:lnTo>
                  <a:pt x="437" y="25"/>
                </a:lnTo>
                <a:lnTo>
                  <a:pt x="438" y="25"/>
                </a:lnTo>
                <a:lnTo>
                  <a:pt x="438" y="25"/>
                </a:lnTo>
                <a:lnTo>
                  <a:pt x="437" y="25"/>
                </a:lnTo>
                <a:lnTo>
                  <a:pt x="438" y="26"/>
                </a:lnTo>
                <a:lnTo>
                  <a:pt x="438" y="26"/>
                </a:lnTo>
                <a:lnTo>
                  <a:pt x="437" y="26"/>
                </a:lnTo>
                <a:lnTo>
                  <a:pt x="437" y="26"/>
                </a:lnTo>
                <a:lnTo>
                  <a:pt x="437" y="27"/>
                </a:lnTo>
                <a:lnTo>
                  <a:pt x="437" y="27"/>
                </a:lnTo>
                <a:lnTo>
                  <a:pt x="438" y="27"/>
                </a:lnTo>
                <a:lnTo>
                  <a:pt x="438" y="27"/>
                </a:lnTo>
                <a:lnTo>
                  <a:pt x="438" y="27"/>
                </a:lnTo>
                <a:lnTo>
                  <a:pt x="438" y="28"/>
                </a:lnTo>
                <a:lnTo>
                  <a:pt x="439" y="28"/>
                </a:lnTo>
                <a:lnTo>
                  <a:pt x="439" y="27"/>
                </a:lnTo>
                <a:lnTo>
                  <a:pt x="439" y="27"/>
                </a:lnTo>
                <a:lnTo>
                  <a:pt x="439" y="27"/>
                </a:lnTo>
                <a:lnTo>
                  <a:pt x="439" y="27"/>
                </a:lnTo>
                <a:lnTo>
                  <a:pt x="440" y="27"/>
                </a:lnTo>
                <a:lnTo>
                  <a:pt x="440" y="27"/>
                </a:lnTo>
                <a:lnTo>
                  <a:pt x="440" y="28"/>
                </a:lnTo>
                <a:lnTo>
                  <a:pt x="440" y="28"/>
                </a:lnTo>
                <a:lnTo>
                  <a:pt x="440" y="28"/>
                </a:lnTo>
                <a:lnTo>
                  <a:pt x="441" y="28"/>
                </a:lnTo>
                <a:lnTo>
                  <a:pt x="441" y="28"/>
                </a:lnTo>
                <a:lnTo>
                  <a:pt x="441" y="28"/>
                </a:lnTo>
                <a:lnTo>
                  <a:pt x="441" y="28"/>
                </a:lnTo>
                <a:lnTo>
                  <a:pt x="441" y="28"/>
                </a:lnTo>
                <a:lnTo>
                  <a:pt x="442" y="28"/>
                </a:lnTo>
                <a:lnTo>
                  <a:pt x="442" y="28"/>
                </a:lnTo>
                <a:lnTo>
                  <a:pt x="442" y="28"/>
                </a:lnTo>
                <a:lnTo>
                  <a:pt x="441" y="28"/>
                </a:lnTo>
                <a:lnTo>
                  <a:pt x="441" y="29"/>
                </a:lnTo>
                <a:lnTo>
                  <a:pt x="442" y="29"/>
                </a:lnTo>
                <a:lnTo>
                  <a:pt x="442" y="29"/>
                </a:lnTo>
                <a:lnTo>
                  <a:pt x="442" y="28"/>
                </a:lnTo>
                <a:lnTo>
                  <a:pt x="443" y="28"/>
                </a:lnTo>
                <a:lnTo>
                  <a:pt x="443" y="28"/>
                </a:lnTo>
                <a:lnTo>
                  <a:pt x="443" y="28"/>
                </a:lnTo>
                <a:lnTo>
                  <a:pt x="443" y="27"/>
                </a:lnTo>
                <a:lnTo>
                  <a:pt x="443" y="27"/>
                </a:lnTo>
                <a:lnTo>
                  <a:pt x="443" y="28"/>
                </a:lnTo>
                <a:lnTo>
                  <a:pt x="443" y="28"/>
                </a:lnTo>
                <a:lnTo>
                  <a:pt x="444" y="28"/>
                </a:lnTo>
                <a:lnTo>
                  <a:pt x="444" y="28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5" y="29"/>
                </a:lnTo>
                <a:lnTo>
                  <a:pt x="445" y="29"/>
                </a:lnTo>
                <a:lnTo>
                  <a:pt x="446" y="29"/>
                </a:lnTo>
                <a:lnTo>
                  <a:pt x="446" y="29"/>
                </a:lnTo>
                <a:lnTo>
                  <a:pt x="446" y="28"/>
                </a:lnTo>
                <a:lnTo>
                  <a:pt x="446" y="28"/>
                </a:lnTo>
                <a:lnTo>
                  <a:pt x="446" y="28"/>
                </a:lnTo>
                <a:lnTo>
                  <a:pt x="447" y="28"/>
                </a:lnTo>
                <a:lnTo>
                  <a:pt x="447" y="28"/>
                </a:lnTo>
                <a:lnTo>
                  <a:pt x="446" y="28"/>
                </a:lnTo>
                <a:lnTo>
                  <a:pt x="446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8"/>
                </a:lnTo>
                <a:lnTo>
                  <a:pt x="447" y="28"/>
                </a:lnTo>
                <a:lnTo>
                  <a:pt x="448" y="28"/>
                </a:lnTo>
                <a:lnTo>
                  <a:pt x="448" y="28"/>
                </a:lnTo>
                <a:lnTo>
                  <a:pt x="448" y="28"/>
                </a:lnTo>
                <a:lnTo>
                  <a:pt x="448" y="28"/>
                </a:lnTo>
                <a:lnTo>
                  <a:pt x="449" y="28"/>
                </a:lnTo>
                <a:lnTo>
                  <a:pt x="449" y="28"/>
                </a:lnTo>
                <a:lnTo>
                  <a:pt x="449" y="28"/>
                </a:lnTo>
                <a:lnTo>
                  <a:pt x="449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1" y="28"/>
                </a:lnTo>
                <a:lnTo>
                  <a:pt x="451" y="28"/>
                </a:lnTo>
                <a:lnTo>
                  <a:pt x="451" y="28"/>
                </a:lnTo>
                <a:lnTo>
                  <a:pt x="451" y="28"/>
                </a:lnTo>
                <a:lnTo>
                  <a:pt x="451" y="28"/>
                </a:lnTo>
                <a:lnTo>
                  <a:pt x="452" y="28"/>
                </a:lnTo>
                <a:lnTo>
                  <a:pt x="452" y="28"/>
                </a:lnTo>
                <a:lnTo>
                  <a:pt x="452" y="27"/>
                </a:lnTo>
                <a:lnTo>
                  <a:pt x="452" y="27"/>
                </a:lnTo>
                <a:lnTo>
                  <a:pt x="452" y="27"/>
                </a:lnTo>
                <a:lnTo>
                  <a:pt x="452" y="27"/>
                </a:lnTo>
                <a:lnTo>
                  <a:pt x="451" y="27"/>
                </a:lnTo>
                <a:lnTo>
                  <a:pt x="451" y="26"/>
                </a:lnTo>
                <a:lnTo>
                  <a:pt x="451" y="26"/>
                </a:lnTo>
                <a:lnTo>
                  <a:pt x="452" y="26"/>
                </a:lnTo>
                <a:lnTo>
                  <a:pt x="452" y="26"/>
                </a:lnTo>
                <a:lnTo>
                  <a:pt x="452" y="25"/>
                </a:lnTo>
                <a:lnTo>
                  <a:pt x="453" y="25"/>
                </a:lnTo>
                <a:lnTo>
                  <a:pt x="453" y="25"/>
                </a:lnTo>
                <a:lnTo>
                  <a:pt x="453" y="24"/>
                </a:lnTo>
                <a:lnTo>
                  <a:pt x="453" y="24"/>
                </a:lnTo>
                <a:lnTo>
                  <a:pt x="453" y="24"/>
                </a:lnTo>
                <a:lnTo>
                  <a:pt x="453" y="24"/>
                </a:lnTo>
                <a:lnTo>
                  <a:pt x="453" y="24"/>
                </a:lnTo>
                <a:lnTo>
                  <a:pt x="453" y="24"/>
                </a:lnTo>
                <a:lnTo>
                  <a:pt x="454" y="24"/>
                </a:lnTo>
                <a:lnTo>
                  <a:pt x="454" y="23"/>
                </a:lnTo>
                <a:lnTo>
                  <a:pt x="454" y="23"/>
                </a:lnTo>
                <a:lnTo>
                  <a:pt x="454" y="23"/>
                </a:lnTo>
                <a:lnTo>
                  <a:pt x="454" y="23"/>
                </a:lnTo>
                <a:lnTo>
                  <a:pt x="454" y="22"/>
                </a:lnTo>
                <a:lnTo>
                  <a:pt x="454" y="22"/>
                </a:lnTo>
                <a:lnTo>
                  <a:pt x="455" y="22"/>
                </a:lnTo>
                <a:lnTo>
                  <a:pt x="455" y="22"/>
                </a:lnTo>
                <a:lnTo>
                  <a:pt x="455" y="21"/>
                </a:lnTo>
                <a:lnTo>
                  <a:pt x="456" y="21"/>
                </a:lnTo>
                <a:lnTo>
                  <a:pt x="456" y="22"/>
                </a:lnTo>
                <a:lnTo>
                  <a:pt x="456" y="22"/>
                </a:lnTo>
                <a:lnTo>
                  <a:pt x="457" y="22"/>
                </a:lnTo>
                <a:lnTo>
                  <a:pt x="457" y="22"/>
                </a:lnTo>
                <a:lnTo>
                  <a:pt x="457" y="22"/>
                </a:lnTo>
                <a:lnTo>
                  <a:pt x="457" y="23"/>
                </a:lnTo>
                <a:lnTo>
                  <a:pt x="458" y="22"/>
                </a:lnTo>
                <a:lnTo>
                  <a:pt x="458" y="22"/>
                </a:lnTo>
                <a:lnTo>
                  <a:pt x="458" y="22"/>
                </a:lnTo>
                <a:lnTo>
                  <a:pt x="459" y="22"/>
                </a:lnTo>
                <a:lnTo>
                  <a:pt x="459" y="21"/>
                </a:lnTo>
                <a:lnTo>
                  <a:pt x="459" y="21"/>
                </a:lnTo>
                <a:lnTo>
                  <a:pt x="459" y="22"/>
                </a:lnTo>
                <a:lnTo>
                  <a:pt x="460" y="22"/>
                </a:lnTo>
                <a:lnTo>
                  <a:pt x="460" y="21"/>
                </a:lnTo>
                <a:lnTo>
                  <a:pt x="459" y="21"/>
                </a:lnTo>
                <a:lnTo>
                  <a:pt x="459" y="21"/>
                </a:lnTo>
                <a:lnTo>
                  <a:pt x="460" y="21"/>
                </a:lnTo>
                <a:lnTo>
                  <a:pt x="460" y="21"/>
                </a:lnTo>
                <a:lnTo>
                  <a:pt x="460" y="21"/>
                </a:lnTo>
                <a:lnTo>
                  <a:pt x="461" y="21"/>
                </a:lnTo>
                <a:lnTo>
                  <a:pt x="461" y="21"/>
                </a:lnTo>
                <a:lnTo>
                  <a:pt x="461" y="21"/>
                </a:lnTo>
                <a:lnTo>
                  <a:pt x="461" y="20"/>
                </a:lnTo>
                <a:lnTo>
                  <a:pt x="462" y="20"/>
                </a:lnTo>
                <a:lnTo>
                  <a:pt x="462" y="20"/>
                </a:lnTo>
                <a:lnTo>
                  <a:pt x="462" y="21"/>
                </a:lnTo>
                <a:lnTo>
                  <a:pt x="463" y="21"/>
                </a:lnTo>
                <a:lnTo>
                  <a:pt x="463" y="21"/>
                </a:lnTo>
                <a:lnTo>
                  <a:pt x="463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5" y="21"/>
                </a:lnTo>
                <a:lnTo>
                  <a:pt x="465" y="20"/>
                </a:lnTo>
                <a:lnTo>
                  <a:pt x="464" y="20"/>
                </a:lnTo>
                <a:lnTo>
                  <a:pt x="464" y="20"/>
                </a:lnTo>
                <a:lnTo>
                  <a:pt x="465" y="20"/>
                </a:lnTo>
                <a:lnTo>
                  <a:pt x="465" y="20"/>
                </a:lnTo>
                <a:lnTo>
                  <a:pt x="465" y="20"/>
                </a:lnTo>
                <a:lnTo>
                  <a:pt x="465" y="20"/>
                </a:lnTo>
                <a:lnTo>
                  <a:pt x="465" y="19"/>
                </a:lnTo>
                <a:lnTo>
                  <a:pt x="465" y="19"/>
                </a:lnTo>
                <a:lnTo>
                  <a:pt x="466" y="19"/>
                </a:lnTo>
                <a:lnTo>
                  <a:pt x="466" y="19"/>
                </a:lnTo>
                <a:lnTo>
                  <a:pt x="466" y="18"/>
                </a:lnTo>
                <a:lnTo>
                  <a:pt x="467" y="18"/>
                </a:lnTo>
                <a:lnTo>
                  <a:pt x="467" y="18"/>
                </a:lnTo>
                <a:lnTo>
                  <a:pt x="467" y="18"/>
                </a:lnTo>
                <a:lnTo>
                  <a:pt x="468" y="18"/>
                </a:lnTo>
                <a:lnTo>
                  <a:pt x="468" y="17"/>
                </a:lnTo>
                <a:lnTo>
                  <a:pt x="468" y="17"/>
                </a:lnTo>
                <a:lnTo>
                  <a:pt x="468" y="17"/>
                </a:lnTo>
                <a:lnTo>
                  <a:pt x="469" y="17"/>
                </a:lnTo>
                <a:lnTo>
                  <a:pt x="469" y="16"/>
                </a:lnTo>
                <a:lnTo>
                  <a:pt x="469" y="16"/>
                </a:lnTo>
                <a:lnTo>
                  <a:pt x="470" y="16"/>
                </a:lnTo>
                <a:lnTo>
                  <a:pt x="470" y="16"/>
                </a:lnTo>
                <a:lnTo>
                  <a:pt x="470" y="16"/>
                </a:lnTo>
                <a:lnTo>
                  <a:pt x="471" y="16"/>
                </a:lnTo>
                <a:lnTo>
                  <a:pt x="471" y="16"/>
                </a:lnTo>
                <a:lnTo>
                  <a:pt x="471" y="16"/>
                </a:lnTo>
                <a:lnTo>
                  <a:pt x="472" y="16"/>
                </a:lnTo>
                <a:lnTo>
                  <a:pt x="472" y="16"/>
                </a:lnTo>
                <a:lnTo>
                  <a:pt x="472" y="16"/>
                </a:lnTo>
                <a:lnTo>
                  <a:pt x="472" y="16"/>
                </a:lnTo>
                <a:lnTo>
                  <a:pt x="473" y="16"/>
                </a:lnTo>
                <a:lnTo>
                  <a:pt x="473" y="16"/>
                </a:lnTo>
                <a:lnTo>
                  <a:pt x="473" y="15"/>
                </a:lnTo>
                <a:lnTo>
                  <a:pt x="473" y="15"/>
                </a:lnTo>
                <a:lnTo>
                  <a:pt x="473" y="15"/>
                </a:lnTo>
                <a:lnTo>
                  <a:pt x="473" y="14"/>
                </a:lnTo>
                <a:lnTo>
                  <a:pt x="473" y="14"/>
                </a:lnTo>
                <a:lnTo>
                  <a:pt x="473" y="14"/>
                </a:lnTo>
                <a:lnTo>
                  <a:pt x="473" y="13"/>
                </a:lnTo>
                <a:lnTo>
                  <a:pt x="473" y="13"/>
                </a:lnTo>
                <a:lnTo>
                  <a:pt x="474" y="13"/>
                </a:lnTo>
                <a:lnTo>
                  <a:pt x="474" y="13"/>
                </a:lnTo>
                <a:lnTo>
                  <a:pt x="474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2"/>
                </a:lnTo>
                <a:lnTo>
                  <a:pt x="475" y="12"/>
                </a:lnTo>
                <a:lnTo>
                  <a:pt x="475" y="12"/>
                </a:lnTo>
                <a:lnTo>
                  <a:pt x="476" y="12"/>
                </a:lnTo>
                <a:lnTo>
                  <a:pt x="476" y="11"/>
                </a:lnTo>
                <a:lnTo>
                  <a:pt x="476" y="11"/>
                </a:lnTo>
                <a:lnTo>
                  <a:pt x="476" y="11"/>
                </a:lnTo>
                <a:lnTo>
                  <a:pt x="476" y="10"/>
                </a:lnTo>
                <a:lnTo>
                  <a:pt x="476" y="10"/>
                </a:lnTo>
                <a:lnTo>
                  <a:pt x="476" y="10"/>
                </a:lnTo>
                <a:lnTo>
                  <a:pt x="477" y="10"/>
                </a:lnTo>
                <a:lnTo>
                  <a:pt x="477" y="10"/>
                </a:lnTo>
                <a:lnTo>
                  <a:pt x="477" y="9"/>
                </a:lnTo>
                <a:lnTo>
                  <a:pt x="478" y="9"/>
                </a:lnTo>
                <a:lnTo>
                  <a:pt x="478" y="9"/>
                </a:lnTo>
                <a:lnTo>
                  <a:pt x="478" y="8"/>
                </a:lnTo>
                <a:lnTo>
                  <a:pt x="478" y="8"/>
                </a:lnTo>
                <a:lnTo>
                  <a:pt x="478" y="8"/>
                </a:lnTo>
                <a:lnTo>
                  <a:pt x="478" y="8"/>
                </a:lnTo>
                <a:lnTo>
                  <a:pt x="479" y="8"/>
                </a:lnTo>
                <a:lnTo>
                  <a:pt x="479" y="8"/>
                </a:lnTo>
                <a:lnTo>
                  <a:pt x="479" y="8"/>
                </a:lnTo>
                <a:lnTo>
                  <a:pt x="480" y="8"/>
                </a:lnTo>
                <a:lnTo>
                  <a:pt x="480" y="7"/>
                </a:lnTo>
                <a:lnTo>
                  <a:pt x="480" y="7"/>
                </a:lnTo>
                <a:lnTo>
                  <a:pt x="481" y="7"/>
                </a:lnTo>
                <a:lnTo>
                  <a:pt x="481" y="7"/>
                </a:lnTo>
                <a:lnTo>
                  <a:pt x="481" y="7"/>
                </a:lnTo>
                <a:lnTo>
                  <a:pt x="481" y="6"/>
                </a:lnTo>
                <a:lnTo>
                  <a:pt x="482" y="6"/>
                </a:lnTo>
                <a:lnTo>
                  <a:pt x="482" y="6"/>
                </a:lnTo>
                <a:lnTo>
                  <a:pt x="483" y="6"/>
                </a:lnTo>
                <a:lnTo>
                  <a:pt x="483" y="6"/>
                </a:lnTo>
                <a:lnTo>
                  <a:pt x="483" y="6"/>
                </a:lnTo>
                <a:lnTo>
                  <a:pt x="483" y="5"/>
                </a:lnTo>
                <a:lnTo>
                  <a:pt x="484" y="5"/>
                </a:lnTo>
                <a:lnTo>
                  <a:pt x="484" y="6"/>
                </a:lnTo>
                <a:lnTo>
                  <a:pt x="484" y="6"/>
                </a:lnTo>
                <a:lnTo>
                  <a:pt x="484" y="5"/>
                </a:lnTo>
                <a:lnTo>
                  <a:pt x="485" y="5"/>
                </a:lnTo>
                <a:lnTo>
                  <a:pt x="485" y="5"/>
                </a:lnTo>
                <a:lnTo>
                  <a:pt x="485" y="5"/>
                </a:lnTo>
                <a:lnTo>
                  <a:pt x="485" y="5"/>
                </a:lnTo>
                <a:lnTo>
                  <a:pt x="486" y="5"/>
                </a:lnTo>
                <a:lnTo>
                  <a:pt x="486" y="5"/>
                </a:lnTo>
                <a:lnTo>
                  <a:pt x="486" y="5"/>
                </a:lnTo>
                <a:lnTo>
                  <a:pt x="486" y="5"/>
                </a:lnTo>
                <a:lnTo>
                  <a:pt x="487" y="5"/>
                </a:lnTo>
                <a:lnTo>
                  <a:pt x="487" y="6"/>
                </a:lnTo>
                <a:lnTo>
                  <a:pt x="487" y="6"/>
                </a:lnTo>
                <a:lnTo>
                  <a:pt x="488" y="6"/>
                </a:lnTo>
                <a:lnTo>
                  <a:pt x="488" y="6"/>
                </a:lnTo>
                <a:lnTo>
                  <a:pt x="488" y="6"/>
                </a:lnTo>
                <a:lnTo>
                  <a:pt x="488" y="6"/>
                </a:lnTo>
                <a:lnTo>
                  <a:pt x="489" y="6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90" y="5"/>
                </a:lnTo>
                <a:lnTo>
                  <a:pt x="490" y="5"/>
                </a:lnTo>
                <a:lnTo>
                  <a:pt x="490" y="5"/>
                </a:lnTo>
                <a:lnTo>
                  <a:pt x="491" y="5"/>
                </a:lnTo>
                <a:lnTo>
                  <a:pt x="491" y="5"/>
                </a:lnTo>
                <a:lnTo>
                  <a:pt x="492" y="5"/>
                </a:lnTo>
                <a:lnTo>
                  <a:pt x="492" y="5"/>
                </a:lnTo>
                <a:lnTo>
                  <a:pt x="492" y="5"/>
                </a:lnTo>
                <a:lnTo>
                  <a:pt x="493" y="5"/>
                </a:lnTo>
                <a:lnTo>
                  <a:pt x="493" y="6"/>
                </a:lnTo>
                <a:lnTo>
                  <a:pt x="494" y="6"/>
                </a:lnTo>
                <a:lnTo>
                  <a:pt x="494" y="5"/>
                </a:lnTo>
                <a:lnTo>
                  <a:pt x="494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6" y="5"/>
                </a:lnTo>
                <a:lnTo>
                  <a:pt x="496" y="5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7" y="6"/>
                </a:lnTo>
                <a:lnTo>
                  <a:pt x="497" y="7"/>
                </a:lnTo>
                <a:lnTo>
                  <a:pt x="497" y="7"/>
                </a:lnTo>
                <a:lnTo>
                  <a:pt x="498" y="7"/>
                </a:lnTo>
                <a:lnTo>
                  <a:pt x="498" y="7"/>
                </a:lnTo>
                <a:lnTo>
                  <a:pt x="498" y="6"/>
                </a:lnTo>
                <a:lnTo>
                  <a:pt x="498" y="6"/>
                </a:lnTo>
                <a:lnTo>
                  <a:pt x="498" y="6"/>
                </a:lnTo>
                <a:lnTo>
                  <a:pt x="498" y="5"/>
                </a:lnTo>
                <a:lnTo>
                  <a:pt x="499" y="5"/>
                </a:lnTo>
                <a:lnTo>
                  <a:pt x="499" y="5"/>
                </a:lnTo>
                <a:lnTo>
                  <a:pt x="500" y="5"/>
                </a:lnTo>
                <a:lnTo>
                  <a:pt x="500" y="5"/>
                </a:lnTo>
                <a:lnTo>
                  <a:pt x="500" y="6"/>
                </a:lnTo>
                <a:lnTo>
                  <a:pt x="500" y="6"/>
                </a:lnTo>
                <a:lnTo>
                  <a:pt x="501" y="6"/>
                </a:lnTo>
                <a:lnTo>
                  <a:pt x="501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3" y="6"/>
                </a:lnTo>
                <a:lnTo>
                  <a:pt x="503" y="6"/>
                </a:lnTo>
                <a:lnTo>
                  <a:pt x="504" y="6"/>
                </a:lnTo>
                <a:lnTo>
                  <a:pt x="504" y="5"/>
                </a:lnTo>
                <a:lnTo>
                  <a:pt x="504" y="5"/>
                </a:lnTo>
                <a:lnTo>
                  <a:pt x="505" y="5"/>
                </a:lnTo>
                <a:lnTo>
                  <a:pt x="505" y="5"/>
                </a:lnTo>
                <a:lnTo>
                  <a:pt x="505" y="5"/>
                </a:lnTo>
                <a:lnTo>
                  <a:pt x="505" y="5"/>
                </a:lnTo>
                <a:lnTo>
                  <a:pt x="505" y="4"/>
                </a:lnTo>
                <a:lnTo>
                  <a:pt x="505" y="4"/>
                </a:lnTo>
                <a:lnTo>
                  <a:pt x="505" y="4"/>
                </a:lnTo>
                <a:lnTo>
                  <a:pt x="506" y="4"/>
                </a:lnTo>
                <a:lnTo>
                  <a:pt x="506" y="4"/>
                </a:lnTo>
                <a:lnTo>
                  <a:pt x="506" y="3"/>
                </a:lnTo>
                <a:lnTo>
                  <a:pt x="507" y="3"/>
                </a:lnTo>
                <a:lnTo>
                  <a:pt x="507" y="4"/>
                </a:lnTo>
                <a:lnTo>
                  <a:pt x="507" y="4"/>
                </a:lnTo>
                <a:lnTo>
                  <a:pt x="507" y="4"/>
                </a:lnTo>
                <a:lnTo>
                  <a:pt x="508" y="4"/>
                </a:lnTo>
                <a:lnTo>
                  <a:pt x="508" y="4"/>
                </a:lnTo>
                <a:lnTo>
                  <a:pt x="508" y="4"/>
                </a:lnTo>
                <a:lnTo>
                  <a:pt x="507" y="3"/>
                </a:lnTo>
                <a:lnTo>
                  <a:pt x="514" y="3"/>
                </a:lnTo>
                <a:lnTo>
                  <a:pt x="515" y="3"/>
                </a:lnTo>
                <a:lnTo>
                  <a:pt x="515" y="3"/>
                </a:lnTo>
                <a:lnTo>
                  <a:pt x="516" y="3"/>
                </a:lnTo>
                <a:lnTo>
                  <a:pt x="521" y="3"/>
                </a:lnTo>
                <a:lnTo>
                  <a:pt x="522" y="3"/>
                </a:lnTo>
                <a:lnTo>
                  <a:pt x="533" y="3"/>
                </a:lnTo>
                <a:lnTo>
                  <a:pt x="533" y="3"/>
                </a:lnTo>
                <a:lnTo>
                  <a:pt x="536" y="3"/>
                </a:lnTo>
                <a:lnTo>
                  <a:pt x="536" y="3"/>
                </a:lnTo>
                <a:lnTo>
                  <a:pt x="536" y="3"/>
                </a:lnTo>
                <a:lnTo>
                  <a:pt x="536" y="2"/>
                </a:lnTo>
                <a:lnTo>
                  <a:pt x="537" y="2"/>
                </a:lnTo>
                <a:lnTo>
                  <a:pt x="537" y="3"/>
                </a:lnTo>
                <a:lnTo>
                  <a:pt x="537" y="3"/>
                </a:lnTo>
                <a:lnTo>
                  <a:pt x="537" y="2"/>
                </a:lnTo>
                <a:lnTo>
                  <a:pt x="538" y="2"/>
                </a:lnTo>
                <a:lnTo>
                  <a:pt x="538" y="2"/>
                </a:lnTo>
                <a:lnTo>
                  <a:pt x="538" y="1"/>
                </a:lnTo>
                <a:lnTo>
                  <a:pt x="538" y="1"/>
                </a:lnTo>
                <a:lnTo>
                  <a:pt x="539" y="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1" name="Freeform 436">
            <a:extLst>
              <a:ext uri="{FF2B5EF4-FFF2-40B4-BE49-F238E27FC236}">
                <a16:creationId xmlns:a16="http://schemas.microsoft.com/office/drawing/2014/main" xmlns="" id="{CE041976-2CCA-41B3-B185-2063FACB73B0}"/>
              </a:ext>
            </a:extLst>
          </p:cNvPr>
          <p:cNvSpPr>
            <a:spLocks noEditPoints="1"/>
          </p:cNvSpPr>
          <p:nvPr/>
        </p:nvSpPr>
        <p:spPr bwMode="auto">
          <a:xfrm>
            <a:off x="3915632" y="4862152"/>
            <a:ext cx="888059" cy="745067"/>
          </a:xfrm>
          <a:custGeom>
            <a:avLst/>
            <a:gdLst>
              <a:gd name="T0" fmla="*/ 810 w 826"/>
              <a:gd name="T1" fmla="*/ 147 h 693"/>
              <a:gd name="T2" fmla="*/ 790 w 826"/>
              <a:gd name="T3" fmla="*/ 145 h 693"/>
              <a:gd name="T4" fmla="*/ 767 w 826"/>
              <a:gd name="T5" fmla="*/ 141 h 693"/>
              <a:gd name="T6" fmla="*/ 737 w 826"/>
              <a:gd name="T7" fmla="*/ 139 h 693"/>
              <a:gd name="T8" fmla="*/ 712 w 826"/>
              <a:gd name="T9" fmla="*/ 111 h 693"/>
              <a:gd name="T10" fmla="*/ 688 w 826"/>
              <a:gd name="T11" fmla="*/ 88 h 693"/>
              <a:gd name="T12" fmla="*/ 658 w 826"/>
              <a:gd name="T13" fmla="*/ 65 h 693"/>
              <a:gd name="T14" fmla="*/ 629 w 826"/>
              <a:gd name="T15" fmla="*/ 50 h 693"/>
              <a:gd name="T16" fmla="*/ 607 w 826"/>
              <a:gd name="T17" fmla="*/ 47 h 693"/>
              <a:gd name="T18" fmla="*/ 587 w 826"/>
              <a:gd name="T19" fmla="*/ 32 h 693"/>
              <a:gd name="T20" fmla="*/ 566 w 826"/>
              <a:gd name="T21" fmla="*/ 23 h 693"/>
              <a:gd name="T22" fmla="*/ 545 w 826"/>
              <a:gd name="T23" fmla="*/ 20 h 693"/>
              <a:gd name="T24" fmla="*/ 513 w 826"/>
              <a:gd name="T25" fmla="*/ 21 h 693"/>
              <a:gd name="T26" fmla="*/ 485 w 826"/>
              <a:gd name="T27" fmla="*/ 14 h 693"/>
              <a:gd name="T28" fmla="*/ 464 w 826"/>
              <a:gd name="T29" fmla="*/ 7 h 693"/>
              <a:gd name="T30" fmla="*/ 437 w 826"/>
              <a:gd name="T31" fmla="*/ 7 h 693"/>
              <a:gd name="T32" fmla="*/ 406 w 826"/>
              <a:gd name="T33" fmla="*/ 11 h 693"/>
              <a:gd name="T34" fmla="*/ 358 w 826"/>
              <a:gd name="T35" fmla="*/ 23 h 693"/>
              <a:gd name="T36" fmla="*/ 308 w 826"/>
              <a:gd name="T37" fmla="*/ 51 h 693"/>
              <a:gd name="T38" fmla="*/ 250 w 826"/>
              <a:gd name="T39" fmla="*/ 84 h 693"/>
              <a:gd name="T40" fmla="*/ 191 w 826"/>
              <a:gd name="T41" fmla="*/ 134 h 693"/>
              <a:gd name="T42" fmla="*/ 95 w 826"/>
              <a:gd name="T43" fmla="*/ 238 h 693"/>
              <a:gd name="T44" fmla="*/ 23 w 826"/>
              <a:gd name="T45" fmla="*/ 334 h 693"/>
              <a:gd name="T46" fmla="*/ 55 w 826"/>
              <a:gd name="T47" fmla="*/ 317 h 693"/>
              <a:gd name="T48" fmla="*/ 105 w 826"/>
              <a:gd name="T49" fmla="*/ 330 h 693"/>
              <a:gd name="T50" fmla="*/ 141 w 826"/>
              <a:gd name="T51" fmla="*/ 360 h 693"/>
              <a:gd name="T52" fmla="*/ 169 w 826"/>
              <a:gd name="T53" fmla="*/ 401 h 693"/>
              <a:gd name="T54" fmla="*/ 203 w 826"/>
              <a:gd name="T55" fmla="*/ 402 h 693"/>
              <a:gd name="T56" fmla="*/ 231 w 826"/>
              <a:gd name="T57" fmla="*/ 409 h 693"/>
              <a:gd name="T58" fmla="*/ 258 w 826"/>
              <a:gd name="T59" fmla="*/ 437 h 693"/>
              <a:gd name="T60" fmla="*/ 294 w 826"/>
              <a:gd name="T61" fmla="*/ 452 h 693"/>
              <a:gd name="T62" fmla="*/ 364 w 826"/>
              <a:gd name="T63" fmla="*/ 501 h 693"/>
              <a:gd name="T64" fmla="*/ 395 w 826"/>
              <a:gd name="T65" fmla="*/ 516 h 693"/>
              <a:gd name="T66" fmla="*/ 424 w 826"/>
              <a:gd name="T67" fmla="*/ 560 h 693"/>
              <a:gd name="T68" fmla="*/ 488 w 826"/>
              <a:gd name="T69" fmla="*/ 561 h 693"/>
              <a:gd name="T70" fmla="*/ 507 w 826"/>
              <a:gd name="T71" fmla="*/ 534 h 693"/>
              <a:gd name="T72" fmla="*/ 523 w 826"/>
              <a:gd name="T73" fmla="*/ 558 h 693"/>
              <a:gd name="T74" fmla="*/ 448 w 826"/>
              <a:gd name="T75" fmla="*/ 624 h 693"/>
              <a:gd name="T76" fmla="*/ 427 w 826"/>
              <a:gd name="T77" fmla="*/ 680 h 693"/>
              <a:gd name="T78" fmla="*/ 536 w 826"/>
              <a:gd name="T79" fmla="*/ 596 h 693"/>
              <a:gd name="T80" fmla="*/ 574 w 826"/>
              <a:gd name="T81" fmla="*/ 515 h 693"/>
              <a:gd name="T82" fmla="*/ 573 w 826"/>
              <a:gd name="T83" fmla="*/ 505 h 693"/>
              <a:gd name="T84" fmla="*/ 587 w 826"/>
              <a:gd name="T85" fmla="*/ 448 h 693"/>
              <a:gd name="T86" fmla="*/ 640 w 826"/>
              <a:gd name="T87" fmla="*/ 418 h 693"/>
              <a:gd name="T88" fmla="*/ 659 w 826"/>
              <a:gd name="T89" fmla="*/ 379 h 693"/>
              <a:gd name="T90" fmla="*/ 669 w 826"/>
              <a:gd name="T91" fmla="*/ 340 h 693"/>
              <a:gd name="T92" fmla="*/ 658 w 826"/>
              <a:gd name="T93" fmla="*/ 309 h 693"/>
              <a:gd name="T94" fmla="*/ 674 w 826"/>
              <a:gd name="T95" fmla="*/ 331 h 693"/>
              <a:gd name="T96" fmla="*/ 708 w 826"/>
              <a:gd name="T97" fmla="*/ 337 h 693"/>
              <a:gd name="T98" fmla="*/ 735 w 826"/>
              <a:gd name="T99" fmla="*/ 345 h 693"/>
              <a:gd name="T100" fmla="*/ 721 w 826"/>
              <a:gd name="T101" fmla="*/ 379 h 693"/>
              <a:gd name="T102" fmla="*/ 657 w 826"/>
              <a:gd name="T103" fmla="*/ 460 h 693"/>
              <a:gd name="T104" fmla="*/ 595 w 826"/>
              <a:gd name="T105" fmla="*/ 497 h 693"/>
              <a:gd name="T106" fmla="*/ 598 w 826"/>
              <a:gd name="T107" fmla="*/ 507 h 693"/>
              <a:gd name="T108" fmla="*/ 766 w 826"/>
              <a:gd name="T109" fmla="*/ 341 h 693"/>
              <a:gd name="T110" fmla="*/ 796 w 826"/>
              <a:gd name="T111" fmla="*/ 273 h 693"/>
              <a:gd name="T112" fmla="*/ 822 w 826"/>
              <a:gd name="T113" fmla="*/ 233 h 693"/>
              <a:gd name="T114" fmla="*/ 789 w 826"/>
              <a:gd name="T115" fmla="*/ 224 h 693"/>
              <a:gd name="T116" fmla="*/ 779 w 826"/>
              <a:gd name="T117" fmla="*/ 229 h 693"/>
              <a:gd name="T118" fmla="*/ 785 w 826"/>
              <a:gd name="T119" fmla="*/ 217 h 693"/>
              <a:gd name="T120" fmla="*/ 798 w 826"/>
              <a:gd name="T121" fmla="*/ 205 h 693"/>
              <a:gd name="T122" fmla="*/ 798 w 826"/>
              <a:gd name="T123" fmla="*/ 177 h 693"/>
              <a:gd name="T124" fmla="*/ 813 w 826"/>
              <a:gd name="T125" fmla="*/ 163 h 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6" h="693">
                <a:moveTo>
                  <a:pt x="825" y="160"/>
                </a:moveTo>
                <a:lnTo>
                  <a:pt x="825" y="159"/>
                </a:lnTo>
                <a:lnTo>
                  <a:pt x="825" y="159"/>
                </a:lnTo>
                <a:lnTo>
                  <a:pt x="825" y="159"/>
                </a:lnTo>
                <a:lnTo>
                  <a:pt x="825" y="159"/>
                </a:lnTo>
                <a:lnTo>
                  <a:pt x="824" y="159"/>
                </a:lnTo>
                <a:lnTo>
                  <a:pt x="824" y="158"/>
                </a:lnTo>
                <a:lnTo>
                  <a:pt x="824" y="158"/>
                </a:lnTo>
                <a:lnTo>
                  <a:pt x="824" y="157"/>
                </a:lnTo>
                <a:lnTo>
                  <a:pt x="824" y="157"/>
                </a:lnTo>
                <a:lnTo>
                  <a:pt x="824" y="156"/>
                </a:lnTo>
                <a:lnTo>
                  <a:pt x="825" y="156"/>
                </a:lnTo>
                <a:lnTo>
                  <a:pt x="825" y="156"/>
                </a:lnTo>
                <a:lnTo>
                  <a:pt x="824" y="156"/>
                </a:lnTo>
                <a:lnTo>
                  <a:pt x="824" y="155"/>
                </a:lnTo>
                <a:lnTo>
                  <a:pt x="824" y="155"/>
                </a:lnTo>
                <a:lnTo>
                  <a:pt x="824" y="155"/>
                </a:lnTo>
                <a:lnTo>
                  <a:pt x="824" y="155"/>
                </a:lnTo>
                <a:lnTo>
                  <a:pt x="823" y="155"/>
                </a:lnTo>
                <a:lnTo>
                  <a:pt x="823" y="155"/>
                </a:lnTo>
                <a:lnTo>
                  <a:pt x="823" y="155"/>
                </a:lnTo>
                <a:lnTo>
                  <a:pt x="822" y="155"/>
                </a:lnTo>
                <a:lnTo>
                  <a:pt x="822" y="154"/>
                </a:lnTo>
                <a:lnTo>
                  <a:pt x="822" y="154"/>
                </a:lnTo>
                <a:lnTo>
                  <a:pt x="822" y="154"/>
                </a:lnTo>
                <a:lnTo>
                  <a:pt x="822" y="153"/>
                </a:lnTo>
                <a:lnTo>
                  <a:pt x="822" y="153"/>
                </a:lnTo>
                <a:lnTo>
                  <a:pt x="822" y="153"/>
                </a:lnTo>
                <a:lnTo>
                  <a:pt x="821" y="153"/>
                </a:lnTo>
                <a:lnTo>
                  <a:pt x="821" y="152"/>
                </a:lnTo>
                <a:lnTo>
                  <a:pt x="821" y="152"/>
                </a:lnTo>
                <a:lnTo>
                  <a:pt x="821" y="153"/>
                </a:lnTo>
                <a:lnTo>
                  <a:pt x="820" y="153"/>
                </a:lnTo>
                <a:lnTo>
                  <a:pt x="820" y="153"/>
                </a:lnTo>
                <a:lnTo>
                  <a:pt x="820" y="152"/>
                </a:lnTo>
                <a:lnTo>
                  <a:pt x="820" y="152"/>
                </a:lnTo>
                <a:lnTo>
                  <a:pt x="820" y="152"/>
                </a:lnTo>
                <a:lnTo>
                  <a:pt x="820" y="151"/>
                </a:lnTo>
                <a:lnTo>
                  <a:pt x="820" y="151"/>
                </a:lnTo>
                <a:lnTo>
                  <a:pt x="821" y="151"/>
                </a:lnTo>
                <a:lnTo>
                  <a:pt x="821" y="151"/>
                </a:lnTo>
                <a:lnTo>
                  <a:pt x="821" y="151"/>
                </a:lnTo>
                <a:lnTo>
                  <a:pt x="821" y="150"/>
                </a:lnTo>
                <a:lnTo>
                  <a:pt x="822" y="150"/>
                </a:lnTo>
                <a:lnTo>
                  <a:pt x="822" y="150"/>
                </a:lnTo>
                <a:lnTo>
                  <a:pt x="822" y="150"/>
                </a:lnTo>
                <a:lnTo>
                  <a:pt x="822" y="149"/>
                </a:lnTo>
                <a:lnTo>
                  <a:pt x="822" y="149"/>
                </a:lnTo>
                <a:lnTo>
                  <a:pt x="821" y="149"/>
                </a:lnTo>
                <a:lnTo>
                  <a:pt x="821" y="149"/>
                </a:lnTo>
                <a:lnTo>
                  <a:pt x="821" y="149"/>
                </a:lnTo>
                <a:lnTo>
                  <a:pt x="821" y="148"/>
                </a:lnTo>
                <a:lnTo>
                  <a:pt x="820" y="148"/>
                </a:lnTo>
                <a:lnTo>
                  <a:pt x="820" y="148"/>
                </a:lnTo>
                <a:lnTo>
                  <a:pt x="821" y="148"/>
                </a:lnTo>
                <a:lnTo>
                  <a:pt x="821" y="147"/>
                </a:lnTo>
                <a:lnTo>
                  <a:pt x="820" y="147"/>
                </a:lnTo>
                <a:lnTo>
                  <a:pt x="820" y="147"/>
                </a:lnTo>
                <a:lnTo>
                  <a:pt x="820" y="147"/>
                </a:lnTo>
                <a:lnTo>
                  <a:pt x="820" y="147"/>
                </a:lnTo>
                <a:lnTo>
                  <a:pt x="819" y="147"/>
                </a:lnTo>
                <a:lnTo>
                  <a:pt x="819" y="147"/>
                </a:lnTo>
                <a:lnTo>
                  <a:pt x="819" y="148"/>
                </a:lnTo>
                <a:lnTo>
                  <a:pt x="819" y="148"/>
                </a:lnTo>
                <a:lnTo>
                  <a:pt x="818" y="148"/>
                </a:lnTo>
                <a:lnTo>
                  <a:pt x="818" y="147"/>
                </a:lnTo>
                <a:lnTo>
                  <a:pt x="818" y="147"/>
                </a:lnTo>
                <a:lnTo>
                  <a:pt x="818" y="147"/>
                </a:lnTo>
                <a:lnTo>
                  <a:pt x="818" y="146"/>
                </a:lnTo>
                <a:lnTo>
                  <a:pt x="818" y="146"/>
                </a:lnTo>
                <a:lnTo>
                  <a:pt x="818" y="146"/>
                </a:lnTo>
                <a:lnTo>
                  <a:pt x="818" y="145"/>
                </a:lnTo>
                <a:lnTo>
                  <a:pt x="818" y="145"/>
                </a:lnTo>
                <a:lnTo>
                  <a:pt x="818" y="144"/>
                </a:lnTo>
                <a:lnTo>
                  <a:pt x="818" y="144"/>
                </a:lnTo>
                <a:lnTo>
                  <a:pt x="819" y="144"/>
                </a:lnTo>
                <a:lnTo>
                  <a:pt x="819" y="144"/>
                </a:lnTo>
                <a:lnTo>
                  <a:pt x="818" y="143"/>
                </a:lnTo>
                <a:lnTo>
                  <a:pt x="818" y="144"/>
                </a:lnTo>
                <a:lnTo>
                  <a:pt x="818" y="144"/>
                </a:lnTo>
                <a:lnTo>
                  <a:pt x="818" y="144"/>
                </a:lnTo>
                <a:lnTo>
                  <a:pt x="818" y="144"/>
                </a:lnTo>
                <a:lnTo>
                  <a:pt x="817" y="144"/>
                </a:lnTo>
                <a:lnTo>
                  <a:pt x="817" y="144"/>
                </a:lnTo>
                <a:lnTo>
                  <a:pt x="817" y="145"/>
                </a:lnTo>
                <a:lnTo>
                  <a:pt x="817" y="145"/>
                </a:lnTo>
                <a:lnTo>
                  <a:pt x="817" y="145"/>
                </a:lnTo>
                <a:lnTo>
                  <a:pt x="817" y="145"/>
                </a:lnTo>
                <a:lnTo>
                  <a:pt x="817" y="146"/>
                </a:lnTo>
                <a:lnTo>
                  <a:pt x="816" y="146"/>
                </a:lnTo>
                <a:lnTo>
                  <a:pt x="816" y="146"/>
                </a:lnTo>
                <a:lnTo>
                  <a:pt x="816" y="147"/>
                </a:lnTo>
                <a:lnTo>
                  <a:pt x="817" y="147"/>
                </a:lnTo>
                <a:lnTo>
                  <a:pt x="817" y="147"/>
                </a:lnTo>
                <a:lnTo>
                  <a:pt x="816" y="147"/>
                </a:lnTo>
                <a:lnTo>
                  <a:pt x="816" y="147"/>
                </a:lnTo>
                <a:lnTo>
                  <a:pt x="815" y="147"/>
                </a:lnTo>
                <a:lnTo>
                  <a:pt x="815" y="147"/>
                </a:lnTo>
                <a:lnTo>
                  <a:pt x="815" y="146"/>
                </a:lnTo>
                <a:lnTo>
                  <a:pt x="815" y="146"/>
                </a:lnTo>
                <a:lnTo>
                  <a:pt x="814" y="146"/>
                </a:lnTo>
                <a:lnTo>
                  <a:pt x="814" y="146"/>
                </a:lnTo>
                <a:lnTo>
                  <a:pt x="814" y="145"/>
                </a:lnTo>
                <a:lnTo>
                  <a:pt x="814" y="145"/>
                </a:lnTo>
                <a:lnTo>
                  <a:pt x="814" y="145"/>
                </a:lnTo>
                <a:lnTo>
                  <a:pt x="814" y="144"/>
                </a:lnTo>
                <a:lnTo>
                  <a:pt x="813" y="144"/>
                </a:lnTo>
                <a:lnTo>
                  <a:pt x="813" y="144"/>
                </a:lnTo>
                <a:lnTo>
                  <a:pt x="813" y="144"/>
                </a:lnTo>
                <a:lnTo>
                  <a:pt x="813" y="145"/>
                </a:lnTo>
                <a:lnTo>
                  <a:pt x="813" y="145"/>
                </a:lnTo>
                <a:lnTo>
                  <a:pt x="813" y="146"/>
                </a:lnTo>
                <a:lnTo>
                  <a:pt x="813" y="146"/>
                </a:lnTo>
                <a:lnTo>
                  <a:pt x="813" y="146"/>
                </a:lnTo>
                <a:lnTo>
                  <a:pt x="813" y="145"/>
                </a:lnTo>
                <a:lnTo>
                  <a:pt x="812" y="145"/>
                </a:lnTo>
                <a:lnTo>
                  <a:pt x="812" y="145"/>
                </a:lnTo>
                <a:lnTo>
                  <a:pt x="812" y="146"/>
                </a:lnTo>
                <a:lnTo>
                  <a:pt x="812" y="146"/>
                </a:lnTo>
                <a:lnTo>
                  <a:pt x="811" y="146"/>
                </a:lnTo>
                <a:lnTo>
                  <a:pt x="811" y="147"/>
                </a:lnTo>
                <a:lnTo>
                  <a:pt x="811" y="147"/>
                </a:lnTo>
                <a:lnTo>
                  <a:pt x="811" y="147"/>
                </a:lnTo>
                <a:lnTo>
                  <a:pt x="810" y="147"/>
                </a:lnTo>
                <a:lnTo>
                  <a:pt x="810" y="147"/>
                </a:lnTo>
                <a:lnTo>
                  <a:pt x="810" y="147"/>
                </a:lnTo>
                <a:lnTo>
                  <a:pt x="810" y="147"/>
                </a:lnTo>
                <a:lnTo>
                  <a:pt x="810" y="146"/>
                </a:lnTo>
                <a:lnTo>
                  <a:pt x="811" y="146"/>
                </a:lnTo>
                <a:lnTo>
                  <a:pt x="810" y="146"/>
                </a:lnTo>
                <a:lnTo>
                  <a:pt x="810" y="146"/>
                </a:lnTo>
                <a:lnTo>
                  <a:pt x="810" y="146"/>
                </a:lnTo>
                <a:lnTo>
                  <a:pt x="809" y="146"/>
                </a:lnTo>
                <a:lnTo>
                  <a:pt x="809" y="146"/>
                </a:lnTo>
                <a:lnTo>
                  <a:pt x="809" y="146"/>
                </a:lnTo>
                <a:lnTo>
                  <a:pt x="808" y="146"/>
                </a:lnTo>
                <a:lnTo>
                  <a:pt x="808" y="146"/>
                </a:lnTo>
                <a:lnTo>
                  <a:pt x="808" y="146"/>
                </a:lnTo>
                <a:lnTo>
                  <a:pt x="808" y="145"/>
                </a:lnTo>
                <a:lnTo>
                  <a:pt x="808" y="145"/>
                </a:lnTo>
                <a:lnTo>
                  <a:pt x="808" y="145"/>
                </a:lnTo>
                <a:lnTo>
                  <a:pt x="808" y="144"/>
                </a:lnTo>
                <a:lnTo>
                  <a:pt x="808" y="144"/>
                </a:lnTo>
                <a:lnTo>
                  <a:pt x="808" y="144"/>
                </a:lnTo>
                <a:lnTo>
                  <a:pt x="808" y="144"/>
                </a:lnTo>
                <a:lnTo>
                  <a:pt x="807" y="144"/>
                </a:lnTo>
                <a:lnTo>
                  <a:pt x="807" y="143"/>
                </a:lnTo>
                <a:lnTo>
                  <a:pt x="807" y="143"/>
                </a:lnTo>
                <a:lnTo>
                  <a:pt x="807" y="143"/>
                </a:lnTo>
                <a:lnTo>
                  <a:pt x="807" y="143"/>
                </a:lnTo>
                <a:lnTo>
                  <a:pt x="808" y="143"/>
                </a:lnTo>
                <a:lnTo>
                  <a:pt x="808" y="143"/>
                </a:lnTo>
                <a:lnTo>
                  <a:pt x="809" y="142"/>
                </a:lnTo>
                <a:lnTo>
                  <a:pt x="809" y="142"/>
                </a:lnTo>
                <a:lnTo>
                  <a:pt x="809" y="142"/>
                </a:lnTo>
                <a:lnTo>
                  <a:pt x="809" y="142"/>
                </a:lnTo>
                <a:lnTo>
                  <a:pt x="808" y="142"/>
                </a:lnTo>
                <a:lnTo>
                  <a:pt x="808" y="142"/>
                </a:lnTo>
                <a:lnTo>
                  <a:pt x="808" y="141"/>
                </a:lnTo>
                <a:lnTo>
                  <a:pt x="807" y="141"/>
                </a:lnTo>
                <a:lnTo>
                  <a:pt x="807" y="142"/>
                </a:lnTo>
                <a:lnTo>
                  <a:pt x="807" y="142"/>
                </a:lnTo>
                <a:lnTo>
                  <a:pt x="807" y="142"/>
                </a:lnTo>
                <a:lnTo>
                  <a:pt x="806" y="142"/>
                </a:lnTo>
                <a:lnTo>
                  <a:pt x="806" y="142"/>
                </a:lnTo>
                <a:lnTo>
                  <a:pt x="806" y="142"/>
                </a:lnTo>
                <a:lnTo>
                  <a:pt x="805" y="141"/>
                </a:lnTo>
                <a:lnTo>
                  <a:pt x="805" y="141"/>
                </a:lnTo>
                <a:lnTo>
                  <a:pt x="805" y="142"/>
                </a:lnTo>
                <a:lnTo>
                  <a:pt x="805" y="142"/>
                </a:lnTo>
                <a:lnTo>
                  <a:pt x="805" y="143"/>
                </a:lnTo>
                <a:lnTo>
                  <a:pt x="805" y="143"/>
                </a:lnTo>
                <a:lnTo>
                  <a:pt x="805" y="144"/>
                </a:lnTo>
                <a:lnTo>
                  <a:pt x="805" y="144"/>
                </a:lnTo>
                <a:lnTo>
                  <a:pt x="805" y="144"/>
                </a:lnTo>
                <a:lnTo>
                  <a:pt x="804" y="144"/>
                </a:lnTo>
                <a:lnTo>
                  <a:pt x="804" y="144"/>
                </a:lnTo>
                <a:lnTo>
                  <a:pt x="803" y="144"/>
                </a:lnTo>
                <a:lnTo>
                  <a:pt x="803" y="144"/>
                </a:lnTo>
                <a:lnTo>
                  <a:pt x="802" y="144"/>
                </a:lnTo>
                <a:lnTo>
                  <a:pt x="802" y="143"/>
                </a:lnTo>
                <a:lnTo>
                  <a:pt x="802" y="143"/>
                </a:lnTo>
                <a:lnTo>
                  <a:pt x="802" y="143"/>
                </a:lnTo>
                <a:lnTo>
                  <a:pt x="802" y="143"/>
                </a:lnTo>
                <a:lnTo>
                  <a:pt x="801" y="143"/>
                </a:lnTo>
                <a:lnTo>
                  <a:pt x="801" y="143"/>
                </a:lnTo>
                <a:lnTo>
                  <a:pt x="801" y="143"/>
                </a:lnTo>
                <a:lnTo>
                  <a:pt x="800" y="143"/>
                </a:lnTo>
                <a:lnTo>
                  <a:pt x="800" y="144"/>
                </a:lnTo>
                <a:lnTo>
                  <a:pt x="801" y="144"/>
                </a:lnTo>
                <a:lnTo>
                  <a:pt x="801" y="144"/>
                </a:lnTo>
                <a:lnTo>
                  <a:pt x="801" y="144"/>
                </a:lnTo>
                <a:lnTo>
                  <a:pt x="802" y="144"/>
                </a:lnTo>
                <a:lnTo>
                  <a:pt x="802" y="144"/>
                </a:lnTo>
                <a:lnTo>
                  <a:pt x="801" y="144"/>
                </a:lnTo>
                <a:lnTo>
                  <a:pt x="801" y="145"/>
                </a:lnTo>
                <a:lnTo>
                  <a:pt x="801" y="145"/>
                </a:lnTo>
                <a:lnTo>
                  <a:pt x="800" y="145"/>
                </a:lnTo>
                <a:lnTo>
                  <a:pt x="800" y="146"/>
                </a:lnTo>
                <a:lnTo>
                  <a:pt x="799" y="146"/>
                </a:lnTo>
                <a:lnTo>
                  <a:pt x="799" y="145"/>
                </a:lnTo>
                <a:lnTo>
                  <a:pt x="799" y="145"/>
                </a:lnTo>
                <a:lnTo>
                  <a:pt x="799" y="144"/>
                </a:lnTo>
                <a:lnTo>
                  <a:pt x="799" y="144"/>
                </a:lnTo>
                <a:lnTo>
                  <a:pt x="799" y="144"/>
                </a:lnTo>
                <a:lnTo>
                  <a:pt x="799" y="144"/>
                </a:lnTo>
                <a:lnTo>
                  <a:pt x="799" y="143"/>
                </a:lnTo>
                <a:lnTo>
                  <a:pt x="799" y="143"/>
                </a:lnTo>
                <a:lnTo>
                  <a:pt x="799" y="142"/>
                </a:lnTo>
                <a:lnTo>
                  <a:pt x="799" y="142"/>
                </a:lnTo>
                <a:lnTo>
                  <a:pt x="798" y="142"/>
                </a:lnTo>
                <a:lnTo>
                  <a:pt x="798" y="143"/>
                </a:lnTo>
                <a:lnTo>
                  <a:pt x="798" y="143"/>
                </a:lnTo>
                <a:lnTo>
                  <a:pt x="798" y="143"/>
                </a:lnTo>
                <a:lnTo>
                  <a:pt x="797" y="143"/>
                </a:lnTo>
                <a:lnTo>
                  <a:pt x="797" y="143"/>
                </a:lnTo>
                <a:lnTo>
                  <a:pt x="797" y="142"/>
                </a:lnTo>
                <a:lnTo>
                  <a:pt x="797" y="142"/>
                </a:lnTo>
                <a:lnTo>
                  <a:pt x="797" y="141"/>
                </a:lnTo>
                <a:lnTo>
                  <a:pt x="797" y="141"/>
                </a:lnTo>
                <a:lnTo>
                  <a:pt x="796" y="141"/>
                </a:lnTo>
                <a:lnTo>
                  <a:pt x="796" y="141"/>
                </a:lnTo>
                <a:lnTo>
                  <a:pt x="796" y="142"/>
                </a:lnTo>
                <a:lnTo>
                  <a:pt x="795" y="142"/>
                </a:lnTo>
                <a:lnTo>
                  <a:pt x="795" y="142"/>
                </a:lnTo>
                <a:lnTo>
                  <a:pt x="795" y="143"/>
                </a:lnTo>
                <a:lnTo>
                  <a:pt x="795" y="143"/>
                </a:lnTo>
                <a:lnTo>
                  <a:pt x="795" y="143"/>
                </a:lnTo>
                <a:lnTo>
                  <a:pt x="794" y="143"/>
                </a:lnTo>
                <a:lnTo>
                  <a:pt x="794" y="143"/>
                </a:lnTo>
                <a:lnTo>
                  <a:pt x="793" y="143"/>
                </a:lnTo>
                <a:lnTo>
                  <a:pt x="793" y="143"/>
                </a:lnTo>
                <a:lnTo>
                  <a:pt x="793" y="143"/>
                </a:lnTo>
                <a:lnTo>
                  <a:pt x="792" y="143"/>
                </a:lnTo>
                <a:lnTo>
                  <a:pt x="792" y="142"/>
                </a:lnTo>
                <a:lnTo>
                  <a:pt x="792" y="142"/>
                </a:lnTo>
                <a:lnTo>
                  <a:pt x="792" y="143"/>
                </a:lnTo>
                <a:lnTo>
                  <a:pt x="791" y="143"/>
                </a:lnTo>
                <a:lnTo>
                  <a:pt x="791" y="143"/>
                </a:lnTo>
                <a:lnTo>
                  <a:pt x="791" y="144"/>
                </a:lnTo>
                <a:lnTo>
                  <a:pt x="791" y="144"/>
                </a:lnTo>
                <a:lnTo>
                  <a:pt x="791" y="144"/>
                </a:lnTo>
                <a:lnTo>
                  <a:pt x="791" y="144"/>
                </a:lnTo>
                <a:lnTo>
                  <a:pt x="791" y="145"/>
                </a:lnTo>
                <a:lnTo>
                  <a:pt x="790" y="145"/>
                </a:lnTo>
                <a:lnTo>
                  <a:pt x="790" y="145"/>
                </a:lnTo>
                <a:lnTo>
                  <a:pt x="790" y="145"/>
                </a:lnTo>
                <a:lnTo>
                  <a:pt x="790" y="145"/>
                </a:lnTo>
                <a:lnTo>
                  <a:pt x="789" y="145"/>
                </a:lnTo>
                <a:lnTo>
                  <a:pt x="789" y="145"/>
                </a:lnTo>
                <a:lnTo>
                  <a:pt x="789" y="145"/>
                </a:lnTo>
                <a:lnTo>
                  <a:pt x="789" y="145"/>
                </a:lnTo>
                <a:lnTo>
                  <a:pt x="788" y="145"/>
                </a:lnTo>
                <a:lnTo>
                  <a:pt x="788" y="145"/>
                </a:lnTo>
                <a:lnTo>
                  <a:pt x="787" y="145"/>
                </a:lnTo>
                <a:lnTo>
                  <a:pt x="787" y="145"/>
                </a:lnTo>
                <a:lnTo>
                  <a:pt x="787" y="145"/>
                </a:lnTo>
                <a:lnTo>
                  <a:pt x="786" y="145"/>
                </a:lnTo>
                <a:lnTo>
                  <a:pt x="786" y="145"/>
                </a:lnTo>
                <a:lnTo>
                  <a:pt x="786" y="145"/>
                </a:lnTo>
                <a:lnTo>
                  <a:pt x="785" y="145"/>
                </a:lnTo>
                <a:lnTo>
                  <a:pt x="785" y="145"/>
                </a:lnTo>
                <a:lnTo>
                  <a:pt x="784" y="145"/>
                </a:lnTo>
                <a:lnTo>
                  <a:pt x="784" y="145"/>
                </a:lnTo>
                <a:lnTo>
                  <a:pt x="784" y="146"/>
                </a:lnTo>
                <a:lnTo>
                  <a:pt x="784" y="146"/>
                </a:lnTo>
                <a:lnTo>
                  <a:pt x="784" y="146"/>
                </a:lnTo>
                <a:lnTo>
                  <a:pt x="783" y="146"/>
                </a:lnTo>
                <a:lnTo>
                  <a:pt x="783" y="146"/>
                </a:lnTo>
                <a:lnTo>
                  <a:pt x="783" y="145"/>
                </a:lnTo>
                <a:lnTo>
                  <a:pt x="783" y="145"/>
                </a:lnTo>
                <a:lnTo>
                  <a:pt x="783" y="145"/>
                </a:lnTo>
                <a:lnTo>
                  <a:pt x="782" y="145"/>
                </a:lnTo>
                <a:lnTo>
                  <a:pt x="782" y="145"/>
                </a:lnTo>
                <a:lnTo>
                  <a:pt x="781" y="145"/>
                </a:lnTo>
                <a:lnTo>
                  <a:pt x="781" y="145"/>
                </a:lnTo>
                <a:lnTo>
                  <a:pt x="780" y="145"/>
                </a:lnTo>
                <a:lnTo>
                  <a:pt x="780" y="144"/>
                </a:lnTo>
                <a:lnTo>
                  <a:pt x="780" y="144"/>
                </a:lnTo>
                <a:lnTo>
                  <a:pt x="780" y="144"/>
                </a:lnTo>
                <a:lnTo>
                  <a:pt x="781" y="144"/>
                </a:lnTo>
                <a:lnTo>
                  <a:pt x="781" y="144"/>
                </a:lnTo>
                <a:lnTo>
                  <a:pt x="781" y="143"/>
                </a:lnTo>
                <a:lnTo>
                  <a:pt x="782" y="143"/>
                </a:lnTo>
                <a:lnTo>
                  <a:pt x="782" y="143"/>
                </a:lnTo>
                <a:lnTo>
                  <a:pt x="782" y="142"/>
                </a:lnTo>
                <a:lnTo>
                  <a:pt x="782" y="142"/>
                </a:lnTo>
                <a:lnTo>
                  <a:pt x="782" y="141"/>
                </a:lnTo>
                <a:lnTo>
                  <a:pt x="782" y="141"/>
                </a:lnTo>
                <a:lnTo>
                  <a:pt x="782" y="141"/>
                </a:lnTo>
                <a:lnTo>
                  <a:pt x="781" y="141"/>
                </a:lnTo>
                <a:lnTo>
                  <a:pt x="781" y="140"/>
                </a:lnTo>
                <a:lnTo>
                  <a:pt x="781" y="140"/>
                </a:lnTo>
                <a:lnTo>
                  <a:pt x="780" y="140"/>
                </a:lnTo>
                <a:lnTo>
                  <a:pt x="780" y="141"/>
                </a:lnTo>
                <a:lnTo>
                  <a:pt x="780" y="141"/>
                </a:lnTo>
                <a:lnTo>
                  <a:pt x="780" y="141"/>
                </a:lnTo>
                <a:lnTo>
                  <a:pt x="779" y="142"/>
                </a:lnTo>
                <a:lnTo>
                  <a:pt x="779" y="142"/>
                </a:lnTo>
                <a:lnTo>
                  <a:pt x="779" y="142"/>
                </a:lnTo>
                <a:lnTo>
                  <a:pt x="779" y="143"/>
                </a:lnTo>
                <a:lnTo>
                  <a:pt x="779" y="143"/>
                </a:lnTo>
                <a:lnTo>
                  <a:pt x="779" y="144"/>
                </a:lnTo>
                <a:lnTo>
                  <a:pt x="779" y="144"/>
                </a:lnTo>
                <a:lnTo>
                  <a:pt x="779" y="143"/>
                </a:lnTo>
                <a:lnTo>
                  <a:pt x="778" y="143"/>
                </a:lnTo>
                <a:lnTo>
                  <a:pt x="778" y="143"/>
                </a:lnTo>
                <a:lnTo>
                  <a:pt x="778" y="144"/>
                </a:lnTo>
                <a:lnTo>
                  <a:pt x="778" y="144"/>
                </a:lnTo>
                <a:lnTo>
                  <a:pt x="778" y="144"/>
                </a:lnTo>
                <a:lnTo>
                  <a:pt x="778" y="144"/>
                </a:lnTo>
                <a:lnTo>
                  <a:pt x="779" y="144"/>
                </a:lnTo>
                <a:lnTo>
                  <a:pt x="779" y="145"/>
                </a:lnTo>
                <a:lnTo>
                  <a:pt x="779" y="145"/>
                </a:lnTo>
                <a:lnTo>
                  <a:pt x="779" y="145"/>
                </a:lnTo>
                <a:lnTo>
                  <a:pt x="779" y="145"/>
                </a:lnTo>
                <a:lnTo>
                  <a:pt x="779" y="146"/>
                </a:lnTo>
                <a:lnTo>
                  <a:pt x="779" y="146"/>
                </a:lnTo>
                <a:lnTo>
                  <a:pt x="779" y="147"/>
                </a:lnTo>
                <a:lnTo>
                  <a:pt x="779" y="147"/>
                </a:lnTo>
                <a:lnTo>
                  <a:pt x="779" y="147"/>
                </a:lnTo>
                <a:lnTo>
                  <a:pt x="779" y="147"/>
                </a:lnTo>
                <a:lnTo>
                  <a:pt x="779" y="147"/>
                </a:lnTo>
                <a:lnTo>
                  <a:pt x="779" y="147"/>
                </a:lnTo>
                <a:lnTo>
                  <a:pt x="778" y="147"/>
                </a:lnTo>
                <a:lnTo>
                  <a:pt x="778" y="147"/>
                </a:lnTo>
                <a:lnTo>
                  <a:pt x="777" y="147"/>
                </a:lnTo>
                <a:lnTo>
                  <a:pt x="777" y="147"/>
                </a:lnTo>
                <a:lnTo>
                  <a:pt x="777" y="146"/>
                </a:lnTo>
                <a:lnTo>
                  <a:pt x="777" y="146"/>
                </a:lnTo>
                <a:lnTo>
                  <a:pt x="777" y="145"/>
                </a:lnTo>
                <a:lnTo>
                  <a:pt x="777" y="145"/>
                </a:lnTo>
                <a:lnTo>
                  <a:pt x="777" y="144"/>
                </a:lnTo>
                <a:lnTo>
                  <a:pt x="777" y="144"/>
                </a:lnTo>
                <a:lnTo>
                  <a:pt x="777" y="144"/>
                </a:lnTo>
                <a:lnTo>
                  <a:pt x="777" y="144"/>
                </a:lnTo>
                <a:lnTo>
                  <a:pt x="776" y="144"/>
                </a:lnTo>
                <a:lnTo>
                  <a:pt x="776" y="143"/>
                </a:lnTo>
                <a:lnTo>
                  <a:pt x="776" y="143"/>
                </a:lnTo>
                <a:lnTo>
                  <a:pt x="776" y="143"/>
                </a:lnTo>
                <a:lnTo>
                  <a:pt x="775" y="143"/>
                </a:lnTo>
                <a:lnTo>
                  <a:pt x="775" y="143"/>
                </a:lnTo>
                <a:lnTo>
                  <a:pt x="774" y="143"/>
                </a:lnTo>
                <a:lnTo>
                  <a:pt x="774" y="142"/>
                </a:lnTo>
                <a:lnTo>
                  <a:pt x="773" y="142"/>
                </a:lnTo>
                <a:lnTo>
                  <a:pt x="773" y="142"/>
                </a:lnTo>
                <a:lnTo>
                  <a:pt x="772" y="142"/>
                </a:lnTo>
                <a:lnTo>
                  <a:pt x="772" y="142"/>
                </a:lnTo>
                <a:lnTo>
                  <a:pt x="772" y="143"/>
                </a:lnTo>
                <a:lnTo>
                  <a:pt x="772" y="143"/>
                </a:lnTo>
                <a:lnTo>
                  <a:pt x="772" y="143"/>
                </a:lnTo>
                <a:lnTo>
                  <a:pt x="771" y="143"/>
                </a:lnTo>
                <a:lnTo>
                  <a:pt x="771" y="144"/>
                </a:lnTo>
                <a:lnTo>
                  <a:pt x="771" y="144"/>
                </a:lnTo>
                <a:lnTo>
                  <a:pt x="770" y="144"/>
                </a:lnTo>
                <a:lnTo>
                  <a:pt x="770" y="144"/>
                </a:lnTo>
                <a:lnTo>
                  <a:pt x="770" y="143"/>
                </a:lnTo>
                <a:lnTo>
                  <a:pt x="769" y="143"/>
                </a:lnTo>
                <a:lnTo>
                  <a:pt x="769" y="143"/>
                </a:lnTo>
                <a:lnTo>
                  <a:pt x="769" y="143"/>
                </a:lnTo>
                <a:lnTo>
                  <a:pt x="769" y="142"/>
                </a:lnTo>
                <a:lnTo>
                  <a:pt x="769" y="142"/>
                </a:lnTo>
                <a:lnTo>
                  <a:pt x="769" y="141"/>
                </a:lnTo>
                <a:lnTo>
                  <a:pt x="769" y="141"/>
                </a:lnTo>
                <a:lnTo>
                  <a:pt x="769" y="140"/>
                </a:lnTo>
                <a:lnTo>
                  <a:pt x="768" y="140"/>
                </a:lnTo>
                <a:lnTo>
                  <a:pt x="768" y="140"/>
                </a:lnTo>
                <a:lnTo>
                  <a:pt x="768" y="141"/>
                </a:lnTo>
                <a:lnTo>
                  <a:pt x="768" y="141"/>
                </a:lnTo>
                <a:lnTo>
                  <a:pt x="768" y="141"/>
                </a:lnTo>
                <a:lnTo>
                  <a:pt x="767" y="141"/>
                </a:lnTo>
                <a:lnTo>
                  <a:pt x="767" y="141"/>
                </a:lnTo>
                <a:lnTo>
                  <a:pt x="767" y="142"/>
                </a:lnTo>
                <a:lnTo>
                  <a:pt x="767" y="142"/>
                </a:lnTo>
                <a:lnTo>
                  <a:pt x="768" y="142"/>
                </a:lnTo>
                <a:lnTo>
                  <a:pt x="768" y="142"/>
                </a:lnTo>
                <a:lnTo>
                  <a:pt x="768" y="142"/>
                </a:lnTo>
                <a:lnTo>
                  <a:pt x="768" y="142"/>
                </a:lnTo>
                <a:lnTo>
                  <a:pt x="767" y="142"/>
                </a:lnTo>
                <a:lnTo>
                  <a:pt x="767" y="143"/>
                </a:lnTo>
                <a:lnTo>
                  <a:pt x="767" y="143"/>
                </a:lnTo>
                <a:lnTo>
                  <a:pt x="766" y="143"/>
                </a:lnTo>
                <a:lnTo>
                  <a:pt x="766" y="143"/>
                </a:lnTo>
                <a:lnTo>
                  <a:pt x="766" y="143"/>
                </a:lnTo>
                <a:lnTo>
                  <a:pt x="765" y="143"/>
                </a:lnTo>
                <a:lnTo>
                  <a:pt x="765" y="143"/>
                </a:lnTo>
                <a:lnTo>
                  <a:pt x="765" y="143"/>
                </a:lnTo>
                <a:lnTo>
                  <a:pt x="764" y="143"/>
                </a:lnTo>
                <a:lnTo>
                  <a:pt x="764" y="143"/>
                </a:lnTo>
                <a:lnTo>
                  <a:pt x="763" y="142"/>
                </a:lnTo>
                <a:lnTo>
                  <a:pt x="763" y="142"/>
                </a:lnTo>
                <a:lnTo>
                  <a:pt x="763" y="142"/>
                </a:lnTo>
                <a:lnTo>
                  <a:pt x="763" y="141"/>
                </a:lnTo>
                <a:lnTo>
                  <a:pt x="762" y="141"/>
                </a:lnTo>
                <a:lnTo>
                  <a:pt x="762" y="141"/>
                </a:lnTo>
                <a:lnTo>
                  <a:pt x="762" y="141"/>
                </a:lnTo>
                <a:lnTo>
                  <a:pt x="762" y="141"/>
                </a:lnTo>
                <a:lnTo>
                  <a:pt x="761" y="141"/>
                </a:lnTo>
                <a:lnTo>
                  <a:pt x="761" y="141"/>
                </a:lnTo>
                <a:lnTo>
                  <a:pt x="760" y="141"/>
                </a:lnTo>
                <a:lnTo>
                  <a:pt x="760" y="141"/>
                </a:lnTo>
                <a:lnTo>
                  <a:pt x="759" y="141"/>
                </a:lnTo>
                <a:lnTo>
                  <a:pt x="759" y="141"/>
                </a:lnTo>
                <a:lnTo>
                  <a:pt x="759" y="141"/>
                </a:lnTo>
                <a:lnTo>
                  <a:pt x="759" y="141"/>
                </a:lnTo>
                <a:lnTo>
                  <a:pt x="759" y="142"/>
                </a:lnTo>
                <a:lnTo>
                  <a:pt x="759" y="142"/>
                </a:lnTo>
                <a:lnTo>
                  <a:pt x="759" y="143"/>
                </a:lnTo>
                <a:lnTo>
                  <a:pt x="759" y="143"/>
                </a:lnTo>
                <a:lnTo>
                  <a:pt x="759" y="143"/>
                </a:lnTo>
                <a:lnTo>
                  <a:pt x="759" y="144"/>
                </a:lnTo>
                <a:lnTo>
                  <a:pt x="758" y="144"/>
                </a:lnTo>
                <a:lnTo>
                  <a:pt x="758" y="144"/>
                </a:lnTo>
                <a:lnTo>
                  <a:pt x="757" y="144"/>
                </a:lnTo>
                <a:lnTo>
                  <a:pt x="757" y="143"/>
                </a:lnTo>
                <a:lnTo>
                  <a:pt x="757" y="143"/>
                </a:lnTo>
                <a:lnTo>
                  <a:pt x="757" y="142"/>
                </a:lnTo>
                <a:lnTo>
                  <a:pt x="757" y="142"/>
                </a:lnTo>
                <a:lnTo>
                  <a:pt x="758" y="142"/>
                </a:lnTo>
                <a:lnTo>
                  <a:pt x="758" y="141"/>
                </a:lnTo>
                <a:lnTo>
                  <a:pt x="758" y="141"/>
                </a:lnTo>
                <a:lnTo>
                  <a:pt x="758" y="140"/>
                </a:lnTo>
                <a:lnTo>
                  <a:pt x="758" y="140"/>
                </a:lnTo>
                <a:lnTo>
                  <a:pt x="757" y="140"/>
                </a:lnTo>
                <a:lnTo>
                  <a:pt x="757" y="139"/>
                </a:lnTo>
                <a:lnTo>
                  <a:pt x="757" y="139"/>
                </a:lnTo>
                <a:lnTo>
                  <a:pt x="756" y="139"/>
                </a:lnTo>
                <a:lnTo>
                  <a:pt x="756" y="139"/>
                </a:lnTo>
                <a:lnTo>
                  <a:pt x="756" y="139"/>
                </a:lnTo>
                <a:lnTo>
                  <a:pt x="756" y="140"/>
                </a:lnTo>
                <a:lnTo>
                  <a:pt x="755" y="140"/>
                </a:lnTo>
                <a:lnTo>
                  <a:pt x="755" y="140"/>
                </a:lnTo>
                <a:lnTo>
                  <a:pt x="755" y="141"/>
                </a:lnTo>
                <a:lnTo>
                  <a:pt x="755" y="141"/>
                </a:lnTo>
                <a:lnTo>
                  <a:pt x="755" y="142"/>
                </a:lnTo>
                <a:lnTo>
                  <a:pt x="755" y="142"/>
                </a:lnTo>
                <a:lnTo>
                  <a:pt x="755" y="142"/>
                </a:lnTo>
                <a:lnTo>
                  <a:pt x="754" y="142"/>
                </a:lnTo>
                <a:lnTo>
                  <a:pt x="754" y="142"/>
                </a:lnTo>
                <a:lnTo>
                  <a:pt x="754" y="142"/>
                </a:lnTo>
                <a:lnTo>
                  <a:pt x="753" y="142"/>
                </a:lnTo>
                <a:lnTo>
                  <a:pt x="753" y="141"/>
                </a:lnTo>
                <a:lnTo>
                  <a:pt x="753" y="141"/>
                </a:lnTo>
                <a:lnTo>
                  <a:pt x="753" y="141"/>
                </a:lnTo>
                <a:lnTo>
                  <a:pt x="752" y="141"/>
                </a:lnTo>
                <a:lnTo>
                  <a:pt x="752" y="141"/>
                </a:lnTo>
                <a:lnTo>
                  <a:pt x="751" y="141"/>
                </a:lnTo>
                <a:lnTo>
                  <a:pt x="751" y="140"/>
                </a:lnTo>
                <a:lnTo>
                  <a:pt x="750" y="140"/>
                </a:lnTo>
                <a:lnTo>
                  <a:pt x="750" y="141"/>
                </a:lnTo>
                <a:lnTo>
                  <a:pt x="750" y="141"/>
                </a:lnTo>
                <a:lnTo>
                  <a:pt x="749" y="141"/>
                </a:lnTo>
                <a:lnTo>
                  <a:pt x="749" y="141"/>
                </a:lnTo>
                <a:lnTo>
                  <a:pt x="749" y="140"/>
                </a:lnTo>
                <a:lnTo>
                  <a:pt x="748" y="140"/>
                </a:lnTo>
                <a:lnTo>
                  <a:pt x="748" y="140"/>
                </a:lnTo>
                <a:lnTo>
                  <a:pt x="748" y="140"/>
                </a:lnTo>
                <a:lnTo>
                  <a:pt x="748" y="140"/>
                </a:lnTo>
                <a:lnTo>
                  <a:pt x="748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8"/>
                </a:lnTo>
                <a:lnTo>
                  <a:pt x="746" y="138"/>
                </a:lnTo>
                <a:lnTo>
                  <a:pt x="746" y="139"/>
                </a:lnTo>
                <a:lnTo>
                  <a:pt x="746" y="139"/>
                </a:lnTo>
                <a:lnTo>
                  <a:pt x="745" y="139"/>
                </a:lnTo>
                <a:lnTo>
                  <a:pt x="745" y="139"/>
                </a:lnTo>
                <a:lnTo>
                  <a:pt x="745" y="139"/>
                </a:lnTo>
                <a:lnTo>
                  <a:pt x="744" y="139"/>
                </a:lnTo>
                <a:lnTo>
                  <a:pt x="744" y="139"/>
                </a:lnTo>
                <a:lnTo>
                  <a:pt x="743" y="139"/>
                </a:lnTo>
                <a:lnTo>
                  <a:pt x="743" y="139"/>
                </a:lnTo>
                <a:lnTo>
                  <a:pt x="742" y="139"/>
                </a:lnTo>
                <a:lnTo>
                  <a:pt x="742" y="139"/>
                </a:lnTo>
                <a:lnTo>
                  <a:pt x="742" y="138"/>
                </a:lnTo>
                <a:lnTo>
                  <a:pt x="741" y="138"/>
                </a:lnTo>
                <a:lnTo>
                  <a:pt x="741" y="138"/>
                </a:lnTo>
                <a:lnTo>
                  <a:pt x="740" y="138"/>
                </a:lnTo>
                <a:lnTo>
                  <a:pt x="740" y="138"/>
                </a:lnTo>
                <a:lnTo>
                  <a:pt x="739" y="138"/>
                </a:lnTo>
                <a:lnTo>
                  <a:pt x="739" y="138"/>
                </a:lnTo>
                <a:lnTo>
                  <a:pt x="738" y="138"/>
                </a:lnTo>
                <a:lnTo>
                  <a:pt x="738" y="138"/>
                </a:lnTo>
                <a:lnTo>
                  <a:pt x="739" y="139"/>
                </a:lnTo>
                <a:lnTo>
                  <a:pt x="739" y="139"/>
                </a:lnTo>
                <a:lnTo>
                  <a:pt x="739" y="139"/>
                </a:lnTo>
                <a:lnTo>
                  <a:pt x="739" y="140"/>
                </a:lnTo>
                <a:lnTo>
                  <a:pt x="738" y="140"/>
                </a:lnTo>
                <a:lnTo>
                  <a:pt x="738" y="140"/>
                </a:lnTo>
                <a:lnTo>
                  <a:pt x="738" y="140"/>
                </a:lnTo>
                <a:lnTo>
                  <a:pt x="738" y="140"/>
                </a:lnTo>
                <a:lnTo>
                  <a:pt x="737" y="140"/>
                </a:lnTo>
                <a:lnTo>
                  <a:pt x="737" y="139"/>
                </a:lnTo>
                <a:lnTo>
                  <a:pt x="737" y="139"/>
                </a:lnTo>
                <a:lnTo>
                  <a:pt x="737" y="139"/>
                </a:lnTo>
                <a:lnTo>
                  <a:pt x="736" y="139"/>
                </a:lnTo>
                <a:lnTo>
                  <a:pt x="736" y="139"/>
                </a:lnTo>
                <a:lnTo>
                  <a:pt x="735" y="139"/>
                </a:lnTo>
                <a:lnTo>
                  <a:pt x="735" y="139"/>
                </a:lnTo>
                <a:lnTo>
                  <a:pt x="735" y="138"/>
                </a:lnTo>
                <a:lnTo>
                  <a:pt x="735" y="138"/>
                </a:lnTo>
                <a:lnTo>
                  <a:pt x="735" y="137"/>
                </a:lnTo>
                <a:lnTo>
                  <a:pt x="734" y="137"/>
                </a:lnTo>
                <a:lnTo>
                  <a:pt x="734" y="137"/>
                </a:lnTo>
                <a:lnTo>
                  <a:pt x="734" y="137"/>
                </a:lnTo>
                <a:lnTo>
                  <a:pt x="734" y="136"/>
                </a:lnTo>
                <a:lnTo>
                  <a:pt x="733" y="136"/>
                </a:lnTo>
                <a:lnTo>
                  <a:pt x="733" y="136"/>
                </a:lnTo>
                <a:lnTo>
                  <a:pt x="733" y="136"/>
                </a:lnTo>
                <a:lnTo>
                  <a:pt x="733" y="135"/>
                </a:lnTo>
                <a:lnTo>
                  <a:pt x="732" y="135"/>
                </a:lnTo>
                <a:lnTo>
                  <a:pt x="732" y="135"/>
                </a:lnTo>
                <a:lnTo>
                  <a:pt x="731" y="135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0" y="136"/>
                </a:lnTo>
                <a:lnTo>
                  <a:pt x="730" y="137"/>
                </a:lnTo>
                <a:lnTo>
                  <a:pt x="730" y="137"/>
                </a:lnTo>
                <a:lnTo>
                  <a:pt x="730" y="136"/>
                </a:lnTo>
                <a:lnTo>
                  <a:pt x="729" y="136"/>
                </a:lnTo>
                <a:lnTo>
                  <a:pt x="729" y="136"/>
                </a:lnTo>
                <a:lnTo>
                  <a:pt x="728" y="136"/>
                </a:lnTo>
                <a:lnTo>
                  <a:pt x="728" y="135"/>
                </a:lnTo>
                <a:lnTo>
                  <a:pt x="728" y="135"/>
                </a:lnTo>
                <a:lnTo>
                  <a:pt x="728" y="135"/>
                </a:lnTo>
                <a:lnTo>
                  <a:pt x="728" y="134"/>
                </a:lnTo>
                <a:lnTo>
                  <a:pt x="728" y="134"/>
                </a:lnTo>
                <a:lnTo>
                  <a:pt x="728" y="134"/>
                </a:lnTo>
                <a:lnTo>
                  <a:pt x="728" y="134"/>
                </a:lnTo>
                <a:lnTo>
                  <a:pt x="728" y="133"/>
                </a:lnTo>
                <a:lnTo>
                  <a:pt x="728" y="133"/>
                </a:lnTo>
                <a:lnTo>
                  <a:pt x="728" y="133"/>
                </a:lnTo>
                <a:lnTo>
                  <a:pt x="728" y="132"/>
                </a:lnTo>
                <a:lnTo>
                  <a:pt x="727" y="132"/>
                </a:lnTo>
                <a:lnTo>
                  <a:pt x="727" y="132"/>
                </a:lnTo>
                <a:lnTo>
                  <a:pt x="727" y="132"/>
                </a:lnTo>
                <a:lnTo>
                  <a:pt x="726" y="131"/>
                </a:lnTo>
                <a:lnTo>
                  <a:pt x="726" y="131"/>
                </a:lnTo>
                <a:lnTo>
                  <a:pt x="725" y="131"/>
                </a:lnTo>
                <a:lnTo>
                  <a:pt x="725" y="131"/>
                </a:lnTo>
                <a:lnTo>
                  <a:pt x="725" y="131"/>
                </a:lnTo>
                <a:lnTo>
                  <a:pt x="725" y="130"/>
                </a:lnTo>
                <a:lnTo>
                  <a:pt x="725" y="130"/>
                </a:lnTo>
                <a:lnTo>
                  <a:pt x="725" y="129"/>
                </a:lnTo>
                <a:lnTo>
                  <a:pt x="725" y="129"/>
                </a:lnTo>
                <a:lnTo>
                  <a:pt x="725" y="128"/>
                </a:lnTo>
                <a:lnTo>
                  <a:pt x="725" y="128"/>
                </a:lnTo>
                <a:lnTo>
                  <a:pt x="725" y="128"/>
                </a:lnTo>
                <a:lnTo>
                  <a:pt x="724" y="128"/>
                </a:lnTo>
                <a:lnTo>
                  <a:pt x="724" y="128"/>
                </a:lnTo>
                <a:lnTo>
                  <a:pt x="724" y="127"/>
                </a:lnTo>
                <a:lnTo>
                  <a:pt x="723" y="127"/>
                </a:lnTo>
                <a:lnTo>
                  <a:pt x="723" y="127"/>
                </a:lnTo>
                <a:lnTo>
                  <a:pt x="723" y="126"/>
                </a:lnTo>
                <a:lnTo>
                  <a:pt x="722" y="126"/>
                </a:lnTo>
                <a:lnTo>
                  <a:pt x="722" y="126"/>
                </a:lnTo>
                <a:lnTo>
                  <a:pt x="722" y="126"/>
                </a:lnTo>
                <a:lnTo>
                  <a:pt x="722" y="125"/>
                </a:lnTo>
                <a:lnTo>
                  <a:pt x="722" y="125"/>
                </a:lnTo>
                <a:lnTo>
                  <a:pt x="722" y="124"/>
                </a:lnTo>
                <a:lnTo>
                  <a:pt x="722" y="124"/>
                </a:lnTo>
                <a:lnTo>
                  <a:pt x="722" y="124"/>
                </a:lnTo>
                <a:lnTo>
                  <a:pt x="721" y="124"/>
                </a:lnTo>
                <a:lnTo>
                  <a:pt x="721" y="124"/>
                </a:lnTo>
                <a:lnTo>
                  <a:pt x="720" y="124"/>
                </a:lnTo>
                <a:lnTo>
                  <a:pt x="720" y="123"/>
                </a:lnTo>
                <a:lnTo>
                  <a:pt x="719" y="123"/>
                </a:lnTo>
                <a:lnTo>
                  <a:pt x="719" y="123"/>
                </a:lnTo>
                <a:lnTo>
                  <a:pt x="719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2"/>
                </a:lnTo>
                <a:lnTo>
                  <a:pt x="718" y="122"/>
                </a:lnTo>
                <a:lnTo>
                  <a:pt x="717" y="122"/>
                </a:lnTo>
                <a:lnTo>
                  <a:pt x="717" y="122"/>
                </a:lnTo>
                <a:lnTo>
                  <a:pt x="716" y="122"/>
                </a:lnTo>
                <a:lnTo>
                  <a:pt x="716" y="121"/>
                </a:lnTo>
                <a:lnTo>
                  <a:pt x="716" y="121"/>
                </a:lnTo>
                <a:lnTo>
                  <a:pt x="716" y="121"/>
                </a:lnTo>
                <a:lnTo>
                  <a:pt x="716" y="120"/>
                </a:lnTo>
                <a:lnTo>
                  <a:pt x="716" y="120"/>
                </a:lnTo>
                <a:lnTo>
                  <a:pt x="716" y="119"/>
                </a:lnTo>
                <a:lnTo>
                  <a:pt x="716" y="119"/>
                </a:lnTo>
                <a:lnTo>
                  <a:pt x="715" y="118"/>
                </a:lnTo>
                <a:lnTo>
                  <a:pt x="715" y="118"/>
                </a:lnTo>
                <a:lnTo>
                  <a:pt x="715" y="117"/>
                </a:lnTo>
                <a:lnTo>
                  <a:pt x="715" y="117"/>
                </a:lnTo>
                <a:lnTo>
                  <a:pt x="715" y="117"/>
                </a:lnTo>
                <a:lnTo>
                  <a:pt x="715" y="116"/>
                </a:lnTo>
                <a:lnTo>
                  <a:pt x="715" y="116"/>
                </a:lnTo>
                <a:lnTo>
                  <a:pt x="715" y="116"/>
                </a:lnTo>
                <a:lnTo>
                  <a:pt x="715" y="115"/>
                </a:lnTo>
                <a:lnTo>
                  <a:pt x="714" y="115"/>
                </a:lnTo>
                <a:lnTo>
                  <a:pt x="714" y="115"/>
                </a:lnTo>
                <a:lnTo>
                  <a:pt x="714" y="116"/>
                </a:lnTo>
                <a:lnTo>
                  <a:pt x="714" y="116"/>
                </a:lnTo>
                <a:lnTo>
                  <a:pt x="713" y="116"/>
                </a:lnTo>
                <a:lnTo>
                  <a:pt x="713" y="116"/>
                </a:lnTo>
                <a:lnTo>
                  <a:pt x="712" y="116"/>
                </a:lnTo>
                <a:lnTo>
                  <a:pt x="712" y="116"/>
                </a:lnTo>
                <a:lnTo>
                  <a:pt x="712" y="116"/>
                </a:lnTo>
                <a:lnTo>
                  <a:pt x="712" y="116"/>
                </a:lnTo>
                <a:lnTo>
                  <a:pt x="712" y="115"/>
                </a:lnTo>
                <a:lnTo>
                  <a:pt x="712" y="115"/>
                </a:lnTo>
                <a:lnTo>
                  <a:pt x="712" y="115"/>
                </a:lnTo>
                <a:lnTo>
                  <a:pt x="712" y="114"/>
                </a:lnTo>
                <a:lnTo>
                  <a:pt x="712" y="114"/>
                </a:lnTo>
                <a:lnTo>
                  <a:pt x="712" y="114"/>
                </a:lnTo>
                <a:lnTo>
                  <a:pt x="712" y="114"/>
                </a:lnTo>
                <a:lnTo>
                  <a:pt x="712" y="113"/>
                </a:lnTo>
                <a:lnTo>
                  <a:pt x="711" y="113"/>
                </a:lnTo>
                <a:lnTo>
                  <a:pt x="711" y="113"/>
                </a:lnTo>
                <a:lnTo>
                  <a:pt x="711" y="112"/>
                </a:lnTo>
                <a:lnTo>
                  <a:pt x="711" y="112"/>
                </a:lnTo>
                <a:lnTo>
                  <a:pt x="712" y="112"/>
                </a:lnTo>
                <a:lnTo>
                  <a:pt x="712" y="111"/>
                </a:lnTo>
                <a:lnTo>
                  <a:pt x="712" y="111"/>
                </a:lnTo>
                <a:lnTo>
                  <a:pt x="712" y="111"/>
                </a:lnTo>
                <a:lnTo>
                  <a:pt x="712" y="110"/>
                </a:lnTo>
                <a:lnTo>
                  <a:pt x="712" y="110"/>
                </a:lnTo>
                <a:lnTo>
                  <a:pt x="711" y="110"/>
                </a:lnTo>
                <a:lnTo>
                  <a:pt x="711" y="110"/>
                </a:lnTo>
                <a:lnTo>
                  <a:pt x="710" y="110"/>
                </a:lnTo>
                <a:lnTo>
                  <a:pt x="710" y="110"/>
                </a:lnTo>
                <a:lnTo>
                  <a:pt x="710" y="110"/>
                </a:lnTo>
                <a:lnTo>
                  <a:pt x="709" y="110"/>
                </a:lnTo>
                <a:lnTo>
                  <a:pt x="709" y="110"/>
                </a:lnTo>
                <a:lnTo>
                  <a:pt x="708" y="110"/>
                </a:lnTo>
                <a:lnTo>
                  <a:pt x="708" y="109"/>
                </a:lnTo>
                <a:lnTo>
                  <a:pt x="708" y="109"/>
                </a:lnTo>
                <a:lnTo>
                  <a:pt x="708" y="108"/>
                </a:lnTo>
                <a:lnTo>
                  <a:pt x="708" y="108"/>
                </a:lnTo>
                <a:lnTo>
                  <a:pt x="708" y="108"/>
                </a:lnTo>
                <a:lnTo>
                  <a:pt x="708" y="108"/>
                </a:lnTo>
                <a:lnTo>
                  <a:pt x="707" y="108"/>
                </a:lnTo>
                <a:lnTo>
                  <a:pt x="707" y="108"/>
                </a:lnTo>
                <a:lnTo>
                  <a:pt x="707" y="108"/>
                </a:lnTo>
                <a:lnTo>
                  <a:pt x="707" y="109"/>
                </a:lnTo>
                <a:lnTo>
                  <a:pt x="706" y="109"/>
                </a:lnTo>
                <a:lnTo>
                  <a:pt x="706" y="109"/>
                </a:lnTo>
                <a:lnTo>
                  <a:pt x="706" y="110"/>
                </a:lnTo>
                <a:lnTo>
                  <a:pt x="705" y="110"/>
                </a:lnTo>
                <a:lnTo>
                  <a:pt x="705" y="110"/>
                </a:lnTo>
                <a:lnTo>
                  <a:pt x="704" y="110"/>
                </a:lnTo>
                <a:lnTo>
                  <a:pt x="704" y="110"/>
                </a:lnTo>
                <a:lnTo>
                  <a:pt x="703" y="110"/>
                </a:lnTo>
                <a:lnTo>
                  <a:pt x="703" y="110"/>
                </a:lnTo>
                <a:lnTo>
                  <a:pt x="703" y="109"/>
                </a:lnTo>
                <a:lnTo>
                  <a:pt x="703" y="109"/>
                </a:lnTo>
                <a:lnTo>
                  <a:pt x="703" y="108"/>
                </a:lnTo>
                <a:lnTo>
                  <a:pt x="703" y="108"/>
                </a:lnTo>
                <a:lnTo>
                  <a:pt x="704" y="108"/>
                </a:lnTo>
                <a:lnTo>
                  <a:pt x="704" y="107"/>
                </a:lnTo>
                <a:lnTo>
                  <a:pt x="704" y="107"/>
                </a:lnTo>
                <a:lnTo>
                  <a:pt x="703" y="106"/>
                </a:lnTo>
                <a:lnTo>
                  <a:pt x="703" y="106"/>
                </a:lnTo>
                <a:lnTo>
                  <a:pt x="703" y="105"/>
                </a:lnTo>
                <a:lnTo>
                  <a:pt x="703" y="105"/>
                </a:lnTo>
                <a:lnTo>
                  <a:pt x="702" y="105"/>
                </a:lnTo>
                <a:lnTo>
                  <a:pt x="702" y="105"/>
                </a:lnTo>
                <a:lnTo>
                  <a:pt x="701" y="105"/>
                </a:lnTo>
                <a:lnTo>
                  <a:pt x="701" y="105"/>
                </a:lnTo>
                <a:lnTo>
                  <a:pt x="700" y="105"/>
                </a:lnTo>
                <a:lnTo>
                  <a:pt x="700" y="105"/>
                </a:lnTo>
                <a:lnTo>
                  <a:pt x="700" y="104"/>
                </a:lnTo>
                <a:lnTo>
                  <a:pt x="700" y="104"/>
                </a:lnTo>
                <a:lnTo>
                  <a:pt x="700" y="104"/>
                </a:lnTo>
                <a:lnTo>
                  <a:pt x="700" y="104"/>
                </a:lnTo>
                <a:lnTo>
                  <a:pt x="701" y="104"/>
                </a:lnTo>
                <a:lnTo>
                  <a:pt x="701" y="104"/>
                </a:lnTo>
                <a:lnTo>
                  <a:pt x="702" y="103"/>
                </a:lnTo>
                <a:lnTo>
                  <a:pt x="702" y="103"/>
                </a:lnTo>
                <a:lnTo>
                  <a:pt x="702" y="103"/>
                </a:lnTo>
                <a:lnTo>
                  <a:pt x="703" y="102"/>
                </a:lnTo>
                <a:lnTo>
                  <a:pt x="703" y="102"/>
                </a:lnTo>
                <a:lnTo>
                  <a:pt x="703" y="101"/>
                </a:lnTo>
                <a:lnTo>
                  <a:pt x="703" y="101"/>
                </a:lnTo>
                <a:lnTo>
                  <a:pt x="703" y="100"/>
                </a:lnTo>
                <a:lnTo>
                  <a:pt x="703" y="100"/>
                </a:lnTo>
                <a:lnTo>
                  <a:pt x="703" y="99"/>
                </a:lnTo>
                <a:lnTo>
                  <a:pt x="702" y="99"/>
                </a:lnTo>
                <a:lnTo>
                  <a:pt x="702" y="99"/>
                </a:lnTo>
                <a:lnTo>
                  <a:pt x="702" y="98"/>
                </a:lnTo>
                <a:lnTo>
                  <a:pt x="701" y="98"/>
                </a:lnTo>
                <a:lnTo>
                  <a:pt x="701" y="98"/>
                </a:lnTo>
                <a:lnTo>
                  <a:pt x="701" y="98"/>
                </a:lnTo>
                <a:lnTo>
                  <a:pt x="700" y="97"/>
                </a:lnTo>
                <a:lnTo>
                  <a:pt x="700" y="97"/>
                </a:lnTo>
                <a:lnTo>
                  <a:pt x="699" y="97"/>
                </a:lnTo>
                <a:lnTo>
                  <a:pt x="699" y="97"/>
                </a:lnTo>
                <a:lnTo>
                  <a:pt x="699" y="97"/>
                </a:lnTo>
                <a:lnTo>
                  <a:pt x="699" y="97"/>
                </a:lnTo>
                <a:lnTo>
                  <a:pt x="698" y="97"/>
                </a:lnTo>
                <a:lnTo>
                  <a:pt x="698" y="97"/>
                </a:lnTo>
                <a:lnTo>
                  <a:pt x="698" y="96"/>
                </a:lnTo>
                <a:lnTo>
                  <a:pt x="698" y="96"/>
                </a:lnTo>
                <a:lnTo>
                  <a:pt x="698" y="95"/>
                </a:lnTo>
                <a:lnTo>
                  <a:pt x="698" y="95"/>
                </a:lnTo>
                <a:lnTo>
                  <a:pt x="698" y="94"/>
                </a:lnTo>
                <a:lnTo>
                  <a:pt x="698" y="94"/>
                </a:lnTo>
                <a:lnTo>
                  <a:pt x="698" y="94"/>
                </a:lnTo>
                <a:lnTo>
                  <a:pt x="698" y="94"/>
                </a:lnTo>
                <a:lnTo>
                  <a:pt x="698" y="93"/>
                </a:lnTo>
                <a:lnTo>
                  <a:pt x="698" y="93"/>
                </a:lnTo>
                <a:lnTo>
                  <a:pt x="698" y="93"/>
                </a:lnTo>
                <a:lnTo>
                  <a:pt x="697" y="93"/>
                </a:lnTo>
                <a:lnTo>
                  <a:pt x="697" y="93"/>
                </a:lnTo>
                <a:lnTo>
                  <a:pt x="696" y="93"/>
                </a:lnTo>
                <a:lnTo>
                  <a:pt x="696" y="93"/>
                </a:lnTo>
                <a:lnTo>
                  <a:pt x="695" y="92"/>
                </a:lnTo>
                <a:lnTo>
                  <a:pt x="695" y="92"/>
                </a:lnTo>
                <a:lnTo>
                  <a:pt x="694" y="92"/>
                </a:lnTo>
                <a:lnTo>
                  <a:pt x="694" y="91"/>
                </a:lnTo>
                <a:lnTo>
                  <a:pt x="693" y="91"/>
                </a:lnTo>
                <a:lnTo>
                  <a:pt x="693" y="91"/>
                </a:lnTo>
                <a:lnTo>
                  <a:pt x="693" y="91"/>
                </a:lnTo>
                <a:lnTo>
                  <a:pt x="692" y="91"/>
                </a:lnTo>
                <a:lnTo>
                  <a:pt x="692" y="90"/>
                </a:lnTo>
                <a:lnTo>
                  <a:pt x="692" y="90"/>
                </a:lnTo>
                <a:lnTo>
                  <a:pt x="692" y="90"/>
                </a:lnTo>
                <a:lnTo>
                  <a:pt x="691" y="90"/>
                </a:lnTo>
                <a:lnTo>
                  <a:pt x="691" y="90"/>
                </a:lnTo>
                <a:lnTo>
                  <a:pt x="690" y="90"/>
                </a:lnTo>
                <a:lnTo>
                  <a:pt x="690" y="91"/>
                </a:lnTo>
                <a:lnTo>
                  <a:pt x="690" y="91"/>
                </a:lnTo>
                <a:lnTo>
                  <a:pt x="690" y="92"/>
                </a:lnTo>
                <a:lnTo>
                  <a:pt x="690" y="92"/>
                </a:lnTo>
                <a:lnTo>
                  <a:pt x="689" y="92"/>
                </a:lnTo>
                <a:lnTo>
                  <a:pt x="689" y="92"/>
                </a:lnTo>
                <a:lnTo>
                  <a:pt x="688" y="92"/>
                </a:lnTo>
                <a:lnTo>
                  <a:pt x="688" y="92"/>
                </a:lnTo>
                <a:lnTo>
                  <a:pt x="688" y="92"/>
                </a:lnTo>
                <a:lnTo>
                  <a:pt x="688" y="91"/>
                </a:lnTo>
                <a:lnTo>
                  <a:pt x="688" y="91"/>
                </a:lnTo>
                <a:lnTo>
                  <a:pt x="688" y="91"/>
                </a:lnTo>
                <a:lnTo>
                  <a:pt x="688" y="90"/>
                </a:lnTo>
                <a:lnTo>
                  <a:pt x="688" y="90"/>
                </a:lnTo>
                <a:lnTo>
                  <a:pt x="688" y="89"/>
                </a:lnTo>
                <a:lnTo>
                  <a:pt x="688" y="89"/>
                </a:lnTo>
                <a:lnTo>
                  <a:pt x="688" y="88"/>
                </a:lnTo>
                <a:lnTo>
                  <a:pt x="688" y="88"/>
                </a:lnTo>
                <a:lnTo>
                  <a:pt x="688" y="87"/>
                </a:lnTo>
                <a:lnTo>
                  <a:pt x="688" y="87"/>
                </a:lnTo>
                <a:lnTo>
                  <a:pt x="687" y="87"/>
                </a:lnTo>
                <a:lnTo>
                  <a:pt x="687" y="87"/>
                </a:lnTo>
                <a:lnTo>
                  <a:pt x="686" y="86"/>
                </a:lnTo>
                <a:lnTo>
                  <a:pt x="686" y="86"/>
                </a:lnTo>
                <a:lnTo>
                  <a:pt x="685" y="86"/>
                </a:lnTo>
                <a:lnTo>
                  <a:pt x="685" y="86"/>
                </a:lnTo>
                <a:lnTo>
                  <a:pt x="684" y="85"/>
                </a:lnTo>
                <a:lnTo>
                  <a:pt x="684" y="85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3"/>
                </a:lnTo>
                <a:lnTo>
                  <a:pt x="684" y="83"/>
                </a:lnTo>
                <a:lnTo>
                  <a:pt x="685" y="83"/>
                </a:lnTo>
                <a:lnTo>
                  <a:pt x="685" y="82"/>
                </a:lnTo>
                <a:lnTo>
                  <a:pt x="685" y="82"/>
                </a:lnTo>
                <a:lnTo>
                  <a:pt x="684" y="82"/>
                </a:lnTo>
                <a:lnTo>
                  <a:pt x="684" y="82"/>
                </a:lnTo>
                <a:lnTo>
                  <a:pt x="684" y="82"/>
                </a:lnTo>
                <a:lnTo>
                  <a:pt x="683" y="82"/>
                </a:lnTo>
                <a:lnTo>
                  <a:pt x="683" y="82"/>
                </a:lnTo>
                <a:lnTo>
                  <a:pt x="682" y="82"/>
                </a:lnTo>
                <a:lnTo>
                  <a:pt x="682" y="82"/>
                </a:lnTo>
                <a:lnTo>
                  <a:pt x="682" y="81"/>
                </a:lnTo>
                <a:lnTo>
                  <a:pt x="682" y="81"/>
                </a:lnTo>
                <a:lnTo>
                  <a:pt x="682" y="80"/>
                </a:lnTo>
                <a:lnTo>
                  <a:pt x="682" y="80"/>
                </a:lnTo>
                <a:lnTo>
                  <a:pt x="682" y="80"/>
                </a:lnTo>
                <a:lnTo>
                  <a:pt x="682" y="79"/>
                </a:lnTo>
                <a:lnTo>
                  <a:pt x="682" y="79"/>
                </a:lnTo>
                <a:lnTo>
                  <a:pt x="682" y="79"/>
                </a:lnTo>
                <a:lnTo>
                  <a:pt x="681" y="79"/>
                </a:lnTo>
                <a:lnTo>
                  <a:pt x="681" y="78"/>
                </a:lnTo>
                <a:lnTo>
                  <a:pt x="681" y="78"/>
                </a:lnTo>
                <a:lnTo>
                  <a:pt x="681" y="78"/>
                </a:lnTo>
                <a:lnTo>
                  <a:pt x="680" y="78"/>
                </a:lnTo>
                <a:lnTo>
                  <a:pt x="680" y="78"/>
                </a:lnTo>
                <a:lnTo>
                  <a:pt x="679" y="78"/>
                </a:lnTo>
                <a:lnTo>
                  <a:pt x="679" y="78"/>
                </a:lnTo>
                <a:lnTo>
                  <a:pt x="678" y="78"/>
                </a:lnTo>
                <a:lnTo>
                  <a:pt x="678" y="78"/>
                </a:lnTo>
                <a:lnTo>
                  <a:pt x="678" y="78"/>
                </a:lnTo>
                <a:lnTo>
                  <a:pt x="678" y="78"/>
                </a:lnTo>
                <a:lnTo>
                  <a:pt x="677" y="78"/>
                </a:lnTo>
                <a:lnTo>
                  <a:pt x="677" y="78"/>
                </a:lnTo>
                <a:lnTo>
                  <a:pt x="676" y="78"/>
                </a:lnTo>
                <a:lnTo>
                  <a:pt x="676" y="78"/>
                </a:lnTo>
                <a:lnTo>
                  <a:pt x="676" y="77"/>
                </a:lnTo>
                <a:lnTo>
                  <a:pt x="676" y="77"/>
                </a:lnTo>
                <a:lnTo>
                  <a:pt x="676" y="76"/>
                </a:lnTo>
                <a:lnTo>
                  <a:pt x="676" y="76"/>
                </a:lnTo>
                <a:lnTo>
                  <a:pt x="676" y="75"/>
                </a:lnTo>
                <a:lnTo>
                  <a:pt x="676" y="75"/>
                </a:lnTo>
                <a:lnTo>
                  <a:pt x="676" y="75"/>
                </a:lnTo>
                <a:lnTo>
                  <a:pt x="676" y="75"/>
                </a:lnTo>
                <a:lnTo>
                  <a:pt x="675" y="75"/>
                </a:lnTo>
                <a:lnTo>
                  <a:pt x="675" y="75"/>
                </a:lnTo>
                <a:lnTo>
                  <a:pt x="675" y="75"/>
                </a:lnTo>
                <a:lnTo>
                  <a:pt x="674" y="75"/>
                </a:lnTo>
                <a:lnTo>
                  <a:pt x="674" y="75"/>
                </a:lnTo>
                <a:lnTo>
                  <a:pt x="674" y="75"/>
                </a:lnTo>
                <a:lnTo>
                  <a:pt x="673" y="75"/>
                </a:lnTo>
                <a:lnTo>
                  <a:pt x="673" y="74"/>
                </a:lnTo>
                <a:lnTo>
                  <a:pt x="673" y="74"/>
                </a:lnTo>
                <a:lnTo>
                  <a:pt x="673" y="74"/>
                </a:lnTo>
                <a:lnTo>
                  <a:pt x="672" y="74"/>
                </a:lnTo>
                <a:lnTo>
                  <a:pt x="672" y="74"/>
                </a:lnTo>
                <a:lnTo>
                  <a:pt x="672" y="74"/>
                </a:lnTo>
                <a:lnTo>
                  <a:pt x="671" y="73"/>
                </a:lnTo>
                <a:lnTo>
                  <a:pt x="671" y="73"/>
                </a:lnTo>
                <a:lnTo>
                  <a:pt x="671" y="73"/>
                </a:lnTo>
                <a:lnTo>
                  <a:pt x="670" y="73"/>
                </a:lnTo>
                <a:lnTo>
                  <a:pt x="670" y="72"/>
                </a:lnTo>
                <a:lnTo>
                  <a:pt x="670" y="72"/>
                </a:lnTo>
                <a:lnTo>
                  <a:pt x="669" y="72"/>
                </a:lnTo>
                <a:lnTo>
                  <a:pt x="669" y="73"/>
                </a:lnTo>
                <a:lnTo>
                  <a:pt x="668" y="73"/>
                </a:lnTo>
                <a:lnTo>
                  <a:pt x="668" y="72"/>
                </a:lnTo>
                <a:lnTo>
                  <a:pt x="668" y="72"/>
                </a:lnTo>
                <a:lnTo>
                  <a:pt x="668" y="72"/>
                </a:lnTo>
                <a:lnTo>
                  <a:pt x="667" y="72"/>
                </a:lnTo>
                <a:lnTo>
                  <a:pt x="667" y="72"/>
                </a:lnTo>
                <a:lnTo>
                  <a:pt x="666" y="72"/>
                </a:lnTo>
                <a:lnTo>
                  <a:pt x="666" y="72"/>
                </a:lnTo>
                <a:lnTo>
                  <a:pt x="666" y="72"/>
                </a:lnTo>
                <a:lnTo>
                  <a:pt x="666" y="73"/>
                </a:lnTo>
                <a:lnTo>
                  <a:pt x="665" y="73"/>
                </a:lnTo>
                <a:lnTo>
                  <a:pt x="665" y="73"/>
                </a:lnTo>
                <a:lnTo>
                  <a:pt x="665" y="72"/>
                </a:lnTo>
                <a:lnTo>
                  <a:pt x="665" y="72"/>
                </a:lnTo>
                <a:lnTo>
                  <a:pt x="665" y="72"/>
                </a:lnTo>
                <a:lnTo>
                  <a:pt x="665" y="71"/>
                </a:lnTo>
                <a:lnTo>
                  <a:pt x="665" y="71"/>
                </a:lnTo>
                <a:lnTo>
                  <a:pt x="665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0"/>
                </a:lnTo>
                <a:lnTo>
                  <a:pt x="663" y="70"/>
                </a:lnTo>
                <a:lnTo>
                  <a:pt x="663" y="70"/>
                </a:lnTo>
                <a:lnTo>
                  <a:pt x="662" y="70"/>
                </a:lnTo>
                <a:lnTo>
                  <a:pt x="662" y="70"/>
                </a:lnTo>
                <a:lnTo>
                  <a:pt x="662" y="70"/>
                </a:lnTo>
                <a:lnTo>
                  <a:pt x="661" y="70"/>
                </a:lnTo>
                <a:lnTo>
                  <a:pt x="661" y="69"/>
                </a:lnTo>
                <a:lnTo>
                  <a:pt x="662" y="69"/>
                </a:lnTo>
                <a:lnTo>
                  <a:pt x="662" y="68"/>
                </a:lnTo>
                <a:lnTo>
                  <a:pt x="662" y="68"/>
                </a:lnTo>
                <a:lnTo>
                  <a:pt x="662" y="67"/>
                </a:lnTo>
                <a:lnTo>
                  <a:pt x="661" y="67"/>
                </a:lnTo>
                <a:lnTo>
                  <a:pt x="661" y="67"/>
                </a:lnTo>
                <a:lnTo>
                  <a:pt x="660" y="67"/>
                </a:lnTo>
                <a:lnTo>
                  <a:pt x="660" y="67"/>
                </a:lnTo>
                <a:lnTo>
                  <a:pt x="660" y="67"/>
                </a:lnTo>
                <a:lnTo>
                  <a:pt x="659" y="67"/>
                </a:lnTo>
                <a:lnTo>
                  <a:pt x="659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6"/>
                </a:lnTo>
                <a:lnTo>
                  <a:pt x="657" y="66"/>
                </a:lnTo>
                <a:lnTo>
                  <a:pt x="657" y="66"/>
                </a:lnTo>
                <a:lnTo>
                  <a:pt x="658" y="66"/>
                </a:lnTo>
                <a:lnTo>
                  <a:pt x="658" y="65"/>
                </a:lnTo>
                <a:lnTo>
                  <a:pt x="658" y="65"/>
                </a:lnTo>
                <a:lnTo>
                  <a:pt x="658" y="64"/>
                </a:lnTo>
                <a:lnTo>
                  <a:pt x="658" y="64"/>
                </a:lnTo>
                <a:lnTo>
                  <a:pt x="658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3"/>
                </a:lnTo>
                <a:lnTo>
                  <a:pt x="657" y="63"/>
                </a:lnTo>
                <a:lnTo>
                  <a:pt x="657" y="62"/>
                </a:lnTo>
                <a:lnTo>
                  <a:pt x="657" y="62"/>
                </a:lnTo>
                <a:lnTo>
                  <a:pt x="657" y="62"/>
                </a:lnTo>
                <a:lnTo>
                  <a:pt x="656" y="61"/>
                </a:lnTo>
                <a:lnTo>
                  <a:pt x="656" y="61"/>
                </a:lnTo>
                <a:lnTo>
                  <a:pt x="655" y="61"/>
                </a:lnTo>
                <a:lnTo>
                  <a:pt x="655" y="62"/>
                </a:lnTo>
                <a:lnTo>
                  <a:pt x="655" y="62"/>
                </a:lnTo>
                <a:lnTo>
                  <a:pt x="654" y="62"/>
                </a:lnTo>
                <a:lnTo>
                  <a:pt x="654" y="62"/>
                </a:lnTo>
                <a:lnTo>
                  <a:pt x="654" y="62"/>
                </a:lnTo>
                <a:lnTo>
                  <a:pt x="653" y="62"/>
                </a:lnTo>
                <a:lnTo>
                  <a:pt x="653" y="62"/>
                </a:lnTo>
                <a:lnTo>
                  <a:pt x="653" y="62"/>
                </a:lnTo>
                <a:lnTo>
                  <a:pt x="652" y="62"/>
                </a:lnTo>
                <a:lnTo>
                  <a:pt x="652" y="62"/>
                </a:lnTo>
                <a:lnTo>
                  <a:pt x="652" y="62"/>
                </a:lnTo>
                <a:lnTo>
                  <a:pt x="651" y="61"/>
                </a:lnTo>
                <a:lnTo>
                  <a:pt x="651" y="61"/>
                </a:lnTo>
                <a:lnTo>
                  <a:pt x="651" y="61"/>
                </a:lnTo>
                <a:lnTo>
                  <a:pt x="651" y="60"/>
                </a:lnTo>
                <a:lnTo>
                  <a:pt x="651" y="60"/>
                </a:lnTo>
                <a:lnTo>
                  <a:pt x="651" y="59"/>
                </a:lnTo>
                <a:lnTo>
                  <a:pt x="651" y="59"/>
                </a:lnTo>
                <a:lnTo>
                  <a:pt x="652" y="59"/>
                </a:lnTo>
                <a:lnTo>
                  <a:pt x="652" y="58"/>
                </a:lnTo>
                <a:lnTo>
                  <a:pt x="652" y="58"/>
                </a:lnTo>
                <a:lnTo>
                  <a:pt x="651" y="58"/>
                </a:lnTo>
                <a:lnTo>
                  <a:pt x="651" y="57"/>
                </a:lnTo>
                <a:lnTo>
                  <a:pt x="651" y="57"/>
                </a:lnTo>
                <a:lnTo>
                  <a:pt x="651" y="57"/>
                </a:lnTo>
                <a:lnTo>
                  <a:pt x="650" y="57"/>
                </a:lnTo>
                <a:lnTo>
                  <a:pt x="650" y="56"/>
                </a:lnTo>
                <a:lnTo>
                  <a:pt x="649" y="57"/>
                </a:lnTo>
                <a:lnTo>
                  <a:pt x="649" y="57"/>
                </a:lnTo>
                <a:lnTo>
                  <a:pt x="648" y="57"/>
                </a:lnTo>
                <a:lnTo>
                  <a:pt x="648" y="57"/>
                </a:lnTo>
                <a:lnTo>
                  <a:pt x="648" y="57"/>
                </a:lnTo>
                <a:lnTo>
                  <a:pt x="648" y="58"/>
                </a:lnTo>
                <a:lnTo>
                  <a:pt x="647" y="58"/>
                </a:lnTo>
                <a:lnTo>
                  <a:pt x="647" y="58"/>
                </a:lnTo>
                <a:lnTo>
                  <a:pt x="647" y="59"/>
                </a:lnTo>
                <a:lnTo>
                  <a:pt x="647" y="59"/>
                </a:lnTo>
                <a:lnTo>
                  <a:pt x="647" y="59"/>
                </a:lnTo>
                <a:lnTo>
                  <a:pt x="647" y="59"/>
                </a:lnTo>
                <a:lnTo>
                  <a:pt x="647" y="59"/>
                </a:lnTo>
                <a:lnTo>
                  <a:pt x="647" y="60"/>
                </a:lnTo>
                <a:lnTo>
                  <a:pt x="646" y="60"/>
                </a:lnTo>
                <a:lnTo>
                  <a:pt x="646" y="60"/>
                </a:lnTo>
                <a:lnTo>
                  <a:pt x="645" y="60"/>
                </a:lnTo>
                <a:lnTo>
                  <a:pt x="645" y="60"/>
                </a:lnTo>
                <a:lnTo>
                  <a:pt x="645" y="59"/>
                </a:lnTo>
                <a:lnTo>
                  <a:pt x="644" y="59"/>
                </a:lnTo>
                <a:lnTo>
                  <a:pt x="644" y="59"/>
                </a:lnTo>
                <a:lnTo>
                  <a:pt x="644" y="59"/>
                </a:lnTo>
                <a:lnTo>
                  <a:pt x="645" y="58"/>
                </a:lnTo>
                <a:lnTo>
                  <a:pt x="645" y="58"/>
                </a:lnTo>
                <a:lnTo>
                  <a:pt x="645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6"/>
                </a:lnTo>
                <a:lnTo>
                  <a:pt x="644" y="56"/>
                </a:lnTo>
                <a:lnTo>
                  <a:pt x="644" y="56"/>
                </a:lnTo>
                <a:lnTo>
                  <a:pt x="643" y="56"/>
                </a:lnTo>
                <a:lnTo>
                  <a:pt x="643" y="55"/>
                </a:lnTo>
                <a:lnTo>
                  <a:pt x="642" y="55"/>
                </a:lnTo>
                <a:lnTo>
                  <a:pt x="642" y="54"/>
                </a:lnTo>
                <a:lnTo>
                  <a:pt x="642" y="54"/>
                </a:lnTo>
                <a:lnTo>
                  <a:pt x="641" y="54"/>
                </a:lnTo>
                <a:lnTo>
                  <a:pt x="641" y="54"/>
                </a:lnTo>
                <a:lnTo>
                  <a:pt x="641" y="54"/>
                </a:lnTo>
                <a:lnTo>
                  <a:pt x="640" y="54"/>
                </a:lnTo>
                <a:lnTo>
                  <a:pt x="640" y="54"/>
                </a:lnTo>
                <a:lnTo>
                  <a:pt x="640" y="53"/>
                </a:lnTo>
                <a:lnTo>
                  <a:pt x="640" y="53"/>
                </a:lnTo>
                <a:lnTo>
                  <a:pt x="640" y="52"/>
                </a:lnTo>
                <a:lnTo>
                  <a:pt x="641" y="52"/>
                </a:lnTo>
                <a:lnTo>
                  <a:pt x="641" y="52"/>
                </a:lnTo>
                <a:lnTo>
                  <a:pt x="640" y="51"/>
                </a:lnTo>
                <a:lnTo>
                  <a:pt x="640" y="51"/>
                </a:lnTo>
                <a:lnTo>
                  <a:pt x="640" y="50"/>
                </a:lnTo>
                <a:lnTo>
                  <a:pt x="640" y="50"/>
                </a:lnTo>
                <a:lnTo>
                  <a:pt x="639" y="50"/>
                </a:lnTo>
                <a:lnTo>
                  <a:pt x="639" y="50"/>
                </a:lnTo>
                <a:lnTo>
                  <a:pt x="638" y="50"/>
                </a:lnTo>
                <a:lnTo>
                  <a:pt x="638" y="49"/>
                </a:lnTo>
                <a:lnTo>
                  <a:pt x="638" y="49"/>
                </a:lnTo>
                <a:lnTo>
                  <a:pt x="637" y="49"/>
                </a:lnTo>
                <a:lnTo>
                  <a:pt x="637" y="49"/>
                </a:lnTo>
                <a:lnTo>
                  <a:pt x="637" y="49"/>
                </a:lnTo>
                <a:lnTo>
                  <a:pt x="636" y="50"/>
                </a:lnTo>
                <a:lnTo>
                  <a:pt x="636" y="50"/>
                </a:lnTo>
                <a:lnTo>
                  <a:pt x="635" y="50"/>
                </a:lnTo>
                <a:lnTo>
                  <a:pt x="635" y="50"/>
                </a:lnTo>
                <a:lnTo>
                  <a:pt x="634" y="50"/>
                </a:lnTo>
                <a:lnTo>
                  <a:pt x="634" y="50"/>
                </a:lnTo>
                <a:lnTo>
                  <a:pt x="633" y="50"/>
                </a:lnTo>
                <a:lnTo>
                  <a:pt x="633" y="50"/>
                </a:lnTo>
                <a:lnTo>
                  <a:pt x="632" y="50"/>
                </a:lnTo>
                <a:lnTo>
                  <a:pt x="632" y="50"/>
                </a:lnTo>
                <a:lnTo>
                  <a:pt x="632" y="51"/>
                </a:lnTo>
                <a:lnTo>
                  <a:pt x="632" y="51"/>
                </a:lnTo>
                <a:lnTo>
                  <a:pt x="632" y="52"/>
                </a:lnTo>
                <a:lnTo>
                  <a:pt x="632" y="52"/>
                </a:lnTo>
                <a:lnTo>
                  <a:pt x="631" y="52"/>
                </a:lnTo>
                <a:lnTo>
                  <a:pt x="631" y="53"/>
                </a:lnTo>
                <a:lnTo>
                  <a:pt x="631" y="53"/>
                </a:lnTo>
                <a:lnTo>
                  <a:pt x="631" y="52"/>
                </a:lnTo>
                <a:lnTo>
                  <a:pt x="630" y="52"/>
                </a:lnTo>
                <a:lnTo>
                  <a:pt x="630" y="52"/>
                </a:lnTo>
                <a:lnTo>
                  <a:pt x="630" y="52"/>
                </a:lnTo>
                <a:lnTo>
                  <a:pt x="630" y="52"/>
                </a:lnTo>
                <a:lnTo>
                  <a:pt x="630" y="51"/>
                </a:lnTo>
                <a:lnTo>
                  <a:pt x="629" y="51"/>
                </a:lnTo>
                <a:lnTo>
                  <a:pt x="629" y="51"/>
                </a:lnTo>
                <a:lnTo>
                  <a:pt x="629" y="50"/>
                </a:lnTo>
                <a:lnTo>
                  <a:pt x="629" y="50"/>
                </a:lnTo>
                <a:lnTo>
                  <a:pt x="629" y="49"/>
                </a:lnTo>
                <a:lnTo>
                  <a:pt x="629" y="49"/>
                </a:lnTo>
                <a:lnTo>
                  <a:pt x="630" y="49"/>
                </a:lnTo>
                <a:lnTo>
                  <a:pt x="630" y="48"/>
                </a:lnTo>
                <a:lnTo>
                  <a:pt x="630" y="48"/>
                </a:lnTo>
                <a:lnTo>
                  <a:pt x="630" y="48"/>
                </a:lnTo>
                <a:lnTo>
                  <a:pt x="630" y="47"/>
                </a:lnTo>
                <a:lnTo>
                  <a:pt x="630" y="47"/>
                </a:lnTo>
                <a:lnTo>
                  <a:pt x="630" y="47"/>
                </a:lnTo>
                <a:lnTo>
                  <a:pt x="630" y="46"/>
                </a:lnTo>
                <a:lnTo>
                  <a:pt x="629" y="46"/>
                </a:lnTo>
                <a:lnTo>
                  <a:pt x="629" y="46"/>
                </a:lnTo>
                <a:lnTo>
                  <a:pt x="629" y="46"/>
                </a:lnTo>
                <a:lnTo>
                  <a:pt x="628" y="46"/>
                </a:lnTo>
                <a:lnTo>
                  <a:pt x="628" y="46"/>
                </a:lnTo>
                <a:lnTo>
                  <a:pt x="628" y="47"/>
                </a:lnTo>
                <a:lnTo>
                  <a:pt x="627" y="47"/>
                </a:lnTo>
                <a:lnTo>
                  <a:pt x="627" y="47"/>
                </a:lnTo>
                <a:lnTo>
                  <a:pt x="627" y="48"/>
                </a:lnTo>
                <a:lnTo>
                  <a:pt x="627" y="48"/>
                </a:lnTo>
                <a:lnTo>
                  <a:pt x="627" y="48"/>
                </a:lnTo>
                <a:lnTo>
                  <a:pt x="626" y="48"/>
                </a:lnTo>
                <a:lnTo>
                  <a:pt x="626" y="48"/>
                </a:lnTo>
                <a:lnTo>
                  <a:pt x="625" y="48"/>
                </a:lnTo>
                <a:lnTo>
                  <a:pt x="625" y="48"/>
                </a:lnTo>
                <a:lnTo>
                  <a:pt x="625" y="48"/>
                </a:lnTo>
                <a:lnTo>
                  <a:pt x="624" y="48"/>
                </a:lnTo>
                <a:lnTo>
                  <a:pt x="624" y="48"/>
                </a:lnTo>
                <a:lnTo>
                  <a:pt x="624" y="47"/>
                </a:lnTo>
                <a:lnTo>
                  <a:pt x="624" y="47"/>
                </a:lnTo>
                <a:lnTo>
                  <a:pt x="625" y="47"/>
                </a:lnTo>
                <a:lnTo>
                  <a:pt x="625" y="46"/>
                </a:lnTo>
                <a:lnTo>
                  <a:pt x="625" y="46"/>
                </a:lnTo>
                <a:lnTo>
                  <a:pt x="625" y="46"/>
                </a:lnTo>
                <a:lnTo>
                  <a:pt x="625" y="45"/>
                </a:lnTo>
                <a:lnTo>
                  <a:pt x="625" y="45"/>
                </a:lnTo>
                <a:lnTo>
                  <a:pt x="626" y="44"/>
                </a:lnTo>
                <a:lnTo>
                  <a:pt x="626" y="44"/>
                </a:lnTo>
                <a:lnTo>
                  <a:pt x="626" y="43"/>
                </a:lnTo>
                <a:lnTo>
                  <a:pt x="626" y="43"/>
                </a:lnTo>
                <a:lnTo>
                  <a:pt x="625" y="43"/>
                </a:lnTo>
                <a:lnTo>
                  <a:pt x="625" y="43"/>
                </a:lnTo>
                <a:lnTo>
                  <a:pt x="624" y="43"/>
                </a:lnTo>
                <a:lnTo>
                  <a:pt x="624" y="43"/>
                </a:lnTo>
                <a:lnTo>
                  <a:pt x="623" y="43"/>
                </a:lnTo>
                <a:lnTo>
                  <a:pt x="623" y="43"/>
                </a:lnTo>
                <a:lnTo>
                  <a:pt x="623" y="43"/>
                </a:lnTo>
                <a:lnTo>
                  <a:pt x="623" y="43"/>
                </a:lnTo>
                <a:lnTo>
                  <a:pt x="623" y="44"/>
                </a:lnTo>
                <a:lnTo>
                  <a:pt x="623" y="44"/>
                </a:lnTo>
                <a:lnTo>
                  <a:pt x="623" y="45"/>
                </a:lnTo>
                <a:lnTo>
                  <a:pt x="623" y="45"/>
                </a:lnTo>
                <a:lnTo>
                  <a:pt x="622" y="45"/>
                </a:lnTo>
                <a:lnTo>
                  <a:pt x="622" y="46"/>
                </a:lnTo>
                <a:lnTo>
                  <a:pt x="622" y="46"/>
                </a:lnTo>
                <a:lnTo>
                  <a:pt x="621" y="46"/>
                </a:lnTo>
                <a:lnTo>
                  <a:pt x="621" y="45"/>
                </a:lnTo>
                <a:lnTo>
                  <a:pt x="620" y="45"/>
                </a:lnTo>
                <a:lnTo>
                  <a:pt x="620" y="45"/>
                </a:lnTo>
                <a:lnTo>
                  <a:pt x="620" y="45"/>
                </a:lnTo>
                <a:lnTo>
                  <a:pt x="619" y="44"/>
                </a:lnTo>
                <a:lnTo>
                  <a:pt x="619" y="44"/>
                </a:lnTo>
                <a:lnTo>
                  <a:pt x="619" y="43"/>
                </a:lnTo>
                <a:lnTo>
                  <a:pt x="620" y="43"/>
                </a:lnTo>
                <a:lnTo>
                  <a:pt x="620" y="43"/>
                </a:lnTo>
                <a:lnTo>
                  <a:pt x="620" y="43"/>
                </a:lnTo>
                <a:lnTo>
                  <a:pt x="620" y="42"/>
                </a:lnTo>
                <a:lnTo>
                  <a:pt x="619" y="42"/>
                </a:lnTo>
                <a:lnTo>
                  <a:pt x="619" y="42"/>
                </a:lnTo>
                <a:lnTo>
                  <a:pt x="619" y="42"/>
                </a:lnTo>
                <a:lnTo>
                  <a:pt x="618" y="42"/>
                </a:lnTo>
                <a:lnTo>
                  <a:pt x="618" y="41"/>
                </a:lnTo>
                <a:lnTo>
                  <a:pt x="618" y="41"/>
                </a:lnTo>
                <a:lnTo>
                  <a:pt x="617" y="42"/>
                </a:lnTo>
                <a:lnTo>
                  <a:pt x="617" y="42"/>
                </a:lnTo>
                <a:lnTo>
                  <a:pt x="617" y="42"/>
                </a:lnTo>
                <a:lnTo>
                  <a:pt x="617" y="43"/>
                </a:lnTo>
                <a:lnTo>
                  <a:pt x="616" y="43"/>
                </a:lnTo>
                <a:lnTo>
                  <a:pt x="616" y="43"/>
                </a:lnTo>
                <a:lnTo>
                  <a:pt x="616" y="43"/>
                </a:lnTo>
                <a:lnTo>
                  <a:pt x="616" y="44"/>
                </a:lnTo>
                <a:lnTo>
                  <a:pt x="616" y="44"/>
                </a:lnTo>
                <a:lnTo>
                  <a:pt x="616" y="45"/>
                </a:lnTo>
                <a:lnTo>
                  <a:pt x="615" y="45"/>
                </a:lnTo>
                <a:lnTo>
                  <a:pt x="615" y="45"/>
                </a:lnTo>
                <a:lnTo>
                  <a:pt x="615" y="45"/>
                </a:lnTo>
                <a:lnTo>
                  <a:pt x="615" y="45"/>
                </a:lnTo>
                <a:lnTo>
                  <a:pt x="614" y="45"/>
                </a:lnTo>
                <a:lnTo>
                  <a:pt x="614" y="45"/>
                </a:lnTo>
                <a:lnTo>
                  <a:pt x="614" y="44"/>
                </a:lnTo>
                <a:lnTo>
                  <a:pt x="613" y="44"/>
                </a:lnTo>
                <a:lnTo>
                  <a:pt x="613" y="43"/>
                </a:lnTo>
                <a:lnTo>
                  <a:pt x="613" y="43"/>
                </a:lnTo>
                <a:lnTo>
                  <a:pt x="612" y="43"/>
                </a:lnTo>
                <a:lnTo>
                  <a:pt x="612" y="43"/>
                </a:lnTo>
                <a:lnTo>
                  <a:pt x="612" y="43"/>
                </a:lnTo>
                <a:lnTo>
                  <a:pt x="611" y="42"/>
                </a:lnTo>
                <a:lnTo>
                  <a:pt x="611" y="42"/>
                </a:lnTo>
                <a:lnTo>
                  <a:pt x="610" y="43"/>
                </a:lnTo>
                <a:lnTo>
                  <a:pt x="610" y="43"/>
                </a:lnTo>
                <a:lnTo>
                  <a:pt x="609" y="43"/>
                </a:lnTo>
                <a:lnTo>
                  <a:pt x="609" y="43"/>
                </a:lnTo>
                <a:lnTo>
                  <a:pt x="608" y="43"/>
                </a:lnTo>
                <a:lnTo>
                  <a:pt x="608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4"/>
                </a:lnTo>
                <a:lnTo>
                  <a:pt x="607" y="44"/>
                </a:lnTo>
                <a:lnTo>
                  <a:pt x="607" y="45"/>
                </a:lnTo>
                <a:lnTo>
                  <a:pt x="607" y="45"/>
                </a:lnTo>
                <a:lnTo>
                  <a:pt x="607" y="45"/>
                </a:lnTo>
                <a:lnTo>
                  <a:pt x="608" y="45"/>
                </a:lnTo>
                <a:lnTo>
                  <a:pt x="608" y="46"/>
                </a:lnTo>
                <a:lnTo>
                  <a:pt x="608" y="46"/>
                </a:lnTo>
                <a:lnTo>
                  <a:pt x="608" y="47"/>
                </a:lnTo>
                <a:lnTo>
                  <a:pt x="607" y="47"/>
                </a:lnTo>
                <a:lnTo>
                  <a:pt x="607" y="47"/>
                </a:lnTo>
                <a:lnTo>
                  <a:pt x="607" y="47"/>
                </a:lnTo>
                <a:lnTo>
                  <a:pt x="607" y="47"/>
                </a:lnTo>
                <a:lnTo>
                  <a:pt x="607" y="47"/>
                </a:lnTo>
                <a:lnTo>
                  <a:pt x="607" y="46"/>
                </a:lnTo>
                <a:lnTo>
                  <a:pt x="606" y="46"/>
                </a:lnTo>
                <a:lnTo>
                  <a:pt x="606" y="46"/>
                </a:lnTo>
                <a:lnTo>
                  <a:pt x="606" y="46"/>
                </a:lnTo>
                <a:lnTo>
                  <a:pt x="606" y="45"/>
                </a:lnTo>
                <a:lnTo>
                  <a:pt x="605" y="45"/>
                </a:lnTo>
                <a:lnTo>
                  <a:pt x="605" y="45"/>
                </a:lnTo>
                <a:lnTo>
                  <a:pt x="605" y="45"/>
                </a:lnTo>
                <a:lnTo>
                  <a:pt x="604" y="45"/>
                </a:lnTo>
                <a:lnTo>
                  <a:pt x="604" y="45"/>
                </a:lnTo>
                <a:lnTo>
                  <a:pt x="603" y="46"/>
                </a:lnTo>
                <a:lnTo>
                  <a:pt x="603" y="46"/>
                </a:lnTo>
                <a:lnTo>
                  <a:pt x="602" y="46"/>
                </a:lnTo>
                <a:lnTo>
                  <a:pt x="602" y="46"/>
                </a:lnTo>
                <a:lnTo>
                  <a:pt x="601" y="46"/>
                </a:lnTo>
                <a:lnTo>
                  <a:pt x="601" y="46"/>
                </a:lnTo>
                <a:lnTo>
                  <a:pt x="601" y="46"/>
                </a:lnTo>
                <a:lnTo>
                  <a:pt x="601" y="45"/>
                </a:lnTo>
                <a:lnTo>
                  <a:pt x="601" y="45"/>
                </a:lnTo>
                <a:lnTo>
                  <a:pt x="601" y="45"/>
                </a:lnTo>
                <a:lnTo>
                  <a:pt x="602" y="44"/>
                </a:lnTo>
                <a:lnTo>
                  <a:pt x="602" y="44"/>
                </a:lnTo>
                <a:lnTo>
                  <a:pt x="602" y="43"/>
                </a:lnTo>
                <a:lnTo>
                  <a:pt x="602" y="43"/>
                </a:lnTo>
                <a:lnTo>
                  <a:pt x="602" y="43"/>
                </a:lnTo>
                <a:lnTo>
                  <a:pt x="602" y="43"/>
                </a:lnTo>
                <a:lnTo>
                  <a:pt x="602" y="42"/>
                </a:lnTo>
                <a:lnTo>
                  <a:pt x="602" y="42"/>
                </a:lnTo>
                <a:lnTo>
                  <a:pt x="602" y="42"/>
                </a:lnTo>
                <a:lnTo>
                  <a:pt x="602" y="41"/>
                </a:lnTo>
                <a:lnTo>
                  <a:pt x="601" y="41"/>
                </a:lnTo>
                <a:lnTo>
                  <a:pt x="601" y="41"/>
                </a:lnTo>
                <a:lnTo>
                  <a:pt x="600" y="41"/>
                </a:lnTo>
                <a:lnTo>
                  <a:pt x="600" y="41"/>
                </a:lnTo>
                <a:lnTo>
                  <a:pt x="599" y="41"/>
                </a:lnTo>
                <a:lnTo>
                  <a:pt x="599" y="42"/>
                </a:lnTo>
                <a:lnTo>
                  <a:pt x="599" y="42"/>
                </a:lnTo>
                <a:lnTo>
                  <a:pt x="599" y="42"/>
                </a:lnTo>
                <a:lnTo>
                  <a:pt x="598" y="42"/>
                </a:lnTo>
                <a:lnTo>
                  <a:pt x="598" y="43"/>
                </a:lnTo>
                <a:lnTo>
                  <a:pt x="598" y="43"/>
                </a:lnTo>
                <a:lnTo>
                  <a:pt x="598" y="43"/>
                </a:lnTo>
                <a:lnTo>
                  <a:pt x="598" y="44"/>
                </a:lnTo>
                <a:lnTo>
                  <a:pt x="599" y="44"/>
                </a:lnTo>
                <a:lnTo>
                  <a:pt x="599" y="44"/>
                </a:lnTo>
                <a:lnTo>
                  <a:pt x="599" y="45"/>
                </a:lnTo>
                <a:lnTo>
                  <a:pt x="599" y="45"/>
                </a:lnTo>
                <a:lnTo>
                  <a:pt x="599" y="46"/>
                </a:lnTo>
                <a:lnTo>
                  <a:pt x="598" y="46"/>
                </a:lnTo>
                <a:lnTo>
                  <a:pt x="598" y="46"/>
                </a:lnTo>
                <a:lnTo>
                  <a:pt x="597" y="46"/>
                </a:lnTo>
                <a:lnTo>
                  <a:pt x="597" y="46"/>
                </a:lnTo>
                <a:lnTo>
                  <a:pt x="597" y="45"/>
                </a:lnTo>
                <a:lnTo>
                  <a:pt x="597" y="45"/>
                </a:lnTo>
                <a:lnTo>
                  <a:pt x="597" y="45"/>
                </a:lnTo>
                <a:lnTo>
                  <a:pt x="597" y="44"/>
                </a:lnTo>
                <a:lnTo>
                  <a:pt x="596" y="44"/>
                </a:lnTo>
                <a:lnTo>
                  <a:pt x="596" y="43"/>
                </a:lnTo>
                <a:lnTo>
                  <a:pt x="596" y="43"/>
                </a:lnTo>
                <a:lnTo>
                  <a:pt x="596" y="43"/>
                </a:lnTo>
                <a:lnTo>
                  <a:pt x="596" y="42"/>
                </a:lnTo>
                <a:lnTo>
                  <a:pt x="596" y="42"/>
                </a:lnTo>
                <a:lnTo>
                  <a:pt x="596" y="41"/>
                </a:lnTo>
                <a:lnTo>
                  <a:pt x="596" y="41"/>
                </a:lnTo>
                <a:lnTo>
                  <a:pt x="596" y="40"/>
                </a:lnTo>
                <a:lnTo>
                  <a:pt x="596" y="40"/>
                </a:lnTo>
                <a:lnTo>
                  <a:pt x="596" y="39"/>
                </a:lnTo>
                <a:lnTo>
                  <a:pt x="596" y="39"/>
                </a:lnTo>
                <a:lnTo>
                  <a:pt x="595" y="39"/>
                </a:lnTo>
                <a:lnTo>
                  <a:pt x="595" y="39"/>
                </a:lnTo>
                <a:lnTo>
                  <a:pt x="594" y="39"/>
                </a:lnTo>
                <a:lnTo>
                  <a:pt x="594" y="40"/>
                </a:lnTo>
                <a:lnTo>
                  <a:pt x="594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1" y="41"/>
                </a:lnTo>
                <a:lnTo>
                  <a:pt x="591" y="41"/>
                </a:lnTo>
                <a:lnTo>
                  <a:pt x="590" y="41"/>
                </a:lnTo>
                <a:lnTo>
                  <a:pt x="590" y="41"/>
                </a:lnTo>
                <a:lnTo>
                  <a:pt x="590" y="41"/>
                </a:lnTo>
                <a:lnTo>
                  <a:pt x="590" y="40"/>
                </a:lnTo>
                <a:lnTo>
                  <a:pt x="590" y="40"/>
                </a:lnTo>
                <a:lnTo>
                  <a:pt x="590" y="39"/>
                </a:lnTo>
                <a:lnTo>
                  <a:pt x="591" y="39"/>
                </a:lnTo>
                <a:lnTo>
                  <a:pt x="591" y="39"/>
                </a:lnTo>
                <a:lnTo>
                  <a:pt x="591" y="39"/>
                </a:lnTo>
                <a:lnTo>
                  <a:pt x="592" y="39"/>
                </a:lnTo>
                <a:lnTo>
                  <a:pt x="592" y="38"/>
                </a:lnTo>
                <a:lnTo>
                  <a:pt x="592" y="38"/>
                </a:lnTo>
                <a:lnTo>
                  <a:pt x="592" y="38"/>
                </a:lnTo>
                <a:lnTo>
                  <a:pt x="593" y="38"/>
                </a:lnTo>
                <a:lnTo>
                  <a:pt x="593" y="37"/>
                </a:lnTo>
                <a:lnTo>
                  <a:pt x="593" y="37"/>
                </a:lnTo>
                <a:lnTo>
                  <a:pt x="593" y="37"/>
                </a:lnTo>
                <a:lnTo>
                  <a:pt x="593" y="36"/>
                </a:lnTo>
                <a:lnTo>
                  <a:pt x="593" y="36"/>
                </a:lnTo>
                <a:lnTo>
                  <a:pt x="592" y="36"/>
                </a:lnTo>
                <a:lnTo>
                  <a:pt x="592" y="36"/>
                </a:lnTo>
                <a:lnTo>
                  <a:pt x="592" y="35"/>
                </a:lnTo>
                <a:lnTo>
                  <a:pt x="591" y="35"/>
                </a:lnTo>
                <a:lnTo>
                  <a:pt x="591" y="35"/>
                </a:lnTo>
                <a:lnTo>
                  <a:pt x="590" y="35"/>
                </a:lnTo>
                <a:lnTo>
                  <a:pt x="590" y="34"/>
                </a:lnTo>
                <a:lnTo>
                  <a:pt x="589" y="34"/>
                </a:lnTo>
                <a:lnTo>
                  <a:pt x="589" y="34"/>
                </a:lnTo>
                <a:lnTo>
                  <a:pt x="588" y="34"/>
                </a:lnTo>
                <a:lnTo>
                  <a:pt x="588" y="34"/>
                </a:lnTo>
                <a:lnTo>
                  <a:pt x="587" y="34"/>
                </a:lnTo>
                <a:lnTo>
                  <a:pt x="587" y="34"/>
                </a:lnTo>
                <a:lnTo>
                  <a:pt x="587" y="34"/>
                </a:lnTo>
                <a:lnTo>
                  <a:pt x="586" y="34"/>
                </a:lnTo>
                <a:lnTo>
                  <a:pt x="586" y="34"/>
                </a:lnTo>
                <a:lnTo>
                  <a:pt x="585" y="34"/>
                </a:lnTo>
                <a:lnTo>
                  <a:pt x="585" y="33"/>
                </a:lnTo>
                <a:lnTo>
                  <a:pt x="585" y="33"/>
                </a:lnTo>
                <a:lnTo>
                  <a:pt x="586" y="33"/>
                </a:lnTo>
                <a:lnTo>
                  <a:pt x="586" y="33"/>
                </a:lnTo>
                <a:lnTo>
                  <a:pt x="587" y="32"/>
                </a:lnTo>
                <a:lnTo>
                  <a:pt x="587" y="32"/>
                </a:lnTo>
                <a:lnTo>
                  <a:pt x="587" y="32"/>
                </a:lnTo>
                <a:lnTo>
                  <a:pt x="588" y="32"/>
                </a:lnTo>
                <a:lnTo>
                  <a:pt x="588" y="32"/>
                </a:lnTo>
                <a:lnTo>
                  <a:pt x="589" y="33"/>
                </a:lnTo>
                <a:lnTo>
                  <a:pt x="589" y="33"/>
                </a:lnTo>
                <a:lnTo>
                  <a:pt x="590" y="33"/>
                </a:lnTo>
                <a:lnTo>
                  <a:pt x="590" y="33"/>
                </a:lnTo>
                <a:lnTo>
                  <a:pt x="590" y="33"/>
                </a:lnTo>
                <a:lnTo>
                  <a:pt x="591" y="33"/>
                </a:lnTo>
                <a:lnTo>
                  <a:pt x="591" y="33"/>
                </a:lnTo>
                <a:lnTo>
                  <a:pt x="591" y="33"/>
                </a:lnTo>
                <a:lnTo>
                  <a:pt x="591" y="32"/>
                </a:lnTo>
                <a:lnTo>
                  <a:pt x="591" y="32"/>
                </a:lnTo>
                <a:lnTo>
                  <a:pt x="591" y="31"/>
                </a:lnTo>
                <a:lnTo>
                  <a:pt x="591" y="31"/>
                </a:lnTo>
                <a:lnTo>
                  <a:pt x="590" y="31"/>
                </a:lnTo>
                <a:lnTo>
                  <a:pt x="590" y="31"/>
                </a:lnTo>
                <a:lnTo>
                  <a:pt x="589" y="31"/>
                </a:lnTo>
                <a:lnTo>
                  <a:pt x="589" y="30"/>
                </a:lnTo>
                <a:lnTo>
                  <a:pt x="588" y="30"/>
                </a:lnTo>
                <a:lnTo>
                  <a:pt x="588" y="31"/>
                </a:lnTo>
                <a:lnTo>
                  <a:pt x="588" y="31"/>
                </a:lnTo>
                <a:lnTo>
                  <a:pt x="587" y="31"/>
                </a:lnTo>
                <a:lnTo>
                  <a:pt x="587" y="31"/>
                </a:lnTo>
                <a:lnTo>
                  <a:pt x="587" y="31"/>
                </a:lnTo>
                <a:lnTo>
                  <a:pt x="586" y="31"/>
                </a:lnTo>
                <a:lnTo>
                  <a:pt x="586" y="31"/>
                </a:lnTo>
                <a:lnTo>
                  <a:pt x="585" y="31"/>
                </a:lnTo>
                <a:lnTo>
                  <a:pt x="585" y="31"/>
                </a:lnTo>
                <a:lnTo>
                  <a:pt x="585" y="30"/>
                </a:lnTo>
                <a:lnTo>
                  <a:pt x="585" y="30"/>
                </a:lnTo>
                <a:lnTo>
                  <a:pt x="585" y="30"/>
                </a:lnTo>
                <a:lnTo>
                  <a:pt x="584" y="30"/>
                </a:lnTo>
                <a:lnTo>
                  <a:pt x="584" y="29"/>
                </a:lnTo>
                <a:lnTo>
                  <a:pt x="584" y="29"/>
                </a:lnTo>
                <a:lnTo>
                  <a:pt x="584" y="29"/>
                </a:lnTo>
                <a:lnTo>
                  <a:pt x="584" y="28"/>
                </a:lnTo>
                <a:lnTo>
                  <a:pt x="584" y="28"/>
                </a:lnTo>
                <a:lnTo>
                  <a:pt x="585" y="28"/>
                </a:lnTo>
                <a:lnTo>
                  <a:pt x="585" y="28"/>
                </a:lnTo>
                <a:lnTo>
                  <a:pt x="585" y="28"/>
                </a:lnTo>
                <a:lnTo>
                  <a:pt x="585" y="27"/>
                </a:lnTo>
                <a:lnTo>
                  <a:pt x="585" y="27"/>
                </a:lnTo>
                <a:lnTo>
                  <a:pt x="585" y="27"/>
                </a:lnTo>
                <a:lnTo>
                  <a:pt x="585" y="26"/>
                </a:lnTo>
                <a:lnTo>
                  <a:pt x="585" y="26"/>
                </a:lnTo>
                <a:lnTo>
                  <a:pt x="585" y="26"/>
                </a:lnTo>
                <a:lnTo>
                  <a:pt x="585" y="26"/>
                </a:lnTo>
                <a:lnTo>
                  <a:pt x="584" y="26"/>
                </a:lnTo>
                <a:lnTo>
                  <a:pt x="584" y="26"/>
                </a:lnTo>
                <a:lnTo>
                  <a:pt x="583" y="26"/>
                </a:lnTo>
                <a:lnTo>
                  <a:pt x="583" y="27"/>
                </a:lnTo>
                <a:lnTo>
                  <a:pt x="583" y="27"/>
                </a:lnTo>
                <a:lnTo>
                  <a:pt x="583" y="27"/>
                </a:lnTo>
                <a:lnTo>
                  <a:pt x="582" y="27"/>
                </a:lnTo>
                <a:lnTo>
                  <a:pt x="582" y="27"/>
                </a:lnTo>
                <a:lnTo>
                  <a:pt x="581" y="28"/>
                </a:lnTo>
                <a:lnTo>
                  <a:pt x="581" y="27"/>
                </a:lnTo>
                <a:lnTo>
                  <a:pt x="580" y="27"/>
                </a:lnTo>
                <a:lnTo>
                  <a:pt x="580" y="27"/>
                </a:lnTo>
                <a:lnTo>
                  <a:pt x="579" y="27"/>
                </a:lnTo>
                <a:lnTo>
                  <a:pt x="579" y="27"/>
                </a:lnTo>
                <a:lnTo>
                  <a:pt x="578" y="27"/>
                </a:lnTo>
                <a:lnTo>
                  <a:pt x="578" y="27"/>
                </a:lnTo>
                <a:lnTo>
                  <a:pt x="577" y="27"/>
                </a:lnTo>
                <a:lnTo>
                  <a:pt x="577" y="27"/>
                </a:lnTo>
                <a:lnTo>
                  <a:pt x="577" y="27"/>
                </a:lnTo>
                <a:lnTo>
                  <a:pt x="577" y="28"/>
                </a:lnTo>
                <a:lnTo>
                  <a:pt x="576" y="28"/>
                </a:lnTo>
                <a:lnTo>
                  <a:pt x="576" y="28"/>
                </a:lnTo>
                <a:lnTo>
                  <a:pt x="575" y="28"/>
                </a:lnTo>
                <a:lnTo>
                  <a:pt x="575" y="27"/>
                </a:lnTo>
                <a:lnTo>
                  <a:pt x="575" y="27"/>
                </a:lnTo>
                <a:lnTo>
                  <a:pt x="575" y="27"/>
                </a:lnTo>
                <a:lnTo>
                  <a:pt x="574" y="26"/>
                </a:lnTo>
                <a:lnTo>
                  <a:pt x="575" y="26"/>
                </a:lnTo>
                <a:lnTo>
                  <a:pt x="575" y="25"/>
                </a:lnTo>
                <a:lnTo>
                  <a:pt x="575" y="25"/>
                </a:lnTo>
                <a:lnTo>
                  <a:pt x="575" y="25"/>
                </a:lnTo>
                <a:lnTo>
                  <a:pt x="575" y="25"/>
                </a:lnTo>
                <a:lnTo>
                  <a:pt x="575" y="24"/>
                </a:lnTo>
                <a:lnTo>
                  <a:pt x="575" y="24"/>
                </a:lnTo>
                <a:lnTo>
                  <a:pt x="575" y="24"/>
                </a:lnTo>
                <a:lnTo>
                  <a:pt x="574" y="24"/>
                </a:lnTo>
                <a:lnTo>
                  <a:pt x="574" y="23"/>
                </a:lnTo>
                <a:lnTo>
                  <a:pt x="574" y="23"/>
                </a:lnTo>
                <a:lnTo>
                  <a:pt x="573" y="23"/>
                </a:lnTo>
                <a:lnTo>
                  <a:pt x="573" y="23"/>
                </a:lnTo>
                <a:lnTo>
                  <a:pt x="573" y="23"/>
                </a:lnTo>
                <a:lnTo>
                  <a:pt x="572" y="23"/>
                </a:lnTo>
                <a:lnTo>
                  <a:pt x="572" y="23"/>
                </a:lnTo>
                <a:lnTo>
                  <a:pt x="571" y="23"/>
                </a:lnTo>
                <a:lnTo>
                  <a:pt x="571" y="24"/>
                </a:lnTo>
                <a:lnTo>
                  <a:pt x="571" y="24"/>
                </a:lnTo>
                <a:lnTo>
                  <a:pt x="570" y="24"/>
                </a:lnTo>
                <a:lnTo>
                  <a:pt x="570" y="24"/>
                </a:lnTo>
                <a:lnTo>
                  <a:pt x="569" y="24"/>
                </a:lnTo>
                <a:lnTo>
                  <a:pt x="569" y="24"/>
                </a:lnTo>
                <a:lnTo>
                  <a:pt x="568" y="24"/>
                </a:lnTo>
                <a:lnTo>
                  <a:pt x="568" y="24"/>
                </a:lnTo>
                <a:lnTo>
                  <a:pt x="568" y="23"/>
                </a:lnTo>
                <a:lnTo>
                  <a:pt x="569" y="23"/>
                </a:lnTo>
                <a:lnTo>
                  <a:pt x="569" y="23"/>
                </a:lnTo>
                <a:lnTo>
                  <a:pt x="569" y="22"/>
                </a:lnTo>
                <a:lnTo>
                  <a:pt x="569" y="22"/>
                </a:lnTo>
                <a:lnTo>
                  <a:pt x="569" y="21"/>
                </a:lnTo>
                <a:lnTo>
                  <a:pt x="569" y="21"/>
                </a:lnTo>
                <a:lnTo>
                  <a:pt x="569" y="20"/>
                </a:lnTo>
                <a:lnTo>
                  <a:pt x="569" y="20"/>
                </a:lnTo>
                <a:lnTo>
                  <a:pt x="569" y="20"/>
                </a:lnTo>
                <a:lnTo>
                  <a:pt x="568" y="20"/>
                </a:lnTo>
                <a:lnTo>
                  <a:pt x="568" y="20"/>
                </a:lnTo>
                <a:lnTo>
                  <a:pt x="568" y="20"/>
                </a:lnTo>
                <a:lnTo>
                  <a:pt x="567" y="20"/>
                </a:lnTo>
                <a:lnTo>
                  <a:pt x="567" y="21"/>
                </a:lnTo>
                <a:lnTo>
                  <a:pt x="567" y="21"/>
                </a:lnTo>
                <a:lnTo>
                  <a:pt x="567" y="21"/>
                </a:lnTo>
                <a:lnTo>
                  <a:pt x="567" y="22"/>
                </a:lnTo>
                <a:lnTo>
                  <a:pt x="566" y="22"/>
                </a:lnTo>
                <a:lnTo>
                  <a:pt x="566" y="23"/>
                </a:lnTo>
                <a:lnTo>
                  <a:pt x="566" y="23"/>
                </a:lnTo>
                <a:lnTo>
                  <a:pt x="566" y="23"/>
                </a:lnTo>
                <a:lnTo>
                  <a:pt x="566" y="23"/>
                </a:lnTo>
                <a:lnTo>
                  <a:pt x="566" y="24"/>
                </a:lnTo>
                <a:lnTo>
                  <a:pt x="565" y="24"/>
                </a:lnTo>
                <a:lnTo>
                  <a:pt x="565" y="25"/>
                </a:lnTo>
                <a:lnTo>
                  <a:pt x="565" y="25"/>
                </a:lnTo>
                <a:lnTo>
                  <a:pt x="565" y="25"/>
                </a:lnTo>
                <a:lnTo>
                  <a:pt x="564" y="26"/>
                </a:lnTo>
                <a:lnTo>
                  <a:pt x="564" y="26"/>
                </a:lnTo>
                <a:lnTo>
                  <a:pt x="563" y="26"/>
                </a:lnTo>
                <a:lnTo>
                  <a:pt x="563" y="26"/>
                </a:lnTo>
                <a:lnTo>
                  <a:pt x="562" y="26"/>
                </a:lnTo>
                <a:lnTo>
                  <a:pt x="562" y="25"/>
                </a:lnTo>
                <a:lnTo>
                  <a:pt x="562" y="25"/>
                </a:lnTo>
                <a:lnTo>
                  <a:pt x="562" y="25"/>
                </a:lnTo>
                <a:lnTo>
                  <a:pt x="562" y="24"/>
                </a:lnTo>
                <a:lnTo>
                  <a:pt x="562" y="24"/>
                </a:lnTo>
                <a:lnTo>
                  <a:pt x="562" y="24"/>
                </a:lnTo>
                <a:lnTo>
                  <a:pt x="561" y="23"/>
                </a:lnTo>
                <a:lnTo>
                  <a:pt x="561" y="23"/>
                </a:lnTo>
                <a:lnTo>
                  <a:pt x="560" y="23"/>
                </a:lnTo>
                <a:lnTo>
                  <a:pt x="560" y="23"/>
                </a:lnTo>
                <a:lnTo>
                  <a:pt x="560" y="23"/>
                </a:lnTo>
                <a:lnTo>
                  <a:pt x="559" y="23"/>
                </a:lnTo>
                <a:lnTo>
                  <a:pt x="559" y="23"/>
                </a:lnTo>
                <a:lnTo>
                  <a:pt x="558" y="23"/>
                </a:lnTo>
                <a:lnTo>
                  <a:pt x="558" y="23"/>
                </a:lnTo>
                <a:lnTo>
                  <a:pt x="557" y="23"/>
                </a:lnTo>
                <a:lnTo>
                  <a:pt x="557" y="23"/>
                </a:lnTo>
                <a:lnTo>
                  <a:pt x="557" y="23"/>
                </a:lnTo>
                <a:lnTo>
                  <a:pt x="557" y="23"/>
                </a:lnTo>
                <a:lnTo>
                  <a:pt x="557" y="22"/>
                </a:lnTo>
                <a:lnTo>
                  <a:pt x="558" y="22"/>
                </a:lnTo>
                <a:lnTo>
                  <a:pt x="558" y="21"/>
                </a:lnTo>
                <a:lnTo>
                  <a:pt x="558" y="21"/>
                </a:lnTo>
                <a:lnTo>
                  <a:pt x="559" y="21"/>
                </a:lnTo>
                <a:lnTo>
                  <a:pt x="559" y="21"/>
                </a:lnTo>
                <a:lnTo>
                  <a:pt x="560" y="21"/>
                </a:lnTo>
                <a:lnTo>
                  <a:pt x="560" y="21"/>
                </a:lnTo>
                <a:lnTo>
                  <a:pt x="561" y="21"/>
                </a:lnTo>
                <a:lnTo>
                  <a:pt x="561" y="21"/>
                </a:lnTo>
                <a:lnTo>
                  <a:pt x="561" y="20"/>
                </a:lnTo>
                <a:lnTo>
                  <a:pt x="562" y="20"/>
                </a:lnTo>
                <a:lnTo>
                  <a:pt x="562" y="20"/>
                </a:lnTo>
                <a:lnTo>
                  <a:pt x="562" y="19"/>
                </a:lnTo>
                <a:lnTo>
                  <a:pt x="561" y="19"/>
                </a:lnTo>
                <a:lnTo>
                  <a:pt x="561" y="19"/>
                </a:lnTo>
                <a:lnTo>
                  <a:pt x="560" y="19"/>
                </a:lnTo>
                <a:lnTo>
                  <a:pt x="560" y="18"/>
                </a:lnTo>
                <a:lnTo>
                  <a:pt x="560" y="18"/>
                </a:lnTo>
                <a:lnTo>
                  <a:pt x="559" y="18"/>
                </a:lnTo>
                <a:lnTo>
                  <a:pt x="559" y="18"/>
                </a:lnTo>
                <a:lnTo>
                  <a:pt x="558" y="18"/>
                </a:lnTo>
                <a:lnTo>
                  <a:pt x="558" y="19"/>
                </a:lnTo>
                <a:lnTo>
                  <a:pt x="558" y="19"/>
                </a:lnTo>
                <a:lnTo>
                  <a:pt x="557" y="19"/>
                </a:lnTo>
                <a:lnTo>
                  <a:pt x="557" y="19"/>
                </a:lnTo>
                <a:lnTo>
                  <a:pt x="556" y="19"/>
                </a:lnTo>
                <a:lnTo>
                  <a:pt x="556" y="19"/>
                </a:lnTo>
                <a:lnTo>
                  <a:pt x="556" y="18"/>
                </a:lnTo>
                <a:lnTo>
                  <a:pt x="556" y="18"/>
                </a:lnTo>
                <a:lnTo>
                  <a:pt x="555" y="18"/>
                </a:lnTo>
                <a:lnTo>
                  <a:pt x="555" y="19"/>
                </a:lnTo>
                <a:lnTo>
                  <a:pt x="554" y="19"/>
                </a:lnTo>
                <a:lnTo>
                  <a:pt x="554" y="19"/>
                </a:lnTo>
                <a:lnTo>
                  <a:pt x="554" y="20"/>
                </a:lnTo>
                <a:lnTo>
                  <a:pt x="554" y="20"/>
                </a:lnTo>
                <a:lnTo>
                  <a:pt x="554" y="21"/>
                </a:lnTo>
                <a:lnTo>
                  <a:pt x="555" y="21"/>
                </a:lnTo>
                <a:lnTo>
                  <a:pt x="555" y="21"/>
                </a:lnTo>
                <a:lnTo>
                  <a:pt x="555" y="22"/>
                </a:lnTo>
                <a:lnTo>
                  <a:pt x="555" y="22"/>
                </a:lnTo>
                <a:lnTo>
                  <a:pt x="555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4"/>
                </a:lnTo>
                <a:lnTo>
                  <a:pt x="556" y="24"/>
                </a:lnTo>
                <a:lnTo>
                  <a:pt x="556" y="25"/>
                </a:lnTo>
                <a:lnTo>
                  <a:pt x="555" y="25"/>
                </a:lnTo>
                <a:lnTo>
                  <a:pt x="555" y="25"/>
                </a:lnTo>
                <a:lnTo>
                  <a:pt x="554" y="25"/>
                </a:lnTo>
                <a:lnTo>
                  <a:pt x="554" y="24"/>
                </a:lnTo>
                <a:lnTo>
                  <a:pt x="554" y="24"/>
                </a:lnTo>
                <a:lnTo>
                  <a:pt x="553" y="24"/>
                </a:lnTo>
                <a:lnTo>
                  <a:pt x="553" y="23"/>
                </a:lnTo>
                <a:lnTo>
                  <a:pt x="552" y="23"/>
                </a:lnTo>
                <a:lnTo>
                  <a:pt x="552" y="23"/>
                </a:lnTo>
                <a:lnTo>
                  <a:pt x="552" y="23"/>
                </a:lnTo>
                <a:lnTo>
                  <a:pt x="551" y="23"/>
                </a:lnTo>
                <a:lnTo>
                  <a:pt x="551" y="23"/>
                </a:lnTo>
                <a:lnTo>
                  <a:pt x="550" y="22"/>
                </a:lnTo>
                <a:lnTo>
                  <a:pt x="550" y="22"/>
                </a:lnTo>
                <a:lnTo>
                  <a:pt x="550" y="22"/>
                </a:lnTo>
                <a:lnTo>
                  <a:pt x="550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3"/>
                </a:lnTo>
                <a:lnTo>
                  <a:pt x="549" y="23"/>
                </a:lnTo>
                <a:lnTo>
                  <a:pt x="548" y="23"/>
                </a:lnTo>
                <a:lnTo>
                  <a:pt x="548" y="23"/>
                </a:lnTo>
                <a:lnTo>
                  <a:pt x="548" y="23"/>
                </a:lnTo>
                <a:lnTo>
                  <a:pt x="547" y="23"/>
                </a:lnTo>
                <a:lnTo>
                  <a:pt x="547" y="23"/>
                </a:lnTo>
                <a:lnTo>
                  <a:pt x="546" y="23"/>
                </a:lnTo>
                <a:lnTo>
                  <a:pt x="546" y="23"/>
                </a:lnTo>
                <a:lnTo>
                  <a:pt x="546" y="22"/>
                </a:lnTo>
                <a:lnTo>
                  <a:pt x="546" y="22"/>
                </a:lnTo>
                <a:lnTo>
                  <a:pt x="546" y="21"/>
                </a:lnTo>
                <a:lnTo>
                  <a:pt x="546" y="21"/>
                </a:lnTo>
                <a:lnTo>
                  <a:pt x="546" y="21"/>
                </a:lnTo>
                <a:lnTo>
                  <a:pt x="546" y="20"/>
                </a:lnTo>
                <a:lnTo>
                  <a:pt x="546" y="20"/>
                </a:lnTo>
                <a:lnTo>
                  <a:pt x="546" y="19"/>
                </a:lnTo>
                <a:lnTo>
                  <a:pt x="546" y="19"/>
                </a:lnTo>
                <a:lnTo>
                  <a:pt x="546" y="18"/>
                </a:lnTo>
                <a:lnTo>
                  <a:pt x="546" y="18"/>
                </a:lnTo>
                <a:lnTo>
                  <a:pt x="546" y="18"/>
                </a:lnTo>
                <a:lnTo>
                  <a:pt x="546" y="18"/>
                </a:lnTo>
                <a:lnTo>
                  <a:pt x="545" y="18"/>
                </a:lnTo>
                <a:lnTo>
                  <a:pt x="545" y="18"/>
                </a:lnTo>
                <a:lnTo>
                  <a:pt x="545" y="18"/>
                </a:lnTo>
                <a:lnTo>
                  <a:pt x="545" y="19"/>
                </a:lnTo>
                <a:lnTo>
                  <a:pt x="545" y="19"/>
                </a:lnTo>
                <a:lnTo>
                  <a:pt x="545" y="20"/>
                </a:lnTo>
                <a:lnTo>
                  <a:pt x="545" y="20"/>
                </a:lnTo>
                <a:lnTo>
                  <a:pt x="545" y="20"/>
                </a:lnTo>
                <a:lnTo>
                  <a:pt x="545" y="21"/>
                </a:lnTo>
                <a:lnTo>
                  <a:pt x="545" y="21"/>
                </a:lnTo>
                <a:lnTo>
                  <a:pt x="545" y="22"/>
                </a:lnTo>
                <a:lnTo>
                  <a:pt x="545" y="22"/>
                </a:lnTo>
                <a:lnTo>
                  <a:pt x="545" y="22"/>
                </a:lnTo>
                <a:lnTo>
                  <a:pt x="544" y="22"/>
                </a:lnTo>
                <a:lnTo>
                  <a:pt x="544" y="22"/>
                </a:lnTo>
                <a:lnTo>
                  <a:pt x="544" y="22"/>
                </a:lnTo>
                <a:lnTo>
                  <a:pt x="543" y="22"/>
                </a:lnTo>
                <a:lnTo>
                  <a:pt x="543" y="22"/>
                </a:lnTo>
                <a:lnTo>
                  <a:pt x="543" y="21"/>
                </a:lnTo>
                <a:lnTo>
                  <a:pt x="542" y="21"/>
                </a:lnTo>
                <a:lnTo>
                  <a:pt x="542" y="21"/>
                </a:lnTo>
                <a:lnTo>
                  <a:pt x="542" y="21"/>
                </a:lnTo>
                <a:lnTo>
                  <a:pt x="542" y="20"/>
                </a:lnTo>
                <a:lnTo>
                  <a:pt x="541" y="20"/>
                </a:lnTo>
                <a:lnTo>
                  <a:pt x="541" y="20"/>
                </a:lnTo>
                <a:lnTo>
                  <a:pt x="540" y="19"/>
                </a:lnTo>
                <a:lnTo>
                  <a:pt x="540" y="19"/>
                </a:lnTo>
                <a:lnTo>
                  <a:pt x="540" y="18"/>
                </a:lnTo>
                <a:lnTo>
                  <a:pt x="540" y="18"/>
                </a:lnTo>
                <a:lnTo>
                  <a:pt x="540" y="17"/>
                </a:lnTo>
                <a:lnTo>
                  <a:pt x="540" y="17"/>
                </a:lnTo>
                <a:lnTo>
                  <a:pt x="540" y="16"/>
                </a:lnTo>
                <a:lnTo>
                  <a:pt x="540" y="16"/>
                </a:lnTo>
                <a:lnTo>
                  <a:pt x="541" y="16"/>
                </a:lnTo>
                <a:lnTo>
                  <a:pt x="541" y="15"/>
                </a:lnTo>
                <a:lnTo>
                  <a:pt x="541" y="15"/>
                </a:lnTo>
                <a:lnTo>
                  <a:pt x="541" y="14"/>
                </a:lnTo>
                <a:lnTo>
                  <a:pt x="541" y="14"/>
                </a:lnTo>
                <a:lnTo>
                  <a:pt x="540" y="14"/>
                </a:lnTo>
                <a:lnTo>
                  <a:pt x="540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5"/>
                </a:lnTo>
                <a:lnTo>
                  <a:pt x="538" y="15"/>
                </a:lnTo>
                <a:lnTo>
                  <a:pt x="538" y="15"/>
                </a:lnTo>
                <a:lnTo>
                  <a:pt x="538" y="15"/>
                </a:lnTo>
                <a:lnTo>
                  <a:pt x="537" y="15"/>
                </a:lnTo>
                <a:lnTo>
                  <a:pt x="537" y="16"/>
                </a:lnTo>
                <a:lnTo>
                  <a:pt x="536" y="16"/>
                </a:lnTo>
                <a:lnTo>
                  <a:pt x="536" y="16"/>
                </a:lnTo>
                <a:lnTo>
                  <a:pt x="536" y="17"/>
                </a:lnTo>
                <a:lnTo>
                  <a:pt x="536" y="17"/>
                </a:lnTo>
                <a:lnTo>
                  <a:pt x="536" y="18"/>
                </a:lnTo>
                <a:lnTo>
                  <a:pt x="536" y="18"/>
                </a:lnTo>
                <a:lnTo>
                  <a:pt x="536" y="19"/>
                </a:lnTo>
                <a:lnTo>
                  <a:pt x="536" y="19"/>
                </a:lnTo>
                <a:lnTo>
                  <a:pt x="536" y="19"/>
                </a:lnTo>
                <a:lnTo>
                  <a:pt x="536" y="20"/>
                </a:lnTo>
                <a:lnTo>
                  <a:pt x="536" y="20"/>
                </a:lnTo>
                <a:lnTo>
                  <a:pt x="535" y="20"/>
                </a:lnTo>
                <a:lnTo>
                  <a:pt x="535" y="19"/>
                </a:lnTo>
                <a:lnTo>
                  <a:pt x="535" y="19"/>
                </a:lnTo>
                <a:lnTo>
                  <a:pt x="534" y="19"/>
                </a:lnTo>
                <a:lnTo>
                  <a:pt x="534" y="19"/>
                </a:lnTo>
                <a:lnTo>
                  <a:pt x="533" y="19"/>
                </a:lnTo>
                <a:lnTo>
                  <a:pt x="533" y="19"/>
                </a:lnTo>
                <a:lnTo>
                  <a:pt x="532" y="19"/>
                </a:lnTo>
                <a:lnTo>
                  <a:pt x="532" y="19"/>
                </a:lnTo>
                <a:lnTo>
                  <a:pt x="531" y="19"/>
                </a:lnTo>
                <a:lnTo>
                  <a:pt x="531" y="19"/>
                </a:lnTo>
                <a:lnTo>
                  <a:pt x="530" y="19"/>
                </a:lnTo>
                <a:lnTo>
                  <a:pt x="530" y="18"/>
                </a:lnTo>
                <a:lnTo>
                  <a:pt x="530" y="18"/>
                </a:lnTo>
                <a:lnTo>
                  <a:pt x="530" y="17"/>
                </a:lnTo>
                <a:lnTo>
                  <a:pt x="529" y="17"/>
                </a:lnTo>
                <a:lnTo>
                  <a:pt x="529" y="16"/>
                </a:lnTo>
                <a:lnTo>
                  <a:pt x="529" y="16"/>
                </a:lnTo>
                <a:lnTo>
                  <a:pt x="528" y="16"/>
                </a:lnTo>
                <a:lnTo>
                  <a:pt x="528" y="17"/>
                </a:lnTo>
                <a:lnTo>
                  <a:pt x="528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6" y="17"/>
                </a:lnTo>
                <a:lnTo>
                  <a:pt x="526" y="17"/>
                </a:lnTo>
                <a:lnTo>
                  <a:pt x="526" y="17"/>
                </a:lnTo>
                <a:lnTo>
                  <a:pt x="525" y="17"/>
                </a:lnTo>
                <a:lnTo>
                  <a:pt x="525" y="17"/>
                </a:lnTo>
                <a:lnTo>
                  <a:pt x="525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9"/>
                </a:lnTo>
                <a:lnTo>
                  <a:pt x="523" y="19"/>
                </a:lnTo>
                <a:lnTo>
                  <a:pt x="523" y="19"/>
                </a:lnTo>
                <a:lnTo>
                  <a:pt x="523" y="19"/>
                </a:lnTo>
                <a:lnTo>
                  <a:pt x="522" y="19"/>
                </a:lnTo>
                <a:lnTo>
                  <a:pt x="522" y="19"/>
                </a:lnTo>
                <a:lnTo>
                  <a:pt x="521" y="19"/>
                </a:lnTo>
                <a:lnTo>
                  <a:pt x="521" y="19"/>
                </a:lnTo>
                <a:lnTo>
                  <a:pt x="520" y="19"/>
                </a:lnTo>
                <a:lnTo>
                  <a:pt x="520" y="19"/>
                </a:lnTo>
                <a:lnTo>
                  <a:pt x="519" y="19"/>
                </a:lnTo>
                <a:lnTo>
                  <a:pt x="519" y="19"/>
                </a:lnTo>
                <a:lnTo>
                  <a:pt x="518" y="18"/>
                </a:lnTo>
                <a:lnTo>
                  <a:pt x="518" y="18"/>
                </a:lnTo>
                <a:lnTo>
                  <a:pt x="518" y="17"/>
                </a:lnTo>
                <a:lnTo>
                  <a:pt x="518" y="17"/>
                </a:lnTo>
                <a:lnTo>
                  <a:pt x="518" y="17"/>
                </a:lnTo>
                <a:lnTo>
                  <a:pt x="517" y="16"/>
                </a:lnTo>
                <a:lnTo>
                  <a:pt x="517" y="16"/>
                </a:lnTo>
                <a:lnTo>
                  <a:pt x="516" y="16"/>
                </a:lnTo>
                <a:lnTo>
                  <a:pt x="516" y="16"/>
                </a:lnTo>
                <a:lnTo>
                  <a:pt x="516" y="17"/>
                </a:lnTo>
                <a:lnTo>
                  <a:pt x="516" y="17"/>
                </a:lnTo>
                <a:lnTo>
                  <a:pt x="516" y="17"/>
                </a:lnTo>
                <a:lnTo>
                  <a:pt x="516" y="18"/>
                </a:lnTo>
                <a:lnTo>
                  <a:pt x="516" y="18"/>
                </a:lnTo>
                <a:lnTo>
                  <a:pt x="516" y="19"/>
                </a:lnTo>
                <a:lnTo>
                  <a:pt x="516" y="19"/>
                </a:lnTo>
                <a:lnTo>
                  <a:pt x="516" y="19"/>
                </a:lnTo>
                <a:lnTo>
                  <a:pt x="516" y="20"/>
                </a:lnTo>
                <a:lnTo>
                  <a:pt x="516" y="20"/>
                </a:lnTo>
                <a:lnTo>
                  <a:pt x="515" y="21"/>
                </a:lnTo>
                <a:lnTo>
                  <a:pt x="515" y="21"/>
                </a:lnTo>
                <a:lnTo>
                  <a:pt x="515" y="21"/>
                </a:lnTo>
                <a:lnTo>
                  <a:pt x="514" y="21"/>
                </a:lnTo>
                <a:lnTo>
                  <a:pt x="514" y="21"/>
                </a:lnTo>
                <a:lnTo>
                  <a:pt x="513" y="21"/>
                </a:lnTo>
                <a:lnTo>
                  <a:pt x="513" y="21"/>
                </a:lnTo>
                <a:lnTo>
                  <a:pt x="513" y="20"/>
                </a:lnTo>
                <a:lnTo>
                  <a:pt x="513" y="20"/>
                </a:lnTo>
                <a:lnTo>
                  <a:pt x="513" y="19"/>
                </a:lnTo>
                <a:lnTo>
                  <a:pt x="513" y="19"/>
                </a:lnTo>
                <a:lnTo>
                  <a:pt x="513" y="18"/>
                </a:lnTo>
                <a:lnTo>
                  <a:pt x="513" y="18"/>
                </a:lnTo>
                <a:lnTo>
                  <a:pt x="513" y="17"/>
                </a:lnTo>
                <a:lnTo>
                  <a:pt x="512" y="17"/>
                </a:lnTo>
                <a:lnTo>
                  <a:pt x="512" y="17"/>
                </a:lnTo>
                <a:lnTo>
                  <a:pt x="512" y="16"/>
                </a:lnTo>
                <a:lnTo>
                  <a:pt x="512" y="16"/>
                </a:lnTo>
                <a:lnTo>
                  <a:pt x="512" y="16"/>
                </a:lnTo>
                <a:lnTo>
                  <a:pt x="511" y="16"/>
                </a:lnTo>
                <a:lnTo>
                  <a:pt x="511" y="16"/>
                </a:lnTo>
                <a:lnTo>
                  <a:pt x="510" y="16"/>
                </a:lnTo>
                <a:lnTo>
                  <a:pt x="510" y="16"/>
                </a:lnTo>
                <a:lnTo>
                  <a:pt x="510" y="16"/>
                </a:lnTo>
                <a:lnTo>
                  <a:pt x="510" y="17"/>
                </a:lnTo>
                <a:lnTo>
                  <a:pt x="509" y="17"/>
                </a:lnTo>
                <a:lnTo>
                  <a:pt x="509" y="18"/>
                </a:lnTo>
                <a:lnTo>
                  <a:pt x="509" y="18"/>
                </a:lnTo>
                <a:lnTo>
                  <a:pt x="509" y="18"/>
                </a:lnTo>
                <a:lnTo>
                  <a:pt x="508" y="19"/>
                </a:lnTo>
                <a:lnTo>
                  <a:pt x="508" y="19"/>
                </a:lnTo>
                <a:lnTo>
                  <a:pt x="507" y="19"/>
                </a:lnTo>
                <a:lnTo>
                  <a:pt x="507" y="18"/>
                </a:lnTo>
                <a:lnTo>
                  <a:pt x="507" y="18"/>
                </a:lnTo>
                <a:lnTo>
                  <a:pt x="506" y="18"/>
                </a:lnTo>
                <a:lnTo>
                  <a:pt x="506" y="17"/>
                </a:lnTo>
                <a:lnTo>
                  <a:pt x="506" y="17"/>
                </a:lnTo>
                <a:lnTo>
                  <a:pt x="506" y="16"/>
                </a:lnTo>
                <a:lnTo>
                  <a:pt x="506" y="16"/>
                </a:lnTo>
                <a:lnTo>
                  <a:pt x="507" y="16"/>
                </a:lnTo>
                <a:lnTo>
                  <a:pt x="507" y="15"/>
                </a:lnTo>
                <a:lnTo>
                  <a:pt x="507" y="15"/>
                </a:lnTo>
                <a:lnTo>
                  <a:pt x="507" y="14"/>
                </a:lnTo>
                <a:lnTo>
                  <a:pt x="507" y="14"/>
                </a:lnTo>
                <a:lnTo>
                  <a:pt x="507" y="13"/>
                </a:lnTo>
                <a:lnTo>
                  <a:pt x="506" y="13"/>
                </a:lnTo>
                <a:lnTo>
                  <a:pt x="506" y="13"/>
                </a:lnTo>
                <a:lnTo>
                  <a:pt x="506" y="13"/>
                </a:lnTo>
                <a:lnTo>
                  <a:pt x="506" y="13"/>
                </a:lnTo>
                <a:lnTo>
                  <a:pt x="505" y="13"/>
                </a:lnTo>
                <a:lnTo>
                  <a:pt x="505" y="13"/>
                </a:lnTo>
                <a:lnTo>
                  <a:pt x="505" y="13"/>
                </a:lnTo>
                <a:lnTo>
                  <a:pt x="504" y="13"/>
                </a:lnTo>
                <a:lnTo>
                  <a:pt x="504" y="13"/>
                </a:lnTo>
                <a:lnTo>
                  <a:pt x="503" y="13"/>
                </a:lnTo>
                <a:lnTo>
                  <a:pt x="503" y="13"/>
                </a:lnTo>
                <a:lnTo>
                  <a:pt x="502" y="13"/>
                </a:lnTo>
                <a:lnTo>
                  <a:pt x="502" y="13"/>
                </a:lnTo>
                <a:lnTo>
                  <a:pt x="501" y="13"/>
                </a:lnTo>
                <a:lnTo>
                  <a:pt x="501" y="13"/>
                </a:lnTo>
                <a:lnTo>
                  <a:pt x="500" y="13"/>
                </a:lnTo>
                <a:lnTo>
                  <a:pt x="500" y="13"/>
                </a:lnTo>
                <a:lnTo>
                  <a:pt x="500" y="13"/>
                </a:lnTo>
                <a:lnTo>
                  <a:pt x="499" y="13"/>
                </a:lnTo>
                <a:lnTo>
                  <a:pt x="499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2"/>
                </a:lnTo>
                <a:lnTo>
                  <a:pt x="498" y="12"/>
                </a:lnTo>
                <a:lnTo>
                  <a:pt x="498" y="11"/>
                </a:lnTo>
                <a:lnTo>
                  <a:pt x="498" y="11"/>
                </a:lnTo>
                <a:lnTo>
                  <a:pt x="498" y="10"/>
                </a:lnTo>
                <a:lnTo>
                  <a:pt x="498" y="10"/>
                </a:lnTo>
                <a:lnTo>
                  <a:pt x="497" y="10"/>
                </a:lnTo>
                <a:lnTo>
                  <a:pt x="497" y="9"/>
                </a:lnTo>
                <a:lnTo>
                  <a:pt x="497" y="9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5" y="10"/>
                </a:lnTo>
                <a:lnTo>
                  <a:pt x="495" y="10"/>
                </a:lnTo>
                <a:lnTo>
                  <a:pt x="494" y="11"/>
                </a:lnTo>
                <a:lnTo>
                  <a:pt x="494" y="11"/>
                </a:lnTo>
                <a:lnTo>
                  <a:pt x="494" y="11"/>
                </a:lnTo>
                <a:lnTo>
                  <a:pt x="493" y="11"/>
                </a:lnTo>
                <a:lnTo>
                  <a:pt x="493" y="12"/>
                </a:lnTo>
                <a:lnTo>
                  <a:pt x="493" y="12"/>
                </a:lnTo>
                <a:lnTo>
                  <a:pt x="493" y="13"/>
                </a:lnTo>
                <a:lnTo>
                  <a:pt x="492" y="13"/>
                </a:lnTo>
                <a:lnTo>
                  <a:pt x="492" y="13"/>
                </a:lnTo>
                <a:lnTo>
                  <a:pt x="492" y="13"/>
                </a:lnTo>
                <a:lnTo>
                  <a:pt x="491" y="13"/>
                </a:lnTo>
                <a:lnTo>
                  <a:pt x="491" y="13"/>
                </a:lnTo>
                <a:lnTo>
                  <a:pt x="490" y="13"/>
                </a:lnTo>
                <a:lnTo>
                  <a:pt x="490" y="13"/>
                </a:lnTo>
                <a:lnTo>
                  <a:pt x="489" y="13"/>
                </a:lnTo>
                <a:lnTo>
                  <a:pt x="489" y="13"/>
                </a:lnTo>
                <a:lnTo>
                  <a:pt x="489" y="13"/>
                </a:lnTo>
                <a:lnTo>
                  <a:pt x="488" y="13"/>
                </a:lnTo>
                <a:lnTo>
                  <a:pt x="488" y="12"/>
                </a:lnTo>
                <a:lnTo>
                  <a:pt x="489" y="12"/>
                </a:lnTo>
                <a:lnTo>
                  <a:pt x="489" y="12"/>
                </a:lnTo>
                <a:lnTo>
                  <a:pt x="489" y="11"/>
                </a:lnTo>
                <a:lnTo>
                  <a:pt x="489" y="11"/>
                </a:lnTo>
                <a:lnTo>
                  <a:pt x="489" y="10"/>
                </a:lnTo>
                <a:lnTo>
                  <a:pt x="489" y="10"/>
                </a:lnTo>
                <a:lnTo>
                  <a:pt x="488" y="10"/>
                </a:lnTo>
                <a:lnTo>
                  <a:pt x="488" y="9"/>
                </a:lnTo>
                <a:lnTo>
                  <a:pt x="488" y="9"/>
                </a:lnTo>
                <a:lnTo>
                  <a:pt x="488" y="9"/>
                </a:lnTo>
                <a:lnTo>
                  <a:pt x="487" y="9"/>
                </a:lnTo>
                <a:lnTo>
                  <a:pt x="487" y="9"/>
                </a:lnTo>
                <a:lnTo>
                  <a:pt x="486" y="9"/>
                </a:lnTo>
                <a:lnTo>
                  <a:pt x="486" y="9"/>
                </a:lnTo>
                <a:lnTo>
                  <a:pt x="486" y="10"/>
                </a:lnTo>
                <a:lnTo>
                  <a:pt x="486" y="10"/>
                </a:lnTo>
                <a:lnTo>
                  <a:pt x="486" y="11"/>
                </a:lnTo>
                <a:lnTo>
                  <a:pt x="486" y="11"/>
                </a:lnTo>
                <a:lnTo>
                  <a:pt x="486" y="12"/>
                </a:lnTo>
                <a:lnTo>
                  <a:pt x="486" y="12"/>
                </a:lnTo>
                <a:lnTo>
                  <a:pt x="486" y="13"/>
                </a:lnTo>
                <a:lnTo>
                  <a:pt x="486" y="13"/>
                </a:lnTo>
                <a:lnTo>
                  <a:pt x="486" y="13"/>
                </a:lnTo>
                <a:lnTo>
                  <a:pt x="486" y="13"/>
                </a:lnTo>
                <a:lnTo>
                  <a:pt x="485" y="13"/>
                </a:lnTo>
                <a:lnTo>
                  <a:pt x="485" y="14"/>
                </a:lnTo>
                <a:lnTo>
                  <a:pt x="485" y="14"/>
                </a:lnTo>
                <a:lnTo>
                  <a:pt x="484" y="14"/>
                </a:lnTo>
                <a:lnTo>
                  <a:pt x="484" y="14"/>
                </a:lnTo>
                <a:lnTo>
                  <a:pt x="483" y="14"/>
                </a:lnTo>
                <a:lnTo>
                  <a:pt x="483" y="14"/>
                </a:lnTo>
                <a:lnTo>
                  <a:pt x="482" y="13"/>
                </a:lnTo>
                <a:lnTo>
                  <a:pt x="482" y="13"/>
                </a:lnTo>
                <a:lnTo>
                  <a:pt x="482" y="13"/>
                </a:lnTo>
                <a:lnTo>
                  <a:pt x="482" y="13"/>
                </a:lnTo>
                <a:lnTo>
                  <a:pt x="482" y="13"/>
                </a:lnTo>
                <a:lnTo>
                  <a:pt x="482" y="12"/>
                </a:lnTo>
                <a:lnTo>
                  <a:pt x="482" y="12"/>
                </a:lnTo>
                <a:lnTo>
                  <a:pt x="482" y="11"/>
                </a:lnTo>
                <a:lnTo>
                  <a:pt x="482" y="11"/>
                </a:lnTo>
                <a:lnTo>
                  <a:pt x="482" y="11"/>
                </a:lnTo>
                <a:lnTo>
                  <a:pt x="483" y="10"/>
                </a:lnTo>
                <a:lnTo>
                  <a:pt x="483" y="10"/>
                </a:lnTo>
                <a:lnTo>
                  <a:pt x="484" y="10"/>
                </a:lnTo>
                <a:lnTo>
                  <a:pt x="484" y="9"/>
                </a:lnTo>
                <a:lnTo>
                  <a:pt x="484" y="9"/>
                </a:lnTo>
                <a:lnTo>
                  <a:pt x="484" y="8"/>
                </a:lnTo>
                <a:lnTo>
                  <a:pt x="484" y="8"/>
                </a:lnTo>
                <a:lnTo>
                  <a:pt x="484" y="7"/>
                </a:lnTo>
                <a:lnTo>
                  <a:pt x="483" y="7"/>
                </a:lnTo>
                <a:lnTo>
                  <a:pt x="483" y="7"/>
                </a:lnTo>
                <a:lnTo>
                  <a:pt x="483" y="6"/>
                </a:lnTo>
                <a:lnTo>
                  <a:pt x="483" y="6"/>
                </a:lnTo>
                <a:lnTo>
                  <a:pt x="483" y="6"/>
                </a:lnTo>
                <a:lnTo>
                  <a:pt x="482" y="6"/>
                </a:lnTo>
                <a:lnTo>
                  <a:pt x="482" y="6"/>
                </a:lnTo>
                <a:lnTo>
                  <a:pt x="482" y="6"/>
                </a:lnTo>
                <a:lnTo>
                  <a:pt x="481" y="6"/>
                </a:lnTo>
                <a:lnTo>
                  <a:pt x="481" y="7"/>
                </a:lnTo>
                <a:lnTo>
                  <a:pt x="481" y="7"/>
                </a:lnTo>
                <a:lnTo>
                  <a:pt x="481" y="7"/>
                </a:lnTo>
                <a:lnTo>
                  <a:pt x="480" y="7"/>
                </a:lnTo>
                <a:lnTo>
                  <a:pt x="480" y="8"/>
                </a:lnTo>
                <a:lnTo>
                  <a:pt x="480" y="8"/>
                </a:lnTo>
                <a:lnTo>
                  <a:pt x="480" y="8"/>
                </a:lnTo>
                <a:lnTo>
                  <a:pt x="479" y="8"/>
                </a:lnTo>
                <a:lnTo>
                  <a:pt x="479" y="8"/>
                </a:lnTo>
                <a:lnTo>
                  <a:pt x="478" y="8"/>
                </a:lnTo>
                <a:lnTo>
                  <a:pt x="478" y="8"/>
                </a:lnTo>
                <a:lnTo>
                  <a:pt x="478" y="7"/>
                </a:lnTo>
                <a:lnTo>
                  <a:pt x="478" y="7"/>
                </a:lnTo>
                <a:lnTo>
                  <a:pt x="477" y="7"/>
                </a:lnTo>
                <a:lnTo>
                  <a:pt x="477" y="6"/>
                </a:lnTo>
                <a:lnTo>
                  <a:pt x="477" y="6"/>
                </a:lnTo>
                <a:lnTo>
                  <a:pt x="477" y="5"/>
                </a:lnTo>
                <a:lnTo>
                  <a:pt x="477" y="5"/>
                </a:lnTo>
                <a:lnTo>
                  <a:pt x="478" y="5"/>
                </a:lnTo>
                <a:lnTo>
                  <a:pt x="478" y="4"/>
                </a:lnTo>
                <a:lnTo>
                  <a:pt x="478" y="4"/>
                </a:lnTo>
                <a:lnTo>
                  <a:pt x="478" y="3"/>
                </a:lnTo>
                <a:lnTo>
                  <a:pt x="479" y="3"/>
                </a:lnTo>
                <a:lnTo>
                  <a:pt x="479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2"/>
                </a:lnTo>
                <a:lnTo>
                  <a:pt x="480" y="2"/>
                </a:lnTo>
                <a:lnTo>
                  <a:pt x="480" y="2"/>
                </a:lnTo>
                <a:lnTo>
                  <a:pt x="480" y="1"/>
                </a:lnTo>
                <a:lnTo>
                  <a:pt x="480" y="1"/>
                </a:lnTo>
                <a:lnTo>
                  <a:pt x="479" y="1"/>
                </a:lnTo>
                <a:lnTo>
                  <a:pt x="479" y="1"/>
                </a:lnTo>
                <a:lnTo>
                  <a:pt x="479" y="0"/>
                </a:lnTo>
                <a:lnTo>
                  <a:pt x="478" y="1"/>
                </a:lnTo>
                <a:lnTo>
                  <a:pt x="478" y="1"/>
                </a:lnTo>
                <a:lnTo>
                  <a:pt x="477" y="1"/>
                </a:lnTo>
                <a:lnTo>
                  <a:pt x="477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4" y="2"/>
                </a:lnTo>
                <a:lnTo>
                  <a:pt x="474" y="3"/>
                </a:lnTo>
                <a:lnTo>
                  <a:pt x="474" y="3"/>
                </a:lnTo>
                <a:lnTo>
                  <a:pt x="474" y="3"/>
                </a:lnTo>
                <a:lnTo>
                  <a:pt x="474" y="4"/>
                </a:lnTo>
                <a:lnTo>
                  <a:pt x="474" y="4"/>
                </a:lnTo>
                <a:lnTo>
                  <a:pt x="474" y="4"/>
                </a:lnTo>
                <a:lnTo>
                  <a:pt x="474" y="5"/>
                </a:lnTo>
                <a:lnTo>
                  <a:pt x="475" y="5"/>
                </a:lnTo>
                <a:lnTo>
                  <a:pt x="475" y="6"/>
                </a:lnTo>
                <a:lnTo>
                  <a:pt x="475" y="6"/>
                </a:lnTo>
                <a:lnTo>
                  <a:pt x="475" y="7"/>
                </a:lnTo>
                <a:lnTo>
                  <a:pt x="475" y="7"/>
                </a:lnTo>
                <a:lnTo>
                  <a:pt x="475" y="8"/>
                </a:lnTo>
                <a:lnTo>
                  <a:pt x="475" y="8"/>
                </a:lnTo>
                <a:lnTo>
                  <a:pt x="474" y="9"/>
                </a:lnTo>
                <a:lnTo>
                  <a:pt x="474" y="9"/>
                </a:lnTo>
                <a:lnTo>
                  <a:pt x="473" y="9"/>
                </a:lnTo>
                <a:lnTo>
                  <a:pt x="473" y="9"/>
                </a:lnTo>
                <a:lnTo>
                  <a:pt x="473" y="9"/>
                </a:lnTo>
                <a:lnTo>
                  <a:pt x="472" y="9"/>
                </a:lnTo>
                <a:lnTo>
                  <a:pt x="472" y="9"/>
                </a:lnTo>
                <a:lnTo>
                  <a:pt x="471" y="9"/>
                </a:lnTo>
                <a:lnTo>
                  <a:pt x="471" y="9"/>
                </a:lnTo>
                <a:lnTo>
                  <a:pt x="470" y="10"/>
                </a:lnTo>
                <a:lnTo>
                  <a:pt x="470" y="10"/>
                </a:lnTo>
                <a:lnTo>
                  <a:pt x="470" y="10"/>
                </a:lnTo>
                <a:lnTo>
                  <a:pt x="469" y="10"/>
                </a:lnTo>
                <a:lnTo>
                  <a:pt x="469" y="11"/>
                </a:lnTo>
                <a:lnTo>
                  <a:pt x="468" y="11"/>
                </a:lnTo>
                <a:lnTo>
                  <a:pt x="468" y="10"/>
                </a:lnTo>
                <a:lnTo>
                  <a:pt x="467" y="10"/>
                </a:lnTo>
                <a:lnTo>
                  <a:pt x="467" y="9"/>
                </a:lnTo>
                <a:lnTo>
                  <a:pt x="467" y="9"/>
                </a:lnTo>
                <a:lnTo>
                  <a:pt x="467" y="8"/>
                </a:lnTo>
                <a:lnTo>
                  <a:pt x="467" y="8"/>
                </a:lnTo>
                <a:lnTo>
                  <a:pt x="467" y="7"/>
                </a:lnTo>
                <a:lnTo>
                  <a:pt x="467" y="7"/>
                </a:lnTo>
                <a:lnTo>
                  <a:pt x="466" y="7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5" y="6"/>
                </a:lnTo>
                <a:lnTo>
                  <a:pt x="465" y="6"/>
                </a:lnTo>
                <a:lnTo>
                  <a:pt x="465" y="7"/>
                </a:lnTo>
                <a:lnTo>
                  <a:pt x="464" y="7"/>
                </a:lnTo>
                <a:lnTo>
                  <a:pt x="464" y="7"/>
                </a:lnTo>
                <a:lnTo>
                  <a:pt x="464" y="8"/>
                </a:lnTo>
                <a:lnTo>
                  <a:pt x="464" y="8"/>
                </a:lnTo>
                <a:lnTo>
                  <a:pt x="464" y="9"/>
                </a:lnTo>
                <a:lnTo>
                  <a:pt x="464" y="9"/>
                </a:lnTo>
                <a:lnTo>
                  <a:pt x="464" y="10"/>
                </a:lnTo>
                <a:lnTo>
                  <a:pt x="464" y="10"/>
                </a:lnTo>
                <a:lnTo>
                  <a:pt x="464" y="10"/>
                </a:lnTo>
                <a:lnTo>
                  <a:pt x="464" y="11"/>
                </a:lnTo>
                <a:lnTo>
                  <a:pt x="464" y="11"/>
                </a:lnTo>
                <a:lnTo>
                  <a:pt x="463" y="11"/>
                </a:lnTo>
                <a:lnTo>
                  <a:pt x="463" y="12"/>
                </a:lnTo>
                <a:lnTo>
                  <a:pt x="463" y="12"/>
                </a:lnTo>
                <a:lnTo>
                  <a:pt x="462" y="12"/>
                </a:lnTo>
                <a:lnTo>
                  <a:pt x="462" y="12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1" y="11"/>
                </a:lnTo>
                <a:lnTo>
                  <a:pt x="460" y="11"/>
                </a:lnTo>
                <a:lnTo>
                  <a:pt x="460" y="11"/>
                </a:lnTo>
                <a:lnTo>
                  <a:pt x="459" y="11"/>
                </a:lnTo>
                <a:lnTo>
                  <a:pt x="459" y="10"/>
                </a:lnTo>
                <a:lnTo>
                  <a:pt x="459" y="10"/>
                </a:lnTo>
                <a:lnTo>
                  <a:pt x="459" y="10"/>
                </a:lnTo>
                <a:lnTo>
                  <a:pt x="458" y="10"/>
                </a:lnTo>
                <a:lnTo>
                  <a:pt x="458" y="10"/>
                </a:lnTo>
                <a:lnTo>
                  <a:pt x="457" y="10"/>
                </a:lnTo>
                <a:lnTo>
                  <a:pt x="457" y="10"/>
                </a:lnTo>
                <a:lnTo>
                  <a:pt x="456" y="10"/>
                </a:lnTo>
                <a:lnTo>
                  <a:pt x="456" y="10"/>
                </a:lnTo>
                <a:lnTo>
                  <a:pt x="456" y="10"/>
                </a:lnTo>
                <a:lnTo>
                  <a:pt x="456" y="11"/>
                </a:lnTo>
                <a:lnTo>
                  <a:pt x="455" y="11"/>
                </a:lnTo>
                <a:lnTo>
                  <a:pt x="455" y="11"/>
                </a:lnTo>
                <a:lnTo>
                  <a:pt x="455" y="11"/>
                </a:lnTo>
                <a:lnTo>
                  <a:pt x="455" y="11"/>
                </a:lnTo>
                <a:lnTo>
                  <a:pt x="454" y="11"/>
                </a:lnTo>
                <a:lnTo>
                  <a:pt x="454" y="12"/>
                </a:lnTo>
                <a:lnTo>
                  <a:pt x="454" y="12"/>
                </a:lnTo>
                <a:lnTo>
                  <a:pt x="453" y="12"/>
                </a:lnTo>
                <a:lnTo>
                  <a:pt x="453" y="12"/>
                </a:lnTo>
                <a:lnTo>
                  <a:pt x="452" y="12"/>
                </a:lnTo>
                <a:lnTo>
                  <a:pt x="452" y="12"/>
                </a:lnTo>
                <a:lnTo>
                  <a:pt x="452" y="13"/>
                </a:lnTo>
                <a:lnTo>
                  <a:pt x="451" y="13"/>
                </a:lnTo>
                <a:lnTo>
                  <a:pt x="451" y="13"/>
                </a:lnTo>
                <a:lnTo>
                  <a:pt x="451" y="13"/>
                </a:lnTo>
                <a:lnTo>
                  <a:pt x="450" y="13"/>
                </a:lnTo>
                <a:lnTo>
                  <a:pt x="450" y="13"/>
                </a:lnTo>
                <a:lnTo>
                  <a:pt x="450" y="14"/>
                </a:lnTo>
                <a:lnTo>
                  <a:pt x="450" y="14"/>
                </a:lnTo>
                <a:lnTo>
                  <a:pt x="449" y="14"/>
                </a:lnTo>
                <a:lnTo>
                  <a:pt x="449" y="14"/>
                </a:lnTo>
                <a:lnTo>
                  <a:pt x="448" y="14"/>
                </a:lnTo>
                <a:lnTo>
                  <a:pt x="448" y="13"/>
                </a:lnTo>
                <a:lnTo>
                  <a:pt x="448" y="13"/>
                </a:lnTo>
                <a:lnTo>
                  <a:pt x="448" y="13"/>
                </a:lnTo>
                <a:lnTo>
                  <a:pt x="448" y="13"/>
                </a:lnTo>
                <a:lnTo>
                  <a:pt x="449" y="13"/>
                </a:lnTo>
                <a:lnTo>
                  <a:pt x="449" y="12"/>
                </a:lnTo>
                <a:lnTo>
                  <a:pt x="449" y="12"/>
                </a:lnTo>
                <a:lnTo>
                  <a:pt x="449" y="12"/>
                </a:lnTo>
                <a:lnTo>
                  <a:pt x="449" y="11"/>
                </a:lnTo>
                <a:lnTo>
                  <a:pt x="450" y="11"/>
                </a:lnTo>
                <a:lnTo>
                  <a:pt x="450" y="11"/>
                </a:lnTo>
                <a:lnTo>
                  <a:pt x="450" y="10"/>
                </a:lnTo>
                <a:lnTo>
                  <a:pt x="450" y="10"/>
                </a:lnTo>
                <a:lnTo>
                  <a:pt x="450" y="9"/>
                </a:lnTo>
                <a:lnTo>
                  <a:pt x="450" y="9"/>
                </a:lnTo>
                <a:lnTo>
                  <a:pt x="451" y="9"/>
                </a:lnTo>
                <a:lnTo>
                  <a:pt x="451" y="8"/>
                </a:lnTo>
                <a:lnTo>
                  <a:pt x="451" y="8"/>
                </a:lnTo>
                <a:lnTo>
                  <a:pt x="451" y="8"/>
                </a:lnTo>
                <a:lnTo>
                  <a:pt x="451" y="7"/>
                </a:lnTo>
                <a:lnTo>
                  <a:pt x="451" y="7"/>
                </a:lnTo>
                <a:lnTo>
                  <a:pt x="452" y="6"/>
                </a:lnTo>
                <a:lnTo>
                  <a:pt x="452" y="6"/>
                </a:lnTo>
                <a:lnTo>
                  <a:pt x="451" y="6"/>
                </a:lnTo>
                <a:lnTo>
                  <a:pt x="451" y="5"/>
                </a:lnTo>
                <a:lnTo>
                  <a:pt x="451" y="5"/>
                </a:lnTo>
                <a:lnTo>
                  <a:pt x="450" y="4"/>
                </a:lnTo>
                <a:lnTo>
                  <a:pt x="450" y="4"/>
                </a:lnTo>
                <a:lnTo>
                  <a:pt x="449" y="4"/>
                </a:lnTo>
                <a:lnTo>
                  <a:pt x="449" y="4"/>
                </a:lnTo>
                <a:lnTo>
                  <a:pt x="448" y="4"/>
                </a:lnTo>
                <a:lnTo>
                  <a:pt x="448" y="4"/>
                </a:lnTo>
                <a:lnTo>
                  <a:pt x="447" y="4"/>
                </a:lnTo>
                <a:lnTo>
                  <a:pt x="447" y="4"/>
                </a:lnTo>
                <a:lnTo>
                  <a:pt x="447" y="4"/>
                </a:lnTo>
                <a:lnTo>
                  <a:pt x="446" y="4"/>
                </a:lnTo>
                <a:lnTo>
                  <a:pt x="446" y="4"/>
                </a:lnTo>
                <a:lnTo>
                  <a:pt x="445" y="3"/>
                </a:lnTo>
                <a:lnTo>
                  <a:pt x="445" y="3"/>
                </a:lnTo>
                <a:lnTo>
                  <a:pt x="445" y="3"/>
                </a:lnTo>
                <a:lnTo>
                  <a:pt x="445" y="3"/>
                </a:lnTo>
                <a:lnTo>
                  <a:pt x="445" y="2"/>
                </a:lnTo>
                <a:lnTo>
                  <a:pt x="445" y="2"/>
                </a:lnTo>
                <a:lnTo>
                  <a:pt x="445" y="2"/>
                </a:lnTo>
                <a:lnTo>
                  <a:pt x="445" y="2"/>
                </a:lnTo>
                <a:lnTo>
                  <a:pt x="444" y="2"/>
                </a:lnTo>
                <a:lnTo>
                  <a:pt x="444" y="2"/>
                </a:lnTo>
                <a:lnTo>
                  <a:pt x="444" y="1"/>
                </a:lnTo>
                <a:lnTo>
                  <a:pt x="443" y="1"/>
                </a:lnTo>
                <a:lnTo>
                  <a:pt x="443" y="2"/>
                </a:lnTo>
                <a:lnTo>
                  <a:pt x="443" y="2"/>
                </a:lnTo>
                <a:lnTo>
                  <a:pt x="442" y="2"/>
                </a:lnTo>
                <a:lnTo>
                  <a:pt x="442" y="2"/>
                </a:lnTo>
                <a:lnTo>
                  <a:pt x="442" y="3"/>
                </a:lnTo>
                <a:lnTo>
                  <a:pt x="441" y="3"/>
                </a:lnTo>
                <a:lnTo>
                  <a:pt x="441" y="3"/>
                </a:lnTo>
                <a:lnTo>
                  <a:pt x="441" y="3"/>
                </a:lnTo>
                <a:lnTo>
                  <a:pt x="441" y="3"/>
                </a:lnTo>
                <a:lnTo>
                  <a:pt x="441" y="4"/>
                </a:lnTo>
                <a:lnTo>
                  <a:pt x="441" y="4"/>
                </a:lnTo>
                <a:lnTo>
                  <a:pt x="440" y="5"/>
                </a:lnTo>
                <a:lnTo>
                  <a:pt x="440" y="5"/>
                </a:lnTo>
                <a:lnTo>
                  <a:pt x="440" y="5"/>
                </a:lnTo>
                <a:lnTo>
                  <a:pt x="440" y="6"/>
                </a:lnTo>
                <a:lnTo>
                  <a:pt x="439" y="6"/>
                </a:lnTo>
                <a:lnTo>
                  <a:pt x="439" y="6"/>
                </a:lnTo>
                <a:lnTo>
                  <a:pt x="438" y="7"/>
                </a:lnTo>
                <a:lnTo>
                  <a:pt x="438" y="7"/>
                </a:lnTo>
                <a:lnTo>
                  <a:pt x="437" y="7"/>
                </a:lnTo>
                <a:lnTo>
                  <a:pt x="437" y="7"/>
                </a:lnTo>
                <a:lnTo>
                  <a:pt x="436" y="7"/>
                </a:lnTo>
                <a:lnTo>
                  <a:pt x="436" y="7"/>
                </a:lnTo>
                <a:lnTo>
                  <a:pt x="436" y="7"/>
                </a:lnTo>
                <a:lnTo>
                  <a:pt x="436" y="8"/>
                </a:lnTo>
                <a:lnTo>
                  <a:pt x="435" y="8"/>
                </a:lnTo>
                <a:lnTo>
                  <a:pt x="435" y="8"/>
                </a:lnTo>
                <a:lnTo>
                  <a:pt x="435" y="8"/>
                </a:lnTo>
                <a:lnTo>
                  <a:pt x="434" y="8"/>
                </a:lnTo>
                <a:lnTo>
                  <a:pt x="434" y="8"/>
                </a:lnTo>
                <a:lnTo>
                  <a:pt x="434" y="7"/>
                </a:lnTo>
                <a:lnTo>
                  <a:pt x="434" y="7"/>
                </a:lnTo>
                <a:lnTo>
                  <a:pt x="433" y="7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2" y="6"/>
                </a:lnTo>
                <a:lnTo>
                  <a:pt x="432" y="5"/>
                </a:lnTo>
                <a:lnTo>
                  <a:pt x="432" y="5"/>
                </a:lnTo>
                <a:lnTo>
                  <a:pt x="431" y="5"/>
                </a:lnTo>
                <a:lnTo>
                  <a:pt x="431" y="5"/>
                </a:lnTo>
                <a:lnTo>
                  <a:pt x="430" y="5"/>
                </a:lnTo>
                <a:lnTo>
                  <a:pt x="430" y="5"/>
                </a:lnTo>
                <a:lnTo>
                  <a:pt x="430" y="6"/>
                </a:lnTo>
                <a:lnTo>
                  <a:pt x="429" y="6"/>
                </a:lnTo>
                <a:lnTo>
                  <a:pt x="429" y="6"/>
                </a:lnTo>
                <a:lnTo>
                  <a:pt x="429" y="7"/>
                </a:lnTo>
                <a:lnTo>
                  <a:pt x="429" y="7"/>
                </a:lnTo>
                <a:lnTo>
                  <a:pt x="429" y="8"/>
                </a:lnTo>
                <a:lnTo>
                  <a:pt x="429" y="8"/>
                </a:lnTo>
                <a:lnTo>
                  <a:pt x="430" y="8"/>
                </a:lnTo>
                <a:lnTo>
                  <a:pt x="430" y="9"/>
                </a:lnTo>
                <a:lnTo>
                  <a:pt x="430" y="9"/>
                </a:lnTo>
                <a:lnTo>
                  <a:pt x="430" y="9"/>
                </a:lnTo>
                <a:lnTo>
                  <a:pt x="431" y="10"/>
                </a:lnTo>
                <a:lnTo>
                  <a:pt x="431" y="10"/>
                </a:lnTo>
                <a:lnTo>
                  <a:pt x="431" y="10"/>
                </a:lnTo>
                <a:lnTo>
                  <a:pt x="431" y="11"/>
                </a:lnTo>
                <a:lnTo>
                  <a:pt x="431" y="11"/>
                </a:lnTo>
                <a:lnTo>
                  <a:pt x="431" y="12"/>
                </a:lnTo>
                <a:lnTo>
                  <a:pt x="431" y="12"/>
                </a:lnTo>
                <a:lnTo>
                  <a:pt x="431" y="13"/>
                </a:lnTo>
                <a:lnTo>
                  <a:pt x="431" y="13"/>
                </a:lnTo>
                <a:lnTo>
                  <a:pt x="431" y="13"/>
                </a:lnTo>
                <a:lnTo>
                  <a:pt x="430" y="13"/>
                </a:lnTo>
                <a:lnTo>
                  <a:pt x="430" y="13"/>
                </a:lnTo>
                <a:lnTo>
                  <a:pt x="429" y="13"/>
                </a:lnTo>
                <a:lnTo>
                  <a:pt x="429" y="13"/>
                </a:lnTo>
                <a:lnTo>
                  <a:pt x="428" y="13"/>
                </a:lnTo>
                <a:lnTo>
                  <a:pt x="428" y="13"/>
                </a:lnTo>
                <a:lnTo>
                  <a:pt x="427" y="13"/>
                </a:lnTo>
                <a:lnTo>
                  <a:pt x="427" y="13"/>
                </a:lnTo>
                <a:lnTo>
                  <a:pt x="427" y="12"/>
                </a:lnTo>
                <a:lnTo>
                  <a:pt x="426" y="12"/>
                </a:lnTo>
                <a:lnTo>
                  <a:pt x="426" y="12"/>
                </a:lnTo>
                <a:lnTo>
                  <a:pt x="426" y="11"/>
                </a:lnTo>
                <a:lnTo>
                  <a:pt x="425" y="11"/>
                </a:lnTo>
                <a:lnTo>
                  <a:pt x="425" y="10"/>
                </a:lnTo>
                <a:lnTo>
                  <a:pt x="425" y="10"/>
                </a:lnTo>
                <a:lnTo>
                  <a:pt x="425" y="10"/>
                </a:lnTo>
                <a:lnTo>
                  <a:pt x="425" y="10"/>
                </a:lnTo>
                <a:lnTo>
                  <a:pt x="424" y="10"/>
                </a:lnTo>
                <a:lnTo>
                  <a:pt x="424" y="10"/>
                </a:lnTo>
                <a:lnTo>
                  <a:pt x="423" y="10"/>
                </a:lnTo>
                <a:lnTo>
                  <a:pt x="423" y="10"/>
                </a:lnTo>
                <a:lnTo>
                  <a:pt x="423" y="10"/>
                </a:lnTo>
                <a:lnTo>
                  <a:pt x="422" y="11"/>
                </a:lnTo>
                <a:lnTo>
                  <a:pt x="422" y="11"/>
                </a:lnTo>
                <a:lnTo>
                  <a:pt x="421" y="11"/>
                </a:lnTo>
                <a:lnTo>
                  <a:pt x="421" y="11"/>
                </a:lnTo>
                <a:lnTo>
                  <a:pt x="420" y="12"/>
                </a:lnTo>
                <a:lnTo>
                  <a:pt x="420" y="12"/>
                </a:lnTo>
                <a:lnTo>
                  <a:pt x="419" y="12"/>
                </a:lnTo>
                <a:lnTo>
                  <a:pt x="419" y="11"/>
                </a:lnTo>
                <a:lnTo>
                  <a:pt x="419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2"/>
                </a:lnTo>
                <a:lnTo>
                  <a:pt x="417" y="12"/>
                </a:lnTo>
                <a:lnTo>
                  <a:pt x="417" y="12"/>
                </a:lnTo>
                <a:lnTo>
                  <a:pt x="417" y="13"/>
                </a:lnTo>
                <a:lnTo>
                  <a:pt x="417" y="13"/>
                </a:lnTo>
                <a:lnTo>
                  <a:pt x="417" y="13"/>
                </a:lnTo>
                <a:lnTo>
                  <a:pt x="417" y="13"/>
                </a:lnTo>
                <a:lnTo>
                  <a:pt x="416" y="13"/>
                </a:lnTo>
                <a:lnTo>
                  <a:pt x="416" y="14"/>
                </a:lnTo>
                <a:lnTo>
                  <a:pt x="415" y="14"/>
                </a:lnTo>
                <a:lnTo>
                  <a:pt x="415" y="14"/>
                </a:lnTo>
                <a:lnTo>
                  <a:pt x="415" y="14"/>
                </a:lnTo>
                <a:lnTo>
                  <a:pt x="415" y="14"/>
                </a:lnTo>
                <a:lnTo>
                  <a:pt x="414" y="14"/>
                </a:lnTo>
                <a:lnTo>
                  <a:pt x="414" y="13"/>
                </a:lnTo>
                <a:lnTo>
                  <a:pt x="414" y="13"/>
                </a:lnTo>
                <a:lnTo>
                  <a:pt x="415" y="13"/>
                </a:lnTo>
                <a:lnTo>
                  <a:pt x="415" y="13"/>
                </a:lnTo>
                <a:lnTo>
                  <a:pt x="415" y="12"/>
                </a:lnTo>
                <a:lnTo>
                  <a:pt x="415" y="12"/>
                </a:lnTo>
                <a:lnTo>
                  <a:pt x="415" y="11"/>
                </a:lnTo>
                <a:lnTo>
                  <a:pt x="415" y="11"/>
                </a:lnTo>
                <a:lnTo>
                  <a:pt x="415" y="10"/>
                </a:lnTo>
                <a:lnTo>
                  <a:pt x="414" y="10"/>
                </a:lnTo>
                <a:lnTo>
                  <a:pt x="414" y="10"/>
                </a:lnTo>
                <a:lnTo>
                  <a:pt x="414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8"/>
                </a:lnTo>
                <a:lnTo>
                  <a:pt x="412" y="8"/>
                </a:lnTo>
                <a:lnTo>
                  <a:pt x="412" y="8"/>
                </a:lnTo>
                <a:lnTo>
                  <a:pt x="412" y="9"/>
                </a:lnTo>
                <a:lnTo>
                  <a:pt x="411" y="9"/>
                </a:lnTo>
                <a:lnTo>
                  <a:pt x="411" y="9"/>
                </a:lnTo>
                <a:lnTo>
                  <a:pt x="410" y="9"/>
                </a:lnTo>
                <a:lnTo>
                  <a:pt x="410" y="9"/>
                </a:lnTo>
                <a:lnTo>
                  <a:pt x="410" y="9"/>
                </a:lnTo>
                <a:lnTo>
                  <a:pt x="409" y="9"/>
                </a:lnTo>
                <a:lnTo>
                  <a:pt x="409" y="10"/>
                </a:lnTo>
                <a:lnTo>
                  <a:pt x="409" y="10"/>
                </a:lnTo>
                <a:lnTo>
                  <a:pt x="408" y="10"/>
                </a:lnTo>
                <a:lnTo>
                  <a:pt x="408" y="11"/>
                </a:lnTo>
                <a:lnTo>
                  <a:pt x="407" y="11"/>
                </a:lnTo>
                <a:lnTo>
                  <a:pt x="407" y="11"/>
                </a:lnTo>
                <a:lnTo>
                  <a:pt x="407" y="11"/>
                </a:lnTo>
                <a:lnTo>
                  <a:pt x="406" y="11"/>
                </a:lnTo>
                <a:lnTo>
                  <a:pt x="406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2"/>
                </a:lnTo>
                <a:lnTo>
                  <a:pt x="404" y="12"/>
                </a:lnTo>
                <a:lnTo>
                  <a:pt x="404" y="12"/>
                </a:lnTo>
                <a:lnTo>
                  <a:pt x="404" y="11"/>
                </a:lnTo>
                <a:lnTo>
                  <a:pt x="404" y="11"/>
                </a:lnTo>
                <a:lnTo>
                  <a:pt x="404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9"/>
                </a:lnTo>
                <a:lnTo>
                  <a:pt x="403" y="9"/>
                </a:lnTo>
                <a:lnTo>
                  <a:pt x="403" y="8"/>
                </a:lnTo>
                <a:lnTo>
                  <a:pt x="403" y="8"/>
                </a:lnTo>
                <a:lnTo>
                  <a:pt x="402" y="7"/>
                </a:lnTo>
                <a:lnTo>
                  <a:pt x="402" y="7"/>
                </a:lnTo>
                <a:lnTo>
                  <a:pt x="402" y="7"/>
                </a:lnTo>
                <a:lnTo>
                  <a:pt x="402" y="7"/>
                </a:lnTo>
                <a:lnTo>
                  <a:pt x="401" y="7"/>
                </a:lnTo>
                <a:lnTo>
                  <a:pt x="401" y="7"/>
                </a:lnTo>
                <a:lnTo>
                  <a:pt x="401" y="8"/>
                </a:lnTo>
                <a:lnTo>
                  <a:pt x="400" y="8"/>
                </a:lnTo>
                <a:lnTo>
                  <a:pt x="400" y="8"/>
                </a:lnTo>
                <a:lnTo>
                  <a:pt x="400" y="8"/>
                </a:lnTo>
                <a:lnTo>
                  <a:pt x="400" y="9"/>
                </a:lnTo>
                <a:lnTo>
                  <a:pt x="399" y="9"/>
                </a:lnTo>
                <a:lnTo>
                  <a:pt x="399" y="9"/>
                </a:lnTo>
                <a:lnTo>
                  <a:pt x="398" y="9"/>
                </a:lnTo>
                <a:lnTo>
                  <a:pt x="398" y="10"/>
                </a:lnTo>
                <a:lnTo>
                  <a:pt x="398" y="10"/>
                </a:lnTo>
                <a:lnTo>
                  <a:pt x="398" y="10"/>
                </a:lnTo>
                <a:lnTo>
                  <a:pt x="397" y="10"/>
                </a:lnTo>
                <a:lnTo>
                  <a:pt x="397" y="10"/>
                </a:lnTo>
                <a:lnTo>
                  <a:pt x="396" y="10"/>
                </a:lnTo>
                <a:lnTo>
                  <a:pt x="396" y="10"/>
                </a:lnTo>
                <a:lnTo>
                  <a:pt x="396" y="10"/>
                </a:lnTo>
                <a:lnTo>
                  <a:pt x="395" y="10"/>
                </a:lnTo>
                <a:lnTo>
                  <a:pt x="395" y="9"/>
                </a:lnTo>
                <a:lnTo>
                  <a:pt x="395" y="9"/>
                </a:lnTo>
                <a:lnTo>
                  <a:pt x="394" y="8"/>
                </a:lnTo>
                <a:lnTo>
                  <a:pt x="394" y="8"/>
                </a:lnTo>
                <a:lnTo>
                  <a:pt x="393" y="7"/>
                </a:lnTo>
                <a:lnTo>
                  <a:pt x="393" y="6"/>
                </a:lnTo>
                <a:lnTo>
                  <a:pt x="393" y="5"/>
                </a:lnTo>
                <a:lnTo>
                  <a:pt x="393" y="5"/>
                </a:lnTo>
                <a:lnTo>
                  <a:pt x="392" y="4"/>
                </a:lnTo>
                <a:lnTo>
                  <a:pt x="391" y="4"/>
                </a:lnTo>
                <a:lnTo>
                  <a:pt x="391" y="4"/>
                </a:lnTo>
                <a:lnTo>
                  <a:pt x="390" y="5"/>
                </a:lnTo>
                <a:lnTo>
                  <a:pt x="390" y="5"/>
                </a:lnTo>
                <a:lnTo>
                  <a:pt x="390" y="6"/>
                </a:lnTo>
                <a:lnTo>
                  <a:pt x="390" y="7"/>
                </a:lnTo>
                <a:lnTo>
                  <a:pt x="390" y="8"/>
                </a:lnTo>
                <a:lnTo>
                  <a:pt x="390" y="8"/>
                </a:lnTo>
                <a:lnTo>
                  <a:pt x="389" y="10"/>
                </a:lnTo>
                <a:lnTo>
                  <a:pt x="388" y="10"/>
                </a:lnTo>
                <a:lnTo>
                  <a:pt x="388" y="10"/>
                </a:lnTo>
                <a:lnTo>
                  <a:pt x="387" y="10"/>
                </a:lnTo>
                <a:lnTo>
                  <a:pt x="387" y="10"/>
                </a:lnTo>
                <a:lnTo>
                  <a:pt x="386" y="8"/>
                </a:lnTo>
                <a:lnTo>
                  <a:pt x="385" y="8"/>
                </a:lnTo>
                <a:lnTo>
                  <a:pt x="385" y="8"/>
                </a:lnTo>
                <a:lnTo>
                  <a:pt x="384" y="7"/>
                </a:lnTo>
                <a:lnTo>
                  <a:pt x="384" y="7"/>
                </a:lnTo>
                <a:lnTo>
                  <a:pt x="383" y="8"/>
                </a:lnTo>
                <a:lnTo>
                  <a:pt x="383" y="8"/>
                </a:lnTo>
                <a:lnTo>
                  <a:pt x="382" y="8"/>
                </a:lnTo>
                <a:lnTo>
                  <a:pt x="382" y="9"/>
                </a:lnTo>
                <a:lnTo>
                  <a:pt x="383" y="10"/>
                </a:lnTo>
                <a:lnTo>
                  <a:pt x="383" y="11"/>
                </a:lnTo>
                <a:lnTo>
                  <a:pt x="383" y="11"/>
                </a:lnTo>
                <a:lnTo>
                  <a:pt x="382" y="12"/>
                </a:lnTo>
                <a:lnTo>
                  <a:pt x="382" y="13"/>
                </a:lnTo>
                <a:lnTo>
                  <a:pt x="381" y="13"/>
                </a:lnTo>
                <a:lnTo>
                  <a:pt x="380" y="12"/>
                </a:lnTo>
                <a:lnTo>
                  <a:pt x="380" y="12"/>
                </a:lnTo>
                <a:lnTo>
                  <a:pt x="379" y="12"/>
                </a:lnTo>
                <a:lnTo>
                  <a:pt x="378" y="12"/>
                </a:lnTo>
                <a:lnTo>
                  <a:pt x="377" y="13"/>
                </a:lnTo>
                <a:lnTo>
                  <a:pt x="377" y="13"/>
                </a:lnTo>
                <a:lnTo>
                  <a:pt x="377" y="13"/>
                </a:lnTo>
                <a:lnTo>
                  <a:pt x="377" y="14"/>
                </a:lnTo>
                <a:lnTo>
                  <a:pt x="376" y="14"/>
                </a:lnTo>
                <a:lnTo>
                  <a:pt x="377" y="15"/>
                </a:lnTo>
                <a:lnTo>
                  <a:pt x="377" y="15"/>
                </a:lnTo>
                <a:lnTo>
                  <a:pt x="377" y="16"/>
                </a:lnTo>
                <a:lnTo>
                  <a:pt x="376" y="17"/>
                </a:lnTo>
                <a:lnTo>
                  <a:pt x="376" y="17"/>
                </a:lnTo>
                <a:lnTo>
                  <a:pt x="376" y="17"/>
                </a:lnTo>
                <a:lnTo>
                  <a:pt x="376" y="18"/>
                </a:lnTo>
                <a:lnTo>
                  <a:pt x="375" y="18"/>
                </a:lnTo>
                <a:lnTo>
                  <a:pt x="375" y="18"/>
                </a:lnTo>
                <a:lnTo>
                  <a:pt x="374" y="18"/>
                </a:lnTo>
                <a:lnTo>
                  <a:pt x="374" y="19"/>
                </a:lnTo>
                <a:lnTo>
                  <a:pt x="373" y="19"/>
                </a:lnTo>
                <a:lnTo>
                  <a:pt x="373" y="19"/>
                </a:lnTo>
                <a:lnTo>
                  <a:pt x="373" y="19"/>
                </a:lnTo>
                <a:lnTo>
                  <a:pt x="372" y="20"/>
                </a:lnTo>
                <a:lnTo>
                  <a:pt x="371" y="21"/>
                </a:lnTo>
                <a:lnTo>
                  <a:pt x="371" y="22"/>
                </a:lnTo>
                <a:lnTo>
                  <a:pt x="370" y="23"/>
                </a:lnTo>
                <a:lnTo>
                  <a:pt x="369" y="23"/>
                </a:lnTo>
                <a:lnTo>
                  <a:pt x="367" y="23"/>
                </a:lnTo>
                <a:lnTo>
                  <a:pt x="367" y="23"/>
                </a:lnTo>
                <a:lnTo>
                  <a:pt x="365" y="23"/>
                </a:lnTo>
                <a:lnTo>
                  <a:pt x="364" y="23"/>
                </a:lnTo>
                <a:lnTo>
                  <a:pt x="363" y="23"/>
                </a:lnTo>
                <a:lnTo>
                  <a:pt x="362" y="23"/>
                </a:lnTo>
                <a:lnTo>
                  <a:pt x="362" y="23"/>
                </a:lnTo>
                <a:lnTo>
                  <a:pt x="362" y="22"/>
                </a:lnTo>
                <a:lnTo>
                  <a:pt x="362" y="22"/>
                </a:lnTo>
                <a:lnTo>
                  <a:pt x="362" y="21"/>
                </a:lnTo>
                <a:lnTo>
                  <a:pt x="362" y="20"/>
                </a:lnTo>
                <a:lnTo>
                  <a:pt x="362" y="19"/>
                </a:lnTo>
                <a:lnTo>
                  <a:pt x="361" y="18"/>
                </a:lnTo>
                <a:lnTo>
                  <a:pt x="361" y="18"/>
                </a:lnTo>
                <a:lnTo>
                  <a:pt x="360" y="18"/>
                </a:lnTo>
                <a:lnTo>
                  <a:pt x="359" y="19"/>
                </a:lnTo>
                <a:lnTo>
                  <a:pt x="358" y="20"/>
                </a:lnTo>
                <a:lnTo>
                  <a:pt x="358" y="22"/>
                </a:lnTo>
                <a:lnTo>
                  <a:pt x="358" y="22"/>
                </a:lnTo>
                <a:lnTo>
                  <a:pt x="358" y="23"/>
                </a:lnTo>
                <a:lnTo>
                  <a:pt x="358" y="24"/>
                </a:lnTo>
                <a:lnTo>
                  <a:pt x="357" y="25"/>
                </a:lnTo>
                <a:lnTo>
                  <a:pt x="356" y="26"/>
                </a:lnTo>
                <a:lnTo>
                  <a:pt x="356" y="28"/>
                </a:lnTo>
                <a:lnTo>
                  <a:pt x="356" y="29"/>
                </a:lnTo>
                <a:lnTo>
                  <a:pt x="356" y="30"/>
                </a:lnTo>
                <a:lnTo>
                  <a:pt x="356" y="31"/>
                </a:lnTo>
                <a:lnTo>
                  <a:pt x="356" y="31"/>
                </a:lnTo>
                <a:lnTo>
                  <a:pt x="356" y="32"/>
                </a:lnTo>
                <a:lnTo>
                  <a:pt x="354" y="33"/>
                </a:lnTo>
                <a:lnTo>
                  <a:pt x="352" y="33"/>
                </a:lnTo>
                <a:lnTo>
                  <a:pt x="351" y="33"/>
                </a:lnTo>
                <a:lnTo>
                  <a:pt x="351" y="33"/>
                </a:lnTo>
                <a:lnTo>
                  <a:pt x="350" y="35"/>
                </a:lnTo>
                <a:lnTo>
                  <a:pt x="350" y="36"/>
                </a:lnTo>
                <a:lnTo>
                  <a:pt x="350" y="36"/>
                </a:lnTo>
                <a:lnTo>
                  <a:pt x="351" y="36"/>
                </a:lnTo>
                <a:lnTo>
                  <a:pt x="350" y="37"/>
                </a:lnTo>
                <a:lnTo>
                  <a:pt x="350" y="37"/>
                </a:lnTo>
                <a:lnTo>
                  <a:pt x="349" y="38"/>
                </a:lnTo>
                <a:lnTo>
                  <a:pt x="348" y="38"/>
                </a:lnTo>
                <a:lnTo>
                  <a:pt x="348" y="38"/>
                </a:lnTo>
                <a:lnTo>
                  <a:pt x="347" y="38"/>
                </a:lnTo>
                <a:lnTo>
                  <a:pt x="346" y="36"/>
                </a:lnTo>
                <a:lnTo>
                  <a:pt x="345" y="35"/>
                </a:lnTo>
                <a:lnTo>
                  <a:pt x="344" y="34"/>
                </a:lnTo>
                <a:lnTo>
                  <a:pt x="344" y="33"/>
                </a:lnTo>
                <a:lnTo>
                  <a:pt x="343" y="33"/>
                </a:lnTo>
                <a:lnTo>
                  <a:pt x="343" y="34"/>
                </a:lnTo>
                <a:lnTo>
                  <a:pt x="343" y="34"/>
                </a:lnTo>
                <a:lnTo>
                  <a:pt x="343" y="35"/>
                </a:lnTo>
                <a:lnTo>
                  <a:pt x="343" y="36"/>
                </a:lnTo>
                <a:lnTo>
                  <a:pt x="343" y="36"/>
                </a:lnTo>
                <a:lnTo>
                  <a:pt x="344" y="37"/>
                </a:lnTo>
                <a:lnTo>
                  <a:pt x="344" y="38"/>
                </a:lnTo>
                <a:lnTo>
                  <a:pt x="344" y="38"/>
                </a:lnTo>
                <a:lnTo>
                  <a:pt x="344" y="39"/>
                </a:lnTo>
                <a:lnTo>
                  <a:pt x="344" y="39"/>
                </a:lnTo>
                <a:lnTo>
                  <a:pt x="343" y="40"/>
                </a:lnTo>
                <a:lnTo>
                  <a:pt x="343" y="40"/>
                </a:lnTo>
                <a:lnTo>
                  <a:pt x="342" y="40"/>
                </a:lnTo>
                <a:lnTo>
                  <a:pt x="342" y="40"/>
                </a:lnTo>
                <a:lnTo>
                  <a:pt x="341" y="40"/>
                </a:lnTo>
                <a:lnTo>
                  <a:pt x="340" y="38"/>
                </a:lnTo>
                <a:lnTo>
                  <a:pt x="339" y="36"/>
                </a:lnTo>
                <a:lnTo>
                  <a:pt x="338" y="36"/>
                </a:lnTo>
                <a:lnTo>
                  <a:pt x="337" y="35"/>
                </a:lnTo>
                <a:lnTo>
                  <a:pt x="336" y="34"/>
                </a:lnTo>
                <a:lnTo>
                  <a:pt x="336" y="34"/>
                </a:lnTo>
                <a:lnTo>
                  <a:pt x="335" y="34"/>
                </a:lnTo>
                <a:lnTo>
                  <a:pt x="335" y="34"/>
                </a:lnTo>
                <a:lnTo>
                  <a:pt x="334" y="34"/>
                </a:lnTo>
                <a:lnTo>
                  <a:pt x="334" y="35"/>
                </a:lnTo>
                <a:lnTo>
                  <a:pt x="334" y="35"/>
                </a:lnTo>
                <a:lnTo>
                  <a:pt x="333" y="35"/>
                </a:lnTo>
                <a:lnTo>
                  <a:pt x="333" y="36"/>
                </a:lnTo>
                <a:lnTo>
                  <a:pt x="333" y="36"/>
                </a:lnTo>
                <a:lnTo>
                  <a:pt x="332" y="36"/>
                </a:lnTo>
                <a:lnTo>
                  <a:pt x="332" y="36"/>
                </a:lnTo>
                <a:lnTo>
                  <a:pt x="331" y="36"/>
                </a:lnTo>
                <a:lnTo>
                  <a:pt x="330" y="36"/>
                </a:lnTo>
                <a:lnTo>
                  <a:pt x="330" y="36"/>
                </a:lnTo>
                <a:lnTo>
                  <a:pt x="329" y="36"/>
                </a:lnTo>
                <a:lnTo>
                  <a:pt x="329" y="36"/>
                </a:lnTo>
                <a:lnTo>
                  <a:pt x="330" y="37"/>
                </a:lnTo>
                <a:lnTo>
                  <a:pt x="331" y="38"/>
                </a:lnTo>
                <a:lnTo>
                  <a:pt x="332" y="39"/>
                </a:lnTo>
                <a:lnTo>
                  <a:pt x="332" y="39"/>
                </a:lnTo>
                <a:lnTo>
                  <a:pt x="333" y="39"/>
                </a:lnTo>
                <a:lnTo>
                  <a:pt x="333" y="40"/>
                </a:lnTo>
                <a:lnTo>
                  <a:pt x="332" y="41"/>
                </a:lnTo>
                <a:lnTo>
                  <a:pt x="332" y="41"/>
                </a:lnTo>
                <a:lnTo>
                  <a:pt x="331" y="42"/>
                </a:lnTo>
                <a:lnTo>
                  <a:pt x="329" y="42"/>
                </a:lnTo>
                <a:lnTo>
                  <a:pt x="327" y="42"/>
                </a:lnTo>
                <a:lnTo>
                  <a:pt x="326" y="42"/>
                </a:lnTo>
                <a:lnTo>
                  <a:pt x="325" y="42"/>
                </a:lnTo>
                <a:lnTo>
                  <a:pt x="325" y="42"/>
                </a:lnTo>
                <a:lnTo>
                  <a:pt x="324" y="43"/>
                </a:lnTo>
                <a:lnTo>
                  <a:pt x="324" y="43"/>
                </a:lnTo>
                <a:lnTo>
                  <a:pt x="324" y="44"/>
                </a:lnTo>
                <a:lnTo>
                  <a:pt x="324" y="44"/>
                </a:lnTo>
                <a:lnTo>
                  <a:pt x="323" y="44"/>
                </a:lnTo>
                <a:lnTo>
                  <a:pt x="322" y="44"/>
                </a:lnTo>
                <a:lnTo>
                  <a:pt x="322" y="42"/>
                </a:lnTo>
                <a:lnTo>
                  <a:pt x="322" y="41"/>
                </a:lnTo>
                <a:lnTo>
                  <a:pt x="321" y="41"/>
                </a:lnTo>
                <a:lnTo>
                  <a:pt x="320" y="40"/>
                </a:lnTo>
                <a:lnTo>
                  <a:pt x="319" y="39"/>
                </a:lnTo>
                <a:lnTo>
                  <a:pt x="319" y="39"/>
                </a:lnTo>
                <a:lnTo>
                  <a:pt x="318" y="39"/>
                </a:lnTo>
                <a:lnTo>
                  <a:pt x="318" y="39"/>
                </a:lnTo>
                <a:lnTo>
                  <a:pt x="317" y="39"/>
                </a:lnTo>
                <a:lnTo>
                  <a:pt x="317" y="39"/>
                </a:lnTo>
                <a:lnTo>
                  <a:pt x="317" y="40"/>
                </a:lnTo>
                <a:lnTo>
                  <a:pt x="317" y="41"/>
                </a:lnTo>
                <a:lnTo>
                  <a:pt x="317" y="42"/>
                </a:lnTo>
                <a:lnTo>
                  <a:pt x="316" y="43"/>
                </a:lnTo>
                <a:lnTo>
                  <a:pt x="315" y="44"/>
                </a:lnTo>
                <a:lnTo>
                  <a:pt x="315" y="45"/>
                </a:lnTo>
                <a:lnTo>
                  <a:pt x="314" y="45"/>
                </a:lnTo>
                <a:lnTo>
                  <a:pt x="314" y="47"/>
                </a:lnTo>
                <a:lnTo>
                  <a:pt x="314" y="47"/>
                </a:lnTo>
                <a:lnTo>
                  <a:pt x="314" y="48"/>
                </a:lnTo>
                <a:lnTo>
                  <a:pt x="313" y="48"/>
                </a:lnTo>
                <a:lnTo>
                  <a:pt x="312" y="48"/>
                </a:lnTo>
                <a:lnTo>
                  <a:pt x="312" y="48"/>
                </a:lnTo>
                <a:lnTo>
                  <a:pt x="311" y="48"/>
                </a:lnTo>
                <a:lnTo>
                  <a:pt x="311" y="48"/>
                </a:lnTo>
                <a:lnTo>
                  <a:pt x="310" y="47"/>
                </a:lnTo>
                <a:lnTo>
                  <a:pt x="310" y="45"/>
                </a:lnTo>
                <a:lnTo>
                  <a:pt x="310" y="45"/>
                </a:lnTo>
                <a:lnTo>
                  <a:pt x="309" y="44"/>
                </a:lnTo>
                <a:lnTo>
                  <a:pt x="309" y="44"/>
                </a:lnTo>
                <a:lnTo>
                  <a:pt x="308" y="44"/>
                </a:lnTo>
                <a:lnTo>
                  <a:pt x="308" y="45"/>
                </a:lnTo>
                <a:lnTo>
                  <a:pt x="308" y="45"/>
                </a:lnTo>
                <a:lnTo>
                  <a:pt x="308" y="46"/>
                </a:lnTo>
                <a:lnTo>
                  <a:pt x="308" y="47"/>
                </a:lnTo>
                <a:lnTo>
                  <a:pt x="308" y="48"/>
                </a:lnTo>
                <a:lnTo>
                  <a:pt x="308" y="49"/>
                </a:lnTo>
                <a:lnTo>
                  <a:pt x="308" y="50"/>
                </a:lnTo>
                <a:lnTo>
                  <a:pt x="308" y="50"/>
                </a:lnTo>
                <a:lnTo>
                  <a:pt x="308" y="51"/>
                </a:lnTo>
                <a:lnTo>
                  <a:pt x="308" y="51"/>
                </a:lnTo>
                <a:lnTo>
                  <a:pt x="308" y="51"/>
                </a:lnTo>
                <a:lnTo>
                  <a:pt x="307" y="51"/>
                </a:lnTo>
                <a:lnTo>
                  <a:pt x="307" y="51"/>
                </a:lnTo>
                <a:lnTo>
                  <a:pt x="304" y="51"/>
                </a:lnTo>
                <a:lnTo>
                  <a:pt x="303" y="50"/>
                </a:lnTo>
                <a:lnTo>
                  <a:pt x="302" y="50"/>
                </a:lnTo>
                <a:lnTo>
                  <a:pt x="301" y="50"/>
                </a:lnTo>
                <a:lnTo>
                  <a:pt x="301" y="50"/>
                </a:lnTo>
                <a:lnTo>
                  <a:pt x="301" y="50"/>
                </a:lnTo>
                <a:lnTo>
                  <a:pt x="300" y="50"/>
                </a:lnTo>
                <a:lnTo>
                  <a:pt x="300" y="51"/>
                </a:lnTo>
                <a:lnTo>
                  <a:pt x="300" y="51"/>
                </a:lnTo>
                <a:lnTo>
                  <a:pt x="299" y="52"/>
                </a:lnTo>
                <a:lnTo>
                  <a:pt x="299" y="52"/>
                </a:lnTo>
                <a:lnTo>
                  <a:pt x="299" y="53"/>
                </a:lnTo>
                <a:lnTo>
                  <a:pt x="298" y="53"/>
                </a:lnTo>
                <a:lnTo>
                  <a:pt x="298" y="53"/>
                </a:lnTo>
                <a:lnTo>
                  <a:pt x="297" y="52"/>
                </a:lnTo>
                <a:lnTo>
                  <a:pt x="296" y="52"/>
                </a:lnTo>
                <a:lnTo>
                  <a:pt x="296" y="51"/>
                </a:lnTo>
                <a:lnTo>
                  <a:pt x="296" y="49"/>
                </a:lnTo>
                <a:lnTo>
                  <a:pt x="296" y="48"/>
                </a:lnTo>
                <a:lnTo>
                  <a:pt x="295" y="48"/>
                </a:lnTo>
                <a:lnTo>
                  <a:pt x="295" y="47"/>
                </a:lnTo>
                <a:lnTo>
                  <a:pt x="295" y="47"/>
                </a:lnTo>
                <a:lnTo>
                  <a:pt x="294" y="47"/>
                </a:lnTo>
                <a:lnTo>
                  <a:pt x="294" y="47"/>
                </a:lnTo>
                <a:lnTo>
                  <a:pt x="294" y="47"/>
                </a:lnTo>
                <a:lnTo>
                  <a:pt x="293" y="48"/>
                </a:lnTo>
                <a:lnTo>
                  <a:pt x="292" y="50"/>
                </a:lnTo>
                <a:lnTo>
                  <a:pt x="292" y="51"/>
                </a:lnTo>
                <a:lnTo>
                  <a:pt x="291" y="53"/>
                </a:lnTo>
                <a:lnTo>
                  <a:pt x="291" y="54"/>
                </a:lnTo>
                <a:lnTo>
                  <a:pt x="291" y="54"/>
                </a:lnTo>
                <a:lnTo>
                  <a:pt x="291" y="54"/>
                </a:lnTo>
                <a:lnTo>
                  <a:pt x="291" y="55"/>
                </a:lnTo>
                <a:lnTo>
                  <a:pt x="290" y="55"/>
                </a:lnTo>
                <a:lnTo>
                  <a:pt x="290" y="56"/>
                </a:lnTo>
                <a:lnTo>
                  <a:pt x="290" y="57"/>
                </a:lnTo>
                <a:lnTo>
                  <a:pt x="289" y="57"/>
                </a:lnTo>
                <a:lnTo>
                  <a:pt x="289" y="57"/>
                </a:lnTo>
                <a:lnTo>
                  <a:pt x="288" y="57"/>
                </a:lnTo>
                <a:lnTo>
                  <a:pt x="288" y="57"/>
                </a:lnTo>
                <a:lnTo>
                  <a:pt x="287" y="57"/>
                </a:lnTo>
                <a:lnTo>
                  <a:pt x="287" y="57"/>
                </a:lnTo>
                <a:lnTo>
                  <a:pt x="286" y="57"/>
                </a:lnTo>
                <a:lnTo>
                  <a:pt x="285" y="57"/>
                </a:lnTo>
                <a:lnTo>
                  <a:pt x="285" y="57"/>
                </a:lnTo>
                <a:lnTo>
                  <a:pt x="284" y="58"/>
                </a:lnTo>
                <a:lnTo>
                  <a:pt x="284" y="59"/>
                </a:lnTo>
                <a:lnTo>
                  <a:pt x="284" y="59"/>
                </a:lnTo>
                <a:lnTo>
                  <a:pt x="284" y="60"/>
                </a:lnTo>
                <a:lnTo>
                  <a:pt x="284" y="60"/>
                </a:lnTo>
                <a:lnTo>
                  <a:pt x="284" y="61"/>
                </a:lnTo>
                <a:lnTo>
                  <a:pt x="284" y="62"/>
                </a:lnTo>
                <a:lnTo>
                  <a:pt x="284" y="64"/>
                </a:lnTo>
                <a:lnTo>
                  <a:pt x="284" y="64"/>
                </a:lnTo>
                <a:lnTo>
                  <a:pt x="284" y="64"/>
                </a:lnTo>
                <a:lnTo>
                  <a:pt x="284" y="66"/>
                </a:lnTo>
                <a:lnTo>
                  <a:pt x="284" y="67"/>
                </a:lnTo>
                <a:lnTo>
                  <a:pt x="282" y="70"/>
                </a:lnTo>
                <a:lnTo>
                  <a:pt x="282" y="71"/>
                </a:lnTo>
                <a:lnTo>
                  <a:pt x="281" y="71"/>
                </a:lnTo>
                <a:lnTo>
                  <a:pt x="281" y="72"/>
                </a:lnTo>
                <a:lnTo>
                  <a:pt x="281" y="72"/>
                </a:lnTo>
                <a:lnTo>
                  <a:pt x="280" y="72"/>
                </a:lnTo>
                <a:lnTo>
                  <a:pt x="279" y="73"/>
                </a:lnTo>
                <a:lnTo>
                  <a:pt x="279" y="73"/>
                </a:lnTo>
                <a:lnTo>
                  <a:pt x="278" y="73"/>
                </a:lnTo>
                <a:lnTo>
                  <a:pt x="277" y="72"/>
                </a:lnTo>
                <a:lnTo>
                  <a:pt x="276" y="72"/>
                </a:lnTo>
                <a:lnTo>
                  <a:pt x="276" y="72"/>
                </a:lnTo>
                <a:lnTo>
                  <a:pt x="275" y="72"/>
                </a:lnTo>
                <a:lnTo>
                  <a:pt x="275" y="72"/>
                </a:lnTo>
                <a:lnTo>
                  <a:pt x="275" y="73"/>
                </a:lnTo>
                <a:lnTo>
                  <a:pt x="274" y="74"/>
                </a:lnTo>
                <a:lnTo>
                  <a:pt x="274" y="74"/>
                </a:lnTo>
                <a:lnTo>
                  <a:pt x="273" y="74"/>
                </a:lnTo>
                <a:lnTo>
                  <a:pt x="273" y="74"/>
                </a:lnTo>
                <a:lnTo>
                  <a:pt x="272" y="74"/>
                </a:lnTo>
                <a:lnTo>
                  <a:pt x="272" y="74"/>
                </a:lnTo>
                <a:lnTo>
                  <a:pt x="270" y="72"/>
                </a:lnTo>
                <a:lnTo>
                  <a:pt x="269" y="72"/>
                </a:lnTo>
                <a:lnTo>
                  <a:pt x="268" y="72"/>
                </a:lnTo>
                <a:lnTo>
                  <a:pt x="266" y="72"/>
                </a:lnTo>
                <a:lnTo>
                  <a:pt x="265" y="73"/>
                </a:lnTo>
                <a:lnTo>
                  <a:pt x="265" y="74"/>
                </a:lnTo>
                <a:lnTo>
                  <a:pt x="265" y="74"/>
                </a:lnTo>
                <a:lnTo>
                  <a:pt x="265" y="74"/>
                </a:lnTo>
                <a:lnTo>
                  <a:pt x="266" y="75"/>
                </a:lnTo>
                <a:lnTo>
                  <a:pt x="269" y="76"/>
                </a:lnTo>
                <a:lnTo>
                  <a:pt x="270" y="77"/>
                </a:lnTo>
                <a:lnTo>
                  <a:pt x="271" y="77"/>
                </a:lnTo>
                <a:lnTo>
                  <a:pt x="271" y="78"/>
                </a:lnTo>
                <a:lnTo>
                  <a:pt x="272" y="78"/>
                </a:lnTo>
                <a:lnTo>
                  <a:pt x="272" y="79"/>
                </a:lnTo>
                <a:lnTo>
                  <a:pt x="272" y="80"/>
                </a:lnTo>
                <a:lnTo>
                  <a:pt x="272" y="80"/>
                </a:lnTo>
                <a:lnTo>
                  <a:pt x="271" y="81"/>
                </a:lnTo>
                <a:lnTo>
                  <a:pt x="271" y="81"/>
                </a:lnTo>
                <a:lnTo>
                  <a:pt x="270" y="81"/>
                </a:lnTo>
                <a:lnTo>
                  <a:pt x="269" y="81"/>
                </a:lnTo>
                <a:lnTo>
                  <a:pt x="269" y="80"/>
                </a:lnTo>
                <a:lnTo>
                  <a:pt x="267" y="80"/>
                </a:lnTo>
                <a:lnTo>
                  <a:pt x="265" y="79"/>
                </a:lnTo>
                <a:lnTo>
                  <a:pt x="265" y="79"/>
                </a:lnTo>
                <a:lnTo>
                  <a:pt x="263" y="80"/>
                </a:lnTo>
                <a:lnTo>
                  <a:pt x="262" y="81"/>
                </a:lnTo>
                <a:lnTo>
                  <a:pt x="261" y="81"/>
                </a:lnTo>
                <a:lnTo>
                  <a:pt x="261" y="82"/>
                </a:lnTo>
                <a:lnTo>
                  <a:pt x="262" y="83"/>
                </a:lnTo>
                <a:lnTo>
                  <a:pt x="262" y="84"/>
                </a:lnTo>
                <a:lnTo>
                  <a:pt x="261" y="84"/>
                </a:lnTo>
                <a:lnTo>
                  <a:pt x="260" y="85"/>
                </a:lnTo>
                <a:lnTo>
                  <a:pt x="260" y="84"/>
                </a:lnTo>
                <a:lnTo>
                  <a:pt x="259" y="84"/>
                </a:lnTo>
                <a:lnTo>
                  <a:pt x="258" y="83"/>
                </a:lnTo>
                <a:lnTo>
                  <a:pt x="256" y="82"/>
                </a:lnTo>
                <a:lnTo>
                  <a:pt x="255" y="81"/>
                </a:lnTo>
                <a:lnTo>
                  <a:pt x="253" y="81"/>
                </a:lnTo>
                <a:lnTo>
                  <a:pt x="253" y="82"/>
                </a:lnTo>
                <a:lnTo>
                  <a:pt x="251" y="83"/>
                </a:lnTo>
                <a:lnTo>
                  <a:pt x="250" y="84"/>
                </a:lnTo>
                <a:lnTo>
                  <a:pt x="248" y="88"/>
                </a:lnTo>
                <a:lnTo>
                  <a:pt x="247" y="89"/>
                </a:lnTo>
                <a:lnTo>
                  <a:pt x="246" y="89"/>
                </a:lnTo>
                <a:lnTo>
                  <a:pt x="245" y="89"/>
                </a:lnTo>
                <a:lnTo>
                  <a:pt x="244" y="89"/>
                </a:lnTo>
                <a:lnTo>
                  <a:pt x="243" y="88"/>
                </a:lnTo>
                <a:lnTo>
                  <a:pt x="243" y="88"/>
                </a:lnTo>
                <a:lnTo>
                  <a:pt x="242" y="88"/>
                </a:lnTo>
                <a:lnTo>
                  <a:pt x="241" y="88"/>
                </a:lnTo>
                <a:lnTo>
                  <a:pt x="240" y="89"/>
                </a:lnTo>
                <a:lnTo>
                  <a:pt x="239" y="92"/>
                </a:lnTo>
                <a:lnTo>
                  <a:pt x="239" y="93"/>
                </a:lnTo>
                <a:lnTo>
                  <a:pt x="237" y="93"/>
                </a:lnTo>
                <a:lnTo>
                  <a:pt x="235" y="93"/>
                </a:lnTo>
                <a:lnTo>
                  <a:pt x="234" y="94"/>
                </a:lnTo>
                <a:lnTo>
                  <a:pt x="234" y="94"/>
                </a:lnTo>
                <a:lnTo>
                  <a:pt x="234" y="95"/>
                </a:lnTo>
                <a:lnTo>
                  <a:pt x="235" y="95"/>
                </a:lnTo>
                <a:lnTo>
                  <a:pt x="236" y="97"/>
                </a:lnTo>
                <a:lnTo>
                  <a:pt x="236" y="97"/>
                </a:lnTo>
                <a:lnTo>
                  <a:pt x="236" y="99"/>
                </a:lnTo>
                <a:lnTo>
                  <a:pt x="235" y="99"/>
                </a:lnTo>
                <a:lnTo>
                  <a:pt x="234" y="100"/>
                </a:lnTo>
                <a:lnTo>
                  <a:pt x="233" y="101"/>
                </a:lnTo>
                <a:lnTo>
                  <a:pt x="231" y="102"/>
                </a:lnTo>
                <a:lnTo>
                  <a:pt x="230" y="103"/>
                </a:lnTo>
                <a:lnTo>
                  <a:pt x="229" y="104"/>
                </a:lnTo>
                <a:lnTo>
                  <a:pt x="229" y="105"/>
                </a:lnTo>
                <a:lnTo>
                  <a:pt x="228" y="105"/>
                </a:lnTo>
                <a:lnTo>
                  <a:pt x="228" y="105"/>
                </a:lnTo>
                <a:lnTo>
                  <a:pt x="227" y="106"/>
                </a:lnTo>
                <a:lnTo>
                  <a:pt x="227" y="106"/>
                </a:lnTo>
                <a:lnTo>
                  <a:pt x="226" y="105"/>
                </a:lnTo>
                <a:lnTo>
                  <a:pt x="226" y="105"/>
                </a:lnTo>
                <a:lnTo>
                  <a:pt x="225" y="104"/>
                </a:lnTo>
                <a:lnTo>
                  <a:pt x="224" y="104"/>
                </a:lnTo>
                <a:lnTo>
                  <a:pt x="223" y="104"/>
                </a:lnTo>
                <a:lnTo>
                  <a:pt x="223" y="104"/>
                </a:lnTo>
                <a:lnTo>
                  <a:pt x="222" y="105"/>
                </a:lnTo>
                <a:lnTo>
                  <a:pt x="222" y="106"/>
                </a:lnTo>
                <a:lnTo>
                  <a:pt x="221" y="107"/>
                </a:lnTo>
                <a:lnTo>
                  <a:pt x="219" y="107"/>
                </a:lnTo>
                <a:lnTo>
                  <a:pt x="219" y="108"/>
                </a:lnTo>
                <a:lnTo>
                  <a:pt x="219" y="108"/>
                </a:lnTo>
                <a:lnTo>
                  <a:pt x="218" y="109"/>
                </a:lnTo>
                <a:lnTo>
                  <a:pt x="217" y="110"/>
                </a:lnTo>
                <a:lnTo>
                  <a:pt x="217" y="110"/>
                </a:lnTo>
                <a:lnTo>
                  <a:pt x="217" y="111"/>
                </a:lnTo>
                <a:lnTo>
                  <a:pt x="217" y="111"/>
                </a:lnTo>
                <a:lnTo>
                  <a:pt x="217" y="112"/>
                </a:lnTo>
                <a:lnTo>
                  <a:pt x="217" y="113"/>
                </a:lnTo>
                <a:lnTo>
                  <a:pt x="216" y="113"/>
                </a:lnTo>
                <a:lnTo>
                  <a:pt x="216" y="113"/>
                </a:lnTo>
                <a:lnTo>
                  <a:pt x="215" y="112"/>
                </a:lnTo>
                <a:lnTo>
                  <a:pt x="214" y="112"/>
                </a:lnTo>
                <a:lnTo>
                  <a:pt x="213" y="111"/>
                </a:lnTo>
                <a:lnTo>
                  <a:pt x="213" y="111"/>
                </a:lnTo>
                <a:lnTo>
                  <a:pt x="213" y="110"/>
                </a:lnTo>
                <a:lnTo>
                  <a:pt x="213" y="109"/>
                </a:lnTo>
                <a:lnTo>
                  <a:pt x="213" y="108"/>
                </a:lnTo>
                <a:lnTo>
                  <a:pt x="213" y="108"/>
                </a:lnTo>
                <a:lnTo>
                  <a:pt x="212" y="108"/>
                </a:lnTo>
                <a:lnTo>
                  <a:pt x="211" y="107"/>
                </a:lnTo>
                <a:lnTo>
                  <a:pt x="211" y="107"/>
                </a:lnTo>
                <a:lnTo>
                  <a:pt x="211" y="108"/>
                </a:lnTo>
                <a:lnTo>
                  <a:pt x="210" y="108"/>
                </a:lnTo>
                <a:lnTo>
                  <a:pt x="210" y="109"/>
                </a:lnTo>
                <a:lnTo>
                  <a:pt x="210" y="110"/>
                </a:lnTo>
                <a:lnTo>
                  <a:pt x="210" y="111"/>
                </a:lnTo>
                <a:lnTo>
                  <a:pt x="210" y="111"/>
                </a:lnTo>
                <a:lnTo>
                  <a:pt x="210" y="112"/>
                </a:lnTo>
                <a:lnTo>
                  <a:pt x="209" y="112"/>
                </a:lnTo>
                <a:lnTo>
                  <a:pt x="209" y="113"/>
                </a:lnTo>
                <a:lnTo>
                  <a:pt x="209" y="114"/>
                </a:lnTo>
                <a:lnTo>
                  <a:pt x="208" y="114"/>
                </a:lnTo>
                <a:lnTo>
                  <a:pt x="207" y="114"/>
                </a:lnTo>
                <a:lnTo>
                  <a:pt x="207" y="114"/>
                </a:lnTo>
                <a:lnTo>
                  <a:pt x="206" y="115"/>
                </a:lnTo>
                <a:lnTo>
                  <a:pt x="206" y="115"/>
                </a:lnTo>
                <a:lnTo>
                  <a:pt x="204" y="116"/>
                </a:lnTo>
                <a:lnTo>
                  <a:pt x="202" y="119"/>
                </a:lnTo>
                <a:lnTo>
                  <a:pt x="200" y="119"/>
                </a:lnTo>
                <a:lnTo>
                  <a:pt x="198" y="119"/>
                </a:lnTo>
                <a:lnTo>
                  <a:pt x="196" y="120"/>
                </a:lnTo>
                <a:lnTo>
                  <a:pt x="195" y="120"/>
                </a:lnTo>
                <a:lnTo>
                  <a:pt x="194" y="121"/>
                </a:lnTo>
                <a:lnTo>
                  <a:pt x="193" y="121"/>
                </a:lnTo>
                <a:lnTo>
                  <a:pt x="193" y="122"/>
                </a:lnTo>
                <a:lnTo>
                  <a:pt x="193" y="122"/>
                </a:lnTo>
                <a:lnTo>
                  <a:pt x="193" y="123"/>
                </a:lnTo>
                <a:lnTo>
                  <a:pt x="193" y="123"/>
                </a:lnTo>
                <a:lnTo>
                  <a:pt x="193" y="124"/>
                </a:lnTo>
                <a:lnTo>
                  <a:pt x="194" y="124"/>
                </a:lnTo>
                <a:lnTo>
                  <a:pt x="194" y="124"/>
                </a:lnTo>
                <a:lnTo>
                  <a:pt x="197" y="125"/>
                </a:lnTo>
                <a:lnTo>
                  <a:pt x="197" y="125"/>
                </a:lnTo>
                <a:lnTo>
                  <a:pt x="198" y="126"/>
                </a:lnTo>
                <a:lnTo>
                  <a:pt x="201" y="128"/>
                </a:lnTo>
                <a:lnTo>
                  <a:pt x="202" y="128"/>
                </a:lnTo>
                <a:lnTo>
                  <a:pt x="203" y="128"/>
                </a:lnTo>
                <a:lnTo>
                  <a:pt x="203" y="129"/>
                </a:lnTo>
                <a:lnTo>
                  <a:pt x="205" y="130"/>
                </a:lnTo>
                <a:lnTo>
                  <a:pt x="205" y="131"/>
                </a:lnTo>
                <a:lnTo>
                  <a:pt x="204" y="132"/>
                </a:lnTo>
                <a:lnTo>
                  <a:pt x="204" y="133"/>
                </a:lnTo>
                <a:lnTo>
                  <a:pt x="203" y="135"/>
                </a:lnTo>
                <a:lnTo>
                  <a:pt x="203" y="136"/>
                </a:lnTo>
                <a:lnTo>
                  <a:pt x="203" y="137"/>
                </a:lnTo>
                <a:lnTo>
                  <a:pt x="203" y="138"/>
                </a:lnTo>
                <a:lnTo>
                  <a:pt x="203" y="139"/>
                </a:lnTo>
                <a:lnTo>
                  <a:pt x="202" y="139"/>
                </a:lnTo>
                <a:lnTo>
                  <a:pt x="202" y="140"/>
                </a:lnTo>
                <a:lnTo>
                  <a:pt x="201" y="140"/>
                </a:lnTo>
                <a:lnTo>
                  <a:pt x="200" y="140"/>
                </a:lnTo>
                <a:lnTo>
                  <a:pt x="200" y="140"/>
                </a:lnTo>
                <a:lnTo>
                  <a:pt x="199" y="139"/>
                </a:lnTo>
                <a:lnTo>
                  <a:pt x="199" y="137"/>
                </a:lnTo>
                <a:lnTo>
                  <a:pt x="198" y="136"/>
                </a:lnTo>
                <a:lnTo>
                  <a:pt x="198" y="135"/>
                </a:lnTo>
                <a:lnTo>
                  <a:pt x="197" y="135"/>
                </a:lnTo>
                <a:lnTo>
                  <a:pt x="197" y="135"/>
                </a:lnTo>
                <a:lnTo>
                  <a:pt x="196" y="134"/>
                </a:lnTo>
                <a:lnTo>
                  <a:pt x="195" y="134"/>
                </a:lnTo>
                <a:lnTo>
                  <a:pt x="191" y="134"/>
                </a:lnTo>
                <a:lnTo>
                  <a:pt x="189" y="134"/>
                </a:lnTo>
                <a:lnTo>
                  <a:pt x="186" y="133"/>
                </a:lnTo>
                <a:lnTo>
                  <a:pt x="185" y="133"/>
                </a:lnTo>
                <a:lnTo>
                  <a:pt x="184" y="133"/>
                </a:lnTo>
                <a:lnTo>
                  <a:pt x="183" y="133"/>
                </a:lnTo>
                <a:lnTo>
                  <a:pt x="183" y="133"/>
                </a:lnTo>
                <a:lnTo>
                  <a:pt x="181" y="136"/>
                </a:lnTo>
                <a:lnTo>
                  <a:pt x="181" y="137"/>
                </a:lnTo>
                <a:lnTo>
                  <a:pt x="181" y="138"/>
                </a:lnTo>
                <a:lnTo>
                  <a:pt x="181" y="139"/>
                </a:lnTo>
                <a:lnTo>
                  <a:pt x="181" y="139"/>
                </a:lnTo>
                <a:lnTo>
                  <a:pt x="181" y="140"/>
                </a:lnTo>
                <a:lnTo>
                  <a:pt x="183" y="144"/>
                </a:lnTo>
                <a:lnTo>
                  <a:pt x="183" y="145"/>
                </a:lnTo>
                <a:lnTo>
                  <a:pt x="183" y="145"/>
                </a:lnTo>
                <a:lnTo>
                  <a:pt x="182" y="145"/>
                </a:lnTo>
                <a:lnTo>
                  <a:pt x="180" y="146"/>
                </a:lnTo>
                <a:lnTo>
                  <a:pt x="179" y="146"/>
                </a:lnTo>
                <a:lnTo>
                  <a:pt x="175" y="147"/>
                </a:lnTo>
                <a:lnTo>
                  <a:pt x="172" y="147"/>
                </a:lnTo>
                <a:lnTo>
                  <a:pt x="170" y="148"/>
                </a:lnTo>
                <a:lnTo>
                  <a:pt x="169" y="148"/>
                </a:lnTo>
                <a:lnTo>
                  <a:pt x="169" y="149"/>
                </a:lnTo>
                <a:lnTo>
                  <a:pt x="168" y="150"/>
                </a:lnTo>
                <a:lnTo>
                  <a:pt x="168" y="151"/>
                </a:lnTo>
                <a:lnTo>
                  <a:pt x="168" y="152"/>
                </a:lnTo>
                <a:lnTo>
                  <a:pt x="168" y="153"/>
                </a:lnTo>
                <a:lnTo>
                  <a:pt x="170" y="154"/>
                </a:lnTo>
                <a:lnTo>
                  <a:pt x="170" y="155"/>
                </a:lnTo>
                <a:lnTo>
                  <a:pt x="170" y="156"/>
                </a:lnTo>
                <a:lnTo>
                  <a:pt x="170" y="156"/>
                </a:lnTo>
                <a:lnTo>
                  <a:pt x="170" y="157"/>
                </a:lnTo>
                <a:lnTo>
                  <a:pt x="170" y="158"/>
                </a:lnTo>
                <a:lnTo>
                  <a:pt x="170" y="158"/>
                </a:lnTo>
                <a:lnTo>
                  <a:pt x="168" y="160"/>
                </a:lnTo>
                <a:lnTo>
                  <a:pt x="168" y="160"/>
                </a:lnTo>
                <a:lnTo>
                  <a:pt x="167" y="160"/>
                </a:lnTo>
                <a:lnTo>
                  <a:pt x="167" y="160"/>
                </a:lnTo>
                <a:lnTo>
                  <a:pt x="166" y="160"/>
                </a:lnTo>
                <a:lnTo>
                  <a:pt x="165" y="161"/>
                </a:lnTo>
                <a:lnTo>
                  <a:pt x="165" y="161"/>
                </a:lnTo>
                <a:lnTo>
                  <a:pt x="164" y="161"/>
                </a:lnTo>
                <a:lnTo>
                  <a:pt x="163" y="162"/>
                </a:lnTo>
                <a:lnTo>
                  <a:pt x="162" y="163"/>
                </a:lnTo>
                <a:lnTo>
                  <a:pt x="161" y="164"/>
                </a:lnTo>
                <a:lnTo>
                  <a:pt x="159" y="166"/>
                </a:lnTo>
                <a:lnTo>
                  <a:pt x="158" y="166"/>
                </a:lnTo>
                <a:lnTo>
                  <a:pt x="157" y="167"/>
                </a:lnTo>
                <a:lnTo>
                  <a:pt x="156" y="169"/>
                </a:lnTo>
                <a:lnTo>
                  <a:pt x="155" y="169"/>
                </a:lnTo>
                <a:lnTo>
                  <a:pt x="155" y="170"/>
                </a:lnTo>
                <a:lnTo>
                  <a:pt x="154" y="172"/>
                </a:lnTo>
                <a:lnTo>
                  <a:pt x="153" y="173"/>
                </a:lnTo>
                <a:lnTo>
                  <a:pt x="153" y="174"/>
                </a:lnTo>
                <a:lnTo>
                  <a:pt x="152" y="174"/>
                </a:lnTo>
                <a:lnTo>
                  <a:pt x="151" y="175"/>
                </a:lnTo>
                <a:lnTo>
                  <a:pt x="150" y="176"/>
                </a:lnTo>
                <a:lnTo>
                  <a:pt x="150" y="176"/>
                </a:lnTo>
                <a:lnTo>
                  <a:pt x="149" y="176"/>
                </a:lnTo>
                <a:lnTo>
                  <a:pt x="149" y="176"/>
                </a:lnTo>
                <a:lnTo>
                  <a:pt x="147" y="176"/>
                </a:lnTo>
                <a:lnTo>
                  <a:pt x="143" y="176"/>
                </a:lnTo>
                <a:lnTo>
                  <a:pt x="141" y="177"/>
                </a:lnTo>
                <a:lnTo>
                  <a:pt x="140" y="178"/>
                </a:lnTo>
                <a:lnTo>
                  <a:pt x="139" y="179"/>
                </a:lnTo>
                <a:lnTo>
                  <a:pt x="139" y="180"/>
                </a:lnTo>
                <a:lnTo>
                  <a:pt x="139" y="181"/>
                </a:lnTo>
                <a:lnTo>
                  <a:pt x="139" y="183"/>
                </a:lnTo>
                <a:lnTo>
                  <a:pt x="139" y="185"/>
                </a:lnTo>
                <a:lnTo>
                  <a:pt x="139" y="186"/>
                </a:lnTo>
                <a:lnTo>
                  <a:pt x="139" y="188"/>
                </a:lnTo>
                <a:lnTo>
                  <a:pt x="139" y="189"/>
                </a:lnTo>
                <a:lnTo>
                  <a:pt x="139" y="189"/>
                </a:lnTo>
                <a:lnTo>
                  <a:pt x="138" y="190"/>
                </a:lnTo>
                <a:lnTo>
                  <a:pt x="137" y="191"/>
                </a:lnTo>
                <a:lnTo>
                  <a:pt x="137" y="192"/>
                </a:lnTo>
                <a:lnTo>
                  <a:pt x="136" y="193"/>
                </a:lnTo>
                <a:lnTo>
                  <a:pt x="135" y="193"/>
                </a:lnTo>
                <a:lnTo>
                  <a:pt x="134" y="194"/>
                </a:lnTo>
                <a:lnTo>
                  <a:pt x="132" y="194"/>
                </a:lnTo>
                <a:lnTo>
                  <a:pt x="131" y="194"/>
                </a:lnTo>
                <a:lnTo>
                  <a:pt x="129" y="195"/>
                </a:lnTo>
                <a:lnTo>
                  <a:pt x="127" y="197"/>
                </a:lnTo>
                <a:lnTo>
                  <a:pt x="127" y="198"/>
                </a:lnTo>
                <a:lnTo>
                  <a:pt x="127" y="198"/>
                </a:lnTo>
                <a:lnTo>
                  <a:pt x="127" y="199"/>
                </a:lnTo>
                <a:lnTo>
                  <a:pt x="127" y="200"/>
                </a:lnTo>
                <a:lnTo>
                  <a:pt x="128" y="201"/>
                </a:lnTo>
                <a:lnTo>
                  <a:pt x="129" y="201"/>
                </a:lnTo>
                <a:lnTo>
                  <a:pt x="129" y="202"/>
                </a:lnTo>
                <a:lnTo>
                  <a:pt x="128" y="204"/>
                </a:lnTo>
                <a:lnTo>
                  <a:pt x="127" y="207"/>
                </a:lnTo>
                <a:lnTo>
                  <a:pt x="127" y="208"/>
                </a:lnTo>
                <a:lnTo>
                  <a:pt x="126" y="208"/>
                </a:lnTo>
                <a:lnTo>
                  <a:pt x="121" y="208"/>
                </a:lnTo>
                <a:lnTo>
                  <a:pt x="118" y="208"/>
                </a:lnTo>
                <a:lnTo>
                  <a:pt x="117" y="209"/>
                </a:lnTo>
                <a:lnTo>
                  <a:pt x="116" y="210"/>
                </a:lnTo>
                <a:lnTo>
                  <a:pt x="114" y="211"/>
                </a:lnTo>
                <a:lnTo>
                  <a:pt x="114" y="211"/>
                </a:lnTo>
                <a:lnTo>
                  <a:pt x="114" y="212"/>
                </a:lnTo>
                <a:lnTo>
                  <a:pt x="113" y="212"/>
                </a:lnTo>
                <a:lnTo>
                  <a:pt x="112" y="211"/>
                </a:lnTo>
                <a:lnTo>
                  <a:pt x="112" y="211"/>
                </a:lnTo>
                <a:lnTo>
                  <a:pt x="111" y="211"/>
                </a:lnTo>
                <a:lnTo>
                  <a:pt x="111" y="211"/>
                </a:lnTo>
                <a:lnTo>
                  <a:pt x="110" y="211"/>
                </a:lnTo>
                <a:lnTo>
                  <a:pt x="109" y="212"/>
                </a:lnTo>
                <a:lnTo>
                  <a:pt x="108" y="213"/>
                </a:lnTo>
                <a:lnTo>
                  <a:pt x="108" y="214"/>
                </a:lnTo>
                <a:lnTo>
                  <a:pt x="107" y="216"/>
                </a:lnTo>
                <a:lnTo>
                  <a:pt x="104" y="219"/>
                </a:lnTo>
                <a:lnTo>
                  <a:pt x="103" y="221"/>
                </a:lnTo>
                <a:lnTo>
                  <a:pt x="103" y="222"/>
                </a:lnTo>
                <a:lnTo>
                  <a:pt x="102" y="223"/>
                </a:lnTo>
                <a:lnTo>
                  <a:pt x="102" y="224"/>
                </a:lnTo>
                <a:lnTo>
                  <a:pt x="103" y="225"/>
                </a:lnTo>
                <a:lnTo>
                  <a:pt x="103" y="226"/>
                </a:lnTo>
                <a:lnTo>
                  <a:pt x="102" y="229"/>
                </a:lnTo>
                <a:lnTo>
                  <a:pt x="100" y="231"/>
                </a:lnTo>
                <a:lnTo>
                  <a:pt x="98" y="235"/>
                </a:lnTo>
                <a:lnTo>
                  <a:pt x="97" y="237"/>
                </a:lnTo>
                <a:lnTo>
                  <a:pt x="96" y="238"/>
                </a:lnTo>
                <a:lnTo>
                  <a:pt x="95" y="238"/>
                </a:lnTo>
                <a:lnTo>
                  <a:pt x="93" y="238"/>
                </a:lnTo>
                <a:lnTo>
                  <a:pt x="92" y="238"/>
                </a:lnTo>
                <a:lnTo>
                  <a:pt x="91" y="239"/>
                </a:lnTo>
                <a:lnTo>
                  <a:pt x="90" y="240"/>
                </a:lnTo>
                <a:lnTo>
                  <a:pt x="89" y="242"/>
                </a:lnTo>
                <a:lnTo>
                  <a:pt x="89" y="243"/>
                </a:lnTo>
                <a:lnTo>
                  <a:pt x="90" y="244"/>
                </a:lnTo>
                <a:lnTo>
                  <a:pt x="90" y="244"/>
                </a:lnTo>
                <a:lnTo>
                  <a:pt x="89" y="245"/>
                </a:lnTo>
                <a:lnTo>
                  <a:pt x="87" y="248"/>
                </a:lnTo>
                <a:lnTo>
                  <a:pt x="85" y="250"/>
                </a:lnTo>
                <a:lnTo>
                  <a:pt x="83" y="251"/>
                </a:lnTo>
                <a:lnTo>
                  <a:pt x="82" y="252"/>
                </a:lnTo>
                <a:lnTo>
                  <a:pt x="82" y="252"/>
                </a:lnTo>
                <a:lnTo>
                  <a:pt x="80" y="253"/>
                </a:lnTo>
                <a:lnTo>
                  <a:pt x="76" y="255"/>
                </a:lnTo>
                <a:lnTo>
                  <a:pt x="73" y="259"/>
                </a:lnTo>
                <a:lnTo>
                  <a:pt x="70" y="262"/>
                </a:lnTo>
                <a:lnTo>
                  <a:pt x="68" y="264"/>
                </a:lnTo>
                <a:lnTo>
                  <a:pt x="61" y="273"/>
                </a:lnTo>
                <a:lnTo>
                  <a:pt x="57" y="276"/>
                </a:lnTo>
                <a:lnTo>
                  <a:pt x="56" y="277"/>
                </a:lnTo>
                <a:lnTo>
                  <a:pt x="56" y="277"/>
                </a:lnTo>
                <a:lnTo>
                  <a:pt x="55" y="278"/>
                </a:lnTo>
                <a:lnTo>
                  <a:pt x="55" y="278"/>
                </a:lnTo>
                <a:lnTo>
                  <a:pt x="54" y="279"/>
                </a:lnTo>
                <a:lnTo>
                  <a:pt x="53" y="279"/>
                </a:lnTo>
                <a:lnTo>
                  <a:pt x="52" y="280"/>
                </a:lnTo>
                <a:lnTo>
                  <a:pt x="52" y="280"/>
                </a:lnTo>
                <a:lnTo>
                  <a:pt x="48" y="281"/>
                </a:lnTo>
                <a:lnTo>
                  <a:pt x="47" y="281"/>
                </a:lnTo>
                <a:lnTo>
                  <a:pt x="44" y="280"/>
                </a:lnTo>
                <a:lnTo>
                  <a:pt x="42" y="281"/>
                </a:lnTo>
                <a:lnTo>
                  <a:pt x="41" y="282"/>
                </a:lnTo>
                <a:lnTo>
                  <a:pt x="38" y="284"/>
                </a:lnTo>
                <a:lnTo>
                  <a:pt x="36" y="286"/>
                </a:lnTo>
                <a:lnTo>
                  <a:pt x="33" y="290"/>
                </a:lnTo>
                <a:lnTo>
                  <a:pt x="32" y="291"/>
                </a:lnTo>
                <a:lnTo>
                  <a:pt x="32" y="293"/>
                </a:lnTo>
                <a:lnTo>
                  <a:pt x="33" y="296"/>
                </a:lnTo>
                <a:lnTo>
                  <a:pt x="33" y="297"/>
                </a:lnTo>
                <a:lnTo>
                  <a:pt x="32" y="297"/>
                </a:lnTo>
                <a:lnTo>
                  <a:pt x="32" y="298"/>
                </a:lnTo>
                <a:lnTo>
                  <a:pt x="32" y="300"/>
                </a:lnTo>
                <a:lnTo>
                  <a:pt x="32" y="301"/>
                </a:lnTo>
                <a:lnTo>
                  <a:pt x="31" y="303"/>
                </a:lnTo>
                <a:lnTo>
                  <a:pt x="31" y="303"/>
                </a:lnTo>
                <a:lnTo>
                  <a:pt x="31" y="304"/>
                </a:lnTo>
                <a:lnTo>
                  <a:pt x="30" y="305"/>
                </a:lnTo>
                <a:lnTo>
                  <a:pt x="26" y="305"/>
                </a:lnTo>
                <a:lnTo>
                  <a:pt x="24" y="307"/>
                </a:lnTo>
                <a:lnTo>
                  <a:pt x="23" y="308"/>
                </a:lnTo>
                <a:lnTo>
                  <a:pt x="21" y="309"/>
                </a:lnTo>
                <a:lnTo>
                  <a:pt x="20" y="311"/>
                </a:lnTo>
                <a:lnTo>
                  <a:pt x="19" y="312"/>
                </a:lnTo>
                <a:lnTo>
                  <a:pt x="19" y="313"/>
                </a:lnTo>
                <a:lnTo>
                  <a:pt x="19" y="314"/>
                </a:lnTo>
                <a:lnTo>
                  <a:pt x="18" y="315"/>
                </a:lnTo>
                <a:lnTo>
                  <a:pt x="16" y="316"/>
                </a:lnTo>
                <a:lnTo>
                  <a:pt x="13" y="319"/>
                </a:lnTo>
                <a:lnTo>
                  <a:pt x="10" y="321"/>
                </a:lnTo>
                <a:lnTo>
                  <a:pt x="5" y="322"/>
                </a:lnTo>
                <a:lnTo>
                  <a:pt x="3" y="322"/>
                </a:lnTo>
                <a:lnTo>
                  <a:pt x="2" y="322"/>
                </a:lnTo>
                <a:lnTo>
                  <a:pt x="1" y="322"/>
                </a:lnTo>
                <a:lnTo>
                  <a:pt x="1" y="322"/>
                </a:lnTo>
                <a:lnTo>
                  <a:pt x="0" y="322"/>
                </a:lnTo>
                <a:lnTo>
                  <a:pt x="0" y="323"/>
                </a:lnTo>
                <a:lnTo>
                  <a:pt x="0" y="324"/>
                </a:lnTo>
                <a:lnTo>
                  <a:pt x="0" y="323"/>
                </a:lnTo>
                <a:lnTo>
                  <a:pt x="1" y="323"/>
                </a:lnTo>
                <a:lnTo>
                  <a:pt x="1" y="323"/>
                </a:lnTo>
                <a:lnTo>
                  <a:pt x="2" y="323"/>
                </a:lnTo>
                <a:lnTo>
                  <a:pt x="2" y="323"/>
                </a:lnTo>
                <a:lnTo>
                  <a:pt x="3" y="323"/>
                </a:lnTo>
                <a:lnTo>
                  <a:pt x="3" y="324"/>
                </a:lnTo>
                <a:lnTo>
                  <a:pt x="5" y="324"/>
                </a:lnTo>
                <a:lnTo>
                  <a:pt x="7" y="325"/>
                </a:lnTo>
                <a:lnTo>
                  <a:pt x="8" y="325"/>
                </a:lnTo>
                <a:lnTo>
                  <a:pt x="8" y="325"/>
                </a:lnTo>
                <a:lnTo>
                  <a:pt x="8" y="326"/>
                </a:lnTo>
                <a:lnTo>
                  <a:pt x="9" y="326"/>
                </a:lnTo>
                <a:lnTo>
                  <a:pt x="8" y="328"/>
                </a:lnTo>
                <a:lnTo>
                  <a:pt x="8" y="329"/>
                </a:lnTo>
                <a:lnTo>
                  <a:pt x="7" y="330"/>
                </a:lnTo>
                <a:lnTo>
                  <a:pt x="7" y="330"/>
                </a:lnTo>
                <a:lnTo>
                  <a:pt x="7" y="331"/>
                </a:lnTo>
                <a:lnTo>
                  <a:pt x="8" y="331"/>
                </a:lnTo>
                <a:lnTo>
                  <a:pt x="9" y="331"/>
                </a:lnTo>
                <a:lnTo>
                  <a:pt x="9" y="332"/>
                </a:lnTo>
                <a:lnTo>
                  <a:pt x="9" y="332"/>
                </a:lnTo>
                <a:lnTo>
                  <a:pt x="10" y="333"/>
                </a:lnTo>
                <a:lnTo>
                  <a:pt x="11" y="333"/>
                </a:lnTo>
                <a:lnTo>
                  <a:pt x="11" y="333"/>
                </a:lnTo>
                <a:lnTo>
                  <a:pt x="12" y="334"/>
                </a:lnTo>
                <a:lnTo>
                  <a:pt x="12" y="334"/>
                </a:lnTo>
                <a:lnTo>
                  <a:pt x="13" y="334"/>
                </a:lnTo>
                <a:lnTo>
                  <a:pt x="13" y="334"/>
                </a:lnTo>
                <a:lnTo>
                  <a:pt x="13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3"/>
                </a:lnTo>
                <a:lnTo>
                  <a:pt x="15" y="332"/>
                </a:lnTo>
                <a:lnTo>
                  <a:pt x="15" y="332"/>
                </a:lnTo>
                <a:lnTo>
                  <a:pt x="16" y="331"/>
                </a:lnTo>
                <a:lnTo>
                  <a:pt x="17" y="331"/>
                </a:lnTo>
                <a:lnTo>
                  <a:pt x="18" y="331"/>
                </a:lnTo>
                <a:lnTo>
                  <a:pt x="18" y="331"/>
                </a:lnTo>
                <a:lnTo>
                  <a:pt x="19" y="332"/>
                </a:lnTo>
                <a:lnTo>
                  <a:pt x="19" y="332"/>
                </a:lnTo>
                <a:lnTo>
                  <a:pt x="19" y="332"/>
                </a:lnTo>
                <a:lnTo>
                  <a:pt x="19" y="333"/>
                </a:lnTo>
                <a:lnTo>
                  <a:pt x="20" y="333"/>
                </a:lnTo>
                <a:lnTo>
                  <a:pt x="20" y="332"/>
                </a:lnTo>
                <a:lnTo>
                  <a:pt x="21" y="333"/>
                </a:lnTo>
                <a:lnTo>
                  <a:pt x="21" y="333"/>
                </a:lnTo>
                <a:lnTo>
                  <a:pt x="21" y="332"/>
                </a:lnTo>
                <a:lnTo>
                  <a:pt x="22" y="333"/>
                </a:lnTo>
                <a:lnTo>
                  <a:pt x="22" y="333"/>
                </a:lnTo>
                <a:lnTo>
                  <a:pt x="23" y="333"/>
                </a:lnTo>
                <a:lnTo>
                  <a:pt x="23" y="333"/>
                </a:lnTo>
                <a:lnTo>
                  <a:pt x="23" y="333"/>
                </a:lnTo>
                <a:lnTo>
                  <a:pt x="23" y="334"/>
                </a:lnTo>
                <a:lnTo>
                  <a:pt x="22" y="334"/>
                </a:lnTo>
                <a:lnTo>
                  <a:pt x="22" y="334"/>
                </a:lnTo>
                <a:lnTo>
                  <a:pt x="22" y="335"/>
                </a:lnTo>
                <a:lnTo>
                  <a:pt x="23" y="335"/>
                </a:lnTo>
                <a:lnTo>
                  <a:pt x="24" y="335"/>
                </a:lnTo>
                <a:lnTo>
                  <a:pt x="24" y="335"/>
                </a:lnTo>
                <a:lnTo>
                  <a:pt x="24" y="335"/>
                </a:lnTo>
                <a:lnTo>
                  <a:pt x="25" y="335"/>
                </a:lnTo>
                <a:lnTo>
                  <a:pt x="25" y="335"/>
                </a:lnTo>
                <a:lnTo>
                  <a:pt x="26" y="335"/>
                </a:lnTo>
                <a:lnTo>
                  <a:pt x="26" y="335"/>
                </a:lnTo>
                <a:lnTo>
                  <a:pt x="26" y="334"/>
                </a:lnTo>
                <a:lnTo>
                  <a:pt x="26" y="334"/>
                </a:lnTo>
                <a:lnTo>
                  <a:pt x="26" y="334"/>
                </a:lnTo>
                <a:lnTo>
                  <a:pt x="27" y="333"/>
                </a:lnTo>
                <a:lnTo>
                  <a:pt x="27" y="333"/>
                </a:lnTo>
                <a:lnTo>
                  <a:pt x="28" y="332"/>
                </a:lnTo>
                <a:lnTo>
                  <a:pt x="28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3"/>
                </a:lnTo>
                <a:lnTo>
                  <a:pt x="30" y="334"/>
                </a:lnTo>
                <a:lnTo>
                  <a:pt x="30" y="333"/>
                </a:lnTo>
                <a:lnTo>
                  <a:pt x="30" y="333"/>
                </a:lnTo>
                <a:lnTo>
                  <a:pt x="31" y="333"/>
                </a:lnTo>
                <a:lnTo>
                  <a:pt x="32" y="332"/>
                </a:lnTo>
                <a:lnTo>
                  <a:pt x="33" y="332"/>
                </a:lnTo>
                <a:lnTo>
                  <a:pt x="33" y="332"/>
                </a:lnTo>
                <a:lnTo>
                  <a:pt x="33" y="331"/>
                </a:lnTo>
                <a:lnTo>
                  <a:pt x="33" y="331"/>
                </a:lnTo>
                <a:lnTo>
                  <a:pt x="34" y="330"/>
                </a:lnTo>
                <a:lnTo>
                  <a:pt x="34" y="331"/>
                </a:lnTo>
                <a:lnTo>
                  <a:pt x="34" y="331"/>
                </a:lnTo>
                <a:lnTo>
                  <a:pt x="35" y="331"/>
                </a:lnTo>
                <a:lnTo>
                  <a:pt x="35" y="332"/>
                </a:lnTo>
                <a:lnTo>
                  <a:pt x="35" y="332"/>
                </a:lnTo>
                <a:lnTo>
                  <a:pt x="35" y="333"/>
                </a:lnTo>
                <a:lnTo>
                  <a:pt x="36" y="333"/>
                </a:lnTo>
                <a:lnTo>
                  <a:pt x="36" y="334"/>
                </a:lnTo>
                <a:lnTo>
                  <a:pt x="36" y="334"/>
                </a:lnTo>
                <a:lnTo>
                  <a:pt x="37" y="334"/>
                </a:lnTo>
                <a:lnTo>
                  <a:pt x="37" y="334"/>
                </a:lnTo>
                <a:lnTo>
                  <a:pt x="38" y="334"/>
                </a:lnTo>
                <a:lnTo>
                  <a:pt x="38" y="334"/>
                </a:lnTo>
                <a:lnTo>
                  <a:pt x="38" y="333"/>
                </a:lnTo>
                <a:lnTo>
                  <a:pt x="38" y="333"/>
                </a:lnTo>
                <a:lnTo>
                  <a:pt x="38" y="332"/>
                </a:lnTo>
                <a:lnTo>
                  <a:pt x="38" y="332"/>
                </a:lnTo>
                <a:lnTo>
                  <a:pt x="39" y="332"/>
                </a:lnTo>
                <a:lnTo>
                  <a:pt x="39" y="332"/>
                </a:lnTo>
                <a:lnTo>
                  <a:pt x="39" y="331"/>
                </a:lnTo>
                <a:lnTo>
                  <a:pt x="40" y="332"/>
                </a:lnTo>
                <a:lnTo>
                  <a:pt x="40" y="332"/>
                </a:lnTo>
                <a:lnTo>
                  <a:pt x="40" y="332"/>
                </a:lnTo>
                <a:lnTo>
                  <a:pt x="40" y="333"/>
                </a:lnTo>
                <a:lnTo>
                  <a:pt x="40" y="333"/>
                </a:lnTo>
                <a:lnTo>
                  <a:pt x="40" y="333"/>
                </a:lnTo>
                <a:lnTo>
                  <a:pt x="40" y="334"/>
                </a:lnTo>
                <a:lnTo>
                  <a:pt x="40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3" y="334"/>
                </a:lnTo>
                <a:lnTo>
                  <a:pt x="43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5" y="333"/>
                </a:lnTo>
                <a:lnTo>
                  <a:pt x="46" y="333"/>
                </a:lnTo>
                <a:lnTo>
                  <a:pt x="46" y="332"/>
                </a:lnTo>
                <a:lnTo>
                  <a:pt x="46" y="331"/>
                </a:lnTo>
                <a:lnTo>
                  <a:pt x="46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0"/>
                </a:lnTo>
                <a:lnTo>
                  <a:pt x="47" y="330"/>
                </a:lnTo>
                <a:lnTo>
                  <a:pt x="48" y="330"/>
                </a:lnTo>
                <a:lnTo>
                  <a:pt x="48" y="330"/>
                </a:lnTo>
                <a:lnTo>
                  <a:pt x="49" y="329"/>
                </a:lnTo>
                <a:lnTo>
                  <a:pt x="49" y="329"/>
                </a:lnTo>
                <a:lnTo>
                  <a:pt x="49" y="329"/>
                </a:lnTo>
                <a:lnTo>
                  <a:pt x="50" y="329"/>
                </a:lnTo>
                <a:lnTo>
                  <a:pt x="50" y="328"/>
                </a:lnTo>
                <a:lnTo>
                  <a:pt x="50" y="328"/>
                </a:lnTo>
                <a:lnTo>
                  <a:pt x="50" y="327"/>
                </a:lnTo>
                <a:lnTo>
                  <a:pt x="49" y="327"/>
                </a:lnTo>
                <a:lnTo>
                  <a:pt x="49" y="327"/>
                </a:lnTo>
                <a:lnTo>
                  <a:pt x="49" y="327"/>
                </a:lnTo>
                <a:lnTo>
                  <a:pt x="49" y="326"/>
                </a:lnTo>
                <a:lnTo>
                  <a:pt x="49" y="326"/>
                </a:lnTo>
                <a:lnTo>
                  <a:pt x="49" y="325"/>
                </a:lnTo>
                <a:lnTo>
                  <a:pt x="49" y="325"/>
                </a:lnTo>
                <a:lnTo>
                  <a:pt x="49" y="325"/>
                </a:lnTo>
                <a:lnTo>
                  <a:pt x="49" y="324"/>
                </a:lnTo>
                <a:lnTo>
                  <a:pt x="49" y="324"/>
                </a:lnTo>
                <a:lnTo>
                  <a:pt x="50" y="324"/>
                </a:lnTo>
                <a:lnTo>
                  <a:pt x="50" y="323"/>
                </a:lnTo>
                <a:lnTo>
                  <a:pt x="50" y="323"/>
                </a:lnTo>
                <a:lnTo>
                  <a:pt x="50" y="323"/>
                </a:lnTo>
                <a:lnTo>
                  <a:pt x="50" y="322"/>
                </a:lnTo>
                <a:lnTo>
                  <a:pt x="51" y="322"/>
                </a:lnTo>
                <a:lnTo>
                  <a:pt x="51" y="322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2" y="321"/>
                </a:lnTo>
                <a:lnTo>
                  <a:pt x="52" y="320"/>
                </a:lnTo>
                <a:lnTo>
                  <a:pt x="52" y="320"/>
                </a:lnTo>
                <a:lnTo>
                  <a:pt x="52" y="319"/>
                </a:lnTo>
                <a:lnTo>
                  <a:pt x="52" y="319"/>
                </a:lnTo>
                <a:lnTo>
                  <a:pt x="53" y="318"/>
                </a:lnTo>
                <a:lnTo>
                  <a:pt x="53" y="318"/>
                </a:lnTo>
                <a:lnTo>
                  <a:pt x="54" y="318"/>
                </a:lnTo>
                <a:lnTo>
                  <a:pt x="54" y="319"/>
                </a:lnTo>
                <a:lnTo>
                  <a:pt x="54" y="319"/>
                </a:lnTo>
                <a:lnTo>
                  <a:pt x="55" y="318"/>
                </a:lnTo>
                <a:lnTo>
                  <a:pt x="55" y="318"/>
                </a:lnTo>
                <a:lnTo>
                  <a:pt x="55" y="318"/>
                </a:lnTo>
                <a:lnTo>
                  <a:pt x="55" y="317"/>
                </a:lnTo>
                <a:lnTo>
                  <a:pt x="55" y="317"/>
                </a:lnTo>
                <a:lnTo>
                  <a:pt x="55" y="316"/>
                </a:lnTo>
                <a:lnTo>
                  <a:pt x="55" y="317"/>
                </a:lnTo>
                <a:lnTo>
                  <a:pt x="54" y="317"/>
                </a:lnTo>
                <a:lnTo>
                  <a:pt x="54" y="316"/>
                </a:lnTo>
                <a:lnTo>
                  <a:pt x="54" y="316"/>
                </a:lnTo>
                <a:lnTo>
                  <a:pt x="54" y="315"/>
                </a:lnTo>
                <a:lnTo>
                  <a:pt x="55" y="315"/>
                </a:lnTo>
                <a:lnTo>
                  <a:pt x="55" y="315"/>
                </a:lnTo>
                <a:lnTo>
                  <a:pt x="56" y="315"/>
                </a:lnTo>
                <a:lnTo>
                  <a:pt x="57" y="316"/>
                </a:lnTo>
                <a:lnTo>
                  <a:pt x="57" y="316"/>
                </a:lnTo>
                <a:lnTo>
                  <a:pt x="58" y="315"/>
                </a:lnTo>
                <a:lnTo>
                  <a:pt x="58" y="315"/>
                </a:lnTo>
                <a:lnTo>
                  <a:pt x="57" y="315"/>
                </a:lnTo>
                <a:lnTo>
                  <a:pt x="57" y="315"/>
                </a:lnTo>
                <a:lnTo>
                  <a:pt x="58" y="314"/>
                </a:lnTo>
                <a:lnTo>
                  <a:pt x="58" y="313"/>
                </a:lnTo>
                <a:lnTo>
                  <a:pt x="59" y="312"/>
                </a:lnTo>
                <a:lnTo>
                  <a:pt x="59" y="312"/>
                </a:lnTo>
                <a:lnTo>
                  <a:pt x="60" y="313"/>
                </a:lnTo>
                <a:lnTo>
                  <a:pt x="59" y="313"/>
                </a:lnTo>
                <a:lnTo>
                  <a:pt x="59" y="313"/>
                </a:lnTo>
                <a:lnTo>
                  <a:pt x="59" y="314"/>
                </a:lnTo>
                <a:lnTo>
                  <a:pt x="59" y="314"/>
                </a:lnTo>
                <a:lnTo>
                  <a:pt x="60" y="314"/>
                </a:lnTo>
                <a:lnTo>
                  <a:pt x="61" y="314"/>
                </a:lnTo>
                <a:lnTo>
                  <a:pt x="61" y="315"/>
                </a:lnTo>
                <a:lnTo>
                  <a:pt x="63" y="314"/>
                </a:lnTo>
                <a:lnTo>
                  <a:pt x="63" y="313"/>
                </a:lnTo>
                <a:lnTo>
                  <a:pt x="63" y="313"/>
                </a:lnTo>
                <a:lnTo>
                  <a:pt x="64" y="313"/>
                </a:lnTo>
                <a:lnTo>
                  <a:pt x="64" y="313"/>
                </a:lnTo>
                <a:lnTo>
                  <a:pt x="66" y="313"/>
                </a:lnTo>
                <a:lnTo>
                  <a:pt x="67" y="312"/>
                </a:lnTo>
                <a:lnTo>
                  <a:pt x="68" y="313"/>
                </a:lnTo>
                <a:lnTo>
                  <a:pt x="69" y="314"/>
                </a:lnTo>
                <a:lnTo>
                  <a:pt x="70" y="314"/>
                </a:lnTo>
                <a:lnTo>
                  <a:pt x="70" y="314"/>
                </a:lnTo>
                <a:lnTo>
                  <a:pt x="71" y="314"/>
                </a:lnTo>
                <a:lnTo>
                  <a:pt x="72" y="314"/>
                </a:lnTo>
                <a:lnTo>
                  <a:pt x="73" y="313"/>
                </a:lnTo>
                <a:lnTo>
                  <a:pt x="73" y="313"/>
                </a:lnTo>
                <a:lnTo>
                  <a:pt x="74" y="314"/>
                </a:lnTo>
                <a:lnTo>
                  <a:pt x="75" y="314"/>
                </a:lnTo>
                <a:lnTo>
                  <a:pt x="75" y="314"/>
                </a:lnTo>
                <a:lnTo>
                  <a:pt x="75" y="315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6" y="315"/>
                </a:lnTo>
                <a:lnTo>
                  <a:pt x="76" y="315"/>
                </a:lnTo>
                <a:lnTo>
                  <a:pt x="76" y="315"/>
                </a:lnTo>
                <a:lnTo>
                  <a:pt x="77" y="314"/>
                </a:lnTo>
                <a:lnTo>
                  <a:pt x="78" y="314"/>
                </a:lnTo>
                <a:lnTo>
                  <a:pt x="78" y="314"/>
                </a:lnTo>
                <a:lnTo>
                  <a:pt x="78" y="313"/>
                </a:lnTo>
                <a:lnTo>
                  <a:pt x="78" y="313"/>
                </a:lnTo>
                <a:lnTo>
                  <a:pt x="78" y="313"/>
                </a:lnTo>
                <a:lnTo>
                  <a:pt x="79" y="313"/>
                </a:lnTo>
                <a:lnTo>
                  <a:pt x="79" y="313"/>
                </a:lnTo>
                <a:lnTo>
                  <a:pt x="80" y="313"/>
                </a:lnTo>
                <a:lnTo>
                  <a:pt x="80" y="313"/>
                </a:lnTo>
                <a:lnTo>
                  <a:pt x="80" y="313"/>
                </a:lnTo>
                <a:lnTo>
                  <a:pt x="81" y="313"/>
                </a:lnTo>
                <a:lnTo>
                  <a:pt x="82" y="313"/>
                </a:lnTo>
                <a:lnTo>
                  <a:pt x="82" y="313"/>
                </a:lnTo>
                <a:lnTo>
                  <a:pt x="83" y="313"/>
                </a:lnTo>
                <a:lnTo>
                  <a:pt x="84" y="313"/>
                </a:lnTo>
                <a:lnTo>
                  <a:pt x="84" y="314"/>
                </a:lnTo>
                <a:lnTo>
                  <a:pt x="85" y="314"/>
                </a:lnTo>
                <a:lnTo>
                  <a:pt x="85" y="315"/>
                </a:lnTo>
                <a:lnTo>
                  <a:pt x="85" y="315"/>
                </a:lnTo>
                <a:lnTo>
                  <a:pt x="86" y="315"/>
                </a:lnTo>
                <a:lnTo>
                  <a:pt x="86" y="314"/>
                </a:lnTo>
                <a:lnTo>
                  <a:pt x="86" y="315"/>
                </a:lnTo>
                <a:lnTo>
                  <a:pt x="87" y="315"/>
                </a:lnTo>
                <a:lnTo>
                  <a:pt x="87" y="316"/>
                </a:lnTo>
                <a:lnTo>
                  <a:pt x="87" y="316"/>
                </a:lnTo>
                <a:lnTo>
                  <a:pt x="89" y="317"/>
                </a:lnTo>
                <a:lnTo>
                  <a:pt x="90" y="317"/>
                </a:lnTo>
                <a:lnTo>
                  <a:pt x="89" y="319"/>
                </a:lnTo>
                <a:lnTo>
                  <a:pt x="89" y="319"/>
                </a:lnTo>
                <a:lnTo>
                  <a:pt x="89" y="320"/>
                </a:lnTo>
                <a:lnTo>
                  <a:pt x="89" y="320"/>
                </a:lnTo>
                <a:lnTo>
                  <a:pt x="90" y="321"/>
                </a:lnTo>
                <a:lnTo>
                  <a:pt x="90" y="321"/>
                </a:lnTo>
                <a:lnTo>
                  <a:pt x="91" y="320"/>
                </a:lnTo>
                <a:lnTo>
                  <a:pt x="92" y="320"/>
                </a:lnTo>
                <a:lnTo>
                  <a:pt x="92" y="321"/>
                </a:lnTo>
                <a:lnTo>
                  <a:pt x="93" y="321"/>
                </a:lnTo>
                <a:lnTo>
                  <a:pt x="94" y="322"/>
                </a:lnTo>
                <a:lnTo>
                  <a:pt x="95" y="322"/>
                </a:lnTo>
                <a:lnTo>
                  <a:pt x="96" y="322"/>
                </a:lnTo>
                <a:lnTo>
                  <a:pt x="97" y="322"/>
                </a:lnTo>
                <a:lnTo>
                  <a:pt x="97" y="322"/>
                </a:lnTo>
                <a:lnTo>
                  <a:pt x="97" y="323"/>
                </a:lnTo>
                <a:lnTo>
                  <a:pt x="97" y="323"/>
                </a:lnTo>
                <a:lnTo>
                  <a:pt x="97" y="324"/>
                </a:lnTo>
                <a:lnTo>
                  <a:pt x="97" y="324"/>
                </a:lnTo>
                <a:lnTo>
                  <a:pt x="98" y="325"/>
                </a:lnTo>
                <a:lnTo>
                  <a:pt x="98" y="325"/>
                </a:lnTo>
                <a:lnTo>
                  <a:pt x="99" y="324"/>
                </a:lnTo>
                <a:lnTo>
                  <a:pt x="99" y="324"/>
                </a:lnTo>
                <a:lnTo>
                  <a:pt x="100" y="324"/>
                </a:lnTo>
                <a:lnTo>
                  <a:pt x="100" y="324"/>
                </a:lnTo>
                <a:lnTo>
                  <a:pt x="102" y="324"/>
                </a:lnTo>
                <a:lnTo>
                  <a:pt x="102" y="325"/>
                </a:lnTo>
                <a:lnTo>
                  <a:pt x="102" y="325"/>
                </a:lnTo>
                <a:lnTo>
                  <a:pt x="103" y="325"/>
                </a:lnTo>
                <a:lnTo>
                  <a:pt x="103" y="325"/>
                </a:lnTo>
                <a:lnTo>
                  <a:pt x="103" y="325"/>
                </a:lnTo>
                <a:lnTo>
                  <a:pt x="103" y="325"/>
                </a:lnTo>
                <a:lnTo>
                  <a:pt x="102" y="325"/>
                </a:lnTo>
                <a:lnTo>
                  <a:pt x="101" y="326"/>
                </a:lnTo>
                <a:lnTo>
                  <a:pt x="101" y="326"/>
                </a:lnTo>
                <a:lnTo>
                  <a:pt x="102" y="326"/>
                </a:lnTo>
                <a:lnTo>
                  <a:pt x="102" y="326"/>
                </a:lnTo>
                <a:lnTo>
                  <a:pt x="103" y="326"/>
                </a:lnTo>
                <a:lnTo>
                  <a:pt x="103" y="327"/>
                </a:lnTo>
                <a:lnTo>
                  <a:pt x="104" y="328"/>
                </a:lnTo>
                <a:lnTo>
                  <a:pt x="104" y="328"/>
                </a:lnTo>
                <a:lnTo>
                  <a:pt x="104" y="328"/>
                </a:lnTo>
                <a:lnTo>
                  <a:pt x="105" y="329"/>
                </a:lnTo>
                <a:lnTo>
                  <a:pt x="105" y="330"/>
                </a:lnTo>
                <a:lnTo>
                  <a:pt x="104" y="330"/>
                </a:lnTo>
                <a:lnTo>
                  <a:pt x="104" y="330"/>
                </a:lnTo>
                <a:lnTo>
                  <a:pt x="104" y="330"/>
                </a:lnTo>
                <a:lnTo>
                  <a:pt x="104" y="331"/>
                </a:lnTo>
                <a:lnTo>
                  <a:pt x="105" y="332"/>
                </a:lnTo>
                <a:lnTo>
                  <a:pt x="105" y="331"/>
                </a:lnTo>
                <a:lnTo>
                  <a:pt x="106" y="331"/>
                </a:lnTo>
                <a:lnTo>
                  <a:pt x="107" y="332"/>
                </a:lnTo>
                <a:lnTo>
                  <a:pt x="107" y="333"/>
                </a:lnTo>
                <a:lnTo>
                  <a:pt x="107" y="334"/>
                </a:lnTo>
                <a:lnTo>
                  <a:pt x="106" y="334"/>
                </a:lnTo>
                <a:lnTo>
                  <a:pt x="106" y="335"/>
                </a:lnTo>
                <a:lnTo>
                  <a:pt x="106" y="335"/>
                </a:lnTo>
                <a:lnTo>
                  <a:pt x="107" y="335"/>
                </a:lnTo>
                <a:lnTo>
                  <a:pt x="107" y="334"/>
                </a:lnTo>
                <a:lnTo>
                  <a:pt x="108" y="334"/>
                </a:lnTo>
                <a:lnTo>
                  <a:pt x="110" y="334"/>
                </a:lnTo>
                <a:lnTo>
                  <a:pt x="110" y="334"/>
                </a:lnTo>
                <a:lnTo>
                  <a:pt x="111" y="334"/>
                </a:lnTo>
                <a:lnTo>
                  <a:pt x="111" y="334"/>
                </a:lnTo>
                <a:lnTo>
                  <a:pt x="111" y="335"/>
                </a:lnTo>
                <a:lnTo>
                  <a:pt x="111" y="335"/>
                </a:lnTo>
                <a:lnTo>
                  <a:pt x="111" y="335"/>
                </a:lnTo>
                <a:lnTo>
                  <a:pt x="112" y="335"/>
                </a:lnTo>
                <a:lnTo>
                  <a:pt x="112" y="336"/>
                </a:lnTo>
                <a:lnTo>
                  <a:pt x="112" y="336"/>
                </a:lnTo>
                <a:lnTo>
                  <a:pt x="113" y="336"/>
                </a:lnTo>
                <a:lnTo>
                  <a:pt x="113" y="335"/>
                </a:lnTo>
                <a:lnTo>
                  <a:pt x="114" y="336"/>
                </a:lnTo>
                <a:lnTo>
                  <a:pt x="114" y="336"/>
                </a:lnTo>
                <a:lnTo>
                  <a:pt x="114" y="337"/>
                </a:lnTo>
                <a:lnTo>
                  <a:pt x="114" y="338"/>
                </a:lnTo>
                <a:lnTo>
                  <a:pt x="114" y="338"/>
                </a:lnTo>
                <a:lnTo>
                  <a:pt x="114" y="339"/>
                </a:lnTo>
                <a:lnTo>
                  <a:pt x="113" y="339"/>
                </a:lnTo>
                <a:lnTo>
                  <a:pt x="113" y="339"/>
                </a:lnTo>
                <a:lnTo>
                  <a:pt x="114" y="340"/>
                </a:lnTo>
                <a:lnTo>
                  <a:pt x="114" y="341"/>
                </a:lnTo>
                <a:lnTo>
                  <a:pt x="113" y="341"/>
                </a:lnTo>
                <a:lnTo>
                  <a:pt x="114" y="341"/>
                </a:lnTo>
                <a:lnTo>
                  <a:pt x="114" y="341"/>
                </a:lnTo>
                <a:lnTo>
                  <a:pt x="115" y="341"/>
                </a:lnTo>
                <a:lnTo>
                  <a:pt x="116" y="341"/>
                </a:lnTo>
                <a:lnTo>
                  <a:pt x="116" y="341"/>
                </a:lnTo>
                <a:lnTo>
                  <a:pt x="116" y="342"/>
                </a:lnTo>
                <a:lnTo>
                  <a:pt x="117" y="342"/>
                </a:lnTo>
                <a:lnTo>
                  <a:pt x="118" y="342"/>
                </a:lnTo>
                <a:lnTo>
                  <a:pt x="118" y="343"/>
                </a:lnTo>
                <a:lnTo>
                  <a:pt x="117" y="343"/>
                </a:lnTo>
                <a:lnTo>
                  <a:pt x="118" y="344"/>
                </a:lnTo>
                <a:lnTo>
                  <a:pt x="119" y="344"/>
                </a:lnTo>
                <a:lnTo>
                  <a:pt x="119" y="345"/>
                </a:lnTo>
                <a:lnTo>
                  <a:pt x="119" y="345"/>
                </a:lnTo>
                <a:lnTo>
                  <a:pt x="120" y="345"/>
                </a:lnTo>
                <a:lnTo>
                  <a:pt x="120" y="345"/>
                </a:lnTo>
                <a:lnTo>
                  <a:pt x="120" y="345"/>
                </a:lnTo>
                <a:lnTo>
                  <a:pt x="121" y="345"/>
                </a:lnTo>
                <a:lnTo>
                  <a:pt x="121" y="344"/>
                </a:lnTo>
                <a:lnTo>
                  <a:pt x="122" y="344"/>
                </a:lnTo>
                <a:lnTo>
                  <a:pt x="122" y="344"/>
                </a:lnTo>
                <a:lnTo>
                  <a:pt x="122" y="344"/>
                </a:lnTo>
                <a:lnTo>
                  <a:pt x="122" y="344"/>
                </a:lnTo>
                <a:lnTo>
                  <a:pt x="123" y="345"/>
                </a:lnTo>
                <a:lnTo>
                  <a:pt x="123" y="345"/>
                </a:lnTo>
                <a:lnTo>
                  <a:pt x="123" y="345"/>
                </a:lnTo>
                <a:lnTo>
                  <a:pt x="124" y="346"/>
                </a:lnTo>
                <a:lnTo>
                  <a:pt x="124" y="346"/>
                </a:lnTo>
                <a:lnTo>
                  <a:pt x="123" y="347"/>
                </a:lnTo>
                <a:lnTo>
                  <a:pt x="123" y="347"/>
                </a:lnTo>
                <a:lnTo>
                  <a:pt x="124" y="347"/>
                </a:lnTo>
                <a:lnTo>
                  <a:pt x="124" y="348"/>
                </a:lnTo>
                <a:lnTo>
                  <a:pt x="125" y="348"/>
                </a:lnTo>
                <a:lnTo>
                  <a:pt x="126" y="349"/>
                </a:lnTo>
                <a:lnTo>
                  <a:pt x="126" y="348"/>
                </a:lnTo>
                <a:lnTo>
                  <a:pt x="127" y="348"/>
                </a:lnTo>
                <a:lnTo>
                  <a:pt x="127" y="349"/>
                </a:lnTo>
                <a:lnTo>
                  <a:pt x="127" y="349"/>
                </a:lnTo>
                <a:lnTo>
                  <a:pt x="127" y="350"/>
                </a:lnTo>
                <a:lnTo>
                  <a:pt x="128" y="350"/>
                </a:lnTo>
                <a:lnTo>
                  <a:pt x="128" y="350"/>
                </a:lnTo>
                <a:lnTo>
                  <a:pt x="129" y="350"/>
                </a:lnTo>
                <a:lnTo>
                  <a:pt x="129" y="351"/>
                </a:lnTo>
                <a:lnTo>
                  <a:pt x="128" y="351"/>
                </a:lnTo>
                <a:lnTo>
                  <a:pt x="128" y="351"/>
                </a:lnTo>
                <a:lnTo>
                  <a:pt x="128" y="352"/>
                </a:lnTo>
                <a:lnTo>
                  <a:pt x="128" y="353"/>
                </a:lnTo>
                <a:lnTo>
                  <a:pt x="128" y="353"/>
                </a:lnTo>
                <a:lnTo>
                  <a:pt x="129" y="353"/>
                </a:lnTo>
                <a:lnTo>
                  <a:pt x="129" y="353"/>
                </a:lnTo>
                <a:lnTo>
                  <a:pt x="129" y="354"/>
                </a:lnTo>
                <a:lnTo>
                  <a:pt x="129" y="354"/>
                </a:lnTo>
                <a:lnTo>
                  <a:pt x="130" y="355"/>
                </a:lnTo>
                <a:lnTo>
                  <a:pt x="130" y="355"/>
                </a:lnTo>
                <a:lnTo>
                  <a:pt x="130" y="355"/>
                </a:lnTo>
                <a:lnTo>
                  <a:pt x="130" y="355"/>
                </a:lnTo>
                <a:lnTo>
                  <a:pt x="131" y="355"/>
                </a:lnTo>
                <a:lnTo>
                  <a:pt x="132" y="356"/>
                </a:lnTo>
                <a:lnTo>
                  <a:pt x="133" y="355"/>
                </a:lnTo>
                <a:lnTo>
                  <a:pt x="133" y="355"/>
                </a:lnTo>
                <a:lnTo>
                  <a:pt x="133" y="355"/>
                </a:lnTo>
                <a:lnTo>
                  <a:pt x="134" y="355"/>
                </a:lnTo>
                <a:lnTo>
                  <a:pt x="134" y="356"/>
                </a:lnTo>
                <a:lnTo>
                  <a:pt x="134" y="356"/>
                </a:lnTo>
                <a:lnTo>
                  <a:pt x="135" y="356"/>
                </a:lnTo>
                <a:lnTo>
                  <a:pt x="135" y="356"/>
                </a:lnTo>
                <a:lnTo>
                  <a:pt x="135" y="357"/>
                </a:lnTo>
                <a:lnTo>
                  <a:pt x="135" y="357"/>
                </a:lnTo>
                <a:lnTo>
                  <a:pt x="135" y="358"/>
                </a:lnTo>
                <a:lnTo>
                  <a:pt x="136" y="358"/>
                </a:lnTo>
                <a:lnTo>
                  <a:pt x="136" y="358"/>
                </a:lnTo>
                <a:lnTo>
                  <a:pt x="137" y="358"/>
                </a:lnTo>
                <a:lnTo>
                  <a:pt x="137" y="359"/>
                </a:lnTo>
                <a:lnTo>
                  <a:pt x="137" y="359"/>
                </a:lnTo>
                <a:lnTo>
                  <a:pt x="137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40" y="358"/>
                </a:lnTo>
                <a:lnTo>
                  <a:pt x="140" y="357"/>
                </a:lnTo>
                <a:lnTo>
                  <a:pt x="140" y="358"/>
                </a:lnTo>
                <a:lnTo>
                  <a:pt x="140" y="358"/>
                </a:lnTo>
                <a:lnTo>
                  <a:pt x="140" y="359"/>
                </a:lnTo>
                <a:lnTo>
                  <a:pt x="140" y="360"/>
                </a:lnTo>
                <a:lnTo>
                  <a:pt x="141" y="360"/>
                </a:lnTo>
                <a:lnTo>
                  <a:pt x="141" y="361"/>
                </a:lnTo>
                <a:lnTo>
                  <a:pt x="141" y="361"/>
                </a:lnTo>
                <a:lnTo>
                  <a:pt x="141" y="362"/>
                </a:lnTo>
                <a:lnTo>
                  <a:pt x="141" y="362"/>
                </a:lnTo>
                <a:lnTo>
                  <a:pt x="141" y="362"/>
                </a:lnTo>
                <a:lnTo>
                  <a:pt x="142" y="361"/>
                </a:lnTo>
                <a:lnTo>
                  <a:pt x="143" y="362"/>
                </a:lnTo>
                <a:lnTo>
                  <a:pt x="143" y="362"/>
                </a:lnTo>
                <a:lnTo>
                  <a:pt x="143" y="363"/>
                </a:lnTo>
                <a:lnTo>
                  <a:pt x="143" y="363"/>
                </a:lnTo>
                <a:lnTo>
                  <a:pt x="143" y="364"/>
                </a:lnTo>
                <a:lnTo>
                  <a:pt x="143" y="364"/>
                </a:lnTo>
                <a:lnTo>
                  <a:pt x="143" y="365"/>
                </a:lnTo>
                <a:lnTo>
                  <a:pt x="143" y="365"/>
                </a:lnTo>
                <a:lnTo>
                  <a:pt x="144" y="365"/>
                </a:lnTo>
                <a:lnTo>
                  <a:pt x="144" y="364"/>
                </a:lnTo>
                <a:lnTo>
                  <a:pt x="144" y="363"/>
                </a:lnTo>
                <a:lnTo>
                  <a:pt x="145" y="363"/>
                </a:lnTo>
                <a:lnTo>
                  <a:pt x="146" y="364"/>
                </a:lnTo>
                <a:lnTo>
                  <a:pt x="147" y="364"/>
                </a:lnTo>
                <a:lnTo>
                  <a:pt x="147" y="365"/>
                </a:lnTo>
                <a:lnTo>
                  <a:pt x="146" y="365"/>
                </a:lnTo>
                <a:lnTo>
                  <a:pt x="146" y="365"/>
                </a:lnTo>
                <a:lnTo>
                  <a:pt x="146" y="365"/>
                </a:lnTo>
                <a:lnTo>
                  <a:pt x="147" y="365"/>
                </a:lnTo>
                <a:lnTo>
                  <a:pt x="147" y="366"/>
                </a:lnTo>
                <a:lnTo>
                  <a:pt x="147" y="366"/>
                </a:lnTo>
                <a:lnTo>
                  <a:pt x="148" y="367"/>
                </a:lnTo>
                <a:lnTo>
                  <a:pt x="148" y="367"/>
                </a:lnTo>
                <a:lnTo>
                  <a:pt x="149" y="367"/>
                </a:lnTo>
                <a:lnTo>
                  <a:pt x="150" y="366"/>
                </a:lnTo>
                <a:lnTo>
                  <a:pt x="151" y="366"/>
                </a:lnTo>
                <a:lnTo>
                  <a:pt x="152" y="367"/>
                </a:lnTo>
                <a:lnTo>
                  <a:pt x="152" y="368"/>
                </a:lnTo>
                <a:lnTo>
                  <a:pt x="152" y="368"/>
                </a:lnTo>
                <a:lnTo>
                  <a:pt x="152" y="368"/>
                </a:lnTo>
                <a:lnTo>
                  <a:pt x="151" y="368"/>
                </a:lnTo>
                <a:lnTo>
                  <a:pt x="151" y="369"/>
                </a:lnTo>
                <a:lnTo>
                  <a:pt x="152" y="369"/>
                </a:lnTo>
                <a:lnTo>
                  <a:pt x="152" y="369"/>
                </a:lnTo>
                <a:lnTo>
                  <a:pt x="153" y="370"/>
                </a:lnTo>
                <a:lnTo>
                  <a:pt x="153" y="370"/>
                </a:lnTo>
                <a:lnTo>
                  <a:pt x="153" y="371"/>
                </a:lnTo>
                <a:lnTo>
                  <a:pt x="152" y="371"/>
                </a:lnTo>
                <a:lnTo>
                  <a:pt x="152" y="372"/>
                </a:lnTo>
                <a:lnTo>
                  <a:pt x="152" y="373"/>
                </a:lnTo>
                <a:lnTo>
                  <a:pt x="154" y="374"/>
                </a:lnTo>
                <a:lnTo>
                  <a:pt x="154" y="374"/>
                </a:lnTo>
                <a:lnTo>
                  <a:pt x="155" y="375"/>
                </a:lnTo>
                <a:lnTo>
                  <a:pt x="155" y="374"/>
                </a:lnTo>
                <a:lnTo>
                  <a:pt x="156" y="375"/>
                </a:lnTo>
                <a:lnTo>
                  <a:pt x="156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6"/>
                </a:lnTo>
                <a:lnTo>
                  <a:pt x="154" y="376"/>
                </a:lnTo>
                <a:lnTo>
                  <a:pt x="154" y="377"/>
                </a:lnTo>
                <a:lnTo>
                  <a:pt x="155" y="377"/>
                </a:lnTo>
                <a:lnTo>
                  <a:pt x="156" y="377"/>
                </a:lnTo>
                <a:lnTo>
                  <a:pt x="157" y="378"/>
                </a:lnTo>
                <a:lnTo>
                  <a:pt x="157" y="379"/>
                </a:lnTo>
                <a:lnTo>
                  <a:pt x="156" y="379"/>
                </a:lnTo>
                <a:lnTo>
                  <a:pt x="156" y="379"/>
                </a:lnTo>
                <a:lnTo>
                  <a:pt x="157" y="380"/>
                </a:lnTo>
                <a:lnTo>
                  <a:pt x="157" y="380"/>
                </a:lnTo>
                <a:lnTo>
                  <a:pt x="158" y="380"/>
                </a:lnTo>
                <a:lnTo>
                  <a:pt x="158" y="380"/>
                </a:lnTo>
                <a:lnTo>
                  <a:pt x="158" y="379"/>
                </a:lnTo>
                <a:lnTo>
                  <a:pt x="159" y="379"/>
                </a:lnTo>
                <a:lnTo>
                  <a:pt x="159" y="379"/>
                </a:lnTo>
                <a:lnTo>
                  <a:pt x="160" y="380"/>
                </a:lnTo>
                <a:lnTo>
                  <a:pt x="160" y="381"/>
                </a:lnTo>
                <a:lnTo>
                  <a:pt x="161" y="382"/>
                </a:lnTo>
                <a:lnTo>
                  <a:pt x="161" y="382"/>
                </a:lnTo>
                <a:lnTo>
                  <a:pt x="161" y="382"/>
                </a:lnTo>
                <a:lnTo>
                  <a:pt x="162" y="382"/>
                </a:lnTo>
                <a:lnTo>
                  <a:pt x="162" y="381"/>
                </a:lnTo>
                <a:lnTo>
                  <a:pt x="162" y="381"/>
                </a:lnTo>
                <a:lnTo>
                  <a:pt x="163" y="381"/>
                </a:lnTo>
                <a:lnTo>
                  <a:pt x="163" y="382"/>
                </a:lnTo>
                <a:lnTo>
                  <a:pt x="163" y="382"/>
                </a:lnTo>
                <a:lnTo>
                  <a:pt x="163" y="383"/>
                </a:lnTo>
                <a:lnTo>
                  <a:pt x="163" y="383"/>
                </a:lnTo>
                <a:lnTo>
                  <a:pt x="163" y="383"/>
                </a:lnTo>
                <a:lnTo>
                  <a:pt x="163" y="384"/>
                </a:lnTo>
                <a:lnTo>
                  <a:pt x="164" y="384"/>
                </a:lnTo>
                <a:lnTo>
                  <a:pt x="165" y="384"/>
                </a:lnTo>
                <a:lnTo>
                  <a:pt x="165" y="384"/>
                </a:lnTo>
                <a:lnTo>
                  <a:pt x="166" y="384"/>
                </a:lnTo>
                <a:lnTo>
                  <a:pt x="166" y="385"/>
                </a:lnTo>
                <a:lnTo>
                  <a:pt x="167" y="385"/>
                </a:lnTo>
                <a:lnTo>
                  <a:pt x="168" y="385"/>
                </a:lnTo>
                <a:lnTo>
                  <a:pt x="168" y="386"/>
                </a:lnTo>
                <a:lnTo>
                  <a:pt x="168" y="386"/>
                </a:lnTo>
                <a:lnTo>
                  <a:pt x="168" y="387"/>
                </a:lnTo>
                <a:lnTo>
                  <a:pt x="168" y="387"/>
                </a:lnTo>
                <a:lnTo>
                  <a:pt x="169" y="387"/>
                </a:lnTo>
                <a:lnTo>
                  <a:pt x="169" y="387"/>
                </a:lnTo>
                <a:lnTo>
                  <a:pt x="169" y="388"/>
                </a:lnTo>
                <a:lnTo>
                  <a:pt x="169" y="388"/>
                </a:lnTo>
                <a:lnTo>
                  <a:pt x="169" y="389"/>
                </a:lnTo>
                <a:lnTo>
                  <a:pt x="169" y="389"/>
                </a:lnTo>
                <a:lnTo>
                  <a:pt x="170" y="389"/>
                </a:lnTo>
                <a:lnTo>
                  <a:pt x="170" y="390"/>
                </a:lnTo>
                <a:lnTo>
                  <a:pt x="170" y="391"/>
                </a:lnTo>
                <a:lnTo>
                  <a:pt x="171" y="391"/>
                </a:lnTo>
                <a:lnTo>
                  <a:pt x="171" y="392"/>
                </a:lnTo>
                <a:lnTo>
                  <a:pt x="171" y="392"/>
                </a:lnTo>
                <a:lnTo>
                  <a:pt x="172" y="393"/>
                </a:lnTo>
                <a:lnTo>
                  <a:pt x="172" y="394"/>
                </a:lnTo>
                <a:lnTo>
                  <a:pt x="171" y="394"/>
                </a:lnTo>
                <a:lnTo>
                  <a:pt x="171" y="395"/>
                </a:lnTo>
                <a:lnTo>
                  <a:pt x="170" y="395"/>
                </a:lnTo>
                <a:lnTo>
                  <a:pt x="170" y="396"/>
                </a:lnTo>
                <a:lnTo>
                  <a:pt x="170" y="397"/>
                </a:lnTo>
                <a:lnTo>
                  <a:pt x="169" y="398"/>
                </a:lnTo>
                <a:lnTo>
                  <a:pt x="169" y="398"/>
                </a:lnTo>
                <a:lnTo>
                  <a:pt x="169" y="399"/>
                </a:lnTo>
                <a:lnTo>
                  <a:pt x="170" y="399"/>
                </a:lnTo>
                <a:lnTo>
                  <a:pt x="170" y="399"/>
                </a:lnTo>
                <a:lnTo>
                  <a:pt x="170" y="400"/>
                </a:lnTo>
                <a:lnTo>
                  <a:pt x="169" y="400"/>
                </a:lnTo>
                <a:lnTo>
                  <a:pt x="169" y="401"/>
                </a:lnTo>
                <a:lnTo>
                  <a:pt x="169" y="401"/>
                </a:lnTo>
                <a:lnTo>
                  <a:pt x="169" y="402"/>
                </a:lnTo>
                <a:lnTo>
                  <a:pt x="169" y="402"/>
                </a:lnTo>
                <a:lnTo>
                  <a:pt x="169" y="402"/>
                </a:lnTo>
                <a:lnTo>
                  <a:pt x="169" y="403"/>
                </a:lnTo>
                <a:lnTo>
                  <a:pt x="169" y="403"/>
                </a:lnTo>
                <a:lnTo>
                  <a:pt x="169" y="404"/>
                </a:lnTo>
                <a:lnTo>
                  <a:pt x="169" y="404"/>
                </a:lnTo>
                <a:lnTo>
                  <a:pt x="170" y="405"/>
                </a:lnTo>
                <a:lnTo>
                  <a:pt x="169" y="405"/>
                </a:lnTo>
                <a:lnTo>
                  <a:pt x="170" y="405"/>
                </a:lnTo>
                <a:lnTo>
                  <a:pt x="170" y="406"/>
                </a:lnTo>
                <a:lnTo>
                  <a:pt x="169" y="406"/>
                </a:lnTo>
                <a:lnTo>
                  <a:pt x="169" y="407"/>
                </a:lnTo>
                <a:lnTo>
                  <a:pt x="169" y="408"/>
                </a:lnTo>
                <a:lnTo>
                  <a:pt x="168" y="408"/>
                </a:lnTo>
                <a:lnTo>
                  <a:pt x="169" y="409"/>
                </a:lnTo>
                <a:lnTo>
                  <a:pt x="169" y="410"/>
                </a:lnTo>
                <a:lnTo>
                  <a:pt x="169" y="410"/>
                </a:lnTo>
                <a:lnTo>
                  <a:pt x="168" y="411"/>
                </a:lnTo>
                <a:lnTo>
                  <a:pt x="168" y="412"/>
                </a:lnTo>
                <a:lnTo>
                  <a:pt x="168" y="413"/>
                </a:lnTo>
                <a:lnTo>
                  <a:pt x="169" y="413"/>
                </a:lnTo>
                <a:lnTo>
                  <a:pt x="169" y="414"/>
                </a:lnTo>
                <a:lnTo>
                  <a:pt x="169" y="414"/>
                </a:lnTo>
                <a:lnTo>
                  <a:pt x="169" y="414"/>
                </a:lnTo>
                <a:lnTo>
                  <a:pt x="169" y="415"/>
                </a:lnTo>
                <a:lnTo>
                  <a:pt x="169" y="415"/>
                </a:lnTo>
                <a:lnTo>
                  <a:pt x="169" y="415"/>
                </a:lnTo>
                <a:lnTo>
                  <a:pt x="170" y="416"/>
                </a:lnTo>
                <a:lnTo>
                  <a:pt x="171" y="416"/>
                </a:lnTo>
                <a:lnTo>
                  <a:pt x="171" y="416"/>
                </a:lnTo>
                <a:lnTo>
                  <a:pt x="172" y="416"/>
                </a:lnTo>
                <a:lnTo>
                  <a:pt x="172" y="415"/>
                </a:lnTo>
                <a:lnTo>
                  <a:pt x="173" y="415"/>
                </a:lnTo>
                <a:lnTo>
                  <a:pt x="173" y="415"/>
                </a:lnTo>
                <a:lnTo>
                  <a:pt x="173" y="415"/>
                </a:lnTo>
                <a:lnTo>
                  <a:pt x="173" y="415"/>
                </a:lnTo>
                <a:lnTo>
                  <a:pt x="174" y="415"/>
                </a:lnTo>
                <a:lnTo>
                  <a:pt x="175" y="416"/>
                </a:lnTo>
                <a:lnTo>
                  <a:pt x="176" y="416"/>
                </a:lnTo>
                <a:lnTo>
                  <a:pt x="176" y="416"/>
                </a:lnTo>
                <a:lnTo>
                  <a:pt x="177" y="416"/>
                </a:lnTo>
                <a:lnTo>
                  <a:pt x="177" y="416"/>
                </a:lnTo>
                <a:lnTo>
                  <a:pt x="178" y="416"/>
                </a:lnTo>
                <a:lnTo>
                  <a:pt x="178" y="415"/>
                </a:lnTo>
                <a:lnTo>
                  <a:pt x="179" y="415"/>
                </a:lnTo>
                <a:lnTo>
                  <a:pt x="179" y="415"/>
                </a:lnTo>
                <a:lnTo>
                  <a:pt x="180" y="415"/>
                </a:lnTo>
                <a:lnTo>
                  <a:pt x="180" y="415"/>
                </a:lnTo>
                <a:lnTo>
                  <a:pt x="181" y="415"/>
                </a:lnTo>
                <a:lnTo>
                  <a:pt x="181" y="414"/>
                </a:lnTo>
                <a:lnTo>
                  <a:pt x="181" y="415"/>
                </a:lnTo>
                <a:lnTo>
                  <a:pt x="181" y="415"/>
                </a:lnTo>
                <a:lnTo>
                  <a:pt x="182" y="415"/>
                </a:lnTo>
                <a:lnTo>
                  <a:pt x="182" y="415"/>
                </a:lnTo>
                <a:lnTo>
                  <a:pt x="182" y="415"/>
                </a:lnTo>
                <a:lnTo>
                  <a:pt x="183" y="415"/>
                </a:lnTo>
                <a:lnTo>
                  <a:pt x="183" y="415"/>
                </a:lnTo>
                <a:lnTo>
                  <a:pt x="183" y="415"/>
                </a:lnTo>
                <a:lnTo>
                  <a:pt x="183" y="415"/>
                </a:lnTo>
                <a:lnTo>
                  <a:pt x="184" y="415"/>
                </a:lnTo>
                <a:lnTo>
                  <a:pt x="184" y="414"/>
                </a:lnTo>
                <a:lnTo>
                  <a:pt x="184" y="414"/>
                </a:lnTo>
                <a:lnTo>
                  <a:pt x="184" y="414"/>
                </a:lnTo>
                <a:lnTo>
                  <a:pt x="184" y="414"/>
                </a:lnTo>
                <a:lnTo>
                  <a:pt x="184" y="413"/>
                </a:lnTo>
                <a:lnTo>
                  <a:pt x="185" y="412"/>
                </a:lnTo>
                <a:lnTo>
                  <a:pt x="186" y="412"/>
                </a:lnTo>
                <a:lnTo>
                  <a:pt x="186" y="412"/>
                </a:lnTo>
                <a:lnTo>
                  <a:pt x="187" y="412"/>
                </a:lnTo>
                <a:lnTo>
                  <a:pt x="187" y="412"/>
                </a:lnTo>
                <a:lnTo>
                  <a:pt x="188" y="412"/>
                </a:lnTo>
                <a:lnTo>
                  <a:pt x="188" y="412"/>
                </a:lnTo>
                <a:lnTo>
                  <a:pt x="188" y="412"/>
                </a:lnTo>
                <a:lnTo>
                  <a:pt x="189" y="411"/>
                </a:lnTo>
                <a:lnTo>
                  <a:pt x="190" y="410"/>
                </a:lnTo>
                <a:lnTo>
                  <a:pt x="190" y="410"/>
                </a:lnTo>
                <a:lnTo>
                  <a:pt x="190" y="409"/>
                </a:lnTo>
                <a:lnTo>
                  <a:pt x="190" y="409"/>
                </a:lnTo>
                <a:lnTo>
                  <a:pt x="190" y="409"/>
                </a:lnTo>
                <a:lnTo>
                  <a:pt x="191" y="409"/>
                </a:lnTo>
                <a:lnTo>
                  <a:pt x="191" y="409"/>
                </a:lnTo>
                <a:lnTo>
                  <a:pt x="192" y="409"/>
                </a:lnTo>
                <a:lnTo>
                  <a:pt x="192" y="409"/>
                </a:lnTo>
                <a:lnTo>
                  <a:pt x="193" y="409"/>
                </a:lnTo>
                <a:lnTo>
                  <a:pt x="193" y="409"/>
                </a:lnTo>
                <a:lnTo>
                  <a:pt x="193" y="409"/>
                </a:lnTo>
                <a:lnTo>
                  <a:pt x="195" y="408"/>
                </a:lnTo>
                <a:lnTo>
                  <a:pt x="194" y="408"/>
                </a:lnTo>
                <a:lnTo>
                  <a:pt x="194" y="407"/>
                </a:lnTo>
                <a:lnTo>
                  <a:pt x="194" y="407"/>
                </a:lnTo>
                <a:lnTo>
                  <a:pt x="194" y="407"/>
                </a:lnTo>
                <a:lnTo>
                  <a:pt x="195" y="407"/>
                </a:lnTo>
                <a:lnTo>
                  <a:pt x="196" y="407"/>
                </a:lnTo>
                <a:lnTo>
                  <a:pt x="196" y="407"/>
                </a:lnTo>
                <a:lnTo>
                  <a:pt x="196" y="406"/>
                </a:lnTo>
                <a:lnTo>
                  <a:pt x="196" y="406"/>
                </a:lnTo>
                <a:lnTo>
                  <a:pt x="196" y="406"/>
                </a:lnTo>
                <a:lnTo>
                  <a:pt x="196" y="405"/>
                </a:lnTo>
                <a:lnTo>
                  <a:pt x="196" y="405"/>
                </a:lnTo>
                <a:lnTo>
                  <a:pt x="197" y="405"/>
                </a:lnTo>
                <a:lnTo>
                  <a:pt x="198" y="405"/>
                </a:lnTo>
                <a:lnTo>
                  <a:pt x="198" y="405"/>
                </a:lnTo>
                <a:lnTo>
                  <a:pt x="198" y="405"/>
                </a:lnTo>
                <a:lnTo>
                  <a:pt x="198" y="404"/>
                </a:lnTo>
                <a:lnTo>
                  <a:pt x="199" y="404"/>
                </a:lnTo>
                <a:lnTo>
                  <a:pt x="199" y="404"/>
                </a:lnTo>
                <a:lnTo>
                  <a:pt x="199" y="403"/>
                </a:lnTo>
                <a:lnTo>
                  <a:pt x="199" y="402"/>
                </a:lnTo>
                <a:lnTo>
                  <a:pt x="199" y="402"/>
                </a:lnTo>
                <a:lnTo>
                  <a:pt x="199" y="402"/>
                </a:lnTo>
                <a:lnTo>
                  <a:pt x="199" y="402"/>
                </a:lnTo>
                <a:lnTo>
                  <a:pt x="200" y="402"/>
                </a:lnTo>
                <a:lnTo>
                  <a:pt x="200" y="402"/>
                </a:lnTo>
                <a:lnTo>
                  <a:pt x="200" y="402"/>
                </a:lnTo>
                <a:lnTo>
                  <a:pt x="200" y="402"/>
                </a:lnTo>
                <a:lnTo>
                  <a:pt x="200" y="403"/>
                </a:lnTo>
                <a:lnTo>
                  <a:pt x="201" y="403"/>
                </a:lnTo>
                <a:lnTo>
                  <a:pt x="201" y="402"/>
                </a:lnTo>
                <a:lnTo>
                  <a:pt x="202" y="402"/>
                </a:lnTo>
                <a:lnTo>
                  <a:pt x="202" y="402"/>
                </a:lnTo>
                <a:lnTo>
                  <a:pt x="202" y="402"/>
                </a:lnTo>
                <a:lnTo>
                  <a:pt x="203" y="402"/>
                </a:lnTo>
                <a:lnTo>
                  <a:pt x="203" y="402"/>
                </a:lnTo>
                <a:lnTo>
                  <a:pt x="203" y="402"/>
                </a:lnTo>
                <a:lnTo>
                  <a:pt x="204" y="403"/>
                </a:lnTo>
                <a:lnTo>
                  <a:pt x="204" y="403"/>
                </a:lnTo>
                <a:lnTo>
                  <a:pt x="204" y="402"/>
                </a:lnTo>
                <a:lnTo>
                  <a:pt x="205" y="403"/>
                </a:lnTo>
                <a:lnTo>
                  <a:pt x="205" y="402"/>
                </a:lnTo>
                <a:lnTo>
                  <a:pt x="206" y="402"/>
                </a:lnTo>
                <a:lnTo>
                  <a:pt x="206" y="401"/>
                </a:lnTo>
                <a:lnTo>
                  <a:pt x="205" y="401"/>
                </a:lnTo>
                <a:lnTo>
                  <a:pt x="205" y="400"/>
                </a:lnTo>
                <a:lnTo>
                  <a:pt x="206" y="400"/>
                </a:lnTo>
                <a:lnTo>
                  <a:pt x="206" y="400"/>
                </a:lnTo>
                <a:lnTo>
                  <a:pt x="207" y="399"/>
                </a:lnTo>
                <a:lnTo>
                  <a:pt x="207" y="400"/>
                </a:lnTo>
                <a:lnTo>
                  <a:pt x="207" y="399"/>
                </a:lnTo>
                <a:lnTo>
                  <a:pt x="207" y="399"/>
                </a:lnTo>
                <a:lnTo>
                  <a:pt x="207" y="399"/>
                </a:lnTo>
                <a:lnTo>
                  <a:pt x="207" y="398"/>
                </a:lnTo>
                <a:lnTo>
                  <a:pt x="207" y="398"/>
                </a:lnTo>
                <a:lnTo>
                  <a:pt x="207" y="397"/>
                </a:lnTo>
                <a:lnTo>
                  <a:pt x="207" y="397"/>
                </a:lnTo>
                <a:lnTo>
                  <a:pt x="206" y="397"/>
                </a:lnTo>
                <a:lnTo>
                  <a:pt x="206" y="396"/>
                </a:lnTo>
                <a:lnTo>
                  <a:pt x="206" y="396"/>
                </a:lnTo>
                <a:lnTo>
                  <a:pt x="206" y="395"/>
                </a:lnTo>
                <a:lnTo>
                  <a:pt x="206" y="395"/>
                </a:lnTo>
                <a:lnTo>
                  <a:pt x="205" y="394"/>
                </a:lnTo>
                <a:lnTo>
                  <a:pt x="206" y="394"/>
                </a:lnTo>
                <a:lnTo>
                  <a:pt x="206" y="393"/>
                </a:lnTo>
                <a:lnTo>
                  <a:pt x="207" y="393"/>
                </a:lnTo>
                <a:lnTo>
                  <a:pt x="206" y="394"/>
                </a:lnTo>
                <a:lnTo>
                  <a:pt x="207" y="394"/>
                </a:lnTo>
                <a:lnTo>
                  <a:pt x="207" y="393"/>
                </a:lnTo>
                <a:lnTo>
                  <a:pt x="207" y="392"/>
                </a:lnTo>
                <a:lnTo>
                  <a:pt x="207" y="392"/>
                </a:lnTo>
                <a:lnTo>
                  <a:pt x="208" y="392"/>
                </a:lnTo>
                <a:lnTo>
                  <a:pt x="208" y="391"/>
                </a:lnTo>
                <a:lnTo>
                  <a:pt x="208" y="391"/>
                </a:lnTo>
                <a:lnTo>
                  <a:pt x="209" y="392"/>
                </a:lnTo>
                <a:lnTo>
                  <a:pt x="209" y="391"/>
                </a:lnTo>
                <a:lnTo>
                  <a:pt x="209" y="391"/>
                </a:lnTo>
                <a:lnTo>
                  <a:pt x="210" y="391"/>
                </a:lnTo>
                <a:lnTo>
                  <a:pt x="211" y="391"/>
                </a:lnTo>
                <a:lnTo>
                  <a:pt x="211" y="392"/>
                </a:lnTo>
                <a:lnTo>
                  <a:pt x="211" y="392"/>
                </a:lnTo>
                <a:lnTo>
                  <a:pt x="212" y="391"/>
                </a:lnTo>
                <a:lnTo>
                  <a:pt x="212" y="392"/>
                </a:lnTo>
                <a:lnTo>
                  <a:pt x="212" y="391"/>
                </a:lnTo>
                <a:lnTo>
                  <a:pt x="213" y="391"/>
                </a:lnTo>
                <a:lnTo>
                  <a:pt x="213" y="391"/>
                </a:lnTo>
                <a:lnTo>
                  <a:pt x="213" y="391"/>
                </a:lnTo>
                <a:lnTo>
                  <a:pt x="214" y="390"/>
                </a:lnTo>
                <a:lnTo>
                  <a:pt x="214" y="390"/>
                </a:lnTo>
                <a:lnTo>
                  <a:pt x="214" y="391"/>
                </a:lnTo>
                <a:lnTo>
                  <a:pt x="214" y="391"/>
                </a:lnTo>
                <a:lnTo>
                  <a:pt x="214" y="391"/>
                </a:lnTo>
                <a:lnTo>
                  <a:pt x="215" y="391"/>
                </a:lnTo>
                <a:lnTo>
                  <a:pt x="215" y="391"/>
                </a:lnTo>
                <a:lnTo>
                  <a:pt x="215" y="392"/>
                </a:lnTo>
                <a:lnTo>
                  <a:pt x="216" y="392"/>
                </a:lnTo>
                <a:lnTo>
                  <a:pt x="215" y="393"/>
                </a:lnTo>
                <a:lnTo>
                  <a:pt x="216" y="393"/>
                </a:lnTo>
                <a:lnTo>
                  <a:pt x="215" y="393"/>
                </a:lnTo>
                <a:lnTo>
                  <a:pt x="216" y="393"/>
                </a:lnTo>
                <a:lnTo>
                  <a:pt x="216" y="394"/>
                </a:lnTo>
                <a:lnTo>
                  <a:pt x="216" y="394"/>
                </a:lnTo>
                <a:lnTo>
                  <a:pt x="217" y="394"/>
                </a:lnTo>
                <a:lnTo>
                  <a:pt x="217" y="395"/>
                </a:lnTo>
                <a:lnTo>
                  <a:pt x="217" y="395"/>
                </a:lnTo>
                <a:lnTo>
                  <a:pt x="217" y="395"/>
                </a:lnTo>
                <a:lnTo>
                  <a:pt x="217" y="396"/>
                </a:lnTo>
                <a:lnTo>
                  <a:pt x="218" y="396"/>
                </a:lnTo>
                <a:lnTo>
                  <a:pt x="218" y="396"/>
                </a:lnTo>
                <a:lnTo>
                  <a:pt x="218" y="396"/>
                </a:lnTo>
                <a:lnTo>
                  <a:pt x="219" y="396"/>
                </a:lnTo>
                <a:lnTo>
                  <a:pt x="219" y="397"/>
                </a:lnTo>
                <a:lnTo>
                  <a:pt x="219" y="397"/>
                </a:lnTo>
                <a:lnTo>
                  <a:pt x="219" y="397"/>
                </a:lnTo>
                <a:lnTo>
                  <a:pt x="219" y="397"/>
                </a:lnTo>
                <a:lnTo>
                  <a:pt x="220" y="397"/>
                </a:lnTo>
                <a:lnTo>
                  <a:pt x="220" y="397"/>
                </a:lnTo>
                <a:lnTo>
                  <a:pt x="221" y="397"/>
                </a:lnTo>
                <a:lnTo>
                  <a:pt x="221" y="397"/>
                </a:lnTo>
                <a:lnTo>
                  <a:pt x="221" y="398"/>
                </a:lnTo>
                <a:lnTo>
                  <a:pt x="221" y="398"/>
                </a:lnTo>
                <a:lnTo>
                  <a:pt x="222" y="399"/>
                </a:lnTo>
                <a:lnTo>
                  <a:pt x="222" y="400"/>
                </a:lnTo>
                <a:lnTo>
                  <a:pt x="222" y="400"/>
                </a:lnTo>
                <a:lnTo>
                  <a:pt x="223" y="400"/>
                </a:lnTo>
                <a:lnTo>
                  <a:pt x="223" y="400"/>
                </a:lnTo>
                <a:lnTo>
                  <a:pt x="223" y="400"/>
                </a:lnTo>
                <a:lnTo>
                  <a:pt x="223" y="401"/>
                </a:lnTo>
                <a:lnTo>
                  <a:pt x="223" y="401"/>
                </a:lnTo>
                <a:lnTo>
                  <a:pt x="223" y="401"/>
                </a:lnTo>
                <a:lnTo>
                  <a:pt x="223" y="402"/>
                </a:lnTo>
                <a:lnTo>
                  <a:pt x="223" y="402"/>
                </a:lnTo>
                <a:lnTo>
                  <a:pt x="224" y="403"/>
                </a:lnTo>
                <a:lnTo>
                  <a:pt x="224" y="402"/>
                </a:lnTo>
                <a:lnTo>
                  <a:pt x="225" y="402"/>
                </a:lnTo>
                <a:lnTo>
                  <a:pt x="225" y="403"/>
                </a:lnTo>
                <a:lnTo>
                  <a:pt x="226" y="402"/>
                </a:lnTo>
                <a:lnTo>
                  <a:pt x="227" y="402"/>
                </a:lnTo>
                <a:lnTo>
                  <a:pt x="227" y="403"/>
                </a:lnTo>
                <a:lnTo>
                  <a:pt x="228" y="403"/>
                </a:lnTo>
                <a:lnTo>
                  <a:pt x="229" y="403"/>
                </a:lnTo>
                <a:lnTo>
                  <a:pt x="229" y="404"/>
                </a:lnTo>
                <a:lnTo>
                  <a:pt x="229" y="404"/>
                </a:lnTo>
                <a:lnTo>
                  <a:pt x="229" y="405"/>
                </a:lnTo>
                <a:lnTo>
                  <a:pt x="229" y="405"/>
                </a:lnTo>
                <a:lnTo>
                  <a:pt x="230" y="405"/>
                </a:lnTo>
                <a:lnTo>
                  <a:pt x="230" y="405"/>
                </a:lnTo>
                <a:lnTo>
                  <a:pt x="230" y="406"/>
                </a:lnTo>
                <a:lnTo>
                  <a:pt x="230" y="406"/>
                </a:lnTo>
                <a:lnTo>
                  <a:pt x="230" y="406"/>
                </a:lnTo>
                <a:lnTo>
                  <a:pt x="229" y="406"/>
                </a:lnTo>
                <a:lnTo>
                  <a:pt x="229" y="407"/>
                </a:lnTo>
                <a:lnTo>
                  <a:pt x="229" y="407"/>
                </a:lnTo>
                <a:lnTo>
                  <a:pt x="229" y="408"/>
                </a:lnTo>
                <a:lnTo>
                  <a:pt x="230" y="408"/>
                </a:lnTo>
                <a:lnTo>
                  <a:pt x="230" y="409"/>
                </a:lnTo>
                <a:lnTo>
                  <a:pt x="230" y="409"/>
                </a:lnTo>
                <a:lnTo>
                  <a:pt x="230" y="409"/>
                </a:lnTo>
                <a:lnTo>
                  <a:pt x="231" y="409"/>
                </a:lnTo>
                <a:lnTo>
                  <a:pt x="231" y="409"/>
                </a:lnTo>
                <a:lnTo>
                  <a:pt x="232" y="409"/>
                </a:lnTo>
                <a:lnTo>
                  <a:pt x="232" y="410"/>
                </a:lnTo>
                <a:lnTo>
                  <a:pt x="232" y="410"/>
                </a:lnTo>
                <a:lnTo>
                  <a:pt x="232" y="410"/>
                </a:lnTo>
                <a:lnTo>
                  <a:pt x="233" y="410"/>
                </a:lnTo>
                <a:lnTo>
                  <a:pt x="233" y="411"/>
                </a:lnTo>
                <a:lnTo>
                  <a:pt x="233" y="410"/>
                </a:lnTo>
                <a:lnTo>
                  <a:pt x="234" y="410"/>
                </a:lnTo>
                <a:lnTo>
                  <a:pt x="234" y="410"/>
                </a:lnTo>
                <a:lnTo>
                  <a:pt x="235" y="410"/>
                </a:lnTo>
                <a:lnTo>
                  <a:pt x="235" y="409"/>
                </a:lnTo>
                <a:lnTo>
                  <a:pt x="235" y="410"/>
                </a:lnTo>
                <a:lnTo>
                  <a:pt x="235" y="410"/>
                </a:lnTo>
                <a:lnTo>
                  <a:pt x="235" y="411"/>
                </a:lnTo>
                <a:lnTo>
                  <a:pt x="236" y="411"/>
                </a:lnTo>
                <a:lnTo>
                  <a:pt x="236" y="411"/>
                </a:lnTo>
                <a:lnTo>
                  <a:pt x="236" y="412"/>
                </a:lnTo>
                <a:lnTo>
                  <a:pt x="237" y="412"/>
                </a:lnTo>
                <a:lnTo>
                  <a:pt x="238" y="412"/>
                </a:lnTo>
                <a:lnTo>
                  <a:pt x="238" y="412"/>
                </a:lnTo>
                <a:lnTo>
                  <a:pt x="238" y="413"/>
                </a:lnTo>
                <a:lnTo>
                  <a:pt x="237" y="413"/>
                </a:lnTo>
                <a:lnTo>
                  <a:pt x="238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8" y="415"/>
                </a:lnTo>
                <a:lnTo>
                  <a:pt x="238" y="415"/>
                </a:lnTo>
                <a:lnTo>
                  <a:pt x="238" y="415"/>
                </a:lnTo>
                <a:lnTo>
                  <a:pt x="239" y="415"/>
                </a:lnTo>
                <a:lnTo>
                  <a:pt x="239" y="416"/>
                </a:lnTo>
                <a:lnTo>
                  <a:pt x="239" y="416"/>
                </a:lnTo>
                <a:lnTo>
                  <a:pt x="240" y="416"/>
                </a:lnTo>
                <a:lnTo>
                  <a:pt x="240" y="416"/>
                </a:lnTo>
                <a:lnTo>
                  <a:pt x="240" y="417"/>
                </a:lnTo>
                <a:lnTo>
                  <a:pt x="240" y="417"/>
                </a:lnTo>
                <a:lnTo>
                  <a:pt x="240" y="418"/>
                </a:lnTo>
                <a:lnTo>
                  <a:pt x="240" y="418"/>
                </a:lnTo>
                <a:lnTo>
                  <a:pt x="240" y="419"/>
                </a:lnTo>
                <a:lnTo>
                  <a:pt x="240" y="419"/>
                </a:lnTo>
                <a:lnTo>
                  <a:pt x="240" y="419"/>
                </a:lnTo>
                <a:lnTo>
                  <a:pt x="240" y="420"/>
                </a:lnTo>
                <a:lnTo>
                  <a:pt x="239" y="420"/>
                </a:lnTo>
                <a:lnTo>
                  <a:pt x="239" y="420"/>
                </a:lnTo>
                <a:lnTo>
                  <a:pt x="239" y="421"/>
                </a:lnTo>
                <a:lnTo>
                  <a:pt x="239" y="421"/>
                </a:lnTo>
                <a:lnTo>
                  <a:pt x="240" y="421"/>
                </a:lnTo>
                <a:lnTo>
                  <a:pt x="240" y="422"/>
                </a:lnTo>
                <a:lnTo>
                  <a:pt x="241" y="422"/>
                </a:lnTo>
                <a:lnTo>
                  <a:pt x="241" y="422"/>
                </a:lnTo>
                <a:lnTo>
                  <a:pt x="241" y="422"/>
                </a:lnTo>
                <a:lnTo>
                  <a:pt x="241" y="423"/>
                </a:lnTo>
                <a:lnTo>
                  <a:pt x="242" y="423"/>
                </a:lnTo>
                <a:lnTo>
                  <a:pt x="242" y="423"/>
                </a:lnTo>
                <a:lnTo>
                  <a:pt x="242" y="423"/>
                </a:lnTo>
                <a:lnTo>
                  <a:pt x="242" y="422"/>
                </a:lnTo>
                <a:lnTo>
                  <a:pt x="243" y="423"/>
                </a:lnTo>
                <a:lnTo>
                  <a:pt x="243" y="423"/>
                </a:lnTo>
                <a:lnTo>
                  <a:pt x="243" y="423"/>
                </a:lnTo>
                <a:lnTo>
                  <a:pt x="244" y="422"/>
                </a:lnTo>
                <a:lnTo>
                  <a:pt x="244" y="423"/>
                </a:lnTo>
                <a:lnTo>
                  <a:pt x="244" y="423"/>
                </a:lnTo>
                <a:lnTo>
                  <a:pt x="244" y="424"/>
                </a:lnTo>
                <a:lnTo>
                  <a:pt x="244" y="424"/>
                </a:lnTo>
                <a:lnTo>
                  <a:pt x="244" y="425"/>
                </a:lnTo>
                <a:lnTo>
                  <a:pt x="244" y="425"/>
                </a:lnTo>
                <a:lnTo>
                  <a:pt x="244" y="425"/>
                </a:lnTo>
                <a:lnTo>
                  <a:pt x="245" y="425"/>
                </a:lnTo>
                <a:lnTo>
                  <a:pt x="245" y="425"/>
                </a:lnTo>
                <a:lnTo>
                  <a:pt x="246" y="425"/>
                </a:lnTo>
                <a:lnTo>
                  <a:pt x="246" y="425"/>
                </a:lnTo>
                <a:lnTo>
                  <a:pt x="246" y="426"/>
                </a:lnTo>
                <a:lnTo>
                  <a:pt x="245" y="426"/>
                </a:lnTo>
                <a:lnTo>
                  <a:pt x="245" y="426"/>
                </a:lnTo>
                <a:lnTo>
                  <a:pt x="244" y="426"/>
                </a:lnTo>
                <a:lnTo>
                  <a:pt x="244" y="427"/>
                </a:lnTo>
                <a:lnTo>
                  <a:pt x="245" y="427"/>
                </a:lnTo>
                <a:lnTo>
                  <a:pt x="246" y="427"/>
                </a:lnTo>
                <a:lnTo>
                  <a:pt x="246" y="428"/>
                </a:lnTo>
                <a:lnTo>
                  <a:pt x="246" y="428"/>
                </a:lnTo>
                <a:lnTo>
                  <a:pt x="247" y="427"/>
                </a:lnTo>
                <a:lnTo>
                  <a:pt x="247" y="428"/>
                </a:lnTo>
                <a:lnTo>
                  <a:pt x="247" y="428"/>
                </a:lnTo>
                <a:lnTo>
                  <a:pt x="248" y="428"/>
                </a:lnTo>
                <a:lnTo>
                  <a:pt x="248" y="429"/>
                </a:lnTo>
                <a:lnTo>
                  <a:pt x="248" y="429"/>
                </a:lnTo>
                <a:lnTo>
                  <a:pt x="248" y="430"/>
                </a:lnTo>
                <a:lnTo>
                  <a:pt x="248" y="430"/>
                </a:lnTo>
                <a:lnTo>
                  <a:pt x="249" y="430"/>
                </a:lnTo>
                <a:lnTo>
                  <a:pt x="249" y="431"/>
                </a:lnTo>
                <a:lnTo>
                  <a:pt x="248" y="431"/>
                </a:lnTo>
                <a:lnTo>
                  <a:pt x="248" y="431"/>
                </a:lnTo>
                <a:lnTo>
                  <a:pt x="249" y="431"/>
                </a:lnTo>
                <a:lnTo>
                  <a:pt x="249" y="432"/>
                </a:lnTo>
                <a:lnTo>
                  <a:pt x="249" y="432"/>
                </a:lnTo>
                <a:lnTo>
                  <a:pt x="248" y="433"/>
                </a:lnTo>
                <a:lnTo>
                  <a:pt x="249" y="433"/>
                </a:lnTo>
                <a:lnTo>
                  <a:pt x="248" y="433"/>
                </a:lnTo>
                <a:lnTo>
                  <a:pt x="249" y="434"/>
                </a:lnTo>
                <a:lnTo>
                  <a:pt x="249" y="434"/>
                </a:lnTo>
                <a:lnTo>
                  <a:pt x="249" y="435"/>
                </a:lnTo>
                <a:lnTo>
                  <a:pt x="250" y="435"/>
                </a:lnTo>
                <a:lnTo>
                  <a:pt x="250" y="435"/>
                </a:lnTo>
                <a:lnTo>
                  <a:pt x="250" y="435"/>
                </a:lnTo>
                <a:lnTo>
                  <a:pt x="252" y="435"/>
                </a:lnTo>
                <a:lnTo>
                  <a:pt x="252" y="435"/>
                </a:lnTo>
                <a:lnTo>
                  <a:pt x="253" y="435"/>
                </a:lnTo>
                <a:lnTo>
                  <a:pt x="253" y="435"/>
                </a:lnTo>
                <a:lnTo>
                  <a:pt x="253" y="435"/>
                </a:lnTo>
                <a:lnTo>
                  <a:pt x="254" y="435"/>
                </a:lnTo>
                <a:lnTo>
                  <a:pt x="255" y="435"/>
                </a:lnTo>
                <a:lnTo>
                  <a:pt x="255" y="435"/>
                </a:lnTo>
                <a:lnTo>
                  <a:pt x="255" y="435"/>
                </a:lnTo>
                <a:lnTo>
                  <a:pt x="255" y="436"/>
                </a:lnTo>
                <a:lnTo>
                  <a:pt x="256" y="435"/>
                </a:lnTo>
                <a:lnTo>
                  <a:pt x="256" y="435"/>
                </a:lnTo>
                <a:lnTo>
                  <a:pt x="256" y="436"/>
                </a:lnTo>
                <a:lnTo>
                  <a:pt x="257" y="436"/>
                </a:lnTo>
                <a:lnTo>
                  <a:pt x="257" y="436"/>
                </a:lnTo>
                <a:lnTo>
                  <a:pt x="257" y="436"/>
                </a:lnTo>
                <a:lnTo>
                  <a:pt x="257" y="437"/>
                </a:lnTo>
                <a:lnTo>
                  <a:pt x="257" y="437"/>
                </a:lnTo>
                <a:lnTo>
                  <a:pt x="257" y="437"/>
                </a:lnTo>
                <a:lnTo>
                  <a:pt x="258" y="437"/>
                </a:lnTo>
                <a:lnTo>
                  <a:pt x="258" y="437"/>
                </a:lnTo>
                <a:lnTo>
                  <a:pt x="258" y="438"/>
                </a:lnTo>
                <a:lnTo>
                  <a:pt x="259" y="438"/>
                </a:lnTo>
                <a:lnTo>
                  <a:pt x="259" y="438"/>
                </a:lnTo>
                <a:lnTo>
                  <a:pt x="259" y="438"/>
                </a:lnTo>
                <a:lnTo>
                  <a:pt x="260" y="438"/>
                </a:lnTo>
                <a:lnTo>
                  <a:pt x="260" y="439"/>
                </a:lnTo>
                <a:lnTo>
                  <a:pt x="260" y="438"/>
                </a:lnTo>
                <a:lnTo>
                  <a:pt x="261" y="439"/>
                </a:lnTo>
                <a:lnTo>
                  <a:pt x="262" y="439"/>
                </a:lnTo>
                <a:lnTo>
                  <a:pt x="262" y="440"/>
                </a:lnTo>
                <a:lnTo>
                  <a:pt x="262" y="440"/>
                </a:lnTo>
                <a:lnTo>
                  <a:pt x="263" y="440"/>
                </a:lnTo>
                <a:lnTo>
                  <a:pt x="263" y="439"/>
                </a:lnTo>
                <a:lnTo>
                  <a:pt x="263" y="439"/>
                </a:lnTo>
                <a:lnTo>
                  <a:pt x="263" y="440"/>
                </a:lnTo>
                <a:lnTo>
                  <a:pt x="263" y="440"/>
                </a:lnTo>
                <a:lnTo>
                  <a:pt x="264" y="440"/>
                </a:lnTo>
                <a:lnTo>
                  <a:pt x="264" y="440"/>
                </a:lnTo>
                <a:lnTo>
                  <a:pt x="264" y="441"/>
                </a:lnTo>
                <a:lnTo>
                  <a:pt x="265" y="441"/>
                </a:lnTo>
                <a:lnTo>
                  <a:pt x="265" y="441"/>
                </a:lnTo>
                <a:lnTo>
                  <a:pt x="266" y="442"/>
                </a:lnTo>
                <a:lnTo>
                  <a:pt x="266" y="442"/>
                </a:lnTo>
                <a:lnTo>
                  <a:pt x="266" y="442"/>
                </a:lnTo>
                <a:lnTo>
                  <a:pt x="267" y="442"/>
                </a:lnTo>
                <a:lnTo>
                  <a:pt x="268" y="442"/>
                </a:lnTo>
                <a:lnTo>
                  <a:pt x="268" y="442"/>
                </a:lnTo>
                <a:lnTo>
                  <a:pt x="268" y="441"/>
                </a:lnTo>
                <a:lnTo>
                  <a:pt x="268" y="441"/>
                </a:lnTo>
                <a:lnTo>
                  <a:pt x="268" y="440"/>
                </a:lnTo>
                <a:lnTo>
                  <a:pt x="268" y="440"/>
                </a:lnTo>
                <a:lnTo>
                  <a:pt x="268" y="440"/>
                </a:lnTo>
                <a:lnTo>
                  <a:pt x="269" y="440"/>
                </a:lnTo>
                <a:lnTo>
                  <a:pt x="269" y="439"/>
                </a:lnTo>
                <a:lnTo>
                  <a:pt x="270" y="439"/>
                </a:lnTo>
                <a:lnTo>
                  <a:pt x="270" y="439"/>
                </a:lnTo>
                <a:lnTo>
                  <a:pt x="270" y="439"/>
                </a:lnTo>
                <a:lnTo>
                  <a:pt x="270" y="438"/>
                </a:lnTo>
                <a:lnTo>
                  <a:pt x="270" y="438"/>
                </a:lnTo>
                <a:lnTo>
                  <a:pt x="271" y="437"/>
                </a:lnTo>
                <a:lnTo>
                  <a:pt x="271" y="437"/>
                </a:lnTo>
                <a:lnTo>
                  <a:pt x="271" y="436"/>
                </a:lnTo>
                <a:lnTo>
                  <a:pt x="271" y="436"/>
                </a:lnTo>
                <a:lnTo>
                  <a:pt x="271" y="436"/>
                </a:lnTo>
                <a:lnTo>
                  <a:pt x="271" y="435"/>
                </a:lnTo>
                <a:lnTo>
                  <a:pt x="272" y="435"/>
                </a:lnTo>
                <a:lnTo>
                  <a:pt x="273" y="435"/>
                </a:lnTo>
                <a:lnTo>
                  <a:pt x="273" y="435"/>
                </a:lnTo>
                <a:lnTo>
                  <a:pt x="274" y="435"/>
                </a:lnTo>
                <a:lnTo>
                  <a:pt x="274" y="435"/>
                </a:lnTo>
                <a:lnTo>
                  <a:pt x="274" y="436"/>
                </a:lnTo>
                <a:lnTo>
                  <a:pt x="274" y="437"/>
                </a:lnTo>
                <a:lnTo>
                  <a:pt x="274" y="437"/>
                </a:lnTo>
                <a:lnTo>
                  <a:pt x="274" y="437"/>
                </a:lnTo>
                <a:lnTo>
                  <a:pt x="275" y="437"/>
                </a:lnTo>
                <a:lnTo>
                  <a:pt x="275" y="437"/>
                </a:lnTo>
                <a:lnTo>
                  <a:pt x="275" y="438"/>
                </a:lnTo>
                <a:lnTo>
                  <a:pt x="276" y="438"/>
                </a:lnTo>
                <a:lnTo>
                  <a:pt x="276" y="438"/>
                </a:lnTo>
                <a:lnTo>
                  <a:pt x="276" y="439"/>
                </a:lnTo>
                <a:lnTo>
                  <a:pt x="276" y="439"/>
                </a:lnTo>
                <a:lnTo>
                  <a:pt x="276" y="440"/>
                </a:lnTo>
                <a:lnTo>
                  <a:pt x="276" y="440"/>
                </a:lnTo>
                <a:lnTo>
                  <a:pt x="277" y="440"/>
                </a:lnTo>
                <a:lnTo>
                  <a:pt x="278" y="441"/>
                </a:lnTo>
                <a:lnTo>
                  <a:pt x="278" y="441"/>
                </a:lnTo>
                <a:lnTo>
                  <a:pt x="279" y="442"/>
                </a:lnTo>
                <a:lnTo>
                  <a:pt x="279" y="442"/>
                </a:lnTo>
                <a:lnTo>
                  <a:pt x="279" y="443"/>
                </a:lnTo>
                <a:lnTo>
                  <a:pt x="278" y="443"/>
                </a:lnTo>
                <a:lnTo>
                  <a:pt x="278" y="443"/>
                </a:lnTo>
                <a:lnTo>
                  <a:pt x="278" y="444"/>
                </a:lnTo>
                <a:lnTo>
                  <a:pt x="278" y="444"/>
                </a:lnTo>
                <a:lnTo>
                  <a:pt x="279" y="444"/>
                </a:lnTo>
                <a:lnTo>
                  <a:pt x="279" y="444"/>
                </a:lnTo>
                <a:lnTo>
                  <a:pt x="279" y="445"/>
                </a:lnTo>
                <a:lnTo>
                  <a:pt x="280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6"/>
                </a:lnTo>
                <a:lnTo>
                  <a:pt x="281" y="446"/>
                </a:lnTo>
                <a:lnTo>
                  <a:pt x="280" y="446"/>
                </a:lnTo>
                <a:lnTo>
                  <a:pt x="281" y="447"/>
                </a:lnTo>
                <a:lnTo>
                  <a:pt x="280" y="447"/>
                </a:lnTo>
                <a:lnTo>
                  <a:pt x="280" y="447"/>
                </a:lnTo>
                <a:lnTo>
                  <a:pt x="281" y="447"/>
                </a:lnTo>
                <a:lnTo>
                  <a:pt x="281" y="448"/>
                </a:lnTo>
                <a:lnTo>
                  <a:pt x="281" y="447"/>
                </a:lnTo>
                <a:lnTo>
                  <a:pt x="282" y="448"/>
                </a:lnTo>
                <a:lnTo>
                  <a:pt x="283" y="447"/>
                </a:lnTo>
                <a:lnTo>
                  <a:pt x="283" y="447"/>
                </a:lnTo>
                <a:lnTo>
                  <a:pt x="284" y="447"/>
                </a:lnTo>
                <a:lnTo>
                  <a:pt x="284" y="447"/>
                </a:lnTo>
                <a:lnTo>
                  <a:pt x="285" y="447"/>
                </a:lnTo>
                <a:lnTo>
                  <a:pt x="285" y="447"/>
                </a:lnTo>
                <a:lnTo>
                  <a:pt x="285" y="446"/>
                </a:lnTo>
                <a:lnTo>
                  <a:pt x="286" y="447"/>
                </a:lnTo>
                <a:lnTo>
                  <a:pt x="286" y="447"/>
                </a:lnTo>
                <a:lnTo>
                  <a:pt x="286" y="447"/>
                </a:lnTo>
                <a:lnTo>
                  <a:pt x="286" y="447"/>
                </a:lnTo>
                <a:lnTo>
                  <a:pt x="286" y="448"/>
                </a:lnTo>
                <a:lnTo>
                  <a:pt x="286" y="448"/>
                </a:lnTo>
                <a:lnTo>
                  <a:pt x="287" y="449"/>
                </a:lnTo>
                <a:lnTo>
                  <a:pt x="287" y="449"/>
                </a:lnTo>
                <a:lnTo>
                  <a:pt x="288" y="449"/>
                </a:lnTo>
                <a:lnTo>
                  <a:pt x="288" y="449"/>
                </a:lnTo>
                <a:lnTo>
                  <a:pt x="288" y="449"/>
                </a:lnTo>
                <a:lnTo>
                  <a:pt x="289" y="450"/>
                </a:lnTo>
                <a:lnTo>
                  <a:pt x="288" y="451"/>
                </a:lnTo>
                <a:lnTo>
                  <a:pt x="289" y="451"/>
                </a:lnTo>
                <a:lnTo>
                  <a:pt x="289" y="451"/>
                </a:lnTo>
                <a:lnTo>
                  <a:pt x="290" y="452"/>
                </a:lnTo>
                <a:lnTo>
                  <a:pt x="290" y="452"/>
                </a:lnTo>
                <a:lnTo>
                  <a:pt x="290" y="453"/>
                </a:lnTo>
                <a:lnTo>
                  <a:pt x="291" y="454"/>
                </a:lnTo>
                <a:lnTo>
                  <a:pt x="292" y="453"/>
                </a:lnTo>
                <a:lnTo>
                  <a:pt x="292" y="453"/>
                </a:lnTo>
                <a:lnTo>
                  <a:pt x="294" y="453"/>
                </a:lnTo>
                <a:lnTo>
                  <a:pt x="294" y="452"/>
                </a:lnTo>
                <a:lnTo>
                  <a:pt x="294" y="452"/>
                </a:lnTo>
                <a:lnTo>
                  <a:pt x="295" y="452"/>
                </a:lnTo>
                <a:lnTo>
                  <a:pt x="295" y="452"/>
                </a:lnTo>
                <a:lnTo>
                  <a:pt x="296" y="452"/>
                </a:lnTo>
                <a:lnTo>
                  <a:pt x="296" y="453"/>
                </a:lnTo>
                <a:lnTo>
                  <a:pt x="296" y="453"/>
                </a:lnTo>
                <a:lnTo>
                  <a:pt x="297" y="452"/>
                </a:lnTo>
                <a:lnTo>
                  <a:pt x="298" y="452"/>
                </a:lnTo>
                <a:lnTo>
                  <a:pt x="298" y="452"/>
                </a:lnTo>
                <a:lnTo>
                  <a:pt x="299" y="452"/>
                </a:lnTo>
                <a:lnTo>
                  <a:pt x="299" y="452"/>
                </a:lnTo>
                <a:lnTo>
                  <a:pt x="300" y="452"/>
                </a:lnTo>
                <a:lnTo>
                  <a:pt x="301" y="452"/>
                </a:lnTo>
                <a:lnTo>
                  <a:pt x="302" y="452"/>
                </a:lnTo>
                <a:lnTo>
                  <a:pt x="303" y="452"/>
                </a:lnTo>
                <a:lnTo>
                  <a:pt x="303" y="452"/>
                </a:lnTo>
                <a:lnTo>
                  <a:pt x="303" y="453"/>
                </a:lnTo>
                <a:lnTo>
                  <a:pt x="304" y="453"/>
                </a:lnTo>
                <a:lnTo>
                  <a:pt x="304" y="453"/>
                </a:lnTo>
                <a:lnTo>
                  <a:pt x="304" y="453"/>
                </a:lnTo>
                <a:lnTo>
                  <a:pt x="305" y="453"/>
                </a:lnTo>
                <a:lnTo>
                  <a:pt x="305" y="453"/>
                </a:lnTo>
                <a:lnTo>
                  <a:pt x="305" y="453"/>
                </a:lnTo>
                <a:lnTo>
                  <a:pt x="306" y="453"/>
                </a:lnTo>
                <a:lnTo>
                  <a:pt x="306" y="453"/>
                </a:lnTo>
                <a:lnTo>
                  <a:pt x="306" y="454"/>
                </a:lnTo>
                <a:lnTo>
                  <a:pt x="306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8" y="454"/>
                </a:lnTo>
                <a:lnTo>
                  <a:pt x="308" y="455"/>
                </a:lnTo>
                <a:lnTo>
                  <a:pt x="308" y="455"/>
                </a:lnTo>
                <a:lnTo>
                  <a:pt x="309" y="455"/>
                </a:lnTo>
                <a:lnTo>
                  <a:pt x="317" y="455"/>
                </a:lnTo>
                <a:lnTo>
                  <a:pt x="317" y="455"/>
                </a:lnTo>
                <a:lnTo>
                  <a:pt x="317" y="455"/>
                </a:lnTo>
                <a:lnTo>
                  <a:pt x="317" y="455"/>
                </a:lnTo>
                <a:lnTo>
                  <a:pt x="318" y="455"/>
                </a:lnTo>
                <a:lnTo>
                  <a:pt x="318" y="456"/>
                </a:lnTo>
                <a:lnTo>
                  <a:pt x="318" y="457"/>
                </a:lnTo>
                <a:lnTo>
                  <a:pt x="318" y="458"/>
                </a:lnTo>
                <a:lnTo>
                  <a:pt x="319" y="458"/>
                </a:lnTo>
                <a:lnTo>
                  <a:pt x="319" y="458"/>
                </a:lnTo>
                <a:lnTo>
                  <a:pt x="319" y="458"/>
                </a:lnTo>
                <a:lnTo>
                  <a:pt x="320" y="458"/>
                </a:lnTo>
                <a:lnTo>
                  <a:pt x="320" y="458"/>
                </a:lnTo>
                <a:lnTo>
                  <a:pt x="320" y="459"/>
                </a:lnTo>
                <a:lnTo>
                  <a:pt x="320" y="459"/>
                </a:lnTo>
                <a:lnTo>
                  <a:pt x="321" y="459"/>
                </a:lnTo>
                <a:lnTo>
                  <a:pt x="321" y="459"/>
                </a:lnTo>
                <a:lnTo>
                  <a:pt x="321" y="459"/>
                </a:lnTo>
                <a:lnTo>
                  <a:pt x="322" y="459"/>
                </a:lnTo>
                <a:lnTo>
                  <a:pt x="322" y="460"/>
                </a:lnTo>
                <a:lnTo>
                  <a:pt x="322" y="460"/>
                </a:lnTo>
                <a:lnTo>
                  <a:pt x="323" y="460"/>
                </a:lnTo>
                <a:lnTo>
                  <a:pt x="323" y="460"/>
                </a:lnTo>
                <a:lnTo>
                  <a:pt x="323" y="460"/>
                </a:lnTo>
                <a:lnTo>
                  <a:pt x="324" y="460"/>
                </a:lnTo>
                <a:lnTo>
                  <a:pt x="324" y="460"/>
                </a:lnTo>
                <a:lnTo>
                  <a:pt x="324" y="460"/>
                </a:lnTo>
                <a:lnTo>
                  <a:pt x="324" y="460"/>
                </a:lnTo>
                <a:lnTo>
                  <a:pt x="324" y="461"/>
                </a:lnTo>
                <a:lnTo>
                  <a:pt x="324" y="461"/>
                </a:lnTo>
                <a:lnTo>
                  <a:pt x="325" y="462"/>
                </a:lnTo>
                <a:lnTo>
                  <a:pt x="325" y="462"/>
                </a:lnTo>
                <a:lnTo>
                  <a:pt x="325" y="462"/>
                </a:lnTo>
                <a:lnTo>
                  <a:pt x="326" y="462"/>
                </a:lnTo>
                <a:lnTo>
                  <a:pt x="326" y="463"/>
                </a:lnTo>
                <a:lnTo>
                  <a:pt x="326" y="463"/>
                </a:lnTo>
                <a:lnTo>
                  <a:pt x="326" y="464"/>
                </a:lnTo>
                <a:lnTo>
                  <a:pt x="326" y="464"/>
                </a:lnTo>
                <a:lnTo>
                  <a:pt x="326" y="464"/>
                </a:lnTo>
                <a:lnTo>
                  <a:pt x="327" y="464"/>
                </a:lnTo>
                <a:lnTo>
                  <a:pt x="327" y="465"/>
                </a:lnTo>
                <a:lnTo>
                  <a:pt x="327" y="465"/>
                </a:lnTo>
                <a:lnTo>
                  <a:pt x="327" y="465"/>
                </a:lnTo>
                <a:lnTo>
                  <a:pt x="327" y="466"/>
                </a:lnTo>
                <a:lnTo>
                  <a:pt x="327" y="466"/>
                </a:lnTo>
                <a:lnTo>
                  <a:pt x="328" y="466"/>
                </a:lnTo>
                <a:lnTo>
                  <a:pt x="328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8"/>
                </a:lnTo>
                <a:lnTo>
                  <a:pt x="329" y="468"/>
                </a:lnTo>
                <a:lnTo>
                  <a:pt x="329" y="469"/>
                </a:lnTo>
                <a:lnTo>
                  <a:pt x="330" y="469"/>
                </a:lnTo>
                <a:lnTo>
                  <a:pt x="330" y="469"/>
                </a:lnTo>
                <a:lnTo>
                  <a:pt x="330" y="469"/>
                </a:lnTo>
                <a:lnTo>
                  <a:pt x="331" y="469"/>
                </a:lnTo>
                <a:lnTo>
                  <a:pt x="331" y="470"/>
                </a:lnTo>
                <a:lnTo>
                  <a:pt x="331" y="470"/>
                </a:lnTo>
                <a:lnTo>
                  <a:pt x="331" y="470"/>
                </a:lnTo>
                <a:lnTo>
                  <a:pt x="331" y="471"/>
                </a:lnTo>
                <a:lnTo>
                  <a:pt x="330" y="471"/>
                </a:lnTo>
                <a:lnTo>
                  <a:pt x="330" y="471"/>
                </a:lnTo>
                <a:lnTo>
                  <a:pt x="330" y="471"/>
                </a:lnTo>
                <a:lnTo>
                  <a:pt x="330" y="471"/>
                </a:lnTo>
                <a:lnTo>
                  <a:pt x="330" y="471"/>
                </a:lnTo>
                <a:lnTo>
                  <a:pt x="330" y="472"/>
                </a:lnTo>
                <a:lnTo>
                  <a:pt x="330" y="472"/>
                </a:lnTo>
                <a:lnTo>
                  <a:pt x="330" y="472"/>
                </a:lnTo>
                <a:lnTo>
                  <a:pt x="330" y="473"/>
                </a:lnTo>
                <a:lnTo>
                  <a:pt x="331" y="473"/>
                </a:lnTo>
                <a:lnTo>
                  <a:pt x="331" y="473"/>
                </a:lnTo>
                <a:lnTo>
                  <a:pt x="331" y="473"/>
                </a:lnTo>
                <a:lnTo>
                  <a:pt x="331" y="474"/>
                </a:lnTo>
                <a:lnTo>
                  <a:pt x="331" y="474"/>
                </a:lnTo>
                <a:lnTo>
                  <a:pt x="331" y="475"/>
                </a:lnTo>
                <a:lnTo>
                  <a:pt x="331" y="475"/>
                </a:lnTo>
                <a:lnTo>
                  <a:pt x="355" y="494"/>
                </a:lnTo>
                <a:lnTo>
                  <a:pt x="360" y="497"/>
                </a:lnTo>
                <a:lnTo>
                  <a:pt x="361" y="497"/>
                </a:lnTo>
                <a:lnTo>
                  <a:pt x="362" y="498"/>
                </a:lnTo>
                <a:lnTo>
                  <a:pt x="362" y="498"/>
                </a:lnTo>
                <a:lnTo>
                  <a:pt x="362" y="499"/>
                </a:lnTo>
                <a:lnTo>
                  <a:pt x="363" y="499"/>
                </a:lnTo>
                <a:lnTo>
                  <a:pt x="363" y="499"/>
                </a:lnTo>
                <a:lnTo>
                  <a:pt x="363" y="499"/>
                </a:lnTo>
                <a:lnTo>
                  <a:pt x="364" y="499"/>
                </a:lnTo>
                <a:lnTo>
                  <a:pt x="364" y="500"/>
                </a:lnTo>
                <a:lnTo>
                  <a:pt x="364" y="500"/>
                </a:lnTo>
                <a:lnTo>
                  <a:pt x="364" y="501"/>
                </a:lnTo>
                <a:lnTo>
                  <a:pt x="364" y="501"/>
                </a:lnTo>
                <a:lnTo>
                  <a:pt x="365" y="501"/>
                </a:lnTo>
                <a:lnTo>
                  <a:pt x="365" y="501"/>
                </a:lnTo>
                <a:lnTo>
                  <a:pt x="365" y="501"/>
                </a:lnTo>
                <a:lnTo>
                  <a:pt x="366" y="502"/>
                </a:lnTo>
                <a:lnTo>
                  <a:pt x="366" y="502"/>
                </a:lnTo>
                <a:lnTo>
                  <a:pt x="367" y="502"/>
                </a:lnTo>
                <a:lnTo>
                  <a:pt x="367" y="502"/>
                </a:lnTo>
                <a:lnTo>
                  <a:pt x="367" y="502"/>
                </a:lnTo>
                <a:lnTo>
                  <a:pt x="367" y="503"/>
                </a:lnTo>
                <a:lnTo>
                  <a:pt x="367" y="503"/>
                </a:lnTo>
                <a:lnTo>
                  <a:pt x="367" y="504"/>
                </a:lnTo>
                <a:lnTo>
                  <a:pt x="367" y="504"/>
                </a:lnTo>
                <a:lnTo>
                  <a:pt x="368" y="504"/>
                </a:lnTo>
                <a:lnTo>
                  <a:pt x="368" y="505"/>
                </a:lnTo>
                <a:lnTo>
                  <a:pt x="368" y="505"/>
                </a:lnTo>
                <a:lnTo>
                  <a:pt x="369" y="505"/>
                </a:lnTo>
                <a:lnTo>
                  <a:pt x="369" y="505"/>
                </a:lnTo>
                <a:lnTo>
                  <a:pt x="370" y="504"/>
                </a:lnTo>
                <a:lnTo>
                  <a:pt x="370" y="504"/>
                </a:lnTo>
                <a:lnTo>
                  <a:pt x="370" y="503"/>
                </a:lnTo>
                <a:lnTo>
                  <a:pt x="371" y="503"/>
                </a:lnTo>
                <a:lnTo>
                  <a:pt x="371" y="504"/>
                </a:lnTo>
                <a:lnTo>
                  <a:pt x="371" y="504"/>
                </a:lnTo>
                <a:lnTo>
                  <a:pt x="371" y="503"/>
                </a:lnTo>
                <a:lnTo>
                  <a:pt x="372" y="503"/>
                </a:lnTo>
                <a:lnTo>
                  <a:pt x="372" y="503"/>
                </a:lnTo>
                <a:lnTo>
                  <a:pt x="372" y="503"/>
                </a:lnTo>
                <a:lnTo>
                  <a:pt x="372" y="502"/>
                </a:lnTo>
                <a:lnTo>
                  <a:pt x="373" y="502"/>
                </a:lnTo>
                <a:lnTo>
                  <a:pt x="373" y="502"/>
                </a:lnTo>
                <a:lnTo>
                  <a:pt x="374" y="502"/>
                </a:lnTo>
                <a:lnTo>
                  <a:pt x="374" y="501"/>
                </a:lnTo>
                <a:lnTo>
                  <a:pt x="374" y="501"/>
                </a:lnTo>
                <a:lnTo>
                  <a:pt x="374" y="501"/>
                </a:lnTo>
                <a:lnTo>
                  <a:pt x="375" y="501"/>
                </a:lnTo>
                <a:lnTo>
                  <a:pt x="375" y="501"/>
                </a:lnTo>
                <a:lnTo>
                  <a:pt x="375" y="501"/>
                </a:lnTo>
                <a:lnTo>
                  <a:pt x="376" y="501"/>
                </a:lnTo>
                <a:lnTo>
                  <a:pt x="376" y="501"/>
                </a:lnTo>
                <a:lnTo>
                  <a:pt x="376" y="501"/>
                </a:lnTo>
                <a:lnTo>
                  <a:pt x="377" y="501"/>
                </a:lnTo>
                <a:lnTo>
                  <a:pt x="376" y="502"/>
                </a:lnTo>
                <a:lnTo>
                  <a:pt x="377" y="502"/>
                </a:lnTo>
                <a:lnTo>
                  <a:pt x="377" y="502"/>
                </a:lnTo>
                <a:lnTo>
                  <a:pt x="378" y="502"/>
                </a:lnTo>
                <a:lnTo>
                  <a:pt x="378" y="503"/>
                </a:lnTo>
                <a:lnTo>
                  <a:pt x="378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3"/>
                </a:lnTo>
                <a:lnTo>
                  <a:pt x="380" y="503"/>
                </a:lnTo>
                <a:lnTo>
                  <a:pt x="380" y="503"/>
                </a:lnTo>
                <a:lnTo>
                  <a:pt x="380" y="503"/>
                </a:lnTo>
                <a:lnTo>
                  <a:pt x="381" y="503"/>
                </a:lnTo>
                <a:lnTo>
                  <a:pt x="381" y="503"/>
                </a:lnTo>
                <a:lnTo>
                  <a:pt x="381" y="504"/>
                </a:lnTo>
                <a:lnTo>
                  <a:pt x="382" y="504"/>
                </a:lnTo>
                <a:lnTo>
                  <a:pt x="382" y="504"/>
                </a:lnTo>
                <a:lnTo>
                  <a:pt x="382" y="505"/>
                </a:lnTo>
                <a:lnTo>
                  <a:pt x="382" y="505"/>
                </a:lnTo>
                <a:lnTo>
                  <a:pt x="381" y="505"/>
                </a:lnTo>
                <a:lnTo>
                  <a:pt x="381" y="505"/>
                </a:lnTo>
                <a:lnTo>
                  <a:pt x="381" y="506"/>
                </a:lnTo>
                <a:lnTo>
                  <a:pt x="381" y="506"/>
                </a:lnTo>
                <a:lnTo>
                  <a:pt x="381" y="506"/>
                </a:lnTo>
                <a:lnTo>
                  <a:pt x="382" y="506"/>
                </a:lnTo>
                <a:lnTo>
                  <a:pt x="382" y="506"/>
                </a:lnTo>
                <a:lnTo>
                  <a:pt x="382" y="506"/>
                </a:lnTo>
                <a:lnTo>
                  <a:pt x="383" y="506"/>
                </a:lnTo>
                <a:lnTo>
                  <a:pt x="383" y="507"/>
                </a:lnTo>
                <a:lnTo>
                  <a:pt x="383" y="507"/>
                </a:lnTo>
                <a:lnTo>
                  <a:pt x="384" y="507"/>
                </a:lnTo>
                <a:lnTo>
                  <a:pt x="384" y="506"/>
                </a:lnTo>
                <a:lnTo>
                  <a:pt x="384" y="507"/>
                </a:lnTo>
                <a:lnTo>
                  <a:pt x="385" y="507"/>
                </a:lnTo>
                <a:lnTo>
                  <a:pt x="385" y="507"/>
                </a:lnTo>
                <a:lnTo>
                  <a:pt x="385" y="507"/>
                </a:lnTo>
                <a:lnTo>
                  <a:pt x="385" y="507"/>
                </a:lnTo>
                <a:lnTo>
                  <a:pt x="386" y="507"/>
                </a:lnTo>
                <a:lnTo>
                  <a:pt x="386" y="507"/>
                </a:lnTo>
                <a:lnTo>
                  <a:pt x="387" y="507"/>
                </a:lnTo>
                <a:lnTo>
                  <a:pt x="387" y="508"/>
                </a:lnTo>
                <a:lnTo>
                  <a:pt x="387" y="508"/>
                </a:lnTo>
                <a:lnTo>
                  <a:pt x="387" y="508"/>
                </a:lnTo>
                <a:lnTo>
                  <a:pt x="388" y="508"/>
                </a:lnTo>
                <a:lnTo>
                  <a:pt x="388" y="509"/>
                </a:lnTo>
                <a:lnTo>
                  <a:pt x="388" y="509"/>
                </a:lnTo>
                <a:lnTo>
                  <a:pt x="388" y="509"/>
                </a:lnTo>
                <a:lnTo>
                  <a:pt x="389" y="509"/>
                </a:lnTo>
                <a:lnTo>
                  <a:pt x="389" y="509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90" y="510"/>
                </a:lnTo>
                <a:lnTo>
                  <a:pt x="390" y="511"/>
                </a:lnTo>
                <a:lnTo>
                  <a:pt x="390" y="511"/>
                </a:lnTo>
                <a:lnTo>
                  <a:pt x="390" y="511"/>
                </a:lnTo>
                <a:lnTo>
                  <a:pt x="391" y="511"/>
                </a:lnTo>
                <a:lnTo>
                  <a:pt x="391" y="511"/>
                </a:lnTo>
                <a:lnTo>
                  <a:pt x="391" y="511"/>
                </a:lnTo>
                <a:lnTo>
                  <a:pt x="392" y="511"/>
                </a:lnTo>
                <a:lnTo>
                  <a:pt x="392" y="511"/>
                </a:lnTo>
                <a:lnTo>
                  <a:pt x="393" y="511"/>
                </a:lnTo>
                <a:lnTo>
                  <a:pt x="393" y="511"/>
                </a:lnTo>
                <a:lnTo>
                  <a:pt x="393" y="511"/>
                </a:lnTo>
                <a:lnTo>
                  <a:pt x="394" y="511"/>
                </a:lnTo>
                <a:lnTo>
                  <a:pt x="394" y="512"/>
                </a:lnTo>
                <a:lnTo>
                  <a:pt x="393" y="512"/>
                </a:lnTo>
                <a:lnTo>
                  <a:pt x="393" y="513"/>
                </a:lnTo>
                <a:lnTo>
                  <a:pt x="394" y="513"/>
                </a:lnTo>
                <a:lnTo>
                  <a:pt x="394" y="513"/>
                </a:lnTo>
                <a:lnTo>
                  <a:pt x="393" y="514"/>
                </a:lnTo>
                <a:lnTo>
                  <a:pt x="394" y="514"/>
                </a:lnTo>
                <a:lnTo>
                  <a:pt x="394" y="515"/>
                </a:lnTo>
                <a:lnTo>
                  <a:pt x="394" y="515"/>
                </a:lnTo>
                <a:lnTo>
                  <a:pt x="395" y="515"/>
                </a:lnTo>
                <a:lnTo>
                  <a:pt x="395" y="515"/>
                </a:lnTo>
                <a:lnTo>
                  <a:pt x="395" y="516"/>
                </a:lnTo>
                <a:lnTo>
                  <a:pt x="395" y="516"/>
                </a:lnTo>
                <a:lnTo>
                  <a:pt x="395" y="516"/>
                </a:lnTo>
                <a:lnTo>
                  <a:pt x="395" y="516"/>
                </a:lnTo>
                <a:lnTo>
                  <a:pt x="395" y="516"/>
                </a:lnTo>
                <a:lnTo>
                  <a:pt x="395" y="516"/>
                </a:lnTo>
                <a:lnTo>
                  <a:pt x="395" y="517"/>
                </a:lnTo>
                <a:lnTo>
                  <a:pt x="395" y="517"/>
                </a:lnTo>
                <a:lnTo>
                  <a:pt x="396" y="517"/>
                </a:lnTo>
                <a:lnTo>
                  <a:pt x="397" y="517"/>
                </a:lnTo>
                <a:lnTo>
                  <a:pt x="397" y="517"/>
                </a:lnTo>
                <a:lnTo>
                  <a:pt x="397" y="518"/>
                </a:lnTo>
                <a:lnTo>
                  <a:pt x="398" y="518"/>
                </a:lnTo>
                <a:lnTo>
                  <a:pt x="398" y="518"/>
                </a:lnTo>
                <a:lnTo>
                  <a:pt x="399" y="519"/>
                </a:lnTo>
                <a:lnTo>
                  <a:pt x="400" y="518"/>
                </a:lnTo>
                <a:lnTo>
                  <a:pt x="400" y="519"/>
                </a:lnTo>
                <a:lnTo>
                  <a:pt x="401" y="519"/>
                </a:lnTo>
                <a:lnTo>
                  <a:pt x="401" y="519"/>
                </a:lnTo>
                <a:lnTo>
                  <a:pt x="401" y="518"/>
                </a:lnTo>
                <a:lnTo>
                  <a:pt x="402" y="519"/>
                </a:lnTo>
                <a:lnTo>
                  <a:pt x="402" y="519"/>
                </a:lnTo>
                <a:lnTo>
                  <a:pt x="402" y="519"/>
                </a:lnTo>
                <a:lnTo>
                  <a:pt x="403" y="519"/>
                </a:lnTo>
                <a:lnTo>
                  <a:pt x="403" y="519"/>
                </a:lnTo>
                <a:lnTo>
                  <a:pt x="404" y="519"/>
                </a:lnTo>
                <a:lnTo>
                  <a:pt x="404" y="519"/>
                </a:lnTo>
                <a:lnTo>
                  <a:pt x="405" y="519"/>
                </a:lnTo>
                <a:lnTo>
                  <a:pt x="405" y="520"/>
                </a:lnTo>
                <a:lnTo>
                  <a:pt x="405" y="520"/>
                </a:lnTo>
                <a:lnTo>
                  <a:pt x="405" y="521"/>
                </a:lnTo>
                <a:lnTo>
                  <a:pt x="406" y="521"/>
                </a:lnTo>
                <a:lnTo>
                  <a:pt x="406" y="521"/>
                </a:lnTo>
                <a:lnTo>
                  <a:pt x="406" y="522"/>
                </a:lnTo>
                <a:lnTo>
                  <a:pt x="406" y="522"/>
                </a:lnTo>
                <a:lnTo>
                  <a:pt x="405" y="522"/>
                </a:lnTo>
                <a:lnTo>
                  <a:pt x="405" y="522"/>
                </a:lnTo>
                <a:lnTo>
                  <a:pt x="405" y="522"/>
                </a:lnTo>
                <a:lnTo>
                  <a:pt x="405" y="522"/>
                </a:lnTo>
                <a:lnTo>
                  <a:pt x="405" y="523"/>
                </a:lnTo>
                <a:lnTo>
                  <a:pt x="405" y="524"/>
                </a:lnTo>
                <a:lnTo>
                  <a:pt x="405" y="524"/>
                </a:lnTo>
                <a:lnTo>
                  <a:pt x="405" y="525"/>
                </a:lnTo>
                <a:lnTo>
                  <a:pt x="406" y="526"/>
                </a:lnTo>
                <a:lnTo>
                  <a:pt x="406" y="526"/>
                </a:lnTo>
                <a:lnTo>
                  <a:pt x="406" y="526"/>
                </a:lnTo>
                <a:lnTo>
                  <a:pt x="406" y="527"/>
                </a:lnTo>
                <a:lnTo>
                  <a:pt x="406" y="527"/>
                </a:lnTo>
                <a:lnTo>
                  <a:pt x="405" y="527"/>
                </a:lnTo>
                <a:lnTo>
                  <a:pt x="406" y="527"/>
                </a:lnTo>
                <a:lnTo>
                  <a:pt x="406" y="527"/>
                </a:lnTo>
                <a:lnTo>
                  <a:pt x="407" y="527"/>
                </a:lnTo>
                <a:lnTo>
                  <a:pt x="407" y="527"/>
                </a:lnTo>
                <a:lnTo>
                  <a:pt x="407" y="528"/>
                </a:lnTo>
                <a:lnTo>
                  <a:pt x="407" y="528"/>
                </a:lnTo>
                <a:lnTo>
                  <a:pt x="407" y="529"/>
                </a:lnTo>
                <a:lnTo>
                  <a:pt x="407" y="529"/>
                </a:lnTo>
                <a:lnTo>
                  <a:pt x="407" y="529"/>
                </a:lnTo>
                <a:lnTo>
                  <a:pt x="408" y="529"/>
                </a:lnTo>
                <a:lnTo>
                  <a:pt x="408" y="530"/>
                </a:lnTo>
                <a:lnTo>
                  <a:pt x="408" y="530"/>
                </a:lnTo>
                <a:lnTo>
                  <a:pt x="408" y="531"/>
                </a:lnTo>
                <a:lnTo>
                  <a:pt x="408" y="531"/>
                </a:lnTo>
                <a:lnTo>
                  <a:pt x="409" y="531"/>
                </a:lnTo>
                <a:lnTo>
                  <a:pt x="409" y="531"/>
                </a:lnTo>
                <a:lnTo>
                  <a:pt x="409" y="531"/>
                </a:lnTo>
                <a:lnTo>
                  <a:pt x="409" y="532"/>
                </a:lnTo>
                <a:lnTo>
                  <a:pt x="408" y="532"/>
                </a:lnTo>
                <a:lnTo>
                  <a:pt x="408" y="532"/>
                </a:lnTo>
                <a:lnTo>
                  <a:pt x="409" y="533"/>
                </a:lnTo>
                <a:lnTo>
                  <a:pt x="409" y="533"/>
                </a:lnTo>
                <a:lnTo>
                  <a:pt x="410" y="533"/>
                </a:lnTo>
                <a:lnTo>
                  <a:pt x="410" y="533"/>
                </a:lnTo>
                <a:lnTo>
                  <a:pt x="410" y="533"/>
                </a:lnTo>
                <a:lnTo>
                  <a:pt x="410" y="534"/>
                </a:lnTo>
                <a:lnTo>
                  <a:pt x="411" y="534"/>
                </a:lnTo>
                <a:lnTo>
                  <a:pt x="411" y="535"/>
                </a:lnTo>
                <a:lnTo>
                  <a:pt x="412" y="536"/>
                </a:lnTo>
                <a:lnTo>
                  <a:pt x="412" y="536"/>
                </a:lnTo>
                <a:lnTo>
                  <a:pt x="412" y="536"/>
                </a:lnTo>
                <a:lnTo>
                  <a:pt x="412" y="537"/>
                </a:lnTo>
                <a:lnTo>
                  <a:pt x="412" y="538"/>
                </a:lnTo>
                <a:lnTo>
                  <a:pt x="412" y="538"/>
                </a:lnTo>
                <a:lnTo>
                  <a:pt x="413" y="539"/>
                </a:lnTo>
                <a:lnTo>
                  <a:pt x="413" y="540"/>
                </a:lnTo>
                <a:lnTo>
                  <a:pt x="413" y="540"/>
                </a:lnTo>
                <a:lnTo>
                  <a:pt x="414" y="540"/>
                </a:lnTo>
                <a:lnTo>
                  <a:pt x="414" y="540"/>
                </a:lnTo>
                <a:lnTo>
                  <a:pt x="414" y="541"/>
                </a:lnTo>
                <a:lnTo>
                  <a:pt x="414" y="541"/>
                </a:lnTo>
                <a:lnTo>
                  <a:pt x="414" y="542"/>
                </a:lnTo>
                <a:lnTo>
                  <a:pt x="415" y="542"/>
                </a:lnTo>
                <a:lnTo>
                  <a:pt x="415" y="543"/>
                </a:lnTo>
                <a:lnTo>
                  <a:pt x="415" y="544"/>
                </a:lnTo>
                <a:lnTo>
                  <a:pt x="414" y="544"/>
                </a:lnTo>
                <a:lnTo>
                  <a:pt x="414" y="544"/>
                </a:lnTo>
                <a:lnTo>
                  <a:pt x="414" y="545"/>
                </a:lnTo>
                <a:lnTo>
                  <a:pt x="414" y="545"/>
                </a:lnTo>
                <a:lnTo>
                  <a:pt x="415" y="545"/>
                </a:lnTo>
                <a:lnTo>
                  <a:pt x="415" y="546"/>
                </a:lnTo>
                <a:lnTo>
                  <a:pt x="415" y="546"/>
                </a:lnTo>
                <a:lnTo>
                  <a:pt x="415" y="546"/>
                </a:lnTo>
                <a:lnTo>
                  <a:pt x="415" y="547"/>
                </a:lnTo>
                <a:lnTo>
                  <a:pt x="416" y="547"/>
                </a:lnTo>
                <a:lnTo>
                  <a:pt x="416" y="548"/>
                </a:lnTo>
                <a:lnTo>
                  <a:pt x="416" y="548"/>
                </a:lnTo>
                <a:lnTo>
                  <a:pt x="416" y="548"/>
                </a:lnTo>
                <a:lnTo>
                  <a:pt x="416" y="549"/>
                </a:lnTo>
                <a:lnTo>
                  <a:pt x="415" y="549"/>
                </a:lnTo>
                <a:lnTo>
                  <a:pt x="415" y="550"/>
                </a:lnTo>
                <a:lnTo>
                  <a:pt x="415" y="550"/>
                </a:lnTo>
                <a:lnTo>
                  <a:pt x="415" y="551"/>
                </a:lnTo>
                <a:lnTo>
                  <a:pt x="415" y="551"/>
                </a:lnTo>
                <a:lnTo>
                  <a:pt x="415" y="551"/>
                </a:lnTo>
                <a:lnTo>
                  <a:pt x="417" y="552"/>
                </a:lnTo>
                <a:lnTo>
                  <a:pt x="418" y="552"/>
                </a:lnTo>
                <a:lnTo>
                  <a:pt x="418" y="553"/>
                </a:lnTo>
                <a:lnTo>
                  <a:pt x="418" y="555"/>
                </a:lnTo>
                <a:lnTo>
                  <a:pt x="419" y="556"/>
                </a:lnTo>
                <a:lnTo>
                  <a:pt x="420" y="556"/>
                </a:lnTo>
                <a:lnTo>
                  <a:pt x="420" y="556"/>
                </a:lnTo>
                <a:lnTo>
                  <a:pt x="421" y="556"/>
                </a:lnTo>
                <a:lnTo>
                  <a:pt x="421" y="557"/>
                </a:lnTo>
                <a:lnTo>
                  <a:pt x="421" y="558"/>
                </a:lnTo>
                <a:lnTo>
                  <a:pt x="422" y="558"/>
                </a:lnTo>
                <a:lnTo>
                  <a:pt x="423" y="559"/>
                </a:lnTo>
                <a:lnTo>
                  <a:pt x="424" y="559"/>
                </a:lnTo>
                <a:lnTo>
                  <a:pt x="424" y="560"/>
                </a:lnTo>
                <a:lnTo>
                  <a:pt x="425" y="560"/>
                </a:lnTo>
                <a:lnTo>
                  <a:pt x="425" y="561"/>
                </a:lnTo>
                <a:lnTo>
                  <a:pt x="425" y="561"/>
                </a:lnTo>
                <a:lnTo>
                  <a:pt x="425" y="561"/>
                </a:lnTo>
                <a:lnTo>
                  <a:pt x="426" y="562"/>
                </a:lnTo>
                <a:lnTo>
                  <a:pt x="427" y="562"/>
                </a:lnTo>
                <a:lnTo>
                  <a:pt x="427" y="562"/>
                </a:lnTo>
                <a:lnTo>
                  <a:pt x="428" y="562"/>
                </a:lnTo>
                <a:lnTo>
                  <a:pt x="427" y="562"/>
                </a:lnTo>
                <a:lnTo>
                  <a:pt x="428" y="562"/>
                </a:lnTo>
                <a:lnTo>
                  <a:pt x="428" y="562"/>
                </a:lnTo>
                <a:lnTo>
                  <a:pt x="428" y="562"/>
                </a:lnTo>
                <a:lnTo>
                  <a:pt x="428" y="562"/>
                </a:lnTo>
                <a:lnTo>
                  <a:pt x="429" y="562"/>
                </a:lnTo>
                <a:lnTo>
                  <a:pt x="429" y="562"/>
                </a:lnTo>
                <a:lnTo>
                  <a:pt x="430" y="562"/>
                </a:lnTo>
                <a:lnTo>
                  <a:pt x="431" y="562"/>
                </a:lnTo>
                <a:lnTo>
                  <a:pt x="431" y="562"/>
                </a:lnTo>
                <a:lnTo>
                  <a:pt x="432" y="562"/>
                </a:lnTo>
                <a:lnTo>
                  <a:pt x="432" y="562"/>
                </a:lnTo>
                <a:lnTo>
                  <a:pt x="433" y="562"/>
                </a:lnTo>
                <a:lnTo>
                  <a:pt x="433" y="561"/>
                </a:lnTo>
                <a:lnTo>
                  <a:pt x="434" y="562"/>
                </a:lnTo>
                <a:lnTo>
                  <a:pt x="434" y="562"/>
                </a:lnTo>
                <a:lnTo>
                  <a:pt x="434" y="563"/>
                </a:lnTo>
                <a:lnTo>
                  <a:pt x="434" y="563"/>
                </a:lnTo>
                <a:lnTo>
                  <a:pt x="434" y="564"/>
                </a:lnTo>
                <a:lnTo>
                  <a:pt x="435" y="564"/>
                </a:lnTo>
                <a:lnTo>
                  <a:pt x="435" y="565"/>
                </a:lnTo>
                <a:lnTo>
                  <a:pt x="435" y="566"/>
                </a:lnTo>
                <a:lnTo>
                  <a:pt x="435" y="566"/>
                </a:lnTo>
                <a:lnTo>
                  <a:pt x="435" y="566"/>
                </a:lnTo>
                <a:lnTo>
                  <a:pt x="435" y="566"/>
                </a:lnTo>
                <a:lnTo>
                  <a:pt x="436" y="567"/>
                </a:lnTo>
                <a:lnTo>
                  <a:pt x="436" y="567"/>
                </a:lnTo>
                <a:lnTo>
                  <a:pt x="436" y="568"/>
                </a:lnTo>
                <a:lnTo>
                  <a:pt x="436" y="568"/>
                </a:lnTo>
                <a:lnTo>
                  <a:pt x="437" y="569"/>
                </a:lnTo>
                <a:lnTo>
                  <a:pt x="437" y="570"/>
                </a:lnTo>
                <a:lnTo>
                  <a:pt x="437" y="570"/>
                </a:lnTo>
                <a:lnTo>
                  <a:pt x="437" y="570"/>
                </a:lnTo>
                <a:lnTo>
                  <a:pt x="438" y="569"/>
                </a:lnTo>
                <a:lnTo>
                  <a:pt x="438" y="569"/>
                </a:lnTo>
                <a:lnTo>
                  <a:pt x="438" y="570"/>
                </a:lnTo>
                <a:lnTo>
                  <a:pt x="439" y="570"/>
                </a:lnTo>
                <a:lnTo>
                  <a:pt x="439" y="571"/>
                </a:lnTo>
                <a:lnTo>
                  <a:pt x="439" y="571"/>
                </a:lnTo>
                <a:lnTo>
                  <a:pt x="440" y="572"/>
                </a:lnTo>
                <a:lnTo>
                  <a:pt x="442" y="573"/>
                </a:lnTo>
                <a:lnTo>
                  <a:pt x="442" y="572"/>
                </a:lnTo>
                <a:lnTo>
                  <a:pt x="443" y="572"/>
                </a:lnTo>
                <a:lnTo>
                  <a:pt x="443" y="571"/>
                </a:lnTo>
                <a:lnTo>
                  <a:pt x="443" y="571"/>
                </a:lnTo>
                <a:lnTo>
                  <a:pt x="444" y="571"/>
                </a:lnTo>
                <a:lnTo>
                  <a:pt x="445" y="572"/>
                </a:lnTo>
                <a:lnTo>
                  <a:pt x="445" y="573"/>
                </a:lnTo>
                <a:lnTo>
                  <a:pt x="445" y="573"/>
                </a:lnTo>
                <a:lnTo>
                  <a:pt x="446" y="573"/>
                </a:lnTo>
                <a:lnTo>
                  <a:pt x="446" y="573"/>
                </a:lnTo>
                <a:lnTo>
                  <a:pt x="447" y="573"/>
                </a:lnTo>
                <a:lnTo>
                  <a:pt x="447" y="572"/>
                </a:lnTo>
                <a:lnTo>
                  <a:pt x="447" y="572"/>
                </a:lnTo>
                <a:lnTo>
                  <a:pt x="447" y="573"/>
                </a:lnTo>
                <a:lnTo>
                  <a:pt x="448" y="574"/>
                </a:lnTo>
                <a:lnTo>
                  <a:pt x="450" y="574"/>
                </a:lnTo>
                <a:lnTo>
                  <a:pt x="450" y="574"/>
                </a:lnTo>
                <a:lnTo>
                  <a:pt x="451" y="574"/>
                </a:lnTo>
                <a:lnTo>
                  <a:pt x="451" y="575"/>
                </a:lnTo>
                <a:lnTo>
                  <a:pt x="452" y="576"/>
                </a:lnTo>
                <a:lnTo>
                  <a:pt x="452" y="576"/>
                </a:lnTo>
                <a:lnTo>
                  <a:pt x="453" y="576"/>
                </a:lnTo>
                <a:lnTo>
                  <a:pt x="453" y="576"/>
                </a:lnTo>
                <a:lnTo>
                  <a:pt x="453" y="575"/>
                </a:lnTo>
                <a:lnTo>
                  <a:pt x="454" y="575"/>
                </a:lnTo>
                <a:lnTo>
                  <a:pt x="454" y="574"/>
                </a:lnTo>
                <a:lnTo>
                  <a:pt x="455" y="574"/>
                </a:lnTo>
                <a:lnTo>
                  <a:pt x="456" y="574"/>
                </a:lnTo>
                <a:lnTo>
                  <a:pt x="457" y="576"/>
                </a:lnTo>
                <a:lnTo>
                  <a:pt x="458" y="577"/>
                </a:lnTo>
                <a:lnTo>
                  <a:pt x="459" y="577"/>
                </a:lnTo>
                <a:lnTo>
                  <a:pt x="462" y="578"/>
                </a:lnTo>
                <a:lnTo>
                  <a:pt x="463" y="578"/>
                </a:lnTo>
                <a:lnTo>
                  <a:pt x="463" y="579"/>
                </a:lnTo>
                <a:lnTo>
                  <a:pt x="463" y="579"/>
                </a:lnTo>
                <a:lnTo>
                  <a:pt x="464" y="580"/>
                </a:lnTo>
                <a:lnTo>
                  <a:pt x="464" y="580"/>
                </a:lnTo>
                <a:lnTo>
                  <a:pt x="465" y="579"/>
                </a:lnTo>
                <a:lnTo>
                  <a:pt x="467" y="578"/>
                </a:lnTo>
                <a:lnTo>
                  <a:pt x="469" y="577"/>
                </a:lnTo>
                <a:lnTo>
                  <a:pt x="470" y="578"/>
                </a:lnTo>
                <a:lnTo>
                  <a:pt x="471" y="578"/>
                </a:lnTo>
                <a:lnTo>
                  <a:pt x="473" y="579"/>
                </a:lnTo>
                <a:lnTo>
                  <a:pt x="473" y="580"/>
                </a:lnTo>
                <a:lnTo>
                  <a:pt x="473" y="579"/>
                </a:lnTo>
                <a:lnTo>
                  <a:pt x="474" y="578"/>
                </a:lnTo>
                <a:lnTo>
                  <a:pt x="474" y="577"/>
                </a:lnTo>
                <a:lnTo>
                  <a:pt x="474" y="577"/>
                </a:lnTo>
                <a:lnTo>
                  <a:pt x="474" y="576"/>
                </a:lnTo>
                <a:lnTo>
                  <a:pt x="475" y="576"/>
                </a:lnTo>
                <a:lnTo>
                  <a:pt x="476" y="576"/>
                </a:lnTo>
                <a:lnTo>
                  <a:pt x="476" y="575"/>
                </a:lnTo>
                <a:lnTo>
                  <a:pt x="478" y="575"/>
                </a:lnTo>
                <a:lnTo>
                  <a:pt x="479" y="575"/>
                </a:lnTo>
                <a:lnTo>
                  <a:pt x="480" y="575"/>
                </a:lnTo>
                <a:lnTo>
                  <a:pt x="481" y="575"/>
                </a:lnTo>
                <a:lnTo>
                  <a:pt x="481" y="574"/>
                </a:lnTo>
                <a:lnTo>
                  <a:pt x="482" y="574"/>
                </a:lnTo>
                <a:lnTo>
                  <a:pt x="482" y="573"/>
                </a:lnTo>
                <a:lnTo>
                  <a:pt x="482" y="572"/>
                </a:lnTo>
                <a:lnTo>
                  <a:pt x="483" y="571"/>
                </a:lnTo>
                <a:lnTo>
                  <a:pt x="483" y="568"/>
                </a:lnTo>
                <a:lnTo>
                  <a:pt x="483" y="567"/>
                </a:lnTo>
                <a:lnTo>
                  <a:pt x="483" y="566"/>
                </a:lnTo>
                <a:lnTo>
                  <a:pt x="484" y="564"/>
                </a:lnTo>
                <a:lnTo>
                  <a:pt x="484" y="564"/>
                </a:lnTo>
                <a:lnTo>
                  <a:pt x="485" y="563"/>
                </a:lnTo>
                <a:lnTo>
                  <a:pt x="486" y="563"/>
                </a:lnTo>
                <a:lnTo>
                  <a:pt x="486" y="563"/>
                </a:lnTo>
                <a:lnTo>
                  <a:pt x="486" y="563"/>
                </a:lnTo>
                <a:lnTo>
                  <a:pt x="486" y="562"/>
                </a:lnTo>
                <a:lnTo>
                  <a:pt x="487" y="562"/>
                </a:lnTo>
                <a:lnTo>
                  <a:pt x="487" y="562"/>
                </a:lnTo>
                <a:lnTo>
                  <a:pt x="487" y="562"/>
                </a:lnTo>
                <a:lnTo>
                  <a:pt x="488" y="561"/>
                </a:lnTo>
                <a:lnTo>
                  <a:pt x="488" y="561"/>
                </a:lnTo>
                <a:lnTo>
                  <a:pt x="489" y="561"/>
                </a:lnTo>
                <a:lnTo>
                  <a:pt x="490" y="561"/>
                </a:lnTo>
                <a:lnTo>
                  <a:pt x="490" y="560"/>
                </a:lnTo>
                <a:lnTo>
                  <a:pt x="491" y="560"/>
                </a:lnTo>
                <a:lnTo>
                  <a:pt x="491" y="560"/>
                </a:lnTo>
                <a:lnTo>
                  <a:pt x="493" y="560"/>
                </a:lnTo>
                <a:lnTo>
                  <a:pt x="493" y="560"/>
                </a:lnTo>
                <a:lnTo>
                  <a:pt x="494" y="560"/>
                </a:lnTo>
                <a:lnTo>
                  <a:pt x="494" y="559"/>
                </a:lnTo>
                <a:lnTo>
                  <a:pt x="495" y="559"/>
                </a:lnTo>
                <a:lnTo>
                  <a:pt x="495" y="559"/>
                </a:lnTo>
                <a:lnTo>
                  <a:pt x="496" y="559"/>
                </a:lnTo>
                <a:lnTo>
                  <a:pt x="496" y="559"/>
                </a:lnTo>
                <a:lnTo>
                  <a:pt x="496" y="559"/>
                </a:lnTo>
                <a:lnTo>
                  <a:pt x="497" y="559"/>
                </a:lnTo>
                <a:lnTo>
                  <a:pt x="498" y="559"/>
                </a:lnTo>
                <a:lnTo>
                  <a:pt x="498" y="559"/>
                </a:lnTo>
                <a:lnTo>
                  <a:pt x="499" y="559"/>
                </a:lnTo>
                <a:lnTo>
                  <a:pt x="500" y="559"/>
                </a:lnTo>
                <a:lnTo>
                  <a:pt x="501" y="558"/>
                </a:lnTo>
                <a:lnTo>
                  <a:pt x="502" y="558"/>
                </a:lnTo>
                <a:lnTo>
                  <a:pt x="503" y="558"/>
                </a:lnTo>
                <a:lnTo>
                  <a:pt x="503" y="558"/>
                </a:lnTo>
                <a:lnTo>
                  <a:pt x="504" y="558"/>
                </a:lnTo>
                <a:lnTo>
                  <a:pt x="504" y="557"/>
                </a:lnTo>
                <a:lnTo>
                  <a:pt x="505" y="557"/>
                </a:lnTo>
                <a:lnTo>
                  <a:pt x="505" y="557"/>
                </a:lnTo>
                <a:lnTo>
                  <a:pt x="506" y="556"/>
                </a:lnTo>
                <a:lnTo>
                  <a:pt x="506" y="556"/>
                </a:lnTo>
                <a:lnTo>
                  <a:pt x="507" y="555"/>
                </a:lnTo>
                <a:lnTo>
                  <a:pt x="507" y="555"/>
                </a:lnTo>
                <a:lnTo>
                  <a:pt x="508" y="554"/>
                </a:lnTo>
                <a:lnTo>
                  <a:pt x="508" y="554"/>
                </a:lnTo>
                <a:lnTo>
                  <a:pt x="509" y="553"/>
                </a:lnTo>
                <a:lnTo>
                  <a:pt x="510" y="553"/>
                </a:lnTo>
                <a:lnTo>
                  <a:pt x="510" y="552"/>
                </a:lnTo>
                <a:lnTo>
                  <a:pt x="510" y="552"/>
                </a:lnTo>
                <a:lnTo>
                  <a:pt x="511" y="551"/>
                </a:lnTo>
                <a:lnTo>
                  <a:pt x="511" y="551"/>
                </a:lnTo>
                <a:lnTo>
                  <a:pt x="511" y="551"/>
                </a:lnTo>
                <a:lnTo>
                  <a:pt x="511" y="550"/>
                </a:lnTo>
                <a:lnTo>
                  <a:pt x="511" y="550"/>
                </a:lnTo>
                <a:lnTo>
                  <a:pt x="511" y="550"/>
                </a:lnTo>
                <a:lnTo>
                  <a:pt x="510" y="550"/>
                </a:lnTo>
                <a:lnTo>
                  <a:pt x="510" y="550"/>
                </a:lnTo>
                <a:lnTo>
                  <a:pt x="509" y="549"/>
                </a:lnTo>
                <a:lnTo>
                  <a:pt x="508" y="550"/>
                </a:lnTo>
                <a:lnTo>
                  <a:pt x="508" y="549"/>
                </a:lnTo>
                <a:lnTo>
                  <a:pt x="508" y="549"/>
                </a:lnTo>
                <a:lnTo>
                  <a:pt x="508" y="549"/>
                </a:lnTo>
                <a:lnTo>
                  <a:pt x="507" y="549"/>
                </a:lnTo>
                <a:lnTo>
                  <a:pt x="507" y="550"/>
                </a:lnTo>
                <a:lnTo>
                  <a:pt x="507" y="550"/>
                </a:lnTo>
                <a:lnTo>
                  <a:pt x="506" y="550"/>
                </a:lnTo>
                <a:lnTo>
                  <a:pt x="506" y="550"/>
                </a:lnTo>
                <a:lnTo>
                  <a:pt x="506" y="550"/>
                </a:lnTo>
                <a:lnTo>
                  <a:pt x="506" y="550"/>
                </a:lnTo>
                <a:lnTo>
                  <a:pt x="506" y="551"/>
                </a:lnTo>
                <a:lnTo>
                  <a:pt x="506" y="551"/>
                </a:lnTo>
                <a:lnTo>
                  <a:pt x="505" y="551"/>
                </a:lnTo>
                <a:lnTo>
                  <a:pt x="505" y="551"/>
                </a:lnTo>
                <a:lnTo>
                  <a:pt x="505" y="550"/>
                </a:lnTo>
                <a:lnTo>
                  <a:pt x="505" y="550"/>
                </a:lnTo>
                <a:lnTo>
                  <a:pt x="505" y="551"/>
                </a:lnTo>
                <a:lnTo>
                  <a:pt x="505" y="551"/>
                </a:lnTo>
                <a:lnTo>
                  <a:pt x="504" y="551"/>
                </a:lnTo>
                <a:lnTo>
                  <a:pt x="504" y="550"/>
                </a:lnTo>
                <a:lnTo>
                  <a:pt x="503" y="549"/>
                </a:lnTo>
                <a:lnTo>
                  <a:pt x="503" y="549"/>
                </a:lnTo>
                <a:lnTo>
                  <a:pt x="503" y="548"/>
                </a:lnTo>
                <a:lnTo>
                  <a:pt x="504" y="548"/>
                </a:lnTo>
                <a:lnTo>
                  <a:pt x="504" y="547"/>
                </a:lnTo>
                <a:lnTo>
                  <a:pt x="503" y="548"/>
                </a:lnTo>
                <a:lnTo>
                  <a:pt x="503" y="548"/>
                </a:lnTo>
                <a:lnTo>
                  <a:pt x="503" y="548"/>
                </a:lnTo>
                <a:lnTo>
                  <a:pt x="502" y="548"/>
                </a:lnTo>
                <a:lnTo>
                  <a:pt x="502" y="548"/>
                </a:lnTo>
                <a:lnTo>
                  <a:pt x="502" y="548"/>
                </a:lnTo>
                <a:lnTo>
                  <a:pt x="501" y="547"/>
                </a:lnTo>
                <a:lnTo>
                  <a:pt x="501" y="547"/>
                </a:lnTo>
                <a:lnTo>
                  <a:pt x="501" y="546"/>
                </a:lnTo>
                <a:lnTo>
                  <a:pt x="501" y="546"/>
                </a:lnTo>
                <a:lnTo>
                  <a:pt x="501" y="546"/>
                </a:lnTo>
                <a:lnTo>
                  <a:pt x="501" y="546"/>
                </a:lnTo>
                <a:lnTo>
                  <a:pt x="501" y="545"/>
                </a:lnTo>
                <a:lnTo>
                  <a:pt x="502" y="545"/>
                </a:lnTo>
                <a:lnTo>
                  <a:pt x="502" y="545"/>
                </a:lnTo>
                <a:lnTo>
                  <a:pt x="502" y="544"/>
                </a:lnTo>
                <a:lnTo>
                  <a:pt x="502" y="544"/>
                </a:lnTo>
                <a:lnTo>
                  <a:pt x="502" y="544"/>
                </a:lnTo>
                <a:lnTo>
                  <a:pt x="503" y="544"/>
                </a:lnTo>
                <a:lnTo>
                  <a:pt x="503" y="543"/>
                </a:lnTo>
                <a:lnTo>
                  <a:pt x="503" y="543"/>
                </a:lnTo>
                <a:lnTo>
                  <a:pt x="503" y="542"/>
                </a:lnTo>
                <a:lnTo>
                  <a:pt x="503" y="542"/>
                </a:lnTo>
                <a:lnTo>
                  <a:pt x="504" y="542"/>
                </a:lnTo>
                <a:lnTo>
                  <a:pt x="504" y="541"/>
                </a:lnTo>
                <a:lnTo>
                  <a:pt x="504" y="541"/>
                </a:lnTo>
                <a:lnTo>
                  <a:pt x="504" y="540"/>
                </a:lnTo>
                <a:lnTo>
                  <a:pt x="504" y="540"/>
                </a:lnTo>
                <a:lnTo>
                  <a:pt x="503" y="540"/>
                </a:lnTo>
                <a:lnTo>
                  <a:pt x="504" y="540"/>
                </a:lnTo>
                <a:lnTo>
                  <a:pt x="504" y="539"/>
                </a:lnTo>
                <a:lnTo>
                  <a:pt x="504" y="539"/>
                </a:lnTo>
                <a:lnTo>
                  <a:pt x="505" y="540"/>
                </a:lnTo>
                <a:lnTo>
                  <a:pt x="505" y="539"/>
                </a:lnTo>
                <a:lnTo>
                  <a:pt x="505" y="539"/>
                </a:lnTo>
                <a:lnTo>
                  <a:pt x="505" y="539"/>
                </a:lnTo>
                <a:lnTo>
                  <a:pt x="505" y="539"/>
                </a:lnTo>
                <a:lnTo>
                  <a:pt x="505" y="538"/>
                </a:lnTo>
                <a:lnTo>
                  <a:pt x="505" y="538"/>
                </a:lnTo>
                <a:lnTo>
                  <a:pt x="505" y="537"/>
                </a:lnTo>
                <a:lnTo>
                  <a:pt x="505" y="537"/>
                </a:lnTo>
                <a:lnTo>
                  <a:pt x="505" y="536"/>
                </a:lnTo>
                <a:lnTo>
                  <a:pt x="505" y="536"/>
                </a:lnTo>
                <a:lnTo>
                  <a:pt x="505" y="536"/>
                </a:lnTo>
                <a:lnTo>
                  <a:pt x="506" y="536"/>
                </a:lnTo>
                <a:lnTo>
                  <a:pt x="506" y="535"/>
                </a:lnTo>
                <a:lnTo>
                  <a:pt x="506" y="535"/>
                </a:lnTo>
                <a:lnTo>
                  <a:pt x="506" y="535"/>
                </a:lnTo>
                <a:lnTo>
                  <a:pt x="506" y="535"/>
                </a:lnTo>
                <a:lnTo>
                  <a:pt x="506" y="534"/>
                </a:lnTo>
                <a:lnTo>
                  <a:pt x="507" y="534"/>
                </a:lnTo>
                <a:lnTo>
                  <a:pt x="507" y="534"/>
                </a:lnTo>
                <a:lnTo>
                  <a:pt x="508" y="534"/>
                </a:lnTo>
                <a:lnTo>
                  <a:pt x="508" y="534"/>
                </a:lnTo>
                <a:lnTo>
                  <a:pt x="508" y="534"/>
                </a:lnTo>
                <a:lnTo>
                  <a:pt x="509" y="534"/>
                </a:lnTo>
                <a:lnTo>
                  <a:pt x="509" y="535"/>
                </a:lnTo>
                <a:lnTo>
                  <a:pt x="509" y="535"/>
                </a:lnTo>
                <a:lnTo>
                  <a:pt x="509" y="534"/>
                </a:lnTo>
                <a:lnTo>
                  <a:pt x="510" y="534"/>
                </a:lnTo>
                <a:lnTo>
                  <a:pt x="510" y="534"/>
                </a:lnTo>
                <a:lnTo>
                  <a:pt x="510" y="534"/>
                </a:lnTo>
                <a:lnTo>
                  <a:pt x="510" y="533"/>
                </a:lnTo>
                <a:lnTo>
                  <a:pt x="510" y="533"/>
                </a:lnTo>
                <a:lnTo>
                  <a:pt x="510" y="533"/>
                </a:lnTo>
                <a:lnTo>
                  <a:pt x="509" y="532"/>
                </a:lnTo>
                <a:lnTo>
                  <a:pt x="509" y="533"/>
                </a:lnTo>
                <a:lnTo>
                  <a:pt x="509" y="533"/>
                </a:lnTo>
                <a:lnTo>
                  <a:pt x="509" y="533"/>
                </a:lnTo>
                <a:lnTo>
                  <a:pt x="508" y="533"/>
                </a:lnTo>
                <a:lnTo>
                  <a:pt x="508" y="533"/>
                </a:lnTo>
                <a:lnTo>
                  <a:pt x="508" y="533"/>
                </a:lnTo>
                <a:lnTo>
                  <a:pt x="507" y="533"/>
                </a:lnTo>
                <a:lnTo>
                  <a:pt x="507" y="533"/>
                </a:lnTo>
                <a:lnTo>
                  <a:pt x="507" y="533"/>
                </a:lnTo>
                <a:lnTo>
                  <a:pt x="506" y="533"/>
                </a:lnTo>
                <a:lnTo>
                  <a:pt x="506" y="533"/>
                </a:lnTo>
                <a:lnTo>
                  <a:pt x="506" y="533"/>
                </a:lnTo>
                <a:lnTo>
                  <a:pt x="506" y="533"/>
                </a:lnTo>
                <a:lnTo>
                  <a:pt x="506" y="533"/>
                </a:lnTo>
                <a:lnTo>
                  <a:pt x="505" y="534"/>
                </a:lnTo>
                <a:lnTo>
                  <a:pt x="505" y="533"/>
                </a:lnTo>
                <a:lnTo>
                  <a:pt x="506" y="533"/>
                </a:lnTo>
                <a:lnTo>
                  <a:pt x="506" y="533"/>
                </a:lnTo>
                <a:lnTo>
                  <a:pt x="506" y="532"/>
                </a:lnTo>
                <a:lnTo>
                  <a:pt x="506" y="532"/>
                </a:lnTo>
                <a:lnTo>
                  <a:pt x="507" y="532"/>
                </a:lnTo>
                <a:lnTo>
                  <a:pt x="507" y="532"/>
                </a:lnTo>
                <a:lnTo>
                  <a:pt x="508" y="531"/>
                </a:lnTo>
                <a:lnTo>
                  <a:pt x="508" y="531"/>
                </a:lnTo>
                <a:lnTo>
                  <a:pt x="509" y="531"/>
                </a:lnTo>
                <a:lnTo>
                  <a:pt x="509" y="531"/>
                </a:lnTo>
                <a:lnTo>
                  <a:pt x="510" y="531"/>
                </a:lnTo>
                <a:lnTo>
                  <a:pt x="510" y="532"/>
                </a:lnTo>
                <a:lnTo>
                  <a:pt x="510" y="532"/>
                </a:lnTo>
                <a:lnTo>
                  <a:pt x="510" y="531"/>
                </a:lnTo>
                <a:lnTo>
                  <a:pt x="510" y="531"/>
                </a:lnTo>
                <a:lnTo>
                  <a:pt x="510" y="531"/>
                </a:lnTo>
                <a:lnTo>
                  <a:pt x="509" y="531"/>
                </a:lnTo>
                <a:lnTo>
                  <a:pt x="509" y="530"/>
                </a:lnTo>
                <a:lnTo>
                  <a:pt x="509" y="530"/>
                </a:lnTo>
                <a:lnTo>
                  <a:pt x="509" y="530"/>
                </a:lnTo>
                <a:lnTo>
                  <a:pt x="508" y="529"/>
                </a:lnTo>
                <a:lnTo>
                  <a:pt x="509" y="529"/>
                </a:lnTo>
                <a:lnTo>
                  <a:pt x="509" y="530"/>
                </a:lnTo>
                <a:lnTo>
                  <a:pt x="509" y="530"/>
                </a:lnTo>
                <a:lnTo>
                  <a:pt x="509" y="529"/>
                </a:lnTo>
                <a:lnTo>
                  <a:pt x="509" y="529"/>
                </a:lnTo>
                <a:lnTo>
                  <a:pt x="509" y="528"/>
                </a:lnTo>
                <a:lnTo>
                  <a:pt x="510" y="528"/>
                </a:lnTo>
                <a:lnTo>
                  <a:pt x="510" y="528"/>
                </a:lnTo>
                <a:lnTo>
                  <a:pt x="510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2" y="529"/>
                </a:lnTo>
                <a:lnTo>
                  <a:pt x="512" y="529"/>
                </a:lnTo>
                <a:lnTo>
                  <a:pt x="513" y="528"/>
                </a:lnTo>
                <a:lnTo>
                  <a:pt x="513" y="528"/>
                </a:lnTo>
                <a:lnTo>
                  <a:pt x="513" y="529"/>
                </a:lnTo>
                <a:lnTo>
                  <a:pt x="514" y="529"/>
                </a:lnTo>
                <a:lnTo>
                  <a:pt x="514" y="528"/>
                </a:lnTo>
                <a:lnTo>
                  <a:pt x="514" y="528"/>
                </a:lnTo>
                <a:lnTo>
                  <a:pt x="514" y="528"/>
                </a:lnTo>
                <a:lnTo>
                  <a:pt x="515" y="528"/>
                </a:lnTo>
                <a:lnTo>
                  <a:pt x="515" y="528"/>
                </a:lnTo>
                <a:lnTo>
                  <a:pt x="516" y="528"/>
                </a:lnTo>
                <a:lnTo>
                  <a:pt x="516" y="528"/>
                </a:lnTo>
                <a:lnTo>
                  <a:pt x="516" y="528"/>
                </a:lnTo>
                <a:lnTo>
                  <a:pt x="516" y="528"/>
                </a:lnTo>
                <a:lnTo>
                  <a:pt x="516" y="528"/>
                </a:lnTo>
                <a:lnTo>
                  <a:pt x="517" y="527"/>
                </a:lnTo>
                <a:lnTo>
                  <a:pt x="518" y="527"/>
                </a:lnTo>
                <a:lnTo>
                  <a:pt x="518" y="527"/>
                </a:lnTo>
                <a:lnTo>
                  <a:pt x="519" y="527"/>
                </a:lnTo>
                <a:lnTo>
                  <a:pt x="519" y="527"/>
                </a:lnTo>
                <a:lnTo>
                  <a:pt x="520" y="527"/>
                </a:lnTo>
                <a:lnTo>
                  <a:pt x="520" y="527"/>
                </a:lnTo>
                <a:lnTo>
                  <a:pt x="521" y="527"/>
                </a:lnTo>
                <a:lnTo>
                  <a:pt x="521" y="526"/>
                </a:lnTo>
                <a:lnTo>
                  <a:pt x="521" y="527"/>
                </a:lnTo>
                <a:lnTo>
                  <a:pt x="521" y="527"/>
                </a:lnTo>
                <a:lnTo>
                  <a:pt x="520" y="527"/>
                </a:lnTo>
                <a:lnTo>
                  <a:pt x="520" y="528"/>
                </a:lnTo>
                <a:lnTo>
                  <a:pt x="521" y="528"/>
                </a:lnTo>
                <a:lnTo>
                  <a:pt x="521" y="528"/>
                </a:lnTo>
                <a:lnTo>
                  <a:pt x="518" y="531"/>
                </a:lnTo>
                <a:lnTo>
                  <a:pt x="518" y="532"/>
                </a:lnTo>
                <a:lnTo>
                  <a:pt x="517" y="533"/>
                </a:lnTo>
                <a:lnTo>
                  <a:pt x="517" y="535"/>
                </a:lnTo>
                <a:lnTo>
                  <a:pt x="517" y="535"/>
                </a:lnTo>
                <a:lnTo>
                  <a:pt x="516" y="536"/>
                </a:lnTo>
                <a:lnTo>
                  <a:pt x="516" y="536"/>
                </a:lnTo>
                <a:lnTo>
                  <a:pt x="516" y="537"/>
                </a:lnTo>
                <a:lnTo>
                  <a:pt x="516" y="538"/>
                </a:lnTo>
                <a:lnTo>
                  <a:pt x="516" y="538"/>
                </a:lnTo>
                <a:lnTo>
                  <a:pt x="516" y="539"/>
                </a:lnTo>
                <a:lnTo>
                  <a:pt x="515" y="540"/>
                </a:lnTo>
                <a:lnTo>
                  <a:pt x="515" y="540"/>
                </a:lnTo>
                <a:lnTo>
                  <a:pt x="515" y="541"/>
                </a:lnTo>
                <a:lnTo>
                  <a:pt x="514" y="542"/>
                </a:lnTo>
                <a:lnTo>
                  <a:pt x="514" y="543"/>
                </a:lnTo>
                <a:lnTo>
                  <a:pt x="514" y="545"/>
                </a:lnTo>
                <a:lnTo>
                  <a:pt x="514" y="545"/>
                </a:lnTo>
                <a:lnTo>
                  <a:pt x="516" y="547"/>
                </a:lnTo>
                <a:lnTo>
                  <a:pt x="516" y="547"/>
                </a:lnTo>
                <a:lnTo>
                  <a:pt x="517" y="549"/>
                </a:lnTo>
                <a:lnTo>
                  <a:pt x="518" y="551"/>
                </a:lnTo>
                <a:lnTo>
                  <a:pt x="519" y="552"/>
                </a:lnTo>
                <a:lnTo>
                  <a:pt x="519" y="553"/>
                </a:lnTo>
                <a:lnTo>
                  <a:pt x="520" y="553"/>
                </a:lnTo>
                <a:lnTo>
                  <a:pt x="521" y="555"/>
                </a:lnTo>
                <a:lnTo>
                  <a:pt x="522" y="557"/>
                </a:lnTo>
                <a:lnTo>
                  <a:pt x="523" y="558"/>
                </a:lnTo>
                <a:lnTo>
                  <a:pt x="523" y="559"/>
                </a:lnTo>
                <a:lnTo>
                  <a:pt x="523" y="560"/>
                </a:lnTo>
                <a:lnTo>
                  <a:pt x="524" y="562"/>
                </a:lnTo>
                <a:lnTo>
                  <a:pt x="525" y="563"/>
                </a:lnTo>
                <a:lnTo>
                  <a:pt x="525" y="564"/>
                </a:lnTo>
                <a:lnTo>
                  <a:pt x="525" y="565"/>
                </a:lnTo>
                <a:lnTo>
                  <a:pt x="525" y="566"/>
                </a:lnTo>
                <a:lnTo>
                  <a:pt x="525" y="566"/>
                </a:lnTo>
                <a:lnTo>
                  <a:pt x="525" y="568"/>
                </a:lnTo>
                <a:lnTo>
                  <a:pt x="525" y="569"/>
                </a:lnTo>
                <a:lnTo>
                  <a:pt x="524" y="572"/>
                </a:lnTo>
                <a:lnTo>
                  <a:pt x="523" y="573"/>
                </a:lnTo>
                <a:lnTo>
                  <a:pt x="523" y="575"/>
                </a:lnTo>
                <a:lnTo>
                  <a:pt x="523" y="576"/>
                </a:lnTo>
                <a:lnTo>
                  <a:pt x="522" y="577"/>
                </a:lnTo>
                <a:lnTo>
                  <a:pt x="518" y="583"/>
                </a:lnTo>
                <a:lnTo>
                  <a:pt x="517" y="586"/>
                </a:lnTo>
                <a:lnTo>
                  <a:pt x="516" y="586"/>
                </a:lnTo>
                <a:lnTo>
                  <a:pt x="515" y="589"/>
                </a:lnTo>
                <a:lnTo>
                  <a:pt x="515" y="590"/>
                </a:lnTo>
                <a:lnTo>
                  <a:pt x="513" y="594"/>
                </a:lnTo>
                <a:lnTo>
                  <a:pt x="511" y="596"/>
                </a:lnTo>
                <a:lnTo>
                  <a:pt x="510" y="598"/>
                </a:lnTo>
                <a:lnTo>
                  <a:pt x="508" y="601"/>
                </a:lnTo>
                <a:lnTo>
                  <a:pt x="507" y="601"/>
                </a:lnTo>
                <a:lnTo>
                  <a:pt x="506" y="603"/>
                </a:lnTo>
                <a:lnTo>
                  <a:pt x="506" y="604"/>
                </a:lnTo>
                <a:lnTo>
                  <a:pt x="504" y="605"/>
                </a:lnTo>
                <a:lnTo>
                  <a:pt x="504" y="605"/>
                </a:lnTo>
                <a:lnTo>
                  <a:pt x="503" y="606"/>
                </a:lnTo>
                <a:lnTo>
                  <a:pt x="502" y="606"/>
                </a:lnTo>
                <a:lnTo>
                  <a:pt x="500" y="606"/>
                </a:lnTo>
                <a:lnTo>
                  <a:pt x="499" y="606"/>
                </a:lnTo>
                <a:lnTo>
                  <a:pt x="496" y="606"/>
                </a:lnTo>
                <a:lnTo>
                  <a:pt x="495" y="606"/>
                </a:lnTo>
                <a:lnTo>
                  <a:pt x="494" y="605"/>
                </a:lnTo>
                <a:lnTo>
                  <a:pt x="493" y="604"/>
                </a:lnTo>
                <a:lnTo>
                  <a:pt x="491" y="603"/>
                </a:lnTo>
                <a:lnTo>
                  <a:pt x="490" y="601"/>
                </a:lnTo>
                <a:lnTo>
                  <a:pt x="490" y="601"/>
                </a:lnTo>
                <a:lnTo>
                  <a:pt x="489" y="601"/>
                </a:lnTo>
                <a:lnTo>
                  <a:pt x="489" y="601"/>
                </a:lnTo>
                <a:lnTo>
                  <a:pt x="486" y="599"/>
                </a:lnTo>
                <a:lnTo>
                  <a:pt x="485" y="597"/>
                </a:lnTo>
                <a:lnTo>
                  <a:pt x="484" y="596"/>
                </a:lnTo>
                <a:lnTo>
                  <a:pt x="482" y="594"/>
                </a:lnTo>
                <a:lnTo>
                  <a:pt x="482" y="594"/>
                </a:lnTo>
                <a:lnTo>
                  <a:pt x="482" y="593"/>
                </a:lnTo>
                <a:lnTo>
                  <a:pt x="482" y="592"/>
                </a:lnTo>
                <a:lnTo>
                  <a:pt x="483" y="590"/>
                </a:lnTo>
                <a:lnTo>
                  <a:pt x="483" y="590"/>
                </a:lnTo>
                <a:lnTo>
                  <a:pt x="483" y="589"/>
                </a:lnTo>
                <a:lnTo>
                  <a:pt x="484" y="589"/>
                </a:lnTo>
                <a:lnTo>
                  <a:pt x="483" y="588"/>
                </a:lnTo>
                <a:lnTo>
                  <a:pt x="483" y="589"/>
                </a:lnTo>
                <a:lnTo>
                  <a:pt x="483" y="590"/>
                </a:lnTo>
                <a:lnTo>
                  <a:pt x="482" y="590"/>
                </a:lnTo>
                <a:lnTo>
                  <a:pt x="482" y="591"/>
                </a:lnTo>
                <a:lnTo>
                  <a:pt x="480" y="592"/>
                </a:lnTo>
                <a:lnTo>
                  <a:pt x="480" y="593"/>
                </a:lnTo>
                <a:lnTo>
                  <a:pt x="480" y="593"/>
                </a:lnTo>
                <a:lnTo>
                  <a:pt x="479" y="594"/>
                </a:lnTo>
                <a:lnTo>
                  <a:pt x="478" y="594"/>
                </a:lnTo>
                <a:lnTo>
                  <a:pt x="478" y="595"/>
                </a:lnTo>
                <a:lnTo>
                  <a:pt x="476" y="596"/>
                </a:lnTo>
                <a:lnTo>
                  <a:pt x="476" y="597"/>
                </a:lnTo>
                <a:lnTo>
                  <a:pt x="475" y="597"/>
                </a:lnTo>
                <a:lnTo>
                  <a:pt x="475" y="598"/>
                </a:lnTo>
                <a:lnTo>
                  <a:pt x="474" y="598"/>
                </a:lnTo>
                <a:lnTo>
                  <a:pt x="473" y="597"/>
                </a:lnTo>
                <a:lnTo>
                  <a:pt x="471" y="597"/>
                </a:lnTo>
                <a:lnTo>
                  <a:pt x="470" y="596"/>
                </a:lnTo>
                <a:lnTo>
                  <a:pt x="470" y="596"/>
                </a:lnTo>
                <a:lnTo>
                  <a:pt x="470" y="595"/>
                </a:lnTo>
                <a:lnTo>
                  <a:pt x="470" y="595"/>
                </a:lnTo>
                <a:lnTo>
                  <a:pt x="470" y="595"/>
                </a:lnTo>
                <a:lnTo>
                  <a:pt x="470" y="594"/>
                </a:lnTo>
                <a:lnTo>
                  <a:pt x="469" y="594"/>
                </a:lnTo>
                <a:lnTo>
                  <a:pt x="468" y="594"/>
                </a:lnTo>
                <a:lnTo>
                  <a:pt x="468" y="595"/>
                </a:lnTo>
                <a:lnTo>
                  <a:pt x="467" y="595"/>
                </a:lnTo>
                <a:lnTo>
                  <a:pt x="467" y="596"/>
                </a:lnTo>
                <a:lnTo>
                  <a:pt x="466" y="597"/>
                </a:lnTo>
                <a:lnTo>
                  <a:pt x="466" y="597"/>
                </a:lnTo>
                <a:lnTo>
                  <a:pt x="466" y="598"/>
                </a:lnTo>
                <a:lnTo>
                  <a:pt x="466" y="598"/>
                </a:lnTo>
                <a:lnTo>
                  <a:pt x="466" y="599"/>
                </a:lnTo>
                <a:lnTo>
                  <a:pt x="466" y="601"/>
                </a:lnTo>
                <a:lnTo>
                  <a:pt x="466" y="601"/>
                </a:lnTo>
                <a:lnTo>
                  <a:pt x="466" y="602"/>
                </a:lnTo>
                <a:lnTo>
                  <a:pt x="465" y="603"/>
                </a:lnTo>
                <a:lnTo>
                  <a:pt x="465" y="604"/>
                </a:lnTo>
                <a:lnTo>
                  <a:pt x="465" y="605"/>
                </a:lnTo>
                <a:lnTo>
                  <a:pt x="466" y="605"/>
                </a:lnTo>
                <a:lnTo>
                  <a:pt x="465" y="606"/>
                </a:lnTo>
                <a:lnTo>
                  <a:pt x="465" y="606"/>
                </a:lnTo>
                <a:lnTo>
                  <a:pt x="466" y="608"/>
                </a:lnTo>
                <a:lnTo>
                  <a:pt x="466" y="609"/>
                </a:lnTo>
                <a:lnTo>
                  <a:pt x="466" y="611"/>
                </a:lnTo>
                <a:lnTo>
                  <a:pt x="466" y="612"/>
                </a:lnTo>
                <a:lnTo>
                  <a:pt x="465" y="613"/>
                </a:lnTo>
                <a:lnTo>
                  <a:pt x="465" y="614"/>
                </a:lnTo>
                <a:lnTo>
                  <a:pt x="464" y="614"/>
                </a:lnTo>
                <a:lnTo>
                  <a:pt x="464" y="615"/>
                </a:lnTo>
                <a:lnTo>
                  <a:pt x="463" y="616"/>
                </a:lnTo>
                <a:lnTo>
                  <a:pt x="462" y="617"/>
                </a:lnTo>
                <a:lnTo>
                  <a:pt x="461" y="619"/>
                </a:lnTo>
                <a:lnTo>
                  <a:pt x="459" y="620"/>
                </a:lnTo>
                <a:lnTo>
                  <a:pt x="459" y="621"/>
                </a:lnTo>
                <a:lnTo>
                  <a:pt x="458" y="621"/>
                </a:lnTo>
                <a:lnTo>
                  <a:pt x="458" y="622"/>
                </a:lnTo>
                <a:lnTo>
                  <a:pt x="456" y="624"/>
                </a:lnTo>
                <a:lnTo>
                  <a:pt x="456" y="625"/>
                </a:lnTo>
                <a:lnTo>
                  <a:pt x="456" y="626"/>
                </a:lnTo>
                <a:lnTo>
                  <a:pt x="455" y="626"/>
                </a:lnTo>
                <a:lnTo>
                  <a:pt x="455" y="626"/>
                </a:lnTo>
                <a:lnTo>
                  <a:pt x="455" y="627"/>
                </a:lnTo>
                <a:lnTo>
                  <a:pt x="454" y="626"/>
                </a:lnTo>
                <a:lnTo>
                  <a:pt x="453" y="626"/>
                </a:lnTo>
                <a:lnTo>
                  <a:pt x="452" y="626"/>
                </a:lnTo>
                <a:lnTo>
                  <a:pt x="451" y="626"/>
                </a:lnTo>
                <a:lnTo>
                  <a:pt x="449" y="625"/>
                </a:lnTo>
                <a:lnTo>
                  <a:pt x="449" y="625"/>
                </a:lnTo>
                <a:lnTo>
                  <a:pt x="448" y="624"/>
                </a:lnTo>
                <a:lnTo>
                  <a:pt x="448" y="624"/>
                </a:lnTo>
                <a:lnTo>
                  <a:pt x="448" y="623"/>
                </a:lnTo>
                <a:lnTo>
                  <a:pt x="448" y="622"/>
                </a:lnTo>
                <a:lnTo>
                  <a:pt x="448" y="622"/>
                </a:lnTo>
                <a:lnTo>
                  <a:pt x="449" y="622"/>
                </a:lnTo>
                <a:lnTo>
                  <a:pt x="449" y="621"/>
                </a:lnTo>
                <a:lnTo>
                  <a:pt x="449" y="621"/>
                </a:lnTo>
                <a:lnTo>
                  <a:pt x="448" y="621"/>
                </a:lnTo>
                <a:lnTo>
                  <a:pt x="448" y="621"/>
                </a:lnTo>
                <a:lnTo>
                  <a:pt x="447" y="622"/>
                </a:lnTo>
                <a:lnTo>
                  <a:pt x="446" y="625"/>
                </a:lnTo>
                <a:lnTo>
                  <a:pt x="445" y="626"/>
                </a:lnTo>
                <a:lnTo>
                  <a:pt x="445" y="627"/>
                </a:lnTo>
                <a:lnTo>
                  <a:pt x="444" y="628"/>
                </a:lnTo>
                <a:lnTo>
                  <a:pt x="443" y="629"/>
                </a:lnTo>
                <a:lnTo>
                  <a:pt x="443" y="629"/>
                </a:lnTo>
                <a:lnTo>
                  <a:pt x="442" y="630"/>
                </a:lnTo>
                <a:lnTo>
                  <a:pt x="442" y="630"/>
                </a:lnTo>
                <a:lnTo>
                  <a:pt x="441" y="631"/>
                </a:lnTo>
                <a:lnTo>
                  <a:pt x="441" y="631"/>
                </a:lnTo>
                <a:lnTo>
                  <a:pt x="440" y="631"/>
                </a:lnTo>
                <a:lnTo>
                  <a:pt x="440" y="632"/>
                </a:lnTo>
                <a:lnTo>
                  <a:pt x="439" y="632"/>
                </a:lnTo>
                <a:lnTo>
                  <a:pt x="439" y="632"/>
                </a:lnTo>
                <a:lnTo>
                  <a:pt x="438" y="632"/>
                </a:lnTo>
                <a:lnTo>
                  <a:pt x="438" y="632"/>
                </a:lnTo>
                <a:lnTo>
                  <a:pt x="437" y="631"/>
                </a:lnTo>
                <a:lnTo>
                  <a:pt x="438" y="631"/>
                </a:lnTo>
                <a:lnTo>
                  <a:pt x="438" y="631"/>
                </a:lnTo>
                <a:lnTo>
                  <a:pt x="438" y="630"/>
                </a:lnTo>
                <a:lnTo>
                  <a:pt x="438" y="630"/>
                </a:lnTo>
                <a:lnTo>
                  <a:pt x="438" y="629"/>
                </a:lnTo>
                <a:lnTo>
                  <a:pt x="439" y="627"/>
                </a:lnTo>
                <a:lnTo>
                  <a:pt x="439" y="627"/>
                </a:lnTo>
                <a:lnTo>
                  <a:pt x="440" y="626"/>
                </a:lnTo>
                <a:lnTo>
                  <a:pt x="439" y="626"/>
                </a:lnTo>
                <a:lnTo>
                  <a:pt x="438" y="628"/>
                </a:lnTo>
                <a:lnTo>
                  <a:pt x="438" y="629"/>
                </a:lnTo>
                <a:lnTo>
                  <a:pt x="437" y="630"/>
                </a:lnTo>
                <a:lnTo>
                  <a:pt x="437" y="631"/>
                </a:lnTo>
                <a:lnTo>
                  <a:pt x="437" y="631"/>
                </a:lnTo>
                <a:lnTo>
                  <a:pt x="436" y="634"/>
                </a:lnTo>
                <a:lnTo>
                  <a:pt x="436" y="636"/>
                </a:lnTo>
                <a:lnTo>
                  <a:pt x="435" y="637"/>
                </a:lnTo>
                <a:lnTo>
                  <a:pt x="435" y="639"/>
                </a:lnTo>
                <a:lnTo>
                  <a:pt x="434" y="640"/>
                </a:lnTo>
                <a:lnTo>
                  <a:pt x="434" y="642"/>
                </a:lnTo>
                <a:lnTo>
                  <a:pt x="433" y="643"/>
                </a:lnTo>
                <a:lnTo>
                  <a:pt x="434" y="645"/>
                </a:lnTo>
                <a:lnTo>
                  <a:pt x="434" y="646"/>
                </a:lnTo>
                <a:lnTo>
                  <a:pt x="435" y="647"/>
                </a:lnTo>
                <a:lnTo>
                  <a:pt x="435" y="648"/>
                </a:lnTo>
                <a:lnTo>
                  <a:pt x="435" y="653"/>
                </a:lnTo>
                <a:lnTo>
                  <a:pt x="436" y="654"/>
                </a:lnTo>
                <a:lnTo>
                  <a:pt x="436" y="655"/>
                </a:lnTo>
                <a:lnTo>
                  <a:pt x="437" y="657"/>
                </a:lnTo>
                <a:lnTo>
                  <a:pt x="437" y="658"/>
                </a:lnTo>
                <a:lnTo>
                  <a:pt x="437" y="659"/>
                </a:lnTo>
                <a:lnTo>
                  <a:pt x="437" y="660"/>
                </a:lnTo>
                <a:lnTo>
                  <a:pt x="437" y="662"/>
                </a:lnTo>
                <a:lnTo>
                  <a:pt x="437" y="663"/>
                </a:lnTo>
                <a:lnTo>
                  <a:pt x="437" y="665"/>
                </a:lnTo>
                <a:lnTo>
                  <a:pt x="437" y="667"/>
                </a:lnTo>
                <a:lnTo>
                  <a:pt x="436" y="667"/>
                </a:lnTo>
                <a:lnTo>
                  <a:pt x="436" y="668"/>
                </a:lnTo>
                <a:lnTo>
                  <a:pt x="436" y="668"/>
                </a:lnTo>
                <a:lnTo>
                  <a:pt x="436" y="669"/>
                </a:lnTo>
                <a:lnTo>
                  <a:pt x="436" y="669"/>
                </a:lnTo>
                <a:lnTo>
                  <a:pt x="435" y="669"/>
                </a:lnTo>
                <a:lnTo>
                  <a:pt x="436" y="668"/>
                </a:lnTo>
                <a:lnTo>
                  <a:pt x="436" y="667"/>
                </a:lnTo>
                <a:lnTo>
                  <a:pt x="436" y="668"/>
                </a:lnTo>
                <a:lnTo>
                  <a:pt x="435" y="668"/>
                </a:lnTo>
                <a:lnTo>
                  <a:pt x="435" y="669"/>
                </a:lnTo>
                <a:lnTo>
                  <a:pt x="435" y="670"/>
                </a:lnTo>
                <a:lnTo>
                  <a:pt x="435" y="670"/>
                </a:lnTo>
                <a:lnTo>
                  <a:pt x="435" y="671"/>
                </a:lnTo>
                <a:lnTo>
                  <a:pt x="435" y="672"/>
                </a:lnTo>
                <a:lnTo>
                  <a:pt x="434" y="673"/>
                </a:lnTo>
                <a:lnTo>
                  <a:pt x="434" y="673"/>
                </a:lnTo>
                <a:lnTo>
                  <a:pt x="435" y="673"/>
                </a:lnTo>
                <a:lnTo>
                  <a:pt x="435" y="673"/>
                </a:lnTo>
                <a:lnTo>
                  <a:pt x="435" y="674"/>
                </a:lnTo>
                <a:lnTo>
                  <a:pt x="435" y="675"/>
                </a:lnTo>
                <a:lnTo>
                  <a:pt x="435" y="675"/>
                </a:lnTo>
                <a:lnTo>
                  <a:pt x="434" y="675"/>
                </a:lnTo>
                <a:lnTo>
                  <a:pt x="434" y="675"/>
                </a:lnTo>
                <a:lnTo>
                  <a:pt x="432" y="675"/>
                </a:lnTo>
                <a:lnTo>
                  <a:pt x="431" y="674"/>
                </a:lnTo>
                <a:lnTo>
                  <a:pt x="431" y="674"/>
                </a:lnTo>
                <a:lnTo>
                  <a:pt x="431" y="673"/>
                </a:lnTo>
                <a:lnTo>
                  <a:pt x="432" y="674"/>
                </a:lnTo>
                <a:lnTo>
                  <a:pt x="432" y="673"/>
                </a:lnTo>
                <a:lnTo>
                  <a:pt x="432" y="673"/>
                </a:lnTo>
                <a:lnTo>
                  <a:pt x="432" y="672"/>
                </a:lnTo>
                <a:lnTo>
                  <a:pt x="430" y="672"/>
                </a:lnTo>
                <a:lnTo>
                  <a:pt x="430" y="671"/>
                </a:lnTo>
                <a:lnTo>
                  <a:pt x="429" y="671"/>
                </a:lnTo>
                <a:lnTo>
                  <a:pt x="430" y="670"/>
                </a:lnTo>
                <a:lnTo>
                  <a:pt x="429" y="670"/>
                </a:lnTo>
                <a:lnTo>
                  <a:pt x="429" y="671"/>
                </a:lnTo>
                <a:lnTo>
                  <a:pt x="429" y="672"/>
                </a:lnTo>
                <a:lnTo>
                  <a:pt x="428" y="673"/>
                </a:lnTo>
                <a:lnTo>
                  <a:pt x="428" y="673"/>
                </a:lnTo>
                <a:lnTo>
                  <a:pt x="429" y="674"/>
                </a:lnTo>
                <a:lnTo>
                  <a:pt x="429" y="675"/>
                </a:lnTo>
                <a:lnTo>
                  <a:pt x="429" y="676"/>
                </a:lnTo>
                <a:lnTo>
                  <a:pt x="428" y="676"/>
                </a:lnTo>
                <a:lnTo>
                  <a:pt x="429" y="677"/>
                </a:lnTo>
                <a:lnTo>
                  <a:pt x="429" y="677"/>
                </a:lnTo>
                <a:lnTo>
                  <a:pt x="428" y="678"/>
                </a:lnTo>
                <a:lnTo>
                  <a:pt x="428" y="678"/>
                </a:lnTo>
                <a:lnTo>
                  <a:pt x="428" y="679"/>
                </a:lnTo>
                <a:lnTo>
                  <a:pt x="427" y="679"/>
                </a:lnTo>
                <a:lnTo>
                  <a:pt x="427" y="679"/>
                </a:lnTo>
                <a:lnTo>
                  <a:pt x="427" y="678"/>
                </a:lnTo>
                <a:lnTo>
                  <a:pt x="427" y="677"/>
                </a:lnTo>
                <a:lnTo>
                  <a:pt x="426" y="678"/>
                </a:lnTo>
                <a:lnTo>
                  <a:pt x="426" y="678"/>
                </a:lnTo>
                <a:lnTo>
                  <a:pt x="426" y="679"/>
                </a:lnTo>
                <a:lnTo>
                  <a:pt x="426" y="679"/>
                </a:lnTo>
                <a:lnTo>
                  <a:pt x="426" y="679"/>
                </a:lnTo>
                <a:lnTo>
                  <a:pt x="427" y="680"/>
                </a:lnTo>
                <a:lnTo>
                  <a:pt x="427" y="680"/>
                </a:lnTo>
                <a:lnTo>
                  <a:pt x="427" y="681"/>
                </a:lnTo>
                <a:lnTo>
                  <a:pt x="427" y="681"/>
                </a:lnTo>
                <a:lnTo>
                  <a:pt x="427" y="682"/>
                </a:lnTo>
                <a:lnTo>
                  <a:pt x="426" y="682"/>
                </a:lnTo>
                <a:lnTo>
                  <a:pt x="427" y="682"/>
                </a:lnTo>
                <a:lnTo>
                  <a:pt x="426" y="682"/>
                </a:lnTo>
                <a:lnTo>
                  <a:pt x="426" y="683"/>
                </a:lnTo>
                <a:lnTo>
                  <a:pt x="426" y="683"/>
                </a:lnTo>
                <a:lnTo>
                  <a:pt x="426" y="684"/>
                </a:lnTo>
                <a:lnTo>
                  <a:pt x="427" y="684"/>
                </a:lnTo>
                <a:lnTo>
                  <a:pt x="426" y="684"/>
                </a:lnTo>
                <a:lnTo>
                  <a:pt x="426" y="685"/>
                </a:lnTo>
                <a:lnTo>
                  <a:pt x="427" y="685"/>
                </a:lnTo>
                <a:lnTo>
                  <a:pt x="427" y="686"/>
                </a:lnTo>
                <a:lnTo>
                  <a:pt x="427" y="686"/>
                </a:lnTo>
                <a:lnTo>
                  <a:pt x="427" y="686"/>
                </a:lnTo>
                <a:lnTo>
                  <a:pt x="427" y="686"/>
                </a:lnTo>
                <a:lnTo>
                  <a:pt x="427" y="687"/>
                </a:lnTo>
                <a:lnTo>
                  <a:pt x="427" y="687"/>
                </a:lnTo>
                <a:lnTo>
                  <a:pt x="432" y="687"/>
                </a:lnTo>
                <a:lnTo>
                  <a:pt x="433" y="687"/>
                </a:lnTo>
                <a:lnTo>
                  <a:pt x="434" y="687"/>
                </a:lnTo>
                <a:lnTo>
                  <a:pt x="434" y="687"/>
                </a:lnTo>
                <a:lnTo>
                  <a:pt x="435" y="687"/>
                </a:lnTo>
                <a:lnTo>
                  <a:pt x="436" y="687"/>
                </a:lnTo>
                <a:lnTo>
                  <a:pt x="436" y="687"/>
                </a:lnTo>
                <a:lnTo>
                  <a:pt x="436" y="688"/>
                </a:lnTo>
                <a:lnTo>
                  <a:pt x="436" y="688"/>
                </a:lnTo>
                <a:lnTo>
                  <a:pt x="436" y="688"/>
                </a:lnTo>
                <a:lnTo>
                  <a:pt x="436" y="688"/>
                </a:lnTo>
                <a:lnTo>
                  <a:pt x="436" y="689"/>
                </a:lnTo>
                <a:lnTo>
                  <a:pt x="436" y="689"/>
                </a:lnTo>
                <a:lnTo>
                  <a:pt x="436" y="690"/>
                </a:lnTo>
                <a:lnTo>
                  <a:pt x="437" y="691"/>
                </a:lnTo>
                <a:lnTo>
                  <a:pt x="437" y="691"/>
                </a:lnTo>
                <a:lnTo>
                  <a:pt x="437" y="692"/>
                </a:lnTo>
                <a:lnTo>
                  <a:pt x="437" y="692"/>
                </a:lnTo>
                <a:lnTo>
                  <a:pt x="437" y="692"/>
                </a:lnTo>
                <a:lnTo>
                  <a:pt x="438" y="693"/>
                </a:lnTo>
                <a:lnTo>
                  <a:pt x="438" y="693"/>
                </a:lnTo>
                <a:lnTo>
                  <a:pt x="440" y="693"/>
                </a:lnTo>
                <a:lnTo>
                  <a:pt x="440" y="693"/>
                </a:lnTo>
                <a:lnTo>
                  <a:pt x="441" y="693"/>
                </a:lnTo>
                <a:lnTo>
                  <a:pt x="441" y="693"/>
                </a:lnTo>
                <a:lnTo>
                  <a:pt x="442" y="693"/>
                </a:lnTo>
                <a:lnTo>
                  <a:pt x="442" y="693"/>
                </a:lnTo>
                <a:lnTo>
                  <a:pt x="443" y="693"/>
                </a:lnTo>
                <a:lnTo>
                  <a:pt x="443" y="693"/>
                </a:lnTo>
                <a:lnTo>
                  <a:pt x="443" y="693"/>
                </a:lnTo>
                <a:lnTo>
                  <a:pt x="444" y="693"/>
                </a:lnTo>
                <a:lnTo>
                  <a:pt x="444" y="692"/>
                </a:lnTo>
                <a:lnTo>
                  <a:pt x="445" y="692"/>
                </a:lnTo>
                <a:lnTo>
                  <a:pt x="445" y="692"/>
                </a:lnTo>
                <a:lnTo>
                  <a:pt x="445" y="692"/>
                </a:lnTo>
                <a:lnTo>
                  <a:pt x="445" y="691"/>
                </a:lnTo>
                <a:lnTo>
                  <a:pt x="445" y="691"/>
                </a:lnTo>
                <a:lnTo>
                  <a:pt x="448" y="689"/>
                </a:lnTo>
                <a:lnTo>
                  <a:pt x="450" y="688"/>
                </a:lnTo>
                <a:lnTo>
                  <a:pt x="451" y="688"/>
                </a:lnTo>
                <a:lnTo>
                  <a:pt x="451" y="687"/>
                </a:lnTo>
                <a:lnTo>
                  <a:pt x="452" y="687"/>
                </a:lnTo>
                <a:lnTo>
                  <a:pt x="452" y="687"/>
                </a:lnTo>
                <a:lnTo>
                  <a:pt x="452" y="687"/>
                </a:lnTo>
                <a:lnTo>
                  <a:pt x="452" y="686"/>
                </a:lnTo>
                <a:lnTo>
                  <a:pt x="453" y="686"/>
                </a:lnTo>
                <a:lnTo>
                  <a:pt x="453" y="686"/>
                </a:lnTo>
                <a:lnTo>
                  <a:pt x="454" y="686"/>
                </a:lnTo>
                <a:lnTo>
                  <a:pt x="454" y="686"/>
                </a:lnTo>
                <a:lnTo>
                  <a:pt x="454" y="686"/>
                </a:lnTo>
                <a:lnTo>
                  <a:pt x="455" y="685"/>
                </a:lnTo>
                <a:lnTo>
                  <a:pt x="455" y="685"/>
                </a:lnTo>
                <a:lnTo>
                  <a:pt x="455" y="685"/>
                </a:lnTo>
                <a:lnTo>
                  <a:pt x="455" y="685"/>
                </a:lnTo>
                <a:lnTo>
                  <a:pt x="456" y="685"/>
                </a:lnTo>
                <a:lnTo>
                  <a:pt x="456" y="684"/>
                </a:lnTo>
                <a:lnTo>
                  <a:pt x="456" y="684"/>
                </a:lnTo>
                <a:lnTo>
                  <a:pt x="456" y="684"/>
                </a:lnTo>
                <a:lnTo>
                  <a:pt x="457" y="684"/>
                </a:lnTo>
                <a:lnTo>
                  <a:pt x="457" y="683"/>
                </a:lnTo>
                <a:lnTo>
                  <a:pt x="457" y="683"/>
                </a:lnTo>
                <a:lnTo>
                  <a:pt x="458" y="683"/>
                </a:lnTo>
                <a:lnTo>
                  <a:pt x="458" y="683"/>
                </a:lnTo>
                <a:lnTo>
                  <a:pt x="459" y="682"/>
                </a:lnTo>
                <a:lnTo>
                  <a:pt x="459" y="681"/>
                </a:lnTo>
                <a:lnTo>
                  <a:pt x="461" y="680"/>
                </a:lnTo>
                <a:lnTo>
                  <a:pt x="462" y="680"/>
                </a:lnTo>
                <a:lnTo>
                  <a:pt x="463" y="679"/>
                </a:lnTo>
                <a:lnTo>
                  <a:pt x="466" y="677"/>
                </a:lnTo>
                <a:lnTo>
                  <a:pt x="467" y="676"/>
                </a:lnTo>
                <a:lnTo>
                  <a:pt x="469" y="675"/>
                </a:lnTo>
                <a:lnTo>
                  <a:pt x="470" y="674"/>
                </a:lnTo>
                <a:lnTo>
                  <a:pt x="470" y="673"/>
                </a:lnTo>
                <a:lnTo>
                  <a:pt x="474" y="670"/>
                </a:lnTo>
                <a:lnTo>
                  <a:pt x="477" y="667"/>
                </a:lnTo>
                <a:lnTo>
                  <a:pt x="479" y="666"/>
                </a:lnTo>
                <a:lnTo>
                  <a:pt x="479" y="666"/>
                </a:lnTo>
                <a:lnTo>
                  <a:pt x="480" y="666"/>
                </a:lnTo>
                <a:lnTo>
                  <a:pt x="481" y="665"/>
                </a:lnTo>
                <a:lnTo>
                  <a:pt x="482" y="664"/>
                </a:lnTo>
                <a:lnTo>
                  <a:pt x="484" y="662"/>
                </a:lnTo>
                <a:lnTo>
                  <a:pt x="486" y="661"/>
                </a:lnTo>
                <a:lnTo>
                  <a:pt x="489" y="658"/>
                </a:lnTo>
                <a:lnTo>
                  <a:pt x="497" y="651"/>
                </a:lnTo>
                <a:lnTo>
                  <a:pt x="501" y="648"/>
                </a:lnTo>
                <a:lnTo>
                  <a:pt x="504" y="646"/>
                </a:lnTo>
                <a:lnTo>
                  <a:pt x="506" y="645"/>
                </a:lnTo>
                <a:lnTo>
                  <a:pt x="509" y="641"/>
                </a:lnTo>
                <a:lnTo>
                  <a:pt x="509" y="641"/>
                </a:lnTo>
                <a:lnTo>
                  <a:pt x="511" y="639"/>
                </a:lnTo>
                <a:lnTo>
                  <a:pt x="513" y="637"/>
                </a:lnTo>
                <a:lnTo>
                  <a:pt x="517" y="632"/>
                </a:lnTo>
                <a:lnTo>
                  <a:pt x="519" y="630"/>
                </a:lnTo>
                <a:lnTo>
                  <a:pt x="521" y="627"/>
                </a:lnTo>
                <a:lnTo>
                  <a:pt x="523" y="624"/>
                </a:lnTo>
                <a:lnTo>
                  <a:pt x="524" y="623"/>
                </a:lnTo>
                <a:lnTo>
                  <a:pt x="525" y="620"/>
                </a:lnTo>
                <a:lnTo>
                  <a:pt x="527" y="615"/>
                </a:lnTo>
                <a:lnTo>
                  <a:pt x="528" y="612"/>
                </a:lnTo>
                <a:lnTo>
                  <a:pt x="529" y="610"/>
                </a:lnTo>
                <a:lnTo>
                  <a:pt x="533" y="606"/>
                </a:lnTo>
                <a:lnTo>
                  <a:pt x="534" y="604"/>
                </a:lnTo>
                <a:lnTo>
                  <a:pt x="535" y="601"/>
                </a:lnTo>
                <a:lnTo>
                  <a:pt x="536" y="599"/>
                </a:lnTo>
                <a:lnTo>
                  <a:pt x="536" y="596"/>
                </a:lnTo>
                <a:lnTo>
                  <a:pt x="537" y="595"/>
                </a:lnTo>
                <a:lnTo>
                  <a:pt x="538" y="592"/>
                </a:lnTo>
                <a:lnTo>
                  <a:pt x="539" y="590"/>
                </a:lnTo>
                <a:lnTo>
                  <a:pt x="539" y="589"/>
                </a:lnTo>
                <a:lnTo>
                  <a:pt x="539" y="587"/>
                </a:lnTo>
                <a:lnTo>
                  <a:pt x="540" y="586"/>
                </a:lnTo>
                <a:lnTo>
                  <a:pt x="540" y="584"/>
                </a:lnTo>
                <a:lnTo>
                  <a:pt x="540" y="583"/>
                </a:lnTo>
                <a:lnTo>
                  <a:pt x="541" y="582"/>
                </a:lnTo>
                <a:lnTo>
                  <a:pt x="542" y="578"/>
                </a:lnTo>
                <a:lnTo>
                  <a:pt x="542" y="576"/>
                </a:lnTo>
                <a:lnTo>
                  <a:pt x="543" y="574"/>
                </a:lnTo>
                <a:lnTo>
                  <a:pt x="544" y="572"/>
                </a:lnTo>
                <a:lnTo>
                  <a:pt x="545" y="569"/>
                </a:lnTo>
                <a:lnTo>
                  <a:pt x="545" y="569"/>
                </a:lnTo>
                <a:lnTo>
                  <a:pt x="547" y="563"/>
                </a:lnTo>
                <a:lnTo>
                  <a:pt x="549" y="558"/>
                </a:lnTo>
                <a:lnTo>
                  <a:pt x="550" y="556"/>
                </a:lnTo>
                <a:lnTo>
                  <a:pt x="552" y="553"/>
                </a:lnTo>
                <a:lnTo>
                  <a:pt x="554" y="549"/>
                </a:lnTo>
                <a:lnTo>
                  <a:pt x="556" y="546"/>
                </a:lnTo>
                <a:lnTo>
                  <a:pt x="559" y="542"/>
                </a:lnTo>
                <a:lnTo>
                  <a:pt x="560" y="540"/>
                </a:lnTo>
                <a:lnTo>
                  <a:pt x="562" y="538"/>
                </a:lnTo>
                <a:lnTo>
                  <a:pt x="566" y="534"/>
                </a:lnTo>
                <a:lnTo>
                  <a:pt x="567" y="534"/>
                </a:lnTo>
                <a:lnTo>
                  <a:pt x="567" y="534"/>
                </a:lnTo>
                <a:lnTo>
                  <a:pt x="567" y="534"/>
                </a:lnTo>
                <a:lnTo>
                  <a:pt x="567" y="533"/>
                </a:lnTo>
                <a:lnTo>
                  <a:pt x="568" y="533"/>
                </a:lnTo>
                <a:lnTo>
                  <a:pt x="568" y="532"/>
                </a:lnTo>
                <a:lnTo>
                  <a:pt x="569" y="532"/>
                </a:lnTo>
                <a:lnTo>
                  <a:pt x="569" y="532"/>
                </a:lnTo>
                <a:lnTo>
                  <a:pt x="569" y="531"/>
                </a:lnTo>
                <a:lnTo>
                  <a:pt x="570" y="531"/>
                </a:lnTo>
                <a:lnTo>
                  <a:pt x="570" y="531"/>
                </a:lnTo>
                <a:lnTo>
                  <a:pt x="570" y="531"/>
                </a:lnTo>
                <a:lnTo>
                  <a:pt x="571" y="530"/>
                </a:lnTo>
                <a:lnTo>
                  <a:pt x="571" y="530"/>
                </a:lnTo>
                <a:lnTo>
                  <a:pt x="572" y="530"/>
                </a:lnTo>
                <a:lnTo>
                  <a:pt x="573" y="529"/>
                </a:lnTo>
                <a:lnTo>
                  <a:pt x="573" y="529"/>
                </a:lnTo>
                <a:lnTo>
                  <a:pt x="573" y="528"/>
                </a:lnTo>
                <a:lnTo>
                  <a:pt x="574" y="528"/>
                </a:lnTo>
                <a:lnTo>
                  <a:pt x="574" y="528"/>
                </a:lnTo>
                <a:lnTo>
                  <a:pt x="575" y="528"/>
                </a:lnTo>
                <a:lnTo>
                  <a:pt x="575" y="528"/>
                </a:lnTo>
                <a:lnTo>
                  <a:pt x="576" y="528"/>
                </a:lnTo>
                <a:lnTo>
                  <a:pt x="576" y="528"/>
                </a:lnTo>
                <a:lnTo>
                  <a:pt x="576" y="527"/>
                </a:lnTo>
                <a:lnTo>
                  <a:pt x="576" y="527"/>
                </a:lnTo>
                <a:lnTo>
                  <a:pt x="575" y="526"/>
                </a:lnTo>
                <a:lnTo>
                  <a:pt x="575" y="526"/>
                </a:lnTo>
                <a:lnTo>
                  <a:pt x="575" y="525"/>
                </a:lnTo>
                <a:lnTo>
                  <a:pt x="575" y="525"/>
                </a:lnTo>
                <a:lnTo>
                  <a:pt x="575" y="523"/>
                </a:lnTo>
                <a:lnTo>
                  <a:pt x="575" y="523"/>
                </a:lnTo>
                <a:lnTo>
                  <a:pt x="575" y="522"/>
                </a:lnTo>
                <a:lnTo>
                  <a:pt x="575" y="521"/>
                </a:lnTo>
                <a:lnTo>
                  <a:pt x="576" y="521"/>
                </a:lnTo>
                <a:lnTo>
                  <a:pt x="576" y="520"/>
                </a:lnTo>
                <a:lnTo>
                  <a:pt x="576" y="519"/>
                </a:lnTo>
                <a:lnTo>
                  <a:pt x="577" y="519"/>
                </a:lnTo>
                <a:lnTo>
                  <a:pt x="577" y="518"/>
                </a:lnTo>
                <a:lnTo>
                  <a:pt x="577" y="518"/>
                </a:lnTo>
                <a:lnTo>
                  <a:pt x="577" y="517"/>
                </a:lnTo>
                <a:lnTo>
                  <a:pt x="577" y="517"/>
                </a:lnTo>
                <a:lnTo>
                  <a:pt x="576" y="517"/>
                </a:lnTo>
                <a:lnTo>
                  <a:pt x="575" y="518"/>
                </a:lnTo>
                <a:lnTo>
                  <a:pt x="575" y="519"/>
                </a:lnTo>
                <a:lnTo>
                  <a:pt x="574" y="520"/>
                </a:lnTo>
                <a:lnTo>
                  <a:pt x="574" y="520"/>
                </a:lnTo>
                <a:lnTo>
                  <a:pt x="574" y="521"/>
                </a:lnTo>
                <a:lnTo>
                  <a:pt x="573" y="521"/>
                </a:lnTo>
                <a:lnTo>
                  <a:pt x="572" y="522"/>
                </a:lnTo>
                <a:lnTo>
                  <a:pt x="571" y="523"/>
                </a:lnTo>
                <a:lnTo>
                  <a:pt x="571" y="523"/>
                </a:lnTo>
                <a:lnTo>
                  <a:pt x="571" y="524"/>
                </a:lnTo>
                <a:lnTo>
                  <a:pt x="570" y="524"/>
                </a:lnTo>
                <a:lnTo>
                  <a:pt x="570" y="524"/>
                </a:lnTo>
                <a:lnTo>
                  <a:pt x="570" y="523"/>
                </a:lnTo>
                <a:lnTo>
                  <a:pt x="570" y="523"/>
                </a:lnTo>
                <a:lnTo>
                  <a:pt x="570" y="522"/>
                </a:lnTo>
                <a:lnTo>
                  <a:pt x="570" y="522"/>
                </a:lnTo>
                <a:lnTo>
                  <a:pt x="570" y="521"/>
                </a:lnTo>
                <a:lnTo>
                  <a:pt x="570" y="521"/>
                </a:lnTo>
                <a:lnTo>
                  <a:pt x="570" y="520"/>
                </a:lnTo>
                <a:lnTo>
                  <a:pt x="570" y="520"/>
                </a:lnTo>
                <a:lnTo>
                  <a:pt x="570" y="519"/>
                </a:lnTo>
                <a:lnTo>
                  <a:pt x="571" y="519"/>
                </a:lnTo>
                <a:lnTo>
                  <a:pt x="571" y="518"/>
                </a:lnTo>
                <a:lnTo>
                  <a:pt x="571" y="518"/>
                </a:lnTo>
                <a:lnTo>
                  <a:pt x="571" y="518"/>
                </a:lnTo>
                <a:lnTo>
                  <a:pt x="572" y="517"/>
                </a:lnTo>
                <a:lnTo>
                  <a:pt x="572" y="517"/>
                </a:lnTo>
                <a:lnTo>
                  <a:pt x="572" y="517"/>
                </a:lnTo>
                <a:lnTo>
                  <a:pt x="573" y="517"/>
                </a:lnTo>
                <a:lnTo>
                  <a:pt x="573" y="517"/>
                </a:lnTo>
                <a:lnTo>
                  <a:pt x="573" y="517"/>
                </a:lnTo>
                <a:lnTo>
                  <a:pt x="574" y="517"/>
                </a:lnTo>
                <a:lnTo>
                  <a:pt x="574" y="517"/>
                </a:lnTo>
                <a:lnTo>
                  <a:pt x="575" y="517"/>
                </a:lnTo>
                <a:lnTo>
                  <a:pt x="575" y="517"/>
                </a:lnTo>
                <a:lnTo>
                  <a:pt x="575" y="516"/>
                </a:lnTo>
                <a:lnTo>
                  <a:pt x="576" y="516"/>
                </a:lnTo>
                <a:lnTo>
                  <a:pt x="576" y="516"/>
                </a:lnTo>
                <a:lnTo>
                  <a:pt x="577" y="516"/>
                </a:lnTo>
                <a:lnTo>
                  <a:pt x="577" y="517"/>
                </a:lnTo>
                <a:lnTo>
                  <a:pt x="577" y="517"/>
                </a:lnTo>
                <a:lnTo>
                  <a:pt x="577" y="517"/>
                </a:lnTo>
                <a:lnTo>
                  <a:pt x="578" y="517"/>
                </a:lnTo>
                <a:lnTo>
                  <a:pt x="578" y="517"/>
                </a:lnTo>
                <a:lnTo>
                  <a:pt x="578" y="516"/>
                </a:lnTo>
                <a:lnTo>
                  <a:pt x="578" y="515"/>
                </a:lnTo>
                <a:lnTo>
                  <a:pt x="578" y="515"/>
                </a:lnTo>
                <a:lnTo>
                  <a:pt x="577" y="515"/>
                </a:lnTo>
                <a:lnTo>
                  <a:pt x="577" y="515"/>
                </a:lnTo>
                <a:lnTo>
                  <a:pt x="577" y="515"/>
                </a:lnTo>
                <a:lnTo>
                  <a:pt x="576" y="515"/>
                </a:lnTo>
                <a:lnTo>
                  <a:pt x="575" y="514"/>
                </a:lnTo>
                <a:lnTo>
                  <a:pt x="575" y="514"/>
                </a:lnTo>
                <a:lnTo>
                  <a:pt x="574" y="514"/>
                </a:lnTo>
                <a:lnTo>
                  <a:pt x="574" y="515"/>
                </a:lnTo>
                <a:lnTo>
                  <a:pt x="574" y="515"/>
                </a:lnTo>
                <a:lnTo>
                  <a:pt x="574" y="515"/>
                </a:lnTo>
                <a:lnTo>
                  <a:pt x="573" y="515"/>
                </a:lnTo>
                <a:lnTo>
                  <a:pt x="573" y="516"/>
                </a:lnTo>
                <a:lnTo>
                  <a:pt x="573" y="516"/>
                </a:lnTo>
                <a:lnTo>
                  <a:pt x="573" y="516"/>
                </a:lnTo>
                <a:lnTo>
                  <a:pt x="572" y="516"/>
                </a:lnTo>
                <a:lnTo>
                  <a:pt x="572" y="516"/>
                </a:lnTo>
                <a:lnTo>
                  <a:pt x="572" y="516"/>
                </a:lnTo>
                <a:lnTo>
                  <a:pt x="571" y="516"/>
                </a:lnTo>
                <a:lnTo>
                  <a:pt x="571" y="516"/>
                </a:lnTo>
                <a:lnTo>
                  <a:pt x="570" y="516"/>
                </a:lnTo>
                <a:lnTo>
                  <a:pt x="570" y="517"/>
                </a:lnTo>
                <a:lnTo>
                  <a:pt x="570" y="517"/>
                </a:lnTo>
                <a:lnTo>
                  <a:pt x="569" y="517"/>
                </a:lnTo>
                <a:lnTo>
                  <a:pt x="569" y="517"/>
                </a:lnTo>
                <a:lnTo>
                  <a:pt x="569" y="517"/>
                </a:lnTo>
                <a:lnTo>
                  <a:pt x="568" y="517"/>
                </a:lnTo>
                <a:lnTo>
                  <a:pt x="568" y="517"/>
                </a:lnTo>
                <a:lnTo>
                  <a:pt x="567" y="517"/>
                </a:lnTo>
                <a:lnTo>
                  <a:pt x="567" y="517"/>
                </a:lnTo>
                <a:lnTo>
                  <a:pt x="567" y="518"/>
                </a:lnTo>
                <a:lnTo>
                  <a:pt x="567" y="518"/>
                </a:lnTo>
                <a:lnTo>
                  <a:pt x="566" y="519"/>
                </a:lnTo>
                <a:lnTo>
                  <a:pt x="565" y="519"/>
                </a:lnTo>
                <a:lnTo>
                  <a:pt x="565" y="519"/>
                </a:lnTo>
                <a:lnTo>
                  <a:pt x="565" y="518"/>
                </a:lnTo>
                <a:lnTo>
                  <a:pt x="564" y="518"/>
                </a:lnTo>
                <a:lnTo>
                  <a:pt x="564" y="519"/>
                </a:lnTo>
                <a:lnTo>
                  <a:pt x="564" y="519"/>
                </a:lnTo>
                <a:lnTo>
                  <a:pt x="564" y="519"/>
                </a:lnTo>
                <a:lnTo>
                  <a:pt x="564" y="520"/>
                </a:lnTo>
                <a:lnTo>
                  <a:pt x="563" y="520"/>
                </a:lnTo>
                <a:lnTo>
                  <a:pt x="563" y="520"/>
                </a:lnTo>
                <a:lnTo>
                  <a:pt x="562" y="520"/>
                </a:lnTo>
                <a:lnTo>
                  <a:pt x="562" y="520"/>
                </a:lnTo>
                <a:lnTo>
                  <a:pt x="562" y="520"/>
                </a:lnTo>
                <a:lnTo>
                  <a:pt x="561" y="520"/>
                </a:lnTo>
                <a:lnTo>
                  <a:pt x="561" y="519"/>
                </a:lnTo>
                <a:lnTo>
                  <a:pt x="562" y="519"/>
                </a:lnTo>
                <a:lnTo>
                  <a:pt x="562" y="519"/>
                </a:lnTo>
                <a:lnTo>
                  <a:pt x="562" y="519"/>
                </a:lnTo>
                <a:lnTo>
                  <a:pt x="562" y="518"/>
                </a:lnTo>
                <a:lnTo>
                  <a:pt x="562" y="518"/>
                </a:lnTo>
                <a:lnTo>
                  <a:pt x="563" y="518"/>
                </a:lnTo>
                <a:lnTo>
                  <a:pt x="564" y="519"/>
                </a:lnTo>
                <a:lnTo>
                  <a:pt x="564" y="518"/>
                </a:lnTo>
                <a:lnTo>
                  <a:pt x="564" y="518"/>
                </a:lnTo>
                <a:lnTo>
                  <a:pt x="564" y="517"/>
                </a:lnTo>
                <a:lnTo>
                  <a:pt x="565" y="517"/>
                </a:lnTo>
                <a:lnTo>
                  <a:pt x="566" y="517"/>
                </a:lnTo>
                <a:lnTo>
                  <a:pt x="566" y="517"/>
                </a:lnTo>
                <a:lnTo>
                  <a:pt x="566" y="517"/>
                </a:lnTo>
                <a:lnTo>
                  <a:pt x="566" y="517"/>
                </a:lnTo>
                <a:lnTo>
                  <a:pt x="565" y="516"/>
                </a:lnTo>
                <a:lnTo>
                  <a:pt x="565" y="516"/>
                </a:lnTo>
                <a:lnTo>
                  <a:pt x="565" y="516"/>
                </a:lnTo>
                <a:lnTo>
                  <a:pt x="564" y="515"/>
                </a:lnTo>
                <a:lnTo>
                  <a:pt x="563" y="516"/>
                </a:lnTo>
                <a:lnTo>
                  <a:pt x="562" y="515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1" y="516"/>
                </a:lnTo>
                <a:lnTo>
                  <a:pt x="560" y="517"/>
                </a:lnTo>
                <a:lnTo>
                  <a:pt x="560" y="516"/>
                </a:lnTo>
                <a:lnTo>
                  <a:pt x="561" y="516"/>
                </a:lnTo>
                <a:lnTo>
                  <a:pt x="561" y="515"/>
                </a:lnTo>
                <a:lnTo>
                  <a:pt x="561" y="514"/>
                </a:lnTo>
                <a:lnTo>
                  <a:pt x="561" y="514"/>
                </a:lnTo>
                <a:lnTo>
                  <a:pt x="562" y="514"/>
                </a:lnTo>
                <a:lnTo>
                  <a:pt x="562" y="513"/>
                </a:lnTo>
                <a:lnTo>
                  <a:pt x="562" y="512"/>
                </a:lnTo>
                <a:lnTo>
                  <a:pt x="562" y="512"/>
                </a:lnTo>
                <a:lnTo>
                  <a:pt x="562" y="511"/>
                </a:lnTo>
                <a:lnTo>
                  <a:pt x="562" y="511"/>
                </a:lnTo>
                <a:lnTo>
                  <a:pt x="561" y="510"/>
                </a:lnTo>
                <a:lnTo>
                  <a:pt x="561" y="510"/>
                </a:lnTo>
                <a:lnTo>
                  <a:pt x="562" y="509"/>
                </a:lnTo>
                <a:lnTo>
                  <a:pt x="562" y="509"/>
                </a:lnTo>
                <a:lnTo>
                  <a:pt x="562" y="509"/>
                </a:lnTo>
                <a:lnTo>
                  <a:pt x="563" y="508"/>
                </a:lnTo>
                <a:lnTo>
                  <a:pt x="563" y="507"/>
                </a:lnTo>
                <a:lnTo>
                  <a:pt x="563" y="507"/>
                </a:lnTo>
                <a:lnTo>
                  <a:pt x="564" y="507"/>
                </a:lnTo>
                <a:lnTo>
                  <a:pt x="564" y="507"/>
                </a:lnTo>
                <a:lnTo>
                  <a:pt x="564" y="508"/>
                </a:lnTo>
                <a:lnTo>
                  <a:pt x="565" y="507"/>
                </a:lnTo>
                <a:lnTo>
                  <a:pt x="565" y="507"/>
                </a:lnTo>
                <a:lnTo>
                  <a:pt x="566" y="507"/>
                </a:lnTo>
                <a:lnTo>
                  <a:pt x="566" y="507"/>
                </a:lnTo>
                <a:lnTo>
                  <a:pt x="567" y="507"/>
                </a:lnTo>
                <a:lnTo>
                  <a:pt x="567" y="507"/>
                </a:lnTo>
                <a:lnTo>
                  <a:pt x="567" y="506"/>
                </a:lnTo>
                <a:lnTo>
                  <a:pt x="567" y="506"/>
                </a:lnTo>
                <a:lnTo>
                  <a:pt x="567" y="506"/>
                </a:lnTo>
                <a:lnTo>
                  <a:pt x="567" y="506"/>
                </a:lnTo>
                <a:lnTo>
                  <a:pt x="568" y="506"/>
                </a:lnTo>
                <a:lnTo>
                  <a:pt x="568" y="506"/>
                </a:lnTo>
                <a:lnTo>
                  <a:pt x="568" y="506"/>
                </a:lnTo>
                <a:lnTo>
                  <a:pt x="568" y="506"/>
                </a:lnTo>
                <a:lnTo>
                  <a:pt x="569" y="506"/>
                </a:lnTo>
                <a:lnTo>
                  <a:pt x="570" y="506"/>
                </a:lnTo>
                <a:lnTo>
                  <a:pt x="570" y="506"/>
                </a:lnTo>
                <a:lnTo>
                  <a:pt x="571" y="506"/>
                </a:lnTo>
                <a:lnTo>
                  <a:pt x="571" y="506"/>
                </a:lnTo>
                <a:lnTo>
                  <a:pt x="570" y="506"/>
                </a:lnTo>
                <a:lnTo>
                  <a:pt x="570" y="506"/>
                </a:lnTo>
                <a:lnTo>
                  <a:pt x="570" y="505"/>
                </a:lnTo>
                <a:lnTo>
                  <a:pt x="570" y="505"/>
                </a:lnTo>
                <a:lnTo>
                  <a:pt x="570" y="504"/>
                </a:lnTo>
                <a:lnTo>
                  <a:pt x="571" y="504"/>
                </a:lnTo>
                <a:lnTo>
                  <a:pt x="571" y="505"/>
                </a:lnTo>
                <a:lnTo>
                  <a:pt x="571" y="505"/>
                </a:lnTo>
                <a:lnTo>
                  <a:pt x="571" y="506"/>
                </a:lnTo>
                <a:lnTo>
                  <a:pt x="571" y="506"/>
                </a:lnTo>
                <a:lnTo>
                  <a:pt x="571" y="506"/>
                </a:lnTo>
                <a:lnTo>
                  <a:pt x="572" y="506"/>
                </a:lnTo>
                <a:lnTo>
                  <a:pt x="573" y="506"/>
                </a:lnTo>
                <a:lnTo>
                  <a:pt x="573" y="506"/>
                </a:lnTo>
                <a:lnTo>
                  <a:pt x="574" y="506"/>
                </a:lnTo>
                <a:lnTo>
                  <a:pt x="574" y="506"/>
                </a:lnTo>
                <a:lnTo>
                  <a:pt x="574" y="506"/>
                </a:lnTo>
                <a:lnTo>
                  <a:pt x="573" y="505"/>
                </a:lnTo>
                <a:lnTo>
                  <a:pt x="573" y="505"/>
                </a:lnTo>
                <a:lnTo>
                  <a:pt x="573" y="504"/>
                </a:lnTo>
                <a:lnTo>
                  <a:pt x="573" y="504"/>
                </a:lnTo>
                <a:lnTo>
                  <a:pt x="572" y="504"/>
                </a:lnTo>
                <a:lnTo>
                  <a:pt x="572" y="503"/>
                </a:lnTo>
                <a:lnTo>
                  <a:pt x="571" y="503"/>
                </a:lnTo>
                <a:lnTo>
                  <a:pt x="570" y="503"/>
                </a:lnTo>
                <a:lnTo>
                  <a:pt x="569" y="502"/>
                </a:lnTo>
                <a:lnTo>
                  <a:pt x="568" y="502"/>
                </a:lnTo>
                <a:lnTo>
                  <a:pt x="567" y="501"/>
                </a:lnTo>
                <a:lnTo>
                  <a:pt x="566" y="501"/>
                </a:lnTo>
                <a:lnTo>
                  <a:pt x="565" y="500"/>
                </a:lnTo>
                <a:lnTo>
                  <a:pt x="563" y="498"/>
                </a:lnTo>
                <a:lnTo>
                  <a:pt x="563" y="498"/>
                </a:lnTo>
                <a:lnTo>
                  <a:pt x="562" y="498"/>
                </a:lnTo>
                <a:lnTo>
                  <a:pt x="562" y="498"/>
                </a:lnTo>
                <a:lnTo>
                  <a:pt x="561" y="499"/>
                </a:lnTo>
                <a:lnTo>
                  <a:pt x="562" y="499"/>
                </a:lnTo>
                <a:lnTo>
                  <a:pt x="562" y="499"/>
                </a:lnTo>
                <a:lnTo>
                  <a:pt x="562" y="499"/>
                </a:lnTo>
                <a:lnTo>
                  <a:pt x="562" y="500"/>
                </a:lnTo>
                <a:lnTo>
                  <a:pt x="562" y="501"/>
                </a:lnTo>
                <a:lnTo>
                  <a:pt x="562" y="500"/>
                </a:lnTo>
                <a:lnTo>
                  <a:pt x="561" y="500"/>
                </a:lnTo>
                <a:lnTo>
                  <a:pt x="561" y="499"/>
                </a:lnTo>
                <a:lnTo>
                  <a:pt x="560" y="498"/>
                </a:lnTo>
                <a:lnTo>
                  <a:pt x="560" y="498"/>
                </a:lnTo>
                <a:lnTo>
                  <a:pt x="560" y="497"/>
                </a:lnTo>
                <a:lnTo>
                  <a:pt x="560" y="496"/>
                </a:lnTo>
                <a:lnTo>
                  <a:pt x="559" y="495"/>
                </a:lnTo>
                <a:lnTo>
                  <a:pt x="560" y="495"/>
                </a:lnTo>
                <a:lnTo>
                  <a:pt x="560" y="495"/>
                </a:lnTo>
                <a:lnTo>
                  <a:pt x="560" y="495"/>
                </a:lnTo>
                <a:lnTo>
                  <a:pt x="561" y="494"/>
                </a:lnTo>
                <a:lnTo>
                  <a:pt x="561" y="495"/>
                </a:lnTo>
                <a:lnTo>
                  <a:pt x="562" y="495"/>
                </a:lnTo>
                <a:lnTo>
                  <a:pt x="562" y="495"/>
                </a:lnTo>
                <a:lnTo>
                  <a:pt x="563" y="495"/>
                </a:lnTo>
                <a:lnTo>
                  <a:pt x="563" y="494"/>
                </a:lnTo>
                <a:lnTo>
                  <a:pt x="563" y="494"/>
                </a:lnTo>
                <a:lnTo>
                  <a:pt x="563" y="494"/>
                </a:lnTo>
                <a:lnTo>
                  <a:pt x="563" y="493"/>
                </a:lnTo>
                <a:lnTo>
                  <a:pt x="562" y="492"/>
                </a:lnTo>
                <a:lnTo>
                  <a:pt x="562" y="492"/>
                </a:lnTo>
                <a:lnTo>
                  <a:pt x="562" y="491"/>
                </a:lnTo>
                <a:lnTo>
                  <a:pt x="562" y="492"/>
                </a:lnTo>
                <a:lnTo>
                  <a:pt x="563" y="492"/>
                </a:lnTo>
                <a:lnTo>
                  <a:pt x="563" y="492"/>
                </a:lnTo>
                <a:lnTo>
                  <a:pt x="563" y="492"/>
                </a:lnTo>
                <a:lnTo>
                  <a:pt x="563" y="491"/>
                </a:lnTo>
                <a:lnTo>
                  <a:pt x="564" y="492"/>
                </a:lnTo>
                <a:lnTo>
                  <a:pt x="564" y="491"/>
                </a:lnTo>
                <a:lnTo>
                  <a:pt x="564" y="491"/>
                </a:lnTo>
                <a:lnTo>
                  <a:pt x="563" y="490"/>
                </a:lnTo>
                <a:lnTo>
                  <a:pt x="563" y="490"/>
                </a:lnTo>
                <a:lnTo>
                  <a:pt x="563" y="489"/>
                </a:lnTo>
                <a:lnTo>
                  <a:pt x="563" y="489"/>
                </a:lnTo>
                <a:lnTo>
                  <a:pt x="563" y="488"/>
                </a:lnTo>
                <a:lnTo>
                  <a:pt x="563" y="488"/>
                </a:lnTo>
                <a:lnTo>
                  <a:pt x="562" y="487"/>
                </a:lnTo>
                <a:lnTo>
                  <a:pt x="562" y="487"/>
                </a:lnTo>
                <a:lnTo>
                  <a:pt x="562" y="486"/>
                </a:lnTo>
                <a:lnTo>
                  <a:pt x="562" y="486"/>
                </a:lnTo>
                <a:lnTo>
                  <a:pt x="562" y="485"/>
                </a:lnTo>
                <a:lnTo>
                  <a:pt x="563" y="485"/>
                </a:lnTo>
                <a:lnTo>
                  <a:pt x="564" y="484"/>
                </a:lnTo>
                <a:lnTo>
                  <a:pt x="564" y="484"/>
                </a:lnTo>
                <a:lnTo>
                  <a:pt x="565" y="484"/>
                </a:lnTo>
                <a:lnTo>
                  <a:pt x="565" y="483"/>
                </a:lnTo>
                <a:lnTo>
                  <a:pt x="565" y="483"/>
                </a:lnTo>
                <a:lnTo>
                  <a:pt x="566" y="483"/>
                </a:lnTo>
                <a:lnTo>
                  <a:pt x="569" y="481"/>
                </a:lnTo>
                <a:lnTo>
                  <a:pt x="569" y="481"/>
                </a:lnTo>
                <a:lnTo>
                  <a:pt x="570" y="481"/>
                </a:lnTo>
                <a:lnTo>
                  <a:pt x="570" y="480"/>
                </a:lnTo>
                <a:lnTo>
                  <a:pt x="570" y="480"/>
                </a:lnTo>
                <a:lnTo>
                  <a:pt x="571" y="480"/>
                </a:lnTo>
                <a:lnTo>
                  <a:pt x="571" y="480"/>
                </a:lnTo>
                <a:lnTo>
                  <a:pt x="572" y="480"/>
                </a:lnTo>
                <a:lnTo>
                  <a:pt x="573" y="479"/>
                </a:lnTo>
                <a:lnTo>
                  <a:pt x="573" y="479"/>
                </a:lnTo>
                <a:lnTo>
                  <a:pt x="575" y="479"/>
                </a:lnTo>
                <a:lnTo>
                  <a:pt x="576" y="479"/>
                </a:lnTo>
                <a:lnTo>
                  <a:pt x="577" y="478"/>
                </a:lnTo>
                <a:lnTo>
                  <a:pt x="578" y="478"/>
                </a:lnTo>
                <a:lnTo>
                  <a:pt x="579" y="478"/>
                </a:lnTo>
                <a:lnTo>
                  <a:pt x="579" y="478"/>
                </a:lnTo>
                <a:lnTo>
                  <a:pt x="579" y="478"/>
                </a:lnTo>
                <a:lnTo>
                  <a:pt x="580" y="478"/>
                </a:lnTo>
                <a:lnTo>
                  <a:pt x="580" y="478"/>
                </a:lnTo>
                <a:lnTo>
                  <a:pt x="580" y="478"/>
                </a:lnTo>
                <a:lnTo>
                  <a:pt x="581" y="479"/>
                </a:lnTo>
                <a:lnTo>
                  <a:pt x="582" y="480"/>
                </a:lnTo>
                <a:lnTo>
                  <a:pt x="582" y="480"/>
                </a:lnTo>
                <a:lnTo>
                  <a:pt x="583" y="480"/>
                </a:lnTo>
                <a:lnTo>
                  <a:pt x="583" y="479"/>
                </a:lnTo>
                <a:lnTo>
                  <a:pt x="583" y="478"/>
                </a:lnTo>
                <a:lnTo>
                  <a:pt x="584" y="477"/>
                </a:lnTo>
                <a:lnTo>
                  <a:pt x="584" y="476"/>
                </a:lnTo>
                <a:lnTo>
                  <a:pt x="584" y="475"/>
                </a:lnTo>
                <a:lnTo>
                  <a:pt x="585" y="472"/>
                </a:lnTo>
                <a:lnTo>
                  <a:pt x="585" y="471"/>
                </a:lnTo>
                <a:lnTo>
                  <a:pt x="585" y="471"/>
                </a:lnTo>
                <a:lnTo>
                  <a:pt x="585" y="470"/>
                </a:lnTo>
                <a:lnTo>
                  <a:pt x="585" y="470"/>
                </a:lnTo>
                <a:lnTo>
                  <a:pt x="585" y="469"/>
                </a:lnTo>
                <a:lnTo>
                  <a:pt x="585" y="469"/>
                </a:lnTo>
                <a:lnTo>
                  <a:pt x="585" y="468"/>
                </a:lnTo>
                <a:lnTo>
                  <a:pt x="585" y="468"/>
                </a:lnTo>
                <a:lnTo>
                  <a:pt x="585" y="467"/>
                </a:lnTo>
                <a:lnTo>
                  <a:pt x="585" y="465"/>
                </a:lnTo>
                <a:lnTo>
                  <a:pt x="585" y="464"/>
                </a:lnTo>
                <a:lnTo>
                  <a:pt x="585" y="462"/>
                </a:lnTo>
                <a:lnTo>
                  <a:pt x="585" y="460"/>
                </a:lnTo>
                <a:lnTo>
                  <a:pt x="585" y="460"/>
                </a:lnTo>
                <a:lnTo>
                  <a:pt x="585" y="459"/>
                </a:lnTo>
                <a:lnTo>
                  <a:pt x="586" y="455"/>
                </a:lnTo>
                <a:lnTo>
                  <a:pt x="586" y="453"/>
                </a:lnTo>
                <a:lnTo>
                  <a:pt x="586" y="453"/>
                </a:lnTo>
                <a:lnTo>
                  <a:pt x="586" y="452"/>
                </a:lnTo>
                <a:lnTo>
                  <a:pt x="587" y="451"/>
                </a:lnTo>
                <a:lnTo>
                  <a:pt x="587" y="450"/>
                </a:lnTo>
                <a:lnTo>
                  <a:pt x="587" y="450"/>
                </a:lnTo>
                <a:lnTo>
                  <a:pt x="587" y="448"/>
                </a:lnTo>
                <a:lnTo>
                  <a:pt x="588" y="448"/>
                </a:lnTo>
                <a:lnTo>
                  <a:pt x="588" y="447"/>
                </a:lnTo>
                <a:lnTo>
                  <a:pt x="588" y="447"/>
                </a:lnTo>
                <a:lnTo>
                  <a:pt x="589" y="447"/>
                </a:lnTo>
                <a:lnTo>
                  <a:pt x="589" y="447"/>
                </a:lnTo>
                <a:lnTo>
                  <a:pt x="590" y="447"/>
                </a:lnTo>
                <a:lnTo>
                  <a:pt x="590" y="447"/>
                </a:lnTo>
                <a:lnTo>
                  <a:pt x="591" y="447"/>
                </a:lnTo>
                <a:lnTo>
                  <a:pt x="591" y="446"/>
                </a:lnTo>
                <a:lnTo>
                  <a:pt x="591" y="446"/>
                </a:lnTo>
                <a:lnTo>
                  <a:pt x="590" y="446"/>
                </a:lnTo>
                <a:lnTo>
                  <a:pt x="590" y="446"/>
                </a:lnTo>
                <a:lnTo>
                  <a:pt x="590" y="446"/>
                </a:lnTo>
                <a:lnTo>
                  <a:pt x="590" y="445"/>
                </a:lnTo>
                <a:lnTo>
                  <a:pt x="590" y="445"/>
                </a:lnTo>
                <a:lnTo>
                  <a:pt x="590" y="445"/>
                </a:lnTo>
                <a:lnTo>
                  <a:pt x="590" y="444"/>
                </a:lnTo>
                <a:lnTo>
                  <a:pt x="591" y="443"/>
                </a:lnTo>
                <a:lnTo>
                  <a:pt x="591" y="443"/>
                </a:lnTo>
                <a:lnTo>
                  <a:pt x="592" y="443"/>
                </a:lnTo>
                <a:lnTo>
                  <a:pt x="592" y="442"/>
                </a:lnTo>
                <a:lnTo>
                  <a:pt x="593" y="442"/>
                </a:lnTo>
                <a:lnTo>
                  <a:pt x="594" y="442"/>
                </a:lnTo>
                <a:lnTo>
                  <a:pt x="594" y="441"/>
                </a:lnTo>
                <a:lnTo>
                  <a:pt x="594" y="442"/>
                </a:lnTo>
                <a:lnTo>
                  <a:pt x="593" y="442"/>
                </a:lnTo>
                <a:lnTo>
                  <a:pt x="593" y="441"/>
                </a:lnTo>
                <a:lnTo>
                  <a:pt x="593" y="441"/>
                </a:lnTo>
                <a:lnTo>
                  <a:pt x="593" y="440"/>
                </a:lnTo>
                <a:lnTo>
                  <a:pt x="594" y="440"/>
                </a:lnTo>
                <a:lnTo>
                  <a:pt x="594" y="440"/>
                </a:lnTo>
                <a:lnTo>
                  <a:pt x="595" y="440"/>
                </a:lnTo>
                <a:lnTo>
                  <a:pt x="595" y="439"/>
                </a:lnTo>
                <a:lnTo>
                  <a:pt x="596" y="440"/>
                </a:lnTo>
                <a:lnTo>
                  <a:pt x="596" y="440"/>
                </a:lnTo>
                <a:lnTo>
                  <a:pt x="597" y="440"/>
                </a:lnTo>
                <a:lnTo>
                  <a:pt x="598" y="441"/>
                </a:lnTo>
                <a:lnTo>
                  <a:pt x="598" y="441"/>
                </a:lnTo>
                <a:lnTo>
                  <a:pt x="598" y="440"/>
                </a:lnTo>
                <a:lnTo>
                  <a:pt x="599" y="439"/>
                </a:lnTo>
                <a:lnTo>
                  <a:pt x="599" y="439"/>
                </a:lnTo>
                <a:lnTo>
                  <a:pt x="599" y="438"/>
                </a:lnTo>
                <a:lnTo>
                  <a:pt x="599" y="438"/>
                </a:lnTo>
                <a:lnTo>
                  <a:pt x="600" y="438"/>
                </a:lnTo>
                <a:lnTo>
                  <a:pt x="599" y="438"/>
                </a:lnTo>
                <a:lnTo>
                  <a:pt x="599" y="439"/>
                </a:lnTo>
                <a:lnTo>
                  <a:pt x="600" y="439"/>
                </a:lnTo>
                <a:lnTo>
                  <a:pt x="600" y="440"/>
                </a:lnTo>
                <a:lnTo>
                  <a:pt x="601" y="440"/>
                </a:lnTo>
                <a:lnTo>
                  <a:pt x="601" y="441"/>
                </a:lnTo>
                <a:lnTo>
                  <a:pt x="601" y="441"/>
                </a:lnTo>
                <a:lnTo>
                  <a:pt x="601" y="442"/>
                </a:lnTo>
                <a:lnTo>
                  <a:pt x="602" y="441"/>
                </a:lnTo>
                <a:lnTo>
                  <a:pt x="602" y="441"/>
                </a:lnTo>
                <a:lnTo>
                  <a:pt x="603" y="440"/>
                </a:lnTo>
                <a:lnTo>
                  <a:pt x="603" y="439"/>
                </a:lnTo>
                <a:lnTo>
                  <a:pt x="604" y="439"/>
                </a:lnTo>
                <a:lnTo>
                  <a:pt x="604" y="439"/>
                </a:lnTo>
                <a:lnTo>
                  <a:pt x="604" y="438"/>
                </a:lnTo>
                <a:lnTo>
                  <a:pt x="605" y="438"/>
                </a:lnTo>
                <a:lnTo>
                  <a:pt x="605" y="437"/>
                </a:lnTo>
                <a:lnTo>
                  <a:pt x="606" y="437"/>
                </a:lnTo>
                <a:lnTo>
                  <a:pt x="606" y="437"/>
                </a:lnTo>
                <a:lnTo>
                  <a:pt x="607" y="436"/>
                </a:lnTo>
                <a:lnTo>
                  <a:pt x="607" y="436"/>
                </a:lnTo>
                <a:lnTo>
                  <a:pt x="607" y="436"/>
                </a:lnTo>
                <a:lnTo>
                  <a:pt x="609" y="436"/>
                </a:lnTo>
                <a:lnTo>
                  <a:pt x="610" y="436"/>
                </a:lnTo>
                <a:lnTo>
                  <a:pt x="610" y="437"/>
                </a:lnTo>
                <a:lnTo>
                  <a:pt x="610" y="437"/>
                </a:lnTo>
                <a:lnTo>
                  <a:pt x="611" y="437"/>
                </a:lnTo>
                <a:lnTo>
                  <a:pt x="611" y="437"/>
                </a:lnTo>
                <a:lnTo>
                  <a:pt x="612" y="437"/>
                </a:lnTo>
                <a:lnTo>
                  <a:pt x="612" y="436"/>
                </a:lnTo>
                <a:lnTo>
                  <a:pt x="612" y="436"/>
                </a:lnTo>
                <a:lnTo>
                  <a:pt x="613" y="437"/>
                </a:lnTo>
                <a:lnTo>
                  <a:pt x="613" y="437"/>
                </a:lnTo>
                <a:lnTo>
                  <a:pt x="614" y="436"/>
                </a:lnTo>
                <a:lnTo>
                  <a:pt x="614" y="436"/>
                </a:lnTo>
                <a:lnTo>
                  <a:pt x="614" y="436"/>
                </a:lnTo>
                <a:lnTo>
                  <a:pt x="615" y="436"/>
                </a:lnTo>
                <a:lnTo>
                  <a:pt x="615" y="435"/>
                </a:lnTo>
                <a:lnTo>
                  <a:pt x="616" y="435"/>
                </a:lnTo>
                <a:lnTo>
                  <a:pt x="617" y="435"/>
                </a:lnTo>
                <a:lnTo>
                  <a:pt x="619" y="435"/>
                </a:lnTo>
                <a:lnTo>
                  <a:pt x="621" y="436"/>
                </a:lnTo>
                <a:lnTo>
                  <a:pt x="624" y="435"/>
                </a:lnTo>
                <a:lnTo>
                  <a:pt x="625" y="435"/>
                </a:lnTo>
                <a:lnTo>
                  <a:pt x="625" y="435"/>
                </a:lnTo>
                <a:lnTo>
                  <a:pt x="624" y="435"/>
                </a:lnTo>
                <a:lnTo>
                  <a:pt x="624" y="434"/>
                </a:lnTo>
                <a:lnTo>
                  <a:pt x="624" y="433"/>
                </a:lnTo>
                <a:lnTo>
                  <a:pt x="623" y="431"/>
                </a:lnTo>
                <a:lnTo>
                  <a:pt x="623" y="429"/>
                </a:lnTo>
                <a:lnTo>
                  <a:pt x="623" y="428"/>
                </a:lnTo>
                <a:lnTo>
                  <a:pt x="623" y="427"/>
                </a:lnTo>
                <a:lnTo>
                  <a:pt x="623" y="427"/>
                </a:lnTo>
                <a:lnTo>
                  <a:pt x="624" y="426"/>
                </a:lnTo>
                <a:lnTo>
                  <a:pt x="625" y="424"/>
                </a:lnTo>
                <a:lnTo>
                  <a:pt x="625" y="423"/>
                </a:lnTo>
                <a:lnTo>
                  <a:pt x="625" y="423"/>
                </a:lnTo>
                <a:lnTo>
                  <a:pt x="626" y="422"/>
                </a:lnTo>
                <a:lnTo>
                  <a:pt x="627" y="421"/>
                </a:lnTo>
                <a:lnTo>
                  <a:pt x="629" y="421"/>
                </a:lnTo>
                <a:lnTo>
                  <a:pt x="630" y="421"/>
                </a:lnTo>
                <a:lnTo>
                  <a:pt x="630" y="421"/>
                </a:lnTo>
                <a:lnTo>
                  <a:pt x="631" y="421"/>
                </a:lnTo>
                <a:lnTo>
                  <a:pt x="632" y="419"/>
                </a:lnTo>
                <a:lnTo>
                  <a:pt x="633" y="419"/>
                </a:lnTo>
                <a:lnTo>
                  <a:pt x="633" y="419"/>
                </a:lnTo>
                <a:lnTo>
                  <a:pt x="634" y="419"/>
                </a:lnTo>
                <a:lnTo>
                  <a:pt x="634" y="419"/>
                </a:lnTo>
                <a:lnTo>
                  <a:pt x="635" y="419"/>
                </a:lnTo>
                <a:lnTo>
                  <a:pt x="635" y="419"/>
                </a:lnTo>
                <a:lnTo>
                  <a:pt x="636" y="419"/>
                </a:lnTo>
                <a:lnTo>
                  <a:pt x="636" y="418"/>
                </a:lnTo>
                <a:lnTo>
                  <a:pt x="637" y="418"/>
                </a:lnTo>
                <a:lnTo>
                  <a:pt x="637" y="418"/>
                </a:lnTo>
                <a:lnTo>
                  <a:pt x="638" y="418"/>
                </a:lnTo>
                <a:lnTo>
                  <a:pt x="638" y="418"/>
                </a:lnTo>
                <a:lnTo>
                  <a:pt x="638" y="418"/>
                </a:lnTo>
                <a:lnTo>
                  <a:pt x="639" y="418"/>
                </a:lnTo>
                <a:lnTo>
                  <a:pt x="639" y="418"/>
                </a:lnTo>
                <a:lnTo>
                  <a:pt x="640" y="418"/>
                </a:lnTo>
                <a:lnTo>
                  <a:pt x="642" y="417"/>
                </a:lnTo>
                <a:lnTo>
                  <a:pt x="642" y="417"/>
                </a:lnTo>
                <a:lnTo>
                  <a:pt x="643" y="417"/>
                </a:lnTo>
                <a:lnTo>
                  <a:pt x="643" y="417"/>
                </a:lnTo>
                <a:lnTo>
                  <a:pt x="644" y="417"/>
                </a:lnTo>
                <a:lnTo>
                  <a:pt x="644" y="416"/>
                </a:lnTo>
                <a:lnTo>
                  <a:pt x="644" y="416"/>
                </a:lnTo>
                <a:lnTo>
                  <a:pt x="643" y="416"/>
                </a:lnTo>
                <a:lnTo>
                  <a:pt x="643" y="416"/>
                </a:lnTo>
                <a:lnTo>
                  <a:pt x="642" y="415"/>
                </a:lnTo>
                <a:lnTo>
                  <a:pt x="642" y="415"/>
                </a:lnTo>
                <a:lnTo>
                  <a:pt x="642" y="415"/>
                </a:lnTo>
                <a:lnTo>
                  <a:pt x="642" y="414"/>
                </a:lnTo>
                <a:lnTo>
                  <a:pt x="642" y="414"/>
                </a:lnTo>
                <a:lnTo>
                  <a:pt x="641" y="414"/>
                </a:lnTo>
                <a:lnTo>
                  <a:pt x="641" y="413"/>
                </a:lnTo>
                <a:lnTo>
                  <a:pt x="640" y="412"/>
                </a:lnTo>
                <a:lnTo>
                  <a:pt x="640" y="411"/>
                </a:lnTo>
                <a:lnTo>
                  <a:pt x="640" y="410"/>
                </a:lnTo>
                <a:lnTo>
                  <a:pt x="639" y="409"/>
                </a:lnTo>
                <a:lnTo>
                  <a:pt x="639" y="408"/>
                </a:lnTo>
                <a:lnTo>
                  <a:pt x="639" y="407"/>
                </a:lnTo>
                <a:lnTo>
                  <a:pt x="638" y="407"/>
                </a:lnTo>
                <a:lnTo>
                  <a:pt x="638" y="406"/>
                </a:lnTo>
                <a:lnTo>
                  <a:pt x="638" y="406"/>
                </a:lnTo>
                <a:lnTo>
                  <a:pt x="638" y="405"/>
                </a:lnTo>
                <a:lnTo>
                  <a:pt x="638" y="405"/>
                </a:lnTo>
                <a:lnTo>
                  <a:pt x="638" y="405"/>
                </a:lnTo>
                <a:lnTo>
                  <a:pt x="638" y="405"/>
                </a:lnTo>
                <a:lnTo>
                  <a:pt x="638" y="404"/>
                </a:lnTo>
                <a:lnTo>
                  <a:pt x="638" y="404"/>
                </a:lnTo>
                <a:lnTo>
                  <a:pt x="638" y="403"/>
                </a:lnTo>
                <a:lnTo>
                  <a:pt x="638" y="403"/>
                </a:lnTo>
                <a:lnTo>
                  <a:pt x="638" y="402"/>
                </a:lnTo>
                <a:lnTo>
                  <a:pt x="638" y="402"/>
                </a:lnTo>
                <a:lnTo>
                  <a:pt x="638" y="402"/>
                </a:lnTo>
                <a:lnTo>
                  <a:pt x="638" y="401"/>
                </a:lnTo>
                <a:lnTo>
                  <a:pt x="638" y="401"/>
                </a:lnTo>
                <a:lnTo>
                  <a:pt x="638" y="400"/>
                </a:lnTo>
                <a:lnTo>
                  <a:pt x="638" y="400"/>
                </a:lnTo>
                <a:lnTo>
                  <a:pt x="638" y="400"/>
                </a:lnTo>
                <a:lnTo>
                  <a:pt x="638" y="399"/>
                </a:lnTo>
                <a:lnTo>
                  <a:pt x="638" y="399"/>
                </a:lnTo>
                <a:lnTo>
                  <a:pt x="638" y="398"/>
                </a:lnTo>
                <a:lnTo>
                  <a:pt x="639" y="398"/>
                </a:lnTo>
                <a:lnTo>
                  <a:pt x="639" y="398"/>
                </a:lnTo>
                <a:lnTo>
                  <a:pt x="639" y="397"/>
                </a:lnTo>
                <a:lnTo>
                  <a:pt x="640" y="397"/>
                </a:lnTo>
                <a:lnTo>
                  <a:pt x="640" y="396"/>
                </a:lnTo>
                <a:lnTo>
                  <a:pt x="640" y="396"/>
                </a:lnTo>
                <a:lnTo>
                  <a:pt x="640" y="396"/>
                </a:lnTo>
                <a:lnTo>
                  <a:pt x="641" y="396"/>
                </a:lnTo>
                <a:lnTo>
                  <a:pt x="642" y="395"/>
                </a:lnTo>
                <a:lnTo>
                  <a:pt x="642" y="395"/>
                </a:lnTo>
                <a:lnTo>
                  <a:pt x="642" y="395"/>
                </a:lnTo>
                <a:lnTo>
                  <a:pt x="643" y="394"/>
                </a:lnTo>
                <a:lnTo>
                  <a:pt x="643" y="394"/>
                </a:lnTo>
                <a:lnTo>
                  <a:pt x="644" y="394"/>
                </a:lnTo>
                <a:lnTo>
                  <a:pt x="644" y="394"/>
                </a:lnTo>
                <a:lnTo>
                  <a:pt x="645" y="394"/>
                </a:lnTo>
                <a:lnTo>
                  <a:pt x="645" y="395"/>
                </a:lnTo>
                <a:lnTo>
                  <a:pt x="647" y="395"/>
                </a:lnTo>
                <a:lnTo>
                  <a:pt x="647" y="395"/>
                </a:lnTo>
                <a:lnTo>
                  <a:pt x="648" y="395"/>
                </a:lnTo>
                <a:lnTo>
                  <a:pt x="649" y="395"/>
                </a:lnTo>
                <a:lnTo>
                  <a:pt x="649" y="395"/>
                </a:lnTo>
                <a:lnTo>
                  <a:pt x="651" y="395"/>
                </a:lnTo>
                <a:lnTo>
                  <a:pt x="652" y="394"/>
                </a:lnTo>
                <a:lnTo>
                  <a:pt x="651" y="394"/>
                </a:lnTo>
                <a:lnTo>
                  <a:pt x="650" y="393"/>
                </a:lnTo>
                <a:lnTo>
                  <a:pt x="649" y="391"/>
                </a:lnTo>
                <a:lnTo>
                  <a:pt x="649" y="389"/>
                </a:lnTo>
                <a:lnTo>
                  <a:pt x="649" y="387"/>
                </a:lnTo>
                <a:lnTo>
                  <a:pt x="648" y="386"/>
                </a:lnTo>
                <a:lnTo>
                  <a:pt x="648" y="385"/>
                </a:lnTo>
                <a:lnTo>
                  <a:pt x="648" y="383"/>
                </a:lnTo>
                <a:lnTo>
                  <a:pt x="648" y="382"/>
                </a:lnTo>
                <a:lnTo>
                  <a:pt x="648" y="381"/>
                </a:lnTo>
                <a:lnTo>
                  <a:pt x="648" y="380"/>
                </a:lnTo>
                <a:lnTo>
                  <a:pt x="648" y="379"/>
                </a:lnTo>
                <a:lnTo>
                  <a:pt x="648" y="379"/>
                </a:lnTo>
                <a:lnTo>
                  <a:pt x="648" y="378"/>
                </a:lnTo>
                <a:lnTo>
                  <a:pt x="648" y="378"/>
                </a:lnTo>
                <a:lnTo>
                  <a:pt x="648" y="377"/>
                </a:lnTo>
                <a:lnTo>
                  <a:pt x="649" y="376"/>
                </a:lnTo>
                <a:lnTo>
                  <a:pt x="649" y="376"/>
                </a:lnTo>
                <a:lnTo>
                  <a:pt x="649" y="375"/>
                </a:lnTo>
                <a:lnTo>
                  <a:pt x="649" y="374"/>
                </a:lnTo>
                <a:lnTo>
                  <a:pt x="649" y="374"/>
                </a:lnTo>
                <a:lnTo>
                  <a:pt x="649" y="373"/>
                </a:lnTo>
                <a:lnTo>
                  <a:pt x="649" y="373"/>
                </a:lnTo>
                <a:lnTo>
                  <a:pt x="650" y="372"/>
                </a:lnTo>
                <a:lnTo>
                  <a:pt x="650" y="372"/>
                </a:lnTo>
                <a:lnTo>
                  <a:pt x="650" y="371"/>
                </a:lnTo>
                <a:lnTo>
                  <a:pt x="650" y="371"/>
                </a:lnTo>
                <a:lnTo>
                  <a:pt x="650" y="370"/>
                </a:lnTo>
                <a:lnTo>
                  <a:pt x="651" y="370"/>
                </a:lnTo>
                <a:lnTo>
                  <a:pt x="651" y="369"/>
                </a:lnTo>
                <a:lnTo>
                  <a:pt x="652" y="369"/>
                </a:lnTo>
                <a:lnTo>
                  <a:pt x="654" y="369"/>
                </a:lnTo>
                <a:lnTo>
                  <a:pt x="655" y="369"/>
                </a:lnTo>
                <a:lnTo>
                  <a:pt x="656" y="370"/>
                </a:lnTo>
                <a:lnTo>
                  <a:pt x="656" y="370"/>
                </a:lnTo>
                <a:lnTo>
                  <a:pt x="657" y="371"/>
                </a:lnTo>
                <a:lnTo>
                  <a:pt x="657" y="371"/>
                </a:lnTo>
                <a:lnTo>
                  <a:pt x="657" y="371"/>
                </a:lnTo>
                <a:lnTo>
                  <a:pt x="657" y="372"/>
                </a:lnTo>
                <a:lnTo>
                  <a:pt x="657" y="372"/>
                </a:lnTo>
                <a:lnTo>
                  <a:pt x="657" y="372"/>
                </a:lnTo>
                <a:lnTo>
                  <a:pt x="657" y="373"/>
                </a:lnTo>
                <a:lnTo>
                  <a:pt x="657" y="373"/>
                </a:lnTo>
                <a:lnTo>
                  <a:pt x="657" y="374"/>
                </a:lnTo>
                <a:lnTo>
                  <a:pt x="657" y="374"/>
                </a:lnTo>
                <a:lnTo>
                  <a:pt x="657" y="375"/>
                </a:lnTo>
                <a:lnTo>
                  <a:pt x="657" y="375"/>
                </a:lnTo>
                <a:lnTo>
                  <a:pt x="657" y="375"/>
                </a:lnTo>
                <a:lnTo>
                  <a:pt x="657" y="375"/>
                </a:lnTo>
                <a:lnTo>
                  <a:pt x="657" y="376"/>
                </a:lnTo>
                <a:lnTo>
                  <a:pt x="657" y="376"/>
                </a:lnTo>
                <a:lnTo>
                  <a:pt x="657" y="377"/>
                </a:lnTo>
                <a:lnTo>
                  <a:pt x="658" y="378"/>
                </a:lnTo>
                <a:lnTo>
                  <a:pt x="658" y="379"/>
                </a:lnTo>
                <a:lnTo>
                  <a:pt x="658" y="379"/>
                </a:lnTo>
                <a:lnTo>
                  <a:pt x="659" y="379"/>
                </a:lnTo>
                <a:lnTo>
                  <a:pt x="659" y="380"/>
                </a:lnTo>
                <a:lnTo>
                  <a:pt x="659" y="381"/>
                </a:lnTo>
                <a:lnTo>
                  <a:pt x="659" y="379"/>
                </a:lnTo>
                <a:lnTo>
                  <a:pt x="659" y="378"/>
                </a:lnTo>
                <a:lnTo>
                  <a:pt x="659" y="377"/>
                </a:lnTo>
                <a:lnTo>
                  <a:pt x="659" y="373"/>
                </a:lnTo>
                <a:lnTo>
                  <a:pt x="659" y="372"/>
                </a:lnTo>
                <a:lnTo>
                  <a:pt x="658" y="369"/>
                </a:lnTo>
                <a:lnTo>
                  <a:pt x="658" y="367"/>
                </a:lnTo>
                <a:lnTo>
                  <a:pt x="658" y="365"/>
                </a:lnTo>
                <a:lnTo>
                  <a:pt x="658" y="364"/>
                </a:lnTo>
                <a:lnTo>
                  <a:pt x="659" y="362"/>
                </a:lnTo>
                <a:lnTo>
                  <a:pt x="659" y="362"/>
                </a:lnTo>
                <a:lnTo>
                  <a:pt x="661" y="356"/>
                </a:lnTo>
                <a:lnTo>
                  <a:pt x="662" y="354"/>
                </a:lnTo>
                <a:lnTo>
                  <a:pt x="663" y="354"/>
                </a:lnTo>
                <a:lnTo>
                  <a:pt x="663" y="354"/>
                </a:lnTo>
                <a:lnTo>
                  <a:pt x="663" y="353"/>
                </a:lnTo>
                <a:lnTo>
                  <a:pt x="663" y="353"/>
                </a:lnTo>
                <a:lnTo>
                  <a:pt x="663" y="352"/>
                </a:lnTo>
                <a:lnTo>
                  <a:pt x="663" y="352"/>
                </a:lnTo>
                <a:lnTo>
                  <a:pt x="664" y="352"/>
                </a:lnTo>
                <a:lnTo>
                  <a:pt x="664" y="351"/>
                </a:lnTo>
                <a:lnTo>
                  <a:pt x="664" y="351"/>
                </a:lnTo>
                <a:lnTo>
                  <a:pt x="664" y="350"/>
                </a:lnTo>
                <a:lnTo>
                  <a:pt x="665" y="350"/>
                </a:lnTo>
                <a:lnTo>
                  <a:pt x="665" y="350"/>
                </a:lnTo>
                <a:lnTo>
                  <a:pt x="665" y="349"/>
                </a:lnTo>
                <a:lnTo>
                  <a:pt x="665" y="349"/>
                </a:lnTo>
                <a:lnTo>
                  <a:pt x="665" y="349"/>
                </a:lnTo>
                <a:lnTo>
                  <a:pt x="665" y="348"/>
                </a:lnTo>
                <a:lnTo>
                  <a:pt x="666" y="348"/>
                </a:lnTo>
                <a:lnTo>
                  <a:pt x="666" y="348"/>
                </a:lnTo>
                <a:lnTo>
                  <a:pt x="666" y="347"/>
                </a:lnTo>
                <a:lnTo>
                  <a:pt x="667" y="347"/>
                </a:lnTo>
                <a:lnTo>
                  <a:pt x="667" y="347"/>
                </a:lnTo>
                <a:lnTo>
                  <a:pt x="667" y="347"/>
                </a:lnTo>
                <a:lnTo>
                  <a:pt x="668" y="347"/>
                </a:lnTo>
                <a:lnTo>
                  <a:pt x="668" y="346"/>
                </a:lnTo>
                <a:lnTo>
                  <a:pt x="668" y="346"/>
                </a:lnTo>
                <a:lnTo>
                  <a:pt x="668" y="346"/>
                </a:lnTo>
                <a:lnTo>
                  <a:pt x="668" y="346"/>
                </a:lnTo>
                <a:lnTo>
                  <a:pt x="669" y="346"/>
                </a:lnTo>
                <a:lnTo>
                  <a:pt x="669" y="345"/>
                </a:lnTo>
                <a:lnTo>
                  <a:pt x="669" y="345"/>
                </a:lnTo>
                <a:lnTo>
                  <a:pt x="670" y="345"/>
                </a:lnTo>
                <a:lnTo>
                  <a:pt x="670" y="345"/>
                </a:lnTo>
                <a:lnTo>
                  <a:pt x="671" y="345"/>
                </a:lnTo>
                <a:lnTo>
                  <a:pt x="671" y="346"/>
                </a:lnTo>
                <a:lnTo>
                  <a:pt x="672" y="346"/>
                </a:lnTo>
                <a:lnTo>
                  <a:pt x="672" y="346"/>
                </a:lnTo>
                <a:lnTo>
                  <a:pt x="673" y="346"/>
                </a:lnTo>
                <a:lnTo>
                  <a:pt x="674" y="346"/>
                </a:lnTo>
                <a:lnTo>
                  <a:pt x="674" y="346"/>
                </a:lnTo>
                <a:lnTo>
                  <a:pt x="674" y="346"/>
                </a:lnTo>
                <a:lnTo>
                  <a:pt x="675" y="346"/>
                </a:lnTo>
                <a:lnTo>
                  <a:pt x="675" y="347"/>
                </a:lnTo>
                <a:lnTo>
                  <a:pt x="675" y="347"/>
                </a:lnTo>
                <a:lnTo>
                  <a:pt x="675" y="347"/>
                </a:lnTo>
                <a:lnTo>
                  <a:pt x="676" y="347"/>
                </a:lnTo>
                <a:lnTo>
                  <a:pt x="676" y="348"/>
                </a:lnTo>
                <a:lnTo>
                  <a:pt x="675" y="348"/>
                </a:lnTo>
                <a:lnTo>
                  <a:pt x="675" y="348"/>
                </a:lnTo>
                <a:lnTo>
                  <a:pt x="676" y="348"/>
                </a:lnTo>
                <a:lnTo>
                  <a:pt x="676" y="349"/>
                </a:lnTo>
                <a:lnTo>
                  <a:pt x="675" y="353"/>
                </a:lnTo>
                <a:lnTo>
                  <a:pt x="676" y="353"/>
                </a:lnTo>
                <a:lnTo>
                  <a:pt x="676" y="349"/>
                </a:lnTo>
                <a:lnTo>
                  <a:pt x="676" y="348"/>
                </a:lnTo>
                <a:lnTo>
                  <a:pt x="677" y="348"/>
                </a:lnTo>
                <a:lnTo>
                  <a:pt x="677" y="348"/>
                </a:lnTo>
                <a:lnTo>
                  <a:pt x="677" y="347"/>
                </a:lnTo>
                <a:lnTo>
                  <a:pt x="677" y="347"/>
                </a:lnTo>
                <a:lnTo>
                  <a:pt x="677" y="346"/>
                </a:lnTo>
                <a:lnTo>
                  <a:pt x="677" y="346"/>
                </a:lnTo>
                <a:lnTo>
                  <a:pt x="678" y="346"/>
                </a:lnTo>
                <a:lnTo>
                  <a:pt x="678" y="345"/>
                </a:lnTo>
                <a:lnTo>
                  <a:pt x="677" y="345"/>
                </a:lnTo>
                <a:lnTo>
                  <a:pt x="677" y="345"/>
                </a:lnTo>
                <a:lnTo>
                  <a:pt x="677" y="345"/>
                </a:lnTo>
                <a:lnTo>
                  <a:pt x="678" y="345"/>
                </a:lnTo>
                <a:lnTo>
                  <a:pt x="678" y="344"/>
                </a:lnTo>
                <a:lnTo>
                  <a:pt x="678" y="344"/>
                </a:lnTo>
                <a:lnTo>
                  <a:pt x="678" y="344"/>
                </a:lnTo>
                <a:lnTo>
                  <a:pt x="678" y="343"/>
                </a:lnTo>
                <a:lnTo>
                  <a:pt x="679" y="343"/>
                </a:lnTo>
                <a:lnTo>
                  <a:pt x="679" y="343"/>
                </a:lnTo>
                <a:lnTo>
                  <a:pt x="680" y="343"/>
                </a:lnTo>
                <a:lnTo>
                  <a:pt x="680" y="343"/>
                </a:lnTo>
                <a:lnTo>
                  <a:pt x="680" y="342"/>
                </a:lnTo>
                <a:lnTo>
                  <a:pt x="680" y="342"/>
                </a:lnTo>
                <a:lnTo>
                  <a:pt x="680" y="341"/>
                </a:lnTo>
                <a:lnTo>
                  <a:pt x="680" y="341"/>
                </a:lnTo>
                <a:lnTo>
                  <a:pt x="679" y="341"/>
                </a:lnTo>
                <a:lnTo>
                  <a:pt x="679" y="341"/>
                </a:lnTo>
                <a:lnTo>
                  <a:pt x="678" y="341"/>
                </a:lnTo>
                <a:lnTo>
                  <a:pt x="678" y="341"/>
                </a:lnTo>
                <a:lnTo>
                  <a:pt x="678" y="341"/>
                </a:lnTo>
                <a:lnTo>
                  <a:pt x="677" y="341"/>
                </a:lnTo>
                <a:lnTo>
                  <a:pt x="677" y="341"/>
                </a:lnTo>
                <a:lnTo>
                  <a:pt x="677" y="341"/>
                </a:lnTo>
                <a:lnTo>
                  <a:pt x="676" y="341"/>
                </a:lnTo>
                <a:lnTo>
                  <a:pt x="676" y="341"/>
                </a:lnTo>
                <a:lnTo>
                  <a:pt x="676" y="342"/>
                </a:lnTo>
                <a:lnTo>
                  <a:pt x="675" y="342"/>
                </a:lnTo>
                <a:lnTo>
                  <a:pt x="675" y="342"/>
                </a:lnTo>
                <a:lnTo>
                  <a:pt x="674" y="342"/>
                </a:lnTo>
                <a:lnTo>
                  <a:pt x="674" y="343"/>
                </a:lnTo>
                <a:lnTo>
                  <a:pt x="674" y="343"/>
                </a:lnTo>
                <a:lnTo>
                  <a:pt x="674" y="343"/>
                </a:lnTo>
                <a:lnTo>
                  <a:pt x="673" y="343"/>
                </a:lnTo>
                <a:lnTo>
                  <a:pt x="673" y="343"/>
                </a:lnTo>
                <a:lnTo>
                  <a:pt x="672" y="344"/>
                </a:lnTo>
                <a:lnTo>
                  <a:pt x="672" y="344"/>
                </a:lnTo>
                <a:lnTo>
                  <a:pt x="671" y="344"/>
                </a:lnTo>
                <a:lnTo>
                  <a:pt x="671" y="344"/>
                </a:lnTo>
                <a:lnTo>
                  <a:pt x="670" y="343"/>
                </a:lnTo>
                <a:lnTo>
                  <a:pt x="670" y="343"/>
                </a:lnTo>
                <a:lnTo>
                  <a:pt x="670" y="342"/>
                </a:lnTo>
                <a:lnTo>
                  <a:pt x="669" y="342"/>
                </a:lnTo>
                <a:lnTo>
                  <a:pt x="669" y="341"/>
                </a:lnTo>
                <a:lnTo>
                  <a:pt x="669" y="341"/>
                </a:lnTo>
                <a:lnTo>
                  <a:pt x="669" y="340"/>
                </a:lnTo>
                <a:lnTo>
                  <a:pt x="669" y="340"/>
                </a:lnTo>
                <a:lnTo>
                  <a:pt x="668" y="339"/>
                </a:lnTo>
                <a:lnTo>
                  <a:pt x="668" y="338"/>
                </a:lnTo>
                <a:lnTo>
                  <a:pt x="668" y="338"/>
                </a:lnTo>
                <a:lnTo>
                  <a:pt x="668" y="338"/>
                </a:lnTo>
                <a:lnTo>
                  <a:pt x="668" y="337"/>
                </a:lnTo>
                <a:lnTo>
                  <a:pt x="668" y="337"/>
                </a:lnTo>
                <a:lnTo>
                  <a:pt x="668" y="336"/>
                </a:lnTo>
                <a:lnTo>
                  <a:pt x="668" y="336"/>
                </a:lnTo>
                <a:lnTo>
                  <a:pt x="668" y="335"/>
                </a:lnTo>
                <a:lnTo>
                  <a:pt x="668" y="335"/>
                </a:lnTo>
                <a:lnTo>
                  <a:pt x="668" y="335"/>
                </a:lnTo>
                <a:lnTo>
                  <a:pt x="667" y="335"/>
                </a:lnTo>
                <a:lnTo>
                  <a:pt x="667" y="335"/>
                </a:lnTo>
                <a:lnTo>
                  <a:pt x="666" y="335"/>
                </a:lnTo>
                <a:lnTo>
                  <a:pt x="666" y="335"/>
                </a:lnTo>
                <a:lnTo>
                  <a:pt x="665" y="336"/>
                </a:lnTo>
                <a:lnTo>
                  <a:pt x="665" y="336"/>
                </a:lnTo>
                <a:lnTo>
                  <a:pt x="665" y="337"/>
                </a:lnTo>
                <a:lnTo>
                  <a:pt x="665" y="337"/>
                </a:lnTo>
                <a:lnTo>
                  <a:pt x="665" y="337"/>
                </a:lnTo>
                <a:lnTo>
                  <a:pt x="664" y="337"/>
                </a:lnTo>
                <a:lnTo>
                  <a:pt x="664" y="337"/>
                </a:lnTo>
                <a:lnTo>
                  <a:pt x="665" y="336"/>
                </a:lnTo>
                <a:lnTo>
                  <a:pt x="665" y="336"/>
                </a:lnTo>
                <a:lnTo>
                  <a:pt x="665" y="335"/>
                </a:lnTo>
                <a:lnTo>
                  <a:pt x="664" y="335"/>
                </a:lnTo>
                <a:lnTo>
                  <a:pt x="664" y="335"/>
                </a:lnTo>
                <a:lnTo>
                  <a:pt x="664" y="335"/>
                </a:lnTo>
                <a:lnTo>
                  <a:pt x="663" y="335"/>
                </a:lnTo>
                <a:lnTo>
                  <a:pt x="663" y="335"/>
                </a:lnTo>
                <a:lnTo>
                  <a:pt x="662" y="335"/>
                </a:lnTo>
                <a:lnTo>
                  <a:pt x="662" y="335"/>
                </a:lnTo>
                <a:lnTo>
                  <a:pt x="661" y="335"/>
                </a:lnTo>
                <a:lnTo>
                  <a:pt x="661" y="335"/>
                </a:lnTo>
                <a:lnTo>
                  <a:pt x="661" y="335"/>
                </a:lnTo>
                <a:lnTo>
                  <a:pt x="660" y="335"/>
                </a:lnTo>
                <a:lnTo>
                  <a:pt x="660" y="335"/>
                </a:lnTo>
                <a:lnTo>
                  <a:pt x="659" y="335"/>
                </a:lnTo>
                <a:lnTo>
                  <a:pt x="659" y="335"/>
                </a:lnTo>
                <a:lnTo>
                  <a:pt x="659" y="334"/>
                </a:lnTo>
                <a:lnTo>
                  <a:pt x="659" y="334"/>
                </a:lnTo>
                <a:lnTo>
                  <a:pt x="659" y="334"/>
                </a:lnTo>
                <a:lnTo>
                  <a:pt x="659" y="333"/>
                </a:lnTo>
                <a:lnTo>
                  <a:pt x="659" y="333"/>
                </a:lnTo>
                <a:lnTo>
                  <a:pt x="659" y="332"/>
                </a:lnTo>
                <a:lnTo>
                  <a:pt x="659" y="332"/>
                </a:lnTo>
                <a:lnTo>
                  <a:pt x="659" y="331"/>
                </a:lnTo>
                <a:lnTo>
                  <a:pt x="659" y="331"/>
                </a:lnTo>
                <a:lnTo>
                  <a:pt x="659" y="330"/>
                </a:lnTo>
                <a:lnTo>
                  <a:pt x="659" y="330"/>
                </a:lnTo>
                <a:lnTo>
                  <a:pt x="660" y="330"/>
                </a:lnTo>
                <a:lnTo>
                  <a:pt x="660" y="330"/>
                </a:lnTo>
                <a:lnTo>
                  <a:pt x="661" y="330"/>
                </a:lnTo>
                <a:lnTo>
                  <a:pt x="661" y="330"/>
                </a:lnTo>
                <a:lnTo>
                  <a:pt x="660" y="330"/>
                </a:lnTo>
                <a:lnTo>
                  <a:pt x="660" y="329"/>
                </a:lnTo>
                <a:lnTo>
                  <a:pt x="659" y="329"/>
                </a:lnTo>
                <a:lnTo>
                  <a:pt x="659" y="329"/>
                </a:lnTo>
                <a:lnTo>
                  <a:pt x="659" y="329"/>
                </a:lnTo>
                <a:lnTo>
                  <a:pt x="659" y="328"/>
                </a:lnTo>
                <a:lnTo>
                  <a:pt x="659" y="328"/>
                </a:lnTo>
                <a:lnTo>
                  <a:pt x="659" y="328"/>
                </a:lnTo>
                <a:lnTo>
                  <a:pt x="659" y="327"/>
                </a:lnTo>
                <a:lnTo>
                  <a:pt x="659" y="328"/>
                </a:lnTo>
                <a:lnTo>
                  <a:pt x="658" y="328"/>
                </a:lnTo>
                <a:lnTo>
                  <a:pt x="658" y="328"/>
                </a:lnTo>
                <a:lnTo>
                  <a:pt x="658" y="328"/>
                </a:lnTo>
                <a:lnTo>
                  <a:pt x="657" y="328"/>
                </a:lnTo>
                <a:lnTo>
                  <a:pt x="657" y="328"/>
                </a:lnTo>
                <a:lnTo>
                  <a:pt x="657" y="328"/>
                </a:lnTo>
                <a:lnTo>
                  <a:pt x="657" y="328"/>
                </a:lnTo>
                <a:lnTo>
                  <a:pt x="656" y="328"/>
                </a:lnTo>
                <a:lnTo>
                  <a:pt x="656" y="328"/>
                </a:lnTo>
                <a:lnTo>
                  <a:pt x="656" y="327"/>
                </a:lnTo>
                <a:lnTo>
                  <a:pt x="656" y="327"/>
                </a:lnTo>
                <a:lnTo>
                  <a:pt x="656" y="326"/>
                </a:lnTo>
                <a:lnTo>
                  <a:pt x="656" y="326"/>
                </a:lnTo>
                <a:lnTo>
                  <a:pt x="656" y="325"/>
                </a:lnTo>
                <a:lnTo>
                  <a:pt x="657" y="325"/>
                </a:lnTo>
                <a:lnTo>
                  <a:pt x="657" y="325"/>
                </a:lnTo>
                <a:lnTo>
                  <a:pt x="657" y="325"/>
                </a:lnTo>
                <a:lnTo>
                  <a:pt x="657" y="324"/>
                </a:lnTo>
                <a:lnTo>
                  <a:pt x="657" y="323"/>
                </a:lnTo>
                <a:lnTo>
                  <a:pt x="657" y="323"/>
                </a:lnTo>
                <a:lnTo>
                  <a:pt x="658" y="322"/>
                </a:lnTo>
                <a:lnTo>
                  <a:pt x="657" y="322"/>
                </a:lnTo>
                <a:lnTo>
                  <a:pt x="658" y="322"/>
                </a:lnTo>
                <a:lnTo>
                  <a:pt x="657" y="322"/>
                </a:lnTo>
                <a:lnTo>
                  <a:pt x="657" y="322"/>
                </a:lnTo>
                <a:lnTo>
                  <a:pt x="657" y="322"/>
                </a:lnTo>
                <a:lnTo>
                  <a:pt x="656" y="322"/>
                </a:lnTo>
                <a:lnTo>
                  <a:pt x="656" y="321"/>
                </a:lnTo>
                <a:lnTo>
                  <a:pt x="656" y="321"/>
                </a:lnTo>
                <a:lnTo>
                  <a:pt x="656" y="320"/>
                </a:lnTo>
                <a:lnTo>
                  <a:pt x="657" y="320"/>
                </a:lnTo>
                <a:lnTo>
                  <a:pt x="657" y="319"/>
                </a:lnTo>
                <a:lnTo>
                  <a:pt x="657" y="319"/>
                </a:lnTo>
                <a:lnTo>
                  <a:pt x="657" y="319"/>
                </a:lnTo>
                <a:lnTo>
                  <a:pt x="657" y="318"/>
                </a:lnTo>
                <a:lnTo>
                  <a:pt x="657" y="318"/>
                </a:lnTo>
                <a:lnTo>
                  <a:pt x="658" y="318"/>
                </a:lnTo>
                <a:lnTo>
                  <a:pt x="658" y="317"/>
                </a:lnTo>
                <a:lnTo>
                  <a:pt x="657" y="317"/>
                </a:lnTo>
                <a:lnTo>
                  <a:pt x="657" y="317"/>
                </a:lnTo>
                <a:lnTo>
                  <a:pt x="657" y="316"/>
                </a:lnTo>
                <a:lnTo>
                  <a:pt x="657" y="316"/>
                </a:lnTo>
                <a:lnTo>
                  <a:pt x="657" y="315"/>
                </a:lnTo>
                <a:lnTo>
                  <a:pt x="657" y="315"/>
                </a:lnTo>
                <a:lnTo>
                  <a:pt x="657" y="315"/>
                </a:lnTo>
                <a:lnTo>
                  <a:pt x="657" y="315"/>
                </a:lnTo>
                <a:lnTo>
                  <a:pt x="657" y="314"/>
                </a:lnTo>
                <a:lnTo>
                  <a:pt x="658" y="314"/>
                </a:lnTo>
                <a:lnTo>
                  <a:pt x="658" y="314"/>
                </a:lnTo>
                <a:lnTo>
                  <a:pt x="658" y="313"/>
                </a:lnTo>
                <a:lnTo>
                  <a:pt x="658" y="313"/>
                </a:lnTo>
                <a:lnTo>
                  <a:pt x="658" y="312"/>
                </a:lnTo>
                <a:lnTo>
                  <a:pt x="657" y="312"/>
                </a:lnTo>
                <a:lnTo>
                  <a:pt x="657" y="312"/>
                </a:lnTo>
                <a:lnTo>
                  <a:pt x="657" y="312"/>
                </a:lnTo>
                <a:lnTo>
                  <a:pt x="657" y="311"/>
                </a:lnTo>
                <a:lnTo>
                  <a:pt x="657" y="311"/>
                </a:lnTo>
                <a:lnTo>
                  <a:pt x="658" y="310"/>
                </a:lnTo>
                <a:lnTo>
                  <a:pt x="658" y="309"/>
                </a:lnTo>
                <a:lnTo>
                  <a:pt x="658" y="309"/>
                </a:lnTo>
                <a:lnTo>
                  <a:pt x="659" y="309"/>
                </a:lnTo>
                <a:lnTo>
                  <a:pt x="658" y="309"/>
                </a:lnTo>
                <a:lnTo>
                  <a:pt x="658" y="308"/>
                </a:lnTo>
                <a:lnTo>
                  <a:pt x="658" y="308"/>
                </a:lnTo>
                <a:lnTo>
                  <a:pt x="659" y="308"/>
                </a:lnTo>
                <a:lnTo>
                  <a:pt x="659" y="308"/>
                </a:lnTo>
                <a:lnTo>
                  <a:pt x="659" y="308"/>
                </a:lnTo>
                <a:lnTo>
                  <a:pt x="659" y="307"/>
                </a:lnTo>
                <a:lnTo>
                  <a:pt x="658" y="307"/>
                </a:lnTo>
                <a:lnTo>
                  <a:pt x="658" y="306"/>
                </a:lnTo>
                <a:lnTo>
                  <a:pt x="658" y="306"/>
                </a:lnTo>
                <a:lnTo>
                  <a:pt x="658" y="305"/>
                </a:lnTo>
                <a:lnTo>
                  <a:pt x="659" y="304"/>
                </a:lnTo>
                <a:lnTo>
                  <a:pt x="659" y="304"/>
                </a:lnTo>
                <a:lnTo>
                  <a:pt x="659" y="304"/>
                </a:lnTo>
                <a:lnTo>
                  <a:pt x="660" y="304"/>
                </a:lnTo>
                <a:lnTo>
                  <a:pt x="660" y="305"/>
                </a:lnTo>
                <a:lnTo>
                  <a:pt x="660" y="305"/>
                </a:lnTo>
                <a:lnTo>
                  <a:pt x="661" y="306"/>
                </a:lnTo>
                <a:lnTo>
                  <a:pt x="661" y="305"/>
                </a:lnTo>
                <a:lnTo>
                  <a:pt x="661" y="305"/>
                </a:lnTo>
                <a:lnTo>
                  <a:pt x="662" y="305"/>
                </a:lnTo>
                <a:lnTo>
                  <a:pt x="662" y="306"/>
                </a:lnTo>
                <a:lnTo>
                  <a:pt x="662" y="306"/>
                </a:lnTo>
                <a:lnTo>
                  <a:pt x="662" y="307"/>
                </a:lnTo>
                <a:lnTo>
                  <a:pt x="661" y="307"/>
                </a:lnTo>
                <a:lnTo>
                  <a:pt x="661" y="307"/>
                </a:lnTo>
                <a:lnTo>
                  <a:pt x="662" y="308"/>
                </a:lnTo>
                <a:lnTo>
                  <a:pt x="662" y="307"/>
                </a:lnTo>
                <a:lnTo>
                  <a:pt x="662" y="307"/>
                </a:lnTo>
                <a:lnTo>
                  <a:pt x="663" y="307"/>
                </a:lnTo>
                <a:lnTo>
                  <a:pt x="663" y="307"/>
                </a:lnTo>
                <a:lnTo>
                  <a:pt x="663" y="308"/>
                </a:lnTo>
                <a:lnTo>
                  <a:pt x="663" y="308"/>
                </a:lnTo>
                <a:lnTo>
                  <a:pt x="663" y="308"/>
                </a:lnTo>
                <a:lnTo>
                  <a:pt x="663" y="309"/>
                </a:lnTo>
                <a:lnTo>
                  <a:pt x="664" y="308"/>
                </a:lnTo>
                <a:lnTo>
                  <a:pt x="664" y="308"/>
                </a:lnTo>
                <a:lnTo>
                  <a:pt x="664" y="307"/>
                </a:lnTo>
                <a:lnTo>
                  <a:pt x="665" y="307"/>
                </a:lnTo>
                <a:lnTo>
                  <a:pt x="665" y="307"/>
                </a:lnTo>
                <a:lnTo>
                  <a:pt x="665" y="308"/>
                </a:lnTo>
                <a:lnTo>
                  <a:pt x="666" y="308"/>
                </a:lnTo>
                <a:lnTo>
                  <a:pt x="666" y="308"/>
                </a:lnTo>
                <a:lnTo>
                  <a:pt x="666" y="309"/>
                </a:lnTo>
                <a:lnTo>
                  <a:pt x="666" y="309"/>
                </a:lnTo>
                <a:lnTo>
                  <a:pt x="666" y="310"/>
                </a:lnTo>
                <a:lnTo>
                  <a:pt x="665" y="310"/>
                </a:lnTo>
                <a:lnTo>
                  <a:pt x="665" y="311"/>
                </a:lnTo>
                <a:lnTo>
                  <a:pt x="665" y="311"/>
                </a:lnTo>
                <a:lnTo>
                  <a:pt x="665" y="311"/>
                </a:lnTo>
                <a:lnTo>
                  <a:pt x="665" y="312"/>
                </a:lnTo>
                <a:lnTo>
                  <a:pt x="664" y="313"/>
                </a:lnTo>
                <a:lnTo>
                  <a:pt x="664" y="314"/>
                </a:lnTo>
                <a:lnTo>
                  <a:pt x="664" y="314"/>
                </a:lnTo>
                <a:lnTo>
                  <a:pt x="663" y="314"/>
                </a:lnTo>
                <a:lnTo>
                  <a:pt x="663" y="314"/>
                </a:lnTo>
                <a:lnTo>
                  <a:pt x="662" y="314"/>
                </a:lnTo>
                <a:lnTo>
                  <a:pt x="663" y="315"/>
                </a:lnTo>
                <a:lnTo>
                  <a:pt x="663" y="315"/>
                </a:lnTo>
                <a:lnTo>
                  <a:pt x="663" y="315"/>
                </a:lnTo>
                <a:lnTo>
                  <a:pt x="663" y="315"/>
                </a:lnTo>
                <a:lnTo>
                  <a:pt x="663" y="316"/>
                </a:lnTo>
                <a:lnTo>
                  <a:pt x="663" y="316"/>
                </a:lnTo>
                <a:lnTo>
                  <a:pt x="664" y="316"/>
                </a:lnTo>
                <a:lnTo>
                  <a:pt x="665" y="317"/>
                </a:lnTo>
                <a:lnTo>
                  <a:pt x="665" y="317"/>
                </a:lnTo>
                <a:lnTo>
                  <a:pt x="665" y="317"/>
                </a:lnTo>
                <a:lnTo>
                  <a:pt x="665" y="317"/>
                </a:lnTo>
                <a:lnTo>
                  <a:pt x="666" y="318"/>
                </a:lnTo>
                <a:lnTo>
                  <a:pt x="666" y="318"/>
                </a:lnTo>
                <a:lnTo>
                  <a:pt x="666" y="318"/>
                </a:lnTo>
                <a:lnTo>
                  <a:pt x="666" y="319"/>
                </a:lnTo>
                <a:lnTo>
                  <a:pt x="667" y="319"/>
                </a:lnTo>
                <a:lnTo>
                  <a:pt x="667" y="319"/>
                </a:lnTo>
                <a:lnTo>
                  <a:pt x="666" y="320"/>
                </a:lnTo>
                <a:lnTo>
                  <a:pt x="666" y="320"/>
                </a:lnTo>
                <a:lnTo>
                  <a:pt x="666" y="321"/>
                </a:lnTo>
                <a:lnTo>
                  <a:pt x="666" y="321"/>
                </a:lnTo>
                <a:lnTo>
                  <a:pt x="666" y="321"/>
                </a:lnTo>
                <a:lnTo>
                  <a:pt x="666" y="321"/>
                </a:lnTo>
                <a:lnTo>
                  <a:pt x="666" y="322"/>
                </a:lnTo>
                <a:lnTo>
                  <a:pt x="666" y="322"/>
                </a:lnTo>
                <a:lnTo>
                  <a:pt x="666" y="322"/>
                </a:lnTo>
                <a:lnTo>
                  <a:pt x="665" y="322"/>
                </a:lnTo>
                <a:lnTo>
                  <a:pt x="665" y="322"/>
                </a:lnTo>
                <a:lnTo>
                  <a:pt x="665" y="322"/>
                </a:lnTo>
                <a:lnTo>
                  <a:pt x="665" y="323"/>
                </a:lnTo>
                <a:lnTo>
                  <a:pt x="665" y="323"/>
                </a:lnTo>
                <a:lnTo>
                  <a:pt x="665" y="323"/>
                </a:lnTo>
                <a:lnTo>
                  <a:pt x="665" y="323"/>
                </a:lnTo>
                <a:lnTo>
                  <a:pt x="666" y="323"/>
                </a:lnTo>
                <a:lnTo>
                  <a:pt x="666" y="323"/>
                </a:lnTo>
                <a:lnTo>
                  <a:pt x="667" y="323"/>
                </a:lnTo>
                <a:lnTo>
                  <a:pt x="668" y="323"/>
                </a:lnTo>
                <a:lnTo>
                  <a:pt x="668" y="323"/>
                </a:lnTo>
                <a:lnTo>
                  <a:pt x="669" y="323"/>
                </a:lnTo>
                <a:lnTo>
                  <a:pt x="669" y="324"/>
                </a:lnTo>
                <a:lnTo>
                  <a:pt x="669" y="324"/>
                </a:lnTo>
                <a:lnTo>
                  <a:pt x="670" y="324"/>
                </a:lnTo>
                <a:lnTo>
                  <a:pt x="670" y="325"/>
                </a:lnTo>
                <a:lnTo>
                  <a:pt x="669" y="325"/>
                </a:lnTo>
                <a:lnTo>
                  <a:pt x="669" y="325"/>
                </a:lnTo>
                <a:lnTo>
                  <a:pt x="670" y="325"/>
                </a:lnTo>
                <a:lnTo>
                  <a:pt x="670" y="325"/>
                </a:lnTo>
                <a:lnTo>
                  <a:pt x="671" y="325"/>
                </a:lnTo>
                <a:lnTo>
                  <a:pt x="671" y="325"/>
                </a:lnTo>
                <a:lnTo>
                  <a:pt x="671" y="326"/>
                </a:lnTo>
                <a:lnTo>
                  <a:pt x="672" y="326"/>
                </a:lnTo>
                <a:lnTo>
                  <a:pt x="671" y="326"/>
                </a:lnTo>
                <a:lnTo>
                  <a:pt x="671" y="327"/>
                </a:lnTo>
                <a:lnTo>
                  <a:pt x="671" y="328"/>
                </a:lnTo>
                <a:lnTo>
                  <a:pt x="671" y="328"/>
                </a:lnTo>
                <a:lnTo>
                  <a:pt x="672" y="328"/>
                </a:lnTo>
                <a:lnTo>
                  <a:pt x="672" y="328"/>
                </a:lnTo>
                <a:lnTo>
                  <a:pt x="673" y="328"/>
                </a:lnTo>
                <a:lnTo>
                  <a:pt x="673" y="328"/>
                </a:lnTo>
                <a:lnTo>
                  <a:pt x="674" y="328"/>
                </a:lnTo>
                <a:lnTo>
                  <a:pt x="674" y="329"/>
                </a:lnTo>
                <a:lnTo>
                  <a:pt x="674" y="329"/>
                </a:lnTo>
                <a:lnTo>
                  <a:pt x="674" y="330"/>
                </a:lnTo>
                <a:lnTo>
                  <a:pt x="674" y="331"/>
                </a:lnTo>
                <a:lnTo>
                  <a:pt x="674" y="331"/>
                </a:lnTo>
                <a:lnTo>
                  <a:pt x="674" y="331"/>
                </a:lnTo>
                <a:lnTo>
                  <a:pt x="675" y="331"/>
                </a:lnTo>
                <a:lnTo>
                  <a:pt x="676" y="332"/>
                </a:lnTo>
                <a:lnTo>
                  <a:pt x="676" y="332"/>
                </a:lnTo>
                <a:lnTo>
                  <a:pt x="676" y="331"/>
                </a:lnTo>
                <a:lnTo>
                  <a:pt x="676" y="331"/>
                </a:lnTo>
                <a:lnTo>
                  <a:pt x="676" y="330"/>
                </a:lnTo>
                <a:lnTo>
                  <a:pt x="677" y="329"/>
                </a:lnTo>
                <a:lnTo>
                  <a:pt x="677" y="329"/>
                </a:lnTo>
                <a:lnTo>
                  <a:pt x="678" y="329"/>
                </a:lnTo>
                <a:lnTo>
                  <a:pt x="678" y="329"/>
                </a:lnTo>
                <a:lnTo>
                  <a:pt x="678" y="329"/>
                </a:lnTo>
                <a:lnTo>
                  <a:pt x="679" y="330"/>
                </a:lnTo>
                <a:lnTo>
                  <a:pt x="679" y="330"/>
                </a:lnTo>
                <a:lnTo>
                  <a:pt x="679" y="331"/>
                </a:lnTo>
                <a:lnTo>
                  <a:pt x="679" y="331"/>
                </a:lnTo>
                <a:lnTo>
                  <a:pt x="679" y="330"/>
                </a:lnTo>
                <a:lnTo>
                  <a:pt x="679" y="330"/>
                </a:lnTo>
                <a:lnTo>
                  <a:pt x="679" y="329"/>
                </a:lnTo>
                <a:lnTo>
                  <a:pt x="679" y="329"/>
                </a:lnTo>
                <a:lnTo>
                  <a:pt x="680" y="329"/>
                </a:lnTo>
                <a:lnTo>
                  <a:pt x="680" y="328"/>
                </a:lnTo>
                <a:lnTo>
                  <a:pt x="681" y="329"/>
                </a:lnTo>
                <a:lnTo>
                  <a:pt x="682" y="329"/>
                </a:lnTo>
                <a:lnTo>
                  <a:pt x="682" y="329"/>
                </a:lnTo>
                <a:lnTo>
                  <a:pt x="683" y="330"/>
                </a:lnTo>
                <a:lnTo>
                  <a:pt x="683" y="330"/>
                </a:lnTo>
                <a:lnTo>
                  <a:pt x="683" y="330"/>
                </a:lnTo>
                <a:lnTo>
                  <a:pt x="684" y="331"/>
                </a:lnTo>
                <a:lnTo>
                  <a:pt x="683" y="331"/>
                </a:lnTo>
                <a:lnTo>
                  <a:pt x="684" y="331"/>
                </a:lnTo>
                <a:lnTo>
                  <a:pt x="683" y="331"/>
                </a:lnTo>
                <a:lnTo>
                  <a:pt x="683" y="331"/>
                </a:lnTo>
                <a:lnTo>
                  <a:pt x="683" y="332"/>
                </a:lnTo>
                <a:lnTo>
                  <a:pt x="683" y="332"/>
                </a:lnTo>
                <a:lnTo>
                  <a:pt x="684" y="333"/>
                </a:lnTo>
                <a:lnTo>
                  <a:pt x="684" y="332"/>
                </a:lnTo>
                <a:lnTo>
                  <a:pt x="684" y="332"/>
                </a:lnTo>
                <a:lnTo>
                  <a:pt x="685" y="332"/>
                </a:lnTo>
                <a:lnTo>
                  <a:pt x="686" y="332"/>
                </a:lnTo>
                <a:lnTo>
                  <a:pt x="687" y="332"/>
                </a:lnTo>
                <a:lnTo>
                  <a:pt x="687" y="332"/>
                </a:lnTo>
                <a:lnTo>
                  <a:pt x="687" y="333"/>
                </a:lnTo>
                <a:lnTo>
                  <a:pt x="688" y="333"/>
                </a:lnTo>
                <a:lnTo>
                  <a:pt x="688" y="333"/>
                </a:lnTo>
                <a:lnTo>
                  <a:pt x="688" y="333"/>
                </a:lnTo>
                <a:lnTo>
                  <a:pt x="688" y="334"/>
                </a:lnTo>
                <a:lnTo>
                  <a:pt x="688" y="334"/>
                </a:lnTo>
                <a:lnTo>
                  <a:pt x="688" y="334"/>
                </a:lnTo>
                <a:lnTo>
                  <a:pt x="688" y="336"/>
                </a:lnTo>
                <a:lnTo>
                  <a:pt x="688" y="337"/>
                </a:lnTo>
                <a:lnTo>
                  <a:pt x="686" y="337"/>
                </a:lnTo>
                <a:lnTo>
                  <a:pt x="686" y="337"/>
                </a:lnTo>
                <a:lnTo>
                  <a:pt x="687" y="337"/>
                </a:lnTo>
                <a:lnTo>
                  <a:pt x="687" y="338"/>
                </a:lnTo>
                <a:lnTo>
                  <a:pt x="687" y="338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5" y="339"/>
                </a:lnTo>
                <a:lnTo>
                  <a:pt x="685" y="340"/>
                </a:lnTo>
                <a:lnTo>
                  <a:pt x="685" y="340"/>
                </a:lnTo>
                <a:lnTo>
                  <a:pt x="683" y="340"/>
                </a:lnTo>
                <a:lnTo>
                  <a:pt x="683" y="341"/>
                </a:lnTo>
                <a:lnTo>
                  <a:pt x="683" y="341"/>
                </a:lnTo>
                <a:lnTo>
                  <a:pt x="685" y="341"/>
                </a:lnTo>
                <a:lnTo>
                  <a:pt x="685" y="341"/>
                </a:lnTo>
                <a:lnTo>
                  <a:pt x="685" y="341"/>
                </a:lnTo>
                <a:lnTo>
                  <a:pt x="686" y="341"/>
                </a:lnTo>
                <a:lnTo>
                  <a:pt x="686" y="342"/>
                </a:lnTo>
                <a:lnTo>
                  <a:pt x="686" y="342"/>
                </a:lnTo>
                <a:lnTo>
                  <a:pt x="685" y="342"/>
                </a:lnTo>
                <a:lnTo>
                  <a:pt x="685" y="343"/>
                </a:lnTo>
                <a:lnTo>
                  <a:pt x="686" y="343"/>
                </a:lnTo>
                <a:lnTo>
                  <a:pt x="686" y="343"/>
                </a:lnTo>
                <a:lnTo>
                  <a:pt x="685" y="343"/>
                </a:lnTo>
                <a:lnTo>
                  <a:pt x="685" y="344"/>
                </a:lnTo>
                <a:lnTo>
                  <a:pt x="685" y="343"/>
                </a:lnTo>
                <a:lnTo>
                  <a:pt x="685" y="344"/>
                </a:lnTo>
                <a:lnTo>
                  <a:pt x="684" y="344"/>
                </a:lnTo>
                <a:lnTo>
                  <a:pt x="684" y="345"/>
                </a:lnTo>
                <a:lnTo>
                  <a:pt x="685" y="345"/>
                </a:lnTo>
                <a:lnTo>
                  <a:pt x="685" y="345"/>
                </a:lnTo>
                <a:lnTo>
                  <a:pt x="685" y="344"/>
                </a:lnTo>
                <a:lnTo>
                  <a:pt x="686" y="344"/>
                </a:lnTo>
                <a:lnTo>
                  <a:pt x="686" y="344"/>
                </a:lnTo>
                <a:lnTo>
                  <a:pt x="688" y="344"/>
                </a:lnTo>
                <a:lnTo>
                  <a:pt x="688" y="344"/>
                </a:lnTo>
                <a:lnTo>
                  <a:pt x="690" y="345"/>
                </a:lnTo>
                <a:lnTo>
                  <a:pt x="693" y="345"/>
                </a:lnTo>
                <a:lnTo>
                  <a:pt x="696" y="348"/>
                </a:lnTo>
                <a:lnTo>
                  <a:pt x="698" y="349"/>
                </a:lnTo>
                <a:lnTo>
                  <a:pt x="699" y="349"/>
                </a:lnTo>
                <a:lnTo>
                  <a:pt x="699" y="349"/>
                </a:lnTo>
                <a:lnTo>
                  <a:pt x="699" y="349"/>
                </a:lnTo>
                <a:lnTo>
                  <a:pt x="699" y="349"/>
                </a:lnTo>
                <a:lnTo>
                  <a:pt x="699" y="349"/>
                </a:lnTo>
                <a:lnTo>
                  <a:pt x="698" y="349"/>
                </a:lnTo>
                <a:lnTo>
                  <a:pt x="698" y="349"/>
                </a:lnTo>
                <a:lnTo>
                  <a:pt x="698" y="348"/>
                </a:lnTo>
                <a:lnTo>
                  <a:pt x="698" y="348"/>
                </a:lnTo>
                <a:lnTo>
                  <a:pt x="697" y="347"/>
                </a:lnTo>
                <a:lnTo>
                  <a:pt x="697" y="346"/>
                </a:lnTo>
                <a:lnTo>
                  <a:pt x="697" y="345"/>
                </a:lnTo>
                <a:lnTo>
                  <a:pt x="697" y="345"/>
                </a:lnTo>
                <a:lnTo>
                  <a:pt x="697" y="343"/>
                </a:lnTo>
                <a:lnTo>
                  <a:pt x="697" y="340"/>
                </a:lnTo>
                <a:lnTo>
                  <a:pt x="698" y="339"/>
                </a:lnTo>
                <a:lnTo>
                  <a:pt x="698" y="339"/>
                </a:lnTo>
                <a:lnTo>
                  <a:pt x="698" y="338"/>
                </a:lnTo>
                <a:lnTo>
                  <a:pt x="699" y="337"/>
                </a:lnTo>
                <a:lnTo>
                  <a:pt x="699" y="337"/>
                </a:lnTo>
                <a:lnTo>
                  <a:pt x="699" y="337"/>
                </a:lnTo>
                <a:lnTo>
                  <a:pt x="700" y="337"/>
                </a:lnTo>
                <a:lnTo>
                  <a:pt x="701" y="337"/>
                </a:lnTo>
                <a:lnTo>
                  <a:pt x="702" y="337"/>
                </a:lnTo>
                <a:lnTo>
                  <a:pt x="703" y="337"/>
                </a:lnTo>
                <a:lnTo>
                  <a:pt x="704" y="337"/>
                </a:lnTo>
                <a:lnTo>
                  <a:pt x="704" y="337"/>
                </a:lnTo>
                <a:lnTo>
                  <a:pt x="705" y="337"/>
                </a:lnTo>
                <a:lnTo>
                  <a:pt x="706" y="337"/>
                </a:lnTo>
                <a:lnTo>
                  <a:pt x="707" y="337"/>
                </a:lnTo>
                <a:lnTo>
                  <a:pt x="707" y="337"/>
                </a:lnTo>
                <a:lnTo>
                  <a:pt x="708" y="337"/>
                </a:lnTo>
                <a:lnTo>
                  <a:pt x="709" y="338"/>
                </a:lnTo>
                <a:lnTo>
                  <a:pt x="709" y="338"/>
                </a:lnTo>
                <a:lnTo>
                  <a:pt x="710" y="338"/>
                </a:lnTo>
                <a:lnTo>
                  <a:pt x="711" y="339"/>
                </a:lnTo>
                <a:lnTo>
                  <a:pt x="711" y="338"/>
                </a:lnTo>
                <a:lnTo>
                  <a:pt x="712" y="338"/>
                </a:lnTo>
                <a:lnTo>
                  <a:pt x="713" y="338"/>
                </a:lnTo>
                <a:lnTo>
                  <a:pt x="713" y="338"/>
                </a:lnTo>
                <a:lnTo>
                  <a:pt x="713" y="337"/>
                </a:lnTo>
                <a:lnTo>
                  <a:pt x="712" y="337"/>
                </a:lnTo>
                <a:lnTo>
                  <a:pt x="712" y="337"/>
                </a:lnTo>
                <a:lnTo>
                  <a:pt x="713" y="337"/>
                </a:lnTo>
                <a:lnTo>
                  <a:pt x="712" y="338"/>
                </a:lnTo>
                <a:lnTo>
                  <a:pt x="712" y="338"/>
                </a:lnTo>
                <a:lnTo>
                  <a:pt x="711" y="338"/>
                </a:lnTo>
                <a:lnTo>
                  <a:pt x="711" y="337"/>
                </a:lnTo>
                <a:lnTo>
                  <a:pt x="711" y="336"/>
                </a:lnTo>
                <a:lnTo>
                  <a:pt x="711" y="336"/>
                </a:lnTo>
                <a:lnTo>
                  <a:pt x="712" y="334"/>
                </a:lnTo>
                <a:lnTo>
                  <a:pt x="712" y="334"/>
                </a:lnTo>
                <a:lnTo>
                  <a:pt x="712" y="334"/>
                </a:lnTo>
                <a:lnTo>
                  <a:pt x="712" y="333"/>
                </a:lnTo>
                <a:lnTo>
                  <a:pt x="713" y="334"/>
                </a:lnTo>
                <a:lnTo>
                  <a:pt x="713" y="334"/>
                </a:lnTo>
                <a:lnTo>
                  <a:pt x="713" y="334"/>
                </a:lnTo>
                <a:lnTo>
                  <a:pt x="714" y="334"/>
                </a:lnTo>
                <a:lnTo>
                  <a:pt x="714" y="334"/>
                </a:lnTo>
                <a:lnTo>
                  <a:pt x="715" y="334"/>
                </a:lnTo>
                <a:lnTo>
                  <a:pt x="715" y="334"/>
                </a:lnTo>
                <a:lnTo>
                  <a:pt x="716" y="334"/>
                </a:lnTo>
                <a:lnTo>
                  <a:pt x="716" y="334"/>
                </a:lnTo>
                <a:lnTo>
                  <a:pt x="718" y="334"/>
                </a:lnTo>
                <a:lnTo>
                  <a:pt x="718" y="334"/>
                </a:lnTo>
                <a:lnTo>
                  <a:pt x="719" y="335"/>
                </a:lnTo>
                <a:lnTo>
                  <a:pt x="720" y="334"/>
                </a:lnTo>
                <a:lnTo>
                  <a:pt x="720" y="335"/>
                </a:lnTo>
                <a:lnTo>
                  <a:pt x="721" y="334"/>
                </a:lnTo>
                <a:lnTo>
                  <a:pt x="722" y="334"/>
                </a:lnTo>
                <a:lnTo>
                  <a:pt x="722" y="334"/>
                </a:lnTo>
                <a:lnTo>
                  <a:pt x="724" y="334"/>
                </a:lnTo>
                <a:lnTo>
                  <a:pt x="724" y="334"/>
                </a:lnTo>
                <a:lnTo>
                  <a:pt x="724" y="334"/>
                </a:lnTo>
                <a:lnTo>
                  <a:pt x="725" y="334"/>
                </a:lnTo>
                <a:lnTo>
                  <a:pt x="725" y="334"/>
                </a:lnTo>
                <a:lnTo>
                  <a:pt x="726" y="334"/>
                </a:lnTo>
                <a:lnTo>
                  <a:pt x="726" y="333"/>
                </a:lnTo>
                <a:lnTo>
                  <a:pt x="725" y="332"/>
                </a:lnTo>
                <a:lnTo>
                  <a:pt x="725" y="331"/>
                </a:lnTo>
                <a:lnTo>
                  <a:pt x="725" y="330"/>
                </a:lnTo>
                <a:lnTo>
                  <a:pt x="724" y="330"/>
                </a:lnTo>
                <a:lnTo>
                  <a:pt x="724" y="330"/>
                </a:lnTo>
                <a:lnTo>
                  <a:pt x="724" y="329"/>
                </a:lnTo>
                <a:lnTo>
                  <a:pt x="725" y="328"/>
                </a:lnTo>
                <a:lnTo>
                  <a:pt x="725" y="327"/>
                </a:lnTo>
                <a:lnTo>
                  <a:pt x="725" y="327"/>
                </a:lnTo>
                <a:lnTo>
                  <a:pt x="725" y="326"/>
                </a:lnTo>
                <a:lnTo>
                  <a:pt x="725" y="326"/>
                </a:lnTo>
                <a:lnTo>
                  <a:pt x="725" y="325"/>
                </a:lnTo>
                <a:lnTo>
                  <a:pt x="725" y="324"/>
                </a:lnTo>
                <a:lnTo>
                  <a:pt x="726" y="324"/>
                </a:lnTo>
                <a:lnTo>
                  <a:pt x="727" y="324"/>
                </a:lnTo>
                <a:lnTo>
                  <a:pt x="727" y="323"/>
                </a:lnTo>
                <a:lnTo>
                  <a:pt x="728" y="324"/>
                </a:lnTo>
                <a:lnTo>
                  <a:pt x="729" y="324"/>
                </a:lnTo>
                <a:lnTo>
                  <a:pt x="729" y="324"/>
                </a:lnTo>
                <a:lnTo>
                  <a:pt x="729" y="324"/>
                </a:lnTo>
                <a:lnTo>
                  <a:pt x="730" y="324"/>
                </a:lnTo>
                <a:lnTo>
                  <a:pt x="730" y="324"/>
                </a:lnTo>
                <a:lnTo>
                  <a:pt x="731" y="324"/>
                </a:lnTo>
                <a:lnTo>
                  <a:pt x="731" y="324"/>
                </a:lnTo>
                <a:lnTo>
                  <a:pt x="732" y="324"/>
                </a:lnTo>
                <a:lnTo>
                  <a:pt x="731" y="323"/>
                </a:lnTo>
                <a:lnTo>
                  <a:pt x="732" y="324"/>
                </a:lnTo>
                <a:lnTo>
                  <a:pt x="732" y="324"/>
                </a:lnTo>
                <a:lnTo>
                  <a:pt x="733" y="325"/>
                </a:lnTo>
                <a:lnTo>
                  <a:pt x="733" y="325"/>
                </a:lnTo>
                <a:lnTo>
                  <a:pt x="733" y="325"/>
                </a:lnTo>
                <a:lnTo>
                  <a:pt x="733" y="326"/>
                </a:lnTo>
                <a:lnTo>
                  <a:pt x="733" y="326"/>
                </a:lnTo>
                <a:lnTo>
                  <a:pt x="733" y="327"/>
                </a:lnTo>
                <a:lnTo>
                  <a:pt x="733" y="327"/>
                </a:lnTo>
                <a:lnTo>
                  <a:pt x="734" y="327"/>
                </a:lnTo>
                <a:lnTo>
                  <a:pt x="734" y="328"/>
                </a:lnTo>
                <a:lnTo>
                  <a:pt x="734" y="328"/>
                </a:lnTo>
                <a:lnTo>
                  <a:pt x="734" y="328"/>
                </a:lnTo>
                <a:lnTo>
                  <a:pt x="735" y="329"/>
                </a:lnTo>
                <a:lnTo>
                  <a:pt x="735" y="329"/>
                </a:lnTo>
                <a:lnTo>
                  <a:pt x="735" y="329"/>
                </a:lnTo>
                <a:lnTo>
                  <a:pt x="736" y="330"/>
                </a:lnTo>
                <a:lnTo>
                  <a:pt x="736" y="330"/>
                </a:lnTo>
                <a:lnTo>
                  <a:pt x="737" y="329"/>
                </a:lnTo>
                <a:lnTo>
                  <a:pt x="737" y="330"/>
                </a:lnTo>
                <a:lnTo>
                  <a:pt x="737" y="330"/>
                </a:lnTo>
                <a:lnTo>
                  <a:pt x="738" y="330"/>
                </a:lnTo>
                <a:lnTo>
                  <a:pt x="738" y="330"/>
                </a:lnTo>
                <a:lnTo>
                  <a:pt x="738" y="331"/>
                </a:lnTo>
                <a:lnTo>
                  <a:pt x="738" y="332"/>
                </a:lnTo>
                <a:lnTo>
                  <a:pt x="738" y="332"/>
                </a:lnTo>
                <a:lnTo>
                  <a:pt x="738" y="333"/>
                </a:lnTo>
                <a:lnTo>
                  <a:pt x="738" y="333"/>
                </a:lnTo>
                <a:lnTo>
                  <a:pt x="738" y="333"/>
                </a:lnTo>
                <a:lnTo>
                  <a:pt x="738" y="334"/>
                </a:lnTo>
                <a:lnTo>
                  <a:pt x="738" y="335"/>
                </a:lnTo>
                <a:lnTo>
                  <a:pt x="737" y="335"/>
                </a:lnTo>
                <a:lnTo>
                  <a:pt x="736" y="336"/>
                </a:lnTo>
                <a:lnTo>
                  <a:pt x="736" y="337"/>
                </a:lnTo>
                <a:lnTo>
                  <a:pt x="737" y="337"/>
                </a:lnTo>
                <a:lnTo>
                  <a:pt x="737" y="338"/>
                </a:lnTo>
                <a:lnTo>
                  <a:pt x="737" y="339"/>
                </a:lnTo>
                <a:lnTo>
                  <a:pt x="738" y="339"/>
                </a:lnTo>
                <a:lnTo>
                  <a:pt x="737" y="341"/>
                </a:lnTo>
                <a:lnTo>
                  <a:pt x="737" y="341"/>
                </a:lnTo>
                <a:lnTo>
                  <a:pt x="736" y="341"/>
                </a:lnTo>
                <a:lnTo>
                  <a:pt x="736" y="342"/>
                </a:lnTo>
                <a:lnTo>
                  <a:pt x="737" y="342"/>
                </a:lnTo>
                <a:lnTo>
                  <a:pt x="737" y="342"/>
                </a:lnTo>
                <a:lnTo>
                  <a:pt x="736" y="342"/>
                </a:lnTo>
                <a:lnTo>
                  <a:pt x="736" y="343"/>
                </a:lnTo>
                <a:lnTo>
                  <a:pt x="736" y="343"/>
                </a:lnTo>
                <a:lnTo>
                  <a:pt x="735" y="344"/>
                </a:lnTo>
                <a:lnTo>
                  <a:pt x="735" y="345"/>
                </a:lnTo>
                <a:lnTo>
                  <a:pt x="735" y="345"/>
                </a:lnTo>
                <a:lnTo>
                  <a:pt x="735" y="345"/>
                </a:lnTo>
                <a:lnTo>
                  <a:pt x="735" y="345"/>
                </a:lnTo>
                <a:lnTo>
                  <a:pt x="735" y="346"/>
                </a:lnTo>
                <a:lnTo>
                  <a:pt x="735" y="347"/>
                </a:lnTo>
                <a:lnTo>
                  <a:pt x="735" y="347"/>
                </a:lnTo>
                <a:lnTo>
                  <a:pt x="735" y="348"/>
                </a:lnTo>
                <a:lnTo>
                  <a:pt x="735" y="349"/>
                </a:lnTo>
                <a:lnTo>
                  <a:pt x="735" y="350"/>
                </a:lnTo>
                <a:lnTo>
                  <a:pt x="735" y="350"/>
                </a:lnTo>
                <a:lnTo>
                  <a:pt x="735" y="351"/>
                </a:lnTo>
                <a:lnTo>
                  <a:pt x="735" y="351"/>
                </a:lnTo>
                <a:lnTo>
                  <a:pt x="734" y="351"/>
                </a:lnTo>
                <a:lnTo>
                  <a:pt x="734" y="352"/>
                </a:lnTo>
                <a:lnTo>
                  <a:pt x="734" y="352"/>
                </a:lnTo>
                <a:lnTo>
                  <a:pt x="734" y="353"/>
                </a:lnTo>
                <a:lnTo>
                  <a:pt x="734" y="353"/>
                </a:lnTo>
                <a:lnTo>
                  <a:pt x="734" y="354"/>
                </a:lnTo>
                <a:lnTo>
                  <a:pt x="733" y="355"/>
                </a:lnTo>
                <a:lnTo>
                  <a:pt x="733" y="355"/>
                </a:lnTo>
                <a:lnTo>
                  <a:pt x="732" y="355"/>
                </a:lnTo>
                <a:lnTo>
                  <a:pt x="732" y="355"/>
                </a:lnTo>
                <a:lnTo>
                  <a:pt x="730" y="354"/>
                </a:lnTo>
                <a:lnTo>
                  <a:pt x="730" y="354"/>
                </a:lnTo>
                <a:lnTo>
                  <a:pt x="729" y="353"/>
                </a:lnTo>
                <a:lnTo>
                  <a:pt x="728" y="353"/>
                </a:lnTo>
                <a:lnTo>
                  <a:pt x="728" y="352"/>
                </a:lnTo>
                <a:lnTo>
                  <a:pt x="728" y="352"/>
                </a:lnTo>
                <a:lnTo>
                  <a:pt x="728" y="352"/>
                </a:lnTo>
                <a:lnTo>
                  <a:pt x="727" y="351"/>
                </a:lnTo>
                <a:lnTo>
                  <a:pt x="727" y="350"/>
                </a:lnTo>
                <a:lnTo>
                  <a:pt x="726" y="350"/>
                </a:lnTo>
                <a:lnTo>
                  <a:pt x="726" y="350"/>
                </a:lnTo>
                <a:lnTo>
                  <a:pt x="726" y="349"/>
                </a:lnTo>
                <a:lnTo>
                  <a:pt x="726" y="349"/>
                </a:lnTo>
                <a:lnTo>
                  <a:pt x="726" y="348"/>
                </a:lnTo>
                <a:lnTo>
                  <a:pt x="726" y="348"/>
                </a:lnTo>
                <a:lnTo>
                  <a:pt x="726" y="347"/>
                </a:lnTo>
                <a:lnTo>
                  <a:pt x="726" y="346"/>
                </a:lnTo>
                <a:lnTo>
                  <a:pt x="727" y="346"/>
                </a:lnTo>
                <a:lnTo>
                  <a:pt x="727" y="346"/>
                </a:lnTo>
                <a:lnTo>
                  <a:pt x="728" y="346"/>
                </a:lnTo>
                <a:lnTo>
                  <a:pt x="728" y="345"/>
                </a:lnTo>
                <a:lnTo>
                  <a:pt x="728" y="345"/>
                </a:lnTo>
                <a:lnTo>
                  <a:pt x="729" y="346"/>
                </a:lnTo>
                <a:lnTo>
                  <a:pt x="729" y="346"/>
                </a:lnTo>
                <a:lnTo>
                  <a:pt x="729" y="345"/>
                </a:lnTo>
                <a:lnTo>
                  <a:pt x="730" y="345"/>
                </a:lnTo>
                <a:lnTo>
                  <a:pt x="730" y="345"/>
                </a:lnTo>
                <a:lnTo>
                  <a:pt x="731" y="345"/>
                </a:lnTo>
                <a:lnTo>
                  <a:pt x="731" y="345"/>
                </a:lnTo>
                <a:lnTo>
                  <a:pt x="731" y="345"/>
                </a:lnTo>
                <a:lnTo>
                  <a:pt x="732" y="345"/>
                </a:lnTo>
                <a:lnTo>
                  <a:pt x="732" y="345"/>
                </a:lnTo>
                <a:lnTo>
                  <a:pt x="732" y="345"/>
                </a:lnTo>
                <a:lnTo>
                  <a:pt x="730" y="342"/>
                </a:lnTo>
                <a:lnTo>
                  <a:pt x="730" y="341"/>
                </a:lnTo>
                <a:lnTo>
                  <a:pt x="729" y="341"/>
                </a:lnTo>
                <a:lnTo>
                  <a:pt x="729" y="339"/>
                </a:lnTo>
                <a:lnTo>
                  <a:pt x="729" y="338"/>
                </a:lnTo>
                <a:lnTo>
                  <a:pt x="729" y="338"/>
                </a:lnTo>
                <a:lnTo>
                  <a:pt x="729" y="337"/>
                </a:lnTo>
                <a:lnTo>
                  <a:pt x="728" y="337"/>
                </a:lnTo>
                <a:lnTo>
                  <a:pt x="728" y="338"/>
                </a:lnTo>
                <a:lnTo>
                  <a:pt x="728" y="338"/>
                </a:lnTo>
                <a:lnTo>
                  <a:pt x="728" y="339"/>
                </a:lnTo>
                <a:lnTo>
                  <a:pt x="728" y="340"/>
                </a:lnTo>
                <a:lnTo>
                  <a:pt x="728" y="341"/>
                </a:lnTo>
                <a:lnTo>
                  <a:pt x="728" y="341"/>
                </a:lnTo>
                <a:lnTo>
                  <a:pt x="728" y="342"/>
                </a:lnTo>
                <a:lnTo>
                  <a:pt x="728" y="343"/>
                </a:lnTo>
                <a:lnTo>
                  <a:pt x="728" y="343"/>
                </a:lnTo>
                <a:lnTo>
                  <a:pt x="728" y="343"/>
                </a:lnTo>
                <a:lnTo>
                  <a:pt x="728" y="343"/>
                </a:lnTo>
                <a:lnTo>
                  <a:pt x="728" y="344"/>
                </a:lnTo>
                <a:lnTo>
                  <a:pt x="728" y="344"/>
                </a:lnTo>
                <a:lnTo>
                  <a:pt x="728" y="344"/>
                </a:lnTo>
                <a:lnTo>
                  <a:pt x="728" y="344"/>
                </a:lnTo>
                <a:lnTo>
                  <a:pt x="729" y="345"/>
                </a:lnTo>
                <a:lnTo>
                  <a:pt x="728" y="345"/>
                </a:lnTo>
                <a:lnTo>
                  <a:pt x="728" y="345"/>
                </a:lnTo>
                <a:lnTo>
                  <a:pt x="728" y="344"/>
                </a:lnTo>
                <a:lnTo>
                  <a:pt x="727" y="344"/>
                </a:lnTo>
                <a:lnTo>
                  <a:pt x="727" y="345"/>
                </a:lnTo>
                <a:lnTo>
                  <a:pt x="727" y="345"/>
                </a:lnTo>
                <a:lnTo>
                  <a:pt x="727" y="345"/>
                </a:lnTo>
                <a:lnTo>
                  <a:pt x="727" y="345"/>
                </a:lnTo>
                <a:lnTo>
                  <a:pt x="726" y="344"/>
                </a:lnTo>
                <a:lnTo>
                  <a:pt x="726" y="344"/>
                </a:lnTo>
                <a:lnTo>
                  <a:pt x="725" y="344"/>
                </a:lnTo>
                <a:lnTo>
                  <a:pt x="725" y="343"/>
                </a:lnTo>
                <a:lnTo>
                  <a:pt x="724" y="343"/>
                </a:lnTo>
                <a:lnTo>
                  <a:pt x="723" y="342"/>
                </a:lnTo>
                <a:lnTo>
                  <a:pt x="723" y="342"/>
                </a:lnTo>
                <a:lnTo>
                  <a:pt x="723" y="342"/>
                </a:lnTo>
                <a:lnTo>
                  <a:pt x="722" y="341"/>
                </a:lnTo>
                <a:lnTo>
                  <a:pt x="722" y="340"/>
                </a:lnTo>
                <a:lnTo>
                  <a:pt x="721" y="340"/>
                </a:lnTo>
                <a:lnTo>
                  <a:pt x="721" y="339"/>
                </a:lnTo>
                <a:lnTo>
                  <a:pt x="721" y="340"/>
                </a:lnTo>
                <a:lnTo>
                  <a:pt x="720" y="340"/>
                </a:lnTo>
                <a:lnTo>
                  <a:pt x="720" y="340"/>
                </a:lnTo>
                <a:lnTo>
                  <a:pt x="719" y="340"/>
                </a:lnTo>
                <a:lnTo>
                  <a:pt x="719" y="341"/>
                </a:lnTo>
                <a:lnTo>
                  <a:pt x="719" y="341"/>
                </a:lnTo>
                <a:lnTo>
                  <a:pt x="718" y="342"/>
                </a:lnTo>
                <a:lnTo>
                  <a:pt x="718" y="342"/>
                </a:lnTo>
                <a:lnTo>
                  <a:pt x="718" y="343"/>
                </a:lnTo>
                <a:lnTo>
                  <a:pt x="718" y="344"/>
                </a:lnTo>
                <a:lnTo>
                  <a:pt x="720" y="345"/>
                </a:lnTo>
                <a:lnTo>
                  <a:pt x="720" y="346"/>
                </a:lnTo>
                <a:lnTo>
                  <a:pt x="721" y="347"/>
                </a:lnTo>
                <a:lnTo>
                  <a:pt x="722" y="349"/>
                </a:lnTo>
                <a:lnTo>
                  <a:pt x="722" y="349"/>
                </a:lnTo>
                <a:lnTo>
                  <a:pt x="722" y="355"/>
                </a:lnTo>
                <a:lnTo>
                  <a:pt x="723" y="358"/>
                </a:lnTo>
                <a:lnTo>
                  <a:pt x="723" y="360"/>
                </a:lnTo>
                <a:lnTo>
                  <a:pt x="723" y="367"/>
                </a:lnTo>
                <a:lnTo>
                  <a:pt x="723" y="371"/>
                </a:lnTo>
                <a:lnTo>
                  <a:pt x="723" y="372"/>
                </a:lnTo>
                <a:lnTo>
                  <a:pt x="722" y="375"/>
                </a:lnTo>
                <a:lnTo>
                  <a:pt x="722" y="376"/>
                </a:lnTo>
                <a:lnTo>
                  <a:pt x="722" y="377"/>
                </a:lnTo>
                <a:lnTo>
                  <a:pt x="722" y="378"/>
                </a:lnTo>
                <a:lnTo>
                  <a:pt x="722" y="379"/>
                </a:lnTo>
                <a:lnTo>
                  <a:pt x="722" y="379"/>
                </a:lnTo>
                <a:lnTo>
                  <a:pt x="721" y="379"/>
                </a:lnTo>
                <a:lnTo>
                  <a:pt x="721" y="380"/>
                </a:lnTo>
                <a:lnTo>
                  <a:pt x="721" y="381"/>
                </a:lnTo>
                <a:lnTo>
                  <a:pt x="720" y="382"/>
                </a:lnTo>
                <a:lnTo>
                  <a:pt x="720" y="382"/>
                </a:lnTo>
                <a:lnTo>
                  <a:pt x="720" y="383"/>
                </a:lnTo>
                <a:lnTo>
                  <a:pt x="719" y="383"/>
                </a:lnTo>
                <a:lnTo>
                  <a:pt x="719" y="384"/>
                </a:lnTo>
                <a:lnTo>
                  <a:pt x="719" y="384"/>
                </a:lnTo>
                <a:lnTo>
                  <a:pt x="719" y="385"/>
                </a:lnTo>
                <a:lnTo>
                  <a:pt x="718" y="386"/>
                </a:lnTo>
                <a:lnTo>
                  <a:pt x="718" y="387"/>
                </a:lnTo>
                <a:lnTo>
                  <a:pt x="717" y="387"/>
                </a:lnTo>
                <a:lnTo>
                  <a:pt x="717" y="388"/>
                </a:lnTo>
                <a:lnTo>
                  <a:pt x="716" y="388"/>
                </a:lnTo>
                <a:lnTo>
                  <a:pt x="716" y="389"/>
                </a:lnTo>
                <a:lnTo>
                  <a:pt x="715" y="389"/>
                </a:lnTo>
                <a:lnTo>
                  <a:pt x="715" y="389"/>
                </a:lnTo>
                <a:lnTo>
                  <a:pt x="714" y="389"/>
                </a:lnTo>
                <a:lnTo>
                  <a:pt x="713" y="390"/>
                </a:lnTo>
                <a:lnTo>
                  <a:pt x="712" y="390"/>
                </a:lnTo>
                <a:lnTo>
                  <a:pt x="711" y="390"/>
                </a:lnTo>
                <a:lnTo>
                  <a:pt x="709" y="391"/>
                </a:lnTo>
                <a:lnTo>
                  <a:pt x="709" y="391"/>
                </a:lnTo>
                <a:lnTo>
                  <a:pt x="708" y="391"/>
                </a:lnTo>
                <a:lnTo>
                  <a:pt x="708" y="392"/>
                </a:lnTo>
                <a:lnTo>
                  <a:pt x="708" y="392"/>
                </a:lnTo>
                <a:lnTo>
                  <a:pt x="708" y="392"/>
                </a:lnTo>
                <a:lnTo>
                  <a:pt x="708" y="392"/>
                </a:lnTo>
                <a:lnTo>
                  <a:pt x="707" y="392"/>
                </a:lnTo>
                <a:lnTo>
                  <a:pt x="706" y="393"/>
                </a:lnTo>
                <a:lnTo>
                  <a:pt x="705" y="393"/>
                </a:lnTo>
                <a:lnTo>
                  <a:pt x="705" y="394"/>
                </a:lnTo>
                <a:lnTo>
                  <a:pt x="704" y="394"/>
                </a:lnTo>
                <a:lnTo>
                  <a:pt x="704" y="394"/>
                </a:lnTo>
                <a:lnTo>
                  <a:pt x="703" y="395"/>
                </a:lnTo>
                <a:lnTo>
                  <a:pt x="703" y="395"/>
                </a:lnTo>
                <a:lnTo>
                  <a:pt x="703" y="395"/>
                </a:lnTo>
                <a:lnTo>
                  <a:pt x="702" y="396"/>
                </a:lnTo>
                <a:lnTo>
                  <a:pt x="702" y="396"/>
                </a:lnTo>
                <a:lnTo>
                  <a:pt x="702" y="396"/>
                </a:lnTo>
                <a:lnTo>
                  <a:pt x="701" y="397"/>
                </a:lnTo>
                <a:lnTo>
                  <a:pt x="700" y="397"/>
                </a:lnTo>
                <a:lnTo>
                  <a:pt x="699" y="398"/>
                </a:lnTo>
                <a:lnTo>
                  <a:pt x="698" y="398"/>
                </a:lnTo>
                <a:lnTo>
                  <a:pt x="696" y="397"/>
                </a:lnTo>
                <a:lnTo>
                  <a:pt x="695" y="397"/>
                </a:lnTo>
                <a:lnTo>
                  <a:pt x="693" y="396"/>
                </a:lnTo>
                <a:lnTo>
                  <a:pt x="693" y="397"/>
                </a:lnTo>
                <a:lnTo>
                  <a:pt x="694" y="398"/>
                </a:lnTo>
                <a:lnTo>
                  <a:pt x="694" y="400"/>
                </a:lnTo>
                <a:lnTo>
                  <a:pt x="695" y="402"/>
                </a:lnTo>
                <a:lnTo>
                  <a:pt x="695" y="402"/>
                </a:lnTo>
                <a:lnTo>
                  <a:pt x="695" y="403"/>
                </a:lnTo>
                <a:lnTo>
                  <a:pt x="695" y="403"/>
                </a:lnTo>
                <a:lnTo>
                  <a:pt x="695" y="404"/>
                </a:lnTo>
                <a:lnTo>
                  <a:pt x="695" y="405"/>
                </a:lnTo>
                <a:lnTo>
                  <a:pt x="695" y="406"/>
                </a:lnTo>
                <a:lnTo>
                  <a:pt x="695" y="407"/>
                </a:lnTo>
                <a:lnTo>
                  <a:pt x="695" y="407"/>
                </a:lnTo>
                <a:lnTo>
                  <a:pt x="695" y="408"/>
                </a:lnTo>
                <a:lnTo>
                  <a:pt x="695" y="408"/>
                </a:lnTo>
                <a:lnTo>
                  <a:pt x="694" y="409"/>
                </a:lnTo>
                <a:lnTo>
                  <a:pt x="694" y="409"/>
                </a:lnTo>
                <a:lnTo>
                  <a:pt x="693" y="409"/>
                </a:lnTo>
                <a:lnTo>
                  <a:pt x="693" y="410"/>
                </a:lnTo>
                <a:lnTo>
                  <a:pt x="693" y="410"/>
                </a:lnTo>
                <a:lnTo>
                  <a:pt x="693" y="411"/>
                </a:lnTo>
                <a:lnTo>
                  <a:pt x="693" y="411"/>
                </a:lnTo>
                <a:lnTo>
                  <a:pt x="693" y="411"/>
                </a:lnTo>
                <a:lnTo>
                  <a:pt x="692" y="412"/>
                </a:lnTo>
                <a:lnTo>
                  <a:pt x="692" y="412"/>
                </a:lnTo>
                <a:lnTo>
                  <a:pt x="691" y="412"/>
                </a:lnTo>
                <a:lnTo>
                  <a:pt x="691" y="413"/>
                </a:lnTo>
                <a:lnTo>
                  <a:pt x="690" y="413"/>
                </a:lnTo>
                <a:lnTo>
                  <a:pt x="690" y="413"/>
                </a:lnTo>
                <a:lnTo>
                  <a:pt x="689" y="413"/>
                </a:lnTo>
                <a:lnTo>
                  <a:pt x="688" y="413"/>
                </a:lnTo>
                <a:lnTo>
                  <a:pt x="688" y="413"/>
                </a:lnTo>
                <a:lnTo>
                  <a:pt x="687" y="413"/>
                </a:lnTo>
                <a:lnTo>
                  <a:pt x="686" y="414"/>
                </a:lnTo>
                <a:lnTo>
                  <a:pt x="685" y="414"/>
                </a:lnTo>
                <a:lnTo>
                  <a:pt x="685" y="414"/>
                </a:lnTo>
                <a:lnTo>
                  <a:pt x="683" y="415"/>
                </a:lnTo>
                <a:lnTo>
                  <a:pt x="683" y="415"/>
                </a:lnTo>
                <a:lnTo>
                  <a:pt x="681" y="416"/>
                </a:lnTo>
                <a:lnTo>
                  <a:pt x="680" y="417"/>
                </a:lnTo>
                <a:lnTo>
                  <a:pt x="679" y="418"/>
                </a:lnTo>
                <a:lnTo>
                  <a:pt x="678" y="418"/>
                </a:lnTo>
                <a:lnTo>
                  <a:pt x="677" y="417"/>
                </a:lnTo>
                <a:lnTo>
                  <a:pt x="676" y="417"/>
                </a:lnTo>
                <a:lnTo>
                  <a:pt x="675" y="416"/>
                </a:lnTo>
                <a:lnTo>
                  <a:pt x="673" y="415"/>
                </a:lnTo>
                <a:lnTo>
                  <a:pt x="673" y="415"/>
                </a:lnTo>
                <a:lnTo>
                  <a:pt x="673" y="414"/>
                </a:lnTo>
                <a:lnTo>
                  <a:pt x="673" y="415"/>
                </a:lnTo>
                <a:lnTo>
                  <a:pt x="673" y="414"/>
                </a:lnTo>
                <a:lnTo>
                  <a:pt x="673" y="414"/>
                </a:lnTo>
                <a:lnTo>
                  <a:pt x="672" y="415"/>
                </a:lnTo>
                <a:lnTo>
                  <a:pt x="671" y="416"/>
                </a:lnTo>
                <a:lnTo>
                  <a:pt x="671" y="418"/>
                </a:lnTo>
                <a:lnTo>
                  <a:pt x="671" y="420"/>
                </a:lnTo>
                <a:lnTo>
                  <a:pt x="671" y="422"/>
                </a:lnTo>
                <a:lnTo>
                  <a:pt x="672" y="424"/>
                </a:lnTo>
                <a:lnTo>
                  <a:pt x="672" y="426"/>
                </a:lnTo>
                <a:lnTo>
                  <a:pt x="673" y="429"/>
                </a:lnTo>
                <a:lnTo>
                  <a:pt x="674" y="431"/>
                </a:lnTo>
                <a:lnTo>
                  <a:pt x="674" y="435"/>
                </a:lnTo>
                <a:lnTo>
                  <a:pt x="674" y="437"/>
                </a:lnTo>
                <a:lnTo>
                  <a:pt x="672" y="443"/>
                </a:lnTo>
                <a:lnTo>
                  <a:pt x="672" y="444"/>
                </a:lnTo>
                <a:lnTo>
                  <a:pt x="671" y="445"/>
                </a:lnTo>
                <a:lnTo>
                  <a:pt x="670" y="447"/>
                </a:lnTo>
                <a:lnTo>
                  <a:pt x="669" y="450"/>
                </a:lnTo>
                <a:lnTo>
                  <a:pt x="668" y="451"/>
                </a:lnTo>
                <a:lnTo>
                  <a:pt x="668" y="452"/>
                </a:lnTo>
                <a:lnTo>
                  <a:pt x="666" y="454"/>
                </a:lnTo>
                <a:lnTo>
                  <a:pt x="665" y="455"/>
                </a:lnTo>
                <a:lnTo>
                  <a:pt x="664" y="456"/>
                </a:lnTo>
                <a:lnTo>
                  <a:pt x="663" y="457"/>
                </a:lnTo>
                <a:lnTo>
                  <a:pt x="662" y="458"/>
                </a:lnTo>
                <a:lnTo>
                  <a:pt x="660" y="458"/>
                </a:lnTo>
                <a:lnTo>
                  <a:pt x="659" y="459"/>
                </a:lnTo>
                <a:lnTo>
                  <a:pt x="658" y="460"/>
                </a:lnTo>
                <a:lnTo>
                  <a:pt x="657" y="460"/>
                </a:lnTo>
                <a:lnTo>
                  <a:pt x="653" y="462"/>
                </a:lnTo>
                <a:lnTo>
                  <a:pt x="653" y="462"/>
                </a:lnTo>
                <a:lnTo>
                  <a:pt x="652" y="462"/>
                </a:lnTo>
                <a:lnTo>
                  <a:pt x="652" y="462"/>
                </a:lnTo>
                <a:lnTo>
                  <a:pt x="650" y="462"/>
                </a:lnTo>
                <a:lnTo>
                  <a:pt x="648" y="461"/>
                </a:lnTo>
                <a:lnTo>
                  <a:pt x="647" y="460"/>
                </a:lnTo>
                <a:lnTo>
                  <a:pt x="647" y="460"/>
                </a:lnTo>
                <a:lnTo>
                  <a:pt x="647" y="460"/>
                </a:lnTo>
                <a:lnTo>
                  <a:pt x="647" y="458"/>
                </a:lnTo>
                <a:lnTo>
                  <a:pt x="647" y="458"/>
                </a:lnTo>
                <a:lnTo>
                  <a:pt x="647" y="457"/>
                </a:lnTo>
                <a:lnTo>
                  <a:pt x="647" y="456"/>
                </a:lnTo>
                <a:lnTo>
                  <a:pt x="646" y="457"/>
                </a:lnTo>
                <a:lnTo>
                  <a:pt x="645" y="457"/>
                </a:lnTo>
                <a:lnTo>
                  <a:pt x="644" y="459"/>
                </a:lnTo>
                <a:lnTo>
                  <a:pt x="643" y="460"/>
                </a:lnTo>
                <a:lnTo>
                  <a:pt x="642" y="462"/>
                </a:lnTo>
                <a:lnTo>
                  <a:pt x="642" y="464"/>
                </a:lnTo>
                <a:lnTo>
                  <a:pt x="642" y="465"/>
                </a:lnTo>
                <a:lnTo>
                  <a:pt x="642" y="465"/>
                </a:lnTo>
                <a:lnTo>
                  <a:pt x="642" y="465"/>
                </a:lnTo>
                <a:lnTo>
                  <a:pt x="642" y="464"/>
                </a:lnTo>
                <a:lnTo>
                  <a:pt x="642" y="463"/>
                </a:lnTo>
                <a:lnTo>
                  <a:pt x="643" y="462"/>
                </a:lnTo>
                <a:lnTo>
                  <a:pt x="643" y="463"/>
                </a:lnTo>
                <a:lnTo>
                  <a:pt x="643" y="464"/>
                </a:lnTo>
                <a:lnTo>
                  <a:pt x="642" y="464"/>
                </a:lnTo>
                <a:lnTo>
                  <a:pt x="642" y="465"/>
                </a:lnTo>
                <a:lnTo>
                  <a:pt x="642" y="465"/>
                </a:lnTo>
                <a:lnTo>
                  <a:pt x="642" y="465"/>
                </a:lnTo>
                <a:lnTo>
                  <a:pt x="642" y="466"/>
                </a:lnTo>
                <a:lnTo>
                  <a:pt x="642" y="467"/>
                </a:lnTo>
                <a:lnTo>
                  <a:pt x="642" y="469"/>
                </a:lnTo>
                <a:lnTo>
                  <a:pt x="643" y="469"/>
                </a:lnTo>
                <a:lnTo>
                  <a:pt x="644" y="470"/>
                </a:lnTo>
                <a:lnTo>
                  <a:pt x="644" y="471"/>
                </a:lnTo>
                <a:lnTo>
                  <a:pt x="645" y="471"/>
                </a:lnTo>
                <a:lnTo>
                  <a:pt x="645" y="472"/>
                </a:lnTo>
                <a:lnTo>
                  <a:pt x="644" y="472"/>
                </a:lnTo>
                <a:lnTo>
                  <a:pt x="644" y="471"/>
                </a:lnTo>
                <a:lnTo>
                  <a:pt x="644" y="471"/>
                </a:lnTo>
                <a:lnTo>
                  <a:pt x="643" y="471"/>
                </a:lnTo>
                <a:lnTo>
                  <a:pt x="641" y="469"/>
                </a:lnTo>
                <a:lnTo>
                  <a:pt x="642" y="469"/>
                </a:lnTo>
                <a:lnTo>
                  <a:pt x="641" y="468"/>
                </a:lnTo>
                <a:lnTo>
                  <a:pt x="641" y="467"/>
                </a:lnTo>
                <a:lnTo>
                  <a:pt x="641" y="467"/>
                </a:lnTo>
                <a:lnTo>
                  <a:pt x="641" y="466"/>
                </a:lnTo>
                <a:lnTo>
                  <a:pt x="641" y="465"/>
                </a:lnTo>
                <a:lnTo>
                  <a:pt x="640" y="466"/>
                </a:lnTo>
                <a:lnTo>
                  <a:pt x="639" y="466"/>
                </a:lnTo>
                <a:lnTo>
                  <a:pt x="637" y="469"/>
                </a:lnTo>
                <a:lnTo>
                  <a:pt x="636" y="470"/>
                </a:lnTo>
                <a:lnTo>
                  <a:pt x="636" y="471"/>
                </a:lnTo>
                <a:lnTo>
                  <a:pt x="634" y="474"/>
                </a:lnTo>
                <a:lnTo>
                  <a:pt x="633" y="474"/>
                </a:lnTo>
                <a:lnTo>
                  <a:pt x="633" y="475"/>
                </a:lnTo>
                <a:lnTo>
                  <a:pt x="631" y="478"/>
                </a:lnTo>
                <a:lnTo>
                  <a:pt x="630" y="478"/>
                </a:lnTo>
                <a:lnTo>
                  <a:pt x="630" y="479"/>
                </a:lnTo>
                <a:lnTo>
                  <a:pt x="628" y="481"/>
                </a:lnTo>
                <a:lnTo>
                  <a:pt x="628" y="481"/>
                </a:lnTo>
                <a:lnTo>
                  <a:pt x="628" y="482"/>
                </a:lnTo>
                <a:lnTo>
                  <a:pt x="627" y="482"/>
                </a:lnTo>
                <a:lnTo>
                  <a:pt x="627" y="483"/>
                </a:lnTo>
                <a:lnTo>
                  <a:pt x="626" y="483"/>
                </a:lnTo>
                <a:lnTo>
                  <a:pt x="626" y="484"/>
                </a:lnTo>
                <a:lnTo>
                  <a:pt x="625" y="484"/>
                </a:lnTo>
                <a:lnTo>
                  <a:pt x="624" y="485"/>
                </a:lnTo>
                <a:lnTo>
                  <a:pt x="623" y="486"/>
                </a:lnTo>
                <a:lnTo>
                  <a:pt x="622" y="486"/>
                </a:lnTo>
                <a:lnTo>
                  <a:pt x="621" y="487"/>
                </a:lnTo>
                <a:lnTo>
                  <a:pt x="620" y="487"/>
                </a:lnTo>
                <a:lnTo>
                  <a:pt x="619" y="488"/>
                </a:lnTo>
                <a:lnTo>
                  <a:pt x="618" y="489"/>
                </a:lnTo>
                <a:lnTo>
                  <a:pt x="617" y="489"/>
                </a:lnTo>
                <a:lnTo>
                  <a:pt x="616" y="489"/>
                </a:lnTo>
                <a:lnTo>
                  <a:pt x="616" y="489"/>
                </a:lnTo>
                <a:lnTo>
                  <a:pt x="615" y="489"/>
                </a:lnTo>
                <a:lnTo>
                  <a:pt x="614" y="489"/>
                </a:lnTo>
                <a:lnTo>
                  <a:pt x="613" y="489"/>
                </a:lnTo>
                <a:lnTo>
                  <a:pt x="611" y="489"/>
                </a:lnTo>
                <a:lnTo>
                  <a:pt x="610" y="489"/>
                </a:lnTo>
                <a:lnTo>
                  <a:pt x="607" y="489"/>
                </a:lnTo>
                <a:lnTo>
                  <a:pt x="607" y="489"/>
                </a:lnTo>
                <a:lnTo>
                  <a:pt x="603" y="490"/>
                </a:lnTo>
                <a:lnTo>
                  <a:pt x="601" y="491"/>
                </a:lnTo>
                <a:lnTo>
                  <a:pt x="600" y="491"/>
                </a:lnTo>
                <a:lnTo>
                  <a:pt x="600" y="491"/>
                </a:lnTo>
                <a:lnTo>
                  <a:pt x="600" y="491"/>
                </a:lnTo>
                <a:lnTo>
                  <a:pt x="601" y="491"/>
                </a:lnTo>
                <a:lnTo>
                  <a:pt x="603" y="491"/>
                </a:lnTo>
                <a:lnTo>
                  <a:pt x="604" y="491"/>
                </a:lnTo>
                <a:lnTo>
                  <a:pt x="605" y="492"/>
                </a:lnTo>
                <a:lnTo>
                  <a:pt x="606" y="493"/>
                </a:lnTo>
                <a:lnTo>
                  <a:pt x="606" y="492"/>
                </a:lnTo>
                <a:lnTo>
                  <a:pt x="606" y="492"/>
                </a:lnTo>
                <a:lnTo>
                  <a:pt x="606" y="492"/>
                </a:lnTo>
                <a:lnTo>
                  <a:pt x="607" y="492"/>
                </a:lnTo>
                <a:lnTo>
                  <a:pt x="607" y="491"/>
                </a:lnTo>
                <a:lnTo>
                  <a:pt x="607" y="491"/>
                </a:lnTo>
                <a:lnTo>
                  <a:pt x="608" y="491"/>
                </a:lnTo>
                <a:lnTo>
                  <a:pt x="608" y="492"/>
                </a:lnTo>
                <a:lnTo>
                  <a:pt x="607" y="492"/>
                </a:lnTo>
                <a:lnTo>
                  <a:pt x="607" y="492"/>
                </a:lnTo>
                <a:lnTo>
                  <a:pt x="607" y="492"/>
                </a:lnTo>
                <a:lnTo>
                  <a:pt x="607" y="492"/>
                </a:lnTo>
                <a:lnTo>
                  <a:pt x="607" y="493"/>
                </a:lnTo>
                <a:lnTo>
                  <a:pt x="606" y="493"/>
                </a:lnTo>
                <a:lnTo>
                  <a:pt x="606" y="493"/>
                </a:lnTo>
                <a:lnTo>
                  <a:pt x="606" y="493"/>
                </a:lnTo>
                <a:lnTo>
                  <a:pt x="606" y="494"/>
                </a:lnTo>
                <a:lnTo>
                  <a:pt x="607" y="494"/>
                </a:lnTo>
                <a:lnTo>
                  <a:pt x="606" y="495"/>
                </a:lnTo>
                <a:lnTo>
                  <a:pt x="605" y="495"/>
                </a:lnTo>
                <a:lnTo>
                  <a:pt x="604" y="496"/>
                </a:lnTo>
                <a:lnTo>
                  <a:pt x="601" y="497"/>
                </a:lnTo>
                <a:lnTo>
                  <a:pt x="600" y="498"/>
                </a:lnTo>
                <a:lnTo>
                  <a:pt x="599" y="498"/>
                </a:lnTo>
                <a:lnTo>
                  <a:pt x="598" y="498"/>
                </a:lnTo>
                <a:lnTo>
                  <a:pt x="597" y="498"/>
                </a:lnTo>
                <a:lnTo>
                  <a:pt x="596" y="498"/>
                </a:lnTo>
                <a:lnTo>
                  <a:pt x="595" y="497"/>
                </a:lnTo>
                <a:lnTo>
                  <a:pt x="594" y="497"/>
                </a:lnTo>
                <a:lnTo>
                  <a:pt x="593" y="496"/>
                </a:lnTo>
                <a:lnTo>
                  <a:pt x="593" y="496"/>
                </a:lnTo>
                <a:lnTo>
                  <a:pt x="592" y="496"/>
                </a:lnTo>
                <a:lnTo>
                  <a:pt x="592" y="495"/>
                </a:lnTo>
                <a:lnTo>
                  <a:pt x="589" y="495"/>
                </a:lnTo>
                <a:lnTo>
                  <a:pt x="588" y="494"/>
                </a:lnTo>
                <a:lnTo>
                  <a:pt x="587" y="493"/>
                </a:lnTo>
                <a:lnTo>
                  <a:pt x="586" y="493"/>
                </a:lnTo>
                <a:lnTo>
                  <a:pt x="586" y="493"/>
                </a:lnTo>
                <a:lnTo>
                  <a:pt x="584" y="492"/>
                </a:lnTo>
                <a:lnTo>
                  <a:pt x="584" y="493"/>
                </a:lnTo>
                <a:lnTo>
                  <a:pt x="583" y="492"/>
                </a:lnTo>
                <a:lnTo>
                  <a:pt x="581" y="492"/>
                </a:lnTo>
                <a:lnTo>
                  <a:pt x="581" y="492"/>
                </a:lnTo>
                <a:lnTo>
                  <a:pt x="579" y="492"/>
                </a:lnTo>
                <a:lnTo>
                  <a:pt x="579" y="493"/>
                </a:lnTo>
                <a:lnTo>
                  <a:pt x="578" y="494"/>
                </a:lnTo>
                <a:lnTo>
                  <a:pt x="577" y="494"/>
                </a:lnTo>
                <a:lnTo>
                  <a:pt x="577" y="494"/>
                </a:lnTo>
                <a:lnTo>
                  <a:pt x="577" y="494"/>
                </a:lnTo>
                <a:lnTo>
                  <a:pt x="576" y="494"/>
                </a:lnTo>
                <a:lnTo>
                  <a:pt x="576" y="495"/>
                </a:lnTo>
                <a:lnTo>
                  <a:pt x="576" y="495"/>
                </a:lnTo>
                <a:lnTo>
                  <a:pt x="576" y="495"/>
                </a:lnTo>
                <a:lnTo>
                  <a:pt x="576" y="495"/>
                </a:lnTo>
                <a:lnTo>
                  <a:pt x="577" y="495"/>
                </a:lnTo>
                <a:lnTo>
                  <a:pt x="577" y="496"/>
                </a:lnTo>
                <a:lnTo>
                  <a:pt x="577" y="497"/>
                </a:lnTo>
                <a:lnTo>
                  <a:pt x="577" y="497"/>
                </a:lnTo>
                <a:lnTo>
                  <a:pt x="578" y="498"/>
                </a:lnTo>
                <a:lnTo>
                  <a:pt x="578" y="499"/>
                </a:lnTo>
                <a:lnTo>
                  <a:pt x="579" y="499"/>
                </a:lnTo>
                <a:lnTo>
                  <a:pt x="579" y="499"/>
                </a:lnTo>
                <a:lnTo>
                  <a:pt x="580" y="500"/>
                </a:lnTo>
                <a:lnTo>
                  <a:pt x="580" y="500"/>
                </a:lnTo>
                <a:lnTo>
                  <a:pt x="580" y="500"/>
                </a:lnTo>
                <a:lnTo>
                  <a:pt x="581" y="500"/>
                </a:lnTo>
                <a:lnTo>
                  <a:pt x="581" y="500"/>
                </a:lnTo>
                <a:lnTo>
                  <a:pt x="581" y="501"/>
                </a:lnTo>
                <a:lnTo>
                  <a:pt x="581" y="501"/>
                </a:lnTo>
                <a:lnTo>
                  <a:pt x="582" y="502"/>
                </a:lnTo>
                <a:lnTo>
                  <a:pt x="582" y="502"/>
                </a:lnTo>
                <a:lnTo>
                  <a:pt x="583" y="503"/>
                </a:lnTo>
                <a:lnTo>
                  <a:pt x="584" y="503"/>
                </a:lnTo>
                <a:lnTo>
                  <a:pt x="584" y="503"/>
                </a:lnTo>
                <a:lnTo>
                  <a:pt x="584" y="504"/>
                </a:lnTo>
                <a:lnTo>
                  <a:pt x="584" y="504"/>
                </a:lnTo>
                <a:lnTo>
                  <a:pt x="585" y="505"/>
                </a:lnTo>
                <a:lnTo>
                  <a:pt x="585" y="505"/>
                </a:lnTo>
                <a:lnTo>
                  <a:pt x="585" y="506"/>
                </a:lnTo>
                <a:lnTo>
                  <a:pt x="585" y="507"/>
                </a:lnTo>
                <a:lnTo>
                  <a:pt x="585" y="508"/>
                </a:lnTo>
                <a:lnTo>
                  <a:pt x="584" y="508"/>
                </a:lnTo>
                <a:lnTo>
                  <a:pt x="584" y="508"/>
                </a:lnTo>
                <a:lnTo>
                  <a:pt x="584" y="508"/>
                </a:lnTo>
                <a:lnTo>
                  <a:pt x="583" y="508"/>
                </a:lnTo>
                <a:lnTo>
                  <a:pt x="581" y="509"/>
                </a:lnTo>
                <a:lnTo>
                  <a:pt x="581" y="509"/>
                </a:lnTo>
                <a:lnTo>
                  <a:pt x="580" y="509"/>
                </a:lnTo>
                <a:lnTo>
                  <a:pt x="581" y="510"/>
                </a:lnTo>
                <a:lnTo>
                  <a:pt x="581" y="511"/>
                </a:lnTo>
                <a:lnTo>
                  <a:pt x="581" y="511"/>
                </a:lnTo>
                <a:lnTo>
                  <a:pt x="581" y="512"/>
                </a:lnTo>
                <a:lnTo>
                  <a:pt x="582" y="512"/>
                </a:lnTo>
                <a:lnTo>
                  <a:pt x="582" y="512"/>
                </a:lnTo>
                <a:lnTo>
                  <a:pt x="582" y="513"/>
                </a:lnTo>
                <a:lnTo>
                  <a:pt x="581" y="513"/>
                </a:lnTo>
                <a:lnTo>
                  <a:pt x="582" y="513"/>
                </a:lnTo>
                <a:lnTo>
                  <a:pt x="582" y="514"/>
                </a:lnTo>
                <a:lnTo>
                  <a:pt x="582" y="514"/>
                </a:lnTo>
                <a:lnTo>
                  <a:pt x="582" y="514"/>
                </a:lnTo>
                <a:lnTo>
                  <a:pt x="582" y="515"/>
                </a:lnTo>
                <a:lnTo>
                  <a:pt x="582" y="515"/>
                </a:lnTo>
                <a:lnTo>
                  <a:pt x="582" y="515"/>
                </a:lnTo>
                <a:lnTo>
                  <a:pt x="582" y="516"/>
                </a:lnTo>
                <a:lnTo>
                  <a:pt x="582" y="516"/>
                </a:lnTo>
                <a:lnTo>
                  <a:pt x="582" y="516"/>
                </a:lnTo>
                <a:lnTo>
                  <a:pt x="581" y="516"/>
                </a:lnTo>
                <a:lnTo>
                  <a:pt x="581" y="517"/>
                </a:lnTo>
                <a:lnTo>
                  <a:pt x="581" y="517"/>
                </a:lnTo>
                <a:lnTo>
                  <a:pt x="581" y="517"/>
                </a:lnTo>
                <a:lnTo>
                  <a:pt x="581" y="517"/>
                </a:lnTo>
                <a:lnTo>
                  <a:pt x="581" y="518"/>
                </a:lnTo>
                <a:lnTo>
                  <a:pt x="581" y="518"/>
                </a:lnTo>
                <a:lnTo>
                  <a:pt x="581" y="519"/>
                </a:lnTo>
                <a:lnTo>
                  <a:pt x="581" y="519"/>
                </a:lnTo>
                <a:lnTo>
                  <a:pt x="580" y="519"/>
                </a:lnTo>
                <a:lnTo>
                  <a:pt x="580" y="519"/>
                </a:lnTo>
                <a:lnTo>
                  <a:pt x="580" y="520"/>
                </a:lnTo>
                <a:lnTo>
                  <a:pt x="579" y="520"/>
                </a:lnTo>
                <a:lnTo>
                  <a:pt x="579" y="521"/>
                </a:lnTo>
                <a:lnTo>
                  <a:pt x="579" y="521"/>
                </a:lnTo>
                <a:lnTo>
                  <a:pt x="579" y="522"/>
                </a:lnTo>
                <a:lnTo>
                  <a:pt x="578" y="522"/>
                </a:lnTo>
                <a:lnTo>
                  <a:pt x="578" y="522"/>
                </a:lnTo>
                <a:lnTo>
                  <a:pt x="578" y="523"/>
                </a:lnTo>
                <a:lnTo>
                  <a:pt x="578" y="523"/>
                </a:lnTo>
                <a:lnTo>
                  <a:pt x="577" y="524"/>
                </a:lnTo>
                <a:lnTo>
                  <a:pt x="577" y="524"/>
                </a:lnTo>
                <a:lnTo>
                  <a:pt x="577" y="525"/>
                </a:lnTo>
                <a:lnTo>
                  <a:pt x="576" y="525"/>
                </a:lnTo>
                <a:lnTo>
                  <a:pt x="576" y="525"/>
                </a:lnTo>
                <a:lnTo>
                  <a:pt x="577" y="525"/>
                </a:lnTo>
                <a:lnTo>
                  <a:pt x="577" y="525"/>
                </a:lnTo>
                <a:lnTo>
                  <a:pt x="577" y="526"/>
                </a:lnTo>
                <a:lnTo>
                  <a:pt x="578" y="526"/>
                </a:lnTo>
                <a:lnTo>
                  <a:pt x="578" y="526"/>
                </a:lnTo>
                <a:lnTo>
                  <a:pt x="579" y="526"/>
                </a:lnTo>
                <a:lnTo>
                  <a:pt x="579" y="526"/>
                </a:lnTo>
                <a:lnTo>
                  <a:pt x="579" y="525"/>
                </a:lnTo>
                <a:lnTo>
                  <a:pt x="581" y="524"/>
                </a:lnTo>
                <a:lnTo>
                  <a:pt x="582" y="522"/>
                </a:lnTo>
                <a:lnTo>
                  <a:pt x="583" y="521"/>
                </a:lnTo>
                <a:lnTo>
                  <a:pt x="586" y="518"/>
                </a:lnTo>
                <a:lnTo>
                  <a:pt x="587" y="517"/>
                </a:lnTo>
                <a:lnTo>
                  <a:pt x="587" y="516"/>
                </a:lnTo>
                <a:lnTo>
                  <a:pt x="588" y="516"/>
                </a:lnTo>
                <a:lnTo>
                  <a:pt x="588" y="516"/>
                </a:lnTo>
                <a:lnTo>
                  <a:pt x="591" y="514"/>
                </a:lnTo>
                <a:lnTo>
                  <a:pt x="592" y="512"/>
                </a:lnTo>
                <a:lnTo>
                  <a:pt x="595" y="510"/>
                </a:lnTo>
                <a:lnTo>
                  <a:pt x="597" y="507"/>
                </a:lnTo>
                <a:lnTo>
                  <a:pt x="598" y="507"/>
                </a:lnTo>
                <a:lnTo>
                  <a:pt x="599" y="506"/>
                </a:lnTo>
                <a:lnTo>
                  <a:pt x="604" y="503"/>
                </a:lnTo>
                <a:lnTo>
                  <a:pt x="605" y="502"/>
                </a:lnTo>
                <a:lnTo>
                  <a:pt x="609" y="499"/>
                </a:lnTo>
                <a:lnTo>
                  <a:pt x="616" y="496"/>
                </a:lnTo>
                <a:lnTo>
                  <a:pt x="618" y="495"/>
                </a:lnTo>
                <a:lnTo>
                  <a:pt x="621" y="494"/>
                </a:lnTo>
                <a:lnTo>
                  <a:pt x="621" y="494"/>
                </a:lnTo>
                <a:lnTo>
                  <a:pt x="624" y="492"/>
                </a:lnTo>
                <a:lnTo>
                  <a:pt x="625" y="492"/>
                </a:lnTo>
                <a:lnTo>
                  <a:pt x="626" y="491"/>
                </a:lnTo>
                <a:lnTo>
                  <a:pt x="628" y="490"/>
                </a:lnTo>
                <a:lnTo>
                  <a:pt x="631" y="488"/>
                </a:lnTo>
                <a:lnTo>
                  <a:pt x="635" y="486"/>
                </a:lnTo>
                <a:lnTo>
                  <a:pt x="639" y="484"/>
                </a:lnTo>
                <a:lnTo>
                  <a:pt x="640" y="483"/>
                </a:lnTo>
                <a:lnTo>
                  <a:pt x="641" y="483"/>
                </a:lnTo>
                <a:lnTo>
                  <a:pt x="641" y="483"/>
                </a:lnTo>
                <a:lnTo>
                  <a:pt x="642" y="482"/>
                </a:lnTo>
                <a:lnTo>
                  <a:pt x="645" y="481"/>
                </a:lnTo>
                <a:lnTo>
                  <a:pt x="648" y="478"/>
                </a:lnTo>
                <a:lnTo>
                  <a:pt x="649" y="477"/>
                </a:lnTo>
                <a:lnTo>
                  <a:pt x="649" y="477"/>
                </a:lnTo>
                <a:lnTo>
                  <a:pt x="652" y="475"/>
                </a:lnTo>
                <a:lnTo>
                  <a:pt x="653" y="474"/>
                </a:lnTo>
                <a:lnTo>
                  <a:pt x="656" y="472"/>
                </a:lnTo>
                <a:lnTo>
                  <a:pt x="657" y="471"/>
                </a:lnTo>
                <a:lnTo>
                  <a:pt x="660" y="470"/>
                </a:lnTo>
                <a:lnTo>
                  <a:pt x="664" y="467"/>
                </a:lnTo>
                <a:lnTo>
                  <a:pt x="664" y="466"/>
                </a:lnTo>
                <a:lnTo>
                  <a:pt x="665" y="466"/>
                </a:lnTo>
                <a:lnTo>
                  <a:pt x="666" y="464"/>
                </a:lnTo>
                <a:lnTo>
                  <a:pt x="667" y="463"/>
                </a:lnTo>
                <a:lnTo>
                  <a:pt x="668" y="461"/>
                </a:lnTo>
                <a:lnTo>
                  <a:pt x="669" y="460"/>
                </a:lnTo>
                <a:lnTo>
                  <a:pt x="670" y="459"/>
                </a:lnTo>
                <a:lnTo>
                  <a:pt x="671" y="457"/>
                </a:lnTo>
                <a:lnTo>
                  <a:pt x="672" y="456"/>
                </a:lnTo>
                <a:lnTo>
                  <a:pt x="672" y="456"/>
                </a:lnTo>
                <a:lnTo>
                  <a:pt x="673" y="456"/>
                </a:lnTo>
                <a:lnTo>
                  <a:pt x="678" y="453"/>
                </a:lnTo>
                <a:lnTo>
                  <a:pt x="679" y="451"/>
                </a:lnTo>
                <a:lnTo>
                  <a:pt x="683" y="447"/>
                </a:lnTo>
                <a:lnTo>
                  <a:pt x="685" y="446"/>
                </a:lnTo>
                <a:lnTo>
                  <a:pt x="686" y="445"/>
                </a:lnTo>
                <a:lnTo>
                  <a:pt x="688" y="444"/>
                </a:lnTo>
                <a:lnTo>
                  <a:pt x="691" y="441"/>
                </a:lnTo>
                <a:lnTo>
                  <a:pt x="692" y="440"/>
                </a:lnTo>
                <a:lnTo>
                  <a:pt x="692" y="440"/>
                </a:lnTo>
                <a:lnTo>
                  <a:pt x="693" y="439"/>
                </a:lnTo>
                <a:lnTo>
                  <a:pt x="695" y="437"/>
                </a:lnTo>
                <a:lnTo>
                  <a:pt x="696" y="437"/>
                </a:lnTo>
                <a:lnTo>
                  <a:pt x="697" y="437"/>
                </a:lnTo>
                <a:lnTo>
                  <a:pt x="697" y="436"/>
                </a:lnTo>
                <a:lnTo>
                  <a:pt x="698" y="436"/>
                </a:lnTo>
                <a:lnTo>
                  <a:pt x="698" y="435"/>
                </a:lnTo>
                <a:lnTo>
                  <a:pt x="699" y="435"/>
                </a:lnTo>
                <a:lnTo>
                  <a:pt x="699" y="434"/>
                </a:lnTo>
                <a:lnTo>
                  <a:pt x="700" y="433"/>
                </a:lnTo>
                <a:lnTo>
                  <a:pt x="701" y="432"/>
                </a:lnTo>
                <a:lnTo>
                  <a:pt x="702" y="431"/>
                </a:lnTo>
                <a:lnTo>
                  <a:pt x="703" y="431"/>
                </a:lnTo>
                <a:lnTo>
                  <a:pt x="706" y="427"/>
                </a:lnTo>
                <a:lnTo>
                  <a:pt x="707" y="426"/>
                </a:lnTo>
                <a:lnTo>
                  <a:pt x="708" y="425"/>
                </a:lnTo>
                <a:lnTo>
                  <a:pt x="709" y="425"/>
                </a:lnTo>
                <a:lnTo>
                  <a:pt x="710" y="424"/>
                </a:lnTo>
                <a:lnTo>
                  <a:pt x="710" y="423"/>
                </a:lnTo>
                <a:lnTo>
                  <a:pt x="711" y="423"/>
                </a:lnTo>
                <a:lnTo>
                  <a:pt x="712" y="421"/>
                </a:lnTo>
                <a:lnTo>
                  <a:pt x="714" y="419"/>
                </a:lnTo>
                <a:lnTo>
                  <a:pt x="714" y="419"/>
                </a:lnTo>
                <a:lnTo>
                  <a:pt x="715" y="417"/>
                </a:lnTo>
                <a:lnTo>
                  <a:pt x="715" y="417"/>
                </a:lnTo>
                <a:lnTo>
                  <a:pt x="716" y="416"/>
                </a:lnTo>
                <a:lnTo>
                  <a:pt x="718" y="413"/>
                </a:lnTo>
                <a:lnTo>
                  <a:pt x="719" y="412"/>
                </a:lnTo>
                <a:lnTo>
                  <a:pt x="721" y="409"/>
                </a:lnTo>
                <a:lnTo>
                  <a:pt x="722" y="406"/>
                </a:lnTo>
                <a:lnTo>
                  <a:pt x="723" y="405"/>
                </a:lnTo>
                <a:lnTo>
                  <a:pt x="723" y="405"/>
                </a:lnTo>
                <a:lnTo>
                  <a:pt x="724" y="405"/>
                </a:lnTo>
                <a:lnTo>
                  <a:pt x="724" y="404"/>
                </a:lnTo>
                <a:lnTo>
                  <a:pt x="725" y="403"/>
                </a:lnTo>
                <a:lnTo>
                  <a:pt x="725" y="402"/>
                </a:lnTo>
                <a:lnTo>
                  <a:pt x="727" y="401"/>
                </a:lnTo>
                <a:lnTo>
                  <a:pt x="729" y="397"/>
                </a:lnTo>
                <a:lnTo>
                  <a:pt x="730" y="396"/>
                </a:lnTo>
                <a:lnTo>
                  <a:pt x="733" y="393"/>
                </a:lnTo>
                <a:lnTo>
                  <a:pt x="734" y="391"/>
                </a:lnTo>
                <a:lnTo>
                  <a:pt x="735" y="389"/>
                </a:lnTo>
                <a:lnTo>
                  <a:pt x="736" y="388"/>
                </a:lnTo>
                <a:lnTo>
                  <a:pt x="738" y="386"/>
                </a:lnTo>
                <a:lnTo>
                  <a:pt x="740" y="383"/>
                </a:lnTo>
                <a:lnTo>
                  <a:pt x="741" y="381"/>
                </a:lnTo>
                <a:lnTo>
                  <a:pt x="741" y="381"/>
                </a:lnTo>
                <a:lnTo>
                  <a:pt x="742" y="380"/>
                </a:lnTo>
                <a:lnTo>
                  <a:pt x="743" y="379"/>
                </a:lnTo>
                <a:lnTo>
                  <a:pt x="744" y="377"/>
                </a:lnTo>
                <a:lnTo>
                  <a:pt x="744" y="376"/>
                </a:lnTo>
                <a:lnTo>
                  <a:pt x="745" y="376"/>
                </a:lnTo>
                <a:lnTo>
                  <a:pt x="746" y="374"/>
                </a:lnTo>
                <a:lnTo>
                  <a:pt x="750" y="368"/>
                </a:lnTo>
                <a:lnTo>
                  <a:pt x="752" y="366"/>
                </a:lnTo>
                <a:lnTo>
                  <a:pt x="755" y="363"/>
                </a:lnTo>
                <a:lnTo>
                  <a:pt x="756" y="361"/>
                </a:lnTo>
                <a:lnTo>
                  <a:pt x="756" y="360"/>
                </a:lnTo>
                <a:lnTo>
                  <a:pt x="757" y="359"/>
                </a:lnTo>
                <a:lnTo>
                  <a:pt x="758" y="357"/>
                </a:lnTo>
                <a:lnTo>
                  <a:pt x="759" y="357"/>
                </a:lnTo>
                <a:lnTo>
                  <a:pt x="759" y="356"/>
                </a:lnTo>
                <a:lnTo>
                  <a:pt x="759" y="355"/>
                </a:lnTo>
                <a:lnTo>
                  <a:pt x="762" y="351"/>
                </a:lnTo>
                <a:lnTo>
                  <a:pt x="763" y="347"/>
                </a:lnTo>
                <a:lnTo>
                  <a:pt x="764" y="346"/>
                </a:lnTo>
                <a:lnTo>
                  <a:pt x="764" y="346"/>
                </a:lnTo>
                <a:lnTo>
                  <a:pt x="764" y="345"/>
                </a:lnTo>
                <a:lnTo>
                  <a:pt x="764" y="345"/>
                </a:lnTo>
                <a:lnTo>
                  <a:pt x="765" y="344"/>
                </a:lnTo>
                <a:lnTo>
                  <a:pt x="765" y="343"/>
                </a:lnTo>
                <a:lnTo>
                  <a:pt x="765" y="342"/>
                </a:lnTo>
                <a:lnTo>
                  <a:pt x="765" y="342"/>
                </a:lnTo>
                <a:lnTo>
                  <a:pt x="766" y="341"/>
                </a:lnTo>
                <a:lnTo>
                  <a:pt x="766" y="341"/>
                </a:lnTo>
                <a:lnTo>
                  <a:pt x="766" y="340"/>
                </a:lnTo>
                <a:lnTo>
                  <a:pt x="767" y="339"/>
                </a:lnTo>
                <a:lnTo>
                  <a:pt x="767" y="339"/>
                </a:lnTo>
                <a:lnTo>
                  <a:pt x="767" y="338"/>
                </a:lnTo>
                <a:lnTo>
                  <a:pt x="767" y="338"/>
                </a:lnTo>
                <a:lnTo>
                  <a:pt x="768" y="335"/>
                </a:lnTo>
                <a:lnTo>
                  <a:pt x="768" y="335"/>
                </a:lnTo>
                <a:lnTo>
                  <a:pt x="768" y="335"/>
                </a:lnTo>
                <a:lnTo>
                  <a:pt x="768" y="334"/>
                </a:lnTo>
                <a:lnTo>
                  <a:pt x="768" y="334"/>
                </a:lnTo>
                <a:lnTo>
                  <a:pt x="768" y="334"/>
                </a:lnTo>
                <a:lnTo>
                  <a:pt x="769" y="333"/>
                </a:lnTo>
                <a:lnTo>
                  <a:pt x="769" y="332"/>
                </a:lnTo>
                <a:lnTo>
                  <a:pt x="769" y="332"/>
                </a:lnTo>
                <a:lnTo>
                  <a:pt x="769" y="331"/>
                </a:lnTo>
                <a:lnTo>
                  <a:pt x="769" y="331"/>
                </a:lnTo>
                <a:lnTo>
                  <a:pt x="770" y="330"/>
                </a:lnTo>
                <a:lnTo>
                  <a:pt x="770" y="330"/>
                </a:lnTo>
                <a:lnTo>
                  <a:pt x="770" y="329"/>
                </a:lnTo>
                <a:lnTo>
                  <a:pt x="770" y="329"/>
                </a:lnTo>
                <a:lnTo>
                  <a:pt x="770" y="328"/>
                </a:lnTo>
                <a:lnTo>
                  <a:pt x="770" y="328"/>
                </a:lnTo>
                <a:lnTo>
                  <a:pt x="771" y="328"/>
                </a:lnTo>
                <a:lnTo>
                  <a:pt x="771" y="327"/>
                </a:lnTo>
                <a:lnTo>
                  <a:pt x="771" y="327"/>
                </a:lnTo>
                <a:lnTo>
                  <a:pt x="771" y="325"/>
                </a:lnTo>
                <a:lnTo>
                  <a:pt x="772" y="325"/>
                </a:lnTo>
                <a:lnTo>
                  <a:pt x="772" y="325"/>
                </a:lnTo>
                <a:lnTo>
                  <a:pt x="772" y="324"/>
                </a:lnTo>
                <a:lnTo>
                  <a:pt x="772" y="324"/>
                </a:lnTo>
                <a:lnTo>
                  <a:pt x="773" y="322"/>
                </a:lnTo>
                <a:lnTo>
                  <a:pt x="773" y="322"/>
                </a:lnTo>
                <a:lnTo>
                  <a:pt x="773" y="322"/>
                </a:lnTo>
                <a:lnTo>
                  <a:pt x="774" y="321"/>
                </a:lnTo>
                <a:lnTo>
                  <a:pt x="774" y="320"/>
                </a:lnTo>
                <a:lnTo>
                  <a:pt x="774" y="320"/>
                </a:lnTo>
                <a:lnTo>
                  <a:pt x="774" y="319"/>
                </a:lnTo>
                <a:lnTo>
                  <a:pt x="774" y="319"/>
                </a:lnTo>
                <a:lnTo>
                  <a:pt x="775" y="318"/>
                </a:lnTo>
                <a:lnTo>
                  <a:pt x="777" y="314"/>
                </a:lnTo>
                <a:lnTo>
                  <a:pt x="778" y="311"/>
                </a:lnTo>
                <a:lnTo>
                  <a:pt x="778" y="311"/>
                </a:lnTo>
                <a:lnTo>
                  <a:pt x="778" y="310"/>
                </a:lnTo>
                <a:lnTo>
                  <a:pt x="779" y="310"/>
                </a:lnTo>
                <a:lnTo>
                  <a:pt x="779" y="310"/>
                </a:lnTo>
                <a:lnTo>
                  <a:pt x="779" y="309"/>
                </a:lnTo>
                <a:lnTo>
                  <a:pt x="779" y="309"/>
                </a:lnTo>
                <a:lnTo>
                  <a:pt x="779" y="308"/>
                </a:lnTo>
                <a:lnTo>
                  <a:pt x="779" y="308"/>
                </a:lnTo>
                <a:lnTo>
                  <a:pt x="779" y="307"/>
                </a:lnTo>
                <a:lnTo>
                  <a:pt x="779" y="307"/>
                </a:lnTo>
                <a:lnTo>
                  <a:pt x="779" y="306"/>
                </a:lnTo>
                <a:lnTo>
                  <a:pt x="779" y="306"/>
                </a:lnTo>
                <a:lnTo>
                  <a:pt x="779" y="305"/>
                </a:lnTo>
                <a:lnTo>
                  <a:pt x="780" y="305"/>
                </a:lnTo>
                <a:lnTo>
                  <a:pt x="780" y="304"/>
                </a:lnTo>
                <a:lnTo>
                  <a:pt x="780" y="304"/>
                </a:lnTo>
                <a:lnTo>
                  <a:pt x="780" y="304"/>
                </a:lnTo>
                <a:lnTo>
                  <a:pt x="780" y="303"/>
                </a:lnTo>
                <a:lnTo>
                  <a:pt x="781" y="303"/>
                </a:lnTo>
                <a:lnTo>
                  <a:pt x="781" y="302"/>
                </a:lnTo>
                <a:lnTo>
                  <a:pt x="781" y="302"/>
                </a:lnTo>
                <a:lnTo>
                  <a:pt x="781" y="302"/>
                </a:lnTo>
                <a:lnTo>
                  <a:pt x="781" y="301"/>
                </a:lnTo>
                <a:lnTo>
                  <a:pt x="781" y="301"/>
                </a:lnTo>
                <a:lnTo>
                  <a:pt x="782" y="300"/>
                </a:lnTo>
                <a:lnTo>
                  <a:pt x="782" y="300"/>
                </a:lnTo>
                <a:lnTo>
                  <a:pt x="782" y="299"/>
                </a:lnTo>
                <a:lnTo>
                  <a:pt x="783" y="299"/>
                </a:lnTo>
                <a:lnTo>
                  <a:pt x="783" y="298"/>
                </a:lnTo>
                <a:lnTo>
                  <a:pt x="783" y="298"/>
                </a:lnTo>
                <a:lnTo>
                  <a:pt x="783" y="298"/>
                </a:lnTo>
                <a:lnTo>
                  <a:pt x="783" y="297"/>
                </a:lnTo>
                <a:lnTo>
                  <a:pt x="783" y="297"/>
                </a:lnTo>
                <a:lnTo>
                  <a:pt x="784" y="296"/>
                </a:lnTo>
                <a:lnTo>
                  <a:pt x="784" y="295"/>
                </a:lnTo>
                <a:lnTo>
                  <a:pt x="784" y="295"/>
                </a:lnTo>
                <a:lnTo>
                  <a:pt x="785" y="295"/>
                </a:lnTo>
                <a:lnTo>
                  <a:pt x="785" y="295"/>
                </a:lnTo>
                <a:lnTo>
                  <a:pt x="785" y="294"/>
                </a:lnTo>
                <a:lnTo>
                  <a:pt x="785" y="294"/>
                </a:lnTo>
                <a:lnTo>
                  <a:pt x="785" y="293"/>
                </a:lnTo>
                <a:lnTo>
                  <a:pt x="786" y="293"/>
                </a:lnTo>
                <a:lnTo>
                  <a:pt x="786" y="291"/>
                </a:lnTo>
                <a:lnTo>
                  <a:pt x="787" y="291"/>
                </a:lnTo>
                <a:lnTo>
                  <a:pt x="787" y="290"/>
                </a:lnTo>
                <a:lnTo>
                  <a:pt x="787" y="290"/>
                </a:lnTo>
                <a:lnTo>
                  <a:pt x="787" y="290"/>
                </a:lnTo>
                <a:lnTo>
                  <a:pt x="787" y="289"/>
                </a:lnTo>
                <a:lnTo>
                  <a:pt x="787" y="289"/>
                </a:lnTo>
                <a:lnTo>
                  <a:pt x="788" y="289"/>
                </a:lnTo>
                <a:lnTo>
                  <a:pt x="788" y="288"/>
                </a:lnTo>
                <a:lnTo>
                  <a:pt x="788" y="288"/>
                </a:lnTo>
                <a:lnTo>
                  <a:pt x="788" y="288"/>
                </a:lnTo>
                <a:lnTo>
                  <a:pt x="789" y="287"/>
                </a:lnTo>
                <a:lnTo>
                  <a:pt x="789" y="286"/>
                </a:lnTo>
                <a:lnTo>
                  <a:pt x="789" y="286"/>
                </a:lnTo>
                <a:lnTo>
                  <a:pt x="789" y="285"/>
                </a:lnTo>
                <a:lnTo>
                  <a:pt x="789" y="285"/>
                </a:lnTo>
                <a:lnTo>
                  <a:pt x="790" y="284"/>
                </a:lnTo>
                <a:lnTo>
                  <a:pt x="790" y="284"/>
                </a:lnTo>
                <a:lnTo>
                  <a:pt x="790" y="283"/>
                </a:lnTo>
                <a:lnTo>
                  <a:pt x="790" y="283"/>
                </a:lnTo>
                <a:lnTo>
                  <a:pt x="790" y="283"/>
                </a:lnTo>
                <a:lnTo>
                  <a:pt x="791" y="282"/>
                </a:lnTo>
                <a:lnTo>
                  <a:pt x="791" y="281"/>
                </a:lnTo>
                <a:lnTo>
                  <a:pt x="792" y="280"/>
                </a:lnTo>
                <a:lnTo>
                  <a:pt x="792" y="280"/>
                </a:lnTo>
                <a:lnTo>
                  <a:pt x="792" y="279"/>
                </a:lnTo>
                <a:lnTo>
                  <a:pt x="792" y="279"/>
                </a:lnTo>
                <a:lnTo>
                  <a:pt x="792" y="279"/>
                </a:lnTo>
                <a:lnTo>
                  <a:pt x="793" y="278"/>
                </a:lnTo>
                <a:lnTo>
                  <a:pt x="793" y="278"/>
                </a:lnTo>
                <a:lnTo>
                  <a:pt x="793" y="277"/>
                </a:lnTo>
                <a:lnTo>
                  <a:pt x="793" y="277"/>
                </a:lnTo>
                <a:lnTo>
                  <a:pt x="794" y="276"/>
                </a:lnTo>
                <a:lnTo>
                  <a:pt x="794" y="276"/>
                </a:lnTo>
                <a:lnTo>
                  <a:pt x="794" y="276"/>
                </a:lnTo>
                <a:lnTo>
                  <a:pt x="794" y="276"/>
                </a:lnTo>
                <a:lnTo>
                  <a:pt x="794" y="275"/>
                </a:lnTo>
                <a:lnTo>
                  <a:pt x="795" y="275"/>
                </a:lnTo>
                <a:lnTo>
                  <a:pt x="795" y="275"/>
                </a:lnTo>
                <a:lnTo>
                  <a:pt x="795" y="275"/>
                </a:lnTo>
                <a:lnTo>
                  <a:pt x="796" y="273"/>
                </a:lnTo>
                <a:lnTo>
                  <a:pt x="796" y="272"/>
                </a:lnTo>
                <a:lnTo>
                  <a:pt x="797" y="272"/>
                </a:lnTo>
                <a:lnTo>
                  <a:pt x="797" y="271"/>
                </a:lnTo>
                <a:lnTo>
                  <a:pt x="797" y="271"/>
                </a:lnTo>
                <a:lnTo>
                  <a:pt x="798" y="270"/>
                </a:lnTo>
                <a:lnTo>
                  <a:pt x="798" y="269"/>
                </a:lnTo>
                <a:lnTo>
                  <a:pt x="798" y="269"/>
                </a:lnTo>
                <a:lnTo>
                  <a:pt x="799" y="268"/>
                </a:lnTo>
                <a:lnTo>
                  <a:pt x="799" y="268"/>
                </a:lnTo>
                <a:lnTo>
                  <a:pt x="799" y="267"/>
                </a:lnTo>
                <a:lnTo>
                  <a:pt x="799" y="267"/>
                </a:lnTo>
                <a:lnTo>
                  <a:pt x="799" y="266"/>
                </a:lnTo>
                <a:lnTo>
                  <a:pt x="800" y="266"/>
                </a:lnTo>
                <a:lnTo>
                  <a:pt x="800" y="266"/>
                </a:lnTo>
                <a:lnTo>
                  <a:pt x="800" y="265"/>
                </a:lnTo>
                <a:lnTo>
                  <a:pt x="800" y="265"/>
                </a:lnTo>
                <a:lnTo>
                  <a:pt x="800" y="265"/>
                </a:lnTo>
                <a:lnTo>
                  <a:pt x="801" y="265"/>
                </a:lnTo>
                <a:lnTo>
                  <a:pt x="801" y="264"/>
                </a:lnTo>
                <a:lnTo>
                  <a:pt x="801" y="264"/>
                </a:lnTo>
                <a:lnTo>
                  <a:pt x="802" y="264"/>
                </a:lnTo>
                <a:lnTo>
                  <a:pt x="802" y="263"/>
                </a:lnTo>
                <a:lnTo>
                  <a:pt x="802" y="263"/>
                </a:lnTo>
                <a:lnTo>
                  <a:pt x="802" y="262"/>
                </a:lnTo>
                <a:lnTo>
                  <a:pt x="803" y="261"/>
                </a:lnTo>
                <a:lnTo>
                  <a:pt x="803" y="261"/>
                </a:lnTo>
                <a:lnTo>
                  <a:pt x="804" y="260"/>
                </a:lnTo>
                <a:lnTo>
                  <a:pt x="804" y="260"/>
                </a:lnTo>
                <a:lnTo>
                  <a:pt x="805" y="258"/>
                </a:lnTo>
                <a:lnTo>
                  <a:pt x="805" y="258"/>
                </a:lnTo>
                <a:lnTo>
                  <a:pt x="806" y="257"/>
                </a:lnTo>
                <a:lnTo>
                  <a:pt x="806" y="257"/>
                </a:lnTo>
                <a:lnTo>
                  <a:pt x="806" y="256"/>
                </a:lnTo>
                <a:lnTo>
                  <a:pt x="807" y="256"/>
                </a:lnTo>
                <a:lnTo>
                  <a:pt x="807" y="256"/>
                </a:lnTo>
                <a:lnTo>
                  <a:pt x="807" y="255"/>
                </a:lnTo>
                <a:lnTo>
                  <a:pt x="808" y="255"/>
                </a:lnTo>
                <a:lnTo>
                  <a:pt x="808" y="254"/>
                </a:lnTo>
                <a:lnTo>
                  <a:pt x="808" y="254"/>
                </a:lnTo>
                <a:lnTo>
                  <a:pt x="809" y="254"/>
                </a:lnTo>
                <a:lnTo>
                  <a:pt x="809" y="254"/>
                </a:lnTo>
                <a:lnTo>
                  <a:pt x="809" y="253"/>
                </a:lnTo>
                <a:lnTo>
                  <a:pt x="809" y="253"/>
                </a:lnTo>
                <a:lnTo>
                  <a:pt x="809" y="252"/>
                </a:lnTo>
                <a:lnTo>
                  <a:pt x="810" y="252"/>
                </a:lnTo>
                <a:lnTo>
                  <a:pt x="810" y="252"/>
                </a:lnTo>
                <a:lnTo>
                  <a:pt x="810" y="251"/>
                </a:lnTo>
                <a:lnTo>
                  <a:pt x="811" y="251"/>
                </a:lnTo>
                <a:lnTo>
                  <a:pt x="811" y="250"/>
                </a:lnTo>
                <a:lnTo>
                  <a:pt x="811" y="250"/>
                </a:lnTo>
                <a:lnTo>
                  <a:pt x="811" y="250"/>
                </a:lnTo>
                <a:lnTo>
                  <a:pt x="812" y="250"/>
                </a:lnTo>
                <a:lnTo>
                  <a:pt x="812" y="249"/>
                </a:lnTo>
                <a:lnTo>
                  <a:pt x="812" y="249"/>
                </a:lnTo>
                <a:lnTo>
                  <a:pt x="812" y="248"/>
                </a:lnTo>
                <a:lnTo>
                  <a:pt x="813" y="248"/>
                </a:lnTo>
                <a:lnTo>
                  <a:pt x="813" y="248"/>
                </a:lnTo>
                <a:lnTo>
                  <a:pt x="813" y="248"/>
                </a:lnTo>
                <a:lnTo>
                  <a:pt x="813" y="247"/>
                </a:lnTo>
                <a:lnTo>
                  <a:pt x="813" y="247"/>
                </a:lnTo>
                <a:lnTo>
                  <a:pt x="813" y="246"/>
                </a:lnTo>
                <a:lnTo>
                  <a:pt x="814" y="246"/>
                </a:lnTo>
                <a:lnTo>
                  <a:pt x="814" y="246"/>
                </a:lnTo>
                <a:lnTo>
                  <a:pt x="814" y="246"/>
                </a:lnTo>
                <a:lnTo>
                  <a:pt x="814" y="245"/>
                </a:lnTo>
                <a:lnTo>
                  <a:pt x="814" y="245"/>
                </a:lnTo>
                <a:lnTo>
                  <a:pt x="815" y="245"/>
                </a:lnTo>
                <a:lnTo>
                  <a:pt x="815" y="244"/>
                </a:lnTo>
                <a:lnTo>
                  <a:pt x="815" y="244"/>
                </a:lnTo>
                <a:lnTo>
                  <a:pt x="815" y="244"/>
                </a:lnTo>
                <a:lnTo>
                  <a:pt x="816" y="244"/>
                </a:lnTo>
                <a:lnTo>
                  <a:pt x="816" y="244"/>
                </a:lnTo>
                <a:lnTo>
                  <a:pt x="816" y="243"/>
                </a:lnTo>
                <a:lnTo>
                  <a:pt x="816" y="243"/>
                </a:lnTo>
                <a:lnTo>
                  <a:pt x="816" y="243"/>
                </a:lnTo>
                <a:lnTo>
                  <a:pt x="817" y="243"/>
                </a:lnTo>
                <a:lnTo>
                  <a:pt x="817" y="242"/>
                </a:lnTo>
                <a:lnTo>
                  <a:pt x="817" y="242"/>
                </a:lnTo>
                <a:lnTo>
                  <a:pt x="817" y="242"/>
                </a:lnTo>
                <a:lnTo>
                  <a:pt x="818" y="242"/>
                </a:lnTo>
                <a:lnTo>
                  <a:pt x="818" y="241"/>
                </a:lnTo>
                <a:lnTo>
                  <a:pt x="818" y="241"/>
                </a:lnTo>
                <a:lnTo>
                  <a:pt x="818" y="241"/>
                </a:lnTo>
                <a:lnTo>
                  <a:pt x="819" y="241"/>
                </a:lnTo>
                <a:lnTo>
                  <a:pt x="819" y="240"/>
                </a:lnTo>
                <a:lnTo>
                  <a:pt x="819" y="240"/>
                </a:lnTo>
                <a:lnTo>
                  <a:pt x="819" y="240"/>
                </a:lnTo>
                <a:lnTo>
                  <a:pt x="819" y="240"/>
                </a:lnTo>
                <a:lnTo>
                  <a:pt x="819" y="239"/>
                </a:lnTo>
                <a:lnTo>
                  <a:pt x="819" y="239"/>
                </a:lnTo>
                <a:lnTo>
                  <a:pt x="820" y="239"/>
                </a:lnTo>
                <a:lnTo>
                  <a:pt x="820" y="238"/>
                </a:lnTo>
                <a:lnTo>
                  <a:pt x="820" y="238"/>
                </a:lnTo>
                <a:lnTo>
                  <a:pt x="820" y="238"/>
                </a:lnTo>
                <a:lnTo>
                  <a:pt x="821" y="238"/>
                </a:lnTo>
                <a:lnTo>
                  <a:pt x="821" y="237"/>
                </a:lnTo>
                <a:lnTo>
                  <a:pt x="821" y="237"/>
                </a:lnTo>
                <a:lnTo>
                  <a:pt x="821" y="237"/>
                </a:lnTo>
                <a:lnTo>
                  <a:pt x="822" y="237"/>
                </a:lnTo>
                <a:lnTo>
                  <a:pt x="822" y="236"/>
                </a:lnTo>
                <a:lnTo>
                  <a:pt x="822" y="236"/>
                </a:lnTo>
                <a:lnTo>
                  <a:pt x="822" y="236"/>
                </a:lnTo>
                <a:lnTo>
                  <a:pt x="822" y="235"/>
                </a:lnTo>
                <a:lnTo>
                  <a:pt x="823" y="235"/>
                </a:lnTo>
                <a:lnTo>
                  <a:pt x="823" y="234"/>
                </a:lnTo>
                <a:lnTo>
                  <a:pt x="823" y="234"/>
                </a:lnTo>
                <a:lnTo>
                  <a:pt x="823" y="234"/>
                </a:lnTo>
                <a:lnTo>
                  <a:pt x="824" y="234"/>
                </a:lnTo>
                <a:lnTo>
                  <a:pt x="824" y="234"/>
                </a:lnTo>
                <a:lnTo>
                  <a:pt x="823" y="234"/>
                </a:lnTo>
                <a:lnTo>
                  <a:pt x="823" y="234"/>
                </a:lnTo>
                <a:lnTo>
                  <a:pt x="822" y="234"/>
                </a:lnTo>
                <a:lnTo>
                  <a:pt x="822" y="234"/>
                </a:lnTo>
                <a:lnTo>
                  <a:pt x="822" y="233"/>
                </a:lnTo>
                <a:lnTo>
                  <a:pt x="821" y="233"/>
                </a:lnTo>
                <a:lnTo>
                  <a:pt x="821" y="233"/>
                </a:lnTo>
                <a:lnTo>
                  <a:pt x="821" y="234"/>
                </a:lnTo>
                <a:lnTo>
                  <a:pt x="820" y="234"/>
                </a:lnTo>
                <a:lnTo>
                  <a:pt x="820" y="233"/>
                </a:lnTo>
                <a:lnTo>
                  <a:pt x="820" y="233"/>
                </a:lnTo>
                <a:lnTo>
                  <a:pt x="821" y="233"/>
                </a:lnTo>
                <a:lnTo>
                  <a:pt x="821" y="233"/>
                </a:lnTo>
                <a:lnTo>
                  <a:pt x="822" y="233"/>
                </a:lnTo>
                <a:lnTo>
                  <a:pt x="822" y="233"/>
                </a:lnTo>
                <a:lnTo>
                  <a:pt x="822" y="232"/>
                </a:lnTo>
                <a:lnTo>
                  <a:pt x="822" y="232"/>
                </a:lnTo>
                <a:lnTo>
                  <a:pt x="822" y="232"/>
                </a:lnTo>
                <a:lnTo>
                  <a:pt x="821" y="232"/>
                </a:lnTo>
                <a:lnTo>
                  <a:pt x="821" y="232"/>
                </a:lnTo>
                <a:lnTo>
                  <a:pt x="821" y="232"/>
                </a:lnTo>
                <a:lnTo>
                  <a:pt x="821" y="232"/>
                </a:lnTo>
                <a:lnTo>
                  <a:pt x="820" y="232"/>
                </a:lnTo>
                <a:lnTo>
                  <a:pt x="820" y="231"/>
                </a:lnTo>
                <a:lnTo>
                  <a:pt x="821" y="231"/>
                </a:lnTo>
                <a:lnTo>
                  <a:pt x="821" y="231"/>
                </a:lnTo>
                <a:lnTo>
                  <a:pt x="821" y="231"/>
                </a:lnTo>
                <a:lnTo>
                  <a:pt x="820" y="231"/>
                </a:lnTo>
                <a:lnTo>
                  <a:pt x="820" y="231"/>
                </a:lnTo>
                <a:lnTo>
                  <a:pt x="819" y="231"/>
                </a:lnTo>
                <a:lnTo>
                  <a:pt x="819" y="231"/>
                </a:lnTo>
                <a:lnTo>
                  <a:pt x="819" y="231"/>
                </a:lnTo>
                <a:lnTo>
                  <a:pt x="819" y="231"/>
                </a:lnTo>
                <a:lnTo>
                  <a:pt x="818" y="231"/>
                </a:lnTo>
                <a:lnTo>
                  <a:pt x="818" y="231"/>
                </a:lnTo>
                <a:lnTo>
                  <a:pt x="818" y="231"/>
                </a:lnTo>
                <a:lnTo>
                  <a:pt x="817" y="231"/>
                </a:lnTo>
                <a:lnTo>
                  <a:pt x="817" y="230"/>
                </a:lnTo>
                <a:lnTo>
                  <a:pt x="817" y="230"/>
                </a:lnTo>
                <a:lnTo>
                  <a:pt x="817" y="230"/>
                </a:lnTo>
                <a:lnTo>
                  <a:pt x="816" y="230"/>
                </a:lnTo>
                <a:lnTo>
                  <a:pt x="816" y="230"/>
                </a:lnTo>
                <a:lnTo>
                  <a:pt x="816" y="229"/>
                </a:lnTo>
                <a:lnTo>
                  <a:pt x="815" y="229"/>
                </a:lnTo>
                <a:lnTo>
                  <a:pt x="815" y="230"/>
                </a:lnTo>
                <a:lnTo>
                  <a:pt x="815" y="230"/>
                </a:lnTo>
                <a:lnTo>
                  <a:pt x="814" y="230"/>
                </a:lnTo>
                <a:lnTo>
                  <a:pt x="814" y="230"/>
                </a:lnTo>
                <a:lnTo>
                  <a:pt x="813" y="230"/>
                </a:lnTo>
                <a:lnTo>
                  <a:pt x="813" y="229"/>
                </a:lnTo>
                <a:lnTo>
                  <a:pt x="813" y="229"/>
                </a:lnTo>
                <a:lnTo>
                  <a:pt x="813" y="229"/>
                </a:lnTo>
                <a:lnTo>
                  <a:pt x="812" y="229"/>
                </a:lnTo>
                <a:lnTo>
                  <a:pt x="812" y="229"/>
                </a:lnTo>
                <a:lnTo>
                  <a:pt x="812" y="228"/>
                </a:lnTo>
                <a:lnTo>
                  <a:pt x="811" y="228"/>
                </a:lnTo>
                <a:lnTo>
                  <a:pt x="811" y="228"/>
                </a:lnTo>
                <a:lnTo>
                  <a:pt x="810" y="228"/>
                </a:lnTo>
                <a:lnTo>
                  <a:pt x="810" y="228"/>
                </a:lnTo>
                <a:lnTo>
                  <a:pt x="810" y="228"/>
                </a:lnTo>
                <a:lnTo>
                  <a:pt x="810" y="227"/>
                </a:lnTo>
                <a:lnTo>
                  <a:pt x="810" y="227"/>
                </a:lnTo>
                <a:lnTo>
                  <a:pt x="810" y="227"/>
                </a:lnTo>
                <a:lnTo>
                  <a:pt x="810" y="226"/>
                </a:lnTo>
                <a:lnTo>
                  <a:pt x="810" y="226"/>
                </a:lnTo>
                <a:lnTo>
                  <a:pt x="809" y="226"/>
                </a:lnTo>
                <a:lnTo>
                  <a:pt x="809" y="226"/>
                </a:lnTo>
                <a:lnTo>
                  <a:pt x="809" y="226"/>
                </a:lnTo>
                <a:lnTo>
                  <a:pt x="809" y="226"/>
                </a:lnTo>
                <a:lnTo>
                  <a:pt x="809" y="225"/>
                </a:lnTo>
                <a:lnTo>
                  <a:pt x="810" y="225"/>
                </a:lnTo>
                <a:lnTo>
                  <a:pt x="810" y="225"/>
                </a:lnTo>
                <a:lnTo>
                  <a:pt x="809" y="225"/>
                </a:lnTo>
                <a:lnTo>
                  <a:pt x="809" y="225"/>
                </a:lnTo>
                <a:lnTo>
                  <a:pt x="809" y="224"/>
                </a:lnTo>
                <a:lnTo>
                  <a:pt x="809" y="224"/>
                </a:lnTo>
                <a:lnTo>
                  <a:pt x="809" y="224"/>
                </a:lnTo>
                <a:lnTo>
                  <a:pt x="809" y="224"/>
                </a:lnTo>
                <a:lnTo>
                  <a:pt x="808" y="224"/>
                </a:lnTo>
                <a:lnTo>
                  <a:pt x="808" y="223"/>
                </a:lnTo>
                <a:lnTo>
                  <a:pt x="808" y="223"/>
                </a:lnTo>
                <a:lnTo>
                  <a:pt x="808" y="223"/>
                </a:lnTo>
                <a:lnTo>
                  <a:pt x="807" y="223"/>
                </a:lnTo>
                <a:lnTo>
                  <a:pt x="807" y="223"/>
                </a:lnTo>
                <a:lnTo>
                  <a:pt x="806" y="223"/>
                </a:lnTo>
                <a:lnTo>
                  <a:pt x="806" y="222"/>
                </a:lnTo>
                <a:lnTo>
                  <a:pt x="806" y="222"/>
                </a:lnTo>
                <a:lnTo>
                  <a:pt x="805" y="222"/>
                </a:lnTo>
                <a:lnTo>
                  <a:pt x="805" y="222"/>
                </a:lnTo>
                <a:lnTo>
                  <a:pt x="805" y="222"/>
                </a:lnTo>
                <a:lnTo>
                  <a:pt x="804" y="222"/>
                </a:lnTo>
                <a:lnTo>
                  <a:pt x="804" y="222"/>
                </a:lnTo>
                <a:lnTo>
                  <a:pt x="804" y="221"/>
                </a:lnTo>
                <a:lnTo>
                  <a:pt x="803" y="221"/>
                </a:lnTo>
                <a:lnTo>
                  <a:pt x="803" y="221"/>
                </a:lnTo>
                <a:lnTo>
                  <a:pt x="802" y="221"/>
                </a:lnTo>
                <a:lnTo>
                  <a:pt x="802" y="221"/>
                </a:lnTo>
                <a:lnTo>
                  <a:pt x="802" y="221"/>
                </a:lnTo>
                <a:lnTo>
                  <a:pt x="802" y="221"/>
                </a:lnTo>
                <a:lnTo>
                  <a:pt x="802" y="221"/>
                </a:lnTo>
                <a:lnTo>
                  <a:pt x="801" y="221"/>
                </a:lnTo>
                <a:lnTo>
                  <a:pt x="801" y="221"/>
                </a:lnTo>
                <a:lnTo>
                  <a:pt x="800" y="221"/>
                </a:lnTo>
                <a:lnTo>
                  <a:pt x="800" y="221"/>
                </a:lnTo>
                <a:lnTo>
                  <a:pt x="800" y="221"/>
                </a:lnTo>
                <a:lnTo>
                  <a:pt x="800" y="220"/>
                </a:lnTo>
                <a:lnTo>
                  <a:pt x="799" y="220"/>
                </a:lnTo>
                <a:lnTo>
                  <a:pt x="799" y="220"/>
                </a:lnTo>
                <a:lnTo>
                  <a:pt x="799" y="220"/>
                </a:lnTo>
                <a:lnTo>
                  <a:pt x="798" y="220"/>
                </a:lnTo>
                <a:lnTo>
                  <a:pt x="798" y="220"/>
                </a:lnTo>
                <a:lnTo>
                  <a:pt x="798" y="221"/>
                </a:lnTo>
                <a:lnTo>
                  <a:pt x="797" y="221"/>
                </a:lnTo>
                <a:lnTo>
                  <a:pt x="797" y="221"/>
                </a:lnTo>
                <a:lnTo>
                  <a:pt x="797" y="222"/>
                </a:lnTo>
                <a:lnTo>
                  <a:pt x="797" y="222"/>
                </a:lnTo>
                <a:lnTo>
                  <a:pt x="796" y="222"/>
                </a:lnTo>
                <a:lnTo>
                  <a:pt x="796" y="222"/>
                </a:lnTo>
                <a:lnTo>
                  <a:pt x="796" y="222"/>
                </a:lnTo>
                <a:lnTo>
                  <a:pt x="796" y="223"/>
                </a:lnTo>
                <a:lnTo>
                  <a:pt x="795" y="223"/>
                </a:lnTo>
                <a:lnTo>
                  <a:pt x="795" y="223"/>
                </a:lnTo>
                <a:lnTo>
                  <a:pt x="795" y="223"/>
                </a:lnTo>
                <a:lnTo>
                  <a:pt x="794" y="223"/>
                </a:lnTo>
                <a:lnTo>
                  <a:pt x="794" y="223"/>
                </a:lnTo>
                <a:lnTo>
                  <a:pt x="793" y="223"/>
                </a:lnTo>
                <a:lnTo>
                  <a:pt x="793" y="223"/>
                </a:lnTo>
                <a:lnTo>
                  <a:pt x="792" y="223"/>
                </a:lnTo>
                <a:lnTo>
                  <a:pt x="792" y="223"/>
                </a:lnTo>
                <a:lnTo>
                  <a:pt x="791" y="223"/>
                </a:lnTo>
                <a:lnTo>
                  <a:pt x="791" y="224"/>
                </a:lnTo>
                <a:lnTo>
                  <a:pt x="791" y="224"/>
                </a:lnTo>
                <a:lnTo>
                  <a:pt x="790" y="224"/>
                </a:lnTo>
                <a:lnTo>
                  <a:pt x="790" y="224"/>
                </a:lnTo>
                <a:lnTo>
                  <a:pt x="790" y="224"/>
                </a:lnTo>
                <a:lnTo>
                  <a:pt x="790" y="224"/>
                </a:lnTo>
                <a:lnTo>
                  <a:pt x="790" y="224"/>
                </a:lnTo>
                <a:lnTo>
                  <a:pt x="789" y="224"/>
                </a:lnTo>
                <a:lnTo>
                  <a:pt x="789" y="224"/>
                </a:lnTo>
                <a:lnTo>
                  <a:pt x="789" y="224"/>
                </a:lnTo>
                <a:lnTo>
                  <a:pt x="788" y="224"/>
                </a:lnTo>
                <a:lnTo>
                  <a:pt x="788" y="224"/>
                </a:lnTo>
                <a:lnTo>
                  <a:pt x="788" y="225"/>
                </a:lnTo>
                <a:lnTo>
                  <a:pt x="788" y="225"/>
                </a:lnTo>
                <a:lnTo>
                  <a:pt x="787" y="225"/>
                </a:lnTo>
                <a:lnTo>
                  <a:pt x="787" y="225"/>
                </a:lnTo>
                <a:lnTo>
                  <a:pt x="787" y="225"/>
                </a:lnTo>
                <a:lnTo>
                  <a:pt x="787" y="225"/>
                </a:lnTo>
                <a:lnTo>
                  <a:pt x="786" y="225"/>
                </a:lnTo>
                <a:lnTo>
                  <a:pt x="786" y="225"/>
                </a:lnTo>
                <a:lnTo>
                  <a:pt x="785" y="225"/>
                </a:lnTo>
                <a:lnTo>
                  <a:pt x="785" y="226"/>
                </a:lnTo>
                <a:lnTo>
                  <a:pt x="785" y="226"/>
                </a:lnTo>
                <a:lnTo>
                  <a:pt x="784" y="226"/>
                </a:lnTo>
                <a:lnTo>
                  <a:pt x="784" y="226"/>
                </a:lnTo>
                <a:lnTo>
                  <a:pt x="783" y="226"/>
                </a:lnTo>
                <a:lnTo>
                  <a:pt x="783" y="226"/>
                </a:lnTo>
                <a:lnTo>
                  <a:pt x="783" y="226"/>
                </a:lnTo>
                <a:lnTo>
                  <a:pt x="782" y="226"/>
                </a:lnTo>
                <a:lnTo>
                  <a:pt x="782" y="226"/>
                </a:lnTo>
                <a:lnTo>
                  <a:pt x="782" y="227"/>
                </a:lnTo>
                <a:lnTo>
                  <a:pt x="782" y="227"/>
                </a:lnTo>
                <a:lnTo>
                  <a:pt x="782" y="228"/>
                </a:lnTo>
                <a:lnTo>
                  <a:pt x="782" y="228"/>
                </a:lnTo>
                <a:lnTo>
                  <a:pt x="782" y="228"/>
                </a:lnTo>
                <a:lnTo>
                  <a:pt x="783" y="228"/>
                </a:lnTo>
                <a:lnTo>
                  <a:pt x="783" y="229"/>
                </a:lnTo>
                <a:lnTo>
                  <a:pt x="783" y="229"/>
                </a:lnTo>
                <a:lnTo>
                  <a:pt x="783" y="230"/>
                </a:lnTo>
                <a:lnTo>
                  <a:pt x="784" y="230"/>
                </a:lnTo>
                <a:lnTo>
                  <a:pt x="784" y="230"/>
                </a:lnTo>
                <a:lnTo>
                  <a:pt x="784" y="231"/>
                </a:lnTo>
                <a:lnTo>
                  <a:pt x="785" y="231"/>
                </a:lnTo>
                <a:lnTo>
                  <a:pt x="785" y="231"/>
                </a:lnTo>
                <a:lnTo>
                  <a:pt x="786" y="231"/>
                </a:lnTo>
                <a:lnTo>
                  <a:pt x="786" y="231"/>
                </a:lnTo>
                <a:lnTo>
                  <a:pt x="786" y="231"/>
                </a:lnTo>
                <a:lnTo>
                  <a:pt x="787" y="231"/>
                </a:lnTo>
                <a:lnTo>
                  <a:pt x="787" y="232"/>
                </a:lnTo>
                <a:lnTo>
                  <a:pt x="787" y="232"/>
                </a:lnTo>
                <a:lnTo>
                  <a:pt x="788" y="232"/>
                </a:lnTo>
                <a:lnTo>
                  <a:pt x="788" y="232"/>
                </a:lnTo>
                <a:lnTo>
                  <a:pt x="788" y="232"/>
                </a:lnTo>
                <a:lnTo>
                  <a:pt x="788" y="233"/>
                </a:lnTo>
                <a:lnTo>
                  <a:pt x="789" y="233"/>
                </a:lnTo>
                <a:lnTo>
                  <a:pt x="789" y="233"/>
                </a:lnTo>
                <a:lnTo>
                  <a:pt x="789" y="233"/>
                </a:lnTo>
                <a:lnTo>
                  <a:pt x="789" y="234"/>
                </a:lnTo>
                <a:lnTo>
                  <a:pt x="789" y="234"/>
                </a:lnTo>
                <a:lnTo>
                  <a:pt x="789" y="234"/>
                </a:lnTo>
                <a:lnTo>
                  <a:pt x="789" y="234"/>
                </a:lnTo>
                <a:lnTo>
                  <a:pt x="789" y="235"/>
                </a:lnTo>
                <a:lnTo>
                  <a:pt x="790" y="235"/>
                </a:lnTo>
                <a:lnTo>
                  <a:pt x="790" y="235"/>
                </a:lnTo>
                <a:lnTo>
                  <a:pt x="790" y="235"/>
                </a:lnTo>
                <a:lnTo>
                  <a:pt x="790" y="236"/>
                </a:lnTo>
                <a:lnTo>
                  <a:pt x="790" y="236"/>
                </a:lnTo>
                <a:lnTo>
                  <a:pt x="790" y="236"/>
                </a:lnTo>
                <a:lnTo>
                  <a:pt x="790" y="236"/>
                </a:lnTo>
                <a:lnTo>
                  <a:pt x="790" y="236"/>
                </a:lnTo>
                <a:lnTo>
                  <a:pt x="790" y="235"/>
                </a:lnTo>
                <a:lnTo>
                  <a:pt x="789" y="235"/>
                </a:lnTo>
                <a:lnTo>
                  <a:pt x="789" y="235"/>
                </a:lnTo>
                <a:lnTo>
                  <a:pt x="789" y="235"/>
                </a:lnTo>
                <a:lnTo>
                  <a:pt x="789" y="234"/>
                </a:lnTo>
                <a:lnTo>
                  <a:pt x="789" y="235"/>
                </a:lnTo>
                <a:lnTo>
                  <a:pt x="788" y="235"/>
                </a:lnTo>
                <a:lnTo>
                  <a:pt x="788" y="235"/>
                </a:lnTo>
                <a:lnTo>
                  <a:pt x="787" y="235"/>
                </a:lnTo>
                <a:lnTo>
                  <a:pt x="788" y="234"/>
                </a:lnTo>
                <a:lnTo>
                  <a:pt x="787" y="234"/>
                </a:lnTo>
                <a:lnTo>
                  <a:pt x="787" y="234"/>
                </a:lnTo>
                <a:lnTo>
                  <a:pt x="788" y="234"/>
                </a:lnTo>
                <a:lnTo>
                  <a:pt x="788" y="234"/>
                </a:lnTo>
                <a:lnTo>
                  <a:pt x="788" y="234"/>
                </a:lnTo>
                <a:lnTo>
                  <a:pt x="788" y="234"/>
                </a:lnTo>
                <a:lnTo>
                  <a:pt x="787" y="234"/>
                </a:lnTo>
                <a:lnTo>
                  <a:pt x="787" y="234"/>
                </a:lnTo>
                <a:lnTo>
                  <a:pt x="787" y="233"/>
                </a:lnTo>
                <a:lnTo>
                  <a:pt x="787" y="233"/>
                </a:lnTo>
                <a:lnTo>
                  <a:pt x="786" y="233"/>
                </a:lnTo>
                <a:lnTo>
                  <a:pt x="786" y="233"/>
                </a:lnTo>
                <a:lnTo>
                  <a:pt x="786" y="233"/>
                </a:lnTo>
                <a:lnTo>
                  <a:pt x="786" y="233"/>
                </a:lnTo>
                <a:lnTo>
                  <a:pt x="785" y="233"/>
                </a:lnTo>
                <a:lnTo>
                  <a:pt x="785" y="233"/>
                </a:lnTo>
                <a:lnTo>
                  <a:pt x="785" y="233"/>
                </a:lnTo>
                <a:lnTo>
                  <a:pt x="785" y="233"/>
                </a:lnTo>
                <a:lnTo>
                  <a:pt x="785" y="233"/>
                </a:lnTo>
                <a:lnTo>
                  <a:pt x="785" y="232"/>
                </a:lnTo>
                <a:lnTo>
                  <a:pt x="785" y="232"/>
                </a:lnTo>
                <a:lnTo>
                  <a:pt x="785" y="232"/>
                </a:lnTo>
                <a:lnTo>
                  <a:pt x="784" y="232"/>
                </a:lnTo>
                <a:lnTo>
                  <a:pt x="784" y="232"/>
                </a:lnTo>
                <a:lnTo>
                  <a:pt x="783" y="232"/>
                </a:lnTo>
                <a:lnTo>
                  <a:pt x="783" y="231"/>
                </a:lnTo>
                <a:lnTo>
                  <a:pt x="783" y="231"/>
                </a:lnTo>
                <a:lnTo>
                  <a:pt x="782" y="231"/>
                </a:lnTo>
                <a:lnTo>
                  <a:pt x="782" y="231"/>
                </a:lnTo>
                <a:lnTo>
                  <a:pt x="783" y="231"/>
                </a:lnTo>
                <a:lnTo>
                  <a:pt x="783" y="231"/>
                </a:lnTo>
                <a:lnTo>
                  <a:pt x="782" y="231"/>
                </a:lnTo>
                <a:lnTo>
                  <a:pt x="782" y="231"/>
                </a:lnTo>
                <a:lnTo>
                  <a:pt x="781" y="231"/>
                </a:lnTo>
                <a:lnTo>
                  <a:pt x="781" y="230"/>
                </a:lnTo>
                <a:lnTo>
                  <a:pt x="781" y="230"/>
                </a:lnTo>
                <a:lnTo>
                  <a:pt x="781" y="230"/>
                </a:lnTo>
                <a:lnTo>
                  <a:pt x="781" y="229"/>
                </a:lnTo>
                <a:lnTo>
                  <a:pt x="781" y="229"/>
                </a:lnTo>
                <a:lnTo>
                  <a:pt x="780" y="229"/>
                </a:lnTo>
                <a:lnTo>
                  <a:pt x="780" y="229"/>
                </a:lnTo>
                <a:lnTo>
                  <a:pt x="780" y="230"/>
                </a:lnTo>
                <a:lnTo>
                  <a:pt x="780" y="230"/>
                </a:lnTo>
                <a:lnTo>
                  <a:pt x="780" y="231"/>
                </a:lnTo>
                <a:lnTo>
                  <a:pt x="780" y="231"/>
                </a:lnTo>
                <a:lnTo>
                  <a:pt x="780" y="231"/>
                </a:lnTo>
                <a:lnTo>
                  <a:pt x="780" y="231"/>
                </a:lnTo>
                <a:lnTo>
                  <a:pt x="779" y="231"/>
                </a:lnTo>
                <a:lnTo>
                  <a:pt x="779" y="231"/>
                </a:lnTo>
                <a:lnTo>
                  <a:pt x="779" y="230"/>
                </a:lnTo>
                <a:lnTo>
                  <a:pt x="779" y="230"/>
                </a:lnTo>
                <a:lnTo>
                  <a:pt x="779" y="230"/>
                </a:lnTo>
                <a:lnTo>
                  <a:pt x="779" y="229"/>
                </a:lnTo>
                <a:lnTo>
                  <a:pt x="779" y="229"/>
                </a:lnTo>
                <a:lnTo>
                  <a:pt x="779" y="229"/>
                </a:lnTo>
                <a:lnTo>
                  <a:pt x="779" y="229"/>
                </a:lnTo>
                <a:lnTo>
                  <a:pt x="779" y="229"/>
                </a:lnTo>
                <a:lnTo>
                  <a:pt x="779" y="229"/>
                </a:lnTo>
                <a:lnTo>
                  <a:pt x="779" y="228"/>
                </a:lnTo>
                <a:lnTo>
                  <a:pt x="779" y="228"/>
                </a:lnTo>
                <a:lnTo>
                  <a:pt x="779" y="228"/>
                </a:lnTo>
                <a:lnTo>
                  <a:pt x="779" y="228"/>
                </a:lnTo>
                <a:lnTo>
                  <a:pt x="779" y="227"/>
                </a:lnTo>
                <a:lnTo>
                  <a:pt x="779" y="227"/>
                </a:lnTo>
                <a:lnTo>
                  <a:pt x="779" y="227"/>
                </a:lnTo>
                <a:lnTo>
                  <a:pt x="779" y="227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5"/>
                </a:lnTo>
                <a:lnTo>
                  <a:pt x="778" y="225"/>
                </a:lnTo>
                <a:lnTo>
                  <a:pt x="778" y="226"/>
                </a:lnTo>
                <a:lnTo>
                  <a:pt x="778" y="226"/>
                </a:lnTo>
                <a:lnTo>
                  <a:pt x="778" y="225"/>
                </a:lnTo>
                <a:lnTo>
                  <a:pt x="777" y="225"/>
                </a:lnTo>
                <a:lnTo>
                  <a:pt x="777" y="225"/>
                </a:lnTo>
                <a:lnTo>
                  <a:pt x="776" y="225"/>
                </a:lnTo>
                <a:lnTo>
                  <a:pt x="776" y="225"/>
                </a:lnTo>
                <a:lnTo>
                  <a:pt x="777" y="225"/>
                </a:lnTo>
                <a:lnTo>
                  <a:pt x="777" y="225"/>
                </a:lnTo>
                <a:lnTo>
                  <a:pt x="778" y="225"/>
                </a:lnTo>
                <a:lnTo>
                  <a:pt x="778" y="225"/>
                </a:lnTo>
                <a:lnTo>
                  <a:pt x="779" y="225"/>
                </a:lnTo>
                <a:lnTo>
                  <a:pt x="779" y="224"/>
                </a:lnTo>
                <a:lnTo>
                  <a:pt x="779" y="224"/>
                </a:lnTo>
                <a:lnTo>
                  <a:pt x="779" y="224"/>
                </a:lnTo>
                <a:lnTo>
                  <a:pt x="779" y="224"/>
                </a:lnTo>
                <a:lnTo>
                  <a:pt x="779" y="224"/>
                </a:lnTo>
                <a:lnTo>
                  <a:pt x="779" y="224"/>
                </a:lnTo>
                <a:lnTo>
                  <a:pt x="779" y="223"/>
                </a:lnTo>
                <a:lnTo>
                  <a:pt x="779" y="223"/>
                </a:lnTo>
                <a:lnTo>
                  <a:pt x="779" y="223"/>
                </a:lnTo>
                <a:lnTo>
                  <a:pt x="779" y="223"/>
                </a:lnTo>
                <a:lnTo>
                  <a:pt x="779" y="222"/>
                </a:lnTo>
                <a:lnTo>
                  <a:pt x="779" y="222"/>
                </a:lnTo>
                <a:lnTo>
                  <a:pt x="779" y="222"/>
                </a:lnTo>
                <a:lnTo>
                  <a:pt x="779" y="222"/>
                </a:lnTo>
                <a:lnTo>
                  <a:pt x="779" y="221"/>
                </a:lnTo>
                <a:lnTo>
                  <a:pt x="779" y="221"/>
                </a:lnTo>
                <a:lnTo>
                  <a:pt x="779" y="221"/>
                </a:lnTo>
                <a:lnTo>
                  <a:pt x="779" y="220"/>
                </a:lnTo>
                <a:lnTo>
                  <a:pt x="779" y="220"/>
                </a:lnTo>
                <a:lnTo>
                  <a:pt x="779" y="220"/>
                </a:lnTo>
                <a:lnTo>
                  <a:pt x="779" y="220"/>
                </a:lnTo>
                <a:lnTo>
                  <a:pt x="779" y="220"/>
                </a:lnTo>
                <a:lnTo>
                  <a:pt x="779" y="220"/>
                </a:lnTo>
                <a:lnTo>
                  <a:pt x="779" y="219"/>
                </a:lnTo>
                <a:lnTo>
                  <a:pt x="779" y="219"/>
                </a:lnTo>
                <a:lnTo>
                  <a:pt x="779" y="220"/>
                </a:lnTo>
                <a:lnTo>
                  <a:pt x="780" y="220"/>
                </a:lnTo>
                <a:lnTo>
                  <a:pt x="780" y="220"/>
                </a:lnTo>
                <a:lnTo>
                  <a:pt x="781" y="220"/>
                </a:lnTo>
                <a:lnTo>
                  <a:pt x="781" y="220"/>
                </a:lnTo>
                <a:lnTo>
                  <a:pt x="781" y="220"/>
                </a:lnTo>
                <a:lnTo>
                  <a:pt x="781" y="221"/>
                </a:lnTo>
                <a:lnTo>
                  <a:pt x="782" y="221"/>
                </a:lnTo>
                <a:lnTo>
                  <a:pt x="782" y="221"/>
                </a:lnTo>
                <a:lnTo>
                  <a:pt x="782" y="221"/>
                </a:lnTo>
                <a:lnTo>
                  <a:pt x="783" y="221"/>
                </a:lnTo>
                <a:lnTo>
                  <a:pt x="783" y="221"/>
                </a:lnTo>
                <a:lnTo>
                  <a:pt x="784" y="221"/>
                </a:lnTo>
                <a:lnTo>
                  <a:pt x="784" y="222"/>
                </a:lnTo>
                <a:lnTo>
                  <a:pt x="784" y="222"/>
                </a:lnTo>
                <a:lnTo>
                  <a:pt x="784" y="222"/>
                </a:lnTo>
                <a:lnTo>
                  <a:pt x="784" y="223"/>
                </a:lnTo>
                <a:lnTo>
                  <a:pt x="783" y="223"/>
                </a:lnTo>
                <a:lnTo>
                  <a:pt x="783" y="223"/>
                </a:lnTo>
                <a:lnTo>
                  <a:pt x="784" y="223"/>
                </a:lnTo>
                <a:lnTo>
                  <a:pt x="784" y="223"/>
                </a:lnTo>
                <a:lnTo>
                  <a:pt x="784" y="224"/>
                </a:lnTo>
                <a:lnTo>
                  <a:pt x="785" y="224"/>
                </a:lnTo>
                <a:lnTo>
                  <a:pt x="785" y="223"/>
                </a:lnTo>
                <a:lnTo>
                  <a:pt x="785" y="223"/>
                </a:lnTo>
                <a:lnTo>
                  <a:pt x="785" y="223"/>
                </a:lnTo>
                <a:lnTo>
                  <a:pt x="785" y="223"/>
                </a:lnTo>
                <a:lnTo>
                  <a:pt x="785" y="222"/>
                </a:lnTo>
                <a:lnTo>
                  <a:pt x="785" y="222"/>
                </a:lnTo>
                <a:lnTo>
                  <a:pt x="785" y="222"/>
                </a:lnTo>
                <a:lnTo>
                  <a:pt x="785" y="222"/>
                </a:lnTo>
                <a:lnTo>
                  <a:pt x="785" y="221"/>
                </a:lnTo>
                <a:lnTo>
                  <a:pt x="785" y="221"/>
                </a:lnTo>
                <a:lnTo>
                  <a:pt x="785" y="221"/>
                </a:lnTo>
                <a:lnTo>
                  <a:pt x="785" y="220"/>
                </a:lnTo>
                <a:lnTo>
                  <a:pt x="785" y="220"/>
                </a:lnTo>
                <a:lnTo>
                  <a:pt x="785" y="220"/>
                </a:lnTo>
                <a:lnTo>
                  <a:pt x="784" y="220"/>
                </a:lnTo>
                <a:lnTo>
                  <a:pt x="784" y="220"/>
                </a:lnTo>
                <a:lnTo>
                  <a:pt x="784" y="219"/>
                </a:lnTo>
                <a:lnTo>
                  <a:pt x="785" y="219"/>
                </a:lnTo>
                <a:lnTo>
                  <a:pt x="785" y="219"/>
                </a:lnTo>
                <a:lnTo>
                  <a:pt x="785" y="219"/>
                </a:lnTo>
                <a:lnTo>
                  <a:pt x="785" y="218"/>
                </a:lnTo>
                <a:lnTo>
                  <a:pt x="784" y="218"/>
                </a:lnTo>
                <a:lnTo>
                  <a:pt x="784" y="218"/>
                </a:lnTo>
                <a:lnTo>
                  <a:pt x="784" y="218"/>
                </a:lnTo>
                <a:lnTo>
                  <a:pt x="784" y="217"/>
                </a:lnTo>
                <a:lnTo>
                  <a:pt x="784" y="217"/>
                </a:lnTo>
                <a:lnTo>
                  <a:pt x="783" y="217"/>
                </a:lnTo>
                <a:lnTo>
                  <a:pt x="783" y="216"/>
                </a:lnTo>
                <a:lnTo>
                  <a:pt x="784" y="216"/>
                </a:lnTo>
                <a:lnTo>
                  <a:pt x="784" y="216"/>
                </a:lnTo>
                <a:lnTo>
                  <a:pt x="785" y="216"/>
                </a:lnTo>
                <a:lnTo>
                  <a:pt x="785" y="216"/>
                </a:lnTo>
                <a:lnTo>
                  <a:pt x="785" y="216"/>
                </a:lnTo>
                <a:lnTo>
                  <a:pt x="786" y="216"/>
                </a:lnTo>
                <a:lnTo>
                  <a:pt x="786" y="216"/>
                </a:lnTo>
                <a:lnTo>
                  <a:pt x="785" y="216"/>
                </a:lnTo>
                <a:lnTo>
                  <a:pt x="785" y="217"/>
                </a:lnTo>
                <a:lnTo>
                  <a:pt x="785" y="217"/>
                </a:lnTo>
                <a:lnTo>
                  <a:pt x="784" y="217"/>
                </a:lnTo>
                <a:lnTo>
                  <a:pt x="784" y="217"/>
                </a:lnTo>
                <a:lnTo>
                  <a:pt x="785" y="217"/>
                </a:lnTo>
                <a:lnTo>
                  <a:pt x="785" y="217"/>
                </a:lnTo>
                <a:lnTo>
                  <a:pt x="785" y="218"/>
                </a:lnTo>
                <a:lnTo>
                  <a:pt x="785" y="218"/>
                </a:lnTo>
                <a:lnTo>
                  <a:pt x="786" y="218"/>
                </a:lnTo>
                <a:lnTo>
                  <a:pt x="786" y="218"/>
                </a:lnTo>
                <a:lnTo>
                  <a:pt x="786" y="219"/>
                </a:lnTo>
                <a:lnTo>
                  <a:pt x="786" y="219"/>
                </a:lnTo>
                <a:lnTo>
                  <a:pt x="787" y="219"/>
                </a:lnTo>
                <a:lnTo>
                  <a:pt x="787" y="219"/>
                </a:lnTo>
                <a:lnTo>
                  <a:pt x="787" y="218"/>
                </a:lnTo>
                <a:lnTo>
                  <a:pt x="788" y="218"/>
                </a:lnTo>
                <a:lnTo>
                  <a:pt x="788" y="218"/>
                </a:lnTo>
                <a:lnTo>
                  <a:pt x="788" y="218"/>
                </a:lnTo>
                <a:lnTo>
                  <a:pt x="788" y="218"/>
                </a:lnTo>
                <a:lnTo>
                  <a:pt x="788" y="219"/>
                </a:lnTo>
                <a:lnTo>
                  <a:pt x="788" y="219"/>
                </a:lnTo>
                <a:lnTo>
                  <a:pt x="788" y="219"/>
                </a:lnTo>
                <a:lnTo>
                  <a:pt x="788" y="219"/>
                </a:lnTo>
                <a:lnTo>
                  <a:pt x="789" y="219"/>
                </a:lnTo>
                <a:lnTo>
                  <a:pt x="789" y="218"/>
                </a:lnTo>
                <a:lnTo>
                  <a:pt x="789" y="218"/>
                </a:lnTo>
                <a:lnTo>
                  <a:pt x="789" y="219"/>
                </a:lnTo>
                <a:lnTo>
                  <a:pt x="789" y="219"/>
                </a:lnTo>
                <a:lnTo>
                  <a:pt x="790" y="219"/>
                </a:lnTo>
                <a:lnTo>
                  <a:pt x="790" y="218"/>
                </a:lnTo>
                <a:lnTo>
                  <a:pt x="790" y="218"/>
                </a:lnTo>
                <a:lnTo>
                  <a:pt x="790" y="218"/>
                </a:lnTo>
                <a:lnTo>
                  <a:pt x="790" y="218"/>
                </a:lnTo>
                <a:lnTo>
                  <a:pt x="790" y="218"/>
                </a:lnTo>
                <a:lnTo>
                  <a:pt x="791" y="218"/>
                </a:lnTo>
                <a:lnTo>
                  <a:pt x="791" y="218"/>
                </a:lnTo>
                <a:lnTo>
                  <a:pt x="792" y="218"/>
                </a:lnTo>
                <a:lnTo>
                  <a:pt x="791" y="218"/>
                </a:lnTo>
                <a:lnTo>
                  <a:pt x="791" y="218"/>
                </a:lnTo>
                <a:lnTo>
                  <a:pt x="791" y="217"/>
                </a:lnTo>
                <a:lnTo>
                  <a:pt x="791" y="217"/>
                </a:lnTo>
                <a:lnTo>
                  <a:pt x="791" y="217"/>
                </a:lnTo>
                <a:lnTo>
                  <a:pt x="792" y="217"/>
                </a:lnTo>
                <a:lnTo>
                  <a:pt x="792" y="216"/>
                </a:lnTo>
                <a:lnTo>
                  <a:pt x="792" y="216"/>
                </a:lnTo>
                <a:lnTo>
                  <a:pt x="792" y="215"/>
                </a:lnTo>
                <a:lnTo>
                  <a:pt x="792" y="215"/>
                </a:lnTo>
                <a:lnTo>
                  <a:pt x="792" y="216"/>
                </a:lnTo>
                <a:lnTo>
                  <a:pt x="793" y="216"/>
                </a:lnTo>
                <a:lnTo>
                  <a:pt x="793" y="215"/>
                </a:lnTo>
                <a:lnTo>
                  <a:pt x="793" y="215"/>
                </a:lnTo>
                <a:lnTo>
                  <a:pt x="793" y="215"/>
                </a:lnTo>
                <a:lnTo>
                  <a:pt x="793" y="215"/>
                </a:lnTo>
                <a:lnTo>
                  <a:pt x="793" y="214"/>
                </a:lnTo>
                <a:lnTo>
                  <a:pt x="793" y="214"/>
                </a:lnTo>
                <a:lnTo>
                  <a:pt x="793" y="214"/>
                </a:lnTo>
                <a:lnTo>
                  <a:pt x="793" y="214"/>
                </a:lnTo>
                <a:lnTo>
                  <a:pt x="793" y="214"/>
                </a:lnTo>
                <a:lnTo>
                  <a:pt x="793" y="214"/>
                </a:lnTo>
                <a:lnTo>
                  <a:pt x="793" y="213"/>
                </a:lnTo>
                <a:lnTo>
                  <a:pt x="792" y="213"/>
                </a:lnTo>
                <a:lnTo>
                  <a:pt x="792" y="213"/>
                </a:lnTo>
                <a:lnTo>
                  <a:pt x="793" y="213"/>
                </a:lnTo>
                <a:lnTo>
                  <a:pt x="793" y="212"/>
                </a:lnTo>
                <a:lnTo>
                  <a:pt x="793" y="212"/>
                </a:lnTo>
                <a:lnTo>
                  <a:pt x="793" y="213"/>
                </a:lnTo>
                <a:lnTo>
                  <a:pt x="793" y="213"/>
                </a:lnTo>
                <a:lnTo>
                  <a:pt x="793" y="213"/>
                </a:lnTo>
                <a:lnTo>
                  <a:pt x="794" y="213"/>
                </a:lnTo>
                <a:lnTo>
                  <a:pt x="794" y="213"/>
                </a:lnTo>
                <a:lnTo>
                  <a:pt x="794" y="213"/>
                </a:lnTo>
                <a:lnTo>
                  <a:pt x="795" y="213"/>
                </a:lnTo>
                <a:lnTo>
                  <a:pt x="795" y="213"/>
                </a:lnTo>
                <a:lnTo>
                  <a:pt x="795" y="213"/>
                </a:lnTo>
                <a:lnTo>
                  <a:pt x="795" y="212"/>
                </a:lnTo>
                <a:lnTo>
                  <a:pt x="795" y="212"/>
                </a:lnTo>
                <a:lnTo>
                  <a:pt x="795" y="212"/>
                </a:lnTo>
                <a:lnTo>
                  <a:pt x="796" y="212"/>
                </a:lnTo>
                <a:lnTo>
                  <a:pt x="796" y="212"/>
                </a:lnTo>
                <a:lnTo>
                  <a:pt x="797" y="212"/>
                </a:lnTo>
                <a:lnTo>
                  <a:pt x="797" y="212"/>
                </a:lnTo>
                <a:lnTo>
                  <a:pt x="797" y="212"/>
                </a:lnTo>
                <a:lnTo>
                  <a:pt x="798" y="212"/>
                </a:lnTo>
                <a:lnTo>
                  <a:pt x="798" y="212"/>
                </a:lnTo>
                <a:lnTo>
                  <a:pt x="797" y="211"/>
                </a:lnTo>
                <a:lnTo>
                  <a:pt x="797" y="211"/>
                </a:lnTo>
                <a:lnTo>
                  <a:pt x="797" y="210"/>
                </a:lnTo>
                <a:lnTo>
                  <a:pt x="797" y="210"/>
                </a:lnTo>
                <a:lnTo>
                  <a:pt x="798" y="210"/>
                </a:lnTo>
                <a:lnTo>
                  <a:pt x="798" y="209"/>
                </a:lnTo>
                <a:lnTo>
                  <a:pt x="798" y="209"/>
                </a:lnTo>
                <a:lnTo>
                  <a:pt x="798" y="208"/>
                </a:lnTo>
                <a:lnTo>
                  <a:pt x="797" y="208"/>
                </a:lnTo>
                <a:lnTo>
                  <a:pt x="798" y="208"/>
                </a:lnTo>
                <a:lnTo>
                  <a:pt x="798" y="208"/>
                </a:lnTo>
                <a:lnTo>
                  <a:pt x="799" y="208"/>
                </a:lnTo>
                <a:lnTo>
                  <a:pt x="799" y="208"/>
                </a:lnTo>
                <a:lnTo>
                  <a:pt x="799" y="207"/>
                </a:lnTo>
                <a:lnTo>
                  <a:pt x="798" y="207"/>
                </a:lnTo>
                <a:lnTo>
                  <a:pt x="798" y="207"/>
                </a:lnTo>
                <a:lnTo>
                  <a:pt x="799" y="207"/>
                </a:lnTo>
                <a:lnTo>
                  <a:pt x="798" y="206"/>
                </a:lnTo>
                <a:lnTo>
                  <a:pt x="798" y="206"/>
                </a:lnTo>
                <a:lnTo>
                  <a:pt x="798" y="207"/>
                </a:lnTo>
                <a:lnTo>
                  <a:pt x="797" y="207"/>
                </a:lnTo>
                <a:lnTo>
                  <a:pt x="797" y="206"/>
                </a:lnTo>
                <a:lnTo>
                  <a:pt x="797" y="206"/>
                </a:lnTo>
                <a:lnTo>
                  <a:pt x="797" y="207"/>
                </a:lnTo>
                <a:lnTo>
                  <a:pt x="796" y="207"/>
                </a:lnTo>
                <a:lnTo>
                  <a:pt x="796" y="207"/>
                </a:lnTo>
                <a:lnTo>
                  <a:pt x="796" y="207"/>
                </a:lnTo>
                <a:lnTo>
                  <a:pt x="795" y="207"/>
                </a:lnTo>
                <a:lnTo>
                  <a:pt x="795" y="207"/>
                </a:lnTo>
                <a:lnTo>
                  <a:pt x="795" y="207"/>
                </a:lnTo>
                <a:lnTo>
                  <a:pt x="794" y="207"/>
                </a:lnTo>
                <a:lnTo>
                  <a:pt x="794" y="207"/>
                </a:lnTo>
                <a:lnTo>
                  <a:pt x="794" y="207"/>
                </a:lnTo>
                <a:lnTo>
                  <a:pt x="793" y="207"/>
                </a:lnTo>
                <a:lnTo>
                  <a:pt x="794" y="207"/>
                </a:lnTo>
                <a:lnTo>
                  <a:pt x="794" y="207"/>
                </a:lnTo>
                <a:lnTo>
                  <a:pt x="795" y="206"/>
                </a:lnTo>
                <a:lnTo>
                  <a:pt x="795" y="206"/>
                </a:lnTo>
                <a:lnTo>
                  <a:pt x="796" y="206"/>
                </a:lnTo>
                <a:lnTo>
                  <a:pt x="796" y="206"/>
                </a:lnTo>
                <a:lnTo>
                  <a:pt x="797" y="206"/>
                </a:lnTo>
                <a:lnTo>
                  <a:pt x="797" y="205"/>
                </a:lnTo>
                <a:lnTo>
                  <a:pt x="797" y="205"/>
                </a:lnTo>
                <a:lnTo>
                  <a:pt x="797" y="205"/>
                </a:lnTo>
                <a:lnTo>
                  <a:pt x="798" y="205"/>
                </a:lnTo>
                <a:lnTo>
                  <a:pt x="798" y="205"/>
                </a:lnTo>
                <a:lnTo>
                  <a:pt x="798" y="204"/>
                </a:lnTo>
                <a:lnTo>
                  <a:pt x="798" y="204"/>
                </a:lnTo>
                <a:lnTo>
                  <a:pt x="799" y="204"/>
                </a:lnTo>
                <a:lnTo>
                  <a:pt x="799" y="204"/>
                </a:lnTo>
                <a:lnTo>
                  <a:pt x="799" y="203"/>
                </a:lnTo>
                <a:lnTo>
                  <a:pt x="799" y="203"/>
                </a:lnTo>
                <a:lnTo>
                  <a:pt x="799" y="203"/>
                </a:lnTo>
                <a:lnTo>
                  <a:pt x="799" y="203"/>
                </a:lnTo>
                <a:lnTo>
                  <a:pt x="799" y="202"/>
                </a:lnTo>
                <a:lnTo>
                  <a:pt x="799" y="202"/>
                </a:lnTo>
                <a:lnTo>
                  <a:pt x="799" y="202"/>
                </a:lnTo>
                <a:lnTo>
                  <a:pt x="799" y="202"/>
                </a:lnTo>
                <a:lnTo>
                  <a:pt x="799" y="202"/>
                </a:lnTo>
                <a:lnTo>
                  <a:pt x="799" y="202"/>
                </a:lnTo>
                <a:lnTo>
                  <a:pt x="798" y="202"/>
                </a:lnTo>
                <a:lnTo>
                  <a:pt x="798" y="202"/>
                </a:lnTo>
                <a:lnTo>
                  <a:pt x="798" y="202"/>
                </a:lnTo>
                <a:lnTo>
                  <a:pt x="798" y="202"/>
                </a:lnTo>
                <a:lnTo>
                  <a:pt x="798" y="202"/>
                </a:lnTo>
                <a:lnTo>
                  <a:pt x="798" y="201"/>
                </a:lnTo>
                <a:lnTo>
                  <a:pt x="798" y="201"/>
                </a:lnTo>
                <a:lnTo>
                  <a:pt x="799" y="200"/>
                </a:lnTo>
                <a:lnTo>
                  <a:pt x="799" y="200"/>
                </a:lnTo>
                <a:lnTo>
                  <a:pt x="799" y="200"/>
                </a:lnTo>
                <a:lnTo>
                  <a:pt x="799" y="199"/>
                </a:lnTo>
                <a:lnTo>
                  <a:pt x="799" y="199"/>
                </a:lnTo>
                <a:lnTo>
                  <a:pt x="799" y="199"/>
                </a:lnTo>
                <a:lnTo>
                  <a:pt x="800" y="199"/>
                </a:lnTo>
                <a:lnTo>
                  <a:pt x="800" y="199"/>
                </a:lnTo>
                <a:lnTo>
                  <a:pt x="800" y="199"/>
                </a:lnTo>
                <a:lnTo>
                  <a:pt x="800" y="198"/>
                </a:lnTo>
                <a:lnTo>
                  <a:pt x="800" y="198"/>
                </a:lnTo>
                <a:lnTo>
                  <a:pt x="800" y="198"/>
                </a:lnTo>
                <a:lnTo>
                  <a:pt x="800" y="197"/>
                </a:lnTo>
                <a:lnTo>
                  <a:pt x="800" y="197"/>
                </a:lnTo>
                <a:lnTo>
                  <a:pt x="801" y="197"/>
                </a:lnTo>
                <a:lnTo>
                  <a:pt x="801" y="197"/>
                </a:lnTo>
                <a:lnTo>
                  <a:pt x="802" y="197"/>
                </a:lnTo>
                <a:lnTo>
                  <a:pt x="802" y="198"/>
                </a:lnTo>
                <a:lnTo>
                  <a:pt x="802" y="197"/>
                </a:lnTo>
                <a:lnTo>
                  <a:pt x="802" y="197"/>
                </a:lnTo>
                <a:lnTo>
                  <a:pt x="802" y="197"/>
                </a:lnTo>
                <a:lnTo>
                  <a:pt x="801" y="197"/>
                </a:lnTo>
                <a:lnTo>
                  <a:pt x="801" y="196"/>
                </a:lnTo>
                <a:lnTo>
                  <a:pt x="801" y="196"/>
                </a:lnTo>
                <a:lnTo>
                  <a:pt x="801" y="196"/>
                </a:lnTo>
                <a:lnTo>
                  <a:pt x="801" y="196"/>
                </a:lnTo>
                <a:lnTo>
                  <a:pt x="800" y="196"/>
                </a:lnTo>
                <a:lnTo>
                  <a:pt x="800" y="196"/>
                </a:lnTo>
                <a:lnTo>
                  <a:pt x="799" y="196"/>
                </a:lnTo>
                <a:lnTo>
                  <a:pt x="799" y="196"/>
                </a:lnTo>
                <a:lnTo>
                  <a:pt x="799" y="196"/>
                </a:lnTo>
                <a:lnTo>
                  <a:pt x="799" y="195"/>
                </a:lnTo>
                <a:lnTo>
                  <a:pt x="799" y="195"/>
                </a:lnTo>
                <a:lnTo>
                  <a:pt x="799" y="194"/>
                </a:lnTo>
                <a:lnTo>
                  <a:pt x="799" y="194"/>
                </a:lnTo>
                <a:lnTo>
                  <a:pt x="799" y="194"/>
                </a:lnTo>
                <a:lnTo>
                  <a:pt x="799" y="194"/>
                </a:lnTo>
                <a:lnTo>
                  <a:pt x="799" y="193"/>
                </a:lnTo>
                <a:lnTo>
                  <a:pt x="798" y="193"/>
                </a:lnTo>
                <a:lnTo>
                  <a:pt x="798" y="193"/>
                </a:lnTo>
                <a:lnTo>
                  <a:pt x="799" y="193"/>
                </a:lnTo>
                <a:lnTo>
                  <a:pt x="799" y="192"/>
                </a:lnTo>
                <a:lnTo>
                  <a:pt x="798" y="192"/>
                </a:lnTo>
                <a:lnTo>
                  <a:pt x="798" y="192"/>
                </a:lnTo>
                <a:lnTo>
                  <a:pt x="797" y="192"/>
                </a:lnTo>
                <a:lnTo>
                  <a:pt x="797" y="191"/>
                </a:lnTo>
                <a:lnTo>
                  <a:pt x="798" y="191"/>
                </a:lnTo>
                <a:lnTo>
                  <a:pt x="798" y="191"/>
                </a:lnTo>
                <a:lnTo>
                  <a:pt x="798" y="191"/>
                </a:lnTo>
                <a:lnTo>
                  <a:pt x="798" y="190"/>
                </a:lnTo>
                <a:lnTo>
                  <a:pt x="798" y="190"/>
                </a:lnTo>
                <a:lnTo>
                  <a:pt x="799" y="190"/>
                </a:lnTo>
                <a:lnTo>
                  <a:pt x="799" y="189"/>
                </a:lnTo>
                <a:lnTo>
                  <a:pt x="799" y="189"/>
                </a:lnTo>
                <a:lnTo>
                  <a:pt x="799" y="189"/>
                </a:lnTo>
                <a:lnTo>
                  <a:pt x="799" y="188"/>
                </a:lnTo>
                <a:lnTo>
                  <a:pt x="799" y="188"/>
                </a:lnTo>
                <a:lnTo>
                  <a:pt x="799" y="188"/>
                </a:lnTo>
                <a:lnTo>
                  <a:pt x="799" y="187"/>
                </a:lnTo>
                <a:lnTo>
                  <a:pt x="800" y="187"/>
                </a:lnTo>
                <a:lnTo>
                  <a:pt x="800" y="187"/>
                </a:lnTo>
                <a:lnTo>
                  <a:pt x="799" y="187"/>
                </a:lnTo>
                <a:lnTo>
                  <a:pt x="799" y="187"/>
                </a:lnTo>
                <a:lnTo>
                  <a:pt x="799" y="186"/>
                </a:lnTo>
                <a:lnTo>
                  <a:pt x="799" y="186"/>
                </a:lnTo>
                <a:lnTo>
                  <a:pt x="799" y="186"/>
                </a:lnTo>
                <a:lnTo>
                  <a:pt x="799" y="186"/>
                </a:lnTo>
                <a:lnTo>
                  <a:pt x="798" y="186"/>
                </a:lnTo>
                <a:lnTo>
                  <a:pt x="798" y="186"/>
                </a:lnTo>
                <a:lnTo>
                  <a:pt x="797" y="186"/>
                </a:lnTo>
                <a:lnTo>
                  <a:pt x="797" y="186"/>
                </a:lnTo>
                <a:lnTo>
                  <a:pt x="798" y="186"/>
                </a:lnTo>
                <a:lnTo>
                  <a:pt x="798" y="185"/>
                </a:lnTo>
                <a:lnTo>
                  <a:pt x="798" y="185"/>
                </a:lnTo>
                <a:lnTo>
                  <a:pt x="798" y="185"/>
                </a:lnTo>
                <a:lnTo>
                  <a:pt x="799" y="185"/>
                </a:lnTo>
                <a:lnTo>
                  <a:pt x="799" y="185"/>
                </a:lnTo>
                <a:lnTo>
                  <a:pt x="798" y="184"/>
                </a:lnTo>
                <a:lnTo>
                  <a:pt x="798" y="184"/>
                </a:lnTo>
                <a:lnTo>
                  <a:pt x="798" y="184"/>
                </a:lnTo>
                <a:lnTo>
                  <a:pt x="798" y="183"/>
                </a:lnTo>
                <a:lnTo>
                  <a:pt x="798" y="183"/>
                </a:lnTo>
                <a:lnTo>
                  <a:pt x="799" y="183"/>
                </a:lnTo>
                <a:lnTo>
                  <a:pt x="799" y="182"/>
                </a:lnTo>
                <a:lnTo>
                  <a:pt x="799" y="182"/>
                </a:lnTo>
                <a:lnTo>
                  <a:pt x="798" y="182"/>
                </a:lnTo>
                <a:lnTo>
                  <a:pt x="798" y="182"/>
                </a:lnTo>
                <a:lnTo>
                  <a:pt x="798" y="182"/>
                </a:lnTo>
                <a:lnTo>
                  <a:pt x="798" y="182"/>
                </a:lnTo>
                <a:lnTo>
                  <a:pt x="798" y="181"/>
                </a:lnTo>
                <a:lnTo>
                  <a:pt x="798" y="181"/>
                </a:lnTo>
                <a:lnTo>
                  <a:pt x="798" y="180"/>
                </a:lnTo>
                <a:lnTo>
                  <a:pt x="798" y="180"/>
                </a:lnTo>
                <a:lnTo>
                  <a:pt x="798" y="180"/>
                </a:lnTo>
                <a:lnTo>
                  <a:pt x="798" y="179"/>
                </a:lnTo>
                <a:lnTo>
                  <a:pt x="798" y="179"/>
                </a:lnTo>
                <a:lnTo>
                  <a:pt x="798" y="178"/>
                </a:lnTo>
                <a:lnTo>
                  <a:pt x="799" y="179"/>
                </a:lnTo>
                <a:lnTo>
                  <a:pt x="799" y="179"/>
                </a:lnTo>
                <a:lnTo>
                  <a:pt x="799" y="178"/>
                </a:lnTo>
                <a:lnTo>
                  <a:pt x="799" y="178"/>
                </a:lnTo>
                <a:lnTo>
                  <a:pt x="798" y="178"/>
                </a:lnTo>
                <a:lnTo>
                  <a:pt x="798" y="177"/>
                </a:lnTo>
                <a:lnTo>
                  <a:pt x="799" y="177"/>
                </a:lnTo>
                <a:lnTo>
                  <a:pt x="799" y="177"/>
                </a:lnTo>
                <a:lnTo>
                  <a:pt x="798" y="177"/>
                </a:lnTo>
                <a:lnTo>
                  <a:pt x="798" y="176"/>
                </a:lnTo>
                <a:lnTo>
                  <a:pt x="799" y="176"/>
                </a:lnTo>
                <a:lnTo>
                  <a:pt x="799" y="176"/>
                </a:lnTo>
                <a:lnTo>
                  <a:pt x="798" y="176"/>
                </a:lnTo>
                <a:lnTo>
                  <a:pt x="798" y="175"/>
                </a:lnTo>
                <a:lnTo>
                  <a:pt x="799" y="175"/>
                </a:lnTo>
                <a:lnTo>
                  <a:pt x="799" y="175"/>
                </a:lnTo>
                <a:lnTo>
                  <a:pt x="799" y="174"/>
                </a:lnTo>
                <a:lnTo>
                  <a:pt x="799" y="174"/>
                </a:lnTo>
                <a:lnTo>
                  <a:pt x="799" y="174"/>
                </a:lnTo>
                <a:lnTo>
                  <a:pt x="799" y="174"/>
                </a:lnTo>
                <a:lnTo>
                  <a:pt x="800" y="174"/>
                </a:lnTo>
                <a:lnTo>
                  <a:pt x="800" y="174"/>
                </a:lnTo>
                <a:lnTo>
                  <a:pt x="800" y="174"/>
                </a:lnTo>
                <a:lnTo>
                  <a:pt x="801" y="174"/>
                </a:lnTo>
                <a:lnTo>
                  <a:pt x="801" y="174"/>
                </a:lnTo>
                <a:lnTo>
                  <a:pt x="801" y="174"/>
                </a:lnTo>
                <a:lnTo>
                  <a:pt x="802" y="174"/>
                </a:lnTo>
                <a:lnTo>
                  <a:pt x="801" y="174"/>
                </a:lnTo>
                <a:lnTo>
                  <a:pt x="802" y="174"/>
                </a:lnTo>
                <a:lnTo>
                  <a:pt x="802" y="174"/>
                </a:lnTo>
                <a:lnTo>
                  <a:pt x="802" y="173"/>
                </a:lnTo>
                <a:lnTo>
                  <a:pt x="802" y="173"/>
                </a:lnTo>
                <a:lnTo>
                  <a:pt x="801" y="173"/>
                </a:lnTo>
                <a:lnTo>
                  <a:pt x="802" y="173"/>
                </a:lnTo>
                <a:lnTo>
                  <a:pt x="801" y="173"/>
                </a:lnTo>
                <a:lnTo>
                  <a:pt x="801" y="172"/>
                </a:lnTo>
                <a:lnTo>
                  <a:pt x="801" y="172"/>
                </a:lnTo>
                <a:lnTo>
                  <a:pt x="801" y="172"/>
                </a:lnTo>
                <a:lnTo>
                  <a:pt x="801" y="171"/>
                </a:lnTo>
                <a:lnTo>
                  <a:pt x="801" y="171"/>
                </a:lnTo>
                <a:lnTo>
                  <a:pt x="801" y="171"/>
                </a:lnTo>
                <a:lnTo>
                  <a:pt x="802" y="171"/>
                </a:lnTo>
                <a:lnTo>
                  <a:pt x="802" y="170"/>
                </a:lnTo>
                <a:lnTo>
                  <a:pt x="802" y="170"/>
                </a:lnTo>
                <a:lnTo>
                  <a:pt x="802" y="170"/>
                </a:lnTo>
                <a:lnTo>
                  <a:pt x="803" y="170"/>
                </a:lnTo>
                <a:lnTo>
                  <a:pt x="803" y="170"/>
                </a:lnTo>
                <a:lnTo>
                  <a:pt x="803" y="170"/>
                </a:lnTo>
                <a:lnTo>
                  <a:pt x="803" y="169"/>
                </a:lnTo>
                <a:lnTo>
                  <a:pt x="804" y="169"/>
                </a:lnTo>
                <a:lnTo>
                  <a:pt x="804" y="170"/>
                </a:lnTo>
                <a:lnTo>
                  <a:pt x="803" y="170"/>
                </a:lnTo>
                <a:lnTo>
                  <a:pt x="803" y="170"/>
                </a:lnTo>
                <a:lnTo>
                  <a:pt x="803" y="171"/>
                </a:lnTo>
                <a:lnTo>
                  <a:pt x="803" y="171"/>
                </a:lnTo>
                <a:lnTo>
                  <a:pt x="804" y="171"/>
                </a:lnTo>
                <a:lnTo>
                  <a:pt x="804" y="170"/>
                </a:lnTo>
                <a:lnTo>
                  <a:pt x="804" y="171"/>
                </a:lnTo>
                <a:lnTo>
                  <a:pt x="805" y="171"/>
                </a:lnTo>
                <a:lnTo>
                  <a:pt x="805" y="171"/>
                </a:lnTo>
                <a:lnTo>
                  <a:pt x="806" y="171"/>
                </a:lnTo>
                <a:lnTo>
                  <a:pt x="806" y="170"/>
                </a:lnTo>
                <a:lnTo>
                  <a:pt x="806" y="170"/>
                </a:lnTo>
                <a:lnTo>
                  <a:pt x="806" y="171"/>
                </a:lnTo>
                <a:lnTo>
                  <a:pt x="806" y="171"/>
                </a:lnTo>
                <a:lnTo>
                  <a:pt x="806" y="171"/>
                </a:lnTo>
                <a:lnTo>
                  <a:pt x="806" y="172"/>
                </a:lnTo>
                <a:lnTo>
                  <a:pt x="806" y="172"/>
                </a:lnTo>
                <a:lnTo>
                  <a:pt x="805" y="172"/>
                </a:lnTo>
                <a:lnTo>
                  <a:pt x="805" y="173"/>
                </a:lnTo>
                <a:lnTo>
                  <a:pt x="806" y="173"/>
                </a:lnTo>
                <a:lnTo>
                  <a:pt x="806" y="173"/>
                </a:lnTo>
                <a:lnTo>
                  <a:pt x="805" y="173"/>
                </a:lnTo>
                <a:lnTo>
                  <a:pt x="805" y="174"/>
                </a:lnTo>
                <a:lnTo>
                  <a:pt x="806" y="174"/>
                </a:lnTo>
                <a:lnTo>
                  <a:pt x="806" y="174"/>
                </a:lnTo>
                <a:lnTo>
                  <a:pt x="807" y="174"/>
                </a:lnTo>
                <a:lnTo>
                  <a:pt x="807" y="173"/>
                </a:lnTo>
                <a:lnTo>
                  <a:pt x="806" y="173"/>
                </a:lnTo>
                <a:lnTo>
                  <a:pt x="806" y="173"/>
                </a:lnTo>
                <a:lnTo>
                  <a:pt x="806" y="172"/>
                </a:lnTo>
                <a:lnTo>
                  <a:pt x="807" y="172"/>
                </a:lnTo>
                <a:lnTo>
                  <a:pt x="807" y="172"/>
                </a:lnTo>
                <a:lnTo>
                  <a:pt x="807" y="172"/>
                </a:lnTo>
                <a:lnTo>
                  <a:pt x="807" y="171"/>
                </a:lnTo>
                <a:lnTo>
                  <a:pt x="808" y="171"/>
                </a:lnTo>
                <a:lnTo>
                  <a:pt x="808" y="171"/>
                </a:lnTo>
                <a:lnTo>
                  <a:pt x="807" y="171"/>
                </a:lnTo>
                <a:lnTo>
                  <a:pt x="808" y="170"/>
                </a:lnTo>
                <a:lnTo>
                  <a:pt x="807" y="170"/>
                </a:lnTo>
                <a:lnTo>
                  <a:pt x="807" y="170"/>
                </a:lnTo>
                <a:lnTo>
                  <a:pt x="808" y="170"/>
                </a:lnTo>
                <a:lnTo>
                  <a:pt x="808" y="169"/>
                </a:lnTo>
                <a:lnTo>
                  <a:pt x="807" y="169"/>
                </a:lnTo>
                <a:lnTo>
                  <a:pt x="807" y="169"/>
                </a:lnTo>
                <a:lnTo>
                  <a:pt x="808" y="169"/>
                </a:lnTo>
                <a:lnTo>
                  <a:pt x="808" y="168"/>
                </a:lnTo>
                <a:lnTo>
                  <a:pt x="808" y="168"/>
                </a:lnTo>
                <a:lnTo>
                  <a:pt x="808" y="169"/>
                </a:lnTo>
                <a:lnTo>
                  <a:pt x="809" y="169"/>
                </a:lnTo>
                <a:lnTo>
                  <a:pt x="809" y="169"/>
                </a:lnTo>
                <a:lnTo>
                  <a:pt x="809" y="169"/>
                </a:lnTo>
                <a:lnTo>
                  <a:pt x="810" y="169"/>
                </a:lnTo>
                <a:lnTo>
                  <a:pt x="810" y="169"/>
                </a:lnTo>
                <a:lnTo>
                  <a:pt x="810" y="169"/>
                </a:lnTo>
                <a:lnTo>
                  <a:pt x="810" y="169"/>
                </a:lnTo>
                <a:lnTo>
                  <a:pt x="811" y="169"/>
                </a:lnTo>
                <a:lnTo>
                  <a:pt x="811" y="168"/>
                </a:lnTo>
                <a:lnTo>
                  <a:pt x="811" y="168"/>
                </a:lnTo>
                <a:lnTo>
                  <a:pt x="812" y="167"/>
                </a:lnTo>
                <a:lnTo>
                  <a:pt x="811" y="167"/>
                </a:lnTo>
                <a:lnTo>
                  <a:pt x="811" y="167"/>
                </a:lnTo>
                <a:lnTo>
                  <a:pt x="811" y="167"/>
                </a:lnTo>
                <a:lnTo>
                  <a:pt x="811" y="166"/>
                </a:lnTo>
                <a:lnTo>
                  <a:pt x="811" y="166"/>
                </a:lnTo>
                <a:lnTo>
                  <a:pt x="811" y="165"/>
                </a:lnTo>
                <a:lnTo>
                  <a:pt x="811" y="165"/>
                </a:lnTo>
                <a:lnTo>
                  <a:pt x="811" y="164"/>
                </a:lnTo>
                <a:lnTo>
                  <a:pt x="811" y="164"/>
                </a:lnTo>
                <a:lnTo>
                  <a:pt x="811" y="165"/>
                </a:lnTo>
                <a:lnTo>
                  <a:pt x="812" y="165"/>
                </a:lnTo>
                <a:lnTo>
                  <a:pt x="812" y="164"/>
                </a:lnTo>
                <a:lnTo>
                  <a:pt x="812" y="164"/>
                </a:lnTo>
                <a:lnTo>
                  <a:pt x="812" y="164"/>
                </a:lnTo>
                <a:lnTo>
                  <a:pt x="813" y="164"/>
                </a:lnTo>
                <a:lnTo>
                  <a:pt x="813" y="164"/>
                </a:lnTo>
                <a:lnTo>
                  <a:pt x="813" y="164"/>
                </a:lnTo>
                <a:lnTo>
                  <a:pt x="813" y="164"/>
                </a:lnTo>
                <a:lnTo>
                  <a:pt x="813" y="163"/>
                </a:lnTo>
                <a:lnTo>
                  <a:pt x="813" y="163"/>
                </a:lnTo>
                <a:lnTo>
                  <a:pt x="813" y="163"/>
                </a:lnTo>
                <a:lnTo>
                  <a:pt x="813" y="162"/>
                </a:lnTo>
                <a:lnTo>
                  <a:pt x="813" y="162"/>
                </a:lnTo>
                <a:lnTo>
                  <a:pt x="813" y="162"/>
                </a:lnTo>
                <a:lnTo>
                  <a:pt x="814" y="162"/>
                </a:lnTo>
                <a:lnTo>
                  <a:pt x="814" y="162"/>
                </a:lnTo>
                <a:lnTo>
                  <a:pt x="814" y="161"/>
                </a:lnTo>
                <a:lnTo>
                  <a:pt x="814" y="161"/>
                </a:lnTo>
                <a:lnTo>
                  <a:pt x="814" y="161"/>
                </a:lnTo>
                <a:lnTo>
                  <a:pt x="815" y="161"/>
                </a:lnTo>
                <a:lnTo>
                  <a:pt x="815" y="160"/>
                </a:lnTo>
                <a:lnTo>
                  <a:pt x="815" y="160"/>
                </a:lnTo>
                <a:lnTo>
                  <a:pt x="815" y="160"/>
                </a:lnTo>
                <a:lnTo>
                  <a:pt x="816" y="160"/>
                </a:lnTo>
                <a:lnTo>
                  <a:pt x="816" y="159"/>
                </a:lnTo>
                <a:lnTo>
                  <a:pt x="816" y="159"/>
                </a:lnTo>
                <a:lnTo>
                  <a:pt x="817" y="159"/>
                </a:lnTo>
                <a:lnTo>
                  <a:pt x="817" y="160"/>
                </a:lnTo>
                <a:lnTo>
                  <a:pt x="816" y="160"/>
                </a:lnTo>
                <a:lnTo>
                  <a:pt x="816" y="160"/>
                </a:lnTo>
                <a:lnTo>
                  <a:pt x="816" y="161"/>
                </a:lnTo>
                <a:lnTo>
                  <a:pt x="817" y="161"/>
                </a:lnTo>
                <a:lnTo>
                  <a:pt x="817" y="161"/>
                </a:lnTo>
                <a:lnTo>
                  <a:pt x="817" y="161"/>
                </a:lnTo>
                <a:lnTo>
                  <a:pt x="818" y="161"/>
                </a:lnTo>
                <a:lnTo>
                  <a:pt x="818" y="161"/>
                </a:lnTo>
                <a:lnTo>
                  <a:pt x="818" y="161"/>
                </a:lnTo>
                <a:lnTo>
                  <a:pt x="818" y="160"/>
                </a:lnTo>
                <a:lnTo>
                  <a:pt x="819" y="160"/>
                </a:lnTo>
                <a:lnTo>
                  <a:pt x="819" y="160"/>
                </a:lnTo>
                <a:lnTo>
                  <a:pt x="819" y="160"/>
                </a:lnTo>
                <a:lnTo>
                  <a:pt x="819" y="160"/>
                </a:lnTo>
                <a:lnTo>
                  <a:pt x="819" y="160"/>
                </a:lnTo>
                <a:lnTo>
                  <a:pt x="819" y="161"/>
                </a:lnTo>
                <a:lnTo>
                  <a:pt x="819" y="161"/>
                </a:lnTo>
                <a:lnTo>
                  <a:pt x="820" y="161"/>
                </a:lnTo>
                <a:lnTo>
                  <a:pt x="820" y="161"/>
                </a:lnTo>
                <a:lnTo>
                  <a:pt x="820" y="161"/>
                </a:lnTo>
                <a:lnTo>
                  <a:pt x="821" y="161"/>
                </a:lnTo>
                <a:lnTo>
                  <a:pt x="821" y="161"/>
                </a:lnTo>
                <a:lnTo>
                  <a:pt x="822" y="161"/>
                </a:lnTo>
                <a:lnTo>
                  <a:pt x="822" y="161"/>
                </a:lnTo>
                <a:lnTo>
                  <a:pt x="823" y="161"/>
                </a:lnTo>
                <a:lnTo>
                  <a:pt x="823" y="161"/>
                </a:lnTo>
                <a:lnTo>
                  <a:pt x="824" y="161"/>
                </a:lnTo>
                <a:lnTo>
                  <a:pt x="824" y="161"/>
                </a:lnTo>
                <a:lnTo>
                  <a:pt x="824" y="161"/>
                </a:lnTo>
                <a:lnTo>
                  <a:pt x="825" y="161"/>
                </a:lnTo>
                <a:lnTo>
                  <a:pt x="825" y="161"/>
                </a:lnTo>
                <a:lnTo>
                  <a:pt x="825" y="161"/>
                </a:lnTo>
                <a:lnTo>
                  <a:pt x="825" y="161"/>
                </a:lnTo>
                <a:lnTo>
                  <a:pt x="825" y="161"/>
                </a:lnTo>
                <a:lnTo>
                  <a:pt x="826" y="161"/>
                </a:lnTo>
                <a:lnTo>
                  <a:pt x="826" y="160"/>
                </a:lnTo>
                <a:lnTo>
                  <a:pt x="826" y="160"/>
                </a:lnTo>
                <a:lnTo>
                  <a:pt x="825" y="160"/>
                </a:lnTo>
                <a:close/>
                <a:moveTo>
                  <a:pt x="778" y="221"/>
                </a:moveTo>
                <a:lnTo>
                  <a:pt x="778" y="220"/>
                </a:lnTo>
                <a:lnTo>
                  <a:pt x="778" y="220"/>
                </a:lnTo>
                <a:lnTo>
                  <a:pt x="778" y="221"/>
                </a:lnTo>
                <a:close/>
                <a:moveTo>
                  <a:pt x="788" y="216"/>
                </a:moveTo>
                <a:lnTo>
                  <a:pt x="787" y="216"/>
                </a:lnTo>
                <a:lnTo>
                  <a:pt x="787" y="216"/>
                </a:lnTo>
                <a:lnTo>
                  <a:pt x="787" y="216"/>
                </a:lnTo>
                <a:lnTo>
                  <a:pt x="788" y="216"/>
                </a:lnTo>
                <a:lnTo>
                  <a:pt x="788" y="216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3" name="Freeform 462">
            <a:extLst>
              <a:ext uri="{FF2B5EF4-FFF2-40B4-BE49-F238E27FC236}">
                <a16:creationId xmlns:a16="http://schemas.microsoft.com/office/drawing/2014/main" xmlns="" id="{2D88F9D4-6F7E-4DB1-A2F7-D8A5DCAF48F3}"/>
              </a:ext>
            </a:extLst>
          </p:cNvPr>
          <p:cNvSpPr>
            <a:spLocks/>
          </p:cNvSpPr>
          <p:nvPr/>
        </p:nvSpPr>
        <p:spPr bwMode="auto">
          <a:xfrm>
            <a:off x="3856500" y="3754766"/>
            <a:ext cx="809575" cy="770870"/>
          </a:xfrm>
          <a:custGeom>
            <a:avLst/>
            <a:gdLst>
              <a:gd name="T0" fmla="*/ 238 w 753"/>
              <a:gd name="T1" fmla="*/ 12 h 717"/>
              <a:gd name="T2" fmla="*/ 262 w 753"/>
              <a:gd name="T3" fmla="*/ 18 h 717"/>
              <a:gd name="T4" fmla="*/ 282 w 753"/>
              <a:gd name="T5" fmla="*/ 35 h 717"/>
              <a:gd name="T6" fmla="*/ 304 w 753"/>
              <a:gd name="T7" fmla="*/ 45 h 717"/>
              <a:gd name="T8" fmla="*/ 327 w 753"/>
              <a:gd name="T9" fmla="*/ 49 h 717"/>
              <a:gd name="T10" fmla="*/ 354 w 753"/>
              <a:gd name="T11" fmla="*/ 39 h 717"/>
              <a:gd name="T12" fmla="*/ 384 w 753"/>
              <a:gd name="T13" fmla="*/ 37 h 717"/>
              <a:gd name="T14" fmla="*/ 411 w 753"/>
              <a:gd name="T15" fmla="*/ 47 h 717"/>
              <a:gd name="T16" fmla="*/ 436 w 753"/>
              <a:gd name="T17" fmla="*/ 30 h 717"/>
              <a:gd name="T18" fmla="*/ 462 w 753"/>
              <a:gd name="T19" fmla="*/ 52 h 717"/>
              <a:gd name="T20" fmla="*/ 439 w 753"/>
              <a:gd name="T21" fmla="*/ 75 h 717"/>
              <a:gd name="T22" fmla="*/ 456 w 753"/>
              <a:gd name="T23" fmla="*/ 86 h 717"/>
              <a:gd name="T24" fmla="*/ 488 w 753"/>
              <a:gd name="T25" fmla="*/ 90 h 717"/>
              <a:gd name="T26" fmla="*/ 530 w 753"/>
              <a:gd name="T27" fmla="*/ 91 h 717"/>
              <a:gd name="T28" fmla="*/ 560 w 753"/>
              <a:gd name="T29" fmla="*/ 127 h 717"/>
              <a:gd name="T30" fmla="*/ 571 w 753"/>
              <a:gd name="T31" fmla="*/ 157 h 717"/>
              <a:gd name="T32" fmla="*/ 605 w 753"/>
              <a:gd name="T33" fmla="*/ 170 h 717"/>
              <a:gd name="T34" fmla="*/ 631 w 753"/>
              <a:gd name="T35" fmla="*/ 184 h 717"/>
              <a:gd name="T36" fmla="*/ 663 w 753"/>
              <a:gd name="T37" fmla="*/ 199 h 717"/>
              <a:gd name="T38" fmla="*/ 701 w 753"/>
              <a:gd name="T39" fmla="*/ 208 h 717"/>
              <a:gd name="T40" fmla="*/ 733 w 753"/>
              <a:gd name="T41" fmla="*/ 222 h 717"/>
              <a:gd name="T42" fmla="*/ 750 w 753"/>
              <a:gd name="T43" fmla="*/ 251 h 717"/>
              <a:gd name="T44" fmla="*/ 743 w 753"/>
              <a:gd name="T45" fmla="*/ 308 h 717"/>
              <a:gd name="T46" fmla="*/ 681 w 753"/>
              <a:gd name="T47" fmla="*/ 368 h 717"/>
              <a:gd name="T48" fmla="*/ 654 w 753"/>
              <a:gd name="T49" fmla="*/ 421 h 717"/>
              <a:gd name="T50" fmla="*/ 635 w 753"/>
              <a:gd name="T51" fmla="*/ 463 h 717"/>
              <a:gd name="T52" fmla="*/ 588 w 753"/>
              <a:gd name="T53" fmla="*/ 525 h 717"/>
              <a:gd name="T54" fmla="*/ 512 w 753"/>
              <a:gd name="T55" fmla="*/ 578 h 717"/>
              <a:gd name="T56" fmla="*/ 457 w 753"/>
              <a:gd name="T57" fmla="*/ 644 h 717"/>
              <a:gd name="T58" fmla="*/ 423 w 753"/>
              <a:gd name="T59" fmla="*/ 702 h 717"/>
              <a:gd name="T60" fmla="*/ 383 w 753"/>
              <a:gd name="T61" fmla="*/ 700 h 717"/>
              <a:gd name="T62" fmla="*/ 343 w 753"/>
              <a:gd name="T63" fmla="*/ 701 h 717"/>
              <a:gd name="T64" fmla="*/ 308 w 753"/>
              <a:gd name="T65" fmla="*/ 711 h 717"/>
              <a:gd name="T66" fmla="*/ 284 w 753"/>
              <a:gd name="T67" fmla="*/ 686 h 717"/>
              <a:gd name="T68" fmla="*/ 274 w 753"/>
              <a:gd name="T69" fmla="*/ 642 h 717"/>
              <a:gd name="T70" fmla="*/ 264 w 753"/>
              <a:gd name="T71" fmla="*/ 604 h 717"/>
              <a:gd name="T72" fmla="*/ 262 w 753"/>
              <a:gd name="T73" fmla="*/ 565 h 717"/>
              <a:gd name="T74" fmla="*/ 239 w 753"/>
              <a:gd name="T75" fmla="*/ 531 h 717"/>
              <a:gd name="T76" fmla="*/ 218 w 753"/>
              <a:gd name="T77" fmla="*/ 531 h 717"/>
              <a:gd name="T78" fmla="*/ 201 w 753"/>
              <a:gd name="T79" fmla="*/ 529 h 717"/>
              <a:gd name="T80" fmla="*/ 186 w 753"/>
              <a:gd name="T81" fmla="*/ 513 h 717"/>
              <a:gd name="T82" fmla="*/ 171 w 753"/>
              <a:gd name="T83" fmla="*/ 517 h 717"/>
              <a:gd name="T84" fmla="*/ 156 w 753"/>
              <a:gd name="T85" fmla="*/ 528 h 717"/>
              <a:gd name="T86" fmla="*/ 142 w 753"/>
              <a:gd name="T87" fmla="*/ 528 h 717"/>
              <a:gd name="T88" fmla="*/ 124 w 753"/>
              <a:gd name="T89" fmla="*/ 528 h 717"/>
              <a:gd name="T90" fmla="*/ 102 w 753"/>
              <a:gd name="T91" fmla="*/ 524 h 717"/>
              <a:gd name="T92" fmla="*/ 84 w 753"/>
              <a:gd name="T93" fmla="*/ 526 h 717"/>
              <a:gd name="T94" fmla="*/ 60 w 753"/>
              <a:gd name="T95" fmla="*/ 517 h 717"/>
              <a:gd name="T96" fmla="*/ 37 w 753"/>
              <a:gd name="T97" fmla="*/ 518 h 717"/>
              <a:gd name="T98" fmla="*/ 23 w 753"/>
              <a:gd name="T99" fmla="*/ 495 h 717"/>
              <a:gd name="T100" fmla="*/ 22 w 753"/>
              <a:gd name="T101" fmla="*/ 457 h 717"/>
              <a:gd name="T102" fmla="*/ 34 w 753"/>
              <a:gd name="T103" fmla="*/ 400 h 717"/>
              <a:gd name="T104" fmla="*/ 22 w 753"/>
              <a:gd name="T105" fmla="*/ 374 h 717"/>
              <a:gd name="T106" fmla="*/ 15 w 753"/>
              <a:gd name="T107" fmla="*/ 347 h 717"/>
              <a:gd name="T108" fmla="*/ 1 w 753"/>
              <a:gd name="T109" fmla="*/ 310 h 717"/>
              <a:gd name="T110" fmla="*/ 73 w 753"/>
              <a:gd name="T111" fmla="*/ 109 h 717"/>
              <a:gd name="T112" fmla="*/ 42 w 753"/>
              <a:gd name="T113" fmla="*/ 41 h 717"/>
              <a:gd name="T114" fmla="*/ 58 w 753"/>
              <a:gd name="T115" fmla="*/ 66 h 717"/>
              <a:gd name="T116" fmla="*/ 92 w 753"/>
              <a:gd name="T117" fmla="*/ 68 h 717"/>
              <a:gd name="T118" fmla="*/ 124 w 753"/>
              <a:gd name="T119" fmla="*/ 48 h 717"/>
              <a:gd name="T120" fmla="*/ 143 w 753"/>
              <a:gd name="T121" fmla="*/ 23 h 717"/>
              <a:gd name="T122" fmla="*/ 169 w 753"/>
              <a:gd name="T123" fmla="*/ 15 h 717"/>
              <a:gd name="T124" fmla="*/ 194 w 753"/>
              <a:gd name="T125" fmla="*/ 1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53" h="717">
                <a:moveTo>
                  <a:pt x="215" y="0"/>
                </a:moveTo>
                <a:lnTo>
                  <a:pt x="215" y="0"/>
                </a:lnTo>
                <a:lnTo>
                  <a:pt x="217" y="1"/>
                </a:lnTo>
                <a:lnTo>
                  <a:pt x="217" y="1"/>
                </a:lnTo>
                <a:lnTo>
                  <a:pt x="217" y="0"/>
                </a:lnTo>
                <a:lnTo>
                  <a:pt x="217" y="0"/>
                </a:lnTo>
                <a:lnTo>
                  <a:pt x="218" y="0"/>
                </a:lnTo>
                <a:lnTo>
                  <a:pt x="218" y="1"/>
                </a:lnTo>
                <a:lnTo>
                  <a:pt x="218" y="0"/>
                </a:lnTo>
                <a:lnTo>
                  <a:pt x="219" y="0"/>
                </a:lnTo>
                <a:lnTo>
                  <a:pt x="219" y="1"/>
                </a:lnTo>
                <a:lnTo>
                  <a:pt x="219" y="1"/>
                </a:lnTo>
                <a:lnTo>
                  <a:pt x="219" y="2"/>
                </a:lnTo>
                <a:lnTo>
                  <a:pt x="220" y="2"/>
                </a:lnTo>
                <a:lnTo>
                  <a:pt x="220" y="2"/>
                </a:lnTo>
                <a:lnTo>
                  <a:pt x="220" y="1"/>
                </a:lnTo>
                <a:lnTo>
                  <a:pt x="220" y="1"/>
                </a:lnTo>
                <a:lnTo>
                  <a:pt x="220" y="0"/>
                </a:lnTo>
                <a:lnTo>
                  <a:pt x="220" y="0"/>
                </a:lnTo>
                <a:lnTo>
                  <a:pt x="221" y="1"/>
                </a:lnTo>
                <a:lnTo>
                  <a:pt x="221" y="1"/>
                </a:lnTo>
                <a:lnTo>
                  <a:pt x="221" y="1"/>
                </a:lnTo>
                <a:lnTo>
                  <a:pt x="222" y="2"/>
                </a:lnTo>
                <a:lnTo>
                  <a:pt x="222" y="2"/>
                </a:lnTo>
                <a:lnTo>
                  <a:pt x="223" y="2"/>
                </a:lnTo>
                <a:lnTo>
                  <a:pt x="224" y="2"/>
                </a:lnTo>
                <a:lnTo>
                  <a:pt x="224" y="3"/>
                </a:lnTo>
                <a:lnTo>
                  <a:pt x="224" y="3"/>
                </a:lnTo>
                <a:lnTo>
                  <a:pt x="225" y="3"/>
                </a:lnTo>
                <a:lnTo>
                  <a:pt x="225" y="4"/>
                </a:lnTo>
                <a:lnTo>
                  <a:pt x="224" y="4"/>
                </a:lnTo>
                <a:lnTo>
                  <a:pt x="223" y="4"/>
                </a:lnTo>
                <a:lnTo>
                  <a:pt x="223" y="4"/>
                </a:lnTo>
                <a:lnTo>
                  <a:pt x="223" y="5"/>
                </a:lnTo>
                <a:lnTo>
                  <a:pt x="224" y="4"/>
                </a:lnTo>
                <a:lnTo>
                  <a:pt x="224" y="4"/>
                </a:lnTo>
                <a:lnTo>
                  <a:pt x="225" y="5"/>
                </a:lnTo>
                <a:lnTo>
                  <a:pt x="224" y="5"/>
                </a:lnTo>
                <a:lnTo>
                  <a:pt x="224" y="5"/>
                </a:lnTo>
                <a:lnTo>
                  <a:pt x="224" y="7"/>
                </a:lnTo>
                <a:lnTo>
                  <a:pt x="224" y="7"/>
                </a:lnTo>
                <a:lnTo>
                  <a:pt x="225" y="7"/>
                </a:lnTo>
                <a:lnTo>
                  <a:pt x="225" y="7"/>
                </a:lnTo>
                <a:lnTo>
                  <a:pt x="225" y="7"/>
                </a:lnTo>
                <a:lnTo>
                  <a:pt x="225" y="8"/>
                </a:lnTo>
                <a:lnTo>
                  <a:pt x="225" y="8"/>
                </a:lnTo>
                <a:lnTo>
                  <a:pt x="226" y="8"/>
                </a:lnTo>
                <a:lnTo>
                  <a:pt x="226" y="7"/>
                </a:lnTo>
                <a:lnTo>
                  <a:pt x="227" y="8"/>
                </a:lnTo>
                <a:lnTo>
                  <a:pt x="227" y="8"/>
                </a:lnTo>
                <a:lnTo>
                  <a:pt x="226" y="9"/>
                </a:lnTo>
                <a:lnTo>
                  <a:pt x="226" y="9"/>
                </a:lnTo>
                <a:lnTo>
                  <a:pt x="227" y="9"/>
                </a:lnTo>
                <a:lnTo>
                  <a:pt x="227" y="9"/>
                </a:lnTo>
                <a:lnTo>
                  <a:pt x="227" y="9"/>
                </a:lnTo>
                <a:lnTo>
                  <a:pt x="227" y="9"/>
                </a:lnTo>
                <a:lnTo>
                  <a:pt x="227" y="9"/>
                </a:lnTo>
                <a:lnTo>
                  <a:pt x="228" y="8"/>
                </a:lnTo>
                <a:lnTo>
                  <a:pt x="228" y="9"/>
                </a:lnTo>
                <a:lnTo>
                  <a:pt x="228" y="9"/>
                </a:lnTo>
                <a:lnTo>
                  <a:pt x="229" y="9"/>
                </a:lnTo>
                <a:lnTo>
                  <a:pt x="230" y="9"/>
                </a:lnTo>
                <a:lnTo>
                  <a:pt x="230" y="9"/>
                </a:lnTo>
                <a:lnTo>
                  <a:pt x="230" y="9"/>
                </a:lnTo>
                <a:lnTo>
                  <a:pt x="229" y="9"/>
                </a:lnTo>
                <a:lnTo>
                  <a:pt x="230" y="9"/>
                </a:lnTo>
                <a:lnTo>
                  <a:pt x="230" y="10"/>
                </a:lnTo>
                <a:lnTo>
                  <a:pt x="230" y="10"/>
                </a:lnTo>
                <a:lnTo>
                  <a:pt x="231" y="11"/>
                </a:lnTo>
                <a:lnTo>
                  <a:pt x="231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0"/>
                </a:lnTo>
                <a:lnTo>
                  <a:pt x="232" y="10"/>
                </a:lnTo>
                <a:lnTo>
                  <a:pt x="232" y="9"/>
                </a:lnTo>
                <a:lnTo>
                  <a:pt x="233" y="9"/>
                </a:lnTo>
                <a:lnTo>
                  <a:pt x="233" y="9"/>
                </a:lnTo>
                <a:lnTo>
                  <a:pt x="233" y="9"/>
                </a:lnTo>
                <a:lnTo>
                  <a:pt x="233" y="10"/>
                </a:lnTo>
                <a:lnTo>
                  <a:pt x="234" y="10"/>
                </a:lnTo>
                <a:lnTo>
                  <a:pt x="235" y="10"/>
                </a:lnTo>
                <a:lnTo>
                  <a:pt x="236" y="10"/>
                </a:lnTo>
                <a:lnTo>
                  <a:pt x="237" y="10"/>
                </a:lnTo>
                <a:lnTo>
                  <a:pt x="237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7" y="11"/>
                </a:lnTo>
                <a:lnTo>
                  <a:pt x="237" y="11"/>
                </a:lnTo>
                <a:lnTo>
                  <a:pt x="237" y="11"/>
                </a:lnTo>
                <a:lnTo>
                  <a:pt x="237" y="12"/>
                </a:lnTo>
                <a:lnTo>
                  <a:pt x="237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1"/>
                </a:lnTo>
                <a:lnTo>
                  <a:pt x="238" y="11"/>
                </a:lnTo>
                <a:lnTo>
                  <a:pt x="238" y="10"/>
                </a:lnTo>
                <a:lnTo>
                  <a:pt x="238" y="10"/>
                </a:lnTo>
                <a:lnTo>
                  <a:pt x="239" y="11"/>
                </a:lnTo>
                <a:lnTo>
                  <a:pt x="239" y="11"/>
                </a:lnTo>
                <a:lnTo>
                  <a:pt x="239" y="11"/>
                </a:lnTo>
                <a:lnTo>
                  <a:pt x="239" y="12"/>
                </a:lnTo>
                <a:lnTo>
                  <a:pt x="240" y="12"/>
                </a:lnTo>
                <a:lnTo>
                  <a:pt x="240" y="11"/>
                </a:lnTo>
                <a:lnTo>
                  <a:pt x="240" y="12"/>
                </a:lnTo>
                <a:lnTo>
                  <a:pt x="240" y="12"/>
                </a:lnTo>
                <a:lnTo>
                  <a:pt x="240" y="13"/>
                </a:lnTo>
                <a:lnTo>
                  <a:pt x="241" y="13"/>
                </a:lnTo>
                <a:lnTo>
                  <a:pt x="241" y="13"/>
                </a:lnTo>
                <a:lnTo>
                  <a:pt x="241" y="14"/>
                </a:lnTo>
                <a:lnTo>
                  <a:pt x="242" y="14"/>
                </a:lnTo>
                <a:lnTo>
                  <a:pt x="242" y="13"/>
                </a:lnTo>
                <a:lnTo>
                  <a:pt x="242" y="13"/>
                </a:lnTo>
                <a:lnTo>
                  <a:pt x="243" y="12"/>
                </a:lnTo>
                <a:lnTo>
                  <a:pt x="243" y="12"/>
                </a:lnTo>
                <a:lnTo>
                  <a:pt x="243" y="13"/>
                </a:lnTo>
                <a:lnTo>
                  <a:pt x="243" y="13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44" y="13"/>
                </a:lnTo>
                <a:lnTo>
                  <a:pt x="244" y="13"/>
                </a:lnTo>
                <a:lnTo>
                  <a:pt x="245" y="14"/>
                </a:lnTo>
                <a:lnTo>
                  <a:pt x="246" y="14"/>
                </a:lnTo>
                <a:lnTo>
                  <a:pt x="246" y="14"/>
                </a:lnTo>
                <a:lnTo>
                  <a:pt x="246" y="14"/>
                </a:lnTo>
                <a:lnTo>
                  <a:pt x="246" y="15"/>
                </a:lnTo>
                <a:lnTo>
                  <a:pt x="247" y="15"/>
                </a:lnTo>
                <a:lnTo>
                  <a:pt x="247" y="16"/>
                </a:lnTo>
                <a:lnTo>
                  <a:pt x="247" y="16"/>
                </a:lnTo>
                <a:lnTo>
                  <a:pt x="248" y="17"/>
                </a:lnTo>
                <a:lnTo>
                  <a:pt x="248" y="17"/>
                </a:lnTo>
                <a:lnTo>
                  <a:pt x="248" y="16"/>
                </a:lnTo>
                <a:lnTo>
                  <a:pt x="248" y="16"/>
                </a:lnTo>
                <a:lnTo>
                  <a:pt x="248" y="16"/>
                </a:lnTo>
                <a:lnTo>
                  <a:pt x="249" y="17"/>
                </a:lnTo>
                <a:lnTo>
                  <a:pt x="249" y="16"/>
                </a:lnTo>
                <a:lnTo>
                  <a:pt x="249" y="16"/>
                </a:lnTo>
                <a:lnTo>
                  <a:pt x="250" y="16"/>
                </a:lnTo>
                <a:lnTo>
                  <a:pt x="250" y="16"/>
                </a:lnTo>
                <a:lnTo>
                  <a:pt x="251" y="16"/>
                </a:lnTo>
                <a:lnTo>
                  <a:pt x="251" y="17"/>
                </a:lnTo>
                <a:lnTo>
                  <a:pt x="252" y="17"/>
                </a:lnTo>
                <a:lnTo>
                  <a:pt x="252" y="17"/>
                </a:lnTo>
                <a:lnTo>
                  <a:pt x="252" y="18"/>
                </a:lnTo>
                <a:lnTo>
                  <a:pt x="253" y="18"/>
                </a:lnTo>
                <a:lnTo>
                  <a:pt x="253" y="18"/>
                </a:lnTo>
                <a:lnTo>
                  <a:pt x="254" y="18"/>
                </a:lnTo>
                <a:lnTo>
                  <a:pt x="254" y="19"/>
                </a:lnTo>
                <a:lnTo>
                  <a:pt x="254" y="19"/>
                </a:lnTo>
                <a:lnTo>
                  <a:pt x="255" y="18"/>
                </a:lnTo>
                <a:lnTo>
                  <a:pt x="255" y="18"/>
                </a:lnTo>
                <a:lnTo>
                  <a:pt x="256" y="18"/>
                </a:lnTo>
                <a:lnTo>
                  <a:pt x="256" y="18"/>
                </a:lnTo>
                <a:lnTo>
                  <a:pt x="256" y="19"/>
                </a:lnTo>
                <a:lnTo>
                  <a:pt x="256" y="19"/>
                </a:lnTo>
                <a:lnTo>
                  <a:pt x="257" y="19"/>
                </a:lnTo>
                <a:lnTo>
                  <a:pt x="256" y="19"/>
                </a:lnTo>
                <a:lnTo>
                  <a:pt x="257" y="19"/>
                </a:lnTo>
                <a:lnTo>
                  <a:pt x="257" y="19"/>
                </a:lnTo>
                <a:lnTo>
                  <a:pt x="257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9"/>
                </a:lnTo>
                <a:lnTo>
                  <a:pt x="258" y="19"/>
                </a:lnTo>
                <a:lnTo>
                  <a:pt x="258" y="19"/>
                </a:lnTo>
                <a:lnTo>
                  <a:pt x="258" y="18"/>
                </a:lnTo>
                <a:lnTo>
                  <a:pt x="259" y="18"/>
                </a:lnTo>
                <a:lnTo>
                  <a:pt x="259" y="18"/>
                </a:lnTo>
                <a:lnTo>
                  <a:pt x="259" y="19"/>
                </a:lnTo>
                <a:lnTo>
                  <a:pt x="259" y="19"/>
                </a:lnTo>
                <a:lnTo>
                  <a:pt x="260" y="19"/>
                </a:lnTo>
                <a:lnTo>
                  <a:pt x="260" y="19"/>
                </a:lnTo>
                <a:lnTo>
                  <a:pt x="260" y="18"/>
                </a:lnTo>
                <a:lnTo>
                  <a:pt x="261" y="18"/>
                </a:lnTo>
                <a:lnTo>
                  <a:pt x="261" y="18"/>
                </a:lnTo>
                <a:lnTo>
                  <a:pt x="261" y="18"/>
                </a:lnTo>
                <a:lnTo>
                  <a:pt x="261" y="19"/>
                </a:lnTo>
                <a:lnTo>
                  <a:pt x="262" y="19"/>
                </a:lnTo>
                <a:lnTo>
                  <a:pt x="262" y="19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9"/>
                </a:lnTo>
                <a:lnTo>
                  <a:pt x="263" y="19"/>
                </a:lnTo>
                <a:lnTo>
                  <a:pt x="262" y="19"/>
                </a:lnTo>
                <a:lnTo>
                  <a:pt x="262" y="18"/>
                </a:lnTo>
                <a:lnTo>
                  <a:pt x="262" y="18"/>
                </a:lnTo>
                <a:lnTo>
                  <a:pt x="262" y="18"/>
                </a:lnTo>
                <a:lnTo>
                  <a:pt x="262" y="18"/>
                </a:lnTo>
                <a:lnTo>
                  <a:pt x="263" y="18"/>
                </a:lnTo>
                <a:lnTo>
                  <a:pt x="263" y="19"/>
                </a:lnTo>
                <a:lnTo>
                  <a:pt x="263" y="19"/>
                </a:lnTo>
                <a:lnTo>
                  <a:pt x="264" y="20"/>
                </a:lnTo>
                <a:lnTo>
                  <a:pt x="264" y="20"/>
                </a:lnTo>
                <a:lnTo>
                  <a:pt x="264" y="20"/>
                </a:lnTo>
                <a:lnTo>
                  <a:pt x="265" y="20"/>
                </a:lnTo>
                <a:lnTo>
                  <a:pt x="265" y="20"/>
                </a:lnTo>
                <a:lnTo>
                  <a:pt x="266" y="20"/>
                </a:lnTo>
                <a:lnTo>
                  <a:pt x="265" y="20"/>
                </a:lnTo>
                <a:lnTo>
                  <a:pt x="266" y="20"/>
                </a:lnTo>
                <a:lnTo>
                  <a:pt x="266" y="20"/>
                </a:lnTo>
                <a:lnTo>
                  <a:pt x="267" y="20"/>
                </a:lnTo>
                <a:lnTo>
                  <a:pt x="267" y="21"/>
                </a:lnTo>
                <a:lnTo>
                  <a:pt x="267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2"/>
                </a:lnTo>
                <a:lnTo>
                  <a:pt x="268" y="22"/>
                </a:lnTo>
                <a:lnTo>
                  <a:pt x="268" y="22"/>
                </a:lnTo>
                <a:lnTo>
                  <a:pt x="268" y="23"/>
                </a:lnTo>
                <a:lnTo>
                  <a:pt x="268" y="23"/>
                </a:lnTo>
                <a:lnTo>
                  <a:pt x="268" y="24"/>
                </a:lnTo>
                <a:lnTo>
                  <a:pt x="268" y="24"/>
                </a:lnTo>
                <a:lnTo>
                  <a:pt x="268" y="24"/>
                </a:lnTo>
                <a:lnTo>
                  <a:pt x="269" y="24"/>
                </a:lnTo>
                <a:lnTo>
                  <a:pt x="268" y="24"/>
                </a:lnTo>
                <a:lnTo>
                  <a:pt x="268" y="24"/>
                </a:lnTo>
                <a:lnTo>
                  <a:pt x="268" y="25"/>
                </a:lnTo>
                <a:lnTo>
                  <a:pt x="268" y="25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9" y="26"/>
                </a:lnTo>
                <a:lnTo>
                  <a:pt x="269" y="26"/>
                </a:lnTo>
                <a:lnTo>
                  <a:pt x="269" y="26"/>
                </a:lnTo>
                <a:lnTo>
                  <a:pt x="269" y="26"/>
                </a:lnTo>
                <a:lnTo>
                  <a:pt x="269" y="27"/>
                </a:lnTo>
                <a:lnTo>
                  <a:pt x="269" y="28"/>
                </a:lnTo>
                <a:lnTo>
                  <a:pt x="270" y="28"/>
                </a:lnTo>
                <a:lnTo>
                  <a:pt x="270" y="28"/>
                </a:lnTo>
                <a:lnTo>
                  <a:pt x="271" y="28"/>
                </a:lnTo>
                <a:lnTo>
                  <a:pt x="271" y="28"/>
                </a:lnTo>
                <a:lnTo>
                  <a:pt x="271" y="29"/>
                </a:lnTo>
                <a:lnTo>
                  <a:pt x="272" y="29"/>
                </a:lnTo>
                <a:lnTo>
                  <a:pt x="272" y="29"/>
                </a:lnTo>
                <a:lnTo>
                  <a:pt x="271" y="29"/>
                </a:lnTo>
                <a:lnTo>
                  <a:pt x="271" y="29"/>
                </a:lnTo>
                <a:lnTo>
                  <a:pt x="272" y="29"/>
                </a:lnTo>
                <a:lnTo>
                  <a:pt x="272" y="29"/>
                </a:lnTo>
                <a:lnTo>
                  <a:pt x="273" y="30"/>
                </a:lnTo>
                <a:lnTo>
                  <a:pt x="273" y="30"/>
                </a:lnTo>
                <a:lnTo>
                  <a:pt x="273" y="30"/>
                </a:lnTo>
                <a:lnTo>
                  <a:pt x="273" y="30"/>
                </a:lnTo>
                <a:lnTo>
                  <a:pt x="274" y="30"/>
                </a:lnTo>
                <a:lnTo>
                  <a:pt x="273" y="31"/>
                </a:lnTo>
                <a:lnTo>
                  <a:pt x="274" y="31"/>
                </a:lnTo>
                <a:lnTo>
                  <a:pt x="274" y="31"/>
                </a:lnTo>
                <a:lnTo>
                  <a:pt x="274" y="31"/>
                </a:lnTo>
                <a:lnTo>
                  <a:pt x="274" y="31"/>
                </a:lnTo>
                <a:lnTo>
                  <a:pt x="275" y="31"/>
                </a:lnTo>
                <a:lnTo>
                  <a:pt x="275" y="32"/>
                </a:lnTo>
                <a:lnTo>
                  <a:pt x="274" y="32"/>
                </a:lnTo>
                <a:lnTo>
                  <a:pt x="274" y="32"/>
                </a:lnTo>
                <a:lnTo>
                  <a:pt x="275" y="32"/>
                </a:lnTo>
                <a:lnTo>
                  <a:pt x="275" y="32"/>
                </a:lnTo>
                <a:lnTo>
                  <a:pt x="275" y="33"/>
                </a:lnTo>
                <a:lnTo>
                  <a:pt x="276" y="33"/>
                </a:lnTo>
                <a:lnTo>
                  <a:pt x="276" y="33"/>
                </a:lnTo>
                <a:lnTo>
                  <a:pt x="276" y="32"/>
                </a:lnTo>
                <a:lnTo>
                  <a:pt x="277" y="32"/>
                </a:lnTo>
                <a:lnTo>
                  <a:pt x="277" y="33"/>
                </a:lnTo>
                <a:lnTo>
                  <a:pt x="277" y="33"/>
                </a:lnTo>
                <a:lnTo>
                  <a:pt x="278" y="33"/>
                </a:lnTo>
                <a:lnTo>
                  <a:pt x="278" y="33"/>
                </a:lnTo>
                <a:lnTo>
                  <a:pt x="278" y="33"/>
                </a:lnTo>
                <a:lnTo>
                  <a:pt x="278" y="32"/>
                </a:lnTo>
                <a:lnTo>
                  <a:pt x="279" y="32"/>
                </a:lnTo>
                <a:lnTo>
                  <a:pt x="279" y="32"/>
                </a:lnTo>
                <a:lnTo>
                  <a:pt x="279" y="33"/>
                </a:lnTo>
                <a:lnTo>
                  <a:pt x="280" y="32"/>
                </a:lnTo>
                <a:lnTo>
                  <a:pt x="280" y="33"/>
                </a:lnTo>
                <a:lnTo>
                  <a:pt x="280" y="33"/>
                </a:lnTo>
                <a:lnTo>
                  <a:pt x="281" y="33"/>
                </a:lnTo>
                <a:lnTo>
                  <a:pt x="281" y="33"/>
                </a:lnTo>
                <a:lnTo>
                  <a:pt x="281" y="34"/>
                </a:lnTo>
                <a:lnTo>
                  <a:pt x="281" y="34"/>
                </a:lnTo>
                <a:lnTo>
                  <a:pt x="282" y="34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3" y="36"/>
                </a:lnTo>
                <a:lnTo>
                  <a:pt x="283" y="36"/>
                </a:lnTo>
                <a:lnTo>
                  <a:pt x="283" y="35"/>
                </a:lnTo>
                <a:lnTo>
                  <a:pt x="284" y="36"/>
                </a:lnTo>
                <a:lnTo>
                  <a:pt x="284" y="36"/>
                </a:lnTo>
                <a:lnTo>
                  <a:pt x="285" y="36"/>
                </a:lnTo>
                <a:lnTo>
                  <a:pt x="285" y="36"/>
                </a:lnTo>
                <a:lnTo>
                  <a:pt x="285" y="36"/>
                </a:lnTo>
                <a:lnTo>
                  <a:pt x="285" y="36"/>
                </a:lnTo>
                <a:lnTo>
                  <a:pt x="285" y="36"/>
                </a:lnTo>
                <a:lnTo>
                  <a:pt x="286" y="36"/>
                </a:lnTo>
                <a:lnTo>
                  <a:pt x="286" y="36"/>
                </a:lnTo>
                <a:lnTo>
                  <a:pt x="286" y="36"/>
                </a:lnTo>
                <a:lnTo>
                  <a:pt x="286" y="36"/>
                </a:lnTo>
                <a:lnTo>
                  <a:pt x="287" y="36"/>
                </a:lnTo>
                <a:lnTo>
                  <a:pt x="287" y="36"/>
                </a:lnTo>
                <a:lnTo>
                  <a:pt x="287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7"/>
                </a:lnTo>
                <a:lnTo>
                  <a:pt x="289" y="37"/>
                </a:lnTo>
                <a:lnTo>
                  <a:pt x="289" y="37"/>
                </a:lnTo>
                <a:lnTo>
                  <a:pt x="290" y="36"/>
                </a:lnTo>
                <a:lnTo>
                  <a:pt x="290" y="37"/>
                </a:lnTo>
                <a:lnTo>
                  <a:pt x="290" y="37"/>
                </a:lnTo>
                <a:lnTo>
                  <a:pt x="291" y="37"/>
                </a:lnTo>
                <a:lnTo>
                  <a:pt x="291" y="37"/>
                </a:lnTo>
                <a:lnTo>
                  <a:pt x="291" y="37"/>
                </a:lnTo>
                <a:lnTo>
                  <a:pt x="292" y="37"/>
                </a:lnTo>
                <a:lnTo>
                  <a:pt x="292" y="38"/>
                </a:lnTo>
                <a:lnTo>
                  <a:pt x="292" y="38"/>
                </a:lnTo>
                <a:lnTo>
                  <a:pt x="292" y="39"/>
                </a:lnTo>
                <a:lnTo>
                  <a:pt x="293" y="39"/>
                </a:lnTo>
                <a:lnTo>
                  <a:pt x="293" y="39"/>
                </a:lnTo>
                <a:lnTo>
                  <a:pt x="293" y="39"/>
                </a:lnTo>
                <a:lnTo>
                  <a:pt x="294" y="39"/>
                </a:lnTo>
                <a:lnTo>
                  <a:pt x="294" y="39"/>
                </a:lnTo>
                <a:lnTo>
                  <a:pt x="294" y="39"/>
                </a:lnTo>
                <a:lnTo>
                  <a:pt x="294" y="39"/>
                </a:lnTo>
                <a:lnTo>
                  <a:pt x="295" y="39"/>
                </a:lnTo>
                <a:lnTo>
                  <a:pt x="295" y="39"/>
                </a:lnTo>
                <a:lnTo>
                  <a:pt x="295" y="39"/>
                </a:lnTo>
                <a:lnTo>
                  <a:pt x="296" y="39"/>
                </a:lnTo>
                <a:lnTo>
                  <a:pt x="296" y="40"/>
                </a:lnTo>
                <a:lnTo>
                  <a:pt x="296" y="39"/>
                </a:lnTo>
                <a:lnTo>
                  <a:pt x="295" y="39"/>
                </a:lnTo>
                <a:lnTo>
                  <a:pt x="295" y="39"/>
                </a:lnTo>
                <a:lnTo>
                  <a:pt x="296" y="39"/>
                </a:lnTo>
                <a:lnTo>
                  <a:pt x="296" y="39"/>
                </a:lnTo>
                <a:lnTo>
                  <a:pt x="296" y="39"/>
                </a:lnTo>
                <a:lnTo>
                  <a:pt x="297" y="39"/>
                </a:lnTo>
                <a:lnTo>
                  <a:pt x="297" y="39"/>
                </a:lnTo>
                <a:lnTo>
                  <a:pt x="297" y="39"/>
                </a:lnTo>
                <a:lnTo>
                  <a:pt x="297" y="39"/>
                </a:lnTo>
                <a:lnTo>
                  <a:pt x="298" y="39"/>
                </a:lnTo>
                <a:lnTo>
                  <a:pt x="298" y="39"/>
                </a:lnTo>
                <a:lnTo>
                  <a:pt x="298" y="39"/>
                </a:lnTo>
                <a:lnTo>
                  <a:pt x="298" y="39"/>
                </a:lnTo>
                <a:lnTo>
                  <a:pt x="298" y="39"/>
                </a:lnTo>
                <a:lnTo>
                  <a:pt x="298" y="39"/>
                </a:lnTo>
                <a:lnTo>
                  <a:pt x="299" y="39"/>
                </a:lnTo>
                <a:lnTo>
                  <a:pt x="299" y="39"/>
                </a:lnTo>
                <a:lnTo>
                  <a:pt x="299" y="40"/>
                </a:lnTo>
                <a:lnTo>
                  <a:pt x="299" y="40"/>
                </a:lnTo>
                <a:lnTo>
                  <a:pt x="299" y="40"/>
                </a:lnTo>
                <a:lnTo>
                  <a:pt x="299" y="40"/>
                </a:lnTo>
                <a:lnTo>
                  <a:pt x="299" y="40"/>
                </a:lnTo>
                <a:lnTo>
                  <a:pt x="300" y="40"/>
                </a:lnTo>
                <a:lnTo>
                  <a:pt x="300" y="41"/>
                </a:lnTo>
                <a:lnTo>
                  <a:pt x="300" y="41"/>
                </a:lnTo>
                <a:lnTo>
                  <a:pt x="300" y="40"/>
                </a:lnTo>
                <a:lnTo>
                  <a:pt x="301" y="40"/>
                </a:lnTo>
                <a:lnTo>
                  <a:pt x="301" y="40"/>
                </a:lnTo>
                <a:lnTo>
                  <a:pt x="301" y="40"/>
                </a:lnTo>
                <a:lnTo>
                  <a:pt x="302" y="41"/>
                </a:lnTo>
                <a:lnTo>
                  <a:pt x="302" y="41"/>
                </a:lnTo>
                <a:lnTo>
                  <a:pt x="301" y="41"/>
                </a:lnTo>
                <a:lnTo>
                  <a:pt x="301" y="41"/>
                </a:lnTo>
                <a:lnTo>
                  <a:pt x="302" y="41"/>
                </a:lnTo>
                <a:lnTo>
                  <a:pt x="302" y="42"/>
                </a:lnTo>
                <a:lnTo>
                  <a:pt x="302" y="42"/>
                </a:lnTo>
                <a:lnTo>
                  <a:pt x="302" y="42"/>
                </a:lnTo>
                <a:lnTo>
                  <a:pt x="302" y="42"/>
                </a:lnTo>
                <a:lnTo>
                  <a:pt x="303" y="42"/>
                </a:lnTo>
                <a:lnTo>
                  <a:pt x="303" y="43"/>
                </a:lnTo>
                <a:lnTo>
                  <a:pt x="303" y="43"/>
                </a:lnTo>
                <a:lnTo>
                  <a:pt x="303" y="43"/>
                </a:lnTo>
                <a:lnTo>
                  <a:pt x="303" y="44"/>
                </a:lnTo>
                <a:lnTo>
                  <a:pt x="303" y="44"/>
                </a:lnTo>
                <a:lnTo>
                  <a:pt x="303" y="44"/>
                </a:lnTo>
                <a:lnTo>
                  <a:pt x="304" y="44"/>
                </a:lnTo>
                <a:lnTo>
                  <a:pt x="304" y="44"/>
                </a:lnTo>
                <a:lnTo>
                  <a:pt x="303" y="44"/>
                </a:lnTo>
                <a:lnTo>
                  <a:pt x="304" y="44"/>
                </a:lnTo>
                <a:lnTo>
                  <a:pt x="304" y="45"/>
                </a:lnTo>
                <a:lnTo>
                  <a:pt x="304" y="45"/>
                </a:lnTo>
                <a:lnTo>
                  <a:pt x="304" y="45"/>
                </a:lnTo>
                <a:lnTo>
                  <a:pt x="304" y="45"/>
                </a:lnTo>
                <a:lnTo>
                  <a:pt x="304" y="44"/>
                </a:lnTo>
                <a:lnTo>
                  <a:pt x="304" y="44"/>
                </a:lnTo>
                <a:lnTo>
                  <a:pt x="304" y="45"/>
                </a:lnTo>
                <a:lnTo>
                  <a:pt x="305" y="45"/>
                </a:lnTo>
                <a:lnTo>
                  <a:pt x="305" y="44"/>
                </a:lnTo>
                <a:lnTo>
                  <a:pt x="305" y="45"/>
                </a:lnTo>
                <a:lnTo>
                  <a:pt x="305" y="44"/>
                </a:lnTo>
                <a:lnTo>
                  <a:pt x="305" y="45"/>
                </a:lnTo>
                <a:lnTo>
                  <a:pt x="306" y="45"/>
                </a:lnTo>
                <a:lnTo>
                  <a:pt x="306" y="45"/>
                </a:lnTo>
                <a:lnTo>
                  <a:pt x="306" y="45"/>
                </a:lnTo>
                <a:lnTo>
                  <a:pt x="306" y="45"/>
                </a:lnTo>
                <a:lnTo>
                  <a:pt x="307" y="46"/>
                </a:lnTo>
                <a:lnTo>
                  <a:pt x="307" y="46"/>
                </a:lnTo>
                <a:lnTo>
                  <a:pt x="306" y="46"/>
                </a:lnTo>
                <a:lnTo>
                  <a:pt x="306" y="46"/>
                </a:lnTo>
                <a:lnTo>
                  <a:pt x="306" y="46"/>
                </a:lnTo>
                <a:lnTo>
                  <a:pt x="306" y="46"/>
                </a:lnTo>
                <a:lnTo>
                  <a:pt x="306" y="47"/>
                </a:lnTo>
                <a:lnTo>
                  <a:pt x="307" y="47"/>
                </a:lnTo>
                <a:lnTo>
                  <a:pt x="307" y="47"/>
                </a:lnTo>
                <a:lnTo>
                  <a:pt x="308" y="47"/>
                </a:lnTo>
                <a:lnTo>
                  <a:pt x="308" y="46"/>
                </a:lnTo>
                <a:lnTo>
                  <a:pt x="308" y="47"/>
                </a:lnTo>
                <a:lnTo>
                  <a:pt x="308" y="47"/>
                </a:lnTo>
                <a:lnTo>
                  <a:pt x="308" y="47"/>
                </a:lnTo>
                <a:lnTo>
                  <a:pt x="309" y="47"/>
                </a:lnTo>
                <a:lnTo>
                  <a:pt x="309" y="48"/>
                </a:lnTo>
                <a:lnTo>
                  <a:pt x="309" y="48"/>
                </a:lnTo>
                <a:lnTo>
                  <a:pt x="309" y="47"/>
                </a:lnTo>
                <a:lnTo>
                  <a:pt x="310" y="47"/>
                </a:lnTo>
                <a:lnTo>
                  <a:pt x="310" y="48"/>
                </a:lnTo>
                <a:lnTo>
                  <a:pt x="310" y="47"/>
                </a:lnTo>
                <a:lnTo>
                  <a:pt x="310" y="48"/>
                </a:lnTo>
                <a:lnTo>
                  <a:pt x="311" y="48"/>
                </a:lnTo>
                <a:lnTo>
                  <a:pt x="311" y="49"/>
                </a:lnTo>
                <a:lnTo>
                  <a:pt x="311" y="49"/>
                </a:lnTo>
                <a:lnTo>
                  <a:pt x="312" y="49"/>
                </a:lnTo>
                <a:lnTo>
                  <a:pt x="311" y="49"/>
                </a:lnTo>
                <a:lnTo>
                  <a:pt x="311" y="49"/>
                </a:lnTo>
                <a:lnTo>
                  <a:pt x="312" y="49"/>
                </a:lnTo>
                <a:lnTo>
                  <a:pt x="312" y="49"/>
                </a:lnTo>
                <a:lnTo>
                  <a:pt x="312" y="49"/>
                </a:lnTo>
                <a:lnTo>
                  <a:pt x="313" y="49"/>
                </a:lnTo>
                <a:lnTo>
                  <a:pt x="314" y="49"/>
                </a:lnTo>
                <a:lnTo>
                  <a:pt x="314" y="49"/>
                </a:lnTo>
                <a:lnTo>
                  <a:pt x="314" y="49"/>
                </a:lnTo>
                <a:lnTo>
                  <a:pt x="314" y="49"/>
                </a:lnTo>
                <a:lnTo>
                  <a:pt x="314" y="49"/>
                </a:lnTo>
                <a:lnTo>
                  <a:pt x="315" y="49"/>
                </a:lnTo>
                <a:lnTo>
                  <a:pt x="315" y="50"/>
                </a:lnTo>
                <a:lnTo>
                  <a:pt x="316" y="50"/>
                </a:lnTo>
                <a:lnTo>
                  <a:pt x="316" y="50"/>
                </a:lnTo>
                <a:lnTo>
                  <a:pt x="317" y="49"/>
                </a:lnTo>
                <a:lnTo>
                  <a:pt x="317" y="49"/>
                </a:lnTo>
                <a:lnTo>
                  <a:pt x="317" y="49"/>
                </a:lnTo>
                <a:lnTo>
                  <a:pt x="318" y="49"/>
                </a:lnTo>
                <a:lnTo>
                  <a:pt x="318" y="49"/>
                </a:lnTo>
                <a:lnTo>
                  <a:pt x="318" y="48"/>
                </a:lnTo>
                <a:lnTo>
                  <a:pt x="318" y="48"/>
                </a:lnTo>
                <a:lnTo>
                  <a:pt x="318" y="48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19" y="49"/>
                </a:lnTo>
                <a:lnTo>
                  <a:pt x="319" y="49"/>
                </a:lnTo>
                <a:lnTo>
                  <a:pt x="320" y="49"/>
                </a:lnTo>
                <a:lnTo>
                  <a:pt x="320" y="48"/>
                </a:lnTo>
                <a:lnTo>
                  <a:pt x="320" y="49"/>
                </a:lnTo>
                <a:lnTo>
                  <a:pt x="321" y="49"/>
                </a:lnTo>
                <a:lnTo>
                  <a:pt x="321" y="48"/>
                </a:lnTo>
                <a:lnTo>
                  <a:pt x="321" y="48"/>
                </a:lnTo>
                <a:lnTo>
                  <a:pt x="322" y="49"/>
                </a:lnTo>
                <a:lnTo>
                  <a:pt x="322" y="49"/>
                </a:lnTo>
                <a:lnTo>
                  <a:pt x="322" y="49"/>
                </a:lnTo>
                <a:lnTo>
                  <a:pt x="322" y="49"/>
                </a:lnTo>
                <a:lnTo>
                  <a:pt x="322" y="49"/>
                </a:lnTo>
                <a:lnTo>
                  <a:pt x="322" y="49"/>
                </a:lnTo>
                <a:lnTo>
                  <a:pt x="323" y="49"/>
                </a:lnTo>
                <a:lnTo>
                  <a:pt x="323" y="49"/>
                </a:lnTo>
                <a:lnTo>
                  <a:pt x="323" y="49"/>
                </a:lnTo>
                <a:lnTo>
                  <a:pt x="323" y="49"/>
                </a:lnTo>
                <a:lnTo>
                  <a:pt x="324" y="49"/>
                </a:lnTo>
                <a:lnTo>
                  <a:pt x="324" y="49"/>
                </a:lnTo>
                <a:lnTo>
                  <a:pt x="325" y="49"/>
                </a:lnTo>
                <a:lnTo>
                  <a:pt x="325" y="49"/>
                </a:lnTo>
                <a:lnTo>
                  <a:pt x="325" y="49"/>
                </a:lnTo>
                <a:lnTo>
                  <a:pt x="326" y="49"/>
                </a:lnTo>
                <a:lnTo>
                  <a:pt x="326" y="49"/>
                </a:lnTo>
                <a:lnTo>
                  <a:pt x="327" y="49"/>
                </a:lnTo>
                <a:lnTo>
                  <a:pt x="327" y="49"/>
                </a:lnTo>
                <a:lnTo>
                  <a:pt x="327" y="49"/>
                </a:lnTo>
                <a:lnTo>
                  <a:pt x="327" y="49"/>
                </a:lnTo>
                <a:lnTo>
                  <a:pt x="327" y="49"/>
                </a:lnTo>
                <a:lnTo>
                  <a:pt x="328" y="49"/>
                </a:lnTo>
                <a:lnTo>
                  <a:pt x="328" y="48"/>
                </a:lnTo>
                <a:lnTo>
                  <a:pt x="328" y="49"/>
                </a:lnTo>
                <a:lnTo>
                  <a:pt x="328" y="48"/>
                </a:lnTo>
                <a:lnTo>
                  <a:pt x="328" y="49"/>
                </a:lnTo>
                <a:lnTo>
                  <a:pt x="328" y="48"/>
                </a:lnTo>
                <a:lnTo>
                  <a:pt x="329" y="48"/>
                </a:lnTo>
                <a:lnTo>
                  <a:pt x="329" y="49"/>
                </a:lnTo>
                <a:lnTo>
                  <a:pt x="329" y="49"/>
                </a:lnTo>
                <a:lnTo>
                  <a:pt x="329" y="49"/>
                </a:lnTo>
                <a:lnTo>
                  <a:pt x="329" y="49"/>
                </a:lnTo>
                <a:lnTo>
                  <a:pt x="329" y="49"/>
                </a:lnTo>
                <a:lnTo>
                  <a:pt x="330" y="49"/>
                </a:lnTo>
                <a:lnTo>
                  <a:pt x="330" y="49"/>
                </a:lnTo>
                <a:lnTo>
                  <a:pt x="330" y="49"/>
                </a:lnTo>
                <a:lnTo>
                  <a:pt x="330" y="49"/>
                </a:lnTo>
                <a:lnTo>
                  <a:pt x="330" y="48"/>
                </a:lnTo>
                <a:lnTo>
                  <a:pt x="331" y="48"/>
                </a:lnTo>
                <a:lnTo>
                  <a:pt x="330" y="48"/>
                </a:lnTo>
                <a:lnTo>
                  <a:pt x="331" y="48"/>
                </a:lnTo>
                <a:lnTo>
                  <a:pt x="331" y="48"/>
                </a:lnTo>
                <a:lnTo>
                  <a:pt x="331" y="48"/>
                </a:lnTo>
                <a:lnTo>
                  <a:pt x="331" y="48"/>
                </a:lnTo>
                <a:lnTo>
                  <a:pt x="331" y="48"/>
                </a:lnTo>
                <a:lnTo>
                  <a:pt x="331" y="47"/>
                </a:lnTo>
                <a:lnTo>
                  <a:pt x="331" y="47"/>
                </a:lnTo>
                <a:lnTo>
                  <a:pt x="332" y="47"/>
                </a:lnTo>
                <a:lnTo>
                  <a:pt x="332" y="47"/>
                </a:lnTo>
                <a:lnTo>
                  <a:pt x="332" y="47"/>
                </a:lnTo>
                <a:lnTo>
                  <a:pt x="332" y="47"/>
                </a:lnTo>
                <a:lnTo>
                  <a:pt x="333" y="47"/>
                </a:lnTo>
                <a:lnTo>
                  <a:pt x="333" y="47"/>
                </a:lnTo>
                <a:lnTo>
                  <a:pt x="334" y="47"/>
                </a:lnTo>
                <a:lnTo>
                  <a:pt x="334" y="46"/>
                </a:lnTo>
                <a:lnTo>
                  <a:pt x="334" y="46"/>
                </a:lnTo>
                <a:lnTo>
                  <a:pt x="334" y="47"/>
                </a:lnTo>
                <a:lnTo>
                  <a:pt x="335" y="46"/>
                </a:lnTo>
                <a:lnTo>
                  <a:pt x="335" y="46"/>
                </a:lnTo>
                <a:lnTo>
                  <a:pt x="336" y="46"/>
                </a:lnTo>
                <a:lnTo>
                  <a:pt x="336" y="46"/>
                </a:lnTo>
                <a:lnTo>
                  <a:pt x="337" y="46"/>
                </a:lnTo>
                <a:lnTo>
                  <a:pt x="338" y="46"/>
                </a:lnTo>
                <a:lnTo>
                  <a:pt x="338" y="46"/>
                </a:lnTo>
                <a:lnTo>
                  <a:pt x="338" y="46"/>
                </a:lnTo>
                <a:lnTo>
                  <a:pt x="339" y="46"/>
                </a:lnTo>
                <a:lnTo>
                  <a:pt x="339" y="46"/>
                </a:lnTo>
                <a:lnTo>
                  <a:pt x="339" y="46"/>
                </a:lnTo>
                <a:lnTo>
                  <a:pt x="339" y="46"/>
                </a:lnTo>
                <a:lnTo>
                  <a:pt x="340" y="46"/>
                </a:lnTo>
                <a:lnTo>
                  <a:pt x="340" y="47"/>
                </a:lnTo>
                <a:lnTo>
                  <a:pt x="340" y="47"/>
                </a:lnTo>
                <a:lnTo>
                  <a:pt x="341" y="47"/>
                </a:lnTo>
                <a:lnTo>
                  <a:pt x="341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7"/>
                </a:lnTo>
                <a:lnTo>
                  <a:pt x="343" y="47"/>
                </a:lnTo>
                <a:lnTo>
                  <a:pt x="343" y="47"/>
                </a:lnTo>
                <a:lnTo>
                  <a:pt x="343" y="48"/>
                </a:lnTo>
                <a:lnTo>
                  <a:pt x="344" y="47"/>
                </a:lnTo>
                <a:lnTo>
                  <a:pt x="344" y="47"/>
                </a:lnTo>
                <a:lnTo>
                  <a:pt x="344" y="46"/>
                </a:lnTo>
                <a:lnTo>
                  <a:pt x="345" y="46"/>
                </a:lnTo>
                <a:lnTo>
                  <a:pt x="346" y="46"/>
                </a:lnTo>
                <a:lnTo>
                  <a:pt x="347" y="46"/>
                </a:lnTo>
                <a:lnTo>
                  <a:pt x="347" y="46"/>
                </a:lnTo>
                <a:lnTo>
                  <a:pt x="348" y="46"/>
                </a:lnTo>
                <a:lnTo>
                  <a:pt x="348" y="45"/>
                </a:lnTo>
                <a:lnTo>
                  <a:pt x="348" y="45"/>
                </a:lnTo>
                <a:lnTo>
                  <a:pt x="348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3"/>
                </a:lnTo>
                <a:lnTo>
                  <a:pt x="349" y="43"/>
                </a:lnTo>
                <a:lnTo>
                  <a:pt x="350" y="43"/>
                </a:lnTo>
                <a:lnTo>
                  <a:pt x="350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2"/>
                </a:lnTo>
                <a:lnTo>
                  <a:pt x="352" y="42"/>
                </a:lnTo>
                <a:lnTo>
                  <a:pt x="352" y="42"/>
                </a:lnTo>
                <a:lnTo>
                  <a:pt x="353" y="41"/>
                </a:lnTo>
                <a:lnTo>
                  <a:pt x="354" y="41"/>
                </a:lnTo>
                <a:lnTo>
                  <a:pt x="354" y="41"/>
                </a:lnTo>
                <a:lnTo>
                  <a:pt x="354" y="41"/>
                </a:lnTo>
                <a:lnTo>
                  <a:pt x="354" y="40"/>
                </a:lnTo>
                <a:lnTo>
                  <a:pt x="354" y="40"/>
                </a:lnTo>
                <a:lnTo>
                  <a:pt x="354" y="40"/>
                </a:lnTo>
                <a:lnTo>
                  <a:pt x="354" y="40"/>
                </a:lnTo>
                <a:lnTo>
                  <a:pt x="354" y="40"/>
                </a:lnTo>
                <a:lnTo>
                  <a:pt x="354" y="39"/>
                </a:lnTo>
                <a:lnTo>
                  <a:pt x="354" y="39"/>
                </a:lnTo>
                <a:lnTo>
                  <a:pt x="354" y="39"/>
                </a:lnTo>
                <a:lnTo>
                  <a:pt x="354" y="39"/>
                </a:lnTo>
                <a:lnTo>
                  <a:pt x="354" y="38"/>
                </a:lnTo>
                <a:lnTo>
                  <a:pt x="355" y="37"/>
                </a:lnTo>
                <a:lnTo>
                  <a:pt x="355" y="37"/>
                </a:lnTo>
                <a:lnTo>
                  <a:pt x="355" y="37"/>
                </a:lnTo>
                <a:lnTo>
                  <a:pt x="355" y="37"/>
                </a:lnTo>
                <a:lnTo>
                  <a:pt x="356" y="37"/>
                </a:lnTo>
                <a:lnTo>
                  <a:pt x="356" y="37"/>
                </a:lnTo>
                <a:lnTo>
                  <a:pt x="357" y="37"/>
                </a:lnTo>
                <a:lnTo>
                  <a:pt x="357" y="36"/>
                </a:lnTo>
                <a:lnTo>
                  <a:pt x="357" y="36"/>
                </a:lnTo>
                <a:lnTo>
                  <a:pt x="358" y="36"/>
                </a:lnTo>
                <a:lnTo>
                  <a:pt x="358" y="37"/>
                </a:lnTo>
                <a:lnTo>
                  <a:pt x="358" y="37"/>
                </a:lnTo>
                <a:lnTo>
                  <a:pt x="359" y="37"/>
                </a:lnTo>
                <a:lnTo>
                  <a:pt x="359" y="36"/>
                </a:lnTo>
                <a:lnTo>
                  <a:pt x="359" y="36"/>
                </a:lnTo>
                <a:lnTo>
                  <a:pt x="359" y="36"/>
                </a:lnTo>
                <a:lnTo>
                  <a:pt x="360" y="36"/>
                </a:lnTo>
                <a:lnTo>
                  <a:pt x="360" y="35"/>
                </a:lnTo>
                <a:lnTo>
                  <a:pt x="360" y="35"/>
                </a:lnTo>
                <a:lnTo>
                  <a:pt x="360" y="34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5"/>
                </a:lnTo>
                <a:lnTo>
                  <a:pt x="364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3"/>
                </a:lnTo>
                <a:lnTo>
                  <a:pt x="365" y="33"/>
                </a:lnTo>
                <a:lnTo>
                  <a:pt x="365" y="34"/>
                </a:lnTo>
                <a:lnTo>
                  <a:pt x="366" y="33"/>
                </a:lnTo>
                <a:lnTo>
                  <a:pt x="366" y="34"/>
                </a:lnTo>
                <a:lnTo>
                  <a:pt x="367" y="34"/>
                </a:lnTo>
                <a:lnTo>
                  <a:pt x="367" y="34"/>
                </a:lnTo>
                <a:lnTo>
                  <a:pt x="368" y="34"/>
                </a:lnTo>
                <a:lnTo>
                  <a:pt x="368" y="33"/>
                </a:lnTo>
                <a:lnTo>
                  <a:pt x="369" y="33"/>
                </a:lnTo>
                <a:lnTo>
                  <a:pt x="369" y="33"/>
                </a:lnTo>
                <a:lnTo>
                  <a:pt x="369" y="33"/>
                </a:lnTo>
                <a:lnTo>
                  <a:pt x="370" y="33"/>
                </a:lnTo>
                <a:lnTo>
                  <a:pt x="370" y="33"/>
                </a:lnTo>
                <a:lnTo>
                  <a:pt x="371" y="33"/>
                </a:lnTo>
                <a:lnTo>
                  <a:pt x="371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1"/>
                </a:lnTo>
                <a:lnTo>
                  <a:pt x="372" y="31"/>
                </a:lnTo>
                <a:lnTo>
                  <a:pt x="373" y="31"/>
                </a:lnTo>
                <a:lnTo>
                  <a:pt x="373" y="31"/>
                </a:lnTo>
                <a:lnTo>
                  <a:pt x="373" y="31"/>
                </a:lnTo>
                <a:lnTo>
                  <a:pt x="374" y="32"/>
                </a:lnTo>
                <a:lnTo>
                  <a:pt x="374" y="31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3"/>
                </a:lnTo>
                <a:lnTo>
                  <a:pt x="374" y="32"/>
                </a:lnTo>
                <a:lnTo>
                  <a:pt x="375" y="32"/>
                </a:lnTo>
                <a:lnTo>
                  <a:pt x="375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7" y="33"/>
                </a:lnTo>
                <a:lnTo>
                  <a:pt x="377" y="32"/>
                </a:lnTo>
                <a:lnTo>
                  <a:pt x="377" y="32"/>
                </a:lnTo>
                <a:lnTo>
                  <a:pt x="378" y="32"/>
                </a:lnTo>
                <a:lnTo>
                  <a:pt x="378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80" y="33"/>
                </a:lnTo>
                <a:lnTo>
                  <a:pt x="380" y="32"/>
                </a:lnTo>
                <a:lnTo>
                  <a:pt x="380" y="32"/>
                </a:lnTo>
                <a:lnTo>
                  <a:pt x="381" y="32"/>
                </a:lnTo>
                <a:lnTo>
                  <a:pt x="381" y="33"/>
                </a:lnTo>
                <a:lnTo>
                  <a:pt x="381" y="33"/>
                </a:lnTo>
                <a:lnTo>
                  <a:pt x="382" y="33"/>
                </a:lnTo>
                <a:lnTo>
                  <a:pt x="382" y="33"/>
                </a:lnTo>
                <a:lnTo>
                  <a:pt x="382" y="33"/>
                </a:lnTo>
                <a:lnTo>
                  <a:pt x="383" y="33"/>
                </a:lnTo>
                <a:lnTo>
                  <a:pt x="383" y="33"/>
                </a:lnTo>
                <a:lnTo>
                  <a:pt x="383" y="34"/>
                </a:lnTo>
                <a:lnTo>
                  <a:pt x="383" y="34"/>
                </a:lnTo>
                <a:lnTo>
                  <a:pt x="384" y="34"/>
                </a:lnTo>
                <a:lnTo>
                  <a:pt x="384" y="35"/>
                </a:lnTo>
                <a:lnTo>
                  <a:pt x="383" y="35"/>
                </a:lnTo>
                <a:lnTo>
                  <a:pt x="384" y="35"/>
                </a:lnTo>
                <a:lnTo>
                  <a:pt x="384" y="36"/>
                </a:lnTo>
                <a:lnTo>
                  <a:pt x="383" y="36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5" y="37"/>
                </a:lnTo>
                <a:lnTo>
                  <a:pt x="386" y="37"/>
                </a:lnTo>
                <a:lnTo>
                  <a:pt x="386" y="38"/>
                </a:lnTo>
                <a:lnTo>
                  <a:pt x="387" y="38"/>
                </a:lnTo>
                <a:lnTo>
                  <a:pt x="387" y="38"/>
                </a:lnTo>
                <a:lnTo>
                  <a:pt x="388" y="38"/>
                </a:lnTo>
                <a:lnTo>
                  <a:pt x="388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9"/>
                </a:lnTo>
                <a:lnTo>
                  <a:pt x="390" y="39"/>
                </a:lnTo>
                <a:lnTo>
                  <a:pt x="390" y="39"/>
                </a:lnTo>
                <a:lnTo>
                  <a:pt x="390" y="39"/>
                </a:lnTo>
                <a:lnTo>
                  <a:pt x="390" y="40"/>
                </a:lnTo>
                <a:lnTo>
                  <a:pt x="391" y="40"/>
                </a:lnTo>
                <a:lnTo>
                  <a:pt x="391" y="40"/>
                </a:lnTo>
                <a:lnTo>
                  <a:pt x="391" y="41"/>
                </a:lnTo>
                <a:lnTo>
                  <a:pt x="391" y="41"/>
                </a:lnTo>
                <a:lnTo>
                  <a:pt x="391" y="41"/>
                </a:lnTo>
                <a:lnTo>
                  <a:pt x="392" y="41"/>
                </a:lnTo>
                <a:lnTo>
                  <a:pt x="392" y="41"/>
                </a:lnTo>
                <a:lnTo>
                  <a:pt x="392" y="41"/>
                </a:lnTo>
                <a:lnTo>
                  <a:pt x="393" y="42"/>
                </a:lnTo>
                <a:lnTo>
                  <a:pt x="393" y="42"/>
                </a:lnTo>
                <a:lnTo>
                  <a:pt x="393" y="42"/>
                </a:lnTo>
                <a:lnTo>
                  <a:pt x="393" y="43"/>
                </a:lnTo>
                <a:lnTo>
                  <a:pt x="393" y="42"/>
                </a:lnTo>
                <a:lnTo>
                  <a:pt x="393" y="43"/>
                </a:lnTo>
                <a:lnTo>
                  <a:pt x="393" y="43"/>
                </a:lnTo>
                <a:lnTo>
                  <a:pt x="393" y="43"/>
                </a:lnTo>
                <a:lnTo>
                  <a:pt x="393" y="43"/>
                </a:lnTo>
                <a:lnTo>
                  <a:pt x="394" y="44"/>
                </a:lnTo>
                <a:lnTo>
                  <a:pt x="393" y="45"/>
                </a:lnTo>
                <a:lnTo>
                  <a:pt x="393" y="45"/>
                </a:lnTo>
                <a:lnTo>
                  <a:pt x="393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7"/>
                </a:lnTo>
                <a:lnTo>
                  <a:pt x="393" y="47"/>
                </a:lnTo>
                <a:lnTo>
                  <a:pt x="393" y="48"/>
                </a:lnTo>
                <a:lnTo>
                  <a:pt x="393" y="48"/>
                </a:lnTo>
                <a:lnTo>
                  <a:pt x="393" y="48"/>
                </a:lnTo>
                <a:lnTo>
                  <a:pt x="393" y="49"/>
                </a:lnTo>
                <a:lnTo>
                  <a:pt x="393" y="49"/>
                </a:lnTo>
                <a:lnTo>
                  <a:pt x="393" y="49"/>
                </a:lnTo>
                <a:lnTo>
                  <a:pt x="394" y="49"/>
                </a:lnTo>
                <a:lnTo>
                  <a:pt x="394" y="49"/>
                </a:lnTo>
                <a:lnTo>
                  <a:pt x="394" y="49"/>
                </a:lnTo>
                <a:lnTo>
                  <a:pt x="395" y="49"/>
                </a:lnTo>
                <a:lnTo>
                  <a:pt x="395" y="49"/>
                </a:lnTo>
                <a:lnTo>
                  <a:pt x="395" y="49"/>
                </a:lnTo>
                <a:lnTo>
                  <a:pt x="396" y="49"/>
                </a:lnTo>
                <a:lnTo>
                  <a:pt x="396" y="49"/>
                </a:lnTo>
                <a:lnTo>
                  <a:pt x="396" y="50"/>
                </a:lnTo>
                <a:lnTo>
                  <a:pt x="396" y="49"/>
                </a:lnTo>
                <a:lnTo>
                  <a:pt x="396" y="50"/>
                </a:lnTo>
                <a:lnTo>
                  <a:pt x="397" y="50"/>
                </a:lnTo>
                <a:lnTo>
                  <a:pt x="397" y="50"/>
                </a:lnTo>
                <a:lnTo>
                  <a:pt x="397" y="50"/>
                </a:lnTo>
                <a:lnTo>
                  <a:pt x="398" y="50"/>
                </a:lnTo>
                <a:lnTo>
                  <a:pt x="398" y="50"/>
                </a:lnTo>
                <a:lnTo>
                  <a:pt x="398" y="51"/>
                </a:lnTo>
                <a:lnTo>
                  <a:pt x="399" y="51"/>
                </a:lnTo>
                <a:lnTo>
                  <a:pt x="399" y="51"/>
                </a:lnTo>
                <a:lnTo>
                  <a:pt x="399" y="51"/>
                </a:lnTo>
                <a:lnTo>
                  <a:pt x="399" y="51"/>
                </a:lnTo>
                <a:lnTo>
                  <a:pt x="400" y="51"/>
                </a:lnTo>
                <a:lnTo>
                  <a:pt x="400" y="51"/>
                </a:lnTo>
                <a:lnTo>
                  <a:pt x="401" y="51"/>
                </a:lnTo>
                <a:lnTo>
                  <a:pt x="401" y="51"/>
                </a:lnTo>
                <a:lnTo>
                  <a:pt x="402" y="51"/>
                </a:lnTo>
                <a:lnTo>
                  <a:pt x="402" y="50"/>
                </a:lnTo>
                <a:lnTo>
                  <a:pt x="403" y="50"/>
                </a:lnTo>
                <a:lnTo>
                  <a:pt x="403" y="50"/>
                </a:lnTo>
                <a:lnTo>
                  <a:pt x="403" y="50"/>
                </a:lnTo>
                <a:lnTo>
                  <a:pt x="403" y="50"/>
                </a:lnTo>
                <a:lnTo>
                  <a:pt x="405" y="50"/>
                </a:lnTo>
                <a:lnTo>
                  <a:pt x="405" y="50"/>
                </a:lnTo>
                <a:lnTo>
                  <a:pt x="405" y="49"/>
                </a:lnTo>
                <a:lnTo>
                  <a:pt x="406" y="49"/>
                </a:lnTo>
                <a:lnTo>
                  <a:pt x="406" y="49"/>
                </a:lnTo>
                <a:lnTo>
                  <a:pt x="407" y="49"/>
                </a:lnTo>
                <a:lnTo>
                  <a:pt x="407" y="49"/>
                </a:lnTo>
                <a:lnTo>
                  <a:pt x="407" y="49"/>
                </a:lnTo>
                <a:lnTo>
                  <a:pt x="407" y="49"/>
                </a:lnTo>
                <a:lnTo>
                  <a:pt x="408" y="49"/>
                </a:lnTo>
                <a:lnTo>
                  <a:pt x="408" y="48"/>
                </a:lnTo>
                <a:lnTo>
                  <a:pt x="409" y="48"/>
                </a:lnTo>
                <a:lnTo>
                  <a:pt x="409" y="48"/>
                </a:lnTo>
                <a:lnTo>
                  <a:pt x="410" y="47"/>
                </a:lnTo>
                <a:lnTo>
                  <a:pt x="410" y="47"/>
                </a:lnTo>
                <a:lnTo>
                  <a:pt x="411" y="47"/>
                </a:lnTo>
                <a:lnTo>
                  <a:pt x="411" y="47"/>
                </a:lnTo>
                <a:lnTo>
                  <a:pt x="411" y="47"/>
                </a:lnTo>
                <a:lnTo>
                  <a:pt x="412" y="46"/>
                </a:lnTo>
                <a:lnTo>
                  <a:pt x="412" y="46"/>
                </a:lnTo>
                <a:lnTo>
                  <a:pt x="413" y="46"/>
                </a:lnTo>
                <a:lnTo>
                  <a:pt x="413" y="45"/>
                </a:lnTo>
                <a:lnTo>
                  <a:pt x="413" y="46"/>
                </a:lnTo>
                <a:lnTo>
                  <a:pt x="413" y="45"/>
                </a:lnTo>
                <a:lnTo>
                  <a:pt x="414" y="46"/>
                </a:lnTo>
                <a:lnTo>
                  <a:pt x="414" y="45"/>
                </a:lnTo>
                <a:lnTo>
                  <a:pt x="415" y="45"/>
                </a:lnTo>
                <a:lnTo>
                  <a:pt x="415" y="46"/>
                </a:lnTo>
                <a:lnTo>
                  <a:pt x="415" y="45"/>
                </a:lnTo>
                <a:lnTo>
                  <a:pt x="415" y="46"/>
                </a:lnTo>
                <a:lnTo>
                  <a:pt x="416" y="46"/>
                </a:lnTo>
                <a:lnTo>
                  <a:pt x="416" y="46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8" y="47"/>
                </a:lnTo>
                <a:lnTo>
                  <a:pt x="419" y="46"/>
                </a:lnTo>
                <a:lnTo>
                  <a:pt x="419" y="47"/>
                </a:lnTo>
                <a:lnTo>
                  <a:pt x="419" y="47"/>
                </a:lnTo>
                <a:lnTo>
                  <a:pt x="420" y="47"/>
                </a:lnTo>
                <a:lnTo>
                  <a:pt x="420" y="47"/>
                </a:lnTo>
                <a:lnTo>
                  <a:pt x="420" y="46"/>
                </a:lnTo>
                <a:lnTo>
                  <a:pt x="420" y="47"/>
                </a:lnTo>
                <a:lnTo>
                  <a:pt x="421" y="47"/>
                </a:lnTo>
                <a:lnTo>
                  <a:pt x="421" y="47"/>
                </a:lnTo>
                <a:lnTo>
                  <a:pt x="421" y="47"/>
                </a:lnTo>
                <a:lnTo>
                  <a:pt x="421" y="47"/>
                </a:lnTo>
                <a:lnTo>
                  <a:pt x="422" y="46"/>
                </a:lnTo>
                <a:lnTo>
                  <a:pt x="422" y="47"/>
                </a:lnTo>
                <a:lnTo>
                  <a:pt x="422" y="46"/>
                </a:lnTo>
                <a:lnTo>
                  <a:pt x="422" y="46"/>
                </a:lnTo>
                <a:lnTo>
                  <a:pt x="423" y="46"/>
                </a:lnTo>
                <a:lnTo>
                  <a:pt x="423" y="46"/>
                </a:lnTo>
                <a:lnTo>
                  <a:pt x="424" y="47"/>
                </a:lnTo>
                <a:lnTo>
                  <a:pt x="424" y="47"/>
                </a:lnTo>
                <a:lnTo>
                  <a:pt x="424" y="47"/>
                </a:lnTo>
                <a:lnTo>
                  <a:pt x="425" y="47"/>
                </a:lnTo>
                <a:lnTo>
                  <a:pt x="425" y="47"/>
                </a:lnTo>
                <a:lnTo>
                  <a:pt x="425" y="46"/>
                </a:lnTo>
                <a:lnTo>
                  <a:pt x="425" y="46"/>
                </a:lnTo>
                <a:lnTo>
                  <a:pt x="425" y="45"/>
                </a:lnTo>
                <a:lnTo>
                  <a:pt x="425" y="45"/>
                </a:lnTo>
                <a:lnTo>
                  <a:pt x="426" y="44"/>
                </a:lnTo>
                <a:lnTo>
                  <a:pt x="425" y="44"/>
                </a:lnTo>
                <a:lnTo>
                  <a:pt x="425" y="43"/>
                </a:lnTo>
                <a:lnTo>
                  <a:pt x="426" y="43"/>
                </a:lnTo>
                <a:lnTo>
                  <a:pt x="426" y="43"/>
                </a:lnTo>
                <a:lnTo>
                  <a:pt x="426" y="43"/>
                </a:lnTo>
                <a:lnTo>
                  <a:pt x="426" y="42"/>
                </a:lnTo>
                <a:lnTo>
                  <a:pt x="427" y="42"/>
                </a:lnTo>
                <a:lnTo>
                  <a:pt x="427" y="42"/>
                </a:lnTo>
                <a:lnTo>
                  <a:pt x="427" y="42"/>
                </a:lnTo>
                <a:lnTo>
                  <a:pt x="427" y="41"/>
                </a:lnTo>
                <a:lnTo>
                  <a:pt x="428" y="41"/>
                </a:lnTo>
                <a:lnTo>
                  <a:pt x="428" y="40"/>
                </a:lnTo>
                <a:lnTo>
                  <a:pt x="428" y="40"/>
                </a:lnTo>
                <a:lnTo>
                  <a:pt x="428" y="39"/>
                </a:lnTo>
                <a:lnTo>
                  <a:pt x="428" y="39"/>
                </a:lnTo>
                <a:lnTo>
                  <a:pt x="428" y="39"/>
                </a:lnTo>
                <a:lnTo>
                  <a:pt x="428" y="39"/>
                </a:lnTo>
                <a:lnTo>
                  <a:pt x="429" y="38"/>
                </a:lnTo>
                <a:lnTo>
                  <a:pt x="428" y="38"/>
                </a:lnTo>
                <a:lnTo>
                  <a:pt x="428" y="37"/>
                </a:lnTo>
                <a:lnTo>
                  <a:pt x="428" y="37"/>
                </a:lnTo>
                <a:lnTo>
                  <a:pt x="427" y="37"/>
                </a:lnTo>
                <a:lnTo>
                  <a:pt x="428" y="37"/>
                </a:lnTo>
                <a:lnTo>
                  <a:pt x="428" y="37"/>
                </a:lnTo>
                <a:lnTo>
                  <a:pt x="427" y="37"/>
                </a:lnTo>
                <a:lnTo>
                  <a:pt x="427" y="36"/>
                </a:lnTo>
                <a:lnTo>
                  <a:pt x="427" y="36"/>
                </a:lnTo>
                <a:lnTo>
                  <a:pt x="428" y="36"/>
                </a:lnTo>
                <a:lnTo>
                  <a:pt x="428" y="35"/>
                </a:lnTo>
                <a:lnTo>
                  <a:pt x="428" y="35"/>
                </a:lnTo>
                <a:lnTo>
                  <a:pt x="429" y="35"/>
                </a:lnTo>
                <a:lnTo>
                  <a:pt x="429" y="34"/>
                </a:lnTo>
                <a:lnTo>
                  <a:pt x="429" y="35"/>
                </a:lnTo>
                <a:lnTo>
                  <a:pt x="429" y="33"/>
                </a:lnTo>
                <a:lnTo>
                  <a:pt x="429" y="33"/>
                </a:lnTo>
                <a:lnTo>
                  <a:pt x="430" y="32"/>
                </a:lnTo>
                <a:lnTo>
                  <a:pt x="430" y="32"/>
                </a:lnTo>
                <a:lnTo>
                  <a:pt x="431" y="32"/>
                </a:lnTo>
                <a:lnTo>
                  <a:pt x="432" y="32"/>
                </a:lnTo>
                <a:lnTo>
                  <a:pt x="432" y="32"/>
                </a:lnTo>
                <a:lnTo>
                  <a:pt x="432" y="31"/>
                </a:lnTo>
                <a:lnTo>
                  <a:pt x="433" y="31"/>
                </a:lnTo>
                <a:lnTo>
                  <a:pt x="434" y="31"/>
                </a:lnTo>
                <a:lnTo>
                  <a:pt x="434" y="31"/>
                </a:lnTo>
                <a:lnTo>
                  <a:pt x="434" y="31"/>
                </a:lnTo>
                <a:lnTo>
                  <a:pt x="435" y="32"/>
                </a:lnTo>
                <a:lnTo>
                  <a:pt x="435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0"/>
                </a:lnTo>
                <a:lnTo>
                  <a:pt x="437" y="30"/>
                </a:lnTo>
                <a:lnTo>
                  <a:pt x="437" y="30"/>
                </a:lnTo>
                <a:lnTo>
                  <a:pt x="438" y="30"/>
                </a:lnTo>
                <a:lnTo>
                  <a:pt x="438" y="30"/>
                </a:lnTo>
                <a:lnTo>
                  <a:pt x="439" y="29"/>
                </a:lnTo>
                <a:lnTo>
                  <a:pt x="439" y="29"/>
                </a:lnTo>
                <a:lnTo>
                  <a:pt x="439" y="29"/>
                </a:lnTo>
                <a:lnTo>
                  <a:pt x="440" y="29"/>
                </a:lnTo>
                <a:lnTo>
                  <a:pt x="440" y="28"/>
                </a:lnTo>
                <a:lnTo>
                  <a:pt x="440" y="28"/>
                </a:lnTo>
                <a:lnTo>
                  <a:pt x="440" y="28"/>
                </a:lnTo>
                <a:lnTo>
                  <a:pt x="440" y="27"/>
                </a:lnTo>
                <a:lnTo>
                  <a:pt x="441" y="27"/>
                </a:lnTo>
                <a:lnTo>
                  <a:pt x="441" y="27"/>
                </a:lnTo>
                <a:lnTo>
                  <a:pt x="441" y="26"/>
                </a:lnTo>
                <a:lnTo>
                  <a:pt x="442" y="26"/>
                </a:lnTo>
                <a:lnTo>
                  <a:pt x="441" y="26"/>
                </a:lnTo>
                <a:lnTo>
                  <a:pt x="442" y="26"/>
                </a:lnTo>
                <a:lnTo>
                  <a:pt x="442" y="26"/>
                </a:lnTo>
                <a:lnTo>
                  <a:pt x="443" y="25"/>
                </a:lnTo>
                <a:lnTo>
                  <a:pt x="443" y="25"/>
                </a:lnTo>
                <a:lnTo>
                  <a:pt x="444" y="24"/>
                </a:lnTo>
                <a:lnTo>
                  <a:pt x="444" y="24"/>
                </a:lnTo>
                <a:lnTo>
                  <a:pt x="444" y="24"/>
                </a:lnTo>
                <a:lnTo>
                  <a:pt x="445" y="23"/>
                </a:lnTo>
                <a:lnTo>
                  <a:pt x="445" y="23"/>
                </a:lnTo>
                <a:lnTo>
                  <a:pt x="445" y="22"/>
                </a:lnTo>
                <a:lnTo>
                  <a:pt x="445" y="22"/>
                </a:lnTo>
                <a:lnTo>
                  <a:pt x="446" y="21"/>
                </a:lnTo>
                <a:lnTo>
                  <a:pt x="446" y="21"/>
                </a:lnTo>
                <a:lnTo>
                  <a:pt x="447" y="21"/>
                </a:lnTo>
                <a:lnTo>
                  <a:pt x="447" y="20"/>
                </a:lnTo>
                <a:lnTo>
                  <a:pt x="448" y="20"/>
                </a:lnTo>
                <a:lnTo>
                  <a:pt x="448" y="20"/>
                </a:lnTo>
                <a:lnTo>
                  <a:pt x="449" y="20"/>
                </a:lnTo>
                <a:lnTo>
                  <a:pt x="449" y="20"/>
                </a:lnTo>
                <a:lnTo>
                  <a:pt x="450" y="19"/>
                </a:lnTo>
                <a:lnTo>
                  <a:pt x="450" y="19"/>
                </a:lnTo>
                <a:lnTo>
                  <a:pt x="450" y="19"/>
                </a:lnTo>
                <a:lnTo>
                  <a:pt x="450" y="19"/>
                </a:lnTo>
                <a:lnTo>
                  <a:pt x="450" y="18"/>
                </a:lnTo>
                <a:lnTo>
                  <a:pt x="450" y="18"/>
                </a:lnTo>
                <a:lnTo>
                  <a:pt x="450" y="17"/>
                </a:lnTo>
                <a:lnTo>
                  <a:pt x="450" y="17"/>
                </a:lnTo>
                <a:lnTo>
                  <a:pt x="450" y="16"/>
                </a:lnTo>
                <a:lnTo>
                  <a:pt x="451" y="15"/>
                </a:lnTo>
                <a:lnTo>
                  <a:pt x="451" y="15"/>
                </a:lnTo>
                <a:lnTo>
                  <a:pt x="451" y="15"/>
                </a:lnTo>
                <a:lnTo>
                  <a:pt x="451" y="14"/>
                </a:lnTo>
                <a:lnTo>
                  <a:pt x="452" y="13"/>
                </a:lnTo>
                <a:lnTo>
                  <a:pt x="452" y="13"/>
                </a:lnTo>
                <a:lnTo>
                  <a:pt x="453" y="12"/>
                </a:lnTo>
                <a:lnTo>
                  <a:pt x="454" y="12"/>
                </a:lnTo>
                <a:lnTo>
                  <a:pt x="454" y="12"/>
                </a:lnTo>
                <a:lnTo>
                  <a:pt x="455" y="12"/>
                </a:lnTo>
                <a:lnTo>
                  <a:pt x="455" y="13"/>
                </a:lnTo>
                <a:lnTo>
                  <a:pt x="455" y="12"/>
                </a:lnTo>
                <a:lnTo>
                  <a:pt x="456" y="12"/>
                </a:lnTo>
                <a:lnTo>
                  <a:pt x="456" y="11"/>
                </a:lnTo>
                <a:lnTo>
                  <a:pt x="457" y="11"/>
                </a:lnTo>
                <a:lnTo>
                  <a:pt x="457" y="10"/>
                </a:lnTo>
                <a:lnTo>
                  <a:pt x="457" y="10"/>
                </a:lnTo>
                <a:lnTo>
                  <a:pt x="457" y="10"/>
                </a:lnTo>
                <a:lnTo>
                  <a:pt x="457" y="9"/>
                </a:lnTo>
                <a:lnTo>
                  <a:pt x="457" y="9"/>
                </a:lnTo>
                <a:lnTo>
                  <a:pt x="458" y="9"/>
                </a:lnTo>
                <a:lnTo>
                  <a:pt x="458" y="9"/>
                </a:lnTo>
                <a:lnTo>
                  <a:pt x="458" y="9"/>
                </a:lnTo>
                <a:lnTo>
                  <a:pt x="458" y="8"/>
                </a:lnTo>
                <a:lnTo>
                  <a:pt x="458" y="8"/>
                </a:lnTo>
                <a:lnTo>
                  <a:pt x="459" y="8"/>
                </a:lnTo>
                <a:lnTo>
                  <a:pt x="460" y="8"/>
                </a:lnTo>
                <a:lnTo>
                  <a:pt x="460" y="7"/>
                </a:lnTo>
                <a:lnTo>
                  <a:pt x="460" y="7"/>
                </a:lnTo>
                <a:lnTo>
                  <a:pt x="460" y="7"/>
                </a:lnTo>
                <a:lnTo>
                  <a:pt x="460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3" y="6"/>
                </a:lnTo>
                <a:lnTo>
                  <a:pt x="463" y="6"/>
                </a:lnTo>
                <a:lnTo>
                  <a:pt x="464" y="6"/>
                </a:lnTo>
                <a:lnTo>
                  <a:pt x="465" y="6"/>
                </a:lnTo>
                <a:lnTo>
                  <a:pt x="465" y="7"/>
                </a:lnTo>
                <a:lnTo>
                  <a:pt x="465" y="7"/>
                </a:lnTo>
                <a:lnTo>
                  <a:pt x="465" y="7"/>
                </a:lnTo>
                <a:lnTo>
                  <a:pt x="465" y="8"/>
                </a:lnTo>
                <a:lnTo>
                  <a:pt x="466" y="9"/>
                </a:lnTo>
                <a:lnTo>
                  <a:pt x="467" y="9"/>
                </a:lnTo>
                <a:lnTo>
                  <a:pt x="467" y="9"/>
                </a:lnTo>
                <a:lnTo>
                  <a:pt x="466" y="13"/>
                </a:lnTo>
                <a:lnTo>
                  <a:pt x="465" y="35"/>
                </a:lnTo>
                <a:lnTo>
                  <a:pt x="464" y="51"/>
                </a:lnTo>
                <a:lnTo>
                  <a:pt x="464" y="51"/>
                </a:lnTo>
                <a:lnTo>
                  <a:pt x="463" y="51"/>
                </a:lnTo>
                <a:lnTo>
                  <a:pt x="462" y="52"/>
                </a:lnTo>
                <a:lnTo>
                  <a:pt x="462" y="51"/>
                </a:lnTo>
                <a:lnTo>
                  <a:pt x="461" y="51"/>
                </a:lnTo>
                <a:lnTo>
                  <a:pt x="461" y="51"/>
                </a:lnTo>
                <a:lnTo>
                  <a:pt x="460" y="51"/>
                </a:lnTo>
                <a:lnTo>
                  <a:pt x="460" y="52"/>
                </a:lnTo>
                <a:lnTo>
                  <a:pt x="460" y="52"/>
                </a:lnTo>
                <a:lnTo>
                  <a:pt x="459" y="52"/>
                </a:lnTo>
                <a:lnTo>
                  <a:pt x="458" y="52"/>
                </a:lnTo>
                <a:lnTo>
                  <a:pt x="458" y="52"/>
                </a:lnTo>
                <a:lnTo>
                  <a:pt x="458" y="52"/>
                </a:lnTo>
                <a:lnTo>
                  <a:pt x="457" y="52"/>
                </a:lnTo>
                <a:lnTo>
                  <a:pt x="457" y="52"/>
                </a:lnTo>
                <a:lnTo>
                  <a:pt x="457" y="52"/>
                </a:lnTo>
                <a:lnTo>
                  <a:pt x="456" y="52"/>
                </a:lnTo>
                <a:lnTo>
                  <a:pt x="456" y="52"/>
                </a:lnTo>
                <a:lnTo>
                  <a:pt x="456" y="53"/>
                </a:lnTo>
                <a:lnTo>
                  <a:pt x="455" y="52"/>
                </a:lnTo>
                <a:lnTo>
                  <a:pt x="455" y="52"/>
                </a:lnTo>
                <a:lnTo>
                  <a:pt x="454" y="52"/>
                </a:lnTo>
                <a:lnTo>
                  <a:pt x="454" y="52"/>
                </a:lnTo>
                <a:lnTo>
                  <a:pt x="454" y="52"/>
                </a:lnTo>
                <a:lnTo>
                  <a:pt x="453" y="52"/>
                </a:lnTo>
                <a:lnTo>
                  <a:pt x="453" y="52"/>
                </a:lnTo>
                <a:lnTo>
                  <a:pt x="453" y="53"/>
                </a:lnTo>
                <a:lnTo>
                  <a:pt x="452" y="53"/>
                </a:lnTo>
                <a:lnTo>
                  <a:pt x="452" y="53"/>
                </a:lnTo>
                <a:lnTo>
                  <a:pt x="452" y="54"/>
                </a:lnTo>
                <a:lnTo>
                  <a:pt x="451" y="54"/>
                </a:lnTo>
                <a:lnTo>
                  <a:pt x="451" y="54"/>
                </a:lnTo>
                <a:lnTo>
                  <a:pt x="451" y="54"/>
                </a:lnTo>
                <a:lnTo>
                  <a:pt x="450" y="54"/>
                </a:lnTo>
                <a:lnTo>
                  <a:pt x="450" y="54"/>
                </a:lnTo>
                <a:lnTo>
                  <a:pt x="450" y="54"/>
                </a:lnTo>
                <a:lnTo>
                  <a:pt x="450" y="54"/>
                </a:lnTo>
                <a:lnTo>
                  <a:pt x="449" y="55"/>
                </a:lnTo>
                <a:lnTo>
                  <a:pt x="449" y="55"/>
                </a:lnTo>
                <a:lnTo>
                  <a:pt x="448" y="55"/>
                </a:lnTo>
                <a:lnTo>
                  <a:pt x="448" y="56"/>
                </a:lnTo>
                <a:lnTo>
                  <a:pt x="448" y="56"/>
                </a:lnTo>
                <a:lnTo>
                  <a:pt x="448" y="57"/>
                </a:lnTo>
                <a:lnTo>
                  <a:pt x="448" y="58"/>
                </a:lnTo>
                <a:lnTo>
                  <a:pt x="447" y="58"/>
                </a:lnTo>
                <a:lnTo>
                  <a:pt x="446" y="59"/>
                </a:lnTo>
                <a:lnTo>
                  <a:pt x="446" y="59"/>
                </a:lnTo>
                <a:lnTo>
                  <a:pt x="446" y="59"/>
                </a:lnTo>
                <a:lnTo>
                  <a:pt x="446" y="59"/>
                </a:lnTo>
                <a:lnTo>
                  <a:pt x="445" y="59"/>
                </a:lnTo>
                <a:lnTo>
                  <a:pt x="445" y="60"/>
                </a:lnTo>
                <a:lnTo>
                  <a:pt x="445" y="60"/>
                </a:lnTo>
                <a:lnTo>
                  <a:pt x="445" y="60"/>
                </a:lnTo>
                <a:lnTo>
                  <a:pt x="445" y="60"/>
                </a:lnTo>
                <a:lnTo>
                  <a:pt x="445" y="60"/>
                </a:lnTo>
                <a:lnTo>
                  <a:pt x="445" y="61"/>
                </a:lnTo>
                <a:lnTo>
                  <a:pt x="444" y="61"/>
                </a:lnTo>
                <a:lnTo>
                  <a:pt x="444" y="61"/>
                </a:lnTo>
                <a:lnTo>
                  <a:pt x="444" y="62"/>
                </a:lnTo>
                <a:lnTo>
                  <a:pt x="444" y="62"/>
                </a:lnTo>
                <a:lnTo>
                  <a:pt x="444" y="63"/>
                </a:lnTo>
                <a:lnTo>
                  <a:pt x="444" y="63"/>
                </a:lnTo>
                <a:lnTo>
                  <a:pt x="444" y="64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3" y="65"/>
                </a:lnTo>
                <a:lnTo>
                  <a:pt x="443" y="65"/>
                </a:lnTo>
                <a:lnTo>
                  <a:pt x="442" y="65"/>
                </a:lnTo>
                <a:lnTo>
                  <a:pt x="442" y="66"/>
                </a:lnTo>
                <a:lnTo>
                  <a:pt x="442" y="66"/>
                </a:lnTo>
                <a:lnTo>
                  <a:pt x="442" y="67"/>
                </a:lnTo>
                <a:lnTo>
                  <a:pt x="441" y="67"/>
                </a:lnTo>
                <a:lnTo>
                  <a:pt x="441" y="68"/>
                </a:lnTo>
                <a:lnTo>
                  <a:pt x="441" y="68"/>
                </a:lnTo>
                <a:lnTo>
                  <a:pt x="441" y="68"/>
                </a:lnTo>
                <a:lnTo>
                  <a:pt x="440" y="68"/>
                </a:lnTo>
                <a:lnTo>
                  <a:pt x="440" y="69"/>
                </a:lnTo>
                <a:lnTo>
                  <a:pt x="440" y="69"/>
                </a:lnTo>
                <a:lnTo>
                  <a:pt x="440" y="69"/>
                </a:lnTo>
                <a:lnTo>
                  <a:pt x="440" y="69"/>
                </a:lnTo>
                <a:lnTo>
                  <a:pt x="439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39" y="71"/>
                </a:lnTo>
                <a:lnTo>
                  <a:pt x="439" y="72"/>
                </a:lnTo>
                <a:lnTo>
                  <a:pt x="438" y="72"/>
                </a:lnTo>
                <a:lnTo>
                  <a:pt x="438" y="72"/>
                </a:lnTo>
                <a:lnTo>
                  <a:pt x="438" y="73"/>
                </a:lnTo>
                <a:lnTo>
                  <a:pt x="438" y="73"/>
                </a:lnTo>
                <a:lnTo>
                  <a:pt x="438" y="73"/>
                </a:lnTo>
                <a:lnTo>
                  <a:pt x="438" y="74"/>
                </a:lnTo>
                <a:lnTo>
                  <a:pt x="438" y="74"/>
                </a:lnTo>
                <a:lnTo>
                  <a:pt x="438" y="74"/>
                </a:lnTo>
                <a:lnTo>
                  <a:pt x="438" y="75"/>
                </a:lnTo>
                <a:lnTo>
                  <a:pt x="438" y="75"/>
                </a:lnTo>
                <a:lnTo>
                  <a:pt x="438" y="75"/>
                </a:lnTo>
                <a:lnTo>
                  <a:pt x="439" y="75"/>
                </a:lnTo>
                <a:lnTo>
                  <a:pt x="439" y="76"/>
                </a:lnTo>
                <a:lnTo>
                  <a:pt x="438" y="76"/>
                </a:lnTo>
                <a:lnTo>
                  <a:pt x="438" y="76"/>
                </a:lnTo>
                <a:lnTo>
                  <a:pt x="439" y="77"/>
                </a:lnTo>
                <a:lnTo>
                  <a:pt x="439" y="76"/>
                </a:lnTo>
                <a:lnTo>
                  <a:pt x="439" y="77"/>
                </a:lnTo>
                <a:lnTo>
                  <a:pt x="439" y="77"/>
                </a:lnTo>
                <a:lnTo>
                  <a:pt x="439" y="77"/>
                </a:lnTo>
                <a:lnTo>
                  <a:pt x="438" y="77"/>
                </a:lnTo>
                <a:lnTo>
                  <a:pt x="438" y="78"/>
                </a:lnTo>
                <a:lnTo>
                  <a:pt x="439" y="78"/>
                </a:lnTo>
                <a:lnTo>
                  <a:pt x="439" y="78"/>
                </a:lnTo>
                <a:lnTo>
                  <a:pt x="439" y="79"/>
                </a:lnTo>
                <a:lnTo>
                  <a:pt x="439" y="78"/>
                </a:lnTo>
                <a:lnTo>
                  <a:pt x="439" y="78"/>
                </a:lnTo>
                <a:lnTo>
                  <a:pt x="439" y="78"/>
                </a:lnTo>
                <a:lnTo>
                  <a:pt x="440" y="78"/>
                </a:lnTo>
                <a:lnTo>
                  <a:pt x="440" y="78"/>
                </a:lnTo>
                <a:lnTo>
                  <a:pt x="440" y="77"/>
                </a:lnTo>
                <a:lnTo>
                  <a:pt x="441" y="78"/>
                </a:lnTo>
                <a:lnTo>
                  <a:pt x="440" y="78"/>
                </a:lnTo>
                <a:lnTo>
                  <a:pt x="441" y="78"/>
                </a:lnTo>
                <a:lnTo>
                  <a:pt x="441" y="78"/>
                </a:lnTo>
                <a:lnTo>
                  <a:pt x="441" y="78"/>
                </a:lnTo>
                <a:lnTo>
                  <a:pt x="441" y="78"/>
                </a:lnTo>
                <a:lnTo>
                  <a:pt x="442" y="78"/>
                </a:lnTo>
                <a:lnTo>
                  <a:pt x="442" y="78"/>
                </a:lnTo>
                <a:lnTo>
                  <a:pt x="442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7"/>
                </a:lnTo>
                <a:lnTo>
                  <a:pt x="444" y="77"/>
                </a:lnTo>
                <a:lnTo>
                  <a:pt x="444" y="77"/>
                </a:lnTo>
                <a:lnTo>
                  <a:pt x="444" y="77"/>
                </a:lnTo>
                <a:lnTo>
                  <a:pt x="445" y="77"/>
                </a:lnTo>
                <a:lnTo>
                  <a:pt x="445" y="77"/>
                </a:lnTo>
                <a:lnTo>
                  <a:pt x="445" y="78"/>
                </a:lnTo>
                <a:lnTo>
                  <a:pt x="445" y="78"/>
                </a:lnTo>
                <a:lnTo>
                  <a:pt x="445" y="78"/>
                </a:lnTo>
                <a:lnTo>
                  <a:pt x="446" y="79"/>
                </a:lnTo>
                <a:lnTo>
                  <a:pt x="446" y="79"/>
                </a:lnTo>
                <a:lnTo>
                  <a:pt x="446" y="78"/>
                </a:lnTo>
                <a:lnTo>
                  <a:pt x="446" y="78"/>
                </a:lnTo>
                <a:lnTo>
                  <a:pt x="446" y="78"/>
                </a:lnTo>
                <a:lnTo>
                  <a:pt x="446" y="78"/>
                </a:lnTo>
                <a:lnTo>
                  <a:pt x="447" y="78"/>
                </a:lnTo>
                <a:lnTo>
                  <a:pt x="447" y="79"/>
                </a:lnTo>
                <a:lnTo>
                  <a:pt x="446" y="79"/>
                </a:lnTo>
                <a:lnTo>
                  <a:pt x="447" y="79"/>
                </a:lnTo>
                <a:lnTo>
                  <a:pt x="447" y="79"/>
                </a:lnTo>
                <a:lnTo>
                  <a:pt x="447" y="79"/>
                </a:lnTo>
                <a:lnTo>
                  <a:pt x="447" y="78"/>
                </a:lnTo>
                <a:lnTo>
                  <a:pt x="448" y="78"/>
                </a:lnTo>
                <a:lnTo>
                  <a:pt x="448" y="79"/>
                </a:lnTo>
                <a:lnTo>
                  <a:pt x="448" y="79"/>
                </a:lnTo>
                <a:lnTo>
                  <a:pt x="449" y="79"/>
                </a:lnTo>
                <a:lnTo>
                  <a:pt x="449" y="79"/>
                </a:lnTo>
                <a:lnTo>
                  <a:pt x="449" y="79"/>
                </a:lnTo>
                <a:lnTo>
                  <a:pt x="449" y="80"/>
                </a:lnTo>
                <a:lnTo>
                  <a:pt x="450" y="80"/>
                </a:lnTo>
                <a:lnTo>
                  <a:pt x="450" y="79"/>
                </a:lnTo>
                <a:lnTo>
                  <a:pt x="450" y="80"/>
                </a:lnTo>
                <a:lnTo>
                  <a:pt x="450" y="80"/>
                </a:lnTo>
                <a:lnTo>
                  <a:pt x="450" y="81"/>
                </a:lnTo>
                <a:lnTo>
                  <a:pt x="450" y="81"/>
                </a:lnTo>
                <a:lnTo>
                  <a:pt x="450" y="80"/>
                </a:lnTo>
                <a:lnTo>
                  <a:pt x="451" y="81"/>
                </a:lnTo>
                <a:lnTo>
                  <a:pt x="451" y="81"/>
                </a:lnTo>
                <a:lnTo>
                  <a:pt x="451" y="81"/>
                </a:lnTo>
                <a:lnTo>
                  <a:pt x="451" y="82"/>
                </a:lnTo>
                <a:lnTo>
                  <a:pt x="452" y="82"/>
                </a:lnTo>
                <a:lnTo>
                  <a:pt x="452" y="83"/>
                </a:lnTo>
                <a:lnTo>
                  <a:pt x="452" y="82"/>
                </a:lnTo>
                <a:lnTo>
                  <a:pt x="452" y="82"/>
                </a:lnTo>
                <a:lnTo>
                  <a:pt x="453" y="82"/>
                </a:lnTo>
                <a:lnTo>
                  <a:pt x="453" y="82"/>
                </a:lnTo>
                <a:lnTo>
                  <a:pt x="453" y="82"/>
                </a:lnTo>
                <a:lnTo>
                  <a:pt x="453" y="83"/>
                </a:lnTo>
                <a:lnTo>
                  <a:pt x="452" y="83"/>
                </a:lnTo>
                <a:lnTo>
                  <a:pt x="453" y="83"/>
                </a:lnTo>
                <a:lnTo>
                  <a:pt x="453" y="83"/>
                </a:lnTo>
                <a:lnTo>
                  <a:pt x="453" y="83"/>
                </a:lnTo>
                <a:lnTo>
                  <a:pt x="453" y="83"/>
                </a:lnTo>
                <a:lnTo>
                  <a:pt x="454" y="83"/>
                </a:lnTo>
                <a:lnTo>
                  <a:pt x="453" y="83"/>
                </a:lnTo>
                <a:lnTo>
                  <a:pt x="454" y="84"/>
                </a:lnTo>
                <a:lnTo>
                  <a:pt x="454" y="83"/>
                </a:lnTo>
                <a:lnTo>
                  <a:pt x="454" y="83"/>
                </a:lnTo>
                <a:lnTo>
                  <a:pt x="454" y="84"/>
                </a:lnTo>
                <a:lnTo>
                  <a:pt x="455" y="83"/>
                </a:lnTo>
                <a:lnTo>
                  <a:pt x="455" y="84"/>
                </a:lnTo>
                <a:lnTo>
                  <a:pt x="455" y="84"/>
                </a:lnTo>
                <a:lnTo>
                  <a:pt x="455" y="84"/>
                </a:lnTo>
                <a:lnTo>
                  <a:pt x="455" y="85"/>
                </a:lnTo>
                <a:lnTo>
                  <a:pt x="455" y="85"/>
                </a:lnTo>
                <a:lnTo>
                  <a:pt x="456" y="86"/>
                </a:lnTo>
                <a:lnTo>
                  <a:pt x="456" y="86"/>
                </a:lnTo>
                <a:lnTo>
                  <a:pt x="457" y="86"/>
                </a:lnTo>
                <a:lnTo>
                  <a:pt x="457" y="86"/>
                </a:lnTo>
                <a:lnTo>
                  <a:pt x="457" y="86"/>
                </a:lnTo>
                <a:lnTo>
                  <a:pt x="458" y="86"/>
                </a:lnTo>
                <a:lnTo>
                  <a:pt x="458" y="86"/>
                </a:lnTo>
                <a:lnTo>
                  <a:pt x="459" y="86"/>
                </a:lnTo>
                <a:lnTo>
                  <a:pt x="459" y="86"/>
                </a:lnTo>
                <a:lnTo>
                  <a:pt x="460" y="86"/>
                </a:lnTo>
                <a:lnTo>
                  <a:pt x="460" y="86"/>
                </a:lnTo>
                <a:lnTo>
                  <a:pt x="460" y="86"/>
                </a:lnTo>
                <a:lnTo>
                  <a:pt x="461" y="86"/>
                </a:lnTo>
                <a:lnTo>
                  <a:pt x="461" y="86"/>
                </a:lnTo>
                <a:lnTo>
                  <a:pt x="461" y="86"/>
                </a:lnTo>
                <a:lnTo>
                  <a:pt x="461" y="87"/>
                </a:lnTo>
                <a:lnTo>
                  <a:pt x="462" y="87"/>
                </a:lnTo>
                <a:lnTo>
                  <a:pt x="462" y="86"/>
                </a:lnTo>
                <a:lnTo>
                  <a:pt x="462" y="86"/>
                </a:lnTo>
                <a:lnTo>
                  <a:pt x="463" y="86"/>
                </a:lnTo>
                <a:lnTo>
                  <a:pt x="463" y="87"/>
                </a:lnTo>
                <a:lnTo>
                  <a:pt x="463" y="87"/>
                </a:lnTo>
                <a:lnTo>
                  <a:pt x="464" y="87"/>
                </a:lnTo>
                <a:lnTo>
                  <a:pt x="464" y="87"/>
                </a:lnTo>
                <a:lnTo>
                  <a:pt x="465" y="87"/>
                </a:lnTo>
                <a:lnTo>
                  <a:pt x="465" y="88"/>
                </a:lnTo>
                <a:lnTo>
                  <a:pt x="465" y="88"/>
                </a:lnTo>
                <a:lnTo>
                  <a:pt x="465" y="87"/>
                </a:lnTo>
                <a:lnTo>
                  <a:pt x="465" y="87"/>
                </a:lnTo>
                <a:lnTo>
                  <a:pt x="466" y="87"/>
                </a:lnTo>
                <a:lnTo>
                  <a:pt x="466" y="86"/>
                </a:lnTo>
                <a:lnTo>
                  <a:pt x="467" y="86"/>
                </a:lnTo>
                <a:lnTo>
                  <a:pt x="467" y="85"/>
                </a:lnTo>
                <a:lnTo>
                  <a:pt x="467" y="85"/>
                </a:lnTo>
                <a:lnTo>
                  <a:pt x="468" y="85"/>
                </a:lnTo>
                <a:lnTo>
                  <a:pt x="468" y="85"/>
                </a:lnTo>
                <a:lnTo>
                  <a:pt x="468" y="85"/>
                </a:lnTo>
                <a:lnTo>
                  <a:pt x="468" y="84"/>
                </a:lnTo>
                <a:lnTo>
                  <a:pt x="469" y="84"/>
                </a:lnTo>
                <a:lnTo>
                  <a:pt x="469" y="84"/>
                </a:lnTo>
                <a:lnTo>
                  <a:pt x="470" y="84"/>
                </a:lnTo>
                <a:lnTo>
                  <a:pt x="470" y="84"/>
                </a:lnTo>
                <a:lnTo>
                  <a:pt x="470" y="84"/>
                </a:lnTo>
                <a:lnTo>
                  <a:pt x="471" y="84"/>
                </a:lnTo>
                <a:lnTo>
                  <a:pt x="471" y="84"/>
                </a:lnTo>
                <a:lnTo>
                  <a:pt x="471" y="84"/>
                </a:lnTo>
                <a:lnTo>
                  <a:pt x="472" y="84"/>
                </a:lnTo>
                <a:lnTo>
                  <a:pt x="472" y="84"/>
                </a:lnTo>
                <a:lnTo>
                  <a:pt x="472" y="84"/>
                </a:lnTo>
                <a:lnTo>
                  <a:pt x="473" y="84"/>
                </a:lnTo>
                <a:lnTo>
                  <a:pt x="473" y="84"/>
                </a:lnTo>
                <a:lnTo>
                  <a:pt x="473" y="84"/>
                </a:lnTo>
                <a:lnTo>
                  <a:pt x="474" y="84"/>
                </a:lnTo>
                <a:lnTo>
                  <a:pt x="474" y="86"/>
                </a:lnTo>
                <a:lnTo>
                  <a:pt x="474" y="86"/>
                </a:lnTo>
                <a:lnTo>
                  <a:pt x="474" y="86"/>
                </a:lnTo>
                <a:lnTo>
                  <a:pt x="475" y="86"/>
                </a:lnTo>
                <a:lnTo>
                  <a:pt x="475" y="86"/>
                </a:lnTo>
                <a:lnTo>
                  <a:pt x="476" y="86"/>
                </a:lnTo>
                <a:lnTo>
                  <a:pt x="476" y="87"/>
                </a:lnTo>
                <a:lnTo>
                  <a:pt x="476" y="87"/>
                </a:lnTo>
                <a:lnTo>
                  <a:pt x="476" y="87"/>
                </a:lnTo>
                <a:lnTo>
                  <a:pt x="476" y="87"/>
                </a:lnTo>
                <a:lnTo>
                  <a:pt x="476" y="88"/>
                </a:lnTo>
                <a:lnTo>
                  <a:pt x="476" y="88"/>
                </a:lnTo>
                <a:lnTo>
                  <a:pt x="477" y="87"/>
                </a:lnTo>
                <a:lnTo>
                  <a:pt x="477" y="88"/>
                </a:lnTo>
                <a:lnTo>
                  <a:pt x="477" y="88"/>
                </a:lnTo>
                <a:lnTo>
                  <a:pt x="478" y="88"/>
                </a:lnTo>
                <a:lnTo>
                  <a:pt x="478" y="87"/>
                </a:lnTo>
                <a:lnTo>
                  <a:pt x="479" y="87"/>
                </a:lnTo>
                <a:lnTo>
                  <a:pt x="479" y="87"/>
                </a:lnTo>
                <a:lnTo>
                  <a:pt x="480" y="87"/>
                </a:lnTo>
                <a:lnTo>
                  <a:pt x="480" y="87"/>
                </a:lnTo>
                <a:lnTo>
                  <a:pt x="480" y="88"/>
                </a:lnTo>
                <a:lnTo>
                  <a:pt x="480" y="88"/>
                </a:lnTo>
                <a:lnTo>
                  <a:pt x="480" y="88"/>
                </a:lnTo>
                <a:lnTo>
                  <a:pt x="480" y="88"/>
                </a:lnTo>
                <a:lnTo>
                  <a:pt x="480" y="88"/>
                </a:lnTo>
                <a:lnTo>
                  <a:pt x="481" y="88"/>
                </a:lnTo>
                <a:lnTo>
                  <a:pt x="482" y="89"/>
                </a:lnTo>
                <a:lnTo>
                  <a:pt x="482" y="89"/>
                </a:lnTo>
                <a:lnTo>
                  <a:pt x="483" y="89"/>
                </a:lnTo>
                <a:lnTo>
                  <a:pt x="483" y="89"/>
                </a:lnTo>
                <a:lnTo>
                  <a:pt x="483" y="89"/>
                </a:lnTo>
                <a:lnTo>
                  <a:pt x="484" y="89"/>
                </a:lnTo>
                <a:lnTo>
                  <a:pt x="484" y="89"/>
                </a:lnTo>
                <a:lnTo>
                  <a:pt x="484" y="89"/>
                </a:lnTo>
                <a:lnTo>
                  <a:pt x="485" y="89"/>
                </a:lnTo>
                <a:lnTo>
                  <a:pt x="485" y="90"/>
                </a:lnTo>
                <a:lnTo>
                  <a:pt x="486" y="90"/>
                </a:lnTo>
                <a:lnTo>
                  <a:pt x="486" y="90"/>
                </a:lnTo>
                <a:lnTo>
                  <a:pt x="486" y="90"/>
                </a:lnTo>
                <a:lnTo>
                  <a:pt x="487" y="90"/>
                </a:lnTo>
                <a:lnTo>
                  <a:pt x="487" y="90"/>
                </a:lnTo>
                <a:lnTo>
                  <a:pt x="488" y="90"/>
                </a:lnTo>
                <a:lnTo>
                  <a:pt x="488" y="90"/>
                </a:lnTo>
                <a:lnTo>
                  <a:pt x="488" y="90"/>
                </a:lnTo>
                <a:lnTo>
                  <a:pt x="488" y="90"/>
                </a:lnTo>
                <a:lnTo>
                  <a:pt x="488" y="90"/>
                </a:lnTo>
                <a:lnTo>
                  <a:pt x="489" y="90"/>
                </a:lnTo>
                <a:lnTo>
                  <a:pt x="489" y="89"/>
                </a:lnTo>
                <a:lnTo>
                  <a:pt x="489" y="89"/>
                </a:lnTo>
                <a:lnTo>
                  <a:pt x="489" y="89"/>
                </a:lnTo>
                <a:lnTo>
                  <a:pt x="490" y="89"/>
                </a:lnTo>
                <a:lnTo>
                  <a:pt x="490" y="88"/>
                </a:lnTo>
                <a:lnTo>
                  <a:pt x="490" y="88"/>
                </a:lnTo>
                <a:lnTo>
                  <a:pt x="490" y="88"/>
                </a:lnTo>
                <a:lnTo>
                  <a:pt x="490" y="88"/>
                </a:lnTo>
                <a:lnTo>
                  <a:pt x="490" y="87"/>
                </a:lnTo>
                <a:lnTo>
                  <a:pt x="490" y="87"/>
                </a:lnTo>
                <a:lnTo>
                  <a:pt x="490" y="86"/>
                </a:lnTo>
                <a:lnTo>
                  <a:pt x="490" y="86"/>
                </a:lnTo>
                <a:lnTo>
                  <a:pt x="490" y="86"/>
                </a:lnTo>
                <a:lnTo>
                  <a:pt x="490" y="86"/>
                </a:lnTo>
                <a:lnTo>
                  <a:pt x="490" y="85"/>
                </a:lnTo>
                <a:lnTo>
                  <a:pt x="491" y="86"/>
                </a:lnTo>
                <a:lnTo>
                  <a:pt x="491" y="85"/>
                </a:lnTo>
                <a:lnTo>
                  <a:pt x="491" y="85"/>
                </a:lnTo>
                <a:lnTo>
                  <a:pt x="491" y="85"/>
                </a:lnTo>
                <a:lnTo>
                  <a:pt x="491" y="84"/>
                </a:lnTo>
                <a:lnTo>
                  <a:pt x="491" y="85"/>
                </a:lnTo>
                <a:lnTo>
                  <a:pt x="492" y="85"/>
                </a:lnTo>
                <a:lnTo>
                  <a:pt x="492" y="84"/>
                </a:lnTo>
                <a:lnTo>
                  <a:pt x="492" y="85"/>
                </a:lnTo>
                <a:lnTo>
                  <a:pt x="492" y="85"/>
                </a:lnTo>
                <a:lnTo>
                  <a:pt x="492" y="85"/>
                </a:lnTo>
                <a:lnTo>
                  <a:pt x="492" y="85"/>
                </a:lnTo>
                <a:lnTo>
                  <a:pt x="493" y="85"/>
                </a:lnTo>
                <a:lnTo>
                  <a:pt x="493" y="85"/>
                </a:lnTo>
                <a:lnTo>
                  <a:pt x="493" y="85"/>
                </a:lnTo>
                <a:lnTo>
                  <a:pt x="493" y="85"/>
                </a:lnTo>
                <a:lnTo>
                  <a:pt x="493" y="86"/>
                </a:lnTo>
                <a:lnTo>
                  <a:pt x="494" y="85"/>
                </a:lnTo>
                <a:lnTo>
                  <a:pt x="494" y="85"/>
                </a:lnTo>
                <a:lnTo>
                  <a:pt x="494" y="85"/>
                </a:lnTo>
                <a:lnTo>
                  <a:pt x="494" y="86"/>
                </a:lnTo>
                <a:lnTo>
                  <a:pt x="495" y="85"/>
                </a:lnTo>
                <a:lnTo>
                  <a:pt x="495" y="86"/>
                </a:lnTo>
                <a:lnTo>
                  <a:pt x="496" y="86"/>
                </a:lnTo>
                <a:lnTo>
                  <a:pt x="497" y="87"/>
                </a:lnTo>
                <a:lnTo>
                  <a:pt x="498" y="87"/>
                </a:lnTo>
                <a:lnTo>
                  <a:pt x="498" y="87"/>
                </a:lnTo>
                <a:lnTo>
                  <a:pt x="499" y="87"/>
                </a:lnTo>
                <a:lnTo>
                  <a:pt x="499" y="87"/>
                </a:lnTo>
                <a:lnTo>
                  <a:pt x="500" y="87"/>
                </a:lnTo>
                <a:lnTo>
                  <a:pt x="500" y="87"/>
                </a:lnTo>
                <a:lnTo>
                  <a:pt x="500" y="87"/>
                </a:lnTo>
                <a:lnTo>
                  <a:pt x="500" y="87"/>
                </a:lnTo>
                <a:lnTo>
                  <a:pt x="501" y="87"/>
                </a:lnTo>
                <a:lnTo>
                  <a:pt x="501" y="87"/>
                </a:lnTo>
                <a:lnTo>
                  <a:pt x="502" y="87"/>
                </a:lnTo>
                <a:lnTo>
                  <a:pt x="502" y="87"/>
                </a:lnTo>
                <a:lnTo>
                  <a:pt x="502" y="87"/>
                </a:lnTo>
                <a:lnTo>
                  <a:pt x="502" y="86"/>
                </a:lnTo>
                <a:lnTo>
                  <a:pt x="503" y="86"/>
                </a:lnTo>
                <a:lnTo>
                  <a:pt x="503" y="86"/>
                </a:lnTo>
                <a:lnTo>
                  <a:pt x="504" y="86"/>
                </a:lnTo>
                <a:lnTo>
                  <a:pt x="504" y="86"/>
                </a:lnTo>
                <a:lnTo>
                  <a:pt x="504" y="86"/>
                </a:lnTo>
                <a:lnTo>
                  <a:pt x="505" y="86"/>
                </a:lnTo>
                <a:lnTo>
                  <a:pt x="505" y="86"/>
                </a:lnTo>
                <a:lnTo>
                  <a:pt x="505" y="86"/>
                </a:lnTo>
                <a:lnTo>
                  <a:pt x="505" y="86"/>
                </a:lnTo>
                <a:lnTo>
                  <a:pt x="506" y="86"/>
                </a:lnTo>
                <a:lnTo>
                  <a:pt x="506" y="86"/>
                </a:lnTo>
                <a:lnTo>
                  <a:pt x="507" y="86"/>
                </a:lnTo>
                <a:lnTo>
                  <a:pt x="507" y="86"/>
                </a:lnTo>
                <a:lnTo>
                  <a:pt x="508" y="86"/>
                </a:lnTo>
                <a:lnTo>
                  <a:pt x="509" y="86"/>
                </a:lnTo>
                <a:lnTo>
                  <a:pt x="512" y="87"/>
                </a:lnTo>
                <a:lnTo>
                  <a:pt x="512" y="87"/>
                </a:lnTo>
                <a:lnTo>
                  <a:pt x="512" y="87"/>
                </a:lnTo>
                <a:lnTo>
                  <a:pt x="513" y="87"/>
                </a:lnTo>
                <a:lnTo>
                  <a:pt x="513" y="88"/>
                </a:lnTo>
                <a:lnTo>
                  <a:pt x="514" y="88"/>
                </a:lnTo>
                <a:lnTo>
                  <a:pt x="515" y="88"/>
                </a:lnTo>
                <a:lnTo>
                  <a:pt x="515" y="88"/>
                </a:lnTo>
                <a:lnTo>
                  <a:pt x="515" y="89"/>
                </a:lnTo>
                <a:lnTo>
                  <a:pt x="516" y="89"/>
                </a:lnTo>
                <a:lnTo>
                  <a:pt x="516" y="89"/>
                </a:lnTo>
                <a:lnTo>
                  <a:pt x="517" y="89"/>
                </a:lnTo>
                <a:lnTo>
                  <a:pt x="517" y="89"/>
                </a:lnTo>
                <a:lnTo>
                  <a:pt x="517" y="90"/>
                </a:lnTo>
                <a:lnTo>
                  <a:pt x="518" y="90"/>
                </a:lnTo>
                <a:lnTo>
                  <a:pt x="519" y="90"/>
                </a:lnTo>
                <a:lnTo>
                  <a:pt x="519" y="91"/>
                </a:lnTo>
                <a:lnTo>
                  <a:pt x="519" y="91"/>
                </a:lnTo>
                <a:lnTo>
                  <a:pt x="521" y="90"/>
                </a:lnTo>
                <a:lnTo>
                  <a:pt x="521" y="90"/>
                </a:lnTo>
                <a:lnTo>
                  <a:pt x="530" y="90"/>
                </a:lnTo>
                <a:lnTo>
                  <a:pt x="530" y="90"/>
                </a:lnTo>
                <a:lnTo>
                  <a:pt x="530" y="91"/>
                </a:lnTo>
                <a:lnTo>
                  <a:pt x="529" y="92"/>
                </a:lnTo>
                <a:lnTo>
                  <a:pt x="529" y="92"/>
                </a:lnTo>
                <a:lnTo>
                  <a:pt x="529" y="92"/>
                </a:lnTo>
                <a:lnTo>
                  <a:pt x="528" y="92"/>
                </a:lnTo>
                <a:lnTo>
                  <a:pt x="526" y="92"/>
                </a:lnTo>
                <a:lnTo>
                  <a:pt x="525" y="93"/>
                </a:lnTo>
                <a:lnTo>
                  <a:pt x="525" y="92"/>
                </a:lnTo>
                <a:lnTo>
                  <a:pt x="525" y="92"/>
                </a:lnTo>
                <a:lnTo>
                  <a:pt x="524" y="92"/>
                </a:lnTo>
                <a:lnTo>
                  <a:pt x="524" y="93"/>
                </a:lnTo>
                <a:lnTo>
                  <a:pt x="523" y="93"/>
                </a:lnTo>
                <a:lnTo>
                  <a:pt x="523" y="94"/>
                </a:lnTo>
                <a:lnTo>
                  <a:pt x="522" y="94"/>
                </a:lnTo>
                <a:lnTo>
                  <a:pt x="522" y="95"/>
                </a:lnTo>
                <a:lnTo>
                  <a:pt x="522" y="96"/>
                </a:lnTo>
                <a:lnTo>
                  <a:pt x="523" y="98"/>
                </a:lnTo>
                <a:lnTo>
                  <a:pt x="523" y="99"/>
                </a:lnTo>
                <a:lnTo>
                  <a:pt x="523" y="100"/>
                </a:lnTo>
                <a:lnTo>
                  <a:pt x="524" y="101"/>
                </a:lnTo>
                <a:lnTo>
                  <a:pt x="524" y="101"/>
                </a:lnTo>
                <a:lnTo>
                  <a:pt x="524" y="103"/>
                </a:lnTo>
                <a:lnTo>
                  <a:pt x="524" y="103"/>
                </a:lnTo>
                <a:lnTo>
                  <a:pt x="524" y="105"/>
                </a:lnTo>
                <a:lnTo>
                  <a:pt x="525" y="106"/>
                </a:lnTo>
                <a:lnTo>
                  <a:pt x="525" y="109"/>
                </a:lnTo>
                <a:lnTo>
                  <a:pt x="525" y="109"/>
                </a:lnTo>
                <a:lnTo>
                  <a:pt x="525" y="110"/>
                </a:lnTo>
                <a:lnTo>
                  <a:pt x="525" y="111"/>
                </a:lnTo>
                <a:lnTo>
                  <a:pt x="525" y="112"/>
                </a:lnTo>
                <a:lnTo>
                  <a:pt x="526" y="113"/>
                </a:lnTo>
                <a:lnTo>
                  <a:pt x="526" y="113"/>
                </a:lnTo>
                <a:lnTo>
                  <a:pt x="526" y="114"/>
                </a:lnTo>
                <a:lnTo>
                  <a:pt x="526" y="115"/>
                </a:lnTo>
                <a:lnTo>
                  <a:pt x="526" y="115"/>
                </a:lnTo>
                <a:lnTo>
                  <a:pt x="526" y="116"/>
                </a:lnTo>
                <a:lnTo>
                  <a:pt x="526" y="117"/>
                </a:lnTo>
                <a:lnTo>
                  <a:pt x="526" y="118"/>
                </a:lnTo>
                <a:lnTo>
                  <a:pt x="526" y="119"/>
                </a:lnTo>
                <a:lnTo>
                  <a:pt x="527" y="119"/>
                </a:lnTo>
                <a:lnTo>
                  <a:pt x="528" y="120"/>
                </a:lnTo>
                <a:lnTo>
                  <a:pt x="529" y="121"/>
                </a:lnTo>
                <a:lnTo>
                  <a:pt x="530" y="122"/>
                </a:lnTo>
                <a:lnTo>
                  <a:pt x="531" y="122"/>
                </a:lnTo>
                <a:lnTo>
                  <a:pt x="531" y="122"/>
                </a:lnTo>
                <a:lnTo>
                  <a:pt x="531" y="122"/>
                </a:lnTo>
                <a:lnTo>
                  <a:pt x="532" y="122"/>
                </a:lnTo>
                <a:lnTo>
                  <a:pt x="533" y="122"/>
                </a:lnTo>
                <a:lnTo>
                  <a:pt x="533" y="122"/>
                </a:lnTo>
                <a:lnTo>
                  <a:pt x="534" y="123"/>
                </a:lnTo>
                <a:lnTo>
                  <a:pt x="534" y="123"/>
                </a:lnTo>
                <a:lnTo>
                  <a:pt x="535" y="123"/>
                </a:lnTo>
                <a:lnTo>
                  <a:pt x="535" y="122"/>
                </a:lnTo>
                <a:lnTo>
                  <a:pt x="535" y="122"/>
                </a:lnTo>
                <a:lnTo>
                  <a:pt x="536" y="120"/>
                </a:lnTo>
                <a:lnTo>
                  <a:pt x="536" y="120"/>
                </a:lnTo>
                <a:lnTo>
                  <a:pt x="537" y="119"/>
                </a:lnTo>
                <a:lnTo>
                  <a:pt x="537" y="119"/>
                </a:lnTo>
                <a:lnTo>
                  <a:pt x="538" y="119"/>
                </a:lnTo>
                <a:lnTo>
                  <a:pt x="539" y="118"/>
                </a:lnTo>
                <a:lnTo>
                  <a:pt x="539" y="118"/>
                </a:lnTo>
                <a:lnTo>
                  <a:pt x="540" y="118"/>
                </a:lnTo>
                <a:lnTo>
                  <a:pt x="541" y="117"/>
                </a:lnTo>
                <a:lnTo>
                  <a:pt x="542" y="117"/>
                </a:lnTo>
                <a:lnTo>
                  <a:pt x="542" y="117"/>
                </a:lnTo>
                <a:lnTo>
                  <a:pt x="544" y="117"/>
                </a:lnTo>
                <a:lnTo>
                  <a:pt x="544" y="117"/>
                </a:lnTo>
                <a:lnTo>
                  <a:pt x="546" y="118"/>
                </a:lnTo>
                <a:lnTo>
                  <a:pt x="547" y="118"/>
                </a:lnTo>
                <a:lnTo>
                  <a:pt x="547" y="118"/>
                </a:lnTo>
                <a:lnTo>
                  <a:pt x="548" y="118"/>
                </a:lnTo>
                <a:lnTo>
                  <a:pt x="550" y="119"/>
                </a:lnTo>
                <a:lnTo>
                  <a:pt x="552" y="119"/>
                </a:lnTo>
                <a:lnTo>
                  <a:pt x="552" y="119"/>
                </a:lnTo>
                <a:lnTo>
                  <a:pt x="553" y="119"/>
                </a:lnTo>
                <a:lnTo>
                  <a:pt x="555" y="119"/>
                </a:lnTo>
                <a:lnTo>
                  <a:pt x="556" y="119"/>
                </a:lnTo>
                <a:lnTo>
                  <a:pt x="557" y="119"/>
                </a:lnTo>
                <a:lnTo>
                  <a:pt x="558" y="119"/>
                </a:lnTo>
                <a:lnTo>
                  <a:pt x="558" y="119"/>
                </a:lnTo>
                <a:lnTo>
                  <a:pt x="559" y="119"/>
                </a:lnTo>
                <a:lnTo>
                  <a:pt x="560" y="119"/>
                </a:lnTo>
                <a:lnTo>
                  <a:pt x="560" y="120"/>
                </a:lnTo>
                <a:lnTo>
                  <a:pt x="561" y="121"/>
                </a:lnTo>
                <a:lnTo>
                  <a:pt x="561" y="121"/>
                </a:lnTo>
                <a:lnTo>
                  <a:pt x="561" y="122"/>
                </a:lnTo>
                <a:lnTo>
                  <a:pt x="562" y="122"/>
                </a:lnTo>
                <a:lnTo>
                  <a:pt x="562" y="123"/>
                </a:lnTo>
                <a:lnTo>
                  <a:pt x="562" y="123"/>
                </a:lnTo>
                <a:lnTo>
                  <a:pt x="562" y="124"/>
                </a:lnTo>
                <a:lnTo>
                  <a:pt x="562" y="124"/>
                </a:lnTo>
                <a:lnTo>
                  <a:pt x="562" y="125"/>
                </a:lnTo>
                <a:lnTo>
                  <a:pt x="561" y="125"/>
                </a:lnTo>
                <a:lnTo>
                  <a:pt x="561" y="126"/>
                </a:lnTo>
                <a:lnTo>
                  <a:pt x="561" y="126"/>
                </a:lnTo>
                <a:lnTo>
                  <a:pt x="560" y="127"/>
                </a:lnTo>
                <a:lnTo>
                  <a:pt x="560" y="127"/>
                </a:lnTo>
                <a:lnTo>
                  <a:pt x="560" y="128"/>
                </a:lnTo>
                <a:lnTo>
                  <a:pt x="559" y="129"/>
                </a:lnTo>
                <a:lnTo>
                  <a:pt x="558" y="129"/>
                </a:lnTo>
                <a:lnTo>
                  <a:pt x="558" y="129"/>
                </a:lnTo>
                <a:lnTo>
                  <a:pt x="558" y="129"/>
                </a:lnTo>
                <a:lnTo>
                  <a:pt x="557" y="129"/>
                </a:lnTo>
                <a:lnTo>
                  <a:pt x="555" y="129"/>
                </a:lnTo>
                <a:lnTo>
                  <a:pt x="554" y="130"/>
                </a:lnTo>
                <a:lnTo>
                  <a:pt x="553" y="130"/>
                </a:lnTo>
                <a:lnTo>
                  <a:pt x="552" y="130"/>
                </a:lnTo>
                <a:lnTo>
                  <a:pt x="551" y="130"/>
                </a:lnTo>
                <a:lnTo>
                  <a:pt x="551" y="130"/>
                </a:lnTo>
                <a:lnTo>
                  <a:pt x="550" y="130"/>
                </a:lnTo>
                <a:lnTo>
                  <a:pt x="550" y="131"/>
                </a:lnTo>
                <a:lnTo>
                  <a:pt x="550" y="131"/>
                </a:lnTo>
                <a:lnTo>
                  <a:pt x="550" y="132"/>
                </a:lnTo>
                <a:lnTo>
                  <a:pt x="550" y="133"/>
                </a:lnTo>
                <a:lnTo>
                  <a:pt x="550" y="134"/>
                </a:lnTo>
                <a:lnTo>
                  <a:pt x="550" y="134"/>
                </a:lnTo>
                <a:lnTo>
                  <a:pt x="549" y="135"/>
                </a:lnTo>
                <a:lnTo>
                  <a:pt x="549" y="135"/>
                </a:lnTo>
                <a:lnTo>
                  <a:pt x="548" y="136"/>
                </a:lnTo>
                <a:lnTo>
                  <a:pt x="548" y="136"/>
                </a:lnTo>
                <a:lnTo>
                  <a:pt x="547" y="137"/>
                </a:lnTo>
                <a:lnTo>
                  <a:pt x="547" y="137"/>
                </a:lnTo>
                <a:lnTo>
                  <a:pt x="547" y="138"/>
                </a:lnTo>
                <a:lnTo>
                  <a:pt x="546" y="139"/>
                </a:lnTo>
                <a:lnTo>
                  <a:pt x="546" y="139"/>
                </a:lnTo>
                <a:lnTo>
                  <a:pt x="545" y="139"/>
                </a:lnTo>
                <a:lnTo>
                  <a:pt x="544" y="140"/>
                </a:lnTo>
                <a:lnTo>
                  <a:pt x="544" y="140"/>
                </a:lnTo>
                <a:lnTo>
                  <a:pt x="543" y="140"/>
                </a:lnTo>
                <a:lnTo>
                  <a:pt x="542" y="141"/>
                </a:lnTo>
                <a:lnTo>
                  <a:pt x="541" y="142"/>
                </a:lnTo>
                <a:lnTo>
                  <a:pt x="541" y="142"/>
                </a:lnTo>
                <a:lnTo>
                  <a:pt x="541" y="143"/>
                </a:lnTo>
                <a:lnTo>
                  <a:pt x="541" y="144"/>
                </a:lnTo>
                <a:lnTo>
                  <a:pt x="541" y="144"/>
                </a:lnTo>
                <a:lnTo>
                  <a:pt x="542" y="145"/>
                </a:lnTo>
                <a:lnTo>
                  <a:pt x="542" y="145"/>
                </a:lnTo>
                <a:lnTo>
                  <a:pt x="542" y="146"/>
                </a:lnTo>
                <a:lnTo>
                  <a:pt x="542" y="147"/>
                </a:lnTo>
                <a:lnTo>
                  <a:pt x="543" y="147"/>
                </a:lnTo>
                <a:lnTo>
                  <a:pt x="543" y="148"/>
                </a:lnTo>
                <a:lnTo>
                  <a:pt x="544" y="149"/>
                </a:lnTo>
                <a:lnTo>
                  <a:pt x="544" y="149"/>
                </a:lnTo>
                <a:lnTo>
                  <a:pt x="543" y="150"/>
                </a:lnTo>
                <a:lnTo>
                  <a:pt x="544" y="150"/>
                </a:lnTo>
                <a:lnTo>
                  <a:pt x="545" y="150"/>
                </a:lnTo>
                <a:lnTo>
                  <a:pt x="545" y="150"/>
                </a:lnTo>
                <a:lnTo>
                  <a:pt x="546" y="150"/>
                </a:lnTo>
                <a:lnTo>
                  <a:pt x="546" y="151"/>
                </a:lnTo>
                <a:lnTo>
                  <a:pt x="546" y="151"/>
                </a:lnTo>
                <a:lnTo>
                  <a:pt x="546" y="152"/>
                </a:lnTo>
                <a:lnTo>
                  <a:pt x="546" y="152"/>
                </a:lnTo>
                <a:lnTo>
                  <a:pt x="546" y="153"/>
                </a:lnTo>
                <a:lnTo>
                  <a:pt x="546" y="153"/>
                </a:lnTo>
                <a:lnTo>
                  <a:pt x="547" y="153"/>
                </a:lnTo>
                <a:lnTo>
                  <a:pt x="548" y="153"/>
                </a:lnTo>
                <a:lnTo>
                  <a:pt x="550" y="153"/>
                </a:lnTo>
                <a:lnTo>
                  <a:pt x="550" y="153"/>
                </a:lnTo>
                <a:lnTo>
                  <a:pt x="551" y="153"/>
                </a:lnTo>
                <a:lnTo>
                  <a:pt x="551" y="154"/>
                </a:lnTo>
                <a:lnTo>
                  <a:pt x="551" y="154"/>
                </a:lnTo>
                <a:lnTo>
                  <a:pt x="552" y="155"/>
                </a:lnTo>
                <a:lnTo>
                  <a:pt x="552" y="155"/>
                </a:lnTo>
                <a:lnTo>
                  <a:pt x="553" y="155"/>
                </a:lnTo>
                <a:lnTo>
                  <a:pt x="553" y="156"/>
                </a:lnTo>
                <a:lnTo>
                  <a:pt x="553" y="156"/>
                </a:lnTo>
                <a:lnTo>
                  <a:pt x="554" y="156"/>
                </a:lnTo>
                <a:lnTo>
                  <a:pt x="554" y="156"/>
                </a:lnTo>
                <a:lnTo>
                  <a:pt x="555" y="156"/>
                </a:lnTo>
                <a:lnTo>
                  <a:pt x="556" y="156"/>
                </a:lnTo>
                <a:lnTo>
                  <a:pt x="556" y="156"/>
                </a:lnTo>
                <a:lnTo>
                  <a:pt x="557" y="156"/>
                </a:lnTo>
                <a:lnTo>
                  <a:pt x="557" y="156"/>
                </a:lnTo>
                <a:lnTo>
                  <a:pt x="558" y="156"/>
                </a:lnTo>
                <a:lnTo>
                  <a:pt x="559" y="157"/>
                </a:lnTo>
                <a:lnTo>
                  <a:pt x="559" y="157"/>
                </a:lnTo>
                <a:lnTo>
                  <a:pt x="560" y="157"/>
                </a:lnTo>
                <a:lnTo>
                  <a:pt x="561" y="157"/>
                </a:lnTo>
                <a:lnTo>
                  <a:pt x="561" y="157"/>
                </a:lnTo>
                <a:lnTo>
                  <a:pt x="563" y="158"/>
                </a:lnTo>
                <a:lnTo>
                  <a:pt x="563" y="158"/>
                </a:lnTo>
                <a:lnTo>
                  <a:pt x="564" y="158"/>
                </a:lnTo>
                <a:lnTo>
                  <a:pt x="565" y="158"/>
                </a:lnTo>
                <a:lnTo>
                  <a:pt x="566" y="158"/>
                </a:lnTo>
                <a:lnTo>
                  <a:pt x="566" y="158"/>
                </a:lnTo>
                <a:lnTo>
                  <a:pt x="567" y="158"/>
                </a:lnTo>
                <a:lnTo>
                  <a:pt x="568" y="158"/>
                </a:lnTo>
                <a:lnTo>
                  <a:pt x="568" y="158"/>
                </a:lnTo>
                <a:lnTo>
                  <a:pt x="569" y="158"/>
                </a:lnTo>
                <a:lnTo>
                  <a:pt x="569" y="157"/>
                </a:lnTo>
                <a:lnTo>
                  <a:pt x="570" y="157"/>
                </a:lnTo>
                <a:lnTo>
                  <a:pt x="570" y="157"/>
                </a:lnTo>
                <a:lnTo>
                  <a:pt x="571" y="157"/>
                </a:lnTo>
                <a:lnTo>
                  <a:pt x="571" y="157"/>
                </a:lnTo>
                <a:lnTo>
                  <a:pt x="571" y="157"/>
                </a:lnTo>
                <a:lnTo>
                  <a:pt x="571" y="157"/>
                </a:lnTo>
                <a:lnTo>
                  <a:pt x="572" y="158"/>
                </a:lnTo>
                <a:lnTo>
                  <a:pt x="572" y="158"/>
                </a:lnTo>
                <a:lnTo>
                  <a:pt x="573" y="158"/>
                </a:lnTo>
                <a:lnTo>
                  <a:pt x="574" y="158"/>
                </a:lnTo>
                <a:lnTo>
                  <a:pt x="574" y="158"/>
                </a:lnTo>
                <a:lnTo>
                  <a:pt x="575" y="158"/>
                </a:lnTo>
                <a:lnTo>
                  <a:pt x="575" y="159"/>
                </a:lnTo>
                <a:lnTo>
                  <a:pt x="575" y="159"/>
                </a:lnTo>
                <a:lnTo>
                  <a:pt x="576" y="159"/>
                </a:lnTo>
                <a:lnTo>
                  <a:pt x="576" y="158"/>
                </a:lnTo>
                <a:lnTo>
                  <a:pt x="576" y="158"/>
                </a:lnTo>
                <a:lnTo>
                  <a:pt x="577" y="158"/>
                </a:lnTo>
                <a:lnTo>
                  <a:pt x="577" y="158"/>
                </a:lnTo>
                <a:lnTo>
                  <a:pt x="578" y="158"/>
                </a:lnTo>
                <a:lnTo>
                  <a:pt x="578" y="158"/>
                </a:lnTo>
                <a:lnTo>
                  <a:pt x="579" y="158"/>
                </a:lnTo>
                <a:lnTo>
                  <a:pt x="579" y="158"/>
                </a:lnTo>
                <a:lnTo>
                  <a:pt x="580" y="158"/>
                </a:lnTo>
                <a:lnTo>
                  <a:pt x="580" y="158"/>
                </a:lnTo>
                <a:lnTo>
                  <a:pt x="580" y="157"/>
                </a:lnTo>
                <a:lnTo>
                  <a:pt x="581" y="157"/>
                </a:lnTo>
                <a:lnTo>
                  <a:pt x="581" y="156"/>
                </a:lnTo>
                <a:lnTo>
                  <a:pt x="581" y="156"/>
                </a:lnTo>
                <a:lnTo>
                  <a:pt x="582" y="156"/>
                </a:lnTo>
                <a:lnTo>
                  <a:pt x="582" y="155"/>
                </a:lnTo>
                <a:lnTo>
                  <a:pt x="582" y="155"/>
                </a:lnTo>
                <a:lnTo>
                  <a:pt x="582" y="155"/>
                </a:lnTo>
                <a:lnTo>
                  <a:pt x="583" y="155"/>
                </a:lnTo>
                <a:lnTo>
                  <a:pt x="583" y="154"/>
                </a:lnTo>
                <a:lnTo>
                  <a:pt x="583" y="155"/>
                </a:lnTo>
                <a:lnTo>
                  <a:pt x="584" y="154"/>
                </a:lnTo>
                <a:lnTo>
                  <a:pt x="584" y="154"/>
                </a:lnTo>
                <a:lnTo>
                  <a:pt x="584" y="155"/>
                </a:lnTo>
                <a:lnTo>
                  <a:pt x="585" y="155"/>
                </a:lnTo>
                <a:lnTo>
                  <a:pt x="585" y="155"/>
                </a:lnTo>
                <a:lnTo>
                  <a:pt x="586" y="155"/>
                </a:lnTo>
                <a:lnTo>
                  <a:pt x="587" y="155"/>
                </a:lnTo>
                <a:lnTo>
                  <a:pt x="587" y="156"/>
                </a:lnTo>
                <a:lnTo>
                  <a:pt x="587" y="156"/>
                </a:lnTo>
                <a:lnTo>
                  <a:pt x="588" y="156"/>
                </a:lnTo>
                <a:lnTo>
                  <a:pt x="588" y="156"/>
                </a:lnTo>
                <a:lnTo>
                  <a:pt x="589" y="156"/>
                </a:lnTo>
                <a:lnTo>
                  <a:pt x="589" y="157"/>
                </a:lnTo>
                <a:lnTo>
                  <a:pt x="590" y="157"/>
                </a:lnTo>
                <a:lnTo>
                  <a:pt x="590" y="157"/>
                </a:lnTo>
                <a:lnTo>
                  <a:pt x="591" y="157"/>
                </a:lnTo>
                <a:lnTo>
                  <a:pt x="591" y="158"/>
                </a:lnTo>
                <a:lnTo>
                  <a:pt x="592" y="158"/>
                </a:lnTo>
                <a:lnTo>
                  <a:pt x="592" y="158"/>
                </a:lnTo>
                <a:lnTo>
                  <a:pt x="593" y="158"/>
                </a:lnTo>
                <a:lnTo>
                  <a:pt x="593" y="158"/>
                </a:lnTo>
                <a:lnTo>
                  <a:pt x="594" y="158"/>
                </a:lnTo>
                <a:lnTo>
                  <a:pt x="594" y="158"/>
                </a:lnTo>
                <a:lnTo>
                  <a:pt x="594" y="158"/>
                </a:lnTo>
                <a:lnTo>
                  <a:pt x="594" y="159"/>
                </a:lnTo>
                <a:lnTo>
                  <a:pt x="595" y="159"/>
                </a:lnTo>
                <a:lnTo>
                  <a:pt x="594" y="159"/>
                </a:lnTo>
                <a:lnTo>
                  <a:pt x="595" y="159"/>
                </a:lnTo>
                <a:lnTo>
                  <a:pt x="595" y="159"/>
                </a:lnTo>
                <a:lnTo>
                  <a:pt x="595" y="160"/>
                </a:lnTo>
                <a:lnTo>
                  <a:pt x="595" y="160"/>
                </a:lnTo>
                <a:lnTo>
                  <a:pt x="596" y="161"/>
                </a:lnTo>
                <a:lnTo>
                  <a:pt x="596" y="161"/>
                </a:lnTo>
                <a:lnTo>
                  <a:pt x="596" y="161"/>
                </a:lnTo>
                <a:lnTo>
                  <a:pt x="596" y="162"/>
                </a:lnTo>
                <a:lnTo>
                  <a:pt x="597" y="162"/>
                </a:lnTo>
                <a:lnTo>
                  <a:pt x="597" y="163"/>
                </a:lnTo>
                <a:lnTo>
                  <a:pt x="598" y="163"/>
                </a:lnTo>
                <a:lnTo>
                  <a:pt x="598" y="163"/>
                </a:lnTo>
                <a:lnTo>
                  <a:pt x="598" y="163"/>
                </a:lnTo>
                <a:lnTo>
                  <a:pt x="598" y="164"/>
                </a:lnTo>
                <a:lnTo>
                  <a:pt x="599" y="164"/>
                </a:lnTo>
                <a:lnTo>
                  <a:pt x="598" y="164"/>
                </a:lnTo>
                <a:lnTo>
                  <a:pt x="598" y="165"/>
                </a:lnTo>
                <a:lnTo>
                  <a:pt x="599" y="165"/>
                </a:lnTo>
                <a:lnTo>
                  <a:pt x="599" y="165"/>
                </a:lnTo>
                <a:lnTo>
                  <a:pt x="600" y="165"/>
                </a:lnTo>
                <a:lnTo>
                  <a:pt x="600" y="166"/>
                </a:lnTo>
                <a:lnTo>
                  <a:pt x="600" y="166"/>
                </a:lnTo>
                <a:lnTo>
                  <a:pt x="601" y="167"/>
                </a:lnTo>
                <a:lnTo>
                  <a:pt x="601" y="167"/>
                </a:lnTo>
                <a:lnTo>
                  <a:pt x="601" y="168"/>
                </a:lnTo>
                <a:lnTo>
                  <a:pt x="602" y="168"/>
                </a:lnTo>
                <a:lnTo>
                  <a:pt x="601" y="168"/>
                </a:lnTo>
                <a:lnTo>
                  <a:pt x="602" y="168"/>
                </a:lnTo>
                <a:lnTo>
                  <a:pt x="602" y="169"/>
                </a:lnTo>
                <a:lnTo>
                  <a:pt x="602" y="169"/>
                </a:lnTo>
                <a:lnTo>
                  <a:pt x="603" y="169"/>
                </a:lnTo>
                <a:lnTo>
                  <a:pt x="603" y="169"/>
                </a:lnTo>
                <a:lnTo>
                  <a:pt x="603" y="169"/>
                </a:lnTo>
                <a:lnTo>
                  <a:pt x="604" y="169"/>
                </a:lnTo>
                <a:lnTo>
                  <a:pt x="604" y="169"/>
                </a:lnTo>
                <a:lnTo>
                  <a:pt x="605" y="170"/>
                </a:lnTo>
                <a:lnTo>
                  <a:pt x="605" y="170"/>
                </a:lnTo>
                <a:lnTo>
                  <a:pt x="604" y="170"/>
                </a:lnTo>
                <a:lnTo>
                  <a:pt x="604" y="171"/>
                </a:lnTo>
                <a:lnTo>
                  <a:pt x="605" y="171"/>
                </a:lnTo>
                <a:lnTo>
                  <a:pt x="605" y="171"/>
                </a:lnTo>
                <a:lnTo>
                  <a:pt x="605" y="171"/>
                </a:lnTo>
                <a:lnTo>
                  <a:pt x="605" y="172"/>
                </a:lnTo>
                <a:lnTo>
                  <a:pt x="605" y="172"/>
                </a:lnTo>
                <a:lnTo>
                  <a:pt x="606" y="172"/>
                </a:lnTo>
                <a:lnTo>
                  <a:pt x="606" y="172"/>
                </a:lnTo>
                <a:lnTo>
                  <a:pt x="606" y="172"/>
                </a:lnTo>
                <a:lnTo>
                  <a:pt x="606" y="173"/>
                </a:lnTo>
                <a:lnTo>
                  <a:pt x="607" y="173"/>
                </a:lnTo>
                <a:lnTo>
                  <a:pt x="607" y="173"/>
                </a:lnTo>
                <a:lnTo>
                  <a:pt x="608" y="173"/>
                </a:lnTo>
                <a:lnTo>
                  <a:pt x="608" y="173"/>
                </a:lnTo>
                <a:lnTo>
                  <a:pt x="609" y="173"/>
                </a:lnTo>
                <a:lnTo>
                  <a:pt x="609" y="174"/>
                </a:lnTo>
                <a:lnTo>
                  <a:pt x="609" y="174"/>
                </a:lnTo>
                <a:lnTo>
                  <a:pt x="610" y="174"/>
                </a:lnTo>
                <a:lnTo>
                  <a:pt x="610" y="173"/>
                </a:lnTo>
                <a:lnTo>
                  <a:pt x="610" y="173"/>
                </a:lnTo>
                <a:lnTo>
                  <a:pt x="611" y="173"/>
                </a:lnTo>
                <a:lnTo>
                  <a:pt x="611" y="172"/>
                </a:lnTo>
                <a:lnTo>
                  <a:pt x="611" y="172"/>
                </a:lnTo>
                <a:lnTo>
                  <a:pt x="611" y="173"/>
                </a:lnTo>
                <a:lnTo>
                  <a:pt x="612" y="173"/>
                </a:lnTo>
                <a:lnTo>
                  <a:pt x="612" y="173"/>
                </a:lnTo>
                <a:lnTo>
                  <a:pt x="613" y="173"/>
                </a:lnTo>
                <a:lnTo>
                  <a:pt x="613" y="173"/>
                </a:lnTo>
                <a:lnTo>
                  <a:pt x="614" y="172"/>
                </a:lnTo>
                <a:lnTo>
                  <a:pt x="614" y="173"/>
                </a:lnTo>
                <a:lnTo>
                  <a:pt x="614" y="173"/>
                </a:lnTo>
                <a:lnTo>
                  <a:pt x="615" y="174"/>
                </a:lnTo>
                <a:lnTo>
                  <a:pt x="616" y="174"/>
                </a:lnTo>
                <a:lnTo>
                  <a:pt x="616" y="174"/>
                </a:lnTo>
                <a:lnTo>
                  <a:pt x="617" y="174"/>
                </a:lnTo>
                <a:lnTo>
                  <a:pt x="618" y="174"/>
                </a:lnTo>
                <a:lnTo>
                  <a:pt x="618" y="174"/>
                </a:lnTo>
                <a:lnTo>
                  <a:pt x="619" y="174"/>
                </a:lnTo>
                <a:lnTo>
                  <a:pt x="619" y="174"/>
                </a:lnTo>
                <a:lnTo>
                  <a:pt x="620" y="174"/>
                </a:lnTo>
                <a:lnTo>
                  <a:pt x="620" y="174"/>
                </a:lnTo>
                <a:lnTo>
                  <a:pt x="621" y="174"/>
                </a:lnTo>
                <a:lnTo>
                  <a:pt x="621" y="174"/>
                </a:lnTo>
                <a:lnTo>
                  <a:pt x="622" y="174"/>
                </a:lnTo>
                <a:lnTo>
                  <a:pt x="622" y="174"/>
                </a:lnTo>
                <a:lnTo>
                  <a:pt x="622" y="174"/>
                </a:lnTo>
                <a:lnTo>
                  <a:pt x="622" y="174"/>
                </a:lnTo>
                <a:lnTo>
                  <a:pt x="622" y="175"/>
                </a:lnTo>
                <a:lnTo>
                  <a:pt x="622" y="175"/>
                </a:lnTo>
                <a:lnTo>
                  <a:pt x="623" y="175"/>
                </a:lnTo>
                <a:lnTo>
                  <a:pt x="623" y="175"/>
                </a:lnTo>
                <a:lnTo>
                  <a:pt x="623" y="176"/>
                </a:lnTo>
                <a:lnTo>
                  <a:pt x="623" y="176"/>
                </a:lnTo>
                <a:lnTo>
                  <a:pt x="623" y="176"/>
                </a:lnTo>
                <a:lnTo>
                  <a:pt x="624" y="176"/>
                </a:lnTo>
                <a:lnTo>
                  <a:pt x="624" y="177"/>
                </a:lnTo>
                <a:lnTo>
                  <a:pt x="624" y="177"/>
                </a:lnTo>
                <a:lnTo>
                  <a:pt x="624" y="177"/>
                </a:lnTo>
                <a:lnTo>
                  <a:pt x="625" y="178"/>
                </a:lnTo>
                <a:lnTo>
                  <a:pt x="624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9"/>
                </a:lnTo>
                <a:lnTo>
                  <a:pt x="625" y="179"/>
                </a:lnTo>
                <a:lnTo>
                  <a:pt x="626" y="179"/>
                </a:lnTo>
                <a:lnTo>
                  <a:pt x="626" y="179"/>
                </a:lnTo>
                <a:lnTo>
                  <a:pt x="627" y="179"/>
                </a:lnTo>
                <a:lnTo>
                  <a:pt x="627" y="179"/>
                </a:lnTo>
                <a:lnTo>
                  <a:pt x="627" y="180"/>
                </a:lnTo>
                <a:lnTo>
                  <a:pt x="628" y="180"/>
                </a:lnTo>
                <a:lnTo>
                  <a:pt x="628" y="180"/>
                </a:lnTo>
                <a:lnTo>
                  <a:pt x="628" y="180"/>
                </a:lnTo>
                <a:lnTo>
                  <a:pt x="629" y="180"/>
                </a:lnTo>
                <a:lnTo>
                  <a:pt x="629" y="180"/>
                </a:lnTo>
                <a:lnTo>
                  <a:pt x="629" y="180"/>
                </a:lnTo>
                <a:lnTo>
                  <a:pt x="629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1"/>
                </a:lnTo>
                <a:lnTo>
                  <a:pt x="630" y="182"/>
                </a:lnTo>
                <a:lnTo>
                  <a:pt x="630" y="182"/>
                </a:lnTo>
                <a:lnTo>
                  <a:pt x="630" y="182"/>
                </a:lnTo>
                <a:lnTo>
                  <a:pt x="630" y="182"/>
                </a:lnTo>
                <a:lnTo>
                  <a:pt x="630" y="183"/>
                </a:lnTo>
                <a:lnTo>
                  <a:pt x="631" y="183"/>
                </a:lnTo>
                <a:lnTo>
                  <a:pt x="631" y="184"/>
                </a:lnTo>
                <a:lnTo>
                  <a:pt x="631" y="183"/>
                </a:lnTo>
                <a:lnTo>
                  <a:pt x="631" y="184"/>
                </a:lnTo>
                <a:lnTo>
                  <a:pt x="632" y="184"/>
                </a:lnTo>
                <a:lnTo>
                  <a:pt x="632" y="184"/>
                </a:lnTo>
                <a:lnTo>
                  <a:pt x="631" y="184"/>
                </a:lnTo>
                <a:lnTo>
                  <a:pt x="632" y="185"/>
                </a:lnTo>
                <a:lnTo>
                  <a:pt x="632" y="184"/>
                </a:lnTo>
                <a:lnTo>
                  <a:pt x="632" y="184"/>
                </a:lnTo>
                <a:lnTo>
                  <a:pt x="632" y="185"/>
                </a:lnTo>
                <a:lnTo>
                  <a:pt x="632" y="185"/>
                </a:lnTo>
                <a:lnTo>
                  <a:pt x="633" y="185"/>
                </a:lnTo>
                <a:lnTo>
                  <a:pt x="633" y="185"/>
                </a:lnTo>
                <a:lnTo>
                  <a:pt x="634" y="186"/>
                </a:lnTo>
                <a:lnTo>
                  <a:pt x="634" y="185"/>
                </a:lnTo>
                <a:lnTo>
                  <a:pt x="635" y="185"/>
                </a:lnTo>
                <a:lnTo>
                  <a:pt x="635" y="185"/>
                </a:lnTo>
                <a:lnTo>
                  <a:pt x="635" y="185"/>
                </a:lnTo>
                <a:lnTo>
                  <a:pt x="636" y="185"/>
                </a:lnTo>
                <a:lnTo>
                  <a:pt x="636" y="185"/>
                </a:lnTo>
                <a:lnTo>
                  <a:pt x="636" y="186"/>
                </a:lnTo>
                <a:lnTo>
                  <a:pt x="637" y="186"/>
                </a:lnTo>
                <a:lnTo>
                  <a:pt x="637" y="186"/>
                </a:lnTo>
                <a:lnTo>
                  <a:pt x="637" y="186"/>
                </a:lnTo>
                <a:lnTo>
                  <a:pt x="638" y="186"/>
                </a:lnTo>
                <a:lnTo>
                  <a:pt x="638" y="186"/>
                </a:lnTo>
                <a:lnTo>
                  <a:pt x="639" y="186"/>
                </a:lnTo>
                <a:lnTo>
                  <a:pt x="639" y="186"/>
                </a:lnTo>
                <a:lnTo>
                  <a:pt x="639" y="187"/>
                </a:lnTo>
                <a:lnTo>
                  <a:pt x="640" y="187"/>
                </a:lnTo>
                <a:lnTo>
                  <a:pt x="640" y="188"/>
                </a:lnTo>
                <a:lnTo>
                  <a:pt x="639" y="188"/>
                </a:lnTo>
                <a:lnTo>
                  <a:pt x="640" y="188"/>
                </a:lnTo>
                <a:lnTo>
                  <a:pt x="640" y="188"/>
                </a:lnTo>
                <a:lnTo>
                  <a:pt x="640" y="188"/>
                </a:lnTo>
                <a:lnTo>
                  <a:pt x="641" y="187"/>
                </a:lnTo>
                <a:lnTo>
                  <a:pt x="641" y="187"/>
                </a:lnTo>
                <a:lnTo>
                  <a:pt x="642" y="187"/>
                </a:lnTo>
                <a:lnTo>
                  <a:pt x="642" y="188"/>
                </a:lnTo>
                <a:lnTo>
                  <a:pt x="643" y="187"/>
                </a:lnTo>
                <a:lnTo>
                  <a:pt x="643" y="188"/>
                </a:lnTo>
                <a:lnTo>
                  <a:pt x="643" y="188"/>
                </a:lnTo>
                <a:lnTo>
                  <a:pt x="644" y="188"/>
                </a:lnTo>
                <a:lnTo>
                  <a:pt x="644" y="188"/>
                </a:lnTo>
                <a:lnTo>
                  <a:pt x="644" y="187"/>
                </a:lnTo>
                <a:lnTo>
                  <a:pt x="644" y="187"/>
                </a:lnTo>
                <a:lnTo>
                  <a:pt x="644" y="187"/>
                </a:lnTo>
                <a:lnTo>
                  <a:pt x="645" y="187"/>
                </a:lnTo>
                <a:lnTo>
                  <a:pt x="645" y="188"/>
                </a:lnTo>
                <a:lnTo>
                  <a:pt x="646" y="188"/>
                </a:lnTo>
                <a:lnTo>
                  <a:pt x="646" y="188"/>
                </a:lnTo>
                <a:lnTo>
                  <a:pt x="647" y="188"/>
                </a:lnTo>
                <a:lnTo>
                  <a:pt x="647" y="187"/>
                </a:lnTo>
                <a:lnTo>
                  <a:pt x="647" y="187"/>
                </a:lnTo>
                <a:lnTo>
                  <a:pt x="647" y="187"/>
                </a:lnTo>
                <a:lnTo>
                  <a:pt x="648" y="187"/>
                </a:lnTo>
                <a:lnTo>
                  <a:pt x="648" y="187"/>
                </a:lnTo>
                <a:lnTo>
                  <a:pt x="648" y="188"/>
                </a:lnTo>
                <a:lnTo>
                  <a:pt x="649" y="188"/>
                </a:lnTo>
                <a:lnTo>
                  <a:pt x="649" y="188"/>
                </a:lnTo>
                <a:lnTo>
                  <a:pt x="649" y="188"/>
                </a:lnTo>
                <a:lnTo>
                  <a:pt x="649" y="189"/>
                </a:lnTo>
                <a:lnTo>
                  <a:pt x="650" y="189"/>
                </a:lnTo>
                <a:lnTo>
                  <a:pt x="650" y="189"/>
                </a:lnTo>
                <a:lnTo>
                  <a:pt x="650" y="189"/>
                </a:lnTo>
                <a:lnTo>
                  <a:pt x="651" y="190"/>
                </a:lnTo>
                <a:lnTo>
                  <a:pt x="651" y="190"/>
                </a:lnTo>
                <a:lnTo>
                  <a:pt x="652" y="190"/>
                </a:lnTo>
                <a:lnTo>
                  <a:pt x="652" y="190"/>
                </a:lnTo>
                <a:lnTo>
                  <a:pt x="652" y="191"/>
                </a:lnTo>
                <a:lnTo>
                  <a:pt x="652" y="191"/>
                </a:lnTo>
                <a:lnTo>
                  <a:pt x="652" y="192"/>
                </a:lnTo>
                <a:lnTo>
                  <a:pt x="652" y="192"/>
                </a:lnTo>
                <a:lnTo>
                  <a:pt x="653" y="192"/>
                </a:lnTo>
                <a:lnTo>
                  <a:pt x="653" y="193"/>
                </a:lnTo>
                <a:lnTo>
                  <a:pt x="654" y="193"/>
                </a:lnTo>
                <a:lnTo>
                  <a:pt x="654" y="193"/>
                </a:lnTo>
                <a:lnTo>
                  <a:pt x="654" y="194"/>
                </a:lnTo>
                <a:lnTo>
                  <a:pt x="655" y="195"/>
                </a:lnTo>
                <a:lnTo>
                  <a:pt x="655" y="195"/>
                </a:lnTo>
                <a:lnTo>
                  <a:pt x="656" y="196"/>
                </a:lnTo>
                <a:lnTo>
                  <a:pt x="657" y="195"/>
                </a:lnTo>
                <a:lnTo>
                  <a:pt x="657" y="195"/>
                </a:lnTo>
                <a:lnTo>
                  <a:pt x="657" y="195"/>
                </a:lnTo>
                <a:lnTo>
                  <a:pt x="658" y="195"/>
                </a:lnTo>
                <a:lnTo>
                  <a:pt x="658" y="195"/>
                </a:lnTo>
                <a:lnTo>
                  <a:pt x="658" y="196"/>
                </a:lnTo>
                <a:lnTo>
                  <a:pt x="657" y="196"/>
                </a:lnTo>
                <a:lnTo>
                  <a:pt x="657" y="196"/>
                </a:lnTo>
                <a:lnTo>
                  <a:pt x="658" y="196"/>
                </a:lnTo>
                <a:lnTo>
                  <a:pt x="658" y="196"/>
                </a:lnTo>
                <a:lnTo>
                  <a:pt x="659" y="196"/>
                </a:lnTo>
                <a:lnTo>
                  <a:pt x="659" y="196"/>
                </a:lnTo>
                <a:lnTo>
                  <a:pt x="660" y="196"/>
                </a:lnTo>
                <a:lnTo>
                  <a:pt x="661" y="196"/>
                </a:lnTo>
                <a:lnTo>
                  <a:pt x="661" y="197"/>
                </a:lnTo>
                <a:lnTo>
                  <a:pt x="662" y="197"/>
                </a:lnTo>
                <a:lnTo>
                  <a:pt x="662" y="197"/>
                </a:lnTo>
                <a:lnTo>
                  <a:pt x="662" y="198"/>
                </a:lnTo>
                <a:lnTo>
                  <a:pt x="662" y="198"/>
                </a:lnTo>
                <a:lnTo>
                  <a:pt x="662" y="198"/>
                </a:lnTo>
                <a:lnTo>
                  <a:pt x="663" y="199"/>
                </a:lnTo>
                <a:lnTo>
                  <a:pt x="663" y="199"/>
                </a:lnTo>
                <a:lnTo>
                  <a:pt x="664" y="198"/>
                </a:lnTo>
                <a:lnTo>
                  <a:pt x="664" y="198"/>
                </a:lnTo>
                <a:lnTo>
                  <a:pt x="664" y="199"/>
                </a:lnTo>
                <a:lnTo>
                  <a:pt x="665" y="199"/>
                </a:lnTo>
                <a:lnTo>
                  <a:pt x="665" y="199"/>
                </a:lnTo>
                <a:lnTo>
                  <a:pt x="666" y="200"/>
                </a:lnTo>
                <a:lnTo>
                  <a:pt x="667" y="199"/>
                </a:lnTo>
                <a:lnTo>
                  <a:pt x="668" y="199"/>
                </a:lnTo>
                <a:lnTo>
                  <a:pt x="668" y="200"/>
                </a:lnTo>
                <a:lnTo>
                  <a:pt x="667" y="200"/>
                </a:lnTo>
                <a:lnTo>
                  <a:pt x="667" y="200"/>
                </a:lnTo>
                <a:lnTo>
                  <a:pt x="668" y="200"/>
                </a:lnTo>
                <a:lnTo>
                  <a:pt x="668" y="200"/>
                </a:lnTo>
                <a:lnTo>
                  <a:pt x="668" y="200"/>
                </a:lnTo>
                <a:lnTo>
                  <a:pt x="669" y="200"/>
                </a:lnTo>
                <a:lnTo>
                  <a:pt x="669" y="200"/>
                </a:lnTo>
                <a:lnTo>
                  <a:pt x="669" y="201"/>
                </a:lnTo>
                <a:lnTo>
                  <a:pt x="669" y="201"/>
                </a:lnTo>
                <a:lnTo>
                  <a:pt x="670" y="201"/>
                </a:lnTo>
                <a:lnTo>
                  <a:pt x="670" y="201"/>
                </a:lnTo>
                <a:lnTo>
                  <a:pt x="671" y="201"/>
                </a:lnTo>
                <a:lnTo>
                  <a:pt x="671" y="201"/>
                </a:lnTo>
                <a:lnTo>
                  <a:pt x="671" y="201"/>
                </a:lnTo>
                <a:lnTo>
                  <a:pt x="672" y="201"/>
                </a:lnTo>
                <a:lnTo>
                  <a:pt x="672" y="201"/>
                </a:lnTo>
                <a:lnTo>
                  <a:pt x="672" y="201"/>
                </a:lnTo>
                <a:lnTo>
                  <a:pt x="671" y="201"/>
                </a:lnTo>
                <a:lnTo>
                  <a:pt x="672" y="202"/>
                </a:lnTo>
                <a:lnTo>
                  <a:pt x="672" y="202"/>
                </a:lnTo>
                <a:lnTo>
                  <a:pt x="672" y="203"/>
                </a:lnTo>
                <a:lnTo>
                  <a:pt x="673" y="202"/>
                </a:lnTo>
                <a:lnTo>
                  <a:pt x="674" y="203"/>
                </a:lnTo>
                <a:lnTo>
                  <a:pt x="674" y="203"/>
                </a:lnTo>
                <a:lnTo>
                  <a:pt x="674" y="203"/>
                </a:lnTo>
                <a:lnTo>
                  <a:pt x="675" y="204"/>
                </a:lnTo>
                <a:lnTo>
                  <a:pt x="676" y="204"/>
                </a:lnTo>
                <a:lnTo>
                  <a:pt x="676" y="205"/>
                </a:lnTo>
                <a:lnTo>
                  <a:pt x="677" y="204"/>
                </a:lnTo>
                <a:lnTo>
                  <a:pt x="678" y="204"/>
                </a:lnTo>
                <a:lnTo>
                  <a:pt x="678" y="204"/>
                </a:lnTo>
                <a:lnTo>
                  <a:pt x="679" y="203"/>
                </a:lnTo>
                <a:lnTo>
                  <a:pt x="679" y="204"/>
                </a:lnTo>
                <a:lnTo>
                  <a:pt x="680" y="204"/>
                </a:lnTo>
                <a:lnTo>
                  <a:pt x="680" y="205"/>
                </a:lnTo>
                <a:lnTo>
                  <a:pt x="681" y="204"/>
                </a:lnTo>
                <a:lnTo>
                  <a:pt x="682" y="205"/>
                </a:lnTo>
                <a:lnTo>
                  <a:pt x="682" y="205"/>
                </a:lnTo>
                <a:lnTo>
                  <a:pt x="683" y="205"/>
                </a:lnTo>
                <a:lnTo>
                  <a:pt x="683" y="204"/>
                </a:lnTo>
                <a:lnTo>
                  <a:pt x="683" y="203"/>
                </a:lnTo>
                <a:lnTo>
                  <a:pt x="684" y="204"/>
                </a:lnTo>
                <a:lnTo>
                  <a:pt x="685" y="204"/>
                </a:lnTo>
                <a:lnTo>
                  <a:pt x="685" y="203"/>
                </a:lnTo>
                <a:lnTo>
                  <a:pt x="685" y="203"/>
                </a:lnTo>
                <a:lnTo>
                  <a:pt x="685" y="204"/>
                </a:lnTo>
                <a:lnTo>
                  <a:pt x="685" y="204"/>
                </a:lnTo>
                <a:lnTo>
                  <a:pt x="686" y="204"/>
                </a:lnTo>
                <a:lnTo>
                  <a:pt x="686" y="204"/>
                </a:lnTo>
                <a:lnTo>
                  <a:pt x="687" y="204"/>
                </a:lnTo>
                <a:lnTo>
                  <a:pt x="688" y="205"/>
                </a:lnTo>
                <a:lnTo>
                  <a:pt x="688" y="205"/>
                </a:lnTo>
                <a:lnTo>
                  <a:pt x="689" y="205"/>
                </a:lnTo>
                <a:lnTo>
                  <a:pt x="689" y="205"/>
                </a:lnTo>
                <a:lnTo>
                  <a:pt x="690" y="205"/>
                </a:lnTo>
                <a:lnTo>
                  <a:pt x="691" y="205"/>
                </a:lnTo>
                <a:lnTo>
                  <a:pt x="691" y="206"/>
                </a:lnTo>
                <a:lnTo>
                  <a:pt x="692" y="206"/>
                </a:lnTo>
                <a:lnTo>
                  <a:pt x="692" y="206"/>
                </a:lnTo>
                <a:lnTo>
                  <a:pt x="692" y="206"/>
                </a:lnTo>
                <a:lnTo>
                  <a:pt x="692" y="206"/>
                </a:lnTo>
                <a:lnTo>
                  <a:pt x="693" y="206"/>
                </a:lnTo>
                <a:lnTo>
                  <a:pt x="693" y="207"/>
                </a:lnTo>
                <a:lnTo>
                  <a:pt x="693" y="207"/>
                </a:lnTo>
                <a:lnTo>
                  <a:pt x="694" y="207"/>
                </a:lnTo>
                <a:lnTo>
                  <a:pt x="694" y="207"/>
                </a:lnTo>
                <a:lnTo>
                  <a:pt x="695" y="207"/>
                </a:lnTo>
                <a:lnTo>
                  <a:pt x="695" y="207"/>
                </a:lnTo>
                <a:lnTo>
                  <a:pt x="695" y="207"/>
                </a:lnTo>
                <a:lnTo>
                  <a:pt x="695" y="206"/>
                </a:lnTo>
                <a:lnTo>
                  <a:pt x="696" y="206"/>
                </a:lnTo>
                <a:lnTo>
                  <a:pt x="696" y="207"/>
                </a:lnTo>
                <a:lnTo>
                  <a:pt x="696" y="207"/>
                </a:lnTo>
                <a:lnTo>
                  <a:pt x="697" y="207"/>
                </a:lnTo>
                <a:lnTo>
                  <a:pt x="697" y="208"/>
                </a:lnTo>
                <a:lnTo>
                  <a:pt x="697" y="208"/>
                </a:lnTo>
                <a:lnTo>
                  <a:pt x="697" y="207"/>
                </a:lnTo>
                <a:lnTo>
                  <a:pt x="698" y="207"/>
                </a:lnTo>
                <a:lnTo>
                  <a:pt x="699" y="207"/>
                </a:lnTo>
                <a:lnTo>
                  <a:pt x="699" y="208"/>
                </a:lnTo>
                <a:lnTo>
                  <a:pt x="699" y="208"/>
                </a:lnTo>
                <a:lnTo>
                  <a:pt x="699" y="208"/>
                </a:lnTo>
                <a:lnTo>
                  <a:pt x="700" y="208"/>
                </a:lnTo>
                <a:lnTo>
                  <a:pt x="700" y="208"/>
                </a:lnTo>
                <a:lnTo>
                  <a:pt x="701" y="208"/>
                </a:lnTo>
                <a:lnTo>
                  <a:pt x="701" y="208"/>
                </a:lnTo>
                <a:lnTo>
                  <a:pt x="702" y="208"/>
                </a:lnTo>
                <a:lnTo>
                  <a:pt x="702" y="209"/>
                </a:lnTo>
                <a:lnTo>
                  <a:pt x="702" y="209"/>
                </a:lnTo>
                <a:lnTo>
                  <a:pt x="702" y="209"/>
                </a:lnTo>
                <a:lnTo>
                  <a:pt x="703" y="209"/>
                </a:lnTo>
                <a:lnTo>
                  <a:pt x="703" y="209"/>
                </a:lnTo>
                <a:lnTo>
                  <a:pt x="702" y="209"/>
                </a:lnTo>
                <a:lnTo>
                  <a:pt x="702" y="209"/>
                </a:lnTo>
                <a:lnTo>
                  <a:pt x="702" y="209"/>
                </a:lnTo>
                <a:lnTo>
                  <a:pt x="702" y="209"/>
                </a:lnTo>
                <a:lnTo>
                  <a:pt x="703" y="210"/>
                </a:lnTo>
                <a:lnTo>
                  <a:pt x="703" y="210"/>
                </a:lnTo>
                <a:lnTo>
                  <a:pt x="703" y="210"/>
                </a:lnTo>
                <a:lnTo>
                  <a:pt x="703" y="210"/>
                </a:lnTo>
                <a:lnTo>
                  <a:pt x="704" y="210"/>
                </a:lnTo>
                <a:lnTo>
                  <a:pt x="704" y="210"/>
                </a:lnTo>
                <a:lnTo>
                  <a:pt x="705" y="210"/>
                </a:lnTo>
                <a:lnTo>
                  <a:pt x="706" y="210"/>
                </a:lnTo>
                <a:lnTo>
                  <a:pt x="706" y="210"/>
                </a:lnTo>
                <a:lnTo>
                  <a:pt x="706" y="211"/>
                </a:lnTo>
                <a:lnTo>
                  <a:pt x="707" y="211"/>
                </a:lnTo>
                <a:lnTo>
                  <a:pt x="707" y="211"/>
                </a:lnTo>
                <a:lnTo>
                  <a:pt x="707" y="212"/>
                </a:lnTo>
                <a:lnTo>
                  <a:pt x="707" y="212"/>
                </a:lnTo>
                <a:lnTo>
                  <a:pt x="707" y="212"/>
                </a:lnTo>
                <a:lnTo>
                  <a:pt x="707" y="213"/>
                </a:lnTo>
                <a:lnTo>
                  <a:pt x="707" y="213"/>
                </a:lnTo>
                <a:lnTo>
                  <a:pt x="707" y="213"/>
                </a:lnTo>
                <a:lnTo>
                  <a:pt x="708" y="213"/>
                </a:lnTo>
                <a:lnTo>
                  <a:pt x="708" y="213"/>
                </a:lnTo>
                <a:lnTo>
                  <a:pt x="708" y="212"/>
                </a:lnTo>
                <a:lnTo>
                  <a:pt x="709" y="212"/>
                </a:lnTo>
                <a:lnTo>
                  <a:pt x="709" y="213"/>
                </a:lnTo>
                <a:lnTo>
                  <a:pt x="710" y="213"/>
                </a:lnTo>
                <a:lnTo>
                  <a:pt x="710" y="213"/>
                </a:lnTo>
                <a:lnTo>
                  <a:pt x="711" y="213"/>
                </a:lnTo>
                <a:lnTo>
                  <a:pt x="711" y="213"/>
                </a:lnTo>
                <a:lnTo>
                  <a:pt x="712" y="213"/>
                </a:lnTo>
                <a:lnTo>
                  <a:pt x="712" y="213"/>
                </a:lnTo>
                <a:lnTo>
                  <a:pt x="713" y="213"/>
                </a:lnTo>
                <a:lnTo>
                  <a:pt x="713" y="213"/>
                </a:lnTo>
                <a:lnTo>
                  <a:pt x="713" y="214"/>
                </a:lnTo>
                <a:lnTo>
                  <a:pt x="713" y="214"/>
                </a:lnTo>
                <a:lnTo>
                  <a:pt x="713" y="215"/>
                </a:lnTo>
                <a:lnTo>
                  <a:pt x="713" y="215"/>
                </a:lnTo>
                <a:lnTo>
                  <a:pt x="713" y="215"/>
                </a:lnTo>
                <a:lnTo>
                  <a:pt x="714" y="215"/>
                </a:lnTo>
                <a:lnTo>
                  <a:pt x="714" y="216"/>
                </a:lnTo>
                <a:lnTo>
                  <a:pt x="714" y="216"/>
                </a:lnTo>
                <a:lnTo>
                  <a:pt x="715" y="216"/>
                </a:lnTo>
                <a:lnTo>
                  <a:pt x="715" y="216"/>
                </a:lnTo>
                <a:lnTo>
                  <a:pt x="715" y="217"/>
                </a:lnTo>
                <a:lnTo>
                  <a:pt x="716" y="216"/>
                </a:lnTo>
                <a:lnTo>
                  <a:pt x="716" y="216"/>
                </a:lnTo>
                <a:lnTo>
                  <a:pt x="716" y="217"/>
                </a:lnTo>
                <a:lnTo>
                  <a:pt x="716" y="218"/>
                </a:lnTo>
                <a:lnTo>
                  <a:pt x="717" y="218"/>
                </a:lnTo>
                <a:lnTo>
                  <a:pt x="717" y="218"/>
                </a:lnTo>
                <a:lnTo>
                  <a:pt x="718" y="218"/>
                </a:lnTo>
                <a:lnTo>
                  <a:pt x="719" y="218"/>
                </a:lnTo>
                <a:lnTo>
                  <a:pt x="719" y="219"/>
                </a:lnTo>
                <a:lnTo>
                  <a:pt x="719" y="219"/>
                </a:lnTo>
                <a:lnTo>
                  <a:pt x="720" y="218"/>
                </a:lnTo>
                <a:lnTo>
                  <a:pt x="720" y="219"/>
                </a:lnTo>
                <a:lnTo>
                  <a:pt x="720" y="218"/>
                </a:lnTo>
                <a:lnTo>
                  <a:pt x="721" y="218"/>
                </a:lnTo>
                <a:lnTo>
                  <a:pt x="721" y="218"/>
                </a:lnTo>
                <a:lnTo>
                  <a:pt x="721" y="217"/>
                </a:lnTo>
                <a:lnTo>
                  <a:pt x="722" y="217"/>
                </a:lnTo>
                <a:lnTo>
                  <a:pt x="723" y="217"/>
                </a:lnTo>
                <a:lnTo>
                  <a:pt x="723" y="218"/>
                </a:lnTo>
                <a:lnTo>
                  <a:pt x="723" y="218"/>
                </a:lnTo>
                <a:lnTo>
                  <a:pt x="723" y="218"/>
                </a:lnTo>
                <a:lnTo>
                  <a:pt x="723" y="218"/>
                </a:lnTo>
                <a:lnTo>
                  <a:pt x="724" y="218"/>
                </a:lnTo>
                <a:lnTo>
                  <a:pt x="724" y="218"/>
                </a:lnTo>
                <a:lnTo>
                  <a:pt x="724" y="218"/>
                </a:lnTo>
                <a:lnTo>
                  <a:pt x="725" y="218"/>
                </a:lnTo>
                <a:lnTo>
                  <a:pt x="725" y="218"/>
                </a:lnTo>
                <a:lnTo>
                  <a:pt x="726" y="219"/>
                </a:lnTo>
                <a:lnTo>
                  <a:pt x="726" y="219"/>
                </a:lnTo>
                <a:lnTo>
                  <a:pt x="726" y="220"/>
                </a:lnTo>
                <a:lnTo>
                  <a:pt x="727" y="220"/>
                </a:lnTo>
                <a:lnTo>
                  <a:pt x="727" y="220"/>
                </a:lnTo>
                <a:lnTo>
                  <a:pt x="728" y="220"/>
                </a:lnTo>
                <a:lnTo>
                  <a:pt x="728" y="220"/>
                </a:lnTo>
                <a:lnTo>
                  <a:pt x="729" y="220"/>
                </a:lnTo>
                <a:lnTo>
                  <a:pt x="730" y="220"/>
                </a:lnTo>
                <a:lnTo>
                  <a:pt x="730" y="220"/>
                </a:lnTo>
                <a:lnTo>
                  <a:pt x="731" y="220"/>
                </a:lnTo>
                <a:lnTo>
                  <a:pt x="731" y="220"/>
                </a:lnTo>
                <a:lnTo>
                  <a:pt x="731" y="221"/>
                </a:lnTo>
                <a:lnTo>
                  <a:pt x="732" y="221"/>
                </a:lnTo>
                <a:lnTo>
                  <a:pt x="732" y="221"/>
                </a:lnTo>
                <a:lnTo>
                  <a:pt x="733" y="221"/>
                </a:lnTo>
                <a:lnTo>
                  <a:pt x="733" y="222"/>
                </a:lnTo>
                <a:lnTo>
                  <a:pt x="733" y="222"/>
                </a:lnTo>
                <a:lnTo>
                  <a:pt x="734" y="222"/>
                </a:lnTo>
                <a:lnTo>
                  <a:pt x="734" y="222"/>
                </a:lnTo>
                <a:lnTo>
                  <a:pt x="735" y="222"/>
                </a:lnTo>
                <a:lnTo>
                  <a:pt x="735" y="222"/>
                </a:lnTo>
                <a:lnTo>
                  <a:pt x="736" y="222"/>
                </a:lnTo>
                <a:lnTo>
                  <a:pt x="736" y="222"/>
                </a:lnTo>
                <a:lnTo>
                  <a:pt x="736" y="223"/>
                </a:lnTo>
                <a:lnTo>
                  <a:pt x="736" y="223"/>
                </a:lnTo>
                <a:lnTo>
                  <a:pt x="737" y="223"/>
                </a:lnTo>
                <a:lnTo>
                  <a:pt x="737" y="224"/>
                </a:lnTo>
                <a:lnTo>
                  <a:pt x="738" y="224"/>
                </a:lnTo>
                <a:lnTo>
                  <a:pt x="738" y="224"/>
                </a:lnTo>
                <a:lnTo>
                  <a:pt x="738" y="224"/>
                </a:lnTo>
                <a:lnTo>
                  <a:pt x="738" y="225"/>
                </a:lnTo>
                <a:lnTo>
                  <a:pt x="739" y="224"/>
                </a:lnTo>
                <a:lnTo>
                  <a:pt x="740" y="225"/>
                </a:lnTo>
                <a:lnTo>
                  <a:pt x="740" y="225"/>
                </a:lnTo>
                <a:lnTo>
                  <a:pt x="740" y="226"/>
                </a:lnTo>
                <a:lnTo>
                  <a:pt x="741" y="226"/>
                </a:lnTo>
                <a:lnTo>
                  <a:pt x="741" y="226"/>
                </a:lnTo>
                <a:lnTo>
                  <a:pt x="741" y="227"/>
                </a:lnTo>
                <a:lnTo>
                  <a:pt x="741" y="227"/>
                </a:lnTo>
                <a:lnTo>
                  <a:pt x="741" y="228"/>
                </a:lnTo>
                <a:lnTo>
                  <a:pt x="741" y="228"/>
                </a:lnTo>
                <a:lnTo>
                  <a:pt x="742" y="228"/>
                </a:lnTo>
                <a:lnTo>
                  <a:pt x="742" y="228"/>
                </a:lnTo>
                <a:lnTo>
                  <a:pt x="742" y="228"/>
                </a:lnTo>
                <a:lnTo>
                  <a:pt x="742" y="229"/>
                </a:lnTo>
                <a:lnTo>
                  <a:pt x="743" y="229"/>
                </a:lnTo>
                <a:lnTo>
                  <a:pt x="743" y="230"/>
                </a:lnTo>
                <a:lnTo>
                  <a:pt x="743" y="230"/>
                </a:lnTo>
                <a:lnTo>
                  <a:pt x="743" y="230"/>
                </a:lnTo>
                <a:lnTo>
                  <a:pt x="743" y="230"/>
                </a:lnTo>
                <a:lnTo>
                  <a:pt x="743" y="230"/>
                </a:lnTo>
                <a:lnTo>
                  <a:pt x="743" y="231"/>
                </a:lnTo>
                <a:lnTo>
                  <a:pt x="743" y="231"/>
                </a:lnTo>
                <a:lnTo>
                  <a:pt x="742" y="231"/>
                </a:lnTo>
                <a:lnTo>
                  <a:pt x="742" y="232"/>
                </a:lnTo>
                <a:lnTo>
                  <a:pt x="742" y="232"/>
                </a:lnTo>
                <a:lnTo>
                  <a:pt x="743" y="232"/>
                </a:lnTo>
                <a:lnTo>
                  <a:pt x="743" y="232"/>
                </a:lnTo>
                <a:lnTo>
                  <a:pt x="743" y="232"/>
                </a:lnTo>
                <a:lnTo>
                  <a:pt x="744" y="232"/>
                </a:lnTo>
                <a:lnTo>
                  <a:pt x="744" y="232"/>
                </a:lnTo>
                <a:lnTo>
                  <a:pt x="744" y="232"/>
                </a:lnTo>
                <a:lnTo>
                  <a:pt x="744" y="233"/>
                </a:lnTo>
                <a:lnTo>
                  <a:pt x="745" y="233"/>
                </a:lnTo>
                <a:lnTo>
                  <a:pt x="745" y="233"/>
                </a:lnTo>
                <a:lnTo>
                  <a:pt x="746" y="233"/>
                </a:lnTo>
                <a:lnTo>
                  <a:pt x="746" y="233"/>
                </a:lnTo>
                <a:lnTo>
                  <a:pt x="746" y="234"/>
                </a:lnTo>
                <a:lnTo>
                  <a:pt x="746" y="235"/>
                </a:lnTo>
                <a:lnTo>
                  <a:pt x="747" y="235"/>
                </a:lnTo>
                <a:lnTo>
                  <a:pt x="748" y="235"/>
                </a:lnTo>
                <a:lnTo>
                  <a:pt x="748" y="235"/>
                </a:lnTo>
                <a:lnTo>
                  <a:pt x="749" y="236"/>
                </a:lnTo>
                <a:lnTo>
                  <a:pt x="750" y="236"/>
                </a:lnTo>
                <a:lnTo>
                  <a:pt x="750" y="236"/>
                </a:lnTo>
                <a:lnTo>
                  <a:pt x="750" y="237"/>
                </a:lnTo>
                <a:lnTo>
                  <a:pt x="751" y="237"/>
                </a:lnTo>
                <a:lnTo>
                  <a:pt x="751" y="237"/>
                </a:lnTo>
                <a:lnTo>
                  <a:pt x="751" y="238"/>
                </a:lnTo>
                <a:lnTo>
                  <a:pt x="752" y="238"/>
                </a:lnTo>
                <a:lnTo>
                  <a:pt x="752" y="238"/>
                </a:lnTo>
                <a:lnTo>
                  <a:pt x="752" y="238"/>
                </a:lnTo>
                <a:lnTo>
                  <a:pt x="752" y="239"/>
                </a:lnTo>
                <a:lnTo>
                  <a:pt x="752" y="239"/>
                </a:lnTo>
                <a:lnTo>
                  <a:pt x="752" y="239"/>
                </a:lnTo>
                <a:lnTo>
                  <a:pt x="750" y="239"/>
                </a:lnTo>
                <a:lnTo>
                  <a:pt x="750" y="240"/>
                </a:lnTo>
                <a:lnTo>
                  <a:pt x="749" y="240"/>
                </a:lnTo>
                <a:lnTo>
                  <a:pt x="749" y="241"/>
                </a:lnTo>
                <a:lnTo>
                  <a:pt x="749" y="242"/>
                </a:lnTo>
                <a:lnTo>
                  <a:pt x="749" y="243"/>
                </a:lnTo>
                <a:lnTo>
                  <a:pt x="750" y="243"/>
                </a:lnTo>
                <a:lnTo>
                  <a:pt x="750" y="244"/>
                </a:lnTo>
                <a:lnTo>
                  <a:pt x="751" y="245"/>
                </a:lnTo>
                <a:lnTo>
                  <a:pt x="752" y="246"/>
                </a:lnTo>
                <a:lnTo>
                  <a:pt x="752" y="246"/>
                </a:lnTo>
                <a:lnTo>
                  <a:pt x="753" y="247"/>
                </a:lnTo>
                <a:lnTo>
                  <a:pt x="753" y="248"/>
                </a:lnTo>
                <a:lnTo>
                  <a:pt x="753" y="248"/>
                </a:lnTo>
                <a:lnTo>
                  <a:pt x="753" y="250"/>
                </a:lnTo>
                <a:lnTo>
                  <a:pt x="753" y="250"/>
                </a:lnTo>
                <a:lnTo>
                  <a:pt x="753" y="250"/>
                </a:lnTo>
                <a:lnTo>
                  <a:pt x="753" y="251"/>
                </a:lnTo>
                <a:lnTo>
                  <a:pt x="753" y="251"/>
                </a:lnTo>
                <a:lnTo>
                  <a:pt x="753" y="252"/>
                </a:lnTo>
                <a:lnTo>
                  <a:pt x="752" y="252"/>
                </a:lnTo>
                <a:lnTo>
                  <a:pt x="752" y="252"/>
                </a:lnTo>
                <a:lnTo>
                  <a:pt x="751" y="252"/>
                </a:lnTo>
                <a:lnTo>
                  <a:pt x="751" y="252"/>
                </a:lnTo>
                <a:lnTo>
                  <a:pt x="750" y="252"/>
                </a:lnTo>
                <a:lnTo>
                  <a:pt x="750" y="251"/>
                </a:lnTo>
                <a:lnTo>
                  <a:pt x="750" y="251"/>
                </a:lnTo>
                <a:lnTo>
                  <a:pt x="749" y="251"/>
                </a:lnTo>
                <a:lnTo>
                  <a:pt x="749" y="251"/>
                </a:lnTo>
                <a:lnTo>
                  <a:pt x="748" y="251"/>
                </a:lnTo>
                <a:lnTo>
                  <a:pt x="748" y="251"/>
                </a:lnTo>
                <a:lnTo>
                  <a:pt x="747" y="251"/>
                </a:lnTo>
                <a:lnTo>
                  <a:pt x="747" y="251"/>
                </a:lnTo>
                <a:lnTo>
                  <a:pt x="746" y="251"/>
                </a:lnTo>
                <a:lnTo>
                  <a:pt x="746" y="252"/>
                </a:lnTo>
                <a:lnTo>
                  <a:pt x="746" y="253"/>
                </a:lnTo>
                <a:lnTo>
                  <a:pt x="746" y="254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4" y="255"/>
                </a:lnTo>
                <a:lnTo>
                  <a:pt x="744" y="256"/>
                </a:lnTo>
                <a:lnTo>
                  <a:pt x="744" y="256"/>
                </a:lnTo>
                <a:lnTo>
                  <a:pt x="744" y="257"/>
                </a:lnTo>
                <a:lnTo>
                  <a:pt x="743" y="257"/>
                </a:lnTo>
                <a:lnTo>
                  <a:pt x="743" y="258"/>
                </a:lnTo>
                <a:lnTo>
                  <a:pt x="743" y="259"/>
                </a:lnTo>
                <a:lnTo>
                  <a:pt x="743" y="259"/>
                </a:lnTo>
                <a:lnTo>
                  <a:pt x="743" y="260"/>
                </a:lnTo>
                <a:lnTo>
                  <a:pt x="742" y="261"/>
                </a:lnTo>
                <a:lnTo>
                  <a:pt x="742" y="262"/>
                </a:lnTo>
                <a:lnTo>
                  <a:pt x="741" y="262"/>
                </a:lnTo>
                <a:lnTo>
                  <a:pt x="741" y="264"/>
                </a:lnTo>
                <a:lnTo>
                  <a:pt x="741" y="265"/>
                </a:lnTo>
                <a:lnTo>
                  <a:pt x="741" y="265"/>
                </a:lnTo>
                <a:lnTo>
                  <a:pt x="741" y="266"/>
                </a:lnTo>
                <a:lnTo>
                  <a:pt x="741" y="266"/>
                </a:lnTo>
                <a:lnTo>
                  <a:pt x="740" y="266"/>
                </a:lnTo>
                <a:lnTo>
                  <a:pt x="740" y="267"/>
                </a:lnTo>
                <a:lnTo>
                  <a:pt x="741" y="267"/>
                </a:lnTo>
                <a:lnTo>
                  <a:pt x="741" y="267"/>
                </a:lnTo>
                <a:lnTo>
                  <a:pt x="742" y="268"/>
                </a:lnTo>
                <a:lnTo>
                  <a:pt x="742" y="268"/>
                </a:lnTo>
                <a:lnTo>
                  <a:pt x="743" y="269"/>
                </a:lnTo>
                <a:lnTo>
                  <a:pt x="743" y="269"/>
                </a:lnTo>
                <a:lnTo>
                  <a:pt x="742" y="269"/>
                </a:lnTo>
                <a:lnTo>
                  <a:pt x="742" y="270"/>
                </a:lnTo>
                <a:lnTo>
                  <a:pt x="742" y="270"/>
                </a:lnTo>
                <a:lnTo>
                  <a:pt x="741" y="271"/>
                </a:lnTo>
                <a:lnTo>
                  <a:pt x="741" y="271"/>
                </a:lnTo>
                <a:lnTo>
                  <a:pt x="741" y="272"/>
                </a:lnTo>
                <a:lnTo>
                  <a:pt x="742" y="272"/>
                </a:lnTo>
                <a:lnTo>
                  <a:pt x="743" y="273"/>
                </a:lnTo>
                <a:lnTo>
                  <a:pt x="743" y="274"/>
                </a:lnTo>
                <a:lnTo>
                  <a:pt x="743" y="274"/>
                </a:lnTo>
                <a:lnTo>
                  <a:pt x="743" y="275"/>
                </a:lnTo>
                <a:lnTo>
                  <a:pt x="743" y="277"/>
                </a:lnTo>
                <a:lnTo>
                  <a:pt x="743" y="277"/>
                </a:lnTo>
                <a:lnTo>
                  <a:pt x="743" y="278"/>
                </a:lnTo>
                <a:lnTo>
                  <a:pt x="743" y="279"/>
                </a:lnTo>
                <a:lnTo>
                  <a:pt x="743" y="279"/>
                </a:lnTo>
                <a:lnTo>
                  <a:pt x="743" y="280"/>
                </a:lnTo>
                <a:lnTo>
                  <a:pt x="743" y="280"/>
                </a:lnTo>
                <a:lnTo>
                  <a:pt x="743" y="282"/>
                </a:lnTo>
                <a:lnTo>
                  <a:pt x="744" y="282"/>
                </a:lnTo>
                <a:lnTo>
                  <a:pt x="744" y="284"/>
                </a:lnTo>
                <a:lnTo>
                  <a:pt x="744" y="284"/>
                </a:lnTo>
                <a:lnTo>
                  <a:pt x="745" y="284"/>
                </a:lnTo>
                <a:lnTo>
                  <a:pt x="745" y="285"/>
                </a:lnTo>
                <a:lnTo>
                  <a:pt x="745" y="286"/>
                </a:lnTo>
                <a:lnTo>
                  <a:pt x="744" y="287"/>
                </a:lnTo>
                <a:lnTo>
                  <a:pt x="744" y="288"/>
                </a:lnTo>
                <a:lnTo>
                  <a:pt x="743" y="288"/>
                </a:lnTo>
                <a:lnTo>
                  <a:pt x="743" y="289"/>
                </a:lnTo>
                <a:lnTo>
                  <a:pt x="743" y="289"/>
                </a:lnTo>
                <a:lnTo>
                  <a:pt x="743" y="290"/>
                </a:lnTo>
                <a:lnTo>
                  <a:pt x="743" y="290"/>
                </a:lnTo>
                <a:lnTo>
                  <a:pt x="743" y="291"/>
                </a:lnTo>
                <a:lnTo>
                  <a:pt x="743" y="292"/>
                </a:lnTo>
                <a:lnTo>
                  <a:pt x="744" y="293"/>
                </a:lnTo>
                <a:lnTo>
                  <a:pt x="744" y="293"/>
                </a:lnTo>
                <a:lnTo>
                  <a:pt x="744" y="294"/>
                </a:lnTo>
                <a:lnTo>
                  <a:pt x="744" y="294"/>
                </a:lnTo>
                <a:lnTo>
                  <a:pt x="744" y="296"/>
                </a:lnTo>
                <a:lnTo>
                  <a:pt x="744" y="297"/>
                </a:lnTo>
                <a:lnTo>
                  <a:pt x="744" y="298"/>
                </a:lnTo>
                <a:lnTo>
                  <a:pt x="743" y="299"/>
                </a:lnTo>
                <a:lnTo>
                  <a:pt x="743" y="299"/>
                </a:lnTo>
                <a:lnTo>
                  <a:pt x="743" y="300"/>
                </a:lnTo>
                <a:lnTo>
                  <a:pt x="743" y="300"/>
                </a:lnTo>
                <a:lnTo>
                  <a:pt x="743" y="300"/>
                </a:lnTo>
                <a:lnTo>
                  <a:pt x="744" y="301"/>
                </a:lnTo>
                <a:lnTo>
                  <a:pt x="744" y="302"/>
                </a:lnTo>
                <a:lnTo>
                  <a:pt x="745" y="303"/>
                </a:lnTo>
                <a:lnTo>
                  <a:pt x="745" y="304"/>
                </a:lnTo>
                <a:lnTo>
                  <a:pt x="745" y="304"/>
                </a:lnTo>
                <a:lnTo>
                  <a:pt x="744" y="304"/>
                </a:lnTo>
                <a:lnTo>
                  <a:pt x="744" y="305"/>
                </a:lnTo>
                <a:lnTo>
                  <a:pt x="744" y="305"/>
                </a:lnTo>
                <a:lnTo>
                  <a:pt x="743" y="307"/>
                </a:lnTo>
                <a:lnTo>
                  <a:pt x="743" y="307"/>
                </a:lnTo>
                <a:lnTo>
                  <a:pt x="743" y="308"/>
                </a:lnTo>
                <a:lnTo>
                  <a:pt x="743" y="308"/>
                </a:lnTo>
                <a:lnTo>
                  <a:pt x="742" y="310"/>
                </a:lnTo>
                <a:lnTo>
                  <a:pt x="742" y="311"/>
                </a:lnTo>
                <a:lnTo>
                  <a:pt x="742" y="312"/>
                </a:lnTo>
                <a:lnTo>
                  <a:pt x="741" y="312"/>
                </a:lnTo>
                <a:lnTo>
                  <a:pt x="741" y="312"/>
                </a:lnTo>
                <a:lnTo>
                  <a:pt x="740" y="315"/>
                </a:lnTo>
                <a:lnTo>
                  <a:pt x="740" y="317"/>
                </a:lnTo>
                <a:lnTo>
                  <a:pt x="739" y="319"/>
                </a:lnTo>
                <a:lnTo>
                  <a:pt x="738" y="320"/>
                </a:lnTo>
                <a:lnTo>
                  <a:pt x="738" y="320"/>
                </a:lnTo>
                <a:lnTo>
                  <a:pt x="737" y="321"/>
                </a:lnTo>
                <a:lnTo>
                  <a:pt x="736" y="321"/>
                </a:lnTo>
                <a:lnTo>
                  <a:pt x="735" y="322"/>
                </a:lnTo>
                <a:lnTo>
                  <a:pt x="735" y="322"/>
                </a:lnTo>
                <a:lnTo>
                  <a:pt x="734" y="323"/>
                </a:lnTo>
                <a:lnTo>
                  <a:pt x="733" y="323"/>
                </a:lnTo>
                <a:lnTo>
                  <a:pt x="733" y="323"/>
                </a:lnTo>
                <a:lnTo>
                  <a:pt x="733" y="323"/>
                </a:lnTo>
                <a:lnTo>
                  <a:pt x="733" y="324"/>
                </a:lnTo>
                <a:lnTo>
                  <a:pt x="732" y="324"/>
                </a:lnTo>
                <a:lnTo>
                  <a:pt x="731" y="325"/>
                </a:lnTo>
                <a:lnTo>
                  <a:pt x="731" y="325"/>
                </a:lnTo>
                <a:lnTo>
                  <a:pt x="731" y="325"/>
                </a:lnTo>
                <a:lnTo>
                  <a:pt x="730" y="325"/>
                </a:lnTo>
                <a:lnTo>
                  <a:pt x="728" y="326"/>
                </a:lnTo>
                <a:lnTo>
                  <a:pt x="727" y="326"/>
                </a:lnTo>
                <a:lnTo>
                  <a:pt x="727" y="326"/>
                </a:lnTo>
                <a:lnTo>
                  <a:pt x="726" y="326"/>
                </a:lnTo>
                <a:lnTo>
                  <a:pt x="724" y="327"/>
                </a:lnTo>
                <a:lnTo>
                  <a:pt x="720" y="327"/>
                </a:lnTo>
                <a:lnTo>
                  <a:pt x="720" y="327"/>
                </a:lnTo>
                <a:lnTo>
                  <a:pt x="718" y="328"/>
                </a:lnTo>
                <a:lnTo>
                  <a:pt x="717" y="328"/>
                </a:lnTo>
                <a:lnTo>
                  <a:pt x="714" y="328"/>
                </a:lnTo>
                <a:lnTo>
                  <a:pt x="713" y="329"/>
                </a:lnTo>
                <a:lnTo>
                  <a:pt x="712" y="330"/>
                </a:lnTo>
                <a:lnTo>
                  <a:pt x="711" y="330"/>
                </a:lnTo>
                <a:lnTo>
                  <a:pt x="709" y="331"/>
                </a:lnTo>
                <a:lnTo>
                  <a:pt x="709" y="331"/>
                </a:lnTo>
                <a:lnTo>
                  <a:pt x="709" y="331"/>
                </a:lnTo>
                <a:lnTo>
                  <a:pt x="708" y="332"/>
                </a:lnTo>
                <a:lnTo>
                  <a:pt x="708" y="332"/>
                </a:lnTo>
                <a:lnTo>
                  <a:pt x="708" y="334"/>
                </a:lnTo>
                <a:lnTo>
                  <a:pt x="708" y="334"/>
                </a:lnTo>
                <a:lnTo>
                  <a:pt x="706" y="335"/>
                </a:lnTo>
                <a:lnTo>
                  <a:pt x="706" y="335"/>
                </a:lnTo>
                <a:lnTo>
                  <a:pt x="706" y="336"/>
                </a:lnTo>
                <a:lnTo>
                  <a:pt x="705" y="337"/>
                </a:lnTo>
                <a:lnTo>
                  <a:pt x="704" y="340"/>
                </a:lnTo>
                <a:lnTo>
                  <a:pt x="703" y="340"/>
                </a:lnTo>
                <a:lnTo>
                  <a:pt x="703" y="341"/>
                </a:lnTo>
                <a:lnTo>
                  <a:pt x="702" y="342"/>
                </a:lnTo>
                <a:lnTo>
                  <a:pt x="702" y="342"/>
                </a:lnTo>
                <a:lnTo>
                  <a:pt x="702" y="342"/>
                </a:lnTo>
                <a:lnTo>
                  <a:pt x="702" y="342"/>
                </a:lnTo>
                <a:lnTo>
                  <a:pt x="701" y="343"/>
                </a:lnTo>
                <a:lnTo>
                  <a:pt x="701" y="343"/>
                </a:lnTo>
                <a:lnTo>
                  <a:pt x="700" y="343"/>
                </a:lnTo>
                <a:lnTo>
                  <a:pt x="700" y="343"/>
                </a:lnTo>
                <a:lnTo>
                  <a:pt x="699" y="344"/>
                </a:lnTo>
                <a:lnTo>
                  <a:pt x="698" y="344"/>
                </a:lnTo>
                <a:lnTo>
                  <a:pt x="698" y="345"/>
                </a:lnTo>
                <a:lnTo>
                  <a:pt x="697" y="346"/>
                </a:lnTo>
                <a:lnTo>
                  <a:pt x="697" y="346"/>
                </a:lnTo>
                <a:lnTo>
                  <a:pt x="697" y="346"/>
                </a:lnTo>
                <a:lnTo>
                  <a:pt x="697" y="346"/>
                </a:lnTo>
                <a:lnTo>
                  <a:pt x="697" y="347"/>
                </a:lnTo>
                <a:lnTo>
                  <a:pt x="694" y="351"/>
                </a:lnTo>
                <a:lnTo>
                  <a:pt x="693" y="352"/>
                </a:lnTo>
                <a:lnTo>
                  <a:pt x="693" y="353"/>
                </a:lnTo>
                <a:lnTo>
                  <a:pt x="693" y="353"/>
                </a:lnTo>
                <a:lnTo>
                  <a:pt x="692" y="355"/>
                </a:lnTo>
                <a:lnTo>
                  <a:pt x="691" y="355"/>
                </a:lnTo>
                <a:lnTo>
                  <a:pt x="690" y="356"/>
                </a:lnTo>
                <a:lnTo>
                  <a:pt x="690" y="356"/>
                </a:lnTo>
                <a:lnTo>
                  <a:pt x="687" y="358"/>
                </a:lnTo>
                <a:lnTo>
                  <a:pt x="686" y="358"/>
                </a:lnTo>
                <a:lnTo>
                  <a:pt x="686" y="358"/>
                </a:lnTo>
                <a:lnTo>
                  <a:pt x="685" y="359"/>
                </a:lnTo>
                <a:lnTo>
                  <a:pt x="685" y="359"/>
                </a:lnTo>
                <a:lnTo>
                  <a:pt x="685" y="359"/>
                </a:lnTo>
                <a:lnTo>
                  <a:pt x="685" y="360"/>
                </a:lnTo>
                <a:lnTo>
                  <a:pt x="684" y="360"/>
                </a:lnTo>
                <a:lnTo>
                  <a:pt x="684" y="360"/>
                </a:lnTo>
                <a:lnTo>
                  <a:pt x="683" y="361"/>
                </a:lnTo>
                <a:lnTo>
                  <a:pt x="683" y="362"/>
                </a:lnTo>
                <a:lnTo>
                  <a:pt x="682" y="362"/>
                </a:lnTo>
                <a:lnTo>
                  <a:pt x="682" y="363"/>
                </a:lnTo>
                <a:lnTo>
                  <a:pt x="682" y="363"/>
                </a:lnTo>
                <a:lnTo>
                  <a:pt x="682" y="363"/>
                </a:lnTo>
                <a:lnTo>
                  <a:pt x="682" y="364"/>
                </a:lnTo>
                <a:lnTo>
                  <a:pt x="682" y="364"/>
                </a:lnTo>
                <a:lnTo>
                  <a:pt x="682" y="365"/>
                </a:lnTo>
                <a:lnTo>
                  <a:pt x="682" y="366"/>
                </a:lnTo>
                <a:lnTo>
                  <a:pt x="681" y="367"/>
                </a:lnTo>
                <a:lnTo>
                  <a:pt x="681" y="368"/>
                </a:lnTo>
                <a:lnTo>
                  <a:pt x="680" y="368"/>
                </a:lnTo>
                <a:lnTo>
                  <a:pt x="680" y="369"/>
                </a:lnTo>
                <a:lnTo>
                  <a:pt x="680" y="370"/>
                </a:lnTo>
                <a:lnTo>
                  <a:pt x="679" y="370"/>
                </a:lnTo>
                <a:lnTo>
                  <a:pt x="679" y="372"/>
                </a:lnTo>
                <a:lnTo>
                  <a:pt x="679" y="372"/>
                </a:lnTo>
                <a:lnTo>
                  <a:pt x="679" y="373"/>
                </a:lnTo>
                <a:lnTo>
                  <a:pt x="679" y="373"/>
                </a:lnTo>
                <a:lnTo>
                  <a:pt x="680" y="374"/>
                </a:lnTo>
                <a:lnTo>
                  <a:pt x="680" y="374"/>
                </a:lnTo>
                <a:lnTo>
                  <a:pt x="680" y="375"/>
                </a:lnTo>
                <a:lnTo>
                  <a:pt x="680" y="375"/>
                </a:lnTo>
                <a:lnTo>
                  <a:pt x="680" y="376"/>
                </a:lnTo>
                <a:lnTo>
                  <a:pt x="680" y="376"/>
                </a:lnTo>
                <a:lnTo>
                  <a:pt x="680" y="377"/>
                </a:lnTo>
                <a:lnTo>
                  <a:pt x="680" y="377"/>
                </a:lnTo>
                <a:lnTo>
                  <a:pt x="680" y="377"/>
                </a:lnTo>
                <a:lnTo>
                  <a:pt x="680" y="378"/>
                </a:lnTo>
                <a:lnTo>
                  <a:pt x="680" y="378"/>
                </a:lnTo>
                <a:lnTo>
                  <a:pt x="680" y="379"/>
                </a:lnTo>
                <a:lnTo>
                  <a:pt x="679" y="379"/>
                </a:lnTo>
                <a:lnTo>
                  <a:pt x="679" y="380"/>
                </a:lnTo>
                <a:lnTo>
                  <a:pt x="679" y="380"/>
                </a:lnTo>
                <a:lnTo>
                  <a:pt x="679" y="380"/>
                </a:lnTo>
                <a:lnTo>
                  <a:pt x="679" y="380"/>
                </a:lnTo>
                <a:lnTo>
                  <a:pt x="679" y="381"/>
                </a:lnTo>
                <a:lnTo>
                  <a:pt x="679" y="382"/>
                </a:lnTo>
                <a:lnTo>
                  <a:pt x="680" y="382"/>
                </a:lnTo>
                <a:lnTo>
                  <a:pt x="680" y="383"/>
                </a:lnTo>
                <a:lnTo>
                  <a:pt x="680" y="384"/>
                </a:lnTo>
                <a:lnTo>
                  <a:pt x="680" y="384"/>
                </a:lnTo>
                <a:lnTo>
                  <a:pt x="680" y="385"/>
                </a:lnTo>
                <a:lnTo>
                  <a:pt x="680" y="385"/>
                </a:lnTo>
                <a:lnTo>
                  <a:pt x="680" y="385"/>
                </a:lnTo>
                <a:lnTo>
                  <a:pt x="681" y="386"/>
                </a:lnTo>
                <a:lnTo>
                  <a:pt x="681" y="387"/>
                </a:lnTo>
                <a:lnTo>
                  <a:pt x="681" y="387"/>
                </a:lnTo>
                <a:lnTo>
                  <a:pt x="681" y="389"/>
                </a:lnTo>
                <a:lnTo>
                  <a:pt x="681" y="389"/>
                </a:lnTo>
                <a:lnTo>
                  <a:pt x="681" y="390"/>
                </a:lnTo>
                <a:lnTo>
                  <a:pt x="681" y="391"/>
                </a:lnTo>
                <a:lnTo>
                  <a:pt x="681" y="392"/>
                </a:lnTo>
                <a:lnTo>
                  <a:pt x="680" y="392"/>
                </a:lnTo>
                <a:lnTo>
                  <a:pt x="680" y="392"/>
                </a:lnTo>
                <a:lnTo>
                  <a:pt x="679" y="393"/>
                </a:lnTo>
                <a:lnTo>
                  <a:pt x="679" y="393"/>
                </a:lnTo>
                <a:lnTo>
                  <a:pt x="678" y="393"/>
                </a:lnTo>
                <a:lnTo>
                  <a:pt x="678" y="393"/>
                </a:lnTo>
                <a:lnTo>
                  <a:pt x="677" y="394"/>
                </a:lnTo>
                <a:lnTo>
                  <a:pt x="677" y="394"/>
                </a:lnTo>
                <a:lnTo>
                  <a:pt x="676" y="395"/>
                </a:lnTo>
                <a:lnTo>
                  <a:pt x="676" y="395"/>
                </a:lnTo>
                <a:lnTo>
                  <a:pt x="675" y="395"/>
                </a:lnTo>
                <a:lnTo>
                  <a:pt x="674" y="395"/>
                </a:lnTo>
                <a:lnTo>
                  <a:pt x="674" y="395"/>
                </a:lnTo>
                <a:lnTo>
                  <a:pt x="673" y="395"/>
                </a:lnTo>
                <a:lnTo>
                  <a:pt x="673" y="395"/>
                </a:lnTo>
                <a:lnTo>
                  <a:pt x="673" y="395"/>
                </a:lnTo>
                <a:lnTo>
                  <a:pt x="672" y="395"/>
                </a:lnTo>
                <a:lnTo>
                  <a:pt x="672" y="395"/>
                </a:lnTo>
                <a:lnTo>
                  <a:pt x="671" y="395"/>
                </a:lnTo>
                <a:lnTo>
                  <a:pt x="671" y="395"/>
                </a:lnTo>
                <a:lnTo>
                  <a:pt x="670" y="396"/>
                </a:lnTo>
                <a:lnTo>
                  <a:pt x="669" y="396"/>
                </a:lnTo>
                <a:lnTo>
                  <a:pt x="669" y="397"/>
                </a:lnTo>
                <a:lnTo>
                  <a:pt x="668" y="398"/>
                </a:lnTo>
                <a:lnTo>
                  <a:pt x="668" y="398"/>
                </a:lnTo>
                <a:lnTo>
                  <a:pt x="668" y="399"/>
                </a:lnTo>
                <a:lnTo>
                  <a:pt x="667" y="399"/>
                </a:lnTo>
                <a:lnTo>
                  <a:pt x="667" y="400"/>
                </a:lnTo>
                <a:lnTo>
                  <a:pt x="667" y="400"/>
                </a:lnTo>
                <a:lnTo>
                  <a:pt x="666" y="400"/>
                </a:lnTo>
                <a:lnTo>
                  <a:pt x="666" y="401"/>
                </a:lnTo>
                <a:lnTo>
                  <a:pt x="665" y="401"/>
                </a:lnTo>
                <a:lnTo>
                  <a:pt x="665" y="402"/>
                </a:lnTo>
                <a:lnTo>
                  <a:pt x="665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6"/>
                </a:lnTo>
                <a:lnTo>
                  <a:pt x="662" y="409"/>
                </a:lnTo>
                <a:lnTo>
                  <a:pt x="661" y="410"/>
                </a:lnTo>
                <a:lnTo>
                  <a:pt x="661" y="411"/>
                </a:lnTo>
                <a:lnTo>
                  <a:pt x="660" y="411"/>
                </a:lnTo>
                <a:lnTo>
                  <a:pt x="657" y="412"/>
                </a:lnTo>
                <a:lnTo>
                  <a:pt x="655" y="412"/>
                </a:lnTo>
                <a:lnTo>
                  <a:pt x="654" y="412"/>
                </a:lnTo>
                <a:lnTo>
                  <a:pt x="654" y="413"/>
                </a:lnTo>
                <a:lnTo>
                  <a:pt x="653" y="414"/>
                </a:lnTo>
                <a:lnTo>
                  <a:pt x="653" y="415"/>
                </a:lnTo>
                <a:lnTo>
                  <a:pt x="654" y="416"/>
                </a:lnTo>
                <a:lnTo>
                  <a:pt x="654" y="417"/>
                </a:lnTo>
                <a:lnTo>
                  <a:pt x="653" y="418"/>
                </a:lnTo>
                <a:lnTo>
                  <a:pt x="653" y="419"/>
                </a:lnTo>
                <a:lnTo>
                  <a:pt x="654" y="420"/>
                </a:lnTo>
                <a:lnTo>
                  <a:pt x="654" y="421"/>
                </a:lnTo>
                <a:lnTo>
                  <a:pt x="655" y="421"/>
                </a:lnTo>
                <a:lnTo>
                  <a:pt x="655" y="422"/>
                </a:lnTo>
                <a:lnTo>
                  <a:pt x="655" y="422"/>
                </a:lnTo>
                <a:lnTo>
                  <a:pt x="655" y="423"/>
                </a:lnTo>
                <a:lnTo>
                  <a:pt x="655" y="423"/>
                </a:lnTo>
                <a:lnTo>
                  <a:pt x="656" y="424"/>
                </a:lnTo>
                <a:lnTo>
                  <a:pt x="656" y="424"/>
                </a:lnTo>
                <a:lnTo>
                  <a:pt x="656" y="424"/>
                </a:lnTo>
                <a:lnTo>
                  <a:pt x="656" y="425"/>
                </a:lnTo>
                <a:lnTo>
                  <a:pt x="656" y="425"/>
                </a:lnTo>
                <a:lnTo>
                  <a:pt x="656" y="426"/>
                </a:lnTo>
                <a:lnTo>
                  <a:pt x="657" y="426"/>
                </a:lnTo>
                <a:lnTo>
                  <a:pt x="657" y="426"/>
                </a:lnTo>
                <a:lnTo>
                  <a:pt x="657" y="426"/>
                </a:lnTo>
                <a:lnTo>
                  <a:pt x="657" y="427"/>
                </a:lnTo>
                <a:lnTo>
                  <a:pt x="656" y="427"/>
                </a:lnTo>
                <a:lnTo>
                  <a:pt x="656" y="428"/>
                </a:lnTo>
                <a:lnTo>
                  <a:pt x="656" y="428"/>
                </a:lnTo>
                <a:lnTo>
                  <a:pt x="656" y="429"/>
                </a:lnTo>
                <a:lnTo>
                  <a:pt x="656" y="429"/>
                </a:lnTo>
                <a:lnTo>
                  <a:pt x="656" y="430"/>
                </a:lnTo>
                <a:lnTo>
                  <a:pt x="656" y="430"/>
                </a:lnTo>
                <a:lnTo>
                  <a:pt x="655" y="430"/>
                </a:lnTo>
                <a:lnTo>
                  <a:pt x="655" y="431"/>
                </a:lnTo>
                <a:lnTo>
                  <a:pt x="655" y="431"/>
                </a:lnTo>
                <a:lnTo>
                  <a:pt x="655" y="431"/>
                </a:lnTo>
                <a:lnTo>
                  <a:pt x="655" y="432"/>
                </a:lnTo>
                <a:lnTo>
                  <a:pt x="655" y="432"/>
                </a:lnTo>
                <a:lnTo>
                  <a:pt x="655" y="433"/>
                </a:lnTo>
                <a:lnTo>
                  <a:pt x="655" y="434"/>
                </a:lnTo>
                <a:lnTo>
                  <a:pt x="655" y="434"/>
                </a:lnTo>
                <a:lnTo>
                  <a:pt x="654" y="435"/>
                </a:lnTo>
                <a:lnTo>
                  <a:pt x="654" y="435"/>
                </a:lnTo>
                <a:lnTo>
                  <a:pt x="652" y="436"/>
                </a:lnTo>
                <a:lnTo>
                  <a:pt x="651" y="438"/>
                </a:lnTo>
                <a:lnTo>
                  <a:pt x="651" y="438"/>
                </a:lnTo>
                <a:lnTo>
                  <a:pt x="651" y="438"/>
                </a:lnTo>
                <a:lnTo>
                  <a:pt x="651" y="438"/>
                </a:lnTo>
                <a:lnTo>
                  <a:pt x="651" y="439"/>
                </a:lnTo>
                <a:lnTo>
                  <a:pt x="651" y="439"/>
                </a:lnTo>
                <a:lnTo>
                  <a:pt x="650" y="440"/>
                </a:lnTo>
                <a:lnTo>
                  <a:pt x="650" y="441"/>
                </a:lnTo>
                <a:lnTo>
                  <a:pt x="650" y="441"/>
                </a:lnTo>
                <a:lnTo>
                  <a:pt x="650" y="442"/>
                </a:lnTo>
                <a:lnTo>
                  <a:pt x="650" y="443"/>
                </a:lnTo>
                <a:lnTo>
                  <a:pt x="649" y="443"/>
                </a:lnTo>
                <a:lnTo>
                  <a:pt x="649" y="444"/>
                </a:lnTo>
                <a:lnTo>
                  <a:pt x="649" y="444"/>
                </a:lnTo>
                <a:lnTo>
                  <a:pt x="649" y="445"/>
                </a:lnTo>
                <a:lnTo>
                  <a:pt x="649" y="446"/>
                </a:lnTo>
                <a:lnTo>
                  <a:pt x="648" y="446"/>
                </a:lnTo>
                <a:lnTo>
                  <a:pt x="648" y="446"/>
                </a:lnTo>
                <a:lnTo>
                  <a:pt x="647" y="447"/>
                </a:lnTo>
                <a:lnTo>
                  <a:pt x="647" y="447"/>
                </a:lnTo>
                <a:lnTo>
                  <a:pt x="646" y="447"/>
                </a:lnTo>
                <a:lnTo>
                  <a:pt x="646" y="448"/>
                </a:lnTo>
                <a:lnTo>
                  <a:pt x="646" y="448"/>
                </a:lnTo>
                <a:lnTo>
                  <a:pt x="645" y="449"/>
                </a:lnTo>
                <a:lnTo>
                  <a:pt x="645" y="449"/>
                </a:lnTo>
                <a:lnTo>
                  <a:pt x="645" y="450"/>
                </a:lnTo>
                <a:lnTo>
                  <a:pt x="644" y="450"/>
                </a:lnTo>
                <a:lnTo>
                  <a:pt x="643" y="451"/>
                </a:lnTo>
                <a:lnTo>
                  <a:pt x="642" y="451"/>
                </a:lnTo>
                <a:lnTo>
                  <a:pt x="641" y="451"/>
                </a:lnTo>
                <a:lnTo>
                  <a:pt x="640" y="451"/>
                </a:lnTo>
                <a:lnTo>
                  <a:pt x="640" y="451"/>
                </a:lnTo>
                <a:lnTo>
                  <a:pt x="639" y="451"/>
                </a:lnTo>
                <a:lnTo>
                  <a:pt x="637" y="451"/>
                </a:lnTo>
                <a:lnTo>
                  <a:pt x="637" y="451"/>
                </a:lnTo>
                <a:lnTo>
                  <a:pt x="636" y="451"/>
                </a:lnTo>
                <a:lnTo>
                  <a:pt x="635" y="450"/>
                </a:lnTo>
                <a:lnTo>
                  <a:pt x="635" y="450"/>
                </a:lnTo>
                <a:lnTo>
                  <a:pt x="634" y="451"/>
                </a:lnTo>
                <a:lnTo>
                  <a:pt x="633" y="451"/>
                </a:lnTo>
                <a:lnTo>
                  <a:pt x="633" y="451"/>
                </a:lnTo>
                <a:lnTo>
                  <a:pt x="632" y="452"/>
                </a:lnTo>
                <a:lnTo>
                  <a:pt x="632" y="453"/>
                </a:lnTo>
                <a:lnTo>
                  <a:pt x="632" y="453"/>
                </a:lnTo>
                <a:lnTo>
                  <a:pt x="631" y="454"/>
                </a:lnTo>
                <a:lnTo>
                  <a:pt x="631" y="454"/>
                </a:lnTo>
                <a:lnTo>
                  <a:pt x="630" y="456"/>
                </a:lnTo>
                <a:lnTo>
                  <a:pt x="630" y="456"/>
                </a:lnTo>
                <a:lnTo>
                  <a:pt x="630" y="457"/>
                </a:lnTo>
                <a:lnTo>
                  <a:pt x="630" y="458"/>
                </a:lnTo>
                <a:lnTo>
                  <a:pt x="631" y="458"/>
                </a:lnTo>
                <a:lnTo>
                  <a:pt x="632" y="459"/>
                </a:lnTo>
                <a:lnTo>
                  <a:pt x="632" y="459"/>
                </a:lnTo>
                <a:lnTo>
                  <a:pt x="632" y="459"/>
                </a:lnTo>
                <a:lnTo>
                  <a:pt x="632" y="459"/>
                </a:lnTo>
                <a:lnTo>
                  <a:pt x="633" y="460"/>
                </a:lnTo>
                <a:lnTo>
                  <a:pt x="634" y="461"/>
                </a:lnTo>
                <a:lnTo>
                  <a:pt x="634" y="461"/>
                </a:lnTo>
                <a:lnTo>
                  <a:pt x="634" y="461"/>
                </a:lnTo>
                <a:lnTo>
                  <a:pt x="634" y="462"/>
                </a:lnTo>
                <a:lnTo>
                  <a:pt x="635" y="463"/>
                </a:lnTo>
                <a:lnTo>
                  <a:pt x="635" y="463"/>
                </a:lnTo>
                <a:lnTo>
                  <a:pt x="636" y="464"/>
                </a:lnTo>
                <a:lnTo>
                  <a:pt x="636" y="465"/>
                </a:lnTo>
                <a:lnTo>
                  <a:pt x="636" y="466"/>
                </a:lnTo>
                <a:lnTo>
                  <a:pt x="636" y="466"/>
                </a:lnTo>
                <a:lnTo>
                  <a:pt x="636" y="467"/>
                </a:lnTo>
                <a:lnTo>
                  <a:pt x="635" y="468"/>
                </a:lnTo>
                <a:lnTo>
                  <a:pt x="635" y="469"/>
                </a:lnTo>
                <a:lnTo>
                  <a:pt x="634" y="470"/>
                </a:lnTo>
                <a:lnTo>
                  <a:pt x="634" y="471"/>
                </a:lnTo>
                <a:lnTo>
                  <a:pt x="634" y="471"/>
                </a:lnTo>
                <a:lnTo>
                  <a:pt x="633" y="472"/>
                </a:lnTo>
                <a:lnTo>
                  <a:pt x="633" y="472"/>
                </a:lnTo>
                <a:lnTo>
                  <a:pt x="632" y="473"/>
                </a:lnTo>
                <a:lnTo>
                  <a:pt x="632" y="473"/>
                </a:lnTo>
                <a:lnTo>
                  <a:pt x="631" y="474"/>
                </a:lnTo>
                <a:lnTo>
                  <a:pt x="631" y="475"/>
                </a:lnTo>
                <a:lnTo>
                  <a:pt x="631" y="475"/>
                </a:lnTo>
                <a:lnTo>
                  <a:pt x="630" y="475"/>
                </a:lnTo>
                <a:lnTo>
                  <a:pt x="630" y="476"/>
                </a:lnTo>
                <a:lnTo>
                  <a:pt x="629" y="476"/>
                </a:lnTo>
                <a:lnTo>
                  <a:pt x="629" y="476"/>
                </a:lnTo>
                <a:lnTo>
                  <a:pt x="628" y="476"/>
                </a:lnTo>
                <a:lnTo>
                  <a:pt x="628" y="476"/>
                </a:lnTo>
                <a:lnTo>
                  <a:pt x="628" y="476"/>
                </a:lnTo>
                <a:lnTo>
                  <a:pt x="627" y="476"/>
                </a:lnTo>
                <a:lnTo>
                  <a:pt x="627" y="477"/>
                </a:lnTo>
                <a:lnTo>
                  <a:pt x="626" y="477"/>
                </a:lnTo>
                <a:lnTo>
                  <a:pt x="624" y="478"/>
                </a:lnTo>
                <a:lnTo>
                  <a:pt x="624" y="479"/>
                </a:lnTo>
                <a:lnTo>
                  <a:pt x="623" y="480"/>
                </a:lnTo>
                <a:lnTo>
                  <a:pt x="623" y="481"/>
                </a:lnTo>
                <a:lnTo>
                  <a:pt x="622" y="483"/>
                </a:lnTo>
                <a:lnTo>
                  <a:pt x="622" y="483"/>
                </a:lnTo>
                <a:lnTo>
                  <a:pt x="622" y="484"/>
                </a:lnTo>
                <a:lnTo>
                  <a:pt x="622" y="484"/>
                </a:lnTo>
                <a:lnTo>
                  <a:pt x="622" y="486"/>
                </a:lnTo>
                <a:lnTo>
                  <a:pt x="621" y="486"/>
                </a:lnTo>
                <a:lnTo>
                  <a:pt x="620" y="488"/>
                </a:lnTo>
                <a:lnTo>
                  <a:pt x="617" y="490"/>
                </a:lnTo>
                <a:lnTo>
                  <a:pt x="617" y="490"/>
                </a:lnTo>
                <a:lnTo>
                  <a:pt x="617" y="491"/>
                </a:lnTo>
                <a:lnTo>
                  <a:pt x="615" y="492"/>
                </a:lnTo>
                <a:lnTo>
                  <a:pt x="615" y="492"/>
                </a:lnTo>
                <a:lnTo>
                  <a:pt x="614" y="492"/>
                </a:lnTo>
                <a:lnTo>
                  <a:pt x="614" y="493"/>
                </a:lnTo>
                <a:lnTo>
                  <a:pt x="613" y="493"/>
                </a:lnTo>
                <a:lnTo>
                  <a:pt x="612" y="493"/>
                </a:lnTo>
                <a:lnTo>
                  <a:pt x="612" y="494"/>
                </a:lnTo>
                <a:lnTo>
                  <a:pt x="612" y="494"/>
                </a:lnTo>
                <a:lnTo>
                  <a:pt x="611" y="495"/>
                </a:lnTo>
                <a:lnTo>
                  <a:pt x="611" y="495"/>
                </a:lnTo>
                <a:lnTo>
                  <a:pt x="610" y="496"/>
                </a:lnTo>
                <a:lnTo>
                  <a:pt x="609" y="497"/>
                </a:lnTo>
                <a:lnTo>
                  <a:pt x="609" y="497"/>
                </a:lnTo>
                <a:lnTo>
                  <a:pt x="608" y="498"/>
                </a:lnTo>
                <a:lnTo>
                  <a:pt x="608" y="499"/>
                </a:lnTo>
                <a:lnTo>
                  <a:pt x="608" y="499"/>
                </a:lnTo>
                <a:lnTo>
                  <a:pt x="607" y="501"/>
                </a:lnTo>
                <a:lnTo>
                  <a:pt x="607" y="501"/>
                </a:lnTo>
                <a:lnTo>
                  <a:pt x="607" y="502"/>
                </a:lnTo>
                <a:lnTo>
                  <a:pt x="607" y="502"/>
                </a:lnTo>
                <a:lnTo>
                  <a:pt x="606" y="504"/>
                </a:lnTo>
                <a:lnTo>
                  <a:pt x="606" y="506"/>
                </a:lnTo>
                <a:lnTo>
                  <a:pt x="606" y="506"/>
                </a:lnTo>
                <a:lnTo>
                  <a:pt x="606" y="507"/>
                </a:lnTo>
                <a:lnTo>
                  <a:pt x="605" y="508"/>
                </a:lnTo>
                <a:lnTo>
                  <a:pt x="604" y="510"/>
                </a:lnTo>
                <a:lnTo>
                  <a:pt x="604" y="511"/>
                </a:lnTo>
                <a:lnTo>
                  <a:pt x="602" y="512"/>
                </a:lnTo>
                <a:lnTo>
                  <a:pt x="602" y="513"/>
                </a:lnTo>
                <a:lnTo>
                  <a:pt x="601" y="513"/>
                </a:lnTo>
                <a:lnTo>
                  <a:pt x="601" y="514"/>
                </a:lnTo>
                <a:lnTo>
                  <a:pt x="601" y="514"/>
                </a:lnTo>
                <a:lnTo>
                  <a:pt x="600" y="514"/>
                </a:lnTo>
                <a:lnTo>
                  <a:pt x="600" y="515"/>
                </a:lnTo>
                <a:lnTo>
                  <a:pt x="599" y="515"/>
                </a:lnTo>
                <a:lnTo>
                  <a:pt x="599" y="516"/>
                </a:lnTo>
                <a:lnTo>
                  <a:pt x="599" y="517"/>
                </a:lnTo>
                <a:lnTo>
                  <a:pt x="598" y="518"/>
                </a:lnTo>
                <a:lnTo>
                  <a:pt x="596" y="519"/>
                </a:lnTo>
                <a:lnTo>
                  <a:pt x="595" y="520"/>
                </a:lnTo>
                <a:lnTo>
                  <a:pt x="595" y="520"/>
                </a:lnTo>
                <a:lnTo>
                  <a:pt x="595" y="520"/>
                </a:lnTo>
                <a:lnTo>
                  <a:pt x="594" y="521"/>
                </a:lnTo>
                <a:lnTo>
                  <a:pt x="594" y="521"/>
                </a:lnTo>
                <a:lnTo>
                  <a:pt x="594" y="521"/>
                </a:lnTo>
                <a:lnTo>
                  <a:pt x="593" y="521"/>
                </a:lnTo>
                <a:lnTo>
                  <a:pt x="591" y="523"/>
                </a:lnTo>
                <a:lnTo>
                  <a:pt x="591" y="523"/>
                </a:lnTo>
                <a:lnTo>
                  <a:pt x="591" y="524"/>
                </a:lnTo>
                <a:lnTo>
                  <a:pt x="591" y="525"/>
                </a:lnTo>
                <a:lnTo>
                  <a:pt x="590" y="525"/>
                </a:lnTo>
                <a:lnTo>
                  <a:pt x="589" y="525"/>
                </a:lnTo>
                <a:lnTo>
                  <a:pt x="589" y="525"/>
                </a:lnTo>
                <a:lnTo>
                  <a:pt x="589" y="526"/>
                </a:lnTo>
                <a:lnTo>
                  <a:pt x="588" y="525"/>
                </a:lnTo>
                <a:lnTo>
                  <a:pt x="588" y="526"/>
                </a:lnTo>
                <a:lnTo>
                  <a:pt x="587" y="526"/>
                </a:lnTo>
                <a:lnTo>
                  <a:pt x="586" y="526"/>
                </a:lnTo>
                <a:lnTo>
                  <a:pt x="585" y="527"/>
                </a:lnTo>
                <a:lnTo>
                  <a:pt x="584" y="527"/>
                </a:lnTo>
                <a:lnTo>
                  <a:pt x="584" y="527"/>
                </a:lnTo>
                <a:lnTo>
                  <a:pt x="583" y="528"/>
                </a:lnTo>
                <a:lnTo>
                  <a:pt x="582" y="528"/>
                </a:lnTo>
                <a:lnTo>
                  <a:pt x="581" y="529"/>
                </a:lnTo>
                <a:lnTo>
                  <a:pt x="580" y="529"/>
                </a:lnTo>
                <a:lnTo>
                  <a:pt x="580" y="529"/>
                </a:lnTo>
                <a:lnTo>
                  <a:pt x="579" y="530"/>
                </a:lnTo>
                <a:lnTo>
                  <a:pt x="579" y="530"/>
                </a:lnTo>
                <a:lnTo>
                  <a:pt x="578" y="530"/>
                </a:lnTo>
                <a:lnTo>
                  <a:pt x="577" y="531"/>
                </a:lnTo>
                <a:lnTo>
                  <a:pt x="576" y="531"/>
                </a:lnTo>
                <a:lnTo>
                  <a:pt x="576" y="531"/>
                </a:lnTo>
                <a:lnTo>
                  <a:pt x="575" y="531"/>
                </a:lnTo>
                <a:lnTo>
                  <a:pt x="575" y="532"/>
                </a:lnTo>
                <a:lnTo>
                  <a:pt x="574" y="532"/>
                </a:lnTo>
                <a:lnTo>
                  <a:pt x="574" y="533"/>
                </a:lnTo>
                <a:lnTo>
                  <a:pt x="573" y="533"/>
                </a:lnTo>
                <a:lnTo>
                  <a:pt x="573" y="533"/>
                </a:lnTo>
                <a:lnTo>
                  <a:pt x="572" y="533"/>
                </a:lnTo>
                <a:lnTo>
                  <a:pt x="569" y="535"/>
                </a:lnTo>
                <a:lnTo>
                  <a:pt x="566" y="537"/>
                </a:lnTo>
                <a:lnTo>
                  <a:pt x="563" y="538"/>
                </a:lnTo>
                <a:lnTo>
                  <a:pt x="558" y="541"/>
                </a:lnTo>
                <a:lnTo>
                  <a:pt x="557" y="542"/>
                </a:lnTo>
                <a:lnTo>
                  <a:pt x="557" y="542"/>
                </a:lnTo>
                <a:lnTo>
                  <a:pt x="556" y="543"/>
                </a:lnTo>
                <a:lnTo>
                  <a:pt x="554" y="545"/>
                </a:lnTo>
                <a:lnTo>
                  <a:pt x="554" y="545"/>
                </a:lnTo>
                <a:lnTo>
                  <a:pt x="552" y="548"/>
                </a:lnTo>
                <a:lnTo>
                  <a:pt x="552" y="548"/>
                </a:lnTo>
                <a:lnTo>
                  <a:pt x="549" y="549"/>
                </a:lnTo>
                <a:lnTo>
                  <a:pt x="548" y="550"/>
                </a:lnTo>
                <a:lnTo>
                  <a:pt x="548" y="550"/>
                </a:lnTo>
                <a:lnTo>
                  <a:pt x="544" y="551"/>
                </a:lnTo>
                <a:lnTo>
                  <a:pt x="543" y="551"/>
                </a:lnTo>
                <a:lnTo>
                  <a:pt x="542" y="551"/>
                </a:lnTo>
                <a:lnTo>
                  <a:pt x="542" y="551"/>
                </a:lnTo>
                <a:lnTo>
                  <a:pt x="539" y="552"/>
                </a:lnTo>
                <a:lnTo>
                  <a:pt x="538" y="552"/>
                </a:lnTo>
                <a:lnTo>
                  <a:pt x="537" y="553"/>
                </a:lnTo>
                <a:lnTo>
                  <a:pt x="537" y="554"/>
                </a:lnTo>
                <a:lnTo>
                  <a:pt x="537" y="554"/>
                </a:lnTo>
                <a:lnTo>
                  <a:pt x="537" y="555"/>
                </a:lnTo>
                <a:lnTo>
                  <a:pt x="537" y="555"/>
                </a:lnTo>
                <a:lnTo>
                  <a:pt x="536" y="556"/>
                </a:lnTo>
                <a:lnTo>
                  <a:pt x="536" y="556"/>
                </a:lnTo>
                <a:lnTo>
                  <a:pt x="535" y="556"/>
                </a:lnTo>
                <a:lnTo>
                  <a:pt x="535" y="556"/>
                </a:lnTo>
                <a:lnTo>
                  <a:pt x="533" y="557"/>
                </a:lnTo>
                <a:lnTo>
                  <a:pt x="533" y="557"/>
                </a:lnTo>
                <a:lnTo>
                  <a:pt x="532" y="557"/>
                </a:lnTo>
                <a:lnTo>
                  <a:pt x="532" y="558"/>
                </a:lnTo>
                <a:lnTo>
                  <a:pt x="531" y="558"/>
                </a:lnTo>
                <a:lnTo>
                  <a:pt x="531" y="558"/>
                </a:lnTo>
                <a:lnTo>
                  <a:pt x="530" y="559"/>
                </a:lnTo>
                <a:lnTo>
                  <a:pt x="529" y="560"/>
                </a:lnTo>
                <a:lnTo>
                  <a:pt x="529" y="560"/>
                </a:lnTo>
                <a:lnTo>
                  <a:pt x="528" y="561"/>
                </a:lnTo>
                <a:lnTo>
                  <a:pt x="528" y="561"/>
                </a:lnTo>
                <a:lnTo>
                  <a:pt x="528" y="561"/>
                </a:lnTo>
                <a:lnTo>
                  <a:pt x="527" y="563"/>
                </a:lnTo>
                <a:lnTo>
                  <a:pt x="526" y="564"/>
                </a:lnTo>
                <a:lnTo>
                  <a:pt x="525" y="565"/>
                </a:lnTo>
                <a:lnTo>
                  <a:pt x="525" y="565"/>
                </a:lnTo>
                <a:lnTo>
                  <a:pt x="526" y="566"/>
                </a:lnTo>
                <a:lnTo>
                  <a:pt x="526" y="567"/>
                </a:lnTo>
                <a:lnTo>
                  <a:pt x="525" y="568"/>
                </a:lnTo>
                <a:lnTo>
                  <a:pt x="525" y="568"/>
                </a:lnTo>
                <a:lnTo>
                  <a:pt x="525" y="569"/>
                </a:lnTo>
                <a:lnTo>
                  <a:pt x="524" y="570"/>
                </a:lnTo>
                <a:lnTo>
                  <a:pt x="524" y="570"/>
                </a:lnTo>
                <a:lnTo>
                  <a:pt x="523" y="571"/>
                </a:lnTo>
                <a:lnTo>
                  <a:pt x="522" y="572"/>
                </a:lnTo>
                <a:lnTo>
                  <a:pt x="522" y="572"/>
                </a:lnTo>
                <a:lnTo>
                  <a:pt x="521" y="574"/>
                </a:lnTo>
                <a:lnTo>
                  <a:pt x="520" y="574"/>
                </a:lnTo>
                <a:lnTo>
                  <a:pt x="520" y="575"/>
                </a:lnTo>
                <a:lnTo>
                  <a:pt x="519" y="575"/>
                </a:lnTo>
                <a:lnTo>
                  <a:pt x="519" y="575"/>
                </a:lnTo>
                <a:lnTo>
                  <a:pt x="518" y="576"/>
                </a:lnTo>
                <a:lnTo>
                  <a:pt x="518" y="577"/>
                </a:lnTo>
                <a:lnTo>
                  <a:pt x="517" y="577"/>
                </a:lnTo>
                <a:lnTo>
                  <a:pt x="517" y="577"/>
                </a:lnTo>
                <a:lnTo>
                  <a:pt x="516" y="578"/>
                </a:lnTo>
                <a:lnTo>
                  <a:pt x="515" y="578"/>
                </a:lnTo>
                <a:lnTo>
                  <a:pt x="515" y="578"/>
                </a:lnTo>
                <a:lnTo>
                  <a:pt x="514" y="578"/>
                </a:lnTo>
                <a:lnTo>
                  <a:pt x="514" y="578"/>
                </a:lnTo>
                <a:lnTo>
                  <a:pt x="513" y="578"/>
                </a:lnTo>
                <a:lnTo>
                  <a:pt x="513" y="578"/>
                </a:lnTo>
                <a:lnTo>
                  <a:pt x="512" y="578"/>
                </a:lnTo>
                <a:lnTo>
                  <a:pt x="512" y="578"/>
                </a:lnTo>
                <a:lnTo>
                  <a:pt x="509" y="580"/>
                </a:lnTo>
                <a:lnTo>
                  <a:pt x="508" y="580"/>
                </a:lnTo>
                <a:lnTo>
                  <a:pt x="507" y="580"/>
                </a:lnTo>
                <a:lnTo>
                  <a:pt x="507" y="580"/>
                </a:lnTo>
                <a:lnTo>
                  <a:pt x="506" y="581"/>
                </a:lnTo>
                <a:lnTo>
                  <a:pt x="503" y="581"/>
                </a:lnTo>
                <a:lnTo>
                  <a:pt x="502" y="582"/>
                </a:lnTo>
                <a:lnTo>
                  <a:pt x="500" y="583"/>
                </a:lnTo>
                <a:lnTo>
                  <a:pt x="500" y="583"/>
                </a:lnTo>
                <a:lnTo>
                  <a:pt x="500" y="583"/>
                </a:lnTo>
                <a:lnTo>
                  <a:pt x="499" y="584"/>
                </a:lnTo>
                <a:lnTo>
                  <a:pt x="499" y="585"/>
                </a:lnTo>
                <a:lnTo>
                  <a:pt x="498" y="586"/>
                </a:lnTo>
                <a:lnTo>
                  <a:pt x="498" y="586"/>
                </a:lnTo>
                <a:lnTo>
                  <a:pt x="496" y="586"/>
                </a:lnTo>
                <a:lnTo>
                  <a:pt x="495" y="586"/>
                </a:lnTo>
                <a:lnTo>
                  <a:pt x="495" y="586"/>
                </a:lnTo>
                <a:lnTo>
                  <a:pt x="494" y="586"/>
                </a:lnTo>
                <a:lnTo>
                  <a:pt x="494" y="587"/>
                </a:lnTo>
                <a:lnTo>
                  <a:pt x="493" y="588"/>
                </a:lnTo>
                <a:lnTo>
                  <a:pt x="493" y="588"/>
                </a:lnTo>
                <a:lnTo>
                  <a:pt x="492" y="589"/>
                </a:lnTo>
                <a:lnTo>
                  <a:pt x="490" y="590"/>
                </a:lnTo>
                <a:lnTo>
                  <a:pt x="488" y="591"/>
                </a:lnTo>
                <a:lnTo>
                  <a:pt x="487" y="592"/>
                </a:lnTo>
                <a:lnTo>
                  <a:pt x="485" y="592"/>
                </a:lnTo>
                <a:lnTo>
                  <a:pt x="484" y="593"/>
                </a:lnTo>
                <a:lnTo>
                  <a:pt x="483" y="593"/>
                </a:lnTo>
                <a:lnTo>
                  <a:pt x="482" y="593"/>
                </a:lnTo>
                <a:lnTo>
                  <a:pt x="482" y="594"/>
                </a:lnTo>
                <a:lnTo>
                  <a:pt x="481" y="594"/>
                </a:lnTo>
                <a:lnTo>
                  <a:pt x="481" y="594"/>
                </a:lnTo>
                <a:lnTo>
                  <a:pt x="480" y="594"/>
                </a:lnTo>
                <a:lnTo>
                  <a:pt x="480" y="595"/>
                </a:lnTo>
                <a:lnTo>
                  <a:pt x="479" y="596"/>
                </a:lnTo>
                <a:lnTo>
                  <a:pt x="479" y="597"/>
                </a:lnTo>
                <a:lnTo>
                  <a:pt x="479" y="598"/>
                </a:lnTo>
                <a:lnTo>
                  <a:pt x="478" y="598"/>
                </a:lnTo>
                <a:lnTo>
                  <a:pt x="478" y="599"/>
                </a:lnTo>
                <a:lnTo>
                  <a:pt x="476" y="599"/>
                </a:lnTo>
                <a:lnTo>
                  <a:pt x="476" y="599"/>
                </a:lnTo>
                <a:lnTo>
                  <a:pt x="474" y="600"/>
                </a:lnTo>
                <a:lnTo>
                  <a:pt x="474" y="601"/>
                </a:lnTo>
                <a:lnTo>
                  <a:pt x="474" y="601"/>
                </a:lnTo>
                <a:lnTo>
                  <a:pt x="473" y="602"/>
                </a:lnTo>
                <a:lnTo>
                  <a:pt x="473" y="603"/>
                </a:lnTo>
                <a:lnTo>
                  <a:pt x="472" y="605"/>
                </a:lnTo>
                <a:lnTo>
                  <a:pt x="471" y="606"/>
                </a:lnTo>
                <a:lnTo>
                  <a:pt x="471" y="606"/>
                </a:lnTo>
                <a:lnTo>
                  <a:pt x="471" y="606"/>
                </a:lnTo>
                <a:lnTo>
                  <a:pt x="471" y="607"/>
                </a:lnTo>
                <a:lnTo>
                  <a:pt x="471" y="607"/>
                </a:lnTo>
                <a:lnTo>
                  <a:pt x="471" y="608"/>
                </a:lnTo>
                <a:lnTo>
                  <a:pt x="471" y="608"/>
                </a:lnTo>
                <a:lnTo>
                  <a:pt x="471" y="609"/>
                </a:lnTo>
                <a:lnTo>
                  <a:pt x="471" y="610"/>
                </a:lnTo>
                <a:lnTo>
                  <a:pt x="471" y="611"/>
                </a:lnTo>
                <a:lnTo>
                  <a:pt x="471" y="611"/>
                </a:lnTo>
                <a:lnTo>
                  <a:pt x="471" y="612"/>
                </a:lnTo>
                <a:lnTo>
                  <a:pt x="471" y="613"/>
                </a:lnTo>
                <a:lnTo>
                  <a:pt x="471" y="614"/>
                </a:lnTo>
                <a:lnTo>
                  <a:pt x="471" y="616"/>
                </a:lnTo>
                <a:lnTo>
                  <a:pt x="471" y="617"/>
                </a:lnTo>
                <a:lnTo>
                  <a:pt x="471" y="619"/>
                </a:lnTo>
                <a:lnTo>
                  <a:pt x="471" y="619"/>
                </a:lnTo>
                <a:lnTo>
                  <a:pt x="470" y="620"/>
                </a:lnTo>
                <a:lnTo>
                  <a:pt x="470" y="620"/>
                </a:lnTo>
                <a:lnTo>
                  <a:pt x="470" y="621"/>
                </a:lnTo>
                <a:lnTo>
                  <a:pt x="469" y="621"/>
                </a:lnTo>
                <a:lnTo>
                  <a:pt x="468" y="622"/>
                </a:lnTo>
                <a:lnTo>
                  <a:pt x="469" y="623"/>
                </a:lnTo>
                <a:lnTo>
                  <a:pt x="468" y="623"/>
                </a:lnTo>
                <a:lnTo>
                  <a:pt x="468" y="624"/>
                </a:lnTo>
                <a:lnTo>
                  <a:pt x="468" y="625"/>
                </a:lnTo>
                <a:lnTo>
                  <a:pt x="467" y="625"/>
                </a:lnTo>
                <a:lnTo>
                  <a:pt x="467" y="626"/>
                </a:lnTo>
                <a:lnTo>
                  <a:pt x="467" y="626"/>
                </a:lnTo>
                <a:lnTo>
                  <a:pt x="466" y="627"/>
                </a:lnTo>
                <a:lnTo>
                  <a:pt x="465" y="629"/>
                </a:lnTo>
                <a:lnTo>
                  <a:pt x="464" y="631"/>
                </a:lnTo>
                <a:lnTo>
                  <a:pt x="464" y="632"/>
                </a:lnTo>
                <a:lnTo>
                  <a:pt x="464" y="632"/>
                </a:lnTo>
                <a:lnTo>
                  <a:pt x="464" y="633"/>
                </a:lnTo>
                <a:lnTo>
                  <a:pt x="463" y="634"/>
                </a:lnTo>
                <a:lnTo>
                  <a:pt x="463" y="634"/>
                </a:lnTo>
                <a:lnTo>
                  <a:pt x="463" y="635"/>
                </a:lnTo>
                <a:lnTo>
                  <a:pt x="463" y="635"/>
                </a:lnTo>
                <a:lnTo>
                  <a:pt x="462" y="637"/>
                </a:lnTo>
                <a:lnTo>
                  <a:pt x="461" y="638"/>
                </a:lnTo>
                <a:lnTo>
                  <a:pt x="460" y="640"/>
                </a:lnTo>
                <a:lnTo>
                  <a:pt x="460" y="641"/>
                </a:lnTo>
                <a:lnTo>
                  <a:pt x="459" y="642"/>
                </a:lnTo>
                <a:lnTo>
                  <a:pt x="458" y="643"/>
                </a:lnTo>
                <a:lnTo>
                  <a:pt x="458" y="643"/>
                </a:lnTo>
                <a:lnTo>
                  <a:pt x="457" y="644"/>
                </a:lnTo>
                <a:lnTo>
                  <a:pt x="457" y="644"/>
                </a:lnTo>
                <a:lnTo>
                  <a:pt x="457" y="645"/>
                </a:lnTo>
                <a:lnTo>
                  <a:pt x="456" y="645"/>
                </a:lnTo>
                <a:lnTo>
                  <a:pt x="455" y="645"/>
                </a:lnTo>
                <a:lnTo>
                  <a:pt x="453" y="646"/>
                </a:lnTo>
                <a:lnTo>
                  <a:pt x="453" y="646"/>
                </a:lnTo>
                <a:lnTo>
                  <a:pt x="452" y="646"/>
                </a:lnTo>
                <a:lnTo>
                  <a:pt x="451" y="646"/>
                </a:lnTo>
                <a:lnTo>
                  <a:pt x="451" y="647"/>
                </a:lnTo>
                <a:lnTo>
                  <a:pt x="451" y="647"/>
                </a:lnTo>
                <a:lnTo>
                  <a:pt x="450" y="647"/>
                </a:lnTo>
                <a:lnTo>
                  <a:pt x="448" y="648"/>
                </a:lnTo>
                <a:lnTo>
                  <a:pt x="447" y="649"/>
                </a:lnTo>
                <a:lnTo>
                  <a:pt x="446" y="650"/>
                </a:lnTo>
                <a:lnTo>
                  <a:pt x="446" y="650"/>
                </a:lnTo>
                <a:lnTo>
                  <a:pt x="445" y="650"/>
                </a:lnTo>
                <a:lnTo>
                  <a:pt x="445" y="650"/>
                </a:lnTo>
                <a:lnTo>
                  <a:pt x="445" y="650"/>
                </a:lnTo>
                <a:lnTo>
                  <a:pt x="444" y="650"/>
                </a:lnTo>
                <a:lnTo>
                  <a:pt x="443" y="651"/>
                </a:lnTo>
                <a:lnTo>
                  <a:pt x="442" y="652"/>
                </a:lnTo>
                <a:lnTo>
                  <a:pt x="441" y="652"/>
                </a:lnTo>
                <a:lnTo>
                  <a:pt x="440" y="652"/>
                </a:lnTo>
                <a:lnTo>
                  <a:pt x="439" y="652"/>
                </a:lnTo>
                <a:lnTo>
                  <a:pt x="438" y="652"/>
                </a:lnTo>
                <a:lnTo>
                  <a:pt x="437" y="652"/>
                </a:lnTo>
                <a:lnTo>
                  <a:pt x="437" y="652"/>
                </a:lnTo>
                <a:lnTo>
                  <a:pt x="436" y="652"/>
                </a:lnTo>
                <a:lnTo>
                  <a:pt x="436" y="653"/>
                </a:lnTo>
                <a:lnTo>
                  <a:pt x="435" y="653"/>
                </a:lnTo>
                <a:lnTo>
                  <a:pt x="434" y="654"/>
                </a:lnTo>
                <a:lnTo>
                  <a:pt x="434" y="655"/>
                </a:lnTo>
                <a:lnTo>
                  <a:pt x="434" y="655"/>
                </a:lnTo>
                <a:lnTo>
                  <a:pt x="434" y="657"/>
                </a:lnTo>
                <a:lnTo>
                  <a:pt x="434" y="657"/>
                </a:lnTo>
                <a:lnTo>
                  <a:pt x="433" y="658"/>
                </a:lnTo>
                <a:lnTo>
                  <a:pt x="433" y="659"/>
                </a:lnTo>
                <a:lnTo>
                  <a:pt x="433" y="660"/>
                </a:lnTo>
                <a:lnTo>
                  <a:pt x="433" y="661"/>
                </a:lnTo>
                <a:lnTo>
                  <a:pt x="432" y="662"/>
                </a:lnTo>
                <a:lnTo>
                  <a:pt x="432" y="663"/>
                </a:lnTo>
                <a:lnTo>
                  <a:pt x="432" y="664"/>
                </a:lnTo>
                <a:lnTo>
                  <a:pt x="432" y="665"/>
                </a:lnTo>
                <a:lnTo>
                  <a:pt x="431" y="666"/>
                </a:lnTo>
                <a:lnTo>
                  <a:pt x="431" y="666"/>
                </a:lnTo>
                <a:lnTo>
                  <a:pt x="431" y="667"/>
                </a:lnTo>
                <a:lnTo>
                  <a:pt x="431" y="668"/>
                </a:lnTo>
                <a:lnTo>
                  <a:pt x="430" y="669"/>
                </a:lnTo>
                <a:lnTo>
                  <a:pt x="430" y="669"/>
                </a:lnTo>
                <a:lnTo>
                  <a:pt x="430" y="670"/>
                </a:lnTo>
                <a:lnTo>
                  <a:pt x="430" y="671"/>
                </a:lnTo>
                <a:lnTo>
                  <a:pt x="430" y="672"/>
                </a:lnTo>
                <a:lnTo>
                  <a:pt x="430" y="673"/>
                </a:lnTo>
                <a:lnTo>
                  <a:pt x="430" y="674"/>
                </a:lnTo>
                <a:lnTo>
                  <a:pt x="430" y="674"/>
                </a:lnTo>
                <a:lnTo>
                  <a:pt x="429" y="675"/>
                </a:lnTo>
                <a:lnTo>
                  <a:pt x="429" y="676"/>
                </a:lnTo>
                <a:lnTo>
                  <a:pt x="428" y="676"/>
                </a:lnTo>
                <a:lnTo>
                  <a:pt x="428" y="677"/>
                </a:lnTo>
                <a:lnTo>
                  <a:pt x="428" y="678"/>
                </a:lnTo>
                <a:lnTo>
                  <a:pt x="428" y="678"/>
                </a:lnTo>
                <a:lnTo>
                  <a:pt x="428" y="679"/>
                </a:lnTo>
                <a:lnTo>
                  <a:pt x="428" y="681"/>
                </a:lnTo>
                <a:lnTo>
                  <a:pt x="428" y="682"/>
                </a:lnTo>
                <a:lnTo>
                  <a:pt x="428" y="682"/>
                </a:lnTo>
                <a:lnTo>
                  <a:pt x="427" y="682"/>
                </a:lnTo>
                <a:lnTo>
                  <a:pt x="427" y="683"/>
                </a:lnTo>
                <a:lnTo>
                  <a:pt x="426" y="683"/>
                </a:lnTo>
                <a:lnTo>
                  <a:pt x="426" y="684"/>
                </a:lnTo>
                <a:lnTo>
                  <a:pt x="426" y="684"/>
                </a:lnTo>
                <a:lnTo>
                  <a:pt x="426" y="685"/>
                </a:lnTo>
                <a:lnTo>
                  <a:pt x="425" y="685"/>
                </a:lnTo>
                <a:lnTo>
                  <a:pt x="425" y="686"/>
                </a:lnTo>
                <a:lnTo>
                  <a:pt x="425" y="687"/>
                </a:lnTo>
                <a:lnTo>
                  <a:pt x="425" y="687"/>
                </a:lnTo>
                <a:lnTo>
                  <a:pt x="425" y="688"/>
                </a:lnTo>
                <a:lnTo>
                  <a:pt x="424" y="689"/>
                </a:lnTo>
                <a:lnTo>
                  <a:pt x="424" y="689"/>
                </a:lnTo>
                <a:lnTo>
                  <a:pt x="424" y="690"/>
                </a:lnTo>
                <a:lnTo>
                  <a:pt x="424" y="691"/>
                </a:lnTo>
                <a:lnTo>
                  <a:pt x="424" y="691"/>
                </a:lnTo>
                <a:lnTo>
                  <a:pt x="424" y="692"/>
                </a:lnTo>
                <a:lnTo>
                  <a:pt x="424" y="692"/>
                </a:lnTo>
                <a:lnTo>
                  <a:pt x="424" y="693"/>
                </a:lnTo>
                <a:lnTo>
                  <a:pt x="424" y="693"/>
                </a:lnTo>
                <a:lnTo>
                  <a:pt x="424" y="694"/>
                </a:lnTo>
                <a:lnTo>
                  <a:pt x="424" y="695"/>
                </a:lnTo>
                <a:lnTo>
                  <a:pt x="424" y="695"/>
                </a:lnTo>
                <a:lnTo>
                  <a:pt x="424" y="696"/>
                </a:lnTo>
                <a:lnTo>
                  <a:pt x="424" y="696"/>
                </a:lnTo>
                <a:lnTo>
                  <a:pt x="425" y="698"/>
                </a:lnTo>
                <a:lnTo>
                  <a:pt x="425" y="699"/>
                </a:lnTo>
                <a:lnTo>
                  <a:pt x="424" y="701"/>
                </a:lnTo>
                <a:lnTo>
                  <a:pt x="424" y="701"/>
                </a:lnTo>
                <a:lnTo>
                  <a:pt x="423" y="702"/>
                </a:lnTo>
                <a:lnTo>
                  <a:pt x="423" y="702"/>
                </a:lnTo>
                <a:lnTo>
                  <a:pt x="423" y="702"/>
                </a:lnTo>
                <a:lnTo>
                  <a:pt x="423" y="704"/>
                </a:lnTo>
                <a:lnTo>
                  <a:pt x="422" y="705"/>
                </a:lnTo>
                <a:lnTo>
                  <a:pt x="422" y="706"/>
                </a:lnTo>
                <a:lnTo>
                  <a:pt x="421" y="707"/>
                </a:lnTo>
                <a:lnTo>
                  <a:pt x="421" y="707"/>
                </a:lnTo>
                <a:lnTo>
                  <a:pt x="420" y="708"/>
                </a:lnTo>
                <a:lnTo>
                  <a:pt x="419" y="708"/>
                </a:lnTo>
                <a:lnTo>
                  <a:pt x="419" y="709"/>
                </a:lnTo>
                <a:lnTo>
                  <a:pt x="417" y="709"/>
                </a:lnTo>
                <a:lnTo>
                  <a:pt x="416" y="710"/>
                </a:lnTo>
                <a:lnTo>
                  <a:pt x="416" y="710"/>
                </a:lnTo>
                <a:lnTo>
                  <a:pt x="415" y="710"/>
                </a:lnTo>
                <a:lnTo>
                  <a:pt x="414" y="711"/>
                </a:lnTo>
                <a:lnTo>
                  <a:pt x="414" y="711"/>
                </a:lnTo>
                <a:lnTo>
                  <a:pt x="412" y="712"/>
                </a:lnTo>
                <a:lnTo>
                  <a:pt x="411" y="713"/>
                </a:lnTo>
                <a:lnTo>
                  <a:pt x="409" y="714"/>
                </a:lnTo>
                <a:lnTo>
                  <a:pt x="408" y="715"/>
                </a:lnTo>
                <a:lnTo>
                  <a:pt x="408" y="715"/>
                </a:lnTo>
                <a:lnTo>
                  <a:pt x="407" y="716"/>
                </a:lnTo>
                <a:lnTo>
                  <a:pt x="407" y="716"/>
                </a:lnTo>
                <a:lnTo>
                  <a:pt x="406" y="716"/>
                </a:lnTo>
                <a:lnTo>
                  <a:pt x="405" y="716"/>
                </a:lnTo>
                <a:lnTo>
                  <a:pt x="404" y="716"/>
                </a:lnTo>
                <a:lnTo>
                  <a:pt x="403" y="717"/>
                </a:lnTo>
                <a:lnTo>
                  <a:pt x="403" y="717"/>
                </a:lnTo>
                <a:lnTo>
                  <a:pt x="402" y="716"/>
                </a:lnTo>
                <a:lnTo>
                  <a:pt x="402" y="716"/>
                </a:lnTo>
                <a:lnTo>
                  <a:pt x="401" y="715"/>
                </a:lnTo>
                <a:lnTo>
                  <a:pt x="401" y="715"/>
                </a:lnTo>
                <a:lnTo>
                  <a:pt x="401" y="714"/>
                </a:lnTo>
                <a:lnTo>
                  <a:pt x="400" y="714"/>
                </a:lnTo>
                <a:lnTo>
                  <a:pt x="400" y="713"/>
                </a:lnTo>
                <a:lnTo>
                  <a:pt x="400" y="713"/>
                </a:lnTo>
                <a:lnTo>
                  <a:pt x="400" y="712"/>
                </a:lnTo>
                <a:lnTo>
                  <a:pt x="399" y="712"/>
                </a:lnTo>
                <a:lnTo>
                  <a:pt x="399" y="712"/>
                </a:lnTo>
                <a:lnTo>
                  <a:pt x="399" y="712"/>
                </a:lnTo>
                <a:lnTo>
                  <a:pt x="400" y="712"/>
                </a:lnTo>
                <a:lnTo>
                  <a:pt x="400" y="711"/>
                </a:lnTo>
                <a:lnTo>
                  <a:pt x="399" y="711"/>
                </a:lnTo>
                <a:lnTo>
                  <a:pt x="399" y="711"/>
                </a:lnTo>
                <a:lnTo>
                  <a:pt x="399" y="711"/>
                </a:lnTo>
                <a:lnTo>
                  <a:pt x="399" y="711"/>
                </a:lnTo>
                <a:lnTo>
                  <a:pt x="399" y="711"/>
                </a:lnTo>
                <a:lnTo>
                  <a:pt x="398" y="711"/>
                </a:lnTo>
                <a:lnTo>
                  <a:pt x="398" y="710"/>
                </a:lnTo>
                <a:lnTo>
                  <a:pt x="398" y="711"/>
                </a:lnTo>
                <a:lnTo>
                  <a:pt x="398" y="711"/>
                </a:lnTo>
                <a:lnTo>
                  <a:pt x="397" y="710"/>
                </a:lnTo>
                <a:lnTo>
                  <a:pt x="397" y="711"/>
                </a:lnTo>
                <a:lnTo>
                  <a:pt x="397" y="711"/>
                </a:lnTo>
                <a:lnTo>
                  <a:pt x="396" y="711"/>
                </a:lnTo>
                <a:lnTo>
                  <a:pt x="396" y="710"/>
                </a:lnTo>
                <a:lnTo>
                  <a:pt x="395" y="710"/>
                </a:lnTo>
                <a:lnTo>
                  <a:pt x="395" y="710"/>
                </a:lnTo>
                <a:lnTo>
                  <a:pt x="395" y="709"/>
                </a:lnTo>
                <a:lnTo>
                  <a:pt x="394" y="709"/>
                </a:lnTo>
                <a:lnTo>
                  <a:pt x="394" y="709"/>
                </a:lnTo>
                <a:lnTo>
                  <a:pt x="394" y="709"/>
                </a:lnTo>
                <a:lnTo>
                  <a:pt x="393" y="709"/>
                </a:lnTo>
                <a:lnTo>
                  <a:pt x="393" y="708"/>
                </a:lnTo>
                <a:lnTo>
                  <a:pt x="393" y="708"/>
                </a:lnTo>
                <a:lnTo>
                  <a:pt x="393" y="708"/>
                </a:lnTo>
                <a:lnTo>
                  <a:pt x="392" y="707"/>
                </a:lnTo>
                <a:lnTo>
                  <a:pt x="392" y="707"/>
                </a:lnTo>
                <a:lnTo>
                  <a:pt x="392" y="706"/>
                </a:lnTo>
                <a:lnTo>
                  <a:pt x="391" y="706"/>
                </a:lnTo>
                <a:lnTo>
                  <a:pt x="391" y="706"/>
                </a:lnTo>
                <a:lnTo>
                  <a:pt x="390" y="706"/>
                </a:lnTo>
                <a:lnTo>
                  <a:pt x="390" y="706"/>
                </a:lnTo>
                <a:lnTo>
                  <a:pt x="390" y="705"/>
                </a:lnTo>
                <a:lnTo>
                  <a:pt x="390" y="705"/>
                </a:lnTo>
                <a:lnTo>
                  <a:pt x="389" y="704"/>
                </a:lnTo>
                <a:lnTo>
                  <a:pt x="389" y="704"/>
                </a:lnTo>
                <a:lnTo>
                  <a:pt x="389" y="703"/>
                </a:lnTo>
                <a:lnTo>
                  <a:pt x="389" y="703"/>
                </a:lnTo>
                <a:lnTo>
                  <a:pt x="389" y="702"/>
                </a:lnTo>
                <a:lnTo>
                  <a:pt x="388" y="702"/>
                </a:lnTo>
                <a:lnTo>
                  <a:pt x="388" y="702"/>
                </a:lnTo>
                <a:lnTo>
                  <a:pt x="388" y="702"/>
                </a:lnTo>
                <a:lnTo>
                  <a:pt x="389" y="702"/>
                </a:lnTo>
                <a:lnTo>
                  <a:pt x="389" y="701"/>
                </a:lnTo>
                <a:lnTo>
                  <a:pt x="389" y="701"/>
                </a:lnTo>
                <a:lnTo>
                  <a:pt x="388" y="701"/>
                </a:lnTo>
                <a:lnTo>
                  <a:pt x="388" y="701"/>
                </a:lnTo>
                <a:lnTo>
                  <a:pt x="388" y="700"/>
                </a:lnTo>
                <a:lnTo>
                  <a:pt x="387" y="700"/>
                </a:lnTo>
                <a:lnTo>
                  <a:pt x="387" y="700"/>
                </a:lnTo>
                <a:lnTo>
                  <a:pt x="386" y="700"/>
                </a:lnTo>
                <a:lnTo>
                  <a:pt x="386" y="700"/>
                </a:lnTo>
                <a:lnTo>
                  <a:pt x="385" y="700"/>
                </a:lnTo>
                <a:lnTo>
                  <a:pt x="385" y="700"/>
                </a:lnTo>
                <a:lnTo>
                  <a:pt x="384" y="700"/>
                </a:lnTo>
                <a:lnTo>
                  <a:pt x="383" y="700"/>
                </a:lnTo>
                <a:lnTo>
                  <a:pt x="382" y="700"/>
                </a:lnTo>
                <a:lnTo>
                  <a:pt x="382" y="700"/>
                </a:lnTo>
                <a:lnTo>
                  <a:pt x="382" y="699"/>
                </a:lnTo>
                <a:lnTo>
                  <a:pt x="382" y="698"/>
                </a:lnTo>
                <a:lnTo>
                  <a:pt x="381" y="698"/>
                </a:lnTo>
                <a:lnTo>
                  <a:pt x="381" y="698"/>
                </a:lnTo>
                <a:lnTo>
                  <a:pt x="380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7"/>
                </a:lnTo>
                <a:lnTo>
                  <a:pt x="379" y="697"/>
                </a:lnTo>
                <a:lnTo>
                  <a:pt x="378" y="697"/>
                </a:lnTo>
                <a:lnTo>
                  <a:pt x="378" y="697"/>
                </a:lnTo>
                <a:lnTo>
                  <a:pt x="377" y="697"/>
                </a:lnTo>
                <a:lnTo>
                  <a:pt x="377" y="696"/>
                </a:lnTo>
                <a:lnTo>
                  <a:pt x="377" y="696"/>
                </a:lnTo>
                <a:lnTo>
                  <a:pt x="376" y="696"/>
                </a:lnTo>
                <a:lnTo>
                  <a:pt x="376" y="697"/>
                </a:lnTo>
                <a:lnTo>
                  <a:pt x="375" y="696"/>
                </a:lnTo>
                <a:lnTo>
                  <a:pt x="375" y="697"/>
                </a:lnTo>
                <a:lnTo>
                  <a:pt x="374" y="697"/>
                </a:lnTo>
                <a:lnTo>
                  <a:pt x="374" y="696"/>
                </a:lnTo>
                <a:lnTo>
                  <a:pt x="374" y="696"/>
                </a:lnTo>
                <a:lnTo>
                  <a:pt x="374" y="695"/>
                </a:lnTo>
                <a:lnTo>
                  <a:pt x="375" y="695"/>
                </a:lnTo>
                <a:lnTo>
                  <a:pt x="374" y="695"/>
                </a:lnTo>
                <a:lnTo>
                  <a:pt x="374" y="694"/>
                </a:lnTo>
                <a:lnTo>
                  <a:pt x="373" y="694"/>
                </a:lnTo>
                <a:lnTo>
                  <a:pt x="373" y="694"/>
                </a:lnTo>
                <a:lnTo>
                  <a:pt x="372" y="693"/>
                </a:lnTo>
                <a:lnTo>
                  <a:pt x="372" y="693"/>
                </a:lnTo>
                <a:lnTo>
                  <a:pt x="372" y="693"/>
                </a:lnTo>
                <a:lnTo>
                  <a:pt x="371" y="693"/>
                </a:lnTo>
                <a:lnTo>
                  <a:pt x="371" y="694"/>
                </a:lnTo>
                <a:lnTo>
                  <a:pt x="371" y="694"/>
                </a:lnTo>
                <a:lnTo>
                  <a:pt x="371" y="694"/>
                </a:lnTo>
                <a:lnTo>
                  <a:pt x="370" y="694"/>
                </a:lnTo>
                <a:lnTo>
                  <a:pt x="370" y="694"/>
                </a:lnTo>
                <a:lnTo>
                  <a:pt x="369" y="694"/>
                </a:lnTo>
                <a:lnTo>
                  <a:pt x="369" y="692"/>
                </a:lnTo>
                <a:lnTo>
                  <a:pt x="368" y="692"/>
                </a:lnTo>
                <a:lnTo>
                  <a:pt x="368" y="692"/>
                </a:lnTo>
                <a:lnTo>
                  <a:pt x="367" y="692"/>
                </a:lnTo>
                <a:lnTo>
                  <a:pt x="366" y="692"/>
                </a:lnTo>
                <a:lnTo>
                  <a:pt x="365" y="691"/>
                </a:lnTo>
                <a:lnTo>
                  <a:pt x="365" y="691"/>
                </a:lnTo>
                <a:lnTo>
                  <a:pt x="365" y="691"/>
                </a:lnTo>
                <a:lnTo>
                  <a:pt x="364" y="691"/>
                </a:lnTo>
                <a:lnTo>
                  <a:pt x="364" y="691"/>
                </a:lnTo>
                <a:lnTo>
                  <a:pt x="364" y="690"/>
                </a:lnTo>
                <a:lnTo>
                  <a:pt x="363" y="692"/>
                </a:lnTo>
                <a:lnTo>
                  <a:pt x="362" y="692"/>
                </a:lnTo>
                <a:lnTo>
                  <a:pt x="362" y="692"/>
                </a:lnTo>
                <a:lnTo>
                  <a:pt x="361" y="692"/>
                </a:lnTo>
                <a:lnTo>
                  <a:pt x="360" y="693"/>
                </a:lnTo>
                <a:lnTo>
                  <a:pt x="360" y="694"/>
                </a:lnTo>
                <a:lnTo>
                  <a:pt x="360" y="695"/>
                </a:lnTo>
                <a:lnTo>
                  <a:pt x="360" y="696"/>
                </a:lnTo>
                <a:lnTo>
                  <a:pt x="359" y="696"/>
                </a:lnTo>
                <a:lnTo>
                  <a:pt x="359" y="696"/>
                </a:lnTo>
                <a:lnTo>
                  <a:pt x="358" y="696"/>
                </a:lnTo>
                <a:lnTo>
                  <a:pt x="357" y="696"/>
                </a:lnTo>
                <a:lnTo>
                  <a:pt x="357" y="696"/>
                </a:lnTo>
                <a:lnTo>
                  <a:pt x="356" y="696"/>
                </a:lnTo>
                <a:lnTo>
                  <a:pt x="355" y="696"/>
                </a:lnTo>
                <a:lnTo>
                  <a:pt x="355" y="695"/>
                </a:lnTo>
                <a:lnTo>
                  <a:pt x="355" y="695"/>
                </a:lnTo>
                <a:lnTo>
                  <a:pt x="354" y="695"/>
                </a:lnTo>
                <a:lnTo>
                  <a:pt x="354" y="695"/>
                </a:lnTo>
                <a:lnTo>
                  <a:pt x="354" y="696"/>
                </a:lnTo>
                <a:lnTo>
                  <a:pt x="353" y="696"/>
                </a:lnTo>
                <a:lnTo>
                  <a:pt x="353" y="696"/>
                </a:lnTo>
                <a:lnTo>
                  <a:pt x="352" y="696"/>
                </a:lnTo>
                <a:lnTo>
                  <a:pt x="351" y="696"/>
                </a:lnTo>
                <a:lnTo>
                  <a:pt x="351" y="696"/>
                </a:lnTo>
                <a:lnTo>
                  <a:pt x="350" y="696"/>
                </a:lnTo>
                <a:lnTo>
                  <a:pt x="350" y="697"/>
                </a:lnTo>
                <a:lnTo>
                  <a:pt x="350" y="697"/>
                </a:lnTo>
                <a:lnTo>
                  <a:pt x="350" y="697"/>
                </a:lnTo>
                <a:lnTo>
                  <a:pt x="349" y="697"/>
                </a:lnTo>
                <a:lnTo>
                  <a:pt x="349" y="698"/>
                </a:lnTo>
                <a:lnTo>
                  <a:pt x="349" y="699"/>
                </a:lnTo>
                <a:lnTo>
                  <a:pt x="348" y="699"/>
                </a:lnTo>
                <a:lnTo>
                  <a:pt x="348" y="699"/>
                </a:lnTo>
                <a:lnTo>
                  <a:pt x="347" y="698"/>
                </a:lnTo>
                <a:lnTo>
                  <a:pt x="347" y="698"/>
                </a:lnTo>
                <a:lnTo>
                  <a:pt x="346" y="698"/>
                </a:lnTo>
                <a:lnTo>
                  <a:pt x="346" y="698"/>
                </a:lnTo>
                <a:lnTo>
                  <a:pt x="346" y="699"/>
                </a:lnTo>
                <a:lnTo>
                  <a:pt x="345" y="699"/>
                </a:lnTo>
                <a:lnTo>
                  <a:pt x="345" y="699"/>
                </a:lnTo>
                <a:lnTo>
                  <a:pt x="345" y="699"/>
                </a:lnTo>
                <a:lnTo>
                  <a:pt x="345" y="700"/>
                </a:lnTo>
                <a:lnTo>
                  <a:pt x="345" y="701"/>
                </a:lnTo>
                <a:lnTo>
                  <a:pt x="344" y="700"/>
                </a:lnTo>
                <a:lnTo>
                  <a:pt x="343" y="701"/>
                </a:lnTo>
                <a:lnTo>
                  <a:pt x="342" y="701"/>
                </a:lnTo>
                <a:lnTo>
                  <a:pt x="342" y="701"/>
                </a:lnTo>
                <a:lnTo>
                  <a:pt x="342" y="700"/>
                </a:lnTo>
                <a:lnTo>
                  <a:pt x="342" y="700"/>
                </a:lnTo>
                <a:lnTo>
                  <a:pt x="342" y="700"/>
                </a:lnTo>
                <a:lnTo>
                  <a:pt x="341" y="699"/>
                </a:lnTo>
                <a:lnTo>
                  <a:pt x="341" y="700"/>
                </a:lnTo>
                <a:lnTo>
                  <a:pt x="340" y="701"/>
                </a:lnTo>
                <a:lnTo>
                  <a:pt x="339" y="701"/>
                </a:lnTo>
                <a:lnTo>
                  <a:pt x="339" y="701"/>
                </a:lnTo>
                <a:lnTo>
                  <a:pt x="339" y="701"/>
                </a:lnTo>
                <a:lnTo>
                  <a:pt x="338" y="701"/>
                </a:lnTo>
                <a:lnTo>
                  <a:pt x="338" y="702"/>
                </a:lnTo>
                <a:lnTo>
                  <a:pt x="337" y="702"/>
                </a:lnTo>
                <a:lnTo>
                  <a:pt x="337" y="702"/>
                </a:lnTo>
                <a:lnTo>
                  <a:pt x="337" y="703"/>
                </a:lnTo>
                <a:lnTo>
                  <a:pt x="337" y="703"/>
                </a:lnTo>
                <a:lnTo>
                  <a:pt x="337" y="703"/>
                </a:lnTo>
                <a:lnTo>
                  <a:pt x="337" y="704"/>
                </a:lnTo>
                <a:lnTo>
                  <a:pt x="337" y="704"/>
                </a:lnTo>
                <a:lnTo>
                  <a:pt x="337" y="705"/>
                </a:lnTo>
                <a:lnTo>
                  <a:pt x="337" y="705"/>
                </a:lnTo>
                <a:lnTo>
                  <a:pt x="337" y="706"/>
                </a:lnTo>
                <a:lnTo>
                  <a:pt x="337" y="706"/>
                </a:lnTo>
                <a:lnTo>
                  <a:pt x="336" y="706"/>
                </a:lnTo>
                <a:lnTo>
                  <a:pt x="336" y="706"/>
                </a:lnTo>
                <a:lnTo>
                  <a:pt x="335" y="706"/>
                </a:lnTo>
                <a:lnTo>
                  <a:pt x="335" y="707"/>
                </a:lnTo>
                <a:lnTo>
                  <a:pt x="335" y="706"/>
                </a:lnTo>
                <a:lnTo>
                  <a:pt x="335" y="706"/>
                </a:lnTo>
                <a:lnTo>
                  <a:pt x="334" y="706"/>
                </a:lnTo>
                <a:lnTo>
                  <a:pt x="334" y="706"/>
                </a:lnTo>
                <a:lnTo>
                  <a:pt x="332" y="706"/>
                </a:lnTo>
                <a:lnTo>
                  <a:pt x="332" y="706"/>
                </a:lnTo>
                <a:lnTo>
                  <a:pt x="332" y="706"/>
                </a:lnTo>
                <a:lnTo>
                  <a:pt x="331" y="705"/>
                </a:lnTo>
                <a:lnTo>
                  <a:pt x="331" y="706"/>
                </a:lnTo>
                <a:lnTo>
                  <a:pt x="331" y="706"/>
                </a:lnTo>
                <a:lnTo>
                  <a:pt x="330" y="706"/>
                </a:lnTo>
                <a:lnTo>
                  <a:pt x="330" y="706"/>
                </a:lnTo>
                <a:lnTo>
                  <a:pt x="330" y="705"/>
                </a:lnTo>
                <a:lnTo>
                  <a:pt x="329" y="705"/>
                </a:lnTo>
                <a:lnTo>
                  <a:pt x="329" y="706"/>
                </a:lnTo>
                <a:lnTo>
                  <a:pt x="328" y="707"/>
                </a:lnTo>
                <a:lnTo>
                  <a:pt x="327" y="707"/>
                </a:lnTo>
                <a:lnTo>
                  <a:pt x="327" y="707"/>
                </a:lnTo>
                <a:lnTo>
                  <a:pt x="326" y="707"/>
                </a:lnTo>
                <a:lnTo>
                  <a:pt x="326" y="707"/>
                </a:lnTo>
                <a:lnTo>
                  <a:pt x="326" y="708"/>
                </a:lnTo>
                <a:lnTo>
                  <a:pt x="325" y="708"/>
                </a:lnTo>
                <a:lnTo>
                  <a:pt x="325" y="708"/>
                </a:lnTo>
                <a:lnTo>
                  <a:pt x="324" y="708"/>
                </a:lnTo>
                <a:lnTo>
                  <a:pt x="324" y="708"/>
                </a:lnTo>
                <a:lnTo>
                  <a:pt x="324" y="708"/>
                </a:lnTo>
                <a:lnTo>
                  <a:pt x="324" y="709"/>
                </a:lnTo>
                <a:lnTo>
                  <a:pt x="323" y="709"/>
                </a:lnTo>
                <a:lnTo>
                  <a:pt x="322" y="709"/>
                </a:lnTo>
                <a:lnTo>
                  <a:pt x="321" y="709"/>
                </a:lnTo>
                <a:lnTo>
                  <a:pt x="321" y="708"/>
                </a:lnTo>
                <a:lnTo>
                  <a:pt x="321" y="708"/>
                </a:lnTo>
                <a:lnTo>
                  <a:pt x="321" y="708"/>
                </a:lnTo>
                <a:lnTo>
                  <a:pt x="320" y="708"/>
                </a:lnTo>
                <a:lnTo>
                  <a:pt x="320" y="708"/>
                </a:lnTo>
                <a:lnTo>
                  <a:pt x="319" y="708"/>
                </a:lnTo>
                <a:lnTo>
                  <a:pt x="319" y="708"/>
                </a:lnTo>
                <a:lnTo>
                  <a:pt x="319" y="707"/>
                </a:lnTo>
                <a:lnTo>
                  <a:pt x="319" y="707"/>
                </a:lnTo>
                <a:lnTo>
                  <a:pt x="319" y="707"/>
                </a:lnTo>
                <a:lnTo>
                  <a:pt x="318" y="706"/>
                </a:lnTo>
                <a:lnTo>
                  <a:pt x="318" y="706"/>
                </a:lnTo>
                <a:lnTo>
                  <a:pt x="317" y="708"/>
                </a:lnTo>
                <a:lnTo>
                  <a:pt x="317" y="708"/>
                </a:lnTo>
                <a:lnTo>
                  <a:pt x="316" y="707"/>
                </a:lnTo>
                <a:lnTo>
                  <a:pt x="316" y="708"/>
                </a:lnTo>
                <a:lnTo>
                  <a:pt x="316" y="708"/>
                </a:lnTo>
                <a:lnTo>
                  <a:pt x="315" y="709"/>
                </a:lnTo>
                <a:lnTo>
                  <a:pt x="314" y="709"/>
                </a:lnTo>
                <a:lnTo>
                  <a:pt x="314" y="709"/>
                </a:lnTo>
                <a:lnTo>
                  <a:pt x="313" y="708"/>
                </a:lnTo>
                <a:lnTo>
                  <a:pt x="313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1" y="709"/>
                </a:lnTo>
                <a:lnTo>
                  <a:pt x="310" y="709"/>
                </a:lnTo>
                <a:lnTo>
                  <a:pt x="310" y="709"/>
                </a:lnTo>
                <a:lnTo>
                  <a:pt x="310" y="709"/>
                </a:lnTo>
                <a:lnTo>
                  <a:pt x="309" y="709"/>
                </a:lnTo>
                <a:lnTo>
                  <a:pt x="309" y="709"/>
                </a:lnTo>
                <a:lnTo>
                  <a:pt x="308" y="709"/>
                </a:lnTo>
                <a:lnTo>
                  <a:pt x="308" y="709"/>
                </a:lnTo>
                <a:lnTo>
                  <a:pt x="308" y="710"/>
                </a:lnTo>
                <a:lnTo>
                  <a:pt x="308" y="710"/>
                </a:lnTo>
                <a:lnTo>
                  <a:pt x="308" y="710"/>
                </a:lnTo>
                <a:lnTo>
                  <a:pt x="308" y="711"/>
                </a:lnTo>
                <a:lnTo>
                  <a:pt x="308" y="711"/>
                </a:lnTo>
                <a:lnTo>
                  <a:pt x="307" y="711"/>
                </a:lnTo>
                <a:lnTo>
                  <a:pt x="307" y="711"/>
                </a:lnTo>
                <a:lnTo>
                  <a:pt x="306" y="712"/>
                </a:lnTo>
                <a:lnTo>
                  <a:pt x="306" y="712"/>
                </a:lnTo>
                <a:lnTo>
                  <a:pt x="305" y="711"/>
                </a:lnTo>
                <a:lnTo>
                  <a:pt x="305" y="711"/>
                </a:lnTo>
                <a:lnTo>
                  <a:pt x="304" y="711"/>
                </a:lnTo>
                <a:lnTo>
                  <a:pt x="304" y="710"/>
                </a:lnTo>
                <a:lnTo>
                  <a:pt x="304" y="710"/>
                </a:lnTo>
                <a:lnTo>
                  <a:pt x="303" y="710"/>
                </a:lnTo>
                <a:lnTo>
                  <a:pt x="303" y="710"/>
                </a:lnTo>
                <a:lnTo>
                  <a:pt x="303" y="710"/>
                </a:lnTo>
                <a:lnTo>
                  <a:pt x="302" y="710"/>
                </a:lnTo>
                <a:lnTo>
                  <a:pt x="302" y="709"/>
                </a:lnTo>
                <a:lnTo>
                  <a:pt x="302" y="709"/>
                </a:lnTo>
                <a:lnTo>
                  <a:pt x="301" y="709"/>
                </a:lnTo>
                <a:lnTo>
                  <a:pt x="301" y="709"/>
                </a:lnTo>
                <a:lnTo>
                  <a:pt x="300" y="708"/>
                </a:lnTo>
                <a:lnTo>
                  <a:pt x="299" y="708"/>
                </a:lnTo>
                <a:lnTo>
                  <a:pt x="299" y="707"/>
                </a:lnTo>
                <a:lnTo>
                  <a:pt x="298" y="707"/>
                </a:lnTo>
                <a:lnTo>
                  <a:pt x="298" y="707"/>
                </a:lnTo>
                <a:lnTo>
                  <a:pt x="298" y="706"/>
                </a:lnTo>
                <a:lnTo>
                  <a:pt x="297" y="706"/>
                </a:lnTo>
                <a:lnTo>
                  <a:pt x="297" y="706"/>
                </a:lnTo>
                <a:lnTo>
                  <a:pt x="296" y="707"/>
                </a:lnTo>
                <a:lnTo>
                  <a:pt x="296" y="708"/>
                </a:lnTo>
                <a:lnTo>
                  <a:pt x="295" y="708"/>
                </a:lnTo>
                <a:lnTo>
                  <a:pt x="295" y="709"/>
                </a:lnTo>
                <a:lnTo>
                  <a:pt x="294" y="709"/>
                </a:lnTo>
                <a:lnTo>
                  <a:pt x="294" y="710"/>
                </a:lnTo>
                <a:lnTo>
                  <a:pt x="293" y="710"/>
                </a:lnTo>
                <a:lnTo>
                  <a:pt x="293" y="709"/>
                </a:lnTo>
                <a:lnTo>
                  <a:pt x="292" y="709"/>
                </a:lnTo>
                <a:lnTo>
                  <a:pt x="292" y="709"/>
                </a:lnTo>
                <a:lnTo>
                  <a:pt x="291" y="708"/>
                </a:lnTo>
                <a:lnTo>
                  <a:pt x="291" y="708"/>
                </a:lnTo>
                <a:lnTo>
                  <a:pt x="290" y="708"/>
                </a:lnTo>
                <a:lnTo>
                  <a:pt x="290" y="708"/>
                </a:lnTo>
                <a:lnTo>
                  <a:pt x="290" y="707"/>
                </a:lnTo>
                <a:lnTo>
                  <a:pt x="290" y="707"/>
                </a:lnTo>
                <a:lnTo>
                  <a:pt x="289" y="706"/>
                </a:lnTo>
                <a:lnTo>
                  <a:pt x="288" y="707"/>
                </a:lnTo>
                <a:lnTo>
                  <a:pt x="288" y="707"/>
                </a:lnTo>
                <a:lnTo>
                  <a:pt x="288" y="707"/>
                </a:lnTo>
                <a:lnTo>
                  <a:pt x="288" y="707"/>
                </a:lnTo>
                <a:lnTo>
                  <a:pt x="287" y="707"/>
                </a:lnTo>
                <a:lnTo>
                  <a:pt x="287" y="707"/>
                </a:lnTo>
                <a:lnTo>
                  <a:pt x="287" y="706"/>
                </a:lnTo>
                <a:lnTo>
                  <a:pt x="286" y="706"/>
                </a:lnTo>
                <a:lnTo>
                  <a:pt x="286" y="706"/>
                </a:lnTo>
                <a:lnTo>
                  <a:pt x="285" y="705"/>
                </a:lnTo>
                <a:lnTo>
                  <a:pt x="286" y="705"/>
                </a:lnTo>
                <a:lnTo>
                  <a:pt x="286" y="705"/>
                </a:lnTo>
                <a:lnTo>
                  <a:pt x="286" y="704"/>
                </a:lnTo>
                <a:lnTo>
                  <a:pt x="285" y="704"/>
                </a:lnTo>
                <a:lnTo>
                  <a:pt x="285" y="703"/>
                </a:lnTo>
                <a:lnTo>
                  <a:pt x="284" y="703"/>
                </a:lnTo>
                <a:lnTo>
                  <a:pt x="285" y="702"/>
                </a:lnTo>
                <a:lnTo>
                  <a:pt x="285" y="702"/>
                </a:lnTo>
                <a:lnTo>
                  <a:pt x="284" y="702"/>
                </a:lnTo>
                <a:lnTo>
                  <a:pt x="284" y="702"/>
                </a:lnTo>
                <a:lnTo>
                  <a:pt x="284" y="702"/>
                </a:lnTo>
                <a:lnTo>
                  <a:pt x="283" y="701"/>
                </a:lnTo>
                <a:lnTo>
                  <a:pt x="283" y="701"/>
                </a:lnTo>
                <a:lnTo>
                  <a:pt x="283" y="701"/>
                </a:lnTo>
                <a:lnTo>
                  <a:pt x="283" y="701"/>
                </a:lnTo>
                <a:lnTo>
                  <a:pt x="284" y="700"/>
                </a:lnTo>
                <a:lnTo>
                  <a:pt x="284" y="700"/>
                </a:lnTo>
                <a:lnTo>
                  <a:pt x="284" y="699"/>
                </a:lnTo>
                <a:lnTo>
                  <a:pt x="284" y="699"/>
                </a:lnTo>
                <a:lnTo>
                  <a:pt x="284" y="698"/>
                </a:lnTo>
                <a:lnTo>
                  <a:pt x="284" y="698"/>
                </a:lnTo>
                <a:lnTo>
                  <a:pt x="284" y="697"/>
                </a:lnTo>
                <a:lnTo>
                  <a:pt x="284" y="697"/>
                </a:lnTo>
                <a:lnTo>
                  <a:pt x="284" y="696"/>
                </a:lnTo>
                <a:lnTo>
                  <a:pt x="284" y="696"/>
                </a:lnTo>
                <a:lnTo>
                  <a:pt x="284" y="695"/>
                </a:lnTo>
                <a:lnTo>
                  <a:pt x="284" y="694"/>
                </a:lnTo>
                <a:lnTo>
                  <a:pt x="284" y="693"/>
                </a:lnTo>
                <a:lnTo>
                  <a:pt x="284" y="693"/>
                </a:lnTo>
                <a:lnTo>
                  <a:pt x="283" y="692"/>
                </a:lnTo>
                <a:lnTo>
                  <a:pt x="283" y="692"/>
                </a:lnTo>
                <a:lnTo>
                  <a:pt x="283" y="692"/>
                </a:lnTo>
                <a:lnTo>
                  <a:pt x="283" y="691"/>
                </a:lnTo>
                <a:lnTo>
                  <a:pt x="282" y="691"/>
                </a:lnTo>
                <a:lnTo>
                  <a:pt x="283" y="691"/>
                </a:lnTo>
                <a:lnTo>
                  <a:pt x="283" y="690"/>
                </a:lnTo>
                <a:lnTo>
                  <a:pt x="283" y="689"/>
                </a:lnTo>
                <a:lnTo>
                  <a:pt x="284" y="689"/>
                </a:lnTo>
                <a:lnTo>
                  <a:pt x="284" y="689"/>
                </a:lnTo>
                <a:lnTo>
                  <a:pt x="285" y="688"/>
                </a:lnTo>
                <a:lnTo>
                  <a:pt x="285" y="688"/>
                </a:lnTo>
                <a:lnTo>
                  <a:pt x="284" y="687"/>
                </a:lnTo>
                <a:lnTo>
                  <a:pt x="284" y="687"/>
                </a:lnTo>
                <a:lnTo>
                  <a:pt x="284" y="686"/>
                </a:lnTo>
                <a:lnTo>
                  <a:pt x="283" y="686"/>
                </a:lnTo>
                <a:lnTo>
                  <a:pt x="283" y="685"/>
                </a:lnTo>
                <a:lnTo>
                  <a:pt x="283" y="684"/>
                </a:lnTo>
                <a:lnTo>
                  <a:pt x="283" y="684"/>
                </a:lnTo>
                <a:lnTo>
                  <a:pt x="283" y="683"/>
                </a:lnTo>
                <a:lnTo>
                  <a:pt x="283" y="682"/>
                </a:lnTo>
                <a:lnTo>
                  <a:pt x="283" y="682"/>
                </a:lnTo>
                <a:lnTo>
                  <a:pt x="283" y="682"/>
                </a:lnTo>
                <a:lnTo>
                  <a:pt x="283" y="681"/>
                </a:lnTo>
                <a:lnTo>
                  <a:pt x="284" y="681"/>
                </a:lnTo>
                <a:lnTo>
                  <a:pt x="284" y="680"/>
                </a:lnTo>
                <a:lnTo>
                  <a:pt x="283" y="680"/>
                </a:lnTo>
                <a:lnTo>
                  <a:pt x="283" y="680"/>
                </a:lnTo>
                <a:lnTo>
                  <a:pt x="283" y="680"/>
                </a:lnTo>
                <a:lnTo>
                  <a:pt x="282" y="680"/>
                </a:lnTo>
                <a:lnTo>
                  <a:pt x="282" y="681"/>
                </a:lnTo>
                <a:lnTo>
                  <a:pt x="282" y="680"/>
                </a:lnTo>
                <a:lnTo>
                  <a:pt x="281" y="680"/>
                </a:lnTo>
                <a:lnTo>
                  <a:pt x="281" y="680"/>
                </a:lnTo>
                <a:lnTo>
                  <a:pt x="281" y="679"/>
                </a:lnTo>
                <a:lnTo>
                  <a:pt x="281" y="679"/>
                </a:lnTo>
                <a:lnTo>
                  <a:pt x="281" y="678"/>
                </a:lnTo>
                <a:lnTo>
                  <a:pt x="281" y="678"/>
                </a:lnTo>
                <a:lnTo>
                  <a:pt x="281" y="677"/>
                </a:lnTo>
                <a:lnTo>
                  <a:pt x="281" y="677"/>
                </a:lnTo>
                <a:lnTo>
                  <a:pt x="281" y="677"/>
                </a:lnTo>
                <a:lnTo>
                  <a:pt x="280" y="676"/>
                </a:lnTo>
                <a:lnTo>
                  <a:pt x="280" y="676"/>
                </a:lnTo>
                <a:lnTo>
                  <a:pt x="280" y="675"/>
                </a:lnTo>
                <a:lnTo>
                  <a:pt x="280" y="675"/>
                </a:lnTo>
                <a:lnTo>
                  <a:pt x="280" y="674"/>
                </a:lnTo>
                <a:lnTo>
                  <a:pt x="280" y="673"/>
                </a:lnTo>
                <a:lnTo>
                  <a:pt x="279" y="673"/>
                </a:lnTo>
                <a:lnTo>
                  <a:pt x="279" y="673"/>
                </a:lnTo>
                <a:lnTo>
                  <a:pt x="279" y="672"/>
                </a:lnTo>
                <a:lnTo>
                  <a:pt x="278" y="673"/>
                </a:lnTo>
                <a:lnTo>
                  <a:pt x="278" y="672"/>
                </a:lnTo>
                <a:lnTo>
                  <a:pt x="278" y="672"/>
                </a:lnTo>
                <a:lnTo>
                  <a:pt x="276" y="672"/>
                </a:lnTo>
                <a:lnTo>
                  <a:pt x="276" y="671"/>
                </a:lnTo>
                <a:lnTo>
                  <a:pt x="275" y="671"/>
                </a:lnTo>
                <a:lnTo>
                  <a:pt x="274" y="671"/>
                </a:lnTo>
                <a:lnTo>
                  <a:pt x="274" y="672"/>
                </a:lnTo>
                <a:lnTo>
                  <a:pt x="274" y="671"/>
                </a:lnTo>
                <a:lnTo>
                  <a:pt x="273" y="671"/>
                </a:lnTo>
                <a:lnTo>
                  <a:pt x="273" y="671"/>
                </a:lnTo>
                <a:lnTo>
                  <a:pt x="274" y="670"/>
                </a:lnTo>
                <a:lnTo>
                  <a:pt x="274" y="669"/>
                </a:lnTo>
                <a:lnTo>
                  <a:pt x="273" y="668"/>
                </a:lnTo>
                <a:lnTo>
                  <a:pt x="273" y="667"/>
                </a:lnTo>
                <a:lnTo>
                  <a:pt x="274" y="666"/>
                </a:lnTo>
                <a:lnTo>
                  <a:pt x="274" y="666"/>
                </a:lnTo>
                <a:lnTo>
                  <a:pt x="274" y="666"/>
                </a:lnTo>
                <a:lnTo>
                  <a:pt x="274" y="665"/>
                </a:lnTo>
                <a:lnTo>
                  <a:pt x="274" y="665"/>
                </a:lnTo>
                <a:lnTo>
                  <a:pt x="274" y="664"/>
                </a:lnTo>
                <a:lnTo>
                  <a:pt x="274" y="664"/>
                </a:lnTo>
                <a:lnTo>
                  <a:pt x="274" y="663"/>
                </a:lnTo>
                <a:lnTo>
                  <a:pt x="273" y="662"/>
                </a:lnTo>
                <a:lnTo>
                  <a:pt x="274" y="662"/>
                </a:lnTo>
                <a:lnTo>
                  <a:pt x="274" y="662"/>
                </a:lnTo>
                <a:lnTo>
                  <a:pt x="273" y="662"/>
                </a:lnTo>
                <a:lnTo>
                  <a:pt x="273" y="662"/>
                </a:lnTo>
                <a:lnTo>
                  <a:pt x="273" y="661"/>
                </a:lnTo>
                <a:lnTo>
                  <a:pt x="273" y="661"/>
                </a:lnTo>
                <a:lnTo>
                  <a:pt x="272" y="660"/>
                </a:lnTo>
                <a:lnTo>
                  <a:pt x="272" y="659"/>
                </a:lnTo>
                <a:lnTo>
                  <a:pt x="272" y="658"/>
                </a:lnTo>
                <a:lnTo>
                  <a:pt x="272" y="657"/>
                </a:lnTo>
                <a:lnTo>
                  <a:pt x="272" y="657"/>
                </a:lnTo>
                <a:lnTo>
                  <a:pt x="271" y="657"/>
                </a:lnTo>
                <a:lnTo>
                  <a:pt x="271" y="656"/>
                </a:lnTo>
                <a:lnTo>
                  <a:pt x="271" y="655"/>
                </a:lnTo>
                <a:lnTo>
                  <a:pt x="272" y="655"/>
                </a:lnTo>
                <a:lnTo>
                  <a:pt x="273" y="655"/>
                </a:lnTo>
                <a:lnTo>
                  <a:pt x="273" y="655"/>
                </a:lnTo>
                <a:lnTo>
                  <a:pt x="273" y="654"/>
                </a:lnTo>
                <a:lnTo>
                  <a:pt x="273" y="653"/>
                </a:lnTo>
                <a:lnTo>
                  <a:pt x="273" y="653"/>
                </a:lnTo>
                <a:lnTo>
                  <a:pt x="273" y="652"/>
                </a:lnTo>
                <a:lnTo>
                  <a:pt x="274" y="651"/>
                </a:lnTo>
                <a:lnTo>
                  <a:pt x="274" y="651"/>
                </a:lnTo>
                <a:lnTo>
                  <a:pt x="275" y="650"/>
                </a:lnTo>
                <a:lnTo>
                  <a:pt x="275" y="650"/>
                </a:lnTo>
                <a:lnTo>
                  <a:pt x="275" y="649"/>
                </a:lnTo>
                <a:lnTo>
                  <a:pt x="276" y="649"/>
                </a:lnTo>
                <a:lnTo>
                  <a:pt x="276" y="648"/>
                </a:lnTo>
                <a:lnTo>
                  <a:pt x="276" y="647"/>
                </a:lnTo>
                <a:lnTo>
                  <a:pt x="277" y="645"/>
                </a:lnTo>
                <a:lnTo>
                  <a:pt x="277" y="645"/>
                </a:lnTo>
                <a:lnTo>
                  <a:pt x="277" y="644"/>
                </a:lnTo>
                <a:lnTo>
                  <a:pt x="276" y="644"/>
                </a:lnTo>
                <a:lnTo>
                  <a:pt x="275" y="644"/>
                </a:lnTo>
                <a:lnTo>
                  <a:pt x="275" y="643"/>
                </a:lnTo>
                <a:lnTo>
                  <a:pt x="275" y="642"/>
                </a:lnTo>
                <a:lnTo>
                  <a:pt x="274" y="642"/>
                </a:lnTo>
                <a:lnTo>
                  <a:pt x="274" y="642"/>
                </a:lnTo>
                <a:lnTo>
                  <a:pt x="274" y="641"/>
                </a:lnTo>
                <a:lnTo>
                  <a:pt x="273" y="640"/>
                </a:lnTo>
                <a:lnTo>
                  <a:pt x="273" y="640"/>
                </a:lnTo>
                <a:lnTo>
                  <a:pt x="272" y="640"/>
                </a:lnTo>
                <a:lnTo>
                  <a:pt x="272" y="640"/>
                </a:lnTo>
                <a:lnTo>
                  <a:pt x="272" y="639"/>
                </a:lnTo>
                <a:lnTo>
                  <a:pt x="271" y="639"/>
                </a:lnTo>
                <a:lnTo>
                  <a:pt x="272" y="638"/>
                </a:lnTo>
                <a:lnTo>
                  <a:pt x="272" y="637"/>
                </a:lnTo>
                <a:lnTo>
                  <a:pt x="272" y="636"/>
                </a:lnTo>
                <a:lnTo>
                  <a:pt x="272" y="635"/>
                </a:lnTo>
                <a:lnTo>
                  <a:pt x="272" y="635"/>
                </a:lnTo>
                <a:lnTo>
                  <a:pt x="272" y="635"/>
                </a:lnTo>
                <a:lnTo>
                  <a:pt x="272" y="634"/>
                </a:lnTo>
                <a:lnTo>
                  <a:pt x="273" y="634"/>
                </a:lnTo>
                <a:lnTo>
                  <a:pt x="273" y="634"/>
                </a:lnTo>
                <a:lnTo>
                  <a:pt x="273" y="634"/>
                </a:lnTo>
                <a:lnTo>
                  <a:pt x="274" y="634"/>
                </a:lnTo>
                <a:lnTo>
                  <a:pt x="274" y="634"/>
                </a:lnTo>
                <a:lnTo>
                  <a:pt x="274" y="633"/>
                </a:lnTo>
                <a:lnTo>
                  <a:pt x="274" y="633"/>
                </a:lnTo>
                <a:lnTo>
                  <a:pt x="274" y="633"/>
                </a:lnTo>
                <a:lnTo>
                  <a:pt x="275" y="633"/>
                </a:lnTo>
                <a:lnTo>
                  <a:pt x="274" y="632"/>
                </a:lnTo>
                <a:lnTo>
                  <a:pt x="274" y="632"/>
                </a:lnTo>
                <a:lnTo>
                  <a:pt x="274" y="632"/>
                </a:lnTo>
                <a:lnTo>
                  <a:pt x="273" y="632"/>
                </a:lnTo>
                <a:lnTo>
                  <a:pt x="274" y="631"/>
                </a:lnTo>
                <a:lnTo>
                  <a:pt x="273" y="631"/>
                </a:lnTo>
                <a:lnTo>
                  <a:pt x="273" y="630"/>
                </a:lnTo>
                <a:lnTo>
                  <a:pt x="273" y="629"/>
                </a:lnTo>
                <a:lnTo>
                  <a:pt x="273" y="629"/>
                </a:lnTo>
                <a:lnTo>
                  <a:pt x="273" y="629"/>
                </a:lnTo>
                <a:lnTo>
                  <a:pt x="274" y="629"/>
                </a:lnTo>
                <a:lnTo>
                  <a:pt x="274" y="628"/>
                </a:lnTo>
                <a:lnTo>
                  <a:pt x="274" y="628"/>
                </a:lnTo>
                <a:lnTo>
                  <a:pt x="275" y="627"/>
                </a:lnTo>
                <a:lnTo>
                  <a:pt x="274" y="626"/>
                </a:lnTo>
                <a:lnTo>
                  <a:pt x="274" y="626"/>
                </a:lnTo>
                <a:lnTo>
                  <a:pt x="274" y="626"/>
                </a:lnTo>
                <a:lnTo>
                  <a:pt x="274" y="625"/>
                </a:lnTo>
                <a:lnTo>
                  <a:pt x="273" y="625"/>
                </a:lnTo>
                <a:lnTo>
                  <a:pt x="273" y="625"/>
                </a:lnTo>
                <a:lnTo>
                  <a:pt x="273" y="624"/>
                </a:lnTo>
                <a:lnTo>
                  <a:pt x="273" y="624"/>
                </a:lnTo>
                <a:lnTo>
                  <a:pt x="273" y="623"/>
                </a:lnTo>
                <a:lnTo>
                  <a:pt x="273" y="623"/>
                </a:lnTo>
                <a:lnTo>
                  <a:pt x="273" y="623"/>
                </a:lnTo>
                <a:lnTo>
                  <a:pt x="273" y="622"/>
                </a:lnTo>
                <a:lnTo>
                  <a:pt x="273" y="622"/>
                </a:lnTo>
                <a:lnTo>
                  <a:pt x="273" y="622"/>
                </a:lnTo>
                <a:lnTo>
                  <a:pt x="272" y="622"/>
                </a:lnTo>
                <a:lnTo>
                  <a:pt x="272" y="621"/>
                </a:lnTo>
                <a:lnTo>
                  <a:pt x="271" y="621"/>
                </a:lnTo>
                <a:lnTo>
                  <a:pt x="271" y="621"/>
                </a:lnTo>
                <a:lnTo>
                  <a:pt x="270" y="621"/>
                </a:lnTo>
                <a:lnTo>
                  <a:pt x="270" y="621"/>
                </a:lnTo>
                <a:lnTo>
                  <a:pt x="270" y="621"/>
                </a:lnTo>
                <a:lnTo>
                  <a:pt x="269" y="621"/>
                </a:lnTo>
                <a:lnTo>
                  <a:pt x="268" y="621"/>
                </a:lnTo>
                <a:lnTo>
                  <a:pt x="268" y="621"/>
                </a:lnTo>
                <a:lnTo>
                  <a:pt x="267" y="621"/>
                </a:lnTo>
                <a:lnTo>
                  <a:pt x="267" y="621"/>
                </a:lnTo>
                <a:lnTo>
                  <a:pt x="267" y="621"/>
                </a:lnTo>
                <a:lnTo>
                  <a:pt x="267" y="620"/>
                </a:lnTo>
                <a:lnTo>
                  <a:pt x="267" y="619"/>
                </a:lnTo>
                <a:lnTo>
                  <a:pt x="267" y="619"/>
                </a:lnTo>
                <a:lnTo>
                  <a:pt x="267" y="618"/>
                </a:lnTo>
                <a:lnTo>
                  <a:pt x="267" y="617"/>
                </a:lnTo>
                <a:lnTo>
                  <a:pt x="266" y="616"/>
                </a:lnTo>
                <a:lnTo>
                  <a:pt x="266" y="615"/>
                </a:lnTo>
                <a:lnTo>
                  <a:pt x="266" y="615"/>
                </a:lnTo>
                <a:lnTo>
                  <a:pt x="265" y="614"/>
                </a:lnTo>
                <a:lnTo>
                  <a:pt x="266" y="614"/>
                </a:lnTo>
                <a:lnTo>
                  <a:pt x="266" y="613"/>
                </a:lnTo>
                <a:lnTo>
                  <a:pt x="266" y="612"/>
                </a:lnTo>
                <a:lnTo>
                  <a:pt x="265" y="611"/>
                </a:lnTo>
                <a:lnTo>
                  <a:pt x="266" y="611"/>
                </a:lnTo>
                <a:lnTo>
                  <a:pt x="266" y="611"/>
                </a:lnTo>
                <a:lnTo>
                  <a:pt x="265" y="610"/>
                </a:lnTo>
                <a:lnTo>
                  <a:pt x="265" y="610"/>
                </a:lnTo>
                <a:lnTo>
                  <a:pt x="264" y="609"/>
                </a:lnTo>
                <a:lnTo>
                  <a:pt x="264" y="609"/>
                </a:lnTo>
                <a:lnTo>
                  <a:pt x="263" y="609"/>
                </a:lnTo>
                <a:lnTo>
                  <a:pt x="263" y="609"/>
                </a:lnTo>
                <a:lnTo>
                  <a:pt x="262" y="609"/>
                </a:lnTo>
                <a:lnTo>
                  <a:pt x="263" y="608"/>
                </a:lnTo>
                <a:lnTo>
                  <a:pt x="263" y="607"/>
                </a:lnTo>
                <a:lnTo>
                  <a:pt x="263" y="606"/>
                </a:lnTo>
                <a:lnTo>
                  <a:pt x="264" y="606"/>
                </a:lnTo>
                <a:lnTo>
                  <a:pt x="263" y="606"/>
                </a:lnTo>
                <a:lnTo>
                  <a:pt x="263" y="605"/>
                </a:lnTo>
                <a:lnTo>
                  <a:pt x="264" y="605"/>
                </a:lnTo>
                <a:lnTo>
                  <a:pt x="264" y="605"/>
                </a:lnTo>
                <a:lnTo>
                  <a:pt x="264" y="604"/>
                </a:lnTo>
                <a:lnTo>
                  <a:pt x="264" y="604"/>
                </a:lnTo>
                <a:lnTo>
                  <a:pt x="264" y="603"/>
                </a:lnTo>
                <a:lnTo>
                  <a:pt x="263" y="603"/>
                </a:lnTo>
                <a:lnTo>
                  <a:pt x="263" y="602"/>
                </a:lnTo>
                <a:lnTo>
                  <a:pt x="263" y="602"/>
                </a:lnTo>
                <a:lnTo>
                  <a:pt x="263" y="602"/>
                </a:lnTo>
                <a:lnTo>
                  <a:pt x="263" y="601"/>
                </a:lnTo>
                <a:lnTo>
                  <a:pt x="263" y="601"/>
                </a:lnTo>
                <a:lnTo>
                  <a:pt x="263" y="601"/>
                </a:lnTo>
                <a:lnTo>
                  <a:pt x="262" y="601"/>
                </a:lnTo>
                <a:lnTo>
                  <a:pt x="262" y="600"/>
                </a:lnTo>
                <a:lnTo>
                  <a:pt x="262" y="599"/>
                </a:lnTo>
                <a:lnTo>
                  <a:pt x="262" y="599"/>
                </a:lnTo>
                <a:lnTo>
                  <a:pt x="262" y="599"/>
                </a:lnTo>
                <a:lnTo>
                  <a:pt x="262" y="598"/>
                </a:lnTo>
                <a:lnTo>
                  <a:pt x="262" y="597"/>
                </a:lnTo>
                <a:lnTo>
                  <a:pt x="262" y="597"/>
                </a:lnTo>
                <a:lnTo>
                  <a:pt x="262" y="596"/>
                </a:lnTo>
                <a:lnTo>
                  <a:pt x="262" y="595"/>
                </a:lnTo>
                <a:lnTo>
                  <a:pt x="262" y="595"/>
                </a:lnTo>
                <a:lnTo>
                  <a:pt x="262" y="594"/>
                </a:lnTo>
                <a:lnTo>
                  <a:pt x="261" y="594"/>
                </a:lnTo>
                <a:lnTo>
                  <a:pt x="261" y="594"/>
                </a:lnTo>
                <a:lnTo>
                  <a:pt x="260" y="594"/>
                </a:lnTo>
                <a:lnTo>
                  <a:pt x="260" y="593"/>
                </a:lnTo>
                <a:lnTo>
                  <a:pt x="260" y="593"/>
                </a:lnTo>
                <a:lnTo>
                  <a:pt x="261" y="592"/>
                </a:lnTo>
                <a:lnTo>
                  <a:pt x="261" y="592"/>
                </a:lnTo>
                <a:lnTo>
                  <a:pt x="260" y="591"/>
                </a:lnTo>
                <a:lnTo>
                  <a:pt x="260" y="591"/>
                </a:lnTo>
                <a:lnTo>
                  <a:pt x="260" y="591"/>
                </a:lnTo>
                <a:lnTo>
                  <a:pt x="260" y="590"/>
                </a:lnTo>
                <a:lnTo>
                  <a:pt x="261" y="589"/>
                </a:lnTo>
                <a:lnTo>
                  <a:pt x="261" y="589"/>
                </a:lnTo>
                <a:lnTo>
                  <a:pt x="261" y="588"/>
                </a:lnTo>
                <a:lnTo>
                  <a:pt x="261" y="588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6"/>
                </a:lnTo>
                <a:lnTo>
                  <a:pt x="261" y="586"/>
                </a:lnTo>
                <a:lnTo>
                  <a:pt x="262" y="586"/>
                </a:lnTo>
                <a:lnTo>
                  <a:pt x="262" y="585"/>
                </a:lnTo>
                <a:lnTo>
                  <a:pt x="262" y="585"/>
                </a:lnTo>
                <a:lnTo>
                  <a:pt x="261" y="584"/>
                </a:lnTo>
                <a:lnTo>
                  <a:pt x="262" y="584"/>
                </a:lnTo>
                <a:lnTo>
                  <a:pt x="262" y="584"/>
                </a:lnTo>
                <a:lnTo>
                  <a:pt x="262" y="584"/>
                </a:lnTo>
                <a:lnTo>
                  <a:pt x="262" y="584"/>
                </a:lnTo>
                <a:lnTo>
                  <a:pt x="262" y="583"/>
                </a:lnTo>
                <a:lnTo>
                  <a:pt x="263" y="583"/>
                </a:lnTo>
                <a:lnTo>
                  <a:pt x="263" y="583"/>
                </a:lnTo>
                <a:lnTo>
                  <a:pt x="263" y="582"/>
                </a:lnTo>
                <a:lnTo>
                  <a:pt x="263" y="582"/>
                </a:lnTo>
                <a:lnTo>
                  <a:pt x="263" y="582"/>
                </a:lnTo>
                <a:lnTo>
                  <a:pt x="264" y="582"/>
                </a:lnTo>
                <a:lnTo>
                  <a:pt x="264" y="582"/>
                </a:lnTo>
                <a:lnTo>
                  <a:pt x="265" y="582"/>
                </a:lnTo>
                <a:lnTo>
                  <a:pt x="265" y="581"/>
                </a:lnTo>
                <a:lnTo>
                  <a:pt x="264" y="581"/>
                </a:lnTo>
                <a:lnTo>
                  <a:pt x="264" y="581"/>
                </a:lnTo>
                <a:lnTo>
                  <a:pt x="264" y="581"/>
                </a:lnTo>
                <a:lnTo>
                  <a:pt x="264" y="581"/>
                </a:lnTo>
                <a:lnTo>
                  <a:pt x="265" y="581"/>
                </a:lnTo>
                <a:lnTo>
                  <a:pt x="265" y="580"/>
                </a:lnTo>
                <a:lnTo>
                  <a:pt x="265" y="580"/>
                </a:lnTo>
                <a:lnTo>
                  <a:pt x="265" y="579"/>
                </a:lnTo>
                <a:lnTo>
                  <a:pt x="265" y="579"/>
                </a:lnTo>
                <a:lnTo>
                  <a:pt x="265" y="579"/>
                </a:lnTo>
                <a:lnTo>
                  <a:pt x="265" y="577"/>
                </a:lnTo>
                <a:lnTo>
                  <a:pt x="265" y="576"/>
                </a:lnTo>
                <a:lnTo>
                  <a:pt x="265" y="576"/>
                </a:lnTo>
                <a:lnTo>
                  <a:pt x="265" y="575"/>
                </a:lnTo>
                <a:lnTo>
                  <a:pt x="265" y="575"/>
                </a:lnTo>
                <a:lnTo>
                  <a:pt x="265" y="574"/>
                </a:lnTo>
                <a:lnTo>
                  <a:pt x="266" y="574"/>
                </a:lnTo>
                <a:lnTo>
                  <a:pt x="265" y="572"/>
                </a:lnTo>
                <a:lnTo>
                  <a:pt x="265" y="572"/>
                </a:lnTo>
                <a:lnTo>
                  <a:pt x="265" y="571"/>
                </a:lnTo>
                <a:lnTo>
                  <a:pt x="265" y="571"/>
                </a:lnTo>
                <a:lnTo>
                  <a:pt x="265" y="570"/>
                </a:lnTo>
                <a:lnTo>
                  <a:pt x="265" y="570"/>
                </a:lnTo>
                <a:lnTo>
                  <a:pt x="264" y="570"/>
                </a:lnTo>
                <a:lnTo>
                  <a:pt x="264" y="570"/>
                </a:lnTo>
                <a:lnTo>
                  <a:pt x="264" y="569"/>
                </a:lnTo>
                <a:lnTo>
                  <a:pt x="264" y="569"/>
                </a:lnTo>
                <a:lnTo>
                  <a:pt x="264" y="568"/>
                </a:lnTo>
                <a:lnTo>
                  <a:pt x="264" y="568"/>
                </a:lnTo>
                <a:lnTo>
                  <a:pt x="264" y="567"/>
                </a:lnTo>
                <a:lnTo>
                  <a:pt x="264" y="567"/>
                </a:lnTo>
                <a:lnTo>
                  <a:pt x="264" y="567"/>
                </a:lnTo>
                <a:lnTo>
                  <a:pt x="263" y="566"/>
                </a:lnTo>
                <a:lnTo>
                  <a:pt x="263" y="566"/>
                </a:lnTo>
                <a:lnTo>
                  <a:pt x="262" y="566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0" y="564"/>
                </a:lnTo>
                <a:lnTo>
                  <a:pt x="260" y="564"/>
                </a:lnTo>
                <a:lnTo>
                  <a:pt x="260" y="563"/>
                </a:lnTo>
                <a:lnTo>
                  <a:pt x="259" y="563"/>
                </a:lnTo>
                <a:lnTo>
                  <a:pt x="258" y="563"/>
                </a:lnTo>
                <a:lnTo>
                  <a:pt x="258" y="563"/>
                </a:lnTo>
                <a:lnTo>
                  <a:pt x="258" y="562"/>
                </a:lnTo>
                <a:lnTo>
                  <a:pt x="257" y="562"/>
                </a:lnTo>
                <a:lnTo>
                  <a:pt x="257" y="562"/>
                </a:lnTo>
                <a:lnTo>
                  <a:pt x="257" y="561"/>
                </a:lnTo>
                <a:lnTo>
                  <a:pt x="257" y="561"/>
                </a:lnTo>
                <a:lnTo>
                  <a:pt x="256" y="561"/>
                </a:lnTo>
                <a:lnTo>
                  <a:pt x="256" y="560"/>
                </a:lnTo>
                <a:lnTo>
                  <a:pt x="255" y="560"/>
                </a:lnTo>
                <a:lnTo>
                  <a:pt x="255" y="560"/>
                </a:lnTo>
                <a:lnTo>
                  <a:pt x="254" y="560"/>
                </a:lnTo>
                <a:lnTo>
                  <a:pt x="254" y="560"/>
                </a:lnTo>
                <a:lnTo>
                  <a:pt x="254" y="559"/>
                </a:lnTo>
                <a:lnTo>
                  <a:pt x="253" y="559"/>
                </a:lnTo>
                <a:lnTo>
                  <a:pt x="253" y="558"/>
                </a:lnTo>
                <a:lnTo>
                  <a:pt x="253" y="558"/>
                </a:lnTo>
                <a:lnTo>
                  <a:pt x="253" y="557"/>
                </a:lnTo>
                <a:lnTo>
                  <a:pt x="252" y="557"/>
                </a:lnTo>
                <a:lnTo>
                  <a:pt x="252" y="557"/>
                </a:lnTo>
                <a:lnTo>
                  <a:pt x="252" y="556"/>
                </a:lnTo>
                <a:lnTo>
                  <a:pt x="252" y="556"/>
                </a:lnTo>
                <a:lnTo>
                  <a:pt x="252" y="555"/>
                </a:lnTo>
                <a:lnTo>
                  <a:pt x="251" y="554"/>
                </a:lnTo>
                <a:lnTo>
                  <a:pt x="251" y="553"/>
                </a:lnTo>
                <a:lnTo>
                  <a:pt x="251" y="553"/>
                </a:lnTo>
                <a:lnTo>
                  <a:pt x="251" y="552"/>
                </a:lnTo>
                <a:lnTo>
                  <a:pt x="251" y="552"/>
                </a:lnTo>
                <a:lnTo>
                  <a:pt x="251" y="552"/>
                </a:lnTo>
                <a:lnTo>
                  <a:pt x="251" y="551"/>
                </a:lnTo>
                <a:lnTo>
                  <a:pt x="251" y="551"/>
                </a:lnTo>
                <a:lnTo>
                  <a:pt x="251" y="551"/>
                </a:lnTo>
                <a:lnTo>
                  <a:pt x="252" y="551"/>
                </a:lnTo>
                <a:lnTo>
                  <a:pt x="252" y="550"/>
                </a:lnTo>
                <a:lnTo>
                  <a:pt x="252" y="550"/>
                </a:lnTo>
                <a:lnTo>
                  <a:pt x="253" y="550"/>
                </a:lnTo>
                <a:lnTo>
                  <a:pt x="252" y="550"/>
                </a:lnTo>
                <a:lnTo>
                  <a:pt x="252" y="549"/>
                </a:lnTo>
                <a:lnTo>
                  <a:pt x="252" y="548"/>
                </a:lnTo>
                <a:lnTo>
                  <a:pt x="253" y="548"/>
                </a:lnTo>
                <a:lnTo>
                  <a:pt x="252" y="547"/>
                </a:lnTo>
                <a:lnTo>
                  <a:pt x="252" y="547"/>
                </a:lnTo>
                <a:lnTo>
                  <a:pt x="252" y="546"/>
                </a:lnTo>
                <a:lnTo>
                  <a:pt x="252" y="545"/>
                </a:lnTo>
                <a:lnTo>
                  <a:pt x="252" y="544"/>
                </a:lnTo>
                <a:lnTo>
                  <a:pt x="251" y="544"/>
                </a:lnTo>
                <a:lnTo>
                  <a:pt x="252" y="543"/>
                </a:lnTo>
                <a:lnTo>
                  <a:pt x="251" y="542"/>
                </a:lnTo>
                <a:lnTo>
                  <a:pt x="251" y="542"/>
                </a:lnTo>
                <a:lnTo>
                  <a:pt x="251" y="541"/>
                </a:lnTo>
                <a:lnTo>
                  <a:pt x="251" y="542"/>
                </a:lnTo>
                <a:lnTo>
                  <a:pt x="250" y="542"/>
                </a:lnTo>
                <a:lnTo>
                  <a:pt x="249" y="542"/>
                </a:lnTo>
                <a:lnTo>
                  <a:pt x="248" y="542"/>
                </a:lnTo>
                <a:lnTo>
                  <a:pt x="248" y="542"/>
                </a:lnTo>
                <a:lnTo>
                  <a:pt x="248" y="542"/>
                </a:lnTo>
                <a:lnTo>
                  <a:pt x="248" y="542"/>
                </a:lnTo>
                <a:lnTo>
                  <a:pt x="247" y="542"/>
                </a:lnTo>
                <a:lnTo>
                  <a:pt x="247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0"/>
                </a:lnTo>
                <a:lnTo>
                  <a:pt x="246" y="539"/>
                </a:lnTo>
                <a:lnTo>
                  <a:pt x="246" y="539"/>
                </a:lnTo>
                <a:lnTo>
                  <a:pt x="245" y="539"/>
                </a:lnTo>
                <a:lnTo>
                  <a:pt x="245" y="538"/>
                </a:lnTo>
                <a:lnTo>
                  <a:pt x="244" y="538"/>
                </a:lnTo>
                <a:lnTo>
                  <a:pt x="243" y="538"/>
                </a:lnTo>
                <a:lnTo>
                  <a:pt x="243" y="537"/>
                </a:lnTo>
                <a:lnTo>
                  <a:pt x="243" y="537"/>
                </a:lnTo>
                <a:lnTo>
                  <a:pt x="243" y="536"/>
                </a:lnTo>
                <a:lnTo>
                  <a:pt x="243" y="536"/>
                </a:lnTo>
                <a:lnTo>
                  <a:pt x="243" y="535"/>
                </a:lnTo>
                <a:lnTo>
                  <a:pt x="243" y="535"/>
                </a:lnTo>
                <a:lnTo>
                  <a:pt x="242" y="535"/>
                </a:lnTo>
                <a:lnTo>
                  <a:pt x="242" y="534"/>
                </a:lnTo>
                <a:lnTo>
                  <a:pt x="242" y="534"/>
                </a:lnTo>
                <a:lnTo>
                  <a:pt x="242" y="533"/>
                </a:lnTo>
                <a:lnTo>
                  <a:pt x="242" y="533"/>
                </a:lnTo>
                <a:lnTo>
                  <a:pt x="242" y="533"/>
                </a:lnTo>
                <a:lnTo>
                  <a:pt x="242" y="533"/>
                </a:lnTo>
                <a:lnTo>
                  <a:pt x="242" y="532"/>
                </a:lnTo>
                <a:lnTo>
                  <a:pt x="241" y="532"/>
                </a:lnTo>
                <a:lnTo>
                  <a:pt x="241" y="531"/>
                </a:lnTo>
                <a:lnTo>
                  <a:pt x="240" y="531"/>
                </a:lnTo>
                <a:lnTo>
                  <a:pt x="240" y="531"/>
                </a:lnTo>
                <a:lnTo>
                  <a:pt x="239" y="531"/>
                </a:lnTo>
                <a:lnTo>
                  <a:pt x="239" y="531"/>
                </a:lnTo>
                <a:lnTo>
                  <a:pt x="239" y="531"/>
                </a:lnTo>
                <a:lnTo>
                  <a:pt x="238" y="531"/>
                </a:lnTo>
                <a:lnTo>
                  <a:pt x="238" y="531"/>
                </a:lnTo>
                <a:lnTo>
                  <a:pt x="238" y="531"/>
                </a:lnTo>
                <a:lnTo>
                  <a:pt x="238" y="531"/>
                </a:lnTo>
                <a:lnTo>
                  <a:pt x="237" y="531"/>
                </a:lnTo>
                <a:lnTo>
                  <a:pt x="237" y="531"/>
                </a:lnTo>
                <a:lnTo>
                  <a:pt x="237" y="531"/>
                </a:lnTo>
                <a:lnTo>
                  <a:pt x="237" y="531"/>
                </a:lnTo>
                <a:lnTo>
                  <a:pt x="236" y="531"/>
                </a:lnTo>
                <a:lnTo>
                  <a:pt x="236" y="531"/>
                </a:lnTo>
                <a:lnTo>
                  <a:pt x="235" y="531"/>
                </a:lnTo>
                <a:lnTo>
                  <a:pt x="235" y="531"/>
                </a:lnTo>
                <a:lnTo>
                  <a:pt x="235" y="531"/>
                </a:lnTo>
                <a:lnTo>
                  <a:pt x="234" y="531"/>
                </a:lnTo>
                <a:lnTo>
                  <a:pt x="234" y="531"/>
                </a:lnTo>
                <a:lnTo>
                  <a:pt x="234" y="531"/>
                </a:lnTo>
                <a:lnTo>
                  <a:pt x="234" y="531"/>
                </a:lnTo>
                <a:lnTo>
                  <a:pt x="233" y="531"/>
                </a:lnTo>
                <a:lnTo>
                  <a:pt x="233" y="531"/>
                </a:lnTo>
                <a:lnTo>
                  <a:pt x="232" y="531"/>
                </a:lnTo>
                <a:lnTo>
                  <a:pt x="232" y="531"/>
                </a:lnTo>
                <a:lnTo>
                  <a:pt x="231" y="531"/>
                </a:lnTo>
                <a:lnTo>
                  <a:pt x="231" y="531"/>
                </a:lnTo>
                <a:lnTo>
                  <a:pt x="231" y="531"/>
                </a:lnTo>
                <a:lnTo>
                  <a:pt x="231" y="531"/>
                </a:lnTo>
                <a:lnTo>
                  <a:pt x="231" y="531"/>
                </a:lnTo>
                <a:lnTo>
                  <a:pt x="230" y="531"/>
                </a:lnTo>
                <a:lnTo>
                  <a:pt x="231" y="531"/>
                </a:lnTo>
                <a:lnTo>
                  <a:pt x="231" y="532"/>
                </a:lnTo>
                <a:lnTo>
                  <a:pt x="230" y="532"/>
                </a:lnTo>
                <a:lnTo>
                  <a:pt x="230" y="532"/>
                </a:lnTo>
                <a:lnTo>
                  <a:pt x="230" y="532"/>
                </a:lnTo>
                <a:lnTo>
                  <a:pt x="230" y="532"/>
                </a:lnTo>
                <a:lnTo>
                  <a:pt x="229" y="532"/>
                </a:lnTo>
                <a:lnTo>
                  <a:pt x="229" y="532"/>
                </a:lnTo>
                <a:lnTo>
                  <a:pt x="228" y="532"/>
                </a:lnTo>
                <a:lnTo>
                  <a:pt x="228" y="532"/>
                </a:lnTo>
                <a:lnTo>
                  <a:pt x="228" y="532"/>
                </a:lnTo>
                <a:lnTo>
                  <a:pt x="228" y="532"/>
                </a:lnTo>
                <a:lnTo>
                  <a:pt x="228" y="532"/>
                </a:lnTo>
                <a:lnTo>
                  <a:pt x="228" y="531"/>
                </a:lnTo>
                <a:lnTo>
                  <a:pt x="228" y="531"/>
                </a:lnTo>
                <a:lnTo>
                  <a:pt x="228" y="531"/>
                </a:lnTo>
                <a:lnTo>
                  <a:pt x="228" y="531"/>
                </a:lnTo>
                <a:lnTo>
                  <a:pt x="228" y="531"/>
                </a:lnTo>
                <a:lnTo>
                  <a:pt x="227" y="531"/>
                </a:lnTo>
                <a:lnTo>
                  <a:pt x="227" y="531"/>
                </a:lnTo>
                <a:lnTo>
                  <a:pt x="226" y="531"/>
                </a:lnTo>
                <a:lnTo>
                  <a:pt x="226" y="531"/>
                </a:lnTo>
                <a:lnTo>
                  <a:pt x="225" y="531"/>
                </a:lnTo>
                <a:lnTo>
                  <a:pt x="226" y="531"/>
                </a:lnTo>
                <a:lnTo>
                  <a:pt x="225" y="531"/>
                </a:lnTo>
                <a:lnTo>
                  <a:pt x="225" y="532"/>
                </a:lnTo>
                <a:lnTo>
                  <a:pt x="225" y="531"/>
                </a:lnTo>
                <a:lnTo>
                  <a:pt x="225" y="532"/>
                </a:lnTo>
                <a:lnTo>
                  <a:pt x="225" y="532"/>
                </a:lnTo>
                <a:lnTo>
                  <a:pt x="225" y="532"/>
                </a:lnTo>
                <a:lnTo>
                  <a:pt x="224" y="532"/>
                </a:lnTo>
                <a:lnTo>
                  <a:pt x="224" y="532"/>
                </a:lnTo>
                <a:lnTo>
                  <a:pt x="224" y="531"/>
                </a:lnTo>
                <a:lnTo>
                  <a:pt x="224" y="531"/>
                </a:lnTo>
                <a:lnTo>
                  <a:pt x="224" y="532"/>
                </a:lnTo>
                <a:lnTo>
                  <a:pt x="223" y="532"/>
                </a:lnTo>
                <a:lnTo>
                  <a:pt x="223" y="531"/>
                </a:lnTo>
                <a:lnTo>
                  <a:pt x="223" y="532"/>
                </a:lnTo>
                <a:lnTo>
                  <a:pt x="223" y="531"/>
                </a:lnTo>
                <a:lnTo>
                  <a:pt x="223" y="532"/>
                </a:lnTo>
                <a:lnTo>
                  <a:pt x="223" y="532"/>
                </a:lnTo>
                <a:lnTo>
                  <a:pt x="223" y="531"/>
                </a:lnTo>
                <a:lnTo>
                  <a:pt x="222" y="531"/>
                </a:lnTo>
                <a:lnTo>
                  <a:pt x="222" y="531"/>
                </a:lnTo>
                <a:lnTo>
                  <a:pt x="222" y="531"/>
                </a:lnTo>
                <a:lnTo>
                  <a:pt x="221" y="531"/>
                </a:lnTo>
                <a:lnTo>
                  <a:pt x="221" y="531"/>
                </a:lnTo>
                <a:lnTo>
                  <a:pt x="221" y="531"/>
                </a:lnTo>
                <a:lnTo>
                  <a:pt x="221" y="531"/>
                </a:lnTo>
                <a:lnTo>
                  <a:pt x="221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19" y="531"/>
                </a:lnTo>
                <a:lnTo>
                  <a:pt x="219" y="531"/>
                </a:lnTo>
                <a:lnTo>
                  <a:pt x="220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1"/>
                </a:lnTo>
                <a:lnTo>
                  <a:pt x="218" y="531"/>
                </a:lnTo>
                <a:lnTo>
                  <a:pt x="219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7" y="531"/>
                </a:lnTo>
                <a:lnTo>
                  <a:pt x="217" y="532"/>
                </a:lnTo>
                <a:lnTo>
                  <a:pt x="217" y="531"/>
                </a:lnTo>
                <a:lnTo>
                  <a:pt x="217" y="532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6" y="531"/>
                </a:lnTo>
                <a:lnTo>
                  <a:pt x="217" y="531"/>
                </a:lnTo>
                <a:lnTo>
                  <a:pt x="216" y="531"/>
                </a:lnTo>
                <a:lnTo>
                  <a:pt x="216" y="531"/>
                </a:lnTo>
                <a:lnTo>
                  <a:pt x="216" y="531"/>
                </a:lnTo>
                <a:lnTo>
                  <a:pt x="216" y="531"/>
                </a:lnTo>
                <a:lnTo>
                  <a:pt x="215" y="531"/>
                </a:lnTo>
                <a:lnTo>
                  <a:pt x="215" y="531"/>
                </a:lnTo>
                <a:lnTo>
                  <a:pt x="215" y="531"/>
                </a:lnTo>
                <a:lnTo>
                  <a:pt x="216" y="531"/>
                </a:lnTo>
                <a:lnTo>
                  <a:pt x="216" y="531"/>
                </a:lnTo>
                <a:lnTo>
                  <a:pt x="215" y="531"/>
                </a:lnTo>
                <a:lnTo>
                  <a:pt x="215" y="531"/>
                </a:lnTo>
                <a:lnTo>
                  <a:pt x="215" y="531"/>
                </a:lnTo>
                <a:lnTo>
                  <a:pt x="214" y="531"/>
                </a:lnTo>
                <a:lnTo>
                  <a:pt x="214" y="531"/>
                </a:lnTo>
                <a:lnTo>
                  <a:pt x="214" y="530"/>
                </a:lnTo>
                <a:lnTo>
                  <a:pt x="214" y="531"/>
                </a:lnTo>
                <a:lnTo>
                  <a:pt x="213" y="531"/>
                </a:lnTo>
                <a:lnTo>
                  <a:pt x="213" y="530"/>
                </a:lnTo>
                <a:lnTo>
                  <a:pt x="213" y="530"/>
                </a:lnTo>
                <a:lnTo>
                  <a:pt x="212" y="530"/>
                </a:lnTo>
                <a:lnTo>
                  <a:pt x="212" y="531"/>
                </a:lnTo>
                <a:lnTo>
                  <a:pt x="212" y="531"/>
                </a:lnTo>
                <a:lnTo>
                  <a:pt x="212" y="531"/>
                </a:lnTo>
                <a:lnTo>
                  <a:pt x="212" y="531"/>
                </a:lnTo>
                <a:lnTo>
                  <a:pt x="211" y="531"/>
                </a:lnTo>
                <a:lnTo>
                  <a:pt x="211" y="531"/>
                </a:lnTo>
                <a:lnTo>
                  <a:pt x="210" y="531"/>
                </a:lnTo>
                <a:lnTo>
                  <a:pt x="210" y="531"/>
                </a:lnTo>
                <a:lnTo>
                  <a:pt x="210" y="531"/>
                </a:lnTo>
                <a:lnTo>
                  <a:pt x="209" y="531"/>
                </a:lnTo>
                <a:lnTo>
                  <a:pt x="209" y="531"/>
                </a:lnTo>
                <a:lnTo>
                  <a:pt x="209" y="531"/>
                </a:lnTo>
                <a:lnTo>
                  <a:pt x="209" y="531"/>
                </a:lnTo>
                <a:lnTo>
                  <a:pt x="209" y="531"/>
                </a:lnTo>
                <a:lnTo>
                  <a:pt x="208" y="531"/>
                </a:lnTo>
                <a:lnTo>
                  <a:pt x="208" y="531"/>
                </a:lnTo>
                <a:lnTo>
                  <a:pt x="208" y="531"/>
                </a:lnTo>
                <a:lnTo>
                  <a:pt x="208" y="531"/>
                </a:lnTo>
                <a:lnTo>
                  <a:pt x="208" y="532"/>
                </a:lnTo>
                <a:lnTo>
                  <a:pt x="207" y="532"/>
                </a:lnTo>
                <a:lnTo>
                  <a:pt x="207" y="531"/>
                </a:lnTo>
                <a:lnTo>
                  <a:pt x="207" y="531"/>
                </a:lnTo>
                <a:lnTo>
                  <a:pt x="207" y="531"/>
                </a:lnTo>
                <a:lnTo>
                  <a:pt x="207" y="531"/>
                </a:lnTo>
                <a:lnTo>
                  <a:pt x="206" y="531"/>
                </a:lnTo>
                <a:lnTo>
                  <a:pt x="206" y="531"/>
                </a:lnTo>
                <a:lnTo>
                  <a:pt x="206" y="531"/>
                </a:lnTo>
                <a:lnTo>
                  <a:pt x="206" y="531"/>
                </a:lnTo>
                <a:lnTo>
                  <a:pt x="205" y="531"/>
                </a:lnTo>
                <a:lnTo>
                  <a:pt x="206" y="531"/>
                </a:lnTo>
                <a:lnTo>
                  <a:pt x="205" y="531"/>
                </a:lnTo>
                <a:lnTo>
                  <a:pt x="206" y="531"/>
                </a:lnTo>
                <a:lnTo>
                  <a:pt x="205" y="531"/>
                </a:lnTo>
                <a:lnTo>
                  <a:pt x="206" y="531"/>
                </a:lnTo>
                <a:lnTo>
                  <a:pt x="206" y="531"/>
                </a:lnTo>
                <a:lnTo>
                  <a:pt x="205" y="531"/>
                </a:lnTo>
                <a:lnTo>
                  <a:pt x="205" y="530"/>
                </a:lnTo>
                <a:lnTo>
                  <a:pt x="205" y="530"/>
                </a:lnTo>
                <a:lnTo>
                  <a:pt x="205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1"/>
                </a:lnTo>
                <a:lnTo>
                  <a:pt x="204" y="531"/>
                </a:lnTo>
                <a:lnTo>
                  <a:pt x="204" y="531"/>
                </a:lnTo>
                <a:lnTo>
                  <a:pt x="204" y="531"/>
                </a:lnTo>
                <a:lnTo>
                  <a:pt x="204" y="531"/>
                </a:lnTo>
                <a:lnTo>
                  <a:pt x="203" y="531"/>
                </a:lnTo>
                <a:lnTo>
                  <a:pt x="203" y="530"/>
                </a:lnTo>
                <a:lnTo>
                  <a:pt x="203" y="530"/>
                </a:lnTo>
                <a:lnTo>
                  <a:pt x="203" y="530"/>
                </a:lnTo>
                <a:lnTo>
                  <a:pt x="202" y="530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8"/>
                </a:lnTo>
                <a:lnTo>
                  <a:pt x="201" y="528"/>
                </a:lnTo>
                <a:lnTo>
                  <a:pt x="201" y="528"/>
                </a:lnTo>
                <a:lnTo>
                  <a:pt x="201" y="528"/>
                </a:lnTo>
                <a:lnTo>
                  <a:pt x="201" y="527"/>
                </a:lnTo>
                <a:lnTo>
                  <a:pt x="201" y="527"/>
                </a:lnTo>
                <a:lnTo>
                  <a:pt x="200" y="527"/>
                </a:lnTo>
                <a:lnTo>
                  <a:pt x="201" y="527"/>
                </a:lnTo>
                <a:lnTo>
                  <a:pt x="200" y="527"/>
                </a:lnTo>
                <a:lnTo>
                  <a:pt x="200" y="527"/>
                </a:lnTo>
                <a:lnTo>
                  <a:pt x="199" y="527"/>
                </a:lnTo>
                <a:lnTo>
                  <a:pt x="199" y="527"/>
                </a:lnTo>
                <a:lnTo>
                  <a:pt x="199" y="527"/>
                </a:lnTo>
                <a:lnTo>
                  <a:pt x="199" y="527"/>
                </a:lnTo>
                <a:lnTo>
                  <a:pt x="199" y="527"/>
                </a:lnTo>
                <a:lnTo>
                  <a:pt x="198" y="527"/>
                </a:lnTo>
                <a:lnTo>
                  <a:pt x="198" y="527"/>
                </a:lnTo>
                <a:lnTo>
                  <a:pt x="197" y="527"/>
                </a:lnTo>
                <a:lnTo>
                  <a:pt x="197" y="527"/>
                </a:lnTo>
                <a:lnTo>
                  <a:pt x="197" y="527"/>
                </a:lnTo>
                <a:lnTo>
                  <a:pt x="197" y="526"/>
                </a:lnTo>
                <a:lnTo>
                  <a:pt x="197" y="526"/>
                </a:lnTo>
                <a:lnTo>
                  <a:pt x="197" y="527"/>
                </a:lnTo>
                <a:lnTo>
                  <a:pt x="196" y="527"/>
                </a:lnTo>
                <a:lnTo>
                  <a:pt x="196" y="526"/>
                </a:lnTo>
                <a:lnTo>
                  <a:pt x="196" y="526"/>
                </a:lnTo>
                <a:lnTo>
                  <a:pt x="196" y="526"/>
                </a:lnTo>
                <a:lnTo>
                  <a:pt x="196" y="525"/>
                </a:lnTo>
                <a:lnTo>
                  <a:pt x="195" y="525"/>
                </a:lnTo>
                <a:lnTo>
                  <a:pt x="195" y="526"/>
                </a:lnTo>
                <a:lnTo>
                  <a:pt x="195" y="525"/>
                </a:lnTo>
                <a:lnTo>
                  <a:pt x="195" y="525"/>
                </a:lnTo>
                <a:lnTo>
                  <a:pt x="194" y="525"/>
                </a:lnTo>
                <a:lnTo>
                  <a:pt x="194" y="525"/>
                </a:lnTo>
                <a:lnTo>
                  <a:pt x="194" y="525"/>
                </a:lnTo>
                <a:lnTo>
                  <a:pt x="194" y="524"/>
                </a:lnTo>
                <a:lnTo>
                  <a:pt x="194" y="524"/>
                </a:lnTo>
                <a:lnTo>
                  <a:pt x="193" y="524"/>
                </a:lnTo>
                <a:lnTo>
                  <a:pt x="193" y="524"/>
                </a:lnTo>
                <a:lnTo>
                  <a:pt x="193" y="525"/>
                </a:lnTo>
                <a:lnTo>
                  <a:pt x="192" y="525"/>
                </a:lnTo>
                <a:lnTo>
                  <a:pt x="192" y="524"/>
                </a:lnTo>
                <a:lnTo>
                  <a:pt x="192" y="524"/>
                </a:lnTo>
                <a:lnTo>
                  <a:pt x="192" y="524"/>
                </a:lnTo>
                <a:lnTo>
                  <a:pt x="191" y="524"/>
                </a:lnTo>
                <a:lnTo>
                  <a:pt x="192" y="524"/>
                </a:lnTo>
                <a:lnTo>
                  <a:pt x="192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0" y="523"/>
                </a:lnTo>
                <a:lnTo>
                  <a:pt x="190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1"/>
                </a:lnTo>
                <a:lnTo>
                  <a:pt x="189" y="521"/>
                </a:lnTo>
                <a:lnTo>
                  <a:pt x="189" y="521"/>
                </a:lnTo>
                <a:lnTo>
                  <a:pt x="189" y="521"/>
                </a:lnTo>
                <a:lnTo>
                  <a:pt x="189" y="521"/>
                </a:lnTo>
                <a:lnTo>
                  <a:pt x="189" y="520"/>
                </a:lnTo>
                <a:lnTo>
                  <a:pt x="188" y="520"/>
                </a:lnTo>
                <a:lnTo>
                  <a:pt x="188" y="520"/>
                </a:lnTo>
                <a:lnTo>
                  <a:pt x="188" y="520"/>
                </a:lnTo>
                <a:lnTo>
                  <a:pt x="187" y="520"/>
                </a:lnTo>
                <a:lnTo>
                  <a:pt x="187" y="519"/>
                </a:lnTo>
                <a:lnTo>
                  <a:pt x="187" y="519"/>
                </a:lnTo>
                <a:lnTo>
                  <a:pt x="187" y="519"/>
                </a:lnTo>
                <a:lnTo>
                  <a:pt x="187" y="518"/>
                </a:lnTo>
                <a:lnTo>
                  <a:pt x="187" y="518"/>
                </a:lnTo>
                <a:lnTo>
                  <a:pt x="187" y="518"/>
                </a:lnTo>
                <a:lnTo>
                  <a:pt x="187" y="518"/>
                </a:lnTo>
                <a:lnTo>
                  <a:pt x="187" y="518"/>
                </a:lnTo>
                <a:lnTo>
                  <a:pt x="187" y="518"/>
                </a:lnTo>
                <a:lnTo>
                  <a:pt x="186" y="518"/>
                </a:lnTo>
                <a:lnTo>
                  <a:pt x="187" y="518"/>
                </a:lnTo>
                <a:lnTo>
                  <a:pt x="186" y="517"/>
                </a:lnTo>
                <a:lnTo>
                  <a:pt x="187" y="517"/>
                </a:lnTo>
                <a:lnTo>
                  <a:pt x="187" y="517"/>
                </a:lnTo>
                <a:lnTo>
                  <a:pt x="187" y="517"/>
                </a:lnTo>
                <a:lnTo>
                  <a:pt x="187" y="516"/>
                </a:lnTo>
                <a:lnTo>
                  <a:pt x="187" y="516"/>
                </a:lnTo>
                <a:lnTo>
                  <a:pt x="187" y="516"/>
                </a:lnTo>
                <a:lnTo>
                  <a:pt x="187" y="515"/>
                </a:lnTo>
                <a:lnTo>
                  <a:pt x="186" y="515"/>
                </a:lnTo>
                <a:lnTo>
                  <a:pt x="186" y="515"/>
                </a:lnTo>
                <a:lnTo>
                  <a:pt x="186" y="514"/>
                </a:lnTo>
                <a:lnTo>
                  <a:pt x="186" y="514"/>
                </a:lnTo>
                <a:lnTo>
                  <a:pt x="185" y="514"/>
                </a:lnTo>
                <a:lnTo>
                  <a:pt x="185" y="513"/>
                </a:lnTo>
                <a:lnTo>
                  <a:pt x="186" y="513"/>
                </a:lnTo>
                <a:lnTo>
                  <a:pt x="186" y="513"/>
                </a:lnTo>
                <a:lnTo>
                  <a:pt x="185" y="513"/>
                </a:lnTo>
                <a:lnTo>
                  <a:pt x="185" y="512"/>
                </a:lnTo>
                <a:lnTo>
                  <a:pt x="185" y="513"/>
                </a:lnTo>
                <a:lnTo>
                  <a:pt x="185" y="512"/>
                </a:lnTo>
                <a:lnTo>
                  <a:pt x="184" y="512"/>
                </a:lnTo>
                <a:lnTo>
                  <a:pt x="184" y="512"/>
                </a:lnTo>
                <a:lnTo>
                  <a:pt x="184" y="511"/>
                </a:lnTo>
                <a:lnTo>
                  <a:pt x="184" y="512"/>
                </a:lnTo>
                <a:lnTo>
                  <a:pt x="185" y="512"/>
                </a:lnTo>
                <a:lnTo>
                  <a:pt x="185" y="511"/>
                </a:lnTo>
                <a:lnTo>
                  <a:pt x="185" y="511"/>
                </a:lnTo>
                <a:lnTo>
                  <a:pt x="185" y="511"/>
                </a:lnTo>
                <a:lnTo>
                  <a:pt x="184" y="511"/>
                </a:lnTo>
                <a:lnTo>
                  <a:pt x="184" y="511"/>
                </a:lnTo>
                <a:lnTo>
                  <a:pt x="185" y="511"/>
                </a:lnTo>
                <a:lnTo>
                  <a:pt x="184" y="511"/>
                </a:lnTo>
                <a:lnTo>
                  <a:pt x="184" y="510"/>
                </a:lnTo>
                <a:lnTo>
                  <a:pt x="184" y="510"/>
                </a:lnTo>
                <a:lnTo>
                  <a:pt x="184" y="510"/>
                </a:lnTo>
                <a:lnTo>
                  <a:pt x="184" y="510"/>
                </a:lnTo>
                <a:lnTo>
                  <a:pt x="184" y="511"/>
                </a:lnTo>
                <a:lnTo>
                  <a:pt x="183" y="511"/>
                </a:lnTo>
                <a:lnTo>
                  <a:pt x="183" y="510"/>
                </a:lnTo>
                <a:lnTo>
                  <a:pt x="183" y="510"/>
                </a:lnTo>
                <a:lnTo>
                  <a:pt x="182" y="510"/>
                </a:lnTo>
                <a:lnTo>
                  <a:pt x="182" y="511"/>
                </a:lnTo>
                <a:lnTo>
                  <a:pt x="182" y="510"/>
                </a:lnTo>
                <a:lnTo>
                  <a:pt x="182" y="510"/>
                </a:lnTo>
                <a:lnTo>
                  <a:pt x="182" y="510"/>
                </a:lnTo>
                <a:lnTo>
                  <a:pt x="182" y="511"/>
                </a:lnTo>
                <a:lnTo>
                  <a:pt x="182" y="511"/>
                </a:lnTo>
                <a:lnTo>
                  <a:pt x="181" y="511"/>
                </a:lnTo>
                <a:lnTo>
                  <a:pt x="181" y="511"/>
                </a:lnTo>
                <a:lnTo>
                  <a:pt x="181" y="511"/>
                </a:lnTo>
                <a:lnTo>
                  <a:pt x="180" y="511"/>
                </a:lnTo>
                <a:lnTo>
                  <a:pt x="181" y="511"/>
                </a:lnTo>
                <a:lnTo>
                  <a:pt x="181" y="511"/>
                </a:lnTo>
                <a:lnTo>
                  <a:pt x="180" y="511"/>
                </a:lnTo>
                <a:lnTo>
                  <a:pt x="181" y="511"/>
                </a:lnTo>
                <a:lnTo>
                  <a:pt x="180" y="511"/>
                </a:lnTo>
                <a:lnTo>
                  <a:pt x="180" y="511"/>
                </a:lnTo>
                <a:lnTo>
                  <a:pt x="180" y="511"/>
                </a:lnTo>
                <a:lnTo>
                  <a:pt x="179" y="511"/>
                </a:lnTo>
                <a:lnTo>
                  <a:pt x="179" y="511"/>
                </a:lnTo>
                <a:lnTo>
                  <a:pt x="179" y="511"/>
                </a:lnTo>
                <a:lnTo>
                  <a:pt x="179" y="511"/>
                </a:lnTo>
                <a:lnTo>
                  <a:pt x="179" y="510"/>
                </a:lnTo>
                <a:lnTo>
                  <a:pt x="178" y="510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0"/>
                </a:lnTo>
                <a:lnTo>
                  <a:pt x="177" y="510"/>
                </a:lnTo>
                <a:lnTo>
                  <a:pt x="177" y="510"/>
                </a:lnTo>
                <a:lnTo>
                  <a:pt x="177" y="511"/>
                </a:lnTo>
                <a:lnTo>
                  <a:pt x="177" y="511"/>
                </a:lnTo>
                <a:lnTo>
                  <a:pt x="177" y="511"/>
                </a:lnTo>
                <a:lnTo>
                  <a:pt x="177" y="511"/>
                </a:lnTo>
                <a:lnTo>
                  <a:pt x="177" y="510"/>
                </a:lnTo>
                <a:lnTo>
                  <a:pt x="176" y="510"/>
                </a:lnTo>
                <a:lnTo>
                  <a:pt x="176" y="511"/>
                </a:lnTo>
                <a:lnTo>
                  <a:pt x="176" y="511"/>
                </a:lnTo>
                <a:lnTo>
                  <a:pt x="176" y="511"/>
                </a:lnTo>
                <a:lnTo>
                  <a:pt x="176" y="511"/>
                </a:lnTo>
                <a:lnTo>
                  <a:pt x="176" y="512"/>
                </a:lnTo>
                <a:lnTo>
                  <a:pt x="175" y="512"/>
                </a:lnTo>
                <a:lnTo>
                  <a:pt x="175" y="512"/>
                </a:lnTo>
                <a:lnTo>
                  <a:pt x="174" y="512"/>
                </a:lnTo>
                <a:lnTo>
                  <a:pt x="174" y="512"/>
                </a:lnTo>
                <a:lnTo>
                  <a:pt x="173" y="512"/>
                </a:lnTo>
                <a:lnTo>
                  <a:pt x="173" y="512"/>
                </a:lnTo>
                <a:lnTo>
                  <a:pt x="172" y="512"/>
                </a:lnTo>
                <a:lnTo>
                  <a:pt x="172" y="512"/>
                </a:lnTo>
                <a:lnTo>
                  <a:pt x="172" y="513"/>
                </a:lnTo>
                <a:lnTo>
                  <a:pt x="172" y="513"/>
                </a:lnTo>
                <a:lnTo>
                  <a:pt x="171" y="513"/>
                </a:lnTo>
                <a:lnTo>
                  <a:pt x="171" y="513"/>
                </a:lnTo>
                <a:lnTo>
                  <a:pt x="171" y="513"/>
                </a:lnTo>
                <a:lnTo>
                  <a:pt x="171" y="513"/>
                </a:lnTo>
                <a:lnTo>
                  <a:pt x="171" y="514"/>
                </a:lnTo>
                <a:lnTo>
                  <a:pt x="171" y="514"/>
                </a:lnTo>
                <a:lnTo>
                  <a:pt x="171" y="514"/>
                </a:lnTo>
                <a:lnTo>
                  <a:pt x="171" y="515"/>
                </a:lnTo>
                <a:lnTo>
                  <a:pt x="171" y="515"/>
                </a:lnTo>
                <a:lnTo>
                  <a:pt x="171" y="515"/>
                </a:lnTo>
                <a:lnTo>
                  <a:pt x="171" y="515"/>
                </a:lnTo>
                <a:lnTo>
                  <a:pt x="171" y="516"/>
                </a:lnTo>
                <a:lnTo>
                  <a:pt x="171" y="516"/>
                </a:lnTo>
                <a:lnTo>
                  <a:pt x="171" y="516"/>
                </a:lnTo>
                <a:lnTo>
                  <a:pt x="171" y="516"/>
                </a:lnTo>
                <a:lnTo>
                  <a:pt x="171" y="517"/>
                </a:lnTo>
                <a:lnTo>
                  <a:pt x="171" y="517"/>
                </a:lnTo>
                <a:lnTo>
                  <a:pt x="171" y="517"/>
                </a:lnTo>
                <a:lnTo>
                  <a:pt x="170" y="517"/>
                </a:lnTo>
                <a:lnTo>
                  <a:pt x="170" y="518"/>
                </a:lnTo>
                <a:lnTo>
                  <a:pt x="170" y="518"/>
                </a:lnTo>
                <a:lnTo>
                  <a:pt x="169" y="518"/>
                </a:lnTo>
                <a:lnTo>
                  <a:pt x="169" y="518"/>
                </a:lnTo>
                <a:lnTo>
                  <a:pt x="169" y="518"/>
                </a:lnTo>
                <a:lnTo>
                  <a:pt x="169" y="518"/>
                </a:lnTo>
                <a:lnTo>
                  <a:pt x="170" y="518"/>
                </a:lnTo>
                <a:lnTo>
                  <a:pt x="170" y="519"/>
                </a:lnTo>
                <a:lnTo>
                  <a:pt x="169" y="519"/>
                </a:lnTo>
                <a:lnTo>
                  <a:pt x="169" y="519"/>
                </a:lnTo>
                <a:lnTo>
                  <a:pt x="168" y="519"/>
                </a:lnTo>
                <a:lnTo>
                  <a:pt x="168" y="519"/>
                </a:lnTo>
                <a:lnTo>
                  <a:pt x="168" y="519"/>
                </a:lnTo>
                <a:lnTo>
                  <a:pt x="168" y="520"/>
                </a:lnTo>
                <a:lnTo>
                  <a:pt x="167" y="520"/>
                </a:lnTo>
                <a:lnTo>
                  <a:pt x="167" y="520"/>
                </a:lnTo>
                <a:lnTo>
                  <a:pt x="168" y="520"/>
                </a:lnTo>
                <a:lnTo>
                  <a:pt x="168" y="521"/>
                </a:lnTo>
                <a:lnTo>
                  <a:pt x="167" y="521"/>
                </a:lnTo>
                <a:lnTo>
                  <a:pt x="167" y="521"/>
                </a:lnTo>
                <a:lnTo>
                  <a:pt x="168" y="521"/>
                </a:lnTo>
                <a:lnTo>
                  <a:pt x="168" y="521"/>
                </a:lnTo>
                <a:lnTo>
                  <a:pt x="167" y="521"/>
                </a:lnTo>
                <a:lnTo>
                  <a:pt x="167" y="522"/>
                </a:lnTo>
                <a:lnTo>
                  <a:pt x="167" y="522"/>
                </a:lnTo>
                <a:lnTo>
                  <a:pt x="167" y="522"/>
                </a:lnTo>
                <a:lnTo>
                  <a:pt x="167" y="522"/>
                </a:lnTo>
                <a:lnTo>
                  <a:pt x="167" y="522"/>
                </a:lnTo>
                <a:lnTo>
                  <a:pt x="167" y="523"/>
                </a:lnTo>
                <a:lnTo>
                  <a:pt x="167" y="523"/>
                </a:lnTo>
                <a:lnTo>
                  <a:pt x="166" y="523"/>
                </a:lnTo>
                <a:lnTo>
                  <a:pt x="166" y="523"/>
                </a:lnTo>
                <a:lnTo>
                  <a:pt x="166" y="523"/>
                </a:lnTo>
                <a:lnTo>
                  <a:pt x="165" y="523"/>
                </a:lnTo>
                <a:lnTo>
                  <a:pt x="166" y="523"/>
                </a:lnTo>
                <a:lnTo>
                  <a:pt x="166" y="523"/>
                </a:lnTo>
                <a:lnTo>
                  <a:pt x="165" y="523"/>
                </a:lnTo>
                <a:lnTo>
                  <a:pt x="165" y="523"/>
                </a:lnTo>
                <a:lnTo>
                  <a:pt x="165" y="523"/>
                </a:lnTo>
                <a:lnTo>
                  <a:pt x="165" y="524"/>
                </a:lnTo>
                <a:lnTo>
                  <a:pt x="164" y="524"/>
                </a:lnTo>
                <a:lnTo>
                  <a:pt x="164" y="524"/>
                </a:lnTo>
                <a:lnTo>
                  <a:pt x="164" y="524"/>
                </a:lnTo>
                <a:lnTo>
                  <a:pt x="164" y="524"/>
                </a:lnTo>
                <a:lnTo>
                  <a:pt x="164" y="524"/>
                </a:lnTo>
                <a:lnTo>
                  <a:pt x="164" y="525"/>
                </a:lnTo>
                <a:lnTo>
                  <a:pt x="163" y="525"/>
                </a:lnTo>
                <a:lnTo>
                  <a:pt x="163" y="524"/>
                </a:lnTo>
                <a:lnTo>
                  <a:pt x="163" y="524"/>
                </a:lnTo>
                <a:lnTo>
                  <a:pt x="163" y="524"/>
                </a:lnTo>
                <a:lnTo>
                  <a:pt x="163" y="525"/>
                </a:lnTo>
                <a:lnTo>
                  <a:pt x="162" y="525"/>
                </a:lnTo>
                <a:lnTo>
                  <a:pt x="162" y="525"/>
                </a:lnTo>
                <a:lnTo>
                  <a:pt x="162" y="525"/>
                </a:lnTo>
                <a:lnTo>
                  <a:pt x="162" y="526"/>
                </a:lnTo>
                <a:lnTo>
                  <a:pt x="162" y="526"/>
                </a:lnTo>
                <a:lnTo>
                  <a:pt x="162" y="526"/>
                </a:lnTo>
                <a:lnTo>
                  <a:pt x="162" y="526"/>
                </a:lnTo>
                <a:lnTo>
                  <a:pt x="162" y="527"/>
                </a:lnTo>
                <a:lnTo>
                  <a:pt x="162" y="526"/>
                </a:lnTo>
                <a:lnTo>
                  <a:pt x="161" y="526"/>
                </a:lnTo>
                <a:lnTo>
                  <a:pt x="161" y="527"/>
                </a:lnTo>
                <a:lnTo>
                  <a:pt x="161" y="527"/>
                </a:lnTo>
                <a:lnTo>
                  <a:pt x="161" y="527"/>
                </a:lnTo>
                <a:lnTo>
                  <a:pt x="160" y="527"/>
                </a:lnTo>
                <a:lnTo>
                  <a:pt x="160" y="527"/>
                </a:lnTo>
                <a:lnTo>
                  <a:pt x="160" y="528"/>
                </a:lnTo>
                <a:lnTo>
                  <a:pt x="159" y="528"/>
                </a:lnTo>
                <a:lnTo>
                  <a:pt x="159" y="527"/>
                </a:lnTo>
                <a:lnTo>
                  <a:pt x="159" y="527"/>
                </a:lnTo>
                <a:lnTo>
                  <a:pt x="159" y="527"/>
                </a:lnTo>
                <a:lnTo>
                  <a:pt x="159" y="528"/>
                </a:lnTo>
                <a:lnTo>
                  <a:pt x="158" y="528"/>
                </a:lnTo>
                <a:lnTo>
                  <a:pt x="158" y="528"/>
                </a:lnTo>
                <a:lnTo>
                  <a:pt x="158" y="529"/>
                </a:lnTo>
                <a:lnTo>
                  <a:pt x="159" y="529"/>
                </a:lnTo>
                <a:lnTo>
                  <a:pt x="159" y="529"/>
                </a:lnTo>
                <a:lnTo>
                  <a:pt x="159" y="529"/>
                </a:lnTo>
                <a:lnTo>
                  <a:pt x="159" y="529"/>
                </a:lnTo>
                <a:lnTo>
                  <a:pt x="159" y="529"/>
                </a:lnTo>
                <a:lnTo>
                  <a:pt x="159" y="530"/>
                </a:lnTo>
                <a:lnTo>
                  <a:pt x="158" y="530"/>
                </a:lnTo>
                <a:lnTo>
                  <a:pt x="158" y="529"/>
                </a:lnTo>
                <a:lnTo>
                  <a:pt x="158" y="529"/>
                </a:lnTo>
                <a:lnTo>
                  <a:pt x="158" y="529"/>
                </a:lnTo>
                <a:lnTo>
                  <a:pt x="157" y="529"/>
                </a:lnTo>
                <a:lnTo>
                  <a:pt x="157" y="529"/>
                </a:lnTo>
                <a:lnTo>
                  <a:pt x="158" y="529"/>
                </a:lnTo>
                <a:lnTo>
                  <a:pt x="157" y="529"/>
                </a:lnTo>
                <a:lnTo>
                  <a:pt x="157" y="529"/>
                </a:lnTo>
                <a:lnTo>
                  <a:pt x="157" y="529"/>
                </a:lnTo>
                <a:lnTo>
                  <a:pt x="156" y="529"/>
                </a:lnTo>
                <a:lnTo>
                  <a:pt x="156" y="528"/>
                </a:lnTo>
                <a:lnTo>
                  <a:pt x="156" y="528"/>
                </a:lnTo>
                <a:lnTo>
                  <a:pt x="155" y="528"/>
                </a:lnTo>
                <a:lnTo>
                  <a:pt x="155" y="528"/>
                </a:lnTo>
                <a:lnTo>
                  <a:pt x="155" y="528"/>
                </a:lnTo>
                <a:lnTo>
                  <a:pt x="155" y="527"/>
                </a:lnTo>
                <a:lnTo>
                  <a:pt x="154" y="527"/>
                </a:lnTo>
                <a:lnTo>
                  <a:pt x="154" y="526"/>
                </a:lnTo>
                <a:lnTo>
                  <a:pt x="155" y="526"/>
                </a:lnTo>
                <a:lnTo>
                  <a:pt x="154" y="526"/>
                </a:lnTo>
                <a:lnTo>
                  <a:pt x="154" y="526"/>
                </a:lnTo>
                <a:lnTo>
                  <a:pt x="155" y="526"/>
                </a:lnTo>
                <a:lnTo>
                  <a:pt x="154" y="525"/>
                </a:lnTo>
                <a:lnTo>
                  <a:pt x="154" y="525"/>
                </a:lnTo>
                <a:lnTo>
                  <a:pt x="154" y="525"/>
                </a:lnTo>
                <a:lnTo>
                  <a:pt x="154" y="525"/>
                </a:lnTo>
                <a:lnTo>
                  <a:pt x="154" y="525"/>
                </a:lnTo>
                <a:lnTo>
                  <a:pt x="153" y="525"/>
                </a:lnTo>
                <a:lnTo>
                  <a:pt x="153" y="525"/>
                </a:lnTo>
                <a:lnTo>
                  <a:pt x="153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6"/>
                </a:lnTo>
                <a:lnTo>
                  <a:pt x="153" y="526"/>
                </a:lnTo>
                <a:lnTo>
                  <a:pt x="153" y="526"/>
                </a:lnTo>
                <a:lnTo>
                  <a:pt x="153" y="526"/>
                </a:lnTo>
                <a:lnTo>
                  <a:pt x="153" y="526"/>
                </a:lnTo>
                <a:lnTo>
                  <a:pt x="153" y="527"/>
                </a:lnTo>
                <a:lnTo>
                  <a:pt x="152" y="527"/>
                </a:lnTo>
                <a:lnTo>
                  <a:pt x="152" y="526"/>
                </a:lnTo>
                <a:lnTo>
                  <a:pt x="152" y="527"/>
                </a:lnTo>
                <a:lnTo>
                  <a:pt x="152" y="527"/>
                </a:lnTo>
                <a:lnTo>
                  <a:pt x="152" y="527"/>
                </a:lnTo>
                <a:lnTo>
                  <a:pt x="152" y="528"/>
                </a:lnTo>
                <a:lnTo>
                  <a:pt x="152" y="528"/>
                </a:lnTo>
                <a:lnTo>
                  <a:pt x="152" y="528"/>
                </a:lnTo>
                <a:lnTo>
                  <a:pt x="151" y="528"/>
                </a:lnTo>
                <a:lnTo>
                  <a:pt x="151" y="528"/>
                </a:lnTo>
                <a:lnTo>
                  <a:pt x="151" y="528"/>
                </a:lnTo>
                <a:lnTo>
                  <a:pt x="151" y="529"/>
                </a:lnTo>
                <a:lnTo>
                  <a:pt x="150" y="529"/>
                </a:lnTo>
                <a:lnTo>
                  <a:pt x="150" y="529"/>
                </a:lnTo>
                <a:lnTo>
                  <a:pt x="150" y="529"/>
                </a:lnTo>
                <a:lnTo>
                  <a:pt x="150" y="530"/>
                </a:lnTo>
                <a:lnTo>
                  <a:pt x="150" y="529"/>
                </a:lnTo>
                <a:lnTo>
                  <a:pt x="149" y="529"/>
                </a:lnTo>
                <a:lnTo>
                  <a:pt x="149" y="529"/>
                </a:lnTo>
                <a:lnTo>
                  <a:pt x="149" y="529"/>
                </a:lnTo>
                <a:lnTo>
                  <a:pt x="148" y="529"/>
                </a:lnTo>
                <a:lnTo>
                  <a:pt x="149" y="529"/>
                </a:lnTo>
                <a:lnTo>
                  <a:pt x="148" y="529"/>
                </a:lnTo>
                <a:lnTo>
                  <a:pt x="149" y="529"/>
                </a:lnTo>
                <a:lnTo>
                  <a:pt x="149" y="528"/>
                </a:lnTo>
                <a:lnTo>
                  <a:pt x="149" y="528"/>
                </a:lnTo>
                <a:lnTo>
                  <a:pt x="148" y="528"/>
                </a:lnTo>
                <a:lnTo>
                  <a:pt x="148" y="528"/>
                </a:lnTo>
                <a:lnTo>
                  <a:pt x="148" y="527"/>
                </a:lnTo>
                <a:lnTo>
                  <a:pt x="148" y="527"/>
                </a:lnTo>
                <a:lnTo>
                  <a:pt x="148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8"/>
                </a:lnTo>
                <a:lnTo>
                  <a:pt x="147" y="528"/>
                </a:lnTo>
                <a:lnTo>
                  <a:pt x="147" y="528"/>
                </a:lnTo>
                <a:lnTo>
                  <a:pt x="147" y="528"/>
                </a:lnTo>
                <a:lnTo>
                  <a:pt x="147" y="527"/>
                </a:lnTo>
                <a:lnTo>
                  <a:pt x="146" y="527"/>
                </a:lnTo>
                <a:lnTo>
                  <a:pt x="146" y="528"/>
                </a:lnTo>
                <a:lnTo>
                  <a:pt x="146" y="528"/>
                </a:lnTo>
                <a:lnTo>
                  <a:pt x="146" y="528"/>
                </a:lnTo>
                <a:lnTo>
                  <a:pt x="146" y="528"/>
                </a:lnTo>
                <a:lnTo>
                  <a:pt x="146" y="529"/>
                </a:lnTo>
                <a:lnTo>
                  <a:pt x="146" y="528"/>
                </a:lnTo>
                <a:lnTo>
                  <a:pt x="146" y="528"/>
                </a:lnTo>
                <a:lnTo>
                  <a:pt x="146" y="529"/>
                </a:lnTo>
                <a:lnTo>
                  <a:pt x="145" y="529"/>
                </a:lnTo>
                <a:lnTo>
                  <a:pt x="145" y="529"/>
                </a:lnTo>
                <a:lnTo>
                  <a:pt x="145" y="529"/>
                </a:lnTo>
                <a:lnTo>
                  <a:pt x="145" y="529"/>
                </a:lnTo>
                <a:lnTo>
                  <a:pt x="145" y="529"/>
                </a:lnTo>
                <a:lnTo>
                  <a:pt x="144" y="529"/>
                </a:lnTo>
                <a:lnTo>
                  <a:pt x="144" y="529"/>
                </a:lnTo>
                <a:lnTo>
                  <a:pt x="144" y="529"/>
                </a:lnTo>
                <a:lnTo>
                  <a:pt x="143" y="529"/>
                </a:lnTo>
                <a:lnTo>
                  <a:pt x="144" y="528"/>
                </a:lnTo>
                <a:lnTo>
                  <a:pt x="144" y="528"/>
                </a:lnTo>
                <a:lnTo>
                  <a:pt x="144" y="528"/>
                </a:lnTo>
                <a:lnTo>
                  <a:pt x="143" y="528"/>
                </a:lnTo>
                <a:lnTo>
                  <a:pt x="143" y="528"/>
                </a:lnTo>
                <a:lnTo>
                  <a:pt x="144" y="528"/>
                </a:lnTo>
                <a:lnTo>
                  <a:pt x="144" y="527"/>
                </a:lnTo>
                <a:lnTo>
                  <a:pt x="143" y="527"/>
                </a:lnTo>
                <a:lnTo>
                  <a:pt x="143" y="527"/>
                </a:lnTo>
                <a:lnTo>
                  <a:pt x="143" y="528"/>
                </a:lnTo>
                <a:lnTo>
                  <a:pt x="142" y="528"/>
                </a:lnTo>
                <a:lnTo>
                  <a:pt x="142" y="528"/>
                </a:lnTo>
                <a:lnTo>
                  <a:pt x="142" y="529"/>
                </a:lnTo>
                <a:lnTo>
                  <a:pt x="141" y="529"/>
                </a:lnTo>
                <a:lnTo>
                  <a:pt x="141" y="529"/>
                </a:lnTo>
                <a:lnTo>
                  <a:pt x="142" y="529"/>
                </a:lnTo>
                <a:lnTo>
                  <a:pt x="142" y="530"/>
                </a:lnTo>
                <a:lnTo>
                  <a:pt x="141" y="530"/>
                </a:lnTo>
                <a:lnTo>
                  <a:pt x="141" y="530"/>
                </a:lnTo>
                <a:lnTo>
                  <a:pt x="141" y="531"/>
                </a:lnTo>
                <a:lnTo>
                  <a:pt x="142" y="531"/>
                </a:lnTo>
                <a:lnTo>
                  <a:pt x="142" y="531"/>
                </a:lnTo>
                <a:lnTo>
                  <a:pt x="142" y="531"/>
                </a:lnTo>
                <a:lnTo>
                  <a:pt x="141" y="531"/>
                </a:lnTo>
                <a:lnTo>
                  <a:pt x="141" y="532"/>
                </a:lnTo>
                <a:lnTo>
                  <a:pt x="141" y="531"/>
                </a:lnTo>
                <a:lnTo>
                  <a:pt x="141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1"/>
                </a:lnTo>
                <a:lnTo>
                  <a:pt x="140" y="532"/>
                </a:lnTo>
                <a:lnTo>
                  <a:pt x="139" y="532"/>
                </a:lnTo>
                <a:lnTo>
                  <a:pt x="139" y="532"/>
                </a:lnTo>
                <a:lnTo>
                  <a:pt x="139" y="533"/>
                </a:lnTo>
                <a:lnTo>
                  <a:pt x="139" y="533"/>
                </a:lnTo>
                <a:lnTo>
                  <a:pt x="138" y="533"/>
                </a:lnTo>
                <a:lnTo>
                  <a:pt x="138" y="533"/>
                </a:lnTo>
                <a:lnTo>
                  <a:pt x="138" y="533"/>
                </a:lnTo>
                <a:lnTo>
                  <a:pt x="137" y="533"/>
                </a:lnTo>
                <a:lnTo>
                  <a:pt x="137" y="533"/>
                </a:lnTo>
                <a:lnTo>
                  <a:pt x="137" y="533"/>
                </a:lnTo>
                <a:lnTo>
                  <a:pt x="137" y="532"/>
                </a:lnTo>
                <a:lnTo>
                  <a:pt x="137" y="532"/>
                </a:lnTo>
                <a:lnTo>
                  <a:pt x="137" y="532"/>
                </a:lnTo>
                <a:lnTo>
                  <a:pt x="136" y="532"/>
                </a:lnTo>
                <a:lnTo>
                  <a:pt x="136" y="532"/>
                </a:lnTo>
                <a:lnTo>
                  <a:pt x="136" y="532"/>
                </a:lnTo>
                <a:lnTo>
                  <a:pt x="136" y="532"/>
                </a:lnTo>
                <a:lnTo>
                  <a:pt x="135" y="532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0"/>
                </a:lnTo>
                <a:lnTo>
                  <a:pt x="134" y="530"/>
                </a:lnTo>
                <a:lnTo>
                  <a:pt x="134" y="530"/>
                </a:lnTo>
                <a:lnTo>
                  <a:pt x="134" y="529"/>
                </a:lnTo>
                <a:lnTo>
                  <a:pt x="134" y="529"/>
                </a:lnTo>
                <a:lnTo>
                  <a:pt x="134" y="529"/>
                </a:lnTo>
                <a:lnTo>
                  <a:pt x="134" y="529"/>
                </a:lnTo>
                <a:lnTo>
                  <a:pt x="134" y="528"/>
                </a:lnTo>
                <a:lnTo>
                  <a:pt x="133" y="528"/>
                </a:lnTo>
                <a:lnTo>
                  <a:pt x="133" y="528"/>
                </a:lnTo>
                <a:lnTo>
                  <a:pt x="133" y="528"/>
                </a:lnTo>
                <a:lnTo>
                  <a:pt x="132" y="528"/>
                </a:lnTo>
                <a:lnTo>
                  <a:pt x="132" y="528"/>
                </a:lnTo>
                <a:lnTo>
                  <a:pt x="132" y="529"/>
                </a:lnTo>
                <a:lnTo>
                  <a:pt x="131" y="529"/>
                </a:lnTo>
                <a:lnTo>
                  <a:pt x="131" y="529"/>
                </a:lnTo>
                <a:lnTo>
                  <a:pt x="131" y="529"/>
                </a:lnTo>
                <a:lnTo>
                  <a:pt x="132" y="529"/>
                </a:lnTo>
                <a:lnTo>
                  <a:pt x="131" y="529"/>
                </a:lnTo>
                <a:lnTo>
                  <a:pt x="131" y="530"/>
                </a:lnTo>
                <a:lnTo>
                  <a:pt x="131" y="530"/>
                </a:lnTo>
                <a:lnTo>
                  <a:pt x="131" y="529"/>
                </a:lnTo>
                <a:lnTo>
                  <a:pt x="130" y="529"/>
                </a:lnTo>
                <a:lnTo>
                  <a:pt x="130" y="529"/>
                </a:lnTo>
                <a:lnTo>
                  <a:pt x="130" y="529"/>
                </a:lnTo>
                <a:lnTo>
                  <a:pt x="129" y="529"/>
                </a:lnTo>
                <a:lnTo>
                  <a:pt x="130" y="529"/>
                </a:lnTo>
                <a:lnTo>
                  <a:pt x="130" y="529"/>
                </a:lnTo>
                <a:lnTo>
                  <a:pt x="129" y="529"/>
                </a:lnTo>
                <a:lnTo>
                  <a:pt x="129" y="529"/>
                </a:lnTo>
                <a:lnTo>
                  <a:pt x="129" y="528"/>
                </a:lnTo>
                <a:lnTo>
                  <a:pt x="128" y="528"/>
                </a:lnTo>
                <a:lnTo>
                  <a:pt x="128" y="529"/>
                </a:lnTo>
                <a:lnTo>
                  <a:pt x="128" y="529"/>
                </a:lnTo>
                <a:lnTo>
                  <a:pt x="127" y="529"/>
                </a:lnTo>
                <a:lnTo>
                  <a:pt x="127" y="529"/>
                </a:lnTo>
                <a:lnTo>
                  <a:pt x="127" y="529"/>
                </a:lnTo>
                <a:lnTo>
                  <a:pt x="126" y="529"/>
                </a:lnTo>
                <a:lnTo>
                  <a:pt x="126" y="529"/>
                </a:lnTo>
                <a:lnTo>
                  <a:pt x="126" y="529"/>
                </a:lnTo>
                <a:lnTo>
                  <a:pt x="126" y="528"/>
                </a:lnTo>
                <a:lnTo>
                  <a:pt x="126" y="528"/>
                </a:lnTo>
                <a:lnTo>
                  <a:pt x="126" y="528"/>
                </a:lnTo>
                <a:lnTo>
                  <a:pt x="126" y="527"/>
                </a:lnTo>
                <a:lnTo>
                  <a:pt x="126" y="527"/>
                </a:lnTo>
                <a:lnTo>
                  <a:pt x="125" y="527"/>
                </a:lnTo>
                <a:lnTo>
                  <a:pt x="125" y="527"/>
                </a:lnTo>
                <a:lnTo>
                  <a:pt x="125" y="527"/>
                </a:lnTo>
                <a:lnTo>
                  <a:pt x="125" y="527"/>
                </a:lnTo>
                <a:lnTo>
                  <a:pt x="124" y="527"/>
                </a:lnTo>
                <a:lnTo>
                  <a:pt x="125" y="527"/>
                </a:lnTo>
                <a:lnTo>
                  <a:pt x="125" y="528"/>
                </a:lnTo>
                <a:lnTo>
                  <a:pt x="124" y="528"/>
                </a:lnTo>
                <a:lnTo>
                  <a:pt x="124" y="528"/>
                </a:lnTo>
                <a:lnTo>
                  <a:pt x="123" y="528"/>
                </a:lnTo>
                <a:lnTo>
                  <a:pt x="123" y="527"/>
                </a:lnTo>
                <a:lnTo>
                  <a:pt x="123" y="528"/>
                </a:lnTo>
                <a:lnTo>
                  <a:pt x="123" y="527"/>
                </a:lnTo>
                <a:lnTo>
                  <a:pt x="122" y="527"/>
                </a:lnTo>
                <a:lnTo>
                  <a:pt x="122" y="526"/>
                </a:lnTo>
                <a:lnTo>
                  <a:pt x="123" y="526"/>
                </a:lnTo>
                <a:lnTo>
                  <a:pt x="123" y="526"/>
                </a:lnTo>
                <a:lnTo>
                  <a:pt x="122" y="526"/>
                </a:lnTo>
                <a:lnTo>
                  <a:pt x="122" y="525"/>
                </a:lnTo>
                <a:lnTo>
                  <a:pt x="122" y="525"/>
                </a:lnTo>
                <a:lnTo>
                  <a:pt x="121" y="525"/>
                </a:lnTo>
                <a:lnTo>
                  <a:pt x="121" y="526"/>
                </a:lnTo>
                <a:lnTo>
                  <a:pt x="121" y="526"/>
                </a:lnTo>
                <a:lnTo>
                  <a:pt x="120" y="526"/>
                </a:lnTo>
                <a:lnTo>
                  <a:pt x="120" y="527"/>
                </a:lnTo>
                <a:lnTo>
                  <a:pt x="120" y="527"/>
                </a:lnTo>
                <a:lnTo>
                  <a:pt x="120" y="526"/>
                </a:lnTo>
                <a:lnTo>
                  <a:pt x="119" y="526"/>
                </a:lnTo>
                <a:lnTo>
                  <a:pt x="119" y="526"/>
                </a:lnTo>
                <a:lnTo>
                  <a:pt x="119" y="527"/>
                </a:lnTo>
                <a:lnTo>
                  <a:pt x="119" y="527"/>
                </a:lnTo>
                <a:lnTo>
                  <a:pt x="118" y="527"/>
                </a:lnTo>
                <a:lnTo>
                  <a:pt x="118" y="526"/>
                </a:lnTo>
                <a:lnTo>
                  <a:pt x="118" y="527"/>
                </a:lnTo>
                <a:lnTo>
                  <a:pt x="117" y="527"/>
                </a:lnTo>
                <a:lnTo>
                  <a:pt x="117" y="527"/>
                </a:lnTo>
                <a:lnTo>
                  <a:pt x="116" y="527"/>
                </a:lnTo>
                <a:lnTo>
                  <a:pt x="116" y="527"/>
                </a:lnTo>
                <a:lnTo>
                  <a:pt x="116" y="527"/>
                </a:lnTo>
                <a:lnTo>
                  <a:pt x="116" y="526"/>
                </a:lnTo>
                <a:lnTo>
                  <a:pt x="116" y="526"/>
                </a:lnTo>
                <a:lnTo>
                  <a:pt x="115" y="526"/>
                </a:lnTo>
                <a:lnTo>
                  <a:pt x="115" y="526"/>
                </a:lnTo>
                <a:lnTo>
                  <a:pt x="115" y="526"/>
                </a:lnTo>
                <a:lnTo>
                  <a:pt x="115" y="527"/>
                </a:lnTo>
                <a:lnTo>
                  <a:pt x="115" y="527"/>
                </a:lnTo>
                <a:lnTo>
                  <a:pt x="115" y="528"/>
                </a:lnTo>
                <a:lnTo>
                  <a:pt x="114" y="528"/>
                </a:lnTo>
                <a:lnTo>
                  <a:pt x="114" y="527"/>
                </a:lnTo>
                <a:lnTo>
                  <a:pt x="114" y="528"/>
                </a:lnTo>
                <a:lnTo>
                  <a:pt x="114" y="528"/>
                </a:lnTo>
                <a:lnTo>
                  <a:pt x="113" y="528"/>
                </a:lnTo>
                <a:lnTo>
                  <a:pt x="113" y="528"/>
                </a:lnTo>
                <a:lnTo>
                  <a:pt x="113" y="528"/>
                </a:lnTo>
                <a:lnTo>
                  <a:pt x="113" y="528"/>
                </a:lnTo>
                <a:lnTo>
                  <a:pt x="112" y="528"/>
                </a:lnTo>
                <a:lnTo>
                  <a:pt x="112" y="527"/>
                </a:lnTo>
                <a:lnTo>
                  <a:pt x="112" y="528"/>
                </a:lnTo>
                <a:lnTo>
                  <a:pt x="112" y="528"/>
                </a:lnTo>
                <a:lnTo>
                  <a:pt x="111" y="528"/>
                </a:lnTo>
                <a:lnTo>
                  <a:pt x="111" y="528"/>
                </a:lnTo>
                <a:lnTo>
                  <a:pt x="111" y="528"/>
                </a:lnTo>
                <a:lnTo>
                  <a:pt x="110" y="528"/>
                </a:lnTo>
                <a:lnTo>
                  <a:pt x="110" y="527"/>
                </a:lnTo>
                <a:lnTo>
                  <a:pt x="110" y="527"/>
                </a:lnTo>
                <a:lnTo>
                  <a:pt x="110" y="527"/>
                </a:lnTo>
                <a:lnTo>
                  <a:pt x="110" y="526"/>
                </a:lnTo>
                <a:lnTo>
                  <a:pt x="110" y="526"/>
                </a:lnTo>
                <a:lnTo>
                  <a:pt x="110" y="526"/>
                </a:lnTo>
                <a:lnTo>
                  <a:pt x="110" y="526"/>
                </a:lnTo>
                <a:lnTo>
                  <a:pt x="109" y="526"/>
                </a:lnTo>
                <a:lnTo>
                  <a:pt x="109" y="526"/>
                </a:lnTo>
                <a:lnTo>
                  <a:pt x="108" y="526"/>
                </a:lnTo>
                <a:lnTo>
                  <a:pt x="108" y="526"/>
                </a:lnTo>
                <a:lnTo>
                  <a:pt x="108" y="526"/>
                </a:lnTo>
                <a:lnTo>
                  <a:pt x="107" y="526"/>
                </a:lnTo>
                <a:lnTo>
                  <a:pt x="107" y="526"/>
                </a:lnTo>
                <a:lnTo>
                  <a:pt x="106" y="526"/>
                </a:lnTo>
                <a:lnTo>
                  <a:pt x="106" y="526"/>
                </a:lnTo>
                <a:lnTo>
                  <a:pt x="106" y="526"/>
                </a:lnTo>
                <a:lnTo>
                  <a:pt x="106" y="526"/>
                </a:lnTo>
                <a:lnTo>
                  <a:pt x="105" y="526"/>
                </a:lnTo>
                <a:lnTo>
                  <a:pt x="105" y="526"/>
                </a:lnTo>
                <a:lnTo>
                  <a:pt x="105" y="526"/>
                </a:lnTo>
                <a:lnTo>
                  <a:pt x="105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6"/>
                </a:lnTo>
                <a:lnTo>
                  <a:pt x="103" y="526"/>
                </a:lnTo>
                <a:lnTo>
                  <a:pt x="104" y="526"/>
                </a:lnTo>
                <a:lnTo>
                  <a:pt x="104" y="527"/>
                </a:lnTo>
                <a:lnTo>
                  <a:pt x="103" y="526"/>
                </a:lnTo>
                <a:lnTo>
                  <a:pt x="103" y="526"/>
                </a:lnTo>
                <a:lnTo>
                  <a:pt x="102" y="526"/>
                </a:lnTo>
                <a:lnTo>
                  <a:pt x="102" y="527"/>
                </a:lnTo>
                <a:lnTo>
                  <a:pt x="102" y="527"/>
                </a:lnTo>
                <a:lnTo>
                  <a:pt x="102" y="526"/>
                </a:lnTo>
                <a:lnTo>
                  <a:pt x="102" y="526"/>
                </a:lnTo>
                <a:lnTo>
                  <a:pt x="102" y="526"/>
                </a:lnTo>
                <a:lnTo>
                  <a:pt x="102" y="525"/>
                </a:lnTo>
                <a:lnTo>
                  <a:pt x="101" y="525"/>
                </a:lnTo>
                <a:lnTo>
                  <a:pt x="101" y="525"/>
                </a:lnTo>
                <a:lnTo>
                  <a:pt x="102" y="525"/>
                </a:lnTo>
                <a:lnTo>
                  <a:pt x="102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0" y="524"/>
                </a:lnTo>
                <a:lnTo>
                  <a:pt x="100" y="524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99" y="525"/>
                </a:lnTo>
                <a:lnTo>
                  <a:pt x="100" y="525"/>
                </a:lnTo>
                <a:lnTo>
                  <a:pt x="100" y="524"/>
                </a:lnTo>
                <a:lnTo>
                  <a:pt x="99" y="524"/>
                </a:lnTo>
                <a:lnTo>
                  <a:pt x="99" y="525"/>
                </a:lnTo>
                <a:lnTo>
                  <a:pt x="99" y="525"/>
                </a:lnTo>
                <a:lnTo>
                  <a:pt x="99" y="525"/>
                </a:lnTo>
                <a:lnTo>
                  <a:pt x="99" y="525"/>
                </a:lnTo>
                <a:lnTo>
                  <a:pt x="99" y="526"/>
                </a:lnTo>
                <a:lnTo>
                  <a:pt x="100" y="526"/>
                </a:lnTo>
                <a:lnTo>
                  <a:pt x="99" y="526"/>
                </a:lnTo>
                <a:lnTo>
                  <a:pt x="99" y="526"/>
                </a:lnTo>
                <a:lnTo>
                  <a:pt x="99" y="526"/>
                </a:lnTo>
                <a:lnTo>
                  <a:pt x="99" y="527"/>
                </a:lnTo>
                <a:lnTo>
                  <a:pt x="99" y="527"/>
                </a:lnTo>
                <a:lnTo>
                  <a:pt x="98" y="527"/>
                </a:lnTo>
                <a:lnTo>
                  <a:pt x="98" y="527"/>
                </a:lnTo>
                <a:lnTo>
                  <a:pt x="98" y="528"/>
                </a:lnTo>
                <a:lnTo>
                  <a:pt x="97" y="528"/>
                </a:lnTo>
                <a:lnTo>
                  <a:pt x="97" y="528"/>
                </a:lnTo>
                <a:lnTo>
                  <a:pt x="96" y="528"/>
                </a:lnTo>
                <a:lnTo>
                  <a:pt x="96" y="528"/>
                </a:lnTo>
                <a:lnTo>
                  <a:pt x="96" y="528"/>
                </a:lnTo>
                <a:lnTo>
                  <a:pt x="96" y="528"/>
                </a:lnTo>
                <a:lnTo>
                  <a:pt x="95" y="528"/>
                </a:lnTo>
                <a:lnTo>
                  <a:pt x="95" y="527"/>
                </a:lnTo>
                <a:lnTo>
                  <a:pt x="95" y="527"/>
                </a:lnTo>
                <a:lnTo>
                  <a:pt x="95" y="527"/>
                </a:lnTo>
                <a:lnTo>
                  <a:pt x="95" y="527"/>
                </a:lnTo>
                <a:lnTo>
                  <a:pt x="94" y="527"/>
                </a:lnTo>
                <a:lnTo>
                  <a:pt x="94" y="527"/>
                </a:lnTo>
                <a:lnTo>
                  <a:pt x="94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6"/>
                </a:lnTo>
                <a:lnTo>
                  <a:pt x="93" y="526"/>
                </a:lnTo>
                <a:lnTo>
                  <a:pt x="93" y="526"/>
                </a:lnTo>
                <a:lnTo>
                  <a:pt x="93" y="526"/>
                </a:lnTo>
                <a:lnTo>
                  <a:pt x="93" y="527"/>
                </a:lnTo>
                <a:lnTo>
                  <a:pt x="92" y="527"/>
                </a:lnTo>
                <a:lnTo>
                  <a:pt x="92" y="526"/>
                </a:lnTo>
                <a:lnTo>
                  <a:pt x="92" y="526"/>
                </a:lnTo>
                <a:lnTo>
                  <a:pt x="92" y="526"/>
                </a:lnTo>
                <a:lnTo>
                  <a:pt x="91" y="525"/>
                </a:lnTo>
                <a:lnTo>
                  <a:pt x="91" y="525"/>
                </a:lnTo>
                <a:lnTo>
                  <a:pt x="91" y="525"/>
                </a:lnTo>
                <a:lnTo>
                  <a:pt x="91" y="525"/>
                </a:lnTo>
                <a:lnTo>
                  <a:pt x="91" y="525"/>
                </a:lnTo>
                <a:lnTo>
                  <a:pt x="90" y="525"/>
                </a:lnTo>
                <a:lnTo>
                  <a:pt x="90" y="525"/>
                </a:lnTo>
                <a:lnTo>
                  <a:pt x="90" y="526"/>
                </a:lnTo>
                <a:lnTo>
                  <a:pt x="90" y="526"/>
                </a:lnTo>
                <a:lnTo>
                  <a:pt x="89" y="526"/>
                </a:lnTo>
                <a:lnTo>
                  <a:pt x="89" y="526"/>
                </a:lnTo>
                <a:lnTo>
                  <a:pt x="89" y="526"/>
                </a:lnTo>
                <a:lnTo>
                  <a:pt x="89" y="526"/>
                </a:lnTo>
                <a:lnTo>
                  <a:pt x="89" y="526"/>
                </a:lnTo>
                <a:lnTo>
                  <a:pt x="89" y="527"/>
                </a:lnTo>
                <a:lnTo>
                  <a:pt x="88" y="527"/>
                </a:lnTo>
                <a:lnTo>
                  <a:pt x="88" y="527"/>
                </a:lnTo>
                <a:lnTo>
                  <a:pt x="89" y="527"/>
                </a:lnTo>
                <a:lnTo>
                  <a:pt x="88" y="527"/>
                </a:lnTo>
                <a:lnTo>
                  <a:pt x="88" y="528"/>
                </a:lnTo>
                <a:lnTo>
                  <a:pt x="88" y="528"/>
                </a:lnTo>
                <a:lnTo>
                  <a:pt x="87" y="527"/>
                </a:lnTo>
                <a:lnTo>
                  <a:pt x="87" y="527"/>
                </a:lnTo>
                <a:lnTo>
                  <a:pt x="87" y="527"/>
                </a:lnTo>
                <a:lnTo>
                  <a:pt x="87" y="527"/>
                </a:lnTo>
                <a:lnTo>
                  <a:pt x="87" y="526"/>
                </a:lnTo>
                <a:lnTo>
                  <a:pt x="86" y="527"/>
                </a:lnTo>
                <a:lnTo>
                  <a:pt x="86" y="526"/>
                </a:lnTo>
                <a:lnTo>
                  <a:pt x="86" y="526"/>
                </a:lnTo>
                <a:lnTo>
                  <a:pt x="86" y="526"/>
                </a:lnTo>
                <a:lnTo>
                  <a:pt x="86" y="527"/>
                </a:lnTo>
                <a:lnTo>
                  <a:pt x="86" y="526"/>
                </a:lnTo>
                <a:lnTo>
                  <a:pt x="86" y="526"/>
                </a:lnTo>
                <a:lnTo>
                  <a:pt x="86" y="526"/>
                </a:lnTo>
                <a:lnTo>
                  <a:pt x="86" y="526"/>
                </a:lnTo>
                <a:lnTo>
                  <a:pt x="85" y="526"/>
                </a:lnTo>
                <a:lnTo>
                  <a:pt x="85" y="526"/>
                </a:lnTo>
                <a:lnTo>
                  <a:pt x="85" y="526"/>
                </a:lnTo>
                <a:lnTo>
                  <a:pt x="84" y="526"/>
                </a:lnTo>
                <a:lnTo>
                  <a:pt x="84" y="526"/>
                </a:lnTo>
                <a:lnTo>
                  <a:pt x="84" y="526"/>
                </a:lnTo>
                <a:lnTo>
                  <a:pt x="84" y="527"/>
                </a:lnTo>
                <a:lnTo>
                  <a:pt x="83" y="526"/>
                </a:lnTo>
                <a:lnTo>
                  <a:pt x="84" y="526"/>
                </a:lnTo>
                <a:lnTo>
                  <a:pt x="83" y="526"/>
                </a:lnTo>
                <a:lnTo>
                  <a:pt x="83" y="526"/>
                </a:lnTo>
                <a:lnTo>
                  <a:pt x="83" y="526"/>
                </a:lnTo>
                <a:lnTo>
                  <a:pt x="82" y="526"/>
                </a:lnTo>
                <a:lnTo>
                  <a:pt x="82" y="526"/>
                </a:lnTo>
                <a:lnTo>
                  <a:pt x="82" y="525"/>
                </a:lnTo>
                <a:lnTo>
                  <a:pt x="82" y="525"/>
                </a:lnTo>
                <a:lnTo>
                  <a:pt x="82" y="526"/>
                </a:lnTo>
                <a:lnTo>
                  <a:pt x="81" y="526"/>
                </a:lnTo>
                <a:lnTo>
                  <a:pt x="81" y="525"/>
                </a:lnTo>
                <a:lnTo>
                  <a:pt x="82" y="525"/>
                </a:lnTo>
                <a:lnTo>
                  <a:pt x="82" y="525"/>
                </a:lnTo>
                <a:lnTo>
                  <a:pt x="82" y="524"/>
                </a:lnTo>
                <a:lnTo>
                  <a:pt x="82" y="524"/>
                </a:lnTo>
                <a:lnTo>
                  <a:pt x="81" y="524"/>
                </a:lnTo>
                <a:lnTo>
                  <a:pt x="81" y="524"/>
                </a:lnTo>
                <a:lnTo>
                  <a:pt x="81" y="523"/>
                </a:lnTo>
                <a:lnTo>
                  <a:pt x="80" y="523"/>
                </a:lnTo>
                <a:lnTo>
                  <a:pt x="80" y="524"/>
                </a:lnTo>
                <a:lnTo>
                  <a:pt x="80" y="524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9" y="523"/>
                </a:lnTo>
                <a:lnTo>
                  <a:pt x="79" y="522"/>
                </a:lnTo>
                <a:lnTo>
                  <a:pt x="79" y="522"/>
                </a:lnTo>
                <a:lnTo>
                  <a:pt x="79" y="523"/>
                </a:lnTo>
                <a:lnTo>
                  <a:pt x="78" y="522"/>
                </a:lnTo>
                <a:lnTo>
                  <a:pt x="78" y="522"/>
                </a:lnTo>
                <a:lnTo>
                  <a:pt x="77" y="523"/>
                </a:lnTo>
                <a:lnTo>
                  <a:pt x="77" y="523"/>
                </a:lnTo>
                <a:lnTo>
                  <a:pt x="77" y="523"/>
                </a:lnTo>
                <a:lnTo>
                  <a:pt x="77" y="523"/>
                </a:lnTo>
                <a:lnTo>
                  <a:pt x="77" y="522"/>
                </a:lnTo>
                <a:lnTo>
                  <a:pt x="77" y="522"/>
                </a:lnTo>
                <a:lnTo>
                  <a:pt x="76" y="522"/>
                </a:lnTo>
                <a:lnTo>
                  <a:pt x="76" y="523"/>
                </a:lnTo>
                <a:lnTo>
                  <a:pt x="76" y="523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5" y="522"/>
                </a:lnTo>
                <a:lnTo>
                  <a:pt x="75" y="521"/>
                </a:lnTo>
                <a:lnTo>
                  <a:pt x="75" y="521"/>
                </a:lnTo>
                <a:lnTo>
                  <a:pt x="74" y="521"/>
                </a:lnTo>
                <a:lnTo>
                  <a:pt x="74" y="522"/>
                </a:lnTo>
                <a:lnTo>
                  <a:pt x="74" y="522"/>
                </a:lnTo>
                <a:lnTo>
                  <a:pt x="74" y="522"/>
                </a:lnTo>
                <a:lnTo>
                  <a:pt x="74" y="522"/>
                </a:lnTo>
                <a:lnTo>
                  <a:pt x="74" y="521"/>
                </a:lnTo>
                <a:lnTo>
                  <a:pt x="73" y="521"/>
                </a:lnTo>
                <a:lnTo>
                  <a:pt x="73" y="522"/>
                </a:lnTo>
                <a:lnTo>
                  <a:pt x="73" y="522"/>
                </a:lnTo>
                <a:lnTo>
                  <a:pt x="73" y="521"/>
                </a:lnTo>
                <a:lnTo>
                  <a:pt x="72" y="521"/>
                </a:lnTo>
                <a:lnTo>
                  <a:pt x="72" y="521"/>
                </a:lnTo>
                <a:lnTo>
                  <a:pt x="72" y="522"/>
                </a:lnTo>
                <a:lnTo>
                  <a:pt x="71" y="522"/>
                </a:lnTo>
                <a:lnTo>
                  <a:pt x="71" y="522"/>
                </a:lnTo>
                <a:lnTo>
                  <a:pt x="70" y="522"/>
                </a:lnTo>
                <a:lnTo>
                  <a:pt x="70" y="521"/>
                </a:lnTo>
                <a:lnTo>
                  <a:pt x="70" y="521"/>
                </a:lnTo>
                <a:lnTo>
                  <a:pt x="69" y="521"/>
                </a:lnTo>
                <a:lnTo>
                  <a:pt x="69" y="521"/>
                </a:lnTo>
                <a:lnTo>
                  <a:pt x="69" y="521"/>
                </a:lnTo>
                <a:lnTo>
                  <a:pt x="69" y="521"/>
                </a:lnTo>
                <a:lnTo>
                  <a:pt x="68" y="521"/>
                </a:lnTo>
                <a:lnTo>
                  <a:pt x="68" y="521"/>
                </a:lnTo>
                <a:lnTo>
                  <a:pt x="68" y="521"/>
                </a:lnTo>
                <a:lnTo>
                  <a:pt x="68" y="520"/>
                </a:lnTo>
                <a:lnTo>
                  <a:pt x="67" y="520"/>
                </a:lnTo>
                <a:lnTo>
                  <a:pt x="67" y="520"/>
                </a:lnTo>
                <a:lnTo>
                  <a:pt x="67" y="520"/>
                </a:lnTo>
                <a:lnTo>
                  <a:pt x="66" y="520"/>
                </a:lnTo>
                <a:lnTo>
                  <a:pt x="66" y="521"/>
                </a:lnTo>
                <a:lnTo>
                  <a:pt x="66" y="521"/>
                </a:lnTo>
                <a:lnTo>
                  <a:pt x="65" y="521"/>
                </a:lnTo>
                <a:lnTo>
                  <a:pt x="65" y="521"/>
                </a:lnTo>
                <a:lnTo>
                  <a:pt x="64" y="521"/>
                </a:lnTo>
                <a:lnTo>
                  <a:pt x="64" y="521"/>
                </a:lnTo>
                <a:lnTo>
                  <a:pt x="63" y="521"/>
                </a:lnTo>
                <a:lnTo>
                  <a:pt x="63" y="521"/>
                </a:lnTo>
                <a:lnTo>
                  <a:pt x="62" y="521"/>
                </a:lnTo>
                <a:lnTo>
                  <a:pt x="62" y="520"/>
                </a:lnTo>
                <a:lnTo>
                  <a:pt x="61" y="520"/>
                </a:lnTo>
                <a:lnTo>
                  <a:pt x="61" y="520"/>
                </a:lnTo>
                <a:lnTo>
                  <a:pt x="60" y="520"/>
                </a:lnTo>
                <a:lnTo>
                  <a:pt x="60" y="519"/>
                </a:lnTo>
                <a:lnTo>
                  <a:pt x="60" y="519"/>
                </a:lnTo>
                <a:lnTo>
                  <a:pt x="60" y="519"/>
                </a:lnTo>
                <a:lnTo>
                  <a:pt x="60" y="518"/>
                </a:lnTo>
                <a:lnTo>
                  <a:pt x="60" y="518"/>
                </a:lnTo>
                <a:lnTo>
                  <a:pt x="60" y="518"/>
                </a:lnTo>
                <a:lnTo>
                  <a:pt x="60" y="518"/>
                </a:lnTo>
                <a:lnTo>
                  <a:pt x="60" y="517"/>
                </a:lnTo>
                <a:lnTo>
                  <a:pt x="60" y="517"/>
                </a:lnTo>
                <a:lnTo>
                  <a:pt x="60" y="517"/>
                </a:lnTo>
                <a:lnTo>
                  <a:pt x="60" y="517"/>
                </a:lnTo>
                <a:lnTo>
                  <a:pt x="59" y="517"/>
                </a:lnTo>
                <a:lnTo>
                  <a:pt x="59" y="517"/>
                </a:lnTo>
                <a:lnTo>
                  <a:pt x="59" y="516"/>
                </a:lnTo>
                <a:lnTo>
                  <a:pt x="59" y="517"/>
                </a:lnTo>
                <a:lnTo>
                  <a:pt x="58" y="517"/>
                </a:lnTo>
                <a:lnTo>
                  <a:pt x="58" y="516"/>
                </a:lnTo>
                <a:lnTo>
                  <a:pt x="59" y="516"/>
                </a:lnTo>
                <a:lnTo>
                  <a:pt x="59" y="516"/>
                </a:lnTo>
                <a:lnTo>
                  <a:pt x="59" y="516"/>
                </a:lnTo>
                <a:lnTo>
                  <a:pt x="58" y="516"/>
                </a:lnTo>
                <a:lnTo>
                  <a:pt x="58" y="516"/>
                </a:lnTo>
                <a:lnTo>
                  <a:pt x="58" y="515"/>
                </a:lnTo>
                <a:lnTo>
                  <a:pt x="58" y="515"/>
                </a:lnTo>
                <a:lnTo>
                  <a:pt x="57" y="515"/>
                </a:lnTo>
                <a:lnTo>
                  <a:pt x="57" y="515"/>
                </a:lnTo>
                <a:lnTo>
                  <a:pt x="57" y="515"/>
                </a:lnTo>
                <a:lnTo>
                  <a:pt x="57" y="514"/>
                </a:lnTo>
                <a:lnTo>
                  <a:pt x="58" y="514"/>
                </a:lnTo>
                <a:lnTo>
                  <a:pt x="58" y="514"/>
                </a:lnTo>
                <a:lnTo>
                  <a:pt x="57" y="514"/>
                </a:lnTo>
                <a:lnTo>
                  <a:pt x="57" y="513"/>
                </a:lnTo>
                <a:lnTo>
                  <a:pt x="57" y="513"/>
                </a:lnTo>
                <a:lnTo>
                  <a:pt x="57" y="512"/>
                </a:lnTo>
                <a:lnTo>
                  <a:pt x="57" y="512"/>
                </a:lnTo>
                <a:lnTo>
                  <a:pt x="57" y="512"/>
                </a:lnTo>
                <a:lnTo>
                  <a:pt x="56" y="512"/>
                </a:lnTo>
                <a:lnTo>
                  <a:pt x="56" y="512"/>
                </a:lnTo>
                <a:lnTo>
                  <a:pt x="56" y="512"/>
                </a:lnTo>
                <a:lnTo>
                  <a:pt x="56" y="512"/>
                </a:lnTo>
                <a:lnTo>
                  <a:pt x="56" y="513"/>
                </a:lnTo>
                <a:lnTo>
                  <a:pt x="55" y="513"/>
                </a:lnTo>
                <a:lnTo>
                  <a:pt x="55" y="513"/>
                </a:lnTo>
                <a:lnTo>
                  <a:pt x="54" y="513"/>
                </a:lnTo>
                <a:lnTo>
                  <a:pt x="54" y="513"/>
                </a:lnTo>
                <a:lnTo>
                  <a:pt x="53" y="513"/>
                </a:lnTo>
                <a:lnTo>
                  <a:pt x="53" y="513"/>
                </a:lnTo>
                <a:lnTo>
                  <a:pt x="53" y="513"/>
                </a:lnTo>
                <a:lnTo>
                  <a:pt x="52" y="513"/>
                </a:lnTo>
                <a:lnTo>
                  <a:pt x="52" y="512"/>
                </a:lnTo>
                <a:lnTo>
                  <a:pt x="51" y="512"/>
                </a:lnTo>
                <a:lnTo>
                  <a:pt x="51" y="513"/>
                </a:lnTo>
                <a:lnTo>
                  <a:pt x="51" y="512"/>
                </a:lnTo>
                <a:lnTo>
                  <a:pt x="50" y="512"/>
                </a:lnTo>
                <a:lnTo>
                  <a:pt x="50" y="512"/>
                </a:lnTo>
                <a:lnTo>
                  <a:pt x="50" y="511"/>
                </a:lnTo>
                <a:lnTo>
                  <a:pt x="49" y="511"/>
                </a:lnTo>
                <a:lnTo>
                  <a:pt x="49" y="511"/>
                </a:lnTo>
                <a:lnTo>
                  <a:pt x="49" y="511"/>
                </a:lnTo>
                <a:lnTo>
                  <a:pt x="48" y="511"/>
                </a:lnTo>
                <a:lnTo>
                  <a:pt x="48" y="511"/>
                </a:lnTo>
                <a:lnTo>
                  <a:pt x="47" y="511"/>
                </a:lnTo>
                <a:lnTo>
                  <a:pt x="48" y="512"/>
                </a:lnTo>
                <a:lnTo>
                  <a:pt x="48" y="512"/>
                </a:lnTo>
                <a:lnTo>
                  <a:pt x="47" y="513"/>
                </a:lnTo>
                <a:lnTo>
                  <a:pt x="47" y="513"/>
                </a:lnTo>
                <a:lnTo>
                  <a:pt x="46" y="513"/>
                </a:lnTo>
                <a:lnTo>
                  <a:pt x="46" y="513"/>
                </a:lnTo>
                <a:lnTo>
                  <a:pt x="47" y="513"/>
                </a:lnTo>
                <a:lnTo>
                  <a:pt x="46" y="514"/>
                </a:lnTo>
                <a:lnTo>
                  <a:pt x="46" y="514"/>
                </a:lnTo>
                <a:lnTo>
                  <a:pt x="46" y="513"/>
                </a:lnTo>
                <a:lnTo>
                  <a:pt x="46" y="513"/>
                </a:lnTo>
                <a:lnTo>
                  <a:pt x="45" y="513"/>
                </a:lnTo>
                <a:lnTo>
                  <a:pt x="45" y="512"/>
                </a:lnTo>
                <a:lnTo>
                  <a:pt x="45" y="512"/>
                </a:lnTo>
                <a:lnTo>
                  <a:pt x="45" y="513"/>
                </a:lnTo>
                <a:lnTo>
                  <a:pt x="45" y="513"/>
                </a:lnTo>
                <a:lnTo>
                  <a:pt x="45" y="514"/>
                </a:lnTo>
                <a:lnTo>
                  <a:pt x="44" y="514"/>
                </a:lnTo>
                <a:lnTo>
                  <a:pt x="45" y="514"/>
                </a:lnTo>
                <a:lnTo>
                  <a:pt x="45" y="514"/>
                </a:lnTo>
                <a:lnTo>
                  <a:pt x="45" y="515"/>
                </a:lnTo>
                <a:lnTo>
                  <a:pt x="45" y="515"/>
                </a:lnTo>
                <a:lnTo>
                  <a:pt x="45" y="516"/>
                </a:lnTo>
                <a:lnTo>
                  <a:pt x="45" y="516"/>
                </a:lnTo>
                <a:lnTo>
                  <a:pt x="44" y="516"/>
                </a:lnTo>
                <a:lnTo>
                  <a:pt x="44" y="517"/>
                </a:lnTo>
                <a:lnTo>
                  <a:pt x="43" y="516"/>
                </a:lnTo>
                <a:lnTo>
                  <a:pt x="43" y="516"/>
                </a:lnTo>
                <a:lnTo>
                  <a:pt x="42" y="516"/>
                </a:lnTo>
                <a:lnTo>
                  <a:pt x="42" y="516"/>
                </a:lnTo>
                <a:lnTo>
                  <a:pt x="42" y="516"/>
                </a:lnTo>
                <a:lnTo>
                  <a:pt x="41" y="515"/>
                </a:lnTo>
                <a:lnTo>
                  <a:pt x="41" y="515"/>
                </a:lnTo>
                <a:lnTo>
                  <a:pt x="40" y="515"/>
                </a:lnTo>
                <a:lnTo>
                  <a:pt x="40" y="515"/>
                </a:lnTo>
                <a:lnTo>
                  <a:pt x="40" y="516"/>
                </a:lnTo>
                <a:lnTo>
                  <a:pt x="39" y="516"/>
                </a:lnTo>
                <a:lnTo>
                  <a:pt x="39" y="516"/>
                </a:lnTo>
                <a:lnTo>
                  <a:pt x="39" y="517"/>
                </a:lnTo>
                <a:lnTo>
                  <a:pt x="38" y="517"/>
                </a:lnTo>
                <a:lnTo>
                  <a:pt x="38" y="518"/>
                </a:lnTo>
                <a:lnTo>
                  <a:pt x="38" y="518"/>
                </a:lnTo>
                <a:lnTo>
                  <a:pt x="37" y="518"/>
                </a:lnTo>
                <a:lnTo>
                  <a:pt x="37" y="517"/>
                </a:lnTo>
                <a:lnTo>
                  <a:pt x="37" y="517"/>
                </a:lnTo>
                <a:lnTo>
                  <a:pt x="37" y="517"/>
                </a:lnTo>
                <a:lnTo>
                  <a:pt x="36" y="517"/>
                </a:lnTo>
                <a:lnTo>
                  <a:pt x="36" y="517"/>
                </a:lnTo>
                <a:lnTo>
                  <a:pt x="36" y="516"/>
                </a:lnTo>
                <a:lnTo>
                  <a:pt x="36" y="516"/>
                </a:lnTo>
                <a:lnTo>
                  <a:pt x="36" y="515"/>
                </a:lnTo>
                <a:lnTo>
                  <a:pt x="36" y="515"/>
                </a:lnTo>
                <a:lnTo>
                  <a:pt x="35" y="515"/>
                </a:lnTo>
                <a:lnTo>
                  <a:pt x="35" y="514"/>
                </a:lnTo>
                <a:lnTo>
                  <a:pt x="34" y="515"/>
                </a:lnTo>
                <a:lnTo>
                  <a:pt x="34" y="515"/>
                </a:lnTo>
                <a:lnTo>
                  <a:pt x="34" y="515"/>
                </a:lnTo>
                <a:lnTo>
                  <a:pt x="34" y="515"/>
                </a:lnTo>
                <a:lnTo>
                  <a:pt x="33" y="515"/>
                </a:lnTo>
                <a:lnTo>
                  <a:pt x="33" y="515"/>
                </a:lnTo>
                <a:lnTo>
                  <a:pt x="32" y="516"/>
                </a:lnTo>
                <a:lnTo>
                  <a:pt x="32" y="516"/>
                </a:lnTo>
                <a:lnTo>
                  <a:pt x="32" y="516"/>
                </a:lnTo>
                <a:lnTo>
                  <a:pt x="31" y="516"/>
                </a:lnTo>
                <a:lnTo>
                  <a:pt x="31" y="516"/>
                </a:lnTo>
                <a:lnTo>
                  <a:pt x="31" y="516"/>
                </a:lnTo>
                <a:lnTo>
                  <a:pt x="30" y="516"/>
                </a:lnTo>
                <a:lnTo>
                  <a:pt x="30" y="516"/>
                </a:lnTo>
                <a:lnTo>
                  <a:pt x="29" y="516"/>
                </a:lnTo>
                <a:lnTo>
                  <a:pt x="29" y="516"/>
                </a:lnTo>
                <a:lnTo>
                  <a:pt x="29" y="515"/>
                </a:lnTo>
                <a:lnTo>
                  <a:pt x="29" y="515"/>
                </a:lnTo>
                <a:lnTo>
                  <a:pt x="28" y="515"/>
                </a:lnTo>
                <a:lnTo>
                  <a:pt x="28" y="515"/>
                </a:lnTo>
                <a:lnTo>
                  <a:pt x="27" y="515"/>
                </a:lnTo>
                <a:lnTo>
                  <a:pt x="26" y="515"/>
                </a:lnTo>
                <a:lnTo>
                  <a:pt x="26" y="515"/>
                </a:lnTo>
                <a:lnTo>
                  <a:pt x="25" y="515"/>
                </a:lnTo>
                <a:lnTo>
                  <a:pt x="25" y="515"/>
                </a:lnTo>
                <a:lnTo>
                  <a:pt x="25" y="515"/>
                </a:lnTo>
                <a:lnTo>
                  <a:pt x="25" y="514"/>
                </a:lnTo>
                <a:lnTo>
                  <a:pt x="25" y="514"/>
                </a:lnTo>
                <a:lnTo>
                  <a:pt x="25" y="513"/>
                </a:lnTo>
                <a:lnTo>
                  <a:pt x="25" y="513"/>
                </a:lnTo>
                <a:lnTo>
                  <a:pt x="25" y="513"/>
                </a:lnTo>
                <a:lnTo>
                  <a:pt x="24" y="513"/>
                </a:lnTo>
                <a:lnTo>
                  <a:pt x="24" y="512"/>
                </a:lnTo>
                <a:lnTo>
                  <a:pt x="24" y="512"/>
                </a:lnTo>
                <a:lnTo>
                  <a:pt x="24" y="511"/>
                </a:lnTo>
                <a:lnTo>
                  <a:pt x="24" y="511"/>
                </a:lnTo>
                <a:lnTo>
                  <a:pt x="23" y="511"/>
                </a:lnTo>
                <a:lnTo>
                  <a:pt x="23" y="511"/>
                </a:lnTo>
                <a:lnTo>
                  <a:pt x="22" y="511"/>
                </a:lnTo>
                <a:lnTo>
                  <a:pt x="22" y="511"/>
                </a:lnTo>
                <a:lnTo>
                  <a:pt x="22" y="511"/>
                </a:lnTo>
                <a:lnTo>
                  <a:pt x="22" y="511"/>
                </a:lnTo>
                <a:lnTo>
                  <a:pt x="22" y="510"/>
                </a:lnTo>
                <a:lnTo>
                  <a:pt x="21" y="510"/>
                </a:lnTo>
                <a:lnTo>
                  <a:pt x="21" y="511"/>
                </a:lnTo>
                <a:lnTo>
                  <a:pt x="21" y="511"/>
                </a:lnTo>
                <a:lnTo>
                  <a:pt x="21" y="511"/>
                </a:lnTo>
                <a:lnTo>
                  <a:pt x="20" y="511"/>
                </a:lnTo>
                <a:lnTo>
                  <a:pt x="20" y="511"/>
                </a:lnTo>
                <a:lnTo>
                  <a:pt x="19" y="511"/>
                </a:lnTo>
                <a:lnTo>
                  <a:pt x="19" y="511"/>
                </a:lnTo>
                <a:lnTo>
                  <a:pt x="18" y="511"/>
                </a:lnTo>
                <a:lnTo>
                  <a:pt x="18" y="511"/>
                </a:lnTo>
                <a:lnTo>
                  <a:pt x="18" y="511"/>
                </a:lnTo>
                <a:lnTo>
                  <a:pt x="18" y="511"/>
                </a:lnTo>
                <a:lnTo>
                  <a:pt x="19" y="511"/>
                </a:lnTo>
                <a:lnTo>
                  <a:pt x="19" y="510"/>
                </a:lnTo>
                <a:lnTo>
                  <a:pt x="19" y="509"/>
                </a:lnTo>
                <a:lnTo>
                  <a:pt x="19" y="509"/>
                </a:lnTo>
                <a:lnTo>
                  <a:pt x="19" y="508"/>
                </a:lnTo>
                <a:lnTo>
                  <a:pt x="18" y="508"/>
                </a:lnTo>
                <a:lnTo>
                  <a:pt x="17" y="508"/>
                </a:lnTo>
                <a:lnTo>
                  <a:pt x="16" y="507"/>
                </a:lnTo>
                <a:lnTo>
                  <a:pt x="16" y="507"/>
                </a:lnTo>
                <a:lnTo>
                  <a:pt x="16" y="506"/>
                </a:lnTo>
                <a:lnTo>
                  <a:pt x="16" y="506"/>
                </a:lnTo>
                <a:lnTo>
                  <a:pt x="16" y="505"/>
                </a:lnTo>
                <a:lnTo>
                  <a:pt x="17" y="505"/>
                </a:lnTo>
                <a:lnTo>
                  <a:pt x="17" y="505"/>
                </a:lnTo>
                <a:lnTo>
                  <a:pt x="18" y="505"/>
                </a:lnTo>
                <a:lnTo>
                  <a:pt x="18" y="505"/>
                </a:lnTo>
                <a:lnTo>
                  <a:pt x="19" y="504"/>
                </a:lnTo>
                <a:lnTo>
                  <a:pt x="20" y="504"/>
                </a:lnTo>
                <a:lnTo>
                  <a:pt x="21" y="503"/>
                </a:lnTo>
                <a:lnTo>
                  <a:pt x="21" y="502"/>
                </a:lnTo>
                <a:lnTo>
                  <a:pt x="21" y="501"/>
                </a:lnTo>
                <a:lnTo>
                  <a:pt x="21" y="501"/>
                </a:lnTo>
                <a:lnTo>
                  <a:pt x="21" y="501"/>
                </a:lnTo>
                <a:lnTo>
                  <a:pt x="21" y="500"/>
                </a:lnTo>
                <a:lnTo>
                  <a:pt x="22" y="499"/>
                </a:lnTo>
                <a:lnTo>
                  <a:pt x="22" y="499"/>
                </a:lnTo>
                <a:lnTo>
                  <a:pt x="22" y="498"/>
                </a:lnTo>
                <a:lnTo>
                  <a:pt x="22" y="497"/>
                </a:lnTo>
                <a:lnTo>
                  <a:pt x="23" y="496"/>
                </a:lnTo>
                <a:lnTo>
                  <a:pt x="23" y="495"/>
                </a:lnTo>
                <a:lnTo>
                  <a:pt x="24" y="495"/>
                </a:lnTo>
                <a:lnTo>
                  <a:pt x="24" y="494"/>
                </a:lnTo>
                <a:lnTo>
                  <a:pt x="24" y="493"/>
                </a:lnTo>
                <a:lnTo>
                  <a:pt x="23" y="493"/>
                </a:lnTo>
                <a:lnTo>
                  <a:pt x="23" y="493"/>
                </a:lnTo>
                <a:lnTo>
                  <a:pt x="22" y="492"/>
                </a:lnTo>
                <a:lnTo>
                  <a:pt x="22" y="492"/>
                </a:lnTo>
                <a:lnTo>
                  <a:pt x="23" y="492"/>
                </a:lnTo>
                <a:lnTo>
                  <a:pt x="23" y="491"/>
                </a:lnTo>
                <a:lnTo>
                  <a:pt x="24" y="491"/>
                </a:lnTo>
                <a:lnTo>
                  <a:pt x="24" y="491"/>
                </a:lnTo>
                <a:lnTo>
                  <a:pt x="24" y="491"/>
                </a:lnTo>
                <a:lnTo>
                  <a:pt x="25" y="491"/>
                </a:lnTo>
                <a:lnTo>
                  <a:pt x="25" y="491"/>
                </a:lnTo>
                <a:lnTo>
                  <a:pt x="25" y="491"/>
                </a:lnTo>
                <a:lnTo>
                  <a:pt x="26" y="491"/>
                </a:lnTo>
                <a:lnTo>
                  <a:pt x="26" y="490"/>
                </a:lnTo>
                <a:lnTo>
                  <a:pt x="26" y="490"/>
                </a:lnTo>
                <a:lnTo>
                  <a:pt x="26" y="489"/>
                </a:lnTo>
                <a:lnTo>
                  <a:pt x="25" y="489"/>
                </a:lnTo>
                <a:lnTo>
                  <a:pt x="25" y="489"/>
                </a:lnTo>
                <a:lnTo>
                  <a:pt x="24" y="488"/>
                </a:lnTo>
                <a:lnTo>
                  <a:pt x="23" y="488"/>
                </a:lnTo>
                <a:lnTo>
                  <a:pt x="23" y="487"/>
                </a:lnTo>
                <a:lnTo>
                  <a:pt x="22" y="487"/>
                </a:lnTo>
                <a:lnTo>
                  <a:pt x="22" y="487"/>
                </a:lnTo>
                <a:lnTo>
                  <a:pt x="21" y="487"/>
                </a:lnTo>
                <a:lnTo>
                  <a:pt x="21" y="486"/>
                </a:lnTo>
                <a:lnTo>
                  <a:pt x="20" y="486"/>
                </a:lnTo>
                <a:lnTo>
                  <a:pt x="20" y="486"/>
                </a:lnTo>
                <a:lnTo>
                  <a:pt x="21" y="486"/>
                </a:lnTo>
                <a:lnTo>
                  <a:pt x="21" y="486"/>
                </a:lnTo>
                <a:lnTo>
                  <a:pt x="22" y="485"/>
                </a:lnTo>
                <a:lnTo>
                  <a:pt x="22" y="485"/>
                </a:lnTo>
                <a:lnTo>
                  <a:pt x="22" y="485"/>
                </a:lnTo>
                <a:lnTo>
                  <a:pt x="23" y="485"/>
                </a:lnTo>
                <a:lnTo>
                  <a:pt x="24" y="484"/>
                </a:lnTo>
                <a:lnTo>
                  <a:pt x="24" y="483"/>
                </a:lnTo>
                <a:lnTo>
                  <a:pt x="25" y="483"/>
                </a:lnTo>
                <a:lnTo>
                  <a:pt x="25" y="482"/>
                </a:lnTo>
                <a:lnTo>
                  <a:pt x="25" y="481"/>
                </a:lnTo>
                <a:lnTo>
                  <a:pt x="26" y="481"/>
                </a:lnTo>
                <a:lnTo>
                  <a:pt x="26" y="480"/>
                </a:lnTo>
                <a:lnTo>
                  <a:pt x="26" y="479"/>
                </a:lnTo>
                <a:lnTo>
                  <a:pt x="27" y="479"/>
                </a:lnTo>
                <a:lnTo>
                  <a:pt x="27" y="478"/>
                </a:lnTo>
                <a:lnTo>
                  <a:pt x="26" y="478"/>
                </a:lnTo>
                <a:lnTo>
                  <a:pt x="26" y="478"/>
                </a:lnTo>
                <a:lnTo>
                  <a:pt x="25" y="478"/>
                </a:lnTo>
                <a:lnTo>
                  <a:pt x="24" y="477"/>
                </a:lnTo>
                <a:lnTo>
                  <a:pt x="23" y="477"/>
                </a:lnTo>
                <a:lnTo>
                  <a:pt x="23" y="476"/>
                </a:lnTo>
                <a:lnTo>
                  <a:pt x="23" y="476"/>
                </a:lnTo>
                <a:lnTo>
                  <a:pt x="23" y="475"/>
                </a:lnTo>
                <a:lnTo>
                  <a:pt x="23" y="474"/>
                </a:lnTo>
                <a:lnTo>
                  <a:pt x="24" y="473"/>
                </a:lnTo>
                <a:lnTo>
                  <a:pt x="25" y="473"/>
                </a:lnTo>
                <a:lnTo>
                  <a:pt x="27" y="472"/>
                </a:lnTo>
                <a:lnTo>
                  <a:pt x="27" y="472"/>
                </a:lnTo>
                <a:lnTo>
                  <a:pt x="28" y="471"/>
                </a:lnTo>
                <a:lnTo>
                  <a:pt x="28" y="471"/>
                </a:lnTo>
                <a:lnTo>
                  <a:pt x="29" y="471"/>
                </a:lnTo>
                <a:lnTo>
                  <a:pt x="29" y="471"/>
                </a:lnTo>
                <a:lnTo>
                  <a:pt x="29" y="471"/>
                </a:lnTo>
                <a:lnTo>
                  <a:pt x="29" y="470"/>
                </a:lnTo>
                <a:lnTo>
                  <a:pt x="29" y="470"/>
                </a:lnTo>
                <a:lnTo>
                  <a:pt x="29" y="469"/>
                </a:lnTo>
                <a:lnTo>
                  <a:pt x="29" y="469"/>
                </a:lnTo>
                <a:lnTo>
                  <a:pt x="28" y="469"/>
                </a:lnTo>
                <a:lnTo>
                  <a:pt x="28" y="469"/>
                </a:lnTo>
                <a:lnTo>
                  <a:pt x="27" y="468"/>
                </a:lnTo>
                <a:lnTo>
                  <a:pt x="26" y="468"/>
                </a:lnTo>
                <a:lnTo>
                  <a:pt x="25" y="467"/>
                </a:lnTo>
                <a:lnTo>
                  <a:pt x="25" y="467"/>
                </a:lnTo>
                <a:lnTo>
                  <a:pt x="25" y="466"/>
                </a:lnTo>
                <a:lnTo>
                  <a:pt x="24" y="466"/>
                </a:lnTo>
                <a:lnTo>
                  <a:pt x="24" y="465"/>
                </a:lnTo>
                <a:lnTo>
                  <a:pt x="24" y="464"/>
                </a:lnTo>
                <a:lnTo>
                  <a:pt x="23" y="463"/>
                </a:lnTo>
                <a:lnTo>
                  <a:pt x="23" y="462"/>
                </a:lnTo>
                <a:lnTo>
                  <a:pt x="24" y="462"/>
                </a:lnTo>
                <a:lnTo>
                  <a:pt x="24" y="461"/>
                </a:lnTo>
                <a:lnTo>
                  <a:pt x="25" y="461"/>
                </a:lnTo>
                <a:lnTo>
                  <a:pt x="25" y="461"/>
                </a:lnTo>
                <a:lnTo>
                  <a:pt x="25" y="461"/>
                </a:lnTo>
                <a:lnTo>
                  <a:pt x="26" y="460"/>
                </a:lnTo>
                <a:lnTo>
                  <a:pt x="26" y="460"/>
                </a:lnTo>
                <a:lnTo>
                  <a:pt x="26" y="459"/>
                </a:lnTo>
                <a:lnTo>
                  <a:pt x="25" y="459"/>
                </a:lnTo>
                <a:lnTo>
                  <a:pt x="25" y="459"/>
                </a:lnTo>
                <a:lnTo>
                  <a:pt x="25" y="458"/>
                </a:lnTo>
                <a:lnTo>
                  <a:pt x="24" y="458"/>
                </a:lnTo>
                <a:lnTo>
                  <a:pt x="23" y="458"/>
                </a:lnTo>
                <a:lnTo>
                  <a:pt x="22" y="458"/>
                </a:lnTo>
                <a:lnTo>
                  <a:pt x="22" y="457"/>
                </a:lnTo>
                <a:lnTo>
                  <a:pt x="22" y="457"/>
                </a:lnTo>
                <a:lnTo>
                  <a:pt x="21" y="456"/>
                </a:lnTo>
                <a:lnTo>
                  <a:pt x="21" y="455"/>
                </a:lnTo>
                <a:lnTo>
                  <a:pt x="21" y="454"/>
                </a:lnTo>
                <a:lnTo>
                  <a:pt x="21" y="453"/>
                </a:lnTo>
                <a:lnTo>
                  <a:pt x="21" y="452"/>
                </a:lnTo>
                <a:lnTo>
                  <a:pt x="21" y="451"/>
                </a:lnTo>
                <a:lnTo>
                  <a:pt x="22" y="451"/>
                </a:lnTo>
                <a:lnTo>
                  <a:pt x="22" y="451"/>
                </a:lnTo>
                <a:lnTo>
                  <a:pt x="23" y="450"/>
                </a:lnTo>
                <a:lnTo>
                  <a:pt x="24" y="449"/>
                </a:lnTo>
                <a:lnTo>
                  <a:pt x="24" y="449"/>
                </a:lnTo>
                <a:lnTo>
                  <a:pt x="24" y="448"/>
                </a:lnTo>
                <a:lnTo>
                  <a:pt x="25" y="448"/>
                </a:lnTo>
                <a:lnTo>
                  <a:pt x="25" y="447"/>
                </a:lnTo>
                <a:lnTo>
                  <a:pt x="25" y="446"/>
                </a:lnTo>
                <a:lnTo>
                  <a:pt x="25" y="446"/>
                </a:lnTo>
                <a:lnTo>
                  <a:pt x="25" y="445"/>
                </a:lnTo>
                <a:lnTo>
                  <a:pt x="25" y="445"/>
                </a:lnTo>
                <a:lnTo>
                  <a:pt x="25" y="444"/>
                </a:lnTo>
                <a:lnTo>
                  <a:pt x="25" y="444"/>
                </a:lnTo>
                <a:lnTo>
                  <a:pt x="26" y="443"/>
                </a:lnTo>
                <a:lnTo>
                  <a:pt x="26" y="442"/>
                </a:lnTo>
                <a:lnTo>
                  <a:pt x="26" y="442"/>
                </a:lnTo>
                <a:lnTo>
                  <a:pt x="26" y="442"/>
                </a:lnTo>
                <a:lnTo>
                  <a:pt x="26" y="441"/>
                </a:lnTo>
                <a:lnTo>
                  <a:pt x="26" y="441"/>
                </a:lnTo>
                <a:lnTo>
                  <a:pt x="26" y="440"/>
                </a:lnTo>
                <a:lnTo>
                  <a:pt x="27" y="440"/>
                </a:lnTo>
                <a:lnTo>
                  <a:pt x="27" y="440"/>
                </a:lnTo>
                <a:lnTo>
                  <a:pt x="27" y="439"/>
                </a:lnTo>
                <a:lnTo>
                  <a:pt x="28" y="438"/>
                </a:lnTo>
                <a:lnTo>
                  <a:pt x="28" y="438"/>
                </a:lnTo>
                <a:lnTo>
                  <a:pt x="29" y="437"/>
                </a:lnTo>
                <a:lnTo>
                  <a:pt x="29" y="437"/>
                </a:lnTo>
                <a:lnTo>
                  <a:pt x="29" y="437"/>
                </a:lnTo>
                <a:lnTo>
                  <a:pt x="30" y="437"/>
                </a:lnTo>
                <a:lnTo>
                  <a:pt x="30" y="436"/>
                </a:lnTo>
                <a:lnTo>
                  <a:pt x="31" y="435"/>
                </a:lnTo>
                <a:lnTo>
                  <a:pt x="32" y="435"/>
                </a:lnTo>
                <a:lnTo>
                  <a:pt x="32" y="434"/>
                </a:lnTo>
                <a:lnTo>
                  <a:pt x="33" y="433"/>
                </a:lnTo>
                <a:lnTo>
                  <a:pt x="33" y="432"/>
                </a:lnTo>
                <a:lnTo>
                  <a:pt x="33" y="432"/>
                </a:lnTo>
                <a:lnTo>
                  <a:pt x="33" y="431"/>
                </a:lnTo>
                <a:lnTo>
                  <a:pt x="33" y="431"/>
                </a:lnTo>
                <a:lnTo>
                  <a:pt x="32" y="431"/>
                </a:lnTo>
                <a:lnTo>
                  <a:pt x="31" y="431"/>
                </a:lnTo>
                <a:lnTo>
                  <a:pt x="30" y="431"/>
                </a:lnTo>
                <a:lnTo>
                  <a:pt x="29" y="430"/>
                </a:lnTo>
                <a:lnTo>
                  <a:pt x="28" y="430"/>
                </a:lnTo>
                <a:lnTo>
                  <a:pt x="27" y="429"/>
                </a:lnTo>
                <a:lnTo>
                  <a:pt x="26" y="428"/>
                </a:lnTo>
                <a:lnTo>
                  <a:pt x="25" y="428"/>
                </a:lnTo>
                <a:lnTo>
                  <a:pt x="25" y="427"/>
                </a:lnTo>
                <a:lnTo>
                  <a:pt x="25" y="427"/>
                </a:lnTo>
                <a:lnTo>
                  <a:pt x="26" y="426"/>
                </a:lnTo>
                <a:lnTo>
                  <a:pt x="27" y="426"/>
                </a:lnTo>
                <a:lnTo>
                  <a:pt x="28" y="425"/>
                </a:lnTo>
                <a:lnTo>
                  <a:pt x="29" y="425"/>
                </a:lnTo>
                <a:lnTo>
                  <a:pt x="30" y="424"/>
                </a:lnTo>
                <a:lnTo>
                  <a:pt x="31" y="423"/>
                </a:lnTo>
                <a:lnTo>
                  <a:pt x="32" y="423"/>
                </a:lnTo>
                <a:lnTo>
                  <a:pt x="32" y="422"/>
                </a:lnTo>
                <a:lnTo>
                  <a:pt x="33" y="422"/>
                </a:lnTo>
                <a:lnTo>
                  <a:pt x="33" y="421"/>
                </a:lnTo>
                <a:lnTo>
                  <a:pt x="33" y="420"/>
                </a:lnTo>
                <a:lnTo>
                  <a:pt x="33" y="419"/>
                </a:lnTo>
                <a:lnTo>
                  <a:pt x="33" y="418"/>
                </a:lnTo>
                <a:lnTo>
                  <a:pt x="33" y="418"/>
                </a:lnTo>
                <a:lnTo>
                  <a:pt x="33" y="417"/>
                </a:lnTo>
                <a:lnTo>
                  <a:pt x="33" y="415"/>
                </a:lnTo>
                <a:lnTo>
                  <a:pt x="32" y="415"/>
                </a:lnTo>
                <a:lnTo>
                  <a:pt x="32" y="414"/>
                </a:lnTo>
                <a:lnTo>
                  <a:pt x="32" y="412"/>
                </a:lnTo>
                <a:lnTo>
                  <a:pt x="32" y="412"/>
                </a:lnTo>
                <a:lnTo>
                  <a:pt x="32" y="411"/>
                </a:lnTo>
                <a:lnTo>
                  <a:pt x="33" y="410"/>
                </a:lnTo>
                <a:lnTo>
                  <a:pt x="33" y="409"/>
                </a:lnTo>
                <a:lnTo>
                  <a:pt x="34" y="409"/>
                </a:lnTo>
                <a:lnTo>
                  <a:pt x="34" y="408"/>
                </a:lnTo>
                <a:lnTo>
                  <a:pt x="33" y="407"/>
                </a:lnTo>
                <a:lnTo>
                  <a:pt x="33" y="407"/>
                </a:lnTo>
                <a:lnTo>
                  <a:pt x="32" y="406"/>
                </a:lnTo>
                <a:lnTo>
                  <a:pt x="32" y="406"/>
                </a:lnTo>
                <a:lnTo>
                  <a:pt x="32" y="405"/>
                </a:lnTo>
                <a:lnTo>
                  <a:pt x="31" y="405"/>
                </a:lnTo>
                <a:lnTo>
                  <a:pt x="31" y="404"/>
                </a:lnTo>
                <a:lnTo>
                  <a:pt x="31" y="403"/>
                </a:lnTo>
                <a:lnTo>
                  <a:pt x="31" y="403"/>
                </a:lnTo>
                <a:lnTo>
                  <a:pt x="31" y="402"/>
                </a:lnTo>
                <a:lnTo>
                  <a:pt x="32" y="402"/>
                </a:lnTo>
                <a:lnTo>
                  <a:pt x="32" y="401"/>
                </a:lnTo>
                <a:lnTo>
                  <a:pt x="33" y="401"/>
                </a:lnTo>
                <a:lnTo>
                  <a:pt x="33" y="401"/>
                </a:lnTo>
                <a:lnTo>
                  <a:pt x="34" y="400"/>
                </a:lnTo>
                <a:lnTo>
                  <a:pt x="34" y="400"/>
                </a:lnTo>
                <a:lnTo>
                  <a:pt x="34" y="399"/>
                </a:lnTo>
                <a:lnTo>
                  <a:pt x="34" y="399"/>
                </a:lnTo>
                <a:lnTo>
                  <a:pt x="34" y="398"/>
                </a:lnTo>
                <a:lnTo>
                  <a:pt x="35" y="398"/>
                </a:lnTo>
                <a:lnTo>
                  <a:pt x="35" y="397"/>
                </a:lnTo>
                <a:lnTo>
                  <a:pt x="36" y="397"/>
                </a:lnTo>
                <a:lnTo>
                  <a:pt x="36" y="396"/>
                </a:lnTo>
                <a:lnTo>
                  <a:pt x="36" y="396"/>
                </a:lnTo>
                <a:lnTo>
                  <a:pt x="36" y="395"/>
                </a:lnTo>
                <a:lnTo>
                  <a:pt x="36" y="395"/>
                </a:lnTo>
                <a:lnTo>
                  <a:pt x="36" y="394"/>
                </a:lnTo>
                <a:lnTo>
                  <a:pt x="36" y="394"/>
                </a:lnTo>
                <a:lnTo>
                  <a:pt x="36" y="393"/>
                </a:lnTo>
                <a:lnTo>
                  <a:pt x="36" y="393"/>
                </a:lnTo>
                <a:lnTo>
                  <a:pt x="36" y="392"/>
                </a:lnTo>
                <a:lnTo>
                  <a:pt x="36" y="392"/>
                </a:lnTo>
                <a:lnTo>
                  <a:pt x="36" y="392"/>
                </a:lnTo>
                <a:lnTo>
                  <a:pt x="36" y="391"/>
                </a:lnTo>
                <a:lnTo>
                  <a:pt x="35" y="391"/>
                </a:lnTo>
                <a:lnTo>
                  <a:pt x="35" y="391"/>
                </a:lnTo>
                <a:lnTo>
                  <a:pt x="35" y="392"/>
                </a:lnTo>
                <a:lnTo>
                  <a:pt x="34" y="392"/>
                </a:lnTo>
                <a:lnTo>
                  <a:pt x="34" y="392"/>
                </a:lnTo>
                <a:lnTo>
                  <a:pt x="34" y="392"/>
                </a:lnTo>
                <a:lnTo>
                  <a:pt x="33" y="392"/>
                </a:lnTo>
                <a:lnTo>
                  <a:pt x="32" y="393"/>
                </a:lnTo>
                <a:lnTo>
                  <a:pt x="32" y="392"/>
                </a:lnTo>
                <a:lnTo>
                  <a:pt x="31" y="392"/>
                </a:lnTo>
                <a:lnTo>
                  <a:pt x="31" y="392"/>
                </a:lnTo>
                <a:lnTo>
                  <a:pt x="30" y="392"/>
                </a:lnTo>
                <a:lnTo>
                  <a:pt x="30" y="391"/>
                </a:lnTo>
                <a:lnTo>
                  <a:pt x="30" y="391"/>
                </a:lnTo>
                <a:lnTo>
                  <a:pt x="30" y="390"/>
                </a:lnTo>
                <a:lnTo>
                  <a:pt x="30" y="390"/>
                </a:lnTo>
                <a:lnTo>
                  <a:pt x="29" y="389"/>
                </a:lnTo>
                <a:lnTo>
                  <a:pt x="28" y="388"/>
                </a:lnTo>
                <a:lnTo>
                  <a:pt x="28" y="388"/>
                </a:lnTo>
                <a:lnTo>
                  <a:pt x="27" y="388"/>
                </a:lnTo>
                <a:lnTo>
                  <a:pt x="27" y="388"/>
                </a:lnTo>
                <a:lnTo>
                  <a:pt x="26" y="388"/>
                </a:lnTo>
                <a:lnTo>
                  <a:pt x="26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7"/>
                </a:lnTo>
                <a:lnTo>
                  <a:pt x="25" y="387"/>
                </a:lnTo>
                <a:lnTo>
                  <a:pt x="25" y="387"/>
                </a:lnTo>
                <a:lnTo>
                  <a:pt x="25" y="386"/>
                </a:lnTo>
                <a:lnTo>
                  <a:pt x="26" y="386"/>
                </a:lnTo>
                <a:lnTo>
                  <a:pt x="26" y="386"/>
                </a:lnTo>
                <a:lnTo>
                  <a:pt x="27" y="386"/>
                </a:lnTo>
                <a:lnTo>
                  <a:pt x="27" y="385"/>
                </a:lnTo>
                <a:lnTo>
                  <a:pt x="28" y="385"/>
                </a:lnTo>
                <a:lnTo>
                  <a:pt x="28" y="385"/>
                </a:lnTo>
                <a:lnTo>
                  <a:pt x="28" y="385"/>
                </a:lnTo>
                <a:lnTo>
                  <a:pt x="28" y="384"/>
                </a:lnTo>
                <a:lnTo>
                  <a:pt x="29" y="384"/>
                </a:lnTo>
                <a:lnTo>
                  <a:pt x="29" y="384"/>
                </a:lnTo>
                <a:lnTo>
                  <a:pt x="30" y="383"/>
                </a:lnTo>
                <a:lnTo>
                  <a:pt x="31" y="383"/>
                </a:lnTo>
                <a:lnTo>
                  <a:pt x="31" y="383"/>
                </a:lnTo>
                <a:lnTo>
                  <a:pt x="32" y="383"/>
                </a:lnTo>
                <a:lnTo>
                  <a:pt x="32" y="382"/>
                </a:lnTo>
                <a:lnTo>
                  <a:pt x="33" y="382"/>
                </a:lnTo>
                <a:lnTo>
                  <a:pt x="33" y="381"/>
                </a:lnTo>
                <a:lnTo>
                  <a:pt x="33" y="381"/>
                </a:lnTo>
                <a:lnTo>
                  <a:pt x="32" y="380"/>
                </a:lnTo>
                <a:lnTo>
                  <a:pt x="32" y="380"/>
                </a:lnTo>
                <a:lnTo>
                  <a:pt x="32" y="380"/>
                </a:lnTo>
                <a:lnTo>
                  <a:pt x="31" y="379"/>
                </a:lnTo>
                <a:lnTo>
                  <a:pt x="31" y="379"/>
                </a:lnTo>
                <a:lnTo>
                  <a:pt x="31" y="378"/>
                </a:lnTo>
                <a:lnTo>
                  <a:pt x="30" y="378"/>
                </a:lnTo>
                <a:lnTo>
                  <a:pt x="29" y="377"/>
                </a:lnTo>
                <a:lnTo>
                  <a:pt x="29" y="377"/>
                </a:lnTo>
                <a:lnTo>
                  <a:pt x="28" y="376"/>
                </a:lnTo>
                <a:lnTo>
                  <a:pt x="28" y="376"/>
                </a:lnTo>
                <a:lnTo>
                  <a:pt x="27" y="376"/>
                </a:lnTo>
                <a:lnTo>
                  <a:pt x="26" y="376"/>
                </a:lnTo>
                <a:lnTo>
                  <a:pt x="26" y="376"/>
                </a:lnTo>
                <a:lnTo>
                  <a:pt x="26" y="377"/>
                </a:lnTo>
                <a:lnTo>
                  <a:pt x="25" y="377"/>
                </a:lnTo>
                <a:lnTo>
                  <a:pt x="25" y="377"/>
                </a:lnTo>
                <a:lnTo>
                  <a:pt x="24" y="377"/>
                </a:lnTo>
                <a:lnTo>
                  <a:pt x="23" y="378"/>
                </a:lnTo>
                <a:lnTo>
                  <a:pt x="23" y="378"/>
                </a:lnTo>
                <a:lnTo>
                  <a:pt x="22" y="378"/>
                </a:lnTo>
                <a:lnTo>
                  <a:pt x="22" y="377"/>
                </a:lnTo>
                <a:lnTo>
                  <a:pt x="22" y="377"/>
                </a:lnTo>
                <a:lnTo>
                  <a:pt x="22" y="377"/>
                </a:lnTo>
                <a:lnTo>
                  <a:pt x="22" y="376"/>
                </a:lnTo>
                <a:lnTo>
                  <a:pt x="22" y="376"/>
                </a:lnTo>
                <a:lnTo>
                  <a:pt x="22" y="375"/>
                </a:lnTo>
                <a:lnTo>
                  <a:pt x="22" y="375"/>
                </a:lnTo>
                <a:lnTo>
                  <a:pt x="22" y="374"/>
                </a:lnTo>
                <a:lnTo>
                  <a:pt x="22" y="374"/>
                </a:lnTo>
                <a:lnTo>
                  <a:pt x="23" y="373"/>
                </a:lnTo>
                <a:lnTo>
                  <a:pt x="23" y="372"/>
                </a:lnTo>
                <a:lnTo>
                  <a:pt x="24" y="372"/>
                </a:lnTo>
                <a:lnTo>
                  <a:pt x="24" y="371"/>
                </a:lnTo>
                <a:lnTo>
                  <a:pt x="25" y="371"/>
                </a:lnTo>
                <a:lnTo>
                  <a:pt x="25" y="371"/>
                </a:lnTo>
                <a:lnTo>
                  <a:pt x="25" y="371"/>
                </a:lnTo>
                <a:lnTo>
                  <a:pt x="26" y="371"/>
                </a:lnTo>
                <a:lnTo>
                  <a:pt x="27" y="371"/>
                </a:lnTo>
                <a:lnTo>
                  <a:pt x="27" y="371"/>
                </a:lnTo>
                <a:lnTo>
                  <a:pt x="28" y="372"/>
                </a:lnTo>
                <a:lnTo>
                  <a:pt x="29" y="372"/>
                </a:lnTo>
                <a:lnTo>
                  <a:pt x="29" y="372"/>
                </a:lnTo>
                <a:lnTo>
                  <a:pt x="30" y="372"/>
                </a:lnTo>
                <a:lnTo>
                  <a:pt x="31" y="372"/>
                </a:lnTo>
                <a:lnTo>
                  <a:pt x="31" y="372"/>
                </a:lnTo>
                <a:lnTo>
                  <a:pt x="32" y="371"/>
                </a:lnTo>
                <a:lnTo>
                  <a:pt x="32" y="371"/>
                </a:lnTo>
                <a:lnTo>
                  <a:pt x="31" y="370"/>
                </a:lnTo>
                <a:lnTo>
                  <a:pt x="31" y="370"/>
                </a:lnTo>
                <a:lnTo>
                  <a:pt x="31" y="370"/>
                </a:lnTo>
                <a:lnTo>
                  <a:pt x="30" y="369"/>
                </a:lnTo>
                <a:lnTo>
                  <a:pt x="30" y="369"/>
                </a:lnTo>
                <a:lnTo>
                  <a:pt x="30" y="368"/>
                </a:lnTo>
                <a:lnTo>
                  <a:pt x="29" y="368"/>
                </a:lnTo>
                <a:lnTo>
                  <a:pt x="29" y="367"/>
                </a:lnTo>
                <a:lnTo>
                  <a:pt x="28" y="367"/>
                </a:lnTo>
                <a:lnTo>
                  <a:pt x="28" y="366"/>
                </a:lnTo>
                <a:lnTo>
                  <a:pt x="27" y="366"/>
                </a:lnTo>
                <a:lnTo>
                  <a:pt x="27" y="366"/>
                </a:lnTo>
                <a:lnTo>
                  <a:pt x="27" y="365"/>
                </a:lnTo>
                <a:lnTo>
                  <a:pt x="26" y="364"/>
                </a:lnTo>
                <a:lnTo>
                  <a:pt x="26" y="364"/>
                </a:lnTo>
                <a:lnTo>
                  <a:pt x="25" y="363"/>
                </a:lnTo>
                <a:lnTo>
                  <a:pt x="25" y="363"/>
                </a:lnTo>
                <a:lnTo>
                  <a:pt x="25" y="363"/>
                </a:lnTo>
                <a:lnTo>
                  <a:pt x="24" y="363"/>
                </a:lnTo>
                <a:lnTo>
                  <a:pt x="24" y="364"/>
                </a:lnTo>
                <a:lnTo>
                  <a:pt x="24" y="364"/>
                </a:lnTo>
                <a:lnTo>
                  <a:pt x="23" y="365"/>
                </a:lnTo>
                <a:lnTo>
                  <a:pt x="23" y="366"/>
                </a:lnTo>
                <a:lnTo>
                  <a:pt x="23" y="366"/>
                </a:lnTo>
                <a:lnTo>
                  <a:pt x="23" y="367"/>
                </a:lnTo>
                <a:lnTo>
                  <a:pt x="22" y="367"/>
                </a:lnTo>
                <a:lnTo>
                  <a:pt x="22" y="367"/>
                </a:lnTo>
                <a:lnTo>
                  <a:pt x="22" y="368"/>
                </a:lnTo>
                <a:lnTo>
                  <a:pt x="21" y="368"/>
                </a:lnTo>
                <a:lnTo>
                  <a:pt x="21" y="368"/>
                </a:lnTo>
                <a:lnTo>
                  <a:pt x="20" y="368"/>
                </a:lnTo>
                <a:lnTo>
                  <a:pt x="20" y="368"/>
                </a:lnTo>
                <a:lnTo>
                  <a:pt x="19" y="368"/>
                </a:lnTo>
                <a:lnTo>
                  <a:pt x="19" y="368"/>
                </a:lnTo>
                <a:lnTo>
                  <a:pt x="19" y="367"/>
                </a:lnTo>
                <a:lnTo>
                  <a:pt x="18" y="366"/>
                </a:lnTo>
                <a:lnTo>
                  <a:pt x="19" y="366"/>
                </a:lnTo>
                <a:lnTo>
                  <a:pt x="19" y="365"/>
                </a:lnTo>
                <a:lnTo>
                  <a:pt x="19" y="364"/>
                </a:lnTo>
                <a:lnTo>
                  <a:pt x="20" y="363"/>
                </a:lnTo>
                <a:lnTo>
                  <a:pt x="20" y="362"/>
                </a:lnTo>
                <a:lnTo>
                  <a:pt x="20" y="362"/>
                </a:lnTo>
                <a:lnTo>
                  <a:pt x="20" y="361"/>
                </a:lnTo>
                <a:lnTo>
                  <a:pt x="21" y="361"/>
                </a:lnTo>
                <a:lnTo>
                  <a:pt x="20" y="361"/>
                </a:lnTo>
                <a:lnTo>
                  <a:pt x="20" y="360"/>
                </a:lnTo>
                <a:lnTo>
                  <a:pt x="20" y="360"/>
                </a:lnTo>
                <a:lnTo>
                  <a:pt x="19" y="360"/>
                </a:lnTo>
                <a:lnTo>
                  <a:pt x="18" y="360"/>
                </a:lnTo>
                <a:lnTo>
                  <a:pt x="18" y="360"/>
                </a:lnTo>
                <a:lnTo>
                  <a:pt x="17" y="360"/>
                </a:lnTo>
                <a:lnTo>
                  <a:pt x="17" y="359"/>
                </a:lnTo>
                <a:lnTo>
                  <a:pt x="17" y="359"/>
                </a:lnTo>
                <a:lnTo>
                  <a:pt x="16" y="359"/>
                </a:lnTo>
                <a:lnTo>
                  <a:pt x="16" y="358"/>
                </a:lnTo>
                <a:lnTo>
                  <a:pt x="16" y="358"/>
                </a:lnTo>
                <a:lnTo>
                  <a:pt x="16" y="358"/>
                </a:lnTo>
                <a:lnTo>
                  <a:pt x="16" y="357"/>
                </a:lnTo>
                <a:lnTo>
                  <a:pt x="16" y="357"/>
                </a:lnTo>
                <a:lnTo>
                  <a:pt x="16" y="356"/>
                </a:lnTo>
                <a:lnTo>
                  <a:pt x="16" y="356"/>
                </a:lnTo>
                <a:lnTo>
                  <a:pt x="17" y="355"/>
                </a:lnTo>
                <a:lnTo>
                  <a:pt x="17" y="355"/>
                </a:lnTo>
                <a:lnTo>
                  <a:pt x="17" y="354"/>
                </a:lnTo>
                <a:lnTo>
                  <a:pt x="18" y="354"/>
                </a:lnTo>
                <a:lnTo>
                  <a:pt x="17" y="354"/>
                </a:lnTo>
                <a:lnTo>
                  <a:pt x="17" y="353"/>
                </a:lnTo>
                <a:lnTo>
                  <a:pt x="17" y="353"/>
                </a:lnTo>
                <a:lnTo>
                  <a:pt x="17" y="352"/>
                </a:lnTo>
                <a:lnTo>
                  <a:pt x="17" y="352"/>
                </a:lnTo>
                <a:lnTo>
                  <a:pt x="16" y="351"/>
                </a:lnTo>
                <a:lnTo>
                  <a:pt x="16" y="350"/>
                </a:lnTo>
                <a:lnTo>
                  <a:pt x="16" y="350"/>
                </a:lnTo>
                <a:lnTo>
                  <a:pt x="15" y="349"/>
                </a:lnTo>
                <a:lnTo>
                  <a:pt x="15" y="349"/>
                </a:lnTo>
                <a:lnTo>
                  <a:pt x="15" y="348"/>
                </a:lnTo>
                <a:lnTo>
                  <a:pt x="15" y="347"/>
                </a:lnTo>
                <a:lnTo>
                  <a:pt x="15" y="347"/>
                </a:lnTo>
                <a:lnTo>
                  <a:pt x="15" y="346"/>
                </a:lnTo>
                <a:lnTo>
                  <a:pt x="15" y="346"/>
                </a:lnTo>
                <a:lnTo>
                  <a:pt x="15" y="345"/>
                </a:lnTo>
                <a:lnTo>
                  <a:pt x="15" y="345"/>
                </a:lnTo>
                <a:lnTo>
                  <a:pt x="16" y="344"/>
                </a:lnTo>
                <a:lnTo>
                  <a:pt x="16" y="343"/>
                </a:lnTo>
                <a:lnTo>
                  <a:pt x="16" y="343"/>
                </a:lnTo>
                <a:lnTo>
                  <a:pt x="17" y="343"/>
                </a:lnTo>
                <a:lnTo>
                  <a:pt x="17" y="342"/>
                </a:lnTo>
                <a:lnTo>
                  <a:pt x="17" y="341"/>
                </a:lnTo>
                <a:lnTo>
                  <a:pt x="18" y="341"/>
                </a:lnTo>
                <a:lnTo>
                  <a:pt x="18" y="340"/>
                </a:lnTo>
                <a:lnTo>
                  <a:pt x="17" y="340"/>
                </a:lnTo>
                <a:lnTo>
                  <a:pt x="17" y="339"/>
                </a:lnTo>
                <a:lnTo>
                  <a:pt x="17" y="339"/>
                </a:lnTo>
                <a:lnTo>
                  <a:pt x="16" y="338"/>
                </a:lnTo>
                <a:lnTo>
                  <a:pt x="16" y="338"/>
                </a:lnTo>
                <a:lnTo>
                  <a:pt x="15" y="337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4" y="335"/>
                </a:lnTo>
                <a:lnTo>
                  <a:pt x="13" y="335"/>
                </a:lnTo>
                <a:lnTo>
                  <a:pt x="13" y="335"/>
                </a:lnTo>
                <a:lnTo>
                  <a:pt x="12" y="335"/>
                </a:lnTo>
                <a:lnTo>
                  <a:pt x="11" y="335"/>
                </a:lnTo>
                <a:lnTo>
                  <a:pt x="11" y="335"/>
                </a:lnTo>
                <a:lnTo>
                  <a:pt x="11" y="335"/>
                </a:lnTo>
                <a:lnTo>
                  <a:pt x="10" y="335"/>
                </a:lnTo>
                <a:lnTo>
                  <a:pt x="9" y="334"/>
                </a:lnTo>
                <a:lnTo>
                  <a:pt x="9" y="334"/>
                </a:lnTo>
                <a:lnTo>
                  <a:pt x="9" y="333"/>
                </a:lnTo>
                <a:lnTo>
                  <a:pt x="9" y="333"/>
                </a:lnTo>
                <a:lnTo>
                  <a:pt x="8" y="332"/>
                </a:lnTo>
                <a:lnTo>
                  <a:pt x="8" y="331"/>
                </a:lnTo>
                <a:lnTo>
                  <a:pt x="7" y="331"/>
                </a:lnTo>
                <a:lnTo>
                  <a:pt x="7" y="330"/>
                </a:lnTo>
                <a:lnTo>
                  <a:pt x="7" y="329"/>
                </a:lnTo>
                <a:lnTo>
                  <a:pt x="7" y="328"/>
                </a:lnTo>
                <a:lnTo>
                  <a:pt x="6" y="328"/>
                </a:lnTo>
                <a:lnTo>
                  <a:pt x="6" y="327"/>
                </a:lnTo>
                <a:lnTo>
                  <a:pt x="7" y="327"/>
                </a:lnTo>
                <a:lnTo>
                  <a:pt x="7" y="326"/>
                </a:lnTo>
                <a:lnTo>
                  <a:pt x="7" y="325"/>
                </a:lnTo>
                <a:lnTo>
                  <a:pt x="8" y="325"/>
                </a:lnTo>
                <a:lnTo>
                  <a:pt x="8" y="323"/>
                </a:lnTo>
                <a:lnTo>
                  <a:pt x="8" y="323"/>
                </a:lnTo>
                <a:lnTo>
                  <a:pt x="8" y="322"/>
                </a:lnTo>
                <a:lnTo>
                  <a:pt x="8" y="322"/>
                </a:lnTo>
                <a:lnTo>
                  <a:pt x="8" y="321"/>
                </a:lnTo>
                <a:lnTo>
                  <a:pt x="7" y="320"/>
                </a:lnTo>
                <a:lnTo>
                  <a:pt x="7" y="320"/>
                </a:lnTo>
                <a:lnTo>
                  <a:pt x="6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4" y="320"/>
                </a:lnTo>
                <a:lnTo>
                  <a:pt x="4" y="321"/>
                </a:lnTo>
                <a:lnTo>
                  <a:pt x="4" y="321"/>
                </a:lnTo>
                <a:lnTo>
                  <a:pt x="3" y="321"/>
                </a:lnTo>
                <a:lnTo>
                  <a:pt x="3" y="322"/>
                </a:lnTo>
                <a:lnTo>
                  <a:pt x="3" y="322"/>
                </a:lnTo>
                <a:lnTo>
                  <a:pt x="3" y="322"/>
                </a:lnTo>
                <a:lnTo>
                  <a:pt x="2" y="322"/>
                </a:lnTo>
                <a:lnTo>
                  <a:pt x="2" y="322"/>
                </a:lnTo>
                <a:lnTo>
                  <a:pt x="1" y="322"/>
                </a:lnTo>
                <a:lnTo>
                  <a:pt x="1" y="322"/>
                </a:lnTo>
                <a:lnTo>
                  <a:pt x="0" y="321"/>
                </a:lnTo>
                <a:lnTo>
                  <a:pt x="0" y="320"/>
                </a:lnTo>
                <a:lnTo>
                  <a:pt x="0" y="320"/>
                </a:lnTo>
                <a:lnTo>
                  <a:pt x="0" y="319"/>
                </a:lnTo>
                <a:lnTo>
                  <a:pt x="0" y="318"/>
                </a:lnTo>
                <a:lnTo>
                  <a:pt x="0" y="318"/>
                </a:lnTo>
                <a:lnTo>
                  <a:pt x="0" y="317"/>
                </a:lnTo>
                <a:lnTo>
                  <a:pt x="1" y="317"/>
                </a:lnTo>
                <a:lnTo>
                  <a:pt x="2" y="316"/>
                </a:lnTo>
                <a:lnTo>
                  <a:pt x="3" y="316"/>
                </a:lnTo>
                <a:lnTo>
                  <a:pt x="4" y="316"/>
                </a:lnTo>
                <a:lnTo>
                  <a:pt x="5" y="315"/>
                </a:lnTo>
                <a:lnTo>
                  <a:pt x="5" y="315"/>
                </a:lnTo>
                <a:lnTo>
                  <a:pt x="5" y="314"/>
                </a:lnTo>
                <a:lnTo>
                  <a:pt x="5" y="314"/>
                </a:lnTo>
                <a:lnTo>
                  <a:pt x="4" y="313"/>
                </a:lnTo>
                <a:lnTo>
                  <a:pt x="4" y="313"/>
                </a:lnTo>
                <a:lnTo>
                  <a:pt x="3" y="313"/>
                </a:lnTo>
                <a:lnTo>
                  <a:pt x="2" y="313"/>
                </a:lnTo>
                <a:lnTo>
                  <a:pt x="1" y="313"/>
                </a:lnTo>
                <a:lnTo>
                  <a:pt x="1" y="313"/>
                </a:lnTo>
                <a:lnTo>
                  <a:pt x="0" y="312"/>
                </a:lnTo>
                <a:lnTo>
                  <a:pt x="0" y="312"/>
                </a:lnTo>
                <a:lnTo>
                  <a:pt x="0" y="312"/>
                </a:lnTo>
                <a:lnTo>
                  <a:pt x="0" y="311"/>
                </a:lnTo>
                <a:lnTo>
                  <a:pt x="0" y="311"/>
                </a:lnTo>
                <a:lnTo>
                  <a:pt x="0" y="311"/>
                </a:lnTo>
                <a:lnTo>
                  <a:pt x="1" y="311"/>
                </a:lnTo>
                <a:lnTo>
                  <a:pt x="1" y="310"/>
                </a:lnTo>
                <a:lnTo>
                  <a:pt x="1" y="310"/>
                </a:lnTo>
                <a:lnTo>
                  <a:pt x="2" y="310"/>
                </a:lnTo>
                <a:lnTo>
                  <a:pt x="3" y="310"/>
                </a:lnTo>
                <a:lnTo>
                  <a:pt x="3" y="310"/>
                </a:lnTo>
                <a:lnTo>
                  <a:pt x="5" y="310"/>
                </a:lnTo>
                <a:lnTo>
                  <a:pt x="5" y="310"/>
                </a:lnTo>
                <a:lnTo>
                  <a:pt x="5" y="309"/>
                </a:lnTo>
                <a:lnTo>
                  <a:pt x="6" y="309"/>
                </a:lnTo>
                <a:lnTo>
                  <a:pt x="6" y="308"/>
                </a:lnTo>
                <a:lnTo>
                  <a:pt x="6" y="307"/>
                </a:lnTo>
                <a:lnTo>
                  <a:pt x="7" y="306"/>
                </a:lnTo>
                <a:lnTo>
                  <a:pt x="8" y="306"/>
                </a:lnTo>
                <a:lnTo>
                  <a:pt x="8" y="305"/>
                </a:lnTo>
                <a:lnTo>
                  <a:pt x="9" y="305"/>
                </a:lnTo>
                <a:lnTo>
                  <a:pt x="10" y="305"/>
                </a:lnTo>
                <a:lnTo>
                  <a:pt x="10" y="305"/>
                </a:lnTo>
                <a:lnTo>
                  <a:pt x="11" y="305"/>
                </a:lnTo>
                <a:lnTo>
                  <a:pt x="11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3" y="304"/>
                </a:lnTo>
                <a:lnTo>
                  <a:pt x="13" y="303"/>
                </a:lnTo>
                <a:lnTo>
                  <a:pt x="13" y="303"/>
                </a:lnTo>
                <a:lnTo>
                  <a:pt x="13" y="302"/>
                </a:lnTo>
                <a:lnTo>
                  <a:pt x="13" y="301"/>
                </a:lnTo>
                <a:lnTo>
                  <a:pt x="14" y="301"/>
                </a:lnTo>
                <a:lnTo>
                  <a:pt x="15" y="300"/>
                </a:lnTo>
                <a:lnTo>
                  <a:pt x="15" y="300"/>
                </a:lnTo>
                <a:lnTo>
                  <a:pt x="15" y="300"/>
                </a:lnTo>
                <a:lnTo>
                  <a:pt x="16" y="300"/>
                </a:lnTo>
                <a:lnTo>
                  <a:pt x="16" y="300"/>
                </a:lnTo>
                <a:lnTo>
                  <a:pt x="17" y="300"/>
                </a:lnTo>
                <a:lnTo>
                  <a:pt x="18" y="300"/>
                </a:lnTo>
                <a:lnTo>
                  <a:pt x="18" y="300"/>
                </a:lnTo>
                <a:lnTo>
                  <a:pt x="19" y="300"/>
                </a:lnTo>
                <a:lnTo>
                  <a:pt x="19" y="300"/>
                </a:lnTo>
                <a:lnTo>
                  <a:pt x="20" y="300"/>
                </a:lnTo>
                <a:lnTo>
                  <a:pt x="20" y="300"/>
                </a:lnTo>
                <a:lnTo>
                  <a:pt x="21" y="299"/>
                </a:lnTo>
                <a:lnTo>
                  <a:pt x="21" y="298"/>
                </a:lnTo>
                <a:lnTo>
                  <a:pt x="22" y="297"/>
                </a:lnTo>
                <a:lnTo>
                  <a:pt x="22" y="296"/>
                </a:lnTo>
                <a:lnTo>
                  <a:pt x="23" y="296"/>
                </a:lnTo>
                <a:lnTo>
                  <a:pt x="23" y="296"/>
                </a:lnTo>
                <a:lnTo>
                  <a:pt x="24" y="296"/>
                </a:lnTo>
                <a:lnTo>
                  <a:pt x="25" y="297"/>
                </a:lnTo>
                <a:lnTo>
                  <a:pt x="26" y="298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8" y="298"/>
                </a:lnTo>
                <a:lnTo>
                  <a:pt x="29" y="296"/>
                </a:lnTo>
                <a:lnTo>
                  <a:pt x="30" y="295"/>
                </a:lnTo>
                <a:lnTo>
                  <a:pt x="32" y="292"/>
                </a:lnTo>
                <a:lnTo>
                  <a:pt x="32" y="291"/>
                </a:lnTo>
                <a:lnTo>
                  <a:pt x="4" y="269"/>
                </a:lnTo>
                <a:lnTo>
                  <a:pt x="14" y="248"/>
                </a:lnTo>
                <a:lnTo>
                  <a:pt x="17" y="241"/>
                </a:lnTo>
                <a:lnTo>
                  <a:pt x="21" y="233"/>
                </a:lnTo>
                <a:lnTo>
                  <a:pt x="29" y="216"/>
                </a:lnTo>
                <a:lnTo>
                  <a:pt x="30" y="214"/>
                </a:lnTo>
                <a:lnTo>
                  <a:pt x="30" y="213"/>
                </a:lnTo>
                <a:lnTo>
                  <a:pt x="32" y="211"/>
                </a:lnTo>
                <a:lnTo>
                  <a:pt x="32" y="210"/>
                </a:lnTo>
                <a:lnTo>
                  <a:pt x="33" y="209"/>
                </a:lnTo>
                <a:lnTo>
                  <a:pt x="40" y="194"/>
                </a:lnTo>
                <a:lnTo>
                  <a:pt x="43" y="194"/>
                </a:lnTo>
                <a:lnTo>
                  <a:pt x="46" y="194"/>
                </a:lnTo>
                <a:lnTo>
                  <a:pt x="47" y="194"/>
                </a:lnTo>
                <a:lnTo>
                  <a:pt x="47" y="193"/>
                </a:lnTo>
                <a:lnTo>
                  <a:pt x="48" y="193"/>
                </a:lnTo>
                <a:lnTo>
                  <a:pt x="48" y="192"/>
                </a:lnTo>
                <a:lnTo>
                  <a:pt x="48" y="191"/>
                </a:lnTo>
                <a:lnTo>
                  <a:pt x="49" y="191"/>
                </a:lnTo>
                <a:lnTo>
                  <a:pt x="49" y="191"/>
                </a:lnTo>
                <a:lnTo>
                  <a:pt x="49" y="191"/>
                </a:lnTo>
                <a:lnTo>
                  <a:pt x="48" y="191"/>
                </a:lnTo>
                <a:lnTo>
                  <a:pt x="48" y="190"/>
                </a:lnTo>
                <a:lnTo>
                  <a:pt x="49" y="190"/>
                </a:lnTo>
                <a:lnTo>
                  <a:pt x="48" y="190"/>
                </a:lnTo>
                <a:lnTo>
                  <a:pt x="48" y="189"/>
                </a:lnTo>
                <a:lnTo>
                  <a:pt x="48" y="189"/>
                </a:lnTo>
                <a:lnTo>
                  <a:pt x="47" y="188"/>
                </a:lnTo>
                <a:lnTo>
                  <a:pt x="47" y="188"/>
                </a:lnTo>
                <a:lnTo>
                  <a:pt x="46" y="188"/>
                </a:lnTo>
                <a:lnTo>
                  <a:pt x="46" y="180"/>
                </a:lnTo>
                <a:lnTo>
                  <a:pt x="42" y="180"/>
                </a:lnTo>
                <a:lnTo>
                  <a:pt x="63" y="111"/>
                </a:lnTo>
                <a:lnTo>
                  <a:pt x="69" y="111"/>
                </a:lnTo>
                <a:lnTo>
                  <a:pt x="74" y="110"/>
                </a:lnTo>
                <a:lnTo>
                  <a:pt x="74" y="110"/>
                </a:lnTo>
                <a:lnTo>
                  <a:pt x="74" y="110"/>
                </a:lnTo>
                <a:lnTo>
                  <a:pt x="74" y="109"/>
                </a:lnTo>
                <a:lnTo>
                  <a:pt x="73" y="109"/>
                </a:lnTo>
                <a:lnTo>
                  <a:pt x="73" y="109"/>
                </a:lnTo>
                <a:lnTo>
                  <a:pt x="73" y="109"/>
                </a:lnTo>
                <a:lnTo>
                  <a:pt x="72" y="109"/>
                </a:lnTo>
                <a:lnTo>
                  <a:pt x="72" y="109"/>
                </a:lnTo>
                <a:lnTo>
                  <a:pt x="72" y="109"/>
                </a:lnTo>
                <a:lnTo>
                  <a:pt x="72" y="108"/>
                </a:lnTo>
                <a:lnTo>
                  <a:pt x="71" y="108"/>
                </a:lnTo>
                <a:lnTo>
                  <a:pt x="71" y="108"/>
                </a:lnTo>
                <a:lnTo>
                  <a:pt x="71" y="107"/>
                </a:lnTo>
                <a:lnTo>
                  <a:pt x="71" y="107"/>
                </a:lnTo>
                <a:lnTo>
                  <a:pt x="71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69" y="107"/>
                </a:lnTo>
                <a:lnTo>
                  <a:pt x="69" y="107"/>
                </a:lnTo>
                <a:lnTo>
                  <a:pt x="68" y="107"/>
                </a:lnTo>
                <a:lnTo>
                  <a:pt x="61" y="100"/>
                </a:lnTo>
                <a:lnTo>
                  <a:pt x="61" y="99"/>
                </a:lnTo>
                <a:lnTo>
                  <a:pt x="61" y="98"/>
                </a:lnTo>
                <a:lnTo>
                  <a:pt x="59" y="91"/>
                </a:lnTo>
                <a:lnTo>
                  <a:pt x="56" y="87"/>
                </a:lnTo>
                <a:lnTo>
                  <a:pt x="56" y="85"/>
                </a:lnTo>
                <a:lnTo>
                  <a:pt x="53" y="81"/>
                </a:lnTo>
                <a:lnTo>
                  <a:pt x="47" y="71"/>
                </a:lnTo>
                <a:lnTo>
                  <a:pt x="46" y="69"/>
                </a:lnTo>
                <a:lnTo>
                  <a:pt x="50" y="69"/>
                </a:lnTo>
                <a:lnTo>
                  <a:pt x="50" y="66"/>
                </a:lnTo>
                <a:lnTo>
                  <a:pt x="46" y="62"/>
                </a:lnTo>
                <a:lnTo>
                  <a:pt x="47" y="59"/>
                </a:lnTo>
                <a:lnTo>
                  <a:pt x="46" y="58"/>
                </a:lnTo>
                <a:lnTo>
                  <a:pt x="46" y="58"/>
                </a:lnTo>
                <a:lnTo>
                  <a:pt x="45" y="57"/>
                </a:lnTo>
                <a:lnTo>
                  <a:pt x="45" y="56"/>
                </a:lnTo>
                <a:lnTo>
                  <a:pt x="45" y="56"/>
                </a:lnTo>
                <a:lnTo>
                  <a:pt x="45" y="55"/>
                </a:lnTo>
                <a:lnTo>
                  <a:pt x="45" y="54"/>
                </a:lnTo>
                <a:lnTo>
                  <a:pt x="44" y="54"/>
                </a:lnTo>
                <a:lnTo>
                  <a:pt x="43" y="54"/>
                </a:lnTo>
                <a:lnTo>
                  <a:pt x="43" y="53"/>
                </a:lnTo>
                <a:lnTo>
                  <a:pt x="43" y="53"/>
                </a:lnTo>
                <a:lnTo>
                  <a:pt x="43" y="52"/>
                </a:lnTo>
                <a:lnTo>
                  <a:pt x="43" y="51"/>
                </a:lnTo>
                <a:lnTo>
                  <a:pt x="42" y="51"/>
                </a:lnTo>
                <a:lnTo>
                  <a:pt x="42" y="51"/>
                </a:lnTo>
                <a:lnTo>
                  <a:pt x="41" y="51"/>
                </a:lnTo>
                <a:lnTo>
                  <a:pt x="41" y="50"/>
                </a:lnTo>
                <a:lnTo>
                  <a:pt x="41" y="50"/>
                </a:lnTo>
                <a:lnTo>
                  <a:pt x="41" y="49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1" y="48"/>
                </a:lnTo>
                <a:lnTo>
                  <a:pt x="41" y="47"/>
                </a:lnTo>
                <a:lnTo>
                  <a:pt x="41" y="47"/>
                </a:lnTo>
                <a:lnTo>
                  <a:pt x="41" y="46"/>
                </a:lnTo>
                <a:lnTo>
                  <a:pt x="41" y="46"/>
                </a:lnTo>
                <a:lnTo>
                  <a:pt x="40" y="46"/>
                </a:lnTo>
                <a:lnTo>
                  <a:pt x="40" y="47"/>
                </a:lnTo>
                <a:lnTo>
                  <a:pt x="40" y="46"/>
                </a:lnTo>
                <a:lnTo>
                  <a:pt x="40" y="46"/>
                </a:lnTo>
                <a:lnTo>
                  <a:pt x="40" y="45"/>
                </a:lnTo>
                <a:lnTo>
                  <a:pt x="41" y="45"/>
                </a:lnTo>
                <a:lnTo>
                  <a:pt x="41" y="44"/>
                </a:lnTo>
                <a:lnTo>
                  <a:pt x="40" y="44"/>
                </a:lnTo>
                <a:lnTo>
                  <a:pt x="40" y="44"/>
                </a:lnTo>
                <a:lnTo>
                  <a:pt x="39" y="44"/>
                </a:lnTo>
                <a:lnTo>
                  <a:pt x="39" y="44"/>
                </a:lnTo>
                <a:lnTo>
                  <a:pt x="40" y="44"/>
                </a:lnTo>
                <a:lnTo>
                  <a:pt x="40" y="44"/>
                </a:lnTo>
                <a:lnTo>
                  <a:pt x="40" y="43"/>
                </a:lnTo>
                <a:lnTo>
                  <a:pt x="41" y="43"/>
                </a:lnTo>
                <a:lnTo>
                  <a:pt x="40" y="43"/>
                </a:lnTo>
                <a:lnTo>
                  <a:pt x="39" y="43"/>
                </a:lnTo>
                <a:lnTo>
                  <a:pt x="39" y="43"/>
                </a:lnTo>
                <a:lnTo>
                  <a:pt x="39" y="43"/>
                </a:lnTo>
                <a:lnTo>
                  <a:pt x="39" y="43"/>
                </a:lnTo>
                <a:lnTo>
                  <a:pt x="40" y="42"/>
                </a:lnTo>
                <a:lnTo>
                  <a:pt x="40" y="42"/>
                </a:lnTo>
                <a:lnTo>
                  <a:pt x="40" y="42"/>
                </a:lnTo>
                <a:lnTo>
                  <a:pt x="40" y="41"/>
                </a:lnTo>
                <a:lnTo>
                  <a:pt x="39" y="41"/>
                </a:lnTo>
                <a:lnTo>
                  <a:pt x="39" y="41"/>
                </a:lnTo>
                <a:lnTo>
                  <a:pt x="39" y="41"/>
                </a:lnTo>
                <a:lnTo>
                  <a:pt x="38" y="41"/>
                </a:lnTo>
                <a:lnTo>
                  <a:pt x="38" y="40"/>
                </a:lnTo>
                <a:lnTo>
                  <a:pt x="39" y="40"/>
                </a:lnTo>
                <a:lnTo>
                  <a:pt x="39" y="40"/>
                </a:lnTo>
                <a:lnTo>
                  <a:pt x="40" y="40"/>
                </a:lnTo>
                <a:lnTo>
                  <a:pt x="40" y="40"/>
                </a:lnTo>
                <a:lnTo>
                  <a:pt x="41" y="40"/>
                </a:lnTo>
                <a:lnTo>
                  <a:pt x="41" y="40"/>
                </a:lnTo>
                <a:lnTo>
                  <a:pt x="42" y="40"/>
                </a:lnTo>
                <a:lnTo>
                  <a:pt x="42" y="41"/>
                </a:lnTo>
                <a:lnTo>
                  <a:pt x="43" y="41"/>
                </a:lnTo>
                <a:lnTo>
                  <a:pt x="44" y="41"/>
                </a:lnTo>
                <a:lnTo>
                  <a:pt x="44" y="40"/>
                </a:lnTo>
                <a:lnTo>
                  <a:pt x="44" y="39"/>
                </a:lnTo>
                <a:lnTo>
                  <a:pt x="45" y="38"/>
                </a:lnTo>
                <a:lnTo>
                  <a:pt x="45" y="37"/>
                </a:lnTo>
                <a:lnTo>
                  <a:pt x="46" y="37"/>
                </a:lnTo>
                <a:lnTo>
                  <a:pt x="46" y="38"/>
                </a:lnTo>
                <a:lnTo>
                  <a:pt x="46" y="38"/>
                </a:lnTo>
                <a:lnTo>
                  <a:pt x="46" y="39"/>
                </a:lnTo>
                <a:lnTo>
                  <a:pt x="47" y="39"/>
                </a:lnTo>
                <a:lnTo>
                  <a:pt x="47" y="39"/>
                </a:lnTo>
                <a:lnTo>
                  <a:pt x="47" y="39"/>
                </a:lnTo>
                <a:lnTo>
                  <a:pt x="47" y="40"/>
                </a:lnTo>
                <a:lnTo>
                  <a:pt x="47" y="40"/>
                </a:lnTo>
                <a:lnTo>
                  <a:pt x="47" y="41"/>
                </a:lnTo>
                <a:lnTo>
                  <a:pt x="47" y="41"/>
                </a:lnTo>
                <a:lnTo>
                  <a:pt x="47" y="42"/>
                </a:lnTo>
                <a:lnTo>
                  <a:pt x="48" y="42"/>
                </a:lnTo>
                <a:lnTo>
                  <a:pt x="48" y="42"/>
                </a:lnTo>
                <a:lnTo>
                  <a:pt x="48" y="43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9" y="45"/>
                </a:lnTo>
                <a:lnTo>
                  <a:pt x="48" y="45"/>
                </a:lnTo>
                <a:lnTo>
                  <a:pt x="48" y="45"/>
                </a:lnTo>
                <a:lnTo>
                  <a:pt x="48" y="46"/>
                </a:lnTo>
                <a:lnTo>
                  <a:pt x="49" y="47"/>
                </a:lnTo>
                <a:lnTo>
                  <a:pt x="49" y="47"/>
                </a:lnTo>
                <a:lnTo>
                  <a:pt x="49" y="48"/>
                </a:lnTo>
                <a:lnTo>
                  <a:pt x="49" y="48"/>
                </a:lnTo>
                <a:lnTo>
                  <a:pt x="49" y="48"/>
                </a:lnTo>
                <a:lnTo>
                  <a:pt x="50" y="48"/>
                </a:lnTo>
                <a:lnTo>
                  <a:pt x="50" y="49"/>
                </a:lnTo>
                <a:lnTo>
                  <a:pt x="50" y="49"/>
                </a:lnTo>
                <a:lnTo>
                  <a:pt x="49" y="49"/>
                </a:lnTo>
                <a:lnTo>
                  <a:pt x="50" y="49"/>
                </a:lnTo>
                <a:lnTo>
                  <a:pt x="50" y="49"/>
                </a:lnTo>
                <a:lnTo>
                  <a:pt x="50" y="49"/>
                </a:lnTo>
                <a:lnTo>
                  <a:pt x="50" y="50"/>
                </a:lnTo>
                <a:lnTo>
                  <a:pt x="51" y="50"/>
                </a:lnTo>
                <a:lnTo>
                  <a:pt x="51" y="50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2" y="51"/>
                </a:lnTo>
                <a:lnTo>
                  <a:pt x="52" y="52"/>
                </a:lnTo>
                <a:lnTo>
                  <a:pt x="51" y="52"/>
                </a:lnTo>
                <a:lnTo>
                  <a:pt x="52" y="52"/>
                </a:lnTo>
                <a:lnTo>
                  <a:pt x="51" y="52"/>
                </a:lnTo>
                <a:lnTo>
                  <a:pt x="51" y="53"/>
                </a:lnTo>
                <a:lnTo>
                  <a:pt x="52" y="53"/>
                </a:lnTo>
                <a:lnTo>
                  <a:pt x="51" y="53"/>
                </a:lnTo>
                <a:lnTo>
                  <a:pt x="51" y="53"/>
                </a:lnTo>
                <a:lnTo>
                  <a:pt x="50" y="53"/>
                </a:lnTo>
                <a:lnTo>
                  <a:pt x="50" y="55"/>
                </a:lnTo>
                <a:lnTo>
                  <a:pt x="51" y="56"/>
                </a:lnTo>
                <a:lnTo>
                  <a:pt x="50" y="56"/>
                </a:lnTo>
                <a:lnTo>
                  <a:pt x="50" y="56"/>
                </a:lnTo>
                <a:lnTo>
                  <a:pt x="50" y="57"/>
                </a:lnTo>
                <a:lnTo>
                  <a:pt x="50" y="57"/>
                </a:lnTo>
                <a:lnTo>
                  <a:pt x="51" y="57"/>
                </a:lnTo>
                <a:lnTo>
                  <a:pt x="51" y="57"/>
                </a:lnTo>
                <a:lnTo>
                  <a:pt x="51" y="58"/>
                </a:lnTo>
                <a:lnTo>
                  <a:pt x="52" y="58"/>
                </a:lnTo>
                <a:lnTo>
                  <a:pt x="52" y="58"/>
                </a:lnTo>
                <a:lnTo>
                  <a:pt x="52" y="59"/>
                </a:lnTo>
                <a:lnTo>
                  <a:pt x="53" y="59"/>
                </a:lnTo>
                <a:lnTo>
                  <a:pt x="54" y="58"/>
                </a:lnTo>
                <a:lnTo>
                  <a:pt x="54" y="58"/>
                </a:lnTo>
                <a:lnTo>
                  <a:pt x="55" y="57"/>
                </a:lnTo>
                <a:lnTo>
                  <a:pt x="55" y="57"/>
                </a:lnTo>
                <a:lnTo>
                  <a:pt x="56" y="58"/>
                </a:lnTo>
                <a:lnTo>
                  <a:pt x="56" y="58"/>
                </a:lnTo>
                <a:lnTo>
                  <a:pt x="56" y="59"/>
                </a:lnTo>
                <a:lnTo>
                  <a:pt x="56" y="59"/>
                </a:lnTo>
                <a:lnTo>
                  <a:pt x="57" y="60"/>
                </a:lnTo>
                <a:lnTo>
                  <a:pt x="57" y="60"/>
                </a:lnTo>
                <a:lnTo>
                  <a:pt x="57" y="60"/>
                </a:lnTo>
                <a:lnTo>
                  <a:pt x="57" y="60"/>
                </a:lnTo>
                <a:lnTo>
                  <a:pt x="56" y="60"/>
                </a:lnTo>
                <a:lnTo>
                  <a:pt x="56" y="61"/>
                </a:lnTo>
                <a:lnTo>
                  <a:pt x="57" y="61"/>
                </a:lnTo>
                <a:lnTo>
                  <a:pt x="57" y="62"/>
                </a:lnTo>
                <a:lnTo>
                  <a:pt x="57" y="62"/>
                </a:lnTo>
                <a:lnTo>
                  <a:pt x="58" y="62"/>
                </a:lnTo>
                <a:lnTo>
                  <a:pt x="59" y="63"/>
                </a:lnTo>
                <a:lnTo>
                  <a:pt x="58" y="63"/>
                </a:lnTo>
                <a:lnTo>
                  <a:pt x="58" y="63"/>
                </a:lnTo>
                <a:lnTo>
                  <a:pt x="57" y="63"/>
                </a:lnTo>
                <a:lnTo>
                  <a:pt x="57" y="64"/>
                </a:lnTo>
                <a:lnTo>
                  <a:pt x="58" y="65"/>
                </a:lnTo>
                <a:lnTo>
                  <a:pt x="58" y="66"/>
                </a:lnTo>
                <a:lnTo>
                  <a:pt x="58" y="66"/>
                </a:lnTo>
                <a:lnTo>
                  <a:pt x="59" y="66"/>
                </a:lnTo>
                <a:lnTo>
                  <a:pt x="60" y="66"/>
                </a:lnTo>
                <a:lnTo>
                  <a:pt x="60" y="66"/>
                </a:lnTo>
                <a:lnTo>
                  <a:pt x="61" y="66"/>
                </a:lnTo>
                <a:lnTo>
                  <a:pt x="62" y="66"/>
                </a:lnTo>
                <a:lnTo>
                  <a:pt x="62" y="67"/>
                </a:lnTo>
                <a:lnTo>
                  <a:pt x="62" y="67"/>
                </a:lnTo>
                <a:lnTo>
                  <a:pt x="63" y="67"/>
                </a:lnTo>
                <a:lnTo>
                  <a:pt x="63" y="67"/>
                </a:lnTo>
                <a:lnTo>
                  <a:pt x="64" y="68"/>
                </a:lnTo>
                <a:lnTo>
                  <a:pt x="64" y="69"/>
                </a:lnTo>
                <a:lnTo>
                  <a:pt x="65" y="69"/>
                </a:lnTo>
                <a:lnTo>
                  <a:pt x="66" y="69"/>
                </a:lnTo>
                <a:lnTo>
                  <a:pt x="66" y="69"/>
                </a:lnTo>
                <a:lnTo>
                  <a:pt x="66" y="70"/>
                </a:lnTo>
                <a:lnTo>
                  <a:pt x="66" y="70"/>
                </a:lnTo>
                <a:lnTo>
                  <a:pt x="66" y="70"/>
                </a:lnTo>
                <a:lnTo>
                  <a:pt x="66" y="71"/>
                </a:lnTo>
                <a:lnTo>
                  <a:pt x="66" y="71"/>
                </a:lnTo>
                <a:lnTo>
                  <a:pt x="67" y="71"/>
                </a:lnTo>
                <a:lnTo>
                  <a:pt x="67" y="72"/>
                </a:lnTo>
                <a:lnTo>
                  <a:pt x="68" y="72"/>
                </a:lnTo>
                <a:lnTo>
                  <a:pt x="68" y="72"/>
                </a:lnTo>
                <a:lnTo>
                  <a:pt x="69" y="72"/>
                </a:lnTo>
                <a:lnTo>
                  <a:pt x="69" y="72"/>
                </a:lnTo>
                <a:lnTo>
                  <a:pt x="70" y="72"/>
                </a:lnTo>
                <a:lnTo>
                  <a:pt x="70" y="72"/>
                </a:lnTo>
                <a:lnTo>
                  <a:pt x="71" y="72"/>
                </a:lnTo>
                <a:lnTo>
                  <a:pt x="72" y="71"/>
                </a:lnTo>
                <a:lnTo>
                  <a:pt x="71" y="72"/>
                </a:lnTo>
                <a:lnTo>
                  <a:pt x="71" y="72"/>
                </a:lnTo>
                <a:lnTo>
                  <a:pt x="71" y="73"/>
                </a:lnTo>
                <a:lnTo>
                  <a:pt x="72" y="74"/>
                </a:lnTo>
                <a:lnTo>
                  <a:pt x="72" y="74"/>
                </a:lnTo>
                <a:lnTo>
                  <a:pt x="73" y="75"/>
                </a:lnTo>
                <a:lnTo>
                  <a:pt x="73" y="75"/>
                </a:lnTo>
                <a:lnTo>
                  <a:pt x="73" y="76"/>
                </a:lnTo>
                <a:lnTo>
                  <a:pt x="74" y="76"/>
                </a:lnTo>
                <a:lnTo>
                  <a:pt x="74" y="76"/>
                </a:lnTo>
                <a:lnTo>
                  <a:pt x="74" y="76"/>
                </a:lnTo>
                <a:lnTo>
                  <a:pt x="75" y="75"/>
                </a:lnTo>
                <a:lnTo>
                  <a:pt x="75" y="74"/>
                </a:lnTo>
                <a:lnTo>
                  <a:pt x="75" y="73"/>
                </a:lnTo>
                <a:lnTo>
                  <a:pt x="75" y="73"/>
                </a:lnTo>
                <a:lnTo>
                  <a:pt x="75" y="73"/>
                </a:lnTo>
                <a:lnTo>
                  <a:pt x="76" y="73"/>
                </a:lnTo>
                <a:lnTo>
                  <a:pt x="76" y="72"/>
                </a:lnTo>
                <a:lnTo>
                  <a:pt x="76" y="72"/>
                </a:lnTo>
                <a:lnTo>
                  <a:pt x="77" y="71"/>
                </a:lnTo>
                <a:lnTo>
                  <a:pt x="77" y="71"/>
                </a:lnTo>
                <a:lnTo>
                  <a:pt x="78" y="71"/>
                </a:lnTo>
                <a:lnTo>
                  <a:pt x="78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0"/>
                </a:lnTo>
                <a:lnTo>
                  <a:pt x="79" y="70"/>
                </a:lnTo>
                <a:lnTo>
                  <a:pt x="80" y="70"/>
                </a:lnTo>
                <a:lnTo>
                  <a:pt x="80" y="70"/>
                </a:lnTo>
                <a:lnTo>
                  <a:pt x="81" y="70"/>
                </a:lnTo>
                <a:lnTo>
                  <a:pt x="81" y="70"/>
                </a:lnTo>
                <a:lnTo>
                  <a:pt x="81" y="69"/>
                </a:lnTo>
                <a:lnTo>
                  <a:pt x="81" y="69"/>
                </a:lnTo>
                <a:lnTo>
                  <a:pt x="82" y="69"/>
                </a:lnTo>
                <a:lnTo>
                  <a:pt x="82" y="69"/>
                </a:lnTo>
                <a:lnTo>
                  <a:pt x="83" y="68"/>
                </a:lnTo>
                <a:lnTo>
                  <a:pt x="83" y="69"/>
                </a:lnTo>
                <a:lnTo>
                  <a:pt x="83" y="69"/>
                </a:lnTo>
                <a:lnTo>
                  <a:pt x="84" y="69"/>
                </a:lnTo>
                <a:lnTo>
                  <a:pt x="84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7" y="69"/>
                </a:lnTo>
                <a:lnTo>
                  <a:pt x="87" y="68"/>
                </a:lnTo>
                <a:lnTo>
                  <a:pt x="88" y="68"/>
                </a:lnTo>
                <a:lnTo>
                  <a:pt x="88" y="68"/>
                </a:lnTo>
                <a:lnTo>
                  <a:pt x="88" y="68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8"/>
                </a:lnTo>
                <a:lnTo>
                  <a:pt x="91" y="68"/>
                </a:lnTo>
                <a:lnTo>
                  <a:pt x="91" y="68"/>
                </a:lnTo>
                <a:lnTo>
                  <a:pt x="91" y="68"/>
                </a:lnTo>
                <a:lnTo>
                  <a:pt x="92" y="68"/>
                </a:lnTo>
                <a:lnTo>
                  <a:pt x="91" y="67"/>
                </a:lnTo>
                <a:lnTo>
                  <a:pt x="92" y="67"/>
                </a:lnTo>
                <a:lnTo>
                  <a:pt x="92" y="67"/>
                </a:lnTo>
                <a:lnTo>
                  <a:pt x="93" y="68"/>
                </a:lnTo>
                <a:lnTo>
                  <a:pt x="93" y="68"/>
                </a:lnTo>
                <a:lnTo>
                  <a:pt x="94" y="68"/>
                </a:lnTo>
                <a:lnTo>
                  <a:pt x="94" y="68"/>
                </a:lnTo>
                <a:lnTo>
                  <a:pt x="95" y="67"/>
                </a:lnTo>
                <a:lnTo>
                  <a:pt x="95" y="67"/>
                </a:lnTo>
                <a:lnTo>
                  <a:pt x="95" y="67"/>
                </a:lnTo>
                <a:lnTo>
                  <a:pt x="96" y="67"/>
                </a:lnTo>
                <a:lnTo>
                  <a:pt x="96" y="67"/>
                </a:lnTo>
                <a:lnTo>
                  <a:pt x="97" y="67"/>
                </a:lnTo>
                <a:lnTo>
                  <a:pt x="97" y="66"/>
                </a:lnTo>
                <a:lnTo>
                  <a:pt x="96" y="66"/>
                </a:lnTo>
                <a:lnTo>
                  <a:pt x="96" y="66"/>
                </a:lnTo>
                <a:lnTo>
                  <a:pt x="95" y="65"/>
                </a:lnTo>
                <a:lnTo>
                  <a:pt x="95" y="65"/>
                </a:lnTo>
                <a:lnTo>
                  <a:pt x="96" y="65"/>
                </a:lnTo>
                <a:lnTo>
                  <a:pt x="96" y="65"/>
                </a:lnTo>
                <a:lnTo>
                  <a:pt x="96" y="65"/>
                </a:lnTo>
                <a:lnTo>
                  <a:pt x="96" y="65"/>
                </a:lnTo>
                <a:lnTo>
                  <a:pt x="96" y="64"/>
                </a:lnTo>
                <a:lnTo>
                  <a:pt x="97" y="64"/>
                </a:lnTo>
                <a:lnTo>
                  <a:pt x="97" y="64"/>
                </a:lnTo>
                <a:lnTo>
                  <a:pt x="97" y="64"/>
                </a:lnTo>
                <a:lnTo>
                  <a:pt x="98" y="64"/>
                </a:lnTo>
                <a:lnTo>
                  <a:pt x="99" y="64"/>
                </a:lnTo>
                <a:lnTo>
                  <a:pt x="99" y="64"/>
                </a:lnTo>
                <a:lnTo>
                  <a:pt x="100" y="64"/>
                </a:lnTo>
                <a:lnTo>
                  <a:pt x="101" y="64"/>
                </a:lnTo>
                <a:lnTo>
                  <a:pt x="101" y="64"/>
                </a:lnTo>
                <a:lnTo>
                  <a:pt x="102" y="64"/>
                </a:lnTo>
                <a:lnTo>
                  <a:pt x="102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5" y="63"/>
                </a:lnTo>
                <a:lnTo>
                  <a:pt x="105" y="63"/>
                </a:lnTo>
                <a:lnTo>
                  <a:pt x="105" y="63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7" y="63"/>
                </a:lnTo>
                <a:lnTo>
                  <a:pt x="108" y="63"/>
                </a:lnTo>
                <a:lnTo>
                  <a:pt x="108" y="63"/>
                </a:lnTo>
                <a:lnTo>
                  <a:pt x="109" y="63"/>
                </a:lnTo>
                <a:lnTo>
                  <a:pt x="109" y="63"/>
                </a:lnTo>
                <a:lnTo>
                  <a:pt x="109" y="63"/>
                </a:lnTo>
                <a:lnTo>
                  <a:pt x="109" y="62"/>
                </a:lnTo>
                <a:lnTo>
                  <a:pt x="110" y="62"/>
                </a:lnTo>
                <a:lnTo>
                  <a:pt x="110" y="62"/>
                </a:lnTo>
                <a:lnTo>
                  <a:pt x="111" y="62"/>
                </a:lnTo>
                <a:lnTo>
                  <a:pt x="111" y="62"/>
                </a:lnTo>
                <a:lnTo>
                  <a:pt x="111" y="62"/>
                </a:lnTo>
                <a:lnTo>
                  <a:pt x="111" y="61"/>
                </a:lnTo>
                <a:lnTo>
                  <a:pt x="112" y="60"/>
                </a:lnTo>
                <a:lnTo>
                  <a:pt x="112" y="60"/>
                </a:lnTo>
                <a:lnTo>
                  <a:pt x="113" y="60"/>
                </a:lnTo>
                <a:lnTo>
                  <a:pt x="114" y="60"/>
                </a:lnTo>
                <a:lnTo>
                  <a:pt x="114" y="59"/>
                </a:lnTo>
                <a:lnTo>
                  <a:pt x="114" y="59"/>
                </a:lnTo>
                <a:lnTo>
                  <a:pt x="114" y="59"/>
                </a:lnTo>
                <a:lnTo>
                  <a:pt x="115" y="59"/>
                </a:lnTo>
                <a:lnTo>
                  <a:pt x="115" y="59"/>
                </a:lnTo>
                <a:lnTo>
                  <a:pt x="116" y="59"/>
                </a:lnTo>
                <a:lnTo>
                  <a:pt x="116" y="59"/>
                </a:lnTo>
                <a:lnTo>
                  <a:pt x="116" y="59"/>
                </a:lnTo>
                <a:lnTo>
                  <a:pt x="116" y="58"/>
                </a:lnTo>
                <a:lnTo>
                  <a:pt x="116" y="58"/>
                </a:lnTo>
                <a:lnTo>
                  <a:pt x="117" y="57"/>
                </a:lnTo>
                <a:lnTo>
                  <a:pt x="117" y="56"/>
                </a:lnTo>
                <a:lnTo>
                  <a:pt x="117" y="56"/>
                </a:lnTo>
                <a:lnTo>
                  <a:pt x="118" y="55"/>
                </a:lnTo>
                <a:lnTo>
                  <a:pt x="118" y="55"/>
                </a:lnTo>
                <a:lnTo>
                  <a:pt x="119" y="55"/>
                </a:lnTo>
                <a:lnTo>
                  <a:pt x="119" y="54"/>
                </a:lnTo>
                <a:lnTo>
                  <a:pt x="119" y="54"/>
                </a:lnTo>
                <a:lnTo>
                  <a:pt x="119" y="54"/>
                </a:lnTo>
                <a:lnTo>
                  <a:pt x="119" y="53"/>
                </a:lnTo>
                <a:lnTo>
                  <a:pt x="120" y="53"/>
                </a:lnTo>
                <a:lnTo>
                  <a:pt x="120" y="52"/>
                </a:lnTo>
                <a:lnTo>
                  <a:pt x="120" y="52"/>
                </a:lnTo>
                <a:lnTo>
                  <a:pt x="121" y="52"/>
                </a:lnTo>
                <a:lnTo>
                  <a:pt x="121" y="52"/>
                </a:lnTo>
                <a:lnTo>
                  <a:pt x="122" y="51"/>
                </a:lnTo>
                <a:lnTo>
                  <a:pt x="122" y="51"/>
                </a:lnTo>
                <a:lnTo>
                  <a:pt x="123" y="51"/>
                </a:lnTo>
                <a:lnTo>
                  <a:pt x="123" y="50"/>
                </a:lnTo>
                <a:lnTo>
                  <a:pt x="123" y="50"/>
                </a:lnTo>
                <a:lnTo>
                  <a:pt x="123" y="49"/>
                </a:lnTo>
                <a:lnTo>
                  <a:pt x="123" y="49"/>
                </a:lnTo>
                <a:lnTo>
                  <a:pt x="123" y="49"/>
                </a:lnTo>
                <a:lnTo>
                  <a:pt x="124" y="49"/>
                </a:lnTo>
                <a:lnTo>
                  <a:pt x="124" y="49"/>
                </a:lnTo>
                <a:lnTo>
                  <a:pt x="124" y="48"/>
                </a:lnTo>
                <a:lnTo>
                  <a:pt x="125" y="48"/>
                </a:lnTo>
                <a:lnTo>
                  <a:pt x="125" y="47"/>
                </a:lnTo>
                <a:lnTo>
                  <a:pt x="125" y="46"/>
                </a:lnTo>
                <a:lnTo>
                  <a:pt x="126" y="46"/>
                </a:lnTo>
                <a:lnTo>
                  <a:pt x="125" y="45"/>
                </a:lnTo>
                <a:lnTo>
                  <a:pt x="125" y="46"/>
                </a:lnTo>
                <a:lnTo>
                  <a:pt x="125" y="46"/>
                </a:lnTo>
                <a:lnTo>
                  <a:pt x="125" y="46"/>
                </a:lnTo>
                <a:lnTo>
                  <a:pt x="124" y="46"/>
                </a:lnTo>
                <a:lnTo>
                  <a:pt x="124" y="46"/>
                </a:lnTo>
                <a:lnTo>
                  <a:pt x="123" y="46"/>
                </a:lnTo>
                <a:lnTo>
                  <a:pt x="123" y="46"/>
                </a:lnTo>
                <a:lnTo>
                  <a:pt x="123" y="45"/>
                </a:lnTo>
                <a:lnTo>
                  <a:pt x="124" y="45"/>
                </a:lnTo>
                <a:lnTo>
                  <a:pt x="124" y="44"/>
                </a:lnTo>
                <a:lnTo>
                  <a:pt x="124" y="44"/>
                </a:lnTo>
                <a:lnTo>
                  <a:pt x="124" y="43"/>
                </a:lnTo>
                <a:lnTo>
                  <a:pt x="124" y="43"/>
                </a:lnTo>
                <a:lnTo>
                  <a:pt x="123" y="43"/>
                </a:lnTo>
                <a:lnTo>
                  <a:pt x="124" y="43"/>
                </a:lnTo>
                <a:lnTo>
                  <a:pt x="124" y="43"/>
                </a:lnTo>
                <a:lnTo>
                  <a:pt x="125" y="42"/>
                </a:lnTo>
                <a:lnTo>
                  <a:pt x="125" y="42"/>
                </a:lnTo>
                <a:lnTo>
                  <a:pt x="125" y="42"/>
                </a:lnTo>
                <a:lnTo>
                  <a:pt x="125" y="41"/>
                </a:lnTo>
                <a:lnTo>
                  <a:pt x="126" y="41"/>
                </a:lnTo>
                <a:lnTo>
                  <a:pt x="126" y="41"/>
                </a:lnTo>
                <a:lnTo>
                  <a:pt x="126" y="40"/>
                </a:lnTo>
                <a:lnTo>
                  <a:pt x="126" y="40"/>
                </a:lnTo>
                <a:lnTo>
                  <a:pt x="127" y="39"/>
                </a:lnTo>
                <a:lnTo>
                  <a:pt x="127" y="39"/>
                </a:lnTo>
                <a:lnTo>
                  <a:pt x="128" y="39"/>
                </a:lnTo>
                <a:lnTo>
                  <a:pt x="128" y="39"/>
                </a:lnTo>
                <a:lnTo>
                  <a:pt x="129" y="39"/>
                </a:lnTo>
                <a:lnTo>
                  <a:pt x="129" y="39"/>
                </a:lnTo>
                <a:lnTo>
                  <a:pt x="130" y="39"/>
                </a:lnTo>
                <a:lnTo>
                  <a:pt x="130" y="38"/>
                </a:lnTo>
                <a:lnTo>
                  <a:pt x="130" y="38"/>
                </a:lnTo>
                <a:lnTo>
                  <a:pt x="131" y="38"/>
                </a:lnTo>
                <a:lnTo>
                  <a:pt x="131" y="38"/>
                </a:lnTo>
                <a:lnTo>
                  <a:pt x="132" y="38"/>
                </a:lnTo>
                <a:lnTo>
                  <a:pt x="132" y="38"/>
                </a:lnTo>
                <a:lnTo>
                  <a:pt x="133" y="38"/>
                </a:lnTo>
                <a:lnTo>
                  <a:pt x="134" y="38"/>
                </a:lnTo>
                <a:lnTo>
                  <a:pt x="134" y="38"/>
                </a:lnTo>
                <a:lnTo>
                  <a:pt x="134" y="38"/>
                </a:lnTo>
                <a:lnTo>
                  <a:pt x="135" y="37"/>
                </a:lnTo>
                <a:lnTo>
                  <a:pt x="135" y="37"/>
                </a:lnTo>
                <a:lnTo>
                  <a:pt x="135" y="37"/>
                </a:lnTo>
                <a:lnTo>
                  <a:pt x="135" y="36"/>
                </a:lnTo>
                <a:lnTo>
                  <a:pt x="136" y="35"/>
                </a:lnTo>
                <a:lnTo>
                  <a:pt x="136" y="35"/>
                </a:lnTo>
                <a:lnTo>
                  <a:pt x="136" y="34"/>
                </a:lnTo>
                <a:lnTo>
                  <a:pt x="135" y="34"/>
                </a:lnTo>
                <a:lnTo>
                  <a:pt x="136" y="33"/>
                </a:lnTo>
                <a:lnTo>
                  <a:pt x="136" y="33"/>
                </a:lnTo>
                <a:lnTo>
                  <a:pt x="137" y="33"/>
                </a:lnTo>
                <a:lnTo>
                  <a:pt x="137" y="33"/>
                </a:lnTo>
                <a:lnTo>
                  <a:pt x="137" y="33"/>
                </a:lnTo>
                <a:lnTo>
                  <a:pt x="137" y="32"/>
                </a:lnTo>
                <a:lnTo>
                  <a:pt x="137" y="31"/>
                </a:lnTo>
                <a:lnTo>
                  <a:pt x="137" y="31"/>
                </a:lnTo>
                <a:lnTo>
                  <a:pt x="137" y="30"/>
                </a:lnTo>
                <a:lnTo>
                  <a:pt x="137" y="30"/>
                </a:lnTo>
                <a:lnTo>
                  <a:pt x="138" y="30"/>
                </a:lnTo>
                <a:lnTo>
                  <a:pt x="139" y="30"/>
                </a:lnTo>
                <a:lnTo>
                  <a:pt x="139" y="30"/>
                </a:lnTo>
                <a:lnTo>
                  <a:pt x="139" y="29"/>
                </a:lnTo>
                <a:lnTo>
                  <a:pt x="139" y="29"/>
                </a:lnTo>
                <a:lnTo>
                  <a:pt x="138" y="29"/>
                </a:lnTo>
                <a:lnTo>
                  <a:pt x="138" y="29"/>
                </a:lnTo>
                <a:lnTo>
                  <a:pt x="137" y="28"/>
                </a:lnTo>
                <a:lnTo>
                  <a:pt x="138" y="28"/>
                </a:lnTo>
                <a:lnTo>
                  <a:pt x="138" y="28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40" y="28"/>
                </a:lnTo>
                <a:lnTo>
                  <a:pt x="140" y="27"/>
                </a:lnTo>
                <a:lnTo>
                  <a:pt x="140" y="27"/>
                </a:lnTo>
                <a:lnTo>
                  <a:pt x="139" y="26"/>
                </a:lnTo>
                <a:lnTo>
                  <a:pt x="139" y="26"/>
                </a:lnTo>
                <a:lnTo>
                  <a:pt x="138" y="26"/>
                </a:lnTo>
                <a:lnTo>
                  <a:pt x="138" y="26"/>
                </a:lnTo>
                <a:lnTo>
                  <a:pt x="137" y="26"/>
                </a:lnTo>
                <a:lnTo>
                  <a:pt x="137" y="26"/>
                </a:lnTo>
                <a:lnTo>
                  <a:pt x="138" y="25"/>
                </a:lnTo>
                <a:lnTo>
                  <a:pt x="139" y="25"/>
                </a:lnTo>
                <a:lnTo>
                  <a:pt x="139" y="24"/>
                </a:lnTo>
                <a:lnTo>
                  <a:pt x="139" y="23"/>
                </a:lnTo>
                <a:lnTo>
                  <a:pt x="139" y="23"/>
                </a:lnTo>
                <a:lnTo>
                  <a:pt x="140" y="23"/>
                </a:lnTo>
                <a:lnTo>
                  <a:pt x="140" y="23"/>
                </a:lnTo>
                <a:lnTo>
                  <a:pt x="142" y="23"/>
                </a:lnTo>
                <a:lnTo>
                  <a:pt x="142" y="23"/>
                </a:lnTo>
                <a:lnTo>
                  <a:pt x="143" y="23"/>
                </a:lnTo>
                <a:lnTo>
                  <a:pt x="143" y="23"/>
                </a:lnTo>
                <a:lnTo>
                  <a:pt x="144" y="23"/>
                </a:lnTo>
                <a:lnTo>
                  <a:pt x="144" y="22"/>
                </a:lnTo>
                <a:lnTo>
                  <a:pt x="143" y="22"/>
                </a:lnTo>
                <a:lnTo>
                  <a:pt x="143" y="21"/>
                </a:lnTo>
                <a:lnTo>
                  <a:pt x="144" y="21"/>
                </a:lnTo>
                <a:lnTo>
                  <a:pt x="144" y="20"/>
                </a:lnTo>
                <a:lnTo>
                  <a:pt x="145" y="20"/>
                </a:lnTo>
                <a:lnTo>
                  <a:pt x="146" y="20"/>
                </a:lnTo>
                <a:lnTo>
                  <a:pt x="146" y="20"/>
                </a:lnTo>
                <a:lnTo>
                  <a:pt x="146" y="19"/>
                </a:lnTo>
                <a:lnTo>
                  <a:pt x="146" y="19"/>
                </a:lnTo>
                <a:lnTo>
                  <a:pt x="146" y="19"/>
                </a:lnTo>
                <a:lnTo>
                  <a:pt x="146" y="18"/>
                </a:lnTo>
                <a:lnTo>
                  <a:pt x="146" y="18"/>
                </a:lnTo>
                <a:lnTo>
                  <a:pt x="146" y="18"/>
                </a:lnTo>
                <a:lnTo>
                  <a:pt x="147" y="18"/>
                </a:lnTo>
                <a:lnTo>
                  <a:pt x="147" y="17"/>
                </a:lnTo>
                <a:lnTo>
                  <a:pt x="147" y="17"/>
                </a:lnTo>
                <a:lnTo>
                  <a:pt x="147" y="16"/>
                </a:lnTo>
                <a:lnTo>
                  <a:pt x="147" y="16"/>
                </a:lnTo>
                <a:lnTo>
                  <a:pt x="147" y="16"/>
                </a:lnTo>
                <a:lnTo>
                  <a:pt x="148" y="16"/>
                </a:lnTo>
                <a:lnTo>
                  <a:pt x="148" y="16"/>
                </a:lnTo>
                <a:lnTo>
                  <a:pt x="148" y="16"/>
                </a:lnTo>
                <a:lnTo>
                  <a:pt x="148" y="15"/>
                </a:lnTo>
                <a:lnTo>
                  <a:pt x="149" y="14"/>
                </a:lnTo>
                <a:lnTo>
                  <a:pt x="150" y="14"/>
                </a:lnTo>
                <a:lnTo>
                  <a:pt x="150" y="14"/>
                </a:lnTo>
                <a:lnTo>
                  <a:pt x="151" y="15"/>
                </a:lnTo>
                <a:lnTo>
                  <a:pt x="151" y="15"/>
                </a:lnTo>
                <a:lnTo>
                  <a:pt x="152" y="15"/>
                </a:lnTo>
                <a:lnTo>
                  <a:pt x="152" y="16"/>
                </a:lnTo>
                <a:lnTo>
                  <a:pt x="152" y="15"/>
                </a:lnTo>
                <a:lnTo>
                  <a:pt x="153" y="15"/>
                </a:lnTo>
                <a:lnTo>
                  <a:pt x="153" y="15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4" y="15"/>
                </a:lnTo>
                <a:lnTo>
                  <a:pt x="155" y="16"/>
                </a:lnTo>
                <a:lnTo>
                  <a:pt x="155" y="16"/>
                </a:lnTo>
                <a:lnTo>
                  <a:pt x="155" y="17"/>
                </a:lnTo>
                <a:lnTo>
                  <a:pt x="155" y="17"/>
                </a:lnTo>
                <a:lnTo>
                  <a:pt x="156" y="17"/>
                </a:lnTo>
                <a:lnTo>
                  <a:pt x="156" y="18"/>
                </a:lnTo>
                <a:lnTo>
                  <a:pt x="157" y="18"/>
                </a:lnTo>
                <a:lnTo>
                  <a:pt x="157" y="17"/>
                </a:lnTo>
                <a:lnTo>
                  <a:pt x="157" y="17"/>
                </a:lnTo>
                <a:lnTo>
                  <a:pt x="157" y="17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8" y="17"/>
                </a:lnTo>
                <a:lnTo>
                  <a:pt x="158" y="18"/>
                </a:lnTo>
                <a:lnTo>
                  <a:pt x="158" y="18"/>
                </a:lnTo>
                <a:lnTo>
                  <a:pt x="158" y="17"/>
                </a:lnTo>
                <a:lnTo>
                  <a:pt x="158" y="17"/>
                </a:lnTo>
                <a:lnTo>
                  <a:pt x="158" y="16"/>
                </a:lnTo>
                <a:lnTo>
                  <a:pt x="158" y="16"/>
                </a:lnTo>
                <a:lnTo>
                  <a:pt x="158" y="16"/>
                </a:lnTo>
                <a:lnTo>
                  <a:pt x="158" y="15"/>
                </a:lnTo>
                <a:lnTo>
                  <a:pt x="158" y="15"/>
                </a:lnTo>
                <a:lnTo>
                  <a:pt x="158" y="16"/>
                </a:lnTo>
                <a:lnTo>
                  <a:pt x="159" y="16"/>
                </a:lnTo>
                <a:lnTo>
                  <a:pt x="159" y="17"/>
                </a:lnTo>
                <a:lnTo>
                  <a:pt x="160" y="17"/>
                </a:lnTo>
                <a:lnTo>
                  <a:pt x="160" y="16"/>
                </a:lnTo>
                <a:lnTo>
                  <a:pt x="160" y="16"/>
                </a:lnTo>
                <a:lnTo>
                  <a:pt x="161" y="16"/>
                </a:lnTo>
                <a:lnTo>
                  <a:pt x="161" y="16"/>
                </a:lnTo>
                <a:lnTo>
                  <a:pt x="161" y="17"/>
                </a:lnTo>
                <a:lnTo>
                  <a:pt x="162" y="17"/>
                </a:lnTo>
                <a:lnTo>
                  <a:pt x="162" y="17"/>
                </a:lnTo>
                <a:lnTo>
                  <a:pt x="163" y="17"/>
                </a:lnTo>
                <a:lnTo>
                  <a:pt x="163" y="17"/>
                </a:lnTo>
                <a:lnTo>
                  <a:pt x="164" y="17"/>
                </a:lnTo>
                <a:lnTo>
                  <a:pt x="164" y="17"/>
                </a:lnTo>
                <a:lnTo>
                  <a:pt x="165" y="17"/>
                </a:lnTo>
                <a:lnTo>
                  <a:pt x="165" y="17"/>
                </a:lnTo>
                <a:lnTo>
                  <a:pt x="166" y="17"/>
                </a:lnTo>
                <a:lnTo>
                  <a:pt x="166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5"/>
                </a:lnTo>
                <a:lnTo>
                  <a:pt x="166" y="15"/>
                </a:lnTo>
                <a:lnTo>
                  <a:pt x="167" y="15"/>
                </a:lnTo>
                <a:lnTo>
                  <a:pt x="167" y="15"/>
                </a:lnTo>
                <a:lnTo>
                  <a:pt x="167" y="16"/>
                </a:lnTo>
                <a:lnTo>
                  <a:pt x="168" y="16"/>
                </a:lnTo>
                <a:lnTo>
                  <a:pt x="168" y="16"/>
                </a:lnTo>
                <a:lnTo>
                  <a:pt x="169" y="15"/>
                </a:lnTo>
                <a:lnTo>
                  <a:pt x="169" y="15"/>
                </a:lnTo>
                <a:lnTo>
                  <a:pt x="170" y="15"/>
                </a:lnTo>
                <a:lnTo>
                  <a:pt x="170" y="15"/>
                </a:lnTo>
                <a:lnTo>
                  <a:pt x="170" y="15"/>
                </a:lnTo>
                <a:lnTo>
                  <a:pt x="170" y="16"/>
                </a:lnTo>
                <a:lnTo>
                  <a:pt x="171" y="16"/>
                </a:lnTo>
                <a:lnTo>
                  <a:pt x="171" y="15"/>
                </a:lnTo>
                <a:lnTo>
                  <a:pt x="171" y="14"/>
                </a:lnTo>
                <a:lnTo>
                  <a:pt x="171" y="15"/>
                </a:lnTo>
                <a:lnTo>
                  <a:pt x="172" y="15"/>
                </a:lnTo>
                <a:lnTo>
                  <a:pt x="172" y="14"/>
                </a:lnTo>
                <a:lnTo>
                  <a:pt x="172" y="14"/>
                </a:lnTo>
                <a:lnTo>
                  <a:pt x="173" y="14"/>
                </a:lnTo>
                <a:lnTo>
                  <a:pt x="172" y="14"/>
                </a:lnTo>
                <a:lnTo>
                  <a:pt x="172" y="14"/>
                </a:lnTo>
                <a:lnTo>
                  <a:pt x="172" y="14"/>
                </a:lnTo>
                <a:lnTo>
                  <a:pt x="171" y="13"/>
                </a:lnTo>
                <a:lnTo>
                  <a:pt x="172" y="13"/>
                </a:lnTo>
                <a:lnTo>
                  <a:pt x="172" y="13"/>
                </a:lnTo>
                <a:lnTo>
                  <a:pt x="172" y="13"/>
                </a:lnTo>
                <a:lnTo>
                  <a:pt x="173" y="13"/>
                </a:lnTo>
                <a:lnTo>
                  <a:pt x="173" y="12"/>
                </a:lnTo>
                <a:lnTo>
                  <a:pt x="173" y="12"/>
                </a:lnTo>
                <a:lnTo>
                  <a:pt x="173" y="13"/>
                </a:lnTo>
                <a:lnTo>
                  <a:pt x="173" y="13"/>
                </a:lnTo>
                <a:lnTo>
                  <a:pt x="173" y="14"/>
                </a:lnTo>
                <a:lnTo>
                  <a:pt x="174" y="14"/>
                </a:lnTo>
                <a:lnTo>
                  <a:pt x="174" y="14"/>
                </a:lnTo>
                <a:lnTo>
                  <a:pt x="175" y="14"/>
                </a:lnTo>
                <a:lnTo>
                  <a:pt x="176" y="14"/>
                </a:lnTo>
                <a:lnTo>
                  <a:pt x="176" y="14"/>
                </a:lnTo>
                <a:lnTo>
                  <a:pt x="176" y="14"/>
                </a:lnTo>
                <a:lnTo>
                  <a:pt x="177" y="14"/>
                </a:lnTo>
                <a:lnTo>
                  <a:pt x="177" y="14"/>
                </a:lnTo>
                <a:lnTo>
                  <a:pt x="177" y="14"/>
                </a:lnTo>
                <a:lnTo>
                  <a:pt x="177" y="14"/>
                </a:lnTo>
                <a:lnTo>
                  <a:pt x="177" y="15"/>
                </a:lnTo>
                <a:lnTo>
                  <a:pt x="177" y="15"/>
                </a:lnTo>
                <a:lnTo>
                  <a:pt x="177" y="15"/>
                </a:lnTo>
                <a:lnTo>
                  <a:pt x="178" y="14"/>
                </a:lnTo>
                <a:lnTo>
                  <a:pt x="178" y="14"/>
                </a:lnTo>
                <a:lnTo>
                  <a:pt x="178" y="15"/>
                </a:lnTo>
                <a:lnTo>
                  <a:pt x="178" y="15"/>
                </a:lnTo>
                <a:lnTo>
                  <a:pt x="178" y="16"/>
                </a:lnTo>
                <a:lnTo>
                  <a:pt x="178" y="16"/>
                </a:lnTo>
                <a:lnTo>
                  <a:pt x="178" y="17"/>
                </a:lnTo>
                <a:lnTo>
                  <a:pt x="179" y="17"/>
                </a:lnTo>
                <a:lnTo>
                  <a:pt x="179" y="17"/>
                </a:lnTo>
                <a:lnTo>
                  <a:pt x="180" y="16"/>
                </a:lnTo>
                <a:lnTo>
                  <a:pt x="180" y="15"/>
                </a:lnTo>
                <a:lnTo>
                  <a:pt x="181" y="15"/>
                </a:lnTo>
                <a:lnTo>
                  <a:pt x="181" y="15"/>
                </a:lnTo>
                <a:lnTo>
                  <a:pt x="182" y="15"/>
                </a:lnTo>
                <a:lnTo>
                  <a:pt x="182" y="15"/>
                </a:lnTo>
                <a:lnTo>
                  <a:pt x="182" y="15"/>
                </a:lnTo>
                <a:lnTo>
                  <a:pt x="183" y="15"/>
                </a:lnTo>
                <a:lnTo>
                  <a:pt x="183" y="15"/>
                </a:lnTo>
                <a:lnTo>
                  <a:pt x="183" y="14"/>
                </a:lnTo>
                <a:lnTo>
                  <a:pt x="183" y="14"/>
                </a:lnTo>
                <a:lnTo>
                  <a:pt x="183" y="14"/>
                </a:lnTo>
                <a:lnTo>
                  <a:pt x="184" y="14"/>
                </a:lnTo>
                <a:lnTo>
                  <a:pt x="185" y="14"/>
                </a:lnTo>
                <a:lnTo>
                  <a:pt x="185" y="13"/>
                </a:lnTo>
                <a:lnTo>
                  <a:pt x="185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8" y="11"/>
                </a:lnTo>
                <a:lnTo>
                  <a:pt x="187" y="11"/>
                </a:lnTo>
                <a:lnTo>
                  <a:pt x="187" y="11"/>
                </a:lnTo>
                <a:lnTo>
                  <a:pt x="187" y="10"/>
                </a:lnTo>
                <a:lnTo>
                  <a:pt x="188" y="10"/>
                </a:lnTo>
                <a:lnTo>
                  <a:pt x="188" y="10"/>
                </a:lnTo>
                <a:lnTo>
                  <a:pt x="189" y="10"/>
                </a:lnTo>
                <a:lnTo>
                  <a:pt x="189" y="11"/>
                </a:lnTo>
                <a:lnTo>
                  <a:pt x="190" y="11"/>
                </a:lnTo>
                <a:lnTo>
                  <a:pt x="189" y="11"/>
                </a:lnTo>
                <a:lnTo>
                  <a:pt x="189" y="11"/>
                </a:lnTo>
                <a:lnTo>
                  <a:pt x="188" y="11"/>
                </a:lnTo>
                <a:lnTo>
                  <a:pt x="189" y="11"/>
                </a:lnTo>
                <a:lnTo>
                  <a:pt x="189" y="12"/>
                </a:lnTo>
                <a:lnTo>
                  <a:pt x="189" y="12"/>
                </a:lnTo>
                <a:lnTo>
                  <a:pt x="190" y="12"/>
                </a:lnTo>
                <a:lnTo>
                  <a:pt x="190" y="13"/>
                </a:lnTo>
                <a:lnTo>
                  <a:pt x="190" y="12"/>
                </a:lnTo>
                <a:lnTo>
                  <a:pt x="190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1"/>
                </a:lnTo>
                <a:lnTo>
                  <a:pt x="192" y="11"/>
                </a:lnTo>
                <a:lnTo>
                  <a:pt x="193" y="10"/>
                </a:lnTo>
                <a:lnTo>
                  <a:pt x="193" y="10"/>
                </a:lnTo>
                <a:lnTo>
                  <a:pt x="193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0"/>
                </a:lnTo>
                <a:lnTo>
                  <a:pt x="195" y="10"/>
                </a:lnTo>
                <a:lnTo>
                  <a:pt x="195" y="10"/>
                </a:lnTo>
                <a:lnTo>
                  <a:pt x="196" y="10"/>
                </a:lnTo>
                <a:lnTo>
                  <a:pt x="196" y="9"/>
                </a:lnTo>
                <a:lnTo>
                  <a:pt x="196" y="9"/>
                </a:lnTo>
                <a:lnTo>
                  <a:pt x="195" y="9"/>
                </a:lnTo>
                <a:lnTo>
                  <a:pt x="195" y="8"/>
                </a:lnTo>
                <a:lnTo>
                  <a:pt x="196" y="8"/>
                </a:lnTo>
                <a:lnTo>
                  <a:pt x="197" y="8"/>
                </a:lnTo>
                <a:lnTo>
                  <a:pt x="197" y="8"/>
                </a:lnTo>
                <a:lnTo>
                  <a:pt x="197" y="8"/>
                </a:lnTo>
                <a:lnTo>
                  <a:pt x="197" y="8"/>
                </a:lnTo>
                <a:lnTo>
                  <a:pt x="197" y="8"/>
                </a:lnTo>
                <a:lnTo>
                  <a:pt x="197" y="7"/>
                </a:lnTo>
                <a:lnTo>
                  <a:pt x="197" y="7"/>
                </a:lnTo>
                <a:lnTo>
                  <a:pt x="198" y="8"/>
                </a:lnTo>
                <a:lnTo>
                  <a:pt x="198" y="7"/>
                </a:lnTo>
                <a:lnTo>
                  <a:pt x="198" y="7"/>
                </a:lnTo>
                <a:lnTo>
                  <a:pt x="198" y="6"/>
                </a:lnTo>
                <a:lnTo>
                  <a:pt x="198" y="6"/>
                </a:lnTo>
                <a:lnTo>
                  <a:pt x="198" y="7"/>
                </a:lnTo>
                <a:lnTo>
                  <a:pt x="199" y="7"/>
                </a:lnTo>
                <a:lnTo>
                  <a:pt x="198" y="5"/>
                </a:lnTo>
                <a:lnTo>
                  <a:pt x="199" y="5"/>
                </a:lnTo>
                <a:lnTo>
                  <a:pt x="199" y="5"/>
                </a:lnTo>
                <a:lnTo>
                  <a:pt x="200" y="5"/>
                </a:lnTo>
                <a:lnTo>
                  <a:pt x="200" y="5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2" y="5"/>
                </a:lnTo>
                <a:lnTo>
                  <a:pt x="203" y="6"/>
                </a:lnTo>
                <a:lnTo>
                  <a:pt x="204" y="6"/>
                </a:lnTo>
                <a:lnTo>
                  <a:pt x="204" y="5"/>
                </a:lnTo>
                <a:lnTo>
                  <a:pt x="203" y="5"/>
                </a:lnTo>
                <a:lnTo>
                  <a:pt x="203" y="4"/>
                </a:lnTo>
                <a:lnTo>
                  <a:pt x="203" y="4"/>
                </a:lnTo>
                <a:lnTo>
                  <a:pt x="204" y="4"/>
                </a:lnTo>
                <a:lnTo>
                  <a:pt x="204" y="4"/>
                </a:lnTo>
                <a:lnTo>
                  <a:pt x="204" y="4"/>
                </a:lnTo>
                <a:lnTo>
                  <a:pt x="205" y="4"/>
                </a:lnTo>
                <a:lnTo>
                  <a:pt x="205" y="4"/>
                </a:lnTo>
                <a:lnTo>
                  <a:pt x="205" y="4"/>
                </a:lnTo>
                <a:lnTo>
                  <a:pt x="205" y="4"/>
                </a:lnTo>
                <a:lnTo>
                  <a:pt x="206" y="4"/>
                </a:lnTo>
                <a:lnTo>
                  <a:pt x="206" y="3"/>
                </a:lnTo>
                <a:lnTo>
                  <a:pt x="206" y="3"/>
                </a:lnTo>
                <a:lnTo>
                  <a:pt x="206" y="2"/>
                </a:lnTo>
                <a:lnTo>
                  <a:pt x="206" y="2"/>
                </a:lnTo>
                <a:lnTo>
                  <a:pt x="207" y="3"/>
                </a:lnTo>
                <a:lnTo>
                  <a:pt x="207" y="3"/>
                </a:lnTo>
                <a:lnTo>
                  <a:pt x="207" y="2"/>
                </a:lnTo>
                <a:lnTo>
                  <a:pt x="207" y="3"/>
                </a:lnTo>
                <a:lnTo>
                  <a:pt x="208" y="3"/>
                </a:lnTo>
                <a:lnTo>
                  <a:pt x="208" y="2"/>
                </a:lnTo>
                <a:lnTo>
                  <a:pt x="209" y="2"/>
                </a:lnTo>
                <a:lnTo>
                  <a:pt x="209" y="2"/>
                </a:lnTo>
                <a:lnTo>
                  <a:pt x="210" y="2"/>
                </a:lnTo>
                <a:lnTo>
                  <a:pt x="210" y="2"/>
                </a:lnTo>
                <a:lnTo>
                  <a:pt x="210" y="2"/>
                </a:lnTo>
                <a:lnTo>
                  <a:pt x="211" y="2"/>
                </a:lnTo>
                <a:lnTo>
                  <a:pt x="211" y="2"/>
                </a:lnTo>
                <a:lnTo>
                  <a:pt x="210" y="1"/>
                </a:lnTo>
                <a:lnTo>
                  <a:pt x="211" y="1"/>
                </a:lnTo>
                <a:lnTo>
                  <a:pt x="211" y="1"/>
                </a:lnTo>
                <a:lnTo>
                  <a:pt x="211" y="1"/>
                </a:lnTo>
                <a:lnTo>
                  <a:pt x="212" y="1"/>
                </a:lnTo>
                <a:lnTo>
                  <a:pt x="212" y="1"/>
                </a:lnTo>
                <a:lnTo>
                  <a:pt x="212" y="1"/>
                </a:lnTo>
                <a:lnTo>
                  <a:pt x="212" y="0"/>
                </a:lnTo>
                <a:lnTo>
                  <a:pt x="213" y="1"/>
                </a:lnTo>
                <a:lnTo>
                  <a:pt x="213" y="0"/>
                </a:lnTo>
                <a:lnTo>
                  <a:pt x="213" y="0"/>
                </a:lnTo>
                <a:lnTo>
                  <a:pt x="214" y="0"/>
                </a:lnTo>
                <a:lnTo>
                  <a:pt x="214" y="0"/>
                </a:lnTo>
                <a:lnTo>
                  <a:pt x="215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6" name="Freeform 463">
            <a:extLst>
              <a:ext uri="{FF2B5EF4-FFF2-40B4-BE49-F238E27FC236}">
                <a16:creationId xmlns:a16="http://schemas.microsoft.com/office/drawing/2014/main" xmlns="" id="{068181FE-E633-496C-A1CD-D905A913B734}"/>
              </a:ext>
            </a:extLst>
          </p:cNvPr>
          <p:cNvSpPr>
            <a:spLocks/>
          </p:cNvSpPr>
          <p:nvPr/>
        </p:nvSpPr>
        <p:spPr bwMode="auto">
          <a:xfrm>
            <a:off x="3469452" y="2657056"/>
            <a:ext cx="1274032" cy="1195547"/>
          </a:xfrm>
          <a:custGeom>
            <a:avLst/>
            <a:gdLst>
              <a:gd name="T0" fmla="*/ 411 w 1185"/>
              <a:gd name="T1" fmla="*/ 100 h 1112"/>
              <a:gd name="T2" fmla="*/ 440 w 1185"/>
              <a:gd name="T3" fmla="*/ 158 h 1112"/>
              <a:gd name="T4" fmla="*/ 498 w 1185"/>
              <a:gd name="T5" fmla="*/ 197 h 1112"/>
              <a:gd name="T6" fmla="*/ 1180 w 1185"/>
              <a:gd name="T7" fmla="*/ 273 h 1112"/>
              <a:gd name="T8" fmla="*/ 1149 w 1185"/>
              <a:gd name="T9" fmla="*/ 341 h 1112"/>
              <a:gd name="T10" fmla="*/ 1140 w 1185"/>
              <a:gd name="T11" fmla="*/ 400 h 1112"/>
              <a:gd name="T12" fmla="*/ 1137 w 1185"/>
              <a:gd name="T13" fmla="*/ 465 h 1112"/>
              <a:gd name="T14" fmla="*/ 1142 w 1185"/>
              <a:gd name="T15" fmla="*/ 519 h 1112"/>
              <a:gd name="T16" fmla="*/ 1145 w 1185"/>
              <a:gd name="T17" fmla="*/ 565 h 1112"/>
              <a:gd name="T18" fmla="*/ 1147 w 1185"/>
              <a:gd name="T19" fmla="*/ 605 h 1112"/>
              <a:gd name="T20" fmla="*/ 1120 w 1185"/>
              <a:gd name="T21" fmla="*/ 671 h 1112"/>
              <a:gd name="T22" fmla="*/ 1105 w 1185"/>
              <a:gd name="T23" fmla="*/ 733 h 1112"/>
              <a:gd name="T24" fmla="*/ 1090 w 1185"/>
              <a:gd name="T25" fmla="*/ 792 h 1112"/>
              <a:gd name="T26" fmla="*/ 1037 w 1185"/>
              <a:gd name="T27" fmla="*/ 822 h 1112"/>
              <a:gd name="T28" fmla="*/ 1013 w 1185"/>
              <a:gd name="T29" fmla="*/ 881 h 1112"/>
              <a:gd name="T30" fmla="*/ 964 w 1185"/>
              <a:gd name="T31" fmla="*/ 908 h 1112"/>
              <a:gd name="T32" fmla="*/ 931 w 1185"/>
              <a:gd name="T33" fmla="*/ 935 h 1112"/>
              <a:gd name="T34" fmla="*/ 926 w 1185"/>
              <a:gd name="T35" fmla="*/ 960 h 1112"/>
              <a:gd name="T36" fmla="*/ 907 w 1185"/>
              <a:gd name="T37" fmla="*/ 982 h 1112"/>
              <a:gd name="T38" fmla="*/ 891 w 1185"/>
              <a:gd name="T39" fmla="*/ 1004 h 1112"/>
              <a:gd name="T40" fmla="*/ 878 w 1185"/>
              <a:gd name="T41" fmla="*/ 1030 h 1112"/>
              <a:gd name="T42" fmla="*/ 874 w 1185"/>
              <a:gd name="T43" fmla="*/ 1050 h 1112"/>
              <a:gd name="T44" fmla="*/ 872 w 1185"/>
              <a:gd name="T45" fmla="*/ 1077 h 1112"/>
              <a:gd name="T46" fmla="*/ 890 w 1185"/>
              <a:gd name="T47" fmla="*/ 1109 h 1112"/>
              <a:gd name="T48" fmla="*/ 841 w 1185"/>
              <a:gd name="T49" fmla="*/ 1109 h 1112"/>
              <a:gd name="T50" fmla="*/ 810 w 1185"/>
              <a:gd name="T51" fmla="*/ 1100 h 1112"/>
              <a:gd name="T52" fmla="*/ 806 w 1185"/>
              <a:gd name="T53" fmla="*/ 1080 h 1112"/>
              <a:gd name="T54" fmla="*/ 805 w 1185"/>
              <a:gd name="T55" fmla="*/ 1044 h 1112"/>
              <a:gd name="T56" fmla="*/ 773 w 1185"/>
              <a:gd name="T57" fmla="*/ 1066 h 1112"/>
              <a:gd name="T58" fmla="*/ 743 w 1185"/>
              <a:gd name="T59" fmla="*/ 1054 h 1112"/>
              <a:gd name="T60" fmla="*/ 707 w 1185"/>
              <a:gd name="T61" fmla="*/ 1067 h 1112"/>
              <a:gd name="T62" fmla="*/ 674 w 1185"/>
              <a:gd name="T63" fmla="*/ 1070 h 1112"/>
              <a:gd name="T64" fmla="*/ 652 w 1185"/>
              <a:gd name="T65" fmla="*/ 1059 h 1112"/>
              <a:gd name="T66" fmla="*/ 626 w 1185"/>
              <a:gd name="T67" fmla="*/ 1041 h 1112"/>
              <a:gd name="T68" fmla="*/ 597 w 1185"/>
              <a:gd name="T69" fmla="*/ 1032 h 1112"/>
              <a:gd name="T70" fmla="*/ 567 w 1185"/>
              <a:gd name="T71" fmla="*/ 1023 h 1112"/>
              <a:gd name="T72" fmla="*/ 537 w 1185"/>
              <a:gd name="T73" fmla="*/ 1036 h 1112"/>
              <a:gd name="T74" fmla="*/ 507 w 1185"/>
              <a:gd name="T75" fmla="*/ 1038 h 1112"/>
              <a:gd name="T76" fmla="*/ 485 w 1185"/>
              <a:gd name="T77" fmla="*/ 1069 h 1112"/>
              <a:gd name="T78" fmla="*/ 447 w 1185"/>
              <a:gd name="T79" fmla="*/ 1090 h 1112"/>
              <a:gd name="T80" fmla="*/ 410 w 1185"/>
              <a:gd name="T81" fmla="*/ 1077 h 1112"/>
              <a:gd name="T82" fmla="*/ 362 w 1185"/>
              <a:gd name="T83" fmla="*/ 1047 h 1112"/>
              <a:gd name="T84" fmla="*/ 333 w 1185"/>
              <a:gd name="T85" fmla="*/ 1010 h 1112"/>
              <a:gd name="T86" fmla="*/ 342 w 1185"/>
              <a:gd name="T87" fmla="*/ 951 h 1112"/>
              <a:gd name="T88" fmla="*/ 135 w 1185"/>
              <a:gd name="T89" fmla="*/ 752 h 1112"/>
              <a:gd name="T90" fmla="*/ 124 w 1185"/>
              <a:gd name="T91" fmla="*/ 727 h 1112"/>
              <a:gd name="T92" fmla="*/ 127 w 1185"/>
              <a:gd name="T93" fmla="*/ 695 h 1112"/>
              <a:gd name="T94" fmla="*/ 117 w 1185"/>
              <a:gd name="T95" fmla="*/ 669 h 1112"/>
              <a:gd name="T96" fmla="*/ 104 w 1185"/>
              <a:gd name="T97" fmla="*/ 647 h 1112"/>
              <a:gd name="T98" fmla="*/ 132 w 1185"/>
              <a:gd name="T99" fmla="*/ 619 h 1112"/>
              <a:gd name="T100" fmla="*/ 156 w 1185"/>
              <a:gd name="T101" fmla="*/ 584 h 1112"/>
              <a:gd name="T102" fmla="*/ 187 w 1185"/>
              <a:gd name="T103" fmla="*/ 526 h 1112"/>
              <a:gd name="T104" fmla="*/ 168 w 1185"/>
              <a:gd name="T105" fmla="*/ 473 h 1112"/>
              <a:gd name="T106" fmla="*/ 157 w 1185"/>
              <a:gd name="T107" fmla="*/ 448 h 1112"/>
              <a:gd name="T108" fmla="*/ 174 w 1185"/>
              <a:gd name="T109" fmla="*/ 410 h 1112"/>
              <a:gd name="T110" fmla="*/ 143 w 1185"/>
              <a:gd name="T111" fmla="*/ 390 h 1112"/>
              <a:gd name="T112" fmla="*/ 11 w 1185"/>
              <a:gd name="T113" fmla="*/ 370 h 1112"/>
              <a:gd name="T114" fmla="*/ 16 w 1185"/>
              <a:gd name="T115" fmla="*/ 325 h 1112"/>
              <a:gd name="T116" fmla="*/ 7 w 1185"/>
              <a:gd name="T117" fmla="*/ 280 h 1112"/>
              <a:gd name="T118" fmla="*/ 16 w 1185"/>
              <a:gd name="T119" fmla="*/ 237 h 1112"/>
              <a:gd name="T120" fmla="*/ 1 w 1185"/>
              <a:gd name="T121" fmla="*/ 199 h 1112"/>
              <a:gd name="T122" fmla="*/ 6 w 1185"/>
              <a:gd name="T123" fmla="*/ 152 h 1112"/>
              <a:gd name="T124" fmla="*/ 345 w 1185"/>
              <a:gd name="T125" fmla="*/ 101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85" h="1112">
                <a:moveTo>
                  <a:pt x="363" y="0"/>
                </a:moveTo>
                <a:lnTo>
                  <a:pt x="364" y="0"/>
                </a:lnTo>
                <a:lnTo>
                  <a:pt x="365" y="1"/>
                </a:lnTo>
                <a:lnTo>
                  <a:pt x="365" y="1"/>
                </a:lnTo>
                <a:lnTo>
                  <a:pt x="365" y="1"/>
                </a:lnTo>
                <a:lnTo>
                  <a:pt x="368" y="3"/>
                </a:lnTo>
                <a:lnTo>
                  <a:pt x="369" y="4"/>
                </a:lnTo>
                <a:lnTo>
                  <a:pt x="370" y="5"/>
                </a:lnTo>
                <a:lnTo>
                  <a:pt x="371" y="5"/>
                </a:lnTo>
                <a:lnTo>
                  <a:pt x="371" y="6"/>
                </a:lnTo>
                <a:lnTo>
                  <a:pt x="371" y="6"/>
                </a:lnTo>
                <a:lnTo>
                  <a:pt x="372" y="8"/>
                </a:lnTo>
                <a:lnTo>
                  <a:pt x="373" y="10"/>
                </a:lnTo>
                <a:lnTo>
                  <a:pt x="374" y="11"/>
                </a:lnTo>
                <a:lnTo>
                  <a:pt x="375" y="13"/>
                </a:lnTo>
                <a:lnTo>
                  <a:pt x="375" y="13"/>
                </a:lnTo>
                <a:lnTo>
                  <a:pt x="376" y="14"/>
                </a:lnTo>
                <a:lnTo>
                  <a:pt x="376" y="15"/>
                </a:lnTo>
                <a:lnTo>
                  <a:pt x="377" y="15"/>
                </a:lnTo>
                <a:lnTo>
                  <a:pt x="378" y="15"/>
                </a:lnTo>
                <a:lnTo>
                  <a:pt x="378" y="16"/>
                </a:lnTo>
                <a:lnTo>
                  <a:pt x="378" y="17"/>
                </a:lnTo>
                <a:lnTo>
                  <a:pt x="379" y="17"/>
                </a:lnTo>
                <a:lnTo>
                  <a:pt x="380" y="19"/>
                </a:lnTo>
                <a:lnTo>
                  <a:pt x="380" y="19"/>
                </a:lnTo>
                <a:lnTo>
                  <a:pt x="381" y="20"/>
                </a:lnTo>
                <a:lnTo>
                  <a:pt x="381" y="22"/>
                </a:lnTo>
                <a:lnTo>
                  <a:pt x="382" y="25"/>
                </a:lnTo>
                <a:lnTo>
                  <a:pt x="383" y="26"/>
                </a:lnTo>
                <a:lnTo>
                  <a:pt x="383" y="27"/>
                </a:lnTo>
                <a:lnTo>
                  <a:pt x="383" y="28"/>
                </a:lnTo>
                <a:lnTo>
                  <a:pt x="383" y="28"/>
                </a:lnTo>
                <a:lnTo>
                  <a:pt x="383" y="31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5" y="32"/>
                </a:lnTo>
                <a:lnTo>
                  <a:pt x="385" y="32"/>
                </a:lnTo>
                <a:lnTo>
                  <a:pt x="386" y="32"/>
                </a:lnTo>
                <a:lnTo>
                  <a:pt x="386" y="33"/>
                </a:lnTo>
                <a:lnTo>
                  <a:pt x="387" y="34"/>
                </a:lnTo>
                <a:lnTo>
                  <a:pt x="388" y="34"/>
                </a:lnTo>
                <a:lnTo>
                  <a:pt x="388" y="35"/>
                </a:lnTo>
                <a:lnTo>
                  <a:pt x="388" y="36"/>
                </a:lnTo>
                <a:lnTo>
                  <a:pt x="389" y="37"/>
                </a:lnTo>
                <a:lnTo>
                  <a:pt x="389" y="38"/>
                </a:lnTo>
                <a:lnTo>
                  <a:pt x="389" y="40"/>
                </a:lnTo>
                <a:lnTo>
                  <a:pt x="389" y="42"/>
                </a:lnTo>
                <a:lnTo>
                  <a:pt x="390" y="43"/>
                </a:lnTo>
                <a:lnTo>
                  <a:pt x="390" y="44"/>
                </a:lnTo>
                <a:lnTo>
                  <a:pt x="390" y="45"/>
                </a:lnTo>
                <a:lnTo>
                  <a:pt x="390" y="46"/>
                </a:lnTo>
                <a:lnTo>
                  <a:pt x="391" y="47"/>
                </a:lnTo>
                <a:lnTo>
                  <a:pt x="391" y="48"/>
                </a:lnTo>
                <a:lnTo>
                  <a:pt x="391" y="49"/>
                </a:lnTo>
                <a:lnTo>
                  <a:pt x="392" y="49"/>
                </a:lnTo>
                <a:lnTo>
                  <a:pt x="392" y="50"/>
                </a:lnTo>
                <a:lnTo>
                  <a:pt x="393" y="51"/>
                </a:lnTo>
                <a:lnTo>
                  <a:pt x="394" y="54"/>
                </a:lnTo>
                <a:lnTo>
                  <a:pt x="394" y="55"/>
                </a:lnTo>
                <a:lnTo>
                  <a:pt x="395" y="57"/>
                </a:lnTo>
                <a:lnTo>
                  <a:pt x="395" y="58"/>
                </a:lnTo>
                <a:lnTo>
                  <a:pt x="395" y="59"/>
                </a:lnTo>
                <a:lnTo>
                  <a:pt x="395" y="61"/>
                </a:lnTo>
                <a:lnTo>
                  <a:pt x="395" y="62"/>
                </a:lnTo>
                <a:lnTo>
                  <a:pt x="395" y="63"/>
                </a:lnTo>
                <a:lnTo>
                  <a:pt x="395" y="64"/>
                </a:lnTo>
                <a:lnTo>
                  <a:pt x="395" y="65"/>
                </a:lnTo>
                <a:lnTo>
                  <a:pt x="396" y="66"/>
                </a:lnTo>
                <a:lnTo>
                  <a:pt x="396" y="67"/>
                </a:lnTo>
                <a:lnTo>
                  <a:pt x="397" y="67"/>
                </a:lnTo>
                <a:lnTo>
                  <a:pt x="397" y="68"/>
                </a:lnTo>
                <a:lnTo>
                  <a:pt x="397" y="68"/>
                </a:lnTo>
                <a:lnTo>
                  <a:pt x="398" y="69"/>
                </a:lnTo>
                <a:lnTo>
                  <a:pt x="399" y="71"/>
                </a:lnTo>
                <a:lnTo>
                  <a:pt x="401" y="74"/>
                </a:lnTo>
                <a:lnTo>
                  <a:pt x="404" y="76"/>
                </a:lnTo>
                <a:lnTo>
                  <a:pt x="405" y="77"/>
                </a:lnTo>
                <a:lnTo>
                  <a:pt x="406" y="78"/>
                </a:lnTo>
                <a:lnTo>
                  <a:pt x="406" y="78"/>
                </a:lnTo>
                <a:lnTo>
                  <a:pt x="406" y="79"/>
                </a:lnTo>
                <a:lnTo>
                  <a:pt x="406" y="79"/>
                </a:lnTo>
                <a:lnTo>
                  <a:pt x="406" y="80"/>
                </a:lnTo>
                <a:lnTo>
                  <a:pt x="406" y="82"/>
                </a:lnTo>
                <a:lnTo>
                  <a:pt x="406" y="83"/>
                </a:lnTo>
                <a:lnTo>
                  <a:pt x="406" y="84"/>
                </a:lnTo>
                <a:lnTo>
                  <a:pt x="407" y="85"/>
                </a:lnTo>
                <a:lnTo>
                  <a:pt x="407" y="85"/>
                </a:lnTo>
                <a:lnTo>
                  <a:pt x="408" y="86"/>
                </a:lnTo>
                <a:lnTo>
                  <a:pt x="408" y="86"/>
                </a:lnTo>
                <a:lnTo>
                  <a:pt x="409" y="86"/>
                </a:lnTo>
                <a:lnTo>
                  <a:pt x="410" y="86"/>
                </a:lnTo>
                <a:lnTo>
                  <a:pt x="411" y="86"/>
                </a:lnTo>
                <a:lnTo>
                  <a:pt x="411" y="86"/>
                </a:lnTo>
                <a:lnTo>
                  <a:pt x="412" y="86"/>
                </a:lnTo>
                <a:lnTo>
                  <a:pt x="412" y="86"/>
                </a:lnTo>
                <a:lnTo>
                  <a:pt x="413" y="87"/>
                </a:lnTo>
                <a:lnTo>
                  <a:pt x="414" y="88"/>
                </a:lnTo>
                <a:lnTo>
                  <a:pt x="414" y="89"/>
                </a:lnTo>
                <a:lnTo>
                  <a:pt x="415" y="90"/>
                </a:lnTo>
                <a:lnTo>
                  <a:pt x="415" y="90"/>
                </a:lnTo>
                <a:lnTo>
                  <a:pt x="415" y="91"/>
                </a:lnTo>
                <a:lnTo>
                  <a:pt x="415" y="92"/>
                </a:lnTo>
                <a:lnTo>
                  <a:pt x="414" y="93"/>
                </a:lnTo>
                <a:lnTo>
                  <a:pt x="413" y="95"/>
                </a:lnTo>
                <a:lnTo>
                  <a:pt x="413" y="96"/>
                </a:lnTo>
                <a:lnTo>
                  <a:pt x="412" y="96"/>
                </a:lnTo>
                <a:lnTo>
                  <a:pt x="412" y="97"/>
                </a:lnTo>
                <a:lnTo>
                  <a:pt x="412" y="98"/>
                </a:lnTo>
                <a:lnTo>
                  <a:pt x="412" y="98"/>
                </a:lnTo>
                <a:lnTo>
                  <a:pt x="412" y="99"/>
                </a:lnTo>
                <a:lnTo>
                  <a:pt x="412" y="99"/>
                </a:lnTo>
                <a:lnTo>
                  <a:pt x="411" y="100"/>
                </a:lnTo>
                <a:lnTo>
                  <a:pt x="411" y="100"/>
                </a:lnTo>
                <a:lnTo>
                  <a:pt x="411" y="101"/>
                </a:lnTo>
                <a:lnTo>
                  <a:pt x="411" y="101"/>
                </a:lnTo>
                <a:lnTo>
                  <a:pt x="411" y="102"/>
                </a:lnTo>
                <a:lnTo>
                  <a:pt x="411" y="103"/>
                </a:lnTo>
                <a:lnTo>
                  <a:pt x="411" y="104"/>
                </a:lnTo>
                <a:lnTo>
                  <a:pt x="412" y="105"/>
                </a:lnTo>
                <a:lnTo>
                  <a:pt x="412" y="106"/>
                </a:lnTo>
                <a:lnTo>
                  <a:pt x="412" y="106"/>
                </a:lnTo>
                <a:lnTo>
                  <a:pt x="412" y="107"/>
                </a:lnTo>
                <a:lnTo>
                  <a:pt x="412" y="107"/>
                </a:lnTo>
                <a:lnTo>
                  <a:pt x="410" y="109"/>
                </a:lnTo>
                <a:lnTo>
                  <a:pt x="410" y="110"/>
                </a:lnTo>
                <a:lnTo>
                  <a:pt x="410" y="111"/>
                </a:lnTo>
                <a:lnTo>
                  <a:pt x="410" y="113"/>
                </a:lnTo>
                <a:lnTo>
                  <a:pt x="410" y="113"/>
                </a:lnTo>
                <a:lnTo>
                  <a:pt x="411" y="114"/>
                </a:lnTo>
                <a:lnTo>
                  <a:pt x="412" y="115"/>
                </a:lnTo>
                <a:lnTo>
                  <a:pt x="412" y="115"/>
                </a:lnTo>
                <a:lnTo>
                  <a:pt x="412" y="116"/>
                </a:lnTo>
                <a:lnTo>
                  <a:pt x="413" y="116"/>
                </a:lnTo>
                <a:lnTo>
                  <a:pt x="413" y="116"/>
                </a:lnTo>
                <a:lnTo>
                  <a:pt x="414" y="117"/>
                </a:lnTo>
                <a:lnTo>
                  <a:pt x="414" y="117"/>
                </a:lnTo>
                <a:lnTo>
                  <a:pt x="414" y="118"/>
                </a:lnTo>
                <a:lnTo>
                  <a:pt x="414" y="118"/>
                </a:lnTo>
                <a:lnTo>
                  <a:pt x="413" y="118"/>
                </a:lnTo>
                <a:lnTo>
                  <a:pt x="413" y="119"/>
                </a:lnTo>
                <a:lnTo>
                  <a:pt x="413" y="120"/>
                </a:lnTo>
                <a:lnTo>
                  <a:pt x="413" y="120"/>
                </a:lnTo>
                <a:lnTo>
                  <a:pt x="414" y="121"/>
                </a:lnTo>
                <a:lnTo>
                  <a:pt x="415" y="121"/>
                </a:lnTo>
                <a:lnTo>
                  <a:pt x="416" y="121"/>
                </a:lnTo>
                <a:lnTo>
                  <a:pt x="416" y="122"/>
                </a:lnTo>
                <a:lnTo>
                  <a:pt x="416" y="122"/>
                </a:lnTo>
                <a:lnTo>
                  <a:pt x="416" y="123"/>
                </a:lnTo>
                <a:lnTo>
                  <a:pt x="416" y="123"/>
                </a:lnTo>
                <a:lnTo>
                  <a:pt x="415" y="124"/>
                </a:lnTo>
                <a:lnTo>
                  <a:pt x="415" y="125"/>
                </a:lnTo>
                <a:lnTo>
                  <a:pt x="415" y="125"/>
                </a:lnTo>
                <a:lnTo>
                  <a:pt x="414" y="126"/>
                </a:lnTo>
                <a:lnTo>
                  <a:pt x="414" y="126"/>
                </a:lnTo>
                <a:lnTo>
                  <a:pt x="414" y="127"/>
                </a:lnTo>
                <a:lnTo>
                  <a:pt x="414" y="127"/>
                </a:lnTo>
                <a:lnTo>
                  <a:pt x="414" y="128"/>
                </a:lnTo>
                <a:lnTo>
                  <a:pt x="414" y="128"/>
                </a:lnTo>
                <a:lnTo>
                  <a:pt x="415" y="128"/>
                </a:lnTo>
                <a:lnTo>
                  <a:pt x="415" y="129"/>
                </a:lnTo>
                <a:lnTo>
                  <a:pt x="416" y="129"/>
                </a:lnTo>
                <a:lnTo>
                  <a:pt x="416" y="129"/>
                </a:lnTo>
                <a:lnTo>
                  <a:pt x="416" y="129"/>
                </a:lnTo>
                <a:lnTo>
                  <a:pt x="416" y="130"/>
                </a:lnTo>
                <a:lnTo>
                  <a:pt x="416" y="131"/>
                </a:lnTo>
                <a:lnTo>
                  <a:pt x="416" y="132"/>
                </a:lnTo>
                <a:lnTo>
                  <a:pt x="416" y="132"/>
                </a:lnTo>
                <a:lnTo>
                  <a:pt x="416" y="134"/>
                </a:lnTo>
                <a:lnTo>
                  <a:pt x="416" y="135"/>
                </a:lnTo>
                <a:lnTo>
                  <a:pt x="416" y="135"/>
                </a:lnTo>
                <a:lnTo>
                  <a:pt x="417" y="136"/>
                </a:lnTo>
                <a:lnTo>
                  <a:pt x="417" y="136"/>
                </a:lnTo>
                <a:lnTo>
                  <a:pt x="418" y="136"/>
                </a:lnTo>
                <a:lnTo>
                  <a:pt x="418" y="137"/>
                </a:lnTo>
                <a:lnTo>
                  <a:pt x="418" y="137"/>
                </a:lnTo>
                <a:lnTo>
                  <a:pt x="418" y="138"/>
                </a:lnTo>
                <a:lnTo>
                  <a:pt x="418" y="138"/>
                </a:lnTo>
                <a:lnTo>
                  <a:pt x="418" y="139"/>
                </a:lnTo>
                <a:lnTo>
                  <a:pt x="419" y="139"/>
                </a:lnTo>
                <a:lnTo>
                  <a:pt x="419" y="140"/>
                </a:lnTo>
                <a:lnTo>
                  <a:pt x="419" y="140"/>
                </a:lnTo>
                <a:lnTo>
                  <a:pt x="419" y="141"/>
                </a:lnTo>
                <a:lnTo>
                  <a:pt x="419" y="142"/>
                </a:lnTo>
                <a:lnTo>
                  <a:pt x="419" y="143"/>
                </a:lnTo>
                <a:lnTo>
                  <a:pt x="419" y="144"/>
                </a:lnTo>
                <a:lnTo>
                  <a:pt x="419" y="145"/>
                </a:lnTo>
                <a:lnTo>
                  <a:pt x="419" y="145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20" y="146"/>
                </a:lnTo>
                <a:lnTo>
                  <a:pt x="420" y="147"/>
                </a:lnTo>
                <a:lnTo>
                  <a:pt x="422" y="147"/>
                </a:lnTo>
                <a:lnTo>
                  <a:pt x="423" y="147"/>
                </a:lnTo>
                <a:lnTo>
                  <a:pt x="423" y="147"/>
                </a:lnTo>
                <a:lnTo>
                  <a:pt x="424" y="147"/>
                </a:lnTo>
                <a:lnTo>
                  <a:pt x="425" y="146"/>
                </a:lnTo>
                <a:lnTo>
                  <a:pt x="426" y="146"/>
                </a:lnTo>
                <a:lnTo>
                  <a:pt x="426" y="146"/>
                </a:lnTo>
                <a:lnTo>
                  <a:pt x="427" y="146"/>
                </a:lnTo>
                <a:lnTo>
                  <a:pt x="428" y="146"/>
                </a:lnTo>
                <a:lnTo>
                  <a:pt x="428" y="147"/>
                </a:lnTo>
                <a:lnTo>
                  <a:pt x="430" y="147"/>
                </a:lnTo>
                <a:lnTo>
                  <a:pt x="431" y="148"/>
                </a:lnTo>
                <a:lnTo>
                  <a:pt x="432" y="149"/>
                </a:lnTo>
                <a:lnTo>
                  <a:pt x="432" y="149"/>
                </a:lnTo>
                <a:lnTo>
                  <a:pt x="433" y="150"/>
                </a:lnTo>
                <a:lnTo>
                  <a:pt x="434" y="150"/>
                </a:lnTo>
                <a:lnTo>
                  <a:pt x="435" y="150"/>
                </a:lnTo>
                <a:lnTo>
                  <a:pt x="436" y="149"/>
                </a:lnTo>
                <a:lnTo>
                  <a:pt x="437" y="149"/>
                </a:lnTo>
                <a:lnTo>
                  <a:pt x="437" y="150"/>
                </a:lnTo>
                <a:lnTo>
                  <a:pt x="438" y="150"/>
                </a:lnTo>
                <a:lnTo>
                  <a:pt x="438" y="151"/>
                </a:lnTo>
                <a:lnTo>
                  <a:pt x="438" y="151"/>
                </a:lnTo>
                <a:lnTo>
                  <a:pt x="438" y="153"/>
                </a:lnTo>
                <a:lnTo>
                  <a:pt x="438" y="154"/>
                </a:lnTo>
                <a:lnTo>
                  <a:pt x="438" y="154"/>
                </a:lnTo>
                <a:lnTo>
                  <a:pt x="438" y="155"/>
                </a:lnTo>
                <a:lnTo>
                  <a:pt x="438" y="156"/>
                </a:lnTo>
                <a:lnTo>
                  <a:pt x="438" y="156"/>
                </a:lnTo>
                <a:lnTo>
                  <a:pt x="438" y="156"/>
                </a:lnTo>
                <a:lnTo>
                  <a:pt x="438" y="157"/>
                </a:lnTo>
                <a:lnTo>
                  <a:pt x="438" y="157"/>
                </a:lnTo>
                <a:lnTo>
                  <a:pt x="438" y="157"/>
                </a:lnTo>
                <a:lnTo>
                  <a:pt x="439" y="157"/>
                </a:lnTo>
                <a:lnTo>
                  <a:pt x="440" y="158"/>
                </a:lnTo>
                <a:lnTo>
                  <a:pt x="441" y="159"/>
                </a:lnTo>
                <a:lnTo>
                  <a:pt x="442" y="159"/>
                </a:lnTo>
                <a:lnTo>
                  <a:pt x="442" y="160"/>
                </a:lnTo>
                <a:lnTo>
                  <a:pt x="443" y="160"/>
                </a:lnTo>
                <a:lnTo>
                  <a:pt x="444" y="160"/>
                </a:lnTo>
                <a:lnTo>
                  <a:pt x="444" y="159"/>
                </a:lnTo>
                <a:lnTo>
                  <a:pt x="445" y="159"/>
                </a:lnTo>
                <a:lnTo>
                  <a:pt x="446" y="160"/>
                </a:lnTo>
                <a:lnTo>
                  <a:pt x="447" y="160"/>
                </a:lnTo>
                <a:lnTo>
                  <a:pt x="448" y="160"/>
                </a:lnTo>
                <a:lnTo>
                  <a:pt x="449" y="160"/>
                </a:lnTo>
                <a:lnTo>
                  <a:pt x="449" y="161"/>
                </a:lnTo>
                <a:lnTo>
                  <a:pt x="449" y="161"/>
                </a:lnTo>
                <a:lnTo>
                  <a:pt x="449" y="162"/>
                </a:lnTo>
                <a:lnTo>
                  <a:pt x="449" y="162"/>
                </a:lnTo>
                <a:lnTo>
                  <a:pt x="450" y="163"/>
                </a:lnTo>
                <a:lnTo>
                  <a:pt x="450" y="163"/>
                </a:lnTo>
                <a:lnTo>
                  <a:pt x="450" y="163"/>
                </a:lnTo>
                <a:lnTo>
                  <a:pt x="451" y="163"/>
                </a:lnTo>
                <a:lnTo>
                  <a:pt x="451" y="163"/>
                </a:lnTo>
                <a:lnTo>
                  <a:pt x="452" y="163"/>
                </a:lnTo>
                <a:lnTo>
                  <a:pt x="454" y="162"/>
                </a:lnTo>
                <a:lnTo>
                  <a:pt x="456" y="162"/>
                </a:lnTo>
                <a:lnTo>
                  <a:pt x="456" y="162"/>
                </a:lnTo>
                <a:lnTo>
                  <a:pt x="457" y="162"/>
                </a:lnTo>
                <a:lnTo>
                  <a:pt x="459" y="163"/>
                </a:lnTo>
                <a:lnTo>
                  <a:pt x="460" y="164"/>
                </a:lnTo>
                <a:lnTo>
                  <a:pt x="460" y="164"/>
                </a:lnTo>
                <a:lnTo>
                  <a:pt x="461" y="165"/>
                </a:lnTo>
                <a:lnTo>
                  <a:pt x="462" y="165"/>
                </a:lnTo>
                <a:lnTo>
                  <a:pt x="462" y="166"/>
                </a:lnTo>
                <a:lnTo>
                  <a:pt x="463" y="167"/>
                </a:lnTo>
                <a:lnTo>
                  <a:pt x="464" y="168"/>
                </a:lnTo>
                <a:lnTo>
                  <a:pt x="464" y="168"/>
                </a:lnTo>
                <a:lnTo>
                  <a:pt x="465" y="169"/>
                </a:lnTo>
                <a:lnTo>
                  <a:pt x="466" y="170"/>
                </a:lnTo>
                <a:lnTo>
                  <a:pt x="466" y="171"/>
                </a:lnTo>
                <a:lnTo>
                  <a:pt x="467" y="171"/>
                </a:lnTo>
                <a:lnTo>
                  <a:pt x="468" y="172"/>
                </a:lnTo>
                <a:lnTo>
                  <a:pt x="470" y="173"/>
                </a:lnTo>
                <a:lnTo>
                  <a:pt x="471" y="173"/>
                </a:lnTo>
                <a:lnTo>
                  <a:pt x="471" y="174"/>
                </a:lnTo>
                <a:lnTo>
                  <a:pt x="472" y="174"/>
                </a:lnTo>
                <a:lnTo>
                  <a:pt x="472" y="174"/>
                </a:lnTo>
                <a:lnTo>
                  <a:pt x="472" y="175"/>
                </a:lnTo>
                <a:lnTo>
                  <a:pt x="472" y="176"/>
                </a:lnTo>
                <a:lnTo>
                  <a:pt x="472" y="176"/>
                </a:lnTo>
                <a:lnTo>
                  <a:pt x="473" y="176"/>
                </a:lnTo>
                <a:lnTo>
                  <a:pt x="473" y="177"/>
                </a:lnTo>
                <a:lnTo>
                  <a:pt x="473" y="177"/>
                </a:lnTo>
                <a:lnTo>
                  <a:pt x="474" y="178"/>
                </a:lnTo>
                <a:lnTo>
                  <a:pt x="475" y="178"/>
                </a:lnTo>
                <a:lnTo>
                  <a:pt x="475" y="178"/>
                </a:lnTo>
                <a:lnTo>
                  <a:pt x="475" y="179"/>
                </a:lnTo>
                <a:lnTo>
                  <a:pt x="475" y="180"/>
                </a:lnTo>
                <a:lnTo>
                  <a:pt x="475" y="180"/>
                </a:lnTo>
                <a:lnTo>
                  <a:pt x="476" y="181"/>
                </a:lnTo>
                <a:lnTo>
                  <a:pt x="476" y="181"/>
                </a:lnTo>
                <a:lnTo>
                  <a:pt x="477" y="182"/>
                </a:lnTo>
                <a:lnTo>
                  <a:pt x="477" y="183"/>
                </a:lnTo>
                <a:lnTo>
                  <a:pt x="477" y="184"/>
                </a:lnTo>
                <a:lnTo>
                  <a:pt x="477" y="184"/>
                </a:lnTo>
                <a:lnTo>
                  <a:pt x="476" y="185"/>
                </a:lnTo>
                <a:lnTo>
                  <a:pt x="476" y="185"/>
                </a:lnTo>
                <a:lnTo>
                  <a:pt x="476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7"/>
                </a:lnTo>
                <a:lnTo>
                  <a:pt x="475" y="187"/>
                </a:lnTo>
                <a:lnTo>
                  <a:pt x="476" y="188"/>
                </a:lnTo>
                <a:lnTo>
                  <a:pt x="476" y="188"/>
                </a:lnTo>
                <a:lnTo>
                  <a:pt x="476" y="189"/>
                </a:lnTo>
                <a:lnTo>
                  <a:pt x="475" y="189"/>
                </a:lnTo>
                <a:lnTo>
                  <a:pt x="475" y="190"/>
                </a:lnTo>
                <a:lnTo>
                  <a:pt x="475" y="191"/>
                </a:lnTo>
                <a:lnTo>
                  <a:pt x="475" y="191"/>
                </a:lnTo>
                <a:lnTo>
                  <a:pt x="475" y="191"/>
                </a:lnTo>
                <a:lnTo>
                  <a:pt x="476" y="192"/>
                </a:lnTo>
                <a:lnTo>
                  <a:pt x="476" y="192"/>
                </a:lnTo>
                <a:lnTo>
                  <a:pt x="477" y="192"/>
                </a:lnTo>
                <a:lnTo>
                  <a:pt x="477" y="193"/>
                </a:lnTo>
                <a:lnTo>
                  <a:pt x="477" y="193"/>
                </a:lnTo>
                <a:lnTo>
                  <a:pt x="477" y="194"/>
                </a:lnTo>
                <a:lnTo>
                  <a:pt x="479" y="195"/>
                </a:lnTo>
                <a:lnTo>
                  <a:pt x="480" y="195"/>
                </a:lnTo>
                <a:lnTo>
                  <a:pt x="480" y="195"/>
                </a:lnTo>
                <a:lnTo>
                  <a:pt x="481" y="196"/>
                </a:lnTo>
                <a:lnTo>
                  <a:pt x="482" y="196"/>
                </a:lnTo>
                <a:lnTo>
                  <a:pt x="482" y="196"/>
                </a:lnTo>
                <a:lnTo>
                  <a:pt x="483" y="196"/>
                </a:lnTo>
                <a:lnTo>
                  <a:pt x="483" y="196"/>
                </a:lnTo>
                <a:lnTo>
                  <a:pt x="484" y="196"/>
                </a:lnTo>
                <a:lnTo>
                  <a:pt x="485" y="195"/>
                </a:lnTo>
                <a:lnTo>
                  <a:pt x="486" y="195"/>
                </a:lnTo>
                <a:lnTo>
                  <a:pt x="486" y="195"/>
                </a:lnTo>
                <a:lnTo>
                  <a:pt x="486" y="195"/>
                </a:lnTo>
                <a:lnTo>
                  <a:pt x="487" y="196"/>
                </a:lnTo>
                <a:lnTo>
                  <a:pt x="487" y="196"/>
                </a:lnTo>
                <a:lnTo>
                  <a:pt x="489" y="196"/>
                </a:lnTo>
                <a:lnTo>
                  <a:pt x="489" y="196"/>
                </a:lnTo>
                <a:lnTo>
                  <a:pt x="490" y="196"/>
                </a:lnTo>
                <a:lnTo>
                  <a:pt x="490" y="196"/>
                </a:lnTo>
                <a:lnTo>
                  <a:pt x="491" y="196"/>
                </a:lnTo>
                <a:lnTo>
                  <a:pt x="492" y="196"/>
                </a:lnTo>
                <a:lnTo>
                  <a:pt x="493" y="197"/>
                </a:lnTo>
                <a:lnTo>
                  <a:pt x="494" y="197"/>
                </a:lnTo>
                <a:lnTo>
                  <a:pt x="495" y="197"/>
                </a:lnTo>
                <a:lnTo>
                  <a:pt x="495" y="196"/>
                </a:lnTo>
                <a:lnTo>
                  <a:pt x="496" y="196"/>
                </a:lnTo>
                <a:lnTo>
                  <a:pt x="496" y="196"/>
                </a:lnTo>
                <a:lnTo>
                  <a:pt x="497" y="196"/>
                </a:lnTo>
                <a:lnTo>
                  <a:pt x="497" y="196"/>
                </a:lnTo>
                <a:lnTo>
                  <a:pt x="497" y="197"/>
                </a:lnTo>
                <a:lnTo>
                  <a:pt x="498" y="197"/>
                </a:lnTo>
                <a:lnTo>
                  <a:pt x="499" y="197"/>
                </a:lnTo>
                <a:lnTo>
                  <a:pt x="500" y="197"/>
                </a:lnTo>
                <a:lnTo>
                  <a:pt x="501" y="198"/>
                </a:lnTo>
                <a:lnTo>
                  <a:pt x="501" y="200"/>
                </a:lnTo>
                <a:lnTo>
                  <a:pt x="502" y="200"/>
                </a:lnTo>
                <a:lnTo>
                  <a:pt x="502" y="201"/>
                </a:lnTo>
                <a:lnTo>
                  <a:pt x="502" y="201"/>
                </a:lnTo>
                <a:lnTo>
                  <a:pt x="503" y="202"/>
                </a:lnTo>
                <a:lnTo>
                  <a:pt x="503" y="203"/>
                </a:lnTo>
                <a:lnTo>
                  <a:pt x="503" y="203"/>
                </a:lnTo>
                <a:lnTo>
                  <a:pt x="503" y="204"/>
                </a:lnTo>
                <a:lnTo>
                  <a:pt x="504" y="205"/>
                </a:lnTo>
                <a:lnTo>
                  <a:pt x="504" y="205"/>
                </a:lnTo>
                <a:lnTo>
                  <a:pt x="505" y="206"/>
                </a:lnTo>
                <a:lnTo>
                  <a:pt x="505" y="207"/>
                </a:lnTo>
                <a:lnTo>
                  <a:pt x="505" y="207"/>
                </a:lnTo>
                <a:lnTo>
                  <a:pt x="505" y="209"/>
                </a:lnTo>
                <a:lnTo>
                  <a:pt x="505" y="209"/>
                </a:lnTo>
                <a:lnTo>
                  <a:pt x="505" y="210"/>
                </a:lnTo>
                <a:lnTo>
                  <a:pt x="505" y="211"/>
                </a:lnTo>
                <a:lnTo>
                  <a:pt x="505" y="211"/>
                </a:lnTo>
                <a:lnTo>
                  <a:pt x="506" y="212"/>
                </a:lnTo>
                <a:lnTo>
                  <a:pt x="505" y="212"/>
                </a:lnTo>
                <a:lnTo>
                  <a:pt x="505" y="212"/>
                </a:lnTo>
                <a:lnTo>
                  <a:pt x="506" y="213"/>
                </a:lnTo>
                <a:lnTo>
                  <a:pt x="506" y="214"/>
                </a:lnTo>
                <a:lnTo>
                  <a:pt x="507" y="214"/>
                </a:lnTo>
                <a:lnTo>
                  <a:pt x="507" y="214"/>
                </a:lnTo>
                <a:lnTo>
                  <a:pt x="507" y="214"/>
                </a:lnTo>
                <a:lnTo>
                  <a:pt x="508" y="214"/>
                </a:lnTo>
                <a:lnTo>
                  <a:pt x="508" y="213"/>
                </a:lnTo>
                <a:lnTo>
                  <a:pt x="508" y="213"/>
                </a:lnTo>
                <a:lnTo>
                  <a:pt x="509" y="212"/>
                </a:lnTo>
                <a:lnTo>
                  <a:pt x="510" y="212"/>
                </a:lnTo>
                <a:lnTo>
                  <a:pt x="510" y="212"/>
                </a:lnTo>
                <a:lnTo>
                  <a:pt x="511" y="212"/>
                </a:lnTo>
                <a:lnTo>
                  <a:pt x="511" y="211"/>
                </a:lnTo>
                <a:lnTo>
                  <a:pt x="511" y="211"/>
                </a:lnTo>
                <a:lnTo>
                  <a:pt x="511" y="211"/>
                </a:lnTo>
                <a:lnTo>
                  <a:pt x="513" y="211"/>
                </a:lnTo>
                <a:lnTo>
                  <a:pt x="513" y="211"/>
                </a:lnTo>
                <a:lnTo>
                  <a:pt x="514" y="211"/>
                </a:lnTo>
                <a:lnTo>
                  <a:pt x="514" y="211"/>
                </a:lnTo>
                <a:lnTo>
                  <a:pt x="515" y="210"/>
                </a:lnTo>
                <a:lnTo>
                  <a:pt x="516" y="210"/>
                </a:lnTo>
                <a:lnTo>
                  <a:pt x="557" y="213"/>
                </a:lnTo>
                <a:lnTo>
                  <a:pt x="557" y="214"/>
                </a:lnTo>
                <a:lnTo>
                  <a:pt x="563" y="214"/>
                </a:lnTo>
                <a:lnTo>
                  <a:pt x="569" y="215"/>
                </a:lnTo>
                <a:lnTo>
                  <a:pt x="599" y="217"/>
                </a:lnTo>
                <a:lnTo>
                  <a:pt x="603" y="217"/>
                </a:lnTo>
                <a:lnTo>
                  <a:pt x="607" y="218"/>
                </a:lnTo>
                <a:lnTo>
                  <a:pt x="609" y="218"/>
                </a:lnTo>
                <a:lnTo>
                  <a:pt x="611" y="218"/>
                </a:lnTo>
                <a:lnTo>
                  <a:pt x="615" y="218"/>
                </a:lnTo>
                <a:lnTo>
                  <a:pt x="622" y="219"/>
                </a:lnTo>
                <a:lnTo>
                  <a:pt x="626" y="219"/>
                </a:lnTo>
                <a:lnTo>
                  <a:pt x="638" y="220"/>
                </a:lnTo>
                <a:lnTo>
                  <a:pt x="673" y="223"/>
                </a:lnTo>
                <a:lnTo>
                  <a:pt x="690" y="224"/>
                </a:lnTo>
                <a:lnTo>
                  <a:pt x="704" y="226"/>
                </a:lnTo>
                <a:lnTo>
                  <a:pt x="717" y="226"/>
                </a:lnTo>
                <a:lnTo>
                  <a:pt x="729" y="227"/>
                </a:lnTo>
                <a:lnTo>
                  <a:pt x="762" y="230"/>
                </a:lnTo>
                <a:lnTo>
                  <a:pt x="782" y="231"/>
                </a:lnTo>
                <a:lnTo>
                  <a:pt x="793" y="232"/>
                </a:lnTo>
                <a:lnTo>
                  <a:pt x="802" y="233"/>
                </a:lnTo>
                <a:lnTo>
                  <a:pt x="807" y="234"/>
                </a:lnTo>
                <a:lnTo>
                  <a:pt x="808" y="234"/>
                </a:lnTo>
                <a:lnTo>
                  <a:pt x="810" y="234"/>
                </a:lnTo>
                <a:lnTo>
                  <a:pt x="830" y="235"/>
                </a:lnTo>
                <a:lnTo>
                  <a:pt x="836" y="235"/>
                </a:lnTo>
                <a:lnTo>
                  <a:pt x="850" y="236"/>
                </a:lnTo>
                <a:lnTo>
                  <a:pt x="851" y="236"/>
                </a:lnTo>
                <a:lnTo>
                  <a:pt x="854" y="236"/>
                </a:lnTo>
                <a:lnTo>
                  <a:pt x="863" y="237"/>
                </a:lnTo>
                <a:lnTo>
                  <a:pt x="883" y="239"/>
                </a:lnTo>
                <a:lnTo>
                  <a:pt x="897" y="240"/>
                </a:lnTo>
                <a:lnTo>
                  <a:pt x="902" y="240"/>
                </a:lnTo>
                <a:lnTo>
                  <a:pt x="913" y="241"/>
                </a:lnTo>
                <a:lnTo>
                  <a:pt x="937" y="243"/>
                </a:lnTo>
                <a:lnTo>
                  <a:pt x="939" y="243"/>
                </a:lnTo>
                <a:lnTo>
                  <a:pt x="964" y="245"/>
                </a:lnTo>
                <a:lnTo>
                  <a:pt x="975" y="246"/>
                </a:lnTo>
                <a:lnTo>
                  <a:pt x="975" y="246"/>
                </a:lnTo>
                <a:lnTo>
                  <a:pt x="1001" y="247"/>
                </a:lnTo>
                <a:lnTo>
                  <a:pt x="1054" y="251"/>
                </a:lnTo>
                <a:lnTo>
                  <a:pt x="1073" y="252"/>
                </a:lnTo>
                <a:lnTo>
                  <a:pt x="1099" y="254"/>
                </a:lnTo>
                <a:lnTo>
                  <a:pt x="1122" y="255"/>
                </a:lnTo>
                <a:lnTo>
                  <a:pt x="1137" y="256"/>
                </a:lnTo>
                <a:lnTo>
                  <a:pt x="1157" y="258"/>
                </a:lnTo>
                <a:lnTo>
                  <a:pt x="1175" y="258"/>
                </a:lnTo>
                <a:lnTo>
                  <a:pt x="1185" y="259"/>
                </a:lnTo>
                <a:lnTo>
                  <a:pt x="1185" y="260"/>
                </a:lnTo>
                <a:lnTo>
                  <a:pt x="1185" y="260"/>
                </a:lnTo>
                <a:lnTo>
                  <a:pt x="1185" y="261"/>
                </a:lnTo>
                <a:lnTo>
                  <a:pt x="1185" y="261"/>
                </a:lnTo>
                <a:lnTo>
                  <a:pt x="1185" y="261"/>
                </a:lnTo>
                <a:lnTo>
                  <a:pt x="1184" y="261"/>
                </a:lnTo>
                <a:lnTo>
                  <a:pt x="1184" y="262"/>
                </a:lnTo>
                <a:lnTo>
                  <a:pt x="1184" y="262"/>
                </a:lnTo>
                <a:lnTo>
                  <a:pt x="1183" y="264"/>
                </a:lnTo>
                <a:lnTo>
                  <a:pt x="1183" y="265"/>
                </a:lnTo>
                <a:lnTo>
                  <a:pt x="1182" y="266"/>
                </a:lnTo>
                <a:lnTo>
                  <a:pt x="1182" y="266"/>
                </a:lnTo>
                <a:lnTo>
                  <a:pt x="1182" y="267"/>
                </a:lnTo>
                <a:lnTo>
                  <a:pt x="1182" y="268"/>
                </a:lnTo>
                <a:lnTo>
                  <a:pt x="1181" y="269"/>
                </a:lnTo>
                <a:lnTo>
                  <a:pt x="1181" y="270"/>
                </a:lnTo>
                <a:lnTo>
                  <a:pt x="1181" y="270"/>
                </a:lnTo>
                <a:lnTo>
                  <a:pt x="1180" y="271"/>
                </a:lnTo>
                <a:lnTo>
                  <a:pt x="1180" y="272"/>
                </a:lnTo>
                <a:lnTo>
                  <a:pt x="1180" y="273"/>
                </a:lnTo>
                <a:lnTo>
                  <a:pt x="1180" y="274"/>
                </a:lnTo>
                <a:lnTo>
                  <a:pt x="1180" y="274"/>
                </a:lnTo>
                <a:lnTo>
                  <a:pt x="1179" y="275"/>
                </a:lnTo>
                <a:lnTo>
                  <a:pt x="1179" y="275"/>
                </a:lnTo>
                <a:lnTo>
                  <a:pt x="1179" y="276"/>
                </a:lnTo>
                <a:lnTo>
                  <a:pt x="1179" y="276"/>
                </a:lnTo>
                <a:lnTo>
                  <a:pt x="1178" y="277"/>
                </a:lnTo>
                <a:lnTo>
                  <a:pt x="1177" y="280"/>
                </a:lnTo>
                <a:lnTo>
                  <a:pt x="1177" y="280"/>
                </a:lnTo>
                <a:lnTo>
                  <a:pt x="1176" y="281"/>
                </a:lnTo>
                <a:lnTo>
                  <a:pt x="1175" y="281"/>
                </a:lnTo>
                <a:lnTo>
                  <a:pt x="1175" y="281"/>
                </a:lnTo>
                <a:lnTo>
                  <a:pt x="1174" y="282"/>
                </a:lnTo>
                <a:lnTo>
                  <a:pt x="1173" y="283"/>
                </a:lnTo>
                <a:lnTo>
                  <a:pt x="1172" y="284"/>
                </a:lnTo>
                <a:lnTo>
                  <a:pt x="1172" y="284"/>
                </a:lnTo>
                <a:lnTo>
                  <a:pt x="1172" y="285"/>
                </a:lnTo>
                <a:lnTo>
                  <a:pt x="1172" y="286"/>
                </a:lnTo>
                <a:lnTo>
                  <a:pt x="1171" y="286"/>
                </a:lnTo>
                <a:lnTo>
                  <a:pt x="1171" y="286"/>
                </a:lnTo>
                <a:lnTo>
                  <a:pt x="1170" y="287"/>
                </a:lnTo>
                <a:lnTo>
                  <a:pt x="1170" y="287"/>
                </a:lnTo>
                <a:lnTo>
                  <a:pt x="1169" y="288"/>
                </a:lnTo>
                <a:lnTo>
                  <a:pt x="1169" y="289"/>
                </a:lnTo>
                <a:lnTo>
                  <a:pt x="1169" y="289"/>
                </a:lnTo>
                <a:lnTo>
                  <a:pt x="1168" y="290"/>
                </a:lnTo>
                <a:lnTo>
                  <a:pt x="1168" y="290"/>
                </a:lnTo>
                <a:lnTo>
                  <a:pt x="1168" y="292"/>
                </a:lnTo>
                <a:lnTo>
                  <a:pt x="1168" y="292"/>
                </a:lnTo>
                <a:lnTo>
                  <a:pt x="1168" y="293"/>
                </a:lnTo>
                <a:lnTo>
                  <a:pt x="1168" y="293"/>
                </a:lnTo>
                <a:lnTo>
                  <a:pt x="1168" y="294"/>
                </a:lnTo>
                <a:lnTo>
                  <a:pt x="1168" y="294"/>
                </a:lnTo>
                <a:lnTo>
                  <a:pt x="1169" y="294"/>
                </a:lnTo>
                <a:lnTo>
                  <a:pt x="1169" y="295"/>
                </a:lnTo>
                <a:lnTo>
                  <a:pt x="1169" y="296"/>
                </a:lnTo>
                <a:lnTo>
                  <a:pt x="1169" y="298"/>
                </a:lnTo>
                <a:lnTo>
                  <a:pt x="1169" y="298"/>
                </a:lnTo>
                <a:lnTo>
                  <a:pt x="1169" y="299"/>
                </a:lnTo>
                <a:lnTo>
                  <a:pt x="1169" y="300"/>
                </a:lnTo>
                <a:lnTo>
                  <a:pt x="1169" y="301"/>
                </a:lnTo>
                <a:lnTo>
                  <a:pt x="1168" y="302"/>
                </a:lnTo>
                <a:lnTo>
                  <a:pt x="1168" y="303"/>
                </a:lnTo>
                <a:lnTo>
                  <a:pt x="1167" y="304"/>
                </a:lnTo>
                <a:lnTo>
                  <a:pt x="1167" y="304"/>
                </a:lnTo>
                <a:lnTo>
                  <a:pt x="1167" y="305"/>
                </a:lnTo>
                <a:lnTo>
                  <a:pt x="1167" y="306"/>
                </a:lnTo>
                <a:lnTo>
                  <a:pt x="1166" y="307"/>
                </a:lnTo>
                <a:lnTo>
                  <a:pt x="1166" y="308"/>
                </a:lnTo>
                <a:lnTo>
                  <a:pt x="1165" y="310"/>
                </a:lnTo>
                <a:lnTo>
                  <a:pt x="1165" y="311"/>
                </a:lnTo>
                <a:lnTo>
                  <a:pt x="1165" y="311"/>
                </a:lnTo>
                <a:lnTo>
                  <a:pt x="1165" y="312"/>
                </a:lnTo>
                <a:lnTo>
                  <a:pt x="1165" y="313"/>
                </a:lnTo>
                <a:lnTo>
                  <a:pt x="1165" y="313"/>
                </a:lnTo>
                <a:lnTo>
                  <a:pt x="1165" y="314"/>
                </a:lnTo>
                <a:lnTo>
                  <a:pt x="1164" y="314"/>
                </a:lnTo>
                <a:lnTo>
                  <a:pt x="1163" y="315"/>
                </a:lnTo>
                <a:lnTo>
                  <a:pt x="1163" y="315"/>
                </a:lnTo>
                <a:lnTo>
                  <a:pt x="1163" y="316"/>
                </a:lnTo>
                <a:lnTo>
                  <a:pt x="1163" y="316"/>
                </a:lnTo>
                <a:lnTo>
                  <a:pt x="1162" y="317"/>
                </a:lnTo>
                <a:lnTo>
                  <a:pt x="1162" y="317"/>
                </a:lnTo>
                <a:lnTo>
                  <a:pt x="1160" y="317"/>
                </a:lnTo>
                <a:lnTo>
                  <a:pt x="1160" y="317"/>
                </a:lnTo>
                <a:lnTo>
                  <a:pt x="1160" y="318"/>
                </a:lnTo>
                <a:lnTo>
                  <a:pt x="1160" y="319"/>
                </a:lnTo>
                <a:lnTo>
                  <a:pt x="1160" y="320"/>
                </a:lnTo>
                <a:lnTo>
                  <a:pt x="1159" y="321"/>
                </a:lnTo>
                <a:lnTo>
                  <a:pt x="1159" y="322"/>
                </a:lnTo>
                <a:lnTo>
                  <a:pt x="1159" y="323"/>
                </a:lnTo>
                <a:lnTo>
                  <a:pt x="1159" y="324"/>
                </a:lnTo>
                <a:lnTo>
                  <a:pt x="1158" y="325"/>
                </a:lnTo>
                <a:lnTo>
                  <a:pt x="1158" y="325"/>
                </a:lnTo>
                <a:lnTo>
                  <a:pt x="1159" y="326"/>
                </a:lnTo>
                <a:lnTo>
                  <a:pt x="1159" y="326"/>
                </a:lnTo>
                <a:lnTo>
                  <a:pt x="1159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8" y="327"/>
                </a:lnTo>
                <a:lnTo>
                  <a:pt x="1158" y="327"/>
                </a:lnTo>
                <a:lnTo>
                  <a:pt x="1157" y="327"/>
                </a:lnTo>
                <a:lnTo>
                  <a:pt x="1156" y="328"/>
                </a:lnTo>
                <a:lnTo>
                  <a:pt x="1155" y="328"/>
                </a:lnTo>
                <a:lnTo>
                  <a:pt x="1155" y="328"/>
                </a:lnTo>
                <a:lnTo>
                  <a:pt x="1155" y="329"/>
                </a:lnTo>
                <a:lnTo>
                  <a:pt x="1155" y="329"/>
                </a:lnTo>
                <a:lnTo>
                  <a:pt x="1155" y="330"/>
                </a:lnTo>
                <a:lnTo>
                  <a:pt x="1155" y="331"/>
                </a:lnTo>
                <a:lnTo>
                  <a:pt x="1155" y="331"/>
                </a:lnTo>
                <a:lnTo>
                  <a:pt x="1154" y="332"/>
                </a:lnTo>
                <a:lnTo>
                  <a:pt x="1154" y="332"/>
                </a:lnTo>
                <a:lnTo>
                  <a:pt x="1155" y="333"/>
                </a:lnTo>
                <a:lnTo>
                  <a:pt x="1155" y="334"/>
                </a:lnTo>
                <a:lnTo>
                  <a:pt x="1155" y="335"/>
                </a:lnTo>
                <a:lnTo>
                  <a:pt x="1154" y="335"/>
                </a:lnTo>
                <a:lnTo>
                  <a:pt x="1155" y="335"/>
                </a:lnTo>
                <a:lnTo>
                  <a:pt x="1154" y="336"/>
                </a:lnTo>
                <a:lnTo>
                  <a:pt x="1153" y="337"/>
                </a:lnTo>
                <a:lnTo>
                  <a:pt x="1153" y="337"/>
                </a:lnTo>
                <a:lnTo>
                  <a:pt x="1153" y="337"/>
                </a:lnTo>
                <a:lnTo>
                  <a:pt x="1153" y="338"/>
                </a:lnTo>
                <a:lnTo>
                  <a:pt x="1153" y="338"/>
                </a:lnTo>
                <a:lnTo>
                  <a:pt x="1153" y="338"/>
                </a:lnTo>
                <a:lnTo>
                  <a:pt x="1153" y="338"/>
                </a:lnTo>
                <a:lnTo>
                  <a:pt x="1153" y="339"/>
                </a:lnTo>
                <a:lnTo>
                  <a:pt x="1151" y="339"/>
                </a:lnTo>
                <a:lnTo>
                  <a:pt x="1151" y="339"/>
                </a:lnTo>
                <a:lnTo>
                  <a:pt x="1150" y="339"/>
                </a:lnTo>
                <a:lnTo>
                  <a:pt x="1150" y="340"/>
                </a:lnTo>
                <a:lnTo>
                  <a:pt x="1150" y="340"/>
                </a:lnTo>
                <a:lnTo>
                  <a:pt x="1149" y="340"/>
                </a:lnTo>
                <a:lnTo>
                  <a:pt x="1149" y="341"/>
                </a:lnTo>
                <a:lnTo>
                  <a:pt x="1149" y="341"/>
                </a:lnTo>
                <a:lnTo>
                  <a:pt x="1148" y="342"/>
                </a:lnTo>
                <a:lnTo>
                  <a:pt x="1148" y="343"/>
                </a:lnTo>
                <a:lnTo>
                  <a:pt x="1148" y="343"/>
                </a:lnTo>
                <a:lnTo>
                  <a:pt x="1147" y="344"/>
                </a:lnTo>
                <a:lnTo>
                  <a:pt x="1146" y="344"/>
                </a:lnTo>
                <a:lnTo>
                  <a:pt x="1146" y="345"/>
                </a:lnTo>
                <a:lnTo>
                  <a:pt x="1146" y="345"/>
                </a:lnTo>
                <a:lnTo>
                  <a:pt x="1146" y="346"/>
                </a:lnTo>
                <a:lnTo>
                  <a:pt x="1146" y="346"/>
                </a:lnTo>
                <a:lnTo>
                  <a:pt x="1147" y="347"/>
                </a:lnTo>
                <a:lnTo>
                  <a:pt x="1147" y="347"/>
                </a:lnTo>
                <a:lnTo>
                  <a:pt x="1148" y="347"/>
                </a:lnTo>
                <a:lnTo>
                  <a:pt x="1148" y="347"/>
                </a:lnTo>
                <a:lnTo>
                  <a:pt x="1148" y="347"/>
                </a:lnTo>
                <a:lnTo>
                  <a:pt x="1148" y="348"/>
                </a:lnTo>
                <a:lnTo>
                  <a:pt x="1148" y="349"/>
                </a:lnTo>
                <a:lnTo>
                  <a:pt x="1148" y="349"/>
                </a:lnTo>
                <a:lnTo>
                  <a:pt x="1148" y="349"/>
                </a:lnTo>
                <a:lnTo>
                  <a:pt x="1149" y="350"/>
                </a:lnTo>
                <a:lnTo>
                  <a:pt x="1149" y="350"/>
                </a:lnTo>
                <a:lnTo>
                  <a:pt x="1149" y="351"/>
                </a:lnTo>
                <a:lnTo>
                  <a:pt x="1149" y="352"/>
                </a:lnTo>
                <a:lnTo>
                  <a:pt x="1149" y="353"/>
                </a:lnTo>
                <a:lnTo>
                  <a:pt x="1149" y="353"/>
                </a:lnTo>
                <a:lnTo>
                  <a:pt x="1149" y="354"/>
                </a:lnTo>
                <a:lnTo>
                  <a:pt x="1150" y="354"/>
                </a:lnTo>
                <a:lnTo>
                  <a:pt x="1149" y="354"/>
                </a:lnTo>
                <a:lnTo>
                  <a:pt x="1149" y="355"/>
                </a:lnTo>
                <a:lnTo>
                  <a:pt x="1149" y="355"/>
                </a:lnTo>
                <a:lnTo>
                  <a:pt x="1149" y="356"/>
                </a:lnTo>
                <a:lnTo>
                  <a:pt x="1148" y="356"/>
                </a:lnTo>
                <a:lnTo>
                  <a:pt x="1148" y="357"/>
                </a:lnTo>
                <a:lnTo>
                  <a:pt x="1148" y="357"/>
                </a:lnTo>
                <a:lnTo>
                  <a:pt x="1148" y="358"/>
                </a:lnTo>
                <a:lnTo>
                  <a:pt x="1148" y="359"/>
                </a:lnTo>
                <a:lnTo>
                  <a:pt x="1148" y="359"/>
                </a:lnTo>
                <a:lnTo>
                  <a:pt x="1147" y="359"/>
                </a:lnTo>
                <a:lnTo>
                  <a:pt x="1147" y="360"/>
                </a:lnTo>
                <a:lnTo>
                  <a:pt x="1147" y="360"/>
                </a:lnTo>
                <a:lnTo>
                  <a:pt x="1146" y="360"/>
                </a:lnTo>
                <a:lnTo>
                  <a:pt x="1145" y="360"/>
                </a:lnTo>
                <a:lnTo>
                  <a:pt x="1145" y="361"/>
                </a:lnTo>
                <a:lnTo>
                  <a:pt x="1145" y="361"/>
                </a:lnTo>
                <a:lnTo>
                  <a:pt x="1145" y="362"/>
                </a:lnTo>
                <a:lnTo>
                  <a:pt x="1145" y="362"/>
                </a:lnTo>
                <a:lnTo>
                  <a:pt x="1144" y="363"/>
                </a:lnTo>
                <a:lnTo>
                  <a:pt x="1144" y="364"/>
                </a:lnTo>
                <a:lnTo>
                  <a:pt x="1144" y="364"/>
                </a:lnTo>
                <a:lnTo>
                  <a:pt x="1145" y="366"/>
                </a:lnTo>
                <a:lnTo>
                  <a:pt x="1145" y="366"/>
                </a:lnTo>
                <a:lnTo>
                  <a:pt x="1146" y="366"/>
                </a:lnTo>
                <a:lnTo>
                  <a:pt x="1146" y="367"/>
                </a:lnTo>
                <a:lnTo>
                  <a:pt x="1146" y="367"/>
                </a:lnTo>
                <a:lnTo>
                  <a:pt x="1147" y="367"/>
                </a:lnTo>
                <a:lnTo>
                  <a:pt x="1147" y="368"/>
                </a:lnTo>
                <a:lnTo>
                  <a:pt x="1147" y="368"/>
                </a:lnTo>
                <a:lnTo>
                  <a:pt x="1147" y="369"/>
                </a:lnTo>
                <a:lnTo>
                  <a:pt x="1147" y="369"/>
                </a:lnTo>
                <a:lnTo>
                  <a:pt x="1146" y="370"/>
                </a:lnTo>
                <a:lnTo>
                  <a:pt x="1145" y="370"/>
                </a:lnTo>
                <a:lnTo>
                  <a:pt x="1145" y="371"/>
                </a:lnTo>
                <a:lnTo>
                  <a:pt x="1145" y="371"/>
                </a:lnTo>
                <a:lnTo>
                  <a:pt x="1144" y="371"/>
                </a:lnTo>
                <a:lnTo>
                  <a:pt x="1144" y="372"/>
                </a:lnTo>
                <a:lnTo>
                  <a:pt x="1143" y="372"/>
                </a:lnTo>
                <a:lnTo>
                  <a:pt x="1143" y="373"/>
                </a:lnTo>
                <a:lnTo>
                  <a:pt x="1143" y="373"/>
                </a:lnTo>
                <a:lnTo>
                  <a:pt x="1143" y="374"/>
                </a:lnTo>
                <a:lnTo>
                  <a:pt x="1143" y="375"/>
                </a:lnTo>
                <a:lnTo>
                  <a:pt x="1144" y="375"/>
                </a:lnTo>
                <a:lnTo>
                  <a:pt x="1144" y="376"/>
                </a:lnTo>
                <a:lnTo>
                  <a:pt x="1144" y="376"/>
                </a:lnTo>
                <a:lnTo>
                  <a:pt x="1144" y="377"/>
                </a:lnTo>
                <a:lnTo>
                  <a:pt x="1144" y="377"/>
                </a:lnTo>
                <a:lnTo>
                  <a:pt x="1144" y="377"/>
                </a:lnTo>
                <a:lnTo>
                  <a:pt x="1144" y="378"/>
                </a:lnTo>
                <a:lnTo>
                  <a:pt x="1144" y="379"/>
                </a:lnTo>
                <a:lnTo>
                  <a:pt x="1144" y="380"/>
                </a:lnTo>
                <a:lnTo>
                  <a:pt x="1145" y="380"/>
                </a:lnTo>
                <a:lnTo>
                  <a:pt x="1144" y="381"/>
                </a:lnTo>
                <a:lnTo>
                  <a:pt x="1145" y="381"/>
                </a:lnTo>
                <a:lnTo>
                  <a:pt x="1145" y="382"/>
                </a:lnTo>
                <a:lnTo>
                  <a:pt x="1145" y="382"/>
                </a:lnTo>
                <a:lnTo>
                  <a:pt x="1145" y="383"/>
                </a:lnTo>
                <a:lnTo>
                  <a:pt x="1145" y="383"/>
                </a:lnTo>
                <a:lnTo>
                  <a:pt x="1145" y="384"/>
                </a:lnTo>
                <a:lnTo>
                  <a:pt x="1145" y="384"/>
                </a:lnTo>
                <a:lnTo>
                  <a:pt x="1146" y="386"/>
                </a:lnTo>
                <a:lnTo>
                  <a:pt x="1146" y="387"/>
                </a:lnTo>
                <a:lnTo>
                  <a:pt x="1145" y="387"/>
                </a:lnTo>
                <a:lnTo>
                  <a:pt x="1145" y="388"/>
                </a:lnTo>
                <a:lnTo>
                  <a:pt x="1145" y="388"/>
                </a:lnTo>
                <a:lnTo>
                  <a:pt x="1145" y="389"/>
                </a:lnTo>
                <a:lnTo>
                  <a:pt x="1144" y="389"/>
                </a:lnTo>
                <a:lnTo>
                  <a:pt x="1144" y="389"/>
                </a:lnTo>
                <a:lnTo>
                  <a:pt x="1143" y="389"/>
                </a:lnTo>
                <a:lnTo>
                  <a:pt x="1143" y="390"/>
                </a:lnTo>
                <a:lnTo>
                  <a:pt x="1143" y="390"/>
                </a:lnTo>
                <a:lnTo>
                  <a:pt x="1143" y="391"/>
                </a:lnTo>
                <a:lnTo>
                  <a:pt x="1143" y="391"/>
                </a:lnTo>
                <a:lnTo>
                  <a:pt x="1142" y="392"/>
                </a:lnTo>
                <a:lnTo>
                  <a:pt x="1142" y="393"/>
                </a:lnTo>
                <a:lnTo>
                  <a:pt x="1142" y="393"/>
                </a:lnTo>
                <a:lnTo>
                  <a:pt x="1141" y="393"/>
                </a:lnTo>
                <a:lnTo>
                  <a:pt x="1141" y="393"/>
                </a:lnTo>
                <a:lnTo>
                  <a:pt x="1140" y="394"/>
                </a:lnTo>
                <a:lnTo>
                  <a:pt x="1140" y="395"/>
                </a:lnTo>
                <a:lnTo>
                  <a:pt x="1140" y="395"/>
                </a:lnTo>
                <a:lnTo>
                  <a:pt x="1140" y="396"/>
                </a:lnTo>
                <a:lnTo>
                  <a:pt x="1140" y="397"/>
                </a:lnTo>
                <a:lnTo>
                  <a:pt x="1140" y="397"/>
                </a:lnTo>
                <a:lnTo>
                  <a:pt x="1140" y="398"/>
                </a:lnTo>
                <a:lnTo>
                  <a:pt x="1140" y="399"/>
                </a:lnTo>
                <a:lnTo>
                  <a:pt x="1140" y="400"/>
                </a:lnTo>
                <a:lnTo>
                  <a:pt x="1140" y="401"/>
                </a:lnTo>
                <a:lnTo>
                  <a:pt x="1140" y="401"/>
                </a:lnTo>
                <a:lnTo>
                  <a:pt x="1141" y="402"/>
                </a:lnTo>
                <a:lnTo>
                  <a:pt x="1141" y="403"/>
                </a:lnTo>
                <a:lnTo>
                  <a:pt x="1141" y="403"/>
                </a:lnTo>
                <a:lnTo>
                  <a:pt x="1141" y="404"/>
                </a:lnTo>
                <a:lnTo>
                  <a:pt x="1141" y="405"/>
                </a:lnTo>
                <a:lnTo>
                  <a:pt x="1141" y="406"/>
                </a:lnTo>
                <a:lnTo>
                  <a:pt x="1140" y="407"/>
                </a:lnTo>
                <a:lnTo>
                  <a:pt x="1140" y="407"/>
                </a:lnTo>
                <a:lnTo>
                  <a:pt x="1140" y="407"/>
                </a:lnTo>
                <a:lnTo>
                  <a:pt x="1140" y="407"/>
                </a:lnTo>
                <a:lnTo>
                  <a:pt x="1140" y="408"/>
                </a:lnTo>
                <a:lnTo>
                  <a:pt x="1139" y="408"/>
                </a:lnTo>
                <a:lnTo>
                  <a:pt x="1139" y="409"/>
                </a:lnTo>
                <a:lnTo>
                  <a:pt x="1138" y="410"/>
                </a:lnTo>
                <a:lnTo>
                  <a:pt x="1138" y="410"/>
                </a:lnTo>
                <a:lnTo>
                  <a:pt x="1137" y="411"/>
                </a:lnTo>
                <a:lnTo>
                  <a:pt x="1137" y="411"/>
                </a:lnTo>
                <a:lnTo>
                  <a:pt x="1137" y="411"/>
                </a:lnTo>
                <a:lnTo>
                  <a:pt x="1136" y="412"/>
                </a:lnTo>
                <a:lnTo>
                  <a:pt x="1135" y="414"/>
                </a:lnTo>
                <a:lnTo>
                  <a:pt x="1135" y="415"/>
                </a:lnTo>
                <a:lnTo>
                  <a:pt x="1136" y="416"/>
                </a:lnTo>
                <a:lnTo>
                  <a:pt x="1135" y="416"/>
                </a:lnTo>
                <a:lnTo>
                  <a:pt x="1135" y="417"/>
                </a:lnTo>
                <a:lnTo>
                  <a:pt x="1135" y="418"/>
                </a:lnTo>
                <a:lnTo>
                  <a:pt x="1133" y="419"/>
                </a:lnTo>
                <a:lnTo>
                  <a:pt x="1133" y="419"/>
                </a:lnTo>
                <a:lnTo>
                  <a:pt x="1133" y="420"/>
                </a:lnTo>
                <a:lnTo>
                  <a:pt x="1133" y="421"/>
                </a:lnTo>
                <a:lnTo>
                  <a:pt x="1133" y="422"/>
                </a:lnTo>
                <a:lnTo>
                  <a:pt x="1133" y="422"/>
                </a:lnTo>
                <a:lnTo>
                  <a:pt x="1133" y="423"/>
                </a:lnTo>
                <a:lnTo>
                  <a:pt x="1133" y="425"/>
                </a:lnTo>
                <a:lnTo>
                  <a:pt x="1132" y="425"/>
                </a:lnTo>
                <a:lnTo>
                  <a:pt x="1132" y="426"/>
                </a:lnTo>
                <a:lnTo>
                  <a:pt x="1132" y="427"/>
                </a:lnTo>
                <a:lnTo>
                  <a:pt x="1132" y="428"/>
                </a:lnTo>
                <a:lnTo>
                  <a:pt x="1132" y="428"/>
                </a:lnTo>
                <a:lnTo>
                  <a:pt x="1132" y="429"/>
                </a:lnTo>
                <a:lnTo>
                  <a:pt x="1132" y="429"/>
                </a:lnTo>
                <a:lnTo>
                  <a:pt x="1132" y="431"/>
                </a:lnTo>
                <a:lnTo>
                  <a:pt x="1133" y="432"/>
                </a:lnTo>
                <a:lnTo>
                  <a:pt x="1133" y="433"/>
                </a:lnTo>
                <a:lnTo>
                  <a:pt x="1133" y="434"/>
                </a:lnTo>
                <a:lnTo>
                  <a:pt x="1132" y="435"/>
                </a:lnTo>
                <a:lnTo>
                  <a:pt x="1132" y="435"/>
                </a:lnTo>
                <a:lnTo>
                  <a:pt x="1132" y="436"/>
                </a:lnTo>
                <a:lnTo>
                  <a:pt x="1132" y="437"/>
                </a:lnTo>
                <a:lnTo>
                  <a:pt x="1133" y="437"/>
                </a:lnTo>
                <a:lnTo>
                  <a:pt x="1133" y="437"/>
                </a:lnTo>
                <a:lnTo>
                  <a:pt x="1133" y="438"/>
                </a:lnTo>
                <a:lnTo>
                  <a:pt x="1134" y="439"/>
                </a:lnTo>
                <a:lnTo>
                  <a:pt x="1134" y="440"/>
                </a:lnTo>
                <a:lnTo>
                  <a:pt x="1134" y="440"/>
                </a:lnTo>
                <a:lnTo>
                  <a:pt x="1135" y="440"/>
                </a:lnTo>
                <a:lnTo>
                  <a:pt x="1136" y="440"/>
                </a:lnTo>
                <a:lnTo>
                  <a:pt x="1137" y="440"/>
                </a:lnTo>
                <a:lnTo>
                  <a:pt x="1137" y="440"/>
                </a:lnTo>
                <a:lnTo>
                  <a:pt x="1137" y="440"/>
                </a:lnTo>
                <a:lnTo>
                  <a:pt x="1138" y="440"/>
                </a:lnTo>
                <a:lnTo>
                  <a:pt x="1138" y="441"/>
                </a:lnTo>
                <a:lnTo>
                  <a:pt x="1138" y="441"/>
                </a:lnTo>
                <a:lnTo>
                  <a:pt x="1138" y="440"/>
                </a:lnTo>
                <a:lnTo>
                  <a:pt x="1139" y="440"/>
                </a:lnTo>
                <a:lnTo>
                  <a:pt x="1139" y="440"/>
                </a:lnTo>
                <a:lnTo>
                  <a:pt x="1140" y="441"/>
                </a:lnTo>
                <a:lnTo>
                  <a:pt x="1140" y="441"/>
                </a:lnTo>
                <a:lnTo>
                  <a:pt x="1141" y="441"/>
                </a:lnTo>
                <a:lnTo>
                  <a:pt x="1141" y="441"/>
                </a:lnTo>
                <a:lnTo>
                  <a:pt x="1141" y="442"/>
                </a:lnTo>
                <a:lnTo>
                  <a:pt x="1141" y="443"/>
                </a:lnTo>
                <a:lnTo>
                  <a:pt x="1141" y="444"/>
                </a:lnTo>
                <a:lnTo>
                  <a:pt x="1140" y="444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6"/>
                </a:lnTo>
                <a:lnTo>
                  <a:pt x="1140" y="446"/>
                </a:lnTo>
                <a:lnTo>
                  <a:pt x="1140" y="446"/>
                </a:lnTo>
                <a:lnTo>
                  <a:pt x="1140" y="447"/>
                </a:lnTo>
                <a:lnTo>
                  <a:pt x="1140" y="447"/>
                </a:lnTo>
                <a:lnTo>
                  <a:pt x="1140" y="447"/>
                </a:lnTo>
                <a:lnTo>
                  <a:pt x="1140" y="448"/>
                </a:lnTo>
                <a:lnTo>
                  <a:pt x="1140" y="448"/>
                </a:lnTo>
                <a:lnTo>
                  <a:pt x="1140" y="449"/>
                </a:lnTo>
                <a:lnTo>
                  <a:pt x="1140" y="450"/>
                </a:lnTo>
                <a:lnTo>
                  <a:pt x="1140" y="451"/>
                </a:lnTo>
                <a:lnTo>
                  <a:pt x="1139" y="451"/>
                </a:lnTo>
                <a:lnTo>
                  <a:pt x="1139" y="452"/>
                </a:lnTo>
                <a:lnTo>
                  <a:pt x="1139" y="452"/>
                </a:lnTo>
                <a:lnTo>
                  <a:pt x="1138" y="452"/>
                </a:lnTo>
                <a:lnTo>
                  <a:pt x="1137" y="452"/>
                </a:lnTo>
                <a:lnTo>
                  <a:pt x="1137" y="452"/>
                </a:lnTo>
                <a:lnTo>
                  <a:pt x="1137" y="453"/>
                </a:lnTo>
                <a:lnTo>
                  <a:pt x="1136" y="454"/>
                </a:lnTo>
                <a:lnTo>
                  <a:pt x="1135" y="454"/>
                </a:lnTo>
                <a:lnTo>
                  <a:pt x="1135" y="455"/>
                </a:lnTo>
                <a:lnTo>
                  <a:pt x="1135" y="455"/>
                </a:lnTo>
                <a:lnTo>
                  <a:pt x="1134" y="455"/>
                </a:lnTo>
                <a:lnTo>
                  <a:pt x="1134" y="456"/>
                </a:lnTo>
                <a:lnTo>
                  <a:pt x="1134" y="456"/>
                </a:lnTo>
                <a:lnTo>
                  <a:pt x="1134" y="456"/>
                </a:lnTo>
                <a:lnTo>
                  <a:pt x="1134" y="457"/>
                </a:lnTo>
                <a:lnTo>
                  <a:pt x="1134" y="458"/>
                </a:lnTo>
                <a:lnTo>
                  <a:pt x="1135" y="458"/>
                </a:lnTo>
                <a:lnTo>
                  <a:pt x="1135" y="460"/>
                </a:lnTo>
                <a:lnTo>
                  <a:pt x="1136" y="461"/>
                </a:lnTo>
                <a:lnTo>
                  <a:pt x="1136" y="462"/>
                </a:lnTo>
                <a:lnTo>
                  <a:pt x="1136" y="463"/>
                </a:lnTo>
                <a:lnTo>
                  <a:pt x="1136" y="464"/>
                </a:lnTo>
                <a:lnTo>
                  <a:pt x="1137" y="464"/>
                </a:lnTo>
                <a:lnTo>
                  <a:pt x="1137" y="464"/>
                </a:lnTo>
                <a:lnTo>
                  <a:pt x="1137" y="465"/>
                </a:lnTo>
                <a:lnTo>
                  <a:pt x="1137" y="466"/>
                </a:lnTo>
                <a:lnTo>
                  <a:pt x="1137" y="467"/>
                </a:lnTo>
                <a:lnTo>
                  <a:pt x="1137" y="467"/>
                </a:lnTo>
                <a:lnTo>
                  <a:pt x="1137" y="468"/>
                </a:lnTo>
                <a:lnTo>
                  <a:pt x="1137" y="469"/>
                </a:lnTo>
                <a:lnTo>
                  <a:pt x="1138" y="469"/>
                </a:lnTo>
                <a:lnTo>
                  <a:pt x="1138" y="470"/>
                </a:lnTo>
                <a:lnTo>
                  <a:pt x="1139" y="470"/>
                </a:lnTo>
                <a:lnTo>
                  <a:pt x="1140" y="470"/>
                </a:lnTo>
                <a:lnTo>
                  <a:pt x="1140" y="470"/>
                </a:lnTo>
                <a:lnTo>
                  <a:pt x="1141" y="470"/>
                </a:lnTo>
                <a:lnTo>
                  <a:pt x="1141" y="471"/>
                </a:lnTo>
                <a:lnTo>
                  <a:pt x="1142" y="471"/>
                </a:lnTo>
                <a:lnTo>
                  <a:pt x="1142" y="471"/>
                </a:lnTo>
                <a:lnTo>
                  <a:pt x="1143" y="472"/>
                </a:lnTo>
                <a:lnTo>
                  <a:pt x="1143" y="472"/>
                </a:lnTo>
                <a:lnTo>
                  <a:pt x="1143" y="473"/>
                </a:lnTo>
                <a:lnTo>
                  <a:pt x="1143" y="474"/>
                </a:lnTo>
                <a:lnTo>
                  <a:pt x="1142" y="474"/>
                </a:lnTo>
                <a:lnTo>
                  <a:pt x="1141" y="474"/>
                </a:lnTo>
                <a:lnTo>
                  <a:pt x="1140" y="475"/>
                </a:lnTo>
                <a:lnTo>
                  <a:pt x="1140" y="476"/>
                </a:lnTo>
                <a:lnTo>
                  <a:pt x="1139" y="476"/>
                </a:lnTo>
                <a:lnTo>
                  <a:pt x="1140" y="477"/>
                </a:lnTo>
                <a:lnTo>
                  <a:pt x="1140" y="477"/>
                </a:lnTo>
                <a:lnTo>
                  <a:pt x="1141" y="478"/>
                </a:lnTo>
                <a:lnTo>
                  <a:pt x="1141" y="479"/>
                </a:lnTo>
                <a:lnTo>
                  <a:pt x="1141" y="480"/>
                </a:lnTo>
                <a:lnTo>
                  <a:pt x="1141" y="480"/>
                </a:lnTo>
                <a:lnTo>
                  <a:pt x="1140" y="480"/>
                </a:lnTo>
                <a:lnTo>
                  <a:pt x="1140" y="481"/>
                </a:lnTo>
                <a:lnTo>
                  <a:pt x="1139" y="482"/>
                </a:lnTo>
                <a:lnTo>
                  <a:pt x="1138" y="482"/>
                </a:lnTo>
                <a:lnTo>
                  <a:pt x="1138" y="483"/>
                </a:lnTo>
                <a:lnTo>
                  <a:pt x="1138" y="483"/>
                </a:lnTo>
                <a:lnTo>
                  <a:pt x="1138" y="484"/>
                </a:lnTo>
                <a:lnTo>
                  <a:pt x="1138" y="484"/>
                </a:lnTo>
                <a:lnTo>
                  <a:pt x="1138" y="485"/>
                </a:lnTo>
                <a:lnTo>
                  <a:pt x="1138" y="485"/>
                </a:lnTo>
                <a:lnTo>
                  <a:pt x="1138" y="486"/>
                </a:lnTo>
                <a:lnTo>
                  <a:pt x="1138" y="486"/>
                </a:lnTo>
                <a:lnTo>
                  <a:pt x="1138" y="487"/>
                </a:lnTo>
                <a:lnTo>
                  <a:pt x="1138" y="487"/>
                </a:lnTo>
                <a:lnTo>
                  <a:pt x="1138" y="487"/>
                </a:lnTo>
                <a:lnTo>
                  <a:pt x="1137" y="487"/>
                </a:lnTo>
                <a:lnTo>
                  <a:pt x="1137" y="488"/>
                </a:lnTo>
                <a:lnTo>
                  <a:pt x="1138" y="489"/>
                </a:lnTo>
                <a:lnTo>
                  <a:pt x="1138" y="489"/>
                </a:lnTo>
                <a:lnTo>
                  <a:pt x="1139" y="490"/>
                </a:lnTo>
                <a:lnTo>
                  <a:pt x="1139" y="490"/>
                </a:lnTo>
                <a:lnTo>
                  <a:pt x="1139" y="490"/>
                </a:lnTo>
                <a:lnTo>
                  <a:pt x="1139" y="491"/>
                </a:lnTo>
                <a:lnTo>
                  <a:pt x="1140" y="492"/>
                </a:lnTo>
                <a:lnTo>
                  <a:pt x="1139" y="493"/>
                </a:lnTo>
                <a:lnTo>
                  <a:pt x="1139" y="493"/>
                </a:lnTo>
                <a:lnTo>
                  <a:pt x="1139" y="494"/>
                </a:lnTo>
                <a:lnTo>
                  <a:pt x="1139" y="494"/>
                </a:lnTo>
                <a:lnTo>
                  <a:pt x="1139" y="495"/>
                </a:lnTo>
                <a:lnTo>
                  <a:pt x="1139" y="495"/>
                </a:lnTo>
                <a:lnTo>
                  <a:pt x="1139" y="495"/>
                </a:lnTo>
                <a:lnTo>
                  <a:pt x="1139" y="496"/>
                </a:lnTo>
                <a:lnTo>
                  <a:pt x="1139" y="496"/>
                </a:lnTo>
                <a:lnTo>
                  <a:pt x="1139" y="497"/>
                </a:lnTo>
                <a:lnTo>
                  <a:pt x="1139" y="497"/>
                </a:lnTo>
                <a:lnTo>
                  <a:pt x="1139" y="498"/>
                </a:lnTo>
                <a:lnTo>
                  <a:pt x="1139" y="498"/>
                </a:lnTo>
                <a:lnTo>
                  <a:pt x="1139" y="498"/>
                </a:lnTo>
                <a:lnTo>
                  <a:pt x="1139" y="499"/>
                </a:lnTo>
                <a:lnTo>
                  <a:pt x="1138" y="500"/>
                </a:lnTo>
                <a:lnTo>
                  <a:pt x="1138" y="500"/>
                </a:lnTo>
                <a:lnTo>
                  <a:pt x="1138" y="501"/>
                </a:lnTo>
                <a:lnTo>
                  <a:pt x="1138" y="501"/>
                </a:lnTo>
                <a:lnTo>
                  <a:pt x="1138" y="502"/>
                </a:lnTo>
                <a:lnTo>
                  <a:pt x="1138" y="503"/>
                </a:lnTo>
                <a:lnTo>
                  <a:pt x="1138" y="503"/>
                </a:lnTo>
                <a:lnTo>
                  <a:pt x="1138" y="504"/>
                </a:lnTo>
                <a:lnTo>
                  <a:pt x="1137" y="504"/>
                </a:lnTo>
                <a:lnTo>
                  <a:pt x="1137" y="505"/>
                </a:lnTo>
                <a:lnTo>
                  <a:pt x="1138" y="506"/>
                </a:lnTo>
                <a:lnTo>
                  <a:pt x="1138" y="506"/>
                </a:lnTo>
                <a:lnTo>
                  <a:pt x="1138" y="507"/>
                </a:lnTo>
                <a:lnTo>
                  <a:pt x="1138" y="507"/>
                </a:lnTo>
                <a:lnTo>
                  <a:pt x="1139" y="507"/>
                </a:lnTo>
                <a:lnTo>
                  <a:pt x="1140" y="507"/>
                </a:lnTo>
                <a:lnTo>
                  <a:pt x="1141" y="507"/>
                </a:lnTo>
                <a:lnTo>
                  <a:pt x="1142" y="507"/>
                </a:lnTo>
                <a:lnTo>
                  <a:pt x="1142" y="507"/>
                </a:lnTo>
                <a:lnTo>
                  <a:pt x="1142" y="507"/>
                </a:lnTo>
                <a:lnTo>
                  <a:pt x="1142" y="508"/>
                </a:lnTo>
                <a:lnTo>
                  <a:pt x="1142" y="508"/>
                </a:lnTo>
                <a:lnTo>
                  <a:pt x="1142" y="509"/>
                </a:lnTo>
                <a:lnTo>
                  <a:pt x="1141" y="509"/>
                </a:lnTo>
                <a:lnTo>
                  <a:pt x="1141" y="509"/>
                </a:lnTo>
                <a:lnTo>
                  <a:pt x="1142" y="510"/>
                </a:lnTo>
                <a:lnTo>
                  <a:pt x="1142" y="510"/>
                </a:lnTo>
                <a:lnTo>
                  <a:pt x="1143" y="511"/>
                </a:lnTo>
                <a:lnTo>
                  <a:pt x="1143" y="511"/>
                </a:lnTo>
                <a:lnTo>
                  <a:pt x="1143" y="512"/>
                </a:lnTo>
                <a:lnTo>
                  <a:pt x="1143" y="512"/>
                </a:lnTo>
                <a:lnTo>
                  <a:pt x="1143" y="513"/>
                </a:lnTo>
                <a:lnTo>
                  <a:pt x="1143" y="513"/>
                </a:lnTo>
                <a:lnTo>
                  <a:pt x="1143" y="514"/>
                </a:lnTo>
                <a:lnTo>
                  <a:pt x="1142" y="514"/>
                </a:lnTo>
                <a:lnTo>
                  <a:pt x="1142" y="514"/>
                </a:lnTo>
                <a:lnTo>
                  <a:pt x="1142" y="514"/>
                </a:lnTo>
                <a:lnTo>
                  <a:pt x="1142" y="515"/>
                </a:lnTo>
                <a:lnTo>
                  <a:pt x="1142" y="515"/>
                </a:lnTo>
                <a:lnTo>
                  <a:pt x="1142" y="516"/>
                </a:lnTo>
                <a:lnTo>
                  <a:pt x="1142" y="516"/>
                </a:lnTo>
                <a:lnTo>
                  <a:pt x="1142" y="517"/>
                </a:lnTo>
                <a:lnTo>
                  <a:pt x="1142" y="517"/>
                </a:lnTo>
                <a:lnTo>
                  <a:pt x="1143" y="517"/>
                </a:lnTo>
                <a:lnTo>
                  <a:pt x="1143" y="518"/>
                </a:lnTo>
                <a:lnTo>
                  <a:pt x="1142" y="519"/>
                </a:lnTo>
                <a:lnTo>
                  <a:pt x="1142" y="520"/>
                </a:lnTo>
                <a:lnTo>
                  <a:pt x="1142" y="521"/>
                </a:lnTo>
                <a:lnTo>
                  <a:pt x="1143" y="521"/>
                </a:lnTo>
                <a:lnTo>
                  <a:pt x="1143" y="521"/>
                </a:lnTo>
                <a:lnTo>
                  <a:pt x="1143" y="522"/>
                </a:lnTo>
                <a:lnTo>
                  <a:pt x="1143" y="522"/>
                </a:lnTo>
                <a:lnTo>
                  <a:pt x="1143" y="523"/>
                </a:lnTo>
                <a:lnTo>
                  <a:pt x="1144" y="524"/>
                </a:lnTo>
                <a:lnTo>
                  <a:pt x="1144" y="524"/>
                </a:lnTo>
                <a:lnTo>
                  <a:pt x="1143" y="524"/>
                </a:lnTo>
                <a:lnTo>
                  <a:pt x="1143" y="525"/>
                </a:lnTo>
                <a:lnTo>
                  <a:pt x="1143" y="526"/>
                </a:lnTo>
                <a:lnTo>
                  <a:pt x="1143" y="526"/>
                </a:lnTo>
                <a:lnTo>
                  <a:pt x="1143" y="527"/>
                </a:lnTo>
                <a:lnTo>
                  <a:pt x="1143" y="527"/>
                </a:lnTo>
                <a:lnTo>
                  <a:pt x="1143" y="528"/>
                </a:lnTo>
                <a:lnTo>
                  <a:pt x="1144" y="528"/>
                </a:lnTo>
                <a:lnTo>
                  <a:pt x="1144" y="528"/>
                </a:lnTo>
                <a:lnTo>
                  <a:pt x="1144" y="528"/>
                </a:lnTo>
                <a:lnTo>
                  <a:pt x="1145" y="528"/>
                </a:lnTo>
                <a:lnTo>
                  <a:pt x="1144" y="529"/>
                </a:lnTo>
                <a:lnTo>
                  <a:pt x="1144" y="529"/>
                </a:lnTo>
                <a:lnTo>
                  <a:pt x="1144" y="530"/>
                </a:lnTo>
                <a:lnTo>
                  <a:pt x="1144" y="531"/>
                </a:lnTo>
                <a:lnTo>
                  <a:pt x="1144" y="531"/>
                </a:lnTo>
                <a:lnTo>
                  <a:pt x="1144" y="532"/>
                </a:lnTo>
                <a:lnTo>
                  <a:pt x="1143" y="531"/>
                </a:lnTo>
                <a:lnTo>
                  <a:pt x="1143" y="531"/>
                </a:lnTo>
                <a:lnTo>
                  <a:pt x="1142" y="531"/>
                </a:lnTo>
                <a:lnTo>
                  <a:pt x="1142" y="531"/>
                </a:lnTo>
                <a:lnTo>
                  <a:pt x="1141" y="531"/>
                </a:lnTo>
                <a:lnTo>
                  <a:pt x="1141" y="532"/>
                </a:lnTo>
                <a:lnTo>
                  <a:pt x="1141" y="532"/>
                </a:lnTo>
                <a:lnTo>
                  <a:pt x="1142" y="532"/>
                </a:lnTo>
                <a:lnTo>
                  <a:pt x="1142" y="533"/>
                </a:lnTo>
                <a:lnTo>
                  <a:pt x="1142" y="534"/>
                </a:lnTo>
                <a:lnTo>
                  <a:pt x="1142" y="534"/>
                </a:lnTo>
                <a:lnTo>
                  <a:pt x="1141" y="535"/>
                </a:lnTo>
                <a:lnTo>
                  <a:pt x="1141" y="535"/>
                </a:lnTo>
                <a:lnTo>
                  <a:pt x="1141" y="536"/>
                </a:lnTo>
                <a:lnTo>
                  <a:pt x="1140" y="536"/>
                </a:lnTo>
                <a:lnTo>
                  <a:pt x="1140" y="538"/>
                </a:lnTo>
                <a:lnTo>
                  <a:pt x="1140" y="539"/>
                </a:lnTo>
                <a:lnTo>
                  <a:pt x="1140" y="539"/>
                </a:lnTo>
                <a:lnTo>
                  <a:pt x="1140" y="540"/>
                </a:lnTo>
                <a:lnTo>
                  <a:pt x="1139" y="541"/>
                </a:lnTo>
                <a:lnTo>
                  <a:pt x="1138" y="541"/>
                </a:lnTo>
                <a:lnTo>
                  <a:pt x="1138" y="542"/>
                </a:lnTo>
                <a:lnTo>
                  <a:pt x="1138" y="542"/>
                </a:lnTo>
                <a:lnTo>
                  <a:pt x="1137" y="543"/>
                </a:lnTo>
                <a:lnTo>
                  <a:pt x="1138" y="543"/>
                </a:lnTo>
                <a:lnTo>
                  <a:pt x="1138" y="544"/>
                </a:lnTo>
                <a:lnTo>
                  <a:pt x="1139" y="544"/>
                </a:lnTo>
                <a:lnTo>
                  <a:pt x="1139" y="544"/>
                </a:lnTo>
                <a:lnTo>
                  <a:pt x="1139" y="544"/>
                </a:lnTo>
                <a:lnTo>
                  <a:pt x="1140" y="545"/>
                </a:lnTo>
                <a:lnTo>
                  <a:pt x="1139" y="546"/>
                </a:lnTo>
                <a:lnTo>
                  <a:pt x="1139" y="546"/>
                </a:lnTo>
                <a:lnTo>
                  <a:pt x="1138" y="546"/>
                </a:lnTo>
                <a:lnTo>
                  <a:pt x="1137" y="545"/>
                </a:lnTo>
                <a:lnTo>
                  <a:pt x="1137" y="545"/>
                </a:lnTo>
                <a:lnTo>
                  <a:pt x="1136" y="546"/>
                </a:lnTo>
                <a:lnTo>
                  <a:pt x="1136" y="546"/>
                </a:lnTo>
                <a:lnTo>
                  <a:pt x="1136" y="547"/>
                </a:lnTo>
                <a:lnTo>
                  <a:pt x="1136" y="548"/>
                </a:lnTo>
                <a:lnTo>
                  <a:pt x="1136" y="548"/>
                </a:lnTo>
                <a:lnTo>
                  <a:pt x="1136" y="548"/>
                </a:lnTo>
                <a:lnTo>
                  <a:pt x="1136" y="549"/>
                </a:lnTo>
                <a:lnTo>
                  <a:pt x="1136" y="550"/>
                </a:lnTo>
                <a:lnTo>
                  <a:pt x="1136" y="551"/>
                </a:lnTo>
                <a:lnTo>
                  <a:pt x="1136" y="551"/>
                </a:lnTo>
                <a:lnTo>
                  <a:pt x="1137" y="551"/>
                </a:lnTo>
                <a:lnTo>
                  <a:pt x="1137" y="551"/>
                </a:lnTo>
                <a:lnTo>
                  <a:pt x="1138" y="551"/>
                </a:lnTo>
                <a:lnTo>
                  <a:pt x="1138" y="551"/>
                </a:lnTo>
                <a:lnTo>
                  <a:pt x="1140" y="551"/>
                </a:lnTo>
                <a:lnTo>
                  <a:pt x="1141" y="551"/>
                </a:lnTo>
                <a:lnTo>
                  <a:pt x="1141" y="551"/>
                </a:lnTo>
                <a:lnTo>
                  <a:pt x="1142" y="551"/>
                </a:lnTo>
                <a:lnTo>
                  <a:pt x="1142" y="552"/>
                </a:lnTo>
                <a:lnTo>
                  <a:pt x="1142" y="552"/>
                </a:lnTo>
                <a:lnTo>
                  <a:pt x="1142" y="553"/>
                </a:lnTo>
                <a:lnTo>
                  <a:pt x="1142" y="553"/>
                </a:lnTo>
                <a:lnTo>
                  <a:pt x="1141" y="554"/>
                </a:lnTo>
                <a:lnTo>
                  <a:pt x="1141" y="554"/>
                </a:lnTo>
                <a:lnTo>
                  <a:pt x="1141" y="555"/>
                </a:lnTo>
                <a:lnTo>
                  <a:pt x="1141" y="555"/>
                </a:lnTo>
                <a:lnTo>
                  <a:pt x="1142" y="556"/>
                </a:lnTo>
                <a:lnTo>
                  <a:pt x="1142" y="557"/>
                </a:lnTo>
                <a:lnTo>
                  <a:pt x="1142" y="557"/>
                </a:lnTo>
                <a:lnTo>
                  <a:pt x="1143" y="557"/>
                </a:lnTo>
                <a:lnTo>
                  <a:pt x="1143" y="557"/>
                </a:lnTo>
                <a:lnTo>
                  <a:pt x="1143" y="557"/>
                </a:lnTo>
                <a:lnTo>
                  <a:pt x="1143" y="557"/>
                </a:lnTo>
                <a:lnTo>
                  <a:pt x="1143" y="558"/>
                </a:lnTo>
                <a:lnTo>
                  <a:pt x="1143" y="558"/>
                </a:lnTo>
                <a:lnTo>
                  <a:pt x="1143" y="558"/>
                </a:lnTo>
                <a:lnTo>
                  <a:pt x="1143" y="559"/>
                </a:lnTo>
                <a:lnTo>
                  <a:pt x="1144" y="559"/>
                </a:lnTo>
                <a:lnTo>
                  <a:pt x="1144" y="560"/>
                </a:lnTo>
                <a:lnTo>
                  <a:pt x="1144" y="561"/>
                </a:lnTo>
                <a:lnTo>
                  <a:pt x="1144" y="562"/>
                </a:lnTo>
                <a:lnTo>
                  <a:pt x="1144" y="562"/>
                </a:lnTo>
                <a:lnTo>
                  <a:pt x="1144" y="563"/>
                </a:lnTo>
                <a:lnTo>
                  <a:pt x="1143" y="563"/>
                </a:lnTo>
                <a:lnTo>
                  <a:pt x="1143" y="564"/>
                </a:lnTo>
                <a:lnTo>
                  <a:pt x="1143" y="564"/>
                </a:lnTo>
                <a:lnTo>
                  <a:pt x="1143" y="565"/>
                </a:lnTo>
                <a:lnTo>
                  <a:pt x="1143" y="565"/>
                </a:lnTo>
                <a:lnTo>
                  <a:pt x="1144" y="565"/>
                </a:lnTo>
                <a:lnTo>
                  <a:pt x="1144" y="564"/>
                </a:lnTo>
                <a:lnTo>
                  <a:pt x="1145" y="564"/>
                </a:lnTo>
                <a:lnTo>
                  <a:pt x="1145" y="564"/>
                </a:lnTo>
                <a:lnTo>
                  <a:pt x="1145" y="565"/>
                </a:lnTo>
                <a:lnTo>
                  <a:pt x="1145" y="565"/>
                </a:lnTo>
                <a:lnTo>
                  <a:pt x="1145" y="566"/>
                </a:lnTo>
                <a:lnTo>
                  <a:pt x="1144" y="567"/>
                </a:lnTo>
                <a:lnTo>
                  <a:pt x="1144" y="567"/>
                </a:lnTo>
                <a:lnTo>
                  <a:pt x="1144" y="568"/>
                </a:lnTo>
                <a:lnTo>
                  <a:pt x="1144" y="568"/>
                </a:lnTo>
                <a:lnTo>
                  <a:pt x="1144" y="569"/>
                </a:lnTo>
                <a:lnTo>
                  <a:pt x="1145" y="569"/>
                </a:lnTo>
                <a:lnTo>
                  <a:pt x="1145" y="568"/>
                </a:lnTo>
                <a:lnTo>
                  <a:pt x="1146" y="568"/>
                </a:lnTo>
                <a:lnTo>
                  <a:pt x="1146" y="567"/>
                </a:lnTo>
                <a:lnTo>
                  <a:pt x="1146" y="567"/>
                </a:lnTo>
                <a:lnTo>
                  <a:pt x="1147" y="567"/>
                </a:lnTo>
                <a:lnTo>
                  <a:pt x="1148" y="567"/>
                </a:lnTo>
                <a:lnTo>
                  <a:pt x="1148" y="567"/>
                </a:lnTo>
                <a:lnTo>
                  <a:pt x="1148" y="567"/>
                </a:lnTo>
                <a:lnTo>
                  <a:pt x="1149" y="567"/>
                </a:lnTo>
                <a:lnTo>
                  <a:pt x="1149" y="567"/>
                </a:lnTo>
                <a:lnTo>
                  <a:pt x="1148" y="567"/>
                </a:lnTo>
                <a:lnTo>
                  <a:pt x="1148" y="568"/>
                </a:lnTo>
                <a:lnTo>
                  <a:pt x="1148" y="568"/>
                </a:lnTo>
                <a:lnTo>
                  <a:pt x="1147" y="568"/>
                </a:lnTo>
                <a:lnTo>
                  <a:pt x="1147" y="568"/>
                </a:lnTo>
                <a:lnTo>
                  <a:pt x="1146" y="569"/>
                </a:lnTo>
                <a:lnTo>
                  <a:pt x="1147" y="569"/>
                </a:lnTo>
                <a:lnTo>
                  <a:pt x="1147" y="569"/>
                </a:lnTo>
                <a:lnTo>
                  <a:pt x="1147" y="570"/>
                </a:lnTo>
                <a:lnTo>
                  <a:pt x="1148" y="570"/>
                </a:lnTo>
                <a:lnTo>
                  <a:pt x="1148" y="570"/>
                </a:lnTo>
                <a:lnTo>
                  <a:pt x="1148" y="570"/>
                </a:lnTo>
                <a:lnTo>
                  <a:pt x="1149" y="571"/>
                </a:lnTo>
                <a:lnTo>
                  <a:pt x="1149" y="571"/>
                </a:lnTo>
                <a:lnTo>
                  <a:pt x="1150" y="571"/>
                </a:lnTo>
                <a:lnTo>
                  <a:pt x="1150" y="571"/>
                </a:lnTo>
                <a:lnTo>
                  <a:pt x="1151" y="571"/>
                </a:lnTo>
                <a:lnTo>
                  <a:pt x="1151" y="571"/>
                </a:lnTo>
                <a:lnTo>
                  <a:pt x="1152" y="571"/>
                </a:lnTo>
                <a:lnTo>
                  <a:pt x="1153" y="571"/>
                </a:lnTo>
                <a:lnTo>
                  <a:pt x="1154" y="571"/>
                </a:lnTo>
                <a:lnTo>
                  <a:pt x="1154" y="571"/>
                </a:lnTo>
                <a:lnTo>
                  <a:pt x="1155" y="570"/>
                </a:lnTo>
                <a:lnTo>
                  <a:pt x="1155" y="571"/>
                </a:lnTo>
                <a:lnTo>
                  <a:pt x="1155" y="571"/>
                </a:lnTo>
                <a:lnTo>
                  <a:pt x="1156" y="571"/>
                </a:lnTo>
                <a:lnTo>
                  <a:pt x="1156" y="573"/>
                </a:lnTo>
                <a:lnTo>
                  <a:pt x="1156" y="573"/>
                </a:lnTo>
                <a:lnTo>
                  <a:pt x="1156" y="574"/>
                </a:lnTo>
                <a:lnTo>
                  <a:pt x="1156" y="574"/>
                </a:lnTo>
                <a:lnTo>
                  <a:pt x="1157" y="575"/>
                </a:lnTo>
                <a:lnTo>
                  <a:pt x="1157" y="575"/>
                </a:lnTo>
                <a:lnTo>
                  <a:pt x="1157" y="576"/>
                </a:lnTo>
                <a:lnTo>
                  <a:pt x="1157" y="576"/>
                </a:lnTo>
                <a:lnTo>
                  <a:pt x="1156" y="577"/>
                </a:lnTo>
                <a:lnTo>
                  <a:pt x="1155" y="578"/>
                </a:lnTo>
                <a:lnTo>
                  <a:pt x="1155" y="578"/>
                </a:lnTo>
                <a:lnTo>
                  <a:pt x="1155" y="579"/>
                </a:lnTo>
                <a:lnTo>
                  <a:pt x="1155" y="579"/>
                </a:lnTo>
                <a:lnTo>
                  <a:pt x="1155" y="579"/>
                </a:lnTo>
                <a:lnTo>
                  <a:pt x="1154" y="581"/>
                </a:lnTo>
                <a:lnTo>
                  <a:pt x="1154" y="581"/>
                </a:lnTo>
                <a:lnTo>
                  <a:pt x="1154" y="582"/>
                </a:lnTo>
                <a:lnTo>
                  <a:pt x="1154" y="584"/>
                </a:lnTo>
                <a:lnTo>
                  <a:pt x="1154" y="585"/>
                </a:lnTo>
                <a:lnTo>
                  <a:pt x="1154" y="585"/>
                </a:lnTo>
                <a:lnTo>
                  <a:pt x="1154" y="586"/>
                </a:lnTo>
                <a:lnTo>
                  <a:pt x="1153" y="586"/>
                </a:lnTo>
                <a:lnTo>
                  <a:pt x="1153" y="586"/>
                </a:lnTo>
                <a:lnTo>
                  <a:pt x="1152" y="587"/>
                </a:lnTo>
                <a:lnTo>
                  <a:pt x="1152" y="588"/>
                </a:lnTo>
                <a:lnTo>
                  <a:pt x="1151" y="588"/>
                </a:lnTo>
                <a:lnTo>
                  <a:pt x="1150" y="588"/>
                </a:lnTo>
                <a:lnTo>
                  <a:pt x="1150" y="588"/>
                </a:lnTo>
                <a:lnTo>
                  <a:pt x="1149" y="588"/>
                </a:lnTo>
                <a:lnTo>
                  <a:pt x="1149" y="588"/>
                </a:lnTo>
                <a:lnTo>
                  <a:pt x="1148" y="588"/>
                </a:lnTo>
                <a:lnTo>
                  <a:pt x="1147" y="588"/>
                </a:lnTo>
                <a:lnTo>
                  <a:pt x="1147" y="588"/>
                </a:lnTo>
                <a:lnTo>
                  <a:pt x="1148" y="589"/>
                </a:lnTo>
                <a:lnTo>
                  <a:pt x="1148" y="589"/>
                </a:lnTo>
                <a:lnTo>
                  <a:pt x="1148" y="589"/>
                </a:lnTo>
                <a:lnTo>
                  <a:pt x="1148" y="590"/>
                </a:lnTo>
                <a:lnTo>
                  <a:pt x="1148" y="590"/>
                </a:lnTo>
                <a:lnTo>
                  <a:pt x="1149" y="590"/>
                </a:lnTo>
                <a:lnTo>
                  <a:pt x="1149" y="591"/>
                </a:lnTo>
                <a:lnTo>
                  <a:pt x="1150" y="591"/>
                </a:lnTo>
                <a:lnTo>
                  <a:pt x="1150" y="592"/>
                </a:lnTo>
                <a:lnTo>
                  <a:pt x="1149" y="592"/>
                </a:lnTo>
                <a:lnTo>
                  <a:pt x="1149" y="593"/>
                </a:lnTo>
                <a:lnTo>
                  <a:pt x="1148" y="593"/>
                </a:lnTo>
                <a:lnTo>
                  <a:pt x="1148" y="593"/>
                </a:lnTo>
                <a:lnTo>
                  <a:pt x="1147" y="593"/>
                </a:lnTo>
                <a:lnTo>
                  <a:pt x="1147" y="593"/>
                </a:lnTo>
                <a:lnTo>
                  <a:pt x="1146" y="593"/>
                </a:lnTo>
                <a:lnTo>
                  <a:pt x="1146" y="594"/>
                </a:lnTo>
                <a:lnTo>
                  <a:pt x="1145" y="594"/>
                </a:lnTo>
                <a:lnTo>
                  <a:pt x="1146" y="595"/>
                </a:lnTo>
                <a:lnTo>
                  <a:pt x="1146" y="595"/>
                </a:lnTo>
                <a:lnTo>
                  <a:pt x="1146" y="596"/>
                </a:lnTo>
                <a:lnTo>
                  <a:pt x="1146" y="597"/>
                </a:lnTo>
                <a:lnTo>
                  <a:pt x="1146" y="597"/>
                </a:lnTo>
                <a:lnTo>
                  <a:pt x="1147" y="597"/>
                </a:lnTo>
                <a:lnTo>
                  <a:pt x="1147" y="598"/>
                </a:lnTo>
                <a:lnTo>
                  <a:pt x="1147" y="598"/>
                </a:lnTo>
                <a:lnTo>
                  <a:pt x="1148" y="598"/>
                </a:lnTo>
                <a:lnTo>
                  <a:pt x="1148" y="599"/>
                </a:lnTo>
                <a:lnTo>
                  <a:pt x="1148" y="599"/>
                </a:lnTo>
                <a:lnTo>
                  <a:pt x="1147" y="600"/>
                </a:lnTo>
                <a:lnTo>
                  <a:pt x="1147" y="601"/>
                </a:lnTo>
                <a:lnTo>
                  <a:pt x="1147" y="601"/>
                </a:lnTo>
                <a:lnTo>
                  <a:pt x="1147" y="602"/>
                </a:lnTo>
                <a:lnTo>
                  <a:pt x="1147" y="602"/>
                </a:lnTo>
                <a:lnTo>
                  <a:pt x="1147" y="603"/>
                </a:lnTo>
                <a:lnTo>
                  <a:pt x="1147" y="604"/>
                </a:lnTo>
                <a:lnTo>
                  <a:pt x="1147" y="605"/>
                </a:lnTo>
                <a:lnTo>
                  <a:pt x="1147" y="605"/>
                </a:lnTo>
                <a:lnTo>
                  <a:pt x="1147" y="606"/>
                </a:lnTo>
                <a:lnTo>
                  <a:pt x="1147" y="606"/>
                </a:lnTo>
                <a:lnTo>
                  <a:pt x="1146" y="607"/>
                </a:lnTo>
                <a:lnTo>
                  <a:pt x="1146" y="608"/>
                </a:lnTo>
                <a:lnTo>
                  <a:pt x="1146" y="608"/>
                </a:lnTo>
                <a:lnTo>
                  <a:pt x="1146" y="608"/>
                </a:lnTo>
                <a:lnTo>
                  <a:pt x="1147" y="608"/>
                </a:lnTo>
                <a:lnTo>
                  <a:pt x="1147" y="609"/>
                </a:lnTo>
                <a:lnTo>
                  <a:pt x="1148" y="609"/>
                </a:lnTo>
                <a:lnTo>
                  <a:pt x="1148" y="610"/>
                </a:lnTo>
                <a:lnTo>
                  <a:pt x="1148" y="610"/>
                </a:lnTo>
                <a:lnTo>
                  <a:pt x="1148" y="611"/>
                </a:lnTo>
                <a:lnTo>
                  <a:pt x="1148" y="612"/>
                </a:lnTo>
                <a:lnTo>
                  <a:pt x="1148" y="612"/>
                </a:lnTo>
                <a:lnTo>
                  <a:pt x="1148" y="613"/>
                </a:lnTo>
                <a:lnTo>
                  <a:pt x="1148" y="614"/>
                </a:lnTo>
                <a:lnTo>
                  <a:pt x="1147" y="614"/>
                </a:lnTo>
                <a:lnTo>
                  <a:pt x="1147" y="615"/>
                </a:lnTo>
                <a:lnTo>
                  <a:pt x="1146" y="616"/>
                </a:lnTo>
                <a:lnTo>
                  <a:pt x="1146" y="616"/>
                </a:lnTo>
                <a:lnTo>
                  <a:pt x="1146" y="617"/>
                </a:lnTo>
                <a:lnTo>
                  <a:pt x="1146" y="617"/>
                </a:lnTo>
                <a:lnTo>
                  <a:pt x="1146" y="619"/>
                </a:lnTo>
                <a:lnTo>
                  <a:pt x="1146" y="620"/>
                </a:lnTo>
                <a:lnTo>
                  <a:pt x="1145" y="621"/>
                </a:lnTo>
                <a:lnTo>
                  <a:pt x="1145" y="621"/>
                </a:lnTo>
                <a:lnTo>
                  <a:pt x="1145" y="621"/>
                </a:lnTo>
                <a:lnTo>
                  <a:pt x="1144" y="621"/>
                </a:lnTo>
                <a:lnTo>
                  <a:pt x="1144" y="622"/>
                </a:lnTo>
                <a:lnTo>
                  <a:pt x="1144" y="622"/>
                </a:lnTo>
                <a:lnTo>
                  <a:pt x="1144" y="623"/>
                </a:lnTo>
                <a:lnTo>
                  <a:pt x="1143" y="623"/>
                </a:lnTo>
                <a:lnTo>
                  <a:pt x="1143" y="624"/>
                </a:lnTo>
                <a:lnTo>
                  <a:pt x="1143" y="624"/>
                </a:lnTo>
                <a:lnTo>
                  <a:pt x="1142" y="625"/>
                </a:lnTo>
                <a:lnTo>
                  <a:pt x="1142" y="625"/>
                </a:lnTo>
                <a:lnTo>
                  <a:pt x="1141" y="626"/>
                </a:lnTo>
                <a:lnTo>
                  <a:pt x="1140" y="627"/>
                </a:lnTo>
                <a:lnTo>
                  <a:pt x="1140" y="627"/>
                </a:lnTo>
                <a:lnTo>
                  <a:pt x="1140" y="628"/>
                </a:lnTo>
                <a:lnTo>
                  <a:pt x="1139" y="628"/>
                </a:lnTo>
                <a:lnTo>
                  <a:pt x="1139" y="629"/>
                </a:lnTo>
                <a:lnTo>
                  <a:pt x="1139" y="630"/>
                </a:lnTo>
                <a:lnTo>
                  <a:pt x="1140" y="630"/>
                </a:lnTo>
                <a:lnTo>
                  <a:pt x="1140" y="631"/>
                </a:lnTo>
                <a:lnTo>
                  <a:pt x="1140" y="633"/>
                </a:lnTo>
                <a:lnTo>
                  <a:pt x="1140" y="633"/>
                </a:lnTo>
                <a:lnTo>
                  <a:pt x="1140" y="633"/>
                </a:lnTo>
                <a:lnTo>
                  <a:pt x="1140" y="634"/>
                </a:lnTo>
                <a:lnTo>
                  <a:pt x="1139" y="634"/>
                </a:lnTo>
                <a:lnTo>
                  <a:pt x="1139" y="634"/>
                </a:lnTo>
                <a:lnTo>
                  <a:pt x="1138" y="634"/>
                </a:lnTo>
                <a:lnTo>
                  <a:pt x="1138" y="634"/>
                </a:lnTo>
                <a:lnTo>
                  <a:pt x="1137" y="634"/>
                </a:lnTo>
                <a:lnTo>
                  <a:pt x="1137" y="635"/>
                </a:lnTo>
                <a:lnTo>
                  <a:pt x="1137" y="635"/>
                </a:lnTo>
                <a:lnTo>
                  <a:pt x="1137" y="635"/>
                </a:lnTo>
                <a:lnTo>
                  <a:pt x="1137" y="636"/>
                </a:lnTo>
                <a:lnTo>
                  <a:pt x="1137" y="637"/>
                </a:lnTo>
                <a:lnTo>
                  <a:pt x="1137" y="637"/>
                </a:lnTo>
                <a:lnTo>
                  <a:pt x="1136" y="638"/>
                </a:lnTo>
                <a:lnTo>
                  <a:pt x="1135" y="638"/>
                </a:lnTo>
                <a:lnTo>
                  <a:pt x="1133" y="639"/>
                </a:lnTo>
                <a:lnTo>
                  <a:pt x="1133" y="639"/>
                </a:lnTo>
                <a:lnTo>
                  <a:pt x="1132" y="640"/>
                </a:lnTo>
                <a:lnTo>
                  <a:pt x="1132" y="640"/>
                </a:lnTo>
                <a:lnTo>
                  <a:pt x="1131" y="641"/>
                </a:lnTo>
                <a:lnTo>
                  <a:pt x="1130" y="642"/>
                </a:lnTo>
                <a:lnTo>
                  <a:pt x="1130" y="643"/>
                </a:lnTo>
                <a:lnTo>
                  <a:pt x="1129" y="644"/>
                </a:lnTo>
                <a:lnTo>
                  <a:pt x="1129" y="645"/>
                </a:lnTo>
                <a:lnTo>
                  <a:pt x="1129" y="646"/>
                </a:lnTo>
                <a:lnTo>
                  <a:pt x="1129" y="647"/>
                </a:lnTo>
                <a:lnTo>
                  <a:pt x="1129" y="648"/>
                </a:lnTo>
                <a:lnTo>
                  <a:pt x="1129" y="648"/>
                </a:lnTo>
                <a:lnTo>
                  <a:pt x="1129" y="648"/>
                </a:lnTo>
                <a:lnTo>
                  <a:pt x="1129" y="649"/>
                </a:lnTo>
                <a:lnTo>
                  <a:pt x="1129" y="649"/>
                </a:lnTo>
                <a:lnTo>
                  <a:pt x="1129" y="650"/>
                </a:lnTo>
                <a:lnTo>
                  <a:pt x="1128" y="651"/>
                </a:lnTo>
                <a:lnTo>
                  <a:pt x="1128" y="652"/>
                </a:lnTo>
                <a:lnTo>
                  <a:pt x="1127" y="653"/>
                </a:lnTo>
                <a:lnTo>
                  <a:pt x="1127" y="654"/>
                </a:lnTo>
                <a:lnTo>
                  <a:pt x="1127" y="655"/>
                </a:lnTo>
                <a:lnTo>
                  <a:pt x="1126" y="657"/>
                </a:lnTo>
                <a:lnTo>
                  <a:pt x="1125" y="658"/>
                </a:lnTo>
                <a:lnTo>
                  <a:pt x="1125" y="658"/>
                </a:lnTo>
                <a:lnTo>
                  <a:pt x="1125" y="659"/>
                </a:lnTo>
                <a:lnTo>
                  <a:pt x="1125" y="659"/>
                </a:lnTo>
                <a:lnTo>
                  <a:pt x="1125" y="660"/>
                </a:lnTo>
                <a:lnTo>
                  <a:pt x="1124" y="660"/>
                </a:lnTo>
                <a:lnTo>
                  <a:pt x="1124" y="661"/>
                </a:lnTo>
                <a:lnTo>
                  <a:pt x="1123" y="662"/>
                </a:lnTo>
                <a:lnTo>
                  <a:pt x="1123" y="662"/>
                </a:lnTo>
                <a:lnTo>
                  <a:pt x="1122" y="661"/>
                </a:lnTo>
                <a:lnTo>
                  <a:pt x="1122" y="661"/>
                </a:lnTo>
                <a:lnTo>
                  <a:pt x="1121" y="662"/>
                </a:lnTo>
                <a:lnTo>
                  <a:pt x="1120" y="662"/>
                </a:lnTo>
                <a:lnTo>
                  <a:pt x="1119" y="662"/>
                </a:lnTo>
                <a:lnTo>
                  <a:pt x="1119" y="663"/>
                </a:lnTo>
                <a:lnTo>
                  <a:pt x="1118" y="663"/>
                </a:lnTo>
                <a:lnTo>
                  <a:pt x="1118" y="664"/>
                </a:lnTo>
                <a:lnTo>
                  <a:pt x="1118" y="664"/>
                </a:lnTo>
                <a:lnTo>
                  <a:pt x="1118" y="665"/>
                </a:lnTo>
                <a:lnTo>
                  <a:pt x="1119" y="665"/>
                </a:lnTo>
                <a:lnTo>
                  <a:pt x="1119" y="666"/>
                </a:lnTo>
                <a:lnTo>
                  <a:pt x="1120" y="666"/>
                </a:lnTo>
                <a:lnTo>
                  <a:pt x="1120" y="667"/>
                </a:lnTo>
                <a:lnTo>
                  <a:pt x="1120" y="668"/>
                </a:lnTo>
                <a:lnTo>
                  <a:pt x="1120" y="668"/>
                </a:lnTo>
                <a:lnTo>
                  <a:pt x="1120" y="669"/>
                </a:lnTo>
                <a:lnTo>
                  <a:pt x="1120" y="670"/>
                </a:lnTo>
                <a:lnTo>
                  <a:pt x="1120" y="671"/>
                </a:lnTo>
                <a:lnTo>
                  <a:pt x="1120" y="672"/>
                </a:lnTo>
                <a:lnTo>
                  <a:pt x="1120" y="672"/>
                </a:lnTo>
                <a:lnTo>
                  <a:pt x="1120" y="673"/>
                </a:lnTo>
                <a:lnTo>
                  <a:pt x="1120" y="674"/>
                </a:lnTo>
                <a:lnTo>
                  <a:pt x="1120" y="674"/>
                </a:lnTo>
                <a:lnTo>
                  <a:pt x="1120" y="675"/>
                </a:lnTo>
                <a:lnTo>
                  <a:pt x="1121" y="677"/>
                </a:lnTo>
                <a:lnTo>
                  <a:pt x="1122" y="677"/>
                </a:lnTo>
                <a:lnTo>
                  <a:pt x="1122" y="678"/>
                </a:lnTo>
                <a:lnTo>
                  <a:pt x="1122" y="679"/>
                </a:lnTo>
                <a:lnTo>
                  <a:pt x="1122" y="680"/>
                </a:lnTo>
                <a:lnTo>
                  <a:pt x="1122" y="681"/>
                </a:lnTo>
                <a:lnTo>
                  <a:pt x="1121" y="681"/>
                </a:lnTo>
                <a:lnTo>
                  <a:pt x="1121" y="681"/>
                </a:lnTo>
                <a:lnTo>
                  <a:pt x="1121" y="682"/>
                </a:lnTo>
                <a:lnTo>
                  <a:pt x="1122" y="682"/>
                </a:lnTo>
                <a:lnTo>
                  <a:pt x="1122" y="683"/>
                </a:lnTo>
                <a:lnTo>
                  <a:pt x="1122" y="684"/>
                </a:lnTo>
                <a:lnTo>
                  <a:pt x="1121" y="685"/>
                </a:lnTo>
                <a:lnTo>
                  <a:pt x="1121" y="685"/>
                </a:lnTo>
                <a:lnTo>
                  <a:pt x="1121" y="686"/>
                </a:lnTo>
                <a:lnTo>
                  <a:pt x="1121" y="686"/>
                </a:lnTo>
                <a:lnTo>
                  <a:pt x="1120" y="686"/>
                </a:lnTo>
                <a:lnTo>
                  <a:pt x="1119" y="687"/>
                </a:lnTo>
                <a:lnTo>
                  <a:pt x="1119" y="688"/>
                </a:lnTo>
                <a:lnTo>
                  <a:pt x="1119" y="689"/>
                </a:lnTo>
                <a:lnTo>
                  <a:pt x="1119" y="689"/>
                </a:lnTo>
                <a:lnTo>
                  <a:pt x="1119" y="690"/>
                </a:lnTo>
                <a:lnTo>
                  <a:pt x="1119" y="690"/>
                </a:lnTo>
                <a:lnTo>
                  <a:pt x="1120" y="691"/>
                </a:lnTo>
                <a:lnTo>
                  <a:pt x="1120" y="691"/>
                </a:lnTo>
                <a:lnTo>
                  <a:pt x="1121" y="692"/>
                </a:lnTo>
                <a:lnTo>
                  <a:pt x="1121" y="692"/>
                </a:lnTo>
                <a:lnTo>
                  <a:pt x="1121" y="692"/>
                </a:lnTo>
                <a:lnTo>
                  <a:pt x="1121" y="693"/>
                </a:lnTo>
                <a:lnTo>
                  <a:pt x="1121" y="694"/>
                </a:lnTo>
                <a:lnTo>
                  <a:pt x="1121" y="695"/>
                </a:lnTo>
                <a:lnTo>
                  <a:pt x="1121" y="696"/>
                </a:lnTo>
                <a:lnTo>
                  <a:pt x="1121" y="696"/>
                </a:lnTo>
                <a:lnTo>
                  <a:pt x="1121" y="696"/>
                </a:lnTo>
                <a:lnTo>
                  <a:pt x="1122" y="697"/>
                </a:lnTo>
                <a:lnTo>
                  <a:pt x="1122" y="697"/>
                </a:lnTo>
                <a:lnTo>
                  <a:pt x="1122" y="698"/>
                </a:lnTo>
                <a:lnTo>
                  <a:pt x="1123" y="698"/>
                </a:lnTo>
                <a:lnTo>
                  <a:pt x="1123" y="699"/>
                </a:lnTo>
                <a:lnTo>
                  <a:pt x="1123" y="699"/>
                </a:lnTo>
                <a:lnTo>
                  <a:pt x="1123" y="700"/>
                </a:lnTo>
                <a:lnTo>
                  <a:pt x="1123" y="700"/>
                </a:lnTo>
                <a:lnTo>
                  <a:pt x="1123" y="701"/>
                </a:lnTo>
                <a:lnTo>
                  <a:pt x="1122" y="702"/>
                </a:lnTo>
                <a:lnTo>
                  <a:pt x="1122" y="703"/>
                </a:lnTo>
                <a:lnTo>
                  <a:pt x="1121" y="704"/>
                </a:lnTo>
                <a:lnTo>
                  <a:pt x="1120" y="704"/>
                </a:lnTo>
                <a:lnTo>
                  <a:pt x="1119" y="704"/>
                </a:lnTo>
                <a:lnTo>
                  <a:pt x="1119" y="704"/>
                </a:lnTo>
                <a:lnTo>
                  <a:pt x="1118" y="704"/>
                </a:lnTo>
                <a:lnTo>
                  <a:pt x="1117" y="705"/>
                </a:lnTo>
                <a:lnTo>
                  <a:pt x="1117" y="705"/>
                </a:lnTo>
                <a:lnTo>
                  <a:pt x="1116" y="705"/>
                </a:lnTo>
                <a:lnTo>
                  <a:pt x="1116" y="705"/>
                </a:lnTo>
                <a:lnTo>
                  <a:pt x="1116" y="704"/>
                </a:lnTo>
                <a:lnTo>
                  <a:pt x="1115" y="704"/>
                </a:lnTo>
                <a:lnTo>
                  <a:pt x="1115" y="704"/>
                </a:lnTo>
                <a:lnTo>
                  <a:pt x="1114" y="703"/>
                </a:lnTo>
                <a:lnTo>
                  <a:pt x="1114" y="703"/>
                </a:lnTo>
                <a:lnTo>
                  <a:pt x="1114" y="704"/>
                </a:lnTo>
                <a:lnTo>
                  <a:pt x="1113" y="704"/>
                </a:lnTo>
                <a:lnTo>
                  <a:pt x="1113" y="705"/>
                </a:lnTo>
                <a:lnTo>
                  <a:pt x="1114" y="706"/>
                </a:lnTo>
                <a:lnTo>
                  <a:pt x="1114" y="707"/>
                </a:lnTo>
                <a:lnTo>
                  <a:pt x="1114" y="707"/>
                </a:lnTo>
                <a:lnTo>
                  <a:pt x="1114" y="708"/>
                </a:lnTo>
                <a:lnTo>
                  <a:pt x="1114" y="708"/>
                </a:lnTo>
                <a:lnTo>
                  <a:pt x="1114" y="709"/>
                </a:lnTo>
                <a:lnTo>
                  <a:pt x="1114" y="709"/>
                </a:lnTo>
                <a:lnTo>
                  <a:pt x="1113" y="711"/>
                </a:lnTo>
                <a:lnTo>
                  <a:pt x="1113" y="711"/>
                </a:lnTo>
                <a:lnTo>
                  <a:pt x="1113" y="711"/>
                </a:lnTo>
                <a:lnTo>
                  <a:pt x="1112" y="712"/>
                </a:lnTo>
                <a:lnTo>
                  <a:pt x="1112" y="712"/>
                </a:lnTo>
                <a:lnTo>
                  <a:pt x="1112" y="713"/>
                </a:lnTo>
                <a:lnTo>
                  <a:pt x="1112" y="713"/>
                </a:lnTo>
                <a:lnTo>
                  <a:pt x="1112" y="714"/>
                </a:lnTo>
                <a:lnTo>
                  <a:pt x="1111" y="714"/>
                </a:lnTo>
                <a:lnTo>
                  <a:pt x="1111" y="715"/>
                </a:lnTo>
                <a:lnTo>
                  <a:pt x="1110" y="715"/>
                </a:lnTo>
                <a:lnTo>
                  <a:pt x="1110" y="716"/>
                </a:lnTo>
                <a:lnTo>
                  <a:pt x="1109" y="717"/>
                </a:lnTo>
                <a:lnTo>
                  <a:pt x="1109" y="718"/>
                </a:lnTo>
                <a:lnTo>
                  <a:pt x="1109" y="718"/>
                </a:lnTo>
                <a:lnTo>
                  <a:pt x="1108" y="719"/>
                </a:lnTo>
                <a:lnTo>
                  <a:pt x="1108" y="720"/>
                </a:lnTo>
                <a:lnTo>
                  <a:pt x="1108" y="720"/>
                </a:lnTo>
                <a:lnTo>
                  <a:pt x="1108" y="721"/>
                </a:lnTo>
                <a:lnTo>
                  <a:pt x="1108" y="722"/>
                </a:lnTo>
                <a:lnTo>
                  <a:pt x="1107" y="723"/>
                </a:lnTo>
                <a:lnTo>
                  <a:pt x="1108" y="724"/>
                </a:lnTo>
                <a:lnTo>
                  <a:pt x="1108" y="726"/>
                </a:lnTo>
                <a:lnTo>
                  <a:pt x="1108" y="727"/>
                </a:lnTo>
                <a:lnTo>
                  <a:pt x="1108" y="727"/>
                </a:lnTo>
                <a:lnTo>
                  <a:pt x="1107" y="727"/>
                </a:lnTo>
                <a:lnTo>
                  <a:pt x="1107" y="728"/>
                </a:lnTo>
                <a:lnTo>
                  <a:pt x="1107" y="728"/>
                </a:lnTo>
                <a:lnTo>
                  <a:pt x="1106" y="729"/>
                </a:lnTo>
                <a:lnTo>
                  <a:pt x="1106" y="729"/>
                </a:lnTo>
                <a:lnTo>
                  <a:pt x="1106" y="730"/>
                </a:lnTo>
                <a:lnTo>
                  <a:pt x="1106" y="731"/>
                </a:lnTo>
                <a:lnTo>
                  <a:pt x="1106" y="731"/>
                </a:lnTo>
                <a:lnTo>
                  <a:pt x="1106" y="732"/>
                </a:lnTo>
                <a:lnTo>
                  <a:pt x="1106" y="732"/>
                </a:lnTo>
                <a:lnTo>
                  <a:pt x="1106" y="733"/>
                </a:lnTo>
                <a:lnTo>
                  <a:pt x="1106" y="733"/>
                </a:lnTo>
                <a:lnTo>
                  <a:pt x="1106" y="733"/>
                </a:lnTo>
                <a:lnTo>
                  <a:pt x="1105" y="733"/>
                </a:lnTo>
                <a:lnTo>
                  <a:pt x="1105" y="734"/>
                </a:lnTo>
                <a:lnTo>
                  <a:pt x="1105" y="734"/>
                </a:lnTo>
                <a:lnTo>
                  <a:pt x="1105" y="735"/>
                </a:lnTo>
                <a:lnTo>
                  <a:pt x="1105" y="736"/>
                </a:lnTo>
                <a:lnTo>
                  <a:pt x="1105" y="736"/>
                </a:lnTo>
                <a:lnTo>
                  <a:pt x="1106" y="736"/>
                </a:lnTo>
                <a:lnTo>
                  <a:pt x="1106" y="737"/>
                </a:lnTo>
                <a:lnTo>
                  <a:pt x="1106" y="737"/>
                </a:lnTo>
                <a:lnTo>
                  <a:pt x="1106" y="738"/>
                </a:lnTo>
                <a:lnTo>
                  <a:pt x="1106" y="738"/>
                </a:lnTo>
                <a:lnTo>
                  <a:pt x="1106" y="738"/>
                </a:lnTo>
                <a:lnTo>
                  <a:pt x="1106" y="739"/>
                </a:lnTo>
                <a:lnTo>
                  <a:pt x="1107" y="739"/>
                </a:lnTo>
                <a:lnTo>
                  <a:pt x="1107" y="740"/>
                </a:lnTo>
                <a:lnTo>
                  <a:pt x="1108" y="741"/>
                </a:lnTo>
                <a:lnTo>
                  <a:pt x="1108" y="742"/>
                </a:lnTo>
                <a:lnTo>
                  <a:pt x="1108" y="742"/>
                </a:lnTo>
                <a:lnTo>
                  <a:pt x="1108" y="743"/>
                </a:lnTo>
                <a:lnTo>
                  <a:pt x="1108" y="744"/>
                </a:lnTo>
                <a:lnTo>
                  <a:pt x="1108" y="745"/>
                </a:lnTo>
                <a:lnTo>
                  <a:pt x="1108" y="745"/>
                </a:lnTo>
                <a:lnTo>
                  <a:pt x="1109" y="746"/>
                </a:lnTo>
                <a:lnTo>
                  <a:pt x="1109" y="746"/>
                </a:lnTo>
                <a:lnTo>
                  <a:pt x="1109" y="747"/>
                </a:lnTo>
                <a:lnTo>
                  <a:pt x="1109" y="747"/>
                </a:lnTo>
                <a:lnTo>
                  <a:pt x="1108" y="748"/>
                </a:lnTo>
                <a:lnTo>
                  <a:pt x="1108" y="748"/>
                </a:lnTo>
                <a:lnTo>
                  <a:pt x="1107" y="749"/>
                </a:lnTo>
                <a:lnTo>
                  <a:pt x="1106" y="749"/>
                </a:lnTo>
                <a:lnTo>
                  <a:pt x="1106" y="750"/>
                </a:lnTo>
                <a:lnTo>
                  <a:pt x="1105" y="751"/>
                </a:lnTo>
                <a:lnTo>
                  <a:pt x="1105" y="752"/>
                </a:lnTo>
                <a:lnTo>
                  <a:pt x="1105" y="752"/>
                </a:lnTo>
                <a:lnTo>
                  <a:pt x="1105" y="752"/>
                </a:lnTo>
                <a:lnTo>
                  <a:pt x="1105" y="753"/>
                </a:lnTo>
                <a:lnTo>
                  <a:pt x="1106" y="755"/>
                </a:lnTo>
                <a:lnTo>
                  <a:pt x="1106" y="755"/>
                </a:lnTo>
                <a:lnTo>
                  <a:pt x="1105" y="756"/>
                </a:lnTo>
                <a:lnTo>
                  <a:pt x="1105" y="757"/>
                </a:lnTo>
                <a:lnTo>
                  <a:pt x="1105" y="757"/>
                </a:lnTo>
                <a:lnTo>
                  <a:pt x="1104" y="758"/>
                </a:lnTo>
                <a:lnTo>
                  <a:pt x="1104" y="758"/>
                </a:lnTo>
                <a:lnTo>
                  <a:pt x="1104" y="758"/>
                </a:lnTo>
                <a:lnTo>
                  <a:pt x="1104" y="759"/>
                </a:lnTo>
                <a:lnTo>
                  <a:pt x="1103" y="759"/>
                </a:lnTo>
                <a:lnTo>
                  <a:pt x="1103" y="759"/>
                </a:lnTo>
                <a:lnTo>
                  <a:pt x="1103" y="760"/>
                </a:lnTo>
                <a:lnTo>
                  <a:pt x="1103" y="760"/>
                </a:lnTo>
                <a:lnTo>
                  <a:pt x="1103" y="760"/>
                </a:lnTo>
                <a:lnTo>
                  <a:pt x="1103" y="761"/>
                </a:lnTo>
                <a:lnTo>
                  <a:pt x="1103" y="761"/>
                </a:lnTo>
                <a:lnTo>
                  <a:pt x="1102" y="762"/>
                </a:lnTo>
                <a:lnTo>
                  <a:pt x="1102" y="762"/>
                </a:lnTo>
                <a:lnTo>
                  <a:pt x="1102" y="763"/>
                </a:lnTo>
                <a:lnTo>
                  <a:pt x="1103" y="764"/>
                </a:lnTo>
                <a:lnTo>
                  <a:pt x="1103" y="764"/>
                </a:lnTo>
                <a:lnTo>
                  <a:pt x="1103" y="765"/>
                </a:lnTo>
                <a:lnTo>
                  <a:pt x="1102" y="766"/>
                </a:lnTo>
                <a:lnTo>
                  <a:pt x="1101" y="767"/>
                </a:lnTo>
                <a:lnTo>
                  <a:pt x="1101" y="767"/>
                </a:lnTo>
                <a:lnTo>
                  <a:pt x="1101" y="768"/>
                </a:lnTo>
                <a:lnTo>
                  <a:pt x="1100" y="768"/>
                </a:lnTo>
                <a:lnTo>
                  <a:pt x="1100" y="769"/>
                </a:lnTo>
                <a:lnTo>
                  <a:pt x="1100" y="769"/>
                </a:lnTo>
                <a:lnTo>
                  <a:pt x="1099" y="770"/>
                </a:lnTo>
                <a:lnTo>
                  <a:pt x="1099" y="770"/>
                </a:lnTo>
                <a:lnTo>
                  <a:pt x="1100" y="771"/>
                </a:lnTo>
                <a:lnTo>
                  <a:pt x="1100" y="771"/>
                </a:lnTo>
                <a:lnTo>
                  <a:pt x="1100" y="772"/>
                </a:lnTo>
                <a:lnTo>
                  <a:pt x="1100" y="772"/>
                </a:lnTo>
                <a:lnTo>
                  <a:pt x="1101" y="772"/>
                </a:lnTo>
                <a:lnTo>
                  <a:pt x="1101" y="773"/>
                </a:lnTo>
                <a:lnTo>
                  <a:pt x="1101" y="774"/>
                </a:lnTo>
                <a:lnTo>
                  <a:pt x="1101" y="774"/>
                </a:lnTo>
                <a:lnTo>
                  <a:pt x="1100" y="775"/>
                </a:lnTo>
                <a:lnTo>
                  <a:pt x="1100" y="775"/>
                </a:lnTo>
                <a:lnTo>
                  <a:pt x="1099" y="775"/>
                </a:lnTo>
                <a:lnTo>
                  <a:pt x="1099" y="775"/>
                </a:lnTo>
                <a:lnTo>
                  <a:pt x="1098" y="775"/>
                </a:lnTo>
                <a:lnTo>
                  <a:pt x="1098" y="776"/>
                </a:lnTo>
                <a:lnTo>
                  <a:pt x="1097" y="777"/>
                </a:lnTo>
                <a:lnTo>
                  <a:pt x="1097" y="778"/>
                </a:lnTo>
                <a:lnTo>
                  <a:pt x="1096" y="778"/>
                </a:lnTo>
                <a:lnTo>
                  <a:pt x="1096" y="779"/>
                </a:lnTo>
                <a:lnTo>
                  <a:pt x="1096" y="779"/>
                </a:lnTo>
                <a:lnTo>
                  <a:pt x="1095" y="779"/>
                </a:lnTo>
                <a:lnTo>
                  <a:pt x="1095" y="780"/>
                </a:lnTo>
                <a:lnTo>
                  <a:pt x="1096" y="780"/>
                </a:lnTo>
                <a:lnTo>
                  <a:pt x="1096" y="781"/>
                </a:lnTo>
                <a:lnTo>
                  <a:pt x="1096" y="781"/>
                </a:lnTo>
                <a:lnTo>
                  <a:pt x="1096" y="782"/>
                </a:lnTo>
                <a:lnTo>
                  <a:pt x="1095" y="782"/>
                </a:lnTo>
                <a:lnTo>
                  <a:pt x="1095" y="783"/>
                </a:lnTo>
                <a:lnTo>
                  <a:pt x="1095" y="784"/>
                </a:lnTo>
                <a:lnTo>
                  <a:pt x="1095" y="784"/>
                </a:lnTo>
                <a:lnTo>
                  <a:pt x="1095" y="784"/>
                </a:lnTo>
                <a:lnTo>
                  <a:pt x="1096" y="785"/>
                </a:lnTo>
                <a:lnTo>
                  <a:pt x="1096" y="786"/>
                </a:lnTo>
                <a:lnTo>
                  <a:pt x="1096" y="786"/>
                </a:lnTo>
                <a:lnTo>
                  <a:pt x="1096" y="787"/>
                </a:lnTo>
                <a:lnTo>
                  <a:pt x="1096" y="787"/>
                </a:lnTo>
                <a:lnTo>
                  <a:pt x="1094" y="788"/>
                </a:lnTo>
                <a:lnTo>
                  <a:pt x="1094" y="788"/>
                </a:lnTo>
                <a:lnTo>
                  <a:pt x="1094" y="788"/>
                </a:lnTo>
                <a:lnTo>
                  <a:pt x="1093" y="789"/>
                </a:lnTo>
                <a:lnTo>
                  <a:pt x="1093" y="789"/>
                </a:lnTo>
                <a:lnTo>
                  <a:pt x="1092" y="789"/>
                </a:lnTo>
                <a:lnTo>
                  <a:pt x="1091" y="789"/>
                </a:lnTo>
                <a:lnTo>
                  <a:pt x="1091" y="789"/>
                </a:lnTo>
                <a:lnTo>
                  <a:pt x="1091" y="790"/>
                </a:lnTo>
                <a:lnTo>
                  <a:pt x="1091" y="790"/>
                </a:lnTo>
                <a:lnTo>
                  <a:pt x="1090" y="791"/>
                </a:lnTo>
                <a:lnTo>
                  <a:pt x="1090" y="791"/>
                </a:lnTo>
                <a:lnTo>
                  <a:pt x="1090" y="792"/>
                </a:lnTo>
                <a:lnTo>
                  <a:pt x="1090" y="792"/>
                </a:lnTo>
                <a:lnTo>
                  <a:pt x="1090" y="793"/>
                </a:lnTo>
                <a:lnTo>
                  <a:pt x="1090" y="793"/>
                </a:lnTo>
                <a:lnTo>
                  <a:pt x="1090" y="794"/>
                </a:lnTo>
                <a:lnTo>
                  <a:pt x="1090" y="794"/>
                </a:lnTo>
                <a:lnTo>
                  <a:pt x="1088" y="795"/>
                </a:lnTo>
                <a:lnTo>
                  <a:pt x="1088" y="795"/>
                </a:lnTo>
                <a:lnTo>
                  <a:pt x="1087" y="795"/>
                </a:lnTo>
                <a:lnTo>
                  <a:pt x="1087" y="795"/>
                </a:lnTo>
                <a:lnTo>
                  <a:pt x="1086" y="795"/>
                </a:lnTo>
                <a:lnTo>
                  <a:pt x="1085" y="796"/>
                </a:lnTo>
                <a:lnTo>
                  <a:pt x="1084" y="796"/>
                </a:lnTo>
                <a:lnTo>
                  <a:pt x="1084" y="796"/>
                </a:lnTo>
                <a:lnTo>
                  <a:pt x="1083" y="797"/>
                </a:lnTo>
                <a:lnTo>
                  <a:pt x="1083" y="797"/>
                </a:lnTo>
                <a:lnTo>
                  <a:pt x="1082" y="798"/>
                </a:lnTo>
                <a:lnTo>
                  <a:pt x="1081" y="798"/>
                </a:lnTo>
                <a:lnTo>
                  <a:pt x="1081" y="799"/>
                </a:lnTo>
                <a:lnTo>
                  <a:pt x="1080" y="799"/>
                </a:lnTo>
                <a:lnTo>
                  <a:pt x="1080" y="799"/>
                </a:lnTo>
                <a:lnTo>
                  <a:pt x="1079" y="799"/>
                </a:lnTo>
                <a:lnTo>
                  <a:pt x="1078" y="799"/>
                </a:lnTo>
                <a:lnTo>
                  <a:pt x="1078" y="799"/>
                </a:lnTo>
                <a:lnTo>
                  <a:pt x="1077" y="799"/>
                </a:lnTo>
                <a:lnTo>
                  <a:pt x="1077" y="799"/>
                </a:lnTo>
                <a:lnTo>
                  <a:pt x="1076" y="799"/>
                </a:lnTo>
                <a:lnTo>
                  <a:pt x="1075" y="799"/>
                </a:lnTo>
                <a:lnTo>
                  <a:pt x="1074" y="799"/>
                </a:lnTo>
                <a:lnTo>
                  <a:pt x="1074" y="798"/>
                </a:lnTo>
                <a:lnTo>
                  <a:pt x="1074" y="798"/>
                </a:lnTo>
                <a:lnTo>
                  <a:pt x="1074" y="798"/>
                </a:lnTo>
                <a:lnTo>
                  <a:pt x="1074" y="797"/>
                </a:lnTo>
                <a:lnTo>
                  <a:pt x="1074" y="796"/>
                </a:lnTo>
                <a:lnTo>
                  <a:pt x="1074" y="795"/>
                </a:lnTo>
                <a:lnTo>
                  <a:pt x="1074" y="795"/>
                </a:lnTo>
                <a:lnTo>
                  <a:pt x="1073" y="794"/>
                </a:lnTo>
                <a:lnTo>
                  <a:pt x="1073" y="794"/>
                </a:lnTo>
                <a:lnTo>
                  <a:pt x="1073" y="794"/>
                </a:lnTo>
                <a:lnTo>
                  <a:pt x="1072" y="793"/>
                </a:lnTo>
                <a:lnTo>
                  <a:pt x="1071" y="793"/>
                </a:lnTo>
                <a:lnTo>
                  <a:pt x="1070" y="793"/>
                </a:lnTo>
                <a:lnTo>
                  <a:pt x="1070" y="793"/>
                </a:lnTo>
                <a:lnTo>
                  <a:pt x="1069" y="794"/>
                </a:lnTo>
                <a:lnTo>
                  <a:pt x="1069" y="795"/>
                </a:lnTo>
                <a:lnTo>
                  <a:pt x="1068" y="795"/>
                </a:lnTo>
                <a:lnTo>
                  <a:pt x="1068" y="795"/>
                </a:lnTo>
                <a:lnTo>
                  <a:pt x="1068" y="796"/>
                </a:lnTo>
                <a:lnTo>
                  <a:pt x="1067" y="796"/>
                </a:lnTo>
                <a:lnTo>
                  <a:pt x="1066" y="797"/>
                </a:lnTo>
                <a:lnTo>
                  <a:pt x="1066" y="797"/>
                </a:lnTo>
                <a:lnTo>
                  <a:pt x="1065" y="796"/>
                </a:lnTo>
                <a:lnTo>
                  <a:pt x="1064" y="796"/>
                </a:lnTo>
                <a:lnTo>
                  <a:pt x="1063" y="796"/>
                </a:lnTo>
                <a:lnTo>
                  <a:pt x="1063" y="796"/>
                </a:lnTo>
                <a:lnTo>
                  <a:pt x="1062" y="796"/>
                </a:lnTo>
                <a:lnTo>
                  <a:pt x="1062" y="796"/>
                </a:lnTo>
                <a:lnTo>
                  <a:pt x="1061" y="796"/>
                </a:lnTo>
                <a:lnTo>
                  <a:pt x="1061" y="796"/>
                </a:lnTo>
                <a:lnTo>
                  <a:pt x="1060" y="797"/>
                </a:lnTo>
                <a:lnTo>
                  <a:pt x="1059" y="799"/>
                </a:lnTo>
                <a:lnTo>
                  <a:pt x="1058" y="799"/>
                </a:lnTo>
                <a:lnTo>
                  <a:pt x="1058" y="799"/>
                </a:lnTo>
                <a:lnTo>
                  <a:pt x="1057" y="799"/>
                </a:lnTo>
                <a:lnTo>
                  <a:pt x="1057" y="800"/>
                </a:lnTo>
                <a:lnTo>
                  <a:pt x="1057" y="800"/>
                </a:lnTo>
                <a:lnTo>
                  <a:pt x="1057" y="800"/>
                </a:lnTo>
                <a:lnTo>
                  <a:pt x="1056" y="801"/>
                </a:lnTo>
                <a:lnTo>
                  <a:pt x="1055" y="801"/>
                </a:lnTo>
                <a:lnTo>
                  <a:pt x="1055" y="801"/>
                </a:lnTo>
                <a:lnTo>
                  <a:pt x="1054" y="801"/>
                </a:lnTo>
                <a:lnTo>
                  <a:pt x="1054" y="801"/>
                </a:lnTo>
                <a:lnTo>
                  <a:pt x="1053" y="801"/>
                </a:lnTo>
                <a:lnTo>
                  <a:pt x="1053" y="801"/>
                </a:lnTo>
                <a:lnTo>
                  <a:pt x="1052" y="801"/>
                </a:lnTo>
                <a:lnTo>
                  <a:pt x="1052" y="801"/>
                </a:lnTo>
                <a:lnTo>
                  <a:pt x="1051" y="801"/>
                </a:lnTo>
                <a:lnTo>
                  <a:pt x="1051" y="801"/>
                </a:lnTo>
                <a:lnTo>
                  <a:pt x="1050" y="802"/>
                </a:lnTo>
                <a:lnTo>
                  <a:pt x="1050" y="802"/>
                </a:lnTo>
                <a:lnTo>
                  <a:pt x="1049" y="803"/>
                </a:lnTo>
                <a:lnTo>
                  <a:pt x="1049" y="804"/>
                </a:lnTo>
                <a:lnTo>
                  <a:pt x="1049" y="804"/>
                </a:lnTo>
                <a:lnTo>
                  <a:pt x="1048" y="805"/>
                </a:lnTo>
                <a:lnTo>
                  <a:pt x="1048" y="806"/>
                </a:lnTo>
                <a:lnTo>
                  <a:pt x="1047" y="807"/>
                </a:lnTo>
                <a:lnTo>
                  <a:pt x="1047" y="807"/>
                </a:lnTo>
                <a:lnTo>
                  <a:pt x="1046" y="807"/>
                </a:lnTo>
                <a:lnTo>
                  <a:pt x="1045" y="807"/>
                </a:lnTo>
                <a:lnTo>
                  <a:pt x="1045" y="807"/>
                </a:lnTo>
                <a:lnTo>
                  <a:pt x="1045" y="808"/>
                </a:lnTo>
                <a:lnTo>
                  <a:pt x="1045" y="808"/>
                </a:lnTo>
                <a:lnTo>
                  <a:pt x="1045" y="809"/>
                </a:lnTo>
                <a:lnTo>
                  <a:pt x="1044" y="810"/>
                </a:lnTo>
                <a:lnTo>
                  <a:pt x="1043" y="811"/>
                </a:lnTo>
                <a:lnTo>
                  <a:pt x="1043" y="812"/>
                </a:lnTo>
                <a:lnTo>
                  <a:pt x="1042" y="812"/>
                </a:lnTo>
                <a:lnTo>
                  <a:pt x="1042" y="812"/>
                </a:lnTo>
                <a:lnTo>
                  <a:pt x="1041" y="812"/>
                </a:lnTo>
                <a:lnTo>
                  <a:pt x="1040" y="813"/>
                </a:lnTo>
                <a:lnTo>
                  <a:pt x="1039" y="813"/>
                </a:lnTo>
                <a:lnTo>
                  <a:pt x="1037" y="814"/>
                </a:lnTo>
                <a:lnTo>
                  <a:pt x="1037" y="815"/>
                </a:lnTo>
                <a:lnTo>
                  <a:pt x="1037" y="816"/>
                </a:lnTo>
                <a:lnTo>
                  <a:pt x="1037" y="817"/>
                </a:lnTo>
                <a:lnTo>
                  <a:pt x="1037" y="818"/>
                </a:lnTo>
                <a:lnTo>
                  <a:pt x="1036" y="819"/>
                </a:lnTo>
                <a:lnTo>
                  <a:pt x="1035" y="820"/>
                </a:lnTo>
                <a:lnTo>
                  <a:pt x="1035" y="821"/>
                </a:lnTo>
                <a:lnTo>
                  <a:pt x="1035" y="821"/>
                </a:lnTo>
                <a:lnTo>
                  <a:pt x="1036" y="821"/>
                </a:lnTo>
                <a:lnTo>
                  <a:pt x="1036" y="822"/>
                </a:lnTo>
                <a:lnTo>
                  <a:pt x="1036" y="822"/>
                </a:lnTo>
                <a:lnTo>
                  <a:pt x="1036" y="822"/>
                </a:lnTo>
                <a:lnTo>
                  <a:pt x="1037" y="822"/>
                </a:lnTo>
                <a:lnTo>
                  <a:pt x="1038" y="822"/>
                </a:lnTo>
                <a:lnTo>
                  <a:pt x="1038" y="823"/>
                </a:lnTo>
                <a:lnTo>
                  <a:pt x="1038" y="823"/>
                </a:lnTo>
                <a:lnTo>
                  <a:pt x="1038" y="824"/>
                </a:lnTo>
                <a:lnTo>
                  <a:pt x="1036" y="825"/>
                </a:lnTo>
                <a:lnTo>
                  <a:pt x="1036" y="825"/>
                </a:lnTo>
                <a:lnTo>
                  <a:pt x="1035" y="825"/>
                </a:lnTo>
                <a:lnTo>
                  <a:pt x="1034" y="826"/>
                </a:lnTo>
                <a:lnTo>
                  <a:pt x="1034" y="826"/>
                </a:lnTo>
                <a:lnTo>
                  <a:pt x="1034" y="827"/>
                </a:lnTo>
                <a:lnTo>
                  <a:pt x="1034" y="827"/>
                </a:lnTo>
                <a:lnTo>
                  <a:pt x="1033" y="828"/>
                </a:lnTo>
                <a:lnTo>
                  <a:pt x="1033" y="829"/>
                </a:lnTo>
                <a:lnTo>
                  <a:pt x="1033" y="829"/>
                </a:lnTo>
                <a:lnTo>
                  <a:pt x="1033" y="830"/>
                </a:lnTo>
                <a:lnTo>
                  <a:pt x="1034" y="830"/>
                </a:lnTo>
                <a:lnTo>
                  <a:pt x="1034" y="831"/>
                </a:lnTo>
                <a:lnTo>
                  <a:pt x="1034" y="831"/>
                </a:lnTo>
                <a:lnTo>
                  <a:pt x="1034" y="832"/>
                </a:lnTo>
                <a:lnTo>
                  <a:pt x="1034" y="832"/>
                </a:lnTo>
                <a:lnTo>
                  <a:pt x="1035" y="832"/>
                </a:lnTo>
                <a:lnTo>
                  <a:pt x="1035" y="833"/>
                </a:lnTo>
                <a:lnTo>
                  <a:pt x="1035" y="834"/>
                </a:lnTo>
                <a:lnTo>
                  <a:pt x="1034" y="835"/>
                </a:lnTo>
                <a:lnTo>
                  <a:pt x="1034" y="836"/>
                </a:lnTo>
                <a:lnTo>
                  <a:pt x="1034" y="837"/>
                </a:lnTo>
                <a:lnTo>
                  <a:pt x="1033" y="837"/>
                </a:lnTo>
                <a:lnTo>
                  <a:pt x="1033" y="837"/>
                </a:lnTo>
                <a:lnTo>
                  <a:pt x="1032" y="838"/>
                </a:lnTo>
                <a:lnTo>
                  <a:pt x="1032" y="839"/>
                </a:lnTo>
                <a:lnTo>
                  <a:pt x="1033" y="839"/>
                </a:lnTo>
                <a:lnTo>
                  <a:pt x="1033" y="840"/>
                </a:lnTo>
                <a:lnTo>
                  <a:pt x="1033" y="841"/>
                </a:lnTo>
                <a:lnTo>
                  <a:pt x="1032" y="841"/>
                </a:lnTo>
                <a:lnTo>
                  <a:pt x="1032" y="841"/>
                </a:lnTo>
                <a:lnTo>
                  <a:pt x="1032" y="843"/>
                </a:lnTo>
                <a:lnTo>
                  <a:pt x="1032" y="844"/>
                </a:lnTo>
                <a:lnTo>
                  <a:pt x="1032" y="845"/>
                </a:lnTo>
                <a:lnTo>
                  <a:pt x="1032" y="846"/>
                </a:lnTo>
                <a:lnTo>
                  <a:pt x="1032" y="847"/>
                </a:lnTo>
                <a:lnTo>
                  <a:pt x="1032" y="847"/>
                </a:lnTo>
                <a:lnTo>
                  <a:pt x="1032" y="848"/>
                </a:lnTo>
                <a:lnTo>
                  <a:pt x="1030" y="848"/>
                </a:lnTo>
                <a:lnTo>
                  <a:pt x="1030" y="848"/>
                </a:lnTo>
                <a:lnTo>
                  <a:pt x="1029" y="848"/>
                </a:lnTo>
                <a:lnTo>
                  <a:pt x="1029" y="849"/>
                </a:lnTo>
                <a:lnTo>
                  <a:pt x="1028" y="849"/>
                </a:lnTo>
                <a:lnTo>
                  <a:pt x="1029" y="850"/>
                </a:lnTo>
                <a:lnTo>
                  <a:pt x="1029" y="851"/>
                </a:lnTo>
                <a:lnTo>
                  <a:pt x="1029" y="851"/>
                </a:lnTo>
                <a:lnTo>
                  <a:pt x="1029" y="851"/>
                </a:lnTo>
                <a:lnTo>
                  <a:pt x="1030" y="852"/>
                </a:lnTo>
                <a:lnTo>
                  <a:pt x="1030" y="852"/>
                </a:lnTo>
                <a:lnTo>
                  <a:pt x="1030" y="852"/>
                </a:lnTo>
                <a:lnTo>
                  <a:pt x="1028" y="853"/>
                </a:lnTo>
                <a:lnTo>
                  <a:pt x="1028" y="853"/>
                </a:lnTo>
                <a:lnTo>
                  <a:pt x="1027" y="853"/>
                </a:lnTo>
                <a:lnTo>
                  <a:pt x="1027" y="853"/>
                </a:lnTo>
                <a:lnTo>
                  <a:pt x="1026" y="852"/>
                </a:lnTo>
                <a:lnTo>
                  <a:pt x="1026" y="852"/>
                </a:lnTo>
                <a:lnTo>
                  <a:pt x="1026" y="851"/>
                </a:lnTo>
                <a:lnTo>
                  <a:pt x="1026" y="851"/>
                </a:lnTo>
                <a:lnTo>
                  <a:pt x="1025" y="851"/>
                </a:lnTo>
                <a:lnTo>
                  <a:pt x="1025" y="851"/>
                </a:lnTo>
                <a:lnTo>
                  <a:pt x="1024" y="851"/>
                </a:lnTo>
                <a:lnTo>
                  <a:pt x="1024" y="852"/>
                </a:lnTo>
                <a:lnTo>
                  <a:pt x="1024" y="852"/>
                </a:lnTo>
                <a:lnTo>
                  <a:pt x="1024" y="852"/>
                </a:lnTo>
                <a:lnTo>
                  <a:pt x="1024" y="853"/>
                </a:lnTo>
                <a:lnTo>
                  <a:pt x="1024" y="853"/>
                </a:lnTo>
                <a:lnTo>
                  <a:pt x="1025" y="855"/>
                </a:lnTo>
                <a:lnTo>
                  <a:pt x="1025" y="856"/>
                </a:lnTo>
                <a:lnTo>
                  <a:pt x="1025" y="856"/>
                </a:lnTo>
                <a:lnTo>
                  <a:pt x="1026" y="858"/>
                </a:lnTo>
                <a:lnTo>
                  <a:pt x="1027" y="859"/>
                </a:lnTo>
                <a:lnTo>
                  <a:pt x="1027" y="859"/>
                </a:lnTo>
                <a:lnTo>
                  <a:pt x="1026" y="861"/>
                </a:lnTo>
                <a:lnTo>
                  <a:pt x="1026" y="862"/>
                </a:lnTo>
                <a:lnTo>
                  <a:pt x="1026" y="862"/>
                </a:lnTo>
                <a:lnTo>
                  <a:pt x="1025" y="863"/>
                </a:lnTo>
                <a:lnTo>
                  <a:pt x="1025" y="864"/>
                </a:lnTo>
                <a:lnTo>
                  <a:pt x="1024" y="864"/>
                </a:lnTo>
                <a:lnTo>
                  <a:pt x="1023" y="867"/>
                </a:lnTo>
                <a:lnTo>
                  <a:pt x="1022" y="868"/>
                </a:lnTo>
                <a:lnTo>
                  <a:pt x="1022" y="869"/>
                </a:lnTo>
                <a:lnTo>
                  <a:pt x="1022" y="869"/>
                </a:lnTo>
                <a:lnTo>
                  <a:pt x="1022" y="869"/>
                </a:lnTo>
                <a:lnTo>
                  <a:pt x="1022" y="870"/>
                </a:lnTo>
                <a:lnTo>
                  <a:pt x="1022" y="870"/>
                </a:lnTo>
                <a:lnTo>
                  <a:pt x="1022" y="871"/>
                </a:lnTo>
                <a:lnTo>
                  <a:pt x="1021" y="871"/>
                </a:lnTo>
                <a:lnTo>
                  <a:pt x="1020" y="871"/>
                </a:lnTo>
                <a:lnTo>
                  <a:pt x="1020" y="872"/>
                </a:lnTo>
                <a:lnTo>
                  <a:pt x="1019" y="872"/>
                </a:lnTo>
                <a:lnTo>
                  <a:pt x="1019" y="872"/>
                </a:lnTo>
                <a:lnTo>
                  <a:pt x="1019" y="872"/>
                </a:lnTo>
                <a:lnTo>
                  <a:pt x="1019" y="873"/>
                </a:lnTo>
                <a:lnTo>
                  <a:pt x="1018" y="874"/>
                </a:lnTo>
                <a:lnTo>
                  <a:pt x="1018" y="875"/>
                </a:lnTo>
                <a:lnTo>
                  <a:pt x="1017" y="875"/>
                </a:lnTo>
                <a:lnTo>
                  <a:pt x="1017" y="875"/>
                </a:lnTo>
                <a:lnTo>
                  <a:pt x="1017" y="875"/>
                </a:lnTo>
                <a:lnTo>
                  <a:pt x="1016" y="877"/>
                </a:lnTo>
                <a:lnTo>
                  <a:pt x="1016" y="878"/>
                </a:lnTo>
                <a:lnTo>
                  <a:pt x="1015" y="878"/>
                </a:lnTo>
                <a:lnTo>
                  <a:pt x="1015" y="878"/>
                </a:lnTo>
                <a:lnTo>
                  <a:pt x="1014" y="878"/>
                </a:lnTo>
                <a:lnTo>
                  <a:pt x="1014" y="879"/>
                </a:lnTo>
                <a:lnTo>
                  <a:pt x="1014" y="879"/>
                </a:lnTo>
                <a:lnTo>
                  <a:pt x="1014" y="879"/>
                </a:lnTo>
                <a:lnTo>
                  <a:pt x="1013" y="880"/>
                </a:lnTo>
                <a:lnTo>
                  <a:pt x="1013" y="880"/>
                </a:lnTo>
                <a:lnTo>
                  <a:pt x="1013" y="881"/>
                </a:lnTo>
                <a:lnTo>
                  <a:pt x="1013" y="881"/>
                </a:lnTo>
                <a:lnTo>
                  <a:pt x="1013" y="882"/>
                </a:lnTo>
                <a:lnTo>
                  <a:pt x="1012" y="882"/>
                </a:lnTo>
                <a:lnTo>
                  <a:pt x="1012" y="882"/>
                </a:lnTo>
                <a:lnTo>
                  <a:pt x="1011" y="881"/>
                </a:lnTo>
                <a:lnTo>
                  <a:pt x="1011" y="880"/>
                </a:lnTo>
                <a:lnTo>
                  <a:pt x="1011" y="880"/>
                </a:lnTo>
                <a:lnTo>
                  <a:pt x="1010" y="880"/>
                </a:lnTo>
                <a:lnTo>
                  <a:pt x="1008" y="880"/>
                </a:lnTo>
                <a:lnTo>
                  <a:pt x="1007" y="879"/>
                </a:lnTo>
                <a:lnTo>
                  <a:pt x="1007" y="879"/>
                </a:lnTo>
                <a:lnTo>
                  <a:pt x="1006" y="879"/>
                </a:lnTo>
                <a:lnTo>
                  <a:pt x="1006" y="880"/>
                </a:lnTo>
                <a:lnTo>
                  <a:pt x="1006" y="880"/>
                </a:lnTo>
                <a:lnTo>
                  <a:pt x="1006" y="881"/>
                </a:lnTo>
                <a:lnTo>
                  <a:pt x="1005" y="881"/>
                </a:lnTo>
                <a:lnTo>
                  <a:pt x="1006" y="881"/>
                </a:lnTo>
                <a:lnTo>
                  <a:pt x="1006" y="882"/>
                </a:lnTo>
                <a:lnTo>
                  <a:pt x="1006" y="882"/>
                </a:lnTo>
                <a:lnTo>
                  <a:pt x="1006" y="883"/>
                </a:lnTo>
                <a:lnTo>
                  <a:pt x="1005" y="883"/>
                </a:lnTo>
                <a:lnTo>
                  <a:pt x="1005" y="883"/>
                </a:lnTo>
                <a:lnTo>
                  <a:pt x="1004" y="883"/>
                </a:lnTo>
                <a:lnTo>
                  <a:pt x="1004" y="883"/>
                </a:lnTo>
                <a:lnTo>
                  <a:pt x="1003" y="883"/>
                </a:lnTo>
                <a:lnTo>
                  <a:pt x="1002" y="883"/>
                </a:lnTo>
                <a:lnTo>
                  <a:pt x="1002" y="884"/>
                </a:lnTo>
                <a:lnTo>
                  <a:pt x="1002" y="885"/>
                </a:lnTo>
                <a:lnTo>
                  <a:pt x="1002" y="886"/>
                </a:lnTo>
                <a:lnTo>
                  <a:pt x="1002" y="886"/>
                </a:lnTo>
                <a:lnTo>
                  <a:pt x="1001" y="887"/>
                </a:lnTo>
                <a:lnTo>
                  <a:pt x="1001" y="887"/>
                </a:lnTo>
                <a:lnTo>
                  <a:pt x="1000" y="887"/>
                </a:lnTo>
                <a:lnTo>
                  <a:pt x="1000" y="888"/>
                </a:lnTo>
                <a:lnTo>
                  <a:pt x="999" y="888"/>
                </a:lnTo>
                <a:lnTo>
                  <a:pt x="998" y="888"/>
                </a:lnTo>
                <a:lnTo>
                  <a:pt x="997" y="888"/>
                </a:lnTo>
                <a:lnTo>
                  <a:pt x="997" y="888"/>
                </a:lnTo>
                <a:lnTo>
                  <a:pt x="996" y="888"/>
                </a:lnTo>
                <a:lnTo>
                  <a:pt x="996" y="888"/>
                </a:lnTo>
                <a:lnTo>
                  <a:pt x="995" y="888"/>
                </a:lnTo>
                <a:lnTo>
                  <a:pt x="994" y="888"/>
                </a:lnTo>
                <a:lnTo>
                  <a:pt x="994" y="887"/>
                </a:lnTo>
                <a:lnTo>
                  <a:pt x="993" y="887"/>
                </a:lnTo>
                <a:lnTo>
                  <a:pt x="993" y="887"/>
                </a:lnTo>
                <a:lnTo>
                  <a:pt x="992" y="887"/>
                </a:lnTo>
                <a:lnTo>
                  <a:pt x="992" y="887"/>
                </a:lnTo>
                <a:lnTo>
                  <a:pt x="991" y="887"/>
                </a:lnTo>
                <a:lnTo>
                  <a:pt x="991" y="888"/>
                </a:lnTo>
                <a:lnTo>
                  <a:pt x="991" y="888"/>
                </a:lnTo>
                <a:lnTo>
                  <a:pt x="990" y="888"/>
                </a:lnTo>
                <a:lnTo>
                  <a:pt x="990" y="887"/>
                </a:lnTo>
                <a:lnTo>
                  <a:pt x="989" y="887"/>
                </a:lnTo>
                <a:lnTo>
                  <a:pt x="988" y="888"/>
                </a:lnTo>
                <a:lnTo>
                  <a:pt x="988" y="889"/>
                </a:lnTo>
                <a:lnTo>
                  <a:pt x="987" y="888"/>
                </a:lnTo>
                <a:lnTo>
                  <a:pt x="986" y="888"/>
                </a:lnTo>
                <a:lnTo>
                  <a:pt x="985" y="888"/>
                </a:lnTo>
                <a:lnTo>
                  <a:pt x="983" y="888"/>
                </a:lnTo>
                <a:lnTo>
                  <a:pt x="983" y="888"/>
                </a:lnTo>
                <a:lnTo>
                  <a:pt x="982" y="888"/>
                </a:lnTo>
                <a:lnTo>
                  <a:pt x="982" y="887"/>
                </a:lnTo>
                <a:lnTo>
                  <a:pt x="982" y="887"/>
                </a:lnTo>
                <a:lnTo>
                  <a:pt x="981" y="887"/>
                </a:lnTo>
                <a:lnTo>
                  <a:pt x="981" y="887"/>
                </a:lnTo>
                <a:lnTo>
                  <a:pt x="980" y="887"/>
                </a:lnTo>
                <a:lnTo>
                  <a:pt x="980" y="888"/>
                </a:lnTo>
                <a:lnTo>
                  <a:pt x="979" y="888"/>
                </a:lnTo>
                <a:lnTo>
                  <a:pt x="979" y="888"/>
                </a:lnTo>
                <a:lnTo>
                  <a:pt x="978" y="888"/>
                </a:lnTo>
                <a:lnTo>
                  <a:pt x="977" y="888"/>
                </a:lnTo>
                <a:lnTo>
                  <a:pt x="977" y="888"/>
                </a:lnTo>
                <a:lnTo>
                  <a:pt x="977" y="888"/>
                </a:lnTo>
                <a:lnTo>
                  <a:pt x="976" y="888"/>
                </a:lnTo>
                <a:lnTo>
                  <a:pt x="976" y="888"/>
                </a:lnTo>
                <a:lnTo>
                  <a:pt x="975" y="888"/>
                </a:lnTo>
                <a:lnTo>
                  <a:pt x="975" y="888"/>
                </a:lnTo>
                <a:lnTo>
                  <a:pt x="975" y="889"/>
                </a:lnTo>
                <a:lnTo>
                  <a:pt x="975" y="889"/>
                </a:lnTo>
                <a:lnTo>
                  <a:pt x="975" y="889"/>
                </a:lnTo>
                <a:lnTo>
                  <a:pt x="975" y="890"/>
                </a:lnTo>
                <a:lnTo>
                  <a:pt x="975" y="891"/>
                </a:lnTo>
                <a:lnTo>
                  <a:pt x="975" y="892"/>
                </a:lnTo>
                <a:lnTo>
                  <a:pt x="974" y="892"/>
                </a:lnTo>
                <a:lnTo>
                  <a:pt x="974" y="893"/>
                </a:lnTo>
                <a:lnTo>
                  <a:pt x="973" y="894"/>
                </a:lnTo>
                <a:lnTo>
                  <a:pt x="973" y="894"/>
                </a:lnTo>
                <a:lnTo>
                  <a:pt x="973" y="895"/>
                </a:lnTo>
                <a:lnTo>
                  <a:pt x="972" y="895"/>
                </a:lnTo>
                <a:lnTo>
                  <a:pt x="971" y="895"/>
                </a:lnTo>
                <a:lnTo>
                  <a:pt x="971" y="896"/>
                </a:lnTo>
                <a:lnTo>
                  <a:pt x="971" y="897"/>
                </a:lnTo>
                <a:lnTo>
                  <a:pt x="971" y="898"/>
                </a:lnTo>
                <a:lnTo>
                  <a:pt x="971" y="898"/>
                </a:lnTo>
                <a:lnTo>
                  <a:pt x="970" y="899"/>
                </a:lnTo>
                <a:lnTo>
                  <a:pt x="970" y="899"/>
                </a:lnTo>
                <a:lnTo>
                  <a:pt x="969" y="900"/>
                </a:lnTo>
                <a:lnTo>
                  <a:pt x="969" y="900"/>
                </a:lnTo>
                <a:lnTo>
                  <a:pt x="968" y="901"/>
                </a:lnTo>
                <a:lnTo>
                  <a:pt x="968" y="901"/>
                </a:lnTo>
                <a:lnTo>
                  <a:pt x="968" y="902"/>
                </a:lnTo>
                <a:lnTo>
                  <a:pt x="968" y="902"/>
                </a:lnTo>
                <a:lnTo>
                  <a:pt x="968" y="903"/>
                </a:lnTo>
                <a:lnTo>
                  <a:pt x="967" y="903"/>
                </a:lnTo>
                <a:lnTo>
                  <a:pt x="967" y="904"/>
                </a:lnTo>
                <a:lnTo>
                  <a:pt x="968" y="904"/>
                </a:lnTo>
                <a:lnTo>
                  <a:pt x="967" y="904"/>
                </a:lnTo>
                <a:lnTo>
                  <a:pt x="967" y="905"/>
                </a:lnTo>
                <a:lnTo>
                  <a:pt x="967" y="907"/>
                </a:lnTo>
                <a:lnTo>
                  <a:pt x="967" y="907"/>
                </a:lnTo>
                <a:lnTo>
                  <a:pt x="966" y="907"/>
                </a:lnTo>
                <a:lnTo>
                  <a:pt x="965" y="908"/>
                </a:lnTo>
                <a:lnTo>
                  <a:pt x="965" y="909"/>
                </a:lnTo>
                <a:lnTo>
                  <a:pt x="964" y="909"/>
                </a:lnTo>
                <a:lnTo>
                  <a:pt x="964" y="908"/>
                </a:lnTo>
                <a:lnTo>
                  <a:pt x="963" y="908"/>
                </a:lnTo>
                <a:lnTo>
                  <a:pt x="963" y="909"/>
                </a:lnTo>
                <a:lnTo>
                  <a:pt x="962" y="909"/>
                </a:lnTo>
                <a:lnTo>
                  <a:pt x="962" y="909"/>
                </a:lnTo>
                <a:lnTo>
                  <a:pt x="962" y="909"/>
                </a:lnTo>
                <a:lnTo>
                  <a:pt x="961" y="909"/>
                </a:lnTo>
                <a:lnTo>
                  <a:pt x="961" y="909"/>
                </a:lnTo>
                <a:lnTo>
                  <a:pt x="960" y="909"/>
                </a:lnTo>
                <a:lnTo>
                  <a:pt x="960" y="909"/>
                </a:lnTo>
                <a:lnTo>
                  <a:pt x="958" y="909"/>
                </a:lnTo>
                <a:lnTo>
                  <a:pt x="958" y="910"/>
                </a:lnTo>
                <a:lnTo>
                  <a:pt x="957" y="910"/>
                </a:lnTo>
                <a:lnTo>
                  <a:pt x="957" y="910"/>
                </a:lnTo>
                <a:lnTo>
                  <a:pt x="956" y="910"/>
                </a:lnTo>
                <a:lnTo>
                  <a:pt x="955" y="911"/>
                </a:lnTo>
                <a:lnTo>
                  <a:pt x="954" y="911"/>
                </a:lnTo>
                <a:lnTo>
                  <a:pt x="954" y="912"/>
                </a:lnTo>
                <a:lnTo>
                  <a:pt x="953" y="912"/>
                </a:lnTo>
                <a:lnTo>
                  <a:pt x="953" y="913"/>
                </a:lnTo>
                <a:lnTo>
                  <a:pt x="952" y="912"/>
                </a:lnTo>
                <a:lnTo>
                  <a:pt x="952" y="912"/>
                </a:lnTo>
                <a:lnTo>
                  <a:pt x="951" y="912"/>
                </a:lnTo>
                <a:lnTo>
                  <a:pt x="951" y="913"/>
                </a:lnTo>
                <a:lnTo>
                  <a:pt x="951" y="913"/>
                </a:lnTo>
                <a:lnTo>
                  <a:pt x="950" y="913"/>
                </a:lnTo>
                <a:lnTo>
                  <a:pt x="950" y="913"/>
                </a:lnTo>
                <a:lnTo>
                  <a:pt x="950" y="914"/>
                </a:lnTo>
                <a:lnTo>
                  <a:pt x="950" y="914"/>
                </a:lnTo>
                <a:lnTo>
                  <a:pt x="949" y="914"/>
                </a:lnTo>
                <a:lnTo>
                  <a:pt x="949" y="914"/>
                </a:lnTo>
                <a:lnTo>
                  <a:pt x="948" y="914"/>
                </a:lnTo>
                <a:lnTo>
                  <a:pt x="948" y="913"/>
                </a:lnTo>
                <a:lnTo>
                  <a:pt x="947" y="913"/>
                </a:lnTo>
                <a:lnTo>
                  <a:pt x="947" y="914"/>
                </a:lnTo>
                <a:lnTo>
                  <a:pt x="946" y="914"/>
                </a:lnTo>
                <a:lnTo>
                  <a:pt x="946" y="914"/>
                </a:lnTo>
                <a:lnTo>
                  <a:pt x="946" y="915"/>
                </a:lnTo>
                <a:lnTo>
                  <a:pt x="946" y="916"/>
                </a:lnTo>
                <a:lnTo>
                  <a:pt x="946" y="916"/>
                </a:lnTo>
                <a:lnTo>
                  <a:pt x="945" y="916"/>
                </a:lnTo>
                <a:lnTo>
                  <a:pt x="945" y="916"/>
                </a:lnTo>
                <a:lnTo>
                  <a:pt x="944" y="917"/>
                </a:lnTo>
                <a:lnTo>
                  <a:pt x="944" y="917"/>
                </a:lnTo>
                <a:lnTo>
                  <a:pt x="944" y="917"/>
                </a:lnTo>
                <a:lnTo>
                  <a:pt x="944" y="918"/>
                </a:lnTo>
                <a:lnTo>
                  <a:pt x="944" y="919"/>
                </a:lnTo>
                <a:lnTo>
                  <a:pt x="944" y="919"/>
                </a:lnTo>
                <a:lnTo>
                  <a:pt x="944" y="919"/>
                </a:lnTo>
                <a:lnTo>
                  <a:pt x="944" y="920"/>
                </a:lnTo>
                <a:lnTo>
                  <a:pt x="944" y="920"/>
                </a:lnTo>
                <a:lnTo>
                  <a:pt x="944" y="921"/>
                </a:lnTo>
                <a:lnTo>
                  <a:pt x="944" y="921"/>
                </a:lnTo>
                <a:lnTo>
                  <a:pt x="944" y="921"/>
                </a:lnTo>
                <a:lnTo>
                  <a:pt x="944" y="922"/>
                </a:lnTo>
                <a:lnTo>
                  <a:pt x="944" y="922"/>
                </a:lnTo>
                <a:lnTo>
                  <a:pt x="944" y="923"/>
                </a:lnTo>
                <a:lnTo>
                  <a:pt x="943" y="923"/>
                </a:lnTo>
                <a:lnTo>
                  <a:pt x="943" y="923"/>
                </a:lnTo>
                <a:lnTo>
                  <a:pt x="942" y="923"/>
                </a:lnTo>
                <a:lnTo>
                  <a:pt x="942" y="923"/>
                </a:lnTo>
                <a:lnTo>
                  <a:pt x="942" y="923"/>
                </a:lnTo>
                <a:lnTo>
                  <a:pt x="942" y="923"/>
                </a:lnTo>
                <a:lnTo>
                  <a:pt x="942" y="924"/>
                </a:lnTo>
                <a:lnTo>
                  <a:pt x="942" y="924"/>
                </a:lnTo>
                <a:lnTo>
                  <a:pt x="943" y="925"/>
                </a:lnTo>
                <a:lnTo>
                  <a:pt x="943" y="926"/>
                </a:lnTo>
                <a:lnTo>
                  <a:pt x="944" y="926"/>
                </a:lnTo>
                <a:lnTo>
                  <a:pt x="944" y="927"/>
                </a:lnTo>
                <a:lnTo>
                  <a:pt x="944" y="927"/>
                </a:lnTo>
                <a:lnTo>
                  <a:pt x="944" y="927"/>
                </a:lnTo>
                <a:lnTo>
                  <a:pt x="943" y="927"/>
                </a:lnTo>
                <a:lnTo>
                  <a:pt x="943" y="927"/>
                </a:lnTo>
                <a:lnTo>
                  <a:pt x="942" y="927"/>
                </a:lnTo>
                <a:lnTo>
                  <a:pt x="942" y="927"/>
                </a:lnTo>
                <a:lnTo>
                  <a:pt x="942" y="926"/>
                </a:lnTo>
                <a:lnTo>
                  <a:pt x="941" y="926"/>
                </a:lnTo>
                <a:lnTo>
                  <a:pt x="941" y="925"/>
                </a:lnTo>
                <a:lnTo>
                  <a:pt x="941" y="926"/>
                </a:lnTo>
                <a:lnTo>
                  <a:pt x="941" y="927"/>
                </a:lnTo>
                <a:lnTo>
                  <a:pt x="940" y="927"/>
                </a:lnTo>
                <a:lnTo>
                  <a:pt x="940" y="928"/>
                </a:lnTo>
                <a:lnTo>
                  <a:pt x="940" y="928"/>
                </a:lnTo>
                <a:lnTo>
                  <a:pt x="938" y="928"/>
                </a:lnTo>
                <a:lnTo>
                  <a:pt x="938" y="928"/>
                </a:lnTo>
                <a:lnTo>
                  <a:pt x="937" y="929"/>
                </a:lnTo>
                <a:lnTo>
                  <a:pt x="937" y="929"/>
                </a:lnTo>
                <a:lnTo>
                  <a:pt x="936" y="929"/>
                </a:lnTo>
                <a:lnTo>
                  <a:pt x="936" y="929"/>
                </a:lnTo>
                <a:lnTo>
                  <a:pt x="935" y="929"/>
                </a:lnTo>
                <a:lnTo>
                  <a:pt x="935" y="929"/>
                </a:lnTo>
                <a:lnTo>
                  <a:pt x="934" y="929"/>
                </a:lnTo>
                <a:lnTo>
                  <a:pt x="934" y="929"/>
                </a:lnTo>
                <a:lnTo>
                  <a:pt x="933" y="929"/>
                </a:lnTo>
                <a:lnTo>
                  <a:pt x="933" y="929"/>
                </a:lnTo>
                <a:lnTo>
                  <a:pt x="932" y="929"/>
                </a:lnTo>
                <a:lnTo>
                  <a:pt x="932" y="929"/>
                </a:lnTo>
                <a:lnTo>
                  <a:pt x="932" y="929"/>
                </a:lnTo>
                <a:lnTo>
                  <a:pt x="931" y="929"/>
                </a:lnTo>
                <a:lnTo>
                  <a:pt x="931" y="930"/>
                </a:lnTo>
                <a:lnTo>
                  <a:pt x="931" y="930"/>
                </a:lnTo>
                <a:lnTo>
                  <a:pt x="931" y="931"/>
                </a:lnTo>
                <a:lnTo>
                  <a:pt x="931" y="931"/>
                </a:lnTo>
                <a:lnTo>
                  <a:pt x="931" y="931"/>
                </a:lnTo>
                <a:lnTo>
                  <a:pt x="930" y="931"/>
                </a:lnTo>
                <a:lnTo>
                  <a:pt x="930" y="932"/>
                </a:lnTo>
                <a:lnTo>
                  <a:pt x="930" y="932"/>
                </a:lnTo>
                <a:lnTo>
                  <a:pt x="930" y="932"/>
                </a:lnTo>
                <a:lnTo>
                  <a:pt x="930" y="932"/>
                </a:lnTo>
                <a:lnTo>
                  <a:pt x="931" y="932"/>
                </a:lnTo>
                <a:lnTo>
                  <a:pt x="931" y="933"/>
                </a:lnTo>
                <a:lnTo>
                  <a:pt x="930" y="933"/>
                </a:lnTo>
                <a:lnTo>
                  <a:pt x="930" y="933"/>
                </a:lnTo>
                <a:lnTo>
                  <a:pt x="930" y="934"/>
                </a:lnTo>
                <a:lnTo>
                  <a:pt x="931" y="935"/>
                </a:lnTo>
                <a:lnTo>
                  <a:pt x="930" y="935"/>
                </a:lnTo>
                <a:lnTo>
                  <a:pt x="929" y="936"/>
                </a:lnTo>
                <a:lnTo>
                  <a:pt x="929" y="936"/>
                </a:lnTo>
                <a:lnTo>
                  <a:pt x="930" y="937"/>
                </a:lnTo>
                <a:lnTo>
                  <a:pt x="930" y="937"/>
                </a:lnTo>
                <a:lnTo>
                  <a:pt x="929" y="938"/>
                </a:lnTo>
                <a:lnTo>
                  <a:pt x="930" y="938"/>
                </a:lnTo>
                <a:lnTo>
                  <a:pt x="930" y="938"/>
                </a:lnTo>
                <a:lnTo>
                  <a:pt x="931" y="939"/>
                </a:lnTo>
                <a:lnTo>
                  <a:pt x="931" y="939"/>
                </a:lnTo>
                <a:lnTo>
                  <a:pt x="931" y="939"/>
                </a:lnTo>
                <a:lnTo>
                  <a:pt x="931" y="940"/>
                </a:lnTo>
                <a:lnTo>
                  <a:pt x="930" y="940"/>
                </a:lnTo>
                <a:lnTo>
                  <a:pt x="930" y="940"/>
                </a:lnTo>
                <a:lnTo>
                  <a:pt x="930" y="941"/>
                </a:lnTo>
                <a:lnTo>
                  <a:pt x="930" y="941"/>
                </a:lnTo>
                <a:lnTo>
                  <a:pt x="931" y="942"/>
                </a:lnTo>
                <a:lnTo>
                  <a:pt x="931" y="942"/>
                </a:lnTo>
                <a:lnTo>
                  <a:pt x="931" y="942"/>
                </a:lnTo>
                <a:lnTo>
                  <a:pt x="931" y="942"/>
                </a:lnTo>
                <a:lnTo>
                  <a:pt x="933" y="942"/>
                </a:lnTo>
                <a:lnTo>
                  <a:pt x="933" y="942"/>
                </a:lnTo>
                <a:lnTo>
                  <a:pt x="933" y="942"/>
                </a:lnTo>
                <a:lnTo>
                  <a:pt x="934" y="942"/>
                </a:lnTo>
                <a:lnTo>
                  <a:pt x="934" y="943"/>
                </a:lnTo>
                <a:lnTo>
                  <a:pt x="934" y="943"/>
                </a:lnTo>
                <a:lnTo>
                  <a:pt x="934" y="943"/>
                </a:lnTo>
                <a:lnTo>
                  <a:pt x="934" y="944"/>
                </a:lnTo>
                <a:lnTo>
                  <a:pt x="934" y="944"/>
                </a:lnTo>
                <a:lnTo>
                  <a:pt x="934" y="944"/>
                </a:lnTo>
                <a:lnTo>
                  <a:pt x="934" y="945"/>
                </a:lnTo>
                <a:lnTo>
                  <a:pt x="935" y="945"/>
                </a:lnTo>
                <a:lnTo>
                  <a:pt x="935" y="945"/>
                </a:lnTo>
                <a:lnTo>
                  <a:pt x="936" y="946"/>
                </a:lnTo>
                <a:lnTo>
                  <a:pt x="937" y="946"/>
                </a:lnTo>
                <a:lnTo>
                  <a:pt x="937" y="946"/>
                </a:lnTo>
                <a:lnTo>
                  <a:pt x="937" y="947"/>
                </a:lnTo>
                <a:lnTo>
                  <a:pt x="936" y="947"/>
                </a:lnTo>
                <a:lnTo>
                  <a:pt x="936" y="948"/>
                </a:lnTo>
                <a:lnTo>
                  <a:pt x="937" y="948"/>
                </a:lnTo>
                <a:lnTo>
                  <a:pt x="937" y="947"/>
                </a:lnTo>
                <a:lnTo>
                  <a:pt x="938" y="947"/>
                </a:lnTo>
                <a:lnTo>
                  <a:pt x="938" y="947"/>
                </a:lnTo>
                <a:lnTo>
                  <a:pt x="938" y="948"/>
                </a:lnTo>
                <a:lnTo>
                  <a:pt x="938" y="948"/>
                </a:lnTo>
                <a:lnTo>
                  <a:pt x="937" y="948"/>
                </a:lnTo>
                <a:lnTo>
                  <a:pt x="938" y="949"/>
                </a:lnTo>
                <a:lnTo>
                  <a:pt x="938" y="949"/>
                </a:lnTo>
                <a:lnTo>
                  <a:pt x="938" y="949"/>
                </a:lnTo>
                <a:lnTo>
                  <a:pt x="938" y="950"/>
                </a:lnTo>
                <a:lnTo>
                  <a:pt x="938" y="950"/>
                </a:lnTo>
                <a:lnTo>
                  <a:pt x="938" y="951"/>
                </a:lnTo>
                <a:lnTo>
                  <a:pt x="938" y="951"/>
                </a:lnTo>
                <a:lnTo>
                  <a:pt x="937" y="952"/>
                </a:lnTo>
                <a:lnTo>
                  <a:pt x="937" y="952"/>
                </a:lnTo>
                <a:lnTo>
                  <a:pt x="936" y="952"/>
                </a:lnTo>
                <a:lnTo>
                  <a:pt x="936" y="952"/>
                </a:lnTo>
                <a:lnTo>
                  <a:pt x="936" y="951"/>
                </a:lnTo>
                <a:lnTo>
                  <a:pt x="935" y="951"/>
                </a:lnTo>
                <a:lnTo>
                  <a:pt x="935" y="951"/>
                </a:lnTo>
                <a:lnTo>
                  <a:pt x="935" y="952"/>
                </a:lnTo>
                <a:lnTo>
                  <a:pt x="935" y="952"/>
                </a:lnTo>
                <a:lnTo>
                  <a:pt x="935" y="953"/>
                </a:lnTo>
                <a:lnTo>
                  <a:pt x="935" y="953"/>
                </a:lnTo>
                <a:lnTo>
                  <a:pt x="936" y="953"/>
                </a:lnTo>
                <a:lnTo>
                  <a:pt x="936" y="954"/>
                </a:lnTo>
                <a:lnTo>
                  <a:pt x="936" y="954"/>
                </a:lnTo>
                <a:lnTo>
                  <a:pt x="936" y="955"/>
                </a:lnTo>
                <a:lnTo>
                  <a:pt x="936" y="955"/>
                </a:lnTo>
                <a:lnTo>
                  <a:pt x="936" y="955"/>
                </a:lnTo>
                <a:lnTo>
                  <a:pt x="935" y="955"/>
                </a:lnTo>
                <a:lnTo>
                  <a:pt x="935" y="956"/>
                </a:lnTo>
                <a:lnTo>
                  <a:pt x="935" y="956"/>
                </a:lnTo>
                <a:lnTo>
                  <a:pt x="935" y="957"/>
                </a:lnTo>
                <a:lnTo>
                  <a:pt x="934" y="957"/>
                </a:lnTo>
                <a:lnTo>
                  <a:pt x="934" y="956"/>
                </a:lnTo>
                <a:lnTo>
                  <a:pt x="933" y="956"/>
                </a:lnTo>
                <a:lnTo>
                  <a:pt x="933" y="957"/>
                </a:lnTo>
                <a:lnTo>
                  <a:pt x="933" y="957"/>
                </a:lnTo>
                <a:lnTo>
                  <a:pt x="933" y="958"/>
                </a:lnTo>
                <a:lnTo>
                  <a:pt x="933" y="958"/>
                </a:lnTo>
                <a:lnTo>
                  <a:pt x="932" y="957"/>
                </a:lnTo>
                <a:lnTo>
                  <a:pt x="931" y="957"/>
                </a:lnTo>
                <a:lnTo>
                  <a:pt x="931" y="957"/>
                </a:lnTo>
                <a:lnTo>
                  <a:pt x="931" y="957"/>
                </a:lnTo>
                <a:lnTo>
                  <a:pt x="931" y="958"/>
                </a:lnTo>
                <a:lnTo>
                  <a:pt x="932" y="958"/>
                </a:lnTo>
                <a:lnTo>
                  <a:pt x="932" y="959"/>
                </a:lnTo>
                <a:lnTo>
                  <a:pt x="932" y="959"/>
                </a:lnTo>
                <a:lnTo>
                  <a:pt x="932" y="959"/>
                </a:lnTo>
                <a:lnTo>
                  <a:pt x="931" y="959"/>
                </a:lnTo>
                <a:lnTo>
                  <a:pt x="931" y="959"/>
                </a:lnTo>
                <a:lnTo>
                  <a:pt x="931" y="959"/>
                </a:lnTo>
                <a:lnTo>
                  <a:pt x="931" y="959"/>
                </a:lnTo>
                <a:lnTo>
                  <a:pt x="931" y="959"/>
                </a:lnTo>
                <a:lnTo>
                  <a:pt x="931" y="960"/>
                </a:lnTo>
                <a:lnTo>
                  <a:pt x="931" y="960"/>
                </a:lnTo>
                <a:lnTo>
                  <a:pt x="931" y="960"/>
                </a:lnTo>
                <a:lnTo>
                  <a:pt x="930" y="960"/>
                </a:lnTo>
                <a:lnTo>
                  <a:pt x="930" y="960"/>
                </a:lnTo>
                <a:lnTo>
                  <a:pt x="929" y="960"/>
                </a:lnTo>
                <a:lnTo>
                  <a:pt x="929" y="959"/>
                </a:lnTo>
                <a:lnTo>
                  <a:pt x="928" y="959"/>
                </a:lnTo>
                <a:lnTo>
                  <a:pt x="928" y="959"/>
                </a:lnTo>
                <a:lnTo>
                  <a:pt x="928" y="959"/>
                </a:lnTo>
                <a:lnTo>
                  <a:pt x="928" y="960"/>
                </a:lnTo>
                <a:lnTo>
                  <a:pt x="928" y="961"/>
                </a:lnTo>
                <a:lnTo>
                  <a:pt x="928" y="961"/>
                </a:lnTo>
                <a:lnTo>
                  <a:pt x="928" y="962"/>
                </a:lnTo>
                <a:lnTo>
                  <a:pt x="927" y="962"/>
                </a:lnTo>
                <a:lnTo>
                  <a:pt x="927" y="961"/>
                </a:lnTo>
                <a:lnTo>
                  <a:pt x="927" y="961"/>
                </a:lnTo>
                <a:lnTo>
                  <a:pt x="926" y="961"/>
                </a:lnTo>
                <a:lnTo>
                  <a:pt x="926" y="960"/>
                </a:lnTo>
                <a:lnTo>
                  <a:pt x="925" y="960"/>
                </a:lnTo>
                <a:lnTo>
                  <a:pt x="925" y="960"/>
                </a:lnTo>
                <a:lnTo>
                  <a:pt x="924" y="960"/>
                </a:lnTo>
                <a:lnTo>
                  <a:pt x="924" y="960"/>
                </a:lnTo>
                <a:lnTo>
                  <a:pt x="924" y="961"/>
                </a:lnTo>
                <a:lnTo>
                  <a:pt x="924" y="961"/>
                </a:lnTo>
                <a:lnTo>
                  <a:pt x="925" y="961"/>
                </a:lnTo>
                <a:lnTo>
                  <a:pt x="925" y="962"/>
                </a:lnTo>
                <a:lnTo>
                  <a:pt x="924" y="962"/>
                </a:lnTo>
                <a:lnTo>
                  <a:pt x="924" y="962"/>
                </a:lnTo>
                <a:lnTo>
                  <a:pt x="924" y="963"/>
                </a:lnTo>
                <a:lnTo>
                  <a:pt x="924" y="963"/>
                </a:lnTo>
                <a:lnTo>
                  <a:pt x="924" y="963"/>
                </a:lnTo>
                <a:lnTo>
                  <a:pt x="925" y="963"/>
                </a:lnTo>
                <a:lnTo>
                  <a:pt x="926" y="963"/>
                </a:lnTo>
                <a:lnTo>
                  <a:pt x="926" y="964"/>
                </a:lnTo>
                <a:lnTo>
                  <a:pt x="926" y="965"/>
                </a:lnTo>
                <a:lnTo>
                  <a:pt x="927" y="965"/>
                </a:lnTo>
                <a:lnTo>
                  <a:pt x="927" y="966"/>
                </a:lnTo>
                <a:lnTo>
                  <a:pt x="927" y="966"/>
                </a:lnTo>
                <a:lnTo>
                  <a:pt x="926" y="967"/>
                </a:lnTo>
                <a:lnTo>
                  <a:pt x="926" y="967"/>
                </a:lnTo>
                <a:lnTo>
                  <a:pt x="926" y="967"/>
                </a:lnTo>
                <a:lnTo>
                  <a:pt x="925" y="967"/>
                </a:lnTo>
                <a:lnTo>
                  <a:pt x="925" y="966"/>
                </a:lnTo>
                <a:lnTo>
                  <a:pt x="925" y="966"/>
                </a:lnTo>
                <a:lnTo>
                  <a:pt x="925" y="966"/>
                </a:lnTo>
                <a:lnTo>
                  <a:pt x="924" y="965"/>
                </a:lnTo>
                <a:lnTo>
                  <a:pt x="924" y="965"/>
                </a:lnTo>
                <a:lnTo>
                  <a:pt x="923" y="965"/>
                </a:lnTo>
                <a:lnTo>
                  <a:pt x="923" y="966"/>
                </a:lnTo>
                <a:lnTo>
                  <a:pt x="923" y="966"/>
                </a:lnTo>
                <a:lnTo>
                  <a:pt x="923" y="967"/>
                </a:lnTo>
                <a:lnTo>
                  <a:pt x="924" y="967"/>
                </a:lnTo>
                <a:lnTo>
                  <a:pt x="924" y="967"/>
                </a:lnTo>
                <a:lnTo>
                  <a:pt x="924" y="968"/>
                </a:lnTo>
                <a:lnTo>
                  <a:pt x="923" y="967"/>
                </a:lnTo>
                <a:lnTo>
                  <a:pt x="923" y="968"/>
                </a:lnTo>
                <a:lnTo>
                  <a:pt x="923" y="968"/>
                </a:lnTo>
                <a:lnTo>
                  <a:pt x="923" y="968"/>
                </a:lnTo>
                <a:lnTo>
                  <a:pt x="922" y="968"/>
                </a:lnTo>
                <a:lnTo>
                  <a:pt x="922" y="968"/>
                </a:lnTo>
                <a:lnTo>
                  <a:pt x="921" y="969"/>
                </a:lnTo>
                <a:lnTo>
                  <a:pt x="921" y="969"/>
                </a:lnTo>
                <a:lnTo>
                  <a:pt x="921" y="969"/>
                </a:lnTo>
                <a:lnTo>
                  <a:pt x="921" y="969"/>
                </a:lnTo>
                <a:lnTo>
                  <a:pt x="921" y="969"/>
                </a:lnTo>
                <a:lnTo>
                  <a:pt x="922" y="969"/>
                </a:lnTo>
                <a:lnTo>
                  <a:pt x="922" y="969"/>
                </a:lnTo>
                <a:lnTo>
                  <a:pt x="922" y="969"/>
                </a:lnTo>
                <a:lnTo>
                  <a:pt x="922" y="970"/>
                </a:lnTo>
                <a:lnTo>
                  <a:pt x="921" y="970"/>
                </a:lnTo>
                <a:lnTo>
                  <a:pt x="921" y="971"/>
                </a:lnTo>
                <a:lnTo>
                  <a:pt x="921" y="972"/>
                </a:lnTo>
                <a:lnTo>
                  <a:pt x="921" y="972"/>
                </a:lnTo>
                <a:lnTo>
                  <a:pt x="922" y="972"/>
                </a:lnTo>
                <a:lnTo>
                  <a:pt x="921" y="973"/>
                </a:lnTo>
                <a:lnTo>
                  <a:pt x="921" y="973"/>
                </a:lnTo>
                <a:lnTo>
                  <a:pt x="921" y="973"/>
                </a:lnTo>
                <a:lnTo>
                  <a:pt x="920" y="973"/>
                </a:lnTo>
                <a:lnTo>
                  <a:pt x="920" y="973"/>
                </a:lnTo>
                <a:lnTo>
                  <a:pt x="920" y="973"/>
                </a:lnTo>
                <a:lnTo>
                  <a:pt x="920" y="974"/>
                </a:lnTo>
                <a:lnTo>
                  <a:pt x="920" y="974"/>
                </a:lnTo>
                <a:lnTo>
                  <a:pt x="919" y="974"/>
                </a:lnTo>
                <a:lnTo>
                  <a:pt x="919" y="975"/>
                </a:lnTo>
                <a:lnTo>
                  <a:pt x="920" y="976"/>
                </a:lnTo>
                <a:lnTo>
                  <a:pt x="920" y="977"/>
                </a:lnTo>
                <a:lnTo>
                  <a:pt x="919" y="977"/>
                </a:lnTo>
                <a:lnTo>
                  <a:pt x="919" y="977"/>
                </a:lnTo>
                <a:lnTo>
                  <a:pt x="919" y="977"/>
                </a:lnTo>
                <a:lnTo>
                  <a:pt x="918" y="977"/>
                </a:lnTo>
                <a:lnTo>
                  <a:pt x="918" y="978"/>
                </a:lnTo>
                <a:lnTo>
                  <a:pt x="918" y="977"/>
                </a:lnTo>
                <a:lnTo>
                  <a:pt x="918" y="977"/>
                </a:lnTo>
                <a:lnTo>
                  <a:pt x="917" y="977"/>
                </a:lnTo>
                <a:lnTo>
                  <a:pt x="917" y="977"/>
                </a:lnTo>
                <a:lnTo>
                  <a:pt x="916" y="978"/>
                </a:lnTo>
                <a:lnTo>
                  <a:pt x="916" y="978"/>
                </a:lnTo>
                <a:lnTo>
                  <a:pt x="915" y="978"/>
                </a:lnTo>
                <a:lnTo>
                  <a:pt x="915" y="978"/>
                </a:lnTo>
                <a:lnTo>
                  <a:pt x="915" y="979"/>
                </a:lnTo>
                <a:lnTo>
                  <a:pt x="915" y="979"/>
                </a:lnTo>
                <a:lnTo>
                  <a:pt x="915" y="980"/>
                </a:lnTo>
                <a:lnTo>
                  <a:pt x="914" y="980"/>
                </a:lnTo>
                <a:lnTo>
                  <a:pt x="914" y="980"/>
                </a:lnTo>
                <a:lnTo>
                  <a:pt x="913" y="979"/>
                </a:lnTo>
                <a:lnTo>
                  <a:pt x="913" y="979"/>
                </a:lnTo>
                <a:lnTo>
                  <a:pt x="912" y="979"/>
                </a:lnTo>
                <a:lnTo>
                  <a:pt x="912" y="980"/>
                </a:lnTo>
                <a:lnTo>
                  <a:pt x="912" y="980"/>
                </a:lnTo>
                <a:lnTo>
                  <a:pt x="912" y="979"/>
                </a:lnTo>
                <a:lnTo>
                  <a:pt x="911" y="979"/>
                </a:lnTo>
                <a:lnTo>
                  <a:pt x="911" y="980"/>
                </a:lnTo>
                <a:lnTo>
                  <a:pt x="911" y="980"/>
                </a:lnTo>
                <a:lnTo>
                  <a:pt x="911" y="980"/>
                </a:lnTo>
                <a:lnTo>
                  <a:pt x="911" y="980"/>
                </a:lnTo>
                <a:lnTo>
                  <a:pt x="911" y="980"/>
                </a:lnTo>
                <a:lnTo>
                  <a:pt x="911" y="980"/>
                </a:lnTo>
                <a:lnTo>
                  <a:pt x="910" y="980"/>
                </a:lnTo>
                <a:lnTo>
                  <a:pt x="910" y="980"/>
                </a:lnTo>
                <a:lnTo>
                  <a:pt x="910" y="980"/>
                </a:lnTo>
                <a:lnTo>
                  <a:pt x="909" y="980"/>
                </a:lnTo>
                <a:lnTo>
                  <a:pt x="909" y="980"/>
                </a:lnTo>
                <a:lnTo>
                  <a:pt x="909" y="981"/>
                </a:lnTo>
                <a:lnTo>
                  <a:pt x="908" y="981"/>
                </a:lnTo>
                <a:lnTo>
                  <a:pt x="908" y="981"/>
                </a:lnTo>
                <a:lnTo>
                  <a:pt x="908" y="981"/>
                </a:lnTo>
                <a:lnTo>
                  <a:pt x="909" y="981"/>
                </a:lnTo>
                <a:lnTo>
                  <a:pt x="908" y="981"/>
                </a:lnTo>
                <a:lnTo>
                  <a:pt x="908" y="982"/>
                </a:lnTo>
                <a:lnTo>
                  <a:pt x="908" y="982"/>
                </a:lnTo>
                <a:lnTo>
                  <a:pt x="908" y="982"/>
                </a:lnTo>
                <a:lnTo>
                  <a:pt x="907" y="982"/>
                </a:lnTo>
                <a:lnTo>
                  <a:pt x="907" y="982"/>
                </a:lnTo>
                <a:lnTo>
                  <a:pt x="907" y="983"/>
                </a:lnTo>
                <a:lnTo>
                  <a:pt x="907" y="983"/>
                </a:lnTo>
                <a:lnTo>
                  <a:pt x="907" y="983"/>
                </a:lnTo>
                <a:lnTo>
                  <a:pt x="907" y="984"/>
                </a:lnTo>
                <a:lnTo>
                  <a:pt x="906" y="984"/>
                </a:lnTo>
                <a:lnTo>
                  <a:pt x="906" y="984"/>
                </a:lnTo>
                <a:lnTo>
                  <a:pt x="905" y="984"/>
                </a:lnTo>
                <a:lnTo>
                  <a:pt x="905" y="985"/>
                </a:lnTo>
                <a:lnTo>
                  <a:pt x="905" y="984"/>
                </a:lnTo>
                <a:lnTo>
                  <a:pt x="905" y="984"/>
                </a:lnTo>
                <a:lnTo>
                  <a:pt x="905" y="983"/>
                </a:lnTo>
                <a:lnTo>
                  <a:pt x="905" y="983"/>
                </a:lnTo>
                <a:lnTo>
                  <a:pt x="904" y="983"/>
                </a:lnTo>
                <a:lnTo>
                  <a:pt x="904" y="983"/>
                </a:lnTo>
                <a:lnTo>
                  <a:pt x="904" y="983"/>
                </a:lnTo>
                <a:lnTo>
                  <a:pt x="904" y="984"/>
                </a:lnTo>
                <a:lnTo>
                  <a:pt x="903" y="984"/>
                </a:lnTo>
                <a:lnTo>
                  <a:pt x="903" y="984"/>
                </a:lnTo>
                <a:lnTo>
                  <a:pt x="903" y="984"/>
                </a:lnTo>
                <a:lnTo>
                  <a:pt x="903" y="984"/>
                </a:lnTo>
                <a:lnTo>
                  <a:pt x="904" y="985"/>
                </a:lnTo>
                <a:lnTo>
                  <a:pt x="904" y="985"/>
                </a:lnTo>
                <a:lnTo>
                  <a:pt x="904" y="985"/>
                </a:lnTo>
                <a:lnTo>
                  <a:pt x="904" y="986"/>
                </a:lnTo>
                <a:lnTo>
                  <a:pt x="904" y="986"/>
                </a:lnTo>
                <a:lnTo>
                  <a:pt x="904" y="987"/>
                </a:lnTo>
                <a:lnTo>
                  <a:pt x="905" y="987"/>
                </a:lnTo>
                <a:lnTo>
                  <a:pt x="905" y="987"/>
                </a:lnTo>
                <a:lnTo>
                  <a:pt x="904" y="987"/>
                </a:lnTo>
                <a:lnTo>
                  <a:pt x="904" y="987"/>
                </a:lnTo>
                <a:lnTo>
                  <a:pt x="904" y="987"/>
                </a:lnTo>
                <a:lnTo>
                  <a:pt x="904" y="987"/>
                </a:lnTo>
                <a:lnTo>
                  <a:pt x="903" y="987"/>
                </a:lnTo>
                <a:lnTo>
                  <a:pt x="903" y="987"/>
                </a:lnTo>
                <a:lnTo>
                  <a:pt x="902" y="987"/>
                </a:lnTo>
                <a:lnTo>
                  <a:pt x="902" y="987"/>
                </a:lnTo>
                <a:lnTo>
                  <a:pt x="902" y="987"/>
                </a:lnTo>
                <a:lnTo>
                  <a:pt x="902" y="987"/>
                </a:lnTo>
                <a:lnTo>
                  <a:pt x="902" y="988"/>
                </a:lnTo>
                <a:lnTo>
                  <a:pt x="902" y="988"/>
                </a:lnTo>
                <a:lnTo>
                  <a:pt x="903" y="989"/>
                </a:lnTo>
                <a:lnTo>
                  <a:pt x="902" y="989"/>
                </a:lnTo>
                <a:lnTo>
                  <a:pt x="902" y="989"/>
                </a:lnTo>
                <a:lnTo>
                  <a:pt x="902" y="989"/>
                </a:lnTo>
                <a:lnTo>
                  <a:pt x="902" y="988"/>
                </a:lnTo>
                <a:lnTo>
                  <a:pt x="901" y="988"/>
                </a:lnTo>
                <a:lnTo>
                  <a:pt x="901" y="989"/>
                </a:lnTo>
                <a:lnTo>
                  <a:pt x="902" y="989"/>
                </a:lnTo>
                <a:lnTo>
                  <a:pt x="901" y="989"/>
                </a:lnTo>
                <a:lnTo>
                  <a:pt x="901" y="989"/>
                </a:lnTo>
                <a:lnTo>
                  <a:pt x="901" y="989"/>
                </a:lnTo>
                <a:lnTo>
                  <a:pt x="901" y="990"/>
                </a:lnTo>
                <a:lnTo>
                  <a:pt x="901" y="990"/>
                </a:lnTo>
                <a:lnTo>
                  <a:pt x="901" y="990"/>
                </a:lnTo>
                <a:lnTo>
                  <a:pt x="900" y="990"/>
                </a:lnTo>
                <a:lnTo>
                  <a:pt x="900" y="990"/>
                </a:lnTo>
                <a:lnTo>
                  <a:pt x="899" y="990"/>
                </a:lnTo>
                <a:lnTo>
                  <a:pt x="899" y="990"/>
                </a:lnTo>
                <a:lnTo>
                  <a:pt x="898" y="990"/>
                </a:lnTo>
                <a:lnTo>
                  <a:pt x="898" y="990"/>
                </a:lnTo>
                <a:lnTo>
                  <a:pt x="898" y="990"/>
                </a:lnTo>
                <a:lnTo>
                  <a:pt x="897" y="990"/>
                </a:lnTo>
                <a:lnTo>
                  <a:pt x="897" y="989"/>
                </a:lnTo>
                <a:lnTo>
                  <a:pt x="897" y="990"/>
                </a:lnTo>
                <a:lnTo>
                  <a:pt x="897" y="989"/>
                </a:lnTo>
                <a:lnTo>
                  <a:pt x="896" y="989"/>
                </a:lnTo>
                <a:lnTo>
                  <a:pt x="896" y="990"/>
                </a:lnTo>
                <a:lnTo>
                  <a:pt x="896" y="990"/>
                </a:lnTo>
                <a:lnTo>
                  <a:pt x="896" y="990"/>
                </a:lnTo>
                <a:lnTo>
                  <a:pt x="895" y="990"/>
                </a:lnTo>
                <a:lnTo>
                  <a:pt x="896" y="991"/>
                </a:lnTo>
                <a:lnTo>
                  <a:pt x="896" y="991"/>
                </a:lnTo>
                <a:lnTo>
                  <a:pt x="896" y="991"/>
                </a:lnTo>
                <a:lnTo>
                  <a:pt x="896" y="991"/>
                </a:lnTo>
                <a:lnTo>
                  <a:pt x="895" y="992"/>
                </a:lnTo>
                <a:lnTo>
                  <a:pt x="895" y="992"/>
                </a:lnTo>
                <a:lnTo>
                  <a:pt x="895" y="993"/>
                </a:lnTo>
                <a:lnTo>
                  <a:pt x="895" y="993"/>
                </a:lnTo>
                <a:lnTo>
                  <a:pt x="894" y="993"/>
                </a:lnTo>
                <a:lnTo>
                  <a:pt x="894" y="993"/>
                </a:lnTo>
                <a:lnTo>
                  <a:pt x="894" y="994"/>
                </a:lnTo>
                <a:lnTo>
                  <a:pt x="894" y="994"/>
                </a:lnTo>
                <a:lnTo>
                  <a:pt x="894" y="994"/>
                </a:lnTo>
                <a:lnTo>
                  <a:pt x="894" y="994"/>
                </a:lnTo>
                <a:lnTo>
                  <a:pt x="893" y="994"/>
                </a:lnTo>
                <a:lnTo>
                  <a:pt x="893" y="995"/>
                </a:lnTo>
                <a:lnTo>
                  <a:pt x="894" y="995"/>
                </a:lnTo>
                <a:lnTo>
                  <a:pt x="893" y="996"/>
                </a:lnTo>
                <a:lnTo>
                  <a:pt x="893" y="996"/>
                </a:lnTo>
                <a:lnTo>
                  <a:pt x="893" y="996"/>
                </a:lnTo>
                <a:lnTo>
                  <a:pt x="894" y="996"/>
                </a:lnTo>
                <a:lnTo>
                  <a:pt x="893" y="997"/>
                </a:lnTo>
                <a:lnTo>
                  <a:pt x="893" y="997"/>
                </a:lnTo>
                <a:lnTo>
                  <a:pt x="894" y="997"/>
                </a:lnTo>
                <a:lnTo>
                  <a:pt x="893" y="998"/>
                </a:lnTo>
                <a:lnTo>
                  <a:pt x="893" y="998"/>
                </a:lnTo>
                <a:lnTo>
                  <a:pt x="892" y="998"/>
                </a:lnTo>
                <a:lnTo>
                  <a:pt x="892" y="999"/>
                </a:lnTo>
                <a:lnTo>
                  <a:pt x="892" y="1000"/>
                </a:lnTo>
                <a:lnTo>
                  <a:pt x="892" y="1000"/>
                </a:lnTo>
                <a:lnTo>
                  <a:pt x="892" y="1000"/>
                </a:lnTo>
                <a:lnTo>
                  <a:pt x="891" y="1000"/>
                </a:lnTo>
                <a:lnTo>
                  <a:pt x="891" y="1000"/>
                </a:lnTo>
                <a:lnTo>
                  <a:pt x="891" y="1000"/>
                </a:lnTo>
                <a:lnTo>
                  <a:pt x="891" y="1001"/>
                </a:lnTo>
                <a:lnTo>
                  <a:pt x="891" y="1002"/>
                </a:lnTo>
                <a:lnTo>
                  <a:pt x="892" y="1002"/>
                </a:lnTo>
                <a:lnTo>
                  <a:pt x="891" y="1003"/>
                </a:lnTo>
                <a:lnTo>
                  <a:pt x="891" y="1003"/>
                </a:lnTo>
                <a:lnTo>
                  <a:pt x="891" y="1003"/>
                </a:lnTo>
                <a:lnTo>
                  <a:pt x="891" y="1004"/>
                </a:lnTo>
                <a:lnTo>
                  <a:pt x="891" y="1004"/>
                </a:lnTo>
                <a:lnTo>
                  <a:pt x="891" y="1004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6"/>
                </a:lnTo>
                <a:lnTo>
                  <a:pt x="891" y="1005"/>
                </a:lnTo>
                <a:lnTo>
                  <a:pt x="891" y="1006"/>
                </a:lnTo>
                <a:lnTo>
                  <a:pt x="891" y="1006"/>
                </a:lnTo>
                <a:lnTo>
                  <a:pt x="891" y="1007"/>
                </a:lnTo>
                <a:lnTo>
                  <a:pt x="890" y="1007"/>
                </a:lnTo>
                <a:lnTo>
                  <a:pt x="890" y="1007"/>
                </a:lnTo>
                <a:lnTo>
                  <a:pt x="890" y="1008"/>
                </a:lnTo>
                <a:lnTo>
                  <a:pt x="890" y="1008"/>
                </a:lnTo>
                <a:lnTo>
                  <a:pt x="890" y="1008"/>
                </a:lnTo>
                <a:lnTo>
                  <a:pt x="890" y="1009"/>
                </a:lnTo>
                <a:lnTo>
                  <a:pt x="890" y="1008"/>
                </a:lnTo>
                <a:lnTo>
                  <a:pt x="890" y="1009"/>
                </a:lnTo>
                <a:lnTo>
                  <a:pt x="891" y="1008"/>
                </a:lnTo>
                <a:lnTo>
                  <a:pt x="891" y="1009"/>
                </a:lnTo>
                <a:lnTo>
                  <a:pt x="891" y="1009"/>
                </a:lnTo>
                <a:lnTo>
                  <a:pt x="891" y="1009"/>
                </a:lnTo>
                <a:lnTo>
                  <a:pt x="890" y="1009"/>
                </a:lnTo>
                <a:lnTo>
                  <a:pt x="890" y="1010"/>
                </a:lnTo>
                <a:lnTo>
                  <a:pt x="891" y="1010"/>
                </a:lnTo>
                <a:lnTo>
                  <a:pt x="891" y="1010"/>
                </a:lnTo>
                <a:lnTo>
                  <a:pt x="891" y="1010"/>
                </a:lnTo>
                <a:lnTo>
                  <a:pt x="891" y="1010"/>
                </a:lnTo>
                <a:lnTo>
                  <a:pt x="891" y="1010"/>
                </a:lnTo>
                <a:lnTo>
                  <a:pt x="891" y="1011"/>
                </a:lnTo>
                <a:lnTo>
                  <a:pt x="891" y="1011"/>
                </a:lnTo>
                <a:lnTo>
                  <a:pt x="891" y="1011"/>
                </a:lnTo>
                <a:lnTo>
                  <a:pt x="891" y="1011"/>
                </a:lnTo>
                <a:lnTo>
                  <a:pt x="891" y="1011"/>
                </a:lnTo>
                <a:lnTo>
                  <a:pt x="891" y="1011"/>
                </a:lnTo>
                <a:lnTo>
                  <a:pt x="890" y="1011"/>
                </a:lnTo>
                <a:lnTo>
                  <a:pt x="890" y="1011"/>
                </a:lnTo>
                <a:lnTo>
                  <a:pt x="890" y="1011"/>
                </a:lnTo>
                <a:lnTo>
                  <a:pt x="890" y="1012"/>
                </a:lnTo>
                <a:lnTo>
                  <a:pt x="890" y="1011"/>
                </a:lnTo>
                <a:lnTo>
                  <a:pt x="890" y="1012"/>
                </a:lnTo>
                <a:lnTo>
                  <a:pt x="890" y="1012"/>
                </a:lnTo>
                <a:lnTo>
                  <a:pt x="889" y="1012"/>
                </a:lnTo>
                <a:lnTo>
                  <a:pt x="889" y="1012"/>
                </a:lnTo>
                <a:lnTo>
                  <a:pt x="889" y="1012"/>
                </a:lnTo>
                <a:lnTo>
                  <a:pt x="889" y="1012"/>
                </a:lnTo>
                <a:lnTo>
                  <a:pt x="888" y="1012"/>
                </a:lnTo>
                <a:lnTo>
                  <a:pt x="888" y="1012"/>
                </a:lnTo>
                <a:lnTo>
                  <a:pt x="888" y="1012"/>
                </a:lnTo>
                <a:lnTo>
                  <a:pt x="888" y="1012"/>
                </a:lnTo>
                <a:lnTo>
                  <a:pt x="888" y="1012"/>
                </a:lnTo>
                <a:lnTo>
                  <a:pt x="888" y="1013"/>
                </a:lnTo>
                <a:lnTo>
                  <a:pt x="888" y="1013"/>
                </a:lnTo>
                <a:lnTo>
                  <a:pt x="888" y="1013"/>
                </a:lnTo>
                <a:lnTo>
                  <a:pt x="887" y="1013"/>
                </a:lnTo>
                <a:lnTo>
                  <a:pt x="888" y="1013"/>
                </a:lnTo>
                <a:lnTo>
                  <a:pt x="888" y="1014"/>
                </a:lnTo>
                <a:lnTo>
                  <a:pt x="887" y="1013"/>
                </a:lnTo>
                <a:lnTo>
                  <a:pt x="887" y="1014"/>
                </a:lnTo>
                <a:lnTo>
                  <a:pt x="886" y="1014"/>
                </a:lnTo>
                <a:lnTo>
                  <a:pt x="887" y="1014"/>
                </a:lnTo>
                <a:lnTo>
                  <a:pt x="887" y="1015"/>
                </a:lnTo>
                <a:lnTo>
                  <a:pt x="886" y="1015"/>
                </a:lnTo>
                <a:lnTo>
                  <a:pt x="886" y="1014"/>
                </a:lnTo>
                <a:lnTo>
                  <a:pt x="885" y="1014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6"/>
                </a:lnTo>
                <a:lnTo>
                  <a:pt x="885" y="1016"/>
                </a:lnTo>
                <a:lnTo>
                  <a:pt x="885" y="1016"/>
                </a:lnTo>
                <a:lnTo>
                  <a:pt x="885" y="1017"/>
                </a:lnTo>
                <a:lnTo>
                  <a:pt x="885" y="1017"/>
                </a:lnTo>
                <a:lnTo>
                  <a:pt x="885" y="1017"/>
                </a:lnTo>
                <a:lnTo>
                  <a:pt x="884" y="1018"/>
                </a:lnTo>
                <a:lnTo>
                  <a:pt x="884" y="1018"/>
                </a:lnTo>
                <a:lnTo>
                  <a:pt x="884" y="1019"/>
                </a:lnTo>
                <a:lnTo>
                  <a:pt x="883" y="1019"/>
                </a:lnTo>
                <a:lnTo>
                  <a:pt x="884" y="1019"/>
                </a:lnTo>
                <a:lnTo>
                  <a:pt x="884" y="1020"/>
                </a:lnTo>
                <a:lnTo>
                  <a:pt x="883" y="1020"/>
                </a:lnTo>
                <a:lnTo>
                  <a:pt x="883" y="1020"/>
                </a:lnTo>
                <a:lnTo>
                  <a:pt x="883" y="1020"/>
                </a:lnTo>
                <a:lnTo>
                  <a:pt x="882" y="1020"/>
                </a:lnTo>
                <a:lnTo>
                  <a:pt x="882" y="1021"/>
                </a:lnTo>
                <a:lnTo>
                  <a:pt x="882" y="1021"/>
                </a:lnTo>
                <a:lnTo>
                  <a:pt x="882" y="1021"/>
                </a:lnTo>
                <a:lnTo>
                  <a:pt x="882" y="1021"/>
                </a:lnTo>
                <a:lnTo>
                  <a:pt x="881" y="1021"/>
                </a:lnTo>
                <a:lnTo>
                  <a:pt x="881" y="1021"/>
                </a:lnTo>
                <a:lnTo>
                  <a:pt x="881" y="1021"/>
                </a:lnTo>
                <a:lnTo>
                  <a:pt x="881" y="1022"/>
                </a:lnTo>
                <a:lnTo>
                  <a:pt x="881" y="1023"/>
                </a:lnTo>
                <a:lnTo>
                  <a:pt x="881" y="1023"/>
                </a:lnTo>
                <a:lnTo>
                  <a:pt x="881" y="1024"/>
                </a:lnTo>
                <a:lnTo>
                  <a:pt x="881" y="1024"/>
                </a:lnTo>
                <a:lnTo>
                  <a:pt x="880" y="1024"/>
                </a:lnTo>
                <a:lnTo>
                  <a:pt x="880" y="1025"/>
                </a:lnTo>
                <a:lnTo>
                  <a:pt x="880" y="1025"/>
                </a:lnTo>
                <a:lnTo>
                  <a:pt x="880" y="1026"/>
                </a:lnTo>
                <a:lnTo>
                  <a:pt x="880" y="1026"/>
                </a:lnTo>
                <a:lnTo>
                  <a:pt x="880" y="1026"/>
                </a:lnTo>
                <a:lnTo>
                  <a:pt x="880" y="1026"/>
                </a:lnTo>
                <a:lnTo>
                  <a:pt x="879" y="1026"/>
                </a:lnTo>
                <a:lnTo>
                  <a:pt x="879" y="1028"/>
                </a:lnTo>
                <a:lnTo>
                  <a:pt x="879" y="1028"/>
                </a:lnTo>
                <a:lnTo>
                  <a:pt x="879" y="1029"/>
                </a:lnTo>
                <a:lnTo>
                  <a:pt x="878" y="1029"/>
                </a:lnTo>
                <a:lnTo>
                  <a:pt x="878" y="1029"/>
                </a:lnTo>
                <a:lnTo>
                  <a:pt x="878" y="1030"/>
                </a:lnTo>
                <a:lnTo>
                  <a:pt x="878" y="1030"/>
                </a:lnTo>
                <a:lnTo>
                  <a:pt x="878" y="1030"/>
                </a:lnTo>
                <a:lnTo>
                  <a:pt x="878" y="1030"/>
                </a:lnTo>
                <a:lnTo>
                  <a:pt x="877" y="1030"/>
                </a:lnTo>
                <a:lnTo>
                  <a:pt x="877" y="1030"/>
                </a:lnTo>
                <a:lnTo>
                  <a:pt x="877" y="1030"/>
                </a:lnTo>
                <a:lnTo>
                  <a:pt x="876" y="1030"/>
                </a:lnTo>
                <a:lnTo>
                  <a:pt x="876" y="1031"/>
                </a:lnTo>
                <a:lnTo>
                  <a:pt x="877" y="1031"/>
                </a:lnTo>
                <a:lnTo>
                  <a:pt x="877" y="1031"/>
                </a:lnTo>
                <a:lnTo>
                  <a:pt x="877" y="1032"/>
                </a:lnTo>
                <a:lnTo>
                  <a:pt x="877" y="1032"/>
                </a:lnTo>
                <a:lnTo>
                  <a:pt x="876" y="1032"/>
                </a:lnTo>
                <a:lnTo>
                  <a:pt x="876" y="1033"/>
                </a:lnTo>
                <a:lnTo>
                  <a:pt x="876" y="1033"/>
                </a:lnTo>
                <a:lnTo>
                  <a:pt x="875" y="1033"/>
                </a:lnTo>
                <a:lnTo>
                  <a:pt x="875" y="1033"/>
                </a:lnTo>
                <a:lnTo>
                  <a:pt x="875" y="1034"/>
                </a:lnTo>
                <a:lnTo>
                  <a:pt x="875" y="1034"/>
                </a:lnTo>
                <a:lnTo>
                  <a:pt x="875" y="1034"/>
                </a:lnTo>
                <a:lnTo>
                  <a:pt x="874" y="1034"/>
                </a:lnTo>
                <a:lnTo>
                  <a:pt x="874" y="1034"/>
                </a:lnTo>
                <a:lnTo>
                  <a:pt x="874" y="1035"/>
                </a:lnTo>
                <a:lnTo>
                  <a:pt x="874" y="1035"/>
                </a:lnTo>
                <a:lnTo>
                  <a:pt x="874" y="1035"/>
                </a:lnTo>
                <a:lnTo>
                  <a:pt x="874" y="1035"/>
                </a:lnTo>
                <a:lnTo>
                  <a:pt x="875" y="1035"/>
                </a:lnTo>
                <a:lnTo>
                  <a:pt x="875" y="1036"/>
                </a:lnTo>
                <a:lnTo>
                  <a:pt x="875" y="1036"/>
                </a:lnTo>
                <a:lnTo>
                  <a:pt x="875" y="1035"/>
                </a:lnTo>
                <a:lnTo>
                  <a:pt x="874" y="1036"/>
                </a:lnTo>
                <a:lnTo>
                  <a:pt x="875" y="1036"/>
                </a:lnTo>
                <a:lnTo>
                  <a:pt x="875" y="1036"/>
                </a:lnTo>
                <a:lnTo>
                  <a:pt x="875" y="1036"/>
                </a:lnTo>
                <a:lnTo>
                  <a:pt x="875" y="1036"/>
                </a:lnTo>
                <a:lnTo>
                  <a:pt x="875" y="1037"/>
                </a:lnTo>
                <a:lnTo>
                  <a:pt x="874" y="1037"/>
                </a:lnTo>
                <a:lnTo>
                  <a:pt x="875" y="1037"/>
                </a:lnTo>
                <a:lnTo>
                  <a:pt x="874" y="1037"/>
                </a:lnTo>
                <a:lnTo>
                  <a:pt x="874" y="1038"/>
                </a:lnTo>
                <a:lnTo>
                  <a:pt x="875" y="1037"/>
                </a:lnTo>
                <a:lnTo>
                  <a:pt x="875" y="1038"/>
                </a:lnTo>
                <a:lnTo>
                  <a:pt x="876" y="1038"/>
                </a:lnTo>
                <a:lnTo>
                  <a:pt x="876" y="1038"/>
                </a:lnTo>
                <a:lnTo>
                  <a:pt x="876" y="1039"/>
                </a:lnTo>
                <a:lnTo>
                  <a:pt x="876" y="1039"/>
                </a:lnTo>
                <a:lnTo>
                  <a:pt x="875" y="1039"/>
                </a:lnTo>
                <a:lnTo>
                  <a:pt x="876" y="1039"/>
                </a:lnTo>
                <a:lnTo>
                  <a:pt x="876" y="1040"/>
                </a:lnTo>
                <a:lnTo>
                  <a:pt x="876" y="1040"/>
                </a:lnTo>
                <a:lnTo>
                  <a:pt x="876" y="1040"/>
                </a:lnTo>
                <a:lnTo>
                  <a:pt x="876" y="1040"/>
                </a:lnTo>
                <a:lnTo>
                  <a:pt x="876" y="1041"/>
                </a:lnTo>
                <a:lnTo>
                  <a:pt x="875" y="1041"/>
                </a:lnTo>
                <a:lnTo>
                  <a:pt x="876" y="1041"/>
                </a:lnTo>
                <a:lnTo>
                  <a:pt x="876" y="1041"/>
                </a:lnTo>
                <a:lnTo>
                  <a:pt x="877" y="1041"/>
                </a:lnTo>
                <a:lnTo>
                  <a:pt x="876" y="1041"/>
                </a:lnTo>
                <a:lnTo>
                  <a:pt x="876" y="1041"/>
                </a:lnTo>
                <a:lnTo>
                  <a:pt x="877" y="1041"/>
                </a:lnTo>
                <a:lnTo>
                  <a:pt x="877" y="1042"/>
                </a:lnTo>
                <a:lnTo>
                  <a:pt x="876" y="1041"/>
                </a:lnTo>
                <a:lnTo>
                  <a:pt x="876" y="1042"/>
                </a:lnTo>
                <a:lnTo>
                  <a:pt x="875" y="1042"/>
                </a:lnTo>
                <a:lnTo>
                  <a:pt x="875" y="1042"/>
                </a:lnTo>
                <a:lnTo>
                  <a:pt x="876" y="1042"/>
                </a:lnTo>
                <a:lnTo>
                  <a:pt x="876" y="1042"/>
                </a:lnTo>
                <a:lnTo>
                  <a:pt x="876" y="1042"/>
                </a:lnTo>
                <a:lnTo>
                  <a:pt x="876" y="1042"/>
                </a:lnTo>
                <a:lnTo>
                  <a:pt x="876" y="1043"/>
                </a:lnTo>
                <a:lnTo>
                  <a:pt x="877" y="1043"/>
                </a:lnTo>
                <a:lnTo>
                  <a:pt x="876" y="1043"/>
                </a:lnTo>
                <a:lnTo>
                  <a:pt x="876" y="1043"/>
                </a:lnTo>
                <a:lnTo>
                  <a:pt x="876" y="1043"/>
                </a:lnTo>
                <a:lnTo>
                  <a:pt x="876" y="1043"/>
                </a:lnTo>
                <a:lnTo>
                  <a:pt x="876" y="1044"/>
                </a:lnTo>
                <a:lnTo>
                  <a:pt x="876" y="1044"/>
                </a:lnTo>
                <a:lnTo>
                  <a:pt x="876" y="1043"/>
                </a:lnTo>
                <a:lnTo>
                  <a:pt x="875" y="1043"/>
                </a:lnTo>
                <a:lnTo>
                  <a:pt x="875" y="1044"/>
                </a:lnTo>
                <a:lnTo>
                  <a:pt x="875" y="1044"/>
                </a:lnTo>
                <a:lnTo>
                  <a:pt x="875" y="1044"/>
                </a:lnTo>
                <a:lnTo>
                  <a:pt x="875" y="1045"/>
                </a:lnTo>
                <a:lnTo>
                  <a:pt x="875" y="1045"/>
                </a:lnTo>
                <a:lnTo>
                  <a:pt x="875" y="1045"/>
                </a:lnTo>
                <a:lnTo>
                  <a:pt x="875" y="1046"/>
                </a:lnTo>
                <a:lnTo>
                  <a:pt x="875" y="1045"/>
                </a:lnTo>
                <a:lnTo>
                  <a:pt x="875" y="1046"/>
                </a:lnTo>
                <a:lnTo>
                  <a:pt x="874" y="1046"/>
                </a:lnTo>
                <a:lnTo>
                  <a:pt x="875" y="1046"/>
                </a:lnTo>
                <a:lnTo>
                  <a:pt x="875" y="1046"/>
                </a:lnTo>
                <a:lnTo>
                  <a:pt x="874" y="1047"/>
                </a:lnTo>
                <a:lnTo>
                  <a:pt x="874" y="1046"/>
                </a:lnTo>
                <a:lnTo>
                  <a:pt x="874" y="1047"/>
                </a:lnTo>
                <a:lnTo>
                  <a:pt x="874" y="1046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8"/>
                </a:lnTo>
                <a:lnTo>
                  <a:pt x="873" y="1048"/>
                </a:lnTo>
                <a:lnTo>
                  <a:pt x="873" y="1048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50"/>
                </a:lnTo>
                <a:lnTo>
                  <a:pt x="874" y="1050"/>
                </a:lnTo>
                <a:lnTo>
                  <a:pt x="874" y="1050"/>
                </a:lnTo>
                <a:lnTo>
                  <a:pt x="874" y="1050"/>
                </a:lnTo>
                <a:lnTo>
                  <a:pt x="874" y="1051"/>
                </a:lnTo>
                <a:lnTo>
                  <a:pt x="874" y="1051"/>
                </a:lnTo>
                <a:lnTo>
                  <a:pt x="873" y="1051"/>
                </a:lnTo>
                <a:lnTo>
                  <a:pt x="874" y="1052"/>
                </a:lnTo>
                <a:lnTo>
                  <a:pt x="873" y="1052"/>
                </a:lnTo>
                <a:lnTo>
                  <a:pt x="873" y="1052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2" y="1054"/>
                </a:lnTo>
                <a:lnTo>
                  <a:pt x="872" y="1054"/>
                </a:lnTo>
                <a:lnTo>
                  <a:pt x="872" y="1055"/>
                </a:lnTo>
                <a:lnTo>
                  <a:pt x="872" y="1055"/>
                </a:lnTo>
                <a:lnTo>
                  <a:pt x="872" y="1055"/>
                </a:lnTo>
                <a:lnTo>
                  <a:pt x="872" y="1056"/>
                </a:lnTo>
                <a:lnTo>
                  <a:pt x="872" y="1056"/>
                </a:lnTo>
                <a:lnTo>
                  <a:pt x="872" y="1056"/>
                </a:lnTo>
                <a:lnTo>
                  <a:pt x="872" y="1057"/>
                </a:lnTo>
                <a:lnTo>
                  <a:pt x="872" y="1057"/>
                </a:lnTo>
                <a:lnTo>
                  <a:pt x="872" y="1057"/>
                </a:lnTo>
                <a:lnTo>
                  <a:pt x="872" y="1057"/>
                </a:lnTo>
                <a:lnTo>
                  <a:pt x="872" y="1058"/>
                </a:lnTo>
                <a:lnTo>
                  <a:pt x="872" y="1058"/>
                </a:lnTo>
                <a:lnTo>
                  <a:pt x="872" y="1058"/>
                </a:lnTo>
                <a:lnTo>
                  <a:pt x="871" y="1058"/>
                </a:lnTo>
                <a:lnTo>
                  <a:pt x="872" y="1058"/>
                </a:lnTo>
                <a:lnTo>
                  <a:pt x="872" y="1058"/>
                </a:lnTo>
                <a:lnTo>
                  <a:pt x="871" y="1058"/>
                </a:lnTo>
                <a:lnTo>
                  <a:pt x="872" y="1059"/>
                </a:lnTo>
                <a:lnTo>
                  <a:pt x="871" y="1059"/>
                </a:lnTo>
                <a:lnTo>
                  <a:pt x="872" y="1059"/>
                </a:lnTo>
                <a:lnTo>
                  <a:pt x="872" y="1059"/>
                </a:lnTo>
                <a:lnTo>
                  <a:pt x="872" y="1059"/>
                </a:lnTo>
                <a:lnTo>
                  <a:pt x="871" y="1059"/>
                </a:lnTo>
                <a:lnTo>
                  <a:pt x="871" y="1059"/>
                </a:lnTo>
                <a:lnTo>
                  <a:pt x="872" y="1060"/>
                </a:lnTo>
                <a:lnTo>
                  <a:pt x="872" y="1060"/>
                </a:lnTo>
                <a:lnTo>
                  <a:pt x="871" y="1060"/>
                </a:lnTo>
                <a:lnTo>
                  <a:pt x="872" y="1060"/>
                </a:lnTo>
                <a:lnTo>
                  <a:pt x="872" y="1060"/>
                </a:lnTo>
                <a:lnTo>
                  <a:pt x="872" y="1061"/>
                </a:lnTo>
                <a:lnTo>
                  <a:pt x="872" y="1061"/>
                </a:lnTo>
                <a:lnTo>
                  <a:pt x="871" y="1061"/>
                </a:lnTo>
                <a:lnTo>
                  <a:pt x="871" y="1062"/>
                </a:lnTo>
                <a:lnTo>
                  <a:pt x="872" y="1062"/>
                </a:lnTo>
                <a:lnTo>
                  <a:pt x="872" y="1063"/>
                </a:lnTo>
                <a:lnTo>
                  <a:pt x="872" y="1063"/>
                </a:lnTo>
                <a:lnTo>
                  <a:pt x="872" y="1062"/>
                </a:lnTo>
                <a:lnTo>
                  <a:pt x="872" y="1063"/>
                </a:lnTo>
                <a:lnTo>
                  <a:pt x="872" y="1063"/>
                </a:lnTo>
                <a:lnTo>
                  <a:pt x="872" y="1063"/>
                </a:lnTo>
                <a:lnTo>
                  <a:pt x="872" y="1064"/>
                </a:lnTo>
                <a:lnTo>
                  <a:pt x="872" y="1064"/>
                </a:lnTo>
                <a:lnTo>
                  <a:pt x="872" y="1064"/>
                </a:lnTo>
                <a:lnTo>
                  <a:pt x="872" y="1064"/>
                </a:lnTo>
                <a:lnTo>
                  <a:pt x="872" y="1065"/>
                </a:lnTo>
                <a:lnTo>
                  <a:pt x="872" y="1065"/>
                </a:lnTo>
                <a:lnTo>
                  <a:pt x="872" y="1065"/>
                </a:lnTo>
                <a:lnTo>
                  <a:pt x="872" y="1066"/>
                </a:lnTo>
                <a:lnTo>
                  <a:pt x="872" y="1066"/>
                </a:lnTo>
                <a:lnTo>
                  <a:pt x="871" y="1066"/>
                </a:lnTo>
                <a:lnTo>
                  <a:pt x="871" y="1067"/>
                </a:lnTo>
                <a:lnTo>
                  <a:pt x="871" y="1067"/>
                </a:lnTo>
                <a:lnTo>
                  <a:pt x="871" y="1068"/>
                </a:lnTo>
                <a:lnTo>
                  <a:pt x="871" y="1068"/>
                </a:lnTo>
                <a:lnTo>
                  <a:pt x="871" y="1068"/>
                </a:lnTo>
                <a:lnTo>
                  <a:pt x="871" y="1069"/>
                </a:lnTo>
                <a:lnTo>
                  <a:pt x="871" y="1069"/>
                </a:lnTo>
                <a:lnTo>
                  <a:pt x="871" y="1069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1"/>
                </a:lnTo>
                <a:lnTo>
                  <a:pt x="872" y="1071"/>
                </a:lnTo>
                <a:lnTo>
                  <a:pt x="871" y="1071"/>
                </a:lnTo>
                <a:lnTo>
                  <a:pt x="871" y="1071"/>
                </a:lnTo>
                <a:lnTo>
                  <a:pt x="872" y="1071"/>
                </a:lnTo>
                <a:lnTo>
                  <a:pt x="871" y="1071"/>
                </a:lnTo>
                <a:lnTo>
                  <a:pt x="871" y="1072"/>
                </a:lnTo>
                <a:lnTo>
                  <a:pt x="872" y="1072"/>
                </a:lnTo>
                <a:lnTo>
                  <a:pt x="872" y="1072"/>
                </a:lnTo>
                <a:lnTo>
                  <a:pt x="872" y="1073"/>
                </a:lnTo>
                <a:lnTo>
                  <a:pt x="872" y="1073"/>
                </a:lnTo>
                <a:lnTo>
                  <a:pt x="872" y="1073"/>
                </a:lnTo>
                <a:lnTo>
                  <a:pt x="871" y="1073"/>
                </a:lnTo>
                <a:lnTo>
                  <a:pt x="872" y="1073"/>
                </a:lnTo>
                <a:lnTo>
                  <a:pt x="872" y="1074"/>
                </a:lnTo>
                <a:lnTo>
                  <a:pt x="872" y="1074"/>
                </a:lnTo>
                <a:lnTo>
                  <a:pt x="872" y="1074"/>
                </a:lnTo>
                <a:lnTo>
                  <a:pt x="872" y="1074"/>
                </a:lnTo>
                <a:lnTo>
                  <a:pt x="872" y="1074"/>
                </a:lnTo>
                <a:lnTo>
                  <a:pt x="872" y="1075"/>
                </a:lnTo>
                <a:lnTo>
                  <a:pt x="872" y="1075"/>
                </a:lnTo>
                <a:lnTo>
                  <a:pt x="872" y="1075"/>
                </a:lnTo>
                <a:lnTo>
                  <a:pt x="871" y="1075"/>
                </a:lnTo>
                <a:lnTo>
                  <a:pt x="872" y="1075"/>
                </a:lnTo>
                <a:lnTo>
                  <a:pt x="872" y="1075"/>
                </a:lnTo>
                <a:lnTo>
                  <a:pt x="872" y="1076"/>
                </a:lnTo>
                <a:lnTo>
                  <a:pt x="872" y="1076"/>
                </a:lnTo>
                <a:lnTo>
                  <a:pt x="872" y="1077"/>
                </a:lnTo>
                <a:lnTo>
                  <a:pt x="873" y="1077"/>
                </a:lnTo>
                <a:lnTo>
                  <a:pt x="872" y="1077"/>
                </a:lnTo>
                <a:lnTo>
                  <a:pt x="872" y="1078"/>
                </a:lnTo>
                <a:lnTo>
                  <a:pt x="873" y="1078"/>
                </a:lnTo>
                <a:lnTo>
                  <a:pt x="873" y="1078"/>
                </a:lnTo>
                <a:lnTo>
                  <a:pt x="874" y="1078"/>
                </a:lnTo>
                <a:lnTo>
                  <a:pt x="874" y="1079"/>
                </a:lnTo>
                <a:lnTo>
                  <a:pt x="874" y="1079"/>
                </a:lnTo>
                <a:lnTo>
                  <a:pt x="874" y="1079"/>
                </a:lnTo>
                <a:lnTo>
                  <a:pt x="875" y="1079"/>
                </a:lnTo>
                <a:lnTo>
                  <a:pt x="875" y="1079"/>
                </a:lnTo>
                <a:lnTo>
                  <a:pt x="875" y="1079"/>
                </a:lnTo>
                <a:lnTo>
                  <a:pt x="876" y="1079"/>
                </a:lnTo>
                <a:lnTo>
                  <a:pt x="876" y="1080"/>
                </a:lnTo>
                <a:lnTo>
                  <a:pt x="876" y="1080"/>
                </a:lnTo>
                <a:lnTo>
                  <a:pt x="876" y="1080"/>
                </a:lnTo>
                <a:lnTo>
                  <a:pt x="877" y="1080"/>
                </a:lnTo>
                <a:lnTo>
                  <a:pt x="877" y="1080"/>
                </a:lnTo>
                <a:lnTo>
                  <a:pt x="876" y="1080"/>
                </a:lnTo>
                <a:lnTo>
                  <a:pt x="877" y="1080"/>
                </a:lnTo>
                <a:lnTo>
                  <a:pt x="877" y="1081"/>
                </a:lnTo>
                <a:lnTo>
                  <a:pt x="877" y="1081"/>
                </a:lnTo>
                <a:lnTo>
                  <a:pt x="877" y="1081"/>
                </a:lnTo>
                <a:lnTo>
                  <a:pt x="878" y="1081"/>
                </a:lnTo>
                <a:lnTo>
                  <a:pt x="878" y="1081"/>
                </a:lnTo>
                <a:lnTo>
                  <a:pt x="878" y="1081"/>
                </a:lnTo>
                <a:lnTo>
                  <a:pt x="878" y="1081"/>
                </a:lnTo>
                <a:lnTo>
                  <a:pt x="879" y="1081"/>
                </a:lnTo>
                <a:lnTo>
                  <a:pt x="879" y="1082"/>
                </a:lnTo>
                <a:lnTo>
                  <a:pt x="879" y="1082"/>
                </a:lnTo>
                <a:lnTo>
                  <a:pt x="879" y="1082"/>
                </a:lnTo>
                <a:lnTo>
                  <a:pt x="879" y="1082"/>
                </a:lnTo>
                <a:lnTo>
                  <a:pt x="879" y="1083"/>
                </a:lnTo>
                <a:lnTo>
                  <a:pt x="879" y="1083"/>
                </a:lnTo>
                <a:lnTo>
                  <a:pt x="880" y="1083"/>
                </a:lnTo>
                <a:lnTo>
                  <a:pt x="880" y="1083"/>
                </a:lnTo>
                <a:lnTo>
                  <a:pt x="880" y="1084"/>
                </a:lnTo>
                <a:lnTo>
                  <a:pt x="880" y="1084"/>
                </a:lnTo>
                <a:lnTo>
                  <a:pt x="881" y="1085"/>
                </a:lnTo>
                <a:lnTo>
                  <a:pt x="880" y="1085"/>
                </a:lnTo>
                <a:lnTo>
                  <a:pt x="881" y="1085"/>
                </a:lnTo>
                <a:lnTo>
                  <a:pt x="881" y="1085"/>
                </a:lnTo>
                <a:lnTo>
                  <a:pt x="880" y="1085"/>
                </a:lnTo>
                <a:lnTo>
                  <a:pt x="881" y="1086"/>
                </a:lnTo>
                <a:lnTo>
                  <a:pt x="880" y="1086"/>
                </a:lnTo>
                <a:lnTo>
                  <a:pt x="881" y="1086"/>
                </a:lnTo>
                <a:lnTo>
                  <a:pt x="881" y="1087"/>
                </a:lnTo>
                <a:lnTo>
                  <a:pt x="881" y="1087"/>
                </a:lnTo>
                <a:lnTo>
                  <a:pt x="881" y="1087"/>
                </a:lnTo>
                <a:lnTo>
                  <a:pt x="881" y="1087"/>
                </a:lnTo>
                <a:lnTo>
                  <a:pt x="881" y="1087"/>
                </a:lnTo>
                <a:lnTo>
                  <a:pt x="881" y="1088"/>
                </a:lnTo>
                <a:lnTo>
                  <a:pt x="881" y="1088"/>
                </a:lnTo>
                <a:lnTo>
                  <a:pt x="881" y="1088"/>
                </a:lnTo>
                <a:lnTo>
                  <a:pt x="882" y="1088"/>
                </a:lnTo>
                <a:lnTo>
                  <a:pt x="882" y="1089"/>
                </a:lnTo>
                <a:lnTo>
                  <a:pt x="882" y="1089"/>
                </a:lnTo>
                <a:lnTo>
                  <a:pt x="882" y="1090"/>
                </a:lnTo>
                <a:lnTo>
                  <a:pt x="882" y="1090"/>
                </a:lnTo>
                <a:lnTo>
                  <a:pt x="882" y="1090"/>
                </a:lnTo>
                <a:lnTo>
                  <a:pt x="882" y="1090"/>
                </a:lnTo>
                <a:lnTo>
                  <a:pt x="882" y="1090"/>
                </a:lnTo>
                <a:lnTo>
                  <a:pt x="883" y="1090"/>
                </a:lnTo>
                <a:lnTo>
                  <a:pt x="883" y="1090"/>
                </a:lnTo>
                <a:lnTo>
                  <a:pt x="883" y="1091"/>
                </a:lnTo>
                <a:lnTo>
                  <a:pt x="883" y="1091"/>
                </a:lnTo>
                <a:lnTo>
                  <a:pt x="883" y="1092"/>
                </a:lnTo>
                <a:lnTo>
                  <a:pt x="882" y="1092"/>
                </a:lnTo>
                <a:lnTo>
                  <a:pt x="883" y="1092"/>
                </a:lnTo>
                <a:lnTo>
                  <a:pt x="883" y="1093"/>
                </a:lnTo>
                <a:lnTo>
                  <a:pt x="882" y="1093"/>
                </a:lnTo>
                <a:lnTo>
                  <a:pt x="882" y="1093"/>
                </a:lnTo>
                <a:lnTo>
                  <a:pt x="882" y="1094"/>
                </a:lnTo>
                <a:lnTo>
                  <a:pt x="882" y="1094"/>
                </a:lnTo>
                <a:lnTo>
                  <a:pt x="883" y="1094"/>
                </a:lnTo>
                <a:lnTo>
                  <a:pt x="883" y="1095"/>
                </a:lnTo>
                <a:lnTo>
                  <a:pt x="883" y="1094"/>
                </a:lnTo>
                <a:lnTo>
                  <a:pt x="883" y="1095"/>
                </a:lnTo>
                <a:lnTo>
                  <a:pt x="883" y="1095"/>
                </a:lnTo>
                <a:lnTo>
                  <a:pt x="883" y="1095"/>
                </a:lnTo>
                <a:lnTo>
                  <a:pt x="883" y="1096"/>
                </a:lnTo>
                <a:lnTo>
                  <a:pt x="883" y="1096"/>
                </a:lnTo>
                <a:lnTo>
                  <a:pt x="884" y="1096"/>
                </a:lnTo>
                <a:lnTo>
                  <a:pt x="884" y="1097"/>
                </a:lnTo>
                <a:lnTo>
                  <a:pt x="884" y="1097"/>
                </a:lnTo>
                <a:lnTo>
                  <a:pt x="884" y="1098"/>
                </a:lnTo>
                <a:lnTo>
                  <a:pt x="883" y="1098"/>
                </a:lnTo>
                <a:lnTo>
                  <a:pt x="884" y="1098"/>
                </a:lnTo>
                <a:lnTo>
                  <a:pt x="883" y="1099"/>
                </a:lnTo>
                <a:lnTo>
                  <a:pt x="884" y="1099"/>
                </a:lnTo>
                <a:lnTo>
                  <a:pt x="884" y="1099"/>
                </a:lnTo>
                <a:lnTo>
                  <a:pt x="884" y="1100"/>
                </a:lnTo>
                <a:lnTo>
                  <a:pt x="885" y="1100"/>
                </a:lnTo>
                <a:lnTo>
                  <a:pt x="885" y="1100"/>
                </a:lnTo>
                <a:lnTo>
                  <a:pt x="885" y="1100"/>
                </a:lnTo>
                <a:lnTo>
                  <a:pt x="885" y="1100"/>
                </a:lnTo>
                <a:lnTo>
                  <a:pt x="886" y="1100"/>
                </a:lnTo>
                <a:lnTo>
                  <a:pt x="886" y="1100"/>
                </a:lnTo>
                <a:lnTo>
                  <a:pt x="886" y="1101"/>
                </a:lnTo>
                <a:lnTo>
                  <a:pt x="887" y="1101"/>
                </a:lnTo>
                <a:lnTo>
                  <a:pt x="887" y="1102"/>
                </a:lnTo>
                <a:lnTo>
                  <a:pt x="888" y="1102"/>
                </a:lnTo>
                <a:lnTo>
                  <a:pt x="888" y="1102"/>
                </a:lnTo>
                <a:lnTo>
                  <a:pt x="888" y="1103"/>
                </a:lnTo>
                <a:lnTo>
                  <a:pt x="888" y="1103"/>
                </a:lnTo>
                <a:lnTo>
                  <a:pt x="888" y="1104"/>
                </a:lnTo>
                <a:lnTo>
                  <a:pt x="889" y="1104"/>
                </a:lnTo>
                <a:lnTo>
                  <a:pt x="889" y="1104"/>
                </a:lnTo>
                <a:lnTo>
                  <a:pt x="889" y="1104"/>
                </a:lnTo>
                <a:lnTo>
                  <a:pt x="890" y="1105"/>
                </a:lnTo>
                <a:lnTo>
                  <a:pt x="890" y="1106"/>
                </a:lnTo>
                <a:lnTo>
                  <a:pt x="890" y="1106"/>
                </a:lnTo>
                <a:lnTo>
                  <a:pt x="890" y="1107"/>
                </a:lnTo>
                <a:lnTo>
                  <a:pt x="890" y="1108"/>
                </a:lnTo>
                <a:lnTo>
                  <a:pt x="890" y="1108"/>
                </a:lnTo>
                <a:lnTo>
                  <a:pt x="890" y="1109"/>
                </a:lnTo>
                <a:lnTo>
                  <a:pt x="890" y="1110"/>
                </a:lnTo>
                <a:lnTo>
                  <a:pt x="890" y="1110"/>
                </a:lnTo>
                <a:lnTo>
                  <a:pt x="890" y="1111"/>
                </a:lnTo>
                <a:lnTo>
                  <a:pt x="881" y="1111"/>
                </a:lnTo>
                <a:lnTo>
                  <a:pt x="881" y="1111"/>
                </a:lnTo>
                <a:lnTo>
                  <a:pt x="879" y="1112"/>
                </a:lnTo>
                <a:lnTo>
                  <a:pt x="879" y="1112"/>
                </a:lnTo>
                <a:lnTo>
                  <a:pt x="879" y="1111"/>
                </a:lnTo>
                <a:lnTo>
                  <a:pt x="878" y="1111"/>
                </a:lnTo>
                <a:lnTo>
                  <a:pt x="877" y="1111"/>
                </a:lnTo>
                <a:lnTo>
                  <a:pt x="877" y="1110"/>
                </a:lnTo>
                <a:lnTo>
                  <a:pt x="877" y="1110"/>
                </a:lnTo>
                <a:lnTo>
                  <a:pt x="876" y="1110"/>
                </a:lnTo>
                <a:lnTo>
                  <a:pt x="876" y="1110"/>
                </a:lnTo>
                <a:lnTo>
                  <a:pt x="875" y="1110"/>
                </a:lnTo>
                <a:lnTo>
                  <a:pt x="875" y="1109"/>
                </a:lnTo>
                <a:lnTo>
                  <a:pt x="875" y="1109"/>
                </a:lnTo>
                <a:lnTo>
                  <a:pt x="874" y="1109"/>
                </a:lnTo>
                <a:lnTo>
                  <a:pt x="873" y="1109"/>
                </a:lnTo>
                <a:lnTo>
                  <a:pt x="873" y="1108"/>
                </a:lnTo>
                <a:lnTo>
                  <a:pt x="872" y="1108"/>
                </a:lnTo>
                <a:lnTo>
                  <a:pt x="872" y="1108"/>
                </a:lnTo>
                <a:lnTo>
                  <a:pt x="872" y="1108"/>
                </a:lnTo>
                <a:lnTo>
                  <a:pt x="869" y="1107"/>
                </a:lnTo>
                <a:lnTo>
                  <a:pt x="868" y="1107"/>
                </a:lnTo>
                <a:lnTo>
                  <a:pt x="867" y="1107"/>
                </a:lnTo>
                <a:lnTo>
                  <a:pt x="867" y="1107"/>
                </a:lnTo>
                <a:lnTo>
                  <a:pt x="866" y="1107"/>
                </a:lnTo>
                <a:lnTo>
                  <a:pt x="866" y="1107"/>
                </a:lnTo>
                <a:lnTo>
                  <a:pt x="865" y="1107"/>
                </a:lnTo>
                <a:lnTo>
                  <a:pt x="865" y="1107"/>
                </a:lnTo>
                <a:lnTo>
                  <a:pt x="865" y="1107"/>
                </a:lnTo>
                <a:lnTo>
                  <a:pt x="865" y="1107"/>
                </a:lnTo>
                <a:lnTo>
                  <a:pt x="864" y="1107"/>
                </a:lnTo>
                <a:lnTo>
                  <a:pt x="864" y="1107"/>
                </a:lnTo>
                <a:lnTo>
                  <a:pt x="864" y="1107"/>
                </a:lnTo>
                <a:lnTo>
                  <a:pt x="863" y="1107"/>
                </a:lnTo>
                <a:lnTo>
                  <a:pt x="863" y="1107"/>
                </a:lnTo>
                <a:lnTo>
                  <a:pt x="862" y="1107"/>
                </a:lnTo>
                <a:lnTo>
                  <a:pt x="862" y="1108"/>
                </a:lnTo>
                <a:lnTo>
                  <a:pt x="862" y="1108"/>
                </a:lnTo>
                <a:lnTo>
                  <a:pt x="862" y="1108"/>
                </a:lnTo>
                <a:lnTo>
                  <a:pt x="861" y="1108"/>
                </a:lnTo>
                <a:lnTo>
                  <a:pt x="861" y="1108"/>
                </a:lnTo>
                <a:lnTo>
                  <a:pt x="860" y="1108"/>
                </a:lnTo>
                <a:lnTo>
                  <a:pt x="860" y="1108"/>
                </a:lnTo>
                <a:lnTo>
                  <a:pt x="860" y="1108"/>
                </a:lnTo>
                <a:lnTo>
                  <a:pt x="860" y="1108"/>
                </a:lnTo>
                <a:lnTo>
                  <a:pt x="859" y="1108"/>
                </a:lnTo>
                <a:lnTo>
                  <a:pt x="859" y="1108"/>
                </a:lnTo>
                <a:lnTo>
                  <a:pt x="858" y="1108"/>
                </a:lnTo>
                <a:lnTo>
                  <a:pt x="858" y="1108"/>
                </a:lnTo>
                <a:lnTo>
                  <a:pt x="857" y="1108"/>
                </a:lnTo>
                <a:lnTo>
                  <a:pt x="856" y="1107"/>
                </a:lnTo>
                <a:lnTo>
                  <a:pt x="855" y="1107"/>
                </a:lnTo>
                <a:lnTo>
                  <a:pt x="855" y="1106"/>
                </a:lnTo>
                <a:lnTo>
                  <a:pt x="854" y="1107"/>
                </a:lnTo>
                <a:lnTo>
                  <a:pt x="854" y="1106"/>
                </a:lnTo>
                <a:lnTo>
                  <a:pt x="854" y="1106"/>
                </a:lnTo>
                <a:lnTo>
                  <a:pt x="854" y="1106"/>
                </a:lnTo>
                <a:lnTo>
                  <a:pt x="853" y="1107"/>
                </a:lnTo>
                <a:lnTo>
                  <a:pt x="853" y="1106"/>
                </a:lnTo>
                <a:lnTo>
                  <a:pt x="853" y="1106"/>
                </a:lnTo>
                <a:lnTo>
                  <a:pt x="853" y="1106"/>
                </a:lnTo>
                <a:lnTo>
                  <a:pt x="853" y="1106"/>
                </a:lnTo>
                <a:lnTo>
                  <a:pt x="852" y="1106"/>
                </a:lnTo>
                <a:lnTo>
                  <a:pt x="852" y="1106"/>
                </a:lnTo>
                <a:lnTo>
                  <a:pt x="852" y="1106"/>
                </a:lnTo>
                <a:lnTo>
                  <a:pt x="852" y="1106"/>
                </a:lnTo>
                <a:lnTo>
                  <a:pt x="852" y="1105"/>
                </a:lnTo>
                <a:lnTo>
                  <a:pt x="852" y="1106"/>
                </a:lnTo>
                <a:lnTo>
                  <a:pt x="851" y="1106"/>
                </a:lnTo>
                <a:lnTo>
                  <a:pt x="851" y="1105"/>
                </a:lnTo>
                <a:lnTo>
                  <a:pt x="851" y="1106"/>
                </a:lnTo>
                <a:lnTo>
                  <a:pt x="851" y="1106"/>
                </a:lnTo>
                <a:lnTo>
                  <a:pt x="851" y="1106"/>
                </a:lnTo>
                <a:lnTo>
                  <a:pt x="851" y="1107"/>
                </a:lnTo>
                <a:lnTo>
                  <a:pt x="850" y="1106"/>
                </a:lnTo>
                <a:lnTo>
                  <a:pt x="850" y="1107"/>
                </a:lnTo>
                <a:lnTo>
                  <a:pt x="850" y="1107"/>
                </a:lnTo>
                <a:lnTo>
                  <a:pt x="850" y="1107"/>
                </a:lnTo>
                <a:lnTo>
                  <a:pt x="850" y="1107"/>
                </a:lnTo>
                <a:lnTo>
                  <a:pt x="850" y="1108"/>
                </a:lnTo>
                <a:lnTo>
                  <a:pt x="850" y="1108"/>
                </a:lnTo>
                <a:lnTo>
                  <a:pt x="850" y="1109"/>
                </a:lnTo>
                <a:lnTo>
                  <a:pt x="850" y="1109"/>
                </a:lnTo>
                <a:lnTo>
                  <a:pt x="850" y="1109"/>
                </a:lnTo>
                <a:lnTo>
                  <a:pt x="850" y="1109"/>
                </a:lnTo>
                <a:lnTo>
                  <a:pt x="850" y="1110"/>
                </a:lnTo>
                <a:lnTo>
                  <a:pt x="849" y="1110"/>
                </a:lnTo>
                <a:lnTo>
                  <a:pt x="849" y="1110"/>
                </a:lnTo>
                <a:lnTo>
                  <a:pt x="849" y="1110"/>
                </a:lnTo>
                <a:lnTo>
                  <a:pt x="849" y="1111"/>
                </a:lnTo>
                <a:lnTo>
                  <a:pt x="848" y="1111"/>
                </a:lnTo>
                <a:lnTo>
                  <a:pt x="848" y="1111"/>
                </a:lnTo>
                <a:lnTo>
                  <a:pt x="848" y="1111"/>
                </a:lnTo>
                <a:lnTo>
                  <a:pt x="848" y="1111"/>
                </a:lnTo>
                <a:lnTo>
                  <a:pt x="848" y="1111"/>
                </a:lnTo>
                <a:lnTo>
                  <a:pt x="847" y="1111"/>
                </a:lnTo>
                <a:lnTo>
                  <a:pt x="847" y="1111"/>
                </a:lnTo>
                <a:lnTo>
                  <a:pt x="846" y="1111"/>
                </a:lnTo>
                <a:lnTo>
                  <a:pt x="846" y="1111"/>
                </a:lnTo>
                <a:lnTo>
                  <a:pt x="846" y="1111"/>
                </a:lnTo>
                <a:lnTo>
                  <a:pt x="845" y="1111"/>
                </a:lnTo>
                <a:lnTo>
                  <a:pt x="845" y="1110"/>
                </a:lnTo>
                <a:lnTo>
                  <a:pt x="844" y="1110"/>
                </a:lnTo>
                <a:lnTo>
                  <a:pt x="844" y="1110"/>
                </a:lnTo>
                <a:lnTo>
                  <a:pt x="844" y="1110"/>
                </a:lnTo>
                <a:lnTo>
                  <a:pt x="843" y="1110"/>
                </a:lnTo>
                <a:lnTo>
                  <a:pt x="843" y="1110"/>
                </a:lnTo>
                <a:lnTo>
                  <a:pt x="843" y="1110"/>
                </a:lnTo>
                <a:lnTo>
                  <a:pt x="842" y="1110"/>
                </a:lnTo>
                <a:lnTo>
                  <a:pt x="842" y="1110"/>
                </a:lnTo>
                <a:lnTo>
                  <a:pt x="841" y="1109"/>
                </a:lnTo>
                <a:lnTo>
                  <a:pt x="840" y="1109"/>
                </a:lnTo>
                <a:lnTo>
                  <a:pt x="840" y="1109"/>
                </a:lnTo>
                <a:lnTo>
                  <a:pt x="840" y="1109"/>
                </a:lnTo>
                <a:lnTo>
                  <a:pt x="840" y="1109"/>
                </a:lnTo>
                <a:lnTo>
                  <a:pt x="840" y="1109"/>
                </a:lnTo>
                <a:lnTo>
                  <a:pt x="840" y="1108"/>
                </a:lnTo>
                <a:lnTo>
                  <a:pt x="840" y="1108"/>
                </a:lnTo>
                <a:lnTo>
                  <a:pt x="839" y="1108"/>
                </a:lnTo>
                <a:lnTo>
                  <a:pt x="839" y="1108"/>
                </a:lnTo>
                <a:lnTo>
                  <a:pt x="838" y="1108"/>
                </a:lnTo>
                <a:lnTo>
                  <a:pt x="838" y="1109"/>
                </a:lnTo>
                <a:lnTo>
                  <a:pt x="837" y="1109"/>
                </a:lnTo>
                <a:lnTo>
                  <a:pt x="837" y="1109"/>
                </a:lnTo>
                <a:lnTo>
                  <a:pt x="837" y="1108"/>
                </a:lnTo>
                <a:lnTo>
                  <a:pt x="836" y="1109"/>
                </a:lnTo>
                <a:lnTo>
                  <a:pt x="836" y="1109"/>
                </a:lnTo>
                <a:lnTo>
                  <a:pt x="836" y="1108"/>
                </a:lnTo>
                <a:lnTo>
                  <a:pt x="836" y="1108"/>
                </a:lnTo>
                <a:lnTo>
                  <a:pt x="836" y="1108"/>
                </a:lnTo>
                <a:lnTo>
                  <a:pt x="836" y="1108"/>
                </a:lnTo>
                <a:lnTo>
                  <a:pt x="836" y="1107"/>
                </a:lnTo>
                <a:lnTo>
                  <a:pt x="835" y="1107"/>
                </a:lnTo>
                <a:lnTo>
                  <a:pt x="835" y="1107"/>
                </a:lnTo>
                <a:lnTo>
                  <a:pt x="834" y="1107"/>
                </a:lnTo>
                <a:lnTo>
                  <a:pt x="834" y="1107"/>
                </a:lnTo>
                <a:lnTo>
                  <a:pt x="834" y="1107"/>
                </a:lnTo>
                <a:lnTo>
                  <a:pt x="834" y="1105"/>
                </a:lnTo>
                <a:lnTo>
                  <a:pt x="833" y="1105"/>
                </a:lnTo>
                <a:lnTo>
                  <a:pt x="833" y="1105"/>
                </a:lnTo>
                <a:lnTo>
                  <a:pt x="833" y="1105"/>
                </a:lnTo>
                <a:lnTo>
                  <a:pt x="832" y="1105"/>
                </a:lnTo>
                <a:lnTo>
                  <a:pt x="832" y="1105"/>
                </a:lnTo>
                <a:lnTo>
                  <a:pt x="832" y="1105"/>
                </a:lnTo>
                <a:lnTo>
                  <a:pt x="831" y="1105"/>
                </a:lnTo>
                <a:lnTo>
                  <a:pt x="831" y="1105"/>
                </a:lnTo>
                <a:lnTo>
                  <a:pt x="831" y="1105"/>
                </a:lnTo>
                <a:lnTo>
                  <a:pt x="830" y="1105"/>
                </a:lnTo>
                <a:lnTo>
                  <a:pt x="830" y="1105"/>
                </a:lnTo>
                <a:lnTo>
                  <a:pt x="830" y="1105"/>
                </a:lnTo>
                <a:lnTo>
                  <a:pt x="829" y="1105"/>
                </a:lnTo>
                <a:lnTo>
                  <a:pt x="829" y="1105"/>
                </a:lnTo>
                <a:lnTo>
                  <a:pt x="828" y="1105"/>
                </a:lnTo>
                <a:lnTo>
                  <a:pt x="828" y="1106"/>
                </a:lnTo>
                <a:lnTo>
                  <a:pt x="828" y="1106"/>
                </a:lnTo>
                <a:lnTo>
                  <a:pt x="828" y="1106"/>
                </a:lnTo>
                <a:lnTo>
                  <a:pt x="827" y="1106"/>
                </a:lnTo>
                <a:lnTo>
                  <a:pt x="827" y="1106"/>
                </a:lnTo>
                <a:lnTo>
                  <a:pt x="827" y="1107"/>
                </a:lnTo>
                <a:lnTo>
                  <a:pt x="826" y="1107"/>
                </a:lnTo>
                <a:lnTo>
                  <a:pt x="826" y="1108"/>
                </a:lnTo>
                <a:lnTo>
                  <a:pt x="825" y="1108"/>
                </a:lnTo>
                <a:lnTo>
                  <a:pt x="825" y="1108"/>
                </a:lnTo>
                <a:lnTo>
                  <a:pt x="825" y="1109"/>
                </a:lnTo>
                <a:lnTo>
                  <a:pt x="825" y="1109"/>
                </a:lnTo>
                <a:lnTo>
                  <a:pt x="825" y="1108"/>
                </a:lnTo>
                <a:lnTo>
                  <a:pt x="824" y="1108"/>
                </a:lnTo>
                <a:lnTo>
                  <a:pt x="824" y="1108"/>
                </a:lnTo>
                <a:lnTo>
                  <a:pt x="823" y="1108"/>
                </a:lnTo>
                <a:lnTo>
                  <a:pt x="823" y="1108"/>
                </a:lnTo>
                <a:lnTo>
                  <a:pt x="823" y="1107"/>
                </a:lnTo>
                <a:lnTo>
                  <a:pt x="822" y="1107"/>
                </a:lnTo>
                <a:lnTo>
                  <a:pt x="822" y="1107"/>
                </a:lnTo>
                <a:lnTo>
                  <a:pt x="822" y="1108"/>
                </a:lnTo>
                <a:lnTo>
                  <a:pt x="821" y="1108"/>
                </a:lnTo>
                <a:lnTo>
                  <a:pt x="821" y="1107"/>
                </a:lnTo>
                <a:lnTo>
                  <a:pt x="821" y="1107"/>
                </a:lnTo>
                <a:lnTo>
                  <a:pt x="821" y="1107"/>
                </a:lnTo>
                <a:lnTo>
                  <a:pt x="820" y="1107"/>
                </a:lnTo>
                <a:lnTo>
                  <a:pt x="820" y="1107"/>
                </a:lnTo>
                <a:lnTo>
                  <a:pt x="820" y="1107"/>
                </a:lnTo>
                <a:lnTo>
                  <a:pt x="819" y="1107"/>
                </a:lnTo>
                <a:lnTo>
                  <a:pt x="819" y="1107"/>
                </a:lnTo>
                <a:lnTo>
                  <a:pt x="818" y="1107"/>
                </a:lnTo>
                <a:lnTo>
                  <a:pt x="818" y="1107"/>
                </a:lnTo>
                <a:lnTo>
                  <a:pt x="817" y="1107"/>
                </a:lnTo>
                <a:lnTo>
                  <a:pt x="817" y="1107"/>
                </a:lnTo>
                <a:lnTo>
                  <a:pt x="817" y="1107"/>
                </a:lnTo>
                <a:lnTo>
                  <a:pt x="816" y="1107"/>
                </a:lnTo>
                <a:lnTo>
                  <a:pt x="816" y="1107"/>
                </a:lnTo>
                <a:lnTo>
                  <a:pt x="815" y="1106"/>
                </a:lnTo>
                <a:lnTo>
                  <a:pt x="815" y="1106"/>
                </a:lnTo>
                <a:lnTo>
                  <a:pt x="815" y="1105"/>
                </a:lnTo>
                <a:lnTo>
                  <a:pt x="815" y="1105"/>
                </a:lnTo>
                <a:lnTo>
                  <a:pt x="815" y="1105"/>
                </a:lnTo>
                <a:lnTo>
                  <a:pt x="815" y="1104"/>
                </a:lnTo>
                <a:lnTo>
                  <a:pt x="814" y="1105"/>
                </a:lnTo>
                <a:lnTo>
                  <a:pt x="814" y="1104"/>
                </a:lnTo>
                <a:lnTo>
                  <a:pt x="814" y="1104"/>
                </a:lnTo>
                <a:lnTo>
                  <a:pt x="814" y="1105"/>
                </a:lnTo>
                <a:lnTo>
                  <a:pt x="813" y="1104"/>
                </a:lnTo>
                <a:lnTo>
                  <a:pt x="814" y="1104"/>
                </a:lnTo>
                <a:lnTo>
                  <a:pt x="813" y="1104"/>
                </a:lnTo>
                <a:lnTo>
                  <a:pt x="813" y="1104"/>
                </a:lnTo>
                <a:lnTo>
                  <a:pt x="813" y="1104"/>
                </a:lnTo>
                <a:lnTo>
                  <a:pt x="813" y="1104"/>
                </a:lnTo>
                <a:lnTo>
                  <a:pt x="812" y="1104"/>
                </a:lnTo>
                <a:lnTo>
                  <a:pt x="813" y="1104"/>
                </a:lnTo>
                <a:lnTo>
                  <a:pt x="813" y="1103"/>
                </a:lnTo>
                <a:lnTo>
                  <a:pt x="813" y="1103"/>
                </a:lnTo>
                <a:lnTo>
                  <a:pt x="813" y="1103"/>
                </a:lnTo>
                <a:lnTo>
                  <a:pt x="812" y="1103"/>
                </a:lnTo>
                <a:lnTo>
                  <a:pt x="812" y="1103"/>
                </a:lnTo>
                <a:lnTo>
                  <a:pt x="812" y="1104"/>
                </a:lnTo>
                <a:lnTo>
                  <a:pt x="812" y="1103"/>
                </a:lnTo>
                <a:lnTo>
                  <a:pt x="811" y="1103"/>
                </a:lnTo>
                <a:lnTo>
                  <a:pt x="811" y="1102"/>
                </a:lnTo>
                <a:lnTo>
                  <a:pt x="811" y="1102"/>
                </a:lnTo>
                <a:lnTo>
                  <a:pt x="811" y="1102"/>
                </a:lnTo>
                <a:lnTo>
                  <a:pt x="810" y="1101"/>
                </a:lnTo>
                <a:lnTo>
                  <a:pt x="810" y="1102"/>
                </a:lnTo>
                <a:lnTo>
                  <a:pt x="810" y="1102"/>
                </a:lnTo>
                <a:lnTo>
                  <a:pt x="810" y="1101"/>
                </a:lnTo>
                <a:lnTo>
                  <a:pt x="810" y="1101"/>
                </a:lnTo>
                <a:lnTo>
                  <a:pt x="810" y="1100"/>
                </a:lnTo>
                <a:lnTo>
                  <a:pt x="810" y="1101"/>
                </a:lnTo>
                <a:lnTo>
                  <a:pt x="809" y="1101"/>
                </a:lnTo>
                <a:lnTo>
                  <a:pt x="809" y="1100"/>
                </a:lnTo>
                <a:lnTo>
                  <a:pt x="809" y="1100"/>
                </a:lnTo>
                <a:lnTo>
                  <a:pt x="809" y="1100"/>
                </a:lnTo>
                <a:lnTo>
                  <a:pt x="808" y="1100"/>
                </a:lnTo>
                <a:lnTo>
                  <a:pt x="808" y="1100"/>
                </a:lnTo>
                <a:lnTo>
                  <a:pt x="808" y="1099"/>
                </a:lnTo>
                <a:lnTo>
                  <a:pt x="807" y="1099"/>
                </a:lnTo>
                <a:lnTo>
                  <a:pt x="807" y="1100"/>
                </a:lnTo>
                <a:lnTo>
                  <a:pt x="807" y="1100"/>
                </a:lnTo>
                <a:lnTo>
                  <a:pt x="807" y="1100"/>
                </a:lnTo>
                <a:lnTo>
                  <a:pt x="806" y="1100"/>
                </a:lnTo>
                <a:lnTo>
                  <a:pt x="807" y="1100"/>
                </a:lnTo>
                <a:lnTo>
                  <a:pt x="807" y="1099"/>
                </a:lnTo>
                <a:lnTo>
                  <a:pt x="806" y="1099"/>
                </a:lnTo>
                <a:lnTo>
                  <a:pt x="806" y="1099"/>
                </a:lnTo>
                <a:lnTo>
                  <a:pt x="806" y="1099"/>
                </a:lnTo>
                <a:lnTo>
                  <a:pt x="806" y="1099"/>
                </a:lnTo>
                <a:lnTo>
                  <a:pt x="806" y="1100"/>
                </a:lnTo>
                <a:lnTo>
                  <a:pt x="806" y="1100"/>
                </a:lnTo>
                <a:lnTo>
                  <a:pt x="805" y="1099"/>
                </a:lnTo>
                <a:lnTo>
                  <a:pt x="805" y="1099"/>
                </a:lnTo>
                <a:lnTo>
                  <a:pt x="805" y="1099"/>
                </a:lnTo>
                <a:lnTo>
                  <a:pt x="805" y="1098"/>
                </a:lnTo>
                <a:lnTo>
                  <a:pt x="805" y="1098"/>
                </a:lnTo>
                <a:lnTo>
                  <a:pt x="804" y="1098"/>
                </a:lnTo>
                <a:lnTo>
                  <a:pt x="804" y="1098"/>
                </a:lnTo>
                <a:lnTo>
                  <a:pt x="804" y="1098"/>
                </a:lnTo>
                <a:lnTo>
                  <a:pt x="803" y="1098"/>
                </a:lnTo>
                <a:lnTo>
                  <a:pt x="803" y="1099"/>
                </a:lnTo>
                <a:lnTo>
                  <a:pt x="803" y="1099"/>
                </a:lnTo>
                <a:lnTo>
                  <a:pt x="802" y="1099"/>
                </a:lnTo>
                <a:lnTo>
                  <a:pt x="802" y="1099"/>
                </a:lnTo>
                <a:lnTo>
                  <a:pt x="802" y="1099"/>
                </a:lnTo>
                <a:lnTo>
                  <a:pt x="801" y="1099"/>
                </a:lnTo>
                <a:lnTo>
                  <a:pt x="801" y="1099"/>
                </a:lnTo>
                <a:lnTo>
                  <a:pt x="801" y="1099"/>
                </a:lnTo>
                <a:lnTo>
                  <a:pt x="801" y="1099"/>
                </a:lnTo>
                <a:lnTo>
                  <a:pt x="800" y="1099"/>
                </a:lnTo>
                <a:lnTo>
                  <a:pt x="801" y="1099"/>
                </a:lnTo>
                <a:lnTo>
                  <a:pt x="800" y="1098"/>
                </a:lnTo>
                <a:lnTo>
                  <a:pt x="800" y="1099"/>
                </a:lnTo>
                <a:lnTo>
                  <a:pt x="800" y="1099"/>
                </a:lnTo>
                <a:lnTo>
                  <a:pt x="799" y="1099"/>
                </a:lnTo>
                <a:lnTo>
                  <a:pt x="799" y="1099"/>
                </a:lnTo>
                <a:lnTo>
                  <a:pt x="799" y="1099"/>
                </a:lnTo>
                <a:lnTo>
                  <a:pt x="799" y="1100"/>
                </a:lnTo>
                <a:lnTo>
                  <a:pt x="799" y="1099"/>
                </a:lnTo>
                <a:lnTo>
                  <a:pt x="799" y="1099"/>
                </a:lnTo>
                <a:lnTo>
                  <a:pt x="798" y="1099"/>
                </a:lnTo>
                <a:lnTo>
                  <a:pt x="798" y="1098"/>
                </a:lnTo>
                <a:lnTo>
                  <a:pt x="799" y="1098"/>
                </a:lnTo>
                <a:lnTo>
                  <a:pt x="799" y="1098"/>
                </a:lnTo>
                <a:lnTo>
                  <a:pt x="799" y="1098"/>
                </a:lnTo>
                <a:lnTo>
                  <a:pt x="799" y="1097"/>
                </a:lnTo>
                <a:lnTo>
                  <a:pt x="799" y="1098"/>
                </a:lnTo>
                <a:lnTo>
                  <a:pt x="798" y="1097"/>
                </a:lnTo>
                <a:lnTo>
                  <a:pt x="798" y="1097"/>
                </a:lnTo>
                <a:lnTo>
                  <a:pt x="799" y="1097"/>
                </a:lnTo>
                <a:lnTo>
                  <a:pt x="799" y="1096"/>
                </a:lnTo>
                <a:lnTo>
                  <a:pt x="798" y="1096"/>
                </a:lnTo>
                <a:lnTo>
                  <a:pt x="798" y="1096"/>
                </a:lnTo>
                <a:lnTo>
                  <a:pt x="798" y="1096"/>
                </a:lnTo>
                <a:lnTo>
                  <a:pt x="798" y="1095"/>
                </a:lnTo>
                <a:lnTo>
                  <a:pt x="798" y="1095"/>
                </a:lnTo>
                <a:lnTo>
                  <a:pt x="798" y="1095"/>
                </a:lnTo>
                <a:lnTo>
                  <a:pt x="798" y="1094"/>
                </a:lnTo>
                <a:lnTo>
                  <a:pt x="798" y="1094"/>
                </a:lnTo>
                <a:lnTo>
                  <a:pt x="798" y="1094"/>
                </a:lnTo>
                <a:lnTo>
                  <a:pt x="798" y="1093"/>
                </a:lnTo>
                <a:lnTo>
                  <a:pt x="798" y="1093"/>
                </a:lnTo>
                <a:lnTo>
                  <a:pt x="799" y="1093"/>
                </a:lnTo>
                <a:lnTo>
                  <a:pt x="799" y="1092"/>
                </a:lnTo>
                <a:lnTo>
                  <a:pt x="799" y="1092"/>
                </a:lnTo>
                <a:lnTo>
                  <a:pt x="799" y="1092"/>
                </a:lnTo>
                <a:lnTo>
                  <a:pt x="799" y="1091"/>
                </a:lnTo>
                <a:lnTo>
                  <a:pt x="799" y="1091"/>
                </a:lnTo>
                <a:lnTo>
                  <a:pt x="800" y="1090"/>
                </a:lnTo>
                <a:lnTo>
                  <a:pt x="800" y="1090"/>
                </a:lnTo>
                <a:lnTo>
                  <a:pt x="800" y="1090"/>
                </a:lnTo>
                <a:lnTo>
                  <a:pt x="800" y="1090"/>
                </a:lnTo>
                <a:lnTo>
                  <a:pt x="800" y="1089"/>
                </a:lnTo>
                <a:lnTo>
                  <a:pt x="801" y="1089"/>
                </a:lnTo>
                <a:lnTo>
                  <a:pt x="801" y="1089"/>
                </a:lnTo>
                <a:lnTo>
                  <a:pt x="801" y="1089"/>
                </a:lnTo>
                <a:lnTo>
                  <a:pt x="801" y="1088"/>
                </a:lnTo>
                <a:lnTo>
                  <a:pt x="802" y="1088"/>
                </a:lnTo>
                <a:lnTo>
                  <a:pt x="802" y="1087"/>
                </a:lnTo>
                <a:lnTo>
                  <a:pt x="802" y="1087"/>
                </a:lnTo>
                <a:lnTo>
                  <a:pt x="802" y="1086"/>
                </a:lnTo>
                <a:lnTo>
                  <a:pt x="803" y="1086"/>
                </a:lnTo>
                <a:lnTo>
                  <a:pt x="803" y="1086"/>
                </a:lnTo>
                <a:lnTo>
                  <a:pt x="803" y="1085"/>
                </a:lnTo>
                <a:lnTo>
                  <a:pt x="803" y="1085"/>
                </a:lnTo>
                <a:lnTo>
                  <a:pt x="803" y="1085"/>
                </a:lnTo>
                <a:lnTo>
                  <a:pt x="804" y="1085"/>
                </a:lnTo>
                <a:lnTo>
                  <a:pt x="804" y="1084"/>
                </a:lnTo>
                <a:lnTo>
                  <a:pt x="804" y="1084"/>
                </a:lnTo>
                <a:lnTo>
                  <a:pt x="804" y="1083"/>
                </a:lnTo>
                <a:lnTo>
                  <a:pt x="804" y="1083"/>
                </a:lnTo>
                <a:lnTo>
                  <a:pt x="804" y="1082"/>
                </a:lnTo>
                <a:lnTo>
                  <a:pt x="804" y="1082"/>
                </a:lnTo>
                <a:lnTo>
                  <a:pt x="805" y="1082"/>
                </a:lnTo>
                <a:lnTo>
                  <a:pt x="805" y="1081"/>
                </a:lnTo>
                <a:lnTo>
                  <a:pt x="805" y="1081"/>
                </a:lnTo>
                <a:lnTo>
                  <a:pt x="805" y="1081"/>
                </a:lnTo>
                <a:lnTo>
                  <a:pt x="805" y="1081"/>
                </a:lnTo>
                <a:lnTo>
                  <a:pt x="805" y="1081"/>
                </a:lnTo>
                <a:lnTo>
                  <a:pt x="805" y="1080"/>
                </a:lnTo>
                <a:lnTo>
                  <a:pt x="806" y="1080"/>
                </a:lnTo>
                <a:lnTo>
                  <a:pt x="806" y="1080"/>
                </a:lnTo>
                <a:lnTo>
                  <a:pt x="806" y="1080"/>
                </a:lnTo>
                <a:lnTo>
                  <a:pt x="806" y="1080"/>
                </a:lnTo>
                <a:lnTo>
                  <a:pt x="807" y="1079"/>
                </a:lnTo>
                <a:lnTo>
                  <a:pt x="808" y="1079"/>
                </a:lnTo>
                <a:lnTo>
                  <a:pt x="808" y="1078"/>
                </a:lnTo>
                <a:lnTo>
                  <a:pt x="808" y="1077"/>
                </a:lnTo>
                <a:lnTo>
                  <a:pt x="808" y="1077"/>
                </a:lnTo>
                <a:lnTo>
                  <a:pt x="808" y="1076"/>
                </a:lnTo>
                <a:lnTo>
                  <a:pt x="809" y="1076"/>
                </a:lnTo>
                <a:lnTo>
                  <a:pt x="809" y="1076"/>
                </a:lnTo>
                <a:lnTo>
                  <a:pt x="810" y="1075"/>
                </a:lnTo>
                <a:lnTo>
                  <a:pt x="810" y="1075"/>
                </a:lnTo>
                <a:lnTo>
                  <a:pt x="810" y="1075"/>
                </a:lnTo>
                <a:lnTo>
                  <a:pt x="810" y="1075"/>
                </a:lnTo>
                <a:lnTo>
                  <a:pt x="811" y="1075"/>
                </a:lnTo>
                <a:lnTo>
                  <a:pt x="811" y="1075"/>
                </a:lnTo>
                <a:lnTo>
                  <a:pt x="811" y="1075"/>
                </a:lnTo>
                <a:lnTo>
                  <a:pt x="812" y="1075"/>
                </a:lnTo>
                <a:lnTo>
                  <a:pt x="812" y="1074"/>
                </a:lnTo>
                <a:lnTo>
                  <a:pt x="812" y="1074"/>
                </a:lnTo>
                <a:lnTo>
                  <a:pt x="813" y="1074"/>
                </a:lnTo>
                <a:lnTo>
                  <a:pt x="813" y="1073"/>
                </a:lnTo>
                <a:lnTo>
                  <a:pt x="813" y="1073"/>
                </a:lnTo>
                <a:lnTo>
                  <a:pt x="814" y="1073"/>
                </a:lnTo>
                <a:lnTo>
                  <a:pt x="814" y="1073"/>
                </a:lnTo>
                <a:lnTo>
                  <a:pt x="814" y="1073"/>
                </a:lnTo>
                <a:lnTo>
                  <a:pt x="815" y="1073"/>
                </a:lnTo>
                <a:lnTo>
                  <a:pt x="815" y="1073"/>
                </a:lnTo>
                <a:lnTo>
                  <a:pt x="816" y="1074"/>
                </a:lnTo>
                <a:lnTo>
                  <a:pt x="816" y="1073"/>
                </a:lnTo>
                <a:lnTo>
                  <a:pt x="816" y="1073"/>
                </a:lnTo>
                <a:lnTo>
                  <a:pt x="817" y="1073"/>
                </a:lnTo>
                <a:lnTo>
                  <a:pt x="817" y="1073"/>
                </a:lnTo>
                <a:lnTo>
                  <a:pt x="817" y="1073"/>
                </a:lnTo>
                <a:lnTo>
                  <a:pt x="818" y="1073"/>
                </a:lnTo>
                <a:lnTo>
                  <a:pt x="818" y="1073"/>
                </a:lnTo>
                <a:lnTo>
                  <a:pt x="818" y="1073"/>
                </a:lnTo>
                <a:lnTo>
                  <a:pt x="819" y="1073"/>
                </a:lnTo>
                <a:lnTo>
                  <a:pt x="820" y="1073"/>
                </a:lnTo>
                <a:lnTo>
                  <a:pt x="820" y="1073"/>
                </a:lnTo>
                <a:lnTo>
                  <a:pt x="820" y="1072"/>
                </a:lnTo>
                <a:lnTo>
                  <a:pt x="821" y="1072"/>
                </a:lnTo>
                <a:lnTo>
                  <a:pt x="821" y="1072"/>
                </a:lnTo>
                <a:lnTo>
                  <a:pt x="822" y="1072"/>
                </a:lnTo>
                <a:lnTo>
                  <a:pt x="822" y="1073"/>
                </a:lnTo>
                <a:lnTo>
                  <a:pt x="823" y="1072"/>
                </a:lnTo>
                <a:lnTo>
                  <a:pt x="824" y="1072"/>
                </a:lnTo>
                <a:lnTo>
                  <a:pt x="824" y="1072"/>
                </a:lnTo>
                <a:lnTo>
                  <a:pt x="825" y="1056"/>
                </a:lnTo>
                <a:lnTo>
                  <a:pt x="826" y="1034"/>
                </a:lnTo>
                <a:lnTo>
                  <a:pt x="827" y="1030"/>
                </a:lnTo>
                <a:lnTo>
                  <a:pt x="827" y="1030"/>
                </a:lnTo>
                <a:lnTo>
                  <a:pt x="826" y="1030"/>
                </a:lnTo>
                <a:lnTo>
                  <a:pt x="825" y="1029"/>
                </a:lnTo>
                <a:lnTo>
                  <a:pt x="825" y="1028"/>
                </a:lnTo>
                <a:lnTo>
                  <a:pt x="825" y="1028"/>
                </a:lnTo>
                <a:lnTo>
                  <a:pt x="825" y="1028"/>
                </a:lnTo>
                <a:lnTo>
                  <a:pt x="825" y="1027"/>
                </a:lnTo>
                <a:lnTo>
                  <a:pt x="824" y="1027"/>
                </a:lnTo>
                <a:lnTo>
                  <a:pt x="823" y="1027"/>
                </a:lnTo>
                <a:lnTo>
                  <a:pt x="823" y="1027"/>
                </a:lnTo>
                <a:lnTo>
                  <a:pt x="822" y="1027"/>
                </a:lnTo>
                <a:lnTo>
                  <a:pt x="821" y="1027"/>
                </a:lnTo>
                <a:lnTo>
                  <a:pt x="821" y="1027"/>
                </a:lnTo>
                <a:lnTo>
                  <a:pt x="820" y="1027"/>
                </a:lnTo>
                <a:lnTo>
                  <a:pt x="820" y="1028"/>
                </a:lnTo>
                <a:lnTo>
                  <a:pt x="820" y="1028"/>
                </a:lnTo>
                <a:lnTo>
                  <a:pt x="820" y="1028"/>
                </a:lnTo>
                <a:lnTo>
                  <a:pt x="820" y="1029"/>
                </a:lnTo>
                <a:lnTo>
                  <a:pt x="819" y="1029"/>
                </a:lnTo>
                <a:lnTo>
                  <a:pt x="818" y="1029"/>
                </a:lnTo>
                <a:lnTo>
                  <a:pt x="818" y="1029"/>
                </a:lnTo>
                <a:lnTo>
                  <a:pt x="818" y="1030"/>
                </a:lnTo>
                <a:lnTo>
                  <a:pt x="818" y="1030"/>
                </a:lnTo>
                <a:lnTo>
                  <a:pt x="818" y="1030"/>
                </a:lnTo>
                <a:lnTo>
                  <a:pt x="817" y="1030"/>
                </a:lnTo>
                <a:lnTo>
                  <a:pt x="817" y="1030"/>
                </a:lnTo>
                <a:lnTo>
                  <a:pt x="817" y="1031"/>
                </a:lnTo>
                <a:lnTo>
                  <a:pt x="817" y="1031"/>
                </a:lnTo>
                <a:lnTo>
                  <a:pt x="817" y="1031"/>
                </a:lnTo>
                <a:lnTo>
                  <a:pt x="817" y="1032"/>
                </a:lnTo>
                <a:lnTo>
                  <a:pt x="816" y="1032"/>
                </a:lnTo>
                <a:lnTo>
                  <a:pt x="816" y="1033"/>
                </a:lnTo>
                <a:lnTo>
                  <a:pt x="815" y="1033"/>
                </a:lnTo>
                <a:lnTo>
                  <a:pt x="815" y="1034"/>
                </a:lnTo>
                <a:lnTo>
                  <a:pt x="815" y="1033"/>
                </a:lnTo>
                <a:lnTo>
                  <a:pt x="814" y="1033"/>
                </a:lnTo>
                <a:lnTo>
                  <a:pt x="814" y="1033"/>
                </a:lnTo>
                <a:lnTo>
                  <a:pt x="813" y="1033"/>
                </a:lnTo>
                <a:lnTo>
                  <a:pt x="812" y="1034"/>
                </a:lnTo>
                <a:lnTo>
                  <a:pt x="812" y="1034"/>
                </a:lnTo>
                <a:lnTo>
                  <a:pt x="811" y="1035"/>
                </a:lnTo>
                <a:lnTo>
                  <a:pt x="811" y="1036"/>
                </a:lnTo>
                <a:lnTo>
                  <a:pt x="811" y="1036"/>
                </a:lnTo>
                <a:lnTo>
                  <a:pt x="811" y="1036"/>
                </a:lnTo>
                <a:lnTo>
                  <a:pt x="810" y="1037"/>
                </a:lnTo>
                <a:lnTo>
                  <a:pt x="810" y="1038"/>
                </a:lnTo>
                <a:lnTo>
                  <a:pt x="810" y="1038"/>
                </a:lnTo>
                <a:lnTo>
                  <a:pt x="810" y="1039"/>
                </a:lnTo>
                <a:lnTo>
                  <a:pt x="810" y="1039"/>
                </a:lnTo>
                <a:lnTo>
                  <a:pt x="810" y="1040"/>
                </a:lnTo>
                <a:lnTo>
                  <a:pt x="810" y="1040"/>
                </a:lnTo>
                <a:lnTo>
                  <a:pt x="810" y="1040"/>
                </a:lnTo>
                <a:lnTo>
                  <a:pt x="810" y="1040"/>
                </a:lnTo>
                <a:lnTo>
                  <a:pt x="809" y="1041"/>
                </a:lnTo>
                <a:lnTo>
                  <a:pt x="809" y="1041"/>
                </a:lnTo>
                <a:lnTo>
                  <a:pt x="808" y="1041"/>
                </a:lnTo>
                <a:lnTo>
                  <a:pt x="808" y="1041"/>
                </a:lnTo>
                <a:lnTo>
                  <a:pt x="807" y="1041"/>
                </a:lnTo>
                <a:lnTo>
                  <a:pt x="807" y="1042"/>
                </a:lnTo>
                <a:lnTo>
                  <a:pt x="806" y="1042"/>
                </a:lnTo>
                <a:lnTo>
                  <a:pt x="806" y="1042"/>
                </a:lnTo>
                <a:lnTo>
                  <a:pt x="805" y="1043"/>
                </a:lnTo>
                <a:lnTo>
                  <a:pt x="805" y="1043"/>
                </a:lnTo>
                <a:lnTo>
                  <a:pt x="805" y="1044"/>
                </a:lnTo>
                <a:lnTo>
                  <a:pt x="805" y="1044"/>
                </a:lnTo>
                <a:lnTo>
                  <a:pt x="804" y="1045"/>
                </a:lnTo>
                <a:lnTo>
                  <a:pt x="804" y="1045"/>
                </a:lnTo>
                <a:lnTo>
                  <a:pt x="804" y="1045"/>
                </a:lnTo>
                <a:lnTo>
                  <a:pt x="803" y="1046"/>
                </a:lnTo>
                <a:lnTo>
                  <a:pt x="803" y="1046"/>
                </a:lnTo>
                <a:lnTo>
                  <a:pt x="802" y="1047"/>
                </a:lnTo>
                <a:lnTo>
                  <a:pt x="802" y="1047"/>
                </a:lnTo>
                <a:lnTo>
                  <a:pt x="801" y="1047"/>
                </a:lnTo>
                <a:lnTo>
                  <a:pt x="802" y="1047"/>
                </a:lnTo>
                <a:lnTo>
                  <a:pt x="801" y="1047"/>
                </a:lnTo>
                <a:lnTo>
                  <a:pt x="801" y="1048"/>
                </a:lnTo>
                <a:lnTo>
                  <a:pt x="801" y="1048"/>
                </a:lnTo>
                <a:lnTo>
                  <a:pt x="800" y="1048"/>
                </a:lnTo>
                <a:lnTo>
                  <a:pt x="800" y="1049"/>
                </a:lnTo>
                <a:lnTo>
                  <a:pt x="800" y="1049"/>
                </a:lnTo>
                <a:lnTo>
                  <a:pt x="800" y="1049"/>
                </a:lnTo>
                <a:lnTo>
                  <a:pt x="800" y="1050"/>
                </a:lnTo>
                <a:lnTo>
                  <a:pt x="799" y="1050"/>
                </a:lnTo>
                <a:lnTo>
                  <a:pt x="799" y="1050"/>
                </a:lnTo>
                <a:lnTo>
                  <a:pt x="799" y="1050"/>
                </a:lnTo>
                <a:lnTo>
                  <a:pt x="798" y="1051"/>
                </a:lnTo>
                <a:lnTo>
                  <a:pt x="798" y="1051"/>
                </a:lnTo>
                <a:lnTo>
                  <a:pt x="797" y="1051"/>
                </a:lnTo>
                <a:lnTo>
                  <a:pt x="797" y="1051"/>
                </a:lnTo>
                <a:lnTo>
                  <a:pt x="796" y="1051"/>
                </a:lnTo>
                <a:lnTo>
                  <a:pt x="796" y="1052"/>
                </a:lnTo>
                <a:lnTo>
                  <a:pt x="796" y="1052"/>
                </a:lnTo>
                <a:lnTo>
                  <a:pt x="795" y="1052"/>
                </a:lnTo>
                <a:lnTo>
                  <a:pt x="795" y="1053"/>
                </a:lnTo>
                <a:lnTo>
                  <a:pt x="794" y="1052"/>
                </a:lnTo>
                <a:lnTo>
                  <a:pt x="794" y="1052"/>
                </a:lnTo>
                <a:lnTo>
                  <a:pt x="794" y="1052"/>
                </a:lnTo>
                <a:lnTo>
                  <a:pt x="793" y="1052"/>
                </a:lnTo>
                <a:lnTo>
                  <a:pt x="792" y="1052"/>
                </a:lnTo>
                <a:lnTo>
                  <a:pt x="792" y="1053"/>
                </a:lnTo>
                <a:lnTo>
                  <a:pt x="792" y="1053"/>
                </a:lnTo>
                <a:lnTo>
                  <a:pt x="791" y="1053"/>
                </a:lnTo>
                <a:lnTo>
                  <a:pt x="790" y="1053"/>
                </a:lnTo>
                <a:lnTo>
                  <a:pt x="790" y="1053"/>
                </a:lnTo>
                <a:lnTo>
                  <a:pt x="789" y="1054"/>
                </a:lnTo>
                <a:lnTo>
                  <a:pt x="789" y="1054"/>
                </a:lnTo>
                <a:lnTo>
                  <a:pt x="789" y="1056"/>
                </a:lnTo>
                <a:lnTo>
                  <a:pt x="789" y="1055"/>
                </a:lnTo>
                <a:lnTo>
                  <a:pt x="789" y="1056"/>
                </a:lnTo>
                <a:lnTo>
                  <a:pt x="788" y="1056"/>
                </a:lnTo>
                <a:lnTo>
                  <a:pt x="788" y="1056"/>
                </a:lnTo>
                <a:lnTo>
                  <a:pt x="788" y="1057"/>
                </a:lnTo>
                <a:lnTo>
                  <a:pt x="787" y="1057"/>
                </a:lnTo>
                <a:lnTo>
                  <a:pt x="787" y="1057"/>
                </a:lnTo>
                <a:lnTo>
                  <a:pt x="787" y="1058"/>
                </a:lnTo>
                <a:lnTo>
                  <a:pt x="788" y="1058"/>
                </a:lnTo>
                <a:lnTo>
                  <a:pt x="788" y="1058"/>
                </a:lnTo>
                <a:lnTo>
                  <a:pt x="787" y="1058"/>
                </a:lnTo>
                <a:lnTo>
                  <a:pt x="788" y="1058"/>
                </a:lnTo>
                <a:lnTo>
                  <a:pt x="788" y="1058"/>
                </a:lnTo>
                <a:lnTo>
                  <a:pt x="788" y="1059"/>
                </a:lnTo>
                <a:lnTo>
                  <a:pt x="789" y="1059"/>
                </a:lnTo>
                <a:lnTo>
                  <a:pt x="788" y="1060"/>
                </a:lnTo>
                <a:lnTo>
                  <a:pt x="788" y="1060"/>
                </a:lnTo>
                <a:lnTo>
                  <a:pt x="788" y="1060"/>
                </a:lnTo>
                <a:lnTo>
                  <a:pt x="788" y="1060"/>
                </a:lnTo>
                <a:lnTo>
                  <a:pt x="788" y="1061"/>
                </a:lnTo>
                <a:lnTo>
                  <a:pt x="788" y="1061"/>
                </a:lnTo>
                <a:lnTo>
                  <a:pt x="788" y="1062"/>
                </a:lnTo>
                <a:lnTo>
                  <a:pt x="787" y="1062"/>
                </a:lnTo>
                <a:lnTo>
                  <a:pt x="787" y="1063"/>
                </a:lnTo>
                <a:lnTo>
                  <a:pt x="787" y="1063"/>
                </a:lnTo>
                <a:lnTo>
                  <a:pt x="787" y="1063"/>
                </a:lnTo>
                <a:lnTo>
                  <a:pt x="786" y="1063"/>
                </a:lnTo>
                <a:lnTo>
                  <a:pt x="786" y="1064"/>
                </a:lnTo>
                <a:lnTo>
                  <a:pt x="786" y="1064"/>
                </a:lnTo>
                <a:lnTo>
                  <a:pt x="786" y="1064"/>
                </a:lnTo>
                <a:lnTo>
                  <a:pt x="785" y="1064"/>
                </a:lnTo>
                <a:lnTo>
                  <a:pt x="785" y="1065"/>
                </a:lnTo>
                <a:lnTo>
                  <a:pt x="786" y="1065"/>
                </a:lnTo>
                <a:lnTo>
                  <a:pt x="785" y="1066"/>
                </a:lnTo>
                <a:lnTo>
                  <a:pt x="785" y="1066"/>
                </a:lnTo>
                <a:lnTo>
                  <a:pt x="785" y="1067"/>
                </a:lnTo>
                <a:lnTo>
                  <a:pt x="785" y="1067"/>
                </a:lnTo>
                <a:lnTo>
                  <a:pt x="785" y="1068"/>
                </a:lnTo>
                <a:lnTo>
                  <a:pt x="785" y="1068"/>
                </a:lnTo>
                <a:lnTo>
                  <a:pt x="784" y="1068"/>
                </a:lnTo>
                <a:lnTo>
                  <a:pt x="784" y="1068"/>
                </a:lnTo>
                <a:lnTo>
                  <a:pt x="784" y="1068"/>
                </a:lnTo>
                <a:lnTo>
                  <a:pt x="783" y="1067"/>
                </a:lnTo>
                <a:lnTo>
                  <a:pt x="783" y="1067"/>
                </a:lnTo>
                <a:lnTo>
                  <a:pt x="782" y="1067"/>
                </a:lnTo>
                <a:lnTo>
                  <a:pt x="782" y="1067"/>
                </a:lnTo>
                <a:lnTo>
                  <a:pt x="782" y="1068"/>
                </a:lnTo>
                <a:lnTo>
                  <a:pt x="782" y="1067"/>
                </a:lnTo>
                <a:lnTo>
                  <a:pt x="781" y="1068"/>
                </a:lnTo>
                <a:lnTo>
                  <a:pt x="781" y="1068"/>
                </a:lnTo>
                <a:lnTo>
                  <a:pt x="781" y="1068"/>
                </a:lnTo>
                <a:lnTo>
                  <a:pt x="781" y="1068"/>
                </a:lnTo>
                <a:lnTo>
                  <a:pt x="780" y="1068"/>
                </a:lnTo>
                <a:lnTo>
                  <a:pt x="780" y="1067"/>
                </a:lnTo>
                <a:lnTo>
                  <a:pt x="780" y="1068"/>
                </a:lnTo>
                <a:lnTo>
                  <a:pt x="780" y="1068"/>
                </a:lnTo>
                <a:lnTo>
                  <a:pt x="779" y="1068"/>
                </a:lnTo>
                <a:lnTo>
                  <a:pt x="779" y="1068"/>
                </a:lnTo>
                <a:lnTo>
                  <a:pt x="779" y="1067"/>
                </a:lnTo>
                <a:lnTo>
                  <a:pt x="778" y="1068"/>
                </a:lnTo>
                <a:lnTo>
                  <a:pt x="778" y="1067"/>
                </a:lnTo>
                <a:lnTo>
                  <a:pt x="777" y="1067"/>
                </a:lnTo>
                <a:lnTo>
                  <a:pt x="777" y="1066"/>
                </a:lnTo>
                <a:lnTo>
                  <a:pt x="776" y="1067"/>
                </a:lnTo>
                <a:lnTo>
                  <a:pt x="776" y="1067"/>
                </a:lnTo>
                <a:lnTo>
                  <a:pt x="775" y="1067"/>
                </a:lnTo>
                <a:lnTo>
                  <a:pt x="775" y="1066"/>
                </a:lnTo>
                <a:lnTo>
                  <a:pt x="775" y="1067"/>
                </a:lnTo>
                <a:lnTo>
                  <a:pt x="775" y="1066"/>
                </a:lnTo>
                <a:lnTo>
                  <a:pt x="774" y="1066"/>
                </a:lnTo>
                <a:lnTo>
                  <a:pt x="774" y="1067"/>
                </a:lnTo>
                <a:lnTo>
                  <a:pt x="773" y="1066"/>
                </a:lnTo>
                <a:lnTo>
                  <a:pt x="773" y="1067"/>
                </a:lnTo>
                <a:lnTo>
                  <a:pt x="773" y="1066"/>
                </a:lnTo>
                <a:lnTo>
                  <a:pt x="773" y="1067"/>
                </a:lnTo>
                <a:lnTo>
                  <a:pt x="772" y="1067"/>
                </a:lnTo>
                <a:lnTo>
                  <a:pt x="772" y="1067"/>
                </a:lnTo>
                <a:lnTo>
                  <a:pt x="771" y="1068"/>
                </a:lnTo>
                <a:lnTo>
                  <a:pt x="771" y="1068"/>
                </a:lnTo>
                <a:lnTo>
                  <a:pt x="771" y="1068"/>
                </a:lnTo>
                <a:lnTo>
                  <a:pt x="770" y="1068"/>
                </a:lnTo>
                <a:lnTo>
                  <a:pt x="770" y="1068"/>
                </a:lnTo>
                <a:lnTo>
                  <a:pt x="769" y="1069"/>
                </a:lnTo>
                <a:lnTo>
                  <a:pt x="769" y="1069"/>
                </a:lnTo>
                <a:lnTo>
                  <a:pt x="768" y="1069"/>
                </a:lnTo>
                <a:lnTo>
                  <a:pt x="768" y="1070"/>
                </a:lnTo>
                <a:lnTo>
                  <a:pt x="767" y="1070"/>
                </a:lnTo>
                <a:lnTo>
                  <a:pt x="767" y="1070"/>
                </a:lnTo>
                <a:lnTo>
                  <a:pt x="767" y="1070"/>
                </a:lnTo>
                <a:lnTo>
                  <a:pt x="767" y="1070"/>
                </a:lnTo>
                <a:lnTo>
                  <a:pt x="766" y="1070"/>
                </a:lnTo>
                <a:lnTo>
                  <a:pt x="766" y="1070"/>
                </a:lnTo>
                <a:lnTo>
                  <a:pt x="765" y="1070"/>
                </a:lnTo>
                <a:lnTo>
                  <a:pt x="765" y="1071"/>
                </a:lnTo>
                <a:lnTo>
                  <a:pt x="765" y="1071"/>
                </a:lnTo>
                <a:lnTo>
                  <a:pt x="763" y="1071"/>
                </a:lnTo>
                <a:lnTo>
                  <a:pt x="763" y="1071"/>
                </a:lnTo>
                <a:lnTo>
                  <a:pt x="763" y="1071"/>
                </a:lnTo>
                <a:lnTo>
                  <a:pt x="763" y="1071"/>
                </a:lnTo>
                <a:lnTo>
                  <a:pt x="762" y="1071"/>
                </a:lnTo>
                <a:lnTo>
                  <a:pt x="762" y="1072"/>
                </a:lnTo>
                <a:lnTo>
                  <a:pt x="761" y="1072"/>
                </a:lnTo>
                <a:lnTo>
                  <a:pt x="761" y="1072"/>
                </a:lnTo>
                <a:lnTo>
                  <a:pt x="760" y="1072"/>
                </a:lnTo>
                <a:lnTo>
                  <a:pt x="760" y="1072"/>
                </a:lnTo>
                <a:lnTo>
                  <a:pt x="759" y="1072"/>
                </a:lnTo>
                <a:lnTo>
                  <a:pt x="759" y="1072"/>
                </a:lnTo>
                <a:lnTo>
                  <a:pt x="759" y="1072"/>
                </a:lnTo>
                <a:lnTo>
                  <a:pt x="759" y="1072"/>
                </a:lnTo>
                <a:lnTo>
                  <a:pt x="758" y="1072"/>
                </a:lnTo>
                <a:lnTo>
                  <a:pt x="758" y="1071"/>
                </a:lnTo>
                <a:lnTo>
                  <a:pt x="758" y="1071"/>
                </a:lnTo>
                <a:lnTo>
                  <a:pt x="757" y="1071"/>
                </a:lnTo>
                <a:lnTo>
                  <a:pt x="757" y="1071"/>
                </a:lnTo>
                <a:lnTo>
                  <a:pt x="757" y="1071"/>
                </a:lnTo>
                <a:lnTo>
                  <a:pt x="756" y="1071"/>
                </a:lnTo>
                <a:lnTo>
                  <a:pt x="756" y="1070"/>
                </a:lnTo>
                <a:lnTo>
                  <a:pt x="756" y="1071"/>
                </a:lnTo>
                <a:lnTo>
                  <a:pt x="756" y="1070"/>
                </a:lnTo>
                <a:lnTo>
                  <a:pt x="756" y="1070"/>
                </a:lnTo>
                <a:lnTo>
                  <a:pt x="755" y="1070"/>
                </a:lnTo>
                <a:lnTo>
                  <a:pt x="755" y="1070"/>
                </a:lnTo>
                <a:lnTo>
                  <a:pt x="755" y="1070"/>
                </a:lnTo>
                <a:lnTo>
                  <a:pt x="754" y="1070"/>
                </a:lnTo>
                <a:lnTo>
                  <a:pt x="754" y="1070"/>
                </a:lnTo>
                <a:lnTo>
                  <a:pt x="754" y="1070"/>
                </a:lnTo>
                <a:lnTo>
                  <a:pt x="753" y="1070"/>
                </a:lnTo>
                <a:lnTo>
                  <a:pt x="753" y="1070"/>
                </a:lnTo>
                <a:lnTo>
                  <a:pt x="753" y="1070"/>
                </a:lnTo>
                <a:lnTo>
                  <a:pt x="753" y="1069"/>
                </a:lnTo>
                <a:lnTo>
                  <a:pt x="753" y="1069"/>
                </a:lnTo>
                <a:lnTo>
                  <a:pt x="753" y="1069"/>
                </a:lnTo>
                <a:lnTo>
                  <a:pt x="753" y="1068"/>
                </a:lnTo>
                <a:lnTo>
                  <a:pt x="754" y="1068"/>
                </a:lnTo>
                <a:lnTo>
                  <a:pt x="754" y="1067"/>
                </a:lnTo>
                <a:lnTo>
                  <a:pt x="754" y="1067"/>
                </a:lnTo>
                <a:lnTo>
                  <a:pt x="754" y="1067"/>
                </a:lnTo>
                <a:lnTo>
                  <a:pt x="754" y="1067"/>
                </a:lnTo>
                <a:lnTo>
                  <a:pt x="753" y="1067"/>
                </a:lnTo>
                <a:lnTo>
                  <a:pt x="753" y="1066"/>
                </a:lnTo>
                <a:lnTo>
                  <a:pt x="753" y="1066"/>
                </a:lnTo>
                <a:lnTo>
                  <a:pt x="754" y="1065"/>
                </a:lnTo>
                <a:lnTo>
                  <a:pt x="753" y="1064"/>
                </a:lnTo>
                <a:lnTo>
                  <a:pt x="753" y="1064"/>
                </a:lnTo>
                <a:lnTo>
                  <a:pt x="753" y="1064"/>
                </a:lnTo>
                <a:lnTo>
                  <a:pt x="753" y="1064"/>
                </a:lnTo>
                <a:lnTo>
                  <a:pt x="753" y="1063"/>
                </a:lnTo>
                <a:lnTo>
                  <a:pt x="753" y="1064"/>
                </a:lnTo>
                <a:lnTo>
                  <a:pt x="753" y="1063"/>
                </a:lnTo>
                <a:lnTo>
                  <a:pt x="753" y="1063"/>
                </a:lnTo>
                <a:lnTo>
                  <a:pt x="753" y="1063"/>
                </a:lnTo>
                <a:lnTo>
                  <a:pt x="752" y="1062"/>
                </a:lnTo>
                <a:lnTo>
                  <a:pt x="752" y="1062"/>
                </a:lnTo>
                <a:lnTo>
                  <a:pt x="752" y="1062"/>
                </a:lnTo>
                <a:lnTo>
                  <a:pt x="751" y="1062"/>
                </a:lnTo>
                <a:lnTo>
                  <a:pt x="751" y="1062"/>
                </a:lnTo>
                <a:lnTo>
                  <a:pt x="751" y="1062"/>
                </a:lnTo>
                <a:lnTo>
                  <a:pt x="751" y="1061"/>
                </a:lnTo>
                <a:lnTo>
                  <a:pt x="751" y="1061"/>
                </a:lnTo>
                <a:lnTo>
                  <a:pt x="750" y="1061"/>
                </a:lnTo>
                <a:lnTo>
                  <a:pt x="750" y="1060"/>
                </a:lnTo>
                <a:lnTo>
                  <a:pt x="750" y="1060"/>
                </a:lnTo>
                <a:lnTo>
                  <a:pt x="750" y="1060"/>
                </a:lnTo>
                <a:lnTo>
                  <a:pt x="749" y="1060"/>
                </a:lnTo>
                <a:lnTo>
                  <a:pt x="749" y="1059"/>
                </a:lnTo>
                <a:lnTo>
                  <a:pt x="749" y="1059"/>
                </a:lnTo>
                <a:lnTo>
                  <a:pt x="748" y="1059"/>
                </a:lnTo>
                <a:lnTo>
                  <a:pt x="748" y="1059"/>
                </a:lnTo>
                <a:lnTo>
                  <a:pt x="747" y="1059"/>
                </a:lnTo>
                <a:lnTo>
                  <a:pt x="747" y="1059"/>
                </a:lnTo>
                <a:lnTo>
                  <a:pt x="746" y="1059"/>
                </a:lnTo>
                <a:lnTo>
                  <a:pt x="746" y="1058"/>
                </a:lnTo>
                <a:lnTo>
                  <a:pt x="745" y="1058"/>
                </a:lnTo>
                <a:lnTo>
                  <a:pt x="744" y="1058"/>
                </a:lnTo>
                <a:lnTo>
                  <a:pt x="744" y="1058"/>
                </a:lnTo>
                <a:lnTo>
                  <a:pt x="744" y="1058"/>
                </a:lnTo>
                <a:lnTo>
                  <a:pt x="743" y="1057"/>
                </a:lnTo>
                <a:lnTo>
                  <a:pt x="744" y="1057"/>
                </a:lnTo>
                <a:lnTo>
                  <a:pt x="744" y="1056"/>
                </a:lnTo>
                <a:lnTo>
                  <a:pt x="743" y="1056"/>
                </a:lnTo>
                <a:lnTo>
                  <a:pt x="744" y="1056"/>
                </a:lnTo>
                <a:lnTo>
                  <a:pt x="744" y="1055"/>
                </a:lnTo>
                <a:lnTo>
                  <a:pt x="743" y="1055"/>
                </a:lnTo>
                <a:lnTo>
                  <a:pt x="743" y="1055"/>
                </a:lnTo>
                <a:lnTo>
                  <a:pt x="743" y="1054"/>
                </a:lnTo>
                <a:lnTo>
                  <a:pt x="743" y="1054"/>
                </a:lnTo>
                <a:lnTo>
                  <a:pt x="742" y="1054"/>
                </a:lnTo>
                <a:lnTo>
                  <a:pt x="742" y="1054"/>
                </a:lnTo>
                <a:lnTo>
                  <a:pt x="742" y="1054"/>
                </a:lnTo>
                <a:lnTo>
                  <a:pt x="741" y="1054"/>
                </a:lnTo>
                <a:lnTo>
                  <a:pt x="741" y="1054"/>
                </a:lnTo>
                <a:lnTo>
                  <a:pt x="741" y="1053"/>
                </a:lnTo>
                <a:lnTo>
                  <a:pt x="740" y="1053"/>
                </a:lnTo>
                <a:lnTo>
                  <a:pt x="740" y="1053"/>
                </a:lnTo>
                <a:lnTo>
                  <a:pt x="740" y="1054"/>
                </a:lnTo>
                <a:lnTo>
                  <a:pt x="739" y="1053"/>
                </a:lnTo>
                <a:lnTo>
                  <a:pt x="739" y="1053"/>
                </a:lnTo>
                <a:lnTo>
                  <a:pt x="739" y="1053"/>
                </a:lnTo>
                <a:lnTo>
                  <a:pt x="738" y="1053"/>
                </a:lnTo>
                <a:lnTo>
                  <a:pt x="738" y="1053"/>
                </a:lnTo>
                <a:lnTo>
                  <a:pt x="737" y="1053"/>
                </a:lnTo>
                <a:lnTo>
                  <a:pt x="737" y="1053"/>
                </a:lnTo>
                <a:lnTo>
                  <a:pt x="737" y="1054"/>
                </a:lnTo>
                <a:lnTo>
                  <a:pt x="736" y="1054"/>
                </a:lnTo>
                <a:lnTo>
                  <a:pt x="736" y="1054"/>
                </a:lnTo>
                <a:lnTo>
                  <a:pt x="736" y="1054"/>
                </a:lnTo>
                <a:lnTo>
                  <a:pt x="735" y="1054"/>
                </a:lnTo>
                <a:lnTo>
                  <a:pt x="735" y="1053"/>
                </a:lnTo>
                <a:lnTo>
                  <a:pt x="734" y="1053"/>
                </a:lnTo>
                <a:lnTo>
                  <a:pt x="734" y="1054"/>
                </a:lnTo>
                <a:lnTo>
                  <a:pt x="734" y="1053"/>
                </a:lnTo>
                <a:lnTo>
                  <a:pt x="734" y="1053"/>
                </a:lnTo>
                <a:lnTo>
                  <a:pt x="734" y="1053"/>
                </a:lnTo>
                <a:lnTo>
                  <a:pt x="734" y="1052"/>
                </a:lnTo>
                <a:lnTo>
                  <a:pt x="734" y="1053"/>
                </a:lnTo>
                <a:lnTo>
                  <a:pt x="733" y="1052"/>
                </a:lnTo>
                <a:lnTo>
                  <a:pt x="733" y="1052"/>
                </a:lnTo>
                <a:lnTo>
                  <a:pt x="733" y="1052"/>
                </a:lnTo>
                <a:lnTo>
                  <a:pt x="732" y="1052"/>
                </a:lnTo>
                <a:lnTo>
                  <a:pt x="732" y="1052"/>
                </a:lnTo>
                <a:lnTo>
                  <a:pt x="732" y="1053"/>
                </a:lnTo>
                <a:lnTo>
                  <a:pt x="732" y="1053"/>
                </a:lnTo>
                <a:lnTo>
                  <a:pt x="731" y="1053"/>
                </a:lnTo>
                <a:lnTo>
                  <a:pt x="731" y="1054"/>
                </a:lnTo>
                <a:lnTo>
                  <a:pt x="730" y="1054"/>
                </a:lnTo>
                <a:lnTo>
                  <a:pt x="730" y="1054"/>
                </a:lnTo>
                <a:lnTo>
                  <a:pt x="729" y="1054"/>
                </a:lnTo>
                <a:lnTo>
                  <a:pt x="729" y="1054"/>
                </a:lnTo>
                <a:lnTo>
                  <a:pt x="729" y="1054"/>
                </a:lnTo>
                <a:lnTo>
                  <a:pt x="728" y="1054"/>
                </a:lnTo>
                <a:lnTo>
                  <a:pt x="728" y="1055"/>
                </a:lnTo>
                <a:lnTo>
                  <a:pt x="727" y="1055"/>
                </a:lnTo>
                <a:lnTo>
                  <a:pt x="727" y="1055"/>
                </a:lnTo>
                <a:lnTo>
                  <a:pt x="726" y="1055"/>
                </a:lnTo>
                <a:lnTo>
                  <a:pt x="726" y="1054"/>
                </a:lnTo>
                <a:lnTo>
                  <a:pt x="725" y="1055"/>
                </a:lnTo>
                <a:lnTo>
                  <a:pt x="725" y="1054"/>
                </a:lnTo>
                <a:lnTo>
                  <a:pt x="725" y="1054"/>
                </a:lnTo>
                <a:lnTo>
                  <a:pt x="725" y="1055"/>
                </a:lnTo>
                <a:lnTo>
                  <a:pt x="725" y="1055"/>
                </a:lnTo>
                <a:lnTo>
                  <a:pt x="724" y="1055"/>
                </a:lnTo>
                <a:lnTo>
                  <a:pt x="724" y="1056"/>
                </a:lnTo>
                <a:lnTo>
                  <a:pt x="723" y="1056"/>
                </a:lnTo>
                <a:lnTo>
                  <a:pt x="723" y="1056"/>
                </a:lnTo>
                <a:lnTo>
                  <a:pt x="723" y="1056"/>
                </a:lnTo>
                <a:lnTo>
                  <a:pt x="722" y="1056"/>
                </a:lnTo>
                <a:lnTo>
                  <a:pt x="722" y="1056"/>
                </a:lnTo>
                <a:lnTo>
                  <a:pt x="721" y="1056"/>
                </a:lnTo>
                <a:lnTo>
                  <a:pt x="721" y="1056"/>
                </a:lnTo>
                <a:lnTo>
                  <a:pt x="720" y="1055"/>
                </a:lnTo>
                <a:lnTo>
                  <a:pt x="720" y="1056"/>
                </a:lnTo>
                <a:lnTo>
                  <a:pt x="720" y="1056"/>
                </a:lnTo>
                <a:lnTo>
                  <a:pt x="720" y="1057"/>
                </a:lnTo>
                <a:lnTo>
                  <a:pt x="719" y="1057"/>
                </a:lnTo>
                <a:lnTo>
                  <a:pt x="719" y="1057"/>
                </a:lnTo>
                <a:lnTo>
                  <a:pt x="719" y="1057"/>
                </a:lnTo>
                <a:lnTo>
                  <a:pt x="719" y="1058"/>
                </a:lnTo>
                <a:lnTo>
                  <a:pt x="718" y="1058"/>
                </a:lnTo>
                <a:lnTo>
                  <a:pt x="718" y="1058"/>
                </a:lnTo>
                <a:lnTo>
                  <a:pt x="718" y="1057"/>
                </a:lnTo>
                <a:lnTo>
                  <a:pt x="717" y="1057"/>
                </a:lnTo>
                <a:lnTo>
                  <a:pt x="717" y="1057"/>
                </a:lnTo>
                <a:lnTo>
                  <a:pt x="717" y="1058"/>
                </a:lnTo>
                <a:lnTo>
                  <a:pt x="716" y="1058"/>
                </a:lnTo>
                <a:lnTo>
                  <a:pt x="716" y="1058"/>
                </a:lnTo>
                <a:lnTo>
                  <a:pt x="715" y="1058"/>
                </a:lnTo>
                <a:lnTo>
                  <a:pt x="715" y="1058"/>
                </a:lnTo>
                <a:lnTo>
                  <a:pt x="715" y="1058"/>
                </a:lnTo>
                <a:lnTo>
                  <a:pt x="715" y="1058"/>
                </a:lnTo>
                <a:lnTo>
                  <a:pt x="714" y="1059"/>
                </a:lnTo>
                <a:lnTo>
                  <a:pt x="714" y="1060"/>
                </a:lnTo>
                <a:lnTo>
                  <a:pt x="714" y="1060"/>
                </a:lnTo>
                <a:lnTo>
                  <a:pt x="714" y="1060"/>
                </a:lnTo>
                <a:lnTo>
                  <a:pt x="714" y="1060"/>
                </a:lnTo>
                <a:lnTo>
                  <a:pt x="714" y="1061"/>
                </a:lnTo>
                <a:lnTo>
                  <a:pt x="714" y="1061"/>
                </a:lnTo>
                <a:lnTo>
                  <a:pt x="714" y="1061"/>
                </a:lnTo>
                <a:lnTo>
                  <a:pt x="714" y="1061"/>
                </a:lnTo>
                <a:lnTo>
                  <a:pt x="714" y="1061"/>
                </a:lnTo>
                <a:lnTo>
                  <a:pt x="714" y="1062"/>
                </a:lnTo>
                <a:lnTo>
                  <a:pt x="714" y="1062"/>
                </a:lnTo>
                <a:lnTo>
                  <a:pt x="714" y="1062"/>
                </a:lnTo>
                <a:lnTo>
                  <a:pt x="713" y="1062"/>
                </a:lnTo>
                <a:lnTo>
                  <a:pt x="712" y="1063"/>
                </a:lnTo>
                <a:lnTo>
                  <a:pt x="712" y="1063"/>
                </a:lnTo>
                <a:lnTo>
                  <a:pt x="711" y="1063"/>
                </a:lnTo>
                <a:lnTo>
                  <a:pt x="711" y="1064"/>
                </a:lnTo>
                <a:lnTo>
                  <a:pt x="711" y="1064"/>
                </a:lnTo>
                <a:lnTo>
                  <a:pt x="710" y="1064"/>
                </a:lnTo>
                <a:lnTo>
                  <a:pt x="710" y="1064"/>
                </a:lnTo>
                <a:lnTo>
                  <a:pt x="709" y="1064"/>
                </a:lnTo>
                <a:lnTo>
                  <a:pt x="709" y="1064"/>
                </a:lnTo>
                <a:lnTo>
                  <a:pt x="709" y="1065"/>
                </a:lnTo>
                <a:lnTo>
                  <a:pt x="709" y="1065"/>
                </a:lnTo>
                <a:lnTo>
                  <a:pt x="708" y="1065"/>
                </a:lnTo>
                <a:lnTo>
                  <a:pt x="708" y="1066"/>
                </a:lnTo>
                <a:lnTo>
                  <a:pt x="708" y="1066"/>
                </a:lnTo>
                <a:lnTo>
                  <a:pt x="708" y="1067"/>
                </a:lnTo>
                <a:lnTo>
                  <a:pt x="707" y="1067"/>
                </a:lnTo>
                <a:lnTo>
                  <a:pt x="707" y="1067"/>
                </a:lnTo>
                <a:lnTo>
                  <a:pt x="706" y="1067"/>
                </a:lnTo>
                <a:lnTo>
                  <a:pt x="705" y="1067"/>
                </a:lnTo>
                <a:lnTo>
                  <a:pt x="704" y="1067"/>
                </a:lnTo>
                <a:lnTo>
                  <a:pt x="704" y="1068"/>
                </a:lnTo>
                <a:lnTo>
                  <a:pt x="704" y="1068"/>
                </a:lnTo>
                <a:lnTo>
                  <a:pt x="703" y="1069"/>
                </a:lnTo>
                <a:lnTo>
                  <a:pt x="703" y="1068"/>
                </a:lnTo>
                <a:lnTo>
                  <a:pt x="703" y="1068"/>
                </a:lnTo>
                <a:lnTo>
                  <a:pt x="702" y="1068"/>
                </a:lnTo>
                <a:lnTo>
                  <a:pt x="702" y="1068"/>
                </a:lnTo>
                <a:lnTo>
                  <a:pt x="702" y="1068"/>
                </a:lnTo>
                <a:lnTo>
                  <a:pt x="701" y="1068"/>
                </a:lnTo>
                <a:lnTo>
                  <a:pt x="701" y="1068"/>
                </a:lnTo>
                <a:lnTo>
                  <a:pt x="700" y="1068"/>
                </a:lnTo>
                <a:lnTo>
                  <a:pt x="700" y="1068"/>
                </a:lnTo>
                <a:lnTo>
                  <a:pt x="700" y="1067"/>
                </a:lnTo>
                <a:lnTo>
                  <a:pt x="699" y="1067"/>
                </a:lnTo>
                <a:lnTo>
                  <a:pt x="699" y="1067"/>
                </a:lnTo>
                <a:lnTo>
                  <a:pt x="699" y="1067"/>
                </a:lnTo>
                <a:lnTo>
                  <a:pt x="699" y="1067"/>
                </a:lnTo>
                <a:lnTo>
                  <a:pt x="698" y="1067"/>
                </a:lnTo>
                <a:lnTo>
                  <a:pt x="698" y="1067"/>
                </a:lnTo>
                <a:lnTo>
                  <a:pt x="698" y="1067"/>
                </a:lnTo>
                <a:lnTo>
                  <a:pt x="697" y="1067"/>
                </a:lnTo>
                <a:lnTo>
                  <a:pt x="696" y="1067"/>
                </a:lnTo>
                <a:lnTo>
                  <a:pt x="696" y="1067"/>
                </a:lnTo>
                <a:lnTo>
                  <a:pt x="695" y="1067"/>
                </a:lnTo>
                <a:lnTo>
                  <a:pt x="695" y="1067"/>
                </a:lnTo>
                <a:lnTo>
                  <a:pt x="694" y="1068"/>
                </a:lnTo>
                <a:lnTo>
                  <a:pt x="694" y="1067"/>
                </a:lnTo>
                <a:lnTo>
                  <a:pt x="694" y="1067"/>
                </a:lnTo>
                <a:lnTo>
                  <a:pt x="694" y="1068"/>
                </a:lnTo>
                <a:lnTo>
                  <a:pt x="693" y="1068"/>
                </a:lnTo>
                <a:lnTo>
                  <a:pt x="693" y="1068"/>
                </a:lnTo>
                <a:lnTo>
                  <a:pt x="692" y="1068"/>
                </a:lnTo>
                <a:lnTo>
                  <a:pt x="692" y="1068"/>
                </a:lnTo>
                <a:lnTo>
                  <a:pt x="692" y="1068"/>
                </a:lnTo>
                <a:lnTo>
                  <a:pt x="692" y="1068"/>
                </a:lnTo>
                <a:lnTo>
                  <a:pt x="691" y="1068"/>
                </a:lnTo>
                <a:lnTo>
                  <a:pt x="691" y="1068"/>
                </a:lnTo>
                <a:lnTo>
                  <a:pt x="691" y="1069"/>
                </a:lnTo>
                <a:lnTo>
                  <a:pt x="691" y="1069"/>
                </a:lnTo>
                <a:lnTo>
                  <a:pt x="691" y="1069"/>
                </a:lnTo>
                <a:lnTo>
                  <a:pt x="691" y="1069"/>
                </a:lnTo>
                <a:lnTo>
                  <a:pt x="691" y="1069"/>
                </a:lnTo>
                <a:lnTo>
                  <a:pt x="690" y="1069"/>
                </a:lnTo>
                <a:lnTo>
                  <a:pt x="691" y="1069"/>
                </a:lnTo>
                <a:lnTo>
                  <a:pt x="690" y="1069"/>
                </a:lnTo>
                <a:lnTo>
                  <a:pt x="690" y="1070"/>
                </a:lnTo>
                <a:lnTo>
                  <a:pt x="690" y="1070"/>
                </a:lnTo>
                <a:lnTo>
                  <a:pt x="690" y="1070"/>
                </a:lnTo>
                <a:lnTo>
                  <a:pt x="690" y="1070"/>
                </a:lnTo>
                <a:lnTo>
                  <a:pt x="689" y="1070"/>
                </a:lnTo>
                <a:lnTo>
                  <a:pt x="689" y="1070"/>
                </a:lnTo>
                <a:lnTo>
                  <a:pt x="689" y="1070"/>
                </a:lnTo>
                <a:lnTo>
                  <a:pt x="689" y="1070"/>
                </a:lnTo>
                <a:lnTo>
                  <a:pt x="689" y="1070"/>
                </a:lnTo>
                <a:lnTo>
                  <a:pt x="689" y="1069"/>
                </a:lnTo>
                <a:lnTo>
                  <a:pt x="688" y="1069"/>
                </a:lnTo>
                <a:lnTo>
                  <a:pt x="688" y="1070"/>
                </a:lnTo>
                <a:lnTo>
                  <a:pt x="688" y="1069"/>
                </a:lnTo>
                <a:lnTo>
                  <a:pt x="688" y="1070"/>
                </a:lnTo>
                <a:lnTo>
                  <a:pt x="688" y="1069"/>
                </a:lnTo>
                <a:lnTo>
                  <a:pt x="688" y="1070"/>
                </a:lnTo>
                <a:lnTo>
                  <a:pt x="687" y="1070"/>
                </a:lnTo>
                <a:lnTo>
                  <a:pt x="687" y="1070"/>
                </a:lnTo>
                <a:lnTo>
                  <a:pt x="687" y="1070"/>
                </a:lnTo>
                <a:lnTo>
                  <a:pt x="687" y="1070"/>
                </a:lnTo>
                <a:lnTo>
                  <a:pt x="687" y="1070"/>
                </a:lnTo>
                <a:lnTo>
                  <a:pt x="686" y="1070"/>
                </a:lnTo>
                <a:lnTo>
                  <a:pt x="686" y="1070"/>
                </a:lnTo>
                <a:lnTo>
                  <a:pt x="685" y="1070"/>
                </a:lnTo>
                <a:lnTo>
                  <a:pt x="685" y="1070"/>
                </a:lnTo>
                <a:lnTo>
                  <a:pt x="685" y="1070"/>
                </a:lnTo>
                <a:lnTo>
                  <a:pt x="684" y="1070"/>
                </a:lnTo>
                <a:lnTo>
                  <a:pt x="684" y="1070"/>
                </a:lnTo>
                <a:lnTo>
                  <a:pt x="683" y="1070"/>
                </a:lnTo>
                <a:lnTo>
                  <a:pt x="683" y="1070"/>
                </a:lnTo>
                <a:lnTo>
                  <a:pt x="683" y="1070"/>
                </a:lnTo>
                <a:lnTo>
                  <a:pt x="683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1" y="1069"/>
                </a:lnTo>
                <a:lnTo>
                  <a:pt x="681" y="1069"/>
                </a:lnTo>
                <a:lnTo>
                  <a:pt x="681" y="1070"/>
                </a:lnTo>
                <a:lnTo>
                  <a:pt x="680" y="1070"/>
                </a:lnTo>
                <a:lnTo>
                  <a:pt x="680" y="1069"/>
                </a:lnTo>
                <a:lnTo>
                  <a:pt x="680" y="1070"/>
                </a:lnTo>
                <a:lnTo>
                  <a:pt x="679" y="1070"/>
                </a:lnTo>
                <a:lnTo>
                  <a:pt x="679" y="1070"/>
                </a:lnTo>
                <a:lnTo>
                  <a:pt x="679" y="1069"/>
                </a:lnTo>
                <a:lnTo>
                  <a:pt x="679" y="1069"/>
                </a:lnTo>
                <a:lnTo>
                  <a:pt x="679" y="1069"/>
                </a:lnTo>
                <a:lnTo>
                  <a:pt x="679" y="1069"/>
                </a:lnTo>
                <a:lnTo>
                  <a:pt x="678" y="1069"/>
                </a:lnTo>
                <a:lnTo>
                  <a:pt x="678" y="1069"/>
                </a:lnTo>
                <a:lnTo>
                  <a:pt x="678" y="1069"/>
                </a:lnTo>
                <a:lnTo>
                  <a:pt x="678" y="1070"/>
                </a:lnTo>
                <a:lnTo>
                  <a:pt x="678" y="1070"/>
                </a:lnTo>
                <a:lnTo>
                  <a:pt x="677" y="1070"/>
                </a:lnTo>
                <a:lnTo>
                  <a:pt x="677" y="1070"/>
                </a:lnTo>
                <a:lnTo>
                  <a:pt x="677" y="1070"/>
                </a:lnTo>
                <a:lnTo>
                  <a:pt x="676" y="1071"/>
                </a:lnTo>
                <a:lnTo>
                  <a:pt x="676" y="1071"/>
                </a:lnTo>
                <a:lnTo>
                  <a:pt x="675" y="1071"/>
                </a:lnTo>
                <a:lnTo>
                  <a:pt x="675" y="1070"/>
                </a:lnTo>
                <a:lnTo>
                  <a:pt x="674" y="1070"/>
                </a:lnTo>
                <a:lnTo>
                  <a:pt x="674" y="1070"/>
                </a:lnTo>
                <a:lnTo>
                  <a:pt x="674" y="1070"/>
                </a:lnTo>
                <a:lnTo>
                  <a:pt x="674" y="1070"/>
                </a:lnTo>
                <a:lnTo>
                  <a:pt x="674" y="1070"/>
                </a:lnTo>
                <a:lnTo>
                  <a:pt x="673" y="1070"/>
                </a:lnTo>
                <a:lnTo>
                  <a:pt x="672" y="1070"/>
                </a:lnTo>
                <a:lnTo>
                  <a:pt x="672" y="1070"/>
                </a:lnTo>
                <a:lnTo>
                  <a:pt x="672" y="1070"/>
                </a:lnTo>
                <a:lnTo>
                  <a:pt x="671" y="1070"/>
                </a:lnTo>
                <a:lnTo>
                  <a:pt x="671" y="1070"/>
                </a:lnTo>
                <a:lnTo>
                  <a:pt x="672" y="1070"/>
                </a:lnTo>
                <a:lnTo>
                  <a:pt x="671" y="1070"/>
                </a:lnTo>
                <a:lnTo>
                  <a:pt x="671" y="1070"/>
                </a:lnTo>
                <a:lnTo>
                  <a:pt x="671" y="1069"/>
                </a:lnTo>
                <a:lnTo>
                  <a:pt x="670" y="1069"/>
                </a:lnTo>
                <a:lnTo>
                  <a:pt x="670" y="1068"/>
                </a:lnTo>
                <a:lnTo>
                  <a:pt x="670" y="1069"/>
                </a:lnTo>
                <a:lnTo>
                  <a:pt x="670" y="1068"/>
                </a:lnTo>
                <a:lnTo>
                  <a:pt x="669" y="1068"/>
                </a:lnTo>
                <a:lnTo>
                  <a:pt x="669" y="1069"/>
                </a:lnTo>
                <a:lnTo>
                  <a:pt x="669" y="1069"/>
                </a:lnTo>
                <a:lnTo>
                  <a:pt x="669" y="1068"/>
                </a:lnTo>
                <a:lnTo>
                  <a:pt x="668" y="1068"/>
                </a:lnTo>
                <a:lnTo>
                  <a:pt x="668" y="1068"/>
                </a:lnTo>
                <a:lnTo>
                  <a:pt x="668" y="1068"/>
                </a:lnTo>
                <a:lnTo>
                  <a:pt x="668" y="1067"/>
                </a:lnTo>
                <a:lnTo>
                  <a:pt x="668" y="1068"/>
                </a:lnTo>
                <a:lnTo>
                  <a:pt x="667" y="1068"/>
                </a:lnTo>
                <a:lnTo>
                  <a:pt x="667" y="1068"/>
                </a:lnTo>
                <a:lnTo>
                  <a:pt x="666" y="1068"/>
                </a:lnTo>
                <a:lnTo>
                  <a:pt x="666" y="1067"/>
                </a:lnTo>
                <a:lnTo>
                  <a:pt x="666" y="1067"/>
                </a:lnTo>
                <a:lnTo>
                  <a:pt x="666" y="1067"/>
                </a:lnTo>
                <a:lnTo>
                  <a:pt x="666" y="1067"/>
                </a:lnTo>
                <a:lnTo>
                  <a:pt x="667" y="1067"/>
                </a:lnTo>
                <a:lnTo>
                  <a:pt x="667" y="1067"/>
                </a:lnTo>
                <a:lnTo>
                  <a:pt x="666" y="1066"/>
                </a:lnTo>
                <a:lnTo>
                  <a:pt x="666" y="1066"/>
                </a:lnTo>
                <a:lnTo>
                  <a:pt x="666" y="1066"/>
                </a:lnTo>
                <a:lnTo>
                  <a:pt x="666" y="1066"/>
                </a:lnTo>
                <a:lnTo>
                  <a:pt x="665" y="1066"/>
                </a:lnTo>
                <a:lnTo>
                  <a:pt x="665" y="1065"/>
                </a:lnTo>
                <a:lnTo>
                  <a:pt x="665" y="1066"/>
                </a:lnTo>
                <a:lnTo>
                  <a:pt x="665" y="1065"/>
                </a:lnTo>
                <a:lnTo>
                  <a:pt x="665" y="1066"/>
                </a:lnTo>
                <a:lnTo>
                  <a:pt x="664" y="1066"/>
                </a:lnTo>
                <a:lnTo>
                  <a:pt x="664" y="1065"/>
                </a:lnTo>
                <a:lnTo>
                  <a:pt x="664" y="1065"/>
                </a:lnTo>
                <a:lnTo>
                  <a:pt x="664" y="1066"/>
                </a:lnTo>
                <a:lnTo>
                  <a:pt x="664" y="1066"/>
                </a:lnTo>
                <a:lnTo>
                  <a:pt x="664" y="1066"/>
                </a:lnTo>
                <a:lnTo>
                  <a:pt x="664" y="1066"/>
                </a:lnTo>
                <a:lnTo>
                  <a:pt x="664" y="1065"/>
                </a:lnTo>
                <a:lnTo>
                  <a:pt x="663" y="1065"/>
                </a:lnTo>
                <a:lnTo>
                  <a:pt x="664" y="1065"/>
                </a:lnTo>
                <a:lnTo>
                  <a:pt x="664" y="1065"/>
                </a:lnTo>
                <a:lnTo>
                  <a:pt x="663" y="1065"/>
                </a:lnTo>
                <a:lnTo>
                  <a:pt x="663" y="1065"/>
                </a:lnTo>
                <a:lnTo>
                  <a:pt x="663" y="1065"/>
                </a:lnTo>
                <a:lnTo>
                  <a:pt x="663" y="1064"/>
                </a:lnTo>
                <a:lnTo>
                  <a:pt x="663" y="1064"/>
                </a:lnTo>
                <a:lnTo>
                  <a:pt x="663" y="1064"/>
                </a:lnTo>
                <a:lnTo>
                  <a:pt x="663" y="1063"/>
                </a:lnTo>
                <a:lnTo>
                  <a:pt x="662" y="1063"/>
                </a:lnTo>
                <a:lnTo>
                  <a:pt x="662" y="1063"/>
                </a:lnTo>
                <a:lnTo>
                  <a:pt x="662" y="1063"/>
                </a:lnTo>
                <a:lnTo>
                  <a:pt x="662" y="1063"/>
                </a:lnTo>
                <a:lnTo>
                  <a:pt x="662" y="1062"/>
                </a:lnTo>
                <a:lnTo>
                  <a:pt x="661" y="1062"/>
                </a:lnTo>
                <a:lnTo>
                  <a:pt x="661" y="1062"/>
                </a:lnTo>
                <a:lnTo>
                  <a:pt x="662" y="1062"/>
                </a:lnTo>
                <a:lnTo>
                  <a:pt x="662" y="1062"/>
                </a:lnTo>
                <a:lnTo>
                  <a:pt x="661" y="1061"/>
                </a:lnTo>
                <a:lnTo>
                  <a:pt x="661" y="1061"/>
                </a:lnTo>
                <a:lnTo>
                  <a:pt x="661" y="1061"/>
                </a:lnTo>
                <a:lnTo>
                  <a:pt x="660" y="1061"/>
                </a:lnTo>
                <a:lnTo>
                  <a:pt x="660" y="1062"/>
                </a:lnTo>
                <a:lnTo>
                  <a:pt x="660" y="1062"/>
                </a:lnTo>
                <a:lnTo>
                  <a:pt x="660" y="1061"/>
                </a:lnTo>
                <a:lnTo>
                  <a:pt x="659" y="1061"/>
                </a:lnTo>
                <a:lnTo>
                  <a:pt x="659" y="1061"/>
                </a:lnTo>
                <a:lnTo>
                  <a:pt x="659" y="1061"/>
                </a:lnTo>
                <a:lnTo>
                  <a:pt x="659" y="1061"/>
                </a:lnTo>
                <a:lnTo>
                  <a:pt x="659" y="1061"/>
                </a:lnTo>
                <a:lnTo>
                  <a:pt x="659" y="1060"/>
                </a:lnTo>
                <a:lnTo>
                  <a:pt x="659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7" y="1060"/>
                </a:lnTo>
                <a:lnTo>
                  <a:pt x="657" y="1060"/>
                </a:lnTo>
                <a:lnTo>
                  <a:pt x="657" y="1060"/>
                </a:lnTo>
                <a:lnTo>
                  <a:pt x="657" y="1060"/>
                </a:lnTo>
                <a:lnTo>
                  <a:pt x="656" y="1060"/>
                </a:lnTo>
                <a:lnTo>
                  <a:pt x="656" y="1060"/>
                </a:lnTo>
                <a:lnTo>
                  <a:pt x="656" y="1060"/>
                </a:lnTo>
                <a:lnTo>
                  <a:pt x="655" y="1060"/>
                </a:lnTo>
                <a:lnTo>
                  <a:pt x="655" y="1060"/>
                </a:lnTo>
                <a:lnTo>
                  <a:pt x="656" y="1060"/>
                </a:lnTo>
                <a:lnTo>
                  <a:pt x="656" y="1061"/>
                </a:lnTo>
                <a:lnTo>
                  <a:pt x="656" y="1060"/>
                </a:lnTo>
                <a:lnTo>
                  <a:pt x="655" y="1060"/>
                </a:lnTo>
                <a:lnTo>
                  <a:pt x="655" y="1060"/>
                </a:lnTo>
                <a:lnTo>
                  <a:pt x="655" y="1060"/>
                </a:lnTo>
                <a:lnTo>
                  <a:pt x="654" y="1060"/>
                </a:lnTo>
                <a:lnTo>
                  <a:pt x="654" y="1060"/>
                </a:lnTo>
                <a:lnTo>
                  <a:pt x="654" y="1060"/>
                </a:lnTo>
                <a:lnTo>
                  <a:pt x="654" y="1060"/>
                </a:lnTo>
                <a:lnTo>
                  <a:pt x="653" y="1060"/>
                </a:lnTo>
                <a:lnTo>
                  <a:pt x="653" y="1060"/>
                </a:lnTo>
                <a:lnTo>
                  <a:pt x="653" y="1060"/>
                </a:lnTo>
                <a:lnTo>
                  <a:pt x="652" y="1060"/>
                </a:lnTo>
                <a:lnTo>
                  <a:pt x="652" y="1059"/>
                </a:lnTo>
                <a:lnTo>
                  <a:pt x="652" y="1059"/>
                </a:lnTo>
                <a:lnTo>
                  <a:pt x="652" y="1058"/>
                </a:lnTo>
                <a:lnTo>
                  <a:pt x="651" y="1058"/>
                </a:lnTo>
                <a:lnTo>
                  <a:pt x="651" y="1058"/>
                </a:lnTo>
                <a:lnTo>
                  <a:pt x="651" y="1058"/>
                </a:lnTo>
                <a:lnTo>
                  <a:pt x="650" y="1058"/>
                </a:lnTo>
                <a:lnTo>
                  <a:pt x="650" y="1058"/>
                </a:lnTo>
                <a:lnTo>
                  <a:pt x="650" y="1057"/>
                </a:lnTo>
                <a:lnTo>
                  <a:pt x="649" y="1058"/>
                </a:lnTo>
                <a:lnTo>
                  <a:pt x="649" y="1058"/>
                </a:lnTo>
                <a:lnTo>
                  <a:pt x="648" y="1058"/>
                </a:lnTo>
                <a:lnTo>
                  <a:pt x="648" y="1057"/>
                </a:lnTo>
                <a:lnTo>
                  <a:pt x="648" y="1057"/>
                </a:lnTo>
                <a:lnTo>
                  <a:pt x="648" y="1057"/>
                </a:lnTo>
                <a:lnTo>
                  <a:pt x="647" y="1057"/>
                </a:lnTo>
                <a:lnTo>
                  <a:pt x="647" y="1057"/>
                </a:lnTo>
                <a:lnTo>
                  <a:pt x="647" y="1057"/>
                </a:lnTo>
                <a:lnTo>
                  <a:pt x="646" y="1057"/>
                </a:lnTo>
                <a:lnTo>
                  <a:pt x="646" y="1057"/>
                </a:lnTo>
                <a:lnTo>
                  <a:pt x="646" y="1057"/>
                </a:lnTo>
                <a:lnTo>
                  <a:pt x="646" y="1057"/>
                </a:lnTo>
                <a:lnTo>
                  <a:pt x="645" y="1057"/>
                </a:lnTo>
                <a:lnTo>
                  <a:pt x="645" y="1057"/>
                </a:lnTo>
                <a:lnTo>
                  <a:pt x="645" y="1057"/>
                </a:lnTo>
                <a:lnTo>
                  <a:pt x="645" y="1057"/>
                </a:lnTo>
                <a:lnTo>
                  <a:pt x="645" y="1057"/>
                </a:lnTo>
                <a:lnTo>
                  <a:pt x="644" y="1057"/>
                </a:lnTo>
                <a:lnTo>
                  <a:pt x="644" y="1057"/>
                </a:lnTo>
                <a:lnTo>
                  <a:pt x="643" y="1056"/>
                </a:lnTo>
                <a:lnTo>
                  <a:pt x="643" y="1057"/>
                </a:lnTo>
                <a:lnTo>
                  <a:pt x="643" y="1057"/>
                </a:lnTo>
                <a:lnTo>
                  <a:pt x="642" y="1056"/>
                </a:lnTo>
                <a:lnTo>
                  <a:pt x="642" y="1056"/>
                </a:lnTo>
                <a:lnTo>
                  <a:pt x="642" y="1056"/>
                </a:lnTo>
                <a:lnTo>
                  <a:pt x="642" y="1055"/>
                </a:lnTo>
                <a:lnTo>
                  <a:pt x="641" y="1055"/>
                </a:lnTo>
                <a:lnTo>
                  <a:pt x="641" y="1055"/>
                </a:lnTo>
                <a:lnTo>
                  <a:pt x="641" y="1054"/>
                </a:lnTo>
                <a:lnTo>
                  <a:pt x="641" y="1054"/>
                </a:lnTo>
                <a:lnTo>
                  <a:pt x="640" y="1054"/>
                </a:lnTo>
                <a:lnTo>
                  <a:pt x="640" y="1054"/>
                </a:lnTo>
                <a:lnTo>
                  <a:pt x="640" y="1053"/>
                </a:lnTo>
                <a:lnTo>
                  <a:pt x="639" y="1054"/>
                </a:lnTo>
                <a:lnTo>
                  <a:pt x="639" y="1053"/>
                </a:lnTo>
                <a:lnTo>
                  <a:pt x="639" y="1053"/>
                </a:lnTo>
                <a:lnTo>
                  <a:pt x="638" y="1053"/>
                </a:lnTo>
                <a:lnTo>
                  <a:pt x="638" y="1054"/>
                </a:lnTo>
                <a:lnTo>
                  <a:pt x="638" y="1054"/>
                </a:lnTo>
                <a:lnTo>
                  <a:pt x="638" y="1054"/>
                </a:lnTo>
                <a:lnTo>
                  <a:pt x="637" y="1054"/>
                </a:lnTo>
                <a:lnTo>
                  <a:pt x="637" y="1054"/>
                </a:lnTo>
                <a:lnTo>
                  <a:pt x="637" y="1053"/>
                </a:lnTo>
                <a:lnTo>
                  <a:pt x="636" y="1053"/>
                </a:lnTo>
                <a:lnTo>
                  <a:pt x="636" y="1054"/>
                </a:lnTo>
                <a:lnTo>
                  <a:pt x="636" y="1054"/>
                </a:lnTo>
                <a:lnTo>
                  <a:pt x="635" y="1054"/>
                </a:lnTo>
                <a:lnTo>
                  <a:pt x="635" y="1053"/>
                </a:lnTo>
                <a:lnTo>
                  <a:pt x="635" y="1053"/>
                </a:lnTo>
                <a:lnTo>
                  <a:pt x="634" y="1053"/>
                </a:lnTo>
                <a:lnTo>
                  <a:pt x="634" y="1053"/>
                </a:lnTo>
                <a:lnTo>
                  <a:pt x="635" y="1053"/>
                </a:lnTo>
                <a:lnTo>
                  <a:pt x="635" y="1052"/>
                </a:lnTo>
                <a:lnTo>
                  <a:pt x="634" y="1052"/>
                </a:lnTo>
                <a:lnTo>
                  <a:pt x="634" y="1052"/>
                </a:lnTo>
                <a:lnTo>
                  <a:pt x="634" y="1052"/>
                </a:lnTo>
                <a:lnTo>
                  <a:pt x="634" y="1052"/>
                </a:lnTo>
                <a:lnTo>
                  <a:pt x="633" y="1052"/>
                </a:lnTo>
                <a:lnTo>
                  <a:pt x="634" y="1051"/>
                </a:lnTo>
                <a:lnTo>
                  <a:pt x="633" y="1051"/>
                </a:lnTo>
                <a:lnTo>
                  <a:pt x="633" y="1051"/>
                </a:lnTo>
                <a:lnTo>
                  <a:pt x="633" y="1051"/>
                </a:lnTo>
                <a:lnTo>
                  <a:pt x="633" y="1051"/>
                </a:lnTo>
                <a:lnTo>
                  <a:pt x="632" y="1050"/>
                </a:lnTo>
                <a:lnTo>
                  <a:pt x="632" y="1050"/>
                </a:lnTo>
                <a:lnTo>
                  <a:pt x="631" y="1050"/>
                </a:lnTo>
                <a:lnTo>
                  <a:pt x="631" y="1050"/>
                </a:lnTo>
                <a:lnTo>
                  <a:pt x="632" y="1050"/>
                </a:lnTo>
                <a:lnTo>
                  <a:pt x="632" y="1050"/>
                </a:lnTo>
                <a:lnTo>
                  <a:pt x="631" y="1050"/>
                </a:lnTo>
                <a:lnTo>
                  <a:pt x="631" y="1049"/>
                </a:lnTo>
                <a:lnTo>
                  <a:pt x="631" y="1049"/>
                </a:lnTo>
                <a:lnTo>
                  <a:pt x="630" y="1049"/>
                </a:lnTo>
                <a:lnTo>
                  <a:pt x="630" y="1049"/>
                </a:lnTo>
                <a:lnTo>
                  <a:pt x="629" y="1049"/>
                </a:lnTo>
                <a:lnTo>
                  <a:pt x="629" y="1048"/>
                </a:lnTo>
                <a:lnTo>
                  <a:pt x="629" y="1047"/>
                </a:lnTo>
                <a:lnTo>
                  <a:pt x="629" y="1047"/>
                </a:lnTo>
                <a:lnTo>
                  <a:pt x="629" y="1047"/>
                </a:lnTo>
                <a:lnTo>
                  <a:pt x="629" y="1047"/>
                </a:lnTo>
                <a:lnTo>
                  <a:pt x="628" y="1047"/>
                </a:lnTo>
                <a:lnTo>
                  <a:pt x="628" y="1047"/>
                </a:lnTo>
                <a:lnTo>
                  <a:pt x="628" y="1047"/>
                </a:lnTo>
                <a:lnTo>
                  <a:pt x="628" y="1047"/>
                </a:lnTo>
                <a:lnTo>
                  <a:pt x="628" y="1047"/>
                </a:lnTo>
                <a:lnTo>
                  <a:pt x="628" y="1046"/>
                </a:lnTo>
                <a:lnTo>
                  <a:pt x="628" y="1046"/>
                </a:lnTo>
                <a:lnTo>
                  <a:pt x="628" y="1045"/>
                </a:lnTo>
                <a:lnTo>
                  <a:pt x="628" y="1045"/>
                </a:lnTo>
                <a:lnTo>
                  <a:pt x="629" y="1045"/>
                </a:lnTo>
                <a:lnTo>
                  <a:pt x="628" y="1045"/>
                </a:lnTo>
                <a:lnTo>
                  <a:pt x="628" y="1045"/>
                </a:lnTo>
                <a:lnTo>
                  <a:pt x="628" y="1045"/>
                </a:lnTo>
                <a:lnTo>
                  <a:pt x="628" y="1044"/>
                </a:lnTo>
                <a:lnTo>
                  <a:pt x="628" y="1044"/>
                </a:lnTo>
                <a:lnTo>
                  <a:pt x="628" y="1043"/>
                </a:lnTo>
                <a:lnTo>
                  <a:pt x="628" y="1043"/>
                </a:lnTo>
                <a:lnTo>
                  <a:pt x="628" y="1043"/>
                </a:lnTo>
                <a:lnTo>
                  <a:pt x="628" y="1042"/>
                </a:lnTo>
                <a:lnTo>
                  <a:pt x="628" y="1042"/>
                </a:lnTo>
                <a:lnTo>
                  <a:pt x="628" y="1042"/>
                </a:lnTo>
                <a:lnTo>
                  <a:pt x="628" y="1042"/>
                </a:lnTo>
                <a:lnTo>
                  <a:pt x="627" y="1042"/>
                </a:lnTo>
                <a:lnTo>
                  <a:pt x="627" y="1042"/>
                </a:lnTo>
                <a:lnTo>
                  <a:pt x="627" y="1041"/>
                </a:lnTo>
                <a:lnTo>
                  <a:pt x="626" y="1041"/>
                </a:lnTo>
                <a:lnTo>
                  <a:pt x="626" y="1041"/>
                </a:lnTo>
                <a:lnTo>
                  <a:pt x="625" y="1041"/>
                </a:lnTo>
                <a:lnTo>
                  <a:pt x="626" y="1041"/>
                </a:lnTo>
                <a:lnTo>
                  <a:pt x="625" y="1041"/>
                </a:lnTo>
                <a:lnTo>
                  <a:pt x="625" y="1041"/>
                </a:lnTo>
                <a:lnTo>
                  <a:pt x="624" y="1041"/>
                </a:lnTo>
                <a:lnTo>
                  <a:pt x="624" y="1041"/>
                </a:lnTo>
                <a:lnTo>
                  <a:pt x="624" y="1041"/>
                </a:lnTo>
                <a:lnTo>
                  <a:pt x="623" y="1040"/>
                </a:lnTo>
                <a:lnTo>
                  <a:pt x="623" y="1040"/>
                </a:lnTo>
                <a:lnTo>
                  <a:pt x="623" y="1039"/>
                </a:lnTo>
                <a:lnTo>
                  <a:pt x="622" y="1039"/>
                </a:lnTo>
                <a:lnTo>
                  <a:pt x="622" y="1039"/>
                </a:lnTo>
                <a:lnTo>
                  <a:pt x="622" y="1039"/>
                </a:lnTo>
                <a:lnTo>
                  <a:pt x="622" y="1039"/>
                </a:lnTo>
                <a:lnTo>
                  <a:pt x="622" y="1040"/>
                </a:lnTo>
                <a:lnTo>
                  <a:pt x="623" y="1040"/>
                </a:lnTo>
                <a:lnTo>
                  <a:pt x="622" y="1040"/>
                </a:lnTo>
                <a:lnTo>
                  <a:pt x="622" y="1040"/>
                </a:lnTo>
                <a:lnTo>
                  <a:pt x="622" y="1040"/>
                </a:lnTo>
                <a:lnTo>
                  <a:pt x="622" y="1041"/>
                </a:lnTo>
                <a:lnTo>
                  <a:pt x="622" y="1040"/>
                </a:lnTo>
                <a:lnTo>
                  <a:pt x="622" y="1040"/>
                </a:lnTo>
                <a:lnTo>
                  <a:pt x="621" y="1040"/>
                </a:lnTo>
                <a:lnTo>
                  <a:pt x="621" y="1039"/>
                </a:lnTo>
                <a:lnTo>
                  <a:pt x="621" y="1039"/>
                </a:lnTo>
                <a:lnTo>
                  <a:pt x="621" y="1039"/>
                </a:lnTo>
                <a:lnTo>
                  <a:pt x="620" y="1039"/>
                </a:lnTo>
                <a:lnTo>
                  <a:pt x="620" y="1040"/>
                </a:lnTo>
                <a:lnTo>
                  <a:pt x="620" y="1040"/>
                </a:lnTo>
                <a:lnTo>
                  <a:pt x="619" y="1040"/>
                </a:lnTo>
                <a:lnTo>
                  <a:pt x="619" y="1040"/>
                </a:lnTo>
                <a:lnTo>
                  <a:pt x="619" y="1039"/>
                </a:lnTo>
                <a:lnTo>
                  <a:pt x="619" y="1039"/>
                </a:lnTo>
                <a:lnTo>
                  <a:pt x="618" y="1039"/>
                </a:lnTo>
                <a:lnTo>
                  <a:pt x="618" y="1040"/>
                </a:lnTo>
                <a:lnTo>
                  <a:pt x="618" y="1040"/>
                </a:lnTo>
                <a:lnTo>
                  <a:pt x="618" y="1040"/>
                </a:lnTo>
                <a:lnTo>
                  <a:pt x="618" y="1039"/>
                </a:lnTo>
                <a:lnTo>
                  <a:pt x="618" y="1039"/>
                </a:lnTo>
                <a:lnTo>
                  <a:pt x="617" y="1039"/>
                </a:lnTo>
                <a:lnTo>
                  <a:pt x="617" y="1040"/>
                </a:lnTo>
                <a:lnTo>
                  <a:pt x="617" y="1040"/>
                </a:lnTo>
                <a:lnTo>
                  <a:pt x="616" y="1040"/>
                </a:lnTo>
                <a:lnTo>
                  <a:pt x="617" y="1040"/>
                </a:lnTo>
                <a:lnTo>
                  <a:pt x="616" y="1040"/>
                </a:lnTo>
                <a:lnTo>
                  <a:pt x="616" y="1040"/>
                </a:lnTo>
                <a:lnTo>
                  <a:pt x="616" y="1039"/>
                </a:lnTo>
                <a:lnTo>
                  <a:pt x="616" y="1039"/>
                </a:lnTo>
                <a:lnTo>
                  <a:pt x="615" y="1039"/>
                </a:lnTo>
                <a:lnTo>
                  <a:pt x="615" y="1039"/>
                </a:lnTo>
                <a:lnTo>
                  <a:pt x="614" y="1040"/>
                </a:lnTo>
                <a:lnTo>
                  <a:pt x="614" y="1040"/>
                </a:lnTo>
                <a:lnTo>
                  <a:pt x="614" y="1039"/>
                </a:lnTo>
                <a:lnTo>
                  <a:pt x="613" y="1039"/>
                </a:lnTo>
                <a:lnTo>
                  <a:pt x="613" y="1039"/>
                </a:lnTo>
                <a:lnTo>
                  <a:pt x="612" y="1039"/>
                </a:lnTo>
                <a:lnTo>
                  <a:pt x="612" y="1038"/>
                </a:lnTo>
                <a:lnTo>
                  <a:pt x="612" y="1038"/>
                </a:lnTo>
                <a:lnTo>
                  <a:pt x="611" y="1038"/>
                </a:lnTo>
                <a:lnTo>
                  <a:pt x="611" y="1037"/>
                </a:lnTo>
                <a:lnTo>
                  <a:pt x="610" y="1037"/>
                </a:lnTo>
                <a:lnTo>
                  <a:pt x="610" y="1037"/>
                </a:lnTo>
                <a:lnTo>
                  <a:pt x="609" y="1037"/>
                </a:lnTo>
                <a:lnTo>
                  <a:pt x="609" y="1037"/>
                </a:lnTo>
                <a:lnTo>
                  <a:pt x="609" y="1038"/>
                </a:lnTo>
                <a:lnTo>
                  <a:pt x="608" y="1037"/>
                </a:lnTo>
                <a:lnTo>
                  <a:pt x="608" y="1037"/>
                </a:lnTo>
                <a:lnTo>
                  <a:pt x="608" y="1037"/>
                </a:lnTo>
                <a:lnTo>
                  <a:pt x="608" y="1038"/>
                </a:lnTo>
                <a:lnTo>
                  <a:pt x="608" y="1038"/>
                </a:lnTo>
                <a:lnTo>
                  <a:pt x="607" y="1037"/>
                </a:lnTo>
                <a:lnTo>
                  <a:pt x="607" y="1037"/>
                </a:lnTo>
                <a:lnTo>
                  <a:pt x="607" y="1036"/>
                </a:lnTo>
                <a:lnTo>
                  <a:pt x="606" y="1036"/>
                </a:lnTo>
                <a:lnTo>
                  <a:pt x="606" y="1035"/>
                </a:lnTo>
                <a:lnTo>
                  <a:pt x="606" y="1035"/>
                </a:lnTo>
                <a:lnTo>
                  <a:pt x="606" y="1035"/>
                </a:lnTo>
                <a:lnTo>
                  <a:pt x="605" y="1035"/>
                </a:lnTo>
                <a:lnTo>
                  <a:pt x="604" y="1034"/>
                </a:lnTo>
                <a:lnTo>
                  <a:pt x="604" y="1034"/>
                </a:lnTo>
                <a:lnTo>
                  <a:pt x="603" y="1035"/>
                </a:lnTo>
                <a:lnTo>
                  <a:pt x="603" y="1035"/>
                </a:lnTo>
                <a:lnTo>
                  <a:pt x="603" y="1035"/>
                </a:lnTo>
                <a:lnTo>
                  <a:pt x="603" y="1035"/>
                </a:lnTo>
                <a:lnTo>
                  <a:pt x="603" y="1034"/>
                </a:lnTo>
                <a:lnTo>
                  <a:pt x="603" y="1034"/>
                </a:lnTo>
                <a:lnTo>
                  <a:pt x="603" y="1033"/>
                </a:lnTo>
                <a:lnTo>
                  <a:pt x="603" y="1033"/>
                </a:lnTo>
                <a:lnTo>
                  <a:pt x="602" y="1034"/>
                </a:lnTo>
                <a:lnTo>
                  <a:pt x="602" y="1034"/>
                </a:lnTo>
                <a:lnTo>
                  <a:pt x="602" y="1035"/>
                </a:lnTo>
                <a:lnTo>
                  <a:pt x="601" y="1035"/>
                </a:lnTo>
                <a:lnTo>
                  <a:pt x="601" y="1034"/>
                </a:lnTo>
                <a:lnTo>
                  <a:pt x="601" y="1034"/>
                </a:lnTo>
                <a:lnTo>
                  <a:pt x="600" y="1034"/>
                </a:lnTo>
                <a:lnTo>
                  <a:pt x="600" y="1033"/>
                </a:lnTo>
                <a:lnTo>
                  <a:pt x="600" y="1033"/>
                </a:lnTo>
                <a:lnTo>
                  <a:pt x="600" y="1032"/>
                </a:lnTo>
                <a:lnTo>
                  <a:pt x="600" y="1033"/>
                </a:lnTo>
                <a:lnTo>
                  <a:pt x="599" y="1033"/>
                </a:lnTo>
                <a:lnTo>
                  <a:pt x="599" y="1032"/>
                </a:lnTo>
                <a:lnTo>
                  <a:pt x="599" y="1032"/>
                </a:lnTo>
                <a:lnTo>
                  <a:pt x="599" y="1032"/>
                </a:lnTo>
                <a:lnTo>
                  <a:pt x="598" y="1031"/>
                </a:lnTo>
                <a:lnTo>
                  <a:pt x="598" y="1031"/>
                </a:lnTo>
                <a:lnTo>
                  <a:pt x="598" y="1032"/>
                </a:lnTo>
                <a:lnTo>
                  <a:pt x="598" y="1032"/>
                </a:lnTo>
                <a:lnTo>
                  <a:pt x="598" y="1033"/>
                </a:lnTo>
                <a:lnTo>
                  <a:pt x="598" y="1033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32"/>
                </a:lnTo>
                <a:lnTo>
                  <a:pt x="597" y="1032"/>
                </a:lnTo>
                <a:lnTo>
                  <a:pt x="597" y="1032"/>
                </a:lnTo>
                <a:lnTo>
                  <a:pt x="596" y="1032"/>
                </a:lnTo>
                <a:lnTo>
                  <a:pt x="596" y="1032"/>
                </a:lnTo>
                <a:lnTo>
                  <a:pt x="596" y="1032"/>
                </a:lnTo>
                <a:lnTo>
                  <a:pt x="596" y="1031"/>
                </a:lnTo>
                <a:lnTo>
                  <a:pt x="596" y="1031"/>
                </a:lnTo>
                <a:lnTo>
                  <a:pt x="597" y="1031"/>
                </a:lnTo>
                <a:lnTo>
                  <a:pt x="597" y="1031"/>
                </a:lnTo>
                <a:lnTo>
                  <a:pt x="596" y="1031"/>
                </a:lnTo>
                <a:lnTo>
                  <a:pt x="595" y="1031"/>
                </a:lnTo>
                <a:lnTo>
                  <a:pt x="594" y="1031"/>
                </a:lnTo>
                <a:lnTo>
                  <a:pt x="593" y="1031"/>
                </a:lnTo>
                <a:lnTo>
                  <a:pt x="593" y="1030"/>
                </a:lnTo>
                <a:lnTo>
                  <a:pt x="593" y="1030"/>
                </a:lnTo>
                <a:lnTo>
                  <a:pt x="593" y="1030"/>
                </a:lnTo>
                <a:lnTo>
                  <a:pt x="592" y="1030"/>
                </a:lnTo>
                <a:lnTo>
                  <a:pt x="592" y="1031"/>
                </a:lnTo>
                <a:lnTo>
                  <a:pt x="592" y="1031"/>
                </a:lnTo>
                <a:lnTo>
                  <a:pt x="592" y="1032"/>
                </a:lnTo>
                <a:lnTo>
                  <a:pt x="592" y="1032"/>
                </a:lnTo>
                <a:lnTo>
                  <a:pt x="591" y="1032"/>
                </a:lnTo>
                <a:lnTo>
                  <a:pt x="591" y="1032"/>
                </a:lnTo>
                <a:lnTo>
                  <a:pt x="590" y="1031"/>
                </a:lnTo>
                <a:lnTo>
                  <a:pt x="590" y="1031"/>
                </a:lnTo>
                <a:lnTo>
                  <a:pt x="590" y="1030"/>
                </a:lnTo>
                <a:lnTo>
                  <a:pt x="589" y="1030"/>
                </a:lnTo>
                <a:lnTo>
                  <a:pt x="590" y="1030"/>
                </a:lnTo>
                <a:lnTo>
                  <a:pt x="590" y="1030"/>
                </a:lnTo>
                <a:lnTo>
                  <a:pt x="590" y="1030"/>
                </a:lnTo>
                <a:lnTo>
                  <a:pt x="589" y="1030"/>
                </a:lnTo>
                <a:lnTo>
                  <a:pt x="588" y="1030"/>
                </a:lnTo>
                <a:lnTo>
                  <a:pt x="588" y="1030"/>
                </a:lnTo>
                <a:lnTo>
                  <a:pt x="588" y="1029"/>
                </a:lnTo>
                <a:lnTo>
                  <a:pt x="587" y="1030"/>
                </a:lnTo>
                <a:lnTo>
                  <a:pt x="587" y="1030"/>
                </a:lnTo>
                <a:lnTo>
                  <a:pt x="587" y="1030"/>
                </a:lnTo>
                <a:lnTo>
                  <a:pt x="587" y="1030"/>
                </a:lnTo>
                <a:lnTo>
                  <a:pt x="587" y="1030"/>
                </a:lnTo>
                <a:lnTo>
                  <a:pt x="586" y="1030"/>
                </a:lnTo>
                <a:lnTo>
                  <a:pt x="586" y="1030"/>
                </a:lnTo>
                <a:lnTo>
                  <a:pt x="587" y="1029"/>
                </a:lnTo>
                <a:lnTo>
                  <a:pt x="587" y="1029"/>
                </a:lnTo>
                <a:lnTo>
                  <a:pt x="586" y="1028"/>
                </a:lnTo>
                <a:lnTo>
                  <a:pt x="586" y="1029"/>
                </a:lnTo>
                <a:lnTo>
                  <a:pt x="585" y="1029"/>
                </a:lnTo>
                <a:lnTo>
                  <a:pt x="585" y="1029"/>
                </a:lnTo>
                <a:lnTo>
                  <a:pt x="585" y="1028"/>
                </a:lnTo>
                <a:lnTo>
                  <a:pt x="585" y="1028"/>
                </a:lnTo>
                <a:lnTo>
                  <a:pt x="585" y="1028"/>
                </a:lnTo>
                <a:lnTo>
                  <a:pt x="584" y="1028"/>
                </a:lnTo>
                <a:lnTo>
                  <a:pt x="584" y="1028"/>
                </a:lnTo>
                <a:lnTo>
                  <a:pt x="584" y="1026"/>
                </a:lnTo>
                <a:lnTo>
                  <a:pt x="584" y="1026"/>
                </a:lnTo>
                <a:lnTo>
                  <a:pt x="585" y="1026"/>
                </a:lnTo>
                <a:lnTo>
                  <a:pt x="584" y="1025"/>
                </a:lnTo>
                <a:lnTo>
                  <a:pt x="584" y="1025"/>
                </a:lnTo>
                <a:lnTo>
                  <a:pt x="583" y="1026"/>
                </a:lnTo>
                <a:lnTo>
                  <a:pt x="583" y="1025"/>
                </a:lnTo>
                <a:lnTo>
                  <a:pt x="583" y="1025"/>
                </a:lnTo>
                <a:lnTo>
                  <a:pt x="584" y="1025"/>
                </a:lnTo>
                <a:lnTo>
                  <a:pt x="585" y="1025"/>
                </a:lnTo>
                <a:lnTo>
                  <a:pt x="585" y="1024"/>
                </a:lnTo>
                <a:lnTo>
                  <a:pt x="584" y="1024"/>
                </a:lnTo>
                <a:lnTo>
                  <a:pt x="584" y="1024"/>
                </a:lnTo>
                <a:lnTo>
                  <a:pt x="584" y="1023"/>
                </a:lnTo>
                <a:lnTo>
                  <a:pt x="583" y="1023"/>
                </a:lnTo>
                <a:lnTo>
                  <a:pt x="582" y="1023"/>
                </a:lnTo>
                <a:lnTo>
                  <a:pt x="582" y="1023"/>
                </a:lnTo>
                <a:lnTo>
                  <a:pt x="581" y="1022"/>
                </a:lnTo>
                <a:lnTo>
                  <a:pt x="581" y="1022"/>
                </a:lnTo>
                <a:lnTo>
                  <a:pt x="581" y="1022"/>
                </a:lnTo>
                <a:lnTo>
                  <a:pt x="580" y="1021"/>
                </a:lnTo>
                <a:lnTo>
                  <a:pt x="580" y="1021"/>
                </a:lnTo>
                <a:lnTo>
                  <a:pt x="580" y="1022"/>
                </a:lnTo>
                <a:lnTo>
                  <a:pt x="580" y="1022"/>
                </a:lnTo>
                <a:lnTo>
                  <a:pt x="580" y="1023"/>
                </a:lnTo>
                <a:lnTo>
                  <a:pt x="580" y="1023"/>
                </a:lnTo>
                <a:lnTo>
                  <a:pt x="579" y="1023"/>
                </a:lnTo>
                <a:lnTo>
                  <a:pt x="579" y="1022"/>
                </a:lnTo>
                <a:lnTo>
                  <a:pt x="579" y="1022"/>
                </a:lnTo>
                <a:lnTo>
                  <a:pt x="579" y="1021"/>
                </a:lnTo>
                <a:lnTo>
                  <a:pt x="578" y="1021"/>
                </a:lnTo>
                <a:lnTo>
                  <a:pt x="578" y="1022"/>
                </a:lnTo>
                <a:lnTo>
                  <a:pt x="578" y="1021"/>
                </a:lnTo>
                <a:lnTo>
                  <a:pt x="577" y="1021"/>
                </a:lnTo>
                <a:lnTo>
                  <a:pt x="577" y="1021"/>
                </a:lnTo>
                <a:lnTo>
                  <a:pt x="577" y="1022"/>
                </a:lnTo>
                <a:lnTo>
                  <a:pt x="577" y="1022"/>
                </a:lnTo>
                <a:lnTo>
                  <a:pt x="575" y="1021"/>
                </a:lnTo>
                <a:lnTo>
                  <a:pt x="575" y="1021"/>
                </a:lnTo>
                <a:lnTo>
                  <a:pt x="574" y="1021"/>
                </a:lnTo>
                <a:lnTo>
                  <a:pt x="574" y="1021"/>
                </a:lnTo>
                <a:lnTo>
                  <a:pt x="573" y="1021"/>
                </a:lnTo>
                <a:lnTo>
                  <a:pt x="573" y="1021"/>
                </a:lnTo>
                <a:lnTo>
                  <a:pt x="573" y="1022"/>
                </a:lnTo>
                <a:lnTo>
                  <a:pt x="572" y="1021"/>
                </a:lnTo>
                <a:lnTo>
                  <a:pt x="572" y="1022"/>
                </a:lnTo>
                <a:lnTo>
                  <a:pt x="572" y="1022"/>
                </a:lnTo>
                <a:lnTo>
                  <a:pt x="572" y="1022"/>
                </a:lnTo>
                <a:lnTo>
                  <a:pt x="571" y="1022"/>
                </a:lnTo>
                <a:lnTo>
                  <a:pt x="571" y="1022"/>
                </a:lnTo>
                <a:lnTo>
                  <a:pt x="571" y="1022"/>
                </a:lnTo>
                <a:lnTo>
                  <a:pt x="570" y="1022"/>
                </a:lnTo>
                <a:lnTo>
                  <a:pt x="571" y="1023"/>
                </a:lnTo>
                <a:lnTo>
                  <a:pt x="571" y="1023"/>
                </a:lnTo>
                <a:lnTo>
                  <a:pt x="570" y="1023"/>
                </a:lnTo>
                <a:lnTo>
                  <a:pt x="570" y="1023"/>
                </a:lnTo>
                <a:lnTo>
                  <a:pt x="570" y="1023"/>
                </a:lnTo>
                <a:lnTo>
                  <a:pt x="569" y="1023"/>
                </a:lnTo>
                <a:lnTo>
                  <a:pt x="569" y="1023"/>
                </a:lnTo>
                <a:lnTo>
                  <a:pt x="568" y="1023"/>
                </a:lnTo>
                <a:lnTo>
                  <a:pt x="568" y="1024"/>
                </a:lnTo>
                <a:lnTo>
                  <a:pt x="567" y="1024"/>
                </a:lnTo>
                <a:lnTo>
                  <a:pt x="567" y="1023"/>
                </a:lnTo>
                <a:lnTo>
                  <a:pt x="567" y="1024"/>
                </a:lnTo>
                <a:lnTo>
                  <a:pt x="567" y="1024"/>
                </a:lnTo>
                <a:lnTo>
                  <a:pt x="566" y="1023"/>
                </a:lnTo>
                <a:lnTo>
                  <a:pt x="566" y="1023"/>
                </a:lnTo>
                <a:lnTo>
                  <a:pt x="566" y="1024"/>
                </a:lnTo>
                <a:lnTo>
                  <a:pt x="566" y="1024"/>
                </a:lnTo>
                <a:lnTo>
                  <a:pt x="566" y="1025"/>
                </a:lnTo>
                <a:lnTo>
                  <a:pt x="565" y="1025"/>
                </a:lnTo>
                <a:lnTo>
                  <a:pt x="565" y="1025"/>
                </a:lnTo>
                <a:lnTo>
                  <a:pt x="565" y="1025"/>
                </a:lnTo>
                <a:lnTo>
                  <a:pt x="565" y="1025"/>
                </a:lnTo>
                <a:lnTo>
                  <a:pt x="564" y="1025"/>
                </a:lnTo>
                <a:lnTo>
                  <a:pt x="564" y="1025"/>
                </a:lnTo>
                <a:lnTo>
                  <a:pt x="564" y="1025"/>
                </a:lnTo>
                <a:lnTo>
                  <a:pt x="563" y="1025"/>
                </a:lnTo>
                <a:lnTo>
                  <a:pt x="563" y="1025"/>
                </a:lnTo>
                <a:lnTo>
                  <a:pt x="563" y="1026"/>
                </a:lnTo>
                <a:lnTo>
                  <a:pt x="564" y="1026"/>
                </a:lnTo>
                <a:lnTo>
                  <a:pt x="564" y="1027"/>
                </a:lnTo>
                <a:lnTo>
                  <a:pt x="563" y="1027"/>
                </a:lnTo>
                <a:lnTo>
                  <a:pt x="562" y="1026"/>
                </a:lnTo>
                <a:lnTo>
                  <a:pt x="562" y="1027"/>
                </a:lnTo>
                <a:lnTo>
                  <a:pt x="562" y="1027"/>
                </a:lnTo>
                <a:lnTo>
                  <a:pt x="561" y="1027"/>
                </a:lnTo>
                <a:lnTo>
                  <a:pt x="561" y="1027"/>
                </a:lnTo>
                <a:lnTo>
                  <a:pt x="560" y="1026"/>
                </a:lnTo>
                <a:lnTo>
                  <a:pt x="560" y="1026"/>
                </a:lnTo>
                <a:lnTo>
                  <a:pt x="559" y="1026"/>
                </a:lnTo>
                <a:lnTo>
                  <a:pt x="559" y="1026"/>
                </a:lnTo>
                <a:lnTo>
                  <a:pt x="558" y="1026"/>
                </a:lnTo>
                <a:lnTo>
                  <a:pt x="559" y="1028"/>
                </a:lnTo>
                <a:lnTo>
                  <a:pt x="558" y="1028"/>
                </a:lnTo>
                <a:lnTo>
                  <a:pt x="558" y="1027"/>
                </a:lnTo>
                <a:lnTo>
                  <a:pt x="558" y="1027"/>
                </a:lnTo>
                <a:lnTo>
                  <a:pt x="558" y="1028"/>
                </a:lnTo>
                <a:lnTo>
                  <a:pt x="558" y="1028"/>
                </a:lnTo>
                <a:lnTo>
                  <a:pt x="558" y="1029"/>
                </a:lnTo>
                <a:lnTo>
                  <a:pt x="557" y="1028"/>
                </a:lnTo>
                <a:lnTo>
                  <a:pt x="557" y="1028"/>
                </a:lnTo>
                <a:lnTo>
                  <a:pt x="557" y="1029"/>
                </a:lnTo>
                <a:lnTo>
                  <a:pt x="557" y="1029"/>
                </a:lnTo>
                <a:lnTo>
                  <a:pt x="557" y="1029"/>
                </a:lnTo>
                <a:lnTo>
                  <a:pt x="557" y="1029"/>
                </a:lnTo>
                <a:lnTo>
                  <a:pt x="557" y="1029"/>
                </a:lnTo>
                <a:lnTo>
                  <a:pt x="556" y="1029"/>
                </a:lnTo>
                <a:lnTo>
                  <a:pt x="555" y="1029"/>
                </a:lnTo>
                <a:lnTo>
                  <a:pt x="555" y="1030"/>
                </a:lnTo>
                <a:lnTo>
                  <a:pt x="556" y="1030"/>
                </a:lnTo>
                <a:lnTo>
                  <a:pt x="556" y="1030"/>
                </a:lnTo>
                <a:lnTo>
                  <a:pt x="556" y="1031"/>
                </a:lnTo>
                <a:lnTo>
                  <a:pt x="555" y="1031"/>
                </a:lnTo>
                <a:lnTo>
                  <a:pt x="555" y="1031"/>
                </a:lnTo>
                <a:lnTo>
                  <a:pt x="554" y="1031"/>
                </a:lnTo>
                <a:lnTo>
                  <a:pt x="554" y="1032"/>
                </a:lnTo>
                <a:lnTo>
                  <a:pt x="554" y="1032"/>
                </a:lnTo>
                <a:lnTo>
                  <a:pt x="554" y="1032"/>
                </a:lnTo>
                <a:lnTo>
                  <a:pt x="554" y="1032"/>
                </a:lnTo>
                <a:lnTo>
                  <a:pt x="553" y="1032"/>
                </a:lnTo>
                <a:lnTo>
                  <a:pt x="553" y="1031"/>
                </a:lnTo>
                <a:lnTo>
                  <a:pt x="553" y="1031"/>
                </a:lnTo>
                <a:lnTo>
                  <a:pt x="552" y="1032"/>
                </a:lnTo>
                <a:lnTo>
                  <a:pt x="552" y="1032"/>
                </a:lnTo>
                <a:lnTo>
                  <a:pt x="552" y="1033"/>
                </a:lnTo>
                <a:lnTo>
                  <a:pt x="551" y="1033"/>
                </a:lnTo>
                <a:lnTo>
                  <a:pt x="551" y="1033"/>
                </a:lnTo>
                <a:lnTo>
                  <a:pt x="550" y="1033"/>
                </a:lnTo>
                <a:lnTo>
                  <a:pt x="550" y="1033"/>
                </a:lnTo>
                <a:lnTo>
                  <a:pt x="550" y="1034"/>
                </a:lnTo>
                <a:lnTo>
                  <a:pt x="550" y="1033"/>
                </a:lnTo>
                <a:lnTo>
                  <a:pt x="549" y="1033"/>
                </a:lnTo>
                <a:lnTo>
                  <a:pt x="549" y="1033"/>
                </a:lnTo>
                <a:lnTo>
                  <a:pt x="549" y="1032"/>
                </a:lnTo>
                <a:lnTo>
                  <a:pt x="548" y="1032"/>
                </a:lnTo>
                <a:lnTo>
                  <a:pt x="549" y="1032"/>
                </a:lnTo>
                <a:lnTo>
                  <a:pt x="549" y="1032"/>
                </a:lnTo>
                <a:lnTo>
                  <a:pt x="550" y="1032"/>
                </a:lnTo>
                <a:lnTo>
                  <a:pt x="549" y="1032"/>
                </a:lnTo>
                <a:lnTo>
                  <a:pt x="549" y="1031"/>
                </a:lnTo>
                <a:lnTo>
                  <a:pt x="548" y="1031"/>
                </a:lnTo>
                <a:lnTo>
                  <a:pt x="548" y="1031"/>
                </a:lnTo>
                <a:lnTo>
                  <a:pt x="547" y="1031"/>
                </a:lnTo>
                <a:lnTo>
                  <a:pt x="547" y="1032"/>
                </a:lnTo>
                <a:lnTo>
                  <a:pt x="547" y="1032"/>
                </a:lnTo>
                <a:lnTo>
                  <a:pt x="548" y="1032"/>
                </a:lnTo>
                <a:lnTo>
                  <a:pt x="547" y="1033"/>
                </a:lnTo>
                <a:lnTo>
                  <a:pt x="547" y="1033"/>
                </a:lnTo>
                <a:lnTo>
                  <a:pt x="547" y="1033"/>
                </a:lnTo>
                <a:lnTo>
                  <a:pt x="545" y="1033"/>
                </a:lnTo>
                <a:lnTo>
                  <a:pt x="545" y="1034"/>
                </a:lnTo>
                <a:lnTo>
                  <a:pt x="545" y="1035"/>
                </a:lnTo>
                <a:lnTo>
                  <a:pt x="544" y="1035"/>
                </a:lnTo>
                <a:lnTo>
                  <a:pt x="543" y="1035"/>
                </a:lnTo>
                <a:lnTo>
                  <a:pt x="543" y="1035"/>
                </a:lnTo>
                <a:lnTo>
                  <a:pt x="543" y="1035"/>
                </a:lnTo>
                <a:lnTo>
                  <a:pt x="543" y="1036"/>
                </a:lnTo>
                <a:lnTo>
                  <a:pt x="543" y="1036"/>
                </a:lnTo>
                <a:lnTo>
                  <a:pt x="542" y="1036"/>
                </a:lnTo>
                <a:lnTo>
                  <a:pt x="542" y="1036"/>
                </a:lnTo>
                <a:lnTo>
                  <a:pt x="542" y="1036"/>
                </a:lnTo>
                <a:lnTo>
                  <a:pt x="541" y="1036"/>
                </a:lnTo>
                <a:lnTo>
                  <a:pt x="541" y="1036"/>
                </a:lnTo>
                <a:lnTo>
                  <a:pt x="540" y="1036"/>
                </a:lnTo>
                <a:lnTo>
                  <a:pt x="540" y="1037"/>
                </a:lnTo>
                <a:lnTo>
                  <a:pt x="539" y="1038"/>
                </a:lnTo>
                <a:lnTo>
                  <a:pt x="539" y="1038"/>
                </a:lnTo>
                <a:lnTo>
                  <a:pt x="538" y="1038"/>
                </a:lnTo>
                <a:lnTo>
                  <a:pt x="538" y="1037"/>
                </a:lnTo>
                <a:lnTo>
                  <a:pt x="538" y="1037"/>
                </a:lnTo>
                <a:lnTo>
                  <a:pt x="538" y="1036"/>
                </a:lnTo>
                <a:lnTo>
                  <a:pt x="538" y="1036"/>
                </a:lnTo>
                <a:lnTo>
                  <a:pt x="538" y="1035"/>
                </a:lnTo>
                <a:lnTo>
                  <a:pt x="538" y="1035"/>
                </a:lnTo>
                <a:lnTo>
                  <a:pt x="537" y="1036"/>
                </a:lnTo>
                <a:lnTo>
                  <a:pt x="537" y="1036"/>
                </a:lnTo>
                <a:lnTo>
                  <a:pt x="537" y="1036"/>
                </a:lnTo>
                <a:lnTo>
                  <a:pt x="537" y="1035"/>
                </a:lnTo>
                <a:lnTo>
                  <a:pt x="537" y="1035"/>
                </a:lnTo>
                <a:lnTo>
                  <a:pt x="537" y="1035"/>
                </a:lnTo>
                <a:lnTo>
                  <a:pt x="537" y="1035"/>
                </a:lnTo>
                <a:lnTo>
                  <a:pt x="536" y="1035"/>
                </a:lnTo>
                <a:lnTo>
                  <a:pt x="536" y="1035"/>
                </a:lnTo>
                <a:lnTo>
                  <a:pt x="536" y="1035"/>
                </a:lnTo>
                <a:lnTo>
                  <a:pt x="535" y="1035"/>
                </a:lnTo>
                <a:lnTo>
                  <a:pt x="534" y="1035"/>
                </a:lnTo>
                <a:lnTo>
                  <a:pt x="534" y="1035"/>
                </a:lnTo>
                <a:lnTo>
                  <a:pt x="533" y="1035"/>
                </a:lnTo>
                <a:lnTo>
                  <a:pt x="533" y="1034"/>
                </a:lnTo>
                <a:lnTo>
                  <a:pt x="533" y="1034"/>
                </a:lnTo>
                <a:lnTo>
                  <a:pt x="533" y="1033"/>
                </a:lnTo>
                <a:lnTo>
                  <a:pt x="533" y="1033"/>
                </a:lnTo>
                <a:lnTo>
                  <a:pt x="533" y="1034"/>
                </a:lnTo>
                <a:lnTo>
                  <a:pt x="532" y="1034"/>
                </a:lnTo>
                <a:lnTo>
                  <a:pt x="532" y="1034"/>
                </a:lnTo>
                <a:lnTo>
                  <a:pt x="532" y="1034"/>
                </a:lnTo>
                <a:lnTo>
                  <a:pt x="531" y="1034"/>
                </a:lnTo>
                <a:lnTo>
                  <a:pt x="532" y="1035"/>
                </a:lnTo>
                <a:lnTo>
                  <a:pt x="532" y="1035"/>
                </a:lnTo>
                <a:lnTo>
                  <a:pt x="532" y="1035"/>
                </a:lnTo>
                <a:lnTo>
                  <a:pt x="533" y="1035"/>
                </a:lnTo>
                <a:lnTo>
                  <a:pt x="532" y="1035"/>
                </a:lnTo>
                <a:lnTo>
                  <a:pt x="532" y="1035"/>
                </a:lnTo>
                <a:lnTo>
                  <a:pt x="532" y="1036"/>
                </a:lnTo>
                <a:lnTo>
                  <a:pt x="531" y="1036"/>
                </a:lnTo>
                <a:lnTo>
                  <a:pt x="531" y="1035"/>
                </a:lnTo>
                <a:lnTo>
                  <a:pt x="531" y="1036"/>
                </a:lnTo>
                <a:lnTo>
                  <a:pt x="531" y="1037"/>
                </a:lnTo>
                <a:lnTo>
                  <a:pt x="530" y="1037"/>
                </a:lnTo>
                <a:lnTo>
                  <a:pt x="530" y="1036"/>
                </a:lnTo>
                <a:lnTo>
                  <a:pt x="530" y="1036"/>
                </a:lnTo>
                <a:lnTo>
                  <a:pt x="530" y="1036"/>
                </a:lnTo>
                <a:lnTo>
                  <a:pt x="529" y="1036"/>
                </a:lnTo>
                <a:lnTo>
                  <a:pt x="529" y="1036"/>
                </a:lnTo>
                <a:lnTo>
                  <a:pt x="528" y="1037"/>
                </a:lnTo>
                <a:lnTo>
                  <a:pt x="528" y="1037"/>
                </a:lnTo>
                <a:lnTo>
                  <a:pt x="527" y="1037"/>
                </a:lnTo>
                <a:lnTo>
                  <a:pt x="527" y="1036"/>
                </a:lnTo>
                <a:lnTo>
                  <a:pt x="527" y="1036"/>
                </a:lnTo>
                <a:lnTo>
                  <a:pt x="526" y="1036"/>
                </a:lnTo>
                <a:lnTo>
                  <a:pt x="525" y="1036"/>
                </a:lnTo>
                <a:lnTo>
                  <a:pt x="525" y="1037"/>
                </a:lnTo>
                <a:lnTo>
                  <a:pt x="525" y="1037"/>
                </a:lnTo>
                <a:lnTo>
                  <a:pt x="526" y="1037"/>
                </a:lnTo>
                <a:lnTo>
                  <a:pt x="526" y="1038"/>
                </a:lnTo>
                <a:lnTo>
                  <a:pt x="525" y="1038"/>
                </a:lnTo>
                <a:lnTo>
                  <a:pt x="525" y="1038"/>
                </a:lnTo>
                <a:lnTo>
                  <a:pt x="524" y="1038"/>
                </a:lnTo>
                <a:lnTo>
                  <a:pt x="524" y="1038"/>
                </a:lnTo>
                <a:lnTo>
                  <a:pt x="523" y="1038"/>
                </a:lnTo>
                <a:lnTo>
                  <a:pt x="523" y="1038"/>
                </a:lnTo>
                <a:lnTo>
                  <a:pt x="522" y="1038"/>
                </a:lnTo>
                <a:lnTo>
                  <a:pt x="522" y="1038"/>
                </a:lnTo>
                <a:lnTo>
                  <a:pt x="521" y="1038"/>
                </a:lnTo>
                <a:lnTo>
                  <a:pt x="521" y="1037"/>
                </a:lnTo>
                <a:lnTo>
                  <a:pt x="521" y="1037"/>
                </a:lnTo>
                <a:lnTo>
                  <a:pt x="520" y="1037"/>
                </a:lnTo>
                <a:lnTo>
                  <a:pt x="520" y="1037"/>
                </a:lnTo>
                <a:lnTo>
                  <a:pt x="520" y="1038"/>
                </a:lnTo>
                <a:lnTo>
                  <a:pt x="519" y="1038"/>
                </a:lnTo>
                <a:lnTo>
                  <a:pt x="519" y="1037"/>
                </a:lnTo>
                <a:lnTo>
                  <a:pt x="518" y="1037"/>
                </a:lnTo>
                <a:lnTo>
                  <a:pt x="518" y="1036"/>
                </a:lnTo>
                <a:lnTo>
                  <a:pt x="518" y="1036"/>
                </a:lnTo>
                <a:lnTo>
                  <a:pt x="518" y="1037"/>
                </a:lnTo>
                <a:lnTo>
                  <a:pt x="518" y="1037"/>
                </a:lnTo>
                <a:lnTo>
                  <a:pt x="518" y="1037"/>
                </a:lnTo>
                <a:lnTo>
                  <a:pt x="518" y="1038"/>
                </a:lnTo>
                <a:lnTo>
                  <a:pt x="518" y="1038"/>
                </a:lnTo>
                <a:lnTo>
                  <a:pt x="518" y="1039"/>
                </a:lnTo>
                <a:lnTo>
                  <a:pt x="518" y="1039"/>
                </a:lnTo>
                <a:lnTo>
                  <a:pt x="518" y="1038"/>
                </a:lnTo>
                <a:lnTo>
                  <a:pt x="517" y="1037"/>
                </a:lnTo>
                <a:lnTo>
                  <a:pt x="517" y="1037"/>
                </a:lnTo>
                <a:lnTo>
                  <a:pt x="517" y="1037"/>
                </a:lnTo>
                <a:lnTo>
                  <a:pt x="517" y="1037"/>
                </a:lnTo>
                <a:lnTo>
                  <a:pt x="517" y="1037"/>
                </a:lnTo>
                <a:lnTo>
                  <a:pt x="517" y="1038"/>
                </a:lnTo>
                <a:lnTo>
                  <a:pt x="517" y="1038"/>
                </a:lnTo>
                <a:lnTo>
                  <a:pt x="517" y="1038"/>
                </a:lnTo>
                <a:lnTo>
                  <a:pt x="517" y="1039"/>
                </a:lnTo>
                <a:lnTo>
                  <a:pt x="516" y="1039"/>
                </a:lnTo>
                <a:lnTo>
                  <a:pt x="516" y="1038"/>
                </a:lnTo>
                <a:lnTo>
                  <a:pt x="515" y="1038"/>
                </a:lnTo>
                <a:lnTo>
                  <a:pt x="515" y="1038"/>
                </a:lnTo>
                <a:lnTo>
                  <a:pt x="515" y="1037"/>
                </a:lnTo>
                <a:lnTo>
                  <a:pt x="515" y="1037"/>
                </a:lnTo>
                <a:lnTo>
                  <a:pt x="514" y="1036"/>
                </a:lnTo>
                <a:lnTo>
                  <a:pt x="513" y="1037"/>
                </a:lnTo>
                <a:lnTo>
                  <a:pt x="513" y="1037"/>
                </a:lnTo>
                <a:lnTo>
                  <a:pt x="513" y="1037"/>
                </a:lnTo>
                <a:lnTo>
                  <a:pt x="513" y="1037"/>
                </a:lnTo>
                <a:lnTo>
                  <a:pt x="513" y="1036"/>
                </a:lnTo>
                <a:lnTo>
                  <a:pt x="513" y="1036"/>
                </a:lnTo>
                <a:lnTo>
                  <a:pt x="512" y="1036"/>
                </a:lnTo>
                <a:lnTo>
                  <a:pt x="512" y="1037"/>
                </a:lnTo>
                <a:lnTo>
                  <a:pt x="512" y="1036"/>
                </a:lnTo>
                <a:lnTo>
                  <a:pt x="511" y="1036"/>
                </a:lnTo>
                <a:lnTo>
                  <a:pt x="511" y="1036"/>
                </a:lnTo>
                <a:lnTo>
                  <a:pt x="510" y="1035"/>
                </a:lnTo>
                <a:lnTo>
                  <a:pt x="510" y="1035"/>
                </a:lnTo>
                <a:lnTo>
                  <a:pt x="509" y="1035"/>
                </a:lnTo>
                <a:lnTo>
                  <a:pt x="508" y="1036"/>
                </a:lnTo>
                <a:lnTo>
                  <a:pt x="508" y="1037"/>
                </a:lnTo>
                <a:lnTo>
                  <a:pt x="508" y="1037"/>
                </a:lnTo>
                <a:lnTo>
                  <a:pt x="508" y="1037"/>
                </a:lnTo>
                <a:lnTo>
                  <a:pt x="507" y="1037"/>
                </a:lnTo>
                <a:lnTo>
                  <a:pt x="507" y="1037"/>
                </a:lnTo>
                <a:lnTo>
                  <a:pt x="507" y="1037"/>
                </a:lnTo>
                <a:lnTo>
                  <a:pt x="507" y="1038"/>
                </a:lnTo>
                <a:lnTo>
                  <a:pt x="507" y="1038"/>
                </a:lnTo>
                <a:lnTo>
                  <a:pt x="507" y="1039"/>
                </a:lnTo>
                <a:lnTo>
                  <a:pt x="506" y="1039"/>
                </a:lnTo>
                <a:lnTo>
                  <a:pt x="506" y="1039"/>
                </a:lnTo>
                <a:lnTo>
                  <a:pt x="506" y="1039"/>
                </a:lnTo>
                <a:lnTo>
                  <a:pt x="506" y="1040"/>
                </a:lnTo>
                <a:lnTo>
                  <a:pt x="506" y="1040"/>
                </a:lnTo>
                <a:lnTo>
                  <a:pt x="506" y="1040"/>
                </a:lnTo>
                <a:lnTo>
                  <a:pt x="506" y="1041"/>
                </a:lnTo>
                <a:lnTo>
                  <a:pt x="506" y="1041"/>
                </a:lnTo>
                <a:lnTo>
                  <a:pt x="505" y="1041"/>
                </a:lnTo>
                <a:lnTo>
                  <a:pt x="504" y="1041"/>
                </a:lnTo>
                <a:lnTo>
                  <a:pt x="504" y="1042"/>
                </a:lnTo>
                <a:lnTo>
                  <a:pt x="503" y="1042"/>
                </a:lnTo>
                <a:lnTo>
                  <a:pt x="503" y="1043"/>
                </a:lnTo>
                <a:lnTo>
                  <a:pt x="504" y="1043"/>
                </a:lnTo>
                <a:lnTo>
                  <a:pt x="504" y="1044"/>
                </a:lnTo>
                <a:lnTo>
                  <a:pt x="503" y="1044"/>
                </a:lnTo>
                <a:lnTo>
                  <a:pt x="503" y="1044"/>
                </a:lnTo>
                <a:lnTo>
                  <a:pt x="502" y="1044"/>
                </a:lnTo>
                <a:lnTo>
                  <a:pt x="502" y="1044"/>
                </a:lnTo>
                <a:lnTo>
                  <a:pt x="500" y="1044"/>
                </a:lnTo>
                <a:lnTo>
                  <a:pt x="500" y="1044"/>
                </a:lnTo>
                <a:lnTo>
                  <a:pt x="499" y="1044"/>
                </a:lnTo>
                <a:lnTo>
                  <a:pt x="499" y="1044"/>
                </a:lnTo>
                <a:lnTo>
                  <a:pt x="499" y="1045"/>
                </a:lnTo>
                <a:lnTo>
                  <a:pt x="499" y="1046"/>
                </a:lnTo>
                <a:lnTo>
                  <a:pt x="498" y="1046"/>
                </a:lnTo>
                <a:lnTo>
                  <a:pt x="497" y="1047"/>
                </a:lnTo>
                <a:lnTo>
                  <a:pt x="497" y="1047"/>
                </a:lnTo>
                <a:lnTo>
                  <a:pt x="498" y="1047"/>
                </a:lnTo>
                <a:lnTo>
                  <a:pt x="498" y="1047"/>
                </a:lnTo>
                <a:lnTo>
                  <a:pt x="499" y="1047"/>
                </a:lnTo>
                <a:lnTo>
                  <a:pt x="499" y="1047"/>
                </a:lnTo>
                <a:lnTo>
                  <a:pt x="500" y="1048"/>
                </a:lnTo>
                <a:lnTo>
                  <a:pt x="500" y="1048"/>
                </a:lnTo>
                <a:lnTo>
                  <a:pt x="500" y="1049"/>
                </a:lnTo>
                <a:lnTo>
                  <a:pt x="499" y="1049"/>
                </a:lnTo>
                <a:lnTo>
                  <a:pt x="499" y="1049"/>
                </a:lnTo>
                <a:lnTo>
                  <a:pt x="499" y="1049"/>
                </a:lnTo>
                <a:lnTo>
                  <a:pt x="498" y="1049"/>
                </a:lnTo>
                <a:lnTo>
                  <a:pt x="498" y="1049"/>
                </a:lnTo>
                <a:lnTo>
                  <a:pt x="497" y="1049"/>
                </a:lnTo>
                <a:lnTo>
                  <a:pt x="498" y="1050"/>
                </a:lnTo>
                <a:lnTo>
                  <a:pt x="498" y="1050"/>
                </a:lnTo>
                <a:lnTo>
                  <a:pt x="499" y="1050"/>
                </a:lnTo>
                <a:lnTo>
                  <a:pt x="499" y="1050"/>
                </a:lnTo>
                <a:lnTo>
                  <a:pt x="499" y="1051"/>
                </a:lnTo>
                <a:lnTo>
                  <a:pt x="499" y="1051"/>
                </a:lnTo>
                <a:lnTo>
                  <a:pt x="498" y="1051"/>
                </a:lnTo>
                <a:lnTo>
                  <a:pt x="497" y="1051"/>
                </a:lnTo>
                <a:lnTo>
                  <a:pt x="497" y="1051"/>
                </a:lnTo>
                <a:lnTo>
                  <a:pt x="497" y="1052"/>
                </a:lnTo>
                <a:lnTo>
                  <a:pt x="497" y="1052"/>
                </a:lnTo>
                <a:lnTo>
                  <a:pt x="497" y="1053"/>
                </a:lnTo>
                <a:lnTo>
                  <a:pt x="497" y="1054"/>
                </a:lnTo>
                <a:lnTo>
                  <a:pt x="497" y="1054"/>
                </a:lnTo>
                <a:lnTo>
                  <a:pt x="497" y="1054"/>
                </a:lnTo>
                <a:lnTo>
                  <a:pt x="496" y="1054"/>
                </a:lnTo>
                <a:lnTo>
                  <a:pt x="496" y="1054"/>
                </a:lnTo>
                <a:lnTo>
                  <a:pt x="495" y="1055"/>
                </a:lnTo>
                <a:lnTo>
                  <a:pt x="496" y="1055"/>
                </a:lnTo>
                <a:lnTo>
                  <a:pt x="496" y="1056"/>
                </a:lnTo>
                <a:lnTo>
                  <a:pt x="496" y="1056"/>
                </a:lnTo>
                <a:lnTo>
                  <a:pt x="495" y="1057"/>
                </a:lnTo>
                <a:lnTo>
                  <a:pt x="495" y="1058"/>
                </a:lnTo>
                <a:lnTo>
                  <a:pt x="495" y="1058"/>
                </a:lnTo>
                <a:lnTo>
                  <a:pt x="495" y="1058"/>
                </a:lnTo>
                <a:lnTo>
                  <a:pt x="494" y="1059"/>
                </a:lnTo>
                <a:lnTo>
                  <a:pt x="494" y="1059"/>
                </a:lnTo>
                <a:lnTo>
                  <a:pt x="494" y="1059"/>
                </a:lnTo>
                <a:lnTo>
                  <a:pt x="493" y="1059"/>
                </a:lnTo>
                <a:lnTo>
                  <a:pt x="492" y="1059"/>
                </a:lnTo>
                <a:lnTo>
                  <a:pt x="492" y="1059"/>
                </a:lnTo>
                <a:lnTo>
                  <a:pt x="491" y="1059"/>
                </a:lnTo>
                <a:lnTo>
                  <a:pt x="491" y="1059"/>
                </a:lnTo>
                <a:lnTo>
                  <a:pt x="490" y="1059"/>
                </a:lnTo>
                <a:lnTo>
                  <a:pt x="490" y="1059"/>
                </a:lnTo>
                <a:lnTo>
                  <a:pt x="490" y="1060"/>
                </a:lnTo>
                <a:lnTo>
                  <a:pt x="489" y="1060"/>
                </a:lnTo>
                <a:lnTo>
                  <a:pt x="489" y="1060"/>
                </a:lnTo>
                <a:lnTo>
                  <a:pt x="488" y="1060"/>
                </a:lnTo>
                <a:lnTo>
                  <a:pt x="488" y="1060"/>
                </a:lnTo>
                <a:lnTo>
                  <a:pt x="487" y="1060"/>
                </a:lnTo>
                <a:lnTo>
                  <a:pt x="487" y="1060"/>
                </a:lnTo>
                <a:lnTo>
                  <a:pt x="486" y="1061"/>
                </a:lnTo>
                <a:lnTo>
                  <a:pt x="486" y="1061"/>
                </a:lnTo>
                <a:lnTo>
                  <a:pt x="486" y="1062"/>
                </a:lnTo>
                <a:lnTo>
                  <a:pt x="486" y="1062"/>
                </a:lnTo>
                <a:lnTo>
                  <a:pt x="485" y="1062"/>
                </a:lnTo>
                <a:lnTo>
                  <a:pt x="485" y="1063"/>
                </a:lnTo>
                <a:lnTo>
                  <a:pt x="485" y="1063"/>
                </a:lnTo>
                <a:lnTo>
                  <a:pt x="485" y="1063"/>
                </a:lnTo>
                <a:lnTo>
                  <a:pt x="484" y="1064"/>
                </a:lnTo>
                <a:lnTo>
                  <a:pt x="484" y="1064"/>
                </a:lnTo>
                <a:lnTo>
                  <a:pt x="483" y="1064"/>
                </a:lnTo>
                <a:lnTo>
                  <a:pt x="484" y="1064"/>
                </a:lnTo>
                <a:lnTo>
                  <a:pt x="484" y="1064"/>
                </a:lnTo>
                <a:lnTo>
                  <a:pt x="484" y="1065"/>
                </a:lnTo>
                <a:lnTo>
                  <a:pt x="484" y="1065"/>
                </a:lnTo>
                <a:lnTo>
                  <a:pt x="484" y="1066"/>
                </a:lnTo>
                <a:lnTo>
                  <a:pt x="483" y="1066"/>
                </a:lnTo>
                <a:lnTo>
                  <a:pt x="483" y="1067"/>
                </a:lnTo>
                <a:lnTo>
                  <a:pt x="483" y="1067"/>
                </a:lnTo>
                <a:lnTo>
                  <a:pt x="484" y="1067"/>
                </a:lnTo>
                <a:lnTo>
                  <a:pt x="484" y="1067"/>
                </a:lnTo>
                <a:lnTo>
                  <a:pt x="485" y="1067"/>
                </a:lnTo>
                <a:lnTo>
                  <a:pt x="485" y="1067"/>
                </a:lnTo>
                <a:lnTo>
                  <a:pt x="485" y="1067"/>
                </a:lnTo>
                <a:lnTo>
                  <a:pt x="485" y="1066"/>
                </a:lnTo>
                <a:lnTo>
                  <a:pt x="486" y="1067"/>
                </a:lnTo>
                <a:lnTo>
                  <a:pt x="485" y="1067"/>
                </a:lnTo>
                <a:lnTo>
                  <a:pt x="485" y="1068"/>
                </a:lnTo>
                <a:lnTo>
                  <a:pt x="485" y="1069"/>
                </a:lnTo>
                <a:lnTo>
                  <a:pt x="484" y="1069"/>
                </a:lnTo>
                <a:lnTo>
                  <a:pt x="484" y="1070"/>
                </a:lnTo>
                <a:lnTo>
                  <a:pt x="484" y="1070"/>
                </a:lnTo>
                <a:lnTo>
                  <a:pt x="483" y="1070"/>
                </a:lnTo>
                <a:lnTo>
                  <a:pt x="483" y="1070"/>
                </a:lnTo>
                <a:lnTo>
                  <a:pt x="483" y="1070"/>
                </a:lnTo>
                <a:lnTo>
                  <a:pt x="483" y="1071"/>
                </a:lnTo>
                <a:lnTo>
                  <a:pt x="483" y="1071"/>
                </a:lnTo>
                <a:lnTo>
                  <a:pt x="483" y="1072"/>
                </a:lnTo>
                <a:lnTo>
                  <a:pt x="482" y="1072"/>
                </a:lnTo>
                <a:lnTo>
                  <a:pt x="482" y="1072"/>
                </a:lnTo>
                <a:lnTo>
                  <a:pt x="481" y="1073"/>
                </a:lnTo>
                <a:lnTo>
                  <a:pt x="481" y="1073"/>
                </a:lnTo>
                <a:lnTo>
                  <a:pt x="480" y="1073"/>
                </a:lnTo>
                <a:lnTo>
                  <a:pt x="480" y="1073"/>
                </a:lnTo>
                <a:lnTo>
                  <a:pt x="480" y="1074"/>
                </a:lnTo>
                <a:lnTo>
                  <a:pt x="479" y="1074"/>
                </a:lnTo>
                <a:lnTo>
                  <a:pt x="479" y="1075"/>
                </a:lnTo>
                <a:lnTo>
                  <a:pt x="479" y="1075"/>
                </a:lnTo>
                <a:lnTo>
                  <a:pt x="479" y="1075"/>
                </a:lnTo>
                <a:lnTo>
                  <a:pt x="479" y="1076"/>
                </a:lnTo>
                <a:lnTo>
                  <a:pt x="478" y="1076"/>
                </a:lnTo>
                <a:lnTo>
                  <a:pt x="478" y="1076"/>
                </a:lnTo>
                <a:lnTo>
                  <a:pt x="477" y="1077"/>
                </a:lnTo>
                <a:lnTo>
                  <a:pt x="477" y="1077"/>
                </a:lnTo>
                <a:lnTo>
                  <a:pt x="477" y="1078"/>
                </a:lnTo>
                <a:lnTo>
                  <a:pt x="476" y="1079"/>
                </a:lnTo>
                <a:lnTo>
                  <a:pt x="476" y="1079"/>
                </a:lnTo>
                <a:lnTo>
                  <a:pt x="476" y="1080"/>
                </a:lnTo>
                <a:lnTo>
                  <a:pt x="476" y="1080"/>
                </a:lnTo>
                <a:lnTo>
                  <a:pt x="476" y="1080"/>
                </a:lnTo>
                <a:lnTo>
                  <a:pt x="475" y="1080"/>
                </a:lnTo>
                <a:lnTo>
                  <a:pt x="475" y="1080"/>
                </a:lnTo>
                <a:lnTo>
                  <a:pt x="474" y="1080"/>
                </a:lnTo>
                <a:lnTo>
                  <a:pt x="474" y="1080"/>
                </a:lnTo>
                <a:lnTo>
                  <a:pt x="474" y="1080"/>
                </a:lnTo>
                <a:lnTo>
                  <a:pt x="474" y="1081"/>
                </a:lnTo>
                <a:lnTo>
                  <a:pt x="473" y="1081"/>
                </a:lnTo>
                <a:lnTo>
                  <a:pt x="472" y="1081"/>
                </a:lnTo>
                <a:lnTo>
                  <a:pt x="472" y="1081"/>
                </a:lnTo>
                <a:lnTo>
                  <a:pt x="471" y="1082"/>
                </a:lnTo>
                <a:lnTo>
                  <a:pt x="471" y="1083"/>
                </a:lnTo>
                <a:lnTo>
                  <a:pt x="471" y="1083"/>
                </a:lnTo>
                <a:lnTo>
                  <a:pt x="471" y="1083"/>
                </a:lnTo>
                <a:lnTo>
                  <a:pt x="470" y="1083"/>
                </a:lnTo>
                <a:lnTo>
                  <a:pt x="470" y="1083"/>
                </a:lnTo>
                <a:lnTo>
                  <a:pt x="469" y="1083"/>
                </a:lnTo>
                <a:lnTo>
                  <a:pt x="469" y="1084"/>
                </a:lnTo>
                <a:lnTo>
                  <a:pt x="469" y="1084"/>
                </a:lnTo>
                <a:lnTo>
                  <a:pt x="469" y="1084"/>
                </a:lnTo>
                <a:lnTo>
                  <a:pt x="468" y="1084"/>
                </a:lnTo>
                <a:lnTo>
                  <a:pt x="468" y="1084"/>
                </a:lnTo>
                <a:lnTo>
                  <a:pt x="467" y="1084"/>
                </a:lnTo>
                <a:lnTo>
                  <a:pt x="466" y="1083"/>
                </a:lnTo>
                <a:lnTo>
                  <a:pt x="466" y="1083"/>
                </a:lnTo>
                <a:lnTo>
                  <a:pt x="466" y="1083"/>
                </a:lnTo>
                <a:lnTo>
                  <a:pt x="465" y="1084"/>
                </a:lnTo>
                <a:lnTo>
                  <a:pt x="465" y="1084"/>
                </a:lnTo>
                <a:lnTo>
                  <a:pt x="465" y="1084"/>
                </a:lnTo>
                <a:lnTo>
                  <a:pt x="463" y="1084"/>
                </a:lnTo>
                <a:lnTo>
                  <a:pt x="463" y="1084"/>
                </a:lnTo>
                <a:lnTo>
                  <a:pt x="463" y="1084"/>
                </a:lnTo>
                <a:lnTo>
                  <a:pt x="462" y="1084"/>
                </a:lnTo>
                <a:lnTo>
                  <a:pt x="462" y="1085"/>
                </a:lnTo>
                <a:lnTo>
                  <a:pt x="461" y="1085"/>
                </a:lnTo>
                <a:lnTo>
                  <a:pt x="461" y="1085"/>
                </a:lnTo>
                <a:lnTo>
                  <a:pt x="460" y="1085"/>
                </a:lnTo>
                <a:lnTo>
                  <a:pt x="459" y="1085"/>
                </a:lnTo>
                <a:lnTo>
                  <a:pt x="459" y="1085"/>
                </a:lnTo>
                <a:lnTo>
                  <a:pt x="458" y="1085"/>
                </a:lnTo>
                <a:lnTo>
                  <a:pt x="457" y="1085"/>
                </a:lnTo>
                <a:lnTo>
                  <a:pt x="457" y="1085"/>
                </a:lnTo>
                <a:lnTo>
                  <a:pt x="457" y="1085"/>
                </a:lnTo>
                <a:lnTo>
                  <a:pt x="456" y="1085"/>
                </a:lnTo>
                <a:lnTo>
                  <a:pt x="456" y="1086"/>
                </a:lnTo>
                <a:lnTo>
                  <a:pt x="456" y="1086"/>
                </a:lnTo>
                <a:lnTo>
                  <a:pt x="456" y="1086"/>
                </a:lnTo>
                <a:lnTo>
                  <a:pt x="456" y="1086"/>
                </a:lnTo>
                <a:lnTo>
                  <a:pt x="455" y="1086"/>
                </a:lnTo>
                <a:lnTo>
                  <a:pt x="455" y="1086"/>
                </a:lnTo>
                <a:lnTo>
                  <a:pt x="456" y="1087"/>
                </a:lnTo>
                <a:lnTo>
                  <a:pt x="456" y="1087"/>
                </a:lnTo>
                <a:lnTo>
                  <a:pt x="457" y="1087"/>
                </a:lnTo>
                <a:lnTo>
                  <a:pt x="457" y="1088"/>
                </a:lnTo>
                <a:lnTo>
                  <a:pt x="456" y="1088"/>
                </a:lnTo>
                <a:lnTo>
                  <a:pt x="456" y="1088"/>
                </a:lnTo>
                <a:lnTo>
                  <a:pt x="455" y="1088"/>
                </a:lnTo>
                <a:lnTo>
                  <a:pt x="455" y="1088"/>
                </a:lnTo>
                <a:lnTo>
                  <a:pt x="455" y="1088"/>
                </a:lnTo>
                <a:lnTo>
                  <a:pt x="454" y="1089"/>
                </a:lnTo>
                <a:lnTo>
                  <a:pt x="454" y="1089"/>
                </a:lnTo>
                <a:lnTo>
                  <a:pt x="453" y="1089"/>
                </a:lnTo>
                <a:lnTo>
                  <a:pt x="453" y="1089"/>
                </a:lnTo>
                <a:lnTo>
                  <a:pt x="452" y="1088"/>
                </a:lnTo>
                <a:lnTo>
                  <a:pt x="452" y="1088"/>
                </a:lnTo>
                <a:lnTo>
                  <a:pt x="451" y="1088"/>
                </a:lnTo>
                <a:lnTo>
                  <a:pt x="452" y="1089"/>
                </a:lnTo>
                <a:lnTo>
                  <a:pt x="451" y="1089"/>
                </a:lnTo>
                <a:lnTo>
                  <a:pt x="451" y="1089"/>
                </a:lnTo>
                <a:lnTo>
                  <a:pt x="451" y="1089"/>
                </a:lnTo>
                <a:lnTo>
                  <a:pt x="451" y="1089"/>
                </a:lnTo>
                <a:lnTo>
                  <a:pt x="451" y="1088"/>
                </a:lnTo>
                <a:lnTo>
                  <a:pt x="451" y="1088"/>
                </a:lnTo>
                <a:lnTo>
                  <a:pt x="451" y="1088"/>
                </a:lnTo>
                <a:lnTo>
                  <a:pt x="451" y="1088"/>
                </a:lnTo>
                <a:lnTo>
                  <a:pt x="451" y="1088"/>
                </a:lnTo>
                <a:lnTo>
                  <a:pt x="450" y="1088"/>
                </a:lnTo>
                <a:lnTo>
                  <a:pt x="449" y="1088"/>
                </a:lnTo>
                <a:lnTo>
                  <a:pt x="449" y="1089"/>
                </a:lnTo>
                <a:lnTo>
                  <a:pt x="448" y="1089"/>
                </a:lnTo>
                <a:lnTo>
                  <a:pt x="448" y="1089"/>
                </a:lnTo>
                <a:lnTo>
                  <a:pt x="448" y="1089"/>
                </a:lnTo>
                <a:lnTo>
                  <a:pt x="447" y="1089"/>
                </a:lnTo>
                <a:lnTo>
                  <a:pt x="447" y="1090"/>
                </a:lnTo>
                <a:lnTo>
                  <a:pt x="446" y="1090"/>
                </a:lnTo>
                <a:lnTo>
                  <a:pt x="446" y="1090"/>
                </a:lnTo>
                <a:lnTo>
                  <a:pt x="446" y="1090"/>
                </a:lnTo>
                <a:lnTo>
                  <a:pt x="446" y="1090"/>
                </a:lnTo>
                <a:lnTo>
                  <a:pt x="445" y="1090"/>
                </a:lnTo>
                <a:lnTo>
                  <a:pt x="445" y="1090"/>
                </a:lnTo>
                <a:lnTo>
                  <a:pt x="445" y="1090"/>
                </a:lnTo>
                <a:lnTo>
                  <a:pt x="444" y="1090"/>
                </a:lnTo>
                <a:lnTo>
                  <a:pt x="444" y="1090"/>
                </a:lnTo>
                <a:lnTo>
                  <a:pt x="443" y="1090"/>
                </a:lnTo>
                <a:lnTo>
                  <a:pt x="443" y="1090"/>
                </a:lnTo>
                <a:lnTo>
                  <a:pt x="443" y="1089"/>
                </a:lnTo>
                <a:lnTo>
                  <a:pt x="442" y="1090"/>
                </a:lnTo>
                <a:lnTo>
                  <a:pt x="442" y="1090"/>
                </a:lnTo>
                <a:lnTo>
                  <a:pt x="441" y="1090"/>
                </a:lnTo>
                <a:lnTo>
                  <a:pt x="441" y="1090"/>
                </a:lnTo>
                <a:lnTo>
                  <a:pt x="441" y="1091"/>
                </a:lnTo>
                <a:lnTo>
                  <a:pt x="441" y="1091"/>
                </a:lnTo>
                <a:lnTo>
                  <a:pt x="440" y="1091"/>
                </a:lnTo>
                <a:lnTo>
                  <a:pt x="440" y="1091"/>
                </a:lnTo>
                <a:lnTo>
                  <a:pt x="439" y="1091"/>
                </a:lnTo>
                <a:lnTo>
                  <a:pt x="439" y="1091"/>
                </a:lnTo>
                <a:lnTo>
                  <a:pt x="439" y="1092"/>
                </a:lnTo>
                <a:lnTo>
                  <a:pt x="439" y="1092"/>
                </a:lnTo>
                <a:lnTo>
                  <a:pt x="439" y="1092"/>
                </a:lnTo>
                <a:lnTo>
                  <a:pt x="439" y="1092"/>
                </a:lnTo>
                <a:lnTo>
                  <a:pt x="438" y="1092"/>
                </a:lnTo>
                <a:lnTo>
                  <a:pt x="438" y="1092"/>
                </a:lnTo>
                <a:lnTo>
                  <a:pt x="437" y="1092"/>
                </a:lnTo>
                <a:lnTo>
                  <a:pt x="437" y="1092"/>
                </a:lnTo>
                <a:lnTo>
                  <a:pt x="436" y="1093"/>
                </a:lnTo>
                <a:lnTo>
                  <a:pt x="436" y="1093"/>
                </a:lnTo>
                <a:lnTo>
                  <a:pt x="436" y="1094"/>
                </a:lnTo>
                <a:lnTo>
                  <a:pt x="435" y="1094"/>
                </a:lnTo>
                <a:lnTo>
                  <a:pt x="435" y="1094"/>
                </a:lnTo>
                <a:lnTo>
                  <a:pt x="435" y="1094"/>
                </a:lnTo>
                <a:lnTo>
                  <a:pt x="435" y="1095"/>
                </a:lnTo>
                <a:lnTo>
                  <a:pt x="435" y="1096"/>
                </a:lnTo>
                <a:lnTo>
                  <a:pt x="434" y="1097"/>
                </a:lnTo>
                <a:lnTo>
                  <a:pt x="434" y="1097"/>
                </a:lnTo>
                <a:lnTo>
                  <a:pt x="434" y="1097"/>
                </a:lnTo>
                <a:lnTo>
                  <a:pt x="433" y="1097"/>
                </a:lnTo>
                <a:lnTo>
                  <a:pt x="433" y="1096"/>
                </a:lnTo>
                <a:lnTo>
                  <a:pt x="433" y="1096"/>
                </a:lnTo>
                <a:lnTo>
                  <a:pt x="432" y="1095"/>
                </a:lnTo>
                <a:lnTo>
                  <a:pt x="432" y="1095"/>
                </a:lnTo>
                <a:lnTo>
                  <a:pt x="431" y="1094"/>
                </a:lnTo>
                <a:lnTo>
                  <a:pt x="431" y="1093"/>
                </a:lnTo>
                <a:lnTo>
                  <a:pt x="431" y="1093"/>
                </a:lnTo>
                <a:lnTo>
                  <a:pt x="432" y="1092"/>
                </a:lnTo>
                <a:lnTo>
                  <a:pt x="431" y="1093"/>
                </a:lnTo>
                <a:lnTo>
                  <a:pt x="430" y="1093"/>
                </a:lnTo>
                <a:lnTo>
                  <a:pt x="430" y="1093"/>
                </a:lnTo>
                <a:lnTo>
                  <a:pt x="429" y="1093"/>
                </a:lnTo>
                <a:lnTo>
                  <a:pt x="429" y="1093"/>
                </a:lnTo>
                <a:lnTo>
                  <a:pt x="428" y="1093"/>
                </a:lnTo>
                <a:lnTo>
                  <a:pt x="428" y="1093"/>
                </a:lnTo>
                <a:lnTo>
                  <a:pt x="427" y="1093"/>
                </a:lnTo>
                <a:lnTo>
                  <a:pt x="427" y="1092"/>
                </a:lnTo>
                <a:lnTo>
                  <a:pt x="426" y="1092"/>
                </a:lnTo>
                <a:lnTo>
                  <a:pt x="426" y="1092"/>
                </a:lnTo>
                <a:lnTo>
                  <a:pt x="426" y="1091"/>
                </a:lnTo>
                <a:lnTo>
                  <a:pt x="426" y="1091"/>
                </a:lnTo>
                <a:lnTo>
                  <a:pt x="426" y="1091"/>
                </a:lnTo>
                <a:lnTo>
                  <a:pt x="426" y="1090"/>
                </a:lnTo>
                <a:lnTo>
                  <a:pt x="426" y="1090"/>
                </a:lnTo>
                <a:lnTo>
                  <a:pt x="425" y="1090"/>
                </a:lnTo>
                <a:lnTo>
                  <a:pt x="424" y="1090"/>
                </a:lnTo>
                <a:lnTo>
                  <a:pt x="424" y="1089"/>
                </a:lnTo>
                <a:lnTo>
                  <a:pt x="423" y="1088"/>
                </a:lnTo>
                <a:lnTo>
                  <a:pt x="423" y="1088"/>
                </a:lnTo>
                <a:lnTo>
                  <a:pt x="422" y="1088"/>
                </a:lnTo>
                <a:lnTo>
                  <a:pt x="422" y="1088"/>
                </a:lnTo>
                <a:lnTo>
                  <a:pt x="422" y="1087"/>
                </a:lnTo>
                <a:lnTo>
                  <a:pt x="421" y="1087"/>
                </a:lnTo>
                <a:lnTo>
                  <a:pt x="420" y="1087"/>
                </a:lnTo>
                <a:lnTo>
                  <a:pt x="420" y="1087"/>
                </a:lnTo>
                <a:lnTo>
                  <a:pt x="419" y="1087"/>
                </a:lnTo>
                <a:lnTo>
                  <a:pt x="418" y="1087"/>
                </a:lnTo>
                <a:lnTo>
                  <a:pt x="418" y="1087"/>
                </a:lnTo>
                <a:lnTo>
                  <a:pt x="418" y="1086"/>
                </a:lnTo>
                <a:lnTo>
                  <a:pt x="417" y="1085"/>
                </a:lnTo>
                <a:lnTo>
                  <a:pt x="417" y="1084"/>
                </a:lnTo>
                <a:lnTo>
                  <a:pt x="418" y="1084"/>
                </a:lnTo>
                <a:lnTo>
                  <a:pt x="418" y="1084"/>
                </a:lnTo>
                <a:lnTo>
                  <a:pt x="419" y="1084"/>
                </a:lnTo>
                <a:lnTo>
                  <a:pt x="418" y="1083"/>
                </a:lnTo>
                <a:lnTo>
                  <a:pt x="417" y="1083"/>
                </a:lnTo>
                <a:lnTo>
                  <a:pt x="417" y="1083"/>
                </a:lnTo>
                <a:lnTo>
                  <a:pt x="417" y="1082"/>
                </a:lnTo>
                <a:lnTo>
                  <a:pt x="416" y="1082"/>
                </a:lnTo>
                <a:lnTo>
                  <a:pt x="416" y="1081"/>
                </a:lnTo>
                <a:lnTo>
                  <a:pt x="417" y="1081"/>
                </a:lnTo>
                <a:lnTo>
                  <a:pt x="417" y="1081"/>
                </a:lnTo>
                <a:lnTo>
                  <a:pt x="417" y="1081"/>
                </a:lnTo>
                <a:lnTo>
                  <a:pt x="417" y="1081"/>
                </a:lnTo>
                <a:lnTo>
                  <a:pt x="416" y="1080"/>
                </a:lnTo>
                <a:lnTo>
                  <a:pt x="416" y="1080"/>
                </a:lnTo>
                <a:lnTo>
                  <a:pt x="416" y="1079"/>
                </a:lnTo>
                <a:lnTo>
                  <a:pt x="416" y="1079"/>
                </a:lnTo>
                <a:lnTo>
                  <a:pt x="415" y="1078"/>
                </a:lnTo>
                <a:lnTo>
                  <a:pt x="415" y="1078"/>
                </a:lnTo>
                <a:lnTo>
                  <a:pt x="414" y="1079"/>
                </a:lnTo>
                <a:lnTo>
                  <a:pt x="414" y="1079"/>
                </a:lnTo>
                <a:lnTo>
                  <a:pt x="413" y="1080"/>
                </a:lnTo>
                <a:lnTo>
                  <a:pt x="412" y="1080"/>
                </a:lnTo>
                <a:lnTo>
                  <a:pt x="412" y="1079"/>
                </a:lnTo>
                <a:lnTo>
                  <a:pt x="412" y="1079"/>
                </a:lnTo>
                <a:lnTo>
                  <a:pt x="411" y="1079"/>
                </a:lnTo>
                <a:lnTo>
                  <a:pt x="411" y="1078"/>
                </a:lnTo>
                <a:lnTo>
                  <a:pt x="411" y="1078"/>
                </a:lnTo>
                <a:lnTo>
                  <a:pt x="410" y="1078"/>
                </a:lnTo>
                <a:lnTo>
                  <a:pt x="410" y="1078"/>
                </a:lnTo>
                <a:lnTo>
                  <a:pt x="410" y="1077"/>
                </a:lnTo>
                <a:lnTo>
                  <a:pt x="410" y="1077"/>
                </a:lnTo>
                <a:lnTo>
                  <a:pt x="411" y="1077"/>
                </a:lnTo>
                <a:lnTo>
                  <a:pt x="410" y="1076"/>
                </a:lnTo>
                <a:lnTo>
                  <a:pt x="410" y="1074"/>
                </a:lnTo>
                <a:lnTo>
                  <a:pt x="411" y="1074"/>
                </a:lnTo>
                <a:lnTo>
                  <a:pt x="411" y="1074"/>
                </a:lnTo>
                <a:lnTo>
                  <a:pt x="412" y="1074"/>
                </a:lnTo>
                <a:lnTo>
                  <a:pt x="411" y="1074"/>
                </a:lnTo>
                <a:lnTo>
                  <a:pt x="411" y="1073"/>
                </a:lnTo>
                <a:lnTo>
                  <a:pt x="412" y="1073"/>
                </a:lnTo>
                <a:lnTo>
                  <a:pt x="411" y="1073"/>
                </a:lnTo>
                <a:lnTo>
                  <a:pt x="412" y="1073"/>
                </a:lnTo>
                <a:lnTo>
                  <a:pt x="412" y="1072"/>
                </a:lnTo>
                <a:lnTo>
                  <a:pt x="411" y="1072"/>
                </a:lnTo>
                <a:lnTo>
                  <a:pt x="411" y="1072"/>
                </a:lnTo>
                <a:lnTo>
                  <a:pt x="411" y="1072"/>
                </a:lnTo>
                <a:lnTo>
                  <a:pt x="411" y="1071"/>
                </a:lnTo>
                <a:lnTo>
                  <a:pt x="411" y="1071"/>
                </a:lnTo>
                <a:lnTo>
                  <a:pt x="410" y="1071"/>
                </a:lnTo>
                <a:lnTo>
                  <a:pt x="410" y="1070"/>
                </a:lnTo>
                <a:lnTo>
                  <a:pt x="410" y="1070"/>
                </a:lnTo>
                <a:lnTo>
                  <a:pt x="410" y="1070"/>
                </a:lnTo>
                <a:lnTo>
                  <a:pt x="409" y="1070"/>
                </a:lnTo>
                <a:lnTo>
                  <a:pt x="410" y="1070"/>
                </a:lnTo>
                <a:lnTo>
                  <a:pt x="410" y="1070"/>
                </a:lnTo>
                <a:lnTo>
                  <a:pt x="410" y="1069"/>
                </a:lnTo>
                <a:lnTo>
                  <a:pt x="409" y="1069"/>
                </a:lnTo>
                <a:lnTo>
                  <a:pt x="409" y="1069"/>
                </a:lnTo>
                <a:lnTo>
                  <a:pt x="409" y="1069"/>
                </a:lnTo>
                <a:lnTo>
                  <a:pt x="409" y="1068"/>
                </a:lnTo>
                <a:lnTo>
                  <a:pt x="409" y="1068"/>
                </a:lnTo>
                <a:lnTo>
                  <a:pt x="408" y="1067"/>
                </a:lnTo>
                <a:lnTo>
                  <a:pt x="408" y="1066"/>
                </a:lnTo>
                <a:lnTo>
                  <a:pt x="408" y="1066"/>
                </a:lnTo>
                <a:lnTo>
                  <a:pt x="409" y="1066"/>
                </a:lnTo>
                <a:lnTo>
                  <a:pt x="408" y="1065"/>
                </a:lnTo>
                <a:lnTo>
                  <a:pt x="408" y="1065"/>
                </a:lnTo>
                <a:lnTo>
                  <a:pt x="408" y="1065"/>
                </a:lnTo>
                <a:lnTo>
                  <a:pt x="408" y="1065"/>
                </a:lnTo>
                <a:lnTo>
                  <a:pt x="408" y="1064"/>
                </a:lnTo>
                <a:lnTo>
                  <a:pt x="408" y="1063"/>
                </a:lnTo>
                <a:lnTo>
                  <a:pt x="408" y="1063"/>
                </a:lnTo>
                <a:lnTo>
                  <a:pt x="407" y="1063"/>
                </a:lnTo>
                <a:lnTo>
                  <a:pt x="407" y="1062"/>
                </a:lnTo>
                <a:lnTo>
                  <a:pt x="407" y="1062"/>
                </a:lnTo>
                <a:lnTo>
                  <a:pt x="407" y="1061"/>
                </a:lnTo>
                <a:lnTo>
                  <a:pt x="407" y="1061"/>
                </a:lnTo>
                <a:lnTo>
                  <a:pt x="407" y="1060"/>
                </a:lnTo>
                <a:lnTo>
                  <a:pt x="407" y="1060"/>
                </a:lnTo>
                <a:lnTo>
                  <a:pt x="407" y="1060"/>
                </a:lnTo>
                <a:lnTo>
                  <a:pt x="406" y="1060"/>
                </a:lnTo>
                <a:lnTo>
                  <a:pt x="406" y="1059"/>
                </a:lnTo>
                <a:lnTo>
                  <a:pt x="406" y="1059"/>
                </a:lnTo>
                <a:lnTo>
                  <a:pt x="406" y="1058"/>
                </a:lnTo>
                <a:lnTo>
                  <a:pt x="405" y="1058"/>
                </a:lnTo>
                <a:lnTo>
                  <a:pt x="405" y="1059"/>
                </a:lnTo>
                <a:lnTo>
                  <a:pt x="404" y="1060"/>
                </a:lnTo>
                <a:lnTo>
                  <a:pt x="404" y="1061"/>
                </a:lnTo>
                <a:lnTo>
                  <a:pt x="404" y="1062"/>
                </a:lnTo>
                <a:lnTo>
                  <a:pt x="403" y="1062"/>
                </a:lnTo>
                <a:lnTo>
                  <a:pt x="389" y="1050"/>
                </a:lnTo>
                <a:lnTo>
                  <a:pt x="381" y="1056"/>
                </a:lnTo>
                <a:lnTo>
                  <a:pt x="380" y="1056"/>
                </a:lnTo>
                <a:lnTo>
                  <a:pt x="379" y="1057"/>
                </a:lnTo>
                <a:lnTo>
                  <a:pt x="379" y="1057"/>
                </a:lnTo>
                <a:lnTo>
                  <a:pt x="378" y="1057"/>
                </a:lnTo>
                <a:lnTo>
                  <a:pt x="377" y="1057"/>
                </a:lnTo>
                <a:lnTo>
                  <a:pt x="377" y="1057"/>
                </a:lnTo>
                <a:lnTo>
                  <a:pt x="377" y="1056"/>
                </a:lnTo>
                <a:lnTo>
                  <a:pt x="377" y="1056"/>
                </a:lnTo>
                <a:lnTo>
                  <a:pt x="376" y="1056"/>
                </a:lnTo>
                <a:lnTo>
                  <a:pt x="376" y="1056"/>
                </a:lnTo>
                <a:lnTo>
                  <a:pt x="376" y="1055"/>
                </a:lnTo>
                <a:lnTo>
                  <a:pt x="376" y="1055"/>
                </a:lnTo>
                <a:lnTo>
                  <a:pt x="375" y="1055"/>
                </a:lnTo>
                <a:lnTo>
                  <a:pt x="375" y="1055"/>
                </a:lnTo>
                <a:lnTo>
                  <a:pt x="375" y="1055"/>
                </a:lnTo>
                <a:lnTo>
                  <a:pt x="374" y="1055"/>
                </a:lnTo>
                <a:lnTo>
                  <a:pt x="374" y="1055"/>
                </a:lnTo>
                <a:lnTo>
                  <a:pt x="374" y="1055"/>
                </a:lnTo>
                <a:lnTo>
                  <a:pt x="373" y="1055"/>
                </a:lnTo>
                <a:lnTo>
                  <a:pt x="373" y="1055"/>
                </a:lnTo>
                <a:lnTo>
                  <a:pt x="373" y="1054"/>
                </a:lnTo>
                <a:lnTo>
                  <a:pt x="373" y="1054"/>
                </a:lnTo>
                <a:lnTo>
                  <a:pt x="373" y="1053"/>
                </a:lnTo>
                <a:lnTo>
                  <a:pt x="372" y="1053"/>
                </a:lnTo>
                <a:lnTo>
                  <a:pt x="372" y="1052"/>
                </a:lnTo>
                <a:lnTo>
                  <a:pt x="372" y="1051"/>
                </a:lnTo>
                <a:lnTo>
                  <a:pt x="372" y="1051"/>
                </a:lnTo>
                <a:lnTo>
                  <a:pt x="371" y="1050"/>
                </a:lnTo>
                <a:lnTo>
                  <a:pt x="371" y="1050"/>
                </a:lnTo>
                <a:lnTo>
                  <a:pt x="371" y="1050"/>
                </a:lnTo>
                <a:lnTo>
                  <a:pt x="370" y="1050"/>
                </a:lnTo>
                <a:lnTo>
                  <a:pt x="370" y="1050"/>
                </a:lnTo>
                <a:lnTo>
                  <a:pt x="369" y="1051"/>
                </a:lnTo>
                <a:lnTo>
                  <a:pt x="368" y="1051"/>
                </a:lnTo>
                <a:lnTo>
                  <a:pt x="368" y="1051"/>
                </a:lnTo>
                <a:lnTo>
                  <a:pt x="368" y="1051"/>
                </a:lnTo>
                <a:lnTo>
                  <a:pt x="367" y="1051"/>
                </a:lnTo>
                <a:lnTo>
                  <a:pt x="367" y="1051"/>
                </a:lnTo>
                <a:lnTo>
                  <a:pt x="366" y="1050"/>
                </a:lnTo>
                <a:lnTo>
                  <a:pt x="365" y="1050"/>
                </a:lnTo>
                <a:lnTo>
                  <a:pt x="365" y="1050"/>
                </a:lnTo>
                <a:lnTo>
                  <a:pt x="365" y="1050"/>
                </a:lnTo>
                <a:lnTo>
                  <a:pt x="365" y="1049"/>
                </a:lnTo>
                <a:lnTo>
                  <a:pt x="365" y="1049"/>
                </a:lnTo>
                <a:lnTo>
                  <a:pt x="365" y="1048"/>
                </a:lnTo>
                <a:lnTo>
                  <a:pt x="365" y="1047"/>
                </a:lnTo>
                <a:lnTo>
                  <a:pt x="365" y="1047"/>
                </a:lnTo>
                <a:lnTo>
                  <a:pt x="364" y="1047"/>
                </a:lnTo>
                <a:lnTo>
                  <a:pt x="364" y="1046"/>
                </a:lnTo>
                <a:lnTo>
                  <a:pt x="364" y="1047"/>
                </a:lnTo>
                <a:lnTo>
                  <a:pt x="363" y="1047"/>
                </a:lnTo>
                <a:lnTo>
                  <a:pt x="362" y="1047"/>
                </a:lnTo>
                <a:lnTo>
                  <a:pt x="362" y="1046"/>
                </a:lnTo>
                <a:lnTo>
                  <a:pt x="362" y="1046"/>
                </a:lnTo>
                <a:lnTo>
                  <a:pt x="361" y="1046"/>
                </a:lnTo>
                <a:lnTo>
                  <a:pt x="361" y="1045"/>
                </a:lnTo>
                <a:lnTo>
                  <a:pt x="361" y="1045"/>
                </a:lnTo>
                <a:lnTo>
                  <a:pt x="361" y="1044"/>
                </a:lnTo>
                <a:lnTo>
                  <a:pt x="362" y="1044"/>
                </a:lnTo>
                <a:lnTo>
                  <a:pt x="361" y="1043"/>
                </a:lnTo>
                <a:lnTo>
                  <a:pt x="361" y="1043"/>
                </a:lnTo>
                <a:lnTo>
                  <a:pt x="359" y="1044"/>
                </a:lnTo>
                <a:lnTo>
                  <a:pt x="359" y="1044"/>
                </a:lnTo>
                <a:lnTo>
                  <a:pt x="358" y="1044"/>
                </a:lnTo>
                <a:lnTo>
                  <a:pt x="358" y="1044"/>
                </a:lnTo>
                <a:lnTo>
                  <a:pt x="357" y="1044"/>
                </a:lnTo>
                <a:lnTo>
                  <a:pt x="357" y="1044"/>
                </a:lnTo>
                <a:lnTo>
                  <a:pt x="356" y="1043"/>
                </a:lnTo>
                <a:lnTo>
                  <a:pt x="356" y="1043"/>
                </a:lnTo>
                <a:lnTo>
                  <a:pt x="357" y="1042"/>
                </a:lnTo>
                <a:lnTo>
                  <a:pt x="357" y="1042"/>
                </a:lnTo>
                <a:lnTo>
                  <a:pt x="357" y="1041"/>
                </a:lnTo>
                <a:lnTo>
                  <a:pt x="356" y="1040"/>
                </a:lnTo>
                <a:lnTo>
                  <a:pt x="356" y="1040"/>
                </a:lnTo>
                <a:lnTo>
                  <a:pt x="355" y="1041"/>
                </a:lnTo>
                <a:lnTo>
                  <a:pt x="355" y="1041"/>
                </a:lnTo>
                <a:lnTo>
                  <a:pt x="354" y="1040"/>
                </a:lnTo>
                <a:lnTo>
                  <a:pt x="354" y="1040"/>
                </a:lnTo>
                <a:lnTo>
                  <a:pt x="354" y="1040"/>
                </a:lnTo>
                <a:lnTo>
                  <a:pt x="353" y="1040"/>
                </a:lnTo>
                <a:lnTo>
                  <a:pt x="352" y="1040"/>
                </a:lnTo>
                <a:lnTo>
                  <a:pt x="352" y="1040"/>
                </a:lnTo>
                <a:lnTo>
                  <a:pt x="351" y="1040"/>
                </a:lnTo>
                <a:lnTo>
                  <a:pt x="351" y="1040"/>
                </a:lnTo>
                <a:lnTo>
                  <a:pt x="351" y="1039"/>
                </a:lnTo>
                <a:lnTo>
                  <a:pt x="350" y="1039"/>
                </a:lnTo>
                <a:lnTo>
                  <a:pt x="350" y="1039"/>
                </a:lnTo>
                <a:lnTo>
                  <a:pt x="350" y="1038"/>
                </a:lnTo>
                <a:lnTo>
                  <a:pt x="350" y="1038"/>
                </a:lnTo>
                <a:lnTo>
                  <a:pt x="349" y="1037"/>
                </a:lnTo>
                <a:lnTo>
                  <a:pt x="349" y="1037"/>
                </a:lnTo>
                <a:lnTo>
                  <a:pt x="348" y="1037"/>
                </a:lnTo>
                <a:lnTo>
                  <a:pt x="348" y="1036"/>
                </a:lnTo>
                <a:lnTo>
                  <a:pt x="348" y="1035"/>
                </a:lnTo>
                <a:lnTo>
                  <a:pt x="348" y="1035"/>
                </a:lnTo>
                <a:lnTo>
                  <a:pt x="348" y="1035"/>
                </a:lnTo>
                <a:lnTo>
                  <a:pt x="347" y="1035"/>
                </a:lnTo>
                <a:lnTo>
                  <a:pt x="347" y="1035"/>
                </a:lnTo>
                <a:lnTo>
                  <a:pt x="346" y="1035"/>
                </a:lnTo>
                <a:lnTo>
                  <a:pt x="346" y="1034"/>
                </a:lnTo>
                <a:lnTo>
                  <a:pt x="346" y="1034"/>
                </a:lnTo>
                <a:lnTo>
                  <a:pt x="347" y="1033"/>
                </a:lnTo>
                <a:lnTo>
                  <a:pt x="347" y="1033"/>
                </a:lnTo>
                <a:lnTo>
                  <a:pt x="347" y="1033"/>
                </a:lnTo>
                <a:lnTo>
                  <a:pt x="346" y="1033"/>
                </a:lnTo>
                <a:lnTo>
                  <a:pt x="346" y="1032"/>
                </a:lnTo>
                <a:lnTo>
                  <a:pt x="346" y="1032"/>
                </a:lnTo>
                <a:lnTo>
                  <a:pt x="346" y="1031"/>
                </a:lnTo>
                <a:lnTo>
                  <a:pt x="345" y="1031"/>
                </a:lnTo>
                <a:lnTo>
                  <a:pt x="345" y="1031"/>
                </a:lnTo>
                <a:lnTo>
                  <a:pt x="345" y="1031"/>
                </a:lnTo>
                <a:lnTo>
                  <a:pt x="345" y="1031"/>
                </a:lnTo>
                <a:lnTo>
                  <a:pt x="344" y="1031"/>
                </a:lnTo>
                <a:lnTo>
                  <a:pt x="344" y="1030"/>
                </a:lnTo>
                <a:lnTo>
                  <a:pt x="344" y="1030"/>
                </a:lnTo>
                <a:lnTo>
                  <a:pt x="344" y="1030"/>
                </a:lnTo>
                <a:lnTo>
                  <a:pt x="344" y="1029"/>
                </a:lnTo>
                <a:lnTo>
                  <a:pt x="343" y="1029"/>
                </a:lnTo>
                <a:lnTo>
                  <a:pt x="343" y="1029"/>
                </a:lnTo>
                <a:lnTo>
                  <a:pt x="342" y="1029"/>
                </a:lnTo>
                <a:lnTo>
                  <a:pt x="342" y="1028"/>
                </a:lnTo>
                <a:lnTo>
                  <a:pt x="342" y="1028"/>
                </a:lnTo>
                <a:lnTo>
                  <a:pt x="342" y="1028"/>
                </a:lnTo>
                <a:lnTo>
                  <a:pt x="341" y="1028"/>
                </a:lnTo>
                <a:lnTo>
                  <a:pt x="341" y="1027"/>
                </a:lnTo>
                <a:lnTo>
                  <a:pt x="341" y="1027"/>
                </a:lnTo>
                <a:lnTo>
                  <a:pt x="341" y="1026"/>
                </a:lnTo>
                <a:lnTo>
                  <a:pt x="340" y="1025"/>
                </a:lnTo>
                <a:lnTo>
                  <a:pt x="340" y="1025"/>
                </a:lnTo>
                <a:lnTo>
                  <a:pt x="340" y="1026"/>
                </a:lnTo>
                <a:lnTo>
                  <a:pt x="339" y="1026"/>
                </a:lnTo>
                <a:lnTo>
                  <a:pt x="339" y="1025"/>
                </a:lnTo>
                <a:lnTo>
                  <a:pt x="339" y="1025"/>
                </a:lnTo>
                <a:lnTo>
                  <a:pt x="339" y="1024"/>
                </a:lnTo>
                <a:lnTo>
                  <a:pt x="339" y="1024"/>
                </a:lnTo>
                <a:lnTo>
                  <a:pt x="339" y="1024"/>
                </a:lnTo>
                <a:lnTo>
                  <a:pt x="337" y="1024"/>
                </a:lnTo>
                <a:lnTo>
                  <a:pt x="337" y="1023"/>
                </a:lnTo>
                <a:lnTo>
                  <a:pt x="336" y="1023"/>
                </a:lnTo>
                <a:lnTo>
                  <a:pt x="336" y="1022"/>
                </a:lnTo>
                <a:lnTo>
                  <a:pt x="336" y="1020"/>
                </a:lnTo>
                <a:lnTo>
                  <a:pt x="336" y="1018"/>
                </a:lnTo>
                <a:lnTo>
                  <a:pt x="336" y="1017"/>
                </a:lnTo>
                <a:lnTo>
                  <a:pt x="337" y="1016"/>
                </a:lnTo>
                <a:lnTo>
                  <a:pt x="337" y="1015"/>
                </a:lnTo>
                <a:lnTo>
                  <a:pt x="337" y="1015"/>
                </a:lnTo>
                <a:lnTo>
                  <a:pt x="337" y="1014"/>
                </a:lnTo>
                <a:lnTo>
                  <a:pt x="336" y="1014"/>
                </a:lnTo>
                <a:lnTo>
                  <a:pt x="336" y="1014"/>
                </a:lnTo>
                <a:lnTo>
                  <a:pt x="336" y="1014"/>
                </a:lnTo>
                <a:lnTo>
                  <a:pt x="335" y="1014"/>
                </a:lnTo>
                <a:lnTo>
                  <a:pt x="335" y="1015"/>
                </a:lnTo>
                <a:lnTo>
                  <a:pt x="335" y="1015"/>
                </a:lnTo>
                <a:lnTo>
                  <a:pt x="334" y="1015"/>
                </a:lnTo>
                <a:lnTo>
                  <a:pt x="334" y="1015"/>
                </a:lnTo>
                <a:lnTo>
                  <a:pt x="333" y="1015"/>
                </a:lnTo>
                <a:lnTo>
                  <a:pt x="333" y="1014"/>
                </a:lnTo>
                <a:lnTo>
                  <a:pt x="333" y="1014"/>
                </a:lnTo>
                <a:lnTo>
                  <a:pt x="333" y="1013"/>
                </a:lnTo>
                <a:lnTo>
                  <a:pt x="333" y="1012"/>
                </a:lnTo>
                <a:lnTo>
                  <a:pt x="332" y="1012"/>
                </a:lnTo>
                <a:lnTo>
                  <a:pt x="332" y="1012"/>
                </a:lnTo>
                <a:lnTo>
                  <a:pt x="332" y="1011"/>
                </a:lnTo>
                <a:lnTo>
                  <a:pt x="333" y="1011"/>
                </a:lnTo>
                <a:lnTo>
                  <a:pt x="332" y="1010"/>
                </a:lnTo>
                <a:lnTo>
                  <a:pt x="333" y="1010"/>
                </a:lnTo>
                <a:lnTo>
                  <a:pt x="334" y="1009"/>
                </a:lnTo>
                <a:lnTo>
                  <a:pt x="334" y="1009"/>
                </a:lnTo>
                <a:lnTo>
                  <a:pt x="333" y="1009"/>
                </a:lnTo>
                <a:lnTo>
                  <a:pt x="333" y="1009"/>
                </a:lnTo>
                <a:lnTo>
                  <a:pt x="332" y="1009"/>
                </a:lnTo>
                <a:lnTo>
                  <a:pt x="332" y="1008"/>
                </a:lnTo>
                <a:lnTo>
                  <a:pt x="332" y="1008"/>
                </a:lnTo>
                <a:lnTo>
                  <a:pt x="332" y="1007"/>
                </a:lnTo>
                <a:lnTo>
                  <a:pt x="333" y="1007"/>
                </a:lnTo>
                <a:lnTo>
                  <a:pt x="333" y="1007"/>
                </a:lnTo>
                <a:lnTo>
                  <a:pt x="334" y="1007"/>
                </a:lnTo>
                <a:lnTo>
                  <a:pt x="334" y="1007"/>
                </a:lnTo>
                <a:lnTo>
                  <a:pt x="334" y="1006"/>
                </a:lnTo>
                <a:lnTo>
                  <a:pt x="333" y="1006"/>
                </a:lnTo>
                <a:lnTo>
                  <a:pt x="333" y="1007"/>
                </a:lnTo>
                <a:lnTo>
                  <a:pt x="333" y="1006"/>
                </a:lnTo>
                <a:lnTo>
                  <a:pt x="332" y="1006"/>
                </a:lnTo>
                <a:lnTo>
                  <a:pt x="332" y="1006"/>
                </a:lnTo>
                <a:lnTo>
                  <a:pt x="332" y="1004"/>
                </a:lnTo>
                <a:lnTo>
                  <a:pt x="332" y="1004"/>
                </a:lnTo>
                <a:lnTo>
                  <a:pt x="333" y="1003"/>
                </a:lnTo>
                <a:lnTo>
                  <a:pt x="333" y="1003"/>
                </a:lnTo>
                <a:lnTo>
                  <a:pt x="333" y="1003"/>
                </a:lnTo>
                <a:lnTo>
                  <a:pt x="334" y="1002"/>
                </a:lnTo>
                <a:lnTo>
                  <a:pt x="333" y="1002"/>
                </a:lnTo>
                <a:lnTo>
                  <a:pt x="333" y="1002"/>
                </a:lnTo>
                <a:lnTo>
                  <a:pt x="332" y="1002"/>
                </a:lnTo>
                <a:lnTo>
                  <a:pt x="332" y="1001"/>
                </a:lnTo>
                <a:lnTo>
                  <a:pt x="331" y="1001"/>
                </a:lnTo>
                <a:lnTo>
                  <a:pt x="331" y="1001"/>
                </a:lnTo>
                <a:lnTo>
                  <a:pt x="331" y="1000"/>
                </a:lnTo>
                <a:lnTo>
                  <a:pt x="331" y="1000"/>
                </a:lnTo>
                <a:lnTo>
                  <a:pt x="330" y="1000"/>
                </a:lnTo>
                <a:lnTo>
                  <a:pt x="330" y="1000"/>
                </a:lnTo>
                <a:lnTo>
                  <a:pt x="329" y="1000"/>
                </a:lnTo>
                <a:lnTo>
                  <a:pt x="329" y="999"/>
                </a:lnTo>
                <a:lnTo>
                  <a:pt x="329" y="999"/>
                </a:lnTo>
                <a:lnTo>
                  <a:pt x="329" y="998"/>
                </a:lnTo>
                <a:lnTo>
                  <a:pt x="330" y="998"/>
                </a:lnTo>
                <a:lnTo>
                  <a:pt x="330" y="998"/>
                </a:lnTo>
                <a:lnTo>
                  <a:pt x="330" y="997"/>
                </a:lnTo>
                <a:lnTo>
                  <a:pt x="329" y="997"/>
                </a:lnTo>
                <a:lnTo>
                  <a:pt x="328" y="997"/>
                </a:lnTo>
                <a:lnTo>
                  <a:pt x="328" y="997"/>
                </a:lnTo>
                <a:lnTo>
                  <a:pt x="328" y="997"/>
                </a:lnTo>
                <a:lnTo>
                  <a:pt x="328" y="996"/>
                </a:lnTo>
                <a:lnTo>
                  <a:pt x="328" y="996"/>
                </a:lnTo>
                <a:lnTo>
                  <a:pt x="328" y="995"/>
                </a:lnTo>
                <a:lnTo>
                  <a:pt x="328" y="995"/>
                </a:lnTo>
                <a:lnTo>
                  <a:pt x="328" y="994"/>
                </a:lnTo>
                <a:lnTo>
                  <a:pt x="329" y="994"/>
                </a:lnTo>
                <a:lnTo>
                  <a:pt x="329" y="993"/>
                </a:lnTo>
                <a:lnTo>
                  <a:pt x="329" y="993"/>
                </a:lnTo>
                <a:lnTo>
                  <a:pt x="328" y="993"/>
                </a:lnTo>
                <a:lnTo>
                  <a:pt x="328" y="992"/>
                </a:lnTo>
                <a:lnTo>
                  <a:pt x="329" y="992"/>
                </a:lnTo>
                <a:lnTo>
                  <a:pt x="329" y="991"/>
                </a:lnTo>
                <a:lnTo>
                  <a:pt x="329" y="991"/>
                </a:lnTo>
                <a:lnTo>
                  <a:pt x="329" y="990"/>
                </a:lnTo>
                <a:lnTo>
                  <a:pt x="329" y="990"/>
                </a:lnTo>
                <a:lnTo>
                  <a:pt x="329" y="990"/>
                </a:lnTo>
                <a:lnTo>
                  <a:pt x="329" y="989"/>
                </a:lnTo>
                <a:lnTo>
                  <a:pt x="329" y="989"/>
                </a:lnTo>
                <a:lnTo>
                  <a:pt x="329" y="989"/>
                </a:lnTo>
                <a:lnTo>
                  <a:pt x="329" y="989"/>
                </a:lnTo>
                <a:lnTo>
                  <a:pt x="329" y="988"/>
                </a:lnTo>
                <a:lnTo>
                  <a:pt x="329" y="988"/>
                </a:lnTo>
                <a:lnTo>
                  <a:pt x="328" y="988"/>
                </a:lnTo>
                <a:lnTo>
                  <a:pt x="329" y="987"/>
                </a:lnTo>
                <a:lnTo>
                  <a:pt x="329" y="987"/>
                </a:lnTo>
                <a:lnTo>
                  <a:pt x="329" y="987"/>
                </a:lnTo>
                <a:lnTo>
                  <a:pt x="328" y="986"/>
                </a:lnTo>
                <a:lnTo>
                  <a:pt x="328" y="986"/>
                </a:lnTo>
                <a:lnTo>
                  <a:pt x="327" y="985"/>
                </a:lnTo>
                <a:lnTo>
                  <a:pt x="327" y="984"/>
                </a:lnTo>
                <a:lnTo>
                  <a:pt x="327" y="984"/>
                </a:lnTo>
                <a:lnTo>
                  <a:pt x="328" y="983"/>
                </a:lnTo>
                <a:lnTo>
                  <a:pt x="328" y="983"/>
                </a:lnTo>
                <a:lnTo>
                  <a:pt x="328" y="982"/>
                </a:lnTo>
                <a:lnTo>
                  <a:pt x="328" y="981"/>
                </a:lnTo>
                <a:lnTo>
                  <a:pt x="329" y="982"/>
                </a:lnTo>
                <a:lnTo>
                  <a:pt x="329" y="982"/>
                </a:lnTo>
                <a:lnTo>
                  <a:pt x="330" y="981"/>
                </a:lnTo>
                <a:lnTo>
                  <a:pt x="329" y="981"/>
                </a:lnTo>
                <a:lnTo>
                  <a:pt x="329" y="980"/>
                </a:lnTo>
                <a:lnTo>
                  <a:pt x="329" y="980"/>
                </a:lnTo>
                <a:lnTo>
                  <a:pt x="329" y="980"/>
                </a:lnTo>
                <a:lnTo>
                  <a:pt x="329" y="980"/>
                </a:lnTo>
                <a:lnTo>
                  <a:pt x="329" y="978"/>
                </a:lnTo>
                <a:lnTo>
                  <a:pt x="328" y="978"/>
                </a:lnTo>
                <a:lnTo>
                  <a:pt x="328" y="977"/>
                </a:lnTo>
                <a:lnTo>
                  <a:pt x="328" y="976"/>
                </a:lnTo>
                <a:lnTo>
                  <a:pt x="328" y="976"/>
                </a:lnTo>
                <a:lnTo>
                  <a:pt x="329" y="975"/>
                </a:lnTo>
                <a:lnTo>
                  <a:pt x="329" y="974"/>
                </a:lnTo>
                <a:lnTo>
                  <a:pt x="329" y="974"/>
                </a:lnTo>
                <a:lnTo>
                  <a:pt x="328" y="974"/>
                </a:lnTo>
                <a:lnTo>
                  <a:pt x="328" y="973"/>
                </a:lnTo>
                <a:lnTo>
                  <a:pt x="328" y="972"/>
                </a:lnTo>
                <a:lnTo>
                  <a:pt x="328" y="972"/>
                </a:lnTo>
                <a:lnTo>
                  <a:pt x="329" y="969"/>
                </a:lnTo>
                <a:lnTo>
                  <a:pt x="329" y="967"/>
                </a:lnTo>
                <a:lnTo>
                  <a:pt x="330" y="965"/>
                </a:lnTo>
                <a:lnTo>
                  <a:pt x="332" y="961"/>
                </a:lnTo>
                <a:lnTo>
                  <a:pt x="333" y="960"/>
                </a:lnTo>
                <a:lnTo>
                  <a:pt x="334" y="959"/>
                </a:lnTo>
                <a:lnTo>
                  <a:pt x="335" y="959"/>
                </a:lnTo>
                <a:lnTo>
                  <a:pt x="336" y="958"/>
                </a:lnTo>
                <a:lnTo>
                  <a:pt x="336" y="957"/>
                </a:lnTo>
                <a:lnTo>
                  <a:pt x="337" y="956"/>
                </a:lnTo>
                <a:lnTo>
                  <a:pt x="340" y="955"/>
                </a:lnTo>
                <a:lnTo>
                  <a:pt x="340" y="954"/>
                </a:lnTo>
                <a:lnTo>
                  <a:pt x="342" y="953"/>
                </a:lnTo>
                <a:lnTo>
                  <a:pt x="342" y="951"/>
                </a:lnTo>
                <a:lnTo>
                  <a:pt x="343" y="950"/>
                </a:lnTo>
                <a:lnTo>
                  <a:pt x="343" y="950"/>
                </a:lnTo>
                <a:lnTo>
                  <a:pt x="343" y="949"/>
                </a:lnTo>
                <a:lnTo>
                  <a:pt x="342" y="948"/>
                </a:lnTo>
                <a:lnTo>
                  <a:pt x="341" y="947"/>
                </a:lnTo>
                <a:lnTo>
                  <a:pt x="341" y="945"/>
                </a:lnTo>
                <a:lnTo>
                  <a:pt x="341" y="944"/>
                </a:lnTo>
                <a:lnTo>
                  <a:pt x="340" y="944"/>
                </a:lnTo>
                <a:lnTo>
                  <a:pt x="340" y="944"/>
                </a:lnTo>
                <a:lnTo>
                  <a:pt x="340" y="944"/>
                </a:lnTo>
                <a:lnTo>
                  <a:pt x="341" y="943"/>
                </a:lnTo>
                <a:lnTo>
                  <a:pt x="341" y="942"/>
                </a:lnTo>
                <a:lnTo>
                  <a:pt x="341" y="942"/>
                </a:lnTo>
                <a:lnTo>
                  <a:pt x="341" y="941"/>
                </a:lnTo>
                <a:lnTo>
                  <a:pt x="342" y="941"/>
                </a:lnTo>
                <a:lnTo>
                  <a:pt x="342" y="940"/>
                </a:lnTo>
                <a:lnTo>
                  <a:pt x="341" y="940"/>
                </a:lnTo>
                <a:lnTo>
                  <a:pt x="342" y="940"/>
                </a:lnTo>
                <a:lnTo>
                  <a:pt x="342" y="939"/>
                </a:lnTo>
                <a:lnTo>
                  <a:pt x="342" y="939"/>
                </a:lnTo>
                <a:lnTo>
                  <a:pt x="343" y="940"/>
                </a:lnTo>
                <a:lnTo>
                  <a:pt x="343" y="939"/>
                </a:lnTo>
                <a:lnTo>
                  <a:pt x="343" y="939"/>
                </a:lnTo>
                <a:lnTo>
                  <a:pt x="344" y="939"/>
                </a:lnTo>
                <a:lnTo>
                  <a:pt x="344" y="939"/>
                </a:lnTo>
                <a:lnTo>
                  <a:pt x="345" y="938"/>
                </a:lnTo>
                <a:lnTo>
                  <a:pt x="345" y="938"/>
                </a:lnTo>
                <a:lnTo>
                  <a:pt x="345" y="937"/>
                </a:lnTo>
                <a:lnTo>
                  <a:pt x="345" y="934"/>
                </a:lnTo>
                <a:lnTo>
                  <a:pt x="346" y="933"/>
                </a:lnTo>
                <a:lnTo>
                  <a:pt x="346" y="931"/>
                </a:lnTo>
                <a:lnTo>
                  <a:pt x="345" y="930"/>
                </a:lnTo>
                <a:lnTo>
                  <a:pt x="344" y="927"/>
                </a:lnTo>
                <a:lnTo>
                  <a:pt x="344" y="927"/>
                </a:lnTo>
                <a:lnTo>
                  <a:pt x="343" y="928"/>
                </a:lnTo>
                <a:lnTo>
                  <a:pt x="342" y="928"/>
                </a:lnTo>
                <a:lnTo>
                  <a:pt x="341" y="928"/>
                </a:lnTo>
                <a:lnTo>
                  <a:pt x="341" y="928"/>
                </a:lnTo>
                <a:lnTo>
                  <a:pt x="339" y="928"/>
                </a:lnTo>
                <a:lnTo>
                  <a:pt x="337" y="927"/>
                </a:lnTo>
                <a:lnTo>
                  <a:pt x="336" y="927"/>
                </a:lnTo>
                <a:lnTo>
                  <a:pt x="336" y="928"/>
                </a:lnTo>
                <a:lnTo>
                  <a:pt x="336" y="928"/>
                </a:lnTo>
                <a:lnTo>
                  <a:pt x="336" y="929"/>
                </a:lnTo>
                <a:lnTo>
                  <a:pt x="336" y="930"/>
                </a:lnTo>
                <a:lnTo>
                  <a:pt x="336" y="931"/>
                </a:lnTo>
                <a:lnTo>
                  <a:pt x="335" y="932"/>
                </a:lnTo>
                <a:lnTo>
                  <a:pt x="333" y="932"/>
                </a:lnTo>
                <a:lnTo>
                  <a:pt x="333" y="933"/>
                </a:lnTo>
                <a:lnTo>
                  <a:pt x="332" y="932"/>
                </a:lnTo>
                <a:lnTo>
                  <a:pt x="313" y="932"/>
                </a:lnTo>
                <a:lnTo>
                  <a:pt x="300" y="932"/>
                </a:lnTo>
                <a:lnTo>
                  <a:pt x="295" y="931"/>
                </a:lnTo>
                <a:lnTo>
                  <a:pt x="292" y="931"/>
                </a:lnTo>
                <a:lnTo>
                  <a:pt x="286" y="931"/>
                </a:lnTo>
                <a:lnTo>
                  <a:pt x="277" y="931"/>
                </a:lnTo>
                <a:lnTo>
                  <a:pt x="277" y="931"/>
                </a:lnTo>
                <a:lnTo>
                  <a:pt x="273" y="930"/>
                </a:lnTo>
                <a:lnTo>
                  <a:pt x="262" y="930"/>
                </a:lnTo>
                <a:lnTo>
                  <a:pt x="257" y="930"/>
                </a:lnTo>
                <a:lnTo>
                  <a:pt x="224" y="929"/>
                </a:lnTo>
                <a:lnTo>
                  <a:pt x="224" y="929"/>
                </a:lnTo>
                <a:lnTo>
                  <a:pt x="222" y="929"/>
                </a:lnTo>
                <a:lnTo>
                  <a:pt x="222" y="929"/>
                </a:lnTo>
                <a:lnTo>
                  <a:pt x="218" y="929"/>
                </a:lnTo>
                <a:lnTo>
                  <a:pt x="200" y="928"/>
                </a:lnTo>
                <a:lnTo>
                  <a:pt x="193" y="928"/>
                </a:lnTo>
                <a:lnTo>
                  <a:pt x="188" y="928"/>
                </a:lnTo>
                <a:lnTo>
                  <a:pt x="180" y="928"/>
                </a:lnTo>
                <a:lnTo>
                  <a:pt x="172" y="928"/>
                </a:lnTo>
                <a:lnTo>
                  <a:pt x="169" y="928"/>
                </a:lnTo>
                <a:lnTo>
                  <a:pt x="168" y="928"/>
                </a:lnTo>
                <a:lnTo>
                  <a:pt x="166" y="927"/>
                </a:lnTo>
                <a:lnTo>
                  <a:pt x="158" y="927"/>
                </a:lnTo>
                <a:lnTo>
                  <a:pt x="155" y="927"/>
                </a:lnTo>
                <a:lnTo>
                  <a:pt x="152" y="927"/>
                </a:lnTo>
                <a:lnTo>
                  <a:pt x="151" y="920"/>
                </a:lnTo>
                <a:lnTo>
                  <a:pt x="151" y="915"/>
                </a:lnTo>
                <a:lnTo>
                  <a:pt x="149" y="899"/>
                </a:lnTo>
                <a:lnTo>
                  <a:pt x="149" y="896"/>
                </a:lnTo>
                <a:lnTo>
                  <a:pt x="149" y="890"/>
                </a:lnTo>
                <a:lnTo>
                  <a:pt x="148" y="888"/>
                </a:lnTo>
                <a:lnTo>
                  <a:pt x="148" y="883"/>
                </a:lnTo>
                <a:lnTo>
                  <a:pt x="147" y="879"/>
                </a:lnTo>
                <a:lnTo>
                  <a:pt x="147" y="875"/>
                </a:lnTo>
                <a:lnTo>
                  <a:pt x="146" y="864"/>
                </a:lnTo>
                <a:lnTo>
                  <a:pt x="146" y="860"/>
                </a:lnTo>
                <a:lnTo>
                  <a:pt x="145" y="857"/>
                </a:lnTo>
                <a:lnTo>
                  <a:pt x="145" y="848"/>
                </a:lnTo>
                <a:lnTo>
                  <a:pt x="144" y="845"/>
                </a:lnTo>
                <a:lnTo>
                  <a:pt x="117" y="814"/>
                </a:lnTo>
                <a:lnTo>
                  <a:pt x="114" y="811"/>
                </a:lnTo>
                <a:lnTo>
                  <a:pt x="111" y="807"/>
                </a:lnTo>
                <a:lnTo>
                  <a:pt x="117" y="806"/>
                </a:lnTo>
                <a:lnTo>
                  <a:pt x="144" y="806"/>
                </a:lnTo>
                <a:lnTo>
                  <a:pt x="144" y="802"/>
                </a:lnTo>
                <a:lnTo>
                  <a:pt x="142" y="779"/>
                </a:lnTo>
                <a:lnTo>
                  <a:pt x="142" y="773"/>
                </a:lnTo>
                <a:lnTo>
                  <a:pt x="141" y="756"/>
                </a:lnTo>
                <a:lnTo>
                  <a:pt x="141" y="756"/>
                </a:lnTo>
                <a:lnTo>
                  <a:pt x="141" y="757"/>
                </a:lnTo>
                <a:lnTo>
                  <a:pt x="140" y="757"/>
                </a:lnTo>
                <a:lnTo>
                  <a:pt x="140" y="757"/>
                </a:lnTo>
                <a:lnTo>
                  <a:pt x="139" y="757"/>
                </a:lnTo>
                <a:lnTo>
                  <a:pt x="138" y="756"/>
                </a:lnTo>
                <a:lnTo>
                  <a:pt x="138" y="756"/>
                </a:lnTo>
                <a:lnTo>
                  <a:pt x="137" y="756"/>
                </a:lnTo>
                <a:lnTo>
                  <a:pt x="136" y="755"/>
                </a:lnTo>
                <a:lnTo>
                  <a:pt x="136" y="755"/>
                </a:lnTo>
                <a:lnTo>
                  <a:pt x="136" y="754"/>
                </a:lnTo>
                <a:lnTo>
                  <a:pt x="136" y="754"/>
                </a:lnTo>
                <a:lnTo>
                  <a:pt x="135" y="753"/>
                </a:lnTo>
                <a:lnTo>
                  <a:pt x="135" y="753"/>
                </a:lnTo>
                <a:lnTo>
                  <a:pt x="135" y="752"/>
                </a:lnTo>
                <a:lnTo>
                  <a:pt x="135" y="752"/>
                </a:lnTo>
                <a:lnTo>
                  <a:pt x="135" y="751"/>
                </a:lnTo>
                <a:lnTo>
                  <a:pt x="135" y="751"/>
                </a:lnTo>
                <a:lnTo>
                  <a:pt x="135" y="750"/>
                </a:lnTo>
                <a:lnTo>
                  <a:pt x="135" y="750"/>
                </a:lnTo>
                <a:lnTo>
                  <a:pt x="135" y="750"/>
                </a:lnTo>
                <a:lnTo>
                  <a:pt x="135" y="749"/>
                </a:lnTo>
                <a:lnTo>
                  <a:pt x="135" y="749"/>
                </a:lnTo>
                <a:lnTo>
                  <a:pt x="135" y="749"/>
                </a:lnTo>
                <a:lnTo>
                  <a:pt x="135" y="749"/>
                </a:lnTo>
                <a:lnTo>
                  <a:pt x="135" y="749"/>
                </a:lnTo>
                <a:lnTo>
                  <a:pt x="134" y="749"/>
                </a:lnTo>
                <a:lnTo>
                  <a:pt x="134" y="749"/>
                </a:lnTo>
                <a:lnTo>
                  <a:pt x="134" y="748"/>
                </a:lnTo>
                <a:lnTo>
                  <a:pt x="134" y="748"/>
                </a:lnTo>
                <a:lnTo>
                  <a:pt x="134" y="747"/>
                </a:lnTo>
                <a:lnTo>
                  <a:pt x="134" y="748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6"/>
                </a:lnTo>
                <a:lnTo>
                  <a:pt x="134" y="746"/>
                </a:lnTo>
                <a:lnTo>
                  <a:pt x="134" y="746"/>
                </a:lnTo>
                <a:lnTo>
                  <a:pt x="134" y="746"/>
                </a:lnTo>
                <a:lnTo>
                  <a:pt x="134" y="746"/>
                </a:lnTo>
                <a:lnTo>
                  <a:pt x="134" y="745"/>
                </a:lnTo>
                <a:lnTo>
                  <a:pt x="134" y="745"/>
                </a:lnTo>
                <a:lnTo>
                  <a:pt x="134" y="744"/>
                </a:lnTo>
                <a:lnTo>
                  <a:pt x="133" y="744"/>
                </a:lnTo>
                <a:lnTo>
                  <a:pt x="133" y="744"/>
                </a:lnTo>
                <a:lnTo>
                  <a:pt x="133" y="743"/>
                </a:lnTo>
                <a:lnTo>
                  <a:pt x="133" y="743"/>
                </a:lnTo>
                <a:lnTo>
                  <a:pt x="132" y="743"/>
                </a:lnTo>
                <a:lnTo>
                  <a:pt x="131" y="742"/>
                </a:lnTo>
                <a:lnTo>
                  <a:pt x="131" y="742"/>
                </a:lnTo>
                <a:lnTo>
                  <a:pt x="132" y="742"/>
                </a:lnTo>
                <a:lnTo>
                  <a:pt x="132" y="741"/>
                </a:lnTo>
                <a:lnTo>
                  <a:pt x="132" y="741"/>
                </a:lnTo>
                <a:lnTo>
                  <a:pt x="132" y="740"/>
                </a:lnTo>
                <a:lnTo>
                  <a:pt x="131" y="740"/>
                </a:lnTo>
                <a:lnTo>
                  <a:pt x="131" y="740"/>
                </a:lnTo>
                <a:lnTo>
                  <a:pt x="131" y="740"/>
                </a:lnTo>
                <a:lnTo>
                  <a:pt x="131" y="740"/>
                </a:lnTo>
                <a:lnTo>
                  <a:pt x="130" y="740"/>
                </a:lnTo>
                <a:lnTo>
                  <a:pt x="130" y="739"/>
                </a:lnTo>
                <a:lnTo>
                  <a:pt x="130" y="739"/>
                </a:lnTo>
                <a:lnTo>
                  <a:pt x="130" y="738"/>
                </a:lnTo>
                <a:lnTo>
                  <a:pt x="130" y="738"/>
                </a:lnTo>
                <a:lnTo>
                  <a:pt x="130" y="738"/>
                </a:lnTo>
                <a:lnTo>
                  <a:pt x="129" y="737"/>
                </a:lnTo>
                <a:lnTo>
                  <a:pt x="129" y="737"/>
                </a:lnTo>
                <a:lnTo>
                  <a:pt x="128" y="737"/>
                </a:lnTo>
                <a:lnTo>
                  <a:pt x="128" y="737"/>
                </a:lnTo>
                <a:lnTo>
                  <a:pt x="128" y="737"/>
                </a:lnTo>
                <a:lnTo>
                  <a:pt x="129" y="737"/>
                </a:lnTo>
                <a:lnTo>
                  <a:pt x="128" y="736"/>
                </a:lnTo>
                <a:lnTo>
                  <a:pt x="129" y="736"/>
                </a:lnTo>
                <a:lnTo>
                  <a:pt x="128" y="735"/>
                </a:lnTo>
                <a:lnTo>
                  <a:pt x="128" y="736"/>
                </a:lnTo>
                <a:lnTo>
                  <a:pt x="128" y="736"/>
                </a:lnTo>
                <a:lnTo>
                  <a:pt x="128" y="735"/>
                </a:lnTo>
                <a:lnTo>
                  <a:pt x="128" y="735"/>
                </a:lnTo>
                <a:lnTo>
                  <a:pt x="127" y="735"/>
                </a:lnTo>
                <a:lnTo>
                  <a:pt x="127" y="734"/>
                </a:lnTo>
                <a:lnTo>
                  <a:pt x="128" y="735"/>
                </a:lnTo>
                <a:lnTo>
                  <a:pt x="128" y="734"/>
                </a:lnTo>
                <a:lnTo>
                  <a:pt x="128" y="734"/>
                </a:lnTo>
                <a:lnTo>
                  <a:pt x="128" y="734"/>
                </a:lnTo>
                <a:lnTo>
                  <a:pt x="127" y="733"/>
                </a:lnTo>
                <a:lnTo>
                  <a:pt x="128" y="733"/>
                </a:lnTo>
                <a:lnTo>
                  <a:pt x="128" y="732"/>
                </a:lnTo>
                <a:lnTo>
                  <a:pt x="128" y="732"/>
                </a:lnTo>
                <a:lnTo>
                  <a:pt x="127" y="732"/>
                </a:lnTo>
                <a:lnTo>
                  <a:pt x="127" y="731"/>
                </a:lnTo>
                <a:lnTo>
                  <a:pt x="128" y="731"/>
                </a:lnTo>
                <a:lnTo>
                  <a:pt x="128" y="732"/>
                </a:lnTo>
                <a:lnTo>
                  <a:pt x="128" y="732"/>
                </a:lnTo>
                <a:lnTo>
                  <a:pt x="128" y="731"/>
                </a:lnTo>
                <a:lnTo>
                  <a:pt x="129" y="731"/>
                </a:lnTo>
                <a:lnTo>
                  <a:pt x="128" y="731"/>
                </a:lnTo>
                <a:lnTo>
                  <a:pt x="128" y="730"/>
                </a:lnTo>
                <a:lnTo>
                  <a:pt x="128" y="730"/>
                </a:lnTo>
                <a:lnTo>
                  <a:pt x="129" y="730"/>
                </a:lnTo>
                <a:lnTo>
                  <a:pt x="129" y="729"/>
                </a:lnTo>
                <a:lnTo>
                  <a:pt x="128" y="729"/>
                </a:lnTo>
                <a:lnTo>
                  <a:pt x="128" y="729"/>
                </a:lnTo>
                <a:lnTo>
                  <a:pt x="127" y="729"/>
                </a:lnTo>
                <a:lnTo>
                  <a:pt x="127" y="730"/>
                </a:lnTo>
                <a:lnTo>
                  <a:pt x="127" y="730"/>
                </a:lnTo>
                <a:lnTo>
                  <a:pt x="127" y="729"/>
                </a:lnTo>
                <a:lnTo>
                  <a:pt x="127" y="729"/>
                </a:lnTo>
                <a:lnTo>
                  <a:pt x="127" y="729"/>
                </a:lnTo>
                <a:lnTo>
                  <a:pt x="127" y="728"/>
                </a:lnTo>
                <a:lnTo>
                  <a:pt x="127" y="728"/>
                </a:lnTo>
                <a:lnTo>
                  <a:pt x="127" y="729"/>
                </a:lnTo>
                <a:lnTo>
                  <a:pt x="126" y="729"/>
                </a:lnTo>
                <a:lnTo>
                  <a:pt x="126" y="728"/>
                </a:lnTo>
                <a:lnTo>
                  <a:pt x="126" y="728"/>
                </a:lnTo>
                <a:lnTo>
                  <a:pt x="126" y="728"/>
                </a:lnTo>
                <a:lnTo>
                  <a:pt x="126" y="728"/>
                </a:lnTo>
                <a:lnTo>
                  <a:pt x="126" y="728"/>
                </a:lnTo>
                <a:lnTo>
                  <a:pt x="125" y="728"/>
                </a:lnTo>
                <a:lnTo>
                  <a:pt x="125" y="728"/>
                </a:lnTo>
                <a:lnTo>
                  <a:pt x="125" y="728"/>
                </a:lnTo>
                <a:lnTo>
                  <a:pt x="125" y="727"/>
                </a:lnTo>
                <a:lnTo>
                  <a:pt x="125" y="727"/>
                </a:lnTo>
                <a:lnTo>
                  <a:pt x="125" y="727"/>
                </a:lnTo>
                <a:lnTo>
                  <a:pt x="125" y="727"/>
                </a:lnTo>
                <a:lnTo>
                  <a:pt x="124" y="727"/>
                </a:lnTo>
                <a:lnTo>
                  <a:pt x="124" y="727"/>
                </a:lnTo>
                <a:lnTo>
                  <a:pt x="124" y="726"/>
                </a:lnTo>
                <a:lnTo>
                  <a:pt x="124" y="726"/>
                </a:lnTo>
                <a:lnTo>
                  <a:pt x="124" y="725"/>
                </a:lnTo>
                <a:lnTo>
                  <a:pt x="123" y="725"/>
                </a:lnTo>
                <a:lnTo>
                  <a:pt x="123" y="725"/>
                </a:lnTo>
                <a:lnTo>
                  <a:pt x="123" y="725"/>
                </a:lnTo>
                <a:lnTo>
                  <a:pt x="122" y="724"/>
                </a:lnTo>
                <a:lnTo>
                  <a:pt x="122" y="724"/>
                </a:lnTo>
                <a:lnTo>
                  <a:pt x="123" y="724"/>
                </a:lnTo>
                <a:lnTo>
                  <a:pt x="122" y="723"/>
                </a:lnTo>
                <a:lnTo>
                  <a:pt x="122" y="723"/>
                </a:lnTo>
                <a:lnTo>
                  <a:pt x="122" y="723"/>
                </a:lnTo>
                <a:lnTo>
                  <a:pt x="122" y="722"/>
                </a:lnTo>
                <a:lnTo>
                  <a:pt x="122" y="722"/>
                </a:lnTo>
                <a:lnTo>
                  <a:pt x="122" y="721"/>
                </a:lnTo>
                <a:lnTo>
                  <a:pt x="121" y="721"/>
                </a:lnTo>
                <a:lnTo>
                  <a:pt x="121" y="721"/>
                </a:lnTo>
                <a:lnTo>
                  <a:pt x="121" y="720"/>
                </a:lnTo>
                <a:lnTo>
                  <a:pt x="121" y="720"/>
                </a:lnTo>
                <a:lnTo>
                  <a:pt x="122" y="720"/>
                </a:lnTo>
                <a:lnTo>
                  <a:pt x="121" y="720"/>
                </a:lnTo>
                <a:lnTo>
                  <a:pt x="121" y="719"/>
                </a:lnTo>
                <a:lnTo>
                  <a:pt x="121" y="719"/>
                </a:lnTo>
                <a:lnTo>
                  <a:pt x="121" y="719"/>
                </a:lnTo>
                <a:lnTo>
                  <a:pt x="121" y="718"/>
                </a:lnTo>
                <a:lnTo>
                  <a:pt x="121" y="718"/>
                </a:lnTo>
                <a:lnTo>
                  <a:pt x="122" y="718"/>
                </a:lnTo>
                <a:lnTo>
                  <a:pt x="123" y="718"/>
                </a:lnTo>
                <a:lnTo>
                  <a:pt x="123" y="717"/>
                </a:lnTo>
                <a:lnTo>
                  <a:pt x="123" y="716"/>
                </a:lnTo>
                <a:lnTo>
                  <a:pt x="122" y="716"/>
                </a:lnTo>
                <a:lnTo>
                  <a:pt x="122" y="716"/>
                </a:lnTo>
                <a:lnTo>
                  <a:pt x="122" y="716"/>
                </a:lnTo>
                <a:lnTo>
                  <a:pt x="121" y="716"/>
                </a:lnTo>
                <a:lnTo>
                  <a:pt x="121" y="716"/>
                </a:lnTo>
                <a:lnTo>
                  <a:pt x="121" y="715"/>
                </a:lnTo>
                <a:lnTo>
                  <a:pt x="121" y="715"/>
                </a:lnTo>
                <a:lnTo>
                  <a:pt x="121" y="715"/>
                </a:lnTo>
                <a:lnTo>
                  <a:pt x="121" y="715"/>
                </a:lnTo>
                <a:lnTo>
                  <a:pt x="121" y="715"/>
                </a:lnTo>
                <a:lnTo>
                  <a:pt x="121" y="714"/>
                </a:lnTo>
                <a:lnTo>
                  <a:pt x="120" y="714"/>
                </a:lnTo>
                <a:lnTo>
                  <a:pt x="121" y="714"/>
                </a:lnTo>
                <a:lnTo>
                  <a:pt x="121" y="713"/>
                </a:lnTo>
                <a:lnTo>
                  <a:pt x="121" y="713"/>
                </a:lnTo>
                <a:lnTo>
                  <a:pt x="120" y="712"/>
                </a:lnTo>
                <a:lnTo>
                  <a:pt x="120" y="712"/>
                </a:lnTo>
                <a:lnTo>
                  <a:pt x="120" y="711"/>
                </a:lnTo>
                <a:lnTo>
                  <a:pt x="120" y="712"/>
                </a:lnTo>
                <a:lnTo>
                  <a:pt x="119" y="712"/>
                </a:lnTo>
                <a:lnTo>
                  <a:pt x="119" y="712"/>
                </a:lnTo>
                <a:lnTo>
                  <a:pt x="119" y="712"/>
                </a:lnTo>
                <a:lnTo>
                  <a:pt x="119" y="711"/>
                </a:lnTo>
                <a:lnTo>
                  <a:pt x="118" y="711"/>
                </a:lnTo>
                <a:lnTo>
                  <a:pt x="118" y="711"/>
                </a:lnTo>
                <a:lnTo>
                  <a:pt x="119" y="711"/>
                </a:lnTo>
                <a:lnTo>
                  <a:pt x="119" y="710"/>
                </a:lnTo>
                <a:lnTo>
                  <a:pt x="119" y="710"/>
                </a:lnTo>
                <a:lnTo>
                  <a:pt x="119" y="709"/>
                </a:lnTo>
                <a:lnTo>
                  <a:pt x="119" y="709"/>
                </a:lnTo>
                <a:lnTo>
                  <a:pt x="119" y="708"/>
                </a:lnTo>
                <a:lnTo>
                  <a:pt x="119" y="708"/>
                </a:lnTo>
                <a:lnTo>
                  <a:pt x="120" y="708"/>
                </a:lnTo>
                <a:lnTo>
                  <a:pt x="120" y="708"/>
                </a:lnTo>
                <a:lnTo>
                  <a:pt x="120" y="708"/>
                </a:lnTo>
                <a:lnTo>
                  <a:pt x="120" y="707"/>
                </a:lnTo>
                <a:lnTo>
                  <a:pt x="120" y="707"/>
                </a:lnTo>
                <a:lnTo>
                  <a:pt x="119" y="706"/>
                </a:lnTo>
                <a:lnTo>
                  <a:pt x="119" y="706"/>
                </a:lnTo>
                <a:lnTo>
                  <a:pt x="119" y="705"/>
                </a:lnTo>
                <a:lnTo>
                  <a:pt x="120" y="705"/>
                </a:lnTo>
                <a:lnTo>
                  <a:pt x="120" y="705"/>
                </a:lnTo>
                <a:lnTo>
                  <a:pt x="120" y="705"/>
                </a:lnTo>
                <a:lnTo>
                  <a:pt x="120" y="705"/>
                </a:lnTo>
                <a:lnTo>
                  <a:pt x="119" y="704"/>
                </a:lnTo>
                <a:lnTo>
                  <a:pt x="119" y="704"/>
                </a:lnTo>
                <a:lnTo>
                  <a:pt x="119" y="704"/>
                </a:lnTo>
                <a:lnTo>
                  <a:pt x="119" y="704"/>
                </a:lnTo>
                <a:lnTo>
                  <a:pt x="119" y="704"/>
                </a:lnTo>
                <a:lnTo>
                  <a:pt x="120" y="703"/>
                </a:lnTo>
                <a:lnTo>
                  <a:pt x="120" y="703"/>
                </a:lnTo>
                <a:lnTo>
                  <a:pt x="120" y="703"/>
                </a:lnTo>
                <a:lnTo>
                  <a:pt x="120" y="703"/>
                </a:lnTo>
                <a:lnTo>
                  <a:pt x="119" y="702"/>
                </a:lnTo>
                <a:lnTo>
                  <a:pt x="119" y="702"/>
                </a:lnTo>
                <a:lnTo>
                  <a:pt x="120" y="701"/>
                </a:lnTo>
                <a:lnTo>
                  <a:pt x="120" y="701"/>
                </a:lnTo>
                <a:lnTo>
                  <a:pt x="121" y="701"/>
                </a:lnTo>
                <a:lnTo>
                  <a:pt x="121" y="702"/>
                </a:lnTo>
                <a:lnTo>
                  <a:pt x="121" y="701"/>
                </a:lnTo>
                <a:lnTo>
                  <a:pt x="122" y="701"/>
                </a:lnTo>
                <a:lnTo>
                  <a:pt x="123" y="701"/>
                </a:lnTo>
                <a:lnTo>
                  <a:pt x="123" y="700"/>
                </a:lnTo>
                <a:lnTo>
                  <a:pt x="123" y="700"/>
                </a:lnTo>
                <a:lnTo>
                  <a:pt x="123" y="700"/>
                </a:lnTo>
                <a:lnTo>
                  <a:pt x="124" y="700"/>
                </a:lnTo>
                <a:lnTo>
                  <a:pt x="124" y="699"/>
                </a:lnTo>
                <a:lnTo>
                  <a:pt x="124" y="699"/>
                </a:lnTo>
                <a:lnTo>
                  <a:pt x="124" y="699"/>
                </a:lnTo>
                <a:lnTo>
                  <a:pt x="124" y="699"/>
                </a:lnTo>
                <a:lnTo>
                  <a:pt x="124" y="698"/>
                </a:lnTo>
                <a:lnTo>
                  <a:pt x="124" y="698"/>
                </a:lnTo>
                <a:lnTo>
                  <a:pt x="125" y="698"/>
                </a:lnTo>
                <a:lnTo>
                  <a:pt x="125" y="698"/>
                </a:lnTo>
                <a:lnTo>
                  <a:pt x="125" y="697"/>
                </a:lnTo>
                <a:lnTo>
                  <a:pt x="125" y="697"/>
                </a:lnTo>
                <a:lnTo>
                  <a:pt x="125" y="697"/>
                </a:lnTo>
                <a:lnTo>
                  <a:pt x="126" y="697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5"/>
                </a:lnTo>
                <a:lnTo>
                  <a:pt x="127" y="695"/>
                </a:lnTo>
                <a:lnTo>
                  <a:pt x="127" y="695"/>
                </a:lnTo>
                <a:lnTo>
                  <a:pt x="127" y="695"/>
                </a:lnTo>
                <a:lnTo>
                  <a:pt x="127" y="694"/>
                </a:lnTo>
                <a:lnTo>
                  <a:pt x="127" y="694"/>
                </a:lnTo>
                <a:lnTo>
                  <a:pt x="127" y="693"/>
                </a:lnTo>
                <a:lnTo>
                  <a:pt x="128" y="693"/>
                </a:lnTo>
                <a:lnTo>
                  <a:pt x="128" y="693"/>
                </a:lnTo>
                <a:lnTo>
                  <a:pt x="128" y="692"/>
                </a:lnTo>
                <a:lnTo>
                  <a:pt x="128" y="692"/>
                </a:lnTo>
                <a:lnTo>
                  <a:pt x="128" y="692"/>
                </a:lnTo>
                <a:lnTo>
                  <a:pt x="128" y="691"/>
                </a:lnTo>
                <a:lnTo>
                  <a:pt x="128" y="691"/>
                </a:lnTo>
                <a:lnTo>
                  <a:pt x="128" y="691"/>
                </a:lnTo>
                <a:lnTo>
                  <a:pt x="129" y="691"/>
                </a:lnTo>
                <a:lnTo>
                  <a:pt x="130" y="691"/>
                </a:lnTo>
                <a:lnTo>
                  <a:pt x="130" y="690"/>
                </a:lnTo>
                <a:lnTo>
                  <a:pt x="129" y="690"/>
                </a:lnTo>
                <a:lnTo>
                  <a:pt x="129" y="689"/>
                </a:lnTo>
                <a:lnTo>
                  <a:pt x="129" y="689"/>
                </a:lnTo>
                <a:lnTo>
                  <a:pt x="128" y="689"/>
                </a:lnTo>
                <a:lnTo>
                  <a:pt x="128" y="689"/>
                </a:lnTo>
                <a:lnTo>
                  <a:pt x="127" y="690"/>
                </a:lnTo>
                <a:lnTo>
                  <a:pt x="126" y="690"/>
                </a:lnTo>
                <a:lnTo>
                  <a:pt x="126" y="689"/>
                </a:lnTo>
                <a:lnTo>
                  <a:pt x="126" y="688"/>
                </a:lnTo>
                <a:lnTo>
                  <a:pt x="125" y="688"/>
                </a:lnTo>
                <a:lnTo>
                  <a:pt x="125" y="688"/>
                </a:lnTo>
                <a:lnTo>
                  <a:pt x="125" y="688"/>
                </a:lnTo>
                <a:lnTo>
                  <a:pt x="125" y="688"/>
                </a:lnTo>
                <a:lnTo>
                  <a:pt x="125" y="688"/>
                </a:lnTo>
                <a:lnTo>
                  <a:pt x="126" y="688"/>
                </a:lnTo>
                <a:lnTo>
                  <a:pt x="126" y="688"/>
                </a:lnTo>
                <a:lnTo>
                  <a:pt x="126" y="687"/>
                </a:lnTo>
                <a:lnTo>
                  <a:pt x="126" y="687"/>
                </a:lnTo>
                <a:lnTo>
                  <a:pt x="127" y="687"/>
                </a:lnTo>
                <a:lnTo>
                  <a:pt x="127" y="686"/>
                </a:lnTo>
                <a:lnTo>
                  <a:pt x="126" y="686"/>
                </a:lnTo>
                <a:lnTo>
                  <a:pt x="126" y="686"/>
                </a:lnTo>
                <a:lnTo>
                  <a:pt x="126" y="686"/>
                </a:lnTo>
                <a:lnTo>
                  <a:pt x="126" y="685"/>
                </a:lnTo>
                <a:lnTo>
                  <a:pt x="125" y="685"/>
                </a:lnTo>
                <a:lnTo>
                  <a:pt x="125" y="686"/>
                </a:lnTo>
                <a:lnTo>
                  <a:pt x="124" y="685"/>
                </a:lnTo>
                <a:lnTo>
                  <a:pt x="124" y="685"/>
                </a:lnTo>
                <a:lnTo>
                  <a:pt x="123" y="684"/>
                </a:lnTo>
                <a:lnTo>
                  <a:pt x="123" y="685"/>
                </a:lnTo>
                <a:lnTo>
                  <a:pt x="123" y="685"/>
                </a:lnTo>
                <a:lnTo>
                  <a:pt x="123" y="685"/>
                </a:lnTo>
                <a:lnTo>
                  <a:pt x="123" y="685"/>
                </a:lnTo>
                <a:lnTo>
                  <a:pt x="123" y="684"/>
                </a:lnTo>
                <a:lnTo>
                  <a:pt x="123" y="683"/>
                </a:lnTo>
                <a:lnTo>
                  <a:pt x="122" y="682"/>
                </a:lnTo>
                <a:lnTo>
                  <a:pt x="122" y="681"/>
                </a:lnTo>
                <a:lnTo>
                  <a:pt x="122" y="681"/>
                </a:lnTo>
                <a:lnTo>
                  <a:pt x="122" y="681"/>
                </a:lnTo>
                <a:lnTo>
                  <a:pt x="122" y="680"/>
                </a:lnTo>
                <a:lnTo>
                  <a:pt x="123" y="680"/>
                </a:lnTo>
                <a:lnTo>
                  <a:pt x="123" y="680"/>
                </a:lnTo>
                <a:lnTo>
                  <a:pt x="123" y="679"/>
                </a:lnTo>
                <a:lnTo>
                  <a:pt x="122" y="679"/>
                </a:lnTo>
                <a:lnTo>
                  <a:pt x="121" y="679"/>
                </a:lnTo>
                <a:lnTo>
                  <a:pt x="121" y="680"/>
                </a:lnTo>
                <a:lnTo>
                  <a:pt x="121" y="680"/>
                </a:lnTo>
                <a:lnTo>
                  <a:pt x="120" y="680"/>
                </a:lnTo>
                <a:lnTo>
                  <a:pt x="120" y="680"/>
                </a:lnTo>
                <a:lnTo>
                  <a:pt x="120" y="679"/>
                </a:lnTo>
                <a:lnTo>
                  <a:pt x="120" y="679"/>
                </a:lnTo>
                <a:lnTo>
                  <a:pt x="121" y="679"/>
                </a:lnTo>
                <a:lnTo>
                  <a:pt x="121" y="678"/>
                </a:lnTo>
                <a:lnTo>
                  <a:pt x="121" y="678"/>
                </a:lnTo>
                <a:lnTo>
                  <a:pt x="121" y="677"/>
                </a:lnTo>
                <a:lnTo>
                  <a:pt x="122" y="677"/>
                </a:lnTo>
                <a:lnTo>
                  <a:pt x="122" y="677"/>
                </a:lnTo>
                <a:lnTo>
                  <a:pt x="122" y="677"/>
                </a:lnTo>
                <a:lnTo>
                  <a:pt x="122" y="676"/>
                </a:lnTo>
                <a:lnTo>
                  <a:pt x="121" y="677"/>
                </a:lnTo>
                <a:lnTo>
                  <a:pt x="121" y="677"/>
                </a:lnTo>
                <a:lnTo>
                  <a:pt x="120" y="677"/>
                </a:lnTo>
                <a:lnTo>
                  <a:pt x="120" y="676"/>
                </a:lnTo>
                <a:lnTo>
                  <a:pt x="119" y="677"/>
                </a:lnTo>
                <a:lnTo>
                  <a:pt x="119" y="677"/>
                </a:lnTo>
                <a:lnTo>
                  <a:pt x="119" y="677"/>
                </a:lnTo>
                <a:lnTo>
                  <a:pt x="118" y="677"/>
                </a:lnTo>
                <a:lnTo>
                  <a:pt x="119" y="676"/>
                </a:lnTo>
                <a:lnTo>
                  <a:pt x="119" y="676"/>
                </a:lnTo>
                <a:lnTo>
                  <a:pt x="119" y="675"/>
                </a:lnTo>
                <a:lnTo>
                  <a:pt x="120" y="675"/>
                </a:lnTo>
                <a:lnTo>
                  <a:pt x="121" y="674"/>
                </a:lnTo>
                <a:lnTo>
                  <a:pt x="120" y="674"/>
                </a:lnTo>
                <a:lnTo>
                  <a:pt x="120" y="674"/>
                </a:lnTo>
                <a:lnTo>
                  <a:pt x="119" y="674"/>
                </a:lnTo>
                <a:lnTo>
                  <a:pt x="119" y="674"/>
                </a:lnTo>
                <a:lnTo>
                  <a:pt x="119" y="673"/>
                </a:lnTo>
                <a:lnTo>
                  <a:pt x="119" y="673"/>
                </a:lnTo>
                <a:lnTo>
                  <a:pt x="119" y="673"/>
                </a:lnTo>
                <a:lnTo>
                  <a:pt x="119" y="673"/>
                </a:lnTo>
                <a:lnTo>
                  <a:pt x="120" y="673"/>
                </a:lnTo>
                <a:lnTo>
                  <a:pt x="120" y="673"/>
                </a:lnTo>
                <a:lnTo>
                  <a:pt x="121" y="673"/>
                </a:lnTo>
                <a:lnTo>
                  <a:pt x="121" y="672"/>
                </a:lnTo>
                <a:lnTo>
                  <a:pt x="121" y="672"/>
                </a:lnTo>
                <a:lnTo>
                  <a:pt x="120" y="672"/>
                </a:lnTo>
                <a:lnTo>
                  <a:pt x="119" y="671"/>
                </a:lnTo>
                <a:lnTo>
                  <a:pt x="119" y="671"/>
                </a:lnTo>
                <a:lnTo>
                  <a:pt x="120" y="671"/>
                </a:lnTo>
                <a:lnTo>
                  <a:pt x="120" y="671"/>
                </a:lnTo>
                <a:lnTo>
                  <a:pt x="121" y="671"/>
                </a:lnTo>
                <a:lnTo>
                  <a:pt x="121" y="670"/>
                </a:lnTo>
                <a:lnTo>
                  <a:pt x="121" y="670"/>
                </a:lnTo>
                <a:lnTo>
                  <a:pt x="120" y="670"/>
                </a:lnTo>
                <a:lnTo>
                  <a:pt x="119" y="670"/>
                </a:lnTo>
                <a:lnTo>
                  <a:pt x="119" y="670"/>
                </a:lnTo>
                <a:lnTo>
                  <a:pt x="118" y="670"/>
                </a:lnTo>
                <a:lnTo>
                  <a:pt x="118" y="669"/>
                </a:lnTo>
                <a:lnTo>
                  <a:pt x="117" y="669"/>
                </a:lnTo>
                <a:lnTo>
                  <a:pt x="117" y="670"/>
                </a:lnTo>
                <a:lnTo>
                  <a:pt x="116" y="669"/>
                </a:lnTo>
                <a:lnTo>
                  <a:pt x="115" y="670"/>
                </a:lnTo>
                <a:lnTo>
                  <a:pt x="114" y="670"/>
                </a:lnTo>
                <a:lnTo>
                  <a:pt x="115" y="669"/>
                </a:lnTo>
                <a:lnTo>
                  <a:pt x="115" y="669"/>
                </a:lnTo>
                <a:lnTo>
                  <a:pt x="116" y="668"/>
                </a:lnTo>
                <a:lnTo>
                  <a:pt x="115" y="668"/>
                </a:lnTo>
                <a:lnTo>
                  <a:pt x="115" y="668"/>
                </a:lnTo>
                <a:lnTo>
                  <a:pt x="114" y="668"/>
                </a:lnTo>
                <a:lnTo>
                  <a:pt x="114" y="668"/>
                </a:lnTo>
                <a:lnTo>
                  <a:pt x="113" y="668"/>
                </a:lnTo>
                <a:lnTo>
                  <a:pt x="113" y="668"/>
                </a:lnTo>
                <a:lnTo>
                  <a:pt x="113" y="668"/>
                </a:lnTo>
                <a:lnTo>
                  <a:pt x="113" y="669"/>
                </a:lnTo>
                <a:lnTo>
                  <a:pt x="112" y="669"/>
                </a:lnTo>
                <a:lnTo>
                  <a:pt x="111" y="668"/>
                </a:lnTo>
                <a:lnTo>
                  <a:pt x="110" y="668"/>
                </a:lnTo>
                <a:lnTo>
                  <a:pt x="110" y="667"/>
                </a:lnTo>
                <a:lnTo>
                  <a:pt x="111" y="667"/>
                </a:lnTo>
                <a:lnTo>
                  <a:pt x="110" y="667"/>
                </a:lnTo>
                <a:lnTo>
                  <a:pt x="109" y="666"/>
                </a:lnTo>
                <a:lnTo>
                  <a:pt x="110" y="666"/>
                </a:lnTo>
                <a:lnTo>
                  <a:pt x="109" y="666"/>
                </a:lnTo>
                <a:lnTo>
                  <a:pt x="108" y="665"/>
                </a:lnTo>
                <a:lnTo>
                  <a:pt x="108" y="665"/>
                </a:lnTo>
                <a:lnTo>
                  <a:pt x="108" y="665"/>
                </a:lnTo>
                <a:lnTo>
                  <a:pt x="107" y="666"/>
                </a:lnTo>
                <a:lnTo>
                  <a:pt x="107" y="666"/>
                </a:lnTo>
                <a:lnTo>
                  <a:pt x="106" y="665"/>
                </a:lnTo>
                <a:lnTo>
                  <a:pt x="107" y="665"/>
                </a:lnTo>
                <a:lnTo>
                  <a:pt x="106" y="664"/>
                </a:lnTo>
                <a:lnTo>
                  <a:pt x="106" y="665"/>
                </a:lnTo>
                <a:lnTo>
                  <a:pt x="106" y="664"/>
                </a:lnTo>
                <a:lnTo>
                  <a:pt x="106" y="664"/>
                </a:lnTo>
                <a:lnTo>
                  <a:pt x="106" y="663"/>
                </a:lnTo>
                <a:lnTo>
                  <a:pt x="105" y="663"/>
                </a:lnTo>
                <a:lnTo>
                  <a:pt x="105" y="662"/>
                </a:lnTo>
                <a:lnTo>
                  <a:pt x="104" y="663"/>
                </a:lnTo>
                <a:lnTo>
                  <a:pt x="104" y="663"/>
                </a:lnTo>
                <a:lnTo>
                  <a:pt x="103" y="664"/>
                </a:lnTo>
                <a:lnTo>
                  <a:pt x="103" y="664"/>
                </a:lnTo>
                <a:lnTo>
                  <a:pt x="102" y="665"/>
                </a:lnTo>
                <a:lnTo>
                  <a:pt x="102" y="664"/>
                </a:lnTo>
                <a:lnTo>
                  <a:pt x="102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0" y="664"/>
                </a:lnTo>
                <a:lnTo>
                  <a:pt x="99" y="663"/>
                </a:lnTo>
                <a:lnTo>
                  <a:pt x="99" y="662"/>
                </a:lnTo>
                <a:lnTo>
                  <a:pt x="98" y="662"/>
                </a:lnTo>
                <a:lnTo>
                  <a:pt x="98" y="661"/>
                </a:lnTo>
                <a:lnTo>
                  <a:pt x="98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1"/>
                </a:lnTo>
                <a:lnTo>
                  <a:pt x="97" y="662"/>
                </a:lnTo>
                <a:lnTo>
                  <a:pt x="97" y="662"/>
                </a:lnTo>
                <a:lnTo>
                  <a:pt x="96" y="661"/>
                </a:lnTo>
                <a:lnTo>
                  <a:pt x="96" y="660"/>
                </a:lnTo>
                <a:lnTo>
                  <a:pt x="96" y="660"/>
                </a:lnTo>
                <a:lnTo>
                  <a:pt x="96" y="659"/>
                </a:lnTo>
                <a:lnTo>
                  <a:pt x="96" y="659"/>
                </a:lnTo>
                <a:lnTo>
                  <a:pt x="95" y="659"/>
                </a:lnTo>
                <a:lnTo>
                  <a:pt x="95" y="658"/>
                </a:lnTo>
                <a:lnTo>
                  <a:pt x="95" y="658"/>
                </a:lnTo>
                <a:lnTo>
                  <a:pt x="95" y="658"/>
                </a:lnTo>
                <a:lnTo>
                  <a:pt x="95" y="658"/>
                </a:lnTo>
                <a:lnTo>
                  <a:pt x="95" y="658"/>
                </a:lnTo>
                <a:lnTo>
                  <a:pt x="96" y="658"/>
                </a:lnTo>
                <a:lnTo>
                  <a:pt x="96" y="658"/>
                </a:lnTo>
                <a:lnTo>
                  <a:pt x="96" y="658"/>
                </a:lnTo>
                <a:lnTo>
                  <a:pt x="96" y="658"/>
                </a:lnTo>
                <a:lnTo>
                  <a:pt x="96" y="657"/>
                </a:lnTo>
                <a:lnTo>
                  <a:pt x="97" y="657"/>
                </a:lnTo>
                <a:lnTo>
                  <a:pt x="96" y="657"/>
                </a:lnTo>
                <a:lnTo>
                  <a:pt x="96" y="657"/>
                </a:lnTo>
                <a:lnTo>
                  <a:pt x="96" y="656"/>
                </a:lnTo>
                <a:lnTo>
                  <a:pt x="97" y="656"/>
                </a:lnTo>
                <a:lnTo>
                  <a:pt x="96" y="656"/>
                </a:lnTo>
                <a:lnTo>
                  <a:pt x="97" y="656"/>
                </a:lnTo>
                <a:lnTo>
                  <a:pt x="97" y="655"/>
                </a:lnTo>
                <a:lnTo>
                  <a:pt x="97" y="655"/>
                </a:lnTo>
                <a:lnTo>
                  <a:pt x="98" y="655"/>
                </a:lnTo>
                <a:lnTo>
                  <a:pt x="98" y="654"/>
                </a:lnTo>
                <a:lnTo>
                  <a:pt x="98" y="654"/>
                </a:lnTo>
                <a:lnTo>
                  <a:pt x="98" y="653"/>
                </a:lnTo>
                <a:lnTo>
                  <a:pt x="98" y="653"/>
                </a:lnTo>
                <a:lnTo>
                  <a:pt x="98" y="653"/>
                </a:lnTo>
                <a:lnTo>
                  <a:pt x="98" y="652"/>
                </a:lnTo>
                <a:lnTo>
                  <a:pt x="99" y="652"/>
                </a:lnTo>
                <a:lnTo>
                  <a:pt x="99" y="652"/>
                </a:lnTo>
                <a:lnTo>
                  <a:pt x="99" y="651"/>
                </a:lnTo>
                <a:lnTo>
                  <a:pt x="100" y="651"/>
                </a:lnTo>
                <a:lnTo>
                  <a:pt x="100" y="651"/>
                </a:lnTo>
                <a:lnTo>
                  <a:pt x="100" y="651"/>
                </a:lnTo>
                <a:lnTo>
                  <a:pt x="100" y="651"/>
                </a:lnTo>
                <a:lnTo>
                  <a:pt x="100" y="650"/>
                </a:lnTo>
                <a:lnTo>
                  <a:pt x="101" y="650"/>
                </a:lnTo>
                <a:lnTo>
                  <a:pt x="101" y="650"/>
                </a:lnTo>
                <a:lnTo>
                  <a:pt x="101" y="650"/>
                </a:lnTo>
                <a:lnTo>
                  <a:pt x="101" y="650"/>
                </a:lnTo>
                <a:lnTo>
                  <a:pt x="102" y="650"/>
                </a:lnTo>
                <a:lnTo>
                  <a:pt x="103" y="649"/>
                </a:lnTo>
                <a:lnTo>
                  <a:pt x="103" y="649"/>
                </a:lnTo>
                <a:lnTo>
                  <a:pt x="103" y="649"/>
                </a:lnTo>
                <a:lnTo>
                  <a:pt x="103" y="649"/>
                </a:lnTo>
                <a:lnTo>
                  <a:pt x="103" y="648"/>
                </a:lnTo>
                <a:lnTo>
                  <a:pt x="103" y="648"/>
                </a:lnTo>
                <a:lnTo>
                  <a:pt x="103" y="648"/>
                </a:lnTo>
                <a:lnTo>
                  <a:pt x="103" y="648"/>
                </a:lnTo>
                <a:lnTo>
                  <a:pt x="104" y="648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5" y="647"/>
                </a:lnTo>
                <a:lnTo>
                  <a:pt x="106" y="647"/>
                </a:lnTo>
                <a:lnTo>
                  <a:pt x="106" y="647"/>
                </a:lnTo>
                <a:lnTo>
                  <a:pt x="106" y="647"/>
                </a:lnTo>
                <a:lnTo>
                  <a:pt x="107" y="647"/>
                </a:lnTo>
                <a:lnTo>
                  <a:pt x="107" y="647"/>
                </a:lnTo>
                <a:lnTo>
                  <a:pt x="108" y="647"/>
                </a:lnTo>
                <a:lnTo>
                  <a:pt x="108" y="647"/>
                </a:lnTo>
                <a:lnTo>
                  <a:pt x="108" y="647"/>
                </a:lnTo>
                <a:lnTo>
                  <a:pt x="108" y="647"/>
                </a:lnTo>
                <a:lnTo>
                  <a:pt x="109" y="647"/>
                </a:lnTo>
                <a:lnTo>
                  <a:pt x="109" y="647"/>
                </a:lnTo>
                <a:lnTo>
                  <a:pt x="110" y="646"/>
                </a:lnTo>
                <a:lnTo>
                  <a:pt x="110" y="646"/>
                </a:lnTo>
                <a:lnTo>
                  <a:pt x="111" y="646"/>
                </a:lnTo>
                <a:lnTo>
                  <a:pt x="111" y="646"/>
                </a:lnTo>
                <a:lnTo>
                  <a:pt x="111" y="646"/>
                </a:lnTo>
                <a:lnTo>
                  <a:pt x="111" y="646"/>
                </a:lnTo>
                <a:lnTo>
                  <a:pt x="112" y="645"/>
                </a:lnTo>
                <a:lnTo>
                  <a:pt x="112" y="645"/>
                </a:lnTo>
                <a:lnTo>
                  <a:pt x="113" y="645"/>
                </a:lnTo>
                <a:lnTo>
                  <a:pt x="113" y="644"/>
                </a:lnTo>
                <a:lnTo>
                  <a:pt x="113" y="644"/>
                </a:lnTo>
                <a:lnTo>
                  <a:pt x="113" y="644"/>
                </a:lnTo>
                <a:lnTo>
                  <a:pt x="114" y="644"/>
                </a:lnTo>
                <a:lnTo>
                  <a:pt x="114" y="644"/>
                </a:lnTo>
                <a:lnTo>
                  <a:pt x="114" y="643"/>
                </a:lnTo>
                <a:lnTo>
                  <a:pt x="114" y="643"/>
                </a:lnTo>
                <a:lnTo>
                  <a:pt x="114" y="643"/>
                </a:lnTo>
                <a:lnTo>
                  <a:pt x="114" y="642"/>
                </a:lnTo>
                <a:lnTo>
                  <a:pt x="114" y="641"/>
                </a:lnTo>
                <a:lnTo>
                  <a:pt x="114" y="641"/>
                </a:lnTo>
                <a:lnTo>
                  <a:pt x="115" y="641"/>
                </a:lnTo>
                <a:lnTo>
                  <a:pt x="115" y="641"/>
                </a:lnTo>
                <a:lnTo>
                  <a:pt x="116" y="640"/>
                </a:lnTo>
                <a:lnTo>
                  <a:pt x="116" y="640"/>
                </a:lnTo>
                <a:lnTo>
                  <a:pt x="116" y="640"/>
                </a:lnTo>
                <a:lnTo>
                  <a:pt x="117" y="640"/>
                </a:lnTo>
                <a:lnTo>
                  <a:pt x="117" y="639"/>
                </a:lnTo>
                <a:lnTo>
                  <a:pt x="118" y="639"/>
                </a:lnTo>
                <a:lnTo>
                  <a:pt x="118" y="639"/>
                </a:lnTo>
                <a:lnTo>
                  <a:pt x="119" y="639"/>
                </a:lnTo>
                <a:lnTo>
                  <a:pt x="119" y="639"/>
                </a:lnTo>
                <a:lnTo>
                  <a:pt x="119" y="639"/>
                </a:lnTo>
                <a:lnTo>
                  <a:pt x="119" y="639"/>
                </a:lnTo>
                <a:lnTo>
                  <a:pt x="121" y="638"/>
                </a:lnTo>
                <a:lnTo>
                  <a:pt x="121" y="638"/>
                </a:lnTo>
                <a:lnTo>
                  <a:pt x="122" y="638"/>
                </a:lnTo>
                <a:lnTo>
                  <a:pt x="122" y="639"/>
                </a:lnTo>
                <a:lnTo>
                  <a:pt x="123" y="639"/>
                </a:lnTo>
                <a:lnTo>
                  <a:pt x="123" y="638"/>
                </a:lnTo>
                <a:lnTo>
                  <a:pt x="123" y="638"/>
                </a:lnTo>
                <a:lnTo>
                  <a:pt x="124" y="638"/>
                </a:lnTo>
                <a:lnTo>
                  <a:pt x="124" y="638"/>
                </a:lnTo>
                <a:lnTo>
                  <a:pt x="124" y="638"/>
                </a:lnTo>
                <a:lnTo>
                  <a:pt x="124" y="638"/>
                </a:lnTo>
                <a:lnTo>
                  <a:pt x="125" y="637"/>
                </a:lnTo>
                <a:lnTo>
                  <a:pt x="125" y="637"/>
                </a:lnTo>
                <a:lnTo>
                  <a:pt x="125" y="637"/>
                </a:lnTo>
                <a:lnTo>
                  <a:pt x="126" y="637"/>
                </a:lnTo>
                <a:lnTo>
                  <a:pt x="126" y="636"/>
                </a:lnTo>
                <a:lnTo>
                  <a:pt x="126" y="636"/>
                </a:lnTo>
                <a:lnTo>
                  <a:pt x="127" y="636"/>
                </a:lnTo>
                <a:lnTo>
                  <a:pt x="127" y="636"/>
                </a:lnTo>
                <a:lnTo>
                  <a:pt x="128" y="636"/>
                </a:lnTo>
                <a:lnTo>
                  <a:pt x="128" y="635"/>
                </a:lnTo>
                <a:lnTo>
                  <a:pt x="128" y="635"/>
                </a:lnTo>
                <a:lnTo>
                  <a:pt x="128" y="635"/>
                </a:lnTo>
                <a:lnTo>
                  <a:pt x="129" y="635"/>
                </a:lnTo>
                <a:lnTo>
                  <a:pt x="129" y="635"/>
                </a:lnTo>
                <a:lnTo>
                  <a:pt x="130" y="635"/>
                </a:lnTo>
                <a:lnTo>
                  <a:pt x="130" y="634"/>
                </a:lnTo>
                <a:lnTo>
                  <a:pt x="130" y="634"/>
                </a:lnTo>
                <a:lnTo>
                  <a:pt x="130" y="634"/>
                </a:lnTo>
                <a:lnTo>
                  <a:pt x="130" y="633"/>
                </a:lnTo>
                <a:lnTo>
                  <a:pt x="130" y="632"/>
                </a:lnTo>
                <a:lnTo>
                  <a:pt x="130" y="632"/>
                </a:lnTo>
                <a:lnTo>
                  <a:pt x="130" y="631"/>
                </a:lnTo>
                <a:lnTo>
                  <a:pt x="130" y="631"/>
                </a:lnTo>
                <a:lnTo>
                  <a:pt x="131" y="631"/>
                </a:lnTo>
                <a:lnTo>
                  <a:pt x="131" y="630"/>
                </a:lnTo>
                <a:lnTo>
                  <a:pt x="131" y="630"/>
                </a:lnTo>
                <a:lnTo>
                  <a:pt x="131" y="630"/>
                </a:lnTo>
                <a:lnTo>
                  <a:pt x="131" y="630"/>
                </a:lnTo>
                <a:lnTo>
                  <a:pt x="131" y="629"/>
                </a:lnTo>
                <a:lnTo>
                  <a:pt x="131" y="629"/>
                </a:lnTo>
                <a:lnTo>
                  <a:pt x="130" y="628"/>
                </a:lnTo>
                <a:lnTo>
                  <a:pt x="130" y="628"/>
                </a:lnTo>
                <a:lnTo>
                  <a:pt x="130" y="628"/>
                </a:lnTo>
                <a:lnTo>
                  <a:pt x="130" y="627"/>
                </a:lnTo>
                <a:lnTo>
                  <a:pt x="130" y="627"/>
                </a:lnTo>
                <a:lnTo>
                  <a:pt x="131" y="627"/>
                </a:lnTo>
                <a:lnTo>
                  <a:pt x="130" y="626"/>
                </a:lnTo>
                <a:lnTo>
                  <a:pt x="131" y="626"/>
                </a:lnTo>
                <a:lnTo>
                  <a:pt x="131" y="626"/>
                </a:lnTo>
                <a:lnTo>
                  <a:pt x="131" y="625"/>
                </a:lnTo>
                <a:lnTo>
                  <a:pt x="131" y="625"/>
                </a:lnTo>
                <a:lnTo>
                  <a:pt x="131" y="624"/>
                </a:lnTo>
                <a:lnTo>
                  <a:pt x="131" y="624"/>
                </a:lnTo>
                <a:lnTo>
                  <a:pt x="131" y="624"/>
                </a:lnTo>
                <a:lnTo>
                  <a:pt x="131" y="624"/>
                </a:lnTo>
                <a:lnTo>
                  <a:pt x="131" y="623"/>
                </a:lnTo>
                <a:lnTo>
                  <a:pt x="131" y="623"/>
                </a:lnTo>
                <a:lnTo>
                  <a:pt x="131" y="622"/>
                </a:lnTo>
                <a:lnTo>
                  <a:pt x="131" y="622"/>
                </a:lnTo>
                <a:lnTo>
                  <a:pt x="131" y="621"/>
                </a:lnTo>
                <a:lnTo>
                  <a:pt x="131" y="621"/>
                </a:lnTo>
                <a:lnTo>
                  <a:pt x="131" y="620"/>
                </a:lnTo>
                <a:lnTo>
                  <a:pt x="131" y="620"/>
                </a:lnTo>
                <a:lnTo>
                  <a:pt x="132" y="620"/>
                </a:lnTo>
                <a:lnTo>
                  <a:pt x="132" y="619"/>
                </a:lnTo>
                <a:lnTo>
                  <a:pt x="132" y="619"/>
                </a:lnTo>
                <a:lnTo>
                  <a:pt x="131" y="619"/>
                </a:lnTo>
                <a:lnTo>
                  <a:pt x="132" y="618"/>
                </a:lnTo>
                <a:lnTo>
                  <a:pt x="132" y="618"/>
                </a:lnTo>
                <a:lnTo>
                  <a:pt x="133" y="618"/>
                </a:lnTo>
                <a:lnTo>
                  <a:pt x="133" y="618"/>
                </a:lnTo>
                <a:lnTo>
                  <a:pt x="133" y="617"/>
                </a:lnTo>
                <a:lnTo>
                  <a:pt x="133" y="617"/>
                </a:lnTo>
                <a:lnTo>
                  <a:pt x="133" y="616"/>
                </a:lnTo>
                <a:lnTo>
                  <a:pt x="134" y="616"/>
                </a:lnTo>
                <a:lnTo>
                  <a:pt x="134" y="616"/>
                </a:lnTo>
                <a:lnTo>
                  <a:pt x="134" y="616"/>
                </a:lnTo>
                <a:lnTo>
                  <a:pt x="134" y="615"/>
                </a:lnTo>
                <a:lnTo>
                  <a:pt x="134" y="615"/>
                </a:lnTo>
                <a:lnTo>
                  <a:pt x="134" y="614"/>
                </a:lnTo>
                <a:lnTo>
                  <a:pt x="135" y="614"/>
                </a:lnTo>
                <a:lnTo>
                  <a:pt x="135" y="614"/>
                </a:lnTo>
                <a:lnTo>
                  <a:pt x="135" y="614"/>
                </a:lnTo>
                <a:lnTo>
                  <a:pt x="135" y="613"/>
                </a:lnTo>
                <a:lnTo>
                  <a:pt x="135" y="612"/>
                </a:lnTo>
                <a:lnTo>
                  <a:pt x="135" y="612"/>
                </a:lnTo>
                <a:lnTo>
                  <a:pt x="135" y="612"/>
                </a:lnTo>
                <a:lnTo>
                  <a:pt x="135" y="612"/>
                </a:lnTo>
                <a:lnTo>
                  <a:pt x="136" y="612"/>
                </a:lnTo>
                <a:lnTo>
                  <a:pt x="135" y="611"/>
                </a:lnTo>
                <a:lnTo>
                  <a:pt x="136" y="611"/>
                </a:lnTo>
                <a:lnTo>
                  <a:pt x="136" y="610"/>
                </a:lnTo>
                <a:lnTo>
                  <a:pt x="136" y="610"/>
                </a:lnTo>
                <a:lnTo>
                  <a:pt x="137" y="610"/>
                </a:lnTo>
                <a:lnTo>
                  <a:pt x="137" y="609"/>
                </a:lnTo>
                <a:lnTo>
                  <a:pt x="137" y="609"/>
                </a:lnTo>
                <a:lnTo>
                  <a:pt x="137" y="608"/>
                </a:lnTo>
                <a:lnTo>
                  <a:pt x="137" y="608"/>
                </a:lnTo>
                <a:lnTo>
                  <a:pt x="137" y="608"/>
                </a:lnTo>
                <a:lnTo>
                  <a:pt x="137" y="608"/>
                </a:lnTo>
                <a:lnTo>
                  <a:pt x="138" y="607"/>
                </a:lnTo>
                <a:lnTo>
                  <a:pt x="138" y="607"/>
                </a:lnTo>
                <a:lnTo>
                  <a:pt x="138" y="606"/>
                </a:lnTo>
                <a:lnTo>
                  <a:pt x="138" y="606"/>
                </a:lnTo>
                <a:lnTo>
                  <a:pt x="138" y="606"/>
                </a:lnTo>
                <a:lnTo>
                  <a:pt x="139" y="606"/>
                </a:lnTo>
                <a:lnTo>
                  <a:pt x="139" y="606"/>
                </a:lnTo>
                <a:lnTo>
                  <a:pt x="139" y="606"/>
                </a:lnTo>
                <a:lnTo>
                  <a:pt x="139" y="605"/>
                </a:lnTo>
                <a:lnTo>
                  <a:pt x="140" y="605"/>
                </a:lnTo>
                <a:lnTo>
                  <a:pt x="140" y="605"/>
                </a:lnTo>
                <a:lnTo>
                  <a:pt x="140" y="605"/>
                </a:lnTo>
                <a:lnTo>
                  <a:pt x="140" y="604"/>
                </a:lnTo>
                <a:lnTo>
                  <a:pt x="141" y="604"/>
                </a:lnTo>
                <a:lnTo>
                  <a:pt x="141" y="604"/>
                </a:lnTo>
                <a:lnTo>
                  <a:pt x="141" y="603"/>
                </a:lnTo>
                <a:lnTo>
                  <a:pt x="142" y="603"/>
                </a:lnTo>
                <a:lnTo>
                  <a:pt x="142" y="603"/>
                </a:lnTo>
                <a:lnTo>
                  <a:pt x="142" y="602"/>
                </a:lnTo>
                <a:lnTo>
                  <a:pt x="141" y="602"/>
                </a:lnTo>
                <a:lnTo>
                  <a:pt x="141" y="602"/>
                </a:lnTo>
                <a:lnTo>
                  <a:pt x="140" y="601"/>
                </a:lnTo>
                <a:lnTo>
                  <a:pt x="141" y="601"/>
                </a:lnTo>
                <a:lnTo>
                  <a:pt x="141" y="601"/>
                </a:lnTo>
                <a:lnTo>
                  <a:pt x="141" y="600"/>
                </a:lnTo>
                <a:lnTo>
                  <a:pt x="140" y="600"/>
                </a:lnTo>
                <a:lnTo>
                  <a:pt x="141" y="600"/>
                </a:lnTo>
                <a:lnTo>
                  <a:pt x="141" y="599"/>
                </a:lnTo>
                <a:lnTo>
                  <a:pt x="140" y="599"/>
                </a:lnTo>
                <a:lnTo>
                  <a:pt x="141" y="598"/>
                </a:lnTo>
                <a:lnTo>
                  <a:pt x="141" y="598"/>
                </a:lnTo>
                <a:lnTo>
                  <a:pt x="140" y="598"/>
                </a:lnTo>
                <a:lnTo>
                  <a:pt x="140" y="598"/>
                </a:lnTo>
                <a:lnTo>
                  <a:pt x="140" y="597"/>
                </a:lnTo>
                <a:lnTo>
                  <a:pt x="140" y="597"/>
                </a:lnTo>
                <a:lnTo>
                  <a:pt x="140" y="596"/>
                </a:lnTo>
                <a:lnTo>
                  <a:pt x="141" y="596"/>
                </a:lnTo>
                <a:lnTo>
                  <a:pt x="141" y="596"/>
                </a:lnTo>
                <a:lnTo>
                  <a:pt x="142" y="596"/>
                </a:lnTo>
                <a:lnTo>
                  <a:pt x="142" y="595"/>
                </a:lnTo>
                <a:lnTo>
                  <a:pt x="142" y="595"/>
                </a:lnTo>
                <a:lnTo>
                  <a:pt x="142" y="595"/>
                </a:lnTo>
                <a:lnTo>
                  <a:pt x="143" y="594"/>
                </a:lnTo>
                <a:lnTo>
                  <a:pt x="143" y="594"/>
                </a:lnTo>
                <a:lnTo>
                  <a:pt x="143" y="593"/>
                </a:lnTo>
                <a:lnTo>
                  <a:pt x="144" y="593"/>
                </a:lnTo>
                <a:lnTo>
                  <a:pt x="144" y="593"/>
                </a:lnTo>
                <a:lnTo>
                  <a:pt x="144" y="592"/>
                </a:lnTo>
                <a:lnTo>
                  <a:pt x="144" y="592"/>
                </a:lnTo>
                <a:lnTo>
                  <a:pt x="144" y="591"/>
                </a:lnTo>
                <a:lnTo>
                  <a:pt x="144" y="591"/>
                </a:lnTo>
                <a:lnTo>
                  <a:pt x="145" y="591"/>
                </a:lnTo>
                <a:lnTo>
                  <a:pt x="145" y="591"/>
                </a:lnTo>
                <a:lnTo>
                  <a:pt x="146" y="591"/>
                </a:lnTo>
                <a:lnTo>
                  <a:pt x="146" y="591"/>
                </a:lnTo>
                <a:lnTo>
                  <a:pt x="146" y="590"/>
                </a:lnTo>
                <a:lnTo>
                  <a:pt x="147" y="590"/>
                </a:lnTo>
                <a:lnTo>
                  <a:pt x="147" y="590"/>
                </a:lnTo>
                <a:lnTo>
                  <a:pt x="147" y="589"/>
                </a:lnTo>
                <a:lnTo>
                  <a:pt x="147" y="589"/>
                </a:lnTo>
                <a:lnTo>
                  <a:pt x="147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7"/>
                </a:lnTo>
                <a:lnTo>
                  <a:pt x="149" y="586"/>
                </a:lnTo>
                <a:lnTo>
                  <a:pt x="150" y="586"/>
                </a:lnTo>
                <a:lnTo>
                  <a:pt x="150" y="585"/>
                </a:lnTo>
                <a:lnTo>
                  <a:pt x="150" y="585"/>
                </a:lnTo>
                <a:lnTo>
                  <a:pt x="151" y="584"/>
                </a:lnTo>
                <a:lnTo>
                  <a:pt x="151" y="585"/>
                </a:lnTo>
                <a:lnTo>
                  <a:pt x="152" y="585"/>
                </a:lnTo>
                <a:lnTo>
                  <a:pt x="152" y="585"/>
                </a:lnTo>
                <a:lnTo>
                  <a:pt x="153" y="585"/>
                </a:lnTo>
                <a:lnTo>
                  <a:pt x="154" y="585"/>
                </a:lnTo>
                <a:lnTo>
                  <a:pt x="154" y="584"/>
                </a:lnTo>
                <a:lnTo>
                  <a:pt x="154" y="585"/>
                </a:lnTo>
                <a:lnTo>
                  <a:pt x="155" y="584"/>
                </a:lnTo>
                <a:lnTo>
                  <a:pt x="155" y="584"/>
                </a:lnTo>
                <a:lnTo>
                  <a:pt x="156" y="584"/>
                </a:lnTo>
                <a:lnTo>
                  <a:pt x="156" y="584"/>
                </a:lnTo>
                <a:lnTo>
                  <a:pt x="157" y="583"/>
                </a:lnTo>
                <a:lnTo>
                  <a:pt x="157" y="583"/>
                </a:lnTo>
                <a:lnTo>
                  <a:pt x="157" y="582"/>
                </a:lnTo>
                <a:lnTo>
                  <a:pt x="157" y="582"/>
                </a:lnTo>
                <a:lnTo>
                  <a:pt x="158" y="581"/>
                </a:lnTo>
                <a:lnTo>
                  <a:pt x="158" y="581"/>
                </a:lnTo>
                <a:lnTo>
                  <a:pt x="158" y="580"/>
                </a:lnTo>
                <a:lnTo>
                  <a:pt x="158" y="580"/>
                </a:lnTo>
                <a:lnTo>
                  <a:pt x="158" y="579"/>
                </a:lnTo>
                <a:lnTo>
                  <a:pt x="159" y="578"/>
                </a:lnTo>
                <a:lnTo>
                  <a:pt x="159" y="578"/>
                </a:lnTo>
                <a:lnTo>
                  <a:pt x="160" y="578"/>
                </a:lnTo>
                <a:lnTo>
                  <a:pt x="161" y="577"/>
                </a:lnTo>
                <a:lnTo>
                  <a:pt x="161" y="576"/>
                </a:lnTo>
                <a:lnTo>
                  <a:pt x="161" y="576"/>
                </a:lnTo>
                <a:lnTo>
                  <a:pt x="161" y="575"/>
                </a:lnTo>
                <a:lnTo>
                  <a:pt x="161" y="573"/>
                </a:lnTo>
                <a:lnTo>
                  <a:pt x="161" y="571"/>
                </a:lnTo>
                <a:lnTo>
                  <a:pt x="161" y="569"/>
                </a:lnTo>
                <a:lnTo>
                  <a:pt x="161" y="569"/>
                </a:lnTo>
                <a:lnTo>
                  <a:pt x="161" y="568"/>
                </a:lnTo>
                <a:lnTo>
                  <a:pt x="162" y="567"/>
                </a:lnTo>
                <a:lnTo>
                  <a:pt x="162" y="567"/>
                </a:lnTo>
                <a:lnTo>
                  <a:pt x="162" y="565"/>
                </a:lnTo>
                <a:lnTo>
                  <a:pt x="162" y="564"/>
                </a:lnTo>
                <a:lnTo>
                  <a:pt x="162" y="563"/>
                </a:lnTo>
                <a:lnTo>
                  <a:pt x="161" y="562"/>
                </a:lnTo>
                <a:lnTo>
                  <a:pt x="161" y="561"/>
                </a:lnTo>
                <a:lnTo>
                  <a:pt x="160" y="561"/>
                </a:lnTo>
                <a:lnTo>
                  <a:pt x="160" y="560"/>
                </a:lnTo>
                <a:lnTo>
                  <a:pt x="160" y="560"/>
                </a:lnTo>
                <a:lnTo>
                  <a:pt x="160" y="559"/>
                </a:lnTo>
                <a:lnTo>
                  <a:pt x="160" y="558"/>
                </a:lnTo>
                <a:lnTo>
                  <a:pt x="161" y="558"/>
                </a:lnTo>
                <a:lnTo>
                  <a:pt x="161" y="558"/>
                </a:lnTo>
                <a:lnTo>
                  <a:pt x="161" y="557"/>
                </a:lnTo>
                <a:lnTo>
                  <a:pt x="162" y="556"/>
                </a:lnTo>
                <a:lnTo>
                  <a:pt x="162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2"/>
                </a:lnTo>
                <a:lnTo>
                  <a:pt x="162" y="551"/>
                </a:lnTo>
                <a:lnTo>
                  <a:pt x="163" y="551"/>
                </a:lnTo>
                <a:lnTo>
                  <a:pt x="163" y="550"/>
                </a:lnTo>
                <a:lnTo>
                  <a:pt x="163" y="549"/>
                </a:lnTo>
                <a:lnTo>
                  <a:pt x="163" y="548"/>
                </a:lnTo>
                <a:lnTo>
                  <a:pt x="162" y="548"/>
                </a:lnTo>
                <a:lnTo>
                  <a:pt x="163" y="548"/>
                </a:lnTo>
                <a:lnTo>
                  <a:pt x="163" y="547"/>
                </a:lnTo>
                <a:lnTo>
                  <a:pt x="164" y="547"/>
                </a:lnTo>
                <a:lnTo>
                  <a:pt x="164" y="546"/>
                </a:lnTo>
                <a:lnTo>
                  <a:pt x="165" y="546"/>
                </a:lnTo>
                <a:lnTo>
                  <a:pt x="165" y="546"/>
                </a:lnTo>
                <a:lnTo>
                  <a:pt x="166" y="545"/>
                </a:lnTo>
                <a:lnTo>
                  <a:pt x="166" y="544"/>
                </a:lnTo>
                <a:lnTo>
                  <a:pt x="166" y="544"/>
                </a:lnTo>
                <a:lnTo>
                  <a:pt x="166" y="543"/>
                </a:lnTo>
                <a:lnTo>
                  <a:pt x="166" y="542"/>
                </a:lnTo>
                <a:lnTo>
                  <a:pt x="167" y="542"/>
                </a:lnTo>
                <a:lnTo>
                  <a:pt x="168" y="541"/>
                </a:lnTo>
                <a:lnTo>
                  <a:pt x="169" y="540"/>
                </a:lnTo>
                <a:lnTo>
                  <a:pt x="169" y="540"/>
                </a:lnTo>
                <a:lnTo>
                  <a:pt x="169" y="539"/>
                </a:lnTo>
                <a:lnTo>
                  <a:pt x="170" y="539"/>
                </a:lnTo>
                <a:lnTo>
                  <a:pt x="170" y="539"/>
                </a:lnTo>
                <a:lnTo>
                  <a:pt x="171" y="539"/>
                </a:lnTo>
                <a:lnTo>
                  <a:pt x="171" y="539"/>
                </a:lnTo>
                <a:lnTo>
                  <a:pt x="171" y="539"/>
                </a:lnTo>
                <a:lnTo>
                  <a:pt x="172" y="539"/>
                </a:lnTo>
                <a:lnTo>
                  <a:pt x="172" y="539"/>
                </a:lnTo>
                <a:lnTo>
                  <a:pt x="173" y="539"/>
                </a:lnTo>
                <a:lnTo>
                  <a:pt x="173" y="538"/>
                </a:lnTo>
                <a:lnTo>
                  <a:pt x="173" y="538"/>
                </a:lnTo>
                <a:lnTo>
                  <a:pt x="173" y="538"/>
                </a:lnTo>
                <a:lnTo>
                  <a:pt x="174" y="537"/>
                </a:lnTo>
                <a:lnTo>
                  <a:pt x="174" y="537"/>
                </a:lnTo>
                <a:lnTo>
                  <a:pt x="174" y="536"/>
                </a:lnTo>
                <a:lnTo>
                  <a:pt x="174" y="536"/>
                </a:lnTo>
                <a:lnTo>
                  <a:pt x="175" y="536"/>
                </a:lnTo>
                <a:lnTo>
                  <a:pt x="175" y="535"/>
                </a:lnTo>
                <a:lnTo>
                  <a:pt x="175" y="535"/>
                </a:lnTo>
                <a:lnTo>
                  <a:pt x="176" y="535"/>
                </a:lnTo>
                <a:lnTo>
                  <a:pt x="176" y="534"/>
                </a:lnTo>
                <a:lnTo>
                  <a:pt x="176" y="534"/>
                </a:lnTo>
                <a:lnTo>
                  <a:pt x="177" y="534"/>
                </a:lnTo>
                <a:lnTo>
                  <a:pt x="177" y="533"/>
                </a:lnTo>
                <a:lnTo>
                  <a:pt x="178" y="533"/>
                </a:lnTo>
                <a:lnTo>
                  <a:pt x="179" y="534"/>
                </a:lnTo>
                <a:lnTo>
                  <a:pt x="179" y="533"/>
                </a:lnTo>
                <a:lnTo>
                  <a:pt x="179" y="533"/>
                </a:lnTo>
                <a:lnTo>
                  <a:pt x="180" y="532"/>
                </a:lnTo>
                <a:lnTo>
                  <a:pt x="180" y="533"/>
                </a:lnTo>
                <a:lnTo>
                  <a:pt x="180" y="533"/>
                </a:lnTo>
                <a:lnTo>
                  <a:pt x="181" y="533"/>
                </a:lnTo>
                <a:lnTo>
                  <a:pt x="181" y="533"/>
                </a:lnTo>
                <a:lnTo>
                  <a:pt x="182" y="533"/>
                </a:lnTo>
                <a:lnTo>
                  <a:pt x="183" y="534"/>
                </a:lnTo>
                <a:lnTo>
                  <a:pt x="183" y="534"/>
                </a:lnTo>
                <a:lnTo>
                  <a:pt x="184" y="534"/>
                </a:lnTo>
                <a:lnTo>
                  <a:pt x="184" y="533"/>
                </a:lnTo>
                <a:lnTo>
                  <a:pt x="184" y="533"/>
                </a:lnTo>
                <a:lnTo>
                  <a:pt x="185" y="533"/>
                </a:lnTo>
                <a:lnTo>
                  <a:pt x="185" y="533"/>
                </a:lnTo>
                <a:lnTo>
                  <a:pt x="186" y="532"/>
                </a:lnTo>
                <a:lnTo>
                  <a:pt x="186" y="532"/>
                </a:lnTo>
                <a:lnTo>
                  <a:pt x="186" y="530"/>
                </a:lnTo>
                <a:lnTo>
                  <a:pt x="186" y="530"/>
                </a:lnTo>
                <a:lnTo>
                  <a:pt x="186" y="529"/>
                </a:lnTo>
                <a:lnTo>
                  <a:pt x="186" y="529"/>
                </a:lnTo>
                <a:lnTo>
                  <a:pt x="186" y="528"/>
                </a:lnTo>
                <a:lnTo>
                  <a:pt x="187" y="527"/>
                </a:lnTo>
                <a:lnTo>
                  <a:pt x="187" y="526"/>
                </a:lnTo>
                <a:lnTo>
                  <a:pt x="187" y="526"/>
                </a:lnTo>
                <a:lnTo>
                  <a:pt x="187" y="525"/>
                </a:lnTo>
                <a:lnTo>
                  <a:pt x="187" y="525"/>
                </a:lnTo>
                <a:lnTo>
                  <a:pt x="188" y="525"/>
                </a:lnTo>
                <a:lnTo>
                  <a:pt x="188" y="524"/>
                </a:lnTo>
                <a:lnTo>
                  <a:pt x="188" y="524"/>
                </a:lnTo>
                <a:lnTo>
                  <a:pt x="188" y="524"/>
                </a:lnTo>
                <a:lnTo>
                  <a:pt x="188" y="524"/>
                </a:lnTo>
                <a:lnTo>
                  <a:pt x="188" y="523"/>
                </a:lnTo>
                <a:lnTo>
                  <a:pt x="188" y="523"/>
                </a:lnTo>
                <a:lnTo>
                  <a:pt x="189" y="523"/>
                </a:lnTo>
                <a:lnTo>
                  <a:pt x="189" y="522"/>
                </a:lnTo>
                <a:lnTo>
                  <a:pt x="189" y="522"/>
                </a:lnTo>
                <a:lnTo>
                  <a:pt x="189" y="522"/>
                </a:lnTo>
                <a:lnTo>
                  <a:pt x="190" y="522"/>
                </a:lnTo>
                <a:lnTo>
                  <a:pt x="190" y="521"/>
                </a:lnTo>
                <a:lnTo>
                  <a:pt x="190" y="521"/>
                </a:lnTo>
                <a:lnTo>
                  <a:pt x="190" y="521"/>
                </a:lnTo>
                <a:lnTo>
                  <a:pt x="190" y="520"/>
                </a:lnTo>
                <a:lnTo>
                  <a:pt x="191" y="520"/>
                </a:lnTo>
                <a:lnTo>
                  <a:pt x="191" y="520"/>
                </a:lnTo>
                <a:lnTo>
                  <a:pt x="192" y="519"/>
                </a:lnTo>
                <a:lnTo>
                  <a:pt x="192" y="519"/>
                </a:lnTo>
                <a:lnTo>
                  <a:pt x="193" y="519"/>
                </a:lnTo>
                <a:lnTo>
                  <a:pt x="193" y="519"/>
                </a:lnTo>
                <a:lnTo>
                  <a:pt x="181" y="509"/>
                </a:lnTo>
                <a:lnTo>
                  <a:pt x="181" y="509"/>
                </a:lnTo>
                <a:lnTo>
                  <a:pt x="180" y="508"/>
                </a:lnTo>
                <a:lnTo>
                  <a:pt x="180" y="508"/>
                </a:lnTo>
                <a:lnTo>
                  <a:pt x="180" y="507"/>
                </a:lnTo>
                <a:lnTo>
                  <a:pt x="180" y="507"/>
                </a:lnTo>
                <a:lnTo>
                  <a:pt x="180" y="507"/>
                </a:lnTo>
                <a:lnTo>
                  <a:pt x="180" y="506"/>
                </a:lnTo>
                <a:lnTo>
                  <a:pt x="179" y="505"/>
                </a:lnTo>
                <a:lnTo>
                  <a:pt x="179" y="505"/>
                </a:lnTo>
                <a:lnTo>
                  <a:pt x="179" y="504"/>
                </a:lnTo>
                <a:lnTo>
                  <a:pt x="179" y="503"/>
                </a:lnTo>
                <a:lnTo>
                  <a:pt x="179" y="503"/>
                </a:lnTo>
                <a:lnTo>
                  <a:pt x="179" y="502"/>
                </a:lnTo>
                <a:lnTo>
                  <a:pt x="180" y="501"/>
                </a:lnTo>
                <a:lnTo>
                  <a:pt x="180" y="501"/>
                </a:lnTo>
                <a:lnTo>
                  <a:pt x="180" y="500"/>
                </a:lnTo>
                <a:lnTo>
                  <a:pt x="180" y="499"/>
                </a:lnTo>
                <a:lnTo>
                  <a:pt x="180" y="497"/>
                </a:lnTo>
                <a:lnTo>
                  <a:pt x="180" y="497"/>
                </a:lnTo>
                <a:lnTo>
                  <a:pt x="180" y="497"/>
                </a:lnTo>
                <a:lnTo>
                  <a:pt x="180" y="496"/>
                </a:lnTo>
                <a:lnTo>
                  <a:pt x="180" y="496"/>
                </a:lnTo>
                <a:lnTo>
                  <a:pt x="179" y="494"/>
                </a:lnTo>
                <a:lnTo>
                  <a:pt x="178" y="494"/>
                </a:lnTo>
                <a:lnTo>
                  <a:pt x="178" y="494"/>
                </a:lnTo>
                <a:lnTo>
                  <a:pt x="177" y="494"/>
                </a:lnTo>
                <a:lnTo>
                  <a:pt x="177" y="493"/>
                </a:lnTo>
                <a:lnTo>
                  <a:pt x="177" y="492"/>
                </a:lnTo>
                <a:lnTo>
                  <a:pt x="176" y="492"/>
                </a:lnTo>
                <a:lnTo>
                  <a:pt x="176" y="491"/>
                </a:lnTo>
                <a:lnTo>
                  <a:pt x="175" y="491"/>
                </a:lnTo>
                <a:lnTo>
                  <a:pt x="175" y="491"/>
                </a:lnTo>
                <a:lnTo>
                  <a:pt x="175" y="490"/>
                </a:lnTo>
                <a:lnTo>
                  <a:pt x="175" y="490"/>
                </a:lnTo>
                <a:lnTo>
                  <a:pt x="175" y="490"/>
                </a:lnTo>
                <a:lnTo>
                  <a:pt x="174" y="489"/>
                </a:lnTo>
                <a:lnTo>
                  <a:pt x="174" y="489"/>
                </a:lnTo>
                <a:lnTo>
                  <a:pt x="174" y="489"/>
                </a:lnTo>
                <a:lnTo>
                  <a:pt x="173" y="488"/>
                </a:lnTo>
                <a:lnTo>
                  <a:pt x="173" y="488"/>
                </a:lnTo>
                <a:lnTo>
                  <a:pt x="173" y="487"/>
                </a:lnTo>
                <a:lnTo>
                  <a:pt x="173" y="487"/>
                </a:lnTo>
                <a:lnTo>
                  <a:pt x="172" y="487"/>
                </a:lnTo>
                <a:lnTo>
                  <a:pt x="172" y="487"/>
                </a:lnTo>
                <a:lnTo>
                  <a:pt x="172" y="486"/>
                </a:lnTo>
                <a:lnTo>
                  <a:pt x="172" y="486"/>
                </a:lnTo>
                <a:lnTo>
                  <a:pt x="173" y="485"/>
                </a:lnTo>
                <a:lnTo>
                  <a:pt x="173" y="485"/>
                </a:lnTo>
                <a:lnTo>
                  <a:pt x="173" y="484"/>
                </a:lnTo>
                <a:lnTo>
                  <a:pt x="173" y="484"/>
                </a:lnTo>
                <a:lnTo>
                  <a:pt x="173" y="484"/>
                </a:lnTo>
                <a:lnTo>
                  <a:pt x="172" y="484"/>
                </a:lnTo>
                <a:lnTo>
                  <a:pt x="172" y="483"/>
                </a:lnTo>
                <a:lnTo>
                  <a:pt x="172" y="483"/>
                </a:lnTo>
                <a:lnTo>
                  <a:pt x="172" y="483"/>
                </a:lnTo>
                <a:lnTo>
                  <a:pt x="172" y="483"/>
                </a:lnTo>
                <a:lnTo>
                  <a:pt x="173" y="483"/>
                </a:lnTo>
                <a:lnTo>
                  <a:pt x="173" y="482"/>
                </a:lnTo>
                <a:lnTo>
                  <a:pt x="173" y="482"/>
                </a:lnTo>
                <a:lnTo>
                  <a:pt x="172" y="481"/>
                </a:lnTo>
                <a:lnTo>
                  <a:pt x="173" y="481"/>
                </a:lnTo>
                <a:lnTo>
                  <a:pt x="173" y="480"/>
                </a:lnTo>
                <a:lnTo>
                  <a:pt x="172" y="480"/>
                </a:lnTo>
                <a:lnTo>
                  <a:pt x="172" y="480"/>
                </a:lnTo>
                <a:lnTo>
                  <a:pt x="172" y="480"/>
                </a:lnTo>
                <a:lnTo>
                  <a:pt x="171" y="480"/>
                </a:lnTo>
                <a:lnTo>
                  <a:pt x="171" y="479"/>
                </a:lnTo>
                <a:lnTo>
                  <a:pt x="171" y="479"/>
                </a:lnTo>
                <a:lnTo>
                  <a:pt x="171" y="479"/>
                </a:lnTo>
                <a:lnTo>
                  <a:pt x="171" y="478"/>
                </a:lnTo>
                <a:lnTo>
                  <a:pt x="171" y="478"/>
                </a:lnTo>
                <a:lnTo>
                  <a:pt x="172" y="478"/>
                </a:lnTo>
                <a:lnTo>
                  <a:pt x="172" y="477"/>
                </a:lnTo>
                <a:lnTo>
                  <a:pt x="171" y="477"/>
                </a:lnTo>
                <a:lnTo>
                  <a:pt x="171" y="477"/>
                </a:lnTo>
                <a:lnTo>
                  <a:pt x="171" y="477"/>
                </a:lnTo>
                <a:lnTo>
                  <a:pt x="171" y="477"/>
                </a:lnTo>
                <a:lnTo>
                  <a:pt x="171" y="476"/>
                </a:lnTo>
                <a:lnTo>
                  <a:pt x="171" y="475"/>
                </a:lnTo>
                <a:lnTo>
                  <a:pt x="171" y="475"/>
                </a:lnTo>
                <a:lnTo>
                  <a:pt x="171" y="475"/>
                </a:lnTo>
                <a:lnTo>
                  <a:pt x="170" y="475"/>
                </a:lnTo>
                <a:lnTo>
                  <a:pt x="170" y="475"/>
                </a:lnTo>
                <a:lnTo>
                  <a:pt x="170" y="474"/>
                </a:lnTo>
                <a:lnTo>
                  <a:pt x="169" y="474"/>
                </a:lnTo>
                <a:lnTo>
                  <a:pt x="169" y="474"/>
                </a:lnTo>
                <a:lnTo>
                  <a:pt x="169" y="473"/>
                </a:lnTo>
                <a:lnTo>
                  <a:pt x="169" y="473"/>
                </a:lnTo>
                <a:lnTo>
                  <a:pt x="168" y="473"/>
                </a:lnTo>
                <a:lnTo>
                  <a:pt x="168" y="473"/>
                </a:lnTo>
                <a:lnTo>
                  <a:pt x="167" y="473"/>
                </a:lnTo>
                <a:lnTo>
                  <a:pt x="167" y="473"/>
                </a:lnTo>
                <a:lnTo>
                  <a:pt x="167" y="473"/>
                </a:lnTo>
                <a:lnTo>
                  <a:pt x="166" y="473"/>
                </a:lnTo>
                <a:lnTo>
                  <a:pt x="166" y="473"/>
                </a:lnTo>
                <a:lnTo>
                  <a:pt x="166" y="473"/>
                </a:lnTo>
                <a:lnTo>
                  <a:pt x="166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4" y="473"/>
                </a:lnTo>
                <a:lnTo>
                  <a:pt x="164" y="473"/>
                </a:lnTo>
                <a:lnTo>
                  <a:pt x="164" y="473"/>
                </a:lnTo>
                <a:lnTo>
                  <a:pt x="164" y="473"/>
                </a:lnTo>
                <a:lnTo>
                  <a:pt x="163" y="473"/>
                </a:lnTo>
                <a:lnTo>
                  <a:pt x="164" y="473"/>
                </a:lnTo>
                <a:lnTo>
                  <a:pt x="163" y="473"/>
                </a:lnTo>
                <a:lnTo>
                  <a:pt x="163" y="472"/>
                </a:lnTo>
                <a:lnTo>
                  <a:pt x="163" y="473"/>
                </a:lnTo>
                <a:lnTo>
                  <a:pt x="163" y="472"/>
                </a:lnTo>
                <a:lnTo>
                  <a:pt x="162" y="472"/>
                </a:lnTo>
                <a:lnTo>
                  <a:pt x="162" y="472"/>
                </a:lnTo>
                <a:lnTo>
                  <a:pt x="162" y="472"/>
                </a:lnTo>
                <a:lnTo>
                  <a:pt x="162" y="471"/>
                </a:lnTo>
                <a:lnTo>
                  <a:pt x="162" y="471"/>
                </a:lnTo>
                <a:lnTo>
                  <a:pt x="161" y="470"/>
                </a:lnTo>
                <a:lnTo>
                  <a:pt x="161" y="470"/>
                </a:lnTo>
                <a:lnTo>
                  <a:pt x="161" y="470"/>
                </a:lnTo>
                <a:lnTo>
                  <a:pt x="161" y="469"/>
                </a:lnTo>
                <a:lnTo>
                  <a:pt x="161" y="469"/>
                </a:lnTo>
                <a:lnTo>
                  <a:pt x="160" y="469"/>
                </a:lnTo>
                <a:lnTo>
                  <a:pt x="160" y="469"/>
                </a:lnTo>
                <a:lnTo>
                  <a:pt x="160" y="469"/>
                </a:lnTo>
                <a:lnTo>
                  <a:pt x="160" y="468"/>
                </a:lnTo>
                <a:lnTo>
                  <a:pt x="160" y="468"/>
                </a:lnTo>
                <a:lnTo>
                  <a:pt x="160" y="469"/>
                </a:lnTo>
                <a:lnTo>
                  <a:pt x="159" y="469"/>
                </a:lnTo>
                <a:lnTo>
                  <a:pt x="159" y="468"/>
                </a:lnTo>
                <a:lnTo>
                  <a:pt x="160" y="468"/>
                </a:lnTo>
                <a:lnTo>
                  <a:pt x="160" y="468"/>
                </a:lnTo>
                <a:lnTo>
                  <a:pt x="159" y="468"/>
                </a:lnTo>
                <a:lnTo>
                  <a:pt x="159" y="467"/>
                </a:lnTo>
                <a:lnTo>
                  <a:pt x="159" y="467"/>
                </a:lnTo>
                <a:lnTo>
                  <a:pt x="159" y="467"/>
                </a:lnTo>
                <a:lnTo>
                  <a:pt x="158" y="467"/>
                </a:lnTo>
                <a:lnTo>
                  <a:pt x="158" y="467"/>
                </a:lnTo>
                <a:lnTo>
                  <a:pt x="159" y="467"/>
                </a:lnTo>
                <a:lnTo>
                  <a:pt x="159" y="466"/>
                </a:lnTo>
                <a:lnTo>
                  <a:pt x="159" y="466"/>
                </a:lnTo>
                <a:lnTo>
                  <a:pt x="159" y="465"/>
                </a:lnTo>
                <a:lnTo>
                  <a:pt x="159" y="465"/>
                </a:lnTo>
                <a:lnTo>
                  <a:pt x="159" y="465"/>
                </a:lnTo>
                <a:lnTo>
                  <a:pt x="160" y="465"/>
                </a:lnTo>
                <a:lnTo>
                  <a:pt x="159" y="465"/>
                </a:lnTo>
                <a:lnTo>
                  <a:pt x="159" y="464"/>
                </a:lnTo>
                <a:lnTo>
                  <a:pt x="159" y="464"/>
                </a:lnTo>
                <a:lnTo>
                  <a:pt x="159" y="464"/>
                </a:lnTo>
                <a:lnTo>
                  <a:pt x="159" y="464"/>
                </a:lnTo>
                <a:lnTo>
                  <a:pt x="158" y="464"/>
                </a:lnTo>
                <a:lnTo>
                  <a:pt x="159" y="463"/>
                </a:lnTo>
                <a:lnTo>
                  <a:pt x="159" y="463"/>
                </a:lnTo>
                <a:lnTo>
                  <a:pt x="159" y="463"/>
                </a:lnTo>
                <a:lnTo>
                  <a:pt x="159" y="462"/>
                </a:lnTo>
                <a:lnTo>
                  <a:pt x="158" y="462"/>
                </a:lnTo>
                <a:lnTo>
                  <a:pt x="159" y="462"/>
                </a:lnTo>
                <a:lnTo>
                  <a:pt x="159" y="462"/>
                </a:lnTo>
                <a:lnTo>
                  <a:pt x="158" y="462"/>
                </a:lnTo>
                <a:lnTo>
                  <a:pt x="158" y="461"/>
                </a:lnTo>
                <a:lnTo>
                  <a:pt x="159" y="461"/>
                </a:lnTo>
                <a:lnTo>
                  <a:pt x="159" y="461"/>
                </a:lnTo>
                <a:lnTo>
                  <a:pt x="158" y="461"/>
                </a:lnTo>
                <a:lnTo>
                  <a:pt x="158" y="461"/>
                </a:lnTo>
                <a:lnTo>
                  <a:pt x="158" y="460"/>
                </a:lnTo>
                <a:lnTo>
                  <a:pt x="159" y="460"/>
                </a:lnTo>
                <a:lnTo>
                  <a:pt x="158" y="460"/>
                </a:lnTo>
                <a:lnTo>
                  <a:pt x="158" y="459"/>
                </a:lnTo>
                <a:lnTo>
                  <a:pt x="158" y="459"/>
                </a:lnTo>
                <a:lnTo>
                  <a:pt x="158" y="459"/>
                </a:lnTo>
                <a:lnTo>
                  <a:pt x="158" y="459"/>
                </a:lnTo>
                <a:lnTo>
                  <a:pt x="158" y="458"/>
                </a:lnTo>
                <a:lnTo>
                  <a:pt x="158" y="458"/>
                </a:lnTo>
                <a:lnTo>
                  <a:pt x="158" y="457"/>
                </a:lnTo>
                <a:lnTo>
                  <a:pt x="158" y="457"/>
                </a:lnTo>
                <a:lnTo>
                  <a:pt x="158" y="457"/>
                </a:lnTo>
                <a:lnTo>
                  <a:pt x="158" y="457"/>
                </a:lnTo>
                <a:lnTo>
                  <a:pt x="158" y="456"/>
                </a:lnTo>
                <a:lnTo>
                  <a:pt x="157" y="456"/>
                </a:lnTo>
                <a:lnTo>
                  <a:pt x="157" y="456"/>
                </a:lnTo>
                <a:lnTo>
                  <a:pt x="158" y="455"/>
                </a:lnTo>
                <a:lnTo>
                  <a:pt x="157" y="454"/>
                </a:lnTo>
                <a:lnTo>
                  <a:pt x="157" y="454"/>
                </a:lnTo>
                <a:lnTo>
                  <a:pt x="157" y="454"/>
                </a:lnTo>
                <a:lnTo>
                  <a:pt x="157" y="453"/>
                </a:lnTo>
                <a:lnTo>
                  <a:pt x="157" y="453"/>
                </a:lnTo>
                <a:lnTo>
                  <a:pt x="157" y="453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7" y="451"/>
                </a:lnTo>
                <a:lnTo>
                  <a:pt x="156" y="451"/>
                </a:lnTo>
                <a:lnTo>
                  <a:pt x="157" y="451"/>
                </a:lnTo>
                <a:lnTo>
                  <a:pt x="157" y="450"/>
                </a:lnTo>
                <a:lnTo>
                  <a:pt x="157" y="450"/>
                </a:lnTo>
                <a:lnTo>
                  <a:pt x="157" y="449"/>
                </a:lnTo>
                <a:lnTo>
                  <a:pt x="157" y="449"/>
                </a:lnTo>
                <a:lnTo>
                  <a:pt x="157" y="448"/>
                </a:lnTo>
                <a:lnTo>
                  <a:pt x="157" y="448"/>
                </a:lnTo>
                <a:lnTo>
                  <a:pt x="157" y="448"/>
                </a:lnTo>
                <a:lnTo>
                  <a:pt x="157" y="447"/>
                </a:lnTo>
                <a:lnTo>
                  <a:pt x="157" y="447"/>
                </a:lnTo>
                <a:lnTo>
                  <a:pt x="157" y="447"/>
                </a:lnTo>
                <a:lnTo>
                  <a:pt x="157" y="447"/>
                </a:lnTo>
                <a:lnTo>
                  <a:pt x="158" y="447"/>
                </a:lnTo>
                <a:lnTo>
                  <a:pt x="158" y="446"/>
                </a:lnTo>
                <a:lnTo>
                  <a:pt x="157" y="446"/>
                </a:lnTo>
                <a:lnTo>
                  <a:pt x="157" y="446"/>
                </a:lnTo>
                <a:lnTo>
                  <a:pt x="158" y="445"/>
                </a:lnTo>
                <a:lnTo>
                  <a:pt x="157" y="445"/>
                </a:lnTo>
                <a:lnTo>
                  <a:pt x="157" y="445"/>
                </a:lnTo>
                <a:lnTo>
                  <a:pt x="158" y="445"/>
                </a:lnTo>
                <a:lnTo>
                  <a:pt x="158" y="444"/>
                </a:lnTo>
                <a:lnTo>
                  <a:pt x="157" y="444"/>
                </a:lnTo>
                <a:lnTo>
                  <a:pt x="158" y="444"/>
                </a:lnTo>
                <a:lnTo>
                  <a:pt x="158" y="443"/>
                </a:lnTo>
                <a:lnTo>
                  <a:pt x="158" y="443"/>
                </a:lnTo>
                <a:lnTo>
                  <a:pt x="158" y="442"/>
                </a:lnTo>
                <a:lnTo>
                  <a:pt x="157" y="442"/>
                </a:lnTo>
                <a:lnTo>
                  <a:pt x="158" y="442"/>
                </a:lnTo>
                <a:lnTo>
                  <a:pt x="158" y="441"/>
                </a:lnTo>
                <a:lnTo>
                  <a:pt x="157" y="441"/>
                </a:lnTo>
                <a:lnTo>
                  <a:pt x="157" y="441"/>
                </a:lnTo>
                <a:lnTo>
                  <a:pt x="158" y="441"/>
                </a:lnTo>
                <a:lnTo>
                  <a:pt x="158" y="440"/>
                </a:lnTo>
                <a:lnTo>
                  <a:pt x="158" y="441"/>
                </a:lnTo>
                <a:lnTo>
                  <a:pt x="160" y="441"/>
                </a:lnTo>
                <a:lnTo>
                  <a:pt x="160" y="440"/>
                </a:lnTo>
                <a:lnTo>
                  <a:pt x="159" y="440"/>
                </a:lnTo>
                <a:lnTo>
                  <a:pt x="159" y="440"/>
                </a:lnTo>
                <a:lnTo>
                  <a:pt x="160" y="440"/>
                </a:lnTo>
                <a:lnTo>
                  <a:pt x="160" y="439"/>
                </a:lnTo>
                <a:lnTo>
                  <a:pt x="159" y="439"/>
                </a:lnTo>
                <a:lnTo>
                  <a:pt x="159" y="439"/>
                </a:lnTo>
                <a:lnTo>
                  <a:pt x="159" y="439"/>
                </a:lnTo>
                <a:lnTo>
                  <a:pt x="160" y="439"/>
                </a:lnTo>
                <a:lnTo>
                  <a:pt x="160" y="439"/>
                </a:lnTo>
                <a:lnTo>
                  <a:pt x="161" y="439"/>
                </a:lnTo>
                <a:lnTo>
                  <a:pt x="160" y="439"/>
                </a:lnTo>
                <a:lnTo>
                  <a:pt x="160" y="438"/>
                </a:lnTo>
                <a:lnTo>
                  <a:pt x="160" y="438"/>
                </a:lnTo>
                <a:lnTo>
                  <a:pt x="160" y="437"/>
                </a:lnTo>
                <a:lnTo>
                  <a:pt x="160" y="438"/>
                </a:lnTo>
                <a:lnTo>
                  <a:pt x="160" y="438"/>
                </a:lnTo>
                <a:lnTo>
                  <a:pt x="161" y="438"/>
                </a:lnTo>
                <a:lnTo>
                  <a:pt x="161" y="438"/>
                </a:lnTo>
                <a:lnTo>
                  <a:pt x="161" y="437"/>
                </a:lnTo>
                <a:lnTo>
                  <a:pt x="162" y="437"/>
                </a:lnTo>
                <a:lnTo>
                  <a:pt x="162" y="437"/>
                </a:lnTo>
                <a:lnTo>
                  <a:pt x="162" y="437"/>
                </a:lnTo>
                <a:lnTo>
                  <a:pt x="163" y="437"/>
                </a:lnTo>
                <a:lnTo>
                  <a:pt x="163" y="437"/>
                </a:lnTo>
                <a:lnTo>
                  <a:pt x="164" y="436"/>
                </a:lnTo>
                <a:lnTo>
                  <a:pt x="164" y="435"/>
                </a:lnTo>
                <a:lnTo>
                  <a:pt x="164" y="435"/>
                </a:lnTo>
                <a:lnTo>
                  <a:pt x="164" y="435"/>
                </a:lnTo>
                <a:lnTo>
                  <a:pt x="165" y="433"/>
                </a:lnTo>
                <a:lnTo>
                  <a:pt x="165" y="433"/>
                </a:lnTo>
                <a:lnTo>
                  <a:pt x="166" y="433"/>
                </a:lnTo>
                <a:lnTo>
                  <a:pt x="166" y="432"/>
                </a:lnTo>
                <a:lnTo>
                  <a:pt x="166" y="432"/>
                </a:lnTo>
                <a:lnTo>
                  <a:pt x="166" y="431"/>
                </a:lnTo>
                <a:lnTo>
                  <a:pt x="166" y="431"/>
                </a:lnTo>
                <a:lnTo>
                  <a:pt x="166" y="431"/>
                </a:lnTo>
                <a:lnTo>
                  <a:pt x="166" y="431"/>
                </a:lnTo>
                <a:lnTo>
                  <a:pt x="167" y="431"/>
                </a:lnTo>
                <a:lnTo>
                  <a:pt x="167" y="431"/>
                </a:lnTo>
                <a:lnTo>
                  <a:pt x="167" y="431"/>
                </a:lnTo>
                <a:lnTo>
                  <a:pt x="168" y="430"/>
                </a:lnTo>
                <a:lnTo>
                  <a:pt x="168" y="430"/>
                </a:lnTo>
                <a:lnTo>
                  <a:pt x="169" y="430"/>
                </a:lnTo>
                <a:lnTo>
                  <a:pt x="169" y="429"/>
                </a:lnTo>
                <a:lnTo>
                  <a:pt x="170" y="429"/>
                </a:lnTo>
                <a:lnTo>
                  <a:pt x="170" y="429"/>
                </a:lnTo>
                <a:lnTo>
                  <a:pt x="171" y="429"/>
                </a:lnTo>
                <a:lnTo>
                  <a:pt x="171" y="428"/>
                </a:lnTo>
                <a:lnTo>
                  <a:pt x="172" y="427"/>
                </a:lnTo>
                <a:lnTo>
                  <a:pt x="172" y="427"/>
                </a:lnTo>
                <a:lnTo>
                  <a:pt x="172" y="426"/>
                </a:lnTo>
                <a:lnTo>
                  <a:pt x="173" y="426"/>
                </a:lnTo>
                <a:lnTo>
                  <a:pt x="174" y="425"/>
                </a:lnTo>
                <a:lnTo>
                  <a:pt x="175" y="425"/>
                </a:lnTo>
                <a:lnTo>
                  <a:pt x="175" y="425"/>
                </a:lnTo>
                <a:lnTo>
                  <a:pt x="175" y="425"/>
                </a:lnTo>
                <a:lnTo>
                  <a:pt x="175" y="425"/>
                </a:lnTo>
                <a:lnTo>
                  <a:pt x="175" y="424"/>
                </a:lnTo>
                <a:lnTo>
                  <a:pt x="176" y="424"/>
                </a:lnTo>
                <a:lnTo>
                  <a:pt x="176" y="424"/>
                </a:lnTo>
                <a:lnTo>
                  <a:pt x="176" y="424"/>
                </a:lnTo>
                <a:lnTo>
                  <a:pt x="177" y="423"/>
                </a:lnTo>
                <a:lnTo>
                  <a:pt x="177" y="422"/>
                </a:lnTo>
                <a:lnTo>
                  <a:pt x="177" y="421"/>
                </a:lnTo>
                <a:lnTo>
                  <a:pt x="177" y="421"/>
                </a:lnTo>
                <a:lnTo>
                  <a:pt x="177" y="420"/>
                </a:lnTo>
                <a:lnTo>
                  <a:pt x="177" y="419"/>
                </a:lnTo>
                <a:lnTo>
                  <a:pt x="177" y="419"/>
                </a:lnTo>
                <a:lnTo>
                  <a:pt x="177" y="417"/>
                </a:lnTo>
                <a:lnTo>
                  <a:pt x="177" y="417"/>
                </a:lnTo>
                <a:lnTo>
                  <a:pt x="177" y="417"/>
                </a:lnTo>
                <a:lnTo>
                  <a:pt x="178" y="416"/>
                </a:lnTo>
                <a:lnTo>
                  <a:pt x="178" y="416"/>
                </a:lnTo>
                <a:lnTo>
                  <a:pt x="178" y="415"/>
                </a:lnTo>
                <a:lnTo>
                  <a:pt x="177" y="414"/>
                </a:lnTo>
                <a:lnTo>
                  <a:pt x="177" y="413"/>
                </a:lnTo>
                <a:lnTo>
                  <a:pt x="177" y="413"/>
                </a:lnTo>
                <a:lnTo>
                  <a:pt x="177" y="413"/>
                </a:lnTo>
                <a:lnTo>
                  <a:pt x="177" y="412"/>
                </a:lnTo>
                <a:lnTo>
                  <a:pt x="176" y="412"/>
                </a:lnTo>
                <a:lnTo>
                  <a:pt x="176" y="412"/>
                </a:lnTo>
                <a:lnTo>
                  <a:pt x="175" y="411"/>
                </a:lnTo>
                <a:lnTo>
                  <a:pt x="175" y="411"/>
                </a:lnTo>
                <a:lnTo>
                  <a:pt x="174" y="410"/>
                </a:lnTo>
                <a:lnTo>
                  <a:pt x="174" y="410"/>
                </a:lnTo>
                <a:lnTo>
                  <a:pt x="174" y="410"/>
                </a:lnTo>
                <a:lnTo>
                  <a:pt x="174" y="409"/>
                </a:lnTo>
                <a:lnTo>
                  <a:pt x="174" y="408"/>
                </a:lnTo>
                <a:lnTo>
                  <a:pt x="173" y="408"/>
                </a:lnTo>
                <a:lnTo>
                  <a:pt x="173" y="407"/>
                </a:lnTo>
                <a:lnTo>
                  <a:pt x="173" y="407"/>
                </a:lnTo>
                <a:lnTo>
                  <a:pt x="173" y="407"/>
                </a:lnTo>
                <a:lnTo>
                  <a:pt x="173" y="407"/>
                </a:lnTo>
                <a:lnTo>
                  <a:pt x="173" y="406"/>
                </a:lnTo>
                <a:lnTo>
                  <a:pt x="172" y="406"/>
                </a:lnTo>
                <a:lnTo>
                  <a:pt x="172" y="405"/>
                </a:lnTo>
                <a:lnTo>
                  <a:pt x="171" y="404"/>
                </a:lnTo>
                <a:lnTo>
                  <a:pt x="171" y="403"/>
                </a:lnTo>
                <a:lnTo>
                  <a:pt x="171" y="403"/>
                </a:lnTo>
                <a:lnTo>
                  <a:pt x="171" y="402"/>
                </a:lnTo>
                <a:lnTo>
                  <a:pt x="171" y="402"/>
                </a:lnTo>
                <a:lnTo>
                  <a:pt x="172" y="401"/>
                </a:lnTo>
                <a:lnTo>
                  <a:pt x="172" y="400"/>
                </a:lnTo>
                <a:lnTo>
                  <a:pt x="173" y="400"/>
                </a:lnTo>
                <a:lnTo>
                  <a:pt x="173" y="400"/>
                </a:lnTo>
                <a:lnTo>
                  <a:pt x="173" y="400"/>
                </a:lnTo>
                <a:lnTo>
                  <a:pt x="173" y="399"/>
                </a:lnTo>
                <a:lnTo>
                  <a:pt x="173" y="399"/>
                </a:lnTo>
                <a:lnTo>
                  <a:pt x="173" y="398"/>
                </a:lnTo>
                <a:lnTo>
                  <a:pt x="172" y="398"/>
                </a:lnTo>
                <a:lnTo>
                  <a:pt x="172" y="398"/>
                </a:lnTo>
                <a:lnTo>
                  <a:pt x="171" y="398"/>
                </a:lnTo>
                <a:lnTo>
                  <a:pt x="171" y="397"/>
                </a:lnTo>
                <a:lnTo>
                  <a:pt x="171" y="397"/>
                </a:lnTo>
                <a:lnTo>
                  <a:pt x="171" y="397"/>
                </a:lnTo>
                <a:lnTo>
                  <a:pt x="170" y="396"/>
                </a:lnTo>
                <a:lnTo>
                  <a:pt x="170" y="396"/>
                </a:lnTo>
                <a:lnTo>
                  <a:pt x="170" y="395"/>
                </a:lnTo>
                <a:lnTo>
                  <a:pt x="171" y="395"/>
                </a:lnTo>
                <a:lnTo>
                  <a:pt x="171" y="395"/>
                </a:lnTo>
                <a:lnTo>
                  <a:pt x="171" y="394"/>
                </a:lnTo>
                <a:lnTo>
                  <a:pt x="171" y="395"/>
                </a:lnTo>
                <a:lnTo>
                  <a:pt x="172" y="395"/>
                </a:lnTo>
                <a:lnTo>
                  <a:pt x="172" y="394"/>
                </a:lnTo>
                <a:lnTo>
                  <a:pt x="172" y="394"/>
                </a:lnTo>
                <a:lnTo>
                  <a:pt x="172" y="393"/>
                </a:lnTo>
                <a:lnTo>
                  <a:pt x="172" y="393"/>
                </a:lnTo>
                <a:lnTo>
                  <a:pt x="171" y="392"/>
                </a:lnTo>
                <a:lnTo>
                  <a:pt x="171" y="392"/>
                </a:lnTo>
                <a:lnTo>
                  <a:pt x="170" y="393"/>
                </a:lnTo>
                <a:lnTo>
                  <a:pt x="170" y="393"/>
                </a:lnTo>
                <a:lnTo>
                  <a:pt x="169" y="393"/>
                </a:lnTo>
                <a:lnTo>
                  <a:pt x="169" y="393"/>
                </a:lnTo>
                <a:lnTo>
                  <a:pt x="168" y="393"/>
                </a:lnTo>
                <a:lnTo>
                  <a:pt x="168" y="392"/>
                </a:lnTo>
                <a:lnTo>
                  <a:pt x="168" y="392"/>
                </a:lnTo>
                <a:lnTo>
                  <a:pt x="167" y="392"/>
                </a:lnTo>
                <a:lnTo>
                  <a:pt x="168" y="393"/>
                </a:lnTo>
                <a:lnTo>
                  <a:pt x="167" y="393"/>
                </a:lnTo>
                <a:lnTo>
                  <a:pt x="167" y="394"/>
                </a:lnTo>
                <a:lnTo>
                  <a:pt x="166" y="394"/>
                </a:lnTo>
                <a:lnTo>
                  <a:pt x="166" y="393"/>
                </a:lnTo>
                <a:lnTo>
                  <a:pt x="166" y="393"/>
                </a:lnTo>
                <a:lnTo>
                  <a:pt x="166" y="393"/>
                </a:lnTo>
                <a:lnTo>
                  <a:pt x="165" y="392"/>
                </a:lnTo>
                <a:lnTo>
                  <a:pt x="165" y="392"/>
                </a:lnTo>
                <a:lnTo>
                  <a:pt x="165" y="393"/>
                </a:lnTo>
                <a:lnTo>
                  <a:pt x="164" y="393"/>
                </a:lnTo>
                <a:lnTo>
                  <a:pt x="164" y="393"/>
                </a:lnTo>
                <a:lnTo>
                  <a:pt x="163" y="393"/>
                </a:lnTo>
                <a:lnTo>
                  <a:pt x="163" y="393"/>
                </a:lnTo>
                <a:lnTo>
                  <a:pt x="163" y="393"/>
                </a:lnTo>
                <a:lnTo>
                  <a:pt x="162" y="392"/>
                </a:lnTo>
                <a:lnTo>
                  <a:pt x="162" y="391"/>
                </a:lnTo>
                <a:lnTo>
                  <a:pt x="162" y="391"/>
                </a:lnTo>
                <a:lnTo>
                  <a:pt x="161" y="390"/>
                </a:lnTo>
                <a:lnTo>
                  <a:pt x="161" y="390"/>
                </a:lnTo>
                <a:lnTo>
                  <a:pt x="160" y="390"/>
                </a:lnTo>
                <a:lnTo>
                  <a:pt x="160" y="390"/>
                </a:lnTo>
                <a:lnTo>
                  <a:pt x="160" y="391"/>
                </a:lnTo>
                <a:lnTo>
                  <a:pt x="160" y="391"/>
                </a:lnTo>
                <a:lnTo>
                  <a:pt x="159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0"/>
                </a:lnTo>
                <a:lnTo>
                  <a:pt x="157" y="391"/>
                </a:lnTo>
                <a:lnTo>
                  <a:pt x="157" y="391"/>
                </a:lnTo>
                <a:lnTo>
                  <a:pt x="156" y="391"/>
                </a:lnTo>
                <a:lnTo>
                  <a:pt x="156" y="390"/>
                </a:lnTo>
                <a:lnTo>
                  <a:pt x="155" y="390"/>
                </a:lnTo>
                <a:lnTo>
                  <a:pt x="154" y="390"/>
                </a:lnTo>
                <a:lnTo>
                  <a:pt x="154" y="391"/>
                </a:lnTo>
                <a:lnTo>
                  <a:pt x="154" y="391"/>
                </a:lnTo>
                <a:lnTo>
                  <a:pt x="154" y="390"/>
                </a:lnTo>
                <a:lnTo>
                  <a:pt x="154" y="390"/>
                </a:lnTo>
                <a:lnTo>
                  <a:pt x="153" y="390"/>
                </a:lnTo>
                <a:lnTo>
                  <a:pt x="153" y="390"/>
                </a:lnTo>
                <a:lnTo>
                  <a:pt x="152" y="390"/>
                </a:lnTo>
                <a:lnTo>
                  <a:pt x="152" y="390"/>
                </a:lnTo>
                <a:lnTo>
                  <a:pt x="151" y="390"/>
                </a:lnTo>
                <a:lnTo>
                  <a:pt x="151" y="390"/>
                </a:lnTo>
                <a:lnTo>
                  <a:pt x="151" y="390"/>
                </a:lnTo>
                <a:lnTo>
                  <a:pt x="150" y="391"/>
                </a:lnTo>
                <a:lnTo>
                  <a:pt x="150" y="391"/>
                </a:lnTo>
                <a:lnTo>
                  <a:pt x="150" y="391"/>
                </a:lnTo>
                <a:lnTo>
                  <a:pt x="150" y="392"/>
                </a:lnTo>
                <a:lnTo>
                  <a:pt x="149" y="392"/>
                </a:lnTo>
                <a:lnTo>
                  <a:pt x="149" y="392"/>
                </a:lnTo>
                <a:lnTo>
                  <a:pt x="148" y="392"/>
                </a:lnTo>
                <a:lnTo>
                  <a:pt x="148" y="391"/>
                </a:lnTo>
                <a:lnTo>
                  <a:pt x="147" y="391"/>
                </a:lnTo>
                <a:lnTo>
                  <a:pt x="146" y="391"/>
                </a:lnTo>
                <a:lnTo>
                  <a:pt x="145" y="390"/>
                </a:lnTo>
                <a:lnTo>
                  <a:pt x="145" y="390"/>
                </a:lnTo>
                <a:lnTo>
                  <a:pt x="144" y="390"/>
                </a:lnTo>
                <a:lnTo>
                  <a:pt x="144" y="390"/>
                </a:lnTo>
                <a:lnTo>
                  <a:pt x="144" y="390"/>
                </a:lnTo>
                <a:lnTo>
                  <a:pt x="143" y="390"/>
                </a:lnTo>
                <a:lnTo>
                  <a:pt x="142" y="390"/>
                </a:lnTo>
                <a:lnTo>
                  <a:pt x="142" y="389"/>
                </a:lnTo>
                <a:lnTo>
                  <a:pt x="142" y="390"/>
                </a:lnTo>
                <a:lnTo>
                  <a:pt x="140" y="389"/>
                </a:lnTo>
                <a:lnTo>
                  <a:pt x="141" y="388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0" y="387"/>
                </a:lnTo>
                <a:lnTo>
                  <a:pt x="140" y="387"/>
                </a:lnTo>
                <a:lnTo>
                  <a:pt x="139" y="387"/>
                </a:lnTo>
                <a:lnTo>
                  <a:pt x="139" y="386"/>
                </a:lnTo>
                <a:lnTo>
                  <a:pt x="139" y="386"/>
                </a:lnTo>
                <a:lnTo>
                  <a:pt x="138" y="386"/>
                </a:lnTo>
                <a:lnTo>
                  <a:pt x="137" y="387"/>
                </a:lnTo>
                <a:lnTo>
                  <a:pt x="137" y="387"/>
                </a:lnTo>
                <a:lnTo>
                  <a:pt x="136" y="387"/>
                </a:lnTo>
                <a:lnTo>
                  <a:pt x="136" y="387"/>
                </a:lnTo>
                <a:lnTo>
                  <a:pt x="136" y="387"/>
                </a:lnTo>
                <a:lnTo>
                  <a:pt x="135" y="387"/>
                </a:lnTo>
                <a:lnTo>
                  <a:pt x="135" y="388"/>
                </a:lnTo>
                <a:lnTo>
                  <a:pt x="135" y="388"/>
                </a:lnTo>
                <a:lnTo>
                  <a:pt x="134" y="388"/>
                </a:lnTo>
                <a:lnTo>
                  <a:pt x="134" y="388"/>
                </a:lnTo>
                <a:lnTo>
                  <a:pt x="134" y="387"/>
                </a:lnTo>
                <a:lnTo>
                  <a:pt x="133" y="387"/>
                </a:lnTo>
                <a:lnTo>
                  <a:pt x="134" y="388"/>
                </a:lnTo>
                <a:lnTo>
                  <a:pt x="134" y="388"/>
                </a:lnTo>
                <a:lnTo>
                  <a:pt x="134" y="389"/>
                </a:lnTo>
                <a:lnTo>
                  <a:pt x="134" y="390"/>
                </a:lnTo>
                <a:lnTo>
                  <a:pt x="133" y="390"/>
                </a:lnTo>
                <a:lnTo>
                  <a:pt x="134" y="390"/>
                </a:lnTo>
                <a:lnTo>
                  <a:pt x="134" y="391"/>
                </a:lnTo>
                <a:lnTo>
                  <a:pt x="134" y="391"/>
                </a:lnTo>
                <a:lnTo>
                  <a:pt x="133" y="391"/>
                </a:lnTo>
                <a:lnTo>
                  <a:pt x="133" y="391"/>
                </a:lnTo>
                <a:lnTo>
                  <a:pt x="132" y="391"/>
                </a:lnTo>
                <a:lnTo>
                  <a:pt x="132" y="390"/>
                </a:lnTo>
                <a:lnTo>
                  <a:pt x="132" y="390"/>
                </a:lnTo>
                <a:lnTo>
                  <a:pt x="131" y="390"/>
                </a:lnTo>
                <a:lnTo>
                  <a:pt x="131" y="390"/>
                </a:lnTo>
                <a:lnTo>
                  <a:pt x="131" y="389"/>
                </a:lnTo>
                <a:lnTo>
                  <a:pt x="130" y="389"/>
                </a:lnTo>
                <a:lnTo>
                  <a:pt x="130" y="390"/>
                </a:lnTo>
                <a:lnTo>
                  <a:pt x="129" y="390"/>
                </a:lnTo>
                <a:lnTo>
                  <a:pt x="129" y="389"/>
                </a:lnTo>
                <a:lnTo>
                  <a:pt x="128" y="388"/>
                </a:lnTo>
                <a:lnTo>
                  <a:pt x="128" y="388"/>
                </a:lnTo>
                <a:lnTo>
                  <a:pt x="128" y="388"/>
                </a:lnTo>
                <a:lnTo>
                  <a:pt x="128" y="387"/>
                </a:lnTo>
                <a:lnTo>
                  <a:pt x="127" y="387"/>
                </a:lnTo>
                <a:lnTo>
                  <a:pt x="127" y="387"/>
                </a:lnTo>
                <a:lnTo>
                  <a:pt x="126" y="387"/>
                </a:lnTo>
                <a:lnTo>
                  <a:pt x="126" y="386"/>
                </a:lnTo>
                <a:lnTo>
                  <a:pt x="127" y="385"/>
                </a:lnTo>
                <a:lnTo>
                  <a:pt x="127" y="385"/>
                </a:lnTo>
                <a:lnTo>
                  <a:pt x="126" y="384"/>
                </a:lnTo>
                <a:lnTo>
                  <a:pt x="126" y="384"/>
                </a:lnTo>
                <a:lnTo>
                  <a:pt x="125" y="384"/>
                </a:lnTo>
                <a:lnTo>
                  <a:pt x="124" y="384"/>
                </a:lnTo>
                <a:lnTo>
                  <a:pt x="124" y="384"/>
                </a:lnTo>
                <a:lnTo>
                  <a:pt x="123" y="384"/>
                </a:lnTo>
                <a:lnTo>
                  <a:pt x="123" y="384"/>
                </a:lnTo>
                <a:lnTo>
                  <a:pt x="123" y="383"/>
                </a:lnTo>
                <a:lnTo>
                  <a:pt x="124" y="383"/>
                </a:lnTo>
                <a:lnTo>
                  <a:pt x="124" y="382"/>
                </a:lnTo>
                <a:lnTo>
                  <a:pt x="124" y="382"/>
                </a:lnTo>
                <a:lnTo>
                  <a:pt x="124" y="382"/>
                </a:lnTo>
                <a:lnTo>
                  <a:pt x="123" y="381"/>
                </a:lnTo>
                <a:lnTo>
                  <a:pt x="123" y="381"/>
                </a:lnTo>
                <a:lnTo>
                  <a:pt x="123" y="380"/>
                </a:lnTo>
                <a:lnTo>
                  <a:pt x="123" y="379"/>
                </a:lnTo>
                <a:lnTo>
                  <a:pt x="122" y="379"/>
                </a:lnTo>
                <a:lnTo>
                  <a:pt x="122" y="379"/>
                </a:lnTo>
                <a:lnTo>
                  <a:pt x="119" y="379"/>
                </a:lnTo>
                <a:lnTo>
                  <a:pt x="85" y="379"/>
                </a:lnTo>
                <a:lnTo>
                  <a:pt x="84" y="379"/>
                </a:lnTo>
                <a:lnTo>
                  <a:pt x="83" y="379"/>
                </a:lnTo>
                <a:lnTo>
                  <a:pt x="78" y="378"/>
                </a:lnTo>
                <a:lnTo>
                  <a:pt x="71" y="378"/>
                </a:lnTo>
                <a:lnTo>
                  <a:pt x="65" y="378"/>
                </a:lnTo>
                <a:lnTo>
                  <a:pt x="65" y="379"/>
                </a:lnTo>
                <a:lnTo>
                  <a:pt x="54" y="379"/>
                </a:lnTo>
                <a:lnTo>
                  <a:pt x="21" y="378"/>
                </a:lnTo>
                <a:lnTo>
                  <a:pt x="21" y="378"/>
                </a:lnTo>
                <a:lnTo>
                  <a:pt x="15" y="378"/>
                </a:lnTo>
                <a:lnTo>
                  <a:pt x="12" y="378"/>
                </a:lnTo>
                <a:lnTo>
                  <a:pt x="8" y="378"/>
                </a:lnTo>
                <a:lnTo>
                  <a:pt x="8" y="378"/>
                </a:lnTo>
                <a:lnTo>
                  <a:pt x="8" y="377"/>
                </a:lnTo>
                <a:lnTo>
                  <a:pt x="9" y="377"/>
                </a:lnTo>
                <a:lnTo>
                  <a:pt x="9" y="377"/>
                </a:lnTo>
                <a:lnTo>
                  <a:pt x="10" y="377"/>
                </a:lnTo>
                <a:lnTo>
                  <a:pt x="10" y="377"/>
                </a:lnTo>
                <a:lnTo>
                  <a:pt x="11" y="377"/>
                </a:lnTo>
                <a:lnTo>
                  <a:pt x="11" y="377"/>
                </a:lnTo>
                <a:lnTo>
                  <a:pt x="11" y="376"/>
                </a:lnTo>
                <a:lnTo>
                  <a:pt x="11" y="376"/>
                </a:lnTo>
                <a:lnTo>
                  <a:pt x="11" y="375"/>
                </a:lnTo>
                <a:lnTo>
                  <a:pt x="11" y="375"/>
                </a:lnTo>
                <a:lnTo>
                  <a:pt x="11" y="375"/>
                </a:lnTo>
                <a:lnTo>
                  <a:pt x="12" y="375"/>
                </a:lnTo>
                <a:lnTo>
                  <a:pt x="12" y="374"/>
                </a:lnTo>
                <a:lnTo>
                  <a:pt x="11" y="374"/>
                </a:lnTo>
                <a:lnTo>
                  <a:pt x="11" y="373"/>
                </a:lnTo>
                <a:lnTo>
                  <a:pt x="11" y="373"/>
                </a:lnTo>
                <a:lnTo>
                  <a:pt x="12" y="372"/>
                </a:lnTo>
                <a:lnTo>
                  <a:pt x="12" y="372"/>
                </a:lnTo>
                <a:lnTo>
                  <a:pt x="12" y="372"/>
                </a:lnTo>
                <a:lnTo>
                  <a:pt x="12" y="371"/>
                </a:lnTo>
                <a:lnTo>
                  <a:pt x="12" y="371"/>
                </a:lnTo>
                <a:lnTo>
                  <a:pt x="12" y="370"/>
                </a:lnTo>
                <a:lnTo>
                  <a:pt x="12" y="370"/>
                </a:lnTo>
                <a:lnTo>
                  <a:pt x="11" y="370"/>
                </a:lnTo>
                <a:lnTo>
                  <a:pt x="11" y="370"/>
                </a:lnTo>
                <a:lnTo>
                  <a:pt x="12" y="369"/>
                </a:lnTo>
                <a:lnTo>
                  <a:pt x="12" y="369"/>
                </a:lnTo>
                <a:lnTo>
                  <a:pt x="12" y="368"/>
                </a:lnTo>
                <a:lnTo>
                  <a:pt x="11" y="368"/>
                </a:lnTo>
                <a:lnTo>
                  <a:pt x="11" y="367"/>
                </a:lnTo>
                <a:lnTo>
                  <a:pt x="11" y="366"/>
                </a:lnTo>
                <a:lnTo>
                  <a:pt x="11" y="366"/>
                </a:lnTo>
                <a:lnTo>
                  <a:pt x="11" y="365"/>
                </a:lnTo>
                <a:lnTo>
                  <a:pt x="11" y="364"/>
                </a:lnTo>
                <a:lnTo>
                  <a:pt x="11" y="364"/>
                </a:lnTo>
                <a:lnTo>
                  <a:pt x="11" y="363"/>
                </a:lnTo>
                <a:lnTo>
                  <a:pt x="12" y="363"/>
                </a:lnTo>
                <a:lnTo>
                  <a:pt x="12" y="363"/>
                </a:lnTo>
                <a:lnTo>
                  <a:pt x="13" y="363"/>
                </a:lnTo>
                <a:lnTo>
                  <a:pt x="13" y="362"/>
                </a:lnTo>
                <a:lnTo>
                  <a:pt x="13" y="362"/>
                </a:lnTo>
                <a:lnTo>
                  <a:pt x="13" y="361"/>
                </a:lnTo>
                <a:lnTo>
                  <a:pt x="12" y="361"/>
                </a:lnTo>
                <a:lnTo>
                  <a:pt x="13" y="361"/>
                </a:lnTo>
                <a:lnTo>
                  <a:pt x="13" y="360"/>
                </a:lnTo>
                <a:lnTo>
                  <a:pt x="13" y="360"/>
                </a:lnTo>
                <a:lnTo>
                  <a:pt x="13" y="360"/>
                </a:lnTo>
                <a:lnTo>
                  <a:pt x="13" y="359"/>
                </a:lnTo>
                <a:lnTo>
                  <a:pt x="13" y="358"/>
                </a:lnTo>
                <a:lnTo>
                  <a:pt x="13" y="358"/>
                </a:lnTo>
                <a:lnTo>
                  <a:pt x="13" y="357"/>
                </a:lnTo>
                <a:lnTo>
                  <a:pt x="13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8"/>
                </a:lnTo>
                <a:lnTo>
                  <a:pt x="14" y="358"/>
                </a:lnTo>
                <a:lnTo>
                  <a:pt x="14" y="359"/>
                </a:lnTo>
                <a:lnTo>
                  <a:pt x="15" y="359"/>
                </a:lnTo>
                <a:lnTo>
                  <a:pt x="15" y="359"/>
                </a:lnTo>
                <a:lnTo>
                  <a:pt x="16" y="359"/>
                </a:lnTo>
                <a:lnTo>
                  <a:pt x="16" y="359"/>
                </a:lnTo>
                <a:lnTo>
                  <a:pt x="16" y="358"/>
                </a:lnTo>
                <a:lnTo>
                  <a:pt x="16" y="358"/>
                </a:lnTo>
                <a:lnTo>
                  <a:pt x="16" y="357"/>
                </a:lnTo>
                <a:lnTo>
                  <a:pt x="16" y="357"/>
                </a:lnTo>
                <a:lnTo>
                  <a:pt x="16" y="357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5"/>
                </a:lnTo>
                <a:lnTo>
                  <a:pt x="15" y="354"/>
                </a:lnTo>
                <a:lnTo>
                  <a:pt x="16" y="354"/>
                </a:lnTo>
                <a:lnTo>
                  <a:pt x="16" y="353"/>
                </a:lnTo>
                <a:lnTo>
                  <a:pt x="15" y="353"/>
                </a:lnTo>
                <a:lnTo>
                  <a:pt x="15" y="353"/>
                </a:lnTo>
                <a:lnTo>
                  <a:pt x="15" y="352"/>
                </a:lnTo>
                <a:lnTo>
                  <a:pt x="15" y="351"/>
                </a:lnTo>
                <a:lnTo>
                  <a:pt x="15" y="351"/>
                </a:lnTo>
                <a:lnTo>
                  <a:pt x="16" y="351"/>
                </a:lnTo>
                <a:lnTo>
                  <a:pt x="16" y="351"/>
                </a:lnTo>
                <a:lnTo>
                  <a:pt x="16" y="350"/>
                </a:lnTo>
                <a:lnTo>
                  <a:pt x="16" y="350"/>
                </a:lnTo>
                <a:lnTo>
                  <a:pt x="16" y="350"/>
                </a:lnTo>
                <a:lnTo>
                  <a:pt x="15" y="350"/>
                </a:lnTo>
                <a:lnTo>
                  <a:pt x="15" y="349"/>
                </a:lnTo>
                <a:lnTo>
                  <a:pt x="15" y="349"/>
                </a:lnTo>
                <a:lnTo>
                  <a:pt x="14" y="349"/>
                </a:lnTo>
                <a:lnTo>
                  <a:pt x="14" y="349"/>
                </a:lnTo>
                <a:lnTo>
                  <a:pt x="13" y="349"/>
                </a:lnTo>
                <a:lnTo>
                  <a:pt x="13" y="348"/>
                </a:lnTo>
                <a:lnTo>
                  <a:pt x="14" y="348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6"/>
                </a:lnTo>
                <a:lnTo>
                  <a:pt x="15" y="346"/>
                </a:lnTo>
                <a:lnTo>
                  <a:pt x="15" y="346"/>
                </a:lnTo>
                <a:lnTo>
                  <a:pt x="15" y="346"/>
                </a:lnTo>
                <a:lnTo>
                  <a:pt x="16" y="345"/>
                </a:lnTo>
                <a:lnTo>
                  <a:pt x="16" y="344"/>
                </a:lnTo>
                <a:lnTo>
                  <a:pt x="15" y="344"/>
                </a:lnTo>
                <a:lnTo>
                  <a:pt x="15" y="344"/>
                </a:lnTo>
                <a:lnTo>
                  <a:pt x="16" y="343"/>
                </a:lnTo>
                <a:lnTo>
                  <a:pt x="16" y="343"/>
                </a:lnTo>
                <a:lnTo>
                  <a:pt x="15" y="342"/>
                </a:lnTo>
                <a:lnTo>
                  <a:pt x="15" y="342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0"/>
                </a:lnTo>
                <a:lnTo>
                  <a:pt x="16" y="339"/>
                </a:lnTo>
                <a:lnTo>
                  <a:pt x="16" y="339"/>
                </a:lnTo>
                <a:lnTo>
                  <a:pt x="16" y="338"/>
                </a:lnTo>
                <a:lnTo>
                  <a:pt x="16" y="338"/>
                </a:lnTo>
                <a:lnTo>
                  <a:pt x="16" y="337"/>
                </a:lnTo>
                <a:lnTo>
                  <a:pt x="16" y="337"/>
                </a:lnTo>
                <a:lnTo>
                  <a:pt x="16" y="336"/>
                </a:lnTo>
                <a:lnTo>
                  <a:pt x="16" y="335"/>
                </a:lnTo>
                <a:lnTo>
                  <a:pt x="16" y="335"/>
                </a:lnTo>
                <a:lnTo>
                  <a:pt x="16" y="334"/>
                </a:lnTo>
                <a:lnTo>
                  <a:pt x="16" y="334"/>
                </a:lnTo>
                <a:lnTo>
                  <a:pt x="16" y="333"/>
                </a:lnTo>
                <a:lnTo>
                  <a:pt x="17" y="333"/>
                </a:lnTo>
                <a:lnTo>
                  <a:pt x="17" y="332"/>
                </a:lnTo>
                <a:lnTo>
                  <a:pt x="16" y="332"/>
                </a:lnTo>
                <a:lnTo>
                  <a:pt x="16" y="331"/>
                </a:lnTo>
                <a:lnTo>
                  <a:pt x="16" y="331"/>
                </a:lnTo>
                <a:lnTo>
                  <a:pt x="16" y="331"/>
                </a:lnTo>
                <a:lnTo>
                  <a:pt x="16" y="330"/>
                </a:lnTo>
                <a:lnTo>
                  <a:pt x="16" y="329"/>
                </a:lnTo>
                <a:lnTo>
                  <a:pt x="16" y="329"/>
                </a:lnTo>
                <a:lnTo>
                  <a:pt x="16" y="328"/>
                </a:lnTo>
                <a:lnTo>
                  <a:pt x="16" y="328"/>
                </a:lnTo>
                <a:lnTo>
                  <a:pt x="16" y="327"/>
                </a:lnTo>
                <a:lnTo>
                  <a:pt x="16" y="327"/>
                </a:lnTo>
                <a:lnTo>
                  <a:pt x="16" y="326"/>
                </a:lnTo>
                <a:lnTo>
                  <a:pt x="16" y="326"/>
                </a:lnTo>
                <a:lnTo>
                  <a:pt x="16" y="325"/>
                </a:lnTo>
                <a:lnTo>
                  <a:pt x="16" y="325"/>
                </a:lnTo>
                <a:lnTo>
                  <a:pt x="16" y="324"/>
                </a:lnTo>
                <a:lnTo>
                  <a:pt x="16" y="324"/>
                </a:lnTo>
                <a:lnTo>
                  <a:pt x="16" y="324"/>
                </a:lnTo>
                <a:lnTo>
                  <a:pt x="16" y="323"/>
                </a:lnTo>
                <a:lnTo>
                  <a:pt x="17" y="323"/>
                </a:lnTo>
                <a:lnTo>
                  <a:pt x="17" y="322"/>
                </a:lnTo>
                <a:lnTo>
                  <a:pt x="17" y="321"/>
                </a:lnTo>
                <a:lnTo>
                  <a:pt x="17" y="320"/>
                </a:lnTo>
                <a:lnTo>
                  <a:pt x="17" y="320"/>
                </a:lnTo>
                <a:lnTo>
                  <a:pt x="17" y="320"/>
                </a:lnTo>
                <a:lnTo>
                  <a:pt x="17" y="319"/>
                </a:lnTo>
                <a:lnTo>
                  <a:pt x="17" y="319"/>
                </a:lnTo>
                <a:lnTo>
                  <a:pt x="16" y="319"/>
                </a:lnTo>
                <a:lnTo>
                  <a:pt x="16" y="319"/>
                </a:lnTo>
                <a:lnTo>
                  <a:pt x="16" y="319"/>
                </a:lnTo>
                <a:lnTo>
                  <a:pt x="16" y="318"/>
                </a:lnTo>
                <a:lnTo>
                  <a:pt x="16" y="318"/>
                </a:lnTo>
                <a:lnTo>
                  <a:pt x="16" y="318"/>
                </a:lnTo>
                <a:lnTo>
                  <a:pt x="16" y="317"/>
                </a:lnTo>
                <a:lnTo>
                  <a:pt x="16" y="317"/>
                </a:lnTo>
                <a:lnTo>
                  <a:pt x="15" y="317"/>
                </a:lnTo>
                <a:lnTo>
                  <a:pt x="15" y="317"/>
                </a:lnTo>
                <a:lnTo>
                  <a:pt x="15" y="317"/>
                </a:lnTo>
                <a:lnTo>
                  <a:pt x="15" y="317"/>
                </a:lnTo>
                <a:lnTo>
                  <a:pt x="15" y="316"/>
                </a:lnTo>
                <a:lnTo>
                  <a:pt x="14" y="316"/>
                </a:lnTo>
                <a:lnTo>
                  <a:pt x="14" y="316"/>
                </a:lnTo>
                <a:lnTo>
                  <a:pt x="13" y="315"/>
                </a:lnTo>
                <a:lnTo>
                  <a:pt x="13" y="315"/>
                </a:lnTo>
                <a:lnTo>
                  <a:pt x="13" y="315"/>
                </a:lnTo>
                <a:lnTo>
                  <a:pt x="13" y="314"/>
                </a:lnTo>
                <a:lnTo>
                  <a:pt x="13" y="314"/>
                </a:lnTo>
                <a:lnTo>
                  <a:pt x="13" y="313"/>
                </a:lnTo>
                <a:lnTo>
                  <a:pt x="13" y="313"/>
                </a:lnTo>
                <a:lnTo>
                  <a:pt x="13" y="312"/>
                </a:lnTo>
                <a:lnTo>
                  <a:pt x="12" y="312"/>
                </a:lnTo>
                <a:lnTo>
                  <a:pt x="12" y="311"/>
                </a:lnTo>
                <a:lnTo>
                  <a:pt x="12" y="311"/>
                </a:lnTo>
                <a:lnTo>
                  <a:pt x="12" y="310"/>
                </a:lnTo>
                <a:lnTo>
                  <a:pt x="11" y="310"/>
                </a:lnTo>
                <a:lnTo>
                  <a:pt x="10" y="310"/>
                </a:lnTo>
                <a:lnTo>
                  <a:pt x="10" y="310"/>
                </a:lnTo>
                <a:lnTo>
                  <a:pt x="9" y="309"/>
                </a:lnTo>
                <a:lnTo>
                  <a:pt x="8" y="309"/>
                </a:lnTo>
                <a:lnTo>
                  <a:pt x="8" y="308"/>
                </a:lnTo>
                <a:lnTo>
                  <a:pt x="8" y="308"/>
                </a:lnTo>
                <a:lnTo>
                  <a:pt x="8" y="307"/>
                </a:lnTo>
                <a:lnTo>
                  <a:pt x="8" y="307"/>
                </a:lnTo>
                <a:lnTo>
                  <a:pt x="9" y="307"/>
                </a:lnTo>
                <a:lnTo>
                  <a:pt x="9" y="307"/>
                </a:lnTo>
                <a:lnTo>
                  <a:pt x="8" y="306"/>
                </a:lnTo>
                <a:lnTo>
                  <a:pt x="8" y="306"/>
                </a:lnTo>
                <a:lnTo>
                  <a:pt x="8" y="305"/>
                </a:lnTo>
                <a:lnTo>
                  <a:pt x="8" y="305"/>
                </a:lnTo>
                <a:lnTo>
                  <a:pt x="7" y="304"/>
                </a:lnTo>
                <a:lnTo>
                  <a:pt x="7" y="304"/>
                </a:lnTo>
                <a:lnTo>
                  <a:pt x="6" y="303"/>
                </a:lnTo>
                <a:lnTo>
                  <a:pt x="6" y="303"/>
                </a:lnTo>
                <a:lnTo>
                  <a:pt x="5" y="302"/>
                </a:lnTo>
                <a:lnTo>
                  <a:pt x="5" y="301"/>
                </a:lnTo>
                <a:lnTo>
                  <a:pt x="5" y="301"/>
                </a:lnTo>
                <a:lnTo>
                  <a:pt x="5" y="300"/>
                </a:lnTo>
                <a:lnTo>
                  <a:pt x="5" y="300"/>
                </a:lnTo>
                <a:lnTo>
                  <a:pt x="5" y="299"/>
                </a:lnTo>
                <a:lnTo>
                  <a:pt x="6" y="299"/>
                </a:lnTo>
                <a:lnTo>
                  <a:pt x="6" y="298"/>
                </a:lnTo>
                <a:lnTo>
                  <a:pt x="5" y="297"/>
                </a:lnTo>
                <a:lnTo>
                  <a:pt x="6" y="297"/>
                </a:lnTo>
                <a:lnTo>
                  <a:pt x="6" y="297"/>
                </a:lnTo>
                <a:lnTo>
                  <a:pt x="7" y="297"/>
                </a:lnTo>
                <a:lnTo>
                  <a:pt x="7" y="297"/>
                </a:lnTo>
                <a:lnTo>
                  <a:pt x="7" y="297"/>
                </a:lnTo>
                <a:lnTo>
                  <a:pt x="8" y="297"/>
                </a:lnTo>
                <a:lnTo>
                  <a:pt x="8" y="297"/>
                </a:lnTo>
                <a:lnTo>
                  <a:pt x="8" y="296"/>
                </a:lnTo>
                <a:lnTo>
                  <a:pt x="7" y="296"/>
                </a:lnTo>
                <a:lnTo>
                  <a:pt x="7" y="296"/>
                </a:lnTo>
                <a:lnTo>
                  <a:pt x="7" y="295"/>
                </a:lnTo>
                <a:lnTo>
                  <a:pt x="7" y="294"/>
                </a:lnTo>
                <a:lnTo>
                  <a:pt x="7" y="294"/>
                </a:lnTo>
                <a:lnTo>
                  <a:pt x="7" y="294"/>
                </a:lnTo>
                <a:lnTo>
                  <a:pt x="6" y="293"/>
                </a:lnTo>
                <a:lnTo>
                  <a:pt x="5" y="293"/>
                </a:lnTo>
                <a:lnTo>
                  <a:pt x="5" y="293"/>
                </a:lnTo>
                <a:lnTo>
                  <a:pt x="5" y="293"/>
                </a:lnTo>
                <a:lnTo>
                  <a:pt x="4" y="293"/>
                </a:lnTo>
                <a:lnTo>
                  <a:pt x="4" y="293"/>
                </a:lnTo>
                <a:lnTo>
                  <a:pt x="3" y="293"/>
                </a:lnTo>
                <a:lnTo>
                  <a:pt x="3" y="292"/>
                </a:lnTo>
                <a:lnTo>
                  <a:pt x="3" y="292"/>
                </a:lnTo>
                <a:lnTo>
                  <a:pt x="3" y="292"/>
                </a:lnTo>
                <a:lnTo>
                  <a:pt x="3" y="291"/>
                </a:lnTo>
                <a:lnTo>
                  <a:pt x="4" y="291"/>
                </a:lnTo>
                <a:lnTo>
                  <a:pt x="4" y="290"/>
                </a:lnTo>
                <a:lnTo>
                  <a:pt x="4" y="289"/>
                </a:lnTo>
                <a:lnTo>
                  <a:pt x="4" y="288"/>
                </a:lnTo>
                <a:lnTo>
                  <a:pt x="4" y="288"/>
                </a:lnTo>
                <a:lnTo>
                  <a:pt x="4" y="287"/>
                </a:lnTo>
                <a:lnTo>
                  <a:pt x="4" y="286"/>
                </a:lnTo>
                <a:lnTo>
                  <a:pt x="5" y="286"/>
                </a:lnTo>
                <a:lnTo>
                  <a:pt x="5" y="285"/>
                </a:lnTo>
                <a:lnTo>
                  <a:pt x="5" y="284"/>
                </a:lnTo>
                <a:lnTo>
                  <a:pt x="5" y="284"/>
                </a:lnTo>
                <a:lnTo>
                  <a:pt x="5" y="284"/>
                </a:lnTo>
                <a:lnTo>
                  <a:pt x="5" y="283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5" y="281"/>
                </a:lnTo>
                <a:lnTo>
                  <a:pt x="5" y="281"/>
                </a:lnTo>
                <a:lnTo>
                  <a:pt x="6" y="281"/>
                </a:lnTo>
                <a:lnTo>
                  <a:pt x="6" y="281"/>
                </a:lnTo>
                <a:lnTo>
                  <a:pt x="7" y="280"/>
                </a:lnTo>
                <a:lnTo>
                  <a:pt x="8" y="280"/>
                </a:lnTo>
                <a:lnTo>
                  <a:pt x="8" y="280"/>
                </a:lnTo>
                <a:lnTo>
                  <a:pt x="8" y="279"/>
                </a:lnTo>
                <a:lnTo>
                  <a:pt x="8" y="278"/>
                </a:lnTo>
                <a:lnTo>
                  <a:pt x="9" y="278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6"/>
                </a:lnTo>
                <a:lnTo>
                  <a:pt x="9" y="276"/>
                </a:lnTo>
                <a:lnTo>
                  <a:pt x="10" y="276"/>
                </a:lnTo>
                <a:lnTo>
                  <a:pt x="10" y="275"/>
                </a:lnTo>
                <a:lnTo>
                  <a:pt x="10" y="275"/>
                </a:lnTo>
                <a:lnTo>
                  <a:pt x="10" y="275"/>
                </a:lnTo>
                <a:lnTo>
                  <a:pt x="11" y="274"/>
                </a:lnTo>
                <a:lnTo>
                  <a:pt x="11" y="273"/>
                </a:lnTo>
                <a:lnTo>
                  <a:pt x="11" y="272"/>
                </a:lnTo>
                <a:lnTo>
                  <a:pt x="10" y="272"/>
                </a:lnTo>
                <a:lnTo>
                  <a:pt x="10" y="272"/>
                </a:lnTo>
                <a:lnTo>
                  <a:pt x="9" y="272"/>
                </a:lnTo>
                <a:lnTo>
                  <a:pt x="10" y="272"/>
                </a:lnTo>
                <a:lnTo>
                  <a:pt x="10" y="271"/>
                </a:lnTo>
                <a:lnTo>
                  <a:pt x="11" y="270"/>
                </a:lnTo>
                <a:lnTo>
                  <a:pt x="11" y="269"/>
                </a:lnTo>
                <a:lnTo>
                  <a:pt x="11" y="269"/>
                </a:lnTo>
                <a:lnTo>
                  <a:pt x="11" y="269"/>
                </a:lnTo>
                <a:lnTo>
                  <a:pt x="11" y="269"/>
                </a:lnTo>
                <a:lnTo>
                  <a:pt x="11" y="268"/>
                </a:lnTo>
                <a:lnTo>
                  <a:pt x="11" y="267"/>
                </a:lnTo>
                <a:lnTo>
                  <a:pt x="11" y="267"/>
                </a:lnTo>
                <a:lnTo>
                  <a:pt x="11" y="266"/>
                </a:lnTo>
                <a:lnTo>
                  <a:pt x="11" y="266"/>
                </a:lnTo>
                <a:lnTo>
                  <a:pt x="12" y="266"/>
                </a:lnTo>
                <a:lnTo>
                  <a:pt x="13" y="265"/>
                </a:lnTo>
                <a:lnTo>
                  <a:pt x="13" y="265"/>
                </a:lnTo>
                <a:lnTo>
                  <a:pt x="13" y="264"/>
                </a:lnTo>
                <a:lnTo>
                  <a:pt x="13" y="263"/>
                </a:lnTo>
                <a:lnTo>
                  <a:pt x="13" y="263"/>
                </a:lnTo>
                <a:lnTo>
                  <a:pt x="13" y="262"/>
                </a:lnTo>
                <a:lnTo>
                  <a:pt x="13" y="261"/>
                </a:lnTo>
                <a:lnTo>
                  <a:pt x="13" y="261"/>
                </a:lnTo>
                <a:lnTo>
                  <a:pt x="12" y="260"/>
                </a:lnTo>
                <a:lnTo>
                  <a:pt x="12" y="259"/>
                </a:lnTo>
                <a:lnTo>
                  <a:pt x="12" y="259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7"/>
                </a:lnTo>
                <a:lnTo>
                  <a:pt x="11" y="257"/>
                </a:lnTo>
                <a:lnTo>
                  <a:pt x="11" y="257"/>
                </a:lnTo>
                <a:lnTo>
                  <a:pt x="10" y="257"/>
                </a:lnTo>
                <a:lnTo>
                  <a:pt x="10" y="257"/>
                </a:lnTo>
                <a:lnTo>
                  <a:pt x="11" y="256"/>
                </a:lnTo>
                <a:lnTo>
                  <a:pt x="11" y="256"/>
                </a:lnTo>
                <a:lnTo>
                  <a:pt x="11" y="256"/>
                </a:lnTo>
                <a:lnTo>
                  <a:pt x="11" y="255"/>
                </a:lnTo>
                <a:lnTo>
                  <a:pt x="11" y="255"/>
                </a:lnTo>
                <a:lnTo>
                  <a:pt x="10" y="255"/>
                </a:lnTo>
                <a:lnTo>
                  <a:pt x="9" y="254"/>
                </a:lnTo>
                <a:lnTo>
                  <a:pt x="9" y="254"/>
                </a:lnTo>
                <a:lnTo>
                  <a:pt x="9" y="254"/>
                </a:lnTo>
                <a:lnTo>
                  <a:pt x="9" y="253"/>
                </a:lnTo>
                <a:lnTo>
                  <a:pt x="9" y="252"/>
                </a:lnTo>
                <a:lnTo>
                  <a:pt x="10" y="251"/>
                </a:lnTo>
                <a:lnTo>
                  <a:pt x="10" y="250"/>
                </a:lnTo>
                <a:lnTo>
                  <a:pt x="10" y="250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9" y="248"/>
                </a:lnTo>
                <a:lnTo>
                  <a:pt x="8" y="248"/>
                </a:lnTo>
                <a:lnTo>
                  <a:pt x="8" y="248"/>
                </a:lnTo>
                <a:lnTo>
                  <a:pt x="8" y="247"/>
                </a:lnTo>
                <a:lnTo>
                  <a:pt x="7" y="247"/>
                </a:lnTo>
                <a:lnTo>
                  <a:pt x="7" y="247"/>
                </a:lnTo>
                <a:lnTo>
                  <a:pt x="6" y="247"/>
                </a:lnTo>
                <a:lnTo>
                  <a:pt x="6" y="247"/>
                </a:lnTo>
                <a:lnTo>
                  <a:pt x="5" y="246"/>
                </a:lnTo>
                <a:lnTo>
                  <a:pt x="6" y="246"/>
                </a:lnTo>
                <a:lnTo>
                  <a:pt x="6" y="246"/>
                </a:lnTo>
                <a:lnTo>
                  <a:pt x="7" y="246"/>
                </a:lnTo>
                <a:lnTo>
                  <a:pt x="7" y="246"/>
                </a:lnTo>
                <a:lnTo>
                  <a:pt x="7" y="246"/>
                </a:lnTo>
                <a:lnTo>
                  <a:pt x="8" y="246"/>
                </a:lnTo>
                <a:lnTo>
                  <a:pt x="8" y="246"/>
                </a:lnTo>
                <a:lnTo>
                  <a:pt x="8" y="246"/>
                </a:lnTo>
                <a:lnTo>
                  <a:pt x="9" y="246"/>
                </a:lnTo>
                <a:lnTo>
                  <a:pt x="9" y="246"/>
                </a:lnTo>
                <a:lnTo>
                  <a:pt x="10" y="246"/>
                </a:lnTo>
                <a:lnTo>
                  <a:pt x="11" y="246"/>
                </a:lnTo>
                <a:lnTo>
                  <a:pt x="11" y="246"/>
                </a:lnTo>
                <a:lnTo>
                  <a:pt x="11" y="245"/>
                </a:lnTo>
                <a:lnTo>
                  <a:pt x="11" y="245"/>
                </a:lnTo>
                <a:lnTo>
                  <a:pt x="12" y="245"/>
                </a:lnTo>
                <a:lnTo>
                  <a:pt x="13" y="244"/>
                </a:lnTo>
                <a:lnTo>
                  <a:pt x="13" y="244"/>
                </a:lnTo>
                <a:lnTo>
                  <a:pt x="13" y="243"/>
                </a:lnTo>
                <a:lnTo>
                  <a:pt x="13" y="243"/>
                </a:lnTo>
                <a:lnTo>
                  <a:pt x="13" y="242"/>
                </a:lnTo>
                <a:lnTo>
                  <a:pt x="13" y="242"/>
                </a:lnTo>
                <a:lnTo>
                  <a:pt x="13" y="241"/>
                </a:lnTo>
                <a:lnTo>
                  <a:pt x="13" y="241"/>
                </a:lnTo>
                <a:lnTo>
                  <a:pt x="14" y="240"/>
                </a:lnTo>
                <a:lnTo>
                  <a:pt x="14" y="240"/>
                </a:lnTo>
                <a:lnTo>
                  <a:pt x="14" y="240"/>
                </a:lnTo>
                <a:lnTo>
                  <a:pt x="15" y="239"/>
                </a:lnTo>
                <a:lnTo>
                  <a:pt x="15" y="239"/>
                </a:lnTo>
                <a:lnTo>
                  <a:pt x="15" y="239"/>
                </a:lnTo>
                <a:lnTo>
                  <a:pt x="15" y="238"/>
                </a:lnTo>
                <a:lnTo>
                  <a:pt x="16" y="238"/>
                </a:lnTo>
                <a:lnTo>
                  <a:pt x="16" y="238"/>
                </a:lnTo>
                <a:lnTo>
                  <a:pt x="16" y="237"/>
                </a:lnTo>
                <a:lnTo>
                  <a:pt x="16" y="237"/>
                </a:lnTo>
                <a:lnTo>
                  <a:pt x="16" y="237"/>
                </a:lnTo>
                <a:lnTo>
                  <a:pt x="16" y="236"/>
                </a:lnTo>
                <a:lnTo>
                  <a:pt x="15" y="236"/>
                </a:lnTo>
                <a:lnTo>
                  <a:pt x="15" y="237"/>
                </a:lnTo>
                <a:lnTo>
                  <a:pt x="15" y="237"/>
                </a:lnTo>
                <a:lnTo>
                  <a:pt x="14" y="237"/>
                </a:lnTo>
                <a:lnTo>
                  <a:pt x="14" y="236"/>
                </a:lnTo>
                <a:lnTo>
                  <a:pt x="13" y="236"/>
                </a:lnTo>
                <a:lnTo>
                  <a:pt x="13" y="236"/>
                </a:lnTo>
                <a:lnTo>
                  <a:pt x="13" y="236"/>
                </a:lnTo>
                <a:lnTo>
                  <a:pt x="13" y="235"/>
                </a:lnTo>
                <a:lnTo>
                  <a:pt x="13" y="235"/>
                </a:lnTo>
                <a:lnTo>
                  <a:pt x="14" y="235"/>
                </a:lnTo>
                <a:lnTo>
                  <a:pt x="14" y="233"/>
                </a:lnTo>
                <a:lnTo>
                  <a:pt x="14" y="232"/>
                </a:lnTo>
                <a:lnTo>
                  <a:pt x="14" y="232"/>
                </a:lnTo>
                <a:lnTo>
                  <a:pt x="13" y="231"/>
                </a:lnTo>
                <a:lnTo>
                  <a:pt x="13" y="232"/>
                </a:lnTo>
                <a:lnTo>
                  <a:pt x="13" y="231"/>
                </a:lnTo>
                <a:lnTo>
                  <a:pt x="13" y="231"/>
                </a:lnTo>
                <a:lnTo>
                  <a:pt x="13" y="231"/>
                </a:lnTo>
                <a:lnTo>
                  <a:pt x="13" y="230"/>
                </a:lnTo>
                <a:lnTo>
                  <a:pt x="13" y="229"/>
                </a:lnTo>
                <a:lnTo>
                  <a:pt x="13" y="229"/>
                </a:lnTo>
                <a:lnTo>
                  <a:pt x="13" y="228"/>
                </a:lnTo>
                <a:lnTo>
                  <a:pt x="12" y="228"/>
                </a:lnTo>
                <a:lnTo>
                  <a:pt x="12" y="227"/>
                </a:lnTo>
                <a:lnTo>
                  <a:pt x="12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0" y="227"/>
                </a:lnTo>
                <a:lnTo>
                  <a:pt x="10" y="226"/>
                </a:lnTo>
                <a:lnTo>
                  <a:pt x="9" y="226"/>
                </a:lnTo>
                <a:lnTo>
                  <a:pt x="9" y="226"/>
                </a:lnTo>
                <a:lnTo>
                  <a:pt x="8" y="226"/>
                </a:lnTo>
                <a:lnTo>
                  <a:pt x="8" y="225"/>
                </a:lnTo>
                <a:lnTo>
                  <a:pt x="9" y="225"/>
                </a:lnTo>
                <a:lnTo>
                  <a:pt x="9" y="225"/>
                </a:lnTo>
                <a:lnTo>
                  <a:pt x="9" y="225"/>
                </a:lnTo>
                <a:lnTo>
                  <a:pt x="10" y="224"/>
                </a:lnTo>
                <a:lnTo>
                  <a:pt x="11" y="224"/>
                </a:lnTo>
                <a:lnTo>
                  <a:pt x="11" y="224"/>
                </a:lnTo>
                <a:lnTo>
                  <a:pt x="10" y="224"/>
                </a:lnTo>
                <a:lnTo>
                  <a:pt x="10" y="224"/>
                </a:lnTo>
                <a:lnTo>
                  <a:pt x="9" y="224"/>
                </a:lnTo>
                <a:lnTo>
                  <a:pt x="9" y="223"/>
                </a:lnTo>
                <a:lnTo>
                  <a:pt x="8" y="223"/>
                </a:lnTo>
                <a:lnTo>
                  <a:pt x="8" y="223"/>
                </a:lnTo>
                <a:lnTo>
                  <a:pt x="7" y="223"/>
                </a:lnTo>
                <a:lnTo>
                  <a:pt x="7" y="223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6" y="220"/>
                </a:lnTo>
                <a:lnTo>
                  <a:pt x="6" y="220"/>
                </a:lnTo>
                <a:lnTo>
                  <a:pt x="5" y="220"/>
                </a:lnTo>
                <a:lnTo>
                  <a:pt x="5" y="220"/>
                </a:lnTo>
                <a:lnTo>
                  <a:pt x="5" y="219"/>
                </a:lnTo>
                <a:lnTo>
                  <a:pt x="6" y="218"/>
                </a:lnTo>
                <a:lnTo>
                  <a:pt x="7" y="217"/>
                </a:lnTo>
                <a:lnTo>
                  <a:pt x="7" y="217"/>
                </a:lnTo>
                <a:lnTo>
                  <a:pt x="8" y="216"/>
                </a:lnTo>
                <a:lnTo>
                  <a:pt x="8" y="216"/>
                </a:lnTo>
                <a:lnTo>
                  <a:pt x="8" y="215"/>
                </a:lnTo>
                <a:lnTo>
                  <a:pt x="7" y="214"/>
                </a:lnTo>
                <a:lnTo>
                  <a:pt x="7" y="214"/>
                </a:lnTo>
                <a:lnTo>
                  <a:pt x="7" y="213"/>
                </a:lnTo>
                <a:lnTo>
                  <a:pt x="7" y="213"/>
                </a:lnTo>
                <a:lnTo>
                  <a:pt x="7" y="212"/>
                </a:lnTo>
                <a:lnTo>
                  <a:pt x="8" y="212"/>
                </a:lnTo>
                <a:lnTo>
                  <a:pt x="8" y="212"/>
                </a:lnTo>
                <a:lnTo>
                  <a:pt x="7" y="212"/>
                </a:lnTo>
                <a:lnTo>
                  <a:pt x="7" y="212"/>
                </a:lnTo>
                <a:lnTo>
                  <a:pt x="7" y="211"/>
                </a:lnTo>
                <a:lnTo>
                  <a:pt x="6" y="211"/>
                </a:lnTo>
                <a:lnTo>
                  <a:pt x="5" y="210"/>
                </a:lnTo>
                <a:lnTo>
                  <a:pt x="5" y="210"/>
                </a:lnTo>
                <a:lnTo>
                  <a:pt x="4" y="210"/>
                </a:lnTo>
                <a:lnTo>
                  <a:pt x="3" y="210"/>
                </a:lnTo>
                <a:lnTo>
                  <a:pt x="3" y="210"/>
                </a:lnTo>
                <a:lnTo>
                  <a:pt x="2" y="210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1" y="210"/>
                </a:lnTo>
                <a:lnTo>
                  <a:pt x="1" y="210"/>
                </a:lnTo>
                <a:lnTo>
                  <a:pt x="0" y="209"/>
                </a:lnTo>
                <a:lnTo>
                  <a:pt x="0" y="208"/>
                </a:lnTo>
                <a:lnTo>
                  <a:pt x="0" y="208"/>
                </a:lnTo>
                <a:lnTo>
                  <a:pt x="1" y="207"/>
                </a:lnTo>
                <a:lnTo>
                  <a:pt x="1" y="207"/>
                </a:lnTo>
                <a:lnTo>
                  <a:pt x="1" y="206"/>
                </a:lnTo>
                <a:lnTo>
                  <a:pt x="2" y="206"/>
                </a:lnTo>
                <a:lnTo>
                  <a:pt x="2" y="206"/>
                </a:lnTo>
                <a:lnTo>
                  <a:pt x="2" y="205"/>
                </a:lnTo>
                <a:lnTo>
                  <a:pt x="2" y="204"/>
                </a:lnTo>
                <a:lnTo>
                  <a:pt x="2" y="204"/>
                </a:lnTo>
                <a:lnTo>
                  <a:pt x="2" y="202"/>
                </a:lnTo>
                <a:lnTo>
                  <a:pt x="2" y="202"/>
                </a:lnTo>
                <a:lnTo>
                  <a:pt x="2" y="201"/>
                </a:lnTo>
                <a:lnTo>
                  <a:pt x="2" y="201"/>
                </a:lnTo>
                <a:lnTo>
                  <a:pt x="2" y="201"/>
                </a:lnTo>
                <a:lnTo>
                  <a:pt x="1" y="201"/>
                </a:lnTo>
                <a:lnTo>
                  <a:pt x="0" y="201"/>
                </a:lnTo>
                <a:lnTo>
                  <a:pt x="0" y="201"/>
                </a:lnTo>
                <a:lnTo>
                  <a:pt x="0" y="201"/>
                </a:lnTo>
                <a:lnTo>
                  <a:pt x="0" y="200"/>
                </a:lnTo>
                <a:lnTo>
                  <a:pt x="0" y="200"/>
                </a:lnTo>
                <a:lnTo>
                  <a:pt x="0" y="199"/>
                </a:lnTo>
                <a:lnTo>
                  <a:pt x="1" y="199"/>
                </a:lnTo>
                <a:lnTo>
                  <a:pt x="1" y="199"/>
                </a:lnTo>
                <a:lnTo>
                  <a:pt x="2" y="199"/>
                </a:lnTo>
                <a:lnTo>
                  <a:pt x="2" y="199"/>
                </a:lnTo>
                <a:lnTo>
                  <a:pt x="3" y="199"/>
                </a:lnTo>
                <a:lnTo>
                  <a:pt x="3" y="199"/>
                </a:lnTo>
                <a:lnTo>
                  <a:pt x="3" y="199"/>
                </a:lnTo>
                <a:lnTo>
                  <a:pt x="3" y="198"/>
                </a:lnTo>
                <a:lnTo>
                  <a:pt x="4" y="198"/>
                </a:lnTo>
                <a:lnTo>
                  <a:pt x="4" y="197"/>
                </a:lnTo>
                <a:lnTo>
                  <a:pt x="5" y="197"/>
                </a:lnTo>
                <a:lnTo>
                  <a:pt x="5" y="196"/>
                </a:lnTo>
                <a:lnTo>
                  <a:pt x="6" y="196"/>
                </a:lnTo>
                <a:lnTo>
                  <a:pt x="7" y="197"/>
                </a:lnTo>
                <a:lnTo>
                  <a:pt x="7" y="197"/>
                </a:lnTo>
                <a:lnTo>
                  <a:pt x="8" y="197"/>
                </a:lnTo>
                <a:lnTo>
                  <a:pt x="9" y="197"/>
                </a:lnTo>
                <a:lnTo>
                  <a:pt x="9" y="197"/>
                </a:lnTo>
                <a:lnTo>
                  <a:pt x="10" y="197"/>
                </a:lnTo>
                <a:lnTo>
                  <a:pt x="10" y="198"/>
                </a:lnTo>
                <a:lnTo>
                  <a:pt x="11" y="198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5"/>
                </a:lnTo>
                <a:lnTo>
                  <a:pt x="11" y="194"/>
                </a:lnTo>
                <a:lnTo>
                  <a:pt x="12" y="193"/>
                </a:lnTo>
                <a:lnTo>
                  <a:pt x="12" y="192"/>
                </a:lnTo>
                <a:lnTo>
                  <a:pt x="12" y="192"/>
                </a:lnTo>
                <a:lnTo>
                  <a:pt x="11" y="191"/>
                </a:lnTo>
                <a:lnTo>
                  <a:pt x="11" y="190"/>
                </a:lnTo>
                <a:lnTo>
                  <a:pt x="10" y="189"/>
                </a:lnTo>
                <a:lnTo>
                  <a:pt x="10" y="189"/>
                </a:lnTo>
                <a:lnTo>
                  <a:pt x="9" y="188"/>
                </a:lnTo>
                <a:lnTo>
                  <a:pt x="9" y="187"/>
                </a:lnTo>
                <a:lnTo>
                  <a:pt x="8" y="186"/>
                </a:lnTo>
                <a:lnTo>
                  <a:pt x="8" y="186"/>
                </a:lnTo>
                <a:lnTo>
                  <a:pt x="7" y="185"/>
                </a:lnTo>
                <a:lnTo>
                  <a:pt x="7" y="185"/>
                </a:lnTo>
                <a:lnTo>
                  <a:pt x="7" y="184"/>
                </a:lnTo>
                <a:lnTo>
                  <a:pt x="7" y="184"/>
                </a:lnTo>
                <a:lnTo>
                  <a:pt x="7" y="183"/>
                </a:lnTo>
                <a:lnTo>
                  <a:pt x="8" y="182"/>
                </a:lnTo>
                <a:lnTo>
                  <a:pt x="8" y="181"/>
                </a:lnTo>
                <a:lnTo>
                  <a:pt x="8" y="181"/>
                </a:lnTo>
                <a:lnTo>
                  <a:pt x="8" y="180"/>
                </a:lnTo>
                <a:lnTo>
                  <a:pt x="8" y="179"/>
                </a:lnTo>
                <a:lnTo>
                  <a:pt x="9" y="179"/>
                </a:lnTo>
                <a:lnTo>
                  <a:pt x="9" y="178"/>
                </a:lnTo>
                <a:lnTo>
                  <a:pt x="9" y="178"/>
                </a:lnTo>
                <a:lnTo>
                  <a:pt x="9" y="178"/>
                </a:lnTo>
                <a:lnTo>
                  <a:pt x="9" y="177"/>
                </a:lnTo>
                <a:lnTo>
                  <a:pt x="10" y="177"/>
                </a:lnTo>
                <a:lnTo>
                  <a:pt x="10" y="176"/>
                </a:lnTo>
                <a:lnTo>
                  <a:pt x="11" y="176"/>
                </a:lnTo>
                <a:lnTo>
                  <a:pt x="11" y="175"/>
                </a:lnTo>
                <a:lnTo>
                  <a:pt x="11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3"/>
                </a:lnTo>
                <a:lnTo>
                  <a:pt x="11" y="173"/>
                </a:lnTo>
                <a:lnTo>
                  <a:pt x="11" y="172"/>
                </a:lnTo>
                <a:lnTo>
                  <a:pt x="12" y="172"/>
                </a:lnTo>
                <a:lnTo>
                  <a:pt x="12" y="172"/>
                </a:lnTo>
                <a:lnTo>
                  <a:pt x="12" y="171"/>
                </a:lnTo>
                <a:lnTo>
                  <a:pt x="12" y="171"/>
                </a:lnTo>
                <a:lnTo>
                  <a:pt x="12" y="171"/>
                </a:lnTo>
                <a:lnTo>
                  <a:pt x="13" y="170"/>
                </a:lnTo>
                <a:lnTo>
                  <a:pt x="13" y="170"/>
                </a:lnTo>
                <a:lnTo>
                  <a:pt x="13" y="169"/>
                </a:lnTo>
                <a:lnTo>
                  <a:pt x="13" y="168"/>
                </a:lnTo>
                <a:lnTo>
                  <a:pt x="13" y="168"/>
                </a:lnTo>
                <a:lnTo>
                  <a:pt x="13" y="167"/>
                </a:lnTo>
                <a:lnTo>
                  <a:pt x="14" y="166"/>
                </a:lnTo>
                <a:lnTo>
                  <a:pt x="14" y="166"/>
                </a:lnTo>
                <a:lnTo>
                  <a:pt x="15" y="166"/>
                </a:lnTo>
                <a:lnTo>
                  <a:pt x="15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4"/>
                </a:lnTo>
                <a:lnTo>
                  <a:pt x="16" y="163"/>
                </a:lnTo>
                <a:lnTo>
                  <a:pt x="16" y="163"/>
                </a:lnTo>
                <a:lnTo>
                  <a:pt x="16" y="163"/>
                </a:lnTo>
                <a:lnTo>
                  <a:pt x="15" y="162"/>
                </a:lnTo>
                <a:lnTo>
                  <a:pt x="15" y="162"/>
                </a:lnTo>
                <a:lnTo>
                  <a:pt x="15" y="161"/>
                </a:lnTo>
                <a:lnTo>
                  <a:pt x="14" y="160"/>
                </a:lnTo>
                <a:lnTo>
                  <a:pt x="14" y="159"/>
                </a:lnTo>
                <a:lnTo>
                  <a:pt x="13" y="159"/>
                </a:lnTo>
                <a:lnTo>
                  <a:pt x="13" y="158"/>
                </a:lnTo>
                <a:lnTo>
                  <a:pt x="13" y="158"/>
                </a:lnTo>
                <a:lnTo>
                  <a:pt x="13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6"/>
                </a:lnTo>
                <a:lnTo>
                  <a:pt x="12" y="156"/>
                </a:lnTo>
                <a:lnTo>
                  <a:pt x="12" y="155"/>
                </a:lnTo>
                <a:lnTo>
                  <a:pt x="12" y="155"/>
                </a:lnTo>
                <a:lnTo>
                  <a:pt x="12" y="155"/>
                </a:lnTo>
                <a:lnTo>
                  <a:pt x="12" y="154"/>
                </a:lnTo>
                <a:lnTo>
                  <a:pt x="12" y="154"/>
                </a:lnTo>
                <a:lnTo>
                  <a:pt x="11" y="153"/>
                </a:lnTo>
                <a:lnTo>
                  <a:pt x="11" y="153"/>
                </a:lnTo>
                <a:lnTo>
                  <a:pt x="10" y="154"/>
                </a:lnTo>
                <a:lnTo>
                  <a:pt x="10" y="153"/>
                </a:lnTo>
                <a:lnTo>
                  <a:pt x="9" y="154"/>
                </a:lnTo>
                <a:lnTo>
                  <a:pt x="9" y="153"/>
                </a:lnTo>
                <a:lnTo>
                  <a:pt x="9" y="153"/>
                </a:lnTo>
                <a:lnTo>
                  <a:pt x="8" y="152"/>
                </a:lnTo>
                <a:lnTo>
                  <a:pt x="7" y="152"/>
                </a:lnTo>
                <a:lnTo>
                  <a:pt x="7" y="152"/>
                </a:lnTo>
                <a:lnTo>
                  <a:pt x="6" y="152"/>
                </a:lnTo>
                <a:lnTo>
                  <a:pt x="6" y="151"/>
                </a:lnTo>
                <a:lnTo>
                  <a:pt x="6" y="151"/>
                </a:lnTo>
                <a:lnTo>
                  <a:pt x="5" y="152"/>
                </a:lnTo>
                <a:lnTo>
                  <a:pt x="5" y="152"/>
                </a:lnTo>
                <a:lnTo>
                  <a:pt x="5" y="151"/>
                </a:lnTo>
                <a:lnTo>
                  <a:pt x="5" y="151"/>
                </a:lnTo>
                <a:lnTo>
                  <a:pt x="5" y="151"/>
                </a:lnTo>
                <a:lnTo>
                  <a:pt x="20" y="151"/>
                </a:lnTo>
                <a:lnTo>
                  <a:pt x="33" y="151"/>
                </a:lnTo>
                <a:lnTo>
                  <a:pt x="46" y="151"/>
                </a:lnTo>
                <a:lnTo>
                  <a:pt x="64" y="151"/>
                </a:lnTo>
                <a:lnTo>
                  <a:pt x="81" y="151"/>
                </a:lnTo>
                <a:lnTo>
                  <a:pt x="83" y="151"/>
                </a:lnTo>
                <a:lnTo>
                  <a:pt x="116" y="151"/>
                </a:lnTo>
                <a:lnTo>
                  <a:pt x="126" y="151"/>
                </a:lnTo>
                <a:lnTo>
                  <a:pt x="135" y="151"/>
                </a:lnTo>
                <a:lnTo>
                  <a:pt x="162" y="151"/>
                </a:lnTo>
                <a:lnTo>
                  <a:pt x="169" y="151"/>
                </a:lnTo>
                <a:lnTo>
                  <a:pt x="223" y="152"/>
                </a:lnTo>
                <a:lnTo>
                  <a:pt x="231" y="152"/>
                </a:lnTo>
                <a:lnTo>
                  <a:pt x="244" y="152"/>
                </a:lnTo>
                <a:lnTo>
                  <a:pt x="260" y="152"/>
                </a:lnTo>
                <a:lnTo>
                  <a:pt x="260" y="152"/>
                </a:lnTo>
                <a:lnTo>
                  <a:pt x="264" y="152"/>
                </a:lnTo>
                <a:lnTo>
                  <a:pt x="266" y="152"/>
                </a:lnTo>
                <a:lnTo>
                  <a:pt x="273" y="152"/>
                </a:lnTo>
                <a:lnTo>
                  <a:pt x="273" y="152"/>
                </a:lnTo>
                <a:lnTo>
                  <a:pt x="274" y="152"/>
                </a:lnTo>
                <a:lnTo>
                  <a:pt x="277" y="152"/>
                </a:lnTo>
                <a:lnTo>
                  <a:pt x="319" y="151"/>
                </a:lnTo>
                <a:lnTo>
                  <a:pt x="331" y="151"/>
                </a:lnTo>
                <a:lnTo>
                  <a:pt x="333" y="150"/>
                </a:lnTo>
                <a:lnTo>
                  <a:pt x="334" y="150"/>
                </a:lnTo>
                <a:lnTo>
                  <a:pt x="334" y="150"/>
                </a:lnTo>
                <a:lnTo>
                  <a:pt x="335" y="150"/>
                </a:lnTo>
                <a:lnTo>
                  <a:pt x="336" y="149"/>
                </a:lnTo>
                <a:lnTo>
                  <a:pt x="337" y="148"/>
                </a:lnTo>
                <a:lnTo>
                  <a:pt x="337" y="147"/>
                </a:lnTo>
                <a:lnTo>
                  <a:pt x="338" y="147"/>
                </a:lnTo>
                <a:lnTo>
                  <a:pt x="339" y="146"/>
                </a:lnTo>
                <a:lnTo>
                  <a:pt x="339" y="146"/>
                </a:lnTo>
                <a:lnTo>
                  <a:pt x="340" y="145"/>
                </a:lnTo>
                <a:lnTo>
                  <a:pt x="340" y="145"/>
                </a:lnTo>
                <a:lnTo>
                  <a:pt x="341" y="144"/>
                </a:lnTo>
                <a:lnTo>
                  <a:pt x="343" y="144"/>
                </a:lnTo>
                <a:lnTo>
                  <a:pt x="344" y="143"/>
                </a:lnTo>
                <a:lnTo>
                  <a:pt x="343" y="142"/>
                </a:lnTo>
                <a:lnTo>
                  <a:pt x="343" y="142"/>
                </a:lnTo>
                <a:lnTo>
                  <a:pt x="341" y="141"/>
                </a:lnTo>
                <a:lnTo>
                  <a:pt x="339" y="141"/>
                </a:lnTo>
                <a:lnTo>
                  <a:pt x="338" y="141"/>
                </a:lnTo>
                <a:lnTo>
                  <a:pt x="337" y="142"/>
                </a:lnTo>
                <a:lnTo>
                  <a:pt x="336" y="142"/>
                </a:lnTo>
                <a:lnTo>
                  <a:pt x="336" y="142"/>
                </a:lnTo>
                <a:lnTo>
                  <a:pt x="335" y="143"/>
                </a:lnTo>
                <a:lnTo>
                  <a:pt x="335" y="143"/>
                </a:lnTo>
                <a:lnTo>
                  <a:pt x="334" y="143"/>
                </a:lnTo>
                <a:lnTo>
                  <a:pt x="334" y="143"/>
                </a:lnTo>
                <a:lnTo>
                  <a:pt x="333" y="143"/>
                </a:lnTo>
                <a:lnTo>
                  <a:pt x="332" y="142"/>
                </a:lnTo>
                <a:lnTo>
                  <a:pt x="332" y="141"/>
                </a:lnTo>
                <a:lnTo>
                  <a:pt x="332" y="140"/>
                </a:lnTo>
                <a:lnTo>
                  <a:pt x="332" y="140"/>
                </a:lnTo>
                <a:lnTo>
                  <a:pt x="333" y="139"/>
                </a:lnTo>
                <a:lnTo>
                  <a:pt x="333" y="138"/>
                </a:lnTo>
                <a:lnTo>
                  <a:pt x="334" y="137"/>
                </a:lnTo>
                <a:lnTo>
                  <a:pt x="334" y="136"/>
                </a:lnTo>
                <a:lnTo>
                  <a:pt x="334" y="136"/>
                </a:lnTo>
                <a:lnTo>
                  <a:pt x="335" y="135"/>
                </a:lnTo>
                <a:lnTo>
                  <a:pt x="335" y="134"/>
                </a:lnTo>
                <a:lnTo>
                  <a:pt x="335" y="134"/>
                </a:lnTo>
                <a:lnTo>
                  <a:pt x="335" y="133"/>
                </a:lnTo>
                <a:lnTo>
                  <a:pt x="336" y="132"/>
                </a:lnTo>
                <a:lnTo>
                  <a:pt x="336" y="131"/>
                </a:lnTo>
                <a:lnTo>
                  <a:pt x="336" y="131"/>
                </a:lnTo>
                <a:lnTo>
                  <a:pt x="336" y="130"/>
                </a:lnTo>
                <a:lnTo>
                  <a:pt x="336" y="129"/>
                </a:lnTo>
                <a:lnTo>
                  <a:pt x="336" y="128"/>
                </a:lnTo>
                <a:lnTo>
                  <a:pt x="335" y="128"/>
                </a:lnTo>
                <a:lnTo>
                  <a:pt x="335" y="127"/>
                </a:lnTo>
                <a:lnTo>
                  <a:pt x="335" y="126"/>
                </a:lnTo>
                <a:lnTo>
                  <a:pt x="335" y="126"/>
                </a:lnTo>
                <a:lnTo>
                  <a:pt x="335" y="125"/>
                </a:lnTo>
                <a:lnTo>
                  <a:pt x="335" y="124"/>
                </a:lnTo>
                <a:lnTo>
                  <a:pt x="335" y="123"/>
                </a:lnTo>
                <a:lnTo>
                  <a:pt x="335" y="122"/>
                </a:lnTo>
                <a:lnTo>
                  <a:pt x="334" y="121"/>
                </a:lnTo>
                <a:lnTo>
                  <a:pt x="334" y="121"/>
                </a:lnTo>
                <a:lnTo>
                  <a:pt x="334" y="120"/>
                </a:lnTo>
                <a:lnTo>
                  <a:pt x="334" y="119"/>
                </a:lnTo>
                <a:lnTo>
                  <a:pt x="335" y="118"/>
                </a:lnTo>
                <a:lnTo>
                  <a:pt x="335" y="117"/>
                </a:lnTo>
                <a:lnTo>
                  <a:pt x="335" y="116"/>
                </a:lnTo>
                <a:lnTo>
                  <a:pt x="336" y="116"/>
                </a:lnTo>
                <a:lnTo>
                  <a:pt x="336" y="116"/>
                </a:lnTo>
                <a:lnTo>
                  <a:pt x="336" y="115"/>
                </a:lnTo>
                <a:lnTo>
                  <a:pt x="336" y="114"/>
                </a:lnTo>
                <a:lnTo>
                  <a:pt x="337" y="113"/>
                </a:lnTo>
                <a:lnTo>
                  <a:pt x="338" y="113"/>
                </a:lnTo>
                <a:lnTo>
                  <a:pt x="339" y="111"/>
                </a:lnTo>
                <a:lnTo>
                  <a:pt x="340" y="110"/>
                </a:lnTo>
                <a:lnTo>
                  <a:pt x="340" y="109"/>
                </a:lnTo>
                <a:lnTo>
                  <a:pt x="340" y="108"/>
                </a:lnTo>
                <a:lnTo>
                  <a:pt x="341" y="107"/>
                </a:lnTo>
                <a:lnTo>
                  <a:pt x="341" y="106"/>
                </a:lnTo>
                <a:lnTo>
                  <a:pt x="341" y="106"/>
                </a:lnTo>
                <a:lnTo>
                  <a:pt x="341" y="105"/>
                </a:lnTo>
                <a:lnTo>
                  <a:pt x="341" y="104"/>
                </a:lnTo>
                <a:lnTo>
                  <a:pt x="342" y="104"/>
                </a:lnTo>
                <a:lnTo>
                  <a:pt x="343" y="103"/>
                </a:lnTo>
                <a:lnTo>
                  <a:pt x="344" y="103"/>
                </a:lnTo>
                <a:lnTo>
                  <a:pt x="344" y="102"/>
                </a:lnTo>
                <a:lnTo>
                  <a:pt x="345" y="102"/>
                </a:lnTo>
                <a:lnTo>
                  <a:pt x="345" y="101"/>
                </a:lnTo>
                <a:lnTo>
                  <a:pt x="345" y="100"/>
                </a:lnTo>
                <a:lnTo>
                  <a:pt x="344" y="99"/>
                </a:lnTo>
                <a:lnTo>
                  <a:pt x="344" y="98"/>
                </a:lnTo>
                <a:lnTo>
                  <a:pt x="343" y="98"/>
                </a:lnTo>
                <a:lnTo>
                  <a:pt x="344" y="97"/>
                </a:lnTo>
                <a:lnTo>
                  <a:pt x="344" y="96"/>
                </a:lnTo>
                <a:lnTo>
                  <a:pt x="344" y="95"/>
                </a:lnTo>
                <a:lnTo>
                  <a:pt x="344" y="94"/>
                </a:lnTo>
                <a:lnTo>
                  <a:pt x="344" y="93"/>
                </a:lnTo>
                <a:lnTo>
                  <a:pt x="344" y="92"/>
                </a:lnTo>
                <a:lnTo>
                  <a:pt x="344" y="91"/>
                </a:lnTo>
                <a:lnTo>
                  <a:pt x="345" y="90"/>
                </a:lnTo>
                <a:lnTo>
                  <a:pt x="345" y="90"/>
                </a:lnTo>
                <a:lnTo>
                  <a:pt x="345" y="89"/>
                </a:lnTo>
                <a:lnTo>
                  <a:pt x="345" y="88"/>
                </a:lnTo>
                <a:lnTo>
                  <a:pt x="345" y="87"/>
                </a:lnTo>
                <a:lnTo>
                  <a:pt x="344" y="86"/>
                </a:lnTo>
                <a:lnTo>
                  <a:pt x="344" y="86"/>
                </a:lnTo>
                <a:lnTo>
                  <a:pt x="344" y="86"/>
                </a:lnTo>
                <a:lnTo>
                  <a:pt x="344" y="85"/>
                </a:lnTo>
                <a:lnTo>
                  <a:pt x="345" y="84"/>
                </a:lnTo>
                <a:lnTo>
                  <a:pt x="345" y="84"/>
                </a:lnTo>
                <a:lnTo>
                  <a:pt x="345" y="84"/>
                </a:lnTo>
                <a:lnTo>
                  <a:pt x="346" y="83"/>
                </a:lnTo>
                <a:lnTo>
                  <a:pt x="347" y="82"/>
                </a:lnTo>
                <a:lnTo>
                  <a:pt x="347" y="82"/>
                </a:lnTo>
                <a:lnTo>
                  <a:pt x="348" y="81"/>
                </a:lnTo>
                <a:lnTo>
                  <a:pt x="347" y="81"/>
                </a:lnTo>
                <a:lnTo>
                  <a:pt x="347" y="80"/>
                </a:lnTo>
                <a:lnTo>
                  <a:pt x="347" y="79"/>
                </a:lnTo>
                <a:lnTo>
                  <a:pt x="347" y="78"/>
                </a:lnTo>
                <a:lnTo>
                  <a:pt x="348" y="77"/>
                </a:lnTo>
                <a:lnTo>
                  <a:pt x="347" y="76"/>
                </a:lnTo>
                <a:lnTo>
                  <a:pt x="347" y="75"/>
                </a:lnTo>
                <a:lnTo>
                  <a:pt x="345" y="73"/>
                </a:lnTo>
                <a:lnTo>
                  <a:pt x="344" y="71"/>
                </a:lnTo>
                <a:lnTo>
                  <a:pt x="344" y="70"/>
                </a:lnTo>
                <a:lnTo>
                  <a:pt x="344" y="69"/>
                </a:lnTo>
                <a:lnTo>
                  <a:pt x="344" y="67"/>
                </a:lnTo>
                <a:lnTo>
                  <a:pt x="344" y="66"/>
                </a:lnTo>
                <a:lnTo>
                  <a:pt x="343" y="65"/>
                </a:lnTo>
                <a:lnTo>
                  <a:pt x="343" y="65"/>
                </a:lnTo>
                <a:lnTo>
                  <a:pt x="342" y="64"/>
                </a:lnTo>
                <a:lnTo>
                  <a:pt x="341" y="63"/>
                </a:lnTo>
                <a:lnTo>
                  <a:pt x="341" y="63"/>
                </a:lnTo>
                <a:lnTo>
                  <a:pt x="340" y="62"/>
                </a:lnTo>
                <a:lnTo>
                  <a:pt x="340" y="62"/>
                </a:lnTo>
                <a:lnTo>
                  <a:pt x="340" y="61"/>
                </a:lnTo>
                <a:lnTo>
                  <a:pt x="339" y="60"/>
                </a:lnTo>
                <a:lnTo>
                  <a:pt x="339" y="59"/>
                </a:lnTo>
                <a:lnTo>
                  <a:pt x="338" y="58"/>
                </a:lnTo>
                <a:lnTo>
                  <a:pt x="338" y="57"/>
                </a:lnTo>
                <a:lnTo>
                  <a:pt x="338" y="56"/>
                </a:lnTo>
                <a:lnTo>
                  <a:pt x="338" y="55"/>
                </a:lnTo>
                <a:lnTo>
                  <a:pt x="338" y="55"/>
                </a:lnTo>
                <a:lnTo>
                  <a:pt x="338" y="54"/>
                </a:lnTo>
                <a:lnTo>
                  <a:pt x="337" y="53"/>
                </a:lnTo>
                <a:lnTo>
                  <a:pt x="337" y="52"/>
                </a:lnTo>
                <a:lnTo>
                  <a:pt x="337" y="51"/>
                </a:lnTo>
                <a:lnTo>
                  <a:pt x="338" y="50"/>
                </a:lnTo>
                <a:lnTo>
                  <a:pt x="338" y="50"/>
                </a:lnTo>
                <a:lnTo>
                  <a:pt x="339" y="49"/>
                </a:lnTo>
                <a:lnTo>
                  <a:pt x="340" y="49"/>
                </a:lnTo>
                <a:lnTo>
                  <a:pt x="342" y="48"/>
                </a:lnTo>
                <a:lnTo>
                  <a:pt x="343" y="48"/>
                </a:lnTo>
                <a:lnTo>
                  <a:pt x="344" y="46"/>
                </a:lnTo>
                <a:lnTo>
                  <a:pt x="345" y="46"/>
                </a:lnTo>
                <a:lnTo>
                  <a:pt x="346" y="45"/>
                </a:lnTo>
                <a:lnTo>
                  <a:pt x="346" y="45"/>
                </a:lnTo>
                <a:lnTo>
                  <a:pt x="347" y="44"/>
                </a:lnTo>
                <a:lnTo>
                  <a:pt x="347" y="44"/>
                </a:lnTo>
                <a:lnTo>
                  <a:pt x="348" y="42"/>
                </a:lnTo>
                <a:lnTo>
                  <a:pt x="348" y="41"/>
                </a:lnTo>
                <a:lnTo>
                  <a:pt x="348" y="39"/>
                </a:lnTo>
                <a:lnTo>
                  <a:pt x="348" y="38"/>
                </a:lnTo>
                <a:lnTo>
                  <a:pt x="348" y="37"/>
                </a:lnTo>
                <a:lnTo>
                  <a:pt x="348" y="37"/>
                </a:lnTo>
                <a:lnTo>
                  <a:pt x="350" y="35"/>
                </a:lnTo>
                <a:lnTo>
                  <a:pt x="351" y="35"/>
                </a:lnTo>
                <a:lnTo>
                  <a:pt x="352" y="33"/>
                </a:lnTo>
                <a:lnTo>
                  <a:pt x="352" y="32"/>
                </a:lnTo>
                <a:lnTo>
                  <a:pt x="353" y="32"/>
                </a:lnTo>
                <a:lnTo>
                  <a:pt x="354" y="31"/>
                </a:lnTo>
                <a:lnTo>
                  <a:pt x="355" y="29"/>
                </a:lnTo>
                <a:lnTo>
                  <a:pt x="356" y="29"/>
                </a:lnTo>
                <a:lnTo>
                  <a:pt x="356" y="29"/>
                </a:lnTo>
                <a:lnTo>
                  <a:pt x="356" y="28"/>
                </a:lnTo>
                <a:lnTo>
                  <a:pt x="356" y="27"/>
                </a:lnTo>
                <a:lnTo>
                  <a:pt x="356" y="26"/>
                </a:lnTo>
                <a:lnTo>
                  <a:pt x="356" y="25"/>
                </a:lnTo>
                <a:lnTo>
                  <a:pt x="355" y="24"/>
                </a:lnTo>
                <a:lnTo>
                  <a:pt x="355" y="22"/>
                </a:lnTo>
                <a:lnTo>
                  <a:pt x="355" y="21"/>
                </a:lnTo>
                <a:lnTo>
                  <a:pt x="355" y="20"/>
                </a:lnTo>
                <a:lnTo>
                  <a:pt x="354" y="18"/>
                </a:lnTo>
                <a:lnTo>
                  <a:pt x="355" y="15"/>
                </a:lnTo>
                <a:lnTo>
                  <a:pt x="355" y="15"/>
                </a:lnTo>
                <a:lnTo>
                  <a:pt x="355" y="13"/>
                </a:lnTo>
                <a:lnTo>
                  <a:pt x="355" y="12"/>
                </a:lnTo>
                <a:lnTo>
                  <a:pt x="355" y="11"/>
                </a:lnTo>
                <a:lnTo>
                  <a:pt x="356" y="9"/>
                </a:lnTo>
                <a:lnTo>
                  <a:pt x="358" y="7"/>
                </a:lnTo>
                <a:lnTo>
                  <a:pt x="358" y="6"/>
                </a:lnTo>
                <a:lnTo>
                  <a:pt x="359" y="6"/>
                </a:lnTo>
                <a:lnTo>
                  <a:pt x="359" y="5"/>
                </a:lnTo>
                <a:lnTo>
                  <a:pt x="360" y="4"/>
                </a:lnTo>
                <a:lnTo>
                  <a:pt x="362" y="3"/>
                </a:lnTo>
                <a:lnTo>
                  <a:pt x="363" y="2"/>
                </a:lnTo>
                <a:lnTo>
                  <a:pt x="363" y="1"/>
                </a:lnTo>
                <a:lnTo>
                  <a:pt x="363" y="0"/>
                </a:lnTo>
                <a:lnTo>
                  <a:pt x="363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9" name="Freeform 468">
            <a:extLst>
              <a:ext uri="{FF2B5EF4-FFF2-40B4-BE49-F238E27FC236}">
                <a16:creationId xmlns:a16="http://schemas.microsoft.com/office/drawing/2014/main" xmlns="" id="{E76738A4-FAFD-45AB-8237-EA571EC95D8E}"/>
              </a:ext>
            </a:extLst>
          </p:cNvPr>
          <p:cNvSpPr>
            <a:spLocks/>
          </p:cNvSpPr>
          <p:nvPr/>
        </p:nvSpPr>
        <p:spPr bwMode="auto">
          <a:xfrm>
            <a:off x="4405892" y="3221500"/>
            <a:ext cx="821401" cy="793448"/>
          </a:xfrm>
          <a:custGeom>
            <a:avLst/>
            <a:gdLst>
              <a:gd name="T0" fmla="*/ 732 w 764"/>
              <a:gd name="T1" fmla="*/ 169 h 738"/>
              <a:gd name="T2" fmla="*/ 729 w 764"/>
              <a:gd name="T3" fmla="*/ 121 h 738"/>
              <a:gd name="T4" fmla="*/ 731 w 764"/>
              <a:gd name="T5" fmla="*/ 96 h 738"/>
              <a:gd name="T6" fmla="*/ 736 w 764"/>
              <a:gd name="T7" fmla="*/ 61 h 738"/>
              <a:gd name="T8" fmla="*/ 716 w 764"/>
              <a:gd name="T9" fmla="*/ 50 h 738"/>
              <a:gd name="T10" fmla="*/ 647 w 764"/>
              <a:gd name="T11" fmla="*/ 77 h 738"/>
              <a:gd name="T12" fmla="*/ 610 w 764"/>
              <a:gd name="T13" fmla="*/ 88 h 738"/>
              <a:gd name="T14" fmla="*/ 581 w 764"/>
              <a:gd name="T15" fmla="*/ 83 h 738"/>
              <a:gd name="T16" fmla="*/ 550 w 764"/>
              <a:gd name="T17" fmla="*/ 95 h 738"/>
              <a:gd name="T18" fmla="*/ 531 w 764"/>
              <a:gd name="T19" fmla="*/ 79 h 738"/>
              <a:gd name="T20" fmla="*/ 498 w 764"/>
              <a:gd name="T21" fmla="*/ 92 h 738"/>
              <a:gd name="T22" fmla="*/ 484 w 764"/>
              <a:gd name="T23" fmla="*/ 89 h 738"/>
              <a:gd name="T24" fmla="*/ 469 w 764"/>
              <a:gd name="T25" fmla="*/ 57 h 738"/>
              <a:gd name="T26" fmla="*/ 434 w 764"/>
              <a:gd name="T27" fmla="*/ 47 h 738"/>
              <a:gd name="T28" fmla="*/ 405 w 764"/>
              <a:gd name="T29" fmla="*/ 90 h 738"/>
              <a:gd name="T30" fmla="*/ 308 w 764"/>
              <a:gd name="T31" fmla="*/ 46 h 738"/>
              <a:gd name="T32" fmla="*/ 317 w 764"/>
              <a:gd name="T33" fmla="*/ 17 h 738"/>
              <a:gd name="T34" fmla="*/ 300 w 764"/>
              <a:gd name="T35" fmla="*/ 15 h 738"/>
              <a:gd name="T36" fmla="*/ 284 w 764"/>
              <a:gd name="T37" fmla="*/ 54 h 738"/>
              <a:gd name="T38" fmla="*/ 262 w 764"/>
              <a:gd name="T39" fmla="*/ 114 h 738"/>
              <a:gd name="T40" fmla="*/ 243 w 764"/>
              <a:gd name="T41" fmla="*/ 182 h 738"/>
              <a:gd name="T42" fmla="*/ 228 w 764"/>
              <a:gd name="T43" fmla="*/ 250 h 738"/>
              <a:gd name="T44" fmla="*/ 176 w 764"/>
              <a:gd name="T45" fmla="*/ 282 h 738"/>
              <a:gd name="T46" fmla="*/ 149 w 764"/>
              <a:gd name="T47" fmla="*/ 346 h 738"/>
              <a:gd name="T48" fmla="*/ 97 w 764"/>
              <a:gd name="T49" fmla="*/ 376 h 738"/>
              <a:gd name="T50" fmla="*/ 59 w 764"/>
              <a:gd name="T51" fmla="*/ 407 h 738"/>
              <a:gd name="T52" fmla="*/ 54 w 764"/>
              <a:gd name="T53" fmla="*/ 435 h 738"/>
              <a:gd name="T54" fmla="*/ 34 w 764"/>
              <a:gd name="T55" fmla="*/ 458 h 738"/>
              <a:gd name="T56" fmla="*/ 20 w 764"/>
              <a:gd name="T57" fmla="*/ 485 h 738"/>
              <a:gd name="T58" fmla="*/ 5 w 764"/>
              <a:gd name="T59" fmla="*/ 516 h 738"/>
              <a:gd name="T60" fmla="*/ 2 w 764"/>
              <a:gd name="T61" fmla="*/ 553 h 738"/>
              <a:gd name="T62" fmla="*/ 12 w 764"/>
              <a:gd name="T63" fmla="*/ 596 h 738"/>
              <a:gd name="T64" fmla="*/ 32 w 764"/>
              <a:gd name="T65" fmla="*/ 643 h 738"/>
              <a:gd name="T66" fmla="*/ 85 w 764"/>
              <a:gd name="T67" fmla="*/ 658 h 738"/>
              <a:gd name="T68" fmla="*/ 123 w 764"/>
              <a:gd name="T69" fmla="*/ 682 h 738"/>
              <a:gd name="T70" fmla="*/ 163 w 764"/>
              <a:gd name="T71" fmla="*/ 699 h 738"/>
              <a:gd name="T72" fmla="*/ 208 w 764"/>
              <a:gd name="T73" fmla="*/ 714 h 738"/>
              <a:gd name="T74" fmla="*/ 252 w 764"/>
              <a:gd name="T75" fmla="*/ 735 h 738"/>
              <a:gd name="T76" fmla="*/ 289 w 764"/>
              <a:gd name="T77" fmla="*/ 678 h 738"/>
              <a:gd name="T78" fmla="*/ 361 w 764"/>
              <a:gd name="T79" fmla="*/ 648 h 738"/>
              <a:gd name="T80" fmla="*/ 414 w 764"/>
              <a:gd name="T81" fmla="*/ 637 h 738"/>
              <a:gd name="T82" fmla="*/ 460 w 764"/>
              <a:gd name="T83" fmla="*/ 619 h 738"/>
              <a:gd name="T84" fmla="*/ 519 w 764"/>
              <a:gd name="T85" fmla="*/ 618 h 738"/>
              <a:gd name="T86" fmla="*/ 563 w 764"/>
              <a:gd name="T87" fmla="*/ 629 h 738"/>
              <a:gd name="T88" fmla="*/ 588 w 764"/>
              <a:gd name="T89" fmla="*/ 605 h 738"/>
              <a:gd name="T90" fmla="*/ 620 w 764"/>
              <a:gd name="T91" fmla="*/ 588 h 738"/>
              <a:gd name="T92" fmla="*/ 616 w 764"/>
              <a:gd name="T93" fmla="*/ 555 h 738"/>
              <a:gd name="T94" fmla="*/ 595 w 764"/>
              <a:gd name="T95" fmla="*/ 525 h 738"/>
              <a:gd name="T96" fmla="*/ 610 w 764"/>
              <a:gd name="T97" fmla="*/ 504 h 738"/>
              <a:gd name="T98" fmla="*/ 631 w 764"/>
              <a:gd name="T99" fmla="*/ 484 h 738"/>
              <a:gd name="T100" fmla="*/ 628 w 764"/>
              <a:gd name="T101" fmla="*/ 460 h 738"/>
              <a:gd name="T102" fmla="*/ 609 w 764"/>
              <a:gd name="T103" fmla="*/ 435 h 738"/>
              <a:gd name="T104" fmla="*/ 616 w 764"/>
              <a:gd name="T105" fmla="*/ 400 h 738"/>
              <a:gd name="T106" fmla="*/ 548 w 764"/>
              <a:gd name="T107" fmla="*/ 380 h 738"/>
              <a:gd name="T108" fmla="*/ 519 w 764"/>
              <a:gd name="T109" fmla="*/ 354 h 738"/>
              <a:gd name="T110" fmla="*/ 599 w 764"/>
              <a:gd name="T111" fmla="*/ 323 h 738"/>
              <a:gd name="T112" fmla="*/ 612 w 764"/>
              <a:gd name="T113" fmla="*/ 356 h 738"/>
              <a:gd name="T114" fmla="*/ 628 w 764"/>
              <a:gd name="T115" fmla="*/ 374 h 738"/>
              <a:gd name="T116" fmla="*/ 666 w 764"/>
              <a:gd name="T117" fmla="*/ 340 h 738"/>
              <a:gd name="T118" fmla="*/ 660 w 764"/>
              <a:gd name="T119" fmla="*/ 285 h 738"/>
              <a:gd name="T120" fmla="*/ 697 w 764"/>
              <a:gd name="T121" fmla="*/ 260 h 738"/>
              <a:gd name="T122" fmla="*/ 728 w 764"/>
              <a:gd name="T123" fmla="*/ 262 h 738"/>
              <a:gd name="T124" fmla="*/ 755 w 764"/>
              <a:gd name="T125" fmla="*/ 235 h 7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4" h="738">
                <a:moveTo>
                  <a:pt x="763" y="203"/>
                </a:moveTo>
                <a:lnTo>
                  <a:pt x="763" y="203"/>
                </a:lnTo>
                <a:lnTo>
                  <a:pt x="763" y="203"/>
                </a:lnTo>
                <a:lnTo>
                  <a:pt x="762" y="203"/>
                </a:lnTo>
                <a:lnTo>
                  <a:pt x="761" y="203"/>
                </a:lnTo>
                <a:lnTo>
                  <a:pt x="761" y="203"/>
                </a:lnTo>
                <a:lnTo>
                  <a:pt x="760" y="203"/>
                </a:lnTo>
                <a:lnTo>
                  <a:pt x="760" y="203"/>
                </a:lnTo>
                <a:lnTo>
                  <a:pt x="759" y="202"/>
                </a:lnTo>
                <a:lnTo>
                  <a:pt x="759" y="202"/>
                </a:lnTo>
                <a:lnTo>
                  <a:pt x="759" y="202"/>
                </a:lnTo>
                <a:lnTo>
                  <a:pt x="759" y="201"/>
                </a:lnTo>
                <a:lnTo>
                  <a:pt x="759" y="201"/>
                </a:lnTo>
                <a:lnTo>
                  <a:pt x="758" y="201"/>
                </a:lnTo>
                <a:lnTo>
                  <a:pt x="758" y="200"/>
                </a:lnTo>
                <a:lnTo>
                  <a:pt x="758" y="200"/>
                </a:lnTo>
                <a:lnTo>
                  <a:pt x="758" y="199"/>
                </a:lnTo>
                <a:lnTo>
                  <a:pt x="758" y="199"/>
                </a:lnTo>
                <a:lnTo>
                  <a:pt x="757" y="198"/>
                </a:lnTo>
                <a:lnTo>
                  <a:pt x="757" y="197"/>
                </a:lnTo>
                <a:lnTo>
                  <a:pt x="757" y="196"/>
                </a:lnTo>
                <a:lnTo>
                  <a:pt x="757" y="196"/>
                </a:lnTo>
                <a:lnTo>
                  <a:pt x="757" y="196"/>
                </a:lnTo>
                <a:lnTo>
                  <a:pt x="757" y="195"/>
                </a:lnTo>
                <a:lnTo>
                  <a:pt x="756" y="195"/>
                </a:lnTo>
                <a:lnTo>
                  <a:pt x="755" y="195"/>
                </a:lnTo>
                <a:lnTo>
                  <a:pt x="755" y="196"/>
                </a:lnTo>
                <a:lnTo>
                  <a:pt x="754" y="195"/>
                </a:lnTo>
                <a:lnTo>
                  <a:pt x="754" y="195"/>
                </a:lnTo>
                <a:lnTo>
                  <a:pt x="755" y="194"/>
                </a:lnTo>
                <a:lnTo>
                  <a:pt x="755" y="193"/>
                </a:lnTo>
                <a:lnTo>
                  <a:pt x="754" y="193"/>
                </a:lnTo>
                <a:lnTo>
                  <a:pt x="754" y="193"/>
                </a:lnTo>
                <a:lnTo>
                  <a:pt x="753" y="193"/>
                </a:lnTo>
                <a:lnTo>
                  <a:pt x="752" y="193"/>
                </a:lnTo>
                <a:lnTo>
                  <a:pt x="752" y="193"/>
                </a:lnTo>
                <a:lnTo>
                  <a:pt x="751" y="193"/>
                </a:lnTo>
                <a:lnTo>
                  <a:pt x="751" y="193"/>
                </a:lnTo>
                <a:lnTo>
                  <a:pt x="751" y="193"/>
                </a:lnTo>
                <a:lnTo>
                  <a:pt x="751" y="192"/>
                </a:lnTo>
                <a:lnTo>
                  <a:pt x="750" y="192"/>
                </a:lnTo>
                <a:lnTo>
                  <a:pt x="749" y="192"/>
                </a:lnTo>
                <a:lnTo>
                  <a:pt x="749" y="192"/>
                </a:lnTo>
                <a:lnTo>
                  <a:pt x="748" y="191"/>
                </a:lnTo>
                <a:lnTo>
                  <a:pt x="747" y="191"/>
                </a:lnTo>
                <a:lnTo>
                  <a:pt x="747" y="190"/>
                </a:lnTo>
                <a:lnTo>
                  <a:pt x="747" y="190"/>
                </a:lnTo>
                <a:lnTo>
                  <a:pt x="748" y="189"/>
                </a:lnTo>
                <a:lnTo>
                  <a:pt x="748" y="189"/>
                </a:lnTo>
                <a:lnTo>
                  <a:pt x="748" y="188"/>
                </a:lnTo>
                <a:lnTo>
                  <a:pt x="748" y="188"/>
                </a:lnTo>
                <a:lnTo>
                  <a:pt x="747" y="187"/>
                </a:lnTo>
                <a:lnTo>
                  <a:pt x="747" y="187"/>
                </a:lnTo>
                <a:lnTo>
                  <a:pt x="747" y="187"/>
                </a:lnTo>
                <a:lnTo>
                  <a:pt x="746" y="187"/>
                </a:lnTo>
                <a:lnTo>
                  <a:pt x="746" y="187"/>
                </a:lnTo>
                <a:lnTo>
                  <a:pt x="745" y="188"/>
                </a:lnTo>
                <a:lnTo>
                  <a:pt x="745" y="188"/>
                </a:lnTo>
                <a:lnTo>
                  <a:pt x="744" y="188"/>
                </a:lnTo>
                <a:lnTo>
                  <a:pt x="744" y="188"/>
                </a:lnTo>
                <a:lnTo>
                  <a:pt x="744" y="187"/>
                </a:lnTo>
                <a:lnTo>
                  <a:pt x="743" y="187"/>
                </a:lnTo>
                <a:lnTo>
                  <a:pt x="742" y="186"/>
                </a:lnTo>
                <a:lnTo>
                  <a:pt x="742" y="186"/>
                </a:lnTo>
                <a:lnTo>
                  <a:pt x="742" y="186"/>
                </a:lnTo>
                <a:lnTo>
                  <a:pt x="742" y="185"/>
                </a:lnTo>
                <a:lnTo>
                  <a:pt x="742" y="185"/>
                </a:lnTo>
                <a:lnTo>
                  <a:pt x="742" y="184"/>
                </a:lnTo>
                <a:lnTo>
                  <a:pt x="742" y="183"/>
                </a:lnTo>
                <a:lnTo>
                  <a:pt x="742" y="183"/>
                </a:lnTo>
                <a:lnTo>
                  <a:pt x="740" y="183"/>
                </a:lnTo>
                <a:lnTo>
                  <a:pt x="740" y="183"/>
                </a:lnTo>
                <a:lnTo>
                  <a:pt x="740" y="183"/>
                </a:lnTo>
                <a:lnTo>
                  <a:pt x="739" y="183"/>
                </a:lnTo>
                <a:lnTo>
                  <a:pt x="738" y="183"/>
                </a:lnTo>
                <a:lnTo>
                  <a:pt x="738" y="183"/>
                </a:lnTo>
                <a:lnTo>
                  <a:pt x="736" y="183"/>
                </a:lnTo>
                <a:lnTo>
                  <a:pt x="735" y="183"/>
                </a:lnTo>
                <a:lnTo>
                  <a:pt x="734" y="182"/>
                </a:lnTo>
                <a:lnTo>
                  <a:pt x="734" y="182"/>
                </a:lnTo>
                <a:lnTo>
                  <a:pt x="734" y="181"/>
                </a:lnTo>
                <a:lnTo>
                  <a:pt x="733" y="181"/>
                </a:lnTo>
                <a:lnTo>
                  <a:pt x="733" y="180"/>
                </a:lnTo>
                <a:lnTo>
                  <a:pt x="733" y="179"/>
                </a:lnTo>
                <a:lnTo>
                  <a:pt x="733" y="179"/>
                </a:lnTo>
                <a:lnTo>
                  <a:pt x="732" y="179"/>
                </a:lnTo>
                <a:lnTo>
                  <a:pt x="732" y="179"/>
                </a:lnTo>
                <a:lnTo>
                  <a:pt x="731" y="179"/>
                </a:lnTo>
                <a:lnTo>
                  <a:pt x="730" y="178"/>
                </a:lnTo>
                <a:lnTo>
                  <a:pt x="729" y="178"/>
                </a:lnTo>
                <a:lnTo>
                  <a:pt x="729" y="178"/>
                </a:lnTo>
                <a:lnTo>
                  <a:pt x="727" y="178"/>
                </a:lnTo>
                <a:lnTo>
                  <a:pt x="726" y="177"/>
                </a:lnTo>
                <a:lnTo>
                  <a:pt x="727" y="176"/>
                </a:lnTo>
                <a:lnTo>
                  <a:pt x="727" y="176"/>
                </a:lnTo>
                <a:lnTo>
                  <a:pt x="728" y="176"/>
                </a:lnTo>
                <a:lnTo>
                  <a:pt x="728" y="176"/>
                </a:lnTo>
                <a:lnTo>
                  <a:pt x="729" y="176"/>
                </a:lnTo>
                <a:lnTo>
                  <a:pt x="729" y="175"/>
                </a:lnTo>
                <a:lnTo>
                  <a:pt x="729" y="175"/>
                </a:lnTo>
                <a:lnTo>
                  <a:pt x="729" y="175"/>
                </a:lnTo>
                <a:lnTo>
                  <a:pt x="730" y="174"/>
                </a:lnTo>
                <a:lnTo>
                  <a:pt x="730" y="174"/>
                </a:lnTo>
                <a:lnTo>
                  <a:pt x="730" y="174"/>
                </a:lnTo>
                <a:lnTo>
                  <a:pt x="730" y="173"/>
                </a:lnTo>
                <a:lnTo>
                  <a:pt x="730" y="173"/>
                </a:lnTo>
                <a:lnTo>
                  <a:pt x="730" y="173"/>
                </a:lnTo>
                <a:lnTo>
                  <a:pt x="729" y="173"/>
                </a:lnTo>
                <a:lnTo>
                  <a:pt x="729" y="173"/>
                </a:lnTo>
                <a:lnTo>
                  <a:pt x="728" y="173"/>
                </a:lnTo>
                <a:lnTo>
                  <a:pt x="728" y="173"/>
                </a:lnTo>
                <a:lnTo>
                  <a:pt x="728" y="173"/>
                </a:lnTo>
                <a:lnTo>
                  <a:pt x="728" y="172"/>
                </a:lnTo>
                <a:lnTo>
                  <a:pt x="728" y="172"/>
                </a:lnTo>
                <a:lnTo>
                  <a:pt x="729" y="172"/>
                </a:lnTo>
                <a:lnTo>
                  <a:pt x="730" y="172"/>
                </a:lnTo>
                <a:lnTo>
                  <a:pt x="730" y="171"/>
                </a:lnTo>
                <a:lnTo>
                  <a:pt x="730" y="171"/>
                </a:lnTo>
                <a:lnTo>
                  <a:pt x="731" y="170"/>
                </a:lnTo>
                <a:lnTo>
                  <a:pt x="731" y="170"/>
                </a:lnTo>
                <a:lnTo>
                  <a:pt x="732" y="169"/>
                </a:lnTo>
                <a:lnTo>
                  <a:pt x="732" y="168"/>
                </a:lnTo>
                <a:lnTo>
                  <a:pt x="732" y="168"/>
                </a:lnTo>
                <a:lnTo>
                  <a:pt x="732" y="167"/>
                </a:lnTo>
                <a:lnTo>
                  <a:pt x="731" y="167"/>
                </a:lnTo>
                <a:lnTo>
                  <a:pt x="731" y="167"/>
                </a:lnTo>
                <a:lnTo>
                  <a:pt x="731" y="167"/>
                </a:lnTo>
                <a:lnTo>
                  <a:pt x="731" y="166"/>
                </a:lnTo>
                <a:lnTo>
                  <a:pt x="731" y="165"/>
                </a:lnTo>
                <a:lnTo>
                  <a:pt x="731" y="164"/>
                </a:lnTo>
                <a:lnTo>
                  <a:pt x="731" y="164"/>
                </a:lnTo>
                <a:lnTo>
                  <a:pt x="731" y="163"/>
                </a:lnTo>
                <a:lnTo>
                  <a:pt x="730" y="163"/>
                </a:lnTo>
                <a:lnTo>
                  <a:pt x="730" y="163"/>
                </a:lnTo>
                <a:lnTo>
                  <a:pt x="729" y="163"/>
                </a:lnTo>
                <a:lnTo>
                  <a:pt x="729" y="163"/>
                </a:lnTo>
                <a:lnTo>
                  <a:pt x="728" y="162"/>
                </a:lnTo>
                <a:lnTo>
                  <a:pt x="727" y="162"/>
                </a:lnTo>
                <a:lnTo>
                  <a:pt x="727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0"/>
                </a:lnTo>
                <a:lnTo>
                  <a:pt x="727" y="159"/>
                </a:lnTo>
                <a:lnTo>
                  <a:pt x="727" y="156"/>
                </a:lnTo>
                <a:lnTo>
                  <a:pt x="727" y="156"/>
                </a:lnTo>
                <a:lnTo>
                  <a:pt x="727" y="155"/>
                </a:lnTo>
                <a:lnTo>
                  <a:pt x="728" y="154"/>
                </a:lnTo>
                <a:lnTo>
                  <a:pt x="728" y="154"/>
                </a:lnTo>
                <a:lnTo>
                  <a:pt x="728" y="153"/>
                </a:lnTo>
                <a:lnTo>
                  <a:pt x="728" y="153"/>
                </a:lnTo>
                <a:lnTo>
                  <a:pt x="728" y="153"/>
                </a:lnTo>
                <a:lnTo>
                  <a:pt x="729" y="152"/>
                </a:lnTo>
                <a:lnTo>
                  <a:pt x="729" y="152"/>
                </a:lnTo>
                <a:lnTo>
                  <a:pt x="729" y="151"/>
                </a:lnTo>
                <a:lnTo>
                  <a:pt x="729" y="151"/>
                </a:lnTo>
                <a:lnTo>
                  <a:pt x="729" y="150"/>
                </a:lnTo>
                <a:lnTo>
                  <a:pt x="729" y="150"/>
                </a:lnTo>
                <a:lnTo>
                  <a:pt x="729" y="150"/>
                </a:lnTo>
                <a:lnTo>
                  <a:pt x="728" y="149"/>
                </a:lnTo>
                <a:lnTo>
                  <a:pt x="728" y="149"/>
                </a:lnTo>
                <a:lnTo>
                  <a:pt x="727" y="149"/>
                </a:lnTo>
                <a:lnTo>
                  <a:pt x="726" y="149"/>
                </a:lnTo>
                <a:lnTo>
                  <a:pt x="726" y="149"/>
                </a:lnTo>
                <a:lnTo>
                  <a:pt x="726" y="148"/>
                </a:lnTo>
                <a:lnTo>
                  <a:pt x="726" y="148"/>
                </a:lnTo>
                <a:lnTo>
                  <a:pt x="727" y="147"/>
                </a:lnTo>
                <a:lnTo>
                  <a:pt x="727" y="146"/>
                </a:lnTo>
                <a:lnTo>
                  <a:pt x="726" y="146"/>
                </a:lnTo>
                <a:lnTo>
                  <a:pt x="726" y="146"/>
                </a:lnTo>
                <a:lnTo>
                  <a:pt x="725" y="146"/>
                </a:lnTo>
                <a:lnTo>
                  <a:pt x="724" y="145"/>
                </a:lnTo>
                <a:lnTo>
                  <a:pt x="724" y="145"/>
                </a:lnTo>
                <a:lnTo>
                  <a:pt x="725" y="144"/>
                </a:lnTo>
                <a:lnTo>
                  <a:pt x="725" y="144"/>
                </a:lnTo>
                <a:lnTo>
                  <a:pt x="726" y="144"/>
                </a:lnTo>
                <a:lnTo>
                  <a:pt x="727" y="144"/>
                </a:lnTo>
                <a:lnTo>
                  <a:pt x="729" y="143"/>
                </a:lnTo>
                <a:lnTo>
                  <a:pt x="730" y="143"/>
                </a:lnTo>
                <a:lnTo>
                  <a:pt x="730" y="143"/>
                </a:lnTo>
                <a:lnTo>
                  <a:pt x="730" y="143"/>
                </a:lnTo>
                <a:lnTo>
                  <a:pt x="731" y="143"/>
                </a:lnTo>
                <a:lnTo>
                  <a:pt x="730" y="143"/>
                </a:lnTo>
                <a:lnTo>
                  <a:pt x="730" y="142"/>
                </a:lnTo>
                <a:lnTo>
                  <a:pt x="730" y="141"/>
                </a:lnTo>
                <a:lnTo>
                  <a:pt x="729" y="141"/>
                </a:lnTo>
                <a:lnTo>
                  <a:pt x="729" y="140"/>
                </a:lnTo>
                <a:lnTo>
                  <a:pt x="728" y="140"/>
                </a:lnTo>
                <a:lnTo>
                  <a:pt x="727" y="141"/>
                </a:lnTo>
                <a:lnTo>
                  <a:pt x="727" y="141"/>
                </a:lnTo>
                <a:lnTo>
                  <a:pt x="727" y="140"/>
                </a:lnTo>
                <a:lnTo>
                  <a:pt x="726" y="140"/>
                </a:lnTo>
                <a:lnTo>
                  <a:pt x="726" y="139"/>
                </a:lnTo>
                <a:lnTo>
                  <a:pt x="726" y="139"/>
                </a:lnTo>
                <a:lnTo>
                  <a:pt x="728" y="138"/>
                </a:lnTo>
                <a:lnTo>
                  <a:pt x="728" y="137"/>
                </a:lnTo>
                <a:lnTo>
                  <a:pt x="729" y="137"/>
                </a:lnTo>
                <a:lnTo>
                  <a:pt x="729" y="137"/>
                </a:lnTo>
                <a:lnTo>
                  <a:pt x="729" y="137"/>
                </a:lnTo>
                <a:lnTo>
                  <a:pt x="729" y="136"/>
                </a:lnTo>
                <a:lnTo>
                  <a:pt x="729" y="136"/>
                </a:lnTo>
                <a:lnTo>
                  <a:pt x="729" y="135"/>
                </a:lnTo>
                <a:lnTo>
                  <a:pt x="729" y="135"/>
                </a:lnTo>
                <a:lnTo>
                  <a:pt x="728" y="135"/>
                </a:lnTo>
                <a:lnTo>
                  <a:pt x="727" y="134"/>
                </a:lnTo>
                <a:lnTo>
                  <a:pt x="727" y="134"/>
                </a:lnTo>
                <a:lnTo>
                  <a:pt x="727" y="134"/>
                </a:lnTo>
                <a:lnTo>
                  <a:pt x="727" y="133"/>
                </a:lnTo>
                <a:lnTo>
                  <a:pt x="727" y="133"/>
                </a:lnTo>
                <a:lnTo>
                  <a:pt x="727" y="133"/>
                </a:lnTo>
                <a:lnTo>
                  <a:pt x="727" y="133"/>
                </a:lnTo>
                <a:lnTo>
                  <a:pt x="727" y="133"/>
                </a:lnTo>
                <a:lnTo>
                  <a:pt x="728" y="133"/>
                </a:lnTo>
                <a:lnTo>
                  <a:pt x="728" y="132"/>
                </a:lnTo>
                <a:lnTo>
                  <a:pt x="728" y="132"/>
                </a:lnTo>
                <a:lnTo>
                  <a:pt x="728" y="131"/>
                </a:lnTo>
                <a:lnTo>
                  <a:pt x="729" y="131"/>
                </a:lnTo>
                <a:lnTo>
                  <a:pt x="730" y="130"/>
                </a:lnTo>
                <a:lnTo>
                  <a:pt x="730" y="130"/>
                </a:lnTo>
                <a:lnTo>
                  <a:pt x="731" y="129"/>
                </a:lnTo>
                <a:lnTo>
                  <a:pt x="731" y="128"/>
                </a:lnTo>
                <a:lnTo>
                  <a:pt x="732" y="128"/>
                </a:lnTo>
                <a:lnTo>
                  <a:pt x="732" y="128"/>
                </a:lnTo>
                <a:lnTo>
                  <a:pt x="733" y="128"/>
                </a:lnTo>
                <a:lnTo>
                  <a:pt x="734" y="127"/>
                </a:lnTo>
                <a:lnTo>
                  <a:pt x="734" y="127"/>
                </a:lnTo>
                <a:lnTo>
                  <a:pt x="735" y="126"/>
                </a:lnTo>
                <a:lnTo>
                  <a:pt x="736" y="125"/>
                </a:lnTo>
                <a:lnTo>
                  <a:pt x="736" y="125"/>
                </a:lnTo>
                <a:lnTo>
                  <a:pt x="737" y="124"/>
                </a:lnTo>
                <a:lnTo>
                  <a:pt x="737" y="124"/>
                </a:lnTo>
                <a:lnTo>
                  <a:pt x="737" y="123"/>
                </a:lnTo>
                <a:lnTo>
                  <a:pt x="736" y="122"/>
                </a:lnTo>
                <a:lnTo>
                  <a:pt x="735" y="122"/>
                </a:lnTo>
                <a:lnTo>
                  <a:pt x="734" y="122"/>
                </a:lnTo>
                <a:lnTo>
                  <a:pt x="733" y="122"/>
                </a:lnTo>
                <a:lnTo>
                  <a:pt x="733" y="122"/>
                </a:lnTo>
                <a:lnTo>
                  <a:pt x="732" y="122"/>
                </a:lnTo>
                <a:lnTo>
                  <a:pt x="731" y="122"/>
                </a:lnTo>
                <a:lnTo>
                  <a:pt x="731" y="122"/>
                </a:lnTo>
                <a:lnTo>
                  <a:pt x="730" y="122"/>
                </a:lnTo>
                <a:lnTo>
                  <a:pt x="729" y="122"/>
                </a:lnTo>
                <a:lnTo>
                  <a:pt x="729" y="121"/>
                </a:lnTo>
                <a:lnTo>
                  <a:pt x="729" y="121"/>
                </a:lnTo>
                <a:lnTo>
                  <a:pt x="729" y="119"/>
                </a:lnTo>
                <a:lnTo>
                  <a:pt x="729" y="119"/>
                </a:lnTo>
                <a:lnTo>
                  <a:pt x="729" y="118"/>
                </a:lnTo>
                <a:lnTo>
                  <a:pt x="729" y="117"/>
                </a:lnTo>
                <a:lnTo>
                  <a:pt x="729" y="117"/>
                </a:lnTo>
                <a:lnTo>
                  <a:pt x="729" y="117"/>
                </a:lnTo>
                <a:lnTo>
                  <a:pt x="730" y="116"/>
                </a:lnTo>
                <a:lnTo>
                  <a:pt x="730" y="116"/>
                </a:lnTo>
                <a:lnTo>
                  <a:pt x="731" y="115"/>
                </a:lnTo>
                <a:lnTo>
                  <a:pt x="731" y="114"/>
                </a:lnTo>
                <a:lnTo>
                  <a:pt x="731" y="114"/>
                </a:lnTo>
                <a:lnTo>
                  <a:pt x="731" y="114"/>
                </a:lnTo>
                <a:lnTo>
                  <a:pt x="731" y="113"/>
                </a:lnTo>
                <a:lnTo>
                  <a:pt x="731" y="113"/>
                </a:lnTo>
                <a:lnTo>
                  <a:pt x="730" y="113"/>
                </a:lnTo>
                <a:lnTo>
                  <a:pt x="730" y="113"/>
                </a:lnTo>
                <a:lnTo>
                  <a:pt x="730" y="113"/>
                </a:lnTo>
                <a:lnTo>
                  <a:pt x="730" y="112"/>
                </a:lnTo>
                <a:lnTo>
                  <a:pt x="730" y="112"/>
                </a:lnTo>
                <a:lnTo>
                  <a:pt x="731" y="112"/>
                </a:lnTo>
                <a:lnTo>
                  <a:pt x="732" y="112"/>
                </a:lnTo>
                <a:lnTo>
                  <a:pt x="732" y="112"/>
                </a:lnTo>
                <a:lnTo>
                  <a:pt x="732" y="111"/>
                </a:lnTo>
                <a:lnTo>
                  <a:pt x="732" y="110"/>
                </a:lnTo>
                <a:lnTo>
                  <a:pt x="731" y="110"/>
                </a:lnTo>
                <a:lnTo>
                  <a:pt x="731" y="110"/>
                </a:lnTo>
                <a:lnTo>
                  <a:pt x="731" y="110"/>
                </a:lnTo>
                <a:lnTo>
                  <a:pt x="731" y="110"/>
                </a:lnTo>
                <a:lnTo>
                  <a:pt x="731" y="109"/>
                </a:lnTo>
                <a:lnTo>
                  <a:pt x="731" y="108"/>
                </a:lnTo>
                <a:lnTo>
                  <a:pt x="730" y="108"/>
                </a:lnTo>
                <a:lnTo>
                  <a:pt x="730" y="108"/>
                </a:lnTo>
                <a:lnTo>
                  <a:pt x="729" y="108"/>
                </a:lnTo>
                <a:lnTo>
                  <a:pt x="729" y="108"/>
                </a:lnTo>
                <a:lnTo>
                  <a:pt x="728" y="108"/>
                </a:lnTo>
                <a:lnTo>
                  <a:pt x="728" y="108"/>
                </a:lnTo>
                <a:lnTo>
                  <a:pt x="728" y="107"/>
                </a:lnTo>
                <a:lnTo>
                  <a:pt x="729" y="107"/>
                </a:lnTo>
                <a:lnTo>
                  <a:pt x="729" y="107"/>
                </a:lnTo>
                <a:lnTo>
                  <a:pt x="730" y="106"/>
                </a:lnTo>
                <a:lnTo>
                  <a:pt x="730" y="106"/>
                </a:lnTo>
                <a:lnTo>
                  <a:pt x="731" y="105"/>
                </a:lnTo>
                <a:lnTo>
                  <a:pt x="731" y="105"/>
                </a:lnTo>
                <a:lnTo>
                  <a:pt x="732" y="104"/>
                </a:lnTo>
                <a:lnTo>
                  <a:pt x="732" y="104"/>
                </a:lnTo>
                <a:lnTo>
                  <a:pt x="733" y="103"/>
                </a:lnTo>
                <a:lnTo>
                  <a:pt x="734" y="103"/>
                </a:lnTo>
                <a:lnTo>
                  <a:pt x="735" y="103"/>
                </a:lnTo>
                <a:lnTo>
                  <a:pt x="736" y="103"/>
                </a:lnTo>
                <a:lnTo>
                  <a:pt x="737" y="103"/>
                </a:lnTo>
                <a:lnTo>
                  <a:pt x="737" y="103"/>
                </a:lnTo>
                <a:lnTo>
                  <a:pt x="739" y="102"/>
                </a:lnTo>
                <a:lnTo>
                  <a:pt x="739" y="102"/>
                </a:lnTo>
                <a:lnTo>
                  <a:pt x="740" y="102"/>
                </a:lnTo>
                <a:lnTo>
                  <a:pt x="740" y="101"/>
                </a:lnTo>
                <a:lnTo>
                  <a:pt x="740" y="101"/>
                </a:lnTo>
                <a:lnTo>
                  <a:pt x="741" y="100"/>
                </a:lnTo>
                <a:lnTo>
                  <a:pt x="742" y="100"/>
                </a:lnTo>
                <a:lnTo>
                  <a:pt x="742" y="100"/>
                </a:lnTo>
                <a:lnTo>
                  <a:pt x="743" y="99"/>
                </a:lnTo>
                <a:lnTo>
                  <a:pt x="743" y="99"/>
                </a:lnTo>
                <a:lnTo>
                  <a:pt x="744" y="98"/>
                </a:lnTo>
                <a:lnTo>
                  <a:pt x="744" y="98"/>
                </a:lnTo>
                <a:lnTo>
                  <a:pt x="744" y="97"/>
                </a:lnTo>
                <a:lnTo>
                  <a:pt x="745" y="97"/>
                </a:lnTo>
                <a:lnTo>
                  <a:pt x="745" y="97"/>
                </a:lnTo>
                <a:lnTo>
                  <a:pt x="746" y="97"/>
                </a:lnTo>
                <a:lnTo>
                  <a:pt x="746" y="97"/>
                </a:lnTo>
                <a:lnTo>
                  <a:pt x="746" y="96"/>
                </a:lnTo>
                <a:lnTo>
                  <a:pt x="747" y="96"/>
                </a:lnTo>
                <a:lnTo>
                  <a:pt x="747" y="96"/>
                </a:lnTo>
                <a:lnTo>
                  <a:pt x="748" y="95"/>
                </a:lnTo>
                <a:lnTo>
                  <a:pt x="748" y="95"/>
                </a:lnTo>
                <a:lnTo>
                  <a:pt x="748" y="95"/>
                </a:lnTo>
                <a:lnTo>
                  <a:pt x="748" y="94"/>
                </a:lnTo>
                <a:lnTo>
                  <a:pt x="749" y="94"/>
                </a:lnTo>
                <a:lnTo>
                  <a:pt x="749" y="94"/>
                </a:lnTo>
                <a:lnTo>
                  <a:pt x="749" y="93"/>
                </a:lnTo>
                <a:lnTo>
                  <a:pt x="749" y="93"/>
                </a:lnTo>
                <a:lnTo>
                  <a:pt x="749" y="93"/>
                </a:lnTo>
                <a:lnTo>
                  <a:pt x="749" y="93"/>
                </a:lnTo>
                <a:lnTo>
                  <a:pt x="749" y="92"/>
                </a:lnTo>
                <a:lnTo>
                  <a:pt x="749" y="92"/>
                </a:lnTo>
                <a:lnTo>
                  <a:pt x="749" y="91"/>
                </a:lnTo>
                <a:lnTo>
                  <a:pt x="749" y="91"/>
                </a:lnTo>
                <a:lnTo>
                  <a:pt x="748" y="91"/>
                </a:lnTo>
                <a:lnTo>
                  <a:pt x="748" y="90"/>
                </a:lnTo>
                <a:lnTo>
                  <a:pt x="748" y="90"/>
                </a:lnTo>
                <a:lnTo>
                  <a:pt x="747" y="90"/>
                </a:lnTo>
                <a:lnTo>
                  <a:pt x="747" y="90"/>
                </a:lnTo>
                <a:lnTo>
                  <a:pt x="746" y="90"/>
                </a:lnTo>
                <a:lnTo>
                  <a:pt x="746" y="90"/>
                </a:lnTo>
                <a:lnTo>
                  <a:pt x="746" y="91"/>
                </a:lnTo>
                <a:lnTo>
                  <a:pt x="745" y="91"/>
                </a:lnTo>
                <a:lnTo>
                  <a:pt x="745" y="91"/>
                </a:lnTo>
                <a:lnTo>
                  <a:pt x="744" y="91"/>
                </a:lnTo>
                <a:lnTo>
                  <a:pt x="744" y="92"/>
                </a:lnTo>
                <a:lnTo>
                  <a:pt x="743" y="92"/>
                </a:lnTo>
                <a:lnTo>
                  <a:pt x="743" y="92"/>
                </a:lnTo>
                <a:lnTo>
                  <a:pt x="742" y="92"/>
                </a:lnTo>
                <a:lnTo>
                  <a:pt x="742" y="92"/>
                </a:lnTo>
                <a:lnTo>
                  <a:pt x="741" y="92"/>
                </a:lnTo>
                <a:lnTo>
                  <a:pt x="740" y="93"/>
                </a:lnTo>
                <a:lnTo>
                  <a:pt x="740" y="93"/>
                </a:lnTo>
                <a:lnTo>
                  <a:pt x="739" y="93"/>
                </a:lnTo>
                <a:lnTo>
                  <a:pt x="738" y="94"/>
                </a:lnTo>
                <a:lnTo>
                  <a:pt x="738" y="94"/>
                </a:lnTo>
                <a:lnTo>
                  <a:pt x="737" y="94"/>
                </a:lnTo>
                <a:lnTo>
                  <a:pt x="737" y="94"/>
                </a:lnTo>
                <a:lnTo>
                  <a:pt x="737" y="94"/>
                </a:lnTo>
                <a:lnTo>
                  <a:pt x="736" y="95"/>
                </a:lnTo>
                <a:lnTo>
                  <a:pt x="736" y="95"/>
                </a:lnTo>
                <a:lnTo>
                  <a:pt x="735" y="95"/>
                </a:lnTo>
                <a:lnTo>
                  <a:pt x="734" y="95"/>
                </a:lnTo>
                <a:lnTo>
                  <a:pt x="734" y="95"/>
                </a:lnTo>
                <a:lnTo>
                  <a:pt x="734" y="96"/>
                </a:lnTo>
                <a:lnTo>
                  <a:pt x="733" y="96"/>
                </a:lnTo>
                <a:lnTo>
                  <a:pt x="732" y="96"/>
                </a:lnTo>
                <a:lnTo>
                  <a:pt x="732" y="96"/>
                </a:lnTo>
                <a:lnTo>
                  <a:pt x="731" y="96"/>
                </a:lnTo>
                <a:lnTo>
                  <a:pt x="731" y="96"/>
                </a:lnTo>
                <a:lnTo>
                  <a:pt x="729" y="98"/>
                </a:lnTo>
                <a:lnTo>
                  <a:pt x="728" y="98"/>
                </a:lnTo>
                <a:lnTo>
                  <a:pt x="728" y="98"/>
                </a:lnTo>
                <a:lnTo>
                  <a:pt x="727" y="99"/>
                </a:lnTo>
                <a:lnTo>
                  <a:pt x="726" y="99"/>
                </a:lnTo>
                <a:lnTo>
                  <a:pt x="726" y="99"/>
                </a:lnTo>
                <a:lnTo>
                  <a:pt x="725" y="99"/>
                </a:lnTo>
                <a:lnTo>
                  <a:pt x="725" y="99"/>
                </a:lnTo>
                <a:lnTo>
                  <a:pt x="724" y="99"/>
                </a:lnTo>
                <a:lnTo>
                  <a:pt x="724" y="98"/>
                </a:lnTo>
                <a:lnTo>
                  <a:pt x="724" y="98"/>
                </a:lnTo>
                <a:lnTo>
                  <a:pt x="724" y="97"/>
                </a:lnTo>
                <a:lnTo>
                  <a:pt x="724" y="96"/>
                </a:lnTo>
                <a:lnTo>
                  <a:pt x="724" y="96"/>
                </a:lnTo>
                <a:lnTo>
                  <a:pt x="724" y="95"/>
                </a:lnTo>
                <a:lnTo>
                  <a:pt x="723" y="95"/>
                </a:lnTo>
                <a:lnTo>
                  <a:pt x="723" y="95"/>
                </a:lnTo>
                <a:lnTo>
                  <a:pt x="723" y="95"/>
                </a:lnTo>
                <a:lnTo>
                  <a:pt x="722" y="95"/>
                </a:lnTo>
                <a:lnTo>
                  <a:pt x="722" y="95"/>
                </a:lnTo>
                <a:lnTo>
                  <a:pt x="721" y="94"/>
                </a:lnTo>
                <a:lnTo>
                  <a:pt x="721" y="94"/>
                </a:lnTo>
                <a:lnTo>
                  <a:pt x="721" y="93"/>
                </a:lnTo>
                <a:lnTo>
                  <a:pt x="722" y="93"/>
                </a:lnTo>
                <a:lnTo>
                  <a:pt x="723" y="92"/>
                </a:lnTo>
                <a:lnTo>
                  <a:pt x="723" y="92"/>
                </a:lnTo>
                <a:lnTo>
                  <a:pt x="723" y="90"/>
                </a:lnTo>
                <a:lnTo>
                  <a:pt x="723" y="90"/>
                </a:lnTo>
                <a:lnTo>
                  <a:pt x="723" y="89"/>
                </a:lnTo>
                <a:lnTo>
                  <a:pt x="723" y="89"/>
                </a:lnTo>
                <a:lnTo>
                  <a:pt x="723" y="89"/>
                </a:lnTo>
                <a:lnTo>
                  <a:pt x="722" y="89"/>
                </a:lnTo>
                <a:lnTo>
                  <a:pt x="721" y="89"/>
                </a:lnTo>
                <a:lnTo>
                  <a:pt x="721" y="89"/>
                </a:lnTo>
                <a:lnTo>
                  <a:pt x="720" y="89"/>
                </a:lnTo>
                <a:lnTo>
                  <a:pt x="719" y="89"/>
                </a:lnTo>
                <a:lnTo>
                  <a:pt x="719" y="88"/>
                </a:lnTo>
                <a:lnTo>
                  <a:pt x="720" y="88"/>
                </a:lnTo>
                <a:lnTo>
                  <a:pt x="720" y="88"/>
                </a:lnTo>
                <a:lnTo>
                  <a:pt x="720" y="87"/>
                </a:lnTo>
                <a:lnTo>
                  <a:pt x="721" y="87"/>
                </a:lnTo>
                <a:lnTo>
                  <a:pt x="721" y="87"/>
                </a:lnTo>
                <a:lnTo>
                  <a:pt x="721" y="86"/>
                </a:lnTo>
                <a:lnTo>
                  <a:pt x="721" y="86"/>
                </a:lnTo>
                <a:lnTo>
                  <a:pt x="721" y="85"/>
                </a:lnTo>
                <a:lnTo>
                  <a:pt x="722" y="85"/>
                </a:lnTo>
                <a:lnTo>
                  <a:pt x="721" y="85"/>
                </a:lnTo>
                <a:lnTo>
                  <a:pt x="722" y="84"/>
                </a:lnTo>
                <a:lnTo>
                  <a:pt x="722" y="84"/>
                </a:lnTo>
                <a:lnTo>
                  <a:pt x="723" y="83"/>
                </a:lnTo>
                <a:lnTo>
                  <a:pt x="722" y="83"/>
                </a:lnTo>
                <a:lnTo>
                  <a:pt x="723" y="83"/>
                </a:lnTo>
                <a:lnTo>
                  <a:pt x="723" y="82"/>
                </a:lnTo>
                <a:lnTo>
                  <a:pt x="723" y="82"/>
                </a:lnTo>
                <a:lnTo>
                  <a:pt x="722" y="82"/>
                </a:lnTo>
                <a:lnTo>
                  <a:pt x="722" y="82"/>
                </a:lnTo>
                <a:lnTo>
                  <a:pt x="721" y="82"/>
                </a:lnTo>
                <a:lnTo>
                  <a:pt x="721" y="81"/>
                </a:lnTo>
                <a:lnTo>
                  <a:pt x="722" y="81"/>
                </a:lnTo>
                <a:lnTo>
                  <a:pt x="722" y="81"/>
                </a:lnTo>
                <a:lnTo>
                  <a:pt x="722" y="80"/>
                </a:lnTo>
                <a:lnTo>
                  <a:pt x="722" y="80"/>
                </a:lnTo>
                <a:lnTo>
                  <a:pt x="722" y="79"/>
                </a:lnTo>
                <a:lnTo>
                  <a:pt x="722" y="79"/>
                </a:lnTo>
                <a:lnTo>
                  <a:pt x="722" y="79"/>
                </a:lnTo>
                <a:lnTo>
                  <a:pt x="723" y="79"/>
                </a:lnTo>
                <a:lnTo>
                  <a:pt x="723" y="78"/>
                </a:lnTo>
                <a:lnTo>
                  <a:pt x="723" y="78"/>
                </a:lnTo>
                <a:lnTo>
                  <a:pt x="723" y="77"/>
                </a:lnTo>
                <a:lnTo>
                  <a:pt x="723" y="77"/>
                </a:lnTo>
                <a:lnTo>
                  <a:pt x="723" y="76"/>
                </a:lnTo>
                <a:lnTo>
                  <a:pt x="723" y="76"/>
                </a:lnTo>
                <a:lnTo>
                  <a:pt x="723" y="76"/>
                </a:lnTo>
                <a:lnTo>
                  <a:pt x="723" y="76"/>
                </a:lnTo>
                <a:lnTo>
                  <a:pt x="722" y="76"/>
                </a:lnTo>
                <a:lnTo>
                  <a:pt x="722" y="76"/>
                </a:lnTo>
                <a:lnTo>
                  <a:pt x="721" y="75"/>
                </a:lnTo>
                <a:lnTo>
                  <a:pt x="721" y="74"/>
                </a:lnTo>
                <a:lnTo>
                  <a:pt x="721" y="74"/>
                </a:lnTo>
                <a:lnTo>
                  <a:pt x="720" y="73"/>
                </a:lnTo>
                <a:lnTo>
                  <a:pt x="720" y="73"/>
                </a:lnTo>
                <a:lnTo>
                  <a:pt x="720" y="73"/>
                </a:lnTo>
                <a:lnTo>
                  <a:pt x="721" y="72"/>
                </a:lnTo>
                <a:lnTo>
                  <a:pt x="722" y="71"/>
                </a:lnTo>
                <a:lnTo>
                  <a:pt x="722" y="71"/>
                </a:lnTo>
                <a:lnTo>
                  <a:pt x="723" y="71"/>
                </a:lnTo>
                <a:lnTo>
                  <a:pt x="723" y="70"/>
                </a:lnTo>
                <a:lnTo>
                  <a:pt x="723" y="69"/>
                </a:lnTo>
                <a:lnTo>
                  <a:pt x="723" y="69"/>
                </a:lnTo>
                <a:lnTo>
                  <a:pt x="723" y="68"/>
                </a:lnTo>
                <a:lnTo>
                  <a:pt x="724" y="68"/>
                </a:lnTo>
                <a:lnTo>
                  <a:pt x="725" y="67"/>
                </a:lnTo>
                <a:lnTo>
                  <a:pt x="725" y="66"/>
                </a:lnTo>
                <a:lnTo>
                  <a:pt x="724" y="66"/>
                </a:lnTo>
                <a:lnTo>
                  <a:pt x="725" y="66"/>
                </a:lnTo>
                <a:lnTo>
                  <a:pt x="725" y="65"/>
                </a:lnTo>
                <a:lnTo>
                  <a:pt x="725" y="65"/>
                </a:lnTo>
                <a:lnTo>
                  <a:pt x="725" y="64"/>
                </a:lnTo>
                <a:lnTo>
                  <a:pt x="725" y="64"/>
                </a:lnTo>
                <a:lnTo>
                  <a:pt x="726" y="64"/>
                </a:lnTo>
                <a:lnTo>
                  <a:pt x="726" y="64"/>
                </a:lnTo>
                <a:lnTo>
                  <a:pt x="727" y="64"/>
                </a:lnTo>
                <a:lnTo>
                  <a:pt x="727" y="63"/>
                </a:lnTo>
                <a:lnTo>
                  <a:pt x="728" y="63"/>
                </a:lnTo>
                <a:lnTo>
                  <a:pt x="728" y="63"/>
                </a:lnTo>
                <a:lnTo>
                  <a:pt x="729" y="63"/>
                </a:lnTo>
                <a:lnTo>
                  <a:pt x="729" y="63"/>
                </a:lnTo>
                <a:lnTo>
                  <a:pt x="730" y="63"/>
                </a:lnTo>
                <a:lnTo>
                  <a:pt x="730" y="63"/>
                </a:lnTo>
                <a:lnTo>
                  <a:pt x="731" y="63"/>
                </a:lnTo>
                <a:lnTo>
                  <a:pt x="731" y="63"/>
                </a:lnTo>
                <a:lnTo>
                  <a:pt x="732" y="63"/>
                </a:lnTo>
                <a:lnTo>
                  <a:pt x="732" y="63"/>
                </a:lnTo>
                <a:lnTo>
                  <a:pt x="733" y="63"/>
                </a:lnTo>
                <a:lnTo>
                  <a:pt x="733" y="63"/>
                </a:lnTo>
                <a:lnTo>
                  <a:pt x="734" y="63"/>
                </a:lnTo>
                <a:lnTo>
                  <a:pt x="734" y="62"/>
                </a:lnTo>
                <a:lnTo>
                  <a:pt x="734" y="62"/>
                </a:lnTo>
                <a:lnTo>
                  <a:pt x="735" y="61"/>
                </a:lnTo>
                <a:lnTo>
                  <a:pt x="736" y="61"/>
                </a:lnTo>
                <a:lnTo>
                  <a:pt x="736" y="61"/>
                </a:lnTo>
                <a:lnTo>
                  <a:pt x="736" y="60"/>
                </a:lnTo>
                <a:lnTo>
                  <a:pt x="737" y="60"/>
                </a:lnTo>
                <a:lnTo>
                  <a:pt x="737" y="60"/>
                </a:lnTo>
                <a:lnTo>
                  <a:pt x="738" y="60"/>
                </a:lnTo>
                <a:lnTo>
                  <a:pt x="738" y="60"/>
                </a:lnTo>
                <a:lnTo>
                  <a:pt x="739" y="59"/>
                </a:lnTo>
                <a:lnTo>
                  <a:pt x="741" y="59"/>
                </a:lnTo>
                <a:lnTo>
                  <a:pt x="741" y="58"/>
                </a:lnTo>
                <a:lnTo>
                  <a:pt x="741" y="58"/>
                </a:lnTo>
                <a:lnTo>
                  <a:pt x="741" y="57"/>
                </a:lnTo>
                <a:lnTo>
                  <a:pt x="741" y="57"/>
                </a:lnTo>
                <a:lnTo>
                  <a:pt x="741" y="57"/>
                </a:lnTo>
                <a:lnTo>
                  <a:pt x="742" y="56"/>
                </a:lnTo>
                <a:lnTo>
                  <a:pt x="742" y="55"/>
                </a:lnTo>
                <a:lnTo>
                  <a:pt x="742" y="55"/>
                </a:lnTo>
                <a:lnTo>
                  <a:pt x="742" y="54"/>
                </a:lnTo>
                <a:lnTo>
                  <a:pt x="742" y="54"/>
                </a:lnTo>
                <a:lnTo>
                  <a:pt x="742" y="54"/>
                </a:lnTo>
                <a:lnTo>
                  <a:pt x="742" y="54"/>
                </a:lnTo>
                <a:lnTo>
                  <a:pt x="741" y="55"/>
                </a:lnTo>
                <a:lnTo>
                  <a:pt x="741" y="55"/>
                </a:lnTo>
                <a:lnTo>
                  <a:pt x="740" y="55"/>
                </a:lnTo>
                <a:lnTo>
                  <a:pt x="740" y="55"/>
                </a:lnTo>
                <a:lnTo>
                  <a:pt x="740" y="55"/>
                </a:lnTo>
                <a:lnTo>
                  <a:pt x="739" y="55"/>
                </a:lnTo>
                <a:lnTo>
                  <a:pt x="738" y="56"/>
                </a:lnTo>
                <a:lnTo>
                  <a:pt x="737" y="56"/>
                </a:lnTo>
                <a:lnTo>
                  <a:pt x="737" y="56"/>
                </a:lnTo>
                <a:lnTo>
                  <a:pt x="737" y="56"/>
                </a:lnTo>
                <a:lnTo>
                  <a:pt x="736" y="56"/>
                </a:lnTo>
                <a:lnTo>
                  <a:pt x="736" y="56"/>
                </a:lnTo>
                <a:lnTo>
                  <a:pt x="735" y="56"/>
                </a:lnTo>
                <a:lnTo>
                  <a:pt x="735" y="57"/>
                </a:lnTo>
                <a:lnTo>
                  <a:pt x="735" y="57"/>
                </a:lnTo>
                <a:lnTo>
                  <a:pt x="735" y="57"/>
                </a:lnTo>
                <a:lnTo>
                  <a:pt x="734" y="57"/>
                </a:lnTo>
                <a:lnTo>
                  <a:pt x="734" y="58"/>
                </a:lnTo>
                <a:lnTo>
                  <a:pt x="734" y="58"/>
                </a:lnTo>
                <a:lnTo>
                  <a:pt x="734" y="58"/>
                </a:lnTo>
                <a:lnTo>
                  <a:pt x="733" y="58"/>
                </a:lnTo>
                <a:lnTo>
                  <a:pt x="732" y="58"/>
                </a:lnTo>
                <a:lnTo>
                  <a:pt x="731" y="58"/>
                </a:lnTo>
                <a:lnTo>
                  <a:pt x="731" y="58"/>
                </a:lnTo>
                <a:lnTo>
                  <a:pt x="730" y="58"/>
                </a:lnTo>
                <a:lnTo>
                  <a:pt x="730" y="58"/>
                </a:lnTo>
                <a:lnTo>
                  <a:pt x="729" y="58"/>
                </a:lnTo>
                <a:lnTo>
                  <a:pt x="729" y="59"/>
                </a:lnTo>
                <a:lnTo>
                  <a:pt x="729" y="59"/>
                </a:lnTo>
                <a:lnTo>
                  <a:pt x="728" y="59"/>
                </a:lnTo>
                <a:lnTo>
                  <a:pt x="728" y="59"/>
                </a:lnTo>
                <a:lnTo>
                  <a:pt x="727" y="59"/>
                </a:lnTo>
                <a:lnTo>
                  <a:pt x="727" y="59"/>
                </a:lnTo>
                <a:lnTo>
                  <a:pt x="726" y="59"/>
                </a:lnTo>
                <a:lnTo>
                  <a:pt x="726" y="59"/>
                </a:lnTo>
                <a:lnTo>
                  <a:pt x="725" y="60"/>
                </a:lnTo>
                <a:lnTo>
                  <a:pt x="725" y="60"/>
                </a:lnTo>
                <a:lnTo>
                  <a:pt x="725" y="59"/>
                </a:lnTo>
                <a:lnTo>
                  <a:pt x="724" y="60"/>
                </a:lnTo>
                <a:lnTo>
                  <a:pt x="724" y="60"/>
                </a:lnTo>
                <a:lnTo>
                  <a:pt x="724" y="60"/>
                </a:lnTo>
                <a:lnTo>
                  <a:pt x="723" y="60"/>
                </a:lnTo>
                <a:lnTo>
                  <a:pt x="723" y="60"/>
                </a:lnTo>
                <a:lnTo>
                  <a:pt x="723" y="60"/>
                </a:lnTo>
                <a:lnTo>
                  <a:pt x="723" y="60"/>
                </a:lnTo>
                <a:lnTo>
                  <a:pt x="723" y="61"/>
                </a:lnTo>
                <a:lnTo>
                  <a:pt x="722" y="60"/>
                </a:lnTo>
                <a:lnTo>
                  <a:pt x="722" y="61"/>
                </a:lnTo>
                <a:lnTo>
                  <a:pt x="722" y="61"/>
                </a:lnTo>
                <a:lnTo>
                  <a:pt x="721" y="61"/>
                </a:lnTo>
                <a:lnTo>
                  <a:pt x="721" y="61"/>
                </a:lnTo>
                <a:lnTo>
                  <a:pt x="720" y="61"/>
                </a:lnTo>
                <a:lnTo>
                  <a:pt x="720" y="61"/>
                </a:lnTo>
                <a:lnTo>
                  <a:pt x="719" y="61"/>
                </a:lnTo>
                <a:lnTo>
                  <a:pt x="719" y="61"/>
                </a:lnTo>
                <a:lnTo>
                  <a:pt x="719" y="61"/>
                </a:lnTo>
                <a:lnTo>
                  <a:pt x="719" y="61"/>
                </a:lnTo>
                <a:lnTo>
                  <a:pt x="718" y="61"/>
                </a:lnTo>
                <a:lnTo>
                  <a:pt x="718" y="61"/>
                </a:lnTo>
                <a:lnTo>
                  <a:pt x="717" y="62"/>
                </a:lnTo>
                <a:lnTo>
                  <a:pt x="717" y="62"/>
                </a:lnTo>
                <a:lnTo>
                  <a:pt x="717" y="62"/>
                </a:lnTo>
                <a:lnTo>
                  <a:pt x="716" y="62"/>
                </a:lnTo>
                <a:lnTo>
                  <a:pt x="716" y="62"/>
                </a:lnTo>
                <a:lnTo>
                  <a:pt x="716" y="62"/>
                </a:lnTo>
                <a:lnTo>
                  <a:pt x="715" y="62"/>
                </a:lnTo>
                <a:lnTo>
                  <a:pt x="715" y="61"/>
                </a:lnTo>
                <a:lnTo>
                  <a:pt x="715" y="61"/>
                </a:lnTo>
                <a:lnTo>
                  <a:pt x="715" y="60"/>
                </a:lnTo>
                <a:lnTo>
                  <a:pt x="716" y="60"/>
                </a:lnTo>
                <a:lnTo>
                  <a:pt x="715" y="60"/>
                </a:lnTo>
                <a:lnTo>
                  <a:pt x="715" y="59"/>
                </a:lnTo>
                <a:lnTo>
                  <a:pt x="715" y="59"/>
                </a:lnTo>
                <a:lnTo>
                  <a:pt x="715" y="59"/>
                </a:lnTo>
                <a:lnTo>
                  <a:pt x="715" y="59"/>
                </a:lnTo>
                <a:lnTo>
                  <a:pt x="715" y="58"/>
                </a:lnTo>
                <a:lnTo>
                  <a:pt x="715" y="58"/>
                </a:lnTo>
                <a:lnTo>
                  <a:pt x="715" y="57"/>
                </a:lnTo>
                <a:lnTo>
                  <a:pt x="715" y="57"/>
                </a:lnTo>
                <a:lnTo>
                  <a:pt x="715" y="56"/>
                </a:lnTo>
                <a:lnTo>
                  <a:pt x="716" y="56"/>
                </a:lnTo>
                <a:lnTo>
                  <a:pt x="716" y="56"/>
                </a:lnTo>
                <a:lnTo>
                  <a:pt x="716" y="55"/>
                </a:lnTo>
                <a:lnTo>
                  <a:pt x="716" y="55"/>
                </a:lnTo>
                <a:lnTo>
                  <a:pt x="716" y="55"/>
                </a:lnTo>
                <a:lnTo>
                  <a:pt x="716" y="54"/>
                </a:lnTo>
                <a:lnTo>
                  <a:pt x="716" y="54"/>
                </a:lnTo>
                <a:lnTo>
                  <a:pt x="716" y="53"/>
                </a:lnTo>
                <a:lnTo>
                  <a:pt x="716" y="53"/>
                </a:lnTo>
                <a:lnTo>
                  <a:pt x="716" y="53"/>
                </a:lnTo>
                <a:lnTo>
                  <a:pt x="716" y="53"/>
                </a:lnTo>
                <a:lnTo>
                  <a:pt x="716" y="52"/>
                </a:lnTo>
                <a:lnTo>
                  <a:pt x="716" y="52"/>
                </a:lnTo>
                <a:lnTo>
                  <a:pt x="716" y="52"/>
                </a:lnTo>
                <a:lnTo>
                  <a:pt x="716" y="51"/>
                </a:lnTo>
                <a:lnTo>
                  <a:pt x="716" y="51"/>
                </a:lnTo>
                <a:lnTo>
                  <a:pt x="716" y="51"/>
                </a:lnTo>
                <a:lnTo>
                  <a:pt x="716" y="51"/>
                </a:lnTo>
                <a:lnTo>
                  <a:pt x="716" y="50"/>
                </a:lnTo>
                <a:lnTo>
                  <a:pt x="715" y="50"/>
                </a:lnTo>
                <a:lnTo>
                  <a:pt x="716" y="50"/>
                </a:lnTo>
                <a:lnTo>
                  <a:pt x="716" y="49"/>
                </a:lnTo>
                <a:lnTo>
                  <a:pt x="716" y="49"/>
                </a:lnTo>
                <a:lnTo>
                  <a:pt x="716" y="48"/>
                </a:lnTo>
                <a:lnTo>
                  <a:pt x="715" y="48"/>
                </a:lnTo>
                <a:lnTo>
                  <a:pt x="715" y="48"/>
                </a:lnTo>
                <a:lnTo>
                  <a:pt x="715" y="48"/>
                </a:lnTo>
                <a:lnTo>
                  <a:pt x="715" y="47"/>
                </a:lnTo>
                <a:lnTo>
                  <a:pt x="714" y="47"/>
                </a:lnTo>
                <a:lnTo>
                  <a:pt x="714" y="47"/>
                </a:lnTo>
                <a:lnTo>
                  <a:pt x="714" y="47"/>
                </a:lnTo>
                <a:lnTo>
                  <a:pt x="713" y="47"/>
                </a:lnTo>
                <a:lnTo>
                  <a:pt x="713" y="47"/>
                </a:lnTo>
                <a:lnTo>
                  <a:pt x="712" y="47"/>
                </a:lnTo>
                <a:lnTo>
                  <a:pt x="712" y="47"/>
                </a:lnTo>
                <a:lnTo>
                  <a:pt x="711" y="47"/>
                </a:lnTo>
                <a:lnTo>
                  <a:pt x="711" y="46"/>
                </a:lnTo>
                <a:lnTo>
                  <a:pt x="711" y="46"/>
                </a:lnTo>
                <a:lnTo>
                  <a:pt x="711" y="46"/>
                </a:lnTo>
                <a:lnTo>
                  <a:pt x="711" y="45"/>
                </a:lnTo>
                <a:lnTo>
                  <a:pt x="711" y="44"/>
                </a:lnTo>
                <a:lnTo>
                  <a:pt x="711" y="45"/>
                </a:lnTo>
                <a:lnTo>
                  <a:pt x="711" y="44"/>
                </a:lnTo>
                <a:lnTo>
                  <a:pt x="710" y="44"/>
                </a:lnTo>
                <a:lnTo>
                  <a:pt x="710" y="44"/>
                </a:lnTo>
                <a:lnTo>
                  <a:pt x="709" y="55"/>
                </a:lnTo>
                <a:lnTo>
                  <a:pt x="708" y="55"/>
                </a:lnTo>
                <a:lnTo>
                  <a:pt x="708" y="56"/>
                </a:lnTo>
                <a:lnTo>
                  <a:pt x="707" y="56"/>
                </a:lnTo>
                <a:lnTo>
                  <a:pt x="707" y="60"/>
                </a:lnTo>
                <a:lnTo>
                  <a:pt x="697" y="60"/>
                </a:lnTo>
                <a:lnTo>
                  <a:pt x="688" y="60"/>
                </a:lnTo>
                <a:lnTo>
                  <a:pt x="680" y="60"/>
                </a:lnTo>
                <a:lnTo>
                  <a:pt x="676" y="60"/>
                </a:lnTo>
                <a:lnTo>
                  <a:pt x="669" y="63"/>
                </a:lnTo>
                <a:lnTo>
                  <a:pt x="669" y="63"/>
                </a:lnTo>
                <a:lnTo>
                  <a:pt x="668" y="63"/>
                </a:lnTo>
                <a:lnTo>
                  <a:pt x="668" y="63"/>
                </a:lnTo>
                <a:lnTo>
                  <a:pt x="668" y="63"/>
                </a:lnTo>
                <a:lnTo>
                  <a:pt x="668" y="64"/>
                </a:lnTo>
                <a:lnTo>
                  <a:pt x="668" y="64"/>
                </a:lnTo>
                <a:lnTo>
                  <a:pt x="668" y="64"/>
                </a:lnTo>
                <a:lnTo>
                  <a:pt x="668" y="64"/>
                </a:lnTo>
                <a:lnTo>
                  <a:pt x="667" y="64"/>
                </a:lnTo>
                <a:lnTo>
                  <a:pt x="667" y="64"/>
                </a:lnTo>
                <a:lnTo>
                  <a:pt x="667" y="65"/>
                </a:lnTo>
                <a:lnTo>
                  <a:pt x="667" y="65"/>
                </a:lnTo>
                <a:lnTo>
                  <a:pt x="667" y="65"/>
                </a:lnTo>
                <a:lnTo>
                  <a:pt x="667" y="66"/>
                </a:lnTo>
                <a:lnTo>
                  <a:pt x="666" y="66"/>
                </a:lnTo>
                <a:lnTo>
                  <a:pt x="666" y="66"/>
                </a:lnTo>
                <a:lnTo>
                  <a:pt x="666" y="66"/>
                </a:lnTo>
                <a:lnTo>
                  <a:pt x="666" y="67"/>
                </a:lnTo>
                <a:lnTo>
                  <a:pt x="666" y="67"/>
                </a:lnTo>
                <a:lnTo>
                  <a:pt x="666" y="67"/>
                </a:lnTo>
                <a:lnTo>
                  <a:pt x="666" y="68"/>
                </a:lnTo>
                <a:lnTo>
                  <a:pt x="666" y="68"/>
                </a:lnTo>
                <a:lnTo>
                  <a:pt x="666" y="68"/>
                </a:lnTo>
                <a:lnTo>
                  <a:pt x="665" y="68"/>
                </a:lnTo>
                <a:lnTo>
                  <a:pt x="665" y="69"/>
                </a:lnTo>
                <a:lnTo>
                  <a:pt x="665" y="69"/>
                </a:lnTo>
                <a:lnTo>
                  <a:pt x="665" y="70"/>
                </a:lnTo>
                <a:lnTo>
                  <a:pt x="665" y="70"/>
                </a:lnTo>
                <a:lnTo>
                  <a:pt x="664" y="70"/>
                </a:lnTo>
                <a:lnTo>
                  <a:pt x="664" y="70"/>
                </a:lnTo>
                <a:lnTo>
                  <a:pt x="663" y="70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2" y="69"/>
                </a:lnTo>
                <a:lnTo>
                  <a:pt x="663" y="68"/>
                </a:lnTo>
                <a:lnTo>
                  <a:pt x="663" y="68"/>
                </a:lnTo>
                <a:lnTo>
                  <a:pt x="662" y="68"/>
                </a:lnTo>
                <a:lnTo>
                  <a:pt x="662" y="68"/>
                </a:lnTo>
                <a:lnTo>
                  <a:pt x="661" y="68"/>
                </a:lnTo>
                <a:lnTo>
                  <a:pt x="661" y="68"/>
                </a:lnTo>
                <a:lnTo>
                  <a:pt x="660" y="69"/>
                </a:lnTo>
                <a:lnTo>
                  <a:pt x="660" y="69"/>
                </a:lnTo>
                <a:lnTo>
                  <a:pt x="660" y="70"/>
                </a:lnTo>
                <a:lnTo>
                  <a:pt x="659" y="70"/>
                </a:lnTo>
                <a:lnTo>
                  <a:pt x="659" y="70"/>
                </a:lnTo>
                <a:lnTo>
                  <a:pt x="659" y="70"/>
                </a:lnTo>
                <a:lnTo>
                  <a:pt x="658" y="71"/>
                </a:lnTo>
                <a:lnTo>
                  <a:pt x="658" y="71"/>
                </a:lnTo>
                <a:lnTo>
                  <a:pt x="657" y="71"/>
                </a:lnTo>
                <a:lnTo>
                  <a:pt x="657" y="72"/>
                </a:lnTo>
                <a:lnTo>
                  <a:pt x="657" y="72"/>
                </a:lnTo>
                <a:lnTo>
                  <a:pt x="657" y="73"/>
                </a:lnTo>
                <a:lnTo>
                  <a:pt x="656" y="73"/>
                </a:lnTo>
                <a:lnTo>
                  <a:pt x="656" y="73"/>
                </a:lnTo>
                <a:lnTo>
                  <a:pt x="656" y="73"/>
                </a:lnTo>
                <a:lnTo>
                  <a:pt x="655" y="73"/>
                </a:lnTo>
                <a:lnTo>
                  <a:pt x="655" y="73"/>
                </a:lnTo>
                <a:lnTo>
                  <a:pt x="655" y="73"/>
                </a:lnTo>
                <a:lnTo>
                  <a:pt x="655" y="74"/>
                </a:lnTo>
                <a:lnTo>
                  <a:pt x="655" y="74"/>
                </a:lnTo>
                <a:lnTo>
                  <a:pt x="654" y="74"/>
                </a:lnTo>
                <a:lnTo>
                  <a:pt x="654" y="74"/>
                </a:lnTo>
                <a:lnTo>
                  <a:pt x="654" y="74"/>
                </a:lnTo>
                <a:lnTo>
                  <a:pt x="653" y="75"/>
                </a:lnTo>
                <a:lnTo>
                  <a:pt x="653" y="75"/>
                </a:lnTo>
                <a:lnTo>
                  <a:pt x="652" y="75"/>
                </a:lnTo>
                <a:lnTo>
                  <a:pt x="652" y="76"/>
                </a:lnTo>
                <a:lnTo>
                  <a:pt x="652" y="76"/>
                </a:lnTo>
                <a:lnTo>
                  <a:pt x="652" y="76"/>
                </a:lnTo>
                <a:lnTo>
                  <a:pt x="651" y="76"/>
                </a:lnTo>
                <a:lnTo>
                  <a:pt x="651" y="76"/>
                </a:lnTo>
                <a:lnTo>
                  <a:pt x="651" y="75"/>
                </a:lnTo>
                <a:lnTo>
                  <a:pt x="651" y="75"/>
                </a:lnTo>
                <a:lnTo>
                  <a:pt x="651" y="76"/>
                </a:lnTo>
                <a:lnTo>
                  <a:pt x="650" y="76"/>
                </a:lnTo>
                <a:lnTo>
                  <a:pt x="650" y="76"/>
                </a:lnTo>
                <a:lnTo>
                  <a:pt x="650" y="75"/>
                </a:lnTo>
                <a:lnTo>
                  <a:pt x="649" y="76"/>
                </a:lnTo>
                <a:lnTo>
                  <a:pt x="649" y="76"/>
                </a:lnTo>
                <a:lnTo>
                  <a:pt x="649" y="76"/>
                </a:lnTo>
                <a:lnTo>
                  <a:pt x="649" y="77"/>
                </a:lnTo>
                <a:lnTo>
                  <a:pt x="649" y="77"/>
                </a:lnTo>
                <a:lnTo>
                  <a:pt x="648" y="77"/>
                </a:lnTo>
                <a:lnTo>
                  <a:pt x="648" y="78"/>
                </a:lnTo>
                <a:lnTo>
                  <a:pt x="647" y="77"/>
                </a:lnTo>
                <a:lnTo>
                  <a:pt x="647" y="77"/>
                </a:lnTo>
                <a:lnTo>
                  <a:pt x="647" y="78"/>
                </a:lnTo>
                <a:lnTo>
                  <a:pt x="646" y="78"/>
                </a:lnTo>
                <a:lnTo>
                  <a:pt x="646" y="78"/>
                </a:lnTo>
                <a:lnTo>
                  <a:pt x="646" y="78"/>
                </a:lnTo>
                <a:lnTo>
                  <a:pt x="646" y="78"/>
                </a:lnTo>
                <a:lnTo>
                  <a:pt x="645" y="78"/>
                </a:lnTo>
                <a:lnTo>
                  <a:pt x="645" y="79"/>
                </a:lnTo>
                <a:lnTo>
                  <a:pt x="644" y="79"/>
                </a:lnTo>
                <a:lnTo>
                  <a:pt x="644" y="79"/>
                </a:lnTo>
                <a:lnTo>
                  <a:pt x="644" y="79"/>
                </a:lnTo>
                <a:lnTo>
                  <a:pt x="643" y="79"/>
                </a:lnTo>
                <a:lnTo>
                  <a:pt x="643" y="79"/>
                </a:lnTo>
                <a:lnTo>
                  <a:pt x="643" y="79"/>
                </a:lnTo>
                <a:lnTo>
                  <a:pt x="643" y="79"/>
                </a:lnTo>
                <a:lnTo>
                  <a:pt x="643" y="79"/>
                </a:lnTo>
                <a:lnTo>
                  <a:pt x="642" y="79"/>
                </a:lnTo>
                <a:lnTo>
                  <a:pt x="642" y="80"/>
                </a:lnTo>
                <a:lnTo>
                  <a:pt x="641" y="80"/>
                </a:lnTo>
                <a:lnTo>
                  <a:pt x="641" y="81"/>
                </a:lnTo>
                <a:lnTo>
                  <a:pt x="642" y="81"/>
                </a:lnTo>
                <a:lnTo>
                  <a:pt x="641" y="81"/>
                </a:lnTo>
                <a:lnTo>
                  <a:pt x="641" y="82"/>
                </a:lnTo>
                <a:lnTo>
                  <a:pt x="641" y="81"/>
                </a:lnTo>
                <a:lnTo>
                  <a:pt x="641" y="81"/>
                </a:lnTo>
                <a:lnTo>
                  <a:pt x="640" y="81"/>
                </a:lnTo>
                <a:lnTo>
                  <a:pt x="640" y="81"/>
                </a:lnTo>
                <a:lnTo>
                  <a:pt x="639" y="81"/>
                </a:lnTo>
                <a:lnTo>
                  <a:pt x="639" y="82"/>
                </a:lnTo>
                <a:lnTo>
                  <a:pt x="638" y="82"/>
                </a:lnTo>
                <a:lnTo>
                  <a:pt x="639" y="81"/>
                </a:lnTo>
                <a:lnTo>
                  <a:pt x="639" y="81"/>
                </a:lnTo>
                <a:lnTo>
                  <a:pt x="638" y="81"/>
                </a:lnTo>
                <a:lnTo>
                  <a:pt x="637" y="81"/>
                </a:lnTo>
                <a:lnTo>
                  <a:pt x="637" y="81"/>
                </a:lnTo>
                <a:lnTo>
                  <a:pt x="636" y="81"/>
                </a:lnTo>
                <a:lnTo>
                  <a:pt x="636" y="81"/>
                </a:lnTo>
                <a:lnTo>
                  <a:pt x="636" y="82"/>
                </a:lnTo>
                <a:lnTo>
                  <a:pt x="636" y="82"/>
                </a:lnTo>
                <a:lnTo>
                  <a:pt x="636" y="83"/>
                </a:lnTo>
                <a:lnTo>
                  <a:pt x="636" y="83"/>
                </a:lnTo>
                <a:lnTo>
                  <a:pt x="636" y="83"/>
                </a:lnTo>
                <a:lnTo>
                  <a:pt x="636" y="84"/>
                </a:lnTo>
                <a:lnTo>
                  <a:pt x="635" y="84"/>
                </a:lnTo>
                <a:lnTo>
                  <a:pt x="634" y="84"/>
                </a:lnTo>
                <a:lnTo>
                  <a:pt x="633" y="84"/>
                </a:lnTo>
                <a:lnTo>
                  <a:pt x="633" y="84"/>
                </a:lnTo>
                <a:lnTo>
                  <a:pt x="632" y="84"/>
                </a:lnTo>
                <a:lnTo>
                  <a:pt x="632" y="85"/>
                </a:lnTo>
                <a:lnTo>
                  <a:pt x="632" y="84"/>
                </a:lnTo>
                <a:lnTo>
                  <a:pt x="631" y="84"/>
                </a:lnTo>
                <a:lnTo>
                  <a:pt x="631" y="84"/>
                </a:lnTo>
                <a:lnTo>
                  <a:pt x="631" y="84"/>
                </a:lnTo>
                <a:lnTo>
                  <a:pt x="631" y="84"/>
                </a:lnTo>
                <a:lnTo>
                  <a:pt x="631" y="83"/>
                </a:lnTo>
                <a:lnTo>
                  <a:pt x="631" y="83"/>
                </a:lnTo>
                <a:lnTo>
                  <a:pt x="631" y="83"/>
                </a:lnTo>
                <a:lnTo>
                  <a:pt x="631" y="83"/>
                </a:lnTo>
                <a:lnTo>
                  <a:pt x="631" y="82"/>
                </a:lnTo>
                <a:lnTo>
                  <a:pt x="631" y="82"/>
                </a:lnTo>
                <a:lnTo>
                  <a:pt x="631" y="83"/>
                </a:lnTo>
                <a:lnTo>
                  <a:pt x="630" y="83"/>
                </a:lnTo>
                <a:lnTo>
                  <a:pt x="630" y="83"/>
                </a:lnTo>
                <a:lnTo>
                  <a:pt x="629" y="83"/>
                </a:lnTo>
                <a:lnTo>
                  <a:pt x="628" y="83"/>
                </a:lnTo>
                <a:lnTo>
                  <a:pt x="627" y="83"/>
                </a:lnTo>
                <a:lnTo>
                  <a:pt x="627" y="83"/>
                </a:lnTo>
                <a:lnTo>
                  <a:pt x="626" y="83"/>
                </a:lnTo>
                <a:lnTo>
                  <a:pt x="626" y="83"/>
                </a:lnTo>
                <a:lnTo>
                  <a:pt x="626" y="83"/>
                </a:lnTo>
                <a:lnTo>
                  <a:pt x="626" y="83"/>
                </a:lnTo>
                <a:lnTo>
                  <a:pt x="626" y="84"/>
                </a:lnTo>
                <a:lnTo>
                  <a:pt x="626" y="84"/>
                </a:lnTo>
                <a:lnTo>
                  <a:pt x="625" y="84"/>
                </a:lnTo>
                <a:lnTo>
                  <a:pt x="625" y="84"/>
                </a:lnTo>
                <a:lnTo>
                  <a:pt x="624" y="85"/>
                </a:lnTo>
                <a:lnTo>
                  <a:pt x="624" y="85"/>
                </a:lnTo>
                <a:lnTo>
                  <a:pt x="624" y="85"/>
                </a:lnTo>
                <a:lnTo>
                  <a:pt x="624" y="86"/>
                </a:lnTo>
                <a:lnTo>
                  <a:pt x="624" y="87"/>
                </a:lnTo>
                <a:lnTo>
                  <a:pt x="624" y="87"/>
                </a:lnTo>
                <a:lnTo>
                  <a:pt x="624" y="87"/>
                </a:lnTo>
                <a:lnTo>
                  <a:pt x="623" y="87"/>
                </a:lnTo>
                <a:lnTo>
                  <a:pt x="623" y="87"/>
                </a:lnTo>
                <a:lnTo>
                  <a:pt x="622" y="87"/>
                </a:lnTo>
                <a:lnTo>
                  <a:pt x="622" y="87"/>
                </a:lnTo>
                <a:lnTo>
                  <a:pt x="622" y="88"/>
                </a:lnTo>
                <a:lnTo>
                  <a:pt x="621" y="88"/>
                </a:lnTo>
                <a:lnTo>
                  <a:pt x="621" y="89"/>
                </a:lnTo>
                <a:lnTo>
                  <a:pt x="621" y="89"/>
                </a:lnTo>
                <a:lnTo>
                  <a:pt x="621" y="89"/>
                </a:lnTo>
                <a:lnTo>
                  <a:pt x="621" y="90"/>
                </a:lnTo>
                <a:lnTo>
                  <a:pt x="620" y="90"/>
                </a:lnTo>
                <a:lnTo>
                  <a:pt x="620" y="90"/>
                </a:lnTo>
                <a:lnTo>
                  <a:pt x="620" y="90"/>
                </a:lnTo>
                <a:lnTo>
                  <a:pt x="620" y="89"/>
                </a:lnTo>
                <a:lnTo>
                  <a:pt x="620" y="89"/>
                </a:lnTo>
                <a:lnTo>
                  <a:pt x="619" y="89"/>
                </a:lnTo>
                <a:lnTo>
                  <a:pt x="619" y="89"/>
                </a:lnTo>
                <a:lnTo>
                  <a:pt x="619" y="88"/>
                </a:lnTo>
                <a:lnTo>
                  <a:pt x="619" y="88"/>
                </a:lnTo>
                <a:lnTo>
                  <a:pt x="618" y="88"/>
                </a:lnTo>
                <a:lnTo>
                  <a:pt x="618" y="88"/>
                </a:lnTo>
                <a:lnTo>
                  <a:pt x="617" y="89"/>
                </a:lnTo>
                <a:lnTo>
                  <a:pt x="616" y="89"/>
                </a:lnTo>
                <a:lnTo>
                  <a:pt x="616" y="89"/>
                </a:lnTo>
                <a:lnTo>
                  <a:pt x="616" y="89"/>
                </a:lnTo>
                <a:lnTo>
                  <a:pt x="615" y="88"/>
                </a:lnTo>
                <a:lnTo>
                  <a:pt x="615" y="88"/>
                </a:lnTo>
                <a:lnTo>
                  <a:pt x="614" y="88"/>
                </a:lnTo>
                <a:lnTo>
                  <a:pt x="614" y="88"/>
                </a:lnTo>
                <a:lnTo>
                  <a:pt x="613" y="88"/>
                </a:lnTo>
                <a:lnTo>
                  <a:pt x="613" y="88"/>
                </a:lnTo>
                <a:lnTo>
                  <a:pt x="612" y="87"/>
                </a:lnTo>
                <a:lnTo>
                  <a:pt x="612" y="87"/>
                </a:lnTo>
                <a:lnTo>
                  <a:pt x="612" y="87"/>
                </a:lnTo>
                <a:lnTo>
                  <a:pt x="611" y="87"/>
                </a:lnTo>
                <a:lnTo>
                  <a:pt x="611" y="87"/>
                </a:lnTo>
                <a:lnTo>
                  <a:pt x="611" y="87"/>
                </a:lnTo>
                <a:lnTo>
                  <a:pt x="610" y="87"/>
                </a:lnTo>
                <a:lnTo>
                  <a:pt x="610" y="87"/>
                </a:lnTo>
                <a:lnTo>
                  <a:pt x="610" y="88"/>
                </a:lnTo>
                <a:lnTo>
                  <a:pt x="609" y="88"/>
                </a:lnTo>
                <a:lnTo>
                  <a:pt x="609" y="87"/>
                </a:lnTo>
                <a:lnTo>
                  <a:pt x="609" y="88"/>
                </a:lnTo>
                <a:lnTo>
                  <a:pt x="608" y="88"/>
                </a:lnTo>
                <a:lnTo>
                  <a:pt x="609" y="89"/>
                </a:lnTo>
                <a:lnTo>
                  <a:pt x="609" y="89"/>
                </a:lnTo>
                <a:lnTo>
                  <a:pt x="609" y="90"/>
                </a:lnTo>
                <a:lnTo>
                  <a:pt x="608" y="90"/>
                </a:lnTo>
                <a:lnTo>
                  <a:pt x="608" y="90"/>
                </a:lnTo>
                <a:lnTo>
                  <a:pt x="607" y="90"/>
                </a:lnTo>
                <a:lnTo>
                  <a:pt x="607" y="91"/>
                </a:lnTo>
                <a:lnTo>
                  <a:pt x="606" y="91"/>
                </a:lnTo>
                <a:lnTo>
                  <a:pt x="606" y="92"/>
                </a:lnTo>
                <a:lnTo>
                  <a:pt x="606" y="92"/>
                </a:lnTo>
                <a:lnTo>
                  <a:pt x="606" y="93"/>
                </a:lnTo>
                <a:lnTo>
                  <a:pt x="606" y="93"/>
                </a:lnTo>
                <a:lnTo>
                  <a:pt x="605" y="93"/>
                </a:lnTo>
                <a:lnTo>
                  <a:pt x="605" y="92"/>
                </a:lnTo>
                <a:lnTo>
                  <a:pt x="605" y="92"/>
                </a:lnTo>
                <a:lnTo>
                  <a:pt x="605" y="91"/>
                </a:lnTo>
                <a:lnTo>
                  <a:pt x="605" y="91"/>
                </a:lnTo>
                <a:lnTo>
                  <a:pt x="604" y="90"/>
                </a:lnTo>
                <a:lnTo>
                  <a:pt x="603" y="89"/>
                </a:lnTo>
                <a:lnTo>
                  <a:pt x="603" y="89"/>
                </a:lnTo>
                <a:lnTo>
                  <a:pt x="603" y="88"/>
                </a:lnTo>
                <a:lnTo>
                  <a:pt x="603" y="88"/>
                </a:lnTo>
                <a:lnTo>
                  <a:pt x="603" y="87"/>
                </a:lnTo>
                <a:lnTo>
                  <a:pt x="604" y="87"/>
                </a:lnTo>
                <a:lnTo>
                  <a:pt x="605" y="87"/>
                </a:lnTo>
                <a:lnTo>
                  <a:pt x="605" y="87"/>
                </a:lnTo>
                <a:lnTo>
                  <a:pt x="605" y="86"/>
                </a:lnTo>
                <a:lnTo>
                  <a:pt x="604" y="86"/>
                </a:lnTo>
                <a:lnTo>
                  <a:pt x="604" y="86"/>
                </a:lnTo>
                <a:lnTo>
                  <a:pt x="603" y="86"/>
                </a:lnTo>
                <a:lnTo>
                  <a:pt x="603" y="86"/>
                </a:lnTo>
                <a:lnTo>
                  <a:pt x="602" y="86"/>
                </a:lnTo>
                <a:lnTo>
                  <a:pt x="601" y="86"/>
                </a:lnTo>
                <a:lnTo>
                  <a:pt x="600" y="86"/>
                </a:lnTo>
                <a:lnTo>
                  <a:pt x="599" y="86"/>
                </a:lnTo>
                <a:lnTo>
                  <a:pt x="599" y="86"/>
                </a:lnTo>
                <a:lnTo>
                  <a:pt x="599" y="85"/>
                </a:lnTo>
                <a:lnTo>
                  <a:pt x="599" y="85"/>
                </a:lnTo>
                <a:lnTo>
                  <a:pt x="599" y="84"/>
                </a:lnTo>
                <a:lnTo>
                  <a:pt x="599" y="83"/>
                </a:lnTo>
                <a:lnTo>
                  <a:pt x="600" y="83"/>
                </a:lnTo>
                <a:lnTo>
                  <a:pt x="600" y="82"/>
                </a:lnTo>
                <a:lnTo>
                  <a:pt x="600" y="82"/>
                </a:lnTo>
                <a:lnTo>
                  <a:pt x="599" y="82"/>
                </a:lnTo>
                <a:lnTo>
                  <a:pt x="599" y="82"/>
                </a:lnTo>
                <a:lnTo>
                  <a:pt x="598" y="82"/>
                </a:lnTo>
                <a:lnTo>
                  <a:pt x="598" y="82"/>
                </a:lnTo>
                <a:lnTo>
                  <a:pt x="597" y="83"/>
                </a:lnTo>
                <a:lnTo>
                  <a:pt x="597" y="83"/>
                </a:lnTo>
                <a:lnTo>
                  <a:pt x="597" y="83"/>
                </a:lnTo>
                <a:lnTo>
                  <a:pt x="596" y="82"/>
                </a:lnTo>
                <a:lnTo>
                  <a:pt x="596" y="82"/>
                </a:lnTo>
                <a:lnTo>
                  <a:pt x="595" y="82"/>
                </a:lnTo>
                <a:lnTo>
                  <a:pt x="594" y="82"/>
                </a:lnTo>
                <a:lnTo>
                  <a:pt x="594" y="83"/>
                </a:lnTo>
                <a:lnTo>
                  <a:pt x="593" y="83"/>
                </a:lnTo>
                <a:lnTo>
                  <a:pt x="592" y="82"/>
                </a:lnTo>
                <a:lnTo>
                  <a:pt x="591" y="82"/>
                </a:lnTo>
                <a:lnTo>
                  <a:pt x="591" y="81"/>
                </a:lnTo>
                <a:lnTo>
                  <a:pt x="591" y="81"/>
                </a:lnTo>
                <a:lnTo>
                  <a:pt x="591" y="79"/>
                </a:lnTo>
                <a:lnTo>
                  <a:pt x="591" y="79"/>
                </a:lnTo>
                <a:lnTo>
                  <a:pt x="591" y="78"/>
                </a:lnTo>
                <a:lnTo>
                  <a:pt x="591" y="78"/>
                </a:lnTo>
                <a:lnTo>
                  <a:pt x="591" y="77"/>
                </a:lnTo>
                <a:lnTo>
                  <a:pt x="591" y="77"/>
                </a:lnTo>
                <a:lnTo>
                  <a:pt x="591" y="76"/>
                </a:lnTo>
                <a:lnTo>
                  <a:pt x="592" y="76"/>
                </a:lnTo>
                <a:lnTo>
                  <a:pt x="591" y="75"/>
                </a:lnTo>
                <a:lnTo>
                  <a:pt x="591" y="75"/>
                </a:lnTo>
                <a:lnTo>
                  <a:pt x="590" y="75"/>
                </a:lnTo>
                <a:lnTo>
                  <a:pt x="589" y="75"/>
                </a:lnTo>
                <a:lnTo>
                  <a:pt x="588" y="75"/>
                </a:lnTo>
                <a:lnTo>
                  <a:pt x="587" y="74"/>
                </a:lnTo>
                <a:lnTo>
                  <a:pt x="586" y="74"/>
                </a:lnTo>
                <a:lnTo>
                  <a:pt x="585" y="73"/>
                </a:lnTo>
                <a:lnTo>
                  <a:pt x="585" y="74"/>
                </a:lnTo>
                <a:lnTo>
                  <a:pt x="585" y="74"/>
                </a:lnTo>
                <a:lnTo>
                  <a:pt x="585" y="74"/>
                </a:lnTo>
                <a:lnTo>
                  <a:pt x="585" y="74"/>
                </a:lnTo>
                <a:lnTo>
                  <a:pt x="584" y="73"/>
                </a:lnTo>
                <a:lnTo>
                  <a:pt x="584" y="74"/>
                </a:lnTo>
                <a:lnTo>
                  <a:pt x="584" y="74"/>
                </a:lnTo>
                <a:lnTo>
                  <a:pt x="584" y="75"/>
                </a:lnTo>
                <a:lnTo>
                  <a:pt x="584" y="75"/>
                </a:lnTo>
                <a:lnTo>
                  <a:pt x="583" y="75"/>
                </a:lnTo>
                <a:lnTo>
                  <a:pt x="583" y="75"/>
                </a:lnTo>
                <a:lnTo>
                  <a:pt x="583" y="76"/>
                </a:lnTo>
                <a:lnTo>
                  <a:pt x="583" y="76"/>
                </a:lnTo>
                <a:lnTo>
                  <a:pt x="582" y="76"/>
                </a:lnTo>
                <a:lnTo>
                  <a:pt x="583" y="76"/>
                </a:lnTo>
                <a:lnTo>
                  <a:pt x="583" y="77"/>
                </a:lnTo>
                <a:lnTo>
                  <a:pt x="583" y="77"/>
                </a:lnTo>
                <a:lnTo>
                  <a:pt x="583" y="78"/>
                </a:lnTo>
                <a:lnTo>
                  <a:pt x="583" y="78"/>
                </a:lnTo>
                <a:lnTo>
                  <a:pt x="583" y="78"/>
                </a:lnTo>
                <a:lnTo>
                  <a:pt x="582" y="78"/>
                </a:lnTo>
                <a:lnTo>
                  <a:pt x="582" y="78"/>
                </a:lnTo>
                <a:lnTo>
                  <a:pt x="582" y="79"/>
                </a:lnTo>
                <a:lnTo>
                  <a:pt x="582" y="79"/>
                </a:lnTo>
                <a:lnTo>
                  <a:pt x="581" y="79"/>
                </a:lnTo>
                <a:lnTo>
                  <a:pt x="581" y="80"/>
                </a:lnTo>
                <a:lnTo>
                  <a:pt x="580" y="80"/>
                </a:lnTo>
                <a:lnTo>
                  <a:pt x="580" y="80"/>
                </a:lnTo>
                <a:lnTo>
                  <a:pt x="580" y="81"/>
                </a:lnTo>
                <a:lnTo>
                  <a:pt x="581" y="81"/>
                </a:lnTo>
                <a:lnTo>
                  <a:pt x="581" y="80"/>
                </a:lnTo>
                <a:lnTo>
                  <a:pt x="581" y="81"/>
                </a:lnTo>
                <a:lnTo>
                  <a:pt x="581" y="81"/>
                </a:lnTo>
                <a:lnTo>
                  <a:pt x="582" y="81"/>
                </a:lnTo>
                <a:lnTo>
                  <a:pt x="582" y="82"/>
                </a:lnTo>
                <a:lnTo>
                  <a:pt x="582" y="82"/>
                </a:lnTo>
                <a:lnTo>
                  <a:pt x="581" y="83"/>
                </a:lnTo>
                <a:lnTo>
                  <a:pt x="582" y="83"/>
                </a:lnTo>
                <a:lnTo>
                  <a:pt x="581" y="83"/>
                </a:lnTo>
                <a:lnTo>
                  <a:pt x="581" y="83"/>
                </a:lnTo>
                <a:lnTo>
                  <a:pt x="581" y="83"/>
                </a:lnTo>
                <a:lnTo>
                  <a:pt x="581" y="83"/>
                </a:lnTo>
                <a:lnTo>
                  <a:pt x="581" y="83"/>
                </a:lnTo>
                <a:lnTo>
                  <a:pt x="581" y="84"/>
                </a:lnTo>
                <a:lnTo>
                  <a:pt x="581" y="84"/>
                </a:lnTo>
                <a:lnTo>
                  <a:pt x="581" y="84"/>
                </a:lnTo>
                <a:lnTo>
                  <a:pt x="581" y="84"/>
                </a:lnTo>
                <a:lnTo>
                  <a:pt x="580" y="84"/>
                </a:lnTo>
                <a:lnTo>
                  <a:pt x="580" y="85"/>
                </a:lnTo>
                <a:lnTo>
                  <a:pt x="581" y="85"/>
                </a:lnTo>
                <a:lnTo>
                  <a:pt x="581" y="85"/>
                </a:lnTo>
                <a:lnTo>
                  <a:pt x="581" y="85"/>
                </a:lnTo>
                <a:lnTo>
                  <a:pt x="582" y="85"/>
                </a:lnTo>
                <a:lnTo>
                  <a:pt x="582" y="86"/>
                </a:lnTo>
                <a:lnTo>
                  <a:pt x="582" y="86"/>
                </a:lnTo>
                <a:lnTo>
                  <a:pt x="582" y="87"/>
                </a:lnTo>
                <a:lnTo>
                  <a:pt x="582" y="87"/>
                </a:lnTo>
                <a:lnTo>
                  <a:pt x="582" y="87"/>
                </a:lnTo>
                <a:lnTo>
                  <a:pt x="582" y="87"/>
                </a:lnTo>
                <a:lnTo>
                  <a:pt x="583" y="88"/>
                </a:lnTo>
                <a:lnTo>
                  <a:pt x="583" y="88"/>
                </a:lnTo>
                <a:lnTo>
                  <a:pt x="583" y="89"/>
                </a:lnTo>
                <a:lnTo>
                  <a:pt x="583" y="89"/>
                </a:lnTo>
                <a:lnTo>
                  <a:pt x="583" y="90"/>
                </a:lnTo>
                <a:lnTo>
                  <a:pt x="584" y="90"/>
                </a:lnTo>
                <a:lnTo>
                  <a:pt x="583" y="90"/>
                </a:lnTo>
                <a:lnTo>
                  <a:pt x="583" y="91"/>
                </a:lnTo>
                <a:lnTo>
                  <a:pt x="583" y="91"/>
                </a:lnTo>
                <a:lnTo>
                  <a:pt x="582" y="91"/>
                </a:lnTo>
                <a:lnTo>
                  <a:pt x="582" y="92"/>
                </a:lnTo>
                <a:lnTo>
                  <a:pt x="582" y="92"/>
                </a:lnTo>
                <a:lnTo>
                  <a:pt x="582" y="93"/>
                </a:lnTo>
                <a:lnTo>
                  <a:pt x="582" y="93"/>
                </a:lnTo>
                <a:lnTo>
                  <a:pt x="581" y="93"/>
                </a:lnTo>
                <a:lnTo>
                  <a:pt x="582" y="93"/>
                </a:lnTo>
                <a:lnTo>
                  <a:pt x="582" y="94"/>
                </a:lnTo>
                <a:lnTo>
                  <a:pt x="581" y="94"/>
                </a:lnTo>
                <a:lnTo>
                  <a:pt x="581" y="94"/>
                </a:lnTo>
                <a:lnTo>
                  <a:pt x="582" y="95"/>
                </a:lnTo>
                <a:lnTo>
                  <a:pt x="582" y="95"/>
                </a:lnTo>
                <a:lnTo>
                  <a:pt x="582" y="96"/>
                </a:lnTo>
                <a:lnTo>
                  <a:pt x="582" y="96"/>
                </a:lnTo>
                <a:lnTo>
                  <a:pt x="582" y="97"/>
                </a:lnTo>
                <a:lnTo>
                  <a:pt x="582" y="98"/>
                </a:lnTo>
                <a:lnTo>
                  <a:pt x="582" y="99"/>
                </a:lnTo>
                <a:lnTo>
                  <a:pt x="582" y="99"/>
                </a:lnTo>
                <a:lnTo>
                  <a:pt x="583" y="99"/>
                </a:lnTo>
                <a:lnTo>
                  <a:pt x="583" y="100"/>
                </a:lnTo>
                <a:lnTo>
                  <a:pt x="583" y="100"/>
                </a:lnTo>
                <a:lnTo>
                  <a:pt x="584" y="101"/>
                </a:lnTo>
                <a:lnTo>
                  <a:pt x="584" y="100"/>
                </a:lnTo>
                <a:lnTo>
                  <a:pt x="585" y="101"/>
                </a:lnTo>
                <a:lnTo>
                  <a:pt x="585" y="101"/>
                </a:lnTo>
                <a:lnTo>
                  <a:pt x="585" y="101"/>
                </a:lnTo>
                <a:lnTo>
                  <a:pt x="585" y="102"/>
                </a:lnTo>
                <a:lnTo>
                  <a:pt x="585" y="102"/>
                </a:lnTo>
                <a:lnTo>
                  <a:pt x="585" y="103"/>
                </a:lnTo>
                <a:lnTo>
                  <a:pt x="584" y="103"/>
                </a:lnTo>
                <a:lnTo>
                  <a:pt x="584" y="103"/>
                </a:lnTo>
                <a:lnTo>
                  <a:pt x="584" y="103"/>
                </a:lnTo>
                <a:lnTo>
                  <a:pt x="584" y="103"/>
                </a:lnTo>
                <a:lnTo>
                  <a:pt x="583" y="104"/>
                </a:lnTo>
                <a:lnTo>
                  <a:pt x="583" y="104"/>
                </a:lnTo>
                <a:lnTo>
                  <a:pt x="583" y="105"/>
                </a:lnTo>
                <a:lnTo>
                  <a:pt x="583" y="105"/>
                </a:lnTo>
                <a:lnTo>
                  <a:pt x="582" y="105"/>
                </a:lnTo>
                <a:lnTo>
                  <a:pt x="582" y="106"/>
                </a:lnTo>
                <a:lnTo>
                  <a:pt x="582" y="106"/>
                </a:lnTo>
                <a:lnTo>
                  <a:pt x="582" y="107"/>
                </a:lnTo>
                <a:lnTo>
                  <a:pt x="582" y="107"/>
                </a:lnTo>
                <a:lnTo>
                  <a:pt x="581" y="107"/>
                </a:lnTo>
                <a:lnTo>
                  <a:pt x="581" y="108"/>
                </a:lnTo>
                <a:lnTo>
                  <a:pt x="580" y="108"/>
                </a:lnTo>
                <a:lnTo>
                  <a:pt x="579" y="110"/>
                </a:lnTo>
                <a:lnTo>
                  <a:pt x="579" y="111"/>
                </a:lnTo>
                <a:lnTo>
                  <a:pt x="570" y="101"/>
                </a:lnTo>
                <a:lnTo>
                  <a:pt x="566" y="97"/>
                </a:lnTo>
                <a:lnTo>
                  <a:pt x="566" y="97"/>
                </a:lnTo>
                <a:lnTo>
                  <a:pt x="566" y="97"/>
                </a:lnTo>
                <a:lnTo>
                  <a:pt x="565" y="96"/>
                </a:lnTo>
                <a:lnTo>
                  <a:pt x="565" y="96"/>
                </a:lnTo>
                <a:lnTo>
                  <a:pt x="565" y="96"/>
                </a:lnTo>
                <a:lnTo>
                  <a:pt x="565" y="95"/>
                </a:lnTo>
                <a:lnTo>
                  <a:pt x="564" y="95"/>
                </a:lnTo>
                <a:lnTo>
                  <a:pt x="563" y="95"/>
                </a:lnTo>
                <a:lnTo>
                  <a:pt x="563" y="96"/>
                </a:lnTo>
                <a:lnTo>
                  <a:pt x="562" y="96"/>
                </a:lnTo>
                <a:lnTo>
                  <a:pt x="561" y="95"/>
                </a:lnTo>
                <a:lnTo>
                  <a:pt x="560" y="95"/>
                </a:lnTo>
                <a:lnTo>
                  <a:pt x="560" y="95"/>
                </a:lnTo>
                <a:lnTo>
                  <a:pt x="560" y="96"/>
                </a:lnTo>
                <a:lnTo>
                  <a:pt x="559" y="96"/>
                </a:lnTo>
                <a:lnTo>
                  <a:pt x="559" y="96"/>
                </a:lnTo>
                <a:lnTo>
                  <a:pt x="558" y="96"/>
                </a:lnTo>
                <a:lnTo>
                  <a:pt x="558" y="96"/>
                </a:lnTo>
                <a:lnTo>
                  <a:pt x="557" y="96"/>
                </a:lnTo>
                <a:lnTo>
                  <a:pt x="557" y="95"/>
                </a:lnTo>
                <a:lnTo>
                  <a:pt x="557" y="95"/>
                </a:lnTo>
                <a:lnTo>
                  <a:pt x="557" y="94"/>
                </a:lnTo>
                <a:lnTo>
                  <a:pt x="556" y="95"/>
                </a:lnTo>
                <a:lnTo>
                  <a:pt x="556" y="95"/>
                </a:lnTo>
                <a:lnTo>
                  <a:pt x="556" y="95"/>
                </a:lnTo>
                <a:lnTo>
                  <a:pt x="556" y="94"/>
                </a:lnTo>
                <a:lnTo>
                  <a:pt x="556" y="94"/>
                </a:lnTo>
                <a:lnTo>
                  <a:pt x="555" y="94"/>
                </a:lnTo>
                <a:lnTo>
                  <a:pt x="555" y="93"/>
                </a:lnTo>
                <a:lnTo>
                  <a:pt x="555" y="94"/>
                </a:lnTo>
                <a:lnTo>
                  <a:pt x="555" y="93"/>
                </a:lnTo>
                <a:lnTo>
                  <a:pt x="554" y="94"/>
                </a:lnTo>
                <a:lnTo>
                  <a:pt x="554" y="93"/>
                </a:lnTo>
                <a:lnTo>
                  <a:pt x="554" y="93"/>
                </a:lnTo>
                <a:lnTo>
                  <a:pt x="553" y="93"/>
                </a:lnTo>
                <a:lnTo>
                  <a:pt x="553" y="93"/>
                </a:lnTo>
                <a:lnTo>
                  <a:pt x="553" y="93"/>
                </a:lnTo>
                <a:lnTo>
                  <a:pt x="552" y="93"/>
                </a:lnTo>
                <a:lnTo>
                  <a:pt x="552" y="93"/>
                </a:lnTo>
                <a:lnTo>
                  <a:pt x="552" y="94"/>
                </a:lnTo>
                <a:lnTo>
                  <a:pt x="551" y="94"/>
                </a:lnTo>
                <a:lnTo>
                  <a:pt x="551" y="94"/>
                </a:lnTo>
                <a:lnTo>
                  <a:pt x="551" y="95"/>
                </a:lnTo>
                <a:lnTo>
                  <a:pt x="551" y="95"/>
                </a:lnTo>
                <a:lnTo>
                  <a:pt x="550" y="95"/>
                </a:lnTo>
                <a:lnTo>
                  <a:pt x="550" y="95"/>
                </a:lnTo>
                <a:lnTo>
                  <a:pt x="550" y="95"/>
                </a:lnTo>
                <a:lnTo>
                  <a:pt x="549" y="95"/>
                </a:lnTo>
                <a:lnTo>
                  <a:pt x="549" y="95"/>
                </a:lnTo>
                <a:lnTo>
                  <a:pt x="549" y="94"/>
                </a:lnTo>
                <a:lnTo>
                  <a:pt x="549" y="93"/>
                </a:lnTo>
                <a:lnTo>
                  <a:pt x="548" y="93"/>
                </a:lnTo>
                <a:lnTo>
                  <a:pt x="548" y="93"/>
                </a:lnTo>
                <a:lnTo>
                  <a:pt x="548" y="93"/>
                </a:lnTo>
                <a:lnTo>
                  <a:pt x="548" y="92"/>
                </a:lnTo>
                <a:lnTo>
                  <a:pt x="547" y="92"/>
                </a:lnTo>
                <a:lnTo>
                  <a:pt x="547" y="92"/>
                </a:lnTo>
                <a:lnTo>
                  <a:pt x="547" y="91"/>
                </a:lnTo>
                <a:lnTo>
                  <a:pt x="547" y="92"/>
                </a:lnTo>
                <a:lnTo>
                  <a:pt x="546" y="91"/>
                </a:lnTo>
                <a:lnTo>
                  <a:pt x="546" y="91"/>
                </a:lnTo>
                <a:lnTo>
                  <a:pt x="545" y="91"/>
                </a:lnTo>
                <a:lnTo>
                  <a:pt x="545" y="92"/>
                </a:lnTo>
                <a:lnTo>
                  <a:pt x="544" y="92"/>
                </a:lnTo>
                <a:lnTo>
                  <a:pt x="544" y="92"/>
                </a:lnTo>
                <a:lnTo>
                  <a:pt x="543" y="92"/>
                </a:lnTo>
                <a:lnTo>
                  <a:pt x="543" y="91"/>
                </a:lnTo>
                <a:lnTo>
                  <a:pt x="543" y="91"/>
                </a:lnTo>
                <a:lnTo>
                  <a:pt x="543" y="91"/>
                </a:lnTo>
                <a:lnTo>
                  <a:pt x="542" y="91"/>
                </a:lnTo>
                <a:lnTo>
                  <a:pt x="543" y="91"/>
                </a:lnTo>
                <a:lnTo>
                  <a:pt x="542" y="90"/>
                </a:lnTo>
                <a:lnTo>
                  <a:pt x="543" y="90"/>
                </a:lnTo>
                <a:lnTo>
                  <a:pt x="543" y="90"/>
                </a:lnTo>
                <a:lnTo>
                  <a:pt x="543" y="89"/>
                </a:lnTo>
                <a:lnTo>
                  <a:pt x="542" y="89"/>
                </a:lnTo>
                <a:lnTo>
                  <a:pt x="542" y="89"/>
                </a:lnTo>
                <a:lnTo>
                  <a:pt x="541" y="89"/>
                </a:lnTo>
                <a:lnTo>
                  <a:pt x="541" y="89"/>
                </a:lnTo>
                <a:lnTo>
                  <a:pt x="540" y="89"/>
                </a:lnTo>
                <a:lnTo>
                  <a:pt x="540" y="89"/>
                </a:lnTo>
                <a:lnTo>
                  <a:pt x="540" y="89"/>
                </a:lnTo>
                <a:lnTo>
                  <a:pt x="540" y="88"/>
                </a:lnTo>
                <a:lnTo>
                  <a:pt x="540" y="88"/>
                </a:lnTo>
                <a:lnTo>
                  <a:pt x="540" y="88"/>
                </a:lnTo>
                <a:lnTo>
                  <a:pt x="540" y="87"/>
                </a:lnTo>
                <a:lnTo>
                  <a:pt x="540" y="87"/>
                </a:lnTo>
                <a:lnTo>
                  <a:pt x="540" y="87"/>
                </a:lnTo>
                <a:lnTo>
                  <a:pt x="539" y="87"/>
                </a:lnTo>
                <a:lnTo>
                  <a:pt x="539" y="87"/>
                </a:lnTo>
                <a:lnTo>
                  <a:pt x="538" y="87"/>
                </a:lnTo>
                <a:lnTo>
                  <a:pt x="538" y="87"/>
                </a:lnTo>
                <a:lnTo>
                  <a:pt x="538" y="88"/>
                </a:lnTo>
                <a:lnTo>
                  <a:pt x="538" y="88"/>
                </a:lnTo>
                <a:lnTo>
                  <a:pt x="538" y="88"/>
                </a:lnTo>
                <a:lnTo>
                  <a:pt x="538" y="89"/>
                </a:lnTo>
                <a:lnTo>
                  <a:pt x="538" y="89"/>
                </a:lnTo>
                <a:lnTo>
                  <a:pt x="538" y="89"/>
                </a:lnTo>
                <a:lnTo>
                  <a:pt x="538" y="90"/>
                </a:lnTo>
                <a:lnTo>
                  <a:pt x="538" y="90"/>
                </a:lnTo>
                <a:lnTo>
                  <a:pt x="538" y="90"/>
                </a:lnTo>
                <a:lnTo>
                  <a:pt x="538" y="91"/>
                </a:lnTo>
                <a:lnTo>
                  <a:pt x="538" y="91"/>
                </a:lnTo>
                <a:lnTo>
                  <a:pt x="538" y="92"/>
                </a:lnTo>
                <a:lnTo>
                  <a:pt x="537" y="92"/>
                </a:lnTo>
                <a:lnTo>
                  <a:pt x="538" y="92"/>
                </a:lnTo>
                <a:lnTo>
                  <a:pt x="537" y="92"/>
                </a:lnTo>
                <a:lnTo>
                  <a:pt x="537" y="93"/>
                </a:lnTo>
                <a:lnTo>
                  <a:pt x="537" y="93"/>
                </a:lnTo>
                <a:lnTo>
                  <a:pt x="536" y="93"/>
                </a:lnTo>
                <a:lnTo>
                  <a:pt x="536" y="93"/>
                </a:lnTo>
                <a:lnTo>
                  <a:pt x="536" y="93"/>
                </a:lnTo>
                <a:lnTo>
                  <a:pt x="535" y="93"/>
                </a:lnTo>
                <a:lnTo>
                  <a:pt x="535" y="93"/>
                </a:lnTo>
                <a:lnTo>
                  <a:pt x="535" y="93"/>
                </a:lnTo>
                <a:lnTo>
                  <a:pt x="534" y="93"/>
                </a:lnTo>
                <a:lnTo>
                  <a:pt x="534" y="93"/>
                </a:lnTo>
                <a:lnTo>
                  <a:pt x="534" y="93"/>
                </a:lnTo>
                <a:lnTo>
                  <a:pt x="534" y="93"/>
                </a:lnTo>
                <a:lnTo>
                  <a:pt x="533" y="93"/>
                </a:lnTo>
                <a:lnTo>
                  <a:pt x="533" y="94"/>
                </a:lnTo>
                <a:lnTo>
                  <a:pt x="532" y="94"/>
                </a:lnTo>
                <a:lnTo>
                  <a:pt x="532" y="94"/>
                </a:lnTo>
                <a:lnTo>
                  <a:pt x="531" y="94"/>
                </a:lnTo>
                <a:lnTo>
                  <a:pt x="531" y="94"/>
                </a:lnTo>
                <a:lnTo>
                  <a:pt x="530" y="94"/>
                </a:lnTo>
                <a:lnTo>
                  <a:pt x="530" y="94"/>
                </a:lnTo>
                <a:lnTo>
                  <a:pt x="530" y="94"/>
                </a:lnTo>
                <a:lnTo>
                  <a:pt x="529" y="94"/>
                </a:lnTo>
                <a:lnTo>
                  <a:pt x="529" y="94"/>
                </a:lnTo>
                <a:lnTo>
                  <a:pt x="529" y="94"/>
                </a:lnTo>
                <a:lnTo>
                  <a:pt x="529" y="94"/>
                </a:lnTo>
                <a:lnTo>
                  <a:pt x="528" y="94"/>
                </a:lnTo>
                <a:lnTo>
                  <a:pt x="528" y="94"/>
                </a:lnTo>
                <a:lnTo>
                  <a:pt x="528" y="94"/>
                </a:lnTo>
                <a:lnTo>
                  <a:pt x="528" y="93"/>
                </a:lnTo>
                <a:lnTo>
                  <a:pt x="529" y="93"/>
                </a:lnTo>
                <a:lnTo>
                  <a:pt x="529" y="93"/>
                </a:lnTo>
                <a:lnTo>
                  <a:pt x="529" y="92"/>
                </a:lnTo>
                <a:lnTo>
                  <a:pt x="530" y="92"/>
                </a:lnTo>
                <a:lnTo>
                  <a:pt x="530" y="92"/>
                </a:lnTo>
                <a:lnTo>
                  <a:pt x="529" y="91"/>
                </a:lnTo>
                <a:lnTo>
                  <a:pt x="529" y="90"/>
                </a:lnTo>
                <a:lnTo>
                  <a:pt x="529" y="89"/>
                </a:lnTo>
                <a:lnTo>
                  <a:pt x="529" y="89"/>
                </a:lnTo>
                <a:lnTo>
                  <a:pt x="529" y="88"/>
                </a:lnTo>
                <a:lnTo>
                  <a:pt x="529" y="88"/>
                </a:lnTo>
                <a:lnTo>
                  <a:pt x="528" y="88"/>
                </a:lnTo>
                <a:lnTo>
                  <a:pt x="528" y="88"/>
                </a:lnTo>
                <a:lnTo>
                  <a:pt x="528" y="87"/>
                </a:lnTo>
                <a:lnTo>
                  <a:pt x="528" y="87"/>
                </a:lnTo>
                <a:lnTo>
                  <a:pt x="529" y="86"/>
                </a:lnTo>
                <a:lnTo>
                  <a:pt x="530" y="86"/>
                </a:lnTo>
                <a:lnTo>
                  <a:pt x="530" y="85"/>
                </a:lnTo>
                <a:lnTo>
                  <a:pt x="529" y="85"/>
                </a:lnTo>
                <a:lnTo>
                  <a:pt x="529" y="84"/>
                </a:lnTo>
                <a:lnTo>
                  <a:pt x="529" y="83"/>
                </a:lnTo>
                <a:lnTo>
                  <a:pt x="528" y="83"/>
                </a:lnTo>
                <a:lnTo>
                  <a:pt x="528" y="83"/>
                </a:lnTo>
                <a:lnTo>
                  <a:pt x="528" y="82"/>
                </a:lnTo>
                <a:lnTo>
                  <a:pt x="529" y="82"/>
                </a:lnTo>
                <a:lnTo>
                  <a:pt x="529" y="81"/>
                </a:lnTo>
                <a:lnTo>
                  <a:pt x="529" y="80"/>
                </a:lnTo>
                <a:lnTo>
                  <a:pt x="529" y="80"/>
                </a:lnTo>
                <a:lnTo>
                  <a:pt x="530" y="80"/>
                </a:lnTo>
                <a:lnTo>
                  <a:pt x="531" y="79"/>
                </a:lnTo>
                <a:lnTo>
                  <a:pt x="530" y="78"/>
                </a:lnTo>
                <a:lnTo>
                  <a:pt x="530" y="79"/>
                </a:lnTo>
                <a:lnTo>
                  <a:pt x="529" y="79"/>
                </a:lnTo>
                <a:lnTo>
                  <a:pt x="529" y="79"/>
                </a:lnTo>
                <a:lnTo>
                  <a:pt x="528" y="79"/>
                </a:lnTo>
                <a:lnTo>
                  <a:pt x="528" y="79"/>
                </a:lnTo>
                <a:lnTo>
                  <a:pt x="528" y="78"/>
                </a:lnTo>
                <a:lnTo>
                  <a:pt x="528" y="78"/>
                </a:lnTo>
                <a:lnTo>
                  <a:pt x="528" y="78"/>
                </a:lnTo>
                <a:lnTo>
                  <a:pt x="527" y="78"/>
                </a:lnTo>
                <a:lnTo>
                  <a:pt x="527" y="79"/>
                </a:lnTo>
                <a:lnTo>
                  <a:pt x="527" y="79"/>
                </a:lnTo>
                <a:lnTo>
                  <a:pt x="526" y="79"/>
                </a:lnTo>
                <a:lnTo>
                  <a:pt x="526" y="79"/>
                </a:lnTo>
                <a:lnTo>
                  <a:pt x="526" y="79"/>
                </a:lnTo>
                <a:lnTo>
                  <a:pt x="525" y="79"/>
                </a:lnTo>
                <a:lnTo>
                  <a:pt x="525" y="80"/>
                </a:lnTo>
                <a:lnTo>
                  <a:pt x="526" y="80"/>
                </a:lnTo>
                <a:lnTo>
                  <a:pt x="526" y="81"/>
                </a:lnTo>
                <a:lnTo>
                  <a:pt x="525" y="81"/>
                </a:lnTo>
                <a:lnTo>
                  <a:pt x="525" y="81"/>
                </a:lnTo>
                <a:lnTo>
                  <a:pt x="525" y="81"/>
                </a:lnTo>
                <a:lnTo>
                  <a:pt x="524" y="81"/>
                </a:lnTo>
                <a:lnTo>
                  <a:pt x="524" y="81"/>
                </a:lnTo>
                <a:lnTo>
                  <a:pt x="524" y="80"/>
                </a:lnTo>
                <a:lnTo>
                  <a:pt x="523" y="80"/>
                </a:lnTo>
                <a:lnTo>
                  <a:pt x="523" y="80"/>
                </a:lnTo>
                <a:lnTo>
                  <a:pt x="523" y="81"/>
                </a:lnTo>
                <a:lnTo>
                  <a:pt x="522" y="81"/>
                </a:lnTo>
                <a:lnTo>
                  <a:pt x="522" y="80"/>
                </a:lnTo>
                <a:lnTo>
                  <a:pt x="522" y="81"/>
                </a:lnTo>
                <a:lnTo>
                  <a:pt x="521" y="81"/>
                </a:lnTo>
                <a:lnTo>
                  <a:pt x="521" y="81"/>
                </a:lnTo>
                <a:lnTo>
                  <a:pt x="521" y="81"/>
                </a:lnTo>
                <a:lnTo>
                  <a:pt x="521" y="82"/>
                </a:lnTo>
                <a:lnTo>
                  <a:pt x="521" y="82"/>
                </a:lnTo>
                <a:lnTo>
                  <a:pt x="520" y="82"/>
                </a:lnTo>
                <a:lnTo>
                  <a:pt x="521" y="82"/>
                </a:lnTo>
                <a:lnTo>
                  <a:pt x="520" y="83"/>
                </a:lnTo>
                <a:lnTo>
                  <a:pt x="520" y="83"/>
                </a:lnTo>
                <a:lnTo>
                  <a:pt x="520" y="83"/>
                </a:lnTo>
                <a:lnTo>
                  <a:pt x="519" y="83"/>
                </a:lnTo>
                <a:lnTo>
                  <a:pt x="519" y="83"/>
                </a:lnTo>
                <a:lnTo>
                  <a:pt x="518" y="83"/>
                </a:lnTo>
                <a:lnTo>
                  <a:pt x="518" y="84"/>
                </a:lnTo>
                <a:lnTo>
                  <a:pt x="518" y="84"/>
                </a:lnTo>
                <a:lnTo>
                  <a:pt x="517" y="84"/>
                </a:lnTo>
                <a:lnTo>
                  <a:pt x="517" y="84"/>
                </a:lnTo>
                <a:lnTo>
                  <a:pt x="517" y="84"/>
                </a:lnTo>
                <a:lnTo>
                  <a:pt x="517" y="84"/>
                </a:lnTo>
                <a:lnTo>
                  <a:pt x="517" y="84"/>
                </a:lnTo>
                <a:lnTo>
                  <a:pt x="517" y="83"/>
                </a:lnTo>
                <a:lnTo>
                  <a:pt x="517" y="83"/>
                </a:lnTo>
                <a:lnTo>
                  <a:pt x="516" y="84"/>
                </a:lnTo>
                <a:lnTo>
                  <a:pt x="516" y="84"/>
                </a:lnTo>
                <a:lnTo>
                  <a:pt x="516" y="84"/>
                </a:lnTo>
                <a:lnTo>
                  <a:pt x="516" y="85"/>
                </a:lnTo>
                <a:lnTo>
                  <a:pt x="515" y="85"/>
                </a:lnTo>
                <a:lnTo>
                  <a:pt x="516" y="85"/>
                </a:lnTo>
                <a:lnTo>
                  <a:pt x="515" y="86"/>
                </a:lnTo>
                <a:lnTo>
                  <a:pt x="515" y="85"/>
                </a:lnTo>
                <a:lnTo>
                  <a:pt x="515" y="86"/>
                </a:lnTo>
                <a:lnTo>
                  <a:pt x="515" y="86"/>
                </a:lnTo>
                <a:lnTo>
                  <a:pt x="514" y="86"/>
                </a:lnTo>
                <a:lnTo>
                  <a:pt x="514" y="87"/>
                </a:lnTo>
                <a:lnTo>
                  <a:pt x="514" y="87"/>
                </a:lnTo>
                <a:lnTo>
                  <a:pt x="514" y="87"/>
                </a:lnTo>
                <a:lnTo>
                  <a:pt x="513" y="87"/>
                </a:lnTo>
                <a:lnTo>
                  <a:pt x="513" y="87"/>
                </a:lnTo>
                <a:lnTo>
                  <a:pt x="513" y="87"/>
                </a:lnTo>
                <a:lnTo>
                  <a:pt x="512" y="87"/>
                </a:lnTo>
                <a:lnTo>
                  <a:pt x="512" y="87"/>
                </a:lnTo>
                <a:lnTo>
                  <a:pt x="511" y="87"/>
                </a:lnTo>
                <a:lnTo>
                  <a:pt x="511" y="87"/>
                </a:lnTo>
                <a:lnTo>
                  <a:pt x="510" y="87"/>
                </a:lnTo>
                <a:lnTo>
                  <a:pt x="510" y="87"/>
                </a:lnTo>
                <a:lnTo>
                  <a:pt x="510" y="87"/>
                </a:lnTo>
                <a:lnTo>
                  <a:pt x="510" y="88"/>
                </a:lnTo>
                <a:lnTo>
                  <a:pt x="511" y="88"/>
                </a:lnTo>
                <a:lnTo>
                  <a:pt x="511" y="88"/>
                </a:lnTo>
                <a:lnTo>
                  <a:pt x="510" y="88"/>
                </a:lnTo>
                <a:lnTo>
                  <a:pt x="510" y="88"/>
                </a:lnTo>
                <a:lnTo>
                  <a:pt x="509" y="88"/>
                </a:lnTo>
                <a:lnTo>
                  <a:pt x="510" y="88"/>
                </a:lnTo>
                <a:lnTo>
                  <a:pt x="509" y="88"/>
                </a:lnTo>
                <a:lnTo>
                  <a:pt x="509" y="88"/>
                </a:lnTo>
                <a:lnTo>
                  <a:pt x="508" y="88"/>
                </a:lnTo>
                <a:lnTo>
                  <a:pt x="508" y="88"/>
                </a:lnTo>
                <a:lnTo>
                  <a:pt x="508" y="88"/>
                </a:lnTo>
                <a:lnTo>
                  <a:pt x="507" y="88"/>
                </a:lnTo>
                <a:lnTo>
                  <a:pt x="507" y="88"/>
                </a:lnTo>
                <a:lnTo>
                  <a:pt x="507" y="89"/>
                </a:lnTo>
                <a:lnTo>
                  <a:pt x="507" y="89"/>
                </a:lnTo>
                <a:lnTo>
                  <a:pt x="506" y="89"/>
                </a:lnTo>
                <a:lnTo>
                  <a:pt x="506" y="89"/>
                </a:lnTo>
                <a:lnTo>
                  <a:pt x="506" y="90"/>
                </a:lnTo>
                <a:lnTo>
                  <a:pt x="505" y="90"/>
                </a:lnTo>
                <a:lnTo>
                  <a:pt x="505" y="90"/>
                </a:lnTo>
                <a:lnTo>
                  <a:pt x="505" y="90"/>
                </a:lnTo>
                <a:lnTo>
                  <a:pt x="505" y="90"/>
                </a:lnTo>
                <a:lnTo>
                  <a:pt x="505" y="91"/>
                </a:lnTo>
                <a:lnTo>
                  <a:pt x="505" y="91"/>
                </a:lnTo>
                <a:lnTo>
                  <a:pt x="504" y="91"/>
                </a:lnTo>
                <a:lnTo>
                  <a:pt x="504" y="91"/>
                </a:lnTo>
                <a:lnTo>
                  <a:pt x="503" y="91"/>
                </a:lnTo>
                <a:lnTo>
                  <a:pt x="503" y="91"/>
                </a:lnTo>
                <a:lnTo>
                  <a:pt x="502" y="91"/>
                </a:lnTo>
                <a:lnTo>
                  <a:pt x="501" y="91"/>
                </a:lnTo>
                <a:lnTo>
                  <a:pt x="501" y="91"/>
                </a:lnTo>
                <a:lnTo>
                  <a:pt x="501" y="91"/>
                </a:lnTo>
                <a:lnTo>
                  <a:pt x="501" y="92"/>
                </a:lnTo>
                <a:lnTo>
                  <a:pt x="501" y="92"/>
                </a:lnTo>
                <a:lnTo>
                  <a:pt x="501" y="93"/>
                </a:lnTo>
                <a:lnTo>
                  <a:pt x="501" y="93"/>
                </a:lnTo>
                <a:lnTo>
                  <a:pt x="500" y="93"/>
                </a:lnTo>
                <a:lnTo>
                  <a:pt x="500" y="93"/>
                </a:lnTo>
                <a:lnTo>
                  <a:pt x="500" y="93"/>
                </a:lnTo>
                <a:lnTo>
                  <a:pt x="499" y="93"/>
                </a:lnTo>
                <a:lnTo>
                  <a:pt x="499" y="92"/>
                </a:lnTo>
                <a:lnTo>
                  <a:pt x="499" y="92"/>
                </a:lnTo>
                <a:lnTo>
                  <a:pt x="498" y="92"/>
                </a:lnTo>
                <a:lnTo>
                  <a:pt x="498" y="92"/>
                </a:lnTo>
                <a:lnTo>
                  <a:pt x="498" y="92"/>
                </a:lnTo>
                <a:lnTo>
                  <a:pt x="498" y="91"/>
                </a:lnTo>
                <a:lnTo>
                  <a:pt x="498" y="91"/>
                </a:lnTo>
                <a:lnTo>
                  <a:pt x="498" y="90"/>
                </a:lnTo>
                <a:lnTo>
                  <a:pt x="498" y="90"/>
                </a:lnTo>
                <a:lnTo>
                  <a:pt x="498" y="90"/>
                </a:lnTo>
                <a:lnTo>
                  <a:pt x="498" y="89"/>
                </a:lnTo>
                <a:lnTo>
                  <a:pt x="498" y="89"/>
                </a:lnTo>
                <a:lnTo>
                  <a:pt x="498" y="88"/>
                </a:lnTo>
                <a:lnTo>
                  <a:pt x="498" y="88"/>
                </a:lnTo>
                <a:lnTo>
                  <a:pt x="498" y="88"/>
                </a:lnTo>
                <a:lnTo>
                  <a:pt x="497" y="88"/>
                </a:lnTo>
                <a:lnTo>
                  <a:pt x="497" y="87"/>
                </a:lnTo>
                <a:lnTo>
                  <a:pt x="497" y="87"/>
                </a:lnTo>
                <a:lnTo>
                  <a:pt x="496" y="87"/>
                </a:lnTo>
                <a:lnTo>
                  <a:pt x="496" y="87"/>
                </a:lnTo>
                <a:lnTo>
                  <a:pt x="496" y="86"/>
                </a:lnTo>
                <a:lnTo>
                  <a:pt x="496" y="86"/>
                </a:lnTo>
                <a:lnTo>
                  <a:pt x="496" y="85"/>
                </a:lnTo>
                <a:lnTo>
                  <a:pt x="496" y="85"/>
                </a:lnTo>
                <a:lnTo>
                  <a:pt x="497" y="85"/>
                </a:lnTo>
                <a:lnTo>
                  <a:pt x="496" y="84"/>
                </a:lnTo>
                <a:lnTo>
                  <a:pt x="496" y="84"/>
                </a:lnTo>
                <a:lnTo>
                  <a:pt x="496" y="83"/>
                </a:lnTo>
                <a:lnTo>
                  <a:pt x="496" y="83"/>
                </a:lnTo>
                <a:lnTo>
                  <a:pt x="496" y="83"/>
                </a:lnTo>
                <a:lnTo>
                  <a:pt x="496" y="83"/>
                </a:lnTo>
                <a:lnTo>
                  <a:pt x="496" y="83"/>
                </a:lnTo>
                <a:lnTo>
                  <a:pt x="496" y="82"/>
                </a:lnTo>
                <a:lnTo>
                  <a:pt x="496" y="82"/>
                </a:lnTo>
                <a:lnTo>
                  <a:pt x="496" y="82"/>
                </a:lnTo>
                <a:lnTo>
                  <a:pt x="496" y="81"/>
                </a:lnTo>
                <a:lnTo>
                  <a:pt x="496" y="81"/>
                </a:lnTo>
                <a:lnTo>
                  <a:pt x="497" y="81"/>
                </a:lnTo>
                <a:lnTo>
                  <a:pt x="497" y="80"/>
                </a:lnTo>
                <a:lnTo>
                  <a:pt x="496" y="80"/>
                </a:lnTo>
                <a:lnTo>
                  <a:pt x="496" y="80"/>
                </a:lnTo>
                <a:lnTo>
                  <a:pt x="497" y="80"/>
                </a:lnTo>
                <a:lnTo>
                  <a:pt x="497" y="79"/>
                </a:lnTo>
                <a:lnTo>
                  <a:pt x="497" y="78"/>
                </a:lnTo>
                <a:lnTo>
                  <a:pt x="496" y="77"/>
                </a:lnTo>
                <a:lnTo>
                  <a:pt x="496" y="76"/>
                </a:lnTo>
                <a:lnTo>
                  <a:pt x="496" y="76"/>
                </a:lnTo>
                <a:lnTo>
                  <a:pt x="496" y="77"/>
                </a:lnTo>
                <a:lnTo>
                  <a:pt x="496" y="77"/>
                </a:lnTo>
                <a:lnTo>
                  <a:pt x="495" y="77"/>
                </a:lnTo>
                <a:lnTo>
                  <a:pt x="495" y="77"/>
                </a:lnTo>
                <a:lnTo>
                  <a:pt x="495" y="77"/>
                </a:lnTo>
                <a:lnTo>
                  <a:pt x="494" y="77"/>
                </a:lnTo>
                <a:lnTo>
                  <a:pt x="494" y="76"/>
                </a:lnTo>
                <a:lnTo>
                  <a:pt x="494" y="76"/>
                </a:lnTo>
                <a:lnTo>
                  <a:pt x="494" y="76"/>
                </a:lnTo>
                <a:lnTo>
                  <a:pt x="493" y="76"/>
                </a:lnTo>
                <a:lnTo>
                  <a:pt x="493" y="76"/>
                </a:lnTo>
                <a:lnTo>
                  <a:pt x="492" y="76"/>
                </a:lnTo>
                <a:lnTo>
                  <a:pt x="492" y="77"/>
                </a:lnTo>
                <a:lnTo>
                  <a:pt x="492" y="77"/>
                </a:lnTo>
                <a:lnTo>
                  <a:pt x="492" y="78"/>
                </a:lnTo>
                <a:lnTo>
                  <a:pt x="492" y="78"/>
                </a:lnTo>
                <a:lnTo>
                  <a:pt x="492" y="79"/>
                </a:lnTo>
                <a:lnTo>
                  <a:pt x="492" y="80"/>
                </a:lnTo>
                <a:lnTo>
                  <a:pt x="492" y="80"/>
                </a:lnTo>
                <a:lnTo>
                  <a:pt x="492" y="81"/>
                </a:lnTo>
                <a:lnTo>
                  <a:pt x="492" y="81"/>
                </a:lnTo>
                <a:lnTo>
                  <a:pt x="491" y="82"/>
                </a:lnTo>
                <a:lnTo>
                  <a:pt x="491" y="82"/>
                </a:lnTo>
                <a:lnTo>
                  <a:pt x="491" y="83"/>
                </a:lnTo>
                <a:lnTo>
                  <a:pt x="491" y="83"/>
                </a:lnTo>
                <a:lnTo>
                  <a:pt x="490" y="83"/>
                </a:lnTo>
                <a:lnTo>
                  <a:pt x="489" y="83"/>
                </a:lnTo>
                <a:lnTo>
                  <a:pt x="489" y="83"/>
                </a:lnTo>
                <a:lnTo>
                  <a:pt x="489" y="83"/>
                </a:lnTo>
                <a:lnTo>
                  <a:pt x="489" y="84"/>
                </a:lnTo>
                <a:lnTo>
                  <a:pt x="488" y="84"/>
                </a:lnTo>
                <a:lnTo>
                  <a:pt x="488" y="84"/>
                </a:lnTo>
                <a:lnTo>
                  <a:pt x="488" y="86"/>
                </a:lnTo>
                <a:lnTo>
                  <a:pt x="488" y="86"/>
                </a:lnTo>
                <a:lnTo>
                  <a:pt x="489" y="87"/>
                </a:lnTo>
                <a:lnTo>
                  <a:pt x="489" y="87"/>
                </a:lnTo>
                <a:lnTo>
                  <a:pt x="488" y="87"/>
                </a:lnTo>
                <a:lnTo>
                  <a:pt x="488" y="87"/>
                </a:lnTo>
                <a:lnTo>
                  <a:pt x="488" y="88"/>
                </a:lnTo>
                <a:lnTo>
                  <a:pt x="488" y="88"/>
                </a:lnTo>
                <a:lnTo>
                  <a:pt x="488" y="88"/>
                </a:lnTo>
                <a:lnTo>
                  <a:pt x="488" y="89"/>
                </a:lnTo>
                <a:lnTo>
                  <a:pt x="488" y="89"/>
                </a:lnTo>
                <a:lnTo>
                  <a:pt x="488" y="89"/>
                </a:lnTo>
                <a:lnTo>
                  <a:pt x="488" y="90"/>
                </a:lnTo>
                <a:lnTo>
                  <a:pt x="488" y="90"/>
                </a:lnTo>
                <a:lnTo>
                  <a:pt x="488" y="91"/>
                </a:lnTo>
                <a:lnTo>
                  <a:pt x="488" y="91"/>
                </a:lnTo>
                <a:lnTo>
                  <a:pt x="488" y="92"/>
                </a:lnTo>
                <a:lnTo>
                  <a:pt x="488" y="92"/>
                </a:lnTo>
                <a:lnTo>
                  <a:pt x="488" y="92"/>
                </a:lnTo>
                <a:lnTo>
                  <a:pt x="488" y="93"/>
                </a:lnTo>
                <a:lnTo>
                  <a:pt x="488" y="93"/>
                </a:lnTo>
                <a:lnTo>
                  <a:pt x="488" y="94"/>
                </a:lnTo>
                <a:lnTo>
                  <a:pt x="488" y="94"/>
                </a:lnTo>
                <a:lnTo>
                  <a:pt x="487" y="95"/>
                </a:lnTo>
                <a:lnTo>
                  <a:pt x="487" y="95"/>
                </a:lnTo>
                <a:lnTo>
                  <a:pt x="486" y="95"/>
                </a:lnTo>
                <a:lnTo>
                  <a:pt x="486" y="95"/>
                </a:lnTo>
                <a:lnTo>
                  <a:pt x="485" y="95"/>
                </a:lnTo>
                <a:lnTo>
                  <a:pt x="485" y="96"/>
                </a:lnTo>
                <a:lnTo>
                  <a:pt x="484" y="95"/>
                </a:lnTo>
                <a:lnTo>
                  <a:pt x="484" y="95"/>
                </a:lnTo>
                <a:lnTo>
                  <a:pt x="484" y="94"/>
                </a:lnTo>
                <a:lnTo>
                  <a:pt x="484" y="94"/>
                </a:lnTo>
                <a:lnTo>
                  <a:pt x="483" y="93"/>
                </a:lnTo>
                <a:lnTo>
                  <a:pt x="483" y="93"/>
                </a:lnTo>
                <a:lnTo>
                  <a:pt x="483" y="93"/>
                </a:lnTo>
                <a:lnTo>
                  <a:pt x="484" y="92"/>
                </a:lnTo>
                <a:lnTo>
                  <a:pt x="484" y="92"/>
                </a:lnTo>
                <a:lnTo>
                  <a:pt x="484" y="91"/>
                </a:lnTo>
                <a:lnTo>
                  <a:pt x="484" y="91"/>
                </a:lnTo>
                <a:lnTo>
                  <a:pt x="484" y="90"/>
                </a:lnTo>
                <a:lnTo>
                  <a:pt x="484" y="89"/>
                </a:lnTo>
                <a:lnTo>
                  <a:pt x="484" y="89"/>
                </a:lnTo>
                <a:lnTo>
                  <a:pt x="484" y="89"/>
                </a:lnTo>
                <a:lnTo>
                  <a:pt x="484" y="89"/>
                </a:lnTo>
                <a:lnTo>
                  <a:pt x="484" y="88"/>
                </a:lnTo>
                <a:lnTo>
                  <a:pt x="484" y="88"/>
                </a:lnTo>
                <a:lnTo>
                  <a:pt x="484" y="88"/>
                </a:lnTo>
                <a:lnTo>
                  <a:pt x="483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5"/>
                </a:lnTo>
                <a:lnTo>
                  <a:pt x="485" y="84"/>
                </a:lnTo>
                <a:lnTo>
                  <a:pt x="485" y="84"/>
                </a:lnTo>
                <a:lnTo>
                  <a:pt x="485" y="84"/>
                </a:lnTo>
                <a:lnTo>
                  <a:pt x="485" y="83"/>
                </a:lnTo>
                <a:lnTo>
                  <a:pt x="485" y="83"/>
                </a:lnTo>
                <a:lnTo>
                  <a:pt x="485" y="83"/>
                </a:lnTo>
                <a:lnTo>
                  <a:pt x="485" y="82"/>
                </a:lnTo>
                <a:lnTo>
                  <a:pt x="485" y="82"/>
                </a:lnTo>
                <a:lnTo>
                  <a:pt x="485" y="82"/>
                </a:lnTo>
                <a:lnTo>
                  <a:pt x="485" y="81"/>
                </a:lnTo>
                <a:lnTo>
                  <a:pt x="485" y="81"/>
                </a:lnTo>
                <a:lnTo>
                  <a:pt x="485" y="81"/>
                </a:lnTo>
                <a:lnTo>
                  <a:pt x="485" y="80"/>
                </a:lnTo>
                <a:lnTo>
                  <a:pt x="485" y="80"/>
                </a:lnTo>
                <a:lnTo>
                  <a:pt x="484" y="80"/>
                </a:lnTo>
                <a:lnTo>
                  <a:pt x="484" y="80"/>
                </a:lnTo>
                <a:lnTo>
                  <a:pt x="485" y="80"/>
                </a:lnTo>
                <a:lnTo>
                  <a:pt x="485" y="79"/>
                </a:lnTo>
                <a:lnTo>
                  <a:pt x="484" y="79"/>
                </a:lnTo>
                <a:lnTo>
                  <a:pt x="484" y="79"/>
                </a:lnTo>
                <a:lnTo>
                  <a:pt x="484" y="79"/>
                </a:lnTo>
                <a:lnTo>
                  <a:pt x="484" y="79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5" y="77"/>
                </a:lnTo>
                <a:lnTo>
                  <a:pt x="485" y="77"/>
                </a:lnTo>
                <a:lnTo>
                  <a:pt x="485" y="76"/>
                </a:lnTo>
                <a:lnTo>
                  <a:pt x="486" y="76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5" y="74"/>
                </a:lnTo>
                <a:lnTo>
                  <a:pt x="485" y="74"/>
                </a:lnTo>
                <a:lnTo>
                  <a:pt x="484" y="74"/>
                </a:lnTo>
                <a:lnTo>
                  <a:pt x="484" y="73"/>
                </a:lnTo>
                <a:lnTo>
                  <a:pt x="484" y="74"/>
                </a:lnTo>
                <a:lnTo>
                  <a:pt x="484" y="74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1"/>
                </a:lnTo>
                <a:lnTo>
                  <a:pt x="484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0"/>
                </a:lnTo>
                <a:lnTo>
                  <a:pt x="483" y="70"/>
                </a:lnTo>
                <a:lnTo>
                  <a:pt x="483" y="69"/>
                </a:lnTo>
                <a:lnTo>
                  <a:pt x="483" y="69"/>
                </a:lnTo>
                <a:lnTo>
                  <a:pt x="483" y="69"/>
                </a:lnTo>
                <a:lnTo>
                  <a:pt x="483" y="69"/>
                </a:lnTo>
                <a:lnTo>
                  <a:pt x="482" y="69"/>
                </a:lnTo>
                <a:lnTo>
                  <a:pt x="482" y="68"/>
                </a:lnTo>
                <a:lnTo>
                  <a:pt x="482" y="68"/>
                </a:lnTo>
                <a:lnTo>
                  <a:pt x="481" y="68"/>
                </a:lnTo>
                <a:lnTo>
                  <a:pt x="481" y="68"/>
                </a:lnTo>
                <a:lnTo>
                  <a:pt x="481" y="67"/>
                </a:lnTo>
                <a:lnTo>
                  <a:pt x="480" y="67"/>
                </a:lnTo>
                <a:lnTo>
                  <a:pt x="480" y="67"/>
                </a:lnTo>
                <a:lnTo>
                  <a:pt x="480" y="66"/>
                </a:lnTo>
                <a:lnTo>
                  <a:pt x="480" y="66"/>
                </a:lnTo>
                <a:lnTo>
                  <a:pt x="480" y="66"/>
                </a:lnTo>
                <a:lnTo>
                  <a:pt x="480" y="65"/>
                </a:lnTo>
                <a:lnTo>
                  <a:pt x="480" y="65"/>
                </a:lnTo>
                <a:lnTo>
                  <a:pt x="480" y="64"/>
                </a:lnTo>
                <a:lnTo>
                  <a:pt x="479" y="64"/>
                </a:lnTo>
                <a:lnTo>
                  <a:pt x="479" y="64"/>
                </a:lnTo>
                <a:lnTo>
                  <a:pt x="479" y="64"/>
                </a:lnTo>
                <a:lnTo>
                  <a:pt x="478" y="64"/>
                </a:lnTo>
                <a:lnTo>
                  <a:pt x="478" y="64"/>
                </a:lnTo>
                <a:lnTo>
                  <a:pt x="477" y="64"/>
                </a:lnTo>
                <a:lnTo>
                  <a:pt x="477" y="63"/>
                </a:lnTo>
                <a:lnTo>
                  <a:pt x="477" y="63"/>
                </a:lnTo>
                <a:lnTo>
                  <a:pt x="477" y="63"/>
                </a:lnTo>
                <a:lnTo>
                  <a:pt x="476" y="63"/>
                </a:lnTo>
                <a:lnTo>
                  <a:pt x="476" y="63"/>
                </a:lnTo>
                <a:lnTo>
                  <a:pt x="476" y="63"/>
                </a:lnTo>
                <a:lnTo>
                  <a:pt x="475" y="62"/>
                </a:lnTo>
                <a:lnTo>
                  <a:pt x="475" y="63"/>
                </a:lnTo>
                <a:lnTo>
                  <a:pt x="474" y="62"/>
                </a:lnTo>
                <a:lnTo>
                  <a:pt x="474" y="63"/>
                </a:lnTo>
                <a:lnTo>
                  <a:pt x="474" y="63"/>
                </a:lnTo>
                <a:lnTo>
                  <a:pt x="474" y="63"/>
                </a:lnTo>
                <a:lnTo>
                  <a:pt x="474" y="63"/>
                </a:lnTo>
                <a:lnTo>
                  <a:pt x="473" y="63"/>
                </a:lnTo>
                <a:lnTo>
                  <a:pt x="473" y="63"/>
                </a:lnTo>
                <a:lnTo>
                  <a:pt x="473" y="63"/>
                </a:lnTo>
                <a:lnTo>
                  <a:pt x="472" y="63"/>
                </a:lnTo>
                <a:lnTo>
                  <a:pt x="472" y="63"/>
                </a:lnTo>
                <a:lnTo>
                  <a:pt x="471" y="63"/>
                </a:lnTo>
                <a:lnTo>
                  <a:pt x="471" y="63"/>
                </a:lnTo>
                <a:lnTo>
                  <a:pt x="471" y="63"/>
                </a:lnTo>
                <a:lnTo>
                  <a:pt x="471" y="62"/>
                </a:lnTo>
                <a:lnTo>
                  <a:pt x="470" y="62"/>
                </a:lnTo>
                <a:lnTo>
                  <a:pt x="470" y="61"/>
                </a:lnTo>
                <a:lnTo>
                  <a:pt x="470" y="61"/>
                </a:lnTo>
                <a:lnTo>
                  <a:pt x="470" y="60"/>
                </a:lnTo>
                <a:lnTo>
                  <a:pt x="470" y="60"/>
                </a:lnTo>
                <a:lnTo>
                  <a:pt x="470" y="59"/>
                </a:lnTo>
                <a:lnTo>
                  <a:pt x="470" y="59"/>
                </a:lnTo>
                <a:lnTo>
                  <a:pt x="470" y="58"/>
                </a:lnTo>
                <a:lnTo>
                  <a:pt x="469" y="58"/>
                </a:lnTo>
                <a:lnTo>
                  <a:pt x="469" y="58"/>
                </a:lnTo>
                <a:lnTo>
                  <a:pt x="469" y="57"/>
                </a:lnTo>
                <a:lnTo>
                  <a:pt x="469" y="57"/>
                </a:lnTo>
                <a:lnTo>
                  <a:pt x="469" y="56"/>
                </a:lnTo>
                <a:lnTo>
                  <a:pt x="470" y="56"/>
                </a:lnTo>
                <a:lnTo>
                  <a:pt x="470" y="56"/>
                </a:lnTo>
                <a:lnTo>
                  <a:pt x="470" y="55"/>
                </a:lnTo>
                <a:lnTo>
                  <a:pt x="470" y="55"/>
                </a:lnTo>
                <a:lnTo>
                  <a:pt x="469" y="55"/>
                </a:lnTo>
                <a:lnTo>
                  <a:pt x="470" y="54"/>
                </a:lnTo>
                <a:lnTo>
                  <a:pt x="469" y="54"/>
                </a:lnTo>
                <a:lnTo>
                  <a:pt x="469" y="54"/>
                </a:lnTo>
                <a:lnTo>
                  <a:pt x="468" y="54"/>
                </a:lnTo>
                <a:lnTo>
                  <a:pt x="468" y="53"/>
                </a:lnTo>
                <a:lnTo>
                  <a:pt x="468" y="53"/>
                </a:lnTo>
                <a:lnTo>
                  <a:pt x="467" y="53"/>
                </a:lnTo>
                <a:lnTo>
                  <a:pt x="467" y="53"/>
                </a:lnTo>
                <a:lnTo>
                  <a:pt x="467" y="53"/>
                </a:lnTo>
                <a:lnTo>
                  <a:pt x="466" y="53"/>
                </a:lnTo>
                <a:lnTo>
                  <a:pt x="466" y="53"/>
                </a:lnTo>
                <a:lnTo>
                  <a:pt x="466" y="53"/>
                </a:lnTo>
                <a:lnTo>
                  <a:pt x="466" y="52"/>
                </a:lnTo>
                <a:lnTo>
                  <a:pt x="465" y="52"/>
                </a:lnTo>
                <a:lnTo>
                  <a:pt x="465" y="52"/>
                </a:lnTo>
                <a:lnTo>
                  <a:pt x="465" y="51"/>
                </a:lnTo>
                <a:lnTo>
                  <a:pt x="465" y="51"/>
                </a:lnTo>
                <a:lnTo>
                  <a:pt x="464" y="51"/>
                </a:lnTo>
                <a:lnTo>
                  <a:pt x="464" y="51"/>
                </a:lnTo>
                <a:lnTo>
                  <a:pt x="464" y="51"/>
                </a:lnTo>
                <a:lnTo>
                  <a:pt x="464" y="51"/>
                </a:lnTo>
                <a:lnTo>
                  <a:pt x="464" y="50"/>
                </a:lnTo>
                <a:lnTo>
                  <a:pt x="463" y="50"/>
                </a:lnTo>
                <a:lnTo>
                  <a:pt x="463" y="50"/>
                </a:lnTo>
                <a:lnTo>
                  <a:pt x="463" y="50"/>
                </a:lnTo>
                <a:lnTo>
                  <a:pt x="462" y="49"/>
                </a:lnTo>
                <a:lnTo>
                  <a:pt x="462" y="49"/>
                </a:lnTo>
                <a:lnTo>
                  <a:pt x="462" y="49"/>
                </a:lnTo>
                <a:lnTo>
                  <a:pt x="461" y="49"/>
                </a:lnTo>
                <a:lnTo>
                  <a:pt x="461" y="48"/>
                </a:lnTo>
                <a:lnTo>
                  <a:pt x="461" y="48"/>
                </a:lnTo>
                <a:lnTo>
                  <a:pt x="461" y="47"/>
                </a:lnTo>
                <a:lnTo>
                  <a:pt x="460" y="47"/>
                </a:lnTo>
                <a:lnTo>
                  <a:pt x="460" y="46"/>
                </a:lnTo>
                <a:lnTo>
                  <a:pt x="460" y="47"/>
                </a:lnTo>
                <a:lnTo>
                  <a:pt x="460" y="46"/>
                </a:lnTo>
                <a:lnTo>
                  <a:pt x="460" y="46"/>
                </a:lnTo>
                <a:lnTo>
                  <a:pt x="459" y="46"/>
                </a:lnTo>
                <a:lnTo>
                  <a:pt x="459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5"/>
                </a:lnTo>
                <a:lnTo>
                  <a:pt x="458" y="45"/>
                </a:lnTo>
                <a:lnTo>
                  <a:pt x="458" y="44"/>
                </a:lnTo>
                <a:lnTo>
                  <a:pt x="458" y="44"/>
                </a:lnTo>
                <a:lnTo>
                  <a:pt x="458" y="43"/>
                </a:lnTo>
                <a:lnTo>
                  <a:pt x="458" y="43"/>
                </a:lnTo>
                <a:lnTo>
                  <a:pt x="458" y="43"/>
                </a:lnTo>
                <a:lnTo>
                  <a:pt x="458" y="43"/>
                </a:lnTo>
                <a:lnTo>
                  <a:pt x="458" y="43"/>
                </a:lnTo>
                <a:lnTo>
                  <a:pt x="457" y="43"/>
                </a:lnTo>
                <a:lnTo>
                  <a:pt x="457" y="42"/>
                </a:lnTo>
                <a:lnTo>
                  <a:pt x="457" y="43"/>
                </a:lnTo>
                <a:lnTo>
                  <a:pt x="456" y="43"/>
                </a:lnTo>
                <a:lnTo>
                  <a:pt x="456" y="42"/>
                </a:lnTo>
                <a:lnTo>
                  <a:pt x="456" y="42"/>
                </a:lnTo>
                <a:lnTo>
                  <a:pt x="456" y="43"/>
                </a:lnTo>
                <a:lnTo>
                  <a:pt x="455" y="42"/>
                </a:lnTo>
                <a:lnTo>
                  <a:pt x="455" y="43"/>
                </a:lnTo>
                <a:lnTo>
                  <a:pt x="455" y="43"/>
                </a:lnTo>
                <a:lnTo>
                  <a:pt x="455" y="43"/>
                </a:lnTo>
                <a:lnTo>
                  <a:pt x="455" y="43"/>
                </a:lnTo>
                <a:lnTo>
                  <a:pt x="455" y="43"/>
                </a:lnTo>
                <a:lnTo>
                  <a:pt x="454" y="43"/>
                </a:lnTo>
                <a:lnTo>
                  <a:pt x="454" y="44"/>
                </a:lnTo>
                <a:lnTo>
                  <a:pt x="444" y="58"/>
                </a:lnTo>
                <a:lnTo>
                  <a:pt x="444" y="58"/>
                </a:lnTo>
                <a:lnTo>
                  <a:pt x="444" y="57"/>
                </a:lnTo>
                <a:lnTo>
                  <a:pt x="444" y="57"/>
                </a:lnTo>
                <a:lnTo>
                  <a:pt x="443" y="57"/>
                </a:lnTo>
                <a:lnTo>
                  <a:pt x="443" y="56"/>
                </a:lnTo>
                <a:lnTo>
                  <a:pt x="443" y="56"/>
                </a:lnTo>
                <a:lnTo>
                  <a:pt x="442" y="56"/>
                </a:lnTo>
                <a:lnTo>
                  <a:pt x="441" y="55"/>
                </a:lnTo>
                <a:lnTo>
                  <a:pt x="441" y="55"/>
                </a:lnTo>
                <a:lnTo>
                  <a:pt x="441" y="54"/>
                </a:lnTo>
                <a:lnTo>
                  <a:pt x="441" y="54"/>
                </a:lnTo>
                <a:lnTo>
                  <a:pt x="441" y="53"/>
                </a:lnTo>
                <a:lnTo>
                  <a:pt x="440" y="53"/>
                </a:lnTo>
                <a:lnTo>
                  <a:pt x="440" y="53"/>
                </a:lnTo>
                <a:lnTo>
                  <a:pt x="440" y="53"/>
                </a:lnTo>
                <a:lnTo>
                  <a:pt x="439" y="53"/>
                </a:lnTo>
                <a:lnTo>
                  <a:pt x="439" y="53"/>
                </a:lnTo>
                <a:lnTo>
                  <a:pt x="439" y="53"/>
                </a:lnTo>
                <a:lnTo>
                  <a:pt x="438" y="53"/>
                </a:lnTo>
                <a:lnTo>
                  <a:pt x="438" y="53"/>
                </a:lnTo>
                <a:lnTo>
                  <a:pt x="437" y="53"/>
                </a:lnTo>
                <a:lnTo>
                  <a:pt x="437" y="53"/>
                </a:lnTo>
                <a:lnTo>
                  <a:pt x="437" y="53"/>
                </a:lnTo>
                <a:lnTo>
                  <a:pt x="437" y="53"/>
                </a:lnTo>
                <a:lnTo>
                  <a:pt x="437" y="53"/>
                </a:lnTo>
                <a:lnTo>
                  <a:pt x="436" y="53"/>
                </a:lnTo>
                <a:lnTo>
                  <a:pt x="436" y="53"/>
                </a:lnTo>
                <a:lnTo>
                  <a:pt x="436" y="53"/>
                </a:lnTo>
                <a:lnTo>
                  <a:pt x="435" y="53"/>
                </a:lnTo>
                <a:lnTo>
                  <a:pt x="434" y="53"/>
                </a:lnTo>
                <a:lnTo>
                  <a:pt x="434" y="53"/>
                </a:lnTo>
                <a:lnTo>
                  <a:pt x="434" y="53"/>
                </a:lnTo>
                <a:lnTo>
                  <a:pt x="434" y="52"/>
                </a:lnTo>
                <a:lnTo>
                  <a:pt x="433" y="52"/>
                </a:lnTo>
                <a:lnTo>
                  <a:pt x="434" y="52"/>
                </a:lnTo>
                <a:lnTo>
                  <a:pt x="433" y="52"/>
                </a:lnTo>
                <a:lnTo>
                  <a:pt x="433" y="51"/>
                </a:lnTo>
                <a:lnTo>
                  <a:pt x="434" y="51"/>
                </a:lnTo>
                <a:lnTo>
                  <a:pt x="434" y="51"/>
                </a:lnTo>
                <a:lnTo>
                  <a:pt x="433" y="51"/>
                </a:lnTo>
                <a:lnTo>
                  <a:pt x="433" y="50"/>
                </a:lnTo>
                <a:lnTo>
                  <a:pt x="434" y="50"/>
                </a:lnTo>
                <a:lnTo>
                  <a:pt x="434" y="50"/>
                </a:lnTo>
                <a:lnTo>
                  <a:pt x="434" y="49"/>
                </a:lnTo>
                <a:lnTo>
                  <a:pt x="434" y="49"/>
                </a:lnTo>
                <a:lnTo>
                  <a:pt x="434" y="49"/>
                </a:lnTo>
                <a:lnTo>
                  <a:pt x="434" y="48"/>
                </a:lnTo>
                <a:lnTo>
                  <a:pt x="434" y="48"/>
                </a:lnTo>
                <a:lnTo>
                  <a:pt x="434" y="47"/>
                </a:lnTo>
                <a:lnTo>
                  <a:pt x="435" y="47"/>
                </a:lnTo>
                <a:lnTo>
                  <a:pt x="434" y="47"/>
                </a:lnTo>
                <a:lnTo>
                  <a:pt x="434" y="47"/>
                </a:lnTo>
                <a:lnTo>
                  <a:pt x="433" y="46"/>
                </a:lnTo>
                <a:lnTo>
                  <a:pt x="432" y="46"/>
                </a:lnTo>
                <a:lnTo>
                  <a:pt x="432" y="45"/>
                </a:lnTo>
                <a:lnTo>
                  <a:pt x="431" y="45"/>
                </a:lnTo>
                <a:lnTo>
                  <a:pt x="429" y="41"/>
                </a:lnTo>
                <a:lnTo>
                  <a:pt x="429" y="41"/>
                </a:lnTo>
                <a:lnTo>
                  <a:pt x="428" y="42"/>
                </a:lnTo>
                <a:lnTo>
                  <a:pt x="427" y="42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3"/>
                </a:lnTo>
                <a:lnTo>
                  <a:pt x="426" y="44"/>
                </a:lnTo>
                <a:lnTo>
                  <a:pt x="426" y="44"/>
                </a:lnTo>
                <a:lnTo>
                  <a:pt x="426" y="44"/>
                </a:lnTo>
                <a:lnTo>
                  <a:pt x="425" y="45"/>
                </a:lnTo>
                <a:lnTo>
                  <a:pt x="425" y="45"/>
                </a:lnTo>
                <a:lnTo>
                  <a:pt x="425" y="45"/>
                </a:lnTo>
                <a:lnTo>
                  <a:pt x="425" y="45"/>
                </a:lnTo>
                <a:lnTo>
                  <a:pt x="424" y="46"/>
                </a:lnTo>
                <a:lnTo>
                  <a:pt x="424" y="46"/>
                </a:lnTo>
                <a:lnTo>
                  <a:pt x="424" y="47"/>
                </a:lnTo>
                <a:lnTo>
                  <a:pt x="423" y="47"/>
                </a:lnTo>
                <a:lnTo>
                  <a:pt x="423" y="47"/>
                </a:lnTo>
                <a:lnTo>
                  <a:pt x="423" y="47"/>
                </a:lnTo>
                <a:lnTo>
                  <a:pt x="422" y="48"/>
                </a:lnTo>
                <a:lnTo>
                  <a:pt x="422" y="48"/>
                </a:lnTo>
                <a:lnTo>
                  <a:pt x="422" y="49"/>
                </a:lnTo>
                <a:lnTo>
                  <a:pt x="421" y="49"/>
                </a:lnTo>
                <a:lnTo>
                  <a:pt x="421" y="50"/>
                </a:lnTo>
                <a:lnTo>
                  <a:pt x="420" y="50"/>
                </a:lnTo>
                <a:lnTo>
                  <a:pt x="420" y="50"/>
                </a:lnTo>
                <a:lnTo>
                  <a:pt x="420" y="50"/>
                </a:lnTo>
                <a:lnTo>
                  <a:pt x="419" y="50"/>
                </a:lnTo>
                <a:lnTo>
                  <a:pt x="419" y="50"/>
                </a:lnTo>
                <a:lnTo>
                  <a:pt x="418" y="50"/>
                </a:lnTo>
                <a:lnTo>
                  <a:pt x="418" y="51"/>
                </a:lnTo>
                <a:lnTo>
                  <a:pt x="418" y="51"/>
                </a:lnTo>
                <a:lnTo>
                  <a:pt x="417" y="51"/>
                </a:lnTo>
                <a:lnTo>
                  <a:pt x="417" y="51"/>
                </a:lnTo>
                <a:lnTo>
                  <a:pt x="417" y="52"/>
                </a:lnTo>
                <a:lnTo>
                  <a:pt x="417" y="52"/>
                </a:lnTo>
                <a:lnTo>
                  <a:pt x="417" y="52"/>
                </a:lnTo>
                <a:lnTo>
                  <a:pt x="416" y="53"/>
                </a:lnTo>
                <a:lnTo>
                  <a:pt x="416" y="53"/>
                </a:lnTo>
                <a:lnTo>
                  <a:pt x="416" y="53"/>
                </a:lnTo>
                <a:lnTo>
                  <a:pt x="416" y="53"/>
                </a:lnTo>
                <a:lnTo>
                  <a:pt x="416" y="53"/>
                </a:lnTo>
                <a:lnTo>
                  <a:pt x="416" y="54"/>
                </a:lnTo>
                <a:lnTo>
                  <a:pt x="416" y="54"/>
                </a:lnTo>
                <a:lnTo>
                  <a:pt x="416" y="55"/>
                </a:lnTo>
                <a:lnTo>
                  <a:pt x="415" y="55"/>
                </a:lnTo>
                <a:lnTo>
                  <a:pt x="415" y="55"/>
                </a:lnTo>
                <a:lnTo>
                  <a:pt x="415" y="56"/>
                </a:lnTo>
                <a:lnTo>
                  <a:pt x="415" y="56"/>
                </a:lnTo>
                <a:lnTo>
                  <a:pt x="414" y="56"/>
                </a:lnTo>
                <a:lnTo>
                  <a:pt x="414" y="57"/>
                </a:lnTo>
                <a:lnTo>
                  <a:pt x="414" y="58"/>
                </a:lnTo>
                <a:lnTo>
                  <a:pt x="413" y="59"/>
                </a:lnTo>
                <a:lnTo>
                  <a:pt x="413" y="60"/>
                </a:lnTo>
                <a:lnTo>
                  <a:pt x="413" y="60"/>
                </a:lnTo>
                <a:lnTo>
                  <a:pt x="413" y="61"/>
                </a:lnTo>
                <a:lnTo>
                  <a:pt x="414" y="61"/>
                </a:lnTo>
                <a:lnTo>
                  <a:pt x="413" y="61"/>
                </a:lnTo>
                <a:lnTo>
                  <a:pt x="413" y="62"/>
                </a:lnTo>
                <a:lnTo>
                  <a:pt x="413" y="62"/>
                </a:lnTo>
                <a:lnTo>
                  <a:pt x="412" y="63"/>
                </a:lnTo>
                <a:lnTo>
                  <a:pt x="412" y="63"/>
                </a:lnTo>
                <a:lnTo>
                  <a:pt x="412" y="64"/>
                </a:lnTo>
                <a:lnTo>
                  <a:pt x="411" y="64"/>
                </a:lnTo>
                <a:lnTo>
                  <a:pt x="411" y="65"/>
                </a:lnTo>
                <a:lnTo>
                  <a:pt x="411" y="65"/>
                </a:lnTo>
                <a:lnTo>
                  <a:pt x="410" y="65"/>
                </a:lnTo>
                <a:lnTo>
                  <a:pt x="410" y="66"/>
                </a:lnTo>
                <a:lnTo>
                  <a:pt x="410" y="66"/>
                </a:lnTo>
                <a:lnTo>
                  <a:pt x="410" y="66"/>
                </a:lnTo>
                <a:lnTo>
                  <a:pt x="409" y="66"/>
                </a:lnTo>
                <a:lnTo>
                  <a:pt x="409" y="67"/>
                </a:lnTo>
                <a:lnTo>
                  <a:pt x="408" y="68"/>
                </a:lnTo>
                <a:lnTo>
                  <a:pt x="408" y="68"/>
                </a:lnTo>
                <a:lnTo>
                  <a:pt x="408" y="69"/>
                </a:lnTo>
                <a:lnTo>
                  <a:pt x="407" y="69"/>
                </a:lnTo>
                <a:lnTo>
                  <a:pt x="407" y="70"/>
                </a:lnTo>
                <a:lnTo>
                  <a:pt x="407" y="70"/>
                </a:lnTo>
                <a:lnTo>
                  <a:pt x="406" y="71"/>
                </a:lnTo>
                <a:lnTo>
                  <a:pt x="406" y="71"/>
                </a:lnTo>
                <a:lnTo>
                  <a:pt x="406" y="72"/>
                </a:lnTo>
                <a:lnTo>
                  <a:pt x="405" y="73"/>
                </a:lnTo>
                <a:lnTo>
                  <a:pt x="405" y="73"/>
                </a:lnTo>
                <a:lnTo>
                  <a:pt x="405" y="74"/>
                </a:lnTo>
                <a:lnTo>
                  <a:pt x="405" y="75"/>
                </a:lnTo>
                <a:lnTo>
                  <a:pt x="406" y="75"/>
                </a:lnTo>
                <a:lnTo>
                  <a:pt x="406" y="75"/>
                </a:lnTo>
                <a:lnTo>
                  <a:pt x="406" y="75"/>
                </a:lnTo>
                <a:lnTo>
                  <a:pt x="406" y="76"/>
                </a:lnTo>
                <a:lnTo>
                  <a:pt x="406" y="76"/>
                </a:lnTo>
                <a:lnTo>
                  <a:pt x="405" y="77"/>
                </a:lnTo>
                <a:lnTo>
                  <a:pt x="405" y="78"/>
                </a:lnTo>
                <a:lnTo>
                  <a:pt x="405" y="79"/>
                </a:lnTo>
                <a:lnTo>
                  <a:pt x="405" y="79"/>
                </a:lnTo>
                <a:lnTo>
                  <a:pt x="405" y="80"/>
                </a:lnTo>
                <a:lnTo>
                  <a:pt x="406" y="81"/>
                </a:lnTo>
                <a:lnTo>
                  <a:pt x="406" y="81"/>
                </a:lnTo>
                <a:lnTo>
                  <a:pt x="406" y="82"/>
                </a:lnTo>
                <a:lnTo>
                  <a:pt x="405" y="82"/>
                </a:lnTo>
                <a:lnTo>
                  <a:pt x="405" y="83"/>
                </a:lnTo>
                <a:lnTo>
                  <a:pt x="406" y="83"/>
                </a:lnTo>
                <a:lnTo>
                  <a:pt x="406" y="84"/>
                </a:lnTo>
                <a:lnTo>
                  <a:pt x="406" y="84"/>
                </a:lnTo>
                <a:lnTo>
                  <a:pt x="405" y="85"/>
                </a:lnTo>
                <a:lnTo>
                  <a:pt x="405" y="85"/>
                </a:lnTo>
                <a:lnTo>
                  <a:pt x="406" y="86"/>
                </a:lnTo>
                <a:lnTo>
                  <a:pt x="406" y="87"/>
                </a:lnTo>
                <a:lnTo>
                  <a:pt x="406" y="87"/>
                </a:lnTo>
                <a:lnTo>
                  <a:pt x="406" y="87"/>
                </a:lnTo>
                <a:lnTo>
                  <a:pt x="406" y="89"/>
                </a:lnTo>
                <a:lnTo>
                  <a:pt x="406" y="89"/>
                </a:lnTo>
                <a:lnTo>
                  <a:pt x="405" y="90"/>
                </a:lnTo>
                <a:lnTo>
                  <a:pt x="405" y="90"/>
                </a:lnTo>
                <a:lnTo>
                  <a:pt x="404" y="91"/>
                </a:lnTo>
                <a:lnTo>
                  <a:pt x="397" y="87"/>
                </a:lnTo>
                <a:lnTo>
                  <a:pt x="391" y="84"/>
                </a:lnTo>
                <a:lnTo>
                  <a:pt x="387" y="82"/>
                </a:lnTo>
                <a:lnTo>
                  <a:pt x="369" y="72"/>
                </a:lnTo>
                <a:lnTo>
                  <a:pt x="363" y="68"/>
                </a:lnTo>
                <a:lnTo>
                  <a:pt x="359" y="66"/>
                </a:lnTo>
                <a:lnTo>
                  <a:pt x="353" y="63"/>
                </a:lnTo>
                <a:lnTo>
                  <a:pt x="349" y="61"/>
                </a:lnTo>
                <a:lnTo>
                  <a:pt x="347" y="60"/>
                </a:lnTo>
                <a:lnTo>
                  <a:pt x="347" y="60"/>
                </a:lnTo>
                <a:lnTo>
                  <a:pt x="347" y="59"/>
                </a:lnTo>
                <a:lnTo>
                  <a:pt x="346" y="59"/>
                </a:lnTo>
                <a:lnTo>
                  <a:pt x="346" y="59"/>
                </a:lnTo>
                <a:lnTo>
                  <a:pt x="345" y="59"/>
                </a:lnTo>
                <a:lnTo>
                  <a:pt x="345" y="58"/>
                </a:lnTo>
                <a:lnTo>
                  <a:pt x="344" y="58"/>
                </a:lnTo>
                <a:lnTo>
                  <a:pt x="344" y="58"/>
                </a:lnTo>
                <a:lnTo>
                  <a:pt x="343" y="58"/>
                </a:lnTo>
                <a:lnTo>
                  <a:pt x="343" y="59"/>
                </a:lnTo>
                <a:lnTo>
                  <a:pt x="343" y="58"/>
                </a:lnTo>
                <a:lnTo>
                  <a:pt x="343" y="58"/>
                </a:lnTo>
                <a:lnTo>
                  <a:pt x="342" y="58"/>
                </a:lnTo>
                <a:lnTo>
                  <a:pt x="342" y="58"/>
                </a:lnTo>
                <a:lnTo>
                  <a:pt x="342" y="58"/>
                </a:lnTo>
                <a:lnTo>
                  <a:pt x="342" y="57"/>
                </a:lnTo>
                <a:lnTo>
                  <a:pt x="341" y="57"/>
                </a:lnTo>
                <a:lnTo>
                  <a:pt x="341" y="57"/>
                </a:lnTo>
                <a:lnTo>
                  <a:pt x="341" y="56"/>
                </a:lnTo>
                <a:lnTo>
                  <a:pt x="340" y="56"/>
                </a:lnTo>
                <a:lnTo>
                  <a:pt x="340" y="56"/>
                </a:lnTo>
                <a:lnTo>
                  <a:pt x="340" y="57"/>
                </a:lnTo>
                <a:lnTo>
                  <a:pt x="339" y="57"/>
                </a:lnTo>
                <a:lnTo>
                  <a:pt x="339" y="57"/>
                </a:lnTo>
                <a:lnTo>
                  <a:pt x="338" y="56"/>
                </a:lnTo>
                <a:lnTo>
                  <a:pt x="338" y="56"/>
                </a:lnTo>
                <a:lnTo>
                  <a:pt x="337" y="55"/>
                </a:lnTo>
                <a:lnTo>
                  <a:pt x="337" y="55"/>
                </a:lnTo>
                <a:lnTo>
                  <a:pt x="336" y="55"/>
                </a:lnTo>
                <a:lnTo>
                  <a:pt x="336" y="55"/>
                </a:lnTo>
                <a:lnTo>
                  <a:pt x="335" y="55"/>
                </a:lnTo>
                <a:lnTo>
                  <a:pt x="335" y="55"/>
                </a:lnTo>
                <a:lnTo>
                  <a:pt x="334" y="55"/>
                </a:lnTo>
                <a:lnTo>
                  <a:pt x="334" y="56"/>
                </a:lnTo>
                <a:lnTo>
                  <a:pt x="333" y="56"/>
                </a:lnTo>
                <a:lnTo>
                  <a:pt x="333" y="55"/>
                </a:lnTo>
                <a:lnTo>
                  <a:pt x="333" y="54"/>
                </a:lnTo>
                <a:lnTo>
                  <a:pt x="333" y="54"/>
                </a:lnTo>
                <a:lnTo>
                  <a:pt x="332" y="54"/>
                </a:lnTo>
                <a:lnTo>
                  <a:pt x="331" y="54"/>
                </a:lnTo>
                <a:lnTo>
                  <a:pt x="331" y="54"/>
                </a:lnTo>
                <a:lnTo>
                  <a:pt x="330" y="53"/>
                </a:lnTo>
                <a:lnTo>
                  <a:pt x="330" y="53"/>
                </a:lnTo>
                <a:lnTo>
                  <a:pt x="330" y="53"/>
                </a:lnTo>
                <a:lnTo>
                  <a:pt x="330" y="53"/>
                </a:lnTo>
                <a:lnTo>
                  <a:pt x="329" y="53"/>
                </a:lnTo>
                <a:lnTo>
                  <a:pt x="328" y="53"/>
                </a:lnTo>
                <a:lnTo>
                  <a:pt x="328" y="53"/>
                </a:lnTo>
                <a:lnTo>
                  <a:pt x="327" y="53"/>
                </a:lnTo>
                <a:lnTo>
                  <a:pt x="327" y="53"/>
                </a:lnTo>
                <a:lnTo>
                  <a:pt x="326" y="53"/>
                </a:lnTo>
                <a:lnTo>
                  <a:pt x="326" y="53"/>
                </a:lnTo>
                <a:lnTo>
                  <a:pt x="325" y="53"/>
                </a:lnTo>
                <a:lnTo>
                  <a:pt x="325" y="53"/>
                </a:lnTo>
                <a:lnTo>
                  <a:pt x="324" y="53"/>
                </a:lnTo>
                <a:lnTo>
                  <a:pt x="324" y="53"/>
                </a:lnTo>
                <a:lnTo>
                  <a:pt x="323" y="53"/>
                </a:lnTo>
                <a:lnTo>
                  <a:pt x="323" y="53"/>
                </a:lnTo>
                <a:lnTo>
                  <a:pt x="323" y="53"/>
                </a:lnTo>
                <a:lnTo>
                  <a:pt x="323" y="53"/>
                </a:lnTo>
                <a:lnTo>
                  <a:pt x="323" y="53"/>
                </a:lnTo>
                <a:lnTo>
                  <a:pt x="322" y="53"/>
                </a:lnTo>
                <a:lnTo>
                  <a:pt x="322" y="52"/>
                </a:lnTo>
                <a:lnTo>
                  <a:pt x="322" y="52"/>
                </a:lnTo>
                <a:lnTo>
                  <a:pt x="322" y="52"/>
                </a:lnTo>
                <a:lnTo>
                  <a:pt x="321" y="52"/>
                </a:lnTo>
                <a:lnTo>
                  <a:pt x="321" y="52"/>
                </a:lnTo>
                <a:lnTo>
                  <a:pt x="320" y="52"/>
                </a:lnTo>
                <a:lnTo>
                  <a:pt x="320" y="52"/>
                </a:lnTo>
                <a:lnTo>
                  <a:pt x="320" y="52"/>
                </a:lnTo>
                <a:lnTo>
                  <a:pt x="319" y="52"/>
                </a:lnTo>
                <a:lnTo>
                  <a:pt x="319" y="52"/>
                </a:lnTo>
                <a:lnTo>
                  <a:pt x="319" y="52"/>
                </a:lnTo>
                <a:lnTo>
                  <a:pt x="318" y="52"/>
                </a:lnTo>
                <a:lnTo>
                  <a:pt x="318" y="52"/>
                </a:lnTo>
                <a:lnTo>
                  <a:pt x="318" y="51"/>
                </a:lnTo>
                <a:lnTo>
                  <a:pt x="317" y="51"/>
                </a:lnTo>
                <a:lnTo>
                  <a:pt x="317" y="51"/>
                </a:lnTo>
                <a:lnTo>
                  <a:pt x="317" y="51"/>
                </a:lnTo>
                <a:lnTo>
                  <a:pt x="316" y="51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5" y="50"/>
                </a:lnTo>
                <a:lnTo>
                  <a:pt x="315" y="50"/>
                </a:lnTo>
                <a:lnTo>
                  <a:pt x="314" y="50"/>
                </a:lnTo>
                <a:lnTo>
                  <a:pt x="314" y="49"/>
                </a:lnTo>
                <a:lnTo>
                  <a:pt x="314" y="49"/>
                </a:lnTo>
                <a:lnTo>
                  <a:pt x="314" y="48"/>
                </a:lnTo>
                <a:lnTo>
                  <a:pt x="314" y="48"/>
                </a:lnTo>
                <a:lnTo>
                  <a:pt x="314" y="48"/>
                </a:lnTo>
                <a:lnTo>
                  <a:pt x="314" y="47"/>
                </a:lnTo>
                <a:lnTo>
                  <a:pt x="313" y="48"/>
                </a:lnTo>
                <a:lnTo>
                  <a:pt x="313" y="48"/>
                </a:lnTo>
                <a:lnTo>
                  <a:pt x="313" y="47"/>
                </a:lnTo>
                <a:lnTo>
                  <a:pt x="312" y="47"/>
                </a:lnTo>
                <a:lnTo>
                  <a:pt x="312" y="47"/>
                </a:lnTo>
                <a:lnTo>
                  <a:pt x="312" y="47"/>
                </a:lnTo>
                <a:lnTo>
                  <a:pt x="312" y="47"/>
                </a:lnTo>
                <a:lnTo>
                  <a:pt x="311" y="47"/>
                </a:lnTo>
                <a:lnTo>
                  <a:pt x="311" y="47"/>
                </a:lnTo>
                <a:lnTo>
                  <a:pt x="311" y="46"/>
                </a:lnTo>
                <a:lnTo>
                  <a:pt x="311" y="46"/>
                </a:lnTo>
                <a:lnTo>
                  <a:pt x="310" y="46"/>
                </a:lnTo>
                <a:lnTo>
                  <a:pt x="310" y="46"/>
                </a:lnTo>
                <a:lnTo>
                  <a:pt x="310" y="46"/>
                </a:lnTo>
                <a:lnTo>
                  <a:pt x="309" y="46"/>
                </a:lnTo>
                <a:lnTo>
                  <a:pt x="309" y="46"/>
                </a:lnTo>
                <a:lnTo>
                  <a:pt x="309" y="46"/>
                </a:lnTo>
                <a:lnTo>
                  <a:pt x="308" y="46"/>
                </a:lnTo>
                <a:lnTo>
                  <a:pt x="308" y="45"/>
                </a:lnTo>
                <a:lnTo>
                  <a:pt x="308" y="46"/>
                </a:lnTo>
                <a:lnTo>
                  <a:pt x="307" y="46"/>
                </a:lnTo>
                <a:lnTo>
                  <a:pt x="307" y="45"/>
                </a:lnTo>
                <a:lnTo>
                  <a:pt x="307" y="45"/>
                </a:lnTo>
                <a:lnTo>
                  <a:pt x="307" y="45"/>
                </a:lnTo>
                <a:lnTo>
                  <a:pt x="307" y="44"/>
                </a:lnTo>
                <a:lnTo>
                  <a:pt x="307" y="44"/>
                </a:lnTo>
                <a:lnTo>
                  <a:pt x="306" y="44"/>
                </a:lnTo>
                <a:lnTo>
                  <a:pt x="306" y="44"/>
                </a:lnTo>
                <a:lnTo>
                  <a:pt x="306" y="43"/>
                </a:lnTo>
                <a:lnTo>
                  <a:pt x="306" y="43"/>
                </a:lnTo>
                <a:lnTo>
                  <a:pt x="306" y="43"/>
                </a:lnTo>
                <a:lnTo>
                  <a:pt x="306" y="42"/>
                </a:lnTo>
                <a:lnTo>
                  <a:pt x="306" y="42"/>
                </a:lnTo>
                <a:lnTo>
                  <a:pt x="306" y="42"/>
                </a:lnTo>
                <a:lnTo>
                  <a:pt x="305" y="42"/>
                </a:lnTo>
                <a:lnTo>
                  <a:pt x="306" y="42"/>
                </a:lnTo>
                <a:lnTo>
                  <a:pt x="306" y="41"/>
                </a:lnTo>
                <a:lnTo>
                  <a:pt x="306" y="41"/>
                </a:lnTo>
                <a:lnTo>
                  <a:pt x="306" y="40"/>
                </a:lnTo>
                <a:lnTo>
                  <a:pt x="306" y="40"/>
                </a:lnTo>
                <a:lnTo>
                  <a:pt x="306" y="39"/>
                </a:lnTo>
                <a:lnTo>
                  <a:pt x="306" y="39"/>
                </a:lnTo>
                <a:lnTo>
                  <a:pt x="306" y="38"/>
                </a:lnTo>
                <a:lnTo>
                  <a:pt x="306" y="38"/>
                </a:lnTo>
                <a:lnTo>
                  <a:pt x="307" y="38"/>
                </a:lnTo>
                <a:lnTo>
                  <a:pt x="307" y="37"/>
                </a:lnTo>
                <a:lnTo>
                  <a:pt x="307" y="37"/>
                </a:lnTo>
                <a:lnTo>
                  <a:pt x="307" y="36"/>
                </a:lnTo>
                <a:lnTo>
                  <a:pt x="307" y="36"/>
                </a:lnTo>
                <a:lnTo>
                  <a:pt x="307" y="36"/>
                </a:lnTo>
                <a:lnTo>
                  <a:pt x="307" y="35"/>
                </a:lnTo>
                <a:lnTo>
                  <a:pt x="307" y="35"/>
                </a:lnTo>
                <a:lnTo>
                  <a:pt x="307" y="36"/>
                </a:lnTo>
                <a:lnTo>
                  <a:pt x="308" y="35"/>
                </a:lnTo>
                <a:lnTo>
                  <a:pt x="308" y="35"/>
                </a:lnTo>
                <a:lnTo>
                  <a:pt x="308" y="34"/>
                </a:lnTo>
                <a:lnTo>
                  <a:pt x="308" y="34"/>
                </a:lnTo>
                <a:lnTo>
                  <a:pt x="308" y="33"/>
                </a:lnTo>
                <a:lnTo>
                  <a:pt x="309" y="33"/>
                </a:lnTo>
                <a:lnTo>
                  <a:pt x="308" y="33"/>
                </a:lnTo>
                <a:lnTo>
                  <a:pt x="308" y="33"/>
                </a:lnTo>
                <a:lnTo>
                  <a:pt x="307" y="33"/>
                </a:lnTo>
                <a:lnTo>
                  <a:pt x="307" y="32"/>
                </a:lnTo>
                <a:lnTo>
                  <a:pt x="307" y="32"/>
                </a:lnTo>
                <a:lnTo>
                  <a:pt x="307" y="32"/>
                </a:lnTo>
                <a:lnTo>
                  <a:pt x="307" y="32"/>
                </a:lnTo>
                <a:lnTo>
                  <a:pt x="307" y="32"/>
                </a:lnTo>
                <a:lnTo>
                  <a:pt x="307" y="31"/>
                </a:lnTo>
                <a:lnTo>
                  <a:pt x="307" y="30"/>
                </a:lnTo>
                <a:lnTo>
                  <a:pt x="307" y="30"/>
                </a:lnTo>
                <a:lnTo>
                  <a:pt x="307" y="30"/>
                </a:lnTo>
                <a:lnTo>
                  <a:pt x="307" y="29"/>
                </a:lnTo>
                <a:lnTo>
                  <a:pt x="308" y="29"/>
                </a:lnTo>
                <a:lnTo>
                  <a:pt x="308" y="30"/>
                </a:lnTo>
                <a:lnTo>
                  <a:pt x="307" y="30"/>
                </a:lnTo>
                <a:lnTo>
                  <a:pt x="307" y="30"/>
                </a:lnTo>
                <a:lnTo>
                  <a:pt x="307" y="30"/>
                </a:lnTo>
                <a:lnTo>
                  <a:pt x="308" y="30"/>
                </a:lnTo>
                <a:lnTo>
                  <a:pt x="308" y="30"/>
                </a:lnTo>
                <a:lnTo>
                  <a:pt x="308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29"/>
                </a:lnTo>
                <a:lnTo>
                  <a:pt x="310" y="30"/>
                </a:lnTo>
                <a:lnTo>
                  <a:pt x="310" y="30"/>
                </a:lnTo>
                <a:lnTo>
                  <a:pt x="310" y="30"/>
                </a:lnTo>
                <a:lnTo>
                  <a:pt x="311" y="30"/>
                </a:lnTo>
                <a:lnTo>
                  <a:pt x="310" y="30"/>
                </a:lnTo>
                <a:lnTo>
                  <a:pt x="310" y="29"/>
                </a:lnTo>
                <a:lnTo>
                  <a:pt x="310" y="29"/>
                </a:lnTo>
                <a:lnTo>
                  <a:pt x="311" y="28"/>
                </a:lnTo>
                <a:lnTo>
                  <a:pt x="311" y="28"/>
                </a:lnTo>
                <a:lnTo>
                  <a:pt x="310" y="27"/>
                </a:lnTo>
                <a:lnTo>
                  <a:pt x="310" y="27"/>
                </a:lnTo>
                <a:lnTo>
                  <a:pt x="310" y="26"/>
                </a:lnTo>
                <a:lnTo>
                  <a:pt x="311" y="26"/>
                </a:lnTo>
                <a:lnTo>
                  <a:pt x="311" y="26"/>
                </a:lnTo>
                <a:lnTo>
                  <a:pt x="311" y="25"/>
                </a:lnTo>
                <a:lnTo>
                  <a:pt x="312" y="25"/>
                </a:lnTo>
                <a:lnTo>
                  <a:pt x="312" y="24"/>
                </a:lnTo>
                <a:lnTo>
                  <a:pt x="312" y="23"/>
                </a:lnTo>
                <a:lnTo>
                  <a:pt x="312" y="23"/>
                </a:lnTo>
                <a:lnTo>
                  <a:pt x="312" y="24"/>
                </a:lnTo>
                <a:lnTo>
                  <a:pt x="312" y="24"/>
                </a:lnTo>
                <a:lnTo>
                  <a:pt x="313" y="24"/>
                </a:lnTo>
                <a:lnTo>
                  <a:pt x="313" y="24"/>
                </a:lnTo>
                <a:lnTo>
                  <a:pt x="313" y="23"/>
                </a:lnTo>
                <a:lnTo>
                  <a:pt x="313" y="23"/>
                </a:lnTo>
                <a:lnTo>
                  <a:pt x="313" y="22"/>
                </a:lnTo>
                <a:lnTo>
                  <a:pt x="313" y="22"/>
                </a:lnTo>
                <a:lnTo>
                  <a:pt x="313" y="21"/>
                </a:lnTo>
                <a:lnTo>
                  <a:pt x="312" y="21"/>
                </a:lnTo>
                <a:lnTo>
                  <a:pt x="312" y="21"/>
                </a:lnTo>
                <a:lnTo>
                  <a:pt x="313" y="20"/>
                </a:lnTo>
                <a:lnTo>
                  <a:pt x="313" y="20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4" y="19"/>
                </a:lnTo>
                <a:lnTo>
                  <a:pt x="314" y="20"/>
                </a:lnTo>
                <a:lnTo>
                  <a:pt x="314" y="20"/>
                </a:lnTo>
                <a:lnTo>
                  <a:pt x="315" y="19"/>
                </a:lnTo>
                <a:lnTo>
                  <a:pt x="315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8"/>
                </a:lnTo>
                <a:lnTo>
                  <a:pt x="317" y="18"/>
                </a:lnTo>
                <a:lnTo>
                  <a:pt x="317" y="18"/>
                </a:lnTo>
                <a:lnTo>
                  <a:pt x="318" y="18"/>
                </a:lnTo>
                <a:lnTo>
                  <a:pt x="318" y="17"/>
                </a:lnTo>
                <a:lnTo>
                  <a:pt x="318" y="17"/>
                </a:lnTo>
                <a:lnTo>
                  <a:pt x="317" y="17"/>
                </a:lnTo>
                <a:lnTo>
                  <a:pt x="317" y="16"/>
                </a:lnTo>
                <a:lnTo>
                  <a:pt x="317" y="17"/>
                </a:lnTo>
                <a:lnTo>
                  <a:pt x="317" y="16"/>
                </a:lnTo>
                <a:lnTo>
                  <a:pt x="316" y="16"/>
                </a:lnTo>
                <a:lnTo>
                  <a:pt x="316" y="17"/>
                </a:lnTo>
                <a:lnTo>
                  <a:pt x="317" y="17"/>
                </a:lnTo>
                <a:lnTo>
                  <a:pt x="316" y="17"/>
                </a:lnTo>
                <a:lnTo>
                  <a:pt x="316" y="17"/>
                </a:lnTo>
                <a:lnTo>
                  <a:pt x="316" y="17"/>
                </a:lnTo>
                <a:lnTo>
                  <a:pt x="315" y="16"/>
                </a:lnTo>
                <a:lnTo>
                  <a:pt x="316" y="16"/>
                </a:lnTo>
                <a:lnTo>
                  <a:pt x="315" y="15"/>
                </a:lnTo>
                <a:lnTo>
                  <a:pt x="315" y="15"/>
                </a:lnTo>
                <a:lnTo>
                  <a:pt x="314" y="15"/>
                </a:lnTo>
                <a:lnTo>
                  <a:pt x="314" y="14"/>
                </a:lnTo>
                <a:lnTo>
                  <a:pt x="314" y="14"/>
                </a:lnTo>
                <a:lnTo>
                  <a:pt x="314" y="14"/>
                </a:lnTo>
                <a:lnTo>
                  <a:pt x="314" y="13"/>
                </a:lnTo>
                <a:lnTo>
                  <a:pt x="315" y="13"/>
                </a:lnTo>
                <a:lnTo>
                  <a:pt x="315" y="12"/>
                </a:lnTo>
                <a:lnTo>
                  <a:pt x="315" y="11"/>
                </a:lnTo>
                <a:lnTo>
                  <a:pt x="315" y="11"/>
                </a:lnTo>
                <a:lnTo>
                  <a:pt x="315" y="10"/>
                </a:lnTo>
                <a:lnTo>
                  <a:pt x="315" y="9"/>
                </a:lnTo>
                <a:lnTo>
                  <a:pt x="315" y="9"/>
                </a:lnTo>
                <a:lnTo>
                  <a:pt x="316" y="8"/>
                </a:lnTo>
                <a:lnTo>
                  <a:pt x="316" y="8"/>
                </a:lnTo>
                <a:lnTo>
                  <a:pt x="317" y="8"/>
                </a:lnTo>
                <a:lnTo>
                  <a:pt x="317" y="8"/>
                </a:lnTo>
                <a:lnTo>
                  <a:pt x="317" y="7"/>
                </a:lnTo>
                <a:lnTo>
                  <a:pt x="317" y="7"/>
                </a:lnTo>
                <a:lnTo>
                  <a:pt x="317" y="7"/>
                </a:lnTo>
                <a:lnTo>
                  <a:pt x="318" y="7"/>
                </a:lnTo>
                <a:lnTo>
                  <a:pt x="318" y="6"/>
                </a:lnTo>
                <a:lnTo>
                  <a:pt x="318" y="6"/>
                </a:lnTo>
                <a:lnTo>
                  <a:pt x="319" y="6"/>
                </a:lnTo>
                <a:lnTo>
                  <a:pt x="319" y="6"/>
                </a:lnTo>
                <a:lnTo>
                  <a:pt x="319" y="5"/>
                </a:lnTo>
                <a:lnTo>
                  <a:pt x="319" y="5"/>
                </a:lnTo>
                <a:lnTo>
                  <a:pt x="319" y="4"/>
                </a:lnTo>
                <a:lnTo>
                  <a:pt x="320" y="4"/>
                </a:lnTo>
                <a:lnTo>
                  <a:pt x="321" y="4"/>
                </a:lnTo>
                <a:lnTo>
                  <a:pt x="321" y="4"/>
                </a:lnTo>
                <a:lnTo>
                  <a:pt x="322" y="3"/>
                </a:lnTo>
                <a:lnTo>
                  <a:pt x="322" y="3"/>
                </a:lnTo>
                <a:lnTo>
                  <a:pt x="322" y="3"/>
                </a:lnTo>
                <a:lnTo>
                  <a:pt x="322" y="2"/>
                </a:lnTo>
                <a:lnTo>
                  <a:pt x="322" y="2"/>
                </a:lnTo>
                <a:lnTo>
                  <a:pt x="322" y="1"/>
                </a:lnTo>
                <a:lnTo>
                  <a:pt x="323" y="1"/>
                </a:lnTo>
                <a:lnTo>
                  <a:pt x="323" y="0"/>
                </a:lnTo>
                <a:lnTo>
                  <a:pt x="323" y="0"/>
                </a:lnTo>
                <a:lnTo>
                  <a:pt x="322" y="1"/>
                </a:lnTo>
                <a:lnTo>
                  <a:pt x="321" y="1"/>
                </a:lnTo>
                <a:lnTo>
                  <a:pt x="321" y="1"/>
                </a:lnTo>
                <a:lnTo>
                  <a:pt x="320" y="1"/>
                </a:lnTo>
                <a:lnTo>
                  <a:pt x="320" y="2"/>
                </a:lnTo>
                <a:lnTo>
                  <a:pt x="320" y="2"/>
                </a:lnTo>
                <a:lnTo>
                  <a:pt x="320" y="3"/>
                </a:lnTo>
                <a:lnTo>
                  <a:pt x="320" y="3"/>
                </a:lnTo>
                <a:lnTo>
                  <a:pt x="319" y="3"/>
                </a:lnTo>
                <a:lnTo>
                  <a:pt x="319" y="3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4"/>
                </a:lnTo>
                <a:lnTo>
                  <a:pt x="318" y="4"/>
                </a:lnTo>
                <a:lnTo>
                  <a:pt x="318" y="3"/>
                </a:lnTo>
                <a:lnTo>
                  <a:pt x="317" y="4"/>
                </a:lnTo>
                <a:lnTo>
                  <a:pt x="316" y="4"/>
                </a:lnTo>
                <a:lnTo>
                  <a:pt x="315" y="5"/>
                </a:lnTo>
                <a:lnTo>
                  <a:pt x="316" y="5"/>
                </a:lnTo>
                <a:lnTo>
                  <a:pt x="316" y="5"/>
                </a:lnTo>
                <a:lnTo>
                  <a:pt x="316" y="6"/>
                </a:lnTo>
                <a:lnTo>
                  <a:pt x="316" y="6"/>
                </a:lnTo>
                <a:lnTo>
                  <a:pt x="315" y="5"/>
                </a:lnTo>
                <a:lnTo>
                  <a:pt x="314" y="5"/>
                </a:lnTo>
                <a:lnTo>
                  <a:pt x="314" y="6"/>
                </a:lnTo>
                <a:lnTo>
                  <a:pt x="314" y="6"/>
                </a:lnTo>
                <a:lnTo>
                  <a:pt x="313" y="6"/>
                </a:lnTo>
                <a:lnTo>
                  <a:pt x="313" y="6"/>
                </a:lnTo>
                <a:lnTo>
                  <a:pt x="312" y="7"/>
                </a:lnTo>
                <a:lnTo>
                  <a:pt x="312" y="7"/>
                </a:lnTo>
                <a:lnTo>
                  <a:pt x="312" y="7"/>
                </a:lnTo>
                <a:lnTo>
                  <a:pt x="312" y="8"/>
                </a:lnTo>
                <a:lnTo>
                  <a:pt x="311" y="8"/>
                </a:lnTo>
                <a:lnTo>
                  <a:pt x="311" y="8"/>
                </a:lnTo>
                <a:lnTo>
                  <a:pt x="310" y="8"/>
                </a:lnTo>
                <a:lnTo>
                  <a:pt x="310" y="8"/>
                </a:lnTo>
                <a:lnTo>
                  <a:pt x="310" y="9"/>
                </a:lnTo>
                <a:lnTo>
                  <a:pt x="309" y="9"/>
                </a:lnTo>
                <a:lnTo>
                  <a:pt x="309" y="8"/>
                </a:lnTo>
                <a:lnTo>
                  <a:pt x="309" y="9"/>
                </a:lnTo>
                <a:lnTo>
                  <a:pt x="308" y="9"/>
                </a:lnTo>
                <a:lnTo>
                  <a:pt x="308" y="9"/>
                </a:lnTo>
                <a:lnTo>
                  <a:pt x="307" y="9"/>
                </a:lnTo>
                <a:lnTo>
                  <a:pt x="306" y="10"/>
                </a:lnTo>
                <a:lnTo>
                  <a:pt x="306" y="10"/>
                </a:lnTo>
                <a:lnTo>
                  <a:pt x="305" y="11"/>
                </a:lnTo>
                <a:lnTo>
                  <a:pt x="305" y="11"/>
                </a:lnTo>
                <a:lnTo>
                  <a:pt x="304" y="11"/>
                </a:lnTo>
                <a:lnTo>
                  <a:pt x="304" y="12"/>
                </a:lnTo>
                <a:lnTo>
                  <a:pt x="304" y="12"/>
                </a:lnTo>
                <a:lnTo>
                  <a:pt x="305" y="12"/>
                </a:lnTo>
                <a:lnTo>
                  <a:pt x="305" y="13"/>
                </a:lnTo>
                <a:lnTo>
                  <a:pt x="305" y="13"/>
                </a:lnTo>
                <a:lnTo>
                  <a:pt x="305" y="13"/>
                </a:lnTo>
                <a:lnTo>
                  <a:pt x="304" y="13"/>
                </a:lnTo>
                <a:lnTo>
                  <a:pt x="304" y="12"/>
                </a:lnTo>
                <a:lnTo>
                  <a:pt x="303" y="12"/>
                </a:lnTo>
                <a:lnTo>
                  <a:pt x="303" y="13"/>
                </a:lnTo>
                <a:lnTo>
                  <a:pt x="303" y="13"/>
                </a:lnTo>
                <a:lnTo>
                  <a:pt x="303" y="13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6"/>
                </a:lnTo>
                <a:lnTo>
                  <a:pt x="300" y="16"/>
                </a:lnTo>
                <a:lnTo>
                  <a:pt x="301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8"/>
                </a:lnTo>
                <a:lnTo>
                  <a:pt x="300" y="18"/>
                </a:lnTo>
                <a:lnTo>
                  <a:pt x="300" y="19"/>
                </a:lnTo>
                <a:lnTo>
                  <a:pt x="299" y="19"/>
                </a:lnTo>
                <a:lnTo>
                  <a:pt x="298" y="19"/>
                </a:lnTo>
                <a:lnTo>
                  <a:pt x="298" y="20"/>
                </a:lnTo>
                <a:lnTo>
                  <a:pt x="297" y="20"/>
                </a:lnTo>
                <a:lnTo>
                  <a:pt x="297" y="21"/>
                </a:lnTo>
                <a:lnTo>
                  <a:pt x="297" y="21"/>
                </a:lnTo>
                <a:lnTo>
                  <a:pt x="297" y="22"/>
                </a:lnTo>
                <a:lnTo>
                  <a:pt x="297" y="22"/>
                </a:lnTo>
                <a:lnTo>
                  <a:pt x="297" y="22"/>
                </a:lnTo>
                <a:lnTo>
                  <a:pt x="297" y="23"/>
                </a:lnTo>
                <a:lnTo>
                  <a:pt x="297" y="23"/>
                </a:lnTo>
                <a:lnTo>
                  <a:pt x="296" y="23"/>
                </a:lnTo>
                <a:lnTo>
                  <a:pt x="296" y="23"/>
                </a:lnTo>
                <a:lnTo>
                  <a:pt x="295" y="23"/>
                </a:lnTo>
                <a:lnTo>
                  <a:pt x="294" y="23"/>
                </a:lnTo>
                <a:lnTo>
                  <a:pt x="294" y="24"/>
                </a:lnTo>
                <a:lnTo>
                  <a:pt x="294" y="24"/>
                </a:lnTo>
                <a:lnTo>
                  <a:pt x="295" y="26"/>
                </a:lnTo>
                <a:lnTo>
                  <a:pt x="295" y="26"/>
                </a:lnTo>
                <a:lnTo>
                  <a:pt x="295" y="26"/>
                </a:lnTo>
                <a:lnTo>
                  <a:pt x="295" y="27"/>
                </a:lnTo>
                <a:lnTo>
                  <a:pt x="294" y="27"/>
                </a:lnTo>
                <a:lnTo>
                  <a:pt x="294" y="26"/>
                </a:lnTo>
                <a:lnTo>
                  <a:pt x="294" y="26"/>
                </a:lnTo>
                <a:lnTo>
                  <a:pt x="293" y="25"/>
                </a:lnTo>
                <a:lnTo>
                  <a:pt x="293" y="26"/>
                </a:lnTo>
                <a:lnTo>
                  <a:pt x="292" y="26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6"/>
                </a:lnTo>
                <a:lnTo>
                  <a:pt x="293" y="26"/>
                </a:lnTo>
                <a:lnTo>
                  <a:pt x="293" y="26"/>
                </a:lnTo>
                <a:lnTo>
                  <a:pt x="293" y="27"/>
                </a:lnTo>
                <a:lnTo>
                  <a:pt x="292" y="27"/>
                </a:lnTo>
                <a:lnTo>
                  <a:pt x="292" y="28"/>
                </a:lnTo>
                <a:lnTo>
                  <a:pt x="293" y="28"/>
                </a:lnTo>
                <a:lnTo>
                  <a:pt x="293" y="28"/>
                </a:lnTo>
                <a:lnTo>
                  <a:pt x="293" y="29"/>
                </a:lnTo>
                <a:lnTo>
                  <a:pt x="292" y="29"/>
                </a:lnTo>
                <a:lnTo>
                  <a:pt x="292" y="30"/>
                </a:lnTo>
                <a:lnTo>
                  <a:pt x="293" y="30"/>
                </a:lnTo>
                <a:lnTo>
                  <a:pt x="292" y="31"/>
                </a:lnTo>
                <a:lnTo>
                  <a:pt x="292" y="31"/>
                </a:lnTo>
                <a:lnTo>
                  <a:pt x="292" y="31"/>
                </a:lnTo>
                <a:lnTo>
                  <a:pt x="291" y="31"/>
                </a:lnTo>
                <a:lnTo>
                  <a:pt x="291" y="31"/>
                </a:lnTo>
                <a:lnTo>
                  <a:pt x="290" y="31"/>
                </a:lnTo>
                <a:lnTo>
                  <a:pt x="290" y="31"/>
                </a:lnTo>
                <a:lnTo>
                  <a:pt x="290" y="31"/>
                </a:lnTo>
                <a:lnTo>
                  <a:pt x="290" y="32"/>
                </a:lnTo>
                <a:lnTo>
                  <a:pt x="289" y="32"/>
                </a:lnTo>
                <a:lnTo>
                  <a:pt x="289" y="32"/>
                </a:lnTo>
                <a:lnTo>
                  <a:pt x="289" y="33"/>
                </a:lnTo>
                <a:lnTo>
                  <a:pt x="288" y="33"/>
                </a:lnTo>
                <a:lnTo>
                  <a:pt x="288" y="33"/>
                </a:lnTo>
                <a:lnTo>
                  <a:pt x="289" y="33"/>
                </a:lnTo>
                <a:lnTo>
                  <a:pt x="289" y="34"/>
                </a:lnTo>
                <a:lnTo>
                  <a:pt x="289" y="35"/>
                </a:lnTo>
                <a:lnTo>
                  <a:pt x="289" y="35"/>
                </a:lnTo>
                <a:lnTo>
                  <a:pt x="289" y="35"/>
                </a:lnTo>
                <a:lnTo>
                  <a:pt x="289" y="35"/>
                </a:lnTo>
                <a:lnTo>
                  <a:pt x="288" y="35"/>
                </a:lnTo>
                <a:lnTo>
                  <a:pt x="288" y="36"/>
                </a:lnTo>
                <a:lnTo>
                  <a:pt x="288" y="36"/>
                </a:lnTo>
                <a:lnTo>
                  <a:pt x="288" y="37"/>
                </a:lnTo>
                <a:lnTo>
                  <a:pt x="288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8"/>
                </a:lnTo>
                <a:lnTo>
                  <a:pt x="289" y="38"/>
                </a:lnTo>
                <a:lnTo>
                  <a:pt x="289" y="39"/>
                </a:lnTo>
                <a:lnTo>
                  <a:pt x="289" y="39"/>
                </a:lnTo>
                <a:lnTo>
                  <a:pt x="288" y="40"/>
                </a:lnTo>
                <a:lnTo>
                  <a:pt x="288" y="40"/>
                </a:lnTo>
                <a:lnTo>
                  <a:pt x="287" y="40"/>
                </a:lnTo>
                <a:lnTo>
                  <a:pt x="287" y="41"/>
                </a:lnTo>
                <a:lnTo>
                  <a:pt x="287" y="41"/>
                </a:lnTo>
                <a:lnTo>
                  <a:pt x="287" y="42"/>
                </a:lnTo>
                <a:lnTo>
                  <a:pt x="287" y="42"/>
                </a:lnTo>
                <a:lnTo>
                  <a:pt x="287" y="42"/>
                </a:lnTo>
                <a:lnTo>
                  <a:pt x="287" y="43"/>
                </a:lnTo>
                <a:lnTo>
                  <a:pt x="288" y="43"/>
                </a:lnTo>
                <a:lnTo>
                  <a:pt x="288" y="43"/>
                </a:lnTo>
                <a:lnTo>
                  <a:pt x="287" y="43"/>
                </a:lnTo>
                <a:lnTo>
                  <a:pt x="287" y="44"/>
                </a:lnTo>
                <a:lnTo>
                  <a:pt x="287" y="44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6"/>
                </a:lnTo>
                <a:lnTo>
                  <a:pt x="286" y="46"/>
                </a:lnTo>
                <a:lnTo>
                  <a:pt x="285" y="47"/>
                </a:lnTo>
                <a:lnTo>
                  <a:pt x="285" y="48"/>
                </a:lnTo>
                <a:lnTo>
                  <a:pt x="285" y="48"/>
                </a:lnTo>
                <a:lnTo>
                  <a:pt x="285" y="48"/>
                </a:lnTo>
                <a:lnTo>
                  <a:pt x="285" y="49"/>
                </a:lnTo>
                <a:lnTo>
                  <a:pt x="285" y="49"/>
                </a:lnTo>
                <a:lnTo>
                  <a:pt x="286" y="50"/>
                </a:lnTo>
                <a:lnTo>
                  <a:pt x="286" y="50"/>
                </a:lnTo>
                <a:lnTo>
                  <a:pt x="286" y="51"/>
                </a:lnTo>
                <a:lnTo>
                  <a:pt x="286" y="51"/>
                </a:lnTo>
                <a:lnTo>
                  <a:pt x="285" y="52"/>
                </a:lnTo>
                <a:lnTo>
                  <a:pt x="284" y="53"/>
                </a:lnTo>
                <a:lnTo>
                  <a:pt x="284" y="53"/>
                </a:lnTo>
                <a:lnTo>
                  <a:pt x="284" y="54"/>
                </a:lnTo>
                <a:lnTo>
                  <a:pt x="284" y="54"/>
                </a:lnTo>
                <a:lnTo>
                  <a:pt x="284" y="54"/>
                </a:lnTo>
                <a:lnTo>
                  <a:pt x="283" y="56"/>
                </a:lnTo>
                <a:lnTo>
                  <a:pt x="283" y="56"/>
                </a:lnTo>
                <a:lnTo>
                  <a:pt x="283" y="57"/>
                </a:lnTo>
                <a:lnTo>
                  <a:pt x="283" y="59"/>
                </a:lnTo>
                <a:lnTo>
                  <a:pt x="283" y="60"/>
                </a:lnTo>
                <a:lnTo>
                  <a:pt x="283" y="60"/>
                </a:lnTo>
                <a:lnTo>
                  <a:pt x="283" y="61"/>
                </a:lnTo>
                <a:lnTo>
                  <a:pt x="282" y="61"/>
                </a:lnTo>
                <a:lnTo>
                  <a:pt x="282" y="61"/>
                </a:lnTo>
                <a:lnTo>
                  <a:pt x="281" y="62"/>
                </a:lnTo>
                <a:lnTo>
                  <a:pt x="281" y="63"/>
                </a:lnTo>
                <a:lnTo>
                  <a:pt x="280" y="63"/>
                </a:lnTo>
                <a:lnTo>
                  <a:pt x="279" y="63"/>
                </a:lnTo>
                <a:lnTo>
                  <a:pt x="279" y="63"/>
                </a:lnTo>
                <a:lnTo>
                  <a:pt x="278" y="63"/>
                </a:lnTo>
                <a:lnTo>
                  <a:pt x="278" y="63"/>
                </a:lnTo>
                <a:lnTo>
                  <a:pt x="277" y="63"/>
                </a:lnTo>
                <a:lnTo>
                  <a:pt x="276" y="63"/>
                </a:lnTo>
                <a:lnTo>
                  <a:pt x="276" y="63"/>
                </a:lnTo>
                <a:lnTo>
                  <a:pt x="277" y="64"/>
                </a:lnTo>
                <a:lnTo>
                  <a:pt x="277" y="64"/>
                </a:lnTo>
                <a:lnTo>
                  <a:pt x="277" y="64"/>
                </a:lnTo>
                <a:lnTo>
                  <a:pt x="277" y="65"/>
                </a:lnTo>
                <a:lnTo>
                  <a:pt x="277" y="65"/>
                </a:lnTo>
                <a:lnTo>
                  <a:pt x="278" y="65"/>
                </a:lnTo>
                <a:lnTo>
                  <a:pt x="278" y="66"/>
                </a:lnTo>
                <a:lnTo>
                  <a:pt x="279" y="66"/>
                </a:lnTo>
                <a:lnTo>
                  <a:pt x="279" y="67"/>
                </a:lnTo>
                <a:lnTo>
                  <a:pt x="278" y="67"/>
                </a:lnTo>
                <a:lnTo>
                  <a:pt x="278" y="68"/>
                </a:lnTo>
                <a:lnTo>
                  <a:pt x="277" y="68"/>
                </a:lnTo>
                <a:lnTo>
                  <a:pt x="277" y="68"/>
                </a:lnTo>
                <a:lnTo>
                  <a:pt x="276" y="68"/>
                </a:lnTo>
                <a:lnTo>
                  <a:pt x="276" y="68"/>
                </a:lnTo>
                <a:lnTo>
                  <a:pt x="275" y="68"/>
                </a:lnTo>
                <a:lnTo>
                  <a:pt x="275" y="69"/>
                </a:lnTo>
                <a:lnTo>
                  <a:pt x="274" y="69"/>
                </a:lnTo>
                <a:lnTo>
                  <a:pt x="275" y="70"/>
                </a:lnTo>
                <a:lnTo>
                  <a:pt x="275" y="70"/>
                </a:lnTo>
                <a:lnTo>
                  <a:pt x="275" y="71"/>
                </a:lnTo>
                <a:lnTo>
                  <a:pt x="275" y="72"/>
                </a:lnTo>
                <a:lnTo>
                  <a:pt x="275" y="72"/>
                </a:lnTo>
                <a:lnTo>
                  <a:pt x="276" y="72"/>
                </a:lnTo>
                <a:lnTo>
                  <a:pt x="276" y="73"/>
                </a:lnTo>
                <a:lnTo>
                  <a:pt x="276" y="73"/>
                </a:lnTo>
                <a:lnTo>
                  <a:pt x="277" y="73"/>
                </a:lnTo>
                <a:lnTo>
                  <a:pt x="277" y="74"/>
                </a:lnTo>
                <a:lnTo>
                  <a:pt x="277" y="74"/>
                </a:lnTo>
                <a:lnTo>
                  <a:pt x="276" y="75"/>
                </a:lnTo>
                <a:lnTo>
                  <a:pt x="276" y="76"/>
                </a:lnTo>
                <a:lnTo>
                  <a:pt x="276" y="76"/>
                </a:lnTo>
                <a:lnTo>
                  <a:pt x="276" y="77"/>
                </a:lnTo>
                <a:lnTo>
                  <a:pt x="276" y="77"/>
                </a:lnTo>
                <a:lnTo>
                  <a:pt x="276" y="78"/>
                </a:lnTo>
                <a:lnTo>
                  <a:pt x="276" y="79"/>
                </a:lnTo>
                <a:lnTo>
                  <a:pt x="276" y="80"/>
                </a:lnTo>
                <a:lnTo>
                  <a:pt x="276" y="80"/>
                </a:lnTo>
                <a:lnTo>
                  <a:pt x="276" y="81"/>
                </a:lnTo>
                <a:lnTo>
                  <a:pt x="276" y="81"/>
                </a:lnTo>
                <a:lnTo>
                  <a:pt x="275" y="82"/>
                </a:lnTo>
                <a:lnTo>
                  <a:pt x="275" y="83"/>
                </a:lnTo>
                <a:lnTo>
                  <a:pt x="275" y="83"/>
                </a:lnTo>
                <a:lnTo>
                  <a:pt x="275" y="83"/>
                </a:lnTo>
                <a:lnTo>
                  <a:pt x="276" y="83"/>
                </a:lnTo>
                <a:lnTo>
                  <a:pt x="276" y="84"/>
                </a:lnTo>
                <a:lnTo>
                  <a:pt x="277" y="84"/>
                </a:lnTo>
                <a:lnTo>
                  <a:pt x="277" y="85"/>
                </a:lnTo>
                <a:lnTo>
                  <a:pt x="277" y="85"/>
                </a:lnTo>
                <a:lnTo>
                  <a:pt x="277" y="86"/>
                </a:lnTo>
                <a:lnTo>
                  <a:pt x="277" y="87"/>
                </a:lnTo>
                <a:lnTo>
                  <a:pt x="277" y="87"/>
                </a:lnTo>
                <a:lnTo>
                  <a:pt x="277" y="88"/>
                </a:lnTo>
                <a:lnTo>
                  <a:pt x="277" y="89"/>
                </a:lnTo>
                <a:lnTo>
                  <a:pt x="276" y="89"/>
                </a:lnTo>
                <a:lnTo>
                  <a:pt x="276" y="90"/>
                </a:lnTo>
                <a:lnTo>
                  <a:pt x="275" y="91"/>
                </a:lnTo>
                <a:lnTo>
                  <a:pt x="275" y="91"/>
                </a:lnTo>
                <a:lnTo>
                  <a:pt x="275" y="92"/>
                </a:lnTo>
                <a:lnTo>
                  <a:pt x="275" y="92"/>
                </a:lnTo>
                <a:lnTo>
                  <a:pt x="275" y="94"/>
                </a:lnTo>
                <a:lnTo>
                  <a:pt x="275" y="95"/>
                </a:lnTo>
                <a:lnTo>
                  <a:pt x="274" y="96"/>
                </a:lnTo>
                <a:lnTo>
                  <a:pt x="274" y="96"/>
                </a:lnTo>
                <a:lnTo>
                  <a:pt x="274" y="96"/>
                </a:lnTo>
                <a:lnTo>
                  <a:pt x="273" y="96"/>
                </a:lnTo>
                <a:lnTo>
                  <a:pt x="273" y="97"/>
                </a:lnTo>
                <a:lnTo>
                  <a:pt x="273" y="97"/>
                </a:lnTo>
                <a:lnTo>
                  <a:pt x="273" y="98"/>
                </a:lnTo>
                <a:lnTo>
                  <a:pt x="272" y="98"/>
                </a:lnTo>
                <a:lnTo>
                  <a:pt x="272" y="99"/>
                </a:lnTo>
                <a:lnTo>
                  <a:pt x="272" y="99"/>
                </a:lnTo>
                <a:lnTo>
                  <a:pt x="271" y="100"/>
                </a:lnTo>
                <a:lnTo>
                  <a:pt x="271" y="100"/>
                </a:lnTo>
                <a:lnTo>
                  <a:pt x="270" y="101"/>
                </a:lnTo>
                <a:lnTo>
                  <a:pt x="269" y="102"/>
                </a:lnTo>
                <a:lnTo>
                  <a:pt x="269" y="102"/>
                </a:lnTo>
                <a:lnTo>
                  <a:pt x="269" y="103"/>
                </a:lnTo>
                <a:lnTo>
                  <a:pt x="268" y="103"/>
                </a:lnTo>
                <a:lnTo>
                  <a:pt x="268" y="104"/>
                </a:lnTo>
                <a:lnTo>
                  <a:pt x="268" y="105"/>
                </a:lnTo>
                <a:lnTo>
                  <a:pt x="269" y="105"/>
                </a:lnTo>
                <a:lnTo>
                  <a:pt x="269" y="106"/>
                </a:lnTo>
                <a:lnTo>
                  <a:pt x="269" y="108"/>
                </a:lnTo>
                <a:lnTo>
                  <a:pt x="269" y="108"/>
                </a:lnTo>
                <a:lnTo>
                  <a:pt x="269" y="108"/>
                </a:lnTo>
                <a:lnTo>
                  <a:pt x="269" y="109"/>
                </a:lnTo>
                <a:lnTo>
                  <a:pt x="268" y="109"/>
                </a:lnTo>
                <a:lnTo>
                  <a:pt x="268" y="109"/>
                </a:lnTo>
                <a:lnTo>
                  <a:pt x="267" y="109"/>
                </a:lnTo>
                <a:lnTo>
                  <a:pt x="267" y="109"/>
                </a:lnTo>
                <a:lnTo>
                  <a:pt x="266" y="109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11"/>
                </a:lnTo>
                <a:lnTo>
                  <a:pt x="266" y="112"/>
                </a:lnTo>
                <a:lnTo>
                  <a:pt x="266" y="112"/>
                </a:lnTo>
                <a:lnTo>
                  <a:pt x="265" y="113"/>
                </a:lnTo>
                <a:lnTo>
                  <a:pt x="264" y="113"/>
                </a:lnTo>
                <a:lnTo>
                  <a:pt x="262" y="114"/>
                </a:lnTo>
                <a:lnTo>
                  <a:pt x="262" y="114"/>
                </a:lnTo>
                <a:lnTo>
                  <a:pt x="261" y="115"/>
                </a:lnTo>
                <a:lnTo>
                  <a:pt x="261" y="115"/>
                </a:lnTo>
                <a:lnTo>
                  <a:pt x="260" y="116"/>
                </a:lnTo>
                <a:lnTo>
                  <a:pt x="259" y="117"/>
                </a:lnTo>
                <a:lnTo>
                  <a:pt x="259" y="118"/>
                </a:lnTo>
                <a:lnTo>
                  <a:pt x="258" y="119"/>
                </a:lnTo>
                <a:lnTo>
                  <a:pt x="258" y="120"/>
                </a:lnTo>
                <a:lnTo>
                  <a:pt x="258" y="121"/>
                </a:lnTo>
                <a:lnTo>
                  <a:pt x="258" y="122"/>
                </a:lnTo>
                <a:lnTo>
                  <a:pt x="258" y="123"/>
                </a:lnTo>
                <a:lnTo>
                  <a:pt x="258" y="123"/>
                </a:lnTo>
                <a:lnTo>
                  <a:pt x="258" y="123"/>
                </a:lnTo>
                <a:lnTo>
                  <a:pt x="258" y="124"/>
                </a:lnTo>
                <a:lnTo>
                  <a:pt x="258" y="124"/>
                </a:lnTo>
                <a:lnTo>
                  <a:pt x="258" y="125"/>
                </a:lnTo>
                <a:lnTo>
                  <a:pt x="257" y="126"/>
                </a:lnTo>
                <a:lnTo>
                  <a:pt x="257" y="127"/>
                </a:lnTo>
                <a:lnTo>
                  <a:pt x="256" y="128"/>
                </a:lnTo>
                <a:lnTo>
                  <a:pt x="256" y="129"/>
                </a:lnTo>
                <a:lnTo>
                  <a:pt x="256" y="130"/>
                </a:lnTo>
                <a:lnTo>
                  <a:pt x="255" y="132"/>
                </a:lnTo>
                <a:lnTo>
                  <a:pt x="254" y="133"/>
                </a:lnTo>
                <a:lnTo>
                  <a:pt x="254" y="133"/>
                </a:lnTo>
                <a:lnTo>
                  <a:pt x="254" y="134"/>
                </a:lnTo>
                <a:lnTo>
                  <a:pt x="254" y="134"/>
                </a:lnTo>
                <a:lnTo>
                  <a:pt x="254" y="135"/>
                </a:lnTo>
                <a:lnTo>
                  <a:pt x="253" y="135"/>
                </a:lnTo>
                <a:lnTo>
                  <a:pt x="253" y="136"/>
                </a:lnTo>
                <a:lnTo>
                  <a:pt x="252" y="137"/>
                </a:lnTo>
                <a:lnTo>
                  <a:pt x="252" y="137"/>
                </a:lnTo>
                <a:lnTo>
                  <a:pt x="251" y="136"/>
                </a:lnTo>
                <a:lnTo>
                  <a:pt x="251" y="136"/>
                </a:lnTo>
                <a:lnTo>
                  <a:pt x="250" y="137"/>
                </a:lnTo>
                <a:lnTo>
                  <a:pt x="249" y="137"/>
                </a:lnTo>
                <a:lnTo>
                  <a:pt x="248" y="137"/>
                </a:lnTo>
                <a:lnTo>
                  <a:pt x="248" y="138"/>
                </a:lnTo>
                <a:lnTo>
                  <a:pt x="247" y="138"/>
                </a:lnTo>
                <a:lnTo>
                  <a:pt x="247" y="139"/>
                </a:lnTo>
                <a:lnTo>
                  <a:pt x="247" y="139"/>
                </a:lnTo>
                <a:lnTo>
                  <a:pt x="247" y="140"/>
                </a:lnTo>
                <a:lnTo>
                  <a:pt x="248" y="140"/>
                </a:lnTo>
                <a:lnTo>
                  <a:pt x="248" y="141"/>
                </a:lnTo>
                <a:lnTo>
                  <a:pt x="249" y="141"/>
                </a:lnTo>
                <a:lnTo>
                  <a:pt x="249" y="142"/>
                </a:lnTo>
                <a:lnTo>
                  <a:pt x="249" y="143"/>
                </a:lnTo>
                <a:lnTo>
                  <a:pt x="249" y="143"/>
                </a:lnTo>
                <a:lnTo>
                  <a:pt x="249" y="144"/>
                </a:lnTo>
                <a:lnTo>
                  <a:pt x="249" y="145"/>
                </a:lnTo>
                <a:lnTo>
                  <a:pt x="249" y="146"/>
                </a:lnTo>
                <a:lnTo>
                  <a:pt x="249" y="147"/>
                </a:lnTo>
                <a:lnTo>
                  <a:pt x="249" y="147"/>
                </a:lnTo>
                <a:lnTo>
                  <a:pt x="249" y="148"/>
                </a:lnTo>
                <a:lnTo>
                  <a:pt x="249" y="149"/>
                </a:lnTo>
                <a:lnTo>
                  <a:pt x="249" y="149"/>
                </a:lnTo>
                <a:lnTo>
                  <a:pt x="249" y="150"/>
                </a:lnTo>
                <a:lnTo>
                  <a:pt x="250" y="152"/>
                </a:lnTo>
                <a:lnTo>
                  <a:pt x="251" y="152"/>
                </a:lnTo>
                <a:lnTo>
                  <a:pt x="251" y="153"/>
                </a:lnTo>
                <a:lnTo>
                  <a:pt x="251" y="154"/>
                </a:lnTo>
                <a:lnTo>
                  <a:pt x="251" y="155"/>
                </a:lnTo>
                <a:lnTo>
                  <a:pt x="251" y="156"/>
                </a:lnTo>
                <a:lnTo>
                  <a:pt x="250" y="156"/>
                </a:lnTo>
                <a:lnTo>
                  <a:pt x="250" y="156"/>
                </a:lnTo>
                <a:lnTo>
                  <a:pt x="250" y="157"/>
                </a:lnTo>
                <a:lnTo>
                  <a:pt x="251" y="157"/>
                </a:lnTo>
                <a:lnTo>
                  <a:pt x="251" y="158"/>
                </a:lnTo>
                <a:lnTo>
                  <a:pt x="251" y="159"/>
                </a:lnTo>
                <a:lnTo>
                  <a:pt x="250" y="160"/>
                </a:lnTo>
                <a:lnTo>
                  <a:pt x="250" y="160"/>
                </a:lnTo>
                <a:lnTo>
                  <a:pt x="250" y="161"/>
                </a:lnTo>
                <a:lnTo>
                  <a:pt x="250" y="161"/>
                </a:lnTo>
                <a:lnTo>
                  <a:pt x="249" y="161"/>
                </a:lnTo>
                <a:lnTo>
                  <a:pt x="248" y="162"/>
                </a:lnTo>
                <a:lnTo>
                  <a:pt x="248" y="163"/>
                </a:lnTo>
                <a:lnTo>
                  <a:pt x="248" y="164"/>
                </a:lnTo>
                <a:lnTo>
                  <a:pt x="248" y="164"/>
                </a:lnTo>
                <a:lnTo>
                  <a:pt x="248" y="165"/>
                </a:lnTo>
                <a:lnTo>
                  <a:pt x="248" y="165"/>
                </a:lnTo>
                <a:lnTo>
                  <a:pt x="249" y="166"/>
                </a:lnTo>
                <a:lnTo>
                  <a:pt x="249" y="166"/>
                </a:lnTo>
                <a:lnTo>
                  <a:pt x="250" y="167"/>
                </a:lnTo>
                <a:lnTo>
                  <a:pt x="250" y="167"/>
                </a:lnTo>
                <a:lnTo>
                  <a:pt x="250" y="167"/>
                </a:lnTo>
                <a:lnTo>
                  <a:pt x="250" y="168"/>
                </a:lnTo>
                <a:lnTo>
                  <a:pt x="250" y="169"/>
                </a:lnTo>
                <a:lnTo>
                  <a:pt x="250" y="170"/>
                </a:lnTo>
                <a:lnTo>
                  <a:pt x="250" y="171"/>
                </a:lnTo>
                <a:lnTo>
                  <a:pt x="250" y="171"/>
                </a:lnTo>
                <a:lnTo>
                  <a:pt x="250" y="171"/>
                </a:lnTo>
                <a:lnTo>
                  <a:pt x="251" y="172"/>
                </a:lnTo>
                <a:lnTo>
                  <a:pt x="251" y="172"/>
                </a:lnTo>
                <a:lnTo>
                  <a:pt x="251" y="173"/>
                </a:lnTo>
                <a:lnTo>
                  <a:pt x="252" y="173"/>
                </a:lnTo>
                <a:lnTo>
                  <a:pt x="252" y="174"/>
                </a:lnTo>
                <a:lnTo>
                  <a:pt x="252" y="174"/>
                </a:lnTo>
                <a:lnTo>
                  <a:pt x="252" y="175"/>
                </a:lnTo>
                <a:lnTo>
                  <a:pt x="252" y="175"/>
                </a:lnTo>
                <a:lnTo>
                  <a:pt x="252" y="176"/>
                </a:lnTo>
                <a:lnTo>
                  <a:pt x="251" y="177"/>
                </a:lnTo>
                <a:lnTo>
                  <a:pt x="251" y="178"/>
                </a:lnTo>
                <a:lnTo>
                  <a:pt x="250" y="179"/>
                </a:lnTo>
                <a:lnTo>
                  <a:pt x="249" y="179"/>
                </a:lnTo>
                <a:lnTo>
                  <a:pt x="248" y="179"/>
                </a:lnTo>
                <a:lnTo>
                  <a:pt x="248" y="179"/>
                </a:lnTo>
                <a:lnTo>
                  <a:pt x="247" y="179"/>
                </a:lnTo>
                <a:lnTo>
                  <a:pt x="246" y="180"/>
                </a:lnTo>
                <a:lnTo>
                  <a:pt x="246" y="180"/>
                </a:lnTo>
                <a:lnTo>
                  <a:pt x="245" y="180"/>
                </a:lnTo>
                <a:lnTo>
                  <a:pt x="245" y="180"/>
                </a:lnTo>
                <a:lnTo>
                  <a:pt x="245" y="179"/>
                </a:lnTo>
                <a:lnTo>
                  <a:pt x="244" y="179"/>
                </a:lnTo>
                <a:lnTo>
                  <a:pt x="244" y="179"/>
                </a:lnTo>
                <a:lnTo>
                  <a:pt x="243" y="178"/>
                </a:lnTo>
                <a:lnTo>
                  <a:pt x="243" y="178"/>
                </a:lnTo>
                <a:lnTo>
                  <a:pt x="243" y="179"/>
                </a:lnTo>
                <a:lnTo>
                  <a:pt x="242" y="179"/>
                </a:lnTo>
                <a:lnTo>
                  <a:pt x="242" y="180"/>
                </a:lnTo>
                <a:lnTo>
                  <a:pt x="243" y="181"/>
                </a:lnTo>
                <a:lnTo>
                  <a:pt x="243" y="182"/>
                </a:lnTo>
                <a:lnTo>
                  <a:pt x="243" y="182"/>
                </a:lnTo>
                <a:lnTo>
                  <a:pt x="243" y="183"/>
                </a:lnTo>
                <a:lnTo>
                  <a:pt x="243" y="183"/>
                </a:lnTo>
                <a:lnTo>
                  <a:pt x="243" y="184"/>
                </a:lnTo>
                <a:lnTo>
                  <a:pt x="243" y="184"/>
                </a:lnTo>
                <a:lnTo>
                  <a:pt x="242" y="186"/>
                </a:lnTo>
                <a:lnTo>
                  <a:pt x="242" y="186"/>
                </a:lnTo>
                <a:lnTo>
                  <a:pt x="242" y="186"/>
                </a:lnTo>
                <a:lnTo>
                  <a:pt x="241" y="187"/>
                </a:lnTo>
                <a:lnTo>
                  <a:pt x="241" y="187"/>
                </a:lnTo>
                <a:lnTo>
                  <a:pt x="241" y="188"/>
                </a:lnTo>
                <a:lnTo>
                  <a:pt x="241" y="188"/>
                </a:lnTo>
                <a:lnTo>
                  <a:pt x="241" y="189"/>
                </a:lnTo>
                <a:lnTo>
                  <a:pt x="240" y="189"/>
                </a:lnTo>
                <a:lnTo>
                  <a:pt x="240" y="190"/>
                </a:lnTo>
                <a:lnTo>
                  <a:pt x="239" y="190"/>
                </a:lnTo>
                <a:lnTo>
                  <a:pt x="239" y="191"/>
                </a:lnTo>
                <a:lnTo>
                  <a:pt x="238" y="192"/>
                </a:lnTo>
                <a:lnTo>
                  <a:pt x="238" y="193"/>
                </a:lnTo>
                <a:lnTo>
                  <a:pt x="238" y="193"/>
                </a:lnTo>
                <a:lnTo>
                  <a:pt x="237" y="194"/>
                </a:lnTo>
                <a:lnTo>
                  <a:pt x="237" y="195"/>
                </a:lnTo>
                <a:lnTo>
                  <a:pt x="237" y="195"/>
                </a:lnTo>
                <a:lnTo>
                  <a:pt x="237" y="196"/>
                </a:lnTo>
                <a:lnTo>
                  <a:pt x="237" y="197"/>
                </a:lnTo>
                <a:lnTo>
                  <a:pt x="236" y="198"/>
                </a:lnTo>
                <a:lnTo>
                  <a:pt x="237" y="199"/>
                </a:lnTo>
                <a:lnTo>
                  <a:pt x="237" y="201"/>
                </a:lnTo>
                <a:lnTo>
                  <a:pt x="237" y="202"/>
                </a:lnTo>
                <a:lnTo>
                  <a:pt x="237" y="202"/>
                </a:lnTo>
                <a:lnTo>
                  <a:pt x="236" y="202"/>
                </a:lnTo>
                <a:lnTo>
                  <a:pt x="236" y="203"/>
                </a:lnTo>
                <a:lnTo>
                  <a:pt x="236" y="203"/>
                </a:lnTo>
                <a:lnTo>
                  <a:pt x="235" y="204"/>
                </a:lnTo>
                <a:lnTo>
                  <a:pt x="235" y="204"/>
                </a:lnTo>
                <a:lnTo>
                  <a:pt x="235" y="205"/>
                </a:lnTo>
                <a:lnTo>
                  <a:pt x="235" y="206"/>
                </a:lnTo>
                <a:lnTo>
                  <a:pt x="235" y="206"/>
                </a:lnTo>
                <a:lnTo>
                  <a:pt x="235" y="207"/>
                </a:lnTo>
                <a:lnTo>
                  <a:pt x="235" y="207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4" y="208"/>
                </a:lnTo>
                <a:lnTo>
                  <a:pt x="234" y="209"/>
                </a:lnTo>
                <a:lnTo>
                  <a:pt x="234" y="209"/>
                </a:lnTo>
                <a:lnTo>
                  <a:pt x="234" y="210"/>
                </a:lnTo>
                <a:lnTo>
                  <a:pt x="234" y="211"/>
                </a:lnTo>
                <a:lnTo>
                  <a:pt x="234" y="211"/>
                </a:lnTo>
                <a:lnTo>
                  <a:pt x="235" y="211"/>
                </a:lnTo>
                <a:lnTo>
                  <a:pt x="235" y="212"/>
                </a:lnTo>
                <a:lnTo>
                  <a:pt x="235" y="212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35" y="214"/>
                </a:lnTo>
                <a:lnTo>
                  <a:pt x="236" y="214"/>
                </a:lnTo>
                <a:lnTo>
                  <a:pt x="236" y="215"/>
                </a:lnTo>
                <a:lnTo>
                  <a:pt x="237" y="216"/>
                </a:lnTo>
                <a:lnTo>
                  <a:pt x="237" y="217"/>
                </a:lnTo>
                <a:lnTo>
                  <a:pt x="237" y="217"/>
                </a:lnTo>
                <a:lnTo>
                  <a:pt x="237" y="218"/>
                </a:lnTo>
                <a:lnTo>
                  <a:pt x="237" y="219"/>
                </a:lnTo>
                <a:lnTo>
                  <a:pt x="237" y="220"/>
                </a:lnTo>
                <a:lnTo>
                  <a:pt x="237" y="220"/>
                </a:lnTo>
                <a:lnTo>
                  <a:pt x="238" y="221"/>
                </a:lnTo>
                <a:lnTo>
                  <a:pt x="238" y="221"/>
                </a:lnTo>
                <a:lnTo>
                  <a:pt x="238" y="222"/>
                </a:lnTo>
                <a:lnTo>
                  <a:pt x="238" y="222"/>
                </a:lnTo>
                <a:lnTo>
                  <a:pt x="237" y="223"/>
                </a:lnTo>
                <a:lnTo>
                  <a:pt x="237" y="223"/>
                </a:lnTo>
                <a:lnTo>
                  <a:pt x="236" y="224"/>
                </a:lnTo>
                <a:lnTo>
                  <a:pt x="235" y="224"/>
                </a:lnTo>
                <a:lnTo>
                  <a:pt x="235" y="225"/>
                </a:lnTo>
                <a:lnTo>
                  <a:pt x="234" y="226"/>
                </a:lnTo>
                <a:lnTo>
                  <a:pt x="234" y="227"/>
                </a:lnTo>
                <a:lnTo>
                  <a:pt x="234" y="227"/>
                </a:lnTo>
                <a:lnTo>
                  <a:pt x="234" y="227"/>
                </a:lnTo>
                <a:lnTo>
                  <a:pt x="234" y="228"/>
                </a:lnTo>
                <a:lnTo>
                  <a:pt x="235" y="230"/>
                </a:lnTo>
                <a:lnTo>
                  <a:pt x="235" y="230"/>
                </a:lnTo>
                <a:lnTo>
                  <a:pt x="234" y="231"/>
                </a:lnTo>
                <a:lnTo>
                  <a:pt x="234" y="232"/>
                </a:lnTo>
                <a:lnTo>
                  <a:pt x="234" y="232"/>
                </a:lnTo>
                <a:lnTo>
                  <a:pt x="233" y="233"/>
                </a:lnTo>
                <a:lnTo>
                  <a:pt x="233" y="233"/>
                </a:lnTo>
                <a:lnTo>
                  <a:pt x="233" y="233"/>
                </a:lnTo>
                <a:lnTo>
                  <a:pt x="233" y="234"/>
                </a:lnTo>
                <a:lnTo>
                  <a:pt x="232" y="234"/>
                </a:lnTo>
                <a:lnTo>
                  <a:pt x="232" y="234"/>
                </a:lnTo>
                <a:lnTo>
                  <a:pt x="232" y="235"/>
                </a:lnTo>
                <a:lnTo>
                  <a:pt x="232" y="235"/>
                </a:lnTo>
                <a:lnTo>
                  <a:pt x="232" y="235"/>
                </a:lnTo>
                <a:lnTo>
                  <a:pt x="232" y="236"/>
                </a:lnTo>
                <a:lnTo>
                  <a:pt x="232" y="236"/>
                </a:lnTo>
                <a:lnTo>
                  <a:pt x="231" y="237"/>
                </a:lnTo>
                <a:lnTo>
                  <a:pt x="231" y="237"/>
                </a:lnTo>
                <a:lnTo>
                  <a:pt x="231" y="238"/>
                </a:lnTo>
                <a:lnTo>
                  <a:pt x="232" y="239"/>
                </a:lnTo>
                <a:lnTo>
                  <a:pt x="232" y="239"/>
                </a:lnTo>
                <a:lnTo>
                  <a:pt x="232" y="240"/>
                </a:lnTo>
                <a:lnTo>
                  <a:pt x="231" y="241"/>
                </a:lnTo>
                <a:lnTo>
                  <a:pt x="230" y="242"/>
                </a:lnTo>
                <a:lnTo>
                  <a:pt x="230" y="242"/>
                </a:lnTo>
                <a:lnTo>
                  <a:pt x="230" y="243"/>
                </a:lnTo>
                <a:lnTo>
                  <a:pt x="229" y="243"/>
                </a:lnTo>
                <a:lnTo>
                  <a:pt x="229" y="244"/>
                </a:lnTo>
                <a:lnTo>
                  <a:pt x="229" y="244"/>
                </a:lnTo>
                <a:lnTo>
                  <a:pt x="228" y="245"/>
                </a:lnTo>
                <a:lnTo>
                  <a:pt x="228" y="245"/>
                </a:lnTo>
                <a:lnTo>
                  <a:pt x="229" y="246"/>
                </a:lnTo>
                <a:lnTo>
                  <a:pt x="229" y="246"/>
                </a:lnTo>
                <a:lnTo>
                  <a:pt x="229" y="247"/>
                </a:lnTo>
                <a:lnTo>
                  <a:pt x="229" y="247"/>
                </a:lnTo>
                <a:lnTo>
                  <a:pt x="230" y="247"/>
                </a:lnTo>
                <a:lnTo>
                  <a:pt x="230" y="248"/>
                </a:lnTo>
                <a:lnTo>
                  <a:pt x="230" y="249"/>
                </a:lnTo>
                <a:lnTo>
                  <a:pt x="230" y="249"/>
                </a:lnTo>
                <a:lnTo>
                  <a:pt x="229" y="250"/>
                </a:lnTo>
                <a:lnTo>
                  <a:pt x="229" y="250"/>
                </a:lnTo>
                <a:lnTo>
                  <a:pt x="228" y="250"/>
                </a:lnTo>
                <a:lnTo>
                  <a:pt x="228" y="250"/>
                </a:lnTo>
                <a:lnTo>
                  <a:pt x="227" y="250"/>
                </a:lnTo>
                <a:lnTo>
                  <a:pt x="227" y="251"/>
                </a:lnTo>
                <a:lnTo>
                  <a:pt x="226" y="252"/>
                </a:lnTo>
                <a:lnTo>
                  <a:pt x="226" y="253"/>
                </a:lnTo>
                <a:lnTo>
                  <a:pt x="225" y="253"/>
                </a:lnTo>
                <a:lnTo>
                  <a:pt x="225" y="254"/>
                </a:lnTo>
                <a:lnTo>
                  <a:pt x="225" y="254"/>
                </a:lnTo>
                <a:lnTo>
                  <a:pt x="224" y="254"/>
                </a:lnTo>
                <a:lnTo>
                  <a:pt x="224" y="255"/>
                </a:lnTo>
                <a:lnTo>
                  <a:pt x="225" y="255"/>
                </a:lnTo>
                <a:lnTo>
                  <a:pt x="225" y="256"/>
                </a:lnTo>
                <a:lnTo>
                  <a:pt x="225" y="256"/>
                </a:lnTo>
                <a:lnTo>
                  <a:pt x="225" y="257"/>
                </a:lnTo>
                <a:lnTo>
                  <a:pt x="224" y="257"/>
                </a:lnTo>
                <a:lnTo>
                  <a:pt x="224" y="258"/>
                </a:lnTo>
                <a:lnTo>
                  <a:pt x="224" y="259"/>
                </a:lnTo>
                <a:lnTo>
                  <a:pt x="224" y="259"/>
                </a:lnTo>
                <a:lnTo>
                  <a:pt x="224" y="259"/>
                </a:lnTo>
                <a:lnTo>
                  <a:pt x="225" y="260"/>
                </a:lnTo>
                <a:lnTo>
                  <a:pt x="225" y="261"/>
                </a:lnTo>
                <a:lnTo>
                  <a:pt x="225" y="261"/>
                </a:lnTo>
                <a:lnTo>
                  <a:pt x="225" y="262"/>
                </a:lnTo>
                <a:lnTo>
                  <a:pt x="225" y="262"/>
                </a:lnTo>
                <a:lnTo>
                  <a:pt x="223" y="263"/>
                </a:lnTo>
                <a:lnTo>
                  <a:pt x="223" y="263"/>
                </a:lnTo>
                <a:lnTo>
                  <a:pt x="223" y="263"/>
                </a:lnTo>
                <a:lnTo>
                  <a:pt x="222" y="264"/>
                </a:lnTo>
                <a:lnTo>
                  <a:pt x="222" y="264"/>
                </a:lnTo>
                <a:lnTo>
                  <a:pt x="221" y="264"/>
                </a:lnTo>
                <a:lnTo>
                  <a:pt x="220" y="264"/>
                </a:lnTo>
                <a:lnTo>
                  <a:pt x="220" y="264"/>
                </a:lnTo>
                <a:lnTo>
                  <a:pt x="220" y="265"/>
                </a:lnTo>
                <a:lnTo>
                  <a:pt x="220" y="265"/>
                </a:lnTo>
                <a:lnTo>
                  <a:pt x="219" y="266"/>
                </a:lnTo>
                <a:lnTo>
                  <a:pt x="219" y="266"/>
                </a:lnTo>
                <a:lnTo>
                  <a:pt x="219" y="267"/>
                </a:lnTo>
                <a:lnTo>
                  <a:pt x="219" y="267"/>
                </a:lnTo>
                <a:lnTo>
                  <a:pt x="219" y="268"/>
                </a:lnTo>
                <a:lnTo>
                  <a:pt x="219" y="268"/>
                </a:lnTo>
                <a:lnTo>
                  <a:pt x="219" y="269"/>
                </a:lnTo>
                <a:lnTo>
                  <a:pt x="219" y="269"/>
                </a:lnTo>
                <a:lnTo>
                  <a:pt x="217" y="270"/>
                </a:lnTo>
                <a:lnTo>
                  <a:pt x="217" y="270"/>
                </a:lnTo>
                <a:lnTo>
                  <a:pt x="216" y="270"/>
                </a:lnTo>
                <a:lnTo>
                  <a:pt x="216" y="270"/>
                </a:lnTo>
                <a:lnTo>
                  <a:pt x="215" y="270"/>
                </a:lnTo>
                <a:lnTo>
                  <a:pt x="214" y="271"/>
                </a:lnTo>
                <a:lnTo>
                  <a:pt x="213" y="271"/>
                </a:lnTo>
                <a:lnTo>
                  <a:pt x="213" y="271"/>
                </a:lnTo>
                <a:lnTo>
                  <a:pt x="212" y="272"/>
                </a:lnTo>
                <a:lnTo>
                  <a:pt x="212" y="272"/>
                </a:lnTo>
                <a:lnTo>
                  <a:pt x="211" y="273"/>
                </a:lnTo>
                <a:lnTo>
                  <a:pt x="210" y="273"/>
                </a:lnTo>
                <a:lnTo>
                  <a:pt x="210" y="274"/>
                </a:lnTo>
                <a:lnTo>
                  <a:pt x="209" y="274"/>
                </a:lnTo>
                <a:lnTo>
                  <a:pt x="209" y="274"/>
                </a:lnTo>
                <a:lnTo>
                  <a:pt x="208" y="274"/>
                </a:lnTo>
                <a:lnTo>
                  <a:pt x="207" y="274"/>
                </a:lnTo>
                <a:lnTo>
                  <a:pt x="207" y="274"/>
                </a:lnTo>
                <a:lnTo>
                  <a:pt x="206" y="274"/>
                </a:lnTo>
                <a:lnTo>
                  <a:pt x="206" y="274"/>
                </a:lnTo>
                <a:lnTo>
                  <a:pt x="205" y="274"/>
                </a:lnTo>
                <a:lnTo>
                  <a:pt x="204" y="274"/>
                </a:lnTo>
                <a:lnTo>
                  <a:pt x="203" y="274"/>
                </a:lnTo>
                <a:lnTo>
                  <a:pt x="203" y="273"/>
                </a:lnTo>
                <a:lnTo>
                  <a:pt x="203" y="273"/>
                </a:lnTo>
                <a:lnTo>
                  <a:pt x="203" y="273"/>
                </a:lnTo>
                <a:lnTo>
                  <a:pt x="203" y="272"/>
                </a:lnTo>
                <a:lnTo>
                  <a:pt x="203" y="271"/>
                </a:lnTo>
                <a:lnTo>
                  <a:pt x="203" y="270"/>
                </a:lnTo>
                <a:lnTo>
                  <a:pt x="203" y="270"/>
                </a:lnTo>
                <a:lnTo>
                  <a:pt x="202" y="269"/>
                </a:lnTo>
                <a:lnTo>
                  <a:pt x="202" y="269"/>
                </a:lnTo>
                <a:lnTo>
                  <a:pt x="202" y="269"/>
                </a:lnTo>
                <a:lnTo>
                  <a:pt x="201" y="268"/>
                </a:lnTo>
                <a:lnTo>
                  <a:pt x="200" y="268"/>
                </a:lnTo>
                <a:lnTo>
                  <a:pt x="199" y="268"/>
                </a:lnTo>
                <a:lnTo>
                  <a:pt x="199" y="268"/>
                </a:lnTo>
                <a:lnTo>
                  <a:pt x="198" y="269"/>
                </a:lnTo>
                <a:lnTo>
                  <a:pt x="198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1"/>
                </a:lnTo>
                <a:lnTo>
                  <a:pt x="196" y="271"/>
                </a:lnTo>
                <a:lnTo>
                  <a:pt x="195" y="272"/>
                </a:lnTo>
                <a:lnTo>
                  <a:pt x="195" y="272"/>
                </a:lnTo>
                <a:lnTo>
                  <a:pt x="194" y="271"/>
                </a:lnTo>
                <a:lnTo>
                  <a:pt x="193" y="271"/>
                </a:lnTo>
                <a:lnTo>
                  <a:pt x="192" y="271"/>
                </a:lnTo>
                <a:lnTo>
                  <a:pt x="192" y="271"/>
                </a:lnTo>
                <a:lnTo>
                  <a:pt x="191" y="271"/>
                </a:lnTo>
                <a:lnTo>
                  <a:pt x="191" y="271"/>
                </a:lnTo>
                <a:lnTo>
                  <a:pt x="190" y="271"/>
                </a:lnTo>
                <a:lnTo>
                  <a:pt x="190" y="271"/>
                </a:lnTo>
                <a:lnTo>
                  <a:pt x="189" y="272"/>
                </a:lnTo>
                <a:lnTo>
                  <a:pt x="188" y="274"/>
                </a:lnTo>
                <a:lnTo>
                  <a:pt x="187" y="274"/>
                </a:lnTo>
                <a:lnTo>
                  <a:pt x="187" y="274"/>
                </a:lnTo>
                <a:lnTo>
                  <a:pt x="186" y="274"/>
                </a:lnTo>
                <a:lnTo>
                  <a:pt x="186" y="275"/>
                </a:lnTo>
                <a:lnTo>
                  <a:pt x="186" y="275"/>
                </a:lnTo>
                <a:lnTo>
                  <a:pt x="186" y="275"/>
                </a:lnTo>
                <a:lnTo>
                  <a:pt x="185" y="276"/>
                </a:lnTo>
                <a:lnTo>
                  <a:pt x="184" y="276"/>
                </a:lnTo>
                <a:lnTo>
                  <a:pt x="184" y="276"/>
                </a:lnTo>
                <a:lnTo>
                  <a:pt x="183" y="276"/>
                </a:lnTo>
                <a:lnTo>
                  <a:pt x="183" y="276"/>
                </a:lnTo>
                <a:lnTo>
                  <a:pt x="182" y="276"/>
                </a:lnTo>
                <a:lnTo>
                  <a:pt x="182" y="276"/>
                </a:lnTo>
                <a:lnTo>
                  <a:pt x="181" y="276"/>
                </a:lnTo>
                <a:lnTo>
                  <a:pt x="181" y="276"/>
                </a:lnTo>
                <a:lnTo>
                  <a:pt x="180" y="276"/>
                </a:lnTo>
                <a:lnTo>
                  <a:pt x="180" y="276"/>
                </a:lnTo>
                <a:lnTo>
                  <a:pt x="179" y="277"/>
                </a:lnTo>
                <a:lnTo>
                  <a:pt x="179" y="277"/>
                </a:lnTo>
                <a:lnTo>
                  <a:pt x="178" y="278"/>
                </a:lnTo>
                <a:lnTo>
                  <a:pt x="178" y="279"/>
                </a:lnTo>
                <a:lnTo>
                  <a:pt x="178" y="279"/>
                </a:lnTo>
                <a:lnTo>
                  <a:pt x="177" y="280"/>
                </a:lnTo>
                <a:lnTo>
                  <a:pt x="177" y="281"/>
                </a:lnTo>
                <a:lnTo>
                  <a:pt x="176" y="282"/>
                </a:lnTo>
                <a:lnTo>
                  <a:pt x="176" y="282"/>
                </a:lnTo>
                <a:lnTo>
                  <a:pt x="175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3"/>
                </a:lnTo>
                <a:lnTo>
                  <a:pt x="174" y="283"/>
                </a:lnTo>
                <a:lnTo>
                  <a:pt x="174" y="284"/>
                </a:lnTo>
                <a:lnTo>
                  <a:pt x="173" y="285"/>
                </a:lnTo>
                <a:lnTo>
                  <a:pt x="172" y="286"/>
                </a:lnTo>
                <a:lnTo>
                  <a:pt x="172" y="287"/>
                </a:lnTo>
                <a:lnTo>
                  <a:pt x="171" y="287"/>
                </a:lnTo>
                <a:lnTo>
                  <a:pt x="171" y="287"/>
                </a:lnTo>
                <a:lnTo>
                  <a:pt x="170" y="287"/>
                </a:lnTo>
                <a:lnTo>
                  <a:pt x="169" y="288"/>
                </a:lnTo>
                <a:lnTo>
                  <a:pt x="168" y="288"/>
                </a:lnTo>
                <a:lnTo>
                  <a:pt x="166" y="289"/>
                </a:lnTo>
                <a:lnTo>
                  <a:pt x="166" y="290"/>
                </a:lnTo>
                <a:lnTo>
                  <a:pt x="166" y="291"/>
                </a:lnTo>
                <a:lnTo>
                  <a:pt x="166" y="292"/>
                </a:lnTo>
                <a:lnTo>
                  <a:pt x="166" y="293"/>
                </a:lnTo>
                <a:lnTo>
                  <a:pt x="165" y="294"/>
                </a:lnTo>
                <a:lnTo>
                  <a:pt x="164" y="295"/>
                </a:lnTo>
                <a:lnTo>
                  <a:pt x="164" y="296"/>
                </a:lnTo>
                <a:lnTo>
                  <a:pt x="164" y="296"/>
                </a:lnTo>
                <a:lnTo>
                  <a:pt x="165" y="296"/>
                </a:lnTo>
                <a:lnTo>
                  <a:pt x="165" y="297"/>
                </a:lnTo>
                <a:lnTo>
                  <a:pt x="165" y="297"/>
                </a:lnTo>
                <a:lnTo>
                  <a:pt x="165" y="297"/>
                </a:lnTo>
                <a:lnTo>
                  <a:pt x="166" y="297"/>
                </a:lnTo>
                <a:lnTo>
                  <a:pt x="167" y="297"/>
                </a:lnTo>
                <a:lnTo>
                  <a:pt x="167" y="298"/>
                </a:lnTo>
                <a:lnTo>
                  <a:pt x="167" y="298"/>
                </a:lnTo>
                <a:lnTo>
                  <a:pt x="167" y="299"/>
                </a:lnTo>
                <a:lnTo>
                  <a:pt x="165" y="300"/>
                </a:lnTo>
                <a:lnTo>
                  <a:pt x="165" y="300"/>
                </a:lnTo>
                <a:lnTo>
                  <a:pt x="164" y="300"/>
                </a:lnTo>
                <a:lnTo>
                  <a:pt x="163" y="301"/>
                </a:lnTo>
                <a:lnTo>
                  <a:pt x="163" y="301"/>
                </a:lnTo>
                <a:lnTo>
                  <a:pt x="163" y="302"/>
                </a:lnTo>
                <a:lnTo>
                  <a:pt x="163" y="302"/>
                </a:lnTo>
                <a:lnTo>
                  <a:pt x="162" y="303"/>
                </a:lnTo>
                <a:lnTo>
                  <a:pt x="162" y="304"/>
                </a:lnTo>
                <a:lnTo>
                  <a:pt x="162" y="304"/>
                </a:lnTo>
                <a:lnTo>
                  <a:pt x="162" y="305"/>
                </a:lnTo>
                <a:lnTo>
                  <a:pt x="163" y="305"/>
                </a:lnTo>
                <a:lnTo>
                  <a:pt x="163" y="306"/>
                </a:lnTo>
                <a:lnTo>
                  <a:pt x="163" y="306"/>
                </a:lnTo>
                <a:lnTo>
                  <a:pt x="163" y="307"/>
                </a:lnTo>
                <a:lnTo>
                  <a:pt x="163" y="307"/>
                </a:lnTo>
                <a:lnTo>
                  <a:pt x="164" y="307"/>
                </a:lnTo>
                <a:lnTo>
                  <a:pt x="164" y="308"/>
                </a:lnTo>
                <a:lnTo>
                  <a:pt x="164" y="309"/>
                </a:lnTo>
                <a:lnTo>
                  <a:pt x="163" y="310"/>
                </a:lnTo>
                <a:lnTo>
                  <a:pt x="163" y="311"/>
                </a:lnTo>
                <a:lnTo>
                  <a:pt x="163" y="312"/>
                </a:lnTo>
                <a:lnTo>
                  <a:pt x="162" y="312"/>
                </a:lnTo>
                <a:lnTo>
                  <a:pt x="162" y="312"/>
                </a:lnTo>
                <a:lnTo>
                  <a:pt x="161" y="313"/>
                </a:lnTo>
                <a:lnTo>
                  <a:pt x="161" y="314"/>
                </a:lnTo>
                <a:lnTo>
                  <a:pt x="162" y="314"/>
                </a:lnTo>
                <a:lnTo>
                  <a:pt x="162" y="315"/>
                </a:lnTo>
                <a:lnTo>
                  <a:pt x="162" y="316"/>
                </a:lnTo>
                <a:lnTo>
                  <a:pt x="161" y="316"/>
                </a:lnTo>
                <a:lnTo>
                  <a:pt x="161" y="316"/>
                </a:lnTo>
                <a:lnTo>
                  <a:pt x="161" y="318"/>
                </a:lnTo>
                <a:lnTo>
                  <a:pt x="161" y="319"/>
                </a:lnTo>
                <a:lnTo>
                  <a:pt x="161" y="320"/>
                </a:lnTo>
                <a:lnTo>
                  <a:pt x="161" y="321"/>
                </a:lnTo>
                <a:lnTo>
                  <a:pt x="161" y="322"/>
                </a:lnTo>
                <a:lnTo>
                  <a:pt x="161" y="322"/>
                </a:lnTo>
                <a:lnTo>
                  <a:pt x="161" y="323"/>
                </a:lnTo>
                <a:lnTo>
                  <a:pt x="159" y="323"/>
                </a:lnTo>
                <a:lnTo>
                  <a:pt x="159" y="323"/>
                </a:lnTo>
                <a:lnTo>
                  <a:pt x="158" y="323"/>
                </a:lnTo>
                <a:lnTo>
                  <a:pt x="158" y="324"/>
                </a:lnTo>
                <a:lnTo>
                  <a:pt x="157" y="324"/>
                </a:lnTo>
                <a:lnTo>
                  <a:pt x="158" y="325"/>
                </a:lnTo>
                <a:lnTo>
                  <a:pt x="158" y="326"/>
                </a:lnTo>
                <a:lnTo>
                  <a:pt x="158" y="326"/>
                </a:lnTo>
                <a:lnTo>
                  <a:pt x="158" y="326"/>
                </a:lnTo>
                <a:lnTo>
                  <a:pt x="159" y="327"/>
                </a:lnTo>
                <a:lnTo>
                  <a:pt x="159" y="327"/>
                </a:lnTo>
                <a:lnTo>
                  <a:pt x="159" y="327"/>
                </a:lnTo>
                <a:lnTo>
                  <a:pt x="157" y="328"/>
                </a:lnTo>
                <a:lnTo>
                  <a:pt x="157" y="328"/>
                </a:lnTo>
                <a:lnTo>
                  <a:pt x="156" y="328"/>
                </a:lnTo>
                <a:lnTo>
                  <a:pt x="156" y="328"/>
                </a:lnTo>
                <a:lnTo>
                  <a:pt x="155" y="327"/>
                </a:lnTo>
                <a:lnTo>
                  <a:pt x="155" y="327"/>
                </a:lnTo>
                <a:lnTo>
                  <a:pt x="155" y="326"/>
                </a:lnTo>
                <a:lnTo>
                  <a:pt x="155" y="326"/>
                </a:lnTo>
                <a:lnTo>
                  <a:pt x="154" y="326"/>
                </a:lnTo>
                <a:lnTo>
                  <a:pt x="154" y="326"/>
                </a:lnTo>
                <a:lnTo>
                  <a:pt x="153" y="326"/>
                </a:lnTo>
                <a:lnTo>
                  <a:pt x="153" y="327"/>
                </a:lnTo>
                <a:lnTo>
                  <a:pt x="153" y="327"/>
                </a:lnTo>
                <a:lnTo>
                  <a:pt x="153" y="327"/>
                </a:lnTo>
                <a:lnTo>
                  <a:pt x="153" y="328"/>
                </a:lnTo>
                <a:lnTo>
                  <a:pt x="153" y="328"/>
                </a:lnTo>
                <a:lnTo>
                  <a:pt x="154" y="330"/>
                </a:lnTo>
                <a:lnTo>
                  <a:pt x="154" y="331"/>
                </a:lnTo>
                <a:lnTo>
                  <a:pt x="154" y="331"/>
                </a:lnTo>
                <a:lnTo>
                  <a:pt x="155" y="333"/>
                </a:lnTo>
                <a:lnTo>
                  <a:pt x="156" y="334"/>
                </a:lnTo>
                <a:lnTo>
                  <a:pt x="156" y="334"/>
                </a:lnTo>
                <a:lnTo>
                  <a:pt x="155" y="336"/>
                </a:lnTo>
                <a:lnTo>
                  <a:pt x="155" y="337"/>
                </a:lnTo>
                <a:lnTo>
                  <a:pt x="155" y="337"/>
                </a:lnTo>
                <a:lnTo>
                  <a:pt x="154" y="338"/>
                </a:lnTo>
                <a:lnTo>
                  <a:pt x="154" y="339"/>
                </a:lnTo>
                <a:lnTo>
                  <a:pt x="153" y="339"/>
                </a:lnTo>
                <a:lnTo>
                  <a:pt x="152" y="342"/>
                </a:lnTo>
                <a:lnTo>
                  <a:pt x="151" y="343"/>
                </a:lnTo>
                <a:lnTo>
                  <a:pt x="151" y="344"/>
                </a:lnTo>
                <a:lnTo>
                  <a:pt x="151" y="344"/>
                </a:lnTo>
                <a:lnTo>
                  <a:pt x="151" y="344"/>
                </a:lnTo>
                <a:lnTo>
                  <a:pt x="151" y="345"/>
                </a:lnTo>
                <a:lnTo>
                  <a:pt x="151" y="345"/>
                </a:lnTo>
                <a:lnTo>
                  <a:pt x="151" y="346"/>
                </a:lnTo>
                <a:lnTo>
                  <a:pt x="150" y="346"/>
                </a:lnTo>
                <a:lnTo>
                  <a:pt x="149" y="346"/>
                </a:lnTo>
                <a:lnTo>
                  <a:pt x="149" y="347"/>
                </a:lnTo>
                <a:lnTo>
                  <a:pt x="148" y="347"/>
                </a:lnTo>
                <a:lnTo>
                  <a:pt x="148" y="347"/>
                </a:lnTo>
                <a:lnTo>
                  <a:pt x="148" y="347"/>
                </a:lnTo>
                <a:lnTo>
                  <a:pt x="148" y="348"/>
                </a:lnTo>
                <a:lnTo>
                  <a:pt x="147" y="349"/>
                </a:lnTo>
                <a:lnTo>
                  <a:pt x="147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5" y="352"/>
                </a:lnTo>
                <a:lnTo>
                  <a:pt x="145" y="353"/>
                </a:lnTo>
                <a:lnTo>
                  <a:pt x="144" y="353"/>
                </a:lnTo>
                <a:lnTo>
                  <a:pt x="144" y="353"/>
                </a:lnTo>
                <a:lnTo>
                  <a:pt x="143" y="353"/>
                </a:lnTo>
                <a:lnTo>
                  <a:pt x="143" y="354"/>
                </a:lnTo>
                <a:lnTo>
                  <a:pt x="143" y="354"/>
                </a:lnTo>
                <a:lnTo>
                  <a:pt x="143" y="354"/>
                </a:lnTo>
                <a:lnTo>
                  <a:pt x="142" y="355"/>
                </a:lnTo>
                <a:lnTo>
                  <a:pt x="142" y="355"/>
                </a:lnTo>
                <a:lnTo>
                  <a:pt x="142" y="356"/>
                </a:lnTo>
                <a:lnTo>
                  <a:pt x="142" y="356"/>
                </a:lnTo>
                <a:lnTo>
                  <a:pt x="142" y="357"/>
                </a:lnTo>
                <a:lnTo>
                  <a:pt x="141" y="357"/>
                </a:lnTo>
                <a:lnTo>
                  <a:pt x="141" y="357"/>
                </a:lnTo>
                <a:lnTo>
                  <a:pt x="140" y="356"/>
                </a:lnTo>
                <a:lnTo>
                  <a:pt x="140" y="355"/>
                </a:lnTo>
                <a:lnTo>
                  <a:pt x="140" y="355"/>
                </a:lnTo>
                <a:lnTo>
                  <a:pt x="139" y="355"/>
                </a:lnTo>
                <a:lnTo>
                  <a:pt x="137" y="355"/>
                </a:lnTo>
                <a:lnTo>
                  <a:pt x="136" y="354"/>
                </a:lnTo>
                <a:lnTo>
                  <a:pt x="136" y="354"/>
                </a:lnTo>
                <a:lnTo>
                  <a:pt x="135" y="354"/>
                </a:lnTo>
                <a:lnTo>
                  <a:pt x="135" y="355"/>
                </a:lnTo>
                <a:lnTo>
                  <a:pt x="135" y="355"/>
                </a:lnTo>
                <a:lnTo>
                  <a:pt x="135" y="356"/>
                </a:lnTo>
                <a:lnTo>
                  <a:pt x="134" y="356"/>
                </a:lnTo>
                <a:lnTo>
                  <a:pt x="135" y="356"/>
                </a:lnTo>
                <a:lnTo>
                  <a:pt x="135" y="357"/>
                </a:lnTo>
                <a:lnTo>
                  <a:pt x="135" y="357"/>
                </a:lnTo>
                <a:lnTo>
                  <a:pt x="135" y="358"/>
                </a:lnTo>
                <a:lnTo>
                  <a:pt x="134" y="358"/>
                </a:lnTo>
                <a:lnTo>
                  <a:pt x="134" y="358"/>
                </a:lnTo>
                <a:lnTo>
                  <a:pt x="133" y="358"/>
                </a:lnTo>
                <a:lnTo>
                  <a:pt x="133" y="358"/>
                </a:lnTo>
                <a:lnTo>
                  <a:pt x="132" y="358"/>
                </a:lnTo>
                <a:lnTo>
                  <a:pt x="131" y="358"/>
                </a:lnTo>
                <a:lnTo>
                  <a:pt x="131" y="359"/>
                </a:lnTo>
                <a:lnTo>
                  <a:pt x="131" y="360"/>
                </a:lnTo>
                <a:lnTo>
                  <a:pt x="131" y="361"/>
                </a:lnTo>
                <a:lnTo>
                  <a:pt x="131" y="361"/>
                </a:lnTo>
                <a:lnTo>
                  <a:pt x="130" y="362"/>
                </a:lnTo>
                <a:lnTo>
                  <a:pt x="130" y="362"/>
                </a:lnTo>
                <a:lnTo>
                  <a:pt x="129" y="362"/>
                </a:lnTo>
                <a:lnTo>
                  <a:pt x="129" y="363"/>
                </a:lnTo>
                <a:lnTo>
                  <a:pt x="128" y="363"/>
                </a:lnTo>
                <a:lnTo>
                  <a:pt x="127" y="363"/>
                </a:lnTo>
                <a:lnTo>
                  <a:pt x="126" y="363"/>
                </a:lnTo>
                <a:lnTo>
                  <a:pt x="126" y="363"/>
                </a:lnTo>
                <a:lnTo>
                  <a:pt x="125" y="363"/>
                </a:lnTo>
                <a:lnTo>
                  <a:pt x="125" y="363"/>
                </a:lnTo>
                <a:lnTo>
                  <a:pt x="124" y="363"/>
                </a:lnTo>
                <a:lnTo>
                  <a:pt x="123" y="363"/>
                </a:lnTo>
                <a:lnTo>
                  <a:pt x="123" y="362"/>
                </a:lnTo>
                <a:lnTo>
                  <a:pt x="122" y="362"/>
                </a:lnTo>
                <a:lnTo>
                  <a:pt x="122" y="362"/>
                </a:lnTo>
                <a:lnTo>
                  <a:pt x="121" y="362"/>
                </a:lnTo>
                <a:lnTo>
                  <a:pt x="121" y="362"/>
                </a:lnTo>
                <a:lnTo>
                  <a:pt x="120" y="362"/>
                </a:lnTo>
                <a:lnTo>
                  <a:pt x="120" y="363"/>
                </a:lnTo>
                <a:lnTo>
                  <a:pt x="120" y="363"/>
                </a:lnTo>
                <a:lnTo>
                  <a:pt x="119" y="363"/>
                </a:lnTo>
                <a:lnTo>
                  <a:pt x="119" y="362"/>
                </a:lnTo>
                <a:lnTo>
                  <a:pt x="118" y="362"/>
                </a:lnTo>
                <a:lnTo>
                  <a:pt x="117" y="363"/>
                </a:lnTo>
                <a:lnTo>
                  <a:pt x="117" y="364"/>
                </a:lnTo>
                <a:lnTo>
                  <a:pt x="116" y="363"/>
                </a:lnTo>
                <a:lnTo>
                  <a:pt x="115" y="363"/>
                </a:lnTo>
                <a:lnTo>
                  <a:pt x="114" y="363"/>
                </a:lnTo>
                <a:lnTo>
                  <a:pt x="112" y="363"/>
                </a:lnTo>
                <a:lnTo>
                  <a:pt x="112" y="363"/>
                </a:lnTo>
                <a:lnTo>
                  <a:pt x="111" y="363"/>
                </a:lnTo>
                <a:lnTo>
                  <a:pt x="111" y="362"/>
                </a:lnTo>
                <a:lnTo>
                  <a:pt x="111" y="362"/>
                </a:lnTo>
                <a:lnTo>
                  <a:pt x="110" y="362"/>
                </a:lnTo>
                <a:lnTo>
                  <a:pt x="110" y="362"/>
                </a:lnTo>
                <a:lnTo>
                  <a:pt x="109" y="362"/>
                </a:lnTo>
                <a:lnTo>
                  <a:pt x="109" y="363"/>
                </a:lnTo>
                <a:lnTo>
                  <a:pt x="108" y="363"/>
                </a:lnTo>
                <a:lnTo>
                  <a:pt x="108" y="363"/>
                </a:lnTo>
                <a:lnTo>
                  <a:pt x="107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5" y="363"/>
                </a:lnTo>
                <a:lnTo>
                  <a:pt x="105" y="363"/>
                </a:lnTo>
                <a:lnTo>
                  <a:pt x="104" y="363"/>
                </a:lnTo>
                <a:lnTo>
                  <a:pt x="104" y="363"/>
                </a:lnTo>
                <a:lnTo>
                  <a:pt x="104" y="364"/>
                </a:lnTo>
                <a:lnTo>
                  <a:pt x="104" y="364"/>
                </a:lnTo>
                <a:lnTo>
                  <a:pt x="104" y="364"/>
                </a:lnTo>
                <a:lnTo>
                  <a:pt x="104" y="365"/>
                </a:lnTo>
                <a:lnTo>
                  <a:pt x="104" y="366"/>
                </a:lnTo>
                <a:lnTo>
                  <a:pt x="104" y="367"/>
                </a:lnTo>
                <a:lnTo>
                  <a:pt x="103" y="367"/>
                </a:lnTo>
                <a:lnTo>
                  <a:pt x="103" y="368"/>
                </a:lnTo>
                <a:lnTo>
                  <a:pt x="102" y="369"/>
                </a:lnTo>
                <a:lnTo>
                  <a:pt x="102" y="369"/>
                </a:lnTo>
                <a:lnTo>
                  <a:pt x="102" y="370"/>
                </a:lnTo>
                <a:lnTo>
                  <a:pt x="101" y="370"/>
                </a:lnTo>
                <a:lnTo>
                  <a:pt x="100" y="370"/>
                </a:lnTo>
                <a:lnTo>
                  <a:pt x="100" y="371"/>
                </a:lnTo>
                <a:lnTo>
                  <a:pt x="100" y="372"/>
                </a:lnTo>
                <a:lnTo>
                  <a:pt x="100" y="373"/>
                </a:lnTo>
                <a:lnTo>
                  <a:pt x="100" y="373"/>
                </a:lnTo>
                <a:lnTo>
                  <a:pt x="99" y="374"/>
                </a:lnTo>
                <a:lnTo>
                  <a:pt x="99" y="374"/>
                </a:lnTo>
                <a:lnTo>
                  <a:pt x="98" y="375"/>
                </a:lnTo>
                <a:lnTo>
                  <a:pt x="98" y="375"/>
                </a:lnTo>
                <a:lnTo>
                  <a:pt x="97" y="376"/>
                </a:lnTo>
                <a:lnTo>
                  <a:pt x="97" y="376"/>
                </a:lnTo>
                <a:lnTo>
                  <a:pt x="97" y="377"/>
                </a:lnTo>
                <a:lnTo>
                  <a:pt x="97" y="377"/>
                </a:lnTo>
                <a:lnTo>
                  <a:pt x="97" y="378"/>
                </a:lnTo>
                <a:lnTo>
                  <a:pt x="96" y="378"/>
                </a:lnTo>
                <a:lnTo>
                  <a:pt x="96" y="379"/>
                </a:lnTo>
                <a:lnTo>
                  <a:pt x="97" y="379"/>
                </a:lnTo>
                <a:lnTo>
                  <a:pt x="96" y="379"/>
                </a:lnTo>
                <a:lnTo>
                  <a:pt x="96" y="380"/>
                </a:lnTo>
                <a:lnTo>
                  <a:pt x="96" y="382"/>
                </a:lnTo>
                <a:lnTo>
                  <a:pt x="96" y="382"/>
                </a:lnTo>
                <a:lnTo>
                  <a:pt x="95" y="382"/>
                </a:lnTo>
                <a:lnTo>
                  <a:pt x="94" y="383"/>
                </a:lnTo>
                <a:lnTo>
                  <a:pt x="94" y="384"/>
                </a:lnTo>
                <a:lnTo>
                  <a:pt x="93" y="384"/>
                </a:lnTo>
                <a:lnTo>
                  <a:pt x="93" y="383"/>
                </a:lnTo>
                <a:lnTo>
                  <a:pt x="92" y="383"/>
                </a:lnTo>
                <a:lnTo>
                  <a:pt x="92" y="384"/>
                </a:lnTo>
                <a:lnTo>
                  <a:pt x="91" y="384"/>
                </a:lnTo>
                <a:lnTo>
                  <a:pt x="91" y="384"/>
                </a:lnTo>
                <a:lnTo>
                  <a:pt x="91" y="384"/>
                </a:lnTo>
                <a:lnTo>
                  <a:pt x="90" y="384"/>
                </a:lnTo>
                <a:lnTo>
                  <a:pt x="90" y="384"/>
                </a:lnTo>
                <a:lnTo>
                  <a:pt x="89" y="384"/>
                </a:lnTo>
                <a:lnTo>
                  <a:pt x="89" y="384"/>
                </a:lnTo>
                <a:lnTo>
                  <a:pt x="87" y="384"/>
                </a:lnTo>
                <a:lnTo>
                  <a:pt x="87" y="385"/>
                </a:lnTo>
                <a:lnTo>
                  <a:pt x="86" y="385"/>
                </a:lnTo>
                <a:lnTo>
                  <a:pt x="86" y="385"/>
                </a:lnTo>
                <a:lnTo>
                  <a:pt x="85" y="385"/>
                </a:lnTo>
                <a:lnTo>
                  <a:pt x="84" y="386"/>
                </a:lnTo>
                <a:lnTo>
                  <a:pt x="83" y="386"/>
                </a:lnTo>
                <a:lnTo>
                  <a:pt x="83" y="387"/>
                </a:lnTo>
                <a:lnTo>
                  <a:pt x="82" y="387"/>
                </a:lnTo>
                <a:lnTo>
                  <a:pt x="82" y="388"/>
                </a:lnTo>
                <a:lnTo>
                  <a:pt x="81" y="387"/>
                </a:lnTo>
                <a:lnTo>
                  <a:pt x="81" y="387"/>
                </a:lnTo>
                <a:lnTo>
                  <a:pt x="80" y="387"/>
                </a:lnTo>
                <a:lnTo>
                  <a:pt x="80" y="388"/>
                </a:lnTo>
                <a:lnTo>
                  <a:pt x="80" y="388"/>
                </a:lnTo>
                <a:lnTo>
                  <a:pt x="79" y="388"/>
                </a:lnTo>
                <a:lnTo>
                  <a:pt x="79" y="388"/>
                </a:lnTo>
                <a:lnTo>
                  <a:pt x="79" y="389"/>
                </a:lnTo>
                <a:lnTo>
                  <a:pt x="79" y="389"/>
                </a:lnTo>
                <a:lnTo>
                  <a:pt x="78" y="389"/>
                </a:lnTo>
                <a:lnTo>
                  <a:pt x="78" y="389"/>
                </a:lnTo>
                <a:lnTo>
                  <a:pt x="77" y="389"/>
                </a:lnTo>
                <a:lnTo>
                  <a:pt x="77" y="388"/>
                </a:lnTo>
                <a:lnTo>
                  <a:pt x="76" y="388"/>
                </a:lnTo>
                <a:lnTo>
                  <a:pt x="76" y="389"/>
                </a:lnTo>
                <a:lnTo>
                  <a:pt x="75" y="389"/>
                </a:lnTo>
                <a:lnTo>
                  <a:pt x="75" y="389"/>
                </a:lnTo>
                <a:lnTo>
                  <a:pt x="75" y="390"/>
                </a:lnTo>
                <a:lnTo>
                  <a:pt x="75" y="391"/>
                </a:lnTo>
                <a:lnTo>
                  <a:pt x="75" y="391"/>
                </a:lnTo>
                <a:lnTo>
                  <a:pt x="74" y="391"/>
                </a:lnTo>
                <a:lnTo>
                  <a:pt x="74" y="391"/>
                </a:lnTo>
                <a:lnTo>
                  <a:pt x="73" y="392"/>
                </a:lnTo>
                <a:lnTo>
                  <a:pt x="73" y="392"/>
                </a:lnTo>
                <a:lnTo>
                  <a:pt x="73" y="392"/>
                </a:lnTo>
                <a:lnTo>
                  <a:pt x="73" y="393"/>
                </a:lnTo>
                <a:lnTo>
                  <a:pt x="73" y="394"/>
                </a:lnTo>
                <a:lnTo>
                  <a:pt x="73" y="394"/>
                </a:lnTo>
                <a:lnTo>
                  <a:pt x="73" y="394"/>
                </a:lnTo>
                <a:lnTo>
                  <a:pt x="73" y="395"/>
                </a:lnTo>
                <a:lnTo>
                  <a:pt x="73" y="395"/>
                </a:lnTo>
                <a:lnTo>
                  <a:pt x="73" y="396"/>
                </a:lnTo>
                <a:lnTo>
                  <a:pt x="73" y="396"/>
                </a:lnTo>
                <a:lnTo>
                  <a:pt x="73" y="396"/>
                </a:lnTo>
                <a:lnTo>
                  <a:pt x="73" y="397"/>
                </a:lnTo>
                <a:lnTo>
                  <a:pt x="73" y="397"/>
                </a:lnTo>
                <a:lnTo>
                  <a:pt x="73" y="398"/>
                </a:lnTo>
                <a:lnTo>
                  <a:pt x="72" y="398"/>
                </a:lnTo>
                <a:lnTo>
                  <a:pt x="72" y="398"/>
                </a:lnTo>
                <a:lnTo>
                  <a:pt x="71" y="398"/>
                </a:lnTo>
                <a:lnTo>
                  <a:pt x="71" y="398"/>
                </a:lnTo>
                <a:lnTo>
                  <a:pt x="71" y="398"/>
                </a:lnTo>
                <a:lnTo>
                  <a:pt x="71" y="398"/>
                </a:lnTo>
                <a:lnTo>
                  <a:pt x="71" y="399"/>
                </a:lnTo>
                <a:lnTo>
                  <a:pt x="71" y="399"/>
                </a:lnTo>
                <a:lnTo>
                  <a:pt x="72" y="400"/>
                </a:lnTo>
                <a:lnTo>
                  <a:pt x="72" y="401"/>
                </a:lnTo>
                <a:lnTo>
                  <a:pt x="73" y="401"/>
                </a:lnTo>
                <a:lnTo>
                  <a:pt x="73" y="402"/>
                </a:lnTo>
                <a:lnTo>
                  <a:pt x="73" y="402"/>
                </a:lnTo>
                <a:lnTo>
                  <a:pt x="73" y="402"/>
                </a:lnTo>
                <a:lnTo>
                  <a:pt x="72" y="402"/>
                </a:lnTo>
                <a:lnTo>
                  <a:pt x="72" y="402"/>
                </a:lnTo>
                <a:lnTo>
                  <a:pt x="71" y="402"/>
                </a:lnTo>
                <a:lnTo>
                  <a:pt x="71" y="402"/>
                </a:lnTo>
                <a:lnTo>
                  <a:pt x="71" y="401"/>
                </a:lnTo>
                <a:lnTo>
                  <a:pt x="70" y="401"/>
                </a:lnTo>
                <a:lnTo>
                  <a:pt x="70" y="400"/>
                </a:lnTo>
                <a:lnTo>
                  <a:pt x="70" y="401"/>
                </a:lnTo>
                <a:lnTo>
                  <a:pt x="70" y="402"/>
                </a:lnTo>
                <a:lnTo>
                  <a:pt x="69" y="402"/>
                </a:lnTo>
                <a:lnTo>
                  <a:pt x="69" y="403"/>
                </a:lnTo>
                <a:lnTo>
                  <a:pt x="69" y="403"/>
                </a:lnTo>
                <a:lnTo>
                  <a:pt x="67" y="403"/>
                </a:lnTo>
                <a:lnTo>
                  <a:pt x="67" y="403"/>
                </a:lnTo>
                <a:lnTo>
                  <a:pt x="66" y="404"/>
                </a:lnTo>
                <a:lnTo>
                  <a:pt x="66" y="404"/>
                </a:lnTo>
                <a:lnTo>
                  <a:pt x="65" y="404"/>
                </a:lnTo>
                <a:lnTo>
                  <a:pt x="65" y="404"/>
                </a:lnTo>
                <a:lnTo>
                  <a:pt x="64" y="404"/>
                </a:lnTo>
                <a:lnTo>
                  <a:pt x="64" y="404"/>
                </a:lnTo>
                <a:lnTo>
                  <a:pt x="63" y="404"/>
                </a:lnTo>
                <a:lnTo>
                  <a:pt x="63" y="404"/>
                </a:lnTo>
                <a:lnTo>
                  <a:pt x="62" y="404"/>
                </a:lnTo>
                <a:lnTo>
                  <a:pt x="62" y="404"/>
                </a:lnTo>
                <a:lnTo>
                  <a:pt x="61" y="404"/>
                </a:lnTo>
                <a:lnTo>
                  <a:pt x="61" y="404"/>
                </a:lnTo>
                <a:lnTo>
                  <a:pt x="61" y="404"/>
                </a:lnTo>
                <a:lnTo>
                  <a:pt x="60" y="404"/>
                </a:lnTo>
                <a:lnTo>
                  <a:pt x="60" y="405"/>
                </a:lnTo>
                <a:lnTo>
                  <a:pt x="60" y="405"/>
                </a:lnTo>
                <a:lnTo>
                  <a:pt x="60" y="406"/>
                </a:lnTo>
                <a:lnTo>
                  <a:pt x="60" y="406"/>
                </a:lnTo>
                <a:lnTo>
                  <a:pt x="60" y="406"/>
                </a:lnTo>
                <a:lnTo>
                  <a:pt x="59" y="406"/>
                </a:lnTo>
                <a:lnTo>
                  <a:pt x="59" y="407"/>
                </a:lnTo>
                <a:lnTo>
                  <a:pt x="59" y="407"/>
                </a:lnTo>
                <a:lnTo>
                  <a:pt x="59" y="407"/>
                </a:lnTo>
                <a:lnTo>
                  <a:pt x="59" y="407"/>
                </a:lnTo>
                <a:lnTo>
                  <a:pt x="60" y="407"/>
                </a:lnTo>
                <a:lnTo>
                  <a:pt x="60" y="408"/>
                </a:lnTo>
                <a:lnTo>
                  <a:pt x="59" y="408"/>
                </a:lnTo>
                <a:lnTo>
                  <a:pt x="59" y="408"/>
                </a:lnTo>
                <a:lnTo>
                  <a:pt x="59" y="409"/>
                </a:lnTo>
                <a:lnTo>
                  <a:pt x="60" y="410"/>
                </a:lnTo>
                <a:lnTo>
                  <a:pt x="59" y="410"/>
                </a:lnTo>
                <a:lnTo>
                  <a:pt x="58" y="411"/>
                </a:lnTo>
                <a:lnTo>
                  <a:pt x="58" y="411"/>
                </a:lnTo>
                <a:lnTo>
                  <a:pt x="59" y="412"/>
                </a:lnTo>
                <a:lnTo>
                  <a:pt x="59" y="412"/>
                </a:lnTo>
                <a:lnTo>
                  <a:pt x="58" y="413"/>
                </a:lnTo>
                <a:lnTo>
                  <a:pt x="59" y="413"/>
                </a:lnTo>
                <a:lnTo>
                  <a:pt x="59" y="413"/>
                </a:lnTo>
                <a:lnTo>
                  <a:pt x="60" y="414"/>
                </a:lnTo>
                <a:lnTo>
                  <a:pt x="60" y="414"/>
                </a:lnTo>
                <a:lnTo>
                  <a:pt x="60" y="414"/>
                </a:lnTo>
                <a:lnTo>
                  <a:pt x="60" y="415"/>
                </a:lnTo>
                <a:lnTo>
                  <a:pt x="59" y="415"/>
                </a:lnTo>
                <a:lnTo>
                  <a:pt x="59" y="415"/>
                </a:lnTo>
                <a:lnTo>
                  <a:pt x="59" y="416"/>
                </a:lnTo>
                <a:lnTo>
                  <a:pt x="59" y="416"/>
                </a:lnTo>
                <a:lnTo>
                  <a:pt x="60" y="417"/>
                </a:lnTo>
                <a:lnTo>
                  <a:pt x="60" y="417"/>
                </a:lnTo>
                <a:lnTo>
                  <a:pt x="60" y="417"/>
                </a:lnTo>
                <a:lnTo>
                  <a:pt x="60" y="417"/>
                </a:lnTo>
                <a:lnTo>
                  <a:pt x="62" y="417"/>
                </a:lnTo>
                <a:lnTo>
                  <a:pt x="62" y="417"/>
                </a:lnTo>
                <a:lnTo>
                  <a:pt x="62" y="417"/>
                </a:lnTo>
                <a:lnTo>
                  <a:pt x="63" y="417"/>
                </a:lnTo>
                <a:lnTo>
                  <a:pt x="63" y="418"/>
                </a:lnTo>
                <a:lnTo>
                  <a:pt x="63" y="418"/>
                </a:lnTo>
                <a:lnTo>
                  <a:pt x="63" y="418"/>
                </a:lnTo>
                <a:lnTo>
                  <a:pt x="63" y="419"/>
                </a:lnTo>
                <a:lnTo>
                  <a:pt x="63" y="419"/>
                </a:lnTo>
                <a:lnTo>
                  <a:pt x="63" y="419"/>
                </a:lnTo>
                <a:lnTo>
                  <a:pt x="63" y="420"/>
                </a:lnTo>
                <a:lnTo>
                  <a:pt x="64" y="420"/>
                </a:lnTo>
                <a:lnTo>
                  <a:pt x="64" y="420"/>
                </a:lnTo>
                <a:lnTo>
                  <a:pt x="65" y="421"/>
                </a:lnTo>
                <a:lnTo>
                  <a:pt x="66" y="421"/>
                </a:lnTo>
                <a:lnTo>
                  <a:pt x="66" y="421"/>
                </a:lnTo>
                <a:lnTo>
                  <a:pt x="66" y="422"/>
                </a:lnTo>
                <a:lnTo>
                  <a:pt x="65" y="422"/>
                </a:lnTo>
                <a:lnTo>
                  <a:pt x="65" y="423"/>
                </a:lnTo>
                <a:lnTo>
                  <a:pt x="66" y="423"/>
                </a:lnTo>
                <a:lnTo>
                  <a:pt x="66" y="422"/>
                </a:lnTo>
                <a:lnTo>
                  <a:pt x="67" y="422"/>
                </a:lnTo>
                <a:lnTo>
                  <a:pt x="67" y="422"/>
                </a:lnTo>
                <a:lnTo>
                  <a:pt x="67" y="423"/>
                </a:lnTo>
                <a:lnTo>
                  <a:pt x="67" y="423"/>
                </a:lnTo>
                <a:lnTo>
                  <a:pt x="66" y="423"/>
                </a:lnTo>
                <a:lnTo>
                  <a:pt x="67" y="424"/>
                </a:lnTo>
                <a:lnTo>
                  <a:pt x="67" y="424"/>
                </a:lnTo>
                <a:lnTo>
                  <a:pt x="67" y="424"/>
                </a:lnTo>
                <a:lnTo>
                  <a:pt x="67" y="425"/>
                </a:lnTo>
                <a:lnTo>
                  <a:pt x="67" y="425"/>
                </a:lnTo>
                <a:lnTo>
                  <a:pt x="67" y="426"/>
                </a:lnTo>
                <a:lnTo>
                  <a:pt x="67" y="426"/>
                </a:lnTo>
                <a:lnTo>
                  <a:pt x="66" y="427"/>
                </a:lnTo>
                <a:lnTo>
                  <a:pt x="66" y="427"/>
                </a:lnTo>
                <a:lnTo>
                  <a:pt x="65" y="427"/>
                </a:lnTo>
                <a:lnTo>
                  <a:pt x="65" y="427"/>
                </a:lnTo>
                <a:lnTo>
                  <a:pt x="65" y="426"/>
                </a:lnTo>
                <a:lnTo>
                  <a:pt x="64" y="426"/>
                </a:lnTo>
                <a:lnTo>
                  <a:pt x="64" y="426"/>
                </a:lnTo>
                <a:lnTo>
                  <a:pt x="64" y="427"/>
                </a:lnTo>
                <a:lnTo>
                  <a:pt x="64" y="427"/>
                </a:lnTo>
                <a:lnTo>
                  <a:pt x="64" y="428"/>
                </a:lnTo>
                <a:lnTo>
                  <a:pt x="64" y="428"/>
                </a:lnTo>
                <a:lnTo>
                  <a:pt x="65" y="428"/>
                </a:lnTo>
                <a:lnTo>
                  <a:pt x="65" y="429"/>
                </a:lnTo>
                <a:lnTo>
                  <a:pt x="65" y="429"/>
                </a:lnTo>
                <a:lnTo>
                  <a:pt x="65" y="430"/>
                </a:lnTo>
                <a:lnTo>
                  <a:pt x="65" y="430"/>
                </a:lnTo>
                <a:lnTo>
                  <a:pt x="65" y="430"/>
                </a:lnTo>
                <a:lnTo>
                  <a:pt x="64" y="430"/>
                </a:lnTo>
                <a:lnTo>
                  <a:pt x="64" y="431"/>
                </a:lnTo>
                <a:lnTo>
                  <a:pt x="64" y="431"/>
                </a:lnTo>
                <a:lnTo>
                  <a:pt x="64" y="432"/>
                </a:lnTo>
                <a:lnTo>
                  <a:pt x="63" y="432"/>
                </a:lnTo>
                <a:lnTo>
                  <a:pt x="63" y="431"/>
                </a:lnTo>
                <a:lnTo>
                  <a:pt x="62" y="431"/>
                </a:lnTo>
                <a:lnTo>
                  <a:pt x="62" y="432"/>
                </a:lnTo>
                <a:lnTo>
                  <a:pt x="62" y="432"/>
                </a:lnTo>
                <a:lnTo>
                  <a:pt x="62" y="433"/>
                </a:lnTo>
                <a:lnTo>
                  <a:pt x="62" y="433"/>
                </a:lnTo>
                <a:lnTo>
                  <a:pt x="61" y="432"/>
                </a:lnTo>
                <a:lnTo>
                  <a:pt x="60" y="432"/>
                </a:lnTo>
                <a:lnTo>
                  <a:pt x="60" y="432"/>
                </a:lnTo>
                <a:lnTo>
                  <a:pt x="60" y="432"/>
                </a:lnTo>
                <a:lnTo>
                  <a:pt x="60" y="433"/>
                </a:lnTo>
                <a:lnTo>
                  <a:pt x="61" y="433"/>
                </a:lnTo>
                <a:lnTo>
                  <a:pt x="61" y="434"/>
                </a:lnTo>
                <a:lnTo>
                  <a:pt x="61" y="434"/>
                </a:lnTo>
                <a:lnTo>
                  <a:pt x="61" y="434"/>
                </a:lnTo>
                <a:lnTo>
                  <a:pt x="60" y="434"/>
                </a:lnTo>
                <a:lnTo>
                  <a:pt x="60" y="434"/>
                </a:lnTo>
                <a:lnTo>
                  <a:pt x="60" y="434"/>
                </a:lnTo>
                <a:lnTo>
                  <a:pt x="60" y="435"/>
                </a:lnTo>
                <a:lnTo>
                  <a:pt x="60" y="435"/>
                </a:lnTo>
                <a:lnTo>
                  <a:pt x="60" y="435"/>
                </a:lnTo>
                <a:lnTo>
                  <a:pt x="59" y="435"/>
                </a:lnTo>
                <a:lnTo>
                  <a:pt x="59" y="435"/>
                </a:lnTo>
                <a:lnTo>
                  <a:pt x="58" y="435"/>
                </a:lnTo>
                <a:lnTo>
                  <a:pt x="58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5"/>
                </a:lnTo>
                <a:lnTo>
                  <a:pt x="57" y="436"/>
                </a:lnTo>
                <a:lnTo>
                  <a:pt x="57" y="436"/>
                </a:lnTo>
                <a:lnTo>
                  <a:pt x="57" y="437"/>
                </a:lnTo>
                <a:lnTo>
                  <a:pt x="56" y="437"/>
                </a:lnTo>
                <a:lnTo>
                  <a:pt x="56" y="436"/>
                </a:lnTo>
                <a:lnTo>
                  <a:pt x="56" y="436"/>
                </a:lnTo>
                <a:lnTo>
                  <a:pt x="55" y="436"/>
                </a:lnTo>
                <a:lnTo>
                  <a:pt x="55" y="435"/>
                </a:lnTo>
                <a:lnTo>
                  <a:pt x="54" y="435"/>
                </a:lnTo>
                <a:lnTo>
                  <a:pt x="54" y="435"/>
                </a:lnTo>
                <a:lnTo>
                  <a:pt x="53" y="435"/>
                </a:lnTo>
                <a:lnTo>
                  <a:pt x="53" y="435"/>
                </a:lnTo>
                <a:lnTo>
                  <a:pt x="53" y="436"/>
                </a:lnTo>
                <a:lnTo>
                  <a:pt x="53" y="436"/>
                </a:lnTo>
                <a:lnTo>
                  <a:pt x="54" y="436"/>
                </a:lnTo>
                <a:lnTo>
                  <a:pt x="54" y="437"/>
                </a:lnTo>
                <a:lnTo>
                  <a:pt x="53" y="437"/>
                </a:lnTo>
                <a:lnTo>
                  <a:pt x="53" y="437"/>
                </a:lnTo>
                <a:lnTo>
                  <a:pt x="53" y="438"/>
                </a:lnTo>
                <a:lnTo>
                  <a:pt x="53" y="438"/>
                </a:lnTo>
                <a:lnTo>
                  <a:pt x="53" y="438"/>
                </a:lnTo>
                <a:lnTo>
                  <a:pt x="54" y="438"/>
                </a:lnTo>
                <a:lnTo>
                  <a:pt x="55" y="438"/>
                </a:lnTo>
                <a:lnTo>
                  <a:pt x="55" y="439"/>
                </a:lnTo>
                <a:lnTo>
                  <a:pt x="55" y="440"/>
                </a:lnTo>
                <a:lnTo>
                  <a:pt x="56" y="440"/>
                </a:lnTo>
                <a:lnTo>
                  <a:pt x="56" y="441"/>
                </a:lnTo>
                <a:lnTo>
                  <a:pt x="56" y="441"/>
                </a:lnTo>
                <a:lnTo>
                  <a:pt x="55" y="442"/>
                </a:lnTo>
                <a:lnTo>
                  <a:pt x="54" y="442"/>
                </a:lnTo>
                <a:lnTo>
                  <a:pt x="54" y="441"/>
                </a:lnTo>
                <a:lnTo>
                  <a:pt x="54" y="441"/>
                </a:lnTo>
                <a:lnTo>
                  <a:pt x="54" y="441"/>
                </a:lnTo>
                <a:lnTo>
                  <a:pt x="53" y="440"/>
                </a:lnTo>
                <a:lnTo>
                  <a:pt x="53" y="440"/>
                </a:lnTo>
                <a:lnTo>
                  <a:pt x="52" y="440"/>
                </a:lnTo>
                <a:lnTo>
                  <a:pt x="52" y="441"/>
                </a:lnTo>
                <a:lnTo>
                  <a:pt x="52" y="441"/>
                </a:lnTo>
                <a:lnTo>
                  <a:pt x="52" y="442"/>
                </a:lnTo>
                <a:lnTo>
                  <a:pt x="53" y="442"/>
                </a:lnTo>
                <a:lnTo>
                  <a:pt x="53" y="442"/>
                </a:lnTo>
                <a:lnTo>
                  <a:pt x="53" y="443"/>
                </a:lnTo>
                <a:lnTo>
                  <a:pt x="52" y="442"/>
                </a:lnTo>
                <a:lnTo>
                  <a:pt x="52" y="443"/>
                </a:lnTo>
                <a:lnTo>
                  <a:pt x="52" y="443"/>
                </a:lnTo>
                <a:lnTo>
                  <a:pt x="52" y="443"/>
                </a:lnTo>
                <a:lnTo>
                  <a:pt x="51" y="443"/>
                </a:lnTo>
                <a:lnTo>
                  <a:pt x="51" y="443"/>
                </a:lnTo>
                <a:lnTo>
                  <a:pt x="50" y="444"/>
                </a:lnTo>
                <a:lnTo>
                  <a:pt x="50" y="444"/>
                </a:lnTo>
                <a:lnTo>
                  <a:pt x="50" y="444"/>
                </a:lnTo>
                <a:lnTo>
                  <a:pt x="50" y="444"/>
                </a:lnTo>
                <a:lnTo>
                  <a:pt x="50" y="444"/>
                </a:lnTo>
                <a:lnTo>
                  <a:pt x="51" y="444"/>
                </a:lnTo>
                <a:lnTo>
                  <a:pt x="51" y="444"/>
                </a:lnTo>
                <a:lnTo>
                  <a:pt x="51" y="444"/>
                </a:lnTo>
                <a:lnTo>
                  <a:pt x="51" y="445"/>
                </a:lnTo>
                <a:lnTo>
                  <a:pt x="50" y="445"/>
                </a:lnTo>
                <a:lnTo>
                  <a:pt x="50" y="446"/>
                </a:lnTo>
                <a:lnTo>
                  <a:pt x="50" y="447"/>
                </a:lnTo>
                <a:lnTo>
                  <a:pt x="50" y="447"/>
                </a:lnTo>
                <a:lnTo>
                  <a:pt x="51" y="447"/>
                </a:lnTo>
                <a:lnTo>
                  <a:pt x="50" y="448"/>
                </a:lnTo>
                <a:lnTo>
                  <a:pt x="50" y="448"/>
                </a:lnTo>
                <a:lnTo>
                  <a:pt x="50" y="448"/>
                </a:lnTo>
                <a:lnTo>
                  <a:pt x="49" y="448"/>
                </a:lnTo>
                <a:lnTo>
                  <a:pt x="49" y="448"/>
                </a:lnTo>
                <a:lnTo>
                  <a:pt x="49" y="448"/>
                </a:lnTo>
                <a:lnTo>
                  <a:pt x="49" y="449"/>
                </a:lnTo>
                <a:lnTo>
                  <a:pt x="49" y="449"/>
                </a:lnTo>
                <a:lnTo>
                  <a:pt x="48" y="449"/>
                </a:lnTo>
                <a:lnTo>
                  <a:pt x="48" y="450"/>
                </a:lnTo>
                <a:lnTo>
                  <a:pt x="49" y="451"/>
                </a:lnTo>
                <a:lnTo>
                  <a:pt x="49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7" y="452"/>
                </a:lnTo>
                <a:lnTo>
                  <a:pt x="47" y="453"/>
                </a:lnTo>
                <a:lnTo>
                  <a:pt x="47" y="452"/>
                </a:lnTo>
                <a:lnTo>
                  <a:pt x="47" y="452"/>
                </a:lnTo>
                <a:lnTo>
                  <a:pt x="46" y="452"/>
                </a:lnTo>
                <a:lnTo>
                  <a:pt x="46" y="452"/>
                </a:lnTo>
                <a:lnTo>
                  <a:pt x="45" y="453"/>
                </a:lnTo>
                <a:lnTo>
                  <a:pt x="45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4"/>
                </a:lnTo>
                <a:lnTo>
                  <a:pt x="44" y="454"/>
                </a:lnTo>
                <a:lnTo>
                  <a:pt x="44" y="455"/>
                </a:lnTo>
                <a:lnTo>
                  <a:pt x="43" y="455"/>
                </a:lnTo>
                <a:lnTo>
                  <a:pt x="43" y="455"/>
                </a:lnTo>
                <a:lnTo>
                  <a:pt x="42" y="454"/>
                </a:lnTo>
                <a:lnTo>
                  <a:pt x="42" y="454"/>
                </a:lnTo>
                <a:lnTo>
                  <a:pt x="41" y="454"/>
                </a:lnTo>
                <a:lnTo>
                  <a:pt x="41" y="455"/>
                </a:lnTo>
                <a:lnTo>
                  <a:pt x="41" y="455"/>
                </a:lnTo>
                <a:lnTo>
                  <a:pt x="41" y="454"/>
                </a:lnTo>
                <a:lnTo>
                  <a:pt x="40" y="454"/>
                </a:lnTo>
                <a:lnTo>
                  <a:pt x="40" y="455"/>
                </a:lnTo>
                <a:lnTo>
                  <a:pt x="40" y="455"/>
                </a:lnTo>
                <a:lnTo>
                  <a:pt x="40" y="455"/>
                </a:lnTo>
                <a:lnTo>
                  <a:pt x="40" y="455"/>
                </a:lnTo>
                <a:lnTo>
                  <a:pt x="40" y="455"/>
                </a:lnTo>
                <a:lnTo>
                  <a:pt x="40" y="455"/>
                </a:lnTo>
                <a:lnTo>
                  <a:pt x="39" y="455"/>
                </a:lnTo>
                <a:lnTo>
                  <a:pt x="39" y="455"/>
                </a:lnTo>
                <a:lnTo>
                  <a:pt x="39" y="455"/>
                </a:lnTo>
                <a:lnTo>
                  <a:pt x="38" y="455"/>
                </a:lnTo>
                <a:lnTo>
                  <a:pt x="38" y="455"/>
                </a:lnTo>
                <a:lnTo>
                  <a:pt x="38" y="456"/>
                </a:lnTo>
                <a:lnTo>
                  <a:pt x="37" y="456"/>
                </a:lnTo>
                <a:lnTo>
                  <a:pt x="38" y="456"/>
                </a:lnTo>
                <a:lnTo>
                  <a:pt x="37" y="456"/>
                </a:lnTo>
                <a:lnTo>
                  <a:pt x="37" y="457"/>
                </a:lnTo>
                <a:lnTo>
                  <a:pt x="37" y="457"/>
                </a:lnTo>
                <a:lnTo>
                  <a:pt x="37" y="457"/>
                </a:lnTo>
                <a:lnTo>
                  <a:pt x="36" y="457"/>
                </a:lnTo>
                <a:lnTo>
                  <a:pt x="36" y="457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9"/>
                </a:lnTo>
                <a:lnTo>
                  <a:pt x="35" y="459"/>
                </a:lnTo>
                <a:lnTo>
                  <a:pt x="35" y="459"/>
                </a:lnTo>
                <a:lnTo>
                  <a:pt x="34" y="459"/>
                </a:lnTo>
                <a:lnTo>
                  <a:pt x="34" y="460"/>
                </a:lnTo>
                <a:lnTo>
                  <a:pt x="34" y="459"/>
                </a:lnTo>
                <a:lnTo>
                  <a:pt x="34" y="459"/>
                </a:lnTo>
                <a:lnTo>
                  <a:pt x="34" y="458"/>
                </a:lnTo>
                <a:lnTo>
                  <a:pt x="34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59"/>
                </a:lnTo>
                <a:lnTo>
                  <a:pt x="33" y="460"/>
                </a:lnTo>
                <a:lnTo>
                  <a:pt x="33" y="460"/>
                </a:lnTo>
                <a:lnTo>
                  <a:pt x="33" y="460"/>
                </a:lnTo>
                <a:lnTo>
                  <a:pt x="33" y="461"/>
                </a:lnTo>
                <a:lnTo>
                  <a:pt x="33" y="461"/>
                </a:lnTo>
                <a:lnTo>
                  <a:pt x="33" y="462"/>
                </a:lnTo>
                <a:lnTo>
                  <a:pt x="34" y="462"/>
                </a:lnTo>
                <a:lnTo>
                  <a:pt x="34" y="462"/>
                </a:lnTo>
                <a:lnTo>
                  <a:pt x="33" y="462"/>
                </a:lnTo>
                <a:lnTo>
                  <a:pt x="33" y="462"/>
                </a:lnTo>
                <a:lnTo>
                  <a:pt x="32" y="462"/>
                </a:lnTo>
                <a:lnTo>
                  <a:pt x="32" y="462"/>
                </a:lnTo>
                <a:lnTo>
                  <a:pt x="31" y="462"/>
                </a:lnTo>
                <a:lnTo>
                  <a:pt x="31" y="462"/>
                </a:lnTo>
                <a:lnTo>
                  <a:pt x="31" y="463"/>
                </a:lnTo>
                <a:lnTo>
                  <a:pt x="31" y="463"/>
                </a:lnTo>
                <a:lnTo>
                  <a:pt x="32" y="464"/>
                </a:lnTo>
                <a:lnTo>
                  <a:pt x="31" y="464"/>
                </a:lnTo>
                <a:lnTo>
                  <a:pt x="31" y="464"/>
                </a:lnTo>
                <a:lnTo>
                  <a:pt x="30" y="464"/>
                </a:lnTo>
                <a:lnTo>
                  <a:pt x="30" y="464"/>
                </a:lnTo>
                <a:lnTo>
                  <a:pt x="30" y="464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29" y="465"/>
                </a:lnTo>
                <a:lnTo>
                  <a:pt x="29" y="465"/>
                </a:lnTo>
                <a:lnTo>
                  <a:pt x="28" y="465"/>
                </a:lnTo>
                <a:lnTo>
                  <a:pt x="28" y="465"/>
                </a:lnTo>
                <a:lnTo>
                  <a:pt x="27" y="465"/>
                </a:lnTo>
                <a:lnTo>
                  <a:pt x="27" y="465"/>
                </a:lnTo>
                <a:lnTo>
                  <a:pt x="27" y="465"/>
                </a:lnTo>
                <a:lnTo>
                  <a:pt x="26" y="465"/>
                </a:lnTo>
                <a:lnTo>
                  <a:pt x="26" y="464"/>
                </a:lnTo>
                <a:lnTo>
                  <a:pt x="26" y="465"/>
                </a:lnTo>
                <a:lnTo>
                  <a:pt x="26" y="464"/>
                </a:lnTo>
                <a:lnTo>
                  <a:pt x="25" y="464"/>
                </a:lnTo>
                <a:lnTo>
                  <a:pt x="25" y="465"/>
                </a:lnTo>
                <a:lnTo>
                  <a:pt x="25" y="465"/>
                </a:lnTo>
                <a:lnTo>
                  <a:pt x="25" y="465"/>
                </a:lnTo>
                <a:lnTo>
                  <a:pt x="24" y="465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4" y="467"/>
                </a:lnTo>
                <a:lnTo>
                  <a:pt x="24" y="467"/>
                </a:lnTo>
                <a:lnTo>
                  <a:pt x="24" y="468"/>
                </a:lnTo>
                <a:lnTo>
                  <a:pt x="24" y="468"/>
                </a:lnTo>
                <a:lnTo>
                  <a:pt x="23" y="468"/>
                </a:lnTo>
                <a:lnTo>
                  <a:pt x="23" y="468"/>
                </a:lnTo>
                <a:lnTo>
                  <a:pt x="23" y="469"/>
                </a:lnTo>
                <a:lnTo>
                  <a:pt x="23" y="469"/>
                </a:lnTo>
                <a:lnTo>
                  <a:pt x="23" y="469"/>
                </a:lnTo>
                <a:lnTo>
                  <a:pt x="23" y="469"/>
                </a:lnTo>
                <a:lnTo>
                  <a:pt x="22" y="469"/>
                </a:lnTo>
                <a:lnTo>
                  <a:pt x="22" y="470"/>
                </a:lnTo>
                <a:lnTo>
                  <a:pt x="23" y="470"/>
                </a:lnTo>
                <a:lnTo>
                  <a:pt x="22" y="471"/>
                </a:lnTo>
                <a:lnTo>
                  <a:pt x="22" y="471"/>
                </a:lnTo>
                <a:lnTo>
                  <a:pt x="22" y="471"/>
                </a:lnTo>
                <a:lnTo>
                  <a:pt x="23" y="471"/>
                </a:lnTo>
                <a:lnTo>
                  <a:pt x="22" y="472"/>
                </a:lnTo>
                <a:lnTo>
                  <a:pt x="22" y="472"/>
                </a:lnTo>
                <a:lnTo>
                  <a:pt x="23" y="472"/>
                </a:lnTo>
                <a:lnTo>
                  <a:pt x="22" y="473"/>
                </a:lnTo>
                <a:lnTo>
                  <a:pt x="22" y="473"/>
                </a:lnTo>
                <a:lnTo>
                  <a:pt x="21" y="473"/>
                </a:lnTo>
                <a:lnTo>
                  <a:pt x="21" y="474"/>
                </a:lnTo>
                <a:lnTo>
                  <a:pt x="21" y="475"/>
                </a:lnTo>
                <a:lnTo>
                  <a:pt x="21" y="475"/>
                </a:lnTo>
                <a:lnTo>
                  <a:pt x="21" y="475"/>
                </a:lnTo>
                <a:lnTo>
                  <a:pt x="20" y="475"/>
                </a:lnTo>
                <a:lnTo>
                  <a:pt x="20" y="475"/>
                </a:lnTo>
                <a:lnTo>
                  <a:pt x="20" y="475"/>
                </a:lnTo>
                <a:lnTo>
                  <a:pt x="20" y="476"/>
                </a:lnTo>
                <a:lnTo>
                  <a:pt x="20" y="477"/>
                </a:lnTo>
                <a:lnTo>
                  <a:pt x="21" y="477"/>
                </a:lnTo>
                <a:lnTo>
                  <a:pt x="20" y="478"/>
                </a:lnTo>
                <a:lnTo>
                  <a:pt x="20" y="478"/>
                </a:lnTo>
                <a:lnTo>
                  <a:pt x="20" y="478"/>
                </a:lnTo>
                <a:lnTo>
                  <a:pt x="20" y="479"/>
                </a:lnTo>
                <a:lnTo>
                  <a:pt x="20" y="479"/>
                </a:lnTo>
                <a:lnTo>
                  <a:pt x="20" y="479"/>
                </a:lnTo>
                <a:lnTo>
                  <a:pt x="20" y="480"/>
                </a:lnTo>
                <a:lnTo>
                  <a:pt x="20" y="480"/>
                </a:lnTo>
                <a:lnTo>
                  <a:pt x="20" y="480"/>
                </a:lnTo>
                <a:lnTo>
                  <a:pt x="20" y="480"/>
                </a:lnTo>
                <a:lnTo>
                  <a:pt x="20" y="480"/>
                </a:lnTo>
                <a:lnTo>
                  <a:pt x="20" y="480"/>
                </a:lnTo>
                <a:lnTo>
                  <a:pt x="20" y="481"/>
                </a:lnTo>
                <a:lnTo>
                  <a:pt x="20" y="480"/>
                </a:lnTo>
                <a:lnTo>
                  <a:pt x="20" y="481"/>
                </a:lnTo>
                <a:lnTo>
                  <a:pt x="20" y="481"/>
                </a:lnTo>
                <a:lnTo>
                  <a:pt x="20" y="482"/>
                </a:lnTo>
                <a:lnTo>
                  <a:pt x="19" y="482"/>
                </a:lnTo>
                <a:lnTo>
                  <a:pt x="19" y="482"/>
                </a:lnTo>
                <a:lnTo>
                  <a:pt x="19" y="483"/>
                </a:lnTo>
                <a:lnTo>
                  <a:pt x="19" y="483"/>
                </a:lnTo>
                <a:lnTo>
                  <a:pt x="19" y="483"/>
                </a:lnTo>
                <a:lnTo>
                  <a:pt x="19" y="484"/>
                </a:lnTo>
                <a:lnTo>
                  <a:pt x="19" y="483"/>
                </a:lnTo>
                <a:lnTo>
                  <a:pt x="19" y="484"/>
                </a:lnTo>
                <a:lnTo>
                  <a:pt x="20" y="483"/>
                </a:lnTo>
                <a:lnTo>
                  <a:pt x="20" y="484"/>
                </a:lnTo>
                <a:lnTo>
                  <a:pt x="20" y="484"/>
                </a:lnTo>
                <a:lnTo>
                  <a:pt x="20" y="484"/>
                </a:lnTo>
                <a:lnTo>
                  <a:pt x="19" y="484"/>
                </a:lnTo>
                <a:lnTo>
                  <a:pt x="19" y="485"/>
                </a:lnTo>
                <a:lnTo>
                  <a:pt x="20" y="485"/>
                </a:lnTo>
                <a:lnTo>
                  <a:pt x="20" y="485"/>
                </a:lnTo>
                <a:lnTo>
                  <a:pt x="20" y="485"/>
                </a:lnTo>
                <a:lnTo>
                  <a:pt x="20" y="485"/>
                </a:lnTo>
                <a:lnTo>
                  <a:pt x="20" y="485"/>
                </a:lnTo>
                <a:lnTo>
                  <a:pt x="20" y="486"/>
                </a:lnTo>
                <a:lnTo>
                  <a:pt x="20" y="486"/>
                </a:lnTo>
                <a:lnTo>
                  <a:pt x="20" y="486"/>
                </a:lnTo>
                <a:lnTo>
                  <a:pt x="20" y="486"/>
                </a:lnTo>
                <a:lnTo>
                  <a:pt x="19" y="486"/>
                </a:lnTo>
                <a:lnTo>
                  <a:pt x="19" y="487"/>
                </a:lnTo>
                <a:lnTo>
                  <a:pt x="19" y="486"/>
                </a:lnTo>
                <a:lnTo>
                  <a:pt x="19" y="487"/>
                </a:lnTo>
                <a:lnTo>
                  <a:pt x="19" y="487"/>
                </a:lnTo>
                <a:lnTo>
                  <a:pt x="18" y="487"/>
                </a:lnTo>
                <a:lnTo>
                  <a:pt x="18" y="487"/>
                </a:lnTo>
                <a:lnTo>
                  <a:pt x="18" y="487"/>
                </a:lnTo>
                <a:lnTo>
                  <a:pt x="18" y="487"/>
                </a:lnTo>
                <a:lnTo>
                  <a:pt x="17" y="487"/>
                </a:lnTo>
                <a:lnTo>
                  <a:pt x="17" y="488"/>
                </a:lnTo>
                <a:lnTo>
                  <a:pt x="17" y="488"/>
                </a:lnTo>
                <a:lnTo>
                  <a:pt x="17" y="488"/>
                </a:lnTo>
                <a:lnTo>
                  <a:pt x="16" y="488"/>
                </a:lnTo>
                <a:lnTo>
                  <a:pt x="17" y="488"/>
                </a:lnTo>
                <a:lnTo>
                  <a:pt x="17" y="489"/>
                </a:lnTo>
                <a:lnTo>
                  <a:pt x="16" y="488"/>
                </a:lnTo>
                <a:lnTo>
                  <a:pt x="16" y="489"/>
                </a:lnTo>
                <a:lnTo>
                  <a:pt x="15" y="489"/>
                </a:lnTo>
                <a:lnTo>
                  <a:pt x="16" y="489"/>
                </a:lnTo>
                <a:lnTo>
                  <a:pt x="16" y="490"/>
                </a:lnTo>
                <a:lnTo>
                  <a:pt x="15" y="490"/>
                </a:lnTo>
                <a:lnTo>
                  <a:pt x="15" y="489"/>
                </a:lnTo>
                <a:lnTo>
                  <a:pt x="14" y="489"/>
                </a:lnTo>
                <a:lnTo>
                  <a:pt x="14" y="490"/>
                </a:lnTo>
                <a:lnTo>
                  <a:pt x="14" y="490"/>
                </a:lnTo>
                <a:lnTo>
                  <a:pt x="14" y="490"/>
                </a:lnTo>
                <a:lnTo>
                  <a:pt x="14" y="490"/>
                </a:lnTo>
                <a:lnTo>
                  <a:pt x="14" y="491"/>
                </a:lnTo>
                <a:lnTo>
                  <a:pt x="14" y="491"/>
                </a:lnTo>
                <a:lnTo>
                  <a:pt x="14" y="491"/>
                </a:lnTo>
                <a:lnTo>
                  <a:pt x="14" y="492"/>
                </a:lnTo>
                <a:lnTo>
                  <a:pt x="14" y="492"/>
                </a:lnTo>
                <a:lnTo>
                  <a:pt x="14" y="492"/>
                </a:lnTo>
                <a:lnTo>
                  <a:pt x="13" y="493"/>
                </a:lnTo>
                <a:lnTo>
                  <a:pt x="13" y="493"/>
                </a:lnTo>
                <a:lnTo>
                  <a:pt x="13" y="494"/>
                </a:lnTo>
                <a:lnTo>
                  <a:pt x="12" y="494"/>
                </a:lnTo>
                <a:lnTo>
                  <a:pt x="13" y="494"/>
                </a:lnTo>
                <a:lnTo>
                  <a:pt x="13" y="495"/>
                </a:lnTo>
                <a:lnTo>
                  <a:pt x="12" y="495"/>
                </a:lnTo>
                <a:lnTo>
                  <a:pt x="12" y="495"/>
                </a:lnTo>
                <a:lnTo>
                  <a:pt x="12" y="495"/>
                </a:lnTo>
                <a:lnTo>
                  <a:pt x="11" y="495"/>
                </a:lnTo>
                <a:lnTo>
                  <a:pt x="11" y="496"/>
                </a:lnTo>
                <a:lnTo>
                  <a:pt x="11" y="496"/>
                </a:lnTo>
                <a:lnTo>
                  <a:pt x="11" y="496"/>
                </a:lnTo>
                <a:lnTo>
                  <a:pt x="11" y="496"/>
                </a:lnTo>
                <a:lnTo>
                  <a:pt x="10" y="496"/>
                </a:lnTo>
                <a:lnTo>
                  <a:pt x="10" y="496"/>
                </a:lnTo>
                <a:lnTo>
                  <a:pt x="10" y="496"/>
                </a:lnTo>
                <a:lnTo>
                  <a:pt x="10" y="497"/>
                </a:lnTo>
                <a:lnTo>
                  <a:pt x="10" y="498"/>
                </a:lnTo>
                <a:lnTo>
                  <a:pt x="10" y="498"/>
                </a:lnTo>
                <a:lnTo>
                  <a:pt x="10" y="499"/>
                </a:lnTo>
                <a:lnTo>
                  <a:pt x="10" y="499"/>
                </a:lnTo>
                <a:lnTo>
                  <a:pt x="9" y="499"/>
                </a:lnTo>
                <a:lnTo>
                  <a:pt x="9" y="500"/>
                </a:lnTo>
                <a:lnTo>
                  <a:pt x="9" y="500"/>
                </a:lnTo>
                <a:lnTo>
                  <a:pt x="9" y="501"/>
                </a:lnTo>
                <a:lnTo>
                  <a:pt x="9" y="501"/>
                </a:lnTo>
                <a:lnTo>
                  <a:pt x="8" y="501"/>
                </a:lnTo>
                <a:lnTo>
                  <a:pt x="8" y="503"/>
                </a:lnTo>
                <a:lnTo>
                  <a:pt x="8" y="503"/>
                </a:lnTo>
                <a:lnTo>
                  <a:pt x="8" y="504"/>
                </a:lnTo>
                <a:lnTo>
                  <a:pt x="7" y="504"/>
                </a:lnTo>
                <a:lnTo>
                  <a:pt x="7" y="504"/>
                </a:lnTo>
                <a:lnTo>
                  <a:pt x="7" y="505"/>
                </a:lnTo>
                <a:lnTo>
                  <a:pt x="7" y="505"/>
                </a:lnTo>
                <a:lnTo>
                  <a:pt x="7" y="505"/>
                </a:lnTo>
                <a:lnTo>
                  <a:pt x="7" y="505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5" y="505"/>
                </a:lnTo>
                <a:lnTo>
                  <a:pt x="5" y="506"/>
                </a:lnTo>
                <a:lnTo>
                  <a:pt x="6" y="506"/>
                </a:lnTo>
                <a:lnTo>
                  <a:pt x="6" y="506"/>
                </a:lnTo>
                <a:lnTo>
                  <a:pt x="6" y="507"/>
                </a:lnTo>
                <a:lnTo>
                  <a:pt x="6" y="507"/>
                </a:lnTo>
                <a:lnTo>
                  <a:pt x="5" y="507"/>
                </a:lnTo>
                <a:lnTo>
                  <a:pt x="5" y="508"/>
                </a:lnTo>
                <a:lnTo>
                  <a:pt x="5" y="508"/>
                </a:lnTo>
                <a:lnTo>
                  <a:pt x="4" y="508"/>
                </a:lnTo>
                <a:lnTo>
                  <a:pt x="4" y="508"/>
                </a:lnTo>
                <a:lnTo>
                  <a:pt x="4" y="509"/>
                </a:lnTo>
                <a:lnTo>
                  <a:pt x="4" y="509"/>
                </a:lnTo>
                <a:lnTo>
                  <a:pt x="4" y="509"/>
                </a:lnTo>
                <a:lnTo>
                  <a:pt x="3" y="509"/>
                </a:lnTo>
                <a:lnTo>
                  <a:pt x="3" y="509"/>
                </a:lnTo>
                <a:lnTo>
                  <a:pt x="3" y="510"/>
                </a:lnTo>
                <a:lnTo>
                  <a:pt x="3" y="510"/>
                </a:lnTo>
                <a:lnTo>
                  <a:pt x="3" y="510"/>
                </a:lnTo>
                <a:lnTo>
                  <a:pt x="3" y="510"/>
                </a:lnTo>
                <a:lnTo>
                  <a:pt x="4" y="510"/>
                </a:lnTo>
                <a:lnTo>
                  <a:pt x="4" y="511"/>
                </a:lnTo>
                <a:lnTo>
                  <a:pt x="4" y="511"/>
                </a:lnTo>
                <a:lnTo>
                  <a:pt x="4" y="511"/>
                </a:lnTo>
                <a:lnTo>
                  <a:pt x="4" y="512"/>
                </a:lnTo>
                <a:lnTo>
                  <a:pt x="3" y="512"/>
                </a:lnTo>
                <a:lnTo>
                  <a:pt x="3" y="513"/>
                </a:lnTo>
                <a:lnTo>
                  <a:pt x="4" y="512"/>
                </a:lnTo>
                <a:lnTo>
                  <a:pt x="4" y="513"/>
                </a:lnTo>
                <a:lnTo>
                  <a:pt x="5" y="513"/>
                </a:lnTo>
                <a:lnTo>
                  <a:pt x="5" y="513"/>
                </a:lnTo>
                <a:lnTo>
                  <a:pt x="5" y="514"/>
                </a:lnTo>
                <a:lnTo>
                  <a:pt x="5" y="514"/>
                </a:lnTo>
                <a:lnTo>
                  <a:pt x="5" y="514"/>
                </a:lnTo>
                <a:lnTo>
                  <a:pt x="5" y="515"/>
                </a:lnTo>
                <a:lnTo>
                  <a:pt x="5" y="515"/>
                </a:lnTo>
                <a:lnTo>
                  <a:pt x="5" y="515"/>
                </a:lnTo>
                <a:lnTo>
                  <a:pt x="5" y="515"/>
                </a:lnTo>
                <a:lnTo>
                  <a:pt x="5" y="516"/>
                </a:lnTo>
                <a:lnTo>
                  <a:pt x="5" y="516"/>
                </a:lnTo>
                <a:lnTo>
                  <a:pt x="5" y="516"/>
                </a:lnTo>
                <a:lnTo>
                  <a:pt x="6" y="516"/>
                </a:lnTo>
                <a:lnTo>
                  <a:pt x="6" y="517"/>
                </a:lnTo>
                <a:lnTo>
                  <a:pt x="5" y="516"/>
                </a:lnTo>
                <a:lnTo>
                  <a:pt x="5" y="517"/>
                </a:lnTo>
                <a:lnTo>
                  <a:pt x="5" y="517"/>
                </a:lnTo>
                <a:lnTo>
                  <a:pt x="5" y="517"/>
                </a:lnTo>
                <a:lnTo>
                  <a:pt x="5" y="518"/>
                </a:lnTo>
                <a:lnTo>
                  <a:pt x="5" y="518"/>
                </a:lnTo>
                <a:lnTo>
                  <a:pt x="5" y="519"/>
                </a:lnTo>
                <a:lnTo>
                  <a:pt x="5" y="519"/>
                </a:lnTo>
                <a:lnTo>
                  <a:pt x="5" y="518"/>
                </a:lnTo>
                <a:lnTo>
                  <a:pt x="4" y="518"/>
                </a:lnTo>
                <a:lnTo>
                  <a:pt x="4" y="519"/>
                </a:lnTo>
                <a:lnTo>
                  <a:pt x="4" y="519"/>
                </a:lnTo>
                <a:lnTo>
                  <a:pt x="4" y="519"/>
                </a:lnTo>
                <a:lnTo>
                  <a:pt x="4" y="520"/>
                </a:lnTo>
                <a:lnTo>
                  <a:pt x="4" y="520"/>
                </a:lnTo>
                <a:lnTo>
                  <a:pt x="4" y="520"/>
                </a:lnTo>
                <a:lnTo>
                  <a:pt x="4" y="521"/>
                </a:lnTo>
                <a:lnTo>
                  <a:pt x="4" y="521"/>
                </a:lnTo>
                <a:lnTo>
                  <a:pt x="3" y="522"/>
                </a:lnTo>
                <a:lnTo>
                  <a:pt x="3" y="522"/>
                </a:lnTo>
                <a:lnTo>
                  <a:pt x="3" y="522"/>
                </a:lnTo>
                <a:lnTo>
                  <a:pt x="3" y="522"/>
                </a:lnTo>
                <a:lnTo>
                  <a:pt x="3" y="522"/>
                </a:lnTo>
                <a:lnTo>
                  <a:pt x="3" y="522"/>
                </a:lnTo>
                <a:lnTo>
                  <a:pt x="3" y="523"/>
                </a:lnTo>
                <a:lnTo>
                  <a:pt x="2" y="523"/>
                </a:lnTo>
                <a:lnTo>
                  <a:pt x="2" y="523"/>
                </a:lnTo>
                <a:lnTo>
                  <a:pt x="2" y="524"/>
                </a:lnTo>
                <a:lnTo>
                  <a:pt x="2" y="524"/>
                </a:lnTo>
                <a:lnTo>
                  <a:pt x="2" y="525"/>
                </a:lnTo>
                <a:lnTo>
                  <a:pt x="3" y="525"/>
                </a:lnTo>
                <a:lnTo>
                  <a:pt x="3" y="525"/>
                </a:lnTo>
                <a:lnTo>
                  <a:pt x="3" y="525"/>
                </a:lnTo>
                <a:lnTo>
                  <a:pt x="3" y="526"/>
                </a:lnTo>
                <a:lnTo>
                  <a:pt x="3" y="526"/>
                </a:lnTo>
                <a:lnTo>
                  <a:pt x="2" y="526"/>
                </a:lnTo>
                <a:lnTo>
                  <a:pt x="3" y="527"/>
                </a:lnTo>
                <a:lnTo>
                  <a:pt x="2" y="527"/>
                </a:lnTo>
                <a:lnTo>
                  <a:pt x="2" y="527"/>
                </a:lnTo>
                <a:lnTo>
                  <a:pt x="2" y="528"/>
                </a:lnTo>
                <a:lnTo>
                  <a:pt x="2" y="528"/>
                </a:lnTo>
                <a:lnTo>
                  <a:pt x="2" y="528"/>
                </a:lnTo>
                <a:lnTo>
                  <a:pt x="1" y="529"/>
                </a:lnTo>
                <a:lnTo>
                  <a:pt x="1" y="529"/>
                </a:lnTo>
                <a:lnTo>
                  <a:pt x="1" y="530"/>
                </a:lnTo>
                <a:lnTo>
                  <a:pt x="1" y="530"/>
                </a:lnTo>
                <a:lnTo>
                  <a:pt x="1" y="530"/>
                </a:lnTo>
                <a:lnTo>
                  <a:pt x="1" y="531"/>
                </a:lnTo>
                <a:lnTo>
                  <a:pt x="1" y="531"/>
                </a:lnTo>
                <a:lnTo>
                  <a:pt x="1" y="531"/>
                </a:lnTo>
                <a:lnTo>
                  <a:pt x="1" y="532"/>
                </a:lnTo>
                <a:lnTo>
                  <a:pt x="1" y="532"/>
                </a:lnTo>
                <a:lnTo>
                  <a:pt x="1" y="533"/>
                </a:lnTo>
                <a:lnTo>
                  <a:pt x="1" y="533"/>
                </a:lnTo>
                <a:lnTo>
                  <a:pt x="1" y="533"/>
                </a:lnTo>
                <a:lnTo>
                  <a:pt x="1" y="533"/>
                </a:lnTo>
                <a:lnTo>
                  <a:pt x="0" y="533"/>
                </a:lnTo>
                <a:lnTo>
                  <a:pt x="1" y="534"/>
                </a:lnTo>
                <a:lnTo>
                  <a:pt x="0" y="534"/>
                </a:lnTo>
                <a:lnTo>
                  <a:pt x="0" y="534"/>
                </a:lnTo>
                <a:lnTo>
                  <a:pt x="1" y="535"/>
                </a:lnTo>
                <a:lnTo>
                  <a:pt x="1" y="535"/>
                </a:lnTo>
                <a:lnTo>
                  <a:pt x="0" y="535"/>
                </a:lnTo>
                <a:lnTo>
                  <a:pt x="1" y="535"/>
                </a:lnTo>
                <a:lnTo>
                  <a:pt x="1" y="535"/>
                </a:lnTo>
                <a:lnTo>
                  <a:pt x="1" y="536"/>
                </a:lnTo>
                <a:lnTo>
                  <a:pt x="1" y="536"/>
                </a:lnTo>
                <a:lnTo>
                  <a:pt x="0" y="536"/>
                </a:lnTo>
                <a:lnTo>
                  <a:pt x="0" y="537"/>
                </a:lnTo>
                <a:lnTo>
                  <a:pt x="1" y="537"/>
                </a:lnTo>
                <a:lnTo>
                  <a:pt x="1" y="538"/>
                </a:lnTo>
                <a:lnTo>
                  <a:pt x="1" y="538"/>
                </a:lnTo>
                <a:lnTo>
                  <a:pt x="1" y="538"/>
                </a:lnTo>
                <a:lnTo>
                  <a:pt x="1" y="538"/>
                </a:lnTo>
                <a:lnTo>
                  <a:pt x="1" y="539"/>
                </a:lnTo>
                <a:lnTo>
                  <a:pt x="1" y="539"/>
                </a:lnTo>
                <a:lnTo>
                  <a:pt x="1" y="539"/>
                </a:lnTo>
                <a:lnTo>
                  <a:pt x="1" y="539"/>
                </a:lnTo>
                <a:lnTo>
                  <a:pt x="1" y="540"/>
                </a:lnTo>
                <a:lnTo>
                  <a:pt x="1" y="540"/>
                </a:lnTo>
                <a:lnTo>
                  <a:pt x="1" y="540"/>
                </a:lnTo>
                <a:lnTo>
                  <a:pt x="1" y="541"/>
                </a:lnTo>
                <a:lnTo>
                  <a:pt x="1" y="541"/>
                </a:lnTo>
                <a:lnTo>
                  <a:pt x="0" y="541"/>
                </a:lnTo>
                <a:lnTo>
                  <a:pt x="0" y="542"/>
                </a:lnTo>
                <a:lnTo>
                  <a:pt x="0" y="542"/>
                </a:lnTo>
                <a:lnTo>
                  <a:pt x="0" y="543"/>
                </a:lnTo>
                <a:lnTo>
                  <a:pt x="0" y="543"/>
                </a:lnTo>
                <a:lnTo>
                  <a:pt x="0" y="543"/>
                </a:lnTo>
                <a:lnTo>
                  <a:pt x="0" y="544"/>
                </a:lnTo>
                <a:lnTo>
                  <a:pt x="0" y="544"/>
                </a:lnTo>
                <a:lnTo>
                  <a:pt x="0" y="544"/>
                </a:lnTo>
                <a:lnTo>
                  <a:pt x="0" y="545"/>
                </a:lnTo>
                <a:lnTo>
                  <a:pt x="0" y="545"/>
                </a:lnTo>
                <a:lnTo>
                  <a:pt x="0" y="545"/>
                </a:lnTo>
                <a:lnTo>
                  <a:pt x="0" y="545"/>
                </a:lnTo>
                <a:lnTo>
                  <a:pt x="0" y="545"/>
                </a:lnTo>
                <a:lnTo>
                  <a:pt x="0" y="546"/>
                </a:lnTo>
                <a:lnTo>
                  <a:pt x="0" y="546"/>
                </a:lnTo>
                <a:lnTo>
                  <a:pt x="0" y="547"/>
                </a:lnTo>
                <a:lnTo>
                  <a:pt x="1" y="547"/>
                </a:lnTo>
                <a:lnTo>
                  <a:pt x="1" y="547"/>
                </a:lnTo>
                <a:lnTo>
                  <a:pt x="1" y="548"/>
                </a:lnTo>
                <a:lnTo>
                  <a:pt x="0" y="548"/>
                </a:lnTo>
                <a:lnTo>
                  <a:pt x="1" y="548"/>
                </a:lnTo>
                <a:lnTo>
                  <a:pt x="1" y="549"/>
                </a:lnTo>
                <a:lnTo>
                  <a:pt x="1" y="549"/>
                </a:lnTo>
                <a:lnTo>
                  <a:pt x="1" y="549"/>
                </a:lnTo>
                <a:lnTo>
                  <a:pt x="1" y="550"/>
                </a:lnTo>
                <a:lnTo>
                  <a:pt x="1" y="550"/>
                </a:lnTo>
                <a:lnTo>
                  <a:pt x="1" y="550"/>
                </a:lnTo>
                <a:lnTo>
                  <a:pt x="1" y="550"/>
                </a:lnTo>
                <a:lnTo>
                  <a:pt x="1" y="551"/>
                </a:lnTo>
                <a:lnTo>
                  <a:pt x="1" y="551"/>
                </a:lnTo>
                <a:lnTo>
                  <a:pt x="1" y="552"/>
                </a:lnTo>
                <a:lnTo>
                  <a:pt x="2" y="552"/>
                </a:lnTo>
                <a:lnTo>
                  <a:pt x="1" y="552"/>
                </a:lnTo>
                <a:lnTo>
                  <a:pt x="1" y="553"/>
                </a:lnTo>
                <a:lnTo>
                  <a:pt x="2" y="553"/>
                </a:lnTo>
                <a:lnTo>
                  <a:pt x="2" y="553"/>
                </a:lnTo>
                <a:lnTo>
                  <a:pt x="3" y="553"/>
                </a:lnTo>
                <a:lnTo>
                  <a:pt x="3" y="554"/>
                </a:lnTo>
                <a:lnTo>
                  <a:pt x="3" y="554"/>
                </a:lnTo>
                <a:lnTo>
                  <a:pt x="3" y="554"/>
                </a:lnTo>
                <a:lnTo>
                  <a:pt x="4" y="554"/>
                </a:lnTo>
                <a:lnTo>
                  <a:pt x="4" y="554"/>
                </a:lnTo>
                <a:lnTo>
                  <a:pt x="4" y="554"/>
                </a:lnTo>
                <a:lnTo>
                  <a:pt x="5" y="554"/>
                </a:lnTo>
                <a:lnTo>
                  <a:pt x="5" y="555"/>
                </a:lnTo>
                <a:lnTo>
                  <a:pt x="5" y="555"/>
                </a:lnTo>
                <a:lnTo>
                  <a:pt x="5" y="555"/>
                </a:lnTo>
                <a:lnTo>
                  <a:pt x="6" y="555"/>
                </a:lnTo>
                <a:lnTo>
                  <a:pt x="6" y="555"/>
                </a:lnTo>
                <a:lnTo>
                  <a:pt x="6" y="556"/>
                </a:lnTo>
                <a:lnTo>
                  <a:pt x="6" y="556"/>
                </a:lnTo>
                <a:lnTo>
                  <a:pt x="6" y="556"/>
                </a:lnTo>
                <a:lnTo>
                  <a:pt x="7" y="556"/>
                </a:lnTo>
                <a:lnTo>
                  <a:pt x="7" y="556"/>
                </a:lnTo>
                <a:lnTo>
                  <a:pt x="8" y="556"/>
                </a:lnTo>
                <a:lnTo>
                  <a:pt x="8" y="557"/>
                </a:lnTo>
                <a:lnTo>
                  <a:pt x="8" y="557"/>
                </a:lnTo>
                <a:lnTo>
                  <a:pt x="8" y="558"/>
                </a:lnTo>
                <a:lnTo>
                  <a:pt x="8" y="558"/>
                </a:lnTo>
                <a:lnTo>
                  <a:pt x="9" y="558"/>
                </a:lnTo>
                <a:lnTo>
                  <a:pt x="9" y="558"/>
                </a:lnTo>
                <a:lnTo>
                  <a:pt x="9" y="559"/>
                </a:lnTo>
                <a:lnTo>
                  <a:pt x="9" y="559"/>
                </a:lnTo>
                <a:lnTo>
                  <a:pt x="10" y="560"/>
                </a:lnTo>
                <a:lnTo>
                  <a:pt x="10" y="560"/>
                </a:lnTo>
                <a:lnTo>
                  <a:pt x="9" y="560"/>
                </a:lnTo>
                <a:lnTo>
                  <a:pt x="10" y="561"/>
                </a:lnTo>
                <a:lnTo>
                  <a:pt x="9" y="561"/>
                </a:lnTo>
                <a:lnTo>
                  <a:pt x="10" y="561"/>
                </a:lnTo>
                <a:lnTo>
                  <a:pt x="10" y="562"/>
                </a:lnTo>
                <a:lnTo>
                  <a:pt x="10" y="562"/>
                </a:lnTo>
                <a:lnTo>
                  <a:pt x="10" y="562"/>
                </a:lnTo>
                <a:lnTo>
                  <a:pt x="10" y="563"/>
                </a:lnTo>
                <a:lnTo>
                  <a:pt x="10" y="563"/>
                </a:lnTo>
                <a:lnTo>
                  <a:pt x="10" y="563"/>
                </a:lnTo>
                <a:lnTo>
                  <a:pt x="11" y="563"/>
                </a:lnTo>
                <a:lnTo>
                  <a:pt x="11" y="564"/>
                </a:lnTo>
                <a:lnTo>
                  <a:pt x="11" y="564"/>
                </a:lnTo>
                <a:lnTo>
                  <a:pt x="11" y="565"/>
                </a:lnTo>
                <a:lnTo>
                  <a:pt x="11" y="565"/>
                </a:lnTo>
                <a:lnTo>
                  <a:pt x="11" y="565"/>
                </a:lnTo>
                <a:lnTo>
                  <a:pt x="12" y="565"/>
                </a:lnTo>
                <a:lnTo>
                  <a:pt x="12" y="565"/>
                </a:lnTo>
                <a:lnTo>
                  <a:pt x="12" y="566"/>
                </a:lnTo>
                <a:lnTo>
                  <a:pt x="12" y="566"/>
                </a:lnTo>
                <a:lnTo>
                  <a:pt x="12" y="567"/>
                </a:lnTo>
                <a:lnTo>
                  <a:pt x="11" y="567"/>
                </a:lnTo>
                <a:lnTo>
                  <a:pt x="12" y="567"/>
                </a:lnTo>
                <a:lnTo>
                  <a:pt x="12" y="568"/>
                </a:lnTo>
                <a:lnTo>
                  <a:pt x="11" y="568"/>
                </a:lnTo>
                <a:lnTo>
                  <a:pt x="11" y="568"/>
                </a:lnTo>
                <a:lnTo>
                  <a:pt x="11" y="569"/>
                </a:lnTo>
                <a:lnTo>
                  <a:pt x="11" y="569"/>
                </a:lnTo>
                <a:lnTo>
                  <a:pt x="12" y="569"/>
                </a:lnTo>
                <a:lnTo>
                  <a:pt x="12" y="570"/>
                </a:lnTo>
                <a:lnTo>
                  <a:pt x="12" y="570"/>
                </a:lnTo>
                <a:lnTo>
                  <a:pt x="12" y="570"/>
                </a:lnTo>
                <a:lnTo>
                  <a:pt x="12" y="571"/>
                </a:lnTo>
                <a:lnTo>
                  <a:pt x="12" y="571"/>
                </a:lnTo>
                <a:lnTo>
                  <a:pt x="13" y="571"/>
                </a:lnTo>
                <a:lnTo>
                  <a:pt x="13" y="572"/>
                </a:lnTo>
                <a:lnTo>
                  <a:pt x="13" y="572"/>
                </a:lnTo>
                <a:lnTo>
                  <a:pt x="13" y="573"/>
                </a:lnTo>
                <a:lnTo>
                  <a:pt x="12" y="573"/>
                </a:lnTo>
                <a:lnTo>
                  <a:pt x="13" y="573"/>
                </a:lnTo>
                <a:lnTo>
                  <a:pt x="12" y="574"/>
                </a:lnTo>
                <a:lnTo>
                  <a:pt x="13" y="574"/>
                </a:lnTo>
                <a:lnTo>
                  <a:pt x="13" y="574"/>
                </a:lnTo>
                <a:lnTo>
                  <a:pt x="13" y="575"/>
                </a:lnTo>
                <a:lnTo>
                  <a:pt x="14" y="575"/>
                </a:lnTo>
                <a:lnTo>
                  <a:pt x="14" y="575"/>
                </a:lnTo>
                <a:lnTo>
                  <a:pt x="14" y="575"/>
                </a:lnTo>
                <a:lnTo>
                  <a:pt x="14" y="575"/>
                </a:lnTo>
                <a:lnTo>
                  <a:pt x="15" y="575"/>
                </a:lnTo>
                <a:lnTo>
                  <a:pt x="15" y="575"/>
                </a:lnTo>
                <a:lnTo>
                  <a:pt x="15" y="576"/>
                </a:lnTo>
                <a:lnTo>
                  <a:pt x="16" y="576"/>
                </a:lnTo>
                <a:lnTo>
                  <a:pt x="16" y="577"/>
                </a:lnTo>
                <a:lnTo>
                  <a:pt x="17" y="577"/>
                </a:lnTo>
                <a:lnTo>
                  <a:pt x="17" y="577"/>
                </a:lnTo>
                <a:lnTo>
                  <a:pt x="17" y="578"/>
                </a:lnTo>
                <a:lnTo>
                  <a:pt x="17" y="578"/>
                </a:lnTo>
                <a:lnTo>
                  <a:pt x="17" y="579"/>
                </a:lnTo>
                <a:lnTo>
                  <a:pt x="18" y="579"/>
                </a:lnTo>
                <a:lnTo>
                  <a:pt x="18" y="579"/>
                </a:lnTo>
                <a:lnTo>
                  <a:pt x="18" y="579"/>
                </a:lnTo>
                <a:lnTo>
                  <a:pt x="19" y="580"/>
                </a:lnTo>
                <a:lnTo>
                  <a:pt x="19" y="581"/>
                </a:lnTo>
                <a:lnTo>
                  <a:pt x="19" y="581"/>
                </a:lnTo>
                <a:lnTo>
                  <a:pt x="19" y="582"/>
                </a:lnTo>
                <a:lnTo>
                  <a:pt x="19" y="583"/>
                </a:lnTo>
                <a:lnTo>
                  <a:pt x="19" y="583"/>
                </a:lnTo>
                <a:lnTo>
                  <a:pt x="19" y="584"/>
                </a:lnTo>
                <a:lnTo>
                  <a:pt x="19" y="585"/>
                </a:lnTo>
                <a:lnTo>
                  <a:pt x="19" y="585"/>
                </a:lnTo>
                <a:lnTo>
                  <a:pt x="19" y="586"/>
                </a:lnTo>
                <a:lnTo>
                  <a:pt x="19" y="586"/>
                </a:lnTo>
                <a:lnTo>
                  <a:pt x="19" y="587"/>
                </a:lnTo>
                <a:lnTo>
                  <a:pt x="18" y="588"/>
                </a:lnTo>
                <a:lnTo>
                  <a:pt x="18" y="588"/>
                </a:lnTo>
                <a:lnTo>
                  <a:pt x="18" y="588"/>
                </a:lnTo>
                <a:lnTo>
                  <a:pt x="17" y="588"/>
                </a:lnTo>
                <a:lnTo>
                  <a:pt x="15" y="588"/>
                </a:lnTo>
                <a:lnTo>
                  <a:pt x="14" y="589"/>
                </a:lnTo>
                <a:lnTo>
                  <a:pt x="14" y="588"/>
                </a:lnTo>
                <a:lnTo>
                  <a:pt x="14" y="588"/>
                </a:lnTo>
                <a:lnTo>
                  <a:pt x="13" y="588"/>
                </a:lnTo>
                <a:lnTo>
                  <a:pt x="13" y="589"/>
                </a:lnTo>
                <a:lnTo>
                  <a:pt x="12" y="589"/>
                </a:lnTo>
                <a:lnTo>
                  <a:pt x="12" y="590"/>
                </a:lnTo>
                <a:lnTo>
                  <a:pt x="11" y="590"/>
                </a:lnTo>
                <a:lnTo>
                  <a:pt x="11" y="591"/>
                </a:lnTo>
                <a:lnTo>
                  <a:pt x="11" y="592"/>
                </a:lnTo>
                <a:lnTo>
                  <a:pt x="12" y="594"/>
                </a:lnTo>
                <a:lnTo>
                  <a:pt x="12" y="595"/>
                </a:lnTo>
                <a:lnTo>
                  <a:pt x="12" y="596"/>
                </a:lnTo>
                <a:lnTo>
                  <a:pt x="13" y="597"/>
                </a:lnTo>
                <a:lnTo>
                  <a:pt x="13" y="597"/>
                </a:lnTo>
                <a:lnTo>
                  <a:pt x="13" y="599"/>
                </a:lnTo>
                <a:lnTo>
                  <a:pt x="13" y="599"/>
                </a:lnTo>
                <a:lnTo>
                  <a:pt x="13" y="601"/>
                </a:lnTo>
                <a:lnTo>
                  <a:pt x="14" y="602"/>
                </a:lnTo>
                <a:lnTo>
                  <a:pt x="14" y="605"/>
                </a:lnTo>
                <a:lnTo>
                  <a:pt x="14" y="605"/>
                </a:lnTo>
                <a:lnTo>
                  <a:pt x="14" y="606"/>
                </a:lnTo>
                <a:lnTo>
                  <a:pt x="14" y="607"/>
                </a:lnTo>
                <a:lnTo>
                  <a:pt x="14" y="608"/>
                </a:lnTo>
                <a:lnTo>
                  <a:pt x="15" y="609"/>
                </a:lnTo>
                <a:lnTo>
                  <a:pt x="15" y="609"/>
                </a:lnTo>
                <a:lnTo>
                  <a:pt x="15" y="610"/>
                </a:lnTo>
                <a:lnTo>
                  <a:pt x="15" y="611"/>
                </a:lnTo>
                <a:lnTo>
                  <a:pt x="15" y="611"/>
                </a:lnTo>
                <a:lnTo>
                  <a:pt x="15" y="612"/>
                </a:lnTo>
                <a:lnTo>
                  <a:pt x="15" y="613"/>
                </a:lnTo>
                <a:lnTo>
                  <a:pt x="15" y="614"/>
                </a:lnTo>
                <a:lnTo>
                  <a:pt x="15" y="615"/>
                </a:lnTo>
                <a:lnTo>
                  <a:pt x="16" y="615"/>
                </a:lnTo>
                <a:lnTo>
                  <a:pt x="17" y="616"/>
                </a:lnTo>
                <a:lnTo>
                  <a:pt x="18" y="617"/>
                </a:lnTo>
                <a:lnTo>
                  <a:pt x="19" y="618"/>
                </a:lnTo>
                <a:lnTo>
                  <a:pt x="20" y="618"/>
                </a:lnTo>
                <a:lnTo>
                  <a:pt x="20" y="618"/>
                </a:lnTo>
                <a:lnTo>
                  <a:pt x="20" y="618"/>
                </a:lnTo>
                <a:lnTo>
                  <a:pt x="21" y="618"/>
                </a:lnTo>
                <a:lnTo>
                  <a:pt x="22" y="618"/>
                </a:lnTo>
                <a:lnTo>
                  <a:pt x="22" y="618"/>
                </a:lnTo>
                <a:lnTo>
                  <a:pt x="23" y="619"/>
                </a:lnTo>
                <a:lnTo>
                  <a:pt x="23" y="619"/>
                </a:lnTo>
                <a:lnTo>
                  <a:pt x="24" y="619"/>
                </a:lnTo>
                <a:lnTo>
                  <a:pt x="24" y="618"/>
                </a:lnTo>
                <a:lnTo>
                  <a:pt x="24" y="618"/>
                </a:lnTo>
                <a:lnTo>
                  <a:pt x="25" y="616"/>
                </a:lnTo>
                <a:lnTo>
                  <a:pt x="25" y="616"/>
                </a:lnTo>
                <a:lnTo>
                  <a:pt x="26" y="615"/>
                </a:lnTo>
                <a:lnTo>
                  <a:pt x="26" y="615"/>
                </a:lnTo>
                <a:lnTo>
                  <a:pt x="27" y="615"/>
                </a:lnTo>
                <a:lnTo>
                  <a:pt x="28" y="614"/>
                </a:lnTo>
                <a:lnTo>
                  <a:pt x="28" y="614"/>
                </a:lnTo>
                <a:lnTo>
                  <a:pt x="29" y="614"/>
                </a:lnTo>
                <a:lnTo>
                  <a:pt x="30" y="613"/>
                </a:lnTo>
                <a:lnTo>
                  <a:pt x="31" y="613"/>
                </a:lnTo>
                <a:lnTo>
                  <a:pt x="31" y="613"/>
                </a:lnTo>
                <a:lnTo>
                  <a:pt x="33" y="613"/>
                </a:lnTo>
                <a:lnTo>
                  <a:pt x="33" y="613"/>
                </a:lnTo>
                <a:lnTo>
                  <a:pt x="35" y="614"/>
                </a:lnTo>
                <a:lnTo>
                  <a:pt x="36" y="614"/>
                </a:lnTo>
                <a:lnTo>
                  <a:pt x="36" y="614"/>
                </a:lnTo>
                <a:lnTo>
                  <a:pt x="37" y="614"/>
                </a:lnTo>
                <a:lnTo>
                  <a:pt x="39" y="615"/>
                </a:lnTo>
                <a:lnTo>
                  <a:pt x="41" y="615"/>
                </a:lnTo>
                <a:lnTo>
                  <a:pt x="41" y="615"/>
                </a:lnTo>
                <a:lnTo>
                  <a:pt x="42" y="615"/>
                </a:lnTo>
                <a:lnTo>
                  <a:pt x="44" y="615"/>
                </a:lnTo>
                <a:lnTo>
                  <a:pt x="45" y="615"/>
                </a:lnTo>
                <a:lnTo>
                  <a:pt x="46" y="615"/>
                </a:lnTo>
                <a:lnTo>
                  <a:pt x="47" y="615"/>
                </a:lnTo>
                <a:lnTo>
                  <a:pt x="47" y="615"/>
                </a:lnTo>
                <a:lnTo>
                  <a:pt x="48" y="615"/>
                </a:lnTo>
                <a:lnTo>
                  <a:pt x="49" y="615"/>
                </a:lnTo>
                <a:lnTo>
                  <a:pt x="49" y="616"/>
                </a:lnTo>
                <a:lnTo>
                  <a:pt x="50" y="617"/>
                </a:lnTo>
                <a:lnTo>
                  <a:pt x="50" y="617"/>
                </a:lnTo>
                <a:lnTo>
                  <a:pt x="50" y="618"/>
                </a:lnTo>
                <a:lnTo>
                  <a:pt x="51" y="618"/>
                </a:lnTo>
                <a:lnTo>
                  <a:pt x="51" y="619"/>
                </a:lnTo>
                <a:lnTo>
                  <a:pt x="51" y="619"/>
                </a:lnTo>
                <a:lnTo>
                  <a:pt x="51" y="620"/>
                </a:lnTo>
                <a:lnTo>
                  <a:pt x="51" y="620"/>
                </a:lnTo>
                <a:lnTo>
                  <a:pt x="51" y="621"/>
                </a:lnTo>
                <a:lnTo>
                  <a:pt x="50" y="621"/>
                </a:lnTo>
                <a:lnTo>
                  <a:pt x="50" y="622"/>
                </a:lnTo>
                <a:lnTo>
                  <a:pt x="50" y="622"/>
                </a:lnTo>
                <a:lnTo>
                  <a:pt x="49" y="623"/>
                </a:lnTo>
                <a:lnTo>
                  <a:pt x="49" y="623"/>
                </a:lnTo>
                <a:lnTo>
                  <a:pt x="49" y="624"/>
                </a:lnTo>
                <a:lnTo>
                  <a:pt x="48" y="625"/>
                </a:lnTo>
                <a:lnTo>
                  <a:pt x="47" y="625"/>
                </a:lnTo>
                <a:lnTo>
                  <a:pt x="47" y="625"/>
                </a:lnTo>
                <a:lnTo>
                  <a:pt x="47" y="625"/>
                </a:lnTo>
                <a:lnTo>
                  <a:pt x="46" y="625"/>
                </a:lnTo>
                <a:lnTo>
                  <a:pt x="44" y="625"/>
                </a:lnTo>
                <a:lnTo>
                  <a:pt x="43" y="626"/>
                </a:lnTo>
                <a:lnTo>
                  <a:pt x="42" y="626"/>
                </a:lnTo>
                <a:lnTo>
                  <a:pt x="41" y="626"/>
                </a:lnTo>
                <a:lnTo>
                  <a:pt x="40" y="626"/>
                </a:lnTo>
                <a:lnTo>
                  <a:pt x="40" y="626"/>
                </a:lnTo>
                <a:lnTo>
                  <a:pt x="39" y="626"/>
                </a:lnTo>
                <a:lnTo>
                  <a:pt x="39" y="627"/>
                </a:lnTo>
                <a:lnTo>
                  <a:pt x="39" y="627"/>
                </a:lnTo>
                <a:lnTo>
                  <a:pt x="39" y="628"/>
                </a:lnTo>
                <a:lnTo>
                  <a:pt x="39" y="629"/>
                </a:lnTo>
                <a:lnTo>
                  <a:pt x="39" y="630"/>
                </a:lnTo>
                <a:lnTo>
                  <a:pt x="39" y="630"/>
                </a:lnTo>
                <a:lnTo>
                  <a:pt x="38" y="631"/>
                </a:lnTo>
                <a:lnTo>
                  <a:pt x="38" y="631"/>
                </a:lnTo>
                <a:lnTo>
                  <a:pt x="37" y="632"/>
                </a:lnTo>
                <a:lnTo>
                  <a:pt x="37" y="632"/>
                </a:lnTo>
                <a:lnTo>
                  <a:pt x="36" y="633"/>
                </a:lnTo>
                <a:lnTo>
                  <a:pt x="36" y="633"/>
                </a:lnTo>
                <a:lnTo>
                  <a:pt x="36" y="634"/>
                </a:lnTo>
                <a:lnTo>
                  <a:pt x="35" y="635"/>
                </a:lnTo>
                <a:lnTo>
                  <a:pt x="35" y="635"/>
                </a:lnTo>
                <a:lnTo>
                  <a:pt x="34" y="635"/>
                </a:lnTo>
                <a:lnTo>
                  <a:pt x="33" y="636"/>
                </a:lnTo>
                <a:lnTo>
                  <a:pt x="33" y="636"/>
                </a:lnTo>
                <a:lnTo>
                  <a:pt x="32" y="636"/>
                </a:lnTo>
                <a:lnTo>
                  <a:pt x="31" y="637"/>
                </a:lnTo>
                <a:lnTo>
                  <a:pt x="30" y="638"/>
                </a:lnTo>
                <a:lnTo>
                  <a:pt x="30" y="638"/>
                </a:lnTo>
                <a:lnTo>
                  <a:pt x="30" y="639"/>
                </a:lnTo>
                <a:lnTo>
                  <a:pt x="30" y="640"/>
                </a:lnTo>
                <a:lnTo>
                  <a:pt x="30" y="640"/>
                </a:lnTo>
                <a:lnTo>
                  <a:pt x="31" y="641"/>
                </a:lnTo>
                <a:lnTo>
                  <a:pt x="31" y="641"/>
                </a:lnTo>
                <a:lnTo>
                  <a:pt x="31" y="642"/>
                </a:lnTo>
                <a:lnTo>
                  <a:pt x="31" y="643"/>
                </a:lnTo>
                <a:lnTo>
                  <a:pt x="32" y="643"/>
                </a:lnTo>
                <a:lnTo>
                  <a:pt x="32" y="644"/>
                </a:lnTo>
                <a:lnTo>
                  <a:pt x="33" y="645"/>
                </a:lnTo>
                <a:lnTo>
                  <a:pt x="33" y="645"/>
                </a:lnTo>
                <a:lnTo>
                  <a:pt x="32" y="646"/>
                </a:lnTo>
                <a:lnTo>
                  <a:pt x="33" y="646"/>
                </a:lnTo>
                <a:lnTo>
                  <a:pt x="34" y="646"/>
                </a:lnTo>
                <a:lnTo>
                  <a:pt x="34" y="646"/>
                </a:lnTo>
                <a:lnTo>
                  <a:pt x="35" y="646"/>
                </a:lnTo>
                <a:lnTo>
                  <a:pt x="35" y="647"/>
                </a:lnTo>
                <a:lnTo>
                  <a:pt x="35" y="647"/>
                </a:lnTo>
                <a:lnTo>
                  <a:pt x="35" y="648"/>
                </a:lnTo>
                <a:lnTo>
                  <a:pt x="35" y="648"/>
                </a:lnTo>
                <a:lnTo>
                  <a:pt x="35" y="649"/>
                </a:lnTo>
                <a:lnTo>
                  <a:pt x="35" y="649"/>
                </a:lnTo>
                <a:lnTo>
                  <a:pt x="36" y="649"/>
                </a:lnTo>
                <a:lnTo>
                  <a:pt x="37" y="649"/>
                </a:lnTo>
                <a:lnTo>
                  <a:pt x="39" y="649"/>
                </a:lnTo>
                <a:lnTo>
                  <a:pt x="39" y="649"/>
                </a:lnTo>
                <a:lnTo>
                  <a:pt x="40" y="649"/>
                </a:lnTo>
                <a:lnTo>
                  <a:pt x="40" y="650"/>
                </a:lnTo>
                <a:lnTo>
                  <a:pt x="40" y="650"/>
                </a:lnTo>
                <a:lnTo>
                  <a:pt x="41" y="651"/>
                </a:lnTo>
                <a:lnTo>
                  <a:pt x="41" y="651"/>
                </a:lnTo>
                <a:lnTo>
                  <a:pt x="42" y="651"/>
                </a:lnTo>
                <a:lnTo>
                  <a:pt x="42" y="652"/>
                </a:lnTo>
                <a:lnTo>
                  <a:pt x="42" y="652"/>
                </a:lnTo>
                <a:lnTo>
                  <a:pt x="43" y="652"/>
                </a:lnTo>
                <a:lnTo>
                  <a:pt x="43" y="652"/>
                </a:lnTo>
                <a:lnTo>
                  <a:pt x="44" y="652"/>
                </a:lnTo>
                <a:lnTo>
                  <a:pt x="45" y="652"/>
                </a:lnTo>
                <a:lnTo>
                  <a:pt x="45" y="652"/>
                </a:lnTo>
                <a:lnTo>
                  <a:pt x="46" y="652"/>
                </a:lnTo>
                <a:lnTo>
                  <a:pt x="46" y="652"/>
                </a:lnTo>
                <a:lnTo>
                  <a:pt x="47" y="652"/>
                </a:lnTo>
                <a:lnTo>
                  <a:pt x="48" y="653"/>
                </a:lnTo>
                <a:lnTo>
                  <a:pt x="48" y="653"/>
                </a:lnTo>
                <a:lnTo>
                  <a:pt x="49" y="653"/>
                </a:lnTo>
                <a:lnTo>
                  <a:pt x="50" y="653"/>
                </a:lnTo>
                <a:lnTo>
                  <a:pt x="50" y="653"/>
                </a:lnTo>
                <a:lnTo>
                  <a:pt x="52" y="654"/>
                </a:lnTo>
                <a:lnTo>
                  <a:pt x="52" y="654"/>
                </a:lnTo>
                <a:lnTo>
                  <a:pt x="53" y="654"/>
                </a:lnTo>
                <a:lnTo>
                  <a:pt x="54" y="654"/>
                </a:lnTo>
                <a:lnTo>
                  <a:pt x="55" y="654"/>
                </a:lnTo>
                <a:lnTo>
                  <a:pt x="55" y="654"/>
                </a:lnTo>
                <a:lnTo>
                  <a:pt x="56" y="654"/>
                </a:lnTo>
                <a:lnTo>
                  <a:pt x="57" y="654"/>
                </a:lnTo>
                <a:lnTo>
                  <a:pt x="57" y="654"/>
                </a:lnTo>
                <a:lnTo>
                  <a:pt x="58" y="654"/>
                </a:lnTo>
                <a:lnTo>
                  <a:pt x="58" y="653"/>
                </a:lnTo>
                <a:lnTo>
                  <a:pt x="59" y="653"/>
                </a:lnTo>
                <a:lnTo>
                  <a:pt x="59" y="653"/>
                </a:lnTo>
                <a:lnTo>
                  <a:pt x="60" y="653"/>
                </a:lnTo>
                <a:lnTo>
                  <a:pt x="60" y="653"/>
                </a:lnTo>
                <a:lnTo>
                  <a:pt x="60" y="653"/>
                </a:lnTo>
                <a:lnTo>
                  <a:pt x="60" y="653"/>
                </a:lnTo>
                <a:lnTo>
                  <a:pt x="61" y="654"/>
                </a:lnTo>
                <a:lnTo>
                  <a:pt x="61" y="654"/>
                </a:lnTo>
                <a:lnTo>
                  <a:pt x="62" y="654"/>
                </a:lnTo>
                <a:lnTo>
                  <a:pt x="63" y="654"/>
                </a:lnTo>
                <a:lnTo>
                  <a:pt x="63" y="654"/>
                </a:lnTo>
                <a:lnTo>
                  <a:pt x="64" y="654"/>
                </a:lnTo>
                <a:lnTo>
                  <a:pt x="64" y="655"/>
                </a:lnTo>
                <a:lnTo>
                  <a:pt x="64" y="655"/>
                </a:lnTo>
                <a:lnTo>
                  <a:pt x="65" y="655"/>
                </a:lnTo>
                <a:lnTo>
                  <a:pt x="65" y="654"/>
                </a:lnTo>
                <a:lnTo>
                  <a:pt x="65" y="654"/>
                </a:lnTo>
                <a:lnTo>
                  <a:pt x="66" y="654"/>
                </a:lnTo>
                <a:lnTo>
                  <a:pt x="66" y="654"/>
                </a:lnTo>
                <a:lnTo>
                  <a:pt x="67" y="654"/>
                </a:lnTo>
                <a:lnTo>
                  <a:pt x="67" y="654"/>
                </a:lnTo>
                <a:lnTo>
                  <a:pt x="68" y="654"/>
                </a:lnTo>
                <a:lnTo>
                  <a:pt x="68" y="654"/>
                </a:lnTo>
                <a:lnTo>
                  <a:pt x="69" y="654"/>
                </a:lnTo>
                <a:lnTo>
                  <a:pt x="69" y="654"/>
                </a:lnTo>
                <a:lnTo>
                  <a:pt x="69" y="653"/>
                </a:lnTo>
                <a:lnTo>
                  <a:pt x="70" y="653"/>
                </a:lnTo>
                <a:lnTo>
                  <a:pt x="70" y="652"/>
                </a:lnTo>
                <a:lnTo>
                  <a:pt x="70" y="652"/>
                </a:lnTo>
                <a:lnTo>
                  <a:pt x="71" y="652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2" y="651"/>
                </a:lnTo>
                <a:lnTo>
                  <a:pt x="72" y="650"/>
                </a:lnTo>
                <a:lnTo>
                  <a:pt x="72" y="651"/>
                </a:lnTo>
                <a:lnTo>
                  <a:pt x="73" y="650"/>
                </a:lnTo>
                <a:lnTo>
                  <a:pt x="73" y="650"/>
                </a:lnTo>
                <a:lnTo>
                  <a:pt x="73" y="651"/>
                </a:lnTo>
                <a:lnTo>
                  <a:pt x="74" y="651"/>
                </a:lnTo>
                <a:lnTo>
                  <a:pt x="74" y="651"/>
                </a:lnTo>
                <a:lnTo>
                  <a:pt x="75" y="651"/>
                </a:lnTo>
                <a:lnTo>
                  <a:pt x="76" y="651"/>
                </a:lnTo>
                <a:lnTo>
                  <a:pt x="76" y="652"/>
                </a:lnTo>
                <a:lnTo>
                  <a:pt x="76" y="652"/>
                </a:lnTo>
                <a:lnTo>
                  <a:pt x="77" y="652"/>
                </a:lnTo>
                <a:lnTo>
                  <a:pt x="77" y="652"/>
                </a:lnTo>
                <a:lnTo>
                  <a:pt x="78" y="652"/>
                </a:lnTo>
                <a:lnTo>
                  <a:pt x="78" y="653"/>
                </a:lnTo>
                <a:lnTo>
                  <a:pt x="79" y="653"/>
                </a:lnTo>
                <a:lnTo>
                  <a:pt x="79" y="653"/>
                </a:lnTo>
                <a:lnTo>
                  <a:pt x="80" y="653"/>
                </a:lnTo>
                <a:lnTo>
                  <a:pt x="80" y="654"/>
                </a:lnTo>
                <a:lnTo>
                  <a:pt x="81" y="654"/>
                </a:lnTo>
                <a:lnTo>
                  <a:pt x="81" y="654"/>
                </a:lnTo>
                <a:lnTo>
                  <a:pt x="82" y="654"/>
                </a:lnTo>
                <a:lnTo>
                  <a:pt x="82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5"/>
                </a:lnTo>
                <a:lnTo>
                  <a:pt x="84" y="655"/>
                </a:lnTo>
                <a:lnTo>
                  <a:pt x="83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6"/>
                </a:lnTo>
                <a:lnTo>
                  <a:pt x="84" y="656"/>
                </a:lnTo>
                <a:lnTo>
                  <a:pt x="85" y="657"/>
                </a:lnTo>
                <a:lnTo>
                  <a:pt x="85" y="657"/>
                </a:lnTo>
                <a:lnTo>
                  <a:pt x="85" y="657"/>
                </a:lnTo>
                <a:lnTo>
                  <a:pt x="85" y="658"/>
                </a:lnTo>
                <a:lnTo>
                  <a:pt x="86" y="658"/>
                </a:lnTo>
                <a:lnTo>
                  <a:pt x="86" y="659"/>
                </a:lnTo>
                <a:lnTo>
                  <a:pt x="87" y="659"/>
                </a:lnTo>
                <a:lnTo>
                  <a:pt x="87" y="659"/>
                </a:lnTo>
                <a:lnTo>
                  <a:pt x="87" y="659"/>
                </a:lnTo>
                <a:lnTo>
                  <a:pt x="87" y="660"/>
                </a:lnTo>
                <a:lnTo>
                  <a:pt x="88" y="660"/>
                </a:lnTo>
                <a:lnTo>
                  <a:pt x="87" y="660"/>
                </a:lnTo>
                <a:lnTo>
                  <a:pt x="87" y="661"/>
                </a:lnTo>
                <a:lnTo>
                  <a:pt x="88" y="661"/>
                </a:lnTo>
                <a:lnTo>
                  <a:pt x="88" y="661"/>
                </a:lnTo>
                <a:lnTo>
                  <a:pt x="89" y="661"/>
                </a:lnTo>
                <a:lnTo>
                  <a:pt x="89" y="662"/>
                </a:lnTo>
                <a:lnTo>
                  <a:pt x="89" y="662"/>
                </a:lnTo>
                <a:lnTo>
                  <a:pt x="90" y="663"/>
                </a:lnTo>
                <a:lnTo>
                  <a:pt x="90" y="663"/>
                </a:lnTo>
                <a:lnTo>
                  <a:pt x="90" y="664"/>
                </a:lnTo>
                <a:lnTo>
                  <a:pt x="91" y="664"/>
                </a:lnTo>
                <a:lnTo>
                  <a:pt x="90" y="664"/>
                </a:lnTo>
                <a:lnTo>
                  <a:pt x="91" y="664"/>
                </a:lnTo>
                <a:lnTo>
                  <a:pt x="91" y="665"/>
                </a:lnTo>
                <a:lnTo>
                  <a:pt x="91" y="665"/>
                </a:lnTo>
                <a:lnTo>
                  <a:pt x="92" y="665"/>
                </a:lnTo>
                <a:lnTo>
                  <a:pt x="92" y="665"/>
                </a:lnTo>
                <a:lnTo>
                  <a:pt x="92" y="665"/>
                </a:lnTo>
                <a:lnTo>
                  <a:pt x="93" y="665"/>
                </a:lnTo>
                <a:lnTo>
                  <a:pt x="93" y="665"/>
                </a:lnTo>
                <a:lnTo>
                  <a:pt x="94" y="666"/>
                </a:lnTo>
                <a:lnTo>
                  <a:pt x="94" y="666"/>
                </a:lnTo>
                <a:lnTo>
                  <a:pt x="93" y="666"/>
                </a:lnTo>
                <a:lnTo>
                  <a:pt x="93" y="667"/>
                </a:lnTo>
                <a:lnTo>
                  <a:pt x="94" y="667"/>
                </a:lnTo>
                <a:lnTo>
                  <a:pt x="94" y="667"/>
                </a:lnTo>
                <a:lnTo>
                  <a:pt x="94" y="667"/>
                </a:lnTo>
                <a:lnTo>
                  <a:pt x="94" y="668"/>
                </a:lnTo>
                <a:lnTo>
                  <a:pt x="94" y="668"/>
                </a:lnTo>
                <a:lnTo>
                  <a:pt x="95" y="668"/>
                </a:lnTo>
                <a:lnTo>
                  <a:pt x="95" y="668"/>
                </a:lnTo>
                <a:lnTo>
                  <a:pt x="95" y="668"/>
                </a:lnTo>
                <a:lnTo>
                  <a:pt x="95" y="669"/>
                </a:lnTo>
                <a:lnTo>
                  <a:pt x="96" y="669"/>
                </a:lnTo>
                <a:lnTo>
                  <a:pt x="96" y="669"/>
                </a:lnTo>
                <a:lnTo>
                  <a:pt x="97" y="669"/>
                </a:lnTo>
                <a:lnTo>
                  <a:pt x="97" y="669"/>
                </a:lnTo>
                <a:lnTo>
                  <a:pt x="98" y="669"/>
                </a:lnTo>
                <a:lnTo>
                  <a:pt x="98" y="670"/>
                </a:lnTo>
                <a:lnTo>
                  <a:pt x="98" y="670"/>
                </a:lnTo>
                <a:lnTo>
                  <a:pt x="99" y="670"/>
                </a:lnTo>
                <a:lnTo>
                  <a:pt x="99" y="669"/>
                </a:lnTo>
                <a:lnTo>
                  <a:pt x="99" y="669"/>
                </a:lnTo>
                <a:lnTo>
                  <a:pt x="100" y="669"/>
                </a:lnTo>
                <a:lnTo>
                  <a:pt x="100" y="668"/>
                </a:lnTo>
                <a:lnTo>
                  <a:pt x="100" y="668"/>
                </a:lnTo>
                <a:lnTo>
                  <a:pt x="100" y="669"/>
                </a:lnTo>
                <a:lnTo>
                  <a:pt x="101" y="669"/>
                </a:lnTo>
                <a:lnTo>
                  <a:pt x="101" y="669"/>
                </a:lnTo>
                <a:lnTo>
                  <a:pt x="102" y="669"/>
                </a:lnTo>
                <a:lnTo>
                  <a:pt x="102" y="669"/>
                </a:lnTo>
                <a:lnTo>
                  <a:pt x="103" y="668"/>
                </a:lnTo>
                <a:lnTo>
                  <a:pt x="103" y="669"/>
                </a:lnTo>
                <a:lnTo>
                  <a:pt x="103" y="669"/>
                </a:lnTo>
                <a:lnTo>
                  <a:pt x="104" y="670"/>
                </a:lnTo>
                <a:lnTo>
                  <a:pt x="105" y="670"/>
                </a:lnTo>
                <a:lnTo>
                  <a:pt x="105" y="670"/>
                </a:lnTo>
                <a:lnTo>
                  <a:pt x="106" y="670"/>
                </a:lnTo>
                <a:lnTo>
                  <a:pt x="107" y="670"/>
                </a:lnTo>
                <a:lnTo>
                  <a:pt x="107" y="670"/>
                </a:lnTo>
                <a:lnTo>
                  <a:pt x="108" y="670"/>
                </a:lnTo>
                <a:lnTo>
                  <a:pt x="108" y="670"/>
                </a:lnTo>
                <a:lnTo>
                  <a:pt x="109" y="670"/>
                </a:lnTo>
                <a:lnTo>
                  <a:pt x="109" y="670"/>
                </a:lnTo>
                <a:lnTo>
                  <a:pt x="110" y="670"/>
                </a:lnTo>
                <a:lnTo>
                  <a:pt x="110" y="670"/>
                </a:lnTo>
                <a:lnTo>
                  <a:pt x="111" y="670"/>
                </a:lnTo>
                <a:lnTo>
                  <a:pt x="111" y="670"/>
                </a:lnTo>
                <a:lnTo>
                  <a:pt x="111" y="670"/>
                </a:lnTo>
                <a:lnTo>
                  <a:pt x="111" y="670"/>
                </a:lnTo>
                <a:lnTo>
                  <a:pt x="111" y="671"/>
                </a:lnTo>
                <a:lnTo>
                  <a:pt x="111" y="671"/>
                </a:lnTo>
                <a:lnTo>
                  <a:pt x="112" y="671"/>
                </a:lnTo>
                <a:lnTo>
                  <a:pt x="112" y="671"/>
                </a:lnTo>
                <a:lnTo>
                  <a:pt x="112" y="672"/>
                </a:lnTo>
                <a:lnTo>
                  <a:pt x="112" y="672"/>
                </a:lnTo>
                <a:lnTo>
                  <a:pt x="112" y="672"/>
                </a:lnTo>
                <a:lnTo>
                  <a:pt x="113" y="672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4" y="674"/>
                </a:lnTo>
                <a:lnTo>
                  <a:pt x="113" y="674"/>
                </a:lnTo>
                <a:lnTo>
                  <a:pt x="114" y="674"/>
                </a:lnTo>
                <a:lnTo>
                  <a:pt x="114" y="675"/>
                </a:lnTo>
                <a:lnTo>
                  <a:pt x="114" y="675"/>
                </a:lnTo>
                <a:lnTo>
                  <a:pt x="115" y="675"/>
                </a:lnTo>
                <a:lnTo>
                  <a:pt x="115" y="675"/>
                </a:lnTo>
                <a:lnTo>
                  <a:pt x="116" y="675"/>
                </a:lnTo>
                <a:lnTo>
                  <a:pt x="116" y="675"/>
                </a:lnTo>
                <a:lnTo>
                  <a:pt x="116" y="676"/>
                </a:lnTo>
                <a:lnTo>
                  <a:pt x="117" y="676"/>
                </a:lnTo>
                <a:lnTo>
                  <a:pt x="117" y="676"/>
                </a:lnTo>
                <a:lnTo>
                  <a:pt x="117" y="676"/>
                </a:lnTo>
                <a:lnTo>
                  <a:pt x="118" y="676"/>
                </a:lnTo>
                <a:lnTo>
                  <a:pt x="118" y="676"/>
                </a:lnTo>
                <a:lnTo>
                  <a:pt x="119" y="676"/>
                </a:lnTo>
                <a:lnTo>
                  <a:pt x="119" y="676"/>
                </a:lnTo>
                <a:lnTo>
                  <a:pt x="119" y="677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9"/>
                </a:lnTo>
                <a:lnTo>
                  <a:pt x="120" y="679"/>
                </a:lnTo>
                <a:lnTo>
                  <a:pt x="120" y="680"/>
                </a:lnTo>
                <a:lnTo>
                  <a:pt x="121" y="680"/>
                </a:lnTo>
                <a:lnTo>
                  <a:pt x="121" y="680"/>
                </a:lnTo>
                <a:lnTo>
                  <a:pt x="121" y="680"/>
                </a:lnTo>
                <a:lnTo>
                  <a:pt x="121" y="681"/>
                </a:lnTo>
                <a:lnTo>
                  <a:pt x="121" y="681"/>
                </a:lnTo>
                <a:lnTo>
                  <a:pt x="122" y="681"/>
                </a:lnTo>
                <a:lnTo>
                  <a:pt x="122" y="681"/>
                </a:lnTo>
                <a:lnTo>
                  <a:pt x="123" y="682"/>
                </a:lnTo>
                <a:lnTo>
                  <a:pt x="123" y="681"/>
                </a:lnTo>
                <a:lnTo>
                  <a:pt x="124" y="681"/>
                </a:lnTo>
                <a:lnTo>
                  <a:pt x="124" y="681"/>
                </a:lnTo>
                <a:lnTo>
                  <a:pt x="124" y="681"/>
                </a:lnTo>
                <a:lnTo>
                  <a:pt x="125" y="681"/>
                </a:lnTo>
                <a:lnTo>
                  <a:pt x="125" y="681"/>
                </a:lnTo>
                <a:lnTo>
                  <a:pt x="125" y="682"/>
                </a:lnTo>
                <a:lnTo>
                  <a:pt x="126" y="682"/>
                </a:lnTo>
                <a:lnTo>
                  <a:pt x="126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28" y="682"/>
                </a:lnTo>
                <a:lnTo>
                  <a:pt x="128" y="682"/>
                </a:lnTo>
                <a:lnTo>
                  <a:pt x="128" y="683"/>
                </a:lnTo>
                <a:lnTo>
                  <a:pt x="129" y="683"/>
                </a:lnTo>
                <a:lnTo>
                  <a:pt x="129" y="684"/>
                </a:lnTo>
                <a:lnTo>
                  <a:pt x="128" y="684"/>
                </a:lnTo>
                <a:lnTo>
                  <a:pt x="129" y="684"/>
                </a:lnTo>
                <a:lnTo>
                  <a:pt x="129" y="684"/>
                </a:lnTo>
                <a:lnTo>
                  <a:pt x="129" y="684"/>
                </a:lnTo>
                <a:lnTo>
                  <a:pt x="130" y="683"/>
                </a:lnTo>
                <a:lnTo>
                  <a:pt x="130" y="683"/>
                </a:lnTo>
                <a:lnTo>
                  <a:pt x="131" y="683"/>
                </a:lnTo>
                <a:lnTo>
                  <a:pt x="131" y="684"/>
                </a:lnTo>
                <a:lnTo>
                  <a:pt x="132" y="683"/>
                </a:lnTo>
                <a:lnTo>
                  <a:pt x="132" y="684"/>
                </a:lnTo>
                <a:lnTo>
                  <a:pt x="132" y="684"/>
                </a:lnTo>
                <a:lnTo>
                  <a:pt x="133" y="684"/>
                </a:lnTo>
                <a:lnTo>
                  <a:pt x="133" y="684"/>
                </a:lnTo>
                <a:lnTo>
                  <a:pt x="133" y="683"/>
                </a:lnTo>
                <a:lnTo>
                  <a:pt x="134" y="683"/>
                </a:lnTo>
                <a:lnTo>
                  <a:pt x="134" y="684"/>
                </a:lnTo>
                <a:lnTo>
                  <a:pt x="135" y="684"/>
                </a:lnTo>
                <a:lnTo>
                  <a:pt x="135" y="684"/>
                </a:lnTo>
                <a:lnTo>
                  <a:pt x="136" y="684"/>
                </a:lnTo>
                <a:lnTo>
                  <a:pt x="136" y="683"/>
                </a:lnTo>
                <a:lnTo>
                  <a:pt x="136" y="683"/>
                </a:lnTo>
                <a:lnTo>
                  <a:pt x="136" y="683"/>
                </a:lnTo>
                <a:lnTo>
                  <a:pt x="137" y="683"/>
                </a:lnTo>
                <a:lnTo>
                  <a:pt x="137" y="683"/>
                </a:lnTo>
                <a:lnTo>
                  <a:pt x="137" y="684"/>
                </a:lnTo>
                <a:lnTo>
                  <a:pt x="138" y="684"/>
                </a:lnTo>
                <a:lnTo>
                  <a:pt x="138" y="684"/>
                </a:lnTo>
                <a:lnTo>
                  <a:pt x="138" y="684"/>
                </a:lnTo>
                <a:lnTo>
                  <a:pt x="138" y="685"/>
                </a:lnTo>
                <a:lnTo>
                  <a:pt x="139" y="685"/>
                </a:lnTo>
                <a:lnTo>
                  <a:pt x="139" y="685"/>
                </a:lnTo>
                <a:lnTo>
                  <a:pt x="139" y="685"/>
                </a:lnTo>
                <a:lnTo>
                  <a:pt x="140" y="686"/>
                </a:lnTo>
                <a:lnTo>
                  <a:pt x="140" y="686"/>
                </a:lnTo>
                <a:lnTo>
                  <a:pt x="141" y="686"/>
                </a:lnTo>
                <a:lnTo>
                  <a:pt x="141" y="686"/>
                </a:lnTo>
                <a:lnTo>
                  <a:pt x="141" y="687"/>
                </a:lnTo>
                <a:lnTo>
                  <a:pt x="141" y="687"/>
                </a:lnTo>
                <a:lnTo>
                  <a:pt x="141" y="688"/>
                </a:lnTo>
                <a:lnTo>
                  <a:pt x="141" y="688"/>
                </a:lnTo>
                <a:lnTo>
                  <a:pt x="142" y="688"/>
                </a:lnTo>
                <a:lnTo>
                  <a:pt x="142" y="689"/>
                </a:lnTo>
                <a:lnTo>
                  <a:pt x="143" y="689"/>
                </a:lnTo>
                <a:lnTo>
                  <a:pt x="143" y="689"/>
                </a:lnTo>
                <a:lnTo>
                  <a:pt x="143" y="690"/>
                </a:lnTo>
                <a:lnTo>
                  <a:pt x="144" y="691"/>
                </a:lnTo>
                <a:lnTo>
                  <a:pt x="144" y="691"/>
                </a:lnTo>
                <a:lnTo>
                  <a:pt x="145" y="692"/>
                </a:lnTo>
                <a:lnTo>
                  <a:pt x="146" y="691"/>
                </a:lnTo>
                <a:lnTo>
                  <a:pt x="146" y="691"/>
                </a:lnTo>
                <a:lnTo>
                  <a:pt x="146" y="691"/>
                </a:lnTo>
                <a:lnTo>
                  <a:pt x="147" y="691"/>
                </a:lnTo>
                <a:lnTo>
                  <a:pt x="147" y="691"/>
                </a:lnTo>
                <a:lnTo>
                  <a:pt x="147" y="692"/>
                </a:lnTo>
                <a:lnTo>
                  <a:pt x="146" y="692"/>
                </a:lnTo>
                <a:lnTo>
                  <a:pt x="146" y="692"/>
                </a:lnTo>
                <a:lnTo>
                  <a:pt x="147" y="692"/>
                </a:lnTo>
                <a:lnTo>
                  <a:pt x="147" y="692"/>
                </a:lnTo>
                <a:lnTo>
                  <a:pt x="148" y="692"/>
                </a:lnTo>
                <a:lnTo>
                  <a:pt x="148" y="692"/>
                </a:lnTo>
                <a:lnTo>
                  <a:pt x="149" y="692"/>
                </a:lnTo>
                <a:lnTo>
                  <a:pt x="150" y="692"/>
                </a:lnTo>
                <a:lnTo>
                  <a:pt x="150" y="693"/>
                </a:lnTo>
                <a:lnTo>
                  <a:pt x="151" y="693"/>
                </a:lnTo>
                <a:lnTo>
                  <a:pt x="151" y="693"/>
                </a:lnTo>
                <a:lnTo>
                  <a:pt x="151" y="694"/>
                </a:lnTo>
                <a:lnTo>
                  <a:pt x="151" y="694"/>
                </a:lnTo>
                <a:lnTo>
                  <a:pt x="151" y="694"/>
                </a:lnTo>
                <a:lnTo>
                  <a:pt x="152" y="695"/>
                </a:lnTo>
                <a:lnTo>
                  <a:pt x="152" y="695"/>
                </a:lnTo>
                <a:lnTo>
                  <a:pt x="153" y="694"/>
                </a:lnTo>
                <a:lnTo>
                  <a:pt x="153" y="694"/>
                </a:lnTo>
                <a:lnTo>
                  <a:pt x="153" y="695"/>
                </a:lnTo>
                <a:lnTo>
                  <a:pt x="154" y="695"/>
                </a:lnTo>
                <a:lnTo>
                  <a:pt x="154" y="695"/>
                </a:lnTo>
                <a:lnTo>
                  <a:pt x="155" y="696"/>
                </a:lnTo>
                <a:lnTo>
                  <a:pt x="156" y="695"/>
                </a:lnTo>
                <a:lnTo>
                  <a:pt x="157" y="695"/>
                </a:lnTo>
                <a:lnTo>
                  <a:pt x="157" y="696"/>
                </a:lnTo>
                <a:lnTo>
                  <a:pt x="156" y="696"/>
                </a:lnTo>
                <a:lnTo>
                  <a:pt x="156" y="696"/>
                </a:lnTo>
                <a:lnTo>
                  <a:pt x="157" y="696"/>
                </a:lnTo>
                <a:lnTo>
                  <a:pt x="157" y="696"/>
                </a:lnTo>
                <a:lnTo>
                  <a:pt x="157" y="696"/>
                </a:lnTo>
                <a:lnTo>
                  <a:pt x="158" y="696"/>
                </a:lnTo>
                <a:lnTo>
                  <a:pt x="158" y="696"/>
                </a:lnTo>
                <a:lnTo>
                  <a:pt x="158" y="697"/>
                </a:lnTo>
                <a:lnTo>
                  <a:pt x="158" y="697"/>
                </a:lnTo>
                <a:lnTo>
                  <a:pt x="159" y="697"/>
                </a:lnTo>
                <a:lnTo>
                  <a:pt x="159" y="697"/>
                </a:lnTo>
                <a:lnTo>
                  <a:pt x="160" y="697"/>
                </a:lnTo>
                <a:lnTo>
                  <a:pt x="160" y="697"/>
                </a:lnTo>
                <a:lnTo>
                  <a:pt x="160" y="697"/>
                </a:lnTo>
                <a:lnTo>
                  <a:pt x="161" y="697"/>
                </a:lnTo>
                <a:lnTo>
                  <a:pt x="161" y="697"/>
                </a:lnTo>
                <a:lnTo>
                  <a:pt x="161" y="697"/>
                </a:lnTo>
                <a:lnTo>
                  <a:pt x="160" y="697"/>
                </a:lnTo>
                <a:lnTo>
                  <a:pt x="161" y="698"/>
                </a:lnTo>
                <a:lnTo>
                  <a:pt x="161" y="698"/>
                </a:lnTo>
                <a:lnTo>
                  <a:pt x="161" y="699"/>
                </a:lnTo>
                <a:lnTo>
                  <a:pt x="162" y="698"/>
                </a:lnTo>
                <a:lnTo>
                  <a:pt x="163" y="699"/>
                </a:lnTo>
                <a:lnTo>
                  <a:pt x="163" y="699"/>
                </a:lnTo>
                <a:lnTo>
                  <a:pt x="163" y="699"/>
                </a:lnTo>
                <a:lnTo>
                  <a:pt x="164" y="700"/>
                </a:lnTo>
                <a:lnTo>
                  <a:pt x="165" y="700"/>
                </a:lnTo>
                <a:lnTo>
                  <a:pt x="165" y="701"/>
                </a:lnTo>
                <a:lnTo>
                  <a:pt x="166" y="700"/>
                </a:lnTo>
                <a:lnTo>
                  <a:pt x="167" y="700"/>
                </a:lnTo>
                <a:lnTo>
                  <a:pt x="167" y="700"/>
                </a:lnTo>
                <a:lnTo>
                  <a:pt x="168" y="699"/>
                </a:lnTo>
                <a:lnTo>
                  <a:pt x="168" y="700"/>
                </a:lnTo>
                <a:lnTo>
                  <a:pt x="169" y="700"/>
                </a:lnTo>
                <a:lnTo>
                  <a:pt x="169" y="701"/>
                </a:lnTo>
                <a:lnTo>
                  <a:pt x="170" y="700"/>
                </a:lnTo>
                <a:lnTo>
                  <a:pt x="171" y="701"/>
                </a:lnTo>
                <a:lnTo>
                  <a:pt x="171" y="701"/>
                </a:lnTo>
                <a:lnTo>
                  <a:pt x="172" y="701"/>
                </a:lnTo>
                <a:lnTo>
                  <a:pt x="172" y="700"/>
                </a:lnTo>
                <a:lnTo>
                  <a:pt x="172" y="699"/>
                </a:lnTo>
                <a:lnTo>
                  <a:pt x="173" y="700"/>
                </a:lnTo>
                <a:lnTo>
                  <a:pt x="174" y="700"/>
                </a:lnTo>
                <a:lnTo>
                  <a:pt x="174" y="699"/>
                </a:lnTo>
                <a:lnTo>
                  <a:pt x="174" y="699"/>
                </a:lnTo>
                <a:lnTo>
                  <a:pt x="174" y="700"/>
                </a:lnTo>
                <a:lnTo>
                  <a:pt x="174" y="700"/>
                </a:lnTo>
                <a:lnTo>
                  <a:pt x="175" y="700"/>
                </a:lnTo>
                <a:lnTo>
                  <a:pt x="175" y="700"/>
                </a:lnTo>
                <a:lnTo>
                  <a:pt x="176" y="700"/>
                </a:lnTo>
                <a:lnTo>
                  <a:pt x="177" y="701"/>
                </a:lnTo>
                <a:lnTo>
                  <a:pt x="177" y="701"/>
                </a:lnTo>
                <a:lnTo>
                  <a:pt x="178" y="701"/>
                </a:lnTo>
                <a:lnTo>
                  <a:pt x="178" y="701"/>
                </a:lnTo>
                <a:lnTo>
                  <a:pt x="179" y="701"/>
                </a:lnTo>
                <a:lnTo>
                  <a:pt x="180" y="701"/>
                </a:lnTo>
                <a:lnTo>
                  <a:pt x="180" y="702"/>
                </a:lnTo>
                <a:lnTo>
                  <a:pt x="181" y="702"/>
                </a:lnTo>
                <a:lnTo>
                  <a:pt x="181" y="702"/>
                </a:lnTo>
                <a:lnTo>
                  <a:pt x="181" y="702"/>
                </a:lnTo>
                <a:lnTo>
                  <a:pt x="181" y="702"/>
                </a:lnTo>
                <a:lnTo>
                  <a:pt x="182" y="702"/>
                </a:lnTo>
                <a:lnTo>
                  <a:pt x="182" y="703"/>
                </a:lnTo>
                <a:lnTo>
                  <a:pt x="182" y="703"/>
                </a:lnTo>
                <a:lnTo>
                  <a:pt x="183" y="703"/>
                </a:lnTo>
                <a:lnTo>
                  <a:pt x="183" y="703"/>
                </a:lnTo>
                <a:lnTo>
                  <a:pt x="184" y="703"/>
                </a:lnTo>
                <a:lnTo>
                  <a:pt x="184" y="703"/>
                </a:lnTo>
                <a:lnTo>
                  <a:pt x="184" y="703"/>
                </a:lnTo>
                <a:lnTo>
                  <a:pt x="184" y="702"/>
                </a:lnTo>
                <a:lnTo>
                  <a:pt x="185" y="702"/>
                </a:lnTo>
                <a:lnTo>
                  <a:pt x="185" y="703"/>
                </a:lnTo>
                <a:lnTo>
                  <a:pt x="185" y="703"/>
                </a:lnTo>
                <a:lnTo>
                  <a:pt x="186" y="703"/>
                </a:lnTo>
                <a:lnTo>
                  <a:pt x="186" y="704"/>
                </a:lnTo>
                <a:lnTo>
                  <a:pt x="186" y="704"/>
                </a:lnTo>
                <a:lnTo>
                  <a:pt x="186" y="703"/>
                </a:lnTo>
                <a:lnTo>
                  <a:pt x="187" y="703"/>
                </a:lnTo>
                <a:lnTo>
                  <a:pt x="188" y="703"/>
                </a:lnTo>
                <a:lnTo>
                  <a:pt x="188" y="704"/>
                </a:lnTo>
                <a:lnTo>
                  <a:pt x="188" y="704"/>
                </a:lnTo>
                <a:lnTo>
                  <a:pt x="188" y="704"/>
                </a:lnTo>
                <a:lnTo>
                  <a:pt x="189" y="704"/>
                </a:lnTo>
                <a:lnTo>
                  <a:pt x="189" y="704"/>
                </a:lnTo>
                <a:lnTo>
                  <a:pt x="190" y="704"/>
                </a:lnTo>
                <a:lnTo>
                  <a:pt x="190" y="704"/>
                </a:lnTo>
                <a:lnTo>
                  <a:pt x="191" y="704"/>
                </a:lnTo>
                <a:lnTo>
                  <a:pt x="191" y="705"/>
                </a:lnTo>
                <a:lnTo>
                  <a:pt x="191" y="705"/>
                </a:lnTo>
                <a:lnTo>
                  <a:pt x="191" y="705"/>
                </a:lnTo>
                <a:lnTo>
                  <a:pt x="192" y="705"/>
                </a:lnTo>
                <a:lnTo>
                  <a:pt x="192" y="705"/>
                </a:lnTo>
                <a:lnTo>
                  <a:pt x="191" y="705"/>
                </a:lnTo>
                <a:lnTo>
                  <a:pt x="191" y="705"/>
                </a:lnTo>
                <a:lnTo>
                  <a:pt x="191" y="705"/>
                </a:lnTo>
                <a:lnTo>
                  <a:pt x="191" y="705"/>
                </a:lnTo>
                <a:lnTo>
                  <a:pt x="192" y="706"/>
                </a:lnTo>
                <a:lnTo>
                  <a:pt x="192" y="706"/>
                </a:lnTo>
                <a:lnTo>
                  <a:pt x="192" y="706"/>
                </a:lnTo>
                <a:lnTo>
                  <a:pt x="192" y="706"/>
                </a:lnTo>
                <a:lnTo>
                  <a:pt x="193" y="706"/>
                </a:lnTo>
                <a:lnTo>
                  <a:pt x="193" y="706"/>
                </a:lnTo>
                <a:lnTo>
                  <a:pt x="194" y="706"/>
                </a:lnTo>
                <a:lnTo>
                  <a:pt x="195" y="706"/>
                </a:lnTo>
                <a:lnTo>
                  <a:pt x="195" y="706"/>
                </a:lnTo>
                <a:lnTo>
                  <a:pt x="195" y="707"/>
                </a:lnTo>
                <a:lnTo>
                  <a:pt x="196" y="707"/>
                </a:lnTo>
                <a:lnTo>
                  <a:pt x="196" y="707"/>
                </a:lnTo>
                <a:lnTo>
                  <a:pt x="196" y="708"/>
                </a:lnTo>
                <a:lnTo>
                  <a:pt x="196" y="708"/>
                </a:lnTo>
                <a:lnTo>
                  <a:pt x="196" y="708"/>
                </a:lnTo>
                <a:lnTo>
                  <a:pt x="196" y="709"/>
                </a:lnTo>
                <a:lnTo>
                  <a:pt x="196" y="709"/>
                </a:lnTo>
                <a:lnTo>
                  <a:pt x="196" y="709"/>
                </a:lnTo>
                <a:lnTo>
                  <a:pt x="197" y="709"/>
                </a:lnTo>
                <a:lnTo>
                  <a:pt x="197" y="709"/>
                </a:lnTo>
                <a:lnTo>
                  <a:pt x="197" y="708"/>
                </a:lnTo>
                <a:lnTo>
                  <a:pt x="198" y="708"/>
                </a:lnTo>
                <a:lnTo>
                  <a:pt x="198" y="709"/>
                </a:lnTo>
                <a:lnTo>
                  <a:pt x="199" y="709"/>
                </a:lnTo>
                <a:lnTo>
                  <a:pt x="199" y="709"/>
                </a:lnTo>
                <a:lnTo>
                  <a:pt x="200" y="709"/>
                </a:lnTo>
                <a:lnTo>
                  <a:pt x="200" y="709"/>
                </a:lnTo>
                <a:lnTo>
                  <a:pt x="201" y="709"/>
                </a:lnTo>
                <a:lnTo>
                  <a:pt x="201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10"/>
                </a:lnTo>
                <a:lnTo>
                  <a:pt x="202" y="710"/>
                </a:lnTo>
                <a:lnTo>
                  <a:pt x="202" y="711"/>
                </a:lnTo>
                <a:lnTo>
                  <a:pt x="202" y="711"/>
                </a:lnTo>
                <a:lnTo>
                  <a:pt x="202" y="711"/>
                </a:lnTo>
                <a:lnTo>
                  <a:pt x="203" y="711"/>
                </a:lnTo>
                <a:lnTo>
                  <a:pt x="203" y="712"/>
                </a:lnTo>
                <a:lnTo>
                  <a:pt x="203" y="712"/>
                </a:lnTo>
                <a:lnTo>
                  <a:pt x="204" y="712"/>
                </a:lnTo>
                <a:lnTo>
                  <a:pt x="204" y="712"/>
                </a:lnTo>
                <a:lnTo>
                  <a:pt x="204" y="713"/>
                </a:lnTo>
                <a:lnTo>
                  <a:pt x="205" y="712"/>
                </a:lnTo>
                <a:lnTo>
                  <a:pt x="205" y="712"/>
                </a:lnTo>
                <a:lnTo>
                  <a:pt x="205" y="713"/>
                </a:lnTo>
                <a:lnTo>
                  <a:pt x="205" y="714"/>
                </a:lnTo>
                <a:lnTo>
                  <a:pt x="206" y="714"/>
                </a:lnTo>
                <a:lnTo>
                  <a:pt x="206" y="714"/>
                </a:lnTo>
                <a:lnTo>
                  <a:pt x="207" y="714"/>
                </a:lnTo>
                <a:lnTo>
                  <a:pt x="208" y="714"/>
                </a:lnTo>
                <a:lnTo>
                  <a:pt x="208" y="715"/>
                </a:lnTo>
                <a:lnTo>
                  <a:pt x="208" y="715"/>
                </a:lnTo>
                <a:lnTo>
                  <a:pt x="209" y="714"/>
                </a:lnTo>
                <a:lnTo>
                  <a:pt x="209" y="715"/>
                </a:lnTo>
                <a:lnTo>
                  <a:pt x="209" y="714"/>
                </a:lnTo>
                <a:lnTo>
                  <a:pt x="210" y="714"/>
                </a:lnTo>
                <a:lnTo>
                  <a:pt x="210" y="714"/>
                </a:lnTo>
                <a:lnTo>
                  <a:pt x="210" y="713"/>
                </a:lnTo>
                <a:lnTo>
                  <a:pt x="211" y="713"/>
                </a:lnTo>
                <a:lnTo>
                  <a:pt x="212" y="713"/>
                </a:lnTo>
                <a:lnTo>
                  <a:pt x="212" y="714"/>
                </a:lnTo>
                <a:lnTo>
                  <a:pt x="212" y="714"/>
                </a:lnTo>
                <a:lnTo>
                  <a:pt x="212" y="714"/>
                </a:lnTo>
                <a:lnTo>
                  <a:pt x="212" y="714"/>
                </a:lnTo>
                <a:lnTo>
                  <a:pt x="213" y="714"/>
                </a:lnTo>
                <a:lnTo>
                  <a:pt x="213" y="714"/>
                </a:lnTo>
                <a:lnTo>
                  <a:pt x="213" y="714"/>
                </a:lnTo>
                <a:lnTo>
                  <a:pt x="214" y="714"/>
                </a:lnTo>
                <a:lnTo>
                  <a:pt x="214" y="714"/>
                </a:lnTo>
                <a:lnTo>
                  <a:pt x="215" y="715"/>
                </a:lnTo>
                <a:lnTo>
                  <a:pt x="215" y="715"/>
                </a:lnTo>
                <a:lnTo>
                  <a:pt x="215" y="716"/>
                </a:lnTo>
                <a:lnTo>
                  <a:pt x="216" y="716"/>
                </a:lnTo>
                <a:lnTo>
                  <a:pt x="216" y="716"/>
                </a:lnTo>
                <a:lnTo>
                  <a:pt x="217" y="716"/>
                </a:lnTo>
                <a:lnTo>
                  <a:pt x="217" y="716"/>
                </a:lnTo>
                <a:lnTo>
                  <a:pt x="218" y="716"/>
                </a:lnTo>
                <a:lnTo>
                  <a:pt x="219" y="716"/>
                </a:lnTo>
                <a:lnTo>
                  <a:pt x="219" y="716"/>
                </a:lnTo>
                <a:lnTo>
                  <a:pt x="220" y="716"/>
                </a:lnTo>
                <a:lnTo>
                  <a:pt x="220" y="716"/>
                </a:lnTo>
                <a:lnTo>
                  <a:pt x="220" y="717"/>
                </a:lnTo>
                <a:lnTo>
                  <a:pt x="221" y="717"/>
                </a:lnTo>
                <a:lnTo>
                  <a:pt x="221" y="717"/>
                </a:lnTo>
                <a:lnTo>
                  <a:pt x="222" y="717"/>
                </a:lnTo>
                <a:lnTo>
                  <a:pt x="222" y="718"/>
                </a:lnTo>
                <a:lnTo>
                  <a:pt x="222" y="718"/>
                </a:lnTo>
                <a:lnTo>
                  <a:pt x="223" y="718"/>
                </a:lnTo>
                <a:lnTo>
                  <a:pt x="223" y="718"/>
                </a:lnTo>
                <a:lnTo>
                  <a:pt x="224" y="718"/>
                </a:lnTo>
                <a:lnTo>
                  <a:pt x="224" y="718"/>
                </a:lnTo>
                <a:lnTo>
                  <a:pt x="225" y="718"/>
                </a:lnTo>
                <a:lnTo>
                  <a:pt x="225" y="718"/>
                </a:lnTo>
                <a:lnTo>
                  <a:pt x="225" y="719"/>
                </a:lnTo>
                <a:lnTo>
                  <a:pt x="225" y="719"/>
                </a:lnTo>
                <a:lnTo>
                  <a:pt x="226" y="719"/>
                </a:lnTo>
                <a:lnTo>
                  <a:pt x="226" y="720"/>
                </a:lnTo>
                <a:lnTo>
                  <a:pt x="227" y="720"/>
                </a:lnTo>
                <a:lnTo>
                  <a:pt x="227" y="720"/>
                </a:lnTo>
                <a:lnTo>
                  <a:pt x="227" y="720"/>
                </a:lnTo>
                <a:lnTo>
                  <a:pt x="227" y="721"/>
                </a:lnTo>
                <a:lnTo>
                  <a:pt x="228" y="720"/>
                </a:lnTo>
                <a:lnTo>
                  <a:pt x="229" y="721"/>
                </a:lnTo>
                <a:lnTo>
                  <a:pt x="229" y="721"/>
                </a:lnTo>
                <a:lnTo>
                  <a:pt x="229" y="722"/>
                </a:lnTo>
                <a:lnTo>
                  <a:pt x="230" y="722"/>
                </a:lnTo>
                <a:lnTo>
                  <a:pt x="230" y="722"/>
                </a:lnTo>
                <a:lnTo>
                  <a:pt x="230" y="723"/>
                </a:lnTo>
                <a:lnTo>
                  <a:pt x="230" y="723"/>
                </a:lnTo>
                <a:lnTo>
                  <a:pt x="230" y="724"/>
                </a:lnTo>
                <a:lnTo>
                  <a:pt x="230" y="724"/>
                </a:lnTo>
                <a:lnTo>
                  <a:pt x="231" y="724"/>
                </a:lnTo>
                <a:lnTo>
                  <a:pt x="231" y="724"/>
                </a:lnTo>
                <a:lnTo>
                  <a:pt x="231" y="724"/>
                </a:lnTo>
                <a:lnTo>
                  <a:pt x="231" y="725"/>
                </a:lnTo>
                <a:lnTo>
                  <a:pt x="232" y="725"/>
                </a:lnTo>
                <a:lnTo>
                  <a:pt x="232" y="726"/>
                </a:lnTo>
                <a:lnTo>
                  <a:pt x="232" y="726"/>
                </a:lnTo>
                <a:lnTo>
                  <a:pt x="232" y="726"/>
                </a:lnTo>
                <a:lnTo>
                  <a:pt x="232" y="726"/>
                </a:lnTo>
                <a:lnTo>
                  <a:pt x="232" y="726"/>
                </a:lnTo>
                <a:lnTo>
                  <a:pt x="232" y="727"/>
                </a:lnTo>
                <a:lnTo>
                  <a:pt x="232" y="727"/>
                </a:lnTo>
                <a:lnTo>
                  <a:pt x="231" y="727"/>
                </a:lnTo>
                <a:lnTo>
                  <a:pt x="231" y="728"/>
                </a:lnTo>
                <a:lnTo>
                  <a:pt x="231" y="728"/>
                </a:lnTo>
                <a:lnTo>
                  <a:pt x="232" y="728"/>
                </a:lnTo>
                <a:lnTo>
                  <a:pt x="232" y="728"/>
                </a:lnTo>
                <a:lnTo>
                  <a:pt x="232" y="728"/>
                </a:lnTo>
                <a:lnTo>
                  <a:pt x="233" y="728"/>
                </a:lnTo>
                <a:lnTo>
                  <a:pt x="233" y="728"/>
                </a:lnTo>
                <a:lnTo>
                  <a:pt x="233" y="728"/>
                </a:lnTo>
                <a:lnTo>
                  <a:pt x="233" y="729"/>
                </a:lnTo>
                <a:lnTo>
                  <a:pt x="234" y="729"/>
                </a:lnTo>
                <a:lnTo>
                  <a:pt x="234" y="729"/>
                </a:lnTo>
                <a:lnTo>
                  <a:pt x="235" y="729"/>
                </a:lnTo>
                <a:lnTo>
                  <a:pt x="235" y="729"/>
                </a:lnTo>
                <a:lnTo>
                  <a:pt x="235" y="730"/>
                </a:lnTo>
                <a:lnTo>
                  <a:pt x="235" y="731"/>
                </a:lnTo>
                <a:lnTo>
                  <a:pt x="236" y="731"/>
                </a:lnTo>
                <a:lnTo>
                  <a:pt x="237" y="731"/>
                </a:lnTo>
                <a:lnTo>
                  <a:pt x="237" y="731"/>
                </a:lnTo>
                <a:lnTo>
                  <a:pt x="238" y="732"/>
                </a:lnTo>
                <a:lnTo>
                  <a:pt x="239" y="732"/>
                </a:lnTo>
                <a:lnTo>
                  <a:pt x="239" y="732"/>
                </a:lnTo>
                <a:lnTo>
                  <a:pt x="239" y="733"/>
                </a:lnTo>
                <a:lnTo>
                  <a:pt x="240" y="733"/>
                </a:lnTo>
                <a:lnTo>
                  <a:pt x="240" y="733"/>
                </a:lnTo>
                <a:lnTo>
                  <a:pt x="240" y="734"/>
                </a:lnTo>
                <a:lnTo>
                  <a:pt x="241" y="734"/>
                </a:lnTo>
                <a:lnTo>
                  <a:pt x="241" y="734"/>
                </a:lnTo>
                <a:lnTo>
                  <a:pt x="241" y="734"/>
                </a:lnTo>
                <a:lnTo>
                  <a:pt x="241" y="735"/>
                </a:lnTo>
                <a:lnTo>
                  <a:pt x="241" y="735"/>
                </a:lnTo>
                <a:lnTo>
                  <a:pt x="242" y="735"/>
                </a:lnTo>
                <a:lnTo>
                  <a:pt x="242" y="736"/>
                </a:lnTo>
                <a:lnTo>
                  <a:pt x="243" y="736"/>
                </a:lnTo>
                <a:lnTo>
                  <a:pt x="243" y="736"/>
                </a:lnTo>
                <a:lnTo>
                  <a:pt x="245" y="736"/>
                </a:lnTo>
                <a:lnTo>
                  <a:pt x="247" y="737"/>
                </a:lnTo>
                <a:lnTo>
                  <a:pt x="249" y="738"/>
                </a:lnTo>
                <a:lnTo>
                  <a:pt x="250" y="738"/>
                </a:lnTo>
                <a:lnTo>
                  <a:pt x="251" y="738"/>
                </a:lnTo>
                <a:lnTo>
                  <a:pt x="251" y="738"/>
                </a:lnTo>
                <a:lnTo>
                  <a:pt x="251" y="738"/>
                </a:lnTo>
                <a:lnTo>
                  <a:pt x="252" y="737"/>
                </a:lnTo>
                <a:lnTo>
                  <a:pt x="252" y="737"/>
                </a:lnTo>
                <a:lnTo>
                  <a:pt x="252" y="736"/>
                </a:lnTo>
                <a:lnTo>
                  <a:pt x="252" y="736"/>
                </a:lnTo>
                <a:lnTo>
                  <a:pt x="252" y="736"/>
                </a:lnTo>
                <a:lnTo>
                  <a:pt x="252" y="735"/>
                </a:lnTo>
                <a:lnTo>
                  <a:pt x="251" y="734"/>
                </a:lnTo>
                <a:lnTo>
                  <a:pt x="249" y="732"/>
                </a:lnTo>
                <a:lnTo>
                  <a:pt x="248" y="731"/>
                </a:lnTo>
                <a:lnTo>
                  <a:pt x="247" y="731"/>
                </a:lnTo>
                <a:lnTo>
                  <a:pt x="247" y="730"/>
                </a:lnTo>
                <a:lnTo>
                  <a:pt x="247" y="730"/>
                </a:lnTo>
                <a:lnTo>
                  <a:pt x="247" y="729"/>
                </a:lnTo>
                <a:lnTo>
                  <a:pt x="247" y="729"/>
                </a:lnTo>
                <a:lnTo>
                  <a:pt x="247" y="728"/>
                </a:lnTo>
                <a:lnTo>
                  <a:pt x="248" y="728"/>
                </a:lnTo>
                <a:lnTo>
                  <a:pt x="248" y="728"/>
                </a:lnTo>
                <a:lnTo>
                  <a:pt x="249" y="727"/>
                </a:lnTo>
                <a:lnTo>
                  <a:pt x="249" y="726"/>
                </a:lnTo>
                <a:lnTo>
                  <a:pt x="249" y="726"/>
                </a:lnTo>
                <a:lnTo>
                  <a:pt x="250" y="724"/>
                </a:lnTo>
                <a:lnTo>
                  <a:pt x="250" y="724"/>
                </a:lnTo>
                <a:lnTo>
                  <a:pt x="250" y="724"/>
                </a:lnTo>
                <a:lnTo>
                  <a:pt x="251" y="723"/>
                </a:lnTo>
                <a:lnTo>
                  <a:pt x="251" y="722"/>
                </a:lnTo>
                <a:lnTo>
                  <a:pt x="251" y="722"/>
                </a:lnTo>
                <a:lnTo>
                  <a:pt x="251" y="721"/>
                </a:lnTo>
                <a:lnTo>
                  <a:pt x="251" y="721"/>
                </a:lnTo>
                <a:lnTo>
                  <a:pt x="251" y="720"/>
                </a:lnTo>
                <a:lnTo>
                  <a:pt x="252" y="718"/>
                </a:lnTo>
                <a:lnTo>
                  <a:pt x="252" y="718"/>
                </a:lnTo>
                <a:lnTo>
                  <a:pt x="252" y="717"/>
                </a:lnTo>
                <a:lnTo>
                  <a:pt x="252" y="716"/>
                </a:lnTo>
                <a:lnTo>
                  <a:pt x="253" y="716"/>
                </a:lnTo>
                <a:lnTo>
                  <a:pt x="253" y="716"/>
                </a:lnTo>
                <a:lnTo>
                  <a:pt x="254" y="716"/>
                </a:lnTo>
                <a:lnTo>
                  <a:pt x="255" y="715"/>
                </a:lnTo>
                <a:lnTo>
                  <a:pt x="255" y="714"/>
                </a:lnTo>
                <a:lnTo>
                  <a:pt x="256" y="714"/>
                </a:lnTo>
                <a:lnTo>
                  <a:pt x="256" y="714"/>
                </a:lnTo>
                <a:lnTo>
                  <a:pt x="257" y="713"/>
                </a:lnTo>
                <a:lnTo>
                  <a:pt x="257" y="713"/>
                </a:lnTo>
                <a:lnTo>
                  <a:pt x="258" y="713"/>
                </a:lnTo>
                <a:lnTo>
                  <a:pt x="258" y="713"/>
                </a:lnTo>
                <a:lnTo>
                  <a:pt x="259" y="712"/>
                </a:lnTo>
                <a:lnTo>
                  <a:pt x="259" y="712"/>
                </a:lnTo>
                <a:lnTo>
                  <a:pt x="260" y="712"/>
                </a:lnTo>
                <a:lnTo>
                  <a:pt x="260" y="711"/>
                </a:lnTo>
                <a:lnTo>
                  <a:pt x="261" y="710"/>
                </a:lnTo>
                <a:lnTo>
                  <a:pt x="261" y="708"/>
                </a:lnTo>
                <a:lnTo>
                  <a:pt x="261" y="708"/>
                </a:lnTo>
                <a:lnTo>
                  <a:pt x="261" y="707"/>
                </a:lnTo>
                <a:lnTo>
                  <a:pt x="261" y="706"/>
                </a:lnTo>
                <a:lnTo>
                  <a:pt x="261" y="706"/>
                </a:lnTo>
                <a:lnTo>
                  <a:pt x="261" y="706"/>
                </a:lnTo>
                <a:lnTo>
                  <a:pt x="262" y="706"/>
                </a:lnTo>
                <a:lnTo>
                  <a:pt x="263" y="705"/>
                </a:lnTo>
                <a:lnTo>
                  <a:pt x="264" y="705"/>
                </a:lnTo>
                <a:lnTo>
                  <a:pt x="264" y="705"/>
                </a:lnTo>
                <a:lnTo>
                  <a:pt x="265" y="705"/>
                </a:lnTo>
                <a:lnTo>
                  <a:pt x="266" y="705"/>
                </a:lnTo>
                <a:lnTo>
                  <a:pt x="267" y="705"/>
                </a:lnTo>
                <a:lnTo>
                  <a:pt x="267" y="705"/>
                </a:lnTo>
                <a:lnTo>
                  <a:pt x="268" y="704"/>
                </a:lnTo>
                <a:lnTo>
                  <a:pt x="268" y="703"/>
                </a:lnTo>
                <a:lnTo>
                  <a:pt x="268" y="703"/>
                </a:lnTo>
                <a:lnTo>
                  <a:pt x="268" y="702"/>
                </a:lnTo>
                <a:lnTo>
                  <a:pt x="267" y="702"/>
                </a:lnTo>
                <a:lnTo>
                  <a:pt x="267" y="701"/>
                </a:lnTo>
                <a:lnTo>
                  <a:pt x="268" y="700"/>
                </a:lnTo>
                <a:lnTo>
                  <a:pt x="269" y="700"/>
                </a:lnTo>
                <a:lnTo>
                  <a:pt x="270" y="700"/>
                </a:lnTo>
                <a:lnTo>
                  <a:pt x="271" y="700"/>
                </a:lnTo>
                <a:lnTo>
                  <a:pt x="272" y="700"/>
                </a:lnTo>
                <a:lnTo>
                  <a:pt x="272" y="700"/>
                </a:lnTo>
                <a:lnTo>
                  <a:pt x="273" y="700"/>
                </a:lnTo>
                <a:lnTo>
                  <a:pt x="274" y="700"/>
                </a:lnTo>
                <a:lnTo>
                  <a:pt x="274" y="700"/>
                </a:lnTo>
                <a:lnTo>
                  <a:pt x="275" y="700"/>
                </a:lnTo>
                <a:lnTo>
                  <a:pt x="275" y="700"/>
                </a:lnTo>
                <a:lnTo>
                  <a:pt x="276" y="701"/>
                </a:lnTo>
                <a:lnTo>
                  <a:pt x="277" y="701"/>
                </a:lnTo>
                <a:lnTo>
                  <a:pt x="277" y="701"/>
                </a:lnTo>
                <a:lnTo>
                  <a:pt x="277" y="700"/>
                </a:lnTo>
                <a:lnTo>
                  <a:pt x="278" y="700"/>
                </a:lnTo>
                <a:lnTo>
                  <a:pt x="278" y="699"/>
                </a:lnTo>
                <a:lnTo>
                  <a:pt x="279" y="698"/>
                </a:lnTo>
                <a:lnTo>
                  <a:pt x="280" y="698"/>
                </a:lnTo>
                <a:lnTo>
                  <a:pt x="281" y="698"/>
                </a:lnTo>
                <a:lnTo>
                  <a:pt x="282" y="697"/>
                </a:lnTo>
                <a:lnTo>
                  <a:pt x="282" y="697"/>
                </a:lnTo>
                <a:lnTo>
                  <a:pt x="282" y="696"/>
                </a:lnTo>
                <a:lnTo>
                  <a:pt x="283" y="695"/>
                </a:lnTo>
                <a:lnTo>
                  <a:pt x="283" y="694"/>
                </a:lnTo>
                <a:lnTo>
                  <a:pt x="284" y="694"/>
                </a:lnTo>
                <a:lnTo>
                  <a:pt x="285" y="692"/>
                </a:lnTo>
                <a:lnTo>
                  <a:pt x="285" y="692"/>
                </a:lnTo>
                <a:lnTo>
                  <a:pt x="286" y="691"/>
                </a:lnTo>
                <a:lnTo>
                  <a:pt x="286" y="690"/>
                </a:lnTo>
                <a:lnTo>
                  <a:pt x="286" y="690"/>
                </a:lnTo>
                <a:lnTo>
                  <a:pt x="286" y="689"/>
                </a:lnTo>
                <a:lnTo>
                  <a:pt x="286" y="688"/>
                </a:lnTo>
                <a:lnTo>
                  <a:pt x="287" y="687"/>
                </a:lnTo>
                <a:lnTo>
                  <a:pt x="286" y="687"/>
                </a:lnTo>
                <a:lnTo>
                  <a:pt x="286" y="687"/>
                </a:lnTo>
                <a:lnTo>
                  <a:pt x="286" y="686"/>
                </a:lnTo>
                <a:lnTo>
                  <a:pt x="286" y="686"/>
                </a:lnTo>
                <a:lnTo>
                  <a:pt x="286" y="685"/>
                </a:lnTo>
                <a:lnTo>
                  <a:pt x="286" y="685"/>
                </a:lnTo>
                <a:lnTo>
                  <a:pt x="286" y="684"/>
                </a:lnTo>
                <a:lnTo>
                  <a:pt x="286" y="684"/>
                </a:lnTo>
                <a:lnTo>
                  <a:pt x="286" y="683"/>
                </a:lnTo>
                <a:lnTo>
                  <a:pt x="285" y="683"/>
                </a:lnTo>
                <a:lnTo>
                  <a:pt x="285" y="682"/>
                </a:lnTo>
                <a:lnTo>
                  <a:pt x="285" y="681"/>
                </a:lnTo>
                <a:lnTo>
                  <a:pt x="285" y="681"/>
                </a:lnTo>
                <a:lnTo>
                  <a:pt x="285" y="680"/>
                </a:lnTo>
                <a:lnTo>
                  <a:pt x="285" y="680"/>
                </a:lnTo>
                <a:lnTo>
                  <a:pt x="285" y="679"/>
                </a:lnTo>
                <a:lnTo>
                  <a:pt x="286" y="679"/>
                </a:lnTo>
                <a:lnTo>
                  <a:pt x="286" y="679"/>
                </a:lnTo>
                <a:lnTo>
                  <a:pt x="286" y="679"/>
                </a:lnTo>
                <a:lnTo>
                  <a:pt x="287" y="679"/>
                </a:lnTo>
                <a:lnTo>
                  <a:pt x="288" y="678"/>
                </a:lnTo>
                <a:lnTo>
                  <a:pt x="289" y="678"/>
                </a:lnTo>
                <a:lnTo>
                  <a:pt x="289" y="678"/>
                </a:lnTo>
                <a:lnTo>
                  <a:pt x="289" y="678"/>
                </a:lnTo>
                <a:lnTo>
                  <a:pt x="290" y="677"/>
                </a:lnTo>
                <a:lnTo>
                  <a:pt x="291" y="676"/>
                </a:lnTo>
                <a:lnTo>
                  <a:pt x="292" y="675"/>
                </a:lnTo>
                <a:lnTo>
                  <a:pt x="292" y="675"/>
                </a:lnTo>
                <a:lnTo>
                  <a:pt x="292" y="675"/>
                </a:lnTo>
                <a:lnTo>
                  <a:pt x="292" y="673"/>
                </a:lnTo>
                <a:lnTo>
                  <a:pt x="293" y="673"/>
                </a:lnTo>
                <a:lnTo>
                  <a:pt x="293" y="671"/>
                </a:lnTo>
                <a:lnTo>
                  <a:pt x="294" y="669"/>
                </a:lnTo>
                <a:lnTo>
                  <a:pt x="294" y="669"/>
                </a:lnTo>
                <a:lnTo>
                  <a:pt x="294" y="669"/>
                </a:lnTo>
                <a:lnTo>
                  <a:pt x="294" y="668"/>
                </a:lnTo>
                <a:lnTo>
                  <a:pt x="295" y="668"/>
                </a:lnTo>
                <a:lnTo>
                  <a:pt x="296" y="668"/>
                </a:lnTo>
                <a:lnTo>
                  <a:pt x="296" y="668"/>
                </a:lnTo>
                <a:lnTo>
                  <a:pt x="297" y="668"/>
                </a:lnTo>
                <a:lnTo>
                  <a:pt x="298" y="667"/>
                </a:lnTo>
                <a:lnTo>
                  <a:pt x="298" y="667"/>
                </a:lnTo>
                <a:lnTo>
                  <a:pt x="299" y="667"/>
                </a:lnTo>
                <a:lnTo>
                  <a:pt x="299" y="667"/>
                </a:lnTo>
                <a:lnTo>
                  <a:pt x="300" y="666"/>
                </a:lnTo>
                <a:lnTo>
                  <a:pt x="300" y="665"/>
                </a:lnTo>
                <a:lnTo>
                  <a:pt x="300" y="663"/>
                </a:lnTo>
                <a:lnTo>
                  <a:pt x="301" y="662"/>
                </a:lnTo>
                <a:lnTo>
                  <a:pt x="301" y="661"/>
                </a:lnTo>
                <a:lnTo>
                  <a:pt x="302" y="660"/>
                </a:lnTo>
                <a:lnTo>
                  <a:pt x="303" y="659"/>
                </a:lnTo>
                <a:lnTo>
                  <a:pt x="303" y="658"/>
                </a:lnTo>
                <a:lnTo>
                  <a:pt x="304" y="656"/>
                </a:lnTo>
                <a:lnTo>
                  <a:pt x="304" y="656"/>
                </a:lnTo>
                <a:lnTo>
                  <a:pt x="305" y="655"/>
                </a:lnTo>
                <a:lnTo>
                  <a:pt x="306" y="655"/>
                </a:lnTo>
                <a:lnTo>
                  <a:pt x="307" y="654"/>
                </a:lnTo>
                <a:lnTo>
                  <a:pt x="308" y="654"/>
                </a:lnTo>
                <a:lnTo>
                  <a:pt x="308" y="654"/>
                </a:lnTo>
                <a:lnTo>
                  <a:pt x="309" y="654"/>
                </a:lnTo>
                <a:lnTo>
                  <a:pt x="310" y="654"/>
                </a:lnTo>
                <a:lnTo>
                  <a:pt x="312" y="653"/>
                </a:lnTo>
                <a:lnTo>
                  <a:pt x="312" y="653"/>
                </a:lnTo>
                <a:lnTo>
                  <a:pt x="313" y="653"/>
                </a:lnTo>
                <a:lnTo>
                  <a:pt x="314" y="653"/>
                </a:lnTo>
                <a:lnTo>
                  <a:pt x="314" y="653"/>
                </a:lnTo>
                <a:lnTo>
                  <a:pt x="315" y="653"/>
                </a:lnTo>
                <a:lnTo>
                  <a:pt x="315" y="653"/>
                </a:lnTo>
                <a:lnTo>
                  <a:pt x="316" y="653"/>
                </a:lnTo>
                <a:lnTo>
                  <a:pt x="317" y="653"/>
                </a:lnTo>
                <a:lnTo>
                  <a:pt x="317" y="653"/>
                </a:lnTo>
                <a:lnTo>
                  <a:pt x="318" y="653"/>
                </a:lnTo>
                <a:lnTo>
                  <a:pt x="319" y="652"/>
                </a:lnTo>
                <a:lnTo>
                  <a:pt x="319" y="652"/>
                </a:lnTo>
                <a:lnTo>
                  <a:pt x="320" y="652"/>
                </a:lnTo>
                <a:lnTo>
                  <a:pt x="321" y="651"/>
                </a:lnTo>
                <a:lnTo>
                  <a:pt x="322" y="651"/>
                </a:lnTo>
                <a:lnTo>
                  <a:pt x="323" y="651"/>
                </a:lnTo>
                <a:lnTo>
                  <a:pt x="323" y="651"/>
                </a:lnTo>
                <a:lnTo>
                  <a:pt x="324" y="652"/>
                </a:lnTo>
                <a:lnTo>
                  <a:pt x="325" y="652"/>
                </a:lnTo>
                <a:lnTo>
                  <a:pt x="325" y="652"/>
                </a:lnTo>
                <a:lnTo>
                  <a:pt x="326" y="652"/>
                </a:lnTo>
                <a:lnTo>
                  <a:pt x="327" y="652"/>
                </a:lnTo>
                <a:lnTo>
                  <a:pt x="328" y="652"/>
                </a:lnTo>
                <a:lnTo>
                  <a:pt x="329" y="652"/>
                </a:lnTo>
                <a:lnTo>
                  <a:pt x="330" y="652"/>
                </a:lnTo>
                <a:lnTo>
                  <a:pt x="330" y="651"/>
                </a:lnTo>
                <a:lnTo>
                  <a:pt x="331" y="651"/>
                </a:lnTo>
                <a:lnTo>
                  <a:pt x="331" y="650"/>
                </a:lnTo>
                <a:lnTo>
                  <a:pt x="332" y="650"/>
                </a:lnTo>
                <a:lnTo>
                  <a:pt x="332" y="650"/>
                </a:lnTo>
                <a:lnTo>
                  <a:pt x="333" y="649"/>
                </a:lnTo>
                <a:lnTo>
                  <a:pt x="333" y="649"/>
                </a:lnTo>
                <a:lnTo>
                  <a:pt x="333" y="648"/>
                </a:lnTo>
                <a:lnTo>
                  <a:pt x="333" y="647"/>
                </a:lnTo>
                <a:lnTo>
                  <a:pt x="334" y="647"/>
                </a:lnTo>
                <a:lnTo>
                  <a:pt x="334" y="646"/>
                </a:lnTo>
                <a:lnTo>
                  <a:pt x="334" y="646"/>
                </a:lnTo>
                <a:lnTo>
                  <a:pt x="335" y="645"/>
                </a:lnTo>
                <a:lnTo>
                  <a:pt x="335" y="645"/>
                </a:lnTo>
                <a:lnTo>
                  <a:pt x="336" y="645"/>
                </a:lnTo>
                <a:lnTo>
                  <a:pt x="336" y="645"/>
                </a:lnTo>
                <a:lnTo>
                  <a:pt x="338" y="645"/>
                </a:lnTo>
                <a:lnTo>
                  <a:pt x="338" y="645"/>
                </a:lnTo>
                <a:lnTo>
                  <a:pt x="339" y="645"/>
                </a:lnTo>
                <a:lnTo>
                  <a:pt x="339" y="645"/>
                </a:lnTo>
                <a:lnTo>
                  <a:pt x="340" y="645"/>
                </a:lnTo>
                <a:lnTo>
                  <a:pt x="340" y="645"/>
                </a:lnTo>
                <a:lnTo>
                  <a:pt x="341" y="646"/>
                </a:lnTo>
                <a:lnTo>
                  <a:pt x="341" y="646"/>
                </a:lnTo>
                <a:lnTo>
                  <a:pt x="342" y="646"/>
                </a:lnTo>
                <a:lnTo>
                  <a:pt x="343" y="647"/>
                </a:lnTo>
                <a:lnTo>
                  <a:pt x="343" y="647"/>
                </a:lnTo>
                <a:lnTo>
                  <a:pt x="344" y="647"/>
                </a:lnTo>
                <a:lnTo>
                  <a:pt x="345" y="647"/>
                </a:lnTo>
                <a:lnTo>
                  <a:pt x="345" y="647"/>
                </a:lnTo>
                <a:lnTo>
                  <a:pt x="346" y="647"/>
                </a:lnTo>
                <a:lnTo>
                  <a:pt x="347" y="647"/>
                </a:lnTo>
                <a:lnTo>
                  <a:pt x="347" y="647"/>
                </a:lnTo>
                <a:lnTo>
                  <a:pt x="348" y="647"/>
                </a:lnTo>
                <a:lnTo>
                  <a:pt x="348" y="647"/>
                </a:lnTo>
                <a:lnTo>
                  <a:pt x="349" y="646"/>
                </a:lnTo>
                <a:lnTo>
                  <a:pt x="349" y="646"/>
                </a:lnTo>
                <a:lnTo>
                  <a:pt x="350" y="646"/>
                </a:lnTo>
                <a:lnTo>
                  <a:pt x="351" y="646"/>
                </a:lnTo>
                <a:lnTo>
                  <a:pt x="352" y="646"/>
                </a:lnTo>
                <a:lnTo>
                  <a:pt x="352" y="647"/>
                </a:lnTo>
                <a:lnTo>
                  <a:pt x="352" y="647"/>
                </a:lnTo>
                <a:lnTo>
                  <a:pt x="352" y="647"/>
                </a:lnTo>
                <a:lnTo>
                  <a:pt x="353" y="647"/>
                </a:lnTo>
                <a:lnTo>
                  <a:pt x="353" y="647"/>
                </a:lnTo>
                <a:lnTo>
                  <a:pt x="353" y="647"/>
                </a:lnTo>
                <a:lnTo>
                  <a:pt x="354" y="648"/>
                </a:lnTo>
                <a:lnTo>
                  <a:pt x="355" y="648"/>
                </a:lnTo>
                <a:lnTo>
                  <a:pt x="355" y="648"/>
                </a:lnTo>
                <a:lnTo>
                  <a:pt x="356" y="648"/>
                </a:lnTo>
                <a:lnTo>
                  <a:pt x="356" y="648"/>
                </a:lnTo>
                <a:lnTo>
                  <a:pt x="357" y="648"/>
                </a:lnTo>
                <a:lnTo>
                  <a:pt x="357" y="648"/>
                </a:lnTo>
                <a:lnTo>
                  <a:pt x="359" y="649"/>
                </a:lnTo>
                <a:lnTo>
                  <a:pt x="359" y="649"/>
                </a:lnTo>
                <a:lnTo>
                  <a:pt x="360" y="649"/>
                </a:lnTo>
                <a:lnTo>
                  <a:pt x="360" y="649"/>
                </a:lnTo>
                <a:lnTo>
                  <a:pt x="361" y="648"/>
                </a:lnTo>
                <a:lnTo>
                  <a:pt x="361" y="647"/>
                </a:lnTo>
                <a:lnTo>
                  <a:pt x="361" y="647"/>
                </a:lnTo>
                <a:lnTo>
                  <a:pt x="361" y="647"/>
                </a:lnTo>
                <a:lnTo>
                  <a:pt x="362" y="646"/>
                </a:lnTo>
                <a:lnTo>
                  <a:pt x="362" y="646"/>
                </a:lnTo>
                <a:lnTo>
                  <a:pt x="363" y="646"/>
                </a:lnTo>
                <a:lnTo>
                  <a:pt x="364" y="646"/>
                </a:lnTo>
                <a:lnTo>
                  <a:pt x="365" y="646"/>
                </a:lnTo>
                <a:lnTo>
                  <a:pt x="365" y="646"/>
                </a:lnTo>
                <a:lnTo>
                  <a:pt x="366" y="646"/>
                </a:lnTo>
                <a:lnTo>
                  <a:pt x="367" y="646"/>
                </a:lnTo>
                <a:lnTo>
                  <a:pt x="367" y="645"/>
                </a:lnTo>
                <a:lnTo>
                  <a:pt x="368" y="645"/>
                </a:lnTo>
                <a:lnTo>
                  <a:pt x="369" y="644"/>
                </a:lnTo>
                <a:lnTo>
                  <a:pt x="370" y="644"/>
                </a:lnTo>
                <a:lnTo>
                  <a:pt x="371" y="644"/>
                </a:lnTo>
                <a:lnTo>
                  <a:pt x="372" y="644"/>
                </a:lnTo>
                <a:lnTo>
                  <a:pt x="372" y="644"/>
                </a:lnTo>
                <a:lnTo>
                  <a:pt x="373" y="644"/>
                </a:lnTo>
                <a:lnTo>
                  <a:pt x="373" y="644"/>
                </a:lnTo>
                <a:lnTo>
                  <a:pt x="373" y="645"/>
                </a:lnTo>
                <a:lnTo>
                  <a:pt x="374" y="645"/>
                </a:lnTo>
                <a:lnTo>
                  <a:pt x="375" y="645"/>
                </a:lnTo>
                <a:lnTo>
                  <a:pt x="375" y="645"/>
                </a:lnTo>
                <a:lnTo>
                  <a:pt x="376" y="645"/>
                </a:lnTo>
                <a:lnTo>
                  <a:pt x="376" y="644"/>
                </a:lnTo>
                <a:lnTo>
                  <a:pt x="376" y="644"/>
                </a:lnTo>
                <a:lnTo>
                  <a:pt x="375" y="643"/>
                </a:lnTo>
                <a:lnTo>
                  <a:pt x="374" y="643"/>
                </a:lnTo>
                <a:lnTo>
                  <a:pt x="374" y="642"/>
                </a:lnTo>
                <a:lnTo>
                  <a:pt x="374" y="641"/>
                </a:lnTo>
                <a:lnTo>
                  <a:pt x="374" y="641"/>
                </a:lnTo>
                <a:lnTo>
                  <a:pt x="374" y="640"/>
                </a:lnTo>
                <a:lnTo>
                  <a:pt x="375" y="640"/>
                </a:lnTo>
                <a:lnTo>
                  <a:pt x="376" y="640"/>
                </a:lnTo>
                <a:lnTo>
                  <a:pt x="377" y="640"/>
                </a:lnTo>
                <a:lnTo>
                  <a:pt x="379" y="639"/>
                </a:lnTo>
                <a:lnTo>
                  <a:pt x="379" y="639"/>
                </a:lnTo>
                <a:lnTo>
                  <a:pt x="380" y="639"/>
                </a:lnTo>
                <a:lnTo>
                  <a:pt x="380" y="639"/>
                </a:lnTo>
                <a:lnTo>
                  <a:pt x="382" y="639"/>
                </a:lnTo>
                <a:lnTo>
                  <a:pt x="382" y="638"/>
                </a:lnTo>
                <a:lnTo>
                  <a:pt x="383" y="638"/>
                </a:lnTo>
                <a:lnTo>
                  <a:pt x="383" y="639"/>
                </a:lnTo>
                <a:lnTo>
                  <a:pt x="383" y="639"/>
                </a:lnTo>
                <a:lnTo>
                  <a:pt x="384" y="639"/>
                </a:lnTo>
                <a:lnTo>
                  <a:pt x="384" y="639"/>
                </a:lnTo>
                <a:lnTo>
                  <a:pt x="385" y="638"/>
                </a:lnTo>
                <a:lnTo>
                  <a:pt x="385" y="638"/>
                </a:lnTo>
                <a:lnTo>
                  <a:pt x="385" y="637"/>
                </a:lnTo>
                <a:lnTo>
                  <a:pt x="385" y="637"/>
                </a:lnTo>
                <a:lnTo>
                  <a:pt x="385" y="636"/>
                </a:lnTo>
                <a:lnTo>
                  <a:pt x="385" y="635"/>
                </a:lnTo>
                <a:lnTo>
                  <a:pt x="385" y="635"/>
                </a:lnTo>
                <a:lnTo>
                  <a:pt x="385" y="635"/>
                </a:lnTo>
                <a:lnTo>
                  <a:pt x="385" y="635"/>
                </a:lnTo>
                <a:lnTo>
                  <a:pt x="385" y="634"/>
                </a:lnTo>
                <a:lnTo>
                  <a:pt x="386" y="634"/>
                </a:lnTo>
                <a:lnTo>
                  <a:pt x="386" y="634"/>
                </a:lnTo>
                <a:lnTo>
                  <a:pt x="387" y="634"/>
                </a:lnTo>
                <a:lnTo>
                  <a:pt x="387" y="634"/>
                </a:lnTo>
                <a:lnTo>
                  <a:pt x="388" y="634"/>
                </a:lnTo>
                <a:lnTo>
                  <a:pt x="389" y="634"/>
                </a:lnTo>
                <a:lnTo>
                  <a:pt x="390" y="634"/>
                </a:lnTo>
                <a:lnTo>
                  <a:pt x="390" y="634"/>
                </a:lnTo>
                <a:lnTo>
                  <a:pt x="391" y="634"/>
                </a:lnTo>
                <a:lnTo>
                  <a:pt x="391" y="634"/>
                </a:lnTo>
                <a:lnTo>
                  <a:pt x="391" y="634"/>
                </a:lnTo>
                <a:lnTo>
                  <a:pt x="391" y="635"/>
                </a:lnTo>
                <a:lnTo>
                  <a:pt x="392" y="635"/>
                </a:lnTo>
                <a:lnTo>
                  <a:pt x="392" y="635"/>
                </a:lnTo>
                <a:lnTo>
                  <a:pt x="392" y="636"/>
                </a:lnTo>
                <a:lnTo>
                  <a:pt x="392" y="637"/>
                </a:lnTo>
                <a:lnTo>
                  <a:pt x="392" y="637"/>
                </a:lnTo>
                <a:lnTo>
                  <a:pt x="392" y="638"/>
                </a:lnTo>
                <a:lnTo>
                  <a:pt x="392" y="640"/>
                </a:lnTo>
                <a:lnTo>
                  <a:pt x="392" y="641"/>
                </a:lnTo>
                <a:lnTo>
                  <a:pt x="392" y="641"/>
                </a:lnTo>
                <a:lnTo>
                  <a:pt x="392" y="641"/>
                </a:lnTo>
                <a:lnTo>
                  <a:pt x="393" y="642"/>
                </a:lnTo>
                <a:lnTo>
                  <a:pt x="393" y="642"/>
                </a:lnTo>
                <a:lnTo>
                  <a:pt x="395" y="644"/>
                </a:lnTo>
                <a:lnTo>
                  <a:pt x="396" y="645"/>
                </a:lnTo>
                <a:lnTo>
                  <a:pt x="397" y="645"/>
                </a:lnTo>
                <a:lnTo>
                  <a:pt x="397" y="646"/>
                </a:lnTo>
                <a:lnTo>
                  <a:pt x="398" y="648"/>
                </a:lnTo>
                <a:lnTo>
                  <a:pt x="399" y="648"/>
                </a:lnTo>
                <a:lnTo>
                  <a:pt x="399" y="649"/>
                </a:lnTo>
                <a:lnTo>
                  <a:pt x="400" y="649"/>
                </a:lnTo>
                <a:lnTo>
                  <a:pt x="401" y="649"/>
                </a:lnTo>
                <a:lnTo>
                  <a:pt x="402" y="649"/>
                </a:lnTo>
                <a:lnTo>
                  <a:pt x="402" y="649"/>
                </a:lnTo>
                <a:lnTo>
                  <a:pt x="403" y="649"/>
                </a:lnTo>
                <a:lnTo>
                  <a:pt x="403" y="649"/>
                </a:lnTo>
                <a:lnTo>
                  <a:pt x="403" y="648"/>
                </a:lnTo>
                <a:lnTo>
                  <a:pt x="403" y="648"/>
                </a:lnTo>
                <a:lnTo>
                  <a:pt x="403" y="647"/>
                </a:lnTo>
                <a:lnTo>
                  <a:pt x="404" y="646"/>
                </a:lnTo>
                <a:lnTo>
                  <a:pt x="404" y="646"/>
                </a:lnTo>
                <a:lnTo>
                  <a:pt x="406" y="645"/>
                </a:lnTo>
                <a:lnTo>
                  <a:pt x="406" y="645"/>
                </a:lnTo>
                <a:lnTo>
                  <a:pt x="407" y="643"/>
                </a:lnTo>
                <a:lnTo>
                  <a:pt x="407" y="643"/>
                </a:lnTo>
                <a:lnTo>
                  <a:pt x="407" y="642"/>
                </a:lnTo>
                <a:lnTo>
                  <a:pt x="407" y="641"/>
                </a:lnTo>
                <a:lnTo>
                  <a:pt x="408" y="641"/>
                </a:lnTo>
                <a:lnTo>
                  <a:pt x="408" y="641"/>
                </a:lnTo>
                <a:lnTo>
                  <a:pt x="408" y="640"/>
                </a:lnTo>
                <a:lnTo>
                  <a:pt x="409" y="640"/>
                </a:lnTo>
                <a:lnTo>
                  <a:pt x="409" y="641"/>
                </a:lnTo>
                <a:lnTo>
                  <a:pt x="410" y="641"/>
                </a:lnTo>
                <a:lnTo>
                  <a:pt x="411" y="641"/>
                </a:lnTo>
                <a:lnTo>
                  <a:pt x="411" y="641"/>
                </a:lnTo>
                <a:lnTo>
                  <a:pt x="412" y="641"/>
                </a:lnTo>
                <a:lnTo>
                  <a:pt x="412" y="641"/>
                </a:lnTo>
                <a:lnTo>
                  <a:pt x="412" y="639"/>
                </a:lnTo>
                <a:lnTo>
                  <a:pt x="412" y="638"/>
                </a:lnTo>
                <a:lnTo>
                  <a:pt x="413" y="638"/>
                </a:lnTo>
                <a:lnTo>
                  <a:pt x="414" y="637"/>
                </a:lnTo>
                <a:lnTo>
                  <a:pt x="414" y="637"/>
                </a:lnTo>
                <a:lnTo>
                  <a:pt x="414" y="637"/>
                </a:lnTo>
                <a:lnTo>
                  <a:pt x="414" y="637"/>
                </a:lnTo>
                <a:lnTo>
                  <a:pt x="415" y="637"/>
                </a:lnTo>
                <a:lnTo>
                  <a:pt x="416" y="636"/>
                </a:lnTo>
                <a:lnTo>
                  <a:pt x="416" y="636"/>
                </a:lnTo>
                <a:lnTo>
                  <a:pt x="416" y="636"/>
                </a:lnTo>
                <a:lnTo>
                  <a:pt x="416" y="635"/>
                </a:lnTo>
                <a:lnTo>
                  <a:pt x="416" y="635"/>
                </a:lnTo>
                <a:lnTo>
                  <a:pt x="417" y="635"/>
                </a:lnTo>
                <a:lnTo>
                  <a:pt x="418" y="633"/>
                </a:lnTo>
                <a:lnTo>
                  <a:pt x="418" y="632"/>
                </a:lnTo>
                <a:lnTo>
                  <a:pt x="419" y="632"/>
                </a:lnTo>
                <a:lnTo>
                  <a:pt x="419" y="631"/>
                </a:lnTo>
                <a:lnTo>
                  <a:pt x="420" y="630"/>
                </a:lnTo>
                <a:lnTo>
                  <a:pt x="421" y="630"/>
                </a:lnTo>
                <a:lnTo>
                  <a:pt x="422" y="629"/>
                </a:lnTo>
                <a:lnTo>
                  <a:pt x="422" y="629"/>
                </a:lnTo>
                <a:lnTo>
                  <a:pt x="422" y="628"/>
                </a:lnTo>
                <a:lnTo>
                  <a:pt x="422" y="628"/>
                </a:lnTo>
                <a:lnTo>
                  <a:pt x="421" y="627"/>
                </a:lnTo>
                <a:lnTo>
                  <a:pt x="421" y="627"/>
                </a:lnTo>
                <a:lnTo>
                  <a:pt x="421" y="627"/>
                </a:lnTo>
                <a:lnTo>
                  <a:pt x="421" y="626"/>
                </a:lnTo>
                <a:lnTo>
                  <a:pt x="420" y="626"/>
                </a:lnTo>
                <a:lnTo>
                  <a:pt x="420" y="626"/>
                </a:lnTo>
                <a:lnTo>
                  <a:pt x="420" y="626"/>
                </a:lnTo>
                <a:lnTo>
                  <a:pt x="420" y="625"/>
                </a:lnTo>
                <a:lnTo>
                  <a:pt x="420" y="625"/>
                </a:lnTo>
                <a:lnTo>
                  <a:pt x="420" y="625"/>
                </a:lnTo>
                <a:lnTo>
                  <a:pt x="421" y="625"/>
                </a:lnTo>
                <a:lnTo>
                  <a:pt x="421" y="625"/>
                </a:lnTo>
                <a:lnTo>
                  <a:pt x="422" y="625"/>
                </a:lnTo>
                <a:lnTo>
                  <a:pt x="422" y="625"/>
                </a:lnTo>
                <a:lnTo>
                  <a:pt x="423" y="625"/>
                </a:lnTo>
                <a:lnTo>
                  <a:pt x="423" y="625"/>
                </a:lnTo>
                <a:lnTo>
                  <a:pt x="424" y="625"/>
                </a:lnTo>
                <a:lnTo>
                  <a:pt x="424" y="625"/>
                </a:lnTo>
                <a:lnTo>
                  <a:pt x="424" y="625"/>
                </a:lnTo>
                <a:lnTo>
                  <a:pt x="425" y="625"/>
                </a:lnTo>
                <a:lnTo>
                  <a:pt x="425" y="625"/>
                </a:lnTo>
                <a:lnTo>
                  <a:pt x="425" y="625"/>
                </a:lnTo>
                <a:lnTo>
                  <a:pt x="425" y="625"/>
                </a:lnTo>
                <a:lnTo>
                  <a:pt x="425" y="625"/>
                </a:lnTo>
                <a:lnTo>
                  <a:pt x="426" y="624"/>
                </a:lnTo>
                <a:lnTo>
                  <a:pt x="427" y="624"/>
                </a:lnTo>
                <a:lnTo>
                  <a:pt x="427" y="623"/>
                </a:lnTo>
                <a:lnTo>
                  <a:pt x="428" y="623"/>
                </a:lnTo>
                <a:lnTo>
                  <a:pt x="428" y="622"/>
                </a:lnTo>
                <a:lnTo>
                  <a:pt x="429" y="622"/>
                </a:lnTo>
                <a:lnTo>
                  <a:pt x="429" y="622"/>
                </a:lnTo>
                <a:lnTo>
                  <a:pt x="430" y="622"/>
                </a:lnTo>
                <a:lnTo>
                  <a:pt x="430" y="622"/>
                </a:lnTo>
                <a:lnTo>
                  <a:pt x="431" y="622"/>
                </a:lnTo>
                <a:lnTo>
                  <a:pt x="431" y="623"/>
                </a:lnTo>
                <a:lnTo>
                  <a:pt x="431" y="623"/>
                </a:lnTo>
                <a:lnTo>
                  <a:pt x="430" y="624"/>
                </a:lnTo>
                <a:lnTo>
                  <a:pt x="430" y="624"/>
                </a:lnTo>
                <a:lnTo>
                  <a:pt x="431" y="625"/>
                </a:lnTo>
                <a:lnTo>
                  <a:pt x="431" y="625"/>
                </a:lnTo>
                <a:lnTo>
                  <a:pt x="432" y="625"/>
                </a:lnTo>
                <a:lnTo>
                  <a:pt x="432" y="625"/>
                </a:lnTo>
                <a:lnTo>
                  <a:pt x="432" y="625"/>
                </a:lnTo>
                <a:lnTo>
                  <a:pt x="433" y="625"/>
                </a:lnTo>
                <a:lnTo>
                  <a:pt x="434" y="625"/>
                </a:lnTo>
                <a:lnTo>
                  <a:pt x="434" y="625"/>
                </a:lnTo>
                <a:lnTo>
                  <a:pt x="434" y="625"/>
                </a:lnTo>
                <a:lnTo>
                  <a:pt x="434" y="625"/>
                </a:lnTo>
                <a:lnTo>
                  <a:pt x="435" y="625"/>
                </a:lnTo>
                <a:lnTo>
                  <a:pt x="436" y="625"/>
                </a:lnTo>
                <a:lnTo>
                  <a:pt x="436" y="625"/>
                </a:lnTo>
                <a:lnTo>
                  <a:pt x="436" y="624"/>
                </a:lnTo>
                <a:lnTo>
                  <a:pt x="437" y="624"/>
                </a:lnTo>
                <a:lnTo>
                  <a:pt x="437" y="623"/>
                </a:lnTo>
                <a:lnTo>
                  <a:pt x="437" y="622"/>
                </a:lnTo>
                <a:lnTo>
                  <a:pt x="437" y="622"/>
                </a:lnTo>
                <a:lnTo>
                  <a:pt x="438" y="621"/>
                </a:lnTo>
                <a:lnTo>
                  <a:pt x="439" y="621"/>
                </a:lnTo>
                <a:lnTo>
                  <a:pt x="439" y="621"/>
                </a:lnTo>
                <a:lnTo>
                  <a:pt x="440" y="621"/>
                </a:lnTo>
                <a:lnTo>
                  <a:pt x="441" y="621"/>
                </a:lnTo>
                <a:lnTo>
                  <a:pt x="442" y="621"/>
                </a:lnTo>
                <a:lnTo>
                  <a:pt x="443" y="620"/>
                </a:lnTo>
                <a:lnTo>
                  <a:pt x="443" y="620"/>
                </a:lnTo>
                <a:lnTo>
                  <a:pt x="444" y="619"/>
                </a:lnTo>
                <a:lnTo>
                  <a:pt x="444" y="619"/>
                </a:lnTo>
                <a:lnTo>
                  <a:pt x="444" y="619"/>
                </a:lnTo>
                <a:lnTo>
                  <a:pt x="444" y="618"/>
                </a:lnTo>
                <a:lnTo>
                  <a:pt x="444" y="618"/>
                </a:lnTo>
                <a:lnTo>
                  <a:pt x="444" y="618"/>
                </a:lnTo>
                <a:lnTo>
                  <a:pt x="444" y="618"/>
                </a:lnTo>
                <a:lnTo>
                  <a:pt x="444" y="618"/>
                </a:lnTo>
                <a:lnTo>
                  <a:pt x="444" y="617"/>
                </a:lnTo>
                <a:lnTo>
                  <a:pt x="445" y="617"/>
                </a:lnTo>
                <a:lnTo>
                  <a:pt x="445" y="617"/>
                </a:lnTo>
                <a:lnTo>
                  <a:pt x="445" y="616"/>
                </a:lnTo>
                <a:lnTo>
                  <a:pt x="445" y="616"/>
                </a:lnTo>
                <a:lnTo>
                  <a:pt x="446" y="616"/>
                </a:lnTo>
                <a:lnTo>
                  <a:pt x="447" y="615"/>
                </a:lnTo>
                <a:lnTo>
                  <a:pt x="447" y="615"/>
                </a:lnTo>
                <a:lnTo>
                  <a:pt x="447" y="615"/>
                </a:lnTo>
                <a:lnTo>
                  <a:pt x="448" y="615"/>
                </a:lnTo>
                <a:lnTo>
                  <a:pt x="448" y="614"/>
                </a:lnTo>
                <a:lnTo>
                  <a:pt x="449" y="614"/>
                </a:lnTo>
                <a:lnTo>
                  <a:pt x="449" y="614"/>
                </a:lnTo>
                <a:lnTo>
                  <a:pt x="450" y="614"/>
                </a:lnTo>
                <a:lnTo>
                  <a:pt x="451" y="614"/>
                </a:lnTo>
                <a:lnTo>
                  <a:pt x="451" y="615"/>
                </a:lnTo>
                <a:lnTo>
                  <a:pt x="451" y="615"/>
                </a:lnTo>
                <a:lnTo>
                  <a:pt x="452" y="615"/>
                </a:lnTo>
                <a:lnTo>
                  <a:pt x="454" y="615"/>
                </a:lnTo>
                <a:lnTo>
                  <a:pt x="454" y="615"/>
                </a:lnTo>
                <a:lnTo>
                  <a:pt x="454" y="615"/>
                </a:lnTo>
                <a:lnTo>
                  <a:pt x="454" y="616"/>
                </a:lnTo>
                <a:lnTo>
                  <a:pt x="455" y="616"/>
                </a:lnTo>
                <a:lnTo>
                  <a:pt x="455" y="617"/>
                </a:lnTo>
                <a:lnTo>
                  <a:pt x="456" y="617"/>
                </a:lnTo>
                <a:lnTo>
                  <a:pt x="456" y="617"/>
                </a:lnTo>
                <a:lnTo>
                  <a:pt x="457" y="617"/>
                </a:lnTo>
                <a:lnTo>
                  <a:pt x="458" y="617"/>
                </a:lnTo>
                <a:lnTo>
                  <a:pt x="459" y="618"/>
                </a:lnTo>
                <a:lnTo>
                  <a:pt x="460" y="618"/>
                </a:lnTo>
                <a:lnTo>
                  <a:pt x="460" y="619"/>
                </a:lnTo>
                <a:lnTo>
                  <a:pt x="460" y="621"/>
                </a:lnTo>
                <a:lnTo>
                  <a:pt x="460" y="622"/>
                </a:lnTo>
                <a:lnTo>
                  <a:pt x="460" y="622"/>
                </a:lnTo>
                <a:lnTo>
                  <a:pt x="461" y="622"/>
                </a:lnTo>
                <a:lnTo>
                  <a:pt x="461" y="622"/>
                </a:lnTo>
                <a:lnTo>
                  <a:pt x="462" y="621"/>
                </a:lnTo>
                <a:lnTo>
                  <a:pt x="462" y="620"/>
                </a:lnTo>
                <a:lnTo>
                  <a:pt x="463" y="620"/>
                </a:lnTo>
                <a:lnTo>
                  <a:pt x="464" y="619"/>
                </a:lnTo>
                <a:lnTo>
                  <a:pt x="464" y="619"/>
                </a:lnTo>
                <a:lnTo>
                  <a:pt x="465" y="619"/>
                </a:lnTo>
                <a:lnTo>
                  <a:pt x="466" y="619"/>
                </a:lnTo>
                <a:lnTo>
                  <a:pt x="467" y="618"/>
                </a:lnTo>
                <a:lnTo>
                  <a:pt x="468" y="618"/>
                </a:lnTo>
                <a:lnTo>
                  <a:pt x="469" y="619"/>
                </a:lnTo>
                <a:lnTo>
                  <a:pt x="470" y="619"/>
                </a:lnTo>
                <a:lnTo>
                  <a:pt x="471" y="619"/>
                </a:lnTo>
                <a:lnTo>
                  <a:pt x="471" y="618"/>
                </a:lnTo>
                <a:lnTo>
                  <a:pt x="472" y="618"/>
                </a:lnTo>
                <a:lnTo>
                  <a:pt x="473" y="619"/>
                </a:lnTo>
                <a:lnTo>
                  <a:pt x="474" y="618"/>
                </a:lnTo>
                <a:lnTo>
                  <a:pt x="475" y="618"/>
                </a:lnTo>
                <a:lnTo>
                  <a:pt x="475" y="618"/>
                </a:lnTo>
                <a:lnTo>
                  <a:pt x="476" y="618"/>
                </a:lnTo>
                <a:lnTo>
                  <a:pt x="476" y="618"/>
                </a:lnTo>
                <a:lnTo>
                  <a:pt x="477" y="618"/>
                </a:lnTo>
                <a:lnTo>
                  <a:pt x="478" y="618"/>
                </a:lnTo>
                <a:lnTo>
                  <a:pt x="479" y="618"/>
                </a:lnTo>
                <a:lnTo>
                  <a:pt x="479" y="617"/>
                </a:lnTo>
                <a:lnTo>
                  <a:pt x="479" y="617"/>
                </a:lnTo>
                <a:lnTo>
                  <a:pt x="480" y="616"/>
                </a:lnTo>
                <a:lnTo>
                  <a:pt x="481" y="616"/>
                </a:lnTo>
                <a:lnTo>
                  <a:pt x="483" y="616"/>
                </a:lnTo>
                <a:lnTo>
                  <a:pt x="483" y="617"/>
                </a:lnTo>
                <a:lnTo>
                  <a:pt x="484" y="617"/>
                </a:lnTo>
                <a:lnTo>
                  <a:pt x="484" y="617"/>
                </a:lnTo>
                <a:lnTo>
                  <a:pt x="484" y="616"/>
                </a:lnTo>
                <a:lnTo>
                  <a:pt x="485" y="616"/>
                </a:lnTo>
                <a:lnTo>
                  <a:pt x="486" y="616"/>
                </a:lnTo>
                <a:lnTo>
                  <a:pt x="487" y="616"/>
                </a:lnTo>
                <a:lnTo>
                  <a:pt x="487" y="616"/>
                </a:lnTo>
                <a:lnTo>
                  <a:pt x="488" y="616"/>
                </a:lnTo>
                <a:lnTo>
                  <a:pt x="488" y="616"/>
                </a:lnTo>
                <a:lnTo>
                  <a:pt x="488" y="617"/>
                </a:lnTo>
                <a:lnTo>
                  <a:pt x="488" y="618"/>
                </a:lnTo>
                <a:lnTo>
                  <a:pt x="489" y="619"/>
                </a:lnTo>
                <a:lnTo>
                  <a:pt x="490" y="619"/>
                </a:lnTo>
                <a:lnTo>
                  <a:pt x="491" y="619"/>
                </a:lnTo>
                <a:lnTo>
                  <a:pt x="491" y="619"/>
                </a:lnTo>
                <a:lnTo>
                  <a:pt x="492" y="620"/>
                </a:lnTo>
                <a:lnTo>
                  <a:pt x="493" y="620"/>
                </a:lnTo>
                <a:lnTo>
                  <a:pt x="493" y="620"/>
                </a:lnTo>
                <a:lnTo>
                  <a:pt x="494" y="620"/>
                </a:lnTo>
                <a:lnTo>
                  <a:pt x="494" y="619"/>
                </a:lnTo>
                <a:lnTo>
                  <a:pt x="494" y="619"/>
                </a:lnTo>
                <a:lnTo>
                  <a:pt x="495" y="619"/>
                </a:lnTo>
                <a:lnTo>
                  <a:pt x="495" y="619"/>
                </a:lnTo>
                <a:lnTo>
                  <a:pt x="495" y="619"/>
                </a:lnTo>
                <a:lnTo>
                  <a:pt x="495" y="619"/>
                </a:lnTo>
                <a:lnTo>
                  <a:pt x="495" y="620"/>
                </a:lnTo>
                <a:lnTo>
                  <a:pt x="495" y="620"/>
                </a:lnTo>
                <a:lnTo>
                  <a:pt x="495" y="621"/>
                </a:lnTo>
                <a:lnTo>
                  <a:pt x="495" y="621"/>
                </a:lnTo>
                <a:lnTo>
                  <a:pt x="495" y="622"/>
                </a:lnTo>
                <a:lnTo>
                  <a:pt x="495" y="622"/>
                </a:lnTo>
                <a:lnTo>
                  <a:pt x="496" y="622"/>
                </a:lnTo>
                <a:lnTo>
                  <a:pt x="496" y="622"/>
                </a:lnTo>
                <a:lnTo>
                  <a:pt x="497" y="621"/>
                </a:lnTo>
                <a:lnTo>
                  <a:pt x="498" y="620"/>
                </a:lnTo>
                <a:lnTo>
                  <a:pt x="498" y="620"/>
                </a:lnTo>
                <a:lnTo>
                  <a:pt x="499" y="620"/>
                </a:lnTo>
                <a:lnTo>
                  <a:pt x="499" y="619"/>
                </a:lnTo>
                <a:lnTo>
                  <a:pt x="500" y="619"/>
                </a:lnTo>
                <a:lnTo>
                  <a:pt x="500" y="620"/>
                </a:lnTo>
                <a:lnTo>
                  <a:pt x="501" y="620"/>
                </a:lnTo>
                <a:lnTo>
                  <a:pt x="501" y="620"/>
                </a:lnTo>
                <a:lnTo>
                  <a:pt x="502" y="620"/>
                </a:lnTo>
                <a:lnTo>
                  <a:pt x="503" y="620"/>
                </a:lnTo>
                <a:lnTo>
                  <a:pt x="503" y="619"/>
                </a:lnTo>
                <a:lnTo>
                  <a:pt x="504" y="619"/>
                </a:lnTo>
                <a:lnTo>
                  <a:pt x="504" y="619"/>
                </a:lnTo>
                <a:lnTo>
                  <a:pt x="504" y="620"/>
                </a:lnTo>
                <a:lnTo>
                  <a:pt x="504" y="620"/>
                </a:lnTo>
                <a:lnTo>
                  <a:pt x="504" y="621"/>
                </a:lnTo>
                <a:lnTo>
                  <a:pt x="505" y="621"/>
                </a:lnTo>
                <a:lnTo>
                  <a:pt x="505" y="621"/>
                </a:lnTo>
                <a:lnTo>
                  <a:pt x="505" y="621"/>
                </a:lnTo>
                <a:lnTo>
                  <a:pt x="507" y="621"/>
                </a:lnTo>
                <a:lnTo>
                  <a:pt x="508" y="621"/>
                </a:lnTo>
                <a:lnTo>
                  <a:pt x="509" y="620"/>
                </a:lnTo>
                <a:lnTo>
                  <a:pt x="509" y="620"/>
                </a:lnTo>
                <a:lnTo>
                  <a:pt x="510" y="621"/>
                </a:lnTo>
                <a:lnTo>
                  <a:pt x="510" y="621"/>
                </a:lnTo>
                <a:lnTo>
                  <a:pt x="511" y="621"/>
                </a:lnTo>
                <a:lnTo>
                  <a:pt x="511" y="622"/>
                </a:lnTo>
                <a:lnTo>
                  <a:pt x="512" y="622"/>
                </a:lnTo>
                <a:lnTo>
                  <a:pt x="512" y="622"/>
                </a:lnTo>
                <a:lnTo>
                  <a:pt x="513" y="622"/>
                </a:lnTo>
                <a:lnTo>
                  <a:pt x="514" y="623"/>
                </a:lnTo>
                <a:lnTo>
                  <a:pt x="514" y="623"/>
                </a:lnTo>
                <a:lnTo>
                  <a:pt x="515" y="622"/>
                </a:lnTo>
                <a:lnTo>
                  <a:pt x="514" y="622"/>
                </a:lnTo>
                <a:lnTo>
                  <a:pt x="514" y="622"/>
                </a:lnTo>
                <a:lnTo>
                  <a:pt x="513" y="621"/>
                </a:lnTo>
                <a:lnTo>
                  <a:pt x="513" y="621"/>
                </a:lnTo>
                <a:lnTo>
                  <a:pt x="513" y="620"/>
                </a:lnTo>
                <a:lnTo>
                  <a:pt x="514" y="620"/>
                </a:lnTo>
                <a:lnTo>
                  <a:pt x="515" y="619"/>
                </a:lnTo>
                <a:lnTo>
                  <a:pt x="516" y="619"/>
                </a:lnTo>
                <a:lnTo>
                  <a:pt x="516" y="618"/>
                </a:lnTo>
                <a:lnTo>
                  <a:pt x="516" y="618"/>
                </a:lnTo>
                <a:lnTo>
                  <a:pt x="517" y="617"/>
                </a:lnTo>
                <a:lnTo>
                  <a:pt x="517" y="617"/>
                </a:lnTo>
                <a:lnTo>
                  <a:pt x="517" y="616"/>
                </a:lnTo>
                <a:lnTo>
                  <a:pt x="517" y="616"/>
                </a:lnTo>
                <a:lnTo>
                  <a:pt x="517" y="616"/>
                </a:lnTo>
                <a:lnTo>
                  <a:pt x="518" y="616"/>
                </a:lnTo>
                <a:lnTo>
                  <a:pt x="518" y="617"/>
                </a:lnTo>
                <a:lnTo>
                  <a:pt x="519" y="617"/>
                </a:lnTo>
                <a:lnTo>
                  <a:pt x="519" y="618"/>
                </a:lnTo>
                <a:lnTo>
                  <a:pt x="519" y="618"/>
                </a:lnTo>
                <a:lnTo>
                  <a:pt x="521" y="618"/>
                </a:lnTo>
                <a:lnTo>
                  <a:pt x="522" y="618"/>
                </a:lnTo>
                <a:lnTo>
                  <a:pt x="522" y="618"/>
                </a:lnTo>
                <a:lnTo>
                  <a:pt x="522" y="619"/>
                </a:lnTo>
                <a:lnTo>
                  <a:pt x="522" y="619"/>
                </a:lnTo>
                <a:lnTo>
                  <a:pt x="523" y="620"/>
                </a:lnTo>
                <a:lnTo>
                  <a:pt x="523" y="620"/>
                </a:lnTo>
                <a:lnTo>
                  <a:pt x="524" y="620"/>
                </a:lnTo>
                <a:lnTo>
                  <a:pt x="524" y="620"/>
                </a:lnTo>
                <a:lnTo>
                  <a:pt x="525" y="620"/>
                </a:lnTo>
                <a:lnTo>
                  <a:pt x="525" y="620"/>
                </a:lnTo>
                <a:lnTo>
                  <a:pt x="526" y="620"/>
                </a:lnTo>
                <a:lnTo>
                  <a:pt x="526" y="621"/>
                </a:lnTo>
                <a:lnTo>
                  <a:pt x="527" y="621"/>
                </a:lnTo>
                <a:lnTo>
                  <a:pt x="528" y="621"/>
                </a:lnTo>
                <a:lnTo>
                  <a:pt x="528" y="621"/>
                </a:lnTo>
                <a:lnTo>
                  <a:pt x="528" y="621"/>
                </a:lnTo>
                <a:lnTo>
                  <a:pt x="529" y="621"/>
                </a:lnTo>
                <a:lnTo>
                  <a:pt x="529" y="622"/>
                </a:lnTo>
                <a:lnTo>
                  <a:pt x="529" y="623"/>
                </a:lnTo>
                <a:lnTo>
                  <a:pt x="529" y="623"/>
                </a:lnTo>
                <a:lnTo>
                  <a:pt x="529" y="623"/>
                </a:lnTo>
                <a:lnTo>
                  <a:pt x="530" y="623"/>
                </a:lnTo>
                <a:lnTo>
                  <a:pt x="530" y="624"/>
                </a:lnTo>
                <a:lnTo>
                  <a:pt x="530" y="625"/>
                </a:lnTo>
                <a:lnTo>
                  <a:pt x="531" y="625"/>
                </a:lnTo>
                <a:lnTo>
                  <a:pt x="531" y="625"/>
                </a:lnTo>
                <a:lnTo>
                  <a:pt x="533" y="625"/>
                </a:lnTo>
                <a:lnTo>
                  <a:pt x="533" y="626"/>
                </a:lnTo>
                <a:lnTo>
                  <a:pt x="534" y="626"/>
                </a:lnTo>
                <a:lnTo>
                  <a:pt x="535" y="627"/>
                </a:lnTo>
                <a:lnTo>
                  <a:pt x="535" y="626"/>
                </a:lnTo>
                <a:lnTo>
                  <a:pt x="535" y="626"/>
                </a:lnTo>
                <a:lnTo>
                  <a:pt x="536" y="627"/>
                </a:lnTo>
                <a:lnTo>
                  <a:pt x="536" y="627"/>
                </a:lnTo>
                <a:lnTo>
                  <a:pt x="538" y="627"/>
                </a:lnTo>
                <a:lnTo>
                  <a:pt x="539" y="626"/>
                </a:lnTo>
                <a:lnTo>
                  <a:pt x="539" y="626"/>
                </a:lnTo>
                <a:lnTo>
                  <a:pt x="540" y="625"/>
                </a:lnTo>
                <a:lnTo>
                  <a:pt x="540" y="625"/>
                </a:lnTo>
                <a:lnTo>
                  <a:pt x="541" y="625"/>
                </a:lnTo>
                <a:lnTo>
                  <a:pt x="541" y="626"/>
                </a:lnTo>
                <a:lnTo>
                  <a:pt x="541" y="626"/>
                </a:lnTo>
                <a:lnTo>
                  <a:pt x="541" y="627"/>
                </a:lnTo>
                <a:lnTo>
                  <a:pt x="542" y="627"/>
                </a:lnTo>
                <a:lnTo>
                  <a:pt x="542" y="627"/>
                </a:lnTo>
                <a:lnTo>
                  <a:pt x="543" y="627"/>
                </a:lnTo>
                <a:lnTo>
                  <a:pt x="544" y="628"/>
                </a:lnTo>
                <a:lnTo>
                  <a:pt x="545" y="628"/>
                </a:lnTo>
                <a:lnTo>
                  <a:pt x="545" y="629"/>
                </a:lnTo>
                <a:lnTo>
                  <a:pt x="545" y="629"/>
                </a:lnTo>
                <a:lnTo>
                  <a:pt x="545" y="629"/>
                </a:lnTo>
                <a:lnTo>
                  <a:pt x="545" y="630"/>
                </a:lnTo>
                <a:lnTo>
                  <a:pt x="546" y="629"/>
                </a:lnTo>
                <a:lnTo>
                  <a:pt x="546" y="629"/>
                </a:lnTo>
                <a:lnTo>
                  <a:pt x="547" y="629"/>
                </a:lnTo>
                <a:lnTo>
                  <a:pt x="547" y="629"/>
                </a:lnTo>
                <a:lnTo>
                  <a:pt x="547" y="629"/>
                </a:lnTo>
                <a:lnTo>
                  <a:pt x="547" y="628"/>
                </a:lnTo>
                <a:lnTo>
                  <a:pt x="548" y="628"/>
                </a:lnTo>
                <a:lnTo>
                  <a:pt x="548" y="628"/>
                </a:lnTo>
                <a:lnTo>
                  <a:pt x="548" y="629"/>
                </a:lnTo>
                <a:lnTo>
                  <a:pt x="548" y="630"/>
                </a:lnTo>
                <a:lnTo>
                  <a:pt x="548" y="630"/>
                </a:lnTo>
                <a:lnTo>
                  <a:pt x="548" y="631"/>
                </a:lnTo>
                <a:lnTo>
                  <a:pt x="548" y="631"/>
                </a:lnTo>
                <a:lnTo>
                  <a:pt x="548" y="632"/>
                </a:lnTo>
                <a:lnTo>
                  <a:pt x="548" y="632"/>
                </a:lnTo>
                <a:lnTo>
                  <a:pt x="549" y="632"/>
                </a:lnTo>
                <a:lnTo>
                  <a:pt x="549" y="632"/>
                </a:lnTo>
                <a:lnTo>
                  <a:pt x="550" y="632"/>
                </a:lnTo>
                <a:lnTo>
                  <a:pt x="550" y="633"/>
                </a:lnTo>
                <a:lnTo>
                  <a:pt x="550" y="633"/>
                </a:lnTo>
                <a:lnTo>
                  <a:pt x="550" y="634"/>
                </a:lnTo>
                <a:lnTo>
                  <a:pt x="550" y="634"/>
                </a:lnTo>
                <a:lnTo>
                  <a:pt x="550" y="635"/>
                </a:lnTo>
                <a:lnTo>
                  <a:pt x="551" y="635"/>
                </a:lnTo>
                <a:lnTo>
                  <a:pt x="551" y="634"/>
                </a:lnTo>
                <a:lnTo>
                  <a:pt x="551" y="634"/>
                </a:lnTo>
                <a:lnTo>
                  <a:pt x="551" y="634"/>
                </a:lnTo>
                <a:lnTo>
                  <a:pt x="552" y="633"/>
                </a:lnTo>
                <a:lnTo>
                  <a:pt x="553" y="633"/>
                </a:lnTo>
                <a:lnTo>
                  <a:pt x="553" y="633"/>
                </a:lnTo>
                <a:lnTo>
                  <a:pt x="554" y="632"/>
                </a:lnTo>
                <a:lnTo>
                  <a:pt x="553" y="632"/>
                </a:lnTo>
                <a:lnTo>
                  <a:pt x="554" y="631"/>
                </a:lnTo>
                <a:lnTo>
                  <a:pt x="554" y="631"/>
                </a:lnTo>
                <a:lnTo>
                  <a:pt x="555" y="631"/>
                </a:lnTo>
                <a:lnTo>
                  <a:pt x="555" y="631"/>
                </a:lnTo>
                <a:lnTo>
                  <a:pt x="555" y="631"/>
                </a:lnTo>
                <a:lnTo>
                  <a:pt x="556" y="632"/>
                </a:lnTo>
                <a:lnTo>
                  <a:pt x="556" y="632"/>
                </a:lnTo>
                <a:lnTo>
                  <a:pt x="557" y="632"/>
                </a:lnTo>
                <a:lnTo>
                  <a:pt x="557" y="632"/>
                </a:lnTo>
                <a:lnTo>
                  <a:pt x="557" y="632"/>
                </a:lnTo>
                <a:lnTo>
                  <a:pt x="557" y="631"/>
                </a:lnTo>
                <a:lnTo>
                  <a:pt x="558" y="631"/>
                </a:lnTo>
                <a:lnTo>
                  <a:pt x="558" y="631"/>
                </a:lnTo>
                <a:lnTo>
                  <a:pt x="559" y="632"/>
                </a:lnTo>
                <a:lnTo>
                  <a:pt x="559" y="632"/>
                </a:lnTo>
                <a:lnTo>
                  <a:pt x="560" y="632"/>
                </a:lnTo>
                <a:lnTo>
                  <a:pt x="560" y="631"/>
                </a:lnTo>
                <a:lnTo>
                  <a:pt x="560" y="631"/>
                </a:lnTo>
                <a:lnTo>
                  <a:pt x="560" y="630"/>
                </a:lnTo>
                <a:lnTo>
                  <a:pt x="560" y="630"/>
                </a:lnTo>
                <a:lnTo>
                  <a:pt x="559" y="630"/>
                </a:lnTo>
                <a:lnTo>
                  <a:pt x="559" y="630"/>
                </a:lnTo>
                <a:lnTo>
                  <a:pt x="559" y="629"/>
                </a:lnTo>
                <a:lnTo>
                  <a:pt x="560" y="629"/>
                </a:lnTo>
                <a:lnTo>
                  <a:pt x="560" y="629"/>
                </a:lnTo>
                <a:lnTo>
                  <a:pt x="560" y="629"/>
                </a:lnTo>
                <a:lnTo>
                  <a:pt x="561" y="628"/>
                </a:lnTo>
                <a:lnTo>
                  <a:pt x="561" y="628"/>
                </a:lnTo>
                <a:lnTo>
                  <a:pt x="562" y="628"/>
                </a:lnTo>
                <a:lnTo>
                  <a:pt x="562" y="628"/>
                </a:lnTo>
                <a:lnTo>
                  <a:pt x="562" y="628"/>
                </a:lnTo>
                <a:lnTo>
                  <a:pt x="562" y="629"/>
                </a:lnTo>
                <a:lnTo>
                  <a:pt x="563" y="629"/>
                </a:lnTo>
                <a:lnTo>
                  <a:pt x="563" y="629"/>
                </a:lnTo>
                <a:lnTo>
                  <a:pt x="563" y="629"/>
                </a:lnTo>
                <a:lnTo>
                  <a:pt x="563" y="629"/>
                </a:lnTo>
                <a:lnTo>
                  <a:pt x="563" y="628"/>
                </a:lnTo>
                <a:lnTo>
                  <a:pt x="563" y="627"/>
                </a:lnTo>
                <a:lnTo>
                  <a:pt x="563" y="626"/>
                </a:lnTo>
                <a:lnTo>
                  <a:pt x="563" y="625"/>
                </a:lnTo>
                <a:lnTo>
                  <a:pt x="563" y="625"/>
                </a:lnTo>
                <a:lnTo>
                  <a:pt x="564" y="625"/>
                </a:lnTo>
                <a:lnTo>
                  <a:pt x="565" y="625"/>
                </a:lnTo>
                <a:lnTo>
                  <a:pt x="565" y="624"/>
                </a:lnTo>
                <a:lnTo>
                  <a:pt x="566" y="625"/>
                </a:lnTo>
                <a:lnTo>
                  <a:pt x="567" y="625"/>
                </a:lnTo>
                <a:lnTo>
                  <a:pt x="566" y="625"/>
                </a:lnTo>
                <a:lnTo>
                  <a:pt x="566" y="625"/>
                </a:lnTo>
                <a:lnTo>
                  <a:pt x="567" y="625"/>
                </a:lnTo>
                <a:lnTo>
                  <a:pt x="567" y="625"/>
                </a:lnTo>
                <a:lnTo>
                  <a:pt x="568" y="625"/>
                </a:lnTo>
                <a:lnTo>
                  <a:pt x="568" y="626"/>
                </a:lnTo>
                <a:lnTo>
                  <a:pt x="569" y="626"/>
                </a:lnTo>
                <a:lnTo>
                  <a:pt x="569" y="626"/>
                </a:lnTo>
                <a:lnTo>
                  <a:pt x="570" y="625"/>
                </a:lnTo>
                <a:lnTo>
                  <a:pt x="571" y="625"/>
                </a:lnTo>
                <a:lnTo>
                  <a:pt x="571" y="625"/>
                </a:lnTo>
                <a:lnTo>
                  <a:pt x="572" y="625"/>
                </a:lnTo>
                <a:lnTo>
                  <a:pt x="572" y="625"/>
                </a:lnTo>
                <a:lnTo>
                  <a:pt x="572" y="625"/>
                </a:lnTo>
                <a:lnTo>
                  <a:pt x="572" y="625"/>
                </a:lnTo>
                <a:lnTo>
                  <a:pt x="572" y="624"/>
                </a:lnTo>
                <a:lnTo>
                  <a:pt x="571" y="624"/>
                </a:lnTo>
                <a:lnTo>
                  <a:pt x="571" y="624"/>
                </a:lnTo>
                <a:lnTo>
                  <a:pt x="572" y="623"/>
                </a:lnTo>
                <a:lnTo>
                  <a:pt x="572" y="623"/>
                </a:lnTo>
                <a:lnTo>
                  <a:pt x="572" y="622"/>
                </a:lnTo>
                <a:lnTo>
                  <a:pt x="573" y="622"/>
                </a:lnTo>
                <a:lnTo>
                  <a:pt x="573" y="622"/>
                </a:lnTo>
                <a:lnTo>
                  <a:pt x="574" y="622"/>
                </a:lnTo>
                <a:lnTo>
                  <a:pt x="574" y="621"/>
                </a:lnTo>
                <a:lnTo>
                  <a:pt x="574" y="621"/>
                </a:lnTo>
                <a:lnTo>
                  <a:pt x="573" y="621"/>
                </a:lnTo>
                <a:lnTo>
                  <a:pt x="573" y="620"/>
                </a:lnTo>
                <a:lnTo>
                  <a:pt x="574" y="620"/>
                </a:lnTo>
                <a:lnTo>
                  <a:pt x="574" y="620"/>
                </a:lnTo>
                <a:lnTo>
                  <a:pt x="574" y="620"/>
                </a:lnTo>
                <a:lnTo>
                  <a:pt x="575" y="620"/>
                </a:lnTo>
                <a:lnTo>
                  <a:pt x="575" y="620"/>
                </a:lnTo>
                <a:lnTo>
                  <a:pt x="575" y="622"/>
                </a:lnTo>
                <a:lnTo>
                  <a:pt x="576" y="622"/>
                </a:lnTo>
                <a:lnTo>
                  <a:pt x="576" y="622"/>
                </a:lnTo>
                <a:lnTo>
                  <a:pt x="576" y="622"/>
                </a:lnTo>
                <a:lnTo>
                  <a:pt x="577" y="622"/>
                </a:lnTo>
                <a:lnTo>
                  <a:pt x="577" y="622"/>
                </a:lnTo>
                <a:lnTo>
                  <a:pt x="577" y="621"/>
                </a:lnTo>
                <a:lnTo>
                  <a:pt x="578" y="621"/>
                </a:lnTo>
                <a:lnTo>
                  <a:pt x="578" y="621"/>
                </a:lnTo>
                <a:lnTo>
                  <a:pt x="578" y="620"/>
                </a:lnTo>
                <a:lnTo>
                  <a:pt x="578" y="619"/>
                </a:lnTo>
                <a:lnTo>
                  <a:pt x="579" y="619"/>
                </a:lnTo>
                <a:lnTo>
                  <a:pt x="579" y="619"/>
                </a:lnTo>
                <a:lnTo>
                  <a:pt x="580" y="620"/>
                </a:lnTo>
                <a:lnTo>
                  <a:pt x="580" y="619"/>
                </a:lnTo>
                <a:lnTo>
                  <a:pt x="581" y="618"/>
                </a:lnTo>
                <a:lnTo>
                  <a:pt x="581" y="617"/>
                </a:lnTo>
                <a:lnTo>
                  <a:pt x="581" y="617"/>
                </a:lnTo>
                <a:lnTo>
                  <a:pt x="582" y="616"/>
                </a:lnTo>
                <a:lnTo>
                  <a:pt x="582" y="616"/>
                </a:lnTo>
                <a:lnTo>
                  <a:pt x="582" y="616"/>
                </a:lnTo>
                <a:lnTo>
                  <a:pt x="583" y="616"/>
                </a:lnTo>
                <a:lnTo>
                  <a:pt x="583" y="617"/>
                </a:lnTo>
                <a:lnTo>
                  <a:pt x="583" y="617"/>
                </a:lnTo>
                <a:lnTo>
                  <a:pt x="584" y="617"/>
                </a:lnTo>
                <a:lnTo>
                  <a:pt x="584" y="617"/>
                </a:lnTo>
                <a:lnTo>
                  <a:pt x="584" y="617"/>
                </a:lnTo>
                <a:lnTo>
                  <a:pt x="585" y="617"/>
                </a:lnTo>
                <a:lnTo>
                  <a:pt x="585" y="617"/>
                </a:lnTo>
                <a:lnTo>
                  <a:pt x="585" y="616"/>
                </a:lnTo>
                <a:lnTo>
                  <a:pt x="585" y="616"/>
                </a:lnTo>
                <a:lnTo>
                  <a:pt x="585" y="615"/>
                </a:lnTo>
                <a:lnTo>
                  <a:pt x="585" y="615"/>
                </a:lnTo>
                <a:lnTo>
                  <a:pt x="585" y="615"/>
                </a:lnTo>
                <a:lnTo>
                  <a:pt x="586" y="615"/>
                </a:lnTo>
                <a:lnTo>
                  <a:pt x="586" y="615"/>
                </a:lnTo>
                <a:lnTo>
                  <a:pt x="585" y="615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3"/>
                </a:lnTo>
                <a:lnTo>
                  <a:pt x="585" y="613"/>
                </a:lnTo>
                <a:lnTo>
                  <a:pt x="584" y="613"/>
                </a:lnTo>
                <a:lnTo>
                  <a:pt x="584" y="613"/>
                </a:lnTo>
                <a:lnTo>
                  <a:pt x="584" y="612"/>
                </a:lnTo>
                <a:lnTo>
                  <a:pt x="584" y="612"/>
                </a:lnTo>
                <a:lnTo>
                  <a:pt x="585" y="612"/>
                </a:lnTo>
                <a:lnTo>
                  <a:pt x="585" y="611"/>
                </a:lnTo>
                <a:lnTo>
                  <a:pt x="585" y="611"/>
                </a:lnTo>
                <a:lnTo>
                  <a:pt x="585" y="611"/>
                </a:lnTo>
                <a:lnTo>
                  <a:pt x="585" y="610"/>
                </a:lnTo>
                <a:lnTo>
                  <a:pt x="585" y="610"/>
                </a:lnTo>
                <a:lnTo>
                  <a:pt x="585" y="609"/>
                </a:lnTo>
                <a:lnTo>
                  <a:pt x="585" y="609"/>
                </a:lnTo>
                <a:lnTo>
                  <a:pt x="585" y="609"/>
                </a:lnTo>
                <a:lnTo>
                  <a:pt x="585" y="608"/>
                </a:lnTo>
                <a:lnTo>
                  <a:pt x="586" y="608"/>
                </a:lnTo>
                <a:lnTo>
                  <a:pt x="586" y="609"/>
                </a:lnTo>
                <a:lnTo>
                  <a:pt x="585" y="609"/>
                </a:lnTo>
                <a:lnTo>
                  <a:pt x="585" y="610"/>
                </a:lnTo>
                <a:lnTo>
                  <a:pt x="586" y="610"/>
                </a:lnTo>
                <a:lnTo>
                  <a:pt x="586" y="610"/>
                </a:lnTo>
                <a:lnTo>
                  <a:pt x="587" y="609"/>
                </a:lnTo>
                <a:lnTo>
                  <a:pt x="587" y="609"/>
                </a:lnTo>
                <a:lnTo>
                  <a:pt x="587" y="608"/>
                </a:lnTo>
                <a:lnTo>
                  <a:pt x="586" y="608"/>
                </a:lnTo>
                <a:lnTo>
                  <a:pt x="587" y="607"/>
                </a:lnTo>
                <a:lnTo>
                  <a:pt x="587" y="607"/>
                </a:lnTo>
                <a:lnTo>
                  <a:pt x="588" y="607"/>
                </a:lnTo>
                <a:lnTo>
                  <a:pt x="588" y="607"/>
                </a:lnTo>
                <a:lnTo>
                  <a:pt x="589" y="607"/>
                </a:lnTo>
                <a:lnTo>
                  <a:pt x="589" y="607"/>
                </a:lnTo>
                <a:lnTo>
                  <a:pt x="589" y="606"/>
                </a:lnTo>
                <a:lnTo>
                  <a:pt x="589" y="606"/>
                </a:lnTo>
                <a:lnTo>
                  <a:pt x="589" y="606"/>
                </a:lnTo>
                <a:lnTo>
                  <a:pt x="588" y="606"/>
                </a:lnTo>
                <a:lnTo>
                  <a:pt x="588" y="605"/>
                </a:lnTo>
                <a:lnTo>
                  <a:pt x="589" y="605"/>
                </a:lnTo>
                <a:lnTo>
                  <a:pt x="589" y="605"/>
                </a:lnTo>
                <a:lnTo>
                  <a:pt x="590" y="605"/>
                </a:lnTo>
                <a:lnTo>
                  <a:pt x="590" y="605"/>
                </a:lnTo>
                <a:lnTo>
                  <a:pt x="591" y="604"/>
                </a:lnTo>
                <a:lnTo>
                  <a:pt x="591" y="604"/>
                </a:lnTo>
                <a:lnTo>
                  <a:pt x="591" y="603"/>
                </a:lnTo>
                <a:lnTo>
                  <a:pt x="591" y="604"/>
                </a:lnTo>
                <a:lnTo>
                  <a:pt x="591" y="604"/>
                </a:lnTo>
                <a:lnTo>
                  <a:pt x="592" y="604"/>
                </a:lnTo>
                <a:lnTo>
                  <a:pt x="592" y="604"/>
                </a:lnTo>
                <a:lnTo>
                  <a:pt x="593" y="603"/>
                </a:lnTo>
                <a:lnTo>
                  <a:pt x="593" y="603"/>
                </a:lnTo>
                <a:lnTo>
                  <a:pt x="593" y="603"/>
                </a:lnTo>
                <a:lnTo>
                  <a:pt x="593" y="602"/>
                </a:lnTo>
                <a:lnTo>
                  <a:pt x="594" y="602"/>
                </a:lnTo>
                <a:lnTo>
                  <a:pt x="594" y="602"/>
                </a:lnTo>
                <a:lnTo>
                  <a:pt x="595" y="603"/>
                </a:lnTo>
                <a:lnTo>
                  <a:pt x="594" y="603"/>
                </a:lnTo>
                <a:lnTo>
                  <a:pt x="594" y="604"/>
                </a:lnTo>
                <a:lnTo>
                  <a:pt x="594" y="604"/>
                </a:lnTo>
                <a:lnTo>
                  <a:pt x="594" y="605"/>
                </a:lnTo>
                <a:lnTo>
                  <a:pt x="594" y="605"/>
                </a:lnTo>
                <a:lnTo>
                  <a:pt x="594" y="606"/>
                </a:lnTo>
                <a:lnTo>
                  <a:pt x="594" y="606"/>
                </a:lnTo>
                <a:lnTo>
                  <a:pt x="595" y="606"/>
                </a:lnTo>
                <a:lnTo>
                  <a:pt x="595" y="606"/>
                </a:lnTo>
                <a:lnTo>
                  <a:pt x="595" y="605"/>
                </a:lnTo>
                <a:lnTo>
                  <a:pt x="595" y="605"/>
                </a:lnTo>
                <a:lnTo>
                  <a:pt x="596" y="604"/>
                </a:lnTo>
                <a:lnTo>
                  <a:pt x="596" y="604"/>
                </a:lnTo>
                <a:lnTo>
                  <a:pt x="596" y="604"/>
                </a:lnTo>
                <a:lnTo>
                  <a:pt x="596" y="603"/>
                </a:lnTo>
                <a:lnTo>
                  <a:pt x="596" y="603"/>
                </a:lnTo>
                <a:lnTo>
                  <a:pt x="596" y="603"/>
                </a:lnTo>
                <a:lnTo>
                  <a:pt x="597" y="602"/>
                </a:lnTo>
                <a:lnTo>
                  <a:pt x="597" y="602"/>
                </a:lnTo>
                <a:lnTo>
                  <a:pt x="597" y="602"/>
                </a:lnTo>
                <a:lnTo>
                  <a:pt x="598" y="603"/>
                </a:lnTo>
                <a:lnTo>
                  <a:pt x="598" y="602"/>
                </a:lnTo>
                <a:lnTo>
                  <a:pt x="599" y="602"/>
                </a:lnTo>
                <a:lnTo>
                  <a:pt x="599" y="602"/>
                </a:lnTo>
                <a:lnTo>
                  <a:pt x="599" y="602"/>
                </a:lnTo>
                <a:lnTo>
                  <a:pt x="599" y="602"/>
                </a:lnTo>
                <a:lnTo>
                  <a:pt x="599" y="601"/>
                </a:lnTo>
                <a:lnTo>
                  <a:pt x="600" y="601"/>
                </a:lnTo>
                <a:lnTo>
                  <a:pt x="600" y="601"/>
                </a:lnTo>
                <a:lnTo>
                  <a:pt x="600" y="601"/>
                </a:lnTo>
                <a:lnTo>
                  <a:pt x="601" y="601"/>
                </a:lnTo>
                <a:lnTo>
                  <a:pt x="601" y="601"/>
                </a:lnTo>
                <a:lnTo>
                  <a:pt x="602" y="601"/>
                </a:lnTo>
                <a:lnTo>
                  <a:pt x="602" y="600"/>
                </a:lnTo>
                <a:lnTo>
                  <a:pt x="602" y="600"/>
                </a:lnTo>
                <a:lnTo>
                  <a:pt x="603" y="599"/>
                </a:lnTo>
                <a:lnTo>
                  <a:pt x="603" y="599"/>
                </a:lnTo>
                <a:lnTo>
                  <a:pt x="604" y="599"/>
                </a:lnTo>
                <a:lnTo>
                  <a:pt x="604" y="599"/>
                </a:lnTo>
                <a:lnTo>
                  <a:pt x="604" y="600"/>
                </a:lnTo>
                <a:lnTo>
                  <a:pt x="605" y="600"/>
                </a:lnTo>
                <a:lnTo>
                  <a:pt x="605" y="600"/>
                </a:lnTo>
                <a:lnTo>
                  <a:pt x="606" y="599"/>
                </a:lnTo>
                <a:lnTo>
                  <a:pt x="605" y="599"/>
                </a:lnTo>
                <a:lnTo>
                  <a:pt x="605" y="599"/>
                </a:lnTo>
                <a:lnTo>
                  <a:pt x="605" y="598"/>
                </a:lnTo>
                <a:lnTo>
                  <a:pt x="605" y="598"/>
                </a:lnTo>
                <a:lnTo>
                  <a:pt x="605" y="597"/>
                </a:lnTo>
                <a:lnTo>
                  <a:pt x="605" y="597"/>
                </a:lnTo>
                <a:lnTo>
                  <a:pt x="606" y="597"/>
                </a:lnTo>
                <a:lnTo>
                  <a:pt x="606" y="597"/>
                </a:lnTo>
                <a:lnTo>
                  <a:pt x="606" y="597"/>
                </a:lnTo>
                <a:lnTo>
                  <a:pt x="607" y="597"/>
                </a:lnTo>
                <a:lnTo>
                  <a:pt x="607" y="598"/>
                </a:lnTo>
                <a:lnTo>
                  <a:pt x="607" y="598"/>
                </a:lnTo>
                <a:lnTo>
                  <a:pt x="607" y="597"/>
                </a:lnTo>
                <a:lnTo>
                  <a:pt x="608" y="597"/>
                </a:lnTo>
                <a:lnTo>
                  <a:pt x="608" y="596"/>
                </a:lnTo>
                <a:lnTo>
                  <a:pt x="608" y="596"/>
                </a:lnTo>
                <a:lnTo>
                  <a:pt x="608" y="596"/>
                </a:lnTo>
                <a:lnTo>
                  <a:pt x="608" y="596"/>
                </a:lnTo>
                <a:lnTo>
                  <a:pt x="608" y="595"/>
                </a:lnTo>
                <a:lnTo>
                  <a:pt x="608" y="595"/>
                </a:lnTo>
                <a:lnTo>
                  <a:pt x="608" y="595"/>
                </a:lnTo>
                <a:lnTo>
                  <a:pt x="608" y="595"/>
                </a:lnTo>
                <a:lnTo>
                  <a:pt x="609" y="595"/>
                </a:lnTo>
                <a:lnTo>
                  <a:pt x="609" y="595"/>
                </a:lnTo>
                <a:lnTo>
                  <a:pt x="610" y="595"/>
                </a:lnTo>
                <a:lnTo>
                  <a:pt x="610" y="595"/>
                </a:lnTo>
                <a:lnTo>
                  <a:pt x="611" y="595"/>
                </a:lnTo>
                <a:lnTo>
                  <a:pt x="611" y="594"/>
                </a:lnTo>
                <a:lnTo>
                  <a:pt x="611" y="594"/>
                </a:lnTo>
                <a:lnTo>
                  <a:pt x="612" y="594"/>
                </a:lnTo>
                <a:lnTo>
                  <a:pt x="612" y="593"/>
                </a:lnTo>
                <a:lnTo>
                  <a:pt x="613" y="593"/>
                </a:lnTo>
                <a:lnTo>
                  <a:pt x="613" y="593"/>
                </a:lnTo>
                <a:lnTo>
                  <a:pt x="613" y="592"/>
                </a:lnTo>
                <a:lnTo>
                  <a:pt x="612" y="592"/>
                </a:lnTo>
                <a:lnTo>
                  <a:pt x="613" y="591"/>
                </a:lnTo>
                <a:lnTo>
                  <a:pt x="613" y="591"/>
                </a:lnTo>
                <a:lnTo>
                  <a:pt x="614" y="591"/>
                </a:lnTo>
                <a:lnTo>
                  <a:pt x="614" y="591"/>
                </a:lnTo>
                <a:lnTo>
                  <a:pt x="614" y="591"/>
                </a:lnTo>
                <a:lnTo>
                  <a:pt x="614" y="590"/>
                </a:lnTo>
                <a:lnTo>
                  <a:pt x="615" y="591"/>
                </a:lnTo>
                <a:lnTo>
                  <a:pt x="615" y="590"/>
                </a:lnTo>
                <a:lnTo>
                  <a:pt x="615" y="590"/>
                </a:lnTo>
                <a:lnTo>
                  <a:pt x="616" y="590"/>
                </a:lnTo>
                <a:lnTo>
                  <a:pt x="616" y="590"/>
                </a:lnTo>
                <a:lnTo>
                  <a:pt x="616" y="590"/>
                </a:lnTo>
                <a:lnTo>
                  <a:pt x="617" y="590"/>
                </a:lnTo>
                <a:lnTo>
                  <a:pt x="618" y="590"/>
                </a:lnTo>
                <a:lnTo>
                  <a:pt x="618" y="590"/>
                </a:lnTo>
                <a:lnTo>
                  <a:pt x="618" y="590"/>
                </a:lnTo>
                <a:lnTo>
                  <a:pt x="619" y="590"/>
                </a:lnTo>
                <a:lnTo>
                  <a:pt x="618" y="589"/>
                </a:lnTo>
                <a:lnTo>
                  <a:pt x="618" y="589"/>
                </a:lnTo>
                <a:lnTo>
                  <a:pt x="619" y="589"/>
                </a:lnTo>
                <a:lnTo>
                  <a:pt x="620" y="589"/>
                </a:lnTo>
                <a:lnTo>
                  <a:pt x="620" y="589"/>
                </a:lnTo>
                <a:lnTo>
                  <a:pt x="620" y="588"/>
                </a:lnTo>
                <a:lnTo>
                  <a:pt x="620" y="588"/>
                </a:lnTo>
                <a:lnTo>
                  <a:pt x="620" y="588"/>
                </a:lnTo>
                <a:lnTo>
                  <a:pt x="620" y="587"/>
                </a:lnTo>
                <a:lnTo>
                  <a:pt x="620" y="587"/>
                </a:lnTo>
                <a:lnTo>
                  <a:pt x="620" y="587"/>
                </a:lnTo>
                <a:lnTo>
                  <a:pt x="620" y="586"/>
                </a:lnTo>
                <a:lnTo>
                  <a:pt x="620" y="587"/>
                </a:lnTo>
                <a:lnTo>
                  <a:pt x="620" y="586"/>
                </a:lnTo>
                <a:lnTo>
                  <a:pt x="620" y="586"/>
                </a:lnTo>
                <a:lnTo>
                  <a:pt x="620" y="586"/>
                </a:lnTo>
                <a:lnTo>
                  <a:pt x="620" y="585"/>
                </a:lnTo>
                <a:lnTo>
                  <a:pt x="619" y="585"/>
                </a:lnTo>
                <a:lnTo>
                  <a:pt x="619" y="585"/>
                </a:lnTo>
                <a:lnTo>
                  <a:pt x="619" y="585"/>
                </a:lnTo>
                <a:lnTo>
                  <a:pt x="619" y="585"/>
                </a:lnTo>
                <a:lnTo>
                  <a:pt x="619" y="585"/>
                </a:lnTo>
                <a:lnTo>
                  <a:pt x="619" y="584"/>
                </a:lnTo>
                <a:lnTo>
                  <a:pt x="619" y="584"/>
                </a:lnTo>
                <a:lnTo>
                  <a:pt x="619" y="583"/>
                </a:lnTo>
                <a:lnTo>
                  <a:pt x="619" y="583"/>
                </a:lnTo>
                <a:lnTo>
                  <a:pt x="618" y="583"/>
                </a:lnTo>
                <a:lnTo>
                  <a:pt x="618" y="583"/>
                </a:lnTo>
                <a:lnTo>
                  <a:pt x="618" y="583"/>
                </a:lnTo>
                <a:lnTo>
                  <a:pt x="617" y="583"/>
                </a:lnTo>
                <a:lnTo>
                  <a:pt x="617" y="582"/>
                </a:lnTo>
                <a:lnTo>
                  <a:pt x="617" y="581"/>
                </a:lnTo>
                <a:lnTo>
                  <a:pt x="616" y="581"/>
                </a:lnTo>
                <a:lnTo>
                  <a:pt x="616" y="581"/>
                </a:lnTo>
                <a:lnTo>
                  <a:pt x="616" y="580"/>
                </a:lnTo>
                <a:lnTo>
                  <a:pt x="617" y="580"/>
                </a:lnTo>
                <a:lnTo>
                  <a:pt x="617" y="580"/>
                </a:lnTo>
                <a:lnTo>
                  <a:pt x="617" y="580"/>
                </a:lnTo>
                <a:lnTo>
                  <a:pt x="617" y="579"/>
                </a:lnTo>
                <a:lnTo>
                  <a:pt x="617" y="579"/>
                </a:lnTo>
                <a:lnTo>
                  <a:pt x="617" y="579"/>
                </a:lnTo>
                <a:lnTo>
                  <a:pt x="617" y="579"/>
                </a:lnTo>
                <a:lnTo>
                  <a:pt x="617" y="578"/>
                </a:lnTo>
                <a:lnTo>
                  <a:pt x="616" y="578"/>
                </a:lnTo>
                <a:lnTo>
                  <a:pt x="616" y="578"/>
                </a:lnTo>
                <a:lnTo>
                  <a:pt x="616" y="578"/>
                </a:lnTo>
                <a:lnTo>
                  <a:pt x="616" y="578"/>
                </a:lnTo>
                <a:lnTo>
                  <a:pt x="616" y="577"/>
                </a:lnTo>
                <a:lnTo>
                  <a:pt x="615" y="577"/>
                </a:lnTo>
                <a:lnTo>
                  <a:pt x="615" y="577"/>
                </a:lnTo>
                <a:lnTo>
                  <a:pt x="615" y="576"/>
                </a:lnTo>
                <a:lnTo>
                  <a:pt x="615" y="576"/>
                </a:lnTo>
                <a:lnTo>
                  <a:pt x="615" y="576"/>
                </a:lnTo>
                <a:lnTo>
                  <a:pt x="615" y="575"/>
                </a:lnTo>
                <a:lnTo>
                  <a:pt x="614" y="575"/>
                </a:lnTo>
                <a:lnTo>
                  <a:pt x="615" y="575"/>
                </a:lnTo>
                <a:lnTo>
                  <a:pt x="615" y="575"/>
                </a:lnTo>
                <a:lnTo>
                  <a:pt x="614" y="575"/>
                </a:lnTo>
                <a:lnTo>
                  <a:pt x="614" y="574"/>
                </a:lnTo>
                <a:lnTo>
                  <a:pt x="614" y="574"/>
                </a:lnTo>
                <a:lnTo>
                  <a:pt x="615" y="573"/>
                </a:lnTo>
                <a:lnTo>
                  <a:pt x="614" y="573"/>
                </a:lnTo>
                <a:lnTo>
                  <a:pt x="614" y="573"/>
                </a:lnTo>
                <a:lnTo>
                  <a:pt x="614" y="572"/>
                </a:lnTo>
                <a:lnTo>
                  <a:pt x="614" y="572"/>
                </a:lnTo>
                <a:lnTo>
                  <a:pt x="614" y="572"/>
                </a:lnTo>
                <a:lnTo>
                  <a:pt x="613" y="572"/>
                </a:lnTo>
                <a:lnTo>
                  <a:pt x="613" y="572"/>
                </a:lnTo>
                <a:lnTo>
                  <a:pt x="613" y="571"/>
                </a:lnTo>
                <a:lnTo>
                  <a:pt x="613" y="571"/>
                </a:lnTo>
                <a:lnTo>
                  <a:pt x="612" y="570"/>
                </a:lnTo>
                <a:lnTo>
                  <a:pt x="613" y="570"/>
                </a:lnTo>
                <a:lnTo>
                  <a:pt x="613" y="569"/>
                </a:lnTo>
                <a:lnTo>
                  <a:pt x="613" y="569"/>
                </a:lnTo>
                <a:lnTo>
                  <a:pt x="613" y="568"/>
                </a:lnTo>
                <a:lnTo>
                  <a:pt x="612" y="568"/>
                </a:lnTo>
                <a:lnTo>
                  <a:pt x="612" y="568"/>
                </a:lnTo>
                <a:lnTo>
                  <a:pt x="613" y="568"/>
                </a:lnTo>
                <a:lnTo>
                  <a:pt x="613" y="567"/>
                </a:lnTo>
                <a:lnTo>
                  <a:pt x="613" y="567"/>
                </a:lnTo>
                <a:lnTo>
                  <a:pt x="612" y="567"/>
                </a:lnTo>
                <a:lnTo>
                  <a:pt x="612" y="567"/>
                </a:lnTo>
                <a:lnTo>
                  <a:pt x="612" y="566"/>
                </a:lnTo>
                <a:lnTo>
                  <a:pt x="612" y="566"/>
                </a:lnTo>
                <a:lnTo>
                  <a:pt x="612" y="565"/>
                </a:lnTo>
                <a:lnTo>
                  <a:pt x="611" y="565"/>
                </a:lnTo>
                <a:lnTo>
                  <a:pt x="611" y="565"/>
                </a:lnTo>
                <a:lnTo>
                  <a:pt x="611" y="565"/>
                </a:lnTo>
                <a:lnTo>
                  <a:pt x="611" y="565"/>
                </a:lnTo>
                <a:lnTo>
                  <a:pt x="611" y="565"/>
                </a:lnTo>
                <a:lnTo>
                  <a:pt x="612" y="564"/>
                </a:lnTo>
                <a:lnTo>
                  <a:pt x="612" y="564"/>
                </a:lnTo>
                <a:lnTo>
                  <a:pt x="612" y="563"/>
                </a:lnTo>
                <a:lnTo>
                  <a:pt x="613" y="564"/>
                </a:lnTo>
                <a:lnTo>
                  <a:pt x="613" y="563"/>
                </a:lnTo>
                <a:lnTo>
                  <a:pt x="613" y="563"/>
                </a:lnTo>
                <a:lnTo>
                  <a:pt x="613" y="563"/>
                </a:lnTo>
                <a:lnTo>
                  <a:pt x="613" y="562"/>
                </a:lnTo>
                <a:lnTo>
                  <a:pt x="613" y="562"/>
                </a:lnTo>
                <a:lnTo>
                  <a:pt x="613" y="562"/>
                </a:lnTo>
                <a:lnTo>
                  <a:pt x="613" y="561"/>
                </a:lnTo>
                <a:lnTo>
                  <a:pt x="614" y="561"/>
                </a:lnTo>
                <a:lnTo>
                  <a:pt x="613" y="561"/>
                </a:lnTo>
                <a:lnTo>
                  <a:pt x="613" y="560"/>
                </a:lnTo>
                <a:lnTo>
                  <a:pt x="613" y="560"/>
                </a:lnTo>
                <a:lnTo>
                  <a:pt x="614" y="560"/>
                </a:lnTo>
                <a:lnTo>
                  <a:pt x="614" y="560"/>
                </a:lnTo>
                <a:lnTo>
                  <a:pt x="614" y="559"/>
                </a:lnTo>
                <a:lnTo>
                  <a:pt x="614" y="559"/>
                </a:lnTo>
                <a:lnTo>
                  <a:pt x="615" y="559"/>
                </a:lnTo>
                <a:lnTo>
                  <a:pt x="615" y="559"/>
                </a:lnTo>
                <a:lnTo>
                  <a:pt x="614" y="559"/>
                </a:lnTo>
                <a:lnTo>
                  <a:pt x="615" y="558"/>
                </a:lnTo>
                <a:lnTo>
                  <a:pt x="615" y="558"/>
                </a:lnTo>
                <a:lnTo>
                  <a:pt x="615" y="558"/>
                </a:lnTo>
                <a:lnTo>
                  <a:pt x="615" y="557"/>
                </a:lnTo>
                <a:lnTo>
                  <a:pt x="615" y="557"/>
                </a:lnTo>
                <a:lnTo>
                  <a:pt x="615" y="556"/>
                </a:lnTo>
                <a:lnTo>
                  <a:pt x="614" y="556"/>
                </a:lnTo>
                <a:lnTo>
                  <a:pt x="614" y="556"/>
                </a:lnTo>
                <a:lnTo>
                  <a:pt x="614" y="556"/>
                </a:lnTo>
                <a:lnTo>
                  <a:pt x="615" y="556"/>
                </a:lnTo>
                <a:lnTo>
                  <a:pt x="615" y="555"/>
                </a:lnTo>
                <a:lnTo>
                  <a:pt x="615" y="555"/>
                </a:lnTo>
                <a:lnTo>
                  <a:pt x="615" y="555"/>
                </a:lnTo>
                <a:lnTo>
                  <a:pt x="615" y="555"/>
                </a:lnTo>
                <a:lnTo>
                  <a:pt x="616" y="555"/>
                </a:lnTo>
                <a:lnTo>
                  <a:pt x="616" y="555"/>
                </a:lnTo>
                <a:lnTo>
                  <a:pt x="616" y="555"/>
                </a:lnTo>
                <a:lnTo>
                  <a:pt x="616" y="554"/>
                </a:lnTo>
                <a:lnTo>
                  <a:pt x="617" y="554"/>
                </a:lnTo>
                <a:lnTo>
                  <a:pt x="617" y="554"/>
                </a:lnTo>
                <a:lnTo>
                  <a:pt x="617" y="554"/>
                </a:lnTo>
                <a:lnTo>
                  <a:pt x="617" y="553"/>
                </a:lnTo>
                <a:lnTo>
                  <a:pt x="617" y="553"/>
                </a:lnTo>
                <a:lnTo>
                  <a:pt x="617" y="552"/>
                </a:lnTo>
                <a:lnTo>
                  <a:pt x="617" y="552"/>
                </a:lnTo>
                <a:lnTo>
                  <a:pt x="617" y="551"/>
                </a:lnTo>
                <a:lnTo>
                  <a:pt x="617" y="551"/>
                </a:lnTo>
                <a:lnTo>
                  <a:pt x="618" y="551"/>
                </a:lnTo>
                <a:lnTo>
                  <a:pt x="618" y="550"/>
                </a:lnTo>
                <a:lnTo>
                  <a:pt x="619" y="550"/>
                </a:lnTo>
                <a:lnTo>
                  <a:pt x="619" y="550"/>
                </a:lnTo>
                <a:lnTo>
                  <a:pt x="619" y="549"/>
                </a:lnTo>
                <a:lnTo>
                  <a:pt x="620" y="549"/>
                </a:lnTo>
                <a:lnTo>
                  <a:pt x="620" y="549"/>
                </a:lnTo>
                <a:lnTo>
                  <a:pt x="620" y="549"/>
                </a:lnTo>
                <a:lnTo>
                  <a:pt x="621" y="549"/>
                </a:lnTo>
                <a:lnTo>
                  <a:pt x="621" y="549"/>
                </a:lnTo>
                <a:lnTo>
                  <a:pt x="621" y="548"/>
                </a:lnTo>
                <a:lnTo>
                  <a:pt x="622" y="548"/>
                </a:lnTo>
                <a:lnTo>
                  <a:pt x="621" y="547"/>
                </a:lnTo>
                <a:lnTo>
                  <a:pt x="621" y="547"/>
                </a:lnTo>
                <a:lnTo>
                  <a:pt x="621" y="547"/>
                </a:lnTo>
                <a:lnTo>
                  <a:pt x="620" y="547"/>
                </a:lnTo>
                <a:lnTo>
                  <a:pt x="620" y="546"/>
                </a:lnTo>
                <a:lnTo>
                  <a:pt x="621" y="546"/>
                </a:lnTo>
                <a:lnTo>
                  <a:pt x="620" y="546"/>
                </a:lnTo>
                <a:lnTo>
                  <a:pt x="620" y="545"/>
                </a:lnTo>
                <a:lnTo>
                  <a:pt x="621" y="545"/>
                </a:lnTo>
                <a:lnTo>
                  <a:pt x="621" y="545"/>
                </a:lnTo>
                <a:lnTo>
                  <a:pt x="621" y="545"/>
                </a:lnTo>
                <a:lnTo>
                  <a:pt x="622" y="545"/>
                </a:lnTo>
                <a:lnTo>
                  <a:pt x="622" y="545"/>
                </a:lnTo>
                <a:lnTo>
                  <a:pt x="622" y="544"/>
                </a:lnTo>
                <a:lnTo>
                  <a:pt x="622" y="544"/>
                </a:lnTo>
                <a:lnTo>
                  <a:pt x="622" y="543"/>
                </a:lnTo>
                <a:lnTo>
                  <a:pt x="622" y="543"/>
                </a:lnTo>
                <a:lnTo>
                  <a:pt x="622" y="542"/>
                </a:lnTo>
                <a:lnTo>
                  <a:pt x="622" y="542"/>
                </a:lnTo>
                <a:lnTo>
                  <a:pt x="621" y="541"/>
                </a:lnTo>
                <a:lnTo>
                  <a:pt x="621" y="541"/>
                </a:lnTo>
                <a:lnTo>
                  <a:pt x="621" y="540"/>
                </a:lnTo>
                <a:lnTo>
                  <a:pt x="621" y="540"/>
                </a:lnTo>
                <a:lnTo>
                  <a:pt x="621" y="539"/>
                </a:lnTo>
                <a:lnTo>
                  <a:pt x="620" y="539"/>
                </a:lnTo>
                <a:lnTo>
                  <a:pt x="620" y="538"/>
                </a:lnTo>
                <a:lnTo>
                  <a:pt x="620" y="538"/>
                </a:lnTo>
                <a:lnTo>
                  <a:pt x="620" y="538"/>
                </a:lnTo>
                <a:lnTo>
                  <a:pt x="619" y="537"/>
                </a:lnTo>
                <a:lnTo>
                  <a:pt x="619" y="537"/>
                </a:lnTo>
                <a:lnTo>
                  <a:pt x="618" y="536"/>
                </a:lnTo>
                <a:lnTo>
                  <a:pt x="617" y="535"/>
                </a:lnTo>
                <a:lnTo>
                  <a:pt x="617" y="535"/>
                </a:lnTo>
                <a:lnTo>
                  <a:pt x="617" y="534"/>
                </a:lnTo>
                <a:lnTo>
                  <a:pt x="616" y="534"/>
                </a:lnTo>
                <a:lnTo>
                  <a:pt x="616" y="533"/>
                </a:lnTo>
                <a:lnTo>
                  <a:pt x="616" y="533"/>
                </a:lnTo>
                <a:lnTo>
                  <a:pt x="615" y="533"/>
                </a:lnTo>
                <a:lnTo>
                  <a:pt x="615" y="533"/>
                </a:lnTo>
                <a:lnTo>
                  <a:pt x="614" y="533"/>
                </a:lnTo>
                <a:lnTo>
                  <a:pt x="613" y="533"/>
                </a:lnTo>
                <a:lnTo>
                  <a:pt x="613" y="533"/>
                </a:lnTo>
                <a:lnTo>
                  <a:pt x="612" y="533"/>
                </a:lnTo>
                <a:lnTo>
                  <a:pt x="611" y="533"/>
                </a:lnTo>
                <a:lnTo>
                  <a:pt x="611" y="533"/>
                </a:lnTo>
                <a:lnTo>
                  <a:pt x="610" y="533"/>
                </a:lnTo>
                <a:lnTo>
                  <a:pt x="610" y="532"/>
                </a:lnTo>
                <a:lnTo>
                  <a:pt x="609" y="532"/>
                </a:lnTo>
                <a:lnTo>
                  <a:pt x="609" y="532"/>
                </a:lnTo>
                <a:lnTo>
                  <a:pt x="608" y="532"/>
                </a:lnTo>
                <a:lnTo>
                  <a:pt x="608" y="532"/>
                </a:lnTo>
                <a:lnTo>
                  <a:pt x="608" y="532"/>
                </a:lnTo>
                <a:lnTo>
                  <a:pt x="607" y="533"/>
                </a:lnTo>
                <a:lnTo>
                  <a:pt x="607" y="533"/>
                </a:lnTo>
                <a:lnTo>
                  <a:pt x="606" y="533"/>
                </a:lnTo>
                <a:lnTo>
                  <a:pt x="606" y="533"/>
                </a:lnTo>
                <a:lnTo>
                  <a:pt x="605" y="533"/>
                </a:lnTo>
                <a:lnTo>
                  <a:pt x="605" y="533"/>
                </a:lnTo>
                <a:lnTo>
                  <a:pt x="604" y="533"/>
                </a:lnTo>
                <a:lnTo>
                  <a:pt x="604" y="533"/>
                </a:lnTo>
                <a:lnTo>
                  <a:pt x="603" y="534"/>
                </a:lnTo>
                <a:lnTo>
                  <a:pt x="603" y="534"/>
                </a:lnTo>
                <a:lnTo>
                  <a:pt x="602" y="534"/>
                </a:lnTo>
                <a:lnTo>
                  <a:pt x="602" y="534"/>
                </a:lnTo>
                <a:lnTo>
                  <a:pt x="601" y="534"/>
                </a:lnTo>
                <a:lnTo>
                  <a:pt x="601" y="533"/>
                </a:lnTo>
                <a:lnTo>
                  <a:pt x="600" y="533"/>
                </a:lnTo>
                <a:lnTo>
                  <a:pt x="600" y="532"/>
                </a:lnTo>
                <a:lnTo>
                  <a:pt x="600" y="532"/>
                </a:lnTo>
                <a:lnTo>
                  <a:pt x="600" y="532"/>
                </a:lnTo>
                <a:lnTo>
                  <a:pt x="598" y="533"/>
                </a:lnTo>
                <a:lnTo>
                  <a:pt x="598" y="533"/>
                </a:lnTo>
                <a:lnTo>
                  <a:pt x="598" y="533"/>
                </a:lnTo>
                <a:lnTo>
                  <a:pt x="597" y="532"/>
                </a:lnTo>
                <a:lnTo>
                  <a:pt x="597" y="531"/>
                </a:lnTo>
                <a:lnTo>
                  <a:pt x="597" y="531"/>
                </a:lnTo>
                <a:lnTo>
                  <a:pt x="597" y="530"/>
                </a:lnTo>
                <a:lnTo>
                  <a:pt x="597" y="530"/>
                </a:lnTo>
                <a:lnTo>
                  <a:pt x="597" y="529"/>
                </a:lnTo>
                <a:lnTo>
                  <a:pt x="597" y="528"/>
                </a:lnTo>
                <a:lnTo>
                  <a:pt x="597" y="528"/>
                </a:lnTo>
                <a:lnTo>
                  <a:pt x="597" y="528"/>
                </a:lnTo>
                <a:lnTo>
                  <a:pt x="596" y="527"/>
                </a:lnTo>
                <a:lnTo>
                  <a:pt x="597" y="527"/>
                </a:lnTo>
                <a:lnTo>
                  <a:pt x="596" y="527"/>
                </a:lnTo>
                <a:lnTo>
                  <a:pt x="597" y="526"/>
                </a:lnTo>
                <a:lnTo>
                  <a:pt x="596" y="526"/>
                </a:lnTo>
                <a:lnTo>
                  <a:pt x="596" y="526"/>
                </a:lnTo>
                <a:lnTo>
                  <a:pt x="596" y="526"/>
                </a:lnTo>
                <a:lnTo>
                  <a:pt x="596" y="526"/>
                </a:lnTo>
                <a:lnTo>
                  <a:pt x="595" y="526"/>
                </a:lnTo>
                <a:lnTo>
                  <a:pt x="595" y="526"/>
                </a:lnTo>
                <a:lnTo>
                  <a:pt x="594" y="526"/>
                </a:lnTo>
                <a:lnTo>
                  <a:pt x="594" y="525"/>
                </a:lnTo>
                <a:lnTo>
                  <a:pt x="594" y="525"/>
                </a:lnTo>
                <a:lnTo>
                  <a:pt x="594" y="525"/>
                </a:lnTo>
                <a:lnTo>
                  <a:pt x="594" y="525"/>
                </a:lnTo>
                <a:lnTo>
                  <a:pt x="594" y="525"/>
                </a:lnTo>
                <a:lnTo>
                  <a:pt x="595" y="525"/>
                </a:lnTo>
                <a:lnTo>
                  <a:pt x="595" y="524"/>
                </a:lnTo>
                <a:lnTo>
                  <a:pt x="595" y="524"/>
                </a:lnTo>
                <a:lnTo>
                  <a:pt x="596" y="524"/>
                </a:lnTo>
                <a:lnTo>
                  <a:pt x="595" y="523"/>
                </a:lnTo>
                <a:lnTo>
                  <a:pt x="596" y="523"/>
                </a:lnTo>
                <a:lnTo>
                  <a:pt x="596" y="522"/>
                </a:lnTo>
                <a:lnTo>
                  <a:pt x="596" y="522"/>
                </a:lnTo>
                <a:lnTo>
                  <a:pt x="595" y="522"/>
                </a:lnTo>
                <a:lnTo>
                  <a:pt x="595" y="522"/>
                </a:lnTo>
                <a:lnTo>
                  <a:pt x="595" y="522"/>
                </a:lnTo>
                <a:lnTo>
                  <a:pt x="595" y="522"/>
                </a:lnTo>
                <a:lnTo>
                  <a:pt x="594" y="522"/>
                </a:lnTo>
                <a:lnTo>
                  <a:pt x="594" y="521"/>
                </a:lnTo>
                <a:lnTo>
                  <a:pt x="594" y="521"/>
                </a:lnTo>
                <a:lnTo>
                  <a:pt x="595" y="521"/>
                </a:lnTo>
                <a:lnTo>
                  <a:pt x="595" y="521"/>
                </a:lnTo>
                <a:lnTo>
                  <a:pt x="596" y="522"/>
                </a:lnTo>
                <a:lnTo>
                  <a:pt x="596" y="521"/>
                </a:lnTo>
                <a:lnTo>
                  <a:pt x="596" y="521"/>
                </a:lnTo>
                <a:lnTo>
                  <a:pt x="595" y="520"/>
                </a:lnTo>
                <a:lnTo>
                  <a:pt x="595" y="520"/>
                </a:lnTo>
                <a:lnTo>
                  <a:pt x="595" y="519"/>
                </a:lnTo>
                <a:lnTo>
                  <a:pt x="594" y="519"/>
                </a:lnTo>
                <a:lnTo>
                  <a:pt x="594" y="519"/>
                </a:lnTo>
                <a:lnTo>
                  <a:pt x="595" y="519"/>
                </a:lnTo>
                <a:lnTo>
                  <a:pt x="595" y="518"/>
                </a:lnTo>
                <a:lnTo>
                  <a:pt x="595" y="518"/>
                </a:lnTo>
                <a:lnTo>
                  <a:pt x="595" y="518"/>
                </a:lnTo>
                <a:lnTo>
                  <a:pt x="596" y="518"/>
                </a:lnTo>
                <a:lnTo>
                  <a:pt x="596" y="518"/>
                </a:lnTo>
                <a:lnTo>
                  <a:pt x="596" y="517"/>
                </a:lnTo>
                <a:lnTo>
                  <a:pt x="596" y="517"/>
                </a:lnTo>
                <a:lnTo>
                  <a:pt x="596" y="517"/>
                </a:lnTo>
                <a:lnTo>
                  <a:pt x="596" y="516"/>
                </a:lnTo>
                <a:lnTo>
                  <a:pt x="596" y="515"/>
                </a:lnTo>
                <a:lnTo>
                  <a:pt x="596" y="515"/>
                </a:lnTo>
                <a:lnTo>
                  <a:pt x="596" y="515"/>
                </a:lnTo>
                <a:lnTo>
                  <a:pt x="596" y="515"/>
                </a:lnTo>
                <a:lnTo>
                  <a:pt x="596" y="514"/>
                </a:lnTo>
                <a:lnTo>
                  <a:pt x="597" y="514"/>
                </a:lnTo>
                <a:lnTo>
                  <a:pt x="597" y="514"/>
                </a:lnTo>
                <a:lnTo>
                  <a:pt x="597" y="513"/>
                </a:lnTo>
                <a:lnTo>
                  <a:pt x="597" y="514"/>
                </a:lnTo>
                <a:lnTo>
                  <a:pt x="597" y="513"/>
                </a:lnTo>
                <a:lnTo>
                  <a:pt x="596" y="512"/>
                </a:lnTo>
                <a:lnTo>
                  <a:pt x="597" y="512"/>
                </a:lnTo>
                <a:lnTo>
                  <a:pt x="597" y="513"/>
                </a:lnTo>
                <a:lnTo>
                  <a:pt x="597" y="513"/>
                </a:lnTo>
                <a:lnTo>
                  <a:pt x="597" y="513"/>
                </a:lnTo>
                <a:lnTo>
                  <a:pt x="598" y="513"/>
                </a:lnTo>
                <a:lnTo>
                  <a:pt x="598" y="514"/>
                </a:lnTo>
                <a:lnTo>
                  <a:pt x="598" y="514"/>
                </a:lnTo>
                <a:lnTo>
                  <a:pt x="599" y="514"/>
                </a:lnTo>
                <a:lnTo>
                  <a:pt x="599" y="515"/>
                </a:lnTo>
                <a:lnTo>
                  <a:pt x="599" y="515"/>
                </a:lnTo>
                <a:lnTo>
                  <a:pt x="600" y="515"/>
                </a:lnTo>
                <a:lnTo>
                  <a:pt x="600" y="514"/>
                </a:lnTo>
                <a:lnTo>
                  <a:pt x="601" y="514"/>
                </a:lnTo>
                <a:lnTo>
                  <a:pt x="601" y="515"/>
                </a:lnTo>
                <a:lnTo>
                  <a:pt x="601" y="515"/>
                </a:lnTo>
                <a:lnTo>
                  <a:pt x="601" y="515"/>
                </a:lnTo>
                <a:lnTo>
                  <a:pt x="602" y="515"/>
                </a:lnTo>
                <a:lnTo>
                  <a:pt x="602" y="515"/>
                </a:lnTo>
                <a:lnTo>
                  <a:pt x="602" y="515"/>
                </a:lnTo>
                <a:lnTo>
                  <a:pt x="602" y="515"/>
                </a:lnTo>
                <a:lnTo>
                  <a:pt x="602" y="514"/>
                </a:lnTo>
                <a:lnTo>
                  <a:pt x="603" y="514"/>
                </a:lnTo>
                <a:lnTo>
                  <a:pt x="603" y="514"/>
                </a:lnTo>
                <a:lnTo>
                  <a:pt x="603" y="515"/>
                </a:lnTo>
                <a:lnTo>
                  <a:pt x="604" y="515"/>
                </a:lnTo>
                <a:lnTo>
                  <a:pt x="604" y="515"/>
                </a:lnTo>
                <a:lnTo>
                  <a:pt x="604" y="514"/>
                </a:lnTo>
                <a:lnTo>
                  <a:pt x="604" y="514"/>
                </a:lnTo>
                <a:lnTo>
                  <a:pt x="604" y="514"/>
                </a:lnTo>
                <a:lnTo>
                  <a:pt x="603" y="514"/>
                </a:lnTo>
                <a:lnTo>
                  <a:pt x="603" y="513"/>
                </a:lnTo>
                <a:lnTo>
                  <a:pt x="603" y="513"/>
                </a:lnTo>
                <a:lnTo>
                  <a:pt x="603" y="513"/>
                </a:lnTo>
                <a:lnTo>
                  <a:pt x="603" y="513"/>
                </a:lnTo>
                <a:lnTo>
                  <a:pt x="603" y="512"/>
                </a:lnTo>
                <a:lnTo>
                  <a:pt x="603" y="512"/>
                </a:lnTo>
                <a:lnTo>
                  <a:pt x="604" y="512"/>
                </a:lnTo>
                <a:lnTo>
                  <a:pt x="604" y="512"/>
                </a:lnTo>
                <a:lnTo>
                  <a:pt x="604" y="511"/>
                </a:lnTo>
                <a:lnTo>
                  <a:pt x="605" y="511"/>
                </a:lnTo>
                <a:lnTo>
                  <a:pt x="605" y="511"/>
                </a:lnTo>
                <a:lnTo>
                  <a:pt x="605" y="512"/>
                </a:lnTo>
                <a:lnTo>
                  <a:pt x="606" y="512"/>
                </a:lnTo>
                <a:lnTo>
                  <a:pt x="606" y="511"/>
                </a:lnTo>
                <a:lnTo>
                  <a:pt x="606" y="511"/>
                </a:lnTo>
                <a:lnTo>
                  <a:pt x="606" y="511"/>
                </a:lnTo>
                <a:lnTo>
                  <a:pt x="606" y="510"/>
                </a:lnTo>
                <a:lnTo>
                  <a:pt x="606" y="510"/>
                </a:lnTo>
                <a:lnTo>
                  <a:pt x="606" y="510"/>
                </a:lnTo>
                <a:lnTo>
                  <a:pt x="606" y="510"/>
                </a:lnTo>
                <a:lnTo>
                  <a:pt x="606" y="510"/>
                </a:lnTo>
                <a:lnTo>
                  <a:pt x="606" y="509"/>
                </a:lnTo>
                <a:lnTo>
                  <a:pt x="606" y="509"/>
                </a:lnTo>
                <a:lnTo>
                  <a:pt x="606" y="508"/>
                </a:lnTo>
                <a:lnTo>
                  <a:pt x="606" y="508"/>
                </a:lnTo>
                <a:lnTo>
                  <a:pt x="605" y="508"/>
                </a:lnTo>
                <a:lnTo>
                  <a:pt x="605" y="508"/>
                </a:lnTo>
                <a:lnTo>
                  <a:pt x="605" y="507"/>
                </a:lnTo>
                <a:lnTo>
                  <a:pt x="605" y="507"/>
                </a:lnTo>
                <a:lnTo>
                  <a:pt x="606" y="507"/>
                </a:lnTo>
                <a:lnTo>
                  <a:pt x="606" y="506"/>
                </a:lnTo>
                <a:lnTo>
                  <a:pt x="606" y="506"/>
                </a:lnTo>
                <a:lnTo>
                  <a:pt x="606" y="506"/>
                </a:lnTo>
                <a:lnTo>
                  <a:pt x="606" y="505"/>
                </a:lnTo>
                <a:lnTo>
                  <a:pt x="606" y="505"/>
                </a:lnTo>
                <a:lnTo>
                  <a:pt x="607" y="505"/>
                </a:lnTo>
                <a:lnTo>
                  <a:pt x="607" y="505"/>
                </a:lnTo>
                <a:lnTo>
                  <a:pt x="607" y="505"/>
                </a:lnTo>
                <a:lnTo>
                  <a:pt x="607" y="504"/>
                </a:lnTo>
                <a:lnTo>
                  <a:pt x="608" y="504"/>
                </a:lnTo>
                <a:lnTo>
                  <a:pt x="608" y="504"/>
                </a:lnTo>
                <a:lnTo>
                  <a:pt x="608" y="504"/>
                </a:lnTo>
                <a:lnTo>
                  <a:pt x="609" y="504"/>
                </a:lnTo>
                <a:lnTo>
                  <a:pt x="609" y="505"/>
                </a:lnTo>
                <a:lnTo>
                  <a:pt x="610" y="504"/>
                </a:lnTo>
                <a:lnTo>
                  <a:pt x="610" y="504"/>
                </a:lnTo>
                <a:lnTo>
                  <a:pt x="609" y="504"/>
                </a:lnTo>
                <a:lnTo>
                  <a:pt x="609" y="503"/>
                </a:lnTo>
                <a:lnTo>
                  <a:pt x="610" y="503"/>
                </a:lnTo>
                <a:lnTo>
                  <a:pt x="610" y="503"/>
                </a:lnTo>
                <a:lnTo>
                  <a:pt x="610" y="503"/>
                </a:lnTo>
                <a:lnTo>
                  <a:pt x="610" y="502"/>
                </a:lnTo>
                <a:lnTo>
                  <a:pt x="610" y="502"/>
                </a:lnTo>
                <a:lnTo>
                  <a:pt x="610" y="502"/>
                </a:lnTo>
                <a:lnTo>
                  <a:pt x="610" y="501"/>
                </a:lnTo>
                <a:lnTo>
                  <a:pt x="611" y="501"/>
                </a:lnTo>
                <a:lnTo>
                  <a:pt x="611" y="501"/>
                </a:lnTo>
                <a:lnTo>
                  <a:pt x="611" y="501"/>
                </a:lnTo>
                <a:lnTo>
                  <a:pt x="612" y="501"/>
                </a:lnTo>
                <a:lnTo>
                  <a:pt x="612" y="501"/>
                </a:lnTo>
                <a:lnTo>
                  <a:pt x="612" y="501"/>
                </a:lnTo>
                <a:lnTo>
                  <a:pt x="612" y="500"/>
                </a:lnTo>
                <a:lnTo>
                  <a:pt x="612" y="500"/>
                </a:lnTo>
                <a:lnTo>
                  <a:pt x="612" y="500"/>
                </a:lnTo>
                <a:lnTo>
                  <a:pt x="612" y="499"/>
                </a:lnTo>
                <a:lnTo>
                  <a:pt x="613" y="499"/>
                </a:lnTo>
                <a:lnTo>
                  <a:pt x="613" y="500"/>
                </a:lnTo>
                <a:lnTo>
                  <a:pt x="614" y="499"/>
                </a:lnTo>
                <a:lnTo>
                  <a:pt x="613" y="499"/>
                </a:lnTo>
                <a:lnTo>
                  <a:pt x="613" y="499"/>
                </a:lnTo>
                <a:lnTo>
                  <a:pt x="612" y="498"/>
                </a:lnTo>
                <a:lnTo>
                  <a:pt x="613" y="498"/>
                </a:lnTo>
                <a:lnTo>
                  <a:pt x="613" y="498"/>
                </a:lnTo>
                <a:lnTo>
                  <a:pt x="613" y="498"/>
                </a:lnTo>
                <a:lnTo>
                  <a:pt x="614" y="498"/>
                </a:lnTo>
                <a:lnTo>
                  <a:pt x="614" y="497"/>
                </a:lnTo>
                <a:lnTo>
                  <a:pt x="613" y="497"/>
                </a:lnTo>
                <a:lnTo>
                  <a:pt x="613" y="497"/>
                </a:lnTo>
                <a:lnTo>
                  <a:pt x="614" y="497"/>
                </a:lnTo>
                <a:lnTo>
                  <a:pt x="613" y="496"/>
                </a:lnTo>
                <a:lnTo>
                  <a:pt x="613" y="496"/>
                </a:lnTo>
                <a:lnTo>
                  <a:pt x="614" y="496"/>
                </a:lnTo>
                <a:lnTo>
                  <a:pt x="614" y="496"/>
                </a:lnTo>
                <a:lnTo>
                  <a:pt x="615" y="495"/>
                </a:lnTo>
                <a:lnTo>
                  <a:pt x="615" y="495"/>
                </a:lnTo>
                <a:lnTo>
                  <a:pt x="616" y="495"/>
                </a:lnTo>
                <a:lnTo>
                  <a:pt x="616" y="495"/>
                </a:lnTo>
                <a:lnTo>
                  <a:pt x="616" y="495"/>
                </a:lnTo>
                <a:lnTo>
                  <a:pt x="616" y="494"/>
                </a:lnTo>
                <a:lnTo>
                  <a:pt x="616" y="495"/>
                </a:lnTo>
                <a:lnTo>
                  <a:pt x="616" y="495"/>
                </a:lnTo>
                <a:lnTo>
                  <a:pt x="616" y="494"/>
                </a:lnTo>
                <a:lnTo>
                  <a:pt x="617" y="495"/>
                </a:lnTo>
                <a:lnTo>
                  <a:pt x="617" y="494"/>
                </a:lnTo>
                <a:lnTo>
                  <a:pt x="617" y="494"/>
                </a:lnTo>
                <a:lnTo>
                  <a:pt x="618" y="494"/>
                </a:lnTo>
                <a:lnTo>
                  <a:pt x="618" y="494"/>
                </a:lnTo>
                <a:lnTo>
                  <a:pt x="618" y="495"/>
                </a:lnTo>
                <a:lnTo>
                  <a:pt x="618" y="495"/>
                </a:lnTo>
                <a:lnTo>
                  <a:pt x="618" y="495"/>
                </a:lnTo>
                <a:lnTo>
                  <a:pt x="618" y="495"/>
                </a:lnTo>
                <a:lnTo>
                  <a:pt x="618" y="494"/>
                </a:lnTo>
                <a:lnTo>
                  <a:pt x="618" y="494"/>
                </a:lnTo>
                <a:lnTo>
                  <a:pt x="619" y="493"/>
                </a:lnTo>
                <a:lnTo>
                  <a:pt x="619" y="493"/>
                </a:lnTo>
                <a:lnTo>
                  <a:pt x="620" y="493"/>
                </a:lnTo>
                <a:lnTo>
                  <a:pt x="620" y="494"/>
                </a:lnTo>
                <a:lnTo>
                  <a:pt x="620" y="494"/>
                </a:lnTo>
                <a:lnTo>
                  <a:pt x="620" y="493"/>
                </a:lnTo>
                <a:lnTo>
                  <a:pt x="620" y="493"/>
                </a:lnTo>
                <a:lnTo>
                  <a:pt x="620" y="492"/>
                </a:lnTo>
                <a:lnTo>
                  <a:pt x="620" y="491"/>
                </a:lnTo>
                <a:lnTo>
                  <a:pt x="620" y="491"/>
                </a:lnTo>
                <a:lnTo>
                  <a:pt x="621" y="491"/>
                </a:lnTo>
                <a:lnTo>
                  <a:pt x="621" y="491"/>
                </a:lnTo>
                <a:lnTo>
                  <a:pt x="621" y="491"/>
                </a:lnTo>
                <a:lnTo>
                  <a:pt x="621" y="490"/>
                </a:lnTo>
                <a:lnTo>
                  <a:pt x="620" y="490"/>
                </a:lnTo>
                <a:lnTo>
                  <a:pt x="621" y="490"/>
                </a:lnTo>
                <a:lnTo>
                  <a:pt x="621" y="489"/>
                </a:lnTo>
                <a:lnTo>
                  <a:pt x="621" y="489"/>
                </a:lnTo>
                <a:lnTo>
                  <a:pt x="622" y="490"/>
                </a:lnTo>
                <a:lnTo>
                  <a:pt x="622" y="489"/>
                </a:lnTo>
                <a:lnTo>
                  <a:pt x="622" y="489"/>
                </a:lnTo>
                <a:lnTo>
                  <a:pt x="622" y="488"/>
                </a:lnTo>
                <a:lnTo>
                  <a:pt x="623" y="489"/>
                </a:lnTo>
                <a:lnTo>
                  <a:pt x="623" y="488"/>
                </a:lnTo>
                <a:lnTo>
                  <a:pt x="624" y="488"/>
                </a:lnTo>
                <a:lnTo>
                  <a:pt x="624" y="488"/>
                </a:lnTo>
                <a:lnTo>
                  <a:pt x="624" y="488"/>
                </a:lnTo>
                <a:lnTo>
                  <a:pt x="624" y="487"/>
                </a:lnTo>
                <a:lnTo>
                  <a:pt x="625" y="487"/>
                </a:lnTo>
                <a:lnTo>
                  <a:pt x="625" y="487"/>
                </a:lnTo>
                <a:lnTo>
                  <a:pt x="625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7"/>
                </a:lnTo>
                <a:lnTo>
                  <a:pt x="627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6"/>
                </a:lnTo>
                <a:lnTo>
                  <a:pt x="627" y="486"/>
                </a:lnTo>
                <a:lnTo>
                  <a:pt x="627" y="486"/>
                </a:lnTo>
                <a:lnTo>
                  <a:pt x="628" y="487"/>
                </a:lnTo>
                <a:lnTo>
                  <a:pt x="628" y="487"/>
                </a:lnTo>
                <a:lnTo>
                  <a:pt x="628" y="486"/>
                </a:lnTo>
                <a:lnTo>
                  <a:pt x="628" y="486"/>
                </a:lnTo>
                <a:lnTo>
                  <a:pt x="628" y="485"/>
                </a:lnTo>
                <a:lnTo>
                  <a:pt x="628" y="486"/>
                </a:lnTo>
                <a:lnTo>
                  <a:pt x="629" y="486"/>
                </a:lnTo>
                <a:lnTo>
                  <a:pt x="629" y="486"/>
                </a:lnTo>
                <a:lnTo>
                  <a:pt x="630" y="486"/>
                </a:lnTo>
                <a:lnTo>
                  <a:pt x="630" y="485"/>
                </a:lnTo>
                <a:lnTo>
                  <a:pt x="630" y="485"/>
                </a:lnTo>
                <a:lnTo>
                  <a:pt x="630" y="485"/>
                </a:lnTo>
                <a:lnTo>
                  <a:pt x="630" y="485"/>
                </a:lnTo>
                <a:lnTo>
                  <a:pt x="630" y="485"/>
                </a:lnTo>
                <a:lnTo>
                  <a:pt x="630" y="485"/>
                </a:lnTo>
                <a:lnTo>
                  <a:pt x="631" y="485"/>
                </a:lnTo>
                <a:lnTo>
                  <a:pt x="631" y="485"/>
                </a:lnTo>
                <a:lnTo>
                  <a:pt x="631" y="485"/>
                </a:lnTo>
                <a:lnTo>
                  <a:pt x="631" y="485"/>
                </a:lnTo>
                <a:lnTo>
                  <a:pt x="631" y="484"/>
                </a:lnTo>
                <a:lnTo>
                  <a:pt x="631" y="484"/>
                </a:lnTo>
                <a:lnTo>
                  <a:pt x="631" y="484"/>
                </a:lnTo>
                <a:lnTo>
                  <a:pt x="631" y="483"/>
                </a:lnTo>
                <a:lnTo>
                  <a:pt x="631" y="483"/>
                </a:lnTo>
                <a:lnTo>
                  <a:pt x="631" y="482"/>
                </a:lnTo>
                <a:lnTo>
                  <a:pt x="631" y="482"/>
                </a:lnTo>
                <a:lnTo>
                  <a:pt x="631" y="483"/>
                </a:lnTo>
                <a:lnTo>
                  <a:pt x="631" y="483"/>
                </a:lnTo>
                <a:lnTo>
                  <a:pt x="632" y="483"/>
                </a:lnTo>
                <a:lnTo>
                  <a:pt x="632" y="484"/>
                </a:lnTo>
                <a:lnTo>
                  <a:pt x="633" y="483"/>
                </a:lnTo>
                <a:lnTo>
                  <a:pt x="632" y="483"/>
                </a:lnTo>
                <a:lnTo>
                  <a:pt x="632" y="483"/>
                </a:lnTo>
                <a:lnTo>
                  <a:pt x="633" y="483"/>
                </a:lnTo>
                <a:lnTo>
                  <a:pt x="633" y="482"/>
                </a:lnTo>
                <a:lnTo>
                  <a:pt x="633" y="482"/>
                </a:lnTo>
                <a:lnTo>
                  <a:pt x="633" y="481"/>
                </a:lnTo>
                <a:lnTo>
                  <a:pt x="633" y="481"/>
                </a:lnTo>
                <a:lnTo>
                  <a:pt x="634" y="481"/>
                </a:lnTo>
                <a:lnTo>
                  <a:pt x="634" y="482"/>
                </a:lnTo>
                <a:lnTo>
                  <a:pt x="634" y="482"/>
                </a:lnTo>
                <a:lnTo>
                  <a:pt x="635" y="482"/>
                </a:lnTo>
                <a:lnTo>
                  <a:pt x="635" y="481"/>
                </a:lnTo>
                <a:lnTo>
                  <a:pt x="634" y="481"/>
                </a:lnTo>
                <a:lnTo>
                  <a:pt x="634" y="481"/>
                </a:lnTo>
                <a:lnTo>
                  <a:pt x="635" y="481"/>
                </a:lnTo>
                <a:lnTo>
                  <a:pt x="635" y="481"/>
                </a:lnTo>
                <a:lnTo>
                  <a:pt x="636" y="480"/>
                </a:lnTo>
                <a:lnTo>
                  <a:pt x="635" y="480"/>
                </a:lnTo>
                <a:lnTo>
                  <a:pt x="636" y="480"/>
                </a:lnTo>
                <a:lnTo>
                  <a:pt x="636" y="479"/>
                </a:lnTo>
                <a:lnTo>
                  <a:pt x="636" y="479"/>
                </a:lnTo>
                <a:lnTo>
                  <a:pt x="636" y="479"/>
                </a:lnTo>
                <a:lnTo>
                  <a:pt x="635" y="479"/>
                </a:lnTo>
                <a:lnTo>
                  <a:pt x="635" y="479"/>
                </a:lnTo>
                <a:lnTo>
                  <a:pt x="635" y="479"/>
                </a:lnTo>
                <a:lnTo>
                  <a:pt x="635" y="479"/>
                </a:lnTo>
                <a:lnTo>
                  <a:pt x="635" y="478"/>
                </a:lnTo>
                <a:lnTo>
                  <a:pt x="635" y="479"/>
                </a:lnTo>
                <a:lnTo>
                  <a:pt x="635" y="478"/>
                </a:lnTo>
                <a:lnTo>
                  <a:pt x="635" y="478"/>
                </a:lnTo>
                <a:lnTo>
                  <a:pt x="634" y="478"/>
                </a:lnTo>
                <a:lnTo>
                  <a:pt x="634" y="478"/>
                </a:lnTo>
                <a:lnTo>
                  <a:pt x="635" y="478"/>
                </a:lnTo>
                <a:lnTo>
                  <a:pt x="635" y="477"/>
                </a:lnTo>
                <a:lnTo>
                  <a:pt x="636" y="477"/>
                </a:lnTo>
                <a:lnTo>
                  <a:pt x="636" y="477"/>
                </a:lnTo>
                <a:lnTo>
                  <a:pt x="636" y="477"/>
                </a:lnTo>
                <a:lnTo>
                  <a:pt x="636" y="476"/>
                </a:lnTo>
                <a:lnTo>
                  <a:pt x="636" y="476"/>
                </a:lnTo>
                <a:lnTo>
                  <a:pt x="636" y="476"/>
                </a:lnTo>
                <a:lnTo>
                  <a:pt x="635" y="475"/>
                </a:lnTo>
                <a:lnTo>
                  <a:pt x="635" y="475"/>
                </a:lnTo>
                <a:lnTo>
                  <a:pt x="635" y="475"/>
                </a:lnTo>
                <a:lnTo>
                  <a:pt x="635" y="475"/>
                </a:lnTo>
                <a:lnTo>
                  <a:pt x="634" y="475"/>
                </a:lnTo>
                <a:lnTo>
                  <a:pt x="633" y="475"/>
                </a:lnTo>
                <a:lnTo>
                  <a:pt x="633" y="475"/>
                </a:lnTo>
                <a:lnTo>
                  <a:pt x="634" y="475"/>
                </a:lnTo>
                <a:lnTo>
                  <a:pt x="634" y="474"/>
                </a:lnTo>
                <a:lnTo>
                  <a:pt x="634" y="474"/>
                </a:lnTo>
                <a:lnTo>
                  <a:pt x="633" y="474"/>
                </a:lnTo>
                <a:lnTo>
                  <a:pt x="633" y="474"/>
                </a:lnTo>
                <a:lnTo>
                  <a:pt x="632" y="474"/>
                </a:lnTo>
                <a:lnTo>
                  <a:pt x="633" y="473"/>
                </a:lnTo>
                <a:lnTo>
                  <a:pt x="633" y="473"/>
                </a:lnTo>
                <a:lnTo>
                  <a:pt x="633" y="472"/>
                </a:lnTo>
                <a:lnTo>
                  <a:pt x="633" y="472"/>
                </a:lnTo>
                <a:lnTo>
                  <a:pt x="632" y="472"/>
                </a:lnTo>
                <a:lnTo>
                  <a:pt x="632" y="472"/>
                </a:lnTo>
                <a:lnTo>
                  <a:pt x="631" y="472"/>
                </a:lnTo>
                <a:lnTo>
                  <a:pt x="632" y="471"/>
                </a:lnTo>
                <a:lnTo>
                  <a:pt x="632" y="471"/>
                </a:lnTo>
                <a:lnTo>
                  <a:pt x="633" y="471"/>
                </a:lnTo>
                <a:lnTo>
                  <a:pt x="633" y="470"/>
                </a:lnTo>
                <a:lnTo>
                  <a:pt x="633" y="470"/>
                </a:lnTo>
                <a:lnTo>
                  <a:pt x="633" y="470"/>
                </a:lnTo>
                <a:lnTo>
                  <a:pt x="632" y="470"/>
                </a:lnTo>
                <a:lnTo>
                  <a:pt x="632" y="470"/>
                </a:lnTo>
                <a:lnTo>
                  <a:pt x="631" y="469"/>
                </a:lnTo>
                <a:lnTo>
                  <a:pt x="631" y="468"/>
                </a:lnTo>
                <a:lnTo>
                  <a:pt x="631" y="468"/>
                </a:lnTo>
                <a:lnTo>
                  <a:pt x="631" y="468"/>
                </a:lnTo>
                <a:lnTo>
                  <a:pt x="630" y="468"/>
                </a:lnTo>
                <a:lnTo>
                  <a:pt x="630" y="469"/>
                </a:lnTo>
                <a:lnTo>
                  <a:pt x="630" y="469"/>
                </a:lnTo>
                <a:lnTo>
                  <a:pt x="629" y="469"/>
                </a:lnTo>
                <a:lnTo>
                  <a:pt x="629" y="469"/>
                </a:lnTo>
                <a:lnTo>
                  <a:pt x="630" y="468"/>
                </a:lnTo>
                <a:lnTo>
                  <a:pt x="630" y="468"/>
                </a:lnTo>
                <a:lnTo>
                  <a:pt x="630" y="467"/>
                </a:lnTo>
                <a:lnTo>
                  <a:pt x="629" y="467"/>
                </a:lnTo>
                <a:lnTo>
                  <a:pt x="629" y="467"/>
                </a:lnTo>
                <a:lnTo>
                  <a:pt x="629" y="467"/>
                </a:lnTo>
                <a:lnTo>
                  <a:pt x="629" y="466"/>
                </a:lnTo>
                <a:lnTo>
                  <a:pt x="630" y="466"/>
                </a:lnTo>
                <a:lnTo>
                  <a:pt x="630" y="466"/>
                </a:lnTo>
                <a:lnTo>
                  <a:pt x="629" y="466"/>
                </a:lnTo>
                <a:lnTo>
                  <a:pt x="629" y="465"/>
                </a:lnTo>
                <a:lnTo>
                  <a:pt x="629" y="465"/>
                </a:lnTo>
                <a:lnTo>
                  <a:pt x="629" y="465"/>
                </a:lnTo>
                <a:lnTo>
                  <a:pt x="628" y="465"/>
                </a:lnTo>
                <a:lnTo>
                  <a:pt x="628" y="465"/>
                </a:lnTo>
                <a:lnTo>
                  <a:pt x="628" y="465"/>
                </a:lnTo>
                <a:lnTo>
                  <a:pt x="629" y="465"/>
                </a:lnTo>
                <a:lnTo>
                  <a:pt x="629" y="464"/>
                </a:lnTo>
                <a:lnTo>
                  <a:pt x="629" y="464"/>
                </a:lnTo>
                <a:lnTo>
                  <a:pt x="629" y="464"/>
                </a:lnTo>
                <a:lnTo>
                  <a:pt x="629" y="463"/>
                </a:lnTo>
                <a:lnTo>
                  <a:pt x="629" y="462"/>
                </a:lnTo>
                <a:lnTo>
                  <a:pt x="628" y="462"/>
                </a:lnTo>
                <a:lnTo>
                  <a:pt x="629" y="462"/>
                </a:lnTo>
                <a:lnTo>
                  <a:pt x="629" y="461"/>
                </a:lnTo>
                <a:lnTo>
                  <a:pt x="629" y="461"/>
                </a:lnTo>
                <a:lnTo>
                  <a:pt x="630" y="461"/>
                </a:lnTo>
                <a:lnTo>
                  <a:pt x="630" y="460"/>
                </a:lnTo>
                <a:lnTo>
                  <a:pt x="629" y="460"/>
                </a:lnTo>
                <a:lnTo>
                  <a:pt x="629" y="461"/>
                </a:lnTo>
                <a:lnTo>
                  <a:pt x="628" y="461"/>
                </a:lnTo>
                <a:lnTo>
                  <a:pt x="628" y="461"/>
                </a:lnTo>
                <a:lnTo>
                  <a:pt x="628" y="460"/>
                </a:lnTo>
                <a:lnTo>
                  <a:pt x="628" y="460"/>
                </a:lnTo>
                <a:lnTo>
                  <a:pt x="628" y="459"/>
                </a:lnTo>
                <a:lnTo>
                  <a:pt x="628" y="459"/>
                </a:lnTo>
                <a:lnTo>
                  <a:pt x="627" y="459"/>
                </a:lnTo>
                <a:lnTo>
                  <a:pt x="627" y="459"/>
                </a:lnTo>
                <a:lnTo>
                  <a:pt x="627" y="458"/>
                </a:lnTo>
                <a:lnTo>
                  <a:pt x="627" y="458"/>
                </a:lnTo>
                <a:lnTo>
                  <a:pt x="627" y="458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lnTo>
                  <a:pt x="627" y="456"/>
                </a:lnTo>
                <a:lnTo>
                  <a:pt x="627" y="456"/>
                </a:lnTo>
                <a:lnTo>
                  <a:pt x="627" y="456"/>
                </a:lnTo>
                <a:lnTo>
                  <a:pt x="627" y="456"/>
                </a:lnTo>
                <a:lnTo>
                  <a:pt x="627" y="455"/>
                </a:lnTo>
                <a:lnTo>
                  <a:pt x="627" y="455"/>
                </a:lnTo>
                <a:lnTo>
                  <a:pt x="626" y="455"/>
                </a:lnTo>
                <a:lnTo>
                  <a:pt x="626" y="455"/>
                </a:lnTo>
                <a:lnTo>
                  <a:pt x="626" y="454"/>
                </a:lnTo>
                <a:lnTo>
                  <a:pt x="626" y="454"/>
                </a:lnTo>
                <a:lnTo>
                  <a:pt x="626" y="454"/>
                </a:lnTo>
                <a:lnTo>
                  <a:pt x="626" y="454"/>
                </a:lnTo>
                <a:lnTo>
                  <a:pt x="626" y="454"/>
                </a:lnTo>
                <a:lnTo>
                  <a:pt x="626" y="453"/>
                </a:lnTo>
                <a:lnTo>
                  <a:pt x="625" y="453"/>
                </a:lnTo>
                <a:lnTo>
                  <a:pt x="626" y="453"/>
                </a:lnTo>
                <a:lnTo>
                  <a:pt x="626" y="453"/>
                </a:lnTo>
                <a:lnTo>
                  <a:pt x="626" y="452"/>
                </a:lnTo>
                <a:lnTo>
                  <a:pt x="626" y="452"/>
                </a:lnTo>
                <a:lnTo>
                  <a:pt x="626" y="451"/>
                </a:lnTo>
                <a:lnTo>
                  <a:pt x="626" y="451"/>
                </a:lnTo>
                <a:lnTo>
                  <a:pt x="626" y="451"/>
                </a:lnTo>
                <a:lnTo>
                  <a:pt x="627" y="450"/>
                </a:lnTo>
                <a:lnTo>
                  <a:pt x="626" y="450"/>
                </a:lnTo>
                <a:lnTo>
                  <a:pt x="626" y="449"/>
                </a:lnTo>
                <a:lnTo>
                  <a:pt x="626" y="449"/>
                </a:lnTo>
                <a:lnTo>
                  <a:pt x="626" y="449"/>
                </a:lnTo>
                <a:lnTo>
                  <a:pt x="625" y="448"/>
                </a:lnTo>
                <a:lnTo>
                  <a:pt x="625" y="448"/>
                </a:lnTo>
                <a:lnTo>
                  <a:pt x="624" y="448"/>
                </a:lnTo>
                <a:lnTo>
                  <a:pt x="624" y="448"/>
                </a:lnTo>
                <a:lnTo>
                  <a:pt x="624" y="448"/>
                </a:lnTo>
                <a:lnTo>
                  <a:pt x="624" y="447"/>
                </a:lnTo>
                <a:lnTo>
                  <a:pt x="624" y="445"/>
                </a:lnTo>
                <a:lnTo>
                  <a:pt x="624" y="445"/>
                </a:lnTo>
                <a:lnTo>
                  <a:pt x="624" y="446"/>
                </a:lnTo>
                <a:lnTo>
                  <a:pt x="623" y="446"/>
                </a:lnTo>
                <a:lnTo>
                  <a:pt x="623" y="445"/>
                </a:lnTo>
                <a:lnTo>
                  <a:pt x="623" y="445"/>
                </a:lnTo>
                <a:lnTo>
                  <a:pt x="623" y="445"/>
                </a:lnTo>
                <a:lnTo>
                  <a:pt x="623" y="445"/>
                </a:lnTo>
                <a:lnTo>
                  <a:pt x="623" y="444"/>
                </a:lnTo>
                <a:lnTo>
                  <a:pt x="624" y="444"/>
                </a:lnTo>
                <a:lnTo>
                  <a:pt x="624" y="444"/>
                </a:lnTo>
                <a:lnTo>
                  <a:pt x="624" y="444"/>
                </a:lnTo>
                <a:lnTo>
                  <a:pt x="624" y="444"/>
                </a:lnTo>
                <a:lnTo>
                  <a:pt x="623" y="444"/>
                </a:lnTo>
                <a:lnTo>
                  <a:pt x="623" y="443"/>
                </a:lnTo>
                <a:lnTo>
                  <a:pt x="623" y="443"/>
                </a:lnTo>
                <a:lnTo>
                  <a:pt x="622" y="443"/>
                </a:lnTo>
                <a:lnTo>
                  <a:pt x="622" y="443"/>
                </a:lnTo>
                <a:lnTo>
                  <a:pt x="622" y="443"/>
                </a:lnTo>
                <a:lnTo>
                  <a:pt x="621" y="443"/>
                </a:lnTo>
                <a:lnTo>
                  <a:pt x="621" y="443"/>
                </a:lnTo>
                <a:lnTo>
                  <a:pt x="621" y="443"/>
                </a:lnTo>
                <a:lnTo>
                  <a:pt x="621" y="442"/>
                </a:lnTo>
                <a:lnTo>
                  <a:pt x="621" y="442"/>
                </a:lnTo>
                <a:lnTo>
                  <a:pt x="620" y="442"/>
                </a:lnTo>
                <a:lnTo>
                  <a:pt x="620" y="442"/>
                </a:lnTo>
                <a:lnTo>
                  <a:pt x="620" y="441"/>
                </a:lnTo>
                <a:lnTo>
                  <a:pt x="620" y="441"/>
                </a:lnTo>
                <a:lnTo>
                  <a:pt x="620" y="441"/>
                </a:lnTo>
                <a:lnTo>
                  <a:pt x="619" y="441"/>
                </a:lnTo>
                <a:lnTo>
                  <a:pt x="619" y="440"/>
                </a:lnTo>
                <a:lnTo>
                  <a:pt x="619" y="440"/>
                </a:lnTo>
                <a:lnTo>
                  <a:pt x="619" y="440"/>
                </a:lnTo>
                <a:lnTo>
                  <a:pt x="618" y="440"/>
                </a:lnTo>
                <a:lnTo>
                  <a:pt x="618" y="440"/>
                </a:lnTo>
                <a:lnTo>
                  <a:pt x="618" y="440"/>
                </a:lnTo>
                <a:lnTo>
                  <a:pt x="618" y="439"/>
                </a:lnTo>
                <a:lnTo>
                  <a:pt x="618" y="439"/>
                </a:lnTo>
                <a:lnTo>
                  <a:pt x="618" y="439"/>
                </a:lnTo>
                <a:lnTo>
                  <a:pt x="617" y="439"/>
                </a:lnTo>
                <a:lnTo>
                  <a:pt x="617" y="439"/>
                </a:lnTo>
                <a:lnTo>
                  <a:pt x="616" y="439"/>
                </a:lnTo>
                <a:lnTo>
                  <a:pt x="617" y="438"/>
                </a:lnTo>
                <a:lnTo>
                  <a:pt x="617" y="438"/>
                </a:lnTo>
                <a:lnTo>
                  <a:pt x="617" y="437"/>
                </a:lnTo>
                <a:lnTo>
                  <a:pt x="616" y="437"/>
                </a:lnTo>
                <a:lnTo>
                  <a:pt x="616" y="438"/>
                </a:lnTo>
                <a:lnTo>
                  <a:pt x="616" y="438"/>
                </a:lnTo>
                <a:lnTo>
                  <a:pt x="616" y="438"/>
                </a:lnTo>
                <a:lnTo>
                  <a:pt x="616" y="439"/>
                </a:lnTo>
                <a:lnTo>
                  <a:pt x="615" y="439"/>
                </a:lnTo>
                <a:lnTo>
                  <a:pt x="615" y="438"/>
                </a:lnTo>
                <a:lnTo>
                  <a:pt x="615" y="438"/>
                </a:lnTo>
                <a:lnTo>
                  <a:pt x="615" y="437"/>
                </a:lnTo>
                <a:lnTo>
                  <a:pt x="615" y="437"/>
                </a:lnTo>
                <a:lnTo>
                  <a:pt x="615" y="437"/>
                </a:lnTo>
                <a:lnTo>
                  <a:pt x="614" y="436"/>
                </a:lnTo>
                <a:lnTo>
                  <a:pt x="614" y="436"/>
                </a:lnTo>
                <a:lnTo>
                  <a:pt x="614" y="436"/>
                </a:lnTo>
                <a:lnTo>
                  <a:pt x="613" y="436"/>
                </a:lnTo>
                <a:lnTo>
                  <a:pt x="613" y="435"/>
                </a:lnTo>
                <a:lnTo>
                  <a:pt x="612" y="436"/>
                </a:lnTo>
                <a:lnTo>
                  <a:pt x="612" y="436"/>
                </a:lnTo>
                <a:lnTo>
                  <a:pt x="612" y="437"/>
                </a:lnTo>
                <a:lnTo>
                  <a:pt x="611" y="437"/>
                </a:lnTo>
                <a:lnTo>
                  <a:pt x="611" y="437"/>
                </a:lnTo>
                <a:lnTo>
                  <a:pt x="610" y="437"/>
                </a:lnTo>
                <a:lnTo>
                  <a:pt x="611" y="436"/>
                </a:lnTo>
                <a:lnTo>
                  <a:pt x="611" y="436"/>
                </a:lnTo>
                <a:lnTo>
                  <a:pt x="611" y="435"/>
                </a:lnTo>
                <a:lnTo>
                  <a:pt x="611" y="435"/>
                </a:lnTo>
                <a:lnTo>
                  <a:pt x="611" y="434"/>
                </a:lnTo>
                <a:lnTo>
                  <a:pt x="610" y="434"/>
                </a:lnTo>
                <a:lnTo>
                  <a:pt x="610" y="434"/>
                </a:lnTo>
                <a:lnTo>
                  <a:pt x="609" y="434"/>
                </a:lnTo>
                <a:lnTo>
                  <a:pt x="609" y="435"/>
                </a:lnTo>
                <a:lnTo>
                  <a:pt x="609" y="435"/>
                </a:lnTo>
                <a:lnTo>
                  <a:pt x="609" y="435"/>
                </a:lnTo>
                <a:lnTo>
                  <a:pt x="609" y="435"/>
                </a:lnTo>
                <a:lnTo>
                  <a:pt x="608" y="434"/>
                </a:lnTo>
                <a:lnTo>
                  <a:pt x="609" y="434"/>
                </a:lnTo>
                <a:lnTo>
                  <a:pt x="608" y="434"/>
                </a:lnTo>
                <a:lnTo>
                  <a:pt x="608" y="434"/>
                </a:lnTo>
                <a:lnTo>
                  <a:pt x="608" y="434"/>
                </a:lnTo>
                <a:lnTo>
                  <a:pt x="607" y="434"/>
                </a:lnTo>
                <a:lnTo>
                  <a:pt x="607" y="434"/>
                </a:lnTo>
                <a:lnTo>
                  <a:pt x="607" y="433"/>
                </a:lnTo>
                <a:lnTo>
                  <a:pt x="607" y="433"/>
                </a:lnTo>
                <a:lnTo>
                  <a:pt x="607" y="433"/>
                </a:lnTo>
                <a:lnTo>
                  <a:pt x="607" y="432"/>
                </a:lnTo>
                <a:lnTo>
                  <a:pt x="607" y="432"/>
                </a:lnTo>
                <a:lnTo>
                  <a:pt x="607" y="432"/>
                </a:lnTo>
                <a:lnTo>
                  <a:pt x="607" y="432"/>
                </a:lnTo>
                <a:lnTo>
                  <a:pt x="607" y="431"/>
                </a:lnTo>
                <a:lnTo>
                  <a:pt x="606" y="431"/>
                </a:lnTo>
                <a:lnTo>
                  <a:pt x="606" y="432"/>
                </a:lnTo>
                <a:lnTo>
                  <a:pt x="606" y="432"/>
                </a:lnTo>
                <a:lnTo>
                  <a:pt x="606" y="431"/>
                </a:lnTo>
                <a:lnTo>
                  <a:pt x="606" y="431"/>
                </a:lnTo>
                <a:lnTo>
                  <a:pt x="606" y="432"/>
                </a:lnTo>
                <a:lnTo>
                  <a:pt x="605" y="432"/>
                </a:lnTo>
                <a:lnTo>
                  <a:pt x="605" y="431"/>
                </a:lnTo>
                <a:lnTo>
                  <a:pt x="605" y="431"/>
                </a:lnTo>
                <a:lnTo>
                  <a:pt x="605" y="431"/>
                </a:lnTo>
                <a:lnTo>
                  <a:pt x="604" y="431"/>
                </a:lnTo>
                <a:lnTo>
                  <a:pt x="604" y="431"/>
                </a:lnTo>
                <a:lnTo>
                  <a:pt x="604" y="430"/>
                </a:lnTo>
                <a:lnTo>
                  <a:pt x="604" y="430"/>
                </a:lnTo>
                <a:lnTo>
                  <a:pt x="604" y="430"/>
                </a:lnTo>
                <a:lnTo>
                  <a:pt x="604" y="430"/>
                </a:lnTo>
                <a:lnTo>
                  <a:pt x="604" y="430"/>
                </a:lnTo>
                <a:lnTo>
                  <a:pt x="604" y="429"/>
                </a:lnTo>
                <a:lnTo>
                  <a:pt x="603" y="429"/>
                </a:lnTo>
                <a:lnTo>
                  <a:pt x="603" y="428"/>
                </a:lnTo>
                <a:lnTo>
                  <a:pt x="603" y="428"/>
                </a:lnTo>
                <a:lnTo>
                  <a:pt x="603" y="427"/>
                </a:lnTo>
                <a:lnTo>
                  <a:pt x="602" y="427"/>
                </a:lnTo>
                <a:lnTo>
                  <a:pt x="602" y="427"/>
                </a:lnTo>
                <a:lnTo>
                  <a:pt x="602" y="426"/>
                </a:lnTo>
                <a:lnTo>
                  <a:pt x="602" y="426"/>
                </a:lnTo>
                <a:lnTo>
                  <a:pt x="603" y="425"/>
                </a:lnTo>
                <a:lnTo>
                  <a:pt x="602" y="425"/>
                </a:lnTo>
                <a:lnTo>
                  <a:pt x="603" y="425"/>
                </a:lnTo>
                <a:lnTo>
                  <a:pt x="603" y="424"/>
                </a:lnTo>
                <a:lnTo>
                  <a:pt x="603" y="424"/>
                </a:lnTo>
                <a:lnTo>
                  <a:pt x="603" y="424"/>
                </a:lnTo>
                <a:lnTo>
                  <a:pt x="603" y="423"/>
                </a:lnTo>
                <a:lnTo>
                  <a:pt x="603" y="423"/>
                </a:lnTo>
                <a:lnTo>
                  <a:pt x="603" y="423"/>
                </a:lnTo>
                <a:lnTo>
                  <a:pt x="603" y="422"/>
                </a:lnTo>
                <a:lnTo>
                  <a:pt x="604" y="422"/>
                </a:lnTo>
                <a:lnTo>
                  <a:pt x="604" y="422"/>
                </a:lnTo>
                <a:lnTo>
                  <a:pt x="604" y="421"/>
                </a:lnTo>
                <a:lnTo>
                  <a:pt x="604" y="421"/>
                </a:lnTo>
                <a:lnTo>
                  <a:pt x="605" y="421"/>
                </a:lnTo>
                <a:lnTo>
                  <a:pt x="605" y="421"/>
                </a:lnTo>
                <a:lnTo>
                  <a:pt x="605" y="420"/>
                </a:lnTo>
                <a:lnTo>
                  <a:pt x="605" y="420"/>
                </a:lnTo>
                <a:lnTo>
                  <a:pt x="605" y="420"/>
                </a:lnTo>
                <a:lnTo>
                  <a:pt x="606" y="420"/>
                </a:lnTo>
                <a:lnTo>
                  <a:pt x="606" y="419"/>
                </a:lnTo>
                <a:lnTo>
                  <a:pt x="606" y="419"/>
                </a:lnTo>
                <a:lnTo>
                  <a:pt x="606" y="419"/>
                </a:lnTo>
                <a:lnTo>
                  <a:pt x="606" y="418"/>
                </a:lnTo>
                <a:lnTo>
                  <a:pt x="606" y="418"/>
                </a:lnTo>
                <a:lnTo>
                  <a:pt x="606" y="418"/>
                </a:lnTo>
                <a:lnTo>
                  <a:pt x="606" y="417"/>
                </a:lnTo>
                <a:lnTo>
                  <a:pt x="606" y="417"/>
                </a:lnTo>
                <a:lnTo>
                  <a:pt x="606" y="416"/>
                </a:lnTo>
                <a:lnTo>
                  <a:pt x="606" y="416"/>
                </a:lnTo>
                <a:lnTo>
                  <a:pt x="606" y="416"/>
                </a:lnTo>
                <a:lnTo>
                  <a:pt x="606" y="415"/>
                </a:lnTo>
                <a:lnTo>
                  <a:pt x="606" y="415"/>
                </a:lnTo>
                <a:lnTo>
                  <a:pt x="606" y="415"/>
                </a:lnTo>
                <a:lnTo>
                  <a:pt x="606" y="415"/>
                </a:lnTo>
                <a:lnTo>
                  <a:pt x="606" y="414"/>
                </a:lnTo>
                <a:lnTo>
                  <a:pt x="606" y="414"/>
                </a:lnTo>
                <a:lnTo>
                  <a:pt x="607" y="414"/>
                </a:lnTo>
                <a:lnTo>
                  <a:pt x="607" y="414"/>
                </a:lnTo>
                <a:lnTo>
                  <a:pt x="608" y="414"/>
                </a:lnTo>
                <a:lnTo>
                  <a:pt x="608" y="413"/>
                </a:lnTo>
                <a:lnTo>
                  <a:pt x="608" y="413"/>
                </a:lnTo>
                <a:lnTo>
                  <a:pt x="608" y="413"/>
                </a:lnTo>
                <a:lnTo>
                  <a:pt x="608" y="412"/>
                </a:lnTo>
                <a:lnTo>
                  <a:pt x="609" y="412"/>
                </a:lnTo>
                <a:lnTo>
                  <a:pt x="609" y="412"/>
                </a:lnTo>
                <a:lnTo>
                  <a:pt x="609" y="412"/>
                </a:lnTo>
                <a:lnTo>
                  <a:pt x="609" y="411"/>
                </a:lnTo>
                <a:lnTo>
                  <a:pt x="610" y="411"/>
                </a:lnTo>
                <a:lnTo>
                  <a:pt x="610" y="411"/>
                </a:lnTo>
                <a:lnTo>
                  <a:pt x="610" y="410"/>
                </a:lnTo>
                <a:lnTo>
                  <a:pt x="611" y="410"/>
                </a:lnTo>
                <a:lnTo>
                  <a:pt x="611" y="409"/>
                </a:lnTo>
                <a:lnTo>
                  <a:pt x="611" y="409"/>
                </a:lnTo>
                <a:lnTo>
                  <a:pt x="611" y="409"/>
                </a:lnTo>
                <a:lnTo>
                  <a:pt x="612" y="409"/>
                </a:lnTo>
                <a:lnTo>
                  <a:pt x="612" y="408"/>
                </a:lnTo>
                <a:lnTo>
                  <a:pt x="612" y="408"/>
                </a:lnTo>
                <a:lnTo>
                  <a:pt x="612" y="407"/>
                </a:lnTo>
                <a:lnTo>
                  <a:pt x="613" y="407"/>
                </a:lnTo>
                <a:lnTo>
                  <a:pt x="613" y="407"/>
                </a:lnTo>
                <a:lnTo>
                  <a:pt x="613" y="406"/>
                </a:lnTo>
                <a:lnTo>
                  <a:pt x="613" y="406"/>
                </a:lnTo>
                <a:lnTo>
                  <a:pt x="613" y="405"/>
                </a:lnTo>
                <a:lnTo>
                  <a:pt x="613" y="405"/>
                </a:lnTo>
                <a:lnTo>
                  <a:pt x="613" y="404"/>
                </a:lnTo>
                <a:lnTo>
                  <a:pt x="614" y="404"/>
                </a:lnTo>
                <a:lnTo>
                  <a:pt x="614" y="404"/>
                </a:lnTo>
                <a:lnTo>
                  <a:pt x="613" y="404"/>
                </a:lnTo>
                <a:lnTo>
                  <a:pt x="613" y="403"/>
                </a:lnTo>
                <a:lnTo>
                  <a:pt x="614" y="403"/>
                </a:lnTo>
                <a:lnTo>
                  <a:pt x="614" y="402"/>
                </a:lnTo>
                <a:lnTo>
                  <a:pt x="614" y="402"/>
                </a:lnTo>
                <a:lnTo>
                  <a:pt x="615" y="402"/>
                </a:lnTo>
                <a:lnTo>
                  <a:pt x="615" y="401"/>
                </a:lnTo>
                <a:lnTo>
                  <a:pt x="615" y="401"/>
                </a:lnTo>
                <a:lnTo>
                  <a:pt x="615" y="400"/>
                </a:lnTo>
                <a:lnTo>
                  <a:pt x="616" y="400"/>
                </a:lnTo>
                <a:lnTo>
                  <a:pt x="616" y="400"/>
                </a:lnTo>
                <a:lnTo>
                  <a:pt x="616" y="400"/>
                </a:lnTo>
                <a:lnTo>
                  <a:pt x="616" y="399"/>
                </a:lnTo>
                <a:lnTo>
                  <a:pt x="616" y="399"/>
                </a:lnTo>
                <a:lnTo>
                  <a:pt x="616" y="399"/>
                </a:lnTo>
                <a:lnTo>
                  <a:pt x="616" y="398"/>
                </a:lnTo>
                <a:lnTo>
                  <a:pt x="616" y="398"/>
                </a:lnTo>
                <a:lnTo>
                  <a:pt x="616" y="397"/>
                </a:lnTo>
                <a:lnTo>
                  <a:pt x="616" y="397"/>
                </a:lnTo>
                <a:lnTo>
                  <a:pt x="616" y="397"/>
                </a:lnTo>
                <a:lnTo>
                  <a:pt x="616" y="396"/>
                </a:lnTo>
                <a:lnTo>
                  <a:pt x="616" y="396"/>
                </a:lnTo>
                <a:lnTo>
                  <a:pt x="616" y="396"/>
                </a:lnTo>
                <a:lnTo>
                  <a:pt x="616" y="396"/>
                </a:lnTo>
                <a:lnTo>
                  <a:pt x="616" y="396"/>
                </a:lnTo>
                <a:lnTo>
                  <a:pt x="616" y="396"/>
                </a:lnTo>
                <a:lnTo>
                  <a:pt x="615" y="396"/>
                </a:lnTo>
                <a:lnTo>
                  <a:pt x="615" y="395"/>
                </a:lnTo>
                <a:lnTo>
                  <a:pt x="616" y="395"/>
                </a:lnTo>
                <a:lnTo>
                  <a:pt x="616" y="394"/>
                </a:lnTo>
                <a:lnTo>
                  <a:pt x="616" y="394"/>
                </a:lnTo>
                <a:lnTo>
                  <a:pt x="616" y="394"/>
                </a:lnTo>
                <a:lnTo>
                  <a:pt x="615" y="394"/>
                </a:lnTo>
                <a:lnTo>
                  <a:pt x="615" y="394"/>
                </a:lnTo>
                <a:lnTo>
                  <a:pt x="615" y="394"/>
                </a:lnTo>
                <a:lnTo>
                  <a:pt x="615" y="394"/>
                </a:lnTo>
                <a:lnTo>
                  <a:pt x="615" y="394"/>
                </a:lnTo>
                <a:lnTo>
                  <a:pt x="616" y="393"/>
                </a:lnTo>
                <a:lnTo>
                  <a:pt x="615" y="393"/>
                </a:lnTo>
                <a:lnTo>
                  <a:pt x="616" y="393"/>
                </a:lnTo>
                <a:lnTo>
                  <a:pt x="615" y="392"/>
                </a:lnTo>
                <a:lnTo>
                  <a:pt x="615" y="392"/>
                </a:lnTo>
                <a:lnTo>
                  <a:pt x="615" y="392"/>
                </a:lnTo>
                <a:lnTo>
                  <a:pt x="614" y="392"/>
                </a:lnTo>
                <a:lnTo>
                  <a:pt x="614" y="391"/>
                </a:lnTo>
                <a:lnTo>
                  <a:pt x="615" y="391"/>
                </a:lnTo>
                <a:lnTo>
                  <a:pt x="615" y="391"/>
                </a:lnTo>
                <a:lnTo>
                  <a:pt x="614" y="391"/>
                </a:lnTo>
                <a:lnTo>
                  <a:pt x="614" y="391"/>
                </a:lnTo>
                <a:lnTo>
                  <a:pt x="614" y="390"/>
                </a:lnTo>
                <a:lnTo>
                  <a:pt x="614" y="390"/>
                </a:lnTo>
                <a:lnTo>
                  <a:pt x="615" y="390"/>
                </a:lnTo>
                <a:lnTo>
                  <a:pt x="615" y="390"/>
                </a:lnTo>
                <a:lnTo>
                  <a:pt x="614" y="390"/>
                </a:lnTo>
                <a:lnTo>
                  <a:pt x="614" y="390"/>
                </a:lnTo>
                <a:lnTo>
                  <a:pt x="614" y="389"/>
                </a:lnTo>
                <a:lnTo>
                  <a:pt x="614" y="389"/>
                </a:lnTo>
                <a:lnTo>
                  <a:pt x="613" y="389"/>
                </a:lnTo>
                <a:lnTo>
                  <a:pt x="614" y="388"/>
                </a:lnTo>
                <a:lnTo>
                  <a:pt x="613" y="388"/>
                </a:lnTo>
                <a:lnTo>
                  <a:pt x="613" y="388"/>
                </a:lnTo>
                <a:lnTo>
                  <a:pt x="614" y="388"/>
                </a:lnTo>
                <a:lnTo>
                  <a:pt x="614" y="388"/>
                </a:lnTo>
                <a:lnTo>
                  <a:pt x="615" y="388"/>
                </a:lnTo>
                <a:lnTo>
                  <a:pt x="615" y="387"/>
                </a:lnTo>
                <a:lnTo>
                  <a:pt x="615" y="387"/>
                </a:lnTo>
                <a:lnTo>
                  <a:pt x="615" y="387"/>
                </a:lnTo>
                <a:lnTo>
                  <a:pt x="615" y="386"/>
                </a:lnTo>
                <a:lnTo>
                  <a:pt x="615" y="386"/>
                </a:lnTo>
                <a:lnTo>
                  <a:pt x="615" y="386"/>
                </a:lnTo>
                <a:lnTo>
                  <a:pt x="615" y="385"/>
                </a:lnTo>
                <a:lnTo>
                  <a:pt x="616" y="384"/>
                </a:lnTo>
                <a:lnTo>
                  <a:pt x="615" y="384"/>
                </a:lnTo>
                <a:lnTo>
                  <a:pt x="616" y="384"/>
                </a:lnTo>
                <a:lnTo>
                  <a:pt x="615" y="384"/>
                </a:lnTo>
                <a:lnTo>
                  <a:pt x="615" y="384"/>
                </a:lnTo>
                <a:lnTo>
                  <a:pt x="615" y="384"/>
                </a:lnTo>
                <a:lnTo>
                  <a:pt x="616" y="384"/>
                </a:lnTo>
                <a:lnTo>
                  <a:pt x="616" y="384"/>
                </a:lnTo>
                <a:lnTo>
                  <a:pt x="616" y="384"/>
                </a:lnTo>
                <a:lnTo>
                  <a:pt x="616" y="384"/>
                </a:lnTo>
                <a:lnTo>
                  <a:pt x="616" y="384"/>
                </a:lnTo>
                <a:lnTo>
                  <a:pt x="616" y="384"/>
                </a:lnTo>
                <a:lnTo>
                  <a:pt x="617" y="384"/>
                </a:lnTo>
                <a:lnTo>
                  <a:pt x="617" y="384"/>
                </a:lnTo>
                <a:lnTo>
                  <a:pt x="617" y="384"/>
                </a:lnTo>
                <a:lnTo>
                  <a:pt x="617" y="383"/>
                </a:lnTo>
                <a:lnTo>
                  <a:pt x="617" y="383"/>
                </a:lnTo>
                <a:lnTo>
                  <a:pt x="617" y="383"/>
                </a:lnTo>
                <a:lnTo>
                  <a:pt x="618" y="383"/>
                </a:lnTo>
                <a:lnTo>
                  <a:pt x="617" y="382"/>
                </a:lnTo>
                <a:lnTo>
                  <a:pt x="617" y="382"/>
                </a:lnTo>
                <a:lnTo>
                  <a:pt x="617" y="381"/>
                </a:lnTo>
                <a:lnTo>
                  <a:pt x="618" y="381"/>
                </a:lnTo>
                <a:lnTo>
                  <a:pt x="618" y="381"/>
                </a:lnTo>
                <a:lnTo>
                  <a:pt x="618" y="381"/>
                </a:lnTo>
                <a:lnTo>
                  <a:pt x="618" y="380"/>
                </a:lnTo>
                <a:lnTo>
                  <a:pt x="618" y="380"/>
                </a:lnTo>
                <a:lnTo>
                  <a:pt x="607" y="380"/>
                </a:lnTo>
                <a:lnTo>
                  <a:pt x="604" y="380"/>
                </a:lnTo>
                <a:lnTo>
                  <a:pt x="601" y="380"/>
                </a:lnTo>
                <a:lnTo>
                  <a:pt x="596" y="380"/>
                </a:lnTo>
                <a:lnTo>
                  <a:pt x="594" y="380"/>
                </a:lnTo>
                <a:lnTo>
                  <a:pt x="592" y="380"/>
                </a:lnTo>
                <a:lnTo>
                  <a:pt x="587" y="380"/>
                </a:lnTo>
                <a:lnTo>
                  <a:pt x="585" y="380"/>
                </a:lnTo>
                <a:lnTo>
                  <a:pt x="580" y="380"/>
                </a:lnTo>
                <a:lnTo>
                  <a:pt x="579" y="380"/>
                </a:lnTo>
                <a:lnTo>
                  <a:pt x="579" y="380"/>
                </a:lnTo>
                <a:lnTo>
                  <a:pt x="575" y="380"/>
                </a:lnTo>
                <a:lnTo>
                  <a:pt x="574" y="380"/>
                </a:lnTo>
                <a:lnTo>
                  <a:pt x="573" y="380"/>
                </a:lnTo>
                <a:lnTo>
                  <a:pt x="565" y="380"/>
                </a:lnTo>
                <a:lnTo>
                  <a:pt x="565" y="380"/>
                </a:lnTo>
                <a:lnTo>
                  <a:pt x="565" y="380"/>
                </a:lnTo>
                <a:lnTo>
                  <a:pt x="564" y="380"/>
                </a:lnTo>
                <a:lnTo>
                  <a:pt x="564" y="380"/>
                </a:lnTo>
                <a:lnTo>
                  <a:pt x="563" y="380"/>
                </a:lnTo>
                <a:lnTo>
                  <a:pt x="557" y="380"/>
                </a:lnTo>
                <a:lnTo>
                  <a:pt x="554" y="380"/>
                </a:lnTo>
                <a:lnTo>
                  <a:pt x="552" y="380"/>
                </a:lnTo>
                <a:lnTo>
                  <a:pt x="552" y="380"/>
                </a:lnTo>
                <a:lnTo>
                  <a:pt x="551" y="380"/>
                </a:lnTo>
                <a:lnTo>
                  <a:pt x="551" y="380"/>
                </a:lnTo>
                <a:lnTo>
                  <a:pt x="551" y="380"/>
                </a:lnTo>
                <a:lnTo>
                  <a:pt x="550" y="380"/>
                </a:lnTo>
                <a:lnTo>
                  <a:pt x="550" y="380"/>
                </a:lnTo>
                <a:lnTo>
                  <a:pt x="549" y="380"/>
                </a:lnTo>
                <a:lnTo>
                  <a:pt x="549" y="380"/>
                </a:lnTo>
                <a:lnTo>
                  <a:pt x="548" y="380"/>
                </a:lnTo>
                <a:lnTo>
                  <a:pt x="548" y="380"/>
                </a:lnTo>
                <a:lnTo>
                  <a:pt x="547" y="380"/>
                </a:lnTo>
                <a:lnTo>
                  <a:pt x="547" y="380"/>
                </a:lnTo>
                <a:lnTo>
                  <a:pt x="546" y="380"/>
                </a:lnTo>
                <a:lnTo>
                  <a:pt x="546" y="380"/>
                </a:lnTo>
                <a:lnTo>
                  <a:pt x="545" y="380"/>
                </a:lnTo>
                <a:lnTo>
                  <a:pt x="545" y="380"/>
                </a:lnTo>
                <a:lnTo>
                  <a:pt x="545" y="380"/>
                </a:lnTo>
                <a:lnTo>
                  <a:pt x="544" y="380"/>
                </a:lnTo>
                <a:lnTo>
                  <a:pt x="544" y="380"/>
                </a:lnTo>
                <a:lnTo>
                  <a:pt x="543" y="380"/>
                </a:lnTo>
                <a:lnTo>
                  <a:pt x="543" y="380"/>
                </a:lnTo>
                <a:lnTo>
                  <a:pt x="542" y="380"/>
                </a:lnTo>
                <a:lnTo>
                  <a:pt x="542" y="380"/>
                </a:lnTo>
                <a:lnTo>
                  <a:pt x="541" y="380"/>
                </a:lnTo>
                <a:lnTo>
                  <a:pt x="541" y="380"/>
                </a:lnTo>
                <a:lnTo>
                  <a:pt x="540" y="380"/>
                </a:lnTo>
                <a:lnTo>
                  <a:pt x="540" y="380"/>
                </a:lnTo>
                <a:lnTo>
                  <a:pt x="540" y="380"/>
                </a:lnTo>
                <a:lnTo>
                  <a:pt x="539" y="380"/>
                </a:lnTo>
                <a:lnTo>
                  <a:pt x="539" y="380"/>
                </a:lnTo>
                <a:lnTo>
                  <a:pt x="538" y="380"/>
                </a:lnTo>
                <a:lnTo>
                  <a:pt x="538" y="379"/>
                </a:lnTo>
                <a:lnTo>
                  <a:pt x="538" y="379"/>
                </a:lnTo>
                <a:lnTo>
                  <a:pt x="537" y="379"/>
                </a:lnTo>
                <a:lnTo>
                  <a:pt x="537" y="380"/>
                </a:lnTo>
                <a:lnTo>
                  <a:pt x="537" y="380"/>
                </a:lnTo>
                <a:lnTo>
                  <a:pt x="536" y="380"/>
                </a:lnTo>
                <a:lnTo>
                  <a:pt x="536" y="380"/>
                </a:lnTo>
                <a:lnTo>
                  <a:pt x="535" y="380"/>
                </a:lnTo>
                <a:lnTo>
                  <a:pt x="535" y="380"/>
                </a:lnTo>
                <a:lnTo>
                  <a:pt x="531" y="380"/>
                </a:lnTo>
                <a:lnTo>
                  <a:pt x="531" y="380"/>
                </a:lnTo>
                <a:lnTo>
                  <a:pt x="526" y="380"/>
                </a:lnTo>
                <a:lnTo>
                  <a:pt x="521" y="380"/>
                </a:lnTo>
                <a:lnTo>
                  <a:pt x="519" y="380"/>
                </a:lnTo>
                <a:lnTo>
                  <a:pt x="517" y="380"/>
                </a:lnTo>
                <a:lnTo>
                  <a:pt x="517" y="379"/>
                </a:lnTo>
                <a:lnTo>
                  <a:pt x="517" y="379"/>
                </a:lnTo>
                <a:lnTo>
                  <a:pt x="517" y="378"/>
                </a:lnTo>
                <a:lnTo>
                  <a:pt x="517" y="378"/>
                </a:lnTo>
                <a:lnTo>
                  <a:pt x="517" y="378"/>
                </a:lnTo>
                <a:lnTo>
                  <a:pt x="517" y="377"/>
                </a:lnTo>
                <a:lnTo>
                  <a:pt x="517" y="377"/>
                </a:lnTo>
                <a:lnTo>
                  <a:pt x="517" y="376"/>
                </a:lnTo>
                <a:lnTo>
                  <a:pt x="517" y="376"/>
                </a:lnTo>
                <a:lnTo>
                  <a:pt x="517" y="375"/>
                </a:lnTo>
                <a:lnTo>
                  <a:pt x="517" y="375"/>
                </a:lnTo>
                <a:lnTo>
                  <a:pt x="517" y="374"/>
                </a:lnTo>
                <a:lnTo>
                  <a:pt x="518" y="374"/>
                </a:lnTo>
                <a:lnTo>
                  <a:pt x="518" y="374"/>
                </a:lnTo>
                <a:lnTo>
                  <a:pt x="518" y="374"/>
                </a:lnTo>
                <a:lnTo>
                  <a:pt x="518" y="374"/>
                </a:lnTo>
                <a:lnTo>
                  <a:pt x="518" y="373"/>
                </a:lnTo>
                <a:lnTo>
                  <a:pt x="518" y="373"/>
                </a:lnTo>
                <a:lnTo>
                  <a:pt x="519" y="373"/>
                </a:lnTo>
                <a:lnTo>
                  <a:pt x="519" y="373"/>
                </a:lnTo>
                <a:lnTo>
                  <a:pt x="519" y="372"/>
                </a:lnTo>
                <a:lnTo>
                  <a:pt x="519" y="372"/>
                </a:lnTo>
                <a:lnTo>
                  <a:pt x="519" y="371"/>
                </a:lnTo>
                <a:lnTo>
                  <a:pt x="519" y="371"/>
                </a:lnTo>
                <a:lnTo>
                  <a:pt x="519" y="371"/>
                </a:lnTo>
                <a:lnTo>
                  <a:pt x="519" y="370"/>
                </a:lnTo>
                <a:lnTo>
                  <a:pt x="519" y="370"/>
                </a:lnTo>
                <a:lnTo>
                  <a:pt x="520" y="370"/>
                </a:lnTo>
                <a:lnTo>
                  <a:pt x="520" y="369"/>
                </a:lnTo>
                <a:lnTo>
                  <a:pt x="520" y="369"/>
                </a:lnTo>
                <a:lnTo>
                  <a:pt x="519" y="369"/>
                </a:lnTo>
                <a:lnTo>
                  <a:pt x="519" y="368"/>
                </a:lnTo>
                <a:lnTo>
                  <a:pt x="520" y="368"/>
                </a:lnTo>
                <a:lnTo>
                  <a:pt x="520" y="368"/>
                </a:lnTo>
                <a:lnTo>
                  <a:pt x="519" y="368"/>
                </a:lnTo>
                <a:lnTo>
                  <a:pt x="519" y="367"/>
                </a:lnTo>
                <a:lnTo>
                  <a:pt x="519" y="367"/>
                </a:lnTo>
                <a:lnTo>
                  <a:pt x="519" y="367"/>
                </a:lnTo>
                <a:lnTo>
                  <a:pt x="518" y="367"/>
                </a:lnTo>
                <a:lnTo>
                  <a:pt x="518" y="367"/>
                </a:lnTo>
                <a:lnTo>
                  <a:pt x="518" y="367"/>
                </a:lnTo>
                <a:lnTo>
                  <a:pt x="517" y="367"/>
                </a:lnTo>
                <a:lnTo>
                  <a:pt x="517" y="367"/>
                </a:lnTo>
                <a:lnTo>
                  <a:pt x="517" y="367"/>
                </a:lnTo>
                <a:lnTo>
                  <a:pt x="517" y="366"/>
                </a:lnTo>
                <a:lnTo>
                  <a:pt x="517" y="366"/>
                </a:lnTo>
                <a:lnTo>
                  <a:pt x="517" y="366"/>
                </a:lnTo>
                <a:lnTo>
                  <a:pt x="517" y="365"/>
                </a:lnTo>
                <a:lnTo>
                  <a:pt x="517" y="365"/>
                </a:lnTo>
                <a:lnTo>
                  <a:pt x="517" y="365"/>
                </a:lnTo>
                <a:lnTo>
                  <a:pt x="517" y="364"/>
                </a:lnTo>
                <a:lnTo>
                  <a:pt x="517" y="364"/>
                </a:lnTo>
                <a:lnTo>
                  <a:pt x="517" y="364"/>
                </a:lnTo>
                <a:lnTo>
                  <a:pt x="517" y="364"/>
                </a:lnTo>
                <a:lnTo>
                  <a:pt x="517" y="363"/>
                </a:lnTo>
                <a:lnTo>
                  <a:pt x="517" y="363"/>
                </a:lnTo>
                <a:lnTo>
                  <a:pt x="517" y="362"/>
                </a:lnTo>
                <a:lnTo>
                  <a:pt x="517" y="362"/>
                </a:lnTo>
                <a:lnTo>
                  <a:pt x="517" y="362"/>
                </a:lnTo>
                <a:lnTo>
                  <a:pt x="517" y="362"/>
                </a:lnTo>
                <a:lnTo>
                  <a:pt x="517" y="361"/>
                </a:lnTo>
                <a:lnTo>
                  <a:pt x="517" y="361"/>
                </a:lnTo>
                <a:lnTo>
                  <a:pt x="517" y="361"/>
                </a:lnTo>
                <a:lnTo>
                  <a:pt x="517" y="360"/>
                </a:lnTo>
                <a:lnTo>
                  <a:pt x="517" y="360"/>
                </a:lnTo>
                <a:lnTo>
                  <a:pt x="517" y="359"/>
                </a:lnTo>
                <a:lnTo>
                  <a:pt x="516" y="359"/>
                </a:lnTo>
                <a:lnTo>
                  <a:pt x="516" y="359"/>
                </a:lnTo>
                <a:lnTo>
                  <a:pt x="516" y="358"/>
                </a:lnTo>
                <a:lnTo>
                  <a:pt x="516" y="358"/>
                </a:lnTo>
                <a:lnTo>
                  <a:pt x="516" y="357"/>
                </a:lnTo>
                <a:lnTo>
                  <a:pt x="517" y="357"/>
                </a:lnTo>
                <a:lnTo>
                  <a:pt x="517" y="357"/>
                </a:lnTo>
                <a:lnTo>
                  <a:pt x="517" y="356"/>
                </a:lnTo>
                <a:lnTo>
                  <a:pt x="517" y="356"/>
                </a:lnTo>
                <a:lnTo>
                  <a:pt x="517" y="356"/>
                </a:lnTo>
                <a:lnTo>
                  <a:pt x="517" y="355"/>
                </a:lnTo>
                <a:lnTo>
                  <a:pt x="517" y="355"/>
                </a:lnTo>
                <a:lnTo>
                  <a:pt x="517" y="355"/>
                </a:lnTo>
                <a:lnTo>
                  <a:pt x="518" y="355"/>
                </a:lnTo>
                <a:lnTo>
                  <a:pt x="518" y="354"/>
                </a:lnTo>
                <a:lnTo>
                  <a:pt x="518" y="354"/>
                </a:lnTo>
                <a:lnTo>
                  <a:pt x="518" y="354"/>
                </a:lnTo>
                <a:lnTo>
                  <a:pt x="519" y="354"/>
                </a:lnTo>
                <a:lnTo>
                  <a:pt x="519" y="354"/>
                </a:lnTo>
                <a:lnTo>
                  <a:pt x="519" y="354"/>
                </a:lnTo>
                <a:lnTo>
                  <a:pt x="519" y="354"/>
                </a:lnTo>
                <a:lnTo>
                  <a:pt x="520" y="354"/>
                </a:lnTo>
                <a:lnTo>
                  <a:pt x="520" y="354"/>
                </a:lnTo>
                <a:lnTo>
                  <a:pt x="520" y="354"/>
                </a:lnTo>
                <a:lnTo>
                  <a:pt x="520" y="353"/>
                </a:lnTo>
                <a:lnTo>
                  <a:pt x="521" y="353"/>
                </a:lnTo>
                <a:lnTo>
                  <a:pt x="521" y="353"/>
                </a:lnTo>
                <a:lnTo>
                  <a:pt x="521" y="352"/>
                </a:lnTo>
                <a:lnTo>
                  <a:pt x="522" y="352"/>
                </a:lnTo>
                <a:lnTo>
                  <a:pt x="522" y="352"/>
                </a:lnTo>
                <a:lnTo>
                  <a:pt x="522" y="351"/>
                </a:lnTo>
                <a:lnTo>
                  <a:pt x="522" y="351"/>
                </a:lnTo>
                <a:lnTo>
                  <a:pt x="522" y="351"/>
                </a:lnTo>
                <a:lnTo>
                  <a:pt x="522" y="350"/>
                </a:lnTo>
                <a:lnTo>
                  <a:pt x="523" y="350"/>
                </a:lnTo>
                <a:lnTo>
                  <a:pt x="523" y="350"/>
                </a:lnTo>
                <a:lnTo>
                  <a:pt x="523" y="350"/>
                </a:lnTo>
                <a:lnTo>
                  <a:pt x="523" y="350"/>
                </a:lnTo>
                <a:lnTo>
                  <a:pt x="524" y="350"/>
                </a:lnTo>
                <a:lnTo>
                  <a:pt x="524" y="349"/>
                </a:lnTo>
                <a:lnTo>
                  <a:pt x="524" y="349"/>
                </a:lnTo>
                <a:lnTo>
                  <a:pt x="524" y="348"/>
                </a:lnTo>
                <a:lnTo>
                  <a:pt x="524" y="348"/>
                </a:lnTo>
                <a:lnTo>
                  <a:pt x="524" y="347"/>
                </a:lnTo>
                <a:lnTo>
                  <a:pt x="524" y="347"/>
                </a:lnTo>
                <a:lnTo>
                  <a:pt x="524" y="347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5"/>
                </a:lnTo>
                <a:lnTo>
                  <a:pt x="524" y="345"/>
                </a:lnTo>
                <a:lnTo>
                  <a:pt x="524" y="345"/>
                </a:lnTo>
                <a:lnTo>
                  <a:pt x="524" y="344"/>
                </a:lnTo>
                <a:lnTo>
                  <a:pt x="523" y="344"/>
                </a:lnTo>
                <a:lnTo>
                  <a:pt x="523" y="344"/>
                </a:lnTo>
                <a:lnTo>
                  <a:pt x="523" y="344"/>
                </a:lnTo>
                <a:lnTo>
                  <a:pt x="523" y="344"/>
                </a:lnTo>
                <a:lnTo>
                  <a:pt x="522" y="344"/>
                </a:lnTo>
                <a:lnTo>
                  <a:pt x="522" y="344"/>
                </a:lnTo>
                <a:lnTo>
                  <a:pt x="522" y="344"/>
                </a:lnTo>
                <a:lnTo>
                  <a:pt x="521" y="344"/>
                </a:lnTo>
                <a:lnTo>
                  <a:pt x="521" y="344"/>
                </a:lnTo>
                <a:lnTo>
                  <a:pt x="521" y="344"/>
                </a:lnTo>
                <a:lnTo>
                  <a:pt x="521" y="343"/>
                </a:lnTo>
                <a:lnTo>
                  <a:pt x="521" y="343"/>
                </a:lnTo>
                <a:lnTo>
                  <a:pt x="521" y="342"/>
                </a:lnTo>
                <a:lnTo>
                  <a:pt x="521" y="342"/>
                </a:lnTo>
                <a:lnTo>
                  <a:pt x="521" y="341"/>
                </a:lnTo>
                <a:lnTo>
                  <a:pt x="521" y="341"/>
                </a:lnTo>
                <a:lnTo>
                  <a:pt x="521" y="341"/>
                </a:lnTo>
                <a:lnTo>
                  <a:pt x="521" y="340"/>
                </a:lnTo>
                <a:lnTo>
                  <a:pt x="521" y="340"/>
                </a:lnTo>
                <a:lnTo>
                  <a:pt x="522" y="339"/>
                </a:lnTo>
                <a:lnTo>
                  <a:pt x="521" y="339"/>
                </a:lnTo>
                <a:lnTo>
                  <a:pt x="521" y="339"/>
                </a:lnTo>
                <a:lnTo>
                  <a:pt x="522" y="339"/>
                </a:lnTo>
                <a:lnTo>
                  <a:pt x="522" y="339"/>
                </a:lnTo>
                <a:lnTo>
                  <a:pt x="521" y="339"/>
                </a:lnTo>
                <a:lnTo>
                  <a:pt x="521" y="338"/>
                </a:lnTo>
                <a:lnTo>
                  <a:pt x="521" y="338"/>
                </a:lnTo>
                <a:lnTo>
                  <a:pt x="521" y="337"/>
                </a:lnTo>
                <a:lnTo>
                  <a:pt x="522" y="337"/>
                </a:lnTo>
                <a:lnTo>
                  <a:pt x="522" y="337"/>
                </a:lnTo>
                <a:lnTo>
                  <a:pt x="522" y="337"/>
                </a:lnTo>
                <a:lnTo>
                  <a:pt x="522" y="336"/>
                </a:lnTo>
                <a:lnTo>
                  <a:pt x="522" y="336"/>
                </a:lnTo>
                <a:lnTo>
                  <a:pt x="523" y="336"/>
                </a:lnTo>
                <a:lnTo>
                  <a:pt x="523" y="336"/>
                </a:lnTo>
                <a:lnTo>
                  <a:pt x="523" y="335"/>
                </a:lnTo>
                <a:lnTo>
                  <a:pt x="524" y="335"/>
                </a:lnTo>
                <a:lnTo>
                  <a:pt x="524" y="335"/>
                </a:lnTo>
                <a:lnTo>
                  <a:pt x="525" y="335"/>
                </a:lnTo>
                <a:lnTo>
                  <a:pt x="525" y="335"/>
                </a:lnTo>
                <a:lnTo>
                  <a:pt x="525" y="335"/>
                </a:lnTo>
                <a:lnTo>
                  <a:pt x="525" y="334"/>
                </a:lnTo>
                <a:lnTo>
                  <a:pt x="525" y="334"/>
                </a:lnTo>
                <a:lnTo>
                  <a:pt x="525" y="334"/>
                </a:lnTo>
                <a:lnTo>
                  <a:pt x="525" y="333"/>
                </a:lnTo>
                <a:lnTo>
                  <a:pt x="525" y="332"/>
                </a:lnTo>
                <a:lnTo>
                  <a:pt x="525" y="324"/>
                </a:lnTo>
                <a:lnTo>
                  <a:pt x="525" y="323"/>
                </a:lnTo>
                <a:lnTo>
                  <a:pt x="525" y="323"/>
                </a:lnTo>
                <a:lnTo>
                  <a:pt x="531" y="323"/>
                </a:lnTo>
                <a:lnTo>
                  <a:pt x="535" y="323"/>
                </a:lnTo>
                <a:lnTo>
                  <a:pt x="535" y="323"/>
                </a:lnTo>
                <a:lnTo>
                  <a:pt x="536" y="323"/>
                </a:lnTo>
                <a:lnTo>
                  <a:pt x="538" y="323"/>
                </a:lnTo>
                <a:lnTo>
                  <a:pt x="539" y="323"/>
                </a:lnTo>
                <a:lnTo>
                  <a:pt x="540" y="323"/>
                </a:lnTo>
                <a:lnTo>
                  <a:pt x="540" y="323"/>
                </a:lnTo>
                <a:lnTo>
                  <a:pt x="542" y="323"/>
                </a:lnTo>
                <a:lnTo>
                  <a:pt x="543" y="323"/>
                </a:lnTo>
                <a:lnTo>
                  <a:pt x="545" y="323"/>
                </a:lnTo>
                <a:lnTo>
                  <a:pt x="545" y="323"/>
                </a:lnTo>
                <a:lnTo>
                  <a:pt x="547" y="323"/>
                </a:lnTo>
                <a:lnTo>
                  <a:pt x="548" y="323"/>
                </a:lnTo>
                <a:lnTo>
                  <a:pt x="561" y="323"/>
                </a:lnTo>
                <a:lnTo>
                  <a:pt x="565" y="323"/>
                </a:lnTo>
                <a:lnTo>
                  <a:pt x="570" y="323"/>
                </a:lnTo>
                <a:lnTo>
                  <a:pt x="578" y="323"/>
                </a:lnTo>
                <a:lnTo>
                  <a:pt x="581" y="323"/>
                </a:lnTo>
                <a:lnTo>
                  <a:pt x="582" y="323"/>
                </a:lnTo>
                <a:lnTo>
                  <a:pt x="585" y="323"/>
                </a:lnTo>
                <a:lnTo>
                  <a:pt x="585" y="323"/>
                </a:lnTo>
                <a:lnTo>
                  <a:pt x="585" y="323"/>
                </a:lnTo>
                <a:lnTo>
                  <a:pt x="586" y="323"/>
                </a:lnTo>
                <a:lnTo>
                  <a:pt x="588" y="324"/>
                </a:lnTo>
                <a:lnTo>
                  <a:pt x="589" y="324"/>
                </a:lnTo>
                <a:lnTo>
                  <a:pt x="589" y="324"/>
                </a:lnTo>
                <a:lnTo>
                  <a:pt x="589" y="324"/>
                </a:lnTo>
                <a:lnTo>
                  <a:pt x="590" y="324"/>
                </a:lnTo>
                <a:lnTo>
                  <a:pt x="591" y="324"/>
                </a:lnTo>
                <a:lnTo>
                  <a:pt x="591" y="324"/>
                </a:lnTo>
                <a:lnTo>
                  <a:pt x="591" y="324"/>
                </a:lnTo>
                <a:lnTo>
                  <a:pt x="591" y="323"/>
                </a:lnTo>
                <a:lnTo>
                  <a:pt x="591" y="323"/>
                </a:lnTo>
                <a:lnTo>
                  <a:pt x="596" y="323"/>
                </a:lnTo>
                <a:lnTo>
                  <a:pt x="598" y="323"/>
                </a:lnTo>
                <a:lnTo>
                  <a:pt x="598" y="323"/>
                </a:lnTo>
                <a:lnTo>
                  <a:pt x="599" y="323"/>
                </a:lnTo>
                <a:lnTo>
                  <a:pt x="600" y="323"/>
                </a:lnTo>
                <a:lnTo>
                  <a:pt x="603" y="323"/>
                </a:lnTo>
                <a:lnTo>
                  <a:pt x="606" y="323"/>
                </a:lnTo>
                <a:lnTo>
                  <a:pt x="606" y="327"/>
                </a:lnTo>
                <a:lnTo>
                  <a:pt x="607" y="327"/>
                </a:lnTo>
                <a:lnTo>
                  <a:pt x="607" y="327"/>
                </a:lnTo>
                <a:lnTo>
                  <a:pt x="607" y="327"/>
                </a:lnTo>
                <a:lnTo>
                  <a:pt x="608" y="327"/>
                </a:lnTo>
                <a:lnTo>
                  <a:pt x="608" y="327"/>
                </a:lnTo>
                <a:lnTo>
                  <a:pt x="608" y="328"/>
                </a:lnTo>
                <a:lnTo>
                  <a:pt x="608" y="328"/>
                </a:lnTo>
                <a:lnTo>
                  <a:pt x="608" y="328"/>
                </a:lnTo>
                <a:lnTo>
                  <a:pt x="609" y="328"/>
                </a:lnTo>
                <a:lnTo>
                  <a:pt x="609" y="329"/>
                </a:lnTo>
                <a:lnTo>
                  <a:pt x="609" y="329"/>
                </a:lnTo>
                <a:lnTo>
                  <a:pt x="609" y="329"/>
                </a:lnTo>
                <a:lnTo>
                  <a:pt x="610" y="329"/>
                </a:lnTo>
                <a:lnTo>
                  <a:pt x="610" y="329"/>
                </a:lnTo>
                <a:lnTo>
                  <a:pt x="610" y="330"/>
                </a:lnTo>
                <a:lnTo>
                  <a:pt x="610" y="330"/>
                </a:lnTo>
                <a:lnTo>
                  <a:pt x="611" y="330"/>
                </a:lnTo>
                <a:lnTo>
                  <a:pt x="611" y="331"/>
                </a:lnTo>
                <a:lnTo>
                  <a:pt x="611" y="331"/>
                </a:lnTo>
                <a:lnTo>
                  <a:pt x="612" y="331"/>
                </a:lnTo>
                <a:lnTo>
                  <a:pt x="612" y="331"/>
                </a:lnTo>
                <a:lnTo>
                  <a:pt x="613" y="331"/>
                </a:lnTo>
                <a:lnTo>
                  <a:pt x="613" y="331"/>
                </a:lnTo>
                <a:lnTo>
                  <a:pt x="614" y="331"/>
                </a:lnTo>
                <a:lnTo>
                  <a:pt x="614" y="331"/>
                </a:lnTo>
                <a:lnTo>
                  <a:pt x="614" y="331"/>
                </a:lnTo>
                <a:lnTo>
                  <a:pt x="615" y="331"/>
                </a:lnTo>
                <a:lnTo>
                  <a:pt x="615" y="331"/>
                </a:lnTo>
                <a:lnTo>
                  <a:pt x="615" y="332"/>
                </a:lnTo>
                <a:lnTo>
                  <a:pt x="616" y="332"/>
                </a:lnTo>
                <a:lnTo>
                  <a:pt x="616" y="332"/>
                </a:lnTo>
                <a:lnTo>
                  <a:pt x="616" y="332"/>
                </a:lnTo>
                <a:lnTo>
                  <a:pt x="617" y="332"/>
                </a:lnTo>
                <a:lnTo>
                  <a:pt x="617" y="332"/>
                </a:lnTo>
                <a:lnTo>
                  <a:pt x="617" y="333"/>
                </a:lnTo>
                <a:lnTo>
                  <a:pt x="616" y="333"/>
                </a:lnTo>
                <a:lnTo>
                  <a:pt x="616" y="333"/>
                </a:lnTo>
                <a:lnTo>
                  <a:pt x="616" y="334"/>
                </a:lnTo>
                <a:lnTo>
                  <a:pt x="616" y="334"/>
                </a:lnTo>
                <a:lnTo>
                  <a:pt x="616" y="334"/>
                </a:lnTo>
                <a:lnTo>
                  <a:pt x="616" y="334"/>
                </a:lnTo>
                <a:lnTo>
                  <a:pt x="616" y="334"/>
                </a:lnTo>
                <a:lnTo>
                  <a:pt x="616" y="335"/>
                </a:lnTo>
                <a:lnTo>
                  <a:pt x="616" y="335"/>
                </a:lnTo>
                <a:lnTo>
                  <a:pt x="616" y="336"/>
                </a:lnTo>
                <a:lnTo>
                  <a:pt x="615" y="336"/>
                </a:lnTo>
                <a:lnTo>
                  <a:pt x="615" y="336"/>
                </a:lnTo>
                <a:lnTo>
                  <a:pt x="616" y="336"/>
                </a:lnTo>
                <a:lnTo>
                  <a:pt x="616" y="337"/>
                </a:lnTo>
                <a:lnTo>
                  <a:pt x="616" y="337"/>
                </a:lnTo>
                <a:lnTo>
                  <a:pt x="616" y="338"/>
                </a:lnTo>
                <a:lnTo>
                  <a:pt x="616" y="338"/>
                </a:lnTo>
                <a:lnTo>
                  <a:pt x="616" y="338"/>
                </a:lnTo>
                <a:lnTo>
                  <a:pt x="616" y="339"/>
                </a:lnTo>
                <a:lnTo>
                  <a:pt x="616" y="339"/>
                </a:lnTo>
                <a:lnTo>
                  <a:pt x="616" y="339"/>
                </a:lnTo>
                <a:lnTo>
                  <a:pt x="616" y="339"/>
                </a:lnTo>
                <a:lnTo>
                  <a:pt x="616" y="339"/>
                </a:lnTo>
                <a:lnTo>
                  <a:pt x="616" y="340"/>
                </a:lnTo>
                <a:lnTo>
                  <a:pt x="616" y="340"/>
                </a:lnTo>
                <a:lnTo>
                  <a:pt x="616" y="341"/>
                </a:lnTo>
                <a:lnTo>
                  <a:pt x="616" y="341"/>
                </a:lnTo>
                <a:lnTo>
                  <a:pt x="616" y="341"/>
                </a:lnTo>
                <a:lnTo>
                  <a:pt x="616" y="342"/>
                </a:lnTo>
                <a:lnTo>
                  <a:pt x="616" y="342"/>
                </a:lnTo>
                <a:lnTo>
                  <a:pt x="616" y="342"/>
                </a:lnTo>
                <a:lnTo>
                  <a:pt x="616" y="342"/>
                </a:lnTo>
                <a:lnTo>
                  <a:pt x="616" y="342"/>
                </a:lnTo>
                <a:lnTo>
                  <a:pt x="617" y="342"/>
                </a:lnTo>
                <a:lnTo>
                  <a:pt x="617" y="342"/>
                </a:lnTo>
                <a:lnTo>
                  <a:pt x="617" y="343"/>
                </a:lnTo>
                <a:lnTo>
                  <a:pt x="617" y="343"/>
                </a:lnTo>
                <a:lnTo>
                  <a:pt x="617" y="343"/>
                </a:lnTo>
                <a:lnTo>
                  <a:pt x="617" y="344"/>
                </a:lnTo>
                <a:lnTo>
                  <a:pt x="617" y="344"/>
                </a:lnTo>
                <a:lnTo>
                  <a:pt x="617" y="344"/>
                </a:lnTo>
                <a:lnTo>
                  <a:pt x="617" y="344"/>
                </a:lnTo>
                <a:lnTo>
                  <a:pt x="617" y="345"/>
                </a:lnTo>
                <a:lnTo>
                  <a:pt x="616" y="345"/>
                </a:lnTo>
                <a:lnTo>
                  <a:pt x="616" y="345"/>
                </a:lnTo>
                <a:lnTo>
                  <a:pt x="616" y="346"/>
                </a:lnTo>
                <a:lnTo>
                  <a:pt x="617" y="346"/>
                </a:lnTo>
                <a:lnTo>
                  <a:pt x="617" y="346"/>
                </a:lnTo>
                <a:lnTo>
                  <a:pt x="617" y="347"/>
                </a:lnTo>
                <a:lnTo>
                  <a:pt x="617" y="347"/>
                </a:lnTo>
                <a:lnTo>
                  <a:pt x="617" y="347"/>
                </a:lnTo>
                <a:lnTo>
                  <a:pt x="617" y="348"/>
                </a:lnTo>
                <a:lnTo>
                  <a:pt x="617" y="348"/>
                </a:lnTo>
                <a:lnTo>
                  <a:pt x="617" y="348"/>
                </a:lnTo>
                <a:lnTo>
                  <a:pt x="617" y="349"/>
                </a:lnTo>
                <a:lnTo>
                  <a:pt x="616" y="349"/>
                </a:lnTo>
                <a:lnTo>
                  <a:pt x="616" y="349"/>
                </a:lnTo>
                <a:lnTo>
                  <a:pt x="616" y="350"/>
                </a:lnTo>
                <a:lnTo>
                  <a:pt x="616" y="350"/>
                </a:lnTo>
                <a:lnTo>
                  <a:pt x="616" y="350"/>
                </a:lnTo>
                <a:lnTo>
                  <a:pt x="616" y="350"/>
                </a:lnTo>
                <a:lnTo>
                  <a:pt x="616" y="350"/>
                </a:lnTo>
                <a:lnTo>
                  <a:pt x="616" y="351"/>
                </a:lnTo>
                <a:lnTo>
                  <a:pt x="616" y="351"/>
                </a:lnTo>
                <a:lnTo>
                  <a:pt x="616" y="352"/>
                </a:lnTo>
                <a:lnTo>
                  <a:pt x="615" y="352"/>
                </a:lnTo>
                <a:lnTo>
                  <a:pt x="615" y="352"/>
                </a:lnTo>
                <a:lnTo>
                  <a:pt x="615" y="352"/>
                </a:lnTo>
                <a:lnTo>
                  <a:pt x="615" y="353"/>
                </a:lnTo>
                <a:lnTo>
                  <a:pt x="615" y="353"/>
                </a:lnTo>
                <a:lnTo>
                  <a:pt x="614" y="353"/>
                </a:lnTo>
                <a:lnTo>
                  <a:pt x="614" y="354"/>
                </a:lnTo>
                <a:lnTo>
                  <a:pt x="614" y="354"/>
                </a:lnTo>
                <a:lnTo>
                  <a:pt x="614" y="354"/>
                </a:lnTo>
                <a:lnTo>
                  <a:pt x="614" y="354"/>
                </a:lnTo>
                <a:lnTo>
                  <a:pt x="613" y="354"/>
                </a:lnTo>
                <a:lnTo>
                  <a:pt x="613" y="355"/>
                </a:lnTo>
                <a:lnTo>
                  <a:pt x="613" y="355"/>
                </a:lnTo>
                <a:lnTo>
                  <a:pt x="613" y="355"/>
                </a:lnTo>
                <a:lnTo>
                  <a:pt x="613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7"/>
                </a:lnTo>
                <a:lnTo>
                  <a:pt x="612" y="357"/>
                </a:lnTo>
                <a:lnTo>
                  <a:pt x="611" y="357"/>
                </a:lnTo>
                <a:lnTo>
                  <a:pt x="611" y="358"/>
                </a:lnTo>
                <a:lnTo>
                  <a:pt x="611" y="358"/>
                </a:lnTo>
                <a:lnTo>
                  <a:pt x="611" y="359"/>
                </a:lnTo>
                <a:lnTo>
                  <a:pt x="611" y="359"/>
                </a:lnTo>
                <a:lnTo>
                  <a:pt x="611" y="360"/>
                </a:lnTo>
                <a:lnTo>
                  <a:pt x="611" y="360"/>
                </a:lnTo>
                <a:lnTo>
                  <a:pt x="611" y="360"/>
                </a:lnTo>
                <a:lnTo>
                  <a:pt x="611" y="361"/>
                </a:lnTo>
                <a:lnTo>
                  <a:pt x="611" y="361"/>
                </a:lnTo>
                <a:lnTo>
                  <a:pt x="611" y="361"/>
                </a:lnTo>
                <a:lnTo>
                  <a:pt x="611" y="362"/>
                </a:lnTo>
                <a:lnTo>
                  <a:pt x="611" y="362"/>
                </a:lnTo>
                <a:lnTo>
                  <a:pt x="611" y="362"/>
                </a:lnTo>
                <a:lnTo>
                  <a:pt x="610" y="362"/>
                </a:lnTo>
                <a:lnTo>
                  <a:pt x="610" y="363"/>
                </a:lnTo>
                <a:lnTo>
                  <a:pt x="610" y="363"/>
                </a:lnTo>
                <a:lnTo>
                  <a:pt x="611" y="363"/>
                </a:lnTo>
                <a:lnTo>
                  <a:pt x="611" y="364"/>
                </a:lnTo>
                <a:lnTo>
                  <a:pt x="611" y="364"/>
                </a:lnTo>
                <a:lnTo>
                  <a:pt x="611" y="364"/>
                </a:lnTo>
                <a:lnTo>
                  <a:pt x="611" y="364"/>
                </a:lnTo>
                <a:lnTo>
                  <a:pt x="611" y="365"/>
                </a:lnTo>
                <a:lnTo>
                  <a:pt x="611" y="365"/>
                </a:lnTo>
                <a:lnTo>
                  <a:pt x="611" y="366"/>
                </a:lnTo>
                <a:lnTo>
                  <a:pt x="612" y="366"/>
                </a:lnTo>
                <a:lnTo>
                  <a:pt x="612" y="366"/>
                </a:lnTo>
                <a:lnTo>
                  <a:pt x="612" y="366"/>
                </a:lnTo>
                <a:lnTo>
                  <a:pt x="612" y="367"/>
                </a:lnTo>
                <a:lnTo>
                  <a:pt x="612" y="367"/>
                </a:lnTo>
                <a:lnTo>
                  <a:pt x="612" y="367"/>
                </a:lnTo>
                <a:lnTo>
                  <a:pt x="611" y="367"/>
                </a:lnTo>
                <a:lnTo>
                  <a:pt x="611" y="368"/>
                </a:lnTo>
                <a:lnTo>
                  <a:pt x="611" y="368"/>
                </a:lnTo>
                <a:lnTo>
                  <a:pt x="611" y="369"/>
                </a:lnTo>
                <a:lnTo>
                  <a:pt x="611" y="369"/>
                </a:lnTo>
                <a:lnTo>
                  <a:pt x="611" y="370"/>
                </a:lnTo>
                <a:lnTo>
                  <a:pt x="611" y="370"/>
                </a:lnTo>
                <a:lnTo>
                  <a:pt x="611" y="370"/>
                </a:lnTo>
                <a:lnTo>
                  <a:pt x="611" y="371"/>
                </a:lnTo>
                <a:lnTo>
                  <a:pt x="610" y="371"/>
                </a:lnTo>
                <a:lnTo>
                  <a:pt x="610" y="371"/>
                </a:lnTo>
                <a:lnTo>
                  <a:pt x="610" y="372"/>
                </a:lnTo>
                <a:lnTo>
                  <a:pt x="610" y="372"/>
                </a:lnTo>
                <a:lnTo>
                  <a:pt x="610" y="373"/>
                </a:lnTo>
                <a:lnTo>
                  <a:pt x="611" y="373"/>
                </a:lnTo>
                <a:lnTo>
                  <a:pt x="610" y="373"/>
                </a:lnTo>
                <a:lnTo>
                  <a:pt x="610" y="373"/>
                </a:lnTo>
                <a:lnTo>
                  <a:pt x="611" y="373"/>
                </a:lnTo>
                <a:lnTo>
                  <a:pt x="611" y="374"/>
                </a:lnTo>
                <a:lnTo>
                  <a:pt x="611" y="374"/>
                </a:lnTo>
                <a:lnTo>
                  <a:pt x="611" y="374"/>
                </a:lnTo>
                <a:lnTo>
                  <a:pt x="611" y="374"/>
                </a:lnTo>
                <a:lnTo>
                  <a:pt x="612" y="374"/>
                </a:lnTo>
                <a:lnTo>
                  <a:pt x="612" y="375"/>
                </a:lnTo>
                <a:lnTo>
                  <a:pt x="612" y="375"/>
                </a:lnTo>
                <a:lnTo>
                  <a:pt x="613" y="375"/>
                </a:lnTo>
                <a:lnTo>
                  <a:pt x="613" y="375"/>
                </a:lnTo>
                <a:lnTo>
                  <a:pt x="614" y="375"/>
                </a:lnTo>
                <a:lnTo>
                  <a:pt x="614" y="375"/>
                </a:lnTo>
                <a:lnTo>
                  <a:pt x="614" y="375"/>
                </a:lnTo>
                <a:lnTo>
                  <a:pt x="615" y="375"/>
                </a:lnTo>
                <a:lnTo>
                  <a:pt x="615" y="376"/>
                </a:lnTo>
                <a:lnTo>
                  <a:pt x="615" y="376"/>
                </a:lnTo>
                <a:lnTo>
                  <a:pt x="615" y="376"/>
                </a:lnTo>
                <a:lnTo>
                  <a:pt x="615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8"/>
                </a:lnTo>
                <a:lnTo>
                  <a:pt x="616" y="378"/>
                </a:lnTo>
                <a:lnTo>
                  <a:pt x="617" y="378"/>
                </a:lnTo>
                <a:lnTo>
                  <a:pt x="617" y="378"/>
                </a:lnTo>
                <a:lnTo>
                  <a:pt x="618" y="378"/>
                </a:lnTo>
                <a:lnTo>
                  <a:pt x="618" y="378"/>
                </a:lnTo>
                <a:lnTo>
                  <a:pt x="617" y="378"/>
                </a:lnTo>
                <a:lnTo>
                  <a:pt x="618" y="377"/>
                </a:lnTo>
                <a:lnTo>
                  <a:pt x="618" y="377"/>
                </a:lnTo>
                <a:lnTo>
                  <a:pt x="619" y="377"/>
                </a:lnTo>
                <a:lnTo>
                  <a:pt x="619" y="377"/>
                </a:lnTo>
                <a:lnTo>
                  <a:pt x="619" y="376"/>
                </a:lnTo>
                <a:lnTo>
                  <a:pt x="619" y="376"/>
                </a:lnTo>
                <a:lnTo>
                  <a:pt x="619" y="376"/>
                </a:lnTo>
                <a:lnTo>
                  <a:pt x="619" y="376"/>
                </a:lnTo>
                <a:lnTo>
                  <a:pt x="620" y="376"/>
                </a:lnTo>
                <a:lnTo>
                  <a:pt x="620" y="376"/>
                </a:lnTo>
                <a:lnTo>
                  <a:pt x="620" y="375"/>
                </a:lnTo>
                <a:lnTo>
                  <a:pt x="620" y="375"/>
                </a:lnTo>
                <a:lnTo>
                  <a:pt x="620" y="375"/>
                </a:lnTo>
                <a:lnTo>
                  <a:pt x="621" y="375"/>
                </a:lnTo>
                <a:lnTo>
                  <a:pt x="621" y="375"/>
                </a:lnTo>
                <a:lnTo>
                  <a:pt x="621" y="375"/>
                </a:lnTo>
                <a:lnTo>
                  <a:pt x="621" y="375"/>
                </a:lnTo>
                <a:lnTo>
                  <a:pt x="622" y="376"/>
                </a:lnTo>
                <a:lnTo>
                  <a:pt x="622" y="376"/>
                </a:lnTo>
                <a:lnTo>
                  <a:pt x="623" y="376"/>
                </a:lnTo>
                <a:lnTo>
                  <a:pt x="623" y="376"/>
                </a:lnTo>
                <a:lnTo>
                  <a:pt x="623" y="376"/>
                </a:lnTo>
                <a:lnTo>
                  <a:pt x="623" y="376"/>
                </a:lnTo>
                <a:lnTo>
                  <a:pt x="624" y="376"/>
                </a:lnTo>
                <a:lnTo>
                  <a:pt x="624" y="376"/>
                </a:lnTo>
                <a:lnTo>
                  <a:pt x="624" y="376"/>
                </a:lnTo>
                <a:lnTo>
                  <a:pt x="625" y="376"/>
                </a:lnTo>
                <a:lnTo>
                  <a:pt x="625" y="376"/>
                </a:lnTo>
                <a:lnTo>
                  <a:pt x="625" y="376"/>
                </a:lnTo>
                <a:lnTo>
                  <a:pt x="626" y="376"/>
                </a:lnTo>
                <a:lnTo>
                  <a:pt x="626" y="375"/>
                </a:lnTo>
                <a:lnTo>
                  <a:pt x="626" y="376"/>
                </a:lnTo>
                <a:lnTo>
                  <a:pt x="626" y="376"/>
                </a:lnTo>
                <a:lnTo>
                  <a:pt x="627" y="375"/>
                </a:lnTo>
                <a:lnTo>
                  <a:pt x="627" y="376"/>
                </a:lnTo>
                <a:lnTo>
                  <a:pt x="627" y="375"/>
                </a:lnTo>
                <a:lnTo>
                  <a:pt x="627" y="375"/>
                </a:lnTo>
                <a:lnTo>
                  <a:pt x="628" y="375"/>
                </a:lnTo>
                <a:lnTo>
                  <a:pt x="628" y="374"/>
                </a:lnTo>
                <a:lnTo>
                  <a:pt x="628" y="374"/>
                </a:lnTo>
                <a:lnTo>
                  <a:pt x="628" y="374"/>
                </a:lnTo>
                <a:lnTo>
                  <a:pt x="628" y="374"/>
                </a:lnTo>
                <a:lnTo>
                  <a:pt x="628" y="373"/>
                </a:lnTo>
                <a:lnTo>
                  <a:pt x="629" y="373"/>
                </a:lnTo>
                <a:lnTo>
                  <a:pt x="629" y="373"/>
                </a:lnTo>
                <a:lnTo>
                  <a:pt x="629" y="373"/>
                </a:lnTo>
                <a:lnTo>
                  <a:pt x="629" y="373"/>
                </a:lnTo>
                <a:lnTo>
                  <a:pt x="630" y="373"/>
                </a:lnTo>
                <a:lnTo>
                  <a:pt x="630" y="373"/>
                </a:lnTo>
                <a:lnTo>
                  <a:pt x="630" y="373"/>
                </a:lnTo>
                <a:lnTo>
                  <a:pt x="631" y="373"/>
                </a:lnTo>
                <a:lnTo>
                  <a:pt x="631" y="372"/>
                </a:lnTo>
                <a:lnTo>
                  <a:pt x="630" y="372"/>
                </a:lnTo>
                <a:lnTo>
                  <a:pt x="630" y="372"/>
                </a:lnTo>
                <a:lnTo>
                  <a:pt x="631" y="372"/>
                </a:lnTo>
                <a:lnTo>
                  <a:pt x="631" y="372"/>
                </a:lnTo>
                <a:lnTo>
                  <a:pt x="631" y="372"/>
                </a:lnTo>
                <a:lnTo>
                  <a:pt x="631" y="372"/>
                </a:lnTo>
                <a:lnTo>
                  <a:pt x="632" y="372"/>
                </a:lnTo>
                <a:lnTo>
                  <a:pt x="632" y="372"/>
                </a:lnTo>
                <a:lnTo>
                  <a:pt x="632" y="371"/>
                </a:lnTo>
                <a:lnTo>
                  <a:pt x="632" y="371"/>
                </a:lnTo>
                <a:lnTo>
                  <a:pt x="632" y="370"/>
                </a:lnTo>
                <a:lnTo>
                  <a:pt x="632" y="370"/>
                </a:lnTo>
                <a:lnTo>
                  <a:pt x="632" y="369"/>
                </a:lnTo>
                <a:lnTo>
                  <a:pt x="633" y="369"/>
                </a:lnTo>
                <a:lnTo>
                  <a:pt x="633" y="369"/>
                </a:lnTo>
                <a:lnTo>
                  <a:pt x="633" y="369"/>
                </a:lnTo>
                <a:lnTo>
                  <a:pt x="633" y="368"/>
                </a:lnTo>
                <a:lnTo>
                  <a:pt x="634" y="368"/>
                </a:lnTo>
                <a:lnTo>
                  <a:pt x="634" y="369"/>
                </a:lnTo>
                <a:lnTo>
                  <a:pt x="634" y="368"/>
                </a:lnTo>
                <a:lnTo>
                  <a:pt x="634" y="368"/>
                </a:lnTo>
                <a:lnTo>
                  <a:pt x="635" y="367"/>
                </a:lnTo>
                <a:lnTo>
                  <a:pt x="635" y="368"/>
                </a:lnTo>
                <a:lnTo>
                  <a:pt x="635" y="367"/>
                </a:lnTo>
                <a:lnTo>
                  <a:pt x="635" y="367"/>
                </a:lnTo>
                <a:lnTo>
                  <a:pt x="636" y="367"/>
                </a:lnTo>
                <a:lnTo>
                  <a:pt x="636" y="368"/>
                </a:lnTo>
                <a:lnTo>
                  <a:pt x="636" y="368"/>
                </a:lnTo>
                <a:lnTo>
                  <a:pt x="636" y="369"/>
                </a:lnTo>
                <a:lnTo>
                  <a:pt x="636" y="369"/>
                </a:lnTo>
                <a:lnTo>
                  <a:pt x="636" y="369"/>
                </a:lnTo>
                <a:lnTo>
                  <a:pt x="636" y="369"/>
                </a:lnTo>
                <a:lnTo>
                  <a:pt x="636" y="369"/>
                </a:lnTo>
                <a:lnTo>
                  <a:pt x="637" y="369"/>
                </a:lnTo>
                <a:lnTo>
                  <a:pt x="637" y="369"/>
                </a:lnTo>
                <a:lnTo>
                  <a:pt x="637" y="369"/>
                </a:lnTo>
                <a:lnTo>
                  <a:pt x="638" y="370"/>
                </a:lnTo>
                <a:lnTo>
                  <a:pt x="638" y="370"/>
                </a:lnTo>
                <a:lnTo>
                  <a:pt x="639" y="370"/>
                </a:lnTo>
                <a:lnTo>
                  <a:pt x="639" y="370"/>
                </a:lnTo>
                <a:lnTo>
                  <a:pt x="640" y="370"/>
                </a:lnTo>
                <a:lnTo>
                  <a:pt x="640" y="371"/>
                </a:lnTo>
                <a:lnTo>
                  <a:pt x="641" y="371"/>
                </a:lnTo>
                <a:lnTo>
                  <a:pt x="641" y="371"/>
                </a:lnTo>
                <a:lnTo>
                  <a:pt x="642" y="370"/>
                </a:lnTo>
                <a:lnTo>
                  <a:pt x="642" y="370"/>
                </a:lnTo>
                <a:lnTo>
                  <a:pt x="643" y="370"/>
                </a:lnTo>
                <a:lnTo>
                  <a:pt x="643" y="369"/>
                </a:lnTo>
                <a:lnTo>
                  <a:pt x="643" y="369"/>
                </a:lnTo>
                <a:lnTo>
                  <a:pt x="643" y="369"/>
                </a:lnTo>
                <a:lnTo>
                  <a:pt x="644" y="368"/>
                </a:lnTo>
                <a:lnTo>
                  <a:pt x="644" y="368"/>
                </a:lnTo>
                <a:lnTo>
                  <a:pt x="645" y="368"/>
                </a:lnTo>
                <a:lnTo>
                  <a:pt x="645" y="368"/>
                </a:lnTo>
                <a:lnTo>
                  <a:pt x="646" y="368"/>
                </a:lnTo>
                <a:lnTo>
                  <a:pt x="646" y="368"/>
                </a:lnTo>
                <a:lnTo>
                  <a:pt x="646" y="367"/>
                </a:lnTo>
                <a:lnTo>
                  <a:pt x="647" y="367"/>
                </a:lnTo>
                <a:lnTo>
                  <a:pt x="647" y="367"/>
                </a:lnTo>
                <a:lnTo>
                  <a:pt x="647" y="367"/>
                </a:lnTo>
                <a:lnTo>
                  <a:pt x="652" y="366"/>
                </a:lnTo>
                <a:lnTo>
                  <a:pt x="655" y="366"/>
                </a:lnTo>
                <a:lnTo>
                  <a:pt x="657" y="365"/>
                </a:lnTo>
                <a:lnTo>
                  <a:pt x="666" y="363"/>
                </a:lnTo>
                <a:lnTo>
                  <a:pt x="668" y="363"/>
                </a:lnTo>
                <a:lnTo>
                  <a:pt x="668" y="362"/>
                </a:lnTo>
                <a:lnTo>
                  <a:pt x="668" y="363"/>
                </a:lnTo>
                <a:lnTo>
                  <a:pt x="669" y="363"/>
                </a:lnTo>
                <a:lnTo>
                  <a:pt x="669" y="363"/>
                </a:lnTo>
                <a:lnTo>
                  <a:pt x="669" y="362"/>
                </a:lnTo>
                <a:lnTo>
                  <a:pt x="670" y="362"/>
                </a:lnTo>
                <a:lnTo>
                  <a:pt x="670" y="362"/>
                </a:lnTo>
                <a:lnTo>
                  <a:pt x="670" y="361"/>
                </a:lnTo>
                <a:lnTo>
                  <a:pt x="670" y="361"/>
                </a:lnTo>
                <a:lnTo>
                  <a:pt x="670" y="360"/>
                </a:lnTo>
                <a:lnTo>
                  <a:pt x="669" y="358"/>
                </a:lnTo>
                <a:lnTo>
                  <a:pt x="669" y="358"/>
                </a:lnTo>
                <a:lnTo>
                  <a:pt x="669" y="358"/>
                </a:lnTo>
                <a:lnTo>
                  <a:pt x="668" y="357"/>
                </a:lnTo>
                <a:lnTo>
                  <a:pt x="668" y="356"/>
                </a:lnTo>
                <a:lnTo>
                  <a:pt x="668" y="356"/>
                </a:lnTo>
                <a:lnTo>
                  <a:pt x="668" y="355"/>
                </a:lnTo>
                <a:lnTo>
                  <a:pt x="668" y="355"/>
                </a:lnTo>
                <a:lnTo>
                  <a:pt x="668" y="354"/>
                </a:lnTo>
                <a:lnTo>
                  <a:pt x="668" y="354"/>
                </a:lnTo>
                <a:lnTo>
                  <a:pt x="668" y="354"/>
                </a:lnTo>
                <a:lnTo>
                  <a:pt x="669" y="354"/>
                </a:lnTo>
                <a:lnTo>
                  <a:pt x="669" y="353"/>
                </a:lnTo>
                <a:lnTo>
                  <a:pt x="669" y="352"/>
                </a:lnTo>
                <a:lnTo>
                  <a:pt x="668" y="351"/>
                </a:lnTo>
                <a:lnTo>
                  <a:pt x="668" y="350"/>
                </a:lnTo>
                <a:lnTo>
                  <a:pt x="668" y="350"/>
                </a:lnTo>
                <a:lnTo>
                  <a:pt x="668" y="349"/>
                </a:lnTo>
                <a:lnTo>
                  <a:pt x="667" y="349"/>
                </a:lnTo>
                <a:lnTo>
                  <a:pt x="667" y="348"/>
                </a:lnTo>
                <a:lnTo>
                  <a:pt x="667" y="348"/>
                </a:lnTo>
                <a:lnTo>
                  <a:pt x="667" y="347"/>
                </a:lnTo>
                <a:lnTo>
                  <a:pt x="667" y="346"/>
                </a:lnTo>
                <a:lnTo>
                  <a:pt x="667" y="346"/>
                </a:lnTo>
                <a:lnTo>
                  <a:pt x="667" y="345"/>
                </a:lnTo>
                <a:lnTo>
                  <a:pt x="666" y="345"/>
                </a:lnTo>
                <a:lnTo>
                  <a:pt x="666" y="345"/>
                </a:lnTo>
                <a:lnTo>
                  <a:pt x="666" y="344"/>
                </a:lnTo>
                <a:lnTo>
                  <a:pt x="666" y="343"/>
                </a:lnTo>
                <a:lnTo>
                  <a:pt x="666" y="343"/>
                </a:lnTo>
                <a:lnTo>
                  <a:pt x="665" y="342"/>
                </a:lnTo>
                <a:lnTo>
                  <a:pt x="665" y="341"/>
                </a:lnTo>
                <a:lnTo>
                  <a:pt x="665" y="341"/>
                </a:lnTo>
                <a:lnTo>
                  <a:pt x="666" y="340"/>
                </a:lnTo>
                <a:lnTo>
                  <a:pt x="666" y="339"/>
                </a:lnTo>
                <a:lnTo>
                  <a:pt x="666" y="338"/>
                </a:lnTo>
                <a:lnTo>
                  <a:pt x="665" y="338"/>
                </a:lnTo>
                <a:lnTo>
                  <a:pt x="665" y="338"/>
                </a:lnTo>
                <a:lnTo>
                  <a:pt x="665" y="337"/>
                </a:lnTo>
                <a:lnTo>
                  <a:pt x="665" y="337"/>
                </a:lnTo>
                <a:lnTo>
                  <a:pt x="665" y="337"/>
                </a:lnTo>
                <a:lnTo>
                  <a:pt x="665" y="337"/>
                </a:lnTo>
                <a:lnTo>
                  <a:pt x="665" y="336"/>
                </a:lnTo>
                <a:lnTo>
                  <a:pt x="665" y="335"/>
                </a:lnTo>
                <a:lnTo>
                  <a:pt x="663" y="334"/>
                </a:lnTo>
                <a:lnTo>
                  <a:pt x="663" y="334"/>
                </a:lnTo>
                <a:lnTo>
                  <a:pt x="662" y="334"/>
                </a:lnTo>
                <a:lnTo>
                  <a:pt x="661" y="334"/>
                </a:lnTo>
                <a:lnTo>
                  <a:pt x="661" y="333"/>
                </a:lnTo>
                <a:lnTo>
                  <a:pt x="661" y="333"/>
                </a:lnTo>
                <a:lnTo>
                  <a:pt x="660" y="332"/>
                </a:lnTo>
                <a:lnTo>
                  <a:pt x="660" y="332"/>
                </a:lnTo>
                <a:lnTo>
                  <a:pt x="659" y="332"/>
                </a:lnTo>
                <a:lnTo>
                  <a:pt x="658" y="332"/>
                </a:lnTo>
                <a:lnTo>
                  <a:pt x="658" y="332"/>
                </a:lnTo>
                <a:lnTo>
                  <a:pt x="657" y="331"/>
                </a:lnTo>
                <a:lnTo>
                  <a:pt x="656" y="330"/>
                </a:lnTo>
                <a:lnTo>
                  <a:pt x="656" y="330"/>
                </a:lnTo>
                <a:lnTo>
                  <a:pt x="656" y="329"/>
                </a:lnTo>
                <a:lnTo>
                  <a:pt x="655" y="329"/>
                </a:lnTo>
                <a:lnTo>
                  <a:pt x="655" y="328"/>
                </a:lnTo>
                <a:lnTo>
                  <a:pt x="655" y="328"/>
                </a:lnTo>
                <a:lnTo>
                  <a:pt x="655" y="327"/>
                </a:lnTo>
                <a:lnTo>
                  <a:pt x="655" y="327"/>
                </a:lnTo>
                <a:lnTo>
                  <a:pt x="655" y="326"/>
                </a:lnTo>
                <a:lnTo>
                  <a:pt x="656" y="324"/>
                </a:lnTo>
                <a:lnTo>
                  <a:pt x="656" y="324"/>
                </a:lnTo>
                <a:lnTo>
                  <a:pt x="656" y="323"/>
                </a:lnTo>
                <a:lnTo>
                  <a:pt x="656" y="322"/>
                </a:lnTo>
                <a:lnTo>
                  <a:pt x="656" y="322"/>
                </a:lnTo>
                <a:lnTo>
                  <a:pt x="656" y="321"/>
                </a:lnTo>
                <a:lnTo>
                  <a:pt x="656" y="320"/>
                </a:lnTo>
                <a:lnTo>
                  <a:pt x="656" y="319"/>
                </a:lnTo>
                <a:lnTo>
                  <a:pt x="656" y="319"/>
                </a:lnTo>
                <a:lnTo>
                  <a:pt x="656" y="318"/>
                </a:lnTo>
                <a:lnTo>
                  <a:pt x="657" y="316"/>
                </a:lnTo>
                <a:lnTo>
                  <a:pt x="657" y="316"/>
                </a:lnTo>
                <a:lnTo>
                  <a:pt x="657" y="316"/>
                </a:lnTo>
                <a:lnTo>
                  <a:pt x="658" y="315"/>
                </a:lnTo>
                <a:lnTo>
                  <a:pt x="658" y="314"/>
                </a:lnTo>
                <a:lnTo>
                  <a:pt x="658" y="314"/>
                </a:lnTo>
                <a:lnTo>
                  <a:pt x="659" y="314"/>
                </a:lnTo>
                <a:lnTo>
                  <a:pt x="661" y="313"/>
                </a:lnTo>
                <a:lnTo>
                  <a:pt x="661" y="312"/>
                </a:lnTo>
                <a:lnTo>
                  <a:pt x="662" y="312"/>
                </a:lnTo>
                <a:lnTo>
                  <a:pt x="662" y="311"/>
                </a:lnTo>
                <a:lnTo>
                  <a:pt x="662" y="311"/>
                </a:lnTo>
                <a:lnTo>
                  <a:pt x="663" y="311"/>
                </a:lnTo>
                <a:lnTo>
                  <a:pt x="664" y="311"/>
                </a:lnTo>
                <a:lnTo>
                  <a:pt x="664" y="311"/>
                </a:lnTo>
                <a:lnTo>
                  <a:pt x="664" y="310"/>
                </a:lnTo>
                <a:lnTo>
                  <a:pt x="665" y="310"/>
                </a:lnTo>
                <a:lnTo>
                  <a:pt x="666" y="310"/>
                </a:lnTo>
                <a:lnTo>
                  <a:pt x="666" y="309"/>
                </a:lnTo>
                <a:lnTo>
                  <a:pt x="666" y="309"/>
                </a:lnTo>
                <a:lnTo>
                  <a:pt x="665" y="309"/>
                </a:lnTo>
                <a:lnTo>
                  <a:pt x="664" y="308"/>
                </a:lnTo>
                <a:lnTo>
                  <a:pt x="664" y="308"/>
                </a:lnTo>
                <a:lnTo>
                  <a:pt x="664" y="308"/>
                </a:lnTo>
                <a:lnTo>
                  <a:pt x="664" y="307"/>
                </a:lnTo>
                <a:lnTo>
                  <a:pt x="664" y="307"/>
                </a:lnTo>
                <a:lnTo>
                  <a:pt x="665" y="307"/>
                </a:lnTo>
                <a:lnTo>
                  <a:pt x="665" y="307"/>
                </a:lnTo>
                <a:lnTo>
                  <a:pt x="666" y="306"/>
                </a:lnTo>
                <a:lnTo>
                  <a:pt x="666" y="306"/>
                </a:lnTo>
                <a:lnTo>
                  <a:pt x="666" y="305"/>
                </a:lnTo>
                <a:lnTo>
                  <a:pt x="666" y="305"/>
                </a:lnTo>
                <a:lnTo>
                  <a:pt x="666" y="305"/>
                </a:lnTo>
                <a:lnTo>
                  <a:pt x="666" y="304"/>
                </a:lnTo>
                <a:lnTo>
                  <a:pt x="666" y="304"/>
                </a:lnTo>
                <a:lnTo>
                  <a:pt x="666" y="304"/>
                </a:lnTo>
                <a:lnTo>
                  <a:pt x="665" y="303"/>
                </a:lnTo>
                <a:lnTo>
                  <a:pt x="665" y="302"/>
                </a:lnTo>
                <a:lnTo>
                  <a:pt x="663" y="300"/>
                </a:lnTo>
                <a:lnTo>
                  <a:pt x="663" y="300"/>
                </a:lnTo>
                <a:lnTo>
                  <a:pt x="662" y="300"/>
                </a:lnTo>
                <a:lnTo>
                  <a:pt x="661" y="300"/>
                </a:lnTo>
                <a:lnTo>
                  <a:pt x="661" y="299"/>
                </a:lnTo>
                <a:lnTo>
                  <a:pt x="662" y="298"/>
                </a:lnTo>
                <a:lnTo>
                  <a:pt x="661" y="297"/>
                </a:lnTo>
                <a:lnTo>
                  <a:pt x="661" y="295"/>
                </a:lnTo>
                <a:lnTo>
                  <a:pt x="661" y="295"/>
                </a:lnTo>
                <a:lnTo>
                  <a:pt x="661" y="295"/>
                </a:lnTo>
                <a:lnTo>
                  <a:pt x="660" y="295"/>
                </a:lnTo>
                <a:lnTo>
                  <a:pt x="660" y="295"/>
                </a:lnTo>
                <a:lnTo>
                  <a:pt x="659" y="295"/>
                </a:lnTo>
                <a:lnTo>
                  <a:pt x="659" y="295"/>
                </a:lnTo>
                <a:lnTo>
                  <a:pt x="659" y="296"/>
                </a:lnTo>
                <a:lnTo>
                  <a:pt x="658" y="296"/>
                </a:lnTo>
                <a:lnTo>
                  <a:pt x="658" y="296"/>
                </a:lnTo>
                <a:lnTo>
                  <a:pt x="657" y="297"/>
                </a:lnTo>
                <a:lnTo>
                  <a:pt x="657" y="297"/>
                </a:lnTo>
                <a:lnTo>
                  <a:pt x="656" y="296"/>
                </a:lnTo>
                <a:lnTo>
                  <a:pt x="656" y="296"/>
                </a:lnTo>
                <a:lnTo>
                  <a:pt x="656" y="295"/>
                </a:lnTo>
                <a:lnTo>
                  <a:pt x="656" y="295"/>
                </a:lnTo>
                <a:lnTo>
                  <a:pt x="656" y="295"/>
                </a:lnTo>
                <a:lnTo>
                  <a:pt x="656" y="294"/>
                </a:lnTo>
                <a:lnTo>
                  <a:pt x="656" y="294"/>
                </a:lnTo>
                <a:lnTo>
                  <a:pt x="656" y="294"/>
                </a:lnTo>
                <a:lnTo>
                  <a:pt x="656" y="294"/>
                </a:lnTo>
                <a:lnTo>
                  <a:pt x="656" y="293"/>
                </a:lnTo>
                <a:lnTo>
                  <a:pt x="656" y="293"/>
                </a:lnTo>
                <a:lnTo>
                  <a:pt x="656" y="293"/>
                </a:lnTo>
                <a:lnTo>
                  <a:pt x="656" y="292"/>
                </a:lnTo>
                <a:lnTo>
                  <a:pt x="656" y="291"/>
                </a:lnTo>
                <a:lnTo>
                  <a:pt x="657" y="291"/>
                </a:lnTo>
                <a:lnTo>
                  <a:pt x="657" y="290"/>
                </a:lnTo>
                <a:lnTo>
                  <a:pt x="657" y="290"/>
                </a:lnTo>
                <a:lnTo>
                  <a:pt x="658" y="289"/>
                </a:lnTo>
                <a:lnTo>
                  <a:pt x="658" y="288"/>
                </a:lnTo>
                <a:lnTo>
                  <a:pt x="659" y="287"/>
                </a:lnTo>
                <a:lnTo>
                  <a:pt x="659" y="286"/>
                </a:lnTo>
                <a:lnTo>
                  <a:pt x="660" y="285"/>
                </a:lnTo>
                <a:lnTo>
                  <a:pt x="660" y="285"/>
                </a:lnTo>
                <a:lnTo>
                  <a:pt x="660" y="284"/>
                </a:lnTo>
                <a:lnTo>
                  <a:pt x="661" y="283"/>
                </a:lnTo>
                <a:lnTo>
                  <a:pt x="661" y="283"/>
                </a:lnTo>
                <a:lnTo>
                  <a:pt x="661" y="282"/>
                </a:lnTo>
                <a:lnTo>
                  <a:pt x="661" y="282"/>
                </a:lnTo>
                <a:lnTo>
                  <a:pt x="661" y="282"/>
                </a:lnTo>
                <a:lnTo>
                  <a:pt x="660" y="281"/>
                </a:lnTo>
                <a:lnTo>
                  <a:pt x="661" y="281"/>
                </a:lnTo>
                <a:lnTo>
                  <a:pt x="660" y="281"/>
                </a:lnTo>
                <a:lnTo>
                  <a:pt x="660" y="280"/>
                </a:lnTo>
                <a:lnTo>
                  <a:pt x="659" y="280"/>
                </a:lnTo>
                <a:lnTo>
                  <a:pt x="659" y="280"/>
                </a:lnTo>
                <a:lnTo>
                  <a:pt x="659" y="279"/>
                </a:lnTo>
                <a:lnTo>
                  <a:pt x="658" y="279"/>
                </a:lnTo>
                <a:lnTo>
                  <a:pt x="658" y="279"/>
                </a:lnTo>
                <a:lnTo>
                  <a:pt x="657" y="278"/>
                </a:lnTo>
                <a:lnTo>
                  <a:pt x="657" y="278"/>
                </a:lnTo>
                <a:lnTo>
                  <a:pt x="657" y="277"/>
                </a:lnTo>
                <a:lnTo>
                  <a:pt x="657" y="276"/>
                </a:lnTo>
                <a:lnTo>
                  <a:pt x="658" y="276"/>
                </a:lnTo>
                <a:lnTo>
                  <a:pt x="658" y="275"/>
                </a:lnTo>
                <a:lnTo>
                  <a:pt x="659" y="275"/>
                </a:lnTo>
                <a:lnTo>
                  <a:pt x="661" y="274"/>
                </a:lnTo>
                <a:lnTo>
                  <a:pt x="663" y="273"/>
                </a:lnTo>
                <a:lnTo>
                  <a:pt x="664" y="273"/>
                </a:lnTo>
                <a:lnTo>
                  <a:pt x="665" y="272"/>
                </a:lnTo>
                <a:lnTo>
                  <a:pt x="665" y="272"/>
                </a:lnTo>
                <a:lnTo>
                  <a:pt x="665" y="272"/>
                </a:lnTo>
                <a:lnTo>
                  <a:pt x="666" y="271"/>
                </a:lnTo>
                <a:lnTo>
                  <a:pt x="667" y="271"/>
                </a:lnTo>
                <a:lnTo>
                  <a:pt x="668" y="272"/>
                </a:lnTo>
                <a:lnTo>
                  <a:pt x="669" y="272"/>
                </a:lnTo>
                <a:lnTo>
                  <a:pt x="669" y="272"/>
                </a:lnTo>
                <a:lnTo>
                  <a:pt x="670" y="272"/>
                </a:lnTo>
                <a:lnTo>
                  <a:pt x="672" y="272"/>
                </a:lnTo>
                <a:lnTo>
                  <a:pt x="673" y="273"/>
                </a:lnTo>
                <a:lnTo>
                  <a:pt x="674" y="273"/>
                </a:lnTo>
                <a:lnTo>
                  <a:pt x="675" y="273"/>
                </a:lnTo>
                <a:lnTo>
                  <a:pt x="675" y="274"/>
                </a:lnTo>
                <a:lnTo>
                  <a:pt x="676" y="274"/>
                </a:lnTo>
                <a:lnTo>
                  <a:pt x="676" y="274"/>
                </a:lnTo>
                <a:lnTo>
                  <a:pt x="677" y="274"/>
                </a:lnTo>
                <a:lnTo>
                  <a:pt x="677" y="274"/>
                </a:lnTo>
                <a:lnTo>
                  <a:pt x="678" y="274"/>
                </a:lnTo>
                <a:lnTo>
                  <a:pt x="678" y="274"/>
                </a:lnTo>
                <a:lnTo>
                  <a:pt x="679" y="275"/>
                </a:lnTo>
                <a:lnTo>
                  <a:pt x="679" y="275"/>
                </a:lnTo>
                <a:lnTo>
                  <a:pt x="680" y="275"/>
                </a:lnTo>
                <a:lnTo>
                  <a:pt x="681" y="276"/>
                </a:lnTo>
                <a:lnTo>
                  <a:pt x="681" y="276"/>
                </a:lnTo>
                <a:lnTo>
                  <a:pt x="682" y="276"/>
                </a:lnTo>
                <a:lnTo>
                  <a:pt x="683" y="277"/>
                </a:lnTo>
                <a:lnTo>
                  <a:pt x="683" y="277"/>
                </a:lnTo>
                <a:lnTo>
                  <a:pt x="684" y="277"/>
                </a:lnTo>
                <a:lnTo>
                  <a:pt x="684" y="278"/>
                </a:lnTo>
                <a:lnTo>
                  <a:pt x="685" y="278"/>
                </a:lnTo>
                <a:lnTo>
                  <a:pt x="685" y="279"/>
                </a:lnTo>
                <a:lnTo>
                  <a:pt x="686" y="279"/>
                </a:lnTo>
                <a:lnTo>
                  <a:pt x="686" y="279"/>
                </a:lnTo>
                <a:lnTo>
                  <a:pt x="686" y="280"/>
                </a:lnTo>
                <a:lnTo>
                  <a:pt x="687" y="280"/>
                </a:lnTo>
                <a:lnTo>
                  <a:pt x="688" y="280"/>
                </a:lnTo>
                <a:lnTo>
                  <a:pt x="689" y="280"/>
                </a:lnTo>
                <a:lnTo>
                  <a:pt x="690" y="279"/>
                </a:lnTo>
                <a:lnTo>
                  <a:pt x="691" y="280"/>
                </a:lnTo>
                <a:lnTo>
                  <a:pt x="691" y="280"/>
                </a:lnTo>
                <a:lnTo>
                  <a:pt x="692" y="279"/>
                </a:lnTo>
                <a:lnTo>
                  <a:pt x="692" y="279"/>
                </a:lnTo>
                <a:lnTo>
                  <a:pt x="693" y="279"/>
                </a:lnTo>
                <a:lnTo>
                  <a:pt x="693" y="279"/>
                </a:lnTo>
                <a:lnTo>
                  <a:pt x="694" y="279"/>
                </a:lnTo>
                <a:lnTo>
                  <a:pt x="694" y="279"/>
                </a:lnTo>
                <a:lnTo>
                  <a:pt x="695" y="279"/>
                </a:lnTo>
                <a:lnTo>
                  <a:pt x="695" y="278"/>
                </a:lnTo>
                <a:lnTo>
                  <a:pt x="696" y="278"/>
                </a:lnTo>
                <a:lnTo>
                  <a:pt x="697" y="277"/>
                </a:lnTo>
                <a:lnTo>
                  <a:pt x="697" y="277"/>
                </a:lnTo>
                <a:lnTo>
                  <a:pt x="697" y="277"/>
                </a:lnTo>
                <a:lnTo>
                  <a:pt x="697" y="277"/>
                </a:lnTo>
                <a:lnTo>
                  <a:pt x="698" y="277"/>
                </a:lnTo>
                <a:lnTo>
                  <a:pt x="698" y="276"/>
                </a:lnTo>
                <a:lnTo>
                  <a:pt x="699" y="276"/>
                </a:lnTo>
                <a:lnTo>
                  <a:pt x="700" y="276"/>
                </a:lnTo>
                <a:lnTo>
                  <a:pt x="700" y="277"/>
                </a:lnTo>
                <a:lnTo>
                  <a:pt x="700" y="277"/>
                </a:lnTo>
                <a:lnTo>
                  <a:pt x="701" y="276"/>
                </a:lnTo>
                <a:lnTo>
                  <a:pt x="701" y="276"/>
                </a:lnTo>
                <a:lnTo>
                  <a:pt x="701" y="275"/>
                </a:lnTo>
                <a:lnTo>
                  <a:pt x="701" y="275"/>
                </a:lnTo>
                <a:lnTo>
                  <a:pt x="701" y="274"/>
                </a:lnTo>
                <a:lnTo>
                  <a:pt x="701" y="274"/>
                </a:lnTo>
                <a:lnTo>
                  <a:pt x="700" y="274"/>
                </a:lnTo>
                <a:lnTo>
                  <a:pt x="700" y="273"/>
                </a:lnTo>
                <a:lnTo>
                  <a:pt x="700" y="273"/>
                </a:lnTo>
                <a:lnTo>
                  <a:pt x="700" y="273"/>
                </a:lnTo>
                <a:lnTo>
                  <a:pt x="700" y="272"/>
                </a:lnTo>
                <a:lnTo>
                  <a:pt x="700" y="272"/>
                </a:lnTo>
                <a:lnTo>
                  <a:pt x="699" y="271"/>
                </a:lnTo>
                <a:lnTo>
                  <a:pt x="699" y="270"/>
                </a:lnTo>
                <a:lnTo>
                  <a:pt x="699" y="270"/>
                </a:lnTo>
                <a:lnTo>
                  <a:pt x="699" y="269"/>
                </a:lnTo>
                <a:lnTo>
                  <a:pt x="700" y="269"/>
                </a:lnTo>
                <a:lnTo>
                  <a:pt x="700" y="268"/>
                </a:lnTo>
                <a:lnTo>
                  <a:pt x="700" y="268"/>
                </a:lnTo>
                <a:lnTo>
                  <a:pt x="700" y="267"/>
                </a:lnTo>
                <a:lnTo>
                  <a:pt x="699" y="267"/>
                </a:lnTo>
                <a:lnTo>
                  <a:pt x="698" y="266"/>
                </a:lnTo>
                <a:lnTo>
                  <a:pt x="698" y="266"/>
                </a:lnTo>
                <a:lnTo>
                  <a:pt x="697" y="265"/>
                </a:lnTo>
                <a:lnTo>
                  <a:pt x="697" y="265"/>
                </a:lnTo>
                <a:lnTo>
                  <a:pt x="698" y="264"/>
                </a:lnTo>
                <a:lnTo>
                  <a:pt x="698" y="264"/>
                </a:lnTo>
                <a:lnTo>
                  <a:pt x="697" y="264"/>
                </a:lnTo>
                <a:lnTo>
                  <a:pt x="697" y="263"/>
                </a:lnTo>
                <a:lnTo>
                  <a:pt x="697" y="263"/>
                </a:lnTo>
                <a:lnTo>
                  <a:pt x="697" y="263"/>
                </a:lnTo>
                <a:lnTo>
                  <a:pt x="697" y="262"/>
                </a:lnTo>
                <a:lnTo>
                  <a:pt x="697" y="262"/>
                </a:lnTo>
                <a:lnTo>
                  <a:pt x="697" y="261"/>
                </a:lnTo>
                <a:lnTo>
                  <a:pt x="697" y="261"/>
                </a:lnTo>
                <a:lnTo>
                  <a:pt x="697" y="260"/>
                </a:lnTo>
                <a:lnTo>
                  <a:pt x="698" y="259"/>
                </a:lnTo>
                <a:lnTo>
                  <a:pt x="698" y="259"/>
                </a:lnTo>
                <a:lnTo>
                  <a:pt x="699" y="259"/>
                </a:lnTo>
                <a:lnTo>
                  <a:pt x="699" y="258"/>
                </a:lnTo>
                <a:lnTo>
                  <a:pt x="699" y="257"/>
                </a:lnTo>
                <a:lnTo>
                  <a:pt x="699" y="257"/>
                </a:lnTo>
                <a:lnTo>
                  <a:pt x="700" y="256"/>
                </a:lnTo>
                <a:lnTo>
                  <a:pt x="700" y="255"/>
                </a:lnTo>
                <a:lnTo>
                  <a:pt x="700" y="255"/>
                </a:lnTo>
                <a:lnTo>
                  <a:pt x="699" y="254"/>
                </a:lnTo>
                <a:lnTo>
                  <a:pt x="699" y="254"/>
                </a:lnTo>
                <a:lnTo>
                  <a:pt x="699" y="254"/>
                </a:lnTo>
                <a:lnTo>
                  <a:pt x="698" y="253"/>
                </a:lnTo>
                <a:lnTo>
                  <a:pt x="698" y="253"/>
                </a:lnTo>
                <a:lnTo>
                  <a:pt x="698" y="253"/>
                </a:lnTo>
                <a:lnTo>
                  <a:pt x="697" y="252"/>
                </a:lnTo>
                <a:lnTo>
                  <a:pt x="697" y="252"/>
                </a:lnTo>
                <a:lnTo>
                  <a:pt x="696" y="252"/>
                </a:lnTo>
                <a:lnTo>
                  <a:pt x="696" y="252"/>
                </a:lnTo>
                <a:lnTo>
                  <a:pt x="696" y="251"/>
                </a:lnTo>
                <a:lnTo>
                  <a:pt x="696" y="251"/>
                </a:lnTo>
                <a:lnTo>
                  <a:pt x="696" y="250"/>
                </a:lnTo>
                <a:lnTo>
                  <a:pt x="695" y="250"/>
                </a:lnTo>
                <a:lnTo>
                  <a:pt x="695" y="249"/>
                </a:lnTo>
                <a:lnTo>
                  <a:pt x="695" y="248"/>
                </a:lnTo>
                <a:lnTo>
                  <a:pt x="695" y="248"/>
                </a:lnTo>
                <a:lnTo>
                  <a:pt x="697" y="247"/>
                </a:lnTo>
                <a:lnTo>
                  <a:pt x="697" y="247"/>
                </a:lnTo>
                <a:lnTo>
                  <a:pt x="697" y="246"/>
                </a:lnTo>
                <a:lnTo>
                  <a:pt x="697" y="245"/>
                </a:lnTo>
                <a:lnTo>
                  <a:pt x="697" y="245"/>
                </a:lnTo>
                <a:lnTo>
                  <a:pt x="698" y="245"/>
                </a:lnTo>
                <a:lnTo>
                  <a:pt x="698" y="244"/>
                </a:lnTo>
                <a:lnTo>
                  <a:pt x="698" y="244"/>
                </a:lnTo>
                <a:lnTo>
                  <a:pt x="700" y="244"/>
                </a:lnTo>
                <a:lnTo>
                  <a:pt x="700" y="244"/>
                </a:lnTo>
                <a:lnTo>
                  <a:pt x="700" y="244"/>
                </a:lnTo>
                <a:lnTo>
                  <a:pt x="701" y="243"/>
                </a:lnTo>
                <a:lnTo>
                  <a:pt x="701" y="242"/>
                </a:lnTo>
                <a:lnTo>
                  <a:pt x="701" y="242"/>
                </a:lnTo>
                <a:lnTo>
                  <a:pt x="701" y="241"/>
                </a:lnTo>
                <a:lnTo>
                  <a:pt x="701" y="240"/>
                </a:lnTo>
                <a:lnTo>
                  <a:pt x="702" y="240"/>
                </a:lnTo>
                <a:lnTo>
                  <a:pt x="703" y="240"/>
                </a:lnTo>
                <a:lnTo>
                  <a:pt x="703" y="240"/>
                </a:lnTo>
                <a:lnTo>
                  <a:pt x="704" y="240"/>
                </a:lnTo>
                <a:lnTo>
                  <a:pt x="704" y="240"/>
                </a:lnTo>
                <a:lnTo>
                  <a:pt x="705" y="240"/>
                </a:lnTo>
                <a:lnTo>
                  <a:pt x="705" y="241"/>
                </a:lnTo>
                <a:lnTo>
                  <a:pt x="706" y="241"/>
                </a:lnTo>
                <a:lnTo>
                  <a:pt x="706" y="242"/>
                </a:lnTo>
                <a:lnTo>
                  <a:pt x="706" y="243"/>
                </a:lnTo>
                <a:lnTo>
                  <a:pt x="706" y="243"/>
                </a:lnTo>
                <a:lnTo>
                  <a:pt x="707" y="243"/>
                </a:lnTo>
                <a:lnTo>
                  <a:pt x="707" y="243"/>
                </a:lnTo>
                <a:lnTo>
                  <a:pt x="707" y="243"/>
                </a:lnTo>
                <a:lnTo>
                  <a:pt x="707" y="244"/>
                </a:lnTo>
                <a:lnTo>
                  <a:pt x="708" y="244"/>
                </a:lnTo>
                <a:lnTo>
                  <a:pt x="709" y="245"/>
                </a:lnTo>
                <a:lnTo>
                  <a:pt x="710" y="245"/>
                </a:lnTo>
                <a:lnTo>
                  <a:pt x="711" y="245"/>
                </a:lnTo>
                <a:lnTo>
                  <a:pt x="711" y="245"/>
                </a:lnTo>
                <a:lnTo>
                  <a:pt x="711" y="246"/>
                </a:lnTo>
                <a:lnTo>
                  <a:pt x="712" y="246"/>
                </a:lnTo>
                <a:lnTo>
                  <a:pt x="713" y="247"/>
                </a:lnTo>
                <a:lnTo>
                  <a:pt x="714" y="247"/>
                </a:lnTo>
                <a:lnTo>
                  <a:pt x="714" y="247"/>
                </a:lnTo>
                <a:lnTo>
                  <a:pt x="714" y="248"/>
                </a:lnTo>
                <a:lnTo>
                  <a:pt x="715" y="248"/>
                </a:lnTo>
                <a:lnTo>
                  <a:pt x="716" y="248"/>
                </a:lnTo>
                <a:lnTo>
                  <a:pt x="716" y="249"/>
                </a:lnTo>
                <a:lnTo>
                  <a:pt x="717" y="249"/>
                </a:lnTo>
                <a:lnTo>
                  <a:pt x="717" y="249"/>
                </a:lnTo>
                <a:lnTo>
                  <a:pt x="717" y="249"/>
                </a:lnTo>
                <a:lnTo>
                  <a:pt x="717" y="249"/>
                </a:lnTo>
                <a:lnTo>
                  <a:pt x="719" y="250"/>
                </a:lnTo>
                <a:lnTo>
                  <a:pt x="719" y="251"/>
                </a:lnTo>
                <a:lnTo>
                  <a:pt x="719" y="251"/>
                </a:lnTo>
                <a:lnTo>
                  <a:pt x="720" y="251"/>
                </a:lnTo>
                <a:lnTo>
                  <a:pt x="720" y="251"/>
                </a:lnTo>
                <a:lnTo>
                  <a:pt x="720" y="252"/>
                </a:lnTo>
                <a:lnTo>
                  <a:pt x="721" y="252"/>
                </a:lnTo>
                <a:lnTo>
                  <a:pt x="720" y="253"/>
                </a:lnTo>
                <a:lnTo>
                  <a:pt x="720" y="253"/>
                </a:lnTo>
                <a:lnTo>
                  <a:pt x="721" y="254"/>
                </a:lnTo>
                <a:lnTo>
                  <a:pt x="720" y="254"/>
                </a:lnTo>
                <a:lnTo>
                  <a:pt x="720" y="254"/>
                </a:lnTo>
                <a:lnTo>
                  <a:pt x="720" y="255"/>
                </a:lnTo>
                <a:lnTo>
                  <a:pt x="721" y="255"/>
                </a:lnTo>
                <a:lnTo>
                  <a:pt x="721" y="255"/>
                </a:lnTo>
                <a:lnTo>
                  <a:pt x="722" y="255"/>
                </a:lnTo>
                <a:lnTo>
                  <a:pt x="722" y="255"/>
                </a:lnTo>
                <a:lnTo>
                  <a:pt x="723" y="256"/>
                </a:lnTo>
                <a:lnTo>
                  <a:pt x="723" y="256"/>
                </a:lnTo>
                <a:lnTo>
                  <a:pt x="722" y="257"/>
                </a:lnTo>
                <a:lnTo>
                  <a:pt x="722" y="258"/>
                </a:lnTo>
                <a:lnTo>
                  <a:pt x="722" y="258"/>
                </a:lnTo>
                <a:lnTo>
                  <a:pt x="721" y="258"/>
                </a:lnTo>
                <a:lnTo>
                  <a:pt x="721" y="258"/>
                </a:lnTo>
                <a:lnTo>
                  <a:pt x="721" y="259"/>
                </a:lnTo>
                <a:lnTo>
                  <a:pt x="721" y="259"/>
                </a:lnTo>
                <a:lnTo>
                  <a:pt x="721" y="260"/>
                </a:lnTo>
                <a:lnTo>
                  <a:pt x="721" y="260"/>
                </a:lnTo>
                <a:lnTo>
                  <a:pt x="721" y="260"/>
                </a:lnTo>
                <a:lnTo>
                  <a:pt x="722" y="261"/>
                </a:lnTo>
                <a:lnTo>
                  <a:pt x="722" y="261"/>
                </a:lnTo>
                <a:lnTo>
                  <a:pt x="722" y="261"/>
                </a:lnTo>
                <a:lnTo>
                  <a:pt x="723" y="261"/>
                </a:lnTo>
                <a:lnTo>
                  <a:pt x="723" y="261"/>
                </a:lnTo>
                <a:lnTo>
                  <a:pt x="723" y="261"/>
                </a:lnTo>
                <a:lnTo>
                  <a:pt x="723" y="262"/>
                </a:lnTo>
                <a:lnTo>
                  <a:pt x="723" y="263"/>
                </a:lnTo>
                <a:lnTo>
                  <a:pt x="724" y="263"/>
                </a:lnTo>
                <a:lnTo>
                  <a:pt x="724" y="263"/>
                </a:lnTo>
                <a:lnTo>
                  <a:pt x="725" y="263"/>
                </a:lnTo>
                <a:lnTo>
                  <a:pt x="726" y="263"/>
                </a:lnTo>
                <a:lnTo>
                  <a:pt x="726" y="263"/>
                </a:lnTo>
                <a:lnTo>
                  <a:pt x="727" y="263"/>
                </a:lnTo>
                <a:lnTo>
                  <a:pt x="727" y="263"/>
                </a:lnTo>
                <a:lnTo>
                  <a:pt x="728" y="263"/>
                </a:lnTo>
                <a:lnTo>
                  <a:pt x="728" y="262"/>
                </a:lnTo>
                <a:lnTo>
                  <a:pt x="728" y="263"/>
                </a:lnTo>
                <a:lnTo>
                  <a:pt x="729" y="263"/>
                </a:lnTo>
                <a:lnTo>
                  <a:pt x="729" y="262"/>
                </a:lnTo>
                <a:lnTo>
                  <a:pt x="730" y="263"/>
                </a:lnTo>
                <a:lnTo>
                  <a:pt x="730" y="264"/>
                </a:lnTo>
                <a:lnTo>
                  <a:pt x="730" y="264"/>
                </a:lnTo>
                <a:lnTo>
                  <a:pt x="731" y="264"/>
                </a:lnTo>
                <a:lnTo>
                  <a:pt x="731" y="264"/>
                </a:lnTo>
                <a:lnTo>
                  <a:pt x="732" y="264"/>
                </a:lnTo>
                <a:lnTo>
                  <a:pt x="733" y="264"/>
                </a:lnTo>
                <a:lnTo>
                  <a:pt x="733" y="264"/>
                </a:lnTo>
                <a:lnTo>
                  <a:pt x="734" y="264"/>
                </a:lnTo>
                <a:lnTo>
                  <a:pt x="734" y="265"/>
                </a:lnTo>
                <a:lnTo>
                  <a:pt x="735" y="265"/>
                </a:lnTo>
                <a:lnTo>
                  <a:pt x="736" y="265"/>
                </a:lnTo>
                <a:lnTo>
                  <a:pt x="736" y="265"/>
                </a:lnTo>
                <a:lnTo>
                  <a:pt x="736" y="264"/>
                </a:lnTo>
                <a:lnTo>
                  <a:pt x="737" y="264"/>
                </a:lnTo>
                <a:lnTo>
                  <a:pt x="737" y="264"/>
                </a:lnTo>
                <a:lnTo>
                  <a:pt x="737" y="263"/>
                </a:lnTo>
                <a:lnTo>
                  <a:pt x="737" y="262"/>
                </a:lnTo>
                <a:lnTo>
                  <a:pt x="737" y="262"/>
                </a:lnTo>
                <a:lnTo>
                  <a:pt x="737" y="261"/>
                </a:lnTo>
                <a:lnTo>
                  <a:pt x="737" y="261"/>
                </a:lnTo>
                <a:lnTo>
                  <a:pt x="737" y="261"/>
                </a:lnTo>
                <a:lnTo>
                  <a:pt x="737" y="261"/>
                </a:lnTo>
                <a:lnTo>
                  <a:pt x="737" y="262"/>
                </a:lnTo>
                <a:lnTo>
                  <a:pt x="737" y="262"/>
                </a:lnTo>
                <a:lnTo>
                  <a:pt x="738" y="263"/>
                </a:lnTo>
                <a:lnTo>
                  <a:pt x="738" y="263"/>
                </a:lnTo>
                <a:lnTo>
                  <a:pt x="739" y="263"/>
                </a:lnTo>
                <a:lnTo>
                  <a:pt x="740" y="263"/>
                </a:lnTo>
                <a:lnTo>
                  <a:pt x="740" y="262"/>
                </a:lnTo>
                <a:lnTo>
                  <a:pt x="740" y="262"/>
                </a:lnTo>
                <a:lnTo>
                  <a:pt x="741" y="262"/>
                </a:lnTo>
                <a:lnTo>
                  <a:pt x="741" y="262"/>
                </a:lnTo>
                <a:lnTo>
                  <a:pt x="742" y="263"/>
                </a:lnTo>
                <a:lnTo>
                  <a:pt x="742" y="264"/>
                </a:lnTo>
                <a:lnTo>
                  <a:pt x="742" y="264"/>
                </a:lnTo>
                <a:lnTo>
                  <a:pt x="743" y="264"/>
                </a:lnTo>
                <a:lnTo>
                  <a:pt x="743" y="264"/>
                </a:lnTo>
                <a:lnTo>
                  <a:pt x="744" y="264"/>
                </a:lnTo>
                <a:lnTo>
                  <a:pt x="744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3"/>
                </a:lnTo>
                <a:lnTo>
                  <a:pt x="746" y="261"/>
                </a:lnTo>
                <a:lnTo>
                  <a:pt x="746" y="261"/>
                </a:lnTo>
                <a:lnTo>
                  <a:pt x="746" y="260"/>
                </a:lnTo>
                <a:lnTo>
                  <a:pt x="746" y="261"/>
                </a:lnTo>
                <a:lnTo>
                  <a:pt x="747" y="261"/>
                </a:lnTo>
                <a:lnTo>
                  <a:pt x="747" y="261"/>
                </a:lnTo>
                <a:lnTo>
                  <a:pt x="747" y="261"/>
                </a:lnTo>
                <a:lnTo>
                  <a:pt x="747" y="260"/>
                </a:lnTo>
                <a:lnTo>
                  <a:pt x="747" y="260"/>
                </a:lnTo>
                <a:lnTo>
                  <a:pt x="748" y="259"/>
                </a:lnTo>
                <a:lnTo>
                  <a:pt x="748" y="259"/>
                </a:lnTo>
                <a:lnTo>
                  <a:pt x="748" y="259"/>
                </a:lnTo>
                <a:lnTo>
                  <a:pt x="749" y="258"/>
                </a:lnTo>
                <a:lnTo>
                  <a:pt x="750" y="258"/>
                </a:lnTo>
                <a:lnTo>
                  <a:pt x="750" y="257"/>
                </a:lnTo>
                <a:lnTo>
                  <a:pt x="750" y="257"/>
                </a:lnTo>
                <a:lnTo>
                  <a:pt x="750" y="256"/>
                </a:lnTo>
                <a:lnTo>
                  <a:pt x="750" y="256"/>
                </a:lnTo>
                <a:lnTo>
                  <a:pt x="750" y="255"/>
                </a:lnTo>
                <a:lnTo>
                  <a:pt x="749" y="254"/>
                </a:lnTo>
                <a:lnTo>
                  <a:pt x="749" y="254"/>
                </a:lnTo>
                <a:lnTo>
                  <a:pt x="749" y="254"/>
                </a:lnTo>
                <a:lnTo>
                  <a:pt x="748" y="254"/>
                </a:lnTo>
                <a:lnTo>
                  <a:pt x="748" y="253"/>
                </a:lnTo>
                <a:lnTo>
                  <a:pt x="748" y="253"/>
                </a:lnTo>
                <a:lnTo>
                  <a:pt x="750" y="252"/>
                </a:lnTo>
                <a:lnTo>
                  <a:pt x="751" y="252"/>
                </a:lnTo>
                <a:lnTo>
                  <a:pt x="751" y="252"/>
                </a:lnTo>
                <a:lnTo>
                  <a:pt x="751" y="251"/>
                </a:lnTo>
                <a:lnTo>
                  <a:pt x="752" y="251"/>
                </a:lnTo>
                <a:lnTo>
                  <a:pt x="752" y="251"/>
                </a:lnTo>
                <a:lnTo>
                  <a:pt x="752" y="250"/>
                </a:lnTo>
                <a:lnTo>
                  <a:pt x="753" y="249"/>
                </a:lnTo>
                <a:lnTo>
                  <a:pt x="753" y="249"/>
                </a:lnTo>
                <a:lnTo>
                  <a:pt x="753" y="248"/>
                </a:lnTo>
                <a:lnTo>
                  <a:pt x="753" y="247"/>
                </a:lnTo>
                <a:lnTo>
                  <a:pt x="753" y="247"/>
                </a:lnTo>
                <a:lnTo>
                  <a:pt x="752" y="247"/>
                </a:lnTo>
                <a:lnTo>
                  <a:pt x="753" y="247"/>
                </a:lnTo>
                <a:lnTo>
                  <a:pt x="753" y="246"/>
                </a:lnTo>
                <a:lnTo>
                  <a:pt x="753" y="246"/>
                </a:lnTo>
                <a:lnTo>
                  <a:pt x="753" y="245"/>
                </a:lnTo>
                <a:lnTo>
                  <a:pt x="753" y="245"/>
                </a:lnTo>
                <a:lnTo>
                  <a:pt x="753" y="244"/>
                </a:lnTo>
                <a:lnTo>
                  <a:pt x="753" y="244"/>
                </a:lnTo>
                <a:lnTo>
                  <a:pt x="753" y="244"/>
                </a:lnTo>
                <a:lnTo>
                  <a:pt x="752" y="243"/>
                </a:lnTo>
                <a:lnTo>
                  <a:pt x="752" y="243"/>
                </a:lnTo>
                <a:lnTo>
                  <a:pt x="753" y="243"/>
                </a:lnTo>
                <a:lnTo>
                  <a:pt x="753" y="243"/>
                </a:lnTo>
                <a:lnTo>
                  <a:pt x="754" y="242"/>
                </a:lnTo>
                <a:lnTo>
                  <a:pt x="754" y="241"/>
                </a:lnTo>
                <a:lnTo>
                  <a:pt x="754" y="240"/>
                </a:lnTo>
                <a:lnTo>
                  <a:pt x="753" y="240"/>
                </a:lnTo>
                <a:lnTo>
                  <a:pt x="753" y="240"/>
                </a:lnTo>
                <a:lnTo>
                  <a:pt x="753" y="239"/>
                </a:lnTo>
                <a:lnTo>
                  <a:pt x="752" y="239"/>
                </a:lnTo>
                <a:lnTo>
                  <a:pt x="752" y="239"/>
                </a:lnTo>
                <a:lnTo>
                  <a:pt x="751" y="238"/>
                </a:lnTo>
                <a:lnTo>
                  <a:pt x="751" y="238"/>
                </a:lnTo>
                <a:lnTo>
                  <a:pt x="751" y="238"/>
                </a:lnTo>
                <a:lnTo>
                  <a:pt x="751" y="237"/>
                </a:lnTo>
                <a:lnTo>
                  <a:pt x="751" y="237"/>
                </a:lnTo>
                <a:lnTo>
                  <a:pt x="751" y="236"/>
                </a:lnTo>
                <a:lnTo>
                  <a:pt x="751" y="236"/>
                </a:lnTo>
                <a:lnTo>
                  <a:pt x="752" y="236"/>
                </a:lnTo>
                <a:lnTo>
                  <a:pt x="752" y="235"/>
                </a:lnTo>
                <a:lnTo>
                  <a:pt x="752" y="235"/>
                </a:lnTo>
                <a:lnTo>
                  <a:pt x="753" y="235"/>
                </a:lnTo>
                <a:lnTo>
                  <a:pt x="753" y="235"/>
                </a:lnTo>
                <a:lnTo>
                  <a:pt x="753" y="235"/>
                </a:lnTo>
                <a:lnTo>
                  <a:pt x="753" y="236"/>
                </a:lnTo>
                <a:lnTo>
                  <a:pt x="754" y="236"/>
                </a:lnTo>
                <a:lnTo>
                  <a:pt x="755" y="235"/>
                </a:lnTo>
                <a:lnTo>
                  <a:pt x="755" y="235"/>
                </a:lnTo>
                <a:lnTo>
                  <a:pt x="755" y="235"/>
                </a:lnTo>
                <a:lnTo>
                  <a:pt x="755" y="234"/>
                </a:lnTo>
                <a:lnTo>
                  <a:pt x="755" y="234"/>
                </a:lnTo>
                <a:lnTo>
                  <a:pt x="755" y="234"/>
                </a:lnTo>
                <a:lnTo>
                  <a:pt x="755" y="233"/>
                </a:lnTo>
                <a:lnTo>
                  <a:pt x="755" y="233"/>
                </a:lnTo>
                <a:lnTo>
                  <a:pt x="755" y="233"/>
                </a:lnTo>
                <a:lnTo>
                  <a:pt x="756" y="232"/>
                </a:lnTo>
                <a:lnTo>
                  <a:pt x="756" y="231"/>
                </a:lnTo>
                <a:lnTo>
                  <a:pt x="755" y="231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4" y="230"/>
                </a:lnTo>
                <a:lnTo>
                  <a:pt x="754" y="229"/>
                </a:lnTo>
                <a:lnTo>
                  <a:pt x="754" y="229"/>
                </a:lnTo>
                <a:lnTo>
                  <a:pt x="754" y="229"/>
                </a:lnTo>
                <a:lnTo>
                  <a:pt x="755" y="228"/>
                </a:lnTo>
                <a:lnTo>
                  <a:pt x="755" y="228"/>
                </a:lnTo>
                <a:lnTo>
                  <a:pt x="755" y="228"/>
                </a:lnTo>
                <a:lnTo>
                  <a:pt x="755" y="227"/>
                </a:lnTo>
                <a:lnTo>
                  <a:pt x="756" y="226"/>
                </a:lnTo>
                <a:lnTo>
                  <a:pt x="756" y="226"/>
                </a:lnTo>
                <a:lnTo>
                  <a:pt x="755" y="225"/>
                </a:lnTo>
                <a:lnTo>
                  <a:pt x="755" y="225"/>
                </a:lnTo>
                <a:lnTo>
                  <a:pt x="754" y="225"/>
                </a:lnTo>
                <a:lnTo>
                  <a:pt x="754" y="225"/>
                </a:lnTo>
                <a:lnTo>
                  <a:pt x="755" y="225"/>
                </a:lnTo>
                <a:lnTo>
                  <a:pt x="755" y="224"/>
                </a:lnTo>
                <a:lnTo>
                  <a:pt x="755" y="224"/>
                </a:lnTo>
                <a:lnTo>
                  <a:pt x="755" y="224"/>
                </a:lnTo>
                <a:lnTo>
                  <a:pt x="755" y="224"/>
                </a:lnTo>
                <a:lnTo>
                  <a:pt x="755" y="224"/>
                </a:lnTo>
                <a:lnTo>
                  <a:pt x="755" y="224"/>
                </a:lnTo>
                <a:lnTo>
                  <a:pt x="754" y="224"/>
                </a:lnTo>
                <a:lnTo>
                  <a:pt x="754" y="223"/>
                </a:lnTo>
                <a:lnTo>
                  <a:pt x="755" y="223"/>
                </a:lnTo>
                <a:lnTo>
                  <a:pt x="755" y="223"/>
                </a:lnTo>
                <a:lnTo>
                  <a:pt x="756" y="224"/>
                </a:lnTo>
                <a:lnTo>
                  <a:pt x="756" y="224"/>
                </a:lnTo>
                <a:lnTo>
                  <a:pt x="756" y="223"/>
                </a:lnTo>
                <a:lnTo>
                  <a:pt x="757" y="223"/>
                </a:lnTo>
                <a:lnTo>
                  <a:pt x="756" y="223"/>
                </a:lnTo>
                <a:lnTo>
                  <a:pt x="756" y="222"/>
                </a:lnTo>
                <a:lnTo>
                  <a:pt x="756" y="222"/>
                </a:lnTo>
                <a:lnTo>
                  <a:pt x="756" y="222"/>
                </a:lnTo>
                <a:lnTo>
                  <a:pt x="755" y="222"/>
                </a:lnTo>
                <a:lnTo>
                  <a:pt x="754" y="221"/>
                </a:lnTo>
                <a:lnTo>
                  <a:pt x="754" y="221"/>
                </a:lnTo>
                <a:lnTo>
                  <a:pt x="753" y="220"/>
                </a:lnTo>
                <a:lnTo>
                  <a:pt x="754" y="220"/>
                </a:lnTo>
                <a:lnTo>
                  <a:pt x="754" y="220"/>
                </a:lnTo>
                <a:lnTo>
                  <a:pt x="754" y="219"/>
                </a:lnTo>
                <a:lnTo>
                  <a:pt x="754" y="219"/>
                </a:lnTo>
                <a:lnTo>
                  <a:pt x="755" y="219"/>
                </a:lnTo>
                <a:lnTo>
                  <a:pt x="755" y="218"/>
                </a:lnTo>
                <a:lnTo>
                  <a:pt x="754" y="217"/>
                </a:lnTo>
                <a:lnTo>
                  <a:pt x="754" y="217"/>
                </a:lnTo>
                <a:lnTo>
                  <a:pt x="753" y="217"/>
                </a:lnTo>
                <a:lnTo>
                  <a:pt x="753" y="216"/>
                </a:lnTo>
                <a:lnTo>
                  <a:pt x="752" y="216"/>
                </a:lnTo>
                <a:lnTo>
                  <a:pt x="752" y="215"/>
                </a:lnTo>
                <a:lnTo>
                  <a:pt x="752" y="214"/>
                </a:lnTo>
                <a:lnTo>
                  <a:pt x="753" y="213"/>
                </a:lnTo>
                <a:lnTo>
                  <a:pt x="753" y="213"/>
                </a:lnTo>
                <a:lnTo>
                  <a:pt x="754" y="213"/>
                </a:lnTo>
                <a:lnTo>
                  <a:pt x="754" y="212"/>
                </a:lnTo>
                <a:lnTo>
                  <a:pt x="754" y="212"/>
                </a:lnTo>
                <a:lnTo>
                  <a:pt x="753" y="211"/>
                </a:lnTo>
                <a:lnTo>
                  <a:pt x="753" y="211"/>
                </a:lnTo>
                <a:lnTo>
                  <a:pt x="752" y="211"/>
                </a:lnTo>
                <a:lnTo>
                  <a:pt x="752" y="211"/>
                </a:lnTo>
                <a:lnTo>
                  <a:pt x="752" y="210"/>
                </a:lnTo>
                <a:lnTo>
                  <a:pt x="752" y="210"/>
                </a:lnTo>
                <a:lnTo>
                  <a:pt x="753" y="209"/>
                </a:lnTo>
                <a:lnTo>
                  <a:pt x="753" y="209"/>
                </a:lnTo>
                <a:lnTo>
                  <a:pt x="753" y="209"/>
                </a:lnTo>
                <a:lnTo>
                  <a:pt x="753" y="211"/>
                </a:lnTo>
                <a:lnTo>
                  <a:pt x="754" y="211"/>
                </a:lnTo>
                <a:lnTo>
                  <a:pt x="754" y="211"/>
                </a:lnTo>
                <a:lnTo>
                  <a:pt x="754" y="212"/>
                </a:lnTo>
                <a:lnTo>
                  <a:pt x="755" y="212"/>
                </a:lnTo>
                <a:lnTo>
                  <a:pt x="756" y="212"/>
                </a:lnTo>
                <a:lnTo>
                  <a:pt x="756" y="212"/>
                </a:lnTo>
                <a:lnTo>
                  <a:pt x="757" y="212"/>
                </a:lnTo>
                <a:lnTo>
                  <a:pt x="757" y="211"/>
                </a:lnTo>
                <a:lnTo>
                  <a:pt x="758" y="211"/>
                </a:lnTo>
                <a:lnTo>
                  <a:pt x="758" y="210"/>
                </a:lnTo>
                <a:lnTo>
                  <a:pt x="759" y="210"/>
                </a:lnTo>
                <a:lnTo>
                  <a:pt x="760" y="210"/>
                </a:lnTo>
                <a:lnTo>
                  <a:pt x="761" y="209"/>
                </a:lnTo>
                <a:lnTo>
                  <a:pt x="761" y="209"/>
                </a:lnTo>
                <a:lnTo>
                  <a:pt x="761" y="208"/>
                </a:lnTo>
                <a:lnTo>
                  <a:pt x="761" y="207"/>
                </a:lnTo>
                <a:lnTo>
                  <a:pt x="762" y="206"/>
                </a:lnTo>
                <a:lnTo>
                  <a:pt x="762" y="206"/>
                </a:lnTo>
                <a:lnTo>
                  <a:pt x="763" y="205"/>
                </a:lnTo>
                <a:lnTo>
                  <a:pt x="763" y="205"/>
                </a:lnTo>
                <a:lnTo>
                  <a:pt x="763" y="204"/>
                </a:lnTo>
                <a:lnTo>
                  <a:pt x="764" y="203"/>
                </a:lnTo>
                <a:lnTo>
                  <a:pt x="763" y="203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3" name="Freeform 481">
            <a:extLst>
              <a:ext uri="{FF2B5EF4-FFF2-40B4-BE49-F238E27FC236}">
                <a16:creationId xmlns:a16="http://schemas.microsoft.com/office/drawing/2014/main" xmlns="" id="{FBEB67EB-665A-47E4-AF15-1DC4DEDC7CEB}"/>
              </a:ext>
            </a:extLst>
          </p:cNvPr>
          <p:cNvSpPr>
            <a:spLocks/>
          </p:cNvSpPr>
          <p:nvPr/>
        </p:nvSpPr>
        <p:spPr bwMode="auto">
          <a:xfrm>
            <a:off x="4960661" y="3568768"/>
            <a:ext cx="109663" cy="61283"/>
          </a:xfrm>
          <a:custGeom>
            <a:avLst/>
            <a:gdLst>
              <a:gd name="T0" fmla="*/ 31 w 102"/>
              <a:gd name="T1" fmla="*/ 0 h 57"/>
              <a:gd name="T2" fmla="*/ 70 w 102"/>
              <a:gd name="T3" fmla="*/ 0 h 57"/>
              <a:gd name="T4" fmla="*/ 80 w 102"/>
              <a:gd name="T5" fmla="*/ 0 h 57"/>
              <a:gd name="T6" fmla="*/ 92 w 102"/>
              <a:gd name="T7" fmla="*/ 4 h 57"/>
              <a:gd name="T8" fmla="*/ 93 w 102"/>
              <a:gd name="T9" fmla="*/ 6 h 57"/>
              <a:gd name="T10" fmla="*/ 97 w 102"/>
              <a:gd name="T11" fmla="*/ 8 h 57"/>
              <a:gd name="T12" fmla="*/ 100 w 102"/>
              <a:gd name="T13" fmla="*/ 9 h 57"/>
              <a:gd name="T14" fmla="*/ 100 w 102"/>
              <a:gd name="T15" fmla="*/ 11 h 57"/>
              <a:gd name="T16" fmla="*/ 100 w 102"/>
              <a:gd name="T17" fmla="*/ 14 h 57"/>
              <a:gd name="T18" fmla="*/ 100 w 102"/>
              <a:gd name="T19" fmla="*/ 16 h 57"/>
              <a:gd name="T20" fmla="*/ 100 w 102"/>
              <a:gd name="T21" fmla="*/ 17 h 57"/>
              <a:gd name="T22" fmla="*/ 100 w 102"/>
              <a:gd name="T23" fmla="*/ 19 h 57"/>
              <a:gd name="T24" fmla="*/ 101 w 102"/>
              <a:gd name="T25" fmla="*/ 19 h 57"/>
              <a:gd name="T26" fmla="*/ 101 w 102"/>
              <a:gd name="T27" fmla="*/ 21 h 57"/>
              <a:gd name="T28" fmla="*/ 101 w 102"/>
              <a:gd name="T29" fmla="*/ 23 h 57"/>
              <a:gd name="T30" fmla="*/ 101 w 102"/>
              <a:gd name="T31" fmla="*/ 26 h 57"/>
              <a:gd name="T32" fmla="*/ 100 w 102"/>
              <a:gd name="T33" fmla="*/ 27 h 57"/>
              <a:gd name="T34" fmla="*/ 98 w 102"/>
              <a:gd name="T35" fmla="*/ 30 h 57"/>
              <a:gd name="T36" fmla="*/ 97 w 102"/>
              <a:gd name="T37" fmla="*/ 31 h 57"/>
              <a:gd name="T38" fmla="*/ 97 w 102"/>
              <a:gd name="T39" fmla="*/ 33 h 57"/>
              <a:gd name="T40" fmla="*/ 95 w 102"/>
              <a:gd name="T41" fmla="*/ 34 h 57"/>
              <a:gd name="T42" fmla="*/ 95 w 102"/>
              <a:gd name="T43" fmla="*/ 37 h 57"/>
              <a:gd name="T44" fmla="*/ 95 w 102"/>
              <a:gd name="T45" fmla="*/ 39 h 57"/>
              <a:gd name="T46" fmla="*/ 94 w 102"/>
              <a:gd name="T47" fmla="*/ 41 h 57"/>
              <a:gd name="T48" fmla="*/ 95 w 102"/>
              <a:gd name="T49" fmla="*/ 43 h 57"/>
              <a:gd name="T50" fmla="*/ 96 w 102"/>
              <a:gd name="T51" fmla="*/ 44 h 57"/>
              <a:gd name="T52" fmla="*/ 95 w 102"/>
              <a:gd name="T53" fmla="*/ 46 h 57"/>
              <a:gd name="T54" fmla="*/ 94 w 102"/>
              <a:gd name="T55" fmla="*/ 48 h 57"/>
              <a:gd name="T56" fmla="*/ 95 w 102"/>
              <a:gd name="T57" fmla="*/ 50 h 57"/>
              <a:gd name="T58" fmla="*/ 97 w 102"/>
              <a:gd name="T59" fmla="*/ 52 h 57"/>
              <a:gd name="T60" fmla="*/ 99 w 102"/>
              <a:gd name="T61" fmla="*/ 53 h 57"/>
              <a:gd name="T62" fmla="*/ 101 w 102"/>
              <a:gd name="T63" fmla="*/ 55 h 57"/>
              <a:gd name="T64" fmla="*/ 88 w 102"/>
              <a:gd name="T65" fmla="*/ 57 h 57"/>
              <a:gd name="T66" fmla="*/ 58 w 102"/>
              <a:gd name="T67" fmla="*/ 57 h 57"/>
              <a:gd name="T68" fmla="*/ 36 w 102"/>
              <a:gd name="T69" fmla="*/ 57 h 57"/>
              <a:gd name="T70" fmla="*/ 31 w 102"/>
              <a:gd name="T71" fmla="*/ 57 h 57"/>
              <a:gd name="T72" fmla="*/ 26 w 102"/>
              <a:gd name="T73" fmla="*/ 57 h 57"/>
              <a:gd name="T74" fmla="*/ 21 w 102"/>
              <a:gd name="T75" fmla="*/ 56 h 57"/>
              <a:gd name="T76" fmla="*/ 3 w 102"/>
              <a:gd name="T77" fmla="*/ 57 h 57"/>
              <a:gd name="T78" fmla="*/ 1 w 102"/>
              <a:gd name="T79" fmla="*/ 55 h 57"/>
              <a:gd name="T80" fmla="*/ 2 w 102"/>
              <a:gd name="T81" fmla="*/ 51 h 57"/>
              <a:gd name="T82" fmla="*/ 3 w 102"/>
              <a:gd name="T83" fmla="*/ 48 h 57"/>
              <a:gd name="T84" fmla="*/ 3 w 102"/>
              <a:gd name="T85" fmla="*/ 46 h 57"/>
              <a:gd name="T86" fmla="*/ 2 w 102"/>
              <a:gd name="T87" fmla="*/ 44 h 57"/>
              <a:gd name="T88" fmla="*/ 1 w 102"/>
              <a:gd name="T89" fmla="*/ 42 h 57"/>
              <a:gd name="T90" fmla="*/ 1 w 102"/>
              <a:gd name="T91" fmla="*/ 40 h 57"/>
              <a:gd name="T92" fmla="*/ 1 w 102"/>
              <a:gd name="T93" fmla="*/ 38 h 57"/>
              <a:gd name="T94" fmla="*/ 0 w 102"/>
              <a:gd name="T95" fmla="*/ 35 h 57"/>
              <a:gd name="T96" fmla="*/ 2 w 102"/>
              <a:gd name="T97" fmla="*/ 32 h 57"/>
              <a:gd name="T98" fmla="*/ 3 w 102"/>
              <a:gd name="T99" fmla="*/ 31 h 57"/>
              <a:gd name="T100" fmla="*/ 4 w 102"/>
              <a:gd name="T101" fmla="*/ 31 h 57"/>
              <a:gd name="T102" fmla="*/ 5 w 102"/>
              <a:gd name="T103" fmla="*/ 30 h 57"/>
              <a:gd name="T104" fmla="*/ 7 w 102"/>
              <a:gd name="T105" fmla="*/ 27 h 57"/>
              <a:gd name="T106" fmla="*/ 8 w 102"/>
              <a:gd name="T107" fmla="*/ 23 h 57"/>
              <a:gd name="T108" fmla="*/ 6 w 102"/>
              <a:gd name="T109" fmla="*/ 21 h 57"/>
              <a:gd name="T110" fmla="*/ 5 w 102"/>
              <a:gd name="T111" fmla="*/ 21 h 57"/>
              <a:gd name="T112" fmla="*/ 5 w 102"/>
              <a:gd name="T113" fmla="*/ 16 h 57"/>
              <a:gd name="T114" fmla="*/ 6 w 102"/>
              <a:gd name="T115" fmla="*/ 14 h 57"/>
              <a:gd name="T116" fmla="*/ 9 w 102"/>
              <a:gd name="T117" fmla="*/ 12 h 57"/>
              <a:gd name="T118" fmla="*/ 19 w 102"/>
              <a:gd name="T1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2" h="57">
                <a:moveTo>
                  <a:pt x="19" y="0"/>
                </a:move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62" y="0"/>
                </a:lnTo>
                <a:lnTo>
                  <a:pt x="65" y="0"/>
                </a:lnTo>
                <a:lnTo>
                  <a:pt x="66" y="0"/>
                </a:lnTo>
                <a:lnTo>
                  <a:pt x="69" y="0"/>
                </a:lnTo>
                <a:lnTo>
                  <a:pt x="69" y="0"/>
                </a:lnTo>
                <a:lnTo>
                  <a:pt x="69" y="0"/>
                </a:lnTo>
                <a:lnTo>
                  <a:pt x="70" y="0"/>
                </a:lnTo>
                <a:lnTo>
                  <a:pt x="72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4" y="1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5" y="0"/>
                </a:lnTo>
                <a:lnTo>
                  <a:pt x="75" y="0"/>
                </a:lnTo>
                <a:lnTo>
                  <a:pt x="80" y="0"/>
                </a:lnTo>
                <a:lnTo>
                  <a:pt x="82" y="0"/>
                </a:lnTo>
                <a:lnTo>
                  <a:pt x="82" y="0"/>
                </a:lnTo>
                <a:lnTo>
                  <a:pt x="83" y="0"/>
                </a:lnTo>
                <a:lnTo>
                  <a:pt x="84" y="0"/>
                </a:lnTo>
                <a:lnTo>
                  <a:pt x="87" y="0"/>
                </a:lnTo>
                <a:lnTo>
                  <a:pt x="90" y="0"/>
                </a:lnTo>
                <a:lnTo>
                  <a:pt x="90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2" y="4"/>
                </a:lnTo>
                <a:lnTo>
                  <a:pt x="92" y="4"/>
                </a:lnTo>
                <a:lnTo>
                  <a:pt x="92" y="5"/>
                </a:lnTo>
                <a:lnTo>
                  <a:pt x="92" y="4"/>
                </a:lnTo>
                <a:lnTo>
                  <a:pt x="92" y="5"/>
                </a:lnTo>
                <a:lnTo>
                  <a:pt x="92" y="5"/>
                </a:lnTo>
                <a:lnTo>
                  <a:pt x="92" y="5"/>
                </a:lnTo>
                <a:lnTo>
                  <a:pt x="93" y="5"/>
                </a:lnTo>
                <a:lnTo>
                  <a:pt x="93" y="6"/>
                </a:lnTo>
                <a:lnTo>
                  <a:pt x="93" y="6"/>
                </a:lnTo>
                <a:lnTo>
                  <a:pt x="93" y="6"/>
                </a:lnTo>
                <a:lnTo>
                  <a:pt x="93" y="6"/>
                </a:lnTo>
                <a:lnTo>
                  <a:pt x="93" y="6"/>
                </a:lnTo>
                <a:lnTo>
                  <a:pt x="94" y="6"/>
                </a:lnTo>
                <a:lnTo>
                  <a:pt x="94" y="6"/>
                </a:lnTo>
                <a:lnTo>
                  <a:pt x="94" y="7"/>
                </a:lnTo>
                <a:lnTo>
                  <a:pt x="94" y="7"/>
                </a:lnTo>
                <a:lnTo>
                  <a:pt x="95" y="7"/>
                </a:lnTo>
                <a:lnTo>
                  <a:pt x="95" y="8"/>
                </a:lnTo>
                <a:lnTo>
                  <a:pt x="95" y="8"/>
                </a:lnTo>
                <a:lnTo>
                  <a:pt x="96" y="8"/>
                </a:lnTo>
                <a:lnTo>
                  <a:pt x="96" y="8"/>
                </a:lnTo>
                <a:lnTo>
                  <a:pt x="97" y="8"/>
                </a:lnTo>
                <a:lnTo>
                  <a:pt x="97" y="8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9" y="8"/>
                </a:lnTo>
                <a:lnTo>
                  <a:pt x="99" y="8"/>
                </a:lnTo>
                <a:lnTo>
                  <a:pt x="99" y="9"/>
                </a:lnTo>
                <a:lnTo>
                  <a:pt x="100" y="9"/>
                </a:lnTo>
                <a:lnTo>
                  <a:pt x="100" y="8"/>
                </a:lnTo>
                <a:lnTo>
                  <a:pt x="100" y="9"/>
                </a:lnTo>
                <a:lnTo>
                  <a:pt x="100" y="9"/>
                </a:lnTo>
                <a:lnTo>
                  <a:pt x="100" y="9"/>
                </a:lnTo>
                <a:lnTo>
                  <a:pt x="101" y="9"/>
                </a:lnTo>
                <a:lnTo>
                  <a:pt x="101" y="9"/>
                </a:lnTo>
                <a:lnTo>
                  <a:pt x="101" y="10"/>
                </a:lnTo>
                <a:lnTo>
                  <a:pt x="100" y="10"/>
                </a:lnTo>
                <a:lnTo>
                  <a:pt x="100" y="10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2"/>
                </a:lnTo>
                <a:lnTo>
                  <a:pt x="100" y="12"/>
                </a:lnTo>
                <a:lnTo>
                  <a:pt x="100" y="13"/>
                </a:lnTo>
                <a:lnTo>
                  <a:pt x="99" y="13"/>
                </a:lnTo>
                <a:lnTo>
                  <a:pt x="99" y="13"/>
                </a:lnTo>
                <a:lnTo>
                  <a:pt x="100" y="13"/>
                </a:lnTo>
                <a:lnTo>
                  <a:pt x="100" y="14"/>
                </a:lnTo>
                <a:lnTo>
                  <a:pt x="100" y="14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1" y="19"/>
                </a:lnTo>
                <a:lnTo>
                  <a:pt x="101" y="19"/>
                </a:lnTo>
                <a:lnTo>
                  <a:pt x="100" y="19"/>
                </a:lnTo>
                <a:lnTo>
                  <a:pt x="101" y="19"/>
                </a:lnTo>
                <a:lnTo>
                  <a:pt x="100" y="19"/>
                </a:lnTo>
                <a:lnTo>
                  <a:pt x="101" y="19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2"/>
                </a:lnTo>
                <a:lnTo>
                  <a:pt x="100" y="22"/>
                </a:lnTo>
                <a:lnTo>
                  <a:pt x="100" y="22"/>
                </a:lnTo>
                <a:lnTo>
                  <a:pt x="100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4"/>
                </a:lnTo>
                <a:lnTo>
                  <a:pt x="101" y="23"/>
                </a:lnTo>
                <a:lnTo>
                  <a:pt x="101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6"/>
                </a:lnTo>
                <a:lnTo>
                  <a:pt x="100" y="26"/>
                </a:lnTo>
                <a:lnTo>
                  <a:pt x="100" y="26"/>
                </a:lnTo>
                <a:lnTo>
                  <a:pt x="100" y="27"/>
                </a:lnTo>
                <a:lnTo>
                  <a:pt x="100" y="26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8"/>
                </a:lnTo>
                <a:lnTo>
                  <a:pt x="100" y="28"/>
                </a:lnTo>
                <a:lnTo>
                  <a:pt x="100" y="29"/>
                </a:lnTo>
                <a:lnTo>
                  <a:pt x="100" y="28"/>
                </a:lnTo>
                <a:lnTo>
                  <a:pt x="100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30"/>
                </a:lnTo>
                <a:lnTo>
                  <a:pt x="99" y="30"/>
                </a:lnTo>
                <a:lnTo>
                  <a:pt x="98" y="30"/>
                </a:lnTo>
                <a:lnTo>
                  <a:pt x="98" y="31"/>
                </a:lnTo>
                <a:lnTo>
                  <a:pt x="98" y="30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7" y="31"/>
                </a:lnTo>
                <a:lnTo>
                  <a:pt x="98" y="31"/>
                </a:lnTo>
                <a:lnTo>
                  <a:pt x="97" y="31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3"/>
                </a:lnTo>
                <a:lnTo>
                  <a:pt x="97" y="32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6" y="33"/>
                </a:lnTo>
                <a:lnTo>
                  <a:pt x="97" y="33"/>
                </a:lnTo>
                <a:lnTo>
                  <a:pt x="96" y="33"/>
                </a:lnTo>
                <a:lnTo>
                  <a:pt x="96" y="33"/>
                </a:lnTo>
                <a:lnTo>
                  <a:pt x="96" y="33"/>
                </a:lnTo>
                <a:lnTo>
                  <a:pt x="96" y="34"/>
                </a:lnTo>
                <a:lnTo>
                  <a:pt x="96" y="34"/>
                </a:lnTo>
                <a:lnTo>
                  <a:pt x="96" y="35"/>
                </a:lnTo>
                <a:lnTo>
                  <a:pt x="96" y="34"/>
                </a:lnTo>
                <a:lnTo>
                  <a:pt x="95" y="34"/>
                </a:lnTo>
                <a:lnTo>
                  <a:pt x="95" y="35"/>
                </a:lnTo>
                <a:lnTo>
                  <a:pt x="96" y="35"/>
                </a:lnTo>
                <a:lnTo>
                  <a:pt x="95" y="35"/>
                </a:lnTo>
                <a:lnTo>
                  <a:pt x="95" y="35"/>
                </a:lnTo>
                <a:lnTo>
                  <a:pt x="95" y="35"/>
                </a:lnTo>
                <a:lnTo>
                  <a:pt x="95" y="35"/>
                </a:lnTo>
                <a:lnTo>
                  <a:pt x="95" y="36"/>
                </a:lnTo>
                <a:lnTo>
                  <a:pt x="95" y="35"/>
                </a:lnTo>
                <a:lnTo>
                  <a:pt x="95" y="36"/>
                </a:lnTo>
                <a:lnTo>
                  <a:pt x="95" y="36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8"/>
                </a:lnTo>
                <a:lnTo>
                  <a:pt x="95" y="38"/>
                </a:lnTo>
                <a:lnTo>
                  <a:pt x="95" y="38"/>
                </a:lnTo>
                <a:lnTo>
                  <a:pt x="95" y="38"/>
                </a:lnTo>
                <a:lnTo>
                  <a:pt x="95" y="38"/>
                </a:lnTo>
                <a:lnTo>
                  <a:pt x="95" y="39"/>
                </a:lnTo>
                <a:lnTo>
                  <a:pt x="95" y="39"/>
                </a:lnTo>
                <a:lnTo>
                  <a:pt x="95" y="39"/>
                </a:lnTo>
                <a:lnTo>
                  <a:pt x="95" y="39"/>
                </a:lnTo>
                <a:lnTo>
                  <a:pt x="95" y="39"/>
                </a:lnTo>
                <a:lnTo>
                  <a:pt x="94" y="39"/>
                </a:lnTo>
                <a:lnTo>
                  <a:pt x="94" y="39"/>
                </a:lnTo>
                <a:lnTo>
                  <a:pt x="94" y="39"/>
                </a:lnTo>
                <a:lnTo>
                  <a:pt x="94" y="40"/>
                </a:lnTo>
                <a:lnTo>
                  <a:pt x="94" y="40"/>
                </a:lnTo>
                <a:lnTo>
                  <a:pt x="95" y="40"/>
                </a:lnTo>
                <a:lnTo>
                  <a:pt x="94" y="40"/>
                </a:lnTo>
                <a:lnTo>
                  <a:pt x="95" y="40"/>
                </a:lnTo>
                <a:lnTo>
                  <a:pt x="95" y="41"/>
                </a:lnTo>
                <a:lnTo>
                  <a:pt x="94" y="41"/>
                </a:lnTo>
                <a:lnTo>
                  <a:pt x="95" y="41"/>
                </a:lnTo>
                <a:lnTo>
                  <a:pt x="95" y="41"/>
                </a:lnTo>
                <a:lnTo>
                  <a:pt x="95" y="41"/>
                </a:lnTo>
                <a:lnTo>
                  <a:pt x="95" y="41"/>
                </a:lnTo>
                <a:lnTo>
                  <a:pt x="95" y="42"/>
                </a:lnTo>
                <a:lnTo>
                  <a:pt x="96" y="42"/>
                </a:lnTo>
                <a:lnTo>
                  <a:pt x="95" y="42"/>
                </a:lnTo>
                <a:lnTo>
                  <a:pt x="95" y="42"/>
                </a:lnTo>
                <a:lnTo>
                  <a:pt x="96" y="42"/>
                </a:lnTo>
                <a:lnTo>
                  <a:pt x="95" y="42"/>
                </a:lnTo>
                <a:lnTo>
                  <a:pt x="95" y="43"/>
                </a:lnTo>
                <a:lnTo>
                  <a:pt x="96" y="43"/>
                </a:lnTo>
                <a:lnTo>
                  <a:pt x="95" y="43"/>
                </a:lnTo>
                <a:lnTo>
                  <a:pt x="96" y="43"/>
                </a:lnTo>
                <a:lnTo>
                  <a:pt x="96" y="43"/>
                </a:lnTo>
                <a:lnTo>
                  <a:pt x="96" y="43"/>
                </a:lnTo>
                <a:lnTo>
                  <a:pt x="96" y="43"/>
                </a:lnTo>
                <a:lnTo>
                  <a:pt x="96" y="43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5" y="44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8"/>
                </a:lnTo>
                <a:lnTo>
                  <a:pt x="94" y="48"/>
                </a:lnTo>
                <a:lnTo>
                  <a:pt x="94" y="48"/>
                </a:lnTo>
                <a:lnTo>
                  <a:pt x="95" y="48"/>
                </a:lnTo>
                <a:lnTo>
                  <a:pt x="94" y="48"/>
                </a:lnTo>
                <a:lnTo>
                  <a:pt x="94" y="49"/>
                </a:lnTo>
                <a:lnTo>
                  <a:pt x="94" y="49"/>
                </a:lnTo>
                <a:lnTo>
                  <a:pt x="94" y="50"/>
                </a:lnTo>
                <a:lnTo>
                  <a:pt x="95" y="50"/>
                </a:lnTo>
                <a:lnTo>
                  <a:pt x="94" y="50"/>
                </a:lnTo>
                <a:lnTo>
                  <a:pt x="95" y="50"/>
                </a:lnTo>
                <a:lnTo>
                  <a:pt x="94" y="50"/>
                </a:lnTo>
                <a:lnTo>
                  <a:pt x="94" y="50"/>
                </a:lnTo>
                <a:lnTo>
                  <a:pt x="95" y="50"/>
                </a:lnTo>
                <a:lnTo>
                  <a:pt x="95" y="50"/>
                </a:lnTo>
                <a:lnTo>
                  <a:pt x="95" y="50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6" y="51"/>
                </a:lnTo>
                <a:lnTo>
                  <a:pt x="96" y="52"/>
                </a:lnTo>
                <a:lnTo>
                  <a:pt x="96" y="52"/>
                </a:lnTo>
                <a:lnTo>
                  <a:pt x="97" y="52"/>
                </a:lnTo>
                <a:lnTo>
                  <a:pt x="97" y="52"/>
                </a:ln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99" y="52"/>
                </a:lnTo>
                <a:lnTo>
                  <a:pt x="99" y="53"/>
                </a:lnTo>
                <a:lnTo>
                  <a:pt x="99" y="53"/>
                </a:lnTo>
                <a:lnTo>
                  <a:pt x="99" y="53"/>
                </a:lnTo>
                <a:lnTo>
                  <a:pt x="99" y="53"/>
                </a:lnTo>
                <a:lnTo>
                  <a:pt x="99" y="53"/>
                </a:lnTo>
                <a:lnTo>
                  <a:pt x="99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5"/>
                </a:lnTo>
                <a:lnTo>
                  <a:pt x="101" y="55"/>
                </a:lnTo>
                <a:lnTo>
                  <a:pt x="100" y="55"/>
                </a:lnTo>
                <a:lnTo>
                  <a:pt x="100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5"/>
                </a:lnTo>
                <a:lnTo>
                  <a:pt x="102" y="55"/>
                </a:lnTo>
                <a:lnTo>
                  <a:pt x="101" y="55"/>
                </a:lnTo>
                <a:lnTo>
                  <a:pt x="101" y="56"/>
                </a:lnTo>
                <a:lnTo>
                  <a:pt x="102" y="56"/>
                </a:lnTo>
                <a:lnTo>
                  <a:pt x="102" y="56"/>
                </a:lnTo>
                <a:lnTo>
                  <a:pt x="102" y="57"/>
                </a:lnTo>
                <a:lnTo>
                  <a:pt x="91" y="57"/>
                </a:lnTo>
                <a:lnTo>
                  <a:pt x="88" y="57"/>
                </a:lnTo>
                <a:lnTo>
                  <a:pt x="85" y="57"/>
                </a:lnTo>
                <a:lnTo>
                  <a:pt x="80" y="57"/>
                </a:lnTo>
                <a:lnTo>
                  <a:pt x="78" y="57"/>
                </a:lnTo>
                <a:lnTo>
                  <a:pt x="76" y="57"/>
                </a:lnTo>
                <a:lnTo>
                  <a:pt x="71" y="57"/>
                </a:lnTo>
                <a:lnTo>
                  <a:pt x="69" y="57"/>
                </a:lnTo>
                <a:lnTo>
                  <a:pt x="64" y="57"/>
                </a:lnTo>
                <a:lnTo>
                  <a:pt x="63" y="57"/>
                </a:lnTo>
                <a:lnTo>
                  <a:pt x="63" y="57"/>
                </a:lnTo>
                <a:lnTo>
                  <a:pt x="59" y="57"/>
                </a:lnTo>
                <a:lnTo>
                  <a:pt x="58" y="57"/>
                </a:lnTo>
                <a:lnTo>
                  <a:pt x="57" y="57"/>
                </a:lnTo>
                <a:lnTo>
                  <a:pt x="49" y="57"/>
                </a:lnTo>
                <a:lnTo>
                  <a:pt x="49" y="57"/>
                </a:lnTo>
                <a:lnTo>
                  <a:pt x="49" y="57"/>
                </a:lnTo>
                <a:lnTo>
                  <a:pt x="48" y="57"/>
                </a:lnTo>
                <a:lnTo>
                  <a:pt x="48" y="57"/>
                </a:lnTo>
                <a:lnTo>
                  <a:pt x="47" y="57"/>
                </a:lnTo>
                <a:lnTo>
                  <a:pt x="41" y="57"/>
                </a:lnTo>
                <a:lnTo>
                  <a:pt x="38" y="57"/>
                </a:lnTo>
                <a:lnTo>
                  <a:pt x="36" y="57"/>
                </a:lnTo>
                <a:lnTo>
                  <a:pt x="36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4" y="57"/>
                </a:lnTo>
                <a:lnTo>
                  <a:pt x="34" y="57"/>
                </a:lnTo>
                <a:lnTo>
                  <a:pt x="33" y="57"/>
                </a:lnTo>
                <a:lnTo>
                  <a:pt x="33" y="57"/>
                </a:lnTo>
                <a:lnTo>
                  <a:pt x="32" y="57"/>
                </a:lnTo>
                <a:lnTo>
                  <a:pt x="32" y="57"/>
                </a:lnTo>
                <a:lnTo>
                  <a:pt x="31" y="57"/>
                </a:lnTo>
                <a:lnTo>
                  <a:pt x="31" y="57"/>
                </a:lnTo>
                <a:lnTo>
                  <a:pt x="30" y="57"/>
                </a:lnTo>
                <a:lnTo>
                  <a:pt x="30" y="57"/>
                </a:ln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28" y="57"/>
                </a:lnTo>
                <a:lnTo>
                  <a:pt x="28" y="57"/>
                </a:lnTo>
                <a:lnTo>
                  <a:pt x="27" y="57"/>
                </a:lnTo>
                <a:lnTo>
                  <a:pt x="27" y="57"/>
                </a:lnTo>
                <a:lnTo>
                  <a:pt x="26" y="57"/>
                </a:lnTo>
                <a:lnTo>
                  <a:pt x="26" y="57"/>
                </a:lnTo>
                <a:lnTo>
                  <a:pt x="25" y="57"/>
                </a:lnTo>
                <a:lnTo>
                  <a:pt x="25" y="57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3" y="57"/>
                </a:lnTo>
                <a:lnTo>
                  <a:pt x="23" y="57"/>
                </a:lnTo>
                <a:lnTo>
                  <a:pt x="22" y="57"/>
                </a:lnTo>
                <a:lnTo>
                  <a:pt x="22" y="56"/>
                </a:lnTo>
                <a:lnTo>
                  <a:pt x="22" y="56"/>
                </a:lnTo>
                <a:lnTo>
                  <a:pt x="21" y="56"/>
                </a:lnTo>
                <a:lnTo>
                  <a:pt x="21" y="57"/>
                </a:lnTo>
                <a:lnTo>
                  <a:pt x="21" y="57"/>
                </a:lnTo>
                <a:lnTo>
                  <a:pt x="20" y="57"/>
                </a:lnTo>
                <a:lnTo>
                  <a:pt x="20" y="57"/>
                </a:lnTo>
                <a:lnTo>
                  <a:pt x="19" y="57"/>
                </a:lnTo>
                <a:lnTo>
                  <a:pt x="19" y="57"/>
                </a:lnTo>
                <a:lnTo>
                  <a:pt x="15" y="57"/>
                </a:lnTo>
                <a:lnTo>
                  <a:pt x="15" y="57"/>
                </a:lnTo>
                <a:lnTo>
                  <a:pt x="10" y="57"/>
                </a:lnTo>
                <a:lnTo>
                  <a:pt x="5" y="57"/>
                </a:lnTo>
                <a:lnTo>
                  <a:pt x="3" y="57"/>
                </a:lnTo>
                <a:lnTo>
                  <a:pt x="1" y="57"/>
                </a:lnTo>
                <a:lnTo>
                  <a:pt x="1" y="57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4"/>
                </a:lnTo>
                <a:lnTo>
                  <a:pt x="1" y="54"/>
                </a:lnTo>
                <a:lnTo>
                  <a:pt x="1" y="53"/>
                </a:lnTo>
                <a:lnTo>
                  <a:pt x="1" y="53"/>
                </a:lnTo>
                <a:lnTo>
                  <a:pt x="1" y="52"/>
                </a:lnTo>
                <a:lnTo>
                  <a:pt x="1" y="52"/>
                </a:lnTo>
                <a:lnTo>
                  <a:pt x="1" y="51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2" y="50"/>
                </a:lnTo>
                <a:lnTo>
                  <a:pt x="2" y="50"/>
                </a:lnTo>
                <a:lnTo>
                  <a:pt x="3" y="50"/>
                </a:lnTo>
                <a:lnTo>
                  <a:pt x="3" y="50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7"/>
                </a:lnTo>
                <a:lnTo>
                  <a:pt x="3" y="47"/>
                </a:lnTo>
                <a:lnTo>
                  <a:pt x="4" y="47"/>
                </a:lnTo>
                <a:lnTo>
                  <a:pt x="4" y="46"/>
                </a:lnTo>
                <a:lnTo>
                  <a:pt x="3" y="46"/>
                </a:lnTo>
                <a:lnTo>
                  <a:pt x="3" y="46"/>
                </a:lnTo>
                <a:lnTo>
                  <a:pt x="3" y="46"/>
                </a:lnTo>
                <a:lnTo>
                  <a:pt x="4" y="46"/>
                </a:lnTo>
                <a:lnTo>
                  <a:pt x="4" y="46"/>
                </a:lnTo>
                <a:lnTo>
                  <a:pt x="3" y="46"/>
                </a:lnTo>
                <a:lnTo>
                  <a:pt x="3" y="45"/>
                </a:lnTo>
                <a:lnTo>
                  <a:pt x="4" y="45"/>
                </a:lnTo>
                <a:lnTo>
                  <a:pt x="4" y="45"/>
                </a:lnTo>
                <a:lnTo>
                  <a:pt x="3" y="45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1" y="44"/>
                </a:lnTo>
                <a:lnTo>
                  <a:pt x="1" y="44"/>
                </a:lnTo>
                <a:lnTo>
                  <a:pt x="1" y="44"/>
                </a:lnTo>
                <a:lnTo>
                  <a:pt x="1" y="43"/>
                </a:lnTo>
                <a:lnTo>
                  <a:pt x="1" y="43"/>
                </a:lnTo>
                <a:lnTo>
                  <a:pt x="1" y="43"/>
                </a:lnTo>
                <a:lnTo>
                  <a:pt x="1" y="42"/>
                </a:lnTo>
                <a:lnTo>
                  <a:pt x="2" y="42"/>
                </a:lnTo>
                <a:lnTo>
                  <a:pt x="1" y="42"/>
                </a:lnTo>
                <a:lnTo>
                  <a:pt x="1" y="42"/>
                </a:lnTo>
                <a:lnTo>
                  <a:pt x="1" y="42"/>
                </a:lnTo>
                <a:lnTo>
                  <a:pt x="1" y="41"/>
                </a:lnTo>
                <a:lnTo>
                  <a:pt x="1" y="42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0"/>
                </a:lnTo>
                <a:lnTo>
                  <a:pt x="1" y="40"/>
                </a:lnTo>
                <a:lnTo>
                  <a:pt x="1" y="40"/>
                </a:lnTo>
                <a:lnTo>
                  <a:pt x="1" y="40"/>
                </a:lnTo>
                <a:lnTo>
                  <a:pt x="1" y="39"/>
                </a:lnTo>
                <a:lnTo>
                  <a:pt x="1" y="39"/>
                </a:lnTo>
                <a:lnTo>
                  <a:pt x="1" y="39"/>
                </a:lnTo>
                <a:lnTo>
                  <a:pt x="1" y="39"/>
                </a:lnTo>
                <a:lnTo>
                  <a:pt x="1" y="38"/>
                </a:lnTo>
                <a:lnTo>
                  <a:pt x="1" y="38"/>
                </a:lnTo>
                <a:lnTo>
                  <a:pt x="1" y="38"/>
                </a:lnTo>
                <a:lnTo>
                  <a:pt x="1" y="38"/>
                </a:lnTo>
                <a:lnTo>
                  <a:pt x="1" y="38"/>
                </a:lnTo>
                <a:lnTo>
                  <a:pt x="1" y="37"/>
                </a:lnTo>
                <a:lnTo>
                  <a:pt x="1" y="37"/>
                </a:lnTo>
                <a:lnTo>
                  <a:pt x="0" y="37"/>
                </a:lnTo>
                <a:lnTo>
                  <a:pt x="1" y="37"/>
                </a:lnTo>
                <a:lnTo>
                  <a:pt x="1" y="36"/>
                </a:lnTo>
                <a:lnTo>
                  <a:pt x="0" y="36"/>
                </a:lnTo>
                <a:lnTo>
                  <a:pt x="1" y="36"/>
                </a:lnTo>
                <a:lnTo>
                  <a:pt x="0" y="36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4"/>
                </a:lnTo>
                <a:lnTo>
                  <a:pt x="1" y="34"/>
                </a:lnTo>
                <a:lnTo>
                  <a:pt x="1" y="34"/>
                </a:lnTo>
                <a:lnTo>
                  <a:pt x="1" y="33"/>
                </a:lnTo>
                <a:lnTo>
                  <a:pt x="1" y="33"/>
                </a:lnTo>
                <a:lnTo>
                  <a:pt x="1" y="33"/>
                </a:lnTo>
                <a:lnTo>
                  <a:pt x="1" y="32"/>
                </a:lnTo>
                <a:lnTo>
                  <a:pt x="1" y="32"/>
                </a:lnTo>
                <a:lnTo>
                  <a:pt x="1" y="32"/>
                </a:lnTo>
                <a:lnTo>
                  <a:pt x="2" y="32"/>
                </a:lnTo>
                <a:lnTo>
                  <a:pt x="1" y="32"/>
                </a:lnTo>
                <a:lnTo>
                  <a:pt x="2" y="32"/>
                </a:lnTo>
                <a:lnTo>
                  <a:pt x="2" y="31"/>
                </a:lnTo>
                <a:lnTo>
                  <a:pt x="2" y="31"/>
                </a:lnTo>
                <a:lnTo>
                  <a:pt x="2" y="31"/>
                </a:lnTo>
                <a:lnTo>
                  <a:pt x="2" y="31"/>
                </a:lnTo>
                <a:lnTo>
                  <a:pt x="2" y="31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0"/>
                </a:lnTo>
                <a:lnTo>
                  <a:pt x="4" y="31"/>
                </a:lnTo>
                <a:lnTo>
                  <a:pt x="4" y="30"/>
                </a:lnTo>
                <a:lnTo>
                  <a:pt x="4" y="31"/>
                </a:lnTo>
                <a:lnTo>
                  <a:pt x="4" y="30"/>
                </a:lnTo>
                <a:lnTo>
                  <a:pt x="5" y="30"/>
                </a:lnTo>
                <a:lnTo>
                  <a:pt x="5" y="31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29"/>
                </a:lnTo>
                <a:lnTo>
                  <a:pt x="6" y="29"/>
                </a:lnTo>
                <a:lnTo>
                  <a:pt x="6" y="29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6"/>
                </a:lnTo>
                <a:lnTo>
                  <a:pt x="8" y="26"/>
                </a:lnTo>
                <a:lnTo>
                  <a:pt x="8" y="25"/>
                </a:lnTo>
                <a:lnTo>
                  <a:pt x="8" y="25"/>
                </a:lnTo>
                <a:lnTo>
                  <a:pt x="7" y="25"/>
                </a:lnTo>
                <a:lnTo>
                  <a:pt x="8" y="25"/>
                </a:lnTo>
                <a:lnTo>
                  <a:pt x="8" y="24"/>
                </a:lnTo>
                <a:lnTo>
                  <a:pt x="8" y="24"/>
                </a:lnTo>
                <a:lnTo>
                  <a:pt x="8" y="24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2"/>
                </a:lnTo>
                <a:lnTo>
                  <a:pt x="8" y="22"/>
                </a:lnTo>
                <a:lnTo>
                  <a:pt x="8" y="22"/>
                </a:lnTo>
                <a:lnTo>
                  <a:pt x="8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5" y="20"/>
                </a:lnTo>
                <a:lnTo>
                  <a:pt x="5" y="20"/>
                </a:lnTo>
                <a:lnTo>
                  <a:pt x="5" y="19"/>
                </a:lnTo>
                <a:lnTo>
                  <a:pt x="5" y="19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7"/>
                </a:lnTo>
                <a:lnTo>
                  <a:pt x="5" y="17"/>
                </a:lnTo>
                <a:lnTo>
                  <a:pt x="6" y="16"/>
                </a:lnTo>
                <a:lnTo>
                  <a:pt x="5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5"/>
                </a:lnTo>
                <a:lnTo>
                  <a:pt x="5" y="15"/>
                </a:lnTo>
                <a:lnTo>
                  <a:pt x="5" y="14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3"/>
                </a:lnTo>
                <a:lnTo>
                  <a:pt x="6" y="13"/>
                </a:lnTo>
                <a:lnTo>
                  <a:pt x="7" y="13"/>
                </a:lnTo>
                <a:lnTo>
                  <a:pt x="7" y="13"/>
                </a:lnTo>
                <a:lnTo>
                  <a:pt x="7" y="12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0"/>
                </a:lnTo>
                <a:lnTo>
                  <a:pt x="9" y="9"/>
                </a:lnTo>
                <a:lnTo>
                  <a:pt x="9" y="1"/>
                </a:lnTo>
                <a:lnTo>
                  <a:pt x="9" y="0"/>
                </a:lnTo>
                <a:lnTo>
                  <a:pt x="9" y="0"/>
                </a:lnTo>
                <a:lnTo>
                  <a:pt x="15" y="0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6" name="Freeform 482">
            <a:extLst>
              <a:ext uri="{FF2B5EF4-FFF2-40B4-BE49-F238E27FC236}">
                <a16:creationId xmlns:a16="http://schemas.microsoft.com/office/drawing/2014/main" xmlns="" id="{C552DACA-0C6E-42B3-BF44-F72174EA38BF}"/>
              </a:ext>
            </a:extLst>
          </p:cNvPr>
          <p:cNvSpPr>
            <a:spLocks/>
          </p:cNvSpPr>
          <p:nvPr/>
        </p:nvSpPr>
        <p:spPr bwMode="auto">
          <a:xfrm>
            <a:off x="4424170" y="4307922"/>
            <a:ext cx="638629" cy="393498"/>
          </a:xfrm>
          <a:custGeom>
            <a:avLst/>
            <a:gdLst>
              <a:gd name="T0" fmla="*/ 726 w 1247"/>
              <a:gd name="T1" fmla="*/ 707 h 769"/>
              <a:gd name="T2" fmla="*/ 683 w 1247"/>
              <a:gd name="T3" fmla="*/ 733 h 769"/>
              <a:gd name="T4" fmla="*/ 621 w 1247"/>
              <a:gd name="T5" fmla="*/ 751 h 769"/>
              <a:gd name="T6" fmla="*/ 555 w 1247"/>
              <a:gd name="T7" fmla="*/ 751 h 769"/>
              <a:gd name="T8" fmla="*/ 526 w 1247"/>
              <a:gd name="T9" fmla="*/ 736 h 769"/>
              <a:gd name="T10" fmla="*/ 498 w 1247"/>
              <a:gd name="T11" fmla="*/ 694 h 769"/>
              <a:gd name="T12" fmla="*/ 493 w 1247"/>
              <a:gd name="T13" fmla="*/ 633 h 769"/>
              <a:gd name="T14" fmla="*/ 477 w 1247"/>
              <a:gd name="T15" fmla="*/ 568 h 769"/>
              <a:gd name="T16" fmla="*/ 481 w 1247"/>
              <a:gd name="T17" fmla="*/ 506 h 769"/>
              <a:gd name="T18" fmla="*/ 447 w 1247"/>
              <a:gd name="T19" fmla="*/ 442 h 769"/>
              <a:gd name="T20" fmla="*/ 432 w 1247"/>
              <a:gd name="T21" fmla="*/ 405 h 769"/>
              <a:gd name="T22" fmla="*/ 395 w 1247"/>
              <a:gd name="T23" fmla="*/ 348 h 769"/>
              <a:gd name="T24" fmla="*/ 338 w 1247"/>
              <a:gd name="T25" fmla="*/ 311 h 769"/>
              <a:gd name="T26" fmla="*/ 290 w 1247"/>
              <a:gd name="T27" fmla="*/ 300 h 769"/>
              <a:gd name="T28" fmla="*/ 227 w 1247"/>
              <a:gd name="T29" fmla="*/ 271 h 769"/>
              <a:gd name="T30" fmla="*/ 192 w 1247"/>
              <a:gd name="T31" fmla="*/ 227 h 769"/>
              <a:gd name="T32" fmla="*/ 140 w 1247"/>
              <a:gd name="T33" fmla="*/ 199 h 769"/>
              <a:gd name="T34" fmla="*/ 88 w 1247"/>
              <a:gd name="T35" fmla="*/ 178 h 769"/>
              <a:gd name="T36" fmla="*/ 32 w 1247"/>
              <a:gd name="T37" fmla="*/ 177 h 769"/>
              <a:gd name="T38" fmla="*/ 10 w 1247"/>
              <a:gd name="T39" fmla="*/ 154 h 769"/>
              <a:gd name="T40" fmla="*/ 19 w 1247"/>
              <a:gd name="T41" fmla="*/ 87 h 769"/>
              <a:gd name="T42" fmla="*/ 109 w 1247"/>
              <a:gd name="T43" fmla="*/ 58 h 769"/>
              <a:gd name="T44" fmla="*/ 181 w 1247"/>
              <a:gd name="T45" fmla="*/ 44 h 769"/>
              <a:gd name="T46" fmla="*/ 257 w 1247"/>
              <a:gd name="T47" fmla="*/ 10 h 769"/>
              <a:gd name="T48" fmla="*/ 324 w 1247"/>
              <a:gd name="T49" fmla="*/ 10 h 769"/>
              <a:gd name="T50" fmla="*/ 381 w 1247"/>
              <a:gd name="T51" fmla="*/ 20 h 769"/>
              <a:gd name="T52" fmla="*/ 421 w 1247"/>
              <a:gd name="T53" fmla="*/ 0 h 769"/>
              <a:gd name="T54" fmla="*/ 458 w 1247"/>
              <a:gd name="T55" fmla="*/ 22 h 769"/>
              <a:gd name="T56" fmla="*/ 513 w 1247"/>
              <a:gd name="T57" fmla="*/ 22 h 769"/>
              <a:gd name="T58" fmla="*/ 579 w 1247"/>
              <a:gd name="T59" fmla="*/ 42 h 769"/>
              <a:gd name="T60" fmla="*/ 626 w 1247"/>
              <a:gd name="T61" fmla="*/ 59 h 769"/>
              <a:gd name="T62" fmla="*/ 686 w 1247"/>
              <a:gd name="T63" fmla="*/ 57 h 769"/>
              <a:gd name="T64" fmla="*/ 751 w 1247"/>
              <a:gd name="T65" fmla="*/ 24 h 769"/>
              <a:gd name="T66" fmla="*/ 810 w 1247"/>
              <a:gd name="T67" fmla="*/ 43 h 769"/>
              <a:gd name="T68" fmla="*/ 858 w 1247"/>
              <a:gd name="T69" fmla="*/ 65 h 769"/>
              <a:gd name="T70" fmla="*/ 893 w 1247"/>
              <a:gd name="T71" fmla="*/ 97 h 769"/>
              <a:gd name="T72" fmla="*/ 944 w 1247"/>
              <a:gd name="T73" fmla="*/ 133 h 769"/>
              <a:gd name="T74" fmla="*/ 994 w 1247"/>
              <a:gd name="T75" fmla="*/ 159 h 769"/>
              <a:gd name="T76" fmla="*/ 1032 w 1247"/>
              <a:gd name="T77" fmla="*/ 205 h 769"/>
              <a:gd name="T78" fmla="*/ 1046 w 1247"/>
              <a:gd name="T79" fmla="*/ 237 h 769"/>
              <a:gd name="T80" fmla="*/ 1094 w 1247"/>
              <a:gd name="T81" fmla="*/ 262 h 769"/>
              <a:gd name="T82" fmla="*/ 1120 w 1247"/>
              <a:gd name="T83" fmla="*/ 299 h 769"/>
              <a:gd name="T84" fmla="*/ 1145 w 1247"/>
              <a:gd name="T85" fmla="*/ 335 h 769"/>
              <a:gd name="T86" fmla="*/ 1195 w 1247"/>
              <a:gd name="T87" fmla="*/ 359 h 769"/>
              <a:gd name="T88" fmla="*/ 1245 w 1247"/>
              <a:gd name="T89" fmla="*/ 378 h 769"/>
              <a:gd name="T90" fmla="*/ 1184 w 1247"/>
              <a:gd name="T91" fmla="*/ 400 h 769"/>
              <a:gd name="T92" fmla="*/ 1142 w 1247"/>
              <a:gd name="T93" fmla="*/ 404 h 769"/>
              <a:gd name="T94" fmla="*/ 1122 w 1247"/>
              <a:gd name="T95" fmla="*/ 432 h 769"/>
              <a:gd name="T96" fmla="*/ 1051 w 1247"/>
              <a:gd name="T97" fmla="*/ 470 h 769"/>
              <a:gd name="T98" fmla="*/ 1011 w 1247"/>
              <a:gd name="T99" fmla="*/ 463 h 769"/>
              <a:gd name="T100" fmla="*/ 978 w 1247"/>
              <a:gd name="T101" fmla="*/ 481 h 769"/>
              <a:gd name="T102" fmla="*/ 939 w 1247"/>
              <a:gd name="T103" fmla="*/ 518 h 769"/>
              <a:gd name="T104" fmla="*/ 902 w 1247"/>
              <a:gd name="T105" fmla="*/ 486 h 769"/>
              <a:gd name="T106" fmla="*/ 835 w 1247"/>
              <a:gd name="T107" fmla="*/ 499 h 769"/>
              <a:gd name="T108" fmla="*/ 785 w 1247"/>
              <a:gd name="T109" fmla="*/ 535 h 769"/>
              <a:gd name="T110" fmla="*/ 764 w 1247"/>
              <a:gd name="T111" fmla="*/ 542 h 769"/>
              <a:gd name="T112" fmla="*/ 745 w 1247"/>
              <a:gd name="T113" fmla="*/ 569 h 769"/>
              <a:gd name="T114" fmla="*/ 715 w 1247"/>
              <a:gd name="T115" fmla="*/ 594 h 769"/>
              <a:gd name="T116" fmla="*/ 697 w 1247"/>
              <a:gd name="T117" fmla="*/ 616 h 769"/>
              <a:gd name="T118" fmla="*/ 679 w 1247"/>
              <a:gd name="T119" fmla="*/ 642 h 769"/>
              <a:gd name="T120" fmla="*/ 709 w 1247"/>
              <a:gd name="T121" fmla="*/ 676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47" h="769">
                <a:moveTo>
                  <a:pt x="709" y="676"/>
                </a:moveTo>
                <a:cubicBezTo>
                  <a:pt x="709" y="677"/>
                  <a:pt x="709" y="678"/>
                  <a:pt x="709" y="678"/>
                </a:cubicBezTo>
                <a:cubicBezTo>
                  <a:pt x="710" y="682"/>
                  <a:pt x="714" y="681"/>
                  <a:pt x="714" y="683"/>
                </a:cubicBezTo>
                <a:cubicBezTo>
                  <a:pt x="715" y="686"/>
                  <a:pt x="711" y="686"/>
                  <a:pt x="711" y="689"/>
                </a:cubicBezTo>
                <a:cubicBezTo>
                  <a:pt x="711" y="689"/>
                  <a:pt x="711" y="689"/>
                  <a:pt x="711" y="689"/>
                </a:cubicBezTo>
                <a:cubicBezTo>
                  <a:pt x="711" y="690"/>
                  <a:pt x="721" y="701"/>
                  <a:pt x="722" y="701"/>
                </a:cubicBezTo>
                <a:cubicBezTo>
                  <a:pt x="726" y="701"/>
                  <a:pt x="728" y="703"/>
                  <a:pt x="726" y="707"/>
                </a:cubicBezTo>
                <a:cubicBezTo>
                  <a:pt x="724" y="710"/>
                  <a:pt x="727" y="712"/>
                  <a:pt x="725" y="715"/>
                </a:cubicBezTo>
                <a:cubicBezTo>
                  <a:pt x="722" y="718"/>
                  <a:pt x="717" y="721"/>
                  <a:pt x="718" y="727"/>
                </a:cubicBezTo>
                <a:cubicBezTo>
                  <a:pt x="719" y="728"/>
                  <a:pt x="715" y="728"/>
                  <a:pt x="713" y="728"/>
                </a:cubicBezTo>
                <a:cubicBezTo>
                  <a:pt x="710" y="728"/>
                  <a:pt x="708" y="728"/>
                  <a:pt x="707" y="732"/>
                </a:cubicBezTo>
                <a:cubicBezTo>
                  <a:pt x="705" y="736"/>
                  <a:pt x="701" y="733"/>
                  <a:pt x="698" y="734"/>
                </a:cubicBezTo>
                <a:cubicBezTo>
                  <a:pt x="695" y="734"/>
                  <a:pt x="693" y="734"/>
                  <a:pt x="690" y="736"/>
                </a:cubicBezTo>
                <a:cubicBezTo>
                  <a:pt x="687" y="738"/>
                  <a:pt x="685" y="734"/>
                  <a:pt x="683" y="733"/>
                </a:cubicBezTo>
                <a:cubicBezTo>
                  <a:pt x="680" y="731"/>
                  <a:pt x="679" y="731"/>
                  <a:pt x="677" y="733"/>
                </a:cubicBezTo>
                <a:cubicBezTo>
                  <a:pt x="674" y="735"/>
                  <a:pt x="671" y="735"/>
                  <a:pt x="669" y="737"/>
                </a:cubicBezTo>
                <a:cubicBezTo>
                  <a:pt x="668" y="738"/>
                  <a:pt x="667" y="738"/>
                  <a:pt x="665" y="737"/>
                </a:cubicBezTo>
                <a:cubicBezTo>
                  <a:pt x="659" y="735"/>
                  <a:pt x="654" y="737"/>
                  <a:pt x="652" y="744"/>
                </a:cubicBezTo>
                <a:cubicBezTo>
                  <a:pt x="650" y="748"/>
                  <a:pt x="646" y="751"/>
                  <a:pt x="642" y="751"/>
                </a:cubicBezTo>
                <a:cubicBezTo>
                  <a:pt x="635" y="752"/>
                  <a:pt x="629" y="753"/>
                  <a:pt x="623" y="752"/>
                </a:cubicBezTo>
                <a:cubicBezTo>
                  <a:pt x="622" y="751"/>
                  <a:pt x="621" y="751"/>
                  <a:pt x="621" y="751"/>
                </a:cubicBezTo>
                <a:cubicBezTo>
                  <a:pt x="617" y="744"/>
                  <a:pt x="611" y="743"/>
                  <a:pt x="605" y="743"/>
                </a:cubicBezTo>
                <a:cubicBezTo>
                  <a:pt x="601" y="743"/>
                  <a:pt x="598" y="742"/>
                  <a:pt x="594" y="744"/>
                </a:cubicBezTo>
                <a:cubicBezTo>
                  <a:pt x="587" y="748"/>
                  <a:pt x="582" y="753"/>
                  <a:pt x="582" y="762"/>
                </a:cubicBezTo>
                <a:cubicBezTo>
                  <a:pt x="582" y="766"/>
                  <a:pt x="578" y="764"/>
                  <a:pt x="576" y="766"/>
                </a:cubicBezTo>
                <a:cubicBezTo>
                  <a:pt x="572" y="769"/>
                  <a:pt x="568" y="768"/>
                  <a:pt x="564" y="764"/>
                </a:cubicBezTo>
                <a:cubicBezTo>
                  <a:pt x="562" y="762"/>
                  <a:pt x="560" y="760"/>
                  <a:pt x="561" y="756"/>
                </a:cubicBezTo>
                <a:cubicBezTo>
                  <a:pt x="561" y="753"/>
                  <a:pt x="557" y="751"/>
                  <a:pt x="555" y="751"/>
                </a:cubicBezTo>
                <a:cubicBezTo>
                  <a:pt x="552" y="751"/>
                  <a:pt x="548" y="749"/>
                  <a:pt x="544" y="751"/>
                </a:cubicBezTo>
                <a:cubicBezTo>
                  <a:pt x="543" y="752"/>
                  <a:pt x="540" y="754"/>
                  <a:pt x="540" y="752"/>
                </a:cubicBezTo>
                <a:cubicBezTo>
                  <a:pt x="539" y="750"/>
                  <a:pt x="539" y="747"/>
                  <a:pt x="541" y="746"/>
                </a:cubicBezTo>
                <a:cubicBezTo>
                  <a:pt x="545" y="742"/>
                  <a:pt x="543" y="740"/>
                  <a:pt x="540" y="737"/>
                </a:cubicBezTo>
                <a:cubicBezTo>
                  <a:pt x="539" y="737"/>
                  <a:pt x="539" y="736"/>
                  <a:pt x="538" y="736"/>
                </a:cubicBezTo>
                <a:cubicBezTo>
                  <a:pt x="537" y="736"/>
                  <a:pt x="537" y="736"/>
                  <a:pt x="536" y="736"/>
                </a:cubicBezTo>
                <a:cubicBezTo>
                  <a:pt x="533" y="737"/>
                  <a:pt x="530" y="732"/>
                  <a:pt x="526" y="736"/>
                </a:cubicBezTo>
                <a:cubicBezTo>
                  <a:pt x="525" y="736"/>
                  <a:pt x="524" y="735"/>
                  <a:pt x="523" y="734"/>
                </a:cubicBezTo>
                <a:cubicBezTo>
                  <a:pt x="522" y="729"/>
                  <a:pt x="519" y="726"/>
                  <a:pt x="516" y="724"/>
                </a:cubicBezTo>
                <a:cubicBezTo>
                  <a:pt x="515" y="724"/>
                  <a:pt x="514" y="723"/>
                  <a:pt x="514" y="722"/>
                </a:cubicBezTo>
                <a:cubicBezTo>
                  <a:pt x="515" y="720"/>
                  <a:pt x="514" y="719"/>
                  <a:pt x="513" y="719"/>
                </a:cubicBezTo>
                <a:cubicBezTo>
                  <a:pt x="508" y="718"/>
                  <a:pt x="504" y="716"/>
                  <a:pt x="503" y="710"/>
                </a:cubicBezTo>
                <a:cubicBezTo>
                  <a:pt x="503" y="708"/>
                  <a:pt x="501" y="706"/>
                  <a:pt x="500" y="704"/>
                </a:cubicBezTo>
                <a:cubicBezTo>
                  <a:pt x="498" y="701"/>
                  <a:pt x="497" y="698"/>
                  <a:pt x="498" y="694"/>
                </a:cubicBezTo>
                <a:cubicBezTo>
                  <a:pt x="500" y="690"/>
                  <a:pt x="502" y="686"/>
                  <a:pt x="497" y="682"/>
                </a:cubicBezTo>
                <a:cubicBezTo>
                  <a:pt x="494" y="680"/>
                  <a:pt x="497" y="673"/>
                  <a:pt x="503" y="671"/>
                </a:cubicBezTo>
                <a:cubicBezTo>
                  <a:pt x="506" y="670"/>
                  <a:pt x="508" y="667"/>
                  <a:pt x="511" y="666"/>
                </a:cubicBezTo>
                <a:cubicBezTo>
                  <a:pt x="514" y="665"/>
                  <a:pt x="512" y="659"/>
                  <a:pt x="509" y="657"/>
                </a:cubicBezTo>
                <a:cubicBezTo>
                  <a:pt x="503" y="654"/>
                  <a:pt x="499" y="649"/>
                  <a:pt x="498" y="642"/>
                </a:cubicBezTo>
                <a:cubicBezTo>
                  <a:pt x="498" y="639"/>
                  <a:pt x="495" y="638"/>
                  <a:pt x="493" y="637"/>
                </a:cubicBezTo>
                <a:cubicBezTo>
                  <a:pt x="491" y="636"/>
                  <a:pt x="490" y="635"/>
                  <a:pt x="493" y="633"/>
                </a:cubicBezTo>
                <a:cubicBezTo>
                  <a:pt x="497" y="628"/>
                  <a:pt x="497" y="625"/>
                  <a:pt x="492" y="620"/>
                </a:cubicBezTo>
                <a:cubicBezTo>
                  <a:pt x="497" y="619"/>
                  <a:pt x="496" y="615"/>
                  <a:pt x="496" y="612"/>
                </a:cubicBezTo>
                <a:cubicBezTo>
                  <a:pt x="495" y="604"/>
                  <a:pt x="492" y="597"/>
                  <a:pt x="487" y="591"/>
                </a:cubicBezTo>
                <a:cubicBezTo>
                  <a:pt x="485" y="588"/>
                  <a:pt x="482" y="586"/>
                  <a:pt x="486" y="583"/>
                </a:cubicBezTo>
                <a:cubicBezTo>
                  <a:pt x="488" y="581"/>
                  <a:pt x="485" y="579"/>
                  <a:pt x="486" y="577"/>
                </a:cubicBezTo>
                <a:cubicBezTo>
                  <a:pt x="487" y="574"/>
                  <a:pt x="484" y="575"/>
                  <a:pt x="482" y="574"/>
                </a:cubicBezTo>
                <a:cubicBezTo>
                  <a:pt x="480" y="573"/>
                  <a:pt x="478" y="571"/>
                  <a:pt x="477" y="568"/>
                </a:cubicBezTo>
                <a:cubicBezTo>
                  <a:pt x="476" y="566"/>
                  <a:pt x="476" y="563"/>
                  <a:pt x="473" y="562"/>
                </a:cubicBezTo>
                <a:cubicBezTo>
                  <a:pt x="473" y="562"/>
                  <a:pt x="472" y="561"/>
                  <a:pt x="473" y="561"/>
                </a:cubicBezTo>
                <a:cubicBezTo>
                  <a:pt x="478" y="557"/>
                  <a:pt x="473" y="551"/>
                  <a:pt x="476" y="546"/>
                </a:cubicBezTo>
                <a:cubicBezTo>
                  <a:pt x="479" y="541"/>
                  <a:pt x="479" y="535"/>
                  <a:pt x="483" y="531"/>
                </a:cubicBezTo>
                <a:cubicBezTo>
                  <a:pt x="484" y="531"/>
                  <a:pt x="484" y="531"/>
                  <a:pt x="484" y="530"/>
                </a:cubicBezTo>
                <a:cubicBezTo>
                  <a:pt x="480" y="526"/>
                  <a:pt x="487" y="519"/>
                  <a:pt x="481" y="515"/>
                </a:cubicBezTo>
                <a:cubicBezTo>
                  <a:pt x="478" y="512"/>
                  <a:pt x="479" y="508"/>
                  <a:pt x="481" y="506"/>
                </a:cubicBezTo>
                <a:cubicBezTo>
                  <a:pt x="484" y="502"/>
                  <a:pt x="482" y="500"/>
                  <a:pt x="479" y="499"/>
                </a:cubicBezTo>
                <a:cubicBezTo>
                  <a:pt x="476" y="497"/>
                  <a:pt x="475" y="490"/>
                  <a:pt x="478" y="488"/>
                </a:cubicBezTo>
                <a:cubicBezTo>
                  <a:pt x="478" y="487"/>
                  <a:pt x="479" y="487"/>
                  <a:pt x="479" y="486"/>
                </a:cubicBezTo>
                <a:cubicBezTo>
                  <a:pt x="480" y="482"/>
                  <a:pt x="481" y="479"/>
                  <a:pt x="483" y="475"/>
                </a:cubicBezTo>
                <a:cubicBezTo>
                  <a:pt x="484" y="475"/>
                  <a:pt x="484" y="473"/>
                  <a:pt x="482" y="471"/>
                </a:cubicBezTo>
                <a:cubicBezTo>
                  <a:pt x="476" y="466"/>
                  <a:pt x="470" y="461"/>
                  <a:pt x="463" y="458"/>
                </a:cubicBezTo>
                <a:cubicBezTo>
                  <a:pt x="455" y="455"/>
                  <a:pt x="452" y="448"/>
                  <a:pt x="447" y="442"/>
                </a:cubicBezTo>
                <a:cubicBezTo>
                  <a:pt x="445" y="440"/>
                  <a:pt x="449" y="441"/>
                  <a:pt x="450" y="440"/>
                </a:cubicBezTo>
                <a:cubicBezTo>
                  <a:pt x="448" y="438"/>
                  <a:pt x="444" y="436"/>
                  <a:pt x="448" y="433"/>
                </a:cubicBezTo>
                <a:cubicBezTo>
                  <a:pt x="450" y="431"/>
                  <a:pt x="448" y="428"/>
                  <a:pt x="447" y="427"/>
                </a:cubicBezTo>
                <a:cubicBezTo>
                  <a:pt x="444" y="426"/>
                  <a:pt x="444" y="423"/>
                  <a:pt x="444" y="421"/>
                </a:cubicBezTo>
                <a:cubicBezTo>
                  <a:pt x="443" y="418"/>
                  <a:pt x="441" y="416"/>
                  <a:pt x="438" y="415"/>
                </a:cubicBezTo>
                <a:cubicBezTo>
                  <a:pt x="436" y="414"/>
                  <a:pt x="435" y="413"/>
                  <a:pt x="436" y="411"/>
                </a:cubicBezTo>
                <a:cubicBezTo>
                  <a:pt x="437" y="407"/>
                  <a:pt x="435" y="405"/>
                  <a:pt x="432" y="405"/>
                </a:cubicBezTo>
                <a:cubicBezTo>
                  <a:pt x="430" y="405"/>
                  <a:pt x="429" y="405"/>
                  <a:pt x="428" y="404"/>
                </a:cubicBezTo>
                <a:cubicBezTo>
                  <a:pt x="425" y="401"/>
                  <a:pt x="420" y="399"/>
                  <a:pt x="420" y="393"/>
                </a:cubicBezTo>
                <a:cubicBezTo>
                  <a:pt x="419" y="390"/>
                  <a:pt x="417" y="387"/>
                  <a:pt x="413" y="386"/>
                </a:cubicBezTo>
                <a:cubicBezTo>
                  <a:pt x="409" y="386"/>
                  <a:pt x="406" y="382"/>
                  <a:pt x="403" y="380"/>
                </a:cubicBezTo>
                <a:cubicBezTo>
                  <a:pt x="398" y="378"/>
                  <a:pt x="400" y="372"/>
                  <a:pt x="399" y="368"/>
                </a:cubicBezTo>
                <a:cubicBezTo>
                  <a:pt x="399" y="367"/>
                  <a:pt x="399" y="364"/>
                  <a:pt x="401" y="362"/>
                </a:cubicBezTo>
                <a:cubicBezTo>
                  <a:pt x="403" y="360"/>
                  <a:pt x="399" y="350"/>
                  <a:pt x="395" y="348"/>
                </a:cubicBezTo>
                <a:cubicBezTo>
                  <a:pt x="390" y="346"/>
                  <a:pt x="385" y="344"/>
                  <a:pt x="381" y="339"/>
                </a:cubicBezTo>
                <a:cubicBezTo>
                  <a:pt x="379" y="335"/>
                  <a:pt x="374" y="333"/>
                  <a:pt x="374" y="327"/>
                </a:cubicBezTo>
                <a:cubicBezTo>
                  <a:pt x="374" y="326"/>
                  <a:pt x="374" y="326"/>
                  <a:pt x="373" y="325"/>
                </a:cubicBezTo>
                <a:cubicBezTo>
                  <a:pt x="368" y="322"/>
                  <a:pt x="367" y="316"/>
                  <a:pt x="363" y="312"/>
                </a:cubicBezTo>
                <a:cubicBezTo>
                  <a:pt x="360" y="309"/>
                  <a:pt x="357" y="308"/>
                  <a:pt x="353" y="310"/>
                </a:cubicBezTo>
                <a:cubicBezTo>
                  <a:pt x="349" y="312"/>
                  <a:pt x="345" y="315"/>
                  <a:pt x="340" y="311"/>
                </a:cubicBezTo>
                <a:cubicBezTo>
                  <a:pt x="340" y="311"/>
                  <a:pt x="339" y="311"/>
                  <a:pt x="338" y="311"/>
                </a:cubicBezTo>
                <a:cubicBezTo>
                  <a:pt x="338" y="315"/>
                  <a:pt x="333" y="315"/>
                  <a:pt x="332" y="318"/>
                </a:cubicBezTo>
                <a:cubicBezTo>
                  <a:pt x="331" y="320"/>
                  <a:pt x="330" y="321"/>
                  <a:pt x="328" y="320"/>
                </a:cubicBezTo>
                <a:cubicBezTo>
                  <a:pt x="325" y="318"/>
                  <a:pt x="322" y="320"/>
                  <a:pt x="318" y="319"/>
                </a:cubicBezTo>
                <a:cubicBezTo>
                  <a:pt x="316" y="319"/>
                  <a:pt x="316" y="320"/>
                  <a:pt x="315" y="317"/>
                </a:cubicBezTo>
                <a:cubicBezTo>
                  <a:pt x="314" y="312"/>
                  <a:pt x="311" y="308"/>
                  <a:pt x="309" y="303"/>
                </a:cubicBezTo>
                <a:cubicBezTo>
                  <a:pt x="307" y="299"/>
                  <a:pt x="301" y="299"/>
                  <a:pt x="297" y="302"/>
                </a:cubicBezTo>
                <a:cubicBezTo>
                  <a:pt x="294" y="303"/>
                  <a:pt x="292" y="303"/>
                  <a:pt x="290" y="300"/>
                </a:cubicBezTo>
                <a:cubicBezTo>
                  <a:pt x="286" y="293"/>
                  <a:pt x="278" y="293"/>
                  <a:pt x="271" y="291"/>
                </a:cubicBezTo>
                <a:cubicBezTo>
                  <a:pt x="269" y="290"/>
                  <a:pt x="267" y="290"/>
                  <a:pt x="267" y="287"/>
                </a:cubicBezTo>
                <a:cubicBezTo>
                  <a:pt x="266" y="283"/>
                  <a:pt x="264" y="280"/>
                  <a:pt x="260" y="282"/>
                </a:cubicBezTo>
                <a:cubicBezTo>
                  <a:pt x="259" y="282"/>
                  <a:pt x="258" y="281"/>
                  <a:pt x="257" y="281"/>
                </a:cubicBezTo>
                <a:cubicBezTo>
                  <a:pt x="255" y="279"/>
                  <a:pt x="253" y="279"/>
                  <a:pt x="251" y="280"/>
                </a:cubicBezTo>
                <a:cubicBezTo>
                  <a:pt x="247" y="283"/>
                  <a:pt x="245" y="281"/>
                  <a:pt x="243" y="278"/>
                </a:cubicBezTo>
                <a:cubicBezTo>
                  <a:pt x="239" y="273"/>
                  <a:pt x="233" y="272"/>
                  <a:pt x="227" y="271"/>
                </a:cubicBezTo>
                <a:cubicBezTo>
                  <a:pt x="224" y="271"/>
                  <a:pt x="224" y="266"/>
                  <a:pt x="220" y="268"/>
                </a:cubicBezTo>
                <a:cubicBezTo>
                  <a:pt x="219" y="264"/>
                  <a:pt x="213" y="263"/>
                  <a:pt x="214" y="258"/>
                </a:cubicBezTo>
                <a:cubicBezTo>
                  <a:pt x="215" y="255"/>
                  <a:pt x="214" y="252"/>
                  <a:pt x="210" y="252"/>
                </a:cubicBezTo>
                <a:cubicBezTo>
                  <a:pt x="206" y="252"/>
                  <a:pt x="201" y="245"/>
                  <a:pt x="201" y="241"/>
                </a:cubicBezTo>
                <a:cubicBezTo>
                  <a:pt x="201" y="240"/>
                  <a:pt x="201" y="239"/>
                  <a:pt x="200" y="238"/>
                </a:cubicBezTo>
                <a:cubicBezTo>
                  <a:pt x="198" y="235"/>
                  <a:pt x="194" y="233"/>
                  <a:pt x="194" y="229"/>
                </a:cubicBezTo>
                <a:cubicBezTo>
                  <a:pt x="194" y="229"/>
                  <a:pt x="193" y="227"/>
                  <a:pt x="192" y="227"/>
                </a:cubicBezTo>
                <a:cubicBezTo>
                  <a:pt x="187" y="228"/>
                  <a:pt x="184" y="224"/>
                  <a:pt x="181" y="222"/>
                </a:cubicBezTo>
                <a:cubicBezTo>
                  <a:pt x="180" y="222"/>
                  <a:pt x="179" y="222"/>
                  <a:pt x="179" y="221"/>
                </a:cubicBezTo>
                <a:cubicBezTo>
                  <a:pt x="178" y="214"/>
                  <a:pt x="173" y="216"/>
                  <a:pt x="168" y="216"/>
                </a:cubicBezTo>
                <a:cubicBezTo>
                  <a:pt x="164" y="217"/>
                  <a:pt x="163" y="215"/>
                  <a:pt x="162" y="212"/>
                </a:cubicBezTo>
                <a:cubicBezTo>
                  <a:pt x="161" y="209"/>
                  <a:pt x="159" y="209"/>
                  <a:pt x="157" y="210"/>
                </a:cubicBezTo>
                <a:cubicBezTo>
                  <a:pt x="154" y="210"/>
                  <a:pt x="152" y="209"/>
                  <a:pt x="151" y="207"/>
                </a:cubicBezTo>
                <a:cubicBezTo>
                  <a:pt x="150" y="201"/>
                  <a:pt x="144" y="200"/>
                  <a:pt x="140" y="199"/>
                </a:cubicBezTo>
                <a:cubicBezTo>
                  <a:pt x="137" y="199"/>
                  <a:pt x="135" y="199"/>
                  <a:pt x="134" y="195"/>
                </a:cubicBezTo>
                <a:cubicBezTo>
                  <a:pt x="134" y="193"/>
                  <a:pt x="133" y="190"/>
                  <a:pt x="129" y="191"/>
                </a:cubicBezTo>
                <a:cubicBezTo>
                  <a:pt x="127" y="191"/>
                  <a:pt x="124" y="191"/>
                  <a:pt x="125" y="186"/>
                </a:cubicBezTo>
                <a:cubicBezTo>
                  <a:pt x="125" y="184"/>
                  <a:pt x="125" y="180"/>
                  <a:pt x="123" y="178"/>
                </a:cubicBezTo>
                <a:cubicBezTo>
                  <a:pt x="122" y="176"/>
                  <a:pt x="121" y="174"/>
                  <a:pt x="118" y="176"/>
                </a:cubicBezTo>
                <a:cubicBezTo>
                  <a:pt x="110" y="183"/>
                  <a:pt x="108" y="184"/>
                  <a:pt x="98" y="179"/>
                </a:cubicBezTo>
                <a:cubicBezTo>
                  <a:pt x="95" y="178"/>
                  <a:pt x="91" y="177"/>
                  <a:pt x="88" y="178"/>
                </a:cubicBezTo>
                <a:cubicBezTo>
                  <a:pt x="82" y="179"/>
                  <a:pt x="78" y="177"/>
                  <a:pt x="74" y="173"/>
                </a:cubicBezTo>
                <a:cubicBezTo>
                  <a:pt x="72" y="171"/>
                  <a:pt x="70" y="169"/>
                  <a:pt x="68" y="173"/>
                </a:cubicBezTo>
                <a:cubicBezTo>
                  <a:pt x="67" y="174"/>
                  <a:pt x="66" y="174"/>
                  <a:pt x="65" y="173"/>
                </a:cubicBezTo>
                <a:cubicBezTo>
                  <a:pt x="63" y="172"/>
                  <a:pt x="62" y="172"/>
                  <a:pt x="60" y="172"/>
                </a:cubicBezTo>
                <a:cubicBezTo>
                  <a:pt x="56" y="172"/>
                  <a:pt x="51" y="175"/>
                  <a:pt x="47" y="170"/>
                </a:cubicBezTo>
                <a:cubicBezTo>
                  <a:pt x="46" y="168"/>
                  <a:pt x="43" y="168"/>
                  <a:pt x="40" y="171"/>
                </a:cubicBezTo>
                <a:cubicBezTo>
                  <a:pt x="38" y="174"/>
                  <a:pt x="34" y="173"/>
                  <a:pt x="32" y="177"/>
                </a:cubicBezTo>
                <a:cubicBezTo>
                  <a:pt x="32" y="177"/>
                  <a:pt x="31" y="177"/>
                  <a:pt x="31" y="177"/>
                </a:cubicBezTo>
                <a:cubicBezTo>
                  <a:pt x="27" y="173"/>
                  <a:pt x="21" y="175"/>
                  <a:pt x="17" y="174"/>
                </a:cubicBezTo>
                <a:cubicBezTo>
                  <a:pt x="15" y="173"/>
                  <a:pt x="14" y="173"/>
                  <a:pt x="13" y="174"/>
                </a:cubicBezTo>
                <a:cubicBezTo>
                  <a:pt x="10" y="176"/>
                  <a:pt x="5" y="175"/>
                  <a:pt x="3" y="172"/>
                </a:cubicBezTo>
                <a:cubicBezTo>
                  <a:pt x="3" y="172"/>
                  <a:pt x="3" y="171"/>
                  <a:pt x="4" y="171"/>
                </a:cubicBezTo>
                <a:cubicBezTo>
                  <a:pt x="8" y="168"/>
                  <a:pt x="5" y="161"/>
                  <a:pt x="9" y="158"/>
                </a:cubicBezTo>
                <a:cubicBezTo>
                  <a:pt x="10" y="157"/>
                  <a:pt x="10" y="156"/>
                  <a:pt x="10" y="154"/>
                </a:cubicBezTo>
                <a:cubicBezTo>
                  <a:pt x="10" y="151"/>
                  <a:pt x="9" y="147"/>
                  <a:pt x="12" y="143"/>
                </a:cubicBezTo>
                <a:cubicBezTo>
                  <a:pt x="14" y="140"/>
                  <a:pt x="12" y="134"/>
                  <a:pt x="8" y="132"/>
                </a:cubicBezTo>
                <a:cubicBezTo>
                  <a:pt x="4" y="128"/>
                  <a:pt x="3" y="125"/>
                  <a:pt x="2" y="120"/>
                </a:cubicBezTo>
                <a:cubicBezTo>
                  <a:pt x="2" y="119"/>
                  <a:pt x="1" y="117"/>
                  <a:pt x="0" y="117"/>
                </a:cubicBezTo>
                <a:cubicBezTo>
                  <a:pt x="0" y="116"/>
                  <a:pt x="0" y="115"/>
                  <a:pt x="0" y="114"/>
                </a:cubicBezTo>
                <a:cubicBezTo>
                  <a:pt x="1" y="110"/>
                  <a:pt x="0" y="106"/>
                  <a:pt x="2" y="103"/>
                </a:cubicBezTo>
                <a:cubicBezTo>
                  <a:pt x="7" y="97"/>
                  <a:pt x="10" y="90"/>
                  <a:pt x="19" y="87"/>
                </a:cubicBezTo>
                <a:cubicBezTo>
                  <a:pt x="23" y="86"/>
                  <a:pt x="26" y="84"/>
                  <a:pt x="29" y="82"/>
                </a:cubicBezTo>
                <a:cubicBezTo>
                  <a:pt x="36" y="77"/>
                  <a:pt x="44" y="78"/>
                  <a:pt x="51" y="75"/>
                </a:cubicBezTo>
                <a:cubicBezTo>
                  <a:pt x="59" y="71"/>
                  <a:pt x="67" y="71"/>
                  <a:pt x="76" y="70"/>
                </a:cubicBezTo>
                <a:cubicBezTo>
                  <a:pt x="77" y="70"/>
                  <a:pt x="78" y="70"/>
                  <a:pt x="79" y="69"/>
                </a:cubicBezTo>
                <a:cubicBezTo>
                  <a:pt x="83" y="67"/>
                  <a:pt x="87" y="66"/>
                  <a:pt x="92" y="66"/>
                </a:cubicBezTo>
                <a:cubicBezTo>
                  <a:pt x="96" y="67"/>
                  <a:pt x="99" y="63"/>
                  <a:pt x="101" y="61"/>
                </a:cubicBezTo>
                <a:cubicBezTo>
                  <a:pt x="104" y="58"/>
                  <a:pt x="106" y="56"/>
                  <a:pt x="109" y="58"/>
                </a:cubicBezTo>
                <a:cubicBezTo>
                  <a:pt x="111" y="59"/>
                  <a:pt x="112" y="58"/>
                  <a:pt x="113" y="57"/>
                </a:cubicBezTo>
                <a:cubicBezTo>
                  <a:pt x="117" y="54"/>
                  <a:pt x="121" y="55"/>
                  <a:pt x="126" y="54"/>
                </a:cubicBezTo>
                <a:cubicBezTo>
                  <a:pt x="127" y="54"/>
                  <a:pt x="128" y="55"/>
                  <a:pt x="128" y="55"/>
                </a:cubicBezTo>
                <a:cubicBezTo>
                  <a:pt x="136" y="61"/>
                  <a:pt x="141" y="61"/>
                  <a:pt x="150" y="56"/>
                </a:cubicBezTo>
                <a:cubicBezTo>
                  <a:pt x="154" y="53"/>
                  <a:pt x="158" y="49"/>
                  <a:pt x="165" y="49"/>
                </a:cubicBezTo>
                <a:cubicBezTo>
                  <a:pt x="167" y="50"/>
                  <a:pt x="169" y="46"/>
                  <a:pt x="172" y="46"/>
                </a:cubicBezTo>
                <a:cubicBezTo>
                  <a:pt x="175" y="46"/>
                  <a:pt x="178" y="45"/>
                  <a:pt x="181" y="44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7" y="42"/>
                  <a:pt x="192" y="41"/>
                  <a:pt x="191" y="35"/>
                </a:cubicBezTo>
                <a:cubicBezTo>
                  <a:pt x="191" y="34"/>
                  <a:pt x="192" y="32"/>
                  <a:pt x="192" y="31"/>
                </a:cubicBezTo>
                <a:cubicBezTo>
                  <a:pt x="193" y="27"/>
                  <a:pt x="194" y="26"/>
                  <a:pt x="198" y="27"/>
                </a:cubicBezTo>
                <a:cubicBezTo>
                  <a:pt x="203" y="27"/>
                  <a:pt x="209" y="28"/>
                  <a:pt x="214" y="28"/>
                </a:cubicBezTo>
                <a:cubicBezTo>
                  <a:pt x="227" y="30"/>
                  <a:pt x="236" y="23"/>
                  <a:pt x="244" y="14"/>
                </a:cubicBezTo>
                <a:cubicBezTo>
                  <a:pt x="249" y="8"/>
                  <a:pt x="251" y="7"/>
                  <a:pt x="257" y="10"/>
                </a:cubicBezTo>
                <a:cubicBezTo>
                  <a:pt x="258" y="10"/>
                  <a:pt x="259" y="11"/>
                  <a:pt x="259" y="10"/>
                </a:cubicBezTo>
                <a:cubicBezTo>
                  <a:pt x="265" y="6"/>
                  <a:pt x="270" y="7"/>
                  <a:pt x="276" y="9"/>
                </a:cubicBezTo>
                <a:cubicBezTo>
                  <a:pt x="280" y="11"/>
                  <a:pt x="284" y="12"/>
                  <a:pt x="289" y="8"/>
                </a:cubicBezTo>
                <a:cubicBezTo>
                  <a:pt x="293" y="5"/>
                  <a:pt x="298" y="8"/>
                  <a:pt x="303" y="9"/>
                </a:cubicBezTo>
                <a:cubicBezTo>
                  <a:pt x="306" y="10"/>
                  <a:pt x="308" y="11"/>
                  <a:pt x="311" y="12"/>
                </a:cubicBezTo>
                <a:cubicBezTo>
                  <a:pt x="314" y="12"/>
                  <a:pt x="316" y="12"/>
                  <a:pt x="319" y="10"/>
                </a:cubicBezTo>
                <a:cubicBezTo>
                  <a:pt x="320" y="8"/>
                  <a:pt x="322" y="9"/>
                  <a:pt x="324" y="10"/>
                </a:cubicBezTo>
                <a:cubicBezTo>
                  <a:pt x="326" y="12"/>
                  <a:pt x="328" y="12"/>
                  <a:pt x="331" y="13"/>
                </a:cubicBezTo>
                <a:cubicBezTo>
                  <a:pt x="336" y="14"/>
                  <a:pt x="341" y="15"/>
                  <a:pt x="344" y="21"/>
                </a:cubicBezTo>
                <a:cubicBezTo>
                  <a:pt x="346" y="25"/>
                  <a:pt x="349" y="28"/>
                  <a:pt x="355" y="27"/>
                </a:cubicBezTo>
                <a:cubicBezTo>
                  <a:pt x="356" y="27"/>
                  <a:pt x="357" y="27"/>
                  <a:pt x="358" y="28"/>
                </a:cubicBezTo>
                <a:cubicBezTo>
                  <a:pt x="362" y="30"/>
                  <a:pt x="365" y="29"/>
                  <a:pt x="368" y="27"/>
                </a:cubicBezTo>
                <a:cubicBezTo>
                  <a:pt x="371" y="25"/>
                  <a:pt x="374" y="26"/>
                  <a:pt x="376" y="26"/>
                </a:cubicBezTo>
                <a:cubicBezTo>
                  <a:pt x="381" y="27"/>
                  <a:pt x="383" y="24"/>
                  <a:pt x="381" y="20"/>
                </a:cubicBezTo>
                <a:cubicBezTo>
                  <a:pt x="381" y="19"/>
                  <a:pt x="380" y="18"/>
                  <a:pt x="381" y="16"/>
                </a:cubicBezTo>
                <a:cubicBezTo>
                  <a:pt x="382" y="15"/>
                  <a:pt x="384" y="16"/>
                  <a:pt x="385" y="16"/>
                </a:cubicBezTo>
                <a:cubicBezTo>
                  <a:pt x="388" y="17"/>
                  <a:pt x="390" y="17"/>
                  <a:pt x="391" y="14"/>
                </a:cubicBezTo>
                <a:cubicBezTo>
                  <a:pt x="393" y="9"/>
                  <a:pt x="399" y="8"/>
                  <a:pt x="403" y="7"/>
                </a:cubicBezTo>
                <a:cubicBezTo>
                  <a:pt x="407" y="6"/>
                  <a:pt x="411" y="5"/>
                  <a:pt x="415" y="6"/>
                </a:cubicBezTo>
                <a:cubicBezTo>
                  <a:pt x="417" y="7"/>
                  <a:pt x="418" y="6"/>
                  <a:pt x="418" y="5"/>
                </a:cubicBezTo>
                <a:cubicBezTo>
                  <a:pt x="418" y="2"/>
                  <a:pt x="420" y="1"/>
                  <a:pt x="421" y="0"/>
                </a:cubicBezTo>
                <a:cubicBezTo>
                  <a:pt x="422" y="0"/>
                  <a:pt x="422" y="0"/>
                  <a:pt x="422" y="0"/>
                </a:cubicBezTo>
                <a:cubicBezTo>
                  <a:pt x="423" y="1"/>
                  <a:pt x="424" y="2"/>
                  <a:pt x="425" y="2"/>
                </a:cubicBezTo>
                <a:cubicBezTo>
                  <a:pt x="426" y="5"/>
                  <a:pt x="427" y="10"/>
                  <a:pt x="432" y="7"/>
                </a:cubicBezTo>
                <a:cubicBezTo>
                  <a:pt x="433" y="6"/>
                  <a:pt x="434" y="7"/>
                  <a:pt x="435" y="7"/>
                </a:cubicBezTo>
                <a:cubicBezTo>
                  <a:pt x="437" y="8"/>
                  <a:pt x="439" y="10"/>
                  <a:pt x="443" y="10"/>
                </a:cubicBezTo>
                <a:cubicBezTo>
                  <a:pt x="446" y="10"/>
                  <a:pt x="447" y="13"/>
                  <a:pt x="448" y="16"/>
                </a:cubicBezTo>
                <a:cubicBezTo>
                  <a:pt x="449" y="19"/>
                  <a:pt x="454" y="22"/>
                  <a:pt x="458" y="22"/>
                </a:cubicBezTo>
                <a:cubicBezTo>
                  <a:pt x="461" y="21"/>
                  <a:pt x="464" y="21"/>
                  <a:pt x="468" y="22"/>
                </a:cubicBezTo>
                <a:cubicBezTo>
                  <a:pt x="469" y="22"/>
                  <a:pt x="471" y="22"/>
                  <a:pt x="472" y="21"/>
                </a:cubicBezTo>
                <a:cubicBezTo>
                  <a:pt x="477" y="18"/>
                  <a:pt x="483" y="19"/>
                  <a:pt x="489" y="18"/>
                </a:cubicBezTo>
                <a:cubicBezTo>
                  <a:pt x="490" y="17"/>
                  <a:pt x="490" y="18"/>
                  <a:pt x="491" y="19"/>
                </a:cubicBezTo>
                <a:cubicBezTo>
                  <a:pt x="493" y="24"/>
                  <a:pt x="496" y="24"/>
                  <a:pt x="500" y="21"/>
                </a:cubicBezTo>
                <a:cubicBezTo>
                  <a:pt x="500" y="20"/>
                  <a:pt x="502" y="19"/>
                  <a:pt x="503" y="21"/>
                </a:cubicBezTo>
                <a:cubicBezTo>
                  <a:pt x="505" y="25"/>
                  <a:pt x="509" y="22"/>
                  <a:pt x="513" y="22"/>
                </a:cubicBezTo>
                <a:cubicBezTo>
                  <a:pt x="515" y="22"/>
                  <a:pt x="517" y="21"/>
                  <a:pt x="519" y="23"/>
                </a:cubicBezTo>
                <a:cubicBezTo>
                  <a:pt x="520" y="25"/>
                  <a:pt x="522" y="23"/>
                  <a:pt x="524" y="25"/>
                </a:cubicBezTo>
                <a:cubicBezTo>
                  <a:pt x="533" y="31"/>
                  <a:pt x="542" y="38"/>
                  <a:pt x="553" y="36"/>
                </a:cubicBezTo>
                <a:cubicBezTo>
                  <a:pt x="555" y="35"/>
                  <a:pt x="557" y="36"/>
                  <a:pt x="558" y="36"/>
                </a:cubicBezTo>
                <a:cubicBezTo>
                  <a:pt x="562" y="40"/>
                  <a:pt x="566" y="38"/>
                  <a:pt x="570" y="38"/>
                </a:cubicBezTo>
                <a:cubicBezTo>
                  <a:pt x="573" y="38"/>
                  <a:pt x="576" y="37"/>
                  <a:pt x="577" y="41"/>
                </a:cubicBezTo>
                <a:cubicBezTo>
                  <a:pt x="577" y="42"/>
                  <a:pt x="578" y="43"/>
                  <a:pt x="579" y="42"/>
                </a:cubicBezTo>
                <a:cubicBezTo>
                  <a:pt x="582" y="39"/>
                  <a:pt x="584" y="41"/>
                  <a:pt x="586" y="43"/>
                </a:cubicBezTo>
                <a:cubicBezTo>
                  <a:pt x="588" y="45"/>
                  <a:pt x="590" y="45"/>
                  <a:pt x="592" y="44"/>
                </a:cubicBezTo>
                <a:cubicBezTo>
                  <a:pt x="595" y="44"/>
                  <a:pt x="597" y="45"/>
                  <a:pt x="598" y="47"/>
                </a:cubicBezTo>
                <a:cubicBezTo>
                  <a:pt x="598" y="48"/>
                  <a:pt x="599" y="49"/>
                  <a:pt x="600" y="48"/>
                </a:cubicBezTo>
                <a:cubicBezTo>
                  <a:pt x="606" y="47"/>
                  <a:pt x="612" y="51"/>
                  <a:pt x="618" y="51"/>
                </a:cubicBezTo>
                <a:cubicBezTo>
                  <a:pt x="621" y="51"/>
                  <a:pt x="624" y="52"/>
                  <a:pt x="624" y="57"/>
                </a:cubicBezTo>
                <a:cubicBezTo>
                  <a:pt x="624" y="59"/>
                  <a:pt x="625" y="59"/>
                  <a:pt x="626" y="59"/>
                </a:cubicBezTo>
                <a:cubicBezTo>
                  <a:pt x="628" y="60"/>
                  <a:pt x="630" y="60"/>
                  <a:pt x="630" y="63"/>
                </a:cubicBezTo>
                <a:cubicBezTo>
                  <a:pt x="630" y="63"/>
                  <a:pt x="631" y="64"/>
                  <a:pt x="631" y="64"/>
                </a:cubicBezTo>
                <a:cubicBezTo>
                  <a:pt x="637" y="63"/>
                  <a:pt x="643" y="68"/>
                  <a:pt x="648" y="62"/>
                </a:cubicBezTo>
                <a:cubicBezTo>
                  <a:pt x="650" y="60"/>
                  <a:pt x="654" y="59"/>
                  <a:pt x="655" y="60"/>
                </a:cubicBezTo>
                <a:cubicBezTo>
                  <a:pt x="658" y="62"/>
                  <a:pt x="661" y="61"/>
                  <a:pt x="663" y="60"/>
                </a:cubicBezTo>
                <a:cubicBezTo>
                  <a:pt x="666" y="58"/>
                  <a:pt x="669" y="57"/>
                  <a:pt x="672" y="59"/>
                </a:cubicBezTo>
                <a:cubicBezTo>
                  <a:pt x="674" y="61"/>
                  <a:pt x="684" y="59"/>
                  <a:pt x="686" y="57"/>
                </a:cubicBezTo>
                <a:cubicBezTo>
                  <a:pt x="687" y="55"/>
                  <a:pt x="688" y="55"/>
                  <a:pt x="689" y="56"/>
                </a:cubicBezTo>
                <a:cubicBezTo>
                  <a:pt x="697" y="58"/>
                  <a:pt x="704" y="59"/>
                  <a:pt x="712" y="59"/>
                </a:cubicBezTo>
                <a:cubicBezTo>
                  <a:pt x="717" y="60"/>
                  <a:pt x="720" y="57"/>
                  <a:pt x="724" y="55"/>
                </a:cubicBezTo>
                <a:cubicBezTo>
                  <a:pt x="731" y="52"/>
                  <a:pt x="740" y="52"/>
                  <a:pt x="748" y="51"/>
                </a:cubicBezTo>
                <a:cubicBezTo>
                  <a:pt x="754" y="50"/>
                  <a:pt x="752" y="46"/>
                  <a:pt x="754" y="43"/>
                </a:cubicBezTo>
                <a:cubicBezTo>
                  <a:pt x="755" y="41"/>
                  <a:pt x="756" y="37"/>
                  <a:pt x="753" y="35"/>
                </a:cubicBezTo>
                <a:cubicBezTo>
                  <a:pt x="749" y="32"/>
                  <a:pt x="750" y="28"/>
                  <a:pt x="751" y="24"/>
                </a:cubicBezTo>
                <a:cubicBezTo>
                  <a:pt x="751" y="23"/>
                  <a:pt x="753" y="22"/>
                  <a:pt x="754" y="22"/>
                </a:cubicBezTo>
                <a:cubicBezTo>
                  <a:pt x="759" y="22"/>
                  <a:pt x="764" y="21"/>
                  <a:pt x="769" y="23"/>
                </a:cubicBezTo>
                <a:cubicBezTo>
                  <a:pt x="773" y="26"/>
                  <a:pt x="779" y="25"/>
                  <a:pt x="782" y="29"/>
                </a:cubicBezTo>
                <a:cubicBezTo>
                  <a:pt x="784" y="31"/>
                  <a:pt x="786" y="32"/>
                  <a:pt x="785" y="36"/>
                </a:cubicBezTo>
                <a:cubicBezTo>
                  <a:pt x="784" y="39"/>
                  <a:pt x="791" y="43"/>
                  <a:pt x="795" y="42"/>
                </a:cubicBezTo>
                <a:cubicBezTo>
                  <a:pt x="797" y="42"/>
                  <a:pt x="798" y="41"/>
                  <a:pt x="800" y="41"/>
                </a:cubicBezTo>
                <a:cubicBezTo>
                  <a:pt x="803" y="41"/>
                  <a:pt x="807" y="39"/>
                  <a:pt x="810" y="43"/>
                </a:cubicBezTo>
                <a:cubicBezTo>
                  <a:pt x="810" y="43"/>
                  <a:pt x="810" y="43"/>
                  <a:pt x="811" y="43"/>
                </a:cubicBezTo>
                <a:cubicBezTo>
                  <a:pt x="818" y="43"/>
                  <a:pt x="821" y="49"/>
                  <a:pt x="824" y="54"/>
                </a:cubicBezTo>
                <a:cubicBezTo>
                  <a:pt x="825" y="56"/>
                  <a:pt x="828" y="56"/>
                  <a:pt x="831" y="57"/>
                </a:cubicBezTo>
                <a:cubicBezTo>
                  <a:pt x="833" y="58"/>
                  <a:pt x="836" y="62"/>
                  <a:pt x="839" y="58"/>
                </a:cubicBezTo>
                <a:cubicBezTo>
                  <a:pt x="840" y="57"/>
                  <a:pt x="842" y="58"/>
                  <a:pt x="843" y="59"/>
                </a:cubicBezTo>
                <a:cubicBezTo>
                  <a:pt x="845" y="62"/>
                  <a:pt x="848" y="63"/>
                  <a:pt x="850" y="66"/>
                </a:cubicBezTo>
                <a:cubicBezTo>
                  <a:pt x="852" y="69"/>
                  <a:pt x="856" y="68"/>
                  <a:pt x="858" y="65"/>
                </a:cubicBezTo>
                <a:cubicBezTo>
                  <a:pt x="859" y="64"/>
                  <a:pt x="861" y="64"/>
                  <a:pt x="862" y="65"/>
                </a:cubicBezTo>
                <a:cubicBezTo>
                  <a:pt x="864" y="68"/>
                  <a:pt x="867" y="68"/>
                  <a:pt x="869" y="71"/>
                </a:cubicBezTo>
                <a:cubicBezTo>
                  <a:pt x="871" y="74"/>
                  <a:pt x="873" y="77"/>
                  <a:pt x="877" y="78"/>
                </a:cubicBezTo>
                <a:cubicBezTo>
                  <a:pt x="878" y="78"/>
                  <a:pt x="878" y="79"/>
                  <a:pt x="878" y="79"/>
                </a:cubicBezTo>
                <a:cubicBezTo>
                  <a:pt x="885" y="76"/>
                  <a:pt x="886" y="83"/>
                  <a:pt x="890" y="85"/>
                </a:cubicBezTo>
                <a:cubicBezTo>
                  <a:pt x="892" y="86"/>
                  <a:pt x="891" y="89"/>
                  <a:pt x="893" y="91"/>
                </a:cubicBezTo>
                <a:cubicBezTo>
                  <a:pt x="895" y="93"/>
                  <a:pt x="894" y="95"/>
                  <a:pt x="893" y="97"/>
                </a:cubicBezTo>
                <a:cubicBezTo>
                  <a:pt x="892" y="99"/>
                  <a:pt x="892" y="102"/>
                  <a:pt x="894" y="103"/>
                </a:cubicBezTo>
                <a:cubicBezTo>
                  <a:pt x="895" y="106"/>
                  <a:pt x="897" y="104"/>
                  <a:pt x="899" y="103"/>
                </a:cubicBezTo>
                <a:cubicBezTo>
                  <a:pt x="902" y="102"/>
                  <a:pt x="902" y="107"/>
                  <a:pt x="905" y="107"/>
                </a:cubicBezTo>
                <a:cubicBezTo>
                  <a:pt x="905" y="109"/>
                  <a:pt x="909" y="110"/>
                  <a:pt x="908" y="113"/>
                </a:cubicBezTo>
                <a:cubicBezTo>
                  <a:pt x="907" y="114"/>
                  <a:pt x="908" y="117"/>
                  <a:pt x="909" y="117"/>
                </a:cubicBezTo>
                <a:cubicBezTo>
                  <a:pt x="913" y="119"/>
                  <a:pt x="915" y="123"/>
                  <a:pt x="919" y="124"/>
                </a:cubicBezTo>
                <a:cubicBezTo>
                  <a:pt x="928" y="126"/>
                  <a:pt x="935" y="132"/>
                  <a:pt x="944" y="133"/>
                </a:cubicBezTo>
                <a:cubicBezTo>
                  <a:pt x="948" y="133"/>
                  <a:pt x="950" y="133"/>
                  <a:pt x="952" y="130"/>
                </a:cubicBezTo>
                <a:cubicBezTo>
                  <a:pt x="953" y="130"/>
                  <a:pt x="954" y="130"/>
                  <a:pt x="955" y="130"/>
                </a:cubicBezTo>
                <a:cubicBezTo>
                  <a:pt x="960" y="131"/>
                  <a:pt x="966" y="130"/>
                  <a:pt x="970" y="134"/>
                </a:cubicBezTo>
                <a:cubicBezTo>
                  <a:pt x="974" y="138"/>
                  <a:pt x="980" y="138"/>
                  <a:pt x="984" y="141"/>
                </a:cubicBezTo>
                <a:cubicBezTo>
                  <a:pt x="985" y="142"/>
                  <a:pt x="987" y="142"/>
                  <a:pt x="986" y="144"/>
                </a:cubicBezTo>
                <a:cubicBezTo>
                  <a:pt x="986" y="145"/>
                  <a:pt x="987" y="146"/>
                  <a:pt x="987" y="147"/>
                </a:cubicBezTo>
                <a:cubicBezTo>
                  <a:pt x="990" y="150"/>
                  <a:pt x="995" y="153"/>
                  <a:pt x="994" y="159"/>
                </a:cubicBezTo>
                <a:cubicBezTo>
                  <a:pt x="994" y="160"/>
                  <a:pt x="995" y="162"/>
                  <a:pt x="997" y="162"/>
                </a:cubicBezTo>
                <a:cubicBezTo>
                  <a:pt x="1002" y="163"/>
                  <a:pt x="1005" y="167"/>
                  <a:pt x="1008" y="171"/>
                </a:cubicBezTo>
                <a:cubicBezTo>
                  <a:pt x="1013" y="176"/>
                  <a:pt x="1019" y="180"/>
                  <a:pt x="1026" y="180"/>
                </a:cubicBezTo>
                <a:cubicBezTo>
                  <a:pt x="1029" y="180"/>
                  <a:pt x="1030" y="181"/>
                  <a:pt x="1030" y="183"/>
                </a:cubicBezTo>
                <a:cubicBezTo>
                  <a:pt x="1030" y="186"/>
                  <a:pt x="1032" y="187"/>
                  <a:pt x="1035" y="186"/>
                </a:cubicBezTo>
                <a:cubicBezTo>
                  <a:pt x="1036" y="191"/>
                  <a:pt x="1030" y="195"/>
                  <a:pt x="1034" y="200"/>
                </a:cubicBezTo>
                <a:cubicBezTo>
                  <a:pt x="1031" y="201"/>
                  <a:pt x="1032" y="203"/>
                  <a:pt x="1032" y="205"/>
                </a:cubicBezTo>
                <a:cubicBezTo>
                  <a:pt x="1033" y="213"/>
                  <a:pt x="1038" y="216"/>
                  <a:pt x="1043" y="220"/>
                </a:cubicBezTo>
                <a:cubicBezTo>
                  <a:pt x="1044" y="221"/>
                  <a:pt x="1045" y="221"/>
                  <a:pt x="1044" y="223"/>
                </a:cubicBezTo>
                <a:cubicBezTo>
                  <a:pt x="1042" y="224"/>
                  <a:pt x="1041" y="226"/>
                  <a:pt x="1042" y="228"/>
                </a:cubicBezTo>
                <a:cubicBezTo>
                  <a:pt x="1043" y="229"/>
                  <a:pt x="1044" y="228"/>
                  <a:pt x="1044" y="227"/>
                </a:cubicBezTo>
                <a:cubicBezTo>
                  <a:pt x="1046" y="226"/>
                  <a:pt x="1048" y="227"/>
                  <a:pt x="1048" y="228"/>
                </a:cubicBezTo>
                <a:cubicBezTo>
                  <a:pt x="1049" y="230"/>
                  <a:pt x="1048" y="231"/>
                  <a:pt x="1047" y="232"/>
                </a:cubicBezTo>
                <a:cubicBezTo>
                  <a:pt x="1041" y="233"/>
                  <a:pt x="1044" y="235"/>
                  <a:pt x="1046" y="237"/>
                </a:cubicBezTo>
                <a:cubicBezTo>
                  <a:pt x="1049" y="238"/>
                  <a:pt x="1050" y="240"/>
                  <a:pt x="1049" y="243"/>
                </a:cubicBezTo>
                <a:cubicBezTo>
                  <a:pt x="1047" y="247"/>
                  <a:pt x="1054" y="247"/>
                  <a:pt x="1050" y="251"/>
                </a:cubicBezTo>
                <a:cubicBezTo>
                  <a:pt x="1055" y="249"/>
                  <a:pt x="1057" y="248"/>
                  <a:pt x="1060" y="251"/>
                </a:cubicBezTo>
                <a:cubicBezTo>
                  <a:pt x="1063" y="255"/>
                  <a:pt x="1069" y="254"/>
                  <a:pt x="1071" y="250"/>
                </a:cubicBezTo>
                <a:cubicBezTo>
                  <a:pt x="1074" y="245"/>
                  <a:pt x="1078" y="246"/>
                  <a:pt x="1082" y="249"/>
                </a:cubicBezTo>
                <a:cubicBezTo>
                  <a:pt x="1085" y="252"/>
                  <a:pt x="1086" y="258"/>
                  <a:pt x="1092" y="259"/>
                </a:cubicBezTo>
                <a:cubicBezTo>
                  <a:pt x="1093" y="259"/>
                  <a:pt x="1095" y="261"/>
                  <a:pt x="1094" y="262"/>
                </a:cubicBezTo>
                <a:cubicBezTo>
                  <a:pt x="1092" y="267"/>
                  <a:pt x="1094" y="273"/>
                  <a:pt x="1090" y="277"/>
                </a:cubicBezTo>
                <a:cubicBezTo>
                  <a:pt x="1088" y="279"/>
                  <a:pt x="1089" y="282"/>
                  <a:pt x="1088" y="285"/>
                </a:cubicBezTo>
                <a:cubicBezTo>
                  <a:pt x="1088" y="288"/>
                  <a:pt x="1090" y="290"/>
                  <a:pt x="1092" y="290"/>
                </a:cubicBezTo>
                <a:cubicBezTo>
                  <a:pt x="1096" y="289"/>
                  <a:pt x="1098" y="292"/>
                  <a:pt x="1101" y="294"/>
                </a:cubicBezTo>
                <a:cubicBezTo>
                  <a:pt x="1102" y="295"/>
                  <a:pt x="1105" y="297"/>
                  <a:pt x="1106" y="296"/>
                </a:cubicBezTo>
                <a:cubicBezTo>
                  <a:pt x="1111" y="291"/>
                  <a:pt x="1115" y="299"/>
                  <a:pt x="1119" y="298"/>
                </a:cubicBezTo>
                <a:cubicBezTo>
                  <a:pt x="1119" y="298"/>
                  <a:pt x="1120" y="299"/>
                  <a:pt x="1120" y="299"/>
                </a:cubicBezTo>
                <a:cubicBezTo>
                  <a:pt x="1120" y="305"/>
                  <a:pt x="1121" y="310"/>
                  <a:pt x="1118" y="315"/>
                </a:cubicBezTo>
                <a:cubicBezTo>
                  <a:pt x="1117" y="317"/>
                  <a:pt x="1118" y="317"/>
                  <a:pt x="1120" y="318"/>
                </a:cubicBezTo>
                <a:cubicBezTo>
                  <a:pt x="1125" y="319"/>
                  <a:pt x="1129" y="322"/>
                  <a:pt x="1135" y="320"/>
                </a:cubicBezTo>
                <a:cubicBezTo>
                  <a:pt x="1136" y="320"/>
                  <a:pt x="1137" y="321"/>
                  <a:pt x="1137" y="322"/>
                </a:cubicBezTo>
                <a:cubicBezTo>
                  <a:pt x="1138" y="324"/>
                  <a:pt x="1139" y="324"/>
                  <a:pt x="1141" y="325"/>
                </a:cubicBezTo>
                <a:cubicBezTo>
                  <a:pt x="1143" y="326"/>
                  <a:pt x="1147" y="326"/>
                  <a:pt x="1143" y="330"/>
                </a:cubicBezTo>
                <a:cubicBezTo>
                  <a:pt x="1141" y="331"/>
                  <a:pt x="1143" y="334"/>
                  <a:pt x="1145" y="335"/>
                </a:cubicBezTo>
                <a:cubicBezTo>
                  <a:pt x="1146" y="335"/>
                  <a:pt x="1147" y="335"/>
                  <a:pt x="1147" y="336"/>
                </a:cubicBezTo>
                <a:cubicBezTo>
                  <a:pt x="1148" y="345"/>
                  <a:pt x="1158" y="344"/>
                  <a:pt x="1161" y="349"/>
                </a:cubicBezTo>
                <a:cubicBezTo>
                  <a:pt x="1161" y="350"/>
                  <a:pt x="1163" y="350"/>
                  <a:pt x="1164" y="350"/>
                </a:cubicBezTo>
                <a:cubicBezTo>
                  <a:pt x="1167" y="349"/>
                  <a:pt x="1168" y="351"/>
                  <a:pt x="1169" y="352"/>
                </a:cubicBezTo>
                <a:cubicBezTo>
                  <a:pt x="1171" y="356"/>
                  <a:pt x="1176" y="357"/>
                  <a:pt x="1178" y="354"/>
                </a:cubicBezTo>
                <a:cubicBezTo>
                  <a:pt x="1181" y="352"/>
                  <a:pt x="1183" y="353"/>
                  <a:pt x="1185" y="355"/>
                </a:cubicBezTo>
                <a:cubicBezTo>
                  <a:pt x="1187" y="358"/>
                  <a:pt x="1191" y="361"/>
                  <a:pt x="1195" y="359"/>
                </a:cubicBezTo>
                <a:cubicBezTo>
                  <a:pt x="1196" y="359"/>
                  <a:pt x="1198" y="358"/>
                  <a:pt x="1198" y="359"/>
                </a:cubicBezTo>
                <a:cubicBezTo>
                  <a:pt x="1200" y="363"/>
                  <a:pt x="1204" y="362"/>
                  <a:pt x="1206" y="361"/>
                </a:cubicBezTo>
                <a:cubicBezTo>
                  <a:pt x="1212" y="359"/>
                  <a:pt x="1215" y="362"/>
                  <a:pt x="1216" y="366"/>
                </a:cubicBezTo>
                <a:cubicBezTo>
                  <a:pt x="1218" y="372"/>
                  <a:pt x="1222" y="373"/>
                  <a:pt x="1227" y="373"/>
                </a:cubicBezTo>
                <a:cubicBezTo>
                  <a:pt x="1231" y="372"/>
                  <a:pt x="1237" y="374"/>
                  <a:pt x="1241" y="370"/>
                </a:cubicBezTo>
                <a:cubicBezTo>
                  <a:pt x="1242" y="368"/>
                  <a:pt x="1245" y="372"/>
                  <a:pt x="1247" y="372"/>
                </a:cubicBezTo>
                <a:cubicBezTo>
                  <a:pt x="1246" y="374"/>
                  <a:pt x="1246" y="376"/>
                  <a:pt x="1245" y="378"/>
                </a:cubicBezTo>
                <a:cubicBezTo>
                  <a:pt x="1241" y="380"/>
                  <a:pt x="1239" y="384"/>
                  <a:pt x="1235" y="387"/>
                </a:cubicBezTo>
                <a:cubicBezTo>
                  <a:pt x="1233" y="388"/>
                  <a:pt x="1231" y="391"/>
                  <a:pt x="1228" y="388"/>
                </a:cubicBezTo>
                <a:cubicBezTo>
                  <a:pt x="1224" y="385"/>
                  <a:pt x="1220" y="388"/>
                  <a:pt x="1219" y="390"/>
                </a:cubicBezTo>
                <a:cubicBezTo>
                  <a:pt x="1216" y="393"/>
                  <a:pt x="1213" y="393"/>
                  <a:pt x="1210" y="393"/>
                </a:cubicBezTo>
                <a:cubicBezTo>
                  <a:pt x="1205" y="395"/>
                  <a:pt x="1199" y="397"/>
                  <a:pt x="1194" y="396"/>
                </a:cubicBezTo>
                <a:cubicBezTo>
                  <a:pt x="1190" y="396"/>
                  <a:pt x="1187" y="399"/>
                  <a:pt x="1184" y="399"/>
                </a:cubicBezTo>
                <a:cubicBezTo>
                  <a:pt x="1183" y="399"/>
                  <a:pt x="1183" y="399"/>
                  <a:pt x="1184" y="400"/>
                </a:cubicBezTo>
                <a:cubicBezTo>
                  <a:pt x="1184" y="401"/>
                  <a:pt x="1184" y="401"/>
                  <a:pt x="1184" y="402"/>
                </a:cubicBezTo>
                <a:cubicBezTo>
                  <a:pt x="1182" y="406"/>
                  <a:pt x="1178" y="403"/>
                  <a:pt x="1176" y="405"/>
                </a:cubicBezTo>
                <a:cubicBezTo>
                  <a:pt x="1174" y="408"/>
                  <a:pt x="1172" y="408"/>
                  <a:pt x="1169" y="405"/>
                </a:cubicBezTo>
                <a:cubicBezTo>
                  <a:pt x="1167" y="404"/>
                  <a:pt x="1164" y="404"/>
                  <a:pt x="1161" y="404"/>
                </a:cubicBezTo>
                <a:cubicBezTo>
                  <a:pt x="1158" y="404"/>
                  <a:pt x="1156" y="403"/>
                  <a:pt x="1155" y="400"/>
                </a:cubicBezTo>
                <a:cubicBezTo>
                  <a:pt x="1154" y="396"/>
                  <a:pt x="1151" y="396"/>
                  <a:pt x="1148" y="397"/>
                </a:cubicBezTo>
                <a:cubicBezTo>
                  <a:pt x="1144" y="397"/>
                  <a:pt x="1143" y="401"/>
                  <a:pt x="1142" y="404"/>
                </a:cubicBezTo>
                <a:cubicBezTo>
                  <a:pt x="1142" y="405"/>
                  <a:pt x="1141" y="407"/>
                  <a:pt x="1143" y="410"/>
                </a:cubicBezTo>
                <a:cubicBezTo>
                  <a:pt x="1144" y="413"/>
                  <a:pt x="1141" y="416"/>
                  <a:pt x="1139" y="417"/>
                </a:cubicBezTo>
                <a:cubicBezTo>
                  <a:pt x="1136" y="417"/>
                  <a:pt x="1136" y="422"/>
                  <a:pt x="1133" y="421"/>
                </a:cubicBezTo>
                <a:cubicBezTo>
                  <a:pt x="1133" y="420"/>
                  <a:pt x="1132" y="421"/>
                  <a:pt x="1133" y="422"/>
                </a:cubicBezTo>
                <a:cubicBezTo>
                  <a:pt x="1134" y="426"/>
                  <a:pt x="1132" y="429"/>
                  <a:pt x="1128" y="429"/>
                </a:cubicBezTo>
                <a:cubicBezTo>
                  <a:pt x="1126" y="428"/>
                  <a:pt x="1125" y="429"/>
                  <a:pt x="1124" y="431"/>
                </a:cubicBezTo>
                <a:cubicBezTo>
                  <a:pt x="1123" y="431"/>
                  <a:pt x="1123" y="432"/>
                  <a:pt x="1122" y="432"/>
                </a:cubicBezTo>
                <a:cubicBezTo>
                  <a:pt x="1114" y="430"/>
                  <a:pt x="1109" y="436"/>
                  <a:pt x="1102" y="437"/>
                </a:cubicBezTo>
                <a:cubicBezTo>
                  <a:pt x="1098" y="437"/>
                  <a:pt x="1100" y="441"/>
                  <a:pt x="1099" y="443"/>
                </a:cubicBezTo>
                <a:cubicBezTo>
                  <a:pt x="1098" y="447"/>
                  <a:pt x="1091" y="452"/>
                  <a:pt x="1086" y="450"/>
                </a:cubicBezTo>
                <a:cubicBezTo>
                  <a:pt x="1083" y="448"/>
                  <a:pt x="1080" y="448"/>
                  <a:pt x="1081" y="453"/>
                </a:cubicBezTo>
                <a:cubicBezTo>
                  <a:pt x="1081" y="459"/>
                  <a:pt x="1076" y="458"/>
                  <a:pt x="1073" y="460"/>
                </a:cubicBezTo>
                <a:cubicBezTo>
                  <a:pt x="1069" y="464"/>
                  <a:pt x="1063" y="465"/>
                  <a:pt x="1057" y="463"/>
                </a:cubicBezTo>
                <a:cubicBezTo>
                  <a:pt x="1056" y="463"/>
                  <a:pt x="1050" y="469"/>
                  <a:pt x="1051" y="470"/>
                </a:cubicBezTo>
                <a:cubicBezTo>
                  <a:pt x="1051" y="471"/>
                  <a:pt x="1050" y="472"/>
                  <a:pt x="1050" y="471"/>
                </a:cubicBezTo>
                <a:cubicBezTo>
                  <a:pt x="1047" y="471"/>
                  <a:pt x="1046" y="473"/>
                  <a:pt x="1044" y="474"/>
                </a:cubicBezTo>
                <a:cubicBezTo>
                  <a:pt x="1042" y="474"/>
                  <a:pt x="1039" y="477"/>
                  <a:pt x="1039" y="471"/>
                </a:cubicBezTo>
                <a:cubicBezTo>
                  <a:pt x="1039" y="469"/>
                  <a:pt x="1033" y="468"/>
                  <a:pt x="1031" y="469"/>
                </a:cubicBezTo>
                <a:cubicBezTo>
                  <a:pt x="1027" y="473"/>
                  <a:pt x="1025" y="473"/>
                  <a:pt x="1023" y="468"/>
                </a:cubicBezTo>
                <a:cubicBezTo>
                  <a:pt x="1022" y="466"/>
                  <a:pt x="1022" y="465"/>
                  <a:pt x="1020" y="465"/>
                </a:cubicBezTo>
                <a:cubicBezTo>
                  <a:pt x="1017" y="464"/>
                  <a:pt x="1013" y="462"/>
                  <a:pt x="1011" y="463"/>
                </a:cubicBezTo>
                <a:cubicBezTo>
                  <a:pt x="1009" y="465"/>
                  <a:pt x="1012" y="468"/>
                  <a:pt x="1013" y="470"/>
                </a:cubicBezTo>
                <a:cubicBezTo>
                  <a:pt x="1010" y="469"/>
                  <a:pt x="1007" y="470"/>
                  <a:pt x="1005" y="468"/>
                </a:cubicBezTo>
                <a:cubicBezTo>
                  <a:pt x="1004" y="468"/>
                  <a:pt x="1002" y="468"/>
                  <a:pt x="1002" y="470"/>
                </a:cubicBezTo>
                <a:cubicBezTo>
                  <a:pt x="1002" y="472"/>
                  <a:pt x="1001" y="472"/>
                  <a:pt x="1000" y="473"/>
                </a:cubicBezTo>
                <a:cubicBezTo>
                  <a:pt x="995" y="477"/>
                  <a:pt x="995" y="477"/>
                  <a:pt x="991" y="471"/>
                </a:cubicBezTo>
                <a:cubicBezTo>
                  <a:pt x="990" y="469"/>
                  <a:pt x="990" y="469"/>
                  <a:pt x="988" y="470"/>
                </a:cubicBezTo>
                <a:cubicBezTo>
                  <a:pt x="984" y="473"/>
                  <a:pt x="982" y="478"/>
                  <a:pt x="978" y="481"/>
                </a:cubicBezTo>
                <a:cubicBezTo>
                  <a:pt x="975" y="484"/>
                  <a:pt x="972" y="487"/>
                  <a:pt x="970" y="491"/>
                </a:cubicBezTo>
                <a:cubicBezTo>
                  <a:pt x="969" y="494"/>
                  <a:pt x="967" y="498"/>
                  <a:pt x="962" y="497"/>
                </a:cubicBezTo>
                <a:cubicBezTo>
                  <a:pt x="959" y="497"/>
                  <a:pt x="960" y="499"/>
                  <a:pt x="960" y="501"/>
                </a:cubicBezTo>
                <a:cubicBezTo>
                  <a:pt x="960" y="506"/>
                  <a:pt x="957" y="510"/>
                  <a:pt x="952" y="512"/>
                </a:cubicBezTo>
                <a:cubicBezTo>
                  <a:pt x="949" y="513"/>
                  <a:pt x="946" y="514"/>
                  <a:pt x="946" y="517"/>
                </a:cubicBezTo>
                <a:cubicBezTo>
                  <a:pt x="945" y="518"/>
                  <a:pt x="945" y="519"/>
                  <a:pt x="944" y="518"/>
                </a:cubicBezTo>
                <a:cubicBezTo>
                  <a:pt x="943" y="516"/>
                  <a:pt x="941" y="518"/>
                  <a:pt x="939" y="518"/>
                </a:cubicBezTo>
                <a:cubicBezTo>
                  <a:pt x="936" y="518"/>
                  <a:pt x="933" y="518"/>
                  <a:pt x="933" y="514"/>
                </a:cubicBezTo>
                <a:cubicBezTo>
                  <a:pt x="932" y="512"/>
                  <a:pt x="930" y="510"/>
                  <a:pt x="927" y="511"/>
                </a:cubicBezTo>
                <a:cubicBezTo>
                  <a:pt x="924" y="511"/>
                  <a:pt x="924" y="509"/>
                  <a:pt x="923" y="507"/>
                </a:cubicBezTo>
                <a:cubicBezTo>
                  <a:pt x="923" y="505"/>
                  <a:pt x="923" y="501"/>
                  <a:pt x="918" y="501"/>
                </a:cubicBezTo>
                <a:cubicBezTo>
                  <a:pt x="917" y="501"/>
                  <a:pt x="914" y="499"/>
                  <a:pt x="914" y="496"/>
                </a:cubicBezTo>
                <a:cubicBezTo>
                  <a:pt x="913" y="494"/>
                  <a:pt x="912" y="492"/>
                  <a:pt x="908" y="492"/>
                </a:cubicBezTo>
                <a:cubicBezTo>
                  <a:pt x="905" y="492"/>
                  <a:pt x="903" y="489"/>
                  <a:pt x="902" y="486"/>
                </a:cubicBezTo>
                <a:cubicBezTo>
                  <a:pt x="898" y="480"/>
                  <a:pt x="894" y="480"/>
                  <a:pt x="890" y="485"/>
                </a:cubicBezTo>
                <a:cubicBezTo>
                  <a:pt x="886" y="491"/>
                  <a:pt x="885" y="491"/>
                  <a:pt x="879" y="487"/>
                </a:cubicBezTo>
                <a:cubicBezTo>
                  <a:pt x="878" y="486"/>
                  <a:pt x="877" y="486"/>
                  <a:pt x="877" y="485"/>
                </a:cubicBezTo>
                <a:cubicBezTo>
                  <a:pt x="870" y="478"/>
                  <a:pt x="866" y="477"/>
                  <a:pt x="857" y="485"/>
                </a:cubicBezTo>
                <a:cubicBezTo>
                  <a:pt x="853" y="488"/>
                  <a:pt x="848" y="490"/>
                  <a:pt x="843" y="493"/>
                </a:cubicBezTo>
                <a:cubicBezTo>
                  <a:pt x="841" y="494"/>
                  <a:pt x="838" y="494"/>
                  <a:pt x="839" y="497"/>
                </a:cubicBezTo>
                <a:cubicBezTo>
                  <a:pt x="839" y="499"/>
                  <a:pt x="836" y="499"/>
                  <a:pt x="835" y="499"/>
                </a:cubicBezTo>
                <a:cubicBezTo>
                  <a:pt x="830" y="499"/>
                  <a:pt x="827" y="500"/>
                  <a:pt x="823" y="504"/>
                </a:cubicBezTo>
                <a:cubicBezTo>
                  <a:pt x="817" y="509"/>
                  <a:pt x="811" y="515"/>
                  <a:pt x="802" y="515"/>
                </a:cubicBezTo>
                <a:cubicBezTo>
                  <a:pt x="801" y="515"/>
                  <a:pt x="800" y="516"/>
                  <a:pt x="800" y="516"/>
                </a:cubicBezTo>
                <a:cubicBezTo>
                  <a:pt x="800" y="521"/>
                  <a:pt x="794" y="520"/>
                  <a:pt x="793" y="524"/>
                </a:cubicBezTo>
                <a:cubicBezTo>
                  <a:pt x="793" y="525"/>
                  <a:pt x="791" y="526"/>
                  <a:pt x="790" y="525"/>
                </a:cubicBezTo>
                <a:cubicBezTo>
                  <a:pt x="787" y="522"/>
                  <a:pt x="787" y="524"/>
                  <a:pt x="786" y="527"/>
                </a:cubicBezTo>
                <a:cubicBezTo>
                  <a:pt x="786" y="530"/>
                  <a:pt x="785" y="533"/>
                  <a:pt x="785" y="535"/>
                </a:cubicBezTo>
                <a:cubicBezTo>
                  <a:pt x="784" y="537"/>
                  <a:pt x="785" y="540"/>
                  <a:pt x="782" y="540"/>
                </a:cubicBezTo>
                <a:cubicBezTo>
                  <a:pt x="779" y="540"/>
                  <a:pt x="778" y="537"/>
                  <a:pt x="779" y="535"/>
                </a:cubicBezTo>
                <a:cubicBezTo>
                  <a:pt x="779" y="534"/>
                  <a:pt x="778" y="534"/>
                  <a:pt x="778" y="534"/>
                </a:cubicBezTo>
                <a:cubicBezTo>
                  <a:pt x="778" y="532"/>
                  <a:pt x="778" y="531"/>
                  <a:pt x="776" y="531"/>
                </a:cubicBezTo>
                <a:cubicBezTo>
                  <a:pt x="775" y="531"/>
                  <a:pt x="774" y="531"/>
                  <a:pt x="773" y="533"/>
                </a:cubicBezTo>
                <a:cubicBezTo>
                  <a:pt x="773" y="537"/>
                  <a:pt x="770" y="540"/>
                  <a:pt x="766" y="541"/>
                </a:cubicBezTo>
                <a:cubicBezTo>
                  <a:pt x="765" y="541"/>
                  <a:pt x="764" y="542"/>
                  <a:pt x="764" y="542"/>
                </a:cubicBezTo>
                <a:cubicBezTo>
                  <a:pt x="764" y="547"/>
                  <a:pt x="759" y="547"/>
                  <a:pt x="757" y="547"/>
                </a:cubicBezTo>
                <a:cubicBezTo>
                  <a:pt x="751" y="546"/>
                  <a:pt x="749" y="550"/>
                  <a:pt x="745" y="553"/>
                </a:cubicBezTo>
                <a:cubicBezTo>
                  <a:pt x="744" y="554"/>
                  <a:pt x="742" y="555"/>
                  <a:pt x="742" y="557"/>
                </a:cubicBezTo>
                <a:cubicBezTo>
                  <a:pt x="743" y="559"/>
                  <a:pt x="746" y="559"/>
                  <a:pt x="748" y="559"/>
                </a:cubicBezTo>
                <a:cubicBezTo>
                  <a:pt x="749" y="560"/>
                  <a:pt x="752" y="560"/>
                  <a:pt x="751" y="563"/>
                </a:cubicBezTo>
                <a:cubicBezTo>
                  <a:pt x="751" y="564"/>
                  <a:pt x="750" y="566"/>
                  <a:pt x="748" y="565"/>
                </a:cubicBezTo>
                <a:cubicBezTo>
                  <a:pt x="745" y="565"/>
                  <a:pt x="744" y="567"/>
                  <a:pt x="745" y="569"/>
                </a:cubicBezTo>
                <a:cubicBezTo>
                  <a:pt x="747" y="575"/>
                  <a:pt x="747" y="576"/>
                  <a:pt x="740" y="575"/>
                </a:cubicBezTo>
                <a:cubicBezTo>
                  <a:pt x="738" y="575"/>
                  <a:pt x="737" y="574"/>
                  <a:pt x="738" y="577"/>
                </a:cubicBezTo>
                <a:cubicBezTo>
                  <a:pt x="738" y="579"/>
                  <a:pt x="737" y="579"/>
                  <a:pt x="736" y="579"/>
                </a:cubicBezTo>
                <a:cubicBezTo>
                  <a:pt x="733" y="580"/>
                  <a:pt x="730" y="581"/>
                  <a:pt x="730" y="586"/>
                </a:cubicBezTo>
                <a:cubicBezTo>
                  <a:pt x="731" y="589"/>
                  <a:pt x="729" y="591"/>
                  <a:pt x="725" y="590"/>
                </a:cubicBezTo>
                <a:cubicBezTo>
                  <a:pt x="722" y="589"/>
                  <a:pt x="718" y="588"/>
                  <a:pt x="716" y="592"/>
                </a:cubicBezTo>
                <a:cubicBezTo>
                  <a:pt x="715" y="593"/>
                  <a:pt x="715" y="594"/>
                  <a:pt x="715" y="594"/>
                </a:cubicBezTo>
                <a:cubicBezTo>
                  <a:pt x="720" y="595"/>
                  <a:pt x="718" y="601"/>
                  <a:pt x="722" y="603"/>
                </a:cubicBezTo>
                <a:cubicBezTo>
                  <a:pt x="724" y="603"/>
                  <a:pt x="725" y="605"/>
                  <a:pt x="722" y="606"/>
                </a:cubicBezTo>
                <a:cubicBezTo>
                  <a:pt x="720" y="606"/>
                  <a:pt x="719" y="608"/>
                  <a:pt x="719" y="610"/>
                </a:cubicBezTo>
                <a:cubicBezTo>
                  <a:pt x="717" y="614"/>
                  <a:pt x="715" y="615"/>
                  <a:pt x="711" y="613"/>
                </a:cubicBezTo>
                <a:cubicBezTo>
                  <a:pt x="709" y="613"/>
                  <a:pt x="708" y="613"/>
                  <a:pt x="706" y="614"/>
                </a:cubicBezTo>
                <a:cubicBezTo>
                  <a:pt x="705" y="616"/>
                  <a:pt x="703" y="616"/>
                  <a:pt x="701" y="616"/>
                </a:cubicBezTo>
                <a:cubicBezTo>
                  <a:pt x="700" y="616"/>
                  <a:pt x="699" y="613"/>
                  <a:pt x="697" y="616"/>
                </a:cubicBezTo>
                <a:cubicBezTo>
                  <a:pt x="696" y="618"/>
                  <a:pt x="697" y="620"/>
                  <a:pt x="698" y="622"/>
                </a:cubicBezTo>
                <a:cubicBezTo>
                  <a:pt x="698" y="622"/>
                  <a:pt x="699" y="623"/>
                  <a:pt x="699" y="624"/>
                </a:cubicBezTo>
                <a:cubicBezTo>
                  <a:pt x="698" y="625"/>
                  <a:pt x="697" y="624"/>
                  <a:pt x="696" y="624"/>
                </a:cubicBezTo>
                <a:cubicBezTo>
                  <a:pt x="693" y="622"/>
                  <a:pt x="690" y="622"/>
                  <a:pt x="690" y="628"/>
                </a:cubicBezTo>
                <a:cubicBezTo>
                  <a:pt x="690" y="630"/>
                  <a:pt x="689" y="631"/>
                  <a:pt x="686" y="631"/>
                </a:cubicBezTo>
                <a:cubicBezTo>
                  <a:pt x="685" y="631"/>
                  <a:pt x="684" y="631"/>
                  <a:pt x="684" y="631"/>
                </a:cubicBezTo>
                <a:cubicBezTo>
                  <a:pt x="684" y="636"/>
                  <a:pt x="680" y="638"/>
                  <a:pt x="679" y="642"/>
                </a:cubicBezTo>
                <a:cubicBezTo>
                  <a:pt x="678" y="646"/>
                  <a:pt x="680" y="650"/>
                  <a:pt x="682" y="653"/>
                </a:cubicBezTo>
                <a:cubicBezTo>
                  <a:pt x="683" y="655"/>
                  <a:pt x="684" y="658"/>
                  <a:pt x="687" y="656"/>
                </a:cubicBezTo>
                <a:cubicBezTo>
                  <a:pt x="689" y="655"/>
                  <a:pt x="690" y="656"/>
                  <a:pt x="690" y="658"/>
                </a:cubicBezTo>
                <a:cubicBezTo>
                  <a:pt x="691" y="663"/>
                  <a:pt x="698" y="671"/>
                  <a:pt x="702" y="671"/>
                </a:cubicBezTo>
                <a:cubicBezTo>
                  <a:pt x="706" y="672"/>
                  <a:pt x="709" y="673"/>
                  <a:pt x="712" y="674"/>
                </a:cubicBezTo>
                <a:cubicBezTo>
                  <a:pt x="711" y="674"/>
                  <a:pt x="710" y="675"/>
                  <a:pt x="709" y="675"/>
                </a:cubicBezTo>
                <a:cubicBezTo>
                  <a:pt x="709" y="676"/>
                  <a:pt x="709" y="676"/>
                  <a:pt x="709" y="676"/>
                </a:cubicBezTo>
                <a:close/>
              </a:path>
            </a:pathLst>
          </a:custGeom>
          <a:solidFill>
            <a:srgbClr val="C8C8C8">
              <a:alpha val="80000"/>
            </a:srgbClr>
          </a:solidFill>
          <a:ln w="3175">
            <a:solidFill>
              <a:schemeClr val="bg1">
                <a:lumMod val="75000"/>
              </a:schemeClr>
            </a:solidFill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8" name="Freeform 484">
            <a:extLst>
              <a:ext uri="{FF2B5EF4-FFF2-40B4-BE49-F238E27FC236}">
                <a16:creationId xmlns:a16="http://schemas.microsoft.com/office/drawing/2014/main" xmlns="" id="{D79D6698-0A06-4DD5-833A-05235F45B1BB}"/>
              </a:ext>
            </a:extLst>
          </p:cNvPr>
          <p:cNvSpPr>
            <a:spLocks/>
          </p:cNvSpPr>
          <p:nvPr/>
        </p:nvSpPr>
        <p:spPr bwMode="auto">
          <a:xfrm>
            <a:off x="5164936" y="4124075"/>
            <a:ext cx="598849" cy="361244"/>
          </a:xfrm>
          <a:custGeom>
            <a:avLst/>
            <a:gdLst>
              <a:gd name="T0" fmla="*/ 1154 w 1169"/>
              <a:gd name="T1" fmla="*/ 312 h 704"/>
              <a:gd name="T2" fmla="*/ 1110 w 1169"/>
              <a:gd name="T3" fmla="*/ 316 h 704"/>
              <a:gd name="T4" fmla="*/ 1084 w 1169"/>
              <a:gd name="T5" fmla="*/ 277 h 704"/>
              <a:gd name="T6" fmla="*/ 1029 w 1169"/>
              <a:gd name="T7" fmla="*/ 289 h 704"/>
              <a:gd name="T8" fmla="*/ 972 w 1169"/>
              <a:gd name="T9" fmla="*/ 338 h 704"/>
              <a:gd name="T10" fmla="*/ 930 w 1169"/>
              <a:gd name="T11" fmla="*/ 377 h 704"/>
              <a:gd name="T12" fmla="*/ 872 w 1169"/>
              <a:gd name="T13" fmla="*/ 416 h 704"/>
              <a:gd name="T14" fmla="*/ 837 w 1169"/>
              <a:gd name="T15" fmla="*/ 422 h 704"/>
              <a:gd name="T16" fmla="*/ 775 w 1169"/>
              <a:gd name="T17" fmla="*/ 440 h 704"/>
              <a:gd name="T18" fmla="*/ 712 w 1169"/>
              <a:gd name="T19" fmla="*/ 458 h 704"/>
              <a:gd name="T20" fmla="*/ 667 w 1169"/>
              <a:gd name="T21" fmla="*/ 441 h 704"/>
              <a:gd name="T22" fmla="*/ 637 w 1169"/>
              <a:gd name="T23" fmla="*/ 441 h 704"/>
              <a:gd name="T24" fmla="*/ 569 w 1169"/>
              <a:gd name="T25" fmla="*/ 482 h 704"/>
              <a:gd name="T26" fmla="*/ 510 w 1169"/>
              <a:gd name="T27" fmla="*/ 524 h 704"/>
              <a:gd name="T28" fmla="*/ 459 w 1169"/>
              <a:gd name="T29" fmla="*/ 526 h 704"/>
              <a:gd name="T30" fmla="*/ 434 w 1169"/>
              <a:gd name="T31" fmla="*/ 503 h 704"/>
              <a:gd name="T32" fmla="*/ 388 w 1169"/>
              <a:gd name="T33" fmla="*/ 501 h 704"/>
              <a:gd name="T34" fmla="*/ 369 w 1169"/>
              <a:gd name="T35" fmla="*/ 548 h 704"/>
              <a:gd name="T36" fmla="*/ 345 w 1169"/>
              <a:gd name="T37" fmla="*/ 599 h 704"/>
              <a:gd name="T38" fmla="*/ 304 w 1169"/>
              <a:gd name="T39" fmla="*/ 629 h 704"/>
              <a:gd name="T40" fmla="*/ 271 w 1169"/>
              <a:gd name="T41" fmla="*/ 658 h 704"/>
              <a:gd name="T42" fmla="*/ 209 w 1169"/>
              <a:gd name="T43" fmla="*/ 687 h 704"/>
              <a:gd name="T44" fmla="*/ 173 w 1169"/>
              <a:gd name="T45" fmla="*/ 697 h 704"/>
              <a:gd name="T46" fmla="*/ 173 w 1169"/>
              <a:gd name="T47" fmla="*/ 677 h 704"/>
              <a:gd name="T48" fmla="*/ 110 w 1169"/>
              <a:gd name="T49" fmla="*/ 670 h 704"/>
              <a:gd name="T50" fmla="*/ 65 w 1169"/>
              <a:gd name="T51" fmla="*/ 668 h 704"/>
              <a:gd name="T52" fmla="*/ 26 w 1169"/>
              <a:gd name="T53" fmla="*/ 646 h 704"/>
              <a:gd name="T54" fmla="*/ 24 w 1169"/>
              <a:gd name="T55" fmla="*/ 612 h 704"/>
              <a:gd name="T56" fmla="*/ 59 w 1169"/>
              <a:gd name="T57" fmla="*/ 574 h 704"/>
              <a:gd name="T58" fmla="*/ 112 w 1169"/>
              <a:gd name="T59" fmla="*/ 522 h 704"/>
              <a:gd name="T60" fmla="*/ 144 w 1169"/>
              <a:gd name="T61" fmla="*/ 526 h 704"/>
              <a:gd name="T62" fmla="*/ 190 w 1169"/>
              <a:gd name="T63" fmla="*/ 511 h 704"/>
              <a:gd name="T64" fmla="*/ 265 w 1169"/>
              <a:gd name="T65" fmla="*/ 465 h 704"/>
              <a:gd name="T66" fmla="*/ 336 w 1169"/>
              <a:gd name="T67" fmla="*/ 438 h 704"/>
              <a:gd name="T68" fmla="*/ 387 w 1169"/>
              <a:gd name="T69" fmla="*/ 420 h 704"/>
              <a:gd name="T70" fmla="*/ 451 w 1169"/>
              <a:gd name="T71" fmla="*/ 384 h 704"/>
              <a:gd name="T72" fmla="*/ 493 w 1169"/>
              <a:gd name="T73" fmla="*/ 347 h 704"/>
              <a:gd name="T74" fmla="*/ 520 w 1169"/>
              <a:gd name="T75" fmla="*/ 307 h 704"/>
              <a:gd name="T76" fmla="*/ 554 w 1169"/>
              <a:gd name="T77" fmla="*/ 276 h 704"/>
              <a:gd name="T78" fmla="*/ 570 w 1169"/>
              <a:gd name="T79" fmla="*/ 245 h 704"/>
              <a:gd name="T80" fmla="*/ 585 w 1169"/>
              <a:gd name="T81" fmla="*/ 227 h 704"/>
              <a:gd name="T82" fmla="*/ 619 w 1169"/>
              <a:gd name="T83" fmla="*/ 191 h 704"/>
              <a:gd name="T84" fmla="*/ 647 w 1169"/>
              <a:gd name="T85" fmla="*/ 163 h 704"/>
              <a:gd name="T86" fmla="*/ 697 w 1169"/>
              <a:gd name="T87" fmla="*/ 144 h 704"/>
              <a:gd name="T88" fmla="*/ 739 w 1169"/>
              <a:gd name="T89" fmla="*/ 141 h 704"/>
              <a:gd name="T90" fmla="*/ 775 w 1169"/>
              <a:gd name="T91" fmla="*/ 104 h 704"/>
              <a:gd name="T92" fmla="*/ 815 w 1169"/>
              <a:gd name="T93" fmla="*/ 100 h 704"/>
              <a:gd name="T94" fmla="*/ 855 w 1169"/>
              <a:gd name="T95" fmla="*/ 95 h 704"/>
              <a:gd name="T96" fmla="*/ 889 w 1169"/>
              <a:gd name="T97" fmla="*/ 29 h 704"/>
              <a:gd name="T98" fmla="*/ 925 w 1169"/>
              <a:gd name="T99" fmla="*/ 0 h 704"/>
              <a:gd name="T100" fmla="*/ 953 w 1169"/>
              <a:gd name="T101" fmla="*/ 36 h 704"/>
              <a:gd name="T102" fmla="*/ 983 w 1169"/>
              <a:gd name="T103" fmla="*/ 71 h 704"/>
              <a:gd name="T104" fmla="*/ 1005 w 1169"/>
              <a:gd name="T105" fmla="*/ 145 h 704"/>
              <a:gd name="T106" fmla="*/ 1034 w 1169"/>
              <a:gd name="T107" fmla="*/ 174 h 704"/>
              <a:gd name="T108" fmla="*/ 1084 w 1169"/>
              <a:gd name="T109" fmla="*/ 187 h 704"/>
              <a:gd name="T110" fmla="*/ 1160 w 1169"/>
              <a:gd name="T111" fmla="*/ 223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9" h="704">
                <a:moveTo>
                  <a:pt x="1169" y="266"/>
                </a:moveTo>
                <a:cubicBezTo>
                  <a:pt x="1166" y="268"/>
                  <a:pt x="1164" y="270"/>
                  <a:pt x="1165" y="275"/>
                </a:cubicBezTo>
                <a:cubicBezTo>
                  <a:pt x="1165" y="280"/>
                  <a:pt x="1165" y="285"/>
                  <a:pt x="1163" y="290"/>
                </a:cubicBezTo>
                <a:cubicBezTo>
                  <a:pt x="1162" y="292"/>
                  <a:pt x="1165" y="293"/>
                  <a:pt x="1165" y="294"/>
                </a:cubicBezTo>
                <a:cubicBezTo>
                  <a:pt x="1162" y="296"/>
                  <a:pt x="1158" y="297"/>
                  <a:pt x="1156" y="300"/>
                </a:cubicBezTo>
                <a:cubicBezTo>
                  <a:pt x="1154" y="302"/>
                  <a:pt x="1156" y="305"/>
                  <a:pt x="1155" y="307"/>
                </a:cubicBezTo>
                <a:cubicBezTo>
                  <a:pt x="1155" y="309"/>
                  <a:pt x="1157" y="311"/>
                  <a:pt x="1154" y="312"/>
                </a:cubicBezTo>
                <a:cubicBezTo>
                  <a:pt x="1151" y="313"/>
                  <a:pt x="1149" y="312"/>
                  <a:pt x="1147" y="310"/>
                </a:cubicBezTo>
                <a:cubicBezTo>
                  <a:pt x="1145" y="307"/>
                  <a:pt x="1143" y="306"/>
                  <a:pt x="1139" y="306"/>
                </a:cubicBezTo>
                <a:cubicBezTo>
                  <a:pt x="1133" y="306"/>
                  <a:pt x="1127" y="309"/>
                  <a:pt x="1122" y="304"/>
                </a:cubicBezTo>
                <a:cubicBezTo>
                  <a:pt x="1121" y="303"/>
                  <a:pt x="1121" y="303"/>
                  <a:pt x="1120" y="304"/>
                </a:cubicBezTo>
                <a:cubicBezTo>
                  <a:pt x="1120" y="304"/>
                  <a:pt x="1120" y="305"/>
                  <a:pt x="1120" y="306"/>
                </a:cubicBezTo>
                <a:cubicBezTo>
                  <a:pt x="1121" y="312"/>
                  <a:pt x="1118" y="315"/>
                  <a:pt x="1112" y="314"/>
                </a:cubicBezTo>
                <a:cubicBezTo>
                  <a:pt x="1110" y="314"/>
                  <a:pt x="1110" y="315"/>
                  <a:pt x="1110" y="316"/>
                </a:cubicBezTo>
                <a:cubicBezTo>
                  <a:pt x="1111" y="320"/>
                  <a:pt x="1106" y="324"/>
                  <a:pt x="1109" y="330"/>
                </a:cubicBezTo>
                <a:cubicBezTo>
                  <a:pt x="1103" y="325"/>
                  <a:pt x="1098" y="322"/>
                  <a:pt x="1098" y="316"/>
                </a:cubicBezTo>
                <a:cubicBezTo>
                  <a:pt x="1097" y="313"/>
                  <a:pt x="1099" y="308"/>
                  <a:pt x="1103" y="305"/>
                </a:cubicBezTo>
                <a:cubicBezTo>
                  <a:pt x="1105" y="303"/>
                  <a:pt x="1105" y="303"/>
                  <a:pt x="1103" y="301"/>
                </a:cubicBezTo>
                <a:cubicBezTo>
                  <a:pt x="1099" y="297"/>
                  <a:pt x="1096" y="292"/>
                  <a:pt x="1091" y="289"/>
                </a:cubicBezTo>
                <a:cubicBezTo>
                  <a:pt x="1087" y="287"/>
                  <a:pt x="1089" y="283"/>
                  <a:pt x="1088" y="279"/>
                </a:cubicBezTo>
                <a:cubicBezTo>
                  <a:pt x="1086" y="279"/>
                  <a:pt x="1083" y="283"/>
                  <a:pt x="1084" y="277"/>
                </a:cubicBezTo>
                <a:cubicBezTo>
                  <a:pt x="1084" y="274"/>
                  <a:pt x="1078" y="274"/>
                  <a:pt x="1076" y="273"/>
                </a:cubicBezTo>
                <a:cubicBezTo>
                  <a:pt x="1074" y="272"/>
                  <a:pt x="1072" y="272"/>
                  <a:pt x="1071" y="271"/>
                </a:cubicBezTo>
                <a:cubicBezTo>
                  <a:pt x="1066" y="266"/>
                  <a:pt x="1063" y="265"/>
                  <a:pt x="1056" y="269"/>
                </a:cubicBezTo>
                <a:cubicBezTo>
                  <a:pt x="1056" y="269"/>
                  <a:pt x="1056" y="269"/>
                  <a:pt x="1056" y="269"/>
                </a:cubicBezTo>
                <a:cubicBezTo>
                  <a:pt x="1048" y="268"/>
                  <a:pt x="1044" y="275"/>
                  <a:pt x="1038" y="278"/>
                </a:cubicBezTo>
                <a:cubicBezTo>
                  <a:pt x="1035" y="279"/>
                  <a:pt x="1033" y="281"/>
                  <a:pt x="1032" y="285"/>
                </a:cubicBezTo>
                <a:cubicBezTo>
                  <a:pt x="1032" y="287"/>
                  <a:pt x="1031" y="288"/>
                  <a:pt x="1029" y="289"/>
                </a:cubicBezTo>
                <a:cubicBezTo>
                  <a:pt x="1026" y="290"/>
                  <a:pt x="1023" y="292"/>
                  <a:pt x="1022" y="294"/>
                </a:cubicBezTo>
                <a:cubicBezTo>
                  <a:pt x="1021" y="297"/>
                  <a:pt x="1019" y="297"/>
                  <a:pt x="1017" y="296"/>
                </a:cubicBezTo>
                <a:cubicBezTo>
                  <a:pt x="1013" y="294"/>
                  <a:pt x="1011" y="297"/>
                  <a:pt x="1008" y="299"/>
                </a:cubicBezTo>
                <a:cubicBezTo>
                  <a:pt x="1005" y="302"/>
                  <a:pt x="1002" y="305"/>
                  <a:pt x="999" y="307"/>
                </a:cubicBezTo>
                <a:cubicBezTo>
                  <a:pt x="995" y="310"/>
                  <a:pt x="991" y="313"/>
                  <a:pt x="989" y="318"/>
                </a:cubicBezTo>
                <a:cubicBezTo>
                  <a:pt x="988" y="320"/>
                  <a:pt x="992" y="322"/>
                  <a:pt x="989" y="324"/>
                </a:cubicBezTo>
                <a:cubicBezTo>
                  <a:pt x="983" y="328"/>
                  <a:pt x="979" y="335"/>
                  <a:pt x="972" y="338"/>
                </a:cubicBezTo>
                <a:cubicBezTo>
                  <a:pt x="969" y="338"/>
                  <a:pt x="966" y="340"/>
                  <a:pt x="963" y="340"/>
                </a:cubicBezTo>
                <a:cubicBezTo>
                  <a:pt x="961" y="339"/>
                  <a:pt x="959" y="342"/>
                  <a:pt x="958" y="343"/>
                </a:cubicBezTo>
                <a:cubicBezTo>
                  <a:pt x="957" y="348"/>
                  <a:pt x="952" y="350"/>
                  <a:pt x="950" y="354"/>
                </a:cubicBezTo>
                <a:cubicBezTo>
                  <a:pt x="950" y="355"/>
                  <a:pt x="953" y="354"/>
                  <a:pt x="953" y="356"/>
                </a:cubicBezTo>
                <a:cubicBezTo>
                  <a:pt x="953" y="358"/>
                  <a:pt x="951" y="358"/>
                  <a:pt x="950" y="359"/>
                </a:cubicBezTo>
                <a:cubicBezTo>
                  <a:pt x="947" y="359"/>
                  <a:pt x="945" y="362"/>
                  <a:pt x="944" y="364"/>
                </a:cubicBezTo>
                <a:cubicBezTo>
                  <a:pt x="940" y="370"/>
                  <a:pt x="936" y="374"/>
                  <a:pt x="930" y="377"/>
                </a:cubicBezTo>
                <a:cubicBezTo>
                  <a:pt x="929" y="378"/>
                  <a:pt x="929" y="378"/>
                  <a:pt x="928" y="379"/>
                </a:cubicBezTo>
                <a:cubicBezTo>
                  <a:pt x="926" y="386"/>
                  <a:pt x="919" y="389"/>
                  <a:pt x="915" y="394"/>
                </a:cubicBezTo>
                <a:cubicBezTo>
                  <a:pt x="911" y="398"/>
                  <a:pt x="906" y="401"/>
                  <a:pt x="904" y="406"/>
                </a:cubicBezTo>
                <a:cubicBezTo>
                  <a:pt x="904" y="407"/>
                  <a:pt x="903" y="406"/>
                  <a:pt x="902" y="407"/>
                </a:cubicBezTo>
                <a:cubicBezTo>
                  <a:pt x="895" y="408"/>
                  <a:pt x="887" y="408"/>
                  <a:pt x="882" y="414"/>
                </a:cubicBezTo>
                <a:cubicBezTo>
                  <a:pt x="880" y="416"/>
                  <a:pt x="877" y="414"/>
                  <a:pt x="875" y="414"/>
                </a:cubicBezTo>
                <a:cubicBezTo>
                  <a:pt x="873" y="415"/>
                  <a:pt x="872" y="414"/>
                  <a:pt x="872" y="416"/>
                </a:cubicBezTo>
                <a:cubicBezTo>
                  <a:pt x="871" y="419"/>
                  <a:pt x="867" y="417"/>
                  <a:pt x="865" y="419"/>
                </a:cubicBezTo>
                <a:cubicBezTo>
                  <a:pt x="863" y="420"/>
                  <a:pt x="861" y="421"/>
                  <a:pt x="860" y="422"/>
                </a:cubicBezTo>
                <a:cubicBezTo>
                  <a:pt x="857" y="425"/>
                  <a:pt x="855" y="427"/>
                  <a:pt x="851" y="428"/>
                </a:cubicBezTo>
                <a:cubicBezTo>
                  <a:pt x="851" y="428"/>
                  <a:pt x="851" y="428"/>
                  <a:pt x="850" y="428"/>
                </a:cubicBezTo>
                <a:cubicBezTo>
                  <a:pt x="849" y="429"/>
                  <a:pt x="846" y="427"/>
                  <a:pt x="846" y="425"/>
                </a:cubicBezTo>
                <a:cubicBezTo>
                  <a:pt x="846" y="424"/>
                  <a:pt x="846" y="421"/>
                  <a:pt x="843" y="421"/>
                </a:cubicBezTo>
                <a:cubicBezTo>
                  <a:pt x="842" y="421"/>
                  <a:pt x="840" y="420"/>
                  <a:pt x="837" y="422"/>
                </a:cubicBezTo>
                <a:cubicBezTo>
                  <a:pt x="835" y="424"/>
                  <a:pt x="832" y="428"/>
                  <a:pt x="828" y="428"/>
                </a:cubicBezTo>
                <a:cubicBezTo>
                  <a:pt x="822" y="427"/>
                  <a:pt x="814" y="431"/>
                  <a:pt x="811" y="422"/>
                </a:cubicBezTo>
                <a:cubicBezTo>
                  <a:pt x="811" y="420"/>
                  <a:pt x="808" y="419"/>
                  <a:pt x="806" y="421"/>
                </a:cubicBezTo>
                <a:cubicBezTo>
                  <a:pt x="804" y="425"/>
                  <a:pt x="800" y="426"/>
                  <a:pt x="796" y="425"/>
                </a:cubicBezTo>
                <a:cubicBezTo>
                  <a:pt x="793" y="424"/>
                  <a:pt x="792" y="425"/>
                  <a:pt x="791" y="427"/>
                </a:cubicBezTo>
                <a:cubicBezTo>
                  <a:pt x="789" y="430"/>
                  <a:pt x="787" y="432"/>
                  <a:pt x="783" y="433"/>
                </a:cubicBezTo>
                <a:cubicBezTo>
                  <a:pt x="780" y="434"/>
                  <a:pt x="777" y="437"/>
                  <a:pt x="775" y="440"/>
                </a:cubicBezTo>
                <a:cubicBezTo>
                  <a:pt x="773" y="442"/>
                  <a:pt x="770" y="443"/>
                  <a:pt x="768" y="442"/>
                </a:cubicBezTo>
                <a:cubicBezTo>
                  <a:pt x="764" y="440"/>
                  <a:pt x="761" y="442"/>
                  <a:pt x="758" y="443"/>
                </a:cubicBezTo>
                <a:cubicBezTo>
                  <a:pt x="756" y="445"/>
                  <a:pt x="755" y="445"/>
                  <a:pt x="752" y="444"/>
                </a:cubicBezTo>
                <a:cubicBezTo>
                  <a:pt x="748" y="442"/>
                  <a:pt x="743" y="442"/>
                  <a:pt x="739" y="444"/>
                </a:cubicBezTo>
                <a:cubicBezTo>
                  <a:pt x="736" y="445"/>
                  <a:pt x="734" y="448"/>
                  <a:pt x="732" y="451"/>
                </a:cubicBezTo>
                <a:cubicBezTo>
                  <a:pt x="730" y="456"/>
                  <a:pt x="727" y="458"/>
                  <a:pt x="722" y="459"/>
                </a:cubicBezTo>
                <a:cubicBezTo>
                  <a:pt x="719" y="459"/>
                  <a:pt x="716" y="461"/>
                  <a:pt x="712" y="458"/>
                </a:cubicBezTo>
                <a:cubicBezTo>
                  <a:pt x="712" y="458"/>
                  <a:pt x="709" y="459"/>
                  <a:pt x="708" y="460"/>
                </a:cubicBezTo>
                <a:cubicBezTo>
                  <a:pt x="703" y="462"/>
                  <a:pt x="698" y="459"/>
                  <a:pt x="698" y="454"/>
                </a:cubicBezTo>
                <a:cubicBezTo>
                  <a:pt x="697" y="448"/>
                  <a:pt x="696" y="447"/>
                  <a:pt x="690" y="449"/>
                </a:cubicBezTo>
                <a:cubicBezTo>
                  <a:pt x="687" y="450"/>
                  <a:pt x="684" y="447"/>
                  <a:pt x="685" y="444"/>
                </a:cubicBezTo>
                <a:cubicBezTo>
                  <a:pt x="685" y="442"/>
                  <a:pt x="684" y="441"/>
                  <a:pt x="683" y="442"/>
                </a:cubicBezTo>
                <a:cubicBezTo>
                  <a:pt x="679" y="443"/>
                  <a:pt x="675" y="442"/>
                  <a:pt x="672" y="440"/>
                </a:cubicBezTo>
                <a:cubicBezTo>
                  <a:pt x="670" y="439"/>
                  <a:pt x="669" y="441"/>
                  <a:pt x="667" y="441"/>
                </a:cubicBezTo>
                <a:cubicBezTo>
                  <a:pt x="663" y="445"/>
                  <a:pt x="657" y="446"/>
                  <a:pt x="651" y="445"/>
                </a:cubicBezTo>
                <a:cubicBezTo>
                  <a:pt x="649" y="445"/>
                  <a:pt x="647" y="446"/>
                  <a:pt x="645" y="447"/>
                </a:cubicBezTo>
                <a:cubicBezTo>
                  <a:pt x="644" y="448"/>
                  <a:pt x="642" y="449"/>
                  <a:pt x="640" y="449"/>
                </a:cubicBezTo>
                <a:cubicBezTo>
                  <a:pt x="639" y="449"/>
                  <a:pt x="638" y="449"/>
                  <a:pt x="637" y="448"/>
                </a:cubicBezTo>
                <a:cubicBezTo>
                  <a:pt x="637" y="446"/>
                  <a:pt x="637" y="445"/>
                  <a:pt x="638" y="444"/>
                </a:cubicBezTo>
                <a:cubicBezTo>
                  <a:pt x="640" y="444"/>
                  <a:pt x="641" y="443"/>
                  <a:pt x="640" y="441"/>
                </a:cubicBezTo>
                <a:cubicBezTo>
                  <a:pt x="639" y="439"/>
                  <a:pt x="638" y="441"/>
                  <a:pt x="637" y="441"/>
                </a:cubicBezTo>
                <a:cubicBezTo>
                  <a:pt x="632" y="439"/>
                  <a:pt x="628" y="444"/>
                  <a:pt x="624" y="445"/>
                </a:cubicBezTo>
                <a:cubicBezTo>
                  <a:pt x="622" y="446"/>
                  <a:pt x="623" y="447"/>
                  <a:pt x="624" y="449"/>
                </a:cubicBezTo>
                <a:cubicBezTo>
                  <a:pt x="625" y="450"/>
                  <a:pt x="625" y="452"/>
                  <a:pt x="623" y="453"/>
                </a:cubicBezTo>
                <a:cubicBezTo>
                  <a:pt x="621" y="454"/>
                  <a:pt x="621" y="455"/>
                  <a:pt x="620" y="456"/>
                </a:cubicBezTo>
                <a:cubicBezTo>
                  <a:pt x="616" y="459"/>
                  <a:pt x="612" y="462"/>
                  <a:pt x="607" y="460"/>
                </a:cubicBezTo>
                <a:cubicBezTo>
                  <a:pt x="600" y="456"/>
                  <a:pt x="596" y="461"/>
                  <a:pt x="592" y="464"/>
                </a:cubicBezTo>
                <a:cubicBezTo>
                  <a:pt x="584" y="470"/>
                  <a:pt x="577" y="477"/>
                  <a:pt x="569" y="482"/>
                </a:cubicBezTo>
                <a:cubicBezTo>
                  <a:pt x="568" y="483"/>
                  <a:pt x="567" y="483"/>
                  <a:pt x="567" y="484"/>
                </a:cubicBezTo>
                <a:cubicBezTo>
                  <a:pt x="565" y="488"/>
                  <a:pt x="562" y="490"/>
                  <a:pt x="559" y="492"/>
                </a:cubicBezTo>
                <a:cubicBezTo>
                  <a:pt x="557" y="494"/>
                  <a:pt x="555" y="495"/>
                  <a:pt x="553" y="494"/>
                </a:cubicBezTo>
                <a:cubicBezTo>
                  <a:pt x="547" y="491"/>
                  <a:pt x="544" y="497"/>
                  <a:pt x="539" y="499"/>
                </a:cubicBezTo>
                <a:cubicBezTo>
                  <a:pt x="538" y="499"/>
                  <a:pt x="538" y="501"/>
                  <a:pt x="537" y="501"/>
                </a:cubicBezTo>
                <a:cubicBezTo>
                  <a:pt x="531" y="502"/>
                  <a:pt x="527" y="505"/>
                  <a:pt x="522" y="509"/>
                </a:cubicBezTo>
                <a:cubicBezTo>
                  <a:pt x="516" y="513"/>
                  <a:pt x="513" y="517"/>
                  <a:pt x="510" y="524"/>
                </a:cubicBezTo>
                <a:cubicBezTo>
                  <a:pt x="508" y="528"/>
                  <a:pt x="505" y="531"/>
                  <a:pt x="502" y="534"/>
                </a:cubicBezTo>
                <a:cubicBezTo>
                  <a:pt x="498" y="537"/>
                  <a:pt x="495" y="539"/>
                  <a:pt x="493" y="543"/>
                </a:cubicBezTo>
                <a:cubicBezTo>
                  <a:pt x="492" y="544"/>
                  <a:pt x="484" y="547"/>
                  <a:pt x="483" y="546"/>
                </a:cubicBezTo>
                <a:cubicBezTo>
                  <a:pt x="481" y="544"/>
                  <a:pt x="478" y="543"/>
                  <a:pt x="478" y="539"/>
                </a:cubicBezTo>
                <a:cubicBezTo>
                  <a:pt x="480" y="531"/>
                  <a:pt x="477" y="527"/>
                  <a:pt x="469" y="527"/>
                </a:cubicBezTo>
                <a:cubicBezTo>
                  <a:pt x="466" y="527"/>
                  <a:pt x="463" y="527"/>
                  <a:pt x="459" y="526"/>
                </a:cubicBezTo>
                <a:cubicBezTo>
                  <a:pt x="459" y="526"/>
                  <a:pt x="459" y="526"/>
                  <a:pt x="459" y="526"/>
                </a:cubicBezTo>
                <a:cubicBezTo>
                  <a:pt x="456" y="528"/>
                  <a:pt x="453" y="527"/>
                  <a:pt x="451" y="524"/>
                </a:cubicBezTo>
                <a:cubicBezTo>
                  <a:pt x="450" y="523"/>
                  <a:pt x="449" y="522"/>
                  <a:pt x="449" y="522"/>
                </a:cubicBezTo>
                <a:cubicBezTo>
                  <a:pt x="442" y="524"/>
                  <a:pt x="442" y="518"/>
                  <a:pt x="442" y="514"/>
                </a:cubicBezTo>
                <a:cubicBezTo>
                  <a:pt x="441" y="512"/>
                  <a:pt x="440" y="512"/>
                  <a:pt x="438" y="511"/>
                </a:cubicBezTo>
                <a:cubicBezTo>
                  <a:pt x="436" y="511"/>
                  <a:pt x="435" y="510"/>
                  <a:pt x="437" y="508"/>
                </a:cubicBezTo>
                <a:cubicBezTo>
                  <a:pt x="439" y="506"/>
                  <a:pt x="440" y="505"/>
                  <a:pt x="438" y="503"/>
                </a:cubicBezTo>
                <a:cubicBezTo>
                  <a:pt x="436" y="500"/>
                  <a:pt x="435" y="502"/>
                  <a:pt x="434" y="503"/>
                </a:cubicBezTo>
                <a:cubicBezTo>
                  <a:pt x="429" y="503"/>
                  <a:pt x="425" y="505"/>
                  <a:pt x="422" y="508"/>
                </a:cubicBezTo>
                <a:cubicBezTo>
                  <a:pt x="421" y="509"/>
                  <a:pt x="419" y="511"/>
                  <a:pt x="418" y="510"/>
                </a:cubicBezTo>
                <a:cubicBezTo>
                  <a:pt x="417" y="508"/>
                  <a:pt x="413" y="507"/>
                  <a:pt x="415" y="503"/>
                </a:cubicBezTo>
                <a:cubicBezTo>
                  <a:pt x="417" y="498"/>
                  <a:pt x="415" y="497"/>
                  <a:pt x="410" y="499"/>
                </a:cubicBezTo>
                <a:cubicBezTo>
                  <a:pt x="408" y="500"/>
                  <a:pt x="406" y="499"/>
                  <a:pt x="404" y="498"/>
                </a:cubicBezTo>
                <a:cubicBezTo>
                  <a:pt x="401" y="496"/>
                  <a:pt x="397" y="497"/>
                  <a:pt x="393" y="497"/>
                </a:cubicBezTo>
                <a:cubicBezTo>
                  <a:pt x="391" y="496"/>
                  <a:pt x="390" y="501"/>
                  <a:pt x="388" y="501"/>
                </a:cubicBezTo>
                <a:cubicBezTo>
                  <a:pt x="383" y="503"/>
                  <a:pt x="388" y="505"/>
                  <a:pt x="387" y="507"/>
                </a:cubicBezTo>
                <a:cubicBezTo>
                  <a:pt x="386" y="511"/>
                  <a:pt x="390" y="514"/>
                  <a:pt x="388" y="518"/>
                </a:cubicBezTo>
                <a:cubicBezTo>
                  <a:pt x="386" y="521"/>
                  <a:pt x="384" y="523"/>
                  <a:pt x="381" y="525"/>
                </a:cubicBezTo>
                <a:cubicBezTo>
                  <a:pt x="378" y="526"/>
                  <a:pt x="376" y="527"/>
                  <a:pt x="376" y="531"/>
                </a:cubicBezTo>
                <a:cubicBezTo>
                  <a:pt x="377" y="533"/>
                  <a:pt x="374" y="536"/>
                  <a:pt x="372" y="537"/>
                </a:cubicBezTo>
                <a:cubicBezTo>
                  <a:pt x="369" y="539"/>
                  <a:pt x="364" y="540"/>
                  <a:pt x="369" y="545"/>
                </a:cubicBezTo>
                <a:cubicBezTo>
                  <a:pt x="370" y="545"/>
                  <a:pt x="369" y="547"/>
                  <a:pt x="369" y="548"/>
                </a:cubicBezTo>
                <a:cubicBezTo>
                  <a:pt x="367" y="550"/>
                  <a:pt x="367" y="552"/>
                  <a:pt x="366" y="554"/>
                </a:cubicBezTo>
                <a:cubicBezTo>
                  <a:pt x="366" y="556"/>
                  <a:pt x="365" y="557"/>
                  <a:pt x="362" y="557"/>
                </a:cubicBezTo>
                <a:cubicBezTo>
                  <a:pt x="358" y="556"/>
                  <a:pt x="356" y="558"/>
                  <a:pt x="357" y="563"/>
                </a:cubicBezTo>
                <a:cubicBezTo>
                  <a:pt x="358" y="565"/>
                  <a:pt x="357" y="567"/>
                  <a:pt x="356" y="569"/>
                </a:cubicBezTo>
                <a:cubicBezTo>
                  <a:pt x="354" y="572"/>
                  <a:pt x="354" y="576"/>
                  <a:pt x="353" y="579"/>
                </a:cubicBezTo>
                <a:cubicBezTo>
                  <a:pt x="352" y="580"/>
                  <a:pt x="352" y="581"/>
                  <a:pt x="353" y="582"/>
                </a:cubicBezTo>
                <a:cubicBezTo>
                  <a:pt x="355" y="588"/>
                  <a:pt x="351" y="596"/>
                  <a:pt x="345" y="599"/>
                </a:cubicBezTo>
                <a:cubicBezTo>
                  <a:pt x="343" y="600"/>
                  <a:pt x="340" y="601"/>
                  <a:pt x="339" y="604"/>
                </a:cubicBezTo>
                <a:cubicBezTo>
                  <a:pt x="338" y="606"/>
                  <a:pt x="337" y="608"/>
                  <a:pt x="334" y="606"/>
                </a:cubicBezTo>
                <a:cubicBezTo>
                  <a:pt x="331" y="604"/>
                  <a:pt x="328" y="606"/>
                  <a:pt x="326" y="609"/>
                </a:cubicBezTo>
                <a:cubicBezTo>
                  <a:pt x="324" y="611"/>
                  <a:pt x="323" y="616"/>
                  <a:pt x="318" y="612"/>
                </a:cubicBezTo>
                <a:cubicBezTo>
                  <a:pt x="317" y="610"/>
                  <a:pt x="317" y="613"/>
                  <a:pt x="316" y="613"/>
                </a:cubicBezTo>
                <a:cubicBezTo>
                  <a:pt x="310" y="616"/>
                  <a:pt x="309" y="618"/>
                  <a:pt x="310" y="624"/>
                </a:cubicBezTo>
                <a:cubicBezTo>
                  <a:pt x="312" y="631"/>
                  <a:pt x="306" y="628"/>
                  <a:pt x="304" y="629"/>
                </a:cubicBezTo>
                <a:cubicBezTo>
                  <a:pt x="303" y="630"/>
                  <a:pt x="301" y="629"/>
                  <a:pt x="300" y="629"/>
                </a:cubicBezTo>
                <a:cubicBezTo>
                  <a:pt x="298" y="628"/>
                  <a:pt x="297" y="627"/>
                  <a:pt x="296" y="628"/>
                </a:cubicBezTo>
                <a:cubicBezTo>
                  <a:pt x="295" y="629"/>
                  <a:pt x="295" y="631"/>
                  <a:pt x="296" y="633"/>
                </a:cubicBezTo>
                <a:cubicBezTo>
                  <a:pt x="296" y="636"/>
                  <a:pt x="294" y="639"/>
                  <a:pt x="291" y="638"/>
                </a:cubicBezTo>
                <a:cubicBezTo>
                  <a:pt x="286" y="637"/>
                  <a:pt x="283" y="640"/>
                  <a:pt x="280" y="642"/>
                </a:cubicBezTo>
                <a:cubicBezTo>
                  <a:pt x="277" y="646"/>
                  <a:pt x="274" y="650"/>
                  <a:pt x="274" y="655"/>
                </a:cubicBezTo>
                <a:cubicBezTo>
                  <a:pt x="274" y="657"/>
                  <a:pt x="273" y="658"/>
                  <a:pt x="271" y="658"/>
                </a:cubicBezTo>
                <a:cubicBezTo>
                  <a:pt x="263" y="660"/>
                  <a:pt x="257" y="665"/>
                  <a:pt x="249" y="668"/>
                </a:cubicBezTo>
                <a:cubicBezTo>
                  <a:pt x="246" y="668"/>
                  <a:pt x="245" y="671"/>
                  <a:pt x="243" y="673"/>
                </a:cubicBezTo>
                <a:cubicBezTo>
                  <a:pt x="241" y="677"/>
                  <a:pt x="238" y="680"/>
                  <a:pt x="233" y="679"/>
                </a:cubicBezTo>
                <a:cubicBezTo>
                  <a:pt x="233" y="679"/>
                  <a:pt x="231" y="680"/>
                  <a:pt x="231" y="680"/>
                </a:cubicBezTo>
                <a:cubicBezTo>
                  <a:pt x="228" y="683"/>
                  <a:pt x="224" y="683"/>
                  <a:pt x="221" y="682"/>
                </a:cubicBezTo>
                <a:cubicBezTo>
                  <a:pt x="218" y="681"/>
                  <a:pt x="216" y="681"/>
                  <a:pt x="214" y="685"/>
                </a:cubicBezTo>
                <a:cubicBezTo>
                  <a:pt x="213" y="687"/>
                  <a:pt x="211" y="688"/>
                  <a:pt x="209" y="687"/>
                </a:cubicBezTo>
                <a:cubicBezTo>
                  <a:pt x="206" y="685"/>
                  <a:pt x="204" y="687"/>
                  <a:pt x="202" y="689"/>
                </a:cubicBezTo>
                <a:cubicBezTo>
                  <a:pt x="201" y="691"/>
                  <a:pt x="199" y="693"/>
                  <a:pt x="195" y="692"/>
                </a:cubicBezTo>
                <a:cubicBezTo>
                  <a:pt x="193" y="691"/>
                  <a:pt x="193" y="692"/>
                  <a:pt x="192" y="694"/>
                </a:cubicBezTo>
                <a:cubicBezTo>
                  <a:pt x="191" y="697"/>
                  <a:pt x="189" y="699"/>
                  <a:pt x="187" y="701"/>
                </a:cubicBezTo>
                <a:cubicBezTo>
                  <a:pt x="186" y="702"/>
                  <a:pt x="182" y="704"/>
                  <a:pt x="179" y="703"/>
                </a:cubicBezTo>
                <a:cubicBezTo>
                  <a:pt x="177" y="703"/>
                  <a:pt x="175" y="702"/>
                  <a:pt x="176" y="699"/>
                </a:cubicBezTo>
                <a:cubicBezTo>
                  <a:pt x="176" y="698"/>
                  <a:pt x="174" y="697"/>
                  <a:pt x="173" y="697"/>
                </a:cubicBezTo>
                <a:cubicBezTo>
                  <a:pt x="171" y="697"/>
                  <a:pt x="168" y="698"/>
                  <a:pt x="166" y="697"/>
                </a:cubicBezTo>
                <a:cubicBezTo>
                  <a:pt x="164" y="697"/>
                  <a:pt x="162" y="701"/>
                  <a:pt x="161" y="698"/>
                </a:cubicBezTo>
                <a:cubicBezTo>
                  <a:pt x="159" y="696"/>
                  <a:pt x="157" y="693"/>
                  <a:pt x="157" y="690"/>
                </a:cubicBezTo>
                <a:cubicBezTo>
                  <a:pt x="157" y="688"/>
                  <a:pt x="158" y="687"/>
                  <a:pt x="161" y="687"/>
                </a:cubicBezTo>
                <a:cubicBezTo>
                  <a:pt x="165" y="687"/>
                  <a:pt x="168" y="685"/>
                  <a:pt x="169" y="681"/>
                </a:cubicBezTo>
                <a:cubicBezTo>
                  <a:pt x="169" y="680"/>
                  <a:pt x="169" y="680"/>
                  <a:pt x="169" y="679"/>
                </a:cubicBezTo>
                <a:cubicBezTo>
                  <a:pt x="170" y="678"/>
                  <a:pt x="174" y="679"/>
                  <a:pt x="173" y="677"/>
                </a:cubicBezTo>
                <a:cubicBezTo>
                  <a:pt x="171" y="673"/>
                  <a:pt x="167" y="671"/>
                  <a:pt x="163" y="672"/>
                </a:cubicBezTo>
                <a:cubicBezTo>
                  <a:pt x="157" y="673"/>
                  <a:pt x="152" y="674"/>
                  <a:pt x="147" y="673"/>
                </a:cubicBezTo>
                <a:cubicBezTo>
                  <a:pt x="145" y="672"/>
                  <a:pt x="144" y="672"/>
                  <a:pt x="142" y="673"/>
                </a:cubicBezTo>
                <a:cubicBezTo>
                  <a:pt x="138" y="674"/>
                  <a:pt x="136" y="673"/>
                  <a:pt x="134" y="670"/>
                </a:cubicBezTo>
                <a:cubicBezTo>
                  <a:pt x="132" y="665"/>
                  <a:pt x="128" y="664"/>
                  <a:pt x="124" y="666"/>
                </a:cubicBezTo>
                <a:cubicBezTo>
                  <a:pt x="122" y="667"/>
                  <a:pt x="120" y="669"/>
                  <a:pt x="117" y="670"/>
                </a:cubicBezTo>
                <a:cubicBezTo>
                  <a:pt x="115" y="671"/>
                  <a:pt x="113" y="671"/>
                  <a:pt x="110" y="670"/>
                </a:cubicBezTo>
                <a:cubicBezTo>
                  <a:pt x="106" y="667"/>
                  <a:pt x="102" y="670"/>
                  <a:pt x="99" y="672"/>
                </a:cubicBezTo>
                <a:cubicBezTo>
                  <a:pt x="96" y="674"/>
                  <a:pt x="93" y="677"/>
                  <a:pt x="88" y="676"/>
                </a:cubicBezTo>
                <a:cubicBezTo>
                  <a:pt x="87" y="676"/>
                  <a:pt x="87" y="677"/>
                  <a:pt x="86" y="678"/>
                </a:cubicBezTo>
                <a:cubicBezTo>
                  <a:pt x="82" y="680"/>
                  <a:pt x="79" y="679"/>
                  <a:pt x="78" y="675"/>
                </a:cubicBezTo>
                <a:cubicBezTo>
                  <a:pt x="77" y="672"/>
                  <a:pt x="70" y="669"/>
                  <a:pt x="68" y="671"/>
                </a:cubicBezTo>
                <a:cubicBezTo>
                  <a:pt x="66" y="671"/>
                  <a:pt x="64" y="672"/>
                  <a:pt x="63" y="671"/>
                </a:cubicBezTo>
                <a:cubicBezTo>
                  <a:pt x="62" y="669"/>
                  <a:pt x="64" y="669"/>
                  <a:pt x="65" y="668"/>
                </a:cubicBezTo>
                <a:cubicBezTo>
                  <a:pt x="66" y="666"/>
                  <a:pt x="67" y="664"/>
                  <a:pt x="69" y="665"/>
                </a:cubicBezTo>
                <a:cubicBezTo>
                  <a:pt x="70" y="665"/>
                  <a:pt x="71" y="663"/>
                  <a:pt x="72" y="661"/>
                </a:cubicBezTo>
                <a:cubicBezTo>
                  <a:pt x="63" y="661"/>
                  <a:pt x="54" y="663"/>
                  <a:pt x="47" y="668"/>
                </a:cubicBezTo>
                <a:cubicBezTo>
                  <a:pt x="44" y="670"/>
                  <a:pt x="42" y="670"/>
                  <a:pt x="39" y="668"/>
                </a:cubicBezTo>
                <a:cubicBezTo>
                  <a:pt x="38" y="667"/>
                  <a:pt x="37" y="666"/>
                  <a:pt x="35" y="666"/>
                </a:cubicBezTo>
                <a:cubicBezTo>
                  <a:pt x="30" y="664"/>
                  <a:pt x="25" y="656"/>
                  <a:pt x="27" y="651"/>
                </a:cubicBezTo>
                <a:cubicBezTo>
                  <a:pt x="28" y="649"/>
                  <a:pt x="28" y="647"/>
                  <a:pt x="26" y="646"/>
                </a:cubicBezTo>
                <a:cubicBezTo>
                  <a:pt x="25" y="645"/>
                  <a:pt x="22" y="645"/>
                  <a:pt x="21" y="646"/>
                </a:cubicBezTo>
                <a:cubicBezTo>
                  <a:pt x="18" y="649"/>
                  <a:pt x="14" y="646"/>
                  <a:pt x="11" y="646"/>
                </a:cubicBezTo>
                <a:cubicBezTo>
                  <a:pt x="10" y="647"/>
                  <a:pt x="9" y="645"/>
                  <a:pt x="9" y="644"/>
                </a:cubicBezTo>
                <a:cubicBezTo>
                  <a:pt x="9" y="638"/>
                  <a:pt x="5" y="635"/>
                  <a:pt x="0" y="634"/>
                </a:cubicBezTo>
                <a:cubicBezTo>
                  <a:pt x="0" y="633"/>
                  <a:pt x="0" y="633"/>
                  <a:pt x="0" y="632"/>
                </a:cubicBezTo>
                <a:cubicBezTo>
                  <a:pt x="4" y="629"/>
                  <a:pt x="6" y="623"/>
                  <a:pt x="11" y="622"/>
                </a:cubicBezTo>
                <a:cubicBezTo>
                  <a:pt x="17" y="620"/>
                  <a:pt x="20" y="615"/>
                  <a:pt x="24" y="612"/>
                </a:cubicBezTo>
                <a:cubicBezTo>
                  <a:pt x="26" y="611"/>
                  <a:pt x="27" y="610"/>
                  <a:pt x="27" y="609"/>
                </a:cubicBezTo>
                <a:cubicBezTo>
                  <a:pt x="26" y="601"/>
                  <a:pt x="31" y="602"/>
                  <a:pt x="35" y="602"/>
                </a:cubicBezTo>
                <a:cubicBezTo>
                  <a:pt x="36" y="602"/>
                  <a:pt x="37" y="601"/>
                  <a:pt x="37" y="600"/>
                </a:cubicBezTo>
                <a:cubicBezTo>
                  <a:pt x="38" y="596"/>
                  <a:pt x="41" y="593"/>
                  <a:pt x="44" y="590"/>
                </a:cubicBezTo>
                <a:cubicBezTo>
                  <a:pt x="47" y="588"/>
                  <a:pt x="48" y="585"/>
                  <a:pt x="49" y="581"/>
                </a:cubicBezTo>
                <a:cubicBezTo>
                  <a:pt x="50" y="579"/>
                  <a:pt x="51" y="577"/>
                  <a:pt x="54" y="578"/>
                </a:cubicBezTo>
                <a:cubicBezTo>
                  <a:pt x="56" y="578"/>
                  <a:pt x="58" y="576"/>
                  <a:pt x="59" y="574"/>
                </a:cubicBezTo>
                <a:cubicBezTo>
                  <a:pt x="63" y="569"/>
                  <a:pt x="65" y="563"/>
                  <a:pt x="72" y="561"/>
                </a:cubicBezTo>
                <a:cubicBezTo>
                  <a:pt x="75" y="559"/>
                  <a:pt x="77" y="556"/>
                  <a:pt x="81" y="555"/>
                </a:cubicBezTo>
                <a:cubicBezTo>
                  <a:pt x="82" y="555"/>
                  <a:pt x="82" y="555"/>
                  <a:pt x="82" y="554"/>
                </a:cubicBezTo>
                <a:cubicBezTo>
                  <a:pt x="83" y="550"/>
                  <a:pt x="86" y="545"/>
                  <a:pt x="84" y="541"/>
                </a:cubicBezTo>
                <a:cubicBezTo>
                  <a:pt x="83" y="537"/>
                  <a:pt x="86" y="536"/>
                  <a:pt x="88" y="536"/>
                </a:cubicBezTo>
                <a:cubicBezTo>
                  <a:pt x="94" y="537"/>
                  <a:pt x="97" y="532"/>
                  <a:pt x="102" y="529"/>
                </a:cubicBezTo>
                <a:cubicBezTo>
                  <a:pt x="105" y="527"/>
                  <a:pt x="111" y="527"/>
                  <a:pt x="112" y="522"/>
                </a:cubicBezTo>
                <a:cubicBezTo>
                  <a:pt x="112" y="521"/>
                  <a:pt x="114" y="521"/>
                  <a:pt x="114" y="521"/>
                </a:cubicBezTo>
                <a:cubicBezTo>
                  <a:pt x="113" y="525"/>
                  <a:pt x="118" y="525"/>
                  <a:pt x="118" y="528"/>
                </a:cubicBezTo>
                <a:cubicBezTo>
                  <a:pt x="118" y="530"/>
                  <a:pt x="118" y="532"/>
                  <a:pt x="120" y="532"/>
                </a:cubicBezTo>
                <a:cubicBezTo>
                  <a:pt x="121" y="531"/>
                  <a:pt x="124" y="532"/>
                  <a:pt x="125" y="530"/>
                </a:cubicBezTo>
                <a:cubicBezTo>
                  <a:pt x="127" y="525"/>
                  <a:pt x="131" y="525"/>
                  <a:pt x="135" y="524"/>
                </a:cubicBezTo>
                <a:cubicBezTo>
                  <a:pt x="136" y="524"/>
                  <a:pt x="136" y="524"/>
                  <a:pt x="137" y="525"/>
                </a:cubicBezTo>
                <a:cubicBezTo>
                  <a:pt x="139" y="530"/>
                  <a:pt x="140" y="531"/>
                  <a:pt x="144" y="526"/>
                </a:cubicBezTo>
                <a:cubicBezTo>
                  <a:pt x="145" y="526"/>
                  <a:pt x="145" y="526"/>
                  <a:pt x="146" y="525"/>
                </a:cubicBezTo>
                <a:cubicBezTo>
                  <a:pt x="147" y="527"/>
                  <a:pt x="147" y="528"/>
                  <a:pt x="147" y="530"/>
                </a:cubicBezTo>
                <a:cubicBezTo>
                  <a:pt x="148" y="535"/>
                  <a:pt x="151" y="537"/>
                  <a:pt x="155" y="536"/>
                </a:cubicBezTo>
                <a:cubicBezTo>
                  <a:pt x="159" y="536"/>
                  <a:pt x="162" y="535"/>
                  <a:pt x="165" y="534"/>
                </a:cubicBezTo>
                <a:cubicBezTo>
                  <a:pt x="170" y="533"/>
                  <a:pt x="173" y="528"/>
                  <a:pt x="175" y="524"/>
                </a:cubicBezTo>
                <a:cubicBezTo>
                  <a:pt x="177" y="519"/>
                  <a:pt x="178" y="515"/>
                  <a:pt x="184" y="515"/>
                </a:cubicBezTo>
                <a:cubicBezTo>
                  <a:pt x="185" y="515"/>
                  <a:pt x="188" y="513"/>
                  <a:pt x="190" y="511"/>
                </a:cubicBezTo>
                <a:cubicBezTo>
                  <a:pt x="196" y="508"/>
                  <a:pt x="202" y="506"/>
                  <a:pt x="206" y="502"/>
                </a:cubicBezTo>
                <a:cubicBezTo>
                  <a:pt x="208" y="500"/>
                  <a:pt x="210" y="499"/>
                  <a:pt x="212" y="499"/>
                </a:cubicBezTo>
                <a:cubicBezTo>
                  <a:pt x="215" y="499"/>
                  <a:pt x="218" y="496"/>
                  <a:pt x="219" y="494"/>
                </a:cubicBezTo>
                <a:cubicBezTo>
                  <a:pt x="222" y="489"/>
                  <a:pt x="225" y="485"/>
                  <a:pt x="229" y="483"/>
                </a:cubicBezTo>
                <a:cubicBezTo>
                  <a:pt x="236" y="480"/>
                  <a:pt x="242" y="475"/>
                  <a:pt x="250" y="477"/>
                </a:cubicBezTo>
                <a:cubicBezTo>
                  <a:pt x="253" y="477"/>
                  <a:pt x="255" y="475"/>
                  <a:pt x="256" y="471"/>
                </a:cubicBezTo>
                <a:cubicBezTo>
                  <a:pt x="257" y="467"/>
                  <a:pt x="262" y="467"/>
                  <a:pt x="265" y="465"/>
                </a:cubicBezTo>
                <a:cubicBezTo>
                  <a:pt x="271" y="464"/>
                  <a:pt x="276" y="462"/>
                  <a:pt x="277" y="456"/>
                </a:cubicBezTo>
                <a:cubicBezTo>
                  <a:pt x="278" y="454"/>
                  <a:pt x="281" y="452"/>
                  <a:pt x="284" y="451"/>
                </a:cubicBezTo>
                <a:cubicBezTo>
                  <a:pt x="290" y="449"/>
                  <a:pt x="296" y="447"/>
                  <a:pt x="302" y="445"/>
                </a:cubicBezTo>
                <a:cubicBezTo>
                  <a:pt x="307" y="444"/>
                  <a:pt x="311" y="445"/>
                  <a:pt x="316" y="445"/>
                </a:cubicBezTo>
                <a:cubicBezTo>
                  <a:pt x="317" y="445"/>
                  <a:pt x="317" y="445"/>
                  <a:pt x="317" y="445"/>
                </a:cubicBezTo>
                <a:cubicBezTo>
                  <a:pt x="322" y="447"/>
                  <a:pt x="323" y="441"/>
                  <a:pt x="327" y="441"/>
                </a:cubicBezTo>
                <a:cubicBezTo>
                  <a:pt x="331" y="442"/>
                  <a:pt x="334" y="442"/>
                  <a:pt x="336" y="438"/>
                </a:cubicBezTo>
                <a:cubicBezTo>
                  <a:pt x="338" y="435"/>
                  <a:pt x="341" y="435"/>
                  <a:pt x="344" y="436"/>
                </a:cubicBezTo>
                <a:cubicBezTo>
                  <a:pt x="349" y="437"/>
                  <a:pt x="352" y="435"/>
                  <a:pt x="355" y="430"/>
                </a:cubicBezTo>
                <a:cubicBezTo>
                  <a:pt x="357" y="426"/>
                  <a:pt x="362" y="426"/>
                  <a:pt x="366" y="424"/>
                </a:cubicBezTo>
                <a:cubicBezTo>
                  <a:pt x="366" y="424"/>
                  <a:pt x="368" y="425"/>
                  <a:pt x="368" y="425"/>
                </a:cubicBezTo>
                <a:cubicBezTo>
                  <a:pt x="371" y="419"/>
                  <a:pt x="375" y="423"/>
                  <a:pt x="379" y="424"/>
                </a:cubicBezTo>
                <a:cubicBezTo>
                  <a:pt x="381" y="424"/>
                  <a:pt x="383" y="424"/>
                  <a:pt x="384" y="424"/>
                </a:cubicBezTo>
                <a:cubicBezTo>
                  <a:pt x="387" y="424"/>
                  <a:pt x="388" y="422"/>
                  <a:pt x="387" y="420"/>
                </a:cubicBezTo>
                <a:cubicBezTo>
                  <a:pt x="385" y="414"/>
                  <a:pt x="387" y="409"/>
                  <a:pt x="392" y="407"/>
                </a:cubicBezTo>
                <a:cubicBezTo>
                  <a:pt x="398" y="405"/>
                  <a:pt x="402" y="401"/>
                  <a:pt x="406" y="396"/>
                </a:cubicBezTo>
                <a:cubicBezTo>
                  <a:pt x="407" y="394"/>
                  <a:pt x="409" y="394"/>
                  <a:pt x="410" y="394"/>
                </a:cubicBezTo>
                <a:cubicBezTo>
                  <a:pt x="417" y="392"/>
                  <a:pt x="424" y="392"/>
                  <a:pt x="429" y="388"/>
                </a:cubicBezTo>
                <a:cubicBezTo>
                  <a:pt x="431" y="386"/>
                  <a:pt x="433" y="388"/>
                  <a:pt x="435" y="387"/>
                </a:cubicBezTo>
                <a:cubicBezTo>
                  <a:pt x="436" y="387"/>
                  <a:pt x="437" y="387"/>
                  <a:pt x="438" y="387"/>
                </a:cubicBezTo>
                <a:cubicBezTo>
                  <a:pt x="442" y="384"/>
                  <a:pt x="446" y="384"/>
                  <a:pt x="451" y="384"/>
                </a:cubicBezTo>
                <a:cubicBezTo>
                  <a:pt x="457" y="385"/>
                  <a:pt x="460" y="379"/>
                  <a:pt x="462" y="374"/>
                </a:cubicBezTo>
                <a:cubicBezTo>
                  <a:pt x="464" y="371"/>
                  <a:pt x="464" y="367"/>
                  <a:pt x="470" y="367"/>
                </a:cubicBezTo>
                <a:cubicBezTo>
                  <a:pt x="471" y="367"/>
                  <a:pt x="474" y="366"/>
                  <a:pt x="474" y="363"/>
                </a:cubicBezTo>
                <a:cubicBezTo>
                  <a:pt x="475" y="362"/>
                  <a:pt x="476" y="362"/>
                  <a:pt x="477" y="361"/>
                </a:cubicBezTo>
                <a:cubicBezTo>
                  <a:pt x="482" y="361"/>
                  <a:pt x="486" y="355"/>
                  <a:pt x="485" y="351"/>
                </a:cubicBezTo>
                <a:cubicBezTo>
                  <a:pt x="485" y="348"/>
                  <a:pt x="485" y="345"/>
                  <a:pt x="487" y="344"/>
                </a:cubicBezTo>
                <a:cubicBezTo>
                  <a:pt x="489" y="343"/>
                  <a:pt x="492" y="345"/>
                  <a:pt x="493" y="347"/>
                </a:cubicBezTo>
                <a:cubicBezTo>
                  <a:pt x="496" y="350"/>
                  <a:pt x="498" y="351"/>
                  <a:pt x="500" y="346"/>
                </a:cubicBezTo>
                <a:cubicBezTo>
                  <a:pt x="502" y="343"/>
                  <a:pt x="507" y="343"/>
                  <a:pt x="509" y="338"/>
                </a:cubicBezTo>
                <a:cubicBezTo>
                  <a:pt x="509" y="336"/>
                  <a:pt x="509" y="335"/>
                  <a:pt x="508" y="333"/>
                </a:cubicBezTo>
                <a:cubicBezTo>
                  <a:pt x="504" y="329"/>
                  <a:pt x="505" y="326"/>
                  <a:pt x="510" y="325"/>
                </a:cubicBezTo>
                <a:cubicBezTo>
                  <a:pt x="512" y="324"/>
                  <a:pt x="512" y="323"/>
                  <a:pt x="511" y="322"/>
                </a:cubicBezTo>
                <a:cubicBezTo>
                  <a:pt x="511" y="319"/>
                  <a:pt x="512" y="318"/>
                  <a:pt x="514" y="317"/>
                </a:cubicBezTo>
                <a:cubicBezTo>
                  <a:pt x="517" y="315"/>
                  <a:pt x="522" y="313"/>
                  <a:pt x="520" y="307"/>
                </a:cubicBezTo>
                <a:cubicBezTo>
                  <a:pt x="520" y="306"/>
                  <a:pt x="521" y="304"/>
                  <a:pt x="522" y="303"/>
                </a:cubicBezTo>
                <a:cubicBezTo>
                  <a:pt x="525" y="300"/>
                  <a:pt x="529" y="297"/>
                  <a:pt x="530" y="293"/>
                </a:cubicBezTo>
                <a:cubicBezTo>
                  <a:pt x="530" y="291"/>
                  <a:pt x="533" y="289"/>
                  <a:pt x="536" y="291"/>
                </a:cubicBezTo>
                <a:cubicBezTo>
                  <a:pt x="538" y="292"/>
                  <a:pt x="540" y="290"/>
                  <a:pt x="541" y="290"/>
                </a:cubicBezTo>
                <a:cubicBezTo>
                  <a:pt x="543" y="289"/>
                  <a:pt x="544" y="286"/>
                  <a:pt x="547" y="287"/>
                </a:cubicBezTo>
                <a:cubicBezTo>
                  <a:pt x="547" y="287"/>
                  <a:pt x="548" y="287"/>
                  <a:pt x="548" y="286"/>
                </a:cubicBezTo>
                <a:cubicBezTo>
                  <a:pt x="547" y="281"/>
                  <a:pt x="552" y="280"/>
                  <a:pt x="554" y="276"/>
                </a:cubicBezTo>
                <a:cubicBezTo>
                  <a:pt x="554" y="274"/>
                  <a:pt x="555" y="273"/>
                  <a:pt x="553" y="271"/>
                </a:cubicBezTo>
                <a:cubicBezTo>
                  <a:pt x="550" y="270"/>
                  <a:pt x="550" y="266"/>
                  <a:pt x="546" y="265"/>
                </a:cubicBezTo>
                <a:cubicBezTo>
                  <a:pt x="544" y="264"/>
                  <a:pt x="545" y="259"/>
                  <a:pt x="548" y="258"/>
                </a:cubicBezTo>
                <a:cubicBezTo>
                  <a:pt x="555" y="257"/>
                  <a:pt x="557" y="252"/>
                  <a:pt x="558" y="246"/>
                </a:cubicBezTo>
                <a:cubicBezTo>
                  <a:pt x="559" y="242"/>
                  <a:pt x="560" y="243"/>
                  <a:pt x="563" y="244"/>
                </a:cubicBezTo>
                <a:cubicBezTo>
                  <a:pt x="563" y="244"/>
                  <a:pt x="563" y="244"/>
                  <a:pt x="563" y="244"/>
                </a:cubicBezTo>
                <a:cubicBezTo>
                  <a:pt x="565" y="245"/>
                  <a:pt x="568" y="247"/>
                  <a:pt x="570" y="245"/>
                </a:cubicBezTo>
                <a:cubicBezTo>
                  <a:pt x="572" y="243"/>
                  <a:pt x="571" y="239"/>
                  <a:pt x="570" y="237"/>
                </a:cubicBezTo>
                <a:cubicBezTo>
                  <a:pt x="569" y="235"/>
                  <a:pt x="569" y="234"/>
                  <a:pt x="571" y="233"/>
                </a:cubicBezTo>
                <a:cubicBezTo>
                  <a:pt x="572" y="232"/>
                  <a:pt x="572" y="232"/>
                  <a:pt x="572" y="231"/>
                </a:cubicBezTo>
                <a:cubicBezTo>
                  <a:pt x="571" y="229"/>
                  <a:pt x="572" y="228"/>
                  <a:pt x="574" y="228"/>
                </a:cubicBezTo>
                <a:cubicBezTo>
                  <a:pt x="576" y="228"/>
                  <a:pt x="576" y="227"/>
                  <a:pt x="577" y="229"/>
                </a:cubicBezTo>
                <a:cubicBezTo>
                  <a:pt x="579" y="233"/>
                  <a:pt x="582" y="231"/>
                  <a:pt x="585" y="230"/>
                </a:cubicBezTo>
                <a:cubicBezTo>
                  <a:pt x="586" y="230"/>
                  <a:pt x="586" y="229"/>
                  <a:pt x="585" y="227"/>
                </a:cubicBezTo>
                <a:cubicBezTo>
                  <a:pt x="584" y="225"/>
                  <a:pt x="583" y="222"/>
                  <a:pt x="585" y="219"/>
                </a:cubicBezTo>
                <a:cubicBezTo>
                  <a:pt x="586" y="218"/>
                  <a:pt x="587" y="218"/>
                  <a:pt x="588" y="218"/>
                </a:cubicBezTo>
                <a:cubicBezTo>
                  <a:pt x="591" y="218"/>
                  <a:pt x="593" y="217"/>
                  <a:pt x="594" y="214"/>
                </a:cubicBezTo>
                <a:cubicBezTo>
                  <a:pt x="595" y="212"/>
                  <a:pt x="597" y="209"/>
                  <a:pt x="602" y="209"/>
                </a:cubicBezTo>
                <a:cubicBezTo>
                  <a:pt x="605" y="209"/>
                  <a:pt x="610" y="208"/>
                  <a:pt x="613" y="203"/>
                </a:cubicBezTo>
                <a:cubicBezTo>
                  <a:pt x="614" y="201"/>
                  <a:pt x="614" y="197"/>
                  <a:pt x="619" y="198"/>
                </a:cubicBezTo>
                <a:cubicBezTo>
                  <a:pt x="620" y="198"/>
                  <a:pt x="621" y="192"/>
                  <a:pt x="619" y="191"/>
                </a:cubicBezTo>
                <a:cubicBezTo>
                  <a:pt x="615" y="190"/>
                  <a:pt x="614" y="186"/>
                  <a:pt x="610" y="184"/>
                </a:cubicBezTo>
                <a:cubicBezTo>
                  <a:pt x="609" y="184"/>
                  <a:pt x="609" y="180"/>
                  <a:pt x="610" y="179"/>
                </a:cubicBezTo>
                <a:cubicBezTo>
                  <a:pt x="611" y="177"/>
                  <a:pt x="612" y="174"/>
                  <a:pt x="614" y="174"/>
                </a:cubicBezTo>
                <a:cubicBezTo>
                  <a:pt x="619" y="172"/>
                  <a:pt x="618" y="168"/>
                  <a:pt x="618" y="164"/>
                </a:cubicBezTo>
                <a:cubicBezTo>
                  <a:pt x="618" y="161"/>
                  <a:pt x="618" y="161"/>
                  <a:pt x="622" y="161"/>
                </a:cubicBezTo>
                <a:cubicBezTo>
                  <a:pt x="629" y="163"/>
                  <a:pt x="636" y="164"/>
                  <a:pt x="644" y="162"/>
                </a:cubicBezTo>
                <a:cubicBezTo>
                  <a:pt x="645" y="162"/>
                  <a:pt x="646" y="162"/>
                  <a:pt x="647" y="163"/>
                </a:cubicBezTo>
                <a:cubicBezTo>
                  <a:pt x="647" y="164"/>
                  <a:pt x="649" y="164"/>
                  <a:pt x="649" y="163"/>
                </a:cubicBezTo>
                <a:cubicBezTo>
                  <a:pt x="651" y="159"/>
                  <a:pt x="655" y="162"/>
                  <a:pt x="658" y="159"/>
                </a:cubicBezTo>
                <a:cubicBezTo>
                  <a:pt x="658" y="159"/>
                  <a:pt x="660" y="158"/>
                  <a:pt x="660" y="158"/>
                </a:cubicBezTo>
                <a:cubicBezTo>
                  <a:pt x="665" y="163"/>
                  <a:pt x="667" y="157"/>
                  <a:pt x="670" y="156"/>
                </a:cubicBezTo>
                <a:cubicBezTo>
                  <a:pt x="673" y="154"/>
                  <a:pt x="677" y="152"/>
                  <a:pt x="678" y="148"/>
                </a:cubicBezTo>
                <a:cubicBezTo>
                  <a:pt x="679" y="147"/>
                  <a:pt x="685" y="147"/>
                  <a:pt x="688" y="146"/>
                </a:cubicBezTo>
                <a:cubicBezTo>
                  <a:pt x="691" y="146"/>
                  <a:pt x="694" y="146"/>
                  <a:pt x="697" y="144"/>
                </a:cubicBezTo>
                <a:cubicBezTo>
                  <a:pt x="700" y="141"/>
                  <a:pt x="705" y="140"/>
                  <a:pt x="710" y="142"/>
                </a:cubicBezTo>
                <a:cubicBezTo>
                  <a:pt x="710" y="142"/>
                  <a:pt x="711" y="142"/>
                  <a:pt x="711" y="142"/>
                </a:cubicBezTo>
                <a:cubicBezTo>
                  <a:pt x="713" y="142"/>
                  <a:pt x="715" y="137"/>
                  <a:pt x="716" y="142"/>
                </a:cubicBezTo>
                <a:cubicBezTo>
                  <a:pt x="716" y="145"/>
                  <a:pt x="719" y="146"/>
                  <a:pt x="718" y="149"/>
                </a:cubicBezTo>
                <a:cubicBezTo>
                  <a:pt x="717" y="150"/>
                  <a:pt x="719" y="151"/>
                  <a:pt x="720" y="150"/>
                </a:cubicBezTo>
                <a:cubicBezTo>
                  <a:pt x="725" y="150"/>
                  <a:pt x="730" y="149"/>
                  <a:pt x="735" y="148"/>
                </a:cubicBezTo>
                <a:cubicBezTo>
                  <a:pt x="739" y="147"/>
                  <a:pt x="741" y="145"/>
                  <a:pt x="739" y="141"/>
                </a:cubicBezTo>
                <a:cubicBezTo>
                  <a:pt x="739" y="140"/>
                  <a:pt x="740" y="139"/>
                  <a:pt x="740" y="138"/>
                </a:cubicBezTo>
                <a:cubicBezTo>
                  <a:pt x="740" y="136"/>
                  <a:pt x="742" y="134"/>
                  <a:pt x="742" y="131"/>
                </a:cubicBezTo>
                <a:cubicBezTo>
                  <a:pt x="741" y="126"/>
                  <a:pt x="747" y="128"/>
                  <a:pt x="750" y="127"/>
                </a:cubicBezTo>
                <a:cubicBezTo>
                  <a:pt x="752" y="126"/>
                  <a:pt x="755" y="126"/>
                  <a:pt x="755" y="124"/>
                </a:cubicBezTo>
                <a:cubicBezTo>
                  <a:pt x="757" y="119"/>
                  <a:pt x="761" y="115"/>
                  <a:pt x="766" y="111"/>
                </a:cubicBezTo>
                <a:cubicBezTo>
                  <a:pt x="768" y="110"/>
                  <a:pt x="767" y="107"/>
                  <a:pt x="769" y="106"/>
                </a:cubicBezTo>
                <a:cubicBezTo>
                  <a:pt x="771" y="105"/>
                  <a:pt x="772" y="102"/>
                  <a:pt x="775" y="104"/>
                </a:cubicBezTo>
                <a:cubicBezTo>
                  <a:pt x="776" y="105"/>
                  <a:pt x="777" y="104"/>
                  <a:pt x="778" y="102"/>
                </a:cubicBezTo>
                <a:cubicBezTo>
                  <a:pt x="781" y="97"/>
                  <a:pt x="784" y="96"/>
                  <a:pt x="790" y="97"/>
                </a:cubicBezTo>
                <a:cubicBezTo>
                  <a:pt x="791" y="98"/>
                  <a:pt x="792" y="99"/>
                  <a:pt x="793" y="97"/>
                </a:cubicBezTo>
                <a:cubicBezTo>
                  <a:pt x="793" y="96"/>
                  <a:pt x="794" y="95"/>
                  <a:pt x="795" y="96"/>
                </a:cubicBezTo>
                <a:cubicBezTo>
                  <a:pt x="799" y="100"/>
                  <a:pt x="802" y="97"/>
                  <a:pt x="806" y="95"/>
                </a:cubicBezTo>
                <a:cubicBezTo>
                  <a:pt x="806" y="95"/>
                  <a:pt x="807" y="95"/>
                  <a:pt x="807" y="95"/>
                </a:cubicBezTo>
                <a:cubicBezTo>
                  <a:pt x="808" y="99"/>
                  <a:pt x="812" y="99"/>
                  <a:pt x="815" y="100"/>
                </a:cubicBezTo>
                <a:cubicBezTo>
                  <a:pt x="816" y="100"/>
                  <a:pt x="815" y="101"/>
                  <a:pt x="815" y="101"/>
                </a:cubicBezTo>
                <a:cubicBezTo>
                  <a:pt x="815" y="103"/>
                  <a:pt x="816" y="104"/>
                  <a:pt x="817" y="104"/>
                </a:cubicBezTo>
                <a:cubicBezTo>
                  <a:pt x="818" y="105"/>
                  <a:pt x="818" y="104"/>
                  <a:pt x="819" y="103"/>
                </a:cubicBezTo>
                <a:cubicBezTo>
                  <a:pt x="821" y="100"/>
                  <a:pt x="828" y="99"/>
                  <a:pt x="830" y="101"/>
                </a:cubicBezTo>
                <a:cubicBezTo>
                  <a:pt x="834" y="104"/>
                  <a:pt x="839" y="103"/>
                  <a:pt x="843" y="105"/>
                </a:cubicBezTo>
                <a:cubicBezTo>
                  <a:pt x="844" y="105"/>
                  <a:pt x="844" y="105"/>
                  <a:pt x="844" y="105"/>
                </a:cubicBezTo>
                <a:cubicBezTo>
                  <a:pt x="846" y="100"/>
                  <a:pt x="853" y="101"/>
                  <a:pt x="855" y="95"/>
                </a:cubicBezTo>
                <a:cubicBezTo>
                  <a:pt x="857" y="90"/>
                  <a:pt x="861" y="86"/>
                  <a:pt x="861" y="80"/>
                </a:cubicBezTo>
                <a:cubicBezTo>
                  <a:pt x="862" y="71"/>
                  <a:pt x="864" y="63"/>
                  <a:pt x="863" y="54"/>
                </a:cubicBezTo>
                <a:cubicBezTo>
                  <a:pt x="863" y="53"/>
                  <a:pt x="863" y="52"/>
                  <a:pt x="864" y="52"/>
                </a:cubicBezTo>
                <a:cubicBezTo>
                  <a:pt x="865" y="51"/>
                  <a:pt x="865" y="52"/>
                  <a:pt x="866" y="53"/>
                </a:cubicBezTo>
                <a:cubicBezTo>
                  <a:pt x="868" y="57"/>
                  <a:pt x="869" y="55"/>
                  <a:pt x="872" y="53"/>
                </a:cubicBezTo>
                <a:cubicBezTo>
                  <a:pt x="875" y="51"/>
                  <a:pt x="877" y="47"/>
                  <a:pt x="878" y="44"/>
                </a:cubicBezTo>
                <a:cubicBezTo>
                  <a:pt x="880" y="38"/>
                  <a:pt x="887" y="35"/>
                  <a:pt x="889" y="29"/>
                </a:cubicBezTo>
                <a:cubicBezTo>
                  <a:pt x="892" y="24"/>
                  <a:pt x="897" y="27"/>
                  <a:pt x="900" y="24"/>
                </a:cubicBezTo>
                <a:cubicBezTo>
                  <a:pt x="901" y="23"/>
                  <a:pt x="902" y="24"/>
                  <a:pt x="902" y="25"/>
                </a:cubicBezTo>
                <a:cubicBezTo>
                  <a:pt x="904" y="29"/>
                  <a:pt x="906" y="26"/>
                  <a:pt x="907" y="24"/>
                </a:cubicBezTo>
                <a:cubicBezTo>
                  <a:pt x="908" y="19"/>
                  <a:pt x="912" y="16"/>
                  <a:pt x="914" y="12"/>
                </a:cubicBezTo>
                <a:cubicBezTo>
                  <a:pt x="914" y="11"/>
                  <a:pt x="915" y="11"/>
                  <a:pt x="915" y="11"/>
                </a:cubicBezTo>
                <a:cubicBezTo>
                  <a:pt x="921" y="10"/>
                  <a:pt x="921" y="4"/>
                  <a:pt x="922" y="0"/>
                </a:cubicBezTo>
                <a:cubicBezTo>
                  <a:pt x="923" y="0"/>
                  <a:pt x="924" y="0"/>
                  <a:pt x="925" y="0"/>
                </a:cubicBezTo>
                <a:cubicBezTo>
                  <a:pt x="929" y="3"/>
                  <a:pt x="933" y="5"/>
                  <a:pt x="936" y="8"/>
                </a:cubicBezTo>
                <a:cubicBezTo>
                  <a:pt x="939" y="11"/>
                  <a:pt x="943" y="13"/>
                  <a:pt x="947" y="14"/>
                </a:cubicBezTo>
                <a:cubicBezTo>
                  <a:pt x="948" y="14"/>
                  <a:pt x="948" y="15"/>
                  <a:pt x="949" y="15"/>
                </a:cubicBezTo>
                <a:cubicBezTo>
                  <a:pt x="954" y="17"/>
                  <a:pt x="954" y="19"/>
                  <a:pt x="951" y="23"/>
                </a:cubicBezTo>
                <a:cubicBezTo>
                  <a:pt x="950" y="24"/>
                  <a:pt x="950" y="25"/>
                  <a:pt x="950" y="27"/>
                </a:cubicBezTo>
                <a:cubicBezTo>
                  <a:pt x="951" y="28"/>
                  <a:pt x="951" y="29"/>
                  <a:pt x="952" y="30"/>
                </a:cubicBezTo>
                <a:cubicBezTo>
                  <a:pt x="953" y="32"/>
                  <a:pt x="951" y="35"/>
                  <a:pt x="953" y="36"/>
                </a:cubicBezTo>
                <a:cubicBezTo>
                  <a:pt x="956" y="37"/>
                  <a:pt x="960" y="39"/>
                  <a:pt x="964" y="39"/>
                </a:cubicBezTo>
                <a:cubicBezTo>
                  <a:pt x="965" y="39"/>
                  <a:pt x="967" y="38"/>
                  <a:pt x="968" y="39"/>
                </a:cubicBezTo>
                <a:cubicBezTo>
                  <a:pt x="971" y="39"/>
                  <a:pt x="973" y="41"/>
                  <a:pt x="972" y="44"/>
                </a:cubicBezTo>
                <a:cubicBezTo>
                  <a:pt x="971" y="47"/>
                  <a:pt x="971" y="49"/>
                  <a:pt x="973" y="51"/>
                </a:cubicBezTo>
                <a:cubicBezTo>
                  <a:pt x="976" y="54"/>
                  <a:pt x="977" y="57"/>
                  <a:pt x="976" y="61"/>
                </a:cubicBezTo>
                <a:cubicBezTo>
                  <a:pt x="975" y="64"/>
                  <a:pt x="977" y="64"/>
                  <a:pt x="978" y="64"/>
                </a:cubicBezTo>
                <a:cubicBezTo>
                  <a:pt x="983" y="65"/>
                  <a:pt x="984" y="67"/>
                  <a:pt x="983" y="71"/>
                </a:cubicBezTo>
                <a:cubicBezTo>
                  <a:pt x="981" y="83"/>
                  <a:pt x="985" y="94"/>
                  <a:pt x="992" y="105"/>
                </a:cubicBezTo>
                <a:cubicBezTo>
                  <a:pt x="994" y="108"/>
                  <a:pt x="996" y="111"/>
                  <a:pt x="1001" y="109"/>
                </a:cubicBezTo>
                <a:cubicBezTo>
                  <a:pt x="1003" y="107"/>
                  <a:pt x="1005" y="109"/>
                  <a:pt x="1006" y="111"/>
                </a:cubicBezTo>
                <a:cubicBezTo>
                  <a:pt x="1007" y="113"/>
                  <a:pt x="1008" y="115"/>
                  <a:pt x="1010" y="115"/>
                </a:cubicBezTo>
                <a:cubicBezTo>
                  <a:pt x="1014" y="116"/>
                  <a:pt x="1014" y="118"/>
                  <a:pt x="1012" y="121"/>
                </a:cubicBezTo>
                <a:cubicBezTo>
                  <a:pt x="1010" y="125"/>
                  <a:pt x="1009" y="129"/>
                  <a:pt x="1006" y="133"/>
                </a:cubicBezTo>
                <a:cubicBezTo>
                  <a:pt x="1001" y="138"/>
                  <a:pt x="1002" y="139"/>
                  <a:pt x="1005" y="145"/>
                </a:cubicBezTo>
                <a:cubicBezTo>
                  <a:pt x="1007" y="148"/>
                  <a:pt x="1012" y="150"/>
                  <a:pt x="1012" y="154"/>
                </a:cubicBezTo>
                <a:cubicBezTo>
                  <a:pt x="1012" y="155"/>
                  <a:pt x="1013" y="155"/>
                  <a:pt x="1014" y="155"/>
                </a:cubicBezTo>
                <a:cubicBezTo>
                  <a:pt x="1014" y="156"/>
                  <a:pt x="1015" y="156"/>
                  <a:pt x="1015" y="156"/>
                </a:cubicBezTo>
                <a:cubicBezTo>
                  <a:pt x="1019" y="158"/>
                  <a:pt x="1022" y="162"/>
                  <a:pt x="1027" y="161"/>
                </a:cubicBezTo>
                <a:cubicBezTo>
                  <a:pt x="1028" y="161"/>
                  <a:pt x="1029" y="164"/>
                  <a:pt x="1029" y="166"/>
                </a:cubicBezTo>
                <a:cubicBezTo>
                  <a:pt x="1028" y="168"/>
                  <a:pt x="1028" y="171"/>
                  <a:pt x="1032" y="172"/>
                </a:cubicBezTo>
                <a:cubicBezTo>
                  <a:pt x="1033" y="172"/>
                  <a:pt x="1033" y="174"/>
                  <a:pt x="1034" y="174"/>
                </a:cubicBezTo>
                <a:cubicBezTo>
                  <a:pt x="1035" y="177"/>
                  <a:pt x="1037" y="178"/>
                  <a:pt x="1040" y="177"/>
                </a:cubicBezTo>
                <a:cubicBezTo>
                  <a:pt x="1043" y="176"/>
                  <a:pt x="1045" y="177"/>
                  <a:pt x="1047" y="179"/>
                </a:cubicBezTo>
                <a:cubicBezTo>
                  <a:pt x="1051" y="183"/>
                  <a:pt x="1055" y="186"/>
                  <a:pt x="1058" y="191"/>
                </a:cubicBezTo>
                <a:cubicBezTo>
                  <a:pt x="1060" y="196"/>
                  <a:pt x="1062" y="196"/>
                  <a:pt x="1067" y="195"/>
                </a:cubicBezTo>
                <a:cubicBezTo>
                  <a:pt x="1071" y="193"/>
                  <a:pt x="1075" y="192"/>
                  <a:pt x="1077" y="188"/>
                </a:cubicBezTo>
                <a:cubicBezTo>
                  <a:pt x="1078" y="186"/>
                  <a:pt x="1080" y="186"/>
                  <a:pt x="1082" y="186"/>
                </a:cubicBezTo>
                <a:cubicBezTo>
                  <a:pt x="1083" y="186"/>
                  <a:pt x="1084" y="187"/>
                  <a:pt x="1084" y="187"/>
                </a:cubicBezTo>
                <a:cubicBezTo>
                  <a:pt x="1087" y="190"/>
                  <a:pt x="1093" y="186"/>
                  <a:pt x="1095" y="191"/>
                </a:cubicBezTo>
                <a:cubicBezTo>
                  <a:pt x="1096" y="195"/>
                  <a:pt x="1098" y="198"/>
                  <a:pt x="1102" y="201"/>
                </a:cubicBezTo>
                <a:cubicBezTo>
                  <a:pt x="1103" y="202"/>
                  <a:pt x="1103" y="203"/>
                  <a:pt x="1103" y="204"/>
                </a:cubicBezTo>
                <a:cubicBezTo>
                  <a:pt x="1103" y="208"/>
                  <a:pt x="1105" y="210"/>
                  <a:pt x="1109" y="211"/>
                </a:cubicBezTo>
                <a:cubicBezTo>
                  <a:pt x="1118" y="213"/>
                  <a:pt x="1126" y="214"/>
                  <a:pt x="1135" y="213"/>
                </a:cubicBezTo>
                <a:cubicBezTo>
                  <a:pt x="1142" y="213"/>
                  <a:pt x="1149" y="217"/>
                  <a:pt x="1155" y="220"/>
                </a:cubicBezTo>
                <a:cubicBezTo>
                  <a:pt x="1157" y="221"/>
                  <a:pt x="1158" y="222"/>
                  <a:pt x="1160" y="223"/>
                </a:cubicBezTo>
                <a:cubicBezTo>
                  <a:pt x="1163" y="225"/>
                  <a:pt x="1167" y="226"/>
                  <a:pt x="1164" y="231"/>
                </a:cubicBezTo>
                <a:cubicBezTo>
                  <a:pt x="1166" y="235"/>
                  <a:pt x="1163" y="240"/>
                  <a:pt x="1164" y="245"/>
                </a:cubicBezTo>
                <a:cubicBezTo>
                  <a:pt x="1165" y="247"/>
                  <a:pt x="1165" y="248"/>
                  <a:pt x="1165" y="250"/>
                </a:cubicBezTo>
                <a:cubicBezTo>
                  <a:pt x="1162" y="258"/>
                  <a:pt x="1162" y="258"/>
                  <a:pt x="1168" y="263"/>
                </a:cubicBezTo>
                <a:cubicBezTo>
                  <a:pt x="1168" y="263"/>
                  <a:pt x="1168" y="264"/>
                  <a:pt x="1169" y="264"/>
                </a:cubicBezTo>
                <a:cubicBezTo>
                  <a:pt x="1169" y="265"/>
                  <a:pt x="1169" y="266"/>
                  <a:pt x="1169" y="266"/>
                </a:cubicBezTo>
                <a:close/>
              </a:path>
            </a:pathLst>
          </a:custGeom>
          <a:solidFill>
            <a:srgbClr val="C8C8C8">
              <a:alpha val="80000"/>
            </a:srgbClr>
          </a:solidFill>
          <a:ln w="3175">
            <a:solidFill>
              <a:schemeClr val="bg1">
                <a:lumMod val="75000"/>
              </a:schemeClr>
            </a:solidFill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9" name="Freeform 485">
            <a:extLst>
              <a:ext uri="{FF2B5EF4-FFF2-40B4-BE49-F238E27FC236}">
                <a16:creationId xmlns:a16="http://schemas.microsoft.com/office/drawing/2014/main" xmlns="" id="{1449B1BE-DCE1-411C-8F2F-F518D16B41B2}"/>
              </a:ext>
            </a:extLst>
          </p:cNvPr>
          <p:cNvSpPr>
            <a:spLocks/>
          </p:cNvSpPr>
          <p:nvPr/>
        </p:nvSpPr>
        <p:spPr bwMode="auto">
          <a:xfrm>
            <a:off x="5031619" y="2646842"/>
            <a:ext cx="1269732" cy="1527763"/>
          </a:xfrm>
          <a:custGeom>
            <a:avLst/>
            <a:gdLst>
              <a:gd name="T0" fmla="*/ 2352 w 2479"/>
              <a:gd name="T1" fmla="*/ 707 h 2984"/>
              <a:gd name="T2" fmla="*/ 2200 w 2479"/>
              <a:gd name="T3" fmla="*/ 642 h 2984"/>
              <a:gd name="T4" fmla="*/ 2039 w 2479"/>
              <a:gd name="T5" fmla="*/ 584 h 2984"/>
              <a:gd name="T6" fmla="*/ 1946 w 2479"/>
              <a:gd name="T7" fmla="*/ 550 h 2984"/>
              <a:gd name="T8" fmla="*/ 1812 w 2479"/>
              <a:gd name="T9" fmla="*/ 516 h 2984"/>
              <a:gd name="T10" fmla="*/ 1704 w 2479"/>
              <a:gd name="T11" fmla="*/ 615 h 2984"/>
              <a:gd name="T12" fmla="*/ 1574 w 2479"/>
              <a:gd name="T13" fmla="*/ 680 h 2984"/>
              <a:gd name="T14" fmla="*/ 1494 w 2479"/>
              <a:gd name="T15" fmla="*/ 881 h 2984"/>
              <a:gd name="T16" fmla="*/ 1391 w 2479"/>
              <a:gd name="T17" fmla="*/ 966 h 2984"/>
              <a:gd name="T18" fmla="*/ 1277 w 2479"/>
              <a:gd name="T19" fmla="*/ 1038 h 2984"/>
              <a:gd name="T20" fmla="*/ 1226 w 2479"/>
              <a:gd name="T21" fmla="*/ 1143 h 2984"/>
              <a:gd name="T22" fmla="*/ 1254 w 2479"/>
              <a:gd name="T23" fmla="*/ 1316 h 2984"/>
              <a:gd name="T24" fmla="*/ 1135 w 2479"/>
              <a:gd name="T25" fmla="*/ 1456 h 2984"/>
              <a:gd name="T26" fmla="*/ 1111 w 2479"/>
              <a:gd name="T27" fmla="*/ 1605 h 2984"/>
              <a:gd name="T28" fmla="*/ 1076 w 2479"/>
              <a:gd name="T29" fmla="*/ 1715 h 2984"/>
              <a:gd name="T30" fmla="*/ 1045 w 2479"/>
              <a:gd name="T31" fmla="*/ 1901 h 2984"/>
              <a:gd name="T32" fmla="*/ 960 w 2479"/>
              <a:gd name="T33" fmla="*/ 1996 h 2984"/>
              <a:gd name="T34" fmla="*/ 892 w 2479"/>
              <a:gd name="T35" fmla="*/ 2122 h 2984"/>
              <a:gd name="T36" fmla="*/ 852 w 2479"/>
              <a:gd name="T37" fmla="*/ 2237 h 2984"/>
              <a:gd name="T38" fmla="*/ 844 w 2479"/>
              <a:gd name="T39" fmla="*/ 2358 h 2984"/>
              <a:gd name="T40" fmla="*/ 893 w 2479"/>
              <a:gd name="T41" fmla="*/ 2510 h 2984"/>
              <a:gd name="T42" fmla="*/ 901 w 2479"/>
              <a:gd name="T43" fmla="*/ 2631 h 2984"/>
              <a:gd name="T44" fmla="*/ 883 w 2479"/>
              <a:gd name="T45" fmla="*/ 2825 h 2984"/>
              <a:gd name="T46" fmla="*/ 873 w 2479"/>
              <a:gd name="T47" fmla="*/ 2902 h 2984"/>
              <a:gd name="T48" fmla="*/ 739 w 2479"/>
              <a:gd name="T49" fmla="*/ 2957 h 2984"/>
              <a:gd name="T50" fmla="*/ 617 w 2479"/>
              <a:gd name="T51" fmla="*/ 2930 h 2984"/>
              <a:gd name="T52" fmla="*/ 543 w 2479"/>
              <a:gd name="T53" fmla="*/ 2875 h 2984"/>
              <a:gd name="T54" fmla="*/ 428 w 2479"/>
              <a:gd name="T55" fmla="*/ 2890 h 2984"/>
              <a:gd name="T56" fmla="*/ 304 w 2479"/>
              <a:gd name="T57" fmla="*/ 2895 h 2984"/>
              <a:gd name="T58" fmla="*/ 226 w 2479"/>
              <a:gd name="T59" fmla="*/ 2790 h 2984"/>
              <a:gd name="T60" fmla="*/ 304 w 2479"/>
              <a:gd name="T61" fmla="*/ 2730 h 2984"/>
              <a:gd name="T62" fmla="*/ 331 w 2479"/>
              <a:gd name="T63" fmla="*/ 2611 h 2984"/>
              <a:gd name="T64" fmla="*/ 279 w 2479"/>
              <a:gd name="T65" fmla="*/ 2443 h 2984"/>
              <a:gd name="T66" fmla="*/ 159 w 2479"/>
              <a:gd name="T67" fmla="*/ 2387 h 2984"/>
              <a:gd name="T68" fmla="*/ 103 w 2479"/>
              <a:gd name="T69" fmla="*/ 2281 h 2984"/>
              <a:gd name="T70" fmla="*/ 124 w 2479"/>
              <a:gd name="T71" fmla="*/ 2147 h 2984"/>
              <a:gd name="T72" fmla="*/ 129 w 2479"/>
              <a:gd name="T73" fmla="*/ 2010 h 2984"/>
              <a:gd name="T74" fmla="*/ 4 w 2479"/>
              <a:gd name="T75" fmla="*/ 1872 h 2984"/>
              <a:gd name="T76" fmla="*/ 149 w 2479"/>
              <a:gd name="T77" fmla="*/ 1779 h 2984"/>
              <a:gd name="T78" fmla="*/ 239 w 2479"/>
              <a:gd name="T79" fmla="*/ 1639 h 2984"/>
              <a:gd name="T80" fmla="*/ 365 w 2479"/>
              <a:gd name="T81" fmla="*/ 1563 h 2984"/>
              <a:gd name="T82" fmla="*/ 317 w 2479"/>
              <a:gd name="T83" fmla="*/ 1390 h 2984"/>
              <a:gd name="T84" fmla="*/ 330 w 2479"/>
              <a:gd name="T85" fmla="*/ 1245 h 2984"/>
              <a:gd name="T86" fmla="*/ 279 w 2479"/>
              <a:gd name="T87" fmla="*/ 1092 h 2984"/>
              <a:gd name="T88" fmla="*/ 303 w 2479"/>
              <a:gd name="T89" fmla="*/ 955 h 2984"/>
              <a:gd name="T90" fmla="*/ 294 w 2479"/>
              <a:gd name="T91" fmla="*/ 801 h 2984"/>
              <a:gd name="T92" fmla="*/ 421 w 2479"/>
              <a:gd name="T93" fmla="*/ 644 h 2984"/>
              <a:gd name="T94" fmla="*/ 602 w 2479"/>
              <a:gd name="T95" fmla="*/ 793 h 2984"/>
              <a:gd name="T96" fmla="*/ 757 w 2479"/>
              <a:gd name="T97" fmla="*/ 734 h 2984"/>
              <a:gd name="T98" fmla="*/ 864 w 2479"/>
              <a:gd name="T99" fmla="*/ 572 h 2984"/>
              <a:gd name="T100" fmla="*/ 995 w 2479"/>
              <a:gd name="T101" fmla="*/ 463 h 2984"/>
              <a:gd name="T102" fmla="*/ 1217 w 2479"/>
              <a:gd name="T103" fmla="*/ 435 h 2984"/>
              <a:gd name="T104" fmla="*/ 1449 w 2479"/>
              <a:gd name="T105" fmla="*/ 251 h 2984"/>
              <a:gd name="T106" fmla="*/ 1534 w 2479"/>
              <a:gd name="T107" fmla="*/ 117 h 2984"/>
              <a:gd name="T108" fmla="*/ 1666 w 2479"/>
              <a:gd name="T109" fmla="*/ 12 h 2984"/>
              <a:gd name="T110" fmla="*/ 1948 w 2479"/>
              <a:gd name="T111" fmla="*/ 81 h 2984"/>
              <a:gd name="T112" fmla="*/ 2130 w 2479"/>
              <a:gd name="T113" fmla="*/ 91 h 2984"/>
              <a:gd name="T114" fmla="*/ 2295 w 2479"/>
              <a:gd name="T115" fmla="*/ 68 h 2984"/>
              <a:gd name="T116" fmla="*/ 2320 w 2479"/>
              <a:gd name="T117" fmla="*/ 230 h 2984"/>
              <a:gd name="T118" fmla="*/ 2404 w 2479"/>
              <a:gd name="T119" fmla="*/ 365 h 2984"/>
              <a:gd name="T120" fmla="*/ 2477 w 2479"/>
              <a:gd name="T121" fmla="*/ 627 h 2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79" h="2984">
                <a:moveTo>
                  <a:pt x="2477" y="629"/>
                </a:moveTo>
                <a:cubicBezTo>
                  <a:pt x="2474" y="635"/>
                  <a:pt x="2471" y="641"/>
                  <a:pt x="2468" y="647"/>
                </a:cubicBezTo>
                <a:cubicBezTo>
                  <a:pt x="2465" y="654"/>
                  <a:pt x="2466" y="656"/>
                  <a:pt x="2472" y="660"/>
                </a:cubicBezTo>
                <a:cubicBezTo>
                  <a:pt x="2475" y="662"/>
                  <a:pt x="2475" y="665"/>
                  <a:pt x="2473" y="666"/>
                </a:cubicBezTo>
                <a:cubicBezTo>
                  <a:pt x="2466" y="672"/>
                  <a:pt x="2466" y="680"/>
                  <a:pt x="2464" y="688"/>
                </a:cubicBezTo>
                <a:cubicBezTo>
                  <a:pt x="2463" y="694"/>
                  <a:pt x="2458" y="700"/>
                  <a:pt x="2457" y="707"/>
                </a:cubicBezTo>
                <a:cubicBezTo>
                  <a:pt x="2457" y="709"/>
                  <a:pt x="2454" y="710"/>
                  <a:pt x="2452" y="710"/>
                </a:cubicBezTo>
                <a:cubicBezTo>
                  <a:pt x="2447" y="710"/>
                  <a:pt x="2440" y="709"/>
                  <a:pt x="2435" y="713"/>
                </a:cubicBezTo>
                <a:cubicBezTo>
                  <a:pt x="2417" y="711"/>
                  <a:pt x="2406" y="723"/>
                  <a:pt x="2394" y="733"/>
                </a:cubicBezTo>
                <a:cubicBezTo>
                  <a:pt x="2390" y="736"/>
                  <a:pt x="2386" y="735"/>
                  <a:pt x="2382" y="736"/>
                </a:cubicBezTo>
                <a:cubicBezTo>
                  <a:pt x="2373" y="738"/>
                  <a:pt x="2366" y="736"/>
                  <a:pt x="2358" y="733"/>
                </a:cubicBezTo>
                <a:cubicBezTo>
                  <a:pt x="2354" y="732"/>
                  <a:pt x="2351" y="731"/>
                  <a:pt x="2354" y="726"/>
                </a:cubicBezTo>
                <a:cubicBezTo>
                  <a:pt x="2355" y="723"/>
                  <a:pt x="2353" y="721"/>
                  <a:pt x="2353" y="718"/>
                </a:cubicBezTo>
                <a:cubicBezTo>
                  <a:pt x="2351" y="714"/>
                  <a:pt x="2344" y="711"/>
                  <a:pt x="2352" y="707"/>
                </a:cubicBezTo>
                <a:cubicBezTo>
                  <a:pt x="2350" y="701"/>
                  <a:pt x="2349" y="696"/>
                  <a:pt x="2347" y="690"/>
                </a:cubicBezTo>
                <a:cubicBezTo>
                  <a:pt x="2346" y="687"/>
                  <a:pt x="2341" y="684"/>
                  <a:pt x="2337" y="684"/>
                </a:cubicBezTo>
                <a:cubicBezTo>
                  <a:pt x="2334" y="683"/>
                  <a:pt x="2332" y="682"/>
                  <a:pt x="2330" y="679"/>
                </a:cubicBezTo>
                <a:cubicBezTo>
                  <a:pt x="2328" y="676"/>
                  <a:pt x="2326" y="675"/>
                  <a:pt x="2322" y="676"/>
                </a:cubicBezTo>
                <a:cubicBezTo>
                  <a:pt x="2316" y="677"/>
                  <a:pt x="2314" y="676"/>
                  <a:pt x="2311" y="670"/>
                </a:cubicBezTo>
                <a:cubicBezTo>
                  <a:pt x="2309" y="665"/>
                  <a:pt x="2307" y="661"/>
                  <a:pt x="2302" y="660"/>
                </a:cubicBezTo>
                <a:cubicBezTo>
                  <a:pt x="2299" y="660"/>
                  <a:pt x="2298" y="658"/>
                  <a:pt x="2296" y="655"/>
                </a:cubicBezTo>
                <a:cubicBezTo>
                  <a:pt x="2294" y="652"/>
                  <a:pt x="2291" y="650"/>
                  <a:pt x="2287" y="649"/>
                </a:cubicBezTo>
                <a:cubicBezTo>
                  <a:pt x="2286" y="648"/>
                  <a:pt x="2284" y="647"/>
                  <a:pt x="2284" y="648"/>
                </a:cubicBezTo>
                <a:cubicBezTo>
                  <a:pt x="2279" y="653"/>
                  <a:pt x="2273" y="650"/>
                  <a:pt x="2268" y="650"/>
                </a:cubicBezTo>
                <a:cubicBezTo>
                  <a:pt x="2263" y="651"/>
                  <a:pt x="2259" y="650"/>
                  <a:pt x="2255" y="647"/>
                </a:cubicBezTo>
                <a:cubicBezTo>
                  <a:pt x="2252" y="643"/>
                  <a:pt x="2245" y="641"/>
                  <a:pt x="2239" y="644"/>
                </a:cubicBezTo>
                <a:cubicBezTo>
                  <a:pt x="2227" y="649"/>
                  <a:pt x="2216" y="646"/>
                  <a:pt x="2204" y="643"/>
                </a:cubicBezTo>
                <a:cubicBezTo>
                  <a:pt x="2203" y="643"/>
                  <a:pt x="2201" y="642"/>
                  <a:pt x="2200" y="642"/>
                </a:cubicBezTo>
                <a:cubicBezTo>
                  <a:pt x="2188" y="646"/>
                  <a:pt x="2179" y="635"/>
                  <a:pt x="2168" y="635"/>
                </a:cubicBezTo>
                <a:cubicBezTo>
                  <a:pt x="2163" y="634"/>
                  <a:pt x="2160" y="631"/>
                  <a:pt x="2158" y="628"/>
                </a:cubicBezTo>
                <a:cubicBezTo>
                  <a:pt x="2154" y="618"/>
                  <a:pt x="2144" y="614"/>
                  <a:pt x="2139" y="605"/>
                </a:cubicBezTo>
                <a:cubicBezTo>
                  <a:pt x="2134" y="597"/>
                  <a:pt x="2127" y="591"/>
                  <a:pt x="2117" y="591"/>
                </a:cubicBezTo>
                <a:cubicBezTo>
                  <a:pt x="2114" y="591"/>
                  <a:pt x="2113" y="589"/>
                  <a:pt x="2112" y="587"/>
                </a:cubicBezTo>
                <a:cubicBezTo>
                  <a:pt x="2111" y="583"/>
                  <a:pt x="2108" y="581"/>
                  <a:pt x="2105" y="579"/>
                </a:cubicBezTo>
                <a:cubicBezTo>
                  <a:pt x="2104" y="579"/>
                  <a:pt x="2103" y="578"/>
                  <a:pt x="2102" y="578"/>
                </a:cubicBezTo>
                <a:cubicBezTo>
                  <a:pt x="2102" y="578"/>
                  <a:pt x="2100" y="578"/>
                  <a:pt x="2100" y="578"/>
                </a:cubicBezTo>
                <a:cubicBezTo>
                  <a:pt x="2097" y="585"/>
                  <a:pt x="2089" y="577"/>
                  <a:pt x="2085" y="584"/>
                </a:cubicBezTo>
                <a:cubicBezTo>
                  <a:pt x="2083" y="590"/>
                  <a:pt x="2079" y="590"/>
                  <a:pt x="2074" y="588"/>
                </a:cubicBezTo>
                <a:cubicBezTo>
                  <a:pt x="2072" y="587"/>
                  <a:pt x="2070" y="585"/>
                  <a:pt x="2068" y="585"/>
                </a:cubicBezTo>
                <a:cubicBezTo>
                  <a:pt x="2062" y="586"/>
                  <a:pt x="2060" y="583"/>
                  <a:pt x="2062" y="576"/>
                </a:cubicBezTo>
                <a:cubicBezTo>
                  <a:pt x="2056" y="577"/>
                  <a:pt x="2050" y="577"/>
                  <a:pt x="2046" y="583"/>
                </a:cubicBezTo>
                <a:cubicBezTo>
                  <a:pt x="2044" y="586"/>
                  <a:pt x="2042" y="585"/>
                  <a:pt x="2039" y="584"/>
                </a:cubicBezTo>
                <a:cubicBezTo>
                  <a:pt x="2036" y="583"/>
                  <a:pt x="2034" y="580"/>
                  <a:pt x="2032" y="578"/>
                </a:cubicBezTo>
                <a:cubicBezTo>
                  <a:pt x="2030" y="575"/>
                  <a:pt x="2028" y="574"/>
                  <a:pt x="2025" y="577"/>
                </a:cubicBezTo>
                <a:cubicBezTo>
                  <a:pt x="2023" y="579"/>
                  <a:pt x="2020" y="580"/>
                  <a:pt x="2018" y="582"/>
                </a:cubicBezTo>
                <a:cubicBezTo>
                  <a:pt x="2016" y="580"/>
                  <a:pt x="2014" y="578"/>
                  <a:pt x="2012" y="576"/>
                </a:cubicBezTo>
                <a:cubicBezTo>
                  <a:pt x="2011" y="575"/>
                  <a:pt x="2010" y="574"/>
                  <a:pt x="2008" y="575"/>
                </a:cubicBezTo>
                <a:cubicBezTo>
                  <a:pt x="2004" y="581"/>
                  <a:pt x="2003" y="577"/>
                  <a:pt x="2002" y="573"/>
                </a:cubicBezTo>
                <a:cubicBezTo>
                  <a:pt x="2000" y="570"/>
                  <a:pt x="1998" y="567"/>
                  <a:pt x="1997" y="563"/>
                </a:cubicBezTo>
                <a:cubicBezTo>
                  <a:pt x="1995" y="560"/>
                  <a:pt x="1994" y="557"/>
                  <a:pt x="1989" y="559"/>
                </a:cubicBezTo>
                <a:cubicBezTo>
                  <a:pt x="1987" y="560"/>
                  <a:pt x="1986" y="559"/>
                  <a:pt x="1985" y="557"/>
                </a:cubicBezTo>
                <a:cubicBezTo>
                  <a:pt x="1985" y="555"/>
                  <a:pt x="1984" y="554"/>
                  <a:pt x="1984" y="552"/>
                </a:cubicBezTo>
                <a:cubicBezTo>
                  <a:pt x="1983" y="549"/>
                  <a:pt x="1981" y="545"/>
                  <a:pt x="1978" y="544"/>
                </a:cubicBezTo>
                <a:cubicBezTo>
                  <a:pt x="1974" y="543"/>
                  <a:pt x="1974" y="548"/>
                  <a:pt x="1973" y="551"/>
                </a:cubicBezTo>
                <a:cubicBezTo>
                  <a:pt x="1969" y="560"/>
                  <a:pt x="1967" y="560"/>
                  <a:pt x="1959" y="554"/>
                </a:cubicBezTo>
                <a:cubicBezTo>
                  <a:pt x="1956" y="551"/>
                  <a:pt x="1956" y="551"/>
                  <a:pt x="1946" y="550"/>
                </a:cubicBezTo>
                <a:cubicBezTo>
                  <a:pt x="1948" y="542"/>
                  <a:pt x="1947" y="536"/>
                  <a:pt x="1939" y="534"/>
                </a:cubicBezTo>
                <a:cubicBezTo>
                  <a:pt x="1937" y="533"/>
                  <a:pt x="1936" y="531"/>
                  <a:pt x="1937" y="528"/>
                </a:cubicBezTo>
                <a:cubicBezTo>
                  <a:pt x="1938" y="525"/>
                  <a:pt x="1936" y="523"/>
                  <a:pt x="1934" y="521"/>
                </a:cubicBezTo>
                <a:cubicBezTo>
                  <a:pt x="1931" y="519"/>
                  <a:pt x="1927" y="517"/>
                  <a:pt x="1923" y="516"/>
                </a:cubicBezTo>
                <a:cubicBezTo>
                  <a:pt x="1918" y="516"/>
                  <a:pt x="1914" y="514"/>
                  <a:pt x="1908" y="517"/>
                </a:cubicBezTo>
                <a:cubicBezTo>
                  <a:pt x="1906" y="519"/>
                  <a:pt x="1902" y="520"/>
                  <a:pt x="1899" y="519"/>
                </a:cubicBezTo>
                <a:cubicBezTo>
                  <a:pt x="1896" y="519"/>
                  <a:pt x="1894" y="519"/>
                  <a:pt x="1894" y="521"/>
                </a:cubicBezTo>
                <a:cubicBezTo>
                  <a:pt x="1893" y="527"/>
                  <a:pt x="1888" y="526"/>
                  <a:pt x="1885" y="525"/>
                </a:cubicBezTo>
                <a:cubicBezTo>
                  <a:pt x="1881" y="525"/>
                  <a:pt x="1878" y="524"/>
                  <a:pt x="1875" y="523"/>
                </a:cubicBezTo>
                <a:cubicBezTo>
                  <a:pt x="1870" y="521"/>
                  <a:pt x="1866" y="521"/>
                  <a:pt x="1861" y="521"/>
                </a:cubicBezTo>
                <a:cubicBezTo>
                  <a:pt x="1850" y="521"/>
                  <a:pt x="1839" y="521"/>
                  <a:pt x="1828" y="518"/>
                </a:cubicBezTo>
                <a:cubicBezTo>
                  <a:pt x="1825" y="517"/>
                  <a:pt x="1823" y="515"/>
                  <a:pt x="1820" y="513"/>
                </a:cubicBezTo>
                <a:cubicBezTo>
                  <a:pt x="1819" y="512"/>
                  <a:pt x="1817" y="510"/>
                  <a:pt x="1815" y="511"/>
                </a:cubicBezTo>
                <a:cubicBezTo>
                  <a:pt x="1813" y="512"/>
                  <a:pt x="1812" y="513"/>
                  <a:pt x="1812" y="516"/>
                </a:cubicBezTo>
                <a:cubicBezTo>
                  <a:pt x="1812" y="524"/>
                  <a:pt x="1812" y="524"/>
                  <a:pt x="1805" y="524"/>
                </a:cubicBezTo>
                <a:cubicBezTo>
                  <a:pt x="1802" y="524"/>
                  <a:pt x="1799" y="524"/>
                  <a:pt x="1796" y="524"/>
                </a:cubicBezTo>
                <a:cubicBezTo>
                  <a:pt x="1795" y="524"/>
                  <a:pt x="1792" y="523"/>
                  <a:pt x="1791" y="524"/>
                </a:cubicBezTo>
                <a:cubicBezTo>
                  <a:pt x="1786" y="530"/>
                  <a:pt x="1777" y="530"/>
                  <a:pt x="1773" y="536"/>
                </a:cubicBezTo>
                <a:cubicBezTo>
                  <a:pt x="1769" y="541"/>
                  <a:pt x="1764" y="542"/>
                  <a:pt x="1758" y="540"/>
                </a:cubicBezTo>
                <a:cubicBezTo>
                  <a:pt x="1751" y="539"/>
                  <a:pt x="1752" y="539"/>
                  <a:pt x="1751" y="546"/>
                </a:cubicBezTo>
                <a:cubicBezTo>
                  <a:pt x="1750" y="551"/>
                  <a:pt x="1749" y="555"/>
                  <a:pt x="1744" y="559"/>
                </a:cubicBezTo>
                <a:cubicBezTo>
                  <a:pt x="1740" y="562"/>
                  <a:pt x="1739" y="569"/>
                  <a:pt x="1735" y="572"/>
                </a:cubicBezTo>
                <a:cubicBezTo>
                  <a:pt x="1734" y="573"/>
                  <a:pt x="1733" y="576"/>
                  <a:pt x="1732" y="576"/>
                </a:cubicBezTo>
                <a:cubicBezTo>
                  <a:pt x="1726" y="577"/>
                  <a:pt x="1726" y="582"/>
                  <a:pt x="1725" y="586"/>
                </a:cubicBezTo>
                <a:cubicBezTo>
                  <a:pt x="1724" y="588"/>
                  <a:pt x="1724" y="591"/>
                  <a:pt x="1722" y="592"/>
                </a:cubicBezTo>
                <a:cubicBezTo>
                  <a:pt x="1719" y="591"/>
                  <a:pt x="1719" y="588"/>
                  <a:pt x="1717" y="587"/>
                </a:cubicBezTo>
                <a:cubicBezTo>
                  <a:pt x="1716" y="586"/>
                  <a:pt x="1714" y="586"/>
                  <a:pt x="1714" y="588"/>
                </a:cubicBezTo>
                <a:cubicBezTo>
                  <a:pt x="1714" y="598"/>
                  <a:pt x="1708" y="606"/>
                  <a:pt x="1704" y="615"/>
                </a:cubicBezTo>
                <a:cubicBezTo>
                  <a:pt x="1701" y="621"/>
                  <a:pt x="1700" y="629"/>
                  <a:pt x="1697" y="636"/>
                </a:cubicBezTo>
                <a:cubicBezTo>
                  <a:pt x="1692" y="628"/>
                  <a:pt x="1686" y="627"/>
                  <a:pt x="1680" y="633"/>
                </a:cubicBezTo>
                <a:cubicBezTo>
                  <a:pt x="1671" y="641"/>
                  <a:pt x="1661" y="647"/>
                  <a:pt x="1649" y="645"/>
                </a:cubicBezTo>
                <a:cubicBezTo>
                  <a:pt x="1645" y="645"/>
                  <a:pt x="1645" y="650"/>
                  <a:pt x="1642" y="650"/>
                </a:cubicBezTo>
                <a:cubicBezTo>
                  <a:pt x="1640" y="649"/>
                  <a:pt x="1640" y="647"/>
                  <a:pt x="1639" y="646"/>
                </a:cubicBezTo>
                <a:cubicBezTo>
                  <a:pt x="1637" y="639"/>
                  <a:pt x="1633" y="638"/>
                  <a:pt x="1627" y="640"/>
                </a:cubicBezTo>
                <a:cubicBezTo>
                  <a:pt x="1626" y="640"/>
                  <a:pt x="1625" y="640"/>
                  <a:pt x="1625" y="641"/>
                </a:cubicBezTo>
                <a:cubicBezTo>
                  <a:pt x="1625" y="643"/>
                  <a:pt x="1624" y="646"/>
                  <a:pt x="1621" y="648"/>
                </a:cubicBezTo>
                <a:cubicBezTo>
                  <a:pt x="1619" y="650"/>
                  <a:pt x="1618" y="652"/>
                  <a:pt x="1616" y="655"/>
                </a:cubicBezTo>
                <a:cubicBezTo>
                  <a:pt x="1609" y="652"/>
                  <a:pt x="1601" y="653"/>
                  <a:pt x="1594" y="650"/>
                </a:cubicBezTo>
                <a:cubicBezTo>
                  <a:pt x="1592" y="650"/>
                  <a:pt x="1590" y="650"/>
                  <a:pt x="1589" y="650"/>
                </a:cubicBezTo>
                <a:cubicBezTo>
                  <a:pt x="1583" y="647"/>
                  <a:pt x="1580" y="648"/>
                  <a:pt x="1577" y="654"/>
                </a:cubicBezTo>
                <a:cubicBezTo>
                  <a:pt x="1574" y="660"/>
                  <a:pt x="1574" y="666"/>
                  <a:pt x="1575" y="672"/>
                </a:cubicBezTo>
                <a:cubicBezTo>
                  <a:pt x="1576" y="675"/>
                  <a:pt x="1577" y="678"/>
                  <a:pt x="1574" y="680"/>
                </a:cubicBezTo>
                <a:cubicBezTo>
                  <a:pt x="1571" y="684"/>
                  <a:pt x="1570" y="688"/>
                  <a:pt x="1570" y="693"/>
                </a:cubicBezTo>
                <a:cubicBezTo>
                  <a:pt x="1570" y="700"/>
                  <a:pt x="1564" y="704"/>
                  <a:pt x="1562" y="710"/>
                </a:cubicBezTo>
                <a:cubicBezTo>
                  <a:pt x="1561" y="715"/>
                  <a:pt x="1558" y="720"/>
                  <a:pt x="1560" y="726"/>
                </a:cubicBezTo>
                <a:cubicBezTo>
                  <a:pt x="1562" y="730"/>
                  <a:pt x="1560" y="735"/>
                  <a:pt x="1556" y="736"/>
                </a:cubicBezTo>
                <a:cubicBezTo>
                  <a:pt x="1547" y="738"/>
                  <a:pt x="1547" y="746"/>
                  <a:pt x="1544" y="751"/>
                </a:cubicBezTo>
                <a:cubicBezTo>
                  <a:pt x="1539" y="760"/>
                  <a:pt x="1545" y="768"/>
                  <a:pt x="1545" y="776"/>
                </a:cubicBezTo>
                <a:cubicBezTo>
                  <a:pt x="1545" y="780"/>
                  <a:pt x="1546" y="783"/>
                  <a:pt x="1544" y="787"/>
                </a:cubicBezTo>
                <a:cubicBezTo>
                  <a:pt x="1541" y="792"/>
                  <a:pt x="1542" y="799"/>
                  <a:pt x="1538" y="803"/>
                </a:cubicBezTo>
                <a:cubicBezTo>
                  <a:pt x="1537" y="804"/>
                  <a:pt x="1537" y="805"/>
                  <a:pt x="1537" y="805"/>
                </a:cubicBezTo>
                <a:cubicBezTo>
                  <a:pt x="1540" y="815"/>
                  <a:pt x="1532" y="820"/>
                  <a:pt x="1528" y="827"/>
                </a:cubicBezTo>
                <a:cubicBezTo>
                  <a:pt x="1522" y="839"/>
                  <a:pt x="1515" y="852"/>
                  <a:pt x="1518" y="866"/>
                </a:cubicBezTo>
                <a:cubicBezTo>
                  <a:pt x="1519" y="869"/>
                  <a:pt x="1518" y="871"/>
                  <a:pt x="1516" y="871"/>
                </a:cubicBezTo>
                <a:cubicBezTo>
                  <a:pt x="1510" y="871"/>
                  <a:pt x="1505" y="876"/>
                  <a:pt x="1499" y="875"/>
                </a:cubicBezTo>
                <a:cubicBezTo>
                  <a:pt x="1495" y="874"/>
                  <a:pt x="1493" y="877"/>
                  <a:pt x="1494" y="881"/>
                </a:cubicBezTo>
                <a:cubicBezTo>
                  <a:pt x="1496" y="887"/>
                  <a:pt x="1494" y="892"/>
                  <a:pt x="1492" y="897"/>
                </a:cubicBezTo>
                <a:cubicBezTo>
                  <a:pt x="1490" y="897"/>
                  <a:pt x="1489" y="895"/>
                  <a:pt x="1488" y="895"/>
                </a:cubicBezTo>
                <a:cubicBezTo>
                  <a:pt x="1483" y="891"/>
                  <a:pt x="1481" y="891"/>
                  <a:pt x="1477" y="896"/>
                </a:cubicBezTo>
                <a:cubicBezTo>
                  <a:pt x="1475" y="899"/>
                  <a:pt x="1474" y="899"/>
                  <a:pt x="1471" y="898"/>
                </a:cubicBezTo>
                <a:cubicBezTo>
                  <a:pt x="1466" y="896"/>
                  <a:pt x="1460" y="902"/>
                  <a:pt x="1460" y="907"/>
                </a:cubicBezTo>
                <a:cubicBezTo>
                  <a:pt x="1460" y="909"/>
                  <a:pt x="1461" y="912"/>
                  <a:pt x="1460" y="912"/>
                </a:cubicBezTo>
                <a:cubicBezTo>
                  <a:pt x="1455" y="911"/>
                  <a:pt x="1455" y="918"/>
                  <a:pt x="1450" y="917"/>
                </a:cubicBezTo>
                <a:cubicBezTo>
                  <a:pt x="1445" y="915"/>
                  <a:pt x="1439" y="918"/>
                  <a:pt x="1434" y="915"/>
                </a:cubicBezTo>
                <a:cubicBezTo>
                  <a:pt x="1430" y="912"/>
                  <a:pt x="1429" y="917"/>
                  <a:pt x="1426" y="918"/>
                </a:cubicBezTo>
                <a:cubicBezTo>
                  <a:pt x="1421" y="916"/>
                  <a:pt x="1419" y="911"/>
                  <a:pt x="1416" y="906"/>
                </a:cubicBezTo>
                <a:cubicBezTo>
                  <a:pt x="1405" y="912"/>
                  <a:pt x="1399" y="920"/>
                  <a:pt x="1394" y="931"/>
                </a:cubicBezTo>
                <a:cubicBezTo>
                  <a:pt x="1393" y="933"/>
                  <a:pt x="1393" y="935"/>
                  <a:pt x="1391" y="936"/>
                </a:cubicBezTo>
                <a:cubicBezTo>
                  <a:pt x="1384" y="942"/>
                  <a:pt x="1387" y="949"/>
                  <a:pt x="1390" y="956"/>
                </a:cubicBezTo>
                <a:cubicBezTo>
                  <a:pt x="1391" y="959"/>
                  <a:pt x="1393" y="962"/>
                  <a:pt x="1391" y="966"/>
                </a:cubicBezTo>
                <a:cubicBezTo>
                  <a:pt x="1390" y="969"/>
                  <a:pt x="1391" y="973"/>
                  <a:pt x="1390" y="976"/>
                </a:cubicBezTo>
                <a:cubicBezTo>
                  <a:pt x="1390" y="977"/>
                  <a:pt x="1390" y="978"/>
                  <a:pt x="1392" y="979"/>
                </a:cubicBezTo>
                <a:cubicBezTo>
                  <a:pt x="1399" y="984"/>
                  <a:pt x="1401" y="990"/>
                  <a:pt x="1399" y="998"/>
                </a:cubicBezTo>
                <a:cubicBezTo>
                  <a:pt x="1397" y="1004"/>
                  <a:pt x="1397" y="1011"/>
                  <a:pt x="1394" y="1017"/>
                </a:cubicBezTo>
                <a:cubicBezTo>
                  <a:pt x="1393" y="1021"/>
                  <a:pt x="1392" y="1023"/>
                  <a:pt x="1388" y="1022"/>
                </a:cubicBezTo>
                <a:cubicBezTo>
                  <a:pt x="1384" y="1022"/>
                  <a:pt x="1381" y="1023"/>
                  <a:pt x="1377" y="1023"/>
                </a:cubicBezTo>
                <a:cubicBezTo>
                  <a:pt x="1376" y="1023"/>
                  <a:pt x="1375" y="1024"/>
                  <a:pt x="1374" y="1023"/>
                </a:cubicBezTo>
                <a:cubicBezTo>
                  <a:pt x="1366" y="1018"/>
                  <a:pt x="1366" y="1018"/>
                  <a:pt x="1358" y="1019"/>
                </a:cubicBezTo>
                <a:cubicBezTo>
                  <a:pt x="1358" y="1019"/>
                  <a:pt x="1358" y="1019"/>
                  <a:pt x="1358" y="1019"/>
                </a:cubicBezTo>
                <a:cubicBezTo>
                  <a:pt x="1356" y="1015"/>
                  <a:pt x="1353" y="1015"/>
                  <a:pt x="1349" y="1016"/>
                </a:cubicBezTo>
                <a:cubicBezTo>
                  <a:pt x="1342" y="1018"/>
                  <a:pt x="1336" y="1018"/>
                  <a:pt x="1330" y="1014"/>
                </a:cubicBezTo>
                <a:cubicBezTo>
                  <a:pt x="1324" y="1012"/>
                  <a:pt x="1317" y="1010"/>
                  <a:pt x="1310" y="1016"/>
                </a:cubicBezTo>
                <a:cubicBezTo>
                  <a:pt x="1304" y="1021"/>
                  <a:pt x="1303" y="1020"/>
                  <a:pt x="1296" y="1014"/>
                </a:cubicBezTo>
                <a:cubicBezTo>
                  <a:pt x="1288" y="1021"/>
                  <a:pt x="1284" y="1031"/>
                  <a:pt x="1277" y="1038"/>
                </a:cubicBezTo>
                <a:cubicBezTo>
                  <a:pt x="1275" y="1040"/>
                  <a:pt x="1275" y="1042"/>
                  <a:pt x="1276" y="1045"/>
                </a:cubicBezTo>
                <a:cubicBezTo>
                  <a:pt x="1276" y="1047"/>
                  <a:pt x="1277" y="1049"/>
                  <a:pt x="1277" y="1051"/>
                </a:cubicBezTo>
                <a:cubicBezTo>
                  <a:pt x="1278" y="1057"/>
                  <a:pt x="1275" y="1060"/>
                  <a:pt x="1270" y="1058"/>
                </a:cubicBezTo>
                <a:cubicBezTo>
                  <a:pt x="1266" y="1056"/>
                  <a:pt x="1263" y="1057"/>
                  <a:pt x="1259" y="1059"/>
                </a:cubicBezTo>
                <a:cubicBezTo>
                  <a:pt x="1262" y="1062"/>
                  <a:pt x="1262" y="1066"/>
                  <a:pt x="1262" y="1070"/>
                </a:cubicBezTo>
                <a:cubicBezTo>
                  <a:pt x="1262" y="1072"/>
                  <a:pt x="1262" y="1074"/>
                  <a:pt x="1263" y="1076"/>
                </a:cubicBezTo>
                <a:cubicBezTo>
                  <a:pt x="1266" y="1079"/>
                  <a:pt x="1268" y="1083"/>
                  <a:pt x="1266" y="1087"/>
                </a:cubicBezTo>
                <a:cubicBezTo>
                  <a:pt x="1273" y="1093"/>
                  <a:pt x="1271" y="1099"/>
                  <a:pt x="1268" y="1107"/>
                </a:cubicBezTo>
                <a:cubicBezTo>
                  <a:pt x="1266" y="1110"/>
                  <a:pt x="1266" y="1114"/>
                  <a:pt x="1263" y="1116"/>
                </a:cubicBezTo>
                <a:cubicBezTo>
                  <a:pt x="1260" y="1117"/>
                  <a:pt x="1260" y="1121"/>
                  <a:pt x="1260" y="1124"/>
                </a:cubicBezTo>
                <a:cubicBezTo>
                  <a:pt x="1260" y="1127"/>
                  <a:pt x="1260" y="1130"/>
                  <a:pt x="1259" y="1133"/>
                </a:cubicBezTo>
                <a:cubicBezTo>
                  <a:pt x="1253" y="1127"/>
                  <a:pt x="1253" y="1126"/>
                  <a:pt x="1246" y="1131"/>
                </a:cubicBezTo>
                <a:cubicBezTo>
                  <a:pt x="1243" y="1132"/>
                  <a:pt x="1240" y="1130"/>
                  <a:pt x="1238" y="1132"/>
                </a:cubicBezTo>
                <a:cubicBezTo>
                  <a:pt x="1239" y="1143"/>
                  <a:pt x="1237" y="1146"/>
                  <a:pt x="1226" y="1143"/>
                </a:cubicBezTo>
                <a:cubicBezTo>
                  <a:pt x="1226" y="1143"/>
                  <a:pt x="1226" y="1144"/>
                  <a:pt x="1226" y="1144"/>
                </a:cubicBezTo>
                <a:cubicBezTo>
                  <a:pt x="1229" y="1157"/>
                  <a:pt x="1227" y="1171"/>
                  <a:pt x="1228" y="1185"/>
                </a:cubicBezTo>
                <a:cubicBezTo>
                  <a:pt x="1229" y="1186"/>
                  <a:pt x="1229" y="1186"/>
                  <a:pt x="1229" y="1187"/>
                </a:cubicBezTo>
                <a:cubicBezTo>
                  <a:pt x="1232" y="1192"/>
                  <a:pt x="1225" y="1198"/>
                  <a:pt x="1231" y="1202"/>
                </a:cubicBezTo>
                <a:cubicBezTo>
                  <a:pt x="1236" y="1206"/>
                  <a:pt x="1236" y="1213"/>
                  <a:pt x="1240" y="1217"/>
                </a:cubicBezTo>
                <a:cubicBezTo>
                  <a:pt x="1244" y="1223"/>
                  <a:pt x="1249" y="1229"/>
                  <a:pt x="1255" y="1233"/>
                </a:cubicBezTo>
                <a:cubicBezTo>
                  <a:pt x="1262" y="1238"/>
                  <a:pt x="1257" y="1243"/>
                  <a:pt x="1257" y="1247"/>
                </a:cubicBezTo>
                <a:cubicBezTo>
                  <a:pt x="1258" y="1251"/>
                  <a:pt x="1255" y="1254"/>
                  <a:pt x="1250" y="1253"/>
                </a:cubicBezTo>
                <a:cubicBezTo>
                  <a:pt x="1248" y="1253"/>
                  <a:pt x="1244" y="1255"/>
                  <a:pt x="1243" y="1258"/>
                </a:cubicBezTo>
                <a:cubicBezTo>
                  <a:pt x="1241" y="1260"/>
                  <a:pt x="1241" y="1263"/>
                  <a:pt x="1244" y="1265"/>
                </a:cubicBezTo>
                <a:cubicBezTo>
                  <a:pt x="1247" y="1267"/>
                  <a:pt x="1248" y="1269"/>
                  <a:pt x="1249" y="1272"/>
                </a:cubicBezTo>
                <a:cubicBezTo>
                  <a:pt x="1251" y="1276"/>
                  <a:pt x="1250" y="1278"/>
                  <a:pt x="1246" y="1280"/>
                </a:cubicBezTo>
                <a:cubicBezTo>
                  <a:pt x="1239" y="1284"/>
                  <a:pt x="1240" y="1284"/>
                  <a:pt x="1243" y="1291"/>
                </a:cubicBezTo>
                <a:cubicBezTo>
                  <a:pt x="1246" y="1300"/>
                  <a:pt x="1253" y="1307"/>
                  <a:pt x="1254" y="1316"/>
                </a:cubicBezTo>
                <a:cubicBezTo>
                  <a:pt x="1254" y="1317"/>
                  <a:pt x="1255" y="1318"/>
                  <a:pt x="1255" y="1318"/>
                </a:cubicBezTo>
                <a:cubicBezTo>
                  <a:pt x="1263" y="1322"/>
                  <a:pt x="1258" y="1330"/>
                  <a:pt x="1261" y="1336"/>
                </a:cubicBezTo>
                <a:cubicBezTo>
                  <a:pt x="1262" y="1339"/>
                  <a:pt x="1258" y="1339"/>
                  <a:pt x="1258" y="1341"/>
                </a:cubicBezTo>
                <a:cubicBezTo>
                  <a:pt x="1255" y="1356"/>
                  <a:pt x="1242" y="1354"/>
                  <a:pt x="1233" y="1355"/>
                </a:cubicBezTo>
                <a:cubicBezTo>
                  <a:pt x="1219" y="1356"/>
                  <a:pt x="1204" y="1355"/>
                  <a:pt x="1190" y="1355"/>
                </a:cubicBezTo>
                <a:cubicBezTo>
                  <a:pt x="1176" y="1355"/>
                  <a:pt x="1171" y="1360"/>
                  <a:pt x="1170" y="1375"/>
                </a:cubicBezTo>
                <a:cubicBezTo>
                  <a:pt x="1170" y="1377"/>
                  <a:pt x="1170" y="1380"/>
                  <a:pt x="1168" y="1382"/>
                </a:cubicBezTo>
                <a:cubicBezTo>
                  <a:pt x="1167" y="1384"/>
                  <a:pt x="1166" y="1385"/>
                  <a:pt x="1166" y="1387"/>
                </a:cubicBezTo>
                <a:cubicBezTo>
                  <a:pt x="1166" y="1392"/>
                  <a:pt x="1165" y="1396"/>
                  <a:pt x="1160" y="1398"/>
                </a:cubicBezTo>
                <a:cubicBezTo>
                  <a:pt x="1157" y="1398"/>
                  <a:pt x="1156" y="1401"/>
                  <a:pt x="1158" y="1404"/>
                </a:cubicBezTo>
                <a:cubicBezTo>
                  <a:pt x="1162" y="1409"/>
                  <a:pt x="1160" y="1416"/>
                  <a:pt x="1160" y="1422"/>
                </a:cubicBezTo>
                <a:cubicBezTo>
                  <a:pt x="1159" y="1427"/>
                  <a:pt x="1155" y="1432"/>
                  <a:pt x="1150" y="1433"/>
                </a:cubicBezTo>
                <a:cubicBezTo>
                  <a:pt x="1143" y="1433"/>
                  <a:pt x="1140" y="1439"/>
                  <a:pt x="1136" y="1443"/>
                </a:cubicBezTo>
                <a:cubicBezTo>
                  <a:pt x="1134" y="1446"/>
                  <a:pt x="1136" y="1451"/>
                  <a:pt x="1135" y="1456"/>
                </a:cubicBezTo>
                <a:cubicBezTo>
                  <a:pt x="1134" y="1459"/>
                  <a:pt x="1134" y="1461"/>
                  <a:pt x="1131" y="1461"/>
                </a:cubicBezTo>
                <a:cubicBezTo>
                  <a:pt x="1126" y="1460"/>
                  <a:pt x="1124" y="1463"/>
                  <a:pt x="1124" y="1468"/>
                </a:cubicBezTo>
                <a:cubicBezTo>
                  <a:pt x="1123" y="1473"/>
                  <a:pt x="1121" y="1477"/>
                  <a:pt x="1122" y="1483"/>
                </a:cubicBezTo>
                <a:cubicBezTo>
                  <a:pt x="1122" y="1487"/>
                  <a:pt x="1123" y="1492"/>
                  <a:pt x="1128" y="1495"/>
                </a:cubicBezTo>
                <a:cubicBezTo>
                  <a:pt x="1131" y="1497"/>
                  <a:pt x="1131" y="1500"/>
                  <a:pt x="1129" y="1503"/>
                </a:cubicBezTo>
                <a:cubicBezTo>
                  <a:pt x="1127" y="1506"/>
                  <a:pt x="1128" y="1512"/>
                  <a:pt x="1124" y="1514"/>
                </a:cubicBezTo>
                <a:cubicBezTo>
                  <a:pt x="1126" y="1522"/>
                  <a:pt x="1118" y="1527"/>
                  <a:pt x="1116" y="1534"/>
                </a:cubicBezTo>
                <a:cubicBezTo>
                  <a:pt x="1116" y="1536"/>
                  <a:pt x="1115" y="1539"/>
                  <a:pt x="1116" y="1541"/>
                </a:cubicBezTo>
                <a:cubicBezTo>
                  <a:pt x="1119" y="1545"/>
                  <a:pt x="1117" y="1548"/>
                  <a:pt x="1112" y="1549"/>
                </a:cubicBezTo>
                <a:cubicBezTo>
                  <a:pt x="1107" y="1551"/>
                  <a:pt x="1107" y="1552"/>
                  <a:pt x="1110" y="1556"/>
                </a:cubicBezTo>
                <a:cubicBezTo>
                  <a:pt x="1116" y="1562"/>
                  <a:pt x="1115" y="1565"/>
                  <a:pt x="1109" y="1571"/>
                </a:cubicBezTo>
                <a:cubicBezTo>
                  <a:pt x="1106" y="1574"/>
                  <a:pt x="1105" y="1579"/>
                  <a:pt x="1109" y="1583"/>
                </a:cubicBezTo>
                <a:cubicBezTo>
                  <a:pt x="1111" y="1586"/>
                  <a:pt x="1112" y="1588"/>
                  <a:pt x="1109" y="1591"/>
                </a:cubicBezTo>
                <a:cubicBezTo>
                  <a:pt x="1106" y="1594"/>
                  <a:pt x="1107" y="1603"/>
                  <a:pt x="1111" y="1605"/>
                </a:cubicBezTo>
                <a:cubicBezTo>
                  <a:pt x="1114" y="1607"/>
                  <a:pt x="1114" y="1609"/>
                  <a:pt x="1113" y="1611"/>
                </a:cubicBezTo>
                <a:cubicBezTo>
                  <a:pt x="1112" y="1617"/>
                  <a:pt x="1111" y="1623"/>
                  <a:pt x="1110" y="1629"/>
                </a:cubicBezTo>
                <a:cubicBezTo>
                  <a:pt x="1109" y="1634"/>
                  <a:pt x="1109" y="1638"/>
                  <a:pt x="1109" y="1643"/>
                </a:cubicBezTo>
                <a:cubicBezTo>
                  <a:pt x="1110" y="1651"/>
                  <a:pt x="1111" y="1652"/>
                  <a:pt x="1119" y="1653"/>
                </a:cubicBezTo>
                <a:cubicBezTo>
                  <a:pt x="1125" y="1654"/>
                  <a:pt x="1125" y="1654"/>
                  <a:pt x="1121" y="1659"/>
                </a:cubicBezTo>
                <a:cubicBezTo>
                  <a:pt x="1120" y="1661"/>
                  <a:pt x="1120" y="1662"/>
                  <a:pt x="1121" y="1664"/>
                </a:cubicBezTo>
                <a:cubicBezTo>
                  <a:pt x="1122" y="1667"/>
                  <a:pt x="1123" y="1669"/>
                  <a:pt x="1124" y="1672"/>
                </a:cubicBezTo>
                <a:cubicBezTo>
                  <a:pt x="1127" y="1680"/>
                  <a:pt x="1126" y="1681"/>
                  <a:pt x="1120" y="1688"/>
                </a:cubicBezTo>
                <a:cubicBezTo>
                  <a:pt x="1116" y="1692"/>
                  <a:pt x="1111" y="1693"/>
                  <a:pt x="1109" y="1699"/>
                </a:cubicBezTo>
                <a:cubicBezTo>
                  <a:pt x="1107" y="1704"/>
                  <a:pt x="1101" y="1705"/>
                  <a:pt x="1097" y="1701"/>
                </a:cubicBezTo>
                <a:cubicBezTo>
                  <a:pt x="1093" y="1696"/>
                  <a:pt x="1091" y="1698"/>
                  <a:pt x="1089" y="1702"/>
                </a:cubicBezTo>
                <a:cubicBezTo>
                  <a:pt x="1087" y="1704"/>
                  <a:pt x="1085" y="1705"/>
                  <a:pt x="1085" y="1707"/>
                </a:cubicBezTo>
                <a:cubicBezTo>
                  <a:pt x="1085" y="1712"/>
                  <a:pt x="1083" y="1715"/>
                  <a:pt x="1078" y="1714"/>
                </a:cubicBezTo>
                <a:cubicBezTo>
                  <a:pt x="1077" y="1713"/>
                  <a:pt x="1076" y="1714"/>
                  <a:pt x="1076" y="1715"/>
                </a:cubicBezTo>
                <a:cubicBezTo>
                  <a:pt x="1075" y="1720"/>
                  <a:pt x="1070" y="1722"/>
                  <a:pt x="1066" y="1724"/>
                </a:cubicBezTo>
                <a:cubicBezTo>
                  <a:pt x="1058" y="1729"/>
                  <a:pt x="1055" y="1741"/>
                  <a:pt x="1061" y="1749"/>
                </a:cubicBezTo>
                <a:cubicBezTo>
                  <a:pt x="1065" y="1754"/>
                  <a:pt x="1068" y="1761"/>
                  <a:pt x="1068" y="1768"/>
                </a:cubicBezTo>
                <a:cubicBezTo>
                  <a:pt x="1068" y="1774"/>
                  <a:pt x="1068" y="1780"/>
                  <a:pt x="1071" y="1785"/>
                </a:cubicBezTo>
                <a:cubicBezTo>
                  <a:pt x="1072" y="1788"/>
                  <a:pt x="1071" y="1791"/>
                  <a:pt x="1068" y="1793"/>
                </a:cubicBezTo>
                <a:cubicBezTo>
                  <a:pt x="1063" y="1797"/>
                  <a:pt x="1061" y="1803"/>
                  <a:pt x="1063" y="1810"/>
                </a:cubicBezTo>
                <a:cubicBezTo>
                  <a:pt x="1064" y="1812"/>
                  <a:pt x="1064" y="1814"/>
                  <a:pt x="1062" y="1816"/>
                </a:cubicBezTo>
                <a:cubicBezTo>
                  <a:pt x="1058" y="1823"/>
                  <a:pt x="1058" y="1826"/>
                  <a:pt x="1063" y="1833"/>
                </a:cubicBezTo>
                <a:cubicBezTo>
                  <a:pt x="1064" y="1834"/>
                  <a:pt x="1066" y="1834"/>
                  <a:pt x="1065" y="1836"/>
                </a:cubicBezTo>
                <a:cubicBezTo>
                  <a:pt x="1061" y="1843"/>
                  <a:pt x="1065" y="1849"/>
                  <a:pt x="1066" y="1855"/>
                </a:cubicBezTo>
                <a:cubicBezTo>
                  <a:pt x="1067" y="1857"/>
                  <a:pt x="1068" y="1860"/>
                  <a:pt x="1068" y="1863"/>
                </a:cubicBezTo>
                <a:cubicBezTo>
                  <a:pt x="1068" y="1865"/>
                  <a:pt x="1068" y="1867"/>
                  <a:pt x="1066" y="1868"/>
                </a:cubicBezTo>
                <a:cubicBezTo>
                  <a:pt x="1056" y="1872"/>
                  <a:pt x="1057" y="1882"/>
                  <a:pt x="1056" y="1889"/>
                </a:cubicBezTo>
                <a:cubicBezTo>
                  <a:pt x="1054" y="1898"/>
                  <a:pt x="1054" y="1899"/>
                  <a:pt x="1045" y="1901"/>
                </a:cubicBezTo>
                <a:cubicBezTo>
                  <a:pt x="1043" y="1902"/>
                  <a:pt x="1042" y="1903"/>
                  <a:pt x="1041" y="1905"/>
                </a:cubicBezTo>
                <a:cubicBezTo>
                  <a:pt x="1040" y="1910"/>
                  <a:pt x="1036" y="1912"/>
                  <a:pt x="1032" y="1911"/>
                </a:cubicBezTo>
                <a:cubicBezTo>
                  <a:pt x="1028" y="1911"/>
                  <a:pt x="1026" y="1914"/>
                  <a:pt x="1022" y="1914"/>
                </a:cubicBezTo>
                <a:cubicBezTo>
                  <a:pt x="1019" y="1914"/>
                  <a:pt x="1017" y="1912"/>
                  <a:pt x="1015" y="1911"/>
                </a:cubicBezTo>
                <a:cubicBezTo>
                  <a:pt x="1015" y="1912"/>
                  <a:pt x="1014" y="1913"/>
                  <a:pt x="1014" y="1913"/>
                </a:cubicBezTo>
                <a:cubicBezTo>
                  <a:pt x="1016" y="1924"/>
                  <a:pt x="1013" y="1927"/>
                  <a:pt x="1002" y="1929"/>
                </a:cubicBezTo>
                <a:cubicBezTo>
                  <a:pt x="1001" y="1929"/>
                  <a:pt x="999" y="1928"/>
                  <a:pt x="999" y="1929"/>
                </a:cubicBezTo>
                <a:cubicBezTo>
                  <a:pt x="1000" y="1936"/>
                  <a:pt x="992" y="1939"/>
                  <a:pt x="994" y="1946"/>
                </a:cubicBezTo>
                <a:cubicBezTo>
                  <a:pt x="995" y="1948"/>
                  <a:pt x="994" y="1949"/>
                  <a:pt x="993" y="1950"/>
                </a:cubicBezTo>
                <a:cubicBezTo>
                  <a:pt x="992" y="1951"/>
                  <a:pt x="990" y="1952"/>
                  <a:pt x="990" y="1953"/>
                </a:cubicBezTo>
                <a:cubicBezTo>
                  <a:pt x="993" y="1961"/>
                  <a:pt x="988" y="1966"/>
                  <a:pt x="983" y="1971"/>
                </a:cubicBezTo>
                <a:cubicBezTo>
                  <a:pt x="981" y="1973"/>
                  <a:pt x="982" y="1976"/>
                  <a:pt x="981" y="1979"/>
                </a:cubicBezTo>
                <a:cubicBezTo>
                  <a:pt x="980" y="1988"/>
                  <a:pt x="977" y="1991"/>
                  <a:pt x="968" y="1993"/>
                </a:cubicBezTo>
                <a:cubicBezTo>
                  <a:pt x="965" y="1993"/>
                  <a:pt x="962" y="1994"/>
                  <a:pt x="960" y="1996"/>
                </a:cubicBezTo>
                <a:cubicBezTo>
                  <a:pt x="955" y="2001"/>
                  <a:pt x="949" y="2000"/>
                  <a:pt x="943" y="2002"/>
                </a:cubicBezTo>
                <a:cubicBezTo>
                  <a:pt x="939" y="2003"/>
                  <a:pt x="937" y="1999"/>
                  <a:pt x="933" y="1999"/>
                </a:cubicBezTo>
                <a:cubicBezTo>
                  <a:pt x="929" y="2005"/>
                  <a:pt x="924" y="2011"/>
                  <a:pt x="926" y="2019"/>
                </a:cubicBezTo>
                <a:cubicBezTo>
                  <a:pt x="927" y="2020"/>
                  <a:pt x="926" y="2022"/>
                  <a:pt x="926" y="2023"/>
                </a:cubicBezTo>
                <a:cubicBezTo>
                  <a:pt x="921" y="2027"/>
                  <a:pt x="921" y="2033"/>
                  <a:pt x="920" y="2039"/>
                </a:cubicBezTo>
                <a:cubicBezTo>
                  <a:pt x="920" y="2043"/>
                  <a:pt x="918" y="2047"/>
                  <a:pt x="916" y="2051"/>
                </a:cubicBezTo>
                <a:cubicBezTo>
                  <a:pt x="913" y="2056"/>
                  <a:pt x="913" y="2063"/>
                  <a:pt x="909" y="2068"/>
                </a:cubicBezTo>
                <a:cubicBezTo>
                  <a:pt x="908" y="2069"/>
                  <a:pt x="908" y="2071"/>
                  <a:pt x="909" y="2072"/>
                </a:cubicBezTo>
                <a:cubicBezTo>
                  <a:pt x="914" y="2079"/>
                  <a:pt x="911" y="2090"/>
                  <a:pt x="918" y="2097"/>
                </a:cubicBezTo>
                <a:cubicBezTo>
                  <a:pt x="920" y="2099"/>
                  <a:pt x="920" y="2101"/>
                  <a:pt x="918" y="2102"/>
                </a:cubicBezTo>
                <a:cubicBezTo>
                  <a:pt x="916" y="2105"/>
                  <a:pt x="917" y="2107"/>
                  <a:pt x="919" y="2110"/>
                </a:cubicBezTo>
                <a:cubicBezTo>
                  <a:pt x="921" y="2114"/>
                  <a:pt x="919" y="2117"/>
                  <a:pt x="915" y="2117"/>
                </a:cubicBezTo>
                <a:cubicBezTo>
                  <a:pt x="910" y="2118"/>
                  <a:pt x="904" y="2119"/>
                  <a:pt x="899" y="2118"/>
                </a:cubicBezTo>
                <a:cubicBezTo>
                  <a:pt x="894" y="2117"/>
                  <a:pt x="893" y="2119"/>
                  <a:pt x="892" y="2122"/>
                </a:cubicBezTo>
                <a:cubicBezTo>
                  <a:pt x="891" y="2128"/>
                  <a:pt x="889" y="2129"/>
                  <a:pt x="883" y="2128"/>
                </a:cubicBezTo>
                <a:cubicBezTo>
                  <a:pt x="878" y="2128"/>
                  <a:pt x="872" y="2128"/>
                  <a:pt x="870" y="2135"/>
                </a:cubicBezTo>
                <a:cubicBezTo>
                  <a:pt x="869" y="2140"/>
                  <a:pt x="865" y="2138"/>
                  <a:pt x="862" y="2139"/>
                </a:cubicBezTo>
                <a:cubicBezTo>
                  <a:pt x="857" y="2142"/>
                  <a:pt x="856" y="2143"/>
                  <a:pt x="859" y="2149"/>
                </a:cubicBezTo>
                <a:cubicBezTo>
                  <a:pt x="860" y="2151"/>
                  <a:pt x="861" y="2153"/>
                  <a:pt x="859" y="2154"/>
                </a:cubicBezTo>
                <a:cubicBezTo>
                  <a:pt x="854" y="2157"/>
                  <a:pt x="855" y="2160"/>
                  <a:pt x="857" y="2164"/>
                </a:cubicBezTo>
                <a:cubicBezTo>
                  <a:pt x="858" y="2166"/>
                  <a:pt x="859" y="2169"/>
                  <a:pt x="858" y="2170"/>
                </a:cubicBezTo>
                <a:cubicBezTo>
                  <a:pt x="853" y="2173"/>
                  <a:pt x="852" y="2181"/>
                  <a:pt x="845" y="2182"/>
                </a:cubicBezTo>
                <a:cubicBezTo>
                  <a:pt x="842" y="2182"/>
                  <a:pt x="840" y="2184"/>
                  <a:pt x="840" y="2186"/>
                </a:cubicBezTo>
                <a:cubicBezTo>
                  <a:pt x="841" y="2190"/>
                  <a:pt x="839" y="2192"/>
                  <a:pt x="838" y="2196"/>
                </a:cubicBezTo>
                <a:cubicBezTo>
                  <a:pt x="837" y="2199"/>
                  <a:pt x="845" y="2207"/>
                  <a:pt x="850" y="2207"/>
                </a:cubicBezTo>
                <a:cubicBezTo>
                  <a:pt x="853" y="2206"/>
                  <a:pt x="857" y="2205"/>
                  <a:pt x="857" y="2208"/>
                </a:cubicBezTo>
                <a:cubicBezTo>
                  <a:pt x="857" y="2212"/>
                  <a:pt x="861" y="2216"/>
                  <a:pt x="858" y="2220"/>
                </a:cubicBezTo>
                <a:cubicBezTo>
                  <a:pt x="855" y="2225"/>
                  <a:pt x="851" y="2230"/>
                  <a:pt x="852" y="2237"/>
                </a:cubicBezTo>
                <a:cubicBezTo>
                  <a:pt x="853" y="2240"/>
                  <a:pt x="846" y="2241"/>
                  <a:pt x="847" y="2246"/>
                </a:cubicBezTo>
                <a:cubicBezTo>
                  <a:pt x="847" y="2247"/>
                  <a:pt x="846" y="2249"/>
                  <a:pt x="846" y="2252"/>
                </a:cubicBezTo>
                <a:cubicBezTo>
                  <a:pt x="846" y="2258"/>
                  <a:pt x="850" y="2265"/>
                  <a:pt x="846" y="2271"/>
                </a:cubicBezTo>
                <a:cubicBezTo>
                  <a:pt x="846" y="2272"/>
                  <a:pt x="846" y="2274"/>
                  <a:pt x="846" y="2274"/>
                </a:cubicBezTo>
                <a:cubicBezTo>
                  <a:pt x="853" y="2278"/>
                  <a:pt x="851" y="2282"/>
                  <a:pt x="849" y="2287"/>
                </a:cubicBezTo>
                <a:cubicBezTo>
                  <a:pt x="849" y="2289"/>
                  <a:pt x="850" y="2291"/>
                  <a:pt x="850" y="2293"/>
                </a:cubicBezTo>
                <a:cubicBezTo>
                  <a:pt x="851" y="2295"/>
                  <a:pt x="851" y="2296"/>
                  <a:pt x="849" y="2297"/>
                </a:cubicBezTo>
                <a:cubicBezTo>
                  <a:pt x="844" y="2299"/>
                  <a:pt x="845" y="2301"/>
                  <a:pt x="849" y="2304"/>
                </a:cubicBezTo>
                <a:cubicBezTo>
                  <a:pt x="849" y="2304"/>
                  <a:pt x="850" y="2305"/>
                  <a:pt x="849" y="2305"/>
                </a:cubicBezTo>
                <a:cubicBezTo>
                  <a:pt x="845" y="2311"/>
                  <a:pt x="850" y="2316"/>
                  <a:pt x="851" y="2321"/>
                </a:cubicBezTo>
                <a:cubicBezTo>
                  <a:pt x="852" y="2326"/>
                  <a:pt x="848" y="2330"/>
                  <a:pt x="846" y="2332"/>
                </a:cubicBezTo>
                <a:cubicBezTo>
                  <a:pt x="842" y="2336"/>
                  <a:pt x="845" y="2341"/>
                  <a:pt x="841" y="2344"/>
                </a:cubicBezTo>
                <a:cubicBezTo>
                  <a:pt x="839" y="2345"/>
                  <a:pt x="842" y="2347"/>
                  <a:pt x="843" y="2349"/>
                </a:cubicBezTo>
                <a:cubicBezTo>
                  <a:pt x="845" y="2352"/>
                  <a:pt x="847" y="2354"/>
                  <a:pt x="844" y="2358"/>
                </a:cubicBezTo>
                <a:cubicBezTo>
                  <a:pt x="842" y="2362"/>
                  <a:pt x="844" y="2364"/>
                  <a:pt x="848" y="2363"/>
                </a:cubicBezTo>
                <a:cubicBezTo>
                  <a:pt x="853" y="2363"/>
                  <a:pt x="855" y="2364"/>
                  <a:pt x="855" y="2368"/>
                </a:cubicBezTo>
                <a:cubicBezTo>
                  <a:pt x="857" y="2376"/>
                  <a:pt x="861" y="2384"/>
                  <a:pt x="857" y="2393"/>
                </a:cubicBezTo>
                <a:cubicBezTo>
                  <a:pt x="856" y="2397"/>
                  <a:pt x="859" y="2401"/>
                  <a:pt x="862" y="2402"/>
                </a:cubicBezTo>
                <a:cubicBezTo>
                  <a:pt x="865" y="2403"/>
                  <a:pt x="867" y="2405"/>
                  <a:pt x="866" y="2407"/>
                </a:cubicBezTo>
                <a:cubicBezTo>
                  <a:pt x="865" y="2417"/>
                  <a:pt x="871" y="2424"/>
                  <a:pt x="876" y="2431"/>
                </a:cubicBezTo>
                <a:cubicBezTo>
                  <a:pt x="879" y="2434"/>
                  <a:pt x="880" y="2437"/>
                  <a:pt x="877" y="2441"/>
                </a:cubicBezTo>
                <a:cubicBezTo>
                  <a:pt x="875" y="2444"/>
                  <a:pt x="876" y="2447"/>
                  <a:pt x="878" y="2450"/>
                </a:cubicBezTo>
                <a:cubicBezTo>
                  <a:pt x="884" y="2456"/>
                  <a:pt x="887" y="2464"/>
                  <a:pt x="894" y="2470"/>
                </a:cubicBezTo>
                <a:cubicBezTo>
                  <a:pt x="895" y="2471"/>
                  <a:pt x="895" y="2473"/>
                  <a:pt x="896" y="2473"/>
                </a:cubicBezTo>
                <a:cubicBezTo>
                  <a:pt x="904" y="2475"/>
                  <a:pt x="905" y="2482"/>
                  <a:pt x="905" y="2488"/>
                </a:cubicBezTo>
                <a:cubicBezTo>
                  <a:pt x="905" y="2491"/>
                  <a:pt x="906" y="2493"/>
                  <a:pt x="907" y="2495"/>
                </a:cubicBezTo>
                <a:cubicBezTo>
                  <a:pt x="910" y="2502"/>
                  <a:pt x="908" y="2508"/>
                  <a:pt x="903" y="2512"/>
                </a:cubicBezTo>
                <a:cubicBezTo>
                  <a:pt x="899" y="2514"/>
                  <a:pt x="896" y="2511"/>
                  <a:pt x="893" y="2510"/>
                </a:cubicBezTo>
                <a:cubicBezTo>
                  <a:pt x="891" y="2510"/>
                  <a:pt x="890" y="2509"/>
                  <a:pt x="888" y="2508"/>
                </a:cubicBezTo>
                <a:cubicBezTo>
                  <a:pt x="887" y="2511"/>
                  <a:pt x="887" y="2515"/>
                  <a:pt x="886" y="2518"/>
                </a:cubicBezTo>
                <a:cubicBezTo>
                  <a:pt x="884" y="2524"/>
                  <a:pt x="882" y="2528"/>
                  <a:pt x="876" y="2528"/>
                </a:cubicBezTo>
                <a:cubicBezTo>
                  <a:pt x="872" y="2528"/>
                  <a:pt x="872" y="2531"/>
                  <a:pt x="873" y="2533"/>
                </a:cubicBezTo>
                <a:cubicBezTo>
                  <a:pt x="875" y="2538"/>
                  <a:pt x="874" y="2541"/>
                  <a:pt x="870" y="2543"/>
                </a:cubicBezTo>
                <a:cubicBezTo>
                  <a:pt x="865" y="2546"/>
                  <a:pt x="866" y="2550"/>
                  <a:pt x="869" y="2554"/>
                </a:cubicBezTo>
                <a:cubicBezTo>
                  <a:pt x="870" y="2557"/>
                  <a:pt x="872" y="2559"/>
                  <a:pt x="874" y="2562"/>
                </a:cubicBezTo>
                <a:cubicBezTo>
                  <a:pt x="875" y="2564"/>
                  <a:pt x="877" y="2565"/>
                  <a:pt x="876" y="2568"/>
                </a:cubicBezTo>
                <a:cubicBezTo>
                  <a:pt x="876" y="2576"/>
                  <a:pt x="880" y="2581"/>
                  <a:pt x="886" y="2586"/>
                </a:cubicBezTo>
                <a:cubicBezTo>
                  <a:pt x="890" y="2588"/>
                  <a:pt x="895" y="2590"/>
                  <a:pt x="895" y="2596"/>
                </a:cubicBezTo>
                <a:cubicBezTo>
                  <a:pt x="895" y="2598"/>
                  <a:pt x="897" y="2598"/>
                  <a:pt x="899" y="2598"/>
                </a:cubicBezTo>
                <a:cubicBezTo>
                  <a:pt x="901" y="2599"/>
                  <a:pt x="904" y="2597"/>
                  <a:pt x="905" y="2602"/>
                </a:cubicBezTo>
                <a:cubicBezTo>
                  <a:pt x="906" y="2606"/>
                  <a:pt x="908" y="2610"/>
                  <a:pt x="904" y="2614"/>
                </a:cubicBezTo>
                <a:cubicBezTo>
                  <a:pt x="899" y="2619"/>
                  <a:pt x="899" y="2624"/>
                  <a:pt x="901" y="2631"/>
                </a:cubicBezTo>
                <a:cubicBezTo>
                  <a:pt x="904" y="2635"/>
                  <a:pt x="906" y="2640"/>
                  <a:pt x="908" y="2645"/>
                </a:cubicBezTo>
                <a:cubicBezTo>
                  <a:pt x="912" y="2653"/>
                  <a:pt x="911" y="2662"/>
                  <a:pt x="906" y="2670"/>
                </a:cubicBezTo>
                <a:cubicBezTo>
                  <a:pt x="903" y="2674"/>
                  <a:pt x="897" y="2677"/>
                  <a:pt x="899" y="2681"/>
                </a:cubicBezTo>
                <a:cubicBezTo>
                  <a:pt x="901" y="2687"/>
                  <a:pt x="897" y="2690"/>
                  <a:pt x="897" y="2695"/>
                </a:cubicBezTo>
                <a:cubicBezTo>
                  <a:pt x="897" y="2702"/>
                  <a:pt x="896" y="2710"/>
                  <a:pt x="899" y="2718"/>
                </a:cubicBezTo>
                <a:cubicBezTo>
                  <a:pt x="899" y="2718"/>
                  <a:pt x="900" y="2719"/>
                  <a:pt x="899" y="2720"/>
                </a:cubicBezTo>
                <a:cubicBezTo>
                  <a:pt x="898" y="2734"/>
                  <a:pt x="901" y="2747"/>
                  <a:pt x="902" y="2760"/>
                </a:cubicBezTo>
                <a:cubicBezTo>
                  <a:pt x="903" y="2765"/>
                  <a:pt x="900" y="2764"/>
                  <a:pt x="897" y="2765"/>
                </a:cubicBezTo>
                <a:cubicBezTo>
                  <a:pt x="886" y="2765"/>
                  <a:pt x="878" y="2771"/>
                  <a:pt x="872" y="2779"/>
                </a:cubicBezTo>
                <a:cubicBezTo>
                  <a:pt x="869" y="2783"/>
                  <a:pt x="867" y="2788"/>
                  <a:pt x="865" y="2793"/>
                </a:cubicBezTo>
                <a:cubicBezTo>
                  <a:pt x="864" y="2795"/>
                  <a:pt x="865" y="2798"/>
                  <a:pt x="866" y="2800"/>
                </a:cubicBezTo>
                <a:cubicBezTo>
                  <a:pt x="869" y="2803"/>
                  <a:pt x="871" y="2806"/>
                  <a:pt x="874" y="2810"/>
                </a:cubicBezTo>
                <a:cubicBezTo>
                  <a:pt x="875" y="2812"/>
                  <a:pt x="877" y="2813"/>
                  <a:pt x="877" y="2817"/>
                </a:cubicBezTo>
                <a:cubicBezTo>
                  <a:pt x="877" y="2820"/>
                  <a:pt x="880" y="2823"/>
                  <a:pt x="883" y="2825"/>
                </a:cubicBezTo>
                <a:cubicBezTo>
                  <a:pt x="888" y="2828"/>
                  <a:pt x="891" y="2831"/>
                  <a:pt x="895" y="2833"/>
                </a:cubicBezTo>
                <a:cubicBezTo>
                  <a:pt x="898" y="2835"/>
                  <a:pt x="900" y="2837"/>
                  <a:pt x="901" y="2840"/>
                </a:cubicBezTo>
                <a:cubicBezTo>
                  <a:pt x="904" y="2846"/>
                  <a:pt x="906" y="2853"/>
                  <a:pt x="913" y="2856"/>
                </a:cubicBezTo>
                <a:cubicBezTo>
                  <a:pt x="914" y="2857"/>
                  <a:pt x="914" y="2859"/>
                  <a:pt x="914" y="2860"/>
                </a:cubicBezTo>
                <a:cubicBezTo>
                  <a:pt x="913" y="2862"/>
                  <a:pt x="912" y="2862"/>
                  <a:pt x="910" y="2862"/>
                </a:cubicBezTo>
                <a:cubicBezTo>
                  <a:pt x="908" y="2862"/>
                  <a:pt x="906" y="2862"/>
                  <a:pt x="904" y="2862"/>
                </a:cubicBezTo>
                <a:cubicBezTo>
                  <a:pt x="894" y="2860"/>
                  <a:pt x="891" y="2861"/>
                  <a:pt x="888" y="2869"/>
                </a:cubicBezTo>
                <a:cubicBezTo>
                  <a:pt x="886" y="2873"/>
                  <a:pt x="884" y="2874"/>
                  <a:pt x="881" y="2872"/>
                </a:cubicBezTo>
                <a:cubicBezTo>
                  <a:pt x="877" y="2871"/>
                  <a:pt x="873" y="2873"/>
                  <a:pt x="870" y="2874"/>
                </a:cubicBezTo>
                <a:cubicBezTo>
                  <a:pt x="867" y="2875"/>
                  <a:pt x="866" y="2877"/>
                  <a:pt x="867" y="2880"/>
                </a:cubicBezTo>
                <a:cubicBezTo>
                  <a:pt x="868" y="2880"/>
                  <a:pt x="869" y="2881"/>
                  <a:pt x="868" y="2881"/>
                </a:cubicBezTo>
                <a:cubicBezTo>
                  <a:pt x="865" y="2887"/>
                  <a:pt x="865" y="2891"/>
                  <a:pt x="873" y="2892"/>
                </a:cubicBezTo>
                <a:cubicBezTo>
                  <a:pt x="875" y="2892"/>
                  <a:pt x="875" y="2894"/>
                  <a:pt x="874" y="2896"/>
                </a:cubicBezTo>
                <a:cubicBezTo>
                  <a:pt x="873" y="2898"/>
                  <a:pt x="871" y="2900"/>
                  <a:pt x="873" y="2902"/>
                </a:cubicBezTo>
                <a:cubicBezTo>
                  <a:pt x="879" y="2907"/>
                  <a:pt x="874" y="2912"/>
                  <a:pt x="872" y="2916"/>
                </a:cubicBezTo>
                <a:cubicBezTo>
                  <a:pt x="870" y="2921"/>
                  <a:pt x="868" y="2925"/>
                  <a:pt x="866" y="2930"/>
                </a:cubicBezTo>
                <a:cubicBezTo>
                  <a:pt x="863" y="2934"/>
                  <a:pt x="862" y="2939"/>
                  <a:pt x="855" y="2942"/>
                </a:cubicBezTo>
                <a:cubicBezTo>
                  <a:pt x="849" y="2944"/>
                  <a:pt x="849" y="2952"/>
                  <a:pt x="849" y="2957"/>
                </a:cubicBezTo>
                <a:cubicBezTo>
                  <a:pt x="848" y="2969"/>
                  <a:pt x="847" y="2969"/>
                  <a:pt x="836" y="2972"/>
                </a:cubicBezTo>
                <a:cubicBezTo>
                  <a:pt x="830" y="2974"/>
                  <a:pt x="823" y="2975"/>
                  <a:pt x="816" y="2977"/>
                </a:cubicBezTo>
                <a:cubicBezTo>
                  <a:pt x="810" y="2980"/>
                  <a:pt x="804" y="2978"/>
                  <a:pt x="799" y="2983"/>
                </a:cubicBezTo>
                <a:cubicBezTo>
                  <a:pt x="797" y="2984"/>
                  <a:pt x="792" y="2983"/>
                  <a:pt x="789" y="2982"/>
                </a:cubicBezTo>
                <a:cubicBezTo>
                  <a:pt x="786" y="2981"/>
                  <a:pt x="782" y="2978"/>
                  <a:pt x="779" y="2982"/>
                </a:cubicBezTo>
                <a:cubicBezTo>
                  <a:pt x="779" y="2982"/>
                  <a:pt x="778" y="2983"/>
                  <a:pt x="778" y="2982"/>
                </a:cubicBezTo>
                <a:cubicBezTo>
                  <a:pt x="773" y="2977"/>
                  <a:pt x="764" y="2980"/>
                  <a:pt x="758" y="2974"/>
                </a:cubicBezTo>
                <a:cubicBezTo>
                  <a:pt x="755" y="2971"/>
                  <a:pt x="752" y="2969"/>
                  <a:pt x="747" y="2970"/>
                </a:cubicBezTo>
                <a:cubicBezTo>
                  <a:pt x="744" y="2970"/>
                  <a:pt x="742" y="2969"/>
                  <a:pt x="741" y="2965"/>
                </a:cubicBezTo>
                <a:cubicBezTo>
                  <a:pt x="741" y="2962"/>
                  <a:pt x="740" y="2959"/>
                  <a:pt x="739" y="2957"/>
                </a:cubicBezTo>
                <a:cubicBezTo>
                  <a:pt x="737" y="2953"/>
                  <a:pt x="735" y="2950"/>
                  <a:pt x="729" y="2952"/>
                </a:cubicBezTo>
                <a:cubicBezTo>
                  <a:pt x="724" y="2955"/>
                  <a:pt x="719" y="2953"/>
                  <a:pt x="714" y="2952"/>
                </a:cubicBezTo>
                <a:cubicBezTo>
                  <a:pt x="710" y="2952"/>
                  <a:pt x="708" y="2951"/>
                  <a:pt x="705" y="2954"/>
                </a:cubicBezTo>
                <a:cubicBezTo>
                  <a:pt x="704" y="2957"/>
                  <a:pt x="702" y="2956"/>
                  <a:pt x="700" y="2954"/>
                </a:cubicBezTo>
                <a:cubicBezTo>
                  <a:pt x="697" y="2952"/>
                  <a:pt x="695" y="2950"/>
                  <a:pt x="692" y="2948"/>
                </a:cubicBezTo>
                <a:cubicBezTo>
                  <a:pt x="689" y="2946"/>
                  <a:pt x="685" y="2943"/>
                  <a:pt x="683" y="2949"/>
                </a:cubicBezTo>
                <a:cubicBezTo>
                  <a:pt x="682" y="2951"/>
                  <a:pt x="680" y="2952"/>
                  <a:pt x="677" y="2952"/>
                </a:cubicBezTo>
                <a:cubicBezTo>
                  <a:pt x="669" y="2952"/>
                  <a:pt x="661" y="2950"/>
                  <a:pt x="658" y="2941"/>
                </a:cubicBezTo>
                <a:cubicBezTo>
                  <a:pt x="657" y="2938"/>
                  <a:pt x="655" y="2936"/>
                  <a:pt x="652" y="2934"/>
                </a:cubicBezTo>
                <a:cubicBezTo>
                  <a:pt x="650" y="2931"/>
                  <a:pt x="648" y="2929"/>
                  <a:pt x="647" y="2925"/>
                </a:cubicBezTo>
                <a:cubicBezTo>
                  <a:pt x="646" y="2919"/>
                  <a:pt x="641" y="2916"/>
                  <a:pt x="634" y="2914"/>
                </a:cubicBezTo>
                <a:cubicBezTo>
                  <a:pt x="634" y="2921"/>
                  <a:pt x="633" y="2927"/>
                  <a:pt x="627" y="2930"/>
                </a:cubicBezTo>
                <a:cubicBezTo>
                  <a:pt x="625" y="2931"/>
                  <a:pt x="624" y="2932"/>
                  <a:pt x="622" y="2931"/>
                </a:cubicBezTo>
                <a:cubicBezTo>
                  <a:pt x="621" y="2929"/>
                  <a:pt x="619" y="2929"/>
                  <a:pt x="617" y="2930"/>
                </a:cubicBezTo>
                <a:cubicBezTo>
                  <a:pt x="612" y="2933"/>
                  <a:pt x="608" y="2930"/>
                  <a:pt x="606" y="2926"/>
                </a:cubicBezTo>
                <a:cubicBezTo>
                  <a:pt x="603" y="2922"/>
                  <a:pt x="599" y="2918"/>
                  <a:pt x="596" y="2914"/>
                </a:cubicBezTo>
                <a:cubicBezTo>
                  <a:pt x="595" y="2913"/>
                  <a:pt x="594" y="2911"/>
                  <a:pt x="592" y="2912"/>
                </a:cubicBezTo>
                <a:cubicBezTo>
                  <a:pt x="589" y="2912"/>
                  <a:pt x="583" y="2909"/>
                  <a:pt x="585" y="2917"/>
                </a:cubicBezTo>
                <a:cubicBezTo>
                  <a:pt x="585" y="2918"/>
                  <a:pt x="585" y="2919"/>
                  <a:pt x="584" y="2919"/>
                </a:cubicBezTo>
                <a:cubicBezTo>
                  <a:pt x="580" y="2917"/>
                  <a:pt x="577" y="2920"/>
                  <a:pt x="573" y="2920"/>
                </a:cubicBezTo>
                <a:cubicBezTo>
                  <a:pt x="570" y="2920"/>
                  <a:pt x="567" y="2919"/>
                  <a:pt x="566" y="2916"/>
                </a:cubicBezTo>
                <a:cubicBezTo>
                  <a:pt x="565" y="2912"/>
                  <a:pt x="560" y="2911"/>
                  <a:pt x="560" y="2907"/>
                </a:cubicBezTo>
                <a:cubicBezTo>
                  <a:pt x="559" y="2905"/>
                  <a:pt x="558" y="2905"/>
                  <a:pt x="556" y="2905"/>
                </a:cubicBezTo>
                <a:cubicBezTo>
                  <a:pt x="552" y="2905"/>
                  <a:pt x="548" y="2903"/>
                  <a:pt x="543" y="2902"/>
                </a:cubicBezTo>
                <a:cubicBezTo>
                  <a:pt x="540" y="2901"/>
                  <a:pt x="539" y="2899"/>
                  <a:pt x="537" y="2896"/>
                </a:cubicBezTo>
                <a:cubicBezTo>
                  <a:pt x="534" y="2891"/>
                  <a:pt x="535" y="2889"/>
                  <a:pt x="539" y="2886"/>
                </a:cubicBezTo>
                <a:cubicBezTo>
                  <a:pt x="541" y="2885"/>
                  <a:pt x="543" y="2883"/>
                  <a:pt x="544" y="2882"/>
                </a:cubicBezTo>
                <a:cubicBezTo>
                  <a:pt x="546" y="2879"/>
                  <a:pt x="544" y="2877"/>
                  <a:pt x="543" y="2875"/>
                </a:cubicBezTo>
                <a:cubicBezTo>
                  <a:pt x="541" y="2873"/>
                  <a:pt x="539" y="2874"/>
                  <a:pt x="538" y="2876"/>
                </a:cubicBezTo>
                <a:cubicBezTo>
                  <a:pt x="534" y="2884"/>
                  <a:pt x="526" y="2881"/>
                  <a:pt x="520" y="2881"/>
                </a:cubicBezTo>
                <a:cubicBezTo>
                  <a:pt x="518" y="2881"/>
                  <a:pt x="515" y="2880"/>
                  <a:pt x="513" y="2879"/>
                </a:cubicBezTo>
                <a:cubicBezTo>
                  <a:pt x="510" y="2878"/>
                  <a:pt x="509" y="2876"/>
                  <a:pt x="511" y="2872"/>
                </a:cubicBezTo>
                <a:cubicBezTo>
                  <a:pt x="512" y="2868"/>
                  <a:pt x="514" y="2864"/>
                  <a:pt x="510" y="2860"/>
                </a:cubicBezTo>
                <a:cubicBezTo>
                  <a:pt x="508" y="2857"/>
                  <a:pt x="507" y="2854"/>
                  <a:pt x="503" y="2857"/>
                </a:cubicBezTo>
                <a:cubicBezTo>
                  <a:pt x="500" y="2859"/>
                  <a:pt x="499" y="2856"/>
                  <a:pt x="497" y="2855"/>
                </a:cubicBezTo>
                <a:cubicBezTo>
                  <a:pt x="493" y="2853"/>
                  <a:pt x="490" y="2854"/>
                  <a:pt x="488" y="2858"/>
                </a:cubicBezTo>
                <a:cubicBezTo>
                  <a:pt x="484" y="2866"/>
                  <a:pt x="484" y="2866"/>
                  <a:pt x="477" y="2864"/>
                </a:cubicBezTo>
                <a:cubicBezTo>
                  <a:pt x="475" y="2863"/>
                  <a:pt x="473" y="2862"/>
                  <a:pt x="472" y="2863"/>
                </a:cubicBezTo>
                <a:cubicBezTo>
                  <a:pt x="468" y="2869"/>
                  <a:pt x="461" y="2866"/>
                  <a:pt x="456" y="2869"/>
                </a:cubicBezTo>
                <a:cubicBezTo>
                  <a:pt x="453" y="2870"/>
                  <a:pt x="454" y="2873"/>
                  <a:pt x="453" y="2876"/>
                </a:cubicBezTo>
                <a:cubicBezTo>
                  <a:pt x="452" y="2886"/>
                  <a:pt x="450" y="2889"/>
                  <a:pt x="439" y="2889"/>
                </a:cubicBezTo>
                <a:cubicBezTo>
                  <a:pt x="435" y="2889"/>
                  <a:pt x="432" y="2891"/>
                  <a:pt x="428" y="2890"/>
                </a:cubicBezTo>
                <a:cubicBezTo>
                  <a:pt x="424" y="2890"/>
                  <a:pt x="421" y="2891"/>
                  <a:pt x="420" y="2886"/>
                </a:cubicBezTo>
                <a:cubicBezTo>
                  <a:pt x="419" y="2884"/>
                  <a:pt x="417" y="2883"/>
                  <a:pt x="415" y="2884"/>
                </a:cubicBezTo>
                <a:cubicBezTo>
                  <a:pt x="412" y="2884"/>
                  <a:pt x="410" y="2883"/>
                  <a:pt x="408" y="2881"/>
                </a:cubicBezTo>
                <a:cubicBezTo>
                  <a:pt x="407" y="2880"/>
                  <a:pt x="405" y="2879"/>
                  <a:pt x="403" y="2880"/>
                </a:cubicBezTo>
                <a:cubicBezTo>
                  <a:pt x="400" y="2884"/>
                  <a:pt x="396" y="2881"/>
                  <a:pt x="392" y="2880"/>
                </a:cubicBezTo>
                <a:cubicBezTo>
                  <a:pt x="386" y="2879"/>
                  <a:pt x="385" y="2880"/>
                  <a:pt x="386" y="2887"/>
                </a:cubicBezTo>
                <a:cubicBezTo>
                  <a:pt x="387" y="2895"/>
                  <a:pt x="386" y="2896"/>
                  <a:pt x="378" y="2899"/>
                </a:cubicBezTo>
                <a:cubicBezTo>
                  <a:pt x="376" y="2900"/>
                  <a:pt x="373" y="2901"/>
                  <a:pt x="373" y="2903"/>
                </a:cubicBezTo>
                <a:cubicBezTo>
                  <a:pt x="372" y="2910"/>
                  <a:pt x="365" y="2908"/>
                  <a:pt x="361" y="2911"/>
                </a:cubicBezTo>
                <a:cubicBezTo>
                  <a:pt x="358" y="2913"/>
                  <a:pt x="357" y="2911"/>
                  <a:pt x="357" y="2908"/>
                </a:cubicBezTo>
                <a:cubicBezTo>
                  <a:pt x="356" y="2898"/>
                  <a:pt x="353" y="2895"/>
                  <a:pt x="344" y="2897"/>
                </a:cubicBezTo>
                <a:cubicBezTo>
                  <a:pt x="341" y="2898"/>
                  <a:pt x="338" y="2898"/>
                  <a:pt x="336" y="2900"/>
                </a:cubicBezTo>
                <a:cubicBezTo>
                  <a:pt x="328" y="2905"/>
                  <a:pt x="323" y="2904"/>
                  <a:pt x="317" y="2897"/>
                </a:cubicBezTo>
                <a:cubicBezTo>
                  <a:pt x="312" y="2892"/>
                  <a:pt x="310" y="2892"/>
                  <a:pt x="304" y="2895"/>
                </a:cubicBezTo>
                <a:cubicBezTo>
                  <a:pt x="303" y="2896"/>
                  <a:pt x="302" y="2896"/>
                  <a:pt x="301" y="2897"/>
                </a:cubicBezTo>
                <a:cubicBezTo>
                  <a:pt x="292" y="2904"/>
                  <a:pt x="291" y="2904"/>
                  <a:pt x="282" y="2896"/>
                </a:cubicBezTo>
                <a:cubicBezTo>
                  <a:pt x="279" y="2893"/>
                  <a:pt x="276" y="2890"/>
                  <a:pt x="272" y="2888"/>
                </a:cubicBezTo>
                <a:cubicBezTo>
                  <a:pt x="269" y="2885"/>
                  <a:pt x="267" y="2881"/>
                  <a:pt x="267" y="2877"/>
                </a:cubicBezTo>
                <a:cubicBezTo>
                  <a:pt x="268" y="2872"/>
                  <a:pt x="266" y="2871"/>
                  <a:pt x="263" y="2870"/>
                </a:cubicBezTo>
                <a:cubicBezTo>
                  <a:pt x="259" y="2868"/>
                  <a:pt x="256" y="2866"/>
                  <a:pt x="252" y="2863"/>
                </a:cubicBezTo>
                <a:cubicBezTo>
                  <a:pt x="249" y="2861"/>
                  <a:pt x="248" y="2858"/>
                  <a:pt x="243" y="2861"/>
                </a:cubicBezTo>
                <a:cubicBezTo>
                  <a:pt x="239" y="2864"/>
                  <a:pt x="232" y="2855"/>
                  <a:pt x="233" y="2850"/>
                </a:cubicBezTo>
                <a:cubicBezTo>
                  <a:pt x="234" y="2847"/>
                  <a:pt x="234" y="2844"/>
                  <a:pt x="237" y="2842"/>
                </a:cubicBezTo>
                <a:cubicBezTo>
                  <a:pt x="242" y="2839"/>
                  <a:pt x="239" y="2837"/>
                  <a:pt x="237" y="2834"/>
                </a:cubicBezTo>
                <a:cubicBezTo>
                  <a:pt x="234" y="2831"/>
                  <a:pt x="229" y="2831"/>
                  <a:pt x="225" y="2830"/>
                </a:cubicBezTo>
                <a:cubicBezTo>
                  <a:pt x="219" y="2828"/>
                  <a:pt x="215" y="2823"/>
                  <a:pt x="215" y="2817"/>
                </a:cubicBezTo>
                <a:cubicBezTo>
                  <a:pt x="216" y="2813"/>
                  <a:pt x="216" y="2809"/>
                  <a:pt x="219" y="2806"/>
                </a:cubicBezTo>
                <a:cubicBezTo>
                  <a:pt x="223" y="2802"/>
                  <a:pt x="222" y="2795"/>
                  <a:pt x="226" y="2790"/>
                </a:cubicBezTo>
                <a:cubicBezTo>
                  <a:pt x="227" y="2789"/>
                  <a:pt x="227" y="2786"/>
                  <a:pt x="226" y="2785"/>
                </a:cubicBezTo>
                <a:cubicBezTo>
                  <a:pt x="225" y="2783"/>
                  <a:pt x="222" y="2781"/>
                  <a:pt x="227" y="2779"/>
                </a:cubicBezTo>
                <a:cubicBezTo>
                  <a:pt x="228" y="2779"/>
                  <a:pt x="227" y="2777"/>
                  <a:pt x="227" y="2777"/>
                </a:cubicBezTo>
                <a:cubicBezTo>
                  <a:pt x="222" y="2773"/>
                  <a:pt x="224" y="2770"/>
                  <a:pt x="228" y="2766"/>
                </a:cubicBezTo>
                <a:cubicBezTo>
                  <a:pt x="229" y="2765"/>
                  <a:pt x="230" y="2763"/>
                  <a:pt x="231" y="2762"/>
                </a:cubicBezTo>
                <a:cubicBezTo>
                  <a:pt x="233" y="2759"/>
                  <a:pt x="235" y="2757"/>
                  <a:pt x="239" y="2759"/>
                </a:cubicBezTo>
                <a:cubicBezTo>
                  <a:pt x="241" y="2759"/>
                  <a:pt x="242" y="2759"/>
                  <a:pt x="242" y="2757"/>
                </a:cubicBezTo>
                <a:cubicBezTo>
                  <a:pt x="245" y="2750"/>
                  <a:pt x="246" y="2749"/>
                  <a:pt x="252" y="2752"/>
                </a:cubicBezTo>
                <a:cubicBezTo>
                  <a:pt x="260" y="2756"/>
                  <a:pt x="268" y="2753"/>
                  <a:pt x="275" y="2753"/>
                </a:cubicBezTo>
                <a:cubicBezTo>
                  <a:pt x="281" y="2753"/>
                  <a:pt x="286" y="2753"/>
                  <a:pt x="293" y="2752"/>
                </a:cubicBezTo>
                <a:cubicBezTo>
                  <a:pt x="293" y="2750"/>
                  <a:pt x="291" y="2749"/>
                  <a:pt x="291" y="2748"/>
                </a:cubicBezTo>
                <a:cubicBezTo>
                  <a:pt x="290" y="2745"/>
                  <a:pt x="289" y="2742"/>
                  <a:pt x="289" y="2739"/>
                </a:cubicBezTo>
                <a:cubicBezTo>
                  <a:pt x="290" y="2736"/>
                  <a:pt x="294" y="2736"/>
                  <a:pt x="297" y="2735"/>
                </a:cubicBezTo>
                <a:cubicBezTo>
                  <a:pt x="299" y="2734"/>
                  <a:pt x="301" y="2731"/>
                  <a:pt x="304" y="2730"/>
                </a:cubicBezTo>
                <a:cubicBezTo>
                  <a:pt x="310" y="2728"/>
                  <a:pt x="315" y="2725"/>
                  <a:pt x="321" y="2726"/>
                </a:cubicBezTo>
                <a:cubicBezTo>
                  <a:pt x="324" y="2726"/>
                  <a:pt x="327" y="2725"/>
                  <a:pt x="325" y="2721"/>
                </a:cubicBezTo>
                <a:cubicBezTo>
                  <a:pt x="323" y="2717"/>
                  <a:pt x="325" y="2716"/>
                  <a:pt x="327" y="2715"/>
                </a:cubicBezTo>
                <a:cubicBezTo>
                  <a:pt x="332" y="2712"/>
                  <a:pt x="336" y="2707"/>
                  <a:pt x="342" y="2706"/>
                </a:cubicBezTo>
                <a:cubicBezTo>
                  <a:pt x="346" y="2704"/>
                  <a:pt x="346" y="2702"/>
                  <a:pt x="343" y="2699"/>
                </a:cubicBezTo>
                <a:cubicBezTo>
                  <a:pt x="340" y="2697"/>
                  <a:pt x="338" y="2695"/>
                  <a:pt x="338" y="2691"/>
                </a:cubicBezTo>
                <a:cubicBezTo>
                  <a:pt x="339" y="2687"/>
                  <a:pt x="333" y="2687"/>
                  <a:pt x="331" y="2683"/>
                </a:cubicBezTo>
                <a:cubicBezTo>
                  <a:pt x="334" y="2681"/>
                  <a:pt x="339" y="2677"/>
                  <a:pt x="333" y="2673"/>
                </a:cubicBezTo>
                <a:cubicBezTo>
                  <a:pt x="333" y="2673"/>
                  <a:pt x="333" y="2672"/>
                  <a:pt x="333" y="2672"/>
                </a:cubicBezTo>
                <a:cubicBezTo>
                  <a:pt x="339" y="2666"/>
                  <a:pt x="332" y="2662"/>
                  <a:pt x="330" y="2658"/>
                </a:cubicBezTo>
                <a:cubicBezTo>
                  <a:pt x="328" y="2652"/>
                  <a:pt x="327" y="2649"/>
                  <a:pt x="332" y="2645"/>
                </a:cubicBezTo>
                <a:cubicBezTo>
                  <a:pt x="334" y="2644"/>
                  <a:pt x="334" y="2642"/>
                  <a:pt x="333" y="2641"/>
                </a:cubicBezTo>
                <a:cubicBezTo>
                  <a:pt x="327" y="2636"/>
                  <a:pt x="329" y="2628"/>
                  <a:pt x="327" y="2622"/>
                </a:cubicBezTo>
                <a:cubicBezTo>
                  <a:pt x="326" y="2618"/>
                  <a:pt x="331" y="2615"/>
                  <a:pt x="331" y="2611"/>
                </a:cubicBezTo>
                <a:cubicBezTo>
                  <a:pt x="331" y="2606"/>
                  <a:pt x="332" y="2602"/>
                  <a:pt x="330" y="2598"/>
                </a:cubicBezTo>
                <a:cubicBezTo>
                  <a:pt x="327" y="2591"/>
                  <a:pt x="326" y="2582"/>
                  <a:pt x="317" y="2579"/>
                </a:cubicBezTo>
                <a:cubicBezTo>
                  <a:pt x="316" y="2578"/>
                  <a:pt x="315" y="2577"/>
                  <a:pt x="314" y="2576"/>
                </a:cubicBezTo>
                <a:cubicBezTo>
                  <a:pt x="312" y="2567"/>
                  <a:pt x="304" y="2562"/>
                  <a:pt x="299" y="2555"/>
                </a:cubicBezTo>
                <a:cubicBezTo>
                  <a:pt x="293" y="2547"/>
                  <a:pt x="295" y="2535"/>
                  <a:pt x="304" y="2532"/>
                </a:cubicBezTo>
                <a:cubicBezTo>
                  <a:pt x="307" y="2531"/>
                  <a:pt x="309" y="2530"/>
                  <a:pt x="308" y="2527"/>
                </a:cubicBezTo>
                <a:cubicBezTo>
                  <a:pt x="307" y="2524"/>
                  <a:pt x="309" y="2519"/>
                  <a:pt x="303" y="2519"/>
                </a:cubicBezTo>
                <a:cubicBezTo>
                  <a:pt x="301" y="2519"/>
                  <a:pt x="297" y="2519"/>
                  <a:pt x="297" y="2517"/>
                </a:cubicBezTo>
                <a:cubicBezTo>
                  <a:pt x="298" y="2513"/>
                  <a:pt x="294" y="2509"/>
                  <a:pt x="297" y="2506"/>
                </a:cubicBezTo>
                <a:cubicBezTo>
                  <a:pt x="299" y="2503"/>
                  <a:pt x="299" y="2502"/>
                  <a:pt x="298" y="2500"/>
                </a:cubicBezTo>
                <a:cubicBezTo>
                  <a:pt x="296" y="2497"/>
                  <a:pt x="295" y="2495"/>
                  <a:pt x="295" y="2492"/>
                </a:cubicBezTo>
                <a:cubicBezTo>
                  <a:pt x="294" y="2488"/>
                  <a:pt x="292" y="2485"/>
                  <a:pt x="288" y="2484"/>
                </a:cubicBezTo>
                <a:cubicBezTo>
                  <a:pt x="285" y="2484"/>
                  <a:pt x="285" y="2482"/>
                  <a:pt x="285" y="2479"/>
                </a:cubicBezTo>
                <a:cubicBezTo>
                  <a:pt x="285" y="2473"/>
                  <a:pt x="281" y="2448"/>
                  <a:pt x="279" y="2443"/>
                </a:cubicBezTo>
                <a:cubicBezTo>
                  <a:pt x="278" y="2441"/>
                  <a:pt x="278" y="2439"/>
                  <a:pt x="276" y="2439"/>
                </a:cubicBezTo>
                <a:cubicBezTo>
                  <a:pt x="271" y="2436"/>
                  <a:pt x="268" y="2433"/>
                  <a:pt x="269" y="2426"/>
                </a:cubicBezTo>
                <a:cubicBezTo>
                  <a:pt x="269" y="2425"/>
                  <a:pt x="267" y="2423"/>
                  <a:pt x="265" y="2424"/>
                </a:cubicBezTo>
                <a:cubicBezTo>
                  <a:pt x="259" y="2425"/>
                  <a:pt x="255" y="2420"/>
                  <a:pt x="250" y="2419"/>
                </a:cubicBezTo>
                <a:cubicBezTo>
                  <a:pt x="248" y="2418"/>
                  <a:pt x="246" y="2416"/>
                  <a:pt x="246" y="2413"/>
                </a:cubicBezTo>
                <a:cubicBezTo>
                  <a:pt x="246" y="2410"/>
                  <a:pt x="244" y="2407"/>
                  <a:pt x="243" y="2404"/>
                </a:cubicBezTo>
                <a:cubicBezTo>
                  <a:pt x="242" y="2402"/>
                  <a:pt x="242" y="2400"/>
                  <a:pt x="239" y="2401"/>
                </a:cubicBezTo>
                <a:cubicBezTo>
                  <a:pt x="236" y="2401"/>
                  <a:pt x="235" y="2399"/>
                  <a:pt x="234" y="2398"/>
                </a:cubicBezTo>
                <a:cubicBezTo>
                  <a:pt x="228" y="2389"/>
                  <a:pt x="218" y="2391"/>
                  <a:pt x="210" y="2391"/>
                </a:cubicBezTo>
                <a:cubicBezTo>
                  <a:pt x="207" y="2391"/>
                  <a:pt x="205" y="2391"/>
                  <a:pt x="202" y="2389"/>
                </a:cubicBezTo>
                <a:cubicBezTo>
                  <a:pt x="196" y="2385"/>
                  <a:pt x="189" y="2385"/>
                  <a:pt x="183" y="2390"/>
                </a:cubicBezTo>
                <a:cubicBezTo>
                  <a:pt x="180" y="2393"/>
                  <a:pt x="177" y="2394"/>
                  <a:pt x="173" y="2395"/>
                </a:cubicBezTo>
                <a:cubicBezTo>
                  <a:pt x="171" y="2396"/>
                  <a:pt x="169" y="2396"/>
                  <a:pt x="168" y="2393"/>
                </a:cubicBezTo>
                <a:cubicBezTo>
                  <a:pt x="167" y="2390"/>
                  <a:pt x="161" y="2391"/>
                  <a:pt x="159" y="2387"/>
                </a:cubicBezTo>
                <a:cubicBezTo>
                  <a:pt x="158" y="2386"/>
                  <a:pt x="155" y="2388"/>
                  <a:pt x="153" y="2390"/>
                </a:cubicBezTo>
                <a:cubicBezTo>
                  <a:pt x="149" y="2394"/>
                  <a:pt x="146" y="2396"/>
                  <a:pt x="143" y="2390"/>
                </a:cubicBezTo>
                <a:cubicBezTo>
                  <a:pt x="142" y="2388"/>
                  <a:pt x="140" y="2388"/>
                  <a:pt x="138" y="2389"/>
                </a:cubicBezTo>
                <a:cubicBezTo>
                  <a:pt x="136" y="2390"/>
                  <a:pt x="134" y="2391"/>
                  <a:pt x="131" y="2391"/>
                </a:cubicBezTo>
                <a:cubicBezTo>
                  <a:pt x="127" y="2390"/>
                  <a:pt x="123" y="2390"/>
                  <a:pt x="123" y="2384"/>
                </a:cubicBezTo>
                <a:cubicBezTo>
                  <a:pt x="123" y="2380"/>
                  <a:pt x="120" y="2376"/>
                  <a:pt x="122" y="2371"/>
                </a:cubicBezTo>
                <a:cubicBezTo>
                  <a:pt x="124" y="2369"/>
                  <a:pt x="121" y="2367"/>
                  <a:pt x="120" y="2365"/>
                </a:cubicBezTo>
                <a:cubicBezTo>
                  <a:pt x="119" y="2363"/>
                  <a:pt x="116" y="2361"/>
                  <a:pt x="117" y="2358"/>
                </a:cubicBezTo>
                <a:cubicBezTo>
                  <a:pt x="117" y="2354"/>
                  <a:pt x="116" y="2354"/>
                  <a:pt x="113" y="2355"/>
                </a:cubicBezTo>
                <a:cubicBezTo>
                  <a:pt x="111" y="2355"/>
                  <a:pt x="109" y="2355"/>
                  <a:pt x="109" y="2354"/>
                </a:cubicBezTo>
                <a:cubicBezTo>
                  <a:pt x="110" y="2349"/>
                  <a:pt x="105" y="2345"/>
                  <a:pt x="107" y="2339"/>
                </a:cubicBezTo>
                <a:cubicBezTo>
                  <a:pt x="111" y="2330"/>
                  <a:pt x="112" y="2320"/>
                  <a:pt x="105" y="2311"/>
                </a:cubicBezTo>
                <a:cubicBezTo>
                  <a:pt x="104" y="2310"/>
                  <a:pt x="104" y="2309"/>
                  <a:pt x="105" y="2307"/>
                </a:cubicBezTo>
                <a:cubicBezTo>
                  <a:pt x="109" y="2298"/>
                  <a:pt x="105" y="2290"/>
                  <a:pt x="103" y="2281"/>
                </a:cubicBezTo>
                <a:cubicBezTo>
                  <a:pt x="102" y="2276"/>
                  <a:pt x="102" y="2271"/>
                  <a:pt x="106" y="2268"/>
                </a:cubicBezTo>
                <a:cubicBezTo>
                  <a:pt x="110" y="2265"/>
                  <a:pt x="111" y="2260"/>
                  <a:pt x="113" y="2256"/>
                </a:cubicBezTo>
                <a:cubicBezTo>
                  <a:pt x="114" y="2253"/>
                  <a:pt x="115" y="2250"/>
                  <a:pt x="117" y="2247"/>
                </a:cubicBezTo>
                <a:cubicBezTo>
                  <a:pt x="121" y="2241"/>
                  <a:pt x="119" y="2234"/>
                  <a:pt x="116" y="2229"/>
                </a:cubicBezTo>
                <a:cubicBezTo>
                  <a:pt x="113" y="2224"/>
                  <a:pt x="110" y="2218"/>
                  <a:pt x="103" y="2216"/>
                </a:cubicBezTo>
                <a:cubicBezTo>
                  <a:pt x="100" y="2216"/>
                  <a:pt x="98" y="2213"/>
                  <a:pt x="100" y="2208"/>
                </a:cubicBezTo>
                <a:cubicBezTo>
                  <a:pt x="102" y="2205"/>
                  <a:pt x="101" y="2201"/>
                  <a:pt x="98" y="2198"/>
                </a:cubicBezTo>
                <a:cubicBezTo>
                  <a:pt x="94" y="2194"/>
                  <a:pt x="93" y="2189"/>
                  <a:pt x="94" y="2184"/>
                </a:cubicBezTo>
                <a:cubicBezTo>
                  <a:pt x="97" y="2176"/>
                  <a:pt x="92" y="2172"/>
                  <a:pt x="86" y="2168"/>
                </a:cubicBezTo>
                <a:cubicBezTo>
                  <a:pt x="80" y="2164"/>
                  <a:pt x="80" y="2161"/>
                  <a:pt x="84" y="2156"/>
                </a:cubicBezTo>
                <a:cubicBezTo>
                  <a:pt x="86" y="2155"/>
                  <a:pt x="87" y="2153"/>
                  <a:pt x="89" y="2152"/>
                </a:cubicBezTo>
                <a:cubicBezTo>
                  <a:pt x="95" y="2151"/>
                  <a:pt x="102" y="2150"/>
                  <a:pt x="108" y="2146"/>
                </a:cubicBezTo>
                <a:cubicBezTo>
                  <a:pt x="109" y="2145"/>
                  <a:pt x="111" y="2147"/>
                  <a:pt x="113" y="2148"/>
                </a:cubicBezTo>
                <a:cubicBezTo>
                  <a:pt x="117" y="2151"/>
                  <a:pt x="121" y="2150"/>
                  <a:pt x="124" y="2147"/>
                </a:cubicBezTo>
                <a:cubicBezTo>
                  <a:pt x="126" y="2143"/>
                  <a:pt x="129" y="2141"/>
                  <a:pt x="133" y="2139"/>
                </a:cubicBezTo>
                <a:cubicBezTo>
                  <a:pt x="137" y="2136"/>
                  <a:pt x="139" y="2133"/>
                  <a:pt x="140" y="2128"/>
                </a:cubicBezTo>
                <a:cubicBezTo>
                  <a:pt x="142" y="2120"/>
                  <a:pt x="138" y="2114"/>
                  <a:pt x="131" y="2110"/>
                </a:cubicBezTo>
                <a:cubicBezTo>
                  <a:pt x="129" y="2109"/>
                  <a:pt x="127" y="2109"/>
                  <a:pt x="125" y="2108"/>
                </a:cubicBezTo>
                <a:cubicBezTo>
                  <a:pt x="120" y="2104"/>
                  <a:pt x="120" y="2099"/>
                  <a:pt x="125" y="2095"/>
                </a:cubicBezTo>
                <a:cubicBezTo>
                  <a:pt x="134" y="2087"/>
                  <a:pt x="140" y="2076"/>
                  <a:pt x="145" y="2065"/>
                </a:cubicBezTo>
                <a:cubicBezTo>
                  <a:pt x="146" y="2062"/>
                  <a:pt x="144" y="2061"/>
                  <a:pt x="143" y="2059"/>
                </a:cubicBezTo>
                <a:cubicBezTo>
                  <a:pt x="140" y="2057"/>
                  <a:pt x="136" y="2056"/>
                  <a:pt x="139" y="2051"/>
                </a:cubicBezTo>
                <a:cubicBezTo>
                  <a:pt x="141" y="2048"/>
                  <a:pt x="138" y="2047"/>
                  <a:pt x="135" y="2047"/>
                </a:cubicBezTo>
                <a:cubicBezTo>
                  <a:pt x="128" y="2048"/>
                  <a:pt x="128" y="2047"/>
                  <a:pt x="129" y="2040"/>
                </a:cubicBezTo>
                <a:cubicBezTo>
                  <a:pt x="129" y="2038"/>
                  <a:pt x="129" y="2036"/>
                  <a:pt x="129" y="2034"/>
                </a:cubicBezTo>
                <a:cubicBezTo>
                  <a:pt x="130" y="2031"/>
                  <a:pt x="129" y="2030"/>
                  <a:pt x="127" y="2029"/>
                </a:cubicBezTo>
                <a:cubicBezTo>
                  <a:pt x="122" y="2028"/>
                  <a:pt x="122" y="2024"/>
                  <a:pt x="125" y="2021"/>
                </a:cubicBezTo>
                <a:cubicBezTo>
                  <a:pt x="128" y="2018"/>
                  <a:pt x="125" y="2012"/>
                  <a:pt x="129" y="2010"/>
                </a:cubicBezTo>
                <a:cubicBezTo>
                  <a:pt x="131" y="2009"/>
                  <a:pt x="128" y="2007"/>
                  <a:pt x="128" y="2006"/>
                </a:cubicBezTo>
                <a:cubicBezTo>
                  <a:pt x="126" y="2000"/>
                  <a:pt x="117" y="1999"/>
                  <a:pt x="116" y="1992"/>
                </a:cubicBezTo>
                <a:cubicBezTo>
                  <a:pt x="116" y="1991"/>
                  <a:pt x="115" y="1991"/>
                  <a:pt x="114" y="1991"/>
                </a:cubicBezTo>
                <a:cubicBezTo>
                  <a:pt x="104" y="1990"/>
                  <a:pt x="97" y="1982"/>
                  <a:pt x="90" y="1977"/>
                </a:cubicBezTo>
                <a:cubicBezTo>
                  <a:pt x="86" y="1975"/>
                  <a:pt x="83" y="1975"/>
                  <a:pt x="80" y="1975"/>
                </a:cubicBezTo>
                <a:cubicBezTo>
                  <a:pt x="76" y="1975"/>
                  <a:pt x="72" y="1975"/>
                  <a:pt x="70" y="1971"/>
                </a:cubicBezTo>
                <a:cubicBezTo>
                  <a:pt x="68" y="1967"/>
                  <a:pt x="63" y="1966"/>
                  <a:pt x="59" y="1966"/>
                </a:cubicBezTo>
                <a:cubicBezTo>
                  <a:pt x="57" y="1966"/>
                  <a:pt x="55" y="1966"/>
                  <a:pt x="53" y="1965"/>
                </a:cubicBezTo>
                <a:cubicBezTo>
                  <a:pt x="41" y="1961"/>
                  <a:pt x="38" y="1951"/>
                  <a:pt x="38" y="1941"/>
                </a:cubicBezTo>
                <a:cubicBezTo>
                  <a:pt x="37" y="1936"/>
                  <a:pt x="34" y="1933"/>
                  <a:pt x="32" y="1930"/>
                </a:cubicBezTo>
                <a:cubicBezTo>
                  <a:pt x="31" y="1928"/>
                  <a:pt x="28" y="1926"/>
                  <a:pt x="28" y="1924"/>
                </a:cubicBezTo>
                <a:cubicBezTo>
                  <a:pt x="25" y="1915"/>
                  <a:pt x="20" y="1908"/>
                  <a:pt x="14" y="1902"/>
                </a:cubicBezTo>
                <a:cubicBezTo>
                  <a:pt x="14" y="1901"/>
                  <a:pt x="13" y="1900"/>
                  <a:pt x="13" y="1900"/>
                </a:cubicBezTo>
                <a:cubicBezTo>
                  <a:pt x="11" y="1890"/>
                  <a:pt x="7" y="1881"/>
                  <a:pt x="4" y="1872"/>
                </a:cubicBezTo>
                <a:cubicBezTo>
                  <a:pt x="3" y="1870"/>
                  <a:pt x="5" y="1866"/>
                  <a:pt x="0" y="1864"/>
                </a:cubicBezTo>
                <a:cubicBezTo>
                  <a:pt x="0" y="1863"/>
                  <a:pt x="0" y="1863"/>
                  <a:pt x="0" y="1862"/>
                </a:cubicBezTo>
                <a:cubicBezTo>
                  <a:pt x="4" y="1860"/>
                  <a:pt x="7" y="1858"/>
                  <a:pt x="7" y="1853"/>
                </a:cubicBezTo>
                <a:cubicBezTo>
                  <a:pt x="7" y="1847"/>
                  <a:pt x="11" y="1844"/>
                  <a:pt x="16" y="1843"/>
                </a:cubicBezTo>
                <a:cubicBezTo>
                  <a:pt x="27" y="1840"/>
                  <a:pt x="35" y="1836"/>
                  <a:pt x="35" y="1822"/>
                </a:cubicBezTo>
                <a:cubicBezTo>
                  <a:pt x="35" y="1816"/>
                  <a:pt x="38" y="1810"/>
                  <a:pt x="39" y="1804"/>
                </a:cubicBezTo>
                <a:cubicBezTo>
                  <a:pt x="40" y="1797"/>
                  <a:pt x="46" y="1798"/>
                  <a:pt x="50" y="1800"/>
                </a:cubicBezTo>
                <a:cubicBezTo>
                  <a:pt x="57" y="1803"/>
                  <a:pt x="63" y="1807"/>
                  <a:pt x="71" y="1803"/>
                </a:cubicBezTo>
                <a:cubicBezTo>
                  <a:pt x="73" y="1802"/>
                  <a:pt x="78" y="1803"/>
                  <a:pt x="81" y="1805"/>
                </a:cubicBezTo>
                <a:cubicBezTo>
                  <a:pt x="88" y="1811"/>
                  <a:pt x="94" y="1806"/>
                  <a:pt x="100" y="1805"/>
                </a:cubicBezTo>
                <a:cubicBezTo>
                  <a:pt x="102" y="1805"/>
                  <a:pt x="104" y="1804"/>
                  <a:pt x="104" y="1801"/>
                </a:cubicBezTo>
                <a:cubicBezTo>
                  <a:pt x="106" y="1792"/>
                  <a:pt x="112" y="1793"/>
                  <a:pt x="119" y="1794"/>
                </a:cubicBezTo>
                <a:cubicBezTo>
                  <a:pt x="126" y="1795"/>
                  <a:pt x="133" y="1793"/>
                  <a:pt x="139" y="1792"/>
                </a:cubicBezTo>
                <a:cubicBezTo>
                  <a:pt x="145" y="1792"/>
                  <a:pt x="150" y="1786"/>
                  <a:pt x="149" y="1779"/>
                </a:cubicBezTo>
                <a:cubicBezTo>
                  <a:pt x="149" y="1768"/>
                  <a:pt x="150" y="1758"/>
                  <a:pt x="164" y="1754"/>
                </a:cubicBezTo>
                <a:cubicBezTo>
                  <a:pt x="168" y="1753"/>
                  <a:pt x="167" y="1747"/>
                  <a:pt x="162" y="1746"/>
                </a:cubicBezTo>
                <a:cubicBezTo>
                  <a:pt x="153" y="1745"/>
                  <a:pt x="155" y="1739"/>
                  <a:pt x="156" y="1733"/>
                </a:cubicBezTo>
                <a:cubicBezTo>
                  <a:pt x="157" y="1729"/>
                  <a:pt x="159" y="1726"/>
                  <a:pt x="161" y="1723"/>
                </a:cubicBezTo>
                <a:cubicBezTo>
                  <a:pt x="163" y="1718"/>
                  <a:pt x="164" y="1713"/>
                  <a:pt x="160" y="1709"/>
                </a:cubicBezTo>
                <a:cubicBezTo>
                  <a:pt x="156" y="1704"/>
                  <a:pt x="159" y="1700"/>
                  <a:pt x="163" y="1696"/>
                </a:cubicBezTo>
                <a:cubicBezTo>
                  <a:pt x="172" y="1690"/>
                  <a:pt x="183" y="1689"/>
                  <a:pt x="193" y="1692"/>
                </a:cubicBezTo>
                <a:cubicBezTo>
                  <a:pt x="202" y="1694"/>
                  <a:pt x="209" y="1698"/>
                  <a:pt x="217" y="1702"/>
                </a:cubicBezTo>
                <a:cubicBezTo>
                  <a:pt x="224" y="1707"/>
                  <a:pt x="231" y="1707"/>
                  <a:pt x="238" y="1703"/>
                </a:cubicBezTo>
                <a:cubicBezTo>
                  <a:pt x="241" y="1701"/>
                  <a:pt x="244" y="1702"/>
                  <a:pt x="248" y="1701"/>
                </a:cubicBezTo>
                <a:cubicBezTo>
                  <a:pt x="244" y="1694"/>
                  <a:pt x="246" y="1685"/>
                  <a:pt x="240" y="1679"/>
                </a:cubicBezTo>
                <a:cubicBezTo>
                  <a:pt x="237" y="1675"/>
                  <a:pt x="239" y="1669"/>
                  <a:pt x="241" y="1665"/>
                </a:cubicBezTo>
                <a:cubicBezTo>
                  <a:pt x="243" y="1661"/>
                  <a:pt x="243" y="1657"/>
                  <a:pt x="239" y="1654"/>
                </a:cubicBezTo>
                <a:cubicBezTo>
                  <a:pt x="235" y="1650"/>
                  <a:pt x="235" y="1644"/>
                  <a:pt x="239" y="1639"/>
                </a:cubicBezTo>
                <a:cubicBezTo>
                  <a:pt x="241" y="1636"/>
                  <a:pt x="244" y="1633"/>
                  <a:pt x="247" y="1630"/>
                </a:cubicBezTo>
                <a:cubicBezTo>
                  <a:pt x="255" y="1623"/>
                  <a:pt x="257" y="1623"/>
                  <a:pt x="265" y="1630"/>
                </a:cubicBezTo>
                <a:cubicBezTo>
                  <a:pt x="271" y="1635"/>
                  <a:pt x="277" y="1638"/>
                  <a:pt x="283" y="1642"/>
                </a:cubicBezTo>
                <a:cubicBezTo>
                  <a:pt x="291" y="1647"/>
                  <a:pt x="296" y="1653"/>
                  <a:pt x="296" y="1663"/>
                </a:cubicBezTo>
                <a:cubicBezTo>
                  <a:pt x="296" y="1666"/>
                  <a:pt x="297" y="1669"/>
                  <a:pt x="300" y="1669"/>
                </a:cubicBezTo>
                <a:cubicBezTo>
                  <a:pt x="308" y="1671"/>
                  <a:pt x="316" y="1679"/>
                  <a:pt x="325" y="1672"/>
                </a:cubicBezTo>
                <a:cubicBezTo>
                  <a:pt x="327" y="1670"/>
                  <a:pt x="329" y="1670"/>
                  <a:pt x="331" y="1671"/>
                </a:cubicBezTo>
                <a:cubicBezTo>
                  <a:pt x="340" y="1675"/>
                  <a:pt x="346" y="1671"/>
                  <a:pt x="348" y="1664"/>
                </a:cubicBezTo>
                <a:cubicBezTo>
                  <a:pt x="351" y="1654"/>
                  <a:pt x="358" y="1646"/>
                  <a:pt x="358" y="1635"/>
                </a:cubicBezTo>
                <a:cubicBezTo>
                  <a:pt x="358" y="1631"/>
                  <a:pt x="359" y="1627"/>
                  <a:pt x="356" y="1623"/>
                </a:cubicBezTo>
                <a:cubicBezTo>
                  <a:pt x="354" y="1621"/>
                  <a:pt x="354" y="1618"/>
                  <a:pt x="356" y="1616"/>
                </a:cubicBezTo>
                <a:cubicBezTo>
                  <a:pt x="367" y="1607"/>
                  <a:pt x="361" y="1595"/>
                  <a:pt x="360" y="1584"/>
                </a:cubicBezTo>
                <a:cubicBezTo>
                  <a:pt x="359" y="1580"/>
                  <a:pt x="356" y="1576"/>
                  <a:pt x="357" y="1570"/>
                </a:cubicBezTo>
                <a:cubicBezTo>
                  <a:pt x="359" y="1566"/>
                  <a:pt x="359" y="1562"/>
                  <a:pt x="365" y="1563"/>
                </a:cubicBezTo>
                <a:cubicBezTo>
                  <a:pt x="369" y="1563"/>
                  <a:pt x="373" y="1560"/>
                  <a:pt x="375" y="1556"/>
                </a:cubicBezTo>
                <a:cubicBezTo>
                  <a:pt x="377" y="1555"/>
                  <a:pt x="378" y="1552"/>
                  <a:pt x="376" y="1550"/>
                </a:cubicBezTo>
                <a:cubicBezTo>
                  <a:pt x="368" y="1544"/>
                  <a:pt x="366" y="1530"/>
                  <a:pt x="354" y="1528"/>
                </a:cubicBezTo>
                <a:cubicBezTo>
                  <a:pt x="352" y="1528"/>
                  <a:pt x="350" y="1526"/>
                  <a:pt x="349" y="1525"/>
                </a:cubicBezTo>
                <a:cubicBezTo>
                  <a:pt x="347" y="1516"/>
                  <a:pt x="336" y="1517"/>
                  <a:pt x="332" y="1509"/>
                </a:cubicBezTo>
                <a:cubicBezTo>
                  <a:pt x="332" y="1508"/>
                  <a:pt x="331" y="1508"/>
                  <a:pt x="330" y="1508"/>
                </a:cubicBezTo>
                <a:cubicBezTo>
                  <a:pt x="321" y="1511"/>
                  <a:pt x="318" y="1504"/>
                  <a:pt x="314" y="1499"/>
                </a:cubicBezTo>
                <a:cubicBezTo>
                  <a:pt x="310" y="1493"/>
                  <a:pt x="309" y="1487"/>
                  <a:pt x="311" y="1481"/>
                </a:cubicBezTo>
                <a:cubicBezTo>
                  <a:pt x="313" y="1475"/>
                  <a:pt x="312" y="1469"/>
                  <a:pt x="307" y="1466"/>
                </a:cubicBezTo>
                <a:cubicBezTo>
                  <a:pt x="300" y="1460"/>
                  <a:pt x="301" y="1453"/>
                  <a:pt x="304" y="1446"/>
                </a:cubicBezTo>
                <a:cubicBezTo>
                  <a:pt x="306" y="1442"/>
                  <a:pt x="307" y="1438"/>
                  <a:pt x="303" y="1435"/>
                </a:cubicBezTo>
                <a:cubicBezTo>
                  <a:pt x="300" y="1433"/>
                  <a:pt x="300" y="1429"/>
                  <a:pt x="301" y="1427"/>
                </a:cubicBezTo>
                <a:cubicBezTo>
                  <a:pt x="306" y="1422"/>
                  <a:pt x="305" y="1416"/>
                  <a:pt x="304" y="1410"/>
                </a:cubicBezTo>
                <a:cubicBezTo>
                  <a:pt x="303" y="1400"/>
                  <a:pt x="310" y="1395"/>
                  <a:pt x="317" y="1390"/>
                </a:cubicBezTo>
                <a:cubicBezTo>
                  <a:pt x="319" y="1388"/>
                  <a:pt x="322" y="1387"/>
                  <a:pt x="321" y="1384"/>
                </a:cubicBezTo>
                <a:cubicBezTo>
                  <a:pt x="320" y="1381"/>
                  <a:pt x="317" y="1381"/>
                  <a:pt x="315" y="1381"/>
                </a:cubicBezTo>
                <a:cubicBezTo>
                  <a:pt x="308" y="1379"/>
                  <a:pt x="305" y="1373"/>
                  <a:pt x="307" y="1366"/>
                </a:cubicBezTo>
                <a:cubicBezTo>
                  <a:pt x="309" y="1360"/>
                  <a:pt x="313" y="1355"/>
                  <a:pt x="308" y="1348"/>
                </a:cubicBezTo>
                <a:cubicBezTo>
                  <a:pt x="306" y="1345"/>
                  <a:pt x="309" y="1343"/>
                  <a:pt x="312" y="1342"/>
                </a:cubicBezTo>
                <a:cubicBezTo>
                  <a:pt x="323" y="1338"/>
                  <a:pt x="333" y="1331"/>
                  <a:pt x="343" y="1324"/>
                </a:cubicBezTo>
                <a:cubicBezTo>
                  <a:pt x="345" y="1323"/>
                  <a:pt x="348" y="1321"/>
                  <a:pt x="347" y="1318"/>
                </a:cubicBezTo>
                <a:cubicBezTo>
                  <a:pt x="346" y="1314"/>
                  <a:pt x="342" y="1315"/>
                  <a:pt x="339" y="1315"/>
                </a:cubicBezTo>
                <a:cubicBezTo>
                  <a:pt x="330" y="1315"/>
                  <a:pt x="322" y="1317"/>
                  <a:pt x="314" y="1320"/>
                </a:cubicBezTo>
                <a:cubicBezTo>
                  <a:pt x="310" y="1322"/>
                  <a:pt x="306" y="1323"/>
                  <a:pt x="301" y="1324"/>
                </a:cubicBezTo>
                <a:cubicBezTo>
                  <a:pt x="294" y="1324"/>
                  <a:pt x="294" y="1322"/>
                  <a:pt x="292" y="1315"/>
                </a:cubicBezTo>
                <a:cubicBezTo>
                  <a:pt x="288" y="1302"/>
                  <a:pt x="297" y="1289"/>
                  <a:pt x="290" y="1276"/>
                </a:cubicBezTo>
                <a:cubicBezTo>
                  <a:pt x="288" y="1271"/>
                  <a:pt x="301" y="1256"/>
                  <a:pt x="310" y="1254"/>
                </a:cubicBezTo>
                <a:cubicBezTo>
                  <a:pt x="317" y="1252"/>
                  <a:pt x="324" y="1251"/>
                  <a:pt x="330" y="1245"/>
                </a:cubicBezTo>
                <a:cubicBezTo>
                  <a:pt x="331" y="1243"/>
                  <a:pt x="334" y="1241"/>
                  <a:pt x="333" y="1238"/>
                </a:cubicBezTo>
                <a:cubicBezTo>
                  <a:pt x="332" y="1236"/>
                  <a:pt x="329" y="1237"/>
                  <a:pt x="326" y="1237"/>
                </a:cubicBezTo>
                <a:cubicBezTo>
                  <a:pt x="322" y="1237"/>
                  <a:pt x="319" y="1238"/>
                  <a:pt x="315" y="1240"/>
                </a:cubicBezTo>
                <a:cubicBezTo>
                  <a:pt x="309" y="1242"/>
                  <a:pt x="303" y="1243"/>
                  <a:pt x="299" y="1239"/>
                </a:cubicBezTo>
                <a:cubicBezTo>
                  <a:pt x="294" y="1234"/>
                  <a:pt x="296" y="1228"/>
                  <a:pt x="297" y="1223"/>
                </a:cubicBezTo>
                <a:cubicBezTo>
                  <a:pt x="299" y="1212"/>
                  <a:pt x="300" y="1200"/>
                  <a:pt x="297" y="1189"/>
                </a:cubicBezTo>
                <a:cubicBezTo>
                  <a:pt x="297" y="1186"/>
                  <a:pt x="297" y="1184"/>
                  <a:pt x="299" y="1183"/>
                </a:cubicBezTo>
                <a:cubicBezTo>
                  <a:pt x="301" y="1181"/>
                  <a:pt x="301" y="1179"/>
                  <a:pt x="300" y="1177"/>
                </a:cubicBezTo>
                <a:cubicBezTo>
                  <a:pt x="296" y="1163"/>
                  <a:pt x="301" y="1155"/>
                  <a:pt x="314" y="1150"/>
                </a:cubicBezTo>
                <a:cubicBezTo>
                  <a:pt x="318" y="1149"/>
                  <a:pt x="322" y="1149"/>
                  <a:pt x="324" y="1144"/>
                </a:cubicBezTo>
                <a:cubicBezTo>
                  <a:pt x="320" y="1141"/>
                  <a:pt x="317" y="1144"/>
                  <a:pt x="314" y="1144"/>
                </a:cubicBezTo>
                <a:cubicBezTo>
                  <a:pt x="305" y="1146"/>
                  <a:pt x="302" y="1144"/>
                  <a:pt x="304" y="1136"/>
                </a:cubicBezTo>
                <a:cubicBezTo>
                  <a:pt x="307" y="1125"/>
                  <a:pt x="301" y="1120"/>
                  <a:pt x="294" y="1116"/>
                </a:cubicBezTo>
                <a:cubicBezTo>
                  <a:pt x="285" y="1110"/>
                  <a:pt x="283" y="1100"/>
                  <a:pt x="279" y="1092"/>
                </a:cubicBezTo>
                <a:cubicBezTo>
                  <a:pt x="277" y="1087"/>
                  <a:pt x="278" y="1080"/>
                  <a:pt x="277" y="1074"/>
                </a:cubicBezTo>
                <a:cubicBezTo>
                  <a:pt x="276" y="1070"/>
                  <a:pt x="278" y="1067"/>
                  <a:pt x="283" y="1066"/>
                </a:cubicBezTo>
                <a:cubicBezTo>
                  <a:pt x="293" y="1064"/>
                  <a:pt x="301" y="1058"/>
                  <a:pt x="312" y="1057"/>
                </a:cubicBezTo>
                <a:cubicBezTo>
                  <a:pt x="317" y="1056"/>
                  <a:pt x="318" y="1052"/>
                  <a:pt x="317" y="1048"/>
                </a:cubicBezTo>
                <a:cubicBezTo>
                  <a:pt x="313" y="1038"/>
                  <a:pt x="318" y="1031"/>
                  <a:pt x="324" y="1025"/>
                </a:cubicBezTo>
                <a:cubicBezTo>
                  <a:pt x="327" y="1021"/>
                  <a:pt x="328" y="1018"/>
                  <a:pt x="326" y="1014"/>
                </a:cubicBezTo>
                <a:cubicBezTo>
                  <a:pt x="323" y="1010"/>
                  <a:pt x="321" y="1006"/>
                  <a:pt x="315" y="1007"/>
                </a:cubicBezTo>
                <a:cubicBezTo>
                  <a:pt x="307" y="1008"/>
                  <a:pt x="300" y="1003"/>
                  <a:pt x="292" y="1007"/>
                </a:cubicBezTo>
                <a:cubicBezTo>
                  <a:pt x="288" y="1008"/>
                  <a:pt x="287" y="1004"/>
                  <a:pt x="287" y="1000"/>
                </a:cubicBezTo>
                <a:cubicBezTo>
                  <a:pt x="288" y="994"/>
                  <a:pt x="289" y="988"/>
                  <a:pt x="285" y="983"/>
                </a:cubicBezTo>
                <a:cubicBezTo>
                  <a:pt x="283" y="980"/>
                  <a:pt x="286" y="978"/>
                  <a:pt x="288" y="976"/>
                </a:cubicBezTo>
                <a:cubicBezTo>
                  <a:pt x="292" y="972"/>
                  <a:pt x="293" y="968"/>
                  <a:pt x="290" y="963"/>
                </a:cubicBezTo>
                <a:cubicBezTo>
                  <a:pt x="288" y="959"/>
                  <a:pt x="285" y="955"/>
                  <a:pt x="290" y="952"/>
                </a:cubicBezTo>
                <a:cubicBezTo>
                  <a:pt x="295" y="948"/>
                  <a:pt x="299" y="951"/>
                  <a:pt x="303" y="955"/>
                </a:cubicBezTo>
                <a:cubicBezTo>
                  <a:pt x="312" y="962"/>
                  <a:pt x="323" y="964"/>
                  <a:pt x="333" y="959"/>
                </a:cubicBezTo>
                <a:cubicBezTo>
                  <a:pt x="335" y="958"/>
                  <a:pt x="338" y="958"/>
                  <a:pt x="337" y="955"/>
                </a:cubicBezTo>
                <a:cubicBezTo>
                  <a:pt x="337" y="952"/>
                  <a:pt x="334" y="952"/>
                  <a:pt x="333" y="952"/>
                </a:cubicBezTo>
                <a:cubicBezTo>
                  <a:pt x="324" y="951"/>
                  <a:pt x="318" y="948"/>
                  <a:pt x="314" y="941"/>
                </a:cubicBezTo>
                <a:cubicBezTo>
                  <a:pt x="312" y="938"/>
                  <a:pt x="308" y="936"/>
                  <a:pt x="305" y="935"/>
                </a:cubicBezTo>
                <a:cubicBezTo>
                  <a:pt x="300" y="934"/>
                  <a:pt x="294" y="933"/>
                  <a:pt x="291" y="930"/>
                </a:cubicBezTo>
                <a:cubicBezTo>
                  <a:pt x="282" y="922"/>
                  <a:pt x="273" y="916"/>
                  <a:pt x="261" y="918"/>
                </a:cubicBezTo>
                <a:cubicBezTo>
                  <a:pt x="260" y="918"/>
                  <a:pt x="258" y="917"/>
                  <a:pt x="258" y="917"/>
                </a:cubicBezTo>
                <a:cubicBezTo>
                  <a:pt x="254" y="906"/>
                  <a:pt x="242" y="906"/>
                  <a:pt x="234" y="900"/>
                </a:cubicBezTo>
                <a:cubicBezTo>
                  <a:pt x="224" y="894"/>
                  <a:pt x="221" y="882"/>
                  <a:pt x="228" y="872"/>
                </a:cubicBezTo>
                <a:cubicBezTo>
                  <a:pt x="230" y="868"/>
                  <a:pt x="234" y="864"/>
                  <a:pt x="238" y="862"/>
                </a:cubicBezTo>
                <a:cubicBezTo>
                  <a:pt x="245" y="857"/>
                  <a:pt x="253" y="852"/>
                  <a:pt x="255" y="842"/>
                </a:cubicBezTo>
                <a:cubicBezTo>
                  <a:pt x="256" y="838"/>
                  <a:pt x="261" y="836"/>
                  <a:pt x="265" y="834"/>
                </a:cubicBezTo>
                <a:cubicBezTo>
                  <a:pt x="279" y="826"/>
                  <a:pt x="289" y="814"/>
                  <a:pt x="294" y="801"/>
                </a:cubicBezTo>
                <a:cubicBezTo>
                  <a:pt x="298" y="786"/>
                  <a:pt x="313" y="775"/>
                  <a:pt x="312" y="758"/>
                </a:cubicBezTo>
                <a:cubicBezTo>
                  <a:pt x="312" y="755"/>
                  <a:pt x="314" y="753"/>
                  <a:pt x="316" y="751"/>
                </a:cubicBezTo>
                <a:cubicBezTo>
                  <a:pt x="318" y="750"/>
                  <a:pt x="320" y="749"/>
                  <a:pt x="319" y="747"/>
                </a:cubicBezTo>
                <a:cubicBezTo>
                  <a:pt x="317" y="735"/>
                  <a:pt x="324" y="733"/>
                  <a:pt x="333" y="732"/>
                </a:cubicBezTo>
                <a:cubicBezTo>
                  <a:pt x="340" y="730"/>
                  <a:pt x="347" y="728"/>
                  <a:pt x="351" y="721"/>
                </a:cubicBezTo>
                <a:cubicBezTo>
                  <a:pt x="352" y="721"/>
                  <a:pt x="353" y="720"/>
                  <a:pt x="354" y="720"/>
                </a:cubicBezTo>
                <a:cubicBezTo>
                  <a:pt x="368" y="715"/>
                  <a:pt x="378" y="703"/>
                  <a:pt x="390" y="695"/>
                </a:cubicBezTo>
                <a:cubicBezTo>
                  <a:pt x="393" y="693"/>
                  <a:pt x="395" y="692"/>
                  <a:pt x="395" y="689"/>
                </a:cubicBezTo>
                <a:cubicBezTo>
                  <a:pt x="393" y="685"/>
                  <a:pt x="391" y="687"/>
                  <a:pt x="388" y="688"/>
                </a:cubicBezTo>
                <a:cubicBezTo>
                  <a:pt x="384" y="689"/>
                  <a:pt x="380" y="686"/>
                  <a:pt x="380" y="682"/>
                </a:cubicBezTo>
                <a:cubicBezTo>
                  <a:pt x="379" y="676"/>
                  <a:pt x="378" y="670"/>
                  <a:pt x="379" y="664"/>
                </a:cubicBezTo>
                <a:cubicBezTo>
                  <a:pt x="381" y="656"/>
                  <a:pt x="386" y="652"/>
                  <a:pt x="394" y="653"/>
                </a:cubicBezTo>
                <a:cubicBezTo>
                  <a:pt x="401" y="654"/>
                  <a:pt x="407" y="654"/>
                  <a:pt x="413" y="651"/>
                </a:cubicBezTo>
                <a:cubicBezTo>
                  <a:pt x="416" y="649"/>
                  <a:pt x="419" y="648"/>
                  <a:pt x="421" y="644"/>
                </a:cubicBezTo>
                <a:cubicBezTo>
                  <a:pt x="422" y="639"/>
                  <a:pt x="426" y="639"/>
                  <a:pt x="430" y="637"/>
                </a:cubicBezTo>
                <a:cubicBezTo>
                  <a:pt x="442" y="632"/>
                  <a:pt x="450" y="641"/>
                  <a:pt x="458" y="647"/>
                </a:cubicBezTo>
                <a:cubicBezTo>
                  <a:pt x="461" y="649"/>
                  <a:pt x="461" y="651"/>
                  <a:pt x="461" y="654"/>
                </a:cubicBezTo>
                <a:cubicBezTo>
                  <a:pt x="461" y="662"/>
                  <a:pt x="465" y="665"/>
                  <a:pt x="473" y="666"/>
                </a:cubicBezTo>
                <a:cubicBezTo>
                  <a:pt x="475" y="666"/>
                  <a:pt x="478" y="667"/>
                  <a:pt x="480" y="668"/>
                </a:cubicBezTo>
                <a:cubicBezTo>
                  <a:pt x="487" y="671"/>
                  <a:pt x="488" y="675"/>
                  <a:pt x="484" y="682"/>
                </a:cubicBezTo>
                <a:cubicBezTo>
                  <a:pt x="479" y="690"/>
                  <a:pt x="479" y="691"/>
                  <a:pt x="488" y="694"/>
                </a:cubicBezTo>
                <a:cubicBezTo>
                  <a:pt x="493" y="696"/>
                  <a:pt x="492" y="698"/>
                  <a:pt x="490" y="702"/>
                </a:cubicBezTo>
                <a:cubicBezTo>
                  <a:pt x="482" y="713"/>
                  <a:pt x="484" y="726"/>
                  <a:pt x="492" y="736"/>
                </a:cubicBezTo>
                <a:cubicBezTo>
                  <a:pt x="497" y="741"/>
                  <a:pt x="502" y="747"/>
                  <a:pt x="505" y="754"/>
                </a:cubicBezTo>
                <a:cubicBezTo>
                  <a:pt x="507" y="758"/>
                  <a:pt x="533" y="777"/>
                  <a:pt x="538" y="778"/>
                </a:cubicBezTo>
                <a:cubicBezTo>
                  <a:pt x="538" y="778"/>
                  <a:pt x="539" y="779"/>
                  <a:pt x="540" y="778"/>
                </a:cubicBezTo>
                <a:cubicBezTo>
                  <a:pt x="558" y="776"/>
                  <a:pt x="573" y="784"/>
                  <a:pt x="587" y="793"/>
                </a:cubicBezTo>
                <a:cubicBezTo>
                  <a:pt x="593" y="797"/>
                  <a:pt x="597" y="797"/>
                  <a:pt x="602" y="793"/>
                </a:cubicBezTo>
                <a:cubicBezTo>
                  <a:pt x="605" y="791"/>
                  <a:pt x="608" y="789"/>
                  <a:pt x="611" y="789"/>
                </a:cubicBezTo>
                <a:cubicBezTo>
                  <a:pt x="615" y="789"/>
                  <a:pt x="618" y="787"/>
                  <a:pt x="619" y="783"/>
                </a:cubicBezTo>
                <a:cubicBezTo>
                  <a:pt x="623" y="772"/>
                  <a:pt x="631" y="767"/>
                  <a:pt x="641" y="765"/>
                </a:cubicBezTo>
                <a:cubicBezTo>
                  <a:pt x="648" y="764"/>
                  <a:pt x="650" y="761"/>
                  <a:pt x="649" y="754"/>
                </a:cubicBezTo>
                <a:cubicBezTo>
                  <a:pt x="647" y="748"/>
                  <a:pt x="649" y="745"/>
                  <a:pt x="656" y="744"/>
                </a:cubicBezTo>
                <a:cubicBezTo>
                  <a:pt x="657" y="744"/>
                  <a:pt x="658" y="743"/>
                  <a:pt x="659" y="743"/>
                </a:cubicBezTo>
                <a:cubicBezTo>
                  <a:pt x="667" y="734"/>
                  <a:pt x="675" y="731"/>
                  <a:pt x="686" y="736"/>
                </a:cubicBezTo>
                <a:cubicBezTo>
                  <a:pt x="689" y="737"/>
                  <a:pt x="691" y="735"/>
                  <a:pt x="693" y="733"/>
                </a:cubicBezTo>
                <a:cubicBezTo>
                  <a:pt x="696" y="730"/>
                  <a:pt x="699" y="728"/>
                  <a:pt x="704" y="730"/>
                </a:cubicBezTo>
                <a:cubicBezTo>
                  <a:pt x="707" y="731"/>
                  <a:pt x="709" y="729"/>
                  <a:pt x="711" y="726"/>
                </a:cubicBezTo>
                <a:cubicBezTo>
                  <a:pt x="713" y="724"/>
                  <a:pt x="715" y="721"/>
                  <a:pt x="717" y="719"/>
                </a:cubicBezTo>
                <a:cubicBezTo>
                  <a:pt x="726" y="712"/>
                  <a:pt x="733" y="714"/>
                  <a:pt x="737" y="724"/>
                </a:cubicBezTo>
                <a:cubicBezTo>
                  <a:pt x="739" y="729"/>
                  <a:pt x="742" y="732"/>
                  <a:pt x="747" y="731"/>
                </a:cubicBezTo>
                <a:cubicBezTo>
                  <a:pt x="751" y="731"/>
                  <a:pt x="754" y="732"/>
                  <a:pt x="757" y="734"/>
                </a:cubicBezTo>
                <a:cubicBezTo>
                  <a:pt x="760" y="736"/>
                  <a:pt x="762" y="737"/>
                  <a:pt x="765" y="736"/>
                </a:cubicBezTo>
                <a:cubicBezTo>
                  <a:pt x="770" y="734"/>
                  <a:pt x="781" y="717"/>
                  <a:pt x="781" y="712"/>
                </a:cubicBezTo>
                <a:cubicBezTo>
                  <a:pt x="780" y="709"/>
                  <a:pt x="780" y="706"/>
                  <a:pt x="782" y="704"/>
                </a:cubicBezTo>
                <a:cubicBezTo>
                  <a:pt x="786" y="700"/>
                  <a:pt x="788" y="696"/>
                  <a:pt x="787" y="690"/>
                </a:cubicBezTo>
                <a:cubicBezTo>
                  <a:pt x="787" y="685"/>
                  <a:pt x="790" y="683"/>
                  <a:pt x="795" y="684"/>
                </a:cubicBezTo>
                <a:cubicBezTo>
                  <a:pt x="796" y="685"/>
                  <a:pt x="796" y="685"/>
                  <a:pt x="797" y="685"/>
                </a:cubicBezTo>
                <a:cubicBezTo>
                  <a:pt x="806" y="688"/>
                  <a:pt x="814" y="688"/>
                  <a:pt x="818" y="677"/>
                </a:cubicBezTo>
                <a:cubicBezTo>
                  <a:pt x="819" y="674"/>
                  <a:pt x="822" y="671"/>
                  <a:pt x="825" y="669"/>
                </a:cubicBezTo>
                <a:cubicBezTo>
                  <a:pt x="828" y="666"/>
                  <a:pt x="831" y="663"/>
                  <a:pt x="830" y="658"/>
                </a:cubicBezTo>
                <a:cubicBezTo>
                  <a:pt x="829" y="653"/>
                  <a:pt x="832" y="650"/>
                  <a:pt x="835" y="647"/>
                </a:cubicBezTo>
                <a:cubicBezTo>
                  <a:pt x="842" y="640"/>
                  <a:pt x="846" y="632"/>
                  <a:pt x="846" y="622"/>
                </a:cubicBezTo>
                <a:cubicBezTo>
                  <a:pt x="846" y="616"/>
                  <a:pt x="849" y="613"/>
                  <a:pt x="855" y="612"/>
                </a:cubicBezTo>
                <a:cubicBezTo>
                  <a:pt x="865" y="611"/>
                  <a:pt x="868" y="604"/>
                  <a:pt x="863" y="595"/>
                </a:cubicBezTo>
                <a:cubicBezTo>
                  <a:pt x="860" y="588"/>
                  <a:pt x="858" y="580"/>
                  <a:pt x="864" y="572"/>
                </a:cubicBezTo>
                <a:cubicBezTo>
                  <a:pt x="869" y="566"/>
                  <a:pt x="870" y="562"/>
                  <a:pt x="861" y="559"/>
                </a:cubicBezTo>
                <a:cubicBezTo>
                  <a:pt x="850" y="554"/>
                  <a:pt x="841" y="547"/>
                  <a:pt x="837" y="533"/>
                </a:cubicBezTo>
                <a:cubicBezTo>
                  <a:pt x="835" y="524"/>
                  <a:pt x="828" y="515"/>
                  <a:pt x="828" y="505"/>
                </a:cubicBezTo>
                <a:cubicBezTo>
                  <a:pt x="828" y="503"/>
                  <a:pt x="827" y="500"/>
                  <a:pt x="828" y="498"/>
                </a:cubicBezTo>
                <a:cubicBezTo>
                  <a:pt x="837" y="488"/>
                  <a:pt x="844" y="476"/>
                  <a:pt x="857" y="471"/>
                </a:cubicBezTo>
                <a:cubicBezTo>
                  <a:pt x="867" y="468"/>
                  <a:pt x="877" y="464"/>
                  <a:pt x="881" y="453"/>
                </a:cubicBezTo>
                <a:cubicBezTo>
                  <a:pt x="882" y="449"/>
                  <a:pt x="884" y="445"/>
                  <a:pt x="889" y="445"/>
                </a:cubicBezTo>
                <a:cubicBezTo>
                  <a:pt x="897" y="445"/>
                  <a:pt x="902" y="440"/>
                  <a:pt x="907" y="435"/>
                </a:cubicBezTo>
                <a:cubicBezTo>
                  <a:pt x="916" y="427"/>
                  <a:pt x="919" y="427"/>
                  <a:pt x="925" y="437"/>
                </a:cubicBezTo>
                <a:cubicBezTo>
                  <a:pt x="928" y="441"/>
                  <a:pt x="930" y="445"/>
                  <a:pt x="932" y="450"/>
                </a:cubicBezTo>
                <a:cubicBezTo>
                  <a:pt x="933" y="455"/>
                  <a:pt x="937" y="458"/>
                  <a:pt x="942" y="460"/>
                </a:cubicBezTo>
                <a:cubicBezTo>
                  <a:pt x="944" y="461"/>
                  <a:pt x="946" y="462"/>
                  <a:pt x="948" y="463"/>
                </a:cubicBezTo>
                <a:cubicBezTo>
                  <a:pt x="958" y="469"/>
                  <a:pt x="969" y="469"/>
                  <a:pt x="979" y="463"/>
                </a:cubicBezTo>
                <a:cubicBezTo>
                  <a:pt x="984" y="459"/>
                  <a:pt x="990" y="461"/>
                  <a:pt x="995" y="463"/>
                </a:cubicBezTo>
                <a:cubicBezTo>
                  <a:pt x="1002" y="465"/>
                  <a:pt x="1008" y="467"/>
                  <a:pt x="1016" y="467"/>
                </a:cubicBezTo>
                <a:cubicBezTo>
                  <a:pt x="1023" y="467"/>
                  <a:pt x="1028" y="472"/>
                  <a:pt x="1027" y="478"/>
                </a:cubicBezTo>
                <a:cubicBezTo>
                  <a:pt x="1026" y="492"/>
                  <a:pt x="1037" y="494"/>
                  <a:pt x="1046" y="498"/>
                </a:cubicBezTo>
                <a:cubicBezTo>
                  <a:pt x="1051" y="500"/>
                  <a:pt x="1054" y="502"/>
                  <a:pt x="1056" y="507"/>
                </a:cubicBezTo>
                <a:cubicBezTo>
                  <a:pt x="1058" y="515"/>
                  <a:pt x="1061" y="515"/>
                  <a:pt x="1067" y="509"/>
                </a:cubicBezTo>
                <a:cubicBezTo>
                  <a:pt x="1069" y="507"/>
                  <a:pt x="1070" y="505"/>
                  <a:pt x="1072" y="503"/>
                </a:cubicBezTo>
                <a:cubicBezTo>
                  <a:pt x="1076" y="498"/>
                  <a:pt x="1079" y="495"/>
                  <a:pt x="1086" y="497"/>
                </a:cubicBezTo>
                <a:cubicBezTo>
                  <a:pt x="1090" y="499"/>
                  <a:pt x="1095" y="495"/>
                  <a:pt x="1098" y="492"/>
                </a:cubicBezTo>
                <a:cubicBezTo>
                  <a:pt x="1103" y="488"/>
                  <a:pt x="1109" y="486"/>
                  <a:pt x="1115" y="487"/>
                </a:cubicBezTo>
                <a:cubicBezTo>
                  <a:pt x="1120" y="488"/>
                  <a:pt x="1123" y="484"/>
                  <a:pt x="1127" y="482"/>
                </a:cubicBezTo>
                <a:cubicBezTo>
                  <a:pt x="1135" y="478"/>
                  <a:pt x="1139" y="469"/>
                  <a:pt x="1148" y="465"/>
                </a:cubicBezTo>
                <a:cubicBezTo>
                  <a:pt x="1150" y="464"/>
                  <a:pt x="1152" y="462"/>
                  <a:pt x="1153" y="460"/>
                </a:cubicBezTo>
                <a:cubicBezTo>
                  <a:pt x="1162" y="447"/>
                  <a:pt x="1175" y="443"/>
                  <a:pt x="1190" y="442"/>
                </a:cubicBezTo>
                <a:cubicBezTo>
                  <a:pt x="1199" y="441"/>
                  <a:pt x="1208" y="440"/>
                  <a:pt x="1217" y="435"/>
                </a:cubicBezTo>
                <a:cubicBezTo>
                  <a:pt x="1225" y="431"/>
                  <a:pt x="1235" y="433"/>
                  <a:pt x="1244" y="435"/>
                </a:cubicBezTo>
                <a:cubicBezTo>
                  <a:pt x="1252" y="437"/>
                  <a:pt x="1266" y="431"/>
                  <a:pt x="1270" y="423"/>
                </a:cubicBezTo>
                <a:cubicBezTo>
                  <a:pt x="1272" y="418"/>
                  <a:pt x="1275" y="414"/>
                  <a:pt x="1279" y="410"/>
                </a:cubicBezTo>
                <a:cubicBezTo>
                  <a:pt x="1286" y="403"/>
                  <a:pt x="1292" y="397"/>
                  <a:pt x="1291" y="386"/>
                </a:cubicBezTo>
                <a:cubicBezTo>
                  <a:pt x="1291" y="384"/>
                  <a:pt x="1293" y="382"/>
                  <a:pt x="1296" y="382"/>
                </a:cubicBezTo>
                <a:cubicBezTo>
                  <a:pt x="1304" y="379"/>
                  <a:pt x="1311" y="373"/>
                  <a:pt x="1319" y="371"/>
                </a:cubicBezTo>
                <a:cubicBezTo>
                  <a:pt x="1332" y="369"/>
                  <a:pt x="1336" y="360"/>
                  <a:pt x="1341" y="351"/>
                </a:cubicBezTo>
                <a:cubicBezTo>
                  <a:pt x="1343" y="346"/>
                  <a:pt x="1347" y="343"/>
                  <a:pt x="1351" y="340"/>
                </a:cubicBezTo>
                <a:cubicBezTo>
                  <a:pt x="1358" y="334"/>
                  <a:pt x="1363" y="328"/>
                  <a:pt x="1364" y="319"/>
                </a:cubicBezTo>
                <a:cubicBezTo>
                  <a:pt x="1365" y="314"/>
                  <a:pt x="1369" y="314"/>
                  <a:pt x="1372" y="314"/>
                </a:cubicBezTo>
                <a:cubicBezTo>
                  <a:pt x="1377" y="315"/>
                  <a:pt x="1382" y="313"/>
                  <a:pt x="1385" y="309"/>
                </a:cubicBezTo>
                <a:cubicBezTo>
                  <a:pt x="1386" y="308"/>
                  <a:pt x="1386" y="307"/>
                  <a:pt x="1387" y="307"/>
                </a:cubicBezTo>
                <a:cubicBezTo>
                  <a:pt x="1403" y="305"/>
                  <a:pt x="1406" y="288"/>
                  <a:pt x="1417" y="281"/>
                </a:cubicBezTo>
                <a:cubicBezTo>
                  <a:pt x="1430" y="273"/>
                  <a:pt x="1437" y="260"/>
                  <a:pt x="1449" y="251"/>
                </a:cubicBezTo>
                <a:cubicBezTo>
                  <a:pt x="1453" y="248"/>
                  <a:pt x="1457" y="247"/>
                  <a:pt x="1461" y="250"/>
                </a:cubicBezTo>
                <a:cubicBezTo>
                  <a:pt x="1468" y="256"/>
                  <a:pt x="1470" y="255"/>
                  <a:pt x="1472" y="247"/>
                </a:cubicBezTo>
                <a:cubicBezTo>
                  <a:pt x="1474" y="240"/>
                  <a:pt x="1475" y="235"/>
                  <a:pt x="1483" y="240"/>
                </a:cubicBezTo>
                <a:cubicBezTo>
                  <a:pt x="1485" y="241"/>
                  <a:pt x="1487" y="241"/>
                  <a:pt x="1488" y="240"/>
                </a:cubicBezTo>
                <a:cubicBezTo>
                  <a:pt x="1489" y="233"/>
                  <a:pt x="1497" y="230"/>
                  <a:pt x="1497" y="223"/>
                </a:cubicBezTo>
                <a:cubicBezTo>
                  <a:pt x="1498" y="218"/>
                  <a:pt x="1500" y="214"/>
                  <a:pt x="1505" y="213"/>
                </a:cubicBezTo>
                <a:cubicBezTo>
                  <a:pt x="1512" y="210"/>
                  <a:pt x="1518" y="205"/>
                  <a:pt x="1523" y="199"/>
                </a:cubicBezTo>
                <a:cubicBezTo>
                  <a:pt x="1524" y="198"/>
                  <a:pt x="1523" y="198"/>
                  <a:pt x="1524" y="198"/>
                </a:cubicBezTo>
                <a:cubicBezTo>
                  <a:pt x="1536" y="193"/>
                  <a:pt x="1538" y="181"/>
                  <a:pt x="1541" y="170"/>
                </a:cubicBezTo>
                <a:cubicBezTo>
                  <a:pt x="1543" y="165"/>
                  <a:pt x="1545" y="160"/>
                  <a:pt x="1548" y="155"/>
                </a:cubicBezTo>
                <a:cubicBezTo>
                  <a:pt x="1550" y="152"/>
                  <a:pt x="1551" y="148"/>
                  <a:pt x="1549" y="144"/>
                </a:cubicBezTo>
                <a:cubicBezTo>
                  <a:pt x="1545" y="138"/>
                  <a:pt x="1547" y="134"/>
                  <a:pt x="1551" y="129"/>
                </a:cubicBezTo>
                <a:cubicBezTo>
                  <a:pt x="1556" y="121"/>
                  <a:pt x="1555" y="117"/>
                  <a:pt x="1545" y="116"/>
                </a:cubicBezTo>
                <a:cubicBezTo>
                  <a:pt x="1541" y="115"/>
                  <a:pt x="1538" y="116"/>
                  <a:pt x="1534" y="117"/>
                </a:cubicBezTo>
                <a:cubicBezTo>
                  <a:pt x="1524" y="118"/>
                  <a:pt x="1523" y="117"/>
                  <a:pt x="1522" y="107"/>
                </a:cubicBezTo>
                <a:cubicBezTo>
                  <a:pt x="1520" y="98"/>
                  <a:pt x="1526" y="90"/>
                  <a:pt x="1529" y="82"/>
                </a:cubicBezTo>
                <a:cubicBezTo>
                  <a:pt x="1530" y="77"/>
                  <a:pt x="1530" y="74"/>
                  <a:pt x="1526" y="72"/>
                </a:cubicBezTo>
                <a:cubicBezTo>
                  <a:pt x="1523" y="70"/>
                  <a:pt x="1521" y="68"/>
                  <a:pt x="1519" y="65"/>
                </a:cubicBezTo>
                <a:cubicBezTo>
                  <a:pt x="1513" y="60"/>
                  <a:pt x="1509" y="55"/>
                  <a:pt x="1512" y="47"/>
                </a:cubicBezTo>
                <a:cubicBezTo>
                  <a:pt x="1514" y="40"/>
                  <a:pt x="1523" y="34"/>
                  <a:pt x="1532" y="35"/>
                </a:cubicBezTo>
                <a:cubicBezTo>
                  <a:pt x="1540" y="36"/>
                  <a:pt x="1544" y="30"/>
                  <a:pt x="1549" y="25"/>
                </a:cubicBezTo>
                <a:cubicBezTo>
                  <a:pt x="1550" y="22"/>
                  <a:pt x="1551" y="19"/>
                  <a:pt x="1553" y="17"/>
                </a:cubicBezTo>
                <a:cubicBezTo>
                  <a:pt x="1558" y="10"/>
                  <a:pt x="1563" y="9"/>
                  <a:pt x="1569" y="15"/>
                </a:cubicBezTo>
                <a:cubicBezTo>
                  <a:pt x="1584" y="29"/>
                  <a:pt x="1584" y="29"/>
                  <a:pt x="1597" y="14"/>
                </a:cubicBezTo>
                <a:cubicBezTo>
                  <a:pt x="1606" y="3"/>
                  <a:pt x="1615" y="3"/>
                  <a:pt x="1625" y="14"/>
                </a:cubicBezTo>
                <a:cubicBezTo>
                  <a:pt x="1633" y="23"/>
                  <a:pt x="1642" y="24"/>
                  <a:pt x="1651" y="15"/>
                </a:cubicBezTo>
                <a:cubicBezTo>
                  <a:pt x="1653" y="13"/>
                  <a:pt x="1654" y="11"/>
                  <a:pt x="1656" y="10"/>
                </a:cubicBezTo>
                <a:cubicBezTo>
                  <a:pt x="1660" y="7"/>
                  <a:pt x="1664" y="6"/>
                  <a:pt x="1666" y="12"/>
                </a:cubicBezTo>
                <a:cubicBezTo>
                  <a:pt x="1670" y="20"/>
                  <a:pt x="1673" y="18"/>
                  <a:pt x="1678" y="13"/>
                </a:cubicBezTo>
                <a:cubicBezTo>
                  <a:pt x="1682" y="9"/>
                  <a:pt x="1686" y="4"/>
                  <a:pt x="1692" y="1"/>
                </a:cubicBezTo>
                <a:cubicBezTo>
                  <a:pt x="1692" y="1"/>
                  <a:pt x="1693" y="1"/>
                  <a:pt x="1694" y="1"/>
                </a:cubicBezTo>
                <a:cubicBezTo>
                  <a:pt x="1710" y="2"/>
                  <a:pt x="1715" y="17"/>
                  <a:pt x="1726" y="24"/>
                </a:cubicBezTo>
                <a:cubicBezTo>
                  <a:pt x="1736" y="31"/>
                  <a:pt x="1744" y="41"/>
                  <a:pt x="1754" y="43"/>
                </a:cubicBezTo>
                <a:cubicBezTo>
                  <a:pt x="1765" y="46"/>
                  <a:pt x="1773" y="51"/>
                  <a:pt x="1780" y="57"/>
                </a:cubicBezTo>
                <a:cubicBezTo>
                  <a:pt x="1791" y="67"/>
                  <a:pt x="1803" y="74"/>
                  <a:pt x="1816" y="81"/>
                </a:cubicBezTo>
                <a:cubicBezTo>
                  <a:pt x="1825" y="86"/>
                  <a:pt x="1834" y="91"/>
                  <a:pt x="1845" y="94"/>
                </a:cubicBezTo>
                <a:cubicBezTo>
                  <a:pt x="1859" y="98"/>
                  <a:pt x="1871" y="106"/>
                  <a:pt x="1872" y="124"/>
                </a:cubicBezTo>
                <a:cubicBezTo>
                  <a:pt x="1878" y="121"/>
                  <a:pt x="1884" y="119"/>
                  <a:pt x="1889" y="123"/>
                </a:cubicBezTo>
                <a:cubicBezTo>
                  <a:pt x="1895" y="127"/>
                  <a:pt x="1898" y="123"/>
                  <a:pt x="1898" y="119"/>
                </a:cubicBezTo>
                <a:cubicBezTo>
                  <a:pt x="1898" y="104"/>
                  <a:pt x="1911" y="103"/>
                  <a:pt x="1919" y="98"/>
                </a:cubicBezTo>
                <a:cubicBezTo>
                  <a:pt x="1921" y="97"/>
                  <a:pt x="1924" y="98"/>
                  <a:pt x="1925" y="96"/>
                </a:cubicBezTo>
                <a:cubicBezTo>
                  <a:pt x="1927" y="83"/>
                  <a:pt x="1941" y="86"/>
                  <a:pt x="1948" y="81"/>
                </a:cubicBezTo>
                <a:cubicBezTo>
                  <a:pt x="1952" y="77"/>
                  <a:pt x="1957" y="80"/>
                  <a:pt x="1961" y="84"/>
                </a:cubicBezTo>
                <a:cubicBezTo>
                  <a:pt x="1964" y="88"/>
                  <a:pt x="1968" y="92"/>
                  <a:pt x="1973" y="92"/>
                </a:cubicBezTo>
                <a:cubicBezTo>
                  <a:pt x="1976" y="92"/>
                  <a:pt x="1977" y="94"/>
                  <a:pt x="1979" y="96"/>
                </a:cubicBezTo>
                <a:cubicBezTo>
                  <a:pt x="1983" y="104"/>
                  <a:pt x="1989" y="108"/>
                  <a:pt x="1997" y="104"/>
                </a:cubicBezTo>
                <a:cubicBezTo>
                  <a:pt x="2006" y="100"/>
                  <a:pt x="2018" y="101"/>
                  <a:pt x="2027" y="93"/>
                </a:cubicBezTo>
                <a:cubicBezTo>
                  <a:pt x="2031" y="89"/>
                  <a:pt x="2037" y="93"/>
                  <a:pt x="2039" y="99"/>
                </a:cubicBezTo>
                <a:cubicBezTo>
                  <a:pt x="2042" y="104"/>
                  <a:pt x="2043" y="110"/>
                  <a:pt x="2044" y="115"/>
                </a:cubicBezTo>
                <a:cubicBezTo>
                  <a:pt x="2045" y="121"/>
                  <a:pt x="2048" y="124"/>
                  <a:pt x="2054" y="121"/>
                </a:cubicBezTo>
                <a:cubicBezTo>
                  <a:pt x="2057" y="120"/>
                  <a:pt x="2061" y="120"/>
                  <a:pt x="2064" y="117"/>
                </a:cubicBezTo>
                <a:cubicBezTo>
                  <a:pt x="2071" y="111"/>
                  <a:pt x="2076" y="113"/>
                  <a:pt x="2082" y="119"/>
                </a:cubicBezTo>
                <a:cubicBezTo>
                  <a:pt x="2085" y="122"/>
                  <a:pt x="2089" y="124"/>
                  <a:pt x="2090" y="116"/>
                </a:cubicBezTo>
                <a:cubicBezTo>
                  <a:pt x="2091" y="106"/>
                  <a:pt x="2095" y="104"/>
                  <a:pt x="2106" y="108"/>
                </a:cubicBezTo>
                <a:cubicBezTo>
                  <a:pt x="2111" y="110"/>
                  <a:pt x="2115" y="110"/>
                  <a:pt x="2118" y="105"/>
                </a:cubicBezTo>
                <a:cubicBezTo>
                  <a:pt x="2122" y="100"/>
                  <a:pt x="2126" y="96"/>
                  <a:pt x="2130" y="91"/>
                </a:cubicBezTo>
                <a:cubicBezTo>
                  <a:pt x="2136" y="83"/>
                  <a:pt x="2146" y="80"/>
                  <a:pt x="2156" y="81"/>
                </a:cubicBezTo>
                <a:cubicBezTo>
                  <a:pt x="2158" y="81"/>
                  <a:pt x="2158" y="82"/>
                  <a:pt x="2159" y="80"/>
                </a:cubicBezTo>
                <a:cubicBezTo>
                  <a:pt x="2164" y="67"/>
                  <a:pt x="2173" y="60"/>
                  <a:pt x="2186" y="56"/>
                </a:cubicBezTo>
                <a:cubicBezTo>
                  <a:pt x="2199" y="51"/>
                  <a:pt x="2212" y="43"/>
                  <a:pt x="2215" y="27"/>
                </a:cubicBezTo>
                <a:cubicBezTo>
                  <a:pt x="2216" y="23"/>
                  <a:pt x="2219" y="21"/>
                  <a:pt x="2222" y="20"/>
                </a:cubicBezTo>
                <a:cubicBezTo>
                  <a:pt x="2227" y="20"/>
                  <a:pt x="2231" y="19"/>
                  <a:pt x="2235" y="20"/>
                </a:cubicBezTo>
                <a:cubicBezTo>
                  <a:pt x="2241" y="20"/>
                  <a:pt x="2245" y="19"/>
                  <a:pt x="2246" y="12"/>
                </a:cubicBezTo>
                <a:cubicBezTo>
                  <a:pt x="2247" y="7"/>
                  <a:pt x="2251" y="5"/>
                  <a:pt x="2256" y="4"/>
                </a:cubicBezTo>
                <a:cubicBezTo>
                  <a:pt x="2270" y="0"/>
                  <a:pt x="2281" y="4"/>
                  <a:pt x="2292" y="13"/>
                </a:cubicBezTo>
                <a:cubicBezTo>
                  <a:pt x="2298" y="19"/>
                  <a:pt x="2307" y="21"/>
                  <a:pt x="2315" y="25"/>
                </a:cubicBezTo>
                <a:cubicBezTo>
                  <a:pt x="2320" y="27"/>
                  <a:pt x="2323" y="30"/>
                  <a:pt x="2324" y="36"/>
                </a:cubicBezTo>
                <a:cubicBezTo>
                  <a:pt x="2324" y="39"/>
                  <a:pt x="2325" y="41"/>
                  <a:pt x="2327" y="43"/>
                </a:cubicBezTo>
                <a:cubicBezTo>
                  <a:pt x="2332" y="49"/>
                  <a:pt x="2329" y="53"/>
                  <a:pt x="2323" y="54"/>
                </a:cubicBezTo>
                <a:cubicBezTo>
                  <a:pt x="2313" y="57"/>
                  <a:pt x="2303" y="61"/>
                  <a:pt x="2295" y="68"/>
                </a:cubicBezTo>
                <a:cubicBezTo>
                  <a:pt x="2286" y="75"/>
                  <a:pt x="2284" y="83"/>
                  <a:pt x="2291" y="93"/>
                </a:cubicBezTo>
                <a:cubicBezTo>
                  <a:pt x="2295" y="98"/>
                  <a:pt x="2295" y="105"/>
                  <a:pt x="2295" y="111"/>
                </a:cubicBezTo>
                <a:cubicBezTo>
                  <a:pt x="2295" y="116"/>
                  <a:pt x="2292" y="119"/>
                  <a:pt x="2288" y="120"/>
                </a:cubicBezTo>
                <a:cubicBezTo>
                  <a:pt x="2281" y="120"/>
                  <a:pt x="2277" y="124"/>
                  <a:pt x="2275" y="130"/>
                </a:cubicBezTo>
                <a:cubicBezTo>
                  <a:pt x="2272" y="141"/>
                  <a:pt x="2259" y="143"/>
                  <a:pt x="2254" y="154"/>
                </a:cubicBezTo>
                <a:cubicBezTo>
                  <a:pt x="2260" y="153"/>
                  <a:pt x="2265" y="153"/>
                  <a:pt x="2270" y="156"/>
                </a:cubicBezTo>
                <a:cubicBezTo>
                  <a:pt x="2274" y="158"/>
                  <a:pt x="2278" y="159"/>
                  <a:pt x="2283" y="158"/>
                </a:cubicBezTo>
                <a:cubicBezTo>
                  <a:pt x="2289" y="157"/>
                  <a:pt x="2294" y="161"/>
                  <a:pt x="2294" y="168"/>
                </a:cubicBezTo>
                <a:cubicBezTo>
                  <a:pt x="2295" y="173"/>
                  <a:pt x="2296" y="178"/>
                  <a:pt x="2295" y="183"/>
                </a:cubicBezTo>
                <a:cubicBezTo>
                  <a:pt x="2295" y="189"/>
                  <a:pt x="2292" y="196"/>
                  <a:pt x="2299" y="201"/>
                </a:cubicBezTo>
                <a:cubicBezTo>
                  <a:pt x="2302" y="203"/>
                  <a:pt x="2298" y="207"/>
                  <a:pt x="2299" y="210"/>
                </a:cubicBezTo>
                <a:cubicBezTo>
                  <a:pt x="2303" y="211"/>
                  <a:pt x="2311" y="206"/>
                  <a:pt x="2311" y="217"/>
                </a:cubicBezTo>
                <a:cubicBezTo>
                  <a:pt x="2310" y="218"/>
                  <a:pt x="2312" y="218"/>
                  <a:pt x="2313" y="218"/>
                </a:cubicBezTo>
                <a:cubicBezTo>
                  <a:pt x="2321" y="219"/>
                  <a:pt x="2322" y="224"/>
                  <a:pt x="2320" y="230"/>
                </a:cubicBezTo>
                <a:cubicBezTo>
                  <a:pt x="2318" y="237"/>
                  <a:pt x="2321" y="238"/>
                  <a:pt x="2327" y="238"/>
                </a:cubicBezTo>
                <a:cubicBezTo>
                  <a:pt x="2344" y="238"/>
                  <a:pt x="2360" y="233"/>
                  <a:pt x="2377" y="230"/>
                </a:cubicBezTo>
                <a:cubicBezTo>
                  <a:pt x="2383" y="228"/>
                  <a:pt x="2390" y="229"/>
                  <a:pt x="2396" y="229"/>
                </a:cubicBezTo>
                <a:cubicBezTo>
                  <a:pt x="2398" y="229"/>
                  <a:pt x="2401" y="230"/>
                  <a:pt x="2401" y="232"/>
                </a:cubicBezTo>
                <a:cubicBezTo>
                  <a:pt x="2403" y="237"/>
                  <a:pt x="2407" y="240"/>
                  <a:pt x="2409" y="244"/>
                </a:cubicBezTo>
                <a:cubicBezTo>
                  <a:pt x="2412" y="249"/>
                  <a:pt x="2411" y="255"/>
                  <a:pt x="2406" y="258"/>
                </a:cubicBezTo>
                <a:cubicBezTo>
                  <a:pt x="2402" y="260"/>
                  <a:pt x="2399" y="263"/>
                  <a:pt x="2395" y="264"/>
                </a:cubicBezTo>
                <a:cubicBezTo>
                  <a:pt x="2385" y="268"/>
                  <a:pt x="2382" y="277"/>
                  <a:pt x="2378" y="285"/>
                </a:cubicBezTo>
                <a:cubicBezTo>
                  <a:pt x="2377" y="287"/>
                  <a:pt x="2377" y="290"/>
                  <a:pt x="2379" y="290"/>
                </a:cubicBezTo>
                <a:cubicBezTo>
                  <a:pt x="2390" y="294"/>
                  <a:pt x="2388" y="305"/>
                  <a:pt x="2393" y="313"/>
                </a:cubicBezTo>
                <a:cubicBezTo>
                  <a:pt x="2394" y="313"/>
                  <a:pt x="2393" y="315"/>
                  <a:pt x="2394" y="315"/>
                </a:cubicBezTo>
                <a:cubicBezTo>
                  <a:pt x="2401" y="325"/>
                  <a:pt x="2398" y="332"/>
                  <a:pt x="2389" y="340"/>
                </a:cubicBezTo>
                <a:cubicBezTo>
                  <a:pt x="2385" y="343"/>
                  <a:pt x="2389" y="357"/>
                  <a:pt x="2395" y="360"/>
                </a:cubicBezTo>
                <a:cubicBezTo>
                  <a:pt x="2398" y="362"/>
                  <a:pt x="2401" y="363"/>
                  <a:pt x="2404" y="365"/>
                </a:cubicBezTo>
                <a:cubicBezTo>
                  <a:pt x="2408" y="367"/>
                  <a:pt x="2408" y="371"/>
                  <a:pt x="2408" y="375"/>
                </a:cubicBezTo>
                <a:cubicBezTo>
                  <a:pt x="2408" y="379"/>
                  <a:pt x="2406" y="381"/>
                  <a:pt x="2402" y="382"/>
                </a:cubicBezTo>
                <a:cubicBezTo>
                  <a:pt x="2390" y="386"/>
                  <a:pt x="2387" y="395"/>
                  <a:pt x="2385" y="406"/>
                </a:cubicBezTo>
                <a:cubicBezTo>
                  <a:pt x="2383" y="414"/>
                  <a:pt x="2385" y="420"/>
                  <a:pt x="2389" y="427"/>
                </a:cubicBezTo>
                <a:cubicBezTo>
                  <a:pt x="2394" y="436"/>
                  <a:pt x="2398" y="447"/>
                  <a:pt x="2390" y="458"/>
                </a:cubicBezTo>
                <a:cubicBezTo>
                  <a:pt x="2386" y="462"/>
                  <a:pt x="2388" y="466"/>
                  <a:pt x="2390" y="470"/>
                </a:cubicBezTo>
                <a:cubicBezTo>
                  <a:pt x="2395" y="477"/>
                  <a:pt x="2397" y="485"/>
                  <a:pt x="2389" y="492"/>
                </a:cubicBezTo>
                <a:cubicBezTo>
                  <a:pt x="2388" y="493"/>
                  <a:pt x="2388" y="494"/>
                  <a:pt x="2387" y="495"/>
                </a:cubicBezTo>
                <a:cubicBezTo>
                  <a:pt x="2383" y="504"/>
                  <a:pt x="2390" y="529"/>
                  <a:pt x="2399" y="536"/>
                </a:cubicBezTo>
                <a:cubicBezTo>
                  <a:pt x="2406" y="540"/>
                  <a:pt x="2411" y="545"/>
                  <a:pt x="2421" y="544"/>
                </a:cubicBezTo>
                <a:cubicBezTo>
                  <a:pt x="2432" y="543"/>
                  <a:pt x="2441" y="554"/>
                  <a:pt x="2440" y="566"/>
                </a:cubicBezTo>
                <a:cubicBezTo>
                  <a:pt x="2440" y="570"/>
                  <a:pt x="2440" y="573"/>
                  <a:pt x="2444" y="575"/>
                </a:cubicBezTo>
                <a:cubicBezTo>
                  <a:pt x="2463" y="586"/>
                  <a:pt x="2479" y="599"/>
                  <a:pt x="2476" y="624"/>
                </a:cubicBezTo>
                <a:cubicBezTo>
                  <a:pt x="2476" y="625"/>
                  <a:pt x="2476" y="626"/>
                  <a:pt x="2477" y="627"/>
                </a:cubicBezTo>
                <a:cubicBezTo>
                  <a:pt x="2477" y="628"/>
                  <a:pt x="2477" y="629"/>
                  <a:pt x="2477" y="629"/>
                </a:cubicBezTo>
                <a:close/>
              </a:path>
            </a:pathLst>
          </a:custGeom>
          <a:solidFill>
            <a:srgbClr val="FFFF9D">
              <a:alpha val="80000"/>
            </a:srgbClr>
          </a:solidFill>
          <a:ln w="3175">
            <a:solidFill>
              <a:schemeClr val="bg1">
                <a:lumMod val="75000"/>
              </a:schemeClr>
            </a:solidFill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0" name="Forma Livre: Forma 106">
            <a:extLst>
              <a:ext uri="{FF2B5EF4-FFF2-40B4-BE49-F238E27FC236}">
                <a16:creationId xmlns:a16="http://schemas.microsoft.com/office/drawing/2014/main" xmlns="" id="{EB3317FA-37C3-47D1-9DC2-F08980C2902C}"/>
              </a:ext>
            </a:extLst>
          </p:cNvPr>
          <p:cNvSpPr/>
          <p:nvPr/>
        </p:nvSpPr>
        <p:spPr>
          <a:xfrm>
            <a:off x="1684299" y="3565675"/>
            <a:ext cx="169886" cy="232798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19232"/>
            <a:endParaRPr lang="pt-BR" sz="121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11" name="Forma Livre: Forma 111">
            <a:extLst>
              <a:ext uri="{FF2B5EF4-FFF2-40B4-BE49-F238E27FC236}">
                <a16:creationId xmlns:a16="http://schemas.microsoft.com/office/drawing/2014/main" xmlns="" id="{7040A822-E638-454C-BC79-50C483135908}"/>
              </a:ext>
            </a:extLst>
          </p:cNvPr>
          <p:cNvSpPr/>
          <p:nvPr/>
        </p:nvSpPr>
        <p:spPr>
          <a:xfrm>
            <a:off x="1690878" y="4074701"/>
            <a:ext cx="169886" cy="232798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FFFFB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19232"/>
            <a:endParaRPr lang="pt-BR" sz="121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13" name="Forma Livre: Forma 113">
            <a:extLst>
              <a:ext uri="{FF2B5EF4-FFF2-40B4-BE49-F238E27FC236}">
                <a16:creationId xmlns:a16="http://schemas.microsoft.com/office/drawing/2014/main" xmlns="" id="{3BDAADB7-810C-4F6B-82F4-CBE4A0EC9EB7}"/>
              </a:ext>
            </a:extLst>
          </p:cNvPr>
          <p:cNvSpPr/>
          <p:nvPr/>
        </p:nvSpPr>
        <p:spPr>
          <a:xfrm>
            <a:off x="1689277" y="3820418"/>
            <a:ext cx="169886" cy="232798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D3D3D3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19232"/>
            <a:endParaRPr lang="pt-BR" sz="121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15" name="CaixaDeTexto 114">
            <a:extLst>
              <a:ext uri="{FF2B5EF4-FFF2-40B4-BE49-F238E27FC236}">
                <a16:creationId xmlns:a16="http://schemas.microsoft.com/office/drawing/2014/main" xmlns="" id="{4DF9E700-616C-4DDD-B38B-41B2A7E22AA5}"/>
              </a:ext>
            </a:extLst>
          </p:cNvPr>
          <p:cNvSpPr txBox="1"/>
          <p:nvPr/>
        </p:nvSpPr>
        <p:spPr>
          <a:xfrm>
            <a:off x="132730" y="1257589"/>
            <a:ext cx="2185406" cy="14076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19232" fontAlgn="base">
              <a:lnSpc>
                <a:spcPct val="107000"/>
              </a:lnSpc>
              <a:spcAft>
                <a:spcPts val="542"/>
              </a:spcAft>
            </a:pPr>
            <a:r>
              <a:rPr lang="pt-BR" sz="1625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Bacias Interestaduais com Enquadramento dos Corpos d’água realizados segundo Sistemas de Classificação anteriores ao vigente</a:t>
            </a:r>
            <a:endParaRPr lang="pt-BR" sz="1625" dirty="0">
              <a:solidFill>
                <a:prstClr val="black"/>
              </a:solidFill>
              <a:latin typeface="Agency FB" panose="020B0503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6" name="CaixaDeTexto 115">
            <a:extLst>
              <a:ext uri="{FF2B5EF4-FFF2-40B4-BE49-F238E27FC236}">
                <a16:creationId xmlns:a16="http://schemas.microsoft.com/office/drawing/2014/main" xmlns="" id="{A6DBD73D-F59B-4EF4-A17E-44FE55237826}"/>
              </a:ext>
            </a:extLst>
          </p:cNvPr>
          <p:cNvSpPr txBox="1"/>
          <p:nvPr/>
        </p:nvSpPr>
        <p:spPr>
          <a:xfrm>
            <a:off x="6277863" y="2921303"/>
            <a:ext cx="703450" cy="4676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Bacia do rio São Francisco</a:t>
            </a:r>
          </a:p>
        </p:txBody>
      </p:sp>
      <p:sp>
        <p:nvSpPr>
          <p:cNvPr id="117" name="CaixaDeTexto 116">
            <a:extLst>
              <a:ext uri="{FF2B5EF4-FFF2-40B4-BE49-F238E27FC236}">
                <a16:creationId xmlns:a16="http://schemas.microsoft.com/office/drawing/2014/main" xmlns="" id="{FC81256A-3C63-46DB-81AC-3CC9A165EE19}"/>
              </a:ext>
            </a:extLst>
          </p:cNvPr>
          <p:cNvSpPr txBox="1"/>
          <p:nvPr/>
        </p:nvSpPr>
        <p:spPr>
          <a:xfrm>
            <a:off x="5742884" y="4209241"/>
            <a:ext cx="739078" cy="4676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Bacia do rio Paraíba do Sul</a:t>
            </a:r>
          </a:p>
        </p:txBody>
      </p:sp>
      <p:sp>
        <p:nvSpPr>
          <p:cNvPr id="118" name="CaixaDeTexto 117">
            <a:extLst>
              <a:ext uri="{FF2B5EF4-FFF2-40B4-BE49-F238E27FC236}">
                <a16:creationId xmlns:a16="http://schemas.microsoft.com/office/drawing/2014/main" xmlns="" id="{89A376EE-846F-4619-B6A1-2721F6D6F212}"/>
              </a:ext>
            </a:extLst>
          </p:cNvPr>
          <p:cNvSpPr txBox="1"/>
          <p:nvPr/>
        </p:nvSpPr>
        <p:spPr>
          <a:xfrm>
            <a:off x="5059523" y="4529748"/>
            <a:ext cx="739078" cy="4676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Bacia do rio Paranapanema</a:t>
            </a:r>
          </a:p>
        </p:txBody>
      </p:sp>
      <p:grpSp>
        <p:nvGrpSpPr>
          <p:cNvPr id="332" name="Grupo 331"/>
          <p:cNvGrpSpPr/>
          <p:nvPr/>
        </p:nvGrpSpPr>
        <p:grpSpPr>
          <a:xfrm>
            <a:off x="7581636" y="1277254"/>
            <a:ext cx="4364153" cy="4344041"/>
            <a:chOff x="11194758" y="251813"/>
            <a:chExt cx="6443945" cy="6414248"/>
          </a:xfrm>
        </p:grpSpPr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14975008" y="4306747"/>
              <a:ext cx="1217519" cy="574610"/>
            </a:xfrm>
            <a:custGeom>
              <a:avLst/>
              <a:gdLst>
                <a:gd name="T0" fmla="*/ 203 w 820"/>
                <a:gd name="T1" fmla="*/ 12 h 387"/>
                <a:gd name="T2" fmla="*/ 240 w 820"/>
                <a:gd name="T3" fmla="*/ 21 h 387"/>
                <a:gd name="T4" fmla="*/ 278 w 820"/>
                <a:gd name="T5" fmla="*/ 28 h 387"/>
                <a:gd name="T6" fmla="*/ 310 w 820"/>
                <a:gd name="T7" fmla="*/ 17 h 387"/>
                <a:gd name="T8" fmla="*/ 340 w 820"/>
                <a:gd name="T9" fmla="*/ 16 h 387"/>
                <a:gd name="T10" fmla="*/ 361 w 820"/>
                <a:gd name="T11" fmla="*/ 26 h 387"/>
                <a:gd name="T12" fmla="*/ 387 w 820"/>
                <a:gd name="T13" fmla="*/ 33 h 387"/>
                <a:gd name="T14" fmla="*/ 412 w 820"/>
                <a:gd name="T15" fmla="*/ 52 h 387"/>
                <a:gd name="T16" fmla="*/ 438 w 820"/>
                <a:gd name="T17" fmla="*/ 79 h 387"/>
                <a:gd name="T18" fmla="*/ 461 w 820"/>
                <a:gd name="T19" fmla="*/ 84 h 387"/>
                <a:gd name="T20" fmla="*/ 490 w 820"/>
                <a:gd name="T21" fmla="*/ 91 h 387"/>
                <a:gd name="T22" fmla="*/ 503 w 820"/>
                <a:gd name="T23" fmla="*/ 110 h 387"/>
                <a:gd name="T24" fmla="*/ 532 w 820"/>
                <a:gd name="T25" fmla="*/ 130 h 387"/>
                <a:gd name="T26" fmla="*/ 562 w 820"/>
                <a:gd name="T27" fmla="*/ 126 h 387"/>
                <a:gd name="T28" fmla="*/ 583 w 820"/>
                <a:gd name="T29" fmla="*/ 121 h 387"/>
                <a:gd name="T30" fmla="*/ 610 w 820"/>
                <a:gd name="T31" fmla="*/ 110 h 387"/>
                <a:gd name="T32" fmla="*/ 632 w 820"/>
                <a:gd name="T33" fmla="*/ 119 h 387"/>
                <a:gd name="T34" fmla="*/ 652 w 820"/>
                <a:gd name="T35" fmla="*/ 131 h 387"/>
                <a:gd name="T36" fmla="*/ 674 w 820"/>
                <a:gd name="T37" fmla="*/ 140 h 387"/>
                <a:gd name="T38" fmla="*/ 704 w 820"/>
                <a:gd name="T39" fmla="*/ 145 h 387"/>
                <a:gd name="T40" fmla="*/ 730 w 820"/>
                <a:gd name="T41" fmla="*/ 152 h 387"/>
                <a:gd name="T42" fmla="*/ 751 w 820"/>
                <a:gd name="T43" fmla="*/ 163 h 387"/>
                <a:gd name="T44" fmla="*/ 781 w 820"/>
                <a:gd name="T45" fmla="*/ 168 h 387"/>
                <a:gd name="T46" fmla="*/ 804 w 820"/>
                <a:gd name="T47" fmla="*/ 172 h 387"/>
                <a:gd name="T48" fmla="*/ 818 w 820"/>
                <a:gd name="T49" fmla="*/ 194 h 387"/>
                <a:gd name="T50" fmla="*/ 820 w 820"/>
                <a:gd name="T51" fmla="*/ 214 h 387"/>
                <a:gd name="T52" fmla="*/ 802 w 820"/>
                <a:gd name="T53" fmla="*/ 231 h 387"/>
                <a:gd name="T54" fmla="*/ 786 w 820"/>
                <a:gd name="T55" fmla="*/ 252 h 387"/>
                <a:gd name="T56" fmla="*/ 765 w 820"/>
                <a:gd name="T57" fmla="*/ 277 h 387"/>
                <a:gd name="T58" fmla="*/ 741 w 820"/>
                <a:gd name="T59" fmla="*/ 301 h 387"/>
                <a:gd name="T60" fmla="*/ 704 w 820"/>
                <a:gd name="T61" fmla="*/ 322 h 387"/>
                <a:gd name="T62" fmla="*/ 669 w 820"/>
                <a:gd name="T63" fmla="*/ 340 h 387"/>
                <a:gd name="T64" fmla="*/ 625 w 820"/>
                <a:gd name="T65" fmla="*/ 359 h 387"/>
                <a:gd name="T66" fmla="*/ 595 w 820"/>
                <a:gd name="T67" fmla="*/ 377 h 387"/>
                <a:gd name="T68" fmla="*/ 569 w 820"/>
                <a:gd name="T69" fmla="*/ 385 h 387"/>
                <a:gd name="T70" fmla="*/ 557 w 820"/>
                <a:gd name="T71" fmla="*/ 366 h 387"/>
                <a:gd name="T72" fmla="*/ 532 w 820"/>
                <a:gd name="T73" fmla="*/ 359 h 387"/>
                <a:gd name="T74" fmla="*/ 497 w 820"/>
                <a:gd name="T75" fmla="*/ 361 h 387"/>
                <a:gd name="T76" fmla="*/ 475 w 820"/>
                <a:gd name="T77" fmla="*/ 359 h 387"/>
                <a:gd name="T78" fmla="*/ 450 w 820"/>
                <a:gd name="T79" fmla="*/ 340 h 387"/>
                <a:gd name="T80" fmla="*/ 424 w 820"/>
                <a:gd name="T81" fmla="*/ 343 h 387"/>
                <a:gd name="T82" fmla="*/ 391 w 820"/>
                <a:gd name="T83" fmla="*/ 334 h 387"/>
                <a:gd name="T84" fmla="*/ 380 w 820"/>
                <a:gd name="T85" fmla="*/ 306 h 387"/>
                <a:gd name="T86" fmla="*/ 350 w 820"/>
                <a:gd name="T87" fmla="*/ 292 h 387"/>
                <a:gd name="T88" fmla="*/ 324 w 820"/>
                <a:gd name="T89" fmla="*/ 271 h 387"/>
                <a:gd name="T90" fmla="*/ 299 w 820"/>
                <a:gd name="T91" fmla="*/ 247 h 387"/>
                <a:gd name="T92" fmla="*/ 278 w 820"/>
                <a:gd name="T93" fmla="*/ 221 h 387"/>
                <a:gd name="T94" fmla="*/ 242 w 820"/>
                <a:gd name="T95" fmla="*/ 210 h 387"/>
                <a:gd name="T96" fmla="*/ 208 w 820"/>
                <a:gd name="T97" fmla="*/ 189 h 387"/>
                <a:gd name="T98" fmla="*/ 182 w 820"/>
                <a:gd name="T99" fmla="*/ 168 h 387"/>
                <a:gd name="T100" fmla="*/ 152 w 820"/>
                <a:gd name="T101" fmla="*/ 145 h 387"/>
                <a:gd name="T102" fmla="*/ 133 w 820"/>
                <a:gd name="T103" fmla="*/ 126 h 387"/>
                <a:gd name="T104" fmla="*/ 96 w 820"/>
                <a:gd name="T105" fmla="*/ 110 h 387"/>
                <a:gd name="T106" fmla="*/ 68 w 820"/>
                <a:gd name="T107" fmla="*/ 96 h 387"/>
                <a:gd name="T108" fmla="*/ 31 w 820"/>
                <a:gd name="T109" fmla="*/ 91 h 387"/>
                <a:gd name="T110" fmla="*/ 0 w 820"/>
                <a:gd name="T111" fmla="*/ 75 h 387"/>
                <a:gd name="T112" fmla="*/ 16 w 820"/>
                <a:gd name="T113" fmla="*/ 54 h 387"/>
                <a:gd name="T114" fmla="*/ 37 w 820"/>
                <a:gd name="T115" fmla="*/ 28 h 387"/>
                <a:gd name="T116" fmla="*/ 70 w 820"/>
                <a:gd name="T117" fmla="*/ 21 h 387"/>
                <a:gd name="T118" fmla="*/ 110 w 820"/>
                <a:gd name="T119" fmla="*/ 17 h 387"/>
                <a:gd name="T120" fmla="*/ 138 w 820"/>
                <a:gd name="T121" fmla="*/ 10 h 387"/>
                <a:gd name="T122" fmla="*/ 168 w 820"/>
                <a:gd name="T123" fmla="*/ 5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0" h="387">
                  <a:moveTo>
                    <a:pt x="179" y="2"/>
                  </a:moveTo>
                  <a:lnTo>
                    <a:pt x="182" y="2"/>
                  </a:lnTo>
                  <a:lnTo>
                    <a:pt x="182" y="5"/>
                  </a:lnTo>
                  <a:lnTo>
                    <a:pt x="184" y="5"/>
                  </a:lnTo>
                  <a:lnTo>
                    <a:pt x="184" y="7"/>
                  </a:lnTo>
                  <a:lnTo>
                    <a:pt x="187" y="7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7"/>
                  </a:lnTo>
                  <a:lnTo>
                    <a:pt x="193" y="7"/>
                  </a:lnTo>
                  <a:lnTo>
                    <a:pt x="193" y="5"/>
                  </a:lnTo>
                  <a:lnTo>
                    <a:pt x="193" y="7"/>
                  </a:lnTo>
                  <a:lnTo>
                    <a:pt x="193" y="5"/>
                  </a:lnTo>
                  <a:lnTo>
                    <a:pt x="193" y="7"/>
                  </a:lnTo>
                  <a:lnTo>
                    <a:pt x="193" y="5"/>
                  </a:lnTo>
                  <a:lnTo>
                    <a:pt x="194" y="5"/>
                  </a:lnTo>
                  <a:lnTo>
                    <a:pt x="194" y="7"/>
                  </a:lnTo>
                  <a:lnTo>
                    <a:pt x="198" y="7"/>
                  </a:lnTo>
                  <a:lnTo>
                    <a:pt x="200" y="7"/>
                  </a:lnTo>
                  <a:lnTo>
                    <a:pt x="203" y="7"/>
                  </a:lnTo>
                  <a:lnTo>
                    <a:pt x="203" y="10"/>
                  </a:lnTo>
                  <a:lnTo>
                    <a:pt x="203" y="12"/>
                  </a:lnTo>
                  <a:lnTo>
                    <a:pt x="203" y="16"/>
                  </a:lnTo>
                  <a:lnTo>
                    <a:pt x="205" y="16"/>
                  </a:lnTo>
                  <a:lnTo>
                    <a:pt x="208" y="16"/>
                  </a:lnTo>
                  <a:lnTo>
                    <a:pt x="210" y="16"/>
                  </a:lnTo>
                  <a:lnTo>
                    <a:pt x="210" y="12"/>
                  </a:lnTo>
                  <a:lnTo>
                    <a:pt x="214" y="12"/>
                  </a:lnTo>
                  <a:lnTo>
                    <a:pt x="215" y="12"/>
                  </a:lnTo>
                  <a:lnTo>
                    <a:pt x="215" y="10"/>
                  </a:lnTo>
                  <a:lnTo>
                    <a:pt x="219" y="10"/>
                  </a:lnTo>
                  <a:lnTo>
                    <a:pt x="221" y="10"/>
                  </a:lnTo>
                  <a:lnTo>
                    <a:pt x="224" y="10"/>
                  </a:lnTo>
                  <a:lnTo>
                    <a:pt x="224" y="12"/>
                  </a:lnTo>
                  <a:lnTo>
                    <a:pt x="224" y="16"/>
                  </a:lnTo>
                  <a:lnTo>
                    <a:pt x="226" y="16"/>
                  </a:lnTo>
                  <a:lnTo>
                    <a:pt x="226" y="17"/>
                  </a:lnTo>
                  <a:lnTo>
                    <a:pt x="229" y="17"/>
                  </a:lnTo>
                  <a:lnTo>
                    <a:pt x="231" y="17"/>
                  </a:lnTo>
                  <a:lnTo>
                    <a:pt x="235" y="21"/>
                  </a:lnTo>
                  <a:lnTo>
                    <a:pt x="235" y="17"/>
                  </a:lnTo>
                  <a:lnTo>
                    <a:pt x="235" y="21"/>
                  </a:lnTo>
                  <a:lnTo>
                    <a:pt x="236" y="21"/>
                  </a:lnTo>
                  <a:lnTo>
                    <a:pt x="240" y="21"/>
                  </a:lnTo>
                  <a:lnTo>
                    <a:pt x="240" y="23"/>
                  </a:lnTo>
                  <a:lnTo>
                    <a:pt x="242" y="23"/>
                  </a:lnTo>
                  <a:lnTo>
                    <a:pt x="245" y="23"/>
                  </a:lnTo>
                  <a:lnTo>
                    <a:pt x="247" y="23"/>
                  </a:lnTo>
                  <a:lnTo>
                    <a:pt x="250" y="23"/>
                  </a:lnTo>
                  <a:lnTo>
                    <a:pt x="252" y="23"/>
                  </a:lnTo>
                  <a:lnTo>
                    <a:pt x="252" y="26"/>
                  </a:lnTo>
                  <a:lnTo>
                    <a:pt x="256" y="26"/>
                  </a:lnTo>
                  <a:lnTo>
                    <a:pt x="257" y="26"/>
                  </a:lnTo>
                  <a:lnTo>
                    <a:pt x="261" y="26"/>
                  </a:lnTo>
                  <a:lnTo>
                    <a:pt x="263" y="26"/>
                  </a:lnTo>
                  <a:lnTo>
                    <a:pt x="266" y="26"/>
                  </a:lnTo>
                  <a:lnTo>
                    <a:pt x="266" y="28"/>
                  </a:lnTo>
                  <a:lnTo>
                    <a:pt x="266" y="26"/>
                  </a:lnTo>
                  <a:lnTo>
                    <a:pt x="266" y="28"/>
                  </a:lnTo>
                  <a:lnTo>
                    <a:pt x="268" y="28"/>
                  </a:lnTo>
                  <a:lnTo>
                    <a:pt x="271" y="28"/>
                  </a:lnTo>
                  <a:lnTo>
                    <a:pt x="273" y="28"/>
                  </a:lnTo>
                  <a:lnTo>
                    <a:pt x="277" y="28"/>
                  </a:lnTo>
                  <a:lnTo>
                    <a:pt x="277" y="26"/>
                  </a:lnTo>
                  <a:lnTo>
                    <a:pt x="277" y="28"/>
                  </a:lnTo>
                  <a:lnTo>
                    <a:pt x="278" y="28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26"/>
                  </a:lnTo>
                  <a:lnTo>
                    <a:pt x="287" y="26"/>
                  </a:lnTo>
                  <a:lnTo>
                    <a:pt x="289" y="26"/>
                  </a:lnTo>
                  <a:lnTo>
                    <a:pt x="289" y="23"/>
                  </a:lnTo>
                  <a:lnTo>
                    <a:pt x="289" y="21"/>
                  </a:lnTo>
                  <a:lnTo>
                    <a:pt x="292" y="21"/>
                  </a:lnTo>
                  <a:lnTo>
                    <a:pt x="294" y="21"/>
                  </a:lnTo>
                  <a:lnTo>
                    <a:pt x="298" y="21"/>
                  </a:lnTo>
                  <a:lnTo>
                    <a:pt x="299" y="21"/>
                  </a:lnTo>
                  <a:lnTo>
                    <a:pt x="303" y="21"/>
                  </a:lnTo>
                  <a:lnTo>
                    <a:pt x="303" y="17"/>
                  </a:lnTo>
                  <a:lnTo>
                    <a:pt x="303" y="16"/>
                  </a:lnTo>
                  <a:lnTo>
                    <a:pt x="303" y="17"/>
                  </a:lnTo>
                  <a:lnTo>
                    <a:pt x="305" y="17"/>
                  </a:lnTo>
                  <a:lnTo>
                    <a:pt x="305" y="16"/>
                  </a:lnTo>
                  <a:lnTo>
                    <a:pt x="305" y="17"/>
                  </a:lnTo>
                  <a:lnTo>
                    <a:pt x="308" y="17"/>
                  </a:lnTo>
                  <a:lnTo>
                    <a:pt x="310" y="17"/>
                  </a:lnTo>
                  <a:lnTo>
                    <a:pt x="310" y="16"/>
                  </a:lnTo>
                  <a:lnTo>
                    <a:pt x="310" y="17"/>
                  </a:lnTo>
                  <a:lnTo>
                    <a:pt x="310" y="16"/>
                  </a:lnTo>
                  <a:lnTo>
                    <a:pt x="313" y="16"/>
                  </a:lnTo>
                  <a:lnTo>
                    <a:pt x="315" y="16"/>
                  </a:lnTo>
                  <a:lnTo>
                    <a:pt x="315" y="17"/>
                  </a:lnTo>
                  <a:lnTo>
                    <a:pt x="315" y="16"/>
                  </a:lnTo>
                  <a:lnTo>
                    <a:pt x="315" y="17"/>
                  </a:lnTo>
                  <a:lnTo>
                    <a:pt x="315" y="16"/>
                  </a:lnTo>
                  <a:lnTo>
                    <a:pt x="315" y="17"/>
                  </a:lnTo>
                  <a:lnTo>
                    <a:pt x="319" y="17"/>
                  </a:lnTo>
                  <a:lnTo>
                    <a:pt x="319" y="21"/>
                  </a:lnTo>
                  <a:lnTo>
                    <a:pt x="320" y="21"/>
                  </a:lnTo>
                  <a:lnTo>
                    <a:pt x="320" y="17"/>
                  </a:lnTo>
                  <a:lnTo>
                    <a:pt x="324" y="17"/>
                  </a:lnTo>
                  <a:lnTo>
                    <a:pt x="324" y="21"/>
                  </a:lnTo>
                  <a:lnTo>
                    <a:pt x="326" y="21"/>
                  </a:lnTo>
                  <a:lnTo>
                    <a:pt x="329" y="21"/>
                  </a:lnTo>
                  <a:lnTo>
                    <a:pt x="331" y="21"/>
                  </a:lnTo>
                  <a:lnTo>
                    <a:pt x="334" y="21"/>
                  </a:lnTo>
                  <a:lnTo>
                    <a:pt x="334" y="17"/>
                  </a:lnTo>
                  <a:lnTo>
                    <a:pt x="336" y="17"/>
                  </a:lnTo>
                  <a:lnTo>
                    <a:pt x="336" y="16"/>
                  </a:lnTo>
                  <a:lnTo>
                    <a:pt x="340" y="16"/>
                  </a:lnTo>
                  <a:lnTo>
                    <a:pt x="341" y="16"/>
                  </a:lnTo>
                  <a:lnTo>
                    <a:pt x="345" y="16"/>
                  </a:lnTo>
                  <a:lnTo>
                    <a:pt x="348" y="16"/>
                  </a:lnTo>
                  <a:lnTo>
                    <a:pt x="348" y="17"/>
                  </a:lnTo>
                  <a:lnTo>
                    <a:pt x="348" y="16"/>
                  </a:lnTo>
                  <a:lnTo>
                    <a:pt x="348" y="12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4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4" y="17"/>
                  </a:lnTo>
                  <a:lnTo>
                    <a:pt x="355" y="17"/>
                  </a:lnTo>
                  <a:lnTo>
                    <a:pt x="355" y="21"/>
                  </a:lnTo>
                  <a:lnTo>
                    <a:pt x="359" y="21"/>
                  </a:lnTo>
                  <a:lnTo>
                    <a:pt x="359" y="17"/>
                  </a:lnTo>
                  <a:lnTo>
                    <a:pt x="359" y="21"/>
                  </a:lnTo>
                  <a:lnTo>
                    <a:pt x="359" y="23"/>
                  </a:lnTo>
                  <a:lnTo>
                    <a:pt x="361" y="23"/>
                  </a:lnTo>
                  <a:lnTo>
                    <a:pt x="359" y="23"/>
                  </a:lnTo>
                  <a:lnTo>
                    <a:pt x="359" y="26"/>
                  </a:lnTo>
                  <a:lnTo>
                    <a:pt x="361" y="26"/>
                  </a:lnTo>
                  <a:lnTo>
                    <a:pt x="361" y="23"/>
                  </a:lnTo>
                  <a:lnTo>
                    <a:pt x="361" y="26"/>
                  </a:lnTo>
                  <a:lnTo>
                    <a:pt x="361" y="28"/>
                  </a:lnTo>
                  <a:lnTo>
                    <a:pt x="364" y="28"/>
                  </a:lnTo>
                  <a:lnTo>
                    <a:pt x="366" y="28"/>
                  </a:lnTo>
                  <a:lnTo>
                    <a:pt x="369" y="28"/>
                  </a:lnTo>
                  <a:lnTo>
                    <a:pt x="371" y="28"/>
                  </a:lnTo>
                  <a:lnTo>
                    <a:pt x="371" y="31"/>
                  </a:lnTo>
                  <a:lnTo>
                    <a:pt x="375" y="31"/>
                  </a:lnTo>
                  <a:lnTo>
                    <a:pt x="375" y="28"/>
                  </a:lnTo>
                  <a:lnTo>
                    <a:pt x="375" y="31"/>
                  </a:lnTo>
                  <a:lnTo>
                    <a:pt x="377" y="31"/>
                  </a:lnTo>
                  <a:lnTo>
                    <a:pt x="380" y="31"/>
                  </a:lnTo>
                  <a:lnTo>
                    <a:pt x="382" y="31"/>
                  </a:lnTo>
                  <a:lnTo>
                    <a:pt x="382" y="28"/>
                  </a:lnTo>
                  <a:lnTo>
                    <a:pt x="385" y="28"/>
                  </a:lnTo>
                  <a:lnTo>
                    <a:pt x="382" y="28"/>
                  </a:lnTo>
                  <a:lnTo>
                    <a:pt x="385" y="28"/>
                  </a:lnTo>
                  <a:lnTo>
                    <a:pt x="385" y="31"/>
                  </a:lnTo>
                  <a:lnTo>
                    <a:pt x="385" y="28"/>
                  </a:lnTo>
                  <a:lnTo>
                    <a:pt x="387" y="31"/>
                  </a:lnTo>
                  <a:lnTo>
                    <a:pt x="387" y="33"/>
                  </a:lnTo>
                  <a:lnTo>
                    <a:pt x="391" y="33"/>
                  </a:lnTo>
                  <a:lnTo>
                    <a:pt x="391" y="37"/>
                  </a:lnTo>
                  <a:lnTo>
                    <a:pt x="392" y="37"/>
                  </a:lnTo>
                  <a:lnTo>
                    <a:pt x="392" y="38"/>
                  </a:lnTo>
                  <a:lnTo>
                    <a:pt x="396" y="38"/>
                  </a:lnTo>
                  <a:lnTo>
                    <a:pt x="396" y="42"/>
                  </a:lnTo>
                  <a:lnTo>
                    <a:pt x="392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8" y="44"/>
                  </a:lnTo>
                  <a:lnTo>
                    <a:pt x="401" y="44"/>
                  </a:lnTo>
                  <a:lnTo>
                    <a:pt x="403" y="44"/>
                  </a:lnTo>
                  <a:lnTo>
                    <a:pt x="403" y="47"/>
                  </a:lnTo>
                  <a:lnTo>
                    <a:pt x="406" y="47"/>
                  </a:lnTo>
                  <a:lnTo>
                    <a:pt x="406" y="49"/>
                  </a:lnTo>
                  <a:lnTo>
                    <a:pt x="408" y="49"/>
                  </a:lnTo>
                  <a:lnTo>
                    <a:pt x="412" y="49"/>
                  </a:lnTo>
                  <a:lnTo>
                    <a:pt x="412" y="52"/>
                  </a:lnTo>
                  <a:lnTo>
                    <a:pt x="413" y="52"/>
                  </a:lnTo>
                  <a:lnTo>
                    <a:pt x="412" y="52"/>
                  </a:lnTo>
                  <a:lnTo>
                    <a:pt x="412" y="54"/>
                  </a:lnTo>
                  <a:lnTo>
                    <a:pt x="412" y="52"/>
                  </a:lnTo>
                  <a:lnTo>
                    <a:pt x="412" y="54"/>
                  </a:lnTo>
                  <a:lnTo>
                    <a:pt x="408" y="54"/>
                  </a:lnTo>
                  <a:lnTo>
                    <a:pt x="408" y="58"/>
                  </a:lnTo>
                  <a:lnTo>
                    <a:pt x="412" y="58"/>
                  </a:lnTo>
                  <a:lnTo>
                    <a:pt x="412" y="59"/>
                  </a:lnTo>
                  <a:lnTo>
                    <a:pt x="413" y="59"/>
                  </a:lnTo>
                  <a:lnTo>
                    <a:pt x="413" y="63"/>
                  </a:lnTo>
                  <a:lnTo>
                    <a:pt x="417" y="63"/>
                  </a:lnTo>
                  <a:lnTo>
                    <a:pt x="419" y="63"/>
                  </a:lnTo>
                  <a:lnTo>
                    <a:pt x="419" y="65"/>
                  </a:lnTo>
                  <a:lnTo>
                    <a:pt x="422" y="65"/>
                  </a:lnTo>
                  <a:lnTo>
                    <a:pt x="422" y="68"/>
                  </a:lnTo>
                  <a:lnTo>
                    <a:pt x="424" y="68"/>
                  </a:lnTo>
                  <a:lnTo>
                    <a:pt x="424" y="70"/>
                  </a:lnTo>
                  <a:lnTo>
                    <a:pt x="424" y="73"/>
                  </a:lnTo>
                  <a:lnTo>
                    <a:pt x="427" y="73"/>
                  </a:lnTo>
                  <a:lnTo>
                    <a:pt x="427" y="75"/>
                  </a:lnTo>
                  <a:lnTo>
                    <a:pt x="429" y="75"/>
                  </a:lnTo>
                  <a:lnTo>
                    <a:pt x="433" y="75"/>
                  </a:lnTo>
                  <a:lnTo>
                    <a:pt x="434" y="75"/>
                  </a:lnTo>
                  <a:lnTo>
                    <a:pt x="434" y="79"/>
                  </a:lnTo>
                  <a:lnTo>
                    <a:pt x="438" y="79"/>
                  </a:lnTo>
                  <a:lnTo>
                    <a:pt x="440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8" y="79"/>
                  </a:lnTo>
                  <a:lnTo>
                    <a:pt x="445" y="79"/>
                  </a:lnTo>
                  <a:lnTo>
                    <a:pt x="448" y="79"/>
                  </a:lnTo>
                  <a:lnTo>
                    <a:pt x="448" y="80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5" y="80"/>
                  </a:lnTo>
                  <a:lnTo>
                    <a:pt x="455" y="84"/>
                  </a:lnTo>
                  <a:lnTo>
                    <a:pt x="455" y="80"/>
                  </a:lnTo>
                  <a:lnTo>
                    <a:pt x="455" y="84"/>
                  </a:lnTo>
                  <a:lnTo>
                    <a:pt x="455" y="80"/>
                  </a:lnTo>
                  <a:lnTo>
                    <a:pt x="455" y="84"/>
                  </a:lnTo>
                  <a:lnTo>
                    <a:pt x="459" y="84"/>
                  </a:lnTo>
                  <a:lnTo>
                    <a:pt x="459" y="80"/>
                  </a:lnTo>
                  <a:lnTo>
                    <a:pt x="459" y="84"/>
                  </a:lnTo>
                  <a:lnTo>
                    <a:pt x="461" y="84"/>
                  </a:lnTo>
                  <a:lnTo>
                    <a:pt x="464" y="84"/>
                  </a:lnTo>
                  <a:lnTo>
                    <a:pt x="464" y="80"/>
                  </a:lnTo>
                  <a:lnTo>
                    <a:pt x="466" y="80"/>
                  </a:lnTo>
                  <a:lnTo>
                    <a:pt x="469" y="80"/>
                  </a:lnTo>
                  <a:lnTo>
                    <a:pt x="469" y="84"/>
                  </a:lnTo>
                  <a:lnTo>
                    <a:pt x="469" y="80"/>
                  </a:lnTo>
                  <a:lnTo>
                    <a:pt x="469" y="84"/>
                  </a:lnTo>
                  <a:lnTo>
                    <a:pt x="471" y="84"/>
                  </a:lnTo>
                  <a:lnTo>
                    <a:pt x="471" y="80"/>
                  </a:lnTo>
                  <a:lnTo>
                    <a:pt x="471" y="84"/>
                  </a:lnTo>
                  <a:lnTo>
                    <a:pt x="475" y="84"/>
                  </a:lnTo>
                  <a:lnTo>
                    <a:pt x="475" y="86"/>
                  </a:lnTo>
                  <a:lnTo>
                    <a:pt x="476" y="86"/>
                  </a:lnTo>
                  <a:lnTo>
                    <a:pt x="476" y="84"/>
                  </a:lnTo>
                  <a:lnTo>
                    <a:pt x="476" y="86"/>
                  </a:lnTo>
                  <a:lnTo>
                    <a:pt x="480" y="86"/>
                  </a:lnTo>
                  <a:lnTo>
                    <a:pt x="480" y="89"/>
                  </a:lnTo>
                  <a:lnTo>
                    <a:pt x="482" y="89"/>
                  </a:lnTo>
                  <a:lnTo>
                    <a:pt x="482" y="91"/>
                  </a:lnTo>
                  <a:lnTo>
                    <a:pt x="485" y="91"/>
                  </a:lnTo>
                  <a:lnTo>
                    <a:pt x="487" y="91"/>
                  </a:lnTo>
                  <a:lnTo>
                    <a:pt x="490" y="91"/>
                  </a:lnTo>
                  <a:lnTo>
                    <a:pt x="490" y="94"/>
                  </a:lnTo>
                  <a:lnTo>
                    <a:pt x="492" y="94"/>
                  </a:lnTo>
                  <a:lnTo>
                    <a:pt x="492" y="96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87" y="100"/>
                  </a:lnTo>
                  <a:lnTo>
                    <a:pt x="487" y="103"/>
                  </a:lnTo>
                  <a:lnTo>
                    <a:pt x="487" y="105"/>
                  </a:lnTo>
                  <a:lnTo>
                    <a:pt x="487" y="103"/>
                  </a:lnTo>
                  <a:lnTo>
                    <a:pt x="487" y="105"/>
                  </a:lnTo>
                  <a:lnTo>
                    <a:pt x="490" y="105"/>
                  </a:lnTo>
                  <a:lnTo>
                    <a:pt x="490" y="109"/>
                  </a:lnTo>
                  <a:lnTo>
                    <a:pt x="492" y="109"/>
                  </a:lnTo>
                  <a:lnTo>
                    <a:pt x="496" y="109"/>
                  </a:lnTo>
                  <a:lnTo>
                    <a:pt x="496" y="105"/>
                  </a:lnTo>
                  <a:lnTo>
                    <a:pt x="496" y="109"/>
                  </a:lnTo>
                  <a:lnTo>
                    <a:pt x="497" y="109"/>
                  </a:lnTo>
                  <a:lnTo>
                    <a:pt x="497" y="110"/>
                  </a:lnTo>
                  <a:lnTo>
                    <a:pt x="501" y="110"/>
                  </a:lnTo>
                  <a:lnTo>
                    <a:pt x="503" y="110"/>
                  </a:lnTo>
                  <a:lnTo>
                    <a:pt x="503" y="114"/>
                  </a:lnTo>
                  <a:lnTo>
                    <a:pt x="503" y="110"/>
                  </a:lnTo>
                  <a:lnTo>
                    <a:pt x="503" y="114"/>
                  </a:lnTo>
                  <a:lnTo>
                    <a:pt x="506" y="114"/>
                  </a:lnTo>
                  <a:lnTo>
                    <a:pt x="506" y="116"/>
                  </a:lnTo>
                  <a:lnTo>
                    <a:pt x="506" y="119"/>
                  </a:lnTo>
                  <a:lnTo>
                    <a:pt x="506" y="121"/>
                  </a:lnTo>
                  <a:lnTo>
                    <a:pt x="508" y="121"/>
                  </a:lnTo>
                  <a:lnTo>
                    <a:pt x="511" y="121"/>
                  </a:lnTo>
                  <a:lnTo>
                    <a:pt x="511" y="124"/>
                  </a:lnTo>
                  <a:lnTo>
                    <a:pt x="511" y="126"/>
                  </a:lnTo>
                  <a:lnTo>
                    <a:pt x="513" y="126"/>
                  </a:lnTo>
                  <a:lnTo>
                    <a:pt x="513" y="130"/>
                  </a:lnTo>
                  <a:lnTo>
                    <a:pt x="517" y="130"/>
                  </a:lnTo>
                  <a:lnTo>
                    <a:pt x="518" y="130"/>
                  </a:lnTo>
                  <a:lnTo>
                    <a:pt x="522" y="130"/>
                  </a:lnTo>
                  <a:lnTo>
                    <a:pt x="522" y="126"/>
                  </a:lnTo>
                  <a:lnTo>
                    <a:pt x="524" y="126"/>
                  </a:lnTo>
                  <a:lnTo>
                    <a:pt x="524" y="124"/>
                  </a:lnTo>
                  <a:lnTo>
                    <a:pt x="527" y="124"/>
                  </a:lnTo>
                  <a:lnTo>
                    <a:pt x="529" y="124"/>
                  </a:lnTo>
                  <a:lnTo>
                    <a:pt x="529" y="126"/>
                  </a:lnTo>
                  <a:lnTo>
                    <a:pt x="532" y="126"/>
                  </a:lnTo>
                  <a:lnTo>
                    <a:pt x="532" y="130"/>
                  </a:lnTo>
                  <a:lnTo>
                    <a:pt x="536" y="130"/>
                  </a:lnTo>
                  <a:lnTo>
                    <a:pt x="538" y="130"/>
                  </a:lnTo>
                  <a:lnTo>
                    <a:pt x="541" y="130"/>
                  </a:lnTo>
                  <a:lnTo>
                    <a:pt x="541" y="126"/>
                  </a:lnTo>
                  <a:lnTo>
                    <a:pt x="543" y="126"/>
                  </a:lnTo>
                  <a:lnTo>
                    <a:pt x="543" y="130"/>
                  </a:lnTo>
                  <a:lnTo>
                    <a:pt x="546" y="130"/>
                  </a:lnTo>
                  <a:lnTo>
                    <a:pt x="548" y="130"/>
                  </a:lnTo>
                  <a:lnTo>
                    <a:pt x="548" y="131"/>
                  </a:lnTo>
                  <a:lnTo>
                    <a:pt x="552" y="131"/>
                  </a:lnTo>
                  <a:lnTo>
                    <a:pt x="552" y="135"/>
                  </a:lnTo>
                  <a:lnTo>
                    <a:pt x="552" y="131"/>
                  </a:lnTo>
                  <a:lnTo>
                    <a:pt x="552" y="135"/>
                  </a:lnTo>
                  <a:lnTo>
                    <a:pt x="553" y="135"/>
                  </a:lnTo>
                  <a:lnTo>
                    <a:pt x="553" y="131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59" y="130"/>
                  </a:lnTo>
                  <a:lnTo>
                    <a:pt x="559" y="126"/>
                  </a:lnTo>
                  <a:lnTo>
                    <a:pt x="562" y="126"/>
                  </a:lnTo>
                  <a:lnTo>
                    <a:pt x="562" y="130"/>
                  </a:lnTo>
                  <a:lnTo>
                    <a:pt x="562" y="126"/>
                  </a:lnTo>
                  <a:lnTo>
                    <a:pt x="564" y="126"/>
                  </a:lnTo>
                  <a:lnTo>
                    <a:pt x="564" y="124"/>
                  </a:lnTo>
                  <a:lnTo>
                    <a:pt x="567" y="124"/>
                  </a:lnTo>
                  <a:lnTo>
                    <a:pt x="567" y="121"/>
                  </a:lnTo>
                  <a:lnTo>
                    <a:pt x="564" y="121"/>
                  </a:lnTo>
                  <a:lnTo>
                    <a:pt x="567" y="121"/>
                  </a:lnTo>
                  <a:lnTo>
                    <a:pt x="564" y="121"/>
                  </a:lnTo>
                  <a:lnTo>
                    <a:pt x="564" y="119"/>
                  </a:lnTo>
                  <a:lnTo>
                    <a:pt x="567" y="119"/>
                  </a:lnTo>
                  <a:lnTo>
                    <a:pt x="564" y="119"/>
                  </a:lnTo>
                  <a:lnTo>
                    <a:pt x="564" y="116"/>
                  </a:lnTo>
                  <a:lnTo>
                    <a:pt x="567" y="116"/>
                  </a:lnTo>
                  <a:lnTo>
                    <a:pt x="567" y="119"/>
                  </a:lnTo>
                  <a:lnTo>
                    <a:pt x="569" y="119"/>
                  </a:lnTo>
                  <a:lnTo>
                    <a:pt x="573" y="119"/>
                  </a:lnTo>
                  <a:lnTo>
                    <a:pt x="574" y="119"/>
                  </a:lnTo>
                  <a:lnTo>
                    <a:pt x="578" y="119"/>
                  </a:lnTo>
                  <a:lnTo>
                    <a:pt x="580" y="119"/>
                  </a:lnTo>
                  <a:lnTo>
                    <a:pt x="583" y="119"/>
                  </a:lnTo>
                  <a:lnTo>
                    <a:pt x="583" y="121"/>
                  </a:lnTo>
                  <a:lnTo>
                    <a:pt x="585" y="121"/>
                  </a:lnTo>
                  <a:lnTo>
                    <a:pt x="583" y="121"/>
                  </a:lnTo>
                  <a:lnTo>
                    <a:pt x="583" y="124"/>
                  </a:lnTo>
                  <a:lnTo>
                    <a:pt x="585" y="124"/>
                  </a:lnTo>
                  <a:lnTo>
                    <a:pt x="585" y="121"/>
                  </a:lnTo>
                  <a:lnTo>
                    <a:pt x="588" y="121"/>
                  </a:lnTo>
                  <a:lnTo>
                    <a:pt x="588" y="124"/>
                  </a:lnTo>
                  <a:lnTo>
                    <a:pt x="588" y="121"/>
                  </a:lnTo>
                  <a:lnTo>
                    <a:pt x="590" y="121"/>
                  </a:lnTo>
                  <a:lnTo>
                    <a:pt x="594" y="121"/>
                  </a:lnTo>
                  <a:lnTo>
                    <a:pt x="595" y="121"/>
                  </a:lnTo>
                  <a:lnTo>
                    <a:pt x="599" y="121"/>
                  </a:lnTo>
                  <a:lnTo>
                    <a:pt x="599" y="119"/>
                  </a:lnTo>
                  <a:lnTo>
                    <a:pt x="601" y="119"/>
                  </a:lnTo>
                  <a:lnTo>
                    <a:pt x="601" y="116"/>
                  </a:lnTo>
                  <a:lnTo>
                    <a:pt x="599" y="116"/>
                  </a:lnTo>
                  <a:lnTo>
                    <a:pt x="601" y="116"/>
                  </a:lnTo>
                  <a:lnTo>
                    <a:pt x="599" y="116"/>
                  </a:lnTo>
                  <a:lnTo>
                    <a:pt x="599" y="114"/>
                  </a:lnTo>
                  <a:lnTo>
                    <a:pt x="601" y="114"/>
                  </a:lnTo>
                  <a:lnTo>
                    <a:pt x="601" y="110"/>
                  </a:lnTo>
                  <a:lnTo>
                    <a:pt x="604" y="110"/>
                  </a:lnTo>
                  <a:lnTo>
                    <a:pt x="606" y="110"/>
                  </a:lnTo>
                  <a:lnTo>
                    <a:pt x="610" y="110"/>
                  </a:lnTo>
                  <a:lnTo>
                    <a:pt x="610" y="109"/>
                  </a:lnTo>
                  <a:lnTo>
                    <a:pt x="611" y="109"/>
                  </a:lnTo>
                  <a:lnTo>
                    <a:pt x="611" y="110"/>
                  </a:lnTo>
                  <a:lnTo>
                    <a:pt x="615" y="110"/>
                  </a:lnTo>
                  <a:lnTo>
                    <a:pt x="615" y="109"/>
                  </a:lnTo>
                  <a:lnTo>
                    <a:pt x="617" y="109"/>
                  </a:lnTo>
                  <a:lnTo>
                    <a:pt x="617" y="105"/>
                  </a:lnTo>
                  <a:lnTo>
                    <a:pt x="620" y="105"/>
                  </a:lnTo>
                  <a:lnTo>
                    <a:pt x="620" y="103"/>
                  </a:lnTo>
                  <a:lnTo>
                    <a:pt x="622" y="103"/>
                  </a:lnTo>
                  <a:lnTo>
                    <a:pt x="622" y="105"/>
                  </a:lnTo>
                  <a:lnTo>
                    <a:pt x="625" y="105"/>
                  </a:lnTo>
                  <a:lnTo>
                    <a:pt x="627" y="105"/>
                  </a:lnTo>
                  <a:lnTo>
                    <a:pt x="631" y="105"/>
                  </a:lnTo>
                  <a:lnTo>
                    <a:pt x="631" y="109"/>
                  </a:lnTo>
                  <a:lnTo>
                    <a:pt x="631" y="110"/>
                  </a:lnTo>
                  <a:lnTo>
                    <a:pt x="631" y="114"/>
                  </a:lnTo>
                  <a:lnTo>
                    <a:pt x="627" y="114"/>
                  </a:lnTo>
                  <a:lnTo>
                    <a:pt x="627" y="116"/>
                  </a:lnTo>
                  <a:lnTo>
                    <a:pt x="631" y="116"/>
                  </a:lnTo>
                  <a:lnTo>
                    <a:pt x="632" y="116"/>
                  </a:lnTo>
                  <a:lnTo>
                    <a:pt x="632" y="119"/>
                  </a:lnTo>
                  <a:lnTo>
                    <a:pt x="636" y="119"/>
                  </a:lnTo>
                  <a:lnTo>
                    <a:pt x="636" y="116"/>
                  </a:lnTo>
                  <a:lnTo>
                    <a:pt x="638" y="116"/>
                  </a:lnTo>
                  <a:lnTo>
                    <a:pt x="638" y="119"/>
                  </a:lnTo>
                  <a:lnTo>
                    <a:pt x="641" y="119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43" y="114"/>
                  </a:lnTo>
                  <a:lnTo>
                    <a:pt x="646" y="114"/>
                  </a:lnTo>
                  <a:lnTo>
                    <a:pt x="646" y="116"/>
                  </a:lnTo>
                  <a:lnTo>
                    <a:pt x="646" y="119"/>
                  </a:lnTo>
                  <a:lnTo>
                    <a:pt x="646" y="121"/>
                  </a:lnTo>
                  <a:lnTo>
                    <a:pt x="643" y="121"/>
                  </a:lnTo>
                  <a:lnTo>
                    <a:pt x="641" y="121"/>
                  </a:lnTo>
                  <a:lnTo>
                    <a:pt x="641" y="124"/>
                  </a:lnTo>
                  <a:lnTo>
                    <a:pt x="643" y="124"/>
                  </a:lnTo>
                  <a:lnTo>
                    <a:pt x="643" y="126"/>
                  </a:lnTo>
                  <a:lnTo>
                    <a:pt x="643" y="130"/>
                  </a:lnTo>
                  <a:lnTo>
                    <a:pt x="646" y="130"/>
                  </a:lnTo>
                  <a:lnTo>
                    <a:pt x="648" y="130"/>
                  </a:lnTo>
                  <a:lnTo>
                    <a:pt x="652" y="130"/>
                  </a:lnTo>
                  <a:lnTo>
                    <a:pt x="652" y="131"/>
                  </a:lnTo>
                  <a:lnTo>
                    <a:pt x="652" y="130"/>
                  </a:lnTo>
                  <a:lnTo>
                    <a:pt x="653" y="130"/>
                  </a:lnTo>
                  <a:lnTo>
                    <a:pt x="653" y="131"/>
                  </a:lnTo>
                  <a:lnTo>
                    <a:pt x="657" y="131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9" y="137"/>
                  </a:lnTo>
                  <a:lnTo>
                    <a:pt x="662" y="137"/>
                  </a:lnTo>
                  <a:lnTo>
                    <a:pt x="664" y="137"/>
                  </a:lnTo>
                  <a:lnTo>
                    <a:pt x="664" y="135"/>
                  </a:lnTo>
                  <a:lnTo>
                    <a:pt x="664" y="137"/>
                  </a:lnTo>
                  <a:lnTo>
                    <a:pt x="667" y="137"/>
                  </a:lnTo>
                  <a:lnTo>
                    <a:pt x="667" y="135"/>
                  </a:lnTo>
                  <a:lnTo>
                    <a:pt x="667" y="131"/>
                  </a:lnTo>
                  <a:lnTo>
                    <a:pt x="667" y="135"/>
                  </a:lnTo>
                  <a:lnTo>
                    <a:pt x="669" y="135"/>
                  </a:lnTo>
                  <a:lnTo>
                    <a:pt x="669" y="131"/>
                  </a:lnTo>
                  <a:lnTo>
                    <a:pt x="673" y="131"/>
                  </a:lnTo>
                  <a:lnTo>
                    <a:pt x="673" y="135"/>
                  </a:lnTo>
                  <a:lnTo>
                    <a:pt x="673" y="137"/>
                  </a:lnTo>
                  <a:lnTo>
                    <a:pt x="674" y="137"/>
                  </a:lnTo>
                  <a:lnTo>
                    <a:pt x="674" y="140"/>
                  </a:lnTo>
                  <a:lnTo>
                    <a:pt x="678" y="140"/>
                  </a:lnTo>
                  <a:lnTo>
                    <a:pt x="678" y="142"/>
                  </a:lnTo>
                  <a:lnTo>
                    <a:pt x="680" y="142"/>
                  </a:lnTo>
                  <a:lnTo>
                    <a:pt x="680" y="145"/>
                  </a:lnTo>
                  <a:lnTo>
                    <a:pt x="680" y="142"/>
                  </a:lnTo>
                  <a:lnTo>
                    <a:pt x="683" y="142"/>
                  </a:lnTo>
                  <a:lnTo>
                    <a:pt x="685" y="142"/>
                  </a:lnTo>
                  <a:lnTo>
                    <a:pt x="685" y="145"/>
                  </a:lnTo>
                  <a:lnTo>
                    <a:pt x="688" y="145"/>
                  </a:lnTo>
                  <a:lnTo>
                    <a:pt x="688" y="142"/>
                  </a:lnTo>
                  <a:lnTo>
                    <a:pt x="690" y="142"/>
                  </a:lnTo>
                  <a:lnTo>
                    <a:pt x="690" y="140"/>
                  </a:lnTo>
                  <a:lnTo>
                    <a:pt x="690" y="137"/>
                  </a:lnTo>
                  <a:lnTo>
                    <a:pt x="690" y="135"/>
                  </a:lnTo>
                  <a:lnTo>
                    <a:pt x="694" y="135"/>
                  </a:lnTo>
                  <a:lnTo>
                    <a:pt x="695" y="135"/>
                  </a:lnTo>
                  <a:lnTo>
                    <a:pt x="695" y="137"/>
                  </a:lnTo>
                  <a:lnTo>
                    <a:pt x="699" y="137"/>
                  </a:lnTo>
                  <a:lnTo>
                    <a:pt x="699" y="140"/>
                  </a:lnTo>
                  <a:lnTo>
                    <a:pt x="699" y="142"/>
                  </a:lnTo>
                  <a:lnTo>
                    <a:pt x="701" y="145"/>
                  </a:lnTo>
                  <a:lnTo>
                    <a:pt x="704" y="145"/>
                  </a:lnTo>
                  <a:lnTo>
                    <a:pt x="701" y="145"/>
                  </a:lnTo>
                  <a:lnTo>
                    <a:pt x="704" y="147"/>
                  </a:lnTo>
                  <a:lnTo>
                    <a:pt x="704" y="151"/>
                  </a:lnTo>
                  <a:lnTo>
                    <a:pt x="706" y="151"/>
                  </a:lnTo>
                  <a:lnTo>
                    <a:pt x="704" y="151"/>
                  </a:lnTo>
                  <a:lnTo>
                    <a:pt x="704" y="152"/>
                  </a:lnTo>
                  <a:lnTo>
                    <a:pt x="706" y="152"/>
                  </a:lnTo>
                  <a:lnTo>
                    <a:pt x="709" y="152"/>
                  </a:lnTo>
                  <a:lnTo>
                    <a:pt x="711" y="152"/>
                  </a:lnTo>
                  <a:lnTo>
                    <a:pt x="715" y="152"/>
                  </a:lnTo>
                  <a:lnTo>
                    <a:pt x="718" y="152"/>
                  </a:lnTo>
                  <a:lnTo>
                    <a:pt x="718" y="151"/>
                  </a:lnTo>
                  <a:lnTo>
                    <a:pt x="720" y="151"/>
                  </a:lnTo>
                  <a:lnTo>
                    <a:pt x="720" y="152"/>
                  </a:lnTo>
                  <a:lnTo>
                    <a:pt x="723" y="152"/>
                  </a:lnTo>
                  <a:lnTo>
                    <a:pt x="725" y="152"/>
                  </a:lnTo>
                  <a:lnTo>
                    <a:pt x="723" y="152"/>
                  </a:lnTo>
                  <a:lnTo>
                    <a:pt x="725" y="152"/>
                  </a:lnTo>
                  <a:lnTo>
                    <a:pt x="725" y="156"/>
                  </a:lnTo>
                  <a:lnTo>
                    <a:pt x="729" y="156"/>
                  </a:lnTo>
                  <a:lnTo>
                    <a:pt x="729" y="152"/>
                  </a:lnTo>
                  <a:lnTo>
                    <a:pt x="730" y="152"/>
                  </a:lnTo>
                  <a:lnTo>
                    <a:pt x="730" y="156"/>
                  </a:lnTo>
                  <a:lnTo>
                    <a:pt x="734" y="156"/>
                  </a:lnTo>
                  <a:lnTo>
                    <a:pt x="734" y="152"/>
                  </a:lnTo>
                  <a:lnTo>
                    <a:pt x="736" y="152"/>
                  </a:lnTo>
                  <a:lnTo>
                    <a:pt x="736" y="156"/>
                  </a:lnTo>
                  <a:lnTo>
                    <a:pt x="736" y="152"/>
                  </a:lnTo>
                  <a:lnTo>
                    <a:pt x="736" y="156"/>
                  </a:lnTo>
                  <a:lnTo>
                    <a:pt x="739" y="156"/>
                  </a:lnTo>
                  <a:lnTo>
                    <a:pt x="739" y="152"/>
                  </a:lnTo>
                  <a:lnTo>
                    <a:pt x="739" y="156"/>
                  </a:lnTo>
                  <a:lnTo>
                    <a:pt x="739" y="152"/>
                  </a:lnTo>
                  <a:lnTo>
                    <a:pt x="741" y="152"/>
                  </a:lnTo>
                  <a:lnTo>
                    <a:pt x="741" y="156"/>
                  </a:lnTo>
                  <a:lnTo>
                    <a:pt x="741" y="152"/>
                  </a:lnTo>
                  <a:lnTo>
                    <a:pt x="744" y="152"/>
                  </a:lnTo>
                  <a:lnTo>
                    <a:pt x="744" y="156"/>
                  </a:lnTo>
                  <a:lnTo>
                    <a:pt x="746" y="156"/>
                  </a:lnTo>
                  <a:lnTo>
                    <a:pt x="746" y="158"/>
                  </a:lnTo>
                  <a:lnTo>
                    <a:pt x="746" y="161"/>
                  </a:lnTo>
                  <a:lnTo>
                    <a:pt x="746" y="163"/>
                  </a:lnTo>
                  <a:lnTo>
                    <a:pt x="750" y="163"/>
                  </a:lnTo>
                  <a:lnTo>
                    <a:pt x="751" y="163"/>
                  </a:lnTo>
                  <a:lnTo>
                    <a:pt x="755" y="163"/>
                  </a:lnTo>
                  <a:lnTo>
                    <a:pt x="755" y="166"/>
                  </a:lnTo>
                  <a:lnTo>
                    <a:pt x="757" y="166"/>
                  </a:lnTo>
                  <a:lnTo>
                    <a:pt x="755" y="166"/>
                  </a:lnTo>
                  <a:lnTo>
                    <a:pt x="757" y="166"/>
                  </a:lnTo>
                  <a:lnTo>
                    <a:pt x="760" y="168"/>
                  </a:lnTo>
                  <a:lnTo>
                    <a:pt x="760" y="166"/>
                  </a:lnTo>
                  <a:lnTo>
                    <a:pt x="762" y="166"/>
                  </a:lnTo>
                  <a:lnTo>
                    <a:pt x="762" y="168"/>
                  </a:lnTo>
                  <a:lnTo>
                    <a:pt x="762" y="166"/>
                  </a:lnTo>
                  <a:lnTo>
                    <a:pt x="762" y="168"/>
                  </a:lnTo>
                  <a:lnTo>
                    <a:pt x="765" y="168"/>
                  </a:lnTo>
                  <a:lnTo>
                    <a:pt x="767" y="168"/>
                  </a:lnTo>
                  <a:lnTo>
                    <a:pt x="767" y="166"/>
                  </a:lnTo>
                  <a:lnTo>
                    <a:pt x="767" y="168"/>
                  </a:lnTo>
                  <a:lnTo>
                    <a:pt x="771" y="168"/>
                  </a:lnTo>
                  <a:lnTo>
                    <a:pt x="772" y="168"/>
                  </a:lnTo>
                  <a:lnTo>
                    <a:pt x="776" y="168"/>
                  </a:lnTo>
                  <a:lnTo>
                    <a:pt x="778" y="168"/>
                  </a:lnTo>
                  <a:lnTo>
                    <a:pt x="778" y="166"/>
                  </a:lnTo>
                  <a:lnTo>
                    <a:pt x="781" y="166"/>
                  </a:lnTo>
                  <a:lnTo>
                    <a:pt x="781" y="168"/>
                  </a:lnTo>
                  <a:lnTo>
                    <a:pt x="781" y="166"/>
                  </a:lnTo>
                  <a:lnTo>
                    <a:pt x="783" y="166"/>
                  </a:lnTo>
                  <a:lnTo>
                    <a:pt x="786" y="166"/>
                  </a:lnTo>
                  <a:lnTo>
                    <a:pt x="788" y="166"/>
                  </a:lnTo>
                  <a:lnTo>
                    <a:pt x="792" y="166"/>
                  </a:lnTo>
                  <a:lnTo>
                    <a:pt x="792" y="163"/>
                  </a:lnTo>
                  <a:lnTo>
                    <a:pt x="793" y="163"/>
                  </a:lnTo>
                  <a:lnTo>
                    <a:pt x="797" y="163"/>
                  </a:lnTo>
                  <a:lnTo>
                    <a:pt x="797" y="166"/>
                  </a:lnTo>
                  <a:lnTo>
                    <a:pt x="793" y="166"/>
                  </a:lnTo>
                  <a:lnTo>
                    <a:pt x="793" y="168"/>
                  </a:lnTo>
                  <a:lnTo>
                    <a:pt x="797" y="168"/>
                  </a:lnTo>
                  <a:lnTo>
                    <a:pt x="793" y="168"/>
                  </a:lnTo>
                  <a:lnTo>
                    <a:pt x="793" y="172"/>
                  </a:lnTo>
                  <a:lnTo>
                    <a:pt x="797" y="172"/>
                  </a:lnTo>
                  <a:lnTo>
                    <a:pt x="797" y="168"/>
                  </a:lnTo>
                  <a:lnTo>
                    <a:pt x="799" y="168"/>
                  </a:lnTo>
                  <a:lnTo>
                    <a:pt x="799" y="172"/>
                  </a:lnTo>
                  <a:lnTo>
                    <a:pt x="802" y="172"/>
                  </a:lnTo>
                  <a:lnTo>
                    <a:pt x="804" y="172"/>
                  </a:lnTo>
                  <a:lnTo>
                    <a:pt x="802" y="172"/>
                  </a:lnTo>
                  <a:lnTo>
                    <a:pt x="804" y="172"/>
                  </a:lnTo>
                  <a:lnTo>
                    <a:pt x="802" y="172"/>
                  </a:lnTo>
                  <a:lnTo>
                    <a:pt x="802" y="173"/>
                  </a:lnTo>
                  <a:lnTo>
                    <a:pt x="804" y="173"/>
                  </a:lnTo>
                  <a:lnTo>
                    <a:pt x="804" y="177"/>
                  </a:lnTo>
                  <a:lnTo>
                    <a:pt x="804" y="179"/>
                  </a:lnTo>
                  <a:lnTo>
                    <a:pt x="807" y="179"/>
                  </a:lnTo>
                  <a:lnTo>
                    <a:pt x="804" y="179"/>
                  </a:lnTo>
                  <a:lnTo>
                    <a:pt x="804" y="182"/>
                  </a:lnTo>
                  <a:lnTo>
                    <a:pt x="804" y="184"/>
                  </a:lnTo>
                  <a:lnTo>
                    <a:pt x="807" y="184"/>
                  </a:lnTo>
                  <a:lnTo>
                    <a:pt x="804" y="184"/>
                  </a:lnTo>
                  <a:lnTo>
                    <a:pt x="807" y="184"/>
                  </a:lnTo>
                  <a:lnTo>
                    <a:pt x="807" y="187"/>
                  </a:lnTo>
                  <a:lnTo>
                    <a:pt x="807" y="184"/>
                  </a:lnTo>
                  <a:lnTo>
                    <a:pt x="807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4" y="187"/>
                  </a:lnTo>
                  <a:lnTo>
                    <a:pt x="814" y="189"/>
                  </a:lnTo>
                  <a:lnTo>
                    <a:pt x="818" y="189"/>
                  </a:lnTo>
                  <a:lnTo>
                    <a:pt x="818" y="193"/>
                  </a:lnTo>
                  <a:lnTo>
                    <a:pt x="818" y="194"/>
                  </a:lnTo>
                  <a:lnTo>
                    <a:pt x="818" y="198"/>
                  </a:lnTo>
                  <a:lnTo>
                    <a:pt x="820" y="198"/>
                  </a:lnTo>
                  <a:lnTo>
                    <a:pt x="818" y="198"/>
                  </a:lnTo>
                  <a:lnTo>
                    <a:pt x="820" y="198"/>
                  </a:lnTo>
                  <a:lnTo>
                    <a:pt x="820" y="200"/>
                  </a:lnTo>
                  <a:lnTo>
                    <a:pt x="818" y="200"/>
                  </a:lnTo>
                  <a:lnTo>
                    <a:pt x="820" y="200"/>
                  </a:lnTo>
                  <a:lnTo>
                    <a:pt x="818" y="200"/>
                  </a:lnTo>
                  <a:lnTo>
                    <a:pt x="818" y="203"/>
                  </a:lnTo>
                  <a:lnTo>
                    <a:pt x="814" y="203"/>
                  </a:lnTo>
                  <a:lnTo>
                    <a:pt x="818" y="203"/>
                  </a:lnTo>
                  <a:lnTo>
                    <a:pt x="814" y="203"/>
                  </a:lnTo>
                  <a:lnTo>
                    <a:pt x="818" y="203"/>
                  </a:lnTo>
                  <a:lnTo>
                    <a:pt x="814" y="203"/>
                  </a:lnTo>
                  <a:lnTo>
                    <a:pt x="814" y="205"/>
                  </a:lnTo>
                  <a:lnTo>
                    <a:pt x="814" y="208"/>
                  </a:lnTo>
                  <a:lnTo>
                    <a:pt x="818" y="208"/>
                  </a:lnTo>
                  <a:lnTo>
                    <a:pt x="814" y="208"/>
                  </a:lnTo>
                  <a:lnTo>
                    <a:pt x="814" y="210"/>
                  </a:lnTo>
                  <a:lnTo>
                    <a:pt x="818" y="210"/>
                  </a:lnTo>
                  <a:lnTo>
                    <a:pt x="820" y="210"/>
                  </a:lnTo>
                  <a:lnTo>
                    <a:pt x="820" y="214"/>
                  </a:lnTo>
                  <a:lnTo>
                    <a:pt x="820" y="215"/>
                  </a:lnTo>
                  <a:lnTo>
                    <a:pt x="818" y="215"/>
                  </a:lnTo>
                  <a:lnTo>
                    <a:pt x="818" y="214"/>
                  </a:lnTo>
                  <a:lnTo>
                    <a:pt x="818" y="215"/>
                  </a:lnTo>
                  <a:lnTo>
                    <a:pt x="818" y="219"/>
                  </a:lnTo>
                  <a:lnTo>
                    <a:pt x="814" y="219"/>
                  </a:lnTo>
                  <a:lnTo>
                    <a:pt x="814" y="221"/>
                  </a:lnTo>
                  <a:lnTo>
                    <a:pt x="813" y="221"/>
                  </a:lnTo>
                  <a:lnTo>
                    <a:pt x="813" y="219"/>
                  </a:lnTo>
                  <a:lnTo>
                    <a:pt x="813" y="221"/>
                  </a:lnTo>
                  <a:lnTo>
                    <a:pt x="809" y="221"/>
                  </a:lnTo>
                  <a:lnTo>
                    <a:pt x="809" y="219"/>
                  </a:lnTo>
                  <a:lnTo>
                    <a:pt x="809" y="221"/>
                  </a:lnTo>
                  <a:lnTo>
                    <a:pt x="807" y="221"/>
                  </a:lnTo>
                  <a:lnTo>
                    <a:pt x="807" y="224"/>
                  </a:lnTo>
                  <a:lnTo>
                    <a:pt x="804" y="224"/>
                  </a:lnTo>
                  <a:lnTo>
                    <a:pt x="804" y="226"/>
                  </a:lnTo>
                  <a:lnTo>
                    <a:pt x="804" y="224"/>
                  </a:lnTo>
                  <a:lnTo>
                    <a:pt x="802" y="224"/>
                  </a:lnTo>
                  <a:lnTo>
                    <a:pt x="802" y="226"/>
                  </a:lnTo>
                  <a:lnTo>
                    <a:pt x="802" y="229"/>
                  </a:lnTo>
                  <a:lnTo>
                    <a:pt x="802" y="231"/>
                  </a:lnTo>
                  <a:lnTo>
                    <a:pt x="799" y="231"/>
                  </a:lnTo>
                  <a:lnTo>
                    <a:pt x="799" y="229"/>
                  </a:lnTo>
                  <a:lnTo>
                    <a:pt x="797" y="229"/>
                  </a:lnTo>
                  <a:lnTo>
                    <a:pt x="797" y="231"/>
                  </a:lnTo>
                  <a:lnTo>
                    <a:pt x="793" y="231"/>
                  </a:lnTo>
                  <a:lnTo>
                    <a:pt x="793" y="235"/>
                  </a:lnTo>
                  <a:lnTo>
                    <a:pt x="793" y="236"/>
                  </a:lnTo>
                  <a:lnTo>
                    <a:pt x="793" y="240"/>
                  </a:lnTo>
                  <a:lnTo>
                    <a:pt x="792" y="240"/>
                  </a:lnTo>
                  <a:lnTo>
                    <a:pt x="792" y="236"/>
                  </a:lnTo>
                  <a:lnTo>
                    <a:pt x="788" y="236"/>
                  </a:lnTo>
                  <a:lnTo>
                    <a:pt x="788" y="240"/>
                  </a:lnTo>
                  <a:lnTo>
                    <a:pt x="788" y="242"/>
                  </a:lnTo>
                  <a:lnTo>
                    <a:pt x="786" y="242"/>
                  </a:lnTo>
                  <a:lnTo>
                    <a:pt x="786" y="245"/>
                  </a:lnTo>
                  <a:lnTo>
                    <a:pt x="783" y="245"/>
                  </a:lnTo>
                  <a:lnTo>
                    <a:pt x="783" y="247"/>
                  </a:lnTo>
                  <a:lnTo>
                    <a:pt x="781" y="247"/>
                  </a:lnTo>
                  <a:lnTo>
                    <a:pt x="783" y="247"/>
                  </a:lnTo>
                  <a:lnTo>
                    <a:pt x="783" y="250"/>
                  </a:lnTo>
                  <a:lnTo>
                    <a:pt x="786" y="250"/>
                  </a:lnTo>
                  <a:lnTo>
                    <a:pt x="786" y="252"/>
                  </a:lnTo>
                  <a:lnTo>
                    <a:pt x="786" y="256"/>
                  </a:lnTo>
                  <a:lnTo>
                    <a:pt x="783" y="256"/>
                  </a:lnTo>
                  <a:lnTo>
                    <a:pt x="783" y="257"/>
                  </a:lnTo>
                  <a:lnTo>
                    <a:pt x="783" y="261"/>
                  </a:lnTo>
                  <a:lnTo>
                    <a:pt x="781" y="261"/>
                  </a:lnTo>
                  <a:lnTo>
                    <a:pt x="778" y="261"/>
                  </a:lnTo>
                  <a:lnTo>
                    <a:pt x="776" y="261"/>
                  </a:lnTo>
                  <a:lnTo>
                    <a:pt x="776" y="263"/>
                  </a:lnTo>
                  <a:lnTo>
                    <a:pt x="772" y="263"/>
                  </a:lnTo>
                  <a:lnTo>
                    <a:pt x="772" y="266"/>
                  </a:lnTo>
                  <a:lnTo>
                    <a:pt x="771" y="266"/>
                  </a:lnTo>
                  <a:lnTo>
                    <a:pt x="771" y="268"/>
                  </a:lnTo>
                  <a:lnTo>
                    <a:pt x="771" y="271"/>
                  </a:lnTo>
                  <a:lnTo>
                    <a:pt x="771" y="273"/>
                  </a:lnTo>
                  <a:lnTo>
                    <a:pt x="767" y="273"/>
                  </a:lnTo>
                  <a:lnTo>
                    <a:pt x="765" y="277"/>
                  </a:lnTo>
                  <a:lnTo>
                    <a:pt x="767" y="277"/>
                  </a:lnTo>
                  <a:lnTo>
                    <a:pt x="765" y="277"/>
                  </a:lnTo>
                  <a:lnTo>
                    <a:pt x="767" y="277"/>
                  </a:lnTo>
                  <a:lnTo>
                    <a:pt x="765" y="277"/>
                  </a:lnTo>
                  <a:lnTo>
                    <a:pt x="767" y="277"/>
                  </a:lnTo>
                  <a:lnTo>
                    <a:pt x="765" y="277"/>
                  </a:lnTo>
                  <a:lnTo>
                    <a:pt x="765" y="278"/>
                  </a:lnTo>
                  <a:lnTo>
                    <a:pt x="762" y="278"/>
                  </a:lnTo>
                  <a:lnTo>
                    <a:pt x="762" y="282"/>
                  </a:lnTo>
                  <a:lnTo>
                    <a:pt x="762" y="284"/>
                  </a:lnTo>
                  <a:lnTo>
                    <a:pt x="765" y="284"/>
                  </a:lnTo>
                  <a:lnTo>
                    <a:pt x="762" y="284"/>
                  </a:lnTo>
                  <a:lnTo>
                    <a:pt x="762" y="287"/>
                  </a:lnTo>
                  <a:lnTo>
                    <a:pt x="760" y="287"/>
                  </a:lnTo>
                  <a:lnTo>
                    <a:pt x="760" y="291"/>
                  </a:lnTo>
                  <a:lnTo>
                    <a:pt x="760" y="292"/>
                  </a:lnTo>
                  <a:lnTo>
                    <a:pt x="757" y="292"/>
                  </a:lnTo>
                  <a:lnTo>
                    <a:pt x="757" y="291"/>
                  </a:lnTo>
                  <a:lnTo>
                    <a:pt x="755" y="291"/>
                  </a:lnTo>
                  <a:lnTo>
                    <a:pt x="751" y="291"/>
                  </a:lnTo>
                  <a:lnTo>
                    <a:pt x="751" y="292"/>
                  </a:lnTo>
                  <a:lnTo>
                    <a:pt x="751" y="296"/>
                  </a:lnTo>
                  <a:lnTo>
                    <a:pt x="750" y="296"/>
                  </a:lnTo>
                  <a:lnTo>
                    <a:pt x="750" y="298"/>
                  </a:lnTo>
                  <a:lnTo>
                    <a:pt x="746" y="298"/>
                  </a:lnTo>
                  <a:lnTo>
                    <a:pt x="746" y="301"/>
                  </a:lnTo>
                  <a:lnTo>
                    <a:pt x="744" y="301"/>
                  </a:lnTo>
                  <a:lnTo>
                    <a:pt x="741" y="301"/>
                  </a:lnTo>
                  <a:lnTo>
                    <a:pt x="741" y="303"/>
                  </a:lnTo>
                  <a:lnTo>
                    <a:pt x="741" y="306"/>
                  </a:lnTo>
                  <a:lnTo>
                    <a:pt x="739" y="306"/>
                  </a:lnTo>
                  <a:lnTo>
                    <a:pt x="739" y="308"/>
                  </a:lnTo>
                  <a:lnTo>
                    <a:pt x="736" y="308"/>
                  </a:lnTo>
                  <a:lnTo>
                    <a:pt x="734" y="308"/>
                  </a:lnTo>
                  <a:lnTo>
                    <a:pt x="730" y="308"/>
                  </a:lnTo>
                  <a:lnTo>
                    <a:pt x="730" y="312"/>
                  </a:lnTo>
                  <a:lnTo>
                    <a:pt x="729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0" y="312"/>
                  </a:lnTo>
                  <a:lnTo>
                    <a:pt x="720" y="313"/>
                  </a:lnTo>
                  <a:lnTo>
                    <a:pt x="718" y="313"/>
                  </a:lnTo>
                  <a:lnTo>
                    <a:pt x="715" y="313"/>
                  </a:lnTo>
                  <a:lnTo>
                    <a:pt x="711" y="313"/>
                  </a:lnTo>
                  <a:lnTo>
                    <a:pt x="711" y="317"/>
                  </a:lnTo>
                  <a:lnTo>
                    <a:pt x="709" y="317"/>
                  </a:lnTo>
                  <a:lnTo>
                    <a:pt x="709" y="319"/>
                  </a:lnTo>
                  <a:lnTo>
                    <a:pt x="706" y="319"/>
                  </a:lnTo>
                  <a:lnTo>
                    <a:pt x="706" y="322"/>
                  </a:lnTo>
                  <a:lnTo>
                    <a:pt x="704" y="322"/>
                  </a:lnTo>
                  <a:lnTo>
                    <a:pt x="701" y="322"/>
                  </a:lnTo>
                  <a:lnTo>
                    <a:pt x="701" y="324"/>
                  </a:lnTo>
                  <a:lnTo>
                    <a:pt x="701" y="327"/>
                  </a:lnTo>
                  <a:lnTo>
                    <a:pt x="701" y="329"/>
                  </a:lnTo>
                  <a:lnTo>
                    <a:pt x="699" y="329"/>
                  </a:lnTo>
                  <a:lnTo>
                    <a:pt x="695" y="329"/>
                  </a:lnTo>
                  <a:lnTo>
                    <a:pt x="695" y="327"/>
                  </a:lnTo>
                  <a:lnTo>
                    <a:pt x="694" y="327"/>
                  </a:lnTo>
                  <a:lnTo>
                    <a:pt x="694" y="329"/>
                  </a:lnTo>
                  <a:lnTo>
                    <a:pt x="690" y="329"/>
                  </a:lnTo>
                  <a:lnTo>
                    <a:pt x="688" y="329"/>
                  </a:lnTo>
                  <a:lnTo>
                    <a:pt x="688" y="333"/>
                  </a:lnTo>
                  <a:lnTo>
                    <a:pt x="685" y="333"/>
                  </a:lnTo>
                  <a:lnTo>
                    <a:pt x="685" y="334"/>
                  </a:lnTo>
                  <a:lnTo>
                    <a:pt x="683" y="334"/>
                  </a:lnTo>
                  <a:lnTo>
                    <a:pt x="680" y="334"/>
                  </a:lnTo>
                  <a:lnTo>
                    <a:pt x="678" y="334"/>
                  </a:lnTo>
                  <a:lnTo>
                    <a:pt x="674" y="334"/>
                  </a:lnTo>
                  <a:lnTo>
                    <a:pt x="674" y="338"/>
                  </a:lnTo>
                  <a:lnTo>
                    <a:pt x="673" y="338"/>
                  </a:lnTo>
                  <a:lnTo>
                    <a:pt x="669" y="338"/>
                  </a:lnTo>
                  <a:lnTo>
                    <a:pt x="669" y="340"/>
                  </a:lnTo>
                  <a:lnTo>
                    <a:pt x="667" y="340"/>
                  </a:lnTo>
                  <a:lnTo>
                    <a:pt x="664" y="340"/>
                  </a:lnTo>
                  <a:lnTo>
                    <a:pt x="662" y="340"/>
                  </a:lnTo>
                  <a:lnTo>
                    <a:pt x="659" y="340"/>
                  </a:lnTo>
                  <a:lnTo>
                    <a:pt x="657" y="340"/>
                  </a:lnTo>
                  <a:lnTo>
                    <a:pt x="653" y="343"/>
                  </a:lnTo>
                  <a:lnTo>
                    <a:pt x="652" y="343"/>
                  </a:lnTo>
                  <a:lnTo>
                    <a:pt x="648" y="343"/>
                  </a:lnTo>
                  <a:lnTo>
                    <a:pt x="648" y="345"/>
                  </a:lnTo>
                  <a:lnTo>
                    <a:pt x="646" y="345"/>
                  </a:lnTo>
                  <a:lnTo>
                    <a:pt x="646" y="348"/>
                  </a:lnTo>
                  <a:lnTo>
                    <a:pt x="643" y="348"/>
                  </a:lnTo>
                  <a:lnTo>
                    <a:pt x="643" y="350"/>
                  </a:lnTo>
                  <a:lnTo>
                    <a:pt x="641" y="350"/>
                  </a:lnTo>
                  <a:lnTo>
                    <a:pt x="638" y="350"/>
                  </a:lnTo>
                  <a:lnTo>
                    <a:pt x="638" y="354"/>
                  </a:lnTo>
                  <a:lnTo>
                    <a:pt x="636" y="354"/>
                  </a:lnTo>
                  <a:lnTo>
                    <a:pt x="636" y="356"/>
                  </a:lnTo>
                  <a:lnTo>
                    <a:pt x="632" y="356"/>
                  </a:lnTo>
                  <a:lnTo>
                    <a:pt x="631" y="356"/>
                  </a:lnTo>
                  <a:lnTo>
                    <a:pt x="627" y="356"/>
                  </a:lnTo>
                  <a:lnTo>
                    <a:pt x="625" y="359"/>
                  </a:lnTo>
                  <a:lnTo>
                    <a:pt x="622" y="359"/>
                  </a:lnTo>
                  <a:lnTo>
                    <a:pt x="622" y="361"/>
                  </a:lnTo>
                  <a:lnTo>
                    <a:pt x="620" y="361"/>
                  </a:lnTo>
                  <a:lnTo>
                    <a:pt x="620" y="364"/>
                  </a:lnTo>
                  <a:lnTo>
                    <a:pt x="617" y="364"/>
                  </a:lnTo>
                  <a:lnTo>
                    <a:pt x="617" y="366"/>
                  </a:lnTo>
                  <a:lnTo>
                    <a:pt x="615" y="366"/>
                  </a:lnTo>
                  <a:lnTo>
                    <a:pt x="611" y="366"/>
                  </a:lnTo>
                  <a:lnTo>
                    <a:pt x="611" y="370"/>
                  </a:lnTo>
                  <a:lnTo>
                    <a:pt x="610" y="370"/>
                  </a:lnTo>
                  <a:lnTo>
                    <a:pt x="610" y="371"/>
                  </a:lnTo>
                  <a:lnTo>
                    <a:pt x="606" y="371"/>
                  </a:lnTo>
                  <a:lnTo>
                    <a:pt x="604" y="371"/>
                  </a:lnTo>
                  <a:lnTo>
                    <a:pt x="604" y="375"/>
                  </a:lnTo>
                  <a:lnTo>
                    <a:pt x="604" y="371"/>
                  </a:lnTo>
                  <a:lnTo>
                    <a:pt x="604" y="375"/>
                  </a:lnTo>
                  <a:lnTo>
                    <a:pt x="601" y="375"/>
                  </a:lnTo>
                  <a:lnTo>
                    <a:pt x="599" y="375"/>
                  </a:lnTo>
                  <a:lnTo>
                    <a:pt x="599" y="377"/>
                  </a:lnTo>
                  <a:lnTo>
                    <a:pt x="599" y="375"/>
                  </a:lnTo>
                  <a:lnTo>
                    <a:pt x="599" y="377"/>
                  </a:lnTo>
                  <a:lnTo>
                    <a:pt x="595" y="377"/>
                  </a:lnTo>
                  <a:lnTo>
                    <a:pt x="594" y="377"/>
                  </a:lnTo>
                  <a:lnTo>
                    <a:pt x="594" y="380"/>
                  </a:lnTo>
                  <a:lnTo>
                    <a:pt x="594" y="382"/>
                  </a:lnTo>
                  <a:lnTo>
                    <a:pt x="590" y="385"/>
                  </a:lnTo>
                  <a:lnTo>
                    <a:pt x="588" y="385"/>
                  </a:lnTo>
                  <a:lnTo>
                    <a:pt x="585" y="385"/>
                  </a:lnTo>
                  <a:lnTo>
                    <a:pt x="585" y="387"/>
                  </a:lnTo>
                  <a:lnTo>
                    <a:pt x="583" y="387"/>
                  </a:lnTo>
                  <a:lnTo>
                    <a:pt x="583" y="385"/>
                  </a:lnTo>
                  <a:lnTo>
                    <a:pt x="580" y="385"/>
                  </a:lnTo>
                  <a:lnTo>
                    <a:pt x="580" y="382"/>
                  </a:lnTo>
                  <a:lnTo>
                    <a:pt x="580" y="380"/>
                  </a:lnTo>
                  <a:lnTo>
                    <a:pt x="580" y="382"/>
                  </a:lnTo>
                  <a:lnTo>
                    <a:pt x="580" y="380"/>
                  </a:lnTo>
                  <a:lnTo>
                    <a:pt x="580" y="382"/>
                  </a:lnTo>
                  <a:lnTo>
                    <a:pt x="578" y="382"/>
                  </a:lnTo>
                  <a:lnTo>
                    <a:pt x="574" y="382"/>
                  </a:lnTo>
                  <a:lnTo>
                    <a:pt x="574" y="380"/>
                  </a:lnTo>
                  <a:lnTo>
                    <a:pt x="573" y="380"/>
                  </a:lnTo>
                  <a:lnTo>
                    <a:pt x="569" y="380"/>
                  </a:lnTo>
                  <a:lnTo>
                    <a:pt x="569" y="382"/>
                  </a:lnTo>
                  <a:lnTo>
                    <a:pt x="569" y="385"/>
                  </a:lnTo>
                  <a:lnTo>
                    <a:pt x="567" y="385"/>
                  </a:lnTo>
                  <a:lnTo>
                    <a:pt x="564" y="385"/>
                  </a:lnTo>
                  <a:lnTo>
                    <a:pt x="564" y="382"/>
                  </a:lnTo>
                  <a:lnTo>
                    <a:pt x="564" y="380"/>
                  </a:lnTo>
                  <a:lnTo>
                    <a:pt x="564" y="377"/>
                  </a:lnTo>
                  <a:lnTo>
                    <a:pt x="567" y="377"/>
                  </a:lnTo>
                  <a:lnTo>
                    <a:pt x="567" y="375"/>
                  </a:lnTo>
                  <a:lnTo>
                    <a:pt x="569" y="375"/>
                  </a:lnTo>
                  <a:lnTo>
                    <a:pt x="569" y="371"/>
                  </a:lnTo>
                  <a:lnTo>
                    <a:pt x="569" y="370"/>
                  </a:lnTo>
                  <a:lnTo>
                    <a:pt x="569" y="371"/>
                  </a:lnTo>
                  <a:lnTo>
                    <a:pt x="567" y="371"/>
                  </a:lnTo>
                  <a:lnTo>
                    <a:pt x="567" y="370"/>
                  </a:lnTo>
                  <a:lnTo>
                    <a:pt x="564" y="370"/>
                  </a:lnTo>
                  <a:lnTo>
                    <a:pt x="564" y="366"/>
                  </a:lnTo>
                  <a:lnTo>
                    <a:pt x="562" y="366"/>
                  </a:lnTo>
                  <a:lnTo>
                    <a:pt x="562" y="370"/>
                  </a:lnTo>
                  <a:lnTo>
                    <a:pt x="562" y="366"/>
                  </a:lnTo>
                  <a:lnTo>
                    <a:pt x="559" y="366"/>
                  </a:lnTo>
                  <a:lnTo>
                    <a:pt x="559" y="364"/>
                  </a:lnTo>
                  <a:lnTo>
                    <a:pt x="557" y="364"/>
                  </a:lnTo>
                  <a:lnTo>
                    <a:pt x="557" y="366"/>
                  </a:lnTo>
                  <a:lnTo>
                    <a:pt x="553" y="366"/>
                  </a:lnTo>
                  <a:lnTo>
                    <a:pt x="553" y="370"/>
                  </a:lnTo>
                  <a:lnTo>
                    <a:pt x="553" y="366"/>
                  </a:lnTo>
                  <a:lnTo>
                    <a:pt x="552" y="366"/>
                  </a:lnTo>
                  <a:lnTo>
                    <a:pt x="552" y="370"/>
                  </a:lnTo>
                  <a:lnTo>
                    <a:pt x="552" y="366"/>
                  </a:lnTo>
                  <a:lnTo>
                    <a:pt x="548" y="366"/>
                  </a:lnTo>
                  <a:lnTo>
                    <a:pt x="546" y="366"/>
                  </a:lnTo>
                  <a:lnTo>
                    <a:pt x="546" y="364"/>
                  </a:lnTo>
                  <a:lnTo>
                    <a:pt x="543" y="364"/>
                  </a:lnTo>
                  <a:lnTo>
                    <a:pt x="541" y="364"/>
                  </a:lnTo>
                  <a:lnTo>
                    <a:pt x="541" y="361"/>
                  </a:lnTo>
                  <a:lnTo>
                    <a:pt x="538" y="361"/>
                  </a:lnTo>
                  <a:lnTo>
                    <a:pt x="538" y="359"/>
                  </a:lnTo>
                  <a:lnTo>
                    <a:pt x="538" y="361"/>
                  </a:lnTo>
                  <a:lnTo>
                    <a:pt x="538" y="359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2" y="356"/>
                  </a:lnTo>
                  <a:lnTo>
                    <a:pt x="532" y="359"/>
                  </a:lnTo>
                  <a:lnTo>
                    <a:pt x="529" y="359"/>
                  </a:lnTo>
                  <a:lnTo>
                    <a:pt x="529" y="361"/>
                  </a:lnTo>
                  <a:lnTo>
                    <a:pt x="527" y="361"/>
                  </a:lnTo>
                  <a:lnTo>
                    <a:pt x="524" y="361"/>
                  </a:lnTo>
                  <a:lnTo>
                    <a:pt x="524" y="364"/>
                  </a:lnTo>
                  <a:lnTo>
                    <a:pt x="522" y="364"/>
                  </a:lnTo>
                  <a:lnTo>
                    <a:pt x="518" y="364"/>
                  </a:lnTo>
                  <a:lnTo>
                    <a:pt x="518" y="366"/>
                  </a:lnTo>
                  <a:lnTo>
                    <a:pt x="518" y="364"/>
                  </a:lnTo>
                  <a:lnTo>
                    <a:pt x="517" y="364"/>
                  </a:lnTo>
                  <a:lnTo>
                    <a:pt x="513" y="364"/>
                  </a:lnTo>
                  <a:lnTo>
                    <a:pt x="513" y="361"/>
                  </a:lnTo>
                  <a:lnTo>
                    <a:pt x="511" y="361"/>
                  </a:lnTo>
                  <a:lnTo>
                    <a:pt x="508" y="361"/>
                  </a:lnTo>
                  <a:lnTo>
                    <a:pt x="508" y="364"/>
                  </a:lnTo>
                  <a:lnTo>
                    <a:pt x="508" y="361"/>
                  </a:lnTo>
                  <a:lnTo>
                    <a:pt x="506" y="361"/>
                  </a:lnTo>
                  <a:lnTo>
                    <a:pt x="503" y="361"/>
                  </a:lnTo>
                  <a:lnTo>
                    <a:pt x="503" y="364"/>
                  </a:lnTo>
                  <a:lnTo>
                    <a:pt x="501" y="364"/>
                  </a:lnTo>
                  <a:lnTo>
                    <a:pt x="501" y="361"/>
                  </a:lnTo>
                  <a:lnTo>
                    <a:pt x="497" y="361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2" y="364"/>
                  </a:lnTo>
                  <a:lnTo>
                    <a:pt x="490" y="364"/>
                  </a:lnTo>
                  <a:lnTo>
                    <a:pt x="490" y="366"/>
                  </a:lnTo>
                  <a:lnTo>
                    <a:pt x="490" y="364"/>
                  </a:lnTo>
                  <a:lnTo>
                    <a:pt x="487" y="364"/>
                  </a:lnTo>
                  <a:lnTo>
                    <a:pt x="490" y="364"/>
                  </a:lnTo>
                  <a:lnTo>
                    <a:pt x="487" y="364"/>
                  </a:lnTo>
                  <a:lnTo>
                    <a:pt x="490" y="364"/>
                  </a:lnTo>
                  <a:lnTo>
                    <a:pt x="490" y="361"/>
                  </a:lnTo>
                  <a:lnTo>
                    <a:pt x="490" y="359"/>
                  </a:lnTo>
                  <a:lnTo>
                    <a:pt x="487" y="359"/>
                  </a:lnTo>
                  <a:lnTo>
                    <a:pt x="485" y="359"/>
                  </a:lnTo>
                  <a:lnTo>
                    <a:pt x="485" y="361"/>
                  </a:lnTo>
                  <a:lnTo>
                    <a:pt x="482" y="361"/>
                  </a:lnTo>
                  <a:lnTo>
                    <a:pt x="480" y="361"/>
                  </a:lnTo>
                  <a:lnTo>
                    <a:pt x="480" y="359"/>
                  </a:lnTo>
                  <a:lnTo>
                    <a:pt x="480" y="356"/>
                  </a:lnTo>
                  <a:lnTo>
                    <a:pt x="476" y="356"/>
                  </a:lnTo>
                  <a:lnTo>
                    <a:pt x="476" y="359"/>
                  </a:lnTo>
                  <a:lnTo>
                    <a:pt x="475" y="359"/>
                  </a:lnTo>
                  <a:lnTo>
                    <a:pt x="475" y="356"/>
                  </a:lnTo>
                  <a:lnTo>
                    <a:pt x="471" y="356"/>
                  </a:lnTo>
                  <a:lnTo>
                    <a:pt x="469" y="356"/>
                  </a:lnTo>
                  <a:lnTo>
                    <a:pt x="469" y="359"/>
                  </a:lnTo>
                  <a:lnTo>
                    <a:pt x="469" y="356"/>
                  </a:lnTo>
                  <a:lnTo>
                    <a:pt x="469" y="359"/>
                  </a:lnTo>
                  <a:lnTo>
                    <a:pt x="466" y="359"/>
                  </a:lnTo>
                  <a:lnTo>
                    <a:pt x="466" y="356"/>
                  </a:lnTo>
                  <a:lnTo>
                    <a:pt x="464" y="356"/>
                  </a:lnTo>
                  <a:lnTo>
                    <a:pt x="461" y="356"/>
                  </a:lnTo>
                  <a:lnTo>
                    <a:pt x="461" y="354"/>
                  </a:lnTo>
                  <a:lnTo>
                    <a:pt x="459" y="354"/>
                  </a:lnTo>
                  <a:lnTo>
                    <a:pt x="455" y="354"/>
                  </a:lnTo>
                  <a:lnTo>
                    <a:pt x="455" y="350"/>
                  </a:lnTo>
                  <a:lnTo>
                    <a:pt x="455" y="348"/>
                  </a:lnTo>
                  <a:lnTo>
                    <a:pt x="455" y="345"/>
                  </a:lnTo>
                  <a:lnTo>
                    <a:pt x="454" y="345"/>
                  </a:lnTo>
                  <a:lnTo>
                    <a:pt x="455" y="345"/>
                  </a:lnTo>
                  <a:lnTo>
                    <a:pt x="454" y="345"/>
                  </a:lnTo>
                  <a:lnTo>
                    <a:pt x="454" y="343"/>
                  </a:lnTo>
                  <a:lnTo>
                    <a:pt x="454" y="340"/>
                  </a:lnTo>
                  <a:lnTo>
                    <a:pt x="450" y="340"/>
                  </a:lnTo>
                  <a:lnTo>
                    <a:pt x="450" y="343"/>
                  </a:lnTo>
                  <a:lnTo>
                    <a:pt x="448" y="343"/>
                  </a:lnTo>
                  <a:lnTo>
                    <a:pt x="445" y="343"/>
                  </a:lnTo>
                  <a:lnTo>
                    <a:pt x="445" y="340"/>
                  </a:lnTo>
                  <a:lnTo>
                    <a:pt x="443" y="340"/>
                  </a:lnTo>
                  <a:lnTo>
                    <a:pt x="443" y="343"/>
                  </a:lnTo>
                  <a:lnTo>
                    <a:pt x="443" y="340"/>
                  </a:lnTo>
                  <a:lnTo>
                    <a:pt x="440" y="343"/>
                  </a:lnTo>
                  <a:lnTo>
                    <a:pt x="440" y="340"/>
                  </a:lnTo>
                  <a:lnTo>
                    <a:pt x="440" y="343"/>
                  </a:lnTo>
                  <a:lnTo>
                    <a:pt x="438" y="343"/>
                  </a:lnTo>
                  <a:lnTo>
                    <a:pt x="438" y="340"/>
                  </a:lnTo>
                  <a:lnTo>
                    <a:pt x="438" y="343"/>
                  </a:lnTo>
                  <a:lnTo>
                    <a:pt x="434" y="343"/>
                  </a:lnTo>
                  <a:lnTo>
                    <a:pt x="434" y="340"/>
                  </a:lnTo>
                  <a:lnTo>
                    <a:pt x="433" y="340"/>
                  </a:lnTo>
                  <a:lnTo>
                    <a:pt x="429" y="340"/>
                  </a:lnTo>
                  <a:lnTo>
                    <a:pt x="429" y="343"/>
                  </a:lnTo>
                  <a:lnTo>
                    <a:pt x="427" y="343"/>
                  </a:lnTo>
                  <a:lnTo>
                    <a:pt x="427" y="340"/>
                  </a:lnTo>
                  <a:lnTo>
                    <a:pt x="427" y="343"/>
                  </a:lnTo>
                  <a:lnTo>
                    <a:pt x="424" y="343"/>
                  </a:lnTo>
                  <a:lnTo>
                    <a:pt x="424" y="340"/>
                  </a:lnTo>
                  <a:lnTo>
                    <a:pt x="424" y="343"/>
                  </a:lnTo>
                  <a:lnTo>
                    <a:pt x="424" y="345"/>
                  </a:lnTo>
                  <a:lnTo>
                    <a:pt x="422" y="345"/>
                  </a:lnTo>
                  <a:lnTo>
                    <a:pt x="419" y="345"/>
                  </a:lnTo>
                  <a:lnTo>
                    <a:pt x="419" y="343"/>
                  </a:lnTo>
                  <a:lnTo>
                    <a:pt x="417" y="343"/>
                  </a:lnTo>
                  <a:lnTo>
                    <a:pt x="413" y="343"/>
                  </a:lnTo>
                  <a:lnTo>
                    <a:pt x="413" y="340"/>
                  </a:lnTo>
                  <a:lnTo>
                    <a:pt x="412" y="340"/>
                  </a:lnTo>
                  <a:lnTo>
                    <a:pt x="408" y="340"/>
                  </a:lnTo>
                  <a:lnTo>
                    <a:pt x="408" y="338"/>
                  </a:lnTo>
                  <a:lnTo>
                    <a:pt x="406" y="338"/>
                  </a:lnTo>
                  <a:lnTo>
                    <a:pt x="403" y="338"/>
                  </a:lnTo>
                  <a:lnTo>
                    <a:pt x="403" y="340"/>
                  </a:lnTo>
                  <a:lnTo>
                    <a:pt x="401" y="340"/>
                  </a:lnTo>
                  <a:lnTo>
                    <a:pt x="401" y="338"/>
                  </a:lnTo>
                  <a:lnTo>
                    <a:pt x="398" y="338"/>
                  </a:lnTo>
                  <a:lnTo>
                    <a:pt x="396" y="338"/>
                  </a:lnTo>
                  <a:lnTo>
                    <a:pt x="396" y="334"/>
                  </a:lnTo>
                  <a:lnTo>
                    <a:pt x="392" y="334"/>
                  </a:lnTo>
                  <a:lnTo>
                    <a:pt x="391" y="334"/>
                  </a:lnTo>
                  <a:lnTo>
                    <a:pt x="391" y="333"/>
                  </a:lnTo>
                  <a:lnTo>
                    <a:pt x="391" y="329"/>
                  </a:lnTo>
                  <a:lnTo>
                    <a:pt x="387" y="329"/>
                  </a:lnTo>
                  <a:lnTo>
                    <a:pt x="391" y="329"/>
                  </a:lnTo>
                  <a:lnTo>
                    <a:pt x="391" y="327"/>
                  </a:lnTo>
                  <a:lnTo>
                    <a:pt x="391" y="324"/>
                  </a:lnTo>
                  <a:lnTo>
                    <a:pt x="392" y="324"/>
                  </a:lnTo>
                  <a:lnTo>
                    <a:pt x="391" y="322"/>
                  </a:lnTo>
                  <a:lnTo>
                    <a:pt x="392" y="322"/>
                  </a:lnTo>
                  <a:lnTo>
                    <a:pt x="391" y="322"/>
                  </a:lnTo>
                  <a:lnTo>
                    <a:pt x="392" y="322"/>
                  </a:lnTo>
                  <a:lnTo>
                    <a:pt x="391" y="322"/>
                  </a:lnTo>
                  <a:lnTo>
                    <a:pt x="391" y="319"/>
                  </a:lnTo>
                  <a:lnTo>
                    <a:pt x="387" y="319"/>
                  </a:lnTo>
                  <a:lnTo>
                    <a:pt x="387" y="317"/>
                  </a:lnTo>
                  <a:lnTo>
                    <a:pt x="387" y="313"/>
                  </a:lnTo>
                  <a:lnTo>
                    <a:pt x="385" y="313"/>
                  </a:lnTo>
                  <a:lnTo>
                    <a:pt x="385" y="312"/>
                  </a:lnTo>
                  <a:lnTo>
                    <a:pt x="382" y="312"/>
                  </a:lnTo>
                  <a:lnTo>
                    <a:pt x="382" y="308"/>
                  </a:lnTo>
                  <a:lnTo>
                    <a:pt x="380" y="308"/>
                  </a:lnTo>
                  <a:lnTo>
                    <a:pt x="380" y="306"/>
                  </a:lnTo>
                  <a:lnTo>
                    <a:pt x="377" y="306"/>
                  </a:lnTo>
                  <a:lnTo>
                    <a:pt x="377" y="303"/>
                  </a:lnTo>
                  <a:lnTo>
                    <a:pt x="377" y="301"/>
                  </a:lnTo>
                  <a:lnTo>
                    <a:pt x="375" y="301"/>
                  </a:lnTo>
                  <a:lnTo>
                    <a:pt x="375" y="298"/>
                  </a:lnTo>
                  <a:lnTo>
                    <a:pt x="371" y="298"/>
                  </a:lnTo>
                  <a:lnTo>
                    <a:pt x="369" y="298"/>
                  </a:lnTo>
                  <a:lnTo>
                    <a:pt x="366" y="298"/>
                  </a:lnTo>
                  <a:lnTo>
                    <a:pt x="364" y="298"/>
                  </a:lnTo>
                  <a:lnTo>
                    <a:pt x="361" y="298"/>
                  </a:lnTo>
                  <a:lnTo>
                    <a:pt x="364" y="298"/>
                  </a:lnTo>
                  <a:lnTo>
                    <a:pt x="361" y="298"/>
                  </a:lnTo>
                  <a:lnTo>
                    <a:pt x="361" y="296"/>
                  </a:lnTo>
                  <a:lnTo>
                    <a:pt x="359" y="296"/>
                  </a:lnTo>
                  <a:lnTo>
                    <a:pt x="355" y="296"/>
                  </a:lnTo>
                  <a:lnTo>
                    <a:pt x="355" y="292"/>
                  </a:lnTo>
                  <a:lnTo>
                    <a:pt x="355" y="296"/>
                  </a:lnTo>
                  <a:lnTo>
                    <a:pt x="354" y="296"/>
                  </a:lnTo>
                  <a:lnTo>
                    <a:pt x="354" y="292"/>
                  </a:lnTo>
                  <a:lnTo>
                    <a:pt x="354" y="296"/>
                  </a:lnTo>
                  <a:lnTo>
                    <a:pt x="354" y="292"/>
                  </a:lnTo>
                  <a:lnTo>
                    <a:pt x="350" y="292"/>
                  </a:lnTo>
                  <a:lnTo>
                    <a:pt x="350" y="291"/>
                  </a:lnTo>
                  <a:lnTo>
                    <a:pt x="350" y="287"/>
                  </a:lnTo>
                  <a:lnTo>
                    <a:pt x="350" y="284"/>
                  </a:lnTo>
                  <a:lnTo>
                    <a:pt x="348" y="284"/>
                  </a:lnTo>
                  <a:lnTo>
                    <a:pt x="345" y="284"/>
                  </a:lnTo>
                  <a:lnTo>
                    <a:pt x="341" y="284"/>
                  </a:lnTo>
                  <a:lnTo>
                    <a:pt x="341" y="282"/>
                  </a:lnTo>
                  <a:lnTo>
                    <a:pt x="341" y="278"/>
                  </a:lnTo>
                  <a:lnTo>
                    <a:pt x="341" y="277"/>
                  </a:lnTo>
                  <a:lnTo>
                    <a:pt x="340" y="277"/>
                  </a:lnTo>
                  <a:lnTo>
                    <a:pt x="340" y="273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1" y="273"/>
                  </a:lnTo>
                  <a:lnTo>
                    <a:pt x="331" y="277"/>
                  </a:lnTo>
                  <a:lnTo>
                    <a:pt x="331" y="273"/>
                  </a:lnTo>
                  <a:lnTo>
                    <a:pt x="331" y="277"/>
                  </a:lnTo>
                  <a:lnTo>
                    <a:pt x="329" y="277"/>
                  </a:lnTo>
                  <a:lnTo>
                    <a:pt x="329" y="273"/>
                  </a:lnTo>
                  <a:lnTo>
                    <a:pt x="329" y="271"/>
                  </a:lnTo>
                  <a:lnTo>
                    <a:pt x="326" y="271"/>
                  </a:lnTo>
                  <a:lnTo>
                    <a:pt x="324" y="271"/>
                  </a:lnTo>
                  <a:lnTo>
                    <a:pt x="320" y="271"/>
                  </a:lnTo>
                  <a:lnTo>
                    <a:pt x="320" y="268"/>
                  </a:lnTo>
                  <a:lnTo>
                    <a:pt x="319" y="268"/>
                  </a:lnTo>
                  <a:lnTo>
                    <a:pt x="319" y="266"/>
                  </a:lnTo>
                  <a:lnTo>
                    <a:pt x="320" y="266"/>
                  </a:lnTo>
                  <a:lnTo>
                    <a:pt x="320" y="263"/>
                  </a:lnTo>
                  <a:lnTo>
                    <a:pt x="319" y="263"/>
                  </a:lnTo>
                  <a:lnTo>
                    <a:pt x="319" y="261"/>
                  </a:lnTo>
                  <a:lnTo>
                    <a:pt x="319" y="257"/>
                  </a:lnTo>
                  <a:lnTo>
                    <a:pt x="315" y="257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0" y="256"/>
                  </a:lnTo>
                  <a:lnTo>
                    <a:pt x="310" y="257"/>
                  </a:lnTo>
                  <a:lnTo>
                    <a:pt x="310" y="256"/>
                  </a:lnTo>
                  <a:lnTo>
                    <a:pt x="308" y="256"/>
                  </a:lnTo>
                  <a:lnTo>
                    <a:pt x="305" y="256"/>
                  </a:lnTo>
                  <a:lnTo>
                    <a:pt x="305" y="252"/>
                  </a:lnTo>
                  <a:lnTo>
                    <a:pt x="305" y="250"/>
                  </a:lnTo>
                  <a:lnTo>
                    <a:pt x="303" y="250"/>
                  </a:lnTo>
                  <a:lnTo>
                    <a:pt x="299" y="250"/>
                  </a:lnTo>
                  <a:lnTo>
                    <a:pt x="299" y="247"/>
                  </a:lnTo>
                  <a:lnTo>
                    <a:pt x="298" y="247"/>
                  </a:lnTo>
                  <a:lnTo>
                    <a:pt x="298" y="245"/>
                  </a:lnTo>
                  <a:lnTo>
                    <a:pt x="299" y="245"/>
                  </a:lnTo>
                  <a:lnTo>
                    <a:pt x="299" y="242"/>
                  </a:lnTo>
                  <a:lnTo>
                    <a:pt x="298" y="242"/>
                  </a:lnTo>
                  <a:lnTo>
                    <a:pt x="294" y="242"/>
                  </a:lnTo>
                  <a:lnTo>
                    <a:pt x="294" y="240"/>
                  </a:lnTo>
                  <a:lnTo>
                    <a:pt x="298" y="240"/>
                  </a:lnTo>
                  <a:lnTo>
                    <a:pt x="294" y="240"/>
                  </a:lnTo>
                  <a:lnTo>
                    <a:pt x="292" y="240"/>
                  </a:lnTo>
                  <a:lnTo>
                    <a:pt x="292" y="236"/>
                  </a:lnTo>
                  <a:lnTo>
                    <a:pt x="292" y="235"/>
                  </a:lnTo>
                  <a:lnTo>
                    <a:pt x="292" y="231"/>
                  </a:lnTo>
                  <a:lnTo>
                    <a:pt x="292" y="229"/>
                  </a:lnTo>
                  <a:lnTo>
                    <a:pt x="292" y="226"/>
                  </a:lnTo>
                  <a:lnTo>
                    <a:pt x="292" y="224"/>
                  </a:lnTo>
                  <a:lnTo>
                    <a:pt x="289" y="224"/>
                  </a:lnTo>
                  <a:lnTo>
                    <a:pt x="287" y="224"/>
                  </a:lnTo>
                  <a:lnTo>
                    <a:pt x="287" y="221"/>
                  </a:lnTo>
                  <a:lnTo>
                    <a:pt x="284" y="221"/>
                  </a:lnTo>
                  <a:lnTo>
                    <a:pt x="282" y="221"/>
                  </a:lnTo>
                  <a:lnTo>
                    <a:pt x="278" y="221"/>
                  </a:lnTo>
                  <a:lnTo>
                    <a:pt x="278" y="219"/>
                  </a:lnTo>
                  <a:lnTo>
                    <a:pt x="277" y="219"/>
                  </a:lnTo>
                  <a:lnTo>
                    <a:pt x="273" y="219"/>
                  </a:lnTo>
                  <a:lnTo>
                    <a:pt x="273" y="215"/>
                  </a:lnTo>
                  <a:lnTo>
                    <a:pt x="271" y="215"/>
                  </a:lnTo>
                  <a:lnTo>
                    <a:pt x="268" y="215"/>
                  </a:lnTo>
                  <a:lnTo>
                    <a:pt x="268" y="214"/>
                  </a:lnTo>
                  <a:lnTo>
                    <a:pt x="266" y="214"/>
                  </a:lnTo>
                  <a:lnTo>
                    <a:pt x="263" y="214"/>
                  </a:lnTo>
                  <a:lnTo>
                    <a:pt x="261" y="214"/>
                  </a:lnTo>
                  <a:lnTo>
                    <a:pt x="257" y="214"/>
                  </a:lnTo>
                  <a:lnTo>
                    <a:pt x="256" y="214"/>
                  </a:lnTo>
                  <a:lnTo>
                    <a:pt x="256" y="210"/>
                  </a:lnTo>
                  <a:lnTo>
                    <a:pt x="256" y="214"/>
                  </a:lnTo>
                  <a:lnTo>
                    <a:pt x="252" y="214"/>
                  </a:lnTo>
                  <a:lnTo>
                    <a:pt x="252" y="210"/>
                  </a:lnTo>
                  <a:lnTo>
                    <a:pt x="250" y="210"/>
                  </a:lnTo>
                  <a:lnTo>
                    <a:pt x="247" y="210"/>
                  </a:lnTo>
                  <a:lnTo>
                    <a:pt x="247" y="208"/>
                  </a:lnTo>
                  <a:lnTo>
                    <a:pt x="245" y="208"/>
                  </a:lnTo>
                  <a:lnTo>
                    <a:pt x="242" y="208"/>
                  </a:lnTo>
                  <a:lnTo>
                    <a:pt x="242" y="210"/>
                  </a:lnTo>
                  <a:lnTo>
                    <a:pt x="242" y="208"/>
                  </a:lnTo>
                  <a:lnTo>
                    <a:pt x="240" y="208"/>
                  </a:lnTo>
                  <a:lnTo>
                    <a:pt x="236" y="208"/>
                  </a:lnTo>
                  <a:lnTo>
                    <a:pt x="235" y="208"/>
                  </a:lnTo>
                  <a:lnTo>
                    <a:pt x="235" y="205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9" y="203"/>
                  </a:lnTo>
                  <a:lnTo>
                    <a:pt x="226" y="203"/>
                  </a:lnTo>
                  <a:lnTo>
                    <a:pt x="224" y="203"/>
                  </a:lnTo>
                  <a:lnTo>
                    <a:pt x="224" y="200"/>
                  </a:lnTo>
                  <a:lnTo>
                    <a:pt x="221" y="200"/>
                  </a:lnTo>
                  <a:lnTo>
                    <a:pt x="221" y="198"/>
                  </a:lnTo>
                  <a:lnTo>
                    <a:pt x="219" y="198"/>
                  </a:lnTo>
                  <a:lnTo>
                    <a:pt x="219" y="194"/>
                  </a:lnTo>
                  <a:lnTo>
                    <a:pt x="215" y="194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4" y="189"/>
                  </a:lnTo>
                  <a:lnTo>
                    <a:pt x="210" y="189"/>
                  </a:lnTo>
                  <a:lnTo>
                    <a:pt x="210" y="187"/>
                  </a:lnTo>
                  <a:lnTo>
                    <a:pt x="208" y="189"/>
                  </a:lnTo>
                  <a:lnTo>
                    <a:pt x="208" y="187"/>
                  </a:lnTo>
                  <a:lnTo>
                    <a:pt x="208" y="184"/>
                  </a:lnTo>
                  <a:lnTo>
                    <a:pt x="205" y="184"/>
                  </a:lnTo>
                  <a:lnTo>
                    <a:pt x="205" y="187"/>
                  </a:lnTo>
                  <a:lnTo>
                    <a:pt x="205" y="184"/>
                  </a:lnTo>
                  <a:lnTo>
                    <a:pt x="203" y="184"/>
                  </a:lnTo>
                  <a:lnTo>
                    <a:pt x="203" y="182"/>
                  </a:lnTo>
                  <a:lnTo>
                    <a:pt x="200" y="182"/>
                  </a:lnTo>
                  <a:lnTo>
                    <a:pt x="200" y="179"/>
                  </a:lnTo>
                  <a:lnTo>
                    <a:pt x="198" y="179"/>
                  </a:lnTo>
                  <a:lnTo>
                    <a:pt x="198" y="177"/>
                  </a:lnTo>
                  <a:lnTo>
                    <a:pt x="198" y="173"/>
                  </a:lnTo>
                  <a:lnTo>
                    <a:pt x="194" y="173"/>
                  </a:lnTo>
                  <a:lnTo>
                    <a:pt x="193" y="173"/>
                  </a:lnTo>
                  <a:lnTo>
                    <a:pt x="193" y="172"/>
                  </a:lnTo>
                  <a:lnTo>
                    <a:pt x="189" y="172"/>
                  </a:lnTo>
                  <a:lnTo>
                    <a:pt x="187" y="172"/>
                  </a:lnTo>
                  <a:lnTo>
                    <a:pt x="184" y="172"/>
                  </a:lnTo>
                  <a:lnTo>
                    <a:pt x="184" y="168"/>
                  </a:lnTo>
                  <a:lnTo>
                    <a:pt x="184" y="172"/>
                  </a:lnTo>
                  <a:lnTo>
                    <a:pt x="182" y="172"/>
                  </a:lnTo>
                  <a:lnTo>
                    <a:pt x="182" y="168"/>
                  </a:lnTo>
                  <a:lnTo>
                    <a:pt x="179" y="168"/>
                  </a:lnTo>
                  <a:lnTo>
                    <a:pt x="177" y="168"/>
                  </a:lnTo>
                  <a:lnTo>
                    <a:pt x="173" y="168"/>
                  </a:lnTo>
                  <a:lnTo>
                    <a:pt x="173" y="166"/>
                  </a:lnTo>
                  <a:lnTo>
                    <a:pt x="173" y="163"/>
                  </a:lnTo>
                  <a:lnTo>
                    <a:pt x="172" y="163"/>
                  </a:lnTo>
                  <a:lnTo>
                    <a:pt x="168" y="163"/>
                  </a:lnTo>
                  <a:lnTo>
                    <a:pt x="168" y="161"/>
                  </a:lnTo>
                  <a:lnTo>
                    <a:pt x="166" y="161"/>
                  </a:lnTo>
                  <a:lnTo>
                    <a:pt x="166" y="158"/>
                  </a:lnTo>
                  <a:lnTo>
                    <a:pt x="163" y="158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9" y="152"/>
                  </a:lnTo>
                  <a:lnTo>
                    <a:pt x="158" y="152"/>
                  </a:lnTo>
                  <a:lnTo>
                    <a:pt x="158" y="151"/>
                  </a:lnTo>
                  <a:lnTo>
                    <a:pt x="159" y="151"/>
                  </a:lnTo>
                  <a:lnTo>
                    <a:pt x="158" y="151"/>
                  </a:lnTo>
                  <a:lnTo>
                    <a:pt x="154" y="151"/>
                  </a:lnTo>
                  <a:lnTo>
                    <a:pt x="154" y="147"/>
                  </a:lnTo>
                  <a:lnTo>
                    <a:pt x="154" y="145"/>
                  </a:lnTo>
                  <a:lnTo>
                    <a:pt x="152" y="145"/>
                  </a:lnTo>
                  <a:lnTo>
                    <a:pt x="149" y="145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47" y="145"/>
                  </a:lnTo>
                  <a:lnTo>
                    <a:pt x="147" y="142"/>
                  </a:lnTo>
                  <a:lnTo>
                    <a:pt x="143" y="142"/>
                  </a:lnTo>
                  <a:lnTo>
                    <a:pt x="143" y="140"/>
                  </a:lnTo>
                  <a:lnTo>
                    <a:pt x="143" y="137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3" y="135"/>
                  </a:lnTo>
                  <a:lnTo>
                    <a:pt x="143" y="131"/>
                  </a:lnTo>
                  <a:lnTo>
                    <a:pt x="142" y="131"/>
                  </a:lnTo>
                  <a:lnTo>
                    <a:pt x="142" y="130"/>
                  </a:lnTo>
                  <a:lnTo>
                    <a:pt x="138" y="130"/>
                  </a:lnTo>
                  <a:lnTo>
                    <a:pt x="142" y="130"/>
                  </a:lnTo>
                  <a:lnTo>
                    <a:pt x="142" y="126"/>
                  </a:lnTo>
                  <a:lnTo>
                    <a:pt x="138" y="126"/>
                  </a:lnTo>
                  <a:lnTo>
                    <a:pt x="136" y="126"/>
                  </a:lnTo>
                  <a:lnTo>
                    <a:pt x="136" y="124"/>
                  </a:lnTo>
                  <a:lnTo>
                    <a:pt x="136" y="126"/>
                  </a:lnTo>
                  <a:lnTo>
                    <a:pt x="133" y="126"/>
                  </a:lnTo>
                  <a:lnTo>
                    <a:pt x="131" y="126"/>
                  </a:lnTo>
                  <a:lnTo>
                    <a:pt x="131" y="124"/>
                  </a:lnTo>
                  <a:lnTo>
                    <a:pt x="131" y="121"/>
                  </a:lnTo>
                  <a:lnTo>
                    <a:pt x="128" y="121"/>
                  </a:lnTo>
                  <a:lnTo>
                    <a:pt x="128" y="119"/>
                  </a:lnTo>
                  <a:lnTo>
                    <a:pt x="126" y="119"/>
                  </a:lnTo>
                  <a:lnTo>
                    <a:pt x="122" y="119"/>
                  </a:lnTo>
                  <a:lnTo>
                    <a:pt x="122" y="116"/>
                  </a:lnTo>
                  <a:lnTo>
                    <a:pt x="121" y="116"/>
                  </a:lnTo>
                  <a:lnTo>
                    <a:pt x="117" y="116"/>
                  </a:lnTo>
                  <a:lnTo>
                    <a:pt x="117" y="119"/>
                  </a:lnTo>
                  <a:lnTo>
                    <a:pt x="117" y="116"/>
                  </a:lnTo>
                  <a:lnTo>
                    <a:pt x="115" y="116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10" y="114"/>
                  </a:lnTo>
                  <a:lnTo>
                    <a:pt x="107" y="114"/>
                  </a:lnTo>
                  <a:lnTo>
                    <a:pt x="105" y="114"/>
                  </a:lnTo>
                  <a:lnTo>
                    <a:pt x="101" y="114"/>
                  </a:lnTo>
                  <a:lnTo>
                    <a:pt x="100" y="114"/>
                  </a:lnTo>
                  <a:lnTo>
                    <a:pt x="96" y="114"/>
                  </a:lnTo>
                  <a:lnTo>
                    <a:pt x="96" y="110"/>
                  </a:lnTo>
                  <a:lnTo>
                    <a:pt x="94" y="110"/>
                  </a:lnTo>
                  <a:lnTo>
                    <a:pt x="94" y="109"/>
                  </a:lnTo>
                  <a:lnTo>
                    <a:pt x="91" y="109"/>
                  </a:lnTo>
                  <a:lnTo>
                    <a:pt x="91" y="105"/>
                  </a:lnTo>
                  <a:lnTo>
                    <a:pt x="89" y="105"/>
                  </a:lnTo>
                  <a:lnTo>
                    <a:pt x="89" y="103"/>
                  </a:lnTo>
                  <a:lnTo>
                    <a:pt x="86" y="103"/>
                  </a:lnTo>
                  <a:lnTo>
                    <a:pt x="86" y="100"/>
                  </a:lnTo>
                  <a:lnTo>
                    <a:pt x="86" y="103"/>
                  </a:lnTo>
                  <a:lnTo>
                    <a:pt x="84" y="103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3" y="100"/>
                  </a:lnTo>
                  <a:lnTo>
                    <a:pt x="70" y="100"/>
                  </a:lnTo>
                  <a:lnTo>
                    <a:pt x="70" y="96"/>
                  </a:lnTo>
                  <a:lnTo>
                    <a:pt x="70" y="100"/>
                  </a:lnTo>
                  <a:lnTo>
                    <a:pt x="70" y="96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65" y="100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59" y="96"/>
                  </a:lnTo>
                  <a:lnTo>
                    <a:pt x="58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49" y="96"/>
                  </a:lnTo>
                  <a:lnTo>
                    <a:pt x="47" y="96"/>
                  </a:lnTo>
                  <a:lnTo>
                    <a:pt x="47" y="94"/>
                  </a:lnTo>
                  <a:lnTo>
                    <a:pt x="47" y="96"/>
                  </a:lnTo>
                  <a:lnTo>
                    <a:pt x="47" y="94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38" y="96"/>
                  </a:lnTo>
                  <a:lnTo>
                    <a:pt x="38" y="94"/>
                  </a:lnTo>
                  <a:lnTo>
                    <a:pt x="38" y="91"/>
                  </a:lnTo>
                  <a:lnTo>
                    <a:pt x="37" y="91"/>
                  </a:lnTo>
                  <a:lnTo>
                    <a:pt x="33" y="91"/>
                  </a:lnTo>
                  <a:lnTo>
                    <a:pt x="31" y="91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28" y="91"/>
                  </a:lnTo>
                  <a:lnTo>
                    <a:pt x="26" y="91"/>
                  </a:lnTo>
                  <a:lnTo>
                    <a:pt x="23" y="91"/>
                  </a:lnTo>
                  <a:lnTo>
                    <a:pt x="21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0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5" y="75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12" y="54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21" y="52"/>
                  </a:lnTo>
                  <a:lnTo>
                    <a:pt x="21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4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8" y="33"/>
                  </a:lnTo>
                  <a:lnTo>
                    <a:pt x="28" y="31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9" y="26"/>
                  </a:lnTo>
                  <a:lnTo>
                    <a:pt x="49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8" y="21"/>
                  </a:lnTo>
                  <a:lnTo>
                    <a:pt x="70" y="21"/>
                  </a:lnTo>
                  <a:lnTo>
                    <a:pt x="70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4" y="21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9" y="17"/>
                  </a:lnTo>
                  <a:lnTo>
                    <a:pt x="91" y="17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100" y="17"/>
                  </a:lnTo>
                  <a:lnTo>
                    <a:pt x="100" y="21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5" y="17"/>
                  </a:lnTo>
                  <a:lnTo>
                    <a:pt x="107" y="17"/>
                  </a:lnTo>
                  <a:lnTo>
                    <a:pt x="110" y="17"/>
                  </a:lnTo>
                  <a:lnTo>
                    <a:pt x="110" y="21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21"/>
                  </a:lnTo>
                  <a:lnTo>
                    <a:pt x="115" y="21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1" y="16"/>
                  </a:lnTo>
                  <a:lnTo>
                    <a:pt x="122" y="16"/>
                  </a:lnTo>
                  <a:lnTo>
                    <a:pt x="126" y="16"/>
                  </a:lnTo>
                  <a:lnTo>
                    <a:pt x="126" y="12"/>
                  </a:lnTo>
                  <a:lnTo>
                    <a:pt x="128" y="12"/>
                  </a:lnTo>
                  <a:lnTo>
                    <a:pt x="126" y="12"/>
                  </a:lnTo>
                  <a:lnTo>
                    <a:pt x="128" y="12"/>
                  </a:lnTo>
                  <a:lnTo>
                    <a:pt x="128" y="10"/>
                  </a:lnTo>
                  <a:lnTo>
                    <a:pt x="131" y="10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6" y="7"/>
                  </a:lnTo>
                  <a:lnTo>
                    <a:pt x="136" y="10"/>
                  </a:lnTo>
                  <a:lnTo>
                    <a:pt x="138" y="10"/>
                  </a:lnTo>
                  <a:lnTo>
                    <a:pt x="138" y="7"/>
                  </a:lnTo>
                  <a:lnTo>
                    <a:pt x="138" y="10"/>
                  </a:lnTo>
                  <a:lnTo>
                    <a:pt x="138" y="7"/>
                  </a:lnTo>
                  <a:lnTo>
                    <a:pt x="138" y="10"/>
                  </a:lnTo>
                  <a:lnTo>
                    <a:pt x="142" y="10"/>
                  </a:lnTo>
                  <a:lnTo>
                    <a:pt x="142" y="7"/>
                  </a:lnTo>
                  <a:lnTo>
                    <a:pt x="143" y="7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2" y="5"/>
                  </a:lnTo>
                  <a:lnTo>
                    <a:pt x="154" y="5"/>
                  </a:lnTo>
                  <a:lnTo>
                    <a:pt x="158" y="5"/>
                  </a:lnTo>
                  <a:lnTo>
                    <a:pt x="159" y="5"/>
                  </a:lnTo>
                  <a:lnTo>
                    <a:pt x="163" y="5"/>
                  </a:lnTo>
                  <a:lnTo>
                    <a:pt x="163" y="2"/>
                  </a:lnTo>
                  <a:lnTo>
                    <a:pt x="163" y="5"/>
                  </a:lnTo>
                  <a:lnTo>
                    <a:pt x="166" y="5"/>
                  </a:lnTo>
                  <a:lnTo>
                    <a:pt x="166" y="2"/>
                  </a:lnTo>
                  <a:lnTo>
                    <a:pt x="166" y="5"/>
                  </a:lnTo>
                  <a:lnTo>
                    <a:pt x="168" y="2"/>
                  </a:lnTo>
                  <a:lnTo>
                    <a:pt x="168" y="5"/>
                  </a:lnTo>
                  <a:lnTo>
                    <a:pt x="172" y="5"/>
                  </a:lnTo>
                  <a:lnTo>
                    <a:pt x="172" y="2"/>
                  </a:lnTo>
                  <a:lnTo>
                    <a:pt x="173" y="2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7" y="0"/>
                  </a:lnTo>
                  <a:lnTo>
                    <a:pt x="177" y="2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2" name="Freeform 6"/>
            <p:cNvSpPr>
              <a:spLocks/>
            </p:cNvSpPr>
            <p:nvPr/>
          </p:nvSpPr>
          <p:spPr bwMode="auto">
            <a:xfrm>
              <a:off x="14162834" y="4109271"/>
              <a:ext cx="1694134" cy="1217519"/>
            </a:xfrm>
            <a:custGeom>
              <a:avLst/>
              <a:gdLst>
                <a:gd name="T0" fmla="*/ 309 w 1141"/>
                <a:gd name="T1" fmla="*/ 503 h 820"/>
                <a:gd name="T2" fmla="*/ 365 w 1141"/>
                <a:gd name="T3" fmla="*/ 529 h 820"/>
                <a:gd name="T4" fmla="*/ 424 w 1141"/>
                <a:gd name="T5" fmla="*/ 566 h 820"/>
                <a:gd name="T6" fmla="*/ 480 w 1141"/>
                <a:gd name="T7" fmla="*/ 597 h 820"/>
                <a:gd name="T8" fmla="*/ 522 w 1141"/>
                <a:gd name="T9" fmla="*/ 629 h 820"/>
                <a:gd name="T10" fmla="*/ 559 w 1141"/>
                <a:gd name="T11" fmla="*/ 692 h 820"/>
                <a:gd name="T12" fmla="*/ 564 w 1141"/>
                <a:gd name="T13" fmla="*/ 758 h 820"/>
                <a:gd name="T14" fmla="*/ 549 w 1141"/>
                <a:gd name="T15" fmla="*/ 820 h 820"/>
                <a:gd name="T16" fmla="*/ 522 w 1141"/>
                <a:gd name="T17" fmla="*/ 776 h 820"/>
                <a:gd name="T18" fmla="*/ 470 w 1141"/>
                <a:gd name="T19" fmla="*/ 771 h 820"/>
                <a:gd name="T20" fmla="*/ 393 w 1141"/>
                <a:gd name="T21" fmla="*/ 786 h 820"/>
                <a:gd name="T22" fmla="*/ 316 w 1141"/>
                <a:gd name="T23" fmla="*/ 765 h 820"/>
                <a:gd name="T24" fmla="*/ 253 w 1141"/>
                <a:gd name="T25" fmla="*/ 758 h 820"/>
                <a:gd name="T26" fmla="*/ 198 w 1141"/>
                <a:gd name="T27" fmla="*/ 786 h 820"/>
                <a:gd name="T28" fmla="*/ 149 w 1141"/>
                <a:gd name="T29" fmla="*/ 800 h 820"/>
                <a:gd name="T30" fmla="*/ 177 w 1141"/>
                <a:gd name="T31" fmla="*/ 702 h 820"/>
                <a:gd name="T32" fmla="*/ 154 w 1141"/>
                <a:gd name="T33" fmla="*/ 629 h 820"/>
                <a:gd name="T34" fmla="*/ 97 w 1141"/>
                <a:gd name="T35" fmla="*/ 639 h 820"/>
                <a:gd name="T36" fmla="*/ 48 w 1141"/>
                <a:gd name="T37" fmla="*/ 599 h 820"/>
                <a:gd name="T38" fmla="*/ 34 w 1141"/>
                <a:gd name="T39" fmla="*/ 531 h 820"/>
                <a:gd name="T40" fmla="*/ 21 w 1141"/>
                <a:gd name="T41" fmla="*/ 462 h 820"/>
                <a:gd name="T42" fmla="*/ 16 w 1141"/>
                <a:gd name="T43" fmla="*/ 415 h 820"/>
                <a:gd name="T44" fmla="*/ 39 w 1141"/>
                <a:gd name="T45" fmla="*/ 341 h 820"/>
                <a:gd name="T46" fmla="*/ 95 w 1141"/>
                <a:gd name="T47" fmla="*/ 310 h 820"/>
                <a:gd name="T48" fmla="*/ 126 w 1141"/>
                <a:gd name="T49" fmla="*/ 263 h 820"/>
                <a:gd name="T50" fmla="*/ 168 w 1141"/>
                <a:gd name="T51" fmla="*/ 201 h 820"/>
                <a:gd name="T52" fmla="*/ 200 w 1141"/>
                <a:gd name="T53" fmla="*/ 161 h 820"/>
                <a:gd name="T54" fmla="*/ 230 w 1141"/>
                <a:gd name="T55" fmla="*/ 119 h 820"/>
                <a:gd name="T56" fmla="*/ 247 w 1141"/>
                <a:gd name="T57" fmla="*/ 61 h 820"/>
                <a:gd name="T58" fmla="*/ 293 w 1141"/>
                <a:gd name="T59" fmla="*/ 35 h 820"/>
                <a:gd name="T60" fmla="*/ 326 w 1141"/>
                <a:gd name="T61" fmla="*/ 10 h 820"/>
                <a:gd name="T62" fmla="*/ 340 w 1141"/>
                <a:gd name="T63" fmla="*/ 56 h 820"/>
                <a:gd name="T64" fmla="*/ 403 w 1141"/>
                <a:gd name="T65" fmla="*/ 80 h 820"/>
                <a:gd name="T66" fmla="*/ 454 w 1141"/>
                <a:gd name="T67" fmla="*/ 128 h 820"/>
                <a:gd name="T68" fmla="*/ 493 w 1141"/>
                <a:gd name="T69" fmla="*/ 175 h 820"/>
                <a:gd name="T70" fmla="*/ 547 w 1141"/>
                <a:gd name="T71" fmla="*/ 212 h 820"/>
                <a:gd name="T72" fmla="*/ 617 w 1141"/>
                <a:gd name="T73" fmla="*/ 233 h 820"/>
                <a:gd name="T74" fmla="*/ 685 w 1141"/>
                <a:gd name="T75" fmla="*/ 263 h 820"/>
                <a:gd name="T76" fmla="*/ 745 w 1141"/>
                <a:gd name="T77" fmla="*/ 306 h 820"/>
                <a:gd name="T78" fmla="*/ 810 w 1141"/>
                <a:gd name="T79" fmla="*/ 347 h 820"/>
                <a:gd name="T80" fmla="*/ 867 w 1141"/>
                <a:gd name="T81" fmla="*/ 396 h 820"/>
                <a:gd name="T82" fmla="*/ 906 w 1141"/>
                <a:gd name="T83" fmla="*/ 441 h 820"/>
                <a:gd name="T84" fmla="*/ 867 w 1141"/>
                <a:gd name="T85" fmla="*/ 476 h 820"/>
                <a:gd name="T86" fmla="*/ 855 w 1141"/>
                <a:gd name="T87" fmla="*/ 492 h 820"/>
                <a:gd name="T88" fmla="*/ 908 w 1141"/>
                <a:gd name="T89" fmla="*/ 531 h 820"/>
                <a:gd name="T90" fmla="*/ 960 w 1141"/>
                <a:gd name="T91" fmla="*/ 557 h 820"/>
                <a:gd name="T92" fmla="*/ 1037 w 1141"/>
                <a:gd name="T93" fmla="*/ 562 h 820"/>
                <a:gd name="T94" fmla="*/ 1088 w 1141"/>
                <a:gd name="T95" fmla="*/ 583 h 820"/>
                <a:gd name="T96" fmla="*/ 1135 w 1141"/>
                <a:gd name="T97" fmla="*/ 594 h 820"/>
                <a:gd name="T98" fmla="*/ 1095 w 1141"/>
                <a:gd name="T99" fmla="*/ 608 h 820"/>
                <a:gd name="T100" fmla="*/ 1043 w 1141"/>
                <a:gd name="T101" fmla="*/ 622 h 820"/>
                <a:gd name="T102" fmla="*/ 1013 w 1141"/>
                <a:gd name="T103" fmla="*/ 637 h 820"/>
                <a:gd name="T104" fmla="*/ 976 w 1141"/>
                <a:gd name="T105" fmla="*/ 623 h 820"/>
                <a:gd name="T106" fmla="*/ 922 w 1141"/>
                <a:gd name="T107" fmla="*/ 618 h 820"/>
                <a:gd name="T108" fmla="*/ 867 w 1141"/>
                <a:gd name="T109" fmla="*/ 581 h 820"/>
                <a:gd name="T110" fmla="*/ 839 w 1141"/>
                <a:gd name="T111" fmla="*/ 539 h 820"/>
                <a:gd name="T112" fmla="*/ 782 w 1141"/>
                <a:gd name="T113" fmla="*/ 499 h 820"/>
                <a:gd name="T114" fmla="*/ 731 w 1141"/>
                <a:gd name="T115" fmla="*/ 460 h 820"/>
                <a:gd name="T116" fmla="*/ 662 w 1141"/>
                <a:gd name="T117" fmla="*/ 466 h 820"/>
                <a:gd name="T118" fmla="*/ 601 w 1141"/>
                <a:gd name="T119" fmla="*/ 455 h 820"/>
                <a:gd name="T120" fmla="*/ 536 w 1141"/>
                <a:gd name="T121" fmla="*/ 439 h 820"/>
                <a:gd name="T122" fmla="*/ 482 w 1141"/>
                <a:gd name="T123" fmla="*/ 4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1" h="820">
                  <a:moveTo>
                    <a:pt x="401" y="411"/>
                  </a:moveTo>
                  <a:lnTo>
                    <a:pt x="398" y="411"/>
                  </a:lnTo>
                  <a:lnTo>
                    <a:pt x="398" y="417"/>
                  </a:lnTo>
                  <a:lnTo>
                    <a:pt x="396" y="420"/>
                  </a:lnTo>
                  <a:lnTo>
                    <a:pt x="396" y="424"/>
                  </a:lnTo>
                  <a:lnTo>
                    <a:pt x="393" y="425"/>
                  </a:lnTo>
                  <a:lnTo>
                    <a:pt x="393" y="429"/>
                  </a:lnTo>
                  <a:lnTo>
                    <a:pt x="391" y="429"/>
                  </a:lnTo>
                  <a:lnTo>
                    <a:pt x="391" y="431"/>
                  </a:lnTo>
                  <a:lnTo>
                    <a:pt x="387" y="434"/>
                  </a:lnTo>
                  <a:lnTo>
                    <a:pt x="386" y="436"/>
                  </a:lnTo>
                  <a:lnTo>
                    <a:pt x="382" y="441"/>
                  </a:lnTo>
                  <a:lnTo>
                    <a:pt x="380" y="446"/>
                  </a:lnTo>
                  <a:lnTo>
                    <a:pt x="375" y="445"/>
                  </a:lnTo>
                  <a:lnTo>
                    <a:pt x="372" y="445"/>
                  </a:lnTo>
                  <a:lnTo>
                    <a:pt x="372" y="446"/>
                  </a:lnTo>
                  <a:lnTo>
                    <a:pt x="370" y="446"/>
                  </a:lnTo>
                  <a:lnTo>
                    <a:pt x="366" y="450"/>
                  </a:lnTo>
                  <a:lnTo>
                    <a:pt x="365" y="450"/>
                  </a:lnTo>
                  <a:lnTo>
                    <a:pt x="361" y="452"/>
                  </a:lnTo>
                  <a:lnTo>
                    <a:pt x="354" y="455"/>
                  </a:lnTo>
                  <a:lnTo>
                    <a:pt x="351" y="455"/>
                  </a:lnTo>
                  <a:lnTo>
                    <a:pt x="351" y="457"/>
                  </a:lnTo>
                  <a:lnTo>
                    <a:pt x="349" y="457"/>
                  </a:lnTo>
                  <a:lnTo>
                    <a:pt x="349" y="460"/>
                  </a:lnTo>
                  <a:lnTo>
                    <a:pt x="345" y="460"/>
                  </a:lnTo>
                  <a:lnTo>
                    <a:pt x="345" y="462"/>
                  </a:lnTo>
                  <a:lnTo>
                    <a:pt x="342" y="462"/>
                  </a:lnTo>
                  <a:lnTo>
                    <a:pt x="340" y="462"/>
                  </a:lnTo>
                  <a:lnTo>
                    <a:pt x="340" y="466"/>
                  </a:lnTo>
                  <a:lnTo>
                    <a:pt x="337" y="466"/>
                  </a:lnTo>
                  <a:lnTo>
                    <a:pt x="337" y="467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0" y="473"/>
                  </a:lnTo>
                  <a:lnTo>
                    <a:pt x="326" y="476"/>
                  </a:lnTo>
                  <a:lnTo>
                    <a:pt x="324" y="476"/>
                  </a:lnTo>
                  <a:lnTo>
                    <a:pt x="321" y="478"/>
                  </a:lnTo>
                  <a:lnTo>
                    <a:pt x="319" y="481"/>
                  </a:lnTo>
                  <a:lnTo>
                    <a:pt x="316" y="483"/>
                  </a:lnTo>
                  <a:lnTo>
                    <a:pt x="314" y="487"/>
                  </a:lnTo>
                  <a:lnTo>
                    <a:pt x="314" y="489"/>
                  </a:lnTo>
                  <a:lnTo>
                    <a:pt x="314" y="492"/>
                  </a:lnTo>
                  <a:lnTo>
                    <a:pt x="310" y="492"/>
                  </a:lnTo>
                  <a:lnTo>
                    <a:pt x="309" y="497"/>
                  </a:lnTo>
                  <a:lnTo>
                    <a:pt x="309" y="499"/>
                  </a:lnTo>
                  <a:lnTo>
                    <a:pt x="309" y="503"/>
                  </a:lnTo>
                  <a:lnTo>
                    <a:pt x="309" y="504"/>
                  </a:lnTo>
                  <a:lnTo>
                    <a:pt x="309" y="508"/>
                  </a:lnTo>
                  <a:lnTo>
                    <a:pt x="309" y="510"/>
                  </a:lnTo>
                  <a:lnTo>
                    <a:pt x="309" y="513"/>
                  </a:lnTo>
                  <a:lnTo>
                    <a:pt x="309" y="515"/>
                  </a:lnTo>
                  <a:lnTo>
                    <a:pt x="309" y="518"/>
                  </a:lnTo>
                  <a:lnTo>
                    <a:pt x="310" y="518"/>
                  </a:lnTo>
                  <a:lnTo>
                    <a:pt x="310" y="520"/>
                  </a:lnTo>
                  <a:lnTo>
                    <a:pt x="310" y="524"/>
                  </a:lnTo>
                  <a:lnTo>
                    <a:pt x="309" y="524"/>
                  </a:lnTo>
                  <a:lnTo>
                    <a:pt x="310" y="524"/>
                  </a:lnTo>
                  <a:lnTo>
                    <a:pt x="310" y="525"/>
                  </a:lnTo>
                  <a:lnTo>
                    <a:pt x="310" y="524"/>
                  </a:lnTo>
                  <a:lnTo>
                    <a:pt x="314" y="524"/>
                  </a:lnTo>
                  <a:lnTo>
                    <a:pt x="316" y="524"/>
                  </a:lnTo>
                  <a:lnTo>
                    <a:pt x="319" y="524"/>
                  </a:lnTo>
                  <a:lnTo>
                    <a:pt x="319" y="525"/>
                  </a:lnTo>
                  <a:lnTo>
                    <a:pt x="321" y="525"/>
                  </a:lnTo>
                  <a:lnTo>
                    <a:pt x="321" y="524"/>
                  </a:lnTo>
                  <a:lnTo>
                    <a:pt x="324" y="524"/>
                  </a:lnTo>
                  <a:lnTo>
                    <a:pt x="324" y="525"/>
                  </a:lnTo>
                  <a:lnTo>
                    <a:pt x="324" y="524"/>
                  </a:lnTo>
                  <a:lnTo>
                    <a:pt x="324" y="525"/>
                  </a:lnTo>
                  <a:lnTo>
                    <a:pt x="326" y="525"/>
                  </a:lnTo>
                  <a:lnTo>
                    <a:pt x="330" y="525"/>
                  </a:lnTo>
                  <a:lnTo>
                    <a:pt x="331" y="525"/>
                  </a:lnTo>
                  <a:lnTo>
                    <a:pt x="331" y="524"/>
                  </a:lnTo>
                  <a:lnTo>
                    <a:pt x="335" y="524"/>
                  </a:lnTo>
                  <a:lnTo>
                    <a:pt x="337" y="524"/>
                  </a:lnTo>
                  <a:lnTo>
                    <a:pt x="337" y="520"/>
                  </a:lnTo>
                  <a:lnTo>
                    <a:pt x="337" y="524"/>
                  </a:lnTo>
                  <a:lnTo>
                    <a:pt x="340" y="524"/>
                  </a:lnTo>
                  <a:lnTo>
                    <a:pt x="340" y="525"/>
                  </a:lnTo>
                  <a:lnTo>
                    <a:pt x="342" y="525"/>
                  </a:lnTo>
                  <a:lnTo>
                    <a:pt x="342" y="524"/>
                  </a:lnTo>
                  <a:lnTo>
                    <a:pt x="345" y="524"/>
                  </a:lnTo>
                  <a:lnTo>
                    <a:pt x="349" y="524"/>
                  </a:lnTo>
                  <a:lnTo>
                    <a:pt x="351" y="524"/>
                  </a:lnTo>
                  <a:lnTo>
                    <a:pt x="354" y="524"/>
                  </a:lnTo>
                  <a:lnTo>
                    <a:pt x="354" y="525"/>
                  </a:lnTo>
                  <a:lnTo>
                    <a:pt x="356" y="525"/>
                  </a:lnTo>
                  <a:lnTo>
                    <a:pt x="356" y="529"/>
                  </a:lnTo>
                  <a:lnTo>
                    <a:pt x="356" y="525"/>
                  </a:lnTo>
                  <a:lnTo>
                    <a:pt x="359" y="525"/>
                  </a:lnTo>
                  <a:lnTo>
                    <a:pt x="361" y="525"/>
                  </a:lnTo>
                  <a:lnTo>
                    <a:pt x="365" y="525"/>
                  </a:lnTo>
                  <a:lnTo>
                    <a:pt x="365" y="529"/>
                  </a:lnTo>
                  <a:lnTo>
                    <a:pt x="366" y="529"/>
                  </a:lnTo>
                  <a:lnTo>
                    <a:pt x="370" y="529"/>
                  </a:lnTo>
                  <a:lnTo>
                    <a:pt x="372" y="529"/>
                  </a:lnTo>
                  <a:lnTo>
                    <a:pt x="375" y="529"/>
                  </a:lnTo>
                  <a:lnTo>
                    <a:pt x="375" y="525"/>
                  </a:lnTo>
                  <a:lnTo>
                    <a:pt x="377" y="525"/>
                  </a:lnTo>
                  <a:lnTo>
                    <a:pt x="377" y="529"/>
                  </a:lnTo>
                  <a:lnTo>
                    <a:pt x="377" y="531"/>
                  </a:lnTo>
                  <a:lnTo>
                    <a:pt x="380" y="531"/>
                  </a:lnTo>
                  <a:lnTo>
                    <a:pt x="377" y="531"/>
                  </a:lnTo>
                  <a:lnTo>
                    <a:pt x="377" y="534"/>
                  </a:lnTo>
                  <a:lnTo>
                    <a:pt x="380" y="534"/>
                  </a:lnTo>
                  <a:lnTo>
                    <a:pt x="382" y="534"/>
                  </a:lnTo>
                  <a:lnTo>
                    <a:pt x="382" y="536"/>
                  </a:lnTo>
                  <a:lnTo>
                    <a:pt x="386" y="536"/>
                  </a:lnTo>
                  <a:lnTo>
                    <a:pt x="387" y="536"/>
                  </a:lnTo>
                  <a:lnTo>
                    <a:pt x="387" y="539"/>
                  </a:lnTo>
                  <a:lnTo>
                    <a:pt x="391" y="539"/>
                  </a:lnTo>
                  <a:lnTo>
                    <a:pt x="391" y="541"/>
                  </a:lnTo>
                  <a:lnTo>
                    <a:pt x="393" y="541"/>
                  </a:lnTo>
                  <a:lnTo>
                    <a:pt x="393" y="545"/>
                  </a:lnTo>
                  <a:lnTo>
                    <a:pt x="393" y="541"/>
                  </a:lnTo>
                  <a:lnTo>
                    <a:pt x="396" y="541"/>
                  </a:lnTo>
                  <a:lnTo>
                    <a:pt x="396" y="545"/>
                  </a:lnTo>
                  <a:lnTo>
                    <a:pt x="398" y="545"/>
                  </a:lnTo>
                  <a:lnTo>
                    <a:pt x="398" y="546"/>
                  </a:lnTo>
                  <a:lnTo>
                    <a:pt x="401" y="546"/>
                  </a:lnTo>
                  <a:lnTo>
                    <a:pt x="403" y="546"/>
                  </a:lnTo>
                  <a:lnTo>
                    <a:pt x="403" y="545"/>
                  </a:lnTo>
                  <a:lnTo>
                    <a:pt x="403" y="546"/>
                  </a:lnTo>
                  <a:lnTo>
                    <a:pt x="407" y="546"/>
                  </a:lnTo>
                  <a:lnTo>
                    <a:pt x="407" y="550"/>
                  </a:lnTo>
                  <a:lnTo>
                    <a:pt x="408" y="550"/>
                  </a:lnTo>
                  <a:lnTo>
                    <a:pt x="408" y="552"/>
                  </a:lnTo>
                  <a:lnTo>
                    <a:pt x="412" y="552"/>
                  </a:lnTo>
                  <a:lnTo>
                    <a:pt x="414" y="552"/>
                  </a:lnTo>
                  <a:lnTo>
                    <a:pt x="414" y="555"/>
                  </a:lnTo>
                  <a:lnTo>
                    <a:pt x="417" y="555"/>
                  </a:lnTo>
                  <a:lnTo>
                    <a:pt x="417" y="557"/>
                  </a:lnTo>
                  <a:lnTo>
                    <a:pt x="417" y="560"/>
                  </a:lnTo>
                  <a:lnTo>
                    <a:pt x="417" y="562"/>
                  </a:lnTo>
                  <a:lnTo>
                    <a:pt x="419" y="562"/>
                  </a:lnTo>
                  <a:lnTo>
                    <a:pt x="422" y="562"/>
                  </a:lnTo>
                  <a:lnTo>
                    <a:pt x="422" y="566"/>
                  </a:lnTo>
                  <a:lnTo>
                    <a:pt x="424" y="566"/>
                  </a:lnTo>
                  <a:lnTo>
                    <a:pt x="422" y="566"/>
                  </a:lnTo>
                  <a:lnTo>
                    <a:pt x="424" y="566"/>
                  </a:lnTo>
                  <a:lnTo>
                    <a:pt x="422" y="566"/>
                  </a:lnTo>
                  <a:lnTo>
                    <a:pt x="424" y="566"/>
                  </a:lnTo>
                  <a:lnTo>
                    <a:pt x="424" y="567"/>
                  </a:lnTo>
                  <a:lnTo>
                    <a:pt x="424" y="566"/>
                  </a:lnTo>
                  <a:lnTo>
                    <a:pt x="424" y="567"/>
                  </a:lnTo>
                  <a:lnTo>
                    <a:pt x="422" y="567"/>
                  </a:lnTo>
                  <a:lnTo>
                    <a:pt x="424" y="567"/>
                  </a:lnTo>
                  <a:lnTo>
                    <a:pt x="424" y="571"/>
                  </a:lnTo>
                  <a:lnTo>
                    <a:pt x="428" y="571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8" y="573"/>
                  </a:lnTo>
                  <a:lnTo>
                    <a:pt x="429" y="573"/>
                  </a:lnTo>
                  <a:lnTo>
                    <a:pt x="433" y="573"/>
                  </a:lnTo>
                  <a:lnTo>
                    <a:pt x="433" y="576"/>
                  </a:lnTo>
                  <a:lnTo>
                    <a:pt x="435" y="576"/>
                  </a:lnTo>
                  <a:lnTo>
                    <a:pt x="438" y="576"/>
                  </a:lnTo>
                  <a:lnTo>
                    <a:pt x="438" y="578"/>
                  </a:lnTo>
                  <a:lnTo>
                    <a:pt x="440" y="578"/>
                  </a:lnTo>
                  <a:lnTo>
                    <a:pt x="443" y="578"/>
                  </a:lnTo>
                  <a:lnTo>
                    <a:pt x="445" y="578"/>
                  </a:lnTo>
                  <a:lnTo>
                    <a:pt x="449" y="578"/>
                  </a:lnTo>
                  <a:lnTo>
                    <a:pt x="449" y="581"/>
                  </a:lnTo>
                  <a:lnTo>
                    <a:pt x="450" y="581"/>
                  </a:lnTo>
                  <a:lnTo>
                    <a:pt x="450" y="583"/>
                  </a:lnTo>
                  <a:lnTo>
                    <a:pt x="454" y="583"/>
                  </a:lnTo>
                  <a:lnTo>
                    <a:pt x="456" y="583"/>
                  </a:lnTo>
                  <a:lnTo>
                    <a:pt x="459" y="583"/>
                  </a:lnTo>
                  <a:lnTo>
                    <a:pt x="459" y="587"/>
                  </a:lnTo>
                  <a:lnTo>
                    <a:pt x="461" y="587"/>
                  </a:lnTo>
                  <a:lnTo>
                    <a:pt x="461" y="588"/>
                  </a:lnTo>
                  <a:lnTo>
                    <a:pt x="464" y="588"/>
                  </a:lnTo>
                  <a:lnTo>
                    <a:pt x="466" y="588"/>
                  </a:lnTo>
                  <a:lnTo>
                    <a:pt x="470" y="588"/>
                  </a:lnTo>
                  <a:lnTo>
                    <a:pt x="472" y="588"/>
                  </a:lnTo>
                  <a:lnTo>
                    <a:pt x="472" y="592"/>
                  </a:lnTo>
                  <a:lnTo>
                    <a:pt x="472" y="594"/>
                  </a:lnTo>
                  <a:lnTo>
                    <a:pt x="475" y="594"/>
                  </a:lnTo>
                  <a:lnTo>
                    <a:pt x="475" y="597"/>
                  </a:lnTo>
                  <a:lnTo>
                    <a:pt x="475" y="599"/>
                  </a:lnTo>
                  <a:lnTo>
                    <a:pt x="475" y="597"/>
                  </a:lnTo>
                  <a:lnTo>
                    <a:pt x="475" y="599"/>
                  </a:lnTo>
                  <a:lnTo>
                    <a:pt x="477" y="599"/>
                  </a:lnTo>
                  <a:lnTo>
                    <a:pt x="477" y="597"/>
                  </a:lnTo>
                  <a:lnTo>
                    <a:pt x="477" y="599"/>
                  </a:lnTo>
                  <a:lnTo>
                    <a:pt x="477" y="597"/>
                  </a:lnTo>
                  <a:lnTo>
                    <a:pt x="480" y="597"/>
                  </a:lnTo>
                  <a:lnTo>
                    <a:pt x="480" y="599"/>
                  </a:lnTo>
                  <a:lnTo>
                    <a:pt x="480" y="597"/>
                  </a:lnTo>
                  <a:lnTo>
                    <a:pt x="480" y="599"/>
                  </a:lnTo>
                  <a:lnTo>
                    <a:pt x="482" y="599"/>
                  </a:lnTo>
                  <a:lnTo>
                    <a:pt x="482" y="597"/>
                  </a:lnTo>
                  <a:lnTo>
                    <a:pt x="486" y="597"/>
                  </a:lnTo>
                  <a:lnTo>
                    <a:pt x="486" y="594"/>
                  </a:lnTo>
                  <a:lnTo>
                    <a:pt x="487" y="594"/>
                  </a:lnTo>
                  <a:lnTo>
                    <a:pt x="491" y="594"/>
                  </a:lnTo>
                  <a:lnTo>
                    <a:pt x="493" y="594"/>
                  </a:lnTo>
                  <a:lnTo>
                    <a:pt x="493" y="592"/>
                  </a:lnTo>
                  <a:lnTo>
                    <a:pt x="496" y="592"/>
                  </a:lnTo>
                  <a:lnTo>
                    <a:pt x="496" y="594"/>
                  </a:lnTo>
                  <a:lnTo>
                    <a:pt x="498" y="594"/>
                  </a:lnTo>
                  <a:lnTo>
                    <a:pt x="501" y="594"/>
                  </a:lnTo>
                  <a:lnTo>
                    <a:pt x="501" y="597"/>
                  </a:lnTo>
                  <a:lnTo>
                    <a:pt x="501" y="599"/>
                  </a:lnTo>
                  <a:lnTo>
                    <a:pt x="503" y="599"/>
                  </a:lnTo>
                  <a:lnTo>
                    <a:pt x="503" y="602"/>
                  </a:lnTo>
                  <a:lnTo>
                    <a:pt x="503" y="604"/>
                  </a:lnTo>
                  <a:lnTo>
                    <a:pt x="507" y="604"/>
                  </a:lnTo>
                  <a:lnTo>
                    <a:pt x="507" y="608"/>
                  </a:lnTo>
                  <a:lnTo>
                    <a:pt x="508" y="608"/>
                  </a:lnTo>
                  <a:lnTo>
                    <a:pt x="508" y="611"/>
                  </a:lnTo>
                  <a:lnTo>
                    <a:pt x="512" y="611"/>
                  </a:lnTo>
                  <a:lnTo>
                    <a:pt x="512" y="613"/>
                  </a:lnTo>
                  <a:lnTo>
                    <a:pt x="512" y="611"/>
                  </a:lnTo>
                  <a:lnTo>
                    <a:pt x="514" y="613"/>
                  </a:lnTo>
                  <a:lnTo>
                    <a:pt x="517" y="613"/>
                  </a:lnTo>
                  <a:lnTo>
                    <a:pt x="517" y="616"/>
                  </a:lnTo>
                  <a:lnTo>
                    <a:pt x="517" y="618"/>
                  </a:lnTo>
                  <a:lnTo>
                    <a:pt x="519" y="618"/>
                  </a:lnTo>
                  <a:lnTo>
                    <a:pt x="517" y="618"/>
                  </a:lnTo>
                  <a:lnTo>
                    <a:pt x="519" y="618"/>
                  </a:lnTo>
                  <a:lnTo>
                    <a:pt x="517" y="618"/>
                  </a:lnTo>
                  <a:lnTo>
                    <a:pt x="517" y="622"/>
                  </a:lnTo>
                  <a:lnTo>
                    <a:pt x="519" y="622"/>
                  </a:lnTo>
                  <a:lnTo>
                    <a:pt x="517" y="622"/>
                  </a:lnTo>
                  <a:lnTo>
                    <a:pt x="517" y="623"/>
                  </a:lnTo>
                  <a:lnTo>
                    <a:pt x="517" y="627"/>
                  </a:lnTo>
                  <a:lnTo>
                    <a:pt x="519" y="627"/>
                  </a:lnTo>
                  <a:lnTo>
                    <a:pt x="517" y="627"/>
                  </a:lnTo>
                  <a:lnTo>
                    <a:pt x="517" y="629"/>
                  </a:lnTo>
                  <a:lnTo>
                    <a:pt x="519" y="629"/>
                  </a:lnTo>
                  <a:lnTo>
                    <a:pt x="519" y="632"/>
                  </a:lnTo>
                  <a:lnTo>
                    <a:pt x="522" y="632"/>
                  </a:lnTo>
                  <a:lnTo>
                    <a:pt x="522" y="629"/>
                  </a:lnTo>
                  <a:lnTo>
                    <a:pt x="522" y="632"/>
                  </a:lnTo>
                  <a:lnTo>
                    <a:pt x="524" y="632"/>
                  </a:lnTo>
                  <a:lnTo>
                    <a:pt x="524" y="634"/>
                  </a:lnTo>
                  <a:lnTo>
                    <a:pt x="528" y="634"/>
                  </a:lnTo>
                  <a:lnTo>
                    <a:pt x="528" y="637"/>
                  </a:lnTo>
                  <a:lnTo>
                    <a:pt x="528" y="639"/>
                  </a:lnTo>
                  <a:lnTo>
                    <a:pt x="531" y="639"/>
                  </a:lnTo>
                  <a:lnTo>
                    <a:pt x="531" y="643"/>
                  </a:lnTo>
                  <a:lnTo>
                    <a:pt x="533" y="643"/>
                  </a:lnTo>
                  <a:lnTo>
                    <a:pt x="536" y="643"/>
                  </a:lnTo>
                  <a:lnTo>
                    <a:pt x="536" y="644"/>
                  </a:lnTo>
                  <a:lnTo>
                    <a:pt x="536" y="648"/>
                  </a:lnTo>
                  <a:lnTo>
                    <a:pt x="538" y="648"/>
                  </a:lnTo>
                  <a:lnTo>
                    <a:pt x="542" y="650"/>
                  </a:lnTo>
                  <a:lnTo>
                    <a:pt x="538" y="650"/>
                  </a:lnTo>
                  <a:lnTo>
                    <a:pt x="542" y="650"/>
                  </a:lnTo>
                  <a:lnTo>
                    <a:pt x="542" y="653"/>
                  </a:lnTo>
                  <a:lnTo>
                    <a:pt x="542" y="655"/>
                  </a:lnTo>
                  <a:lnTo>
                    <a:pt x="543" y="655"/>
                  </a:lnTo>
                  <a:lnTo>
                    <a:pt x="542" y="655"/>
                  </a:lnTo>
                  <a:lnTo>
                    <a:pt x="542" y="658"/>
                  </a:lnTo>
                  <a:lnTo>
                    <a:pt x="543" y="658"/>
                  </a:lnTo>
                  <a:lnTo>
                    <a:pt x="543" y="660"/>
                  </a:lnTo>
                  <a:lnTo>
                    <a:pt x="542" y="660"/>
                  </a:lnTo>
                  <a:lnTo>
                    <a:pt x="543" y="660"/>
                  </a:lnTo>
                  <a:lnTo>
                    <a:pt x="543" y="664"/>
                  </a:lnTo>
                  <a:lnTo>
                    <a:pt x="543" y="665"/>
                  </a:lnTo>
                  <a:lnTo>
                    <a:pt x="547" y="665"/>
                  </a:lnTo>
                  <a:lnTo>
                    <a:pt x="547" y="669"/>
                  </a:lnTo>
                  <a:lnTo>
                    <a:pt x="549" y="669"/>
                  </a:lnTo>
                  <a:lnTo>
                    <a:pt x="547" y="669"/>
                  </a:lnTo>
                  <a:lnTo>
                    <a:pt x="549" y="669"/>
                  </a:lnTo>
                  <a:lnTo>
                    <a:pt x="552" y="669"/>
                  </a:lnTo>
                  <a:lnTo>
                    <a:pt x="552" y="671"/>
                  </a:lnTo>
                  <a:lnTo>
                    <a:pt x="554" y="671"/>
                  </a:lnTo>
                  <a:lnTo>
                    <a:pt x="557" y="671"/>
                  </a:lnTo>
                  <a:lnTo>
                    <a:pt x="557" y="674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9"/>
                  </a:lnTo>
                  <a:lnTo>
                    <a:pt x="559" y="681"/>
                  </a:lnTo>
                  <a:lnTo>
                    <a:pt x="557" y="681"/>
                  </a:lnTo>
                  <a:lnTo>
                    <a:pt x="557" y="685"/>
                  </a:lnTo>
                  <a:lnTo>
                    <a:pt x="557" y="686"/>
                  </a:lnTo>
                  <a:lnTo>
                    <a:pt x="557" y="690"/>
                  </a:lnTo>
                  <a:lnTo>
                    <a:pt x="559" y="690"/>
                  </a:lnTo>
                  <a:lnTo>
                    <a:pt x="559" y="692"/>
                  </a:lnTo>
                  <a:lnTo>
                    <a:pt x="559" y="695"/>
                  </a:lnTo>
                  <a:lnTo>
                    <a:pt x="557" y="695"/>
                  </a:lnTo>
                  <a:lnTo>
                    <a:pt x="557" y="697"/>
                  </a:lnTo>
                  <a:lnTo>
                    <a:pt x="559" y="697"/>
                  </a:lnTo>
                  <a:lnTo>
                    <a:pt x="559" y="700"/>
                  </a:lnTo>
                  <a:lnTo>
                    <a:pt x="563" y="700"/>
                  </a:lnTo>
                  <a:lnTo>
                    <a:pt x="559" y="700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9" y="707"/>
                  </a:lnTo>
                  <a:lnTo>
                    <a:pt x="557" y="707"/>
                  </a:lnTo>
                  <a:lnTo>
                    <a:pt x="557" y="711"/>
                  </a:lnTo>
                  <a:lnTo>
                    <a:pt x="557" y="713"/>
                  </a:lnTo>
                  <a:lnTo>
                    <a:pt x="557" y="716"/>
                  </a:lnTo>
                  <a:lnTo>
                    <a:pt x="554" y="716"/>
                  </a:lnTo>
                  <a:lnTo>
                    <a:pt x="557" y="716"/>
                  </a:lnTo>
                  <a:lnTo>
                    <a:pt x="557" y="718"/>
                  </a:lnTo>
                  <a:lnTo>
                    <a:pt x="557" y="721"/>
                  </a:lnTo>
                  <a:lnTo>
                    <a:pt x="554" y="721"/>
                  </a:lnTo>
                  <a:lnTo>
                    <a:pt x="557" y="721"/>
                  </a:lnTo>
                  <a:lnTo>
                    <a:pt x="557" y="723"/>
                  </a:lnTo>
                  <a:lnTo>
                    <a:pt x="557" y="727"/>
                  </a:lnTo>
                  <a:lnTo>
                    <a:pt x="559" y="727"/>
                  </a:lnTo>
                  <a:lnTo>
                    <a:pt x="559" y="729"/>
                  </a:lnTo>
                  <a:lnTo>
                    <a:pt x="563" y="729"/>
                  </a:lnTo>
                  <a:lnTo>
                    <a:pt x="563" y="732"/>
                  </a:lnTo>
                  <a:lnTo>
                    <a:pt x="559" y="732"/>
                  </a:lnTo>
                  <a:lnTo>
                    <a:pt x="559" y="734"/>
                  </a:lnTo>
                  <a:lnTo>
                    <a:pt x="563" y="734"/>
                  </a:lnTo>
                  <a:lnTo>
                    <a:pt x="563" y="737"/>
                  </a:lnTo>
                  <a:lnTo>
                    <a:pt x="564" y="737"/>
                  </a:lnTo>
                  <a:lnTo>
                    <a:pt x="563" y="737"/>
                  </a:lnTo>
                  <a:lnTo>
                    <a:pt x="564" y="737"/>
                  </a:lnTo>
                  <a:lnTo>
                    <a:pt x="564" y="739"/>
                  </a:lnTo>
                  <a:lnTo>
                    <a:pt x="564" y="743"/>
                  </a:lnTo>
                  <a:lnTo>
                    <a:pt x="568" y="743"/>
                  </a:lnTo>
                  <a:lnTo>
                    <a:pt x="564" y="743"/>
                  </a:lnTo>
                  <a:lnTo>
                    <a:pt x="564" y="744"/>
                  </a:lnTo>
                  <a:lnTo>
                    <a:pt x="568" y="744"/>
                  </a:lnTo>
                  <a:lnTo>
                    <a:pt x="568" y="748"/>
                  </a:lnTo>
                  <a:lnTo>
                    <a:pt x="568" y="750"/>
                  </a:lnTo>
                  <a:lnTo>
                    <a:pt x="564" y="750"/>
                  </a:lnTo>
                  <a:lnTo>
                    <a:pt x="564" y="753"/>
                  </a:lnTo>
                  <a:lnTo>
                    <a:pt x="568" y="753"/>
                  </a:lnTo>
                  <a:lnTo>
                    <a:pt x="568" y="755"/>
                  </a:lnTo>
                  <a:lnTo>
                    <a:pt x="564" y="755"/>
                  </a:lnTo>
                  <a:lnTo>
                    <a:pt x="564" y="758"/>
                  </a:lnTo>
                  <a:lnTo>
                    <a:pt x="564" y="760"/>
                  </a:lnTo>
                  <a:lnTo>
                    <a:pt x="568" y="760"/>
                  </a:lnTo>
                  <a:lnTo>
                    <a:pt x="564" y="760"/>
                  </a:lnTo>
                  <a:lnTo>
                    <a:pt x="568" y="760"/>
                  </a:lnTo>
                  <a:lnTo>
                    <a:pt x="568" y="764"/>
                  </a:lnTo>
                  <a:lnTo>
                    <a:pt x="568" y="765"/>
                  </a:lnTo>
                  <a:lnTo>
                    <a:pt x="570" y="765"/>
                  </a:lnTo>
                  <a:lnTo>
                    <a:pt x="570" y="769"/>
                  </a:lnTo>
                  <a:lnTo>
                    <a:pt x="573" y="769"/>
                  </a:lnTo>
                  <a:lnTo>
                    <a:pt x="573" y="771"/>
                  </a:lnTo>
                  <a:lnTo>
                    <a:pt x="575" y="771"/>
                  </a:lnTo>
                  <a:lnTo>
                    <a:pt x="575" y="774"/>
                  </a:lnTo>
                  <a:lnTo>
                    <a:pt x="573" y="774"/>
                  </a:lnTo>
                  <a:lnTo>
                    <a:pt x="573" y="776"/>
                  </a:lnTo>
                  <a:lnTo>
                    <a:pt x="570" y="776"/>
                  </a:lnTo>
                  <a:lnTo>
                    <a:pt x="568" y="776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85"/>
                  </a:lnTo>
                  <a:lnTo>
                    <a:pt x="570" y="785"/>
                  </a:lnTo>
                  <a:lnTo>
                    <a:pt x="568" y="785"/>
                  </a:lnTo>
                  <a:lnTo>
                    <a:pt x="568" y="786"/>
                  </a:lnTo>
                  <a:lnTo>
                    <a:pt x="568" y="790"/>
                  </a:lnTo>
                  <a:lnTo>
                    <a:pt x="568" y="793"/>
                  </a:lnTo>
                  <a:lnTo>
                    <a:pt x="570" y="793"/>
                  </a:lnTo>
                  <a:lnTo>
                    <a:pt x="570" y="795"/>
                  </a:lnTo>
                  <a:lnTo>
                    <a:pt x="570" y="799"/>
                  </a:lnTo>
                  <a:lnTo>
                    <a:pt x="570" y="800"/>
                  </a:lnTo>
                  <a:lnTo>
                    <a:pt x="570" y="804"/>
                  </a:lnTo>
                  <a:lnTo>
                    <a:pt x="570" y="800"/>
                  </a:lnTo>
                  <a:lnTo>
                    <a:pt x="568" y="800"/>
                  </a:lnTo>
                  <a:lnTo>
                    <a:pt x="568" y="804"/>
                  </a:lnTo>
                  <a:lnTo>
                    <a:pt x="564" y="804"/>
                  </a:lnTo>
                  <a:lnTo>
                    <a:pt x="564" y="806"/>
                  </a:lnTo>
                  <a:lnTo>
                    <a:pt x="564" y="809"/>
                  </a:lnTo>
                  <a:lnTo>
                    <a:pt x="563" y="809"/>
                  </a:lnTo>
                  <a:lnTo>
                    <a:pt x="559" y="809"/>
                  </a:lnTo>
                  <a:lnTo>
                    <a:pt x="557" y="809"/>
                  </a:lnTo>
                  <a:lnTo>
                    <a:pt x="557" y="811"/>
                  </a:lnTo>
                  <a:lnTo>
                    <a:pt x="554" y="811"/>
                  </a:lnTo>
                  <a:lnTo>
                    <a:pt x="554" y="809"/>
                  </a:lnTo>
                  <a:lnTo>
                    <a:pt x="554" y="811"/>
                  </a:lnTo>
                  <a:lnTo>
                    <a:pt x="554" y="814"/>
                  </a:lnTo>
                  <a:lnTo>
                    <a:pt x="552" y="814"/>
                  </a:lnTo>
                  <a:lnTo>
                    <a:pt x="552" y="816"/>
                  </a:lnTo>
                  <a:lnTo>
                    <a:pt x="552" y="820"/>
                  </a:lnTo>
                  <a:lnTo>
                    <a:pt x="549" y="820"/>
                  </a:lnTo>
                  <a:lnTo>
                    <a:pt x="549" y="816"/>
                  </a:lnTo>
                  <a:lnTo>
                    <a:pt x="547" y="816"/>
                  </a:lnTo>
                  <a:lnTo>
                    <a:pt x="543" y="816"/>
                  </a:lnTo>
                  <a:lnTo>
                    <a:pt x="542" y="816"/>
                  </a:lnTo>
                  <a:lnTo>
                    <a:pt x="542" y="814"/>
                  </a:lnTo>
                  <a:lnTo>
                    <a:pt x="538" y="814"/>
                  </a:lnTo>
                  <a:lnTo>
                    <a:pt x="538" y="816"/>
                  </a:lnTo>
                  <a:lnTo>
                    <a:pt x="538" y="814"/>
                  </a:lnTo>
                  <a:lnTo>
                    <a:pt x="536" y="814"/>
                  </a:lnTo>
                  <a:lnTo>
                    <a:pt x="533" y="814"/>
                  </a:lnTo>
                  <a:lnTo>
                    <a:pt x="533" y="811"/>
                  </a:lnTo>
                  <a:lnTo>
                    <a:pt x="531" y="811"/>
                  </a:lnTo>
                  <a:lnTo>
                    <a:pt x="531" y="809"/>
                  </a:lnTo>
                  <a:lnTo>
                    <a:pt x="533" y="809"/>
                  </a:lnTo>
                  <a:lnTo>
                    <a:pt x="531" y="809"/>
                  </a:lnTo>
                  <a:lnTo>
                    <a:pt x="531" y="806"/>
                  </a:lnTo>
                  <a:lnTo>
                    <a:pt x="531" y="804"/>
                  </a:lnTo>
                  <a:lnTo>
                    <a:pt x="528" y="804"/>
                  </a:lnTo>
                  <a:lnTo>
                    <a:pt x="524" y="804"/>
                  </a:lnTo>
                  <a:lnTo>
                    <a:pt x="524" y="800"/>
                  </a:lnTo>
                  <a:lnTo>
                    <a:pt x="524" y="799"/>
                  </a:lnTo>
                  <a:lnTo>
                    <a:pt x="524" y="795"/>
                  </a:lnTo>
                  <a:lnTo>
                    <a:pt x="522" y="795"/>
                  </a:lnTo>
                  <a:lnTo>
                    <a:pt x="519" y="795"/>
                  </a:lnTo>
                  <a:lnTo>
                    <a:pt x="519" y="793"/>
                  </a:lnTo>
                  <a:lnTo>
                    <a:pt x="519" y="790"/>
                  </a:lnTo>
                  <a:lnTo>
                    <a:pt x="517" y="790"/>
                  </a:lnTo>
                  <a:lnTo>
                    <a:pt x="517" y="786"/>
                  </a:lnTo>
                  <a:lnTo>
                    <a:pt x="519" y="786"/>
                  </a:lnTo>
                  <a:lnTo>
                    <a:pt x="517" y="786"/>
                  </a:lnTo>
                  <a:lnTo>
                    <a:pt x="519" y="786"/>
                  </a:lnTo>
                  <a:lnTo>
                    <a:pt x="517" y="786"/>
                  </a:lnTo>
                  <a:lnTo>
                    <a:pt x="519" y="786"/>
                  </a:lnTo>
                  <a:lnTo>
                    <a:pt x="517" y="786"/>
                  </a:lnTo>
                  <a:lnTo>
                    <a:pt x="519" y="786"/>
                  </a:lnTo>
                  <a:lnTo>
                    <a:pt x="517" y="785"/>
                  </a:lnTo>
                  <a:lnTo>
                    <a:pt x="519" y="785"/>
                  </a:lnTo>
                  <a:lnTo>
                    <a:pt x="517" y="785"/>
                  </a:lnTo>
                  <a:lnTo>
                    <a:pt x="517" y="781"/>
                  </a:lnTo>
                  <a:lnTo>
                    <a:pt x="519" y="781"/>
                  </a:lnTo>
                  <a:lnTo>
                    <a:pt x="517" y="781"/>
                  </a:lnTo>
                  <a:lnTo>
                    <a:pt x="519" y="781"/>
                  </a:lnTo>
                  <a:lnTo>
                    <a:pt x="517" y="781"/>
                  </a:lnTo>
                  <a:lnTo>
                    <a:pt x="517" y="779"/>
                  </a:lnTo>
                  <a:lnTo>
                    <a:pt x="519" y="779"/>
                  </a:lnTo>
                  <a:lnTo>
                    <a:pt x="522" y="779"/>
                  </a:lnTo>
                  <a:lnTo>
                    <a:pt x="522" y="776"/>
                  </a:lnTo>
                  <a:lnTo>
                    <a:pt x="519" y="776"/>
                  </a:lnTo>
                  <a:lnTo>
                    <a:pt x="522" y="776"/>
                  </a:lnTo>
                  <a:lnTo>
                    <a:pt x="519" y="776"/>
                  </a:lnTo>
                  <a:lnTo>
                    <a:pt x="517" y="776"/>
                  </a:lnTo>
                  <a:lnTo>
                    <a:pt x="514" y="776"/>
                  </a:lnTo>
                  <a:lnTo>
                    <a:pt x="514" y="779"/>
                  </a:lnTo>
                  <a:lnTo>
                    <a:pt x="514" y="776"/>
                  </a:lnTo>
                  <a:lnTo>
                    <a:pt x="514" y="779"/>
                  </a:lnTo>
                  <a:lnTo>
                    <a:pt x="512" y="779"/>
                  </a:lnTo>
                  <a:lnTo>
                    <a:pt x="512" y="781"/>
                  </a:lnTo>
                  <a:lnTo>
                    <a:pt x="508" y="781"/>
                  </a:lnTo>
                  <a:lnTo>
                    <a:pt x="512" y="781"/>
                  </a:lnTo>
                  <a:lnTo>
                    <a:pt x="508" y="781"/>
                  </a:lnTo>
                  <a:lnTo>
                    <a:pt x="507" y="781"/>
                  </a:lnTo>
                  <a:lnTo>
                    <a:pt x="507" y="779"/>
                  </a:lnTo>
                  <a:lnTo>
                    <a:pt x="507" y="781"/>
                  </a:lnTo>
                  <a:lnTo>
                    <a:pt x="507" y="779"/>
                  </a:lnTo>
                  <a:lnTo>
                    <a:pt x="503" y="781"/>
                  </a:lnTo>
                  <a:lnTo>
                    <a:pt x="503" y="779"/>
                  </a:lnTo>
                  <a:lnTo>
                    <a:pt x="503" y="781"/>
                  </a:lnTo>
                  <a:lnTo>
                    <a:pt x="503" y="779"/>
                  </a:lnTo>
                  <a:lnTo>
                    <a:pt x="501" y="779"/>
                  </a:lnTo>
                  <a:lnTo>
                    <a:pt x="501" y="781"/>
                  </a:lnTo>
                  <a:lnTo>
                    <a:pt x="501" y="779"/>
                  </a:lnTo>
                  <a:lnTo>
                    <a:pt x="498" y="779"/>
                  </a:lnTo>
                  <a:lnTo>
                    <a:pt x="498" y="776"/>
                  </a:lnTo>
                  <a:lnTo>
                    <a:pt x="496" y="776"/>
                  </a:lnTo>
                  <a:lnTo>
                    <a:pt x="493" y="776"/>
                  </a:lnTo>
                  <a:lnTo>
                    <a:pt x="491" y="776"/>
                  </a:lnTo>
                  <a:lnTo>
                    <a:pt x="487" y="776"/>
                  </a:lnTo>
                  <a:lnTo>
                    <a:pt x="491" y="776"/>
                  </a:lnTo>
                  <a:lnTo>
                    <a:pt x="487" y="776"/>
                  </a:lnTo>
                  <a:lnTo>
                    <a:pt x="486" y="776"/>
                  </a:lnTo>
                  <a:lnTo>
                    <a:pt x="486" y="774"/>
                  </a:lnTo>
                  <a:lnTo>
                    <a:pt x="486" y="776"/>
                  </a:lnTo>
                  <a:lnTo>
                    <a:pt x="486" y="774"/>
                  </a:lnTo>
                  <a:lnTo>
                    <a:pt x="486" y="776"/>
                  </a:lnTo>
                  <a:lnTo>
                    <a:pt x="486" y="774"/>
                  </a:lnTo>
                  <a:lnTo>
                    <a:pt x="482" y="774"/>
                  </a:lnTo>
                  <a:lnTo>
                    <a:pt x="486" y="774"/>
                  </a:lnTo>
                  <a:lnTo>
                    <a:pt x="482" y="774"/>
                  </a:lnTo>
                  <a:lnTo>
                    <a:pt x="482" y="771"/>
                  </a:lnTo>
                  <a:lnTo>
                    <a:pt x="480" y="771"/>
                  </a:lnTo>
                  <a:lnTo>
                    <a:pt x="477" y="771"/>
                  </a:lnTo>
                  <a:lnTo>
                    <a:pt x="475" y="771"/>
                  </a:lnTo>
                  <a:lnTo>
                    <a:pt x="472" y="771"/>
                  </a:lnTo>
                  <a:lnTo>
                    <a:pt x="470" y="771"/>
                  </a:lnTo>
                  <a:lnTo>
                    <a:pt x="466" y="771"/>
                  </a:lnTo>
                  <a:lnTo>
                    <a:pt x="464" y="771"/>
                  </a:lnTo>
                  <a:lnTo>
                    <a:pt x="461" y="771"/>
                  </a:lnTo>
                  <a:lnTo>
                    <a:pt x="461" y="774"/>
                  </a:lnTo>
                  <a:lnTo>
                    <a:pt x="461" y="771"/>
                  </a:lnTo>
                  <a:lnTo>
                    <a:pt x="461" y="774"/>
                  </a:lnTo>
                  <a:lnTo>
                    <a:pt x="459" y="774"/>
                  </a:lnTo>
                  <a:lnTo>
                    <a:pt x="459" y="771"/>
                  </a:lnTo>
                  <a:lnTo>
                    <a:pt x="459" y="774"/>
                  </a:lnTo>
                  <a:lnTo>
                    <a:pt x="459" y="771"/>
                  </a:lnTo>
                  <a:lnTo>
                    <a:pt x="456" y="771"/>
                  </a:lnTo>
                  <a:lnTo>
                    <a:pt x="454" y="771"/>
                  </a:lnTo>
                  <a:lnTo>
                    <a:pt x="450" y="771"/>
                  </a:lnTo>
                  <a:lnTo>
                    <a:pt x="449" y="771"/>
                  </a:lnTo>
                  <a:lnTo>
                    <a:pt x="445" y="771"/>
                  </a:lnTo>
                  <a:lnTo>
                    <a:pt x="445" y="769"/>
                  </a:lnTo>
                  <a:lnTo>
                    <a:pt x="443" y="769"/>
                  </a:lnTo>
                  <a:lnTo>
                    <a:pt x="440" y="769"/>
                  </a:lnTo>
                  <a:lnTo>
                    <a:pt x="438" y="769"/>
                  </a:lnTo>
                  <a:lnTo>
                    <a:pt x="438" y="771"/>
                  </a:lnTo>
                  <a:lnTo>
                    <a:pt x="435" y="771"/>
                  </a:lnTo>
                  <a:lnTo>
                    <a:pt x="438" y="771"/>
                  </a:lnTo>
                  <a:lnTo>
                    <a:pt x="435" y="771"/>
                  </a:lnTo>
                  <a:lnTo>
                    <a:pt x="435" y="774"/>
                  </a:lnTo>
                  <a:lnTo>
                    <a:pt x="435" y="771"/>
                  </a:lnTo>
                  <a:lnTo>
                    <a:pt x="433" y="771"/>
                  </a:lnTo>
                  <a:lnTo>
                    <a:pt x="429" y="771"/>
                  </a:lnTo>
                  <a:lnTo>
                    <a:pt x="429" y="774"/>
                  </a:lnTo>
                  <a:lnTo>
                    <a:pt x="428" y="774"/>
                  </a:lnTo>
                  <a:lnTo>
                    <a:pt x="424" y="774"/>
                  </a:lnTo>
                  <a:lnTo>
                    <a:pt x="424" y="776"/>
                  </a:lnTo>
                  <a:lnTo>
                    <a:pt x="422" y="776"/>
                  </a:lnTo>
                  <a:lnTo>
                    <a:pt x="419" y="776"/>
                  </a:lnTo>
                  <a:lnTo>
                    <a:pt x="419" y="779"/>
                  </a:lnTo>
                  <a:lnTo>
                    <a:pt x="417" y="779"/>
                  </a:lnTo>
                  <a:lnTo>
                    <a:pt x="414" y="779"/>
                  </a:lnTo>
                  <a:lnTo>
                    <a:pt x="414" y="781"/>
                  </a:lnTo>
                  <a:lnTo>
                    <a:pt x="412" y="781"/>
                  </a:lnTo>
                  <a:lnTo>
                    <a:pt x="408" y="781"/>
                  </a:lnTo>
                  <a:lnTo>
                    <a:pt x="407" y="781"/>
                  </a:lnTo>
                  <a:lnTo>
                    <a:pt x="403" y="781"/>
                  </a:lnTo>
                  <a:lnTo>
                    <a:pt x="401" y="781"/>
                  </a:lnTo>
                  <a:lnTo>
                    <a:pt x="401" y="785"/>
                  </a:lnTo>
                  <a:lnTo>
                    <a:pt x="398" y="785"/>
                  </a:lnTo>
                  <a:lnTo>
                    <a:pt x="396" y="785"/>
                  </a:lnTo>
                  <a:lnTo>
                    <a:pt x="396" y="786"/>
                  </a:lnTo>
                  <a:lnTo>
                    <a:pt x="393" y="786"/>
                  </a:lnTo>
                  <a:lnTo>
                    <a:pt x="391" y="786"/>
                  </a:lnTo>
                  <a:lnTo>
                    <a:pt x="387" y="786"/>
                  </a:lnTo>
                  <a:lnTo>
                    <a:pt x="386" y="786"/>
                  </a:lnTo>
                  <a:lnTo>
                    <a:pt x="386" y="785"/>
                  </a:lnTo>
                  <a:lnTo>
                    <a:pt x="382" y="785"/>
                  </a:lnTo>
                  <a:lnTo>
                    <a:pt x="386" y="785"/>
                  </a:lnTo>
                  <a:lnTo>
                    <a:pt x="386" y="781"/>
                  </a:lnTo>
                  <a:lnTo>
                    <a:pt x="382" y="781"/>
                  </a:lnTo>
                  <a:lnTo>
                    <a:pt x="380" y="781"/>
                  </a:lnTo>
                  <a:lnTo>
                    <a:pt x="380" y="779"/>
                  </a:lnTo>
                  <a:lnTo>
                    <a:pt x="377" y="779"/>
                  </a:lnTo>
                  <a:lnTo>
                    <a:pt x="377" y="781"/>
                  </a:lnTo>
                  <a:lnTo>
                    <a:pt x="377" y="779"/>
                  </a:lnTo>
                  <a:lnTo>
                    <a:pt x="375" y="779"/>
                  </a:lnTo>
                  <a:lnTo>
                    <a:pt x="372" y="779"/>
                  </a:lnTo>
                  <a:lnTo>
                    <a:pt x="370" y="779"/>
                  </a:lnTo>
                  <a:lnTo>
                    <a:pt x="366" y="779"/>
                  </a:lnTo>
                  <a:lnTo>
                    <a:pt x="366" y="776"/>
                  </a:lnTo>
                  <a:lnTo>
                    <a:pt x="366" y="774"/>
                  </a:lnTo>
                  <a:lnTo>
                    <a:pt x="365" y="774"/>
                  </a:lnTo>
                  <a:lnTo>
                    <a:pt x="361" y="774"/>
                  </a:lnTo>
                  <a:lnTo>
                    <a:pt x="361" y="771"/>
                  </a:lnTo>
                  <a:lnTo>
                    <a:pt x="359" y="771"/>
                  </a:lnTo>
                  <a:lnTo>
                    <a:pt x="359" y="769"/>
                  </a:lnTo>
                  <a:lnTo>
                    <a:pt x="356" y="769"/>
                  </a:lnTo>
                  <a:lnTo>
                    <a:pt x="354" y="769"/>
                  </a:lnTo>
                  <a:lnTo>
                    <a:pt x="354" y="765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49" y="769"/>
                  </a:lnTo>
                  <a:lnTo>
                    <a:pt x="349" y="765"/>
                  </a:lnTo>
                  <a:lnTo>
                    <a:pt x="345" y="765"/>
                  </a:lnTo>
                  <a:lnTo>
                    <a:pt x="342" y="765"/>
                  </a:lnTo>
                  <a:lnTo>
                    <a:pt x="340" y="765"/>
                  </a:lnTo>
                  <a:lnTo>
                    <a:pt x="340" y="764"/>
                  </a:lnTo>
                  <a:lnTo>
                    <a:pt x="337" y="764"/>
                  </a:lnTo>
                  <a:lnTo>
                    <a:pt x="335" y="764"/>
                  </a:lnTo>
                  <a:lnTo>
                    <a:pt x="331" y="764"/>
                  </a:lnTo>
                  <a:lnTo>
                    <a:pt x="330" y="764"/>
                  </a:lnTo>
                  <a:lnTo>
                    <a:pt x="326" y="764"/>
                  </a:lnTo>
                  <a:lnTo>
                    <a:pt x="326" y="765"/>
                  </a:lnTo>
                  <a:lnTo>
                    <a:pt x="324" y="765"/>
                  </a:lnTo>
                  <a:lnTo>
                    <a:pt x="321" y="765"/>
                  </a:lnTo>
                  <a:lnTo>
                    <a:pt x="321" y="764"/>
                  </a:lnTo>
                  <a:lnTo>
                    <a:pt x="319" y="764"/>
                  </a:lnTo>
                  <a:lnTo>
                    <a:pt x="316" y="764"/>
                  </a:lnTo>
                  <a:lnTo>
                    <a:pt x="316" y="765"/>
                  </a:lnTo>
                  <a:lnTo>
                    <a:pt x="314" y="765"/>
                  </a:lnTo>
                  <a:lnTo>
                    <a:pt x="314" y="764"/>
                  </a:lnTo>
                  <a:lnTo>
                    <a:pt x="314" y="765"/>
                  </a:lnTo>
                  <a:lnTo>
                    <a:pt x="310" y="765"/>
                  </a:lnTo>
                  <a:lnTo>
                    <a:pt x="310" y="764"/>
                  </a:lnTo>
                  <a:lnTo>
                    <a:pt x="309" y="764"/>
                  </a:lnTo>
                  <a:lnTo>
                    <a:pt x="309" y="760"/>
                  </a:lnTo>
                  <a:lnTo>
                    <a:pt x="305" y="760"/>
                  </a:lnTo>
                  <a:lnTo>
                    <a:pt x="305" y="764"/>
                  </a:lnTo>
                  <a:lnTo>
                    <a:pt x="303" y="764"/>
                  </a:lnTo>
                  <a:lnTo>
                    <a:pt x="303" y="760"/>
                  </a:lnTo>
                  <a:lnTo>
                    <a:pt x="300" y="760"/>
                  </a:lnTo>
                  <a:lnTo>
                    <a:pt x="300" y="758"/>
                  </a:lnTo>
                  <a:lnTo>
                    <a:pt x="298" y="758"/>
                  </a:lnTo>
                  <a:lnTo>
                    <a:pt x="295" y="758"/>
                  </a:lnTo>
                  <a:lnTo>
                    <a:pt x="295" y="755"/>
                  </a:lnTo>
                  <a:lnTo>
                    <a:pt x="293" y="755"/>
                  </a:lnTo>
                  <a:lnTo>
                    <a:pt x="293" y="753"/>
                  </a:lnTo>
                  <a:lnTo>
                    <a:pt x="289" y="753"/>
                  </a:lnTo>
                  <a:lnTo>
                    <a:pt x="288" y="753"/>
                  </a:lnTo>
                  <a:lnTo>
                    <a:pt x="288" y="750"/>
                  </a:lnTo>
                  <a:lnTo>
                    <a:pt x="284" y="750"/>
                  </a:lnTo>
                  <a:lnTo>
                    <a:pt x="284" y="753"/>
                  </a:lnTo>
                  <a:lnTo>
                    <a:pt x="284" y="750"/>
                  </a:lnTo>
                  <a:lnTo>
                    <a:pt x="284" y="753"/>
                  </a:lnTo>
                  <a:lnTo>
                    <a:pt x="284" y="750"/>
                  </a:lnTo>
                  <a:lnTo>
                    <a:pt x="284" y="753"/>
                  </a:lnTo>
                  <a:lnTo>
                    <a:pt x="284" y="750"/>
                  </a:lnTo>
                  <a:lnTo>
                    <a:pt x="282" y="750"/>
                  </a:lnTo>
                  <a:lnTo>
                    <a:pt x="279" y="750"/>
                  </a:lnTo>
                  <a:lnTo>
                    <a:pt x="279" y="748"/>
                  </a:lnTo>
                  <a:lnTo>
                    <a:pt x="277" y="748"/>
                  </a:lnTo>
                  <a:lnTo>
                    <a:pt x="274" y="748"/>
                  </a:lnTo>
                  <a:lnTo>
                    <a:pt x="272" y="748"/>
                  </a:lnTo>
                  <a:lnTo>
                    <a:pt x="272" y="750"/>
                  </a:lnTo>
                  <a:lnTo>
                    <a:pt x="268" y="750"/>
                  </a:lnTo>
                  <a:lnTo>
                    <a:pt x="268" y="753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3" y="755"/>
                  </a:lnTo>
                  <a:lnTo>
                    <a:pt x="267" y="755"/>
                  </a:lnTo>
                  <a:lnTo>
                    <a:pt x="263" y="755"/>
                  </a:lnTo>
                  <a:lnTo>
                    <a:pt x="263" y="758"/>
                  </a:lnTo>
                  <a:lnTo>
                    <a:pt x="261" y="758"/>
                  </a:lnTo>
                  <a:lnTo>
                    <a:pt x="258" y="758"/>
                  </a:lnTo>
                  <a:lnTo>
                    <a:pt x="256" y="758"/>
                  </a:lnTo>
                  <a:lnTo>
                    <a:pt x="253" y="758"/>
                  </a:lnTo>
                  <a:lnTo>
                    <a:pt x="256" y="758"/>
                  </a:lnTo>
                  <a:lnTo>
                    <a:pt x="253" y="760"/>
                  </a:lnTo>
                  <a:lnTo>
                    <a:pt x="251" y="760"/>
                  </a:lnTo>
                  <a:lnTo>
                    <a:pt x="247" y="760"/>
                  </a:lnTo>
                  <a:lnTo>
                    <a:pt x="247" y="764"/>
                  </a:lnTo>
                  <a:lnTo>
                    <a:pt x="246" y="764"/>
                  </a:lnTo>
                  <a:lnTo>
                    <a:pt x="242" y="764"/>
                  </a:lnTo>
                  <a:lnTo>
                    <a:pt x="242" y="765"/>
                  </a:lnTo>
                  <a:lnTo>
                    <a:pt x="240" y="765"/>
                  </a:lnTo>
                  <a:lnTo>
                    <a:pt x="237" y="765"/>
                  </a:lnTo>
                  <a:lnTo>
                    <a:pt x="240" y="765"/>
                  </a:lnTo>
                  <a:lnTo>
                    <a:pt x="237" y="765"/>
                  </a:lnTo>
                  <a:lnTo>
                    <a:pt x="235" y="765"/>
                  </a:lnTo>
                  <a:lnTo>
                    <a:pt x="235" y="769"/>
                  </a:lnTo>
                  <a:lnTo>
                    <a:pt x="231" y="769"/>
                  </a:lnTo>
                  <a:lnTo>
                    <a:pt x="231" y="771"/>
                  </a:lnTo>
                  <a:lnTo>
                    <a:pt x="230" y="771"/>
                  </a:lnTo>
                  <a:lnTo>
                    <a:pt x="230" y="774"/>
                  </a:lnTo>
                  <a:lnTo>
                    <a:pt x="226" y="774"/>
                  </a:lnTo>
                  <a:lnTo>
                    <a:pt x="226" y="771"/>
                  </a:lnTo>
                  <a:lnTo>
                    <a:pt x="226" y="774"/>
                  </a:lnTo>
                  <a:lnTo>
                    <a:pt x="226" y="771"/>
                  </a:lnTo>
                  <a:lnTo>
                    <a:pt x="224" y="771"/>
                  </a:lnTo>
                  <a:lnTo>
                    <a:pt x="224" y="774"/>
                  </a:lnTo>
                  <a:lnTo>
                    <a:pt x="221" y="774"/>
                  </a:lnTo>
                  <a:lnTo>
                    <a:pt x="224" y="774"/>
                  </a:lnTo>
                  <a:lnTo>
                    <a:pt x="221" y="774"/>
                  </a:lnTo>
                  <a:lnTo>
                    <a:pt x="221" y="776"/>
                  </a:lnTo>
                  <a:lnTo>
                    <a:pt x="219" y="776"/>
                  </a:lnTo>
                  <a:lnTo>
                    <a:pt x="219" y="779"/>
                  </a:lnTo>
                  <a:lnTo>
                    <a:pt x="216" y="779"/>
                  </a:lnTo>
                  <a:lnTo>
                    <a:pt x="216" y="781"/>
                  </a:lnTo>
                  <a:lnTo>
                    <a:pt x="214" y="781"/>
                  </a:lnTo>
                  <a:lnTo>
                    <a:pt x="216" y="781"/>
                  </a:lnTo>
                  <a:lnTo>
                    <a:pt x="216" y="785"/>
                  </a:lnTo>
                  <a:lnTo>
                    <a:pt x="214" y="785"/>
                  </a:lnTo>
                  <a:lnTo>
                    <a:pt x="216" y="785"/>
                  </a:lnTo>
                  <a:lnTo>
                    <a:pt x="214" y="785"/>
                  </a:lnTo>
                  <a:lnTo>
                    <a:pt x="214" y="786"/>
                  </a:lnTo>
                  <a:lnTo>
                    <a:pt x="210" y="786"/>
                  </a:lnTo>
                  <a:lnTo>
                    <a:pt x="210" y="790"/>
                  </a:lnTo>
                  <a:lnTo>
                    <a:pt x="209" y="790"/>
                  </a:lnTo>
                  <a:lnTo>
                    <a:pt x="209" y="786"/>
                  </a:lnTo>
                  <a:lnTo>
                    <a:pt x="205" y="786"/>
                  </a:lnTo>
                  <a:lnTo>
                    <a:pt x="203" y="786"/>
                  </a:lnTo>
                  <a:lnTo>
                    <a:pt x="200" y="786"/>
                  </a:lnTo>
                  <a:lnTo>
                    <a:pt x="198" y="786"/>
                  </a:lnTo>
                  <a:lnTo>
                    <a:pt x="198" y="790"/>
                  </a:lnTo>
                  <a:lnTo>
                    <a:pt x="198" y="786"/>
                  </a:lnTo>
                  <a:lnTo>
                    <a:pt x="198" y="790"/>
                  </a:lnTo>
                  <a:lnTo>
                    <a:pt x="195" y="790"/>
                  </a:lnTo>
                  <a:lnTo>
                    <a:pt x="193" y="790"/>
                  </a:lnTo>
                  <a:lnTo>
                    <a:pt x="193" y="793"/>
                  </a:lnTo>
                  <a:lnTo>
                    <a:pt x="189" y="793"/>
                  </a:lnTo>
                  <a:lnTo>
                    <a:pt x="193" y="793"/>
                  </a:lnTo>
                  <a:lnTo>
                    <a:pt x="193" y="795"/>
                  </a:lnTo>
                  <a:lnTo>
                    <a:pt x="189" y="795"/>
                  </a:lnTo>
                  <a:lnTo>
                    <a:pt x="188" y="795"/>
                  </a:lnTo>
                  <a:lnTo>
                    <a:pt x="188" y="799"/>
                  </a:lnTo>
                  <a:lnTo>
                    <a:pt x="188" y="800"/>
                  </a:lnTo>
                  <a:lnTo>
                    <a:pt x="184" y="800"/>
                  </a:lnTo>
                  <a:lnTo>
                    <a:pt x="182" y="800"/>
                  </a:lnTo>
                  <a:lnTo>
                    <a:pt x="182" y="804"/>
                  </a:lnTo>
                  <a:lnTo>
                    <a:pt x="179" y="804"/>
                  </a:lnTo>
                  <a:lnTo>
                    <a:pt x="177" y="804"/>
                  </a:lnTo>
                  <a:lnTo>
                    <a:pt x="177" y="806"/>
                  </a:lnTo>
                  <a:lnTo>
                    <a:pt x="174" y="806"/>
                  </a:lnTo>
                  <a:lnTo>
                    <a:pt x="172" y="806"/>
                  </a:lnTo>
                  <a:lnTo>
                    <a:pt x="168" y="806"/>
                  </a:lnTo>
                  <a:lnTo>
                    <a:pt x="167" y="806"/>
                  </a:lnTo>
                  <a:lnTo>
                    <a:pt x="163" y="806"/>
                  </a:lnTo>
                  <a:lnTo>
                    <a:pt x="160" y="806"/>
                  </a:lnTo>
                  <a:lnTo>
                    <a:pt x="158" y="806"/>
                  </a:lnTo>
                  <a:lnTo>
                    <a:pt x="158" y="809"/>
                  </a:lnTo>
                  <a:lnTo>
                    <a:pt x="154" y="809"/>
                  </a:lnTo>
                  <a:lnTo>
                    <a:pt x="154" y="811"/>
                  </a:lnTo>
                  <a:lnTo>
                    <a:pt x="154" y="814"/>
                  </a:lnTo>
                  <a:lnTo>
                    <a:pt x="153" y="814"/>
                  </a:lnTo>
                  <a:lnTo>
                    <a:pt x="153" y="816"/>
                  </a:lnTo>
                  <a:lnTo>
                    <a:pt x="149" y="816"/>
                  </a:lnTo>
                  <a:lnTo>
                    <a:pt x="153" y="816"/>
                  </a:lnTo>
                  <a:lnTo>
                    <a:pt x="153" y="820"/>
                  </a:lnTo>
                  <a:lnTo>
                    <a:pt x="149" y="820"/>
                  </a:lnTo>
                  <a:lnTo>
                    <a:pt x="147" y="820"/>
                  </a:lnTo>
                  <a:lnTo>
                    <a:pt x="147" y="816"/>
                  </a:lnTo>
                  <a:lnTo>
                    <a:pt x="147" y="814"/>
                  </a:lnTo>
                  <a:lnTo>
                    <a:pt x="147" y="811"/>
                  </a:lnTo>
                  <a:lnTo>
                    <a:pt x="147" y="809"/>
                  </a:lnTo>
                  <a:lnTo>
                    <a:pt x="147" y="806"/>
                  </a:lnTo>
                  <a:lnTo>
                    <a:pt x="144" y="806"/>
                  </a:lnTo>
                  <a:lnTo>
                    <a:pt x="144" y="804"/>
                  </a:lnTo>
                  <a:lnTo>
                    <a:pt x="147" y="804"/>
                  </a:lnTo>
                  <a:lnTo>
                    <a:pt x="147" y="800"/>
                  </a:lnTo>
                  <a:lnTo>
                    <a:pt x="149" y="800"/>
                  </a:lnTo>
                  <a:lnTo>
                    <a:pt x="149" y="799"/>
                  </a:lnTo>
                  <a:lnTo>
                    <a:pt x="149" y="795"/>
                  </a:lnTo>
                  <a:lnTo>
                    <a:pt x="153" y="795"/>
                  </a:lnTo>
                  <a:lnTo>
                    <a:pt x="153" y="793"/>
                  </a:lnTo>
                  <a:lnTo>
                    <a:pt x="154" y="793"/>
                  </a:lnTo>
                  <a:lnTo>
                    <a:pt x="154" y="790"/>
                  </a:lnTo>
                  <a:lnTo>
                    <a:pt x="158" y="786"/>
                  </a:lnTo>
                  <a:lnTo>
                    <a:pt x="158" y="785"/>
                  </a:lnTo>
                  <a:lnTo>
                    <a:pt x="160" y="785"/>
                  </a:lnTo>
                  <a:lnTo>
                    <a:pt x="160" y="781"/>
                  </a:lnTo>
                  <a:lnTo>
                    <a:pt x="160" y="779"/>
                  </a:lnTo>
                  <a:lnTo>
                    <a:pt x="160" y="776"/>
                  </a:lnTo>
                  <a:lnTo>
                    <a:pt x="163" y="776"/>
                  </a:lnTo>
                  <a:lnTo>
                    <a:pt x="163" y="774"/>
                  </a:lnTo>
                  <a:lnTo>
                    <a:pt x="167" y="771"/>
                  </a:lnTo>
                  <a:lnTo>
                    <a:pt x="167" y="769"/>
                  </a:lnTo>
                  <a:lnTo>
                    <a:pt x="167" y="765"/>
                  </a:lnTo>
                  <a:lnTo>
                    <a:pt x="163" y="765"/>
                  </a:lnTo>
                  <a:lnTo>
                    <a:pt x="163" y="764"/>
                  </a:lnTo>
                  <a:lnTo>
                    <a:pt x="163" y="760"/>
                  </a:lnTo>
                  <a:lnTo>
                    <a:pt x="163" y="758"/>
                  </a:lnTo>
                  <a:lnTo>
                    <a:pt x="163" y="755"/>
                  </a:lnTo>
                  <a:lnTo>
                    <a:pt x="167" y="753"/>
                  </a:lnTo>
                  <a:lnTo>
                    <a:pt x="167" y="750"/>
                  </a:lnTo>
                  <a:lnTo>
                    <a:pt x="167" y="748"/>
                  </a:lnTo>
                  <a:lnTo>
                    <a:pt x="167" y="744"/>
                  </a:lnTo>
                  <a:lnTo>
                    <a:pt x="168" y="744"/>
                  </a:lnTo>
                  <a:lnTo>
                    <a:pt x="168" y="743"/>
                  </a:lnTo>
                  <a:lnTo>
                    <a:pt x="168" y="739"/>
                  </a:lnTo>
                  <a:lnTo>
                    <a:pt x="168" y="737"/>
                  </a:lnTo>
                  <a:lnTo>
                    <a:pt x="168" y="734"/>
                  </a:lnTo>
                  <a:lnTo>
                    <a:pt x="172" y="734"/>
                  </a:lnTo>
                  <a:lnTo>
                    <a:pt x="172" y="732"/>
                  </a:lnTo>
                  <a:lnTo>
                    <a:pt x="172" y="729"/>
                  </a:lnTo>
                  <a:lnTo>
                    <a:pt x="172" y="727"/>
                  </a:lnTo>
                  <a:lnTo>
                    <a:pt x="174" y="727"/>
                  </a:lnTo>
                  <a:lnTo>
                    <a:pt x="174" y="723"/>
                  </a:lnTo>
                  <a:lnTo>
                    <a:pt x="177" y="721"/>
                  </a:lnTo>
                  <a:lnTo>
                    <a:pt x="177" y="718"/>
                  </a:lnTo>
                  <a:lnTo>
                    <a:pt x="177" y="716"/>
                  </a:lnTo>
                  <a:lnTo>
                    <a:pt x="179" y="716"/>
                  </a:lnTo>
                  <a:lnTo>
                    <a:pt x="179" y="713"/>
                  </a:lnTo>
                  <a:lnTo>
                    <a:pt x="179" y="711"/>
                  </a:lnTo>
                  <a:lnTo>
                    <a:pt x="179" y="707"/>
                  </a:lnTo>
                  <a:lnTo>
                    <a:pt x="179" y="706"/>
                  </a:lnTo>
                  <a:lnTo>
                    <a:pt x="179" y="702"/>
                  </a:lnTo>
                  <a:lnTo>
                    <a:pt x="177" y="702"/>
                  </a:lnTo>
                  <a:lnTo>
                    <a:pt x="177" y="700"/>
                  </a:lnTo>
                  <a:lnTo>
                    <a:pt x="177" y="697"/>
                  </a:lnTo>
                  <a:lnTo>
                    <a:pt x="177" y="695"/>
                  </a:lnTo>
                  <a:lnTo>
                    <a:pt x="179" y="695"/>
                  </a:lnTo>
                  <a:lnTo>
                    <a:pt x="179" y="692"/>
                  </a:lnTo>
                  <a:lnTo>
                    <a:pt x="182" y="692"/>
                  </a:lnTo>
                  <a:lnTo>
                    <a:pt x="182" y="690"/>
                  </a:lnTo>
                  <a:lnTo>
                    <a:pt x="182" y="686"/>
                  </a:lnTo>
                  <a:lnTo>
                    <a:pt x="184" y="686"/>
                  </a:lnTo>
                  <a:lnTo>
                    <a:pt x="184" y="685"/>
                  </a:lnTo>
                  <a:lnTo>
                    <a:pt x="184" y="681"/>
                  </a:lnTo>
                  <a:lnTo>
                    <a:pt x="184" y="679"/>
                  </a:lnTo>
                  <a:lnTo>
                    <a:pt x="184" y="676"/>
                  </a:lnTo>
                  <a:lnTo>
                    <a:pt x="184" y="674"/>
                  </a:lnTo>
                  <a:lnTo>
                    <a:pt x="182" y="674"/>
                  </a:lnTo>
                  <a:lnTo>
                    <a:pt x="179" y="671"/>
                  </a:lnTo>
                  <a:lnTo>
                    <a:pt x="179" y="669"/>
                  </a:lnTo>
                  <a:lnTo>
                    <a:pt x="179" y="665"/>
                  </a:lnTo>
                  <a:lnTo>
                    <a:pt x="179" y="664"/>
                  </a:lnTo>
                  <a:lnTo>
                    <a:pt x="177" y="664"/>
                  </a:lnTo>
                  <a:lnTo>
                    <a:pt x="177" y="660"/>
                  </a:lnTo>
                  <a:lnTo>
                    <a:pt x="177" y="658"/>
                  </a:lnTo>
                  <a:lnTo>
                    <a:pt x="177" y="655"/>
                  </a:lnTo>
                  <a:lnTo>
                    <a:pt x="179" y="655"/>
                  </a:lnTo>
                  <a:lnTo>
                    <a:pt x="179" y="653"/>
                  </a:lnTo>
                  <a:lnTo>
                    <a:pt x="182" y="653"/>
                  </a:lnTo>
                  <a:lnTo>
                    <a:pt x="182" y="650"/>
                  </a:lnTo>
                  <a:lnTo>
                    <a:pt x="184" y="650"/>
                  </a:lnTo>
                  <a:lnTo>
                    <a:pt x="182" y="650"/>
                  </a:lnTo>
                  <a:lnTo>
                    <a:pt x="182" y="648"/>
                  </a:lnTo>
                  <a:lnTo>
                    <a:pt x="179" y="648"/>
                  </a:lnTo>
                  <a:lnTo>
                    <a:pt x="179" y="644"/>
                  </a:lnTo>
                  <a:lnTo>
                    <a:pt x="179" y="643"/>
                  </a:lnTo>
                  <a:lnTo>
                    <a:pt x="177" y="643"/>
                  </a:lnTo>
                  <a:lnTo>
                    <a:pt x="177" y="644"/>
                  </a:lnTo>
                  <a:lnTo>
                    <a:pt x="174" y="643"/>
                  </a:lnTo>
                  <a:lnTo>
                    <a:pt x="172" y="643"/>
                  </a:lnTo>
                  <a:lnTo>
                    <a:pt x="172" y="639"/>
                  </a:lnTo>
                  <a:lnTo>
                    <a:pt x="168" y="639"/>
                  </a:lnTo>
                  <a:lnTo>
                    <a:pt x="168" y="637"/>
                  </a:lnTo>
                  <a:lnTo>
                    <a:pt x="167" y="634"/>
                  </a:lnTo>
                  <a:lnTo>
                    <a:pt x="167" y="632"/>
                  </a:lnTo>
                  <a:lnTo>
                    <a:pt x="163" y="632"/>
                  </a:lnTo>
                  <a:lnTo>
                    <a:pt x="160" y="632"/>
                  </a:lnTo>
                  <a:lnTo>
                    <a:pt x="160" y="629"/>
                  </a:lnTo>
                  <a:lnTo>
                    <a:pt x="158" y="629"/>
                  </a:lnTo>
                  <a:lnTo>
                    <a:pt x="154" y="629"/>
                  </a:lnTo>
                  <a:lnTo>
                    <a:pt x="153" y="629"/>
                  </a:lnTo>
                  <a:lnTo>
                    <a:pt x="149" y="629"/>
                  </a:lnTo>
                  <a:lnTo>
                    <a:pt x="153" y="627"/>
                  </a:lnTo>
                  <a:lnTo>
                    <a:pt x="149" y="627"/>
                  </a:lnTo>
                  <a:lnTo>
                    <a:pt x="149" y="623"/>
                  </a:lnTo>
                  <a:lnTo>
                    <a:pt x="147" y="627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39" y="623"/>
                  </a:lnTo>
                  <a:lnTo>
                    <a:pt x="139" y="622"/>
                  </a:lnTo>
                  <a:lnTo>
                    <a:pt x="139" y="623"/>
                  </a:lnTo>
                  <a:lnTo>
                    <a:pt x="137" y="623"/>
                  </a:lnTo>
                  <a:lnTo>
                    <a:pt x="137" y="627"/>
                  </a:lnTo>
                  <a:lnTo>
                    <a:pt x="137" y="629"/>
                  </a:lnTo>
                  <a:lnTo>
                    <a:pt x="133" y="629"/>
                  </a:lnTo>
                  <a:lnTo>
                    <a:pt x="132" y="629"/>
                  </a:lnTo>
                  <a:lnTo>
                    <a:pt x="132" y="627"/>
                  </a:lnTo>
                  <a:lnTo>
                    <a:pt x="128" y="627"/>
                  </a:lnTo>
                  <a:lnTo>
                    <a:pt x="128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32"/>
                  </a:lnTo>
                  <a:lnTo>
                    <a:pt x="123" y="629"/>
                  </a:lnTo>
                  <a:lnTo>
                    <a:pt x="121" y="629"/>
                  </a:lnTo>
                  <a:lnTo>
                    <a:pt x="121" y="632"/>
                  </a:lnTo>
                  <a:lnTo>
                    <a:pt x="118" y="632"/>
                  </a:lnTo>
                  <a:lnTo>
                    <a:pt x="116" y="632"/>
                  </a:lnTo>
                  <a:lnTo>
                    <a:pt x="116" y="634"/>
                  </a:lnTo>
                  <a:lnTo>
                    <a:pt x="112" y="632"/>
                  </a:lnTo>
                  <a:lnTo>
                    <a:pt x="112" y="634"/>
                  </a:lnTo>
                  <a:lnTo>
                    <a:pt x="111" y="634"/>
                  </a:lnTo>
                  <a:lnTo>
                    <a:pt x="112" y="634"/>
                  </a:lnTo>
                  <a:lnTo>
                    <a:pt x="112" y="637"/>
                  </a:lnTo>
                  <a:lnTo>
                    <a:pt x="111" y="637"/>
                  </a:lnTo>
                  <a:lnTo>
                    <a:pt x="112" y="637"/>
                  </a:lnTo>
                  <a:lnTo>
                    <a:pt x="112" y="639"/>
                  </a:lnTo>
                  <a:lnTo>
                    <a:pt x="111" y="639"/>
                  </a:lnTo>
                  <a:lnTo>
                    <a:pt x="107" y="639"/>
                  </a:lnTo>
                  <a:lnTo>
                    <a:pt x="105" y="637"/>
                  </a:lnTo>
                  <a:lnTo>
                    <a:pt x="105" y="639"/>
                  </a:lnTo>
                  <a:lnTo>
                    <a:pt x="105" y="637"/>
                  </a:lnTo>
                  <a:lnTo>
                    <a:pt x="102" y="637"/>
                  </a:lnTo>
                  <a:lnTo>
                    <a:pt x="102" y="639"/>
                  </a:lnTo>
                  <a:lnTo>
                    <a:pt x="100" y="639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39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39"/>
                  </a:lnTo>
                  <a:lnTo>
                    <a:pt x="95" y="643"/>
                  </a:lnTo>
                  <a:lnTo>
                    <a:pt x="95" y="639"/>
                  </a:lnTo>
                  <a:lnTo>
                    <a:pt x="91" y="639"/>
                  </a:lnTo>
                  <a:lnTo>
                    <a:pt x="90" y="639"/>
                  </a:lnTo>
                  <a:lnTo>
                    <a:pt x="90" y="643"/>
                  </a:lnTo>
                  <a:lnTo>
                    <a:pt x="86" y="643"/>
                  </a:lnTo>
                  <a:lnTo>
                    <a:pt x="84" y="643"/>
                  </a:lnTo>
                  <a:lnTo>
                    <a:pt x="81" y="643"/>
                  </a:lnTo>
                  <a:lnTo>
                    <a:pt x="79" y="643"/>
                  </a:lnTo>
                  <a:lnTo>
                    <a:pt x="79" y="644"/>
                  </a:lnTo>
                  <a:lnTo>
                    <a:pt x="79" y="643"/>
                  </a:lnTo>
                  <a:lnTo>
                    <a:pt x="76" y="643"/>
                  </a:lnTo>
                  <a:lnTo>
                    <a:pt x="74" y="643"/>
                  </a:lnTo>
                  <a:lnTo>
                    <a:pt x="74" y="639"/>
                  </a:lnTo>
                  <a:lnTo>
                    <a:pt x="70" y="639"/>
                  </a:lnTo>
                  <a:lnTo>
                    <a:pt x="69" y="639"/>
                  </a:lnTo>
                  <a:lnTo>
                    <a:pt x="69" y="643"/>
                  </a:lnTo>
                  <a:lnTo>
                    <a:pt x="65" y="643"/>
                  </a:lnTo>
                  <a:lnTo>
                    <a:pt x="63" y="643"/>
                  </a:lnTo>
                  <a:lnTo>
                    <a:pt x="63" y="639"/>
                  </a:lnTo>
                  <a:lnTo>
                    <a:pt x="60" y="639"/>
                  </a:lnTo>
                  <a:lnTo>
                    <a:pt x="58" y="639"/>
                  </a:lnTo>
                  <a:lnTo>
                    <a:pt x="58" y="637"/>
                  </a:lnTo>
                  <a:lnTo>
                    <a:pt x="55" y="637"/>
                  </a:lnTo>
                  <a:lnTo>
                    <a:pt x="55" y="634"/>
                  </a:lnTo>
                  <a:lnTo>
                    <a:pt x="55" y="632"/>
                  </a:lnTo>
                  <a:lnTo>
                    <a:pt x="55" y="629"/>
                  </a:lnTo>
                  <a:lnTo>
                    <a:pt x="55" y="627"/>
                  </a:lnTo>
                  <a:lnTo>
                    <a:pt x="55" y="623"/>
                  </a:lnTo>
                  <a:lnTo>
                    <a:pt x="53" y="623"/>
                  </a:lnTo>
                  <a:lnTo>
                    <a:pt x="55" y="622"/>
                  </a:lnTo>
                  <a:lnTo>
                    <a:pt x="55" y="618"/>
                  </a:lnTo>
                  <a:lnTo>
                    <a:pt x="55" y="616"/>
                  </a:lnTo>
                  <a:lnTo>
                    <a:pt x="55" y="613"/>
                  </a:lnTo>
                  <a:lnTo>
                    <a:pt x="55" y="611"/>
                  </a:lnTo>
                  <a:lnTo>
                    <a:pt x="53" y="611"/>
                  </a:lnTo>
                  <a:lnTo>
                    <a:pt x="53" y="608"/>
                  </a:lnTo>
                  <a:lnTo>
                    <a:pt x="49" y="608"/>
                  </a:lnTo>
                  <a:lnTo>
                    <a:pt x="49" y="604"/>
                  </a:lnTo>
                  <a:lnTo>
                    <a:pt x="53" y="604"/>
                  </a:lnTo>
                  <a:lnTo>
                    <a:pt x="49" y="604"/>
                  </a:lnTo>
                  <a:lnTo>
                    <a:pt x="49" y="602"/>
                  </a:lnTo>
                  <a:lnTo>
                    <a:pt x="48" y="602"/>
                  </a:lnTo>
                  <a:lnTo>
                    <a:pt x="48" y="599"/>
                  </a:lnTo>
                  <a:lnTo>
                    <a:pt x="48" y="602"/>
                  </a:lnTo>
                  <a:lnTo>
                    <a:pt x="44" y="602"/>
                  </a:lnTo>
                  <a:lnTo>
                    <a:pt x="44" y="599"/>
                  </a:lnTo>
                  <a:lnTo>
                    <a:pt x="44" y="597"/>
                  </a:lnTo>
                  <a:lnTo>
                    <a:pt x="44" y="594"/>
                  </a:lnTo>
                  <a:lnTo>
                    <a:pt x="48" y="594"/>
                  </a:lnTo>
                  <a:lnTo>
                    <a:pt x="44" y="594"/>
                  </a:lnTo>
                  <a:lnTo>
                    <a:pt x="44" y="592"/>
                  </a:lnTo>
                  <a:lnTo>
                    <a:pt x="44" y="588"/>
                  </a:lnTo>
                  <a:lnTo>
                    <a:pt x="42" y="588"/>
                  </a:lnTo>
                  <a:lnTo>
                    <a:pt x="42" y="587"/>
                  </a:lnTo>
                  <a:lnTo>
                    <a:pt x="42" y="583"/>
                  </a:lnTo>
                  <a:lnTo>
                    <a:pt x="44" y="583"/>
                  </a:lnTo>
                  <a:lnTo>
                    <a:pt x="44" y="581"/>
                  </a:lnTo>
                  <a:lnTo>
                    <a:pt x="44" y="578"/>
                  </a:lnTo>
                  <a:lnTo>
                    <a:pt x="48" y="578"/>
                  </a:lnTo>
                  <a:lnTo>
                    <a:pt x="48" y="576"/>
                  </a:lnTo>
                  <a:lnTo>
                    <a:pt x="48" y="573"/>
                  </a:lnTo>
                  <a:lnTo>
                    <a:pt x="48" y="571"/>
                  </a:lnTo>
                  <a:lnTo>
                    <a:pt x="44" y="571"/>
                  </a:lnTo>
                  <a:lnTo>
                    <a:pt x="44" y="567"/>
                  </a:lnTo>
                  <a:lnTo>
                    <a:pt x="42" y="567"/>
                  </a:lnTo>
                  <a:lnTo>
                    <a:pt x="42" y="566"/>
                  </a:lnTo>
                  <a:lnTo>
                    <a:pt x="42" y="562"/>
                  </a:lnTo>
                  <a:lnTo>
                    <a:pt x="44" y="562"/>
                  </a:lnTo>
                  <a:lnTo>
                    <a:pt x="44" y="560"/>
                  </a:lnTo>
                  <a:lnTo>
                    <a:pt x="44" y="557"/>
                  </a:lnTo>
                  <a:lnTo>
                    <a:pt x="42" y="557"/>
                  </a:lnTo>
                  <a:lnTo>
                    <a:pt x="44" y="557"/>
                  </a:lnTo>
                  <a:lnTo>
                    <a:pt x="44" y="555"/>
                  </a:lnTo>
                  <a:lnTo>
                    <a:pt x="44" y="557"/>
                  </a:lnTo>
                  <a:lnTo>
                    <a:pt x="44" y="555"/>
                  </a:lnTo>
                  <a:lnTo>
                    <a:pt x="44" y="552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2" y="546"/>
                  </a:lnTo>
                  <a:lnTo>
                    <a:pt x="39" y="546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46"/>
                  </a:lnTo>
                  <a:lnTo>
                    <a:pt x="37" y="545"/>
                  </a:lnTo>
                  <a:lnTo>
                    <a:pt x="37" y="541"/>
                  </a:lnTo>
                  <a:lnTo>
                    <a:pt x="37" y="539"/>
                  </a:lnTo>
                  <a:lnTo>
                    <a:pt x="37" y="536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4" y="531"/>
                  </a:lnTo>
                  <a:lnTo>
                    <a:pt x="34" y="529"/>
                  </a:lnTo>
                  <a:lnTo>
                    <a:pt x="34" y="525"/>
                  </a:lnTo>
                  <a:lnTo>
                    <a:pt x="32" y="525"/>
                  </a:lnTo>
                  <a:lnTo>
                    <a:pt x="32" y="524"/>
                  </a:lnTo>
                  <a:lnTo>
                    <a:pt x="32" y="520"/>
                  </a:lnTo>
                  <a:lnTo>
                    <a:pt x="32" y="518"/>
                  </a:lnTo>
                  <a:lnTo>
                    <a:pt x="32" y="515"/>
                  </a:lnTo>
                  <a:lnTo>
                    <a:pt x="28" y="515"/>
                  </a:lnTo>
                  <a:lnTo>
                    <a:pt x="32" y="515"/>
                  </a:lnTo>
                  <a:lnTo>
                    <a:pt x="32" y="513"/>
                  </a:lnTo>
                  <a:lnTo>
                    <a:pt x="32" y="510"/>
                  </a:lnTo>
                  <a:lnTo>
                    <a:pt x="32" y="508"/>
                  </a:lnTo>
                  <a:lnTo>
                    <a:pt x="34" y="508"/>
                  </a:lnTo>
                  <a:lnTo>
                    <a:pt x="34" y="504"/>
                  </a:lnTo>
                  <a:lnTo>
                    <a:pt x="34" y="508"/>
                  </a:lnTo>
                  <a:lnTo>
                    <a:pt x="34" y="504"/>
                  </a:lnTo>
                  <a:lnTo>
                    <a:pt x="37" y="504"/>
                  </a:lnTo>
                  <a:lnTo>
                    <a:pt x="34" y="504"/>
                  </a:lnTo>
                  <a:lnTo>
                    <a:pt x="34" y="503"/>
                  </a:lnTo>
                  <a:lnTo>
                    <a:pt x="37" y="503"/>
                  </a:lnTo>
                  <a:lnTo>
                    <a:pt x="37" y="499"/>
                  </a:lnTo>
                  <a:lnTo>
                    <a:pt x="37" y="497"/>
                  </a:lnTo>
                  <a:lnTo>
                    <a:pt x="34" y="497"/>
                  </a:lnTo>
                  <a:lnTo>
                    <a:pt x="37" y="494"/>
                  </a:lnTo>
                  <a:lnTo>
                    <a:pt x="34" y="494"/>
                  </a:lnTo>
                  <a:lnTo>
                    <a:pt x="34" y="492"/>
                  </a:lnTo>
                  <a:lnTo>
                    <a:pt x="34" y="489"/>
                  </a:lnTo>
                  <a:lnTo>
                    <a:pt x="32" y="489"/>
                  </a:lnTo>
                  <a:lnTo>
                    <a:pt x="28" y="487"/>
                  </a:lnTo>
                  <a:lnTo>
                    <a:pt x="27" y="487"/>
                  </a:lnTo>
                  <a:lnTo>
                    <a:pt x="27" y="483"/>
                  </a:lnTo>
                  <a:lnTo>
                    <a:pt x="23" y="483"/>
                  </a:lnTo>
                  <a:lnTo>
                    <a:pt x="23" y="481"/>
                  </a:lnTo>
                  <a:lnTo>
                    <a:pt x="21" y="478"/>
                  </a:lnTo>
                  <a:lnTo>
                    <a:pt x="21" y="476"/>
                  </a:lnTo>
                  <a:lnTo>
                    <a:pt x="21" y="473"/>
                  </a:lnTo>
                  <a:lnTo>
                    <a:pt x="23" y="473"/>
                  </a:lnTo>
                  <a:lnTo>
                    <a:pt x="21" y="471"/>
                  </a:lnTo>
                  <a:lnTo>
                    <a:pt x="23" y="471"/>
                  </a:lnTo>
                  <a:lnTo>
                    <a:pt x="21" y="471"/>
                  </a:lnTo>
                  <a:lnTo>
                    <a:pt x="23" y="471"/>
                  </a:lnTo>
                  <a:lnTo>
                    <a:pt x="23" y="467"/>
                  </a:lnTo>
                  <a:lnTo>
                    <a:pt x="21" y="467"/>
                  </a:lnTo>
                  <a:lnTo>
                    <a:pt x="23" y="467"/>
                  </a:lnTo>
                  <a:lnTo>
                    <a:pt x="21" y="467"/>
                  </a:lnTo>
                  <a:lnTo>
                    <a:pt x="21" y="466"/>
                  </a:lnTo>
                  <a:lnTo>
                    <a:pt x="21" y="462"/>
                  </a:lnTo>
                  <a:lnTo>
                    <a:pt x="21" y="466"/>
                  </a:lnTo>
                  <a:lnTo>
                    <a:pt x="18" y="462"/>
                  </a:lnTo>
                  <a:lnTo>
                    <a:pt x="18" y="466"/>
                  </a:lnTo>
                  <a:lnTo>
                    <a:pt x="18" y="462"/>
                  </a:lnTo>
                  <a:lnTo>
                    <a:pt x="18" y="466"/>
                  </a:lnTo>
                  <a:lnTo>
                    <a:pt x="16" y="466"/>
                  </a:lnTo>
                  <a:lnTo>
                    <a:pt x="16" y="462"/>
                  </a:lnTo>
                  <a:lnTo>
                    <a:pt x="16" y="460"/>
                  </a:lnTo>
                  <a:lnTo>
                    <a:pt x="12" y="460"/>
                  </a:lnTo>
                  <a:lnTo>
                    <a:pt x="12" y="457"/>
                  </a:lnTo>
                  <a:lnTo>
                    <a:pt x="11" y="457"/>
                  </a:lnTo>
                  <a:lnTo>
                    <a:pt x="11" y="455"/>
                  </a:lnTo>
                  <a:lnTo>
                    <a:pt x="11" y="452"/>
                  </a:lnTo>
                  <a:lnTo>
                    <a:pt x="7" y="452"/>
                  </a:lnTo>
                  <a:lnTo>
                    <a:pt x="5" y="452"/>
                  </a:lnTo>
                  <a:lnTo>
                    <a:pt x="5" y="450"/>
                  </a:lnTo>
                  <a:lnTo>
                    <a:pt x="5" y="446"/>
                  </a:lnTo>
                  <a:lnTo>
                    <a:pt x="5" y="445"/>
                  </a:lnTo>
                  <a:lnTo>
                    <a:pt x="5" y="446"/>
                  </a:lnTo>
                  <a:lnTo>
                    <a:pt x="2" y="446"/>
                  </a:lnTo>
                  <a:lnTo>
                    <a:pt x="2" y="445"/>
                  </a:lnTo>
                  <a:lnTo>
                    <a:pt x="0" y="445"/>
                  </a:lnTo>
                  <a:lnTo>
                    <a:pt x="0" y="441"/>
                  </a:lnTo>
                  <a:lnTo>
                    <a:pt x="0" y="439"/>
                  </a:lnTo>
                  <a:lnTo>
                    <a:pt x="0" y="441"/>
                  </a:lnTo>
                  <a:lnTo>
                    <a:pt x="2" y="441"/>
                  </a:lnTo>
                  <a:lnTo>
                    <a:pt x="2" y="439"/>
                  </a:lnTo>
                  <a:lnTo>
                    <a:pt x="2" y="436"/>
                  </a:lnTo>
                  <a:lnTo>
                    <a:pt x="5" y="436"/>
                  </a:lnTo>
                  <a:lnTo>
                    <a:pt x="2" y="436"/>
                  </a:lnTo>
                  <a:lnTo>
                    <a:pt x="5" y="436"/>
                  </a:lnTo>
                  <a:lnTo>
                    <a:pt x="5" y="434"/>
                  </a:lnTo>
                  <a:lnTo>
                    <a:pt x="7" y="434"/>
                  </a:lnTo>
                  <a:lnTo>
                    <a:pt x="7" y="431"/>
                  </a:lnTo>
                  <a:lnTo>
                    <a:pt x="7" y="429"/>
                  </a:lnTo>
                  <a:lnTo>
                    <a:pt x="5" y="429"/>
                  </a:lnTo>
                  <a:lnTo>
                    <a:pt x="7" y="429"/>
                  </a:lnTo>
                  <a:lnTo>
                    <a:pt x="7" y="425"/>
                  </a:lnTo>
                  <a:lnTo>
                    <a:pt x="7" y="424"/>
                  </a:lnTo>
                  <a:lnTo>
                    <a:pt x="7" y="420"/>
                  </a:lnTo>
                  <a:lnTo>
                    <a:pt x="11" y="420"/>
                  </a:lnTo>
                  <a:lnTo>
                    <a:pt x="7" y="420"/>
                  </a:lnTo>
                  <a:lnTo>
                    <a:pt x="11" y="420"/>
                  </a:lnTo>
                  <a:lnTo>
                    <a:pt x="11" y="417"/>
                  </a:lnTo>
                  <a:lnTo>
                    <a:pt x="11" y="415"/>
                  </a:lnTo>
                  <a:lnTo>
                    <a:pt x="12" y="415"/>
                  </a:lnTo>
                  <a:lnTo>
                    <a:pt x="16" y="415"/>
                  </a:lnTo>
                  <a:lnTo>
                    <a:pt x="16" y="411"/>
                  </a:lnTo>
                  <a:lnTo>
                    <a:pt x="16" y="410"/>
                  </a:lnTo>
                  <a:lnTo>
                    <a:pt x="18" y="410"/>
                  </a:lnTo>
                  <a:lnTo>
                    <a:pt x="18" y="406"/>
                  </a:lnTo>
                  <a:lnTo>
                    <a:pt x="18" y="404"/>
                  </a:lnTo>
                  <a:lnTo>
                    <a:pt x="18" y="401"/>
                  </a:lnTo>
                  <a:lnTo>
                    <a:pt x="21" y="401"/>
                  </a:lnTo>
                  <a:lnTo>
                    <a:pt x="21" y="399"/>
                  </a:lnTo>
                  <a:lnTo>
                    <a:pt x="23" y="399"/>
                  </a:lnTo>
                  <a:lnTo>
                    <a:pt x="23" y="396"/>
                  </a:lnTo>
                  <a:lnTo>
                    <a:pt x="23" y="394"/>
                  </a:lnTo>
                  <a:lnTo>
                    <a:pt x="27" y="394"/>
                  </a:lnTo>
                  <a:lnTo>
                    <a:pt x="28" y="394"/>
                  </a:lnTo>
                  <a:lnTo>
                    <a:pt x="28" y="390"/>
                  </a:lnTo>
                  <a:lnTo>
                    <a:pt x="28" y="394"/>
                  </a:lnTo>
                  <a:lnTo>
                    <a:pt x="32" y="394"/>
                  </a:lnTo>
                  <a:lnTo>
                    <a:pt x="32" y="390"/>
                  </a:lnTo>
                  <a:lnTo>
                    <a:pt x="34" y="390"/>
                  </a:lnTo>
                  <a:lnTo>
                    <a:pt x="34" y="389"/>
                  </a:lnTo>
                  <a:lnTo>
                    <a:pt x="34" y="385"/>
                  </a:lnTo>
                  <a:lnTo>
                    <a:pt x="34" y="383"/>
                  </a:lnTo>
                  <a:lnTo>
                    <a:pt x="34" y="380"/>
                  </a:lnTo>
                  <a:lnTo>
                    <a:pt x="37" y="380"/>
                  </a:lnTo>
                  <a:lnTo>
                    <a:pt x="34" y="380"/>
                  </a:lnTo>
                  <a:lnTo>
                    <a:pt x="34" y="378"/>
                  </a:lnTo>
                  <a:lnTo>
                    <a:pt x="37" y="378"/>
                  </a:lnTo>
                  <a:lnTo>
                    <a:pt x="37" y="375"/>
                  </a:lnTo>
                  <a:lnTo>
                    <a:pt x="37" y="373"/>
                  </a:lnTo>
                  <a:lnTo>
                    <a:pt x="34" y="373"/>
                  </a:lnTo>
                  <a:lnTo>
                    <a:pt x="34" y="369"/>
                  </a:lnTo>
                  <a:lnTo>
                    <a:pt x="34" y="368"/>
                  </a:lnTo>
                  <a:lnTo>
                    <a:pt x="37" y="368"/>
                  </a:lnTo>
                  <a:lnTo>
                    <a:pt x="37" y="364"/>
                  </a:lnTo>
                  <a:lnTo>
                    <a:pt x="39" y="364"/>
                  </a:lnTo>
                  <a:lnTo>
                    <a:pt x="39" y="362"/>
                  </a:lnTo>
                  <a:lnTo>
                    <a:pt x="39" y="359"/>
                  </a:lnTo>
                  <a:lnTo>
                    <a:pt x="42" y="359"/>
                  </a:lnTo>
                  <a:lnTo>
                    <a:pt x="42" y="357"/>
                  </a:lnTo>
                  <a:lnTo>
                    <a:pt x="42" y="354"/>
                  </a:lnTo>
                  <a:lnTo>
                    <a:pt x="39" y="354"/>
                  </a:lnTo>
                  <a:lnTo>
                    <a:pt x="39" y="352"/>
                  </a:lnTo>
                  <a:lnTo>
                    <a:pt x="39" y="348"/>
                  </a:lnTo>
                  <a:lnTo>
                    <a:pt x="39" y="347"/>
                  </a:lnTo>
                  <a:lnTo>
                    <a:pt x="39" y="343"/>
                  </a:lnTo>
                  <a:lnTo>
                    <a:pt x="39" y="341"/>
                  </a:lnTo>
                  <a:lnTo>
                    <a:pt x="37" y="341"/>
                  </a:lnTo>
                  <a:lnTo>
                    <a:pt x="39" y="341"/>
                  </a:lnTo>
                  <a:lnTo>
                    <a:pt x="42" y="341"/>
                  </a:lnTo>
                  <a:lnTo>
                    <a:pt x="39" y="341"/>
                  </a:lnTo>
                  <a:lnTo>
                    <a:pt x="42" y="341"/>
                  </a:lnTo>
                  <a:lnTo>
                    <a:pt x="42" y="338"/>
                  </a:lnTo>
                  <a:lnTo>
                    <a:pt x="42" y="336"/>
                  </a:lnTo>
                  <a:lnTo>
                    <a:pt x="44" y="336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3" y="338"/>
                  </a:lnTo>
                  <a:lnTo>
                    <a:pt x="53" y="336"/>
                  </a:lnTo>
                  <a:lnTo>
                    <a:pt x="53" y="338"/>
                  </a:lnTo>
                  <a:lnTo>
                    <a:pt x="53" y="336"/>
                  </a:lnTo>
                  <a:lnTo>
                    <a:pt x="53" y="333"/>
                  </a:lnTo>
                  <a:lnTo>
                    <a:pt x="55" y="333"/>
                  </a:lnTo>
                  <a:lnTo>
                    <a:pt x="58" y="333"/>
                  </a:lnTo>
                  <a:lnTo>
                    <a:pt x="58" y="331"/>
                  </a:lnTo>
                  <a:lnTo>
                    <a:pt x="58" y="327"/>
                  </a:lnTo>
                  <a:lnTo>
                    <a:pt x="60" y="327"/>
                  </a:lnTo>
                  <a:lnTo>
                    <a:pt x="60" y="326"/>
                  </a:lnTo>
                  <a:lnTo>
                    <a:pt x="63" y="326"/>
                  </a:lnTo>
                  <a:lnTo>
                    <a:pt x="63" y="322"/>
                  </a:lnTo>
                  <a:lnTo>
                    <a:pt x="65" y="322"/>
                  </a:lnTo>
                  <a:lnTo>
                    <a:pt x="65" y="320"/>
                  </a:lnTo>
                  <a:lnTo>
                    <a:pt x="65" y="317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0" y="315"/>
                  </a:lnTo>
                  <a:lnTo>
                    <a:pt x="70" y="312"/>
                  </a:lnTo>
                  <a:lnTo>
                    <a:pt x="74" y="312"/>
                  </a:lnTo>
                  <a:lnTo>
                    <a:pt x="74" y="310"/>
                  </a:lnTo>
                  <a:lnTo>
                    <a:pt x="76" y="310"/>
                  </a:lnTo>
                  <a:lnTo>
                    <a:pt x="76" y="312"/>
                  </a:lnTo>
                  <a:lnTo>
                    <a:pt x="79" y="312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5"/>
                  </a:lnTo>
                  <a:lnTo>
                    <a:pt x="81" y="312"/>
                  </a:lnTo>
                  <a:lnTo>
                    <a:pt x="84" y="312"/>
                  </a:lnTo>
                  <a:lnTo>
                    <a:pt x="84" y="310"/>
                  </a:lnTo>
                  <a:lnTo>
                    <a:pt x="86" y="310"/>
                  </a:lnTo>
                  <a:lnTo>
                    <a:pt x="86" y="306"/>
                  </a:lnTo>
                  <a:lnTo>
                    <a:pt x="86" y="310"/>
                  </a:lnTo>
                  <a:lnTo>
                    <a:pt x="90" y="310"/>
                  </a:lnTo>
                  <a:lnTo>
                    <a:pt x="91" y="310"/>
                  </a:lnTo>
                  <a:lnTo>
                    <a:pt x="95" y="310"/>
                  </a:lnTo>
                  <a:lnTo>
                    <a:pt x="95" y="306"/>
                  </a:lnTo>
                  <a:lnTo>
                    <a:pt x="95" y="310"/>
                  </a:lnTo>
                  <a:lnTo>
                    <a:pt x="97" y="310"/>
                  </a:lnTo>
                  <a:lnTo>
                    <a:pt x="97" y="306"/>
                  </a:lnTo>
                  <a:lnTo>
                    <a:pt x="100" y="306"/>
                  </a:lnTo>
                  <a:lnTo>
                    <a:pt x="102" y="306"/>
                  </a:lnTo>
                  <a:lnTo>
                    <a:pt x="102" y="310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6"/>
                  </a:lnTo>
                  <a:lnTo>
                    <a:pt x="105" y="306"/>
                  </a:lnTo>
                  <a:lnTo>
                    <a:pt x="105" y="305"/>
                  </a:lnTo>
                  <a:lnTo>
                    <a:pt x="107" y="305"/>
                  </a:lnTo>
                  <a:lnTo>
                    <a:pt x="107" y="301"/>
                  </a:lnTo>
                  <a:lnTo>
                    <a:pt x="107" y="299"/>
                  </a:lnTo>
                  <a:lnTo>
                    <a:pt x="105" y="299"/>
                  </a:lnTo>
                  <a:lnTo>
                    <a:pt x="107" y="299"/>
                  </a:lnTo>
                  <a:lnTo>
                    <a:pt x="111" y="299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18" y="299"/>
                  </a:lnTo>
                  <a:lnTo>
                    <a:pt x="121" y="299"/>
                  </a:lnTo>
                  <a:lnTo>
                    <a:pt x="121" y="296"/>
                  </a:lnTo>
                  <a:lnTo>
                    <a:pt x="121" y="294"/>
                  </a:lnTo>
                  <a:lnTo>
                    <a:pt x="123" y="294"/>
                  </a:lnTo>
                  <a:lnTo>
                    <a:pt x="126" y="294"/>
                  </a:lnTo>
                  <a:lnTo>
                    <a:pt x="126" y="291"/>
                  </a:lnTo>
                  <a:lnTo>
                    <a:pt x="123" y="291"/>
                  </a:lnTo>
                  <a:lnTo>
                    <a:pt x="123" y="289"/>
                  </a:lnTo>
                  <a:lnTo>
                    <a:pt x="123" y="285"/>
                  </a:lnTo>
                  <a:lnTo>
                    <a:pt x="123" y="284"/>
                  </a:lnTo>
                  <a:lnTo>
                    <a:pt x="121" y="284"/>
                  </a:lnTo>
                  <a:lnTo>
                    <a:pt x="123" y="284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18" y="278"/>
                  </a:lnTo>
                  <a:lnTo>
                    <a:pt x="121" y="278"/>
                  </a:lnTo>
                  <a:lnTo>
                    <a:pt x="121" y="275"/>
                  </a:lnTo>
                  <a:lnTo>
                    <a:pt x="123" y="275"/>
                  </a:lnTo>
                  <a:lnTo>
                    <a:pt x="123" y="273"/>
                  </a:lnTo>
                  <a:lnTo>
                    <a:pt x="126" y="273"/>
                  </a:lnTo>
                  <a:lnTo>
                    <a:pt x="126" y="270"/>
                  </a:lnTo>
                  <a:lnTo>
                    <a:pt x="128" y="270"/>
                  </a:lnTo>
                  <a:lnTo>
                    <a:pt x="128" y="268"/>
                  </a:lnTo>
                  <a:lnTo>
                    <a:pt x="126" y="268"/>
                  </a:lnTo>
                  <a:lnTo>
                    <a:pt x="126" y="264"/>
                  </a:lnTo>
                  <a:lnTo>
                    <a:pt x="126" y="263"/>
                  </a:lnTo>
                  <a:lnTo>
                    <a:pt x="126" y="259"/>
                  </a:lnTo>
                  <a:lnTo>
                    <a:pt x="126" y="257"/>
                  </a:lnTo>
                  <a:lnTo>
                    <a:pt x="126" y="254"/>
                  </a:lnTo>
                  <a:lnTo>
                    <a:pt x="128" y="254"/>
                  </a:lnTo>
                  <a:lnTo>
                    <a:pt x="132" y="254"/>
                  </a:lnTo>
                  <a:lnTo>
                    <a:pt x="132" y="252"/>
                  </a:lnTo>
                  <a:lnTo>
                    <a:pt x="133" y="252"/>
                  </a:lnTo>
                  <a:lnTo>
                    <a:pt x="133" y="249"/>
                  </a:lnTo>
                  <a:lnTo>
                    <a:pt x="137" y="249"/>
                  </a:lnTo>
                  <a:lnTo>
                    <a:pt x="137" y="247"/>
                  </a:lnTo>
                  <a:lnTo>
                    <a:pt x="139" y="247"/>
                  </a:lnTo>
                  <a:lnTo>
                    <a:pt x="142" y="247"/>
                  </a:lnTo>
                  <a:lnTo>
                    <a:pt x="142" y="243"/>
                  </a:lnTo>
                  <a:lnTo>
                    <a:pt x="142" y="247"/>
                  </a:lnTo>
                  <a:lnTo>
                    <a:pt x="142" y="243"/>
                  </a:lnTo>
                  <a:lnTo>
                    <a:pt x="144" y="243"/>
                  </a:lnTo>
                  <a:lnTo>
                    <a:pt x="147" y="243"/>
                  </a:lnTo>
                  <a:lnTo>
                    <a:pt x="147" y="242"/>
                  </a:lnTo>
                  <a:lnTo>
                    <a:pt x="147" y="238"/>
                  </a:lnTo>
                  <a:lnTo>
                    <a:pt x="147" y="236"/>
                  </a:lnTo>
                  <a:lnTo>
                    <a:pt x="144" y="236"/>
                  </a:lnTo>
                  <a:lnTo>
                    <a:pt x="147" y="236"/>
                  </a:lnTo>
                  <a:lnTo>
                    <a:pt x="147" y="233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49" y="227"/>
                  </a:lnTo>
                  <a:lnTo>
                    <a:pt x="153" y="227"/>
                  </a:lnTo>
                  <a:lnTo>
                    <a:pt x="154" y="227"/>
                  </a:lnTo>
                  <a:lnTo>
                    <a:pt x="158" y="227"/>
                  </a:lnTo>
                  <a:lnTo>
                    <a:pt x="160" y="227"/>
                  </a:lnTo>
                  <a:lnTo>
                    <a:pt x="160" y="224"/>
                  </a:lnTo>
                  <a:lnTo>
                    <a:pt x="163" y="224"/>
                  </a:lnTo>
                  <a:lnTo>
                    <a:pt x="163" y="222"/>
                  </a:lnTo>
                  <a:lnTo>
                    <a:pt x="163" y="219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3"/>
                  </a:lnTo>
                  <a:lnTo>
                    <a:pt x="168" y="213"/>
                  </a:lnTo>
                  <a:lnTo>
                    <a:pt x="168" y="212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2" y="206"/>
                  </a:lnTo>
                  <a:lnTo>
                    <a:pt x="168" y="206"/>
                  </a:lnTo>
                  <a:lnTo>
                    <a:pt x="168" y="203"/>
                  </a:lnTo>
                  <a:lnTo>
                    <a:pt x="168" y="201"/>
                  </a:lnTo>
                  <a:lnTo>
                    <a:pt x="168" y="198"/>
                  </a:lnTo>
                  <a:lnTo>
                    <a:pt x="172" y="198"/>
                  </a:lnTo>
                  <a:lnTo>
                    <a:pt x="172" y="201"/>
                  </a:lnTo>
                  <a:lnTo>
                    <a:pt x="172" y="198"/>
                  </a:lnTo>
                  <a:lnTo>
                    <a:pt x="172" y="196"/>
                  </a:lnTo>
                  <a:lnTo>
                    <a:pt x="174" y="196"/>
                  </a:lnTo>
                  <a:lnTo>
                    <a:pt x="174" y="192"/>
                  </a:lnTo>
                  <a:lnTo>
                    <a:pt x="174" y="191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79" y="185"/>
                  </a:lnTo>
                  <a:lnTo>
                    <a:pt x="179" y="182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77"/>
                  </a:lnTo>
                  <a:lnTo>
                    <a:pt x="179" y="177"/>
                  </a:lnTo>
                  <a:lnTo>
                    <a:pt x="179" y="175"/>
                  </a:lnTo>
                  <a:lnTo>
                    <a:pt x="179" y="171"/>
                  </a:lnTo>
                  <a:lnTo>
                    <a:pt x="179" y="170"/>
                  </a:lnTo>
                  <a:lnTo>
                    <a:pt x="177" y="170"/>
                  </a:lnTo>
                  <a:lnTo>
                    <a:pt x="177" y="166"/>
                  </a:lnTo>
                  <a:lnTo>
                    <a:pt x="177" y="164"/>
                  </a:lnTo>
                  <a:lnTo>
                    <a:pt x="177" y="161"/>
                  </a:lnTo>
                  <a:lnTo>
                    <a:pt x="174" y="161"/>
                  </a:lnTo>
                  <a:lnTo>
                    <a:pt x="174" y="159"/>
                  </a:lnTo>
                  <a:lnTo>
                    <a:pt x="172" y="159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72" y="154"/>
                  </a:lnTo>
                  <a:lnTo>
                    <a:pt x="174" y="154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9" y="156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8" y="156"/>
                  </a:lnTo>
                  <a:lnTo>
                    <a:pt x="189" y="156"/>
                  </a:lnTo>
                  <a:lnTo>
                    <a:pt x="189" y="154"/>
                  </a:lnTo>
                  <a:lnTo>
                    <a:pt x="189" y="156"/>
                  </a:lnTo>
                  <a:lnTo>
                    <a:pt x="193" y="156"/>
                  </a:lnTo>
                  <a:lnTo>
                    <a:pt x="195" y="156"/>
                  </a:lnTo>
                  <a:lnTo>
                    <a:pt x="195" y="159"/>
                  </a:lnTo>
                  <a:lnTo>
                    <a:pt x="198" y="159"/>
                  </a:lnTo>
                  <a:lnTo>
                    <a:pt x="200" y="159"/>
                  </a:lnTo>
                  <a:lnTo>
                    <a:pt x="200" y="161"/>
                  </a:lnTo>
                  <a:lnTo>
                    <a:pt x="203" y="161"/>
                  </a:lnTo>
                  <a:lnTo>
                    <a:pt x="203" y="159"/>
                  </a:lnTo>
                  <a:lnTo>
                    <a:pt x="205" y="159"/>
                  </a:lnTo>
                  <a:lnTo>
                    <a:pt x="209" y="159"/>
                  </a:lnTo>
                  <a:lnTo>
                    <a:pt x="209" y="156"/>
                  </a:lnTo>
                  <a:lnTo>
                    <a:pt x="210" y="156"/>
                  </a:lnTo>
                  <a:lnTo>
                    <a:pt x="214" y="156"/>
                  </a:lnTo>
                  <a:lnTo>
                    <a:pt x="216" y="156"/>
                  </a:lnTo>
                  <a:lnTo>
                    <a:pt x="219" y="156"/>
                  </a:lnTo>
                  <a:lnTo>
                    <a:pt x="221" y="156"/>
                  </a:lnTo>
                  <a:lnTo>
                    <a:pt x="221" y="159"/>
                  </a:lnTo>
                  <a:lnTo>
                    <a:pt x="224" y="159"/>
                  </a:lnTo>
                  <a:lnTo>
                    <a:pt x="226" y="159"/>
                  </a:lnTo>
                  <a:lnTo>
                    <a:pt x="230" y="159"/>
                  </a:lnTo>
                  <a:lnTo>
                    <a:pt x="230" y="156"/>
                  </a:lnTo>
                  <a:lnTo>
                    <a:pt x="230" y="154"/>
                  </a:lnTo>
                  <a:lnTo>
                    <a:pt x="231" y="154"/>
                  </a:lnTo>
                  <a:lnTo>
                    <a:pt x="231" y="150"/>
                  </a:lnTo>
                  <a:lnTo>
                    <a:pt x="230" y="150"/>
                  </a:lnTo>
                  <a:lnTo>
                    <a:pt x="230" y="149"/>
                  </a:lnTo>
                  <a:lnTo>
                    <a:pt x="226" y="149"/>
                  </a:lnTo>
                  <a:lnTo>
                    <a:pt x="230" y="149"/>
                  </a:lnTo>
                  <a:lnTo>
                    <a:pt x="230" y="145"/>
                  </a:lnTo>
                  <a:lnTo>
                    <a:pt x="230" y="143"/>
                  </a:lnTo>
                  <a:lnTo>
                    <a:pt x="231" y="143"/>
                  </a:lnTo>
                  <a:lnTo>
                    <a:pt x="235" y="143"/>
                  </a:lnTo>
                  <a:lnTo>
                    <a:pt x="235" y="140"/>
                  </a:lnTo>
                  <a:lnTo>
                    <a:pt x="235" y="138"/>
                  </a:lnTo>
                  <a:lnTo>
                    <a:pt x="231" y="138"/>
                  </a:lnTo>
                  <a:lnTo>
                    <a:pt x="230" y="138"/>
                  </a:lnTo>
                  <a:lnTo>
                    <a:pt x="230" y="135"/>
                  </a:lnTo>
                  <a:lnTo>
                    <a:pt x="230" y="133"/>
                  </a:lnTo>
                  <a:lnTo>
                    <a:pt x="226" y="133"/>
                  </a:lnTo>
                  <a:lnTo>
                    <a:pt x="226" y="129"/>
                  </a:lnTo>
                  <a:lnTo>
                    <a:pt x="230" y="129"/>
                  </a:lnTo>
                  <a:lnTo>
                    <a:pt x="230" y="128"/>
                  </a:lnTo>
                  <a:lnTo>
                    <a:pt x="231" y="128"/>
                  </a:lnTo>
                  <a:lnTo>
                    <a:pt x="230" y="128"/>
                  </a:lnTo>
                  <a:lnTo>
                    <a:pt x="231" y="128"/>
                  </a:lnTo>
                  <a:lnTo>
                    <a:pt x="231" y="124"/>
                  </a:lnTo>
                  <a:lnTo>
                    <a:pt x="230" y="124"/>
                  </a:lnTo>
                  <a:lnTo>
                    <a:pt x="230" y="122"/>
                  </a:lnTo>
                  <a:lnTo>
                    <a:pt x="226" y="122"/>
                  </a:lnTo>
                  <a:lnTo>
                    <a:pt x="224" y="122"/>
                  </a:lnTo>
                  <a:lnTo>
                    <a:pt x="226" y="122"/>
                  </a:lnTo>
                  <a:lnTo>
                    <a:pt x="226" y="119"/>
                  </a:lnTo>
                  <a:lnTo>
                    <a:pt x="230" y="119"/>
                  </a:lnTo>
                  <a:lnTo>
                    <a:pt x="230" y="117"/>
                  </a:lnTo>
                  <a:lnTo>
                    <a:pt x="230" y="114"/>
                  </a:lnTo>
                  <a:lnTo>
                    <a:pt x="226" y="114"/>
                  </a:lnTo>
                  <a:lnTo>
                    <a:pt x="230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31" y="108"/>
                  </a:lnTo>
                  <a:lnTo>
                    <a:pt x="231" y="107"/>
                  </a:lnTo>
                  <a:lnTo>
                    <a:pt x="231" y="103"/>
                  </a:lnTo>
                  <a:lnTo>
                    <a:pt x="235" y="103"/>
                  </a:lnTo>
                  <a:lnTo>
                    <a:pt x="235" y="101"/>
                  </a:lnTo>
                  <a:lnTo>
                    <a:pt x="237" y="101"/>
                  </a:lnTo>
                  <a:lnTo>
                    <a:pt x="240" y="101"/>
                  </a:lnTo>
                  <a:lnTo>
                    <a:pt x="240" y="98"/>
                  </a:lnTo>
                  <a:lnTo>
                    <a:pt x="242" y="98"/>
                  </a:lnTo>
                  <a:lnTo>
                    <a:pt x="246" y="98"/>
                  </a:lnTo>
                  <a:lnTo>
                    <a:pt x="246" y="96"/>
                  </a:lnTo>
                  <a:lnTo>
                    <a:pt x="246" y="93"/>
                  </a:lnTo>
                  <a:lnTo>
                    <a:pt x="247" y="93"/>
                  </a:lnTo>
                  <a:lnTo>
                    <a:pt x="247" y="91"/>
                  </a:lnTo>
                  <a:lnTo>
                    <a:pt x="246" y="91"/>
                  </a:lnTo>
                  <a:lnTo>
                    <a:pt x="247" y="91"/>
                  </a:lnTo>
                  <a:lnTo>
                    <a:pt x="246" y="91"/>
                  </a:lnTo>
                  <a:lnTo>
                    <a:pt x="246" y="87"/>
                  </a:lnTo>
                  <a:lnTo>
                    <a:pt x="247" y="87"/>
                  </a:lnTo>
                  <a:lnTo>
                    <a:pt x="247" y="86"/>
                  </a:lnTo>
                  <a:lnTo>
                    <a:pt x="247" y="82"/>
                  </a:lnTo>
                  <a:lnTo>
                    <a:pt x="246" y="82"/>
                  </a:lnTo>
                  <a:lnTo>
                    <a:pt x="242" y="82"/>
                  </a:lnTo>
                  <a:lnTo>
                    <a:pt x="242" y="86"/>
                  </a:lnTo>
                  <a:lnTo>
                    <a:pt x="240" y="86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42" y="80"/>
                  </a:lnTo>
                  <a:lnTo>
                    <a:pt x="242" y="77"/>
                  </a:lnTo>
                  <a:lnTo>
                    <a:pt x="242" y="75"/>
                  </a:lnTo>
                  <a:lnTo>
                    <a:pt x="242" y="72"/>
                  </a:lnTo>
                  <a:lnTo>
                    <a:pt x="242" y="70"/>
                  </a:lnTo>
                  <a:lnTo>
                    <a:pt x="242" y="66"/>
                  </a:lnTo>
                  <a:lnTo>
                    <a:pt x="240" y="66"/>
                  </a:lnTo>
                  <a:lnTo>
                    <a:pt x="242" y="66"/>
                  </a:lnTo>
                  <a:lnTo>
                    <a:pt x="242" y="65"/>
                  </a:lnTo>
                  <a:lnTo>
                    <a:pt x="242" y="61"/>
                  </a:lnTo>
                  <a:lnTo>
                    <a:pt x="246" y="61"/>
                  </a:lnTo>
                  <a:lnTo>
                    <a:pt x="246" y="59"/>
                  </a:lnTo>
                  <a:lnTo>
                    <a:pt x="246" y="61"/>
                  </a:lnTo>
                  <a:lnTo>
                    <a:pt x="247" y="61"/>
                  </a:lnTo>
                  <a:lnTo>
                    <a:pt x="247" y="65"/>
                  </a:lnTo>
                  <a:lnTo>
                    <a:pt x="246" y="65"/>
                  </a:lnTo>
                  <a:lnTo>
                    <a:pt x="247" y="65"/>
                  </a:lnTo>
                  <a:lnTo>
                    <a:pt x="251" y="65"/>
                  </a:lnTo>
                  <a:lnTo>
                    <a:pt x="251" y="66"/>
                  </a:lnTo>
                  <a:lnTo>
                    <a:pt x="251" y="70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8" y="66"/>
                  </a:lnTo>
                  <a:lnTo>
                    <a:pt x="261" y="66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7" y="65"/>
                  </a:lnTo>
                  <a:lnTo>
                    <a:pt x="267" y="66"/>
                  </a:lnTo>
                  <a:lnTo>
                    <a:pt x="268" y="66"/>
                  </a:lnTo>
                  <a:lnTo>
                    <a:pt x="268" y="65"/>
                  </a:lnTo>
                  <a:lnTo>
                    <a:pt x="268" y="61"/>
                  </a:lnTo>
                  <a:lnTo>
                    <a:pt x="267" y="61"/>
                  </a:lnTo>
                  <a:lnTo>
                    <a:pt x="267" y="59"/>
                  </a:lnTo>
                  <a:lnTo>
                    <a:pt x="268" y="59"/>
                  </a:lnTo>
                  <a:lnTo>
                    <a:pt x="272" y="59"/>
                  </a:lnTo>
                  <a:lnTo>
                    <a:pt x="272" y="56"/>
                  </a:lnTo>
                  <a:lnTo>
                    <a:pt x="272" y="54"/>
                  </a:lnTo>
                  <a:lnTo>
                    <a:pt x="274" y="54"/>
                  </a:lnTo>
                  <a:lnTo>
                    <a:pt x="274" y="51"/>
                  </a:lnTo>
                  <a:lnTo>
                    <a:pt x="277" y="51"/>
                  </a:lnTo>
                  <a:lnTo>
                    <a:pt x="277" y="47"/>
                  </a:lnTo>
                  <a:lnTo>
                    <a:pt x="279" y="47"/>
                  </a:lnTo>
                  <a:lnTo>
                    <a:pt x="282" y="47"/>
                  </a:lnTo>
                  <a:lnTo>
                    <a:pt x="284" y="47"/>
                  </a:lnTo>
                  <a:lnTo>
                    <a:pt x="288" y="47"/>
                  </a:lnTo>
                  <a:lnTo>
                    <a:pt x="288" y="51"/>
                  </a:lnTo>
                  <a:lnTo>
                    <a:pt x="289" y="51"/>
                  </a:lnTo>
                  <a:lnTo>
                    <a:pt x="289" y="47"/>
                  </a:lnTo>
                  <a:lnTo>
                    <a:pt x="289" y="45"/>
                  </a:lnTo>
                  <a:lnTo>
                    <a:pt x="293" y="45"/>
                  </a:lnTo>
                  <a:lnTo>
                    <a:pt x="293" y="42"/>
                  </a:lnTo>
                  <a:lnTo>
                    <a:pt x="289" y="42"/>
                  </a:lnTo>
                  <a:lnTo>
                    <a:pt x="289" y="40"/>
                  </a:lnTo>
                  <a:lnTo>
                    <a:pt x="293" y="40"/>
                  </a:lnTo>
                  <a:lnTo>
                    <a:pt x="293" y="37"/>
                  </a:lnTo>
                  <a:lnTo>
                    <a:pt x="289" y="37"/>
                  </a:lnTo>
                  <a:lnTo>
                    <a:pt x="293" y="37"/>
                  </a:lnTo>
                  <a:lnTo>
                    <a:pt x="293" y="35"/>
                  </a:lnTo>
                  <a:lnTo>
                    <a:pt x="289" y="35"/>
                  </a:lnTo>
                  <a:lnTo>
                    <a:pt x="293" y="35"/>
                  </a:lnTo>
                  <a:lnTo>
                    <a:pt x="293" y="31"/>
                  </a:lnTo>
                  <a:lnTo>
                    <a:pt x="289" y="31"/>
                  </a:lnTo>
                  <a:lnTo>
                    <a:pt x="293" y="31"/>
                  </a:lnTo>
                  <a:lnTo>
                    <a:pt x="293" y="30"/>
                  </a:lnTo>
                  <a:lnTo>
                    <a:pt x="293" y="26"/>
                  </a:lnTo>
                  <a:lnTo>
                    <a:pt x="289" y="26"/>
                  </a:lnTo>
                  <a:lnTo>
                    <a:pt x="289" y="24"/>
                  </a:lnTo>
                  <a:lnTo>
                    <a:pt x="288" y="24"/>
                  </a:lnTo>
                  <a:lnTo>
                    <a:pt x="288" y="21"/>
                  </a:lnTo>
                  <a:lnTo>
                    <a:pt x="289" y="21"/>
                  </a:lnTo>
                  <a:lnTo>
                    <a:pt x="289" y="19"/>
                  </a:lnTo>
                  <a:lnTo>
                    <a:pt x="289" y="16"/>
                  </a:lnTo>
                  <a:lnTo>
                    <a:pt x="293" y="16"/>
                  </a:lnTo>
                  <a:lnTo>
                    <a:pt x="295" y="16"/>
                  </a:lnTo>
                  <a:lnTo>
                    <a:pt x="295" y="14"/>
                  </a:lnTo>
                  <a:lnTo>
                    <a:pt x="295" y="10"/>
                  </a:lnTo>
                  <a:lnTo>
                    <a:pt x="295" y="9"/>
                  </a:lnTo>
                  <a:lnTo>
                    <a:pt x="293" y="9"/>
                  </a:lnTo>
                  <a:lnTo>
                    <a:pt x="293" y="5"/>
                  </a:lnTo>
                  <a:lnTo>
                    <a:pt x="295" y="5"/>
                  </a:lnTo>
                  <a:lnTo>
                    <a:pt x="295" y="3"/>
                  </a:lnTo>
                  <a:lnTo>
                    <a:pt x="298" y="3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5" y="0"/>
                  </a:lnTo>
                  <a:lnTo>
                    <a:pt x="305" y="3"/>
                  </a:lnTo>
                  <a:lnTo>
                    <a:pt x="309" y="3"/>
                  </a:lnTo>
                  <a:lnTo>
                    <a:pt x="309" y="5"/>
                  </a:lnTo>
                  <a:lnTo>
                    <a:pt x="309" y="9"/>
                  </a:lnTo>
                  <a:lnTo>
                    <a:pt x="310" y="9"/>
                  </a:lnTo>
                  <a:lnTo>
                    <a:pt x="310" y="5"/>
                  </a:lnTo>
                  <a:lnTo>
                    <a:pt x="310" y="9"/>
                  </a:lnTo>
                  <a:lnTo>
                    <a:pt x="310" y="5"/>
                  </a:lnTo>
                  <a:lnTo>
                    <a:pt x="310" y="9"/>
                  </a:lnTo>
                  <a:lnTo>
                    <a:pt x="310" y="10"/>
                  </a:lnTo>
                  <a:lnTo>
                    <a:pt x="310" y="14"/>
                  </a:lnTo>
                  <a:lnTo>
                    <a:pt x="314" y="14"/>
                  </a:lnTo>
                  <a:lnTo>
                    <a:pt x="316" y="14"/>
                  </a:lnTo>
                  <a:lnTo>
                    <a:pt x="316" y="16"/>
                  </a:lnTo>
                  <a:lnTo>
                    <a:pt x="319" y="16"/>
                  </a:lnTo>
                  <a:lnTo>
                    <a:pt x="321" y="16"/>
                  </a:lnTo>
                  <a:lnTo>
                    <a:pt x="324" y="16"/>
                  </a:lnTo>
                  <a:lnTo>
                    <a:pt x="324" y="14"/>
                  </a:lnTo>
                  <a:lnTo>
                    <a:pt x="324" y="16"/>
                  </a:lnTo>
                  <a:lnTo>
                    <a:pt x="324" y="14"/>
                  </a:lnTo>
                  <a:lnTo>
                    <a:pt x="326" y="14"/>
                  </a:lnTo>
                  <a:lnTo>
                    <a:pt x="326" y="10"/>
                  </a:lnTo>
                  <a:lnTo>
                    <a:pt x="330" y="10"/>
                  </a:lnTo>
                  <a:lnTo>
                    <a:pt x="331" y="10"/>
                  </a:lnTo>
                  <a:lnTo>
                    <a:pt x="335" y="10"/>
                  </a:lnTo>
                  <a:lnTo>
                    <a:pt x="337" y="10"/>
                  </a:lnTo>
                  <a:lnTo>
                    <a:pt x="337" y="14"/>
                  </a:lnTo>
                  <a:lnTo>
                    <a:pt x="340" y="14"/>
                  </a:lnTo>
                  <a:lnTo>
                    <a:pt x="342" y="14"/>
                  </a:lnTo>
                  <a:lnTo>
                    <a:pt x="342" y="16"/>
                  </a:lnTo>
                  <a:lnTo>
                    <a:pt x="342" y="14"/>
                  </a:lnTo>
                  <a:lnTo>
                    <a:pt x="342" y="16"/>
                  </a:lnTo>
                  <a:lnTo>
                    <a:pt x="345" y="16"/>
                  </a:lnTo>
                  <a:lnTo>
                    <a:pt x="349" y="16"/>
                  </a:lnTo>
                  <a:lnTo>
                    <a:pt x="345" y="19"/>
                  </a:lnTo>
                  <a:lnTo>
                    <a:pt x="349" y="19"/>
                  </a:lnTo>
                  <a:lnTo>
                    <a:pt x="351" y="19"/>
                  </a:lnTo>
                  <a:lnTo>
                    <a:pt x="351" y="21"/>
                  </a:lnTo>
                  <a:lnTo>
                    <a:pt x="349" y="21"/>
                  </a:lnTo>
                  <a:lnTo>
                    <a:pt x="349" y="24"/>
                  </a:lnTo>
                  <a:lnTo>
                    <a:pt x="349" y="21"/>
                  </a:lnTo>
                  <a:lnTo>
                    <a:pt x="349" y="24"/>
                  </a:lnTo>
                  <a:lnTo>
                    <a:pt x="345" y="24"/>
                  </a:lnTo>
                  <a:lnTo>
                    <a:pt x="342" y="24"/>
                  </a:lnTo>
                  <a:lnTo>
                    <a:pt x="342" y="26"/>
                  </a:lnTo>
                  <a:lnTo>
                    <a:pt x="340" y="26"/>
                  </a:lnTo>
                  <a:lnTo>
                    <a:pt x="337" y="26"/>
                  </a:lnTo>
                  <a:lnTo>
                    <a:pt x="337" y="30"/>
                  </a:lnTo>
                  <a:lnTo>
                    <a:pt x="335" y="30"/>
                  </a:lnTo>
                  <a:lnTo>
                    <a:pt x="335" y="31"/>
                  </a:lnTo>
                  <a:lnTo>
                    <a:pt x="335" y="35"/>
                  </a:lnTo>
                  <a:lnTo>
                    <a:pt x="331" y="35"/>
                  </a:lnTo>
                  <a:lnTo>
                    <a:pt x="331" y="37"/>
                  </a:lnTo>
                  <a:lnTo>
                    <a:pt x="330" y="37"/>
                  </a:lnTo>
                  <a:lnTo>
                    <a:pt x="330" y="40"/>
                  </a:lnTo>
                  <a:lnTo>
                    <a:pt x="330" y="42"/>
                  </a:lnTo>
                  <a:lnTo>
                    <a:pt x="331" y="42"/>
                  </a:lnTo>
                  <a:lnTo>
                    <a:pt x="331" y="45"/>
                  </a:lnTo>
                  <a:lnTo>
                    <a:pt x="331" y="47"/>
                  </a:lnTo>
                  <a:lnTo>
                    <a:pt x="331" y="45"/>
                  </a:lnTo>
                  <a:lnTo>
                    <a:pt x="335" y="45"/>
                  </a:lnTo>
                  <a:lnTo>
                    <a:pt x="335" y="47"/>
                  </a:lnTo>
                  <a:lnTo>
                    <a:pt x="335" y="51"/>
                  </a:lnTo>
                  <a:lnTo>
                    <a:pt x="335" y="54"/>
                  </a:lnTo>
                  <a:lnTo>
                    <a:pt x="337" y="54"/>
                  </a:lnTo>
                  <a:lnTo>
                    <a:pt x="340" y="54"/>
                  </a:lnTo>
                  <a:lnTo>
                    <a:pt x="337" y="54"/>
                  </a:lnTo>
                  <a:lnTo>
                    <a:pt x="337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2" y="59"/>
                  </a:lnTo>
                  <a:lnTo>
                    <a:pt x="345" y="59"/>
                  </a:lnTo>
                  <a:lnTo>
                    <a:pt x="349" y="59"/>
                  </a:lnTo>
                  <a:lnTo>
                    <a:pt x="349" y="61"/>
                  </a:lnTo>
                  <a:lnTo>
                    <a:pt x="351" y="61"/>
                  </a:lnTo>
                  <a:lnTo>
                    <a:pt x="354" y="61"/>
                  </a:lnTo>
                  <a:lnTo>
                    <a:pt x="356" y="61"/>
                  </a:lnTo>
                  <a:lnTo>
                    <a:pt x="359" y="61"/>
                  </a:lnTo>
                  <a:lnTo>
                    <a:pt x="359" y="65"/>
                  </a:lnTo>
                  <a:lnTo>
                    <a:pt x="356" y="65"/>
                  </a:lnTo>
                  <a:lnTo>
                    <a:pt x="359" y="65"/>
                  </a:lnTo>
                  <a:lnTo>
                    <a:pt x="359" y="66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1" y="72"/>
                  </a:lnTo>
                  <a:lnTo>
                    <a:pt x="365" y="72"/>
                  </a:lnTo>
                  <a:lnTo>
                    <a:pt x="366" y="72"/>
                  </a:lnTo>
                  <a:lnTo>
                    <a:pt x="366" y="70"/>
                  </a:lnTo>
                  <a:lnTo>
                    <a:pt x="366" y="72"/>
                  </a:lnTo>
                  <a:lnTo>
                    <a:pt x="366" y="70"/>
                  </a:lnTo>
                  <a:lnTo>
                    <a:pt x="370" y="70"/>
                  </a:lnTo>
                  <a:lnTo>
                    <a:pt x="370" y="72"/>
                  </a:lnTo>
                  <a:lnTo>
                    <a:pt x="372" y="72"/>
                  </a:lnTo>
                  <a:lnTo>
                    <a:pt x="370" y="72"/>
                  </a:lnTo>
                  <a:lnTo>
                    <a:pt x="372" y="72"/>
                  </a:lnTo>
                  <a:lnTo>
                    <a:pt x="372" y="75"/>
                  </a:lnTo>
                  <a:lnTo>
                    <a:pt x="375" y="75"/>
                  </a:lnTo>
                  <a:lnTo>
                    <a:pt x="375" y="72"/>
                  </a:lnTo>
                  <a:lnTo>
                    <a:pt x="377" y="72"/>
                  </a:lnTo>
                  <a:lnTo>
                    <a:pt x="380" y="72"/>
                  </a:lnTo>
                  <a:lnTo>
                    <a:pt x="382" y="72"/>
                  </a:lnTo>
                  <a:lnTo>
                    <a:pt x="386" y="72"/>
                  </a:lnTo>
                  <a:lnTo>
                    <a:pt x="387" y="72"/>
                  </a:lnTo>
                  <a:lnTo>
                    <a:pt x="387" y="75"/>
                  </a:lnTo>
                  <a:lnTo>
                    <a:pt x="391" y="75"/>
                  </a:lnTo>
                  <a:lnTo>
                    <a:pt x="393" y="75"/>
                  </a:lnTo>
                  <a:lnTo>
                    <a:pt x="396" y="75"/>
                  </a:lnTo>
                  <a:lnTo>
                    <a:pt x="398" y="75"/>
                  </a:lnTo>
                  <a:lnTo>
                    <a:pt x="398" y="77"/>
                  </a:lnTo>
                  <a:lnTo>
                    <a:pt x="401" y="77"/>
                  </a:lnTo>
                  <a:lnTo>
                    <a:pt x="401" y="80"/>
                  </a:lnTo>
                  <a:lnTo>
                    <a:pt x="403" y="80"/>
                  </a:lnTo>
                  <a:lnTo>
                    <a:pt x="407" y="80"/>
                  </a:lnTo>
                  <a:lnTo>
                    <a:pt x="408" y="80"/>
                  </a:lnTo>
                  <a:lnTo>
                    <a:pt x="408" y="82"/>
                  </a:lnTo>
                  <a:lnTo>
                    <a:pt x="408" y="86"/>
                  </a:lnTo>
                  <a:lnTo>
                    <a:pt x="412" y="86"/>
                  </a:lnTo>
                  <a:lnTo>
                    <a:pt x="408" y="86"/>
                  </a:lnTo>
                  <a:lnTo>
                    <a:pt x="408" y="87"/>
                  </a:lnTo>
                  <a:lnTo>
                    <a:pt x="412" y="87"/>
                  </a:lnTo>
                  <a:lnTo>
                    <a:pt x="412" y="91"/>
                  </a:lnTo>
                  <a:lnTo>
                    <a:pt x="414" y="91"/>
                  </a:lnTo>
                  <a:lnTo>
                    <a:pt x="417" y="91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9" y="91"/>
                  </a:lnTo>
                  <a:lnTo>
                    <a:pt x="422" y="91"/>
                  </a:lnTo>
                  <a:lnTo>
                    <a:pt x="419" y="91"/>
                  </a:lnTo>
                  <a:lnTo>
                    <a:pt x="422" y="91"/>
                  </a:lnTo>
                  <a:lnTo>
                    <a:pt x="424" y="91"/>
                  </a:lnTo>
                  <a:lnTo>
                    <a:pt x="424" y="93"/>
                  </a:lnTo>
                  <a:lnTo>
                    <a:pt x="428" y="93"/>
                  </a:lnTo>
                  <a:lnTo>
                    <a:pt x="429" y="93"/>
                  </a:lnTo>
                  <a:lnTo>
                    <a:pt x="429" y="96"/>
                  </a:lnTo>
                  <a:lnTo>
                    <a:pt x="433" y="96"/>
                  </a:lnTo>
                  <a:lnTo>
                    <a:pt x="433" y="98"/>
                  </a:lnTo>
                  <a:lnTo>
                    <a:pt x="433" y="101"/>
                  </a:lnTo>
                  <a:lnTo>
                    <a:pt x="435" y="101"/>
                  </a:lnTo>
                  <a:lnTo>
                    <a:pt x="438" y="101"/>
                  </a:lnTo>
                  <a:lnTo>
                    <a:pt x="438" y="103"/>
                  </a:lnTo>
                  <a:lnTo>
                    <a:pt x="440" y="103"/>
                  </a:lnTo>
                  <a:lnTo>
                    <a:pt x="438" y="103"/>
                  </a:lnTo>
                  <a:lnTo>
                    <a:pt x="440" y="103"/>
                  </a:lnTo>
                  <a:lnTo>
                    <a:pt x="440" y="107"/>
                  </a:lnTo>
                  <a:lnTo>
                    <a:pt x="438" y="107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3" y="108"/>
                  </a:lnTo>
                  <a:lnTo>
                    <a:pt x="443" y="112"/>
                  </a:lnTo>
                  <a:lnTo>
                    <a:pt x="443" y="114"/>
                  </a:lnTo>
                  <a:lnTo>
                    <a:pt x="445" y="114"/>
                  </a:lnTo>
                  <a:lnTo>
                    <a:pt x="449" y="114"/>
                  </a:lnTo>
                  <a:lnTo>
                    <a:pt x="449" y="117"/>
                  </a:lnTo>
                  <a:lnTo>
                    <a:pt x="450" y="117"/>
                  </a:lnTo>
                  <a:lnTo>
                    <a:pt x="450" y="119"/>
                  </a:lnTo>
                  <a:lnTo>
                    <a:pt x="450" y="122"/>
                  </a:lnTo>
                  <a:lnTo>
                    <a:pt x="450" y="124"/>
                  </a:lnTo>
                  <a:lnTo>
                    <a:pt x="454" y="124"/>
                  </a:lnTo>
                  <a:lnTo>
                    <a:pt x="454" y="128"/>
                  </a:lnTo>
                  <a:lnTo>
                    <a:pt x="454" y="129"/>
                  </a:lnTo>
                  <a:lnTo>
                    <a:pt x="454" y="133"/>
                  </a:lnTo>
                  <a:lnTo>
                    <a:pt x="456" y="133"/>
                  </a:lnTo>
                  <a:lnTo>
                    <a:pt x="454" y="133"/>
                  </a:lnTo>
                  <a:lnTo>
                    <a:pt x="456" y="133"/>
                  </a:lnTo>
                  <a:lnTo>
                    <a:pt x="454" y="133"/>
                  </a:lnTo>
                  <a:lnTo>
                    <a:pt x="454" y="135"/>
                  </a:lnTo>
                  <a:lnTo>
                    <a:pt x="456" y="135"/>
                  </a:lnTo>
                  <a:lnTo>
                    <a:pt x="456" y="138"/>
                  </a:lnTo>
                  <a:lnTo>
                    <a:pt x="456" y="140"/>
                  </a:lnTo>
                  <a:lnTo>
                    <a:pt x="459" y="140"/>
                  </a:lnTo>
                  <a:lnTo>
                    <a:pt x="459" y="143"/>
                  </a:lnTo>
                  <a:lnTo>
                    <a:pt x="461" y="143"/>
                  </a:lnTo>
                  <a:lnTo>
                    <a:pt x="461" y="145"/>
                  </a:lnTo>
                  <a:lnTo>
                    <a:pt x="464" y="145"/>
                  </a:lnTo>
                  <a:lnTo>
                    <a:pt x="464" y="149"/>
                  </a:lnTo>
                  <a:lnTo>
                    <a:pt x="466" y="149"/>
                  </a:lnTo>
                  <a:lnTo>
                    <a:pt x="466" y="150"/>
                  </a:lnTo>
                  <a:lnTo>
                    <a:pt x="466" y="154"/>
                  </a:lnTo>
                  <a:lnTo>
                    <a:pt x="470" y="154"/>
                  </a:lnTo>
                  <a:lnTo>
                    <a:pt x="466" y="154"/>
                  </a:lnTo>
                  <a:lnTo>
                    <a:pt x="470" y="154"/>
                  </a:lnTo>
                  <a:lnTo>
                    <a:pt x="470" y="156"/>
                  </a:lnTo>
                  <a:lnTo>
                    <a:pt x="472" y="156"/>
                  </a:lnTo>
                  <a:lnTo>
                    <a:pt x="472" y="159"/>
                  </a:lnTo>
                  <a:lnTo>
                    <a:pt x="475" y="159"/>
                  </a:lnTo>
                  <a:lnTo>
                    <a:pt x="477" y="159"/>
                  </a:lnTo>
                  <a:lnTo>
                    <a:pt x="475" y="159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4"/>
                  </a:lnTo>
                  <a:lnTo>
                    <a:pt x="480" y="164"/>
                  </a:lnTo>
                  <a:lnTo>
                    <a:pt x="480" y="166"/>
                  </a:lnTo>
                  <a:lnTo>
                    <a:pt x="480" y="164"/>
                  </a:lnTo>
                  <a:lnTo>
                    <a:pt x="482" y="164"/>
                  </a:lnTo>
                  <a:lnTo>
                    <a:pt x="482" y="166"/>
                  </a:lnTo>
                  <a:lnTo>
                    <a:pt x="486" y="166"/>
                  </a:lnTo>
                  <a:lnTo>
                    <a:pt x="486" y="170"/>
                  </a:lnTo>
                  <a:lnTo>
                    <a:pt x="486" y="171"/>
                  </a:lnTo>
                  <a:lnTo>
                    <a:pt x="487" y="171"/>
                  </a:lnTo>
                  <a:lnTo>
                    <a:pt x="491" y="171"/>
                  </a:lnTo>
                  <a:lnTo>
                    <a:pt x="487" y="171"/>
                  </a:lnTo>
                  <a:lnTo>
                    <a:pt x="491" y="171"/>
                  </a:lnTo>
                  <a:lnTo>
                    <a:pt x="487" y="171"/>
                  </a:lnTo>
                  <a:lnTo>
                    <a:pt x="487" y="175"/>
                  </a:lnTo>
                  <a:lnTo>
                    <a:pt x="491" y="175"/>
                  </a:lnTo>
                  <a:lnTo>
                    <a:pt x="493" y="175"/>
                  </a:lnTo>
                  <a:lnTo>
                    <a:pt x="493" y="177"/>
                  </a:lnTo>
                  <a:lnTo>
                    <a:pt x="496" y="177"/>
                  </a:lnTo>
                  <a:lnTo>
                    <a:pt x="496" y="180"/>
                  </a:lnTo>
                  <a:lnTo>
                    <a:pt x="498" y="180"/>
                  </a:lnTo>
                  <a:lnTo>
                    <a:pt x="498" y="182"/>
                  </a:lnTo>
                  <a:lnTo>
                    <a:pt x="498" y="185"/>
                  </a:lnTo>
                  <a:lnTo>
                    <a:pt x="501" y="185"/>
                  </a:lnTo>
                  <a:lnTo>
                    <a:pt x="503" y="185"/>
                  </a:lnTo>
                  <a:lnTo>
                    <a:pt x="507" y="185"/>
                  </a:lnTo>
                  <a:lnTo>
                    <a:pt x="507" y="187"/>
                  </a:lnTo>
                  <a:lnTo>
                    <a:pt x="507" y="191"/>
                  </a:lnTo>
                  <a:lnTo>
                    <a:pt x="503" y="191"/>
                  </a:lnTo>
                  <a:lnTo>
                    <a:pt x="503" y="192"/>
                  </a:lnTo>
                  <a:lnTo>
                    <a:pt x="507" y="192"/>
                  </a:lnTo>
                  <a:lnTo>
                    <a:pt x="508" y="192"/>
                  </a:lnTo>
                  <a:lnTo>
                    <a:pt x="508" y="196"/>
                  </a:lnTo>
                  <a:lnTo>
                    <a:pt x="508" y="192"/>
                  </a:lnTo>
                  <a:lnTo>
                    <a:pt x="508" y="196"/>
                  </a:lnTo>
                  <a:lnTo>
                    <a:pt x="512" y="196"/>
                  </a:lnTo>
                  <a:lnTo>
                    <a:pt x="514" y="196"/>
                  </a:lnTo>
                  <a:lnTo>
                    <a:pt x="517" y="196"/>
                  </a:lnTo>
                  <a:lnTo>
                    <a:pt x="514" y="196"/>
                  </a:lnTo>
                  <a:lnTo>
                    <a:pt x="517" y="196"/>
                  </a:lnTo>
                  <a:lnTo>
                    <a:pt x="517" y="198"/>
                  </a:lnTo>
                  <a:lnTo>
                    <a:pt x="517" y="196"/>
                  </a:lnTo>
                  <a:lnTo>
                    <a:pt x="517" y="198"/>
                  </a:lnTo>
                  <a:lnTo>
                    <a:pt x="519" y="198"/>
                  </a:lnTo>
                  <a:lnTo>
                    <a:pt x="522" y="198"/>
                  </a:lnTo>
                  <a:lnTo>
                    <a:pt x="522" y="201"/>
                  </a:lnTo>
                  <a:lnTo>
                    <a:pt x="524" y="201"/>
                  </a:lnTo>
                  <a:lnTo>
                    <a:pt x="524" y="203"/>
                  </a:lnTo>
                  <a:lnTo>
                    <a:pt x="528" y="203"/>
                  </a:lnTo>
                  <a:lnTo>
                    <a:pt x="524" y="203"/>
                  </a:lnTo>
                  <a:lnTo>
                    <a:pt x="524" y="206"/>
                  </a:lnTo>
                  <a:lnTo>
                    <a:pt x="528" y="206"/>
                  </a:lnTo>
                  <a:lnTo>
                    <a:pt x="531" y="206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6" y="208"/>
                  </a:lnTo>
                  <a:lnTo>
                    <a:pt x="536" y="212"/>
                  </a:lnTo>
                  <a:lnTo>
                    <a:pt x="538" y="212"/>
                  </a:lnTo>
                  <a:lnTo>
                    <a:pt x="538" y="208"/>
                  </a:lnTo>
                  <a:lnTo>
                    <a:pt x="538" y="212"/>
                  </a:lnTo>
                  <a:lnTo>
                    <a:pt x="538" y="208"/>
                  </a:lnTo>
                  <a:lnTo>
                    <a:pt x="542" y="208"/>
                  </a:lnTo>
                  <a:lnTo>
                    <a:pt x="543" y="208"/>
                  </a:lnTo>
                  <a:lnTo>
                    <a:pt x="547" y="212"/>
                  </a:lnTo>
                  <a:lnTo>
                    <a:pt x="547" y="208"/>
                  </a:lnTo>
                  <a:lnTo>
                    <a:pt x="549" y="208"/>
                  </a:lnTo>
                  <a:lnTo>
                    <a:pt x="552" y="208"/>
                  </a:lnTo>
                  <a:lnTo>
                    <a:pt x="552" y="212"/>
                  </a:lnTo>
                  <a:lnTo>
                    <a:pt x="554" y="212"/>
                  </a:lnTo>
                  <a:lnTo>
                    <a:pt x="554" y="213"/>
                  </a:lnTo>
                  <a:lnTo>
                    <a:pt x="557" y="213"/>
                  </a:lnTo>
                  <a:lnTo>
                    <a:pt x="557" y="217"/>
                  </a:lnTo>
                  <a:lnTo>
                    <a:pt x="559" y="217"/>
                  </a:lnTo>
                  <a:lnTo>
                    <a:pt x="559" y="219"/>
                  </a:lnTo>
                  <a:lnTo>
                    <a:pt x="559" y="222"/>
                  </a:lnTo>
                  <a:lnTo>
                    <a:pt x="563" y="222"/>
                  </a:lnTo>
                  <a:lnTo>
                    <a:pt x="564" y="222"/>
                  </a:lnTo>
                  <a:lnTo>
                    <a:pt x="564" y="224"/>
                  </a:lnTo>
                  <a:lnTo>
                    <a:pt x="568" y="224"/>
                  </a:lnTo>
                  <a:lnTo>
                    <a:pt x="570" y="224"/>
                  </a:lnTo>
                  <a:lnTo>
                    <a:pt x="573" y="224"/>
                  </a:lnTo>
                  <a:lnTo>
                    <a:pt x="575" y="224"/>
                  </a:lnTo>
                  <a:lnTo>
                    <a:pt x="578" y="224"/>
                  </a:lnTo>
                  <a:lnTo>
                    <a:pt x="578" y="227"/>
                  </a:lnTo>
                  <a:lnTo>
                    <a:pt x="578" y="224"/>
                  </a:lnTo>
                  <a:lnTo>
                    <a:pt x="580" y="224"/>
                  </a:lnTo>
                  <a:lnTo>
                    <a:pt x="584" y="224"/>
                  </a:lnTo>
                  <a:lnTo>
                    <a:pt x="585" y="224"/>
                  </a:lnTo>
                  <a:lnTo>
                    <a:pt x="585" y="227"/>
                  </a:lnTo>
                  <a:lnTo>
                    <a:pt x="585" y="229"/>
                  </a:lnTo>
                  <a:lnTo>
                    <a:pt x="589" y="229"/>
                  </a:lnTo>
                  <a:lnTo>
                    <a:pt x="591" y="229"/>
                  </a:lnTo>
                  <a:lnTo>
                    <a:pt x="591" y="227"/>
                  </a:lnTo>
                  <a:lnTo>
                    <a:pt x="594" y="227"/>
                  </a:lnTo>
                  <a:lnTo>
                    <a:pt x="594" y="229"/>
                  </a:lnTo>
                  <a:lnTo>
                    <a:pt x="594" y="227"/>
                  </a:lnTo>
                  <a:lnTo>
                    <a:pt x="594" y="229"/>
                  </a:lnTo>
                  <a:lnTo>
                    <a:pt x="596" y="229"/>
                  </a:lnTo>
                  <a:lnTo>
                    <a:pt x="599" y="229"/>
                  </a:lnTo>
                  <a:lnTo>
                    <a:pt x="601" y="229"/>
                  </a:lnTo>
                  <a:lnTo>
                    <a:pt x="605" y="229"/>
                  </a:lnTo>
                  <a:lnTo>
                    <a:pt x="606" y="229"/>
                  </a:lnTo>
                  <a:lnTo>
                    <a:pt x="610" y="229"/>
                  </a:lnTo>
                  <a:lnTo>
                    <a:pt x="612" y="229"/>
                  </a:lnTo>
                  <a:lnTo>
                    <a:pt x="612" y="233"/>
                  </a:lnTo>
                  <a:lnTo>
                    <a:pt x="615" y="233"/>
                  </a:lnTo>
                  <a:lnTo>
                    <a:pt x="615" y="229"/>
                  </a:lnTo>
                  <a:lnTo>
                    <a:pt x="617" y="229"/>
                  </a:lnTo>
                  <a:lnTo>
                    <a:pt x="617" y="233"/>
                  </a:lnTo>
                  <a:lnTo>
                    <a:pt x="617" y="229"/>
                  </a:lnTo>
                  <a:lnTo>
                    <a:pt x="617" y="233"/>
                  </a:lnTo>
                  <a:lnTo>
                    <a:pt x="620" y="233"/>
                  </a:lnTo>
                  <a:lnTo>
                    <a:pt x="620" y="229"/>
                  </a:lnTo>
                  <a:lnTo>
                    <a:pt x="622" y="229"/>
                  </a:lnTo>
                  <a:lnTo>
                    <a:pt x="622" y="233"/>
                  </a:lnTo>
                  <a:lnTo>
                    <a:pt x="626" y="233"/>
                  </a:lnTo>
                  <a:lnTo>
                    <a:pt x="627" y="233"/>
                  </a:lnTo>
                  <a:lnTo>
                    <a:pt x="631" y="233"/>
                  </a:lnTo>
                  <a:lnTo>
                    <a:pt x="631" y="236"/>
                  </a:lnTo>
                  <a:lnTo>
                    <a:pt x="633" y="236"/>
                  </a:lnTo>
                  <a:lnTo>
                    <a:pt x="633" y="233"/>
                  </a:lnTo>
                  <a:lnTo>
                    <a:pt x="633" y="236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8" y="238"/>
                  </a:lnTo>
                  <a:lnTo>
                    <a:pt x="638" y="242"/>
                  </a:lnTo>
                  <a:lnTo>
                    <a:pt x="641" y="242"/>
                  </a:lnTo>
                  <a:lnTo>
                    <a:pt x="641" y="243"/>
                  </a:lnTo>
                  <a:lnTo>
                    <a:pt x="643" y="243"/>
                  </a:lnTo>
                  <a:lnTo>
                    <a:pt x="643" y="247"/>
                  </a:lnTo>
                  <a:lnTo>
                    <a:pt x="647" y="247"/>
                  </a:lnTo>
                  <a:lnTo>
                    <a:pt x="648" y="247"/>
                  </a:lnTo>
                  <a:lnTo>
                    <a:pt x="652" y="247"/>
                  </a:lnTo>
                  <a:lnTo>
                    <a:pt x="654" y="247"/>
                  </a:lnTo>
                  <a:lnTo>
                    <a:pt x="657" y="247"/>
                  </a:lnTo>
                  <a:lnTo>
                    <a:pt x="657" y="249"/>
                  </a:lnTo>
                  <a:lnTo>
                    <a:pt x="659" y="249"/>
                  </a:lnTo>
                  <a:lnTo>
                    <a:pt x="662" y="249"/>
                  </a:lnTo>
                  <a:lnTo>
                    <a:pt x="664" y="249"/>
                  </a:lnTo>
                  <a:lnTo>
                    <a:pt x="664" y="252"/>
                  </a:lnTo>
                  <a:lnTo>
                    <a:pt x="664" y="249"/>
                  </a:lnTo>
                  <a:lnTo>
                    <a:pt x="668" y="249"/>
                  </a:lnTo>
                  <a:lnTo>
                    <a:pt x="669" y="249"/>
                  </a:lnTo>
                  <a:lnTo>
                    <a:pt x="669" y="252"/>
                  </a:lnTo>
                  <a:lnTo>
                    <a:pt x="673" y="252"/>
                  </a:lnTo>
                  <a:lnTo>
                    <a:pt x="675" y="252"/>
                  </a:lnTo>
                  <a:lnTo>
                    <a:pt x="675" y="254"/>
                  </a:lnTo>
                  <a:lnTo>
                    <a:pt x="678" y="254"/>
                  </a:lnTo>
                  <a:lnTo>
                    <a:pt x="678" y="257"/>
                  </a:lnTo>
                  <a:lnTo>
                    <a:pt x="678" y="259"/>
                  </a:lnTo>
                  <a:lnTo>
                    <a:pt x="680" y="259"/>
                  </a:lnTo>
                  <a:lnTo>
                    <a:pt x="683" y="259"/>
                  </a:lnTo>
                  <a:lnTo>
                    <a:pt x="683" y="257"/>
                  </a:lnTo>
                  <a:lnTo>
                    <a:pt x="683" y="259"/>
                  </a:lnTo>
                  <a:lnTo>
                    <a:pt x="685" y="259"/>
                  </a:lnTo>
                  <a:lnTo>
                    <a:pt x="689" y="259"/>
                  </a:lnTo>
                  <a:lnTo>
                    <a:pt x="689" y="263"/>
                  </a:lnTo>
                  <a:lnTo>
                    <a:pt x="685" y="263"/>
                  </a:lnTo>
                  <a:lnTo>
                    <a:pt x="689" y="263"/>
                  </a:lnTo>
                  <a:lnTo>
                    <a:pt x="689" y="264"/>
                  </a:lnTo>
                  <a:lnTo>
                    <a:pt x="690" y="264"/>
                  </a:lnTo>
                  <a:lnTo>
                    <a:pt x="690" y="268"/>
                  </a:lnTo>
                  <a:lnTo>
                    <a:pt x="689" y="268"/>
                  </a:lnTo>
                  <a:lnTo>
                    <a:pt x="689" y="270"/>
                  </a:lnTo>
                  <a:lnTo>
                    <a:pt x="690" y="270"/>
                  </a:lnTo>
                  <a:lnTo>
                    <a:pt x="690" y="273"/>
                  </a:lnTo>
                  <a:lnTo>
                    <a:pt x="690" y="275"/>
                  </a:lnTo>
                  <a:lnTo>
                    <a:pt x="694" y="275"/>
                  </a:lnTo>
                  <a:lnTo>
                    <a:pt x="694" y="278"/>
                  </a:lnTo>
                  <a:lnTo>
                    <a:pt x="696" y="278"/>
                  </a:lnTo>
                  <a:lnTo>
                    <a:pt x="696" y="275"/>
                  </a:lnTo>
                  <a:lnTo>
                    <a:pt x="696" y="278"/>
                  </a:lnTo>
                  <a:lnTo>
                    <a:pt x="699" y="278"/>
                  </a:lnTo>
                  <a:lnTo>
                    <a:pt x="701" y="278"/>
                  </a:lnTo>
                  <a:lnTo>
                    <a:pt x="701" y="280"/>
                  </a:lnTo>
                  <a:lnTo>
                    <a:pt x="701" y="284"/>
                  </a:lnTo>
                  <a:lnTo>
                    <a:pt x="705" y="284"/>
                  </a:lnTo>
                  <a:lnTo>
                    <a:pt x="706" y="284"/>
                  </a:lnTo>
                  <a:lnTo>
                    <a:pt x="705" y="284"/>
                  </a:lnTo>
                  <a:lnTo>
                    <a:pt x="705" y="285"/>
                  </a:lnTo>
                  <a:lnTo>
                    <a:pt x="706" y="285"/>
                  </a:lnTo>
                  <a:lnTo>
                    <a:pt x="706" y="289"/>
                  </a:lnTo>
                  <a:lnTo>
                    <a:pt x="710" y="289"/>
                  </a:lnTo>
                  <a:lnTo>
                    <a:pt x="710" y="291"/>
                  </a:lnTo>
                  <a:lnTo>
                    <a:pt x="713" y="291"/>
                  </a:lnTo>
                  <a:lnTo>
                    <a:pt x="713" y="294"/>
                  </a:lnTo>
                  <a:lnTo>
                    <a:pt x="715" y="294"/>
                  </a:lnTo>
                  <a:lnTo>
                    <a:pt x="715" y="296"/>
                  </a:lnTo>
                  <a:lnTo>
                    <a:pt x="719" y="296"/>
                  </a:lnTo>
                  <a:lnTo>
                    <a:pt x="720" y="296"/>
                  </a:lnTo>
                  <a:lnTo>
                    <a:pt x="720" y="299"/>
                  </a:lnTo>
                  <a:lnTo>
                    <a:pt x="720" y="301"/>
                  </a:lnTo>
                  <a:lnTo>
                    <a:pt x="724" y="301"/>
                  </a:lnTo>
                  <a:lnTo>
                    <a:pt x="726" y="301"/>
                  </a:lnTo>
                  <a:lnTo>
                    <a:pt x="729" y="301"/>
                  </a:lnTo>
                  <a:lnTo>
                    <a:pt x="729" y="305"/>
                  </a:lnTo>
                  <a:lnTo>
                    <a:pt x="731" y="305"/>
                  </a:lnTo>
                  <a:lnTo>
                    <a:pt x="731" y="301"/>
                  </a:lnTo>
                  <a:lnTo>
                    <a:pt x="731" y="305"/>
                  </a:lnTo>
                  <a:lnTo>
                    <a:pt x="734" y="305"/>
                  </a:lnTo>
                  <a:lnTo>
                    <a:pt x="736" y="305"/>
                  </a:lnTo>
                  <a:lnTo>
                    <a:pt x="740" y="305"/>
                  </a:lnTo>
                  <a:lnTo>
                    <a:pt x="740" y="306"/>
                  </a:lnTo>
                  <a:lnTo>
                    <a:pt x="741" y="306"/>
                  </a:lnTo>
                  <a:lnTo>
                    <a:pt x="745" y="306"/>
                  </a:lnTo>
                  <a:lnTo>
                    <a:pt x="745" y="310"/>
                  </a:lnTo>
                  <a:lnTo>
                    <a:pt x="745" y="312"/>
                  </a:lnTo>
                  <a:lnTo>
                    <a:pt x="747" y="312"/>
                  </a:lnTo>
                  <a:lnTo>
                    <a:pt x="747" y="315"/>
                  </a:lnTo>
                  <a:lnTo>
                    <a:pt x="750" y="315"/>
                  </a:lnTo>
                  <a:lnTo>
                    <a:pt x="750" y="317"/>
                  </a:lnTo>
                  <a:lnTo>
                    <a:pt x="752" y="317"/>
                  </a:lnTo>
                  <a:lnTo>
                    <a:pt x="752" y="320"/>
                  </a:lnTo>
                  <a:lnTo>
                    <a:pt x="752" y="317"/>
                  </a:lnTo>
                  <a:lnTo>
                    <a:pt x="755" y="317"/>
                  </a:lnTo>
                  <a:lnTo>
                    <a:pt x="755" y="320"/>
                  </a:lnTo>
                  <a:lnTo>
                    <a:pt x="755" y="322"/>
                  </a:lnTo>
                  <a:lnTo>
                    <a:pt x="757" y="320"/>
                  </a:lnTo>
                  <a:lnTo>
                    <a:pt x="757" y="322"/>
                  </a:lnTo>
                  <a:lnTo>
                    <a:pt x="761" y="322"/>
                  </a:lnTo>
                  <a:lnTo>
                    <a:pt x="761" y="326"/>
                  </a:lnTo>
                  <a:lnTo>
                    <a:pt x="761" y="327"/>
                  </a:lnTo>
                  <a:lnTo>
                    <a:pt x="762" y="327"/>
                  </a:lnTo>
                  <a:lnTo>
                    <a:pt x="766" y="327"/>
                  </a:lnTo>
                  <a:lnTo>
                    <a:pt x="766" y="331"/>
                  </a:lnTo>
                  <a:lnTo>
                    <a:pt x="768" y="331"/>
                  </a:lnTo>
                  <a:lnTo>
                    <a:pt x="768" y="333"/>
                  </a:lnTo>
                  <a:lnTo>
                    <a:pt x="771" y="333"/>
                  </a:lnTo>
                  <a:lnTo>
                    <a:pt x="771" y="336"/>
                  </a:lnTo>
                  <a:lnTo>
                    <a:pt x="773" y="336"/>
                  </a:lnTo>
                  <a:lnTo>
                    <a:pt x="776" y="336"/>
                  </a:lnTo>
                  <a:lnTo>
                    <a:pt x="776" y="338"/>
                  </a:lnTo>
                  <a:lnTo>
                    <a:pt x="778" y="338"/>
                  </a:lnTo>
                  <a:lnTo>
                    <a:pt x="782" y="338"/>
                  </a:lnTo>
                  <a:lnTo>
                    <a:pt x="782" y="341"/>
                  </a:lnTo>
                  <a:lnTo>
                    <a:pt x="783" y="341"/>
                  </a:lnTo>
                  <a:lnTo>
                    <a:pt x="787" y="341"/>
                  </a:lnTo>
                  <a:lnTo>
                    <a:pt x="789" y="341"/>
                  </a:lnTo>
                  <a:lnTo>
                    <a:pt x="789" y="343"/>
                  </a:lnTo>
                  <a:lnTo>
                    <a:pt x="789" y="341"/>
                  </a:lnTo>
                  <a:lnTo>
                    <a:pt x="792" y="341"/>
                  </a:lnTo>
                  <a:lnTo>
                    <a:pt x="794" y="341"/>
                  </a:lnTo>
                  <a:lnTo>
                    <a:pt x="794" y="343"/>
                  </a:lnTo>
                  <a:lnTo>
                    <a:pt x="797" y="343"/>
                  </a:lnTo>
                  <a:lnTo>
                    <a:pt x="799" y="343"/>
                  </a:lnTo>
                  <a:lnTo>
                    <a:pt x="799" y="347"/>
                  </a:lnTo>
                  <a:lnTo>
                    <a:pt x="803" y="347"/>
                  </a:lnTo>
                  <a:lnTo>
                    <a:pt x="803" y="343"/>
                  </a:lnTo>
                  <a:lnTo>
                    <a:pt x="803" y="347"/>
                  </a:lnTo>
                  <a:lnTo>
                    <a:pt x="804" y="347"/>
                  </a:lnTo>
                  <a:lnTo>
                    <a:pt x="808" y="347"/>
                  </a:lnTo>
                  <a:lnTo>
                    <a:pt x="810" y="347"/>
                  </a:lnTo>
                  <a:lnTo>
                    <a:pt x="813" y="347"/>
                  </a:lnTo>
                  <a:lnTo>
                    <a:pt x="815" y="347"/>
                  </a:lnTo>
                  <a:lnTo>
                    <a:pt x="815" y="348"/>
                  </a:lnTo>
                  <a:lnTo>
                    <a:pt x="818" y="348"/>
                  </a:lnTo>
                  <a:lnTo>
                    <a:pt x="820" y="348"/>
                  </a:lnTo>
                  <a:lnTo>
                    <a:pt x="820" y="352"/>
                  </a:lnTo>
                  <a:lnTo>
                    <a:pt x="824" y="352"/>
                  </a:lnTo>
                  <a:lnTo>
                    <a:pt x="825" y="352"/>
                  </a:lnTo>
                  <a:lnTo>
                    <a:pt x="825" y="354"/>
                  </a:lnTo>
                  <a:lnTo>
                    <a:pt x="829" y="354"/>
                  </a:lnTo>
                  <a:lnTo>
                    <a:pt x="831" y="354"/>
                  </a:lnTo>
                  <a:lnTo>
                    <a:pt x="834" y="354"/>
                  </a:lnTo>
                  <a:lnTo>
                    <a:pt x="834" y="357"/>
                  </a:lnTo>
                  <a:lnTo>
                    <a:pt x="836" y="357"/>
                  </a:lnTo>
                  <a:lnTo>
                    <a:pt x="839" y="357"/>
                  </a:lnTo>
                  <a:lnTo>
                    <a:pt x="839" y="359"/>
                  </a:lnTo>
                  <a:lnTo>
                    <a:pt x="839" y="362"/>
                  </a:lnTo>
                  <a:lnTo>
                    <a:pt x="839" y="364"/>
                  </a:lnTo>
                  <a:lnTo>
                    <a:pt x="839" y="368"/>
                  </a:lnTo>
                  <a:lnTo>
                    <a:pt x="839" y="369"/>
                  </a:lnTo>
                  <a:lnTo>
                    <a:pt x="839" y="373"/>
                  </a:lnTo>
                  <a:lnTo>
                    <a:pt x="841" y="373"/>
                  </a:lnTo>
                  <a:lnTo>
                    <a:pt x="845" y="373"/>
                  </a:lnTo>
                  <a:lnTo>
                    <a:pt x="841" y="373"/>
                  </a:lnTo>
                  <a:lnTo>
                    <a:pt x="841" y="375"/>
                  </a:lnTo>
                  <a:lnTo>
                    <a:pt x="845" y="375"/>
                  </a:lnTo>
                  <a:lnTo>
                    <a:pt x="846" y="375"/>
                  </a:lnTo>
                  <a:lnTo>
                    <a:pt x="846" y="378"/>
                  </a:lnTo>
                  <a:lnTo>
                    <a:pt x="845" y="378"/>
                  </a:lnTo>
                  <a:lnTo>
                    <a:pt x="845" y="380"/>
                  </a:lnTo>
                  <a:lnTo>
                    <a:pt x="846" y="380"/>
                  </a:lnTo>
                  <a:lnTo>
                    <a:pt x="846" y="383"/>
                  </a:lnTo>
                  <a:lnTo>
                    <a:pt x="850" y="383"/>
                  </a:lnTo>
                  <a:lnTo>
                    <a:pt x="852" y="383"/>
                  </a:lnTo>
                  <a:lnTo>
                    <a:pt x="852" y="385"/>
                  </a:lnTo>
                  <a:lnTo>
                    <a:pt x="852" y="389"/>
                  </a:lnTo>
                  <a:lnTo>
                    <a:pt x="855" y="389"/>
                  </a:lnTo>
                  <a:lnTo>
                    <a:pt x="857" y="389"/>
                  </a:lnTo>
                  <a:lnTo>
                    <a:pt x="857" y="390"/>
                  </a:lnTo>
                  <a:lnTo>
                    <a:pt x="857" y="389"/>
                  </a:lnTo>
                  <a:lnTo>
                    <a:pt x="860" y="389"/>
                  </a:lnTo>
                  <a:lnTo>
                    <a:pt x="862" y="389"/>
                  </a:lnTo>
                  <a:lnTo>
                    <a:pt x="862" y="390"/>
                  </a:lnTo>
                  <a:lnTo>
                    <a:pt x="866" y="390"/>
                  </a:lnTo>
                  <a:lnTo>
                    <a:pt x="866" y="394"/>
                  </a:lnTo>
                  <a:lnTo>
                    <a:pt x="866" y="396"/>
                  </a:lnTo>
                  <a:lnTo>
                    <a:pt x="867" y="396"/>
                  </a:lnTo>
                  <a:lnTo>
                    <a:pt x="867" y="399"/>
                  </a:lnTo>
                  <a:lnTo>
                    <a:pt x="866" y="399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7" y="404"/>
                  </a:lnTo>
                  <a:lnTo>
                    <a:pt x="871" y="404"/>
                  </a:lnTo>
                  <a:lnTo>
                    <a:pt x="873" y="404"/>
                  </a:lnTo>
                  <a:lnTo>
                    <a:pt x="876" y="404"/>
                  </a:lnTo>
                  <a:lnTo>
                    <a:pt x="876" y="406"/>
                  </a:lnTo>
                  <a:lnTo>
                    <a:pt x="876" y="410"/>
                  </a:lnTo>
                  <a:lnTo>
                    <a:pt x="878" y="410"/>
                  </a:lnTo>
                  <a:lnTo>
                    <a:pt x="878" y="406"/>
                  </a:lnTo>
                  <a:lnTo>
                    <a:pt x="878" y="410"/>
                  </a:lnTo>
                  <a:lnTo>
                    <a:pt x="878" y="406"/>
                  </a:lnTo>
                  <a:lnTo>
                    <a:pt x="881" y="406"/>
                  </a:lnTo>
                  <a:lnTo>
                    <a:pt x="883" y="406"/>
                  </a:lnTo>
                  <a:lnTo>
                    <a:pt x="887" y="406"/>
                  </a:lnTo>
                  <a:lnTo>
                    <a:pt x="887" y="410"/>
                  </a:lnTo>
                  <a:lnTo>
                    <a:pt x="888" y="410"/>
                  </a:lnTo>
                  <a:lnTo>
                    <a:pt x="888" y="411"/>
                  </a:lnTo>
                  <a:lnTo>
                    <a:pt x="888" y="415"/>
                  </a:lnTo>
                  <a:lnTo>
                    <a:pt x="888" y="417"/>
                  </a:lnTo>
                  <a:lnTo>
                    <a:pt x="892" y="417"/>
                  </a:lnTo>
                  <a:lnTo>
                    <a:pt x="894" y="417"/>
                  </a:lnTo>
                  <a:lnTo>
                    <a:pt x="897" y="417"/>
                  </a:lnTo>
                  <a:lnTo>
                    <a:pt x="897" y="420"/>
                  </a:lnTo>
                  <a:lnTo>
                    <a:pt x="897" y="424"/>
                  </a:lnTo>
                  <a:lnTo>
                    <a:pt x="897" y="425"/>
                  </a:lnTo>
                  <a:lnTo>
                    <a:pt x="901" y="425"/>
                  </a:lnTo>
                  <a:lnTo>
                    <a:pt x="901" y="429"/>
                  </a:lnTo>
                  <a:lnTo>
                    <a:pt x="901" y="425"/>
                  </a:lnTo>
                  <a:lnTo>
                    <a:pt x="901" y="429"/>
                  </a:lnTo>
                  <a:lnTo>
                    <a:pt x="902" y="429"/>
                  </a:lnTo>
                  <a:lnTo>
                    <a:pt x="902" y="425"/>
                  </a:lnTo>
                  <a:lnTo>
                    <a:pt x="902" y="429"/>
                  </a:lnTo>
                  <a:lnTo>
                    <a:pt x="906" y="429"/>
                  </a:lnTo>
                  <a:lnTo>
                    <a:pt x="908" y="429"/>
                  </a:lnTo>
                  <a:lnTo>
                    <a:pt x="908" y="431"/>
                  </a:lnTo>
                  <a:lnTo>
                    <a:pt x="911" y="431"/>
                  </a:lnTo>
                  <a:lnTo>
                    <a:pt x="908" y="431"/>
                  </a:lnTo>
                  <a:lnTo>
                    <a:pt x="911" y="431"/>
                  </a:lnTo>
                  <a:lnTo>
                    <a:pt x="911" y="434"/>
                  </a:lnTo>
                  <a:lnTo>
                    <a:pt x="908" y="434"/>
                  </a:lnTo>
                  <a:lnTo>
                    <a:pt x="908" y="436"/>
                  </a:lnTo>
                  <a:lnTo>
                    <a:pt x="908" y="439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6" y="445"/>
                  </a:lnTo>
                  <a:lnTo>
                    <a:pt x="902" y="445"/>
                  </a:lnTo>
                  <a:lnTo>
                    <a:pt x="906" y="445"/>
                  </a:lnTo>
                  <a:lnTo>
                    <a:pt x="902" y="445"/>
                  </a:lnTo>
                  <a:lnTo>
                    <a:pt x="902" y="446"/>
                  </a:lnTo>
                  <a:lnTo>
                    <a:pt x="906" y="446"/>
                  </a:lnTo>
                  <a:lnTo>
                    <a:pt x="906" y="450"/>
                  </a:lnTo>
                  <a:lnTo>
                    <a:pt x="902" y="450"/>
                  </a:lnTo>
                  <a:lnTo>
                    <a:pt x="902" y="452"/>
                  </a:lnTo>
                  <a:lnTo>
                    <a:pt x="901" y="452"/>
                  </a:lnTo>
                  <a:lnTo>
                    <a:pt x="901" y="450"/>
                  </a:lnTo>
                  <a:lnTo>
                    <a:pt x="897" y="450"/>
                  </a:lnTo>
                  <a:lnTo>
                    <a:pt x="897" y="452"/>
                  </a:lnTo>
                  <a:lnTo>
                    <a:pt x="894" y="452"/>
                  </a:lnTo>
                  <a:lnTo>
                    <a:pt x="897" y="452"/>
                  </a:lnTo>
                  <a:lnTo>
                    <a:pt x="894" y="452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2" y="457"/>
                  </a:lnTo>
                  <a:lnTo>
                    <a:pt x="888" y="457"/>
                  </a:lnTo>
                  <a:lnTo>
                    <a:pt x="888" y="460"/>
                  </a:lnTo>
                  <a:lnTo>
                    <a:pt x="892" y="460"/>
                  </a:lnTo>
                  <a:lnTo>
                    <a:pt x="888" y="460"/>
                  </a:lnTo>
                  <a:lnTo>
                    <a:pt x="887" y="460"/>
                  </a:lnTo>
                  <a:lnTo>
                    <a:pt x="888" y="460"/>
                  </a:lnTo>
                  <a:lnTo>
                    <a:pt x="888" y="462"/>
                  </a:lnTo>
                  <a:lnTo>
                    <a:pt x="888" y="466"/>
                  </a:lnTo>
                  <a:lnTo>
                    <a:pt x="892" y="466"/>
                  </a:lnTo>
                  <a:lnTo>
                    <a:pt x="892" y="467"/>
                  </a:lnTo>
                  <a:lnTo>
                    <a:pt x="888" y="467"/>
                  </a:lnTo>
                  <a:lnTo>
                    <a:pt x="888" y="471"/>
                  </a:lnTo>
                  <a:lnTo>
                    <a:pt x="888" y="473"/>
                  </a:lnTo>
                  <a:lnTo>
                    <a:pt x="888" y="476"/>
                  </a:lnTo>
                  <a:lnTo>
                    <a:pt x="887" y="476"/>
                  </a:lnTo>
                  <a:lnTo>
                    <a:pt x="883" y="476"/>
                  </a:lnTo>
                  <a:lnTo>
                    <a:pt x="883" y="478"/>
                  </a:lnTo>
                  <a:lnTo>
                    <a:pt x="881" y="478"/>
                  </a:lnTo>
                  <a:lnTo>
                    <a:pt x="881" y="476"/>
                  </a:lnTo>
                  <a:lnTo>
                    <a:pt x="878" y="476"/>
                  </a:lnTo>
                  <a:lnTo>
                    <a:pt x="876" y="476"/>
                  </a:lnTo>
                  <a:lnTo>
                    <a:pt x="876" y="478"/>
                  </a:lnTo>
                  <a:lnTo>
                    <a:pt x="873" y="478"/>
                  </a:lnTo>
                  <a:lnTo>
                    <a:pt x="873" y="476"/>
                  </a:lnTo>
                  <a:lnTo>
                    <a:pt x="871" y="476"/>
                  </a:lnTo>
                  <a:lnTo>
                    <a:pt x="867" y="476"/>
                  </a:lnTo>
                  <a:lnTo>
                    <a:pt x="866" y="476"/>
                  </a:lnTo>
                  <a:lnTo>
                    <a:pt x="866" y="473"/>
                  </a:lnTo>
                  <a:lnTo>
                    <a:pt x="866" y="476"/>
                  </a:lnTo>
                  <a:lnTo>
                    <a:pt x="866" y="473"/>
                  </a:lnTo>
                  <a:lnTo>
                    <a:pt x="862" y="473"/>
                  </a:lnTo>
                  <a:lnTo>
                    <a:pt x="862" y="476"/>
                  </a:lnTo>
                  <a:lnTo>
                    <a:pt x="862" y="473"/>
                  </a:lnTo>
                  <a:lnTo>
                    <a:pt x="860" y="473"/>
                  </a:lnTo>
                  <a:lnTo>
                    <a:pt x="857" y="473"/>
                  </a:lnTo>
                  <a:lnTo>
                    <a:pt x="857" y="471"/>
                  </a:lnTo>
                  <a:lnTo>
                    <a:pt x="855" y="471"/>
                  </a:lnTo>
                  <a:lnTo>
                    <a:pt x="855" y="467"/>
                  </a:lnTo>
                  <a:lnTo>
                    <a:pt x="852" y="467"/>
                  </a:lnTo>
                  <a:lnTo>
                    <a:pt x="850" y="467"/>
                  </a:lnTo>
                  <a:lnTo>
                    <a:pt x="850" y="466"/>
                  </a:lnTo>
                  <a:lnTo>
                    <a:pt x="846" y="466"/>
                  </a:lnTo>
                  <a:lnTo>
                    <a:pt x="845" y="466"/>
                  </a:lnTo>
                  <a:lnTo>
                    <a:pt x="845" y="467"/>
                  </a:lnTo>
                  <a:lnTo>
                    <a:pt x="845" y="466"/>
                  </a:lnTo>
                  <a:lnTo>
                    <a:pt x="845" y="467"/>
                  </a:lnTo>
                  <a:lnTo>
                    <a:pt x="841" y="467"/>
                  </a:lnTo>
                  <a:lnTo>
                    <a:pt x="839" y="467"/>
                  </a:lnTo>
                  <a:lnTo>
                    <a:pt x="836" y="467"/>
                  </a:lnTo>
                  <a:lnTo>
                    <a:pt x="836" y="466"/>
                  </a:lnTo>
                  <a:lnTo>
                    <a:pt x="836" y="467"/>
                  </a:lnTo>
                  <a:lnTo>
                    <a:pt x="834" y="467"/>
                  </a:lnTo>
                  <a:lnTo>
                    <a:pt x="834" y="471"/>
                  </a:lnTo>
                  <a:lnTo>
                    <a:pt x="834" y="473"/>
                  </a:lnTo>
                  <a:lnTo>
                    <a:pt x="836" y="473"/>
                  </a:lnTo>
                  <a:lnTo>
                    <a:pt x="839" y="473"/>
                  </a:lnTo>
                  <a:lnTo>
                    <a:pt x="839" y="476"/>
                  </a:lnTo>
                  <a:lnTo>
                    <a:pt x="839" y="478"/>
                  </a:lnTo>
                  <a:lnTo>
                    <a:pt x="841" y="478"/>
                  </a:lnTo>
                  <a:lnTo>
                    <a:pt x="841" y="481"/>
                  </a:lnTo>
                  <a:lnTo>
                    <a:pt x="841" y="483"/>
                  </a:lnTo>
                  <a:lnTo>
                    <a:pt x="841" y="487"/>
                  </a:lnTo>
                  <a:lnTo>
                    <a:pt x="841" y="489"/>
                  </a:lnTo>
                  <a:lnTo>
                    <a:pt x="841" y="492"/>
                  </a:lnTo>
                  <a:lnTo>
                    <a:pt x="845" y="492"/>
                  </a:lnTo>
                  <a:lnTo>
                    <a:pt x="845" y="494"/>
                  </a:lnTo>
                  <a:lnTo>
                    <a:pt x="846" y="494"/>
                  </a:lnTo>
                  <a:lnTo>
                    <a:pt x="846" y="492"/>
                  </a:lnTo>
                  <a:lnTo>
                    <a:pt x="850" y="492"/>
                  </a:lnTo>
                  <a:lnTo>
                    <a:pt x="850" y="494"/>
                  </a:lnTo>
                  <a:lnTo>
                    <a:pt x="850" y="492"/>
                  </a:lnTo>
                  <a:lnTo>
                    <a:pt x="852" y="492"/>
                  </a:lnTo>
                  <a:lnTo>
                    <a:pt x="855" y="492"/>
                  </a:lnTo>
                  <a:lnTo>
                    <a:pt x="855" y="494"/>
                  </a:lnTo>
                  <a:lnTo>
                    <a:pt x="857" y="494"/>
                  </a:lnTo>
                  <a:lnTo>
                    <a:pt x="860" y="494"/>
                  </a:lnTo>
                  <a:lnTo>
                    <a:pt x="860" y="497"/>
                  </a:lnTo>
                  <a:lnTo>
                    <a:pt x="862" y="497"/>
                  </a:lnTo>
                  <a:lnTo>
                    <a:pt x="862" y="494"/>
                  </a:lnTo>
                  <a:lnTo>
                    <a:pt x="862" y="497"/>
                  </a:lnTo>
                  <a:lnTo>
                    <a:pt x="866" y="497"/>
                  </a:lnTo>
                  <a:lnTo>
                    <a:pt x="866" y="499"/>
                  </a:lnTo>
                  <a:lnTo>
                    <a:pt x="867" y="499"/>
                  </a:lnTo>
                  <a:lnTo>
                    <a:pt x="867" y="503"/>
                  </a:lnTo>
                  <a:lnTo>
                    <a:pt x="871" y="503"/>
                  </a:lnTo>
                  <a:lnTo>
                    <a:pt x="873" y="503"/>
                  </a:lnTo>
                  <a:lnTo>
                    <a:pt x="876" y="503"/>
                  </a:lnTo>
                  <a:lnTo>
                    <a:pt x="878" y="503"/>
                  </a:lnTo>
                  <a:lnTo>
                    <a:pt x="878" y="504"/>
                  </a:lnTo>
                  <a:lnTo>
                    <a:pt x="881" y="504"/>
                  </a:lnTo>
                  <a:lnTo>
                    <a:pt x="881" y="503"/>
                  </a:lnTo>
                  <a:lnTo>
                    <a:pt x="883" y="503"/>
                  </a:lnTo>
                  <a:lnTo>
                    <a:pt x="883" y="504"/>
                  </a:lnTo>
                  <a:lnTo>
                    <a:pt x="887" y="504"/>
                  </a:lnTo>
                  <a:lnTo>
                    <a:pt x="888" y="504"/>
                  </a:lnTo>
                  <a:lnTo>
                    <a:pt x="892" y="504"/>
                  </a:lnTo>
                  <a:lnTo>
                    <a:pt x="892" y="508"/>
                  </a:lnTo>
                  <a:lnTo>
                    <a:pt x="894" y="508"/>
                  </a:lnTo>
                  <a:lnTo>
                    <a:pt x="897" y="508"/>
                  </a:lnTo>
                  <a:lnTo>
                    <a:pt x="901" y="508"/>
                  </a:lnTo>
                  <a:lnTo>
                    <a:pt x="901" y="510"/>
                  </a:lnTo>
                  <a:lnTo>
                    <a:pt x="902" y="510"/>
                  </a:lnTo>
                  <a:lnTo>
                    <a:pt x="902" y="513"/>
                  </a:lnTo>
                  <a:lnTo>
                    <a:pt x="906" y="513"/>
                  </a:lnTo>
                  <a:lnTo>
                    <a:pt x="906" y="515"/>
                  </a:lnTo>
                  <a:lnTo>
                    <a:pt x="908" y="515"/>
                  </a:lnTo>
                  <a:lnTo>
                    <a:pt x="911" y="515"/>
                  </a:lnTo>
                  <a:lnTo>
                    <a:pt x="913" y="515"/>
                  </a:lnTo>
                  <a:lnTo>
                    <a:pt x="913" y="518"/>
                  </a:lnTo>
                  <a:lnTo>
                    <a:pt x="913" y="520"/>
                  </a:lnTo>
                  <a:lnTo>
                    <a:pt x="913" y="524"/>
                  </a:lnTo>
                  <a:lnTo>
                    <a:pt x="911" y="524"/>
                  </a:lnTo>
                  <a:lnTo>
                    <a:pt x="913" y="524"/>
                  </a:lnTo>
                  <a:lnTo>
                    <a:pt x="911" y="524"/>
                  </a:lnTo>
                  <a:lnTo>
                    <a:pt x="911" y="525"/>
                  </a:lnTo>
                  <a:lnTo>
                    <a:pt x="908" y="525"/>
                  </a:lnTo>
                  <a:lnTo>
                    <a:pt x="908" y="529"/>
                  </a:lnTo>
                  <a:lnTo>
                    <a:pt x="906" y="529"/>
                  </a:lnTo>
                  <a:lnTo>
                    <a:pt x="906" y="531"/>
                  </a:lnTo>
                  <a:lnTo>
                    <a:pt x="908" y="531"/>
                  </a:lnTo>
                  <a:lnTo>
                    <a:pt x="908" y="534"/>
                  </a:lnTo>
                  <a:lnTo>
                    <a:pt x="908" y="536"/>
                  </a:lnTo>
                  <a:lnTo>
                    <a:pt x="911" y="536"/>
                  </a:lnTo>
                  <a:lnTo>
                    <a:pt x="911" y="534"/>
                  </a:lnTo>
                  <a:lnTo>
                    <a:pt x="911" y="536"/>
                  </a:lnTo>
                  <a:lnTo>
                    <a:pt x="913" y="536"/>
                  </a:lnTo>
                  <a:lnTo>
                    <a:pt x="916" y="536"/>
                  </a:lnTo>
                  <a:lnTo>
                    <a:pt x="918" y="536"/>
                  </a:lnTo>
                  <a:lnTo>
                    <a:pt x="922" y="536"/>
                  </a:lnTo>
                  <a:lnTo>
                    <a:pt x="924" y="536"/>
                  </a:lnTo>
                  <a:lnTo>
                    <a:pt x="927" y="539"/>
                  </a:lnTo>
                  <a:lnTo>
                    <a:pt x="927" y="536"/>
                  </a:lnTo>
                  <a:lnTo>
                    <a:pt x="927" y="539"/>
                  </a:lnTo>
                  <a:lnTo>
                    <a:pt x="929" y="539"/>
                  </a:lnTo>
                  <a:lnTo>
                    <a:pt x="932" y="539"/>
                  </a:lnTo>
                  <a:lnTo>
                    <a:pt x="932" y="541"/>
                  </a:lnTo>
                  <a:lnTo>
                    <a:pt x="934" y="541"/>
                  </a:lnTo>
                  <a:lnTo>
                    <a:pt x="934" y="545"/>
                  </a:lnTo>
                  <a:lnTo>
                    <a:pt x="938" y="545"/>
                  </a:lnTo>
                  <a:lnTo>
                    <a:pt x="938" y="546"/>
                  </a:lnTo>
                  <a:lnTo>
                    <a:pt x="938" y="545"/>
                  </a:lnTo>
                  <a:lnTo>
                    <a:pt x="939" y="545"/>
                  </a:lnTo>
                  <a:lnTo>
                    <a:pt x="943" y="545"/>
                  </a:lnTo>
                  <a:lnTo>
                    <a:pt x="943" y="541"/>
                  </a:lnTo>
                  <a:lnTo>
                    <a:pt x="945" y="541"/>
                  </a:lnTo>
                  <a:lnTo>
                    <a:pt x="945" y="539"/>
                  </a:lnTo>
                  <a:lnTo>
                    <a:pt x="948" y="539"/>
                  </a:lnTo>
                  <a:lnTo>
                    <a:pt x="950" y="539"/>
                  </a:lnTo>
                  <a:lnTo>
                    <a:pt x="953" y="539"/>
                  </a:lnTo>
                  <a:lnTo>
                    <a:pt x="953" y="541"/>
                  </a:lnTo>
                  <a:lnTo>
                    <a:pt x="953" y="539"/>
                  </a:lnTo>
                  <a:lnTo>
                    <a:pt x="955" y="539"/>
                  </a:lnTo>
                  <a:lnTo>
                    <a:pt x="959" y="539"/>
                  </a:lnTo>
                  <a:lnTo>
                    <a:pt x="960" y="539"/>
                  </a:lnTo>
                  <a:lnTo>
                    <a:pt x="964" y="539"/>
                  </a:lnTo>
                  <a:lnTo>
                    <a:pt x="964" y="541"/>
                  </a:lnTo>
                  <a:lnTo>
                    <a:pt x="964" y="545"/>
                  </a:lnTo>
                  <a:lnTo>
                    <a:pt x="960" y="545"/>
                  </a:lnTo>
                  <a:lnTo>
                    <a:pt x="960" y="546"/>
                  </a:lnTo>
                  <a:lnTo>
                    <a:pt x="960" y="550"/>
                  </a:lnTo>
                  <a:lnTo>
                    <a:pt x="959" y="550"/>
                  </a:lnTo>
                  <a:lnTo>
                    <a:pt x="960" y="550"/>
                  </a:lnTo>
                  <a:lnTo>
                    <a:pt x="960" y="552"/>
                  </a:lnTo>
                  <a:lnTo>
                    <a:pt x="959" y="552"/>
                  </a:lnTo>
                  <a:lnTo>
                    <a:pt x="959" y="555"/>
                  </a:lnTo>
                  <a:lnTo>
                    <a:pt x="960" y="555"/>
                  </a:lnTo>
                  <a:lnTo>
                    <a:pt x="960" y="557"/>
                  </a:lnTo>
                  <a:lnTo>
                    <a:pt x="964" y="557"/>
                  </a:lnTo>
                  <a:lnTo>
                    <a:pt x="964" y="560"/>
                  </a:lnTo>
                  <a:lnTo>
                    <a:pt x="964" y="557"/>
                  </a:lnTo>
                  <a:lnTo>
                    <a:pt x="966" y="557"/>
                  </a:lnTo>
                  <a:lnTo>
                    <a:pt x="966" y="560"/>
                  </a:lnTo>
                  <a:lnTo>
                    <a:pt x="966" y="557"/>
                  </a:lnTo>
                  <a:lnTo>
                    <a:pt x="966" y="560"/>
                  </a:lnTo>
                  <a:lnTo>
                    <a:pt x="969" y="560"/>
                  </a:lnTo>
                  <a:lnTo>
                    <a:pt x="971" y="560"/>
                  </a:lnTo>
                  <a:lnTo>
                    <a:pt x="971" y="562"/>
                  </a:lnTo>
                  <a:lnTo>
                    <a:pt x="974" y="562"/>
                  </a:lnTo>
                  <a:lnTo>
                    <a:pt x="976" y="562"/>
                  </a:lnTo>
                  <a:lnTo>
                    <a:pt x="976" y="566"/>
                  </a:lnTo>
                  <a:lnTo>
                    <a:pt x="976" y="562"/>
                  </a:lnTo>
                  <a:lnTo>
                    <a:pt x="980" y="562"/>
                  </a:lnTo>
                  <a:lnTo>
                    <a:pt x="980" y="566"/>
                  </a:lnTo>
                  <a:lnTo>
                    <a:pt x="981" y="566"/>
                  </a:lnTo>
                  <a:lnTo>
                    <a:pt x="985" y="566"/>
                  </a:lnTo>
                  <a:lnTo>
                    <a:pt x="985" y="567"/>
                  </a:lnTo>
                  <a:lnTo>
                    <a:pt x="985" y="566"/>
                  </a:lnTo>
                  <a:lnTo>
                    <a:pt x="987" y="566"/>
                  </a:lnTo>
                  <a:lnTo>
                    <a:pt x="990" y="566"/>
                  </a:lnTo>
                  <a:lnTo>
                    <a:pt x="992" y="566"/>
                  </a:lnTo>
                  <a:lnTo>
                    <a:pt x="992" y="562"/>
                  </a:lnTo>
                  <a:lnTo>
                    <a:pt x="992" y="560"/>
                  </a:lnTo>
                  <a:lnTo>
                    <a:pt x="995" y="560"/>
                  </a:lnTo>
                  <a:lnTo>
                    <a:pt x="997" y="560"/>
                  </a:lnTo>
                  <a:lnTo>
                    <a:pt x="1001" y="560"/>
                  </a:lnTo>
                  <a:lnTo>
                    <a:pt x="1001" y="562"/>
                  </a:lnTo>
                  <a:lnTo>
                    <a:pt x="1001" y="560"/>
                  </a:lnTo>
                  <a:lnTo>
                    <a:pt x="1001" y="562"/>
                  </a:lnTo>
                  <a:lnTo>
                    <a:pt x="1002" y="562"/>
                  </a:lnTo>
                  <a:lnTo>
                    <a:pt x="1006" y="562"/>
                  </a:lnTo>
                  <a:lnTo>
                    <a:pt x="1008" y="562"/>
                  </a:lnTo>
                  <a:lnTo>
                    <a:pt x="1011" y="562"/>
                  </a:lnTo>
                  <a:lnTo>
                    <a:pt x="1011" y="560"/>
                  </a:lnTo>
                  <a:lnTo>
                    <a:pt x="1013" y="560"/>
                  </a:lnTo>
                  <a:lnTo>
                    <a:pt x="1016" y="560"/>
                  </a:lnTo>
                  <a:lnTo>
                    <a:pt x="1018" y="560"/>
                  </a:lnTo>
                  <a:lnTo>
                    <a:pt x="1022" y="560"/>
                  </a:lnTo>
                  <a:lnTo>
                    <a:pt x="1023" y="560"/>
                  </a:lnTo>
                  <a:lnTo>
                    <a:pt x="1027" y="560"/>
                  </a:lnTo>
                  <a:lnTo>
                    <a:pt x="1029" y="560"/>
                  </a:lnTo>
                  <a:lnTo>
                    <a:pt x="1032" y="560"/>
                  </a:lnTo>
                  <a:lnTo>
                    <a:pt x="1032" y="562"/>
                  </a:lnTo>
                  <a:lnTo>
                    <a:pt x="1034" y="562"/>
                  </a:lnTo>
                  <a:lnTo>
                    <a:pt x="1037" y="562"/>
                  </a:lnTo>
                  <a:lnTo>
                    <a:pt x="1037" y="560"/>
                  </a:lnTo>
                  <a:lnTo>
                    <a:pt x="1037" y="562"/>
                  </a:lnTo>
                  <a:lnTo>
                    <a:pt x="1039" y="562"/>
                  </a:lnTo>
                  <a:lnTo>
                    <a:pt x="1039" y="560"/>
                  </a:lnTo>
                  <a:lnTo>
                    <a:pt x="1043" y="560"/>
                  </a:lnTo>
                  <a:lnTo>
                    <a:pt x="1043" y="557"/>
                  </a:lnTo>
                  <a:lnTo>
                    <a:pt x="1044" y="557"/>
                  </a:lnTo>
                  <a:lnTo>
                    <a:pt x="1048" y="557"/>
                  </a:lnTo>
                  <a:lnTo>
                    <a:pt x="1050" y="557"/>
                  </a:lnTo>
                  <a:lnTo>
                    <a:pt x="1053" y="557"/>
                  </a:lnTo>
                  <a:lnTo>
                    <a:pt x="1053" y="555"/>
                  </a:lnTo>
                  <a:lnTo>
                    <a:pt x="1053" y="557"/>
                  </a:lnTo>
                  <a:lnTo>
                    <a:pt x="1053" y="560"/>
                  </a:lnTo>
                  <a:lnTo>
                    <a:pt x="1055" y="560"/>
                  </a:lnTo>
                  <a:lnTo>
                    <a:pt x="1055" y="562"/>
                  </a:lnTo>
                  <a:lnTo>
                    <a:pt x="1055" y="566"/>
                  </a:lnTo>
                  <a:lnTo>
                    <a:pt x="1053" y="566"/>
                  </a:lnTo>
                  <a:lnTo>
                    <a:pt x="1053" y="567"/>
                  </a:lnTo>
                  <a:lnTo>
                    <a:pt x="1053" y="571"/>
                  </a:lnTo>
                  <a:lnTo>
                    <a:pt x="1055" y="571"/>
                  </a:lnTo>
                  <a:lnTo>
                    <a:pt x="1055" y="573"/>
                  </a:lnTo>
                  <a:lnTo>
                    <a:pt x="1058" y="573"/>
                  </a:lnTo>
                  <a:lnTo>
                    <a:pt x="1058" y="576"/>
                  </a:lnTo>
                  <a:lnTo>
                    <a:pt x="1060" y="576"/>
                  </a:lnTo>
                  <a:lnTo>
                    <a:pt x="1064" y="576"/>
                  </a:lnTo>
                  <a:lnTo>
                    <a:pt x="1064" y="573"/>
                  </a:lnTo>
                  <a:lnTo>
                    <a:pt x="1064" y="576"/>
                  </a:lnTo>
                  <a:lnTo>
                    <a:pt x="1064" y="573"/>
                  </a:lnTo>
                  <a:lnTo>
                    <a:pt x="1065" y="573"/>
                  </a:lnTo>
                  <a:lnTo>
                    <a:pt x="1065" y="576"/>
                  </a:lnTo>
                  <a:lnTo>
                    <a:pt x="1065" y="578"/>
                  </a:lnTo>
                  <a:lnTo>
                    <a:pt x="1065" y="581"/>
                  </a:lnTo>
                  <a:lnTo>
                    <a:pt x="1065" y="583"/>
                  </a:lnTo>
                  <a:lnTo>
                    <a:pt x="1069" y="583"/>
                  </a:lnTo>
                  <a:lnTo>
                    <a:pt x="1069" y="587"/>
                  </a:lnTo>
                  <a:lnTo>
                    <a:pt x="1071" y="587"/>
                  </a:lnTo>
                  <a:lnTo>
                    <a:pt x="1074" y="587"/>
                  </a:lnTo>
                  <a:lnTo>
                    <a:pt x="1076" y="587"/>
                  </a:lnTo>
                  <a:lnTo>
                    <a:pt x="1076" y="583"/>
                  </a:lnTo>
                  <a:lnTo>
                    <a:pt x="1079" y="583"/>
                  </a:lnTo>
                  <a:lnTo>
                    <a:pt x="1083" y="583"/>
                  </a:lnTo>
                  <a:lnTo>
                    <a:pt x="1085" y="583"/>
                  </a:lnTo>
                  <a:lnTo>
                    <a:pt x="1088" y="583"/>
                  </a:lnTo>
                  <a:lnTo>
                    <a:pt x="1088" y="581"/>
                  </a:lnTo>
                  <a:lnTo>
                    <a:pt x="1090" y="581"/>
                  </a:lnTo>
                  <a:lnTo>
                    <a:pt x="1090" y="583"/>
                  </a:lnTo>
                  <a:lnTo>
                    <a:pt x="1088" y="583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5" y="588"/>
                  </a:lnTo>
                  <a:lnTo>
                    <a:pt x="1088" y="587"/>
                  </a:lnTo>
                  <a:lnTo>
                    <a:pt x="1088" y="588"/>
                  </a:lnTo>
                  <a:lnTo>
                    <a:pt x="1090" y="588"/>
                  </a:lnTo>
                  <a:lnTo>
                    <a:pt x="1093" y="588"/>
                  </a:lnTo>
                  <a:lnTo>
                    <a:pt x="1093" y="592"/>
                  </a:lnTo>
                  <a:lnTo>
                    <a:pt x="1095" y="592"/>
                  </a:lnTo>
                  <a:lnTo>
                    <a:pt x="1095" y="588"/>
                  </a:lnTo>
                  <a:lnTo>
                    <a:pt x="1099" y="588"/>
                  </a:lnTo>
                  <a:lnTo>
                    <a:pt x="1099" y="592"/>
                  </a:lnTo>
                  <a:lnTo>
                    <a:pt x="1099" y="588"/>
                  </a:lnTo>
                  <a:lnTo>
                    <a:pt x="1099" y="592"/>
                  </a:lnTo>
                  <a:lnTo>
                    <a:pt x="1099" y="588"/>
                  </a:lnTo>
                  <a:lnTo>
                    <a:pt x="1100" y="588"/>
                  </a:lnTo>
                  <a:lnTo>
                    <a:pt x="1104" y="588"/>
                  </a:lnTo>
                  <a:lnTo>
                    <a:pt x="1104" y="587"/>
                  </a:lnTo>
                  <a:lnTo>
                    <a:pt x="1106" y="587"/>
                  </a:lnTo>
                  <a:lnTo>
                    <a:pt x="1109" y="587"/>
                  </a:lnTo>
                  <a:lnTo>
                    <a:pt x="1111" y="587"/>
                  </a:lnTo>
                  <a:lnTo>
                    <a:pt x="1111" y="588"/>
                  </a:lnTo>
                  <a:lnTo>
                    <a:pt x="1111" y="587"/>
                  </a:lnTo>
                  <a:lnTo>
                    <a:pt x="1114" y="587"/>
                  </a:lnTo>
                  <a:lnTo>
                    <a:pt x="1116" y="587"/>
                  </a:lnTo>
                  <a:lnTo>
                    <a:pt x="1116" y="583"/>
                  </a:lnTo>
                  <a:lnTo>
                    <a:pt x="1120" y="583"/>
                  </a:lnTo>
                  <a:lnTo>
                    <a:pt x="1120" y="587"/>
                  </a:lnTo>
                  <a:lnTo>
                    <a:pt x="1121" y="587"/>
                  </a:lnTo>
                  <a:lnTo>
                    <a:pt x="1121" y="588"/>
                  </a:lnTo>
                  <a:lnTo>
                    <a:pt x="1125" y="588"/>
                  </a:lnTo>
                  <a:lnTo>
                    <a:pt x="1127" y="588"/>
                  </a:lnTo>
                  <a:lnTo>
                    <a:pt x="1130" y="588"/>
                  </a:lnTo>
                  <a:lnTo>
                    <a:pt x="1132" y="588"/>
                  </a:lnTo>
                  <a:lnTo>
                    <a:pt x="1135" y="588"/>
                  </a:lnTo>
                  <a:lnTo>
                    <a:pt x="1135" y="587"/>
                  </a:lnTo>
                  <a:lnTo>
                    <a:pt x="1137" y="587"/>
                  </a:lnTo>
                  <a:lnTo>
                    <a:pt x="1137" y="588"/>
                  </a:lnTo>
                  <a:lnTo>
                    <a:pt x="1137" y="587"/>
                  </a:lnTo>
                  <a:lnTo>
                    <a:pt x="1137" y="588"/>
                  </a:lnTo>
                  <a:lnTo>
                    <a:pt x="1141" y="588"/>
                  </a:lnTo>
                  <a:lnTo>
                    <a:pt x="1141" y="592"/>
                  </a:lnTo>
                  <a:lnTo>
                    <a:pt x="1137" y="592"/>
                  </a:lnTo>
                  <a:lnTo>
                    <a:pt x="1137" y="594"/>
                  </a:lnTo>
                  <a:lnTo>
                    <a:pt x="1135" y="594"/>
                  </a:lnTo>
                  <a:lnTo>
                    <a:pt x="1135" y="597"/>
                  </a:lnTo>
                  <a:lnTo>
                    <a:pt x="1135" y="594"/>
                  </a:lnTo>
                  <a:lnTo>
                    <a:pt x="1132" y="594"/>
                  </a:lnTo>
                  <a:lnTo>
                    <a:pt x="1132" y="597"/>
                  </a:lnTo>
                  <a:lnTo>
                    <a:pt x="1132" y="599"/>
                  </a:lnTo>
                  <a:lnTo>
                    <a:pt x="1135" y="599"/>
                  </a:lnTo>
                  <a:lnTo>
                    <a:pt x="1132" y="599"/>
                  </a:lnTo>
                  <a:lnTo>
                    <a:pt x="1132" y="602"/>
                  </a:lnTo>
                  <a:lnTo>
                    <a:pt x="1135" y="602"/>
                  </a:lnTo>
                  <a:lnTo>
                    <a:pt x="1132" y="602"/>
                  </a:lnTo>
                  <a:lnTo>
                    <a:pt x="1132" y="604"/>
                  </a:lnTo>
                  <a:lnTo>
                    <a:pt x="1130" y="604"/>
                  </a:lnTo>
                  <a:lnTo>
                    <a:pt x="1127" y="604"/>
                  </a:lnTo>
                  <a:lnTo>
                    <a:pt x="1127" y="608"/>
                  </a:lnTo>
                  <a:lnTo>
                    <a:pt x="1125" y="608"/>
                  </a:lnTo>
                  <a:lnTo>
                    <a:pt x="1121" y="608"/>
                  </a:lnTo>
                  <a:lnTo>
                    <a:pt x="1120" y="608"/>
                  </a:lnTo>
                  <a:lnTo>
                    <a:pt x="1120" y="604"/>
                  </a:lnTo>
                  <a:lnTo>
                    <a:pt x="1120" y="602"/>
                  </a:lnTo>
                  <a:lnTo>
                    <a:pt x="1120" y="604"/>
                  </a:lnTo>
                  <a:lnTo>
                    <a:pt x="1120" y="602"/>
                  </a:lnTo>
                  <a:lnTo>
                    <a:pt x="1116" y="602"/>
                  </a:lnTo>
                  <a:lnTo>
                    <a:pt x="1116" y="604"/>
                  </a:lnTo>
                  <a:lnTo>
                    <a:pt x="1116" y="602"/>
                  </a:lnTo>
                  <a:lnTo>
                    <a:pt x="1116" y="604"/>
                  </a:lnTo>
                  <a:lnTo>
                    <a:pt x="1114" y="604"/>
                  </a:lnTo>
                  <a:lnTo>
                    <a:pt x="1111" y="604"/>
                  </a:lnTo>
                  <a:lnTo>
                    <a:pt x="1109" y="604"/>
                  </a:lnTo>
                  <a:lnTo>
                    <a:pt x="1106" y="604"/>
                  </a:lnTo>
                  <a:lnTo>
                    <a:pt x="1106" y="608"/>
                  </a:lnTo>
                  <a:lnTo>
                    <a:pt x="1106" y="604"/>
                  </a:lnTo>
                  <a:lnTo>
                    <a:pt x="1104" y="604"/>
                  </a:lnTo>
                  <a:lnTo>
                    <a:pt x="1106" y="604"/>
                  </a:lnTo>
                  <a:lnTo>
                    <a:pt x="1104" y="604"/>
                  </a:lnTo>
                  <a:lnTo>
                    <a:pt x="1106" y="604"/>
                  </a:lnTo>
                  <a:lnTo>
                    <a:pt x="1106" y="602"/>
                  </a:lnTo>
                  <a:lnTo>
                    <a:pt x="1104" y="602"/>
                  </a:lnTo>
                  <a:lnTo>
                    <a:pt x="1104" y="599"/>
                  </a:lnTo>
                  <a:lnTo>
                    <a:pt x="1106" y="599"/>
                  </a:lnTo>
                  <a:lnTo>
                    <a:pt x="1104" y="599"/>
                  </a:lnTo>
                  <a:lnTo>
                    <a:pt x="1104" y="597"/>
                  </a:lnTo>
                  <a:lnTo>
                    <a:pt x="1100" y="597"/>
                  </a:lnTo>
                  <a:lnTo>
                    <a:pt x="1100" y="599"/>
                  </a:lnTo>
                  <a:lnTo>
                    <a:pt x="1099" y="599"/>
                  </a:lnTo>
                  <a:lnTo>
                    <a:pt x="1095" y="599"/>
                  </a:lnTo>
                  <a:lnTo>
                    <a:pt x="1095" y="602"/>
                  </a:lnTo>
                  <a:lnTo>
                    <a:pt x="1095" y="604"/>
                  </a:lnTo>
                  <a:lnTo>
                    <a:pt x="1093" y="608"/>
                  </a:lnTo>
                  <a:lnTo>
                    <a:pt x="1095" y="608"/>
                  </a:lnTo>
                  <a:lnTo>
                    <a:pt x="1093" y="608"/>
                  </a:lnTo>
                  <a:lnTo>
                    <a:pt x="1090" y="608"/>
                  </a:lnTo>
                  <a:lnTo>
                    <a:pt x="1090" y="611"/>
                  </a:lnTo>
                  <a:lnTo>
                    <a:pt x="1088" y="611"/>
                  </a:lnTo>
                  <a:lnTo>
                    <a:pt x="1090" y="611"/>
                  </a:lnTo>
                  <a:lnTo>
                    <a:pt x="1088" y="611"/>
                  </a:lnTo>
                  <a:lnTo>
                    <a:pt x="1090" y="611"/>
                  </a:lnTo>
                  <a:lnTo>
                    <a:pt x="1090" y="608"/>
                  </a:lnTo>
                  <a:lnTo>
                    <a:pt x="1088" y="608"/>
                  </a:lnTo>
                  <a:lnTo>
                    <a:pt x="1090" y="608"/>
                  </a:lnTo>
                  <a:lnTo>
                    <a:pt x="1088" y="608"/>
                  </a:lnTo>
                  <a:lnTo>
                    <a:pt x="1090" y="608"/>
                  </a:lnTo>
                  <a:lnTo>
                    <a:pt x="1088" y="608"/>
                  </a:lnTo>
                  <a:lnTo>
                    <a:pt x="1088" y="604"/>
                  </a:lnTo>
                  <a:lnTo>
                    <a:pt x="1088" y="608"/>
                  </a:lnTo>
                  <a:lnTo>
                    <a:pt x="1085" y="608"/>
                  </a:lnTo>
                  <a:lnTo>
                    <a:pt x="1085" y="611"/>
                  </a:lnTo>
                  <a:lnTo>
                    <a:pt x="1083" y="611"/>
                  </a:lnTo>
                  <a:lnTo>
                    <a:pt x="1079" y="611"/>
                  </a:lnTo>
                  <a:lnTo>
                    <a:pt x="1079" y="613"/>
                  </a:lnTo>
                  <a:lnTo>
                    <a:pt x="1076" y="613"/>
                  </a:lnTo>
                  <a:lnTo>
                    <a:pt x="1076" y="616"/>
                  </a:lnTo>
                  <a:lnTo>
                    <a:pt x="1076" y="613"/>
                  </a:lnTo>
                  <a:lnTo>
                    <a:pt x="1074" y="613"/>
                  </a:lnTo>
                  <a:lnTo>
                    <a:pt x="1074" y="616"/>
                  </a:lnTo>
                  <a:lnTo>
                    <a:pt x="1071" y="616"/>
                  </a:lnTo>
                  <a:lnTo>
                    <a:pt x="1071" y="618"/>
                  </a:lnTo>
                  <a:lnTo>
                    <a:pt x="1069" y="618"/>
                  </a:lnTo>
                  <a:lnTo>
                    <a:pt x="1065" y="618"/>
                  </a:lnTo>
                  <a:lnTo>
                    <a:pt x="1064" y="618"/>
                  </a:lnTo>
                  <a:lnTo>
                    <a:pt x="1060" y="618"/>
                  </a:lnTo>
                  <a:lnTo>
                    <a:pt x="1058" y="618"/>
                  </a:lnTo>
                  <a:lnTo>
                    <a:pt x="1058" y="622"/>
                  </a:lnTo>
                  <a:lnTo>
                    <a:pt x="1055" y="622"/>
                  </a:lnTo>
                  <a:lnTo>
                    <a:pt x="1055" y="623"/>
                  </a:lnTo>
                  <a:lnTo>
                    <a:pt x="1053" y="623"/>
                  </a:lnTo>
                  <a:lnTo>
                    <a:pt x="1053" y="622"/>
                  </a:lnTo>
                  <a:lnTo>
                    <a:pt x="1050" y="622"/>
                  </a:lnTo>
                  <a:lnTo>
                    <a:pt x="1048" y="622"/>
                  </a:lnTo>
                  <a:lnTo>
                    <a:pt x="1048" y="623"/>
                  </a:lnTo>
                  <a:lnTo>
                    <a:pt x="1044" y="623"/>
                  </a:lnTo>
                  <a:lnTo>
                    <a:pt x="1044" y="622"/>
                  </a:lnTo>
                  <a:lnTo>
                    <a:pt x="1044" y="623"/>
                  </a:lnTo>
                  <a:lnTo>
                    <a:pt x="1044" y="622"/>
                  </a:lnTo>
                  <a:lnTo>
                    <a:pt x="1044" y="623"/>
                  </a:lnTo>
                  <a:lnTo>
                    <a:pt x="1044" y="622"/>
                  </a:lnTo>
                  <a:lnTo>
                    <a:pt x="1043" y="622"/>
                  </a:lnTo>
                  <a:lnTo>
                    <a:pt x="1043" y="623"/>
                  </a:lnTo>
                  <a:lnTo>
                    <a:pt x="1043" y="627"/>
                  </a:lnTo>
                  <a:lnTo>
                    <a:pt x="1043" y="629"/>
                  </a:lnTo>
                  <a:lnTo>
                    <a:pt x="1043" y="627"/>
                  </a:lnTo>
                  <a:lnTo>
                    <a:pt x="1043" y="629"/>
                  </a:lnTo>
                  <a:lnTo>
                    <a:pt x="1043" y="632"/>
                  </a:lnTo>
                  <a:lnTo>
                    <a:pt x="1039" y="632"/>
                  </a:lnTo>
                  <a:lnTo>
                    <a:pt x="1039" y="629"/>
                  </a:lnTo>
                  <a:lnTo>
                    <a:pt x="1037" y="629"/>
                  </a:lnTo>
                  <a:lnTo>
                    <a:pt x="1037" y="627"/>
                  </a:lnTo>
                  <a:lnTo>
                    <a:pt x="1037" y="629"/>
                  </a:lnTo>
                  <a:lnTo>
                    <a:pt x="1034" y="629"/>
                  </a:lnTo>
                  <a:lnTo>
                    <a:pt x="1034" y="632"/>
                  </a:lnTo>
                  <a:lnTo>
                    <a:pt x="1032" y="632"/>
                  </a:lnTo>
                  <a:lnTo>
                    <a:pt x="1034" y="632"/>
                  </a:lnTo>
                  <a:lnTo>
                    <a:pt x="1032" y="632"/>
                  </a:lnTo>
                  <a:lnTo>
                    <a:pt x="1029" y="632"/>
                  </a:lnTo>
                  <a:lnTo>
                    <a:pt x="1029" y="629"/>
                  </a:lnTo>
                  <a:lnTo>
                    <a:pt x="1027" y="629"/>
                  </a:lnTo>
                  <a:lnTo>
                    <a:pt x="1027" y="632"/>
                  </a:lnTo>
                  <a:lnTo>
                    <a:pt x="1023" y="632"/>
                  </a:lnTo>
                  <a:lnTo>
                    <a:pt x="1023" y="629"/>
                  </a:lnTo>
                  <a:lnTo>
                    <a:pt x="1023" y="632"/>
                  </a:lnTo>
                  <a:lnTo>
                    <a:pt x="1023" y="629"/>
                  </a:lnTo>
                  <a:lnTo>
                    <a:pt x="1022" y="629"/>
                  </a:lnTo>
                  <a:lnTo>
                    <a:pt x="1022" y="632"/>
                  </a:lnTo>
                  <a:lnTo>
                    <a:pt x="1022" y="629"/>
                  </a:lnTo>
                  <a:lnTo>
                    <a:pt x="1022" y="632"/>
                  </a:lnTo>
                  <a:lnTo>
                    <a:pt x="1018" y="632"/>
                  </a:lnTo>
                  <a:lnTo>
                    <a:pt x="1018" y="629"/>
                  </a:lnTo>
                  <a:lnTo>
                    <a:pt x="1018" y="632"/>
                  </a:lnTo>
                  <a:lnTo>
                    <a:pt x="1016" y="632"/>
                  </a:lnTo>
                  <a:lnTo>
                    <a:pt x="1016" y="634"/>
                  </a:lnTo>
                  <a:lnTo>
                    <a:pt x="1016" y="637"/>
                  </a:lnTo>
                  <a:lnTo>
                    <a:pt x="1018" y="637"/>
                  </a:lnTo>
                  <a:lnTo>
                    <a:pt x="1016" y="637"/>
                  </a:lnTo>
                  <a:lnTo>
                    <a:pt x="1018" y="637"/>
                  </a:lnTo>
                  <a:lnTo>
                    <a:pt x="1018" y="639"/>
                  </a:lnTo>
                  <a:lnTo>
                    <a:pt x="1018" y="643"/>
                  </a:lnTo>
                  <a:lnTo>
                    <a:pt x="1016" y="643"/>
                  </a:lnTo>
                  <a:lnTo>
                    <a:pt x="1016" y="644"/>
                  </a:lnTo>
                  <a:lnTo>
                    <a:pt x="1013" y="644"/>
                  </a:lnTo>
                  <a:lnTo>
                    <a:pt x="1013" y="643"/>
                  </a:lnTo>
                  <a:lnTo>
                    <a:pt x="1016" y="643"/>
                  </a:lnTo>
                  <a:lnTo>
                    <a:pt x="1016" y="639"/>
                  </a:lnTo>
                  <a:lnTo>
                    <a:pt x="1013" y="639"/>
                  </a:lnTo>
                  <a:lnTo>
                    <a:pt x="1013" y="637"/>
                  </a:lnTo>
                  <a:lnTo>
                    <a:pt x="1011" y="637"/>
                  </a:lnTo>
                  <a:lnTo>
                    <a:pt x="1008" y="637"/>
                  </a:lnTo>
                  <a:lnTo>
                    <a:pt x="1006" y="637"/>
                  </a:lnTo>
                  <a:lnTo>
                    <a:pt x="1006" y="634"/>
                  </a:lnTo>
                  <a:lnTo>
                    <a:pt x="1002" y="634"/>
                  </a:lnTo>
                  <a:lnTo>
                    <a:pt x="1002" y="637"/>
                  </a:lnTo>
                  <a:lnTo>
                    <a:pt x="1002" y="634"/>
                  </a:lnTo>
                  <a:lnTo>
                    <a:pt x="1002" y="637"/>
                  </a:lnTo>
                  <a:lnTo>
                    <a:pt x="1001" y="637"/>
                  </a:lnTo>
                  <a:lnTo>
                    <a:pt x="1001" y="634"/>
                  </a:lnTo>
                  <a:lnTo>
                    <a:pt x="1001" y="637"/>
                  </a:lnTo>
                  <a:lnTo>
                    <a:pt x="997" y="637"/>
                  </a:lnTo>
                  <a:lnTo>
                    <a:pt x="997" y="634"/>
                  </a:lnTo>
                  <a:lnTo>
                    <a:pt x="997" y="632"/>
                  </a:lnTo>
                  <a:lnTo>
                    <a:pt x="1001" y="632"/>
                  </a:lnTo>
                  <a:lnTo>
                    <a:pt x="1001" y="629"/>
                  </a:lnTo>
                  <a:lnTo>
                    <a:pt x="1002" y="629"/>
                  </a:lnTo>
                  <a:lnTo>
                    <a:pt x="1002" y="627"/>
                  </a:lnTo>
                  <a:lnTo>
                    <a:pt x="1001" y="627"/>
                  </a:lnTo>
                  <a:lnTo>
                    <a:pt x="1002" y="627"/>
                  </a:lnTo>
                  <a:lnTo>
                    <a:pt x="1001" y="627"/>
                  </a:lnTo>
                  <a:lnTo>
                    <a:pt x="1001" y="623"/>
                  </a:lnTo>
                  <a:lnTo>
                    <a:pt x="1002" y="623"/>
                  </a:lnTo>
                  <a:lnTo>
                    <a:pt x="1002" y="622"/>
                  </a:lnTo>
                  <a:lnTo>
                    <a:pt x="1002" y="618"/>
                  </a:lnTo>
                  <a:lnTo>
                    <a:pt x="1001" y="618"/>
                  </a:lnTo>
                  <a:lnTo>
                    <a:pt x="997" y="618"/>
                  </a:lnTo>
                  <a:lnTo>
                    <a:pt x="995" y="618"/>
                  </a:lnTo>
                  <a:lnTo>
                    <a:pt x="995" y="622"/>
                  </a:lnTo>
                  <a:lnTo>
                    <a:pt x="995" y="618"/>
                  </a:lnTo>
                  <a:lnTo>
                    <a:pt x="992" y="618"/>
                  </a:lnTo>
                  <a:lnTo>
                    <a:pt x="992" y="622"/>
                  </a:lnTo>
                  <a:lnTo>
                    <a:pt x="990" y="622"/>
                  </a:lnTo>
                  <a:lnTo>
                    <a:pt x="987" y="618"/>
                  </a:lnTo>
                  <a:lnTo>
                    <a:pt x="987" y="622"/>
                  </a:lnTo>
                  <a:lnTo>
                    <a:pt x="987" y="618"/>
                  </a:lnTo>
                  <a:lnTo>
                    <a:pt x="987" y="622"/>
                  </a:lnTo>
                  <a:lnTo>
                    <a:pt x="987" y="618"/>
                  </a:lnTo>
                  <a:lnTo>
                    <a:pt x="987" y="622"/>
                  </a:lnTo>
                  <a:lnTo>
                    <a:pt x="985" y="618"/>
                  </a:lnTo>
                  <a:lnTo>
                    <a:pt x="985" y="622"/>
                  </a:lnTo>
                  <a:lnTo>
                    <a:pt x="981" y="622"/>
                  </a:lnTo>
                  <a:lnTo>
                    <a:pt x="981" y="618"/>
                  </a:lnTo>
                  <a:lnTo>
                    <a:pt x="981" y="622"/>
                  </a:lnTo>
                  <a:lnTo>
                    <a:pt x="980" y="622"/>
                  </a:lnTo>
                  <a:lnTo>
                    <a:pt x="976" y="622"/>
                  </a:lnTo>
                  <a:lnTo>
                    <a:pt x="976" y="623"/>
                  </a:lnTo>
                  <a:lnTo>
                    <a:pt x="976" y="622"/>
                  </a:lnTo>
                  <a:lnTo>
                    <a:pt x="974" y="622"/>
                  </a:lnTo>
                  <a:lnTo>
                    <a:pt x="971" y="622"/>
                  </a:lnTo>
                  <a:lnTo>
                    <a:pt x="969" y="622"/>
                  </a:lnTo>
                  <a:lnTo>
                    <a:pt x="969" y="623"/>
                  </a:lnTo>
                  <a:lnTo>
                    <a:pt x="971" y="623"/>
                  </a:lnTo>
                  <a:lnTo>
                    <a:pt x="969" y="623"/>
                  </a:lnTo>
                  <a:lnTo>
                    <a:pt x="969" y="627"/>
                  </a:lnTo>
                  <a:lnTo>
                    <a:pt x="966" y="627"/>
                  </a:lnTo>
                  <a:lnTo>
                    <a:pt x="966" y="623"/>
                  </a:lnTo>
                  <a:lnTo>
                    <a:pt x="964" y="623"/>
                  </a:lnTo>
                  <a:lnTo>
                    <a:pt x="964" y="622"/>
                  </a:lnTo>
                  <a:lnTo>
                    <a:pt x="964" y="623"/>
                  </a:lnTo>
                  <a:lnTo>
                    <a:pt x="960" y="623"/>
                  </a:lnTo>
                  <a:lnTo>
                    <a:pt x="959" y="623"/>
                  </a:lnTo>
                  <a:lnTo>
                    <a:pt x="959" y="622"/>
                  </a:lnTo>
                  <a:lnTo>
                    <a:pt x="955" y="622"/>
                  </a:lnTo>
                  <a:lnTo>
                    <a:pt x="955" y="618"/>
                  </a:lnTo>
                  <a:lnTo>
                    <a:pt x="953" y="618"/>
                  </a:lnTo>
                  <a:lnTo>
                    <a:pt x="953" y="622"/>
                  </a:lnTo>
                  <a:lnTo>
                    <a:pt x="953" y="623"/>
                  </a:lnTo>
                  <a:lnTo>
                    <a:pt x="950" y="623"/>
                  </a:lnTo>
                  <a:lnTo>
                    <a:pt x="950" y="627"/>
                  </a:lnTo>
                  <a:lnTo>
                    <a:pt x="948" y="627"/>
                  </a:lnTo>
                  <a:lnTo>
                    <a:pt x="948" y="623"/>
                  </a:lnTo>
                  <a:lnTo>
                    <a:pt x="945" y="623"/>
                  </a:lnTo>
                  <a:lnTo>
                    <a:pt x="945" y="627"/>
                  </a:lnTo>
                  <a:lnTo>
                    <a:pt x="943" y="627"/>
                  </a:lnTo>
                  <a:lnTo>
                    <a:pt x="943" y="623"/>
                  </a:lnTo>
                  <a:lnTo>
                    <a:pt x="943" y="627"/>
                  </a:lnTo>
                  <a:lnTo>
                    <a:pt x="939" y="627"/>
                  </a:lnTo>
                  <a:lnTo>
                    <a:pt x="938" y="627"/>
                  </a:lnTo>
                  <a:lnTo>
                    <a:pt x="934" y="627"/>
                  </a:lnTo>
                  <a:lnTo>
                    <a:pt x="934" y="623"/>
                  </a:lnTo>
                  <a:lnTo>
                    <a:pt x="932" y="623"/>
                  </a:lnTo>
                  <a:lnTo>
                    <a:pt x="932" y="622"/>
                  </a:lnTo>
                  <a:lnTo>
                    <a:pt x="929" y="622"/>
                  </a:lnTo>
                  <a:lnTo>
                    <a:pt x="929" y="618"/>
                  </a:lnTo>
                  <a:lnTo>
                    <a:pt x="929" y="622"/>
                  </a:lnTo>
                  <a:lnTo>
                    <a:pt x="929" y="618"/>
                  </a:lnTo>
                  <a:lnTo>
                    <a:pt x="927" y="618"/>
                  </a:lnTo>
                  <a:lnTo>
                    <a:pt x="927" y="622"/>
                  </a:lnTo>
                  <a:lnTo>
                    <a:pt x="927" y="618"/>
                  </a:lnTo>
                  <a:lnTo>
                    <a:pt x="927" y="622"/>
                  </a:lnTo>
                  <a:lnTo>
                    <a:pt x="924" y="622"/>
                  </a:lnTo>
                  <a:lnTo>
                    <a:pt x="924" y="618"/>
                  </a:lnTo>
                  <a:lnTo>
                    <a:pt x="922" y="618"/>
                  </a:lnTo>
                  <a:lnTo>
                    <a:pt x="918" y="618"/>
                  </a:lnTo>
                  <a:lnTo>
                    <a:pt x="916" y="618"/>
                  </a:lnTo>
                  <a:lnTo>
                    <a:pt x="916" y="616"/>
                  </a:lnTo>
                  <a:lnTo>
                    <a:pt x="913" y="616"/>
                  </a:lnTo>
                  <a:lnTo>
                    <a:pt x="913" y="618"/>
                  </a:lnTo>
                  <a:lnTo>
                    <a:pt x="911" y="618"/>
                  </a:lnTo>
                  <a:lnTo>
                    <a:pt x="911" y="616"/>
                  </a:lnTo>
                  <a:lnTo>
                    <a:pt x="908" y="616"/>
                  </a:lnTo>
                  <a:lnTo>
                    <a:pt x="908" y="613"/>
                  </a:lnTo>
                  <a:lnTo>
                    <a:pt x="906" y="613"/>
                  </a:lnTo>
                  <a:lnTo>
                    <a:pt x="902" y="613"/>
                  </a:lnTo>
                  <a:lnTo>
                    <a:pt x="901" y="611"/>
                  </a:lnTo>
                  <a:lnTo>
                    <a:pt x="897" y="611"/>
                  </a:lnTo>
                  <a:lnTo>
                    <a:pt x="897" y="608"/>
                  </a:lnTo>
                  <a:lnTo>
                    <a:pt x="897" y="604"/>
                  </a:lnTo>
                  <a:lnTo>
                    <a:pt x="897" y="608"/>
                  </a:lnTo>
                  <a:lnTo>
                    <a:pt x="894" y="608"/>
                  </a:lnTo>
                  <a:lnTo>
                    <a:pt x="894" y="604"/>
                  </a:lnTo>
                  <a:lnTo>
                    <a:pt x="894" y="602"/>
                  </a:lnTo>
                  <a:lnTo>
                    <a:pt x="897" y="602"/>
                  </a:lnTo>
                  <a:lnTo>
                    <a:pt x="894" y="602"/>
                  </a:lnTo>
                  <a:lnTo>
                    <a:pt x="892" y="602"/>
                  </a:lnTo>
                  <a:lnTo>
                    <a:pt x="892" y="599"/>
                  </a:lnTo>
                  <a:lnTo>
                    <a:pt x="888" y="599"/>
                  </a:lnTo>
                  <a:lnTo>
                    <a:pt x="887" y="599"/>
                  </a:lnTo>
                  <a:lnTo>
                    <a:pt x="887" y="597"/>
                  </a:lnTo>
                  <a:lnTo>
                    <a:pt x="883" y="597"/>
                  </a:lnTo>
                  <a:lnTo>
                    <a:pt x="881" y="597"/>
                  </a:lnTo>
                  <a:lnTo>
                    <a:pt x="881" y="594"/>
                  </a:lnTo>
                  <a:lnTo>
                    <a:pt x="883" y="594"/>
                  </a:lnTo>
                  <a:lnTo>
                    <a:pt x="881" y="594"/>
                  </a:lnTo>
                  <a:lnTo>
                    <a:pt x="883" y="594"/>
                  </a:lnTo>
                  <a:lnTo>
                    <a:pt x="883" y="592"/>
                  </a:lnTo>
                  <a:lnTo>
                    <a:pt x="881" y="592"/>
                  </a:lnTo>
                  <a:lnTo>
                    <a:pt x="881" y="588"/>
                  </a:lnTo>
                  <a:lnTo>
                    <a:pt x="883" y="588"/>
                  </a:lnTo>
                  <a:lnTo>
                    <a:pt x="883" y="587"/>
                  </a:lnTo>
                  <a:lnTo>
                    <a:pt x="881" y="587"/>
                  </a:lnTo>
                  <a:lnTo>
                    <a:pt x="878" y="587"/>
                  </a:lnTo>
                  <a:lnTo>
                    <a:pt x="876" y="587"/>
                  </a:lnTo>
                  <a:lnTo>
                    <a:pt x="873" y="587"/>
                  </a:lnTo>
                  <a:lnTo>
                    <a:pt x="873" y="583"/>
                  </a:lnTo>
                  <a:lnTo>
                    <a:pt x="871" y="583"/>
                  </a:lnTo>
                  <a:lnTo>
                    <a:pt x="867" y="583"/>
                  </a:lnTo>
                  <a:lnTo>
                    <a:pt x="867" y="581"/>
                  </a:lnTo>
                  <a:lnTo>
                    <a:pt x="866" y="581"/>
                  </a:lnTo>
                  <a:lnTo>
                    <a:pt x="867" y="581"/>
                  </a:lnTo>
                  <a:lnTo>
                    <a:pt x="867" y="578"/>
                  </a:lnTo>
                  <a:lnTo>
                    <a:pt x="866" y="578"/>
                  </a:lnTo>
                  <a:lnTo>
                    <a:pt x="867" y="578"/>
                  </a:lnTo>
                  <a:lnTo>
                    <a:pt x="867" y="576"/>
                  </a:lnTo>
                  <a:lnTo>
                    <a:pt x="867" y="573"/>
                  </a:lnTo>
                  <a:lnTo>
                    <a:pt x="871" y="573"/>
                  </a:lnTo>
                  <a:lnTo>
                    <a:pt x="867" y="573"/>
                  </a:lnTo>
                  <a:lnTo>
                    <a:pt x="871" y="573"/>
                  </a:lnTo>
                  <a:lnTo>
                    <a:pt x="867" y="573"/>
                  </a:lnTo>
                  <a:lnTo>
                    <a:pt x="867" y="571"/>
                  </a:lnTo>
                  <a:lnTo>
                    <a:pt x="871" y="571"/>
                  </a:lnTo>
                  <a:lnTo>
                    <a:pt x="871" y="567"/>
                  </a:lnTo>
                  <a:lnTo>
                    <a:pt x="867" y="567"/>
                  </a:lnTo>
                  <a:lnTo>
                    <a:pt x="866" y="567"/>
                  </a:lnTo>
                  <a:lnTo>
                    <a:pt x="866" y="566"/>
                  </a:lnTo>
                  <a:lnTo>
                    <a:pt x="866" y="562"/>
                  </a:lnTo>
                  <a:lnTo>
                    <a:pt x="862" y="562"/>
                  </a:lnTo>
                  <a:lnTo>
                    <a:pt x="862" y="560"/>
                  </a:lnTo>
                  <a:lnTo>
                    <a:pt x="860" y="560"/>
                  </a:lnTo>
                  <a:lnTo>
                    <a:pt x="860" y="562"/>
                  </a:lnTo>
                  <a:lnTo>
                    <a:pt x="857" y="562"/>
                  </a:lnTo>
                  <a:lnTo>
                    <a:pt x="857" y="566"/>
                  </a:lnTo>
                  <a:lnTo>
                    <a:pt x="855" y="566"/>
                  </a:lnTo>
                  <a:lnTo>
                    <a:pt x="852" y="566"/>
                  </a:lnTo>
                  <a:lnTo>
                    <a:pt x="852" y="562"/>
                  </a:lnTo>
                  <a:lnTo>
                    <a:pt x="852" y="566"/>
                  </a:lnTo>
                  <a:lnTo>
                    <a:pt x="852" y="562"/>
                  </a:lnTo>
                  <a:lnTo>
                    <a:pt x="850" y="562"/>
                  </a:lnTo>
                  <a:lnTo>
                    <a:pt x="846" y="562"/>
                  </a:lnTo>
                  <a:lnTo>
                    <a:pt x="846" y="560"/>
                  </a:lnTo>
                  <a:lnTo>
                    <a:pt x="846" y="557"/>
                  </a:lnTo>
                  <a:lnTo>
                    <a:pt x="845" y="557"/>
                  </a:lnTo>
                  <a:lnTo>
                    <a:pt x="845" y="555"/>
                  </a:lnTo>
                  <a:lnTo>
                    <a:pt x="846" y="555"/>
                  </a:lnTo>
                  <a:lnTo>
                    <a:pt x="846" y="552"/>
                  </a:lnTo>
                  <a:lnTo>
                    <a:pt x="845" y="552"/>
                  </a:lnTo>
                  <a:lnTo>
                    <a:pt x="841" y="552"/>
                  </a:lnTo>
                  <a:lnTo>
                    <a:pt x="845" y="552"/>
                  </a:lnTo>
                  <a:lnTo>
                    <a:pt x="841" y="552"/>
                  </a:lnTo>
                  <a:lnTo>
                    <a:pt x="845" y="552"/>
                  </a:lnTo>
                  <a:lnTo>
                    <a:pt x="845" y="550"/>
                  </a:lnTo>
                  <a:lnTo>
                    <a:pt x="845" y="546"/>
                  </a:lnTo>
                  <a:lnTo>
                    <a:pt x="841" y="546"/>
                  </a:lnTo>
                  <a:lnTo>
                    <a:pt x="841" y="545"/>
                  </a:lnTo>
                  <a:lnTo>
                    <a:pt x="839" y="545"/>
                  </a:lnTo>
                  <a:lnTo>
                    <a:pt x="839" y="541"/>
                  </a:lnTo>
                  <a:lnTo>
                    <a:pt x="839" y="539"/>
                  </a:lnTo>
                  <a:lnTo>
                    <a:pt x="836" y="539"/>
                  </a:lnTo>
                  <a:lnTo>
                    <a:pt x="839" y="539"/>
                  </a:lnTo>
                  <a:lnTo>
                    <a:pt x="839" y="536"/>
                  </a:lnTo>
                  <a:lnTo>
                    <a:pt x="839" y="534"/>
                  </a:lnTo>
                  <a:lnTo>
                    <a:pt x="839" y="531"/>
                  </a:lnTo>
                  <a:lnTo>
                    <a:pt x="836" y="531"/>
                  </a:lnTo>
                  <a:lnTo>
                    <a:pt x="836" y="529"/>
                  </a:lnTo>
                  <a:lnTo>
                    <a:pt x="834" y="529"/>
                  </a:lnTo>
                  <a:lnTo>
                    <a:pt x="834" y="525"/>
                  </a:lnTo>
                  <a:lnTo>
                    <a:pt x="831" y="525"/>
                  </a:lnTo>
                  <a:lnTo>
                    <a:pt x="829" y="525"/>
                  </a:lnTo>
                  <a:lnTo>
                    <a:pt x="829" y="524"/>
                  </a:lnTo>
                  <a:lnTo>
                    <a:pt x="825" y="524"/>
                  </a:lnTo>
                  <a:lnTo>
                    <a:pt x="825" y="520"/>
                  </a:lnTo>
                  <a:lnTo>
                    <a:pt x="824" y="520"/>
                  </a:lnTo>
                  <a:lnTo>
                    <a:pt x="824" y="518"/>
                  </a:lnTo>
                  <a:lnTo>
                    <a:pt x="824" y="520"/>
                  </a:lnTo>
                  <a:lnTo>
                    <a:pt x="824" y="518"/>
                  </a:lnTo>
                  <a:lnTo>
                    <a:pt x="820" y="518"/>
                  </a:lnTo>
                  <a:lnTo>
                    <a:pt x="818" y="518"/>
                  </a:lnTo>
                  <a:lnTo>
                    <a:pt x="818" y="515"/>
                  </a:lnTo>
                  <a:lnTo>
                    <a:pt x="818" y="513"/>
                  </a:lnTo>
                  <a:lnTo>
                    <a:pt x="815" y="513"/>
                  </a:lnTo>
                  <a:lnTo>
                    <a:pt x="815" y="510"/>
                  </a:lnTo>
                  <a:lnTo>
                    <a:pt x="815" y="508"/>
                  </a:lnTo>
                  <a:lnTo>
                    <a:pt x="813" y="508"/>
                  </a:lnTo>
                  <a:lnTo>
                    <a:pt x="810" y="508"/>
                  </a:lnTo>
                  <a:lnTo>
                    <a:pt x="810" y="504"/>
                  </a:lnTo>
                  <a:lnTo>
                    <a:pt x="808" y="504"/>
                  </a:lnTo>
                  <a:lnTo>
                    <a:pt x="804" y="504"/>
                  </a:lnTo>
                  <a:lnTo>
                    <a:pt x="804" y="503"/>
                  </a:lnTo>
                  <a:lnTo>
                    <a:pt x="804" y="504"/>
                  </a:lnTo>
                  <a:lnTo>
                    <a:pt x="804" y="503"/>
                  </a:lnTo>
                  <a:lnTo>
                    <a:pt x="803" y="503"/>
                  </a:lnTo>
                  <a:lnTo>
                    <a:pt x="803" y="504"/>
                  </a:lnTo>
                  <a:lnTo>
                    <a:pt x="803" y="503"/>
                  </a:lnTo>
                  <a:lnTo>
                    <a:pt x="799" y="503"/>
                  </a:lnTo>
                  <a:lnTo>
                    <a:pt x="797" y="503"/>
                  </a:lnTo>
                  <a:lnTo>
                    <a:pt x="797" y="504"/>
                  </a:lnTo>
                  <a:lnTo>
                    <a:pt x="794" y="504"/>
                  </a:lnTo>
                  <a:lnTo>
                    <a:pt x="794" y="503"/>
                  </a:lnTo>
                  <a:lnTo>
                    <a:pt x="792" y="503"/>
                  </a:lnTo>
                  <a:lnTo>
                    <a:pt x="789" y="503"/>
                  </a:lnTo>
                  <a:lnTo>
                    <a:pt x="787" y="503"/>
                  </a:lnTo>
                  <a:lnTo>
                    <a:pt x="787" y="499"/>
                  </a:lnTo>
                  <a:lnTo>
                    <a:pt x="783" y="499"/>
                  </a:lnTo>
                  <a:lnTo>
                    <a:pt x="782" y="499"/>
                  </a:lnTo>
                  <a:lnTo>
                    <a:pt x="778" y="499"/>
                  </a:lnTo>
                  <a:lnTo>
                    <a:pt x="778" y="497"/>
                  </a:lnTo>
                  <a:lnTo>
                    <a:pt x="776" y="497"/>
                  </a:lnTo>
                  <a:lnTo>
                    <a:pt x="776" y="494"/>
                  </a:lnTo>
                  <a:lnTo>
                    <a:pt x="776" y="492"/>
                  </a:lnTo>
                  <a:lnTo>
                    <a:pt x="773" y="492"/>
                  </a:lnTo>
                  <a:lnTo>
                    <a:pt x="773" y="489"/>
                  </a:lnTo>
                  <a:lnTo>
                    <a:pt x="773" y="492"/>
                  </a:lnTo>
                  <a:lnTo>
                    <a:pt x="773" y="489"/>
                  </a:lnTo>
                  <a:lnTo>
                    <a:pt x="771" y="489"/>
                  </a:lnTo>
                  <a:lnTo>
                    <a:pt x="768" y="489"/>
                  </a:lnTo>
                  <a:lnTo>
                    <a:pt x="768" y="487"/>
                  </a:lnTo>
                  <a:lnTo>
                    <a:pt x="768" y="483"/>
                  </a:lnTo>
                  <a:lnTo>
                    <a:pt x="768" y="481"/>
                  </a:lnTo>
                  <a:lnTo>
                    <a:pt x="766" y="481"/>
                  </a:lnTo>
                  <a:lnTo>
                    <a:pt x="768" y="481"/>
                  </a:lnTo>
                  <a:lnTo>
                    <a:pt x="766" y="481"/>
                  </a:lnTo>
                  <a:lnTo>
                    <a:pt x="766" y="478"/>
                  </a:lnTo>
                  <a:lnTo>
                    <a:pt x="766" y="476"/>
                  </a:lnTo>
                  <a:lnTo>
                    <a:pt x="762" y="476"/>
                  </a:lnTo>
                  <a:lnTo>
                    <a:pt x="761" y="476"/>
                  </a:lnTo>
                  <a:lnTo>
                    <a:pt x="757" y="476"/>
                  </a:lnTo>
                  <a:lnTo>
                    <a:pt x="757" y="473"/>
                  </a:lnTo>
                  <a:lnTo>
                    <a:pt x="755" y="473"/>
                  </a:lnTo>
                  <a:lnTo>
                    <a:pt x="755" y="471"/>
                  </a:lnTo>
                  <a:lnTo>
                    <a:pt x="752" y="471"/>
                  </a:lnTo>
                  <a:lnTo>
                    <a:pt x="752" y="467"/>
                  </a:lnTo>
                  <a:lnTo>
                    <a:pt x="752" y="471"/>
                  </a:lnTo>
                  <a:lnTo>
                    <a:pt x="750" y="471"/>
                  </a:lnTo>
                  <a:lnTo>
                    <a:pt x="750" y="467"/>
                  </a:lnTo>
                  <a:lnTo>
                    <a:pt x="750" y="471"/>
                  </a:lnTo>
                  <a:lnTo>
                    <a:pt x="747" y="471"/>
                  </a:lnTo>
                  <a:lnTo>
                    <a:pt x="745" y="471"/>
                  </a:lnTo>
                  <a:lnTo>
                    <a:pt x="747" y="471"/>
                  </a:lnTo>
                  <a:lnTo>
                    <a:pt x="745" y="467"/>
                  </a:lnTo>
                  <a:lnTo>
                    <a:pt x="741" y="467"/>
                  </a:lnTo>
                  <a:lnTo>
                    <a:pt x="741" y="466"/>
                  </a:lnTo>
                  <a:lnTo>
                    <a:pt x="740" y="466"/>
                  </a:lnTo>
                  <a:lnTo>
                    <a:pt x="740" y="467"/>
                  </a:lnTo>
                  <a:lnTo>
                    <a:pt x="740" y="466"/>
                  </a:lnTo>
                  <a:lnTo>
                    <a:pt x="736" y="466"/>
                  </a:lnTo>
                  <a:lnTo>
                    <a:pt x="734" y="466"/>
                  </a:lnTo>
                  <a:lnTo>
                    <a:pt x="734" y="462"/>
                  </a:lnTo>
                  <a:lnTo>
                    <a:pt x="731" y="462"/>
                  </a:lnTo>
                  <a:lnTo>
                    <a:pt x="734" y="462"/>
                  </a:lnTo>
                  <a:lnTo>
                    <a:pt x="731" y="462"/>
                  </a:lnTo>
                  <a:lnTo>
                    <a:pt x="731" y="460"/>
                  </a:lnTo>
                  <a:lnTo>
                    <a:pt x="729" y="460"/>
                  </a:lnTo>
                  <a:lnTo>
                    <a:pt x="729" y="457"/>
                  </a:lnTo>
                  <a:lnTo>
                    <a:pt x="729" y="460"/>
                  </a:lnTo>
                  <a:lnTo>
                    <a:pt x="726" y="460"/>
                  </a:lnTo>
                  <a:lnTo>
                    <a:pt x="726" y="457"/>
                  </a:lnTo>
                  <a:lnTo>
                    <a:pt x="724" y="457"/>
                  </a:lnTo>
                  <a:lnTo>
                    <a:pt x="720" y="457"/>
                  </a:lnTo>
                  <a:lnTo>
                    <a:pt x="719" y="457"/>
                  </a:lnTo>
                  <a:lnTo>
                    <a:pt x="715" y="457"/>
                  </a:lnTo>
                  <a:lnTo>
                    <a:pt x="713" y="457"/>
                  </a:lnTo>
                  <a:lnTo>
                    <a:pt x="713" y="455"/>
                  </a:lnTo>
                  <a:lnTo>
                    <a:pt x="713" y="452"/>
                  </a:lnTo>
                  <a:lnTo>
                    <a:pt x="710" y="452"/>
                  </a:lnTo>
                  <a:lnTo>
                    <a:pt x="710" y="450"/>
                  </a:lnTo>
                  <a:lnTo>
                    <a:pt x="706" y="450"/>
                  </a:lnTo>
                  <a:lnTo>
                    <a:pt x="705" y="450"/>
                  </a:lnTo>
                  <a:lnTo>
                    <a:pt x="705" y="446"/>
                  </a:lnTo>
                  <a:lnTo>
                    <a:pt x="705" y="450"/>
                  </a:lnTo>
                  <a:lnTo>
                    <a:pt x="701" y="446"/>
                  </a:lnTo>
                  <a:lnTo>
                    <a:pt x="699" y="446"/>
                  </a:lnTo>
                  <a:lnTo>
                    <a:pt x="696" y="446"/>
                  </a:lnTo>
                  <a:lnTo>
                    <a:pt x="696" y="450"/>
                  </a:lnTo>
                  <a:lnTo>
                    <a:pt x="696" y="452"/>
                  </a:lnTo>
                  <a:lnTo>
                    <a:pt x="694" y="452"/>
                  </a:lnTo>
                  <a:lnTo>
                    <a:pt x="696" y="452"/>
                  </a:lnTo>
                  <a:lnTo>
                    <a:pt x="696" y="455"/>
                  </a:lnTo>
                  <a:lnTo>
                    <a:pt x="696" y="457"/>
                  </a:lnTo>
                  <a:lnTo>
                    <a:pt x="696" y="460"/>
                  </a:lnTo>
                  <a:lnTo>
                    <a:pt x="696" y="462"/>
                  </a:lnTo>
                  <a:lnTo>
                    <a:pt x="694" y="462"/>
                  </a:lnTo>
                  <a:lnTo>
                    <a:pt x="690" y="462"/>
                  </a:lnTo>
                  <a:lnTo>
                    <a:pt x="689" y="462"/>
                  </a:lnTo>
                  <a:lnTo>
                    <a:pt x="685" y="462"/>
                  </a:lnTo>
                  <a:lnTo>
                    <a:pt x="683" y="462"/>
                  </a:lnTo>
                  <a:lnTo>
                    <a:pt x="683" y="466"/>
                  </a:lnTo>
                  <a:lnTo>
                    <a:pt x="680" y="466"/>
                  </a:lnTo>
                  <a:lnTo>
                    <a:pt x="678" y="466"/>
                  </a:lnTo>
                  <a:lnTo>
                    <a:pt x="678" y="467"/>
                  </a:lnTo>
                  <a:lnTo>
                    <a:pt x="678" y="466"/>
                  </a:lnTo>
                  <a:lnTo>
                    <a:pt x="675" y="466"/>
                  </a:lnTo>
                  <a:lnTo>
                    <a:pt x="675" y="467"/>
                  </a:lnTo>
                  <a:lnTo>
                    <a:pt x="673" y="467"/>
                  </a:lnTo>
                  <a:lnTo>
                    <a:pt x="673" y="466"/>
                  </a:lnTo>
                  <a:lnTo>
                    <a:pt x="669" y="466"/>
                  </a:lnTo>
                  <a:lnTo>
                    <a:pt x="668" y="466"/>
                  </a:lnTo>
                  <a:lnTo>
                    <a:pt x="664" y="466"/>
                  </a:lnTo>
                  <a:lnTo>
                    <a:pt x="662" y="466"/>
                  </a:lnTo>
                  <a:lnTo>
                    <a:pt x="659" y="466"/>
                  </a:lnTo>
                  <a:lnTo>
                    <a:pt x="659" y="467"/>
                  </a:lnTo>
                  <a:lnTo>
                    <a:pt x="659" y="466"/>
                  </a:lnTo>
                  <a:lnTo>
                    <a:pt x="659" y="467"/>
                  </a:lnTo>
                  <a:lnTo>
                    <a:pt x="657" y="467"/>
                  </a:lnTo>
                  <a:lnTo>
                    <a:pt x="657" y="466"/>
                  </a:lnTo>
                  <a:lnTo>
                    <a:pt x="657" y="467"/>
                  </a:lnTo>
                  <a:lnTo>
                    <a:pt x="654" y="467"/>
                  </a:lnTo>
                  <a:lnTo>
                    <a:pt x="654" y="466"/>
                  </a:lnTo>
                  <a:lnTo>
                    <a:pt x="652" y="466"/>
                  </a:lnTo>
                  <a:lnTo>
                    <a:pt x="652" y="467"/>
                  </a:lnTo>
                  <a:lnTo>
                    <a:pt x="648" y="467"/>
                  </a:lnTo>
                  <a:lnTo>
                    <a:pt x="647" y="467"/>
                  </a:lnTo>
                  <a:lnTo>
                    <a:pt x="643" y="467"/>
                  </a:lnTo>
                  <a:lnTo>
                    <a:pt x="641" y="467"/>
                  </a:lnTo>
                  <a:lnTo>
                    <a:pt x="641" y="471"/>
                  </a:lnTo>
                  <a:lnTo>
                    <a:pt x="641" y="467"/>
                  </a:lnTo>
                  <a:lnTo>
                    <a:pt x="638" y="467"/>
                  </a:lnTo>
                  <a:lnTo>
                    <a:pt x="638" y="471"/>
                  </a:lnTo>
                  <a:lnTo>
                    <a:pt x="638" y="467"/>
                  </a:lnTo>
                  <a:lnTo>
                    <a:pt x="636" y="467"/>
                  </a:lnTo>
                  <a:lnTo>
                    <a:pt x="633" y="467"/>
                  </a:lnTo>
                  <a:lnTo>
                    <a:pt x="633" y="466"/>
                  </a:lnTo>
                  <a:lnTo>
                    <a:pt x="631" y="466"/>
                  </a:lnTo>
                  <a:lnTo>
                    <a:pt x="631" y="462"/>
                  </a:lnTo>
                  <a:lnTo>
                    <a:pt x="627" y="462"/>
                  </a:lnTo>
                  <a:lnTo>
                    <a:pt x="626" y="462"/>
                  </a:lnTo>
                  <a:lnTo>
                    <a:pt x="622" y="462"/>
                  </a:lnTo>
                  <a:lnTo>
                    <a:pt x="622" y="460"/>
                  </a:lnTo>
                  <a:lnTo>
                    <a:pt x="620" y="460"/>
                  </a:lnTo>
                  <a:lnTo>
                    <a:pt x="617" y="460"/>
                  </a:lnTo>
                  <a:lnTo>
                    <a:pt x="617" y="457"/>
                  </a:lnTo>
                  <a:lnTo>
                    <a:pt x="617" y="460"/>
                  </a:lnTo>
                  <a:lnTo>
                    <a:pt x="615" y="460"/>
                  </a:lnTo>
                  <a:lnTo>
                    <a:pt x="612" y="460"/>
                  </a:lnTo>
                  <a:lnTo>
                    <a:pt x="612" y="457"/>
                  </a:lnTo>
                  <a:lnTo>
                    <a:pt x="610" y="457"/>
                  </a:lnTo>
                  <a:lnTo>
                    <a:pt x="606" y="457"/>
                  </a:lnTo>
                  <a:lnTo>
                    <a:pt x="606" y="455"/>
                  </a:lnTo>
                  <a:lnTo>
                    <a:pt x="606" y="457"/>
                  </a:lnTo>
                  <a:lnTo>
                    <a:pt x="606" y="455"/>
                  </a:lnTo>
                  <a:lnTo>
                    <a:pt x="606" y="457"/>
                  </a:lnTo>
                  <a:lnTo>
                    <a:pt x="605" y="457"/>
                  </a:lnTo>
                  <a:lnTo>
                    <a:pt x="605" y="455"/>
                  </a:lnTo>
                  <a:lnTo>
                    <a:pt x="605" y="457"/>
                  </a:lnTo>
                  <a:lnTo>
                    <a:pt x="601" y="457"/>
                  </a:lnTo>
                  <a:lnTo>
                    <a:pt x="601" y="455"/>
                  </a:lnTo>
                  <a:lnTo>
                    <a:pt x="601" y="457"/>
                  </a:lnTo>
                  <a:lnTo>
                    <a:pt x="599" y="457"/>
                  </a:lnTo>
                  <a:lnTo>
                    <a:pt x="599" y="455"/>
                  </a:lnTo>
                  <a:lnTo>
                    <a:pt x="599" y="457"/>
                  </a:lnTo>
                  <a:lnTo>
                    <a:pt x="599" y="455"/>
                  </a:lnTo>
                  <a:lnTo>
                    <a:pt x="596" y="455"/>
                  </a:lnTo>
                  <a:lnTo>
                    <a:pt x="594" y="455"/>
                  </a:lnTo>
                  <a:lnTo>
                    <a:pt x="591" y="455"/>
                  </a:lnTo>
                  <a:lnTo>
                    <a:pt x="594" y="455"/>
                  </a:lnTo>
                  <a:lnTo>
                    <a:pt x="591" y="455"/>
                  </a:lnTo>
                  <a:lnTo>
                    <a:pt x="589" y="455"/>
                  </a:lnTo>
                  <a:lnTo>
                    <a:pt x="589" y="452"/>
                  </a:lnTo>
                  <a:lnTo>
                    <a:pt x="585" y="452"/>
                  </a:lnTo>
                  <a:lnTo>
                    <a:pt x="584" y="452"/>
                  </a:lnTo>
                  <a:lnTo>
                    <a:pt x="584" y="450"/>
                  </a:lnTo>
                  <a:lnTo>
                    <a:pt x="580" y="450"/>
                  </a:lnTo>
                  <a:lnTo>
                    <a:pt x="580" y="446"/>
                  </a:lnTo>
                  <a:lnTo>
                    <a:pt x="580" y="450"/>
                  </a:lnTo>
                  <a:lnTo>
                    <a:pt x="578" y="450"/>
                  </a:lnTo>
                  <a:lnTo>
                    <a:pt x="578" y="446"/>
                  </a:lnTo>
                  <a:lnTo>
                    <a:pt x="575" y="446"/>
                  </a:lnTo>
                  <a:lnTo>
                    <a:pt x="575" y="450"/>
                  </a:lnTo>
                  <a:lnTo>
                    <a:pt x="575" y="446"/>
                  </a:lnTo>
                  <a:lnTo>
                    <a:pt x="573" y="446"/>
                  </a:lnTo>
                  <a:lnTo>
                    <a:pt x="573" y="450"/>
                  </a:lnTo>
                  <a:lnTo>
                    <a:pt x="570" y="450"/>
                  </a:lnTo>
                  <a:lnTo>
                    <a:pt x="570" y="446"/>
                  </a:lnTo>
                  <a:lnTo>
                    <a:pt x="568" y="446"/>
                  </a:lnTo>
                  <a:lnTo>
                    <a:pt x="564" y="446"/>
                  </a:lnTo>
                  <a:lnTo>
                    <a:pt x="564" y="445"/>
                  </a:lnTo>
                  <a:lnTo>
                    <a:pt x="563" y="445"/>
                  </a:lnTo>
                  <a:lnTo>
                    <a:pt x="563" y="446"/>
                  </a:lnTo>
                  <a:lnTo>
                    <a:pt x="559" y="446"/>
                  </a:lnTo>
                  <a:lnTo>
                    <a:pt x="557" y="446"/>
                  </a:lnTo>
                  <a:lnTo>
                    <a:pt x="554" y="446"/>
                  </a:lnTo>
                  <a:lnTo>
                    <a:pt x="552" y="446"/>
                  </a:lnTo>
                  <a:lnTo>
                    <a:pt x="549" y="446"/>
                  </a:lnTo>
                  <a:lnTo>
                    <a:pt x="547" y="446"/>
                  </a:lnTo>
                  <a:lnTo>
                    <a:pt x="543" y="446"/>
                  </a:lnTo>
                  <a:lnTo>
                    <a:pt x="543" y="445"/>
                  </a:lnTo>
                  <a:lnTo>
                    <a:pt x="542" y="445"/>
                  </a:lnTo>
                  <a:lnTo>
                    <a:pt x="543" y="445"/>
                  </a:lnTo>
                  <a:lnTo>
                    <a:pt x="542" y="445"/>
                  </a:lnTo>
                  <a:lnTo>
                    <a:pt x="542" y="441"/>
                  </a:lnTo>
                  <a:lnTo>
                    <a:pt x="538" y="441"/>
                  </a:lnTo>
                  <a:lnTo>
                    <a:pt x="536" y="441"/>
                  </a:lnTo>
                  <a:lnTo>
                    <a:pt x="536" y="439"/>
                  </a:lnTo>
                  <a:lnTo>
                    <a:pt x="533" y="439"/>
                  </a:lnTo>
                  <a:lnTo>
                    <a:pt x="533" y="441"/>
                  </a:lnTo>
                  <a:lnTo>
                    <a:pt x="533" y="439"/>
                  </a:lnTo>
                  <a:lnTo>
                    <a:pt x="531" y="439"/>
                  </a:lnTo>
                  <a:lnTo>
                    <a:pt x="531" y="436"/>
                  </a:lnTo>
                  <a:lnTo>
                    <a:pt x="528" y="436"/>
                  </a:lnTo>
                  <a:lnTo>
                    <a:pt x="528" y="439"/>
                  </a:lnTo>
                  <a:lnTo>
                    <a:pt x="528" y="441"/>
                  </a:lnTo>
                  <a:lnTo>
                    <a:pt x="524" y="441"/>
                  </a:lnTo>
                  <a:lnTo>
                    <a:pt x="524" y="439"/>
                  </a:lnTo>
                  <a:lnTo>
                    <a:pt x="522" y="439"/>
                  </a:lnTo>
                  <a:lnTo>
                    <a:pt x="522" y="441"/>
                  </a:lnTo>
                  <a:lnTo>
                    <a:pt x="519" y="441"/>
                  </a:lnTo>
                  <a:lnTo>
                    <a:pt x="519" y="439"/>
                  </a:lnTo>
                  <a:lnTo>
                    <a:pt x="519" y="441"/>
                  </a:lnTo>
                  <a:lnTo>
                    <a:pt x="517" y="441"/>
                  </a:lnTo>
                  <a:lnTo>
                    <a:pt x="514" y="441"/>
                  </a:lnTo>
                  <a:lnTo>
                    <a:pt x="514" y="445"/>
                  </a:lnTo>
                  <a:lnTo>
                    <a:pt x="514" y="446"/>
                  </a:lnTo>
                  <a:lnTo>
                    <a:pt x="512" y="446"/>
                  </a:lnTo>
                  <a:lnTo>
                    <a:pt x="512" y="445"/>
                  </a:lnTo>
                  <a:lnTo>
                    <a:pt x="508" y="445"/>
                  </a:lnTo>
                  <a:lnTo>
                    <a:pt x="508" y="446"/>
                  </a:lnTo>
                  <a:lnTo>
                    <a:pt x="508" y="445"/>
                  </a:lnTo>
                  <a:lnTo>
                    <a:pt x="507" y="445"/>
                  </a:lnTo>
                  <a:lnTo>
                    <a:pt x="507" y="441"/>
                  </a:lnTo>
                  <a:lnTo>
                    <a:pt x="503" y="441"/>
                  </a:lnTo>
                  <a:lnTo>
                    <a:pt x="507" y="441"/>
                  </a:lnTo>
                  <a:lnTo>
                    <a:pt x="507" y="439"/>
                  </a:lnTo>
                  <a:lnTo>
                    <a:pt x="503" y="439"/>
                  </a:lnTo>
                  <a:lnTo>
                    <a:pt x="503" y="436"/>
                  </a:lnTo>
                  <a:lnTo>
                    <a:pt x="503" y="434"/>
                  </a:lnTo>
                  <a:lnTo>
                    <a:pt x="503" y="431"/>
                  </a:lnTo>
                  <a:lnTo>
                    <a:pt x="501" y="431"/>
                  </a:lnTo>
                  <a:lnTo>
                    <a:pt x="501" y="429"/>
                  </a:lnTo>
                  <a:lnTo>
                    <a:pt x="498" y="429"/>
                  </a:lnTo>
                  <a:lnTo>
                    <a:pt x="496" y="429"/>
                  </a:lnTo>
                  <a:lnTo>
                    <a:pt x="496" y="431"/>
                  </a:lnTo>
                  <a:lnTo>
                    <a:pt x="493" y="431"/>
                  </a:lnTo>
                  <a:lnTo>
                    <a:pt x="493" y="429"/>
                  </a:lnTo>
                  <a:lnTo>
                    <a:pt x="491" y="429"/>
                  </a:lnTo>
                  <a:lnTo>
                    <a:pt x="491" y="425"/>
                  </a:lnTo>
                  <a:lnTo>
                    <a:pt x="487" y="425"/>
                  </a:lnTo>
                  <a:lnTo>
                    <a:pt x="486" y="425"/>
                  </a:lnTo>
                  <a:lnTo>
                    <a:pt x="486" y="424"/>
                  </a:lnTo>
                  <a:lnTo>
                    <a:pt x="486" y="420"/>
                  </a:lnTo>
                  <a:lnTo>
                    <a:pt x="482" y="420"/>
                  </a:lnTo>
                  <a:lnTo>
                    <a:pt x="480" y="420"/>
                  </a:lnTo>
                  <a:lnTo>
                    <a:pt x="480" y="417"/>
                  </a:lnTo>
                  <a:lnTo>
                    <a:pt x="477" y="417"/>
                  </a:lnTo>
                  <a:lnTo>
                    <a:pt x="475" y="417"/>
                  </a:lnTo>
                  <a:lnTo>
                    <a:pt x="472" y="417"/>
                  </a:lnTo>
                  <a:lnTo>
                    <a:pt x="472" y="415"/>
                  </a:lnTo>
                  <a:lnTo>
                    <a:pt x="470" y="415"/>
                  </a:lnTo>
                  <a:lnTo>
                    <a:pt x="470" y="411"/>
                  </a:lnTo>
                  <a:lnTo>
                    <a:pt x="466" y="411"/>
                  </a:lnTo>
                  <a:lnTo>
                    <a:pt x="466" y="410"/>
                  </a:lnTo>
                  <a:lnTo>
                    <a:pt x="464" y="410"/>
                  </a:lnTo>
                  <a:lnTo>
                    <a:pt x="464" y="406"/>
                  </a:lnTo>
                  <a:lnTo>
                    <a:pt x="461" y="406"/>
                  </a:lnTo>
                  <a:lnTo>
                    <a:pt x="459" y="406"/>
                  </a:lnTo>
                  <a:lnTo>
                    <a:pt x="456" y="406"/>
                  </a:lnTo>
                  <a:lnTo>
                    <a:pt x="454" y="406"/>
                  </a:lnTo>
                  <a:lnTo>
                    <a:pt x="450" y="406"/>
                  </a:lnTo>
                  <a:lnTo>
                    <a:pt x="449" y="406"/>
                  </a:lnTo>
                  <a:lnTo>
                    <a:pt x="445" y="404"/>
                  </a:lnTo>
                  <a:lnTo>
                    <a:pt x="443" y="404"/>
                  </a:lnTo>
                  <a:lnTo>
                    <a:pt x="443" y="401"/>
                  </a:lnTo>
                  <a:lnTo>
                    <a:pt x="443" y="404"/>
                  </a:lnTo>
                  <a:lnTo>
                    <a:pt x="443" y="401"/>
                  </a:lnTo>
                  <a:lnTo>
                    <a:pt x="440" y="401"/>
                  </a:lnTo>
                  <a:lnTo>
                    <a:pt x="438" y="401"/>
                  </a:lnTo>
                  <a:lnTo>
                    <a:pt x="438" y="399"/>
                  </a:lnTo>
                  <a:lnTo>
                    <a:pt x="435" y="399"/>
                  </a:lnTo>
                  <a:lnTo>
                    <a:pt x="435" y="396"/>
                  </a:lnTo>
                  <a:lnTo>
                    <a:pt x="433" y="396"/>
                  </a:lnTo>
                  <a:lnTo>
                    <a:pt x="433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8" y="390"/>
                  </a:lnTo>
                  <a:lnTo>
                    <a:pt x="424" y="389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19" y="385"/>
                  </a:lnTo>
                  <a:lnTo>
                    <a:pt x="417" y="389"/>
                  </a:lnTo>
                  <a:lnTo>
                    <a:pt x="414" y="390"/>
                  </a:lnTo>
                  <a:lnTo>
                    <a:pt x="414" y="394"/>
                  </a:lnTo>
                  <a:lnTo>
                    <a:pt x="412" y="396"/>
                  </a:lnTo>
                  <a:lnTo>
                    <a:pt x="408" y="399"/>
                  </a:lnTo>
                  <a:lnTo>
                    <a:pt x="408" y="401"/>
                  </a:lnTo>
                  <a:lnTo>
                    <a:pt x="403" y="410"/>
                  </a:lnTo>
                  <a:lnTo>
                    <a:pt x="401" y="411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3" name="Freeform 7"/>
            <p:cNvSpPr>
              <a:spLocks/>
            </p:cNvSpPr>
            <p:nvPr/>
          </p:nvSpPr>
          <p:spPr bwMode="auto">
            <a:xfrm>
              <a:off x="15619403" y="1556935"/>
              <a:ext cx="1161098" cy="1358574"/>
            </a:xfrm>
            <a:custGeom>
              <a:avLst/>
              <a:gdLst>
                <a:gd name="T0" fmla="*/ 712 w 782"/>
                <a:gd name="T1" fmla="*/ 542 h 915"/>
                <a:gd name="T2" fmla="*/ 722 w 782"/>
                <a:gd name="T3" fmla="*/ 578 h 915"/>
                <a:gd name="T4" fmla="*/ 698 w 782"/>
                <a:gd name="T5" fmla="*/ 619 h 915"/>
                <a:gd name="T6" fmla="*/ 664 w 782"/>
                <a:gd name="T7" fmla="*/ 641 h 915"/>
                <a:gd name="T8" fmla="*/ 621 w 782"/>
                <a:gd name="T9" fmla="*/ 685 h 915"/>
                <a:gd name="T10" fmla="*/ 584 w 782"/>
                <a:gd name="T11" fmla="*/ 717 h 915"/>
                <a:gd name="T12" fmla="*/ 531 w 782"/>
                <a:gd name="T13" fmla="*/ 734 h 915"/>
                <a:gd name="T14" fmla="*/ 484 w 782"/>
                <a:gd name="T15" fmla="*/ 759 h 915"/>
                <a:gd name="T16" fmla="*/ 454 w 782"/>
                <a:gd name="T17" fmla="*/ 750 h 915"/>
                <a:gd name="T18" fmla="*/ 423 w 782"/>
                <a:gd name="T19" fmla="*/ 745 h 915"/>
                <a:gd name="T20" fmla="*/ 379 w 782"/>
                <a:gd name="T21" fmla="*/ 743 h 915"/>
                <a:gd name="T22" fmla="*/ 370 w 782"/>
                <a:gd name="T23" fmla="*/ 790 h 915"/>
                <a:gd name="T24" fmla="*/ 370 w 782"/>
                <a:gd name="T25" fmla="*/ 818 h 915"/>
                <a:gd name="T26" fmla="*/ 337 w 782"/>
                <a:gd name="T27" fmla="*/ 857 h 915"/>
                <a:gd name="T28" fmla="*/ 307 w 782"/>
                <a:gd name="T29" fmla="*/ 874 h 915"/>
                <a:gd name="T30" fmla="*/ 265 w 782"/>
                <a:gd name="T31" fmla="*/ 888 h 915"/>
                <a:gd name="T32" fmla="*/ 228 w 782"/>
                <a:gd name="T33" fmla="*/ 909 h 915"/>
                <a:gd name="T34" fmla="*/ 181 w 782"/>
                <a:gd name="T35" fmla="*/ 878 h 915"/>
                <a:gd name="T36" fmla="*/ 167 w 782"/>
                <a:gd name="T37" fmla="*/ 843 h 915"/>
                <a:gd name="T38" fmla="*/ 133 w 782"/>
                <a:gd name="T39" fmla="*/ 839 h 915"/>
                <a:gd name="T40" fmla="*/ 104 w 782"/>
                <a:gd name="T41" fmla="*/ 834 h 915"/>
                <a:gd name="T42" fmla="*/ 63 w 782"/>
                <a:gd name="T43" fmla="*/ 790 h 915"/>
                <a:gd name="T44" fmla="*/ 46 w 782"/>
                <a:gd name="T45" fmla="*/ 745 h 915"/>
                <a:gd name="T46" fmla="*/ 20 w 782"/>
                <a:gd name="T47" fmla="*/ 713 h 915"/>
                <a:gd name="T48" fmla="*/ 16 w 782"/>
                <a:gd name="T49" fmla="*/ 685 h 915"/>
                <a:gd name="T50" fmla="*/ 37 w 782"/>
                <a:gd name="T51" fmla="*/ 631 h 915"/>
                <a:gd name="T52" fmla="*/ 74 w 782"/>
                <a:gd name="T53" fmla="*/ 613 h 915"/>
                <a:gd name="T54" fmla="*/ 67 w 782"/>
                <a:gd name="T55" fmla="*/ 563 h 915"/>
                <a:gd name="T56" fmla="*/ 48 w 782"/>
                <a:gd name="T57" fmla="*/ 514 h 915"/>
                <a:gd name="T58" fmla="*/ 72 w 782"/>
                <a:gd name="T59" fmla="*/ 478 h 915"/>
                <a:gd name="T60" fmla="*/ 104 w 782"/>
                <a:gd name="T61" fmla="*/ 452 h 915"/>
                <a:gd name="T62" fmla="*/ 146 w 782"/>
                <a:gd name="T63" fmla="*/ 457 h 915"/>
                <a:gd name="T64" fmla="*/ 191 w 782"/>
                <a:gd name="T65" fmla="*/ 470 h 915"/>
                <a:gd name="T66" fmla="*/ 244 w 782"/>
                <a:gd name="T67" fmla="*/ 457 h 915"/>
                <a:gd name="T68" fmla="*/ 296 w 782"/>
                <a:gd name="T69" fmla="*/ 457 h 915"/>
                <a:gd name="T70" fmla="*/ 331 w 782"/>
                <a:gd name="T71" fmla="*/ 438 h 915"/>
                <a:gd name="T72" fmla="*/ 370 w 782"/>
                <a:gd name="T73" fmla="*/ 410 h 915"/>
                <a:gd name="T74" fmla="*/ 405 w 782"/>
                <a:gd name="T75" fmla="*/ 370 h 915"/>
                <a:gd name="T76" fmla="*/ 426 w 782"/>
                <a:gd name="T77" fmla="*/ 338 h 915"/>
                <a:gd name="T78" fmla="*/ 438 w 782"/>
                <a:gd name="T79" fmla="*/ 295 h 915"/>
                <a:gd name="T80" fmla="*/ 438 w 782"/>
                <a:gd name="T81" fmla="*/ 260 h 915"/>
                <a:gd name="T82" fmla="*/ 438 w 782"/>
                <a:gd name="T83" fmla="*/ 217 h 915"/>
                <a:gd name="T84" fmla="*/ 444 w 782"/>
                <a:gd name="T85" fmla="*/ 165 h 915"/>
                <a:gd name="T86" fmla="*/ 459 w 782"/>
                <a:gd name="T87" fmla="*/ 107 h 915"/>
                <a:gd name="T88" fmla="*/ 473 w 782"/>
                <a:gd name="T89" fmla="*/ 58 h 915"/>
                <a:gd name="T90" fmla="*/ 500 w 782"/>
                <a:gd name="T91" fmla="*/ 37 h 915"/>
                <a:gd name="T92" fmla="*/ 529 w 782"/>
                <a:gd name="T93" fmla="*/ 9 h 915"/>
                <a:gd name="T94" fmla="*/ 589 w 782"/>
                <a:gd name="T95" fmla="*/ 14 h 915"/>
                <a:gd name="T96" fmla="*/ 642 w 782"/>
                <a:gd name="T97" fmla="*/ 35 h 915"/>
                <a:gd name="T98" fmla="*/ 650 w 782"/>
                <a:gd name="T99" fmla="*/ 88 h 915"/>
                <a:gd name="T100" fmla="*/ 671 w 782"/>
                <a:gd name="T101" fmla="*/ 125 h 915"/>
                <a:gd name="T102" fmla="*/ 698 w 782"/>
                <a:gd name="T103" fmla="*/ 165 h 915"/>
                <a:gd name="T104" fmla="*/ 698 w 782"/>
                <a:gd name="T105" fmla="*/ 186 h 915"/>
                <a:gd name="T106" fmla="*/ 708 w 782"/>
                <a:gd name="T107" fmla="*/ 223 h 915"/>
                <a:gd name="T108" fmla="*/ 745 w 782"/>
                <a:gd name="T109" fmla="*/ 244 h 915"/>
                <a:gd name="T110" fmla="*/ 769 w 782"/>
                <a:gd name="T111" fmla="*/ 275 h 915"/>
                <a:gd name="T112" fmla="*/ 771 w 782"/>
                <a:gd name="T113" fmla="*/ 312 h 915"/>
                <a:gd name="T114" fmla="*/ 740 w 782"/>
                <a:gd name="T115" fmla="*/ 344 h 915"/>
                <a:gd name="T116" fmla="*/ 703 w 782"/>
                <a:gd name="T117" fmla="*/ 375 h 915"/>
                <a:gd name="T118" fmla="*/ 696 w 782"/>
                <a:gd name="T119" fmla="*/ 426 h 915"/>
                <a:gd name="T120" fmla="*/ 733 w 782"/>
                <a:gd name="T121" fmla="*/ 449 h 915"/>
                <a:gd name="T122" fmla="*/ 734 w 782"/>
                <a:gd name="T123" fmla="*/ 478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915">
                  <a:moveTo>
                    <a:pt x="727" y="514"/>
                  </a:moveTo>
                  <a:lnTo>
                    <a:pt x="727" y="515"/>
                  </a:lnTo>
                  <a:lnTo>
                    <a:pt x="727" y="514"/>
                  </a:lnTo>
                  <a:lnTo>
                    <a:pt x="727" y="515"/>
                  </a:lnTo>
                  <a:lnTo>
                    <a:pt x="724" y="515"/>
                  </a:lnTo>
                  <a:lnTo>
                    <a:pt x="724" y="519"/>
                  </a:lnTo>
                  <a:lnTo>
                    <a:pt x="724" y="521"/>
                  </a:lnTo>
                  <a:lnTo>
                    <a:pt x="722" y="521"/>
                  </a:lnTo>
                  <a:lnTo>
                    <a:pt x="724" y="521"/>
                  </a:lnTo>
                  <a:lnTo>
                    <a:pt x="722" y="521"/>
                  </a:lnTo>
                  <a:lnTo>
                    <a:pt x="722" y="524"/>
                  </a:lnTo>
                  <a:lnTo>
                    <a:pt x="719" y="524"/>
                  </a:lnTo>
                  <a:lnTo>
                    <a:pt x="719" y="526"/>
                  </a:lnTo>
                  <a:lnTo>
                    <a:pt x="717" y="526"/>
                  </a:lnTo>
                  <a:lnTo>
                    <a:pt x="713" y="526"/>
                  </a:lnTo>
                  <a:lnTo>
                    <a:pt x="712" y="526"/>
                  </a:lnTo>
                  <a:lnTo>
                    <a:pt x="708" y="526"/>
                  </a:lnTo>
                  <a:lnTo>
                    <a:pt x="708" y="529"/>
                  </a:lnTo>
                  <a:lnTo>
                    <a:pt x="706" y="529"/>
                  </a:lnTo>
                  <a:lnTo>
                    <a:pt x="706" y="531"/>
                  </a:lnTo>
                  <a:lnTo>
                    <a:pt x="703" y="531"/>
                  </a:lnTo>
                  <a:lnTo>
                    <a:pt x="706" y="531"/>
                  </a:lnTo>
                  <a:lnTo>
                    <a:pt x="703" y="531"/>
                  </a:lnTo>
                  <a:lnTo>
                    <a:pt x="706" y="531"/>
                  </a:lnTo>
                  <a:lnTo>
                    <a:pt x="703" y="531"/>
                  </a:lnTo>
                  <a:lnTo>
                    <a:pt x="703" y="535"/>
                  </a:lnTo>
                  <a:lnTo>
                    <a:pt x="706" y="535"/>
                  </a:lnTo>
                  <a:lnTo>
                    <a:pt x="703" y="535"/>
                  </a:lnTo>
                  <a:lnTo>
                    <a:pt x="703" y="536"/>
                  </a:lnTo>
                  <a:lnTo>
                    <a:pt x="706" y="536"/>
                  </a:lnTo>
                  <a:lnTo>
                    <a:pt x="706" y="540"/>
                  </a:lnTo>
                  <a:lnTo>
                    <a:pt x="708" y="540"/>
                  </a:lnTo>
                  <a:lnTo>
                    <a:pt x="708" y="542"/>
                  </a:lnTo>
                  <a:lnTo>
                    <a:pt x="712" y="542"/>
                  </a:lnTo>
                  <a:lnTo>
                    <a:pt x="712" y="545"/>
                  </a:lnTo>
                  <a:lnTo>
                    <a:pt x="712" y="542"/>
                  </a:lnTo>
                  <a:lnTo>
                    <a:pt x="712" y="545"/>
                  </a:lnTo>
                  <a:lnTo>
                    <a:pt x="713" y="545"/>
                  </a:lnTo>
                  <a:lnTo>
                    <a:pt x="713" y="547"/>
                  </a:lnTo>
                  <a:lnTo>
                    <a:pt x="713" y="550"/>
                  </a:lnTo>
                  <a:lnTo>
                    <a:pt x="712" y="550"/>
                  </a:lnTo>
                  <a:lnTo>
                    <a:pt x="712" y="552"/>
                  </a:lnTo>
                  <a:lnTo>
                    <a:pt x="712" y="556"/>
                  </a:lnTo>
                  <a:lnTo>
                    <a:pt x="712" y="557"/>
                  </a:lnTo>
                  <a:lnTo>
                    <a:pt x="708" y="557"/>
                  </a:lnTo>
                  <a:lnTo>
                    <a:pt x="708" y="561"/>
                  </a:lnTo>
                  <a:lnTo>
                    <a:pt x="708" y="563"/>
                  </a:lnTo>
                  <a:lnTo>
                    <a:pt x="712" y="563"/>
                  </a:lnTo>
                  <a:lnTo>
                    <a:pt x="708" y="563"/>
                  </a:lnTo>
                  <a:lnTo>
                    <a:pt x="708" y="566"/>
                  </a:lnTo>
                  <a:lnTo>
                    <a:pt x="712" y="566"/>
                  </a:lnTo>
                  <a:lnTo>
                    <a:pt x="713" y="566"/>
                  </a:lnTo>
                  <a:lnTo>
                    <a:pt x="717" y="566"/>
                  </a:lnTo>
                  <a:lnTo>
                    <a:pt x="719" y="566"/>
                  </a:lnTo>
                  <a:lnTo>
                    <a:pt x="722" y="566"/>
                  </a:lnTo>
                  <a:lnTo>
                    <a:pt x="724" y="566"/>
                  </a:lnTo>
                  <a:lnTo>
                    <a:pt x="724" y="568"/>
                  </a:lnTo>
                  <a:lnTo>
                    <a:pt x="727" y="568"/>
                  </a:lnTo>
                  <a:lnTo>
                    <a:pt x="724" y="568"/>
                  </a:lnTo>
                  <a:lnTo>
                    <a:pt x="727" y="568"/>
                  </a:lnTo>
                  <a:lnTo>
                    <a:pt x="724" y="568"/>
                  </a:lnTo>
                  <a:lnTo>
                    <a:pt x="727" y="568"/>
                  </a:lnTo>
                  <a:lnTo>
                    <a:pt x="727" y="571"/>
                  </a:lnTo>
                  <a:lnTo>
                    <a:pt x="724" y="571"/>
                  </a:lnTo>
                  <a:lnTo>
                    <a:pt x="724" y="573"/>
                  </a:lnTo>
                  <a:lnTo>
                    <a:pt x="722" y="573"/>
                  </a:lnTo>
                  <a:lnTo>
                    <a:pt x="722" y="577"/>
                  </a:lnTo>
                  <a:lnTo>
                    <a:pt x="722" y="578"/>
                  </a:lnTo>
                  <a:lnTo>
                    <a:pt x="724" y="578"/>
                  </a:lnTo>
                  <a:lnTo>
                    <a:pt x="724" y="582"/>
                  </a:lnTo>
                  <a:lnTo>
                    <a:pt x="724" y="584"/>
                  </a:lnTo>
                  <a:lnTo>
                    <a:pt x="724" y="587"/>
                  </a:lnTo>
                  <a:lnTo>
                    <a:pt x="722" y="587"/>
                  </a:lnTo>
                  <a:lnTo>
                    <a:pt x="722" y="589"/>
                  </a:lnTo>
                  <a:lnTo>
                    <a:pt x="719" y="589"/>
                  </a:lnTo>
                  <a:lnTo>
                    <a:pt x="719" y="592"/>
                  </a:lnTo>
                  <a:lnTo>
                    <a:pt x="719" y="594"/>
                  </a:lnTo>
                  <a:lnTo>
                    <a:pt x="719" y="598"/>
                  </a:lnTo>
                  <a:lnTo>
                    <a:pt x="717" y="598"/>
                  </a:lnTo>
                  <a:lnTo>
                    <a:pt x="717" y="599"/>
                  </a:lnTo>
                  <a:lnTo>
                    <a:pt x="717" y="603"/>
                  </a:lnTo>
                  <a:lnTo>
                    <a:pt x="719" y="603"/>
                  </a:lnTo>
                  <a:lnTo>
                    <a:pt x="719" y="605"/>
                  </a:lnTo>
                  <a:lnTo>
                    <a:pt x="717" y="605"/>
                  </a:lnTo>
                  <a:lnTo>
                    <a:pt x="717" y="608"/>
                  </a:lnTo>
                  <a:lnTo>
                    <a:pt x="717" y="605"/>
                  </a:lnTo>
                  <a:lnTo>
                    <a:pt x="713" y="605"/>
                  </a:lnTo>
                  <a:lnTo>
                    <a:pt x="713" y="608"/>
                  </a:lnTo>
                  <a:lnTo>
                    <a:pt x="712" y="608"/>
                  </a:lnTo>
                  <a:lnTo>
                    <a:pt x="713" y="608"/>
                  </a:lnTo>
                  <a:lnTo>
                    <a:pt x="712" y="608"/>
                  </a:lnTo>
                  <a:lnTo>
                    <a:pt x="713" y="608"/>
                  </a:lnTo>
                  <a:lnTo>
                    <a:pt x="712" y="608"/>
                  </a:lnTo>
                  <a:lnTo>
                    <a:pt x="708" y="608"/>
                  </a:lnTo>
                  <a:lnTo>
                    <a:pt x="708" y="610"/>
                  </a:lnTo>
                  <a:lnTo>
                    <a:pt x="706" y="610"/>
                  </a:lnTo>
                  <a:lnTo>
                    <a:pt x="706" y="613"/>
                  </a:lnTo>
                  <a:lnTo>
                    <a:pt x="706" y="615"/>
                  </a:lnTo>
                  <a:lnTo>
                    <a:pt x="703" y="615"/>
                  </a:lnTo>
                  <a:lnTo>
                    <a:pt x="701" y="615"/>
                  </a:lnTo>
                  <a:lnTo>
                    <a:pt x="698" y="615"/>
                  </a:lnTo>
                  <a:lnTo>
                    <a:pt x="698" y="619"/>
                  </a:lnTo>
                  <a:lnTo>
                    <a:pt x="698" y="620"/>
                  </a:lnTo>
                  <a:lnTo>
                    <a:pt x="698" y="624"/>
                  </a:lnTo>
                  <a:lnTo>
                    <a:pt x="696" y="624"/>
                  </a:lnTo>
                  <a:lnTo>
                    <a:pt x="696" y="626"/>
                  </a:lnTo>
                  <a:lnTo>
                    <a:pt x="692" y="626"/>
                  </a:lnTo>
                  <a:lnTo>
                    <a:pt x="692" y="629"/>
                  </a:lnTo>
                  <a:lnTo>
                    <a:pt x="692" y="631"/>
                  </a:lnTo>
                  <a:lnTo>
                    <a:pt x="691" y="631"/>
                  </a:lnTo>
                  <a:lnTo>
                    <a:pt x="687" y="631"/>
                  </a:lnTo>
                  <a:lnTo>
                    <a:pt x="687" y="629"/>
                  </a:lnTo>
                  <a:lnTo>
                    <a:pt x="685" y="629"/>
                  </a:lnTo>
                  <a:lnTo>
                    <a:pt x="685" y="631"/>
                  </a:lnTo>
                  <a:lnTo>
                    <a:pt x="685" y="634"/>
                  </a:lnTo>
                  <a:lnTo>
                    <a:pt x="682" y="634"/>
                  </a:lnTo>
                  <a:lnTo>
                    <a:pt x="685" y="634"/>
                  </a:lnTo>
                  <a:lnTo>
                    <a:pt x="685" y="636"/>
                  </a:lnTo>
                  <a:lnTo>
                    <a:pt x="682" y="636"/>
                  </a:lnTo>
                  <a:lnTo>
                    <a:pt x="682" y="640"/>
                  </a:lnTo>
                  <a:lnTo>
                    <a:pt x="680" y="640"/>
                  </a:lnTo>
                  <a:lnTo>
                    <a:pt x="680" y="636"/>
                  </a:lnTo>
                  <a:lnTo>
                    <a:pt x="677" y="636"/>
                  </a:lnTo>
                  <a:lnTo>
                    <a:pt x="677" y="634"/>
                  </a:lnTo>
                  <a:lnTo>
                    <a:pt x="675" y="634"/>
                  </a:lnTo>
                  <a:lnTo>
                    <a:pt x="671" y="634"/>
                  </a:lnTo>
                  <a:lnTo>
                    <a:pt x="675" y="634"/>
                  </a:lnTo>
                  <a:lnTo>
                    <a:pt x="675" y="636"/>
                  </a:lnTo>
                  <a:lnTo>
                    <a:pt x="671" y="636"/>
                  </a:lnTo>
                  <a:lnTo>
                    <a:pt x="670" y="636"/>
                  </a:lnTo>
                  <a:lnTo>
                    <a:pt x="670" y="640"/>
                  </a:lnTo>
                  <a:lnTo>
                    <a:pt x="666" y="640"/>
                  </a:lnTo>
                  <a:lnTo>
                    <a:pt x="670" y="640"/>
                  </a:lnTo>
                  <a:lnTo>
                    <a:pt x="666" y="640"/>
                  </a:lnTo>
                  <a:lnTo>
                    <a:pt x="666" y="641"/>
                  </a:lnTo>
                  <a:lnTo>
                    <a:pt x="664" y="641"/>
                  </a:lnTo>
                  <a:lnTo>
                    <a:pt x="664" y="645"/>
                  </a:lnTo>
                  <a:lnTo>
                    <a:pt x="664" y="647"/>
                  </a:lnTo>
                  <a:lnTo>
                    <a:pt x="661" y="647"/>
                  </a:lnTo>
                  <a:lnTo>
                    <a:pt x="661" y="650"/>
                  </a:lnTo>
                  <a:lnTo>
                    <a:pt x="659" y="650"/>
                  </a:lnTo>
                  <a:lnTo>
                    <a:pt x="656" y="650"/>
                  </a:lnTo>
                  <a:lnTo>
                    <a:pt x="656" y="652"/>
                  </a:lnTo>
                  <a:lnTo>
                    <a:pt x="656" y="655"/>
                  </a:lnTo>
                  <a:lnTo>
                    <a:pt x="654" y="655"/>
                  </a:lnTo>
                  <a:lnTo>
                    <a:pt x="656" y="655"/>
                  </a:lnTo>
                  <a:lnTo>
                    <a:pt x="654" y="655"/>
                  </a:lnTo>
                  <a:lnTo>
                    <a:pt x="650" y="655"/>
                  </a:lnTo>
                  <a:lnTo>
                    <a:pt x="650" y="659"/>
                  </a:lnTo>
                  <a:lnTo>
                    <a:pt x="650" y="661"/>
                  </a:lnTo>
                  <a:lnTo>
                    <a:pt x="647" y="661"/>
                  </a:lnTo>
                  <a:lnTo>
                    <a:pt x="647" y="664"/>
                  </a:lnTo>
                  <a:lnTo>
                    <a:pt x="645" y="664"/>
                  </a:lnTo>
                  <a:lnTo>
                    <a:pt x="642" y="664"/>
                  </a:lnTo>
                  <a:lnTo>
                    <a:pt x="640" y="664"/>
                  </a:lnTo>
                  <a:lnTo>
                    <a:pt x="640" y="666"/>
                  </a:lnTo>
                  <a:lnTo>
                    <a:pt x="636" y="666"/>
                  </a:lnTo>
                  <a:lnTo>
                    <a:pt x="636" y="669"/>
                  </a:lnTo>
                  <a:lnTo>
                    <a:pt x="635" y="669"/>
                  </a:lnTo>
                  <a:lnTo>
                    <a:pt x="631" y="669"/>
                  </a:lnTo>
                  <a:lnTo>
                    <a:pt x="629" y="669"/>
                  </a:lnTo>
                  <a:lnTo>
                    <a:pt x="629" y="671"/>
                  </a:lnTo>
                  <a:lnTo>
                    <a:pt x="629" y="675"/>
                  </a:lnTo>
                  <a:lnTo>
                    <a:pt x="626" y="675"/>
                  </a:lnTo>
                  <a:lnTo>
                    <a:pt x="626" y="676"/>
                  </a:lnTo>
                  <a:lnTo>
                    <a:pt x="626" y="680"/>
                  </a:lnTo>
                  <a:lnTo>
                    <a:pt x="624" y="680"/>
                  </a:lnTo>
                  <a:lnTo>
                    <a:pt x="624" y="682"/>
                  </a:lnTo>
                  <a:lnTo>
                    <a:pt x="621" y="682"/>
                  </a:lnTo>
                  <a:lnTo>
                    <a:pt x="621" y="685"/>
                  </a:lnTo>
                  <a:lnTo>
                    <a:pt x="619" y="685"/>
                  </a:lnTo>
                  <a:lnTo>
                    <a:pt x="615" y="685"/>
                  </a:lnTo>
                  <a:lnTo>
                    <a:pt x="615" y="687"/>
                  </a:lnTo>
                  <a:lnTo>
                    <a:pt x="615" y="690"/>
                  </a:lnTo>
                  <a:lnTo>
                    <a:pt x="615" y="692"/>
                  </a:lnTo>
                  <a:lnTo>
                    <a:pt x="613" y="692"/>
                  </a:lnTo>
                  <a:lnTo>
                    <a:pt x="613" y="696"/>
                  </a:lnTo>
                  <a:lnTo>
                    <a:pt x="613" y="697"/>
                  </a:lnTo>
                  <a:lnTo>
                    <a:pt x="610" y="697"/>
                  </a:lnTo>
                  <a:lnTo>
                    <a:pt x="610" y="696"/>
                  </a:lnTo>
                  <a:lnTo>
                    <a:pt x="608" y="696"/>
                  </a:lnTo>
                  <a:lnTo>
                    <a:pt x="605" y="696"/>
                  </a:lnTo>
                  <a:lnTo>
                    <a:pt x="605" y="697"/>
                  </a:lnTo>
                  <a:lnTo>
                    <a:pt x="603" y="697"/>
                  </a:lnTo>
                  <a:lnTo>
                    <a:pt x="603" y="701"/>
                  </a:lnTo>
                  <a:lnTo>
                    <a:pt x="603" y="697"/>
                  </a:lnTo>
                  <a:lnTo>
                    <a:pt x="599" y="701"/>
                  </a:lnTo>
                  <a:lnTo>
                    <a:pt x="598" y="701"/>
                  </a:lnTo>
                  <a:lnTo>
                    <a:pt x="598" y="703"/>
                  </a:lnTo>
                  <a:lnTo>
                    <a:pt x="594" y="701"/>
                  </a:lnTo>
                  <a:lnTo>
                    <a:pt x="594" y="703"/>
                  </a:lnTo>
                  <a:lnTo>
                    <a:pt x="594" y="701"/>
                  </a:lnTo>
                  <a:lnTo>
                    <a:pt x="594" y="703"/>
                  </a:lnTo>
                  <a:lnTo>
                    <a:pt x="592" y="703"/>
                  </a:lnTo>
                  <a:lnTo>
                    <a:pt x="592" y="706"/>
                  </a:lnTo>
                  <a:lnTo>
                    <a:pt x="592" y="708"/>
                  </a:lnTo>
                  <a:lnTo>
                    <a:pt x="592" y="711"/>
                  </a:lnTo>
                  <a:lnTo>
                    <a:pt x="589" y="711"/>
                  </a:lnTo>
                  <a:lnTo>
                    <a:pt x="589" y="713"/>
                  </a:lnTo>
                  <a:lnTo>
                    <a:pt x="587" y="713"/>
                  </a:lnTo>
                  <a:lnTo>
                    <a:pt x="587" y="717"/>
                  </a:lnTo>
                  <a:lnTo>
                    <a:pt x="587" y="713"/>
                  </a:lnTo>
                  <a:lnTo>
                    <a:pt x="584" y="713"/>
                  </a:lnTo>
                  <a:lnTo>
                    <a:pt x="584" y="717"/>
                  </a:lnTo>
                  <a:lnTo>
                    <a:pt x="584" y="718"/>
                  </a:lnTo>
                  <a:lnTo>
                    <a:pt x="582" y="718"/>
                  </a:lnTo>
                  <a:lnTo>
                    <a:pt x="582" y="722"/>
                  </a:lnTo>
                  <a:lnTo>
                    <a:pt x="582" y="724"/>
                  </a:lnTo>
                  <a:lnTo>
                    <a:pt x="582" y="727"/>
                  </a:lnTo>
                  <a:lnTo>
                    <a:pt x="578" y="727"/>
                  </a:lnTo>
                  <a:lnTo>
                    <a:pt x="577" y="727"/>
                  </a:lnTo>
                  <a:lnTo>
                    <a:pt x="577" y="729"/>
                  </a:lnTo>
                  <a:lnTo>
                    <a:pt x="573" y="729"/>
                  </a:lnTo>
                  <a:lnTo>
                    <a:pt x="571" y="729"/>
                  </a:lnTo>
                  <a:lnTo>
                    <a:pt x="573" y="729"/>
                  </a:lnTo>
                  <a:lnTo>
                    <a:pt x="571" y="729"/>
                  </a:lnTo>
                  <a:lnTo>
                    <a:pt x="571" y="732"/>
                  </a:lnTo>
                  <a:lnTo>
                    <a:pt x="568" y="732"/>
                  </a:lnTo>
                  <a:lnTo>
                    <a:pt x="568" y="729"/>
                  </a:lnTo>
                  <a:lnTo>
                    <a:pt x="566" y="729"/>
                  </a:lnTo>
                  <a:lnTo>
                    <a:pt x="563" y="729"/>
                  </a:lnTo>
                  <a:lnTo>
                    <a:pt x="561" y="729"/>
                  </a:lnTo>
                  <a:lnTo>
                    <a:pt x="557" y="729"/>
                  </a:lnTo>
                  <a:lnTo>
                    <a:pt x="556" y="729"/>
                  </a:lnTo>
                  <a:lnTo>
                    <a:pt x="552" y="729"/>
                  </a:lnTo>
                  <a:lnTo>
                    <a:pt x="552" y="732"/>
                  </a:lnTo>
                  <a:lnTo>
                    <a:pt x="550" y="732"/>
                  </a:lnTo>
                  <a:lnTo>
                    <a:pt x="547" y="732"/>
                  </a:lnTo>
                  <a:lnTo>
                    <a:pt x="547" y="734"/>
                  </a:lnTo>
                  <a:lnTo>
                    <a:pt x="545" y="732"/>
                  </a:lnTo>
                  <a:lnTo>
                    <a:pt x="542" y="732"/>
                  </a:lnTo>
                  <a:lnTo>
                    <a:pt x="540" y="732"/>
                  </a:lnTo>
                  <a:lnTo>
                    <a:pt x="540" y="734"/>
                  </a:lnTo>
                  <a:lnTo>
                    <a:pt x="540" y="732"/>
                  </a:lnTo>
                  <a:lnTo>
                    <a:pt x="536" y="732"/>
                  </a:lnTo>
                  <a:lnTo>
                    <a:pt x="535" y="732"/>
                  </a:lnTo>
                  <a:lnTo>
                    <a:pt x="535" y="734"/>
                  </a:lnTo>
                  <a:lnTo>
                    <a:pt x="531" y="734"/>
                  </a:lnTo>
                  <a:lnTo>
                    <a:pt x="529" y="734"/>
                  </a:lnTo>
                  <a:lnTo>
                    <a:pt x="529" y="738"/>
                  </a:lnTo>
                  <a:lnTo>
                    <a:pt x="526" y="738"/>
                  </a:lnTo>
                  <a:lnTo>
                    <a:pt x="524" y="738"/>
                  </a:lnTo>
                  <a:lnTo>
                    <a:pt x="524" y="740"/>
                  </a:lnTo>
                  <a:lnTo>
                    <a:pt x="524" y="743"/>
                  </a:lnTo>
                  <a:lnTo>
                    <a:pt x="521" y="743"/>
                  </a:lnTo>
                  <a:lnTo>
                    <a:pt x="521" y="745"/>
                  </a:lnTo>
                  <a:lnTo>
                    <a:pt x="519" y="745"/>
                  </a:lnTo>
                  <a:lnTo>
                    <a:pt x="515" y="745"/>
                  </a:lnTo>
                  <a:lnTo>
                    <a:pt x="515" y="748"/>
                  </a:lnTo>
                  <a:lnTo>
                    <a:pt x="515" y="750"/>
                  </a:lnTo>
                  <a:lnTo>
                    <a:pt x="514" y="750"/>
                  </a:lnTo>
                  <a:lnTo>
                    <a:pt x="514" y="754"/>
                  </a:lnTo>
                  <a:lnTo>
                    <a:pt x="510" y="754"/>
                  </a:lnTo>
                  <a:lnTo>
                    <a:pt x="510" y="750"/>
                  </a:lnTo>
                  <a:lnTo>
                    <a:pt x="508" y="750"/>
                  </a:lnTo>
                  <a:lnTo>
                    <a:pt x="508" y="754"/>
                  </a:lnTo>
                  <a:lnTo>
                    <a:pt x="508" y="755"/>
                  </a:lnTo>
                  <a:lnTo>
                    <a:pt x="505" y="755"/>
                  </a:lnTo>
                  <a:lnTo>
                    <a:pt x="503" y="755"/>
                  </a:lnTo>
                  <a:lnTo>
                    <a:pt x="500" y="755"/>
                  </a:lnTo>
                  <a:lnTo>
                    <a:pt x="498" y="755"/>
                  </a:lnTo>
                  <a:lnTo>
                    <a:pt x="494" y="755"/>
                  </a:lnTo>
                  <a:lnTo>
                    <a:pt x="494" y="759"/>
                  </a:lnTo>
                  <a:lnTo>
                    <a:pt x="493" y="761"/>
                  </a:lnTo>
                  <a:lnTo>
                    <a:pt x="494" y="761"/>
                  </a:lnTo>
                  <a:lnTo>
                    <a:pt x="493" y="761"/>
                  </a:lnTo>
                  <a:lnTo>
                    <a:pt x="493" y="759"/>
                  </a:lnTo>
                  <a:lnTo>
                    <a:pt x="493" y="761"/>
                  </a:lnTo>
                  <a:lnTo>
                    <a:pt x="489" y="761"/>
                  </a:lnTo>
                  <a:lnTo>
                    <a:pt x="487" y="761"/>
                  </a:lnTo>
                  <a:lnTo>
                    <a:pt x="484" y="761"/>
                  </a:lnTo>
                  <a:lnTo>
                    <a:pt x="484" y="759"/>
                  </a:lnTo>
                  <a:lnTo>
                    <a:pt x="482" y="759"/>
                  </a:lnTo>
                  <a:lnTo>
                    <a:pt x="482" y="761"/>
                  </a:lnTo>
                  <a:lnTo>
                    <a:pt x="484" y="761"/>
                  </a:lnTo>
                  <a:lnTo>
                    <a:pt x="484" y="764"/>
                  </a:lnTo>
                  <a:lnTo>
                    <a:pt x="482" y="764"/>
                  </a:lnTo>
                  <a:lnTo>
                    <a:pt x="479" y="764"/>
                  </a:lnTo>
                  <a:lnTo>
                    <a:pt x="479" y="766"/>
                  </a:lnTo>
                  <a:lnTo>
                    <a:pt x="479" y="769"/>
                  </a:lnTo>
                  <a:lnTo>
                    <a:pt x="477" y="769"/>
                  </a:lnTo>
                  <a:lnTo>
                    <a:pt x="477" y="771"/>
                  </a:lnTo>
                  <a:lnTo>
                    <a:pt x="473" y="771"/>
                  </a:lnTo>
                  <a:lnTo>
                    <a:pt x="473" y="769"/>
                  </a:lnTo>
                  <a:lnTo>
                    <a:pt x="473" y="771"/>
                  </a:lnTo>
                  <a:lnTo>
                    <a:pt x="473" y="769"/>
                  </a:lnTo>
                  <a:lnTo>
                    <a:pt x="472" y="769"/>
                  </a:lnTo>
                  <a:lnTo>
                    <a:pt x="472" y="766"/>
                  </a:lnTo>
                  <a:lnTo>
                    <a:pt x="472" y="764"/>
                  </a:lnTo>
                  <a:lnTo>
                    <a:pt x="472" y="761"/>
                  </a:lnTo>
                  <a:lnTo>
                    <a:pt x="468" y="761"/>
                  </a:lnTo>
                  <a:lnTo>
                    <a:pt x="472" y="761"/>
                  </a:lnTo>
                  <a:lnTo>
                    <a:pt x="468" y="761"/>
                  </a:lnTo>
                  <a:lnTo>
                    <a:pt x="468" y="764"/>
                  </a:lnTo>
                  <a:lnTo>
                    <a:pt x="465" y="764"/>
                  </a:lnTo>
                  <a:lnTo>
                    <a:pt x="465" y="761"/>
                  </a:lnTo>
                  <a:lnTo>
                    <a:pt x="463" y="761"/>
                  </a:lnTo>
                  <a:lnTo>
                    <a:pt x="463" y="764"/>
                  </a:lnTo>
                  <a:lnTo>
                    <a:pt x="463" y="761"/>
                  </a:lnTo>
                  <a:lnTo>
                    <a:pt x="463" y="759"/>
                  </a:lnTo>
                  <a:lnTo>
                    <a:pt x="459" y="759"/>
                  </a:lnTo>
                  <a:lnTo>
                    <a:pt x="458" y="759"/>
                  </a:lnTo>
                  <a:lnTo>
                    <a:pt x="458" y="755"/>
                  </a:lnTo>
                  <a:lnTo>
                    <a:pt x="458" y="754"/>
                  </a:lnTo>
                  <a:lnTo>
                    <a:pt x="454" y="754"/>
                  </a:lnTo>
                  <a:lnTo>
                    <a:pt x="454" y="750"/>
                  </a:lnTo>
                  <a:lnTo>
                    <a:pt x="458" y="750"/>
                  </a:lnTo>
                  <a:lnTo>
                    <a:pt x="458" y="748"/>
                  </a:lnTo>
                  <a:lnTo>
                    <a:pt x="454" y="748"/>
                  </a:lnTo>
                  <a:lnTo>
                    <a:pt x="458" y="748"/>
                  </a:lnTo>
                  <a:lnTo>
                    <a:pt x="454" y="748"/>
                  </a:lnTo>
                  <a:lnTo>
                    <a:pt x="454" y="745"/>
                  </a:lnTo>
                  <a:lnTo>
                    <a:pt x="452" y="745"/>
                  </a:lnTo>
                  <a:lnTo>
                    <a:pt x="449" y="745"/>
                  </a:lnTo>
                  <a:lnTo>
                    <a:pt x="449" y="748"/>
                  </a:lnTo>
                  <a:lnTo>
                    <a:pt x="447" y="748"/>
                  </a:lnTo>
                  <a:lnTo>
                    <a:pt x="447" y="745"/>
                  </a:lnTo>
                  <a:lnTo>
                    <a:pt x="447" y="748"/>
                  </a:lnTo>
                  <a:lnTo>
                    <a:pt x="447" y="745"/>
                  </a:lnTo>
                  <a:lnTo>
                    <a:pt x="447" y="748"/>
                  </a:lnTo>
                  <a:lnTo>
                    <a:pt x="447" y="745"/>
                  </a:lnTo>
                  <a:lnTo>
                    <a:pt x="444" y="745"/>
                  </a:lnTo>
                  <a:lnTo>
                    <a:pt x="444" y="748"/>
                  </a:lnTo>
                  <a:lnTo>
                    <a:pt x="444" y="745"/>
                  </a:lnTo>
                  <a:lnTo>
                    <a:pt x="442" y="745"/>
                  </a:lnTo>
                  <a:lnTo>
                    <a:pt x="442" y="743"/>
                  </a:lnTo>
                  <a:lnTo>
                    <a:pt x="438" y="743"/>
                  </a:lnTo>
                  <a:lnTo>
                    <a:pt x="437" y="743"/>
                  </a:lnTo>
                  <a:lnTo>
                    <a:pt x="433" y="743"/>
                  </a:lnTo>
                  <a:lnTo>
                    <a:pt x="433" y="745"/>
                  </a:lnTo>
                  <a:lnTo>
                    <a:pt x="431" y="745"/>
                  </a:lnTo>
                  <a:lnTo>
                    <a:pt x="431" y="748"/>
                  </a:lnTo>
                  <a:lnTo>
                    <a:pt x="428" y="748"/>
                  </a:lnTo>
                  <a:lnTo>
                    <a:pt x="428" y="745"/>
                  </a:lnTo>
                  <a:lnTo>
                    <a:pt x="426" y="745"/>
                  </a:lnTo>
                  <a:lnTo>
                    <a:pt x="426" y="748"/>
                  </a:lnTo>
                  <a:lnTo>
                    <a:pt x="423" y="748"/>
                  </a:lnTo>
                  <a:lnTo>
                    <a:pt x="423" y="745"/>
                  </a:lnTo>
                  <a:lnTo>
                    <a:pt x="423" y="748"/>
                  </a:lnTo>
                  <a:lnTo>
                    <a:pt x="423" y="745"/>
                  </a:lnTo>
                  <a:lnTo>
                    <a:pt x="423" y="748"/>
                  </a:lnTo>
                  <a:lnTo>
                    <a:pt x="421" y="748"/>
                  </a:lnTo>
                  <a:lnTo>
                    <a:pt x="421" y="745"/>
                  </a:lnTo>
                  <a:lnTo>
                    <a:pt x="417" y="745"/>
                  </a:lnTo>
                  <a:lnTo>
                    <a:pt x="417" y="743"/>
                  </a:lnTo>
                  <a:lnTo>
                    <a:pt x="416" y="743"/>
                  </a:lnTo>
                  <a:lnTo>
                    <a:pt x="412" y="743"/>
                  </a:lnTo>
                  <a:lnTo>
                    <a:pt x="410" y="743"/>
                  </a:lnTo>
                  <a:lnTo>
                    <a:pt x="410" y="740"/>
                  </a:lnTo>
                  <a:lnTo>
                    <a:pt x="407" y="740"/>
                  </a:lnTo>
                  <a:lnTo>
                    <a:pt x="407" y="738"/>
                  </a:lnTo>
                  <a:lnTo>
                    <a:pt x="407" y="734"/>
                  </a:lnTo>
                  <a:lnTo>
                    <a:pt x="407" y="732"/>
                  </a:lnTo>
                  <a:lnTo>
                    <a:pt x="405" y="732"/>
                  </a:lnTo>
                  <a:lnTo>
                    <a:pt x="405" y="729"/>
                  </a:lnTo>
                  <a:lnTo>
                    <a:pt x="405" y="727"/>
                  </a:lnTo>
                  <a:lnTo>
                    <a:pt x="402" y="727"/>
                  </a:lnTo>
                  <a:lnTo>
                    <a:pt x="402" y="724"/>
                  </a:lnTo>
                  <a:lnTo>
                    <a:pt x="402" y="727"/>
                  </a:lnTo>
                  <a:lnTo>
                    <a:pt x="400" y="727"/>
                  </a:lnTo>
                  <a:lnTo>
                    <a:pt x="400" y="729"/>
                  </a:lnTo>
                  <a:lnTo>
                    <a:pt x="396" y="729"/>
                  </a:lnTo>
                  <a:lnTo>
                    <a:pt x="396" y="732"/>
                  </a:lnTo>
                  <a:lnTo>
                    <a:pt x="395" y="732"/>
                  </a:lnTo>
                  <a:lnTo>
                    <a:pt x="391" y="732"/>
                  </a:lnTo>
                  <a:lnTo>
                    <a:pt x="391" y="734"/>
                  </a:lnTo>
                  <a:lnTo>
                    <a:pt x="389" y="734"/>
                  </a:lnTo>
                  <a:lnTo>
                    <a:pt x="386" y="734"/>
                  </a:lnTo>
                  <a:lnTo>
                    <a:pt x="386" y="738"/>
                  </a:lnTo>
                  <a:lnTo>
                    <a:pt x="384" y="738"/>
                  </a:lnTo>
                  <a:lnTo>
                    <a:pt x="384" y="740"/>
                  </a:lnTo>
                  <a:lnTo>
                    <a:pt x="384" y="743"/>
                  </a:lnTo>
                  <a:lnTo>
                    <a:pt x="380" y="743"/>
                  </a:lnTo>
                  <a:lnTo>
                    <a:pt x="379" y="743"/>
                  </a:lnTo>
                  <a:lnTo>
                    <a:pt x="379" y="745"/>
                  </a:lnTo>
                  <a:lnTo>
                    <a:pt x="375" y="745"/>
                  </a:lnTo>
                  <a:lnTo>
                    <a:pt x="375" y="748"/>
                  </a:lnTo>
                  <a:lnTo>
                    <a:pt x="373" y="748"/>
                  </a:lnTo>
                  <a:lnTo>
                    <a:pt x="370" y="748"/>
                  </a:lnTo>
                  <a:lnTo>
                    <a:pt x="368" y="748"/>
                  </a:lnTo>
                  <a:lnTo>
                    <a:pt x="368" y="750"/>
                  </a:lnTo>
                  <a:lnTo>
                    <a:pt x="365" y="750"/>
                  </a:lnTo>
                  <a:lnTo>
                    <a:pt x="365" y="754"/>
                  </a:lnTo>
                  <a:lnTo>
                    <a:pt x="363" y="755"/>
                  </a:lnTo>
                  <a:lnTo>
                    <a:pt x="359" y="755"/>
                  </a:lnTo>
                  <a:lnTo>
                    <a:pt x="359" y="759"/>
                  </a:lnTo>
                  <a:lnTo>
                    <a:pt x="359" y="761"/>
                  </a:lnTo>
                  <a:lnTo>
                    <a:pt x="358" y="761"/>
                  </a:lnTo>
                  <a:lnTo>
                    <a:pt x="358" y="764"/>
                  </a:lnTo>
                  <a:lnTo>
                    <a:pt x="358" y="766"/>
                  </a:lnTo>
                  <a:lnTo>
                    <a:pt x="358" y="769"/>
                  </a:lnTo>
                  <a:lnTo>
                    <a:pt x="359" y="769"/>
                  </a:lnTo>
                  <a:lnTo>
                    <a:pt x="358" y="769"/>
                  </a:lnTo>
                  <a:lnTo>
                    <a:pt x="358" y="771"/>
                  </a:lnTo>
                  <a:lnTo>
                    <a:pt x="359" y="771"/>
                  </a:lnTo>
                  <a:lnTo>
                    <a:pt x="359" y="775"/>
                  </a:lnTo>
                  <a:lnTo>
                    <a:pt x="363" y="775"/>
                  </a:lnTo>
                  <a:lnTo>
                    <a:pt x="363" y="776"/>
                  </a:lnTo>
                  <a:lnTo>
                    <a:pt x="363" y="780"/>
                  </a:lnTo>
                  <a:lnTo>
                    <a:pt x="365" y="780"/>
                  </a:lnTo>
                  <a:lnTo>
                    <a:pt x="363" y="780"/>
                  </a:lnTo>
                  <a:lnTo>
                    <a:pt x="363" y="782"/>
                  </a:lnTo>
                  <a:lnTo>
                    <a:pt x="365" y="782"/>
                  </a:lnTo>
                  <a:lnTo>
                    <a:pt x="365" y="785"/>
                  </a:lnTo>
                  <a:lnTo>
                    <a:pt x="368" y="785"/>
                  </a:lnTo>
                  <a:lnTo>
                    <a:pt x="368" y="787"/>
                  </a:lnTo>
                  <a:lnTo>
                    <a:pt x="370" y="787"/>
                  </a:lnTo>
                  <a:lnTo>
                    <a:pt x="370" y="790"/>
                  </a:lnTo>
                  <a:lnTo>
                    <a:pt x="373" y="790"/>
                  </a:lnTo>
                  <a:lnTo>
                    <a:pt x="375" y="790"/>
                  </a:lnTo>
                  <a:lnTo>
                    <a:pt x="375" y="792"/>
                  </a:lnTo>
                  <a:lnTo>
                    <a:pt x="379" y="792"/>
                  </a:lnTo>
                  <a:lnTo>
                    <a:pt x="379" y="796"/>
                  </a:lnTo>
                  <a:lnTo>
                    <a:pt x="379" y="792"/>
                  </a:lnTo>
                  <a:lnTo>
                    <a:pt x="379" y="796"/>
                  </a:lnTo>
                  <a:lnTo>
                    <a:pt x="379" y="792"/>
                  </a:lnTo>
                  <a:lnTo>
                    <a:pt x="375" y="796"/>
                  </a:lnTo>
                  <a:lnTo>
                    <a:pt x="379" y="796"/>
                  </a:lnTo>
                  <a:lnTo>
                    <a:pt x="375" y="796"/>
                  </a:lnTo>
                  <a:lnTo>
                    <a:pt x="379" y="796"/>
                  </a:lnTo>
                  <a:lnTo>
                    <a:pt x="379" y="797"/>
                  </a:lnTo>
                  <a:lnTo>
                    <a:pt x="375" y="797"/>
                  </a:lnTo>
                  <a:lnTo>
                    <a:pt x="375" y="801"/>
                  </a:lnTo>
                  <a:lnTo>
                    <a:pt x="375" y="797"/>
                  </a:lnTo>
                  <a:lnTo>
                    <a:pt x="373" y="797"/>
                  </a:lnTo>
                  <a:lnTo>
                    <a:pt x="373" y="801"/>
                  </a:lnTo>
                  <a:lnTo>
                    <a:pt x="375" y="801"/>
                  </a:lnTo>
                  <a:lnTo>
                    <a:pt x="373" y="801"/>
                  </a:lnTo>
                  <a:lnTo>
                    <a:pt x="373" y="803"/>
                  </a:lnTo>
                  <a:lnTo>
                    <a:pt x="375" y="803"/>
                  </a:lnTo>
                  <a:lnTo>
                    <a:pt x="375" y="806"/>
                  </a:lnTo>
                  <a:lnTo>
                    <a:pt x="373" y="806"/>
                  </a:lnTo>
                  <a:lnTo>
                    <a:pt x="373" y="808"/>
                  </a:lnTo>
                  <a:lnTo>
                    <a:pt x="375" y="808"/>
                  </a:lnTo>
                  <a:lnTo>
                    <a:pt x="375" y="811"/>
                  </a:lnTo>
                  <a:lnTo>
                    <a:pt x="379" y="811"/>
                  </a:lnTo>
                  <a:lnTo>
                    <a:pt x="379" y="813"/>
                  </a:lnTo>
                  <a:lnTo>
                    <a:pt x="375" y="813"/>
                  </a:lnTo>
                  <a:lnTo>
                    <a:pt x="375" y="817"/>
                  </a:lnTo>
                  <a:lnTo>
                    <a:pt x="375" y="818"/>
                  </a:lnTo>
                  <a:lnTo>
                    <a:pt x="373" y="818"/>
                  </a:lnTo>
                  <a:lnTo>
                    <a:pt x="370" y="818"/>
                  </a:lnTo>
                  <a:lnTo>
                    <a:pt x="368" y="818"/>
                  </a:lnTo>
                  <a:lnTo>
                    <a:pt x="365" y="818"/>
                  </a:lnTo>
                  <a:lnTo>
                    <a:pt x="365" y="822"/>
                  </a:lnTo>
                  <a:lnTo>
                    <a:pt x="368" y="822"/>
                  </a:lnTo>
                  <a:lnTo>
                    <a:pt x="365" y="824"/>
                  </a:lnTo>
                  <a:lnTo>
                    <a:pt x="365" y="827"/>
                  </a:lnTo>
                  <a:lnTo>
                    <a:pt x="365" y="829"/>
                  </a:lnTo>
                  <a:lnTo>
                    <a:pt x="365" y="832"/>
                  </a:lnTo>
                  <a:lnTo>
                    <a:pt x="363" y="832"/>
                  </a:lnTo>
                  <a:lnTo>
                    <a:pt x="363" y="834"/>
                  </a:lnTo>
                  <a:lnTo>
                    <a:pt x="363" y="838"/>
                  </a:lnTo>
                  <a:lnTo>
                    <a:pt x="359" y="838"/>
                  </a:lnTo>
                  <a:lnTo>
                    <a:pt x="359" y="839"/>
                  </a:lnTo>
                  <a:lnTo>
                    <a:pt x="358" y="839"/>
                  </a:lnTo>
                  <a:lnTo>
                    <a:pt x="358" y="843"/>
                  </a:lnTo>
                  <a:lnTo>
                    <a:pt x="359" y="843"/>
                  </a:lnTo>
                  <a:lnTo>
                    <a:pt x="359" y="846"/>
                  </a:lnTo>
                  <a:lnTo>
                    <a:pt x="358" y="846"/>
                  </a:lnTo>
                  <a:lnTo>
                    <a:pt x="358" y="848"/>
                  </a:lnTo>
                  <a:lnTo>
                    <a:pt x="358" y="846"/>
                  </a:lnTo>
                  <a:lnTo>
                    <a:pt x="358" y="848"/>
                  </a:lnTo>
                  <a:lnTo>
                    <a:pt x="354" y="848"/>
                  </a:lnTo>
                  <a:lnTo>
                    <a:pt x="354" y="852"/>
                  </a:lnTo>
                  <a:lnTo>
                    <a:pt x="352" y="852"/>
                  </a:lnTo>
                  <a:lnTo>
                    <a:pt x="352" y="853"/>
                  </a:lnTo>
                  <a:lnTo>
                    <a:pt x="349" y="853"/>
                  </a:lnTo>
                  <a:lnTo>
                    <a:pt x="349" y="857"/>
                  </a:lnTo>
                  <a:lnTo>
                    <a:pt x="349" y="859"/>
                  </a:lnTo>
                  <a:lnTo>
                    <a:pt x="347" y="859"/>
                  </a:lnTo>
                  <a:lnTo>
                    <a:pt x="347" y="857"/>
                  </a:lnTo>
                  <a:lnTo>
                    <a:pt x="344" y="857"/>
                  </a:lnTo>
                  <a:lnTo>
                    <a:pt x="342" y="857"/>
                  </a:lnTo>
                  <a:lnTo>
                    <a:pt x="338" y="857"/>
                  </a:lnTo>
                  <a:lnTo>
                    <a:pt x="337" y="857"/>
                  </a:lnTo>
                  <a:lnTo>
                    <a:pt x="337" y="859"/>
                  </a:lnTo>
                  <a:lnTo>
                    <a:pt x="337" y="862"/>
                  </a:lnTo>
                  <a:lnTo>
                    <a:pt x="337" y="864"/>
                  </a:lnTo>
                  <a:lnTo>
                    <a:pt x="333" y="864"/>
                  </a:lnTo>
                  <a:lnTo>
                    <a:pt x="333" y="867"/>
                  </a:lnTo>
                  <a:lnTo>
                    <a:pt x="331" y="867"/>
                  </a:lnTo>
                  <a:lnTo>
                    <a:pt x="333" y="867"/>
                  </a:lnTo>
                  <a:lnTo>
                    <a:pt x="333" y="869"/>
                  </a:lnTo>
                  <a:lnTo>
                    <a:pt x="333" y="873"/>
                  </a:lnTo>
                  <a:lnTo>
                    <a:pt x="333" y="874"/>
                  </a:lnTo>
                  <a:lnTo>
                    <a:pt x="331" y="874"/>
                  </a:lnTo>
                  <a:lnTo>
                    <a:pt x="331" y="878"/>
                  </a:lnTo>
                  <a:lnTo>
                    <a:pt x="331" y="874"/>
                  </a:lnTo>
                  <a:lnTo>
                    <a:pt x="331" y="878"/>
                  </a:lnTo>
                  <a:lnTo>
                    <a:pt x="328" y="878"/>
                  </a:lnTo>
                  <a:lnTo>
                    <a:pt x="328" y="880"/>
                  </a:lnTo>
                  <a:lnTo>
                    <a:pt x="326" y="880"/>
                  </a:lnTo>
                  <a:lnTo>
                    <a:pt x="326" y="883"/>
                  </a:lnTo>
                  <a:lnTo>
                    <a:pt x="323" y="883"/>
                  </a:lnTo>
                  <a:lnTo>
                    <a:pt x="323" y="885"/>
                  </a:lnTo>
                  <a:lnTo>
                    <a:pt x="323" y="883"/>
                  </a:lnTo>
                  <a:lnTo>
                    <a:pt x="321" y="883"/>
                  </a:lnTo>
                  <a:lnTo>
                    <a:pt x="321" y="880"/>
                  </a:lnTo>
                  <a:lnTo>
                    <a:pt x="321" y="883"/>
                  </a:lnTo>
                  <a:lnTo>
                    <a:pt x="321" y="880"/>
                  </a:lnTo>
                  <a:lnTo>
                    <a:pt x="317" y="880"/>
                  </a:lnTo>
                  <a:lnTo>
                    <a:pt x="316" y="880"/>
                  </a:lnTo>
                  <a:lnTo>
                    <a:pt x="312" y="880"/>
                  </a:lnTo>
                  <a:lnTo>
                    <a:pt x="310" y="880"/>
                  </a:lnTo>
                  <a:lnTo>
                    <a:pt x="310" y="878"/>
                  </a:lnTo>
                  <a:lnTo>
                    <a:pt x="307" y="878"/>
                  </a:lnTo>
                  <a:lnTo>
                    <a:pt x="310" y="878"/>
                  </a:lnTo>
                  <a:lnTo>
                    <a:pt x="310" y="874"/>
                  </a:lnTo>
                  <a:lnTo>
                    <a:pt x="307" y="874"/>
                  </a:lnTo>
                  <a:lnTo>
                    <a:pt x="307" y="873"/>
                  </a:lnTo>
                  <a:lnTo>
                    <a:pt x="305" y="873"/>
                  </a:lnTo>
                  <a:lnTo>
                    <a:pt x="302" y="873"/>
                  </a:lnTo>
                  <a:lnTo>
                    <a:pt x="302" y="874"/>
                  </a:lnTo>
                  <a:lnTo>
                    <a:pt x="300" y="874"/>
                  </a:lnTo>
                  <a:lnTo>
                    <a:pt x="300" y="878"/>
                  </a:lnTo>
                  <a:lnTo>
                    <a:pt x="296" y="878"/>
                  </a:lnTo>
                  <a:lnTo>
                    <a:pt x="296" y="880"/>
                  </a:lnTo>
                  <a:lnTo>
                    <a:pt x="295" y="880"/>
                  </a:lnTo>
                  <a:lnTo>
                    <a:pt x="291" y="880"/>
                  </a:lnTo>
                  <a:lnTo>
                    <a:pt x="291" y="878"/>
                  </a:lnTo>
                  <a:lnTo>
                    <a:pt x="289" y="880"/>
                  </a:lnTo>
                  <a:lnTo>
                    <a:pt x="289" y="883"/>
                  </a:lnTo>
                  <a:lnTo>
                    <a:pt x="286" y="883"/>
                  </a:lnTo>
                  <a:lnTo>
                    <a:pt x="284" y="883"/>
                  </a:lnTo>
                  <a:lnTo>
                    <a:pt x="284" y="885"/>
                  </a:lnTo>
                  <a:lnTo>
                    <a:pt x="284" y="883"/>
                  </a:lnTo>
                  <a:lnTo>
                    <a:pt x="281" y="883"/>
                  </a:lnTo>
                  <a:lnTo>
                    <a:pt x="281" y="880"/>
                  </a:lnTo>
                  <a:lnTo>
                    <a:pt x="277" y="880"/>
                  </a:lnTo>
                  <a:lnTo>
                    <a:pt x="275" y="880"/>
                  </a:lnTo>
                  <a:lnTo>
                    <a:pt x="275" y="883"/>
                  </a:lnTo>
                  <a:lnTo>
                    <a:pt x="272" y="883"/>
                  </a:lnTo>
                  <a:lnTo>
                    <a:pt x="272" y="885"/>
                  </a:lnTo>
                  <a:lnTo>
                    <a:pt x="270" y="885"/>
                  </a:lnTo>
                  <a:lnTo>
                    <a:pt x="267" y="885"/>
                  </a:lnTo>
                  <a:lnTo>
                    <a:pt x="267" y="888"/>
                  </a:lnTo>
                  <a:lnTo>
                    <a:pt x="267" y="885"/>
                  </a:lnTo>
                  <a:lnTo>
                    <a:pt x="267" y="888"/>
                  </a:lnTo>
                  <a:lnTo>
                    <a:pt x="267" y="885"/>
                  </a:lnTo>
                  <a:lnTo>
                    <a:pt x="267" y="888"/>
                  </a:lnTo>
                  <a:lnTo>
                    <a:pt x="267" y="885"/>
                  </a:lnTo>
                  <a:lnTo>
                    <a:pt x="265" y="885"/>
                  </a:lnTo>
                  <a:lnTo>
                    <a:pt x="265" y="888"/>
                  </a:lnTo>
                  <a:lnTo>
                    <a:pt x="267" y="888"/>
                  </a:lnTo>
                  <a:lnTo>
                    <a:pt x="267" y="890"/>
                  </a:lnTo>
                  <a:lnTo>
                    <a:pt x="265" y="890"/>
                  </a:lnTo>
                  <a:lnTo>
                    <a:pt x="267" y="890"/>
                  </a:lnTo>
                  <a:lnTo>
                    <a:pt x="267" y="894"/>
                  </a:lnTo>
                  <a:lnTo>
                    <a:pt x="267" y="895"/>
                  </a:lnTo>
                  <a:lnTo>
                    <a:pt x="265" y="895"/>
                  </a:lnTo>
                  <a:lnTo>
                    <a:pt x="267" y="895"/>
                  </a:lnTo>
                  <a:lnTo>
                    <a:pt x="265" y="895"/>
                  </a:lnTo>
                  <a:lnTo>
                    <a:pt x="261" y="895"/>
                  </a:lnTo>
                  <a:lnTo>
                    <a:pt x="261" y="899"/>
                  </a:lnTo>
                  <a:lnTo>
                    <a:pt x="261" y="895"/>
                  </a:lnTo>
                  <a:lnTo>
                    <a:pt x="260" y="895"/>
                  </a:lnTo>
                  <a:lnTo>
                    <a:pt x="260" y="899"/>
                  </a:lnTo>
                  <a:lnTo>
                    <a:pt x="256" y="899"/>
                  </a:lnTo>
                  <a:lnTo>
                    <a:pt x="254" y="899"/>
                  </a:lnTo>
                  <a:lnTo>
                    <a:pt x="254" y="901"/>
                  </a:lnTo>
                  <a:lnTo>
                    <a:pt x="251" y="901"/>
                  </a:lnTo>
                  <a:lnTo>
                    <a:pt x="251" y="904"/>
                  </a:lnTo>
                  <a:lnTo>
                    <a:pt x="251" y="906"/>
                  </a:lnTo>
                  <a:lnTo>
                    <a:pt x="251" y="909"/>
                  </a:lnTo>
                  <a:lnTo>
                    <a:pt x="249" y="909"/>
                  </a:lnTo>
                  <a:lnTo>
                    <a:pt x="246" y="909"/>
                  </a:lnTo>
                  <a:lnTo>
                    <a:pt x="244" y="909"/>
                  </a:lnTo>
                  <a:lnTo>
                    <a:pt x="244" y="911"/>
                  </a:lnTo>
                  <a:lnTo>
                    <a:pt x="240" y="911"/>
                  </a:lnTo>
                  <a:lnTo>
                    <a:pt x="239" y="911"/>
                  </a:lnTo>
                  <a:lnTo>
                    <a:pt x="239" y="915"/>
                  </a:lnTo>
                  <a:lnTo>
                    <a:pt x="235" y="915"/>
                  </a:lnTo>
                  <a:lnTo>
                    <a:pt x="235" y="911"/>
                  </a:lnTo>
                  <a:lnTo>
                    <a:pt x="233" y="911"/>
                  </a:lnTo>
                  <a:lnTo>
                    <a:pt x="233" y="909"/>
                  </a:lnTo>
                  <a:lnTo>
                    <a:pt x="230" y="909"/>
                  </a:lnTo>
                  <a:lnTo>
                    <a:pt x="228" y="909"/>
                  </a:lnTo>
                  <a:lnTo>
                    <a:pt x="228" y="906"/>
                  </a:lnTo>
                  <a:lnTo>
                    <a:pt x="225" y="906"/>
                  </a:lnTo>
                  <a:lnTo>
                    <a:pt x="223" y="906"/>
                  </a:lnTo>
                  <a:lnTo>
                    <a:pt x="223" y="904"/>
                  </a:lnTo>
                  <a:lnTo>
                    <a:pt x="219" y="904"/>
                  </a:lnTo>
                  <a:lnTo>
                    <a:pt x="218" y="904"/>
                  </a:lnTo>
                  <a:lnTo>
                    <a:pt x="214" y="904"/>
                  </a:lnTo>
                  <a:lnTo>
                    <a:pt x="212" y="904"/>
                  </a:lnTo>
                  <a:lnTo>
                    <a:pt x="209" y="904"/>
                  </a:lnTo>
                  <a:lnTo>
                    <a:pt x="207" y="904"/>
                  </a:lnTo>
                  <a:lnTo>
                    <a:pt x="207" y="901"/>
                  </a:lnTo>
                  <a:lnTo>
                    <a:pt x="204" y="901"/>
                  </a:lnTo>
                  <a:lnTo>
                    <a:pt x="204" y="904"/>
                  </a:lnTo>
                  <a:lnTo>
                    <a:pt x="204" y="901"/>
                  </a:lnTo>
                  <a:lnTo>
                    <a:pt x="202" y="901"/>
                  </a:lnTo>
                  <a:lnTo>
                    <a:pt x="202" y="899"/>
                  </a:lnTo>
                  <a:lnTo>
                    <a:pt x="198" y="899"/>
                  </a:lnTo>
                  <a:lnTo>
                    <a:pt x="198" y="895"/>
                  </a:lnTo>
                  <a:lnTo>
                    <a:pt x="197" y="895"/>
                  </a:lnTo>
                  <a:lnTo>
                    <a:pt x="193" y="895"/>
                  </a:lnTo>
                  <a:lnTo>
                    <a:pt x="193" y="894"/>
                  </a:lnTo>
                  <a:lnTo>
                    <a:pt x="191" y="894"/>
                  </a:lnTo>
                  <a:lnTo>
                    <a:pt x="191" y="890"/>
                  </a:lnTo>
                  <a:lnTo>
                    <a:pt x="191" y="888"/>
                  </a:lnTo>
                  <a:lnTo>
                    <a:pt x="191" y="885"/>
                  </a:lnTo>
                  <a:lnTo>
                    <a:pt x="188" y="885"/>
                  </a:lnTo>
                  <a:lnTo>
                    <a:pt x="188" y="888"/>
                  </a:lnTo>
                  <a:lnTo>
                    <a:pt x="188" y="885"/>
                  </a:lnTo>
                  <a:lnTo>
                    <a:pt x="186" y="885"/>
                  </a:lnTo>
                  <a:lnTo>
                    <a:pt x="186" y="883"/>
                  </a:lnTo>
                  <a:lnTo>
                    <a:pt x="186" y="880"/>
                  </a:lnTo>
                  <a:lnTo>
                    <a:pt x="183" y="880"/>
                  </a:lnTo>
                  <a:lnTo>
                    <a:pt x="183" y="878"/>
                  </a:lnTo>
                  <a:lnTo>
                    <a:pt x="181" y="878"/>
                  </a:lnTo>
                  <a:lnTo>
                    <a:pt x="181" y="874"/>
                  </a:lnTo>
                  <a:lnTo>
                    <a:pt x="181" y="873"/>
                  </a:lnTo>
                  <a:lnTo>
                    <a:pt x="181" y="869"/>
                  </a:lnTo>
                  <a:lnTo>
                    <a:pt x="183" y="869"/>
                  </a:lnTo>
                  <a:lnTo>
                    <a:pt x="181" y="869"/>
                  </a:lnTo>
                  <a:lnTo>
                    <a:pt x="181" y="867"/>
                  </a:lnTo>
                  <a:lnTo>
                    <a:pt x="181" y="864"/>
                  </a:lnTo>
                  <a:lnTo>
                    <a:pt x="183" y="864"/>
                  </a:lnTo>
                  <a:lnTo>
                    <a:pt x="183" y="862"/>
                  </a:lnTo>
                  <a:lnTo>
                    <a:pt x="186" y="862"/>
                  </a:lnTo>
                  <a:lnTo>
                    <a:pt x="183" y="862"/>
                  </a:lnTo>
                  <a:lnTo>
                    <a:pt x="181" y="862"/>
                  </a:lnTo>
                  <a:lnTo>
                    <a:pt x="177" y="862"/>
                  </a:lnTo>
                  <a:lnTo>
                    <a:pt x="177" y="859"/>
                  </a:lnTo>
                  <a:lnTo>
                    <a:pt x="177" y="857"/>
                  </a:lnTo>
                  <a:lnTo>
                    <a:pt x="181" y="857"/>
                  </a:lnTo>
                  <a:lnTo>
                    <a:pt x="177" y="857"/>
                  </a:lnTo>
                  <a:lnTo>
                    <a:pt x="177" y="853"/>
                  </a:lnTo>
                  <a:lnTo>
                    <a:pt x="181" y="853"/>
                  </a:lnTo>
                  <a:lnTo>
                    <a:pt x="177" y="853"/>
                  </a:lnTo>
                  <a:lnTo>
                    <a:pt x="181" y="853"/>
                  </a:lnTo>
                  <a:lnTo>
                    <a:pt x="181" y="852"/>
                  </a:lnTo>
                  <a:lnTo>
                    <a:pt x="183" y="852"/>
                  </a:lnTo>
                  <a:lnTo>
                    <a:pt x="183" y="848"/>
                  </a:lnTo>
                  <a:lnTo>
                    <a:pt x="181" y="848"/>
                  </a:lnTo>
                  <a:lnTo>
                    <a:pt x="177" y="848"/>
                  </a:lnTo>
                  <a:lnTo>
                    <a:pt x="176" y="848"/>
                  </a:lnTo>
                  <a:lnTo>
                    <a:pt x="176" y="846"/>
                  </a:lnTo>
                  <a:lnTo>
                    <a:pt x="172" y="846"/>
                  </a:lnTo>
                  <a:lnTo>
                    <a:pt x="172" y="848"/>
                  </a:lnTo>
                  <a:lnTo>
                    <a:pt x="172" y="846"/>
                  </a:lnTo>
                  <a:lnTo>
                    <a:pt x="170" y="846"/>
                  </a:lnTo>
                  <a:lnTo>
                    <a:pt x="170" y="843"/>
                  </a:lnTo>
                  <a:lnTo>
                    <a:pt x="167" y="843"/>
                  </a:lnTo>
                  <a:lnTo>
                    <a:pt x="170" y="843"/>
                  </a:lnTo>
                  <a:lnTo>
                    <a:pt x="170" y="839"/>
                  </a:lnTo>
                  <a:lnTo>
                    <a:pt x="167" y="839"/>
                  </a:lnTo>
                  <a:lnTo>
                    <a:pt x="170" y="839"/>
                  </a:lnTo>
                  <a:lnTo>
                    <a:pt x="170" y="838"/>
                  </a:lnTo>
                  <a:lnTo>
                    <a:pt x="167" y="838"/>
                  </a:lnTo>
                  <a:lnTo>
                    <a:pt x="170" y="838"/>
                  </a:lnTo>
                  <a:lnTo>
                    <a:pt x="167" y="838"/>
                  </a:lnTo>
                  <a:lnTo>
                    <a:pt x="167" y="834"/>
                  </a:lnTo>
                  <a:lnTo>
                    <a:pt x="165" y="834"/>
                  </a:lnTo>
                  <a:lnTo>
                    <a:pt x="161" y="834"/>
                  </a:lnTo>
                  <a:lnTo>
                    <a:pt x="161" y="832"/>
                  </a:lnTo>
                  <a:lnTo>
                    <a:pt x="165" y="832"/>
                  </a:lnTo>
                  <a:lnTo>
                    <a:pt x="161" y="832"/>
                  </a:lnTo>
                  <a:lnTo>
                    <a:pt x="160" y="832"/>
                  </a:lnTo>
                  <a:lnTo>
                    <a:pt x="160" y="829"/>
                  </a:lnTo>
                  <a:lnTo>
                    <a:pt x="160" y="832"/>
                  </a:lnTo>
                  <a:lnTo>
                    <a:pt x="156" y="832"/>
                  </a:lnTo>
                  <a:lnTo>
                    <a:pt x="160" y="832"/>
                  </a:lnTo>
                  <a:lnTo>
                    <a:pt x="156" y="832"/>
                  </a:lnTo>
                  <a:lnTo>
                    <a:pt x="160" y="832"/>
                  </a:lnTo>
                  <a:lnTo>
                    <a:pt x="156" y="832"/>
                  </a:lnTo>
                  <a:lnTo>
                    <a:pt x="154" y="832"/>
                  </a:lnTo>
                  <a:lnTo>
                    <a:pt x="151" y="832"/>
                  </a:lnTo>
                  <a:lnTo>
                    <a:pt x="151" y="834"/>
                  </a:lnTo>
                  <a:lnTo>
                    <a:pt x="149" y="834"/>
                  </a:lnTo>
                  <a:lnTo>
                    <a:pt x="149" y="838"/>
                  </a:lnTo>
                  <a:lnTo>
                    <a:pt x="146" y="838"/>
                  </a:lnTo>
                  <a:lnTo>
                    <a:pt x="146" y="839"/>
                  </a:lnTo>
                  <a:lnTo>
                    <a:pt x="144" y="839"/>
                  </a:lnTo>
                  <a:lnTo>
                    <a:pt x="140" y="839"/>
                  </a:lnTo>
                  <a:lnTo>
                    <a:pt x="139" y="839"/>
                  </a:lnTo>
                  <a:lnTo>
                    <a:pt x="135" y="839"/>
                  </a:lnTo>
                  <a:lnTo>
                    <a:pt x="133" y="839"/>
                  </a:lnTo>
                  <a:lnTo>
                    <a:pt x="130" y="839"/>
                  </a:lnTo>
                  <a:lnTo>
                    <a:pt x="130" y="843"/>
                  </a:lnTo>
                  <a:lnTo>
                    <a:pt x="130" y="846"/>
                  </a:lnTo>
                  <a:lnTo>
                    <a:pt x="128" y="846"/>
                  </a:lnTo>
                  <a:lnTo>
                    <a:pt x="130" y="846"/>
                  </a:lnTo>
                  <a:lnTo>
                    <a:pt x="130" y="848"/>
                  </a:lnTo>
                  <a:lnTo>
                    <a:pt x="133" y="848"/>
                  </a:lnTo>
                  <a:lnTo>
                    <a:pt x="130" y="848"/>
                  </a:lnTo>
                  <a:lnTo>
                    <a:pt x="130" y="852"/>
                  </a:lnTo>
                  <a:lnTo>
                    <a:pt x="130" y="853"/>
                  </a:lnTo>
                  <a:lnTo>
                    <a:pt x="128" y="853"/>
                  </a:lnTo>
                  <a:lnTo>
                    <a:pt x="125" y="852"/>
                  </a:lnTo>
                  <a:lnTo>
                    <a:pt x="123" y="852"/>
                  </a:lnTo>
                  <a:lnTo>
                    <a:pt x="123" y="848"/>
                  </a:lnTo>
                  <a:lnTo>
                    <a:pt x="119" y="848"/>
                  </a:lnTo>
                  <a:lnTo>
                    <a:pt x="119" y="846"/>
                  </a:lnTo>
                  <a:lnTo>
                    <a:pt x="118" y="843"/>
                  </a:lnTo>
                  <a:lnTo>
                    <a:pt x="119" y="839"/>
                  </a:lnTo>
                  <a:lnTo>
                    <a:pt x="118" y="839"/>
                  </a:lnTo>
                  <a:lnTo>
                    <a:pt x="118" y="838"/>
                  </a:lnTo>
                  <a:lnTo>
                    <a:pt x="118" y="834"/>
                  </a:lnTo>
                  <a:lnTo>
                    <a:pt x="118" y="832"/>
                  </a:lnTo>
                  <a:lnTo>
                    <a:pt x="118" y="829"/>
                  </a:lnTo>
                  <a:lnTo>
                    <a:pt x="114" y="829"/>
                  </a:lnTo>
                  <a:lnTo>
                    <a:pt x="114" y="832"/>
                  </a:lnTo>
                  <a:lnTo>
                    <a:pt x="112" y="832"/>
                  </a:lnTo>
                  <a:lnTo>
                    <a:pt x="112" y="834"/>
                  </a:lnTo>
                  <a:lnTo>
                    <a:pt x="109" y="834"/>
                  </a:lnTo>
                  <a:lnTo>
                    <a:pt x="109" y="832"/>
                  </a:lnTo>
                  <a:lnTo>
                    <a:pt x="109" y="834"/>
                  </a:lnTo>
                  <a:lnTo>
                    <a:pt x="107" y="834"/>
                  </a:lnTo>
                  <a:lnTo>
                    <a:pt x="104" y="834"/>
                  </a:lnTo>
                  <a:lnTo>
                    <a:pt x="104" y="832"/>
                  </a:lnTo>
                  <a:lnTo>
                    <a:pt x="104" y="834"/>
                  </a:lnTo>
                  <a:lnTo>
                    <a:pt x="102" y="834"/>
                  </a:lnTo>
                  <a:lnTo>
                    <a:pt x="98" y="834"/>
                  </a:lnTo>
                  <a:lnTo>
                    <a:pt x="98" y="832"/>
                  </a:lnTo>
                  <a:lnTo>
                    <a:pt x="95" y="832"/>
                  </a:lnTo>
                  <a:lnTo>
                    <a:pt x="95" y="829"/>
                  </a:lnTo>
                  <a:lnTo>
                    <a:pt x="93" y="829"/>
                  </a:lnTo>
                  <a:lnTo>
                    <a:pt x="93" y="832"/>
                  </a:lnTo>
                  <a:lnTo>
                    <a:pt x="90" y="832"/>
                  </a:lnTo>
                  <a:lnTo>
                    <a:pt x="88" y="832"/>
                  </a:lnTo>
                  <a:lnTo>
                    <a:pt x="84" y="832"/>
                  </a:lnTo>
                  <a:lnTo>
                    <a:pt x="83" y="832"/>
                  </a:lnTo>
                  <a:lnTo>
                    <a:pt x="79" y="832"/>
                  </a:lnTo>
                  <a:lnTo>
                    <a:pt x="79" y="829"/>
                  </a:lnTo>
                  <a:lnTo>
                    <a:pt x="77" y="829"/>
                  </a:lnTo>
                  <a:lnTo>
                    <a:pt x="77" y="827"/>
                  </a:lnTo>
                  <a:lnTo>
                    <a:pt x="77" y="824"/>
                  </a:lnTo>
                  <a:lnTo>
                    <a:pt x="74" y="824"/>
                  </a:lnTo>
                  <a:lnTo>
                    <a:pt x="74" y="822"/>
                  </a:lnTo>
                  <a:lnTo>
                    <a:pt x="72" y="822"/>
                  </a:lnTo>
                  <a:lnTo>
                    <a:pt x="72" y="818"/>
                  </a:lnTo>
                  <a:lnTo>
                    <a:pt x="69" y="818"/>
                  </a:lnTo>
                  <a:lnTo>
                    <a:pt x="69" y="817"/>
                  </a:lnTo>
                  <a:lnTo>
                    <a:pt x="69" y="813"/>
                  </a:lnTo>
                  <a:lnTo>
                    <a:pt x="69" y="811"/>
                  </a:lnTo>
                  <a:lnTo>
                    <a:pt x="67" y="811"/>
                  </a:lnTo>
                  <a:lnTo>
                    <a:pt x="67" y="808"/>
                  </a:lnTo>
                  <a:lnTo>
                    <a:pt x="67" y="806"/>
                  </a:lnTo>
                  <a:lnTo>
                    <a:pt x="67" y="803"/>
                  </a:lnTo>
                  <a:lnTo>
                    <a:pt x="67" y="801"/>
                  </a:lnTo>
                  <a:lnTo>
                    <a:pt x="67" y="797"/>
                  </a:lnTo>
                  <a:lnTo>
                    <a:pt x="63" y="797"/>
                  </a:lnTo>
                  <a:lnTo>
                    <a:pt x="63" y="796"/>
                  </a:lnTo>
                  <a:lnTo>
                    <a:pt x="63" y="792"/>
                  </a:lnTo>
                  <a:lnTo>
                    <a:pt x="63" y="790"/>
                  </a:lnTo>
                  <a:lnTo>
                    <a:pt x="62" y="790"/>
                  </a:lnTo>
                  <a:lnTo>
                    <a:pt x="58" y="790"/>
                  </a:lnTo>
                  <a:lnTo>
                    <a:pt x="56" y="790"/>
                  </a:lnTo>
                  <a:lnTo>
                    <a:pt x="56" y="787"/>
                  </a:lnTo>
                  <a:lnTo>
                    <a:pt x="56" y="785"/>
                  </a:lnTo>
                  <a:lnTo>
                    <a:pt x="53" y="785"/>
                  </a:lnTo>
                  <a:lnTo>
                    <a:pt x="53" y="782"/>
                  </a:lnTo>
                  <a:lnTo>
                    <a:pt x="51" y="782"/>
                  </a:lnTo>
                  <a:lnTo>
                    <a:pt x="48" y="782"/>
                  </a:lnTo>
                  <a:lnTo>
                    <a:pt x="48" y="785"/>
                  </a:lnTo>
                  <a:lnTo>
                    <a:pt x="48" y="782"/>
                  </a:lnTo>
                  <a:lnTo>
                    <a:pt x="48" y="780"/>
                  </a:lnTo>
                  <a:lnTo>
                    <a:pt x="48" y="776"/>
                  </a:lnTo>
                  <a:lnTo>
                    <a:pt x="48" y="775"/>
                  </a:lnTo>
                  <a:lnTo>
                    <a:pt x="51" y="775"/>
                  </a:lnTo>
                  <a:lnTo>
                    <a:pt x="51" y="771"/>
                  </a:lnTo>
                  <a:lnTo>
                    <a:pt x="51" y="769"/>
                  </a:lnTo>
                  <a:lnTo>
                    <a:pt x="53" y="769"/>
                  </a:lnTo>
                  <a:lnTo>
                    <a:pt x="53" y="766"/>
                  </a:lnTo>
                  <a:lnTo>
                    <a:pt x="56" y="766"/>
                  </a:lnTo>
                  <a:lnTo>
                    <a:pt x="56" y="764"/>
                  </a:lnTo>
                  <a:lnTo>
                    <a:pt x="58" y="764"/>
                  </a:lnTo>
                  <a:lnTo>
                    <a:pt x="58" y="761"/>
                  </a:lnTo>
                  <a:lnTo>
                    <a:pt x="56" y="761"/>
                  </a:lnTo>
                  <a:lnTo>
                    <a:pt x="56" y="759"/>
                  </a:lnTo>
                  <a:lnTo>
                    <a:pt x="56" y="755"/>
                  </a:lnTo>
                  <a:lnTo>
                    <a:pt x="56" y="754"/>
                  </a:lnTo>
                  <a:lnTo>
                    <a:pt x="53" y="754"/>
                  </a:lnTo>
                  <a:lnTo>
                    <a:pt x="51" y="754"/>
                  </a:lnTo>
                  <a:lnTo>
                    <a:pt x="48" y="754"/>
                  </a:lnTo>
                  <a:lnTo>
                    <a:pt x="48" y="750"/>
                  </a:lnTo>
                  <a:lnTo>
                    <a:pt x="48" y="748"/>
                  </a:lnTo>
                  <a:lnTo>
                    <a:pt x="48" y="745"/>
                  </a:lnTo>
                  <a:lnTo>
                    <a:pt x="46" y="745"/>
                  </a:lnTo>
                  <a:lnTo>
                    <a:pt x="42" y="745"/>
                  </a:lnTo>
                  <a:lnTo>
                    <a:pt x="42" y="748"/>
                  </a:lnTo>
                  <a:lnTo>
                    <a:pt x="42" y="750"/>
                  </a:lnTo>
                  <a:lnTo>
                    <a:pt x="41" y="750"/>
                  </a:lnTo>
                  <a:lnTo>
                    <a:pt x="41" y="748"/>
                  </a:lnTo>
                  <a:lnTo>
                    <a:pt x="41" y="750"/>
                  </a:lnTo>
                  <a:lnTo>
                    <a:pt x="41" y="748"/>
                  </a:lnTo>
                  <a:lnTo>
                    <a:pt x="37" y="748"/>
                  </a:lnTo>
                  <a:lnTo>
                    <a:pt x="35" y="748"/>
                  </a:lnTo>
                  <a:lnTo>
                    <a:pt x="35" y="745"/>
                  </a:lnTo>
                  <a:lnTo>
                    <a:pt x="35" y="743"/>
                  </a:lnTo>
                  <a:lnTo>
                    <a:pt x="32" y="743"/>
                  </a:lnTo>
                  <a:lnTo>
                    <a:pt x="32" y="740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4"/>
                  </a:lnTo>
                  <a:lnTo>
                    <a:pt x="27" y="734"/>
                  </a:lnTo>
                  <a:lnTo>
                    <a:pt x="25" y="734"/>
                  </a:lnTo>
                  <a:lnTo>
                    <a:pt x="25" y="732"/>
                  </a:lnTo>
                  <a:lnTo>
                    <a:pt x="27" y="732"/>
                  </a:lnTo>
                  <a:lnTo>
                    <a:pt x="27" y="729"/>
                  </a:lnTo>
                  <a:lnTo>
                    <a:pt x="27" y="727"/>
                  </a:lnTo>
                  <a:lnTo>
                    <a:pt x="27" y="724"/>
                  </a:lnTo>
                  <a:lnTo>
                    <a:pt x="30" y="724"/>
                  </a:lnTo>
                  <a:lnTo>
                    <a:pt x="27" y="724"/>
                  </a:lnTo>
                  <a:lnTo>
                    <a:pt x="27" y="722"/>
                  </a:lnTo>
                  <a:lnTo>
                    <a:pt x="25" y="722"/>
                  </a:lnTo>
                  <a:lnTo>
                    <a:pt x="25" y="718"/>
                  </a:lnTo>
                  <a:lnTo>
                    <a:pt x="25" y="717"/>
                  </a:lnTo>
                  <a:lnTo>
                    <a:pt x="21" y="717"/>
                  </a:lnTo>
                  <a:lnTo>
                    <a:pt x="20" y="717"/>
                  </a:lnTo>
                  <a:lnTo>
                    <a:pt x="21" y="717"/>
                  </a:lnTo>
                  <a:lnTo>
                    <a:pt x="21" y="713"/>
                  </a:lnTo>
                  <a:lnTo>
                    <a:pt x="20" y="713"/>
                  </a:lnTo>
                  <a:lnTo>
                    <a:pt x="20" y="717"/>
                  </a:lnTo>
                  <a:lnTo>
                    <a:pt x="16" y="717"/>
                  </a:lnTo>
                  <a:lnTo>
                    <a:pt x="16" y="713"/>
                  </a:lnTo>
                  <a:lnTo>
                    <a:pt x="16" y="711"/>
                  </a:lnTo>
                  <a:lnTo>
                    <a:pt x="20" y="711"/>
                  </a:lnTo>
                  <a:lnTo>
                    <a:pt x="20" y="708"/>
                  </a:lnTo>
                  <a:lnTo>
                    <a:pt x="16" y="708"/>
                  </a:lnTo>
                  <a:lnTo>
                    <a:pt x="14" y="708"/>
                  </a:lnTo>
                  <a:lnTo>
                    <a:pt x="11" y="708"/>
                  </a:lnTo>
                  <a:lnTo>
                    <a:pt x="11" y="711"/>
                  </a:lnTo>
                  <a:lnTo>
                    <a:pt x="11" y="708"/>
                  </a:lnTo>
                  <a:lnTo>
                    <a:pt x="9" y="708"/>
                  </a:lnTo>
                  <a:lnTo>
                    <a:pt x="6" y="708"/>
                  </a:lnTo>
                  <a:lnTo>
                    <a:pt x="4" y="708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4" y="706"/>
                  </a:lnTo>
                  <a:lnTo>
                    <a:pt x="4" y="703"/>
                  </a:lnTo>
                  <a:lnTo>
                    <a:pt x="6" y="703"/>
                  </a:lnTo>
                  <a:lnTo>
                    <a:pt x="6" y="701"/>
                  </a:lnTo>
                  <a:lnTo>
                    <a:pt x="6" y="697"/>
                  </a:lnTo>
                  <a:lnTo>
                    <a:pt x="6" y="696"/>
                  </a:lnTo>
                  <a:lnTo>
                    <a:pt x="9" y="696"/>
                  </a:lnTo>
                  <a:lnTo>
                    <a:pt x="9" y="692"/>
                  </a:lnTo>
                  <a:lnTo>
                    <a:pt x="11" y="692"/>
                  </a:lnTo>
                  <a:lnTo>
                    <a:pt x="11" y="690"/>
                  </a:lnTo>
                  <a:lnTo>
                    <a:pt x="9" y="690"/>
                  </a:lnTo>
                  <a:lnTo>
                    <a:pt x="11" y="690"/>
                  </a:lnTo>
                  <a:lnTo>
                    <a:pt x="11" y="687"/>
                  </a:lnTo>
                  <a:lnTo>
                    <a:pt x="9" y="687"/>
                  </a:lnTo>
                  <a:lnTo>
                    <a:pt x="11" y="687"/>
                  </a:lnTo>
                  <a:lnTo>
                    <a:pt x="14" y="687"/>
                  </a:lnTo>
                  <a:lnTo>
                    <a:pt x="14" y="685"/>
                  </a:lnTo>
                  <a:lnTo>
                    <a:pt x="16" y="685"/>
                  </a:lnTo>
                  <a:lnTo>
                    <a:pt x="20" y="685"/>
                  </a:lnTo>
                  <a:lnTo>
                    <a:pt x="20" y="682"/>
                  </a:lnTo>
                  <a:lnTo>
                    <a:pt x="20" y="680"/>
                  </a:lnTo>
                  <a:lnTo>
                    <a:pt x="20" y="676"/>
                  </a:lnTo>
                  <a:lnTo>
                    <a:pt x="20" y="675"/>
                  </a:lnTo>
                  <a:lnTo>
                    <a:pt x="16" y="675"/>
                  </a:lnTo>
                  <a:lnTo>
                    <a:pt x="16" y="671"/>
                  </a:lnTo>
                  <a:lnTo>
                    <a:pt x="20" y="671"/>
                  </a:lnTo>
                  <a:lnTo>
                    <a:pt x="20" y="669"/>
                  </a:lnTo>
                  <a:lnTo>
                    <a:pt x="20" y="666"/>
                  </a:lnTo>
                  <a:lnTo>
                    <a:pt x="21" y="666"/>
                  </a:lnTo>
                  <a:lnTo>
                    <a:pt x="21" y="664"/>
                  </a:lnTo>
                  <a:lnTo>
                    <a:pt x="21" y="661"/>
                  </a:lnTo>
                  <a:lnTo>
                    <a:pt x="21" y="659"/>
                  </a:lnTo>
                  <a:lnTo>
                    <a:pt x="21" y="655"/>
                  </a:lnTo>
                  <a:lnTo>
                    <a:pt x="21" y="652"/>
                  </a:lnTo>
                  <a:lnTo>
                    <a:pt x="25" y="652"/>
                  </a:lnTo>
                  <a:lnTo>
                    <a:pt x="25" y="650"/>
                  </a:lnTo>
                  <a:lnTo>
                    <a:pt x="25" y="647"/>
                  </a:lnTo>
                  <a:lnTo>
                    <a:pt x="27" y="647"/>
                  </a:lnTo>
                  <a:lnTo>
                    <a:pt x="25" y="647"/>
                  </a:lnTo>
                  <a:lnTo>
                    <a:pt x="25" y="645"/>
                  </a:lnTo>
                  <a:lnTo>
                    <a:pt x="27" y="645"/>
                  </a:lnTo>
                  <a:lnTo>
                    <a:pt x="27" y="641"/>
                  </a:lnTo>
                  <a:lnTo>
                    <a:pt x="30" y="641"/>
                  </a:lnTo>
                  <a:lnTo>
                    <a:pt x="30" y="640"/>
                  </a:lnTo>
                  <a:lnTo>
                    <a:pt x="30" y="636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0" y="634"/>
                  </a:lnTo>
                  <a:lnTo>
                    <a:pt x="32" y="634"/>
                  </a:lnTo>
                  <a:lnTo>
                    <a:pt x="32" y="631"/>
                  </a:lnTo>
                  <a:lnTo>
                    <a:pt x="35" y="631"/>
                  </a:lnTo>
                  <a:lnTo>
                    <a:pt x="37" y="631"/>
                  </a:lnTo>
                  <a:lnTo>
                    <a:pt x="37" y="634"/>
                  </a:lnTo>
                  <a:lnTo>
                    <a:pt x="41" y="634"/>
                  </a:lnTo>
                  <a:lnTo>
                    <a:pt x="41" y="636"/>
                  </a:lnTo>
                  <a:lnTo>
                    <a:pt x="42" y="636"/>
                  </a:lnTo>
                  <a:lnTo>
                    <a:pt x="48" y="636"/>
                  </a:lnTo>
                  <a:lnTo>
                    <a:pt x="51" y="636"/>
                  </a:lnTo>
                  <a:lnTo>
                    <a:pt x="53" y="636"/>
                  </a:lnTo>
                  <a:lnTo>
                    <a:pt x="53" y="634"/>
                  </a:lnTo>
                  <a:lnTo>
                    <a:pt x="53" y="636"/>
                  </a:lnTo>
                  <a:lnTo>
                    <a:pt x="53" y="634"/>
                  </a:lnTo>
                  <a:lnTo>
                    <a:pt x="53" y="636"/>
                  </a:lnTo>
                  <a:lnTo>
                    <a:pt x="56" y="636"/>
                  </a:lnTo>
                  <a:lnTo>
                    <a:pt x="56" y="634"/>
                  </a:lnTo>
                  <a:lnTo>
                    <a:pt x="58" y="634"/>
                  </a:lnTo>
                  <a:lnTo>
                    <a:pt x="62" y="634"/>
                  </a:lnTo>
                  <a:lnTo>
                    <a:pt x="62" y="636"/>
                  </a:lnTo>
                  <a:lnTo>
                    <a:pt x="63" y="636"/>
                  </a:lnTo>
                  <a:lnTo>
                    <a:pt x="67" y="636"/>
                  </a:lnTo>
                  <a:lnTo>
                    <a:pt x="67" y="634"/>
                  </a:lnTo>
                  <a:lnTo>
                    <a:pt x="69" y="634"/>
                  </a:lnTo>
                  <a:lnTo>
                    <a:pt x="72" y="634"/>
                  </a:lnTo>
                  <a:lnTo>
                    <a:pt x="72" y="631"/>
                  </a:lnTo>
                  <a:lnTo>
                    <a:pt x="72" y="629"/>
                  </a:lnTo>
                  <a:lnTo>
                    <a:pt x="72" y="626"/>
                  </a:lnTo>
                  <a:lnTo>
                    <a:pt x="74" y="626"/>
                  </a:lnTo>
                  <a:lnTo>
                    <a:pt x="72" y="626"/>
                  </a:lnTo>
                  <a:lnTo>
                    <a:pt x="72" y="624"/>
                  </a:lnTo>
                  <a:lnTo>
                    <a:pt x="72" y="620"/>
                  </a:lnTo>
                  <a:lnTo>
                    <a:pt x="72" y="619"/>
                  </a:lnTo>
                  <a:lnTo>
                    <a:pt x="74" y="619"/>
                  </a:lnTo>
                  <a:lnTo>
                    <a:pt x="72" y="619"/>
                  </a:lnTo>
                  <a:lnTo>
                    <a:pt x="72" y="615"/>
                  </a:lnTo>
                  <a:lnTo>
                    <a:pt x="74" y="615"/>
                  </a:lnTo>
                  <a:lnTo>
                    <a:pt x="74" y="613"/>
                  </a:lnTo>
                  <a:lnTo>
                    <a:pt x="74" y="615"/>
                  </a:lnTo>
                  <a:lnTo>
                    <a:pt x="74" y="613"/>
                  </a:lnTo>
                  <a:lnTo>
                    <a:pt x="77" y="613"/>
                  </a:lnTo>
                  <a:lnTo>
                    <a:pt x="74" y="613"/>
                  </a:lnTo>
                  <a:lnTo>
                    <a:pt x="74" y="610"/>
                  </a:lnTo>
                  <a:lnTo>
                    <a:pt x="74" y="608"/>
                  </a:lnTo>
                  <a:lnTo>
                    <a:pt x="74" y="605"/>
                  </a:lnTo>
                  <a:lnTo>
                    <a:pt x="74" y="603"/>
                  </a:lnTo>
                  <a:lnTo>
                    <a:pt x="72" y="603"/>
                  </a:lnTo>
                  <a:lnTo>
                    <a:pt x="72" y="599"/>
                  </a:lnTo>
                  <a:lnTo>
                    <a:pt x="72" y="598"/>
                  </a:lnTo>
                  <a:lnTo>
                    <a:pt x="74" y="598"/>
                  </a:lnTo>
                  <a:lnTo>
                    <a:pt x="74" y="594"/>
                  </a:lnTo>
                  <a:lnTo>
                    <a:pt x="74" y="592"/>
                  </a:lnTo>
                  <a:lnTo>
                    <a:pt x="74" y="589"/>
                  </a:lnTo>
                  <a:lnTo>
                    <a:pt x="74" y="587"/>
                  </a:lnTo>
                  <a:lnTo>
                    <a:pt x="72" y="587"/>
                  </a:lnTo>
                  <a:lnTo>
                    <a:pt x="72" y="584"/>
                  </a:lnTo>
                  <a:lnTo>
                    <a:pt x="69" y="584"/>
                  </a:lnTo>
                  <a:lnTo>
                    <a:pt x="69" y="582"/>
                  </a:lnTo>
                  <a:lnTo>
                    <a:pt x="72" y="582"/>
                  </a:lnTo>
                  <a:lnTo>
                    <a:pt x="72" y="578"/>
                  </a:lnTo>
                  <a:lnTo>
                    <a:pt x="72" y="577"/>
                  </a:lnTo>
                  <a:lnTo>
                    <a:pt x="72" y="573"/>
                  </a:lnTo>
                  <a:lnTo>
                    <a:pt x="69" y="573"/>
                  </a:lnTo>
                  <a:lnTo>
                    <a:pt x="72" y="573"/>
                  </a:lnTo>
                  <a:lnTo>
                    <a:pt x="69" y="573"/>
                  </a:lnTo>
                  <a:lnTo>
                    <a:pt x="69" y="571"/>
                  </a:lnTo>
                  <a:lnTo>
                    <a:pt x="69" y="573"/>
                  </a:lnTo>
                  <a:lnTo>
                    <a:pt x="69" y="571"/>
                  </a:lnTo>
                  <a:lnTo>
                    <a:pt x="69" y="568"/>
                  </a:lnTo>
                  <a:lnTo>
                    <a:pt x="69" y="566"/>
                  </a:lnTo>
                  <a:lnTo>
                    <a:pt x="67" y="566"/>
                  </a:lnTo>
                  <a:lnTo>
                    <a:pt x="67" y="563"/>
                  </a:lnTo>
                  <a:lnTo>
                    <a:pt x="67" y="561"/>
                  </a:lnTo>
                  <a:lnTo>
                    <a:pt x="67" y="557"/>
                  </a:lnTo>
                  <a:lnTo>
                    <a:pt x="67" y="556"/>
                  </a:lnTo>
                  <a:lnTo>
                    <a:pt x="63" y="556"/>
                  </a:lnTo>
                  <a:lnTo>
                    <a:pt x="62" y="556"/>
                  </a:lnTo>
                  <a:lnTo>
                    <a:pt x="58" y="556"/>
                  </a:lnTo>
                  <a:lnTo>
                    <a:pt x="58" y="552"/>
                  </a:lnTo>
                  <a:lnTo>
                    <a:pt x="58" y="550"/>
                  </a:lnTo>
                  <a:lnTo>
                    <a:pt x="58" y="547"/>
                  </a:lnTo>
                  <a:lnTo>
                    <a:pt x="58" y="545"/>
                  </a:lnTo>
                  <a:lnTo>
                    <a:pt x="56" y="545"/>
                  </a:lnTo>
                  <a:lnTo>
                    <a:pt x="58" y="545"/>
                  </a:lnTo>
                  <a:lnTo>
                    <a:pt x="58" y="542"/>
                  </a:lnTo>
                  <a:lnTo>
                    <a:pt x="58" y="540"/>
                  </a:lnTo>
                  <a:lnTo>
                    <a:pt x="56" y="540"/>
                  </a:lnTo>
                  <a:lnTo>
                    <a:pt x="56" y="536"/>
                  </a:lnTo>
                  <a:lnTo>
                    <a:pt x="56" y="535"/>
                  </a:lnTo>
                  <a:lnTo>
                    <a:pt x="53" y="535"/>
                  </a:lnTo>
                  <a:lnTo>
                    <a:pt x="53" y="531"/>
                  </a:lnTo>
                  <a:lnTo>
                    <a:pt x="53" y="529"/>
                  </a:lnTo>
                  <a:lnTo>
                    <a:pt x="56" y="529"/>
                  </a:lnTo>
                  <a:lnTo>
                    <a:pt x="56" y="526"/>
                  </a:lnTo>
                  <a:lnTo>
                    <a:pt x="53" y="526"/>
                  </a:lnTo>
                  <a:lnTo>
                    <a:pt x="53" y="524"/>
                  </a:lnTo>
                  <a:lnTo>
                    <a:pt x="51" y="524"/>
                  </a:lnTo>
                  <a:lnTo>
                    <a:pt x="48" y="524"/>
                  </a:lnTo>
                  <a:lnTo>
                    <a:pt x="48" y="521"/>
                  </a:lnTo>
                  <a:lnTo>
                    <a:pt x="46" y="521"/>
                  </a:lnTo>
                  <a:lnTo>
                    <a:pt x="46" y="519"/>
                  </a:lnTo>
                  <a:lnTo>
                    <a:pt x="48" y="519"/>
                  </a:lnTo>
                  <a:lnTo>
                    <a:pt x="48" y="515"/>
                  </a:lnTo>
                  <a:lnTo>
                    <a:pt x="51" y="515"/>
                  </a:lnTo>
                  <a:lnTo>
                    <a:pt x="48" y="515"/>
                  </a:lnTo>
                  <a:lnTo>
                    <a:pt x="48" y="514"/>
                  </a:lnTo>
                  <a:lnTo>
                    <a:pt x="46" y="514"/>
                  </a:lnTo>
                  <a:lnTo>
                    <a:pt x="48" y="514"/>
                  </a:lnTo>
                  <a:lnTo>
                    <a:pt x="48" y="510"/>
                  </a:lnTo>
                  <a:lnTo>
                    <a:pt x="46" y="510"/>
                  </a:lnTo>
                  <a:lnTo>
                    <a:pt x="46" y="508"/>
                  </a:lnTo>
                  <a:lnTo>
                    <a:pt x="48" y="508"/>
                  </a:lnTo>
                  <a:lnTo>
                    <a:pt x="48" y="505"/>
                  </a:lnTo>
                  <a:lnTo>
                    <a:pt x="51" y="505"/>
                  </a:lnTo>
                  <a:lnTo>
                    <a:pt x="51" y="503"/>
                  </a:lnTo>
                  <a:lnTo>
                    <a:pt x="53" y="503"/>
                  </a:lnTo>
                  <a:lnTo>
                    <a:pt x="56" y="503"/>
                  </a:lnTo>
                  <a:lnTo>
                    <a:pt x="56" y="500"/>
                  </a:lnTo>
                  <a:lnTo>
                    <a:pt x="56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3"/>
                  </a:lnTo>
                  <a:lnTo>
                    <a:pt x="58" y="494"/>
                  </a:lnTo>
                  <a:lnTo>
                    <a:pt x="62" y="494"/>
                  </a:lnTo>
                  <a:lnTo>
                    <a:pt x="62" y="493"/>
                  </a:lnTo>
                  <a:lnTo>
                    <a:pt x="63" y="493"/>
                  </a:lnTo>
                  <a:lnTo>
                    <a:pt x="63" y="489"/>
                  </a:lnTo>
                  <a:lnTo>
                    <a:pt x="63" y="487"/>
                  </a:lnTo>
                  <a:lnTo>
                    <a:pt x="67" y="487"/>
                  </a:lnTo>
                  <a:lnTo>
                    <a:pt x="69" y="487"/>
                  </a:lnTo>
                  <a:lnTo>
                    <a:pt x="69" y="484"/>
                  </a:lnTo>
                  <a:lnTo>
                    <a:pt x="72" y="484"/>
                  </a:lnTo>
                  <a:lnTo>
                    <a:pt x="69" y="484"/>
                  </a:lnTo>
                  <a:lnTo>
                    <a:pt x="72" y="484"/>
                  </a:lnTo>
                  <a:lnTo>
                    <a:pt x="72" y="482"/>
                  </a:lnTo>
                  <a:lnTo>
                    <a:pt x="69" y="482"/>
                  </a:lnTo>
                  <a:lnTo>
                    <a:pt x="72" y="482"/>
                  </a:lnTo>
                  <a:lnTo>
                    <a:pt x="72" y="478"/>
                  </a:lnTo>
                  <a:lnTo>
                    <a:pt x="69" y="478"/>
                  </a:lnTo>
                  <a:lnTo>
                    <a:pt x="72" y="478"/>
                  </a:lnTo>
                  <a:lnTo>
                    <a:pt x="74" y="478"/>
                  </a:lnTo>
                  <a:lnTo>
                    <a:pt x="74" y="482"/>
                  </a:lnTo>
                  <a:lnTo>
                    <a:pt x="74" y="478"/>
                  </a:lnTo>
                  <a:lnTo>
                    <a:pt x="77" y="478"/>
                  </a:lnTo>
                  <a:lnTo>
                    <a:pt x="79" y="478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9" y="477"/>
                  </a:lnTo>
                  <a:lnTo>
                    <a:pt x="79" y="473"/>
                  </a:lnTo>
                  <a:lnTo>
                    <a:pt x="83" y="473"/>
                  </a:lnTo>
                  <a:lnTo>
                    <a:pt x="83" y="470"/>
                  </a:lnTo>
                  <a:lnTo>
                    <a:pt x="84" y="470"/>
                  </a:lnTo>
                  <a:lnTo>
                    <a:pt x="84" y="468"/>
                  </a:lnTo>
                  <a:lnTo>
                    <a:pt x="84" y="464"/>
                  </a:lnTo>
                  <a:lnTo>
                    <a:pt x="88" y="464"/>
                  </a:lnTo>
                  <a:lnTo>
                    <a:pt x="84" y="464"/>
                  </a:lnTo>
                  <a:lnTo>
                    <a:pt x="84" y="463"/>
                  </a:lnTo>
                  <a:lnTo>
                    <a:pt x="88" y="463"/>
                  </a:lnTo>
                  <a:lnTo>
                    <a:pt x="90" y="463"/>
                  </a:lnTo>
                  <a:lnTo>
                    <a:pt x="93" y="463"/>
                  </a:lnTo>
                  <a:lnTo>
                    <a:pt x="95" y="463"/>
                  </a:lnTo>
                  <a:lnTo>
                    <a:pt x="98" y="463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8" y="454"/>
                  </a:lnTo>
                  <a:lnTo>
                    <a:pt x="98" y="452"/>
                  </a:lnTo>
                  <a:lnTo>
                    <a:pt x="102" y="452"/>
                  </a:lnTo>
                  <a:lnTo>
                    <a:pt x="102" y="454"/>
                  </a:lnTo>
                  <a:lnTo>
                    <a:pt x="102" y="452"/>
                  </a:lnTo>
                  <a:lnTo>
                    <a:pt x="102" y="454"/>
                  </a:lnTo>
                  <a:lnTo>
                    <a:pt x="104" y="454"/>
                  </a:lnTo>
                  <a:lnTo>
                    <a:pt x="104" y="452"/>
                  </a:lnTo>
                  <a:lnTo>
                    <a:pt x="104" y="454"/>
                  </a:lnTo>
                  <a:lnTo>
                    <a:pt x="104" y="452"/>
                  </a:lnTo>
                  <a:lnTo>
                    <a:pt x="107" y="452"/>
                  </a:lnTo>
                  <a:lnTo>
                    <a:pt x="107" y="449"/>
                  </a:lnTo>
                  <a:lnTo>
                    <a:pt x="109" y="449"/>
                  </a:lnTo>
                  <a:lnTo>
                    <a:pt x="112" y="449"/>
                  </a:lnTo>
                  <a:lnTo>
                    <a:pt x="112" y="447"/>
                  </a:lnTo>
                  <a:lnTo>
                    <a:pt x="112" y="443"/>
                  </a:lnTo>
                  <a:lnTo>
                    <a:pt x="114" y="443"/>
                  </a:lnTo>
                  <a:lnTo>
                    <a:pt x="114" y="447"/>
                  </a:lnTo>
                  <a:lnTo>
                    <a:pt x="114" y="443"/>
                  </a:lnTo>
                  <a:lnTo>
                    <a:pt x="118" y="443"/>
                  </a:lnTo>
                  <a:lnTo>
                    <a:pt x="118" y="447"/>
                  </a:lnTo>
                  <a:lnTo>
                    <a:pt x="119" y="447"/>
                  </a:lnTo>
                  <a:lnTo>
                    <a:pt x="119" y="443"/>
                  </a:lnTo>
                  <a:lnTo>
                    <a:pt x="123" y="443"/>
                  </a:lnTo>
                  <a:lnTo>
                    <a:pt x="123" y="447"/>
                  </a:lnTo>
                  <a:lnTo>
                    <a:pt x="125" y="447"/>
                  </a:lnTo>
                  <a:lnTo>
                    <a:pt x="128" y="447"/>
                  </a:lnTo>
                  <a:lnTo>
                    <a:pt x="128" y="449"/>
                  </a:lnTo>
                  <a:lnTo>
                    <a:pt x="130" y="449"/>
                  </a:lnTo>
                  <a:lnTo>
                    <a:pt x="130" y="452"/>
                  </a:lnTo>
                  <a:lnTo>
                    <a:pt x="130" y="449"/>
                  </a:lnTo>
                  <a:lnTo>
                    <a:pt x="133" y="449"/>
                  </a:lnTo>
                  <a:lnTo>
                    <a:pt x="135" y="449"/>
                  </a:lnTo>
                  <a:lnTo>
                    <a:pt x="135" y="452"/>
                  </a:lnTo>
                  <a:lnTo>
                    <a:pt x="139" y="452"/>
                  </a:lnTo>
                  <a:lnTo>
                    <a:pt x="139" y="454"/>
                  </a:lnTo>
                  <a:lnTo>
                    <a:pt x="140" y="454"/>
                  </a:lnTo>
                  <a:lnTo>
                    <a:pt x="140" y="452"/>
                  </a:lnTo>
                  <a:lnTo>
                    <a:pt x="140" y="454"/>
                  </a:lnTo>
                  <a:lnTo>
                    <a:pt x="144" y="454"/>
                  </a:lnTo>
                  <a:lnTo>
                    <a:pt x="144" y="457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9" y="459"/>
                  </a:lnTo>
                  <a:lnTo>
                    <a:pt x="149" y="463"/>
                  </a:lnTo>
                  <a:lnTo>
                    <a:pt x="151" y="463"/>
                  </a:lnTo>
                  <a:lnTo>
                    <a:pt x="154" y="463"/>
                  </a:lnTo>
                  <a:lnTo>
                    <a:pt x="154" y="459"/>
                  </a:lnTo>
                  <a:lnTo>
                    <a:pt x="156" y="459"/>
                  </a:lnTo>
                  <a:lnTo>
                    <a:pt x="160" y="459"/>
                  </a:lnTo>
                  <a:lnTo>
                    <a:pt x="161" y="459"/>
                  </a:lnTo>
                  <a:lnTo>
                    <a:pt x="165" y="459"/>
                  </a:lnTo>
                  <a:lnTo>
                    <a:pt x="165" y="463"/>
                  </a:lnTo>
                  <a:lnTo>
                    <a:pt x="167" y="463"/>
                  </a:lnTo>
                  <a:lnTo>
                    <a:pt x="167" y="464"/>
                  </a:lnTo>
                  <a:lnTo>
                    <a:pt x="170" y="464"/>
                  </a:lnTo>
                  <a:lnTo>
                    <a:pt x="172" y="464"/>
                  </a:lnTo>
                  <a:lnTo>
                    <a:pt x="172" y="463"/>
                  </a:lnTo>
                  <a:lnTo>
                    <a:pt x="172" y="459"/>
                  </a:lnTo>
                  <a:lnTo>
                    <a:pt x="176" y="459"/>
                  </a:lnTo>
                  <a:lnTo>
                    <a:pt x="176" y="463"/>
                  </a:lnTo>
                  <a:lnTo>
                    <a:pt x="176" y="464"/>
                  </a:lnTo>
                  <a:lnTo>
                    <a:pt x="177" y="464"/>
                  </a:lnTo>
                  <a:lnTo>
                    <a:pt x="177" y="463"/>
                  </a:lnTo>
                  <a:lnTo>
                    <a:pt x="177" y="464"/>
                  </a:lnTo>
                  <a:lnTo>
                    <a:pt x="177" y="463"/>
                  </a:lnTo>
                  <a:lnTo>
                    <a:pt x="181" y="463"/>
                  </a:lnTo>
                  <a:lnTo>
                    <a:pt x="183" y="463"/>
                  </a:lnTo>
                  <a:lnTo>
                    <a:pt x="183" y="459"/>
                  </a:lnTo>
                  <a:lnTo>
                    <a:pt x="186" y="459"/>
                  </a:lnTo>
                  <a:lnTo>
                    <a:pt x="186" y="463"/>
                  </a:lnTo>
                  <a:lnTo>
                    <a:pt x="188" y="463"/>
                  </a:lnTo>
                  <a:lnTo>
                    <a:pt x="188" y="464"/>
                  </a:lnTo>
                  <a:lnTo>
                    <a:pt x="188" y="468"/>
                  </a:lnTo>
                  <a:lnTo>
                    <a:pt x="191" y="468"/>
                  </a:lnTo>
                  <a:lnTo>
                    <a:pt x="191" y="470"/>
                  </a:lnTo>
                  <a:lnTo>
                    <a:pt x="193" y="470"/>
                  </a:lnTo>
                  <a:lnTo>
                    <a:pt x="193" y="473"/>
                  </a:lnTo>
                  <a:lnTo>
                    <a:pt x="197" y="473"/>
                  </a:lnTo>
                  <a:lnTo>
                    <a:pt x="198" y="473"/>
                  </a:lnTo>
                  <a:lnTo>
                    <a:pt x="198" y="470"/>
                  </a:lnTo>
                  <a:lnTo>
                    <a:pt x="202" y="470"/>
                  </a:lnTo>
                  <a:lnTo>
                    <a:pt x="204" y="470"/>
                  </a:lnTo>
                  <a:lnTo>
                    <a:pt x="207" y="470"/>
                  </a:lnTo>
                  <a:lnTo>
                    <a:pt x="207" y="473"/>
                  </a:lnTo>
                  <a:lnTo>
                    <a:pt x="209" y="470"/>
                  </a:lnTo>
                  <a:lnTo>
                    <a:pt x="209" y="468"/>
                  </a:lnTo>
                  <a:lnTo>
                    <a:pt x="212" y="468"/>
                  </a:lnTo>
                  <a:lnTo>
                    <a:pt x="214" y="468"/>
                  </a:lnTo>
                  <a:lnTo>
                    <a:pt x="218" y="468"/>
                  </a:lnTo>
                  <a:lnTo>
                    <a:pt x="219" y="468"/>
                  </a:lnTo>
                  <a:lnTo>
                    <a:pt x="223" y="468"/>
                  </a:lnTo>
                  <a:lnTo>
                    <a:pt x="225" y="468"/>
                  </a:lnTo>
                  <a:lnTo>
                    <a:pt x="223" y="468"/>
                  </a:lnTo>
                  <a:lnTo>
                    <a:pt x="223" y="464"/>
                  </a:lnTo>
                  <a:lnTo>
                    <a:pt x="225" y="464"/>
                  </a:lnTo>
                  <a:lnTo>
                    <a:pt x="228" y="464"/>
                  </a:lnTo>
                  <a:lnTo>
                    <a:pt x="228" y="463"/>
                  </a:lnTo>
                  <a:lnTo>
                    <a:pt x="230" y="463"/>
                  </a:lnTo>
                  <a:lnTo>
                    <a:pt x="230" y="464"/>
                  </a:lnTo>
                  <a:lnTo>
                    <a:pt x="233" y="464"/>
                  </a:lnTo>
                  <a:lnTo>
                    <a:pt x="233" y="463"/>
                  </a:lnTo>
                  <a:lnTo>
                    <a:pt x="233" y="464"/>
                  </a:lnTo>
                  <a:lnTo>
                    <a:pt x="235" y="464"/>
                  </a:lnTo>
                  <a:lnTo>
                    <a:pt x="239" y="464"/>
                  </a:lnTo>
                  <a:lnTo>
                    <a:pt x="239" y="463"/>
                  </a:lnTo>
                  <a:lnTo>
                    <a:pt x="240" y="463"/>
                  </a:lnTo>
                  <a:lnTo>
                    <a:pt x="240" y="459"/>
                  </a:lnTo>
                  <a:lnTo>
                    <a:pt x="240" y="457"/>
                  </a:lnTo>
                  <a:lnTo>
                    <a:pt x="244" y="457"/>
                  </a:lnTo>
                  <a:lnTo>
                    <a:pt x="246" y="457"/>
                  </a:lnTo>
                  <a:lnTo>
                    <a:pt x="246" y="459"/>
                  </a:lnTo>
                  <a:lnTo>
                    <a:pt x="249" y="459"/>
                  </a:lnTo>
                  <a:lnTo>
                    <a:pt x="249" y="463"/>
                  </a:lnTo>
                  <a:lnTo>
                    <a:pt x="249" y="464"/>
                  </a:lnTo>
                  <a:lnTo>
                    <a:pt x="251" y="464"/>
                  </a:lnTo>
                  <a:lnTo>
                    <a:pt x="254" y="464"/>
                  </a:lnTo>
                  <a:lnTo>
                    <a:pt x="254" y="468"/>
                  </a:lnTo>
                  <a:lnTo>
                    <a:pt x="254" y="464"/>
                  </a:lnTo>
                  <a:lnTo>
                    <a:pt x="256" y="464"/>
                  </a:lnTo>
                  <a:lnTo>
                    <a:pt x="260" y="464"/>
                  </a:lnTo>
                  <a:lnTo>
                    <a:pt x="260" y="463"/>
                  </a:lnTo>
                  <a:lnTo>
                    <a:pt x="261" y="463"/>
                  </a:lnTo>
                  <a:lnTo>
                    <a:pt x="265" y="463"/>
                  </a:lnTo>
                  <a:lnTo>
                    <a:pt x="267" y="463"/>
                  </a:lnTo>
                  <a:lnTo>
                    <a:pt x="267" y="464"/>
                  </a:lnTo>
                  <a:lnTo>
                    <a:pt x="270" y="464"/>
                  </a:lnTo>
                  <a:lnTo>
                    <a:pt x="272" y="464"/>
                  </a:lnTo>
                  <a:lnTo>
                    <a:pt x="272" y="463"/>
                  </a:lnTo>
                  <a:lnTo>
                    <a:pt x="275" y="463"/>
                  </a:lnTo>
                  <a:lnTo>
                    <a:pt x="275" y="459"/>
                  </a:lnTo>
                  <a:lnTo>
                    <a:pt x="277" y="459"/>
                  </a:lnTo>
                  <a:lnTo>
                    <a:pt x="281" y="459"/>
                  </a:lnTo>
                  <a:lnTo>
                    <a:pt x="281" y="463"/>
                  </a:lnTo>
                  <a:lnTo>
                    <a:pt x="284" y="463"/>
                  </a:lnTo>
                  <a:lnTo>
                    <a:pt x="284" y="459"/>
                  </a:lnTo>
                  <a:lnTo>
                    <a:pt x="284" y="463"/>
                  </a:lnTo>
                  <a:lnTo>
                    <a:pt x="286" y="463"/>
                  </a:lnTo>
                  <a:lnTo>
                    <a:pt x="289" y="463"/>
                  </a:lnTo>
                  <a:lnTo>
                    <a:pt x="291" y="463"/>
                  </a:lnTo>
                  <a:lnTo>
                    <a:pt x="291" y="459"/>
                  </a:lnTo>
                  <a:lnTo>
                    <a:pt x="295" y="459"/>
                  </a:lnTo>
                  <a:lnTo>
                    <a:pt x="295" y="457"/>
                  </a:lnTo>
                  <a:lnTo>
                    <a:pt x="296" y="457"/>
                  </a:lnTo>
                  <a:lnTo>
                    <a:pt x="296" y="454"/>
                  </a:lnTo>
                  <a:lnTo>
                    <a:pt x="296" y="457"/>
                  </a:lnTo>
                  <a:lnTo>
                    <a:pt x="300" y="457"/>
                  </a:lnTo>
                  <a:lnTo>
                    <a:pt x="300" y="454"/>
                  </a:lnTo>
                  <a:lnTo>
                    <a:pt x="296" y="454"/>
                  </a:lnTo>
                  <a:lnTo>
                    <a:pt x="300" y="454"/>
                  </a:lnTo>
                  <a:lnTo>
                    <a:pt x="296" y="454"/>
                  </a:lnTo>
                  <a:lnTo>
                    <a:pt x="300" y="454"/>
                  </a:lnTo>
                  <a:lnTo>
                    <a:pt x="300" y="452"/>
                  </a:lnTo>
                  <a:lnTo>
                    <a:pt x="300" y="454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5" y="452"/>
                  </a:lnTo>
                  <a:lnTo>
                    <a:pt x="307" y="452"/>
                  </a:lnTo>
                  <a:lnTo>
                    <a:pt x="305" y="452"/>
                  </a:lnTo>
                  <a:lnTo>
                    <a:pt x="307" y="452"/>
                  </a:lnTo>
                  <a:lnTo>
                    <a:pt x="307" y="449"/>
                  </a:lnTo>
                  <a:lnTo>
                    <a:pt x="310" y="449"/>
                  </a:lnTo>
                  <a:lnTo>
                    <a:pt x="310" y="447"/>
                  </a:lnTo>
                  <a:lnTo>
                    <a:pt x="312" y="447"/>
                  </a:lnTo>
                  <a:lnTo>
                    <a:pt x="312" y="449"/>
                  </a:lnTo>
                  <a:lnTo>
                    <a:pt x="312" y="447"/>
                  </a:lnTo>
                  <a:lnTo>
                    <a:pt x="316" y="447"/>
                  </a:lnTo>
                  <a:lnTo>
                    <a:pt x="316" y="443"/>
                  </a:lnTo>
                  <a:lnTo>
                    <a:pt x="316" y="447"/>
                  </a:lnTo>
                  <a:lnTo>
                    <a:pt x="316" y="443"/>
                  </a:lnTo>
                  <a:lnTo>
                    <a:pt x="317" y="443"/>
                  </a:lnTo>
                  <a:lnTo>
                    <a:pt x="321" y="443"/>
                  </a:lnTo>
                  <a:lnTo>
                    <a:pt x="321" y="442"/>
                  </a:lnTo>
                  <a:lnTo>
                    <a:pt x="323" y="442"/>
                  </a:lnTo>
                  <a:lnTo>
                    <a:pt x="323" y="438"/>
                  </a:lnTo>
                  <a:lnTo>
                    <a:pt x="326" y="438"/>
                  </a:lnTo>
                  <a:lnTo>
                    <a:pt x="328" y="438"/>
                  </a:lnTo>
                  <a:lnTo>
                    <a:pt x="331" y="438"/>
                  </a:lnTo>
                  <a:lnTo>
                    <a:pt x="331" y="436"/>
                  </a:lnTo>
                  <a:lnTo>
                    <a:pt x="331" y="433"/>
                  </a:lnTo>
                  <a:lnTo>
                    <a:pt x="333" y="433"/>
                  </a:lnTo>
                  <a:lnTo>
                    <a:pt x="337" y="433"/>
                  </a:lnTo>
                  <a:lnTo>
                    <a:pt x="337" y="436"/>
                  </a:lnTo>
                  <a:lnTo>
                    <a:pt x="337" y="433"/>
                  </a:lnTo>
                  <a:lnTo>
                    <a:pt x="338" y="433"/>
                  </a:lnTo>
                  <a:lnTo>
                    <a:pt x="338" y="436"/>
                  </a:lnTo>
                  <a:lnTo>
                    <a:pt x="338" y="433"/>
                  </a:lnTo>
                  <a:lnTo>
                    <a:pt x="342" y="433"/>
                  </a:lnTo>
                  <a:lnTo>
                    <a:pt x="344" y="433"/>
                  </a:lnTo>
                  <a:lnTo>
                    <a:pt x="347" y="433"/>
                  </a:lnTo>
                  <a:lnTo>
                    <a:pt x="349" y="433"/>
                  </a:lnTo>
                  <a:lnTo>
                    <a:pt x="349" y="431"/>
                  </a:lnTo>
                  <a:lnTo>
                    <a:pt x="349" y="428"/>
                  </a:lnTo>
                  <a:lnTo>
                    <a:pt x="352" y="428"/>
                  </a:lnTo>
                  <a:lnTo>
                    <a:pt x="354" y="428"/>
                  </a:lnTo>
                  <a:lnTo>
                    <a:pt x="358" y="428"/>
                  </a:lnTo>
                  <a:lnTo>
                    <a:pt x="359" y="428"/>
                  </a:lnTo>
                  <a:lnTo>
                    <a:pt x="363" y="428"/>
                  </a:lnTo>
                  <a:lnTo>
                    <a:pt x="365" y="428"/>
                  </a:lnTo>
                  <a:lnTo>
                    <a:pt x="365" y="431"/>
                  </a:lnTo>
                  <a:lnTo>
                    <a:pt x="365" y="428"/>
                  </a:lnTo>
                  <a:lnTo>
                    <a:pt x="365" y="426"/>
                  </a:lnTo>
                  <a:lnTo>
                    <a:pt x="368" y="426"/>
                  </a:lnTo>
                  <a:lnTo>
                    <a:pt x="365" y="426"/>
                  </a:lnTo>
                  <a:lnTo>
                    <a:pt x="365" y="422"/>
                  </a:lnTo>
                  <a:lnTo>
                    <a:pt x="365" y="421"/>
                  </a:lnTo>
                  <a:lnTo>
                    <a:pt x="368" y="421"/>
                  </a:lnTo>
                  <a:lnTo>
                    <a:pt x="368" y="417"/>
                  </a:lnTo>
                  <a:lnTo>
                    <a:pt x="368" y="415"/>
                  </a:lnTo>
                  <a:lnTo>
                    <a:pt x="368" y="412"/>
                  </a:lnTo>
                  <a:lnTo>
                    <a:pt x="368" y="410"/>
                  </a:lnTo>
                  <a:lnTo>
                    <a:pt x="370" y="410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0"/>
                  </a:lnTo>
                  <a:lnTo>
                    <a:pt x="375" y="410"/>
                  </a:lnTo>
                  <a:lnTo>
                    <a:pt x="375" y="407"/>
                  </a:lnTo>
                  <a:lnTo>
                    <a:pt x="375" y="405"/>
                  </a:lnTo>
                  <a:lnTo>
                    <a:pt x="375" y="407"/>
                  </a:lnTo>
                  <a:lnTo>
                    <a:pt x="375" y="405"/>
                  </a:lnTo>
                  <a:lnTo>
                    <a:pt x="379" y="405"/>
                  </a:lnTo>
                  <a:lnTo>
                    <a:pt x="379" y="401"/>
                  </a:lnTo>
                  <a:lnTo>
                    <a:pt x="380" y="401"/>
                  </a:lnTo>
                  <a:lnTo>
                    <a:pt x="384" y="401"/>
                  </a:lnTo>
                  <a:lnTo>
                    <a:pt x="384" y="400"/>
                  </a:lnTo>
                  <a:lnTo>
                    <a:pt x="386" y="400"/>
                  </a:lnTo>
                  <a:lnTo>
                    <a:pt x="389" y="400"/>
                  </a:lnTo>
                  <a:lnTo>
                    <a:pt x="389" y="396"/>
                  </a:lnTo>
                  <a:lnTo>
                    <a:pt x="391" y="396"/>
                  </a:lnTo>
                  <a:lnTo>
                    <a:pt x="395" y="396"/>
                  </a:lnTo>
                  <a:lnTo>
                    <a:pt x="395" y="394"/>
                  </a:lnTo>
                  <a:lnTo>
                    <a:pt x="395" y="391"/>
                  </a:lnTo>
                  <a:lnTo>
                    <a:pt x="396" y="391"/>
                  </a:lnTo>
                  <a:lnTo>
                    <a:pt x="396" y="389"/>
                  </a:lnTo>
                  <a:lnTo>
                    <a:pt x="400" y="389"/>
                  </a:lnTo>
                  <a:lnTo>
                    <a:pt x="400" y="386"/>
                  </a:lnTo>
                  <a:lnTo>
                    <a:pt x="402" y="386"/>
                  </a:lnTo>
                  <a:lnTo>
                    <a:pt x="402" y="384"/>
                  </a:lnTo>
                  <a:lnTo>
                    <a:pt x="400" y="384"/>
                  </a:lnTo>
                  <a:lnTo>
                    <a:pt x="400" y="380"/>
                  </a:lnTo>
                  <a:lnTo>
                    <a:pt x="400" y="379"/>
                  </a:lnTo>
                  <a:lnTo>
                    <a:pt x="400" y="375"/>
                  </a:lnTo>
                  <a:lnTo>
                    <a:pt x="400" y="373"/>
                  </a:lnTo>
                  <a:lnTo>
                    <a:pt x="402" y="373"/>
                  </a:lnTo>
                  <a:lnTo>
                    <a:pt x="405" y="373"/>
                  </a:lnTo>
                  <a:lnTo>
                    <a:pt x="405" y="370"/>
                  </a:lnTo>
                  <a:lnTo>
                    <a:pt x="407" y="370"/>
                  </a:lnTo>
                  <a:lnTo>
                    <a:pt x="410" y="370"/>
                  </a:lnTo>
                  <a:lnTo>
                    <a:pt x="410" y="368"/>
                  </a:lnTo>
                  <a:lnTo>
                    <a:pt x="412" y="368"/>
                  </a:lnTo>
                  <a:lnTo>
                    <a:pt x="412" y="365"/>
                  </a:lnTo>
                  <a:lnTo>
                    <a:pt x="412" y="363"/>
                  </a:lnTo>
                  <a:lnTo>
                    <a:pt x="412" y="365"/>
                  </a:lnTo>
                  <a:lnTo>
                    <a:pt x="416" y="365"/>
                  </a:lnTo>
                  <a:lnTo>
                    <a:pt x="417" y="365"/>
                  </a:lnTo>
                  <a:lnTo>
                    <a:pt x="421" y="365"/>
                  </a:lnTo>
                  <a:lnTo>
                    <a:pt x="421" y="363"/>
                  </a:lnTo>
                  <a:lnTo>
                    <a:pt x="421" y="365"/>
                  </a:lnTo>
                  <a:lnTo>
                    <a:pt x="421" y="363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3"/>
                  </a:lnTo>
                  <a:lnTo>
                    <a:pt x="426" y="363"/>
                  </a:lnTo>
                  <a:lnTo>
                    <a:pt x="423" y="363"/>
                  </a:lnTo>
                  <a:lnTo>
                    <a:pt x="423" y="359"/>
                  </a:lnTo>
                  <a:lnTo>
                    <a:pt x="426" y="359"/>
                  </a:lnTo>
                  <a:lnTo>
                    <a:pt x="426" y="358"/>
                  </a:lnTo>
                  <a:lnTo>
                    <a:pt x="423" y="358"/>
                  </a:lnTo>
                  <a:lnTo>
                    <a:pt x="423" y="354"/>
                  </a:lnTo>
                  <a:lnTo>
                    <a:pt x="426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6" y="352"/>
                  </a:lnTo>
                  <a:lnTo>
                    <a:pt x="426" y="349"/>
                  </a:lnTo>
                  <a:lnTo>
                    <a:pt x="426" y="347"/>
                  </a:lnTo>
                  <a:lnTo>
                    <a:pt x="426" y="344"/>
                  </a:lnTo>
                  <a:lnTo>
                    <a:pt x="426" y="342"/>
                  </a:lnTo>
                  <a:lnTo>
                    <a:pt x="428" y="342"/>
                  </a:lnTo>
                  <a:lnTo>
                    <a:pt x="428" y="338"/>
                  </a:lnTo>
                  <a:lnTo>
                    <a:pt x="426" y="338"/>
                  </a:lnTo>
                  <a:lnTo>
                    <a:pt x="426" y="337"/>
                  </a:lnTo>
                  <a:lnTo>
                    <a:pt x="423" y="337"/>
                  </a:lnTo>
                  <a:lnTo>
                    <a:pt x="423" y="333"/>
                  </a:lnTo>
                  <a:lnTo>
                    <a:pt x="421" y="333"/>
                  </a:lnTo>
                  <a:lnTo>
                    <a:pt x="417" y="333"/>
                  </a:lnTo>
                  <a:lnTo>
                    <a:pt x="417" y="331"/>
                  </a:lnTo>
                  <a:lnTo>
                    <a:pt x="417" y="328"/>
                  </a:lnTo>
                  <a:lnTo>
                    <a:pt x="421" y="328"/>
                  </a:lnTo>
                  <a:lnTo>
                    <a:pt x="423" y="328"/>
                  </a:lnTo>
                  <a:lnTo>
                    <a:pt x="423" y="326"/>
                  </a:lnTo>
                  <a:lnTo>
                    <a:pt x="426" y="326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26" y="323"/>
                  </a:lnTo>
                  <a:lnTo>
                    <a:pt x="426" y="321"/>
                  </a:lnTo>
                  <a:lnTo>
                    <a:pt x="426" y="317"/>
                  </a:lnTo>
                  <a:lnTo>
                    <a:pt x="426" y="316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1" y="310"/>
                  </a:lnTo>
                  <a:lnTo>
                    <a:pt x="431" y="307"/>
                  </a:lnTo>
                  <a:lnTo>
                    <a:pt x="431" y="305"/>
                  </a:lnTo>
                  <a:lnTo>
                    <a:pt x="431" y="302"/>
                  </a:lnTo>
                  <a:lnTo>
                    <a:pt x="433" y="302"/>
                  </a:lnTo>
                  <a:lnTo>
                    <a:pt x="431" y="302"/>
                  </a:lnTo>
                  <a:lnTo>
                    <a:pt x="431" y="300"/>
                  </a:lnTo>
                  <a:lnTo>
                    <a:pt x="433" y="300"/>
                  </a:lnTo>
                  <a:lnTo>
                    <a:pt x="433" y="302"/>
                  </a:lnTo>
                  <a:lnTo>
                    <a:pt x="433" y="300"/>
                  </a:lnTo>
                  <a:lnTo>
                    <a:pt x="437" y="300"/>
                  </a:lnTo>
                  <a:lnTo>
                    <a:pt x="437" y="296"/>
                  </a:lnTo>
                  <a:lnTo>
                    <a:pt x="438" y="296"/>
                  </a:lnTo>
                  <a:lnTo>
                    <a:pt x="438" y="295"/>
                  </a:lnTo>
                  <a:lnTo>
                    <a:pt x="442" y="295"/>
                  </a:lnTo>
                  <a:lnTo>
                    <a:pt x="444" y="295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47" y="289"/>
                  </a:lnTo>
                  <a:lnTo>
                    <a:pt x="447" y="286"/>
                  </a:lnTo>
                  <a:lnTo>
                    <a:pt x="444" y="286"/>
                  </a:lnTo>
                  <a:lnTo>
                    <a:pt x="444" y="282"/>
                  </a:lnTo>
                  <a:lnTo>
                    <a:pt x="444" y="281"/>
                  </a:lnTo>
                  <a:lnTo>
                    <a:pt x="442" y="281"/>
                  </a:lnTo>
                  <a:lnTo>
                    <a:pt x="442" y="277"/>
                  </a:lnTo>
                  <a:lnTo>
                    <a:pt x="444" y="277"/>
                  </a:lnTo>
                  <a:lnTo>
                    <a:pt x="444" y="275"/>
                  </a:lnTo>
                  <a:lnTo>
                    <a:pt x="447" y="275"/>
                  </a:lnTo>
                  <a:lnTo>
                    <a:pt x="447" y="272"/>
                  </a:lnTo>
                  <a:lnTo>
                    <a:pt x="447" y="270"/>
                  </a:lnTo>
                  <a:lnTo>
                    <a:pt x="444" y="270"/>
                  </a:lnTo>
                  <a:lnTo>
                    <a:pt x="444" y="267"/>
                  </a:lnTo>
                  <a:lnTo>
                    <a:pt x="444" y="265"/>
                  </a:lnTo>
                  <a:lnTo>
                    <a:pt x="442" y="265"/>
                  </a:lnTo>
                  <a:lnTo>
                    <a:pt x="442" y="261"/>
                  </a:lnTo>
                  <a:lnTo>
                    <a:pt x="442" y="265"/>
                  </a:lnTo>
                  <a:lnTo>
                    <a:pt x="442" y="261"/>
                  </a:lnTo>
                  <a:lnTo>
                    <a:pt x="442" y="265"/>
                  </a:lnTo>
                  <a:lnTo>
                    <a:pt x="442" y="261"/>
                  </a:lnTo>
                  <a:lnTo>
                    <a:pt x="442" y="265"/>
                  </a:lnTo>
                  <a:lnTo>
                    <a:pt x="438" y="265"/>
                  </a:lnTo>
                  <a:lnTo>
                    <a:pt x="438" y="261"/>
                  </a:lnTo>
                  <a:lnTo>
                    <a:pt x="438" y="265"/>
                  </a:lnTo>
                  <a:lnTo>
                    <a:pt x="438" y="261"/>
                  </a:lnTo>
                  <a:lnTo>
                    <a:pt x="438" y="260"/>
                  </a:lnTo>
                  <a:lnTo>
                    <a:pt x="437" y="260"/>
                  </a:lnTo>
                  <a:lnTo>
                    <a:pt x="433" y="260"/>
                  </a:lnTo>
                  <a:lnTo>
                    <a:pt x="433" y="256"/>
                  </a:lnTo>
                  <a:lnTo>
                    <a:pt x="431" y="256"/>
                  </a:lnTo>
                  <a:lnTo>
                    <a:pt x="431" y="254"/>
                  </a:lnTo>
                  <a:lnTo>
                    <a:pt x="431" y="256"/>
                  </a:lnTo>
                  <a:lnTo>
                    <a:pt x="431" y="254"/>
                  </a:lnTo>
                  <a:lnTo>
                    <a:pt x="433" y="254"/>
                  </a:lnTo>
                  <a:lnTo>
                    <a:pt x="431" y="254"/>
                  </a:lnTo>
                  <a:lnTo>
                    <a:pt x="431" y="251"/>
                  </a:lnTo>
                  <a:lnTo>
                    <a:pt x="431" y="249"/>
                  </a:lnTo>
                  <a:lnTo>
                    <a:pt x="428" y="249"/>
                  </a:lnTo>
                  <a:lnTo>
                    <a:pt x="431" y="249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0"/>
                  </a:lnTo>
                  <a:lnTo>
                    <a:pt x="431" y="240"/>
                  </a:lnTo>
                  <a:lnTo>
                    <a:pt x="428" y="240"/>
                  </a:lnTo>
                  <a:lnTo>
                    <a:pt x="428" y="238"/>
                  </a:lnTo>
                  <a:lnTo>
                    <a:pt x="431" y="238"/>
                  </a:lnTo>
                  <a:lnTo>
                    <a:pt x="433" y="238"/>
                  </a:lnTo>
                  <a:lnTo>
                    <a:pt x="433" y="235"/>
                  </a:lnTo>
                  <a:lnTo>
                    <a:pt x="433" y="238"/>
                  </a:lnTo>
                  <a:lnTo>
                    <a:pt x="433" y="235"/>
                  </a:lnTo>
                  <a:lnTo>
                    <a:pt x="437" y="235"/>
                  </a:lnTo>
                  <a:lnTo>
                    <a:pt x="437" y="233"/>
                  </a:lnTo>
                  <a:lnTo>
                    <a:pt x="437" y="230"/>
                  </a:lnTo>
                  <a:lnTo>
                    <a:pt x="438" y="230"/>
                  </a:lnTo>
                  <a:lnTo>
                    <a:pt x="438" y="228"/>
                  </a:lnTo>
                  <a:lnTo>
                    <a:pt x="438" y="224"/>
                  </a:lnTo>
                  <a:lnTo>
                    <a:pt x="438" y="223"/>
                  </a:lnTo>
                  <a:lnTo>
                    <a:pt x="437" y="219"/>
                  </a:lnTo>
                  <a:lnTo>
                    <a:pt x="437" y="217"/>
                  </a:lnTo>
                  <a:lnTo>
                    <a:pt x="438" y="217"/>
                  </a:lnTo>
                  <a:lnTo>
                    <a:pt x="442" y="217"/>
                  </a:lnTo>
                  <a:lnTo>
                    <a:pt x="442" y="214"/>
                  </a:lnTo>
                  <a:lnTo>
                    <a:pt x="438" y="214"/>
                  </a:lnTo>
                  <a:lnTo>
                    <a:pt x="442" y="214"/>
                  </a:lnTo>
                  <a:lnTo>
                    <a:pt x="442" y="212"/>
                  </a:lnTo>
                  <a:lnTo>
                    <a:pt x="442" y="209"/>
                  </a:lnTo>
                  <a:lnTo>
                    <a:pt x="438" y="209"/>
                  </a:lnTo>
                  <a:lnTo>
                    <a:pt x="438" y="207"/>
                  </a:lnTo>
                  <a:lnTo>
                    <a:pt x="442" y="207"/>
                  </a:lnTo>
                  <a:lnTo>
                    <a:pt x="442" y="203"/>
                  </a:lnTo>
                  <a:lnTo>
                    <a:pt x="442" y="202"/>
                  </a:lnTo>
                  <a:lnTo>
                    <a:pt x="442" y="198"/>
                  </a:lnTo>
                  <a:lnTo>
                    <a:pt x="442" y="196"/>
                  </a:lnTo>
                  <a:lnTo>
                    <a:pt x="442" y="193"/>
                  </a:lnTo>
                  <a:lnTo>
                    <a:pt x="442" y="196"/>
                  </a:lnTo>
                  <a:lnTo>
                    <a:pt x="438" y="196"/>
                  </a:lnTo>
                  <a:lnTo>
                    <a:pt x="438" y="193"/>
                  </a:lnTo>
                  <a:lnTo>
                    <a:pt x="438" y="191"/>
                  </a:lnTo>
                  <a:lnTo>
                    <a:pt x="437" y="191"/>
                  </a:lnTo>
                  <a:lnTo>
                    <a:pt x="437" y="188"/>
                  </a:lnTo>
                  <a:lnTo>
                    <a:pt x="437" y="186"/>
                  </a:lnTo>
                  <a:lnTo>
                    <a:pt x="437" y="182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8" y="177"/>
                  </a:lnTo>
                  <a:lnTo>
                    <a:pt x="438" y="175"/>
                  </a:lnTo>
                  <a:lnTo>
                    <a:pt x="442" y="175"/>
                  </a:lnTo>
                  <a:lnTo>
                    <a:pt x="442" y="172"/>
                  </a:lnTo>
                  <a:lnTo>
                    <a:pt x="444" y="172"/>
                  </a:lnTo>
                  <a:lnTo>
                    <a:pt x="444" y="170"/>
                  </a:lnTo>
                  <a:lnTo>
                    <a:pt x="444" y="167"/>
                  </a:lnTo>
                  <a:lnTo>
                    <a:pt x="442" y="167"/>
                  </a:lnTo>
                  <a:lnTo>
                    <a:pt x="444" y="167"/>
                  </a:lnTo>
                  <a:lnTo>
                    <a:pt x="444" y="165"/>
                  </a:lnTo>
                  <a:lnTo>
                    <a:pt x="444" y="161"/>
                  </a:lnTo>
                  <a:lnTo>
                    <a:pt x="444" y="160"/>
                  </a:lnTo>
                  <a:lnTo>
                    <a:pt x="447" y="160"/>
                  </a:lnTo>
                  <a:lnTo>
                    <a:pt x="447" y="156"/>
                  </a:lnTo>
                  <a:lnTo>
                    <a:pt x="449" y="156"/>
                  </a:lnTo>
                  <a:lnTo>
                    <a:pt x="449" y="154"/>
                  </a:lnTo>
                  <a:lnTo>
                    <a:pt x="449" y="156"/>
                  </a:lnTo>
                  <a:lnTo>
                    <a:pt x="449" y="154"/>
                  </a:lnTo>
                  <a:lnTo>
                    <a:pt x="447" y="154"/>
                  </a:lnTo>
                  <a:lnTo>
                    <a:pt x="447" y="151"/>
                  </a:lnTo>
                  <a:lnTo>
                    <a:pt x="447" y="149"/>
                  </a:lnTo>
                  <a:lnTo>
                    <a:pt x="447" y="146"/>
                  </a:lnTo>
                  <a:lnTo>
                    <a:pt x="449" y="146"/>
                  </a:lnTo>
                  <a:lnTo>
                    <a:pt x="449" y="144"/>
                  </a:lnTo>
                  <a:lnTo>
                    <a:pt x="449" y="140"/>
                  </a:lnTo>
                  <a:lnTo>
                    <a:pt x="452" y="140"/>
                  </a:lnTo>
                  <a:lnTo>
                    <a:pt x="452" y="139"/>
                  </a:lnTo>
                  <a:lnTo>
                    <a:pt x="454" y="139"/>
                  </a:lnTo>
                  <a:lnTo>
                    <a:pt x="458" y="135"/>
                  </a:lnTo>
                  <a:lnTo>
                    <a:pt x="458" y="133"/>
                  </a:lnTo>
                  <a:lnTo>
                    <a:pt x="459" y="133"/>
                  </a:lnTo>
                  <a:lnTo>
                    <a:pt x="459" y="130"/>
                  </a:lnTo>
                  <a:lnTo>
                    <a:pt x="459" y="128"/>
                  </a:lnTo>
                  <a:lnTo>
                    <a:pt x="458" y="128"/>
                  </a:lnTo>
                  <a:lnTo>
                    <a:pt x="459" y="128"/>
                  </a:lnTo>
                  <a:lnTo>
                    <a:pt x="458" y="125"/>
                  </a:lnTo>
                  <a:lnTo>
                    <a:pt x="458" y="123"/>
                  </a:lnTo>
                  <a:lnTo>
                    <a:pt x="459" y="123"/>
                  </a:lnTo>
                  <a:lnTo>
                    <a:pt x="459" y="119"/>
                  </a:lnTo>
                  <a:lnTo>
                    <a:pt x="459" y="118"/>
                  </a:lnTo>
                  <a:lnTo>
                    <a:pt x="463" y="114"/>
                  </a:lnTo>
                  <a:lnTo>
                    <a:pt x="463" y="112"/>
                  </a:lnTo>
                  <a:lnTo>
                    <a:pt x="463" y="109"/>
                  </a:lnTo>
                  <a:lnTo>
                    <a:pt x="459" y="107"/>
                  </a:lnTo>
                  <a:lnTo>
                    <a:pt x="459" y="104"/>
                  </a:lnTo>
                  <a:lnTo>
                    <a:pt x="459" y="100"/>
                  </a:lnTo>
                  <a:lnTo>
                    <a:pt x="458" y="100"/>
                  </a:lnTo>
                  <a:lnTo>
                    <a:pt x="459" y="98"/>
                  </a:lnTo>
                  <a:lnTo>
                    <a:pt x="459" y="95"/>
                  </a:lnTo>
                  <a:lnTo>
                    <a:pt x="458" y="93"/>
                  </a:lnTo>
                  <a:lnTo>
                    <a:pt x="458" y="90"/>
                  </a:lnTo>
                  <a:lnTo>
                    <a:pt x="454" y="90"/>
                  </a:lnTo>
                  <a:lnTo>
                    <a:pt x="454" y="88"/>
                  </a:lnTo>
                  <a:lnTo>
                    <a:pt x="454" y="90"/>
                  </a:lnTo>
                  <a:lnTo>
                    <a:pt x="452" y="90"/>
                  </a:lnTo>
                  <a:lnTo>
                    <a:pt x="449" y="90"/>
                  </a:lnTo>
                  <a:lnTo>
                    <a:pt x="449" y="88"/>
                  </a:lnTo>
                  <a:lnTo>
                    <a:pt x="449" y="84"/>
                  </a:lnTo>
                  <a:lnTo>
                    <a:pt x="449" y="83"/>
                  </a:lnTo>
                  <a:lnTo>
                    <a:pt x="452" y="83"/>
                  </a:lnTo>
                  <a:lnTo>
                    <a:pt x="452" y="79"/>
                  </a:lnTo>
                  <a:lnTo>
                    <a:pt x="454" y="79"/>
                  </a:lnTo>
                  <a:lnTo>
                    <a:pt x="452" y="79"/>
                  </a:lnTo>
                  <a:lnTo>
                    <a:pt x="452" y="77"/>
                  </a:lnTo>
                  <a:lnTo>
                    <a:pt x="454" y="77"/>
                  </a:lnTo>
                  <a:lnTo>
                    <a:pt x="454" y="74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59" y="72"/>
                  </a:lnTo>
                  <a:lnTo>
                    <a:pt x="463" y="72"/>
                  </a:lnTo>
                  <a:lnTo>
                    <a:pt x="465" y="69"/>
                  </a:lnTo>
                  <a:lnTo>
                    <a:pt x="468" y="69"/>
                  </a:lnTo>
                  <a:lnTo>
                    <a:pt x="468" y="67"/>
                  </a:lnTo>
                  <a:lnTo>
                    <a:pt x="472" y="67"/>
                  </a:lnTo>
                  <a:lnTo>
                    <a:pt x="473" y="63"/>
                  </a:lnTo>
                  <a:lnTo>
                    <a:pt x="477" y="63"/>
                  </a:lnTo>
                  <a:lnTo>
                    <a:pt x="477" y="62"/>
                  </a:lnTo>
                  <a:lnTo>
                    <a:pt x="473" y="58"/>
                  </a:lnTo>
                  <a:lnTo>
                    <a:pt x="473" y="56"/>
                  </a:lnTo>
                  <a:lnTo>
                    <a:pt x="473" y="58"/>
                  </a:lnTo>
                  <a:lnTo>
                    <a:pt x="472" y="58"/>
                  </a:lnTo>
                  <a:lnTo>
                    <a:pt x="472" y="56"/>
                  </a:lnTo>
                  <a:lnTo>
                    <a:pt x="473" y="56"/>
                  </a:lnTo>
                  <a:lnTo>
                    <a:pt x="473" y="53"/>
                  </a:lnTo>
                  <a:lnTo>
                    <a:pt x="477" y="53"/>
                  </a:lnTo>
                  <a:lnTo>
                    <a:pt x="477" y="56"/>
                  </a:lnTo>
                  <a:lnTo>
                    <a:pt x="479" y="56"/>
                  </a:lnTo>
                  <a:lnTo>
                    <a:pt x="479" y="53"/>
                  </a:lnTo>
                  <a:lnTo>
                    <a:pt x="482" y="53"/>
                  </a:lnTo>
                  <a:lnTo>
                    <a:pt x="484" y="53"/>
                  </a:lnTo>
                  <a:lnTo>
                    <a:pt x="484" y="56"/>
                  </a:lnTo>
                  <a:lnTo>
                    <a:pt x="487" y="56"/>
                  </a:lnTo>
                  <a:lnTo>
                    <a:pt x="487" y="58"/>
                  </a:lnTo>
                  <a:lnTo>
                    <a:pt x="487" y="56"/>
                  </a:lnTo>
                  <a:lnTo>
                    <a:pt x="489" y="56"/>
                  </a:lnTo>
                  <a:lnTo>
                    <a:pt x="489" y="53"/>
                  </a:lnTo>
                  <a:lnTo>
                    <a:pt x="487" y="53"/>
                  </a:lnTo>
                  <a:lnTo>
                    <a:pt x="489" y="53"/>
                  </a:lnTo>
                  <a:lnTo>
                    <a:pt x="489" y="51"/>
                  </a:lnTo>
                  <a:lnTo>
                    <a:pt x="493" y="51"/>
                  </a:lnTo>
                  <a:lnTo>
                    <a:pt x="493" y="48"/>
                  </a:lnTo>
                  <a:lnTo>
                    <a:pt x="489" y="48"/>
                  </a:lnTo>
                  <a:lnTo>
                    <a:pt x="493" y="48"/>
                  </a:lnTo>
                  <a:lnTo>
                    <a:pt x="493" y="46"/>
                  </a:lnTo>
                  <a:lnTo>
                    <a:pt x="494" y="46"/>
                  </a:lnTo>
                  <a:lnTo>
                    <a:pt x="494" y="42"/>
                  </a:lnTo>
                  <a:lnTo>
                    <a:pt x="498" y="42"/>
                  </a:lnTo>
                  <a:lnTo>
                    <a:pt x="494" y="42"/>
                  </a:lnTo>
                  <a:lnTo>
                    <a:pt x="498" y="42"/>
                  </a:lnTo>
                  <a:lnTo>
                    <a:pt x="498" y="41"/>
                  </a:lnTo>
                  <a:lnTo>
                    <a:pt x="500" y="41"/>
                  </a:lnTo>
                  <a:lnTo>
                    <a:pt x="500" y="37"/>
                  </a:lnTo>
                  <a:lnTo>
                    <a:pt x="503" y="37"/>
                  </a:lnTo>
                  <a:lnTo>
                    <a:pt x="503" y="41"/>
                  </a:lnTo>
                  <a:lnTo>
                    <a:pt x="503" y="37"/>
                  </a:lnTo>
                  <a:lnTo>
                    <a:pt x="505" y="37"/>
                  </a:lnTo>
                  <a:lnTo>
                    <a:pt x="503" y="37"/>
                  </a:lnTo>
                  <a:lnTo>
                    <a:pt x="505" y="37"/>
                  </a:lnTo>
                  <a:lnTo>
                    <a:pt x="503" y="37"/>
                  </a:lnTo>
                  <a:lnTo>
                    <a:pt x="503" y="35"/>
                  </a:lnTo>
                  <a:lnTo>
                    <a:pt x="505" y="35"/>
                  </a:lnTo>
                  <a:lnTo>
                    <a:pt x="508" y="35"/>
                  </a:lnTo>
                  <a:lnTo>
                    <a:pt x="508" y="32"/>
                  </a:lnTo>
                  <a:lnTo>
                    <a:pt x="508" y="30"/>
                  </a:lnTo>
                  <a:lnTo>
                    <a:pt x="508" y="27"/>
                  </a:lnTo>
                  <a:lnTo>
                    <a:pt x="510" y="27"/>
                  </a:lnTo>
                  <a:lnTo>
                    <a:pt x="508" y="27"/>
                  </a:lnTo>
                  <a:lnTo>
                    <a:pt x="508" y="25"/>
                  </a:lnTo>
                  <a:lnTo>
                    <a:pt x="508" y="21"/>
                  </a:lnTo>
                  <a:lnTo>
                    <a:pt x="510" y="21"/>
                  </a:lnTo>
                  <a:lnTo>
                    <a:pt x="514" y="21"/>
                  </a:lnTo>
                  <a:lnTo>
                    <a:pt x="514" y="20"/>
                  </a:lnTo>
                  <a:lnTo>
                    <a:pt x="515" y="20"/>
                  </a:lnTo>
                  <a:lnTo>
                    <a:pt x="519" y="20"/>
                  </a:lnTo>
                  <a:lnTo>
                    <a:pt x="521" y="20"/>
                  </a:lnTo>
                  <a:lnTo>
                    <a:pt x="524" y="20"/>
                  </a:lnTo>
                  <a:lnTo>
                    <a:pt x="524" y="16"/>
                  </a:lnTo>
                  <a:lnTo>
                    <a:pt x="526" y="16"/>
                  </a:lnTo>
                  <a:lnTo>
                    <a:pt x="529" y="16"/>
                  </a:lnTo>
                  <a:lnTo>
                    <a:pt x="529" y="14"/>
                  </a:lnTo>
                  <a:lnTo>
                    <a:pt x="526" y="14"/>
                  </a:lnTo>
                  <a:lnTo>
                    <a:pt x="529" y="14"/>
                  </a:lnTo>
                  <a:lnTo>
                    <a:pt x="526" y="14"/>
                  </a:lnTo>
                  <a:lnTo>
                    <a:pt x="526" y="11"/>
                  </a:lnTo>
                  <a:lnTo>
                    <a:pt x="529" y="11"/>
                  </a:lnTo>
                  <a:lnTo>
                    <a:pt x="529" y="9"/>
                  </a:lnTo>
                  <a:lnTo>
                    <a:pt x="531" y="9"/>
                  </a:lnTo>
                  <a:lnTo>
                    <a:pt x="531" y="11"/>
                  </a:lnTo>
                  <a:lnTo>
                    <a:pt x="531" y="9"/>
                  </a:lnTo>
                  <a:lnTo>
                    <a:pt x="531" y="11"/>
                  </a:lnTo>
                  <a:lnTo>
                    <a:pt x="531" y="9"/>
                  </a:lnTo>
                  <a:lnTo>
                    <a:pt x="531" y="6"/>
                  </a:lnTo>
                  <a:lnTo>
                    <a:pt x="535" y="6"/>
                  </a:lnTo>
                  <a:lnTo>
                    <a:pt x="535" y="4"/>
                  </a:lnTo>
                  <a:lnTo>
                    <a:pt x="535" y="0"/>
                  </a:lnTo>
                  <a:lnTo>
                    <a:pt x="536" y="0"/>
                  </a:lnTo>
                  <a:lnTo>
                    <a:pt x="540" y="0"/>
                  </a:lnTo>
                  <a:lnTo>
                    <a:pt x="540" y="4"/>
                  </a:lnTo>
                  <a:lnTo>
                    <a:pt x="542" y="4"/>
                  </a:lnTo>
                  <a:lnTo>
                    <a:pt x="545" y="4"/>
                  </a:lnTo>
                  <a:lnTo>
                    <a:pt x="547" y="4"/>
                  </a:lnTo>
                  <a:lnTo>
                    <a:pt x="550" y="4"/>
                  </a:lnTo>
                  <a:lnTo>
                    <a:pt x="552" y="4"/>
                  </a:lnTo>
                  <a:lnTo>
                    <a:pt x="556" y="4"/>
                  </a:lnTo>
                  <a:lnTo>
                    <a:pt x="557" y="4"/>
                  </a:lnTo>
                  <a:lnTo>
                    <a:pt x="561" y="6"/>
                  </a:lnTo>
                  <a:lnTo>
                    <a:pt x="563" y="6"/>
                  </a:lnTo>
                  <a:lnTo>
                    <a:pt x="566" y="6"/>
                  </a:lnTo>
                  <a:lnTo>
                    <a:pt x="568" y="6"/>
                  </a:lnTo>
                  <a:lnTo>
                    <a:pt x="571" y="6"/>
                  </a:lnTo>
                  <a:lnTo>
                    <a:pt x="573" y="6"/>
                  </a:lnTo>
                  <a:lnTo>
                    <a:pt x="577" y="6"/>
                  </a:lnTo>
                  <a:lnTo>
                    <a:pt x="578" y="6"/>
                  </a:lnTo>
                  <a:lnTo>
                    <a:pt x="582" y="6"/>
                  </a:lnTo>
                  <a:lnTo>
                    <a:pt x="584" y="6"/>
                  </a:lnTo>
                  <a:lnTo>
                    <a:pt x="584" y="9"/>
                  </a:lnTo>
                  <a:lnTo>
                    <a:pt x="587" y="9"/>
                  </a:lnTo>
                  <a:lnTo>
                    <a:pt x="587" y="11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6"/>
                  </a:lnTo>
                  <a:lnTo>
                    <a:pt x="592" y="16"/>
                  </a:lnTo>
                  <a:lnTo>
                    <a:pt x="592" y="14"/>
                  </a:lnTo>
                  <a:lnTo>
                    <a:pt x="592" y="16"/>
                  </a:lnTo>
                  <a:lnTo>
                    <a:pt x="594" y="16"/>
                  </a:lnTo>
                  <a:lnTo>
                    <a:pt x="594" y="20"/>
                  </a:lnTo>
                  <a:lnTo>
                    <a:pt x="598" y="20"/>
                  </a:lnTo>
                  <a:lnTo>
                    <a:pt x="599" y="21"/>
                  </a:lnTo>
                  <a:lnTo>
                    <a:pt x="603" y="21"/>
                  </a:lnTo>
                  <a:lnTo>
                    <a:pt x="603" y="25"/>
                  </a:lnTo>
                  <a:lnTo>
                    <a:pt x="605" y="25"/>
                  </a:lnTo>
                  <a:lnTo>
                    <a:pt x="608" y="27"/>
                  </a:lnTo>
                  <a:lnTo>
                    <a:pt x="610" y="27"/>
                  </a:lnTo>
                  <a:lnTo>
                    <a:pt x="610" y="25"/>
                  </a:lnTo>
                  <a:lnTo>
                    <a:pt x="613" y="27"/>
                  </a:lnTo>
                  <a:lnTo>
                    <a:pt x="615" y="27"/>
                  </a:lnTo>
                  <a:lnTo>
                    <a:pt x="619" y="27"/>
                  </a:lnTo>
                  <a:lnTo>
                    <a:pt x="619" y="25"/>
                  </a:lnTo>
                  <a:lnTo>
                    <a:pt x="621" y="25"/>
                  </a:lnTo>
                  <a:lnTo>
                    <a:pt x="621" y="27"/>
                  </a:lnTo>
                  <a:lnTo>
                    <a:pt x="624" y="27"/>
                  </a:lnTo>
                  <a:lnTo>
                    <a:pt x="626" y="27"/>
                  </a:lnTo>
                  <a:lnTo>
                    <a:pt x="629" y="27"/>
                  </a:lnTo>
                  <a:lnTo>
                    <a:pt x="631" y="27"/>
                  </a:lnTo>
                  <a:lnTo>
                    <a:pt x="635" y="27"/>
                  </a:lnTo>
                  <a:lnTo>
                    <a:pt x="635" y="30"/>
                  </a:lnTo>
                  <a:lnTo>
                    <a:pt x="635" y="27"/>
                  </a:lnTo>
                  <a:lnTo>
                    <a:pt x="636" y="27"/>
                  </a:lnTo>
                  <a:lnTo>
                    <a:pt x="640" y="27"/>
                  </a:lnTo>
                  <a:lnTo>
                    <a:pt x="640" y="30"/>
                  </a:lnTo>
                  <a:lnTo>
                    <a:pt x="642" y="32"/>
                  </a:lnTo>
                  <a:lnTo>
                    <a:pt x="640" y="32"/>
                  </a:lnTo>
                  <a:lnTo>
                    <a:pt x="642" y="32"/>
                  </a:lnTo>
                  <a:lnTo>
                    <a:pt x="642" y="35"/>
                  </a:lnTo>
                  <a:lnTo>
                    <a:pt x="645" y="35"/>
                  </a:lnTo>
                  <a:lnTo>
                    <a:pt x="645" y="37"/>
                  </a:lnTo>
                  <a:lnTo>
                    <a:pt x="645" y="41"/>
                  </a:lnTo>
                  <a:lnTo>
                    <a:pt x="645" y="42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7" y="51"/>
                  </a:lnTo>
                  <a:lnTo>
                    <a:pt x="647" y="53"/>
                  </a:lnTo>
                  <a:lnTo>
                    <a:pt x="650" y="53"/>
                  </a:lnTo>
                  <a:lnTo>
                    <a:pt x="650" y="56"/>
                  </a:lnTo>
                  <a:lnTo>
                    <a:pt x="654" y="56"/>
                  </a:lnTo>
                  <a:lnTo>
                    <a:pt x="654" y="58"/>
                  </a:lnTo>
                  <a:lnTo>
                    <a:pt x="654" y="62"/>
                  </a:lnTo>
                  <a:lnTo>
                    <a:pt x="650" y="62"/>
                  </a:lnTo>
                  <a:lnTo>
                    <a:pt x="650" y="63"/>
                  </a:lnTo>
                  <a:lnTo>
                    <a:pt x="650" y="67"/>
                  </a:lnTo>
                  <a:lnTo>
                    <a:pt x="654" y="67"/>
                  </a:lnTo>
                  <a:lnTo>
                    <a:pt x="654" y="69"/>
                  </a:lnTo>
                  <a:lnTo>
                    <a:pt x="654" y="72"/>
                  </a:lnTo>
                  <a:lnTo>
                    <a:pt x="654" y="69"/>
                  </a:lnTo>
                  <a:lnTo>
                    <a:pt x="656" y="69"/>
                  </a:lnTo>
                  <a:lnTo>
                    <a:pt x="659" y="69"/>
                  </a:lnTo>
                  <a:lnTo>
                    <a:pt x="656" y="69"/>
                  </a:lnTo>
                  <a:lnTo>
                    <a:pt x="656" y="72"/>
                  </a:lnTo>
                  <a:lnTo>
                    <a:pt x="656" y="74"/>
                  </a:lnTo>
                  <a:lnTo>
                    <a:pt x="656" y="77"/>
                  </a:lnTo>
                  <a:lnTo>
                    <a:pt x="654" y="77"/>
                  </a:lnTo>
                  <a:lnTo>
                    <a:pt x="654" y="79"/>
                  </a:lnTo>
                  <a:lnTo>
                    <a:pt x="656" y="79"/>
                  </a:lnTo>
                  <a:lnTo>
                    <a:pt x="654" y="79"/>
                  </a:lnTo>
                  <a:lnTo>
                    <a:pt x="654" y="83"/>
                  </a:lnTo>
                  <a:lnTo>
                    <a:pt x="654" y="84"/>
                  </a:lnTo>
                  <a:lnTo>
                    <a:pt x="650" y="84"/>
                  </a:lnTo>
                  <a:lnTo>
                    <a:pt x="650" y="88"/>
                  </a:lnTo>
                  <a:lnTo>
                    <a:pt x="647" y="88"/>
                  </a:lnTo>
                  <a:lnTo>
                    <a:pt x="650" y="88"/>
                  </a:lnTo>
                  <a:lnTo>
                    <a:pt x="650" y="90"/>
                  </a:lnTo>
                  <a:lnTo>
                    <a:pt x="650" y="88"/>
                  </a:lnTo>
                  <a:lnTo>
                    <a:pt x="650" y="90"/>
                  </a:lnTo>
                  <a:lnTo>
                    <a:pt x="654" y="90"/>
                  </a:lnTo>
                  <a:lnTo>
                    <a:pt x="654" y="93"/>
                  </a:lnTo>
                  <a:lnTo>
                    <a:pt x="654" y="95"/>
                  </a:lnTo>
                  <a:lnTo>
                    <a:pt x="656" y="95"/>
                  </a:lnTo>
                  <a:lnTo>
                    <a:pt x="656" y="98"/>
                  </a:lnTo>
                  <a:lnTo>
                    <a:pt x="656" y="100"/>
                  </a:lnTo>
                  <a:lnTo>
                    <a:pt x="659" y="100"/>
                  </a:lnTo>
                  <a:lnTo>
                    <a:pt x="659" y="104"/>
                  </a:lnTo>
                  <a:lnTo>
                    <a:pt x="659" y="107"/>
                  </a:lnTo>
                  <a:lnTo>
                    <a:pt x="659" y="109"/>
                  </a:lnTo>
                  <a:lnTo>
                    <a:pt x="656" y="109"/>
                  </a:lnTo>
                  <a:lnTo>
                    <a:pt x="656" y="112"/>
                  </a:lnTo>
                  <a:lnTo>
                    <a:pt x="656" y="114"/>
                  </a:lnTo>
                  <a:lnTo>
                    <a:pt x="659" y="114"/>
                  </a:lnTo>
                  <a:lnTo>
                    <a:pt x="659" y="118"/>
                  </a:lnTo>
                  <a:lnTo>
                    <a:pt x="661" y="118"/>
                  </a:lnTo>
                  <a:lnTo>
                    <a:pt x="661" y="119"/>
                  </a:lnTo>
                  <a:lnTo>
                    <a:pt x="661" y="123"/>
                  </a:lnTo>
                  <a:lnTo>
                    <a:pt x="661" y="125"/>
                  </a:lnTo>
                  <a:lnTo>
                    <a:pt x="659" y="125"/>
                  </a:lnTo>
                  <a:lnTo>
                    <a:pt x="659" y="123"/>
                  </a:lnTo>
                  <a:lnTo>
                    <a:pt x="659" y="125"/>
                  </a:lnTo>
                  <a:lnTo>
                    <a:pt x="659" y="128"/>
                  </a:lnTo>
                  <a:lnTo>
                    <a:pt x="661" y="128"/>
                  </a:lnTo>
                  <a:lnTo>
                    <a:pt x="664" y="128"/>
                  </a:lnTo>
                  <a:lnTo>
                    <a:pt x="666" y="128"/>
                  </a:lnTo>
                  <a:lnTo>
                    <a:pt x="670" y="128"/>
                  </a:lnTo>
                  <a:lnTo>
                    <a:pt x="671" y="128"/>
                  </a:lnTo>
                  <a:lnTo>
                    <a:pt x="671" y="125"/>
                  </a:lnTo>
                  <a:lnTo>
                    <a:pt x="675" y="125"/>
                  </a:lnTo>
                  <a:lnTo>
                    <a:pt x="677" y="125"/>
                  </a:lnTo>
                  <a:lnTo>
                    <a:pt x="680" y="125"/>
                  </a:lnTo>
                  <a:lnTo>
                    <a:pt x="677" y="125"/>
                  </a:lnTo>
                  <a:lnTo>
                    <a:pt x="680" y="125"/>
                  </a:lnTo>
                  <a:lnTo>
                    <a:pt x="680" y="123"/>
                  </a:lnTo>
                  <a:lnTo>
                    <a:pt x="682" y="123"/>
                  </a:lnTo>
                  <a:lnTo>
                    <a:pt x="685" y="123"/>
                  </a:lnTo>
                  <a:lnTo>
                    <a:pt x="685" y="125"/>
                  </a:lnTo>
                  <a:lnTo>
                    <a:pt x="682" y="125"/>
                  </a:lnTo>
                  <a:lnTo>
                    <a:pt x="682" y="128"/>
                  </a:lnTo>
                  <a:lnTo>
                    <a:pt x="682" y="130"/>
                  </a:lnTo>
                  <a:lnTo>
                    <a:pt x="685" y="130"/>
                  </a:lnTo>
                  <a:lnTo>
                    <a:pt x="685" y="133"/>
                  </a:lnTo>
                  <a:lnTo>
                    <a:pt x="685" y="135"/>
                  </a:lnTo>
                  <a:lnTo>
                    <a:pt x="687" y="135"/>
                  </a:lnTo>
                  <a:lnTo>
                    <a:pt x="687" y="139"/>
                  </a:lnTo>
                  <a:lnTo>
                    <a:pt x="691" y="139"/>
                  </a:lnTo>
                  <a:lnTo>
                    <a:pt x="691" y="140"/>
                  </a:lnTo>
                  <a:lnTo>
                    <a:pt x="691" y="144"/>
                  </a:lnTo>
                  <a:lnTo>
                    <a:pt x="691" y="146"/>
                  </a:lnTo>
                  <a:lnTo>
                    <a:pt x="691" y="149"/>
                  </a:lnTo>
                  <a:lnTo>
                    <a:pt x="691" y="151"/>
                  </a:lnTo>
                  <a:lnTo>
                    <a:pt x="691" y="154"/>
                  </a:lnTo>
                  <a:lnTo>
                    <a:pt x="691" y="156"/>
                  </a:lnTo>
                  <a:lnTo>
                    <a:pt x="687" y="160"/>
                  </a:lnTo>
                  <a:lnTo>
                    <a:pt x="691" y="160"/>
                  </a:lnTo>
                  <a:lnTo>
                    <a:pt x="692" y="160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692" y="161"/>
                  </a:lnTo>
                  <a:lnTo>
                    <a:pt x="696" y="161"/>
                  </a:lnTo>
                  <a:lnTo>
                    <a:pt x="698" y="161"/>
                  </a:lnTo>
                  <a:lnTo>
                    <a:pt x="698" y="165"/>
                  </a:lnTo>
                  <a:lnTo>
                    <a:pt x="698" y="161"/>
                  </a:lnTo>
                  <a:lnTo>
                    <a:pt x="698" y="165"/>
                  </a:lnTo>
                  <a:lnTo>
                    <a:pt x="698" y="161"/>
                  </a:lnTo>
                  <a:lnTo>
                    <a:pt x="701" y="161"/>
                  </a:lnTo>
                  <a:lnTo>
                    <a:pt x="698" y="161"/>
                  </a:lnTo>
                  <a:lnTo>
                    <a:pt x="701" y="161"/>
                  </a:lnTo>
                  <a:lnTo>
                    <a:pt x="701" y="165"/>
                  </a:lnTo>
                  <a:lnTo>
                    <a:pt x="701" y="161"/>
                  </a:lnTo>
                  <a:lnTo>
                    <a:pt x="703" y="161"/>
                  </a:lnTo>
                  <a:lnTo>
                    <a:pt x="703" y="165"/>
                  </a:lnTo>
                  <a:lnTo>
                    <a:pt x="703" y="161"/>
                  </a:lnTo>
                  <a:lnTo>
                    <a:pt x="703" y="165"/>
                  </a:lnTo>
                  <a:lnTo>
                    <a:pt x="706" y="165"/>
                  </a:lnTo>
                  <a:lnTo>
                    <a:pt x="703" y="165"/>
                  </a:lnTo>
                  <a:lnTo>
                    <a:pt x="703" y="167"/>
                  </a:lnTo>
                  <a:lnTo>
                    <a:pt x="706" y="167"/>
                  </a:lnTo>
                  <a:lnTo>
                    <a:pt x="703" y="167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1" y="172"/>
                  </a:lnTo>
                  <a:lnTo>
                    <a:pt x="701" y="175"/>
                  </a:lnTo>
                  <a:lnTo>
                    <a:pt x="698" y="175"/>
                  </a:lnTo>
                  <a:lnTo>
                    <a:pt x="701" y="175"/>
                  </a:lnTo>
                  <a:lnTo>
                    <a:pt x="698" y="175"/>
                  </a:lnTo>
                  <a:lnTo>
                    <a:pt x="701" y="175"/>
                  </a:lnTo>
                  <a:lnTo>
                    <a:pt x="698" y="175"/>
                  </a:lnTo>
                  <a:lnTo>
                    <a:pt x="701" y="175"/>
                  </a:lnTo>
                  <a:lnTo>
                    <a:pt x="701" y="177"/>
                  </a:lnTo>
                  <a:lnTo>
                    <a:pt x="701" y="181"/>
                  </a:lnTo>
                  <a:lnTo>
                    <a:pt x="701" y="182"/>
                  </a:lnTo>
                  <a:lnTo>
                    <a:pt x="698" y="182"/>
                  </a:lnTo>
                  <a:lnTo>
                    <a:pt x="698" y="186"/>
                  </a:lnTo>
                  <a:lnTo>
                    <a:pt x="698" y="182"/>
                  </a:lnTo>
                  <a:lnTo>
                    <a:pt x="698" y="186"/>
                  </a:lnTo>
                  <a:lnTo>
                    <a:pt x="698" y="188"/>
                  </a:lnTo>
                  <a:lnTo>
                    <a:pt x="698" y="191"/>
                  </a:lnTo>
                  <a:lnTo>
                    <a:pt x="696" y="191"/>
                  </a:lnTo>
                  <a:lnTo>
                    <a:pt x="698" y="191"/>
                  </a:lnTo>
                  <a:lnTo>
                    <a:pt x="696" y="191"/>
                  </a:lnTo>
                  <a:lnTo>
                    <a:pt x="696" y="193"/>
                  </a:lnTo>
                  <a:lnTo>
                    <a:pt x="698" y="193"/>
                  </a:lnTo>
                  <a:lnTo>
                    <a:pt x="696" y="193"/>
                  </a:lnTo>
                  <a:lnTo>
                    <a:pt x="696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6" y="198"/>
                  </a:lnTo>
                  <a:lnTo>
                    <a:pt x="696" y="202"/>
                  </a:lnTo>
                  <a:lnTo>
                    <a:pt x="696" y="203"/>
                  </a:lnTo>
                  <a:lnTo>
                    <a:pt x="696" y="207"/>
                  </a:lnTo>
                  <a:lnTo>
                    <a:pt x="696" y="209"/>
                  </a:lnTo>
                  <a:lnTo>
                    <a:pt x="692" y="209"/>
                  </a:lnTo>
                  <a:lnTo>
                    <a:pt x="692" y="212"/>
                  </a:lnTo>
                  <a:lnTo>
                    <a:pt x="692" y="214"/>
                  </a:lnTo>
                  <a:lnTo>
                    <a:pt x="692" y="217"/>
                  </a:lnTo>
                  <a:lnTo>
                    <a:pt x="696" y="217"/>
                  </a:lnTo>
                  <a:lnTo>
                    <a:pt x="698" y="217"/>
                  </a:lnTo>
                  <a:lnTo>
                    <a:pt x="701" y="217"/>
                  </a:lnTo>
                  <a:lnTo>
                    <a:pt x="703" y="217"/>
                  </a:lnTo>
                  <a:lnTo>
                    <a:pt x="703" y="219"/>
                  </a:lnTo>
                  <a:lnTo>
                    <a:pt x="703" y="223"/>
                  </a:lnTo>
                  <a:lnTo>
                    <a:pt x="706" y="223"/>
                  </a:lnTo>
                  <a:lnTo>
                    <a:pt x="706" y="224"/>
                  </a:lnTo>
                  <a:lnTo>
                    <a:pt x="706" y="223"/>
                  </a:lnTo>
                  <a:lnTo>
                    <a:pt x="708" y="223"/>
                  </a:lnTo>
                  <a:lnTo>
                    <a:pt x="708" y="224"/>
                  </a:lnTo>
                  <a:lnTo>
                    <a:pt x="708" y="223"/>
                  </a:lnTo>
                  <a:lnTo>
                    <a:pt x="712" y="223"/>
                  </a:lnTo>
                  <a:lnTo>
                    <a:pt x="712" y="224"/>
                  </a:lnTo>
                  <a:lnTo>
                    <a:pt x="712" y="228"/>
                  </a:lnTo>
                  <a:lnTo>
                    <a:pt x="712" y="230"/>
                  </a:lnTo>
                  <a:lnTo>
                    <a:pt x="713" y="230"/>
                  </a:lnTo>
                  <a:lnTo>
                    <a:pt x="712" y="230"/>
                  </a:lnTo>
                  <a:lnTo>
                    <a:pt x="713" y="230"/>
                  </a:lnTo>
                  <a:lnTo>
                    <a:pt x="713" y="233"/>
                  </a:lnTo>
                  <a:lnTo>
                    <a:pt x="713" y="235"/>
                  </a:lnTo>
                  <a:lnTo>
                    <a:pt x="717" y="235"/>
                  </a:lnTo>
                  <a:lnTo>
                    <a:pt x="717" y="238"/>
                  </a:lnTo>
                  <a:lnTo>
                    <a:pt x="719" y="238"/>
                  </a:lnTo>
                  <a:lnTo>
                    <a:pt x="717" y="238"/>
                  </a:lnTo>
                  <a:lnTo>
                    <a:pt x="719" y="238"/>
                  </a:lnTo>
                  <a:lnTo>
                    <a:pt x="722" y="238"/>
                  </a:lnTo>
                  <a:lnTo>
                    <a:pt x="722" y="235"/>
                  </a:lnTo>
                  <a:lnTo>
                    <a:pt x="722" y="233"/>
                  </a:lnTo>
                  <a:lnTo>
                    <a:pt x="724" y="233"/>
                  </a:lnTo>
                  <a:lnTo>
                    <a:pt x="724" y="235"/>
                  </a:lnTo>
                  <a:lnTo>
                    <a:pt x="724" y="238"/>
                  </a:lnTo>
                  <a:lnTo>
                    <a:pt x="727" y="238"/>
                  </a:lnTo>
                  <a:lnTo>
                    <a:pt x="729" y="238"/>
                  </a:lnTo>
                  <a:lnTo>
                    <a:pt x="733" y="238"/>
                  </a:lnTo>
                  <a:lnTo>
                    <a:pt x="729" y="238"/>
                  </a:lnTo>
                  <a:lnTo>
                    <a:pt x="733" y="238"/>
                  </a:lnTo>
                  <a:lnTo>
                    <a:pt x="734" y="238"/>
                  </a:lnTo>
                  <a:lnTo>
                    <a:pt x="734" y="240"/>
                  </a:lnTo>
                  <a:lnTo>
                    <a:pt x="738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40" y="240"/>
                  </a:lnTo>
                  <a:lnTo>
                    <a:pt x="743" y="240"/>
                  </a:lnTo>
                  <a:lnTo>
                    <a:pt x="743" y="244"/>
                  </a:lnTo>
                  <a:lnTo>
                    <a:pt x="745" y="244"/>
                  </a:lnTo>
                  <a:lnTo>
                    <a:pt x="748" y="244"/>
                  </a:lnTo>
                  <a:lnTo>
                    <a:pt x="748" y="246"/>
                  </a:lnTo>
                  <a:lnTo>
                    <a:pt x="750" y="246"/>
                  </a:lnTo>
                  <a:lnTo>
                    <a:pt x="754" y="246"/>
                  </a:lnTo>
                  <a:lnTo>
                    <a:pt x="754" y="249"/>
                  </a:lnTo>
                  <a:lnTo>
                    <a:pt x="754" y="246"/>
                  </a:lnTo>
                  <a:lnTo>
                    <a:pt x="755" y="249"/>
                  </a:lnTo>
                  <a:lnTo>
                    <a:pt x="759" y="249"/>
                  </a:lnTo>
                  <a:lnTo>
                    <a:pt x="759" y="251"/>
                  </a:lnTo>
                  <a:lnTo>
                    <a:pt x="761" y="251"/>
                  </a:lnTo>
                  <a:lnTo>
                    <a:pt x="761" y="249"/>
                  </a:lnTo>
                  <a:lnTo>
                    <a:pt x="761" y="251"/>
                  </a:lnTo>
                  <a:lnTo>
                    <a:pt x="764" y="251"/>
                  </a:lnTo>
                  <a:lnTo>
                    <a:pt x="766" y="251"/>
                  </a:lnTo>
                  <a:lnTo>
                    <a:pt x="764" y="251"/>
                  </a:lnTo>
                  <a:lnTo>
                    <a:pt x="764" y="254"/>
                  </a:lnTo>
                  <a:lnTo>
                    <a:pt x="766" y="254"/>
                  </a:lnTo>
                  <a:lnTo>
                    <a:pt x="769" y="254"/>
                  </a:lnTo>
                  <a:lnTo>
                    <a:pt x="769" y="256"/>
                  </a:lnTo>
                  <a:lnTo>
                    <a:pt x="771" y="256"/>
                  </a:lnTo>
                  <a:lnTo>
                    <a:pt x="771" y="260"/>
                  </a:lnTo>
                  <a:lnTo>
                    <a:pt x="771" y="261"/>
                  </a:lnTo>
                  <a:lnTo>
                    <a:pt x="769" y="261"/>
                  </a:lnTo>
                  <a:lnTo>
                    <a:pt x="766" y="261"/>
                  </a:lnTo>
                  <a:lnTo>
                    <a:pt x="766" y="265"/>
                  </a:lnTo>
                  <a:lnTo>
                    <a:pt x="766" y="267"/>
                  </a:lnTo>
                  <a:lnTo>
                    <a:pt x="769" y="267"/>
                  </a:lnTo>
                  <a:lnTo>
                    <a:pt x="769" y="270"/>
                  </a:lnTo>
                  <a:lnTo>
                    <a:pt x="769" y="272"/>
                  </a:lnTo>
                  <a:lnTo>
                    <a:pt x="766" y="272"/>
                  </a:lnTo>
                  <a:lnTo>
                    <a:pt x="766" y="275"/>
                  </a:lnTo>
                  <a:lnTo>
                    <a:pt x="764" y="275"/>
                  </a:lnTo>
                  <a:lnTo>
                    <a:pt x="766" y="275"/>
                  </a:lnTo>
                  <a:lnTo>
                    <a:pt x="769" y="275"/>
                  </a:lnTo>
                  <a:lnTo>
                    <a:pt x="771" y="275"/>
                  </a:lnTo>
                  <a:lnTo>
                    <a:pt x="775" y="275"/>
                  </a:lnTo>
                  <a:lnTo>
                    <a:pt x="775" y="277"/>
                  </a:lnTo>
                  <a:lnTo>
                    <a:pt x="775" y="275"/>
                  </a:lnTo>
                  <a:lnTo>
                    <a:pt x="775" y="277"/>
                  </a:lnTo>
                  <a:lnTo>
                    <a:pt x="776" y="277"/>
                  </a:lnTo>
                  <a:lnTo>
                    <a:pt x="780" y="277"/>
                  </a:lnTo>
                  <a:lnTo>
                    <a:pt x="780" y="281"/>
                  </a:lnTo>
                  <a:lnTo>
                    <a:pt x="780" y="282"/>
                  </a:lnTo>
                  <a:lnTo>
                    <a:pt x="776" y="282"/>
                  </a:lnTo>
                  <a:lnTo>
                    <a:pt x="780" y="286"/>
                  </a:lnTo>
                  <a:lnTo>
                    <a:pt x="780" y="289"/>
                  </a:lnTo>
                  <a:lnTo>
                    <a:pt x="776" y="289"/>
                  </a:lnTo>
                  <a:lnTo>
                    <a:pt x="780" y="289"/>
                  </a:lnTo>
                  <a:lnTo>
                    <a:pt x="776" y="289"/>
                  </a:lnTo>
                  <a:lnTo>
                    <a:pt x="776" y="291"/>
                  </a:lnTo>
                  <a:lnTo>
                    <a:pt x="780" y="291"/>
                  </a:lnTo>
                  <a:lnTo>
                    <a:pt x="780" y="295"/>
                  </a:lnTo>
                  <a:lnTo>
                    <a:pt x="782" y="295"/>
                  </a:lnTo>
                  <a:lnTo>
                    <a:pt x="780" y="295"/>
                  </a:lnTo>
                  <a:lnTo>
                    <a:pt x="782" y="295"/>
                  </a:lnTo>
                  <a:lnTo>
                    <a:pt x="780" y="295"/>
                  </a:lnTo>
                  <a:lnTo>
                    <a:pt x="780" y="296"/>
                  </a:lnTo>
                  <a:lnTo>
                    <a:pt x="776" y="296"/>
                  </a:lnTo>
                  <a:lnTo>
                    <a:pt x="776" y="300"/>
                  </a:lnTo>
                  <a:lnTo>
                    <a:pt x="776" y="302"/>
                  </a:lnTo>
                  <a:lnTo>
                    <a:pt x="776" y="305"/>
                  </a:lnTo>
                  <a:lnTo>
                    <a:pt x="775" y="305"/>
                  </a:lnTo>
                  <a:lnTo>
                    <a:pt x="775" y="307"/>
                  </a:lnTo>
                  <a:lnTo>
                    <a:pt x="771" y="307"/>
                  </a:lnTo>
                  <a:lnTo>
                    <a:pt x="769" y="307"/>
                  </a:lnTo>
                  <a:lnTo>
                    <a:pt x="769" y="310"/>
                  </a:lnTo>
                  <a:lnTo>
                    <a:pt x="771" y="310"/>
                  </a:lnTo>
                  <a:lnTo>
                    <a:pt x="771" y="312"/>
                  </a:lnTo>
                  <a:lnTo>
                    <a:pt x="771" y="316"/>
                  </a:lnTo>
                  <a:lnTo>
                    <a:pt x="771" y="317"/>
                  </a:lnTo>
                  <a:lnTo>
                    <a:pt x="769" y="317"/>
                  </a:lnTo>
                  <a:lnTo>
                    <a:pt x="769" y="321"/>
                  </a:lnTo>
                  <a:lnTo>
                    <a:pt x="769" y="317"/>
                  </a:lnTo>
                  <a:lnTo>
                    <a:pt x="766" y="317"/>
                  </a:lnTo>
                  <a:lnTo>
                    <a:pt x="764" y="317"/>
                  </a:lnTo>
                  <a:lnTo>
                    <a:pt x="764" y="321"/>
                  </a:lnTo>
                  <a:lnTo>
                    <a:pt x="764" y="323"/>
                  </a:lnTo>
                  <a:lnTo>
                    <a:pt x="761" y="323"/>
                  </a:lnTo>
                  <a:lnTo>
                    <a:pt x="761" y="321"/>
                  </a:lnTo>
                  <a:lnTo>
                    <a:pt x="761" y="323"/>
                  </a:lnTo>
                  <a:lnTo>
                    <a:pt x="759" y="323"/>
                  </a:lnTo>
                  <a:lnTo>
                    <a:pt x="759" y="326"/>
                  </a:lnTo>
                  <a:lnTo>
                    <a:pt x="759" y="328"/>
                  </a:lnTo>
                  <a:lnTo>
                    <a:pt x="755" y="328"/>
                  </a:lnTo>
                  <a:lnTo>
                    <a:pt x="759" y="328"/>
                  </a:lnTo>
                  <a:lnTo>
                    <a:pt x="759" y="331"/>
                  </a:lnTo>
                  <a:lnTo>
                    <a:pt x="759" y="333"/>
                  </a:lnTo>
                  <a:lnTo>
                    <a:pt x="761" y="333"/>
                  </a:lnTo>
                  <a:lnTo>
                    <a:pt x="759" y="333"/>
                  </a:lnTo>
                  <a:lnTo>
                    <a:pt x="761" y="333"/>
                  </a:lnTo>
                  <a:lnTo>
                    <a:pt x="761" y="337"/>
                  </a:lnTo>
                  <a:lnTo>
                    <a:pt x="759" y="337"/>
                  </a:lnTo>
                  <a:lnTo>
                    <a:pt x="755" y="337"/>
                  </a:lnTo>
                  <a:lnTo>
                    <a:pt x="755" y="338"/>
                  </a:lnTo>
                  <a:lnTo>
                    <a:pt x="754" y="338"/>
                  </a:lnTo>
                  <a:lnTo>
                    <a:pt x="754" y="342"/>
                  </a:lnTo>
                  <a:lnTo>
                    <a:pt x="750" y="342"/>
                  </a:lnTo>
                  <a:lnTo>
                    <a:pt x="748" y="342"/>
                  </a:lnTo>
                  <a:lnTo>
                    <a:pt x="745" y="342"/>
                  </a:lnTo>
                  <a:lnTo>
                    <a:pt x="743" y="342"/>
                  </a:lnTo>
                  <a:lnTo>
                    <a:pt x="740" y="342"/>
                  </a:lnTo>
                  <a:lnTo>
                    <a:pt x="740" y="344"/>
                  </a:lnTo>
                  <a:lnTo>
                    <a:pt x="740" y="347"/>
                  </a:lnTo>
                  <a:lnTo>
                    <a:pt x="738" y="347"/>
                  </a:lnTo>
                  <a:lnTo>
                    <a:pt x="738" y="349"/>
                  </a:lnTo>
                  <a:lnTo>
                    <a:pt x="734" y="349"/>
                  </a:lnTo>
                  <a:lnTo>
                    <a:pt x="733" y="349"/>
                  </a:lnTo>
                  <a:lnTo>
                    <a:pt x="729" y="349"/>
                  </a:lnTo>
                  <a:lnTo>
                    <a:pt x="727" y="349"/>
                  </a:lnTo>
                  <a:lnTo>
                    <a:pt x="724" y="349"/>
                  </a:lnTo>
                  <a:lnTo>
                    <a:pt x="724" y="352"/>
                  </a:lnTo>
                  <a:lnTo>
                    <a:pt x="722" y="352"/>
                  </a:lnTo>
                  <a:lnTo>
                    <a:pt x="719" y="352"/>
                  </a:lnTo>
                  <a:lnTo>
                    <a:pt x="717" y="352"/>
                  </a:lnTo>
                  <a:lnTo>
                    <a:pt x="713" y="352"/>
                  </a:lnTo>
                  <a:lnTo>
                    <a:pt x="712" y="352"/>
                  </a:lnTo>
                  <a:lnTo>
                    <a:pt x="708" y="352"/>
                  </a:lnTo>
                  <a:lnTo>
                    <a:pt x="708" y="354"/>
                  </a:lnTo>
                  <a:lnTo>
                    <a:pt x="708" y="358"/>
                  </a:lnTo>
                  <a:lnTo>
                    <a:pt x="708" y="359"/>
                  </a:lnTo>
                  <a:lnTo>
                    <a:pt x="712" y="359"/>
                  </a:lnTo>
                  <a:lnTo>
                    <a:pt x="708" y="359"/>
                  </a:lnTo>
                  <a:lnTo>
                    <a:pt x="706" y="359"/>
                  </a:lnTo>
                  <a:lnTo>
                    <a:pt x="706" y="363"/>
                  </a:lnTo>
                  <a:lnTo>
                    <a:pt x="706" y="365"/>
                  </a:lnTo>
                  <a:lnTo>
                    <a:pt x="703" y="365"/>
                  </a:lnTo>
                  <a:lnTo>
                    <a:pt x="701" y="365"/>
                  </a:lnTo>
                  <a:lnTo>
                    <a:pt x="701" y="368"/>
                  </a:lnTo>
                  <a:lnTo>
                    <a:pt x="703" y="368"/>
                  </a:lnTo>
                  <a:lnTo>
                    <a:pt x="703" y="370"/>
                  </a:lnTo>
                  <a:lnTo>
                    <a:pt x="701" y="370"/>
                  </a:lnTo>
                  <a:lnTo>
                    <a:pt x="703" y="370"/>
                  </a:lnTo>
                  <a:lnTo>
                    <a:pt x="701" y="370"/>
                  </a:lnTo>
                  <a:lnTo>
                    <a:pt x="703" y="370"/>
                  </a:lnTo>
                  <a:lnTo>
                    <a:pt x="703" y="373"/>
                  </a:lnTo>
                  <a:lnTo>
                    <a:pt x="703" y="375"/>
                  </a:lnTo>
                  <a:lnTo>
                    <a:pt x="703" y="379"/>
                  </a:lnTo>
                  <a:lnTo>
                    <a:pt x="701" y="379"/>
                  </a:lnTo>
                  <a:lnTo>
                    <a:pt x="698" y="379"/>
                  </a:lnTo>
                  <a:lnTo>
                    <a:pt x="696" y="379"/>
                  </a:lnTo>
                  <a:lnTo>
                    <a:pt x="692" y="379"/>
                  </a:lnTo>
                  <a:lnTo>
                    <a:pt x="692" y="380"/>
                  </a:lnTo>
                  <a:lnTo>
                    <a:pt x="696" y="380"/>
                  </a:lnTo>
                  <a:lnTo>
                    <a:pt x="692" y="380"/>
                  </a:lnTo>
                  <a:lnTo>
                    <a:pt x="691" y="380"/>
                  </a:lnTo>
                  <a:lnTo>
                    <a:pt x="691" y="384"/>
                  </a:lnTo>
                  <a:lnTo>
                    <a:pt x="691" y="386"/>
                  </a:lnTo>
                  <a:lnTo>
                    <a:pt x="691" y="389"/>
                  </a:lnTo>
                  <a:lnTo>
                    <a:pt x="691" y="391"/>
                  </a:lnTo>
                  <a:lnTo>
                    <a:pt x="691" y="394"/>
                  </a:lnTo>
                  <a:lnTo>
                    <a:pt x="691" y="396"/>
                  </a:lnTo>
                  <a:lnTo>
                    <a:pt x="692" y="396"/>
                  </a:lnTo>
                  <a:lnTo>
                    <a:pt x="692" y="400"/>
                  </a:lnTo>
                  <a:lnTo>
                    <a:pt x="696" y="400"/>
                  </a:lnTo>
                  <a:lnTo>
                    <a:pt x="696" y="401"/>
                  </a:lnTo>
                  <a:lnTo>
                    <a:pt x="696" y="405"/>
                  </a:lnTo>
                  <a:lnTo>
                    <a:pt x="698" y="405"/>
                  </a:lnTo>
                  <a:lnTo>
                    <a:pt x="696" y="405"/>
                  </a:lnTo>
                  <a:lnTo>
                    <a:pt x="696" y="407"/>
                  </a:lnTo>
                  <a:lnTo>
                    <a:pt x="698" y="407"/>
                  </a:lnTo>
                  <a:lnTo>
                    <a:pt x="696" y="407"/>
                  </a:lnTo>
                  <a:lnTo>
                    <a:pt x="698" y="407"/>
                  </a:lnTo>
                  <a:lnTo>
                    <a:pt x="696" y="407"/>
                  </a:lnTo>
                  <a:lnTo>
                    <a:pt x="696" y="410"/>
                  </a:lnTo>
                  <a:lnTo>
                    <a:pt x="696" y="412"/>
                  </a:lnTo>
                  <a:lnTo>
                    <a:pt x="696" y="415"/>
                  </a:lnTo>
                  <a:lnTo>
                    <a:pt x="696" y="417"/>
                  </a:lnTo>
                  <a:lnTo>
                    <a:pt x="696" y="421"/>
                  </a:lnTo>
                  <a:lnTo>
                    <a:pt x="696" y="422"/>
                  </a:lnTo>
                  <a:lnTo>
                    <a:pt x="696" y="426"/>
                  </a:lnTo>
                  <a:lnTo>
                    <a:pt x="696" y="428"/>
                  </a:lnTo>
                  <a:lnTo>
                    <a:pt x="698" y="428"/>
                  </a:lnTo>
                  <a:lnTo>
                    <a:pt x="701" y="428"/>
                  </a:lnTo>
                  <a:lnTo>
                    <a:pt x="703" y="428"/>
                  </a:lnTo>
                  <a:lnTo>
                    <a:pt x="703" y="431"/>
                  </a:lnTo>
                  <a:lnTo>
                    <a:pt x="703" y="433"/>
                  </a:lnTo>
                  <a:lnTo>
                    <a:pt x="703" y="436"/>
                  </a:lnTo>
                  <a:lnTo>
                    <a:pt x="703" y="438"/>
                  </a:lnTo>
                  <a:lnTo>
                    <a:pt x="701" y="438"/>
                  </a:lnTo>
                  <a:lnTo>
                    <a:pt x="703" y="438"/>
                  </a:lnTo>
                  <a:lnTo>
                    <a:pt x="701" y="442"/>
                  </a:lnTo>
                  <a:lnTo>
                    <a:pt x="703" y="442"/>
                  </a:lnTo>
                  <a:lnTo>
                    <a:pt x="701" y="442"/>
                  </a:lnTo>
                  <a:lnTo>
                    <a:pt x="703" y="442"/>
                  </a:lnTo>
                  <a:lnTo>
                    <a:pt x="703" y="443"/>
                  </a:lnTo>
                  <a:lnTo>
                    <a:pt x="703" y="442"/>
                  </a:lnTo>
                  <a:lnTo>
                    <a:pt x="703" y="443"/>
                  </a:lnTo>
                  <a:lnTo>
                    <a:pt x="706" y="443"/>
                  </a:lnTo>
                  <a:lnTo>
                    <a:pt x="708" y="443"/>
                  </a:lnTo>
                  <a:lnTo>
                    <a:pt x="712" y="443"/>
                  </a:lnTo>
                  <a:lnTo>
                    <a:pt x="713" y="443"/>
                  </a:lnTo>
                  <a:lnTo>
                    <a:pt x="713" y="447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9" y="449"/>
                  </a:lnTo>
                  <a:lnTo>
                    <a:pt x="719" y="447"/>
                  </a:lnTo>
                  <a:lnTo>
                    <a:pt x="722" y="447"/>
                  </a:lnTo>
                  <a:lnTo>
                    <a:pt x="722" y="449"/>
                  </a:lnTo>
                  <a:lnTo>
                    <a:pt x="724" y="449"/>
                  </a:lnTo>
                  <a:lnTo>
                    <a:pt x="724" y="452"/>
                  </a:lnTo>
                  <a:lnTo>
                    <a:pt x="724" y="449"/>
                  </a:lnTo>
                  <a:lnTo>
                    <a:pt x="727" y="449"/>
                  </a:lnTo>
                  <a:lnTo>
                    <a:pt x="729" y="449"/>
                  </a:lnTo>
                  <a:lnTo>
                    <a:pt x="733" y="449"/>
                  </a:lnTo>
                  <a:lnTo>
                    <a:pt x="733" y="452"/>
                  </a:lnTo>
                  <a:lnTo>
                    <a:pt x="733" y="454"/>
                  </a:lnTo>
                  <a:lnTo>
                    <a:pt x="734" y="454"/>
                  </a:lnTo>
                  <a:lnTo>
                    <a:pt x="734" y="457"/>
                  </a:lnTo>
                  <a:lnTo>
                    <a:pt x="734" y="459"/>
                  </a:lnTo>
                  <a:lnTo>
                    <a:pt x="738" y="459"/>
                  </a:lnTo>
                  <a:lnTo>
                    <a:pt x="738" y="457"/>
                  </a:lnTo>
                  <a:lnTo>
                    <a:pt x="738" y="459"/>
                  </a:lnTo>
                  <a:lnTo>
                    <a:pt x="738" y="457"/>
                  </a:lnTo>
                  <a:lnTo>
                    <a:pt x="740" y="457"/>
                  </a:lnTo>
                  <a:lnTo>
                    <a:pt x="738" y="457"/>
                  </a:lnTo>
                  <a:lnTo>
                    <a:pt x="740" y="457"/>
                  </a:lnTo>
                  <a:lnTo>
                    <a:pt x="743" y="457"/>
                  </a:lnTo>
                  <a:lnTo>
                    <a:pt x="743" y="459"/>
                  </a:lnTo>
                  <a:lnTo>
                    <a:pt x="740" y="459"/>
                  </a:lnTo>
                  <a:lnTo>
                    <a:pt x="743" y="459"/>
                  </a:lnTo>
                  <a:lnTo>
                    <a:pt x="740" y="459"/>
                  </a:lnTo>
                  <a:lnTo>
                    <a:pt x="740" y="463"/>
                  </a:lnTo>
                  <a:lnTo>
                    <a:pt x="738" y="463"/>
                  </a:lnTo>
                  <a:lnTo>
                    <a:pt x="734" y="463"/>
                  </a:lnTo>
                  <a:lnTo>
                    <a:pt x="738" y="463"/>
                  </a:lnTo>
                  <a:lnTo>
                    <a:pt x="734" y="463"/>
                  </a:lnTo>
                  <a:lnTo>
                    <a:pt x="738" y="463"/>
                  </a:lnTo>
                  <a:lnTo>
                    <a:pt x="738" y="464"/>
                  </a:lnTo>
                  <a:lnTo>
                    <a:pt x="738" y="468"/>
                  </a:lnTo>
                  <a:lnTo>
                    <a:pt x="734" y="468"/>
                  </a:lnTo>
                  <a:lnTo>
                    <a:pt x="734" y="470"/>
                  </a:lnTo>
                  <a:lnTo>
                    <a:pt x="738" y="470"/>
                  </a:lnTo>
                  <a:lnTo>
                    <a:pt x="734" y="470"/>
                  </a:lnTo>
                  <a:lnTo>
                    <a:pt x="738" y="470"/>
                  </a:lnTo>
                  <a:lnTo>
                    <a:pt x="738" y="473"/>
                  </a:lnTo>
                  <a:lnTo>
                    <a:pt x="734" y="473"/>
                  </a:lnTo>
                  <a:lnTo>
                    <a:pt x="734" y="477"/>
                  </a:lnTo>
                  <a:lnTo>
                    <a:pt x="734" y="478"/>
                  </a:lnTo>
                  <a:lnTo>
                    <a:pt x="738" y="478"/>
                  </a:lnTo>
                  <a:lnTo>
                    <a:pt x="738" y="482"/>
                  </a:lnTo>
                  <a:lnTo>
                    <a:pt x="734" y="482"/>
                  </a:lnTo>
                  <a:lnTo>
                    <a:pt x="734" y="484"/>
                  </a:lnTo>
                  <a:lnTo>
                    <a:pt x="734" y="487"/>
                  </a:lnTo>
                  <a:lnTo>
                    <a:pt x="733" y="487"/>
                  </a:lnTo>
                  <a:lnTo>
                    <a:pt x="733" y="489"/>
                  </a:lnTo>
                  <a:lnTo>
                    <a:pt x="729" y="489"/>
                  </a:lnTo>
                  <a:lnTo>
                    <a:pt x="729" y="493"/>
                  </a:lnTo>
                  <a:lnTo>
                    <a:pt x="727" y="493"/>
                  </a:lnTo>
                  <a:lnTo>
                    <a:pt x="727" y="494"/>
                  </a:lnTo>
                  <a:lnTo>
                    <a:pt x="727" y="498"/>
                  </a:lnTo>
                  <a:lnTo>
                    <a:pt x="729" y="498"/>
                  </a:lnTo>
                  <a:lnTo>
                    <a:pt x="729" y="500"/>
                  </a:lnTo>
                  <a:lnTo>
                    <a:pt x="727" y="500"/>
                  </a:lnTo>
                  <a:lnTo>
                    <a:pt x="729" y="500"/>
                  </a:lnTo>
                  <a:lnTo>
                    <a:pt x="727" y="500"/>
                  </a:lnTo>
                  <a:lnTo>
                    <a:pt x="727" y="503"/>
                  </a:lnTo>
                  <a:lnTo>
                    <a:pt x="729" y="503"/>
                  </a:lnTo>
                  <a:lnTo>
                    <a:pt x="727" y="503"/>
                  </a:lnTo>
                  <a:lnTo>
                    <a:pt x="727" y="505"/>
                  </a:lnTo>
                  <a:lnTo>
                    <a:pt x="727" y="508"/>
                  </a:lnTo>
                  <a:lnTo>
                    <a:pt x="727" y="510"/>
                  </a:lnTo>
                  <a:lnTo>
                    <a:pt x="727" y="51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4" name="Freeform 8"/>
            <p:cNvSpPr>
              <a:spLocks/>
            </p:cNvSpPr>
            <p:nvPr/>
          </p:nvSpPr>
          <p:spPr bwMode="auto">
            <a:xfrm>
              <a:off x="14384066" y="5219886"/>
              <a:ext cx="926503" cy="311804"/>
            </a:xfrm>
            <a:custGeom>
              <a:avLst/>
              <a:gdLst>
                <a:gd name="T0" fmla="*/ 440 w 624"/>
                <a:gd name="T1" fmla="*/ 72 h 210"/>
                <a:gd name="T2" fmla="*/ 461 w 624"/>
                <a:gd name="T3" fmla="*/ 72 h 210"/>
                <a:gd name="T4" fmla="*/ 492 w 624"/>
                <a:gd name="T5" fmla="*/ 68 h 210"/>
                <a:gd name="T6" fmla="*/ 513 w 624"/>
                <a:gd name="T7" fmla="*/ 61 h 210"/>
                <a:gd name="T8" fmla="*/ 534 w 624"/>
                <a:gd name="T9" fmla="*/ 47 h 210"/>
                <a:gd name="T10" fmla="*/ 547 w 624"/>
                <a:gd name="T11" fmla="*/ 58 h 210"/>
                <a:gd name="T12" fmla="*/ 575 w 624"/>
                <a:gd name="T13" fmla="*/ 45 h 210"/>
                <a:gd name="T14" fmla="*/ 592 w 624"/>
                <a:gd name="T15" fmla="*/ 33 h 210"/>
                <a:gd name="T16" fmla="*/ 617 w 624"/>
                <a:gd name="T17" fmla="*/ 47 h 210"/>
                <a:gd name="T18" fmla="*/ 624 w 624"/>
                <a:gd name="T19" fmla="*/ 68 h 210"/>
                <a:gd name="T20" fmla="*/ 606 w 624"/>
                <a:gd name="T21" fmla="*/ 94 h 210"/>
                <a:gd name="T22" fmla="*/ 622 w 624"/>
                <a:gd name="T23" fmla="*/ 108 h 210"/>
                <a:gd name="T24" fmla="*/ 606 w 624"/>
                <a:gd name="T25" fmla="*/ 126 h 210"/>
                <a:gd name="T26" fmla="*/ 592 w 624"/>
                <a:gd name="T27" fmla="*/ 142 h 210"/>
                <a:gd name="T28" fmla="*/ 580 w 624"/>
                <a:gd name="T29" fmla="*/ 147 h 210"/>
                <a:gd name="T30" fmla="*/ 571 w 624"/>
                <a:gd name="T31" fmla="*/ 163 h 210"/>
                <a:gd name="T32" fmla="*/ 557 w 624"/>
                <a:gd name="T33" fmla="*/ 173 h 210"/>
                <a:gd name="T34" fmla="*/ 545 w 624"/>
                <a:gd name="T35" fmla="*/ 194 h 210"/>
                <a:gd name="T36" fmla="*/ 526 w 624"/>
                <a:gd name="T37" fmla="*/ 173 h 210"/>
                <a:gd name="T38" fmla="*/ 503 w 624"/>
                <a:gd name="T39" fmla="*/ 163 h 210"/>
                <a:gd name="T40" fmla="*/ 482 w 624"/>
                <a:gd name="T41" fmla="*/ 168 h 210"/>
                <a:gd name="T42" fmla="*/ 482 w 624"/>
                <a:gd name="T43" fmla="*/ 198 h 210"/>
                <a:gd name="T44" fmla="*/ 466 w 624"/>
                <a:gd name="T45" fmla="*/ 205 h 210"/>
                <a:gd name="T46" fmla="*/ 436 w 624"/>
                <a:gd name="T47" fmla="*/ 205 h 210"/>
                <a:gd name="T48" fmla="*/ 405 w 624"/>
                <a:gd name="T49" fmla="*/ 192 h 210"/>
                <a:gd name="T50" fmla="*/ 384 w 624"/>
                <a:gd name="T51" fmla="*/ 184 h 210"/>
                <a:gd name="T52" fmla="*/ 359 w 624"/>
                <a:gd name="T53" fmla="*/ 194 h 210"/>
                <a:gd name="T54" fmla="*/ 342 w 624"/>
                <a:gd name="T55" fmla="*/ 178 h 210"/>
                <a:gd name="T56" fmla="*/ 317 w 624"/>
                <a:gd name="T57" fmla="*/ 178 h 210"/>
                <a:gd name="T58" fmla="*/ 296 w 624"/>
                <a:gd name="T59" fmla="*/ 182 h 210"/>
                <a:gd name="T60" fmla="*/ 268 w 624"/>
                <a:gd name="T61" fmla="*/ 166 h 210"/>
                <a:gd name="T62" fmla="*/ 244 w 624"/>
                <a:gd name="T63" fmla="*/ 166 h 210"/>
                <a:gd name="T64" fmla="*/ 221 w 624"/>
                <a:gd name="T65" fmla="*/ 161 h 210"/>
                <a:gd name="T66" fmla="*/ 191 w 624"/>
                <a:gd name="T67" fmla="*/ 156 h 210"/>
                <a:gd name="T68" fmla="*/ 154 w 624"/>
                <a:gd name="T69" fmla="*/ 152 h 210"/>
                <a:gd name="T70" fmla="*/ 139 w 624"/>
                <a:gd name="T71" fmla="*/ 145 h 210"/>
                <a:gd name="T72" fmla="*/ 118 w 624"/>
                <a:gd name="T73" fmla="*/ 147 h 210"/>
                <a:gd name="T74" fmla="*/ 97 w 624"/>
                <a:gd name="T75" fmla="*/ 131 h 210"/>
                <a:gd name="T76" fmla="*/ 88 w 624"/>
                <a:gd name="T77" fmla="*/ 114 h 210"/>
                <a:gd name="T78" fmla="*/ 82 w 624"/>
                <a:gd name="T79" fmla="*/ 98 h 210"/>
                <a:gd name="T80" fmla="*/ 81 w 624"/>
                <a:gd name="T81" fmla="*/ 82 h 210"/>
                <a:gd name="T82" fmla="*/ 65 w 624"/>
                <a:gd name="T83" fmla="*/ 72 h 210"/>
                <a:gd name="T84" fmla="*/ 49 w 624"/>
                <a:gd name="T85" fmla="*/ 66 h 210"/>
                <a:gd name="T86" fmla="*/ 25 w 624"/>
                <a:gd name="T87" fmla="*/ 73 h 210"/>
                <a:gd name="T88" fmla="*/ 4 w 624"/>
                <a:gd name="T89" fmla="*/ 72 h 210"/>
                <a:gd name="T90" fmla="*/ 28 w 624"/>
                <a:gd name="T91" fmla="*/ 56 h 210"/>
                <a:gd name="T92" fmla="*/ 51 w 624"/>
                <a:gd name="T93" fmla="*/ 38 h 210"/>
                <a:gd name="T94" fmla="*/ 72 w 624"/>
                <a:gd name="T95" fmla="*/ 26 h 210"/>
                <a:gd name="T96" fmla="*/ 93 w 624"/>
                <a:gd name="T97" fmla="*/ 17 h 210"/>
                <a:gd name="T98" fmla="*/ 119 w 624"/>
                <a:gd name="T99" fmla="*/ 2 h 210"/>
                <a:gd name="T100" fmla="*/ 144 w 624"/>
                <a:gd name="T101" fmla="*/ 7 h 210"/>
                <a:gd name="T102" fmla="*/ 170 w 624"/>
                <a:gd name="T103" fmla="*/ 16 h 210"/>
                <a:gd name="T104" fmla="*/ 205 w 624"/>
                <a:gd name="T105" fmla="*/ 21 h 210"/>
                <a:gd name="T106" fmla="*/ 237 w 624"/>
                <a:gd name="T107" fmla="*/ 33 h 210"/>
                <a:gd name="T108" fmla="*/ 268 w 624"/>
                <a:gd name="T109" fmla="*/ 31 h 210"/>
                <a:gd name="T110" fmla="*/ 296 w 624"/>
                <a:gd name="T111" fmla="*/ 21 h 210"/>
                <a:gd name="T112" fmla="*/ 328 w 624"/>
                <a:gd name="T113" fmla="*/ 23 h 210"/>
                <a:gd name="T114" fmla="*/ 349 w 624"/>
                <a:gd name="T115" fmla="*/ 31 h 210"/>
                <a:gd name="T116" fmla="*/ 365 w 624"/>
                <a:gd name="T117" fmla="*/ 31 h 210"/>
                <a:gd name="T118" fmla="*/ 368 w 624"/>
                <a:gd name="T119" fmla="*/ 38 h 210"/>
                <a:gd name="T120" fmla="*/ 382 w 624"/>
                <a:gd name="T121" fmla="*/ 61 h 210"/>
                <a:gd name="T122" fmla="*/ 405 w 624"/>
                <a:gd name="T123" fmla="*/ 6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4" h="210">
                  <a:moveTo>
                    <a:pt x="421" y="52"/>
                  </a:moveTo>
                  <a:lnTo>
                    <a:pt x="424" y="52"/>
                  </a:lnTo>
                  <a:lnTo>
                    <a:pt x="426" y="52"/>
                  </a:lnTo>
                  <a:lnTo>
                    <a:pt x="426" y="56"/>
                  </a:lnTo>
                  <a:lnTo>
                    <a:pt x="429" y="56"/>
                  </a:lnTo>
                  <a:lnTo>
                    <a:pt x="429" y="58"/>
                  </a:lnTo>
                  <a:lnTo>
                    <a:pt x="431" y="58"/>
                  </a:lnTo>
                  <a:lnTo>
                    <a:pt x="431" y="61"/>
                  </a:lnTo>
                  <a:lnTo>
                    <a:pt x="431" y="63"/>
                  </a:lnTo>
                  <a:lnTo>
                    <a:pt x="435" y="63"/>
                  </a:lnTo>
                  <a:lnTo>
                    <a:pt x="435" y="61"/>
                  </a:lnTo>
                  <a:lnTo>
                    <a:pt x="436" y="61"/>
                  </a:lnTo>
                  <a:lnTo>
                    <a:pt x="436" y="63"/>
                  </a:lnTo>
                  <a:lnTo>
                    <a:pt x="440" y="63"/>
                  </a:lnTo>
                  <a:lnTo>
                    <a:pt x="442" y="63"/>
                  </a:lnTo>
                  <a:lnTo>
                    <a:pt x="442" y="66"/>
                  </a:lnTo>
                  <a:lnTo>
                    <a:pt x="440" y="66"/>
                  </a:lnTo>
                  <a:lnTo>
                    <a:pt x="440" y="68"/>
                  </a:lnTo>
                  <a:lnTo>
                    <a:pt x="440" y="72"/>
                  </a:lnTo>
                  <a:lnTo>
                    <a:pt x="442" y="72"/>
                  </a:lnTo>
                  <a:lnTo>
                    <a:pt x="442" y="68"/>
                  </a:lnTo>
                  <a:lnTo>
                    <a:pt x="445" y="68"/>
                  </a:lnTo>
                  <a:lnTo>
                    <a:pt x="447" y="72"/>
                  </a:lnTo>
                  <a:lnTo>
                    <a:pt x="447" y="68"/>
                  </a:lnTo>
                  <a:lnTo>
                    <a:pt x="447" y="72"/>
                  </a:lnTo>
                  <a:lnTo>
                    <a:pt x="450" y="72"/>
                  </a:lnTo>
                  <a:lnTo>
                    <a:pt x="450" y="73"/>
                  </a:lnTo>
                  <a:lnTo>
                    <a:pt x="450" y="77"/>
                  </a:lnTo>
                  <a:lnTo>
                    <a:pt x="450" y="73"/>
                  </a:lnTo>
                  <a:lnTo>
                    <a:pt x="452" y="73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6" y="79"/>
                  </a:lnTo>
                  <a:lnTo>
                    <a:pt x="457" y="79"/>
                  </a:lnTo>
                  <a:lnTo>
                    <a:pt x="457" y="77"/>
                  </a:lnTo>
                  <a:lnTo>
                    <a:pt x="461" y="77"/>
                  </a:lnTo>
                  <a:lnTo>
                    <a:pt x="461" y="73"/>
                  </a:lnTo>
                  <a:lnTo>
                    <a:pt x="461" y="72"/>
                  </a:lnTo>
                  <a:lnTo>
                    <a:pt x="463" y="72"/>
                  </a:lnTo>
                  <a:lnTo>
                    <a:pt x="463" y="68"/>
                  </a:lnTo>
                  <a:lnTo>
                    <a:pt x="466" y="68"/>
                  </a:lnTo>
                  <a:lnTo>
                    <a:pt x="466" y="66"/>
                  </a:lnTo>
                  <a:lnTo>
                    <a:pt x="468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7" y="66"/>
                  </a:lnTo>
                  <a:lnTo>
                    <a:pt x="478" y="66"/>
                  </a:lnTo>
                  <a:lnTo>
                    <a:pt x="478" y="68"/>
                  </a:lnTo>
                  <a:lnTo>
                    <a:pt x="482" y="68"/>
                  </a:lnTo>
                  <a:lnTo>
                    <a:pt x="484" y="68"/>
                  </a:lnTo>
                  <a:lnTo>
                    <a:pt x="484" y="72"/>
                  </a:lnTo>
                  <a:lnTo>
                    <a:pt x="487" y="72"/>
                  </a:lnTo>
                  <a:lnTo>
                    <a:pt x="489" y="72"/>
                  </a:lnTo>
                  <a:lnTo>
                    <a:pt x="489" y="68"/>
                  </a:lnTo>
                  <a:lnTo>
                    <a:pt x="489" y="72"/>
                  </a:lnTo>
                  <a:lnTo>
                    <a:pt x="489" y="68"/>
                  </a:lnTo>
                  <a:lnTo>
                    <a:pt x="492" y="68"/>
                  </a:lnTo>
                  <a:lnTo>
                    <a:pt x="494" y="68"/>
                  </a:lnTo>
                  <a:lnTo>
                    <a:pt x="494" y="66"/>
                  </a:lnTo>
                  <a:lnTo>
                    <a:pt x="498" y="66"/>
                  </a:lnTo>
                  <a:lnTo>
                    <a:pt x="494" y="66"/>
                  </a:lnTo>
                  <a:lnTo>
                    <a:pt x="498" y="66"/>
                  </a:lnTo>
                  <a:lnTo>
                    <a:pt x="498" y="63"/>
                  </a:lnTo>
                  <a:lnTo>
                    <a:pt x="499" y="63"/>
                  </a:lnTo>
                  <a:lnTo>
                    <a:pt x="499" y="61"/>
                  </a:lnTo>
                  <a:lnTo>
                    <a:pt x="499" y="63"/>
                  </a:lnTo>
                  <a:lnTo>
                    <a:pt x="503" y="63"/>
                  </a:lnTo>
                  <a:lnTo>
                    <a:pt x="505" y="63"/>
                  </a:lnTo>
                  <a:lnTo>
                    <a:pt x="505" y="61"/>
                  </a:lnTo>
                  <a:lnTo>
                    <a:pt x="505" y="63"/>
                  </a:lnTo>
                  <a:lnTo>
                    <a:pt x="505" y="61"/>
                  </a:lnTo>
                  <a:lnTo>
                    <a:pt x="508" y="61"/>
                  </a:lnTo>
                  <a:lnTo>
                    <a:pt x="510" y="61"/>
                  </a:lnTo>
                  <a:lnTo>
                    <a:pt x="510" y="58"/>
                  </a:lnTo>
                  <a:lnTo>
                    <a:pt x="510" y="61"/>
                  </a:lnTo>
                  <a:lnTo>
                    <a:pt x="513" y="61"/>
                  </a:lnTo>
                  <a:lnTo>
                    <a:pt x="513" y="63"/>
                  </a:lnTo>
                  <a:lnTo>
                    <a:pt x="515" y="63"/>
                  </a:lnTo>
                  <a:lnTo>
                    <a:pt x="515" y="61"/>
                  </a:lnTo>
                  <a:lnTo>
                    <a:pt x="519" y="61"/>
                  </a:lnTo>
                  <a:lnTo>
                    <a:pt x="520" y="61"/>
                  </a:lnTo>
                  <a:lnTo>
                    <a:pt x="524" y="61"/>
                  </a:lnTo>
                  <a:lnTo>
                    <a:pt x="524" y="58"/>
                  </a:lnTo>
                  <a:lnTo>
                    <a:pt x="526" y="58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29" y="58"/>
                  </a:lnTo>
                  <a:lnTo>
                    <a:pt x="529" y="56"/>
                  </a:lnTo>
                  <a:lnTo>
                    <a:pt x="531" y="56"/>
                  </a:lnTo>
                  <a:lnTo>
                    <a:pt x="529" y="56"/>
                  </a:lnTo>
                  <a:lnTo>
                    <a:pt x="531" y="56"/>
                  </a:lnTo>
                  <a:lnTo>
                    <a:pt x="531" y="52"/>
                  </a:lnTo>
                  <a:lnTo>
                    <a:pt x="534" y="52"/>
                  </a:lnTo>
                  <a:lnTo>
                    <a:pt x="534" y="51"/>
                  </a:lnTo>
                  <a:lnTo>
                    <a:pt x="534" y="47"/>
                  </a:lnTo>
                  <a:lnTo>
                    <a:pt x="534" y="45"/>
                  </a:lnTo>
                  <a:lnTo>
                    <a:pt x="536" y="45"/>
                  </a:lnTo>
                  <a:lnTo>
                    <a:pt x="536" y="47"/>
                  </a:lnTo>
                  <a:lnTo>
                    <a:pt x="536" y="51"/>
                  </a:lnTo>
                  <a:lnTo>
                    <a:pt x="540" y="51"/>
                  </a:lnTo>
                  <a:lnTo>
                    <a:pt x="536" y="51"/>
                  </a:lnTo>
                  <a:lnTo>
                    <a:pt x="536" y="52"/>
                  </a:lnTo>
                  <a:lnTo>
                    <a:pt x="540" y="52"/>
                  </a:lnTo>
                  <a:lnTo>
                    <a:pt x="541" y="52"/>
                  </a:lnTo>
                  <a:lnTo>
                    <a:pt x="541" y="56"/>
                  </a:lnTo>
                  <a:lnTo>
                    <a:pt x="540" y="56"/>
                  </a:lnTo>
                  <a:lnTo>
                    <a:pt x="541" y="56"/>
                  </a:lnTo>
                  <a:lnTo>
                    <a:pt x="541" y="58"/>
                  </a:lnTo>
                  <a:lnTo>
                    <a:pt x="540" y="58"/>
                  </a:lnTo>
                  <a:lnTo>
                    <a:pt x="541" y="58"/>
                  </a:lnTo>
                  <a:lnTo>
                    <a:pt x="540" y="58"/>
                  </a:lnTo>
                  <a:lnTo>
                    <a:pt x="541" y="58"/>
                  </a:lnTo>
                  <a:lnTo>
                    <a:pt x="545" y="58"/>
                  </a:lnTo>
                  <a:lnTo>
                    <a:pt x="547" y="58"/>
                  </a:lnTo>
                  <a:lnTo>
                    <a:pt x="547" y="56"/>
                  </a:lnTo>
                  <a:lnTo>
                    <a:pt x="550" y="56"/>
                  </a:lnTo>
                  <a:lnTo>
                    <a:pt x="552" y="56"/>
                  </a:lnTo>
                  <a:lnTo>
                    <a:pt x="556" y="56"/>
                  </a:lnTo>
                  <a:lnTo>
                    <a:pt x="556" y="52"/>
                  </a:lnTo>
                  <a:lnTo>
                    <a:pt x="557" y="52"/>
                  </a:lnTo>
                  <a:lnTo>
                    <a:pt x="557" y="51"/>
                  </a:lnTo>
                  <a:lnTo>
                    <a:pt x="561" y="51"/>
                  </a:lnTo>
                  <a:lnTo>
                    <a:pt x="561" y="47"/>
                  </a:lnTo>
                  <a:lnTo>
                    <a:pt x="561" y="51"/>
                  </a:lnTo>
                  <a:lnTo>
                    <a:pt x="561" y="47"/>
                  </a:lnTo>
                  <a:lnTo>
                    <a:pt x="564" y="47"/>
                  </a:lnTo>
                  <a:lnTo>
                    <a:pt x="566" y="47"/>
                  </a:lnTo>
                  <a:lnTo>
                    <a:pt x="570" y="47"/>
                  </a:lnTo>
                  <a:lnTo>
                    <a:pt x="566" y="47"/>
                  </a:lnTo>
                  <a:lnTo>
                    <a:pt x="566" y="45"/>
                  </a:lnTo>
                  <a:lnTo>
                    <a:pt x="570" y="45"/>
                  </a:lnTo>
                  <a:lnTo>
                    <a:pt x="571" y="45"/>
                  </a:lnTo>
                  <a:lnTo>
                    <a:pt x="575" y="45"/>
                  </a:lnTo>
                  <a:lnTo>
                    <a:pt x="575" y="42"/>
                  </a:lnTo>
                  <a:lnTo>
                    <a:pt x="577" y="42"/>
                  </a:lnTo>
                  <a:lnTo>
                    <a:pt x="577" y="38"/>
                  </a:lnTo>
                  <a:lnTo>
                    <a:pt x="580" y="38"/>
                  </a:lnTo>
                  <a:lnTo>
                    <a:pt x="580" y="37"/>
                  </a:lnTo>
                  <a:lnTo>
                    <a:pt x="582" y="37"/>
                  </a:lnTo>
                  <a:lnTo>
                    <a:pt x="585" y="37"/>
                  </a:lnTo>
                  <a:lnTo>
                    <a:pt x="585" y="33"/>
                  </a:lnTo>
                  <a:lnTo>
                    <a:pt x="582" y="33"/>
                  </a:lnTo>
                  <a:lnTo>
                    <a:pt x="582" y="31"/>
                  </a:lnTo>
                  <a:lnTo>
                    <a:pt x="585" y="31"/>
                  </a:lnTo>
                  <a:lnTo>
                    <a:pt x="587" y="31"/>
                  </a:lnTo>
                  <a:lnTo>
                    <a:pt x="591" y="31"/>
                  </a:lnTo>
                  <a:lnTo>
                    <a:pt x="591" y="33"/>
                  </a:lnTo>
                  <a:lnTo>
                    <a:pt x="587" y="33"/>
                  </a:lnTo>
                  <a:lnTo>
                    <a:pt x="591" y="33"/>
                  </a:lnTo>
                  <a:lnTo>
                    <a:pt x="592" y="33"/>
                  </a:lnTo>
                  <a:lnTo>
                    <a:pt x="592" y="37"/>
                  </a:lnTo>
                  <a:lnTo>
                    <a:pt x="592" y="33"/>
                  </a:lnTo>
                  <a:lnTo>
                    <a:pt x="596" y="33"/>
                  </a:lnTo>
                  <a:lnTo>
                    <a:pt x="596" y="37"/>
                  </a:lnTo>
                  <a:lnTo>
                    <a:pt x="598" y="37"/>
                  </a:lnTo>
                  <a:lnTo>
                    <a:pt x="601" y="37"/>
                  </a:lnTo>
                  <a:lnTo>
                    <a:pt x="603" y="37"/>
                  </a:lnTo>
                  <a:lnTo>
                    <a:pt x="603" y="38"/>
                  </a:lnTo>
                  <a:lnTo>
                    <a:pt x="601" y="38"/>
                  </a:lnTo>
                  <a:lnTo>
                    <a:pt x="603" y="38"/>
                  </a:lnTo>
                  <a:lnTo>
                    <a:pt x="603" y="42"/>
                  </a:lnTo>
                  <a:lnTo>
                    <a:pt x="603" y="38"/>
                  </a:lnTo>
                  <a:lnTo>
                    <a:pt x="606" y="38"/>
                  </a:lnTo>
                  <a:lnTo>
                    <a:pt x="606" y="42"/>
                  </a:lnTo>
                  <a:lnTo>
                    <a:pt x="608" y="42"/>
                  </a:lnTo>
                  <a:lnTo>
                    <a:pt x="612" y="45"/>
                  </a:lnTo>
                  <a:lnTo>
                    <a:pt x="608" y="45"/>
                  </a:lnTo>
                  <a:lnTo>
                    <a:pt x="612" y="45"/>
                  </a:lnTo>
                  <a:lnTo>
                    <a:pt x="612" y="47"/>
                  </a:lnTo>
                  <a:lnTo>
                    <a:pt x="613" y="47"/>
                  </a:lnTo>
                  <a:lnTo>
                    <a:pt x="617" y="47"/>
                  </a:lnTo>
                  <a:lnTo>
                    <a:pt x="617" y="51"/>
                  </a:lnTo>
                  <a:lnTo>
                    <a:pt x="619" y="51"/>
                  </a:lnTo>
                  <a:lnTo>
                    <a:pt x="619" y="47"/>
                  </a:lnTo>
                  <a:lnTo>
                    <a:pt x="619" y="51"/>
                  </a:lnTo>
                  <a:lnTo>
                    <a:pt x="619" y="52"/>
                  </a:lnTo>
                  <a:lnTo>
                    <a:pt x="619" y="56"/>
                  </a:lnTo>
                  <a:lnTo>
                    <a:pt x="619" y="58"/>
                  </a:lnTo>
                  <a:lnTo>
                    <a:pt x="622" y="58"/>
                  </a:lnTo>
                  <a:lnTo>
                    <a:pt x="624" y="58"/>
                  </a:lnTo>
                  <a:lnTo>
                    <a:pt x="624" y="61"/>
                  </a:lnTo>
                  <a:lnTo>
                    <a:pt x="622" y="61"/>
                  </a:lnTo>
                  <a:lnTo>
                    <a:pt x="624" y="61"/>
                  </a:lnTo>
                  <a:lnTo>
                    <a:pt x="622" y="61"/>
                  </a:lnTo>
                  <a:lnTo>
                    <a:pt x="622" y="63"/>
                  </a:lnTo>
                  <a:lnTo>
                    <a:pt x="624" y="63"/>
                  </a:lnTo>
                  <a:lnTo>
                    <a:pt x="624" y="66"/>
                  </a:lnTo>
                  <a:lnTo>
                    <a:pt x="622" y="66"/>
                  </a:lnTo>
                  <a:lnTo>
                    <a:pt x="622" y="68"/>
                  </a:lnTo>
                  <a:lnTo>
                    <a:pt x="624" y="68"/>
                  </a:lnTo>
                  <a:lnTo>
                    <a:pt x="622" y="68"/>
                  </a:lnTo>
                  <a:lnTo>
                    <a:pt x="622" y="72"/>
                  </a:lnTo>
                  <a:lnTo>
                    <a:pt x="619" y="72"/>
                  </a:lnTo>
                  <a:lnTo>
                    <a:pt x="619" y="73"/>
                  </a:lnTo>
                  <a:lnTo>
                    <a:pt x="619" y="77"/>
                  </a:lnTo>
                  <a:lnTo>
                    <a:pt x="619" y="79"/>
                  </a:lnTo>
                  <a:lnTo>
                    <a:pt x="617" y="79"/>
                  </a:lnTo>
                  <a:lnTo>
                    <a:pt x="617" y="82"/>
                  </a:lnTo>
                  <a:lnTo>
                    <a:pt x="613" y="82"/>
                  </a:lnTo>
                  <a:lnTo>
                    <a:pt x="613" y="84"/>
                  </a:lnTo>
                  <a:lnTo>
                    <a:pt x="613" y="82"/>
                  </a:lnTo>
                  <a:lnTo>
                    <a:pt x="613" y="84"/>
                  </a:lnTo>
                  <a:lnTo>
                    <a:pt x="612" y="84"/>
                  </a:lnTo>
                  <a:lnTo>
                    <a:pt x="612" y="87"/>
                  </a:lnTo>
                  <a:lnTo>
                    <a:pt x="608" y="87"/>
                  </a:lnTo>
                  <a:lnTo>
                    <a:pt x="608" y="89"/>
                  </a:lnTo>
                  <a:lnTo>
                    <a:pt x="608" y="93"/>
                  </a:lnTo>
                  <a:lnTo>
                    <a:pt x="606" y="93"/>
                  </a:lnTo>
                  <a:lnTo>
                    <a:pt x="606" y="94"/>
                  </a:lnTo>
                  <a:lnTo>
                    <a:pt x="606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08" y="103"/>
                  </a:lnTo>
                  <a:lnTo>
                    <a:pt x="606" y="103"/>
                  </a:lnTo>
                  <a:lnTo>
                    <a:pt x="606" y="105"/>
                  </a:lnTo>
                  <a:lnTo>
                    <a:pt x="608" y="105"/>
                  </a:lnTo>
                  <a:lnTo>
                    <a:pt x="608" y="108"/>
                  </a:lnTo>
                  <a:lnTo>
                    <a:pt x="608" y="110"/>
                  </a:lnTo>
                  <a:lnTo>
                    <a:pt x="612" y="110"/>
                  </a:lnTo>
                  <a:lnTo>
                    <a:pt x="608" y="110"/>
                  </a:lnTo>
                  <a:lnTo>
                    <a:pt x="612" y="110"/>
                  </a:lnTo>
                  <a:lnTo>
                    <a:pt x="612" y="114"/>
                  </a:lnTo>
                  <a:lnTo>
                    <a:pt x="612" y="110"/>
                  </a:lnTo>
                  <a:lnTo>
                    <a:pt x="613" y="110"/>
                  </a:lnTo>
                  <a:lnTo>
                    <a:pt x="617" y="110"/>
                  </a:lnTo>
                  <a:lnTo>
                    <a:pt x="619" y="110"/>
                  </a:lnTo>
                  <a:lnTo>
                    <a:pt x="619" y="108"/>
                  </a:lnTo>
                  <a:lnTo>
                    <a:pt x="622" y="108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4"/>
                  </a:lnTo>
                  <a:lnTo>
                    <a:pt x="624" y="115"/>
                  </a:lnTo>
                  <a:lnTo>
                    <a:pt x="624" y="119"/>
                  </a:lnTo>
                  <a:lnTo>
                    <a:pt x="622" y="119"/>
                  </a:lnTo>
                  <a:lnTo>
                    <a:pt x="619" y="119"/>
                  </a:lnTo>
                  <a:lnTo>
                    <a:pt x="617" y="119"/>
                  </a:lnTo>
                  <a:lnTo>
                    <a:pt x="617" y="115"/>
                  </a:lnTo>
                  <a:lnTo>
                    <a:pt x="617" y="119"/>
                  </a:lnTo>
                  <a:lnTo>
                    <a:pt x="613" y="119"/>
                  </a:lnTo>
                  <a:lnTo>
                    <a:pt x="613" y="121"/>
                  </a:lnTo>
                  <a:lnTo>
                    <a:pt x="613" y="124"/>
                  </a:lnTo>
                  <a:lnTo>
                    <a:pt x="612" y="124"/>
                  </a:lnTo>
                  <a:lnTo>
                    <a:pt x="612" y="126"/>
                  </a:lnTo>
                  <a:lnTo>
                    <a:pt x="608" y="126"/>
                  </a:lnTo>
                  <a:lnTo>
                    <a:pt x="606" y="126"/>
                  </a:lnTo>
                  <a:lnTo>
                    <a:pt x="603" y="126"/>
                  </a:lnTo>
                  <a:lnTo>
                    <a:pt x="603" y="129"/>
                  </a:lnTo>
                  <a:lnTo>
                    <a:pt x="601" y="129"/>
                  </a:lnTo>
                  <a:lnTo>
                    <a:pt x="601" y="131"/>
                  </a:lnTo>
                  <a:lnTo>
                    <a:pt x="598" y="131"/>
                  </a:lnTo>
                  <a:lnTo>
                    <a:pt x="598" y="135"/>
                  </a:lnTo>
                  <a:lnTo>
                    <a:pt x="601" y="135"/>
                  </a:lnTo>
                  <a:lnTo>
                    <a:pt x="598" y="135"/>
                  </a:lnTo>
                  <a:lnTo>
                    <a:pt x="601" y="135"/>
                  </a:lnTo>
                  <a:lnTo>
                    <a:pt x="601" y="136"/>
                  </a:lnTo>
                  <a:lnTo>
                    <a:pt x="601" y="140"/>
                  </a:lnTo>
                  <a:lnTo>
                    <a:pt x="598" y="140"/>
                  </a:lnTo>
                  <a:lnTo>
                    <a:pt x="598" y="136"/>
                  </a:lnTo>
                  <a:lnTo>
                    <a:pt x="598" y="140"/>
                  </a:lnTo>
                  <a:lnTo>
                    <a:pt x="596" y="140"/>
                  </a:lnTo>
                  <a:lnTo>
                    <a:pt x="596" y="142"/>
                  </a:lnTo>
                  <a:lnTo>
                    <a:pt x="596" y="140"/>
                  </a:lnTo>
                  <a:lnTo>
                    <a:pt x="596" y="142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1" y="140"/>
                  </a:lnTo>
                  <a:lnTo>
                    <a:pt x="591" y="142"/>
                  </a:lnTo>
                  <a:lnTo>
                    <a:pt x="587" y="142"/>
                  </a:lnTo>
                  <a:lnTo>
                    <a:pt x="585" y="142"/>
                  </a:lnTo>
                  <a:lnTo>
                    <a:pt x="585" y="145"/>
                  </a:lnTo>
                  <a:lnTo>
                    <a:pt x="585" y="142"/>
                  </a:lnTo>
                  <a:lnTo>
                    <a:pt x="585" y="145"/>
                  </a:lnTo>
                  <a:lnTo>
                    <a:pt x="585" y="142"/>
                  </a:lnTo>
                  <a:lnTo>
                    <a:pt x="585" y="145"/>
                  </a:lnTo>
                  <a:lnTo>
                    <a:pt x="585" y="142"/>
                  </a:lnTo>
                  <a:lnTo>
                    <a:pt x="585" y="145"/>
                  </a:lnTo>
                  <a:lnTo>
                    <a:pt x="582" y="145"/>
                  </a:lnTo>
                  <a:lnTo>
                    <a:pt x="582" y="147"/>
                  </a:lnTo>
                  <a:lnTo>
                    <a:pt x="582" y="145"/>
                  </a:lnTo>
                  <a:lnTo>
                    <a:pt x="582" y="147"/>
                  </a:lnTo>
                  <a:lnTo>
                    <a:pt x="580" y="147"/>
                  </a:lnTo>
                  <a:lnTo>
                    <a:pt x="580" y="150"/>
                  </a:lnTo>
                  <a:lnTo>
                    <a:pt x="580" y="147"/>
                  </a:lnTo>
                  <a:lnTo>
                    <a:pt x="580" y="150"/>
                  </a:lnTo>
                  <a:lnTo>
                    <a:pt x="577" y="150"/>
                  </a:lnTo>
                  <a:lnTo>
                    <a:pt x="575" y="150"/>
                  </a:lnTo>
                  <a:lnTo>
                    <a:pt x="575" y="152"/>
                  </a:lnTo>
                  <a:lnTo>
                    <a:pt x="575" y="156"/>
                  </a:lnTo>
                  <a:lnTo>
                    <a:pt x="571" y="156"/>
                  </a:lnTo>
                  <a:lnTo>
                    <a:pt x="571" y="157"/>
                  </a:lnTo>
                  <a:lnTo>
                    <a:pt x="570" y="157"/>
                  </a:lnTo>
                  <a:lnTo>
                    <a:pt x="571" y="157"/>
                  </a:lnTo>
                  <a:lnTo>
                    <a:pt x="570" y="157"/>
                  </a:lnTo>
                  <a:lnTo>
                    <a:pt x="570" y="161"/>
                  </a:lnTo>
                  <a:lnTo>
                    <a:pt x="571" y="161"/>
                  </a:lnTo>
                  <a:lnTo>
                    <a:pt x="570" y="161"/>
                  </a:lnTo>
                  <a:lnTo>
                    <a:pt x="571" y="161"/>
                  </a:lnTo>
                  <a:lnTo>
                    <a:pt x="570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0" y="163"/>
                  </a:lnTo>
                  <a:lnTo>
                    <a:pt x="566" y="163"/>
                  </a:lnTo>
                  <a:lnTo>
                    <a:pt x="564" y="163"/>
                  </a:lnTo>
                  <a:lnTo>
                    <a:pt x="564" y="166"/>
                  </a:lnTo>
                  <a:lnTo>
                    <a:pt x="566" y="166"/>
                  </a:lnTo>
                  <a:lnTo>
                    <a:pt x="566" y="168"/>
                  </a:lnTo>
                  <a:lnTo>
                    <a:pt x="570" y="168"/>
                  </a:lnTo>
                  <a:lnTo>
                    <a:pt x="566" y="168"/>
                  </a:lnTo>
                  <a:lnTo>
                    <a:pt x="570" y="168"/>
                  </a:lnTo>
                  <a:lnTo>
                    <a:pt x="570" y="171"/>
                  </a:lnTo>
                  <a:lnTo>
                    <a:pt x="570" y="168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73"/>
                  </a:lnTo>
                  <a:lnTo>
                    <a:pt x="566" y="171"/>
                  </a:lnTo>
                  <a:lnTo>
                    <a:pt x="564" y="171"/>
                  </a:lnTo>
                  <a:lnTo>
                    <a:pt x="564" y="173"/>
                  </a:lnTo>
                  <a:lnTo>
                    <a:pt x="561" y="173"/>
                  </a:lnTo>
                  <a:lnTo>
                    <a:pt x="557" y="173"/>
                  </a:lnTo>
                  <a:lnTo>
                    <a:pt x="557" y="177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2"/>
                  </a:lnTo>
                  <a:lnTo>
                    <a:pt x="552" y="182"/>
                  </a:lnTo>
                  <a:lnTo>
                    <a:pt x="552" y="184"/>
                  </a:lnTo>
                  <a:lnTo>
                    <a:pt x="556" y="184"/>
                  </a:lnTo>
                  <a:lnTo>
                    <a:pt x="552" y="184"/>
                  </a:lnTo>
                  <a:lnTo>
                    <a:pt x="556" y="184"/>
                  </a:lnTo>
                  <a:lnTo>
                    <a:pt x="552" y="184"/>
                  </a:lnTo>
                  <a:lnTo>
                    <a:pt x="552" y="187"/>
                  </a:lnTo>
                  <a:lnTo>
                    <a:pt x="550" y="187"/>
                  </a:lnTo>
                  <a:lnTo>
                    <a:pt x="550" y="189"/>
                  </a:lnTo>
                  <a:lnTo>
                    <a:pt x="550" y="192"/>
                  </a:lnTo>
                  <a:lnTo>
                    <a:pt x="550" y="194"/>
                  </a:lnTo>
                  <a:lnTo>
                    <a:pt x="550" y="192"/>
                  </a:lnTo>
                  <a:lnTo>
                    <a:pt x="547" y="192"/>
                  </a:lnTo>
                  <a:lnTo>
                    <a:pt x="545" y="192"/>
                  </a:lnTo>
                  <a:lnTo>
                    <a:pt x="545" y="194"/>
                  </a:lnTo>
                  <a:lnTo>
                    <a:pt x="541" y="194"/>
                  </a:lnTo>
                  <a:lnTo>
                    <a:pt x="541" y="192"/>
                  </a:lnTo>
                  <a:lnTo>
                    <a:pt x="540" y="192"/>
                  </a:lnTo>
                  <a:lnTo>
                    <a:pt x="541" y="192"/>
                  </a:lnTo>
                  <a:lnTo>
                    <a:pt x="540" y="192"/>
                  </a:lnTo>
                  <a:lnTo>
                    <a:pt x="540" y="189"/>
                  </a:lnTo>
                  <a:lnTo>
                    <a:pt x="540" y="187"/>
                  </a:lnTo>
                  <a:lnTo>
                    <a:pt x="536" y="189"/>
                  </a:lnTo>
                  <a:lnTo>
                    <a:pt x="536" y="187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4" y="182"/>
                  </a:lnTo>
                  <a:lnTo>
                    <a:pt x="531" y="182"/>
                  </a:lnTo>
                  <a:lnTo>
                    <a:pt x="531" y="178"/>
                  </a:lnTo>
                  <a:lnTo>
                    <a:pt x="529" y="178"/>
                  </a:lnTo>
                  <a:lnTo>
                    <a:pt x="529" y="177"/>
                  </a:lnTo>
                  <a:lnTo>
                    <a:pt x="529" y="173"/>
                  </a:lnTo>
                  <a:lnTo>
                    <a:pt x="529" y="177"/>
                  </a:lnTo>
                  <a:lnTo>
                    <a:pt x="526" y="173"/>
                  </a:lnTo>
                  <a:lnTo>
                    <a:pt x="526" y="177"/>
                  </a:lnTo>
                  <a:lnTo>
                    <a:pt x="524" y="177"/>
                  </a:lnTo>
                  <a:lnTo>
                    <a:pt x="524" y="173"/>
                  </a:lnTo>
                  <a:lnTo>
                    <a:pt x="524" y="171"/>
                  </a:lnTo>
                  <a:lnTo>
                    <a:pt x="524" y="168"/>
                  </a:lnTo>
                  <a:lnTo>
                    <a:pt x="520" y="168"/>
                  </a:lnTo>
                  <a:lnTo>
                    <a:pt x="520" y="166"/>
                  </a:lnTo>
                  <a:lnTo>
                    <a:pt x="519" y="166"/>
                  </a:lnTo>
                  <a:lnTo>
                    <a:pt x="515" y="166"/>
                  </a:lnTo>
                  <a:lnTo>
                    <a:pt x="513" y="166"/>
                  </a:lnTo>
                  <a:lnTo>
                    <a:pt x="510" y="166"/>
                  </a:lnTo>
                  <a:lnTo>
                    <a:pt x="510" y="168"/>
                  </a:lnTo>
                  <a:lnTo>
                    <a:pt x="510" y="166"/>
                  </a:lnTo>
                  <a:lnTo>
                    <a:pt x="510" y="168"/>
                  </a:lnTo>
                  <a:lnTo>
                    <a:pt x="510" y="166"/>
                  </a:lnTo>
                  <a:lnTo>
                    <a:pt x="508" y="166"/>
                  </a:lnTo>
                  <a:lnTo>
                    <a:pt x="505" y="166"/>
                  </a:lnTo>
                  <a:lnTo>
                    <a:pt x="503" y="166"/>
                  </a:lnTo>
                  <a:lnTo>
                    <a:pt x="503" y="163"/>
                  </a:lnTo>
                  <a:lnTo>
                    <a:pt x="503" y="166"/>
                  </a:lnTo>
                  <a:lnTo>
                    <a:pt x="499" y="166"/>
                  </a:lnTo>
                  <a:lnTo>
                    <a:pt x="499" y="163"/>
                  </a:lnTo>
                  <a:lnTo>
                    <a:pt x="499" y="166"/>
                  </a:lnTo>
                  <a:lnTo>
                    <a:pt x="498" y="166"/>
                  </a:lnTo>
                  <a:lnTo>
                    <a:pt x="498" y="163"/>
                  </a:lnTo>
                  <a:lnTo>
                    <a:pt x="494" y="163"/>
                  </a:lnTo>
                  <a:lnTo>
                    <a:pt x="494" y="166"/>
                  </a:lnTo>
                  <a:lnTo>
                    <a:pt x="494" y="163"/>
                  </a:lnTo>
                  <a:lnTo>
                    <a:pt x="492" y="163"/>
                  </a:lnTo>
                  <a:lnTo>
                    <a:pt x="492" y="161"/>
                  </a:lnTo>
                  <a:lnTo>
                    <a:pt x="489" y="161"/>
                  </a:lnTo>
                  <a:lnTo>
                    <a:pt x="487" y="157"/>
                  </a:lnTo>
                  <a:lnTo>
                    <a:pt x="484" y="157"/>
                  </a:lnTo>
                  <a:lnTo>
                    <a:pt x="484" y="161"/>
                  </a:lnTo>
                  <a:lnTo>
                    <a:pt x="484" y="163"/>
                  </a:lnTo>
                  <a:lnTo>
                    <a:pt x="484" y="166"/>
                  </a:lnTo>
                  <a:lnTo>
                    <a:pt x="484" y="168"/>
                  </a:lnTo>
                  <a:lnTo>
                    <a:pt x="482" y="168"/>
                  </a:lnTo>
                  <a:lnTo>
                    <a:pt x="484" y="168"/>
                  </a:lnTo>
                  <a:lnTo>
                    <a:pt x="484" y="171"/>
                  </a:lnTo>
                  <a:lnTo>
                    <a:pt x="484" y="173"/>
                  </a:lnTo>
                  <a:lnTo>
                    <a:pt x="484" y="177"/>
                  </a:lnTo>
                  <a:lnTo>
                    <a:pt x="487" y="177"/>
                  </a:lnTo>
                  <a:lnTo>
                    <a:pt x="487" y="178"/>
                  </a:lnTo>
                  <a:lnTo>
                    <a:pt x="487" y="182"/>
                  </a:lnTo>
                  <a:lnTo>
                    <a:pt x="487" y="184"/>
                  </a:lnTo>
                  <a:lnTo>
                    <a:pt x="484" y="184"/>
                  </a:lnTo>
                  <a:lnTo>
                    <a:pt x="484" y="187"/>
                  </a:lnTo>
                  <a:lnTo>
                    <a:pt x="484" y="189"/>
                  </a:lnTo>
                  <a:lnTo>
                    <a:pt x="484" y="192"/>
                  </a:lnTo>
                  <a:lnTo>
                    <a:pt x="482" y="192"/>
                  </a:lnTo>
                  <a:lnTo>
                    <a:pt x="482" y="194"/>
                  </a:lnTo>
                  <a:lnTo>
                    <a:pt x="478" y="194"/>
                  </a:lnTo>
                  <a:lnTo>
                    <a:pt x="482" y="194"/>
                  </a:lnTo>
                  <a:lnTo>
                    <a:pt x="482" y="198"/>
                  </a:lnTo>
                  <a:lnTo>
                    <a:pt x="478" y="198"/>
                  </a:lnTo>
                  <a:lnTo>
                    <a:pt x="482" y="198"/>
                  </a:lnTo>
                  <a:lnTo>
                    <a:pt x="478" y="198"/>
                  </a:lnTo>
                  <a:lnTo>
                    <a:pt x="482" y="198"/>
                  </a:lnTo>
                  <a:lnTo>
                    <a:pt x="482" y="199"/>
                  </a:lnTo>
                  <a:lnTo>
                    <a:pt x="484" y="199"/>
                  </a:lnTo>
                  <a:lnTo>
                    <a:pt x="484" y="203"/>
                  </a:lnTo>
                  <a:lnTo>
                    <a:pt x="484" y="205"/>
                  </a:lnTo>
                  <a:lnTo>
                    <a:pt x="484" y="208"/>
                  </a:lnTo>
                  <a:lnTo>
                    <a:pt x="482" y="208"/>
                  </a:lnTo>
                  <a:lnTo>
                    <a:pt x="482" y="210"/>
                  </a:lnTo>
                  <a:lnTo>
                    <a:pt x="478" y="210"/>
                  </a:lnTo>
                  <a:lnTo>
                    <a:pt x="477" y="210"/>
                  </a:lnTo>
                  <a:lnTo>
                    <a:pt x="477" y="208"/>
                  </a:lnTo>
                  <a:lnTo>
                    <a:pt x="473" y="208"/>
                  </a:lnTo>
                  <a:lnTo>
                    <a:pt x="471" y="208"/>
                  </a:lnTo>
                  <a:lnTo>
                    <a:pt x="468" y="208"/>
                  </a:lnTo>
                  <a:lnTo>
                    <a:pt x="466" y="208"/>
                  </a:lnTo>
                  <a:lnTo>
                    <a:pt x="466" y="205"/>
                  </a:lnTo>
                  <a:lnTo>
                    <a:pt x="466" y="208"/>
                  </a:lnTo>
                  <a:lnTo>
                    <a:pt x="466" y="205"/>
                  </a:lnTo>
                  <a:lnTo>
                    <a:pt x="466" y="208"/>
                  </a:lnTo>
                  <a:lnTo>
                    <a:pt x="466" y="205"/>
                  </a:lnTo>
                  <a:lnTo>
                    <a:pt x="466" y="208"/>
                  </a:lnTo>
                  <a:lnTo>
                    <a:pt x="466" y="205"/>
                  </a:lnTo>
                  <a:lnTo>
                    <a:pt x="463" y="205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05"/>
                  </a:lnTo>
                  <a:lnTo>
                    <a:pt x="452" y="205"/>
                  </a:lnTo>
                  <a:lnTo>
                    <a:pt x="450" y="205"/>
                  </a:lnTo>
                  <a:lnTo>
                    <a:pt x="447" y="205"/>
                  </a:lnTo>
                  <a:lnTo>
                    <a:pt x="445" y="205"/>
                  </a:lnTo>
                  <a:lnTo>
                    <a:pt x="442" y="205"/>
                  </a:lnTo>
                  <a:lnTo>
                    <a:pt x="442" y="208"/>
                  </a:lnTo>
                  <a:lnTo>
                    <a:pt x="440" y="208"/>
                  </a:lnTo>
                  <a:lnTo>
                    <a:pt x="436" y="208"/>
                  </a:lnTo>
                  <a:lnTo>
                    <a:pt x="436" y="205"/>
                  </a:lnTo>
                  <a:lnTo>
                    <a:pt x="435" y="205"/>
                  </a:lnTo>
                  <a:lnTo>
                    <a:pt x="431" y="205"/>
                  </a:lnTo>
                  <a:lnTo>
                    <a:pt x="435" y="205"/>
                  </a:lnTo>
                  <a:lnTo>
                    <a:pt x="431" y="205"/>
                  </a:lnTo>
                  <a:lnTo>
                    <a:pt x="431" y="203"/>
                  </a:lnTo>
                  <a:lnTo>
                    <a:pt x="429" y="203"/>
                  </a:lnTo>
                  <a:lnTo>
                    <a:pt x="426" y="203"/>
                  </a:lnTo>
                  <a:lnTo>
                    <a:pt x="426" y="199"/>
                  </a:lnTo>
                  <a:lnTo>
                    <a:pt x="424" y="199"/>
                  </a:lnTo>
                  <a:lnTo>
                    <a:pt x="421" y="199"/>
                  </a:lnTo>
                  <a:lnTo>
                    <a:pt x="419" y="199"/>
                  </a:lnTo>
                  <a:lnTo>
                    <a:pt x="415" y="199"/>
                  </a:lnTo>
                  <a:lnTo>
                    <a:pt x="415" y="198"/>
                  </a:lnTo>
                  <a:lnTo>
                    <a:pt x="414" y="198"/>
                  </a:lnTo>
                  <a:lnTo>
                    <a:pt x="410" y="198"/>
                  </a:lnTo>
                  <a:lnTo>
                    <a:pt x="410" y="194"/>
                  </a:lnTo>
                  <a:lnTo>
                    <a:pt x="408" y="194"/>
                  </a:lnTo>
                  <a:lnTo>
                    <a:pt x="408" y="192"/>
                  </a:lnTo>
                  <a:lnTo>
                    <a:pt x="405" y="192"/>
                  </a:lnTo>
                  <a:lnTo>
                    <a:pt x="405" y="189"/>
                  </a:lnTo>
                  <a:lnTo>
                    <a:pt x="403" y="189"/>
                  </a:lnTo>
                  <a:lnTo>
                    <a:pt x="405" y="189"/>
                  </a:lnTo>
                  <a:lnTo>
                    <a:pt x="403" y="189"/>
                  </a:lnTo>
                  <a:lnTo>
                    <a:pt x="405" y="189"/>
                  </a:lnTo>
                  <a:lnTo>
                    <a:pt x="403" y="189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398" y="187"/>
                  </a:lnTo>
                  <a:lnTo>
                    <a:pt x="398" y="189"/>
                  </a:lnTo>
                  <a:lnTo>
                    <a:pt x="398" y="187"/>
                  </a:lnTo>
                  <a:lnTo>
                    <a:pt x="394" y="187"/>
                  </a:lnTo>
                  <a:lnTo>
                    <a:pt x="393" y="187"/>
                  </a:lnTo>
                  <a:lnTo>
                    <a:pt x="389" y="187"/>
                  </a:lnTo>
                  <a:lnTo>
                    <a:pt x="389" y="184"/>
                  </a:lnTo>
                  <a:lnTo>
                    <a:pt x="387" y="184"/>
                  </a:lnTo>
                  <a:lnTo>
                    <a:pt x="387" y="182"/>
                  </a:lnTo>
                  <a:lnTo>
                    <a:pt x="387" y="184"/>
                  </a:lnTo>
                  <a:lnTo>
                    <a:pt x="384" y="184"/>
                  </a:lnTo>
                  <a:lnTo>
                    <a:pt x="384" y="182"/>
                  </a:lnTo>
                  <a:lnTo>
                    <a:pt x="382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82" y="184"/>
                  </a:lnTo>
                  <a:lnTo>
                    <a:pt x="379" y="184"/>
                  </a:lnTo>
                  <a:lnTo>
                    <a:pt x="379" y="187"/>
                  </a:lnTo>
                  <a:lnTo>
                    <a:pt x="379" y="189"/>
                  </a:lnTo>
                  <a:lnTo>
                    <a:pt x="375" y="189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0" y="192"/>
                  </a:lnTo>
                  <a:lnTo>
                    <a:pt x="370" y="194"/>
                  </a:lnTo>
                  <a:lnTo>
                    <a:pt x="368" y="194"/>
                  </a:lnTo>
                  <a:lnTo>
                    <a:pt x="365" y="194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3" y="194"/>
                  </a:lnTo>
                  <a:lnTo>
                    <a:pt x="359" y="194"/>
                  </a:lnTo>
                  <a:lnTo>
                    <a:pt x="358" y="194"/>
                  </a:lnTo>
                  <a:lnTo>
                    <a:pt x="354" y="194"/>
                  </a:lnTo>
                  <a:lnTo>
                    <a:pt x="354" y="198"/>
                  </a:lnTo>
                  <a:lnTo>
                    <a:pt x="354" y="194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2" y="194"/>
                  </a:lnTo>
                  <a:lnTo>
                    <a:pt x="352" y="192"/>
                  </a:lnTo>
                  <a:lnTo>
                    <a:pt x="349" y="192"/>
                  </a:lnTo>
                  <a:lnTo>
                    <a:pt x="349" y="189"/>
                  </a:lnTo>
                  <a:lnTo>
                    <a:pt x="347" y="189"/>
                  </a:lnTo>
                  <a:lnTo>
                    <a:pt x="347" y="187"/>
                  </a:lnTo>
                  <a:lnTo>
                    <a:pt x="347" y="184"/>
                  </a:lnTo>
                  <a:lnTo>
                    <a:pt x="344" y="184"/>
                  </a:lnTo>
                  <a:lnTo>
                    <a:pt x="342" y="184"/>
                  </a:lnTo>
                  <a:lnTo>
                    <a:pt x="344" y="184"/>
                  </a:lnTo>
                  <a:lnTo>
                    <a:pt x="344" y="182"/>
                  </a:lnTo>
                  <a:lnTo>
                    <a:pt x="342" y="182"/>
                  </a:lnTo>
                  <a:lnTo>
                    <a:pt x="342" y="178"/>
                  </a:lnTo>
                  <a:lnTo>
                    <a:pt x="342" y="182"/>
                  </a:lnTo>
                  <a:lnTo>
                    <a:pt x="338" y="182"/>
                  </a:lnTo>
                  <a:lnTo>
                    <a:pt x="337" y="182"/>
                  </a:lnTo>
                  <a:lnTo>
                    <a:pt x="333" y="182"/>
                  </a:lnTo>
                  <a:lnTo>
                    <a:pt x="331" y="182"/>
                  </a:lnTo>
                  <a:lnTo>
                    <a:pt x="328" y="182"/>
                  </a:lnTo>
                  <a:lnTo>
                    <a:pt x="326" y="182"/>
                  </a:lnTo>
                  <a:lnTo>
                    <a:pt x="328" y="182"/>
                  </a:lnTo>
                  <a:lnTo>
                    <a:pt x="326" y="182"/>
                  </a:lnTo>
                  <a:lnTo>
                    <a:pt x="326" y="178"/>
                  </a:lnTo>
                  <a:lnTo>
                    <a:pt x="323" y="178"/>
                  </a:lnTo>
                  <a:lnTo>
                    <a:pt x="323" y="177"/>
                  </a:lnTo>
                  <a:lnTo>
                    <a:pt x="323" y="178"/>
                  </a:lnTo>
                  <a:lnTo>
                    <a:pt x="321" y="178"/>
                  </a:lnTo>
                  <a:lnTo>
                    <a:pt x="321" y="182"/>
                  </a:lnTo>
                  <a:lnTo>
                    <a:pt x="321" y="178"/>
                  </a:lnTo>
                  <a:lnTo>
                    <a:pt x="321" y="182"/>
                  </a:lnTo>
                  <a:lnTo>
                    <a:pt x="317" y="182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5" y="182"/>
                  </a:lnTo>
                  <a:lnTo>
                    <a:pt x="315" y="178"/>
                  </a:lnTo>
                  <a:lnTo>
                    <a:pt x="315" y="182"/>
                  </a:lnTo>
                  <a:lnTo>
                    <a:pt x="315" y="178"/>
                  </a:lnTo>
                  <a:lnTo>
                    <a:pt x="312" y="178"/>
                  </a:lnTo>
                  <a:lnTo>
                    <a:pt x="312" y="182"/>
                  </a:lnTo>
                  <a:lnTo>
                    <a:pt x="310" y="182"/>
                  </a:lnTo>
                  <a:lnTo>
                    <a:pt x="307" y="182"/>
                  </a:lnTo>
                  <a:lnTo>
                    <a:pt x="307" y="178"/>
                  </a:lnTo>
                  <a:lnTo>
                    <a:pt x="307" y="182"/>
                  </a:lnTo>
                  <a:lnTo>
                    <a:pt x="307" y="178"/>
                  </a:lnTo>
                  <a:lnTo>
                    <a:pt x="307" y="182"/>
                  </a:lnTo>
                  <a:lnTo>
                    <a:pt x="305" y="182"/>
                  </a:lnTo>
                  <a:lnTo>
                    <a:pt x="301" y="182"/>
                  </a:lnTo>
                  <a:lnTo>
                    <a:pt x="300" y="182"/>
                  </a:lnTo>
                  <a:lnTo>
                    <a:pt x="300" y="178"/>
                  </a:lnTo>
                  <a:lnTo>
                    <a:pt x="296" y="178"/>
                  </a:lnTo>
                  <a:lnTo>
                    <a:pt x="296" y="182"/>
                  </a:lnTo>
                  <a:lnTo>
                    <a:pt x="294" y="182"/>
                  </a:lnTo>
                  <a:lnTo>
                    <a:pt x="294" y="178"/>
                  </a:lnTo>
                  <a:lnTo>
                    <a:pt x="291" y="178"/>
                  </a:lnTo>
                  <a:lnTo>
                    <a:pt x="289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4" y="177"/>
                  </a:lnTo>
                  <a:lnTo>
                    <a:pt x="280" y="177"/>
                  </a:lnTo>
                  <a:lnTo>
                    <a:pt x="280" y="173"/>
                  </a:lnTo>
                  <a:lnTo>
                    <a:pt x="279" y="173"/>
                  </a:lnTo>
                  <a:lnTo>
                    <a:pt x="279" y="171"/>
                  </a:lnTo>
                  <a:lnTo>
                    <a:pt x="275" y="171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5" y="168"/>
                  </a:lnTo>
                  <a:lnTo>
                    <a:pt x="273" y="168"/>
                  </a:lnTo>
                  <a:lnTo>
                    <a:pt x="270" y="168"/>
                  </a:lnTo>
                  <a:lnTo>
                    <a:pt x="268" y="168"/>
                  </a:lnTo>
                  <a:lnTo>
                    <a:pt x="268" y="166"/>
                  </a:lnTo>
                  <a:lnTo>
                    <a:pt x="265" y="166"/>
                  </a:lnTo>
                  <a:lnTo>
                    <a:pt x="263" y="166"/>
                  </a:lnTo>
                  <a:lnTo>
                    <a:pt x="263" y="168"/>
                  </a:lnTo>
                  <a:lnTo>
                    <a:pt x="263" y="166"/>
                  </a:lnTo>
                  <a:lnTo>
                    <a:pt x="263" y="168"/>
                  </a:lnTo>
                  <a:lnTo>
                    <a:pt x="259" y="168"/>
                  </a:lnTo>
                  <a:lnTo>
                    <a:pt x="259" y="166"/>
                  </a:lnTo>
                  <a:lnTo>
                    <a:pt x="258" y="166"/>
                  </a:lnTo>
                  <a:lnTo>
                    <a:pt x="254" y="166"/>
                  </a:lnTo>
                  <a:lnTo>
                    <a:pt x="252" y="166"/>
                  </a:lnTo>
                  <a:lnTo>
                    <a:pt x="252" y="163"/>
                  </a:lnTo>
                  <a:lnTo>
                    <a:pt x="252" y="166"/>
                  </a:lnTo>
                  <a:lnTo>
                    <a:pt x="249" y="166"/>
                  </a:lnTo>
                  <a:lnTo>
                    <a:pt x="249" y="163"/>
                  </a:lnTo>
                  <a:lnTo>
                    <a:pt x="249" y="166"/>
                  </a:lnTo>
                  <a:lnTo>
                    <a:pt x="247" y="166"/>
                  </a:lnTo>
                  <a:lnTo>
                    <a:pt x="247" y="163"/>
                  </a:lnTo>
                  <a:lnTo>
                    <a:pt x="247" y="166"/>
                  </a:lnTo>
                  <a:lnTo>
                    <a:pt x="244" y="166"/>
                  </a:lnTo>
                  <a:lnTo>
                    <a:pt x="244" y="163"/>
                  </a:lnTo>
                  <a:lnTo>
                    <a:pt x="242" y="163"/>
                  </a:lnTo>
                  <a:lnTo>
                    <a:pt x="238" y="163"/>
                  </a:lnTo>
                  <a:lnTo>
                    <a:pt x="238" y="166"/>
                  </a:lnTo>
                  <a:lnTo>
                    <a:pt x="238" y="163"/>
                  </a:lnTo>
                  <a:lnTo>
                    <a:pt x="238" y="166"/>
                  </a:lnTo>
                  <a:lnTo>
                    <a:pt x="238" y="163"/>
                  </a:lnTo>
                  <a:lnTo>
                    <a:pt x="237" y="163"/>
                  </a:lnTo>
                  <a:lnTo>
                    <a:pt x="237" y="166"/>
                  </a:lnTo>
                  <a:lnTo>
                    <a:pt x="237" y="163"/>
                  </a:lnTo>
                  <a:lnTo>
                    <a:pt x="237" y="166"/>
                  </a:lnTo>
                  <a:lnTo>
                    <a:pt x="237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63"/>
                  </a:lnTo>
                  <a:lnTo>
                    <a:pt x="221" y="161"/>
                  </a:lnTo>
                  <a:lnTo>
                    <a:pt x="217" y="161"/>
                  </a:lnTo>
                  <a:lnTo>
                    <a:pt x="217" y="157"/>
                  </a:lnTo>
                  <a:lnTo>
                    <a:pt x="216" y="157"/>
                  </a:lnTo>
                  <a:lnTo>
                    <a:pt x="212" y="157"/>
                  </a:lnTo>
                  <a:lnTo>
                    <a:pt x="212" y="156"/>
                  </a:lnTo>
                  <a:lnTo>
                    <a:pt x="210" y="156"/>
                  </a:lnTo>
                  <a:lnTo>
                    <a:pt x="207" y="156"/>
                  </a:lnTo>
                  <a:lnTo>
                    <a:pt x="205" y="156"/>
                  </a:lnTo>
                  <a:lnTo>
                    <a:pt x="205" y="152"/>
                  </a:lnTo>
                  <a:lnTo>
                    <a:pt x="205" y="156"/>
                  </a:lnTo>
                  <a:lnTo>
                    <a:pt x="202" y="156"/>
                  </a:lnTo>
                  <a:lnTo>
                    <a:pt x="205" y="156"/>
                  </a:lnTo>
                  <a:lnTo>
                    <a:pt x="202" y="156"/>
                  </a:lnTo>
                  <a:lnTo>
                    <a:pt x="200" y="156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6"/>
                  </a:lnTo>
                  <a:lnTo>
                    <a:pt x="188" y="156"/>
                  </a:lnTo>
                  <a:lnTo>
                    <a:pt x="186" y="156"/>
                  </a:lnTo>
                  <a:lnTo>
                    <a:pt x="182" y="156"/>
                  </a:lnTo>
                  <a:lnTo>
                    <a:pt x="181" y="156"/>
                  </a:lnTo>
                  <a:lnTo>
                    <a:pt x="177" y="156"/>
                  </a:lnTo>
                  <a:lnTo>
                    <a:pt x="175" y="156"/>
                  </a:lnTo>
                  <a:lnTo>
                    <a:pt x="172" y="156"/>
                  </a:lnTo>
                  <a:lnTo>
                    <a:pt x="172" y="157"/>
                  </a:lnTo>
                  <a:lnTo>
                    <a:pt x="170" y="157"/>
                  </a:lnTo>
                  <a:lnTo>
                    <a:pt x="167" y="157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57"/>
                  </a:lnTo>
                  <a:lnTo>
                    <a:pt x="161" y="157"/>
                  </a:lnTo>
                  <a:lnTo>
                    <a:pt x="161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4" y="152"/>
                  </a:lnTo>
                  <a:lnTo>
                    <a:pt x="151" y="152"/>
                  </a:lnTo>
                  <a:lnTo>
                    <a:pt x="151" y="150"/>
                  </a:lnTo>
                  <a:lnTo>
                    <a:pt x="151" y="152"/>
                  </a:lnTo>
                  <a:lnTo>
                    <a:pt x="151" y="150"/>
                  </a:lnTo>
                  <a:lnTo>
                    <a:pt x="149" y="150"/>
                  </a:lnTo>
                  <a:lnTo>
                    <a:pt x="149" y="147"/>
                  </a:lnTo>
                  <a:lnTo>
                    <a:pt x="146" y="147"/>
                  </a:lnTo>
                  <a:lnTo>
                    <a:pt x="146" y="145"/>
                  </a:lnTo>
                  <a:lnTo>
                    <a:pt x="144" y="145"/>
                  </a:lnTo>
                  <a:lnTo>
                    <a:pt x="146" y="145"/>
                  </a:lnTo>
                  <a:lnTo>
                    <a:pt x="144" y="145"/>
                  </a:lnTo>
                  <a:lnTo>
                    <a:pt x="140" y="145"/>
                  </a:lnTo>
                  <a:lnTo>
                    <a:pt x="139" y="145"/>
                  </a:lnTo>
                  <a:lnTo>
                    <a:pt x="139" y="142"/>
                  </a:lnTo>
                  <a:lnTo>
                    <a:pt x="139" y="145"/>
                  </a:lnTo>
                  <a:lnTo>
                    <a:pt x="139" y="142"/>
                  </a:lnTo>
                  <a:lnTo>
                    <a:pt x="139" y="145"/>
                  </a:lnTo>
                  <a:lnTo>
                    <a:pt x="139" y="142"/>
                  </a:lnTo>
                  <a:lnTo>
                    <a:pt x="139" y="145"/>
                  </a:lnTo>
                  <a:lnTo>
                    <a:pt x="135" y="145"/>
                  </a:lnTo>
                  <a:lnTo>
                    <a:pt x="135" y="142"/>
                  </a:lnTo>
                  <a:lnTo>
                    <a:pt x="135" y="145"/>
                  </a:lnTo>
                  <a:lnTo>
                    <a:pt x="135" y="142"/>
                  </a:lnTo>
                  <a:lnTo>
                    <a:pt x="133" y="142"/>
                  </a:lnTo>
                  <a:lnTo>
                    <a:pt x="133" y="145"/>
                  </a:lnTo>
                  <a:lnTo>
                    <a:pt x="133" y="142"/>
                  </a:lnTo>
                  <a:lnTo>
                    <a:pt x="133" y="145"/>
                  </a:lnTo>
                  <a:lnTo>
                    <a:pt x="130" y="145"/>
                  </a:lnTo>
                  <a:lnTo>
                    <a:pt x="130" y="147"/>
                  </a:lnTo>
                  <a:lnTo>
                    <a:pt x="128" y="147"/>
                  </a:lnTo>
                  <a:lnTo>
                    <a:pt x="125" y="147"/>
                  </a:lnTo>
                  <a:lnTo>
                    <a:pt x="125" y="150"/>
                  </a:lnTo>
                  <a:lnTo>
                    <a:pt x="125" y="147"/>
                  </a:lnTo>
                  <a:lnTo>
                    <a:pt x="123" y="147"/>
                  </a:lnTo>
                  <a:lnTo>
                    <a:pt x="123" y="150"/>
                  </a:lnTo>
                  <a:lnTo>
                    <a:pt x="119" y="150"/>
                  </a:lnTo>
                  <a:lnTo>
                    <a:pt x="119" y="147"/>
                  </a:lnTo>
                  <a:lnTo>
                    <a:pt x="118" y="147"/>
                  </a:lnTo>
                  <a:lnTo>
                    <a:pt x="114" y="147"/>
                  </a:lnTo>
                  <a:lnTo>
                    <a:pt x="112" y="147"/>
                  </a:lnTo>
                  <a:lnTo>
                    <a:pt x="114" y="147"/>
                  </a:lnTo>
                  <a:lnTo>
                    <a:pt x="112" y="147"/>
                  </a:lnTo>
                  <a:lnTo>
                    <a:pt x="112" y="145"/>
                  </a:lnTo>
                  <a:lnTo>
                    <a:pt x="109" y="145"/>
                  </a:lnTo>
                  <a:lnTo>
                    <a:pt x="107" y="145"/>
                  </a:lnTo>
                  <a:lnTo>
                    <a:pt x="104" y="145"/>
                  </a:lnTo>
                  <a:lnTo>
                    <a:pt x="107" y="145"/>
                  </a:lnTo>
                  <a:lnTo>
                    <a:pt x="104" y="142"/>
                  </a:lnTo>
                  <a:lnTo>
                    <a:pt x="104" y="140"/>
                  </a:lnTo>
                  <a:lnTo>
                    <a:pt x="104" y="136"/>
                  </a:lnTo>
                  <a:lnTo>
                    <a:pt x="102" y="136"/>
                  </a:lnTo>
                  <a:lnTo>
                    <a:pt x="102" y="135"/>
                  </a:lnTo>
                  <a:lnTo>
                    <a:pt x="98" y="135"/>
                  </a:lnTo>
                  <a:lnTo>
                    <a:pt x="98" y="131"/>
                  </a:lnTo>
                  <a:lnTo>
                    <a:pt x="97" y="131"/>
                  </a:lnTo>
                  <a:lnTo>
                    <a:pt x="97" y="129"/>
                  </a:lnTo>
                  <a:lnTo>
                    <a:pt x="97" y="131"/>
                  </a:lnTo>
                  <a:lnTo>
                    <a:pt x="97" y="129"/>
                  </a:lnTo>
                  <a:lnTo>
                    <a:pt x="93" y="129"/>
                  </a:lnTo>
                  <a:lnTo>
                    <a:pt x="93" y="126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93" y="124"/>
                  </a:lnTo>
                  <a:lnTo>
                    <a:pt x="97" y="124"/>
                  </a:lnTo>
                  <a:lnTo>
                    <a:pt x="97" y="121"/>
                  </a:lnTo>
                  <a:lnTo>
                    <a:pt x="93" y="121"/>
                  </a:lnTo>
                  <a:lnTo>
                    <a:pt x="97" y="121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91" y="119"/>
                  </a:lnTo>
                  <a:lnTo>
                    <a:pt x="88" y="119"/>
                  </a:lnTo>
                  <a:lnTo>
                    <a:pt x="91" y="119"/>
                  </a:lnTo>
                  <a:lnTo>
                    <a:pt x="91" y="115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86" y="114"/>
                  </a:lnTo>
                  <a:lnTo>
                    <a:pt x="86" y="115"/>
                  </a:lnTo>
                  <a:lnTo>
                    <a:pt x="86" y="114"/>
                  </a:lnTo>
                  <a:lnTo>
                    <a:pt x="82" y="114"/>
                  </a:lnTo>
                  <a:lnTo>
                    <a:pt x="86" y="114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6" y="108"/>
                  </a:lnTo>
                  <a:lnTo>
                    <a:pt x="86" y="105"/>
                  </a:lnTo>
                  <a:lnTo>
                    <a:pt x="82" y="105"/>
                  </a:lnTo>
                  <a:lnTo>
                    <a:pt x="82" y="108"/>
                  </a:lnTo>
                  <a:lnTo>
                    <a:pt x="82" y="105"/>
                  </a:lnTo>
                  <a:lnTo>
                    <a:pt x="86" y="105"/>
                  </a:lnTo>
                  <a:lnTo>
                    <a:pt x="82" y="105"/>
                  </a:lnTo>
                  <a:lnTo>
                    <a:pt x="82" y="103"/>
                  </a:lnTo>
                  <a:lnTo>
                    <a:pt x="86" y="103"/>
                  </a:lnTo>
                  <a:lnTo>
                    <a:pt x="82" y="103"/>
                  </a:lnTo>
                  <a:lnTo>
                    <a:pt x="82" y="100"/>
                  </a:lnTo>
                  <a:lnTo>
                    <a:pt x="82" y="98"/>
                  </a:lnTo>
                  <a:lnTo>
                    <a:pt x="82" y="100"/>
                  </a:lnTo>
                  <a:lnTo>
                    <a:pt x="82" y="98"/>
                  </a:lnTo>
                  <a:lnTo>
                    <a:pt x="82" y="94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2" y="93"/>
                  </a:lnTo>
                  <a:lnTo>
                    <a:pt x="82" y="89"/>
                  </a:lnTo>
                  <a:lnTo>
                    <a:pt x="81" y="89"/>
                  </a:lnTo>
                  <a:lnTo>
                    <a:pt x="82" y="89"/>
                  </a:lnTo>
                  <a:lnTo>
                    <a:pt x="82" y="87"/>
                  </a:lnTo>
                  <a:lnTo>
                    <a:pt x="81" y="87"/>
                  </a:lnTo>
                  <a:lnTo>
                    <a:pt x="81" y="84"/>
                  </a:lnTo>
                  <a:lnTo>
                    <a:pt x="77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2" y="82"/>
                  </a:lnTo>
                  <a:lnTo>
                    <a:pt x="81" y="82"/>
                  </a:lnTo>
                  <a:lnTo>
                    <a:pt x="82" y="82"/>
                  </a:lnTo>
                  <a:lnTo>
                    <a:pt x="81" y="82"/>
                  </a:lnTo>
                  <a:lnTo>
                    <a:pt x="81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81" y="77"/>
                  </a:lnTo>
                  <a:lnTo>
                    <a:pt x="77" y="77"/>
                  </a:lnTo>
                  <a:lnTo>
                    <a:pt x="77" y="73"/>
                  </a:lnTo>
                  <a:lnTo>
                    <a:pt x="75" y="77"/>
                  </a:lnTo>
                  <a:lnTo>
                    <a:pt x="75" y="73"/>
                  </a:lnTo>
                  <a:lnTo>
                    <a:pt x="72" y="73"/>
                  </a:lnTo>
                  <a:lnTo>
                    <a:pt x="70" y="73"/>
                  </a:lnTo>
                  <a:lnTo>
                    <a:pt x="72" y="77"/>
                  </a:lnTo>
                  <a:lnTo>
                    <a:pt x="70" y="77"/>
                  </a:lnTo>
                  <a:lnTo>
                    <a:pt x="70" y="73"/>
                  </a:lnTo>
                  <a:lnTo>
                    <a:pt x="67" y="73"/>
                  </a:lnTo>
                  <a:lnTo>
                    <a:pt x="70" y="72"/>
                  </a:lnTo>
                  <a:lnTo>
                    <a:pt x="67" y="72"/>
                  </a:lnTo>
                  <a:lnTo>
                    <a:pt x="65" y="72"/>
                  </a:lnTo>
                  <a:lnTo>
                    <a:pt x="65" y="68"/>
                  </a:lnTo>
                  <a:lnTo>
                    <a:pt x="61" y="68"/>
                  </a:lnTo>
                  <a:lnTo>
                    <a:pt x="61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4" y="72"/>
                  </a:lnTo>
                  <a:lnTo>
                    <a:pt x="51" y="68"/>
                  </a:lnTo>
                  <a:lnTo>
                    <a:pt x="51" y="66"/>
                  </a:lnTo>
                  <a:lnTo>
                    <a:pt x="54" y="66"/>
                  </a:lnTo>
                  <a:lnTo>
                    <a:pt x="54" y="63"/>
                  </a:lnTo>
                  <a:lnTo>
                    <a:pt x="54" y="61"/>
                  </a:lnTo>
                  <a:lnTo>
                    <a:pt x="51" y="61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4" y="66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9" y="68"/>
                  </a:lnTo>
                  <a:lnTo>
                    <a:pt x="40" y="72"/>
                  </a:lnTo>
                  <a:lnTo>
                    <a:pt x="39" y="72"/>
                  </a:lnTo>
                  <a:lnTo>
                    <a:pt x="35" y="72"/>
                  </a:lnTo>
                  <a:lnTo>
                    <a:pt x="35" y="68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8" y="73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3"/>
                  </a:lnTo>
                  <a:lnTo>
                    <a:pt x="23" y="77"/>
                  </a:lnTo>
                  <a:lnTo>
                    <a:pt x="19" y="77"/>
                  </a:lnTo>
                  <a:lnTo>
                    <a:pt x="19" y="79"/>
                  </a:lnTo>
                  <a:lnTo>
                    <a:pt x="18" y="79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8" y="79"/>
                  </a:lnTo>
                  <a:lnTo>
                    <a:pt x="14" y="77"/>
                  </a:lnTo>
                  <a:lnTo>
                    <a:pt x="11" y="77"/>
                  </a:lnTo>
                  <a:lnTo>
                    <a:pt x="11" y="73"/>
                  </a:lnTo>
                  <a:lnTo>
                    <a:pt x="9" y="73"/>
                  </a:lnTo>
                  <a:lnTo>
                    <a:pt x="5" y="73"/>
                  </a:lnTo>
                  <a:lnTo>
                    <a:pt x="5" y="77"/>
                  </a:lnTo>
                  <a:lnTo>
                    <a:pt x="5" y="73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8" y="58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9" y="52"/>
                  </a:lnTo>
                  <a:lnTo>
                    <a:pt x="39" y="51"/>
                  </a:lnTo>
                  <a:lnTo>
                    <a:pt x="39" y="47"/>
                  </a:lnTo>
                  <a:lnTo>
                    <a:pt x="40" y="47"/>
                  </a:lnTo>
                  <a:lnTo>
                    <a:pt x="44" y="47"/>
                  </a:lnTo>
                  <a:lnTo>
                    <a:pt x="44" y="45"/>
                  </a:lnTo>
                  <a:lnTo>
                    <a:pt x="40" y="45"/>
                  </a:lnTo>
                  <a:lnTo>
                    <a:pt x="44" y="45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9" y="42"/>
                  </a:lnTo>
                  <a:lnTo>
                    <a:pt x="49" y="38"/>
                  </a:lnTo>
                  <a:lnTo>
                    <a:pt x="49" y="42"/>
                  </a:lnTo>
                  <a:lnTo>
                    <a:pt x="49" y="38"/>
                  </a:lnTo>
                  <a:lnTo>
                    <a:pt x="51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60" y="38"/>
                  </a:lnTo>
                  <a:lnTo>
                    <a:pt x="60" y="42"/>
                  </a:lnTo>
                  <a:lnTo>
                    <a:pt x="61" y="42"/>
                  </a:lnTo>
                  <a:lnTo>
                    <a:pt x="61" y="38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7" y="37"/>
                  </a:lnTo>
                  <a:lnTo>
                    <a:pt x="65" y="37"/>
                  </a:lnTo>
                  <a:lnTo>
                    <a:pt x="67" y="37"/>
                  </a:lnTo>
                  <a:lnTo>
                    <a:pt x="67" y="33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67" y="31"/>
                  </a:lnTo>
                  <a:lnTo>
                    <a:pt x="70" y="31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5" y="26"/>
                  </a:lnTo>
                  <a:lnTo>
                    <a:pt x="72" y="26"/>
                  </a:lnTo>
                  <a:lnTo>
                    <a:pt x="75" y="26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7" y="26"/>
                  </a:lnTo>
                  <a:lnTo>
                    <a:pt x="81" y="26"/>
                  </a:lnTo>
                  <a:lnTo>
                    <a:pt x="81" y="23"/>
                  </a:lnTo>
                  <a:lnTo>
                    <a:pt x="82" y="23"/>
                  </a:lnTo>
                  <a:lnTo>
                    <a:pt x="82" y="21"/>
                  </a:lnTo>
                  <a:lnTo>
                    <a:pt x="86" y="21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1" y="17"/>
                  </a:lnTo>
                  <a:lnTo>
                    <a:pt x="88" y="17"/>
                  </a:lnTo>
                  <a:lnTo>
                    <a:pt x="91" y="17"/>
                  </a:lnTo>
                  <a:lnTo>
                    <a:pt x="93" y="17"/>
                  </a:lnTo>
                  <a:lnTo>
                    <a:pt x="93" y="16"/>
                  </a:lnTo>
                  <a:lnTo>
                    <a:pt x="97" y="16"/>
                  </a:lnTo>
                  <a:lnTo>
                    <a:pt x="98" y="16"/>
                  </a:lnTo>
                  <a:lnTo>
                    <a:pt x="98" y="12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7" y="10"/>
                  </a:lnTo>
                  <a:lnTo>
                    <a:pt x="104" y="10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7"/>
                  </a:lnTo>
                  <a:lnTo>
                    <a:pt x="118" y="7"/>
                  </a:lnTo>
                  <a:lnTo>
                    <a:pt x="114" y="7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9" y="5"/>
                  </a:lnTo>
                  <a:lnTo>
                    <a:pt x="119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33" y="2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2"/>
                  </a:lnTo>
                  <a:lnTo>
                    <a:pt x="139" y="2"/>
                  </a:lnTo>
                  <a:lnTo>
                    <a:pt x="139" y="5"/>
                  </a:lnTo>
                  <a:lnTo>
                    <a:pt x="140" y="5"/>
                  </a:lnTo>
                  <a:lnTo>
                    <a:pt x="144" y="5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6" y="10"/>
                  </a:lnTo>
                  <a:lnTo>
                    <a:pt x="149" y="10"/>
                  </a:lnTo>
                  <a:lnTo>
                    <a:pt x="151" y="10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6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1" y="16"/>
                  </a:lnTo>
                  <a:lnTo>
                    <a:pt x="161" y="17"/>
                  </a:lnTo>
                  <a:lnTo>
                    <a:pt x="165" y="17"/>
                  </a:lnTo>
                  <a:lnTo>
                    <a:pt x="165" y="16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6"/>
                  </a:lnTo>
                  <a:lnTo>
                    <a:pt x="170" y="16"/>
                  </a:lnTo>
                  <a:lnTo>
                    <a:pt x="172" y="16"/>
                  </a:lnTo>
                  <a:lnTo>
                    <a:pt x="172" y="17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7" y="16"/>
                  </a:lnTo>
                  <a:lnTo>
                    <a:pt x="181" y="16"/>
                  </a:lnTo>
                  <a:lnTo>
                    <a:pt x="182" y="16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91" y="16"/>
                  </a:lnTo>
                  <a:lnTo>
                    <a:pt x="191" y="17"/>
                  </a:lnTo>
                  <a:lnTo>
                    <a:pt x="193" y="17"/>
                  </a:lnTo>
                  <a:lnTo>
                    <a:pt x="196" y="17"/>
                  </a:lnTo>
                  <a:lnTo>
                    <a:pt x="200" y="17"/>
                  </a:lnTo>
                  <a:lnTo>
                    <a:pt x="200" y="21"/>
                  </a:lnTo>
                  <a:lnTo>
                    <a:pt x="200" y="17"/>
                  </a:lnTo>
                  <a:lnTo>
                    <a:pt x="202" y="17"/>
                  </a:lnTo>
                  <a:lnTo>
                    <a:pt x="205" y="17"/>
                  </a:lnTo>
                  <a:lnTo>
                    <a:pt x="205" y="21"/>
                  </a:lnTo>
                  <a:lnTo>
                    <a:pt x="207" y="21"/>
                  </a:lnTo>
                  <a:lnTo>
                    <a:pt x="210" y="21"/>
                  </a:lnTo>
                  <a:lnTo>
                    <a:pt x="210" y="23"/>
                  </a:lnTo>
                  <a:lnTo>
                    <a:pt x="212" y="23"/>
                  </a:lnTo>
                  <a:lnTo>
                    <a:pt x="212" y="26"/>
                  </a:lnTo>
                  <a:lnTo>
                    <a:pt x="216" y="26"/>
                  </a:lnTo>
                  <a:lnTo>
                    <a:pt x="217" y="26"/>
                  </a:lnTo>
                  <a:lnTo>
                    <a:pt x="217" y="28"/>
                  </a:lnTo>
                  <a:lnTo>
                    <a:pt x="217" y="31"/>
                  </a:lnTo>
                  <a:lnTo>
                    <a:pt x="221" y="31"/>
                  </a:lnTo>
                  <a:lnTo>
                    <a:pt x="223" y="31"/>
                  </a:lnTo>
                  <a:lnTo>
                    <a:pt x="226" y="31"/>
                  </a:lnTo>
                  <a:lnTo>
                    <a:pt x="228" y="31"/>
                  </a:lnTo>
                  <a:lnTo>
                    <a:pt x="228" y="33"/>
                  </a:lnTo>
                  <a:lnTo>
                    <a:pt x="228" y="31"/>
                  </a:lnTo>
                  <a:lnTo>
                    <a:pt x="231" y="31"/>
                  </a:lnTo>
                  <a:lnTo>
                    <a:pt x="231" y="33"/>
                  </a:lnTo>
                  <a:lnTo>
                    <a:pt x="233" y="33"/>
                  </a:lnTo>
                  <a:lnTo>
                    <a:pt x="237" y="33"/>
                  </a:lnTo>
                  <a:lnTo>
                    <a:pt x="237" y="37"/>
                  </a:lnTo>
                  <a:lnTo>
                    <a:pt x="233" y="37"/>
                  </a:lnTo>
                  <a:lnTo>
                    <a:pt x="237" y="37"/>
                  </a:lnTo>
                  <a:lnTo>
                    <a:pt x="237" y="38"/>
                  </a:lnTo>
                  <a:lnTo>
                    <a:pt x="238" y="38"/>
                  </a:lnTo>
                  <a:lnTo>
                    <a:pt x="242" y="38"/>
                  </a:lnTo>
                  <a:lnTo>
                    <a:pt x="244" y="38"/>
                  </a:lnTo>
                  <a:lnTo>
                    <a:pt x="247" y="38"/>
                  </a:lnTo>
                  <a:lnTo>
                    <a:pt x="247" y="37"/>
                  </a:lnTo>
                  <a:lnTo>
                    <a:pt x="249" y="37"/>
                  </a:lnTo>
                  <a:lnTo>
                    <a:pt x="252" y="37"/>
                  </a:lnTo>
                  <a:lnTo>
                    <a:pt x="252" y="33"/>
                  </a:lnTo>
                  <a:lnTo>
                    <a:pt x="254" y="33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3" y="33"/>
                  </a:lnTo>
                  <a:lnTo>
                    <a:pt x="265" y="33"/>
                  </a:lnTo>
                  <a:lnTo>
                    <a:pt x="265" y="31"/>
                  </a:lnTo>
                  <a:lnTo>
                    <a:pt x="268" y="31"/>
                  </a:lnTo>
                  <a:lnTo>
                    <a:pt x="270" y="31"/>
                  </a:lnTo>
                  <a:lnTo>
                    <a:pt x="270" y="28"/>
                  </a:lnTo>
                  <a:lnTo>
                    <a:pt x="273" y="28"/>
                  </a:lnTo>
                  <a:lnTo>
                    <a:pt x="275" y="28"/>
                  </a:lnTo>
                  <a:lnTo>
                    <a:pt x="275" y="26"/>
                  </a:lnTo>
                  <a:lnTo>
                    <a:pt x="279" y="26"/>
                  </a:lnTo>
                  <a:lnTo>
                    <a:pt x="280" y="26"/>
                  </a:lnTo>
                  <a:lnTo>
                    <a:pt x="280" y="23"/>
                  </a:lnTo>
                  <a:lnTo>
                    <a:pt x="284" y="23"/>
                  </a:lnTo>
                  <a:lnTo>
                    <a:pt x="286" y="23"/>
                  </a:lnTo>
                  <a:lnTo>
                    <a:pt x="286" y="26"/>
                  </a:lnTo>
                  <a:lnTo>
                    <a:pt x="286" y="23"/>
                  </a:lnTo>
                  <a:lnTo>
                    <a:pt x="289" y="23"/>
                  </a:lnTo>
                  <a:lnTo>
                    <a:pt x="286" y="23"/>
                  </a:lnTo>
                  <a:lnTo>
                    <a:pt x="289" y="23"/>
                  </a:lnTo>
                  <a:lnTo>
                    <a:pt x="289" y="21"/>
                  </a:lnTo>
                  <a:lnTo>
                    <a:pt x="291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300" y="23"/>
                  </a:lnTo>
                  <a:lnTo>
                    <a:pt x="301" y="23"/>
                  </a:lnTo>
                  <a:lnTo>
                    <a:pt x="305" y="23"/>
                  </a:lnTo>
                  <a:lnTo>
                    <a:pt x="307" y="23"/>
                  </a:lnTo>
                  <a:lnTo>
                    <a:pt x="310" y="23"/>
                  </a:lnTo>
                  <a:lnTo>
                    <a:pt x="310" y="26"/>
                  </a:lnTo>
                  <a:lnTo>
                    <a:pt x="310" y="23"/>
                  </a:lnTo>
                  <a:lnTo>
                    <a:pt x="310" y="26"/>
                  </a:lnTo>
                  <a:lnTo>
                    <a:pt x="312" y="26"/>
                  </a:lnTo>
                  <a:lnTo>
                    <a:pt x="312" y="23"/>
                  </a:lnTo>
                  <a:lnTo>
                    <a:pt x="312" y="26"/>
                  </a:lnTo>
                  <a:lnTo>
                    <a:pt x="312" y="23"/>
                  </a:lnTo>
                  <a:lnTo>
                    <a:pt x="315" y="23"/>
                  </a:lnTo>
                  <a:lnTo>
                    <a:pt x="317" y="23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31" y="23"/>
                  </a:lnTo>
                  <a:lnTo>
                    <a:pt x="333" y="23"/>
                  </a:lnTo>
                  <a:lnTo>
                    <a:pt x="333" y="26"/>
                  </a:lnTo>
                  <a:lnTo>
                    <a:pt x="337" y="26"/>
                  </a:lnTo>
                  <a:lnTo>
                    <a:pt x="333" y="26"/>
                  </a:lnTo>
                  <a:lnTo>
                    <a:pt x="337" y="26"/>
                  </a:lnTo>
                  <a:lnTo>
                    <a:pt x="337" y="28"/>
                  </a:lnTo>
                  <a:lnTo>
                    <a:pt x="337" y="26"/>
                  </a:lnTo>
                  <a:lnTo>
                    <a:pt x="337" y="28"/>
                  </a:lnTo>
                  <a:lnTo>
                    <a:pt x="337" y="26"/>
                  </a:lnTo>
                  <a:lnTo>
                    <a:pt x="337" y="28"/>
                  </a:lnTo>
                  <a:lnTo>
                    <a:pt x="338" y="28"/>
                  </a:lnTo>
                  <a:lnTo>
                    <a:pt x="342" y="28"/>
                  </a:lnTo>
                  <a:lnTo>
                    <a:pt x="338" y="28"/>
                  </a:lnTo>
                  <a:lnTo>
                    <a:pt x="342" y="28"/>
                  </a:lnTo>
                  <a:lnTo>
                    <a:pt x="344" y="28"/>
                  </a:lnTo>
                  <a:lnTo>
                    <a:pt x="347" y="28"/>
                  </a:lnTo>
                  <a:lnTo>
                    <a:pt x="349" y="28"/>
                  </a:lnTo>
                  <a:lnTo>
                    <a:pt x="349" y="31"/>
                  </a:lnTo>
                  <a:lnTo>
                    <a:pt x="352" y="31"/>
                  </a:lnTo>
                  <a:lnTo>
                    <a:pt x="352" y="33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9" y="33"/>
                  </a:lnTo>
                  <a:lnTo>
                    <a:pt x="363" y="33"/>
                  </a:lnTo>
                  <a:lnTo>
                    <a:pt x="359" y="33"/>
                  </a:lnTo>
                  <a:lnTo>
                    <a:pt x="363" y="33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5" y="28"/>
                  </a:lnTo>
                  <a:lnTo>
                    <a:pt x="365" y="31"/>
                  </a:lnTo>
                  <a:lnTo>
                    <a:pt x="365" y="28"/>
                  </a:lnTo>
                  <a:lnTo>
                    <a:pt x="368" y="28"/>
                  </a:lnTo>
                  <a:lnTo>
                    <a:pt x="370" y="28"/>
                  </a:lnTo>
                  <a:lnTo>
                    <a:pt x="373" y="28"/>
                  </a:lnTo>
                  <a:lnTo>
                    <a:pt x="370" y="28"/>
                  </a:lnTo>
                  <a:lnTo>
                    <a:pt x="373" y="28"/>
                  </a:lnTo>
                  <a:lnTo>
                    <a:pt x="373" y="31"/>
                  </a:lnTo>
                  <a:lnTo>
                    <a:pt x="370" y="31"/>
                  </a:lnTo>
                  <a:lnTo>
                    <a:pt x="368" y="31"/>
                  </a:lnTo>
                  <a:lnTo>
                    <a:pt x="368" y="33"/>
                  </a:lnTo>
                  <a:lnTo>
                    <a:pt x="370" y="33"/>
                  </a:lnTo>
                  <a:lnTo>
                    <a:pt x="368" y="33"/>
                  </a:lnTo>
                  <a:lnTo>
                    <a:pt x="370" y="33"/>
                  </a:lnTo>
                  <a:lnTo>
                    <a:pt x="368" y="33"/>
                  </a:lnTo>
                  <a:lnTo>
                    <a:pt x="368" y="37"/>
                  </a:lnTo>
                  <a:lnTo>
                    <a:pt x="370" y="37"/>
                  </a:lnTo>
                  <a:lnTo>
                    <a:pt x="368" y="37"/>
                  </a:lnTo>
                  <a:lnTo>
                    <a:pt x="370" y="38"/>
                  </a:lnTo>
                  <a:lnTo>
                    <a:pt x="368" y="38"/>
                  </a:lnTo>
                  <a:lnTo>
                    <a:pt x="370" y="38"/>
                  </a:lnTo>
                  <a:lnTo>
                    <a:pt x="368" y="38"/>
                  </a:lnTo>
                  <a:lnTo>
                    <a:pt x="370" y="38"/>
                  </a:lnTo>
                  <a:lnTo>
                    <a:pt x="368" y="38"/>
                  </a:lnTo>
                  <a:lnTo>
                    <a:pt x="370" y="38"/>
                  </a:lnTo>
                  <a:lnTo>
                    <a:pt x="368" y="38"/>
                  </a:lnTo>
                  <a:lnTo>
                    <a:pt x="368" y="42"/>
                  </a:lnTo>
                  <a:lnTo>
                    <a:pt x="370" y="42"/>
                  </a:lnTo>
                  <a:lnTo>
                    <a:pt x="370" y="45"/>
                  </a:lnTo>
                  <a:lnTo>
                    <a:pt x="370" y="47"/>
                  </a:lnTo>
                  <a:lnTo>
                    <a:pt x="373" y="47"/>
                  </a:lnTo>
                  <a:lnTo>
                    <a:pt x="375" y="47"/>
                  </a:lnTo>
                  <a:lnTo>
                    <a:pt x="375" y="51"/>
                  </a:lnTo>
                  <a:lnTo>
                    <a:pt x="375" y="52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82" y="56"/>
                  </a:lnTo>
                  <a:lnTo>
                    <a:pt x="382" y="58"/>
                  </a:lnTo>
                  <a:lnTo>
                    <a:pt x="382" y="61"/>
                  </a:lnTo>
                  <a:lnTo>
                    <a:pt x="384" y="61"/>
                  </a:lnTo>
                  <a:lnTo>
                    <a:pt x="382" y="61"/>
                  </a:lnTo>
                  <a:lnTo>
                    <a:pt x="382" y="63"/>
                  </a:lnTo>
                  <a:lnTo>
                    <a:pt x="384" y="63"/>
                  </a:lnTo>
                  <a:lnTo>
                    <a:pt x="384" y="66"/>
                  </a:lnTo>
                  <a:lnTo>
                    <a:pt x="387" y="66"/>
                  </a:lnTo>
                  <a:lnTo>
                    <a:pt x="389" y="66"/>
                  </a:lnTo>
                  <a:lnTo>
                    <a:pt x="389" y="68"/>
                  </a:lnTo>
                  <a:lnTo>
                    <a:pt x="389" y="66"/>
                  </a:lnTo>
                  <a:lnTo>
                    <a:pt x="393" y="66"/>
                  </a:lnTo>
                  <a:lnTo>
                    <a:pt x="393" y="68"/>
                  </a:lnTo>
                  <a:lnTo>
                    <a:pt x="394" y="68"/>
                  </a:lnTo>
                  <a:lnTo>
                    <a:pt x="398" y="68"/>
                  </a:lnTo>
                  <a:lnTo>
                    <a:pt x="400" y="68"/>
                  </a:lnTo>
                  <a:lnTo>
                    <a:pt x="400" y="72"/>
                  </a:lnTo>
                  <a:lnTo>
                    <a:pt x="403" y="72"/>
                  </a:lnTo>
                  <a:lnTo>
                    <a:pt x="403" y="68"/>
                  </a:lnTo>
                  <a:lnTo>
                    <a:pt x="403" y="66"/>
                  </a:lnTo>
                  <a:lnTo>
                    <a:pt x="405" y="66"/>
                  </a:lnTo>
                  <a:lnTo>
                    <a:pt x="405" y="63"/>
                  </a:lnTo>
                  <a:lnTo>
                    <a:pt x="405" y="61"/>
                  </a:lnTo>
                  <a:lnTo>
                    <a:pt x="405" y="63"/>
                  </a:lnTo>
                  <a:lnTo>
                    <a:pt x="408" y="63"/>
                  </a:lnTo>
                  <a:lnTo>
                    <a:pt x="408" y="61"/>
                  </a:lnTo>
                  <a:lnTo>
                    <a:pt x="410" y="61"/>
                  </a:lnTo>
                  <a:lnTo>
                    <a:pt x="414" y="61"/>
                  </a:lnTo>
                  <a:lnTo>
                    <a:pt x="415" y="61"/>
                  </a:lnTo>
                  <a:lnTo>
                    <a:pt x="415" y="58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52"/>
                  </a:lnTo>
                  <a:lnTo>
                    <a:pt x="421" y="52"/>
                  </a:lnTo>
                  <a:lnTo>
                    <a:pt x="421" y="56"/>
                  </a:lnTo>
                  <a:lnTo>
                    <a:pt x="421" y="5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5" name="Freeform 9"/>
            <p:cNvSpPr>
              <a:spLocks/>
            </p:cNvSpPr>
            <p:nvPr/>
          </p:nvSpPr>
          <p:spPr bwMode="auto">
            <a:xfrm>
              <a:off x="16152439" y="3690563"/>
              <a:ext cx="818114" cy="485523"/>
            </a:xfrm>
            <a:custGeom>
              <a:avLst/>
              <a:gdLst>
                <a:gd name="T0" fmla="*/ 540 w 551"/>
                <a:gd name="T1" fmla="*/ 35 h 327"/>
                <a:gd name="T2" fmla="*/ 519 w 551"/>
                <a:gd name="T3" fmla="*/ 45 h 327"/>
                <a:gd name="T4" fmla="*/ 498 w 551"/>
                <a:gd name="T5" fmla="*/ 51 h 327"/>
                <a:gd name="T6" fmla="*/ 482 w 551"/>
                <a:gd name="T7" fmla="*/ 45 h 327"/>
                <a:gd name="T8" fmla="*/ 458 w 551"/>
                <a:gd name="T9" fmla="*/ 58 h 327"/>
                <a:gd name="T10" fmla="*/ 438 w 551"/>
                <a:gd name="T11" fmla="*/ 66 h 327"/>
                <a:gd name="T12" fmla="*/ 421 w 551"/>
                <a:gd name="T13" fmla="*/ 84 h 327"/>
                <a:gd name="T14" fmla="*/ 400 w 551"/>
                <a:gd name="T15" fmla="*/ 89 h 327"/>
                <a:gd name="T16" fmla="*/ 384 w 551"/>
                <a:gd name="T17" fmla="*/ 108 h 327"/>
                <a:gd name="T18" fmla="*/ 368 w 551"/>
                <a:gd name="T19" fmla="*/ 114 h 327"/>
                <a:gd name="T20" fmla="*/ 349 w 551"/>
                <a:gd name="T21" fmla="*/ 126 h 327"/>
                <a:gd name="T22" fmla="*/ 326 w 551"/>
                <a:gd name="T23" fmla="*/ 131 h 327"/>
                <a:gd name="T24" fmla="*/ 312 w 551"/>
                <a:gd name="T25" fmla="*/ 140 h 327"/>
                <a:gd name="T26" fmla="*/ 297 w 551"/>
                <a:gd name="T27" fmla="*/ 150 h 327"/>
                <a:gd name="T28" fmla="*/ 276 w 551"/>
                <a:gd name="T29" fmla="*/ 156 h 327"/>
                <a:gd name="T30" fmla="*/ 254 w 551"/>
                <a:gd name="T31" fmla="*/ 161 h 327"/>
                <a:gd name="T32" fmla="*/ 235 w 551"/>
                <a:gd name="T33" fmla="*/ 180 h 327"/>
                <a:gd name="T34" fmla="*/ 230 w 551"/>
                <a:gd name="T35" fmla="*/ 196 h 327"/>
                <a:gd name="T36" fmla="*/ 209 w 551"/>
                <a:gd name="T37" fmla="*/ 217 h 327"/>
                <a:gd name="T38" fmla="*/ 191 w 551"/>
                <a:gd name="T39" fmla="*/ 234 h 327"/>
                <a:gd name="T40" fmla="*/ 165 w 551"/>
                <a:gd name="T41" fmla="*/ 238 h 327"/>
                <a:gd name="T42" fmla="*/ 149 w 551"/>
                <a:gd name="T43" fmla="*/ 250 h 327"/>
                <a:gd name="T44" fmla="*/ 128 w 551"/>
                <a:gd name="T45" fmla="*/ 266 h 327"/>
                <a:gd name="T46" fmla="*/ 109 w 551"/>
                <a:gd name="T47" fmla="*/ 269 h 327"/>
                <a:gd name="T48" fmla="*/ 93 w 551"/>
                <a:gd name="T49" fmla="*/ 275 h 327"/>
                <a:gd name="T50" fmla="*/ 72 w 551"/>
                <a:gd name="T51" fmla="*/ 285 h 327"/>
                <a:gd name="T52" fmla="*/ 53 w 551"/>
                <a:gd name="T53" fmla="*/ 303 h 327"/>
                <a:gd name="T54" fmla="*/ 36 w 551"/>
                <a:gd name="T55" fmla="*/ 327 h 327"/>
                <a:gd name="T56" fmla="*/ 20 w 551"/>
                <a:gd name="T57" fmla="*/ 301 h 327"/>
                <a:gd name="T58" fmla="*/ 9 w 551"/>
                <a:gd name="T59" fmla="*/ 269 h 327"/>
                <a:gd name="T60" fmla="*/ 6 w 551"/>
                <a:gd name="T61" fmla="*/ 245 h 327"/>
                <a:gd name="T62" fmla="*/ 6 w 551"/>
                <a:gd name="T63" fmla="*/ 224 h 327"/>
                <a:gd name="T64" fmla="*/ 14 w 551"/>
                <a:gd name="T65" fmla="*/ 196 h 327"/>
                <a:gd name="T66" fmla="*/ 6 w 551"/>
                <a:gd name="T67" fmla="*/ 177 h 327"/>
                <a:gd name="T68" fmla="*/ 16 w 551"/>
                <a:gd name="T69" fmla="*/ 156 h 327"/>
                <a:gd name="T70" fmla="*/ 43 w 551"/>
                <a:gd name="T71" fmla="*/ 140 h 327"/>
                <a:gd name="T72" fmla="*/ 41 w 551"/>
                <a:gd name="T73" fmla="*/ 115 h 327"/>
                <a:gd name="T74" fmla="*/ 48 w 551"/>
                <a:gd name="T75" fmla="*/ 87 h 327"/>
                <a:gd name="T76" fmla="*/ 72 w 551"/>
                <a:gd name="T77" fmla="*/ 79 h 327"/>
                <a:gd name="T78" fmla="*/ 83 w 551"/>
                <a:gd name="T79" fmla="*/ 52 h 327"/>
                <a:gd name="T80" fmla="*/ 93 w 551"/>
                <a:gd name="T81" fmla="*/ 42 h 327"/>
                <a:gd name="T82" fmla="*/ 113 w 551"/>
                <a:gd name="T83" fmla="*/ 24 h 327"/>
                <a:gd name="T84" fmla="*/ 139 w 551"/>
                <a:gd name="T85" fmla="*/ 35 h 327"/>
                <a:gd name="T86" fmla="*/ 160 w 551"/>
                <a:gd name="T87" fmla="*/ 29 h 327"/>
                <a:gd name="T88" fmla="*/ 176 w 551"/>
                <a:gd name="T89" fmla="*/ 19 h 327"/>
                <a:gd name="T90" fmla="*/ 198 w 551"/>
                <a:gd name="T91" fmla="*/ 21 h 327"/>
                <a:gd name="T92" fmla="*/ 202 w 551"/>
                <a:gd name="T93" fmla="*/ 40 h 327"/>
                <a:gd name="T94" fmla="*/ 228 w 551"/>
                <a:gd name="T95" fmla="*/ 42 h 327"/>
                <a:gd name="T96" fmla="*/ 249 w 551"/>
                <a:gd name="T97" fmla="*/ 31 h 327"/>
                <a:gd name="T98" fmla="*/ 267 w 551"/>
                <a:gd name="T99" fmla="*/ 21 h 327"/>
                <a:gd name="T100" fmla="*/ 300 w 551"/>
                <a:gd name="T101" fmla="*/ 10 h 327"/>
                <a:gd name="T102" fmla="*/ 332 w 551"/>
                <a:gd name="T103" fmla="*/ 5 h 327"/>
                <a:gd name="T104" fmla="*/ 344 w 551"/>
                <a:gd name="T105" fmla="*/ 3 h 327"/>
                <a:gd name="T106" fmla="*/ 363 w 551"/>
                <a:gd name="T107" fmla="*/ 15 h 327"/>
                <a:gd name="T108" fmla="*/ 375 w 551"/>
                <a:gd name="T109" fmla="*/ 14 h 327"/>
                <a:gd name="T110" fmla="*/ 395 w 551"/>
                <a:gd name="T111" fmla="*/ 8 h 327"/>
                <a:gd name="T112" fmla="*/ 421 w 551"/>
                <a:gd name="T113" fmla="*/ 8 h 327"/>
                <a:gd name="T114" fmla="*/ 438 w 551"/>
                <a:gd name="T115" fmla="*/ 26 h 327"/>
                <a:gd name="T116" fmla="*/ 458 w 551"/>
                <a:gd name="T117" fmla="*/ 14 h 327"/>
                <a:gd name="T118" fmla="*/ 482 w 551"/>
                <a:gd name="T119" fmla="*/ 21 h 327"/>
                <a:gd name="T120" fmla="*/ 503 w 551"/>
                <a:gd name="T121" fmla="*/ 31 h 327"/>
                <a:gd name="T122" fmla="*/ 526 w 551"/>
                <a:gd name="T123" fmla="*/ 1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1" h="327">
                  <a:moveTo>
                    <a:pt x="540" y="15"/>
                  </a:moveTo>
                  <a:lnTo>
                    <a:pt x="542" y="15"/>
                  </a:lnTo>
                  <a:lnTo>
                    <a:pt x="542" y="19"/>
                  </a:lnTo>
                  <a:lnTo>
                    <a:pt x="545" y="19"/>
                  </a:lnTo>
                  <a:lnTo>
                    <a:pt x="545" y="21"/>
                  </a:lnTo>
                  <a:lnTo>
                    <a:pt x="547" y="21"/>
                  </a:lnTo>
                  <a:lnTo>
                    <a:pt x="551" y="21"/>
                  </a:lnTo>
                  <a:lnTo>
                    <a:pt x="551" y="24"/>
                  </a:lnTo>
                  <a:lnTo>
                    <a:pt x="547" y="24"/>
                  </a:lnTo>
                  <a:lnTo>
                    <a:pt x="547" y="26"/>
                  </a:lnTo>
                  <a:lnTo>
                    <a:pt x="547" y="24"/>
                  </a:lnTo>
                  <a:lnTo>
                    <a:pt x="545" y="24"/>
                  </a:lnTo>
                  <a:lnTo>
                    <a:pt x="545" y="26"/>
                  </a:lnTo>
                  <a:lnTo>
                    <a:pt x="545" y="29"/>
                  </a:lnTo>
                  <a:lnTo>
                    <a:pt x="542" y="29"/>
                  </a:lnTo>
                  <a:lnTo>
                    <a:pt x="542" y="31"/>
                  </a:lnTo>
                  <a:lnTo>
                    <a:pt x="540" y="31"/>
                  </a:lnTo>
                  <a:lnTo>
                    <a:pt x="540" y="35"/>
                  </a:lnTo>
                  <a:lnTo>
                    <a:pt x="540" y="31"/>
                  </a:lnTo>
                  <a:lnTo>
                    <a:pt x="537" y="31"/>
                  </a:lnTo>
                  <a:lnTo>
                    <a:pt x="535" y="31"/>
                  </a:lnTo>
                  <a:lnTo>
                    <a:pt x="535" y="35"/>
                  </a:lnTo>
                  <a:lnTo>
                    <a:pt x="531" y="35"/>
                  </a:lnTo>
                  <a:lnTo>
                    <a:pt x="531" y="37"/>
                  </a:lnTo>
                  <a:lnTo>
                    <a:pt x="530" y="37"/>
                  </a:lnTo>
                  <a:lnTo>
                    <a:pt x="530" y="40"/>
                  </a:lnTo>
                  <a:lnTo>
                    <a:pt x="530" y="37"/>
                  </a:lnTo>
                  <a:lnTo>
                    <a:pt x="526" y="37"/>
                  </a:lnTo>
                  <a:lnTo>
                    <a:pt x="526" y="40"/>
                  </a:lnTo>
                  <a:lnTo>
                    <a:pt x="524" y="40"/>
                  </a:lnTo>
                  <a:lnTo>
                    <a:pt x="524" y="42"/>
                  </a:lnTo>
                  <a:lnTo>
                    <a:pt x="521" y="42"/>
                  </a:lnTo>
                  <a:lnTo>
                    <a:pt x="519" y="42"/>
                  </a:lnTo>
                  <a:lnTo>
                    <a:pt x="519" y="45"/>
                  </a:lnTo>
                  <a:lnTo>
                    <a:pt x="521" y="45"/>
                  </a:lnTo>
                  <a:lnTo>
                    <a:pt x="519" y="45"/>
                  </a:lnTo>
                  <a:lnTo>
                    <a:pt x="516" y="45"/>
                  </a:lnTo>
                  <a:lnTo>
                    <a:pt x="516" y="47"/>
                  </a:lnTo>
                  <a:lnTo>
                    <a:pt x="514" y="47"/>
                  </a:lnTo>
                  <a:lnTo>
                    <a:pt x="514" y="45"/>
                  </a:lnTo>
                  <a:lnTo>
                    <a:pt x="514" y="47"/>
                  </a:lnTo>
                  <a:lnTo>
                    <a:pt x="510" y="47"/>
                  </a:lnTo>
                  <a:lnTo>
                    <a:pt x="509" y="47"/>
                  </a:lnTo>
                  <a:lnTo>
                    <a:pt x="505" y="47"/>
                  </a:lnTo>
                  <a:lnTo>
                    <a:pt x="505" y="51"/>
                  </a:lnTo>
                  <a:lnTo>
                    <a:pt x="503" y="51"/>
                  </a:lnTo>
                  <a:lnTo>
                    <a:pt x="503" y="52"/>
                  </a:lnTo>
                  <a:lnTo>
                    <a:pt x="500" y="52"/>
                  </a:lnTo>
                  <a:lnTo>
                    <a:pt x="500" y="51"/>
                  </a:lnTo>
                  <a:lnTo>
                    <a:pt x="500" y="52"/>
                  </a:lnTo>
                  <a:lnTo>
                    <a:pt x="498" y="52"/>
                  </a:lnTo>
                  <a:lnTo>
                    <a:pt x="498" y="51"/>
                  </a:lnTo>
                  <a:lnTo>
                    <a:pt x="498" y="52"/>
                  </a:lnTo>
                  <a:lnTo>
                    <a:pt x="498" y="51"/>
                  </a:lnTo>
                  <a:lnTo>
                    <a:pt x="495" y="51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1"/>
                  </a:lnTo>
                  <a:lnTo>
                    <a:pt x="493" y="52"/>
                  </a:lnTo>
                  <a:lnTo>
                    <a:pt x="493" y="51"/>
                  </a:lnTo>
                  <a:lnTo>
                    <a:pt x="489" y="51"/>
                  </a:lnTo>
                  <a:lnTo>
                    <a:pt x="489" y="47"/>
                  </a:lnTo>
                  <a:lnTo>
                    <a:pt x="488" y="47"/>
                  </a:lnTo>
                  <a:lnTo>
                    <a:pt x="488" y="51"/>
                  </a:lnTo>
                  <a:lnTo>
                    <a:pt x="488" y="47"/>
                  </a:lnTo>
                  <a:lnTo>
                    <a:pt x="488" y="51"/>
                  </a:lnTo>
                  <a:lnTo>
                    <a:pt x="484" y="51"/>
                  </a:lnTo>
                  <a:lnTo>
                    <a:pt x="488" y="51"/>
                  </a:lnTo>
                  <a:lnTo>
                    <a:pt x="488" y="47"/>
                  </a:lnTo>
                  <a:lnTo>
                    <a:pt x="484" y="47"/>
                  </a:lnTo>
                  <a:lnTo>
                    <a:pt x="484" y="45"/>
                  </a:lnTo>
                  <a:lnTo>
                    <a:pt x="482" y="45"/>
                  </a:lnTo>
                  <a:lnTo>
                    <a:pt x="479" y="45"/>
                  </a:lnTo>
                  <a:lnTo>
                    <a:pt x="479" y="47"/>
                  </a:lnTo>
                  <a:lnTo>
                    <a:pt x="477" y="47"/>
                  </a:lnTo>
                  <a:lnTo>
                    <a:pt x="477" y="51"/>
                  </a:lnTo>
                  <a:lnTo>
                    <a:pt x="477" y="47"/>
                  </a:lnTo>
                  <a:lnTo>
                    <a:pt x="477" y="51"/>
                  </a:lnTo>
                  <a:lnTo>
                    <a:pt x="473" y="51"/>
                  </a:lnTo>
                  <a:lnTo>
                    <a:pt x="473" y="52"/>
                  </a:lnTo>
                  <a:lnTo>
                    <a:pt x="473" y="51"/>
                  </a:lnTo>
                  <a:lnTo>
                    <a:pt x="473" y="52"/>
                  </a:lnTo>
                  <a:lnTo>
                    <a:pt x="473" y="56"/>
                  </a:lnTo>
                  <a:lnTo>
                    <a:pt x="470" y="56"/>
                  </a:lnTo>
                  <a:lnTo>
                    <a:pt x="470" y="58"/>
                  </a:lnTo>
                  <a:lnTo>
                    <a:pt x="468" y="58"/>
                  </a:lnTo>
                  <a:lnTo>
                    <a:pt x="465" y="58"/>
                  </a:lnTo>
                  <a:lnTo>
                    <a:pt x="463" y="58"/>
                  </a:lnTo>
                  <a:lnTo>
                    <a:pt x="459" y="58"/>
                  </a:lnTo>
                  <a:lnTo>
                    <a:pt x="458" y="58"/>
                  </a:lnTo>
                  <a:lnTo>
                    <a:pt x="454" y="58"/>
                  </a:lnTo>
                  <a:lnTo>
                    <a:pt x="452" y="58"/>
                  </a:lnTo>
                  <a:lnTo>
                    <a:pt x="452" y="61"/>
                  </a:lnTo>
                  <a:lnTo>
                    <a:pt x="454" y="61"/>
                  </a:lnTo>
                  <a:lnTo>
                    <a:pt x="452" y="61"/>
                  </a:lnTo>
                  <a:lnTo>
                    <a:pt x="449" y="61"/>
                  </a:lnTo>
                  <a:lnTo>
                    <a:pt x="447" y="61"/>
                  </a:lnTo>
                  <a:lnTo>
                    <a:pt x="447" y="63"/>
                  </a:lnTo>
                  <a:lnTo>
                    <a:pt x="447" y="66"/>
                  </a:lnTo>
                  <a:lnTo>
                    <a:pt x="444" y="66"/>
                  </a:lnTo>
                  <a:lnTo>
                    <a:pt x="444" y="63"/>
                  </a:lnTo>
                  <a:lnTo>
                    <a:pt x="444" y="66"/>
                  </a:lnTo>
                  <a:lnTo>
                    <a:pt x="442" y="66"/>
                  </a:lnTo>
                  <a:lnTo>
                    <a:pt x="442" y="63"/>
                  </a:lnTo>
                  <a:lnTo>
                    <a:pt x="442" y="66"/>
                  </a:lnTo>
                  <a:lnTo>
                    <a:pt x="438" y="66"/>
                  </a:lnTo>
                  <a:lnTo>
                    <a:pt x="438" y="68"/>
                  </a:lnTo>
                  <a:lnTo>
                    <a:pt x="438" y="66"/>
                  </a:lnTo>
                  <a:lnTo>
                    <a:pt x="437" y="66"/>
                  </a:lnTo>
                  <a:lnTo>
                    <a:pt x="437" y="68"/>
                  </a:lnTo>
                  <a:lnTo>
                    <a:pt x="437" y="72"/>
                  </a:lnTo>
                  <a:lnTo>
                    <a:pt x="433" y="72"/>
                  </a:lnTo>
                  <a:lnTo>
                    <a:pt x="431" y="72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6" y="73"/>
                  </a:lnTo>
                  <a:lnTo>
                    <a:pt x="423" y="73"/>
                  </a:lnTo>
                  <a:lnTo>
                    <a:pt x="426" y="73"/>
                  </a:lnTo>
                  <a:lnTo>
                    <a:pt x="426" y="77"/>
                  </a:lnTo>
                  <a:lnTo>
                    <a:pt x="423" y="77"/>
                  </a:lnTo>
                  <a:lnTo>
                    <a:pt x="423" y="79"/>
                  </a:lnTo>
                  <a:lnTo>
                    <a:pt x="421" y="79"/>
                  </a:lnTo>
                  <a:lnTo>
                    <a:pt x="423" y="79"/>
                  </a:lnTo>
                  <a:lnTo>
                    <a:pt x="421" y="79"/>
                  </a:lnTo>
                  <a:lnTo>
                    <a:pt x="421" y="82"/>
                  </a:lnTo>
                  <a:lnTo>
                    <a:pt x="421" y="84"/>
                  </a:lnTo>
                  <a:lnTo>
                    <a:pt x="417" y="84"/>
                  </a:lnTo>
                  <a:lnTo>
                    <a:pt x="417" y="87"/>
                  </a:lnTo>
                  <a:lnTo>
                    <a:pt x="417" y="89"/>
                  </a:lnTo>
                  <a:lnTo>
                    <a:pt x="416" y="89"/>
                  </a:lnTo>
                  <a:lnTo>
                    <a:pt x="412" y="89"/>
                  </a:lnTo>
                  <a:lnTo>
                    <a:pt x="412" y="87"/>
                  </a:lnTo>
                  <a:lnTo>
                    <a:pt x="416" y="87"/>
                  </a:lnTo>
                  <a:lnTo>
                    <a:pt x="412" y="87"/>
                  </a:lnTo>
                  <a:lnTo>
                    <a:pt x="412" y="84"/>
                  </a:lnTo>
                  <a:lnTo>
                    <a:pt x="412" y="87"/>
                  </a:lnTo>
                  <a:lnTo>
                    <a:pt x="410" y="87"/>
                  </a:lnTo>
                  <a:lnTo>
                    <a:pt x="410" y="89"/>
                  </a:lnTo>
                  <a:lnTo>
                    <a:pt x="407" y="89"/>
                  </a:lnTo>
                  <a:lnTo>
                    <a:pt x="405" y="89"/>
                  </a:lnTo>
                  <a:lnTo>
                    <a:pt x="405" y="87"/>
                  </a:lnTo>
                  <a:lnTo>
                    <a:pt x="402" y="87"/>
                  </a:lnTo>
                  <a:lnTo>
                    <a:pt x="400" y="87"/>
                  </a:lnTo>
                  <a:lnTo>
                    <a:pt x="400" y="89"/>
                  </a:lnTo>
                  <a:lnTo>
                    <a:pt x="396" y="89"/>
                  </a:lnTo>
                  <a:lnTo>
                    <a:pt x="396" y="93"/>
                  </a:lnTo>
                  <a:lnTo>
                    <a:pt x="395" y="93"/>
                  </a:lnTo>
                  <a:lnTo>
                    <a:pt x="395" y="89"/>
                  </a:lnTo>
                  <a:lnTo>
                    <a:pt x="391" y="93"/>
                  </a:lnTo>
                  <a:lnTo>
                    <a:pt x="389" y="93"/>
                  </a:lnTo>
                  <a:lnTo>
                    <a:pt x="389" y="94"/>
                  </a:lnTo>
                  <a:lnTo>
                    <a:pt x="389" y="93"/>
                  </a:lnTo>
                  <a:lnTo>
                    <a:pt x="389" y="94"/>
                  </a:lnTo>
                  <a:lnTo>
                    <a:pt x="386" y="94"/>
                  </a:lnTo>
                  <a:lnTo>
                    <a:pt x="386" y="98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1" y="100"/>
                  </a:lnTo>
                  <a:lnTo>
                    <a:pt x="384" y="100"/>
                  </a:lnTo>
                  <a:lnTo>
                    <a:pt x="384" y="103"/>
                  </a:lnTo>
                  <a:lnTo>
                    <a:pt x="384" y="105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6" y="110"/>
                  </a:lnTo>
                  <a:lnTo>
                    <a:pt x="384" y="110"/>
                  </a:lnTo>
                  <a:lnTo>
                    <a:pt x="384" y="114"/>
                  </a:lnTo>
                  <a:lnTo>
                    <a:pt x="381" y="114"/>
                  </a:lnTo>
                  <a:lnTo>
                    <a:pt x="379" y="114"/>
                  </a:lnTo>
                  <a:lnTo>
                    <a:pt x="375" y="114"/>
                  </a:lnTo>
                  <a:lnTo>
                    <a:pt x="375" y="115"/>
                  </a:lnTo>
                  <a:lnTo>
                    <a:pt x="374" y="115"/>
                  </a:lnTo>
                  <a:lnTo>
                    <a:pt x="374" y="114"/>
                  </a:lnTo>
                  <a:lnTo>
                    <a:pt x="374" y="115"/>
                  </a:lnTo>
                  <a:lnTo>
                    <a:pt x="374" y="114"/>
                  </a:lnTo>
                  <a:lnTo>
                    <a:pt x="370" y="114"/>
                  </a:lnTo>
                  <a:lnTo>
                    <a:pt x="370" y="110"/>
                  </a:lnTo>
                  <a:lnTo>
                    <a:pt x="370" y="114"/>
                  </a:lnTo>
                  <a:lnTo>
                    <a:pt x="368" y="114"/>
                  </a:lnTo>
                  <a:lnTo>
                    <a:pt x="365" y="114"/>
                  </a:lnTo>
                  <a:lnTo>
                    <a:pt x="365" y="115"/>
                  </a:lnTo>
                  <a:lnTo>
                    <a:pt x="363" y="115"/>
                  </a:lnTo>
                  <a:lnTo>
                    <a:pt x="365" y="115"/>
                  </a:lnTo>
                  <a:lnTo>
                    <a:pt x="365" y="119"/>
                  </a:lnTo>
                  <a:lnTo>
                    <a:pt x="363" y="119"/>
                  </a:lnTo>
                  <a:lnTo>
                    <a:pt x="360" y="119"/>
                  </a:lnTo>
                  <a:lnTo>
                    <a:pt x="358" y="119"/>
                  </a:lnTo>
                  <a:lnTo>
                    <a:pt x="354" y="119"/>
                  </a:lnTo>
                  <a:lnTo>
                    <a:pt x="353" y="119"/>
                  </a:lnTo>
                  <a:lnTo>
                    <a:pt x="353" y="121"/>
                  </a:lnTo>
                  <a:lnTo>
                    <a:pt x="349" y="121"/>
                  </a:lnTo>
                  <a:lnTo>
                    <a:pt x="349" y="124"/>
                  </a:lnTo>
                  <a:lnTo>
                    <a:pt x="347" y="124"/>
                  </a:lnTo>
                  <a:lnTo>
                    <a:pt x="347" y="126"/>
                  </a:lnTo>
                  <a:lnTo>
                    <a:pt x="349" y="126"/>
                  </a:lnTo>
                  <a:lnTo>
                    <a:pt x="347" y="126"/>
                  </a:lnTo>
                  <a:lnTo>
                    <a:pt x="349" y="126"/>
                  </a:lnTo>
                  <a:lnTo>
                    <a:pt x="349" y="129"/>
                  </a:lnTo>
                  <a:lnTo>
                    <a:pt x="347" y="129"/>
                  </a:lnTo>
                  <a:lnTo>
                    <a:pt x="347" y="131"/>
                  </a:lnTo>
                  <a:lnTo>
                    <a:pt x="344" y="131"/>
                  </a:lnTo>
                  <a:lnTo>
                    <a:pt x="344" y="129"/>
                  </a:lnTo>
                  <a:lnTo>
                    <a:pt x="342" y="129"/>
                  </a:lnTo>
                  <a:lnTo>
                    <a:pt x="342" y="131"/>
                  </a:lnTo>
                  <a:lnTo>
                    <a:pt x="342" y="129"/>
                  </a:lnTo>
                  <a:lnTo>
                    <a:pt x="339" y="129"/>
                  </a:lnTo>
                  <a:lnTo>
                    <a:pt x="337" y="129"/>
                  </a:lnTo>
                  <a:lnTo>
                    <a:pt x="337" y="131"/>
                  </a:lnTo>
                  <a:lnTo>
                    <a:pt x="333" y="135"/>
                  </a:lnTo>
                  <a:lnTo>
                    <a:pt x="332" y="135"/>
                  </a:lnTo>
                  <a:lnTo>
                    <a:pt x="328" y="135"/>
                  </a:lnTo>
                  <a:lnTo>
                    <a:pt x="328" y="131"/>
                  </a:lnTo>
                  <a:lnTo>
                    <a:pt x="328" y="129"/>
                  </a:lnTo>
                  <a:lnTo>
                    <a:pt x="328" y="131"/>
                  </a:lnTo>
                  <a:lnTo>
                    <a:pt x="326" y="131"/>
                  </a:lnTo>
                  <a:lnTo>
                    <a:pt x="326" y="129"/>
                  </a:lnTo>
                  <a:lnTo>
                    <a:pt x="323" y="129"/>
                  </a:lnTo>
                  <a:lnTo>
                    <a:pt x="323" y="131"/>
                  </a:lnTo>
                  <a:lnTo>
                    <a:pt x="323" y="129"/>
                  </a:lnTo>
                  <a:lnTo>
                    <a:pt x="321" y="129"/>
                  </a:lnTo>
                  <a:lnTo>
                    <a:pt x="321" y="131"/>
                  </a:lnTo>
                  <a:lnTo>
                    <a:pt x="321" y="135"/>
                  </a:lnTo>
                  <a:lnTo>
                    <a:pt x="318" y="135"/>
                  </a:lnTo>
                  <a:lnTo>
                    <a:pt x="318" y="136"/>
                  </a:lnTo>
                  <a:lnTo>
                    <a:pt x="318" y="140"/>
                  </a:lnTo>
                  <a:lnTo>
                    <a:pt x="318" y="136"/>
                  </a:lnTo>
                  <a:lnTo>
                    <a:pt x="318" y="140"/>
                  </a:lnTo>
                  <a:lnTo>
                    <a:pt x="318" y="136"/>
                  </a:lnTo>
                  <a:lnTo>
                    <a:pt x="318" y="140"/>
                  </a:lnTo>
                  <a:lnTo>
                    <a:pt x="316" y="140"/>
                  </a:lnTo>
                  <a:lnTo>
                    <a:pt x="316" y="142"/>
                  </a:lnTo>
                  <a:lnTo>
                    <a:pt x="312" y="142"/>
                  </a:lnTo>
                  <a:lnTo>
                    <a:pt x="312" y="140"/>
                  </a:lnTo>
                  <a:lnTo>
                    <a:pt x="312" y="142"/>
                  </a:lnTo>
                  <a:lnTo>
                    <a:pt x="311" y="142"/>
                  </a:lnTo>
                  <a:lnTo>
                    <a:pt x="311" y="145"/>
                  </a:lnTo>
                  <a:lnTo>
                    <a:pt x="307" y="145"/>
                  </a:lnTo>
                  <a:lnTo>
                    <a:pt x="311" y="145"/>
                  </a:lnTo>
                  <a:lnTo>
                    <a:pt x="307" y="145"/>
                  </a:lnTo>
                  <a:lnTo>
                    <a:pt x="305" y="145"/>
                  </a:lnTo>
                  <a:lnTo>
                    <a:pt x="305" y="142"/>
                  </a:lnTo>
                  <a:lnTo>
                    <a:pt x="302" y="142"/>
                  </a:lnTo>
                  <a:lnTo>
                    <a:pt x="302" y="145"/>
                  </a:lnTo>
                  <a:lnTo>
                    <a:pt x="300" y="145"/>
                  </a:lnTo>
                  <a:lnTo>
                    <a:pt x="302" y="145"/>
                  </a:lnTo>
                  <a:lnTo>
                    <a:pt x="300" y="145"/>
                  </a:lnTo>
                  <a:lnTo>
                    <a:pt x="300" y="149"/>
                  </a:lnTo>
                  <a:lnTo>
                    <a:pt x="300" y="150"/>
                  </a:lnTo>
                  <a:lnTo>
                    <a:pt x="297" y="150"/>
                  </a:lnTo>
                  <a:lnTo>
                    <a:pt x="297" y="149"/>
                  </a:lnTo>
                  <a:lnTo>
                    <a:pt x="297" y="150"/>
                  </a:lnTo>
                  <a:lnTo>
                    <a:pt x="297" y="154"/>
                  </a:lnTo>
                  <a:lnTo>
                    <a:pt x="297" y="150"/>
                  </a:lnTo>
                  <a:lnTo>
                    <a:pt x="297" y="154"/>
                  </a:lnTo>
                  <a:lnTo>
                    <a:pt x="295" y="154"/>
                  </a:lnTo>
                  <a:lnTo>
                    <a:pt x="291" y="154"/>
                  </a:lnTo>
                  <a:lnTo>
                    <a:pt x="291" y="156"/>
                  </a:lnTo>
                  <a:lnTo>
                    <a:pt x="288" y="156"/>
                  </a:lnTo>
                  <a:lnTo>
                    <a:pt x="288" y="154"/>
                  </a:lnTo>
                  <a:lnTo>
                    <a:pt x="286" y="156"/>
                  </a:lnTo>
                  <a:lnTo>
                    <a:pt x="283" y="154"/>
                  </a:lnTo>
                  <a:lnTo>
                    <a:pt x="286" y="154"/>
                  </a:lnTo>
                  <a:lnTo>
                    <a:pt x="283" y="154"/>
                  </a:lnTo>
                  <a:lnTo>
                    <a:pt x="281" y="154"/>
                  </a:lnTo>
                  <a:lnTo>
                    <a:pt x="281" y="156"/>
                  </a:lnTo>
                  <a:lnTo>
                    <a:pt x="277" y="156"/>
                  </a:lnTo>
                  <a:lnTo>
                    <a:pt x="281" y="156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2" y="156"/>
                  </a:lnTo>
                  <a:lnTo>
                    <a:pt x="270" y="156"/>
                  </a:lnTo>
                  <a:lnTo>
                    <a:pt x="270" y="159"/>
                  </a:lnTo>
                  <a:lnTo>
                    <a:pt x="270" y="156"/>
                  </a:lnTo>
                  <a:lnTo>
                    <a:pt x="270" y="159"/>
                  </a:lnTo>
                  <a:lnTo>
                    <a:pt x="270" y="161"/>
                  </a:lnTo>
                  <a:lnTo>
                    <a:pt x="267" y="161"/>
                  </a:lnTo>
                  <a:lnTo>
                    <a:pt x="267" y="164"/>
                  </a:lnTo>
                  <a:lnTo>
                    <a:pt x="265" y="164"/>
                  </a:lnTo>
                  <a:lnTo>
                    <a:pt x="265" y="161"/>
                  </a:lnTo>
                  <a:lnTo>
                    <a:pt x="262" y="161"/>
                  </a:lnTo>
                  <a:lnTo>
                    <a:pt x="262" y="164"/>
                  </a:lnTo>
                  <a:lnTo>
                    <a:pt x="262" y="161"/>
                  </a:lnTo>
                  <a:lnTo>
                    <a:pt x="262" y="159"/>
                  </a:lnTo>
                  <a:lnTo>
                    <a:pt x="260" y="159"/>
                  </a:lnTo>
                  <a:lnTo>
                    <a:pt x="260" y="161"/>
                  </a:lnTo>
                  <a:lnTo>
                    <a:pt x="256" y="161"/>
                  </a:lnTo>
                  <a:lnTo>
                    <a:pt x="254" y="161"/>
                  </a:lnTo>
                  <a:lnTo>
                    <a:pt x="251" y="161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6" y="164"/>
                  </a:lnTo>
                  <a:lnTo>
                    <a:pt x="246" y="166"/>
                  </a:lnTo>
                  <a:lnTo>
                    <a:pt x="249" y="166"/>
                  </a:lnTo>
                  <a:lnTo>
                    <a:pt x="246" y="166"/>
                  </a:lnTo>
                  <a:lnTo>
                    <a:pt x="246" y="170"/>
                  </a:lnTo>
                  <a:lnTo>
                    <a:pt x="244" y="170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7"/>
                  </a:lnTo>
                  <a:lnTo>
                    <a:pt x="240" y="175"/>
                  </a:lnTo>
                  <a:lnTo>
                    <a:pt x="239" y="175"/>
                  </a:lnTo>
                  <a:lnTo>
                    <a:pt x="239" y="177"/>
                  </a:lnTo>
                  <a:lnTo>
                    <a:pt x="239" y="180"/>
                  </a:lnTo>
                  <a:lnTo>
                    <a:pt x="235" y="180"/>
                  </a:lnTo>
                  <a:lnTo>
                    <a:pt x="235" y="182"/>
                  </a:lnTo>
                  <a:lnTo>
                    <a:pt x="235" y="185"/>
                  </a:lnTo>
                  <a:lnTo>
                    <a:pt x="233" y="185"/>
                  </a:lnTo>
                  <a:lnTo>
                    <a:pt x="233" y="187"/>
                  </a:lnTo>
                  <a:lnTo>
                    <a:pt x="233" y="191"/>
                  </a:lnTo>
                  <a:lnTo>
                    <a:pt x="230" y="191"/>
                  </a:lnTo>
                  <a:lnTo>
                    <a:pt x="230" y="187"/>
                  </a:lnTo>
                  <a:lnTo>
                    <a:pt x="230" y="191"/>
                  </a:lnTo>
                  <a:lnTo>
                    <a:pt x="233" y="191"/>
                  </a:lnTo>
                  <a:lnTo>
                    <a:pt x="230" y="191"/>
                  </a:lnTo>
                  <a:lnTo>
                    <a:pt x="233" y="191"/>
                  </a:lnTo>
                  <a:lnTo>
                    <a:pt x="230" y="191"/>
                  </a:lnTo>
                  <a:lnTo>
                    <a:pt x="233" y="191"/>
                  </a:lnTo>
                  <a:lnTo>
                    <a:pt x="230" y="191"/>
                  </a:lnTo>
                  <a:lnTo>
                    <a:pt x="230" y="192"/>
                  </a:lnTo>
                  <a:lnTo>
                    <a:pt x="228" y="192"/>
                  </a:lnTo>
                  <a:lnTo>
                    <a:pt x="230" y="192"/>
                  </a:lnTo>
                  <a:lnTo>
                    <a:pt x="230" y="196"/>
                  </a:lnTo>
                  <a:lnTo>
                    <a:pt x="230" y="198"/>
                  </a:lnTo>
                  <a:lnTo>
                    <a:pt x="228" y="198"/>
                  </a:lnTo>
                  <a:lnTo>
                    <a:pt x="228" y="201"/>
                  </a:lnTo>
                  <a:lnTo>
                    <a:pt x="228" y="203"/>
                  </a:lnTo>
                  <a:lnTo>
                    <a:pt x="225" y="203"/>
                  </a:lnTo>
                  <a:lnTo>
                    <a:pt x="225" y="201"/>
                  </a:lnTo>
                  <a:lnTo>
                    <a:pt x="225" y="203"/>
                  </a:lnTo>
                  <a:lnTo>
                    <a:pt x="225" y="206"/>
                  </a:lnTo>
                  <a:lnTo>
                    <a:pt x="223" y="206"/>
                  </a:lnTo>
                  <a:lnTo>
                    <a:pt x="219" y="206"/>
                  </a:lnTo>
                  <a:lnTo>
                    <a:pt x="218" y="206"/>
                  </a:lnTo>
                  <a:lnTo>
                    <a:pt x="218" y="208"/>
                  </a:lnTo>
                  <a:lnTo>
                    <a:pt x="214" y="208"/>
                  </a:lnTo>
                  <a:lnTo>
                    <a:pt x="212" y="208"/>
                  </a:lnTo>
                  <a:lnTo>
                    <a:pt x="212" y="212"/>
                  </a:lnTo>
                  <a:lnTo>
                    <a:pt x="212" y="213"/>
                  </a:lnTo>
                  <a:lnTo>
                    <a:pt x="209" y="213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7" y="219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4" y="224"/>
                  </a:lnTo>
                  <a:lnTo>
                    <a:pt x="202" y="224"/>
                  </a:lnTo>
                  <a:lnTo>
                    <a:pt x="204" y="224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202" y="229"/>
                  </a:lnTo>
                  <a:lnTo>
                    <a:pt x="202" y="233"/>
                  </a:lnTo>
                  <a:lnTo>
                    <a:pt x="198" y="233"/>
                  </a:lnTo>
                  <a:lnTo>
                    <a:pt x="198" y="234"/>
                  </a:lnTo>
                  <a:lnTo>
                    <a:pt x="197" y="234"/>
                  </a:lnTo>
                  <a:lnTo>
                    <a:pt x="193" y="234"/>
                  </a:lnTo>
                  <a:lnTo>
                    <a:pt x="191" y="234"/>
                  </a:lnTo>
                  <a:lnTo>
                    <a:pt x="188" y="234"/>
                  </a:lnTo>
                  <a:lnTo>
                    <a:pt x="186" y="234"/>
                  </a:lnTo>
                  <a:lnTo>
                    <a:pt x="183" y="234"/>
                  </a:lnTo>
                  <a:lnTo>
                    <a:pt x="181" y="234"/>
                  </a:lnTo>
                  <a:lnTo>
                    <a:pt x="177" y="234"/>
                  </a:lnTo>
                  <a:lnTo>
                    <a:pt x="176" y="234"/>
                  </a:lnTo>
                  <a:lnTo>
                    <a:pt x="176" y="238"/>
                  </a:lnTo>
                  <a:lnTo>
                    <a:pt x="172" y="238"/>
                  </a:lnTo>
                  <a:lnTo>
                    <a:pt x="170" y="234"/>
                  </a:lnTo>
                  <a:lnTo>
                    <a:pt x="170" y="238"/>
                  </a:lnTo>
                  <a:lnTo>
                    <a:pt x="167" y="238"/>
                  </a:lnTo>
                  <a:lnTo>
                    <a:pt x="167" y="234"/>
                  </a:lnTo>
                  <a:lnTo>
                    <a:pt x="167" y="238"/>
                  </a:lnTo>
                  <a:lnTo>
                    <a:pt x="167" y="234"/>
                  </a:lnTo>
                  <a:lnTo>
                    <a:pt x="165" y="234"/>
                  </a:lnTo>
                  <a:lnTo>
                    <a:pt x="165" y="238"/>
                  </a:lnTo>
                  <a:lnTo>
                    <a:pt x="165" y="234"/>
                  </a:lnTo>
                  <a:lnTo>
                    <a:pt x="165" y="238"/>
                  </a:lnTo>
                  <a:lnTo>
                    <a:pt x="165" y="234"/>
                  </a:lnTo>
                  <a:lnTo>
                    <a:pt x="162" y="234"/>
                  </a:lnTo>
                  <a:lnTo>
                    <a:pt x="160" y="234"/>
                  </a:lnTo>
                  <a:lnTo>
                    <a:pt x="160" y="238"/>
                  </a:lnTo>
                  <a:lnTo>
                    <a:pt x="162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38"/>
                  </a:lnTo>
                  <a:lnTo>
                    <a:pt x="156" y="238"/>
                  </a:lnTo>
                  <a:lnTo>
                    <a:pt x="155" y="240"/>
                  </a:lnTo>
                  <a:lnTo>
                    <a:pt x="151" y="240"/>
                  </a:lnTo>
                  <a:lnTo>
                    <a:pt x="151" y="243"/>
                  </a:lnTo>
                  <a:lnTo>
                    <a:pt x="151" y="245"/>
                  </a:lnTo>
                  <a:lnTo>
                    <a:pt x="149" y="245"/>
                  </a:lnTo>
                  <a:lnTo>
                    <a:pt x="151" y="245"/>
                  </a:lnTo>
                  <a:lnTo>
                    <a:pt x="149" y="245"/>
                  </a:lnTo>
                  <a:lnTo>
                    <a:pt x="149" y="248"/>
                  </a:lnTo>
                  <a:lnTo>
                    <a:pt x="149" y="250"/>
                  </a:lnTo>
                  <a:lnTo>
                    <a:pt x="149" y="254"/>
                  </a:lnTo>
                  <a:lnTo>
                    <a:pt x="146" y="254"/>
                  </a:lnTo>
                  <a:lnTo>
                    <a:pt x="146" y="255"/>
                  </a:lnTo>
                  <a:lnTo>
                    <a:pt x="144" y="255"/>
                  </a:lnTo>
                  <a:lnTo>
                    <a:pt x="144" y="254"/>
                  </a:lnTo>
                  <a:lnTo>
                    <a:pt x="144" y="255"/>
                  </a:lnTo>
                  <a:lnTo>
                    <a:pt x="144" y="254"/>
                  </a:lnTo>
                  <a:lnTo>
                    <a:pt x="141" y="254"/>
                  </a:lnTo>
                  <a:lnTo>
                    <a:pt x="141" y="255"/>
                  </a:lnTo>
                  <a:lnTo>
                    <a:pt x="141" y="259"/>
                  </a:lnTo>
                  <a:lnTo>
                    <a:pt x="139" y="259"/>
                  </a:lnTo>
                  <a:lnTo>
                    <a:pt x="135" y="259"/>
                  </a:lnTo>
                  <a:lnTo>
                    <a:pt x="135" y="261"/>
                  </a:lnTo>
                  <a:lnTo>
                    <a:pt x="135" y="264"/>
                  </a:lnTo>
                  <a:lnTo>
                    <a:pt x="134" y="264"/>
                  </a:lnTo>
                  <a:lnTo>
                    <a:pt x="134" y="266"/>
                  </a:lnTo>
                  <a:lnTo>
                    <a:pt x="130" y="266"/>
                  </a:lnTo>
                  <a:lnTo>
                    <a:pt x="128" y="266"/>
                  </a:lnTo>
                  <a:lnTo>
                    <a:pt x="125" y="266"/>
                  </a:lnTo>
                  <a:lnTo>
                    <a:pt x="125" y="269"/>
                  </a:lnTo>
                  <a:lnTo>
                    <a:pt x="125" y="271"/>
                  </a:lnTo>
                  <a:lnTo>
                    <a:pt x="123" y="271"/>
                  </a:lnTo>
                  <a:lnTo>
                    <a:pt x="123" y="269"/>
                  </a:lnTo>
                  <a:lnTo>
                    <a:pt x="120" y="269"/>
                  </a:lnTo>
                  <a:lnTo>
                    <a:pt x="118" y="269"/>
                  </a:lnTo>
                  <a:lnTo>
                    <a:pt x="118" y="271"/>
                  </a:lnTo>
                  <a:lnTo>
                    <a:pt x="114" y="271"/>
                  </a:lnTo>
                  <a:lnTo>
                    <a:pt x="113" y="271"/>
                  </a:lnTo>
                  <a:lnTo>
                    <a:pt x="114" y="271"/>
                  </a:lnTo>
                  <a:lnTo>
                    <a:pt x="113" y="271"/>
                  </a:lnTo>
                  <a:lnTo>
                    <a:pt x="113" y="269"/>
                  </a:lnTo>
                  <a:lnTo>
                    <a:pt x="113" y="271"/>
                  </a:lnTo>
                  <a:lnTo>
                    <a:pt x="109" y="271"/>
                  </a:lnTo>
                  <a:lnTo>
                    <a:pt x="109" y="269"/>
                  </a:lnTo>
                  <a:lnTo>
                    <a:pt x="109" y="271"/>
                  </a:lnTo>
                  <a:lnTo>
                    <a:pt x="109" y="269"/>
                  </a:lnTo>
                  <a:lnTo>
                    <a:pt x="109" y="271"/>
                  </a:lnTo>
                  <a:lnTo>
                    <a:pt x="109" y="275"/>
                  </a:lnTo>
                  <a:lnTo>
                    <a:pt x="106" y="275"/>
                  </a:lnTo>
                  <a:lnTo>
                    <a:pt x="106" y="271"/>
                  </a:lnTo>
                  <a:lnTo>
                    <a:pt x="106" y="275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4" y="275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104" y="271"/>
                  </a:lnTo>
                  <a:lnTo>
                    <a:pt x="100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95" y="275"/>
                  </a:lnTo>
                  <a:lnTo>
                    <a:pt x="95" y="277"/>
                  </a:lnTo>
                  <a:lnTo>
                    <a:pt x="93" y="277"/>
                  </a:lnTo>
                  <a:lnTo>
                    <a:pt x="93" y="275"/>
                  </a:lnTo>
                  <a:lnTo>
                    <a:pt x="90" y="275"/>
                  </a:lnTo>
                  <a:lnTo>
                    <a:pt x="90" y="271"/>
                  </a:lnTo>
                  <a:lnTo>
                    <a:pt x="88" y="271"/>
                  </a:lnTo>
                  <a:lnTo>
                    <a:pt x="88" y="269"/>
                  </a:lnTo>
                  <a:lnTo>
                    <a:pt x="85" y="269"/>
                  </a:lnTo>
                  <a:lnTo>
                    <a:pt x="85" y="266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3" y="271"/>
                  </a:lnTo>
                  <a:lnTo>
                    <a:pt x="79" y="271"/>
                  </a:lnTo>
                  <a:lnTo>
                    <a:pt x="78" y="271"/>
                  </a:lnTo>
                  <a:lnTo>
                    <a:pt x="78" y="275"/>
                  </a:lnTo>
                  <a:lnTo>
                    <a:pt x="74" y="275"/>
                  </a:lnTo>
                  <a:lnTo>
                    <a:pt x="74" y="277"/>
                  </a:lnTo>
                  <a:lnTo>
                    <a:pt x="72" y="277"/>
                  </a:lnTo>
                  <a:lnTo>
                    <a:pt x="72" y="280"/>
                  </a:lnTo>
                  <a:lnTo>
                    <a:pt x="72" y="282"/>
                  </a:lnTo>
                  <a:lnTo>
                    <a:pt x="72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69" y="291"/>
                  </a:lnTo>
                  <a:lnTo>
                    <a:pt x="67" y="291"/>
                  </a:lnTo>
                  <a:lnTo>
                    <a:pt x="67" y="292"/>
                  </a:lnTo>
                  <a:lnTo>
                    <a:pt x="69" y="292"/>
                  </a:lnTo>
                  <a:lnTo>
                    <a:pt x="69" y="296"/>
                  </a:lnTo>
                  <a:lnTo>
                    <a:pt x="67" y="296"/>
                  </a:lnTo>
                  <a:lnTo>
                    <a:pt x="67" y="292"/>
                  </a:lnTo>
                  <a:lnTo>
                    <a:pt x="67" y="296"/>
                  </a:lnTo>
                  <a:lnTo>
                    <a:pt x="64" y="296"/>
                  </a:lnTo>
                  <a:lnTo>
                    <a:pt x="62" y="296"/>
                  </a:lnTo>
                  <a:lnTo>
                    <a:pt x="58" y="296"/>
                  </a:lnTo>
                  <a:lnTo>
                    <a:pt x="58" y="298"/>
                  </a:lnTo>
                  <a:lnTo>
                    <a:pt x="58" y="301"/>
                  </a:lnTo>
                  <a:lnTo>
                    <a:pt x="57" y="301"/>
                  </a:lnTo>
                  <a:lnTo>
                    <a:pt x="57" y="303"/>
                  </a:lnTo>
                  <a:lnTo>
                    <a:pt x="53" y="303"/>
                  </a:lnTo>
                  <a:lnTo>
                    <a:pt x="53" y="306"/>
                  </a:lnTo>
                  <a:lnTo>
                    <a:pt x="53" y="308"/>
                  </a:lnTo>
                  <a:lnTo>
                    <a:pt x="51" y="308"/>
                  </a:lnTo>
                  <a:lnTo>
                    <a:pt x="48" y="308"/>
                  </a:lnTo>
                  <a:lnTo>
                    <a:pt x="48" y="312"/>
                  </a:lnTo>
                  <a:lnTo>
                    <a:pt x="46" y="312"/>
                  </a:lnTo>
                  <a:lnTo>
                    <a:pt x="46" y="313"/>
                  </a:lnTo>
                  <a:lnTo>
                    <a:pt x="43" y="313"/>
                  </a:lnTo>
                  <a:lnTo>
                    <a:pt x="43" y="317"/>
                  </a:lnTo>
                  <a:lnTo>
                    <a:pt x="43" y="319"/>
                  </a:lnTo>
                  <a:lnTo>
                    <a:pt x="46" y="319"/>
                  </a:lnTo>
                  <a:lnTo>
                    <a:pt x="46" y="322"/>
                  </a:lnTo>
                  <a:lnTo>
                    <a:pt x="43" y="322"/>
                  </a:lnTo>
                  <a:lnTo>
                    <a:pt x="43" y="324"/>
                  </a:lnTo>
                  <a:lnTo>
                    <a:pt x="41" y="324"/>
                  </a:lnTo>
                  <a:lnTo>
                    <a:pt x="37" y="324"/>
                  </a:lnTo>
                  <a:lnTo>
                    <a:pt x="37" y="327"/>
                  </a:lnTo>
                  <a:lnTo>
                    <a:pt x="36" y="327"/>
                  </a:lnTo>
                  <a:lnTo>
                    <a:pt x="32" y="327"/>
                  </a:lnTo>
                  <a:lnTo>
                    <a:pt x="32" y="324"/>
                  </a:lnTo>
                  <a:lnTo>
                    <a:pt x="30" y="324"/>
                  </a:lnTo>
                  <a:lnTo>
                    <a:pt x="30" y="322"/>
                  </a:lnTo>
                  <a:lnTo>
                    <a:pt x="27" y="322"/>
                  </a:lnTo>
                  <a:lnTo>
                    <a:pt x="27" y="319"/>
                  </a:lnTo>
                  <a:lnTo>
                    <a:pt x="25" y="319"/>
                  </a:lnTo>
                  <a:lnTo>
                    <a:pt x="25" y="317"/>
                  </a:lnTo>
                  <a:lnTo>
                    <a:pt x="25" y="313"/>
                  </a:lnTo>
                  <a:lnTo>
                    <a:pt x="21" y="313"/>
                  </a:lnTo>
                  <a:lnTo>
                    <a:pt x="21" y="312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5" y="306"/>
                  </a:lnTo>
                  <a:lnTo>
                    <a:pt x="21" y="306"/>
                  </a:lnTo>
                  <a:lnTo>
                    <a:pt x="21" y="303"/>
                  </a:lnTo>
                  <a:lnTo>
                    <a:pt x="20" y="303"/>
                  </a:lnTo>
                  <a:lnTo>
                    <a:pt x="20" y="301"/>
                  </a:lnTo>
                  <a:lnTo>
                    <a:pt x="16" y="301"/>
                  </a:lnTo>
                  <a:lnTo>
                    <a:pt x="16" y="298"/>
                  </a:lnTo>
                  <a:lnTo>
                    <a:pt x="16" y="296"/>
                  </a:lnTo>
                  <a:lnTo>
                    <a:pt x="16" y="292"/>
                  </a:lnTo>
                  <a:lnTo>
                    <a:pt x="16" y="291"/>
                  </a:lnTo>
                  <a:lnTo>
                    <a:pt x="14" y="291"/>
                  </a:lnTo>
                  <a:lnTo>
                    <a:pt x="14" y="287"/>
                  </a:lnTo>
                  <a:lnTo>
                    <a:pt x="11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4" y="282"/>
                  </a:lnTo>
                  <a:lnTo>
                    <a:pt x="14" y="280"/>
                  </a:lnTo>
                  <a:lnTo>
                    <a:pt x="11" y="280"/>
                  </a:lnTo>
                  <a:lnTo>
                    <a:pt x="11" y="277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1" y="269"/>
                  </a:lnTo>
                  <a:lnTo>
                    <a:pt x="9" y="269"/>
                  </a:lnTo>
                  <a:lnTo>
                    <a:pt x="6" y="269"/>
                  </a:lnTo>
                  <a:lnTo>
                    <a:pt x="4" y="269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6" y="264"/>
                  </a:lnTo>
                  <a:lnTo>
                    <a:pt x="4" y="264"/>
                  </a:lnTo>
                  <a:lnTo>
                    <a:pt x="4" y="261"/>
                  </a:lnTo>
                  <a:lnTo>
                    <a:pt x="4" y="259"/>
                  </a:lnTo>
                  <a:lnTo>
                    <a:pt x="6" y="259"/>
                  </a:lnTo>
                  <a:lnTo>
                    <a:pt x="6" y="255"/>
                  </a:lnTo>
                  <a:lnTo>
                    <a:pt x="4" y="255"/>
                  </a:lnTo>
                  <a:lnTo>
                    <a:pt x="6" y="255"/>
                  </a:lnTo>
                  <a:lnTo>
                    <a:pt x="6" y="254"/>
                  </a:lnTo>
                  <a:lnTo>
                    <a:pt x="6" y="250"/>
                  </a:lnTo>
                  <a:lnTo>
                    <a:pt x="9" y="250"/>
                  </a:lnTo>
                  <a:lnTo>
                    <a:pt x="9" y="248"/>
                  </a:lnTo>
                  <a:lnTo>
                    <a:pt x="6" y="248"/>
                  </a:lnTo>
                  <a:lnTo>
                    <a:pt x="6" y="245"/>
                  </a:lnTo>
                  <a:lnTo>
                    <a:pt x="9" y="245"/>
                  </a:lnTo>
                  <a:lnTo>
                    <a:pt x="6" y="243"/>
                  </a:lnTo>
                  <a:lnTo>
                    <a:pt x="6" y="245"/>
                  </a:lnTo>
                  <a:lnTo>
                    <a:pt x="6" y="243"/>
                  </a:lnTo>
                  <a:lnTo>
                    <a:pt x="9" y="243"/>
                  </a:lnTo>
                  <a:lnTo>
                    <a:pt x="9" y="240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9" y="234"/>
                  </a:lnTo>
                  <a:lnTo>
                    <a:pt x="9" y="238"/>
                  </a:lnTo>
                  <a:lnTo>
                    <a:pt x="9" y="234"/>
                  </a:lnTo>
                  <a:lnTo>
                    <a:pt x="9" y="233"/>
                  </a:lnTo>
                  <a:lnTo>
                    <a:pt x="6" y="233"/>
                  </a:lnTo>
                  <a:lnTo>
                    <a:pt x="6" y="229"/>
                  </a:lnTo>
                  <a:lnTo>
                    <a:pt x="9" y="229"/>
                  </a:lnTo>
                  <a:lnTo>
                    <a:pt x="9" y="227"/>
                  </a:lnTo>
                  <a:lnTo>
                    <a:pt x="6" y="227"/>
                  </a:lnTo>
                  <a:lnTo>
                    <a:pt x="6" y="224"/>
                  </a:lnTo>
                  <a:lnTo>
                    <a:pt x="6" y="222"/>
                  </a:lnTo>
                  <a:lnTo>
                    <a:pt x="9" y="222"/>
                  </a:lnTo>
                  <a:lnTo>
                    <a:pt x="6" y="222"/>
                  </a:lnTo>
                  <a:lnTo>
                    <a:pt x="6" y="219"/>
                  </a:lnTo>
                  <a:lnTo>
                    <a:pt x="6" y="217"/>
                  </a:lnTo>
                  <a:lnTo>
                    <a:pt x="6" y="213"/>
                  </a:lnTo>
                  <a:lnTo>
                    <a:pt x="6" y="212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6"/>
                  </a:lnTo>
                  <a:lnTo>
                    <a:pt x="11" y="206"/>
                  </a:lnTo>
                  <a:lnTo>
                    <a:pt x="9" y="206"/>
                  </a:lnTo>
                  <a:lnTo>
                    <a:pt x="9" y="203"/>
                  </a:lnTo>
                  <a:lnTo>
                    <a:pt x="9" y="201"/>
                  </a:lnTo>
                  <a:lnTo>
                    <a:pt x="11" y="201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4" y="196"/>
                  </a:lnTo>
                  <a:lnTo>
                    <a:pt x="11" y="196"/>
                  </a:lnTo>
                  <a:lnTo>
                    <a:pt x="11" y="192"/>
                  </a:lnTo>
                  <a:lnTo>
                    <a:pt x="11" y="191"/>
                  </a:lnTo>
                  <a:lnTo>
                    <a:pt x="14" y="191"/>
                  </a:lnTo>
                  <a:lnTo>
                    <a:pt x="11" y="191"/>
                  </a:lnTo>
                  <a:lnTo>
                    <a:pt x="9" y="191"/>
                  </a:lnTo>
                  <a:lnTo>
                    <a:pt x="6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0" y="187"/>
                  </a:lnTo>
                  <a:lnTo>
                    <a:pt x="0" y="185"/>
                  </a:lnTo>
                  <a:lnTo>
                    <a:pt x="4" y="185"/>
                  </a:lnTo>
                  <a:lnTo>
                    <a:pt x="0" y="185"/>
                  </a:lnTo>
                  <a:lnTo>
                    <a:pt x="4" y="185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6" y="177"/>
                  </a:lnTo>
                  <a:lnTo>
                    <a:pt x="4" y="177"/>
                  </a:lnTo>
                  <a:lnTo>
                    <a:pt x="6" y="177"/>
                  </a:lnTo>
                  <a:lnTo>
                    <a:pt x="9" y="177"/>
                  </a:lnTo>
                  <a:lnTo>
                    <a:pt x="9" y="175"/>
                  </a:lnTo>
                  <a:lnTo>
                    <a:pt x="11" y="175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6"/>
                  </a:lnTo>
                  <a:lnTo>
                    <a:pt x="11" y="164"/>
                  </a:lnTo>
                  <a:lnTo>
                    <a:pt x="14" y="164"/>
                  </a:lnTo>
                  <a:lnTo>
                    <a:pt x="14" y="161"/>
                  </a:lnTo>
                  <a:lnTo>
                    <a:pt x="11" y="161"/>
                  </a:lnTo>
                  <a:lnTo>
                    <a:pt x="11" y="159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14" y="159"/>
                  </a:lnTo>
                  <a:lnTo>
                    <a:pt x="14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4"/>
                  </a:lnTo>
                  <a:lnTo>
                    <a:pt x="16" y="154"/>
                  </a:lnTo>
                  <a:lnTo>
                    <a:pt x="20" y="154"/>
                  </a:lnTo>
                  <a:lnTo>
                    <a:pt x="20" y="150"/>
                  </a:lnTo>
                  <a:lnTo>
                    <a:pt x="21" y="150"/>
                  </a:lnTo>
                  <a:lnTo>
                    <a:pt x="25" y="150"/>
                  </a:lnTo>
                  <a:lnTo>
                    <a:pt x="27" y="150"/>
                  </a:lnTo>
                  <a:lnTo>
                    <a:pt x="30" y="150"/>
                  </a:lnTo>
                  <a:lnTo>
                    <a:pt x="30" y="149"/>
                  </a:lnTo>
                  <a:lnTo>
                    <a:pt x="30" y="145"/>
                  </a:lnTo>
                  <a:lnTo>
                    <a:pt x="32" y="145"/>
                  </a:lnTo>
                  <a:lnTo>
                    <a:pt x="36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3" y="145"/>
                  </a:lnTo>
                  <a:lnTo>
                    <a:pt x="43" y="142"/>
                  </a:lnTo>
                  <a:lnTo>
                    <a:pt x="43" y="140"/>
                  </a:lnTo>
                  <a:lnTo>
                    <a:pt x="41" y="140"/>
                  </a:lnTo>
                  <a:lnTo>
                    <a:pt x="41" y="136"/>
                  </a:lnTo>
                  <a:lnTo>
                    <a:pt x="43" y="136"/>
                  </a:lnTo>
                  <a:lnTo>
                    <a:pt x="43" y="135"/>
                  </a:lnTo>
                  <a:lnTo>
                    <a:pt x="41" y="135"/>
                  </a:lnTo>
                  <a:lnTo>
                    <a:pt x="41" y="131"/>
                  </a:lnTo>
                  <a:lnTo>
                    <a:pt x="41" y="129"/>
                  </a:lnTo>
                  <a:lnTo>
                    <a:pt x="41" y="126"/>
                  </a:lnTo>
                  <a:lnTo>
                    <a:pt x="37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7" y="124"/>
                  </a:lnTo>
                  <a:lnTo>
                    <a:pt x="41" y="124"/>
                  </a:lnTo>
                  <a:lnTo>
                    <a:pt x="37" y="124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7" y="115"/>
                  </a:lnTo>
                  <a:lnTo>
                    <a:pt x="41" y="115"/>
                  </a:lnTo>
                  <a:lnTo>
                    <a:pt x="41" y="114"/>
                  </a:lnTo>
                  <a:lnTo>
                    <a:pt x="41" y="110"/>
                  </a:lnTo>
                  <a:lnTo>
                    <a:pt x="43" y="110"/>
                  </a:lnTo>
                  <a:lnTo>
                    <a:pt x="43" y="108"/>
                  </a:lnTo>
                  <a:lnTo>
                    <a:pt x="43" y="105"/>
                  </a:lnTo>
                  <a:lnTo>
                    <a:pt x="43" y="103"/>
                  </a:lnTo>
                  <a:lnTo>
                    <a:pt x="46" y="103"/>
                  </a:lnTo>
                  <a:lnTo>
                    <a:pt x="43" y="103"/>
                  </a:lnTo>
                  <a:lnTo>
                    <a:pt x="43" y="100"/>
                  </a:lnTo>
                  <a:lnTo>
                    <a:pt x="46" y="100"/>
                  </a:lnTo>
                  <a:lnTo>
                    <a:pt x="46" y="98"/>
                  </a:lnTo>
                  <a:lnTo>
                    <a:pt x="48" y="98"/>
                  </a:lnTo>
                  <a:lnTo>
                    <a:pt x="48" y="94"/>
                  </a:lnTo>
                  <a:lnTo>
                    <a:pt x="46" y="94"/>
                  </a:lnTo>
                  <a:lnTo>
                    <a:pt x="46" y="93"/>
                  </a:lnTo>
                  <a:lnTo>
                    <a:pt x="46" y="89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48" y="84"/>
                  </a:lnTo>
                  <a:lnTo>
                    <a:pt x="51" y="84"/>
                  </a:lnTo>
                  <a:lnTo>
                    <a:pt x="53" y="84"/>
                  </a:lnTo>
                  <a:lnTo>
                    <a:pt x="53" y="87"/>
                  </a:lnTo>
                  <a:lnTo>
                    <a:pt x="57" y="87"/>
                  </a:lnTo>
                  <a:lnTo>
                    <a:pt x="57" y="84"/>
                  </a:lnTo>
                  <a:lnTo>
                    <a:pt x="58" y="84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2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2" y="82"/>
                  </a:lnTo>
                  <a:lnTo>
                    <a:pt x="72" y="79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4" y="73"/>
                  </a:lnTo>
                  <a:lnTo>
                    <a:pt x="74" y="72"/>
                  </a:lnTo>
                  <a:lnTo>
                    <a:pt x="78" y="72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9" y="66"/>
                  </a:lnTo>
                  <a:lnTo>
                    <a:pt x="79" y="63"/>
                  </a:lnTo>
                  <a:lnTo>
                    <a:pt x="79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83" y="61"/>
                  </a:lnTo>
                  <a:lnTo>
                    <a:pt x="83" y="58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83" y="56"/>
                  </a:lnTo>
                  <a:lnTo>
                    <a:pt x="83" y="52"/>
                  </a:lnTo>
                  <a:lnTo>
                    <a:pt x="83" y="51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85" y="51"/>
                  </a:lnTo>
                  <a:lnTo>
                    <a:pt x="88" y="51"/>
                  </a:lnTo>
                  <a:lnTo>
                    <a:pt x="88" y="47"/>
                  </a:lnTo>
                  <a:lnTo>
                    <a:pt x="88" y="51"/>
                  </a:lnTo>
                  <a:lnTo>
                    <a:pt x="88" y="47"/>
                  </a:lnTo>
                  <a:lnTo>
                    <a:pt x="90" y="47"/>
                  </a:lnTo>
                  <a:lnTo>
                    <a:pt x="93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93" y="45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5" y="42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9" y="35"/>
                  </a:lnTo>
                  <a:lnTo>
                    <a:pt x="113" y="35"/>
                  </a:lnTo>
                  <a:lnTo>
                    <a:pt x="113" y="31"/>
                  </a:lnTo>
                  <a:lnTo>
                    <a:pt x="113" y="29"/>
                  </a:lnTo>
                  <a:lnTo>
                    <a:pt x="113" y="26"/>
                  </a:lnTo>
                  <a:lnTo>
                    <a:pt x="114" y="26"/>
                  </a:lnTo>
                  <a:lnTo>
                    <a:pt x="113" y="26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4" y="21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5" y="26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0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lnTo>
                    <a:pt x="134" y="31"/>
                  </a:lnTo>
                  <a:lnTo>
                    <a:pt x="135" y="31"/>
                  </a:lnTo>
                  <a:lnTo>
                    <a:pt x="135" y="35"/>
                  </a:lnTo>
                  <a:lnTo>
                    <a:pt x="139" y="35"/>
                  </a:lnTo>
                  <a:lnTo>
                    <a:pt x="139" y="37"/>
                  </a:lnTo>
                  <a:lnTo>
                    <a:pt x="139" y="35"/>
                  </a:lnTo>
                  <a:lnTo>
                    <a:pt x="139" y="37"/>
                  </a:lnTo>
                  <a:lnTo>
                    <a:pt x="139" y="35"/>
                  </a:lnTo>
                  <a:lnTo>
                    <a:pt x="141" y="35"/>
                  </a:lnTo>
                  <a:lnTo>
                    <a:pt x="144" y="35"/>
                  </a:lnTo>
                  <a:lnTo>
                    <a:pt x="146" y="35"/>
                  </a:lnTo>
                  <a:lnTo>
                    <a:pt x="149" y="35"/>
                  </a:lnTo>
                  <a:lnTo>
                    <a:pt x="151" y="35"/>
                  </a:lnTo>
                  <a:lnTo>
                    <a:pt x="155" y="35"/>
                  </a:lnTo>
                  <a:lnTo>
                    <a:pt x="151" y="35"/>
                  </a:lnTo>
                  <a:lnTo>
                    <a:pt x="155" y="35"/>
                  </a:lnTo>
                  <a:lnTo>
                    <a:pt x="155" y="31"/>
                  </a:lnTo>
                  <a:lnTo>
                    <a:pt x="155" y="29"/>
                  </a:lnTo>
                  <a:lnTo>
                    <a:pt x="156" y="29"/>
                  </a:lnTo>
                  <a:lnTo>
                    <a:pt x="156" y="26"/>
                  </a:lnTo>
                  <a:lnTo>
                    <a:pt x="156" y="29"/>
                  </a:lnTo>
                  <a:lnTo>
                    <a:pt x="160" y="29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2" y="24"/>
                  </a:lnTo>
                  <a:lnTo>
                    <a:pt x="165" y="24"/>
                  </a:lnTo>
                  <a:lnTo>
                    <a:pt x="167" y="24"/>
                  </a:lnTo>
                  <a:lnTo>
                    <a:pt x="167" y="21"/>
                  </a:lnTo>
                  <a:lnTo>
                    <a:pt x="170" y="21"/>
                  </a:lnTo>
                  <a:lnTo>
                    <a:pt x="170" y="19"/>
                  </a:lnTo>
                  <a:lnTo>
                    <a:pt x="170" y="21"/>
                  </a:lnTo>
                  <a:lnTo>
                    <a:pt x="170" y="19"/>
                  </a:lnTo>
                  <a:lnTo>
                    <a:pt x="172" y="19"/>
                  </a:lnTo>
                  <a:lnTo>
                    <a:pt x="172" y="15"/>
                  </a:lnTo>
                  <a:lnTo>
                    <a:pt x="176" y="15"/>
                  </a:lnTo>
                  <a:lnTo>
                    <a:pt x="176" y="19"/>
                  </a:lnTo>
                  <a:lnTo>
                    <a:pt x="176" y="15"/>
                  </a:lnTo>
                  <a:lnTo>
                    <a:pt x="176" y="19"/>
                  </a:lnTo>
                  <a:lnTo>
                    <a:pt x="176" y="15"/>
                  </a:lnTo>
                  <a:lnTo>
                    <a:pt x="176" y="19"/>
                  </a:lnTo>
                  <a:lnTo>
                    <a:pt x="177" y="19"/>
                  </a:lnTo>
                  <a:lnTo>
                    <a:pt x="181" y="19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88" y="21"/>
                  </a:lnTo>
                  <a:lnTo>
                    <a:pt x="188" y="19"/>
                  </a:lnTo>
                  <a:lnTo>
                    <a:pt x="191" y="19"/>
                  </a:lnTo>
                  <a:lnTo>
                    <a:pt x="191" y="21"/>
                  </a:lnTo>
                  <a:lnTo>
                    <a:pt x="191" y="19"/>
                  </a:lnTo>
                  <a:lnTo>
                    <a:pt x="193" y="19"/>
                  </a:lnTo>
                  <a:lnTo>
                    <a:pt x="193" y="21"/>
                  </a:lnTo>
                  <a:lnTo>
                    <a:pt x="193" y="19"/>
                  </a:lnTo>
                  <a:lnTo>
                    <a:pt x="193" y="21"/>
                  </a:lnTo>
                  <a:lnTo>
                    <a:pt x="193" y="19"/>
                  </a:lnTo>
                  <a:lnTo>
                    <a:pt x="197" y="19"/>
                  </a:lnTo>
                  <a:lnTo>
                    <a:pt x="197" y="21"/>
                  </a:lnTo>
                  <a:lnTo>
                    <a:pt x="198" y="21"/>
                  </a:lnTo>
                  <a:lnTo>
                    <a:pt x="198" y="24"/>
                  </a:lnTo>
                  <a:lnTo>
                    <a:pt x="202" y="24"/>
                  </a:lnTo>
                  <a:lnTo>
                    <a:pt x="202" y="21"/>
                  </a:lnTo>
                  <a:lnTo>
                    <a:pt x="202" y="24"/>
                  </a:lnTo>
                  <a:lnTo>
                    <a:pt x="202" y="21"/>
                  </a:lnTo>
                  <a:lnTo>
                    <a:pt x="202" y="24"/>
                  </a:lnTo>
                  <a:lnTo>
                    <a:pt x="204" y="24"/>
                  </a:lnTo>
                  <a:lnTo>
                    <a:pt x="202" y="24"/>
                  </a:lnTo>
                  <a:lnTo>
                    <a:pt x="202" y="26"/>
                  </a:lnTo>
                  <a:lnTo>
                    <a:pt x="204" y="26"/>
                  </a:lnTo>
                  <a:lnTo>
                    <a:pt x="204" y="29"/>
                  </a:lnTo>
                  <a:lnTo>
                    <a:pt x="204" y="31"/>
                  </a:lnTo>
                  <a:lnTo>
                    <a:pt x="202" y="31"/>
                  </a:lnTo>
                  <a:lnTo>
                    <a:pt x="204" y="31"/>
                  </a:lnTo>
                  <a:lnTo>
                    <a:pt x="204" y="35"/>
                  </a:lnTo>
                  <a:lnTo>
                    <a:pt x="202" y="35"/>
                  </a:lnTo>
                  <a:lnTo>
                    <a:pt x="202" y="37"/>
                  </a:lnTo>
                  <a:lnTo>
                    <a:pt x="202" y="40"/>
                  </a:lnTo>
                  <a:lnTo>
                    <a:pt x="204" y="37"/>
                  </a:lnTo>
                  <a:lnTo>
                    <a:pt x="204" y="40"/>
                  </a:lnTo>
                  <a:lnTo>
                    <a:pt x="207" y="40"/>
                  </a:lnTo>
                  <a:lnTo>
                    <a:pt x="209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4" y="37"/>
                  </a:lnTo>
                  <a:lnTo>
                    <a:pt x="218" y="37"/>
                  </a:lnTo>
                  <a:lnTo>
                    <a:pt x="218" y="40"/>
                  </a:lnTo>
                  <a:lnTo>
                    <a:pt x="218" y="37"/>
                  </a:lnTo>
                  <a:lnTo>
                    <a:pt x="218" y="40"/>
                  </a:lnTo>
                  <a:lnTo>
                    <a:pt x="218" y="37"/>
                  </a:lnTo>
                  <a:lnTo>
                    <a:pt x="219" y="37"/>
                  </a:lnTo>
                  <a:lnTo>
                    <a:pt x="223" y="37"/>
                  </a:lnTo>
                  <a:lnTo>
                    <a:pt x="223" y="40"/>
                  </a:lnTo>
                  <a:lnTo>
                    <a:pt x="225" y="40"/>
                  </a:lnTo>
                  <a:lnTo>
                    <a:pt x="228" y="40"/>
                  </a:lnTo>
                  <a:lnTo>
                    <a:pt x="228" y="42"/>
                  </a:lnTo>
                  <a:lnTo>
                    <a:pt x="228" y="45"/>
                  </a:lnTo>
                  <a:lnTo>
                    <a:pt x="230" y="45"/>
                  </a:lnTo>
                  <a:lnTo>
                    <a:pt x="230" y="42"/>
                  </a:lnTo>
                  <a:lnTo>
                    <a:pt x="230" y="45"/>
                  </a:lnTo>
                  <a:lnTo>
                    <a:pt x="233" y="45"/>
                  </a:lnTo>
                  <a:lnTo>
                    <a:pt x="233" y="42"/>
                  </a:lnTo>
                  <a:lnTo>
                    <a:pt x="233" y="45"/>
                  </a:lnTo>
                  <a:lnTo>
                    <a:pt x="235" y="45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40" y="42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4" y="37"/>
                  </a:lnTo>
                  <a:lnTo>
                    <a:pt x="244" y="35"/>
                  </a:lnTo>
                  <a:lnTo>
                    <a:pt x="246" y="35"/>
                  </a:lnTo>
                  <a:lnTo>
                    <a:pt x="246" y="31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6" y="29"/>
                  </a:lnTo>
                  <a:lnTo>
                    <a:pt x="249" y="29"/>
                  </a:lnTo>
                  <a:lnTo>
                    <a:pt x="249" y="26"/>
                  </a:lnTo>
                  <a:lnTo>
                    <a:pt x="249" y="29"/>
                  </a:lnTo>
                  <a:lnTo>
                    <a:pt x="249" y="26"/>
                  </a:lnTo>
                  <a:lnTo>
                    <a:pt x="249" y="29"/>
                  </a:lnTo>
                  <a:lnTo>
                    <a:pt x="251" y="29"/>
                  </a:lnTo>
                  <a:lnTo>
                    <a:pt x="254" y="29"/>
                  </a:lnTo>
                  <a:lnTo>
                    <a:pt x="256" y="26"/>
                  </a:lnTo>
                  <a:lnTo>
                    <a:pt x="256" y="24"/>
                  </a:lnTo>
                  <a:lnTo>
                    <a:pt x="260" y="24"/>
                  </a:lnTo>
                  <a:lnTo>
                    <a:pt x="262" y="24"/>
                  </a:lnTo>
                  <a:lnTo>
                    <a:pt x="262" y="26"/>
                  </a:lnTo>
                  <a:lnTo>
                    <a:pt x="265" y="26"/>
                  </a:lnTo>
                  <a:lnTo>
                    <a:pt x="265" y="24"/>
                  </a:lnTo>
                  <a:lnTo>
                    <a:pt x="267" y="24"/>
                  </a:lnTo>
                  <a:lnTo>
                    <a:pt x="267" y="21"/>
                  </a:lnTo>
                  <a:lnTo>
                    <a:pt x="270" y="21"/>
                  </a:lnTo>
                  <a:lnTo>
                    <a:pt x="270" y="19"/>
                  </a:lnTo>
                  <a:lnTo>
                    <a:pt x="272" y="19"/>
                  </a:lnTo>
                  <a:lnTo>
                    <a:pt x="276" y="19"/>
                  </a:lnTo>
                  <a:lnTo>
                    <a:pt x="276" y="15"/>
                  </a:lnTo>
                  <a:lnTo>
                    <a:pt x="276" y="14"/>
                  </a:lnTo>
                  <a:lnTo>
                    <a:pt x="277" y="14"/>
                  </a:lnTo>
                  <a:lnTo>
                    <a:pt x="277" y="10"/>
                  </a:lnTo>
                  <a:lnTo>
                    <a:pt x="281" y="10"/>
                  </a:lnTo>
                  <a:lnTo>
                    <a:pt x="283" y="10"/>
                  </a:lnTo>
                  <a:lnTo>
                    <a:pt x="286" y="10"/>
                  </a:lnTo>
                  <a:lnTo>
                    <a:pt x="288" y="10"/>
                  </a:lnTo>
                  <a:lnTo>
                    <a:pt x="291" y="10"/>
                  </a:lnTo>
                  <a:lnTo>
                    <a:pt x="295" y="10"/>
                  </a:lnTo>
                  <a:lnTo>
                    <a:pt x="295" y="14"/>
                  </a:lnTo>
                  <a:lnTo>
                    <a:pt x="297" y="14"/>
                  </a:lnTo>
                  <a:lnTo>
                    <a:pt x="300" y="14"/>
                  </a:lnTo>
                  <a:lnTo>
                    <a:pt x="300" y="10"/>
                  </a:lnTo>
                  <a:lnTo>
                    <a:pt x="302" y="10"/>
                  </a:lnTo>
                  <a:lnTo>
                    <a:pt x="305" y="10"/>
                  </a:lnTo>
                  <a:lnTo>
                    <a:pt x="305" y="8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2" y="8"/>
                  </a:lnTo>
                  <a:lnTo>
                    <a:pt x="316" y="8"/>
                  </a:lnTo>
                  <a:lnTo>
                    <a:pt x="316" y="5"/>
                  </a:lnTo>
                  <a:lnTo>
                    <a:pt x="316" y="3"/>
                  </a:lnTo>
                  <a:lnTo>
                    <a:pt x="318" y="3"/>
                  </a:lnTo>
                  <a:lnTo>
                    <a:pt x="318" y="0"/>
                  </a:lnTo>
                  <a:lnTo>
                    <a:pt x="321" y="0"/>
                  </a:lnTo>
                  <a:lnTo>
                    <a:pt x="323" y="0"/>
                  </a:lnTo>
                  <a:lnTo>
                    <a:pt x="323" y="3"/>
                  </a:lnTo>
                  <a:lnTo>
                    <a:pt x="323" y="5"/>
                  </a:lnTo>
                  <a:lnTo>
                    <a:pt x="326" y="5"/>
                  </a:lnTo>
                  <a:lnTo>
                    <a:pt x="328" y="5"/>
                  </a:lnTo>
                  <a:lnTo>
                    <a:pt x="332" y="5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3" y="0"/>
                  </a:lnTo>
                  <a:lnTo>
                    <a:pt x="337" y="0"/>
                  </a:lnTo>
                  <a:lnTo>
                    <a:pt x="333" y="0"/>
                  </a:lnTo>
                  <a:lnTo>
                    <a:pt x="337" y="0"/>
                  </a:lnTo>
                  <a:lnTo>
                    <a:pt x="337" y="3"/>
                  </a:lnTo>
                  <a:lnTo>
                    <a:pt x="339" y="3"/>
                  </a:lnTo>
                  <a:lnTo>
                    <a:pt x="339" y="5"/>
                  </a:lnTo>
                  <a:lnTo>
                    <a:pt x="337" y="5"/>
                  </a:lnTo>
                  <a:lnTo>
                    <a:pt x="339" y="5"/>
                  </a:lnTo>
                  <a:lnTo>
                    <a:pt x="339" y="8"/>
                  </a:lnTo>
                  <a:lnTo>
                    <a:pt x="342" y="8"/>
                  </a:lnTo>
                  <a:lnTo>
                    <a:pt x="342" y="5"/>
                  </a:lnTo>
                  <a:lnTo>
                    <a:pt x="344" y="5"/>
                  </a:lnTo>
                  <a:lnTo>
                    <a:pt x="342" y="5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7" y="3"/>
                  </a:lnTo>
                  <a:lnTo>
                    <a:pt x="349" y="3"/>
                  </a:lnTo>
                  <a:lnTo>
                    <a:pt x="349" y="5"/>
                  </a:lnTo>
                  <a:lnTo>
                    <a:pt x="353" y="5"/>
                  </a:lnTo>
                  <a:lnTo>
                    <a:pt x="353" y="8"/>
                  </a:lnTo>
                  <a:lnTo>
                    <a:pt x="354" y="8"/>
                  </a:lnTo>
                  <a:lnTo>
                    <a:pt x="354" y="10"/>
                  </a:lnTo>
                  <a:lnTo>
                    <a:pt x="354" y="8"/>
                  </a:lnTo>
                  <a:lnTo>
                    <a:pt x="358" y="8"/>
                  </a:lnTo>
                  <a:lnTo>
                    <a:pt x="358" y="10"/>
                  </a:lnTo>
                  <a:lnTo>
                    <a:pt x="358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60" y="14"/>
                  </a:lnTo>
                  <a:lnTo>
                    <a:pt x="363" y="14"/>
                  </a:lnTo>
                  <a:lnTo>
                    <a:pt x="363" y="15"/>
                  </a:lnTo>
                  <a:lnTo>
                    <a:pt x="360" y="15"/>
                  </a:lnTo>
                  <a:lnTo>
                    <a:pt x="363" y="15"/>
                  </a:lnTo>
                  <a:lnTo>
                    <a:pt x="363" y="19"/>
                  </a:lnTo>
                  <a:lnTo>
                    <a:pt x="363" y="15"/>
                  </a:lnTo>
                  <a:lnTo>
                    <a:pt x="363" y="19"/>
                  </a:lnTo>
                  <a:lnTo>
                    <a:pt x="363" y="15"/>
                  </a:lnTo>
                  <a:lnTo>
                    <a:pt x="365" y="15"/>
                  </a:lnTo>
                  <a:lnTo>
                    <a:pt x="368" y="15"/>
                  </a:lnTo>
                  <a:lnTo>
                    <a:pt x="368" y="14"/>
                  </a:lnTo>
                  <a:lnTo>
                    <a:pt x="370" y="14"/>
                  </a:lnTo>
                  <a:lnTo>
                    <a:pt x="374" y="14"/>
                  </a:lnTo>
                  <a:lnTo>
                    <a:pt x="370" y="14"/>
                  </a:lnTo>
                  <a:lnTo>
                    <a:pt x="374" y="14"/>
                  </a:lnTo>
                  <a:lnTo>
                    <a:pt x="374" y="10"/>
                  </a:lnTo>
                  <a:lnTo>
                    <a:pt x="374" y="14"/>
                  </a:lnTo>
                  <a:lnTo>
                    <a:pt x="375" y="14"/>
                  </a:lnTo>
                  <a:lnTo>
                    <a:pt x="375" y="10"/>
                  </a:lnTo>
                  <a:lnTo>
                    <a:pt x="375" y="14"/>
                  </a:lnTo>
                  <a:lnTo>
                    <a:pt x="379" y="14"/>
                  </a:lnTo>
                  <a:lnTo>
                    <a:pt x="381" y="14"/>
                  </a:lnTo>
                  <a:lnTo>
                    <a:pt x="384" y="14"/>
                  </a:lnTo>
                  <a:lnTo>
                    <a:pt x="384" y="10"/>
                  </a:lnTo>
                  <a:lnTo>
                    <a:pt x="384" y="14"/>
                  </a:lnTo>
                  <a:lnTo>
                    <a:pt x="386" y="10"/>
                  </a:lnTo>
                  <a:lnTo>
                    <a:pt x="384" y="10"/>
                  </a:lnTo>
                  <a:lnTo>
                    <a:pt x="384" y="8"/>
                  </a:lnTo>
                  <a:lnTo>
                    <a:pt x="384" y="5"/>
                  </a:lnTo>
                  <a:lnTo>
                    <a:pt x="386" y="5"/>
                  </a:lnTo>
                  <a:lnTo>
                    <a:pt x="386" y="8"/>
                  </a:lnTo>
                  <a:lnTo>
                    <a:pt x="386" y="5"/>
                  </a:lnTo>
                  <a:lnTo>
                    <a:pt x="389" y="5"/>
                  </a:lnTo>
                  <a:lnTo>
                    <a:pt x="389" y="8"/>
                  </a:lnTo>
                  <a:lnTo>
                    <a:pt x="386" y="8"/>
                  </a:lnTo>
                  <a:lnTo>
                    <a:pt x="389" y="8"/>
                  </a:lnTo>
                  <a:lnTo>
                    <a:pt x="391" y="8"/>
                  </a:lnTo>
                  <a:lnTo>
                    <a:pt x="395" y="8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400" y="8"/>
                  </a:lnTo>
                  <a:lnTo>
                    <a:pt x="400" y="5"/>
                  </a:lnTo>
                  <a:lnTo>
                    <a:pt x="402" y="5"/>
                  </a:lnTo>
                  <a:lnTo>
                    <a:pt x="405" y="5"/>
                  </a:lnTo>
                  <a:lnTo>
                    <a:pt x="407" y="5"/>
                  </a:lnTo>
                  <a:lnTo>
                    <a:pt x="407" y="3"/>
                  </a:lnTo>
                  <a:lnTo>
                    <a:pt x="410" y="3"/>
                  </a:lnTo>
                  <a:lnTo>
                    <a:pt x="410" y="5"/>
                  </a:lnTo>
                  <a:lnTo>
                    <a:pt x="412" y="5"/>
                  </a:lnTo>
                  <a:lnTo>
                    <a:pt x="416" y="5"/>
                  </a:lnTo>
                  <a:lnTo>
                    <a:pt x="417" y="3"/>
                  </a:lnTo>
                  <a:lnTo>
                    <a:pt x="417" y="5"/>
                  </a:lnTo>
                  <a:lnTo>
                    <a:pt x="417" y="3"/>
                  </a:lnTo>
                  <a:lnTo>
                    <a:pt x="421" y="3"/>
                  </a:lnTo>
                  <a:lnTo>
                    <a:pt x="421" y="5"/>
                  </a:lnTo>
                  <a:lnTo>
                    <a:pt x="421" y="8"/>
                  </a:lnTo>
                  <a:lnTo>
                    <a:pt x="423" y="8"/>
                  </a:lnTo>
                  <a:lnTo>
                    <a:pt x="426" y="8"/>
                  </a:lnTo>
                  <a:lnTo>
                    <a:pt x="428" y="8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1" y="14"/>
                  </a:lnTo>
                  <a:lnTo>
                    <a:pt x="431" y="15"/>
                  </a:lnTo>
                  <a:lnTo>
                    <a:pt x="431" y="19"/>
                  </a:lnTo>
                  <a:lnTo>
                    <a:pt x="433" y="19"/>
                  </a:lnTo>
                  <a:lnTo>
                    <a:pt x="433" y="15"/>
                  </a:lnTo>
                  <a:lnTo>
                    <a:pt x="433" y="19"/>
                  </a:lnTo>
                  <a:lnTo>
                    <a:pt x="433" y="21"/>
                  </a:lnTo>
                  <a:lnTo>
                    <a:pt x="433" y="24"/>
                  </a:lnTo>
                  <a:lnTo>
                    <a:pt x="437" y="24"/>
                  </a:lnTo>
                  <a:lnTo>
                    <a:pt x="437" y="26"/>
                  </a:lnTo>
                  <a:lnTo>
                    <a:pt x="438" y="26"/>
                  </a:lnTo>
                  <a:lnTo>
                    <a:pt x="438" y="24"/>
                  </a:lnTo>
                  <a:lnTo>
                    <a:pt x="438" y="26"/>
                  </a:lnTo>
                  <a:lnTo>
                    <a:pt x="442" y="26"/>
                  </a:lnTo>
                  <a:lnTo>
                    <a:pt x="442" y="24"/>
                  </a:lnTo>
                  <a:lnTo>
                    <a:pt x="442" y="26"/>
                  </a:lnTo>
                  <a:lnTo>
                    <a:pt x="442" y="24"/>
                  </a:lnTo>
                  <a:lnTo>
                    <a:pt x="444" y="24"/>
                  </a:lnTo>
                  <a:lnTo>
                    <a:pt x="444" y="21"/>
                  </a:lnTo>
                  <a:lnTo>
                    <a:pt x="447" y="21"/>
                  </a:lnTo>
                  <a:lnTo>
                    <a:pt x="447" y="19"/>
                  </a:lnTo>
                  <a:lnTo>
                    <a:pt x="449" y="19"/>
                  </a:lnTo>
                  <a:lnTo>
                    <a:pt x="449" y="15"/>
                  </a:lnTo>
                  <a:lnTo>
                    <a:pt x="449" y="19"/>
                  </a:lnTo>
                  <a:lnTo>
                    <a:pt x="449" y="15"/>
                  </a:lnTo>
                  <a:lnTo>
                    <a:pt x="452" y="15"/>
                  </a:lnTo>
                  <a:lnTo>
                    <a:pt x="454" y="15"/>
                  </a:lnTo>
                  <a:lnTo>
                    <a:pt x="454" y="14"/>
                  </a:lnTo>
                  <a:lnTo>
                    <a:pt x="454" y="15"/>
                  </a:lnTo>
                  <a:lnTo>
                    <a:pt x="458" y="15"/>
                  </a:lnTo>
                  <a:lnTo>
                    <a:pt x="458" y="14"/>
                  </a:lnTo>
                  <a:lnTo>
                    <a:pt x="459" y="14"/>
                  </a:lnTo>
                  <a:lnTo>
                    <a:pt x="459" y="10"/>
                  </a:lnTo>
                  <a:lnTo>
                    <a:pt x="463" y="10"/>
                  </a:lnTo>
                  <a:lnTo>
                    <a:pt x="465" y="10"/>
                  </a:lnTo>
                  <a:lnTo>
                    <a:pt x="465" y="14"/>
                  </a:lnTo>
                  <a:lnTo>
                    <a:pt x="468" y="14"/>
                  </a:lnTo>
                  <a:lnTo>
                    <a:pt x="470" y="14"/>
                  </a:lnTo>
                  <a:lnTo>
                    <a:pt x="473" y="14"/>
                  </a:lnTo>
                  <a:lnTo>
                    <a:pt x="473" y="15"/>
                  </a:lnTo>
                  <a:lnTo>
                    <a:pt x="470" y="15"/>
                  </a:lnTo>
                  <a:lnTo>
                    <a:pt x="473" y="15"/>
                  </a:lnTo>
                  <a:lnTo>
                    <a:pt x="473" y="19"/>
                  </a:lnTo>
                  <a:lnTo>
                    <a:pt x="473" y="15"/>
                  </a:lnTo>
                  <a:lnTo>
                    <a:pt x="473" y="19"/>
                  </a:lnTo>
                  <a:lnTo>
                    <a:pt x="477" y="19"/>
                  </a:lnTo>
                  <a:lnTo>
                    <a:pt x="479" y="19"/>
                  </a:lnTo>
                  <a:lnTo>
                    <a:pt x="482" y="19"/>
                  </a:lnTo>
                  <a:lnTo>
                    <a:pt x="482" y="21"/>
                  </a:lnTo>
                  <a:lnTo>
                    <a:pt x="484" y="21"/>
                  </a:lnTo>
                  <a:lnTo>
                    <a:pt x="484" y="24"/>
                  </a:lnTo>
                  <a:lnTo>
                    <a:pt x="484" y="26"/>
                  </a:lnTo>
                  <a:lnTo>
                    <a:pt x="484" y="29"/>
                  </a:lnTo>
                  <a:lnTo>
                    <a:pt x="482" y="29"/>
                  </a:lnTo>
                  <a:lnTo>
                    <a:pt x="484" y="29"/>
                  </a:lnTo>
                  <a:lnTo>
                    <a:pt x="488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3" y="31"/>
                  </a:lnTo>
                  <a:lnTo>
                    <a:pt x="493" y="35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8" y="37"/>
                  </a:lnTo>
                  <a:lnTo>
                    <a:pt x="498" y="35"/>
                  </a:lnTo>
                  <a:lnTo>
                    <a:pt x="500" y="35"/>
                  </a:lnTo>
                  <a:lnTo>
                    <a:pt x="500" y="31"/>
                  </a:lnTo>
                  <a:lnTo>
                    <a:pt x="503" y="31"/>
                  </a:lnTo>
                  <a:lnTo>
                    <a:pt x="503" y="29"/>
                  </a:lnTo>
                  <a:lnTo>
                    <a:pt x="505" y="29"/>
                  </a:lnTo>
                  <a:lnTo>
                    <a:pt x="509" y="29"/>
                  </a:lnTo>
                  <a:lnTo>
                    <a:pt x="510" y="29"/>
                  </a:lnTo>
                  <a:lnTo>
                    <a:pt x="510" y="26"/>
                  </a:lnTo>
                  <a:lnTo>
                    <a:pt x="510" y="24"/>
                  </a:lnTo>
                  <a:lnTo>
                    <a:pt x="514" y="24"/>
                  </a:lnTo>
                  <a:lnTo>
                    <a:pt x="514" y="21"/>
                  </a:lnTo>
                  <a:lnTo>
                    <a:pt x="514" y="24"/>
                  </a:lnTo>
                  <a:lnTo>
                    <a:pt x="514" y="21"/>
                  </a:lnTo>
                  <a:lnTo>
                    <a:pt x="516" y="21"/>
                  </a:lnTo>
                  <a:lnTo>
                    <a:pt x="514" y="21"/>
                  </a:lnTo>
                  <a:lnTo>
                    <a:pt x="516" y="21"/>
                  </a:lnTo>
                  <a:lnTo>
                    <a:pt x="516" y="19"/>
                  </a:lnTo>
                  <a:lnTo>
                    <a:pt x="519" y="19"/>
                  </a:lnTo>
                  <a:lnTo>
                    <a:pt x="521" y="19"/>
                  </a:lnTo>
                  <a:lnTo>
                    <a:pt x="524" y="19"/>
                  </a:lnTo>
                  <a:lnTo>
                    <a:pt x="526" y="19"/>
                  </a:lnTo>
                  <a:lnTo>
                    <a:pt x="530" y="15"/>
                  </a:lnTo>
                  <a:lnTo>
                    <a:pt x="530" y="19"/>
                  </a:lnTo>
                  <a:lnTo>
                    <a:pt x="530" y="15"/>
                  </a:lnTo>
                  <a:lnTo>
                    <a:pt x="531" y="15"/>
                  </a:lnTo>
                  <a:lnTo>
                    <a:pt x="531" y="19"/>
                  </a:lnTo>
                  <a:lnTo>
                    <a:pt x="531" y="15"/>
                  </a:lnTo>
                  <a:lnTo>
                    <a:pt x="535" y="15"/>
                  </a:lnTo>
                  <a:lnTo>
                    <a:pt x="537" y="15"/>
                  </a:lnTo>
                  <a:lnTo>
                    <a:pt x="540" y="15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6" name="Freeform 10"/>
            <p:cNvSpPr>
              <a:spLocks/>
            </p:cNvSpPr>
            <p:nvPr/>
          </p:nvSpPr>
          <p:spPr bwMode="auto">
            <a:xfrm>
              <a:off x="14621631" y="4680912"/>
              <a:ext cx="948775" cy="656273"/>
            </a:xfrm>
            <a:custGeom>
              <a:avLst/>
              <a:gdLst>
                <a:gd name="T0" fmla="*/ 623 w 639"/>
                <a:gd name="T1" fmla="*/ 252 h 442"/>
                <a:gd name="T2" fmla="*/ 593 w 639"/>
                <a:gd name="T3" fmla="*/ 254 h 442"/>
                <a:gd name="T4" fmla="*/ 579 w 639"/>
                <a:gd name="T5" fmla="*/ 265 h 442"/>
                <a:gd name="T6" fmla="*/ 557 w 639"/>
                <a:gd name="T7" fmla="*/ 280 h 442"/>
                <a:gd name="T8" fmla="*/ 532 w 639"/>
                <a:gd name="T9" fmla="*/ 291 h 442"/>
                <a:gd name="T10" fmla="*/ 511 w 639"/>
                <a:gd name="T11" fmla="*/ 294 h 442"/>
                <a:gd name="T12" fmla="*/ 494 w 639"/>
                <a:gd name="T13" fmla="*/ 305 h 442"/>
                <a:gd name="T14" fmla="*/ 474 w 639"/>
                <a:gd name="T15" fmla="*/ 307 h 442"/>
                <a:gd name="T16" fmla="*/ 452 w 639"/>
                <a:gd name="T17" fmla="*/ 296 h 442"/>
                <a:gd name="T18" fmla="*/ 420 w 639"/>
                <a:gd name="T19" fmla="*/ 307 h 442"/>
                <a:gd name="T20" fmla="*/ 401 w 639"/>
                <a:gd name="T21" fmla="*/ 322 h 442"/>
                <a:gd name="T22" fmla="*/ 387 w 639"/>
                <a:gd name="T23" fmla="*/ 338 h 442"/>
                <a:gd name="T24" fmla="*/ 374 w 639"/>
                <a:gd name="T25" fmla="*/ 349 h 442"/>
                <a:gd name="T26" fmla="*/ 360 w 639"/>
                <a:gd name="T27" fmla="*/ 363 h 442"/>
                <a:gd name="T28" fmla="*/ 350 w 639"/>
                <a:gd name="T29" fmla="*/ 379 h 442"/>
                <a:gd name="T30" fmla="*/ 366 w 639"/>
                <a:gd name="T31" fmla="*/ 396 h 442"/>
                <a:gd name="T32" fmla="*/ 371 w 639"/>
                <a:gd name="T33" fmla="*/ 421 h 442"/>
                <a:gd name="T34" fmla="*/ 343 w 639"/>
                <a:gd name="T35" fmla="*/ 426 h 442"/>
                <a:gd name="T36" fmla="*/ 318 w 639"/>
                <a:gd name="T37" fmla="*/ 431 h 442"/>
                <a:gd name="T38" fmla="*/ 290 w 639"/>
                <a:gd name="T39" fmla="*/ 436 h 442"/>
                <a:gd name="T40" fmla="*/ 275 w 639"/>
                <a:gd name="T41" fmla="*/ 426 h 442"/>
                <a:gd name="T42" fmla="*/ 259 w 639"/>
                <a:gd name="T43" fmla="*/ 396 h 442"/>
                <a:gd name="T44" fmla="*/ 255 w 639"/>
                <a:gd name="T45" fmla="*/ 370 h 442"/>
                <a:gd name="T46" fmla="*/ 250 w 639"/>
                <a:gd name="T47" fmla="*/ 347 h 442"/>
                <a:gd name="T48" fmla="*/ 250 w 639"/>
                <a:gd name="T49" fmla="*/ 317 h 442"/>
                <a:gd name="T50" fmla="*/ 248 w 639"/>
                <a:gd name="T51" fmla="*/ 286 h 442"/>
                <a:gd name="T52" fmla="*/ 233 w 639"/>
                <a:gd name="T53" fmla="*/ 268 h 442"/>
                <a:gd name="T54" fmla="*/ 210 w 639"/>
                <a:gd name="T55" fmla="*/ 247 h 442"/>
                <a:gd name="T56" fmla="*/ 203 w 639"/>
                <a:gd name="T57" fmla="*/ 228 h 442"/>
                <a:gd name="T58" fmla="*/ 177 w 639"/>
                <a:gd name="T59" fmla="*/ 209 h 442"/>
                <a:gd name="T60" fmla="*/ 163 w 639"/>
                <a:gd name="T61" fmla="*/ 203 h 442"/>
                <a:gd name="T62" fmla="*/ 126 w 639"/>
                <a:gd name="T63" fmla="*/ 191 h 442"/>
                <a:gd name="T64" fmla="*/ 113 w 639"/>
                <a:gd name="T65" fmla="*/ 181 h 442"/>
                <a:gd name="T66" fmla="*/ 89 w 639"/>
                <a:gd name="T67" fmla="*/ 160 h 442"/>
                <a:gd name="T68" fmla="*/ 68 w 639"/>
                <a:gd name="T69" fmla="*/ 140 h 442"/>
                <a:gd name="T70" fmla="*/ 33 w 639"/>
                <a:gd name="T71" fmla="*/ 140 h 442"/>
                <a:gd name="T72" fmla="*/ 7 w 639"/>
                <a:gd name="T73" fmla="*/ 139 h 442"/>
                <a:gd name="T74" fmla="*/ 5 w 639"/>
                <a:gd name="T75" fmla="*/ 102 h 442"/>
                <a:gd name="T76" fmla="*/ 42 w 639"/>
                <a:gd name="T77" fmla="*/ 70 h 442"/>
                <a:gd name="T78" fmla="*/ 89 w 639"/>
                <a:gd name="T79" fmla="*/ 32 h 442"/>
                <a:gd name="T80" fmla="*/ 126 w 639"/>
                <a:gd name="T81" fmla="*/ 11 h 442"/>
                <a:gd name="T82" fmla="*/ 157 w 639"/>
                <a:gd name="T83" fmla="*/ 26 h 442"/>
                <a:gd name="T84" fmla="*/ 187 w 639"/>
                <a:gd name="T85" fmla="*/ 44 h 442"/>
                <a:gd name="T86" fmla="*/ 205 w 639"/>
                <a:gd name="T87" fmla="*/ 60 h 442"/>
                <a:gd name="T88" fmla="*/ 227 w 639"/>
                <a:gd name="T89" fmla="*/ 56 h 442"/>
                <a:gd name="T90" fmla="*/ 261 w 639"/>
                <a:gd name="T91" fmla="*/ 61 h 442"/>
                <a:gd name="T92" fmla="*/ 282 w 639"/>
                <a:gd name="T93" fmla="*/ 70 h 442"/>
                <a:gd name="T94" fmla="*/ 303 w 639"/>
                <a:gd name="T95" fmla="*/ 72 h 442"/>
                <a:gd name="T96" fmla="*/ 332 w 639"/>
                <a:gd name="T97" fmla="*/ 82 h 442"/>
                <a:gd name="T98" fmla="*/ 359 w 639"/>
                <a:gd name="T99" fmla="*/ 81 h 442"/>
                <a:gd name="T100" fmla="*/ 387 w 639"/>
                <a:gd name="T101" fmla="*/ 70 h 442"/>
                <a:gd name="T102" fmla="*/ 411 w 639"/>
                <a:gd name="T103" fmla="*/ 72 h 442"/>
                <a:gd name="T104" fmla="*/ 436 w 639"/>
                <a:gd name="T105" fmla="*/ 82 h 442"/>
                <a:gd name="T106" fmla="*/ 459 w 639"/>
                <a:gd name="T107" fmla="*/ 96 h 442"/>
                <a:gd name="T108" fmla="*/ 478 w 639"/>
                <a:gd name="T109" fmla="*/ 118 h 442"/>
                <a:gd name="T110" fmla="*/ 506 w 639"/>
                <a:gd name="T111" fmla="*/ 123 h 442"/>
                <a:gd name="T112" fmla="*/ 527 w 639"/>
                <a:gd name="T113" fmla="*/ 146 h 442"/>
                <a:gd name="T114" fmla="*/ 537 w 639"/>
                <a:gd name="T115" fmla="*/ 170 h 442"/>
                <a:gd name="T116" fmla="*/ 557 w 639"/>
                <a:gd name="T117" fmla="*/ 181 h 442"/>
                <a:gd name="T118" fmla="*/ 562 w 639"/>
                <a:gd name="T119" fmla="*/ 198 h 442"/>
                <a:gd name="T120" fmla="*/ 579 w 639"/>
                <a:gd name="T121" fmla="*/ 214 h 442"/>
                <a:gd name="T122" fmla="*/ 604 w 639"/>
                <a:gd name="T123" fmla="*/ 233 h 442"/>
                <a:gd name="T124" fmla="*/ 625 w 639"/>
                <a:gd name="T125" fmla="*/ 24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442">
                  <a:moveTo>
                    <a:pt x="639" y="242"/>
                  </a:moveTo>
                  <a:lnTo>
                    <a:pt x="639" y="244"/>
                  </a:lnTo>
                  <a:lnTo>
                    <a:pt x="636" y="244"/>
                  </a:lnTo>
                  <a:lnTo>
                    <a:pt x="636" y="247"/>
                  </a:lnTo>
                  <a:lnTo>
                    <a:pt x="634" y="247"/>
                  </a:lnTo>
                  <a:lnTo>
                    <a:pt x="634" y="249"/>
                  </a:lnTo>
                  <a:lnTo>
                    <a:pt x="630" y="249"/>
                  </a:lnTo>
                  <a:lnTo>
                    <a:pt x="629" y="249"/>
                  </a:lnTo>
                  <a:lnTo>
                    <a:pt x="629" y="247"/>
                  </a:lnTo>
                  <a:lnTo>
                    <a:pt x="629" y="249"/>
                  </a:lnTo>
                  <a:lnTo>
                    <a:pt x="629" y="247"/>
                  </a:lnTo>
                  <a:lnTo>
                    <a:pt x="629" y="249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9"/>
                  </a:lnTo>
                  <a:lnTo>
                    <a:pt x="623" y="249"/>
                  </a:lnTo>
                  <a:lnTo>
                    <a:pt x="623" y="252"/>
                  </a:lnTo>
                  <a:lnTo>
                    <a:pt x="623" y="249"/>
                  </a:lnTo>
                  <a:lnTo>
                    <a:pt x="623" y="252"/>
                  </a:lnTo>
                  <a:lnTo>
                    <a:pt x="623" y="249"/>
                  </a:lnTo>
                  <a:lnTo>
                    <a:pt x="620" y="249"/>
                  </a:lnTo>
                  <a:lnTo>
                    <a:pt x="620" y="252"/>
                  </a:lnTo>
                  <a:lnTo>
                    <a:pt x="618" y="252"/>
                  </a:lnTo>
                  <a:lnTo>
                    <a:pt x="615" y="252"/>
                  </a:lnTo>
                  <a:lnTo>
                    <a:pt x="613" y="252"/>
                  </a:lnTo>
                  <a:lnTo>
                    <a:pt x="609" y="252"/>
                  </a:lnTo>
                  <a:lnTo>
                    <a:pt x="609" y="254"/>
                  </a:lnTo>
                  <a:lnTo>
                    <a:pt x="609" y="252"/>
                  </a:lnTo>
                  <a:lnTo>
                    <a:pt x="607" y="254"/>
                  </a:lnTo>
                  <a:lnTo>
                    <a:pt x="607" y="258"/>
                  </a:lnTo>
                  <a:lnTo>
                    <a:pt x="604" y="258"/>
                  </a:lnTo>
                  <a:lnTo>
                    <a:pt x="602" y="258"/>
                  </a:lnTo>
                  <a:lnTo>
                    <a:pt x="599" y="258"/>
                  </a:lnTo>
                  <a:lnTo>
                    <a:pt x="597" y="258"/>
                  </a:lnTo>
                  <a:lnTo>
                    <a:pt x="593" y="258"/>
                  </a:lnTo>
                  <a:lnTo>
                    <a:pt x="593" y="254"/>
                  </a:lnTo>
                  <a:lnTo>
                    <a:pt x="592" y="254"/>
                  </a:lnTo>
                  <a:lnTo>
                    <a:pt x="593" y="254"/>
                  </a:lnTo>
                  <a:lnTo>
                    <a:pt x="592" y="254"/>
                  </a:lnTo>
                  <a:lnTo>
                    <a:pt x="592" y="252"/>
                  </a:lnTo>
                  <a:lnTo>
                    <a:pt x="592" y="254"/>
                  </a:lnTo>
                  <a:lnTo>
                    <a:pt x="592" y="252"/>
                  </a:lnTo>
                  <a:lnTo>
                    <a:pt x="588" y="252"/>
                  </a:lnTo>
                  <a:lnTo>
                    <a:pt x="585" y="252"/>
                  </a:lnTo>
                  <a:lnTo>
                    <a:pt x="585" y="254"/>
                  </a:lnTo>
                  <a:lnTo>
                    <a:pt x="585" y="258"/>
                  </a:lnTo>
                  <a:lnTo>
                    <a:pt x="585" y="259"/>
                  </a:lnTo>
                  <a:lnTo>
                    <a:pt x="585" y="263"/>
                  </a:lnTo>
                  <a:lnTo>
                    <a:pt x="585" y="259"/>
                  </a:lnTo>
                  <a:lnTo>
                    <a:pt x="585" y="263"/>
                  </a:lnTo>
                  <a:lnTo>
                    <a:pt x="585" y="259"/>
                  </a:lnTo>
                  <a:lnTo>
                    <a:pt x="583" y="259"/>
                  </a:lnTo>
                  <a:lnTo>
                    <a:pt x="583" y="263"/>
                  </a:lnTo>
                  <a:lnTo>
                    <a:pt x="585" y="263"/>
                  </a:lnTo>
                  <a:lnTo>
                    <a:pt x="583" y="263"/>
                  </a:lnTo>
                  <a:lnTo>
                    <a:pt x="583" y="265"/>
                  </a:lnTo>
                  <a:lnTo>
                    <a:pt x="579" y="265"/>
                  </a:lnTo>
                  <a:lnTo>
                    <a:pt x="579" y="268"/>
                  </a:lnTo>
                  <a:lnTo>
                    <a:pt x="578" y="268"/>
                  </a:lnTo>
                  <a:lnTo>
                    <a:pt x="578" y="270"/>
                  </a:lnTo>
                  <a:lnTo>
                    <a:pt x="574" y="270"/>
                  </a:lnTo>
                  <a:lnTo>
                    <a:pt x="572" y="270"/>
                  </a:lnTo>
                  <a:lnTo>
                    <a:pt x="569" y="270"/>
                  </a:lnTo>
                  <a:lnTo>
                    <a:pt x="569" y="273"/>
                  </a:lnTo>
                  <a:lnTo>
                    <a:pt x="567" y="273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2" y="275"/>
                  </a:lnTo>
                  <a:lnTo>
                    <a:pt x="564" y="275"/>
                  </a:lnTo>
                  <a:lnTo>
                    <a:pt x="562" y="275"/>
                  </a:lnTo>
                  <a:lnTo>
                    <a:pt x="564" y="275"/>
                  </a:lnTo>
                  <a:lnTo>
                    <a:pt x="564" y="279"/>
                  </a:lnTo>
                  <a:lnTo>
                    <a:pt x="562" y="279"/>
                  </a:lnTo>
                  <a:lnTo>
                    <a:pt x="558" y="279"/>
                  </a:lnTo>
                  <a:lnTo>
                    <a:pt x="558" y="280"/>
                  </a:lnTo>
                  <a:lnTo>
                    <a:pt x="557" y="280"/>
                  </a:lnTo>
                  <a:lnTo>
                    <a:pt x="557" y="279"/>
                  </a:lnTo>
                  <a:lnTo>
                    <a:pt x="553" y="279"/>
                  </a:lnTo>
                  <a:lnTo>
                    <a:pt x="557" y="279"/>
                  </a:lnTo>
                  <a:lnTo>
                    <a:pt x="553" y="279"/>
                  </a:lnTo>
                  <a:lnTo>
                    <a:pt x="553" y="280"/>
                  </a:lnTo>
                  <a:lnTo>
                    <a:pt x="553" y="284"/>
                  </a:lnTo>
                  <a:lnTo>
                    <a:pt x="551" y="284"/>
                  </a:lnTo>
                  <a:lnTo>
                    <a:pt x="551" y="286"/>
                  </a:lnTo>
                  <a:lnTo>
                    <a:pt x="551" y="284"/>
                  </a:lnTo>
                  <a:lnTo>
                    <a:pt x="551" y="286"/>
                  </a:lnTo>
                  <a:lnTo>
                    <a:pt x="548" y="286"/>
                  </a:lnTo>
                  <a:lnTo>
                    <a:pt x="546" y="286"/>
                  </a:lnTo>
                  <a:lnTo>
                    <a:pt x="543" y="286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37" y="289"/>
                  </a:lnTo>
                  <a:lnTo>
                    <a:pt x="537" y="291"/>
                  </a:lnTo>
                  <a:lnTo>
                    <a:pt x="536" y="291"/>
                  </a:lnTo>
                  <a:lnTo>
                    <a:pt x="532" y="291"/>
                  </a:lnTo>
                  <a:lnTo>
                    <a:pt x="532" y="289"/>
                  </a:lnTo>
                  <a:lnTo>
                    <a:pt x="530" y="289"/>
                  </a:lnTo>
                  <a:lnTo>
                    <a:pt x="527" y="289"/>
                  </a:lnTo>
                  <a:lnTo>
                    <a:pt x="527" y="291"/>
                  </a:lnTo>
                  <a:lnTo>
                    <a:pt x="525" y="291"/>
                  </a:lnTo>
                  <a:lnTo>
                    <a:pt x="525" y="289"/>
                  </a:lnTo>
                  <a:lnTo>
                    <a:pt x="525" y="286"/>
                  </a:lnTo>
                  <a:lnTo>
                    <a:pt x="522" y="286"/>
                  </a:lnTo>
                  <a:lnTo>
                    <a:pt x="520" y="286"/>
                  </a:lnTo>
                  <a:lnTo>
                    <a:pt x="516" y="286"/>
                  </a:lnTo>
                  <a:lnTo>
                    <a:pt x="516" y="289"/>
                  </a:lnTo>
                  <a:lnTo>
                    <a:pt x="520" y="289"/>
                  </a:lnTo>
                  <a:lnTo>
                    <a:pt x="520" y="291"/>
                  </a:lnTo>
                  <a:lnTo>
                    <a:pt x="520" y="289"/>
                  </a:lnTo>
                  <a:lnTo>
                    <a:pt x="516" y="289"/>
                  </a:lnTo>
                  <a:lnTo>
                    <a:pt x="515" y="289"/>
                  </a:lnTo>
                  <a:lnTo>
                    <a:pt x="515" y="291"/>
                  </a:lnTo>
                  <a:lnTo>
                    <a:pt x="511" y="291"/>
                  </a:lnTo>
                  <a:lnTo>
                    <a:pt x="511" y="294"/>
                  </a:lnTo>
                  <a:lnTo>
                    <a:pt x="509" y="294"/>
                  </a:lnTo>
                  <a:lnTo>
                    <a:pt x="509" y="291"/>
                  </a:lnTo>
                  <a:lnTo>
                    <a:pt x="509" y="289"/>
                  </a:lnTo>
                  <a:lnTo>
                    <a:pt x="506" y="289"/>
                  </a:lnTo>
                  <a:lnTo>
                    <a:pt x="506" y="291"/>
                  </a:lnTo>
                  <a:lnTo>
                    <a:pt x="504" y="291"/>
                  </a:lnTo>
                  <a:lnTo>
                    <a:pt x="504" y="294"/>
                  </a:lnTo>
                  <a:lnTo>
                    <a:pt x="501" y="294"/>
                  </a:lnTo>
                  <a:lnTo>
                    <a:pt x="501" y="296"/>
                  </a:lnTo>
                  <a:lnTo>
                    <a:pt x="499" y="296"/>
                  </a:lnTo>
                  <a:lnTo>
                    <a:pt x="499" y="300"/>
                  </a:lnTo>
                  <a:lnTo>
                    <a:pt x="499" y="301"/>
                  </a:lnTo>
                  <a:lnTo>
                    <a:pt x="495" y="301"/>
                  </a:lnTo>
                  <a:lnTo>
                    <a:pt x="495" y="305"/>
                  </a:lnTo>
                  <a:lnTo>
                    <a:pt x="494" y="305"/>
                  </a:lnTo>
                  <a:lnTo>
                    <a:pt x="494" y="301"/>
                  </a:lnTo>
                  <a:lnTo>
                    <a:pt x="494" y="305"/>
                  </a:lnTo>
                  <a:lnTo>
                    <a:pt x="494" y="301"/>
                  </a:lnTo>
                  <a:lnTo>
                    <a:pt x="494" y="305"/>
                  </a:lnTo>
                  <a:lnTo>
                    <a:pt x="494" y="307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88" y="310"/>
                  </a:lnTo>
                  <a:lnTo>
                    <a:pt x="488" y="312"/>
                  </a:lnTo>
                  <a:lnTo>
                    <a:pt x="485" y="312"/>
                  </a:lnTo>
                  <a:lnTo>
                    <a:pt x="485" y="315"/>
                  </a:lnTo>
                  <a:lnTo>
                    <a:pt x="483" y="312"/>
                  </a:lnTo>
                  <a:lnTo>
                    <a:pt x="483" y="315"/>
                  </a:lnTo>
                  <a:lnTo>
                    <a:pt x="483" y="312"/>
                  </a:lnTo>
                  <a:lnTo>
                    <a:pt x="480" y="312"/>
                  </a:lnTo>
                  <a:lnTo>
                    <a:pt x="480" y="315"/>
                  </a:lnTo>
                  <a:lnTo>
                    <a:pt x="480" y="312"/>
                  </a:lnTo>
                  <a:lnTo>
                    <a:pt x="478" y="312"/>
                  </a:lnTo>
                  <a:lnTo>
                    <a:pt x="478" y="310"/>
                  </a:lnTo>
                  <a:lnTo>
                    <a:pt x="474" y="310"/>
                  </a:lnTo>
                  <a:lnTo>
                    <a:pt x="474" y="307"/>
                  </a:lnTo>
                  <a:lnTo>
                    <a:pt x="473" y="307"/>
                  </a:lnTo>
                  <a:lnTo>
                    <a:pt x="473" y="305"/>
                  </a:lnTo>
                  <a:lnTo>
                    <a:pt x="469" y="305"/>
                  </a:lnTo>
                  <a:lnTo>
                    <a:pt x="469" y="301"/>
                  </a:lnTo>
                  <a:lnTo>
                    <a:pt x="467" y="301"/>
                  </a:lnTo>
                  <a:lnTo>
                    <a:pt x="464" y="301"/>
                  </a:lnTo>
                  <a:lnTo>
                    <a:pt x="464" y="300"/>
                  </a:lnTo>
                  <a:lnTo>
                    <a:pt x="464" y="296"/>
                  </a:lnTo>
                  <a:lnTo>
                    <a:pt x="462" y="296"/>
                  </a:lnTo>
                  <a:lnTo>
                    <a:pt x="459" y="296"/>
                  </a:lnTo>
                  <a:lnTo>
                    <a:pt x="457" y="296"/>
                  </a:lnTo>
                  <a:lnTo>
                    <a:pt x="457" y="300"/>
                  </a:lnTo>
                  <a:lnTo>
                    <a:pt x="453" y="300"/>
                  </a:lnTo>
                  <a:lnTo>
                    <a:pt x="452" y="300"/>
                  </a:lnTo>
                  <a:lnTo>
                    <a:pt x="453" y="300"/>
                  </a:lnTo>
                  <a:lnTo>
                    <a:pt x="452" y="300"/>
                  </a:lnTo>
                  <a:lnTo>
                    <a:pt x="452" y="296"/>
                  </a:lnTo>
                  <a:lnTo>
                    <a:pt x="452" y="300"/>
                  </a:lnTo>
                  <a:lnTo>
                    <a:pt x="452" y="296"/>
                  </a:lnTo>
                  <a:lnTo>
                    <a:pt x="448" y="296"/>
                  </a:lnTo>
                  <a:lnTo>
                    <a:pt x="448" y="294"/>
                  </a:lnTo>
                  <a:lnTo>
                    <a:pt x="446" y="294"/>
                  </a:lnTo>
                  <a:lnTo>
                    <a:pt x="443" y="294"/>
                  </a:lnTo>
                  <a:lnTo>
                    <a:pt x="443" y="296"/>
                  </a:lnTo>
                  <a:lnTo>
                    <a:pt x="441" y="296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6" y="300"/>
                  </a:lnTo>
                  <a:lnTo>
                    <a:pt x="436" y="301"/>
                  </a:lnTo>
                  <a:lnTo>
                    <a:pt x="432" y="301"/>
                  </a:lnTo>
                  <a:lnTo>
                    <a:pt x="431" y="301"/>
                  </a:lnTo>
                  <a:lnTo>
                    <a:pt x="432" y="305"/>
                  </a:lnTo>
                  <a:lnTo>
                    <a:pt x="431" y="305"/>
                  </a:lnTo>
                  <a:lnTo>
                    <a:pt x="427" y="305"/>
                  </a:lnTo>
                  <a:lnTo>
                    <a:pt x="425" y="305"/>
                  </a:lnTo>
                  <a:lnTo>
                    <a:pt x="425" y="307"/>
                  </a:lnTo>
                  <a:lnTo>
                    <a:pt x="422" y="307"/>
                  </a:lnTo>
                  <a:lnTo>
                    <a:pt x="420" y="307"/>
                  </a:lnTo>
                  <a:lnTo>
                    <a:pt x="420" y="310"/>
                  </a:lnTo>
                  <a:lnTo>
                    <a:pt x="417" y="310"/>
                  </a:lnTo>
                  <a:lnTo>
                    <a:pt x="417" y="312"/>
                  </a:lnTo>
                  <a:lnTo>
                    <a:pt x="417" y="310"/>
                  </a:lnTo>
                  <a:lnTo>
                    <a:pt x="417" y="312"/>
                  </a:lnTo>
                  <a:lnTo>
                    <a:pt x="415" y="312"/>
                  </a:lnTo>
                  <a:lnTo>
                    <a:pt x="411" y="312"/>
                  </a:lnTo>
                  <a:lnTo>
                    <a:pt x="411" y="315"/>
                  </a:lnTo>
                  <a:lnTo>
                    <a:pt x="410" y="315"/>
                  </a:lnTo>
                  <a:lnTo>
                    <a:pt x="410" y="317"/>
                  </a:lnTo>
                  <a:lnTo>
                    <a:pt x="406" y="317"/>
                  </a:lnTo>
                  <a:lnTo>
                    <a:pt x="410" y="317"/>
                  </a:lnTo>
                  <a:lnTo>
                    <a:pt x="406" y="317"/>
                  </a:lnTo>
                  <a:lnTo>
                    <a:pt x="404" y="317"/>
                  </a:lnTo>
                  <a:lnTo>
                    <a:pt x="404" y="321"/>
                  </a:lnTo>
                  <a:lnTo>
                    <a:pt x="404" y="322"/>
                  </a:lnTo>
                  <a:lnTo>
                    <a:pt x="404" y="326"/>
                  </a:lnTo>
                  <a:lnTo>
                    <a:pt x="401" y="326"/>
                  </a:lnTo>
                  <a:lnTo>
                    <a:pt x="401" y="322"/>
                  </a:lnTo>
                  <a:lnTo>
                    <a:pt x="401" y="321"/>
                  </a:lnTo>
                  <a:lnTo>
                    <a:pt x="397" y="321"/>
                  </a:lnTo>
                  <a:lnTo>
                    <a:pt x="397" y="322"/>
                  </a:lnTo>
                  <a:lnTo>
                    <a:pt x="397" y="326"/>
                  </a:lnTo>
                  <a:lnTo>
                    <a:pt x="396" y="326"/>
                  </a:lnTo>
                  <a:lnTo>
                    <a:pt x="392" y="326"/>
                  </a:lnTo>
                  <a:lnTo>
                    <a:pt x="392" y="328"/>
                  </a:lnTo>
                  <a:lnTo>
                    <a:pt x="390" y="328"/>
                  </a:lnTo>
                  <a:lnTo>
                    <a:pt x="387" y="328"/>
                  </a:lnTo>
                  <a:lnTo>
                    <a:pt x="385" y="328"/>
                  </a:lnTo>
                  <a:lnTo>
                    <a:pt x="385" y="331"/>
                  </a:lnTo>
                  <a:lnTo>
                    <a:pt x="381" y="331"/>
                  </a:lnTo>
                  <a:lnTo>
                    <a:pt x="385" y="331"/>
                  </a:lnTo>
                  <a:lnTo>
                    <a:pt x="385" y="333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5" y="336"/>
                  </a:lnTo>
                  <a:lnTo>
                    <a:pt x="387" y="336"/>
                  </a:lnTo>
                  <a:lnTo>
                    <a:pt x="387" y="338"/>
                  </a:lnTo>
                  <a:lnTo>
                    <a:pt x="385" y="338"/>
                  </a:lnTo>
                  <a:lnTo>
                    <a:pt x="381" y="338"/>
                  </a:lnTo>
                  <a:lnTo>
                    <a:pt x="385" y="338"/>
                  </a:lnTo>
                  <a:lnTo>
                    <a:pt x="385" y="342"/>
                  </a:lnTo>
                  <a:lnTo>
                    <a:pt x="385" y="344"/>
                  </a:lnTo>
                  <a:lnTo>
                    <a:pt x="381" y="344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80" y="344"/>
                  </a:lnTo>
                  <a:lnTo>
                    <a:pt x="376" y="344"/>
                  </a:lnTo>
                  <a:lnTo>
                    <a:pt x="376" y="347"/>
                  </a:lnTo>
                  <a:lnTo>
                    <a:pt x="376" y="349"/>
                  </a:lnTo>
                  <a:lnTo>
                    <a:pt x="376" y="352"/>
                  </a:lnTo>
                  <a:lnTo>
                    <a:pt x="374" y="352"/>
                  </a:lnTo>
                  <a:lnTo>
                    <a:pt x="374" y="349"/>
                  </a:lnTo>
                  <a:lnTo>
                    <a:pt x="374" y="352"/>
                  </a:lnTo>
                  <a:lnTo>
                    <a:pt x="374" y="349"/>
                  </a:lnTo>
                  <a:lnTo>
                    <a:pt x="371" y="349"/>
                  </a:lnTo>
                  <a:lnTo>
                    <a:pt x="369" y="349"/>
                  </a:lnTo>
                  <a:lnTo>
                    <a:pt x="369" y="352"/>
                  </a:lnTo>
                  <a:lnTo>
                    <a:pt x="369" y="354"/>
                  </a:lnTo>
                  <a:lnTo>
                    <a:pt x="371" y="354"/>
                  </a:lnTo>
                  <a:lnTo>
                    <a:pt x="369" y="354"/>
                  </a:lnTo>
                  <a:lnTo>
                    <a:pt x="369" y="358"/>
                  </a:lnTo>
                  <a:lnTo>
                    <a:pt x="371" y="358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71" y="359"/>
                  </a:lnTo>
                  <a:lnTo>
                    <a:pt x="369" y="363"/>
                  </a:lnTo>
                  <a:lnTo>
                    <a:pt x="366" y="363"/>
                  </a:lnTo>
                  <a:lnTo>
                    <a:pt x="364" y="363"/>
                  </a:lnTo>
                  <a:lnTo>
                    <a:pt x="364" y="365"/>
                  </a:lnTo>
                  <a:lnTo>
                    <a:pt x="364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59" y="363"/>
                  </a:lnTo>
                  <a:lnTo>
                    <a:pt x="359" y="365"/>
                  </a:lnTo>
                  <a:lnTo>
                    <a:pt x="359" y="368"/>
                  </a:lnTo>
                  <a:lnTo>
                    <a:pt x="360" y="368"/>
                  </a:lnTo>
                  <a:lnTo>
                    <a:pt x="359" y="368"/>
                  </a:lnTo>
                  <a:lnTo>
                    <a:pt x="355" y="368"/>
                  </a:lnTo>
                  <a:lnTo>
                    <a:pt x="355" y="370"/>
                  </a:lnTo>
                  <a:lnTo>
                    <a:pt x="353" y="370"/>
                  </a:lnTo>
                  <a:lnTo>
                    <a:pt x="353" y="373"/>
                  </a:lnTo>
                  <a:lnTo>
                    <a:pt x="353" y="370"/>
                  </a:lnTo>
                  <a:lnTo>
                    <a:pt x="350" y="370"/>
                  </a:lnTo>
                  <a:lnTo>
                    <a:pt x="353" y="370"/>
                  </a:lnTo>
                  <a:lnTo>
                    <a:pt x="353" y="373"/>
                  </a:lnTo>
                  <a:lnTo>
                    <a:pt x="350" y="373"/>
                  </a:lnTo>
                  <a:lnTo>
                    <a:pt x="353" y="375"/>
                  </a:lnTo>
                  <a:lnTo>
                    <a:pt x="350" y="375"/>
                  </a:lnTo>
                  <a:lnTo>
                    <a:pt x="350" y="379"/>
                  </a:lnTo>
                  <a:lnTo>
                    <a:pt x="350" y="380"/>
                  </a:lnTo>
                  <a:lnTo>
                    <a:pt x="350" y="384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5" y="386"/>
                  </a:lnTo>
                  <a:lnTo>
                    <a:pt x="355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60" y="391"/>
                  </a:lnTo>
                  <a:lnTo>
                    <a:pt x="364" y="391"/>
                  </a:lnTo>
                  <a:lnTo>
                    <a:pt x="366" y="391"/>
                  </a:lnTo>
                  <a:lnTo>
                    <a:pt x="366" y="394"/>
                  </a:lnTo>
                  <a:lnTo>
                    <a:pt x="366" y="391"/>
                  </a:lnTo>
                  <a:lnTo>
                    <a:pt x="366" y="394"/>
                  </a:lnTo>
                  <a:lnTo>
                    <a:pt x="366" y="391"/>
                  </a:lnTo>
                  <a:lnTo>
                    <a:pt x="366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6"/>
                  </a:lnTo>
                  <a:lnTo>
                    <a:pt x="369" y="396"/>
                  </a:lnTo>
                  <a:lnTo>
                    <a:pt x="369" y="400"/>
                  </a:lnTo>
                  <a:lnTo>
                    <a:pt x="366" y="400"/>
                  </a:lnTo>
                  <a:lnTo>
                    <a:pt x="366" y="401"/>
                  </a:lnTo>
                  <a:lnTo>
                    <a:pt x="369" y="401"/>
                  </a:lnTo>
                  <a:lnTo>
                    <a:pt x="369" y="405"/>
                  </a:lnTo>
                  <a:lnTo>
                    <a:pt x="369" y="408"/>
                  </a:lnTo>
                  <a:lnTo>
                    <a:pt x="371" y="408"/>
                  </a:lnTo>
                  <a:lnTo>
                    <a:pt x="374" y="408"/>
                  </a:lnTo>
                  <a:lnTo>
                    <a:pt x="374" y="410"/>
                  </a:lnTo>
                  <a:lnTo>
                    <a:pt x="374" y="414"/>
                  </a:lnTo>
                  <a:lnTo>
                    <a:pt x="374" y="415"/>
                  </a:lnTo>
                  <a:lnTo>
                    <a:pt x="371" y="415"/>
                  </a:lnTo>
                  <a:lnTo>
                    <a:pt x="371" y="419"/>
                  </a:lnTo>
                  <a:lnTo>
                    <a:pt x="369" y="419"/>
                  </a:lnTo>
                  <a:lnTo>
                    <a:pt x="371" y="419"/>
                  </a:lnTo>
                  <a:lnTo>
                    <a:pt x="369" y="419"/>
                  </a:lnTo>
                  <a:lnTo>
                    <a:pt x="369" y="421"/>
                  </a:lnTo>
                  <a:lnTo>
                    <a:pt x="371" y="421"/>
                  </a:lnTo>
                  <a:lnTo>
                    <a:pt x="369" y="421"/>
                  </a:lnTo>
                  <a:lnTo>
                    <a:pt x="366" y="421"/>
                  </a:lnTo>
                  <a:lnTo>
                    <a:pt x="364" y="421"/>
                  </a:lnTo>
                  <a:lnTo>
                    <a:pt x="364" y="424"/>
                  </a:lnTo>
                  <a:lnTo>
                    <a:pt x="360" y="424"/>
                  </a:lnTo>
                  <a:lnTo>
                    <a:pt x="359" y="424"/>
                  </a:lnTo>
                  <a:lnTo>
                    <a:pt x="355" y="424"/>
                  </a:lnTo>
                  <a:lnTo>
                    <a:pt x="355" y="426"/>
                  </a:lnTo>
                  <a:lnTo>
                    <a:pt x="353" y="426"/>
                  </a:lnTo>
                  <a:lnTo>
                    <a:pt x="353" y="424"/>
                  </a:lnTo>
                  <a:lnTo>
                    <a:pt x="350" y="424"/>
                  </a:lnTo>
                  <a:lnTo>
                    <a:pt x="350" y="421"/>
                  </a:lnTo>
                  <a:lnTo>
                    <a:pt x="350" y="424"/>
                  </a:lnTo>
                  <a:lnTo>
                    <a:pt x="348" y="424"/>
                  </a:lnTo>
                  <a:lnTo>
                    <a:pt x="345" y="424"/>
                  </a:lnTo>
                  <a:lnTo>
                    <a:pt x="345" y="426"/>
                  </a:lnTo>
                  <a:lnTo>
                    <a:pt x="345" y="424"/>
                  </a:lnTo>
                  <a:lnTo>
                    <a:pt x="345" y="426"/>
                  </a:lnTo>
                  <a:lnTo>
                    <a:pt x="343" y="426"/>
                  </a:lnTo>
                  <a:lnTo>
                    <a:pt x="339" y="426"/>
                  </a:lnTo>
                  <a:lnTo>
                    <a:pt x="339" y="424"/>
                  </a:lnTo>
                  <a:lnTo>
                    <a:pt x="339" y="426"/>
                  </a:lnTo>
                  <a:lnTo>
                    <a:pt x="338" y="426"/>
                  </a:lnTo>
                  <a:lnTo>
                    <a:pt x="338" y="429"/>
                  </a:lnTo>
                  <a:lnTo>
                    <a:pt x="334" y="429"/>
                  </a:lnTo>
                  <a:lnTo>
                    <a:pt x="338" y="429"/>
                  </a:lnTo>
                  <a:lnTo>
                    <a:pt x="334" y="429"/>
                  </a:lnTo>
                  <a:lnTo>
                    <a:pt x="334" y="431"/>
                  </a:lnTo>
                  <a:lnTo>
                    <a:pt x="332" y="431"/>
                  </a:lnTo>
                  <a:lnTo>
                    <a:pt x="329" y="431"/>
                  </a:lnTo>
                  <a:lnTo>
                    <a:pt x="329" y="435"/>
                  </a:lnTo>
                  <a:lnTo>
                    <a:pt x="329" y="431"/>
                  </a:lnTo>
                  <a:lnTo>
                    <a:pt x="329" y="435"/>
                  </a:lnTo>
                  <a:lnTo>
                    <a:pt x="327" y="435"/>
                  </a:lnTo>
                  <a:lnTo>
                    <a:pt x="324" y="435"/>
                  </a:lnTo>
                  <a:lnTo>
                    <a:pt x="324" y="431"/>
                  </a:lnTo>
                  <a:lnTo>
                    <a:pt x="322" y="431"/>
                  </a:lnTo>
                  <a:lnTo>
                    <a:pt x="318" y="431"/>
                  </a:lnTo>
                  <a:lnTo>
                    <a:pt x="318" y="429"/>
                  </a:lnTo>
                  <a:lnTo>
                    <a:pt x="317" y="429"/>
                  </a:lnTo>
                  <a:lnTo>
                    <a:pt x="313" y="429"/>
                  </a:lnTo>
                  <a:lnTo>
                    <a:pt x="311" y="429"/>
                  </a:lnTo>
                  <a:lnTo>
                    <a:pt x="308" y="429"/>
                  </a:lnTo>
                  <a:lnTo>
                    <a:pt x="306" y="429"/>
                  </a:lnTo>
                  <a:lnTo>
                    <a:pt x="306" y="431"/>
                  </a:lnTo>
                  <a:lnTo>
                    <a:pt x="303" y="431"/>
                  </a:lnTo>
                  <a:lnTo>
                    <a:pt x="303" y="435"/>
                  </a:lnTo>
                  <a:lnTo>
                    <a:pt x="301" y="435"/>
                  </a:lnTo>
                  <a:lnTo>
                    <a:pt x="301" y="436"/>
                  </a:lnTo>
                  <a:lnTo>
                    <a:pt x="301" y="440"/>
                  </a:lnTo>
                  <a:lnTo>
                    <a:pt x="297" y="440"/>
                  </a:lnTo>
                  <a:lnTo>
                    <a:pt x="297" y="442"/>
                  </a:lnTo>
                  <a:lnTo>
                    <a:pt x="296" y="442"/>
                  </a:lnTo>
                  <a:lnTo>
                    <a:pt x="292" y="442"/>
                  </a:lnTo>
                  <a:lnTo>
                    <a:pt x="292" y="440"/>
                  </a:lnTo>
                  <a:lnTo>
                    <a:pt x="292" y="436"/>
                  </a:lnTo>
                  <a:lnTo>
                    <a:pt x="290" y="436"/>
                  </a:lnTo>
                  <a:lnTo>
                    <a:pt x="290" y="440"/>
                  </a:lnTo>
                  <a:lnTo>
                    <a:pt x="290" y="436"/>
                  </a:lnTo>
                  <a:lnTo>
                    <a:pt x="290" y="435"/>
                  </a:lnTo>
                  <a:lnTo>
                    <a:pt x="287" y="435"/>
                  </a:lnTo>
                  <a:lnTo>
                    <a:pt x="287" y="431"/>
                  </a:lnTo>
                  <a:lnTo>
                    <a:pt x="287" y="435"/>
                  </a:lnTo>
                  <a:lnTo>
                    <a:pt x="285" y="431"/>
                  </a:lnTo>
                  <a:lnTo>
                    <a:pt x="282" y="431"/>
                  </a:lnTo>
                  <a:lnTo>
                    <a:pt x="282" y="435"/>
                  </a:lnTo>
                  <a:lnTo>
                    <a:pt x="280" y="435"/>
                  </a:lnTo>
                  <a:lnTo>
                    <a:pt x="280" y="431"/>
                  </a:lnTo>
                  <a:lnTo>
                    <a:pt x="280" y="429"/>
                  </a:lnTo>
                  <a:lnTo>
                    <a:pt x="282" y="429"/>
                  </a:lnTo>
                  <a:lnTo>
                    <a:pt x="282" y="426"/>
                  </a:lnTo>
                  <a:lnTo>
                    <a:pt x="280" y="426"/>
                  </a:lnTo>
                  <a:lnTo>
                    <a:pt x="276" y="426"/>
                  </a:lnTo>
                  <a:lnTo>
                    <a:pt x="276" y="424"/>
                  </a:lnTo>
                  <a:lnTo>
                    <a:pt x="275" y="424"/>
                  </a:lnTo>
                  <a:lnTo>
                    <a:pt x="275" y="426"/>
                  </a:lnTo>
                  <a:lnTo>
                    <a:pt x="271" y="426"/>
                  </a:lnTo>
                  <a:lnTo>
                    <a:pt x="271" y="424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69" y="419"/>
                  </a:lnTo>
                  <a:lnTo>
                    <a:pt x="266" y="419"/>
                  </a:lnTo>
                  <a:lnTo>
                    <a:pt x="266" y="415"/>
                  </a:lnTo>
                  <a:lnTo>
                    <a:pt x="264" y="415"/>
                  </a:lnTo>
                  <a:lnTo>
                    <a:pt x="261" y="415"/>
                  </a:lnTo>
                  <a:lnTo>
                    <a:pt x="261" y="414"/>
                  </a:lnTo>
                  <a:lnTo>
                    <a:pt x="261" y="410"/>
                  </a:lnTo>
                  <a:lnTo>
                    <a:pt x="261" y="408"/>
                  </a:lnTo>
                  <a:lnTo>
                    <a:pt x="259" y="408"/>
                  </a:lnTo>
                  <a:lnTo>
                    <a:pt x="259" y="405"/>
                  </a:lnTo>
                  <a:lnTo>
                    <a:pt x="259" y="401"/>
                  </a:lnTo>
                  <a:lnTo>
                    <a:pt x="259" y="400"/>
                  </a:lnTo>
                  <a:lnTo>
                    <a:pt x="261" y="400"/>
                  </a:lnTo>
                  <a:lnTo>
                    <a:pt x="259" y="400"/>
                  </a:lnTo>
                  <a:lnTo>
                    <a:pt x="259" y="396"/>
                  </a:lnTo>
                  <a:lnTo>
                    <a:pt x="259" y="394"/>
                  </a:lnTo>
                  <a:lnTo>
                    <a:pt x="259" y="391"/>
                  </a:lnTo>
                  <a:lnTo>
                    <a:pt x="261" y="391"/>
                  </a:lnTo>
                  <a:lnTo>
                    <a:pt x="264" y="391"/>
                  </a:lnTo>
                  <a:lnTo>
                    <a:pt x="264" y="389"/>
                  </a:lnTo>
                  <a:lnTo>
                    <a:pt x="266" y="389"/>
                  </a:lnTo>
                  <a:lnTo>
                    <a:pt x="266" y="386"/>
                  </a:lnTo>
                  <a:lnTo>
                    <a:pt x="264" y="386"/>
                  </a:lnTo>
                  <a:lnTo>
                    <a:pt x="264" y="384"/>
                  </a:lnTo>
                  <a:lnTo>
                    <a:pt x="261" y="384"/>
                  </a:lnTo>
                  <a:lnTo>
                    <a:pt x="261" y="380"/>
                  </a:lnTo>
                  <a:lnTo>
                    <a:pt x="259" y="380"/>
                  </a:lnTo>
                  <a:lnTo>
                    <a:pt x="259" y="379"/>
                  </a:lnTo>
                  <a:lnTo>
                    <a:pt x="259" y="375"/>
                  </a:lnTo>
                  <a:lnTo>
                    <a:pt x="255" y="375"/>
                  </a:lnTo>
                  <a:lnTo>
                    <a:pt x="259" y="375"/>
                  </a:lnTo>
                  <a:lnTo>
                    <a:pt x="255" y="375"/>
                  </a:lnTo>
                  <a:lnTo>
                    <a:pt x="255" y="373"/>
                  </a:lnTo>
                  <a:lnTo>
                    <a:pt x="255" y="370"/>
                  </a:lnTo>
                  <a:lnTo>
                    <a:pt x="259" y="370"/>
                  </a:lnTo>
                  <a:lnTo>
                    <a:pt x="259" y="368"/>
                  </a:lnTo>
                  <a:lnTo>
                    <a:pt x="255" y="368"/>
                  </a:lnTo>
                  <a:lnTo>
                    <a:pt x="255" y="365"/>
                  </a:lnTo>
                  <a:lnTo>
                    <a:pt x="259" y="365"/>
                  </a:lnTo>
                  <a:lnTo>
                    <a:pt x="259" y="363"/>
                  </a:lnTo>
                  <a:lnTo>
                    <a:pt x="259" y="359"/>
                  </a:lnTo>
                  <a:lnTo>
                    <a:pt x="255" y="359"/>
                  </a:lnTo>
                  <a:lnTo>
                    <a:pt x="255" y="358"/>
                  </a:lnTo>
                  <a:lnTo>
                    <a:pt x="259" y="358"/>
                  </a:lnTo>
                  <a:lnTo>
                    <a:pt x="255" y="358"/>
                  </a:lnTo>
                  <a:lnTo>
                    <a:pt x="255" y="354"/>
                  </a:lnTo>
                  <a:lnTo>
                    <a:pt x="255" y="352"/>
                  </a:lnTo>
                  <a:lnTo>
                    <a:pt x="254" y="352"/>
                  </a:lnTo>
                  <a:lnTo>
                    <a:pt x="255" y="352"/>
                  </a:lnTo>
                  <a:lnTo>
                    <a:pt x="254" y="352"/>
                  </a:lnTo>
                  <a:lnTo>
                    <a:pt x="254" y="349"/>
                  </a:lnTo>
                  <a:lnTo>
                    <a:pt x="250" y="349"/>
                  </a:lnTo>
                  <a:lnTo>
                    <a:pt x="250" y="347"/>
                  </a:lnTo>
                  <a:lnTo>
                    <a:pt x="254" y="347"/>
                  </a:lnTo>
                  <a:lnTo>
                    <a:pt x="254" y="344"/>
                  </a:lnTo>
                  <a:lnTo>
                    <a:pt x="250" y="344"/>
                  </a:lnTo>
                  <a:lnTo>
                    <a:pt x="250" y="342"/>
                  </a:lnTo>
                  <a:lnTo>
                    <a:pt x="248" y="342"/>
                  </a:lnTo>
                  <a:lnTo>
                    <a:pt x="248" y="338"/>
                  </a:lnTo>
                  <a:lnTo>
                    <a:pt x="248" y="336"/>
                  </a:lnTo>
                  <a:lnTo>
                    <a:pt x="245" y="336"/>
                  </a:lnTo>
                  <a:lnTo>
                    <a:pt x="248" y="336"/>
                  </a:lnTo>
                  <a:lnTo>
                    <a:pt x="248" y="333"/>
                  </a:lnTo>
                  <a:lnTo>
                    <a:pt x="248" y="331"/>
                  </a:lnTo>
                  <a:lnTo>
                    <a:pt x="245" y="331"/>
                  </a:lnTo>
                  <a:lnTo>
                    <a:pt x="248" y="331"/>
                  </a:lnTo>
                  <a:lnTo>
                    <a:pt x="248" y="328"/>
                  </a:lnTo>
                  <a:lnTo>
                    <a:pt x="248" y="326"/>
                  </a:lnTo>
                  <a:lnTo>
                    <a:pt x="248" y="322"/>
                  </a:lnTo>
                  <a:lnTo>
                    <a:pt x="250" y="322"/>
                  </a:lnTo>
                  <a:lnTo>
                    <a:pt x="250" y="321"/>
                  </a:lnTo>
                  <a:lnTo>
                    <a:pt x="250" y="317"/>
                  </a:lnTo>
                  <a:lnTo>
                    <a:pt x="250" y="315"/>
                  </a:lnTo>
                  <a:lnTo>
                    <a:pt x="254" y="315"/>
                  </a:lnTo>
                  <a:lnTo>
                    <a:pt x="250" y="315"/>
                  </a:lnTo>
                  <a:lnTo>
                    <a:pt x="250" y="312"/>
                  </a:lnTo>
                  <a:lnTo>
                    <a:pt x="248" y="312"/>
                  </a:lnTo>
                  <a:lnTo>
                    <a:pt x="248" y="310"/>
                  </a:lnTo>
                  <a:lnTo>
                    <a:pt x="250" y="310"/>
                  </a:lnTo>
                  <a:lnTo>
                    <a:pt x="250" y="307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8" y="301"/>
                  </a:lnTo>
                  <a:lnTo>
                    <a:pt x="248" y="300"/>
                  </a:lnTo>
                  <a:lnTo>
                    <a:pt x="248" y="296"/>
                  </a:lnTo>
                  <a:lnTo>
                    <a:pt x="250" y="296"/>
                  </a:lnTo>
                  <a:lnTo>
                    <a:pt x="250" y="294"/>
                  </a:lnTo>
                  <a:lnTo>
                    <a:pt x="250" y="291"/>
                  </a:lnTo>
                  <a:lnTo>
                    <a:pt x="250" y="289"/>
                  </a:lnTo>
                  <a:lnTo>
                    <a:pt x="248" y="289"/>
                  </a:lnTo>
                  <a:lnTo>
                    <a:pt x="248" y="286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3" y="284"/>
                  </a:lnTo>
                  <a:lnTo>
                    <a:pt x="240" y="284"/>
                  </a:lnTo>
                  <a:lnTo>
                    <a:pt x="238" y="284"/>
                  </a:lnTo>
                  <a:lnTo>
                    <a:pt x="240" y="284"/>
                  </a:lnTo>
                  <a:lnTo>
                    <a:pt x="238" y="284"/>
                  </a:lnTo>
                  <a:lnTo>
                    <a:pt x="238" y="280"/>
                  </a:lnTo>
                  <a:lnTo>
                    <a:pt x="234" y="280"/>
                  </a:lnTo>
                  <a:lnTo>
                    <a:pt x="234" y="279"/>
                  </a:lnTo>
                  <a:lnTo>
                    <a:pt x="234" y="275"/>
                  </a:lnTo>
                  <a:lnTo>
                    <a:pt x="233" y="275"/>
                  </a:lnTo>
                  <a:lnTo>
                    <a:pt x="234" y="275"/>
                  </a:lnTo>
                  <a:lnTo>
                    <a:pt x="234" y="273"/>
                  </a:lnTo>
                  <a:lnTo>
                    <a:pt x="233" y="273"/>
                  </a:lnTo>
                  <a:lnTo>
                    <a:pt x="233" y="270"/>
                  </a:lnTo>
                  <a:lnTo>
                    <a:pt x="234" y="270"/>
                  </a:lnTo>
                  <a:lnTo>
                    <a:pt x="233" y="270"/>
                  </a:lnTo>
                  <a:lnTo>
                    <a:pt x="233" y="268"/>
                  </a:lnTo>
                  <a:lnTo>
                    <a:pt x="233" y="265"/>
                  </a:lnTo>
                  <a:lnTo>
                    <a:pt x="229" y="265"/>
                  </a:lnTo>
                  <a:lnTo>
                    <a:pt x="233" y="265"/>
                  </a:lnTo>
                  <a:lnTo>
                    <a:pt x="229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7" y="258"/>
                  </a:lnTo>
                  <a:lnTo>
                    <a:pt x="224" y="258"/>
                  </a:lnTo>
                  <a:lnTo>
                    <a:pt x="222" y="258"/>
                  </a:lnTo>
                  <a:lnTo>
                    <a:pt x="222" y="254"/>
                  </a:lnTo>
                  <a:lnTo>
                    <a:pt x="219" y="254"/>
                  </a:lnTo>
                  <a:lnTo>
                    <a:pt x="219" y="252"/>
                  </a:lnTo>
                  <a:lnTo>
                    <a:pt x="219" y="249"/>
                  </a:lnTo>
                  <a:lnTo>
                    <a:pt x="215" y="249"/>
                  </a:lnTo>
                  <a:lnTo>
                    <a:pt x="215" y="247"/>
                  </a:lnTo>
                  <a:lnTo>
                    <a:pt x="213" y="247"/>
                  </a:lnTo>
                  <a:lnTo>
                    <a:pt x="213" y="244"/>
                  </a:lnTo>
                  <a:lnTo>
                    <a:pt x="213" y="247"/>
                  </a:lnTo>
                  <a:lnTo>
                    <a:pt x="210" y="247"/>
                  </a:lnTo>
                  <a:lnTo>
                    <a:pt x="210" y="244"/>
                  </a:lnTo>
                  <a:lnTo>
                    <a:pt x="208" y="244"/>
                  </a:lnTo>
                  <a:lnTo>
                    <a:pt x="208" y="242"/>
                  </a:lnTo>
                  <a:lnTo>
                    <a:pt x="210" y="242"/>
                  </a:lnTo>
                  <a:lnTo>
                    <a:pt x="208" y="242"/>
                  </a:lnTo>
                  <a:lnTo>
                    <a:pt x="208" y="238"/>
                  </a:lnTo>
                  <a:lnTo>
                    <a:pt x="208" y="237"/>
                  </a:lnTo>
                  <a:lnTo>
                    <a:pt x="210" y="237"/>
                  </a:lnTo>
                  <a:lnTo>
                    <a:pt x="208" y="237"/>
                  </a:lnTo>
                  <a:lnTo>
                    <a:pt x="208" y="233"/>
                  </a:lnTo>
                  <a:lnTo>
                    <a:pt x="210" y="233"/>
                  </a:lnTo>
                  <a:lnTo>
                    <a:pt x="208" y="233"/>
                  </a:lnTo>
                  <a:lnTo>
                    <a:pt x="210" y="233"/>
                  </a:lnTo>
                  <a:lnTo>
                    <a:pt x="208" y="233"/>
                  </a:lnTo>
                  <a:lnTo>
                    <a:pt x="208" y="231"/>
                  </a:lnTo>
                  <a:lnTo>
                    <a:pt x="208" y="228"/>
                  </a:lnTo>
                  <a:lnTo>
                    <a:pt x="205" y="228"/>
                  </a:lnTo>
                  <a:lnTo>
                    <a:pt x="203" y="226"/>
                  </a:lnTo>
                  <a:lnTo>
                    <a:pt x="203" y="228"/>
                  </a:lnTo>
                  <a:lnTo>
                    <a:pt x="203" y="226"/>
                  </a:lnTo>
                  <a:lnTo>
                    <a:pt x="199" y="226"/>
                  </a:lnTo>
                  <a:lnTo>
                    <a:pt x="199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4" y="219"/>
                  </a:lnTo>
                  <a:lnTo>
                    <a:pt x="194" y="217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92" y="212"/>
                  </a:lnTo>
                  <a:lnTo>
                    <a:pt x="192" y="209"/>
                  </a:lnTo>
                  <a:lnTo>
                    <a:pt x="189" y="209"/>
                  </a:lnTo>
                  <a:lnTo>
                    <a:pt x="187" y="209"/>
                  </a:lnTo>
                  <a:lnTo>
                    <a:pt x="187" y="207"/>
                  </a:lnTo>
                  <a:lnTo>
                    <a:pt x="184" y="207"/>
                  </a:lnTo>
                  <a:lnTo>
                    <a:pt x="184" y="209"/>
                  </a:lnTo>
                  <a:lnTo>
                    <a:pt x="182" y="209"/>
                  </a:lnTo>
                  <a:lnTo>
                    <a:pt x="178" y="209"/>
                  </a:lnTo>
                  <a:lnTo>
                    <a:pt x="177" y="209"/>
                  </a:lnTo>
                  <a:lnTo>
                    <a:pt x="177" y="212"/>
                  </a:lnTo>
                  <a:lnTo>
                    <a:pt x="173" y="212"/>
                  </a:lnTo>
                  <a:lnTo>
                    <a:pt x="173" y="214"/>
                  </a:lnTo>
                  <a:lnTo>
                    <a:pt x="171" y="214"/>
                  </a:lnTo>
                  <a:lnTo>
                    <a:pt x="171" y="212"/>
                  </a:lnTo>
                  <a:lnTo>
                    <a:pt x="171" y="214"/>
                  </a:lnTo>
                  <a:lnTo>
                    <a:pt x="171" y="212"/>
                  </a:lnTo>
                  <a:lnTo>
                    <a:pt x="168" y="212"/>
                  </a:lnTo>
                  <a:lnTo>
                    <a:pt x="168" y="214"/>
                  </a:lnTo>
                  <a:lnTo>
                    <a:pt x="168" y="212"/>
                  </a:lnTo>
                  <a:lnTo>
                    <a:pt x="168" y="214"/>
                  </a:lnTo>
                  <a:lnTo>
                    <a:pt x="166" y="214"/>
                  </a:lnTo>
                  <a:lnTo>
                    <a:pt x="166" y="212"/>
                  </a:lnTo>
                  <a:lnTo>
                    <a:pt x="166" y="214"/>
                  </a:lnTo>
                  <a:lnTo>
                    <a:pt x="166" y="212"/>
                  </a:lnTo>
                  <a:lnTo>
                    <a:pt x="166" y="209"/>
                  </a:lnTo>
                  <a:lnTo>
                    <a:pt x="163" y="209"/>
                  </a:lnTo>
                  <a:lnTo>
                    <a:pt x="163" y="207"/>
                  </a:lnTo>
                  <a:lnTo>
                    <a:pt x="163" y="203"/>
                  </a:lnTo>
                  <a:lnTo>
                    <a:pt x="161" y="203"/>
                  </a:lnTo>
                  <a:lnTo>
                    <a:pt x="157" y="203"/>
                  </a:lnTo>
                  <a:lnTo>
                    <a:pt x="155" y="203"/>
                  </a:lnTo>
                  <a:lnTo>
                    <a:pt x="152" y="203"/>
                  </a:lnTo>
                  <a:lnTo>
                    <a:pt x="152" y="202"/>
                  </a:lnTo>
                  <a:lnTo>
                    <a:pt x="150" y="202"/>
                  </a:lnTo>
                  <a:lnTo>
                    <a:pt x="150" y="198"/>
                  </a:lnTo>
                  <a:lnTo>
                    <a:pt x="147" y="198"/>
                  </a:lnTo>
                  <a:lnTo>
                    <a:pt x="145" y="198"/>
                  </a:lnTo>
                  <a:lnTo>
                    <a:pt x="141" y="198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3"/>
                  </a:lnTo>
                  <a:lnTo>
                    <a:pt x="136" y="193"/>
                  </a:lnTo>
                  <a:lnTo>
                    <a:pt x="134" y="193"/>
                  </a:lnTo>
                  <a:lnTo>
                    <a:pt x="131" y="193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6" y="191"/>
                  </a:lnTo>
                  <a:lnTo>
                    <a:pt x="124" y="191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19" y="188"/>
                  </a:lnTo>
                  <a:lnTo>
                    <a:pt x="119" y="186"/>
                  </a:lnTo>
                  <a:lnTo>
                    <a:pt x="119" y="188"/>
                  </a:lnTo>
                  <a:lnTo>
                    <a:pt x="119" y="186"/>
                  </a:lnTo>
                  <a:lnTo>
                    <a:pt x="115" y="186"/>
                  </a:lnTo>
                  <a:lnTo>
                    <a:pt x="115" y="182"/>
                  </a:lnTo>
                  <a:lnTo>
                    <a:pt x="113" y="182"/>
                  </a:lnTo>
                  <a:lnTo>
                    <a:pt x="115" y="182"/>
                  </a:lnTo>
                  <a:lnTo>
                    <a:pt x="115" y="181"/>
                  </a:lnTo>
                  <a:lnTo>
                    <a:pt x="115" y="182"/>
                  </a:lnTo>
                  <a:lnTo>
                    <a:pt x="115" y="181"/>
                  </a:lnTo>
                  <a:lnTo>
                    <a:pt x="113" y="181"/>
                  </a:lnTo>
                  <a:lnTo>
                    <a:pt x="115" y="181"/>
                  </a:lnTo>
                  <a:lnTo>
                    <a:pt x="113" y="181"/>
                  </a:lnTo>
                  <a:lnTo>
                    <a:pt x="115" y="181"/>
                  </a:lnTo>
                  <a:lnTo>
                    <a:pt x="113" y="181"/>
                  </a:lnTo>
                  <a:lnTo>
                    <a:pt x="113" y="177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2"/>
                  </a:lnTo>
                  <a:lnTo>
                    <a:pt x="108" y="170"/>
                  </a:lnTo>
                  <a:lnTo>
                    <a:pt x="105" y="170"/>
                  </a:lnTo>
                  <a:lnTo>
                    <a:pt x="105" y="167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9" y="165"/>
                  </a:lnTo>
                  <a:lnTo>
                    <a:pt x="98" y="165"/>
                  </a:lnTo>
                  <a:lnTo>
                    <a:pt x="98" y="161"/>
                  </a:lnTo>
                  <a:lnTo>
                    <a:pt x="94" y="161"/>
                  </a:lnTo>
                  <a:lnTo>
                    <a:pt x="94" y="160"/>
                  </a:lnTo>
                  <a:lnTo>
                    <a:pt x="94" y="161"/>
                  </a:lnTo>
                  <a:lnTo>
                    <a:pt x="92" y="161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4" y="156"/>
                  </a:lnTo>
                  <a:lnTo>
                    <a:pt x="82" y="156"/>
                  </a:lnTo>
                  <a:lnTo>
                    <a:pt x="82" y="154"/>
                  </a:lnTo>
                  <a:lnTo>
                    <a:pt x="78" y="154"/>
                  </a:lnTo>
                  <a:lnTo>
                    <a:pt x="78" y="151"/>
                  </a:lnTo>
                  <a:lnTo>
                    <a:pt x="77" y="151"/>
                  </a:lnTo>
                  <a:lnTo>
                    <a:pt x="73" y="151"/>
                  </a:lnTo>
                  <a:lnTo>
                    <a:pt x="73" y="149"/>
                  </a:lnTo>
                  <a:lnTo>
                    <a:pt x="71" y="149"/>
                  </a:lnTo>
                  <a:lnTo>
                    <a:pt x="68" y="149"/>
                  </a:lnTo>
                  <a:lnTo>
                    <a:pt x="68" y="146"/>
                  </a:lnTo>
                  <a:lnTo>
                    <a:pt x="71" y="146"/>
                  </a:lnTo>
                  <a:lnTo>
                    <a:pt x="68" y="146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6" y="140"/>
                  </a:lnTo>
                  <a:lnTo>
                    <a:pt x="66" y="144"/>
                  </a:lnTo>
                  <a:lnTo>
                    <a:pt x="63" y="144"/>
                  </a:lnTo>
                  <a:lnTo>
                    <a:pt x="61" y="144"/>
                  </a:lnTo>
                  <a:lnTo>
                    <a:pt x="57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0" y="140"/>
                  </a:lnTo>
                  <a:lnTo>
                    <a:pt x="47" y="140"/>
                  </a:lnTo>
                  <a:lnTo>
                    <a:pt x="47" y="144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39"/>
                  </a:lnTo>
                  <a:lnTo>
                    <a:pt x="42" y="139"/>
                  </a:lnTo>
                  <a:lnTo>
                    <a:pt x="40" y="139"/>
                  </a:lnTo>
                  <a:lnTo>
                    <a:pt x="36" y="139"/>
                  </a:lnTo>
                  <a:lnTo>
                    <a:pt x="33" y="139"/>
                  </a:lnTo>
                  <a:lnTo>
                    <a:pt x="33" y="140"/>
                  </a:lnTo>
                  <a:lnTo>
                    <a:pt x="31" y="140"/>
                  </a:lnTo>
                  <a:lnTo>
                    <a:pt x="31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9"/>
                  </a:lnTo>
                  <a:lnTo>
                    <a:pt x="26" y="139"/>
                  </a:lnTo>
                  <a:lnTo>
                    <a:pt x="22" y="139"/>
                  </a:lnTo>
                  <a:lnTo>
                    <a:pt x="22" y="140"/>
                  </a:lnTo>
                  <a:lnTo>
                    <a:pt x="21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5" y="139"/>
                  </a:lnTo>
                  <a:lnTo>
                    <a:pt x="15" y="140"/>
                  </a:lnTo>
                  <a:lnTo>
                    <a:pt x="15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10" y="139"/>
                  </a:lnTo>
                  <a:lnTo>
                    <a:pt x="7" y="139"/>
                  </a:lnTo>
                  <a:lnTo>
                    <a:pt x="5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39"/>
                  </a:lnTo>
                  <a:lnTo>
                    <a:pt x="0" y="139"/>
                  </a:lnTo>
                  <a:lnTo>
                    <a:pt x="1" y="139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1" y="107"/>
                  </a:lnTo>
                  <a:lnTo>
                    <a:pt x="5" y="102"/>
                  </a:lnTo>
                  <a:lnTo>
                    <a:pt x="7" y="98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5" y="91"/>
                  </a:lnTo>
                  <a:lnTo>
                    <a:pt x="17" y="91"/>
                  </a:lnTo>
                  <a:lnTo>
                    <a:pt x="21" y="88"/>
                  </a:lnTo>
                  <a:lnTo>
                    <a:pt x="22" y="86"/>
                  </a:lnTo>
                  <a:lnTo>
                    <a:pt x="26" y="86"/>
                  </a:lnTo>
                  <a:lnTo>
                    <a:pt x="28" y="82"/>
                  </a:lnTo>
                  <a:lnTo>
                    <a:pt x="28" y="81"/>
                  </a:lnTo>
                  <a:lnTo>
                    <a:pt x="31" y="81"/>
                  </a:lnTo>
                  <a:lnTo>
                    <a:pt x="31" y="77"/>
                  </a:lnTo>
                  <a:lnTo>
                    <a:pt x="33" y="77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40" y="75"/>
                  </a:lnTo>
                  <a:lnTo>
                    <a:pt x="40" y="72"/>
                  </a:lnTo>
                  <a:lnTo>
                    <a:pt x="42" y="72"/>
                  </a:lnTo>
                  <a:lnTo>
                    <a:pt x="42" y="70"/>
                  </a:lnTo>
                  <a:lnTo>
                    <a:pt x="45" y="70"/>
                  </a:lnTo>
                  <a:lnTo>
                    <a:pt x="52" y="67"/>
                  </a:lnTo>
                  <a:lnTo>
                    <a:pt x="56" y="65"/>
                  </a:lnTo>
                  <a:lnTo>
                    <a:pt x="57" y="65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6" y="60"/>
                  </a:lnTo>
                  <a:lnTo>
                    <a:pt x="71" y="61"/>
                  </a:lnTo>
                  <a:lnTo>
                    <a:pt x="73" y="56"/>
                  </a:lnTo>
                  <a:lnTo>
                    <a:pt x="77" y="51"/>
                  </a:lnTo>
                  <a:lnTo>
                    <a:pt x="78" y="49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7" y="39"/>
                  </a:lnTo>
                  <a:lnTo>
                    <a:pt x="87" y="35"/>
                  </a:lnTo>
                  <a:lnTo>
                    <a:pt x="89" y="32"/>
                  </a:lnTo>
                  <a:lnTo>
                    <a:pt x="89" y="26"/>
                  </a:lnTo>
                  <a:lnTo>
                    <a:pt x="92" y="26"/>
                  </a:lnTo>
                  <a:lnTo>
                    <a:pt x="94" y="25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103" y="11"/>
                  </a:lnTo>
                  <a:lnTo>
                    <a:pt x="105" y="9"/>
                  </a:lnTo>
                  <a:lnTo>
                    <a:pt x="105" y="5"/>
                  </a:lnTo>
                  <a:lnTo>
                    <a:pt x="108" y="4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5"/>
                  </a:lnTo>
                  <a:lnTo>
                    <a:pt x="119" y="9"/>
                  </a:lnTo>
                  <a:lnTo>
                    <a:pt x="120" y="9"/>
                  </a:lnTo>
                  <a:lnTo>
                    <a:pt x="124" y="9"/>
                  </a:lnTo>
                  <a:lnTo>
                    <a:pt x="124" y="11"/>
                  </a:lnTo>
                  <a:lnTo>
                    <a:pt x="126" y="11"/>
                  </a:lnTo>
                  <a:lnTo>
                    <a:pt x="126" y="14"/>
                  </a:lnTo>
                  <a:lnTo>
                    <a:pt x="129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4" y="16"/>
                  </a:lnTo>
                  <a:lnTo>
                    <a:pt x="134" y="19"/>
                  </a:lnTo>
                  <a:lnTo>
                    <a:pt x="134" y="16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40" y="21"/>
                  </a:lnTo>
                  <a:lnTo>
                    <a:pt x="141" y="21"/>
                  </a:lnTo>
                  <a:lnTo>
                    <a:pt x="145" y="21"/>
                  </a:lnTo>
                  <a:lnTo>
                    <a:pt x="147" y="21"/>
                  </a:lnTo>
                  <a:lnTo>
                    <a:pt x="150" y="21"/>
                  </a:lnTo>
                  <a:lnTo>
                    <a:pt x="152" y="21"/>
                  </a:lnTo>
                  <a:lnTo>
                    <a:pt x="155" y="21"/>
                  </a:lnTo>
                  <a:lnTo>
                    <a:pt x="155" y="25"/>
                  </a:lnTo>
                  <a:lnTo>
                    <a:pt x="157" y="25"/>
                  </a:lnTo>
                  <a:lnTo>
                    <a:pt x="157" y="26"/>
                  </a:lnTo>
                  <a:lnTo>
                    <a:pt x="161" y="26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6" y="32"/>
                  </a:lnTo>
                  <a:lnTo>
                    <a:pt x="168" y="32"/>
                  </a:lnTo>
                  <a:lnTo>
                    <a:pt x="171" y="32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7" y="35"/>
                  </a:lnTo>
                  <a:lnTo>
                    <a:pt x="177" y="39"/>
                  </a:lnTo>
                  <a:lnTo>
                    <a:pt x="177" y="40"/>
                  </a:lnTo>
                  <a:lnTo>
                    <a:pt x="178" y="40"/>
                  </a:lnTo>
                  <a:lnTo>
                    <a:pt x="182" y="40"/>
                  </a:lnTo>
                  <a:lnTo>
                    <a:pt x="182" y="44"/>
                  </a:lnTo>
                  <a:lnTo>
                    <a:pt x="184" y="44"/>
                  </a:lnTo>
                  <a:lnTo>
                    <a:pt x="184" y="46"/>
                  </a:lnTo>
                  <a:lnTo>
                    <a:pt x="187" y="46"/>
                  </a:lnTo>
                  <a:lnTo>
                    <a:pt x="187" y="44"/>
                  </a:lnTo>
                  <a:lnTo>
                    <a:pt x="189" y="44"/>
                  </a:lnTo>
                  <a:lnTo>
                    <a:pt x="192" y="44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4" y="49"/>
                  </a:lnTo>
                  <a:lnTo>
                    <a:pt x="194" y="51"/>
                  </a:lnTo>
                  <a:lnTo>
                    <a:pt x="194" y="54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194" y="56"/>
                  </a:lnTo>
                  <a:lnTo>
                    <a:pt x="198" y="56"/>
                  </a:lnTo>
                  <a:lnTo>
                    <a:pt x="198" y="60"/>
                  </a:lnTo>
                  <a:lnTo>
                    <a:pt x="199" y="60"/>
                  </a:lnTo>
                  <a:lnTo>
                    <a:pt x="199" y="61"/>
                  </a:lnTo>
                  <a:lnTo>
                    <a:pt x="199" y="60"/>
                  </a:lnTo>
                  <a:lnTo>
                    <a:pt x="203" y="60"/>
                  </a:lnTo>
                  <a:lnTo>
                    <a:pt x="203" y="61"/>
                  </a:lnTo>
                  <a:lnTo>
                    <a:pt x="205" y="61"/>
                  </a:lnTo>
                  <a:lnTo>
                    <a:pt x="205" y="60"/>
                  </a:lnTo>
                  <a:lnTo>
                    <a:pt x="205" y="56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3" y="56"/>
                  </a:lnTo>
                  <a:lnTo>
                    <a:pt x="213" y="54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22" y="51"/>
                  </a:lnTo>
                  <a:lnTo>
                    <a:pt x="222" y="54"/>
                  </a:lnTo>
                  <a:lnTo>
                    <a:pt x="224" y="54"/>
                  </a:lnTo>
                  <a:lnTo>
                    <a:pt x="224" y="56"/>
                  </a:lnTo>
                  <a:lnTo>
                    <a:pt x="224" y="54"/>
                  </a:lnTo>
                  <a:lnTo>
                    <a:pt x="227" y="54"/>
                  </a:lnTo>
                  <a:lnTo>
                    <a:pt x="227" y="56"/>
                  </a:lnTo>
                  <a:lnTo>
                    <a:pt x="229" y="56"/>
                  </a:lnTo>
                  <a:lnTo>
                    <a:pt x="233" y="56"/>
                  </a:lnTo>
                  <a:lnTo>
                    <a:pt x="233" y="60"/>
                  </a:lnTo>
                  <a:lnTo>
                    <a:pt x="234" y="60"/>
                  </a:lnTo>
                  <a:lnTo>
                    <a:pt x="233" y="60"/>
                  </a:lnTo>
                  <a:lnTo>
                    <a:pt x="234" y="60"/>
                  </a:lnTo>
                  <a:lnTo>
                    <a:pt x="234" y="61"/>
                  </a:lnTo>
                  <a:lnTo>
                    <a:pt x="238" y="61"/>
                  </a:lnTo>
                  <a:lnTo>
                    <a:pt x="240" y="61"/>
                  </a:lnTo>
                  <a:lnTo>
                    <a:pt x="243" y="61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0" y="61"/>
                  </a:lnTo>
                  <a:lnTo>
                    <a:pt x="254" y="61"/>
                  </a:lnTo>
                  <a:lnTo>
                    <a:pt x="254" y="60"/>
                  </a:lnTo>
                  <a:lnTo>
                    <a:pt x="255" y="60"/>
                  </a:lnTo>
                  <a:lnTo>
                    <a:pt x="255" y="61"/>
                  </a:lnTo>
                  <a:lnTo>
                    <a:pt x="259" y="61"/>
                  </a:lnTo>
                  <a:lnTo>
                    <a:pt x="261" y="61"/>
                  </a:lnTo>
                  <a:lnTo>
                    <a:pt x="261" y="65"/>
                  </a:lnTo>
                  <a:lnTo>
                    <a:pt x="264" y="65"/>
                  </a:lnTo>
                  <a:lnTo>
                    <a:pt x="264" y="61"/>
                  </a:lnTo>
                  <a:lnTo>
                    <a:pt x="266" y="61"/>
                  </a:lnTo>
                  <a:lnTo>
                    <a:pt x="266" y="65"/>
                  </a:lnTo>
                  <a:lnTo>
                    <a:pt x="266" y="61"/>
                  </a:lnTo>
                  <a:lnTo>
                    <a:pt x="269" y="61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1" y="61"/>
                  </a:lnTo>
                  <a:lnTo>
                    <a:pt x="271" y="65"/>
                  </a:lnTo>
                  <a:lnTo>
                    <a:pt x="275" y="65"/>
                  </a:lnTo>
                  <a:lnTo>
                    <a:pt x="275" y="67"/>
                  </a:lnTo>
                  <a:lnTo>
                    <a:pt x="276" y="67"/>
                  </a:lnTo>
                  <a:lnTo>
                    <a:pt x="280" y="67"/>
                  </a:lnTo>
                  <a:lnTo>
                    <a:pt x="280" y="70"/>
                  </a:lnTo>
                  <a:lnTo>
                    <a:pt x="282" y="70"/>
                  </a:lnTo>
                  <a:lnTo>
                    <a:pt x="285" y="70"/>
                  </a:lnTo>
                  <a:lnTo>
                    <a:pt x="282" y="70"/>
                  </a:lnTo>
                  <a:lnTo>
                    <a:pt x="285" y="70"/>
                  </a:lnTo>
                  <a:lnTo>
                    <a:pt x="287" y="70"/>
                  </a:lnTo>
                  <a:lnTo>
                    <a:pt x="290" y="70"/>
                  </a:lnTo>
                  <a:lnTo>
                    <a:pt x="290" y="72"/>
                  </a:lnTo>
                  <a:lnTo>
                    <a:pt x="290" y="70"/>
                  </a:lnTo>
                  <a:lnTo>
                    <a:pt x="290" y="72"/>
                  </a:lnTo>
                  <a:lnTo>
                    <a:pt x="292" y="72"/>
                  </a:lnTo>
                  <a:lnTo>
                    <a:pt x="292" y="70"/>
                  </a:lnTo>
                  <a:lnTo>
                    <a:pt x="292" y="72"/>
                  </a:lnTo>
                  <a:lnTo>
                    <a:pt x="296" y="72"/>
                  </a:lnTo>
                  <a:lnTo>
                    <a:pt x="296" y="70"/>
                  </a:lnTo>
                  <a:lnTo>
                    <a:pt x="296" y="72"/>
                  </a:lnTo>
                  <a:lnTo>
                    <a:pt x="297" y="72"/>
                  </a:lnTo>
                  <a:lnTo>
                    <a:pt x="297" y="70"/>
                  </a:lnTo>
                  <a:lnTo>
                    <a:pt x="297" y="72"/>
                  </a:lnTo>
                  <a:lnTo>
                    <a:pt x="297" y="70"/>
                  </a:lnTo>
                  <a:lnTo>
                    <a:pt x="297" y="72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3" y="75"/>
                  </a:lnTo>
                  <a:lnTo>
                    <a:pt x="306" y="75"/>
                  </a:lnTo>
                  <a:lnTo>
                    <a:pt x="308" y="75"/>
                  </a:lnTo>
                  <a:lnTo>
                    <a:pt x="308" y="72"/>
                  </a:lnTo>
                  <a:lnTo>
                    <a:pt x="308" y="75"/>
                  </a:lnTo>
                  <a:lnTo>
                    <a:pt x="311" y="75"/>
                  </a:lnTo>
                  <a:lnTo>
                    <a:pt x="313" y="75"/>
                  </a:lnTo>
                  <a:lnTo>
                    <a:pt x="313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2" y="77"/>
                  </a:lnTo>
                  <a:lnTo>
                    <a:pt x="322" y="81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7" y="82"/>
                  </a:lnTo>
                  <a:lnTo>
                    <a:pt x="329" y="82"/>
                  </a:lnTo>
                  <a:lnTo>
                    <a:pt x="329" y="86"/>
                  </a:lnTo>
                  <a:lnTo>
                    <a:pt x="329" y="82"/>
                  </a:lnTo>
                  <a:lnTo>
                    <a:pt x="332" y="82"/>
                  </a:lnTo>
                  <a:lnTo>
                    <a:pt x="332" y="86"/>
                  </a:lnTo>
                  <a:lnTo>
                    <a:pt x="332" y="82"/>
                  </a:lnTo>
                  <a:lnTo>
                    <a:pt x="334" y="82"/>
                  </a:lnTo>
                  <a:lnTo>
                    <a:pt x="338" y="82"/>
                  </a:lnTo>
                  <a:lnTo>
                    <a:pt x="339" y="82"/>
                  </a:lnTo>
                  <a:lnTo>
                    <a:pt x="343" y="82"/>
                  </a:lnTo>
                  <a:lnTo>
                    <a:pt x="343" y="81"/>
                  </a:lnTo>
                  <a:lnTo>
                    <a:pt x="345" y="81"/>
                  </a:lnTo>
                  <a:lnTo>
                    <a:pt x="345" y="82"/>
                  </a:lnTo>
                  <a:lnTo>
                    <a:pt x="348" y="82"/>
                  </a:lnTo>
                  <a:lnTo>
                    <a:pt x="348" y="81"/>
                  </a:lnTo>
                  <a:lnTo>
                    <a:pt x="348" y="82"/>
                  </a:lnTo>
                  <a:lnTo>
                    <a:pt x="350" y="82"/>
                  </a:lnTo>
                  <a:lnTo>
                    <a:pt x="350" y="81"/>
                  </a:lnTo>
                  <a:lnTo>
                    <a:pt x="350" y="82"/>
                  </a:lnTo>
                  <a:lnTo>
                    <a:pt x="350" y="81"/>
                  </a:lnTo>
                  <a:lnTo>
                    <a:pt x="353" y="81"/>
                  </a:lnTo>
                  <a:lnTo>
                    <a:pt x="355" y="81"/>
                  </a:lnTo>
                  <a:lnTo>
                    <a:pt x="359" y="81"/>
                  </a:lnTo>
                  <a:lnTo>
                    <a:pt x="360" y="81"/>
                  </a:lnTo>
                  <a:lnTo>
                    <a:pt x="364" y="81"/>
                  </a:lnTo>
                  <a:lnTo>
                    <a:pt x="364" y="82"/>
                  </a:lnTo>
                  <a:lnTo>
                    <a:pt x="366" y="82"/>
                  </a:lnTo>
                  <a:lnTo>
                    <a:pt x="366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9" y="81"/>
                  </a:lnTo>
                  <a:lnTo>
                    <a:pt x="371" y="81"/>
                  </a:lnTo>
                  <a:lnTo>
                    <a:pt x="374" y="81"/>
                  </a:lnTo>
                  <a:lnTo>
                    <a:pt x="374" y="77"/>
                  </a:lnTo>
                  <a:lnTo>
                    <a:pt x="376" y="77"/>
                  </a:lnTo>
                  <a:lnTo>
                    <a:pt x="380" y="77"/>
                  </a:lnTo>
                  <a:lnTo>
                    <a:pt x="381" y="77"/>
                  </a:lnTo>
                  <a:lnTo>
                    <a:pt x="385" y="77"/>
                  </a:lnTo>
                  <a:lnTo>
                    <a:pt x="387" y="77"/>
                  </a:lnTo>
                  <a:lnTo>
                    <a:pt x="387" y="75"/>
                  </a:lnTo>
                  <a:lnTo>
                    <a:pt x="387" y="72"/>
                  </a:lnTo>
                  <a:lnTo>
                    <a:pt x="387" y="70"/>
                  </a:lnTo>
                  <a:lnTo>
                    <a:pt x="387" y="67"/>
                  </a:lnTo>
                  <a:lnTo>
                    <a:pt x="385" y="67"/>
                  </a:lnTo>
                  <a:lnTo>
                    <a:pt x="387" y="67"/>
                  </a:lnTo>
                  <a:lnTo>
                    <a:pt x="387" y="65"/>
                  </a:lnTo>
                  <a:lnTo>
                    <a:pt x="387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6" y="65"/>
                  </a:lnTo>
                  <a:lnTo>
                    <a:pt x="396" y="61"/>
                  </a:lnTo>
                  <a:lnTo>
                    <a:pt x="396" y="65"/>
                  </a:lnTo>
                  <a:lnTo>
                    <a:pt x="397" y="65"/>
                  </a:lnTo>
                  <a:lnTo>
                    <a:pt x="401" y="65"/>
                  </a:lnTo>
                  <a:lnTo>
                    <a:pt x="401" y="67"/>
                  </a:lnTo>
                  <a:lnTo>
                    <a:pt x="404" y="67"/>
                  </a:lnTo>
                  <a:lnTo>
                    <a:pt x="404" y="70"/>
                  </a:lnTo>
                  <a:lnTo>
                    <a:pt x="404" y="72"/>
                  </a:lnTo>
                  <a:lnTo>
                    <a:pt x="406" y="72"/>
                  </a:lnTo>
                  <a:lnTo>
                    <a:pt x="410" y="72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7" y="72"/>
                  </a:lnTo>
                  <a:lnTo>
                    <a:pt x="417" y="75"/>
                  </a:lnTo>
                  <a:lnTo>
                    <a:pt x="420" y="75"/>
                  </a:lnTo>
                  <a:lnTo>
                    <a:pt x="420" y="72"/>
                  </a:lnTo>
                  <a:lnTo>
                    <a:pt x="420" y="75"/>
                  </a:lnTo>
                  <a:lnTo>
                    <a:pt x="422" y="75"/>
                  </a:lnTo>
                  <a:lnTo>
                    <a:pt x="422" y="77"/>
                  </a:lnTo>
                  <a:lnTo>
                    <a:pt x="425" y="77"/>
                  </a:lnTo>
                  <a:lnTo>
                    <a:pt x="422" y="77"/>
                  </a:lnTo>
                  <a:lnTo>
                    <a:pt x="425" y="77"/>
                  </a:lnTo>
                  <a:lnTo>
                    <a:pt x="425" y="81"/>
                  </a:lnTo>
                  <a:lnTo>
                    <a:pt x="427" y="81"/>
                  </a:lnTo>
                  <a:lnTo>
                    <a:pt x="431" y="81"/>
                  </a:lnTo>
                  <a:lnTo>
                    <a:pt x="431" y="82"/>
                  </a:lnTo>
                  <a:lnTo>
                    <a:pt x="431" y="81"/>
                  </a:lnTo>
                  <a:lnTo>
                    <a:pt x="432" y="81"/>
                  </a:lnTo>
                  <a:lnTo>
                    <a:pt x="432" y="82"/>
                  </a:lnTo>
                  <a:lnTo>
                    <a:pt x="436" y="82"/>
                  </a:lnTo>
                  <a:lnTo>
                    <a:pt x="438" y="86"/>
                  </a:lnTo>
                  <a:lnTo>
                    <a:pt x="436" y="86"/>
                  </a:lnTo>
                  <a:lnTo>
                    <a:pt x="438" y="86"/>
                  </a:lnTo>
                  <a:lnTo>
                    <a:pt x="441" y="86"/>
                  </a:lnTo>
                  <a:lnTo>
                    <a:pt x="441" y="82"/>
                  </a:lnTo>
                  <a:lnTo>
                    <a:pt x="441" y="86"/>
                  </a:lnTo>
                  <a:lnTo>
                    <a:pt x="443" y="86"/>
                  </a:lnTo>
                  <a:lnTo>
                    <a:pt x="443" y="82"/>
                  </a:lnTo>
                  <a:lnTo>
                    <a:pt x="443" y="86"/>
                  </a:lnTo>
                  <a:lnTo>
                    <a:pt x="446" y="86"/>
                  </a:lnTo>
                  <a:lnTo>
                    <a:pt x="446" y="88"/>
                  </a:lnTo>
                  <a:lnTo>
                    <a:pt x="448" y="88"/>
                  </a:lnTo>
                  <a:lnTo>
                    <a:pt x="448" y="91"/>
                  </a:lnTo>
                  <a:lnTo>
                    <a:pt x="452" y="91"/>
                  </a:lnTo>
                  <a:lnTo>
                    <a:pt x="453" y="91"/>
                  </a:lnTo>
                  <a:lnTo>
                    <a:pt x="457" y="91"/>
                  </a:lnTo>
                  <a:lnTo>
                    <a:pt x="457" y="93"/>
                  </a:lnTo>
                  <a:lnTo>
                    <a:pt x="457" y="96"/>
                  </a:lnTo>
                  <a:lnTo>
                    <a:pt x="459" y="96"/>
                  </a:lnTo>
                  <a:lnTo>
                    <a:pt x="457" y="96"/>
                  </a:lnTo>
                  <a:lnTo>
                    <a:pt x="459" y="96"/>
                  </a:lnTo>
                  <a:lnTo>
                    <a:pt x="459" y="98"/>
                  </a:lnTo>
                  <a:lnTo>
                    <a:pt x="459" y="102"/>
                  </a:lnTo>
                  <a:lnTo>
                    <a:pt x="459" y="104"/>
                  </a:lnTo>
                  <a:lnTo>
                    <a:pt x="462" y="104"/>
                  </a:lnTo>
                  <a:lnTo>
                    <a:pt x="464" y="104"/>
                  </a:lnTo>
                  <a:lnTo>
                    <a:pt x="464" y="107"/>
                  </a:lnTo>
                  <a:lnTo>
                    <a:pt x="464" y="104"/>
                  </a:lnTo>
                  <a:lnTo>
                    <a:pt x="464" y="107"/>
                  </a:lnTo>
                  <a:lnTo>
                    <a:pt x="467" y="107"/>
                  </a:lnTo>
                  <a:lnTo>
                    <a:pt x="467" y="109"/>
                  </a:lnTo>
                  <a:lnTo>
                    <a:pt x="467" y="112"/>
                  </a:lnTo>
                  <a:lnTo>
                    <a:pt x="469" y="112"/>
                  </a:lnTo>
                  <a:lnTo>
                    <a:pt x="469" y="114"/>
                  </a:lnTo>
                  <a:lnTo>
                    <a:pt x="473" y="114"/>
                  </a:lnTo>
                  <a:lnTo>
                    <a:pt x="474" y="114"/>
                  </a:lnTo>
                  <a:lnTo>
                    <a:pt x="478" y="114"/>
                  </a:lnTo>
                  <a:lnTo>
                    <a:pt x="478" y="118"/>
                  </a:lnTo>
                  <a:lnTo>
                    <a:pt x="480" y="118"/>
                  </a:lnTo>
                  <a:lnTo>
                    <a:pt x="483" y="118"/>
                  </a:lnTo>
                  <a:lnTo>
                    <a:pt x="485" y="118"/>
                  </a:lnTo>
                  <a:lnTo>
                    <a:pt x="485" y="119"/>
                  </a:lnTo>
                  <a:lnTo>
                    <a:pt x="488" y="119"/>
                  </a:lnTo>
                  <a:lnTo>
                    <a:pt x="488" y="118"/>
                  </a:lnTo>
                  <a:lnTo>
                    <a:pt x="490" y="118"/>
                  </a:lnTo>
                  <a:lnTo>
                    <a:pt x="494" y="118"/>
                  </a:lnTo>
                  <a:lnTo>
                    <a:pt x="494" y="119"/>
                  </a:lnTo>
                  <a:lnTo>
                    <a:pt x="494" y="118"/>
                  </a:lnTo>
                  <a:lnTo>
                    <a:pt x="495" y="118"/>
                  </a:lnTo>
                  <a:lnTo>
                    <a:pt x="495" y="119"/>
                  </a:lnTo>
                  <a:lnTo>
                    <a:pt x="495" y="118"/>
                  </a:lnTo>
                  <a:lnTo>
                    <a:pt x="495" y="119"/>
                  </a:lnTo>
                  <a:lnTo>
                    <a:pt x="499" y="119"/>
                  </a:lnTo>
                  <a:lnTo>
                    <a:pt x="501" y="119"/>
                  </a:lnTo>
                  <a:lnTo>
                    <a:pt x="501" y="123"/>
                  </a:lnTo>
                  <a:lnTo>
                    <a:pt x="504" y="123"/>
                  </a:lnTo>
                  <a:lnTo>
                    <a:pt x="506" y="123"/>
                  </a:lnTo>
                  <a:lnTo>
                    <a:pt x="506" y="125"/>
                  </a:lnTo>
                  <a:lnTo>
                    <a:pt x="506" y="128"/>
                  </a:lnTo>
                  <a:lnTo>
                    <a:pt x="509" y="128"/>
                  </a:lnTo>
                  <a:lnTo>
                    <a:pt x="509" y="130"/>
                  </a:lnTo>
                  <a:lnTo>
                    <a:pt x="509" y="133"/>
                  </a:lnTo>
                  <a:lnTo>
                    <a:pt x="511" y="133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6" y="135"/>
                  </a:lnTo>
                  <a:lnTo>
                    <a:pt x="516" y="139"/>
                  </a:lnTo>
                  <a:lnTo>
                    <a:pt x="520" y="139"/>
                  </a:lnTo>
                  <a:lnTo>
                    <a:pt x="520" y="140"/>
                  </a:lnTo>
                  <a:lnTo>
                    <a:pt x="522" y="140"/>
                  </a:lnTo>
                  <a:lnTo>
                    <a:pt x="525" y="140"/>
                  </a:lnTo>
                  <a:lnTo>
                    <a:pt x="525" y="144"/>
                  </a:lnTo>
                  <a:lnTo>
                    <a:pt x="527" y="144"/>
                  </a:lnTo>
                  <a:lnTo>
                    <a:pt x="527" y="146"/>
                  </a:lnTo>
                  <a:lnTo>
                    <a:pt x="530" y="146"/>
                  </a:lnTo>
                  <a:lnTo>
                    <a:pt x="530" y="149"/>
                  </a:lnTo>
                  <a:lnTo>
                    <a:pt x="530" y="151"/>
                  </a:lnTo>
                  <a:lnTo>
                    <a:pt x="530" y="154"/>
                  </a:lnTo>
                  <a:lnTo>
                    <a:pt x="527" y="154"/>
                  </a:lnTo>
                  <a:lnTo>
                    <a:pt x="530" y="154"/>
                  </a:lnTo>
                  <a:lnTo>
                    <a:pt x="530" y="156"/>
                  </a:lnTo>
                  <a:lnTo>
                    <a:pt x="530" y="160"/>
                  </a:lnTo>
                  <a:lnTo>
                    <a:pt x="532" y="160"/>
                  </a:lnTo>
                  <a:lnTo>
                    <a:pt x="532" y="161"/>
                  </a:lnTo>
                  <a:lnTo>
                    <a:pt x="536" y="161"/>
                  </a:lnTo>
                  <a:lnTo>
                    <a:pt x="536" y="165"/>
                  </a:lnTo>
                  <a:lnTo>
                    <a:pt x="536" y="167"/>
                  </a:lnTo>
                  <a:lnTo>
                    <a:pt x="532" y="167"/>
                  </a:lnTo>
                  <a:lnTo>
                    <a:pt x="536" y="167"/>
                  </a:lnTo>
                  <a:lnTo>
                    <a:pt x="532" y="167"/>
                  </a:lnTo>
                  <a:lnTo>
                    <a:pt x="536" y="167"/>
                  </a:lnTo>
                  <a:lnTo>
                    <a:pt x="537" y="167"/>
                  </a:lnTo>
                  <a:lnTo>
                    <a:pt x="537" y="170"/>
                  </a:lnTo>
                  <a:lnTo>
                    <a:pt x="536" y="170"/>
                  </a:lnTo>
                  <a:lnTo>
                    <a:pt x="536" y="172"/>
                  </a:lnTo>
                  <a:lnTo>
                    <a:pt x="537" y="172"/>
                  </a:lnTo>
                  <a:lnTo>
                    <a:pt x="537" y="175"/>
                  </a:lnTo>
                  <a:lnTo>
                    <a:pt x="537" y="177"/>
                  </a:lnTo>
                  <a:lnTo>
                    <a:pt x="541" y="177"/>
                  </a:lnTo>
                  <a:lnTo>
                    <a:pt x="543" y="177"/>
                  </a:lnTo>
                  <a:lnTo>
                    <a:pt x="543" y="181"/>
                  </a:lnTo>
                  <a:lnTo>
                    <a:pt x="543" y="177"/>
                  </a:lnTo>
                  <a:lnTo>
                    <a:pt x="543" y="181"/>
                  </a:lnTo>
                  <a:lnTo>
                    <a:pt x="546" y="181"/>
                  </a:lnTo>
                  <a:lnTo>
                    <a:pt x="548" y="181"/>
                  </a:lnTo>
                  <a:lnTo>
                    <a:pt x="548" y="177"/>
                  </a:lnTo>
                  <a:lnTo>
                    <a:pt x="551" y="177"/>
                  </a:lnTo>
                  <a:lnTo>
                    <a:pt x="551" y="175"/>
                  </a:lnTo>
                  <a:lnTo>
                    <a:pt x="553" y="175"/>
                  </a:lnTo>
                  <a:lnTo>
                    <a:pt x="553" y="177"/>
                  </a:lnTo>
                  <a:lnTo>
                    <a:pt x="557" y="177"/>
                  </a:lnTo>
                  <a:lnTo>
                    <a:pt x="557" y="181"/>
                  </a:lnTo>
                  <a:lnTo>
                    <a:pt x="557" y="182"/>
                  </a:lnTo>
                  <a:lnTo>
                    <a:pt x="558" y="182"/>
                  </a:lnTo>
                  <a:lnTo>
                    <a:pt x="562" y="182"/>
                  </a:lnTo>
                  <a:lnTo>
                    <a:pt x="562" y="186"/>
                  </a:lnTo>
                  <a:lnTo>
                    <a:pt x="558" y="186"/>
                  </a:lnTo>
                  <a:lnTo>
                    <a:pt x="558" y="188"/>
                  </a:lnTo>
                  <a:lnTo>
                    <a:pt x="562" y="188"/>
                  </a:lnTo>
                  <a:lnTo>
                    <a:pt x="558" y="188"/>
                  </a:lnTo>
                  <a:lnTo>
                    <a:pt x="562" y="188"/>
                  </a:lnTo>
                  <a:lnTo>
                    <a:pt x="558" y="188"/>
                  </a:lnTo>
                  <a:lnTo>
                    <a:pt x="558" y="191"/>
                  </a:lnTo>
                  <a:lnTo>
                    <a:pt x="558" y="193"/>
                  </a:lnTo>
                  <a:lnTo>
                    <a:pt x="557" y="193"/>
                  </a:lnTo>
                  <a:lnTo>
                    <a:pt x="558" y="193"/>
                  </a:lnTo>
                  <a:lnTo>
                    <a:pt x="558" y="196"/>
                  </a:lnTo>
                  <a:lnTo>
                    <a:pt x="557" y="196"/>
                  </a:lnTo>
                  <a:lnTo>
                    <a:pt x="558" y="196"/>
                  </a:lnTo>
                  <a:lnTo>
                    <a:pt x="558" y="198"/>
                  </a:lnTo>
                  <a:lnTo>
                    <a:pt x="562" y="198"/>
                  </a:lnTo>
                  <a:lnTo>
                    <a:pt x="564" y="198"/>
                  </a:lnTo>
                  <a:lnTo>
                    <a:pt x="564" y="202"/>
                  </a:lnTo>
                  <a:lnTo>
                    <a:pt x="567" y="202"/>
                  </a:lnTo>
                  <a:lnTo>
                    <a:pt x="569" y="202"/>
                  </a:lnTo>
                  <a:lnTo>
                    <a:pt x="572" y="202"/>
                  </a:lnTo>
                  <a:lnTo>
                    <a:pt x="574" y="202"/>
                  </a:lnTo>
                  <a:lnTo>
                    <a:pt x="574" y="203"/>
                  </a:lnTo>
                  <a:lnTo>
                    <a:pt x="572" y="203"/>
                  </a:lnTo>
                  <a:lnTo>
                    <a:pt x="572" y="207"/>
                  </a:lnTo>
                  <a:lnTo>
                    <a:pt x="574" y="207"/>
                  </a:lnTo>
                  <a:lnTo>
                    <a:pt x="574" y="209"/>
                  </a:lnTo>
                  <a:lnTo>
                    <a:pt x="572" y="209"/>
                  </a:lnTo>
                  <a:lnTo>
                    <a:pt x="574" y="209"/>
                  </a:lnTo>
                  <a:lnTo>
                    <a:pt x="572" y="209"/>
                  </a:lnTo>
                  <a:lnTo>
                    <a:pt x="572" y="212"/>
                  </a:lnTo>
                  <a:lnTo>
                    <a:pt x="574" y="212"/>
                  </a:lnTo>
                  <a:lnTo>
                    <a:pt x="578" y="212"/>
                  </a:lnTo>
                  <a:lnTo>
                    <a:pt x="578" y="214"/>
                  </a:lnTo>
                  <a:lnTo>
                    <a:pt x="579" y="214"/>
                  </a:lnTo>
                  <a:lnTo>
                    <a:pt x="583" y="214"/>
                  </a:lnTo>
                  <a:lnTo>
                    <a:pt x="583" y="217"/>
                  </a:lnTo>
                  <a:lnTo>
                    <a:pt x="585" y="217"/>
                  </a:lnTo>
                  <a:lnTo>
                    <a:pt x="588" y="217"/>
                  </a:lnTo>
                  <a:lnTo>
                    <a:pt x="585" y="217"/>
                  </a:lnTo>
                  <a:lnTo>
                    <a:pt x="585" y="219"/>
                  </a:lnTo>
                  <a:lnTo>
                    <a:pt x="585" y="223"/>
                  </a:lnTo>
                  <a:lnTo>
                    <a:pt x="588" y="223"/>
                  </a:lnTo>
                  <a:lnTo>
                    <a:pt x="588" y="219"/>
                  </a:lnTo>
                  <a:lnTo>
                    <a:pt x="588" y="223"/>
                  </a:lnTo>
                  <a:lnTo>
                    <a:pt x="588" y="226"/>
                  </a:lnTo>
                  <a:lnTo>
                    <a:pt x="592" y="226"/>
                  </a:lnTo>
                  <a:lnTo>
                    <a:pt x="593" y="228"/>
                  </a:lnTo>
                  <a:lnTo>
                    <a:pt x="597" y="228"/>
                  </a:lnTo>
                  <a:lnTo>
                    <a:pt x="599" y="228"/>
                  </a:lnTo>
                  <a:lnTo>
                    <a:pt x="599" y="231"/>
                  </a:lnTo>
                  <a:lnTo>
                    <a:pt x="602" y="231"/>
                  </a:lnTo>
                  <a:lnTo>
                    <a:pt x="602" y="233"/>
                  </a:lnTo>
                  <a:lnTo>
                    <a:pt x="604" y="233"/>
                  </a:lnTo>
                  <a:lnTo>
                    <a:pt x="604" y="231"/>
                  </a:lnTo>
                  <a:lnTo>
                    <a:pt x="607" y="231"/>
                  </a:lnTo>
                  <a:lnTo>
                    <a:pt x="607" y="233"/>
                  </a:lnTo>
                  <a:lnTo>
                    <a:pt x="609" y="233"/>
                  </a:lnTo>
                  <a:lnTo>
                    <a:pt x="613" y="233"/>
                  </a:lnTo>
                  <a:lnTo>
                    <a:pt x="615" y="233"/>
                  </a:lnTo>
                  <a:lnTo>
                    <a:pt x="615" y="237"/>
                  </a:lnTo>
                  <a:lnTo>
                    <a:pt x="618" y="237"/>
                  </a:lnTo>
                  <a:lnTo>
                    <a:pt x="618" y="233"/>
                  </a:lnTo>
                  <a:lnTo>
                    <a:pt x="618" y="237"/>
                  </a:lnTo>
                  <a:lnTo>
                    <a:pt x="618" y="233"/>
                  </a:lnTo>
                  <a:lnTo>
                    <a:pt x="620" y="233"/>
                  </a:lnTo>
                  <a:lnTo>
                    <a:pt x="620" y="237"/>
                  </a:lnTo>
                  <a:lnTo>
                    <a:pt x="620" y="233"/>
                  </a:lnTo>
                  <a:lnTo>
                    <a:pt x="620" y="237"/>
                  </a:lnTo>
                  <a:lnTo>
                    <a:pt x="623" y="237"/>
                  </a:lnTo>
                  <a:lnTo>
                    <a:pt x="623" y="238"/>
                  </a:lnTo>
                  <a:lnTo>
                    <a:pt x="625" y="238"/>
                  </a:lnTo>
                  <a:lnTo>
                    <a:pt x="625" y="242"/>
                  </a:lnTo>
                  <a:lnTo>
                    <a:pt x="629" y="242"/>
                  </a:lnTo>
                  <a:lnTo>
                    <a:pt x="630" y="242"/>
                  </a:lnTo>
                  <a:lnTo>
                    <a:pt x="634" y="242"/>
                  </a:lnTo>
                  <a:lnTo>
                    <a:pt x="634" y="238"/>
                  </a:lnTo>
                  <a:lnTo>
                    <a:pt x="634" y="242"/>
                  </a:lnTo>
                  <a:lnTo>
                    <a:pt x="636" y="242"/>
                  </a:lnTo>
                  <a:lnTo>
                    <a:pt x="636" y="238"/>
                  </a:lnTo>
                  <a:lnTo>
                    <a:pt x="639" y="238"/>
                  </a:lnTo>
                  <a:lnTo>
                    <a:pt x="639" y="24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7" name="Freeform 11"/>
            <p:cNvSpPr>
              <a:spLocks/>
            </p:cNvSpPr>
            <p:nvPr/>
          </p:nvSpPr>
          <p:spPr bwMode="auto">
            <a:xfrm>
              <a:off x="16320219" y="3525753"/>
              <a:ext cx="644394" cy="231626"/>
            </a:xfrm>
            <a:custGeom>
              <a:avLst/>
              <a:gdLst>
                <a:gd name="T0" fmla="*/ 406 w 434"/>
                <a:gd name="T1" fmla="*/ 130 h 156"/>
                <a:gd name="T2" fmla="*/ 392 w 434"/>
                <a:gd name="T3" fmla="*/ 140 h 156"/>
                <a:gd name="T4" fmla="*/ 375 w 434"/>
                <a:gd name="T5" fmla="*/ 140 h 156"/>
                <a:gd name="T6" fmla="*/ 360 w 434"/>
                <a:gd name="T7" fmla="*/ 130 h 156"/>
                <a:gd name="T8" fmla="*/ 345 w 434"/>
                <a:gd name="T9" fmla="*/ 126 h 156"/>
                <a:gd name="T10" fmla="*/ 329 w 434"/>
                <a:gd name="T11" fmla="*/ 135 h 156"/>
                <a:gd name="T12" fmla="*/ 320 w 434"/>
                <a:gd name="T13" fmla="*/ 130 h 156"/>
                <a:gd name="T14" fmla="*/ 304 w 434"/>
                <a:gd name="T15" fmla="*/ 116 h 156"/>
                <a:gd name="T16" fmla="*/ 282 w 434"/>
                <a:gd name="T17" fmla="*/ 116 h 156"/>
                <a:gd name="T18" fmla="*/ 273 w 434"/>
                <a:gd name="T19" fmla="*/ 121 h 156"/>
                <a:gd name="T20" fmla="*/ 261 w 434"/>
                <a:gd name="T21" fmla="*/ 125 h 156"/>
                <a:gd name="T22" fmla="*/ 247 w 434"/>
                <a:gd name="T23" fmla="*/ 125 h 156"/>
                <a:gd name="T24" fmla="*/ 236 w 434"/>
                <a:gd name="T25" fmla="*/ 116 h 156"/>
                <a:gd name="T26" fmla="*/ 226 w 434"/>
                <a:gd name="T27" fmla="*/ 114 h 156"/>
                <a:gd name="T28" fmla="*/ 210 w 434"/>
                <a:gd name="T29" fmla="*/ 111 h 156"/>
                <a:gd name="T30" fmla="*/ 187 w 434"/>
                <a:gd name="T31" fmla="*/ 121 h 156"/>
                <a:gd name="T32" fmla="*/ 163 w 434"/>
                <a:gd name="T33" fmla="*/ 126 h 156"/>
                <a:gd name="T34" fmla="*/ 143 w 434"/>
                <a:gd name="T35" fmla="*/ 137 h 156"/>
                <a:gd name="T36" fmla="*/ 131 w 434"/>
                <a:gd name="T37" fmla="*/ 146 h 156"/>
                <a:gd name="T38" fmla="*/ 117 w 434"/>
                <a:gd name="T39" fmla="*/ 156 h 156"/>
                <a:gd name="T40" fmla="*/ 101 w 434"/>
                <a:gd name="T41" fmla="*/ 148 h 156"/>
                <a:gd name="T42" fmla="*/ 91 w 434"/>
                <a:gd name="T43" fmla="*/ 142 h 156"/>
                <a:gd name="T44" fmla="*/ 84 w 434"/>
                <a:gd name="T45" fmla="*/ 132 h 156"/>
                <a:gd name="T46" fmla="*/ 70 w 434"/>
                <a:gd name="T47" fmla="*/ 132 h 156"/>
                <a:gd name="T48" fmla="*/ 57 w 434"/>
                <a:gd name="T49" fmla="*/ 132 h 156"/>
                <a:gd name="T50" fmla="*/ 42 w 434"/>
                <a:gd name="T51" fmla="*/ 140 h 156"/>
                <a:gd name="T52" fmla="*/ 26 w 434"/>
                <a:gd name="T53" fmla="*/ 148 h 156"/>
                <a:gd name="T54" fmla="*/ 10 w 434"/>
                <a:gd name="T55" fmla="*/ 135 h 156"/>
                <a:gd name="T56" fmla="*/ 5 w 434"/>
                <a:gd name="T57" fmla="*/ 121 h 156"/>
                <a:gd name="T58" fmla="*/ 1 w 434"/>
                <a:gd name="T59" fmla="*/ 95 h 156"/>
                <a:gd name="T60" fmla="*/ 5 w 434"/>
                <a:gd name="T61" fmla="*/ 74 h 156"/>
                <a:gd name="T62" fmla="*/ 5 w 434"/>
                <a:gd name="T63" fmla="*/ 55 h 156"/>
                <a:gd name="T64" fmla="*/ 21 w 434"/>
                <a:gd name="T65" fmla="*/ 42 h 156"/>
                <a:gd name="T66" fmla="*/ 36 w 434"/>
                <a:gd name="T67" fmla="*/ 39 h 156"/>
                <a:gd name="T68" fmla="*/ 54 w 434"/>
                <a:gd name="T69" fmla="*/ 48 h 156"/>
                <a:gd name="T70" fmla="*/ 73 w 434"/>
                <a:gd name="T71" fmla="*/ 53 h 156"/>
                <a:gd name="T72" fmla="*/ 91 w 434"/>
                <a:gd name="T73" fmla="*/ 58 h 156"/>
                <a:gd name="T74" fmla="*/ 115 w 434"/>
                <a:gd name="T75" fmla="*/ 53 h 156"/>
                <a:gd name="T76" fmla="*/ 136 w 434"/>
                <a:gd name="T77" fmla="*/ 55 h 156"/>
                <a:gd name="T78" fmla="*/ 152 w 434"/>
                <a:gd name="T79" fmla="*/ 58 h 156"/>
                <a:gd name="T80" fmla="*/ 168 w 434"/>
                <a:gd name="T81" fmla="*/ 55 h 156"/>
                <a:gd name="T82" fmla="*/ 178 w 434"/>
                <a:gd name="T83" fmla="*/ 37 h 156"/>
                <a:gd name="T84" fmla="*/ 192 w 434"/>
                <a:gd name="T85" fmla="*/ 37 h 156"/>
                <a:gd name="T86" fmla="*/ 205 w 434"/>
                <a:gd name="T87" fmla="*/ 27 h 156"/>
                <a:gd name="T88" fmla="*/ 215 w 434"/>
                <a:gd name="T89" fmla="*/ 18 h 156"/>
                <a:gd name="T90" fmla="*/ 224 w 434"/>
                <a:gd name="T91" fmla="*/ 7 h 156"/>
                <a:gd name="T92" fmla="*/ 240 w 434"/>
                <a:gd name="T93" fmla="*/ 6 h 156"/>
                <a:gd name="T94" fmla="*/ 252 w 434"/>
                <a:gd name="T95" fmla="*/ 2 h 156"/>
                <a:gd name="T96" fmla="*/ 266 w 434"/>
                <a:gd name="T97" fmla="*/ 7 h 156"/>
                <a:gd name="T98" fmla="*/ 282 w 434"/>
                <a:gd name="T99" fmla="*/ 11 h 156"/>
                <a:gd name="T100" fmla="*/ 287 w 434"/>
                <a:gd name="T101" fmla="*/ 28 h 156"/>
                <a:gd name="T102" fmla="*/ 294 w 434"/>
                <a:gd name="T103" fmla="*/ 44 h 156"/>
                <a:gd name="T104" fmla="*/ 308 w 434"/>
                <a:gd name="T105" fmla="*/ 58 h 156"/>
                <a:gd name="T106" fmla="*/ 320 w 434"/>
                <a:gd name="T107" fmla="*/ 74 h 156"/>
                <a:gd name="T108" fmla="*/ 334 w 434"/>
                <a:gd name="T109" fmla="*/ 77 h 156"/>
                <a:gd name="T110" fmla="*/ 336 w 434"/>
                <a:gd name="T111" fmla="*/ 79 h 156"/>
                <a:gd name="T112" fmla="*/ 350 w 434"/>
                <a:gd name="T113" fmla="*/ 69 h 156"/>
                <a:gd name="T114" fmla="*/ 369 w 434"/>
                <a:gd name="T115" fmla="*/ 70 h 156"/>
                <a:gd name="T116" fmla="*/ 380 w 434"/>
                <a:gd name="T117" fmla="*/ 84 h 156"/>
                <a:gd name="T118" fmla="*/ 401 w 434"/>
                <a:gd name="T119" fmla="*/ 95 h 156"/>
                <a:gd name="T120" fmla="*/ 413 w 434"/>
                <a:gd name="T121" fmla="*/ 100 h 156"/>
                <a:gd name="T122" fmla="*/ 427 w 434"/>
                <a:gd name="T123" fmla="*/ 105 h 156"/>
                <a:gd name="T124" fmla="*/ 432 w 434"/>
                <a:gd name="T125" fmla="*/ 11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156">
                  <a:moveTo>
                    <a:pt x="427" y="126"/>
                  </a:moveTo>
                  <a:lnTo>
                    <a:pt x="424" y="126"/>
                  </a:lnTo>
                  <a:lnTo>
                    <a:pt x="422" y="126"/>
                  </a:lnTo>
                  <a:lnTo>
                    <a:pt x="418" y="126"/>
                  </a:lnTo>
                  <a:lnTo>
                    <a:pt x="418" y="130"/>
                  </a:lnTo>
                  <a:lnTo>
                    <a:pt x="418" y="126"/>
                  </a:lnTo>
                  <a:lnTo>
                    <a:pt x="417" y="126"/>
                  </a:lnTo>
                  <a:lnTo>
                    <a:pt x="417" y="130"/>
                  </a:lnTo>
                  <a:lnTo>
                    <a:pt x="417" y="126"/>
                  </a:lnTo>
                  <a:lnTo>
                    <a:pt x="413" y="130"/>
                  </a:lnTo>
                  <a:lnTo>
                    <a:pt x="411" y="130"/>
                  </a:lnTo>
                  <a:lnTo>
                    <a:pt x="408" y="130"/>
                  </a:lnTo>
                  <a:lnTo>
                    <a:pt x="406" y="130"/>
                  </a:lnTo>
                  <a:lnTo>
                    <a:pt x="403" y="130"/>
                  </a:lnTo>
                  <a:lnTo>
                    <a:pt x="403" y="132"/>
                  </a:lnTo>
                  <a:lnTo>
                    <a:pt x="401" y="132"/>
                  </a:lnTo>
                  <a:lnTo>
                    <a:pt x="403" y="132"/>
                  </a:lnTo>
                  <a:lnTo>
                    <a:pt x="401" y="132"/>
                  </a:lnTo>
                  <a:lnTo>
                    <a:pt x="401" y="135"/>
                  </a:lnTo>
                  <a:lnTo>
                    <a:pt x="401" y="132"/>
                  </a:lnTo>
                  <a:lnTo>
                    <a:pt x="401" y="135"/>
                  </a:lnTo>
                  <a:lnTo>
                    <a:pt x="397" y="135"/>
                  </a:lnTo>
                  <a:lnTo>
                    <a:pt x="397" y="137"/>
                  </a:lnTo>
                  <a:lnTo>
                    <a:pt x="397" y="140"/>
                  </a:lnTo>
                  <a:lnTo>
                    <a:pt x="396" y="140"/>
                  </a:lnTo>
                  <a:lnTo>
                    <a:pt x="392" y="140"/>
                  </a:lnTo>
                  <a:lnTo>
                    <a:pt x="390" y="140"/>
                  </a:lnTo>
                  <a:lnTo>
                    <a:pt x="390" y="142"/>
                  </a:lnTo>
                  <a:lnTo>
                    <a:pt x="387" y="142"/>
                  </a:lnTo>
                  <a:lnTo>
                    <a:pt x="387" y="146"/>
                  </a:lnTo>
                  <a:lnTo>
                    <a:pt x="385" y="146"/>
                  </a:lnTo>
                  <a:lnTo>
                    <a:pt x="385" y="148"/>
                  </a:lnTo>
                  <a:lnTo>
                    <a:pt x="385" y="146"/>
                  </a:lnTo>
                  <a:lnTo>
                    <a:pt x="382" y="146"/>
                  </a:lnTo>
                  <a:lnTo>
                    <a:pt x="380" y="146"/>
                  </a:lnTo>
                  <a:lnTo>
                    <a:pt x="380" y="142"/>
                  </a:lnTo>
                  <a:lnTo>
                    <a:pt x="376" y="142"/>
                  </a:lnTo>
                  <a:lnTo>
                    <a:pt x="375" y="142"/>
                  </a:lnTo>
                  <a:lnTo>
                    <a:pt x="375" y="140"/>
                  </a:lnTo>
                  <a:lnTo>
                    <a:pt x="371" y="140"/>
                  </a:lnTo>
                  <a:lnTo>
                    <a:pt x="369" y="140"/>
                  </a:lnTo>
                  <a:lnTo>
                    <a:pt x="371" y="140"/>
                  </a:lnTo>
                  <a:lnTo>
                    <a:pt x="371" y="137"/>
                  </a:lnTo>
                  <a:lnTo>
                    <a:pt x="371" y="135"/>
                  </a:lnTo>
                  <a:lnTo>
                    <a:pt x="371" y="132"/>
                  </a:lnTo>
                  <a:lnTo>
                    <a:pt x="369" y="132"/>
                  </a:lnTo>
                  <a:lnTo>
                    <a:pt x="369" y="130"/>
                  </a:lnTo>
                  <a:lnTo>
                    <a:pt x="366" y="130"/>
                  </a:lnTo>
                  <a:lnTo>
                    <a:pt x="364" y="130"/>
                  </a:lnTo>
                  <a:lnTo>
                    <a:pt x="360" y="130"/>
                  </a:lnTo>
                  <a:lnTo>
                    <a:pt x="360" y="126"/>
                  </a:lnTo>
                  <a:lnTo>
                    <a:pt x="360" y="130"/>
                  </a:lnTo>
                  <a:lnTo>
                    <a:pt x="360" y="126"/>
                  </a:lnTo>
                  <a:lnTo>
                    <a:pt x="357" y="126"/>
                  </a:lnTo>
                  <a:lnTo>
                    <a:pt x="360" y="126"/>
                  </a:lnTo>
                  <a:lnTo>
                    <a:pt x="360" y="125"/>
                  </a:lnTo>
                  <a:lnTo>
                    <a:pt x="357" y="125"/>
                  </a:lnTo>
                  <a:lnTo>
                    <a:pt x="355" y="125"/>
                  </a:lnTo>
                  <a:lnTo>
                    <a:pt x="352" y="125"/>
                  </a:lnTo>
                  <a:lnTo>
                    <a:pt x="352" y="121"/>
                  </a:lnTo>
                  <a:lnTo>
                    <a:pt x="350" y="121"/>
                  </a:lnTo>
                  <a:lnTo>
                    <a:pt x="346" y="121"/>
                  </a:lnTo>
                  <a:lnTo>
                    <a:pt x="346" y="125"/>
                  </a:lnTo>
                  <a:lnTo>
                    <a:pt x="345" y="125"/>
                  </a:lnTo>
                  <a:lnTo>
                    <a:pt x="345" y="126"/>
                  </a:lnTo>
                  <a:lnTo>
                    <a:pt x="341" y="126"/>
                  </a:lnTo>
                  <a:lnTo>
                    <a:pt x="341" y="125"/>
                  </a:lnTo>
                  <a:lnTo>
                    <a:pt x="341" y="126"/>
                  </a:lnTo>
                  <a:lnTo>
                    <a:pt x="339" y="126"/>
                  </a:lnTo>
                  <a:lnTo>
                    <a:pt x="336" y="126"/>
                  </a:lnTo>
                  <a:lnTo>
                    <a:pt x="336" y="130"/>
                  </a:lnTo>
                  <a:lnTo>
                    <a:pt x="336" y="126"/>
                  </a:lnTo>
                  <a:lnTo>
                    <a:pt x="336" y="130"/>
                  </a:lnTo>
                  <a:lnTo>
                    <a:pt x="334" y="130"/>
                  </a:lnTo>
                  <a:lnTo>
                    <a:pt x="334" y="132"/>
                  </a:lnTo>
                  <a:lnTo>
                    <a:pt x="331" y="132"/>
                  </a:lnTo>
                  <a:lnTo>
                    <a:pt x="331" y="135"/>
                  </a:lnTo>
                  <a:lnTo>
                    <a:pt x="329" y="135"/>
                  </a:lnTo>
                  <a:lnTo>
                    <a:pt x="329" y="137"/>
                  </a:lnTo>
                  <a:lnTo>
                    <a:pt x="329" y="135"/>
                  </a:lnTo>
                  <a:lnTo>
                    <a:pt x="329" y="137"/>
                  </a:lnTo>
                  <a:lnTo>
                    <a:pt x="325" y="137"/>
                  </a:lnTo>
                  <a:lnTo>
                    <a:pt x="325" y="135"/>
                  </a:lnTo>
                  <a:lnTo>
                    <a:pt x="325" y="137"/>
                  </a:lnTo>
                  <a:lnTo>
                    <a:pt x="324" y="137"/>
                  </a:lnTo>
                  <a:lnTo>
                    <a:pt x="324" y="135"/>
                  </a:lnTo>
                  <a:lnTo>
                    <a:pt x="320" y="135"/>
                  </a:lnTo>
                  <a:lnTo>
                    <a:pt x="320" y="132"/>
                  </a:lnTo>
                  <a:lnTo>
                    <a:pt x="320" y="130"/>
                  </a:lnTo>
                  <a:lnTo>
                    <a:pt x="320" y="126"/>
                  </a:lnTo>
                  <a:lnTo>
                    <a:pt x="320" y="130"/>
                  </a:lnTo>
                  <a:lnTo>
                    <a:pt x="318" y="130"/>
                  </a:lnTo>
                  <a:lnTo>
                    <a:pt x="318" y="126"/>
                  </a:lnTo>
                  <a:lnTo>
                    <a:pt x="318" y="125"/>
                  </a:lnTo>
                  <a:lnTo>
                    <a:pt x="318" y="121"/>
                  </a:lnTo>
                  <a:lnTo>
                    <a:pt x="318" y="119"/>
                  </a:lnTo>
                  <a:lnTo>
                    <a:pt x="315" y="119"/>
                  </a:lnTo>
                  <a:lnTo>
                    <a:pt x="313" y="119"/>
                  </a:lnTo>
                  <a:lnTo>
                    <a:pt x="310" y="119"/>
                  </a:lnTo>
                  <a:lnTo>
                    <a:pt x="308" y="119"/>
                  </a:lnTo>
                  <a:lnTo>
                    <a:pt x="308" y="116"/>
                  </a:lnTo>
                  <a:lnTo>
                    <a:pt x="308" y="114"/>
                  </a:lnTo>
                  <a:lnTo>
                    <a:pt x="304" y="114"/>
                  </a:lnTo>
                  <a:lnTo>
                    <a:pt x="304" y="116"/>
                  </a:lnTo>
                  <a:lnTo>
                    <a:pt x="304" y="114"/>
                  </a:lnTo>
                  <a:lnTo>
                    <a:pt x="303" y="116"/>
                  </a:lnTo>
                  <a:lnTo>
                    <a:pt x="299" y="116"/>
                  </a:lnTo>
                  <a:lnTo>
                    <a:pt x="297" y="116"/>
                  </a:lnTo>
                  <a:lnTo>
                    <a:pt x="297" y="114"/>
                  </a:lnTo>
                  <a:lnTo>
                    <a:pt x="294" y="114"/>
                  </a:lnTo>
                  <a:lnTo>
                    <a:pt x="294" y="116"/>
                  </a:lnTo>
                  <a:lnTo>
                    <a:pt x="292" y="116"/>
                  </a:lnTo>
                  <a:lnTo>
                    <a:pt x="289" y="116"/>
                  </a:lnTo>
                  <a:lnTo>
                    <a:pt x="287" y="116"/>
                  </a:lnTo>
                  <a:lnTo>
                    <a:pt x="287" y="119"/>
                  </a:lnTo>
                  <a:lnTo>
                    <a:pt x="283" y="116"/>
                  </a:lnTo>
                  <a:lnTo>
                    <a:pt x="282" y="116"/>
                  </a:lnTo>
                  <a:lnTo>
                    <a:pt x="282" y="119"/>
                  </a:lnTo>
                  <a:lnTo>
                    <a:pt x="278" y="119"/>
                  </a:lnTo>
                  <a:lnTo>
                    <a:pt x="276" y="119"/>
                  </a:lnTo>
                  <a:lnTo>
                    <a:pt x="273" y="119"/>
                  </a:lnTo>
                  <a:lnTo>
                    <a:pt x="276" y="119"/>
                  </a:lnTo>
                  <a:lnTo>
                    <a:pt x="276" y="116"/>
                  </a:lnTo>
                  <a:lnTo>
                    <a:pt x="273" y="116"/>
                  </a:lnTo>
                  <a:lnTo>
                    <a:pt x="273" y="119"/>
                  </a:lnTo>
                  <a:lnTo>
                    <a:pt x="273" y="116"/>
                  </a:lnTo>
                  <a:lnTo>
                    <a:pt x="271" y="116"/>
                  </a:lnTo>
                  <a:lnTo>
                    <a:pt x="271" y="119"/>
                  </a:lnTo>
                  <a:lnTo>
                    <a:pt x="271" y="121"/>
                  </a:lnTo>
                  <a:lnTo>
                    <a:pt x="273" y="121"/>
                  </a:lnTo>
                  <a:lnTo>
                    <a:pt x="271" y="125"/>
                  </a:lnTo>
                  <a:lnTo>
                    <a:pt x="271" y="121"/>
                  </a:lnTo>
                  <a:lnTo>
                    <a:pt x="271" y="125"/>
                  </a:lnTo>
                  <a:lnTo>
                    <a:pt x="268" y="125"/>
                  </a:lnTo>
                  <a:lnTo>
                    <a:pt x="266" y="125"/>
                  </a:lnTo>
                  <a:lnTo>
                    <a:pt x="262" y="125"/>
                  </a:lnTo>
                  <a:lnTo>
                    <a:pt x="262" y="121"/>
                  </a:lnTo>
                  <a:lnTo>
                    <a:pt x="262" y="125"/>
                  </a:lnTo>
                  <a:lnTo>
                    <a:pt x="261" y="125"/>
                  </a:lnTo>
                  <a:lnTo>
                    <a:pt x="261" y="121"/>
                  </a:lnTo>
                  <a:lnTo>
                    <a:pt x="261" y="125"/>
                  </a:lnTo>
                  <a:lnTo>
                    <a:pt x="257" y="125"/>
                  </a:lnTo>
                  <a:lnTo>
                    <a:pt x="261" y="125"/>
                  </a:lnTo>
                  <a:lnTo>
                    <a:pt x="257" y="125"/>
                  </a:lnTo>
                  <a:lnTo>
                    <a:pt x="255" y="125"/>
                  </a:lnTo>
                  <a:lnTo>
                    <a:pt x="255" y="126"/>
                  </a:lnTo>
                  <a:lnTo>
                    <a:pt x="252" y="126"/>
                  </a:lnTo>
                  <a:lnTo>
                    <a:pt x="250" y="126"/>
                  </a:lnTo>
                  <a:lnTo>
                    <a:pt x="250" y="130"/>
                  </a:lnTo>
                  <a:lnTo>
                    <a:pt x="250" y="126"/>
                  </a:lnTo>
                  <a:lnTo>
                    <a:pt x="250" y="130"/>
                  </a:lnTo>
                  <a:lnTo>
                    <a:pt x="250" y="126"/>
                  </a:lnTo>
                  <a:lnTo>
                    <a:pt x="247" y="126"/>
                  </a:lnTo>
                  <a:lnTo>
                    <a:pt x="250" y="126"/>
                  </a:lnTo>
                  <a:lnTo>
                    <a:pt x="250" y="125"/>
                  </a:lnTo>
                  <a:lnTo>
                    <a:pt x="247" y="125"/>
                  </a:lnTo>
                  <a:lnTo>
                    <a:pt x="245" y="125"/>
                  </a:lnTo>
                  <a:lnTo>
                    <a:pt x="247" y="125"/>
                  </a:lnTo>
                  <a:lnTo>
                    <a:pt x="245" y="125"/>
                  </a:lnTo>
                  <a:lnTo>
                    <a:pt x="247" y="125"/>
                  </a:lnTo>
                  <a:lnTo>
                    <a:pt x="245" y="125"/>
                  </a:lnTo>
                  <a:lnTo>
                    <a:pt x="245" y="121"/>
                  </a:lnTo>
                  <a:lnTo>
                    <a:pt x="245" y="119"/>
                  </a:lnTo>
                  <a:lnTo>
                    <a:pt x="241" y="119"/>
                  </a:lnTo>
                  <a:lnTo>
                    <a:pt x="241" y="121"/>
                  </a:lnTo>
                  <a:lnTo>
                    <a:pt x="241" y="119"/>
                  </a:lnTo>
                  <a:lnTo>
                    <a:pt x="240" y="119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36" y="114"/>
                  </a:lnTo>
                  <a:lnTo>
                    <a:pt x="234" y="114"/>
                  </a:lnTo>
                  <a:lnTo>
                    <a:pt x="231" y="114"/>
                  </a:lnTo>
                  <a:lnTo>
                    <a:pt x="229" y="114"/>
                  </a:lnTo>
                  <a:lnTo>
                    <a:pt x="229" y="116"/>
                  </a:lnTo>
                  <a:lnTo>
                    <a:pt x="231" y="116"/>
                  </a:lnTo>
                  <a:lnTo>
                    <a:pt x="229" y="116"/>
                  </a:lnTo>
                  <a:lnTo>
                    <a:pt x="229" y="119"/>
                  </a:lnTo>
                  <a:lnTo>
                    <a:pt x="226" y="119"/>
                  </a:lnTo>
                  <a:lnTo>
                    <a:pt x="226" y="116"/>
                  </a:lnTo>
                  <a:lnTo>
                    <a:pt x="224" y="116"/>
                  </a:lnTo>
                  <a:lnTo>
                    <a:pt x="226" y="116"/>
                  </a:lnTo>
                  <a:lnTo>
                    <a:pt x="226" y="114"/>
                  </a:lnTo>
                  <a:lnTo>
                    <a:pt x="224" y="114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20" y="114"/>
                  </a:lnTo>
                  <a:lnTo>
                    <a:pt x="219" y="114"/>
                  </a:lnTo>
                  <a:lnTo>
                    <a:pt x="219" y="116"/>
                  </a:lnTo>
                  <a:lnTo>
                    <a:pt x="215" y="116"/>
                  </a:lnTo>
                  <a:lnTo>
                    <a:pt x="213" y="116"/>
                  </a:lnTo>
                  <a:lnTo>
                    <a:pt x="210" y="116"/>
                  </a:lnTo>
                  <a:lnTo>
                    <a:pt x="210" y="114"/>
                  </a:lnTo>
                  <a:lnTo>
                    <a:pt x="210" y="111"/>
                  </a:lnTo>
                  <a:lnTo>
                    <a:pt x="208" y="111"/>
                  </a:lnTo>
                  <a:lnTo>
                    <a:pt x="205" y="111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92" y="119"/>
                  </a:lnTo>
                  <a:lnTo>
                    <a:pt x="192" y="121"/>
                  </a:lnTo>
                  <a:lnTo>
                    <a:pt x="189" y="121"/>
                  </a:lnTo>
                  <a:lnTo>
                    <a:pt x="187" y="121"/>
                  </a:lnTo>
                  <a:lnTo>
                    <a:pt x="187" y="125"/>
                  </a:lnTo>
                  <a:lnTo>
                    <a:pt x="184" y="125"/>
                  </a:lnTo>
                  <a:lnTo>
                    <a:pt x="182" y="125"/>
                  </a:lnTo>
                  <a:lnTo>
                    <a:pt x="182" y="121"/>
                  </a:lnTo>
                  <a:lnTo>
                    <a:pt x="178" y="121"/>
                  </a:lnTo>
                  <a:lnTo>
                    <a:pt x="175" y="121"/>
                  </a:lnTo>
                  <a:lnTo>
                    <a:pt x="173" y="121"/>
                  </a:lnTo>
                  <a:lnTo>
                    <a:pt x="170" y="121"/>
                  </a:lnTo>
                  <a:lnTo>
                    <a:pt x="168" y="121"/>
                  </a:lnTo>
                  <a:lnTo>
                    <a:pt x="164" y="121"/>
                  </a:lnTo>
                  <a:lnTo>
                    <a:pt x="164" y="125"/>
                  </a:lnTo>
                  <a:lnTo>
                    <a:pt x="163" y="125"/>
                  </a:lnTo>
                  <a:lnTo>
                    <a:pt x="163" y="126"/>
                  </a:lnTo>
                  <a:lnTo>
                    <a:pt x="163" y="130"/>
                  </a:lnTo>
                  <a:lnTo>
                    <a:pt x="159" y="130"/>
                  </a:lnTo>
                  <a:lnTo>
                    <a:pt x="157" y="130"/>
                  </a:lnTo>
                  <a:lnTo>
                    <a:pt x="157" y="132"/>
                  </a:lnTo>
                  <a:lnTo>
                    <a:pt x="154" y="132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52" y="137"/>
                  </a:lnTo>
                  <a:lnTo>
                    <a:pt x="149" y="137"/>
                  </a:lnTo>
                  <a:lnTo>
                    <a:pt x="149" y="135"/>
                  </a:lnTo>
                  <a:lnTo>
                    <a:pt x="147" y="135"/>
                  </a:lnTo>
                  <a:lnTo>
                    <a:pt x="143" y="135"/>
                  </a:lnTo>
                  <a:lnTo>
                    <a:pt x="143" y="137"/>
                  </a:lnTo>
                  <a:lnTo>
                    <a:pt x="141" y="140"/>
                  </a:lnTo>
                  <a:lnTo>
                    <a:pt x="138" y="140"/>
                  </a:lnTo>
                  <a:lnTo>
                    <a:pt x="136" y="140"/>
                  </a:lnTo>
                  <a:lnTo>
                    <a:pt x="136" y="137"/>
                  </a:lnTo>
                  <a:lnTo>
                    <a:pt x="136" y="140"/>
                  </a:lnTo>
                  <a:lnTo>
                    <a:pt x="136" y="137"/>
                  </a:lnTo>
                  <a:lnTo>
                    <a:pt x="136" y="140"/>
                  </a:lnTo>
                  <a:lnTo>
                    <a:pt x="133" y="140"/>
                  </a:lnTo>
                  <a:lnTo>
                    <a:pt x="136" y="140"/>
                  </a:lnTo>
                  <a:lnTo>
                    <a:pt x="136" y="142"/>
                  </a:lnTo>
                  <a:lnTo>
                    <a:pt x="133" y="142"/>
                  </a:lnTo>
                  <a:lnTo>
                    <a:pt x="133" y="146"/>
                  </a:lnTo>
                  <a:lnTo>
                    <a:pt x="131" y="146"/>
                  </a:lnTo>
                  <a:lnTo>
                    <a:pt x="131" y="148"/>
                  </a:lnTo>
                  <a:lnTo>
                    <a:pt x="131" y="151"/>
                  </a:lnTo>
                  <a:lnTo>
                    <a:pt x="127" y="151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2" y="153"/>
                  </a:lnTo>
                  <a:lnTo>
                    <a:pt x="122" y="156"/>
                  </a:lnTo>
                  <a:lnTo>
                    <a:pt x="120" y="156"/>
                  </a:lnTo>
                  <a:lnTo>
                    <a:pt x="120" y="153"/>
                  </a:lnTo>
                  <a:lnTo>
                    <a:pt x="120" y="156"/>
                  </a:lnTo>
                  <a:lnTo>
                    <a:pt x="117" y="156"/>
                  </a:lnTo>
                  <a:lnTo>
                    <a:pt x="117" y="153"/>
                  </a:lnTo>
                  <a:lnTo>
                    <a:pt x="117" y="156"/>
                  </a:lnTo>
                  <a:lnTo>
                    <a:pt x="115" y="156"/>
                  </a:lnTo>
                  <a:lnTo>
                    <a:pt x="115" y="153"/>
                  </a:lnTo>
                  <a:lnTo>
                    <a:pt x="115" y="151"/>
                  </a:lnTo>
                  <a:lnTo>
                    <a:pt x="112" y="151"/>
                  </a:lnTo>
                  <a:lnTo>
                    <a:pt x="110" y="151"/>
                  </a:lnTo>
                  <a:lnTo>
                    <a:pt x="110" y="148"/>
                  </a:lnTo>
                  <a:lnTo>
                    <a:pt x="106" y="148"/>
                  </a:lnTo>
                  <a:lnTo>
                    <a:pt x="105" y="148"/>
                  </a:lnTo>
                  <a:lnTo>
                    <a:pt x="105" y="151"/>
                  </a:lnTo>
                  <a:lnTo>
                    <a:pt x="105" y="148"/>
                  </a:lnTo>
                  <a:lnTo>
                    <a:pt x="105" y="151"/>
                  </a:lnTo>
                  <a:lnTo>
                    <a:pt x="105" y="148"/>
                  </a:lnTo>
                  <a:lnTo>
                    <a:pt x="101" y="148"/>
                  </a:lnTo>
                  <a:lnTo>
                    <a:pt x="101" y="151"/>
                  </a:lnTo>
                  <a:lnTo>
                    <a:pt x="99" y="151"/>
                  </a:lnTo>
                  <a:lnTo>
                    <a:pt x="96" y="151"/>
                  </a:lnTo>
                  <a:lnTo>
                    <a:pt x="94" y="151"/>
                  </a:lnTo>
                  <a:lnTo>
                    <a:pt x="91" y="151"/>
                  </a:lnTo>
                  <a:lnTo>
                    <a:pt x="91" y="148"/>
                  </a:lnTo>
                  <a:lnTo>
                    <a:pt x="89" y="151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91" y="146"/>
                  </a:lnTo>
                  <a:lnTo>
                    <a:pt x="91" y="142"/>
                  </a:lnTo>
                  <a:lnTo>
                    <a:pt x="89" y="142"/>
                  </a:lnTo>
                  <a:lnTo>
                    <a:pt x="91" y="142"/>
                  </a:lnTo>
                  <a:lnTo>
                    <a:pt x="91" y="140"/>
                  </a:lnTo>
                  <a:lnTo>
                    <a:pt x="91" y="137"/>
                  </a:lnTo>
                  <a:lnTo>
                    <a:pt x="89" y="137"/>
                  </a:lnTo>
                  <a:lnTo>
                    <a:pt x="89" y="135"/>
                  </a:lnTo>
                  <a:lnTo>
                    <a:pt x="91" y="135"/>
                  </a:lnTo>
                  <a:lnTo>
                    <a:pt x="89" y="135"/>
                  </a:lnTo>
                  <a:lnTo>
                    <a:pt x="89" y="132"/>
                  </a:lnTo>
                  <a:lnTo>
                    <a:pt x="89" y="135"/>
                  </a:lnTo>
                  <a:lnTo>
                    <a:pt x="89" y="132"/>
                  </a:lnTo>
                  <a:lnTo>
                    <a:pt x="89" y="135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4" y="132"/>
                  </a:lnTo>
                  <a:lnTo>
                    <a:pt x="84" y="130"/>
                  </a:lnTo>
                  <a:lnTo>
                    <a:pt x="80" y="130"/>
                  </a:lnTo>
                  <a:lnTo>
                    <a:pt x="80" y="132"/>
                  </a:lnTo>
                  <a:lnTo>
                    <a:pt x="80" y="130"/>
                  </a:lnTo>
                  <a:lnTo>
                    <a:pt x="80" y="132"/>
                  </a:lnTo>
                  <a:lnTo>
                    <a:pt x="80" y="130"/>
                  </a:lnTo>
                  <a:lnTo>
                    <a:pt x="78" y="130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5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0" y="132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4" y="130"/>
                  </a:lnTo>
                  <a:lnTo>
                    <a:pt x="63" y="130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3" y="126"/>
                  </a:lnTo>
                  <a:lnTo>
                    <a:pt x="59" y="126"/>
                  </a:lnTo>
                  <a:lnTo>
                    <a:pt x="59" y="130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4" y="132"/>
                  </a:lnTo>
                  <a:lnTo>
                    <a:pt x="54" y="135"/>
                  </a:lnTo>
                  <a:lnTo>
                    <a:pt x="52" y="135"/>
                  </a:lnTo>
                  <a:lnTo>
                    <a:pt x="49" y="135"/>
                  </a:lnTo>
                  <a:lnTo>
                    <a:pt x="49" y="137"/>
                  </a:lnTo>
                  <a:lnTo>
                    <a:pt x="47" y="137"/>
                  </a:lnTo>
                  <a:lnTo>
                    <a:pt x="47" y="140"/>
                  </a:lnTo>
                  <a:lnTo>
                    <a:pt x="43" y="140"/>
                  </a:lnTo>
                  <a:lnTo>
                    <a:pt x="43" y="137"/>
                  </a:lnTo>
                  <a:lnTo>
                    <a:pt x="43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6"/>
                  </a:lnTo>
                  <a:lnTo>
                    <a:pt x="38" y="146"/>
                  </a:lnTo>
                  <a:lnTo>
                    <a:pt x="42" y="146"/>
                  </a:lnTo>
                  <a:lnTo>
                    <a:pt x="38" y="146"/>
                  </a:lnTo>
                  <a:lnTo>
                    <a:pt x="36" y="146"/>
                  </a:lnTo>
                  <a:lnTo>
                    <a:pt x="33" y="146"/>
                  </a:lnTo>
                  <a:lnTo>
                    <a:pt x="31" y="146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6" y="148"/>
                  </a:lnTo>
                  <a:lnTo>
                    <a:pt x="26" y="146"/>
                  </a:lnTo>
                  <a:lnTo>
                    <a:pt x="26" y="148"/>
                  </a:lnTo>
                  <a:lnTo>
                    <a:pt x="26" y="146"/>
                  </a:lnTo>
                  <a:lnTo>
                    <a:pt x="22" y="146"/>
                  </a:lnTo>
                  <a:lnTo>
                    <a:pt x="22" y="142"/>
                  </a:lnTo>
                  <a:lnTo>
                    <a:pt x="21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7" y="140"/>
                  </a:lnTo>
                  <a:lnTo>
                    <a:pt x="17" y="137"/>
                  </a:lnTo>
                  <a:lnTo>
                    <a:pt x="15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0" y="135"/>
                  </a:lnTo>
                  <a:lnTo>
                    <a:pt x="10" y="132"/>
                  </a:lnTo>
                  <a:lnTo>
                    <a:pt x="7" y="132"/>
                  </a:lnTo>
                  <a:lnTo>
                    <a:pt x="5" y="132"/>
                  </a:lnTo>
                  <a:lnTo>
                    <a:pt x="1" y="132"/>
                  </a:lnTo>
                  <a:lnTo>
                    <a:pt x="1" y="130"/>
                  </a:lnTo>
                  <a:lnTo>
                    <a:pt x="5" y="130"/>
                  </a:lnTo>
                  <a:lnTo>
                    <a:pt x="7" y="130"/>
                  </a:lnTo>
                  <a:lnTo>
                    <a:pt x="5" y="130"/>
                  </a:lnTo>
                  <a:lnTo>
                    <a:pt x="5" y="126"/>
                  </a:lnTo>
                  <a:lnTo>
                    <a:pt x="7" y="126"/>
                  </a:lnTo>
                  <a:lnTo>
                    <a:pt x="5" y="126"/>
                  </a:lnTo>
                  <a:lnTo>
                    <a:pt x="5" y="125"/>
                  </a:lnTo>
                  <a:lnTo>
                    <a:pt x="5" y="121"/>
                  </a:lnTo>
                  <a:lnTo>
                    <a:pt x="5" y="119"/>
                  </a:lnTo>
                  <a:lnTo>
                    <a:pt x="5" y="116"/>
                  </a:lnTo>
                  <a:lnTo>
                    <a:pt x="5" y="114"/>
                  </a:lnTo>
                  <a:lnTo>
                    <a:pt x="5" y="111"/>
                  </a:lnTo>
                  <a:lnTo>
                    <a:pt x="1" y="111"/>
                  </a:lnTo>
                  <a:lnTo>
                    <a:pt x="1" y="109"/>
                  </a:lnTo>
                  <a:lnTo>
                    <a:pt x="1" y="105"/>
                  </a:lnTo>
                  <a:lnTo>
                    <a:pt x="1" y="104"/>
                  </a:lnTo>
                  <a:lnTo>
                    <a:pt x="5" y="104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1" y="98"/>
                  </a:lnTo>
                  <a:lnTo>
                    <a:pt x="1" y="95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4"/>
                  </a:lnTo>
                  <a:lnTo>
                    <a:pt x="7" y="83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5" y="77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1" y="69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1" y="60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5"/>
                  </a:lnTo>
                  <a:lnTo>
                    <a:pt x="5" y="58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49"/>
                  </a:lnTo>
                  <a:lnTo>
                    <a:pt x="12" y="49"/>
                  </a:lnTo>
                  <a:lnTo>
                    <a:pt x="12" y="53"/>
                  </a:lnTo>
                  <a:lnTo>
                    <a:pt x="12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22" y="44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28" y="39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6" y="37"/>
                  </a:lnTo>
                  <a:lnTo>
                    <a:pt x="36" y="39"/>
                  </a:lnTo>
                  <a:lnTo>
                    <a:pt x="38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3" y="44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9" y="48"/>
                  </a:lnTo>
                  <a:lnTo>
                    <a:pt x="49" y="44"/>
                  </a:lnTo>
                  <a:lnTo>
                    <a:pt x="49" y="48"/>
                  </a:lnTo>
                  <a:lnTo>
                    <a:pt x="49" y="49"/>
                  </a:lnTo>
                  <a:lnTo>
                    <a:pt x="52" y="49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59" y="53"/>
                  </a:lnTo>
                  <a:lnTo>
                    <a:pt x="63" y="53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3" y="53"/>
                  </a:lnTo>
                  <a:lnTo>
                    <a:pt x="75" y="53"/>
                  </a:lnTo>
                  <a:lnTo>
                    <a:pt x="78" y="53"/>
                  </a:lnTo>
                  <a:lnTo>
                    <a:pt x="78" y="55"/>
                  </a:lnTo>
                  <a:lnTo>
                    <a:pt x="78" y="58"/>
                  </a:lnTo>
                  <a:lnTo>
                    <a:pt x="80" y="58"/>
                  </a:lnTo>
                  <a:lnTo>
                    <a:pt x="80" y="60"/>
                  </a:lnTo>
                  <a:lnTo>
                    <a:pt x="78" y="60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9" y="58"/>
                  </a:lnTo>
                  <a:lnTo>
                    <a:pt x="91" y="58"/>
                  </a:lnTo>
                  <a:lnTo>
                    <a:pt x="94" y="58"/>
                  </a:lnTo>
                  <a:lnTo>
                    <a:pt x="96" y="58"/>
                  </a:lnTo>
                  <a:lnTo>
                    <a:pt x="99" y="58"/>
                  </a:lnTo>
                  <a:lnTo>
                    <a:pt x="99" y="55"/>
                  </a:lnTo>
                  <a:lnTo>
                    <a:pt x="101" y="55"/>
                  </a:lnTo>
                  <a:lnTo>
                    <a:pt x="105" y="55"/>
                  </a:lnTo>
                  <a:lnTo>
                    <a:pt x="105" y="53"/>
                  </a:lnTo>
                  <a:lnTo>
                    <a:pt x="106" y="53"/>
                  </a:lnTo>
                  <a:lnTo>
                    <a:pt x="106" y="49"/>
                  </a:lnTo>
                  <a:lnTo>
                    <a:pt x="110" y="49"/>
                  </a:lnTo>
                  <a:lnTo>
                    <a:pt x="112" y="49"/>
                  </a:lnTo>
                  <a:lnTo>
                    <a:pt x="112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7" y="55"/>
                  </a:lnTo>
                  <a:lnTo>
                    <a:pt x="120" y="55"/>
                  </a:lnTo>
                  <a:lnTo>
                    <a:pt x="122" y="55"/>
                  </a:lnTo>
                  <a:lnTo>
                    <a:pt x="126" y="55"/>
                  </a:lnTo>
                  <a:lnTo>
                    <a:pt x="126" y="53"/>
                  </a:lnTo>
                  <a:lnTo>
                    <a:pt x="127" y="53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31" y="53"/>
                  </a:lnTo>
                  <a:lnTo>
                    <a:pt x="133" y="53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38" y="55"/>
                  </a:lnTo>
                  <a:lnTo>
                    <a:pt x="141" y="55"/>
                  </a:lnTo>
                  <a:lnTo>
                    <a:pt x="141" y="58"/>
                  </a:lnTo>
                  <a:lnTo>
                    <a:pt x="143" y="58"/>
                  </a:lnTo>
                  <a:lnTo>
                    <a:pt x="143" y="55"/>
                  </a:lnTo>
                  <a:lnTo>
                    <a:pt x="147" y="55"/>
                  </a:lnTo>
                  <a:lnTo>
                    <a:pt x="147" y="58"/>
                  </a:lnTo>
                  <a:lnTo>
                    <a:pt x="149" y="58"/>
                  </a:lnTo>
                  <a:lnTo>
                    <a:pt x="149" y="60"/>
                  </a:lnTo>
                  <a:lnTo>
                    <a:pt x="149" y="58"/>
                  </a:lnTo>
                  <a:lnTo>
                    <a:pt x="152" y="58"/>
                  </a:lnTo>
                  <a:lnTo>
                    <a:pt x="154" y="58"/>
                  </a:lnTo>
                  <a:lnTo>
                    <a:pt x="152" y="58"/>
                  </a:lnTo>
                  <a:lnTo>
                    <a:pt x="154" y="58"/>
                  </a:lnTo>
                  <a:lnTo>
                    <a:pt x="154" y="55"/>
                  </a:lnTo>
                  <a:lnTo>
                    <a:pt x="157" y="55"/>
                  </a:lnTo>
                  <a:lnTo>
                    <a:pt x="157" y="58"/>
                  </a:lnTo>
                  <a:lnTo>
                    <a:pt x="159" y="58"/>
                  </a:lnTo>
                  <a:lnTo>
                    <a:pt x="159" y="55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63" y="55"/>
                  </a:lnTo>
                  <a:lnTo>
                    <a:pt x="163" y="53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8" y="55"/>
                  </a:lnTo>
                  <a:lnTo>
                    <a:pt x="168" y="53"/>
                  </a:lnTo>
                  <a:lnTo>
                    <a:pt x="170" y="53"/>
                  </a:lnTo>
                  <a:lnTo>
                    <a:pt x="170" y="49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44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8" y="42"/>
                  </a:lnTo>
                  <a:lnTo>
                    <a:pt x="178" y="39"/>
                  </a:lnTo>
                  <a:lnTo>
                    <a:pt x="178" y="37"/>
                  </a:lnTo>
                  <a:lnTo>
                    <a:pt x="178" y="39"/>
                  </a:lnTo>
                  <a:lnTo>
                    <a:pt x="178" y="37"/>
                  </a:lnTo>
                  <a:lnTo>
                    <a:pt x="182" y="37"/>
                  </a:lnTo>
                  <a:lnTo>
                    <a:pt x="184" y="37"/>
                  </a:lnTo>
                  <a:lnTo>
                    <a:pt x="184" y="39"/>
                  </a:lnTo>
                  <a:lnTo>
                    <a:pt x="187" y="39"/>
                  </a:lnTo>
                  <a:lnTo>
                    <a:pt x="187" y="42"/>
                  </a:lnTo>
                  <a:lnTo>
                    <a:pt x="187" y="39"/>
                  </a:lnTo>
                  <a:lnTo>
                    <a:pt x="189" y="39"/>
                  </a:lnTo>
                  <a:lnTo>
                    <a:pt x="189" y="37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37"/>
                  </a:lnTo>
                  <a:lnTo>
                    <a:pt x="194" y="37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9" y="37"/>
                  </a:lnTo>
                  <a:lnTo>
                    <a:pt x="199" y="34"/>
                  </a:lnTo>
                  <a:lnTo>
                    <a:pt x="203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28"/>
                  </a:lnTo>
                  <a:lnTo>
                    <a:pt x="205" y="27"/>
                  </a:lnTo>
                  <a:lnTo>
                    <a:pt x="205" y="23"/>
                  </a:lnTo>
                  <a:lnTo>
                    <a:pt x="203" y="23"/>
                  </a:lnTo>
                  <a:lnTo>
                    <a:pt x="203" y="21"/>
                  </a:lnTo>
                  <a:lnTo>
                    <a:pt x="203" y="18"/>
                  </a:lnTo>
                  <a:lnTo>
                    <a:pt x="205" y="18"/>
                  </a:lnTo>
                  <a:lnTo>
                    <a:pt x="205" y="21"/>
                  </a:lnTo>
                  <a:lnTo>
                    <a:pt x="205" y="18"/>
                  </a:lnTo>
                  <a:lnTo>
                    <a:pt x="205" y="21"/>
                  </a:lnTo>
                  <a:lnTo>
                    <a:pt x="208" y="21"/>
                  </a:lnTo>
                  <a:lnTo>
                    <a:pt x="210" y="21"/>
                  </a:lnTo>
                  <a:lnTo>
                    <a:pt x="213" y="21"/>
                  </a:lnTo>
                  <a:lnTo>
                    <a:pt x="213" y="18"/>
                  </a:lnTo>
                  <a:lnTo>
                    <a:pt x="215" y="18"/>
                  </a:lnTo>
                  <a:lnTo>
                    <a:pt x="215" y="21"/>
                  </a:lnTo>
                  <a:lnTo>
                    <a:pt x="219" y="21"/>
                  </a:lnTo>
                  <a:lnTo>
                    <a:pt x="219" y="18"/>
                  </a:lnTo>
                  <a:lnTo>
                    <a:pt x="219" y="16"/>
                  </a:lnTo>
                  <a:lnTo>
                    <a:pt x="219" y="13"/>
                  </a:lnTo>
                  <a:lnTo>
                    <a:pt x="219" y="11"/>
                  </a:lnTo>
                  <a:lnTo>
                    <a:pt x="215" y="11"/>
                  </a:lnTo>
                  <a:lnTo>
                    <a:pt x="215" y="7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20" y="6"/>
                  </a:lnTo>
                  <a:lnTo>
                    <a:pt x="224" y="6"/>
                  </a:lnTo>
                  <a:lnTo>
                    <a:pt x="224" y="7"/>
                  </a:lnTo>
                  <a:lnTo>
                    <a:pt x="224" y="6"/>
                  </a:lnTo>
                  <a:lnTo>
                    <a:pt x="224" y="7"/>
                  </a:lnTo>
                  <a:lnTo>
                    <a:pt x="226" y="7"/>
                  </a:lnTo>
                  <a:lnTo>
                    <a:pt x="226" y="6"/>
                  </a:lnTo>
                  <a:lnTo>
                    <a:pt x="229" y="6"/>
                  </a:lnTo>
                  <a:lnTo>
                    <a:pt x="231" y="6"/>
                  </a:lnTo>
                  <a:lnTo>
                    <a:pt x="231" y="2"/>
                  </a:lnTo>
                  <a:lnTo>
                    <a:pt x="231" y="6"/>
                  </a:lnTo>
                  <a:lnTo>
                    <a:pt x="234" y="6"/>
                  </a:lnTo>
                  <a:lnTo>
                    <a:pt x="236" y="6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40" y="6"/>
                  </a:lnTo>
                  <a:lnTo>
                    <a:pt x="241" y="2"/>
                  </a:lnTo>
                  <a:lnTo>
                    <a:pt x="245" y="2"/>
                  </a:lnTo>
                  <a:lnTo>
                    <a:pt x="247" y="2"/>
                  </a:lnTo>
                  <a:lnTo>
                    <a:pt x="247" y="6"/>
                  </a:lnTo>
                  <a:lnTo>
                    <a:pt x="247" y="2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2" y="2"/>
                  </a:lnTo>
                  <a:lnTo>
                    <a:pt x="255" y="2"/>
                  </a:lnTo>
                  <a:lnTo>
                    <a:pt x="255" y="6"/>
                  </a:lnTo>
                  <a:lnTo>
                    <a:pt x="255" y="2"/>
                  </a:lnTo>
                  <a:lnTo>
                    <a:pt x="257" y="2"/>
                  </a:lnTo>
                  <a:lnTo>
                    <a:pt x="255" y="2"/>
                  </a:lnTo>
                  <a:lnTo>
                    <a:pt x="257" y="2"/>
                  </a:lnTo>
                  <a:lnTo>
                    <a:pt x="261" y="2"/>
                  </a:lnTo>
                  <a:lnTo>
                    <a:pt x="261" y="6"/>
                  </a:lnTo>
                  <a:lnTo>
                    <a:pt x="262" y="6"/>
                  </a:lnTo>
                  <a:lnTo>
                    <a:pt x="262" y="7"/>
                  </a:lnTo>
                  <a:lnTo>
                    <a:pt x="262" y="6"/>
                  </a:lnTo>
                  <a:lnTo>
                    <a:pt x="266" y="6"/>
                  </a:lnTo>
                  <a:lnTo>
                    <a:pt x="266" y="7"/>
                  </a:lnTo>
                  <a:lnTo>
                    <a:pt x="266" y="6"/>
                  </a:lnTo>
                  <a:lnTo>
                    <a:pt x="268" y="6"/>
                  </a:lnTo>
                  <a:lnTo>
                    <a:pt x="271" y="6"/>
                  </a:lnTo>
                  <a:lnTo>
                    <a:pt x="273" y="6"/>
                  </a:lnTo>
                  <a:lnTo>
                    <a:pt x="276" y="6"/>
                  </a:lnTo>
                  <a:lnTo>
                    <a:pt x="273" y="6"/>
                  </a:lnTo>
                  <a:lnTo>
                    <a:pt x="273" y="7"/>
                  </a:lnTo>
                  <a:lnTo>
                    <a:pt x="276" y="7"/>
                  </a:lnTo>
                  <a:lnTo>
                    <a:pt x="273" y="7"/>
                  </a:lnTo>
                  <a:lnTo>
                    <a:pt x="276" y="7"/>
                  </a:lnTo>
                  <a:lnTo>
                    <a:pt x="276" y="11"/>
                  </a:lnTo>
                  <a:lnTo>
                    <a:pt x="278" y="11"/>
                  </a:lnTo>
                  <a:lnTo>
                    <a:pt x="282" y="11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3" y="16"/>
                  </a:lnTo>
                  <a:lnTo>
                    <a:pt x="283" y="18"/>
                  </a:lnTo>
                  <a:lnTo>
                    <a:pt x="287" y="18"/>
                  </a:lnTo>
                  <a:lnTo>
                    <a:pt x="283" y="18"/>
                  </a:lnTo>
                  <a:lnTo>
                    <a:pt x="283" y="21"/>
                  </a:lnTo>
                  <a:lnTo>
                    <a:pt x="283" y="23"/>
                  </a:lnTo>
                  <a:lnTo>
                    <a:pt x="287" y="23"/>
                  </a:lnTo>
                  <a:lnTo>
                    <a:pt x="287" y="27"/>
                  </a:lnTo>
                  <a:lnTo>
                    <a:pt x="287" y="28"/>
                  </a:lnTo>
                  <a:lnTo>
                    <a:pt x="289" y="28"/>
                  </a:lnTo>
                  <a:lnTo>
                    <a:pt x="287" y="28"/>
                  </a:lnTo>
                  <a:lnTo>
                    <a:pt x="287" y="32"/>
                  </a:lnTo>
                  <a:lnTo>
                    <a:pt x="289" y="32"/>
                  </a:lnTo>
                  <a:lnTo>
                    <a:pt x="289" y="34"/>
                  </a:lnTo>
                  <a:lnTo>
                    <a:pt x="292" y="34"/>
                  </a:lnTo>
                  <a:lnTo>
                    <a:pt x="292" y="37"/>
                  </a:lnTo>
                  <a:lnTo>
                    <a:pt x="292" y="39"/>
                  </a:lnTo>
                  <a:lnTo>
                    <a:pt x="294" y="39"/>
                  </a:lnTo>
                  <a:lnTo>
                    <a:pt x="292" y="39"/>
                  </a:lnTo>
                  <a:lnTo>
                    <a:pt x="294" y="39"/>
                  </a:lnTo>
                  <a:lnTo>
                    <a:pt x="294" y="42"/>
                  </a:lnTo>
                  <a:lnTo>
                    <a:pt x="294" y="44"/>
                  </a:lnTo>
                  <a:lnTo>
                    <a:pt x="294" y="48"/>
                  </a:lnTo>
                  <a:lnTo>
                    <a:pt x="297" y="48"/>
                  </a:lnTo>
                  <a:lnTo>
                    <a:pt x="297" y="49"/>
                  </a:lnTo>
                  <a:lnTo>
                    <a:pt x="297" y="53"/>
                  </a:lnTo>
                  <a:lnTo>
                    <a:pt x="297" y="55"/>
                  </a:lnTo>
                  <a:lnTo>
                    <a:pt x="299" y="55"/>
                  </a:lnTo>
                  <a:lnTo>
                    <a:pt x="299" y="58"/>
                  </a:lnTo>
                  <a:lnTo>
                    <a:pt x="303" y="58"/>
                  </a:lnTo>
                  <a:lnTo>
                    <a:pt x="303" y="55"/>
                  </a:lnTo>
                  <a:lnTo>
                    <a:pt x="304" y="55"/>
                  </a:lnTo>
                  <a:lnTo>
                    <a:pt x="304" y="58"/>
                  </a:lnTo>
                  <a:lnTo>
                    <a:pt x="304" y="55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3" y="58"/>
                  </a:lnTo>
                  <a:lnTo>
                    <a:pt x="313" y="60"/>
                  </a:lnTo>
                  <a:lnTo>
                    <a:pt x="313" y="63"/>
                  </a:lnTo>
                  <a:lnTo>
                    <a:pt x="313" y="65"/>
                  </a:lnTo>
                  <a:lnTo>
                    <a:pt x="315" y="65"/>
                  </a:lnTo>
                  <a:lnTo>
                    <a:pt x="315" y="69"/>
                  </a:lnTo>
                  <a:lnTo>
                    <a:pt x="315" y="65"/>
                  </a:lnTo>
                  <a:lnTo>
                    <a:pt x="318" y="65"/>
                  </a:lnTo>
                  <a:lnTo>
                    <a:pt x="318" y="69"/>
                  </a:lnTo>
                  <a:lnTo>
                    <a:pt x="318" y="70"/>
                  </a:lnTo>
                  <a:lnTo>
                    <a:pt x="320" y="70"/>
                  </a:lnTo>
                  <a:lnTo>
                    <a:pt x="320" y="74"/>
                  </a:lnTo>
                  <a:lnTo>
                    <a:pt x="320" y="77"/>
                  </a:lnTo>
                  <a:lnTo>
                    <a:pt x="324" y="77"/>
                  </a:lnTo>
                  <a:lnTo>
                    <a:pt x="324" y="74"/>
                  </a:lnTo>
                  <a:lnTo>
                    <a:pt x="324" y="70"/>
                  </a:lnTo>
                  <a:lnTo>
                    <a:pt x="324" y="74"/>
                  </a:lnTo>
                  <a:lnTo>
                    <a:pt x="325" y="74"/>
                  </a:lnTo>
                  <a:lnTo>
                    <a:pt x="325" y="70"/>
                  </a:lnTo>
                  <a:lnTo>
                    <a:pt x="329" y="70"/>
                  </a:lnTo>
                  <a:lnTo>
                    <a:pt x="329" y="74"/>
                  </a:lnTo>
                  <a:lnTo>
                    <a:pt x="331" y="74"/>
                  </a:lnTo>
                  <a:lnTo>
                    <a:pt x="329" y="74"/>
                  </a:lnTo>
                  <a:lnTo>
                    <a:pt x="331" y="74"/>
                  </a:lnTo>
                  <a:lnTo>
                    <a:pt x="334" y="77"/>
                  </a:lnTo>
                  <a:lnTo>
                    <a:pt x="331" y="77"/>
                  </a:lnTo>
                  <a:lnTo>
                    <a:pt x="334" y="77"/>
                  </a:lnTo>
                  <a:lnTo>
                    <a:pt x="331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3"/>
                  </a:lnTo>
                  <a:lnTo>
                    <a:pt x="336" y="79"/>
                  </a:lnTo>
                  <a:lnTo>
                    <a:pt x="336" y="83"/>
                  </a:lnTo>
                  <a:lnTo>
                    <a:pt x="336" y="79"/>
                  </a:lnTo>
                  <a:lnTo>
                    <a:pt x="336" y="83"/>
                  </a:lnTo>
                  <a:lnTo>
                    <a:pt x="336" y="79"/>
                  </a:lnTo>
                  <a:lnTo>
                    <a:pt x="339" y="79"/>
                  </a:lnTo>
                  <a:lnTo>
                    <a:pt x="336" y="79"/>
                  </a:lnTo>
                  <a:lnTo>
                    <a:pt x="339" y="79"/>
                  </a:lnTo>
                  <a:lnTo>
                    <a:pt x="341" y="79"/>
                  </a:lnTo>
                  <a:lnTo>
                    <a:pt x="345" y="79"/>
                  </a:lnTo>
                  <a:lnTo>
                    <a:pt x="345" y="77"/>
                  </a:lnTo>
                  <a:lnTo>
                    <a:pt x="346" y="77"/>
                  </a:lnTo>
                  <a:lnTo>
                    <a:pt x="346" y="74"/>
                  </a:lnTo>
                  <a:lnTo>
                    <a:pt x="345" y="74"/>
                  </a:lnTo>
                  <a:lnTo>
                    <a:pt x="345" y="70"/>
                  </a:lnTo>
                  <a:lnTo>
                    <a:pt x="346" y="70"/>
                  </a:lnTo>
                  <a:lnTo>
                    <a:pt x="346" y="74"/>
                  </a:lnTo>
                  <a:lnTo>
                    <a:pt x="350" y="74"/>
                  </a:lnTo>
                  <a:lnTo>
                    <a:pt x="350" y="70"/>
                  </a:lnTo>
                  <a:lnTo>
                    <a:pt x="350" y="69"/>
                  </a:lnTo>
                  <a:lnTo>
                    <a:pt x="352" y="69"/>
                  </a:lnTo>
                  <a:lnTo>
                    <a:pt x="355" y="69"/>
                  </a:lnTo>
                  <a:lnTo>
                    <a:pt x="357" y="69"/>
                  </a:lnTo>
                  <a:lnTo>
                    <a:pt x="357" y="70"/>
                  </a:lnTo>
                  <a:lnTo>
                    <a:pt x="357" y="74"/>
                  </a:lnTo>
                  <a:lnTo>
                    <a:pt x="360" y="74"/>
                  </a:lnTo>
                  <a:lnTo>
                    <a:pt x="360" y="70"/>
                  </a:lnTo>
                  <a:lnTo>
                    <a:pt x="364" y="70"/>
                  </a:lnTo>
                  <a:lnTo>
                    <a:pt x="360" y="70"/>
                  </a:lnTo>
                  <a:lnTo>
                    <a:pt x="364" y="74"/>
                  </a:lnTo>
                  <a:lnTo>
                    <a:pt x="364" y="70"/>
                  </a:lnTo>
                  <a:lnTo>
                    <a:pt x="366" y="70"/>
                  </a:lnTo>
                  <a:lnTo>
                    <a:pt x="369" y="70"/>
                  </a:lnTo>
                  <a:lnTo>
                    <a:pt x="369" y="74"/>
                  </a:lnTo>
                  <a:lnTo>
                    <a:pt x="369" y="77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1" y="83"/>
                  </a:lnTo>
                  <a:lnTo>
                    <a:pt x="371" y="84"/>
                  </a:lnTo>
                  <a:lnTo>
                    <a:pt x="375" y="84"/>
                  </a:lnTo>
                  <a:lnTo>
                    <a:pt x="375" y="83"/>
                  </a:lnTo>
                  <a:lnTo>
                    <a:pt x="376" y="83"/>
                  </a:lnTo>
                  <a:lnTo>
                    <a:pt x="375" y="83"/>
                  </a:lnTo>
                  <a:lnTo>
                    <a:pt x="375" y="84"/>
                  </a:lnTo>
                  <a:lnTo>
                    <a:pt x="376" y="84"/>
                  </a:lnTo>
                  <a:lnTo>
                    <a:pt x="380" y="84"/>
                  </a:lnTo>
                  <a:lnTo>
                    <a:pt x="380" y="88"/>
                  </a:lnTo>
                  <a:lnTo>
                    <a:pt x="380" y="84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2" y="90"/>
                  </a:lnTo>
                  <a:lnTo>
                    <a:pt x="385" y="90"/>
                  </a:lnTo>
                  <a:lnTo>
                    <a:pt x="387" y="93"/>
                  </a:lnTo>
                  <a:lnTo>
                    <a:pt x="387" y="95"/>
                  </a:lnTo>
                  <a:lnTo>
                    <a:pt x="390" y="95"/>
                  </a:lnTo>
                  <a:lnTo>
                    <a:pt x="392" y="95"/>
                  </a:lnTo>
                  <a:lnTo>
                    <a:pt x="396" y="95"/>
                  </a:lnTo>
                  <a:lnTo>
                    <a:pt x="397" y="95"/>
                  </a:lnTo>
                  <a:lnTo>
                    <a:pt x="401" y="95"/>
                  </a:lnTo>
                  <a:lnTo>
                    <a:pt x="397" y="95"/>
                  </a:lnTo>
                  <a:lnTo>
                    <a:pt x="401" y="95"/>
                  </a:lnTo>
                  <a:lnTo>
                    <a:pt x="401" y="98"/>
                  </a:lnTo>
                  <a:lnTo>
                    <a:pt x="403" y="98"/>
                  </a:lnTo>
                  <a:lnTo>
                    <a:pt x="406" y="98"/>
                  </a:lnTo>
                  <a:lnTo>
                    <a:pt x="406" y="95"/>
                  </a:lnTo>
                  <a:lnTo>
                    <a:pt x="406" y="98"/>
                  </a:lnTo>
                  <a:lnTo>
                    <a:pt x="408" y="98"/>
                  </a:lnTo>
                  <a:lnTo>
                    <a:pt x="411" y="98"/>
                  </a:lnTo>
                  <a:lnTo>
                    <a:pt x="411" y="100"/>
                  </a:lnTo>
                  <a:lnTo>
                    <a:pt x="411" y="98"/>
                  </a:lnTo>
                  <a:lnTo>
                    <a:pt x="413" y="98"/>
                  </a:lnTo>
                  <a:lnTo>
                    <a:pt x="413" y="100"/>
                  </a:lnTo>
                  <a:lnTo>
                    <a:pt x="413" y="104"/>
                  </a:lnTo>
                  <a:lnTo>
                    <a:pt x="413" y="100"/>
                  </a:lnTo>
                  <a:lnTo>
                    <a:pt x="417" y="100"/>
                  </a:lnTo>
                  <a:lnTo>
                    <a:pt x="417" y="104"/>
                  </a:lnTo>
                  <a:lnTo>
                    <a:pt x="418" y="104"/>
                  </a:lnTo>
                  <a:lnTo>
                    <a:pt x="418" y="105"/>
                  </a:lnTo>
                  <a:lnTo>
                    <a:pt x="418" y="104"/>
                  </a:lnTo>
                  <a:lnTo>
                    <a:pt x="422" y="104"/>
                  </a:lnTo>
                  <a:lnTo>
                    <a:pt x="422" y="105"/>
                  </a:lnTo>
                  <a:lnTo>
                    <a:pt x="424" y="105"/>
                  </a:lnTo>
                  <a:lnTo>
                    <a:pt x="424" y="104"/>
                  </a:lnTo>
                  <a:lnTo>
                    <a:pt x="427" y="104"/>
                  </a:lnTo>
                  <a:lnTo>
                    <a:pt x="427" y="105"/>
                  </a:lnTo>
                  <a:lnTo>
                    <a:pt x="427" y="109"/>
                  </a:lnTo>
                  <a:lnTo>
                    <a:pt x="424" y="109"/>
                  </a:lnTo>
                  <a:lnTo>
                    <a:pt x="427" y="109"/>
                  </a:lnTo>
                  <a:lnTo>
                    <a:pt x="427" y="111"/>
                  </a:lnTo>
                  <a:lnTo>
                    <a:pt x="427" y="109"/>
                  </a:lnTo>
                  <a:lnTo>
                    <a:pt x="429" y="109"/>
                  </a:lnTo>
                  <a:lnTo>
                    <a:pt x="427" y="109"/>
                  </a:lnTo>
                  <a:lnTo>
                    <a:pt x="427" y="111"/>
                  </a:lnTo>
                  <a:lnTo>
                    <a:pt x="429" y="111"/>
                  </a:lnTo>
                  <a:lnTo>
                    <a:pt x="429" y="114"/>
                  </a:lnTo>
                  <a:lnTo>
                    <a:pt x="429" y="116"/>
                  </a:lnTo>
                  <a:lnTo>
                    <a:pt x="432" y="116"/>
                  </a:lnTo>
                  <a:lnTo>
                    <a:pt x="432" y="119"/>
                  </a:lnTo>
                  <a:lnTo>
                    <a:pt x="432" y="121"/>
                  </a:lnTo>
                  <a:lnTo>
                    <a:pt x="434" y="125"/>
                  </a:lnTo>
                  <a:lnTo>
                    <a:pt x="432" y="125"/>
                  </a:lnTo>
                  <a:lnTo>
                    <a:pt x="432" y="121"/>
                  </a:lnTo>
                  <a:lnTo>
                    <a:pt x="432" y="125"/>
                  </a:lnTo>
                  <a:lnTo>
                    <a:pt x="432" y="126"/>
                  </a:lnTo>
                  <a:lnTo>
                    <a:pt x="429" y="126"/>
                  </a:lnTo>
                  <a:lnTo>
                    <a:pt x="427" y="126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8" name="Freeform 12"/>
            <p:cNvSpPr>
              <a:spLocks/>
            </p:cNvSpPr>
            <p:nvPr/>
          </p:nvSpPr>
          <p:spPr bwMode="auto">
            <a:xfrm>
              <a:off x="15401140" y="4749212"/>
              <a:ext cx="418708" cy="201930"/>
            </a:xfrm>
            <a:custGeom>
              <a:avLst/>
              <a:gdLst>
                <a:gd name="T0" fmla="*/ 100 w 282"/>
                <a:gd name="T1" fmla="*/ 21 h 136"/>
                <a:gd name="T2" fmla="*/ 104 w 282"/>
                <a:gd name="T3" fmla="*/ 26 h 136"/>
                <a:gd name="T4" fmla="*/ 109 w 282"/>
                <a:gd name="T5" fmla="*/ 36 h 136"/>
                <a:gd name="T6" fmla="*/ 121 w 282"/>
                <a:gd name="T7" fmla="*/ 40 h 136"/>
                <a:gd name="T8" fmla="*/ 135 w 282"/>
                <a:gd name="T9" fmla="*/ 47 h 136"/>
                <a:gd name="T10" fmla="*/ 142 w 282"/>
                <a:gd name="T11" fmla="*/ 45 h 136"/>
                <a:gd name="T12" fmla="*/ 153 w 282"/>
                <a:gd name="T13" fmla="*/ 45 h 136"/>
                <a:gd name="T14" fmla="*/ 161 w 282"/>
                <a:gd name="T15" fmla="*/ 45 h 136"/>
                <a:gd name="T16" fmla="*/ 168 w 282"/>
                <a:gd name="T17" fmla="*/ 47 h 136"/>
                <a:gd name="T18" fmla="*/ 179 w 282"/>
                <a:gd name="T19" fmla="*/ 58 h 136"/>
                <a:gd name="T20" fmla="*/ 188 w 282"/>
                <a:gd name="T21" fmla="*/ 61 h 136"/>
                <a:gd name="T22" fmla="*/ 198 w 282"/>
                <a:gd name="T23" fmla="*/ 61 h 136"/>
                <a:gd name="T24" fmla="*/ 203 w 282"/>
                <a:gd name="T25" fmla="*/ 66 h 136"/>
                <a:gd name="T26" fmla="*/ 214 w 282"/>
                <a:gd name="T27" fmla="*/ 66 h 136"/>
                <a:gd name="T28" fmla="*/ 226 w 282"/>
                <a:gd name="T29" fmla="*/ 63 h 136"/>
                <a:gd name="T30" fmla="*/ 237 w 282"/>
                <a:gd name="T31" fmla="*/ 63 h 136"/>
                <a:gd name="T32" fmla="*/ 249 w 282"/>
                <a:gd name="T33" fmla="*/ 58 h 136"/>
                <a:gd name="T34" fmla="*/ 256 w 282"/>
                <a:gd name="T35" fmla="*/ 66 h 136"/>
                <a:gd name="T36" fmla="*/ 266 w 282"/>
                <a:gd name="T37" fmla="*/ 72 h 136"/>
                <a:gd name="T38" fmla="*/ 275 w 282"/>
                <a:gd name="T39" fmla="*/ 68 h 136"/>
                <a:gd name="T40" fmla="*/ 282 w 282"/>
                <a:gd name="T41" fmla="*/ 77 h 136"/>
                <a:gd name="T42" fmla="*/ 270 w 282"/>
                <a:gd name="T43" fmla="*/ 84 h 136"/>
                <a:gd name="T44" fmla="*/ 261 w 282"/>
                <a:gd name="T45" fmla="*/ 93 h 136"/>
                <a:gd name="T46" fmla="*/ 251 w 282"/>
                <a:gd name="T47" fmla="*/ 105 h 136"/>
                <a:gd name="T48" fmla="*/ 242 w 282"/>
                <a:gd name="T49" fmla="*/ 114 h 136"/>
                <a:gd name="T50" fmla="*/ 231 w 282"/>
                <a:gd name="T51" fmla="*/ 124 h 136"/>
                <a:gd name="T52" fmla="*/ 221 w 282"/>
                <a:gd name="T53" fmla="*/ 129 h 136"/>
                <a:gd name="T54" fmla="*/ 209 w 282"/>
                <a:gd name="T55" fmla="*/ 126 h 136"/>
                <a:gd name="T56" fmla="*/ 198 w 282"/>
                <a:gd name="T57" fmla="*/ 131 h 136"/>
                <a:gd name="T58" fmla="*/ 179 w 282"/>
                <a:gd name="T59" fmla="*/ 129 h 136"/>
                <a:gd name="T60" fmla="*/ 167 w 282"/>
                <a:gd name="T61" fmla="*/ 131 h 136"/>
                <a:gd name="T62" fmla="*/ 153 w 282"/>
                <a:gd name="T63" fmla="*/ 135 h 136"/>
                <a:gd name="T64" fmla="*/ 142 w 282"/>
                <a:gd name="T65" fmla="*/ 135 h 136"/>
                <a:gd name="T66" fmla="*/ 132 w 282"/>
                <a:gd name="T67" fmla="*/ 129 h 136"/>
                <a:gd name="T68" fmla="*/ 125 w 282"/>
                <a:gd name="T69" fmla="*/ 121 h 136"/>
                <a:gd name="T70" fmla="*/ 130 w 282"/>
                <a:gd name="T71" fmla="*/ 110 h 136"/>
                <a:gd name="T72" fmla="*/ 116 w 282"/>
                <a:gd name="T73" fmla="*/ 108 h 136"/>
                <a:gd name="T74" fmla="*/ 104 w 282"/>
                <a:gd name="T75" fmla="*/ 115 h 136"/>
                <a:gd name="T76" fmla="*/ 93 w 282"/>
                <a:gd name="T77" fmla="*/ 105 h 136"/>
                <a:gd name="T78" fmla="*/ 77 w 282"/>
                <a:gd name="T79" fmla="*/ 103 h 136"/>
                <a:gd name="T80" fmla="*/ 74 w 282"/>
                <a:gd name="T81" fmla="*/ 94 h 136"/>
                <a:gd name="T82" fmla="*/ 79 w 282"/>
                <a:gd name="T83" fmla="*/ 84 h 136"/>
                <a:gd name="T84" fmla="*/ 67 w 282"/>
                <a:gd name="T85" fmla="*/ 77 h 136"/>
                <a:gd name="T86" fmla="*/ 49 w 282"/>
                <a:gd name="T87" fmla="*/ 72 h 136"/>
                <a:gd name="T88" fmla="*/ 33 w 282"/>
                <a:gd name="T89" fmla="*/ 72 h 136"/>
                <a:gd name="T90" fmla="*/ 26 w 282"/>
                <a:gd name="T91" fmla="*/ 63 h 136"/>
                <a:gd name="T92" fmla="*/ 12 w 282"/>
                <a:gd name="T93" fmla="*/ 61 h 136"/>
                <a:gd name="T94" fmla="*/ 7 w 282"/>
                <a:gd name="T95" fmla="*/ 50 h 136"/>
                <a:gd name="T96" fmla="*/ 0 w 282"/>
                <a:gd name="T97" fmla="*/ 36 h 136"/>
                <a:gd name="T98" fmla="*/ 11 w 282"/>
                <a:gd name="T99" fmla="*/ 36 h 136"/>
                <a:gd name="T100" fmla="*/ 23 w 282"/>
                <a:gd name="T101" fmla="*/ 40 h 136"/>
                <a:gd name="T102" fmla="*/ 32 w 282"/>
                <a:gd name="T103" fmla="*/ 42 h 136"/>
                <a:gd name="T104" fmla="*/ 44 w 282"/>
                <a:gd name="T105" fmla="*/ 45 h 136"/>
                <a:gd name="T106" fmla="*/ 54 w 282"/>
                <a:gd name="T107" fmla="*/ 40 h 136"/>
                <a:gd name="T108" fmla="*/ 54 w 282"/>
                <a:gd name="T109" fmla="*/ 29 h 136"/>
                <a:gd name="T110" fmla="*/ 60 w 282"/>
                <a:gd name="T111" fmla="*/ 24 h 136"/>
                <a:gd name="T112" fmla="*/ 68 w 282"/>
                <a:gd name="T113" fmla="*/ 21 h 136"/>
                <a:gd name="T114" fmla="*/ 72 w 282"/>
                <a:gd name="T115" fmla="*/ 14 h 136"/>
                <a:gd name="T116" fmla="*/ 79 w 282"/>
                <a:gd name="T117" fmla="*/ 0 h 136"/>
                <a:gd name="T118" fmla="*/ 93 w 282"/>
                <a:gd name="T119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36">
                  <a:moveTo>
                    <a:pt x="93" y="10"/>
                  </a:moveTo>
                  <a:lnTo>
                    <a:pt x="95" y="10"/>
                  </a:lnTo>
                  <a:lnTo>
                    <a:pt x="95" y="14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100" y="15"/>
                  </a:lnTo>
                  <a:lnTo>
                    <a:pt x="100" y="19"/>
                  </a:lnTo>
                  <a:lnTo>
                    <a:pt x="100" y="21"/>
                  </a:lnTo>
                  <a:lnTo>
                    <a:pt x="104" y="21"/>
                  </a:lnTo>
                  <a:lnTo>
                    <a:pt x="104" y="24"/>
                  </a:lnTo>
                  <a:lnTo>
                    <a:pt x="105" y="24"/>
                  </a:lnTo>
                  <a:lnTo>
                    <a:pt x="104" y="24"/>
                  </a:lnTo>
                  <a:lnTo>
                    <a:pt x="105" y="24"/>
                  </a:lnTo>
                  <a:lnTo>
                    <a:pt x="104" y="24"/>
                  </a:lnTo>
                  <a:lnTo>
                    <a:pt x="105" y="26"/>
                  </a:lnTo>
                  <a:lnTo>
                    <a:pt x="104" y="26"/>
                  </a:lnTo>
                  <a:lnTo>
                    <a:pt x="104" y="29"/>
                  </a:lnTo>
                  <a:lnTo>
                    <a:pt x="104" y="31"/>
                  </a:lnTo>
                  <a:lnTo>
                    <a:pt x="100" y="31"/>
                  </a:lnTo>
                  <a:lnTo>
                    <a:pt x="104" y="31"/>
                  </a:lnTo>
                  <a:lnTo>
                    <a:pt x="104" y="35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9" y="36"/>
                  </a:lnTo>
                  <a:lnTo>
                    <a:pt x="109" y="40"/>
                  </a:lnTo>
                  <a:lnTo>
                    <a:pt x="111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16" y="40"/>
                  </a:lnTo>
                  <a:lnTo>
                    <a:pt x="119" y="40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5" y="42"/>
                  </a:lnTo>
                  <a:lnTo>
                    <a:pt x="126" y="42"/>
                  </a:lnTo>
                  <a:lnTo>
                    <a:pt x="126" y="45"/>
                  </a:lnTo>
                  <a:lnTo>
                    <a:pt x="130" y="45"/>
                  </a:lnTo>
                  <a:lnTo>
                    <a:pt x="132" y="45"/>
                  </a:lnTo>
                  <a:lnTo>
                    <a:pt x="132" y="47"/>
                  </a:lnTo>
                  <a:lnTo>
                    <a:pt x="135" y="47"/>
                  </a:lnTo>
                  <a:lnTo>
                    <a:pt x="137" y="47"/>
                  </a:lnTo>
                  <a:lnTo>
                    <a:pt x="137" y="45"/>
                  </a:lnTo>
                  <a:lnTo>
                    <a:pt x="137" y="42"/>
                  </a:lnTo>
                  <a:lnTo>
                    <a:pt x="137" y="45"/>
                  </a:lnTo>
                  <a:lnTo>
                    <a:pt x="140" y="45"/>
                  </a:lnTo>
                  <a:lnTo>
                    <a:pt x="140" y="42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2" y="42"/>
                  </a:lnTo>
                  <a:lnTo>
                    <a:pt x="146" y="42"/>
                  </a:lnTo>
                  <a:lnTo>
                    <a:pt x="147" y="42"/>
                  </a:lnTo>
                  <a:lnTo>
                    <a:pt x="147" y="45"/>
                  </a:lnTo>
                  <a:lnTo>
                    <a:pt x="151" y="45"/>
                  </a:lnTo>
                  <a:lnTo>
                    <a:pt x="151" y="42"/>
                  </a:lnTo>
                  <a:lnTo>
                    <a:pt x="151" y="45"/>
                  </a:lnTo>
                  <a:lnTo>
                    <a:pt x="153" y="45"/>
                  </a:lnTo>
                  <a:lnTo>
                    <a:pt x="153" y="42"/>
                  </a:lnTo>
                  <a:lnTo>
                    <a:pt x="153" y="45"/>
                  </a:lnTo>
                  <a:lnTo>
                    <a:pt x="156" y="42"/>
                  </a:lnTo>
                  <a:lnTo>
                    <a:pt x="156" y="45"/>
                  </a:lnTo>
                  <a:lnTo>
                    <a:pt x="156" y="42"/>
                  </a:lnTo>
                  <a:lnTo>
                    <a:pt x="158" y="42"/>
                  </a:lnTo>
                  <a:lnTo>
                    <a:pt x="158" y="45"/>
                  </a:lnTo>
                  <a:lnTo>
                    <a:pt x="161" y="45"/>
                  </a:lnTo>
                  <a:lnTo>
                    <a:pt x="163" y="45"/>
                  </a:lnTo>
                  <a:lnTo>
                    <a:pt x="163" y="42"/>
                  </a:lnTo>
                  <a:lnTo>
                    <a:pt x="167" y="42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8" y="47"/>
                  </a:lnTo>
                  <a:lnTo>
                    <a:pt x="167" y="47"/>
                  </a:lnTo>
                  <a:lnTo>
                    <a:pt x="168" y="47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8" y="56"/>
                  </a:lnTo>
                  <a:lnTo>
                    <a:pt x="172" y="56"/>
                  </a:lnTo>
                  <a:lnTo>
                    <a:pt x="174" y="56"/>
                  </a:lnTo>
                  <a:lnTo>
                    <a:pt x="174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61"/>
                  </a:lnTo>
                  <a:lnTo>
                    <a:pt x="182" y="61"/>
                  </a:lnTo>
                  <a:lnTo>
                    <a:pt x="182" y="58"/>
                  </a:lnTo>
                  <a:lnTo>
                    <a:pt x="182" y="61"/>
                  </a:lnTo>
                  <a:lnTo>
                    <a:pt x="182" y="58"/>
                  </a:lnTo>
                  <a:lnTo>
                    <a:pt x="184" y="58"/>
                  </a:lnTo>
                  <a:lnTo>
                    <a:pt x="188" y="58"/>
                  </a:lnTo>
                  <a:lnTo>
                    <a:pt x="188" y="61"/>
                  </a:lnTo>
                  <a:lnTo>
                    <a:pt x="189" y="61"/>
                  </a:lnTo>
                  <a:lnTo>
                    <a:pt x="189" y="58"/>
                  </a:lnTo>
                  <a:lnTo>
                    <a:pt x="193" y="58"/>
                  </a:lnTo>
                  <a:lnTo>
                    <a:pt x="193" y="61"/>
                  </a:lnTo>
                  <a:lnTo>
                    <a:pt x="193" y="63"/>
                  </a:lnTo>
                  <a:lnTo>
                    <a:pt x="195" y="63"/>
                  </a:lnTo>
                  <a:lnTo>
                    <a:pt x="198" y="63"/>
                  </a:lnTo>
                  <a:lnTo>
                    <a:pt x="198" y="61"/>
                  </a:lnTo>
                  <a:lnTo>
                    <a:pt x="200" y="61"/>
                  </a:lnTo>
                  <a:lnTo>
                    <a:pt x="203" y="61"/>
                  </a:lnTo>
                  <a:lnTo>
                    <a:pt x="203" y="63"/>
                  </a:lnTo>
                  <a:lnTo>
                    <a:pt x="203" y="66"/>
                  </a:lnTo>
                  <a:lnTo>
                    <a:pt x="200" y="66"/>
                  </a:lnTo>
                  <a:lnTo>
                    <a:pt x="203" y="66"/>
                  </a:lnTo>
                  <a:lnTo>
                    <a:pt x="200" y="66"/>
                  </a:lnTo>
                  <a:lnTo>
                    <a:pt x="203" y="66"/>
                  </a:lnTo>
                  <a:lnTo>
                    <a:pt x="203" y="68"/>
                  </a:lnTo>
                  <a:lnTo>
                    <a:pt x="203" y="66"/>
                  </a:lnTo>
                  <a:lnTo>
                    <a:pt x="205" y="66"/>
                  </a:lnTo>
                  <a:lnTo>
                    <a:pt x="209" y="66"/>
                  </a:lnTo>
                  <a:lnTo>
                    <a:pt x="210" y="66"/>
                  </a:lnTo>
                  <a:lnTo>
                    <a:pt x="210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6" y="66"/>
                  </a:lnTo>
                  <a:lnTo>
                    <a:pt x="216" y="63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6"/>
                  </a:lnTo>
                  <a:lnTo>
                    <a:pt x="221" y="63"/>
                  </a:lnTo>
                  <a:lnTo>
                    <a:pt x="224" y="63"/>
                  </a:lnTo>
                  <a:lnTo>
                    <a:pt x="226" y="63"/>
                  </a:lnTo>
                  <a:lnTo>
                    <a:pt x="226" y="66"/>
                  </a:lnTo>
                  <a:lnTo>
                    <a:pt x="230" y="66"/>
                  </a:lnTo>
                  <a:lnTo>
                    <a:pt x="231" y="66"/>
                  </a:lnTo>
                  <a:lnTo>
                    <a:pt x="231" y="68"/>
                  </a:lnTo>
                  <a:lnTo>
                    <a:pt x="231" y="66"/>
                  </a:lnTo>
                  <a:lnTo>
                    <a:pt x="235" y="66"/>
                  </a:lnTo>
                  <a:lnTo>
                    <a:pt x="237" y="66"/>
                  </a:lnTo>
                  <a:lnTo>
                    <a:pt x="237" y="63"/>
                  </a:lnTo>
                  <a:lnTo>
                    <a:pt x="240" y="63"/>
                  </a:lnTo>
                  <a:lnTo>
                    <a:pt x="242" y="63"/>
                  </a:lnTo>
                  <a:lnTo>
                    <a:pt x="242" y="61"/>
                  </a:lnTo>
                  <a:lnTo>
                    <a:pt x="245" y="61"/>
                  </a:lnTo>
                  <a:lnTo>
                    <a:pt x="245" y="58"/>
                  </a:lnTo>
                  <a:lnTo>
                    <a:pt x="249" y="58"/>
                  </a:lnTo>
                  <a:lnTo>
                    <a:pt x="251" y="58"/>
                  </a:lnTo>
                  <a:lnTo>
                    <a:pt x="249" y="58"/>
                  </a:lnTo>
                  <a:lnTo>
                    <a:pt x="251" y="58"/>
                  </a:lnTo>
                  <a:lnTo>
                    <a:pt x="251" y="61"/>
                  </a:lnTo>
                  <a:lnTo>
                    <a:pt x="251" y="63"/>
                  </a:lnTo>
                  <a:lnTo>
                    <a:pt x="251" y="61"/>
                  </a:lnTo>
                  <a:lnTo>
                    <a:pt x="251" y="63"/>
                  </a:lnTo>
                  <a:lnTo>
                    <a:pt x="254" y="63"/>
                  </a:lnTo>
                  <a:lnTo>
                    <a:pt x="254" y="66"/>
                  </a:lnTo>
                  <a:lnTo>
                    <a:pt x="256" y="66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61" y="68"/>
                  </a:lnTo>
                  <a:lnTo>
                    <a:pt x="265" y="68"/>
                  </a:lnTo>
                  <a:lnTo>
                    <a:pt x="265" y="72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6" y="72"/>
                  </a:lnTo>
                  <a:lnTo>
                    <a:pt x="266" y="68"/>
                  </a:lnTo>
                  <a:lnTo>
                    <a:pt x="270" y="68"/>
                  </a:lnTo>
                  <a:lnTo>
                    <a:pt x="270" y="66"/>
                  </a:lnTo>
                  <a:lnTo>
                    <a:pt x="272" y="66"/>
                  </a:lnTo>
                  <a:lnTo>
                    <a:pt x="272" y="68"/>
                  </a:lnTo>
                  <a:lnTo>
                    <a:pt x="275" y="68"/>
                  </a:lnTo>
                  <a:lnTo>
                    <a:pt x="275" y="72"/>
                  </a:lnTo>
                  <a:lnTo>
                    <a:pt x="275" y="68"/>
                  </a:lnTo>
                  <a:lnTo>
                    <a:pt x="277" y="68"/>
                  </a:lnTo>
                  <a:lnTo>
                    <a:pt x="277" y="72"/>
                  </a:lnTo>
                  <a:lnTo>
                    <a:pt x="280" y="72"/>
                  </a:lnTo>
                  <a:lnTo>
                    <a:pt x="280" y="73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7" y="79"/>
                  </a:lnTo>
                  <a:lnTo>
                    <a:pt x="277" y="82"/>
                  </a:lnTo>
                  <a:lnTo>
                    <a:pt x="275" y="82"/>
                  </a:lnTo>
                  <a:lnTo>
                    <a:pt x="275" y="84"/>
                  </a:lnTo>
                  <a:lnTo>
                    <a:pt x="272" y="84"/>
                  </a:lnTo>
                  <a:lnTo>
                    <a:pt x="270" y="84"/>
                  </a:lnTo>
                  <a:lnTo>
                    <a:pt x="270" y="87"/>
                  </a:lnTo>
                  <a:lnTo>
                    <a:pt x="266" y="87"/>
                  </a:lnTo>
                  <a:lnTo>
                    <a:pt x="266" y="89"/>
                  </a:lnTo>
                  <a:lnTo>
                    <a:pt x="265" y="89"/>
                  </a:lnTo>
                  <a:lnTo>
                    <a:pt x="265" y="87"/>
                  </a:lnTo>
                  <a:lnTo>
                    <a:pt x="265" y="89"/>
                  </a:lnTo>
                  <a:lnTo>
                    <a:pt x="261" y="89"/>
                  </a:lnTo>
                  <a:lnTo>
                    <a:pt x="261" y="93"/>
                  </a:lnTo>
                  <a:lnTo>
                    <a:pt x="261" y="94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56" y="100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1" y="103"/>
                  </a:lnTo>
                  <a:lnTo>
                    <a:pt x="251" y="105"/>
                  </a:lnTo>
                  <a:lnTo>
                    <a:pt x="249" y="105"/>
                  </a:lnTo>
                  <a:lnTo>
                    <a:pt x="249" y="108"/>
                  </a:lnTo>
                  <a:lnTo>
                    <a:pt x="245" y="108"/>
                  </a:lnTo>
                  <a:lnTo>
                    <a:pt x="245" y="110"/>
                  </a:lnTo>
                  <a:lnTo>
                    <a:pt x="242" y="110"/>
                  </a:lnTo>
                  <a:lnTo>
                    <a:pt x="242" y="114"/>
                  </a:lnTo>
                  <a:lnTo>
                    <a:pt x="242" y="115"/>
                  </a:lnTo>
                  <a:lnTo>
                    <a:pt x="242" y="114"/>
                  </a:lnTo>
                  <a:lnTo>
                    <a:pt x="240" y="114"/>
                  </a:lnTo>
                  <a:lnTo>
                    <a:pt x="240" y="115"/>
                  </a:lnTo>
                  <a:lnTo>
                    <a:pt x="240" y="119"/>
                  </a:lnTo>
                  <a:lnTo>
                    <a:pt x="237" y="119"/>
                  </a:lnTo>
                  <a:lnTo>
                    <a:pt x="237" y="121"/>
                  </a:lnTo>
                  <a:lnTo>
                    <a:pt x="235" y="121"/>
                  </a:lnTo>
                  <a:lnTo>
                    <a:pt x="231" y="121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30" y="126"/>
                  </a:lnTo>
                  <a:lnTo>
                    <a:pt x="230" y="129"/>
                  </a:lnTo>
                  <a:lnTo>
                    <a:pt x="226" y="129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19" y="129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9" y="126"/>
                  </a:lnTo>
                  <a:lnTo>
                    <a:pt x="216" y="126"/>
                  </a:lnTo>
                  <a:lnTo>
                    <a:pt x="214" y="126"/>
                  </a:lnTo>
                  <a:lnTo>
                    <a:pt x="210" y="126"/>
                  </a:lnTo>
                  <a:lnTo>
                    <a:pt x="209" y="126"/>
                  </a:lnTo>
                  <a:lnTo>
                    <a:pt x="209" y="129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0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89" y="129"/>
                  </a:lnTo>
                  <a:lnTo>
                    <a:pt x="188" y="129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79" y="129"/>
                  </a:lnTo>
                  <a:lnTo>
                    <a:pt x="177" y="129"/>
                  </a:lnTo>
                  <a:lnTo>
                    <a:pt x="177" y="131"/>
                  </a:lnTo>
                  <a:lnTo>
                    <a:pt x="174" y="131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3" y="129"/>
                  </a:lnTo>
                  <a:lnTo>
                    <a:pt x="161" y="129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58" y="135"/>
                  </a:lnTo>
                  <a:lnTo>
                    <a:pt x="156" y="135"/>
                  </a:lnTo>
                  <a:lnTo>
                    <a:pt x="153" y="135"/>
                  </a:lnTo>
                  <a:lnTo>
                    <a:pt x="151" y="135"/>
                  </a:lnTo>
                  <a:lnTo>
                    <a:pt x="151" y="136"/>
                  </a:lnTo>
                  <a:lnTo>
                    <a:pt x="151" y="135"/>
                  </a:lnTo>
                  <a:lnTo>
                    <a:pt x="147" y="135"/>
                  </a:lnTo>
                  <a:lnTo>
                    <a:pt x="146" y="135"/>
                  </a:lnTo>
                  <a:lnTo>
                    <a:pt x="146" y="131"/>
                  </a:lnTo>
                  <a:lnTo>
                    <a:pt x="142" y="131"/>
                  </a:lnTo>
                  <a:lnTo>
                    <a:pt x="142" y="135"/>
                  </a:lnTo>
                  <a:lnTo>
                    <a:pt x="142" y="131"/>
                  </a:lnTo>
                  <a:lnTo>
                    <a:pt x="140" y="131"/>
                  </a:lnTo>
                  <a:lnTo>
                    <a:pt x="137" y="131"/>
                  </a:lnTo>
                  <a:lnTo>
                    <a:pt x="137" y="129"/>
                  </a:lnTo>
                  <a:lnTo>
                    <a:pt x="135" y="129"/>
                  </a:lnTo>
                  <a:lnTo>
                    <a:pt x="132" y="129"/>
                  </a:lnTo>
                  <a:lnTo>
                    <a:pt x="132" y="126"/>
                  </a:lnTo>
                  <a:lnTo>
                    <a:pt x="132" y="129"/>
                  </a:lnTo>
                  <a:lnTo>
                    <a:pt x="132" y="126"/>
                  </a:lnTo>
                  <a:lnTo>
                    <a:pt x="130" y="126"/>
                  </a:lnTo>
                  <a:lnTo>
                    <a:pt x="130" y="129"/>
                  </a:lnTo>
                  <a:lnTo>
                    <a:pt x="130" y="126"/>
                  </a:lnTo>
                  <a:lnTo>
                    <a:pt x="126" y="126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1"/>
                  </a:lnTo>
                  <a:lnTo>
                    <a:pt x="126" y="121"/>
                  </a:lnTo>
                  <a:lnTo>
                    <a:pt x="126" y="119"/>
                  </a:lnTo>
                  <a:lnTo>
                    <a:pt x="125" y="119"/>
                  </a:lnTo>
                  <a:lnTo>
                    <a:pt x="126" y="119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30" y="114"/>
                  </a:lnTo>
                  <a:lnTo>
                    <a:pt x="130" y="110"/>
                  </a:lnTo>
                  <a:lnTo>
                    <a:pt x="130" y="108"/>
                  </a:lnTo>
                  <a:lnTo>
                    <a:pt x="126" y="108"/>
                  </a:lnTo>
                  <a:lnTo>
                    <a:pt x="125" y="108"/>
                  </a:lnTo>
                  <a:lnTo>
                    <a:pt x="121" y="108"/>
                  </a:lnTo>
                  <a:lnTo>
                    <a:pt x="119" y="108"/>
                  </a:lnTo>
                  <a:lnTo>
                    <a:pt x="119" y="110"/>
                  </a:lnTo>
                  <a:lnTo>
                    <a:pt x="119" y="108"/>
                  </a:lnTo>
                  <a:lnTo>
                    <a:pt x="116" y="108"/>
                  </a:lnTo>
                  <a:lnTo>
                    <a:pt x="114" y="108"/>
                  </a:lnTo>
                  <a:lnTo>
                    <a:pt x="111" y="108"/>
                  </a:lnTo>
                  <a:lnTo>
                    <a:pt x="111" y="110"/>
                  </a:lnTo>
                  <a:lnTo>
                    <a:pt x="109" y="110"/>
                  </a:lnTo>
                  <a:lnTo>
                    <a:pt x="109" y="114"/>
                  </a:lnTo>
                  <a:lnTo>
                    <a:pt x="105" y="114"/>
                  </a:lnTo>
                  <a:lnTo>
                    <a:pt x="104" y="114"/>
                  </a:lnTo>
                  <a:lnTo>
                    <a:pt x="104" y="115"/>
                  </a:lnTo>
                  <a:lnTo>
                    <a:pt x="104" y="114"/>
                  </a:lnTo>
                  <a:lnTo>
                    <a:pt x="100" y="114"/>
                  </a:lnTo>
                  <a:lnTo>
                    <a:pt x="100" y="110"/>
                  </a:lnTo>
                  <a:lnTo>
                    <a:pt x="98" y="110"/>
                  </a:lnTo>
                  <a:lnTo>
                    <a:pt x="98" y="108"/>
                  </a:lnTo>
                  <a:lnTo>
                    <a:pt x="95" y="108"/>
                  </a:lnTo>
                  <a:lnTo>
                    <a:pt x="93" y="108"/>
                  </a:lnTo>
                  <a:lnTo>
                    <a:pt x="93" y="105"/>
                  </a:lnTo>
                  <a:lnTo>
                    <a:pt x="93" y="108"/>
                  </a:lnTo>
                  <a:lnTo>
                    <a:pt x="90" y="105"/>
                  </a:lnTo>
                  <a:lnTo>
                    <a:pt x="88" y="105"/>
                  </a:lnTo>
                  <a:lnTo>
                    <a:pt x="84" y="105"/>
                  </a:lnTo>
                  <a:lnTo>
                    <a:pt x="82" y="105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3"/>
                  </a:lnTo>
                  <a:lnTo>
                    <a:pt x="77" y="105"/>
                  </a:lnTo>
                  <a:lnTo>
                    <a:pt x="74" y="105"/>
                  </a:lnTo>
                  <a:lnTo>
                    <a:pt x="74" y="103"/>
                  </a:lnTo>
                  <a:lnTo>
                    <a:pt x="74" y="100"/>
                  </a:lnTo>
                  <a:lnTo>
                    <a:pt x="72" y="100"/>
                  </a:lnTo>
                  <a:lnTo>
                    <a:pt x="72" y="98"/>
                  </a:lnTo>
                  <a:lnTo>
                    <a:pt x="74" y="98"/>
                  </a:lnTo>
                  <a:lnTo>
                    <a:pt x="74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9" y="93"/>
                  </a:lnTo>
                  <a:lnTo>
                    <a:pt x="77" y="93"/>
                  </a:lnTo>
                  <a:lnTo>
                    <a:pt x="79" y="93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4" y="84"/>
                  </a:lnTo>
                  <a:lnTo>
                    <a:pt x="72" y="84"/>
                  </a:lnTo>
                  <a:lnTo>
                    <a:pt x="72" y="82"/>
                  </a:lnTo>
                  <a:lnTo>
                    <a:pt x="68" y="82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3" y="77"/>
                  </a:lnTo>
                  <a:lnTo>
                    <a:pt x="60" y="77"/>
                  </a:lnTo>
                  <a:lnTo>
                    <a:pt x="58" y="77"/>
                  </a:lnTo>
                  <a:lnTo>
                    <a:pt x="58" y="73"/>
                  </a:lnTo>
                  <a:lnTo>
                    <a:pt x="54" y="73"/>
                  </a:lnTo>
                  <a:lnTo>
                    <a:pt x="53" y="73"/>
                  </a:lnTo>
                  <a:lnTo>
                    <a:pt x="49" y="73"/>
                  </a:lnTo>
                  <a:lnTo>
                    <a:pt x="49" y="72"/>
                  </a:lnTo>
                  <a:lnTo>
                    <a:pt x="47" y="72"/>
                  </a:lnTo>
                  <a:lnTo>
                    <a:pt x="47" y="73"/>
                  </a:lnTo>
                  <a:lnTo>
                    <a:pt x="44" y="73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39" y="72"/>
                  </a:lnTo>
                  <a:lnTo>
                    <a:pt x="37" y="72"/>
                  </a:lnTo>
                  <a:lnTo>
                    <a:pt x="33" y="72"/>
                  </a:lnTo>
                  <a:lnTo>
                    <a:pt x="33" y="68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28" y="66"/>
                  </a:lnTo>
                  <a:lnTo>
                    <a:pt x="28" y="63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6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7" y="61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6" y="35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5"/>
                  </a:lnTo>
                  <a:lnTo>
                    <a:pt x="28" y="42"/>
                  </a:lnTo>
                  <a:lnTo>
                    <a:pt x="32" y="42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2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53" y="45"/>
                  </a:lnTo>
                  <a:lnTo>
                    <a:pt x="54" y="45"/>
                  </a:lnTo>
                  <a:lnTo>
                    <a:pt x="54" y="42"/>
                  </a:lnTo>
                  <a:lnTo>
                    <a:pt x="54" y="40"/>
                  </a:lnTo>
                  <a:lnTo>
                    <a:pt x="54" y="36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9"/>
                  </a:lnTo>
                  <a:lnTo>
                    <a:pt x="53" y="29"/>
                  </a:lnTo>
                  <a:lnTo>
                    <a:pt x="54" y="29"/>
                  </a:lnTo>
                  <a:lnTo>
                    <a:pt x="58" y="29"/>
                  </a:lnTo>
                  <a:lnTo>
                    <a:pt x="54" y="29"/>
                  </a:lnTo>
                  <a:lnTo>
                    <a:pt x="54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60" y="21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72" y="14"/>
                  </a:lnTo>
                  <a:lnTo>
                    <a:pt x="68" y="14"/>
                  </a:lnTo>
                  <a:lnTo>
                    <a:pt x="72" y="14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3" y="1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9" name="Freeform 13"/>
            <p:cNvSpPr>
              <a:spLocks/>
            </p:cNvSpPr>
            <p:nvPr/>
          </p:nvSpPr>
          <p:spPr bwMode="auto">
            <a:xfrm>
              <a:off x="16985400" y="1937039"/>
              <a:ext cx="426132" cy="467706"/>
            </a:xfrm>
            <a:custGeom>
              <a:avLst/>
              <a:gdLst>
                <a:gd name="T0" fmla="*/ 273 w 287"/>
                <a:gd name="T1" fmla="*/ 177 h 315"/>
                <a:gd name="T2" fmla="*/ 279 w 287"/>
                <a:gd name="T3" fmla="*/ 203 h 315"/>
                <a:gd name="T4" fmla="*/ 266 w 287"/>
                <a:gd name="T5" fmla="*/ 217 h 315"/>
                <a:gd name="T6" fmla="*/ 245 w 287"/>
                <a:gd name="T7" fmla="*/ 221 h 315"/>
                <a:gd name="T8" fmla="*/ 237 w 287"/>
                <a:gd name="T9" fmla="*/ 214 h 315"/>
                <a:gd name="T10" fmla="*/ 224 w 287"/>
                <a:gd name="T11" fmla="*/ 221 h 315"/>
                <a:gd name="T12" fmla="*/ 221 w 287"/>
                <a:gd name="T13" fmla="*/ 233 h 315"/>
                <a:gd name="T14" fmla="*/ 214 w 287"/>
                <a:gd name="T15" fmla="*/ 238 h 315"/>
                <a:gd name="T16" fmla="*/ 195 w 287"/>
                <a:gd name="T17" fmla="*/ 244 h 315"/>
                <a:gd name="T18" fmla="*/ 179 w 287"/>
                <a:gd name="T19" fmla="*/ 247 h 315"/>
                <a:gd name="T20" fmla="*/ 163 w 287"/>
                <a:gd name="T21" fmla="*/ 258 h 315"/>
                <a:gd name="T22" fmla="*/ 151 w 287"/>
                <a:gd name="T23" fmla="*/ 263 h 315"/>
                <a:gd name="T24" fmla="*/ 140 w 287"/>
                <a:gd name="T25" fmla="*/ 270 h 315"/>
                <a:gd name="T26" fmla="*/ 126 w 287"/>
                <a:gd name="T27" fmla="*/ 280 h 315"/>
                <a:gd name="T28" fmla="*/ 116 w 287"/>
                <a:gd name="T29" fmla="*/ 286 h 315"/>
                <a:gd name="T30" fmla="*/ 100 w 287"/>
                <a:gd name="T31" fmla="*/ 300 h 315"/>
                <a:gd name="T32" fmla="*/ 86 w 287"/>
                <a:gd name="T33" fmla="*/ 310 h 315"/>
                <a:gd name="T34" fmla="*/ 70 w 287"/>
                <a:gd name="T35" fmla="*/ 312 h 315"/>
                <a:gd name="T36" fmla="*/ 54 w 287"/>
                <a:gd name="T37" fmla="*/ 315 h 315"/>
                <a:gd name="T38" fmla="*/ 47 w 287"/>
                <a:gd name="T39" fmla="*/ 300 h 315"/>
                <a:gd name="T40" fmla="*/ 32 w 287"/>
                <a:gd name="T41" fmla="*/ 307 h 315"/>
                <a:gd name="T42" fmla="*/ 16 w 287"/>
                <a:gd name="T43" fmla="*/ 300 h 315"/>
                <a:gd name="T44" fmla="*/ 7 w 287"/>
                <a:gd name="T45" fmla="*/ 289 h 315"/>
                <a:gd name="T46" fmla="*/ 21 w 287"/>
                <a:gd name="T47" fmla="*/ 273 h 315"/>
                <a:gd name="T48" fmla="*/ 26 w 287"/>
                <a:gd name="T49" fmla="*/ 254 h 315"/>
                <a:gd name="T50" fmla="*/ 11 w 287"/>
                <a:gd name="T51" fmla="*/ 244 h 315"/>
                <a:gd name="T52" fmla="*/ 2 w 287"/>
                <a:gd name="T53" fmla="*/ 222 h 315"/>
                <a:gd name="T54" fmla="*/ 0 w 287"/>
                <a:gd name="T55" fmla="*/ 212 h 315"/>
                <a:gd name="T56" fmla="*/ 16 w 287"/>
                <a:gd name="T57" fmla="*/ 196 h 315"/>
                <a:gd name="T58" fmla="*/ 16 w 287"/>
                <a:gd name="T59" fmla="*/ 172 h 315"/>
                <a:gd name="T60" fmla="*/ 28 w 287"/>
                <a:gd name="T61" fmla="*/ 156 h 315"/>
                <a:gd name="T62" fmla="*/ 32 w 287"/>
                <a:gd name="T63" fmla="*/ 149 h 315"/>
                <a:gd name="T64" fmla="*/ 44 w 287"/>
                <a:gd name="T65" fmla="*/ 165 h 315"/>
                <a:gd name="T66" fmla="*/ 58 w 287"/>
                <a:gd name="T67" fmla="*/ 165 h 315"/>
                <a:gd name="T68" fmla="*/ 74 w 287"/>
                <a:gd name="T69" fmla="*/ 166 h 315"/>
                <a:gd name="T70" fmla="*/ 89 w 287"/>
                <a:gd name="T71" fmla="*/ 159 h 315"/>
                <a:gd name="T72" fmla="*/ 105 w 287"/>
                <a:gd name="T73" fmla="*/ 145 h 315"/>
                <a:gd name="T74" fmla="*/ 116 w 287"/>
                <a:gd name="T75" fmla="*/ 133 h 315"/>
                <a:gd name="T76" fmla="*/ 130 w 287"/>
                <a:gd name="T77" fmla="*/ 128 h 315"/>
                <a:gd name="T78" fmla="*/ 140 w 287"/>
                <a:gd name="T79" fmla="*/ 124 h 315"/>
                <a:gd name="T80" fmla="*/ 158 w 287"/>
                <a:gd name="T81" fmla="*/ 119 h 315"/>
                <a:gd name="T82" fmla="*/ 161 w 287"/>
                <a:gd name="T83" fmla="*/ 107 h 315"/>
                <a:gd name="T84" fmla="*/ 168 w 287"/>
                <a:gd name="T85" fmla="*/ 96 h 315"/>
                <a:gd name="T86" fmla="*/ 177 w 287"/>
                <a:gd name="T87" fmla="*/ 81 h 315"/>
                <a:gd name="T88" fmla="*/ 179 w 287"/>
                <a:gd name="T89" fmla="*/ 67 h 315"/>
                <a:gd name="T90" fmla="*/ 184 w 287"/>
                <a:gd name="T91" fmla="*/ 40 h 315"/>
                <a:gd name="T92" fmla="*/ 198 w 287"/>
                <a:gd name="T93" fmla="*/ 19 h 315"/>
                <a:gd name="T94" fmla="*/ 200 w 287"/>
                <a:gd name="T95" fmla="*/ 5 h 315"/>
                <a:gd name="T96" fmla="*/ 219 w 287"/>
                <a:gd name="T97" fmla="*/ 9 h 315"/>
                <a:gd name="T98" fmla="*/ 245 w 287"/>
                <a:gd name="T99" fmla="*/ 11 h 315"/>
                <a:gd name="T100" fmla="*/ 256 w 287"/>
                <a:gd name="T101" fmla="*/ 19 h 315"/>
                <a:gd name="T102" fmla="*/ 252 w 287"/>
                <a:gd name="T103" fmla="*/ 44 h 315"/>
                <a:gd name="T104" fmla="*/ 261 w 287"/>
                <a:gd name="T105" fmla="*/ 51 h 315"/>
                <a:gd name="T106" fmla="*/ 279 w 287"/>
                <a:gd name="T107" fmla="*/ 51 h 315"/>
                <a:gd name="T108" fmla="*/ 286 w 287"/>
                <a:gd name="T109" fmla="*/ 60 h 315"/>
                <a:gd name="T110" fmla="*/ 277 w 287"/>
                <a:gd name="T111" fmla="*/ 75 h 315"/>
                <a:gd name="T112" fmla="*/ 272 w 287"/>
                <a:gd name="T113" fmla="*/ 86 h 315"/>
                <a:gd name="T114" fmla="*/ 268 w 287"/>
                <a:gd name="T115" fmla="*/ 103 h 315"/>
                <a:gd name="T116" fmla="*/ 263 w 287"/>
                <a:gd name="T117" fmla="*/ 112 h 315"/>
                <a:gd name="T118" fmla="*/ 266 w 287"/>
                <a:gd name="T119" fmla="*/ 123 h 315"/>
                <a:gd name="T120" fmla="*/ 277 w 287"/>
                <a:gd name="T121" fmla="*/ 140 h 315"/>
                <a:gd name="T122" fmla="*/ 273 w 287"/>
                <a:gd name="T123" fmla="*/ 15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315">
                  <a:moveTo>
                    <a:pt x="282" y="165"/>
                  </a:moveTo>
                  <a:lnTo>
                    <a:pt x="279" y="165"/>
                  </a:lnTo>
                  <a:lnTo>
                    <a:pt x="282" y="165"/>
                  </a:lnTo>
                  <a:lnTo>
                    <a:pt x="279" y="165"/>
                  </a:lnTo>
                  <a:lnTo>
                    <a:pt x="282" y="165"/>
                  </a:lnTo>
                  <a:lnTo>
                    <a:pt x="282" y="166"/>
                  </a:lnTo>
                  <a:lnTo>
                    <a:pt x="279" y="166"/>
                  </a:lnTo>
                  <a:lnTo>
                    <a:pt x="279" y="170"/>
                  </a:lnTo>
                  <a:lnTo>
                    <a:pt x="277" y="170"/>
                  </a:lnTo>
                  <a:lnTo>
                    <a:pt x="277" y="172"/>
                  </a:lnTo>
                  <a:lnTo>
                    <a:pt x="277" y="175"/>
                  </a:lnTo>
                  <a:lnTo>
                    <a:pt x="277" y="177"/>
                  </a:lnTo>
                  <a:lnTo>
                    <a:pt x="273" y="177"/>
                  </a:lnTo>
                  <a:lnTo>
                    <a:pt x="277" y="180"/>
                  </a:lnTo>
                  <a:lnTo>
                    <a:pt x="277" y="182"/>
                  </a:lnTo>
                  <a:lnTo>
                    <a:pt x="277" y="186"/>
                  </a:lnTo>
                  <a:lnTo>
                    <a:pt x="273" y="186"/>
                  </a:lnTo>
                  <a:lnTo>
                    <a:pt x="273" y="187"/>
                  </a:lnTo>
                  <a:lnTo>
                    <a:pt x="273" y="191"/>
                  </a:lnTo>
                  <a:lnTo>
                    <a:pt x="277" y="191"/>
                  </a:lnTo>
                  <a:lnTo>
                    <a:pt x="277" y="193"/>
                  </a:lnTo>
                  <a:lnTo>
                    <a:pt x="277" y="196"/>
                  </a:lnTo>
                  <a:lnTo>
                    <a:pt x="277" y="198"/>
                  </a:lnTo>
                  <a:lnTo>
                    <a:pt x="277" y="201"/>
                  </a:lnTo>
                  <a:lnTo>
                    <a:pt x="279" y="201"/>
                  </a:lnTo>
                  <a:lnTo>
                    <a:pt x="279" y="203"/>
                  </a:lnTo>
                  <a:lnTo>
                    <a:pt x="277" y="203"/>
                  </a:lnTo>
                  <a:lnTo>
                    <a:pt x="277" y="207"/>
                  </a:lnTo>
                  <a:lnTo>
                    <a:pt x="277" y="208"/>
                  </a:lnTo>
                  <a:lnTo>
                    <a:pt x="273" y="208"/>
                  </a:lnTo>
                  <a:lnTo>
                    <a:pt x="277" y="208"/>
                  </a:lnTo>
                  <a:lnTo>
                    <a:pt x="273" y="208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2" y="217"/>
                  </a:lnTo>
                  <a:lnTo>
                    <a:pt x="268" y="217"/>
                  </a:lnTo>
                  <a:lnTo>
                    <a:pt x="266" y="217"/>
                  </a:lnTo>
                  <a:lnTo>
                    <a:pt x="266" y="221"/>
                  </a:lnTo>
                  <a:lnTo>
                    <a:pt x="266" y="217"/>
                  </a:lnTo>
                  <a:lnTo>
                    <a:pt x="266" y="214"/>
                  </a:lnTo>
                  <a:lnTo>
                    <a:pt x="263" y="214"/>
                  </a:lnTo>
                  <a:lnTo>
                    <a:pt x="261" y="214"/>
                  </a:lnTo>
                  <a:lnTo>
                    <a:pt x="261" y="217"/>
                  </a:lnTo>
                  <a:lnTo>
                    <a:pt x="258" y="217"/>
                  </a:lnTo>
                  <a:lnTo>
                    <a:pt x="256" y="217"/>
                  </a:lnTo>
                  <a:lnTo>
                    <a:pt x="256" y="221"/>
                  </a:lnTo>
                  <a:lnTo>
                    <a:pt x="252" y="221"/>
                  </a:lnTo>
                  <a:lnTo>
                    <a:pt x="252" y="222"/>
                  </a:lnTo>
                  <a:lnTo>
                    <a:pt x="251" y="222"/>
                  </a:lnTo>
                  <a:lnTo>
                    <a:pt x="247" y="222"/>
                  </a:lnTo>
                  <a:lnTo>
                    <a:pt x="247" y="221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2" y="217"/>
                  </a:lnTo>
                  <a:lnTo>
                    <a:pt x="242" y="214"/>
                  </a:lnTo>
                  <a:lnTo>
                    <a:pt x="240" y="214"/>
                  </a:lnTo>
                  <a:lnTo>
                    <a:pt x="240" y="217"/>
                  </a:lnTo>
                  <a:lnTo>
                    <a:pt x="240" y="221"/>
                  </a:lnTo>
                  <a:lnTo>
                    <a:pt x="240" y="217"/>
                  </a:lnTo>
                  <a:lnTo>
                    <a:pt x="240" y="221"/>
                  </a:lnTo>
                  <a:lnTo>
                    <a:pt x="240" y="217"/>
                  </a:lnTo>
                  <a:lnTo>
                    <a:pt x="237" y="217"/>
                  </a:lnTo>
                  <a:lnTo>
                    <a:pt x="237" y="214"/>
                  </a:lnTo>
                  <a:lnTo>
                    <a:pt x="237" y="217"/>
                  </a:lnTo>
                  <a:lnTo>
                    <a:pt x="237" y="214"/>
                  </a:lnTo>
                  <a:lnTo>
                    <a:pt x="237" y="217"/>
                  </a:lnTo>
                  <a:lnTo>
                    <a:pt x="235" y="217"/>
                  </a:lnTo>
                  <a:lnTo>
                    <a:pt x="235" y="214"/>
                  </a:lnTo>
                  <a:lnTo>
                    <a:pt x="231" y="214"/>
                  </a:lnTo>
                  <a:lnTo>
                    <a:pt x="230" y="214"/>
                  </a:lnTo>
                  <a:lnTo>
                    <a:pt x="230" y="217"/>
                  </a:lnTo>
                  <a:lnTo>
                    <a:pt x="230" y="221"/>
                  </a:lnTo>
                  <a:lnTo>
                    <a:pt x="226" y="221"/>
                  </a:lnTo>
                  <a:lnTo>
                    <a:pt x="226" y="222"/>
                  </a:lnTo>
                  <a:lnTo>
                    <a:pt x="226" y="221"/>
                  </a:lnTo>
                  <a:lnTo>
                    <a:pt x="226" y="222"/>
                  </a:lnTo>
                  <a:lnTo>
                    <a:pt x="226" y="221"/>
                  </a:lnTo>
                  <a:lnTo>
                    <a:pt x="224" y="221"/>
                  </a:lnTo>
                  <a:lnTo>
                    <a:pt x="221" y="221"/>
                  </a:lnTo>
                  <a:lnTo>
                    <a:pt x="221" y="217"/>
                  </a:lnTo>
                  <a:lnTo>
                    <a:pt x="219" y="217"/>
                  </a:lnTo>
                  <a:lnTo>
                    <a:pt x="219" y="221"/>
                  </a:lnTo>
                  <a:lnTo>
                    <a:pt x="216" y="222"/>
                  </a:lnTo>
                  <a:lnTo>
                    <a:pt x="219" y="222"/>
                  </a:lnTo>
                  <a:lnTo>
                    <a:pt x="219" y="226"/>
                  </a:lnTo>
                  <a:lnTo>
                    <a:pt x="216" y="226"/>
                  </a:lnTo>
                  <a:lnTo>
                    <a:pt x="216" y="228"/>
                  </a:lnTo>
                  <a:lnTo>
                    <a:pt x="219" y="228"/>
                  </a:lnTo>
                  <a:lnTo>
                    <a:pt x="221" y="228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4" y="233"/>
                  </a:lnTo>
                  <a:lnTo>
                    <a:pt x="224" y="237"/>
                  </a:lnTo>
                  <a:lnTo>
                    <a:pt x="221" y="237"/>
                  </a:lnTo>
                  <a:lnTo>
                    <a:pt x="221" y="238"/>
                  </a:lnTo>
                  <a:lnTo>
                    <a:pt x="221" y="237"/>
                  </a:lnTo>
                  <a:lnTo>
                    <a:pt x="219" y="237"/>
                  </a:lnTo>
                  <a:lnTo>
                    <a:pt x="219" y="238"/>
                  </a:lnTo>
                  <a:lnTo>
                    <a:pt x="219" y="237"/>
                  </a:lnTo>
                  <a:lnTo>
                    <a:pt x="216" y="237"/>
                  </a:lnTo>
                  <a:lnTo>
                    <a:pt x="216" y="238"/>
                  </a:lnTo>
                  <a:lnTo>
                    <a:pt x="216" y="237"/>
                  </a:lnTo>
                  <a:lnTo>
                    <a:pt x="216" y="238"/>
                  </a:lnTo>
                  <a:lnTo>
                    <a:pt x="214" y="238"/>
                  </a:lnTo>
                  <a:lnTo>
                    <a:pt x="210" y="238"/>
                  </a:lnTo>
                  <a:lnTo>
                    <a:pt x="210" y="242"/>
                  </a:lnTo>
                  <a:lnTo>
                    <a:pt x="210" y="238"/>
                  </a:lnTo>
                  <a:lnTo>
                    <a:pt x="210" y="242"/>
                  </a:lnTo>
                  <a:lnTo>
                    <a:pt x="209" y="242"/>
                  </a:lnTo>
                  <a:lnTo>
                    <a:pt x="205" y="242"/>
                  </a:lnTo>
                  <a:lnTo>
                    <a:pt x="203" y="242"/>
                  </a:lnTo>
                  <a:lnTo>
                    <a:pt x="200" y="242"/>
                  </a:lnTo>
                  <a:lnTo>
                    <a:pt x="203" y="242"/>
                  </a:lnTo>
                  <a:lnTo>
                    <a:pt x="203" y="244"/>
                  </a:lnTo>
                  <a:lnTo>
                    <a:pt x="200" y="244"/>
                  </a:lnTo>
                  <a:lnTo>
                    <a:pt x="198" y="244"/>
                  </a:lnTo>
                  <a:lnTo>
                    <a:pt x="195" y="244"/>
                  </a:lnTo>
                  <a:lnTo>
                    <a:pt x="195" y="247"/>
                  </a:lnTo>
                  <a:lnTo>
                    <a:pt x="193" y="247"/>
                  </a:lnTo>
                  <a:lnTo>
                    <a:pt x="189" y="247"/>
                  </a:lnTo>
                  <a:lnTo>
                    <a:pt x="189" y="244"/>
                  </a:lnTo>
                  <a:lnTo>
                    <a:pt x="189" y="247"/>
                  </a:lnTo>
                  <a:lnTo>
                    <a:pt x="188" y="247"/>
                  </a:lnTo>
                  <a:lnTo>
                    <a:pt x="188" y="244"/>
                  </a:lnTo>
                  <a:lnTo>
                    <a:pt x="188" y="247"/>
                  </a:lnTo>
                  <a:lnTo>
                    <a:pt x="188" y="244"/>
                  </a:lnTo>
                  <a:lnTo>
                    <a:pt x="184" y="244"/>
                  </a:lnTo>
                  <a:lnTo>
                    <a:pt x="184" y="247"/>
                  </a:lnTo>
                  <a:lnTo>
                    <a:pt x="182" y="247"/>
                  </a:lnTo>
                  <a:lnTo>
                    <a:pt x="179" y="247"/>
                  </a:lnTo>
                  <a:lnTo>
                    <a:pt x="182" y="249"/>
                  </a:lnTo>
                  <a:lnTo>
                    <a:pt x="179" y="249"/>
                  </a:lnTo>
                  <a:lnTo>
                    <a:pt x="182" y="249"/>
                  </a:lnTo>
                  <a:lnTo>
                    <a:pt x="182" y="252"/>
                  </a:lnTo>
                  <a:lnTo>
                    <a:pt x="179" y="252"/>
                  </a:lnTo>
                  <a:lnTo>
                    <a:pt x="177" y="252"/>
                  </a:lnTo>
                  <a:lnTo>
                    <a:pt x="174" y="252"/>
                  </a:lnTo>
                  <a:lnTo>
                    <a:pt x="174" y="254"/>
                  </a:lnTo>
                  <a:lnTo>
                    <a:pt x="172" y="254"/>
                  </a:lnTo>
                  <a:lnTo>
                    <a:pt x="168" y="254"/>
                  </a:lnTo>
                  <a:lnTo>
                    <a:pt x="167" y="254"/>
                  </a:lnTo>
                  <a:lnTo>
                    <a:pt x="163" y="254"/>
                  </a:lnTo>
                  <a:lnTo>
                    <a:pt x="163" y="258"/>
                  </a:lnTo>
                  <a:lnTo>
                    <a:pt x="163" y="254"/>
                  </a:lnTo>
                  <a:lnTo>
                    <a:pt x="161" y="254"/>
                  </a:lnTo>
                  <a:lnTo>
                    <a:pt x="161" y="258"/>
                  </a:lnTo>
                  <a:lnTo>
                    <a:pt x="161" y="254"/>
                  </a:lnTo>
                  <a:lnTo>
                    <a:pt x="158" y="254"/>
                  </a:lnTo>
                  <a:lnTo>
                    <a:pt x="158" y="258"/>
                  </a:lnTo>
                  <a:lnTo>
                    <a:pt x="156" y="258"/>
                  </a:lnTo>
                  <a:lnTo>
                    <a:pt x="156" y="259"/>
                  </a:lnTo>
                  <a:lnTo>
                    <a:pt x="158" y="259"/>
                  </a:lnTo>
                  <a:lnTo>
                    <a:pt x="158" y="263"/>
                  </a:lnTo>
                  <a:lnTo>
                    <a:pt x="156" y="263"/>
                  </a:lnTo>
                  <a:lnTo>
                    <a:pt x="153" y="263"/>
                  </a:lnTo>
                  <a:lnTo>
                    <a:pt x="151" y="263"/>
                  </a:lnTo>
                  <a:lnTo>
                    <a:pt x="151" y="265"/>
                  </a:lnTo>
                  <a:lnTo>
                    <a:pt x="151" y="263"/>
                  </a:lnTo>
                  <a:lnTo>
                    <a:pt x="147" y="263"/>
                  </a:lnTo>
                  <a:lnTo>
                    <a:pt x="145" y="263"/>
                  </a:lnTo>
                  <a:lnTo>
                    <a:pt x="142" y="263"/>
                  </a:lnTo>
                  <a:lnTo>
                    <a:pt x="142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2" y="268"/>
                  </a:lnTo>
                  <a:lnTo>
                    <a:pt x="140" y="268"/>
                  </a:lnTo>
                  <a:lnTo>
                    <a:pt x="142" y="268"/>
                  </a:lnTo>
                  <a:lnTo>
                    <a:pt x="140" y="268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7" y="273"/>
                  </a:lnTo>
                  <a:lnTo>
                    <a:pt x="137" y="275"/>
                  </a:lnTo>
                  <a:lnTo>
                    <a:pt x="135" y="275"/>
                  </a:lnTo>
                  <a:lnTo>
                    <a:pt x="135" y="279"/>
                  </a:lnTo>
                  <a:lnTo>
                    <a:pt x="131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6" y="280"/>
                  </a:lnTo>
                  <a:lnTo>
                    <a:pt x="130" y="280"/>
                  </a:lnTo>
                  <a:lnTo>
                    <a:pt x="126" y="280"/>
                  </a:lnTo>
                  <a:lnTo>
                    <a:pt x="126" y="284"/>
                  </a:lnTo>
                  <a:lnTo>
                    <a:pt x="126" y="280"/>
                  </a:lnTo>
                  <a:lnTo>
                    <a:pt x="124" y="280"/>
                  </a:lnTo>
                  <a:lnTo>
                    <a:pt x="124" y="284"/>
                  </a:lnTo>
                  <a:lnTo>
                    <a:pt x="124" y="280"/>
                  </a:lnTo>
                  <a:lnTo>
                    <a:pt x="124" y="284"/>
                  </a:lnTo>
                  <a:lnTo>
                    <a:pt x="124" y="280"/>
                  </a:lnTo>
                  <a:lnTo>
                    <a:pt x="121" y="280"/>
                  </a:lnTo>
                  <a:lnTo>
                    <a:pt x="121" y="284"/>
                  </a:lnTo>
                  <a:lnTo>
                    <a:pt x="119" y="284"/>
                  </a:lnTo>
                  <a:lnTo>
                    <a:pt x="116" y="284"/>
                  </a:lnTo>
                  <a:lnTo>
                    <a:pt x="119" y="286"/>
                  </a:lnTo>
                  <a:lnTo>
                    <a:pt x="116" y="286"/>
                  </a:lnTo>
                  <a:lnTo>
                    <a:pt x="119" y="286"/>
                  </a:lnTo>
                  <a:lnTo>
                    <a:pt x="116" y="286"/>
                  </a:lnTo>
                  <a:lnTo>
                    <a:pt x="116" y="289"/>
                  </a:lnTo>
                  <a:lnTo>
                    <a:pt x="114" y="289"/>
                  </a:lnTo>
                  <a:lnTo>
                    <a:pt x="114" y="291"/>
                  </a:lnTo>
                  <a:lnTo>
                    <a:pt x="114" y="294"/>
                  </a:lnTo>
                  <a:lnTo>
                    <a:pt x="114" y="296"/>
                  </a:lnTo>
                  <a:lnTo>
                    <a:pt x="110" y="296"/>
                  </a:lnTo>
                  <a:lnTo>
                    <a:pt x="110" y="294"/>
                  </a:lnTo>
                  <a:lnTo>
                    <a:pt x="109" y="294"/>
                  </a:lnTo>
                  <a:lnTo>
                    <a:pt x="105" y="294"/>
                  </a:lnTo>
                  <a:lnTo>
                    <a:pt x="103" y="294"/>
                  </a:lnTo>
                  <a:lnTo>
                    <a:pt x="100" y="294"/>
                  </a:lnTo>
                  <a:lnTo>
                    <a:pt x="100" y="296"/>
                  </a:lnTo>
                  <a:lnTo>
                    <a:pt x="100" y="300"/>
                  </a:lnTo>
                  <a:lnTo>
                    <a:pt x="98" y="300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8" y="301"/>
                  </a:lnTo>
                  <a:lnTo>
                    <a:pt x="95" y="301"/>
                  </a:lnTo>
                  <a:lnTo>
                    <a:pt x="91" y="301"/>
                  </a:lnTo>
                  <a:lnTo>
                    <a:pt x="95" y="301"/>
                  </a:lnTo>
                  <a:lnTo>
                    <a:pt x="95" y="305"/>
                  </a:lnTo>
                  <a:lnTo>
                    <a:pt x="91" y="305"/>
                  </a:lnTo>
                  <a:lnTo>
                    <a:pt x="91" y="307"/>
                  </a:lnTo>
                  <a:lnTo>
                    <a:pt x="89" y="307"/>
                  </a:lnTo>
                  <a:lnTo>
                    <a:pt x="89" y="310"/>
                  </a:lnTo>
                  <a:lnTo>
                    <a:pt x="86" y="310"/>
                  </a:lnTo>
                  <a:lnTo>
                    <a:pt x="84" y="310"/>
                  </a:lnTo>
                  <a:lnTo>
                    <a:pt x="84" y="307"/>
                  </a:lnTo>
                  <a:lnTo>
                    <a:pt x="81" y="307"/>
                  </a:lnTo>
                  <a:lnTo>
                    <a:pt x="79" y="307"/>
                  </a:lnTo>
                  <a:lnTo>
                    <a:pt x="79" y="310"/>
                  </a:lnTo>
                  <a:lnTo>
                    <a:pt x="75" y="310"/>
                  </a:lnTo>
                  <a:lnTo>
                    <a:pt x="75" y="312"/>
                  </a:lnTo>
                  <a:lnTo>
                    <a:pt x="79" y="312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4" y="315"/>
                  </a:lnTo>
                  <a:lnTo>
                    <a:pt x="70" y="315"/>
                  </a:lnTo>
                  <a:lnTo>
                    <a:pt x="70" y="312"/>
                  </a:lnTo>
                  <a:lnTo>
                    <a:pt x="70" y="310"/>
                  </a:lnTo>
                  <a:lnTo>
                    <a:pt x="68" y="310"/>
                  </a:lnTo>
                  <a:lnTo>
                    <a:pt x="65" y="310"/>
                  </a:lnTo>
                  <a:lnTo>
                    <a:pt x="65" y="312"/>
                  </a:lnTo>
                  <a:lnTo>
                    <a:pt x="63" y="312"/>
                  </a:lnTo>
                  <a:lnTo>
                    <a:pt x="60" y="312"/>
                  </a:lnTo>
                  <a:lnTo>
                    <a:pt x="63" y="312"/>
                  </a:lnTo>
                  <a:lnTo>
                    <a:pt x="60" y="312"/>
                  </a:lnTo>
                  <a:lnTo>
                    <a:pt x="63" y="312"/>
                  </a:lnTo>
                  <a:lnTo>
                    <a:pt x="60" y="312"/>
                  </a:lnTo>
                  <a:lnTo>
                    <a:pt x="60" y="315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3" y="315"/>
                  </a:lnTo>
                  <a:lnTo>
                    <a:pt x="53" y="312"/>
                  </a:lnTo>
                  <a:lnTo>
                    <a:pt x="53" y="310"/>
                  </a:lnTo>
                  <a:lnTo>
                    <a:pt x="53" y="307"/>
                  </a:lnTo>
                  <a:lnTo>
                    <a:pt x="49" y="307"/>
                  </a:lnTo>
                  <a:lnTo>
                    <a:pt x="53" y="307"/>
                  </a:lnTo>
                  <a:lnTo>
                    <a:pt x="53" y="305"/>
                  </a:lnTo>
                  <a:lnTo>
                    <a:pt x="49" y="305"/>
                  </a:lnTo>
                  <a:lnTo>
                    <a:pt x="49" y="301"/>
                  </a:lnTo>
                  <a:lnTo>
                    <a:pt x="49" y="300"/>
                  </a:lnTo>
                  <a:lnTo>
                    <a:pt x="47" y="300"/>
                  </a:lnTo>
                  <a:lnTo>
                    <a:pt x="47" y="301"/>
                  </a:lnTo>
                  <a:lnTo>
                    <a:pt x="47" y="300"/>
                  </a:lnTo>
                  <a:lnTo>
                    <a:pt x="44" y="300"/>
                  </a:lnTo>
                  <a:lnTo>
                    <a:pt x="44" y="301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42" y="301"/>
                  </a:lnTo>
                  <a:lnTo>
                    <a:pt x="42" y="305"/>
                  </a:lnTo>
                  <a:lnTo>
                    <a:pt x="39" y="305"/>
                  </a:lnTo>
                  <a:lnTo>
                    <a:pt x="37" y="305"/>
                  </a:lnTo>
                  <a:lnTo>
                    <a:pt x="37" y="301"/>
                  </a:lnTo>
                  <a:lnTo>
                    <a:pt x="33" y="301"/>
                  </a:lnTo>
                  <a:lnTo>
                    <a:pt x="33" y="305"/>
                  </a:lnTo>
                  <a:lnTo>
                    <a:pt x="32" y="305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6" y="307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1" y="305"/>
                  </a:lnTo>
                  <a:lnTo>
                    <a:pt x="21" y="307"/>
                  </a:lnTo>
                  <a:lnTo>
                    <a:pt x="18" y="307"/>
                  </a:lnTo>
                  <a:lnTo>
                    <a:pt x="18" y="305"/>
                  </a:lnTo>
                  <a:lnTo>
                    <a:pt x="18" y="301"/>
                  </a:lnTo>
                  <a:lnTo>
                    <a:pt x="21" y="301"/>
                  </a:lnTo>
                  <a:lnTo>
                    <a:pt x="18" y="301"/>
                  </a:lnTo>
                  <a:lnTo>
                    <a:pt x="18" y="300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1" y="300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7" y="294"/>
                  </a:lnTo>
                  <a:lnTo>
                    <a:pt x="5" y="294"/>
                  </a:lnTo>
                  <a:lnTo>
                    <a:pt x="5" y="291"/>
                  </a:lnTo>
                  <a:lnTo>
                    <a:pt x="5" y="289"/>
                  </a:lnTo>
                  <a:lnTo>
                    <a:pt x="7" y="289"/>
                  </a:lnTo>
                  <a:lnTo>
                    <a:pt x="5" y="289"/>
                  </a:lnTo>
                  <a:lnTo>
                    <a:pt x="7" y="289"/>
                  </a:lnTo>
                  <a:lnTo>
                    <a:pt x="11" y="289"/>
                  </a:lnTo>
                  <a:lnTo>
                    <a:pt x="11" y="286"/>
                  </a:lnTo>
                  <a:lnTo>
                    <a:pt x="12" y="286"/>
                  </a:lnTo>
                  <a:lnTo>
                    <a:pt x="12" y="284"/>
                  </a:lnTo>
                  <a:lnTo>
                    <a:pt x="12" y="280"/>
                  </a:lnTo>
                  <a:lnTo>
                    <a:pt x="12" y="279"/>
                  </a:lnTo>
                  <a:lnTo>
                    <a:pt x="16" y="279"/>
                  </a:lnTo>
                  <a:lnTo>
                    <a:pt x="16" y="275"/>
                  </a:lnTo>
                  <a:lnTo>
                    <a:pt x="12" y="275"/>
                  </a:lnTo>
                  <a:lnTo>
                    <a:pt x="16" y="275"/>
                  </a:lnTo>
                  <a:lnTo>
                    <a:pt x="18" y="275"/>
                  </a:lnTo>
                  <a:lnTo>
                    <a:pt x="18" y="273"/>
                  </a:lnTo>
                  <a:lnTo>
                    <a:pt x="21" y="273"/>
                  </a:lnTo>
                  <a:lnTo>
                    <a:pt x="21" y="270"/>
                  </a:lnTo>
                  <a:lnTo>
                    <a:pt x="21" y="273"/>
                  </a:lnTo>
                  <a:lnTo>
                    <a:pt x="21" y="270"/>
                  </a:lnTo>
                  <a:lnTo>
                    <a:pt x="18" y="270"/>
                  </a:lnTo>
                  <a:lnTo>
                    <a:pt x="18" y="268"/>
                  </a:lnTo>
                  <a:lnTo>
                    <a:pt x="21" y="268"/>
                  </a:lnTo>
                  <a:lnTo>
                    <a:pt x="21" y="265"/>
                  </a:lnTo>
                  <a:lnTo>
                    <a:pt x="23" y="265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23" y="258"/>
                  </a:lnTo>
                  <a:lnTo>
                    <a:pt x="26" y="258"/>
                  </a:lnTo>
                  <a:lnTo>
                    <a:pt x="26" y="254"/>
                  </a:lnTo>
                  <a:lnTo>
                    <a:pt x="23" y="254"/>
                  </a:lnTo>
                  <a:lnTo>
                    <a:pt x="26" y="254"/>
                  </a:lnTo>
                  <a:lnTo>
                    <a:pt x="23" y="254"/>
                  </a:lnTo>
                  <a:lnTo>
                    <a:pt x="23" y="252"/>
                  </a:lnTo>
                  <a:lnTo>
                    <a:pt x="23" y="249"/>
                  </a:lnTo>
                  <a:lnTo>
                    <a:pt x="21" y="252"/>
                  </a:lnTo>
                  <a:lnTo>
                    <a:pt x="18" y="252"/>
                  </a:lnTo>
                  <a:lnTo>
                    <a:pt x="18" y="249"/>
                  </a:lnTo>
                  <a:lnTo>
                    <a:pt x="16" y="249"/>
                  </a:lnTo>
                  <a:lnTo>
                    <a:pt x="16" y="247"/>
                  </a:lnTo>
                  <a:lnTo>
                    <a:pt x="16" y="244"/>
                  </a:lnTo>
                  <a:lnTo>
                    <a:pt x="12" y="244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11" y="238"/>
                  </a:lnTo>
                  <a:lnTo>
                    <a:pt x="11" y="237"/>
                  </a:lnTo>
                  <a:lnTo>
                    <a:pt x="12" y="237"/>
                  </a:lnTo>
                  <a:lnTo>
                    <a:pt x="12" y="233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28"/>
                  </a:lnTo>
                  <a:lnTo>
                    <a:pt x="7" y="228"/>
                  </a:lnTo>
                  <a:lnTo>
                    <a:pt x="7" y="226"/>
                  </a:lnTo>
                  <a:lnTo>
                    <a:pt x="5" y="226"/>
                  </a:lnTo>
                  <a:lnTo>
                    <a:pt x="2" y="226"/>
                  </a:lnTo>
                  <a:lnTo>
                    <a:pt x="2" y="222"/>
                  </a:lnTo>
                  <a:lnTo>
                    <a:pt x="0" y="222"/>
                  </a:lnTo>
                  <a:lnTo>
                    <a:pt x="2" y="222"/>
                  </a:lnTo>
                  <a:lnTo>
                    <a:pt x="2" y="221"/>
                  </a:lnTo>
                  <a:lnTo>
                    <a:pt x="2" y="222"/>
                  </a:lnTo>
                  <a:lnTo>
                    <a:pt x="2" y="221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2" y="217"/>
                  </a:lnTo>
                  <a:lnTo>
                    <a:pt x="2" y="214"/>
                  </a:lnTo>
                  <a:lnTo>
                    <a:pt x="0" y="214"/>
                  </a:lnTo>
                  <a:lnTo>
                    <a:pt x="2" y="214"/>
                  </a:lnTo>
                  <a:lnTo>
                    <a:pt x="0" y="214"/>
                  </a:lnTo>
                  <a:lnTo>
                    <a:pt x="0" y="212"/>
                  </a:lnTo>
                  <a:lnTo>
                    <a:pt x="2" y="212"/>
                  </a:lnTo>
                  <a:lnTo>
                    <a:pt x="5" y="212"/>
                  </a:lnTo>
                  <a:lnTo>
                    <a:pt x="5" y="208"/>
                  </a:lnTo>
                  <a:lnTo>
                    <a:pt x="7" y="208"/>
                  </a:lnTo>
                  <a:lnTo>
                    <a:pt x="11" y="208"/>
                  </a:lnTo>
                  <a:lnTo>
                    <a:pt x="11" y="207"/>
                  </a:lnTo>
                  <a:lnTo>
                    <a:pt x="11" y="203"/>
                  </a:lnTo>
                  <a:lnTo>
                    <a:pt x="12" y="203"/>
                  </a:lnTo>
                  <a:lnTo>
                    <a:pt x="12" y="201"/>
                  </a:lnTo>
                  <a:lnTo>
                    <a:pt x="16" y="201"/>
                  </a:lnTo>
                  <a:lnTo>
                    <a:pt x="18" y="198"/>
                  </a:lnTo>
                  <a:lnTo>
                    <a:pt x="16" y="198"/>
                  </a:lnTo>
                  <a:lnTo>
                    <a:pt x="16" y="196"/>
                  </a:lnTo>
                  <a:lnTo>
                    <a:pt x="12" y="196"/>
                  </a:lnTo>
                  <a:lnTo>
                    <a:pt x="12" y="193"/>
                  </a:lnTo>
                  <a:lnTo>
                    <a:pt x="11" y="193"/>
                  </a:lnTo>
                  <a:lnTo>
                    <a:pt x="11" y="191"/>
                  </a:lnTo>
                  <a:lnTo>
                    <a:pt x="11" y="187"/>
                  </a:lnTo>
                  <a:lnTo>
                    <a:pt x="12" y="187"/>
                  </a:lnTo>
                  <a:lnTo>
                    <a:pt x="12" y="186"/>
                  </a:lnTo>
                  <a:lnTo>
                    <a:pt x="12" y="182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16" y="177"/>
                  </a:lnTo>
                  <a:lnTo>
                    <a:pt x="16" y="175"/>
                  </a:lnTo>
                  <a:lnTo>
                    <a:pt x="16" y="172"/>
                  </a:lnTo>
                  <a:lnTo>
                    <a:pt x="18" y="172"/>
                  </a:lnTo>
                  <a:lnTo>
                    <a:pt x="18" y="170"/>
                  </a:lnTo>
                  <a:lnTo>
                    <a:pt x="18" y="166"/>
                  </a:lnTo>
                  <a:lnTo>
                    <a:pt x="21" y="166"/>
                  </a:lnTo>
                  <a:lnTo>
                    <a:pt x="21" y="165"/>
                  </a:lnTo>
                  <a:lnTo>
                    <a:pt x="21" y="161"/>
                  </a:lnTo>
                  <a:lnTo>
                    <a:pt x="23" y="161"/>
                  </a:lnTo>
                  <a:lnTo>
                    <a:pt x="23" y="159"/>
                  </a:lnTo>
                  <a:lnTo>
                    <a:pt x="26" y="159"/>
                  </a:lnTo>
                  <a:lnTo>
                    <a:pt x="26" y="156"/>
                  </a:lnTo>
                  <a:lnTo>
                    <a:pt x="26" y="159"/>
                  </a:lnTo>
                  <a:lnTo>
                    <a:pt x="28" y="159"/>
                  </a:lnTo>
                  <a:lnTo>
                    <a:pt x="28" y="156"/>
                  </a:lnTo>
                  <a:lnTo>
                    <a:pt x="26" y="156"/>
                  </a:lnTo>
                  <a:lnTo>
                    <a:pt x="23" y="156"/>
                  </a:lnTo>
                  <a:lnTo>
                    <a:pt x="21" y="156"/>
                  </a:lnTo>
                  <a:lnTo>
                    <a:pt x="18" y="156"/>
                  </a:lnTo>
                  <a:lnTo>
                    <a:pt x="18" y="154"/>
                  </a:lnTo>
                  <a:lnTo>
                    <a:pt x="21" y="154"/>
                  </a:lnTo>
                  <a:lnTo>
                    <a:pt x="23" y="151"/>
                  </a:lnTo>
                  <a:lnTo>
                    <a:pt x="26" y="151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8" y="151"/>
                  </a:lnTo>
                  <a:lnTo>
                    <a:pt x="32" y="151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3" y="151"/>
                  </a:lnTo>
                  <a:lnTo>
                    <a:pt x="32" y="151"/>
                  </a:lnTo>
                  <a:lnTo>
                    <a:pt x="32" y="154"/>
                  </a:lnTo>
                  <a:lnTo>
                    <a:pt x="32" y="156"/>
                  </a:lnTo>
                  <a:lnTo>
                    <a:pt x="33" y="156"/>
                  </a:lnTo>
                  <a:lnTo>
                    <a:pt x="37" y="156"/>
                  </a:lnTo>
                  <a:lnTo>
                    <a:pt x="37" y="159"/>
                  </a:lnTo>
                  <a:lnTo>
                    <a:pt x="39" y="159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4" y="161"/>
                  </a:lnTo>
                  <a:lnTo>
                    <a:pt x="44" y="165"/>
                  </a:lnTo>
                  <a:lnTo>
                    <a:pt x="44" y="161"/>
                  </a:lnTo>
                  <a:lnTo>
                    <a:pt x="44" y="165"/>
                  </a:lnTo>
                  <a:lnTo>
                    <a:pt x="47" y="165"/>
                  </a:lnTo>
                  <a:lnTo>
                    <a:pt x="47" y="161"/>
                  </a:lnTo>
                  <a:lnTo>
                    <a:pt x="47" y="165"/>
                  </a:lnTo>
                  <a:lnTo>
                    <a:pt x="49" y="165"/>
                  </a:lnTo>
                  <a:lnTo>
                    <a:pt x="49" y="166"/>
                  </a:lnTo>
                  <a:lnTo>
                    <a:pt x="53" y="166"/>
                  </a:lnTo>
                  <a:lnTo>
                    <a:pt x="53" y="170"/>
                  </a:lnTo>
                  <a:lnTo>
                    <a:pt x="53" y="166"/>
                  </a:lnTo>
                  <a:lnTo>
                    <a:pt x="54" y="166"/>
                  </a:lnTo>
                  <a:lnTo>
                    <a:pt x="58" y="166"/>
                  </a:lnTo>
                  <a:lnTo>
                    <a:pt x="58" y="165"/>
                  </a:lnTo>
                  <a:lnTo>
                    <a:pt x="60" y="165"/>
                  </a:lnTo>
                  <a:lnTo>
                    <a:pt x="60" y="166"/>
                  </a:lnTo>
                  <a:lnTo>
                    <a:pt x="63" y="166"/>
                  </a:lnTo>
                  <a:lnTo>
                    <a:pt x="65" y="166"/>
                  </a:lnTo>
                  <a:lnTo>
                    <a:pt x="68" y="166"/>
                  </a:lnTo>
                  <a:lnTo>
                    <a:pt x="68" y="170"/>
                  </a:lnTo>
                  <a:lnTo>
                    <a:pt x="70" y="170"/>
                  </a:lnTo>
                  <a:lnTo>
                    <a:pt x="70" y="172"/>
                  </a:lnTo>
                  <a:lnTo>
                    <a:pt x="70" y="170"/>
                  </a:lnTo>
                  <a:lnTo>
                    <a:pt x="74" y="170"/>
                  </a:lnTo>
                  <a:lnTo>
                    <a:pt x="75" y="170"/>
                  </a:lnTo>
                  <a:lnTo>
                    <a:pt x="74" y="170"/>
                  </a:lnTo>
                  <a:lnTo>
                    <a:pt x="74" y="166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9" y="165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1" y="165"/>
                  </a:lnTo>
                  <a:lnTo>
                    <a:pt x="84" y="165"/>
                  </a:lnTo>
                  <a:lnTo>
                    <a:pt x="84" y="161"/>
                  </a:lnTo>
                  <a:lnTo>
                    <a:pt x="84" y="159"/>
                  </a:lnTo>
                  <a:lnTo>
                    <a:pt x="86" y="159"/>
                  </a:lnTo>
                  <a:lnTo>
                    <a:pt x="89" y="159"/>
                  </a:lnTo>
                  <a:lnTo>
                    <a:pt x="89" y="156"/>
                  </a:lnTo>
                  <a:lnTo>
                    <a:pt x="91" y="156"/>
                  </a:lnTo>
                  <a:lnTo>
                    <a:pt x="95" y="156"/>
                  </a:lnTo>
                  <a:lnTo>
                    <a:pt x="98" y="156"/>
                  </a:lnTo>
                  <a:lnTo>
                    <a:pt x="100" y="156"/>
                  </a:lnTo>
                  <a:lnTo>
                    <a:pt x="100" y="154"/>
                  </a:lnTo>
                  <a:lnTo>
                    <a:pt x="103" y="154"/>
                  </a:lnTo>
                  <a:lnTo>
                    <a:pt x="103" y="151"/>
                  </a:lnTo>
                  <a:lnTo>
                    <a:pt x="103" y="154"/>
                  </a:lnTo>
                  <a:lnTo>
                    <a:pt x="103" y="151"/>
                  </a:lnTo>
                  <a:lnTo>
                    <a:pt x="103" y="149"/>
                  </a:lnTo>
                  <a:lnTo>
                    <a:pt x="105" y="149"/>
                  </a:lnTo>
                  <a:lnTo>
                    <a:pt x="105" y="145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0" y="144"/>
                  </a:lnTo>
                  <a:lnTo>
                    <a:pt x="114" y="144"/>
                  </a:lnTo>
                  <a:lnTo>
                    <a:pt x="110" y="144"/>
                  </a:lnTo>
                  <a:lnTo>
                    <a:pt x="114" y="144"/>
                  </a:lnTo>
                  <a:lnTo>
                    <a:pt x="110" y="144"/>
                  </a:lnTo>
                  <a:lnTo>
                    <a:pt x="110" y="140"/>
                  </a:lnTo>
                  <a:lnTo>
                    <a:pt x="110" y="138"/>
                  </a:lnTo>
                  <a:lnTo>
                    <a:pt x="110" y="135"/>
                  </a:lnTo>
                  <a:lnTo>
                    <a:pt x="114" y="135"/>
                  </a:lnTo>
                  <a:lnTo>
                    <a:pt x="114" y="133"/>
                  </a:lnTo>
                  <a:lnTo>
                    <a:pt x="116" y="133"/>
                  </a:lnTo>
                  <a:lnTo>
                    <a:pt x="116" y="130"/>
                  </a:lnTo>
                  <a:lnTo>
                    <a:pt x="119" y="130"/>
                  </a:lnTo>
                  <a:lnTo>
                    <a:pt x="119" y="133"/>
                  </a:lnTo>
                  <a:lnTo>
                    <a:pt x="119" y="130"/>
                  </a:lnTo>
                  <a:lnTo>
                    <a:pt x="121" y="130"/>
                  </a:lnTo>
                  <a:lnTo>
                    <a:pt x="121" y="128"/>
                  </a:lnTo>
                  <a:lnTo>
                    <a:pt x="124" y="128"/>
                  </a:lnTo>
                  <a:lnTo>
                    <a:pt x="124" y="130"/>
                  </a:lnTo>
                  <a:lnTo>
                    <a:pt x="124" y="128"/>
                  </a:lnTo>
                  <a:lnTo>
                    <a:pt x="124" y="130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30" y="128"/>
                  </a:lnTo>
                  <a:lnTo>
                    <a:pt x="130" y="124"/>
                  </a:lnTo>
                  <a:lnTo>
                    <a:pt x="130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5" y="124"/>
                  </a:lnTo>
                  <a:lnTo>
                    <a:pt x="137" y="124"/>
                  </a:lnTo>
                  <a:lnTo>
                    <a:pt x="135" y="124"/>
                  </a:lnTo>
                  <a:lnTo>
                    <a:pt x="135" y="123"/>
                  </a:lnTo>
                  <a:lnTo>
                    <a:pt x="137" y="123"/>
                  </a:lnTo>
                  <a:lnTo>
                    <a:pt x="140" y="123"/>
                  </a:lnTo>
                  <a:lnTo>
                    <a:pt x="140" y="124"/>
                  </a:lnTo>
                  <a:lnTo>
                    <a:pt x="140" y="123"/>
                  </a:lnTo>
                  <a:lnTo>
                    <a:pt x="140" y="124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4"/>
                  </a:lnTo>
                  <a:lnTo>
                    <a:pt x="145" y="124"/>
                  </a:lnTo>
                  <a:lnTo>
                    <a:pt x="145" y="123"/>
                  </a:lnTo>
                  <a:lnTo>
                    <a:pt x="147" y="123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3" y="124"/>
                  </a:lnTo>
                  <a:lnTo>
                    <a:pt x="153" y="123"/>
                  </a:lnTo>
                  <a:lnTo>
                    <a:pt x="156" y="123"/>
                  </a:lnTo>
                  <a:lnTo>
                    <a:pt x="158" y="123"/>
                  </a:lnTo>
                  <a:lnTo>
                    <a:pt x="158" y="119"/>
                  </a:lnTo>
                  <a:lnTo>
                    <a:pt x="161" y="119"/>
                  </a:lnTo>
                  <a:lnTo>
                    <a:pt x="163" y="119"/>
                  </a:lnTo>
                  <a:lnTo>
                    <a:pt x="167" y="119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8" y="114"/>
                  </a:lnTo>
                  <a:lnTo>
                    <a:pt x="167" y="114"/>
                  </a:lnTo>
                  <a:lnTo>
                    <a:pt x="163" y="114"/>
                  </a:lnTo>
                  <a:lnTo>
                    <a:pt x="163" y="112"/>
                  </a:lnTo>
                  <a:lnTo>
                    <a:pt x="163" y="109"/>
                  </a:lnTo>
                  <a:lnTo>
                    <a:pt x="161" y="109"/>
                  </a:lnTo>
                  <a:lnTo>
                    <a:pt x="163" y="109"/>
                  </a:lnTo>
                  <a:lnTo>
                    <a:pt x="161" y="107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3" y="107"/>
                  </a:lnTo>
                  <a:lnTo>
                    <a:pt x="167" y="107"/>
                  </a:lnTo>
                  <a:lnTo>
                    <a:pt x="167" y="103"/>
                  </a:lnTo>
                  <a:lnTo>
                    <a:pt x="167" y="102"/>
                  </a:lnTo>
                  <a:lnTo>
                    <a:pt x="167" y="103"/>
                  </a:lnTo>
                  <a:lnTo>
                    <a:pt x="167" y="102"/>
                  </a:lnTo>
                  <a:lnTo>
                    <a:pt x="168" y="102"/>
                  </a:lnTo>
                  <a:lnTo>
                    <a:pt x="167" y="102"/>
                  </a:lnTo>
                  <a:lnTo>
                    <a:pt x="168" y="102"/>
                  </a:lnTo>
                  <a:lnTo>
                    <a:pt x="168" y="98"/>
                  </a:lnTo>
                  <a:lnTo>
                    <a:pt x="168" y="96"/>
                  </a:lnTo>
                  <a:lnTo>
                    <a:pt x="172" y="96"/>
                  </a:lnTo>
                  <a:lnTo>
                    <a:pt x="172" y="93"/>
                  </a:lnTo>
                  <a:lnTo>
                    <a:pt x="172" y="91"/>
                  </a:lnTo>
                  <a:lnTo>
                    <a:pt x="172" y="88"/>
                  </a:lnTo>
                  <a:lnTo>
                    <a:pt x="174" y="88"/>
                  </a:lnTo>
                  <a:lnTo>
                    <a:pt x="172" y="88"/>
                  </a:lnTo>
                  <a:lnTo>
                    <a:pt x="174" y="88"/>
                  </a:lnTo>
                  <a:lnTo>
                    <a:pt x="174" y="86"/>
                  </a:lnTo>
                  <a:lnTo>
                    <a:pt x="177" y="86"/>
                  </a:lnTo>
                  <a:lnTo>
                    <a:pt x="177" y="82"/>
                  </a:lnTo>
                  <a:lnTo>
                    <a:pt x="177" y="81"/>
                  </a:lnTo>
                  <a:lnTo>
                    <a:pt x="177" y="82"/>
                  </a:lnTo>
                  <a:lnTo>
                    <a:pt x="177" y="81"/>
                  </a:lnTo>
                  <a:lnTo>
                    <a:pt x="179" y="81"/>
                  </a:lnTo>
                  <a:lnTo>
                    <a:pt x="179" y="77"/>
                  </a:lnTo>
                  <a:lnTo>
                    <a:pt x="182" y="77"/>
                  </a:lnTo>
                  <a:lnTo>
                    <a:pt x="179" y="75"/>
                  </a:lnTo>
                  <a:lnTo>
                    <a:pt x="182" y="75"/>
                  </a:lnTo>
                  <a:lnTo>
                    <a:pt x="184" y="75"/>
                  </a:lnTo>
                  <a:lnTo>
                    <a:pt x="184" y="72"/>
                  </a:lnTo>
                  <a:lnTo>
                    <a:pt x="182" y="72"/>
                  </a:lnTo>
                  <a:lnTo>
                    <a:pt x="182" y="70"/>
                  </a:lnTo>
                  <a:lnTo>
                    <a:pt x="179" y="70"/>
                  </a:lnTo>
                  <a:lnTo>
                    <a:pt x="179" y="67"/>
                  </a:lnTo>
                  <a:lnTo>
                    <a:pt x="177" y="67"/>
                  </a:lnTo>
                  <a:lnTo>
                    <a:pt x="179" y="67"/>
                  </a:lnTo>
                  <a:lnTo>
                    <a:pt x="179" y="65"/>
                  </a:lnTo>
                  <a:lnTo>
                    <a:pt x="179" y="61"/>
                  </a:lnTo>
                  <a:lnTo>
                    <a:pt x="179" y="60"/>
                  </a:lnTo>
                  <a:lnTo>
                    <a:pt x="182" y="60"/>
                  </a:lnTo>
                  <a:lnTo>
                    <a:pt x="182" y="56"/>
                  </a:lnTo>
                  <a:lnTo>
                    <a:pt x="184" y="56"/>
                  </a:lnTo>
                  <a:lnTo>
                    <a:pt x="184" y="54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49"/>
                  </a:lnTo>
                  <a:lnTo>
                    <a:pt x="184" y="46"/>
                  </a:lnTo>
                  <a:lnTo>
                    <a:pt x="184" y="44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84" y="40"/>
                  </a:lnTo>
                  <a:lnTo>
                    <a:pt x="184" y="39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8" y="33"/>
                  </a:lnTo>
                  <a:lnTo>
                    <a:pt x="189" y="33"/>
                  </a:lnTo>
                  <a:lnTo>
                    <a:pt x="189" y="30"/>
                  </a:lnTo>
                  <a:lnTo>
                    <a:pt x="193" y="26"/>
                  </a:lnTo>
                  <a:lnTo>
                    <a:pt x="193" y="25"/>
                  </a:lnTo>
                  <a:lnTo>
                    <a:pt x="193" y="21"/>
                  </a:lnTo>
                  <a:lnTo>
                    <a:pt x="195" y="19"/>
                  </a:lnTo>
                  <a:lnTo>
                    <a:pt x="198" y="19"/>
                  </a:lnTo>
                  <a:lnTo>
                    <a:pt x="198" y="16"/>
                  </a:lnTo>
                  <a:lnTo>
                    <a:pt x="198" y="14"/>
                  </a:lnTo>
                  <a:lnTo>
                    <a:pt x="198" y="11"/>
                  </a:lnTo>
                  <a:lnTo>
                    <a:pt x="198" y="9"/>
                  </a:lnTo>
                  <a:lnTo>
                    <a:pt x="200" y="9"/>
                  </a:lnTo>
                  <a:lnTo>
                    <a:pt x="198" y="9"/>
                  </a:lnTo>
                  <a:lnTo>
                    <a:pt x="200" y="9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3" y="0"/>
                  </a:lnTo>
                  <a:lnTo>
                    <a:pt x="205" y="4"/>
                  </a:lnTo>
                  <a:lnTo>
                    <a:pt x="209" y="4"/>
                  </a:lnTo>
                  <a:lnTo>
                    <a:pt x="209" y="5"/>
                  </a:lnTo>
                  <a:lnTo>
                    <a:pt x="210" y="5"/>
                  </a:lnTo>
                  <a:lnTo>
                    <a:pt x="214" y="5"/>
                  </a:lnTo>
                  <a:lnTo>
                    <a:pt x="216" y="5"/>
                  </a:lnTo>
                  <a:lnTo>
                    <a:pt x="219" y="5"/>
                  </a:lnTo>
                  <a:lnTo>
                    <a:pt x="219" y="9"/>
                  </a:lnTo>
                  <a:lnTo>
                    <a:pt x="216" y="9"/>
                  </a:lnTo>
                  <a:lnTo>
                    <a:pt x="219" y="9"/>
                  </a:lnTo>
                  <a:lnTo>
                    <a:pt x="221" y="9"/>
                  </a:lnTo>
                  <a:lnTo>
                    <a:pt x="224" y="9"/>
                  </a:lnTo>
                  <a:lnTo>
                    <a:pt x="226" y="9"/>
                  </a:lnTo>
                  <a:lnTo>
                    <a:pt x="226" y="11"/>
                  </a:lnTo>
                  <a:lnTo>
                    <a:pt x="230" y="11"/>
                  </a:lnTo>
                  <a:lnTo>
                    <a:pt x="231" y="11"/>
                  </a:lnTo>
                  <a:lnTo>
                    <a:pt x="235" y="11"/>
                  </a:lnTo>
                  <a:lnTo>
                    <a:pt x="237" y="11"/>
                  </a:lnTo>
                  <a:lnTo>
                    <a:pt x="240" y="11"/>
                  </a:lnTo>
                  <a:lnTo>
                    <a:pt x="242" y="11"/>
                  </a:lnTo>
                  <a:lnTo>
                    <a:pt x="245" y="11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7" y="11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6" y="11"/>
                  </a:lnTo>
                  <a:lnTo>
                    <a:pt x="256" y="14"/>
                  </a:lnTo>
                  <a:lnTo>
                    <a:pt x="252" y="14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9"/>
                  </a:lnTo>
                  <a:lnTo>
                    <a:pt x="252" y="19"/>
                  </a:lnTo>
                  <a:lnTo>
                    <a:pt x="256" y="19"/>
                  </a:lnTo>
                  <a:lnTo>
                    <a:pt x="256" y="21"/>
                  </a:lnTo>
                  <a:lnTo>
                    <a:pt x="252" y="21"/>
                  </a:lnTo>
                  <a:lnTo>
                    <a:pt x="252" y="25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1" y="30"/>
                  </a:lnTo>
                  <a:lnTo>
                    <a:pt x="251" y="33"/>
                  </a:lnTo>
                  <a:lnTo>
                    <a:pt x="251" y="35"/>
                  </a:lnTo>
                  <a:lnTo>
                    <a:pt x="251" y="39"/>
                  </a:lnTo>
                  <a:lnTo>
                    <a:pt x="252" y="39"/>
                  </a:lnTo>
                  <a:lnTo>
                    <a:pt x="251" y="40"/>
                  </a:lnTo>
                  <a:lnTo>
                    <a:pt x="251" y="44"/>
                  </a:lnTo>
                  <a:lnTo>
                    <a:pt x="252" y="44"/>
                  </a:lnTo>
                  <a:lnTo>
                    <a:pt x="251" y="44"/>
                  </a:lnTo>
                  <a:lnTo>
                    <a:pt x="252" y="44"/>
                  </a:lnTo>
                  <a:lnTo>
                    <a:pt x="251" y="46"/>
                  </a:lnTo>
                  <a:lnTo>
                    <a:pt x="252" y="46"/>
                  </a:lnTo>
                  <a:lnTo>
                    <a:pt x="252" y="49"/>
                  </a:lnTo>
                  <a:lnTo>
                    <a:pt x="252" y="51"/>
                  </a:lnTo>
                  <a:lnTo>
                    <a:pt x="256" y="51"/>
                  </a:lnTo>
                  <a:lnTo>
                    <a:pt x="258" y="51"/>
                  </a:lnTo>
                  <a:lnTo>
                    <a:pt x="258" y="49"/>
                  </a:lnTo>
                  <a:lnTo>
                    <a:pt x="258" y="51"/>
                  </a:lnTo>
                  <a:lnTo>
                    <a:pt x="258" y="49"/>
                  </a:lnTo>
                  <a:lnTo>
                    <a:pt x="258" y="51"/>
                  </a:lnTo>
                  <a:lnTo>
                    <a:pt x="261" y="51"/>
                  </a:lnTo>
                  <a:lnTo>
                    <a:pt x="263" y="51"/>
                  </a:lnTo>
                  <a:lnTo>
                    <a:pt x="263" y="54"/>
                  </a:lnTo>
                  <a:lnTo>
                    <a:pt x="263" y="51"/>
                  </a:lnTo>
                  <a:lnTo>
                    <a:pt x="266" y="51"/>
                  </a:lnTo>
                  <a:lnTo>
                    <a:pt x="268" y="51"/>
                  </a:lnTo>
                  <a:lnTo>
                    <a:pt x="268" y="54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1"/>
                  </a:lnTo>
                  <a:lnTo>
                    <a:pt x="277" y="51"/>
                  </a:lnTo>
                  <a:lnTo>
                    <a:pt x="279" y="51"/>
                  </a:lnTo>
                  <a:lnTo>
                    <a:pt x="277" y="51"/>
                  </a:lnTo>
                  <a:lnTo>
                    <a:pt x="279" y="51"/>
                  </a:lnTo>
                  <a:lnTo>
                    <a:pt x="279" y="54"/>
                  </a:lnTo>
                  <a:lnTo>
                    <a:pt x="279" y="51"/>
                  </a:lnTo>
                  <a:lnTo>
                    <a:pt x="279" y="54"/>
                  </a:lnTo>
                  <a:lnTo>
                    <a:pt x="279" y="56"/>
                  </a:lnTo>
                  <a:lnTo>
                    <a:pt x="282" y="56"/>
                  </a:lnTo>
                  <a:lnTo>
                    <a:pt x="282" y="54"/>
                  </a:lnTo>
                  <a:lnTo>
                    <a:pt x="282" y="56"/>
                  </a:lnTo>
                  <a:lnTo>
                    <a:pt x="286" y="56"/>
                  </a:lnTo>
                  <a:lnTo>
                    <a:pt x="287" y="56"/>
                  </a:lnTo>
                  <a:lnTo>
                    <a:pt x="287" y="60"/>
                  </a:lnTo>
                  <a:lnTo>
                    <a:pt x="287" y="61"/>
                  </a:lnTo>
                  <a:lnTo>
                    <a:pt x="287" y="60"/>
                  </a:lnTo>
                  <a:lnTo>
                    <a:pt x="286" y="60"/>
                  </a:lnTo>
                  <a:lnTo>
                    <a:pt x="286" y="61"/>
                  </a:lnTo>
                  <a:lnTo>
                    <a:pt x="286" y="65"/>
                  </a:lnTo>
                  <a:lnTo>
                    <a:pt x="282" y="65"/>
                  </a:lnTo>
                  <a:lnTo>
                    <a:pt x="286" y="65"/>
                  </a:lnTo>
                  <a:lnTo>
                    <a:pt x="282" y="65"/>
                  </a:lnTo>
                  <a:lnTo>
                    <a:pt x="282" y="67"/>
                  </a:lnTo>
                  <a:lnTo>
                    <a:pt x="282" y="65"/>
                  </a:lnTo>
                  <a:lnTo>
                    <a:pt x="282" y="67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7" y="70"/>
                  </a:lnTo>
                  <a:lnTo>
                    <a:pt x="277" y="72"/>
                  </a:lnTo>
                  <a:lnTo>
                    <a:pt x="277" y="75"/>
                  </a:lnTo>
                  <a:lnTo>
                    <a:pt x="273" y="75"/>
                  </a:lnTo>
                  <a:lnTo>
                    <a:pt x="277" y="75"/>
                  </a:lnTo>
                  <a:lnTo>
                    <a:pt x="273" y="77"/>
                  </a:lnTo>
                  <a:lnTo>
                    <a:pt x="277" y="77"/>
                  </a:lnTo>
                  <a:lnTo>
                    <a:pt x="277" y="81"/>
                  </a:lnTo>
                  <a:lnTo>
                    <a:pt x="273" y="81"/>
                  </a:lnTo>
                  <a:lnTo>
                    <a:pt x="277" y="81"/>
                  </a:lnTo>
                  <a:lnTo>
                    <a:pt x="273" y="81"/>
                  </a:lnTo>
                  <a:lnTo>
                    <a:pt x="277" y="81"/>
                  </a:lnTo>
                  <a:lnTo>
                    <a:pt x="273" y="81"/>
                  </a:lnTo>
                  <a:lnTo>
                    <a:pt x="273" y="82"/>
                  </a:lnTo>
                  <a:lnTo>
                    <a:pt x="273" y="86"/>
                  </a:lnTo>
                  <a:lnTo>
                    <a:pt x="272" y="86"/>
                  </a:lnTo>
                  <a:lnTo>
                    <a:pt x="272" y="88"/>
                  </a:lnTo>
                  <a:lnTo>
                    <a:pt x="273" y="88"/>
                  </a:lnTo>
                  <a:lnTo>
                    <a:pt x="273" y="91"/>
                  </a:lnTo>
                  <a:lnTo>
                    <a:pt x="277" y="93"/>
                  </a:lnTo>
                  <a:lnTo>
                    <a:pt x="273" y="93"/>
                  </a:lnTo>
                  <a:lnTo>
                    <a:pt x="277" y="93"/>
                  </a:lnTo>
                  <a:lnTo>
                    <a:pt x="277" y="96"/>
                  </a:lnTo>
                  <a:lnTo>
                    <a:pt x="273" y="96"/>
                  </a:lnTo>
                  <a:lnTo>
                    <a:pt x="272" y="96"/>
                  </a:lnTo>
                  <a:lnTo>
                    <a:pt x="272" y="98"/>
                  </a:lnTo>
                  <a:lnTo>
                    <a:pt x="268" y="98"/>
                  </a:lnTo>
                  <a:lnTo>
                    <a:pt x="268" y="102"/>
                  </a:lnTo>
                  <a:lnTo>
                    <a:pt x="268" y="103"/>
                  </a:lnTo>
                  <a:lnTo>
                    <a:pt x="266" y="103"/>
                  </a:lnTo>
                  <a:lnTo>
                    <a:pt x="266" y="107"/>
                  </a:lnTo>
                  <a:lnTo>
                    <a:pt x="263" y="103"/>
                  </a:lnTo>
                  <a:lnTo>
                    <a:pt x="263" y="107"/>
                  </a:lnTo>
                  <a:lnTo>
                    <a:pt x="266" y="107"/>
                  </a:lnTo>
                  <a:lnTo>
                    <a:pt x="263" y="107"/>
                  </a:lnTo>
                  <a:lnTo>
                    <a:pt x="266" y="109"/>
                  </a:lnTo>
                  <a:lnTo>
                    <a:pt x="263" y="109"/>
                  </a:lnTo>
                  <a:lnTo>
                    <a:pt x="266" y="109"/>
                  </a:lnTo>
                  <a:lnTo>
                    <a:pt x="266" y="112"/>
                  </a:lnTo>
                  <a:lnTo>
                    <a:pt x="263" y="112"/>
                  </a:lnTo>
                  <a:lnTo>
                    <a:pt x="263" y="114"/>
                  </a:lnTo>
                  <a:lnTo>
                    <a:pt x="263" y="112"/>
                  </a:lnTo>
                  <a:lnTo>
                    <a:pt x="263" y="114"/>
                  </a:lnTo>
                  <a:lnTo>
                    <a:pt x="263" y="112"/>
                  </a:lnTo>
                  <a:lnTo>
                    <a:pt x="263" y="114"/>
                  </a:lnTo>
                  <a:lnTo>
                    <a:pt x="261" y="114"/>
                  </a:lnTo>
                  <a:lnTo>
                    <a:pt x="261" y="117"/>
                  </a:lnTo>
                  <a:lnTo>
                    <a:pt x="263" y="117"/>
                  </a:lnTo>
                  <a:lnTo>
                    <a:pt x="261" y="117"/>
                  </a:lnTo>
                  <a:lnTo>
                    <a:pt x="261" y="119"/>
                  </a:lnTo>
                  <a:lnTo>
                    <a:pt x="261" y="117"/>
                  </a:lnTo>
                  <a:lnTo>
                    <a:pt x="263" y="117"/>
                  </a:lnTo>
                  <a:lnTo>
                    <a:pt x="263" y="119"/>
                  </a:lnTo>
                  <a:lnTo>
                    <a:pt x="263" y="123"/>
                  </a:lnTo>
                  <a:lnTo>
                    <a:pt x="266" y="123"/>
                  </a:lnTo>
                  <a:lnTo>
                    <a:pt x="268" y="123"/>
                  </a:lnTo>
                  <a:lnTo>
                    <a:pt x="268" y="124"/>
                  </a:lnTo>
                  <a:lnTo>
                    <a:pt x="272" y="124"/>
                  </a:lnTo>
                  <a:lnTo>
                    <a:pt x="273" y="124"/>
                  </a:lnTo>
                  <a:lnTo>
                    <a:pt x="272" y="124"/>
                  </a:lnTo>
                  <a:lnTo>
                    <a:pt x="273" y="124"/>
                  </a:lnTo>
                  <a:lnTo>
                    <a:pt x="273" y="128"/>
                  </a:lnTo>
                  <a:lnTo>
                    <a:pt x="273" y="130"/>
                  </a:lnTo>
                  <a:lnTo>
                    <a:pt x="273" y="133"/>
                  </a:lnTo>
                  <a:lnTo>
                    <a:pt x="277" y="133"/>
                  </a:lnTo>
                  <a:lnTo>
                    <a:pt x="277" y="135"/>
                  </a:lnTo>
                  <a:lnTo>
                    <a:pt x="277" y="138"/>
                  </a:lnTo>
                  <a:lnTo>
                    <a:pt x="277" y="140"/>
                  </a:lnTo>
                  <a:lnTo>
                    <a:pt x="277" y="144"/>
                  </a:lnTo>
                  <a:lnTo>
                    <a:pt x="273" y="144"/>
                  </a:lnTo>
                  <a:lnTo>
                    <a:pt x="273" y="145"/>
                  </a:lnTo>
                  <a:lnTo>
                    <a:pt x="277" y="145"/>
                  </a:lnTo>
                  <a:lnTo>
                    <a:pt x="273" y="145"/>
                  </a:lnTo>
                  <a:lnTo>
                    <a:pt x="273" y="149"/>
                  </a:lnTo>
                  <a:lnTo>
                    <a:pt x="277" y="149"/>
                  </a:lnTo>
                  <a:lnTo>
                    <a:pt x="273" y="149"/>
                  </a:lnTo>
                  <a:lnTo>
                    <a:pt x="277" y="149"/>
                  </a:lnTo>
                  <a:lnTo>
                    <a:pt x="277" y="151"/>
                  </a:lnTo>
                  <a:lnTo>
                    <a:pt x="273" y="151"/>
                  </a:lnTo>
                  <a:lnTo>
                    <a:pt x="273" y="154"/>
                  </a:lnTo>
                  <a:lnTo>
                    <a:pt x="273" y="156"/>
                  </a:lnTo>
                  <a:lnTo>
                    <a:pt x="277" y="156"/>
                  </a:lnTo>
                  <a:lnTo>
                    <a:pt x="277" y="159"/>
                  </a:lnTo>
                  <a:lnTo>
                    <a:pt x="279" y="159"/>
                  </a:lnTo>
                  <a:lnTo>
                    <a:pt x="279" y="161"/>
                  </a:lnTo>
                  <a:lnTo>
                    <a:pt x="282" y="161"/>
                  </a:lnTo>
                  <a:lnTo>
                    <a:pt x="282" y="165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" name="Freeform 14"/>
            <p:cNvSpPr>
              <a:spLocks/>
            </p:cNvSpPr>
            <p:nvPr/>
          </p:nvSpPr>
          <p:spPr bwMode="auto">
            <a:xfrm>
              <a:off x="15525862" y="2311203"/>
              <a:ext cx="1863399" cy="2244987"/>
            </a:xfrm>
            <a:custGeom>
              <a:avLst/>
              <a:gdLst>
                <a:gd name="T0" fmla="*/ 1058 w 1255"/>
                <a:gd name="T1" fmla="*/ 58 h 1512"/>
                <a:gd name="T2" fmla="*/ 1130 w 1255"/>
                <a:gd name="T3" fmla="*/ 11 h 1512"/>
                <a:gd name="T4" fmla="*/ 1162 w 1255"/>
                <a:gd name="T5" fmla="*/ 55 h 1512"/>
                <a:gd name="T6" fmla="*/ 1181 w 1255"/>
                <a:gd name="T7" fmla="*/ 121 h 1512"/>
                <a:gd name="T8" fmla="*/ 1209 w 1255"/>
                <a:gd name="T9" fmla="*/ 177 h 1512"/>
                <a:gd name="T10" fmla="*/ 1225 w 1255"/>
                <a:gd name="T11" fmla="*/ 277 h 1512"/>
                <a:gd name="T12" fmla="*/ 1225 w 1255"/>
                <a:gd name="T13" fmla="*/ 361 h 1512"/>
                <a:gd name="T14" fmla="*/ 1172 w 1255"/>
                <a:gd name="T15" fmla="*/ 335 h 1512"/>
                <a:gd name="T16" fmla="*/ 1078 w 1255"/>
                <a:gd name="T17" fmla="*/ 300 h 1512"/>
                <a:gd name="T18" fmla="*/ 995 w 1255"/>
                <a:gd name="T19" fmla="*/ 282 h 1512"/>
                <a:gd name="T20" fmla="*/ 899 w 1255"/>
                <a:gd name="T21" fmla="*/ 274 h 1512"/>
                <a:gd name="T22" fmla="*/ 824 w 1255"/>
                <a:gd name="T23" fmla="*/ 326 h 1512"/>
                <a:gd name="T24" fmla="*/ 776 w 1255"/>
                <a:gd name="T25" fmla="*/ 417 h 1512"/>
                <a:gd name="T26" fmla="*/ 713 w 1255"/>
                <a:gd name="T27" fmla="*/ 461 h 1512"/>
                <a:gd name="T28" fmla="*/ 668 w 1255"/>
                <a:gd name="T29" fmla="*/ 514 h 1512"/>
                <a:gd name="T30" fmla="*/ 629 w 1255"/>
                <a:gd name="T31" fmla="*/ 575 h 1512"/>
                <a:gd name="T32" fmla="*/ 636 w 1255"/>
                <a:gd name="T33" fmla="*/ 668 h 1512"/>
                <a:gd name="T34" fmla="*/ 587 w 1255"/>
                <a:gd name="T35" fmla="*/ 719 h 1512"/>
                <a:gd name="T36" fmla="*/ 561 w 1255"/>
                <a:gd name="T37" fmla="*/ 797 h 1512"/>
                <a:gd name="T38" fmla="*/ 470 w 1255"/>
                <a:gd name="T39" fmla="*/ 794 h 1512"/>
                <a:gd name="T40" fmla="*/ 421 w 1255"/>
                <a:gd name="T41" fmla="*/ 829 h 1512"/>
                <a:gd name="T42" fmla="*/ 421 w 1255"/>
                <a:gd name="T43" fmla="*/ 902 h 1512"/>
                <a:gd name="T44" fmla="*/ 380 w 1255"/>
                <a:gd name="T45" fmla="*/ 974 h 1512"/>
                <a:gd name="T46" fmla="*/ 407 w 1255"/>
                <a:gd name="T47" fmla="*/ 1048 h 1512"/>
                <a:gd name="T48" fmla="*/ 433 w 1255"/>
                <a:gd name="T49" fmla="*/ 1127 h 1512"/>
                <a:gd name="T50" fmla="*/ 438 w 1255"/>
                <a:gd name="T51" fmla="*/ 1227 h 1512"/>
                <a:gd name="T52" fmla="*/ 454 w 1255"/>
                <a:gd name="T53" fmla="*/ 1318 h 1512"/>
                <a:gd name="T54" fmla="*/ 443 w 1255"/>
                <a:gd name="T55" fmla="*/ 1407 h 1512"/>
                <a:gd name="T56" fmla="*/ 438 w 1255"/>
                <a:gd name="T57" fmla="*/ 1484 h 1512"/>
                <a:gd name="T58" fmla="*/ 365 w 1255"/>
                <a:gd name="T59" fmla="*/ 1496 h 1512"/>
                <a:gd name="T60" fmla="*/ 286 w 1255"/>
                <a:gd name="T61" fmla="*/ 1475 h 1512"/>
                <a:gd name="T62" fmla="*/ 214 w 1255"/>
                <a:gd name="T63" fmla="*/ 1468 h 1512"/>
                <a:gd name="T64" fmla="*/ 132 w 1255"/>
                <a:gd name="T65" fmla="*/ 1454 h 1512"/>
                <a:gd name="T66" fmla="*/ 137 w 1255"/>
                <a:gd name="T67" fmla="*/ 1398 h 1512"/>
                <a:gd name="T68" fmla="*/ 167 w 1255"/>
                <a:gd name="T69" fmla="*/ 1339 h 1512"/>
                <a:gd name="T70" fmla="*/ 142 w 1255"/>
                <a:gd name="T71" fmla="*/ 1246 h 1512"/>
                <a:gd name="T72" fmla="*/ 67 w 1255"/>
                <a:gd name="T73" fmla="*/ 1211 h 1512"/>
                <a:gd name="T74" fmla="*/ 48 w 1255"/>
                <a:gd name="T75" fmla="*/ 1104 h 1512"/>
                <a:gd name="T76" fmla="*/ 62 w 1255"/>
                <a:gd name="T77" fmla="*/ 1029 h 1512"/>
                <a:gd name="T78" fmla="*/ 11 w 1255"/>
                <a:gd name="T79" fmla="*/ 971 h 1512"/>
                <a:gd name="T80" fmla="*/ 51 w 1255"/>
                <a:gd name="T81" fmla="*/ 916 h 1512"/>
                <a:gd name="T82" fmla="*/ 95 w 1255"/>
                <a:gd name="T83" fmla="*/ 860 h 1512"/>
                <a:gd name="T84" fmla="*/ 146 w 1255"/>
                <a:gd name="T85" fmla="*/ 846 h 1512"/>
                <a:gd name="T86" fmla="*/ 186 w 1255"/>
                <a:gd name="T87" fmla="*/ 778 h 1512"/>
                <a:gd name="T88" fmla="*/ 161 w 1255"/>
                <a:gd name="T89" fmla="*/ 699 h 1512"/>
                <a:gd name="T90" fmla="*/ 167 w 1255"/>
                <a:gd name="T91" fmla="*/ 631 h 1512"/>
                <a:gd name="T92" fmla="*/ 146 w 1255"/>
                <a:gd name="T93" fmla="*/ 559 h 1512"/>
                <a:gd name="T94" fmla="*/ 146 w 1255"/>
                <a:gd name="T95" fmla="*/ 486 h 1512"/>
                <a:gd name="T96" fmla="*/ 116 w 1255"/>
                <a:gd name="T97" fmla="*/ 450 h 1512"/>
                <a:gd name="T98" fmla="*/ 175 w 1255"/>
                <a:gd name="T99" fmla="*/ 372 h 1512"/>
                <a:gd name="T100" fmla="*/ 230 w 1255"/>
                <a:gd name="T101" fmla="*/ 331 h 1512"/>
                <a:gd name="T102" fmla="*/ 286 w 1255"/>
                <a:gd name="T103" fmla="*/ 398 h 1512"/>
                <a:gd name="T104" fmla="*/ 365 w 1255"/>
                <a:gd name="T105" fmla="*/ 365 h 1512"/>
                <a:gd name="T106" fmla="*/ 428 w 1255"/>
                <a:gd name="T107" fmla="*/ 314 h 1512"/>
                <a:gd name="T108" fmla="*/ 438 w 1255"/>
                <a:gd name="T109" fmla="*/ 240 h 1512"/>
                <a:gd name="T110" fmla="*/ 517 w 1255"/>
                <a:gd name="T111" fmla="*/ 240 h 1512"/>
                <a:gd name="T112" fmla="*/ 589 w 1255"/>
                <a:gd name="T113" fmla="*/ 230 h 1512"/>
                <a:gd name="T114" fmla="*/ 678 w 1255"/>
                <a:gd name="T115" fmla="*/ 179 h 1512"/>
                <a:gd name="T116" fmla="*/ 759 w 1255"/>
                <a:gd name="T117" fmla="*/ 116 h 1512"/>
                <a:gd name="T118" fmla="*/ 775 w 1255"/>
                <a:gd name="T119" fmla="*/ 37 h 1512"/>
                <a:gd name="T120" fmla="*/ 827 w 1255"/>
                <a:gd name="T121" fmla="*/ 11 h 1512"/>
                <a:gd name="T122" fmla="*/ 899 w 1255"/>
                <a:gd name="T123" fmla="*/ 27 h 1512"/>
                <a:gd name="T124" fmla="*/ 973 w 1255"/>
                <a:gd name="T125" fmla="*/ 53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5" h="1512">
                  <a:moveTo>
                    <a:pt x="988" y="42"/>
                  </a:moveTo>
                  <a:lnTo>
                    <a:pt x="990" y="42"/>
                  </a:lnTo>
                  <a:lnTo>
                    <a:pt x="994" y="42"/>
                  </a:lnTo>
                  <a:lnTo>
                    <a:pt x="994" y="44"/>
                  </a:lnTo>
                  <a:lnTo>
                    <a:pt x="995" y="44"/>
                  </a:lnTo>
                  <a:lnTo>
                    <a:pt x="995" y="48"/>
                  </a:lnTo>
                  <a:lnTo>
                    <a:pt x="994" y="48"/>
                  </a:lnTo>
                  <a:lnTo>
                    <a:pt x="995" y="48"/>
                  </a:lnTo>
                  <a:lnTo>
                    <a:pt x="999" y="48"/>
                  </a:lnTo>
                  <a:lnTo>
                    <a:pt x="1001" y="48"/>
                  </a:lnTo>
                  <a:lnTo>
                    <a:pt x="1001" y="49"/>
                  </a:lnTo>
                  <a:lnTo>
                    <a:pt x="1004" y="49"/>
                  </a:lnTo>
                  <a:lnTo>
                    <a:pt x="1001" y="49"/>
                  </a:lnTo>
                  <a:lnTo>
                    <a:pt x="1001" y="53"/>
                  </a:lnTo>
                  <a:lnTo>
                    <a:pt x="1001" y="55"/>
                  </a:lnTo>
                  <a:lnTo>
                    <a:pt x="1004" y="55"/>
                  </a:lnTo>
                  <a:lnTo>
                    <a:pt x="1004" y="53"/>
                  </a:lnTo>
                  <a:lnTo>
                    <a:pt x="1006" y="53"/>
                  </a:lnTo>
                  <a:lnTo>
                    <a:pt x="1006" y="55"/>
                  </a:lnTo>
                  <a:lnTo>
                    <a:pt x="1009" y="55"/>
                  </a:lnTo>
                  <a:lnTo>
                    <a:pt x="1011" y="55"/>
                  </a:lnTo>
                  <a:lnTo>
                    <a:pt x="1015" y="55"/>
                  </a:lnTo>
                  <a:lnTo>
                    <a:pt x="1015" y="53"/>
                  </a:lnTo>
                  <a:lnTo>
                    <a:pt x="1016" y="53"/>
                  </a:lnTo>
                  <a:lnTo>
                    <a:pt x="1016" y="49"/>
                  </a:lnTo>
                  <a:lnTo>
                    <a:pt x="1020" y="49"/>
                  </a:lnTo>
                  <a:lnTo>
                    <a:pt x="1020" y="53"/>
                  </a:lnTo>
                  <a:lnTo>
                    <a:pt x="1022" y="53"/>
                  </a:lnTo>
                  <a:lnTo>
                    <a:pt x="1025" y="53"/>
                  </a:lnTo>
                  <a:lnTo>
                    <a:pt x="1025" y="49"/>
                  </a:lnTo>
                  <a:lnTo>
                    <a:pt x="1022" y="49"/>
                  </a:lnTo>
                  <a:lnTo>
                    <a:pt x="1025" y="49"/>
                  </a:lnTo>
                  <a:lnTo>
                    <a:pt x="1027" y="49"/>
                  </a:lnTo>
                  <a:lnTo>
                    <a:pt x="1027" y="48"/>
                  </a:lnTo>
                  <a:lnTo>
                    <a:pt x="1030" y="48"/>
                  </a:lnTo>
                  <a:lnTo>
                    <a:pt x="1030" y="49"/>
                  </a:lnTo>
                  <a:lnTo>
                    <a:pt x="1030" y="48"/>
                  </a:lnTo>
                  <a:lnTo>
                    <a:pt x="1032" y="48"/>
                  </a:lnTo>
                  <a:lnTo>
                    <a:pt x="1032" y="49"/>
                  </a:lnTo>
                  <a:lnTo>
                    <a:pt x="1032" y="53"/>
                  </a:lnTo>
                  <a:lnTo>
                    <a:pt x="1036" y="53"/>
                  </a:lnTo>
                  <a:lnTo>
                    <a:pt x="1036" y="55"/>
                  </a:lnTo>
                  <a:lnTo>
                    <a:pt x="1032" y="55"/>
                  </a:lnTo>
                  <a:lnTo>
                    <a:pt x="1036" y="55"/>
                  </a:lnTo>
                  <a:lnTo>
                    <a:pt x="1036" y="58"/>
                  </a:lnTo>
                  <a:lnTo>
                    <a:pt x="1036" y="60"/>
                  </a:lnTo>
                  <a:lnTo>
                    <a:pt x="1036" y="63"/>
                  </a:lnTo>
                  <a:lnTo>
                    <a:pt x="1037" y="63"/>
                  </a:lnTo>
                  <a:lnTo>
                    <a:pt x="1041" y="63"/>
                  </a:lnTo>
                  <a:lnTo>
                    <a:pt x="1043" y="63"/>
                  </a:lnTo>
                  <a:lnTo>
                    <a:pt x="1043" y="60"/>
                  </a:lnTo>
                  <a:lnTo>
                    <a:pt x="1046" y="60"/>
                  </a:lnTo>
                  <a:lnTo>
                    <a:pt x="1043" y="60"/>
                  </a:lnTo>
                  <a:lnTo>
                    <a:pt x="1046" y="60"/>
                  </a:lnTo>
                  <a:lnTo>
                    <a:pt x="1043" y="60"/>
                  </a:lnTo>
                  <a:lnTo>
                    <a:pt x="1046" y="60"/>
                  </a:lnTo>
                  <a:lnTo>
                    <a:pt x="1048" y="60"/>
                  </a:lnTo>
                  <a:lnTo>
                    <a:pt x="1048" y="58"/>
                  </a:lnTo>
                  <a:lnTo>
                    <a:pt x="1051" y="58"/>
                  </a:lnTo>
                  <a:lnTo>
                    <a:pt x="1053" y="58"/>
                  </a:lnTo>
                  <a:lnTo>
                    <a:pt x="1053" y="60"/>
                  </a:lnTo>
                  <a:lnTo>
                    <a:pt x="1053" y="63"/>
                  </a:lnTo>
                  <a:lnTo>
                    <a:pt x="1057" y="63"/>
                  </a:lnTo>
                  <a:lnTo>
                    <a:pt x="1058" y="63"/>
                  </a:lnTo>
                  <a:lnTo>
                    <a:pt x="1062" y="63"/>
                  </a:lnTo>
                  <a:lnTo>
                    <a:pt x="1062" y="60"/>
                  </a:lnTo>
                  <a:lnTo>
                    <a:pt x="1058" y="60"/>
                  </a:lnTo>
                  <a:lnTo>
                    <a:pt x="1058" y="58"/>
                  </a:lnTo>
                  <a:lnTo>
                    <a:pt x="1062" y="58"/>
                  </a:lnTo>
                  <a:lnTo>
                    <a:pt x="1062" y="55"/>
                  </a:lnTo>
                  <a:lnTo>
                    <a:pt x="1064" y="55"/>
                  </a:lnTo>
                  <a:lnTo>
                    <a:pt x="1067" y="55"/>
                  </a:lnTo>
                  <a:lnTo>
                    <a:pt x="1067" y="58"/>
                  </a:lnTo>
                  <a:lnTo>
                    <a:pt x="1069" y="58"/>
                  </a:lnTo>
                  <a:lnTo>
                    <a:pt x="1072" y="58"/>
                  </a:lnTo>
                  <a:lnTo>
                    <a:pt x="1072" y="55"/>
                  </a:lnTo>
                  <a:lnTo>
                    <a:pt x="1074" y="55"/>
                  </a:lnTo>
                  <a:lnTo>
                    <a:pt x="1074" y="53"/>
                  </a:lnTo>
                  <a:lnTo>
                    <a:pt x="1078" y="53"/>
                  </a:lnTo>
                  <a:lnTo>
                    <a:pt x="1078" y="49"/>
                  </a:lnTo>
                  <a:lnTo>
                    <a:pt x="1074" y="49"/>
                  </a:lnTo>
                  <a:lnTo>
                    <a:pt x="1078" y="49"/>
                  </a:lnTo>
                  <a:lnTo>
                    <a:pt x="1081" y="49"/>
                  </a:lnTo>
                  <a:lnTo>
                    <a:pt x="1078" y="49"/>
                  </a:lnTo>
                  <a:lnTo>
                    <a:pt x="1078" y="48"/>
                  </a:lnTo>
                  <a:lnTo>
                    <a:pt x="1081" y="48"/>
                  </a:lnTo>
                  <a:lnTo>
                    <a:pt x="1083" y="48"/>
                  </a:lnTo>
                  <a:lnTo>
                    <a:pt x="1083" y="44"/>
                  </a:lnTo>
                  <a:lnTo>
                    <a:pt x="1083" y="42"/>
                  </a:lnTo>
                  <a:lnTo>
                    <a:pt x="1086" y="42"/>
                  </a:lnTo>
                  <a:lnTo>
                    <a:pt x="1088" y="42"/>
                  </a:lnTo>
                  <a:lnTo>
                    <a:pt x="1092" y="42"/>
                  </a:lnTo>
                  <a:lnTo>
                    <a:pt x="1093" y="42"/>
                  </a:lnTo>
                  <a:lnTo>
                    <a:pt x="1093" y="44"/>
                  </a:lnTo>
                  <a:lnTo>
                    <a:pt x="1097" y="44"/>
                  </a:lnTo>
                  <a:lnTo>
                    <a:pt x="1097" y="42"/>
                  </a:lnTo>
                  <a:lnTo>
                    <a:pt x="1097" y="39"/>
                  </a:lnTo>
                  <a:lnTo>
                    <a:pt x="1097" y="37"/>
                  </a:lnTo>
                  <a:lnTo>
                    <a:pt x="1099" y="37"/>
                  </a:lnTo>
                  <a:lnTo>
                    <a:pt x="1099" y="34"/>
                  </a:lnTo>
                  <a:lnTo>
                    <a:pt x="1102" y="34"/>
                  </a:lnTo>
                  <a:lnTo>
                    <a:pt x="1099" y="34"/>
                  </a:lnTo>
                  <a:lnTo>
                    <a:pt x="1102" y="34"/>
                  </a:lnTo>
                  <a:lnTo>
                    <a:pt x="1099" y="32"/>
                  </a:lnTo>
                  <a:lnTo>
                    <a:pt x="1102" y="32"/>
                  </a:lnTo>
                  <a:lnTo>
                    <a:pt x="1104" y="32"/>
                  </a:lnTo>
                  <a:lnTo>
                    <a:pt x="1104" y="28"/>
                  </a:lnTo>
                  <a:lnTo>
                    <a:pt x="1107" y="28"/>
                  </a:lnTo>
                  <a:lnTo>
                    <a:pt x="1107" y="32"/>
                  </a:lnTo>
                  <a:lnTo>
                    <a:pt x="1107" y="28"/>
                  </a:lnTo>
                  <a:lnTo>
                    <a:pt x="1107" y="32"/>
                  </a:lnTo>
                  <a:lnTo>
                    <a:pt x="1107" y="28"/>
                  </a:lnTo>
                  <a:lnTo>
                    <a:pt x="1109" y="28"/>
                  </a:lnTo>
                  <a:lnTo>
                    <a:pt x="1109" y="32"/>
                  </a:lnTo>
                  <a:lnTo>
                    <a:pt x="1109" y="28"/>
                  </a:lnTo>
                  <a:lnTo>
                    <a:pt x="1113" y="28"/>
                  </a:lnTo>
                  <a:lnTo>
                    <a:pt x="1109" y="28"/>
                  </a:lnTo>
                  <a:lnTo>
                    <a:pt x="1113" y="28"/>
                  </a:lnTo>
                  <a:lnTo>
                    <a:pt x="1113" y="27"/>
                  </a:lnTo>
                  <a:lnTo>
                    <a:pt x="1114" y="27"/>
                  </a:lnTo>
                  <a:lnTo>
                    <a:pt x="1118" y="27"/>
                  </a:lnTo>
                  <a:lnTo>
                    <a:pt x="1118" y="23"/>
                  </a:lnTo>
                  <a:lnTo>
                    <a:pt x="1120" y="23"/>
                  </a:lnTo>
                  <a:lnTo>
                    <a:pt x="1120" y="21"/>
                  </a:lnTo>
                  <a:lnTo>
                    <a:pt x="1123" y="21"/>
                  </a:lnTo>
                  <a:lnTo>
                    <a:pt x="1123" y="18"/>
                  </a:lnTo>
                  <a:lnTo>
                    <a:pt x="1123" y="16"/>
                  </a:lnTo>
                  <a:lnTo>
                    <a:pt x="1125" y="16"/>
                  </a:lnTo>
                  <a:lnTo>
                    <a:pt x="1123" y="16"/>
                  </a:lnTo>
                  <a:lnTo>
                    <a:pt x="1125" y="16"/>
                  </a:lnTo>
                  <a:lnTo>
                    <a:pt x="1125" y="13"/>
                  </a:lnTo>
                  <a:lnTo>
                    <a:pt x="1123" y="13"/>
                  </a:lnTo>
                  <a:lnTo>
                    <a:pt x="1125" y="13"/>
                  </a:lnTo>
                  <a:lnTo>
                    <a:pt x="1125" y="11"/>
                  </a:lnTo>
                  <a:lnTo>
                    <a:pt x="1128" y="11"/>
                  </a:lnTo>
                  <a:lnTo>
                    <a:pt x="1130" y="11"/>
                  </a:lnTo>
                  <a:lnTo>
                    <a:pt x="1134" y="11"/>
                  </a:lnTo>
                  <a:lnTo>
                    <a:pt x="1134" y="13"/>
                  </a:lnTo>
                  <a:lnTo>
                    <a:pt x="1134" y="11"/>
                  </a:lnTo>
                  <a:lnTo>
                    <a:pt x="1136" y="11"/>
                  </a:lnTo>
                  <a:lnTo>
                    <a:pt x="1139" y="11"/>
                  </a:lnTo>
                  <a:lnTo>
                    <a:pt x="1141" y="11"/>
                  </a:lnTo>
                  <a:lnTo>
                    <a:pt x="1141" y="7"/>
                  </a:lnTo>
                  <a:lnTo>
                    <a:pt x="1139" y="7"/>
                  </a:lnTo>
                  <a:lnTo>
                    <a:pt x="1139" y="6"/>
                  </a:lnTo>
                  <a:lnTo>
                    <a:pt x="1141" y="6"/>
                  </a:lnTo>
                  <a:lnTo>
                    <a:pt x="1141" y="2"/>
                  </a:lnTo>
                  <a:lnTo>
                    <a:pt x="1144" y="2"/>
                  </a:lnTo>
                  <a:lnTo>
                    <a:pt x="1144" y="6"/>
                  </a:lnTo>
                  <a:lnTo>
                    <a:pt x="1144" y="2"/>
                  </a:lnTo>
                  <a:lnTo>
                    <a:pt x="1146" y="2"/>
                  </a:lnTo>
                  <a:lnTo>
                    <a:pt x="1146" y="6"/>
                  </a:lnTo>
                  <a:lnTo>
                    <a:pt x="1146" y="2"/>
                  </a:lnTo>
                  <a:lnTo>
                    <a:pt x="1150" y="2"/>
                  </a:lnTo>
                  <a:lnTo>
                    <a:pt x="1151" y="2"/>
                  </a:lnTo>
                  <a:lnTo>
                    <a:pt x="1155" y="2"/>
                  </a:lnTo>
                  <a:lnTo>
                    <a:pt x="1155" y="6"/>
                  </a:lnTo>
                  <a:lnTo>
                    <a:pt x="1157" y="6"/>
                  </a:lnTo>
                  <a:lnTo>
                    <a:pt x="1160" y="6"/>
                  </a:lnTo>
                  <a:lnTo>
                    <a:pt x="1160" y="7"/>
                  </a:lnTo>
                  <a:lnTo>
                    <a:pt x="1162" y="7"/>
                  </a:lnTo>
                  <a:lnTo>
                    <a:pt x="1162" y="11"/>
                  </a:lnTo>
                  <a:lnTo>
                    <a:pt x="1165" y="11"/>
                  </a:lnTo>
                  <a:lnTo>
                    <a:pt x="1167" y="11"/>
                  </a:lnTo>
                  <a:lnTo>
                    <a:pt x="1171" y="11"/>
                  </a:lnTo>
                  <a:lnTo>
                    <a:pt x="1171" y="13"/>
                  </a:lnTo>
                  <a:lnTo>
                    <a:pt x="1172" y="13"/>
                  </a:lnTo>
                  <a:lnTo>
                    <a:pt x="1176" y="13"/>
                  </a:lnTo>
                  <a:lnTo>
                    <a:pt x="1176" y="16"/>
                  </a:lnTo>
                  <a:lnTo>
                    <a:pt x="1176" y="13"/>
                  </a:lnTo>
                  <a:lnTo>
                    <a:pt x="1176" y="16"/>
                  </a:lnTo>
                  <a:lnTo>
                    <a:pt x="1178" y="16"/>
                  </a:lnTo>
                  <a:lnTo>
                    <a:pt x="1176" y="16"/>
                  </a:lnTo>
                  <a:lnTo>
                    <a:pt x="1176" y="18"/>
                  </a:lnTo>
                  <a:lnTo>
                    <a:pt x="1178" y="18"/>
                  </a:lnTo>
                  <a:lnTo>
                    <a:pt x="1176" y="18"/>
                  </a:lnTo>
                  <a:lnTo>
                    <a:pt x="1178" y="18"/>
                  </a:lnTo>
                  <a:lnTo>
                    <a:pt x="1176" y="18"/>
                  </a:lnTo>
                  <a:lnTo>
                    <a:pt x="1176" y="21"/>
                  </a:lnTo>
                  <a:lnTo>
                    <a:pt x="1178" y="21"/>
                  </a:lnTo>
                  <a:lnTo>
                    <a:pt x="1178" y="23"/>
                  </a:lnTo>
                  <a:lnTo>
                    <a:pt x="1181" y="23"/>
                  </a:lnTo>
                  <a:lnTo>
                    <a:pt x="1181" y="27"/>
                  </a:lnTo>
                  <a:lnTo>
                    <a:pt x="1178" y="27"/>
                  </a:lnTo>
                  <a:lnTo>
                    <a:pt x="1176" y="27"/>
                  </a:lnTo>
                  <a:lnTo>
                    <a:pt x="1172" y="27"/>
                  </a:lnTo>
                  <a:lnTo>
                    <a:pt x="1172" y="28"/>
                  </a:lnTo>
                  <a:lnTo>
                    <a:pt x="1171" y="28"/>
                  </a:lnTo>
                  <a:lnTo>
                    <a:pt x="1167" y="28"/>
                  </a:lnTo>
                  <a:lnTo>
                    <a:pt x="1167" y="32"/>
                  </a:lnTo>
                  <a:lnTo>
                    <a:pt x="1165" y="32"/>
                  </a:lnTo>
                  <a:lnTo>
                    <a:pt x="1165" y="34"/>
                  </a:lnTo>
                  <a:lnTo>
                    <a:pt x="1162" y="34"/>
                  </a:lnTo>
                  <a:lnTo>
                    <a:pt x="1160" y="34"/>
                  </a:lnTo>
                  <a:lnTo>
                    <a:pt x="1160" y="37"/>
                  </a:lnTo>
                  <a:lnTo>
                    <a:pt x="1160" y="39"/>
                  </a:lnTo>
                  <a:lnTo>
                    <a:pt x="1157" y="39"/>
                  </a:lnTo>
                  <a:lnTo>
                    <a:pt x="1157" y="42"/>
                  </a:lnTo>
                  <a:lnTo>
                    <a:pt x="1157" y="44"/>
                  </a:lnTo>
                  <a:lnTo>
                    <a:pt x="1160" y="44"/>
                  </a:lnTo>
                  <a:lnTo>
                    <a:pt x="1160" y="48"/>
                  </a:lnTo>
                  <a:lnTo>
                    <a:pt x="1162" y="49"/>
                  </a:lnTo>
                  <a:lnTo>
                    <a:pt x="1162" y="53"/>
                  </a:lnTo>
                  <a:lnTo>
                    <a:pt x="1162" y="55"/>
                  </a:lnTo>
                  <a:lnTo>
                    <a:pt x="1162" y="58"/>
                  </a:lnTo>
                  <a:lnTo>
                    <a:pt x="1162" y="60"/>
                  </a:lnTo>
                  <a:lnTo>
                    <a:pt x="1160" y="60"/>
                  </a:lnTo>
                  <a:lnTo>
                    <a:pt x="1160" y="58"/>
                  </a:lnTo>
                  <a:lnTo>
                    <a:pt x="1157" y="58"/>
                  </a:lnTo>
                  <a:lnTo>
                    <a:pt x="1157" y="60"/>
                  </a:lnTo>
                  <a:lnTo>
                    <a:pt x="1155" y="60"/>
                  </a:lnTo>
                  <a:lnTo>
                    <a:pt x="1155" y="63"/>
                  </a:lnTo>
                  <a:lnTo>
                    <a:pt x="1155" y="65"/>
                  </a:lnTo>
                  <a:lnTo>
                    <a:pt x="1151" y="65"/>
                  </a:lnTo>
                  <a:lnTo>
                    <a:pt x="1151" y="69"/>
                  </a:lnTo>
                  <a:lnTo>
                    <a:pt x="1150" y="69"/>
                  </a:lnTo>
                  <a:lnTo>
                    <a:pt x="1150" y="70"/>
                  </a:lnTo>
                  <a:lnTo>
                    <a:pt x="1146" y="70"/>
                  </a:lnTo>
                  <a:lnTo>
                    <a:pt x="1144" y="70"/>
                  </a:lnTo>
                  <a:lnTo>
                    <a:pt x="1144" y="74"/>
                  </a:lnTo>
                  <a:lnTo>
                    <a:pt x="1144" y="76"/>
                  </a:lnTo>
                  <a:lnTo>
                    <a:pt x="1141" y="76"/>
                  </a:lnTo>
                  <a:lnTo>
                    <a:pt x="1141" y="79"/>
                  </a:lnTo>
                  <a:lnTo>
                    <a:pt x="1139" y="79"/>
                  </a:lnTo>
                  <a:lnTo>
                    <a:pt x="1141" y="79"/>
                  </a:lnTo>
                  <a:lnTo>
                    <a:pt x="1144" y="79"/>
                  </a:lnTo>
                  <a:lnTo>
                    <a:pt x="1146" y="79"/>
                  </a:lnTo>
                  <a:lnTo>
                    <a:pt x="1150" y="79"/>
                  </a:lnTo>
                  <a:lnTo>
                    <a:pt x="1151" y="79"/>
                  </a:lnTo>
                  <a:lnTo>
                    <a:pt x="1151" y="81"/>
                  </a:lnTo>
                  <a:lnTo>
                    <a:pt x="1155" y="81"/>
                  </a:lnTo>
                  <a:lnTo>
                    <a:pt x="1157" y="81"/>
                  </a:lnTo>
                  <a:lnTo>
                    <a:pt x="1157" y="79"/>
                  </a:lnTo>
                  <a:lnTo>
                    <a:pt x="1157" y="81"/>
                  </a:lnTo>
                  <a:lnTo>
                    <a:pt x="1160" y="81"/>
                  </a:lnTo>
                  <a:lnTo>
                    <a:pt x="1162" y="81"/>
                  </a:lnTo>
                  <a:lnTo>
                    <a:pt x="1162" y="84"/>
                  </a:lnTo>
                  <a:lnTo>
                    <a:pt x="1162" y="86"/>
                  </a:lnTo>
                  <a:lnTo>
                    <a:pt x="1162" y="90"/>
                  </a:lnTo>
                  <a:lnTo>
                    <a:pt x="1162" y="91"/>
                  </a:lnTo>
                  <a:lnTo>
                    <a:pt x="1162" y="95"/>
                  </a:lnTo>
                  <a:lnTo>
                    <a:pt x="1162" y="97"/>
                  </a:lnTo>
                  <a:lnTo>
                    <a:pt x="1162" y="100"/>
                  </a:lnTo>
                  <a:lnTo>
                    <a:pt x="1160" y="100"/>
                  </a:lnTo>
                  <a:lnTo>
                    <a:pt x="1162" y="100"/>
                  </a:lnTo>
                  <a:lnTo>
                    <a:pt x="1162" y="102"/>
                  </a:lnTo>
                  <a:lnTo>
                    <a:pt x="1165" y="102"/>
                  </a:lnTo>
                  <a:lnTo>
                    <a:pt x="1165" y="100"/>
                  </a:lnTo>
                  <a:lnTo>
                    <a:pt x="1165" y="102"/>
                  </a:lnTo>
                  <a:lnTo>
                    <a:pt x="1165" y="105"/>
                  </a:lnTo>
                  <a:lnTo>
                    <a:pt x="1162" y="105"/>
                  </a:lnTo>
                  <a:lnTo>
                    <a:pt x="1162" y="107"/>
                  </a:lnTo>
                  <a:lnTo>
                    <a:pt x="1165" y="107"/>
                  </a:lnTo>
                  <a:lnTo>
                    <a:pt x="1167" y="107"/>
                  </a:lnTo>
                  <a:lnTo>
                    <a:pt x="1171" y="107"/>
                  </a:lnTo>
                  <a:lnTo>
                    <a:pt x="1171" y="105"/>
                  </a:lnTo>
                  <a:lnTo>
                    <a:pt x="1171" y="107"/>
                  </a:lnTo>
                  <a:lnTo>
                    <a:pt x="1171" y="111"/>
                  </a:lnTo>
                  <a:lnTo>
                    <a:pt x="1171" y="112"/>
                  </a:lnTo>
                  <a:lnTo>
                    <a:pt x="1171" y="111"/>
                  </a:lnTo>
                  <a:lnTo>
                    <a:pt x="1172" y="111"/>
                  </a:lnTo>
                  <a:lnTo>
                    <a:pt x="1176" y="111"/>
                  </a:lnTo>
                  <a:lnTo>
                    <a:pt x="1172" y="111"/>
                  </a:lnTo>
                  <a:lnTo>
                    <a:pt x="1176" y="111"/>
                  </a:lnTo>
                  <a:lnTo>
                    <a:pt x="1176" y="112"/>
                  </a:lnTo>
                  <a:lnTo>
                    <a:pt x="1176" y="116"/>
                  </a:lnTo>
                  <a:lnTo>
                    <a:pt x="1176" y="118"/>
                  </a:lnTo>
                  <a:lnTo>
                    <a:pt x="1172" y="118"/>
                  </a:lnTo>
                  <a:lnTo>
                    <a:pt x="1176" y="118"/>
                  </a:lnTo>
                  <a:lnTo>
                    <a:pt x="1176" y="121"/>
                  </a:lnTo>
                  <a:lnTo>
                    <a:pt x="1178" y="121"/>
                  </a:lnTo>
                  <a:lnTo>
                    <a:pt x="1181" y="121"/>
                  </a:lnTo>
                  <a:lnTo>
                    <a:pt x="1181" y="123"/>
                  </a:lnTo>
                  <a:lnTo>
                    <a:pt x="1181" y="121"/>
                  </a:lnTo>
                  <a:lnTo>
                    <a:pt x="1183" y="121"/>
                  </a:lnTo>
                  <a:lnTo>
                    <a:pt x="1186" y="121"/>
                  </a:lnTo>
                  <a:lnTo>
                    <a:pt x="1188" y="121"/>
                  </a:lnTo>
                  <a:lnTo>
                    <a:pt x="1192" y="121"/>
                  </a:lnTo>
                  <a:lnTo>
                    <a:pt x="1192" y="118"/>
                  </a:lnTo>
                  <a:lnTo>
                    <a:pt x="1192" y="121"/>
                  </a:lnTo>
                  <a:lnTo>
                    <a:pt x="1193" y="121"/>
                  </a:lnTo>
                  <a:lnTo>
                    <a:pt x="1197" y="121"/>
                  </a:lnTo>
                  <a:lnTo>
                    <a:pt x="1197" y="118"/>
                  </a:lnTo>
                  <a:lnTo>
                    <a:pt x="1199" y="118"/>
                  </a:lnTo>
                  <a:lnTo>
                    <a:pt x="1202" y="118"/>
                  </a:lnTo>
                  <a:lnTo>
                    <a:pt x="1204" y="118"/>
                  </a:lnTo>
                  <a:lnTo>
                    <a:pt x="1207" y="118"/>
                  </a:lnTo>
                  <a:lnTo>
                    <a:pt x="1207" y="116"/>
                  </a:lnTo>
                  <a:lnTo>
                    <a:pt x="1209" y="116"/>
                  </a:lnTo>
                  <a:lnTo>
                    <a:pt x="1209" y="118"/>
                  </a:lnTo>
                  <a:lnTo>
                    <a:pt x="1209" y="116"/>
                  </a:lnTo>
                  <a:lnTo>
                    <a:pt x="1213" y="116"/>
                  </a:lnTo>
                  <a:lnTo>
                    <a:pt x="1213" y="118"/>
                  </a:lnTo>
                  <a:lnTo>
                    <a:pt x="1213" y="116"/>
                  </a:lnTo>
                  <a:lnTo>
                    <a:pt x="1214" y="116"/>
                  </a:lnTo>
                  <a:lnTo>
                    <a:pt x="1214" y="118"/>
                  </a:lnTo>
                  <a:lnTo>
                    <a:pt x="1218" y="118"/>
                  </a:lnTo>
                  <a:lnTo>
                    <a:pt x="1218" y="121"/>
                  </a:lnTo>
                  <a:lnTo>
                    <a:pt x="1218" y="123"/>
                  </a:lnTo>
                  <a:lnTo>
                    <a:pt x="1220" y="123"/>
                  </a:lnTo>
                  <a:lnTo>
                    <a:pt x="1220" y="126"/>
                  </a:lnTo>
                  <a:lnTo>
                    <a:pt x="1220" y="128"/>
                  </a:lnTo>
                  <a:lnTo>
                    <a:pt x="1218" y="128"/>
                  </a:lnTo>
                  <a:lnTo>
                    <a:pt x="1214" y="132"/>
                  </a:lnTo>
                  <a:lnTo>
                    <a:pt x="1214" y="133"/>
                  </a:lnTo>
                  <a:lnTo>
                    <a:pt x="1213" y="133"/>
                  </a:lnTo>
                  <a:lnTo>
                    <a:pt x="1209" y="133"/>
                  </a:lnTo>
                  <a:lnTo>
                    <a:pt x="1209" y="137"/>
                  </a:lnTo>
                  <a:lnTo>
                    <a:pt x="1207" y="137"/>
                  </a:lnTo>
                  <a:lnTo>
                    <a:pt x="1207" y="139"/>
                  </a:lnTo>
                  <a:lnTo>
                    <a:pt x="1207" y="142"/>
                  </a:lnTo>
                  <a:lnTo>
                    <a:pt x="1204" y="142"/>
                  </a:lnTo>
                  <a:lnTo>
                    <a:pt x="1204" y="144"/>
                  </a:lnTo>
                  <a:lnTo>
                    <a:pt x="1204" y="147"/>
                  </a:lnTo>
                  <a:lnTo>
                    <a:pt x="1202" y="147"/>
                  </a:lnTo>
                  <a:lnTo>
                    <a:pt x="1202" y="151"/>
                  </a:lnTo>
                  <a:lnTo>
                    <a:pt x="1204" y="151"/>
                  </a:lnTo>
                  <a:lnTo>
                    <a:pt x="1204" y="147"/>
                  </a:lnTo>
                  <a:lnTo>
                    <a:pt x="1207" y="147"/>
                  </a:lnTo>
                  <a:lnTo>
                    <a:pt x="1207" y="151"/>
                  </a:lnTo>
                  <a:lnTo>
                    <a:pt x="1207" y="147"/>
                  </a:lnTo>
                  <a:lnTo>
                    <a:pt x="1209" y="147"/>
                  </a:lnTo>
                  <a:lnTo>
                    <a:pt x="1209" y="151"/>
                  </a:lnTo>
                  <a:lnTo>
                    <a:pt x="1209" y="153"/>
                  </a:lnTo>
                  <a:lnTo>
                    <a:pt x="1209" y="156"/>
                  </a:lnTo>
                  <a:lnTo>
                    <a:pt x="1213" y="156"/>
                  </a:lnTo>
                  <a:lnTo>
                    <a:pt x="1213" y="158"/>
                  </a:lnTo>
                  <a:lnTo>
                    <a:pt x="1213" y="161"/>
                  </a:lnTo>
                  <a:lnTo>
                    <a:pt x="1213" y="163"/>
                  </a:lnTo>
                  <a:lnTo>
                    <a:pt x="1214" y="163"/>
                  </a:lnTo>
                  <a:lnTo>
                    <a:pt x="1214" y="167"/>
                  </a:lnTo>
                  <a:lnTo>
                    <a:pt x="1213" y="167"/>
                  </a:lnTo>
                  <a:lnTo>
                    <a:pt x="1214" y="168"/>
                  </a:lnTo>
                  <a:lnTo>
                    <a:pt x="1213" y="168"/>
                  </a:lnTo>
                  <a:lnTo>
                    <a:pt x="1209" y="168"/>
                  </a:lnTo>
                  <a:lnTo>
                    <a:pt x="1209" y="172"/>
                  </a:lnTo>
                  <a:lnTo>
                    <a:pt x="1209" y="174"/>
                  </a:lnTo>
                  <a:lnTo>
                    <a:pt x="1207" y="174"/>
                  </a:lnTo>
                  <a:lnTo>
                    <a:pt x="1209" y="174"/>
                  </a:lnTo>
                  <a:lnTo>
                    <a:pt x="1209" y="177"/>
                  </a:lnTo>
                  <a:lnTo>
                    <a:pt x="1209" y="179"/>
                  </a:lnTo>
                  <a:lnTo>
                    <a:pt x="1209" y="182"/>
                  </a:lnTo>
                  <a:lnTo>
                    <a:pt x="1213" y="184"/>
                  </a:lnTo>
                  <a:lnTo>
                    <a:pt x="1213" y="182"/>
                  </a:lnTo>
                  <a:lnTo>
                    <a:pt x="1214" y="184"/>
                  </a:lnTo>
                  <a:lnTo>
                    <a:pt x="1218" y="184"/>
                  </a:lnTo>
                  <a:lnTo>
                    <a:pt x="1220" y="184"/>
                  </a:lnTo>
                  <a:lnTo>
                    <a:pt x="1220" y="188"/>
                  </a:lnTo>
                  <a:lnTo>
                    <a:pt x="1220" y="189"/>
                  </a:lnTo>
                  <a:lnTo>
                    <a:pt x="1220" y="193"/>
                  </a:lnTo>
                  <a:lnTo>
                    <a:pt x="1218" y="193"/>
                  </a:lnTo>
                  <a:lnTo>
                    <a:pt x="1214" y="193"/>
                  </a:lnTo>
                  <a:lnTo>
                    <a:pt x="1214" y="195"/>
                  </a:lnTo>
                  <a:lnTo>
                    <a:pt x="1213" y="195"/>
                  </a:lnTo>
                  <a:lnTo>
                    <a:pt x="1213" y="198"/>
                  </a:lnTo>
                  <a:lnTo>
                    <a:pt x="1209" y="198"/>
                  </a:lnTo>
                  <a:lnTo>
                    <a:pt x="1209" y="200"/>
                  </a:lnTo>
                  <a:lnTo>
                    <a:pt x="1209" y="203"/>
                  </a:lnTo>
                  <a:lnTo>
                    <a:pt x="1207" y="203"/>
                  </a:lnTo>
                  <a:lnTo>
                    <a:pt x="1207" y="205"/>
                  </a:lnTo>
                  <a:lnTo>
                    <a:pt x="1207" y="209"/>
                  </a:lnTo>
                  <a:lnTo>
                    <a:pt x="1207" y="210"/>
                  </a:lnTo>
                  <a:lnTo>
                    <a:pt x="1207" y="214"/>
                  </a:lnTo>
                  <a:lnTo>
                    <a:pt x="1209" y="214"/>
                  </a:lnTo>
                  <a:lnTo>
                    <a:pt x="1209" y="216"/>
                  </a:lnTo>
                  <a:lnTo>
                    <a:pt x="1209" y="219"/>
                  </a:lnTo>
                  <a:lnTo>
                    <a:pt x="1213" y="219"/>
                  </a:lnTo>
                  <a:lnTo>
                    <a:pt x="1213" y="221"/>
                  </a:lnTo>
                  <a:lnTo>
                    <a:pt x="1209" y="221"/>
                  </a:lnTo>
                  <a:lnTo>
                    <a:pt x="1213" y="221"/>
                  </a:lnTo>
                  <a:lnTo>
                    <a:pt x="1213" y="224"/>
                  </a:lnTo>
                  <a:lnTo>
                    <a:pt x="1213" y="226"/>
                  </a:lnTo>
                  <a:lnTo>
                    <a:pt x="1213" y="230"/>
                  </a:lnTo>
                  <a:lnTo>
                    <a:pt x="1209" y="230"/>
                  </a:lnTo>
                  <a:lnTo>
                    <a:pt x="1209" y="232"/>
                  </a:lnTo>
                  <a:lnTo>
                    <a:pt x="1209" y="235"/>
                  </a:lnTo>
                  <a:lnTo>
                    <a:pt x="1209" y="237"/>
                  </a:lnTo>
                  <a:lnTo>
                    <a:pt x="1213" y="237"/>
                  </a:lnTo>
                  <a:lnTo>
                    <a:pt x="1213" y="240"/>
                  </a:lnTo>
                  <a:lnTo>
                    <a:pt x="1209" y="240"/>
                  </a:lnTo>
                  <a:lnTo>
                    <a:pt x="1213" y="240"/>
                  </a:lnTo>
                  <a:lnTo>
                    <a:pt x="1213" y="242"/>
                  </a:lnTo>
                  <a:lnTo>
                    <a:pt x="1213" y="246"/>
                  </a:lnTo>
                  <a:lnTo>
                    <a:pt x="1213" y="247"/>
                  </a:lnTo>
                  <a:lnTo>
                    <a:pt x="1209" y="247"/>
                  </a:lnTo>
                  <a:lnTo>
                    <a:pt x="1209" y="251"/>
                  </a:lnTo>
                  <a:lnTo>
                    <a:pt x="1207" y="251"/>
                  </a:lnTo>
                  <a:lnTo>
                    <a:pt x="1207" y="253"/>
                  </a:lnTo>
                  <a:lnTo>
                    <a:pt x="1209" y="253"/>
                  </a:lnTo>
                  <a:lnTo>
                    <a:pt x="1209" y="256"/>
                  </a:lnTo>
                  <a:lnTo>
                    <a:pt x="1209" y="258"/>
                  </a:lnTo>
                  <a:lnTo>
                    <a:pt x="1209" y="261"/>
                  </a:lnTo>
                  <a:lnTo>
                    <a:pt x="1209" y="263"/>
                  </a:lnTo>
                  <a:lnTo>
                    <a:pt x="1209" y="267"/>
                  </a:lnTo>
                  <a:lnTo>
                    <a:pt x="1209" y="268"/>
                  </a:lnTo>
                  <a:lnTo>
                    <a:pt x="1213" y="268"/>
                  </a:lnTo>
                  <a:lnTo>
                    <a:pt x="1213" y="272"/>
                  </a:lnTo>
                  <a:lnTo>
                    <a:pt x="1214" y="272"/>
                  </a:lnTo>
                  <a:lnTo>
                    <a:pt x="1214" y="274"/>
                  </a:lnTo>
                  <a:lnTo>
                    <a:pt x="1218" y="274"/>
                  </a:lnTo>
                  <a:lnTo>
                    <a:pt x="1220" y="274"/>
                  </a:lnTo>
                  <a:lnTo>
                    <a:pt x="1220" y="277"/>
                  </a:lnTo>
                  <a:lnTo>
                    <a:pt x="1220" y="274"/>
                  </a:lnTo>
                  <a:lnTo>
                    <a:pt x="1220" y="277"/>
                  </a:lnTo>
                  <a:lnTo>
                    <a:pt x="1223" y="277"/>
                  </a:lnTo>
                  <a:lnTo>
                    <a:pt x="1223" y="279"/>
                  </a:lnTo>
                  <a:lnTo>
                    <a:pt x="1223" y="277"/>
                  </a:lnTo>
                  <a:lnTo>
                    <a:pt x="1225" y="277"/>
                  </a:lnTo>
                  <a:lnTo>
                    <a:pt x="1228" y="277"/>
                  </a:lnTo>
                  <a:lnTo>
                    <a:pt x="1228" y="279"/>
                  </a:lnTo>
                  <a:lnTo>
                    <a:pt x="1230" y="279"/>
                  </a:lnTo>
                  <a:lnTo>
                    <a:pt x="1234" y="279"/>
                  </a:lnTo>
                  <a:lnTo>
                    <a:pt x="1235" y="279"/>
                  </a:lnTo>
                  <a:lnTo>
                    <a:pt x="1235" y="282"/>
                  </a:lnTo>
                  <a:lnTo>
                    <a:pt x="1235" y="284"/>
                  </a:lnTo>
                  <a:lnTo>
                    <a:pt x="1235" y="288"/>
                  </a:lnTo>
                  <a:lnTo>
                    <a:pt x="1235" y="289"/>
                  </a:lnTo>
                  <a:lnTo>
                    <a:pt x="1235" y="293"/>
                  </a:lnTo>
                  <a:lnTo>
                    <a:pt x="1239" y="293"/>
                  </a:lnTo>
                  <a:lnTo>
                    <a:pt x="1241" y="293"/>
                  </a:lnTo>
                  <a:lnTo>
                    <a:pt x="1241" y="295"/>
                  </a:lnTo>
                  <a:lnTo>
                    <a:pt x="1241" y="298"/>
                  </a:lnTo>
                  <a:lnTo>
                    <a:pt x="1244" y="298"/>
                  </a:lnTo>
                  <a:lnTo>
                    <a:pt x="1246" y="298"/>
                  </a:lnTo>
                  <a:lnTo>
                    <a:pt x="1249" y="298"/>
                  </a:lnTo>
                  <a:lnTo>
                    <a:pt x="1249" y="300"/>
                  </a:lnTo>
                  <a:lnTo>
                    <a:pt x="1251" y="300"/>
                  </a:lnTo>
                  <a:lnTo>
                    <a:pt x="1251" y="303"/>
                  </a:lnTo>
                  <a:lnTo>
                    <a:pt x="1251" y="305"/>
                  </a:lnTo>
                  <a:lnTo>
                    <a:pt x="1255" y="305"/>
                  </a:lnTo>
                  <a:lnTo>
                    <a:pt x="1255" y="309"/>
                  </a:lnTo>
                  <a:lnTo>
                    <a:pt x="1255" y="310"/>
                  </a:lnTo>
                  <a:lnTo>
                    <a:pt x="1255" y="314"/>
                  </a:lnTo>
                  <a:lnTo>
                    <a:pt x="1255" y="316"/>
                  </a:lnTo>
                  <a:lnTo>
                    <a:pt x="1255" y="319"/>
                  </a:lnTo>
                  <a:lnTo>
                    <a:pt x="1255" y="321"/>
                  </a:lnTo>
                  <a:lnTo>
                    <a:pt x="1255" y="324"/>
                  </a:lnTo>
                  <a:lnTo>
                    <a:pt x="1251" y="324"/>
                  </a:lnTo>
                  <a:lnTo>
                    <a:pt x="1251" y="326"/>
                  </a:lnTo>
                  <a:lnTo>
                    <a:pt x="1249" y="326"/>
                  </a:lnTo>
                  <a:lnTo>
                    <a:pt x="1249" y="330"/>
                  </a:lnTo>
                  <a:lnTo>
                    <a:pt x="1251" y="330"/>
                  </a:lnTo>
                  <a:lnTo>
                    <a:pt x="1249" y="330"/>
                  </a:lnTo>
                  <a:lnTo>
                    <a:pt x="1249" y="331"/>
                  </a:lnTo>
                  <a:lnTo>
                    <a:pt x="1251" y="331"/>
                  </a:lnTo>
                  <a:lnTo>
                    <a:pt x="1249" y="331"/>
                  </a:lnTo>
                  <a:lnTo>
                    <a:pt x="1251" y="331"/>
                  </a:lnTo>
                  <a:lnTo>
                    <a:pt x="1251" y="335"/>
                  </a:lnTo>
                  <a:lnTo>
                    <a:pt x="1255" y="335"/>
                  </a:lnTo>
                  <a:lnTo>
                    <a:pt x="1255" y="338"/>
                  </a:lnTo>
                  <a:lnTo>
                    <a:pt x="1251" y="338"/>
                  </a:lnTo>
                  <a:lnTo>
                    <a:pt x="1251" y="340"/>
                  </a:lnTo>
                  <a:lnTo>
                    <a:pt x="1249" y="340"/>
                  </a:lnTo>
                  <a:lnTo>
                    <a:pt x="1249" y="344"/>
                  </a:lnTo>
                  <a:lnTo>
                    <a:pt x="1249" y="340"/>
                  </a:lnTo>
                  <a:lnTo>
                    <a:pt x="1249" y="344"/>
                  </a:lnTo>
                  <a:lnTo>
                    <a:pt x="1251" y="344"/>
                  </a:lnTo>
                  <a:lnTo>
                    <a:pt x="1251" y="345"/>
                  </a:lnTo>
                  <a:lnTo>
                    <a:pt x="1249" y="345"/>
                  </a:lnTo>
                  <a:lnTo>
                    <a:pt x="1249" y="349"/>
                  </a:lnTo>
                  <a:lnTo>
                    <a:pt x="1249" y="351"/>
                  </a:lnTo>
                  <a:lnTo>
                    <a:pt x="1246" y="351"/>
                  </a:lnTo>
                  <a:lnTo>
                    <a:pt x="1246" y="354"/>
                  </a:lnTo>
                  <a:lnTo>
                    <a:pt x="1246" y="356"/>
                  </a:lnTo>
                  <a:lnTo>
                    <a:pt x="1246" y="359"/>
                  </a:lnTo>
                  <a:lnTo>
                    <a:pt x="1244" y="359"/>
                  </a:lnTo>
                  <a:lnTo>
                    <a:pt x="1241" y="359"/>
                  </a:lnTo>
                  <a:lnTo>
                    <a:pt x="1241" y="361"/>
                  </a:lnTo>
                  <a:lnTo>
                    <a:pt x="1239" y="361"/>
                  </a:lnTo>
                  <a:lnTo>
                    <a:pt x="1239" y="359"/>
                  </a:lnTo>
                  <a:lnTo>
                    <a:pt x="1235" y="359"/>
                  </a:lnTo>
                  <a:lnTo>
                    <a:pt x="1235" y="361"/>
                  </a:lnTo>
                  <a:lnTo>
                    <a:pt x="1234" y="361"/>
                  </a:lnTo>
                  <a:lnTo>
                    <a:pt x="1230" y="361"/>
                  </a:lnTo>
                  <a:lnTo>
                    <a:pt x="1228" y="361"/>
                  </a:lnTo>
                  <a:lnTo>
                    <a:pt x="1225" y="361"/>
                  </a:lnTo>
                  <a:lnTo>
                    <a:pt x="1228" y="361"/>
                  </a:lnTo>
                  <a:lnTo>
                    <a:pt x="1228" y="365"/>
                  </a:lnTo>
                  <a:lnTo>
                    <a:pt x="1225" y="365"/>
                  </a:lnTo>
                  <a:lnTo>
                    <a:pt x="1223" y="365"/>
                  </a:lnTo>
                  <a:lnTo>
                    <a:pt x="1220" y="365"/>
                  </a:lnTo>
                  <a:lnTo>
                    <a:pt x="1220" y="366"/>
                  </a:lnTo>
                  <a:lnTo>
                    <a:pt x="1218" y="366"/>
                  </a:lnTo>
                  <a:lnTo>
                    <a:pt x="1218" y="370"/>
                  </a:lnTo>
                  <a:lnTo>
                    <a:pt x="1214" y="370"/>
                  </a:lnTo>
                  <a:lnTo>
                    <a:pt x="1218" y="370"/>
                  </a:lnTo>
                  <a:lnTo>
                    <a:pt x="1214" y="370"/>
                  </a:lnTo>
                  <a:lnTo>
                    <a:pt x="1214" y="372"/>
                  </a:lnTo>
                  <a:lnTo>
                    <a:pt x="1213" y="372"/>
                  </a:lnTo>
                  <a:lnTo>
                    <a:pt x="1209" y="372"/>
                  </a:lnTo>
                  <a:lnTo>
                    <a:pt x="1209" y="375"/>
                  </a:lnTo>
                  <a:lnTo>
                    <a:pt x="1207" y="375"/>
                  </a:lnTo>
                  <a:lnTo>
                    <a:pt x="1204" y="375"/>
                  </a:lnTo>
                  <a:lnTo>
                    <a:pt x="1202" y="375"/>
                  </a:lnTo>
                  <a:lnTo>
                    <a:pt x="1202" y="372"/>
                  </a:lnTo>
                  <a:lnTo>
                    <a:pt x="1202" y="375"/>
                  </a:lnTo>
                  <a:lnTo>
                    <a:pt x="1199" y="375"/>
                  </a:lnTo>
                  <a:lnTo>
                    <a:pt x="1199" y="372"/>
                  </a:lnTo>
                  <a:lnTo>
                    <a:pt x="1199" y="375"/>
                  </a:lnTo>
                  <a:lnTo>
                    <a:pt x="1199" y="372"/>
                  </a:lnTo>
                  <a:lnTo>
                    <a:pt x="1197" y="372"/>
                  </a:lnTo>
                  <a:lnTo>
                    <a:pt x="1193" y="372"/>
                  </a:lnTo>
                  <a:lnTo>
                    <a:pt x="1192" y="372"/>
                  </a:lnTo>
                  <a:lnTo>
                    <a:pt x="1192" y="370"/>
                  </a:lnTo>
                  <a:lnTo>
                    <a:pt x="1193" y="370"/>
                  </a:lnTo>
                  <a:lnTo>
                    <a:pt x="1193" y="366"/>
                  </a:lnTo>
                  <a:lnTo>
                    <a:pt x="1193" y="365"/>
                  </a:lnTo>
                  <a:lnTo>
                    <a:pt x="1192" y="365"/>
                  </a:lnTo>
                  <a:lnTo>
                    <a:pt x="1193" y="365"/>
                  </a:lnTo>
                  <a:lnTo>
                    <a:pt x="1192" y="365"/>
                  </a:lnTo>
                  <a:lnTo>
                    <a:pt x="1192" y="361"/>
                  </a:lnTo>
                  <a:lnTo>
                    <a:pt x="1193" y="361"/>
                  </a:lnTo>
                  <a:lnTo>
                    <a:pt x="1193" y="359"/>
                  </a:lnTo>
                  <a:lnTo>
                    <a:pt x="1197" y="359"/>
                  </a:lnTo>
                  <a:lnTo>
                    <a:pt x="1197" y="356"/>
                  </a:lnTo>
                  <a:lnTo>
                    <a:pt x="1197" y="354"/>
                  </a:lnTo>
                  <a:lnTo>
                    <a:pt x="1199" y="354"/>
                  </a:lnTo>
                  <a:lnTo>
                    <a:pt x="1197" y="354"/>
                  </a:lnTo>
                  <a:lnTo>
                    <a:pt x="1197" y="351"/>
                  </a:lnTo>
                  <a:lnTo>
                    <a:pt x="1197" y="349"/>
                  </a:lnTo>
                  <a:lnTo>
                    <a:pt x="1193" y="349"/>
                  </a:lnTo>
                  <a:lnTo>
                    <a:pt x="1193" y="345"/>
                  </a:lnTo>
                  <a:lnTo>
                    <a:pt x="1193" y="349"/>
                  </a:lnTo>
                  <a:lnTo>
                    <a:pt x="1192" y="349"/>
                  </a:lnTo>
                  <a:lnTo>
                    <a:pt x="1192" y="345"/>
                  </a:lnTo>
                  <a:lnTo>
                    <a:pt x="1188" y="345"/>
                  </a:lnTo>
                  <a:lnTo>
                    <a:pt x="1186" y="345"/>
                  </a:lnTo>
                  <a:lnTo>
                    <a:pt x="1183" y="345"/>
                  </a:lnTo>
                  <a:lnTo>
                    <a:pt x="1181" y="345"/>
                  </a:lnTo>
                  <a:lnTo>
                    <a:pt x="1183" y="345"/>
                  </a:lnTo>
                  <a:lnTo>
                    <a:pt x="1183" y="344"/>
                  </a:lnTo>
                  <a:lnTo>
                    <a:pt x="1181" y="344"/>
                  </a:lnTo>
                  <a:lnTo>
                    <a:pt x="1181" y="340"/>
                  </a:lnTo>
                  <a:lnTo>
                    <a:pt x="1178" y="340"/>
                  </a:lnTo>
                  <a:lnTo>
                    <a:pt x="1178" y="338"/>
                  </a:lnTo>
                  <a:lnTo>
                    <a:pt x="1181" y="338"/>
                  </a:lnTo>
                  <a:lnTo>
                    <a:pt x="1178" y="338"/>
                  </a:lnTo>
                  <a:lnTo>
                    <a:pt x="1176" y="338"/>
                  </a:lnTo>
                  <a:lnTo>
                    <a:pt x="1176" y="335"/>
                  </a:lnTo>
                  <a:lnTo>
                    <a:pt x="1176" y="338"/>
                  </a:lnTo>
                  <a:lnTo>
                    <a:pt x="1172" y="338"/>
                  </a:lnTo>
                  <a:lnTo>
                    <a:pt x="1172" y="335"/>
                  </a:lnTo>
                  <a:lnTo>
                    <a:pt x="1172" y="338"/>
                  </a:lnTo>
                  <a:lnTo>
                    <a:pt x="1172" y="335"/>
                  </a:lnTo>
                  <a:lnTo>
                    <a:pt x="1171" y="335"/>
                  </a:lnTo>
                  <a:lnTo>
                    <a:pt x="1171" y="338"/>
                  </a:lnTo>
                  <a:lnTo>
                    <a:pt x="1171" y="335"/>
                  </a:lnTo>
                  <a:lnTo>
                    <a:pt x="1171" y="338"/>
                  </a:lnTo>
                  <a:lnTo>
                    <a:pt x="1171" y="335"/>
                  </a:lnTo>
                  <a:lnTo>
                    <a:pt x="1167" y="335"/>
                  </a:lnTo>
                  <a:lnTo>
                    <a:pt x="1165" y="335"/>
                  </a:lnTo>
                  <a:lnTo>
                    <a:pt x="1165" y="331"/>
                  </a:lnTo>
                  <a:lnTo>
                    <a:pt x="1162" y="331"/>
                  </a:lnTo>
                  <a:lnTo>
                    <a:pt x="1162" y="330"/>
                  </a:lnTo>
                  <a:lnTo>
                    <a:pt x="1160" y="330"/>
                  </a:lnTo>
                  <a:lnTo>
                    <a:pt x="1160" y="326"/>
                  </a:lnTo>
                  <a:lnTo>
                    <a:pt x="1160" y="330"/>
                  </a:lnTo>
                  <a:lnTo>
                    <a:pt x="1160" y="326"/>
                  </a:lnTo>
                  <a:lnTo>
                    <a:pt x="1160" y="330"/>
                  </a:lnTo>
                  <a:lnTo>
                    <a:pt x="1160" y="326"/>
                  </a:lnTo>
                  <a:lnTo>
                    <a:pt x="1157" y="326"/>
                  </a:lnTo>
                  <a:lnTo>
                    <a:pt x="1157" y="330"/>
                  </a:lnTo>
                  <a:lnTo>
                    <a:pt x="1155" y="330"/>
                  </a:lnTo>
                  <a:lnTo>
                    <a:pt x="1151" y="330"/>
                  </a:lnTo>
                  <a:lnTo>
                    <a:pt x="1150" y="330"/>
                  </a:lnTo>
                  <a:lnTo>
                    <a:pt x="1146" y="330"/>
                  </a:lnTo>
                  <a:lnTo>
                    <a:pt x="1144" y="330"/>
                  </a:lnTo>
                  <a:lnTo>
                    <a:pt x="1144" y="326"/>
                  </a:lnTo>
                  <a:lnTo>
                    <a:pt x="1141" y="326"/>
                  </a:lnTo>
                  <a:lnTo>
                    <a:pt x="1139" y="326"/>
                  </a:lnTo>
                  <a:lnTo>
                    <a:pt x="1136" y="326"/>
                  </a:lnTo>
                  <a:lnTo>
                    <a:pt x="1136" y="324"/>
                  </a:lnTo>
                  <a:lnTo>
                    <a:pt x="1136" y="326"/>
                  </a:lnTo>
                  <a:lnTo>
                    <a:pt x="1134" y="326"/>
                  </a:lnTo>
                  <a:lnTo>
                    <a:pt x="1130" y="326"/>
                  </a:lnTo>
                  <a:lnTo>
                    <a:pt x="1130" y="330"/>
                  </a:lnTo>
                  <a:lnTo>
                    <a:pt x="1130" y="326"/>
                  </a:lnTo>
                  <a:lnTo>
                    <a:pt x="1128" y="326"/>
                  </a:lnTo>
                  <a:lnTo>
                    <a:pt x="1125" y="326"/>
                  </a:lnTo>
                  <a:lnTo>
                    <a:pt x="1123" y="326"/>
                  </a:lnTo>
                  <a:lnTo>
                    <a:pt x="1120" y="326"/>
                  </a:lnTo>
                  <a:lnTo>
                    <a:pt x="1118" y="326"/>
                  </a:lnTo>
                  <a:lnTo>
                    <a:pt x="1118" y="324"/>
                  </a:lnTo>
                  <a:lnTo>
                    <a:pt x="1114" y="324"/>
                  </a:lnTo>
                  <a:lnTo>
                    <a:pt x="1113" y="324"/>
                  </a:lnTo>
                  <a:lnTo>
                    <a:pt x="1113" y="326"/>
                  </a:lnTo>
                  <a:lnTo>
                    <a:pt x="1109" y="326"/>
                  </a:lnTo>
                  <a:lnTo>
                    <a:pt x="1109" y="324"/>
                  </a:lnTo>
                  <a:lnTo>
                    <a:pt x="1107" y="324"/>
                  </a:lnTo>
                  <a:lnTo>
                    <a:pt x="1107" y="321"/>
                  </a:lnTo>
                  <a:lnTo>
                    <a:pt x="1107" y="324"/>
                  </a:lnTo>
                  <a:lnTo>
                    <a:pt x="1104" y="321"/>
                  </a:lnTo>
                  <a:lnTo>
                    <a:pt x="1102" y="321"/>
                  </a:lnTo>
                  <a:lnTo>
                    <a:pt x="1099" y="321"/>
                  </a:lnTo>
                  <a:lnTo>
                    <a:pt x="1097" y="321"/>
                  </a:lnTo>
                  <a:lnTo>
                    <a:pt x="1097" y="319"/>
                  </a:lnTo>
                  <a:lnTo>
                    <a:pt x="1093" y="319"/>
                  </a:lnTo>
                  <a:lnTo>
                    <a:pt x="1093" y="316"/>
                  </a:lnTo>
                  <a:lnTo>
                    <a:pt x="1093" y="314"/>
                  </a:lnTo>
                  <a:lnTo>
                    <a:pt x="1092" y="314"/>
                  </a:lnTo>
                  <a:lnTo>
                    <a:pt x="1088" y="314"/>
                  </a:lnTo>
                  <a:lnTo>
                    <a:pt x="1088" y="310"/>
                  </a:lnTo>
                  <a:lnTo>
                    <a:pt x="1086" y="310"/>
                  </a:lnTo>
                  <a:lnTo>
                    <a:pt x="1086" y="309"/>
                  </a:lnTo>
                  <a:lnTo>
                    <a:pt x="1086" y="305"/>
                  </a:lnTo>
                  <a:lnTo>
                    <a:pt x="1083" y="305"/>
                  </a:lnTo>
                  <a:lnTo>
                    <a:pt x="1083" y="303"/>
                  </a:lnTo>
                  <a:lnTo>
                    <a:pt x="1081" y="303"/>
                  </a:lnTo>
                  <a:lnTo>
                    <a:pt x="1083" y="303"/>
                  </a:lnTo>
                  <a:lnTo>
                    <a:pt x="1081" y="303"/>
                  </a:lnTo>
                  <a:lnTo>
                    <a:pt x="1081" y="300"/>
                  </a:lnTo>
                  <a:lnTo>
                    <a:pt x="1078" y="300"/>
                  </a:lnTo>
                  <a:lnTo>
                    <a:pt x="1074" y="300"/>
                  </a:lnTo>
                  <a:lnTo>
                    <a:pt x="1072" y="300"/>
                  </a:lnTo>
                  <a:lnTo>
                    <a:pt x="1069" y="300"/>
                  </a:lnTo>
                  <a:lnTo>
                    <a:pt x="1069" y="298"/>
                  </a:lnTo>
                  <a:lnTo>
                    <a:pt x="1069" y="295"/>
                  </a:lnTo>
                  <a:lnTo>
                    <a:pt x="1067" y="295"/>
                  </a:lnTo>
                  <a:lnTo>
                    <a:pt x="1067" y="293"/>
                  </a:lnTo>
                  <a:lnTo>
                    <a:pt x="1064" y="293"/>
                  </a:lnTo>
                  <a:lnTo>
                    <a:pt x="1062" y="293"/>
                  </a:lnTo>
                  <a:lnTo>
                    <a:pt x="1062" y="295"/>
                  </a:lnTo>
                  <a:lnTo>
                    <a:pt x="1062" y="293"/>
                  </a:lnTo>
                  <a:lnTo>
                    <a:pt x="1058" y="293"/>
                  </a:lnTo>
                  <a:lnTo>
                    <a:pt x="1058" y="295"/>
                  </a:lnTo>
                  <a:lnTo>
                    <a:pt x="1057" y="295"/>
                  </a:lnTo>
                  <a:lnTo>
                    <a:pt x="1057" y="298"/>
                  </a:lnTo>
                  <a:lnTo>
                    <a:pt x="1053" y="298"/>
                  </a:lnTo>
                  <a:lnTo>
                    <a:pt x="1051" y="298"/>
                  </a:lnTo>
                  <a:lnTo>
                    <a:pt x="1048" y="298"/>
                  </a:lnTo>
                  <a:lnTo>
                    <a:pt x="1048" y="295"/>
                  </a:lnTo>
                  <a:lnTo>
                    <a:pt x="1048" y="298"/>
                  </a:lnTo>
                  <a:lnTo>
                    <a:pt x="1048" y="295"/>
                  </a:lnTo>
                  <a:lnTo>
                    <a:pt x="1048" y="298"/>
                  </a:lnTo>
                  <a:lnTo>
                    <a:pt x="1046" y="298"/>
                  </a:lnTo>
                  <a:lnTo>
                    <a:pt x="1046" y="295"/>
                  </a:lnTo>
                  <a:lnTo>
                    <a:pt x="1043" y="295"/>
                  </a:lnTo>
                  <a:lnTo>
                    <a:pt x="1046" y="295"/>
                  </a:lnTo>
                  <a:lnTo>
                    <a:pt x="1046" y="293"/>
                  </a:lnTo>
                  <a:lnTo>
                    <a:pt x="1043" y="293"/>
                  </a:lnTo>
                  <a:lnTo>
                    <a:pt x="1041" y="293"/>
                  </a:lnTo>
                  <a:lnTo>
                    <a:pt x="1037" y="293"/>
                  </a:lnTo>
                  <a:lnTo>
                    <a:pt x="1037" y="295"/>
                  </a:lnTo>
                  <a:lnTo>
                    <a:pt x="1036" y="295"/>
                  </a:lnTo>
                  <a:lnTo>
                    <a:pt x="1032" y="295"/>
                  </a:lnTo>
                  <a:lnTo>
                    <a:pt x="1030" y="295"/>
                  </a:lnTo>
                  <a:lnTo>
                    <a:pt x="1030" y="293"/>
                  </a:lnTo>
                  <a:lnTo>
                    <a:pt x="1027" y="293"/>
                  </a:lnTo>
                  <a:lnTo>
                    <a:pt x="1027" y="289"/>
                  </a:lnTo>
                  <a:lnTo>
                    <a:pt x="1027" y="293"/>
                  </a:lnTo>
                  <a:lnTo>
                    <a:pt x="1025" y="293"/>
                  </a:lnTo>
                  <a:lnTo>
                    <a:pt x="1025" y="295"/>
                  </a:lnTo>
                  <a:lnTo>
                    <a:pt x="1025" y="293"/>
                  </a:lnTo>
                  <a:lnTo>
                    <a:pt x="1025" y="295"/>
                  </a:lnTo>
                  <a:lnTo>
                    <a:pt x="1022" y="295"/>
                  </a:lnTo>
                  <a:lnTo>
                    <a:pt x="1022" y="293"/>
                  </a:lnTo>
                  <a:lnTo>
                    <a:pt x="1020" y="293"/>
                  </a:lnTo>
                  <a:lnTo>
                    <a:pt x="1020" y="289"/>
                  </a:lnTo>
                  <a:lnTo>
                    <a:pt x="1016" y="289"/>
                  </a:lnTo>
                  <a:lnTo>
                    <a:pt x="1016" y="293"/>
                  </a:lnTo>
                  <a:lnTo>
                    <a:pt x="1015" y="293"/>
                  </a:lnTo>
                  <a:lnTo>
                    <a:pt x="1015" y="289"/>
                  </a:lnTo>
                  <a:lnTo>
                    <a:pt x="1015" y="288"/>
                  </a:lnTo>
                  <a:lnTo>
                    <a:pt x="1011" y="288"/>
                  </a:lnTo>
                  <a:lnTo>
                    <a:pt x="1011" y="284"/>
                  </a:lnTo>
                  <a:lnTo>
                    <a:pt x="1011" y="282"/>
                  </a:lnTo>
                  <a:lnTo>
                    <a:pt x="1009" y="282"/>
                  </a:lnTo>
                  <a:lnTo>
                    <a:pt x="1009" y="284"/>
                  </a:lnTo>
                  <a:lnTo>
                    <a:pt x="1006" y="284"/>
                  </a:lnTo>
                  <a:lnTo>
                    <a:pt x="1006" y="282"/>
                  </a:lnTo>
                  <a:lnTo>
                    <a:pt x="1006" y="279"/>
                  </a:lnTo>
                  <a:lnTo>
                    <a:pt x="1006" y="277"/>
                  </a:lnTo>
                  <a:lnTo>
                    <a:pt x="1004" y="277"/>
                  </a:lnTo>
                  <a:lnTo>
                    <a:pt x="1004" y="274"/>
                  </a:lnTo>
                  <a:lnTo>
                    <a:pt x="1001" y="274"/>
                  </a:lnTo>
                  <a:lnTo>
                    <a:pt x="1001" y="277"/>
                  </a:lnTo>
                  <a:lnTo>
                    <a:pt x="1001" y="279"/>
                  </a:lnTo>
                  <a:lnTo>
                    <a:pt x="999" y="279"/>
                  </a:lnTo>
                  <a:lnTo>
                    <a:pt x="999" y="282"/>
                  </a:lnTo>
                  <a:lnTo>
                    <a:pt x="995" y="282"/>
                  </a:lnTo>
                  <a:lnTo>
                    <a:pt x="995" y="279"/>
                  </a:lnTo>
                  <a:lnTo>
                    <a:pt x="994" y="279"/>
                  </a:lnTo>
                  <a:lnTo>
                    <a:pt x="990" y="279"/>
                  </a:lnTo>
                  <a:lnTo>
                    <a:pt x="988" y="279"/>
                  </a:lnTo>
                  <a:lnTo>
                    <a:pt x="985" y="279"/>
                  </a:lnTo>
                  <a:lnTo>
                    <a:pt x="985" y="277"/>
                  </a:lnTo>
                  <a:lnTo>
                    <a:pt x="988" y="277"/>
                  </a:lnTo>
                  <a:lnTo>
                    <a:pt x="988" y="274"/>
                  </a:lnTo>
                  <a:lnTo>
                    <a:pt x="985" y="274"/>
                  </a:lnTo>
                  <a:lnTo>
                    <a:pt x="988" y="274"/>
                  </a:lnTo>
                  <a:lnTo>
                    <a:pt x="985" y="274"/>
                  </a:lnTo>
                  <a:lnTo>
                    <a:pt x="985" y="272"/>
                  </a:lnTo>
                  <a:lnTo>
                    <a:pt x="983" y="272"/>
                  </a:lnTo>
                  <a:lnTo>
                    <a:pt x="983" y="268"/>
                  </a:lnTo>
                  <a:lnTo>
                    <a:pt x="980" y="268"/>
                  </a:lnTo>
                  <a:lnTo>
                    <a:pt x="980" y="267"/>
                  </a:lnTo>
                  <a:lnTo>
                    <a:pt x="980" y="263"/>
                  </a:lnTo>
                  <a:lnTo>
                    <a:pt x="978" y="263"/>
                  </a:lnTo>
                  <a:lnTo>
                    <a:pt x="978" y="261"/>
                  </a:lnTo>
                  <a:lnTo>
                    <a:pt x="974" y="261"/>
                  </a:lnTo>
                  <a:lnTo>
                    <a:pt x="973" y="261"/>
                  </a:lnTo>
                  <a:lnTo>
                    <a:pt x="969" y="261"/>
                  </a:lnTo>
                  <a:lnTo>
                    <a:pt x="967" y="261"/>
                  </a:lnTo>
                  <a:lnTo>
                    <a:pt x="969" y="261"/>
                  </a:lnTo>
                  <a:lnTo>
                    <a:pt x="969" y="263"/>
                  </a:lnTo>
                  <a:lnTo>
                    <a:pt x="967" y="263"/>
                  </a:lnTo>
                  <a:lnTo>
                    <a:pt x="967" y="261"/>
                  </a:lnTo>
                  <a:lnTo>
                    <a:pt x="964" y="261"/>
                  </a:lnTo>
                  <a:lnTo>
                    <a:pt x="964" y="263"/>
                  </a:lnTo>
                  <a:lnTo>
                    <a:pt x="962" y="263"/>
                  </a:lnTo>
                  <a:lnTo>
                    <a:pt x="962" y="267"/>
                  </a:lnTo>
                  <a:lnTo>
                    <a:pt x="959" y="267"/>
                  </a:lnTo>
                  <a:lnTo>
                    <a:pt x="957" y="267"/>
                  </a:lnTo>
                  <a:lnTo>
                    <a:pt x="953" y="267"/>
                  </a:lnTo>
                  <a:lnTo>
                    <a:pt x="952" y="267"/>
                  </a:lnTo>
                  <a:lnTo>
                    <a:pt x="952" y="263"/>
                  </a:lnTo>
                  <a:lnTo>
                    <a:pt x="948" y="263"/>
                  </a:lnTo>
                  <a:lnTo>
                    <a:pt x="946" y="263"/>
                  </a:lnTo>
                  <a:lnTo>
                    <a:pt x="943" y="263"/>
                  </a:lnTo>
                  <a:lnTo>
                    <a:pt x="941" y="263"/>
                  </a:lnTo>
                  <a:lnTo>
                    <a:pt x="941" y="267"/>
                  </a:lnTo>
                  <a:lnTo>
                    <a:pt x="941" y="263"/>
                  </a:lnTo>
                  <a:lnTo>
                    <a:pt x="938" y="263"/>
                  </a:lnTo>
                  <a:lnTo>
                    <a:pt x="936" y="263"/>
                  </a:lnTo>
                  <a:lnTo>
                    <a:pt x="932" y="263"/>
                  </a:lnTo>
                  <a:lnTo>
                    <a:pt x="931" y="263"/>
                  </a:lnTo>
                  <a:lnTo>
                    <a:pt x="927" y="263"/>
                  </a:lnTo>
                  <a:lnTo>
                    <a:pt x="925" y="263"/>
                  </a:lnTo>
                  <a:lnTo>
                    <a:pt x="925" y="261"/>
                  </a:lnTo>
                  <a:lnTo>
                    <a:pt x="922" y="261"/>
                  </a:lnTo>
                  <a:lnTo>
                    <a:pt x="922" y="258"/>
                  </a:lnTo>
                  <a:lnTo>
                    <a:pt x="920" y="258"/>
                  </a:lnTo>
                  <a:lnTo>
                    <a:pt x="920" y="261"/>
                  </a:lnTo>
                  <a:lnTo>
                    <a:pt x="917" y="261"/>
                  </a:lnTo>
                  <a:lnTo>
                    <a:pt x="920" y="261"/>
                  </a:lnTo>
                  <a:lnTo>
                    <a:pt x="920" y="263"/>
                  </a:lnTo>
                  <a:lnTo>
                    <a:pt x="920" y="267"/>
                  </a:lnTo>
                  <a:lnTo>
                    <a:pt x="917" y="267"/>
                  </a:lnTo>
                  <a:lnTo>
                    <a:pt x="915" y="267"/>
                  </a:lnTo>
                  <a:lnTo>
                    <a:pt x="911" y="267"/>
                  </a:lnTo>
                  <a:lnTo>
                    <a:pt x="910" y="267"/>
                  </a:lnTo>
                  <a:lnTo>
                    <a:pt x="906" y="267"/>
                  </a:lnTo>
                  <a:lnTo>
                    <a:pt x="906" y="268"/>
                  </a:lnTo>
                  <a:lnTo>
                    <a:pt x="904" y="268"/>
                  </a:lnTo>
                  <a:lnTo>
                    <a:pt x="901" y="268"/>
                  </a:lnTo>
                  <a:lnTo>
                    <a:pt x="901" y="272"/>
                  </a:lnTo>
                  <a:lnTo>
                    <a:pt x="899" y="272"/>
                  </a:lnTo>
                  <a:lnTo>
                    <a:pt x="899" y="274"/>
                  </a:lnTo>
                  <a:lnTo>
                    <a:pt x="895" y="274"/>
                  </a:lnTo>
                  <a:lnTo>
                    <a:pt x="892" y="274"/>
                  </a:lnTo>
                  <a:lnTo>
                    <a:pt x="890" y="274"/>
                  </a:lnTo>
                  <a:lnTo>
                    <a:pt x="887" y="274"/>
                  </a:lnTo>
                  <a:lnTo>
                    <a:pt x="885" y="274"/>
                  </a:lnTo>
                  <a:lnTo>
                    <a:pt x="887" y="274"/>
                  </a:lnTo>
                  <a:lnTo>
                    <a:pt x="887" y="277"/>
                  </a:lnTo>
                  <a:lnTo>
                    <a:pt x="887" y="279"/>
                  </a:lnTo>
                  <a:lnTo>
                    <a:pt x="887" y="282"/>
                  </a:lnTo>
                  <a:lnTo>
                    <a:pt x="885" y="282"/>
                  </a:lnTo>
                  <a:lnTo>
                    <a:pt x="881" y="282"/>
                  </a:lnTo>
                  <a:lnTo>
                    <a:pt x="881" y="284"/>
                  </a:lnTo>
                  <a:lnTo>
                    <a:pt x="881" y="288"/>
                  </a:lnTo>
                  <a:lnTo>
                    <a:pt x="880" y="288"/>
                  </a:lnTo>
                  <a:lnTo>
                    <a:pt x="880" y="289"/>
                  </a:lnTo>
                  <a:lnTo>
                    <a:pt x="880" y="293"/>
                  </a:lnTo>
                  <a:lnTo>
                    <a:pt x="876" y="293"/>
                  </a:lnTo>
                  <a:lnTo>
                    <a:pt x="874" y="293"/>
                  </a:lnTo>
                  <a:lnTo>
                    <a:pt x="874" y="295"/>
                  </a:lnTo>
                  <a:lnTo>
                    <a:pt x="874" y="298"/>
                  </a:lnTo>
                  <a:lnTo>
                    <a:pt x="874" y="300"/>
                  </a:lnTo>
                  <a:lnTo>
                    <a:pt x="871" y="300"/>
                  </a:lnTo>
                  <a:lnTo>
                    <a:pt x="871" y="298"/>
                  </a:lnTo>
                  <a:lnTo>
                    <a:pt x="869" y="298"/>
                  </a:lnTo>
                  <a:lnTo>
                    <a:pt x="869" y="295"/>
                  </a:lnTo>
                  <a:lnTo>
                    <a:pt x="866" y="298"/>
                  </a:lnTo>
                  <a:lnTo>
                    <a:pt x="869" y="298"/>
                  </a:lnTo>
                  <a:lnTo>
                    <a:pt x="869" y="300"/>
                  </a:lnTo>
                  <a:lnTo>
                    <a:pt x="866" y="300"/>
                  </a:lnTo>
                  <a:lnTo>
                    <a:pt x="866" y="303"/>
                  </a:lnTo>
                  <a:lnTo>
                    <a:pt x="869" y="303"/>
                  </a:lnTo>
                  <a:lnTo>
                    <a:pt x="866" y="303"/>
                  </a:lnTo>
                  <a:lnTo>
                    <a:pt x="866" y="305"/>
                  </a:lnTo>
                  <a:lnTo>
                    <a:pt x="866" y="309"/>
                  </a:lnTo>
                  <a:lnTo>
                    <a:pt x="864" y="309"/>
                  </a:lnTo>
                  <a:lnTo>
                    <a:pt x="864" y="310"/>
                  </a:lnTo>
                  <a:lnTo>
                    <a:pt x="864" y="314"/>
                  </a:lnTo>
                  <a:lnTo>
                    <a:pt x="860" y="314"/>
                  </a:lnTo>
                  <a:lnTo>
                    <a:pt x="864" y="314"/>
                  </a:lnTo>
                  <a:lnTo>
                    <a:pt x="860" y="314"/>
                  </a:lnTo>
                  <a:lnTo>
                    <a:pt x="860" y="316"/>
                  </a:lnTo>
                  <a:lnTo>
                    <a:pt x="860" y="319"/>
                  </a:lnTo>
                  <a:lnTo>
                    <a:pt x="860" y="321"/>
                  </a:lnTo>
                  <a:lnTo>
                    <a:pt x="859" y="321"/>
                  </a:lnTo>
                  <a:lnTo>
                    <a:pt x="859" y="319"/>
                  </a:lnTo>
                  <a:lnTo>
                    <a:pt x="855" y="319"/>
                  </a:lnTo>
                  <a:lnTo>
                    <a:pt x="853" y="319"/>
                  </a:lnTo>
                  <a:lnTo>
                    <a:pt x="850" y="319"/>
                  </a:lnTo>
                  <a:lnTo>
                    <a:pt x="850" y="321"/>
                  </a:lnTo>
                  <a:lnTo>
                    <a:pt x="848" y="321"/>
                  </a:lnTo>
                  <a:lnTo>
                    <a:pt x="848" y="324"/>
                  </a:lnTo>
                  <a:lnTo>
                    <a:pt x="845" y="324"/>
                  </a:lnTo>
                  <a:lnTo>
                    <a:pt x="845" y="326"/>
                  </a:lnTo>
                  <a:lnTo>
                    <a:pt x="843" y="326"/>
                  </a:lnTo>
                  <a:lnTo>
                    <a:pt x="839" y="326"/>
                  </a:lnTo>
                  <a:lnTo>
                    <a:pt x="838" y="326"/>
                  </a:lnTo>
                  <a:lnTo>
                    <a:pt x="834" y="326"/>
                  </a:lnTo>
                  <a:lnTo>
                    <a:pt x="834" y="330"/>
                  </a:lnTo>
                  <a:lnTo>
                    <a:pt x="832" y="330"/>
                  </a:lnTo>
                  <a:lnTo>
                    <a:pt x="832" y="326"/>
                  </a:lnTo>
                  <a:lnTo>
                    <a:pt x="829" y="326"/>
                  </a:lnTo>
                  <a:lnTo>
                    <a:pt x="832" y="326"/>
                  </a:lnTo>
                  <a:lnTo>
                    <a:pt x="829" y="326"/>
                  </a:lnTo>
                  <a:lnTo>
                    <a:pt x="829" y="324"/>
                  </a:lnTo>
                  <a:lnTo>
                    <a:pt x="829" y="321"/>
                  </a:lnTo>
                  <a:lnTo>
                    <a:pt x="827" y="324"/>
                  </a:lnTo>
                  <a:lnTo>
                    <a:pt x="824" y="324"/>
                  </a:lnTo>
                  <a:lnTo>
                    <a:pt x="824" y="326"/>
                  </a:lnTo>
                  <a:lnTo>
                    <a:pt x="822" y="326"/>
                  </a:lnTo>
                  <a:lnTo>
                    <a:pt x="822" y="330"/>
                  </a:lnTo>
                  <a:lnTo>
                    <a:pt x="818" y="330"/>
                  </a:lnTo>
                  <a:lnTo>
                    <a:pt x="818" y="331"/>
                  </a:lnTo>
                  <a:lnTo>
                    <a:pt x="817" y="331"/>
                  </a:lnTo>
                  <a:lnTo>
                    <a:pt x="817" y="330"/>
                  </a:lnTo>
                  <a:lnTo>
                    <a:pt x="813" y="330"/>
                  </a:lnTo>
                  <a:lnTo>
                    <a:pt x="813" y="331"/>
                  </a:lnTo>
                  <a:lnTo>
                    <a:pt x="811" y="331"/>
                  </a:lnTo>
                  <a:lnTo>
                    <a:pt x="811" y="330"/>
                  </a:lnTo>
                  <a:lnTo>
                    <a:pt x="808" y="330"/>
                  </a:lnTo>
                  <a:lnTo>
                    <a:pt x="806" y="330"/>
                  </a:lnTo>
                  <a:lnTo>
                    <a:pt x="803" y="326"/>
                  </a:lnTo>
                  <a:lnTo>
                    <a:pt x="801" y="330"/>
                  </a:lnTo>
                  <a:lnTo>
                    <a:pt x="797" y="331"/>
                  </a:lnTo>
                  <a:lnTo>
                    <a:pt x="797" y="335"/>
                  </a:lnTo>
                  <a:lnTo>
                    <a:pt x="797" y="338"/>
                  </a:lnTo>
                  <a:lnTo>
                    <a:pt x="797" y="340"/>
                  </a:lnTo>
                  <a:lnTo>
                    <a:pt x="797" y="344"/>
                  </a:lnTo>
                  <a:lnTo>
                    <a:pt x="801" y="344"/>
                  </a:lnTo>
                  <a:lnTo>
                    <a:pt x="797" y="344"/>
                  </a:lnTo>
                  <a:lnTo>
                    <a:pt x="797" y="345"/>
                  </a:lnTo>
                  <a:lnTo>
                    <a:pt x="797" y="349"/>
                  </a:lnTo>
                  <a:lnTo>
                    <a:pt x="796" y="349"/>
                  </a:lnTo>
                  <a:lnTo>
                    <a:pt x="796" y="351"/>
                  </a:lnTo>
                  <a:lnTo>
                    <a:pt x="796" y="354"/>
                  </a:lnTo>
                  <a:lnTo>
                    <a:pt x="796" y="356"/>
                  </a:lnTo>
                  <a:lnTo>
                    <a:pt x="792" y="356"/>
                  </a:lnTo>
                  <a:lnTo>
                    <a:pt x="792" y="359"/>
                  </a:lnTo>
                  <a:lnTo>
                    <a:pt x="792" y="361"/>
                  </a:lnTo>
                  <a:lnTo>
                    <a:pt x="790" y="361"/>
                  </a:lnTo>
                  <a:lnTo>
                    <a:pt x="792" y="361"/>
                  </a:lnTo>
                  <a:lnTo>
                    <a:pt x="790" y="361"/>
                  </a:lnTo>
                  <a:lnTo>
                    <a:pt x="790" y="365"/>
                  </a:lnTo>
                  <a:lnTo>
                    <a:pt x="790" y="366"/>
                  </a:lnTo>
                  <a:lnTo>
                    <a:pt x="792" y="366"/>
                  </a:lnTo>
                  <a:lnTo>
                    <a:pt x="790" y="366"/>
                  </a:lnTo>
                  <a:lnTo>
                    <a:pt x="790" y="370"/>
                  </a:lnTo>
                  <a:lnTo>
                    <a:pt x="790" y="372"/>
                  </a:lnTo>
                  <a:lnTo>
                    <a:pt x="790" y="375"/>
                  </a:lnTo>
                  <a:lnTo>
                    <a:pt x="787" y="375"/>
                  </a:lnTo>
                  <a:lnTo>
                    <a:pt x="785" y="375"/>
                  </a:lnTo>
                  <a:lnTo>
                    <a:pt x="785" y="377"/>
                  </a:lnTo>
                  <a:lnTo>
                    <a:pt x="785" y="380"/>
                  </a:lnTo>
                  <a:lnTo>
                    <a:pt x="782" y="380"/>
                  </a:lnTo>
                  <a:lnTo>
                    <a:pt x="782" y="382"/>
                  </a:lnTo>
                  <a:lnTo>
                    <a:pt x="785" y="382"/>
                  </a:lnTo>
                  <a:lnTo>
                    <a:pt x="782" y="382"/>
                  </a:lnTo>
                  <a:lnTo>
                    <a:pt x="782" y="386"/>
                  </a:lnTo>
                  <a:lnTo>
                    <a:pt x="782" y="387"/>
                  </a:lnTo>
                  <a:lnTo>
                    <a:pt x="782" y="391"/>
                  </a:lnTo>
                  <a:lnTo>
                    <a:pt x="782" y="393"/>
                  </a:lnTo>
                  <a:lnTo>
                    <a:pt x="785" y="393"/>
                  </a:lnTo>
                  <a:lnTo>
                    <a:pt x="782" y="393"/>
                  </a:lnTo>
                  <a:lnTo>
                    <a:pt x="785" y="393"/>
                  </a:lnTo>
                  <a:lnTo>
                    <a:pt x="785" y="396"/>
                  </a:lnTo>
                  <a:lnTo>
                    <a:pt x="782" y="396"/>
                  </a:lnTo>
                  <a:lnTo>
                    <a:pt x="782" y="398"/>
                  </a:lnTo>
                  <a:lnTo>
                    <a:pt x="782" y="401"/>
                  </a:lnTo>
                  <a:lnTo>
                    <a:pt x="782" y="403"/>
                  </a:lnTo>
                  <a:lnTo>
                    <a:pt x="780" y="407"/>
                  </a:lnTo>
                  <a:lnTo>
                    <a:pt x="776" y="407"/>
                  </a:lnTo>
                  <a:lnTo>
                    <a:pt x="780" y="407"/>
                  </a:lnTo>
                  <a:lnTo>
                    <a:pt x="780" y="408"/>
                  </a:lnTo>
                  <a:lnTo>
                    <a:pt x="780" y="412"/>
                  </a:lnTo>
                  <a:lnTo>
                    <a:pt x="780" y="414"/>
                  </a:lnTo>
                  <a:lnTo>
                    <a:pt x="776" y="414"/>
                  </a:lnTo>
                  <a:lnTo>
                    <a:pt x="776" y="417"/>
                  </a:lnTo>
                  <a:lnTo>
                    <a:pt x="775" y="417"/>
                  </a:lnTo>
                  <a:lnTo>
                    <a:pt x="775" y="419"/>
                  </a:lnTo>
                  <a:lnTo>
                    <a:pt x="775" y="422"/>
                  </a:lnTo>
                  <a:lnTo>
                    <a:pt x="771" y="422"/>
                  </a:lnTo>
                  <a:lnTo>
                    <a:pt x="771" y="424"/>
                  </a:lnTo>
                  <a:lnTo>
                    <a:pt x="771" y="428"/>
                  </a:lnTo>
                  <a:lnTo>
                    <a:pt x="771" y="429"/>
                  </a:lnTo>
                  <a:lnTo>
                    <a:pt x="769" y="429"/>
                  </a:lnTo>
                  <a:lnTo>
                    <a:pt x="769" y="433"/>
                  </a:lnTo>
                  <a:lnTo>
                    <a:pt x="771" y="433"/>
                  </a:lnTo>
                  <a:lnTo>
                    <a:pt x="769" y="433"/>
                  </a:lnTo>
                  <a:lnTo>
                    <a:pt x="769" y="435"/>
                  </a:lnTo>
                  <a:lnTo>
                    <a:pt x="769" y="438"/>
                  </a:lnTo>
                  <a:lnTo>
                    <a:pt x="769" y="440"/>
                  </a:lnTo>
                  <a:lnTo>
                    <a:pt x="769" y="443"/>
                  </a:lnTo>
                  <a:lnTo>
                    <a:pt x="769" y="440"/>
                  </a:lnTo>
                  <a:lnTo>
                    <a:pt x="766" y="440"/>
                  </a:lnTo>
                  <a:lnTo>
                    <a:pt x="766" y="443"/>
                  </a:lnTo>
                  <a:lnTo>
                    <a:pt x="766" y="440"/>
                  </a:lnTo>
                  <a:lnTo>
                    <a:pt x="766" y="443"/>
                  </a:lnTo>
                  <a:lnTo>
                    <a:pt x="766" y="440"/>
                  </a:lnTo>
                  <a:lnTo>
                    <a:pt x="766" y="443"/>
                  </a:lnTo>
                  <a:lnTo>
                    <a:pt x="764" y="443"/>
                  </a:lnTo>
                  <a:lnTo>
                    <a:pt x="766" y="443"/>
                  </a:lnTo>
                  <a:lnTo>
                    <a:pt x="764" y="443"/>
                  </a:lnTo>
                  <a:lnTo>
                    <a:pt x="761" y="443"/>
                  </a:lnTo>
                  <a:lnTo>
                    <a:pt x="759" y="443"/>
                  </a:lnTo>
                  <a:lnTo>
                    <a:pt x="759" y="445"/>
                  </a:lnTo>
                  <a:lnTo>
                    <a:pt x="755" y="445"/>
                  </a:lnTo>
                  <a:lnTo>
                    <a:pt x="759" y="445"/>
                  </a:lnTo>
                  <a:lnTo>
                    <a:pt x="755" y="445"/>
                  </a:lnTo>
                  <a:lnTo>
                    <a:pt x="759" y="449"/>
                  </a:lnTo>
                  <a:lnTo>
                    <a:pt x="759" y="450"/>
                  </a:lnTo>
                  <a:lnTo>
                    <a:pt x="759" y="449"/>
                  </a:lnTo>
                  <a:lnTo>
                    <a:pt x="755" y="449"/>
                  </a:lnTo>
                  <a:lnTo>
                    <a:pt x="755" y="450"/>
                  </a:lnTo>
                  <a:lnTo>
                    <a:pt x="759" y="450"/>
                  </a:lnTo>
                  <a:lnTo>
                    <a:pt x="759" y="454"/>
                  </a:lnTo>
                  <a:lnTo>
                    <a:pt x="755" y="454"/>
                  </a:lnTo>
                  <a:lnTo>
                    <a:pt x="755" y="456"/>
                  </a:lnTo>
                  <a:lnTo>
                    <a:pt x="755" y="454"/>
                  </a:lnTo>
                  <a:lnTo>
                    <a:pt x="754" y="454"/>
                  </a:lnTo>
                  <a:lnTo>
                    <a:pt x="754" y="450"/>
                  </a:lnTo>
                  <a:lnTo>
                    <a:pt x="750" y="450"/>
                  </a:lnTo>
                  <a:lnTo>
                    <a:pt x="750" y="454"/>
                  </a:lnTo>
                  <a:lnTo>
                    <a:pt x="748" y="454"/>
                  </a:lnTo>
                  <a:lnTo>
                    <a:pt x="748" y="456"/>
                  </a:lnTo>
                  <a:lnTo>
                    <a:pt x="745" y="456"/>
                  </a:lnTo>
                  <a:lnTo>
                    <a:pt x="745" y="454"/>
                  </a:lnTo>
                  <a:lnTo>
                    <a:pt x="743" y="456"/>
                  </a:lnTo>
                  <a:lnTo>
                    <a:pt x="740" y="456"/>
                  </a:lnTo>
                  <a:lnTo>
                    <a:pt x="740" y="459"/>
                  </a:lnTo>
                  <a:lnTo>
                    <a:pt x="740" y="461"/>
                  </a:lnTo>
                  <a:lnTo>
                    <a:pt x="740" y="464"/>
                  </a:lnTo>
                  <a:lnTo>
                    <a:pt x="740" y="461"/>
                  </a:lnTo>
                  <a:lnTo>
                    <a:pt x="738" y="461"/>
                  </a:lnTo>
                  <a:lnTo>
                    <a:pt x="738" y="464"/>
                  </a:lnTo>
                  <a:lnTo>
                    <a:pt x="734" y="464"/>
                  </a:lnTo>
                  <a:lnTo>
                    <a:pt x="733" y="464"/>
                  </a:lnTo>
                  <a:lnTo>
                    <a:pt x="729" y="464"/>
                  </a:lnTo>
                  <a:lnTo>
                    <a:pt x="727" y="464"/>
                  </a:lnTo>
                  <a:lnTo>
                    <a:pt x="724" y="464"/>
                  </a:lnTo>
                  <a:lnTo>
                    <a:pt x="722" y="461"/>
                  </a:lnTo>
                  <a:lnTo>
                    <a:pt x="719" y="461"/>
                  </a:lnTo>
                  <a:lnTo>
                    <a:pt x="719" y="459"/>
                  </a:lnTo>
                  <a:lnTo>
                    <a:pt x="717" y="459"/>
                  </a:lnTo>
                  <a:lnTo>
                    <a:pt x="717" y="461"/>
                  </a:lnTo>
                  <a:lnTo>
                    <a:pt x="713" y="461"/>
                  </a:lnTo>
                  <a:lnTo>
                    <a:pt x="713" y="464"/>
                  </a:lnTo>
                  <a:lnTo>
                    <a:pt x="710" y="464"/>
                  </a:lnTo>
                  <a:lnTo>
                    <a:pt x="708" y="466"/>
                  </a:lnTo>
                  <a:lnTo>
                    <a:pt x="708" y="470"/>
                  </a:lnTo>
                  <a:lnTo>
                    <a:pt x="705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3" y="475"/>
                  </a:lnTo>
                  <a:lnTo>
                    <a:pt x="703" y="477"/>
                  </a:lnTo>
                  <a:lnTo>
                    <a:pt x="703" y="475"/>
                  </a:lnTo>
                  <a:lnTo>
                    <a:pt x="703" y="477"/>
                  </a:lnTo>
                  <a:lnTo>
                    <a:pt x="703" y="480"/>
                  </a:lnTo>
                  <a:lnTo>
                    <a:pt x="703" y="482"/>
                  </a:lnTo>
                  <a:lnTo>
                    <a:pt x="703" y="486"/>
                  </a:lnTo>
                  <a:lnTo>
                    <a:pt x="705" y="486"/>
                  </a:lnTo>
                  <a:lnTo>
                    <a:pt x="705" y="487"/>
                  </a:lnTo>
                  <a:lnTo>
                    <a:pt x="705" y="491"/>
                  </a:lnTo>
                  <a:lnTo>
                    <a:pt x="705" y="493"/>
                  </a:lnTo>
                  <a:lnTo>
                    <a:pt x="705" y="496"/>
                  </a:lnTo>
                  <a:lnTo>
                    <a:pt x="703" y="496"/>
                  </a:lnTo>
                  <a:lnTo>
                    <a:pt x="703" y="498"/>
                  </a:lnTo>
                  <a:lnTo>
                    <a:pt x="705" y="498"/>
                  </a:lnTo>
                  <a:lnTo>
                    <a:pt x="705" y="496"/>
                  </a:lnTo>
                  <a:lnTo>
                    <a:pt x="705" y="498"/>
                  </a:lnTo>
                  <a:lnTo>
                    <a:pt x="705" y="496"/>
                  </a:lnTo>
                  <a:lnTo>
                    <a:pt x="708" y="496"/>
                  </a:lnTo>
                  <a:lnTo>
                    <a:pt x="708" y="498"/>
                  </a:lnTo>
                  <a:lnTo>
                    <a:pt x="708" y="501"/>
                  </a:lnTo>
                  <a:lnTo>
                    <a:pt x="710" y="501"/>
                  </a:lnTo>
                  <a:lnTo>
                    <a:pt x="710" y="503"/>
                  </a:lnTo>
                  <a:lnTo>
                    <a:pt x="708" y="503"/>
                  </a:lnTo>
                  <a:lnTo>
                    <a:pt x="708" y="507"/>
                  </a:lnTo>
                  <a:lnTo>
                    <a:pt x="708" y="508"/>
                  </a:lnTo>
                  <a:lnTo>
                    <a:pt x="708" y="512"/>
                  </a:lnTo>
                  <a:lnTo>
                    <a:pt x="708" y="514"/>
                  </a:lnTo>
                  <a:lnTo>
                    <a:pt x="705" y="514"/>
                  </a:lnTo>
                  <a:lnTo>
                    <a:pt x="705" y="517"/>
                  </a:lnTo>
                  <a:lnTo>
                    <a:pt x="705" y="519"/>
                  </a:lnTo>
                  <a:lnTo>
                    <a:pt x="703" y="519"/>
                  </a:lnTo>
                  <a:lnTo>
                    <a:pt x="703" y="517"/>
                  </a:lnTo>
                  <a:lnTo>
                    <a:pt x="703" y="519"/>
                  </a:lnTo>
                  <a:lnTo>
                    <a:pt x="699" y="519"/>
                  </a:lnTo>
                  <a:lnTo>
                    <a:pt x="698" y="519"/>
                  </a:lnTo>
                  <a:lnTo>
                    <a:pt x="694" y="519"/>
                  </a:lnTo>
                  <a:lnTo>
                    <a:pt x="694" y="517"/>
                  </a:lnTo>
                  <a:lnTo>
                    <a:pt x="692" y="517"/>
                  </a:lnTo>
                  <a:lnTo>
                    <a:pt x="689" y="517"/>
                  </a:lnTo>
                  <a:lnTo>
                    <a:pt x="689" y="514"/>
                  </a:lnTo>
                  <a:lnTo>
                    <a:pt x="689" y="517"/>
                  </a:lnTo>
                  <a:lnTo>
                    <a:pt x="687" y="517"/>
                  </a:lnTo>
                  <a:lnTo>
                    <a:pt x="689" y="517"/>
                  </a:lnTo>
                  <a:lnTo>
                    <a:pt x="687" y="517"/>
                  </a:lnTo>
                  <a:lnTo>
                    <a:pt x="687" y="514"/>
                  </a:lnTo>
                  <a:lnTo>
                    <a:pt x="684" y="514"/>
                  </a:lnTo>
                  <a:lnTo>
                    <a:pt x="687" y="514"/>
                  </a:lnTo>
                  <a:lnTo>
                    <a:pt x="684" y="514"/>
                  </a:lnTo>
                  <a:lnTo>
                    <a:pt x="682" y="514"/>
                  </a:lnTo>
                  <a:lnTo>
                    <a:pt x="682" y="517"/>
                  </a:lnTo>
                  <a:lnTo>
                    <a:pt x="678" y="517"/>
                  </a:lnTo>
                  <a:lnTo>
                    <a:pt x="678" y="514"/>
                  </a:lnTo>
                  <a:lnTo>
                    <a:pt x="678" y="517"/>
                  </a:lnTo>
                  <a:lnTo>
                    <a:pt x="676" y="517"/>
                  </a:lnTo>
                  <a:lnTo>
                    <a:pt x="676" y="514"/>
                  </a:lnTo>
                  <a:lnTo>
                    <a:pt x="673" y="514"/>
                  </a:lnTo>
                  <a:lnTo>
                    <a:pt x="671" y="514"/>
                  </a:lnTo>
                  <a:lnTo>
                    <a:pt x="668" y="514"/>
                  </a:lnTo>
                  <a:lnTo>
                    <a:pt x="668" y="512"/>
                  </a:lnTo>
                  <a:lnTo>
                    <a:pt x="668" y="514"/>
                  </a:lnTo>
                  <a:lnTo>
                    <a:pt x="666" y="514"/>
                  </a:lnTo>
                  <a:lnTo>
                    <a:pt x="662" y="514"/>
                  </a:lnTo>
                  <a:lnTo>
                    <a:pt x="662" y="517"/>
                  </a:lnTo>
                  <a:lnTo>
                    <a:pt x="662" y="514"/>
                  </a:lnTo>
                  <a:lnTo>
                    <a:pt x="662" y="517"/>
                  </a:lnTo>
                  <a:lnTo>
                    <a:pt x="661" y="517"/>
                  </a:lnTo>
                  <a:lnTo>
                    <a:pt x="657" y="517"/>
                  </a:lnTo>
                  <a:lnTo>
                    <a:pt x="657" y="514"/>
                  </a:lnTo>
                  <a:lnTo>
                    <a:pt x="655" y="514"/>
                  </a:lnTo>
                  <a:lnTo>
                    <a:pt x="655" y="517"/>
                  </a:lnTo>
                  <a:lnTo>
                    <a:pt x="652" y="517"/>
                  </a:lnTo>
                  <a:lnTo>
                    <a:pt x="652" y="519"/>
                  </a:lnTo>
                  <a:lnTo>
                    <a:pt x="652" y="522"/>
                  </a:lnTo>
                  <a:lnTo>
                    <a:pt x="650" y="522"/>
                  </a:lnTo>
                  <a:lnTo>
                    <a:pt x="650" y="526"/>
                  </a:lnTo>
                  <a:lnTo>
                    <a:pt x="647" y="522"/>
                  </a:lnTo>
                  <a:lnTo>
                    <a:pt x="647" y="526"/>
                  </a:lnTo>
                  <a:lnTo>
                    <a:pt x="647" y="528"/>
                  </a:lnTo>
                  <a:lnTo>
                    <a:pt x="645" y="528"/>
                  </a:lnTo>
                  <a:lnTo>
                    <a:pt x="647" y="528"/>
                  </a:lnTo>
                  <a:lnTo>
                    <a:pt x="645" y="528"/>
                  </a:lnTo>
                  <a:lnTo>
                    <a:pt x="647" y="528"/>
                  </a:lnTo>
                  <a:lnTo>
                    <a:pt x="647" y="531"/>
                  </a:lnTo>
                  <a:lnTo>
                    <a:pt x="647" y="533"/>
                  </a:lnTo>
                  <a:lnTo>
                    <a:pt x="647" y="536"/>
                  </a:lnTo>
                  <a:lnTo>
                    <a:pt x="645" y="536"/>
                  </a:lnTo>
                  <a:lnTo>
                    <a:pt x="645" y="538"/>
                  </a:lnTo>
                  <a:lnTo>
                    <a:pt x="645" y="536"/>
                  </a:lnTo>
                  <a:lnTo>
                    <a:pt x="641" y="536"/>
                  </a:lnTo>
                  <a:lnTo>
                    <a:pt x="640" y="536"/>
                  </a:lnTo>
                  <a:lnTo>
                    <a:pt x="636" y="536"/>
                  </a:lnTo>
                  <a:lnTo>
                    <a:pt x="636" y="538"/>
                  </a:lnTo>
                  <a:lnTo>
                    <a:pt x="640" y="538"/>
                  </a:lnTo>
                  <a:lnTo>
                    <a:pt x="640" y="542"/>
                  </a:lnTo>
                  <a:lnTo>
                    <a:pt x="640" y="543"/>
                  </a:lnTo>
                  <a:lnTo>
                    <a:pt x="640" y="547"/>
                  </a:lnTo>
                  <a:lnTo>
                    <a:pt x="641" y="547"/>
                  </a:lnTo>
                  <a:lnTo>
                    <a:pt x="641" y="549"/>
                  </a:lnTo>
                  <a:lnTo>
                    <a:pt x="641" y="552"/>
                  </a:lnTo>
                  <a:lnTo>
                    <a:pt x="640" y="552"/>
                  </a:lnTo>
                  <a:lnTo>
                    <a:pt x="641" y="552"/>
                  </a:lnTo>
                  <a:lnTo>
                    <a:pt x="641" y="554"/>
                  </a:lnTo>
                  <a:lnTo>
                    <a:pt x="645" y="554"/>
                  </a:lnTo>
                  <a:lnTo>
                    <a:pt x="645" y="557"/>
                  </a:lnTo>
                  <a:lnTo>
                    <a:pt x="641" y="557"/>
                  </a:lnTo>
                  <a:lnTo>
                    <a:pt x="641" y="559"/>
                  </a:lnTo>
                  <a:lnTo>
                    <a:pt x="641" y="563"/>
                  </a:lnTo>
                  <a:lnTo>
                    <a:pt x="641" y="564"/>
                  </a:lnTo>
                  <a:lnTo>
                    <a:pt x="640" y="564"/>
                  </a:lnTo>
                  <a:lnTo>
                    <a:pt x="640" y="568"/>
                  </a:lnTo>
                  <a:lnTo>
                    <a:pt x="636" y="568"/>
                  </a:lnTo>
                  <a:lnTo>
                    <a:pt x="640" y="570"/>
                  </a:lnTo>
                  <a:lnTo>
                    <a:pt x="636" y="570"/>
                  </a:lnTo>
                  <a:lnTo>
                    <a:pt x="636" y="573"/>
                  </a:lnTo>
                  <a:lnTo>
                    <a:pt x="640" y="573"/>
                  </a:lnTo>
                  <a:lnTo>
                    <a:pt x="636" y="573"/>
                  </a:lnTo>
                  <a:lnTo>
                    <a:pt x="636" y="575"/>
                  </a:lnTo>
                  <a:lnTo>
                    <a:pt x="640" y="575"/>
                  </a:lnTo>
                  <a:lnTo>
                    <a:pt x="636" y="575"/>
                  </a:lnTo>
                  <a:lnTo>
                    <a:pt x="636" y="573"/>
                  </a:lnTo>
                  <a:lnTo>
                    <a:pt x="634" y="573"/>
                  </a:lnTo>
                  <a:lnTo>
                    <a:pt x="631" y="573"/>
                  </a:lnTo>
                  <a:lnTo>
                    <a:pt x="629" y="573"/>
                  </a:lnTo>
                  <a:lnTo>
                    <a:pt x="629" y="575"/>
                  </a:lnTo>
                  <a:lnTo>
                    <a:pt x="629" y="573"/>
                  </a:lnTo>
                  <a:lnTo>
                    <a:pt x="626" y="573"/>
                  </a:lnTo>
                  <a:lnTo>
                    <a:pt x="626" y="575"/>
                  </a:lnTo>
                  <a:lnTo>
                    <a:pt x="629" y="575"/>
                  </a:lnTo>
                  <a:lnTo>
                    <a:pt x="629" y="578"/>
                  </a:lnTo>
                  <a:lnTo>
                    <a:pt x="626" y="578"/>
                  </a:lnTo>
                  <a:lnTo>
                    <a:pt x="629" y="578"/>
                  </a:lnTo>
                  <a:lnTo>
                    <a:pt x="626" y="578"/>
                  </a:lnTo>
                  <a:lnTo>
                    <a:pt x="626" y="580"/>
                  </a:lnTo>
                  <a:lnTo>
                    <a:pt x="624" y="580"/>
                  </a:lnTo>
                  <a:lnTo>
                    <a:pt x="620" y="580"/>
                  </a:lnTo>
                  <a:lnTo>
                    <a:pt x="620" y="584"/>
                  </a:lnTo>
                  <a:lnTo>
                    <a:pt x="620" y="585"/>
                  </a:lnTo>
                  <a:lnTo>
                    <a:pt x="620" y="589"/>
                  </a:lnTo>
                  <a:lnTo>
                    <a:pt x="624" y="589"/>
                  </a:lnTo>
                  <a:lnTo>
                    <a:pt x="624" y="591"/>
                  </a:lnTo>
                  <a:lnTo>
                    <a:pt x="620" y="591"/>
                  </a:lnTo>
                  <a:lnTo>
                    <a:pt x="624" y="591"/>
                  </a:lnTo>
                  <a:lnTo>
                    <a:pt x="620" y="591"/>
                  </a:lnTo>
                  <a:lnTo>
                    <a:pt x="620" y="594"/>
                  </a:lnTo>
                  <a:lnTo>
                    <a:pt x="620" y="596"/>
                  </a:lnTo>
                  <a:lnTo>
                    <a:pt x="620" y="599"/>
                  </a:lnTo>
                  <a:lnTo>
                    <a:pt x="620" y="601"/>
                  </a:lnTo>
                  <a:lnTo>
                    <a:pt x="624" y="601"/>
                  </a:lnTo>
                  <a:lnTo>
                    <a:pt x="624" y="605"/>
                  </a:lnTo>
                  <a:lnTo>
                    <a:pt x="624" y="606"/>
                  </a:lnTo>
                  <a:lnTo>
                    <a:pt x="620" y="606"/>
                  </a:lnTo>
                  <a:lnTo>
                    <a:pt x="620" y="610"/>
                  </a:lnTo>
                  <a:lnTo>
                    <a:pt x="624" y="610"/>
                  </a:lnTo>
                  <a:lnTo>
                    <a:pt x="624" y="612"/>
                  </a:lnTo>
                  <a:lnTo>
                    <a:pt x="626" y="612"/>
                  </a:lnTo>
                  <a:lnTo>
                    <a:pt x="626" y="615"/>
                  </a:lnTo>
                  <a:lnTo>
                    <a:pt x="626" y="617"/>
                  </a:lnTo>
                  <a:lnTo>
                    <a:pt x="629" y="617"/>
                  </a:lnTo>
                  <a:lnTo>
                    <a:pt x="629" y="620"/>
                  </a:lnTo>
                  <a:lnTo>
                    <a:pt x="631" y="620"/>
                  </a:lnTo>
                  <a:lnTo>
                    <a:pt x="631" y="622"/>
                  </a:lnTo>
                  <a:lnTo>
                    <a:pt x="634" y="622"/>
                  </a:lnTo>
                  <a:lnTo>
                    <a:pt x="634" y="626"/>
                  </a:lnTo>
                  <a:lnTo>
                    <a:pt x="636" y="626"/>
                  </a:lnTo>
                  <a:lnTo>
                    <a:pt x="636" y="627"/>
                  </a:lnTo>
                  <a:lnTo>
                    <a:pt x="636" y="631"/>
                  </a:lnTo>
                  <a:lnTo>
                    <a:pt x="636" y="633"/>
                  </a:lnTo>
                  <a:lnTo>
                    <a:pt x="636" y="636"/>
                  </a:lnTo>
                  <a:lnTo>
                    <a:pt x="634" y="636"/>
                  </a:lnTo>
                  <a:lnTo>
                    <a:pt x="634" y="633"/>
                  </a:lnTo>
                  <a:lnTo>
                    <a:pt x="634" y="636"/>
                  </a:lnTo>
                  <a:lnTo>
                    <a:pt x="631" y="636"/>
                  </a:lnTo>
                  <a:lnTo>
                    <a:pt x="629" y="636"/>
                  </a:lnTo>
                  <a:lnTo>
                    <a:pt x="629" y="638"/>
                  </a:lnTo>
                  <a:lnTo>
                    <a:pt x="629" y="641"/>
                  </a:lnTo>
                  <a:lnTo>
                    <a:pt x="631" y="641"/>
                  </a:lnTo>
                  <a:lnTo>
                    <a:pt x="631" y="643"/>
                  </a:lnTo>
                  <a:lnTo>
                    <a:pt x="634" y="643"/>
                  </a:lnTo>
                  <a:lnTo>
                    <a:pt x="634" y="647"/>
                  </a:lnTo>
                  <a:lnTo>
                    <a:pt x="631" y="647"/>
                  </a:lnTo>
                  <a:lnTo>
                    <a:pt x="634" y="647"/>
                  </a:lnTo>
                  <a:lnTo>
                    <a:pt x="634" y="648"/>
                  </a:lnTo>
                  <a:lnTo>
                    <a:pt x="631" y="648"/>
                  </a:lnTo>
                  <a:lnTo>
                    <a:pt x="629" y="648"/>
                  </a:lnTo>
                  <a:lnTo>
                    <a:pt x="629" y="652"/>
                  </a:lnTo>
                  <a:lnTo>
                    <a:pt x="626" y="652"/>
                  </a:lnTo>
                  <a:lnTo>
                    <a:pt x="629" y="652"/>
                  </a:lnTo>
                  <a:lnTo>
                    <a:pt x="629" y="654"/>
                  </a:lnTo>
                  <a:lnTo>
                    <a:pt x="631" y="654"/>
                  </a:lnTo>
                  <a:lnTo>
                    <a:pt x="631" y="657"/>
                  </a:lnTo>
                  <a:lnTo>
                    <a:pt x="631" y="659"/>
                  </a:lnTo>
                  <a:lnTo>
                    <a:pt x="631" y="662"/>
                  </a:lnTo>
                  <a:lnTo>
                    <a:pt x="634" y="662"/>
                  </a:lnTo>
                  <a:lnTo>
                    <a:pt x="634" y="664"/>
                  </a:lnTo>
                  <a:lnTo>
                    <a:pt x="634" y="668"/>
                  </a:lnTo>
                  <a:lnTo>
                    <a:pt x="636" y="668"/>
                  </a:lnTo>
                  <a:lnTo>
                    <a:pt x="634" y="668"/>
                  </a:lnTo>
                  <a:lnTo>
                    <a:pt x="636" y="668"/>
                  </a:lnTo>
                  <a:lnTo>
                    <a:pt x="636" y="669"/>
                  </a:lnTo>
                  <a:lnTo>
                    <a:pt x="640" y="669"/>
                  </a:lnTo>
                  <a:lnTo>
                    <a:pt x="640" y="673"/>
                  </a:lnTo>
                  <a:lnTo>
                    <a:pt x="636" y="673"/>
                  </a:lnTo>
                  <a:lnTo>
                    <a:pt x="640" y="673"/>
                  </a:lnTo>
                  <a:lnTo>
                    <a:pt x="640" y="675"/>
                  </a:lnTo>
                  <a:lnTo>
                    <a:pt x="636" y="675"/>
                  </a:lnTo>
                  <a:lnTo>
                    <a:pt x="640" y="678"/>
                  </a:lnTo>
                  <a:lnTo>
                    <a:pt x="636" y="678"/>
                  </a:lnTo>
                  <a:lnTo>
                    <a:pt x="636" y="680"/>
                  </a:lnTo>
                  <a:lnTo>
                    <a:pt x="636" y="683"/>
                  </a:lnTo>
                  <a:lnTo>
                    <a:pt x="634" y="685"/>
                  </a:lnTo>
                  <a:lnTo>
                    <a:pt x="631" y="685"/>
                  </a:lnTo>
                  <a:lnTo>
                    <a:pt x="629" y="685"/>
                  </a:lnTo>
                  <a:lnTo>
                    <a:pt x="629" y="689"/>
                  </a:lnTo>
                  <a:lnTo>
                    <a:pt x="629" y="690"/>
                  </a:lnTo>
                  <a:lnTo>
                    <a:pt x="629" y="694"/>
                  </a:lnTo>
                  <a:lnTo>
                    <a:pt x="626" y="694"/>
                  </a:lnTo>
                  <a:lnTo>
                    <a:pt x="626" y="696"/>
                  </a:lnTo>
                  <a:lnTo>
                    <a:pt x="626" y="694"/>
                  </a:lnTo>
                  <a:lnTo>
                    <a:pt x="624" y="694"/>
                  </a:lnTo>
                  <a:lnTo>
                    <a:pt x="624" y="690"/>
                  </a:lnTo>
                  <a:lnTo>
                    <a:pt x="620" y="690"/>
                  </a:lnTo>
                  <a:lnTo>
                    <a:pt x="619" y="690"/>
                  </a:lnTo>
                  <a:lnTo>
                    <a:pt x="619" y="694"/>
                  </a:lnTo>
                  <a:lnTo>
                    <a:pt x="620" y="694"/>
                  </a:lnTo>
                  <a:lnTo>
                    <a:pt x="620" y="696"/>
                  </a:lnTo>
                  <a:lnTo>
                    <a:pt x="620" y="699"/>
                  </a:lnTo>
                  <a:lnTo>
                    <a:pt x="619" y="699"/>
                  </a:lnTo>
                  <a:lnTo>
                    <a:pt x="615" y="699"/>
                  </a:lnTo>
                  <a:lnTo>
                    <a:pt x="615" y="696"/>
                  </a:lnTo>
                  <a:lnTo>
                    <a:pt x="615" y="694"/>
                  </a:lnTo>
                  <a:lnTo>
                    <a:pt x="613" y="694"/>
                  </a:lnTo>
                  <a:lnTo>
                    <a:pt x="610" y="694"/>
                  </a:lnTo>
                  <a:lnTo>
                    <a:pt x="610" y="690"/>
                  </a:lnTo>
                  <a:lnTo>
                    <a:pt x="610" y="689"/>
                  </a:lnTo>
                  <a:lnTo>
                    <a:pt x="608" y="689"/>
                  </a:lnTo>
                  <a:lnTo>
                    <a:pt x="605" y="689"/>
                  </a:lnTo>
                  <a:lnTo>
                    <a:pt x="603" y="689"/>
                  </a:lnTo>
                  <a:lnTo>
                    <a:pt x="603" y="690"/>
                  </a:lnTo>
                  <a:lnTo>
                    <a:pt x="603" y="689"/>
                  </a:lnTo>
                  <a:lnTo>
                    <a:pt x="599" y="689"/>
                  </a:lnTo>
                  <a:lnTo>
                    <a:pt x="599" y="690"/>
                  </a:lnTo>
                  <a:lnTo>
                    <a:pt x="598" y="690"/>
                  </a:lnTo>
                  <a:lnTo>
                    <a:pt x="598" y="689"/>
                  </a:lnTo>
                  <a:lnTo>
                    <a:pt x="594" y="689"/>
                  </a:lnTo>
                  <a:lnTo>
                    <a:pt x="594" y="690"/>
                  </a:lnTo>
                  <a:lnTo>
                    <a:pt x="594" y="694"/>
                  </a:lnTo>
                  <a:lnTo>
                    <a:pt x="592" y="694"/>
                  </a:lnTo>
                  <a:lnTo>
                    <a:pt x="592" y="696"/>
                  </a:lnTo>
                  <a:lnTo>
                    <a:pt x="592" y="699"/>
                  </a:lnTo>
                  <a:lnTo>
                    <a:pt x="592" y="701"/>
                  </a:lnTo>
                  <a:lnTo>
                    <a:pt x="589" y="701"/>
                  </a:lnTo>
                  <a:lnTo>
                    <a:pt x="592" y="701"/>
                  </a:lnTo>
                  <a:lnTo>
                    <a:pt x="589" y="701"/>
                  </a:lnTo>
                  <a:lnTo>
                    <a:pt x="589" y="704"/>
                  </a:lnTo>
                  <a:lnTo>
                    <a:pt x="592" y="704"/>
                  </a:lnTo>
                  <a:lnTo>
                    <a:pt x="592" y="708"/>
                  </a:lnTo>
                  <a:lnTo>
                    <a:pt x="589" y="708"/>
                  </a:lnTo>
                  <a:lnTo>
                    <a:pt x="587" y="708"/>
                  </a:lnTo>
                  <a:lnTo>
                    <a:pt x="587" y="710"/>
                  </a:lnTo>
                  <a:lnTo>
                    <a:pt x="587" y="713"/>
                  </a:lnTo>
                  <a:lnTo>
                    <a:pt x="587" y="715"/>
                  </a:lnTo>
                  <a:lnTo>
                    <a:pt x="587" y="719"/>
                  </a:lnTo>
                  <a:lnTo>
                    <a:pt x="589" y="719"/>
                  </a:lnTo>
                  <a:lnTo>
                    <a:pt x="587" y="719"/>
                  </a:lnTo>
                  <a:lnTo>
                    <a:pt x="587" y="720"/>
                  </a:lnTo>
                  <a:lnTo>
                    <a:pt x="587" y="724"/>
                  </a:lnTo>
                  <a:lnTo>
                    <a:pt x="584" y="724"/>
                  </a:lnTo>
                  <a:lnTo>
                    <a:pt x="584" y="726"/>
                  </a:lnTo>
                  <a:lnTo>
                    <a:pt x="587" y="726"/>
                  </a:lnTo>
                  <a:lnTo>
                    <a:pt x="584" y="726"/>
                  </a:lnTo>
                  <a:lnTo>
                    <a:pt x="584" y="729"/>
                  </a:lnTo>
                  <a:lnTo>
                    <a:pt x="582" y="729"/>
                  </a:lnTo>
                  <a:lnTo>
                    <a:pt x="582" y="726"/>
                  </a:lnTo>
                  <a:lnTo>
                    <a:pt x="578" y="726"/>
                  </a:lnTo>
                  <a:lnTo>
                    <a:pt x="578" y="729"/>
                  </a:lnTo>
                  <a:lnTo>
                    <a:pt x="578" y="731"/>
                  </a:lnTo>
                  <a:lnTo>
                    <a:pt x="578" y="729"/>
                  </a:lnTo>
                  <a:lnTo>
                    <a:pt x="577" y="729"/>
                  </a:lnTo>
                  <a:lnTo>
                    <a:pt x="577" y="731"/>
                  </a:lnTo>
                  <a:lnTo>
                    <a:pt x="573" y="731"/>
                  </a:lnTo>
                  <a:lnTo>
                    <a:pt x="573" y="734"/>
                  </a:lnTo>
                  <a:lnTo>
                    <a:pt x="577" y="734"/>
                  </a:lnTo>
                  <a:lnTo>
                    <a:pt x="577" y="736"/>
                  </a:lnTo>
                  <a:lnTo>
                    <a:pt x="573" y="736"/>
                  </a:lnTo>
                  <a:lnTo>
                    <a:pt x="573" y="740"/>
                  </a:lnTo>
                  <a:lnTo>
                    <a:pt x="577" y="740"/>
                  </a:lnTo>
                  <a:lnTo>
                    <a:pt x="573" y="740"/>
                  </a:lnTo>
                  <a:lnTo>
                    <a:pt x="577" y="740"/>
                  </a:lnTo>
                  <a:lnTo>
                    <a:pt x="573" y="740"/>
                  </a:lnTo>
                  <a:lnTo>
                    <a:pt x="577" y="740"/>
                  </a:lnTo>
                  <a:lnTo>
                    <a:pt x="577" y="741"/>
                  </a:lnTo>
                  <a:lnTo>
                    <a:pt x="573" y="741"/>
                  </a:lnTo>
                  <a:lnTo>
                    <a:pt x="571" y="741"/>
                  </a:lnTo>
                  <a:lnTo>
                    <a:pt x="571" y="740"/>
                  </a:lnTo>
                  <a:lnTo>
                    <a:pt x="571" y="741"/>
                  </a:lnTo>
                  <a:lnTo>
                    <a:pt x="568" y="741"/>
                  </a:lnTo>
                  <a:lnTo>
                    <a:pt x="568" y="745"/>
                  </a:lnTo>
                  <a:lnTo>
                    <a:pt x="571" y="745"/>
                  </a:lnTo>
                  <a:lnTo>
                    <a:pt x="568" y="745"/>
                  </a:lnTo>
                  <a:lnTo>
                    <a:pt x="568" y="747"/>
                  </a:lnTo>
                  <a:lnTo>
                    <a:pt x="568" y="750"/>
                  </a:lnTo>
                  <a:lnTo>
                    <a:pt x="568" y="752"/>
                  </a:lnTo>
                  <a:lnTo>
                    <a:pt x="568" y="755"/>
                  </a:lnTo>
                  <a:lnTo>
                    <a:pt x="568" y="757"/>
                  </a:lnTo>
                  <a:lnTo>
                    <a:pt x="571" y="757"/>
                  </a:lnTo>
                  <a:lnTo>
                    <a:pt x="571" y="761"/>
                  </a:lnTo>
                  <a:lnTo>
                    <a:pt x="573" y="761"/>
                  </a:lnTo>
                  <a:lnTo>
                    <a:pt x="573" y="762"/>
                  </a:lnTo>
                  <a:lnTo>
                    <a:pt x="571" y="762"/>
                  </a:lnTo>
                  <a:lnTo>
                    <a:pt x="571" y="766"/>
                  </a:lnTo>
                  <a:lnTo>
                    <a:pt x="571" y="768"/>
                  </a:lnTo>
                  <a:lnTo>
                    <a:pt x="568" y="768"/>
                  </a:lnTo>
                  <a:lnTo>
                    <a:pt x="568" y="771"/>
                  </a:lnTo>
                  <a:lnTo>
                    <a:pt x="568" y="773"/>
                  </a:lnTo>
                  <a:lnTo>
                    <a:pt x="566" y="773"/>
                  </a:lnTo>
                  <a:lnTo>
                    <a:pt x="568" y="773"/>
                  </a:lnTo>
                  <a:lnTo>
                    <a:pt x="566" y="773"/>
                  </a:lnTo>
                  <a:lnTo>
                    <a:pt x="566" y="776"/>
                  </a:lnTo>
                  <a:lnTo>
                    <a:pt x="566" y="778"/>
                  </a:lnTo>
                  <a:lnTo>
                    <a:pt x="566" y="782"/>
                  </a:lnTo>
                  <a:lnTo>
                    <a:pt x="566" y="783"/>
                  </a:lnTo>
                  <a:lnTo>
                    <a:pt x="566" y="787"/>
                  </a:lnTo>
                  <a:lnTo>
                    <a:pt x="563" y="787"/>
                  </a:lnTo>
                  <a:lnTo>
                    <a:pt x="561" y="787"/>
                  </a:lnTo>
                  <a:lnTo>
                    <a:pt x="561" y="789"/>
                  </a:lnTo>
                  <a:lnTo>
                    <a:pt x="563" y="789"/>
                  </a:lnTo>
                  <a:lnTo>
                    <a:pt x="563" y="792"/>
                  </a:lnTo>
                  <a:lnTo>
                    <a:pt x="566" y="792"/>
                  </a:lnTo>
                  <a:lnTo>
                    <a:pt x="566" y="794"/>
                  </a:lnTo>
                  <a:lnTo>
                    <a:pt x="563" y="794"/>
                  </a:lnTo>
                  <a:lnTo>
                    <a:pt x="563" y="797"/>
                  </a:lnTo>
                  <a:lnTo>
                    <a:pt x="561" y="797"/>
                  </a:lnTo>
                  <a:lnTo>
                    <a:pt x="557" y="797"/>
                  </a:lnTo>
                  <a:lnTo>
                    <a:pt x="557" y="794"/>
                  </a:lnTo>
                  <a:lnTo>
                    <a:pt x="557" y="797"/>
                  </a:lnTo>
                  <a:lnTo>
                    <a:pt x="556" y="797"/>
                  </a:lnTo>
                  <a:lnTo>
                    <a:pt x="556" y="799"/>
                  </a:lnTo>
                  <a:lnTo>
                    <a:pt x="556" y="803"/>
                  </a:lnTo>
                  <a:lnTo>
                    <a:pt x="556" y="804"/>
                  </a:lnTo>
                  <a:lnTo>
                    <a:pt x="552" y="804"/>
                  </a:lnTo>
                  <a:lnTo>
                    <a:pt x="552" y="808"/>
                  </a:lnTo>
                  <a:lnTo>
                    <a:pt x="552" y="804"/>
                  </a:lnTo>
                  <a:lnTo>
                    <a:pt x="552" y="808"/>
                  </a:lnTo>
                  <a:lnTo>
                    <a:pt x="552" y="804"/>
                  </a:lnTo>
                  <a:lnTo>
                    <a:pt x="550" y="804"/>
                  </a:lnTo>
                  <a:lnTo>
                    <a:pt x="547" y="804"/>
                  </a:lnTo>
                  <a:lnTo>
                    <a:pt x="545" y="804"/>
                  </a:lnTo>
                  <a:lnTo>
                    <a:pt x="542" y="804"/>
                  </a:lnTo>
                  <a:lnTo>
                    <a:pt x="542" y="803"/>
                  </a:lnTo>
                  <a:lnTo>
                    <a:pt x="542" y="804"/>
                  </a:lnTo>
                  <a:lnTo>
                    <a:pt x="540" y="804"/>
                  </a:lnTo>
                  <a:lnTo>
                    <a:pt x="540" y="803"/>
                  </a:lnTo>
                  <a:lnTo>
                    <a:pt x="536" y="803"/>
                  </a:lnTo>
                  <a:lnTo>
                    <a:pt x="536" y="804"/>
                  </a:lnTo>
                  <a:lnTo>
                    <a:pt x="535" y="804"/>
                  </a:lnTo>
                  <a:lnTo>
                    <a:pt x="535" y="803"/>
                  </a:lnTo>
                  <a:lnTo>
                    <a:pt x="535" y="804"/>
                  </a:lnTo>
                  <a:lnTo>
                    <a:pt x="531" y="804"/>
                  </a:lnTo>
                  <a:lnTo>
                    <a:pt x="528" y="804"/>
                  </a:lnTo>
                  <a:lnTo>
                    <a:pt x="528" y="803"/>
                  </a:lnTo>
                  <a:lnTo>
                    <a:pt x="526" y="803"/>
                  </a:lnTo>
                  <a:lnTo>
                    <a:pt x="526" y="799"/>
                  </a:lnTo>
                  <a:lnTo>
                    <a:pt x="522" y="799"/>
                  </a:lnTo>
                  <a:lnTo>
                    <a:pt x="522" y="797"/>
                  </a:lnTo>
                  <a:lnTo>
                    <a:pt x="522" y="794"/>
                  </a:lnTo>
                  <a:lnTo>
                    <a:pt x="521" y="792"/>
                  </a:lnTo>
                  <a:lnTo>
                    <a:pt x="521" y="789"/>
                  </a:lnTo>
                  <a:lnTo>
                    <a:pt x="517" y="789"/>
                  </a:lnTo>
                  <a:lnTo>
                    <a:pt x="515" y="789"/>
                  </a:lnTo>
                  <a:lnTo>
                    <a:pt x="515" y="787"/>
                  </a:lnTo>
                  <a:lnTo>
                    <a:pt x="512" y="787"/>
                  </a:lnTo>
                  <a:lnTo>
                    <a:pt x="512" y="789"/>
                  </a:lnTo>
                  <a:lnTo>
                    <a:pt x="510" y="789"/>
                  </a:lnTo>
                  <a:lnTo>
                    <a:pt x="510" y="792"/>
                  </a:lnTo>
                  <a:lnTo>
                    <a:pt x="507" y="792"/>
                  </a:lnTo>
                  <a:lnTo>
                    <a:pt x="507" y="794"/>
                  </a:lnTo>
                  <a:lnTo>
                    <a:pt x="507" y="797"/>
                  </a:lnTo>
                  <a:lnTo>
                    <a:pt x="505" y="797"/>
                  </a:lnTo>
                  <a:lnTo>
                    <a:pt x="501" y="797"/>
                  </a:lnTo>
                  <a:lnTo>
                    <a:pt x="500" y="797"/>
                  </a:lnTo>
                  <a:lnTo>
                    <a:pt x="500" y="799"/>
                  </a:lnTo>
                  <a:lnTo>
                    <a:pt x="500" y="797"/>
                  </a:lnTo>
                  <a:lnTo>
                    <a:pt x="496" y="797"/>
                  </a:lnTo>
                  <a:lnTo>
                    <a:pt x="496" y="799"/>
                  </a:lnTo>
                  <a:lnTo>
                    <a:pt x="494" y="799"/>
                  </a:lnTo>
                  <a:lnTo>
                    <a:pt x="494" y="797"/>
                  </a:lnTo>
                  <a:lnTo>
                    <a:pt x="491" y="797"/>
                  </a:lnTo>
                  <a:lnTo>
                    <a:pt x="491" y="799"/>
                  </a:lnTo>
                  <a:lnTo>
                    <a:pt x="489" y="799"/>
                  </a:lnTo>
                  <a:lnTo>
                    <a:pt x="486" y="799"/>
                  </a:lnTo>
                  <a:lnTo>
                    <a:pt x="484" y="799"/>
                  </a:lnTo>
                  <a:lnTo>
                    <a:pt x="484" y="797"/>
                  </a:lnTo>
                  <a:lnTo>
                    <a:pt x="480" y="797"/>
                  </a:lnTo>
                  <a:lnTo>
                    <a:pt x="480" y="794"/>
                  </a:lnTo>
                  <a:lnTo>
                    <a:pt x="479" y="794"/>
                  </a:lnTo>
                  <a:lnTo>
                    <a:pt x="479" y="797"/>
                  </a:lnTo>
                  <a:lnTo>
                    <a:pt x="475" y="797"/>
                  </a:lnTo>
                  <a:lnTo>
                    <a:pt x="473" y="797"/>
                  </a:lnTo>
                  <a:lnTo>
                    <a:pt x="473" y="794"/>
                  </a:lnTo>
                  <a:lnTo>
                    <a:pt x="470" y="794"/>
                  </a:lnTo>
                  <a:lnTo>
                    <a:pt x="470" y="797"/>
                  </a:lnTo>
                  <a:lnTo>
                    <a:pt x="470" y="794"/>
                  </a:lnTo>
                  <a:lnTo>
                    <a:pt x="468" y="794"/>
                  </a:lnTo>
                  <a:lnTo>
                    <a:pt x="470" y="794"/>
                  </a:lnTo>
                  <a:lnTo>
                    <a:pt x="470" y="792"/>
                  </a:lnTo>
                  <a:lnTo>
                    <a:pt x="468" y="792"/>
                  </a:lnTo>
                  <a:lnTo>
                    <a:pt x="465" y="792"/>
                  </a:lnTo>
                  <a:lnTo>
                    <a:pt x="465" y="794"/>
                  </a:lnTo>
                  <a:lnTo>
                    <a:pt x="463" y="794"/>
                  </a:lnTo>
                  <a:lnTo>
                    <a:pt x="463" y="797"/>
                  </a:lnTo>
                  <a:lnTo>
                    <a:pt x="463" y="794"/>
                  </a:lnTo>
                  <a:lnTo>
                    <a:pt x="463" y="797"/>
                  </a:lnTo>
                  <a:lnTo>
                    <a:pt x="459" y="797"/>
                  </a:lnTo>
                  <a:lnTo>
                    <a:pt x="459" y="799"/>
                  </a:lnTo>
                  <a:lnTo>
                    <a:pt x="458" y="799"/>
                  </a:lnTo>
                  <a:lnTo>
                    <a:pt x="454" y="799"/>
                  </a:lnTo>
                  <a:lnTo>
                    <a:pt x="452" y="799"/>
                  </a:lnTo>
                  <a:lnTo>
                    <a:pt x="452" y="797"/>
                  </a:lnTo>
                  <a:lnTo>
                    <a:pt x="449" y="797"/>
                  </a:lnTo>
                  <a:lnTo>
                    <a:pt x="447" y="797"/>
                  </a:lnTo>
                  <a:lnTo>
                    <a:pt x="447" y="799"/>
                  </a:lnTo>
                  <a:lnTo>
                    <a:pt x="443" y="799"/>
                  </a:lnTo>
                  <a:lnTo>
                    <a:pt x="442" y="799"/>
                  </a:lnTo>
                  <a:lnTo>
                    <a:pt x="442" y="803"/>
                  </a:lnTo>
                  <a:lnTo>
                    <a:pt x="443" y="803"/>
                  </a:lnTo>
                  <a:lnTo>
                    <a:pt x="442" y="803"/>
                  </a:lnTo>
                  <a:lnTo>
                    <a:pt x="442" y="804"/>
                  </a:lnTo>
                  <a:lnTo>
                    <a:pt x="438" y="804"/>
                  </a:lnTo>
                  <a:lnTo>
                    <a:pt x="438" y="808"/>
                  </a:lnTo>
                  <a:lnTo>
                    <a:pt x="438" y="810"/>
                  </a:lnTo>
                  <a:lnTo>
                    <a:pt x="436" y="810"/>
                  </a:lnTo>
                  <a:lnTo>
                    <a:pt x="436" y="808"/>
                  </a:lnTo>
                  <a:lnTo>
                    <a:pt x="436" y="810"/>
                  </a:lnTo>
                  <a:lnTo>
                    <a:pt x="433" y="810"/>
                  </a:lnTo>
                  <a:lnTo>
                    <a:pt x="431" y="810"/>
                  </a:lnTo>
                  <a:lnTo>
                    <a:pt x="428" y="810"/>
                  </a:lnTo>
                  <a:lnTo>
                    <a:pt x="428" y="808"/>
                  </a:lnTo>
                  <a:lnTo>
                    <a:pt x="426" y="808"/>
                  </a:lnTo>
                  <a:lnTo>
                    <a:pt x="422" y="808"/>
                  </a:lnTo>
                  <a:lnTo>
                    <a:pt x="421" y="808"/>
                  </a:lnTo>
                  <a:lnTo>
                    <a:pt x="417" y="808"/>
                  </a:lnTo>
                  <a:lnTo>
                    <a:pt x="417" y="810"/>
                  </a:lnTo>
                  <a:lnTo>
                    <a:pt x="415" y="810"/>
                  </a:lnTo>
                  <a:lnTo>
                    <a:pt x="415" y="813"/>
                  </a:lnTo>
                  <a:lnTo>
                    <a:pt x="415" y="815"/>
                  </a:lnTo>
                  <a:lnTo>
                    <a:pt x="415" y="813"/>
                  </a:lnTo>
                  <a:lnTo>
                    <a:pt x="415" y="815"/>
                  </a:lnTo>
                  <a:lnTo>
                    <a:pt x="415" y="818"/>
                  </a:lnTo>
                  <a:lnTo>
                    <a:pt x="415" y="820"/>
                  </a:lnTo>
                  <a:lnTo>
                    <a:pt x="412" y="820"/>
                  </a:lnTo>
                  <a:lnTo>
                    <a:pt x="412" y="824"/>
                  </a:lnTo>
                  <a:lnTo>
                    <a:pt x="415" y="824"/>
                  </a:lnTo>
                  <a:lnTo>
                    <a:pt x="412" y="824"/>
                  </a:lnTo>
                  <a:lnTo>
                    <a:pt x="412" y="825"/>
                  </a:lnTo>
                  <a:lnTo>
                    <a:pt x="415" y="825"/>
                  </a:lnTo>
                  <a:lnTo>
                    <a:pt x="415" y="829"/>
                  </a:lnTo>
                  <a:lnTo>
                    <a:pt x="417" y="829"/>
                  </a:lnTo>
                  <a:lnTo>
                    <a:pt x="417" y="831"/>
                  </a:lnTo>
                  <a:lnTo>
                    <a:pt x="417" y="829"/>
                  </a:lnTo>
                  <a:lnTo>
                    <a:pt x="417" y="831"/>
                  </a:lnTo>
                  <a:lnTo>
                    <a:pt x="421" y="831"/>
                  </a:lnTo>
                  <a:lnTo>
                    <a:pt x="421" y="834"/>
                  </a:lnTo>
                  <a:lnTo>
                    <a:pt x="421" y="831"/>
                  </a:lnTo>
                  <a:lnTo>
                    <a:pt x="421" y="834"/>
                  </a:lnTo>
                  <a:lnTo>
                    <a:pt x="421" y="831"/>
                  </a:lnTo>
                  <a:lnTo>
                    <a:pt x="422" y="831"/>
                  </a:lnTo>
                  <a:lnTo>
                    <a:pt x="421" y="831"/>
                  </a:lnTo>
                  <a:lnTo>
                    <a:pt x="421" y="829"/>
                  </a:lnTo>
                  <a:lnTo>
                    <a:pt x="422" y="829"/>
                  </a:lnTo>
                  <a:lnTo>
                    <a:pt x="422" y="831"/>
                  </a:lnTo>
                  <a:lnTo>
                    <a:pt x="422" y="834"/>
                  </a:lnTo>
                  <a:lnTo>
                    <a:pt x="426" y="834"/>
                  </a:lnTo>
                  <a:lnTo>
                    <a:pt x="428" y="834"/>
                  </a:lnTo>
                  <a:lnTo>
                    <a:pt x="428" y="836"/>
                  </a:lnTo>
                  <a:lnTo>
                    <a:pt x="428" y="839"/>
                  </a:lnTo>
                  <a:lnTo>
                    <a:pt x="431" y="839"/>
                  </a:lnTo>
                  <a:lnTo>
                    <a:pt x="431" y="841"/>
                  </a:lnTo>
                  <a:lnTo>
                    <a:pt x="433" y="841"/>
                  </a:lnTo>
                  <a:lnTo>
                    <a:pt x="433" y="845"/>
                  </a:lnTo>
                  <a:lnTo>
                    <a:pt x="436" y="845"/>
                  </a:lnTo>
                  <a:lnTo>
                    <a:pt x="438" y="845"/>
                  </a:lnTo>
                  <a:lnTo>
                    <a:pt x="438" y="846"/>
                  </a:lnTo>
                  <a:lnTo>
                    <a:pt x="438" y="850"/>
                  </a:lnTo>
                  <a:lnTo>
                    <a:pt x="442" y="850"/>
                  </a:lnTo>
                  <a:lnTo>
                    <a:pt x="442" y="846"/>
                  </a:lnTo>
                  <a:lnTo>
                    <a:pt x="442" y="850"/>
                  </a:lnTo>
                  <a:lnTo>
                    <a:pt x="442" y="852"/>
                  </a:lnTo>
                  <a:lnTo>
                    <a:pt x="443" y="852"/>
                  </a:lnTo>
                  <a:lnTo>
                    <a:pt x="443" y="855"/>
                  </a:lnTo>
                  <a:lnTo>
                    <a:pt x="442" y="855"/>
                  </a:lnTo>
                  <a:lnTo>
                    <a:pt x="442" y="857"/>
                  </a:lnTo>
                  <a:lnTo>
                    <a:pt x="442" y="860"/>
                  </a:lnTo>
                  <a:lnTo>
                    <a:pt x="442" y="857"/>
                  </a:lnTo>
                  <a:lnTo>
                    <a:pt x="442" y="860"/>
                  </a:lnTo>
                  <a:lnTo>
                    <a:pt x="438" y="860"/>
                  </a:lnTo>
                  <a:lnTo>
                    <a:pt x="438" y="857"/>
                  </a:lnTo>
                  <a:lnTo>
                    <a:pt x="438" y="860"/>
                  </a:lnTo>
                  <a:lnTo>
                    <a:pt x="438" y="857"/>
                  </a:lnTo>
                  <a:lnTo>
                    <a:pt x="436" y="857"/>
                  </a:lnTo>
                  <a:lnTo>
                    <a:pt x="433" y="857"/>
                  </a:lnTo>
                  <a:lnTo>
                    <a:pt x="433" y="860"/>
                  </a:lnTo>
                  <a:lnTo>
                    <a:pt x="431" y="860"/>
                  </a:lnTo>
                  <a:lnTo>
                    <a:pt x="428" y="860"/>
                  </a:lnTo>
                  <a:lnTo>
                    <a:pt x="428" y="862"/>
                  </a:lnTo>
                  <a:lnTo>
                    <a:pt x="431" y="862"/>
                  </a:lnTo>
                  <a:lnTo>
                    <a:pt x="428" y="862"/>
                  </a:lnTo>
                  <a:lnTo>
                    <a:pt x="431" y="862"/>
                  </a:lnTo>
                  <a:lnTo>
                    <a:pt x="431" y="866"/>
                  </a:lnTo>
                  <a:lnTo>
                    <a:pt x="431" y="867"/>
                  </a:lnTo>
                  <a:lnTo>
                    <a:pt x="433" y="867"/>
                  </a:lnTo>
                  <a:lnTo>
                    <a:pt x="433" y="871"/>
                  </a:lnTo>
                  <a:lnTo>
                    <a:pt x="433" y="873"/>
                  </a:lnTo>
                  <a:lnTo>
                    <a:pt x="433" y="876"/>
                  </a:lnTo>
                  <a:lnTo>
                    <a:pt x="436" y="876"/>
                  </a:lnTo>
                  <a:lnTo>
                    <a:pt x="436" y="878"/>
                  </a:lnTo>
                  <a:lnTo>
                    <a:pt x="436" y="881"/>
                  </a:lnTo>
                  <a:lnTo>
                    <a:pt x="433" y="881"/>
                  </a:lnTo>
                  <a:lnTo>
                    <a:pt x="433" y="883"/>
                  </a:lnTo>
                  <a:lnTo>
                    <a:pt x="433" y="887"/>
                  </a:lnTo>
                  <a:lnTo>
                    <a:pt x="433" y="888"/>
                  </a:lnTo>
                  <a:lnTo>
                    <a:pt x="431" y="888"/>
                  </a:lnTo>
                  <a:lnTo>
                    <a:pt x="428" y="888"/>
                  </a:lnTo>
                  <a:lnTo>
                    <a:pt x="426" y="888"/>
                  </a:lnTo>
                  <a:lnTo>
                    <a:pt x="426" y="892"/>
                  </a:lnTo>
                  <a:lnTo>
                    <a:pt x="426" y="888"/>
                  </a:lnTo>
                  <a:lnTo>
                    <a:pt x="426" y="892"/>
                  </a:lnTo>
                  <a:lnTo>
                    <a:pt x="422" y="892"/>
                  </a:lnTo>
                  <a:lnTo>
                    <a:pt x="422" y="895"/>
                  </a:lnTo>
                  <a:lnTo>
                    <a:pt x="421" y="895"/>
                  </a:lnTo>
                  <a:lnTo>
                    <a:pt x="421" y="897"/>
                  </a:lnTo>
                  <a:lnTo>
                    <a:pt x="417" y="897"/>
                  </a:lnTo>
                  <a:lnTo>
                    <a:pt x="421" y="897"/>
                  </a:lnTo>
                  <a:lnTo>
                    <a:pt x="421" y="901"/>
                  </a:lnTo>
                  <a:lnTo>
                    <a:pt x="417" y="901"/>
                  </a:lnTo>
                  <a:lnTo>
                    <a:pt x="417" y="902"/>
                  </a:lnTo>
                  <a:lnTo>
                    <a:pt x="421" y="902"/>
                  </a:lnTo>
                  <a:lnTo>
                    <a:pt x="417" y="902"/>
                  </a:lnTo>
                  <a:lnTo>
                    <a:pt x="417" y="906"/>
                  </a:lnTo>
                  <a:lnTo>
                    <a:pt x="417" y="908"/>
                  </a:lnTo>
                  <a:lnTo>
                    <a:pt x="417" y="911"/>
                  </a:lnTo>
                  <a:lnTo>
                    <a:pt x="415" y="911"/>
                  </a:lnTo>
                  <a:lnTo>
                    <a:pt x="415" y="913"/>
                  </a:lnTo>
                  <a:lnTo>
                    <a:pt x="412" y="913"/>
                  </a:lnTo>
                  <a:lnTo>
                    <a:pt x="410" y="913"/>
                  </a:lnTo>
                  <a:lnTo>
                    <a:pt x="410" y="916"/>
                  </a:lnTo>
                  <a:lnTo>
                    <a:pt x="410" y="913"/>
                  </a:lnTo>
                  <a:lnTo>
                    <a:pt x="410" y="916"/>
                  </a:lnTo>
                  <a:lnTo>
                    <a:pt x="407" y="916"/>
                  </a:lnTo>
                  <a:lnTo>
                    <a:pt x="405" y="916"/>
                  </a:lnTo>
                  <a:lnTo>
                    <a:pt x="405" y="913"/>
                  </a:lnTo>
                  <a:lnTo>
                    <a:pt x="405" y="916"/>
                  </a:lnTo>
                  <a:lnTo>
                    <a:pt x="401" y="916"/>
                  </a:lnTo>
                  <a:lnTo>
                    <a:pt x="401" y="918"/>
                  </a:lnTo>
                  <a:lnTo>
                    <a:pt x="400" y="918"/>
                  </a:lnTo>
                  <a:lnTo>
                    <a:pt x="400" y="922"/>
                  </a:lnTo>
                  <a:lnTo>
                    <a:pt x="401" y="922"/>
                  </a:lnTo>
                  <a:lnTo>
                    <a:pt x="401" y="923"/>
                  </a:lnTo>
                  <a:lnTo>
                    <a:pt x="400" y="923"/>
                  </a:lnTo>
                  <a:lnTo>
                    <a:pt x="400" y="927"/>
                  </a:lnTo>
                  <a:lnTo>
                    <a:pt x="401" y="927"/>
                  </a:lnTo>
                  <a:lnTo>
                    <a:pt x="400" y="927"/>
                  </a:lnTo>
                  <a:lnTo>
                    <a:pt x="400" y="929"/>
                  </a:lnTo>
                  <a:lnTo>
                    <a:pt x="396" y="929"/>
                  </a:lnTo>
                  <a:lnTo>
                    <a:pt x="396" y="932"/>
                  </a:lnTo>
                  <a:lnTo>
                    <a:pt x="396" y="934"/>
                  </a:lnTo>
                  <a:lnTo>
                    <a:pt x="396" y="937"/>
                  </a:lnTo>
                  <a:lnTo>
                    <a:pt x="394" y="937"/>
                  </a:lnTo>
                  <a:lnTo>
                    <a:pt x="394" y="939"/>
                  </a:lnTo>
                  <a:lnTo>
                    <a:pt x="391" y="939"/>
                  </a:lnTo>
                  <a:lnTo>
                    <a:pt x="391" y="937"/>
                  </a:lnTo>
                  <a:lnTo>
                    <a:pt x="391" y="939"/>
                  </a:lnTo>
                  <a:lnTo>
                    <a:pt x="391" y="937"/>
                  </a:lnTo>
                  <a:lnTo>
                    <a:pt x="391" y="939"/>
                  </a:lnTo>
                  <a:lnTo>
                    <a:pt x="389" y="939"/>
                  </a:lnTo>
                  <a:lnTo>
                    <a:pt x="391" y="939"/>
                  </a:lnTo>
                  <a:lnTo>
                    <a:pt x="389" y="939"/>
                  </a:lnTo>
                  <a:lnTo>
                    <a:pt x="389" y="943"/>
                  </a:lnTo>
                  <a:lnTo>
                    <a:pt x="391" y="943"/>
                  </a:lnTo>
                  <a:lnTo>
                    <a:pt x="391" y="944"/>
                  </a:lnTo>
                  <a:lnTo>
                    <a:pt x="389" y="944"/>
                  </a:lnTo>
                  <a:lnTo>
                    <a:pt x="386" y="944"/>
                  </a:lnTo>
                  <a:lnTo>
                    <a:pt x="386" y="948"/>
                  </a:lnTo>
                  <a:lnTo>
                    <a:pt x="386" y="950"/>
                  </a:lnTo>
                  <a:lnTo>
                    <a:pt x="386" y="953"/>
                  </a:lnTo>
                  <a:lnTo>
                    <a:pt x="384" y="953"/>
                  </a:lnTo>
                  <a:lnTo>
                    <a:pt x="386" y="953"/>
                  </a:lnTo>
                  <a:lnTo>
                    <a:pt x="384" y="953"/>
                  </a:lnTo>
                  <a:lnTo>
                    <a:pt x="384" y="955"/>
                  </a:lnTo>
                  <a:lnTo>
                    <a:pt x="384" y="958"/>
                  </a:lnTo>
                  <a:lnTo>
                    <a:pt x="386" y="958"/>
                  </a:lnTo>
                  <a:lnTo>
                    <a:pt x="384" y="958"/>
                  </a:lnTo>
                  <a:lnTo>
                    <a:pt x="384" y="960"/>
                  </a:lnTo>
                  <a:lnTo>
                    <a:pt x="380" y="960"/>
                  </a:lnTo>
                  <a:lnTo>
                    <a:pt x="384" y="960"/>
                  </a:lnTo>
                  <a:lnTo>
                    <a:pt x="380" y="960"/>
                  </a:lnTo>
                  <a:lnTo>
                    <a:pt x="384" y="960"/>
                  </a:lnTo>
                  <a:lnTo>
                    <a:pt x="380" y="960"/>
                  </a:lnTo>
                  <a:lnTo>
                    <a:pt x="380" y="964"/>
                  </a:lnTo>
                  <a:lnTo>
                    <a:pt x="379" y="964"/>
                  </a:lnTo>
                  <a:lnTo>
                    <a:pt x="379" y="966"/>
                  </a:lnTo>
                  <a:lnTo>
                    <a:pt x="379" y="969"/>
                  </a:lnTo>
                  <a:lnTo>
                    <a:pt x="380" y="969"/>
                  </a:lnTo>
                  <a:lnTo>
                    <a:pt x="380" y="971"/>
                  </a:lnTo>
                  <a:lnTo>
                    <a:pt x="380" y="974"/>
                  </a:lnTo>
                  <a:lnTo>
                    <a:pt x="380" y="976"/>
                  </a:lnTo>
                  <a:lnTo>
                    <a:pt x="379" y="976"/>
                  </a:lnTo>
                  <a:lnTo>
                    <a:pt x="379" y="980"/>
                  </a:lnTo>
                  <a:lnTo>
                    <a:pt x="375" y="980"/>
                  </a:lnTo>
                  <a:lnTo>
                    <a:pt x="375" y="981"/>
                  </a:lnTo>
                  <a:lnTo>
                    <a:pt x="375" y="985"/>
                  </a:lnTo>
                  <a:lnTo>
                    <a:pt x="373" y="985"/>
                  </a:lnTo>
                  <a:lnTo>
                    <a:pt x="373" y="987"/>
                  </a:lnTo>
                  <a:lnTo>
                    <a:pt x="370" y="987"/>
                  </a:lnTo>
                  <a:lnTo>
                    <a:pt x="373" y="987"/>
                  </a:lnTo>
                  <a:lnTo>
                    <a:pt x="373" y="990"/>
                  </a:lnTo>
                  <a:lnTo>
                    <a:pt x="373" y="992"/>
                  </a:lnTo>
                  <a:lnTo>
                    <a:pt x="375" y="992"/>
                  </a:lnTo>
                  <a:lnTo>
                    <a:pt x="379" y="992"/>
                  </a:lnTo>
                  <a:lnTo>
                    <a:pt x="379" y="995"/>
                  </a:lnTo>
                  <a:lnTo>
                    <a:pt x="375" y="995"/>
                  </a:lnTo>
                  <a:lnTo>
                    <a:pt x="375" y="997"/>
                  </a:lnTo>
                  <a:lnTo>
                    <a:pt x="379" y="997"/>
                  </a:lnTo>
                  <a:lnTo>
                    <a:pt x="379" y="1001"/>
                  </a:lnTo>
                  <a:lnTo>
                    <a:pt x="380" y="1001"/>
                  </a:lnTo>
                  <a:lnTo>
                    <a:pt x="380" y="1002"/>
                  </a:lnTo>
                  <a:lnTo>
                    <a:pt x="384" y="1002"/>
                  </a:lnTo>
                  <a:lnTo>
                    <a:pt x="384" y="1006"/>
                  </a:lnTo>
                  <a:lnTo>
                    <a:pt x="384" y="1008"/>
                  </a:lnTo>
                  <a:lnTo>
                    <a:pt x="386" y="1008"/>
                  </a:lnTo>
                  <a:lnTo>
                    <a:pt x="389" y="1008"/>
                  </a:lnTo>
                  <a:lnTo>
                    <a:pt x="389" y="1011"/>
                  </a:lnTo>
                  <a:lnTo>
                    <a:pt x="391" y="1011"/>
                  </a:lnTo>
                  <a:lnTo>
                    <a:pt x="391" y="1008"/>
                  </a:lnTo>
                  <a:lnTo>
                    <a:pt x="391" y="1011"/>
                  </a:lnTo>
                  <a:lnTo>
                    <a:pt x="394" y="1011"/>
                  </a:lnTo>
                  <a:lnTo>
                    <a:pt x="391" y="1011"/>
                  </a:lnTo>
                  <a:lnTo>
                    <a:pt x="394" y="1011"/>
                  </a:lnTo>
                  <a:lnTo>
                    <a:pt x="396" y="1011"/>
                  </a:lnTo>
                  <a:lnTo>
                    <a:pt x="400" y="1011"/>
                  </a:lnTo>
                  <a:lnTo>
                    <a:pt x="400" y="1013"/>
                  </a:lnTo>
                  <a:lnTo>
                    <a:pt x="400" y="1011"/>
                  </a:lnTo>
                  <a:lnTo>
                    <a:pt x="401" y="1011"/>
                  </a:lnTo>
                  <a:lnTo>
                    <a:pt x="401" y="1013"/>
                  </a:lnTo>
                  <a:lnTo>
                    <a:pt x="405" y="1013"/>
                  </a:lnTo>
                  <a:lnTo>
                    <a:pt x="405" y="1016"/>
                  </a:lnTo>
                  <a:lnTo>
                    <a:pt x="405" y="1013"/>
                  </a:lnTo>
                  <a:lnTo>
                    <a:pt x="407" y="1013"/>
                  </a:lnTo>
                  <a:lnTo>
                    <a:pt x="407" y="1016"/>
                  </a:lnTo>
                  <a:lnTo>
                    <a:pt x="407" y="1018"/>
                  </a:lnTo>
                  <a:lnTo>
                    <a:pt x="410" y="1018"/>
                  </a:lnTo>
                  <a:lnTo>
                    <a:pt x="412" y="1018"/>
                  </a:lnTo>
                  <a:lnTo>
                    <a:pt x="410" y="1018"/>
                  </a:lnTo>
                  <a:lnTo>
                    <a:pt x="410" y="1022"/>
                  </a:lnTo>
                  <a:lnTo>
                    <a:pt x="410" y="1023"/>
                  </a:lnTo>
                  <a:lnTo>
                    <a:pt x="410" y="1027"/>
                  </a:lnTo>
                  <a:lnTo>
                    <a:pt x="410" y="1029"/>
                  </a:lnTo>
                  <a:lnTo>
                    <a:pt x="407" y="1029"/>
                  </a:lnTo>
                  <a:lnTo>
                    <a:pt x="405" y="1029"/>
                  </a:lnTo>
                  <a:lnTo>
                    <a:pt x="405" y="1032"/>
                  </a:lnTo>
                  <a:lnTo>
                    <a:pt x="405" y="1034"/>
                  </a:lnTo>
                  <a:lnTo>
                    <a:pt x="401" y="1034"/>
                  </a:lnTo>
                  <a:lnTo>
                    <a:pt x="401" y="1037"/>
                  </a:lnTo>
                  <a:lnTo>
                    <a:pt x="400" y="1037"/>
                  </a:lnTo>
                  <a:lnTo>
                    <a:pt x="400" y="1039"/>
                  </a:lnTo>
                  <a:lnTo>
                    <a:pt x="400" y="1043"/>
                  </a:lnTo>
                  <a:lnTo>
                    <a:pt x="400" y="1044"/>
                  </a:lnTo>
                  <a:lnTo>
                    <a:pt x="400" y="1048"/>
                  </a:lnTo>
                  <a:lnTo>
                    <a:pt x="401" y="1048"/>
                  </a:lnTo>
                  <a:lnTo>
                    <a:pt x="401" y="1044"/>
                  </a:lnTo>
                  <a:lnTo>
                    <a:pt x="405" y="1044"/>
                  </a:lnTo>
                  <a:lnTo>
                    <a:pt x="405" y="1048"/>
                  </a:lnTo>
                  <a:lnTo>
                    <a:pt x="407" y="1048"/>
                  </a:lnTo>
                  <a:lnTo>
                    <a:pt x="405" y="1048"/>
                  </a:lnTo>
                  <a:lnTo>
                    <a:pt x="405" y="1050"/>
                  </a:lnTo>
                  <a:lnTo>
                    <a:pt x="405" y="1053"/>
                  </a:lnTo>
                  <a:lnTo>
                    <a:pt x="407" y="1053"/>
                  </a:lnTo>
                  <a:lnTo>
                    <a:pt x="407" y="1055"/>
                  </a:lnTo>
                  <a:lnTo>
                    <a:pt x="407" y="1053"/>
                  </a:lnTo>
                  <a:lnTo>
                    <a:pt x="410" y="1053"/>
                  </a:lnTo>
                  <a:lnTo>
                    <a:pt x="410" y="1055"/>
                  </a:lnTo>
                  <a:lnTo>
                    <a:pt x="410" y="1058"/>
                  </a:lnTo>
                  <a:lnTo>
                    <a:pt x="412" y="1058"/>
                  </a:lnTo>
                  <a:lnTo>
                    <a:pt x="412" y="1060"/>
                  </a:lnTo>
                  <a:lnTo>
                    <a:pt x="415" y="1060"/>
                  </a:lnTo>
                  <a:lnTo>
                    <a:pt x="417" y="1060"/>
                  </a:lnTo>
                  <a:lnTo>
                    <a:pt x="421" y="1060"/>
                  </a:lnTo>
                  <a:lnTo>
                    <a:pt x="421" y="1064"/>
                  </a:lnTo>
                  <a:lnTo>
                    <a:pt x="421" y="1065"/>
                  </a:lnTo>
                  <a:lnTo>
                    <a:pt x="417" y="1065"/>
                  </a:lnTo>
                  <a:lnTo>
                    <a:pt x="417" y="1069"/>
                  </a:lnTo>
                  <a:lnTo>
                    <a:pt x="417" y="1071"/>
                  </a:lnTo>
                  <a:lnTo>
                    <a:pt x="421" y="1071"/>
                  </a:lnTo>
                  <a:lnTo>
                    <a:pt x="417" y="1071"/>
                  </a:lnTo>
                  <a:lnTo>
                    <a:pt x="421" y="1071"/>
                  </a:lnTo>
                  <a:lnTo>
                    <a:pt x="421" y="1074"/>
                  </a:lnTo>
                  <a:lnTo>
                    <a:pt x="422" y="1074"/>
                  </a:lnTo>
                  <a:lnTo>
                    <a:pt x="426" y="1074"/>
                  </a:lnTo>
                  <a:lnTo>
                    <a:pt x="426" y="1078"/>
                  </a:lnTo>
                  <a:lnTo>
                    <a:pt x="428" y="1078"/>
                  </a:lnTo>
                  <a:lnTo>
                    <a:pt x="431" y="1078"/>
                  </a:lnTo>
                  <a:lnTo>
                    <a:pt x="431" y="1079"/>
                  </a:lnTo>
                  <a:lnTo>
                    <a:pt x="431" y="1078"/>
                  </a:lnTo>
                  <a:lnTo>
                    <a:pt x="433" y="1078"/>
                  </a:lnTo>
                  <a:lnTo>
                    <a:pt x="433" y="1079"/>
                  </a:lnTo>
                  <a:lnTo>
                    <a:pt x="433" y="1083"/>
                  </a:lnTo>
                  <a:lnTo>
                    <a:pt x="433" y="1085"/>
                  </a:lnTo>
                  <a:lnTo>
                    <a:pt x="433" y="1088"/>
                  </a:lnTo>
                  <a:lnTo>
                    <a:pt x="433" y="1090"/>
                  </a:lnTo>
                  <a:lnTo>
                    <a:pt x="436" y="1090"/>
                  </a:lnTo>
                  <a:lnTo>
                    <a:pt x="436" y="1093"/>
                  </a:lnTo>
                  <a:lnTo>
                    <a:pt x="433" y="1093"/>
                  </a:lnTo>
                  <a:lnTo>
                    <a:pt x="433" y="1095"/>
                  </a:lnTo>
                  <a:lnTo>
                    <a:pt x="433" y="1099"/>
                  </a:lnTo>
                  <a:lnTo>
                    <a:pt x="433" y="1100"/>
                  </a:lnTo>
                  <a:lnTo>
                    <a:pt x="433" y="1104"/>
                  </a:lnTo>
                  <a:lnTo>
                    <a:pt x="431" y="1104"/>
                  </a:lnTo>
                  <a:lnTo>
                    <a:pt x="431" y="1106"/>
                  </a:lnTo>
                  <a:lnTo>
                    <a:pt x="428" y="1106"/>
                  </a:lnTo>
                  <a:lnTo>
                    <a:pt x="426" y="1106"/>
                  </a:lnTo>
                  <a:lnTo>
                    <a:pt x="428" y="1106"/>
                  </a:lnTo>
                  <a:lnTo>
                    <a:pt x="426" y="1106"/>
                  </a:lnTo>
                  <a:lnTo>
                    <a:pt x="426" y="1109"/>
                  </a:lnTo>
                  <a:lnTo>
                    <a:pt x="426" y="1111"/>
                  </a:lnTo>
                  <a:lnTo>
                    <a:pt x="426" y="1114"/>
                  </a:lnTo>
                  <a:lnTo>
                    <a:pt x="422" y="1114"/>
                  </a:lnTo>
                  <a:lnTo>
                    <a:pt x="426" y="1114"/>
                  </a:lnTo>
                  <a:lnTo>
                    <a:pt x="422" y="1114"/>
                  </a:lnTo>
                  <a:lnTo>
                    <a:pt x="422" y="1116"/>
                  </a:lnTo>
                  <a:lnTo>
                    <a:pt x="426" y="1116"/>
                  </a:lnTo>
                  <a:lnTo>
                    <a:pt x="426" y="1120"/>
                  </a:lnTo>
                  <a:lnTo>
                    <a:pt x="428" y="1120"/>
                  </a:lnTo>
                  <a:lnTo>
                    <a:pt x="431" y="1120"/>
                  </a:lnTo>
                  <a:lnTo>
                    <a:pt x="433" y="1120"/>
                  </a:lnTo>
                  <a:lnTo>
                    <a:pt x="436" y="1120"/>
                  </a:lnTo>
                  <a:lnTo>
                    <a:pt x="433" y="1120"/>
                  </a:lnTo>
                  <a:lnTo>
                    <a:pt x="433" y="1121"/>
                  </a:lnTo>
                  <a:lnTo>
                    <a:pt x="433" y="1125"/>
                  </a:lnTo>
                  <a:lnTo>
                    <a:pt x="436" y="1125"/>
                  </a:lnTo>
                  <a:lnTo>
                    <a:pt x="433" y="1125"/>
                  </a:lnTo>
                  <a:lnTo>
                    <a:pt x="433" y="1127"/>
                  </a:lnTo>
                  <a:lnTo>
                    <a:pt x="433" y="1130"/>
                  </a:lnTo>
                  <a:lnTo>
                    <a:pt x="431" y="1130"/>
                  </a:lnTo>
                  <a:lnTo>
                    <a:pt x="431" y="1132"/>
                  </a:lnTo>
                  <a:lnTo>
                    <a:pt x="431" y="1135"/>
                  </a:lnTo>
                  <a:lnTo>
                    <a:pt x="433" y="1135"/>
                  </a:lnTo>
                  <a:lnTo>
                    <a:pt x="431" y="1135"/>
                  </a:lnTo>
                  <a:lnTo>
                    <a:pt x="431" y="1137"/>
                  </a:lnTo>
                  <a:lnTo>
                    <a:pt x="428" y="1137"/>
                  </a:lnTo>
                  <a:lnTo>
                    <a:pt x="428" y="1141"/>
                  </a:lnTo>
                  <a:lnTo>
                    <a:pt x="428" y="1142"/>
                  </a:lnTo>
                  <a:lnTo>
                    <a:pt x="428" y="1146"/>
                  </a:lnTo>
                  <a:lnTo>
                    <a:pt x="428" y="1148"/>
                  </a:lnTo>
                  <a:lnTo>
                    <a:pt x="428" y="1151"/>
                  </a:lnTo>
                  <a:lnTo>
                    <a:pt x="431" y="1151"/>
                  </a:lnTo>
                  <a:lnTo>
                    <a:pt x="428" y="1151"/>
                  </a:lnTo>
                  <a:lnTo>
                    <a:pt x="428" y="1153"/>
                  </a:lnTo>
                  <a:lnTo>
                    <a:pt x="428" y="1156"/>
                  </a:lnTo>
                  <a:lnTo>
                    <a:pt x="431" y="1156"/>
                  </a:lnTo>
                  <a:lnTo>
                    <a:pt x="431" y="1158"/>
                  </a:lnTo>
                  <a:lnTo>
                    <a:pt x="428" y="1158"/>
                  </a:lnTo>
                  <a:lnTo>
                    <a:pt x="428" y="1162"/>
                  </a:lnTo>
                  <a:lnTo>
                    <a:pt x="431" y="1162"/>
                  </a:lnTo>
                  <a:lnTo>
                    <a:pt x="431" y="1163"/>
                  </a:lnTo>
                  <a:lnTo>
                    <a:pt x="431" y="1167"/>
                  </a:lnTo>
                  <a:lnTo>
                    <a:pt x="431" y="1163"/>
                  </a:lnTo>
                  <a:lnTo>
                    <a:pt x="428" y="1167"/>
                  </a:lnTo>
                  <a:lnTo>
                    <a:pt x="428" y="1169"/>
                  </a:lnTo>
                  <a:lnTo>
                    <a:pt x="431" y="1169"/>
                  </a:lnTo>
                  <a:lnTo>
                    <a:pt x="431" y="1172"/>
                  </a:lnTo>
                  <a:lnTo>
                    <a:pt x="428" y="1172"/>
                  </a:lnTo>
                  <a:lnTo>
                    <a:pt x="428" y="1174"/>
                  </a:lnTo>
                  <a:lnTo>
                    <a:pt x="428" y="1172"/>
                  </a:lnTo>
                  <a:lnTo>
                    <a:pt x="431" y="1174"/>
                  </a:lnTo>
                  <a:lnTo>
                    <a:pt x="428" y="1174"/>
                  </a:lnTo>
                  <a:lnTo>
                    <a:pt x="428" y="1177"/>
                  </a:lnTo>
                  <a:lnTo>
                    <a:pt x="431" y="1177"/>
                  </a:lnTo>
                  <a:lnTo>
                    <a:pt x="431" y="1179"/>
                  </a:lnTo>
                  <a:lnTo>
                    <a:pt x="428" y="1179"/>
                  </a:lnTo>
                  <a:lnTo>
                    <a:pt x="428" y="1183"/>
                  </a:lnTo>
                  <a:lnTo>
                    <a:pt x="428" y="1184"/>
                  </a:lnTo>
                  <a:lnTo>
                    <a:pt x="426" y="1184"/>
                  </a:lnTo>
                  <a:lnTo>
                    <a:pt x="428" y="1184"/>
                  </a:lnTo>
                  <a:lnTo>
                    <a:pt x="428" y="1188"/>
                  </a:lnTo>
                  <a:lnTo>
                    <a:pt x="426" y="1188"/>
                  </a:lnTo>
                  <a:lnTo>
                    <a:pt x="426" y="1190"/>
                  </a:lnTo>
                  <a:lnTo>
                    <a:pt x="426" y="1193"/>
                  </a:lnTo>
                  <a:lnTo>
                    <a:pt x="428" y="1193"/>
                  </a:lnTo>
                  <a:lnTo>
                    <a:pt x="428" y="1195"/>
                  </a:lnTo>
                  <a:lnTo>
                    <a:pt x="426" y="1195"/>
                  </a:lnTo>
                  <a:lnTo>
                    <a:pt x="426" y="1198"/>
                  </a:lnTo>
                  <a:lnTo>
                    <a:pt x="428" y="1198"/>
                  </a:lnTo>
                  <a:lnTo>
                    <a:pt x="431" y="1198"/>
                  </a:lnTo>
                  <a:lnTo>
                    <a:pt x="433" y="1198"/>
                  </a:lnTo>
                  <a:lnTo>
                    <a:pt x="433" y="1200"/>
                  </a:lnTo>
                  <a:lnTo>
                    <a:pt x="433" y="1204"/>
                  </a:lnTo>
                  <a:lnTo>
                    <a:pt x="433" y="1206"/>
                  </a:lnTo>
                  <a:lnTo>
                    <a:pt x="433" y="1209"/>
                  </a:lnTo>
                  <a:lnTo>
                    <a:pt x="436" y="1209"/>
                  </a:lnTo>
                  <a:lnTo>
                    <a:pt x="436" y="1211"/>
                  </a:lnTo>
                  <a:lnTo>
                    <a:pt x="433" y="1211"/>
                  </a:lnTo>
                  <a:lnTo>
                    <a:pt x="433" y="1214"/>
                  </a:lnTo>
                  <a:lnTo>
                    <a:pt x="433" y="1216"/>
                  </a:lnTo>
                  <a:lnTo>
                    <a:pt x="436" y="1216"/>
                  </a:lnTo>
                  <a:lnTo>
                    <a:pt x="436" y="1220"/>
                  </a:lnTo>
                  <a:lnTo>
                    <a:pt x="438" y="1220"/>
                  </a:lnTo>
                  <a:lnTo>
                    <a:pt x="438" y="1221"/>
                  </a:lnTo>
                  <a:lnTo>
                    <a:pt x="438" y="1225"/>
                  </a:lnTo>
                  <a:lnTo>
                    <a:pt x="438" y="1227"/>
                  </a:lnTo>
                  <a:lnTo>
                    <a:pt x="438" y="1230"/>
                  </a:lnTo>
                  <a:lnTo>
                    <a:pt x="442" y="1230"/>
                  </a:lnTo>
                  <a:lnTo>
                    <a:pt x="442" y="1232"/>
                  </a:lnTo>
                  <a:lnTo>
                    <a:pt x="443" y="1232"/>
                  </a:lnTo>
                  <a:lnTo>
                    <a:pt x="443" y="1235"/>
                  </a:lnTo>
                  <a:lnTo>
                    <a:pt x="447" y="1235"/>
                  </a:lnTo>
                  <a:lnTo>
                    <a:pt x="443" y="1235"/>
                  </a:lnTo>
                  <a:lnTo>
                    <a:pt x="443" y="1237"/>
                  </a:lnTo>
                  <a:lnTo>
                    <a:pt x="443" y="1241"/>
                  </a:lnTo>
                  <a:lnTo>
                    <a:pt x="443" y="1242"/>
                  </a:lnTo>
                  <a:lnTo>
                    <a:pt x="447" y="1242"/>
                  </a:lnTo>
                  <a:lnTo>
                    <a:pt x="447" y="1246"/>
                  </a:lnTo>
                  <a:lnTo>
                    <a:pt x="447" y="1248"/>
                  </a:lnTo>
                  <a:lnTo>
                    <a:pt x="449" y="1248"/>
                  </a:lnTo>
                  <a:lnTo>
                    <a:pt x="449" y="1251"/>
                  </a:lnTo>
                  <a:lnTo>
                    <a:pt x="452" y="1251"/>
                  </a:lnTo>
                  <a:lnTo>
                    <a:pt x="452" y="1253"/>
                  </a:lnTo>
                  <a:lnTo>
                    <a:pt x="454" y="1253"/>
                  </a:lnTo>
                  <a:lnTo>
                    <a:pt x="454" y="1256"/>
                  </a:lnTo>
                  <a:lnTo>
                    <a:pt x="458" y="1256"/>
                  </a:lnTo>
                  <a:lnTo>
                    <a:pt x="458" y="1258"/>
                  </a:lnTo>
                  <a:lnTo>
                    <a:pt x="458" y="1262"/>
                  </a:lnTo>
                  <a:lnTo>
                    <a:pt x="459" y="1262"/>
                  </a:lnTo>
                  <a:lnTo>
                    <a:pt x="458" y="1262"/>
                  </a:lnTo>
                  <a:lnTo>
                    <a:pt x="458" y="1265"/>
                  </a:lnTo>
                  <a:lnTo>
                    <a:pt x="459" y="1265"/>
                  </a:lnTo>
                  <a:lnTo>
                    <a:pt x="458" y="1265"/>
                  </a:lnTo>
                  <a:lnTo>
                    <a:pt x="459" y="1265"/>
                  </a:lnTo>
                  <a:lnTo>
                    <a:pt x="459" y="1267"/>
                  </a:lnTo>
                  <a:lnTo>
                    <a:pt x="459" y="1270"/>
                  </a:lnTo>
                  <a:lnTo>
                    <a:pt x="459" y="1272"/>
                  </a:lnTo>
                  <a:lnTo>
                    <a:pt x="458" y="1272"/>
                  </a:lnTo>
                  <a:lnTo>
                    <a:pt x="458" y="1276"/>
                  </a:lnTo>
                  <a:lnTo>
                    <a:pt x="454" y="1276"/>
                  </a:lnTo>
                  <a:lnTo>
                    <a:pt x="452" y="1276"/>
                  </a:lnTo>
                  <a:lnTo>
                    <a:pt x="452" y="1272"/>
                  </a:lnTo>
                  <a:lnTo>
                    <a:pt x="449" y="1272"/>
                  </a:lnTo>
                  <a:lnTo>
                    <a:pt x="449" y="1276"/>
                  </a:lnTo>
                  <a:lnTo>
                    <a:pt x="449" y="1277"/>
                  </a:lnTo>
                  <a:lnTo>
                    <a:pt x="447" y="1277"/>
                  </a:lnTo>
                  <a:lnTo>
                    <a:pt x="447" y="1281"/>
                  </a:lnTo>
                  <a:lnTo>
                    <a:pt x="447" y="1283"/>
                  </a:lnTo>
                  <a:lnTo>
                    <a:pt x="443" y="1283"/>
                  </a:lnTo>
                  <a:lnTo>
                    <a:pt x="442" y="1283"/>
                  </a:lnTo>
                  <a:lnTo>
                    <a:pt x="442" y="1286"/>
                  </a:lnTo>
                  <a:lnTo>
                    <a:pt x="442" y="1288"/>
                  </a:lnTo>
                  <a:lnTo>
                    <a:pt x="442" y="1291"/>
                  </a:lnTo>
                  <a:lnTo>
                    <a:pt x="438" y="1291"/>
                  </a:lnTo>
                  <a:lnTo>
                    <a:pt x="438" y="1293"/>
                  </a:lnTo>
                  <a:lnTo>
                    <a:pt x="438" y="1297"/>
                  </a:lnTo>
                  <a:lnTo>
                    <a:pt x="438" y="1293"/>
                  </a:lnTo>
                  <a:lnTo>
                    <a:pt x="438" y="1297"/>
                  </a:lnTo>
                  <a:lnTo>
                    <a:pt x="442" y="1297"/>
                  </a:lnTo>
                  <a:lnTo>
                    <a:pt x="442" y="1298"/>
                  </a:lnTo>
                  <a:lnTo>
                    <a:pt x="442" y="1302"/>
                  </a:lnTo>
                  <a:lnTo>
                    <a:pt x="443" y="1302"/>
                  </a:lnTo>
                  <a:lnTo>
                    <a:pt x="443" y="1304"/>
                  </a:lnTo>
                  <a:lnTo>
                    <a:pt x="443" y="1307"/>
                  </a:lnTo>
                  <a:lnTo>
                    <a:pt x="443" y="1309"/>
                  </a:lnTo>
                  <a:lnTo>
                    <a:pt x="447" y="1309"/>
                  </a:lnTo>
                  <a:lnTo>
                    <a:pt x="447" y="1312"/>
                  </a:lnTo>
                  <a:lnTo>
                    <a:pt x="449" y="1312"/>
                  </a:lnTo>
                  <a:lnTo>
                    <a:pt x="449" y="1314"/>
                  </a:lnTo>
                  <a:lnTo>
                    <a:pt x="452" y="1314"/>
                  </a:lnTo>
                  <a:lnTo>
                    <a:pt x="452" y="1318"/>
                  </a:lnTo>
                  <a:lnTo>
                    <a:pt x="454" y="1318"/>
                  </a:lnTo>
                  <a:lnTo>
                    <a:pt x="452" y="1318"/>
                  </a:lnTo>
                  <a:lnTo>
                    <a:pt x="454" y="1318"/>
                  </a:lnTo>
                  <a:lnTo>
                    <a:pt x="454" y="1319"/>
                  </a:lnTo>
                  <a:lnTo>
                    <a:pt x="454" y="1318"/>
                  </a:lnTo>
                  <a:lnTo>
                    <a:pt x="454" y="1319"/>
                  </a:lnTo>
                  <a:lnTo>
                    <a:pt x="454" y="1318"/>
                  </a:lnTo>
                  <a:lnTo>
                    <a:pt x="458" y="1318"/>
                  </a:lnTo>
                  <a:lnTo>
                    <a:pt x="458" y="1319"/>
                  </a:lnTo>
                  <a:lnTo>
                    <a:pt x="458" y="1318"/>
                  </a:lnTo>
                  <a:lnTo>
                    <a:pt x="458" y="1319"/>
                  </a:lnTo>
                  <a:lnTo>
                    <a:pt x="459" y="1323"/>
                  </a:lnTo>
                  <a:lnTo>
                    <a:pt x="459" y="1325"/>
                  </a:lnTo>
                  <a:lnTo>
                    <a:pt x="458" y="1325"/>
                  </a:lnTo>
                  <a:lnTo>
                    <a:pt x="458" y="1328"/>
                  </a:lnTo>
                  <a:lnTo>
                    <a:pt x="454" y="1328"/>
                  </a:lnTo>
                  <a:lnTo>
                    <a:pt x="454" y="1330"/>
                  </a:lnTo>
                  <a:lnTo>
                    <a:pt x="454" y="1333"/>
                  </a:lnTo>
                  <a:lnTo>
                    <a:pt x="458" y="1333"/>
                  </a:lnTo>
                  <a:lnTo>
                    <a:pt x="458" y="1335"/>
                  </a:lnTo>
                  <a:lnTo>
                    <a:pt x="458" y="1339"/>
                  </a:lnTo>
                  <a:lnTo>
                    <a:pt x="458" y="1340"/>
                  </a:lnTo>
                  <a:lnTo>
                    <a:pt x="459" y="1340"/>
                  </a:lnTo>
                  <a:lnTo>
                    <a:pt x="459" y="1344"/>
                  </a:lnTo>
                  <a:lnTo>
                    <a:pt x="459" y="1346"/>
                  </a:lnTo>
                  <a:lnTo>
                    <a:pt x="463" y="1346"/>
                  </a:lnTo>
                  <a:lnTo>
                    <a:pt x="459" y="1346"/>
                  </a:lnTo>
                  <a:lnTo>
                    <a:pt x="459" y="1349"/>
                  </a:lnTo>
                  <a:lnTo>
                    <a:pt x="459" y="1351"/>
                  </a:lnTo>
                  <a:lnTo>
                    <a:pt x="459" y="1354"/>
                  </a:lnTo>
                  <a:lnTo>
                    <a:pt x="458" y="1354"/>
                  </a:lnTo>
                  <a:lnTo>
                    <a:pt x="458" y="1356"/>
                  </a:lnTo>
                  <a:lnTo>
                    <a:pt x="458" y="1360"/>
                  </a:lnTo>
                  <a:lnTo>
                    <a:pt x="454" y="1360"/>
                  </a:lnTo>
                  <a:lnTo>
                    <a:pt x="454" y="1361"/>
                  </a:lnTo>
                  <a:lnTo>
                    <a:pt x="458" y="1361"/>
                  </a:lnTo>
                  <a:lnTo>
                    <a:pt x="454" y="1361"/>
                  </a:lnTo>
                  <a:lnTo>
                    <a:pt x="454" y="1365"/>
                  </a:lnTo>
                  <a:lnTo>
                    <a:pt x="454" y="1367"/>
                  </a:lnTo>
                  <a:lnTo>
                    <a:pt x="454" y="1370"/>
                  </a:lnTo>
                  <a:lnTo>
                    <a:pt x="454" y="1372"/>
                  </a:lnTo>
                  <a:lnTo>
                    <a:pt x="454" y="1375"/>
                  </a:lnTo>
                  <a:lnTo>
                    <a:pt x="454" y="1377"/>
                  </a:lnTo>
                  <a:lnTo>
                    <a:pt x="454" y="1381"/>
                  </a:lnTo>
                  <a:lnTo>
                    <a:pt x="458" y="1381"/>
                  </a:lnTo>
                  <a:lnTo>
                    <a:pt x="454" y="1381"/>
                  </a:lnTo>
                  <a:lnTo>
                    <a:pt x="454" y="1382"/>
                  </a:lnTo>
                  <a:lnTo>
                    <a:pt x="454" y="1386"/>
                  </a:lnTo>
                  <a:lnTo>
                    <a:pt x="454" y="1388"/>
                  </a:lnTo>
                  <a:lnTo>
                    <a:pt x="454" y="1391"/>
                  </a:lnTo>
                  <a:lnTo>
                    <a:pt x="458" y="1391"/>
                  </a:lnTo>
                  <a:lnTo>
                    <a:pt x="458" y="1393"/>
                  </a:lnTo>
                  <a:lnTo>
                    <a:pt x="454" y="1393"/>
                  </a:lnTo>
                  <a:lnTo>
                    <a:pt x="458" y="1393"/>
                  </a:lnTo>
                  <a:lnTo>
                    <a:pt x="454" y="1393"/>
                  </a:lnTo>
                  <a:lnTo>
                    <a:pt x="458" y="1393"/>
                  </a:lnTo>
                  <a:lnTo>
                    <a:pt x="454" y="1396"/>
                  </a:lnTo>
                  <a:lnTo>
                    <a:pt x="458" y="1396"/>
                  </a:lnTo>
                  <a:lnTo>
                    <a:pt x="458" y="1398"/>
                  </a:lnTo>
                  <a:lnTo>
                    <a:pt x="458" y="1402"/>
                  </a:lnTo>
                  <a:lnTo>
                    <a:pt x="454" y="1402"/>
                  </a:lnTo>
                  <a:lnTo>
                    <a:pt x="452" y="1402"/>
                  </a:lnTo>
                  <a:lnTo>
                    <a:pt x="452" y="1403"/>
                  </a:lnTo>
                  <a:lnTo>
                    <a:pt x="452" y="1402"/>
                  </a:lnTo>
                  <a:lnTo>
                    <a:pt x="449" y="1402"/>
                  </a:lnTo>
                  <a:lnTo>
                    <a:pt x="449" y="1403"/>
                  </a:lnTo>
                  <a:lnTo>
                    <a:pt x="447" y="1403"/>
                  </a:lnTo>
                  <a:lnTo>
                    <a:pt x="449" y="1403"/>
                  </a:lnTo>
                  <a:lnTo>
                    <a:pt x="447" y="1403"/>
                  </a:lnTo>
                  <a:lnTo>
                    <a:pt x="443" y="1403"/>
                  </a:lnTo>
                  <a:lnTo>
                    <a:pt x="443" y="1407"/>
                  </a:lnTo>
                  <a:lnTo>
                    <a:pt x="442" y="1407"/>
                  </a:lnTo>
                  <a:lnTo>
                    <a:pt x="442" y="1409"/>
                  </a:lnTo>
                  <a:lnTo>
                    <a:pt x="442" y="1412"/>
                  </a:lnTo>
                  <a:lnTo>
                    <a:pt x="438" y="1412"/>
                  </a:lnTo>
                  <a:lnTo>
                    <a:pt x="438" y="1414"/>
                  </a:lnTo>
                  <a:lnTo>
                    <a:pt x="438" y="1417"/>
                  </a:lnTo>
                  <a:lnTo>
                    <a:pt x="436" y="1417"/>
                  </a:lnTo>
                  <a:lnTo>
                    <a:pt x="438" y="1417"/>
                  </a:lnTo>
                  <a:lnTo>
                    <a:pt x="436" y="1417"/>
                  </a:lnTo>
                  <a:lnTo>
                    <a:pt x="438" y="1417"/>
                  </a:lnTo>
                  <a:lnTo>
                    <a:pt x="436" y="1417"/>
                  </a:lnTo>
                  <a:lnTo>
                    <a:pt x="438" y="1417"/>
                  </a:lnTo>
                  <a:lnTo>
                    <a:pt x="438" y="1419"/>
                  </a:lnTo>
                  <a:lnTo>
                    <a:pt x="438" y="1423"/>
                  </a:lnTo>
                  <a:lnTo>
                    <a:pt x="442" y="1423"/>
                  </a:lnTo>
                  <a:lnTo>
                    <a:pt x="442" y="1424"/>
                  </a:lnTo>
                  <a:lnTo>
                    <a:pt x="443" y="1424"/>
                  </a:lnTo>
                  <a:lnTo>
                    <a:pt x="443" y="1428"/>
                  </a:lnTo>
                  <a:lnTo>
                    <a:pt x="443" y="1430"/>
                  </a:lnTo>
                  <a:lnTo>
                    <a:pt x="447" y="1430"/>
                  </a:lnTo>
                  <a:lnTo>
                    <a:pt x="447" y="1433"/>
                  </a:lnTo>
                  <a:lnTo>
                    <a:pt x="447" y="1430"/>
                  </a:lnTo>
                  <a:lnTo>
                    <a:pt x="447" y="1433"/>
                  </a:lnTo>
                  <a:lnTo>
                    <a:pt x="449" y="1433"/>
                  </a:lnTo>
                  <a:lnTo>
                    <a:pt x="449" y="1435"/>
                  </a:lnTo>
                  <a:lnTo>
                    <a:pt x="452" y="1435"/>
                  </a:lnTo>
                  <a:lnTo>
                    <a:pt x="454" y="1438"/>
                  </a:lnTo>
                  <a:lnTo>
                    <a:pt x="454" y="1440"/>
                  </a:lnTo>
                  <a:lnTo>
                    <a:pt x="458" y="1440"/>
                  </a:lnTo>
                  <a:lnTo>
                    <a:pt x="458" y="1444"/>
                  </a:lnTo>
                  <a:lnTo>
                    <a:pt x="458" y="1447"/>
                  </a:lnTo>
                  <a:lnTo>
                    <a:pt x="459" y="1447"/>
                  </a:lnTo>
                  <a:lnTo>
                    <a:pt x="459" y="1449"/>
                  </a:lnTo>
                  <a:lnTo>
                    <a:pt x="463" y="1449"/>
                  </a:lnTo>
                  <a:lnTo>
                    <a:pt x="463" y="1453"/>
                  </a:lnTo>
                  <a:lnTo>
                    <a:pt x="459" y="1453"/>
                  </a:lnTo>
                  <a:lnTo>
                    <a:pt x="458" y="1453"/>
                  </a:lnTo>
                  <a:lnTo>
                    <a:pt x="454" y="1453"/>
                  </a:lnTo>
                  <a:lnTo>
                    <a:pt x="452" y="1453"/>
                  </a:lnTo>
                  <a:lnTo>
                    <a:pt x="452" y="1454"/>
                  </a:lnTo>
                  <a:lnTo>
                    <a:pt x="449" y="1454"/>
                  </a:lnTo>
                  <a:lnTo>
                    <a:pt x="449" y="1458"/>
                  </a:lnTo>
                  <a:lnTo>
                    <a:pt x="447" y="1458"/>
                  </a:lnTo>
                  <a:lnTo>
                    <a:pt x="443" y="1458"/>
                  </a:lnTo>
                  <a:lnTo>
                    <a:pt x="442" y="1458"/>
                  </a:lnTo>
                  <a:lnTo>
                    <a:pt x="438" y="1458"/>
                  </a:lnTo>
                  <a:lnTo>
                    <a:pt x="438" y="1460"/>
                  </a:lnTo>
                  <a:lnTo>
                    <a:pt x="438" y="1463"/>
                  </a:lnTo>
                  <a:lnTo>
                    <a:pt x="442" y="1463"/>
                  </a:lnTo>
                  <a:lnTo>
                    <a:pt x="438" y="1463"/>
                  </a:lnTo>
                  <a:lnTo>
                    <a:pt x="438" y="1465"/>
                  </a:lnTo>
                  <a:lnTo>
                    <a:pt x="436" y="1465"/>
                  </a:lnTo>
                  <a:lnTo>
                    <a:pt x="438" y="1465"/>
                  </a:lnTo>
                  <a:lnTo>
                    <a:pt x="438" y="1468"/>
                  </a:lnTo>
                  <a:lnTo>
                    <a:pt x="442" y="1468"/>
                  </a:lnTo>
                  <a:lnTo>
                    <a:pt x="443" y="1468"/>
                  </a:lnTo>
                  <a:lnTo>
                    <a:pt x="443" y="1470"/>
                  </a:lnTo>
                  <a:lnTo>
                    <a:pt x="442" y="1470"/>
                  </a:lnTo>
                  <a:lnTo>
                    <a:pt x="442" y="1474"/>
                  </a:lnTo>
                  <a:lnTo>
                    <a:pt x="443" y="1474"/>
                  </a:lnTo>
                  <a:lnTo>
                    <a:pt x="443" y="1475"/>
                  </a:lnTo>
                  <a:lnTo>
                    <a:pt x="442" y="1475"/>
                  </a:lnTo>
                  <a:lnTo>
                    <a:pt x="442" y="1479"/>
                  </a:lnTo>
                  <a:lnTo>
                    <a:pt x="442" y="1481"/>
                  </a:lnTo>
                  <a:lnTo>
                    <a:pt x="438" y="1481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9"/>
                  </a:lnTo>
                  <a:lnTo>
                    <a:pt x="436" y="1489"/>
                  </a:lnTo>
                  <a:lnTo>
                    <a:pt x="436" y="1491"/>
                  </a:lnTo>
                  <a:lnTo>
                    <a:pt x="433" y="1491"/>
                  </a:lnTo>
                  <a:lnTo>
                    <a:pt x="431" y="1491"/>
                  </a:lnTo>
                  <a:lnTo>
                    <a:pt x="431" y="1495"/>
                  </a:lnTo>
                  <a:lnTo>
                    <a:pt x="433" y="1495"/>
                  </a:lnTo>
                  <a:lnTo>
                    <a:pt x="431" y="1495"/>
                  </a:lnTo>
                  <a:lnTo>
                    <a:pt x="431" y="1496"/>
                  </a:lnTo>
                  <a:lnTo>
                    <a:pt x="428" y="1496"/>
                  </a:lnTo>
                  <a:lnTo>
                    <a:pt x="428" y="1500"/>
                  </a:lnTo>
                  <a:lnTo>
                    <a:pt x="428" y="1502"/>
                  </a:lnTo>
                  <a:lnTo>
                    <a:pt x="431" y="1502"/>
                  </a:lnTo>
                  <a:lnTo>
                    <a:pt x="428" y="1502"/>
                  </a:lnTo>
                  <a:lnTo>
                    <a:pt x="428" y="1505"/>
                  </a:lnTo>
                  <a:lnTo>
                    <a:pt x="431" y="1505"/>
                  </a:lnTo>
                  <a:lnTo>
                    <a:pt x="428" y="1505"/>
                  </a:lnTo>
                  <a:lnTo>
                    <a:pt x="428" y="1507"/>
                  </a:lnTo>
                  <a:lnTo>
                    <a:pt x="426" y="1507"/>
                  </a:lnTo>
                  <a:lnTo>
                    <a:pt x="426" y="1510"/>
                  </a:lnTo>
                  <a:lnTo>
                    <a:pt x="426" y="1507"/>
                  </a:lnTo>
                  <a:lnTo>
                    <a:pt x="422" y="1507"/>
                  </a:lnTo>
                  <a:lnTo>
                    <a:pt x="421" y="1507"/>
                  </a:lnTo>
                  <a:lnTo>
                    <a:pt x="421" y="1510"/>
                  </a:lnTo>
                  <a:lnTo>
                    <a:pt x="417" y="1510"/>
                  </a:lnTo>
                  <a:lnTo>
                    <a:pt x="415" y="1510"/>
                  </a:lnTo>
                  <a:lnTo>
                    <a:pt x="412" y="1510"/>
                  </a:lnTo>
                  <a:lnTo>
                    <a:pt x="410" y="1510"/>
                  </a:lnTo>
                  <a:lnTo>
                    <a:pt x="410" y="1512"/>
                  </a:lnTo>
                  <a:lnTo>
                    <a:pt x="410" y="1510"/>
                  </a:lnTo>
                  <a:lnTo>
                    <a:pt x="407" y="1510"/>
                  </a:lnTo>
                  <a:lnTo>
                    <a:pt x="407" y="1512"/>
                  </a:lnTo>
                  <a:lnTo>
                    <a:pt x="405" y="1512"/>
                  </a:lnTo>
                  <a:lnTo>
                    <a:pt x="401" y="1512"/>
                  </a:lnTo>
                  <a:lnTo>
                    <a:pt x="400" y="1512"/>
                  </a:lnTo>
                  <a:lnTo>
                    <a:pt x="396" y="1512"/>
                  </a:lnTo>
                  <a:lnTo>
                    <a:pt x="396" y="1510"/>
                  </a:lnTo>
                  <a:lnTo>
                    <a:pt x="396" y="1512"/>
                  </a:lnTo>
                  <a:lnTo>
                    <a:pt x="394" y="1512"/>
                  </a:lnTo>
                  <a:lnTo>
                    <a:pt x="391" y="1512"/>
                  </a:lnTo>
                  <a:lnTo>
                    <a:pt x="391" y="1510"/>
                  </a:lnTo>
                  <a:lnTo>
                    <a:pt x="391" y="1512"/>
                  </a:lnTo>
                  <a:lnTo>
                    <a:pt x="391" y="1510"/>
                  </a:lnTo>
                  <a:lnTo>
                    <a:pt x="389" y="1510"/>
                  </a:lnTo>
                  <a:lnTo>
                    <a:pt x="389" y="1512"/>
                  </a:lnTo>
                  <a:lnTo>
                    <a:pt x="386" y="1510"/>
                  </a:lnTo>
                  <a:lnTo>
                    <a:pt x="384" y="1510"/>
                  </a:lnTo>
                  <a:lnTo>
                    <a:pt x="386" y="1510"/>
                  </a:lnTo>
                  <a:lnTo>
                    <a:pt x="384" y="1510"/>
                  </a:lnTo>
                  <a:lnTo>
                    <a:pt x="384" y="1507"/>
                  </a:lnTo>
                  <a:lnTo>
                    <a:pt x="380" y="1507"/>
                  </a:lnTo>
                  <a:lnTo>
                    <a:pt x="379" y="1507"/>
                  </a:lnTo>
                  <a:lnTo>
                    <a:pt x="375" y="1507"/>
                  </a:lnTo>
                  <a:lnTo>
                    <a:pt x="375" y="1505"/>
                  </a:lnTo>
                  <a:lnTo>
                    <a:pt x="375" y="1502"/>
                  </a:lnTo>
                  <a:lnTo>
                    <a:pt x="375" y="1500"/>
                  </a:lnTo>
                  <a:lnTo>
                    <a:pt x="373" y="1500"/>
                  </a:lnTo>
                  <a:lnTo>
                    <a:pt x="373" y="1496"/>
                  </a:lnTo>
                  <a:lnTo>
                    <a:pt x="370" y="1496"/>
                  </a:lnTo>
                  <a:lnTo>
                    <a:pt x="370" y="1500"/>
                  </a:lnTo>
                  <a:lnTo>
                    <a:pt x="370" y="1496"/>
                  </a:lnTo>
                  <a:lnTo>
                    <a:pt x="368" y="1496"/>
                  </a:lnTo>
                  <a:lnTo>
                    <a:pt x="368" y="1500"/>
                  </a:lnTo>
                  <a:lnTo>
                    <a:pt x="368" y="1496"/>
                  </a:lnTo>
                  <a:lnTo>
                    <a:pt x="368" y="1500"/>
                  </a:lnTo>
                  <a:lnTo>
                    <a:pt x="365" y="1500"/>
                  </a:lnTo>
                  <a:lnTo>
                    <a:pt x="365" y="1496"/>
                  </a:lnTo>
                  <a:lnTo>
                    <a:pt x="365" y="1500"/>
                  </a:lnTo>
                  <a:lnTo>
                    <a:pt x="365" y="1496"/>
                  </a:lnTo>
                  <a:lnTo>
                    <a:pt x="363" y="1496"/>
                  </a:lnTo>
                  <a:lnTo>
                    <a:pt x="363" y="1500"/>
                  </a:lnTo>
                  <a:lnTo>
                    <a:pt x="359" y="1500"/>
                  </a:lnTo>
                  <a:lnTo>
                    <a:pt x="359" y="1496"/>
                  </a:lnTo>
                  <a:lnTo>
                    <a:pt x="358" y="1496"/>
                  </a:lnTo>
                  <a:lnTo>
                    <a:pt x="358" y="1500"/>
                  </a:lnTo>
                  <a:lnTo>
                    <a:pt x="354" y="1500"/>
                  </a:lnTo>
                  <a:lnTo>
                    <a:pt x="354" y="1496"/>
                  </a:lnTo>
                  <a:lnTo>
                    <a:pt x="352" y="1496"/>
                  </a:lnTo>
                  <a:lnTo>
                    <a:pt x="354" y="1496"/>
                  </a:lnTo>
                  <a:lnTo>
                    <a:pt x="352" y="1496"/>
                  </a:lnTo>
                  <a:lnTo>
                    <a:pt x="349" y="1496"/>
                  </a:lnTo>
                  <a:lnTo>
                    <a:pt x="349" y="1495"/>
                  </a:lnTo>
                  <a:lnTo>
                    <a:pt x="347" y="1495"/>
                  </a:lnTo>
                  <a:lnTo>
                    <a:pt x="347" y="1496"/>
                  </a:lnTo>
                  <a:lnTo>
                    <a:pt x="344" y="1496"/>
                  </a:lnTo>
                  <a:lnTo>
                    <a:pt x="340" y="1496"/>
                  </a:lnTo>
                  <a:lnTo>
                    <a:pt x="338" y="1496"/>
                  </a:lnTo>
                  <a:lnTo>
                    <a:pt x="335" y="1496"/>
                  </a:lnTo>
                  <a:lnTo>
                    <a:pt x="333" y="1496"/>
                  </a:lnTo>
                  <a:lnTo>
                    <a:pt x="333" y="1495"/>
                  </a:lnTo>
                  <a:lnTo>
                    <a:pt x="335" y="1495"/>
                  </a:lnTo>
                  <a:lnTo>
                    <a:pt x="333" y="1495"/>
                  </a:lnTo>
                  <a:lnTo>
                    <a:pt x="333" y="1491"/>
                  </a:lnTo>
                  <a:lnTo>
                    <a:pt x="330" y="1489"/>
                  </a:lnTo>
                  <a:lnTo>
                    <a:pt x="333" y="1489"/>
                  </a:lnTo>
                  <a:lnTo>
                    <a:pt x="330" y="1489"/>
                  </a:lnTo>
                  <a:lnTo>
                    <a:pt x="328" y="1486"/>
                  </a:lnTo>
                  <a:lnTo>
                    <a:pt x="328" y="1484"/>
                  </a:lnTo>
                  <a:lnTo>
                    <a:pt x="328" y="1481"/>
                  </a:lnTo>
                  <a:lnTo>
                    <a:pt x="324" y="1481"/>
                  </a:lnTo>
                  <a:lnTo>
                    <a:pt x="324" y="1479"/>
                  </a:lnTo>
                  <a:lnTo>
                    <a:pt x="323" y="1479"/>
                  </a:lnTo>
                  <a:lnTo>
                    <a:pt x="319" y="1479"/>
                  </a:lnTo>
                  <a:lnTo>
                    <a:pt x="319" y="1481"/>
                  </a:lnTo>
                  <a:lnTo>
                    <a:pt x="319" y="1484"/>
                  </a:lnTo>
                  <a:lnTo>
                    <a:pt x="319" y="1486"/>
                  </a:lnTo>
                  <a:lnTo>
                    <a:pt x="317" y="1486"/>
                  </a:lnTo>
                  <a:lnTo>
                    <a:pt x="317" y="1489"/>
                  </a:lnTo>
                  <a:lnTo>
                    <a:pt x="314" y="1489"/>
                  </a:lnTo>
                  <a:lnTo>
                    <a:pt x="314" y="1486"/>
                  </a:lnTo>
                  <a:lnTo>
                    <a:pt x="312" y="1486"/>
                  </a:lnTo>
                  <a:lnTo>
                    <a:pt x="309" y="1486"/>
                  </a:lnTo>
                  <a:lnTo>
                    <a:pt x="309" y="1489"/>
                  </a:lnTo>
                  <a:lnTo>
                    <a:pt x="309" y="1486"/>
                  </a:lnTo>
                  <a:lnTo>
                    <a:pt x="307" y="1486"/>
                  </a:lnTo>
                  <a:lnTo>
                    <a:pt x="307" y="1484"/>
                  </a:lnTo>
                  <a:lnTo>
                    <a:pt x="303" y="1484"/>
                  </a:lnTo>
                  <a:lnTo>
                    <a:pt x="303" y="1481"/>
                  </a:lnTo>
                  <a:lnTo>
                    <a:pt x="302" y="1481"/>
                  </a:lnTo>
                  <a:lnTo>
                    <a:pt x="302" y="1479"/>
                  </a:lnTo>
                  <a:lnTo>
                    <a:pt x="302" y="1475"/>
                  </a:lnTo>
                  <a:lnTo>
                    <a:pt x="298" y="1475"/>
                  </a:lnTo>
                  <a:lnTo>
                    <a:pt x="298" y="1479"/>
                  </a:lnTo>
                  <a:lnTo>
                    <a:pt x="296" y="1479"/>
                  </a:lnTo>
                  <a:lnTo>
                    <a:pt x="296" y="1475"/>
                  </a:lnTo>
                  <a:lnTo>
                    <a:pt x="296" y="1479"/>
                  </a:lnTo>
                  <a:lnTo>
                    <a:pt x="296" y="1481"/>
                  </a:lnTo>
                  <a:lnTo>
                    <a:pt x="293" y="1481"/>
                  </a:lnTo>
                  <a:lnTo>
                    <a:pt x="293" y="1479"/>
                  </a:lnTo>
                  <a:lnTo>
                    <a:pt x="293" y="1481"/>
                  </a:lnTo>
                  <a:lnTo>
                    <a:pt x="291" y="1481"/>
                  </a:lnTo>
                  <a:lnTo>
                    <a:pt x="288" y="1481"/>
                  </a:lnTo>
                  <a:lnTo>
                    <a:pt x="286" y="1481"/>
                  </a:lnTo>
                  <a:lnTo>
                    <a:pt x="286" y="1479"/>
                  </a:lnTo>
                  <a:lnTo>
                    <a:pt x="286" y="1475"/>
                  </a:lnTo>
                  <a:lnTo>
                    <a:pt x="282" y="1475"/>
                  </a:lnTo>
                  <a:lnTo>
                    <a:pt x="282" y="1474"/>
                  </a:lnTo>
                  <a:lnTo>
                    <a:pt x="281" y="1474"/>
                  </a:lnTo>
                  <a:lnTo>
                    <a:pt x="281" y="1475"/>
                  </a:lnTo>
                  <a:lnTo>
                    <a:pt x="281" y="1474"/>
                  </a:lnTo>
                  <a:lnTo>
                    <a:pt x="277" y="1474"/>
                  </a:lnTo>
                  <a:lnTo>
                    <a:pt x="275" y="1474"/>
                  </a:lnTo>
                  <a:lnTo>
                    <a:pt x="272" y="1474"/>
                  </a:lnTo>
                  <a:lnTo>
                    <a:pt x="272" y="1470"/>
                  </a:lnTo>
                  <a:lnTo>
                    <a:pt x="272" y="1468"/>
                  </a:lnTo>
                  <a:lnTo>
                    <a:pt x="270" y="1468"/>
                  </a:lnTo>
                  <a:lnTo>
                    <a:pt x="270" y="1465"/>
                  </a:lnTo>
                  <a:lnTo>
                    <a:pt x="272" y="1465"/>
                  </a:lnTo>
                  <a:lnTo>
                    <a:pt x="275" y="1465"/>
                  </a:lnTo>
                  <a:lnTo>
                    <a:pt x="275" y="1463"/>
                  </a:lnTo>
                  <a:lnTo>
                    <a:pt x="275" y="1460"/>
                  </a:lnTo>
                  <a:lnTo>
                    <a:pt x="275" y="1458"/>
                  </a:lnTo>
                  <a:lnTo>
                    <a:pt x="272" y="1458"/>
                  </a:lnTo>
                  <a:lnTo>
                    <a:pt x="272" y="1460"/>
                  </a:lnTo>
                  <a:lnTo>
                    <a:pt x="270" y="1460"/>
                  </a:lnTo>
                  <a:lnTo>
                    <a:pt x="270" y="1463"/>
                  </a:lnTo>
                  <a:lnTo>
                    <a:pt x="267" y="1463"/>
                  </a:lnTo>
                  <a:lnTo>
                    <a:pt x="267" y="1460"/>
                  </a:lnTo>
                  <a:lnTo>
                    <a:pt x="265" y="1460"/>
                  </a:lnTo>
                  <a:lnTo>
                    <a:pt x="265" y="1463"/>
                  </a:lnTo>
                  <a:lnTo>
                    <a:pt x="261" y="1463"/>
                  </a:lnTo>
                  <a:lnTo>
                    <a:pt x="261" y="1460"/>
                  </a:lnTo>
                  <a:lnTo>
                    <a:pt x="260" y="1460"/>
                  </a:lnTo>
                  <a:lnTo>
                    <a:pt x="256" y="1460"/>
                  </a:lnTo>
                  <a:lnTo>
                    <a:pt x="256" y="1458"/>
                  </a:lnTo>
                  <a:lnTo>
                    <a:pt x="260" y="1458"/>
                  </a:lnTo>
                  <a:lnTo>
                    <a:pt x="260" y="1454"/>
                  </a:lnTo>
                  <a:lnTo>
                    <a:pt x="260" y="1453"/>
                  </a:lnTo>
                  <a:lnTo>
                    <a:pt x="260" y="1449"/>
                  </a:lnTo>
                  <a:lnTo>
                    <a:pt x="256" y="1449"/>
                  </a:lnTo>
                  <a:lnTo>
                    <a:pt x="254" y="1449"/>
                  </a:lnTo>
                  <a:lnTo>
                    <a:pt x="251" y="1449"/>
                  </a:lnTo>
                  <a:lnTo>
                    <a:pt x="251" y="1447"/>
                  </a:lnTo>
                  <a:lnTo>
                    <a:pt x="249" y="1447"/>
                  </a:lnTo>
                  <a:lnTo>
                    <a:pt x="249" y="1449"/>
                  </a:lnTo>
                  <a:lnTo>
                    <a:pt x="246" y="1449"/>
                  </a:lnTo>
                  <a:lnTo>
                    <a:pt x="246" y="1453"/>
                  </a:lnTo>
                  <a:lnTo>
                    <a:pt x="244" y="1453"/>
                  </a:lnTo>
                  <a:lnTo>
                    <a:pt x="244" y="1454"/>
                  </a:lnTo>
                  <a:lnTo>
                    <a:pt x="240" y="1454"/>
                  </a:lnTo>
                  <a:lnTo>
                    <a:pt x="240" y="1453"/>
                  </a:lnTo>
                  <a:lnTo>
                    <a:pt x="239" y="1453"/>
                  </a:lnTo>
                  <a:lnTo>
                    <a:pt x="239" y="1454"/>
                  </a:lnTo>
                  <a:lnTo>
                    <a:pt x="235" y="1454"/>
                  </a:lnTo>
                  <a:lnTo>
                    <a:pt x="233" y="1454"/>
                  </a:lnTo>
                  <a:lnTo>
                    <a:pt x="230" y="1454"/>
                  </a:lnTo>
                  <a:lnTo>
                    <a:pt x="230" y="1458"/>
                  </a:lnTo>
                  <a:lnTo>
                    <a:pt x="228" y="1458"/>
                  </a:lnTo>
                  <a:lnTo>
                    <a:pt x="228" y="1460"/>
                  </a:lnTo>
                  <a:lnTo>
                    <a:pt x="230" y="1460"/>
                  </a:lnTo>
                  <a:lnTo>
                    <a:pt x="228" y="1460"/>
                  </a:lnTo>
                  <a:lnTo>
                    <a:pt x="230" y="1460"/>
                  </a:lnTo>
                  <a:lnTo>
                    <a:pt x="230" y="1463"/>
                  </a:lnTo>
                  <a:lnTo>
                    <a:pt x="228" y="1463"/>
                  </a:lnTo>
                  <a:lnTo>
                    <a:pt x="228" y="1465"/>
                  </a:lnTo>
                  <a:lnTo>
                    <a:pt x="224" y="1465"/>
                  </a:lnTo>
                  <a:lnTo>
                    <a:pt x="223" y="1465"/>
                  </a:lnTo>
                  <a:lnTo>
                    <a:pt x="219" y="1465"/>
                  </a:lnTo>
                  <a:lnTo>
                    <a:pt x="217" y="1465"/>
                  </a:lnTo>
                  <a:lnTo>
                    <a:pt x="217" y="1468"/>
                  </a:lnTo>
                  <a:lnTo>
                    <a:pt x="217" y="1465"/>
                  </a:lnTo>
                  <a:lnTo>
                    <a:pt x="214" y="1465"/>
                  </a:lnTo>
                  <a:lnTo>
                    <a:pt x="214" y="1468"/>
                  </a:lnTo>
                  <a:lnTo>
                    <a:pt x="212" y="1468"/>
                  </a:lnTo>
                  <a:lnTo>
                    <a:pt x="212" y="1465"/>
                  </a:lnTo>
                  <a:lnTo>
                    <a:pt x="214" y="1465"/>
                  </a:lnTo>
                  <a:lnTo>
                    <a:pt x="212" y="1465"/>
                  </a:lnTo>
                  <a:lnTo>
                    <a:pt x="212" y="1463"/>
                  </a:lnTo>
                  <a:lnTo>
                    <a:pt x="209" y="1463"/>
                  </a:lnTo>
                  <a:lnTo>
                    <a:pt x="207" y="1463"/>
                  </a:lnTo>
                  <a:lnTo>
                    <a:pt x="203" y="1463"/>
                  </a:lnTo>
                  <a:lnTo>
                    <a:pt x="202" y="1463"/>
                  </a:lnTo>
                  <a:lnTo>
                    <a:pt x="198" y="1463"/>
                  </a:lnTo>
                  <a:lnTo>
                    <a:pt x="196" y="1463"/>
                  </a:lnTo>
                  <a:lnTo>
                    <a:pt x="196" y="1460"/>
                  </a:lnTo>
                  <a:lnTo>
                    <a:pt x="193" y="1460"/>
                  </a:lnTo>
                  <a:lnTo>
                    <a:pt x="193" y="1463"/>
                  </a:lnTo>
                  <a:lnTo>
                    <a:pt x="196" y="1463"/>
                  </a:lnTo>
                  <a:lnTo>
                    <a:pt x="193" y="1463"/>
                  </a:lnTo>
                  <a:lnTo>
                    <a:pt x="193" y="1465"/>
                  </a:lnTo>
                  <a:lnTo>
                    <a:pt x="196" y="1465"/>
                  </a:lnTo>
                  <a:lnTo>
                    <a:pt x="193" y="1465"/>
                  </a:lnTo>
                  <a:lnTo>
                    <a:pt x="196" y="1465"/>
                  </a:lnTo>
                  <a:lnTo>
                    <a:pt x="196" y="1468"/>
                  </a:lnTo>
                  <a:lnTo>
                    <a:pt x="193" y="1468"/>
                  </a:lnTo>
                  <a:lnTo>
                    <a:pt x="193" y="1470"/>
                  </a:lnTo>
                  <a:lnTo>
                    <a:pt x="191" y="1470"/>
                  </a:lnTo>
                  <a:lnTo>
                    <a:pt x="191" y="1474"/>
                  </a:lnTo>
                  <a:lnTo>
                    <a:pt x="191" y="1470"/>
                  </a:lnTo>
                  <a:lnTo>
                    <a:pt x="188" y="1470"/>
                  </a:lnTo>
                  <a:lnTo>
                    <a:pt x="188" y="1474"/>
                  </a:lnTo>
                  <a:lnTo>
                    <a:pt x="188" y="1475"/>
                  </a:lnTo>
                  <a:lnTo>
                    <a:pt x="186" y="1475"/>
                  </a:lnTo>
                  <a:lnTo>
                    <a:pt x="182" y="1475"/>
                  </a:lnTo>
                  <a:lnTo>
                    <a:pt x="182" y="1479"/>
                  </a:lnTo>
                  <a:lnTo>
                    <a:pt x="181" y="1479"/>
                  </a:lnTo>
                  <a:lnTo>
                    <a:pt x="181" y="1475"/>
                  </a:lnTo>
                  <a:lnTo>
                    <a:pt x="181" y="1479"/>
                  </a:lnTo>
                  <a:lnTo>
                    <a:pt x="181" y="1475"/>
                  </a:lnTo>
                  <a:lnTo>
                    <a:pt x="177" y="1475"/>
                  </a:lnTo>
                  <a:lnTo>
                    <a:pt x="177" y="1474"/>
                  </a:lnTo>
                  <a:lnTo>
                    <a:pt x="175" y="1474"/>
                  </a:lnTo>
                  <a:lnTo>
                    <a:pt x="172" y="1474"/>
                  </a:lnTo>
                  <a:lnTo>
                    <a:pt x="172" y="1470"/>
                  </a:lnTo>
                  <a:lnTo>
                    <a:pt x="170" y="1470"/>
                  </a:lnTo>
                  <a:lnTo>
                    <a:pt x="170" y="1474"/>
                  </a:lnTo>
                  <a:lnTo>
                    <a:pt x="167" y="1474"/>
                  </a:lnTo>
                  <a:lnTo>
                    <a:pt x="165" y="1474"/>
                  </a:lnTo>
                  <a:lnTo>
                    <a:pt x="161" y="1474"/>
                  </a:lnTo>
                  <a:lnTo>
                    <a:pt x="161" y="1470"/>
                  </a:lnTo>
                  <a:lnTo>
                    <a:pt x="158" y="1470"/>
                  </a:lnTo>
                  <a:lnTo>
                    <a:pt x="158" y="1468"/>
                  </a:lnTo>
                  <a:lnTo>
                    <a:pt x="156" y="1468"/>
                  </a:lnTo>
                  <a:lnTo>
                    <a:pt x="153" y="1468"/>
                  </a:lnTo>
                  <a:lnTo>
                    <a:pt x="153" y="1470"/>
                  </a:lnTo>
                  <a:lnTo>
                    <a:pt x="151" y="1470"/>
                  </a:lnTo>
                  <a:lnTo>
                    <a:pt x="151" y="1474"/>
                  </a:lnTo>
                  <a:lnTo>
                    <a:pt x="147" y="1474"/>
                  </a:lnTo>
                  <a:lnTo>
                    <a:pt x="146" y="1474"/>
                  </a:lnTo>
                  <a:lnTo>
                    <a:pt x="142" y="1474"/>
                  </a:lnTo>
                  <a:lnTo>
                    <a:pt x="142" y="1470"/>
                  </a:lnTo>
                  <a:lnTo>
                    <a:pt x="140" y="1470"/>
                  </a:lnTo>
                  <a:lnTo>
                    <a:pt x="140" y="1468"/>
                  </a:lnTo>
                  <a:lnTo>
                    <a:pt x="140" y="1465"/>
                  </a:lnTo>
                  <a:lnTo>
                    <a:pt x="137" y="1465"/>
                  </a:lnTo>
                  <a:lnTo>
                    <a:pt x="135" y="1465"/>
                  </a:lnTo>
                  <a:lnTo>
                    <a:pt x="135" y="1463"/>
                  </a:lnTo>
                  <a:lnTo>
                    <a:pt x="135" y="1460"/>
                  </a:lnTo>
                  <a:lnTo>
                    <a:pt x="135" y="1458"/>
                  </a:lnTo>
                  <a:lnTo>
                    <a:pt x="132" y="1458"/>
                  </a:lnTo>
                  <a:lnTo>
                    <a:pt x="132" y="1454"/>
                  </a:lnTo>
                  <a:lnTo>
                    <a:pt x="132" y="1458"/>
                  </a:lnTo>
                  <a:lnTo>
                    <a:pt x="132" y="1454"/>
                  </a:lnTo>
                  <a:lnTo>
                    <a:pt x="130" y="1454"/>
                  </a:lnTo>
                  <a:lnTo>
                    <a:pt x="126" y="1454"/>
                  </a:lnTo>
                  <a:lnTo>
                    <a:pt x="126" y="1453"/>
                  </a:lnTo>
                  <a:lnTo>
                    <a:pt x="125" y="1453"/>
                  </a:lnTo>
                  <a:lnTo>
                    <a:pt x="125" y="1449"/>
                  </a:lnTo>
                  <a:lnTo>
                    <a:pt x="125" y="1453"/>
                  </a:lnTo>
                  <a:lnTo>
                    <a:pt x="121" y="1453"/>
                  </a:lnTo>
                  <a:lnTo>
                    <a:pt x="119" y="1453"/>
                  </a:lnTo>
                  <a:lnTo>
                    <a:pt x="119" y="1449"/>
                  </a:lnTo>
                  <a:lnTo>
                    <a:pt x="116" y="1449"/>
                  </a:lnTo>
                  <a:lnTo>
                    <a:pt x="116" y="1447"/>
                  </a:lnTo>
                  <a:lnTo>
                    <a:pt x="116" y="1449"/>
                  </a:lnTo>
                  <a:lnTo>
                    <a:pt x="116" y="1447"/>
                  </a:lnTo>
                  <a:lnTo>
                    <a:pt x="116" y="1444"/>
                  </a:lnTo>
                  <a:lnTo>
                    <a:pt x="119" y="1444"/>
                  </a:lnTo>
                  <a:lnTo>
                    <a:pt x="119" y="1440"/>
                  </a:lnTo>
                  <a:lnTo>
                    <a:pt x="121" y="1440"/>
                  </a:lnTo>
                  <a:lnTo>
                    <a:pt x="121" y="1438"/>
                  </a:lnTo>
                  <a:lnTo>
                    <a:pt x="119" y="1438"/>
                  </a:lnTo>
                  <a:lnTo>
                    <a:pt x="119" y="1435"/>
                  </a:lnTo>
                  <a:lnTo>
                    <a:pt x="116" y="1435"/>
                  </a:lnTo>
                  <a:lnTo>
                    <a:pt x="114" y="1435"/>
                  </a:lnTo>
                  <a:lnTo>
                    <a:pt x="111" y="1435"/>
                  </a:lnTo>
                  <a:lnTo>
                    <a:pt x="111" y="1433"/>
                  </a:lnTo>
                  <a:lnTo>
                    <a:pt x="109" y="1433"/>
                  </a:lnTo>
                  <a:lnTo>
                    <a:pt x="109" y="1430"/>
                  </a:lnTo>
                  <a:lnTo>
                    <a:pt x="109" y="1428"/>
                  </a:lnTo>
                  <a:lnTo>
                    <a:pt x="109" y="1424"/>
                  </a:lnTo>
                  <a:lnTo>
                    <a:pt x="111" y="1423"/>
                  </a:lnTo>
                  <a:lnTo>
                    <a:pt x="109" y="1423"/>
                  </a:lnTo>
                  <a:lnTo>
                    <a:pt x="111" y="1423"/>
                  </a:lnTo>
                  <a:lnTo>
                    <a:pt x="111" y="1419"/>
                  </a:lnTo>
                  <a:lnTo>
                    <a:pt x="111" y="1417"/>
                  </a:lnTo>
                  <a:lnTo>
                    <a:pt x="114" y="1417"/>
                  </a:lnTo>
                  <a:lnTo>
                    <a:pt x="111" y="1417"/>
                  </a:lnTo>
                  <a:lnTo>
                    <a:pt x="114" y="1417"/>
                  </a:lnTo>
                  <a:lnTo>
                    <a:pt x="114" y="1414"/>
                  </a:lnTo>
                  <a:lnTo>
                    <a:pt x="114" y="1412"/>
                  </a:lnTo>
                  <a:lnTo>
                    <a:pt x="111" y="1412"/>
                  </a:lnTo>
                  <a:lnTo>
                    <a:pt x="111" y="1409"/>
                  </a:lnTo>
                  <a:lnTo>
                    <a:pt x="114" y="1409"/>
                  </a:lnTo>
                  <a:lnTo>
                    <a:pt x="116" y="1409"/>
                  </a:lnTo>
                  <a:lnTo>
                    <a:pt x="114" y="1409"/>
                  </a:lnTo>
                  <a:lnTo>
                    <a:pt x="114" y="1407"/>
                  </a:lnTo>
                  <a:lnTo>
                    <a:pt x="111" y="1407"/>
                  </a:lnTo>
                  <a:lnTo>
                    <a:pt x="111" y="1403"/>
                  </a:lnTo>
                  <a:lnTo>
                    <a:pt x="114" y="1403"/>
                  </a:lnTo>
                  <a:lnTo>
                    <a:pt x="116" y="1403"/>
                  </a:lnTo>
                  <a:lnTo>
                    <a:pt x="116" y="1402"/>
                  </a:lnTo>
                  <a:lnTo>
                    <a:pt x="116" y="1398"/>
                  </a:lnTo>
                  <a:lnTo>
                    <a:pt x="119" y="1398"/>
                  </a:lnTo>
                  <a:lnTo>
                    <a:pt x="121" y="1398"/>
                  </a:lnTo>
                  <a:lnTo>
                    <a:pt x="121" y="1402"/>
                  </a:lnTo>
                  <a:lnTo>
                    <a:pt x="121" y="1398"/>
                  </a:lnTo>
                  <a:lnTo>
                    <a:pt x="121" y="1396"/>
                  </a:lnTo>
                  <a:lnTo>
                    <a:pt x="125" y="1396"/>
                  </a:lnTo>
                  <a:lnTo>
                    <a:pt x="125" y="1393"/>
                  </a:lnTo>
                  <a:lnTo>
                    <a:pt x="125" y="1396"/>
                  </a:lnTo>
                  <a:lnTo>
                    <a:pt x="126" y="1396"/>
                  </a:lnTo>
                  <a:lnTo>
                    <a:pt x="130" y="1396"/>
                  </a:lnTo>
                  <a:lnTo>
                    <a:pt x="130" y="1398"/>
                  </a:lnTo>
                  <a:lnTo>
                    <a:pt x="132" y="1398"/>
                  </a:lnTo>
                  <a:lnTo>
                    <a:pt x="132" y="1396"/>
                  </a:lnTo>
                  <a:lnTo>
                    <a:pt x="135" y="1396"/>
                  </a:lnTo>
                  <a:lnTo>
                    <a:pt x="137" y="1396"/>
                  </a:lnTo>
                  <a:lnTo>
                    <a:pt x="137" y="1398"/>
                  </a:lnTo>
                  <a:lnTo>
                    <a:pt x="137" y="1396"/>
                  </a:lnTo>
                  <a:lnTo>
                    <a:pt x="140" y="1396"/>
                  </a:lnTo>
                  <a:lnTo>
                    <a:pt x="142" y="1396"/>
                  </a:lnTo>
                  <a:lnTo>
                    <a:pt x="146" y="1396"/>
                  </a:lnTo>
                  <a:lnTo>
                    <a:pt x="147" y="1396"/>
                  </a:lnTo>
                  <a:lnTo>
                    <a:pt x="147" y="1393"/>
                  </a:lnTo>
                  <a:lnTo>
                    <a:pt x="146" y="1393"/>
                  </a:lnTo>
                  <a:lnTo>
                    <a:pt x="146" y="1391"/>
                  </a:lnTo>
                  <a:lnTo>
                    <a:pt x="147" y="1391"/>
                  </a:lnTo>
                  <a:lnTo>
                    <a:pt x="146" y="1391"/>
                  </a:lnTo>
                  <a:lnTo>
                    <a:pt x="146" y="1388"/>
                  </a:lnTo>
                  <a:lnTo>
                    <a:pt x="147" y="1388"/>
                  </a:lnTo>
                  <a:lnTo>
                    <a:pt x="151" y="1388"/>
                  </a:lnTo>
                  <a:lnTo>
                    <a:pt x="151" y="1386"/>
                  </a:lnTo>
                  <a:lnTo>
                    <a:pt x="153" y="1386"/>
                  </a:lnTo>
                  <a:lnTo>
                    <a:pt x="153" y="1382"/>
                  </a:lnTo>
                  <a:lnTo>
                    <a:pt x="153" y="1386"/>
                  </a:lnTo>
                  <a:lnTo>
                    <a:pt x="153" y="1382"/>
                  </a:lnTo>
                  <a:lnTo>
                    <a:pt x="156" y="1382"/>
                  </a:lnTo>
                  <a:lnTo>
                    <a:pt x="156" y="1386"/>
                  </a:lnTo>
                  <a:lnTo>
                    <a:pt x="156" y="1382"/>
                  </a:lnTo>
                  <a:lnTo>
                    <a:pt x="158" y="1382"/>
                  </a:lnTo>
                  <a:lnTo>
                    <a:pt x="161" y="1382"/>
                  </a:lnTo>
                  <a:lnTo>
                    <a:pt x="165" y="1382"/>
                  </a:lnTo>
                  <a:lnTo>
                    <a:pt x="165" y="1381"/>
                  </a:lnTo>
                  <a:lnTo>
                    <a:pt x="165" y="1377"/>
                  </a:lnTo>
                  <a:lnTo>
                    <a:pt x="161" y="1377"/>
                  </a:lnTo>
                  <a:lnTo>
                    <a:pt x="165" y="1377"/>
                  </a:lnTo>
                  <a:lnTo>
                    <a:pt x="167" y="1377"/>
                  </a:lnTo>
                  <a:lnTo>
                    <a:pt x="167" y="1375"/>
                  </a:lnTo>
                  <a:lnTo>
                    <a:pt x="170" y="1375"/>
                  </a:lnTo>
                  <a:lnTo>
                    <a:pt x="170" y="1372"/>
                  </a:lnTo>
                  <a:lnTo>
                    <a:pt x="172" y="1372"/>
                  </a:lnTo>
                  <a:lnTo>
                    <a:pt x="175" y="1372"/>
                  </a:lnTo>
                  <a:lnTo>
                    <a:pt x="175" y="1370"/>
                  </a:lnTo>
                  <a:lnTo>
                    <a:pt x="172" y="1370"/>
                  </a:lnTo>
                  <a:lnTo>
                    <a:pt x="172" y="1367"/>
                  </a:lnTo>
                  <a:lnTo>
                    <a:pt x="170" y="1367"/>
                  </a:lnTo>
                  <a:lnTo>
                    <a:pt x="170" y="1365"/>
                  </a:lnTo>
                  <a:lnTo>
                    <a:pt x="172" y="1365"/>
                  </a:lnTo>
                  <a:lnTo>
                    <a:pt x="170" y="1365"/>
                  </a:lnTo>
                  <a:lnTo>
                    <a:pt x="172" y="1365"/>
                  </a:lnTo>
                  <a:lnTo>
                    <a:pt x="170" y="1365"/>
                  </a:lnTo>
                  <a:lnTo>
                    <a:pt x="170" y="1361"/>
                  </a:lnTo>
                  <a:lnTo>
                    <a:pt x="167" y="1361"/>
                  </a:lnTo>
                  <a:lnTo>
                    <a:pt x="167" y="1360"/>
                  </a:lnTo>
                  <a:lnTo>
                    <a:pt x="170" y="1360"/>
                  </a:lnTo>
                  <a:lnTo>
                    <a:pt x="170" y="1356"/>
                  </a:lnTo>
                  <a:lnTo>
                    <a:pt x="167" y="1356"/>
                  </a:lnTo>
                  <a:lnTo>
                    <a:pt x="167" y="1354"/>
                  </a:lnTo>
                  <a:lnTo>
                    <a:pt x="170" y="1354"/>
                  </a:lnTo>
                  <a:lnTo>
                    <a:pt x="170" y="1351"/>
                  </a:lnTo>
                  <a:lnTo>
                    <a:pt x="167" y="1351"/>
                  </a:lnTo>
                  <a:lnTo>
                    <a:pt x="167" y="1349"/>
                  </a:lnTo>
                  <a:lnTo>
                    <a:pt x="167" y="1346"/>
                  </a:lnTo>
                  <a:lnTo>
                    <a:pt x="165" y="1346"/>
                  </a:lnTo>
                  <a:lnTo>
                    <a:pt x="165" y="1349"/>
                  </a:lnTo>
                  <a:lnTo>
                    <a:pt x="165" y="1346"/>
                  </a:lnTo>
                  <a:lnTo>
                    <a:pt x="167" y="1346"/>
                  </a:lnTo>
                  <a:lnTo>
                    <a:pt x="165" y="1346"/>
                  </a:lnTo>
                  <a:lnTo>
                    <a:pt x="165" y="1344"/>
                  </a:lnTo>
                  <a:lnTo>
                    <a:pt x="167" y="1344"/>
                  </a:lnTo>
                  <a:lnTo>
                    <a:pt x="167" y="1340"/>
                  </a:lnTo>
                  <a:lnTo>
                    <a:pt x="167" y="1344"/>
                  </a:lnTo>
                  <a:lnTo>
                    <a:pt x="167" y="1340"/>
                  </a:lnTo>
                  <a:lnTo>
                    <a:pt x="170" y="1340"/>
                  </a:lnTo>
                  <a:lnTo>
                    <a:pt x="170" y="1339"/>
                  </a:lnTo>
                  <a:lnTo>
                    <a:pt x="167" y="1339"/>
                  </a:lnTo>
                  <a:lnTo>
                    <a:pt x="167" y="1335"/>
                  </a:lnTo>
                  <a:lnTo>
                    <a:pt x="165" y="1335"/>
                  </a:lnTo>
                  <a:lnTo>
                    <a:pt x="165" y="1333"/>
                  </a:lnTo>
                  <a:lnTo>
                    <a:pt x="167" y="1333"/>
                  </a:lnTo>
                  <a:lnTo>
                    <a:pt x="165" y="1333"/>
                  </a:lnTo>
                  <a:lnTo>
                    <a:pt x="165" y="1330"/>
                  </a:lnTo>
                  <a:lnTo>
                    <a:pt x="165" y="1328"/>
                  </a:lnTo>
                  <a:lnTo>
                    <a:pt x="167" y="1328"/>
                  </a:lnTo>
                  <a:lnTo>
                    <a:pt x="167" y="1325"/>
                  </a:lnTo>
                  <a:lnTo>
                    <a:pt x="167" y="1323"/>
                  </a:lnTo>
                  <a:lnTo>
                    <a:pt x="167" y="1319"/>
                  </a:lnTo>
                  <a:lnTo>
                    <a:pt x="167" y="1318"/>
                  </a:lnTo>
                  <a:lnTo>
                    <a:pt x="167" y="1314"/>
                  </a:lnTo>
                  <a:lnTo>
                    <a:pt x="165" y="1314"/>
                  </a:lnTo>
                  <a:lnTo>
                    <a:pt x="165" y="1312"/>
                  </a:lnTo>
                  <a:lnTo>
                    <a:pt x="165" y="1309"/>
                  </a:lnTo>
                  <a:lnTo>
                    <a:pt x="161" y="1309"/>
                  </a:lnTo>
                  <a:lnTo>
                    <a:pt x="158" y="1309"/>
                  </a:lnTo>
                  <a:lnTo>
                    <a:pt x="158" y="1307"/>
                  </a:lnTo>
                  <a:lnTo>
                    <a:pt x="158" y="1304"/>
                  </a:lnTo>
                  <a:lnTo>
                    <a:pt x="156" y="1304"/>
                  </a:lnTo>
                  <a:lnTo>
                    <a:pt x="156" y="1302"/>
                  </a:lnTo>
                  <a:lnTo>
                    <a:pt x="153" y="1302"/>
                  </a:lnTo>
                  <a:lnTo>
                    <a:pt x="153" y="1298"/>
                  </a:lnTo>
                  <a:lnTo>
                    <a:pt x="153" y="1302"/>
                  </a:lnTo>
                  <a:lnTo>
                    <a:pt x="153" y="1298"/>
                  </a:lnTo>
                  <a:lnTo>
                    <a:pt x="151" y="1298"/>
                  </a:lnTo>
                  <a:lnTo>
                    <a:pt x="153" y="1298"/>
                  </a:lnTo>
                  <a:lnTo>
                    <a:pt x="151" y="1298"/>
                  </a:lnTo>
                  <a:lnTo>
                    <a:pt x="151" y="1297"/>
                  </a:lnTo>
                  <a:lnTo>
                    <a:pt x="147" y="1297"/>
                  </a:lnTo>
                  <a:lnTo>
                    <a:pt x="147" y="1293"/>
                  </a:lnTo>
                  <a:lnTo>
                    <a:pt x="147" y="1291"/>
                  </a:lnTo>
                  <a:lnTo>
                    <a:pt x="147" y="1288"/>
                  </a:lnTo>
                  <a:lnTo>
                    <a:pt x="151" y="1288"/>
                  </a:lnTo>
                  <a:lnTo>
                    <a:pt x="151" y="1286"/>
                  </a:lnTo>
                  <a:lnTo>
                    <a:pt x="153" y="1286"/>
                  </a:lnTo>
                  <a:lnTo>
                    <a:pt x="156" y="1286"/>
                  </a:lnTo>
                  <a:lnTo>
                    <a:pt x="156" y="1283"/>
                  </a:lnTo>
                  <a:lnTo>
                    <a:pt x="153" y="1283"/>
                  </a:lnTo>
                  <a:lnTo>
                    <a:pt x="153" y="1281"/>
                  </a:lnTo>
                  <a:lnTo>
                    <a:pt x="153" y="1277"/>
                  </a:lnTo>
                  <a:lnTo>
                    <a:pt x="151" y="1277"/>
                  </a:lnTo>
                  <a:lnTo>
                    <a:pt x="147" y="1277"/>
                  </a:lnTo>
                  <a:lnTo>
                    <a:pt x="151" y="1277"/>
                  </a:lnTo>
                  <a:lnTo>
                    <a:pt x="147" y="1277"/>
                  </a:lnTo>
                  <a:lnTo>
                    <a:pt x="151" y="1277"/>
                  </a:lnTo>
                  <a:lnTo>
                    <a:pt x="147" y="1277"/>
                  </a:lnTo>
                  <a:lnTo>
                    <a:pt x="147" y="1276"/>
                  </a:lnTo>
                  <a:lnTo>
                    <a:pt x="151" y="1276"/>
                  </a:lnTo>
                  <a:lnTo>
                    <a:pt x="147" y="1276"/>
                  </a:lnTo>
                  <a:lnTo>
                    <a:pt x="147" y="1272"/>
                  </a:lnTo>
                  <a:lnTo>
                    <a:pt x="151" y="1272"/>
                  </a:lnTo>
                  <a:lnTo>
                    <a:pt x="151" y="1270"/>
                  </a:lnTo>
                  <a:lnTo>
                    <a:pt x="151" y="1267"/>
                  </a:lnTo>
                  <a:lnTo>
                    <a:pt x="147" y="1267"/>
                  </a:lnTo>
                  <a:lnTo>
                    <a:pt x="147" y="1265"/>
                  </a:lnTo>
                  <a:lnTo>
                    <a:pt x="147" y="1262"/>
                  </a:lnTo>
                  <a:lnTo>
                    <a:pt x="146" y="1262"/>
                  </a:lnTo>
                  <a:lnTo>
                    <a:pt x="142" y="1262"/>
                  </a:lnTo>
                  <a:lnTo>
                    <a:pt x="142" y="1258"/>
                  </a:lnTo>
                  <a:lnTo>
                    <a:pt x="142" y="1256"/>
                  </a:lnTo>
                  <a:lnTo>
                    <a:pt x="146" y="1256"/>
                  </a:lnTo>
                  <a:lnTo>
                    <a:pt x="142" y="1256"/>
                  </a:lnTo>
                  <a:lnTo>
                    <a:pt x="142" y="1253"/>
                  </a:lnTo>
                  <a:lnTo>
                    <a:pt x="142" y="1251"/>
                  </a:lnTo>
                  <a:lnTo>
                    <a:pt x="142" y="1248"/>
                  </a:lnTo>
                  <a:lnTo>
                    <a:pt x="142" y="1246"/>
                  </a:lnTo>
                  <a:lnTo>
                    <a:pt x="142" y="1242"/>
                  </a:lnTo>
                  <a:lnTo>
                    <a:pt x="140" y="1242"/>
                  </a:lnTo>
                  <a:lnTo>
                    <a:pt x="140" y="1241"/>
                  </a:lnTo>
                  <a:lnTo>
                    <a:pt x="140" y="1237"/>
                  </a:lnTo>
                  <a:lnTo>
                    <a:pt x="137" y="1237"/>
                  </a:lnTo>
                  <a:lnTo>
                    <a:pt x="137" y="1235"/>
                  </a:lnTo>
                  <a:lnTo>
                    <a:pt x="135" y="1235"/>
                  </a:lnTo>
                  <a:lnTo>
                    <a:pt x="135" y="1232"/>
                  </a:lnTo>
                  <a:lnTo>
                    <a:pt x="135" y="1230"/>
                  </a:lnTo>
                  <a:lnTo>
                    <a:pt x="132" y="1230"/>
                  </a:lnTo>
                  <a:lnTo>
                    <a:pt x="130" y="1230"/>
                  </a:lnTo>
                  <a:lnTo>
                    <a:pt x="130" y="1227"/>
                  </a:lnTo>
                  <a:lnTo>
                    <a:pt x="126" y="1227"/>
                  </a:lnTo>
                  <a:lnTo>
                    <a:pt x="125" y="1227"/>
                  </a:lnTo>
                  <a:lnTo>
                    <a:pt x="125" y="1225"/>
                  </a:lnTo>
                  <a:lnTo>
                    <a:pt x="121" y="1225"/>
                  </a:lnTo>
                  <a:lnTo>
                    <a:pt x="121" y="1221"/>
                  </a:lnTo>
                  <a:lnTo>
                    <a:pt x="121" y="1220"/>
                  </a:lnTo>
                  <a:lnTo>
                    <a:pt x="121" y="1216"/>
                  </a:lnTo>
                  <a:lnTo>
                    <a:pt x="119" y="1216"/>
                  </a:lnTo>
                  <a:lnTo>
                    <a:pt x="119" y="1220"/>
                  </a:lnTo>
                  <a:lnTo>
                    <a:pt x="119" y="1216"/>
                  </a:lnTo>
                  <a:lnTo>
                    <a:pt x="116" y="1216"/>
                  </a:lnTo>
                  <a:lnTo>
                    <a:pt x="116" y="1214"/>
                  </a:lnTo>
                  <a:lnTo>
                    <a:pt x="114" y="1214"/>
                  </a:lnTo>
                  <a:lnTo>
                    <a:pt x="111" y="1214"/>
                  </a:lnTo>
                  <a:lnTo>
                    <a:pt x="111" y="1211"/>
                  </a:lnTo>
                  <a:lnTo>
                    <a:pt x="109" y="1211"/>
                  </a:lnTo>
                  <a:lnTo>
                    <a:pt x="109" y="1214"/>
                  </a:lnTo>
                  <a:lnTo>
                    <a:pt x="109" y="1211"/>
                  </a:lnTo>
                  <a:lnTo>
                    <a:pt x="105" y="1211"/>
                  </a:lnTo>
                  <a:lnTo>
                    <a:pt x="105" y="1214"/>
                  </a:lnTo>
                  <a:lnTo>
                    <a:pt x="104" y="1214"/>
                  </a:lnTo>
                  <a:lnTo>
                    <a:pt x="104" y="1211"/>
                  </a:lnTo>
                  <a:lnTo>
                    <a:pt x="104" y="1214"/>
                  </a:lnTo>
                  <a:lnTo>
                    <a:pt x="104" y="1211"/>
                  </a:lnTo>
                  <a:lnTo>
                    <a:pt x="100" y="1211"/>
                  </a:lnTo>
                  <a:lnTo>
                    <a:pt x="98" y="1211"/>
                  </a:lnTo>
                  <a:lnTo>
                    <a:pt x="98" y="1209"/>
                  </a:lnTo>
                  <a:lnTo>
                    <a:pt x="98" y="1211"/>
                  </a:lnTo>
                  <a:lnTo>
                    <a:pt x="98" y="1209"/>
                  </a:lnTo>
                  <a:lnTo>
                    <a:pt x="98" y="1211"/>
                  </a:lnTo>
                  <a:lnTo>
                    <a:pt x="95" y="1211"/>
                  </a:lnTo>
                  <a:lnTo>
                    <a:pt x="93" y="1211"/>
                  </a:lnTo>
                  <a:lnTo>
                    <a:pt x="93" y="1214"/>
                  </a:lnTo>
                  <a:lnTo>
                    <a:pt x="90" y="1214"/>
                  </a:lnTo>
                  <a:lnTo>
                    <a:pt x="88" y="1214"/>
                  </a:lnTo>
                  <a:lnTo>
                    <a:pt x="88" y="1216"/>
                  </a:lnTo>
                  <a:lnTo>
                    <a:pt x="88" y="1214"/>
                  </a:lnTo>
                  <a:lnTo>
                    <a:pt x="88" y="1216"/>
                  </a:lnTo>
                  <a:lnTo>
                    <a:pt x="84" y="1216"/>
                  </a:lnTo>
                  <a:lnTo>
                    <a:pt x="84" y="1214"/>
                  </a:lnTo>
                  <a:lnTo>
                    <a:pt x="84" y="1211"/>
                  </a:lnTo>
                  <a:lnTo>
                    <a:pt x="83" y="1211"/>
                  </a:lnTo>
                  <a:lnTo>
                    <a:pt x="83" y="1214"/>
                  </a:lnTo>
                  <a:lnTo>
                    <a:pt x="79" y="1214"/>
                  </a:lnTo>
                  <a:lnTo>
                    <a:pt x="79" y="1211"/>
                  </a:lnTo>
                  <a:lnTo>
                    <a:pt x="77" y="1211"/>
                  </a:lnTo>
                  <a:lnTo>
                    <a:pt x="77" y="1214"/>
                  </a:lnTo>
                  <a:lnTo>
                    <a:pt x="74" y="1214"/>
                  </a:lnTo>
                  <a:lnTo>
                    <a:pt x="72" y="1214"/>
                  </a:lnTo>
                  <a:lnTo>
                    <a:pt x="72" y="1211"/>
                  </a:lnTo>
                  <a:lnTo>
                    <a:pt x="69" y="1211"/>
                  </a:lnTo>
                  <a:lnTo>
                    <a:pt x="67" y="1211"/>
                  </a:lnTo>
                  <a:lnTo>
                    <a:pt x="67" y="1214"/>
                  </a:lnTo>
                  <a:lnTo>
                    <a:pt x="67" y="1211"/>
                  </a:lnTo>
                  <a:lnTo>
                    <a:pt x="67" y="1214"/>
                  </a:lnTo>
                  <a:lnTo>
                    <a:pt x="67" y="1211"/>
                  </a:lnTo>
                  <a:lnTo>
                    <a:pt x="63" y="1211"/>
                  </a:lnTo>
                  <a:lnTo>
                    <a:pt x="62" y="1211"/>
                  </a:lnTo>
                  <a:lnTo>
                    <a:pt x="62" y="1209"/>
                  </a:lnTo>
                  <a:lnTo>
                    <a:pt x="62" y="1206"/>
                  </a:lnTo>
                  <a:lnTo>
                    <a:pt x="62" y="1204"/>
                  </a:lnTo>
                  <a:lnTo>
                    <a:pt x="62" y="1200"/>
                  </a:lnTo>
                  <a:lnTo>
                    <a:pt x="58" y="1200"/>
                  </a:lnTo>
                  <a:lnTo>
                    <a:pt x="58" y="1198"/>
                  </a:lnTo>
                  <a:lnTo>
                    <a:pt x="58" y="1195"/>
                  </a:lnTo>
                  <a:lnTo>
                    <a:pt x="58" y="1193"/>
                  </a:lnTo>
                  <a:lnTo>
                    <a:pt x="53" y="1193"/>
                  </a:lnTo>
                  <a:lnTo>
                    <a:pt x="53" y="1190"/>
                  </a:lnTo>
                  <a:lnTo>
                    <a:pt x="53" y="1188"/>
                  </a:lnTo>
                  <a:lnTo>
                    <a:pt x="53" y="1184"/>
                  </a:lnTo>
                  <a:lnTo>
                    <a:pt x="53" y="1183"/>
                  </a:lnTo>
                  <a:lnTo>
                    <a:pt x="56" y="1183"/>
                  </a:lnTo>
                  <a:lnTo>
                    <a:pt x="53" y="1179"/>
                  </a:lnTo>
                  <a:lnTo>
                    <a:pt x="56" y="1179"/>
                  </a:lnTo>
                  <a:lnTo>
                    <a:pt x="53" y="1179"/>
                  </a:lnTo>
                  <a:lnTo>
                    <a:pt x="56" y="1179"/>
                  </a:lnTo>
                  <a:lnTo>
                    <a:pt x="53" y="1179"/>
                  </a:lnTo>
                  <a:lnTo>
                    <a:pt x="53" y="1177"/>
                  </a:lnTo>
                  <a:lnTo>
                    <a:pt x="53" y="1174"/>
                  </a:lnTo>
                  <a:lnTo>
                    <a:pt x="53" y="1172"/>
                  </a:lnTo>
                  <a:lnTo>
                    <a:pt x="51" y="1172"/>
                  </a:lnTo>
                  <a:lnTo>
                    <a:pt x="51" y="1169"/>
                  </a:lnTo>
                  <a:lnTo>
                    <a:pt x="53" y="1169"/>
                  </a:lnTo>
                  <a:lnTo>
                    <a:pt x="53" y="1167"/>
                  </a:lnTo>
                  <a:lnTo>
                    <a:pt x="53" y="1163"/>
                  </a:lnTo>
                  <a:lnTo>
                    <a:pt x="53" y="1162"/>
                  </a:lnTo>
                  <a:lnTo>
                    <a:pt x="51" y="1158"/>
                  </a:lnTo>
                  <a:lnTo>
                    <a:pt x="51" y="1156"/>
                  </a:lnTo>
                  <a:lnTo>
                    <a:pt x="51" y="1153"/>
                  </a:lnTo>
                  <a:lnTo>
                    <a:pt x="51" y="1151"/>
                  </a:lnTo>
                  <a:lnTo>
                    <a:pt x="53" y="1151"/>
                  </a:lnTo>
                  <a:lnTo>
                    <a:pt x="53" y="1148"/>
                  </a:lnTo>
                  <a:lnTo>
                    <a:pt x="56" y="1148"/>
                  </a:lnTo>
                  <a:lnTo>
                    <a:pt x="53" y="1148"/>
                  </a:lnTo>
                  <a:lnTo>
                    <a:pt x="53" y="1146"/>
                  </a:lnTo>
                  <a:lnTo>
                    <a:pt x="56" y="1146"/>
                  </a:lnTo>
                  <a:lnTo>
                    <a:pt x="56" y="1142"/>
                  </a:lnTo>
                  <a:lnTo>
                    <a:pt x="56" y="1141"/>
                  </a:lnTo>
                  <a:lnTo>
                    <a:pt x="58" y="1141"/>
                  </a:lnTo>
                  <a:lnTo>
                    <a:pt x="58" y="1137"/>
                  </a:lnTo>
                  <a:lnTo>
                    <a:pt x="62" y="1137"/>
                  </a:lnTo>
                  <a:lnTo>
                    <a:pt x="58" y="1137"/>
                  </a:lnTo>
                  <a:lnTo>
                    <a:pt x="58" y="1135"/>
                  </a:lnTo>
                  <a:lnTo>
                    <a:pt x="58" y="1132"/>
                  </a:lnTo>
                  <a:lnTo>
                    <a:pt x="58" y="1130"/>
                  </a:lnTo>
                  <a:lnTo>
                    <a:pt x="56" y="1130"/>
                  </a:lnTo>
                  <a:lnTo>
                    <a:pt x="56" y="1127"/>
                  </a:lnTo>
                  <a:lnTo>
                    <a:pt x="53" y="1125"/>
                  </a:lnTo>
                  <a:lnTo>
                    <a:pt x="51" y="1125"/>
                  </a:lnTo>
                  <a:lnTo>
                    <a:pt x="51" y="1121"/>
                  </a:lnTo>
                  <a:lnTo>
                    <a:pt x="48" y="1121"/>
                  </a:lnTo>
                  <a:lnTo>
                    <a:pt x="51" y="1121"/>
                  </a:lnTo>
                  <a:lnTo>
                    <a:pt x="51" y="1120"/>
                  </a:lnTo>
                  <a:lnTo>
                    <a:pt x="51" y="1116"/>
                  </a:lnTo>
                  <a:lnTo>
                    <a:pt x="48" y="1116"/>
                  </a:lnTo>
                  <a:lnTo>
                    <a:pt x="48" y="1114"/>
                  </a:lnTo>
                  <a:lnTo>
                    <a:pt x="48" y="1111"/>
                  </a:lnTo>
                  <a:lnTo>
                    <a:pt x="46" y="1111"/>
                  </a:lnTo>
                  <a:lnTo>
                    <a:pt x="48" y="1111"/>
                  </a:lnTo>
                  <a:lnTo>
                    <a:pt x="48" y="1109"/>
                  </a:lnTo>
                  <a:lnTo>
                    <a:pt x="46" y="1109"/>
                  </a:lnTo>
                  <a:lnTo>
                    <a:pt x="48" y="1109"/>
                  </a:lnTo>
                  <a:lnTo>
                    <a:pt x="48" y="1106"/>
                  </a:lnTo>
                  <a:lnTo>
                    <a:pt x="48" y="1104"/>
                  </a:lnTo>
                  <a:lnTo>
                    <a:pt x="46" y="1104"/>
                  </a:lnTo>
                  <a:lnTo>
                    <a:pt x="46" y="1100"/>
                  </a:lnTo>
                  <a:lnTo>
                    <a:pt x="42" y="1100"/>
                  </a:lnTo>
                  <a:lnTo>
                    <a:pt x="42" y="1099"/>
                  </a:lnTo>
                  <a:lnTo>
                    <a:pt x="41" y="1099"/>
                  </a:lnTo>
                  <a:lnTo>
                    <a:pt x="41" y="1095"/>
                  </a:lnTo>
                  <a:lnTo>
                    <a:pt x="42" y="1095"/>
                  </a:lnTo>
                  <a:lnTo>
                    <a:pt x="42" y="1093"/>
                  </a:lnTo>
                  <a:lnTo>
                    <a:pt x="42" y="1095"/>
                  </a:lnTo>
                  <a:lnTo>
                    <a:pt x="42" y="1093"/>
                  </a:lnTo>
                  <a:lnTo>
                    <a:pt x="46" y="1093"/>
                  </a:lnTo>
                  <a:lnTo>
                    <a:pt x="46" y="1090"/>
                  </a:lnTo>
                  <a:lnTo>
                    <a:pt x="48" y="1090"/>
                  </a:lnTo>
                  <a:lnTo>
                    <a:pt x="48" y="1093"/>
                  </a:lnTo>
                  <a:lnTo>
                    <a:pt x="48" y="1090"/>
                  </a:lnTo>
                  <a:lnTo>
                    <a:pt x="51" y="1090"/>
                  </a:lnTo>
                  <a:lnTo>
                    <a:pt x="53" y="1090"/>
                  </a:lnTo>
                  <a:lnTo>
                    <a:pt x="53" y="1088"/>
                  </a:lnTo>
                  <a:lnTo>
                    <a:pt x="56" y="1088"/>
                  </a:lnTo>
                  <a:lnTo>
                    <a:pt x="56" y="1090"/>
                  </a:lnTo>
                  <a:lnTo>
                    <a:pt x="58" y="1090"/>
                  </a:lnTo>
                  <a:lnTo>
                    <a:pt x="62" y="1090"/>
                  </a:lnTo>
                  <a:lnTo>
                    <a:pt x="62" y="1088"/>
                  </a:lnTo>
                  <a:lnTo>
                    <a:pt x="63" y="1088"/>
                  </a:lnTo>
                  <a:lnTo>
                    <a:pt x="63" y="1085"/>
                  </a:lnTo>
                  <a:lnTo>
                    <a:pt x="63" y="1088"/>
                  </a:lnTo>
                  <a:lnTo>
                    <a:pt x="63" y="1085"/>
                  </a:lnTo>
                  <a:lnTo>
                    <a:pt x="67" y="1085"/>
                  </a:lnTo>
                  <a:lnTo>
                    <a:pt x="69" y="1085"/>
                  </a:lnTo>
                  <a:lnTo>
                    <a:pt x="69" y="1083"/>
                  </a:lnTo>
                  <a:lnTo>
                    <a:pt x="67" y="1083"/>
                  </a:lnTo>
                  <a:lnTo>
                    <a:pt x="69" y="1083"/>
                  </a:lnTo>
                  <a:lnTo>
                    <a:pt x="69" y="1079"/>
                  </a:lnTo>
                  <a:lnTo>
                    <a:pt x="69" y="1078"/>
                  </a:lnTo>
                  <a:lnTo>
                    <a:pt x="69" y="1074"/>
                  </a:lnTo>
                  <a:lnTo>
                    <a:pt x="69" y="1071"/>
                  </a:lnTo>
                  <a:lnTo>
                    <a:pt x="67" y="1071"/>
                  </a:lnTo>
                  <a:lnTo>
                    <a:pt x="63" y="1071"/>
                  </a:lnTo>
                  <a:lnTo>
                    <a:pt x="63" y="1069"/>
                  </a:lnTo>
                  <a:lnTo>
                    <a:pt x="62" y="1069"/>
                  </a:lnTo>
                  <a:lnTo>
                    <a:pt x="62" y="1065"/>
                  </a:lnTo>
                  <a:lnTo>
                    <a:pt x="62" y="1064"/>
                  </a:lnTo>
                  <a:lnTo>
                    <a:pt x="63" y="1064"/>
                  </a:lnTo>
                  <a:lnTo>
                    <a:pt x="63" y="1060"/>
                  </a:lnTo>
                  <a:lnTo>
                    <a:pt x="67" y="1060"/>
                  </a:lnTo>
                  <a:lnTo>
                    <a:pt x="67" y="1058"/>
                  </a:lnTo>
                  <a:lnTo>
                    <a:pt x="67" y="1055"/>
                  </a:lnTo>
                  <a:lnTo>
                    <a:pt x="69" y="1055"/>
                  </a:lnTo>
                  <a:lnTo>
                    <a:pt x="69" y="1053"/>
                  </a:lnTo>
                  <a:lnTo>
                    <a:pt x="72" y="1053"/>
                  </a:lnTo>
                  <a:lnTo>
                    <a:pt x="72" y="1050"/>
                  </a:lnTo>
                  <a:lnTo>
                    <a:pt x="72" y="1048"/>
                  </a:lnTo>
                  <a:lnTo>
                    <a:pt x="74" y="1044"/>
                  </a:lnTo>
                  <a:lnTo>
                    <a:pt x="72" y="1044"/>
                  </a:lnTo>
                  <a:lnTo>
                    <a:pt x="69" y="1044"/>
                  </a:lnTo>
                  <a:lnTo>
                    <a:pt x="69" y="1043"/>
                  </a:lnTo>
                  <a:lnTo>
                    <a:pt x="69" y="1039"/>
                  </a:lnTo>
                  <a:lnTo>
                    <a:pt x="69" y="1037"/>
                  </a:lnTo>
                  <a:lnTo>
                    <a:pt x="67" y="1037"/>
                  </a:lnTo>
                  <a:lnTo>
                    <a:pt x="67" y="1039"/>
                  </a:lnTo>
                  <a:lnTo>
                    <a:pt x="63" y="1039"/>
                  </a:lnTo>
                  <a:lnTo>
                    <a:pt x="63" y="1037"/>
                  </a:lnTo>
                  <a:lnTo>
                    <a:pt x="63" y="1039"/>
                  </a:lnTo>
                  <a:lnTo>
                    <a:pt x="63" y="1037"/>
                  </a:lnTo>
                  <a:lnTo>
                    <a:pt x="63" y="1034"/>
                  </a:lnTo>
                  <a:lnTo>
                    <a:pt x="63" y="1032"/>
                  </a:lnTo>
                  <a:lnTo>
                    <a:pt x="63" y="1029"/>
                  </a:lnTo>
                  <a:lnTo>
                    <a:pt x="62" y="1029"/>
                  </a:lnTo>
                  <a:lnTo>
                    <a:pt x="62" y="1027"/>
                  </a:lnTo>
                  <a:lnTo>
                    <a:pt x="62" y="1023"/>
                  </a:lnTo>
                  <a:lnTo>
                    <a:pt x="62" y="1027"/>
                  </a:lnTo>
                  <a:lnTo>
                    <a:pt x="63" y="1027"/>
                  </a:lnTo>
                  <a:lnTo>
                    <a:pt x="63" y="1023"/>
                  </a:lnTo>
                  <a:lnTo>
                    <a:pt x="62" y="1023"/>
                  </a:lnTo>
                  <a:lnTo>
                    <a:pt x="62" y="1022"/>
                  </a:lnTo>
                  <a:lnTo>
                    <a:pt x="63" y="1022"/>
                  </a:lnTo>
                  <a:lnTo>
                    <a:pt x="67" y="1022"/>
                  </a:lnTo>
                  <a:lnTo>
                    <a:pt x="67" y="1018"/>
                  </a:lnTo>
                  <a:lnTo>
                    <a:pt x="63" y="1018"/>
                  </a:lnTo>
                  <a:lnTo>
                    <a:pt x="63" y="1016"/>
                  </a:lnTo>
                  <a:lnTo>
                    <a:pt x="62" y="1016"/>
                  </a:lnTo>
                  <a:lnTo>
                    <a:pt x="62" y="1013"/>
                  </a:lnTo>
                  <a:lnTo>
                    <a:pt x="58" y="1013"/>
                  </a:lnTo>
                  <a:lnTo>
                    <a:pt x="58" y="1011"/>
                  </a:lnTo>
                  <a:lnTo>
                    <a:pt x="56" y="1011"/>
                  </a:lnTo>
                  <a:lnTo>
                    <a:pt x="56" y="1008"/>
                  </a:lnTo>
                  <a:lnTo>
                    <a:pt x="56" y="1011"/>
                  </a:lnTo>
                  <a:lnTo>
                    <a:pt x="56" y="1008"/>
                  </a:lnTo>
                  <a:lnTo>
                    <a:pt x="53" y="1008"/>
                  </a:lnTo>
                  <a:lnTo>
                    <a:pt x="53" y="1011"/>
                  </a:lnTo>
                  <a:lnTo>
                    <a:pt x="53" y="1008"/>
                  </a:lnTo>
                  <a:lnTo>
                    <a:pt x="51" y="1008"/>
                  </a:lnTo>
                  <a:lnTo>
                    <a:pt x="48" y="1008"/>
                  </a:lnTo>
                  <a:lnTo>
                    <a:pt x="51" y="1008"/>
                  </a:lnTo>
                  <a:lnTo>
                    <a:pt x="48" y="1008"/>
                  </a:lnTo>
                  <a:lnTo>
                    <a:pt x="48" y="1006"/>
                  </a:lnTo>
                  <a:lnTo>
                    <a:pt x="46" y="1006"/>
                  </a:lnTo>
                  <a:lnTo>
                    <a:pt x="46" y="1002"/>
                  </a:lnTo>
                  <a:lnTo>
                    <a:pt x="42" y="1002"/>
                  </a:lnTo>
                  <a:lnTo>
                    <a:pt x="42" y="1001"/>
                  </a:lnTo>
                  <a:lnTo>
                    <a:pt x="41" y="1001"/>
                  </a:lnTo>
                  <a:lnTo>
                    <a:pt x="41" y="1002"/>
                  </a:lnTo>
                  <a:lnTo>
                    <a:pt x="37" y="1002"/>
                  </a:lnTo>
                  <a:lnTo>
                    <a:pt x="37" y="1001"/>
                  </a:lnTo>
                  <a:lnTo>
                    <a:pt x="37" y="1002"/>
                  </a:lnTo>
                  <a:lnTo>
                    <a:pt x="35" y="1002"/>
                  </a:lnTo>
                  <a:lnTo>
                    <a:pt x="35" y="1001"/>
                  </a:lnTo>
                  <a:lnTo>
                    <a:pt x="32" y="1001"/>
                  </a:lnTo>
                  <a:lnTo>
                    <a:pt x="32" y="997"/>
                  </a:lnTo>
                  <a:lnTo>
                    <a:pt x="30" y="997"/>
                  </a:lnTo>
                  <a:lnTo>
                    <a:pt x="27" y="997"/>
                  </a:lnTo>
                  <a:lnTo>
                    <a:pt x="27" y="995"/>
                  </a:lnTo>
                  <a:lnTo>
                    <a:pt x="25" y="995"/>
                  </a:lnTo>
                  <a:lnTo>
                    <a:pt x="21" y="995"/>
                  </a:lnTo>
                  <a:lnTo>
                    <a:pt x="21" y="992"/>
                  </a:lnTo>
                  <a:lnTo>
                    <a:pt x="20" y="992"/>
                  </a:lnTo>
                  <a:lnTo>
                    <a:pt x="20" y="990"/>
                  </a:lnTo>
                  <a:lnTo>
                    <a:pt x="20" y="987"/>
                  </a:lnTo>
                  <a:lnTo>
                    <a:pt x="16" y="987"/>
                  </a:lnTo>
                  <a:lnTo>
                    <a:pt x="16" y="985"/>
                  </a:lnTo>
                  <a:lnTo>
                    <a:pt x="20" y="985"/>
                  </a:lnTo>
                  <a:lnTo>
                    <a:pt x="16" y="985"/>
                  </a:lnTo>
                  <a:lnTo>
                    <a:pt x="20" y="985"/>
                  </a:lnTo>
                  <a:lnTo>
                    <a:pt x="16" y="985"/>
                  </a:lnTo>
                  <a:lnTo>
                    <a:pt x="20" y="985"/>
                  </a:lnTo>
                  <a:lnTo>
                    <a:pt x="16" y="985"/>
                  </a:lnTo>
                  <a:lnTo>
                    <a:pt x="20" y="985"/>
                  </a:lnTo>
                  <a:lnTo>
                    <a:pt x="16" y="981"/>
                  </a:lnTo>
                  <a:lnTo>
                    <a:pt x="16" y="980"/>
                  </a:lnTo>
                  <a:lnTo>
                    <a:pt x="14" y="980"/>
                  </a:lnTo>
                  <a:lnTo>
                    <a:pt x="14" y="976"/>
                  </a:lnTo>
                  <a:lnTo>
                    <a:pt x="14" y="974"/>
                  </a:lnTo>
                  <a:lnTo>
                    <a:pt x="11" y="974"/>
                  </a:lnTo>
                  <a:lnTo>
                    <a:pt x="11" y="971"/>
                  </a:lnTo>
                  <a:lnTo>
                    <a:pt x="11" y="969"/>
                  </a:lnTo>
                  <a:lnTo>
                    <a:pt x="11" y="971"/>
                  </a:lnTo>
                  <a:lnTo>
                    <a:pt x="9" y="971"/>
                  </a:lnTo>
                  <a:lnTo>
                    <a:pt x="9" y="969"/>
                  </a:lnTo>
                  <a:lnTo>
                    <a:pt x="11" y="969"/>
                  </a:lnTo>
                  <a:lnTo>
                    <a:pt x="9" y="969"/>
                  </a:lnTo>
                  <a:lnTo>
                    <a:pt x="11" y="969"/>
                  </a:lnTo>
                  <a:lnTo>
                    <a:pt x="9" y="969"/>
                  </a:lnTo>
                  <a:lnTo>
                    <a:pt x="9" y="966"/>
                  </a:lnTo>
                  <a:lnTo>
                    <a:pt x="6" y="966"/>
                  </a:lnTo>
                  <a:lnTo>
                    <a:pt x="6" y="964"/>
                  </a:lnTo>
                  <a:lnTo>
                    <a:pt x="6" y="960"/>
                  </a:lnTo>
                  <a:lnTo>
                    <a:pt x="6" y="958"/>
                  </a:lnTo>
                  <a:lnTo>
                    <a:pt x="4" y="958"/>
                  </a:lnTo>
                  <a:lnTo>
                    <a:pt x="4" y="955"/>
                  </a:lnTo>
                  <a:lnTo>
                    <a:pt x="4" y="953"/>
                  </a:lnTo>
                  <a:lnTo>
                    <a:pt x="4" y="950"/>
                  </a:lnTo>
                  <a:lnTo>
                    <a:pt x="0" y="950"/>
                  </a:lnTo>
                  <a:lnTo>
                    <a:pt x="0" y="948"/>
                  </a:lnTo>
                  <a:lnTo>
                    <a:pt x="0" y="944"/>
                  </a:lnTo>
                  <a:lnTo>
                    <a:pt x="4" y="944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4" y="943"/>
                  </a:lnTo>
                  <a:lnTo>
                    <a:pt x="4" y="939"/>
                  </a:lnTo>
                  <a:lnTo>
                    <a:pt x="4" y="937"/>
                  </a:lnTo>
                  <a:lnTo>
                    <a:pt x="6" y="937"/>
                  </a:lnTo>
                  <a:lnTo>
                    <a:pt x="9" y="937"/>
                  </a:lnTo>
                  <a:lnTo>
                    <a:pt x="11" y="937"/>
                  </a:lnTo>
                  <a:lnTo>
                    <a:pt x="11" y="934"/>
                  </a:lnTo>
                  <a:lnTo>
                    <a:pt x="14" y="934"/>
                  </a:lnTo>
                  <a:lnTo>
                    <a:pt x="14" y="932"/>
                  </a:lnTo>
                  <a:lnTo>
                    <a:pt x="16" y="932"/>
                  </a:lnTo>
                  <a:lnTo>
                    <a:pt x="16" y="929"/>
                  </a:lnTo>
                  <a:lnTo>
                    <a:pt x="20" y="929"/>
                  </a:lnTo>
                  <a:lnTo>
                    <a:pt x="16" y="929"/>
                  </a:lnTo>
                  <a:lnTo>
                    <a:pt x="16" y="927"/>
                  </a:lnTo>
                  <a:lnTo>
                    <a:pt x="20" y="927"/>
                  </a:lnTo>
                  <a:lnTo>
                    <a:pt x="20" y="923"/>
                  </a:lnTo>
                  <a:lnTo>
                    <a:pt x="16" y="923"/>
                  </a:lnTo>
                  <a:lnTo>
                    <a:pt x="20" y="923"/>
                  </a:lnTo>
                  <a:lnTo>
                    <a:pt x="20" y="922"/>
                  </a:lnTo>
                  <a:lnTo>
                    <a:pt x="20" y="918"/>
                  </a:lnTo>
                  <a:lnTo>
                    <a:pt x="20" y="916"/>
                  </a:lnTo>
                  <a:lnTo>
                    <a:pt x="20" y="913"/>
                  </a:lnTo>
                  <a:lnTo>
                    <a:pt x="21" y="913"/>
                  </a:lnTo>
                  <a:lnTo>
                    <a:pt x="25" y="913"/>
                  </a:lnTo>
                  <a:lnTo>
                    <a:pt x="25" y="916"/>
                  </a:lnTo>
                  <a:lnTo>
                    <a:pt x="27" y="916"/>
                  </a:lnTo>
                  <a:lnTo>
                    <a:pt x="30" y="916"/>
                  </a:lnTo>
                  <a:lnTo>
                    <a:pt x="30" y="918"/>
                  </a:lnTo>
                  <a:lnTo>
                    <a:pt x="32" y="918"/>
                  </a:lnTo>
                  <a:lnTo>
                    <a:pt x="32" y="916"/>
                  </a:lnTo>
                  <a:lnTo>
                    <a:pt x="35" y="916"/>
                  </a:lnTo>
                  <a:lnTo>
                    <a:pt x="37" y="916"/>
                  </a:lnTo>
                  <a:lnTo>
                    <a:pt x="41" y="916"/>
                  </a:lnTo>
                  <a:lnTo>
                    <a:pt x="41" y="918"/>
                  </a:lnTo>
                  <a:lnTo>
                    <a:pt x="42" y="918"/>
                  </a:lnTo>
                  <a:lnTo>
                    <a:pt x="42" y="922"/>
                  </a:lnTo>
                  <a:lnTo>
                    <a:pt x="46" y="922"/>
                  </a:lnTo>
                  <a:lnTo>
                    <a:pt x="46" y="918"/>
                  </a:lnTo>
                  <a:lnTo>
                    <a:pt x="42" y="918"/>
                  </a:lnTo>
                  <a:lnTo>
                    <a:pt x="46" y="918"/>
                  </a:lnTo>
                  <a:lnTo>
                    <a:pt x="46" y="916"/>
                  </a:lnTo>
                  <a:lnTo>
                    <a:pt x="46" y="918"/>
                  </a:lnTo>
                  <a:lnTo>
                    <a:pt x="48" y="918"/>
                  </a:lnTo>
                  <a:lnTo>
                    <a:pt x="51" y="918"/>
                  </a:lnTo>
                  <a:lnTo>
                    <a:pt x="51" y="916"/>
                  </a:lnTo>
                  <a:lnTo>
                    <a:pt x="53" y="916"/>
                  </a:lnTo>
                  <a:lnTo>
                    <a:pt x="56" y="916"/>
                  </a:lnTo>
                  <a:lnTo>
                    <a:pt x="53" y="916"/>
                  </a:lnTo>
                  <a:lnTo>
                    <a:pt x="53" y="913"/>
                  </a:lnTo>
                  <a:lnTo>
                    <a:pt x="53" y="911"/>
                  </a:lnTo>
                  <a:lnTo>
                    <a:pt x="56" y="911"/>
                  </a:lnTo>
                  <a:lnTo>
                    <a:pt x="58" y="911"/>
                  </a:lnTo>
                  <a:lnTo>
                    <a:pt x="62" y="911"/>
                  </a:lnTo>
                  <a:lnTo>
                    <a:pt x="62" y="913"/>
                  </a:lnTo>
                  <a:lnTo>
                    <a:pt x="62" y="911"/>
                  </a:lnTo>
                  <a:lnTo>
                    <a:pt x="63" y="911"/>
                  </a:lnTo>
                  <a:lnTo>
                    <a:pt x="67" y="911"/>
                  </a:lnTo>
                  <a:lnTo>
                    <a:pt x="69" y="911"/>
                  </a:lnTo>
                  <a:lnTo>
                    <a:pt x="72" y="911"/>
                  </a:lnTo>
                  <a:lnTo>
                    <a:pt x="72" y="908"/>
                  </a:lnTo>
                  <a:lnTo>
                    <a:pt x="74" y="908"/>
                  </a:lnTo>
                  <a:lnTo>
                    <a:pt x="74" y="906"/>
                  </a:lnTo>
                  <a:lnTo>
                    <a:pt x="77" y="906"/>
                  </a:lnTo>
                  <a:lnTo>
                    <a:pt x="77" y="902"/>
                  </a:lnTo>
                  <a:lnTo>
                    <a:pt x="77" y="901"/>
                  </a:lnTo>
                  <a:lnTo>
                    <a:pt x="74" y="901"/>
                  </a:lnTo>
                  <a:lnTo>
                    <a:pt x="77" y="901"/>
                  </a:lnTo>
                  <a:lnTo>
                    <a:pt x="74" y="901"/>
                  </a:lnTo>
                  <a:lnTo>
                    <a:pt x="77" y="897"/>
                  </a:lnTo>
                  <a:lnTo>
                    <a:pt x="77" y="895"/>
                  </a:lnTo>
                  <a:lnTo>
                    <a:pt x="77" y="892"/>
                  </a:lnTo>
                  <a:lnTo>
                    <a:pt x="79" y="892"/>
                  </a:lnTo>
                  <a:lnTo>
                    <a:pt x="83" y="892"/>
                  </a:lnTo>
                  <a:lnTo>
                    <a:pt x="83" y="888"/>
                  </a:lnTo>
                  <a:lnTo>
                    <a:pt x="84" y="888"/>
                  </a:lnTo>
                  <a:lnTo>
                    <a:pt x="84" y="887"/>
                  </a:lnTo>
                  <a:lnTo>
                    <a:pt x="84" y="888"/>
                  </a:lnTo>
                  <a:lnTo>
                    <a:pt x="83" y="888"/>
                  </a:lnTo>
                  <a:lnTo>
                    <a:pt x="84" y="888"/>
                  </a:lnTo>
                  <a:lnTo>
                    <a:pt x="84" y="887"/>
                  </a:lnTo>
                  <a:lnTo>
                    <a:pt x="83" y="887"/>
                  </a:lnTo>
                  <a:lnTo>
                    <a:pt x="84" y="887"/>
                  </a:lnTo>
                  <a:lnTo>
                    <a:pt x="84" y="883"/>
                  </a:lnTo>
                  <a:lnTo>
                    <a:pt x="83" y="883"/>
                  </a:lnTo>
                  <a:lnTo>
                    <a:pt x="84" y="883"/>
                  </a:lnTo>
                  <a:lnTo>
                    <a:pt x="83" y="883"/>
                  </a:lnTo>
                  <a:lnTo>
                    <a:pt x="79" y="883"/>
                  </a:lnTo>
                  <a:lnTo>
                    <a:pt x="77" y="881"/>
                  </a:lnTo>
                  <a:lnTo>
                    <a:pt x="79" y="881"/>
                  </a:lnTo>
                  <a:lnTo>
                    <a:pt x="79" y="878"/>
                  </a:lnTo>
                  <a:lnTo>
                    <a:pt x="79" y="876"/>
                  </a:lnTo>
                  <a:lnTo>
                    <a:pt x="79" y="873"/>
                  </a:lnTo>
                  <a:lnTo>
                    <a:pt x="83" y="873"/>
                  </a:lnTo>
                  <a:lnTo>
                    <a:pt x="83" y="871"/>
                  </a:lnTo>
                  <a:lnTo>
                    <a:pt x="84" y="871"/>
                  </a:lnTo>
                  <a:lnTo>
                    <a:pt x="84" y="867"/>
                  </a:lnTo>
                  <a:lnTo>
                    <a:pt x="83" y="867"/>
                  </a:lnTo>
                  <a:lnTo>
                    <a:pt x="83" y="866"/>
                  </a:lnTo>
                  <a:lnTo>
                    <a:pt x="79" y="866"/>
                  </a:lnTo>
                  <a:lnTo>
                    <a:pt x="79" y="862"/>
                  </a:lnTo>
                  <a:lnTo>
                    <a:pt x="83" y="862"/>
                  </a:lnTo>
                  <a:lnTo>
                    <a:pt x="83" y="860"/>
                  </a:lnTo>
                  <a:lnTo>
                    <a:pt x="84" y="860"/>
                  </a:lnTo>
                  <a:lnTo>
                    <a:pt x="88" y="860"/>
                  </a:lnTo>
                  <a:lnTo>
                    <a:pt x="88" y="857"/>
                  </a:lnTo>
                  <a:lnTo>
                    <a:pt x="90" y="857"/>
                  </a:lnTo>
                  <a:lnTo>
                    <a:pt x="93" y="857"/>
                  </a:lnTo>
                  <a:lnTo>
                    <a:pt x="93" y="860"/>
                  </a:lnTo>
                  <a:lnTo>
                    <a:pt x="93" y="857"/>
                  </a:lnTo>
                  <a:lnTo>
                    <a:pt x="93" y="860"/>
                  </a:lnTo>
                  <a:lnTo>
                    <a:pt x="93" y="857"/>
                  </a:lnTo>
                  <a:lnTo>
                    <a:pt x="95" y="857"/>
                  </a:lnTo>
                  <a:lnTo>
                    <a:pt x="95" y="860"/>
                  </a:lnTo>
                  <a:lnTo>
                    <a:pt x="98" y="860"/>
                  </a:lnTo>
                  <a:lnTo>
                    <a:pt x="100" y="860"/>
                  </a:lnTo>
                  <a:lnTo>
                    <a:pt x="104" y="860"/>
                  </a:lnTo>
                  <a:lnTo>
                    <a:pt x="104" y="862"/>
                  </a:lnTo>
                  <a:lnTo>
                    <a:pt x="105" y="862"/>
                  </a:lnTo>
                  <a:lnTo>
                    <a:pt x="109" y="862"/>
                  </a:lnTo>
                  <a:lnTo>
                    <a:pt x="109" y="866"/>
                  </a:lnTo>
                  <a:lnTo>
                    <a:pt x="111" y="866"/>
                  </a:lnTo>
                  <a:lnTo>
                    <a:pt x="111" y="867"/>
                  </a:lnTo>
                  <a:lnTo>
                    <a:pt x="114" y="867"/>
                  </a:lnTo>
                  <a:lnTo>
                    <a:pt x="114" y="866"/>
                  </a:lnTo>
                  <a:lnTo>
                    <a:pt x="116" y="866"/>
                  </a:lnTo>
                  <a:lnTo>
                    <a:pt x="119" y="866"/>
                  </a:lnTo>
                  <a:lnTo>
                    <a:pt x="121" y="866"/>
                  </a:lnTo>
                  <a:lnTo>
                    <a:pt x="121" y="862"/>
                  </a:lnTo>
                  <a:lnTo>
                    <a:pt x="125" y="862"/>
                  </a:lnTo>
                  <a:lnTo>
                    <a:pt x="125" y="860"/>
                  </a:lnTo>
                  <a:lnTo>
                    <a:pt x="126" y="860"/>
                  </a:lnTo>
                  <a:lnTo>
                    <a:pt x="125" y="860"/>
                  </a:lnTo>
                  <a:lnTo>
                    <a:pt x="125" y="857"/>
                  </a:lnTo>
                  <a:lnTo>
                    <a:pt x="121" y="857"/>
                  </a:lnTo>
                  <a:lnTo>
                    <a:pt x="125" y="857"/>
                  </a:lnTo>
                  <a:lnTo>
                    <a:pt x="125" y="855"/>
                  </a:lnTo>
                  <a:lnTo>
                    <a:pt x="125" y="852"/>
                  </a:lnTo>
                  <a:lnTo>
                    <a:pt x="121" y="852"/>
                  </a:lnTo>
                  <a:lnTo>
                    <a:pt x="121" y="850"/>
                  </a:lnTo>
                  <a:lnTo>
                    <a:pt x="121" y="846"/>
                  </a:lnTo>
                  <a:lnTo>
                    <a:pt x="121" y="845"/>
                  </a:lnTo>
                  <a:lnTo>
                    <a:pt x="125" y="845"/>
                  </a:lnTo>
                  <a:lnTo>
                    <a:pt x="121" y="845"/>
                  </a:lnTo>
                  <a:lnTo>
                    <a:pt x="125" y="845"/>
                  </a:lnTo>
                  <a:lnTo>
                    <a:pt x="125" y="841"/>
                  </a:lnTo>
                  <a:lnTo>
                    <a:pt x="121" y="841"/>
                  </a:lnTo>
                  <a:lnTo>
                    <a:pt x="125" y="839"/>
                  </a:lnTo>
                  <a:lnTo>
                    <a:pt x="121" y="839"/>
                  </a:lnTo>
                  <a:lnTo>
                    <a:pt x="125" y="839"/>
                  </a:lnTo>
                  <a:lnTo>
                    <a:pt x="121" y="839"/>
                  </a:lnTo>
                  <a:lnTo>
                    <a:pt x="119" y="839"/>
                  </a:lnTo>
                  <a:lnTo>
                    <a:pt x="119" y="836"/>
                  </a:lnTo>
                  <a:lnTo>
                    <a:pt x="119" y="834"/>
                  </a:lnTo>
                  <a:lnTo>
                    <a:pt x="121" y="834"/>
                  </a:lnTo>
                  <a:lnTo>
                    <a:pt x="121" y="831"/>
                  </a:lnTo>
                  <a:lnTo>
                    <a:pt x="121" y="829"/>
                  </a:lnTo>
                  <a:lnTo>
                    <a:pt x="125" y="829"/>
                  </a:lnTo>
                  <a:lnTo>
                    <a:pt x="125" y="825"/>
                  </a:lnTo>
                  <a:lnTo>
                    <a:pt x="126" y="825"/>
                  </a:lnTo>
                  <a:lnTo>
                    <a:pt x="130" y="825"/>
                  </a:lnTo>
                  <a:lnTo>
                    <a:pt x="130" y="824"/>
                  </a:lnTo>
                  <a:lnTo>
                    <a:pt x="130" y="825"/>
                  </a:lnTo>
                  <a:lnTo>
                    <a:pt x="132" y="825"/>
                  </a:lnTo>
                  <a:lnTo>
                    <a:pt x="130" y="825"/>
                  </a:lnTo>
                  <a:lnTo>
                    <a:pt x="132" y="825"/>
                  </a:lnTo>
                  <a:lnTo>
                    <a:pt x="130" y="825"/>
                  </a:lnTo>
                  <a:lnTo>
                    <a:pt x="132" y="825"/>
                  </a:lnTo>
                  <a:lnTo>
                    <a:pt x="132" y="829"/>
                  </a:lnTo>
                  <a:lnTo>
                    <a:pt x="135" y="829"/>
                  </a:lnTo>
                  <a:lnTo>
                    <a:pt x="135" y="831"/>
                  </a:lnTo>
                  <a:lnTo>
                    <a:pt x="137" y="831"/>
                  </a:lnTo>
                  <a:lnTo>
                    <a:pt x="140" y="831"/>
                  </a:lnTo>
                  <a:lnTo>
                    <a:pt x="140" y="834"/>
                  </a:lnTo>
                  <a:lnTo>
                    <a:pt x="142" y="834"/>
                  </a:lnTo>
                  <a:lnTo>
                    <a:pt x="146" y="834"/>
                  </a:lnTo>
                  <a:lnTo>
                    <a:pt x="146" y="836"/>
                  </a:lnTo>
                  <a:lnTo>
                    <a:pt x="146" y="839"/>
                  </a:lnTo>
                  <a:lnTo>
                    <a:pt x="147" y="841"/>
                  </a:lnTo>
                  <a:lnTo>
                    <a:pt x="147" y="845"/>
                  </a:lnTo>
                  <a:lnTo>
                    <a:pt x="147" y="846"/>
                  </a:lnTo>
                  <a:lnTo>
                    <a:pt x="146" y="846"/>
                  </a:lnTo>
                  <a:lnTo>
                    <a:pt x="147" y="846"/>
                  </a:lnTo>
                  <a:lnTo>
                    <a:pt x="151" y="846"/>
                  </a:lnTo>
                  <a:lnTo>
                    <a:pt x="151" y="850"/>
                  </a:lnTo>
                  <a:lnTo>
                    <a:pt x="153" y="850"/>
                  </a:lnTo>
                  <a:lnTo>
                    <a:pt x="156" y="850"/>
                  </a:lnTo>
                  <a:lnTo>
                    <a:pt x="158" y="850"/>
                  </a:lnTo>
                  <a:lnTo>
                    <a:pt x="161" y="850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5" y="850"/>
                  </a:lnTo>
                  <a:lnTo>
                    <a:pt x="165" y="846"/>
                  </a:lnTo>
                  <a:lnTo>
                    <a:pt x="165" y="850"/>
                  </a:lnTo>
                  <a:lnTo>
                    <a:pt x="167" y="850"/>
                  </a:lnTo>
                  <a:lnTo>
                    <a:pt x="170" y="850"/>
                  </a:lnTo>
                  <a:lnTo>
                    <a:pt x="172" y="850"/>
                  </a:lnTo>
                  <a:lnTo>
                    <a:pt x="172" y="846"/>
                  </a:lnTo>
                  <a:lnTo>
                    <a:pt x="175" y="846"/>
                  </a:lnTo>
                  <a:lnTo>
                    <a:pt x="175" y="845"/>
                  </a:lnTo>
                  <a:lnTo>
                    <a:pt x="177" y="845"/>
                  </a:lnTo>
                  <a:lnTo>
                    <a:pt x="177" y="841"/>
                  </a:lnTo>
                  <a:lnTo>
                    <a:pt x="181" y="841"/>
                  </a:lnTo>
                  <a:lnTo>
                    <a:pt x="177" y="841"/>
                  </a:lnTo>
                  <a:lnTo>
                    <a:pt x="177" y="839"/>
                  </a:lnTo>
                  <a:lnTo>
                    <a:pt x="177" y="836"/>
                  </a:lnTo>
                  <a:lnTo>
                    <a:pt x="181" y="836"/>
                  </a:lnTo>
                  <a:lnTo>
                    <a:pt x="181" y="834"/>
                  </a:lnTo>
                  <a:lnTo>
                    <a:pt x="182" y="834"/>
                  </a:lnTo>
                  <a:lnTo>
                    <a:pt x="182" y="831"/>
                  </a:lnTo>
                  <a:lnTo>
                    <a:pt x="182" y="829"/>
                  </a:lnTo>
                  <a:lnTo>
                    <a:pt x="182" y="825"/>
                  </a:lnTo>
                  <a:lnTo>
                    <a:pt x="182" y="824"/>
                  </a:lnTo>
                  <a:lnTo>
                    <a:pt x="181" y="824"/>
                  </a:lnTo>
                  <a:lnTo>
                    <a:pt x="181" y="820"/>
                  </a:lnTo>
                  <a:lnTo>
                    <a:pt x="182" y="820"/>
                  </a:lnTo>
                  <a:lnTo>
                    <a:pt x="182" y="818"/>
                  </a:lnTo>
                  <a:lnTo>
                    <a:pt x="182" y="815"/>
                  </a:lnTo>
                  <a:lnTo>
                    <a:pt x="186" y="815"/>
                  </a:lnTo>
                  <a:lnTo>
                    <a:pt x="186" y="813"/>
                  </a:lnTo>
                  <a:lnTo>
                    <a:pt x="182" y="813"/>
                  </a:lnTo>
                  <a:lnTo>
                    <a:pt x="182" y="810"/>
                  </a:lnTo>
                  <a:lnTo>
                    <a:pt x="182" y="808"/>
                  </a:lnTo>
                  <a:lnTo>
                    <a:pt x="186" y="808"/>
                  </a:lnTo>
                  <a:lnTo>
                    <a:pt x="186" y="804"/>
                  </a:lnTo>
                  <a:lnTo>
                    <a:pt x="182" y="804"/>
                  </a:lnTo>
                  <a:lnTo>
                    <a:pt x="182" y="803"/>
                  </a:lnTo>
                  <a:lnTo>
                    <a:pt x="182" y="799"/>
                  </a:lnTo>
                  <a:lnTo>
                    <a:pt x="181" y="799"/>
                  </a:lnTo>
                  <a:lnTo>
                    <a:pt x="181" y="797"/>
                  </a:lnTo>
                  <a:lnTo>
                    <a:pt x="182" y="797"/>
                  </a:lnTo>
                  <a:lnTo>
                    <a:pt x="182" y="794"/>
                  </a:lnTo>
                  <a:lnTo>
                    <a:pt x="181" y="794"/>
                  </a:lnTo>
                  <a:lnTo>
                    <a:pt x="182" y="794"/>
                  </a:lnTo>
                  <a:lnTo>
                    <a:pt x="186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91" y="792"/>
                  </a:lnTo>
                  <a:lnTo>
                    <a:pt x="191" y="789"/>
                  </a:lnTo>
                  <a:lnTo>
                    <a:pt x="193" y="789"/>
                  </a:lnTo>
                  <a:lnTo>
                    <a:pt x="193" y="787"/>
                  </a:lnTo>
                  <a:lnTo>
                    <a:pt x="191" y="783"/>
                  </a:lnTo>
                  <a:lnTo>
                    <a:pt x="191" y="787"/>
                  </a:lnTo>
                  <a:lnTo>
                    <a:pt x="191" y="783"/>
                  </a:lnTo>
                  <a:lnTo>
                    <a:pt x="188" y="783"/>
                  </a:lnTo>
                  <a:lnTo>
                    <a:pt x="188" y="782"/>
                  </a:lnTo>
                  <a:lnTo>
                    <a:pt x="188" y="778"/>
                  </a:lnTo>
                  <a:lnTo>
                    <a:pt x="186" y="778"/>
                  </a:lnTo>
                  <a:lnTo>
                    <a:pt x="188" y="778"/>
                  </a:lnTo>
                  <a:lnTo>
                    <a:pt x="186" y="778"/>
                  </a:lnTo>
                  <a:lnTo>
                    <a:pt x="186" y="776"/>
                  </a:lnTo>
                  <a:lnTo>
                    <a:pt x="182" y="776"/>
                  </a:lnTo>
                  <a:lnTo>
                    <a:pt x="182" y="773"/>
                  </a:lnTo>
                  <a:lnTo>
                    <a:pt x="181" y="773"/>
                  </a:lnTo>
                  <a:lnTo>
                    <a:pt x="181" y="776"/>
                  </a:lnTo>
                  <a:lnTo>
                    <a:pt x="181" y="773"/>
                  </a:lnTo>
                  <a:lnTo>
                    <a:pt x="177" y="773"/>
                  </a:lnTo>
                  <a:lnTo>
                    <a:pt x="175" y="773"/>
                  </a:lnTo>
                  <a:lnTo>
                    <a:pt x="175" y="771"/>
                  </a:lnTo>
                  <a:lnTo>
                    <a:pt x="177" y="771"/>
                  </a:lnTo>
                  <a:lnTo>
                    <a:pt x="177" y="768"/>
                  </a:lnTo>
                  <a:lnTo>
                    <a:pt x="175" y="768"/>
                  </a:lnTo>
                  <a:lnTo>
                    <a:pt x="172" y="768"/>
                  </a:lnTo>
                  <a:lnTo>
                    <a:pt x="170" y="768"/>
                  </a:lnTo>
                  <a:lnTo>
                    <a:pt x="170" y="766"/>
                  </a:lnTo>
                  <a:lnTo>
                    <a:pt x="170" y="762"/>
                  </a:lnTo>
                  <a:lnTo>
                    <a:pt x="167" y="762"/>
                  </a:lnTo>
                  <a:lnTo>
                    <a:pt x="165" y="762"/>
                  </a:lnTo>
                  <a:lnTo>
                    <a:pt x="165" y="766"/>
                  </a:lnTo>
                  <a:lnTo>
                    <a:pt x="165" y="762"/>
                  </a:lnTo>
                  <a:lnTo>
                    <a:pt x="161" y="762"/>
                  </a:lnTo>
                  <a:lnTo>
                    <a:pt x="161" y="766"/>
                  </a:lnTo>
                  <a:lnTo>
                    <a:pt x="161" y="762"/>
                  </a:lnTo>
                  <a:lnTo>
                    <a:pt x="161" y="761"/>
                  </a:lnTo>
                  <a:lnTo>
                    <a:pt x="158" y="761"/>
                  </a:lnTo>
                  <a:lnTo>
                    <a:pt x="158" y="757"/>
                  </a:lnTo>
                  <a:lnTo>
                    <a:pt x="158" y="761"/>
                  </a:lnTo>
                  <a:lnTo>
                    <a:pt x="158" y="757"/>
                  </a:lnTo>
                  <a:lnTo>
                    <a:pt x="156" y="757"/>
                  </a:lnTo>
                  <a:lnTo>
                    <a:pt x="158" y="757"/>
                  </a:lnTo>
                  <a:lnTo>
                    <a:pt x="156" y="757"/>
                  </a:lnTo>
                  <a:lnTo>
                    <a:pt x="156" y="755"/>
                  </a:lnTo>
                  <a:lnTo>
                    <a:pt x="156" y="752"/>
                  </a:lnTo>
                  <a:lnTo>
                    <a:pt x="158" y="752"/>
                  </a:lnTo>
                  <a:lnTo>
                    <a:pt x="158" y="750"/>
                  </a:lnTo>
                  <a:lnTo>
                    <a:pt x="156" y="750"/>
                  </a:lnTo>
                  <a:lnTo>
                    <a:pt x="156" y="745"/>
                  </a:lnTo>
                  <a:lnTo>
                    <a:pt x="156" y="741"/>
                  </a:lnTo>
                  <a:lnTo>
                    <a:pt x="153" y="741"/>
                  </a:lnTo>
                  <a:lnTo>
                    <a:pt x="153" y="740"/>
                  </a:lnTo>
                  <a:lnTo>
                    <a:pt x="153" y="736"/>
                  </a:lnTo>
                  <a:lnTo>
                    <a:pt x="153" y="734"/>
                  </a:lnTo>
                  <a:lnTo>
                    <a:pt x="156" y="734"/>
                  </a:lnTo>
                  <a:lnTo>
                    <a:pt x="156" y="731"/>
                  </a:lnTo>
                  <a:lnTo>
                    <a:pt x="156" y="729"/>
                  </a:lnTo>
                  <a:lnTo>
                    <a:pt x="153" y="729"/>
                  </a:lnTo>
                  <a:lnTo>
                    <a:pt x="153" y="726"/>
                  </a:lnTo>
                  <a:lnTo>
                    <a:pt x="151" y="724"/>
                  </a:lnTo>
                  <a:lnTo>
                    <a:pt x="151" y="726"/>
                  </a:lnTo>
                  <a:lnTo>
                    <a:pt x="151" y="724"/>
                  </a:lnTo>
                  <a:lnTo>
                    <a:pt x="153" y="724"/>
                  </a:lnTo>
                  <a:lnTo>
                    <a:pt x="156" y="724"/>
                  </a:lnTo>
                  <a:lnTo>
                    <a:pt x="156" y="720"/>
                  </a:lnTo>
                  <a:lnTo>
                    <a:pt x="156" y="719"/>
                  </a:lnTo>
                  <a:lnTo>
                    <a:pt x="153" y="719"/>
                  </a:lnTo>
                  <a:lnTo>
                    <a:pt x="153" y="715"/>
                  </a:lnTo>
                  <a:lnTo>
                    <a:pt x="156" y="715"/>
                  </a:lnTo>
                  <a:lnTo>
                    <a:pt x="156" y="713"/>
                  </a:lnTo>
                  <a:lnTo>
                    <a:pt x="153" y="713"/>
                  </a:lnTo>
                  <a:lnTo>
                    <a:pt x="153" y="710"/>
                  </a:lnTo>
                  <a:lnTo>
                    <a:pt x="156" y="710"/>
                  </a:lnTo>
                  <a:lnTo>
                    <a:pt x="156" y="708"/>
                  </a:lnTo>
                  <a:lnTo>
                    <a:pt x="158" y="708"/>
                  </a:lnTo>
                  <a:lnTo>
                    <a:pt x="161" y="704"/>
                  </a:lnTo>
                  <a:lnTo>
                    <a:pt x="165" y="704"/>
                  </a:lnTo>
                  <a:lnTo>
                    <a:pt x="165" y="701"/>
                  </a:lnTo>
                  <a:lnTo>
                    <a:pt x="165" y="699"/>
                  </a:lnTo>
                  <a:lnTo>
                    <a:pt x="161" y="699"/>
                  </a:lnTo>
                  <a:lnTo>
                    <a:pt x="158" y="699"/>
                  </a:lnTo>
                  <a:lnTo>
                    <a:pt x="156" y="699"/>
                  </a:lnTo>
                  <a:lnTo>
                    <a:pt x="156" y="696"/>
                  </a:lnTo>
                  <a:lnTo>
                    <a:pt x="156" y="694"/>
                  </a:lnTo>
                  <a:lnTo>
                    <a:pt x="156" y="690"/>
                  </a:lnTo>
                  <a:lnTo>
                    <a:pt x="158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8" y="689"/>
                  </a:lnTo>
                  <a:lnTo>
                    <a:pt x="158" y="685"/>
                  </a:lnTo>
                  <a:lnTo>
                    <a:pt x="156" y="685"/>
                  </a:lnTo>
                  <a:lnTo>
                    <a:pt x="156" y="683"/>
                  </a:lnTo>
                  <a:lnTo>
                    <a:pt x="153" y="683"/>
                  </a:lnTo>
                  <a:lnTo>
                    <a:pt x="156" y="683"/>
                  </a:lnTo>
                  <a:lnTo>
                    <a:pt x="156" y="680"/>
                  </a:lnTo>
                  <a:lnTo>
                    <a:pt x="158" y="680"/>
                  </a:lnTo>
                  <a:lnTo>
                    <a:pt x="161" y="680"/>
                  </a:lnTo>
                  <a:lnTo>
                    <a:pt x="161" y="678"/>
                  </a:lnTo>
                  <a:lnTo>
                    <a:pt x="165" y="678"/>
                  </a:lnTo>
                  <a:lnTo>
                    <a:pt x="167" y="678"/>
                  </a:lnTo>
                  <a:lnTo>
                    <a:pt x="167" y="675"/>
                  </a:lnTo>
                  <a:lnTo>
                    <a:pt x="170" y="675"/>
                  </a:lnTo>
                  <a:lnTo>
                    <a:pt x="170" y="673"/>
                  </a:lnTo>
                  <a:lnTo>
                    <a:pt x="172" y="673"/>
                  </a:lnTo>
                  <a:lnTo>
                    <a:pt x="172" y="669"/>
                  </a:lnTo>
                  <a:lnTo>
                    <a:pt x="175" y="669"/>
                  </a:lnTo>
                  <a:lnTo>
                    <a:pt x="175" y="668"/>
                  </a:lnTo>
                  <a:lnTo>
                    <a:pt x="175" y="664"/>
                  </a:lnTo>
                  <a:lnTo>
                    <a:pt x="172" y="664"/>
                  </a:lnTo>
                  <a:lnTo>
                    <a:pt x="170" y="664"/>
                  </a:lnTo>
                  <a:lnTo>
                    <a:pt x="167" y="664"/>
                  </a:lnTo>
                  <a:lnTo>
                    <a:pt x="165" y="664"/>
                  </a:lnTo>
                  <a:lnTo>
                    <a:pt x="165" y="668"/>
                  </a:lnTo>
                  <a:lnTo>
                    <a:pt x="161" y="668"/>
                  </a:lnTo>
                  <a:lnTo>
                    <a:pt x="158" y="668"/>
                  </a:lnTo>
                  <a:lnTo>
                    <a:pt x="156" y="668"/>
                  </a:lnTo>
                  <a:lnTo>
                    <a:pt x="156" y="669"/>
                  </a:lnTo>
                  <a:lnTo>
                    <a:pt x="153" y="669"/>
                  </a:lnTo>
                  <a:lnTo>
                    <a:pt x="151" y="669"/>
                  </a:lnTo>
                  <a:lnTo>
                    <a:pt x="147" y="669"/>
                  </a:lnTo>
                  <a:lnTo>
                    <a:pt x="147" y="668"/>
                  </a:lnTo>
                  <a:lnTo>
                    <a:pt x="147" y="664"/>
                  </a:lnTo>
                  <a:lnTo>
                    <a:pt x="147" y="662"/>
                  </a:lnTo>
                  <a:lnTo>
                    <a:pt x="146" y="662"/>
                  </a:lnTo>
                  <a:lnTo>
                    <a:pt x="147" y="662"/>
                  </a:lnTo>
                  <a:lnTo>
                    <a:pt x="147" y="659"/>
                  </a:lnTo>
                  <a:lnTo>
                    <a:pt x="147" y="657"/>
                  </a:lnTo>
                  <a:lnTo>
                    <a:pt x="147" y="654"/>
                  </a:lnTo>
                  <a:lnTo>
                    <a:pt x="147" y="652"/>
                  </a:lnTo>
                  <a:lnTo>
                    <a:pt x="147" y="648"/>
                  </a:lnTo>
                  <a:lnTo>
                    <a:pt x="147" y="647"/>
                  </a:lnTo>
                  <a:lnTo>
                    <a:pt x="146" y="647"/>
                  </a:lnTo>
                  <a:lnTo>
                    <a:pt x="147" y="647"/>
                  </a:lnTo>
                  <a:lnTo>
                    <a:pt x="147" y="643"/>
                  </a:lnTo>
                  <a:lnTo>
                    <a:pt x="151" y="643"/>
                  </a:lnTo>
                  <a:lnTo>
                    <a:pt x="151" y="641"/>
                  </a:lnTo>
                  <a:lnTo>
                    <a:pt x="151" y="638"/>
                  </a:lnTo>
                  <a:lnTo>
                    <a:pt x="151" y="641"/>
                  </a:lnTo>
                  <a:lnTo>
                    <a:pt x="151" y="638"/>
                  </a:lnTo>
                  <a:lnTo>
                    <a:pt x="153" y="638"/>
                  </a:lnTo>
                  <a:lnTo>
                    <a:pt x="153" y="636"/>
                  </a:lnTo>
                  <a:lnTo>
                    <a:pt x="156" y="636"/>
                  </a:lnTo>
                  <a:lnTo>
                    <a:pt x="158" y="636"/>
                  </a:lnTo>
                  <a:lnTo>
                    <a:pt x="161" y="636"/>
                  </a:lnTo>
                  <a:lnTo>
                    <a:pt x="161" y="633"/>
                  </a:lnTo>
                  <a:lnTo>
                    <a:pt x="165" y="633"/>
                  </a:lnTo>
                  <a:lnTo>
                    <a:pt x="167" y="633"/>
                  </a:lnTo>
                  <a:lnTo>
                    <a:pt x="167" y="631"/>
                  </a:lnTo>
                  <a:lnTo>
                    <a:pt x="170" y="631"/>
                  </a:lnTo>
                  <a:lnTo>
                    <a:pt x="170" y="627"/>
                  </a:lnTo>
                  <a:lnTo>
                    <a:pt x="170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1" y="626"/>
                  </a:lnTo>
                  <a:lnTo>
                    <a:pt x="161" y="627"/>
                  </a:lnTo>
                  <a:lnTo>
                    <a:pt x="158" y="627"/>
                  </a:lnTo>
                  <a:lnTo>
                    <a:pt x="156" y="627"/>
                  </a:lnTo>
                  <a:lnTo>
                    <a:pt x="153" y="627"/>
                  </a:lnTo>
                  <a:lnTo>
                    <a:pt x="151" y="627"/>
                  </a:lnTo>
                  <a:lnTo>
                    <a:pt x="151" y="626"/>
                  </a:lnTo>
                  <a:lnTo>
                    <a:pt x="147" y="626"/>
                  </a:lnTo>
                  <a:lnTo>
                    <a:pt x="151" y="626"/>
                  </a:lnTo>
                  <a:lnTo>
                    <a:pt x="151" y="622"/>
                  </a:lnTo>
                  <a:lnTo>
                    <a:pt x="151" y="620"/>
                  </a:lnTo>
                  <a:lnTo>
                    <a:pt x="147" y="620"/>
                  </a:lnTo>
                  <a:lnTo>
                    <a:pt x="151" y="620"/>
                  </a:lnTo>
                  <a:lnTo>
                    <a:pt x="151" y="617"/>
                  </a:lnTo>
                  <a:lnTo>
                    <a:pt x="153" y="617"/>
                  </a:lnTo>
                  <a:lnTo>
                    <a:pt x="153" y="615"/>
                  </a:lnTo>
                  <a:lnTo>
                    <a:pt x="151" y="615"/>
                  </a:lnTo>
                  <a:lnTo>
                    <a:pt x="153" y="615"/>
                  </a:lnTo>
                  <a:lnTo>
                    <a:pt x="151" y="615"/>
                  </a:lnTo>
                  <a:lnTo>
                    <a:pt x="151" y="612"/>
                  </a:lnTo>
                  <a:lnTo>
                    <a:pt x="151" y="610"/>
                  </a:lnTo>
                  <a:lnTo>
                    <a:pt x="151" y="606"/>
                  </a:lnTo>
                  <a:lnTo>
                    <a:pt x="153" y="606"/>
                  </a:lnTo>
                  <a:lnTo>
                    <a:pt x="153" y="605"/>
                  </a:lnTo>
                  <a:lnTo>
                    <a:pt x="151" y="605"/>
                  </a:lnTo>
                  <a:lnTo>
                    <a:pt x="151" y="601"/>
                  </a:lnTo>
                  <a:lnTo>
                    <a:pt x="153" y="601"/>
                  </a:lnTo>
                  <a:lnTo>
                    <a:pt x="153" y="599"/>
                  </a:lnTo>
                  <a:lnTo>
                    <a:pt x="153" y="596"/>
                  </a:lnTo>
                  <a:lnTo>
                    <a:pt x="151" y="596"/>
                  </a:lnTo>
                  <a:lnTo>
                    <a:pt x="151" y="594"/>
                  </a:lnTo>
                  <a:lnTo>
                    <a:pt x="151" y="591"/>
                  </a:lnTo>
                  <a:lnTo>
                    <a:pt x="151" y="589"/>
                  </a:lnTo>
                  <a:lnTo>
                    <a:pt x="153" y="589"/>
                  </a:lnTo>
                  <a:lnTo>
                    <a:pt x="153" y="585"/>
                  </a:lnTo>
                  <a:lnTo>
                    <a:pt x="156" y="585"/>
                  </a:lnTo>
                  <a:lnTo>
                    <a:pt x="158" y="585"/>
                  </a:lnTo>
                  <a:lnTo>
                    <a:pt x="158" y="584"/>
                  </a:lnTo>
                  <a:lnTo>
                    <a:pt x="161" y="584"/>
                  </a:lnTo>
                  <a:lnTo>
                    <a:pt x="165" y="584"/>
                  </a:lnTo>
                  <a:lnTo>
                    <a:pt x="167" y="584"/>
                  </a:lnTo>
                  <a:lnTo>
                    <a:pt x="165" y="580"/>
                  </a:lnTo>
                  <a:lnTo>
                    <a:pt x="165" y="578"/>
                  </a:lnTo>
                  <a:lnTo>
                    <a:pt x="161" y="578"/>
                  </a:lnTo>
                  <a:lnTo>
                    <a:pt x="158" y="578"/>
                  </a:lnTo>
                  <a:lnTo>
                    <a:pt x="156" y="578"/>
                  </a:lnTo>
                  <a:lnTo>
                    <a:pt x="156" y="580"/>
                  </a:lnTo>
                  <a:lnTo>
                    <a:pt x="153" y="580"/>
                  </a:lnTo>
                  <a:lnTo>
                    <a:pt x="153" y="578"/>
                  </a:lnTo>
                  <a:lnTo>
                    <a:pt x="153" y="575"/>
                  </a:lnTo>
                  <a:lnTo>
                    <a:pt x="153" y="573"/>
                  </a:lnTo>
                  <a:lnTo>
                    <a:pt x="156" y="573"/>
                  </a:lnTo>
                  <a:lnTo>
                    <a:pt x="153" y="573"/>
                  </a:lnTo>
                  <a:lnTo>
                    <a:pt x="156" y="573"/>
                  </a:lnTo>
                  <a:lnTo>
                    <a:pt x="153" y="573"/>
                  </a:lnTo>
                  <a:lnTo>
                    <a:pt x="153" y="570"/>
                  </a:lnTo>
                  <a:lnTo>
                    <a:pt x="151" y="570"/>
                  </a:lnTo>
                  <a:lnTo>
                    <a:pt x="151" y="568"/>
                  </a:lnTo>
                  <a:lnTo>
                    <a:pt x="151" y="564"/>
                  </a:lnTo>
                  <a:lnTo>
                    <a:pt x="147" y="564"/>
                  </a:lnTo>
                  <a:lnTo>
                    <a:pt x="146" y="564"/>
                  </a:lnTo>
                  <a:lnTo>
                    <a:pt x="146" y="563"/>
                  </a:lnTo>
                  <a:lnTo>
                    <a:pt x="146" y="559"/>
                  </a:lnTo>
                  <a:lnTo>
                    <a:pt x="146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40" y="554"/>
                  </a:lnTo>
                  <a:lnTo>
                    <a:pt x="142" y="554"/>
                  </a:lnTo>
                  <a:lnTo>
                    <a:pt x="140" y="554"/>
                  </a:lnTo>
                  <a:lnTo>
                    <a:pt x="140" y="552"/>
                  </a:lnTo>
                  <a:lnTo>
                    <a:pt x="142" y="552"/>
                  </a:lnTo>
                  <a:lnTo>
                    <a:pt x="142" y="549"/>
                  </a:lnTo>
                  <a:lnTo>
                    <a:pt x="140" y="549"/>
                  </a:lnTo>
                  <a:lnTo>
                    <a:pt x="142" y="549"/>
                  </a:lnTo>
                  <a:lnTo>
                    <a:pt x="142" y="547"/>
                  </a:lnTo>
                  <a:lnTo>
                    <a:pt x="140" y="547"/>
                  </a:lnTo>
                  <a:lnTo>
                    <a:pt x="140" y="543"/>
                  </a:lnTo>
                  <a:lnTo>
                    <a:pt x="140" y="542"/>
                  </a:lnTo>
                  <a:lnTo>
                    <a:pt x="142" y="538"/>
                  </a:lnTo>
                  <a:lnTo>
                    <a:pt x="142" y="536"/>
                  </a:lnTo>
                  <a:lnTo>
                    <a:pt x="140" y="536"/>
                  </a:lnTo>
                  <a:lnTo>
                    <a:pt x="140" y="533"/>
                  </a:lnTo>
                  <a:lnTo>
                    <a:pt x="140" y="531"/>
                  </a:lnTo>
                  <a:lnTo>
                    <a:pt x="142" y="531"/>
                  </a:lnTo>
                  <a:lnTo>
                    <a:pt x="146" y="531"/>
                  </a:lnTo>
                  <a:lnTo>
                    <a:pt x="146" y="528"/>
                  </a:lnTo>
                  <a:lnTo>
                    <a:pt x="146" y="531"/>
                  </a:lnTo>
                  <a:lnTo>
                    <a:pt x="147" y="531"/>
                  </a:lnTo>
                  <a:lnTo>
                    <a:pt x="151" y="531"/>
                  </a:lnTo>
                  <a:lnTo>
                    <a:pt x="151" y="533"/>
                  </a:lnTo>
                  <a:lnTo>
                    <a:pt x="151" y="531"/>
                  </a:lnTo>
                  <a:lnTo>
                    <a:pt x="153" y="531"/>
                  </a:lnTo>
                  <a:lnTo>
                    <a:pt x="156" y="531"/>
                  </a:lnTo>
                  <a:lnTo>
                    <a:pt x="156" y="528"/>
                  </a:lnTo>
                  <a:lnTo>
                    <a:pt x="158" y="528"/>
                  </a:lnTo>
                  <a:lnTo>
                    <a:pt x="158" y="526"/>
                  </a:lnTo>
                  <a:lnTo>
                    <a:pt x="161" y="526"/>
                  </a:lnTo>
                  <a:lnTo>
                    <a:pt x="161" y="522"/>
                  </a:lnTo>
                  <a:lnTo>
                    <a:pt x="161" y="526"/>
                  </a:lnTo>
                  <a:lnTo>
                    <a:pt x="161" y="522"/>
                  </a:lnTo>
                  <a:lnTo>
                    <a:pt x="165" y="522"/>
                  </a:lnTo>
                  <a:lnTo>
                    <a:pt x="165" y="519"/>
                  </a:lnTo>
                  <a:lnTo>
                    <a:pt x="167" y="519"/>
                  </a:lnTo>
                  <a:lnTo>
                    <a:pt x="167" y="517"/>
                  </a:lnTo>
                  <a:lnTo>
                    <a:pt x="167" y="514"/>
                  </a:lnTo>
                  <a:lnTo>
                    <a:pt x="165" y="514"/>
                  </a:lnTo>
                  <a:lnTo>
                    <a:pt x="165" y="512"/>
                  </a:lnTo>
                  <a:lnTo>
                    <a:pt x="165" y="508"/>
                  </a:lnTo>
                  <a:lnTo>
                    <a:pt x="161" y="508"/>
                  </a:lnTo>
                  <a:lnTo>
                    <a:pt x="158" y="508"/>
                  </a:lnTo>
                  <a:lnTo>
                    <a:pt x="156" y="508"/>
                  </a:lnTo>
                  <a:lnTo>
                    <a:pt x="153" y="508"/>
                  </a:lnTo>
                  <a:lnTo>
                    <a:pt x="151" y="508"/>
                  </a:lnTo>
                  <a:lnTo>
                    <a:pt x="147" y="508"/>
                  </a:lnTo>
                  <a:lnTo>
                    <a:pt x="146" y="508"/>
                  </a:lnTo>
                  <a:lnTo>
                    <a:pt x="146" y="507"/>
                  </a:lnTo>
                  <a:lnTo>
                    <a:pt x="146" y="503"/>
                  </a:lnTo>
                  <a:lnTo>
                    <a:pt x="146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6" y="498"/>
                  </a:lnTo>
                  <a:lnTo>
                    <a:pt x="142" y="498"/>
                  </a:lnTo>
                  <a:lnTo>
                    <a:pt x="146" y="498"/>
                  </a:lnTo>
                  <a:lnTo>
                    <a:pt x="142" y="498"/>
                  </a:lnTo>
                  <a:lnTo>
                    <a:pt x="142" y="496"/>
                  </a:lnTo>
                  <a:lnTo>
                    <a:pt x="146" y="496"/>
                  </a:lnTo>
                  <a:lnTo>
                    <a:pt x="147" y="496"/>
                  </a:lnTo>
                  <a:lnTo>
                    <a:pt x="147" y="493"/>
                  </a:lnTo>
                  <a:lnTo>
                    <a:pt x="147" y="491"/>
                  </a:lnTo>
                  <a:lnTo>
                    <a:pt x="147" y="487"/>
                  </a:lnTo>
                  <a:lnTo>
                    <a:pt x="146" y="486"/>
                  </a:lnTo>
                  <a:lnTo>
                    <a:pt x="146" y="482"/>
                  </a:lnTo>
                  <a:lnTo>
                    <a:pt x="147" y="482"/>
                  </a:lnTo>
                  <a:lnTo>
                    <a:pt x="151" y="482"/>
                  </a:lnTo>
                  <a:lnTo>
                    <a:pt x="151" y="486"/>
                  </a:lnTo>
                  <a:lnTo>
                    <a:pt x="153" y="486"/>
                  </a:lnTo>
                  <a:lnTo>
                    <a:pt x="153" y="487"/>
                  </a:lnTo>
                  <a:lnTo>
                    <a:pt x="156" y="487"/>
                  </a:lnTo>
                  <a:lnTo>
                    <a:pt x="158" y="487"/>
                  </a:lnTo>
                  <a:lnTo>
                    <a:pt x="161" y="487"/>
                  </a:lnTo>
                  <a:lnTo>
                    <a:pt x="161" y="491"/>
                  </a:lnTo>
                  <a:lnTo>
                    <a:pt x="165" y="491"/>
                  </a:lnTo>
                  <a:lnTo>
                    <a:pt x="165" y="487"/>
                  </a:lnTo>
                  <a:lnTo>
                    <a:pt x="167" y="487"/>
                  </a:lnTo>
                  <a:lnTo>
                    <a:pt x="170" y="487"/>
                  </a:lnTo>
                  <a:lnTo>
                    <a:pt x="172" y="486"/>
                  </a:lnTo>
                  <a:lnTo>
                    <a:pt x="172" y="487"/>
                  </a:lnTo>
                  <a:lnTo>
                    <a:pt x="172" y="486"/>
                  </a:lnTo>
                  <a:lnTo>
                    <a:pt x="172" y="482"/>
                  </a:lnTo>
                  <a:lnTo>
                    <a:pt x="172" y="480"/>
                  </a:lnTo>
                  <a:lnTo>
                    <a:pt x="172" y="477"/>
                  </a:lnTo>
                  <a:lnTo>
                    <a:pt x="170" y="477"/>
                  </a:lnTo>
                  <a:lnTo>
                    <a:pt x="167" y="477"/>
                  </a:lnTo>
                  <a:lnTo>
                    <a:pt x="167" y="475"/>
                  </a:lnTo>
                  <a:lnTo>
                    <a:pt x="165" y="475"/>
                  </a:lnTo>
                  <a:lnTo>
                    <a:pt x="161" y="475"/>
                  </a:lnTo>
                  <a:lnTo>
                    <a:pt x="161" y="477"/>
                  </a:lnTo>
                  <a:lnTo>
                    <a:pt x="165" y="477"/>
                  </a:lnTo>
                  <a:lnTo>
                    <a:pt x="161" y="477"/>
                  </a:lnTo>
                  <a:lnTo>
                    <a:pt x="158" y="477"/>
                  </a:lnTo>
                  <a:lnTo>
                    <a:pt x="158" y="475"/>
                  </a:lnTo>
                  <a:lnTo>
                    <a:pt x="156" y="475"/>
                  </a:lnTo>
                  <a:lnTo>
                    <a:pt x="156" y="472"/>
                  </a:lnTo>
                  <a:lnTo>
                    <a:pt x="153" y="472"/>
                  </a:lnTo>
                  <a:lnTo>
                    <a:pt x="151" y="472"/>
                  </a:lnTo>
                  <a:lnTo>
                    <a:pt x="147" y="472"/>
                  </a:lnTo>
                  <a:lnTo>
                    <a:pt x="147" y="470"/>
                  </a:lnTo>
                  <a:lnTo>
                    <a:pt x="146" y="470"/>
                  </a:lnTo>
                  <a:lnTo>
                    <a:pt x="142" y="470"/>
                  </a:lnTo>
                  <a:lnTo>
                    <a:pt x="142" y="466"/>
                  </a:lnTo>
                  <a:lnTo>
                    <a:pt x="142" y="464"/>
                  </a:lnTo>
                  <a:lnTo>
                    <a:pt x="140" y="464"/>
                  </a:lnTo>
                  <a:lnTo>
                    <a:pt x="142" y="464"/>
                  </a:lnTo>
                  <a:lnTo>
                    <a:pt x="140" y="464"/>
                  </a:lnTo>
                  <a:lnTo>
                    <a:pt x="140" y="461"/>
                  </a:lnTo>
                  <a:lnTo>
                    <a:pt x="140" y="464"/>
                  </a:lnTo>
                  <a:lnTo>
                    <a:pt x="140" y="461"/>
                  </a:lnTo>
                  <a:lnTo>
                    <a:pt x="140" y="464"/>
                  </a:lnTo>
                  <a:lnTo>
                    <a:pt x="137" y="464"/>
                  </a:lnTo>
                  <a:lnTo>
                    <a:pt x="135" y="464"/>
                  </a:lnTo>
                  <a:lnTo>
                    <a:pt x="132" y="464"/>
                  </a:lnTo>
                  <a:lnTo>
                    <a:pt x="130" y="464"/>
                  </a:lnTo>
                  <a:lnTo>
                    <a:pt x="130" y="466"/>
                  </a:lnTo>
                  <a:lnTo>
                    <a:pt x="130" y="464"/>
                  </a:lnTo>
                  <a:lnTo>
                    <a:pt x="130" y="461"/>
                  </a:lnTo>
                  <a:lnTo>
                    <a:pt x="130" y="459"/>
                  </a:lnTo>
                  <a:lnTo>
                    <a:pt x="126" y="459"/>
                  </a:lnTo>
                  <a:lnTo>
                    <a:pt x="125" y="459"/>
                  </a:lnTo>
                  <a:lnTo>
                    <a:pt x="121" y="459"/>
                  </a:lnTo>
                  <a:lnTo>
                    <a:pt x="121" y="461"/>
                  </a:lnTo>
                  <a:lnTo>
                    <a:pt x="119" y="461"/>
                  </a:lnTo>
                  <a:lnTo>
                    <a:pt x="119" y="459"/>
                  </a:lnTo>
                  <a:lnTo>
                    <a:pt x="119" y="456"/>
                  </a:lnTo>
                  <a:lnTo>
                    <a:pt x="121" y="456"/>
                  </a:lnTo>
                  <a:lnTo>
                    <a:pt x="119" y="456"/>
                  </a:lnTo>
                  <a:lnTo>
                    <a:pt x="116" y="454"/>
                  </a:lnTo>
                  <a:lnTo>
                    <a:pt x="114" y="454"/>
                  </a:lnTo>
                  <a:lnTo>
                    <a:pt x="116" y="454"/>
                  </a:lnTo>
                  <a:lnTo>
                    <a:pt x="116" y="450"/>
                  </a:lnTo>
                  <a:lnTo>
                    <a:pt x="114" y="450"/>
                  </a:lnTo>
                  <a:lnTo>
                    <a:pt x="114" y="449"/>
                  </a:lnTo>
                  <a:lnTo>
                    <a:pt x="111" y="449"/>
                  </a:lnTo>
                  <a:lnTo>
                    <a:pt x="114" y="449"/>
                  </a:lnTo>
                  <a:lnTo>
                    <a:pt x="114" y="445"/>
                  </a:lnTo>
                  <a:lnTo>
                    <a:pt x="114" y="443"/>
                  </a:lnTo>
                  <a:lnTo>
                    <a:pt x="116" y="443"/>
                  </a:lnTo>
                  <a:lnTo>
                    <a:pt x="116" y="440"/>
                  </a:lnTo>
                  <a:lnTo>
                    <a:pt x="119" y="440"/>
                  </a:lnTo>
                  <a:lnTo>
                    <a:pt x="119" y="438"/>
                  </a:lnTo>
                  <a:lnTo>
                    <a:pt x="121" y="438"/>
                  </a:lnTo>
                  <a:lnTo>
                    <a:pt x="121" y="435"/>
                  </a:lnTo>
                  <a:lnTo>
                    <a:pt x="121" y="438"/>
                  </a:lnTo>
                  <a:lnTo>
                    <a:pt x="121" y="435"/>
                  </a:lnTo>
                  <a:lnTo>
                    <a:pt x="125" y="435"/>
                  </a:lnTo>
                  <a:lnTo>
                    <a:pt x="125" y="433"/>
                  </a:lnTo>
                  <a:lnTo>
                    <a:pt x="126" y="433"/>
                  </a:lnTo>
                  <a:lnTo>
                    <a:pt x="126" y="429"/>
                  </a:lnTo>
                  <a:lnTo>
                    <a:pt x="130" y="429"/>
                  </a:lnTo>
                  <a:lnTo>
                    <a:pt x="130" y="428"/>
                  </a:lnTo>
                  <a:lnTo>
                    <a:pt x="130" y="424"/>
                  </a:lnTo>
                  <a:lnTo>
                    <a:pt x="132" y="424"/>
                  </a:lnTo>
                  <a:lnTo>
                    <a:pt x="135" y="424"/>
                  </a:lnTo>
                  <a:lnTo>
                    <a:pt x="135" y="422"/>
                  </a:lnTo>
                  <a:lnTo>
                    <a:pt x="137" y="422"/>
                  </a:lnTo>
                  <a:lnTo>
                    <a:pt x="137" y="419"/>
                  </a:lnTo>
                  <a:lnTo>
                    <a:pt x="140" y="419"/>
                  </a:lnTo>
                  <a:lnTo>
                    <a:pt x="140" y="417"/>
                  </a:lnTo>
                  <a:lnTo>
                    <a:pt x="142" y="417"/>
                  </a:lnTo>
                  <a:lnTo>
                    <a:pt x="140" y="417"/>
                  </a:lnTo>
                  <a:lnTo>
                    <a:pt x="140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6" y="412"/>
                  </a:lnTo>
                  <a:lnTo>
                    <a:pt x="146" y="408"/>
                  </a:lnTo>
                  <a:lnTo>
                    <a:pt x="147" y="408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47" y="401"/>
                  </a:lnTo>
                  <a:lnTo>
                    <a:pt x="151" y="401"/>
                  </a:lnTo>
                  <a:lnTo>
                    <a:pt x="151" y="398"/>
                  </a:lnTo>
                  <a:lnTo>
                    <a:pt x="153" y="398"/>
                  </a:lnTo>
                  <a:lnTo>
                    <a:pt x="153" y="396"/>
                  </a:lnTo>
                  <a:lnTo>
                    <a:pt x="156" y="396"/>
                  </a:lnTo>
                  <a:lnTo>
                    <a:pt x="156" y="393"/>
                  </a:lnTo>
                  <a:lnTo>
                    <a:pt x="156" y="391"/>
                  </a:lnTo>
                  <a:lnTo>
                    <a:pt x="158" y="391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2"/>
                  </a:lnTo>
                  <a:lnTo>
                    <a:pt x="161" y="382"/>
                  </a:lnTo>
                  <a:lnTo>
                    <a:pt x="161" y="380"/>
                  </a:lnTo>
                  <a:lnTo>
                    <a:pt x="165" y="380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61" y="375"/>
                  </a:lnTo>
                  <a:lnTo>
                    <a:pt x="161" y="372"/>
                  </a:lnTo>
                  <a:lnTo>
                    <a:pt x="165" y="372"/>
                  </a:lnTo>
                  <a:lnTo>
                    <a:pt x="167" y="372"/>
                  </a:lnTo>
                  <a:lnTo>
                    <a:pt x="170" y="372"/>
                  </a:lnTo>
                  <a:lnTo>
                    <a:pt x="172" y="372"/>
                  </a:lnTo>
                  <a:lnTo>
                    <a:pt x="172" y="370"/>
                  </a:lnTo>
                  <a:lnTo>
                    <a:pt x="172" y="372"/>
                  </a:lnTo>
                  <a:lnTo>
                    <a:pt x="175" y="372"/>
                  </a:lnTo>
                  <a:lnTo>
                    <a:pt x="175" y="370"/>
                  </a:lnTo>
                  <a:lnTo>
                    <a:pt x="175" y="372"/>
                  </a:lnTo>
                  <a:lnTo>
                    <a:pt x="175" y="370"/>
                  </a:lnTo>
                  <a:lnTo>
                    <a:pt x="177" y="370"/>
                  </a:lnTo>
                  <a:lnTo>
                    <a:pt x="177" y="366"/>
                  </a:lnTo>
                  <a:lnTo>
                    <a:pt x="181" y="366"/>
                  </a:lnTo>
                  <a:lnTo>
                    <a:pt x="181" y="365"/>
                  </a:lnTo>
                  <a:lnTo>
                    <a:pt x="182" y="365"/>
                  </a:lnTo>
                  <a:lnTo>
                    <a:pt x="182" y="361"/>
                  </a:lnTo>
                  <a:lnTo>
                    <a:pt x="186" y="361"/>
                  </a:lnTo>
                  <a:lnTo>
                    <a:pt x="186" y="365"/>
                  </a:lnTo>
                  <a:lnTo>
                    <a:pt x="188" y="365"/>
                  </a:lnTo>
                  <a:lnTo>
                    <a:pt x="188" y="361"/>
                  </a:lnTo>
                  <a:lnTo>
                    <a:pt x="188" y="359"/>
                  </a:lnTo>
                  <a:lnTo>
                    <a:pt x="191" y="359"/>
                  </a:lnTo>
                  <a:lnTo>
                    <a:pt x="191" y="356"/>
                  </a:lnTo>
                  <a:lnTo>
                    <a:pt x="193" y="356"/>
                  </a:lnTo>
                  <a:lnTo>
                    <a:pt x="193" y="354"/>
                  </a:lnTo>
                  <a:lnTo>
                    <a:pt x="196" y="354"/>
                  </a:lnTo>
                  <a:lnTo>
                    <a:pt x="198" y="354"/>
                  </a:lnTo>
                  <a:lnTo>
                    <a:pt x="198" y="351"/>
                  </a:lnTo>
                  <a:lnTo>
                    <a:pt x="198" y="354"/>
                  </a:lnTo>
                  <a:lnTo>
                    <a:pt x="202" y="354"/>
                  </a:lnTo>
                  <a:lnTo>
                    <a:pt x="202" y="351"/>
                  </a:lnTo>
                  <a:lnTo>
                    <a:pt x="202" y="349"/>
                  </a:lnTo>
                  <a:lnTo>
                    <a:pt x="202" y="345"/>
                  </a:lnTo>
                  <a:lnTo>
                    <a:pt x="198" y="345"/>
                  </a:lnTo>
                  <a:lnTo>
                    <a:pt x="196" y="345"/>
                  </a:lnTo>
                  <a:lnTo>
                    <a:pt x="193" y="345"/>
                  </a:lnTo>
                  <a:lnTo>
                    <a:pt x="193" y="344"/>
                  </a:lnTo>
                  <a:lnTo>
                    <a:pt x="193" y="340"/>
                  </a:lnTo>
                  <a:lnTo>
                    <a:pt x="196" y="340"/>
                  </a:lnTo>
                  <a:lnTo>
                    <a:pt x="193" y="340"/>
                  </a:lnTo>
                  <a:lnTo>
                    <a:pt x="193" y="338"/>
                  </a:lnTo>
                  <a:lnTo>
                    <a:pt x="191" y="338"/>
                  </a:lnTo>
                  <a:lnTo>
                    <a:pt x="193" y="338"/>
                  </a:lnTo>
                  <a:lnTo>
                    <a:pt x="193" y="335"/>
                  </a:lnTo>
                  <a:lnTo>
                    <a:pt x="193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2" y="331"/>
                  </a:lnTo>
                  <a:lnTo>
                    <a:pt x="203" y="331"/>
                  </a:lnTo>
                  <a:lnTo>
                    <a:pt x="207" y="331"/>
                  </a:lnTo>
                  <a:lnTo>
                    <a:pt x="209" y="331"/>
                  </a:lnTo>
                  <a:lnTo>
                    <a:pt x="209" y="330"/>
                  </a:lnTo>
                  <a:lnTo>
                    <a:pt x="212" y="330"/>
                  </a:lnTo>
                  <a:lnTo>
                    <a:pt x="212" y="326"/>
                  </a:lnTo>
                  <a:lnTo>
                    <a:pt x="214" y="326"/>
                  </a:lnTo>
                  <a:lnTo>
                    <a:pt x="214" y="324"/>
                  </a:lnTo>
                  <a:lnTo>
                    <a:pt x="217" y="324"/>
                  </a:lnTo>
                  <a:lnTo>
                    <a:pt x="219" y="324"/>
                  </a:lnTo>
                  <a:lnTo>
                    <a:pt x="223" y="324"/>
                  </a:lnTo>
                  <a:lnTo>
                    <a:pt x="219" y="324"/>
                  </a:lnTo>
                  <a:lnTo>
                    <a:pt x="223" y="324"/>
                  </a:lnTo>
                  <a:lnTo>
                    <a:pt x="219" y="324"/>
                  </a:lnTo>
                  <a:lnTo>
                    <a:pt x="223" y="324"/>
                  </a:lnTo>
                  <a:lnTo>
                    <a:pt x="223" y="321"/>
                  </a:lnTo>
                  <a:lnTo>
                    <a:pt x="223" y="324"/>
                  </a:lnTo>
                  <a:lnTo>
                    <a:pt x="224" y="324"/>
                  </a:lnTo>
                  <a:lnTo>
                    <a:pt x="228" y="324"/>
                  </a:lnTo>
                  <a:lnTo>
                    <a:pt x="224" y="324"/>
                  </a:lnTo>
                  <a:lnTo>
                    <a:pt x="224" y="326"/>
                  </a:lnTo>
                  <a:lnTo>
                    <a:pt x="228" y="326"/>
                  </a:lnTo>
                  <a:lnTo>
                    <a:pt x="230" y="326"/>
                  </a:lnTo>
                  <a:lnTo>
                    <a:pt x="230" y="330"/>
                  </a:lnTo>
                  <a:lnTo>
                    <a:pt x="233" y="330"/>
                  </a:lnTo>
                  <a:lnTo>
                    <a:pt x="230" y="330"/>
                  </a:lnTo>
                  <a:lnTo>
                    <a:pt x="233" y="330"/>
                  </a:lnTo>
                  <a:lnTo>
                    <a:pt x="233" y="331"/>
                  </a:lnTo>
                  <a:lnTo>
                    <a:pt x="230" y="331"/>
                  </a:lnTo>
                  <a:lnTo>
                    <a:pt x="233" y="331"/>
                  </a:lnTo>
                  <a:lnTo>
                    <a:pt x="233" y="335"/>
                  </a:lnTo>
                  <a:lnTo>
                    <a:pt x="230" y="335"/>
                  </a:lnTo>
                  <a:lnTo>
                    <a:pt x="233" y="335"/>
                  </a:lnTo>
                  <a:lnTo>
                    <a:pt x="233" y="338"/>
                  </a:lnTo>
                  <a:lnTo>
                    <a:pt x="235" y="338"/>
                  </a:lnTo>
                  <a:lnTo>
                    <a:pt x="235" y="340"/>
                  </a:lnTo>
                  <a:lnTo>
                    <a:pt x="235" y="338"/>
                  </a:lnTo>
                  <a:lnTo>
                    <a:pt x="239" y="338"/>
                  </a:lnTo>
                  <a:lnTo>
                    <a:pt x="239" y="340"/>
                  </a:lnTo>
                  <a:lnTo>
                    <a:pt x="240" y="340"/>
                  </a:lnTo>
                  <a:lnTo>
                    <a:pt x="244" y="340"/>
                  </a:lnTo>
                  <a:lnTo>
                    <a:pt x="246" y="340"/>
                  </a:lnTo>
                  <a:lnTo>
                    <a:pt x="246" y="344"/>
                  </a:lnTo>
                  <a:lnTo>
                    <a:pt x="244" y="344"/>
                  </a:lnTo>
                  <a:lnTo>
                    <a:pt x="244" y="345"/>
                  </a:lnTo>
                  <a:lnTo>
                    <a:pt x="240" y="345"/>
                  </a:lnTo>
                  <a:lnTo>
                    <a:pt x="244" y="345"/>
                  </a:lnTo>
                  <a:lnTo>
                    <a:pt x="240" y="345"/>
                  </a:lnTo>
                  <a:lnTo>
                    <a:pt x="240" y="349"/>
                  </a:lnTo>
                  <a:lnTo>
                    <a:pt x="244" y="349"/>
                  </a:lnTo>
                  <a:lnTo>
                    <a:pt x="240" y="349"/>
                  </a:lnTo>
                  <a:lnTo>
                    <a:pt x="240" y="351"/>
                  </a:lnTo>
                  <a:lnTo>
                    <a:pt x="240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9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4" y="359"/>
                  </a:lnTo>
                  <a:lnTo>
                    <a:pt x="244" y="361"/>
                  </a:lnTo>
                  <a:lnTo>
                    <a:pt x="246" y="361"/>
                  </a:lnTo>
                  <a:lnTo>
                    <a:pt x="244" y="361"/>
                  </a:lnTo>
                  <a:lnTo>
                    <a:pt x="244" y="365"/>
                  </a:lnTo>
                  <a:lnTo>
                    <a:pt x="244" y="366"/>
                  </a:lnTo>
                  <a:lnTo>
                    <a:pt x="244" y="370"/>
                  </a:lnTo>
                  <a:lnTo>
                    <a:pt x="246" y="370"/>
                  </a:lnTo>
                  <a:lnTo>
                    <a:pt x="246" y="372"/>
                  </a:lnTo>
                  <a:lnTo>
                    <a:pt x="249" y="372"/>
                  </a:lnTo>
                  <a:lnTo>
                    <a:pt x="249" y="375"/>
                  </a:lnTo>
                  <a:lnTo>
                    <a:pt x="249" y="377"/>
                  </a:lnTo>
                  <a:lnTo>
                    <a:pt x="251" y="377"/>
                  </a:lnTo>
                  <a:lnTo>
                    <a:pt x="251" y="380"/>
                  </a:lnTo>
                  <a:lnTo>
                    <a:pt x="251" y="377"/>
                  </a:lnTo>
                  <a:lnTo>
                    <a:pt x="254" y="377"/>
                  </a:lnTo>
                  <a:lnTo>
                    <a:pt x="254" y="380"/>
                  </a:lnTo>
                  <a:lnTo>
                    <a:pt x="254" y="382"/>
                  </a:lnTo>
                  <a:lnTo>
                    <a:pt x="254" y="386"/>
                  </a:lnTo>
                  <a:lnTo>
                    <a:pt x="256" y="386"/>
                  </a:lnTo>
                  <a:lnTo>
                    <a:pt x="256" y="387"/>
                  </a:lnTo>
                  <a:lnTo>
                    <a:pt x="260" y="387"/>
                  </a:lnTo>
                  <a:lnTo>
                    <a:pt x="261" y="387"/>
                  </a:lnTo>
                  <a:lnTo>
                    <a:pt x="261" y="391"/>
                  </a:lnTo>
                  <a:lnTo>
                    <a:pt x="265" y="391"/>
                  </a:lnTo>
                  <a:lnTo>
                    <a:pt x="265" y="393"/>
                  </a:lnTo>
                  <a:lnTo>
                    <a:pt x="267" y="393"/>
                  </a:lnTo>
                  <a:lnTo>
                    <a:pt x="267" y="396"/>
                  </a:lnTo>
                  <a:lnTo>
                    <a:pt x="267" y="393"/>
                  </a:lnTo>
                  <a:lnTo>
                    <a:pt x="270" y="393"/>
                  </a:lnTo>
                  <a:lnTo>
                    <a:pt x="270" y="396"/>
                  </a:lnTo>
                  <a:lnTo>
                    <a:pt x="272" y="396"/>
                  </a:lnTo>
                  <a:lnTo>
                    <a:pt x="275" y="396"/>
                  </a:lnTo>
                  <a:lnTo>
                    <a:pt x="277" y="396"/>
                  </a:lnTo>
                  <a:lnTo>
                    <a:pt x="281" y="396"/>
                  </a:lnTo>
                  <a:lnTo>
                    <a:pt x="282" y="396"/>
                  </a:lnTo>
                  <a:lnTo>
                    <a:pt x="286" y="396"/>
                  </a:lnTo>
                  <a:lnTo>
                    <a:pt x="286" y="398"/>
                  </a:lnTo>
                  <a:lnTo>
                    <a:pt x="288" y="398"/>
                  </a:lnTo>
                  <a:lnTo>
                    <a:pt x="291" y="398"/>
                  </a:lnTo>
                  <a:lnTo>
                    <a:pt x="291" y="401"/>
                  </a:lnTo>
                  <a:lnTo>
                    <a:pt x="293" y="401"/>
                  </a:lnTo>
                  <a:lnTo>
                    <a:pt x="296" y="401"/>
                  </a:lnTo>
                  <a:lnTo>
                    <a:pt x="296" y="403"/>
                  </a:lnTo>
                  <a:lnTo>
                    <a:pt x="298" y="403"/>
                  </a:lnTo>
                  <a:lnTo>
                    <a:pt x="298" y="407"/>
                  </a:lnTo>
                  <a:lnTo>
                    <a:pt x="302" y="407"/>
                  </a:lnTo>
                  <a:lnTo>
                    <a:pt x="302" y="403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07" y="401"/>
                  </a:lnTo>
                  <a:lnTo>
                    <a:pt x="309" y="401"/>
                  </a:lnTo>
                  <a:lnTo>
                    <a:pt x="312" y="401"/>
                  </a:lnTo>
                  <a:lnTo>
                    <a:pt x="314" y="401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3"/>
                  </a:lnTo>
                  <a:lnTo>
                    <a:pt x="317" y="393"/>
                  </a:lnTo>
                  <a:lnTo>
                    <a:pt x="317" y="391"/>
                  </a:lnTo>
                  <a:lnTo>
                    <a:pt x="319" y="391"/>
                  </a:lnTo>
                  <a:lnTo>
                    <a:pt x="323" y="391"/>
                  </a:lnTo>
                  <a:lnTo>
                    <a:pt x="323" y="387"/>
                  </a:lnTo>
                  <a:lnTo>
                    <a:pt x="324" y="387"/>
                  </a:lnTo>
                  <a:lnTo>
                    <a:pt x="324" y="391"/>
                  </a:lnTo>
                  <a:lnTo>
                    <a:pt x="324" y="387"/>
                  </a:lnTo>
                  <a:lnTo>
                    <a:pt x="328" y="387"/>
                  </a:lnTo>
                  <a:lnTo>
                    <a:pt x="330" y="387"/>
                  </a:lnTo>
                  <a:lnTo>
                    <a:pt x="328" y="387"/>
                  </a:lnTo>
                  <a:lnTo>
                    <a:pt x="330" y="387"/>
                  </a:lnTo>
                  <a:lnTo>
                    <a:pt x="330" y="386"/>
                  </a:lnTo>
                  <a:lnTo>
                    <a:pt x="330" y="382"/>
                  </a:lnTo>
                  <a:lnTo>
                    <a:pt x="328" y="382"/>
                  </a:lnTo>
                  <a:lnTo>
                    <a:pt x="330" y="382"/>
                  </a:lnTo>
                  <a:lnTo>
                    <a:pt x="330" y="380"/>
                  </a:lnTo>
                  <a:lnTo>
                    <a:pt x="328" y="380"/>
                  </a:lnTo>
                  <a:lnTo>
                    <a:pt x="328" y="377"/>
                  </a:lnTo>
                  <a:lnTo>
                    <a:pt x="330" y="377"/>
                  </a:lnTo>
                  <a:lnTo>
                    <a:pt x="330" y="380"/>
                  </a:lnTo>
                  <a:lnTo>
                    <a:pt x="330" y="377"/>
                  </a:lnTo>
                  <a:lnTo>
                    <a:pt x="330" y="380"/>
                  </a:lnTo>
                  <a:lnTo>
                    <a:pt x="330" y="377"/>
                  </a:lnTo>
                  <a:lnTo>
                    <a:pt x="330" y="380"/>
                  </a:lnTo>
                  <a:lnTo>
                    <a:pt x="330" y="377"/>
                  </a:lnTo>
                  <a:lnTo>
                    <a:pt x="333" y="377"/>
                  </a:lnTo>
                  <a:lnTo>
                    <a:pt x="335" y="377"/>
                  </a:lnTo>
                  <a:lnTo>
                    <a:pt x="335" y="375"/>
                  </a:lnTo>
                  <a:lnTo>
                    <a:pt x="338" y="375"/>
                  </a:lnTo>
                  <a:lnTo>
                    <a:pt x="338" y="372"/>
                  </a:lnTo>
                  <a:lnTo>
                    <a:pt x="340" y="372"/>
                  </a:lnTo>
                  <a:lnTo>
                    <a:pt x="344" y="372"/>
                  </a:lnTo>
                  <a:lnTo>
                    <a:pt x="344" y="375"/>
                  </a:lnTo>
                  <a:lnTo>
                    <a:pt x="347" y="375"/>
                  </a:lnTo>
                  <a:lnTo>
                    <a:pt x="347" y="377"/>
                  </a:lnTo>
                  <a:lnTo>
                    <a:pt x="347" y="375"/>
                  </a:lnTo>
                  <a:lnTo>
                    <a:pt x="349" y="375"/>
                  </a:lnTo>
                  <a:lnTo>
                    <a:pt x="352" y="375"/>
                  </a:lnTo>
                  <a:lnTo>
                    <a:pt x="352" y="372"/>
                  </a:lnTo>
                  <a:lnTo>
                    <a:pt x="354" y="370"/>
                  </a:lnTo>
                  <a:lnTo>
                    <a:pt x="354" y="372"/>
                  </a:lnTo>
                  <a:lnTo>
                    <a:pt x="358" y="372"/>
                  </a:lnTo>
                  <a:lnTo>
                    <a:pt x="359" y="372"/>
                  </a:lnTo>
                  <a:lnTo>
                    <a:pt x="359" y="370"/>
                  </a:lnTo>
                  <a:lnTo>
                    <a:pt x="363" y="370"/>
                  </a:lnTo>
                  <a:lnTo>
                    <a:pt x="363" y="366"/>
                  </a:lnTo>
                  <a:lnTo>
                    <a:pt x="365" y="366"/>
                  </a:lnTo>
                  <a:lnTo>
                    <a:pt x="365" y="365"/>
                  </a:lnTo>
                  <a:lnTo>
                    <a:pt x="368" y="365"/>
                  </a:lnTo>
                  <a:lnTo>
                    <a:pt x="370" y="365"/>
                  </a:lnTo>
                  <a:lnTo>
                    <a:pt x="370" y="366"/>
                  </a:lnTo>
                  <a:lnTo>
                    <a:pt x="373" y="366"/>
                  </a:lnTo>
                  <a:lnTo>
                    <a:pt x="373" y="370"/>
                  </a:lnTo>
                  <a:lnTo>
                    <a:pt x="370" y="370"/>
                  </a:lnTo>
                  <a:lnTo>
                    <a:pt x="373" y="370"/>
                  </a:lnTo>
                  <a:lnTo>
                    <a:pt x="373" y="372"/>
                  </a:lnTo>
                  <a:lnTo>
                    <a:pt x="375" y="372"/>
                  </a:lnTo>
                  <a:lnTo>
                    <a:pt x="379" y="372"/>
                  </a:lnTo>
                  <a:lnTo>
                    <a:pt x="380" y="372"/>
                  </a:lnTo>
                  <a:lnTo>
                    <a:pt x="384" y="372"/>
                  </a:lnTo>
                  <a:lnTo>
                    <a:pt x="384" y="375"/>
                  </a:lnTo>
                  <a:lnTo>
                    <a:pt x="384" y="372"/>
                  </a:lnTo>
                  <a:lnTo>
                    <a:pt x="384" y="375"/>
                  </a:lnTo>
                  <a:lnTo>
                    <a:pt x="386" y="375"/>
                  </a:lnTo>
                  <a:lnTo>
                    <a:pt x="386" y="377"/>
                  </a:lnTo>
                  <a:lnTo>
                    <a:pt x="386" y="375"/>
                  </a:lnTo>
                  <a:lnTo>
                    <a:pt x="389" y="375"/>
                  </a:lnTo>
                  <a:lnTo>
                    <a:pt x="389" y="372"/>
                  </a:lnTo>
                  <a:lnTo>
                    <a:pt x="391" y="372"/>
                  </a:lnTo>
                  <a:lnTo>
                    <a:pt x="391" y="370"/>
                  </a:lnTo>
                  <a:lnTo>
                    <a:pt x="394" y="370"/>
                  </a:lnTo>
                  <a:lnTo>
                    <a:pt x="394" y="366"/>
                  </a:lnTo>
                  <a:lnTo>
                    <a:pt x="394" y="370"/>
                  </a:lnTo>
                  <a:lnTo>
                    <a:pt x="394" y="366"/>
                  </a:lnTo>
                  <a:lnTo>
                    <a:pt x="396" y="366"/>
                  </a:lnTo>
                  <a:lnTo>
                    <a:pt x="396" y="365"/>
                  </a:lnTo>
                  <a:lnTo>
                    <a:pt x="396" y="361"/>
                  </a:lnTo>
                  <a:lnTo>
                    <a:pt x="396" y="359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6" y="356"/>
                  </a:lnTo>
                  <a:lnTo>
                    <a:pt x="400" y="356"/>
                  </a:lnTo>
                  <a:lnTo>
                    <a:pt x="400" y="354"/>
                  </a:lnTo>
                  <a:lnTo>
                    <a:pt x="400" y="351"/>
                  </a:lnTo>
                  <a:lnTo>
                    <a:pt x="400" y="349"/>
                  </a:lnTo>
                  <a:lnTo>
                    <a:pt x="401" y="349"/>
                  </a:lnTo>
                  <a:lnTo>
                    <a:pt x="405" y="349"/>
                  </a:lnTo>
                  <a:lnTo>
                    <a:pt x="407" y="349"/>
                  </a:lnTo>
                  <a:lnTo>
                    <a:pt x="410" y="349"/>
                  </a:lnTo>
                  <a:lnTo>
                    <a:pt x="410" y="351"/>
                  </a:lnTo>
                  <a:lnTo>
                    <a:pt x="412" y="351"/>
                  </a:lnTo>
                  <a:lnTo>
                    <a:pt x="412" y="349"/>
                  </a:lnTo>
                  <a:lnTo>
                    <a:pt x="412" y="345"/>
                  </a:lnTo>
                  <a:lnTo>
                    <a:pt x="415" y="345"/>
                  </a:lnTo>
                  <a:lnTo>
                    <a:pt x="415" y="344"/>
                  </a:lnTo>
                  <a:lnTo>
                    <a:pt x="417" y="344"/>
                  </a:lnTo>
                  <a:lnTo>
                    <a:pt x="417" y="340"/>
                  </a:lnTo>
                  <a:lnTo>
                    <a:pt x="421" y="340"/>
                  </a:lnTo>
                  <a:lnTo>
                    <a:pt x="421" y="338"/>
                  </a:lnTo>
                  <a:lnTo>
                    <a:pt x="421" y="340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2" y="335"/>
                  </a:lnTo>
                  <a:lnTo>
                    <a:pt x="421" y="335"/>
                  </a:lnTo>
                  <a:lnTo>
                    <a:pt x="421" y="331"/>
                  </a:lnTo>
                  <a:lnTo>
                    <a:pt x="422" y="331"/>
                  </a:lnTo>
                  <a:lnTo>
                    <a:pt x="422" y="330"/>
                  </a:lnTo>
                  <a:lnTo>
                    <a:pt x="426" y="330"/>
                  </a:lnTo>
                  <a:lnTo>
                    <a:pt x="426" y="326"/>
                  </a:lnTo>
                  <a:lnTo>
                    <a:pt x="426" y="324"/>
                  </a:lnTo>
                  <a:lnTo>
                    <a:pt x="428" y="324"/>
                  </a:lnTo>
                  <a:lnTo>
                    <a:pt x="428" y="321"/>
                  </a:lnTo>
                  <a:lnTo>
                    <a:pt x="428" y="319"/>
                  </a:lnTo>
                  <a:lnTo>
                    <a:pt x="428" y="316"/>
                  </a:lnTo>
                  <a:lnTo>
                    <a:pt x="431" y="314"/>
                  </a:lnTo>
                  <a:lnTo>
                    <a:pt x="428" y="314"/>
                  </a:lnTo>
                  <a:lnTo>
                    <a:pt x="428" y="310"/>
                  </a:lnTo>
                  <a:lnTo>
                    <a:pt x="431" y="310"/>
                  </a:lnTo>
                  <a:lnTo>
                    <a:pt x="433" y="310"/>
                  </a:lnTo>
                  <a:lnTo>
                    <a:pt x="436" y="310"/>
                  </a:lnTo>
                  <a:lnTo>
                    <a:pt x="438" y="310"/>
                  </a:lnTo>
                  <a:lnTo>
                    <a:pt x="438" y="309"/>
                  </a:lnTo>
                  <a:lnTo>
                    <a:pt x="438" y="305"/>
                  </a:lnTo>
                  <a:lnTo>
                    <a:pt x="442" y="305"/>
                  </a:lnTo>
                  <a:lnTo>
                    <a:pt x="442" y="303"/>
                  </a:lnTo>
                  <a:lnTo>
                    <a:pt x="438" y="303"/>
                  </a:lnTo>
                  <a:lnTo>
                    <a:pt x="438" y="300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8" y="298"/>
                  </a:lnTo>
                  <a:lnTo>
                    <a:pt x="438" y="295"/>
                  </a:lnTo>
                  <a:lnTo>
                    <a:pt x="436" y="295"/>
                  </a:lnTo>
                  <a:lnTo>
                    <a:pt x="436" y="293"/>
                  </a:lnTo>
                  <a:lnTo>
                    <a:pt x="438" y="293"/>
                  </a:lnTo>
                  <a:lnTo>
                    <a:pt x="436" y="293"/>
                  </a:lnTo>
                  <a:lnTo>
                    <a:pt x="436" y="289"/>
                  </a:lnTo>
                  <a:lnTo>
                    <a:pt x="438" y="289"/>
                  </a:lnTo>
                  <a:lnTo>
                    <a:pt x="438" y="293"/>
                  </a:lnTo>
                  <a:lnTo>
                    <a:pt x="438" y="289"/>
                  </a:lnTo>
                  <a:lnTo>
                    <a:pt x="442" y="289"/>
                  </a:lnTo>
                  <a:lnTo>
                    <a:pt x="442" y="288"/>
                  </a:lnTo>
                  <a:lnTo>
                    <a:pt x="438" y="288"/>
                  </a:lnTo>
                  <a:lnTo>
                    <a:pt x="442" y="288"/>
                  </a:lnTo>
                  <a:lnTo>
                    <a:pt x="438" y="288"/>
                  </a:lnTo>
                  <a:lnTo>
                    <a:pt x="442" y="284"/>
                  </a:lnTo>
                  <a:lnTo>
                    <a:pt x="442" y="288"/>
                  </a:lnTo>
                  <a:lnTo>
                    <a:pt x="442" y="284"/>
                  </a:lnTo>
                  <a:lnTo>
                    <a:pt x="442" y="288"/>
                  </a:lnTo>
                  <a:lnTo>
                    <a:pt x="442" y="284"/>
                  </a:lnTo>
                  <a:lnTo>
                    <a:pt x="438" y="284"/>
                  </a:lnTo>
                  <a:lnTo>
                    <a:pt x="438" y="282"/>
                  </a:lnTo>
                  <a:lnTo>
                    <a:pt x="436" y="282"/>
                  </a:lnTo>
                  <a:lnTo>
                    <a:pt x="433" y="282"/>
                  </a:lnTo>
                  <a:lnTo>
                    <a:pt x="433" y="279"/>
                  </a:lnTo>
                  <a:lnTo>
                    <a:pt x="431" y="279"/>
                  </a:lnTo>
                  <a:lnTo>
                    <a:pt x="431" y="277"/>
                  </a:lnTo>
                  <a:lnTo>
                    <a:pt x="428" y="277"/>
                  </a:lnTo>
                  <a:lnTo>
                    <a:pt x="428" y="274"/>
                  </a:lnTo>
                  <a:lnTo>
                    <a:pt x="426" y="274"/>
                  </a:lnTo>
                  <a:lnTo>
                    <a:pt x="426" y="272"/>
                  </a:lnTo>
                  <a:lnTo>
                    <a:pt x="428" y="272"/>
                  </a:lnTo>
                  <a:lnTo>
                    <a:pt x="426" y="272"/>
                  </a:lnTo>
                  <a:lnTo>
                    <a:pt x="426" y="268"/>
                  </a:lnTo>
                  <a:lnTo>
                    <a:pt x="426" y="267"/>
                  </a:lnTo>
                  <a:lnTo>
                    <a:pt x="422" y="267"/>
                  </a:lnTo>
                  <a:lnTo>
                    <a:pt x="422" y="263"/>
                  </a:lnTo>
                  <a:lnTo>
                    <a:pt x="421" y="263"/>
                  </a:lnTo>
                  <a:lnTo>
                    <a:pt x="421" y="261"/>
                  </a:lnTo>
                  <a:lnTo>
                    <a:pt x="422" y="261"/>
                  </a:lnTo>
                  <a:lnTo>
                    <a:pt x="421" y="261"/>
                  </a:lnTo>
                  <a:lnTo>
                    <a:pt x="421" y="258"/>
                  </a:lnTo>
                  <a:lnTo>
                    <a:pt x="421" y="256"/>
                  </a:lnTo>
                  <a:lnTo>
                    <a:pt x="421" y="253"/>
                  </a:lnTo>
                  <a:lnTo>
                    <a:pt x="422" y="253"/>
                  </a:lnTo>
                  <a:lnTo>
                    <a:pt x="422" y="251"/>
                  </a:lnTo>
                  <a:lnTo>
                    <a:pt x="422" y="247"/>
                  </a:lnTo>
                  <a:lnTo>
                    <a:pt x="426" y="247"/>
                  </a:lnTo>
                  <a:lnTo>
                    <a:pt x="428" y="246"/>
                  </a:lnTo>
                  <a:lnTo>
                    <a:pt x="428" y="242"/>
                  </a:lnTo>
                  <a:lnTo>
                    <a:pt x="431" y="242"/>
                  </a:lnTo>
                  <a:lnTo>
                    <a:pt x="431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38" y="237"/>
                  </a:lnTo>
                  <a:lnTo>
                    <a:pt x="442" y="237"/>
                  </a:lnTo>
                  <a:lnTo>
                    <a:pt x="442" y="235"/>
                  </a:lnTo>
                  <a:lnTo>
                    <a:pt x="443" y="235"/>
                  </a:lnTo>
                  <a:lnTo>
                    <a:pt x="447" y="235"/>
                  </a:lnTo>
                  <a:lnTo>
                    <a:pt x="447" y="232"/>
                  </a:lnTo>
                  <a:lnTo>
                    <a:pt x="447" y="230"/>
                  </a:lnTo>
                  <a:lnTo>
                    <a:pt x="449" y="230"/>
                  </a:lnTo>
                  <a:lnTo>
                    <a:pt x="449" y="226"/>
                  </a:lnTo>
                  <a:lnTo>
                    <a:pt x="452" y="226"/>
                  </a:lnTo>
                  <a:lnTo>
                    <a:pt x="454" y="226"/>
                  </a:lnTo>
                  <a:lnTo>
                    <a:pt x="454" y="224"/>
                  </a:lnTo>
                  <a:lnTo>
                    <a:pt x="458" y="224"/>
                  </a:lnTo>
                  <a:lnTo>
                    <a:pt x="459" y="224"/>
                  </a:lnTo>
                  <a:lnTo>
                    <a:pt x="459" y="221"/>
                  </a:lnTo>
                  <a:lnTo>
                    <a:pt x="463" y="221"/>
                  </a:lnTo>
                  <a:lnTo>
                    <a:pt x="463" y="219"/>
                  </a:lnTo>
                  <a:lnTo>
                    <a:pt x="465" y="219"/>
                  </a:lnTo>
                  <a:lnTo>
                    <a:pt x="465" y="216"/>
                  </a:lnTo>
                  <a:lnTo>
                    <a:pt x="465" y="219"/>
                  </a:lnTo>
                  <a:lnTo>
                    <a:pt x="468" y="219"/>
                  </a:lnTo>
                  <a:lnTo>
                    <a:pt x="468" y="221"/>
                  </a:lnTo>
                  <a:lnTo>
                    <a:pt x="468" y="224"/>
                  </a:lnTo>
                  <a:lnTo>
                    <a:pt x="470" y="224"/>
                  </a:lnTo>
                  <a:lnTo>
                    <a:pt x="470" y="226"/>
                  </a:lnTo>
                  <a:lnTo>
                    <a:pt x="470" y="230"/>
                  </a:lnTo>
                  <a:lnTo>
                    <a:pt x="470" y="232"/>
                  </a:lnTo>
                  <a:lnTo>
                    <a:pt x="473" y="232"/>
                  </a:lnTo>
                  <a:lnTo>
                    <a:pt x="473" y="235"/>
                  </a:lnTo>
                  <a:lnTo>
                    <a:pt x="475" y="235"/>
                  </a:lnTo>
                  <a:lnTo>
                    <a:pt x="479" y="235"/>
                  </a:lnTo>
                  <a:lnTo>
                    <a:pt x="480" y="235"/>
                  </a:lnTo>
                  <a:lnTo>
                    <a:pt x="480" y="237"/>
                  </a:lnTo>
                  <a:lnTo>
                    <a:pt x="484" y="237"/>
                  </a:lnTo>
                  <a:lnTo>
                    <a:pt x="484" y="240"/>
                  </a:lnTo>
                  <a:lnTo>
                    <a:pt x="486" y="240"/>
                  </a:lnTo>
                  <a:lnTo>
                    <a:pt x="486" y="237"/>
                  </a:lnTo>
                  <a:lnTo>
                    <a:pt x="486" y="240"/>
                  </a:lnTo>
                  <a:lnTo>
                    <a:pt x="486" y="237"/>
                  </a:lnTo>
                  <a:lnTo>
                    <a:pt x="486" y="240"/>
                  </a:lnTo>
                  <a:lnTo>
                    <a:pt x="489" y="240"/>
                  </a:lnTo>
                  <a:lnTo>
                    <a:pt x="489" y="237"/>
                  </a:lnTo>
                  <a:lnTo>
                    <a:pt x="491" y="237"/>
                  </a:lnTo>
                  <a:lnTo>
                    <a:pt x="491" y="240"/>
                  </a:lnTo>
                  <a:lnTo>
                    <a:pt x="494" y="240"/>
                  </a:lnTo>
                  <a:lnTo>
                    <a:pt x="494" y="237"/>
                  </a:lnTo>
                  <a:lnTo>
                    <a:pt x="496" y="237"/>
                  </a:lnTo>
                  <a:lnTo>
                    <a:pt x="496" y="235"/>
                  </a:lnTo>
                  <a:lnTo>
                    <a:pt x="500" y="235"/>
                  </a:lnTo>
                  <a:lnTo>
                    <a:pt x="501" y="235"/>
                  </a:lnTo>
                  <a:lnTo>
                    <a:pt x="505" y="235"/>
                  </a:lnTo>
                  <a:lnTo>
                    <a:pt x="505" y="237"/>
                  </a:lnTo>
                  <a:lnTo>
                    <a:pt x="507" y="237"/>
                  </a:lnTo>
                  <a:lnTo>
                    <a:pt x="507" y="240"/>
                  </a:lnTo>
                  <a:lnTo>
                    <a:pt x="507" y="237"/>
                  </a:lnTo>
                  <a:lnTo>
                    <a:pt x="510" y="237"/>
                  </a:lnTo>
                  <a:lnTo>
                    <a:pt x="510" y="240"/>
                  </a:lnTo>
                  <a:lnTo>
                    <a:pt x="510" y="237"/>
                  </a:lnTo>
                  <a:lnTo>
                    <a:pt x="510" y="240"/>
                  </a:lnTo>
                  <a:lnTo>
                    <a:pt x="510" y="237"/>
                  </a:lnTo>
                  <a:lnTo>
                    <a:pt x="510" y="240"/>
                  </a:lnTo>
                  <a:lnTo>
                    <a:pt x="512" y="240"/>
                  </a:lnTo>
                  <a:lnTo>
                    <a:pt x="512" y="237"/>
                  </a:lnTo>
                  <a:lnTo>
                    <a:pt x="515" y="237"/>
                  </a:lnTo>
                  <a:lnTo>
                    <a:pt x="517" y="237"/>
                  </a:lnTo>
                  <a:lnTo>
                    <a:pt x="517" y="240"/>
                  </a:lnTo>
                  <a:lnTo>
                    <a:pt x="521" y="240"/>
                  </a:lnTo>
                  <a:lnTo>
                    <a:pt x="517" y="240"/>
                  </a:lnTo>
                  <a:lnTo>
                    <a:pt x="521" y="240"/>
                  </a:lnTo>
                  <a:lnTo>
                    <a:pt x="521" y="242"/>
                  </a:lnTo>
                  <a:lnTo>
                    <a:pt x="517" y="242"/>
                  </a:lnTo>
                  <a:lnTo>
                    <a:pt x="517" y="246"/>
                  </a:lnTo>
                  <a:lnTo>
                    <a:pt x="521" y="246"/>
                  </a:lnTo>
                  <a:lnTo>
                    <a:pt x="521" y="247"/>
                  </a:lnTo>
                  <a:lnTo>
                    <a:pt x="521" y="251"/>
                  </a:lnTo>
                  <a:lnTo>
                    <a:pt x="522" y="251"/>
                  </a:lnTo>
                  <a:lnTo>
                    <a:pt x="526" y="251"/>
                  </a:lnTo>
                  <a:lnTo>
                    <a:pt x="526" y="253"/>
                  </a:lnTo>
                  <a:lnTo>
                    <a:pt x="526" y="256"/>
                  </a:lnTo>
                  <a:lnTo>
                    <a:pt x="526" y="253"/>
                  </a:lnTo>
                  <a:lnTo>
                    <a:pt x="528" y="253"/>
                  </a:lnTo>
                  <a:lnTo>
                    <a:pt x="528" y="256"/>
                  </a:lnTo>
                  <a:lnTo>
                    <a:pt x="531" y="256"/>
                  </a:lnTo>
                  <a:lnTo>
                    <a:pt x="531" y="253"/>
                  </a:lnTo>
                  <a:lnTo>
                    <a:pt x="535" y="253"/>
                  </a:lnTo>
                  <a:lnTo>
                    <a:pt x="531" y="253"/>
                  </a:lnTo>
                  <a:lnTo>
                    <a:pt x="535" y="253"/>
                  </a:lnTo>
                  <a:lnTo>
                    <a:pt x="535" y="256"/>
                  </a:lnTo>
                  <a:lnTo>
                    <a:pt x="535" y="258"/>
                  </a:lnTo>
                  <a:lnTo>
                    <a:pt x="535" y="261"/>
                  </a:lnTo>
                  <a:lnTo>
                    <a:pt x="536" y="261"/>
                  </a:lnTo>
                  <a:lnTo>
                    <a:pt x="536" y="263"/>
                  </a:lnTo>
                  <a:lnTo>
                    <a:pt x="536" y="261"/>
                  </a:lnTo>
                  <a:lnTo>
                    <a:pt x="536" y="263"/>
                  </a:lnTo>
                  <a:lnTo>
                    <a:pt x="540" y="263"/>
                  </a:lnTo>
                  <a:lnTo>
                    <a:pt x="540" y="261"/>
                  </a:lnTo>
                  <a:lnTo>
                    <a:pt x="542" y="261"/>
                  </a:lnTo>
                  <a:lnTo>
                    <a:pt x="542" y="258"/>
                  </a:lnTo>
                  <a:lnTo>
                    <a:pt x="542" y="256"/>
                  </a:lnTo>
                  <a:lnTo>
                    <a:pt x="545" y="256"/>
                  </a:lnTo>
                  <a:lnTo>
                    <a:pt x="547" y="256"/>
                  </a:lnTo>
                  <a:lnTo>
                    <a:pt x="547" y="253"/>
                  </a:lnTo>
                  <a:lnTo>
                    <a:pt x="545" y="253"/>
                  </a:lnTo>
                  <a:lnTo>
                    <a:pt x="545" y="251"/>
                  </a:lnTo>
                  <a:lnTo>
                    <a:pt x="547" y="251"/>
                  </a:lnTo>
                  <a:lnTo>
                    <a:pt x="547" y="253"/>
                  </a:lnTo>
                  <a:lnTo>
                    <a:pt x="550" y="253"/>
                  </a:lnTo>
                  <a:lnTo>
                    <a:pt x="552" y="253"/>
                  </a:lnTo>
                  <a:lnTo>
                    <a:pt x="556" y="253"/>
                  </a:lnTo>
                  <a:lnTo>
                    <a:pt x="556" y="251"/>
                  </a:lnTo>
                  <a:lnTo>
                    <a:pt x="556" y="253"/>
                  </a:lnTo>
                  <a:lnTo>
                    <a:pt x="557" y="253"/>
                  </a:lnTo>
                  <a:lnTo>
                    <a:pt x="556" y="253"/>
                  </a:lnTo>
                  <a:lnTo>
                    <a:pt x="557" y="251"/>
                  </a:lnTo>
                  <a:lnTo>
                    <a:pt x="557" y="247"/>
                  </a:lnTo>
                  <a:lnTo>
                    <a:pt x="561" y="247"/>
                  </a:lnTo>
                  <a:lnTo>
                    <a:pt x="563" y="247"/>
                  </a:lnTo>
                  <a:lnTo>
                    <a:pt x="566" y="247"/>
                  </a:lnTo>
                  <a:lnTo>
                    <a:pt x="568" y="247"/>
                  </a:lnTo>
                  <a:lnTo>
                    <a:pt x="571" y="247"/>
                  </a:lnTo>
                  <a:lnTo>
                    <a:pt x="571" y="246"/>
                  </a:lnTo>
                  <a:lnTo>
                    <a:pt x="571" y="242"/>
                  </a:lnTo>
                  <a:lnTo>
                    <a:pt x="573" y="242"/>
                  </a:lnTo>
                  <a:lnTo>
                    <a:pt x="573" y="246"/>
                  </a:lnTo>
                  <a:lnTo>
                    <a:pt x="577" y="246"/>
                  </a:lnTo>
                  <a:lnTo>
                    <a:pt x="577" y="242"/>
                  </a:lnTo>
                  <a:lnTo>
                    <a:pt x="578" y="242"/>
                  </a:lnTo>
                  <a:lnTo>
                    <a:pt x="578" y="240"/>
                  </a:lnTo>
                  <a:lnTo>
                    <a:pt x="578" y="237"/>
                  </a:lnTo>
                  <a:lnTo>
                    <a:pt x="582" y="237"/>
                  </a:lnTo>
                  <a:lnTo>
                    <a:pt x="584" y="237"/>
                  </a:lnTo>
                  <a:lnTo>
                    <a:pt x="584" y="235"/>
                  </a:lnTo>
                  <a:lnTo>
                    <a:pt x="587" y="235"/>
                  </a:lnTo>
                  <a:lnTo>
                    <a:pt x="587" y="232"/>
                  </a:lnTo>
                  <a:lnTo>
                    <a:pt x="587" y="230"/>
                  </a:lnTo>
                  <a:lnTo>
                    <a:pt x="589" y="230"/>
                  </a:lnTo>
                  <a:lnTo>
                    <a:pt x="592" y="230"/>
                  </a:lnTo>
                  <a:lnTo>
                    <a:pt x="592" y="226"/>
                  </a:lnTo>
                  <a:lnTo>
                    <a:pt x="594" y="226"/>
                  </a:lnTo>
                  <a:lnTo>
                    <a:pt x="598" y="226"/>
                  </a:lnTo>
                  <a:lnTo>
                    <a:pt x="598" y="224"/>
                  </a:lnTo>
                  <a:lnTo>
                    <a:pt x="599" y="224"/>
                  </a:lnTo>
                  <a:lnTo>
                    <a:pt x="603" y="224"/>
                  </a:lnTo>
                  <a:lnTo>
                    <a:pt x="603" y="226"/>
                  </a:lnTo>
                  <a:lnTo>
                    <a:pt x="603" y="224"/>
                  </a:lnTo>
                  <a:lnTo>
                    <a:pt x="605" y="224"/>
                  </a:lnTo>
                  <a:lnTo>
                    <a:pt x="608" y="224"/>
                  </a:lnTo>
                  <a:lnTo>
                    <a:pt x="610" y="226"/>
                  </a:lnTo>
                  <a:lnTo>
                    <a:pt x="610" y="224"/>
                  </a:lnTo>
                  <a:lnTo>
                    <a:pt x="613" y="224"/>
                  </a:lnTo>
                  <a:lnTo>
                    <a:pt x="615" y="224"/>
                  </a:lnTo>
                  <a:lnTo>
                    <a:pt x="615" y="221"/>
                  </a:lnTo>
                  <a:lnTo>
                    <a:pt x="619" y="221"/>
                  </a:lnTo>
                  <a:lnTo>
                    <a:pt x="620" y="221"/>
                  </a:lnTo>
                  <a:lnTo>
                    <a:pt x="624" y="221"/>
                  </a:lnTo>
                  <a:lnTo>
                    <a:pt x="626" y="221"/>
                  </a:lnTo>
                  <a:lnTo>
                    <a:pt x="629" y="221"/>
                  </a:lnTo>
                  <a:lnTo>
                    <a:pt x="631" y="221"/>
                  </a:lnTo>
                  <a:lnTo>
                    <a:pt x="631" y="224"/>
                  </a:lnTo>
                  <a:lnTo>
                    <a:pt x="634" y="224"/>
                  </a:lnTo>
                  <a:lnTo>
                    <a:pt x="634" y="221"/>
                  </a:lnTo>
                  <a:lnTo>
                    <a:pt x="636" y="221"/>
                  </a:lnTo>
                  <a:lnTo>
                    <a:pt x="634" y="221"/>
                  </a:lnTo>
                  <a:lnTo>
                    <a:pt x="636" y="221"/>
                  </a:lnTo>
                  <a:lnTo>
                    <a:pt x="640" y="221"/>
                  </a:lnTo>
                  <a:lnTo>
                    <a:pt x="640" y="219"/>
                  </a:lnTo>
                  <a:lnTo>
                    <a:pt x="641" y="219"/>
                  </a:lnTo>
                  <a:lnTo>
                    <a:pt x="645" y="219"/>
                  </a:lnTo>
                  <a:lnTo>
                    <a:pt x="645" y="216"/>
                  </a:lnTo>
                  <a:lnTo>
                    <a:pt x="645" y="214"/>
                  </a:lnTo>
                  <a:lnTo>
                    <a:pt x="645" y="210"/>
                  </a:lnTo>
                  <a:lnTo>
                    <a:pt x="647" y="210"/>
                  </a:lnTo>
                  <a:lnTo>
                    <a:pt x="647" y="209"/>
                  </a:lnTo>
                  <a:lnTo>
                    <a:pt x="647" y="205"/>
                  </a:lnTo>
                  <a:lnTo>
                    <a:pt x="650" y="205"/>
                  </a:lnTo>
                  <a:lnTo>
                    <a:pt x="650" y="209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3"/>
                  </a:lnTo>
                  <a:lnTo>
                    <a:pt x="655" y="203"/>
                  </a:lnTo>
                  <a:lnTo>
                    <a:pt x="655" y="200"/>
                  </a:lnTo>
                  <a:lnTo>
                    <a:pt x="655" y="198"/>
                  </a:lnTo>
                  <a:lnTo>
                    <a:pt x="655" y="195"/>
                  </a:lnTo>
                  <a:lnTo>
                    <a:pt x="657" y="195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7" y="193"/>
                  </a:lnTo>
                  <a:lnTo>
                    <a:pt x="661" y="195"/>
                  </a:lnTo>
                  <a:lnTo>
                    <a:pt x="661" y="193"/>
                  </a:lnTo>
                  <a:lnTo>
                    <a:pt x="662" y="193"/>
                  </a:lnTo>
                  <a:lnTo>
                    <a:pt x="666" y="189"/>
                  </a:lnTo>
                  <a:lnTo>
                    <a:pt x="666" y="193"/>
                  </a:lnTo>
                  <a:lnTo>
                    <a:pt x="666" y="189"/>
                  </a:lnTo>
                  <a:lnTo>
                    <a:pt x="668" y="189"/>
                  </a:lnTo>
                  <a:lnTo>
                    <a:pt x="668" y="188"/>
                  </a:lnTo>
                  <a:lnTo>
                    <a:pt x="671" y="188"/>
                  </a:lnTo>
                  <a:lnTo>
                    <a:pt x="673" y="188"/>
                  </a:lnTo>
                  <a:lnTo>
                    <a:pt x="673" y="189"/>
                  </a:lnTo>
                  <a:lnTo>
                    <a:pt x="676" y="189"/>
                  </a:lnTo>
                  <a:lnTo>
                    <a:pt x="676" y="188"/>
                  </a:lnTo>
                  <a:lnTo>
                    <a:pt x="676" y="184"/>
                  </a:lnTo>
                  <a:lnTo>
                    <a:pt x="678" y="184"/>
                  </a:lnTo>
                  <a:lnTo>
                    <a:pt x="678" y="182"/>
                  </a:lnTo>
                  <a:lnTo>
                    <a:pt x="678" y="179"/>
                  </a:lnTo>
                  <a:lnTo>
                    <a:pt x="678" y="177"/>
                  </a:lnTo>
                  <a:lnTo>
                    <a:pt x="682" y="177"/>
                  </a:lnTo>
                  <a:lnTo>
                    <a:pt x="684" y="177"/>
                  </a:lnTo>
                  <a:lnTo>
                    <a:pt x="684" y="174"/>
                  </a:lnTo>
                  <a:lnTo>
                    <a:pt x="687" y="174"/>
                  </a:lnTo>
                  <a:lnTo>
                    <a:pt x="687" y="172"/>
                  </a:lnTo>
                  <a:lnTo>
                    <a:pt x="689" y="172"/>
                  </a:lnTo>
                  <a:lnTo>
                    <a:pt x="689" y="168"/>
                  </a:lnTo>
                  <a:lnTo>
                    <a:pt x="689" y="167"/>
                  </a:lnTo>
                  <a:lnTo>
                    <a:pt x="692" y="167"/>
                  </a:lnTo>
                  <a:lnTo>
                    <a:pt x="692" y="163"/>
                  </a:lnTo>
                  <a:lnTo>
                    <a:pt x="692" y="161"/>
                  </a:lnTo>
                  <a:lnTo>
                    <a:pt x="694" y="161"/>
                  </a:lnTo>
                  <a:lnTo>
                    <a:pt x="698" y="161"/>
                  </a:lnTo>
                  <a:lnTo>
                    <a:pt x="699" y="161"/>
                  </a:lnTo>
                  <a:lnTo>
                    <a:pt x="699" y="158"/>
                  </a:lnTo>
                  <a:lnTo>
                    <a:pt x="703" y="158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8" y="156"/>
                  </a:lnTo>
                  <a:lnTo>
                    <a:pt x="710" y="156"/>
                  </a:lnTo>
                  <a:lnTo>
                    <a:pt x="710" y="153"/>
                  </a:lnTo>
                  <a:lnTo>
                    <a:pt x="713" y="153"/>
                  </a:lnTo>
                  <a:lnTo>
                    <a:pt x="713" y="151"/>
                  </a:lnTo>
                  <a:lnTo>
                    <a:pt x="713" y="147"/>
                  </a:lnTo>
                  <a:lnTo>
                    <a:pt x="717" y="147"/>
                  </a:lnTo>
                  <a:lnTo>
                    <a:pt x="719" y="147"/>
                  </a:lnTo>
                  <a:lnTo>
                    <a:pt x="717" y="147"/>
                  </a:lnTo>
                  <a:lnTo>
                    <a:pt x="719" y="147"/>
                  </a:lnTo>
                  <a:lnTo>
                    <a:pt x="719" y="144"/>
                  </a:lnTo>
                  <a:lnTo>
                    <a:pt x="719" y="142"/>
                  </a:lnTo>
                  <a:lnTo>
                    <a:pt x="722" y="142"/>
                  </a:lnTo>
                  <a:lnTo>
                    <a:pt x="724" y="142"/>
                  </a:lnTo>
                  <a:lnTo>
                    <a:pt x="724" y="139"/>
                  </a:lnTo>
                  <a:lnTo>
                    <a:pt x="727" y="139"/>
                  </a:lnTo>
                  <a:lnTo>
                    <a:pt x="727" y="137"/>
                  </a:lnTo>
                  <a:lnTo>
                    <a:pt x="727" y="133"/>
                  </a:lnTo>
                  <a:lnTo>
                    <a:pt x="729" y="133"/>
                  </a:lnTo>
                  <a:lnTo>
                    <a:pt x="729" y="132"/>
                  </a:lnTo>
                  <a:lnTo>
                    <a:pt x="733" y="132"/>
                  </a:lnTo>
                  <a:lnTo>
                    <a:pt x="729" y="132"/>
                  </a:lnTo>
                  <a:lnTo>
                    <a:pt x="733" y="132"/>
                  </a:lnTo>
                  <a:lnTo>
                    <a:pt x="733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38" y="126"/>
                  </a:lnTo>
                  <a:lnTo>
                    <a:pt x="734" y="126"/>
                  </a:lnTo>
                  <a:lnTo>
                    <a:pt x="738" y="126"/>
                  </a:lnTo>
                  <a:lnTo>
                    <a:pt x="740" y="126"/>
                  </a:lnTo>
                  <a:lnTo>
                    <a:pt x="740" y="128"/>
                  </a:lnTo>
                  <a:lnTo>
                    <a:pt x="743" y="128"/>
                  </a:lnTo>
                  <a:lnTo>
                    <a:pt x="743" y="132"/>
                  </a:lnTo>
                  <a:lnTo>
                    <a:pt x="745" y="132"/>
                  </a:lnTo>
                  <a:lnTo>
                    <a:pt x="745" y="128"/>
                  </a:lnTo>
                  <a:lnTo>
                    <a:pt x="748" y="128"/>
                  </a:lnTo>
                  <a:lnTo>
                    <a:pt x="748" y="126"/>
                  </a:lnTo>
                  <a:lnTo>
                    <a:pt x="745" y="126"/>
                  </a:lnTo>
                  <a:lnTo>
                    <a:pt x="748" y="126"/>
                  </a:lnTo>
                  <a:lnTo>
                    <a:pt x="748" y="123"/>
                  </a:lnTo>
                  <a:lnTo>
                    <a:pt x="748" y="121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54" y="123"/>
                  </a:lnTo>
                  <a:lnTo>
                    <a:pt x="755" y="123"/>
                  </a:lnTo>
                  <a:lnTo>
                    <a:pt x="755" y="121"/>
                  </a:lnTo>
                  <a:lnTo>
                    <a:pt x="755" y="118"/>
                  </a:lnTo>
                  <a:lnTo>
                    <a:pt x="759" y="118"/>
                  </a:lnTo>
                  <a:lnTo>
                    <a:pt x="759" y="116"/>
                  </a:lnTo>
                  <a:lnTo>
                    <a:pt x="761" y="116"/>
                  </a:lnTo>
                  <a:lnTo>
                    <a:pt x="761" y="112"/>
                  </a:lnTo>
                  <a:lnTo>
                    <a:pt x="761" y="111"/>
                  </a:lnTo>
                  <a:lnTo>
                    <a:pt x="761" y="107"/>
                  </a:lnTo>
                  <a:lnTo>
                    <a:pt x="764" y="107"/>
                  </a:lnTo>
                  <a:lnTo>
                    <a:pt x="766" y="107"/>
                  </a:lnTo>
                  <a:lnTo>
                    <a:pt x="769" y="107"/>
                  </a:lnTo>
                  <a:lnTo>
                    <a:pt x="769" y="105"/>
                  </a:lnTo>
                  <a:lnTo>
                    <a:pt x="769" y="102"/>
                  </a:lnTo>
                  <a:lnTo>
                    <a:pt x="771" y="102"/>
                  </a:lnTo>
                  <a:lnTo>
                    <a:pt x="771" y="100"/>
                  </a:lnTo>
                  <a:lnTo>
                    <a:pt x="775" y="100"/>
                  </a:lnTo>
                  <a:lnTo>
                    <a:pt x="776" y="100"/>
                  </a:lnTo>
                  <a:lnTo>
                    <a:pt x="775" y="100"/>
                  </a:lnTo>
                  <a:lnTo>
                    <a:pt x="776" y="100"/>
                  </a:lnTo>
                  <a:lnTo>
                    <a:pt x="775" y="100"/>
                  </a:lnTo>
                  <a:lnTo>
                    <a:pt x="776" y="100"/>
                  </a:lnTo>
                  <a:lnTo>
                    <a:pt x="776" y="97"/>
                  </a:lnTo>
                  <a:lnTo>
                    <a:pt x="780" y="97"/>
                  </a:lnTo>
                  <a:lnTo>
                    <a:pt x="780" y="100"/>
                  </a:lnTo>
                  <a:lnTo>
                    <a:pt x="780" y="97"/>
                  </a:lnTo>
                  <a:lnTo>
                    <a:pt x="782" y="97"/>
                  </a:lnTo>
                  <a:lnTo>
                    <a:pt x="782" y="95"/>
                  </a:lnTo>
                  <a:lnTo>
                    <a:pt x="780" y="95"/>
                  </a:lnTo>
                  <a:lnTo>
                    <a:pt x="780" y="91"/>
                  </a:lnTo>
                  <a:lnTo>
                    <a:pt x="780" y="90"/>
                  </a:lnTo>
                  <a:lnTo>
                    <a:pt x="782" y="90"/>
                  </a:lnTo>
                  <a:lnTo>
                    <a:pt x="782" y="86"/>
                  </a:lnTo>
                  <a:lnTo>
                    <a:pt x="782" y="84"/>
                  </a:lnTo>
                  <a:lnTo>
                    <a:pt x="782" y="81"/>
                  </a:lnTo>
                  <a:lnTo>
                    <a:pt x="785" y="81"/>
                  </a:lnTo>
                  <a:lnTo>
                    <a:pt x="785" y="79"/>
                  </a:lnTo>
                  <a:lnTo>
                    <a:pt x="787" y="79"/>
                  </a:lnTo>
                  <a:lnTo>
                    <a:pt x="787" y="76"/>
                  </a:lnTo>
                  <a:lnTo>
                    <a:pt x="787" y="74"/>
                  </a:lnTo>
                  <a:lnTo>
                    <a:pt x="787" y="70"/>
                  </a:lnTo>
                  <a:lnTo>
                    <a:pt x="785" y="70"/>
                  </a:lnTo>
                  <a:lnTo>
                    <a:pt x="785" y="69"/>
                  </a:lnTo>
                  <a:lnTo>
                    <a:pt x="785" y="65"/>
                  </a:lnTo>
                  <a:lnTo>
                    <a:pt x="787" y="65"/>
                  </a:lnTo>
                  <a:lnTo>
                    <a:pt x="787" y="63"/>
                  </a:lnTo>
                  <a:lnTo>
                    <a:pt x="790" y="63"/>
                  </a:lnTo>
                  <a:lnTo>
                    <a:pt x="790" y="60"/>
                  </a:lnTo>
                  <a:lnTo>
                    <a:pt x="787" y="60"/>
                  </a:lnTo>
                  <a:lnTo>
                    <a:pt x="790" y="60"/>
                  </a:lnTo>
                  <a:lnTo>
                    <a:pt x="787" y="60"/>
                  </a:lnTo>
                  <a:lnTo>
                    <a:pt x="790" y="60"/>
                  </a:lnTo>
                  <a:lnTo>
                    <a:pt x="787" y="60"/>
                  </a:lnTo>
                  <a:lnTo>
                    <a:pt x="787" y="58"/>
                  </a:lnTo>
                  <a:lnTo>
                    <a:pt x="785" y="58"/>
                  </a:lnTo>
                  <a:lnTo>
                    <a:pt x="782" y="58"/>
                  </a:lnTo>
                  <a:lnTo>
                    <a:pt x="780" y="58"/>
                  </a:lnTo>
                  <a:lnTo>
                    <a:pt x="776" y="58"/>
                  </a:lnTo>
                  <a:lnTo>
                    <a:pt x="775" y="58"/>
                  </a:lnTo>
                  <a:lnTo>
                    <a:pt x="771" y="58"/>
                  </a:lnTo>
                  <a:lnTo>
                    <a:pt x="771" y="55"/>
                  </a:lnTo>
                  <a:lnTo>
                    <a:pt x="775" y="55"/>
                  </a:lnTo>
                  <a:lnTo>
                    <a:pt x="771" y="55"/>
                  </a:lnTo>
                  <a:lnTo>
                    <a:pt x="771" y="53"/>
                  </a:lnTo>
                  <a:lnTo>
                    <a:pt x="771" y="49"/>
                  </a:lnTo>
                  <a:lnTo>
                    <a:pt x="775" y="49"/>
                  </a:lnTo>
                  <a:lnTo>
                    <a:pt x="775" y="48"/>
                  </a:lnTo>
                  <a:lnTo>
                    <a:pt x="775" y="44"/>
                  </a:lnTo>
                  <a:lnTo>
                    <a:pt x="775" y="42"/>
                  </a:lnTo>
                  <a:lnTo>
                    <a:pt x="776" y="42"/>
                  </a:lnTo>
                  <a:lnTo>
                    <a:pt x="776" y="39"/>
                  </a:lnTo>
                  <a:lnTo>
                    <a:pt x="776" y="37"/>
                  </a:lnTo>
                  <a:lnTo>
                    <a:pt x="775" y="37"/>
                  </a:lnTo>
                  <a:lnTo>
                    <a:pt x="775" y="34"/>
                  </a:lnTo>
                  <a:lnTo>
                    <a:pt x="775" y="37"/>
                  </a:lnTo>
                  <a:lnTo>
                    <a:pt x="775" y="34"/>
                  </a:lnTo>
                  <a:lnTo>
                    <a:pt x="771" y="34"/>
                  </a:lnTo>
                  <a:lnTo>
                    <a:pt x="771" y="32"/>
                  </a:lnTo>
                  <a:lnTo>
                    <a:pt x="769" y="32"/>
                  </a:lnTo>
                  <a:lnTo>
                    <a:pt x="769" y="28"/>
                  </a:lnTo>
                  <a:lnTo>
                    <a:pt x="766" y="28"/>
                  </a:lnTo>
                  <a:lnTo>
                    <a:pt x="766" y="27"/>
                  </a:lnTo>
                  <a:lnTo>
                    <a:pt x="769" y="27"/>
                  </a:lnTo>
                  <a:lnTo>
                    <a:pt x="766" y="27"/>
                  </a:lnTo>
                  <a:lnTo>
                    <a:pt x="766" y="23"/>
                  </a:lnTo>
                  <a:lnTo>
                    <a:pt x="769" y="23"/>
                  </a:lnTo>
                  <a:lnTo>
                    <a:pt x="766" y="23"/>
                  </a:lnTo>
                  <a:lnTo>
                    <a:pt x="769" y="23"/>
                  </a:lnTo>
                  <a:lnTo>
                    <a:pt x="766" y="23"/>
                  </a:lnTo>
                  <a:lnTo>
                    <a:pt x="769" y="23"/>
                  </a:lnTo>
                  <a:lnTo>
                    <a:pt x="769" y="21"/>
                  </a:lnTo>
                  <a:lnTo>
                    <a:pt x="771" y="21"/>
                  </a:lnTo>
                  <a:lnTo>
                    <a:pt x="771" y="18"/>
                  </a:lnTo>
                  <a:lnTo>
                    <a:pt x="775" y="18"/>
                  </a:lnTo>
                  <a:lnTo>
                    <a:pt x="776" y="18"/>
                  </a:lnTo>
                  <a:lnTo>
                    <a:pt x="780" y="18"/>
                  </a:lnTo>
                  <a:lnTo>
                    <a:pt x="782" y="18"/>
                  </a:lnTo>
                  <a:lnTo>
                    <a:pt x="782" y="16"/>
                  </a:lnTo>
                  <a:lnTo>
                    <a:pt x="785" y="16"/>
                  </a:lnTo>
                  <a:lnTo>
                    <a:pt x="785" y="13"/>
                  </a:lnTo>
                  <a:lnTo>
                    <a:pt x="787" y="13"/>
                  </a:lnTo>
                  <a:lnTo>
                    <a:pt x="785" y="13"/>
                  </a:lnTo>
                  <a:lnTo>
                    <a:pt x="787" y="13"/>
                  </a:lnTo>
                  <a:lnTo>
                    <a:pt x="787" y="11"/>
                  </a:lnTo>
                  <a:lnTo>
                    <a:pt x="787" y="7"/>
                  </a:lnTo>
                  <a:lnTo>
                    <a:pt x="790" y="7"/>
                  </a:lnTo>
                  <a:lnTo>
                    <a:pt x="790" y="6"/>
                  </a:lnTo>
                  <a:lnTo>
                    <a:pt x="790" y="7"/>
                  </a:lnTo>
                  <a:lnTo>
                    <a:pt x="790" y="6"/>
                  </a:lnTo>
                  <a:lnTo>
                    <a:pt x="790" y="7"/>
                  </a:lnTo>
                  <a:lnTo>
                    <a:pt x="792" y="7"/>
                  </a:lnTo>
                  <a:lnTo>
                    <a:pt x="796" y="7"/>
                  </a:lnTo>
                  <a:lnTo>
                    <a:pt x="796" y="11"/>
                  </a:lnTo>
                  <a:lnTo>
                    <a:pt x="797" y="11"/>
                  </a:lnTo>
                  <a:lnTo>
                    <a:pt x="797" y="13"/>
                  </a:lnTo>
                  <a:lnTo>
                    <a:pt x="801" y="13"/>
                  </a:lnTo>
                  <a:lnTo>
                    <a:pt x="801" y="16"/>
                  </a:lnTo>
                  <a:lnTo>
                    <a:pt x="803" y="16"/>
                  </a:lnTo>
                  <a:lnTo>
                    <a:pt x="803" y="13"/>
                  </a:lnTo>
                  <a:lnTo>
                    <a:pt x="806" y="13"/>
                  </a:lnTo>
                  <a:lnTo>
                    <a:pt x="806" y="11"/>
                  </a:lnTo>
                  <a:lnTo>
                    <a:pt x="808" y="11"/>
                  </a:lnTo>
                  <a:lnTo>
                    <a:pt x="808" y="7"/>
                  </a:lnTo>
                  <a:lnTo>
                    <a:pt x="811" y="7"/>
                  </a:lnTo>
                  <a:lnTo>
                    <a:pt x="811" y="6"/>
                  </a:lnTo>
                  <a:lnTo>
                    <a:pt x="813" y="6"/>
                  </a:lnTo>
                  <a:lnTo>
                    <a:pt x="813" y="2"/>
                  </a:lnTo>
                  <a:lnTo>
                    <a:pt x="813" y="6"/>
                  </a:lnTo>
                  <a:lnTo>
                    <a:pt x="813" y="2"/>
                  </a:lnTo>
                  <a:lnTo>
                    <a:pt x="813" y="6"/>
                  </a:lnTo>
                  <a:lnTo>
                    <a:pt x="817" y="6"/>
                  </a:lnTo>
                  <a:lnTo>
                    <a:pt x="817" y="2"/>
                  </a:lnTo>
                  <a:lnTo>
                    <a:pt x="817" y="6"/>
                  </a:lnTo>
                  <a:lnTo>
                    <a:pt x="818" y="6"/>
                  </a:lnTo>
                  <a:lnTo>
                    <a:pt x="822" y="6"/>
                  </a:lnTo>
                  <a:lnTo>
                    <a:pt x="822" y="7"/>
                  </a:lnTo>
                  <a:lnTo>
                    <a:pt x="824" y="7"/>
                  </a:lnTo>
                  <a:lnTo>
                    <a:pt x="824" y="11"/>
                  </a:lnTo>
                  <a:lnTo>
                    <a:pt x="824" y="7"/>
                  </a:lnTo>
                  <a:lnTo>
                    <a:pt x="824" y="11"/>
                  </a:lnTo>
                  <a:lnTo>
                    <a:pt x="827" y="11"/>
                  </a:lnTo>
                  <a:lnTo>
                    <a:pt x="827" y="13"/>
                  </a:lnTo>
                  <a:lnTo>
                    <a:pt x="829" y="13"/>
                  </a:lnTo>
                  <a:lnTo>
                    <a:pt x="829" y="11"/>
                  </a:lnTo>
                  <a:lnTo>
                    <a:pt x="829" y="13"/>
                  </a:lnTo>
                  <a:lnTo>
                    <a:pt x="832" y="13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8" y="11"/>
                  </a:lnTo>
                  <a:lnTo>
                    <a:pt x="838" y="7"/>
                  </a:lnTo>
                  <a:lnTo>
                    <a:pt x="839" y="7"/>
                  </a:lnTo>
                  <a:lnTo>
                    <a:pt x="839" y="6"/>
                  </a:lnTo>
                  <a:lnTo>
                    <a:pt x="843" y="6"/>
                  </a:lnTo>
                  <a:lnTo>
                    <a:pt x="843" y="7"/>
                  </a:lnTo>
                  <a:lnTo>
                    <a:pt x="845" y="7"/>
                  </a:lnTo>
                  <a:lnTo>
                    <a:pt x="843" y="7"/>
                  </a:lnTo>
                  <a:lnTo>
                    <a:pt x="845" y="7"/>
                  </a:lnTo>
                  <a:lnTo>
                    <a:pt x="845" y="11"/>
                  </a:lnTo>
                  <a:lnTo>
                    <a:pt x="845" y="13"/>
                  </a:lnTo>
                  <a:lnTo>
                    <a:pt x="845" y="11"/>
                  </a:lnTo>
                  <a:lnTo>
                    <a:pt x="848" y="11"/>
                  </a:lnTo>
                  <a:lnTo>
                    <a:pt x="850" y="11"/>
                  </a:lnTo>
                  <a:lnTo>
                    <a:pt x="848" y="11"/>
                  </a:lnTo>
                  <a:lnTo>
                    <a:pt x="850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2"/>
                  </a:lnTo>
                  <a:lnTo>
                    <a:pt x="859" y="2"/>
                  </a:lnTo>
                  <a:lnTo>
                    <a:pt x="859" y="0"/>
                  </a:lnTo>
                  <a:lnTo>
                    <a:pt x="859" y="2"/>
                  </a:lnTo>
                  <a:lnTo>
                    <a:pt x="860" y="2"/>
                  </a:lnTo>
                  <a:lnTo>
                    <a:pt x="864" y="2"/>
                  </a:lnTo>
                  <a:lnTo>
                    <a:pt x="864" y="6"/>
                  </a:lnTo>
                  <a:lnTo>
                    <a:pt x="866" y="6"/>
                  </a:lnTo>
                  <a:lnTo>
                    <a:pt x="864" y="6"/>
                  </a:lnTo>
                  <a:lnTo>
                    <a:pt x="866" y="6"/>
                  </a:lnTo>
                  <a:lnTo>
                    <a:pt x="864" y="6"/>
                  </a:lnTo>
                  <a:lnTo>
                    <a:pt x="866" y="6"/>
                  </a:lnTo>
                  <a:lnTo>
                    <a:pt x="866" y="7"/>
                  </a:lnTo>
                  <a:lnTo>
                    <a:pt x="866" y="6"/>
                  </a:lnTo>
                  <a:lnTo>
                    <a:pt x="866" y="7"/>
                  </a:lnTo>
                  <a:lnTo>
                    <a:pt x="869" y="7"/>
                  </a:lnTo>
                  <a:lnTo>
                    <a:pt x="866" y="7"/>
                  </a:lnTo>
                  <a:lnTo>
                    <a:pt x="869" y="7"/>
                  </a:lnTo>
                  <a:lnTo>
                    <a:pt x="869" y="11"/>
                  </a:lnTo>
                  <a:lnTo>
                    <a:pt x="871" y="11"/>
                  </a:lnTo>
                  <a:lnTo>
                    <a:pt x="871" y="13"/>
                  </a:lnTo>
                  <a:lnTo>
                    <a:pt x="874" y="13"/>
                  </a:lnTo>
                  <a:lnTo>
                    <a:pt x="874" y="16"/>
                  </a:lnTo>
                  <a:lnTo>
                    <a:pt x="876" y="16"/>
                  </a:lnTo>
                  <a:lnTo>
                    <a:pt x="880" y="16"/>
                  </a:lnTo>
                  <a:lnTo>
                    <a:pt x="880" y="18"/>
                  </a:lnTo>
                  <a:lnTo>
                    <a:pt x="881" y="18"/>
                  </a:lnTo>
                  <a:lnTo>
                    <a:pt x="881" y="21"/>
                  </a:lnTo>
                  <a:lnTo>
                    <a:pt x="885" y="21"/>
                  </a:lnTo>
                  <a:lnTo>
                    <a:pt x="885" y="23"/>
                  </a:lnTo>
                  <a:lnTo>
                    <a:pt x="887" y="23"/>
                  </a:lnTo>
                  <a:lnTo>
                    <a:pt x="885" y="23"/>
                  </a:lnTo>
                  <a:lnTo>
                    <a:pt x="887" y="23"/>
                  </a:lnTo>
                  <a:lnTo>
                    <a:pt x="887" y="27"/>
                  </a:lnTo>
                  <a:lnTo>
                    <a:pt x="887" y="23"/>
                  </a:lnTo>
                  <a:lnTo>
                    <a:pt x="887" y="27"/>
                  </a:lnTo>
                  <a:lnTo>
                    <a:pt x="890" y="27"/>
                  </a:lnTo>
                  <a:lnTo>
                    <a:pt x="890" y="23"/>
                  </a:lnTo>
                  <a:lnTo>
                    <a:pt x="892" y="23"/>
                  </a:lnTo>
                  <a:lnTo>
                    <a:pt x="892" y="27"/>
                  </a:lnTo>
                  <a:lnTo>
                    <a:pt x="895" y="27"/>
                  </a:lnTo>
                  <a:lnTo>
                    <a:pt x="899" y="27"/>
                  </a:lnTo>
                  <a:lnTo>
                    <a:pt x="899" y="28"/>
                  </a:lnTo>
                  <a:lnTo>
                    <a:pt x="901" y="28"/>
                  </a:lnTo>
                  <a:lnTo>
                    <a:pt x="904" y="28"/>
                  </a:lnTo>
                  <a:lnTo>
                    <a:pt x="904" y="32"/>
                  </a:lnTo>
                  <a:lnTo>
                    <a:pt x="904" y="34"/>
                  </a:lnTo>
                  <a:lnTo>
                    <a:pt x="906" y="34"/>
                  </a:lnTo>
                  <a:lnTo>
                    <a:pt x="904" y="34"/>
                  </a:lnTo>
                  <a:lnTo>
                    <a:pt x="906" y="34"/>
                  </a:lnTo>
                  <a:lnTo>
                    <a:pt x="910" y="34"/>
                  </a:lnTo>
                  <a:lnTo>
                    <a:pt x="910" y="37"/>
                  </a:lnTo>
                  <a:lnTo>
                    <a:pt x="911" y="37"/>
                  </a:lnTo>
                  <a:lnTo>
                    <a:pt x="911" y="39"/>
                  </a:lnTo>
                  <a:lnTo>
                    <a:pt x="915" y="39"/>
                  </a:lnTo>
                  <a:lnTo>
                    <a:pt x="917" y="39"/>
                  </a:lnTo>
                  <a:lnTo>
                    <a:pt x="917" y="42"/>
                  </a:lnTo>
                  <a:lnTo>
                    <a:pt x="920" y="42"/>
                  </a:lnTo>
                  <a:lnTo>
                    <a:pt x="920" y="44"/>
                  </a:lnTo>
                  <a:lnTo>
                    <a:pt x="922" y="44"/>
                  </a:lnTo>
                  <a:lnTo>
                    <a:pt x="925" y="44"/>
                  </a:lnTo>
                  <a:lnTo>
                    <a:pt x="927" y="44"/>
                  </a:lnTo>
                  <a:lnTo>
                    <a:pt x="927" y="48"/>
                  </a:lnTo>
                  <a:lnTo>
                    <a:pt x="931" y="48"/>
                  </a:lnTo>
                  <a:lnTo>
                    <a:pt x="931" y="49"/>
                  </a:lnTo>
                  <a:lnTo>
                    <a:pt x="932" y="49"/>
                  </a:lnTo>
                  <a:lnTo>
                    <a:pt x="932" y="48"/>
                  </a:lnTo>
                  <a:lnTo>
                    <a:pt x="932" y="49"/>
                  </a:lnTo>
                  <a:lnTo>
                    <a:pt x="932" y="48"/>
                  </a:lnTo>
                  <a:lnTo>
                    <a:pt x="936" y="48"/>
                  </a:lnTo>
                  <a:lnTo>
                    <a:pt x="936" y="49"/>
                  </a:lnTo>
                  <a:lnTo>
                    <a:pt x="938" y="49"/>
                  </a:lnTo>
                  <a:lnTo>
                    <a:pt x="941" y="49"/>
                  </a:lnTo>
                  <a:lnTo>
                    <a:pt x="938" y="49"/>
                  </a:lnTo>
                  <a:lnTo>
                    <a:pt x="941" y="49"/>
                  </a:lnTo>
                  <a:lnTo>
                    <a:pt x="941" y="53"/>
                  </a:lnTo>
                  <a:lnTo>
                    <a:pt x="943" y="53"/>
                  </a:lnTo>
                  <a:lnTo>
                    <a:pt x="946" y="55"/>
                  </a:lnTo>
                  <a:lnTo>
                    <a:pt x="946" y="58"/>
                  </a:lnTo>
                  <a:lnTo>
                    <a:pt x="946" y="60"/>
                  </a:lnTo>
                  <a:lnTo>
                    <a:pt x="948" y="60"/>
                  </a:lnTo>
                  <a:lnTo>
                    <a:pt x="948" y="63"/>
                  </a:lnTo>
                  <a:lnTo>
                    <a:pt x="946" y="65"/>
                  </a:lnTo>
                  <a:lnTo>
                    <a:pt x="948" y="69"/>
                  </a:lnTo>
                  <a:lnTo>
                    <a:pt x="948" y="65"/>
                  </a:lnTo>
                  <a:lnTo>
                    <a:pt x="948" y="69"/>
                  </a:lnTo>
                  <a:lnTo>
                    <a:pt x="948" y="65"/>
                  </a:lnTo>
                  <a:lnTo>
                    <a:pt x="952" y="65"/>
                  </a:lnTo>
                  <a:lnTo>
                    <a:pt x="952" y="63"/>
                  </a:lnTo>
                  <a:lnTo>
                    <a:pt x="952" y="60"/>
                  </a:lnTo>
                  <a:lnTo>
                    <a:pt x="952" y="63"/>
                  </a:lnTo>
                  <a:lnTo>
                    <a:pt x="953" y="63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57" y="63"/>
                  </a:lnTo>
                  <a:lnTo>
                    <a:pt x="959" y="65"/>
                  </a:lnTo>
                  <a:lnTo>
                    <a:pt x="962" y="65"/>
                  </a:lnTo>
                  <a:lnTo>
                    <a:pt x="962" y="63"/>
                  </a:lnTo>
                  <a:lnTo>
                    <a:pt x="964" y="63"/>
                  </a:lnTo>
                  <a:lnTo>
                    <a:pt x="964" y="60"/>
                  </a:lnTo>
                  <a:lnTo>
                    <a:pt x="964" y="58"/>
                  </a:lnTo>
                  <a:lnTo>
                    <a:pt x="964" y="55"/>
                  </a:lnTo>
                  <a:lnTo>
                    <a:pt x="967" y="55"/>
                  </a:lnTo>
                  <a:lnTo>
                    <a:pt x="967" y="53"/>
                  </a:lnTo>
                  <a:lnTo>
                    <a:pt x="967" y="55"/>
                  </a:lnTo>
                  <a:lnTo>
                    <a:pt x="967" y="53"/>
                  </a:lnTo>
                  <a:lnTo>
                    <a:pt x="969" y="53"/>
                  </a:lnTo>
                  <a:lnTo>
                    <a:pt x="969" y="55"/>
                  </a:lnTo>
                  <a:lnTo>
                    <a:pt x="969" y="53"/>
                  </a:lnTo>
                  <a:lnTo>
                    <a:pt x="973" y="53"/>
                  </a:lnTo>
                  <a:lnTo>
                    <a:pt x="973" y="49"/>
                  </a:lnTo>
                  <a:lnTo>
                    <a:pt x="974" y="49"/>
                  </a:lnTo>
                  <a:lnTo>
                    <a:pt x="974" y="53"/>
                  </a:lnTo>
                  <a:lnTo>
                    <a:pt x="974" y="49"/>
                  </a:lnTo>
                  <a:lnTo>
                    <a:pt x="978" y="49"/>
                  </a:lnTo>
                  <a:lnTo>
                    <a:pt x="978" y="48"/>
                  </a:lnTo>
                  <a:lnTo>
                    <a:pt x="978" y="44"/>
                  </a:lnTo>
                  <a:lnTo>
                    <a:pt x="980" y="44"/>
                  </a:lnTo>
                  <a:lnTo>
                    <a:pt x="983" y="44"/>
                  </a:lnTo>
                  <a:lnTo>
                    <a:pt x="985" y="44"/>
                  </a:lnTo>
                  <a:lnTo>
                    <a:pt x="985" y="42"/>
                  </a:lnTo>
                  <a:lnTo>
                    <a:pt x="988" y="4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1" name="Freeform 15"/>
            <p:cNvSpPr>
              <a:spLocks/>
            </p:cNvSpPr>
            <p:nvPr/>
          </p:nvSpPr>
          <p:spPr bwMode="auto">
            <a:xfrm>
              <a:off x="13476866" y="1427759"/>
              <a:ext cx="1028953" cy="2139568"/>
            </a:xfrm>
            <a:custGeom>
              <a:avLst/>
              <a:gdLst>
                <a:gd name="T0" fmla="*/ 588 w 693"/>
                <a:gd name="T1" fmla="*/ 80 h 1441"/>
                <a:gd name="T2" fmla="*/ 562 w 693"/>
                <a:gd name="T3" fmla="*/ 135 h 1441"/>
                <a:gd name="T4" fmla="*/ 548 w 693"/>
                <a:gd name="T5" fmla="*/ 205 h 1441"/>
                <a:gd name="T6" fmla="*/ 599 w 693"/>
                <a:gd name="T7" fmla="*/ 212 h 1441"/>
                <a:gd name="T8" fmla="*/ 583 w 693"/>
                <a:gd name="T9" fmla="*/ 269 h 1441"/>
                <a:gd name="T10" fmla="*/ 532 w 693"/>
                <a:gd name="T11" fmla="*/ 310 h 1441"/>
                <a:gd name="T12" fmla="*/ 522 w 693"/>
                <a:gd name="T13" fmla="*/ 341 h 1441"/>
                <a:gd name="T14" fmla="*/ 517 w 693"/>
                <a:gd name="T15" fmla="*/ 389 h 1441"/>
                <a:gd name="T16" fmla="*/ 553 w 693"/>
                <a:gd name="T17" fmla="*/ 436 h 1441"/>
                <a:gd name="T18" fmla="*/ 531 w 693"/>
                <a:gd name="T19" fmla="*/ 476 h 1441"/>
                <a:gd name="T20" fmla="*/ 543 w 693"/>
                <a:gd name="T21" fmla="*/ 550 h 1441"/>
                <a:gd name="T22" fmla="*/ 553 w 693"/>
                <a:gd name="T23" fmla="*/ 622 h 1441"/>
                <a:gd name="T24" fmla="*/ 548 w 693"/>
                <a:gd name="T25" fmla="*/ 681 h 1441"/>
                <a:gd name="T26" fmla="*/ 543 w 693"/>
                <a:gd name="T27" fmla="*/ 746 h 1441"/>
                <a:gd name="T28" fmla="*/ 543 w 693"/>
                <a:gd name="T29" fmla="*/ 772 h 1441"/>
                <a:gd name="T30" fmla="*/ 595 w 693"/>
                <a:gd name="T31" fmla="*/ 804 h 1441"/>
                <a:gd name="T32" fmla="*/ 620 w 693"/>
                <a:gd name="T33" fmla="*/ 867 h 1441"/>
                <a:gd name="T34" fmla="*/ 651 w 693"/>
                <a:gd name="T35" fmla="*/ 911 h 1441"/>
                <a:gd name="T36" fmla="*/ 672 w 693"/>
                <a:gd name="T37" fmla="*/ 956 h 1441"/>
                <a:gd name="T38" fmla="*/ 609 w 693"/>
                <a:gd name="T39" fmla="*/ 1002 h 1441"/>
                <a:gd name="T40" fmla="*/ 553 w 693"/>
                <a:gd name="T41" fmla="*/ 1038 h 1441"/>
                <a:gd name="T42" fmla="*/ 522 w 693"/>
                <a:gd name="T43" fmla="*/ 1107 h 1441"/>
                <a:gd name="T44" fmla="*/ 531 w 693"/>
                <a:gd name="T45" fmla="*/ 1168 h 1441"/>
                <a:gd name="T46" fmla="*/ 536 w 693"/>
                <a:gd name="T47" fmla="*/ 1243 h 1441"/>
                <a:gd name="T48" fmla="*/ 573 w 693"/>
                <a:gd name="T49" fmla="*/ 1308 h 1441"/>
                <a:gd name="T50" fmla="*/ 604 w 693"/>
                <a:gd name="T51" fmla="*/ 1366 h 1441"/>
                <a:gd name="T52" fmla="*/ 660 w 693"/>
                <a:gd name="T53" fmla="*/ 1378 h 1441"/>
                <a:gd name="T54" fmla="*/ 644 w 693"/>
                <a:gd name="T55" fmla="*/ 1410 h 1441"/>
                <a:gd name="T56" fmla="*/ 601 w 693"/>
                <a:gd name="T57" fmla="*/ 1434 h 1441"/>
                <a:gd name="T58" fmla="*/ 536 w 693"/>
                <a:gd name="T59" fmla="*/ 1405 h 1441"/>
                <a:gd name="T60" fmla="*/ 538 w 693"/>
                <a:gd name="T61" fmla="*/ 1371 h 1441"/>
                <a:gd name="T62" fmla="*/ 494 w 693"/>
                <a:gd name="T63" fmla="*/ 1387 h 1441"/>
                <a:gd name="T64" fmla="*/ 429 w 693"/>
                <a:gd name="T65" fmla="*/ 1398 h 1441"/>
                <a:gd name="T66" fmla="*/ 366 w 693"/>
                <a:gd name="T67" fmla="*/ 1366 h 1441"/>
                <a:gd name="T68" fmla="*/ 292 w 693"/>
                <a:gd name="T69" fmla="*/ 1366 h 1441"/>
                <a:gd name="T70" fmla="*/ 229 w 693"/>
                <a:gd name="T71" fmla="*/ 1387 h 1441"/>
                <a:gd name="T72" fmla="*/ 168 w 693"/>
                <a:gd name="T73" fmla="*/ 1405 h 1441"/>
                <a:gd name="T74" fmla="*/ 110 w 693"/>
                <a:gd name="T75" fmla="*/ 1426 h 1441"/>
                <a:gd name="T76" fmla="*/ 73 w 693"/>
                <a:gd name="T77" fmla="*/ 1377 h 1441"/>
                <a:gd name="T78" fmla="*/ 47 w 693"/>
                <a:gd name="T79" fmla="*/ 1319 h 1441"/>
                <a:gd name="T80" fmla="*/ 21 w 693"/>
                <a:gd name="T81" fmla="*/ 1249 h 1441"/>
                <a:gd name="T82" fmla="*/ 1 w 693"/>
                <a:gd name="T83" fmla="*/ 1200 h 1441"/>
                <a:gd name="T84" fmla="*/ 44 w 693"/>
                <a:gd name="T85" fmla="*/ 1137 h 1441"/>
                <a:gd name="T86" fmla="*/ 114 w 693"/>
                <a:gd name="T87" fmla="*/ 1103 h 1441"/>
                <a:gd name="T88" fmla="*/ 121 w 693"/>
                <a:gd name="T89" fmla="*/ 1049 h 1441"/>
                <a:gd name="T90" fmla="*/ 142 w 693"/>
                <a:gd name="T91" fmla="*/ 998 h 1441"/>
                <a:gd name="T92" fmla="*/ 166 w 693"/>
                <a:gd name="T93" fmla="*/ 960 h 1441"/>
                <a:gd name="T94" fmla="*/ 163 w 693"/>
                <a:gd name="T95" fmla="*/ 888 h 1441"/>
                <a:gd name="T96" fmla="*/ 136 w 693"/>
                <a:gd name="T97" fmla="*/ 841 h 1441"/>
                <a:gd name="T98" fmla="*/ 140 w 693"/>
                <a:gd name="T99" fmla="*/ 784 h 1441"/>
                <a:gd name="T100" fmla="*/ 136 w 693"/>
                <a:gd name="T101" fmla="*/ 721 h 1441"/>
                <a:gd name="T102" fmla="*/ 157 w 693"/>
                <a:gd name="T103" fmla="*/ 660 h 1441"/>
                <a:gd name="T104" fmla="*/ 171 w 693"/>
                <a:gd name="T105" fmla="*/ 595 h 1441"/>
                <a:gd name="T106" fmla="*/ 145 w 693"/>
                <a:gd name="T107" fmla="*/ 544 h 1441"/>
                <a:gd name="T108" fmla="*/ 135 w 693"/>
                <a:gd name="T109" fmla="*/ 467 h 1441"/>
                <a:gd name="T110" fmla="*/ 110 w 693"/>
                <a:gd name="T111" fmla="*/ 408 h 1441"/>
                <a:gd name="T112" fmla="*/ 119 w 693"/>
                <a:gd name="T113" fmla="*/ 348 h 1441"/>
                <a:gd name="T114" fmla="*/ 110 w 693"/>
                <a:gd name="T115" fmla="*/ 280 h 1441"/>
                <a:gd name="T116" fmla="*/ 119 w 693"/>
                <a:gd name="T117" fmla="*/ 236 h 1441"/>
                <a:gd name="T118" fmla="*/ 136 w 693"/>
                <a:gd name="T119" fmla="*/ 196 h 1441"/>
                <a:gd name="T120" fmla="*/ 213 w 693"/>
                <a:gd name="T121" fmla="*/ 135 h 1441"/>
                <a:gd name="T122" fmla="*/ 338 w 693"/>
                <a:gd name="T123" fmla="*/ 75 h 1441"/>
                <a:gd name="T124" fmla="*/ 462 w 693"/>
                <a:gd name="T125" fmla="*/ 14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1441">
                  <a:moveTo>
                    <a:pt x="517" y="12"/>
                  </a:moveTo>
                  <a:lnTo>
                    <a:pt x="520" y="17"/>
                  </a:lnTo>
                  <a:lnTo>
                    <a:pt x="522" y="17"/>
                  </a:lnTo>
                  <a:lnTo>
                    <a:pt x="522" y="19"/>
                  </a:lnTo>
                  <a:lnTo>
                    <a:pt x="527" y="22"/>
                  </a:lnTo>
                  <a:lnTo>
                    <a:pt x="531" y="24"/>
                  </a:lnTo>
                  <a:lnTo>
                    <a:pt x="532" y="28"/>
                  </a:lnTo>
                  <a:lnTo>
                    <a:pt x="536" y="28"/>
                  </a:lnTo>
                  <a:lnTo>
                    <a:pt x="541" y="29"/>
                  </a:lnTo>
                  <a:lnTo>
                    <a:pt x="543" y="29"/>
                  </a:lnTo>
                  <a:lnTo>
                    <a:pt x="548" y="29"/>
                  </a:lnTo>
                  <a:lnTo>
                    <a:pt x="553" y="33"/>
                  </a:lnTo>
                  <a:lnTo>
                    <a:pt x="557" y="33"/>
                  </a:lnTo>
                  <a:lnTo>
                    <a:pt x="559" y="33"/>
                  </a:lnTo>
                  <a:lnTo>
                    <a:pt x="569" y="33"/>
                  </a:lnTo>
                  <a:lnTo>
                    <a:pt x="573" y="33"/>
                  </a:lnTo>
                  <a:lnTo>
                    <a:pt x="574" y="29"/>
                  </a:lnTo>
                  <a:lnTo>
                    <a:pt x="578" y="29"/>
                  </a:lnTo>
                  <a:lnTo>
                    <a:pt x="585" y="33"/>
                  </a:lnTo>
                  <a:lnTo>
                    <a:pt x="588" y="35"/>
                  </a:lnTo>
                  <a:lnTo>
                    <a:pt x="590" y="40"/>
                  </a:lnTo>
                  <a:lnTo>
                    <a:pt x="594" y="43"/>
                  </a:lnTo>
                  <a:lnTo>
                    <a:pt x="594" y="45"/>
                  </a:lnTo>
                  <a:lnTo>
                    <a:pt x="595" y="50"/>
                  </a:lnTo>
                  <a:lnTo>
                    <a:pt x="599" y="54"/>
                  </a:lnTo>
                  <a:lnTo>
                    <a:pt x="599" y="56"/>
                  </a:lnTo>
                  <a:lnTo>
                    <a:pt x="601" y="59"/>
                  </a:lnTo>
                  <a:lnTo>
                    <a:pt x="599" y="59"/>
                  </a:lnTo>
                  <a:lnTo>
                    <a:pt x="599" y="61"/>
                  </a:lnTo>
                  <a:lnTo>
                    <a:pt x="595" y="61"/>
                  </a:lnTo>
                  <a:lnTo>
                    <a:pt x="595" y="64"/>
                  </a:lnTo>
                  <a:lnTo>
                    <a:pt x="599" y="64"/>
                  </a:lnTo>
                  <a:lnTo>
                    <a:pt x="599" y="66"/>
                  </a:lnTo>
                  <a:lnTo>
                    <a:pt x="595" y="66"/>
                  </a:lnTo>
                  <a:lnTo>
                    <a:pt x="595" y="70"/>
                  </a:lnTo>
                  <a:lnTo>
                    <a:pt x="594" y="70"/>
                  </a:lnTo>
                  <a:lnTo>
                    <a:pt x="594" y="71"/>
                  </a:lnTo>
                  <a:lnTo>
                    <a:pt x="594" y="75"/>
                  </a:lnTo>
                  <a:lnTo>
                    <a:pt x="594" y="77"/>
                  </a:lnTo>
                  <a:lnTo>
                    <a:pt x="594" y="80"/>
                  </a:lnTo>
                  <a:lnTo>
                    <a:pt x="590" y="80"/>
                  </a:lnTo>
                  <a:lnTo>
                    <a:pt x="590" y="82"/>
                  </a:lnTo>
                  <a:lnTo>
                    <a:pt x="590" y="80"/>
                  </a:lnTo>
                  <a:lnTo>
                    <a:pt x="588" y="80"/>
                  </a:lnTo>
                  <a:lnTo>
                    <a:pt x="588" y="77"/>
                  </a:lnTo>
                  <a:lnTo>
                    <a:pt x="585" y="77"/>
                  </a:lnTo>
                  <a:lnTo>
                    <a:pt x="583" y="77"/>
                  </a:lnTo>
                  <a:lnTo>
                    <a:pt x="583" y="80"/>
                  </a:lnTo>
                  <a:lnTo>
                    <a:pt x="580" y="80"/>
                  </a:lnTo>
                  <a:lnTo>
                    <a:pt x="580" y="82"/>
                  </a:lnTo>
                  <a:lnTo>
                    <a:pt x="578" y="82"/>
                  </a:lnTo>
                  <a:lnTo>
                    <a:pt x="574" y="82"/>
                  </a:lnTo>
                  <a:lnTo>
                    <a:pt x="573" y="82"/>
                  </a:lnTo>
                  <a:lnTo>
                    <a:pt x="573" y="85"/>
                  </a:lnTo>
                  <a:lnTo>
                    <a:pt x="573" y="87"/>
                  </a:lnTo>
                  <a:lnTo>
                    <a:pt x="574" y="87"/>
                  </a:lnTo>
                  <a:lnTo>
                    <a:pt x="578" y="87"/>
                  </a:lnTo>
                  <a:lnTo>
                    <a:pt x="578" y="91"/>
                  </a:lnTo>
                  <a:lnTo>
                    <a:pt x="578" y="87"/>
                  </a:lnTo>
                  <a:lnTo>
                    <a:pt x="578" y="91"/>
                  </a:lnTo>
                  <a:lnTo>
                    <a:pt x="578" y="93"/>
                  </a:lnTo>
                  <a:lnTo>
                    <a:pt x="578" y="96"/>
                  </a:lnTo>
                  <a:lnTo>
                    <a:pt x="578" y="98"/>
                  </a:lnTo>
                  <a:lnTo>
                    <a:pt x="580" y="98"/>
                  </a:lnTo>
                  <a:lnTo>
                    <a:pt x="580" y="101"/>
                  </a:lnTo>
                  <a:lnTo>
                    <a:pt x="578" y="101"/>
                  </a:lnTo>
                  <a:lnTo>
                    <a:pt x="578" y="103"/>
                  </a:lnTo>
                  <a:lnTo>
                    <a:pt x="574" y="103"/>
                  </a:lnTo>
                  <a:lnTo>
                    <a:pt x="574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12"/>
                  </a:lnTo>
                  <a:lnTo>
                    <a:pt x="573" y="112"/>
                  </a:lnTo>
                  <a:lnTo>
                    <a:pt x="569" y="112"/>
                  </a:lnTo>
                  <a:lnTo>
                    <a:pt x="569" y="114"/>
                  </a:lnTo>
                  <a:lnTo>
                    <a:pt x="567" y="114"/>
                  </a:lnTo>
                  <a:lnTo>
                    <a:pt x="564" y="117"/>
                  </a:lnTo>
                  <a:lnTo>
                    <a:pt x="562" y="117"/>
                  </a:lnTo>
                  <a:lnTo>
                    <a:pt x="562" y="119"/>
                  </a:lnTo>
                  <a:lnTo>
                    <a:pt x="564" y="119"/>
                  </a:lnTo>
                  <a:lnTo>
                    <a:pt x="564" y="122"/>
                  </a:lnTo>
                  <a:lnTo>
                    <a:pt x="564" y="124"/>
                  </a:lnTo>
                  <a:lnTo>
                    <a:pt x="562" y="124"/>
                  </a:lnTo>
                  <a:lnTo>
                    <a:pt x="562" y="128"/>
                  </a:lnTo>
                  <a:lnTo>
                    <a:pt x="562" y="129"/>
                  </a:lnTo>
                  <a:lnTo>
                    <a:pt x="562" y="133"/>
                  </a:lnTo>
                  <a:lnTo>
                    <a:pt x="562" y="135"/>
                  </a:lnTo>
                  <a:lnTo>
                    <a:pt x="562" y="138"/>
                  </a:lnTo>
                  <a:lnTo>
                    <a:pt x="562" y="140"/>
                  </a:lnTo>
                  <a:lnTo>
                    <a:pt x="559" y="140"/>
                  </a:lnTo>
                  <a:lnTo>
                    <a:pt x="557" y="140"/>
                  </a:lnTo>
                  <a:lnTo>
                    <a:pt x="553" y="140"/>
                  </a:lnTo>
                  <a:lnTo>
                    <a:pt x="553" y="143"/>
                  </a:lnTo>
                  <a:lnTo>
                    <a:pt x="553" y="145"/>
                  </a:lnTo>
                  <a:lnTo>
                    <a:pt x="557" y="145"/>
                  </a:lnTo>
                  <a:lnTo>
                    <a:pt x="557" y="149"/>
                  </a:lnTo>
                  <a:lnTo>
                    <a:pt x="559" y="149"/>
                  </a:lnTo>
                  <a:lnTo>
                    <a:pt x="559" y="150"/>
                  </a:lnTo>
                  <a:lnTo>
                    <a:pt x="559" y="149"/>
                  </a:lnTo>
                  <a:lnTo>
                    <a:pt x="562" y="149"/>
                  </a:lnTo>
                  <a:lnTo>
                    <a:pt x="562" y="150"/>
                  </a:lnTo>
                  <a:lnTo>
                    <a:pt x="562" y="154"/>
                  </a:lnTo>
                  <a:lnTo>
                    <a:pt x="559" y="154"/>
                  </a:lnTo>
                  <a:lnTo>
                    <a:pt x="559" y="156"/>
                  </a:lnTo>
                  <a:lnTo>
                    <a:pt x="559" y="159"/>
                  </a:lnTo>
                  <a:lnTo>
                    <a:pt x="559" y="161"/>
                  </a:lnTo>
                  <a:lnTo>
                    <a:pt x="559" y="164"/>
                  </a:lnTo>
                  <a:lnTo>
                    <a:pt x="557" y="164"/>
                  </a:lnTo>
                  <a:lnTo>
                    <a:pt x="557" y="166"/>
                  </a:lnTo>
                  <a:lnTo>
                    <a:pt x="557" y="170"/>
                  </a:lnTo>
                  <a:lnTo>
                    <a:pt x="553" y="170"/>
                  </a:lnTo>
                  <a:lnTo>
                    <a:pt x="552" y="170"/>
                  </a:lnTo>
                  <a:lnTo>
                    <a:pt x="552" y="171"/>
                  </a:lnTo>
                  <a:lnTo>
                    <a:pt x="552" y="175"/>
                  </a:lnTo>
                  <a:lnTo>
                    <a:pt x="553" y="175"/>
                  </a:lnTo>
                  <a:lnTo>
                    <a:pt x="553" y="177"/>
                  </a:lnTo>
                  <a:lnTo>
                    <a:pt x="553" y="180"/>
                  </a:lnTo>
                  <a:lnTo>
                    <a:pt x="553" y="182"/>
                  </a:lnTo>
                  <a:lnTo>
                    <a:pt x="552" y="182"/>
                  </a:lnTo>
                  <a:lnTo>
                    <a:pt x="552" y="185"/>
                  </a:lnTo>
                  <a:lnTo>
                    <a:pt x="552" y="187"/>
                  </a:lnTo>
                  <a:lnTo>
                    <a:pt x="552" y="191"/>
                  </a:lnTo>
                  <a:lnTo>
                    <a:pt x="548" y="191"/>
                  </a:lnTo>
                  <a:lnTo>
                    <a:pt x="548" y="194"/>
                  </a:lnTo>
                  <a:lnTo>
                    <a:pt x="548" y="196"/>
                  </a:lnTo>
                  <a:lnTo>
                    <a:pt x="546" y="196"/>
                  </a:lnTo>
                  <a:lnTo>
                    <a:pt x="548" y="196"/>
                  </a:lnTo>
                  <a:lnTo>
                    <a:pt x="548" y="199"/>
                  </a:lnTo>
                  <a:lnTo>
                    <a:pt x="546" y="201"/>
                  </a:lnTo>
                  <a:lnTo>
                    <a:pt x="548" y="201"/>
                  </a:lnTo>
                  <a:lnTo>
                    <a:pt x="548" y="205"/>
                  </a:lnTo>
                  <a:lnTo>
                    <a:pt x="552" y="205"/>
                  </a:lnTo>
                  <a:lnTo>
                    <a:pt x="552" y="206"/>
                  </a:lnTo>
                  <a:lnTo>
                    <a:pt x="552" y="210"/>
                  </a:lnTo>
                  <a:lnTo>
                    <a:pt x="552" y="212"/>
                  </a:lnTo>
                  <a:lnTo>
                    <a:pt x="548" y="212"/>
                  </a:lnTo>
                  <a:lnTo>
                    <a:pt x="548" y="215"/>
                  </a:lnTo>
                  <a:lnTo>
                    <a:pt x="548" y="217"/>
                  </a:lnTo>
                  <a:lnTo>
                    <a:pt x="548" y="220"/>
                  </a:lnTo>
                  <a:lnTo>
                    <a:pt x="552" y="220"/>
                  </a:lnTo>
                  <a:lnTo>
                    <a:pt x="553" y="220"/>
                  </a:lnTo>
                  <a:lnTo>
                    <a:pt x="557" y="220"/>
                  </a:lnTo>
                  <a:lnTo>
                    <a:pt x="557" y="222"/>
                  </a:lnTo>
                  <a:lnTo>
                    <a:pt x="557" y="226"/>
                  </a:lnTo>
                  <a:lnTo>
                    <a:pt x="559" y="226"/>
                  </a:lnTo>
                  <a:lnTo>
                    <a:pt x="562" y="226"/>
                  </a:lnTo>
                  <a:lnTo>
                    <a:pt x="562" y="227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2"/>
                  </a:lnTo>
                  <a:lnTo>
                    <a:pt x="567" y="222"/>
                  </a:lnTo>
                  <a:lnTo>
                    <a:pt x="567" y="220"/>
                  </a:lnTo>
                  <a:lnTo>
                    <a:pt x="564" y="220"/>
                  </a:lnTo>
                  <a:lnTo>
                    <a:pt x="564" y="217"/>
                  </a:lnTo>
                  <a:lnTo>
                    <a:pt x="567" y="217"/>
                  </a:lnTo>
                  <a:lnTo>
                    <a:pt x="567" y="215"/>
                  </a:lnTo>
                  <a:lnTo>
                    <a:pt x="569" y="215"/>
                  </a:lnTo>
                  <a:lnTo>
                    <a:pt x="573" y="215"/>
                  </a:lnTo>
                  <a:lnTo>
                    <a:pt x="573" y="212"/>
                  </a:lnTo>
                  <a:lnTo>
                    <a:pt x="574" y="212"/>
                  </a:lnTo>
                  <a:lnTo>
                    <a:pt x="574" y="210"/>
                  </a:lnTo>
                  <a:lnTo>
                    <a:pt x="574" y="206"/>
                  </a:lnTo>
                  <a:lnTo>
                    <a:pt x="574" y="205"/>
                  </a:lnTo>
                  <a:lnTo>
                    <a:pt x="578" y="205"/>
                  </a:lnTo>
                  <a:lnTo>
                    <a:pt x="580" y="205"/>
                  </a:lnTo>
                  <a:lnTo>
                    <a:pt x="583" y="205"/>
                  </a:lnTo>
                  <a:lnTo>
                    <a:pt x="583" y="206"/>
                  </a:lnTo>
                  <a:lnTo>
                    <a:pt x="583" y="210"/>
                  </a:lnTo>
                  <a:lnTo>
                    <a:pt x="585" y="210"/>
                  </a:lnTo>
                  <a:lnTo>
                    <a:pt x="588" y="210"/>
                  </a:lnTo>
                  <a:lnTo>
                    <a:pt x="590" y="210"/>
                  </a:lnTo>
                  <a:lnTo>
                    <a:pt x="594" y="210"/>
                  </a:lnTo>
                  <a:lnTo>
                    <a:pt x="595" y="210"/>
                  </a:lnTo>
                  <a:lnTo>
                    <a:pt x="595" y="212"/>
                  </a:lnTo>
                  <a:lnTo>
                    <a:pt x="599" y="212"/>
                  </a:lnTo>
                  <a:lnTo>
                    <a:pt x="599" y="215"/>
                  </a:lnTo>
                  <a:lnTo>
                    <a:pt x="595" y="215"/>
                  </a:lnTo>
                  <a:lnTo>
                    <a:pt x="595" y="217"/>
                  </a:lnTo>
                  <a:lnTo>
                    <a:pt x="594" y="217"/>
                  </a:lnTo>
                  <a:lnTo>
                    <a:pt x="594" y="220"/>
                  </a:lnTo>
                  <a:lnTo>
                    <a:pt x="594" y="222"/>
                  </a:lnTo>
                  <a:lnTo>
                    <a:pt x="590" y="222"/>
                  </a:lnTo>
                  <a:lnTo>
                    <a:pt x="594" y="222"/>
                  </a:lnTo>
                  <a:lnTo>
                    <a:pt x="594" y="226"/>
                  </a:lnTo>
                  <a:lnTo>
                    <a:pt x="590" y="226"/>
                  </a:lnTo>
                  <a:lnTo>
                    <a:pt x="590" y="227"/>
                  </a:lnTo>
                  <a:lnTo>
                    <a:pt x="588" y="227"/>
                  </a:lnTo>
                  <a:lnTo>
                    <a:pt x="590" y="227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0" y="231"/>
                  </a:lnTo>
                  <a:lnTo>
                    <a:pt x="594" y="231"/>
                  </a:lnTo>
                  <a:lnTo>
                    <a:pt x="594" y="233"/>
                  </a:lnTo>
                  <a:lnTo>
                    <a:pt x="590" y="233"/>
                  </a:lnTo>
                  <a:lnTo>
                    <a:pt x="594" y="233"/>
                  </a:lnTo>
                  <a:lnTo>
                    <a:pt x="594" y="236"/>
                  </a:lnTo>
                  <a:lnTo>
                    <a:pt x="594" y="238"/>
                  </a:lnTo>
                  <a:lnTo>
                    <a:pt x="590" y="238"/>
                  </a:lnTo>
                  <a:lnTo>
                    <a:pt x="590" y="241"/>
                  </a:lnTo>
                  <a:lnTo>
                    <a:pt x="588" y="241"/>
                  </a:lnTo>
                  <a:lnTo>
                    <a:pt x="590" y="241"/>
                  </a:lnTo>
                  <a:lnTo>
                    <a:pt x="588" y="241"/>
                  </a:lnTo>
                  <a:lnTo>
                    <a:pt x="588" y="243"/>
                  </a:lnTo>
                  <a:lnTo>
                    <a:pt x="590" y="243"/>
                  </a:lnTo>
                  <a:lnTo>
                    <a:pt x="590" y="247"/>
                  </a:lnTo>
                  <a:lnTo>
                    <a:pt x="590" y="248"/>
                  </a:lnTo>
                  <a:lnTo>
                    <a:pt x="588" y="248"/>
                  </a:lnTo>
                  <a:lnTo>
                    <a:pt x="585" y="248"/>
                  </a:lnTo>
                  <a:lnTo>
                    <a:pt x="585" y="252"/>
                  </a:lnTo>
                  <a:lnTo>
                    <a:pt x="585" y="254"/>
                  </a:lnTo>
                  <a:lnTo>
                    <a:pt x="588" y="254"/>
                  </a:lnTo>
                  <a:lnTo>
                    <a:pt x="588" y="257"/>
                  </a:lnTo>
                  <a:lnTo>
                    <a:pt x="588" y="259"/>
                  </a:lnTo>
                  <a:lnTo>
                    <a:pt x="585" y="259"/>
                  </a:lnTo>
                  <a:lnTo>
                    <a:pt x="585" y="262"/>
                  </a:lnTo>
                  <a:lnTo>
                    <a:pt x="583" y="262"/>
                  </a:lnTo>
                  <a:lnTo>
                    <a:pt x="583" y="264"/>
                  </a:lnTo>
                  <a:lnTo>
                    <a:pt x="583" y="268"/>
                  </a:lnTo>
                  <a:lnTo>
                    <a:pt x="583" y="269"/>
                  </a:lnTo>
                  <a:lnTo>
                    <a:pt x="580" y="269"/>
                  </a:lnTo>
                  <a:lnTo>
                    <a:pt x="580" y="273"/>
                  </a:lnTo>
                  <a:lnTo>
                    <a:pt x="580" y="275"/>
                  </a:lnTo>
                  <a:lnTo>
                    <a:pt x="583" y="275"/>
                  </a:lnTo>
                  <a:lnTo>
                    <a:pt x="583" y="278"/>
                  </a:lnTo>
                  <a:lnTo>
                    <a:pt x="583" y="280"/>
                  </a:lnTo>
                  <a:lnTo>
                    <a:pt x="580" y="280"/>
                  </a:lnTo>
                  <a:lnTo>
                    <a:pt x="583" y="280"/>
                  </a:lnTo>
                  <a:lnTo>
                    <a:pt x="583" y="283"/>
                  </a:lnTo>
                  <a:lnTo>
                    <a:pt x="580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74" y="285"/>
                  </a:lnTo>
                  <a:lnTo>
                    <a:pt x="573" y="285"/>
                  </a:lnTo>
                  <a:lnTo>
                    <a:pt x="574" y="289"/>
                  </a:lnTo>
                  <a:lnTo>
                    <a:pt x="574" y="290"/>
                  </a:lnTo>
                  <a:lnTo>
                    <a:pt x="574" y="294"/>
                  </a:lnTo>
                  <a:lnTo>
                    <a:pt x="573" y="294"/>
                  </a:lnTo>
                  <a:lnTo>
                    <a:pt x="573" y="296"/>
                  </a:lnTo>
                  <a:lnTo>
                    <a:pt x="569" y="296"/>
                  </a:lnTo>
                  <a:lnTo>
                    <a:pt x="569" y="299"/>
                  </a:lnTo>
                  <a:lnTo>
                    <a:pt x="567" y="299"/>
                  </a:lnTo>
                  <a:lnTo>
                    <a:pt x="564" y="299"/>
                  </a:lnTo>
                  <a:lnTo>
                    <a:pt x="562" y="299"/>
                  </a:lnTo>
                  <a:lnTo>
                    <a:pt x="559" y="299"/>
                  </a:lnTo>
                  <a:lnTo>
                    <a:pt x="559" y="301"/>
                  </a:lnTo>
                  <a:lnTo>
                    <a:pt x="557" y="301"/>
                  </a:lnTo>
                  <a:lnTo>
                    <a:pt x="553" y="301"/>
                  </a:lnTo>
                  <a:lnTo>
                    <a:pt x="552" y="301"/>
                  </a:lnTo>
                  <a:lnTo>
                    <a:pt x="548" y="301"/>
                  </a:lnTo>
                  <a:lnTo>
                    <a:pt x="548" y="304"/>
                  </a:lnTo>
                  <a:lnTo>
                    <a:pt x="548" y="306"/>
                  </a:lnTo>
                  <a:lnTo>
                    <a:pt x="546" y="306"/>
                  </a:lnTo>
                  <a:lnTo>
                    <a:pt x="546" y="304"/>
                  </a:lnTo>
                  <a:lnTo>
                    <a:pt x="543" y="304"/>
                  </a:lnTo>
                  <a:lnTo>
                    <a:pt x="543" y="306"/>
                  </a:lnTo>
                  <a:lnTo>
                    <a:pt x="541" y="306"/>
                  </a:lnTo>
                  <a:lnTo>
                    <a:pt x="541" y="304"/>
                  </a:lnTo>
                  <a:lnTo>
                    <a:pt x="541" y="306"/>
                  </a:lnTo>
                  <a:lnTo>
                    <a:pt x="538" y="306"/>
                  </a:lnTo>
                  <a:lnTo>
                    <a:pt x="538" y="310"/>
                  </a:lnTo>
                  <a:lnTo>
                    <a:pt x="536" y="310"/>
                  </a:lnTo>
                  <a:lnTo>
                    <a:pt x="536" y="306"/>
                  </a:lnTo>
                  <a:lnTo>
                    <a:pt x="532" y="310"/>
                  </a:lnTo>
                  <a:lnTo>
                    <a:pt x="532" y="306"/>
                  </a:lnTo>
                  <a:lnTo>
                    <a:pt x="532" y="310"/>
                  </a:lnTo>
                  <a:lnTo>
                    <a:pt x="532" y="306"/>
                  </a:lnTo>
                  <a:lnTo>
                    <a:pt x="531" y="306"/>
                  </a:lnTo>
                  <a:lnTo>
                    <a:pt x="531" y="304"/>
                  </a:lnTo>
                  <a:lnTo>
                    <a:pt x="527" y="304"/>
                  </a:lnTo>
                  <a:lnTo>
                    <a:pt x="525" y="304"/>
                  </a:lnTo>
                  <a:lnTo>
                    <a:pt x="525" y="306"/>
                  </a:lnTo>
                  <a:lnTo>
                    <a:pt x="522" y="306"/>
                  </a:lnTo>
                  <a:lnTo>
                    <a:pt x="522" y="304"/>
                  </a:lnTo>
                  <a:lnTo>
                    <a:pt x="520" y="304"/>
                  </a:lnTo>
                  <a:lnTo>
                    <a:pt x="520" y="301"/>
                  </a:lnTo>
                  <a:lnTo>
                    <a:pt x="517" y="301"/>
                  </a:lnTo>
                  <a:lnTo>
                    <a:pt x="517" y="304"/>
                  </a:lnTo>
                  <a:lnTo>
                    <a:pt x="517" y="301"/>
                  </a:lnTo>
                  <a:lnTo>
                    <a:pt x="515" y="301"/>
                  </a:lnTo>
                  <a:lnTo>
                    <a:pt x="511" y="301"/>
                  </a:lnTo>
                  <a:lnTo>
                    <a:pt x="511" y="304"/>
                  </a:lnTo>
                  <a:lnTo>
                    <a:pt x="511" y="306"/>
                  </a:lnTo>
                  <a:lnTo>
                    <a:pt x="511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5" y="315"/>
                  </a:lnTo>
                  <a:lnTo>
                    <a:pt x="511" y="315"/>
                  </a:lnTo>
                  <a:lnTo>
                    <a:pt x="510" y="315"/>
                  </a:lnTo>
                  <a:lnTo>
                    <a:pt x="510" y="317"/>
                  </a:lnTo>
                  <a:lnTo>
                    <a:pt x="511" y="317"/>
                  </a:lnTo>
                  <a:lnTo>
                    <a:pt x="511" y="320"/>
                  </a:lnTo>
                  <a:lnTo>
                    <a:pt x="510" y="320"/>
                  </a:lnTo>
                  <a:lnTo>
                    <a:pt x="510" y="322"/>
                  </a:lnTo>
                  <a:lnTo>
                    <a:pt x="506" y="322"/>
                  </a:lnTo>
                  <a:lnTo>
                    <a:pt x="510" y="322"/>
                  </a:lnTo>
                  <a:lnTo>
                    <a:pt x="511" y="322"/>
                  </a:lnTo>
                  <a:lnTo>
                    <a:pt x="511" y="325"/>
                  </a:lnTo>
                  <a:lnTo>
                    <a:pt x="515" y="325"/>
                  </a:lnTo>
                  <a:lnTo>
                    <a:pt x="515" y="327"/>
                  </a:lnTo>
                  <a:lnTo>
                    <a:pt x="517" y="327"/>
                  </a:lnTo>
                  <a:lnTo>
                    <a:pt x="517" y="331"/>
                  </a:lnTo>
                  <a:lnTo>
                    <a:pt x="517" y="333"/>
                  </a:lnTo>
                  <a:lnTo>
                    <a:pt x="520" y="333"/>
                  </a:lnTo>
                  <a:lnTo>
                    <a:pt x="522" y="333"/>
                  </a:lnTo>
                  <a:lnTo>
                    <a:pt x="522" y="336"/>
                  </a:lnTo>
                  <a:lnTo>
                    <a:pt x="522" y="338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7"/>
                  </a:lnTo>
                  <a:lnTo>
                    <a:pt x="525" y="347"/>
                  </a:lnTo>
                  <a:lnTo>
                    <a:pt x="525" y="348"/>
                  </a:lnTo>
                  <a:lnTo>
                    <a:pt x="527" y="348"/>
                  </a:lnTo>
                  <a:lnTo>
                    <a:pt x="527" y="352"/>
                  </a:lnTo>
                  <a:lnTo>
                    <a:pt x="525" y="352"/>
                  </a:lnTo>
                  <a:lnTo>
                    <a:pt x="522" y="352"/>
                  </a:lnTo>
                  <a:lnTo>
                    <a:pt x="522" y="354"/>
                  </a:lnTo>
                  <a:lnTo>
                    <a:pt x="522" y="357"/>
                  </a:lnTo>
                  <a:lnTo>
                    <a:pt x="520" y="357"/>
                  </a:lnTo>
                  <a:lnTo>
                    <a:pt x="517" y="357"/>
                  </a:lnTo>
                  <a:lnTo>
                    <a:pt x="517" y="359"/>
                  </a:lnTo>
                  <a:lnTo>
                    <a:pt x="520" y="359"/>
                  </a:lnTo>
                  <a:lnTo>
                    <a:pt x="517" y="359"/>
                  </a:lnTo>
                  <a:lnTo>
                    <a:pt x="517" y="362"/>
                  </a:lnTo>
                  <a:lnTo>
                    <a:pt x="515" y="362"/>
                  </a:lnTo>
                  <a:lnTo>
                    <a:pt x="515" y="364"/>
                  </a:lnTo>
                  <a:lnTo>
                    <a:pt x="517" y="364"/>
                  </a:lnTo>
                  <a:lnTo>
                    <a:pt x="515" y="364"/>
                  </a:lnTo>
                  <a:lnTo>
                    <a:pt x="511" y="364"/>
                  </a:lnTo>
                  <a:lnTo>
                    <a:pt x="510" y="364"/>
                  </a:lnTo>
                  <a:lnTo>
                    <a:pt x="506" y="368"/>
                  </a:lnTo>
                  <a:lnTo>
                    <a:pt x="504" y="368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501" y="368"/>
                  </a:lnTo>
                  <a:lnTo>
                    <a:pt x="499" y="368"/>
                  </a:lnTo>
                  <a:lnTo>
                    <a:pt x="501" y="368"/>
                  </a:lnTo>
                  <a:lnTo>
                    <a:pt x="501" y="369"/>
                  </a:lnTo>
                  <a:lnTo>
                    <a:pt x="499" y="369"/>
                  </a:lnTo>
                  <a:lnTo>
                    <a:pt x="496" y="373"/>
                  </a:lnTo>
                  <a:lnTo>
                    <a:pt x="499" y="376"/>
                  </a:lnTo>
                  <a:lnTo>
                    <a:pt x="499" y="378"/>
                  </a:lnTo>
                  <a:lnTo>
                    <a:pt x="501" y="378"/>
                  </a:lnTo>
                  <a:lnTo>
                    <a:pt x="504" y="378"/>
                  </a:lnTo>
                  <a:lnTo>
                    <a:pt x="506" y="378"/>
                  </a:lnTo>
                  <a:lnTo>
                    <a:pt x="510" y="378"/>
                  </a:lnTo>
                  <a:lnTo>
                    <a:pt x="511" y="378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1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7" y="392"/>
                  </a:lnTo>
                  <a:lnTo>
                    <a:pt x="520" y="392"/>
                  </a:lnTo>
                  <a:lnTo>
                    <a:pt x="520" y="394"/>
                  </a:lnTo>
                  <a:lnTo>
                    <a:pt x="520" y="392"/>
                  </a:lnTo>
                  <a:lnTo>
                    <a:pt x="522" y="392"/>
                  </a:lnTo>
                  <a:lnTo>
                    <a:pt x="522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7" y="387"/>
                  </a:lnTo>
                  <a:lnTo>
                    <a:pt x="527" y="389"/>
                  </a:lnTo>
                  <a:lnTo>
                    <a:pt x="527" y="392"/>
                  </a:lnTo>
                  <a:lnTo>
                    <a:pt x="531" y="392"/>
                  </a:lnTo>
                  <a:lnTo>
                    <a:pt x="531" y="394"/>
                  </a:lnTo>
                  <a:lnTo>
                    <a:pt x="531" y="397"/>
                  </a:lnTo>
                  <a:lnTo>
                    <a:pt x="532" y="397"/>
                  </a:lnTo>
                  <a:lnTo>
                    <a:pt x="532" y="399"/>
                  </a:lnTo>
                  <a:lnTo>
                    <a:pt x="536" y="399"/>
                  </a:lnTo>
                  <a:lnTo>
                    <a:pt x="536" y="403"/>
                  </a:lnTo>
                  <a:lnTo>
                    <a:pt x="536" y="404"/>
                  </a:lnTo>
                  <a:lnTo>
                    <a:pt x="536" y="408"/>
                  </a:lnTo>
                  <a:lnTo>
                    <a:pt x="532" y="408"/>
                  </a:lnTo>
                  <a:lnTo>
                    <a:pt x="532" y="410"/>
                  </a:lnTo>
                  <a:lnTo>
                    <a:pt x="536" y="410"/>
                  </a:lnTo>
                  <a:lnTo>
                    <a:pt x="536" y="413"/>
                  </a:lnTo>
                  <a:lnTo>
                    <a:pt x="536" y="415"/>
                  </a:lnTo>
                  <a:lnTo>
                    <a:pt x="538" y="415"/>
                  </a:lnTo>
                  <a:lnTo>
                    <a:pt x="538" y="418"/>
                  </a:lnTo>
                  <a:lnTo>
                    <a:pt x="538" y="420"/>
                  </a:lnTo>
                  <a:lnTo>
                    <a:pt x="541" y="420"/>
                  </a:lnTo>
                  <a:lnTo>
                    <a:pt x="541" y="424"/>
                  </a:lnTo>
                  <a:lnTo>
                    <a:pt x="543" y="424"/>
                  </a:lnTo>
                  <a:lnTo>
                    <a:pt x="543" y="425"/>
                  </a:lnTo>
                  <a:lnTo>
                    <a:pt x="541" y="425"/>
                  </a:lnTo>
                  <a:lnTo>
                    <a:pt x="543" y="425"/>
                  </a:lnTo>
                  <a:lnTo>
                    <a:pt x="543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8" y="431"/>
                  </a:lnTo>
                  <a:lnTo>
                    <a:pt x="546" y="431"/>
                  </a:lnTo>
                  <a:lnTo>
                    <a:pt x="548" y="431"/>
                  </a:lnTo>
                  <a:lnTo>
                    <a:pt x="548" y="434"/>
                  </a:lnTo>
                  <a:lnTo>
                    <a:pt x="552" y="434"/>
                  </a:lnTo>
                  <a:lnTo>
                    <a:pt x="552" y="436"/>
                  </a:lnTo>
                  <a:lnTo>
                    <a:pt x="553" y="436"/>
                  </a:lnTo>
                  <a:lnTo>
                    <a:pt x="557" y="436"/>
                  </a:lnTo>
                  <a:lnTo>
                    <a:pt x="557" y="439"/>
                  </a:lnTo>
                  <a:lnTo>
                    <a:pt x="557" y="441"/>
                  </a:lnTo>
                  <a:lnTo>
                    <a:pt x="557" y="445"/>
                  </a:lnTo>
                  <a:lnTo>
                    <a:pt x="559" y="445"/>
                  </a:lnTo>
                  <a:lnTo>
                    <a:pt x="559" y="446"/>
                  </a:lnTo>
                  <a:lnTo>
                    <a:pt x="562" y="446"/>
                  </a:lnTo>
                  <a:lnTo>
                    <a:pt x="562" y="450"/>
                  </a:lnTo>
                  <a:lnTo>
                    <a:pt x="562" y="452"/>
                  </a:lnTo>
                  <a:lnTo>
                    <a:pt x="562" y="455"/>
                  </a:lnTo>
                  <a:lnTo>
                    <a:pt x="562" y="457"/>
                  </a:lnTo>
                  <a:lnTo>
                    <a:pt x="559" y="457"/>
                  </a:lnTo>
                  <a:lnTo>
                    <a:pt x="557" y="457"/>
                  </a:lnTo>
                  <a:lnTo>
                    <a:pt x="553" y="457"/>
                  </a:lnTo>
                  <a:lnTo>
                    <a:pt x="553" y="460"/>
                  </a:lnTo>
                  <a:lnTo>
                    <a:pt x="552" y="460"/>
                  </a:lnTo>
                  <a:lnTo>
                    <a:pt x="552" y="462"/>
                  </a:lnTo>
                  <a:lnTo>
                    <a:pt x="548" y="462"/>
                  </a:lnTo>
                  <a:lnTo>
                    <a:pt x="548" y="466"/>
                  </a:lnTo>
                  <a:lnTo>
                    <a:pt x="546" y="466"/>
                  </a:lnTo>
                  <a:lnTo>
                    <a:pt x="548" y="466"/>
                  </a:lnTo>
                  <a:lnTo>
                    <a:pt x="546" y="466"/>
                  </a:lnTo>
                  <a:lnTo>
                    <a:pt x="546" y="467"/>
                  </a:lnTo>
                  <a:lnTo>
                    <a:pt x="546" y="466"/>
                  </a:lnTo>
                  <a:lnTo>
                    <a:pt x="543" y="466"/>
                  </a:lnTo>
                  <a:lnTo>
                    <a:pt x="541" y="466"/>
                  </a:lnTo>
                  <a:lnTo>
                    <a:pt x="538" y="466"/>
                  </a:lnTo>
                  <a:lnTo>
                    <a:pt x="538" y="462"/>
                  </a:lnTo>
                  <a:lnTo>
                    <a:pt x="536" y="462"/>
                  </a:lnTo>
                  <a:lnTo>
                    <a:pt x="532" y="462"/>
                  </a:lnTo>
                  <a:lnTo>
                    <a:pt x="532" y="460"/>
                  </a:lnTo>
                  <a:lnTo>
                    <a:pt x="532" y="457"/>
                  </a:lnTo>
                  <a:lnTo>
                    <a:pt x="532" y="460"/>
                  </a:lnTo>
                  <a:lnTo>
                    <a:pt x="531" y="460"/>
                  </a:lnTo>
                  <a:lnTo>
                    <a:pt x="531" y="462"/>
                  </a:lnTo>
                  <a:lnTo>
                    <a:pt x="527" y="462"/>
                  </a:lnTo>
                  <a:lnTo>
                    <a:pt x="527" y="466"/>
                  </a:lnTo>
                  <a:lnTo>
                    <a:pt x="527" y="467"/>
                  </a:lnTo>
                  <a:lnTo>
                    <a:pt x="531" y="467"/>
                  </a:lnTo>
                  <a:lnTo>
                    <a:pt x="531" y="471"/>
                  </a:lnTo>
                  <a:lnTo>
                    <a:pt x="532" y="471"/>
                  </a:lnTo>
                  <a:lnTo>
                    <a:pt x="532" y="473"/>
                  </a:lnTo>
                  <a:lnTo>
                    <a:pt x="532" y="476"/>
                  </a:lnTo>
                  <a:lnTo>
                    <a:pt x="531" y="476"/>
                  </a:lnTo>
                  <a:lnTo>
                    <a:pt x="531" y="478"/>
                  </a:lnTo>
                  <a:lnTo>
                    <a:pt x="527" y="478"/>
                  </a:lnTo>
                  <a:lnTo>
                    <a:pt x="527" y="481"/>
                  </a:lnTo>
                  <a:lnTo>
                    <a:pt x="527" y="483"/>
                  </a:lnTo>
                  <a:lnTo>
                    <a:pt x="531" y="483"/>
                  </a:lnTo>
                  <a:lnTo>
                    <a:pt x="531" y="487"/>
                  </a:lnTo>
                  <a:lnTo>
                    <a:pt x="532" y="487"/>
                  </a:lnTo>
                  <a:lnTo>
                    <a:pt x="532" y="488"/>
                  </a:lnTo>
                  <a:lnTo>
                    <a:pt x="532" y="492"/>
                  </a:lnTo>
                  <a:lnTo>
                    <a:pt x="536" y="492"/>
                  </a:lnTo>
                  <a:lnTo>
                    <a:pt x="536" y="494"/>
                  </a:lnTo>
                  <a:lnTo>
                    <a:pt x="536" y="492"/>
                  </a:lnTo>
                  <a:lnTo>
                    <a:pt x="536" y="494"/>
                  </a:lnTo>
                  <a:lnTo>
                    <a:pt x="538" y="494"/>
                  </a:lnTo>
                  <a:lnTo>
                    <a:pt x="538" y="497"/>
                  </a:lnTo>
                  <a:lnTo>
                    <a:pt x="538" y="499"/>
                  </a:lnTo>
                  <a:lnTo>
                    <a:pt x="538" y="502"/>
                  </a:lnTo>
                  <a:lnTo>
                    <a:pt x="538" y="504"/>
                  </a:lnTo>
                  <a:lnTo>
                    <a:pt x="538" y="508"/>
                  </a:lnTo>
                  <a:lnTo>
                    <a:pt x="541" y="508"/>
                  </a:lnTo>
                  <a:lnTo>
                    <a:pt x="541" y="509"/>
                  </a:lnTo>
                  <a:lnTo>
                    <a:pt x="538" y="509"/>
                  </a:lnTo>
                  <a:lnTo>
                    <a:pt x="541" y="509"/>
                  </a:lnTo>
                  <a:lnTo>
                    <a:pt x="541" y="513"/>
                  </a:lnTo>
                  <a:lnTo>
                    <a:pt x="543" y="513"/>
                  </a:lnTo>
                  <a:lnTo>
                    <a:pt x="541" y="513"/>
                  </a:lnTo>
                  <a:lnTo>
                    <a:pt x="543" y="513"/>
                  </a:lnTo>
                  <a:lnTo>
                    <a:pt x="543" y="515"/>
                  </a:lnTo>
                  <a:lnTo>
                    <a:pt x="543" y="518"/>
                  </a:lnTo>
                  <a:lnTo>
                    <a:pt x="543" y="520"/>
                  </a:lnTo>
                  <a:lnTo>
                    <a:pt x="543" y="523"/>
                  </a:lnTo>
                  <a:lnTo>
                    <a:pt x="546" y="523"/>
                  </a:lnTo>
                  <a:lnTo>
                    <a:pt x="546" y="525"/>
                  </a:lnTo>
                  <a:lnTo>
                    <a:pt x="546" y="529"/>
                  </a:lnTo>
                  <a:lnTo>
                    <a:pt x="546" y="530"/>
                  </a:lnTo>
                  <a:lnTo>
                    <a:pt x="546" y="534"/>
                  </a:lnTo>
                  <a:lnTo>
                    <a:pt x="546" y="536"/>
                  </a:lnTo>
                  <a:lnTo>
                    <a:pt x="546" y="539"/>
                  </a:lnTo>
                  <a:lnTo>
                    <a:pt x="543" y="541"/>
                  </a:lnTo>
                  <a:lnTo>
                    <a:pt x="541" y="541"/>
                  </a:lnTo>
                  <a:lnTo>
                    <a:pt x="541" y="544"/>
                  </a:lnTo>
                  <a:lnTo>
                    <a:pt x="543" y="544"/>
                  </a:lnTo>
                  <a:lnTo>
                    <a:pt x="543" y="546"/>
                  </a:lnTo>
                  <a:lnTo>
                    <a:pt x="543" y="550"/>
                  </a:lnTo>
                  <a:lnTo>
                    <a:pt x="541" y="550"/>
                  </a:lnTo>
                  <a:lnTo>
                    <a:pt x="543" y="550"/>
                  </a:lnTo>
                  <a:lnTo>
                    <a:pt x="543" y="551"/>
                  </a:lnTo>
                  <a:lnTo>
                    <a:pt x="543" y="555"/>
                  </a:lnTo>
                  <a:lnTo>
                    <a:pt x="541" y="555"/>
                  </a:lnTo>
                  <a:lnTo>
                    <a:pt x="541" y="557"/>
                  </a:lnTo>
                  <a:lnTo>
                    <a:pt x="541" y="560"/>
                  </a:lnTo>
                  <a:lnTo>
                    <a:pt x="541" y="564"/>
                  </a:lnTo>
                  <a:lnTo>
                    <a:pt x="538" y="564"/>
                  </a:lnTo>
                  <a:lnTo>
                    <a:pt x="538" y="565"/>
                  </a:lnTo>
                  <a:lnTo>
                    <a:pt x="538" y="569"/>
                  </a:lnTo>
                  <a:lnTo>
                    <a:pt x="538" y="571"/>
                  </a:lnTo>
                  <a:lnTo>
                    <a:pt x="541" y="571"/>
                  </a:lnTo>
                  <a:lnTo>
                    <a:pt x="541" y="574"/>
                  </a:lnTo>
                  <a:lnTo>
                    <a:pt x="538" y="574"/>
                  </a:lnTo>
                  <a:lnTo>
                    <a:pt x="538" y="576"/>
                  </a:lnTo>
                  <a:lnTo>
                    <a:pt x="538" y="580"/>
                  </a:lnTo>
                  <a:lnTo>
                    <a:pt x="538" y="581"/>
                  </a:lnTo>
                  <a:lnTo>
                    <a:pt x="538" y="585"/>
                  </a:lnTo>
                  <a:lnTo>
                    <a:pt x="538" y="587"/>
                  </a:lnTo>
                  <a:lnTo>
                    <a:pt x="541" y="587"/>
                  </a:lnTo>
                  <a:lnTo>
                    <a:pt x="541" y="590"/>
                  </a:lnTo>
                  <a:lnTo>
                    <a:pt x="538" y="590"/>
                  </a:lnTo>
                  <a:lnTo>
                    <a:pt x="541" y="590"/>
                  </a:lnTo>
                  <a:lnTo>
                    <a:pt x="541" y="592"/>
                  </a:lnTo>
                  <a:lnTo>
                    <a:pt x="543" y="592"/>
                  </a:lnTo>
                  <a:lnTo>
                    <a:pt x="543" y="595"/>
                  </a:lnTo>
                  <a:lnTo>
                    <a:pt x="543" y="597"/>
                  </a:lnTo>
                  <a:lnTo>
                    <a:pt x="543" y="601"/>
                  </a:lnTo>
                  <a:lnTo>
                    <a:pt x="543" y="602"/>
                  </a:lnTo>
                  <a:lnTo>
                    <a:pt x="543" y="606"/>
                  </a:lnTo>
                  <a:lnTo>
                    <a:pt x="546" y="608"/>
                  </a:lnTo>
                  <a:lnTo>
                    <a:pt x="543" y="608"/>
                  </a:lnTo>
                  <a:lnTo>
                    <a:pt x="543" y="611"/>
                  </a:lnTo>
                  <a:lnTo>
                    <a:pt x="543" y="613"/>
                  </a:lnTo>
                  <a:lnTo>
                    <a:pt x="546" y="613"/>
                  </a:lnTo>
                  <a:lnTo>
                    <a:pt x="548" y="613"/>
                  </a:lnTo>
                  <a:lnTo>
                    <a:pt x="548" y="616"/>
                  </a:lnTo>
                  <a:lnTo>
                    <a:pt x="546" y="616"/>
                  </a:lnTo>
                  <a:lnTo>
                    <a:pt x="546" y="618"/>
                  </a:lnTo>
                  <a:lnTo>
                    <a:pt x="548" y="618"/>
                  </a:lnTo>
                  <a:lnTo>
                    <a:pt x="548" y="622"/>
                  </a:lnTo>
                  <a:lnTo>
                    <a:pt x="552" y="622"/>
                  </a:lnTo>
                  <a:lnTo>
                    <a:pt x="553" y="622"/>
                  </a:lnTo>
                  <a:lnTo>
                    <a:pt x="553" y="623"/>
                  </a:lnTo>
                  <a:lnTo>
                    <a:pt x="557" y="623"/>
                  </a:lnTo>
                  <a:lnTo>
                    <a:pt x="559" y="623"/>
                  </a:lnTo>
                  <a:lnTo>
                    <a:pt x="559" y="627"/>
                  </a:lnTo>
                  <a:lnTo>
                    <a:pt x="557" y="627"/>
                  </a:lnTo>
                  <a:lnTo>
                    <a:pt x="559" y="627"/>
                  </a:lnTo>
                  <a:lnTo>
                    <a:pt x="557" y="627"/>
                  </a:lnTo>
                  <a:lnTo>
                    <a:pt x="557" y="629"/>
                  </a:lnTo>
                  <a:lnTo>
                    <a:pt x="557" y="632"/>
                  </a:lnTo>
                  <a:lnTo>
                    <a:pt x="557" y="634"/>
                  </a:lnTo>
                  <a:lnTo>
                    <a:pt x="559" y="634"/>
                  </a:lnTo>
                  <a:lnTo>
                    <a:pt x="559" y="637"/>
                  </a:lnTo>
                  <a:lnTo>
                    <a:pt x="557" y="637"/>
                  </a:lnTo>
                  <a:lnTo>
                    <a:pt x="557" y="639"/>
                  </a:lnTo>
                  <a:lnTo>
                    <a:pt x="553" y="639"/>
                  </a:lnTo>
                  <a:lnTo>
                    <a:pt x="553" y="643"/>
                  </a:lnTo>
                  <a:lnTo>
                    <a:pt x="553" y="644"/>
                  </a:lnTo>
                  <a:lnTo>
                    <a:pt x="557" y="644"/>
                  </a:lnTo>
                  <a:lnTo>
                    <a:pt x="557" y="648"/>
                  </a:lnTo>
                  <a:lnTo>
                    <a:pt x="559" y="648"/>
                  </a:lnTo>
                  <a:lnTo>
                    <a:pt x="562" y="648"/>
                  </a:lnTo>
                  <a:lnTo>
                    <a:pt x="562" y="650"/>
                  </a:lnTo>
                  <a:lnTo>
                    <a:pt x="564" y="650"/>
                  </a:lnTo>
                  <a:lnTo>
                    <a:pt x="564" y="653"/>
                  </a:lnTo>
                  <a:lnTo>
                    <a:pt x="564" y="655"/>
                  </a:lnTo>
                  <a:lnTo>
                    <a:pt x="564" y="658"/>
                  </a:lnTo>
                  <a:lnTo>
                    <a:pt x="562" y="658"/>
                  </a:lnTo>
                  <a:lnTo>
                    <a:pt x="559" y="658"/>
                  </a:lnTo>
                  <a:lnTo>
                    <a:pt x="559" y="660"/>
                  </a:lnTo>
                  <a:lnTo>
                    <a:pt x="557" y="660"/>
                  </a:lnTo>
                  <a:lnTo>
                    <a:pt x="557" y="664"/>
                  </a:lnTo>
                  <a:lnTo>
                    <a:pt x="557" y="665"/>
                  </a:lnTo>
                  <a:lnTo>
                    <a:pt x="557" y="669"/>
                  </a:lnTo>
                  <a:lnTo>
                    <a:pt x="559" y="669"/>
                  </a:lnTo>
                  <a:lnTo>
                    <a:pt x="559" y="671"/>
                  </a:lnTo>
                  <a:lnTo>
                    <a:pt x="559" y="674"/>
                  </a:lnTo>
                  <a:lnTo>
                    <a:pt x="557" y="674"/>
                  </a:lnTo>
                  <a:lnTo>
                    <a:pt x="553" y="674"/>
                  </a:lnTo>
                  <a:lnTo>
                    <a:pt x="552" y="674"/>
                  </a:lnTo>
                  <a:lnTo>
                    <a:pt x="552" y="676"/>
                  </a:lnTo>
                  <a:lnTo>
                    <a:pt x="548" y="676"/>
                  </a:lnTo>
                  <a:lnTo>
                    <a:pt x="548" y="679"/>
                  </a:lnTo>
                  <a:lnTo>
                    <a:pt x="552" y="679"/>
                  </a:lnTo>
                  <a:lnTo>
                    <a:pt x="548" y="681"/>
                  </a:lnTo>
                  <a:lnTo>
                    <a:pt x="552" y="681"/>
                  </a:lnTo>
                  <a:lnTo>
                    <a:pt x="552" y="685"/>
                  </a:lnTo>
                  <a:lnTo>
                    <a:pt x="552" y="686"/>
                  </a:lnTo>
                  <a:lnTo>
                    <a:pt x="548" y="686"/>
                  </a:lnTo>
                  <a:lnTo>
                    <a:pt x="548" y="690"/>
                  </a:lnTo>
                  <a:lnTo>
                    <a:pt x="546" y="690"/>
                  </a:lnTo>
                  <a:lnTo>
                    <a:pt x="546" y="692"/>
                  </a:lnTo>
                  <a:lnTo>
                    <a:pt x="543" y="692"/>
                  </a:lnTo>
                  <a:lnTo>
                    <a:pt x="541" y="692"/>
                  </a:lnTo>
                  <a:lnTo>
                    <a:pt x="543" y="692"/>
                  </a:lnTo>
                  <a:lnTo>
                    <a:pt x="543" y="695"/>
                  </a:lnTo>
                  <a:lnTo>
                    <a:pt x="543" y="697"/>
                  </a:lnTo>
                  <a:lnTo>
                    <a:pt x="541" y="697"/>
                  </a:lnTo>
                  <a:lnTo>
                    <a:pt x="541" y="700"/>
                  </a:lnTo>
                  <a:lnTo>
                    <a:pt x="541" y="702"/>
                  </a:lnTo>
                  <a:lnTo>
                    <a:pt x="538" y="702"/>
                  </a:lnTo>
                  <a:lnTo>
                    <a:pt x="541" y="702"/>
                  </a:lnTo>
                  <a:lnTo>
                    <a:pt x="541" y="706"/>
                  </a:lnTo>
                  <a:lnTo>
                    <a:pt x="543" y="706"/>
                  </a:lnTo>
                  <a:lnTo>
                    <a:pt x="543" y="707"/>
                  </a:lnTo>
                  <a:lnTo>
                    <a:pt x="541" y="707"/>
                  </a:lnTo>
                  <a:lnTo>
                    <a:pt x="543" y="707"/>
                  </a:lnTo>
                  <a:lnTo>
                    <a:pt x="543" y="711"/>
                  </a:lnTo>
                  <a:lnTo>
                    <a:pt x="541" y="711"/>
                  </a:lnTo>
                  <a:lnTo>
                    <a:pt x="543" y="711"/>
                  </a:lnTo>
                  <a:lnTo>
                    <a:pt x="543" y="713"/>
                  </a:lnTo>
                  <a:lnTo>
                    <a:pt x="543" y="716"/>
                  </a:lnTo>
                  <a:lnTo>
                    <a:pt x="543" y="718"/>
                  </a:lnTo>
                  <a:lnTo>
                    <a:pt x="543" y="721"/>
                  </a:lnTo>
                  <a:lnTo>
                    <a:pt x="543" y="723"/>
                  </a:lnTo>
                  <a:lnTo>
                    <a:pt x="543" y="727"/>
                  </a:lnTo>
                  <a:lnTo>
                    <a:pt x="543" y="728"/>
                  </a:lnTo>
                  <a:lnTo>
                    <a:pt x="541" y="728"/>
                  </a:lnTo>
                  <a:lnTo>
                    <a:pt x="543" y="728"/>
                  </a:lnTo>
                  <a:lnTo>
                    <a:pt x="543" y="732"/>
                  </a:lnTo>
                  <a:lnTo>
                    <a:pt x="543" y="734"/>
                  </a:lnTo>
                  <a:lnTo>
                    <a:pt x="546" y="734"/>
                  </a:lnTo>
                  <a:lnTo>
                    <a:pt x="546" y="737"/>
                  </a:lnTo>
                  <a:lnTo>
                    <a:pt x="546" y="739"/>
                  </a:lnTo>
                  <a:lnTo>
                    <a:pt x="548" y="739"/>
                  </a:lnTo>
                  <a:lnTo>
                    <a:pt x="548" y="742"/>
                  </a:lnTo>
                  <a:lnTo>
                    <a:pt x="548" y="746"/>
                  </a:lnTo>
                  <a:lnTo>
                    <a:pt x="546" y="746"/>
                  </a:lnTo>
                  <a:lnTo>
                    <a:pt x="543" y="746"/>
                  </a:lnTo>
                  <a:lnTo>
                    <a:pt x="546" y="746"/>
                  </a:lnTo>
                  <a:lnTo>
                    <a:pt x="546" y="748"/>
                  </a:lnTo>
                  <a:lnTo>
                    <a:pt x="548" y="748"/>
                  </a:lnTo>
                  <a:lnTo>
                    <a:pt x="552" y="748"/>
                  </a:lnTo>
                  <a:lnTo>
                    <a:pt x="552" y="751"/>
                  </a:lnTo>
                  <a:lnTo>
                    <a:pt x="553" y="751"/>
                  </a:lnTo>
                  <a:lnTo>
                    <a:pt x="553" y="753"/>
                  </a:lnTo>
                  <a:lnTo>
                    <a:pt x="557" y="753"/>
                  </a:lnTo>
                  <a:lnTo>
                    <a:pt x="557" y="756"/>
                  </a:lnTo>
                  <a:lnTo>
                    <a:pt x="559" y="756"/>
                  </a:lnTo>
                  <a:lnTo>
                    <a:pt x="559" y="758"/>
                  </a:lnTo>
                  <a:lnTo>
                    <a:pt x="557" y="758"/>
                  </a:lnTo>
                  <a:lnTo>
                    <a:pt x="559" y="758"/>
                  </a:lnTo>
                  <a:lnTo>
                    <a:pt x="559" y="762"/>
                  </a:lnTo>
                  <a:lnTo>
                    <a:pt x="557" y="762"/>
                  </a:lnTo>
                  <a:lnTo>
                    <a:pt x="557" y="763"/>
                  </a:lnTo>
                  <a:lnTo>
                    <a:pt x="553" y="763"/>
                  </a:lnTo>
                  <a:lnTo>
                    <a:pt x="552" y="763"/>
                  </a:lnTo>
                  <a:lnTo>
                    <a:pt x="552" y="762"/>
                  </a:lnTo>
                  <a:lnTo>
                    <a:pt x="548" y="762"/>
                  </a:lnTo>
                  <a:lnTo>
                    <a:pt x="548" y="758"/>
                  </a:lnTo>
                  <a:lnTo>
                    <a:pt x="546" y="758"/>
                  </a:lnTo>
                  <a:lnTo>
                    <a:pt x="546" y="756"/>
                  </a:lnTo>
                  <a:lnTo>
                    <a:pt x="546" y="753"/>
                  </a:lnTo>
                  <a:lnTo>
                    <a:pt x="546" y="756"/>
                  </a:lnTo>
                  <a:lnTo>
                    <a:pt x="546" y="758"/>
                  </a:lnTo>
                  <a:lnTo>
                    <a:pt x="543" y="758"/>
                  </a:lnTo>
                  <a:lnTo>
                    <a:pt x="541" y="758"/>
                  </a:lnTo>
                  <a:lnTo>
                    <a:pt x="541" y="756"/>
                  </a:lnTo>
                  <a:lnTo>
                    <a:pt x="538" y="756"/>
                  </a:lnTo>
                  <a:lnTo>
                    <a:pt x="538" y="753"/>
                  </a:lnTo>
                  <a:lnTo>
                    <a:pt x="536" y="753"/>
                  </a:lnTo>
                  <a:lnTo>
                    <a:pt x="536" y="756"/>
                  </a:lnTo>
                  <a:lnTo>
                    <a:pt x="536" y="758"/>
                  </a:lnTo>
                  <a:lnTo>
                    <a:pt x="538" y="758"/>
                  </a:lnTo>
                  <a:lnTo>
                    <a:pt x="538" y="762"/>
                  </a:lnTo>
                  <a:lnTo>
                    <a:pt x="538" y="763"/>
                  </a:lnTo>
                  <a:lnTo>
                    <a:pt x="541" y="763"/>
                  </a:lnTo>
                  <a:lnTo>
                    <a:pt x="541" y="767"/>
                  </a:lnTo>
                  <a:lnTo>
                    <a:pt x="538" y="767"/>
                  </a:lnTo>
                  <a:lnTo>
                    <a:pt x="538" y="769"/>
                  </a:lnTo>
                  <a:lnTo>
                    <a:pt x="541" y="769"/>
                  </a:lnTo>
                  <a:lnTo>
                    <a:pt x="541" y="772"/>
                  </a:lnTo>
                  <a:lnTo>
                    <a:pt x="543" y="772"/>
                  </a:lnTo>
                  <a:lnTo>
                    <a:pt x="546" y="772"/>
                  </a:lnTo>
                  <a:lnTo>
                    <a:pt x="546" y="774"/>
                  </a:lnTo>
                  <a:lnTo>
                    <a:pt x="546" y="777"/>
                  </a:lnTo>
                  <a:lnTo>
                    <a:pt x="548" y="777"/>
                  </a:lnTo>
                  <a:lnTo>
                    <a:pt x="548" y="779"/>
                  </a:lnTo>
                  <a:lnTo>
                    <a:pt x="548" y="783"/>
                  </a:lnTo>
                  <a:lnTo>
                    <a:pt x="546" y="783"/>
                  </a:lnTo>
                  <a:lnTo>
                    <a:pt x="546" y="784"/>
                  </a:lnTo>
                  <a:lnTo>
                    <a:pt x="548" y="784"/>
                  </a:lnTo>
                  <a:lnTo>
                    <a:pt x="552" y="784"/>
                  </a:lnTo>
                  <a:lnTo>
                    <a:pt x="552" y="788"/>
                  </a:lnTo>
                  <a:lnTo>
                    <a:pt x="552" y="790"/>
                  </a:lnTo>
                  <a:lnTo>
                    <a:pt x="553" y="790"/>
                  </a:lnTo>
                  <a:lnTo>
                    <a:pt x="553" y="793"/>
                  </a:lnTo>
                  <a:lnTo>
                    <a:pt x="557" y="793"/>
                  </a:lnTo>
                  <a:lnTo>
                    <a:pt x="559" y="793"/>
                  </a:lnTo>
                  <a:lnTo>
                    <a:pt x="559" y="790"/>
                  </a:lnTo>
                  <a:lnTo>
                    <a:pt x="562" y="790"/>
                  </a:lnTo>
                  <a:lnTo>
                    <a:pt x="562" y="793"/>
                  </a:lnTo>
                  <a:lnTo>
                    <a:pt x="564" y="793"/>
                  </a:lnTo>
                  <a:lnTo>
                    <a:pt x="564" y="795"/>
                  </a:lnTo>
                  <a:lnTo>
                    <a:pt x="567" y="795"/>
                  </a:lnTo>
                  <a:lnTo>
                    <a:pt x="567" y="793"/>
                  </a:lnTo>
                  <a:lnTo>
                    <a:pt x="567" y="795"/>
                  </a:lnTo>
                  <a:lnTo>
                    <a:pt x="567" y="793"/>
                  </a:lnTo>
                  <a:lnTo>
                    <a:pt x="569" y="793"/>
                  </a:lnTo>
                  <a:lnTo>
                    <a:pt x="569" y="795"/>
                  </a:lnTo>
                  <a:lnTo>
                    <a:pt x="573" y="795"/>
                  </a:lnTo>
                  <a:lnTo>
                    <a:pt x="573" y="793"/>
                  </a:lnTo>
                  <a:lnTo>
                    <a:pt x="574" y="793"/>
                  </a:lnTo>
                  <a:lnTo>
                    <a:pt x="578" y="793"/>
                  </a:lnTo>
                  <a:lnTo>
                    <a:pt x="578" y="795"/>
                  </a:lnTo>
                  <a:lnTo>
                    <a:pt x="578" y="798"/>
                  </a:lnTo>
                  <a:lnTo>
                    <a:pt x="578" y="795"/>
                  </a:lnTo>
                  <a:lnTo>
                    <a:pt x="580" y="795"/>
                  </a:lnTo>
                  <a:lnTo>
                    <a:pt x="583" y="795"/>
                  </a:lnTo>
                  <a:lnTo>
                    <a:pt x="583" y="798"/>
                  </a:lnTo>
                  <a:lnTo>
                    <a:pt x="585" y="798"/>
                  </a:lnTo>
                  <a:lnTo>
                    <a:pt x="588" y="798"/>
                  </a:lnTo>
                  <a:lnTo>
                    <a:pt x="590" y="798"/>
                  </a:lnTo>
                  <a:lnTo>
                    <a:pt x="590" y="800"/>
                  </a:lnTo>
                  <a:lnTo>
                    <a:pt x="594" y="800"/>
                  </a:lnTo>
                  <a:lnTo>
                    <a:pt x="594" y="804"/>
                  </a:lnTo>
                  <a:lnTo>
                    <a:pt x="595" y="804"/>
                  </a:lnTo>
                  <a:lnTo>
                    <a:pt x="595" y="805"/>
                  </a:lnTo>
                  <a:lnTo>
                    <a:pt x="599" y="805"/>
                  </a:lnTo>
                  <a:lnTo>
                    <a:pt x="601" y="805"/>
                  </a:lnTo>
                  <a:lnTo>
                    <a:pt x="601" y="809"/>
                  </a:lnTo>
                  <a:lnTo>
                    <a:pt x="599" y="811"/>
                  </a:lnTo>
                  <a:lnTo>
                    <a:pt x="595" y="811"/>
                  </a:lnTo>
                  <a:lnTo>
                    <a:pt x="599" y="811"/>
                  </a:lnTo>
                  <a:lnTo>
                    <a:pt x="599" y="814"/>
                  </a:lnTo>
                  <a:lnTo>
                    <a:pt x="595" y="814"/>
                  </a:lnTo>
                  <a:lnTo>
                    <a:pt x="595" y="816"/>
                  </a:lnTo>
                  <a:lnTo>
                    <a:pt x="594" y="816"/>
                  </a:lnTo>
                  <a:lnTo>
                    <a:pt x="594" y="819"/>
                  </a:lnTo>
                  <a:lnTo>
                    <a:pt x="594" y="821"/>
                  </a:lnTo>
                  <a:lnTo>
                    <a:pt x="595" y="821"/>
                  </a:lnTo>
                  <a:lnTo>
                    <a:pt x="595" y="825"/>
                  </a:lnTo>
                  <a:lnTo>
                    <a:pt x="595" y="827"/>
                  </a:lnTo>
                  <a:lnTo>
                    <a:pt x="595" y="830"/>
                  </a:lnTo>
                  <a:lnTo>
                    <a:pt x="599" y="830"/>
                  </a:lnTo>
                  <a:lnTo>
                    <a:pt x="599" y="832"/>
                  </a:lnTo>
                  <a:lnTo>
                    <a:pt x="599" y="835"/>
                  </a:lnTo>
                  <a:lnTo>
                    <a:pt x="599" y="837"/>
                  </a:lnTo>
                  <a:lnTo>
                    <a:pt x="601" y="837"/>
                  </a:lnTo>
                  <a:lnTo>
                    <a:pt x="601" y="841"/>
                  </a:lnTo>
                  <a:lnTo>
                    <a:pt x="601" y="842"/>
                  </a:lnTo>
                  <a:lnTo>
                    <a:pt x="604" y="842"/>
                  </a:lnTo>
                  <a:lnTo>
                    <a:pt x="604" y="846"/>
                  </a:lnTo>
                  <a:lnTo>
                    <a:pt x="604" y="842"/>
                  </a:lnTo>
                  <a:lnTo>
                    <a:pt x="606" y="842"/>
                  </a:lnTo>
                  <a:lnTo>
                    <a:pt x="606" y="846"/>
                  </a:lnTo>
                  <a:lnTo>
                    <a:pt x="606" y="848"/>
                  </a:lnTo>
                  <a:lnTo>
                    <a:pt x="606" y="851"/>
                  </a:lnTo>
                  <a:lnTo>
                    <a:pt x="606" y="853"/>
                  </a:lnTo>
                  <a:lnTo>
                    <a:pt x="604" y="853"/>
                  </a:lnTo>
                  <a:lnTo>
                    <a:pt x="604" y="856"/>
                  </a:lnTo>
                  <a:lnTo>
                    <a:pt x="606" y="856"/>
                  </a:lnTo>
                  <a:lnTo>
                    <a:pt x="606" y="858"/>
                  </a:lnTo>
                  <a:lnTo>
                    <a:pt x="606" y="862"/>
                  </a:lnTo>
                  <a:lnTo>
                    <a:pt x="609" y="862"/>
                  </a:lnTo>
                  <a:lnTo>
                    <a:pt x="611" y="862"/>
                  </a:lnTo>
                  <a:lnTo>
                    <a:pt x="615" y="862"/>
                  </a:lnTo>
                  <a:lnTo>
                    <a:pt x="616" y="862"/>
                  </a:lnTo>
                  <a:lnTo>
                    <a:pt x="616" y="863"/>
                  </a:lnTo>
                  <a:lnTo>
                    <a:pt x="616" y="867"/>
                  </a:lnTo>
                  <a:lnTo>
                    <a:pt x="620" y="867"/>
                  </a:lnTo>
                  <a:lnTo>
                    <a:pt x="620" y="869"/>
                  </a:lnTo>
                  <a:lnTo>
                    <a:pt x="620" y="872"/>
                  </a:lnTo>
                  <a:lnTo>
                    <a:pt x="620" y="874"/>
                  </a:lnTo>
                  <a:lnTo>
                    <a:pt x="622" y="874"/>
                  </a:lnTo>
                  <a:lnTo>
                    <a:pt x="622" y="877"/>
                  </a:lnTo>
                  <a:lnTo>
                    <a:pt x="622" y="874"/>
                  </a:lnTo>
                  <a:lnTo>
                    <a:pt x="622" y="877"/>
                  </a:lnTo>
                  <a:lnTo>
                    <a:pt x="625" y="877"/>
                  </a:lnTo>
                  <a:lnTo>
                    <a:pt x="629" y="877"/>
                  </a:lnTo>
                  <a:lnTo>
                    <a:pt x="629" y="879"/>
                  </a:lnTo>
                  <a:lnTo>
                    <a:pt x="630" y="879"/>
                  </a:lnTo>
                  <a:lnTo>
                    <a:pt x="630" y="883"/>
                  </a:lnTo>
                  <a:lnTo>
                    <a:pt x="630" y="879"/>
                  </a:lnTo>
                  <a:lnTo>
                    <a:pt x="634" y="879"/>
                  </a:lnTo>
                  <a:lnTo>
                    <a:pt x="634" y="883"/>
                  </a:lnTo>
                  <a:lnTo>
                    <a:pt x="636" y="883"/>
                  </a:lnTo>
                  <a:lnTo>
                    <a:pt x="639" y="883"/>
                  </a:lnTo>
                  <a:lnTo>
                    <a:pt x="641" y="883"/>
                  </a:lnTo>
                  <a:lnTo>
                    <a:pt x="644" y="883"/>
                  </a:lnTo>
                  <a:lnTo>
                    <a:pt x="646" y="883"/>
                  </a:lnTo>
                  <a:lnTo>
                    <a:pt x="646" y="884"/>
                  </a:lnTo>
                  <a:lnTo>
                    <a:pt x="650" y="884"/>
                  </a:lnTo>
                  <a:lnTo>
                    <a:pt x="651" y="884"/>
                  </a:lnTo>
                  <a:lnTo>
                    <a:pt x="651" y="888"/>
                  </a:lnTo>
                  <a:lnTo>
                    <a:pt x="655" y="888"/>
                  </a:lnTo>
                  <a:lnTo>
                    <a:pt x="655" y="890"/>
                  </a:lnTo>
                  <a:lnTo>
                    <a:pt x="655" y="893"/>
                  </a:lnTo>
                  <a:lnTo>
                    <a:pt x="651" y="890"/>
                  </a:lnTo>
                  <a:lnTo>
                    <a:pt x="651" y="893"/>
                  </a:lnTo>
                  <a:lnTo>
                    <a:pt x="650" y="893"/>
                  </a:lnTo>
                  <a:lnTo>
                    <a:pt x="650" y="895"/>
                  </a:lnTo>
                  <a:lnTo>
                    <a:pt x="650" y="898"/>
                  </a:lnTo>
                  <a:lnTo>
                    <a:pt x="646" y="900"/>
                  </a:lnTo>
                  <a:lnTo>
                    <a:pt x="646" y="904"/>
                  </a:lnTo>
                  <a:lnTo>
                    <a:pt x="644" y="904"/>
                  </a:lnTo>
                  <a:lnTo>
                    <a:pt x="644" y="905"/>
                  </a:lnTo>
                  <a:lnTo>
                    <a:pt x="641" y="909"/>
                  </a:lnTo>
                  <a:lnTo>
                    <a:pt x="641" y="911"/>
                  </a:lnTo>
                  <a:lnTo>
                    <a:pt x="644" y="911"/>
                  </a:lnTo>
                  <a:lnTo>
                    <a:pt x="646" y="911"/>
                  </a:lnTo>
                  <a:lnTo>
                    <a:pt x="646" y="909"/>
                  </a:lnTo>
                  <a:lnTo>
                    <a:pt x="646" y="911"/>
                  </a:lnTo>
                  <a:lnTo>
                    <a:pt x="650" y="911"/>
                  </a:lnTo>
                  <a:lnTo>
                    <a:pt x="651" y="911"/>
                  </a:lnTo>
                  <a:lnTo>
                    <a:pt x="651" y="909"/>
                  </a:lnTo>
                  <a:lnTo>
                    <a:pt x="651" y="905"/>
                  </a:lnTo>
                  <a:lnTo>
                    <a:pt x="655" y="905"/>
                  </a:lnTo>
                  <a:lnTo>
                    <a:pt x="655" y="909"/>
                  </a:lnTo>
                  <a:lnTo>
                    <a:pt x="657" y="909"/>
                  </a:lnTo>
                  <a:lnTo>
                    <a:pt x="657" y="911"/>
                  </a:lnTo>
                  <a:lnTo>
                    <a:pt x="657" y="914"/>
                  </a:lnTo>
                  <a:lnTo>
                    <a:pt x="657" y="916"/>
                  </a:lnTo>
                  <a:lnTo>
                    <a:pt x="657" y="919"/>
                  </a:lnTo>
                  <a:lnTo>
                    <a:pt x="657" y="921"/>
                  </a:lnTo>
                  <a:lnTo>
                    <a:pt x="660" y="921"/>
                  </a:lnTo>
                  <a:lnTo>
                    <a:pt x="660" y="925"/>
                  </a:lnTo>
                  <a:lnTo>
                    <a:pt x="662" y="925"/>
                  </a:lnTo>
                  <a:lnTo>
                    <a:pt x="665" y="925"/>
                  </a:lnTo>
                  <a:lnTo>
                    <a:pt x="665" y="921"/>
                  </a:lnTo>
                  <a:lnTo>
                    <a:pt x="667" y="921"/>
                  </a:lnTo>
                  <a:lnTo>
                    <a:pt x="667" y="925"/>
                  </a:lnTo>
                  <a:lnTo>
                    <a:pt x="667" y="921"/>
                  </a:lnTo>
                  <a:lnTo>
                    <a:pt x="667" y="925"/>
                  </a:lnTo>
                  <a:lnTo>
                    <a:pt x="667" y="921"/>
                  </a:lnTo>
                  <a:lnTo>
                    <a:pt x="671" y="921"/>
                  </a:lnTo>
                  <a:lnTo>
                    <a:pt x="671" y="925"/>
                  </a:lnTo>
                  <a:lnTo>
                    <a:pt x="672" y="925"/>
                  </a:lnTo>
                  <a:lnTo>
                    <a:pt x="676" y="925"/>
                  </a:lnTo>
                  <a:lnTo>
                    <a:pt x="676" y="926"/>
                  </a:lnTo>
                  <a:lnTo>
                    <a:pt x="678" y="930"/>
                  </a:lnTo>
                  <a:lnTo>
                    <a:pt x="681" y="930"/>
                  </a:lnTo>
                  <a:lnTo>
                    <a:pt x="678" y="930"/>
                  </a:lnTo>
                  <a:lnTo>
                    <a:pt x="678" y="933"/>
                  </a:lnTo>
                  <a:lnTo>
                    <a:pt x="678" y="935"/>
                  </a:lnTo>
                  <a:lnTo>
                    <a:pt x="678" y="939"/>
                  </a:lnTo>
                  <a:lnTo>
                    <a:pt x="678" y="940"/>
                  </a:lnTo>
                  <a:lnTo>
                    <a:pt x="678" y="944"/>
                  </a:lnTo>
                  <a:lnTo>
                    <a:pt x="678" y="946"/>
                  </a:lnTo>
                  <a:lnTo>
                    <a:pt x="678" y="949"/>
                  </a:lnTo>
                  <a:lnTo>
                    <a:pt x="676" y="949"/>
                  </a:lnTo>
                  <a:lnTo>
                    <a:pt x="672" y="949"/>
                  </a:lnTo>
                  <a:lnTo>
                    <a:pt x="672" y="951"/>
                  </a:lnTo>
                  <a:lnTo>
                    <a:pt x="676" y="951"/>
                  </a:lnTo>
                  <a:lnTo>
                    <a:pt x="676" y="954"/>
                  </a:lnTo>
                  <a:lnTo>
                    <a:pt x="672" y="954"/>
                  </a:lnTo>
                  <a:lnTo>
                    <a:pt x="672" y="956"/>
                  </a:lnTo>
                  <a:lnTo>
                    <a:pt x="671" y="956"/>
                  </a:lnTo>
                  <a:lnTo>
                    <a:pt x="672" y="956"/>
                  </a:lnTo>
                  <a:lnTo>
                    <a:pt x="672" y="960"/>
                  </a:lnTo>
                  <a:lnTo>
                    <a:pt x="671" y="960"/>
                  </a:lnTo>
                  <a:lnTo>
                    <a:pt x="671" y="961"/>
                  </a:lnTo>
                  <a:lnTo>
                    <a:pt x="667" y="961"/>
                  </a:lnTo>
                  <a:lnTo>
                    <a:pt x="667" y="965"/>
                  </a:lnTo>
                  <a:lnTo>
                    <a:pt x="665" y="965"/>
                  </a:lnTo>
                  <a:lnTo>
                    <a:pt x="665" y="967"/>
                  </a:lnTo>
                  <a:lnTo>
                    <a:pt x="662" y="967"/>
                  </a:lnTo>
                  <a:lnTo>
                    <a:pt x="660" y="967"/>
                  </a:lnTo>
                  <a:lnTo>
                    <a:pt x="660" y="970"/>
                  </a:lnTo>
                  <a:lnTo>
                    <a:pt x="657" y="970"/>
                  </a:lnTo>
                  <a:lnTo>
                    <a:pt x="657" y="972"/>
                  </a:lnTo>
                  <a:lnTo>
                    <a:pt x="655" y="972"/>
                  </a:lnTo>
                  <a:lnTo>
                    <a:pt x="651" y="972"/>
                  </a:lnTo>
                  <a:lnTo>
                    <a:pt x="650" y="972"/>
                  </a:lnTo>
                  <a:lnTo>
                    <a:pt x="650" y="970"/>
                  </a:lnTo>
                  <a:lnTo>
                    <a:pt x="650" y="972"/>
                  </a:lnTo>
                  <a:lnTo>
                    <a:pt x="650" y="975"/>
                  </a:lnTo>
                  <a:lnTo>
                    <a:pt x="646" y="975"/>
                  </a:lnTo>
                  <a:lnTo>
                    <a:pt x="644" y="975"/>
                  </a:lnTo>
                  <a:lnTo>
                    <a:pt x="641" y="977"/>
                  </a:lnTo>
                  <a:lnTo>
                    <a:pt x="641" y="981"/>
                  </a:lnTo>
                  <a:lnTo>
                    <a:pt x="639" y="981"/>
                  </a:lnTo>
                  <a:lnTo>
                    <a:pt x="636" y="981"/>
                  </a:lnTo>
                  <a:lnTo>
                    <a:pt x="636" y="982"/>
                  </a:lnTo>
                  <a:lnTo>
                    <a:pt x="636" y="986"/>
                  </a:lnTo>
                  <a:lnTo>
                    <a:pt x="634" y="986"/>
                  </a:lnTo>
                  <a:lnTo>
                    <a:pt x="630" y="986"/>
                  </a:lnTo>
                  <a:lnTo>
                    <a:pt x="630" y="988"/>
                  </a:lnTo>
                  <a:lnTo>
                    <a:pt x="629" y="988"/>
                  </a:lnTo>
                  <a:lnTo>
                    <a:pt x="630" y="988"/>
                  </a:lnTo>
                  <a:lnTo>
                    <a:pt x="629" y="988"/>
                  </a:lnTo>
                  <a:lnTo>
                    <a:pt x="625" y="988"/>
                  </a:lnTo>
                  <a:lnTo>
                    <a:pt x="625" y="991"/>
                  </a:lnTo>
                  <a:lnTo>
                    <a:pt x="622" y="991"/>
                  </a:lnTo>
                  <a:lnTo>
                    <a:pt x="622" y="993"/>
                  </a:lnTo>
                  <a:lnTo>
                    <a:pt x="622" y="996"/>
                  </a:lnTo>
                  <a:lnTo>
                    <a:pt x="620" y="996"/>
                  </a:lnTo>
                  <a:lnTo>
                    <a:pt x="616" y="996"/>
                  </a:lnTo>
                  <a:lnTo>
                    <a:pt x="615" y="996"/>
                  </a:lnTo>
                  <a:lnTo>
                    <a:pt x="615" y="998"/>
                  </a:lnTo>
                  <a:lnTo>
                    <a:pt x="615" y="1002"/>
                  </a:lnTo>
                  <a:lnTo>
                    <a:pt x="611" y="1002"/>
                  </a:lnTo>
                  <a:lnTo>
                    <a:pt x="609" y="1002"/>
                  </a:lnTo>
                  <a:lnTo>
                    <a:pt x="609" y="1003"/>
                  </a:lnTo>
                  <a:lnTo>
                    <a:pt x="606" y="1003"/>
                  </a:lnTo>
                  <a:lnTo>
                    <a:pt x="606" y="1002"/>
                  </a:lnTo>
                  <a:lnTo>
                    <a:pt x="606" y="1003"/>
                  </a:lnTo>
                  <a:lnTo>
                    <a:pt x="604" y="1003"/>
                  </a:lnTo>
                  <a:lnTo>
                    <a:pt x="601" y="1003"/>
                  </a:lnTo>
                  <a:lnTo>
                    <a:pt x="601" y="1002"/>
                  </a:lnTo>
                  <a:lnTo>
                    <a:pt x="599" y="1002"/>
                  </a:lnTo>
                  <a:lnTo>
                    <a:pt x="599" y="1003"/>
                  </a:lnTo>
                  <a:lnTo>
                    <a:pt x="595" y="1003"/>
                  </a:lnTo>
                  <a:lnTo>
                    <a:pt x="594" y="1002"/>
                  </a:lnTo>
                  <a:lnTo>
                    <a:pt x="594" y="1003"/>
                  </a:lnTo>
                  <a:lnTo>
                    <a:pt x="590" y="1003"/>
                  </a:lnTo>
                  <a:lnTo>
                    <a:pt x="588" y="1003"/>
                  </a:lnTo>
                  <a:lnTo>
                    <a:pt x="588" y="1002"/>
                  </a:lnTo>
                  <a:lnTo>
                    <a:pt x="588" y="1003"/>
                  </a:lnTo>
                  <a:lnTo>
                    <a:pt x="585" y="1003"/>
                  </a:lnTo>
                  <a:lnTo>
                    <a:pt x="585" y="1007"/>
                  </a:lnTo>
                  <a:lnTo>
                    <a:pt x="583" y="1007"/>
                  </a:lnTo>
                  <a:lnTo>
                    <a:pt x="583" y="1009"/>
                  </a:lnTo>
                  <a:lnTo>
                    <a:pt x="580" y="1009"/>
                  </a:lnTo>
                  <a:lnTo>
                    <a:pt x="580" y="1012"/>
                  </a:lnTo>
                  <a:lnTo>
                    <a:pt x="578" y="1012"/>
                  </a:lnTo>
                  <a:lnTo>
                    <a:pt x="574" y="1012"/>
                  </a:lnTo>
                  <a:lnTo>
                    <a:pt x="573" y="1012"/>
                  </a:lnTo>
                  <a:lnTo>
                    <a:pt x="569" y="1012"/>
                  </a:lnTo>
                  <a:lnTo>
                    <a:pt x="569" y="1014"/>
                  </a:lnTo>
                  <a:lnTo>
                    <a:pt x="569" y="1017"/>
                  </a:lnTo>
                  <a:lnTo>
                    <a:pt x="567" y="1017"/>
                  </a:lnTo>
                  <a:lnTo>
                    <a:pt x="567" y="1019"/>
                  </a:lnTo>
                  <a:lnTo>
                    <a:pt x="567" y="1023"/>
                  </a:lnTo>
                  <a:lnTo>
                    <a:pt x="567" y="1024"/>
                  </a:lnTo>
                  <a:lnTo>
                    <a:pt x="564" y="1024"/>
                  </a:lnTo>
                  <a:lnTo>
                    <a:pt x="564" y="1028"/>
                  </a:lnTo>
                  <a:lnTo>
                    <a:pt x="562" y="1028"/>
                  </a:lnTo>
                  <a:lnTo>
                    <a:pt x="562" y="1030"/>
                  </a:lnTo>
                  <a:lnTo>
                    <a:pt x="559" y="1030"/>
                  </a:lnTo>
                  <a:lnTo>
                    <a:pt x="559" y="1033"/>
                  </a:lnTo>
                  <a:lnTo>
                    <a:pt x="559" y="1035"/>
                  </a:lnTo>
                  <a:lnTo>
                    <a:pt x="557" y="1035"/>
                  </a:lnTo>
                  <a:lnTo>
                    <a:pt x="557" y="1038"/>
                  </a:lnTo>
                  <a:lnTo>
                    <a:pt x="553" y="1038"/>
                  </a:lnTo>
                  <a:lnTo>
                    <a:pt x="553" y="1035"/>
                  </a:lnTo>
                  <a:lnTo>
                    <a:pt x="553" y="1038"/>
                  </a:lnTo>
                  <a:lnTo>
                    <a:pt x="552" y="1038"/>
                  </a:lnTo>
                  <a:lnTo>
                    <a:pt x="552" y="1040"/>
                  </a:lnTo>
                  <a:lnTo>
                    <a:pt x="552" y="1044"/>
                  </a:lnTo>
                  <a:lnTo>
                    <a:pt x="553" y="1044"/>
                  </a:lnTo>
                  <a:lnTo>
                    <a:pt x="553" y="1045"/>
                  </a:lnTo>
                  <a:lnTo>
                    <a:pt x="553" y="1049"/>
                  </a:lnTo>
                  <a:lnTo>
                    <a:pt x="552" y="1049"/>
                  </a:lnTo>
                  <a:lnTo>
                    <a:pt x="548" y="1049"/>
                  </a:lnTo>
                  <a:lnTo>
                    <a:pt x="548" y="1051"/>
                  </a:lnTo>
                  <a:lnTo>
                    <a:pt x="548" y="1054"/>
                  </a:lnTo>
                  <a:lnTo>
                    <a:pt x="548" y="1056"/>
                  </a:lnTo>
                  <a:lnTo>
                    <a:pt x="548" y="1059"/>
                  </a:lnTo>
                  <a:lnTo>
                    <a:pt x="546" y="1059"/>
                  </a:lnTo>
                  <a:lnTo>
                    <a:pt x="546" y="1061"/>
                  </a:lnTo>
                  <a:lnTo>
                    <a:pt x="546" y="1065"/>
                  </a:lnTo>
                  <a:lnTo>
                    <a:pt x="546" y="1067"/>
                  </a:lnTo>
                  <a:lnTo>
                    <a:pt x="546" y="1070"/>
                  </a:lnTo>
                  <a:lnTo>
                    <a:pt x="543" y="1070"/>
                  </a:lnTo>
                  <a:lnTo>
                    <a:pt x="543" y="1072"/>
                  </a:lnTo>
                  <a:lnTo>
                    <a:pt x="546" y="1072"/>
                  </a:lnTo>
                  <a:lnTo>
                    <a:pt x="546" y="1075"/>
                  </a:lnTo>
                  <a:lnTo>
                    <a:pt x="543" y="1075"/>
                  </a:lnTo>
                  <a:lnTo>
                    <a:pt x="543" y="1077"/>
                  </a:lnTo>
                  <a:lnTo>
                    <a:pt x="541" y="1077"/>
                  </a:lnTo>
                  <a:lnTo>
                    <a:pt x="538" y="1077"/>
                  </a:lnTo>
                  <a:lnTo>
                    <a:pt x="538" y="1081"/>
                  </a:lnTo>
                  <a:lnTo>
                    <a:pt x="536" y="1081"/>
                  </a:lnTo>
                  <a:lnTo>
                    <a:pt x="536" y="1082"/>
                  </a:lnTo>
                  <a:lnTo>
                    <a:pt x="532" y="1082"/>
                  </a:lnTo>
                  <a:lnTo>
                    <a:pt x="532" y="1086"/>
                  </a:lnTo>
                  <a:lnTo>
                    <a:pt x="531" y="1086"/>
                  </a:lnTo>
                  <a:lnTo>
                    <a:pt x="527" y="1086"/>
                  </a:lnTo>
                  <a:lnTo>
                    <a:pt x="527" y="1088"/>
                  </a:lnTo>
                  <a:lnTo>
                    <a:pt x="527" y="1091"/>
                  </a:lnTo>
                  <a:lnTo>
                    <a:pt x="531" y="1091"/>
                  </a:lnTo>
                  <a:lnTo>
                    <a:pt x="531" y="1093"/>
                  </a:lnTo>
                  <a:lnTo>
                    <a:pt x="527" y="1093"/>
                  </a:lnTo>
                  <a:lnTo>
                    <a:pt x="527" y="1096"/>
                  </a:lnTo>
                  <a:lnTo>
                    <a:pt x="525" y="1096"/>
                  </a:lnTo>
                  <a:lnTo>
                    <a:pt x="525" y="1098"/>
                  </a:lnTo>
                  <a:lnTo>
                    <a:pt x="525" y="1102"/>
                  </a:lnTo>
                  <a:lnTo>
                    <a:pt x="525" y="1103"/>
                  </a:lnTo>
                  <a:lnTo>
                    <a:pt x="522" y="1103"/>
                  </a:lnTo>
                  <a:lnTo>
                    <a:pt x="522" y="1107"/>
                  </a:lnTo>
                  <a:lnTo>
                    <a:pt x="520" y="1107"/>
                  </a:lnTo>
                  <a:lnTo>
                    <a:pt x="520" y="1109"/>
                  </a:lnTo>
                  <a:lnTo>
                    <a:pt x="517" y="1109"/>
                  </a:lnTo>
                  <a:lnTo>
                    <a:pt x="517" y="1112"/>
                  </a:lnTo>
                  <a:lnTo>
                    <a:pt x="517" y="1116"/>
                  </a:lnTo>
                  <a:lnTo>
                    <a:pt x="520" y="1116"/>
                  </a:lnTo>
                  <a:lnTo>
                    <a:pt x="520" y="1117"/>
                  </a:lnTo>
                  <a:lnTo>
                    <a:pt x="517" y="1117"/>
                  </a:lnTo>
                  <a:lnTo>
                    <a:pt x="517" y="1121"/>
                  </a:lnTo>
                  <a:lnTo>
                    <a:pt x="517" y="1123"/>
                  </a:lnTo>
                  <a:lnTo>
                    <a:pt x="517" y="1126"/>
                  </a:lnTo>
                  <a:lnTo>
                    <a:pt x="520" y="1126"/>
                  </a:lnTo>
                  <a:lnTo>
                    <a:pt x="520" y="1128"/>
                  </a:lnTo>
                  <a:lnTo>
                    <a:pt x="520" y="1131"/>
                  </a:lnTo>
                  <a:lnTo>
                    <a:pt x="522" y="1131"/>
                  </a:lnTo>
                  <a:lnTo>
                    <a:pt x="525" y="1131"/>
                  </a:lnTo>
                  <a:lnTo>
                    <a:pt x="522" y="1133"/>
                  </a:lnTo>
                  <a:lnTo>
                    <a:pt x="525" y="1133"/>
                  </a:lnTo>
                  <a:lnTo>
                    <a:pt x="525" y="1137"/>
                  </a:lnTo>
                  <a:lnTo>
                    <a:pt x="527" y="1137"/>
                  </a:lnTo>
                  <a:lnTo>
                    <a:pt x="527" y="1133"/>
                  </a:lnTo>
                  <a:lnTo>
                    <a:pt x="527" y="1137"/>
                  </a:lnTo>
                  <a:lnTo>
                    <a:pt x="531" y="1137"/>
                  </a:lnTo>
                  <a:lnTo>
                    <a:pt x="531" y="1138"/>
                  </a:lnTo>
                  <a:lnTo>
                    <a:pt x="532" y="1138"/>
                  </a:lnTo>
                  <a:lnTo>
                    <a:pt x="531" y="1138"/>
                  </a:lnTo>
                  <a:lnTo>
                    <a:pt x="531" y="1142"/>
                  </a:lnTo>
                  <a:lnTo>
                    <a:pt x="531" y="1144"/>
                  </a:lnTo>
                  <a:lnTo>
                    <a:pt x="532" y="1147"/>
                  </a:lnTo>
                  <a:lnTo>
                    <a:pt x="532" y="1149"/>
                  </a:lnTo>
                  <a:lnTo>
                    <a:pt x="536" y="1149"/>
                  </a:lnTo>
                  <a:lnTo>
                    <a:pt x="536" y="1152"/>
                  </a:lnTo>
                  <a:lnTo>
                    <a:pt x="532" y="1152"/>
                  </a:lnTo>
                  <a:lnTo>
                    <a:pt x="536" y="1152"/>
                  </a:lnTo>
                  <a:lnTo>
                    <a:pt x="536" y="1154"/>
                  </a:lnTo>
                  <a:lnTo>
                    <a:pt x="532" y="1154"/>
                  </a:lnTo>
                  <a:lnTo>
                    <a:pt x="532" y="1158"/>
                  </a:lnTo>
                  <a:lnTo>
                    <a:pt x="536" y="1158"/>
                  </a:lnTo>
                  <a:lnTo>
                    <a:pt x="536" y="1159"/>
                  </a:lnTo>
                  <a:lnTo>
                    <a:pt x="536" y="1163"/>
                  </a:lnTo>
                  <a:lnTo>
                    <a:pt x="532" y="1163"/>
                  </a:lnTo>
                  <a:lnTo>
                    <a:pt x="532" y="1165"/>
                  </a:lnTo>
                  <a:lnTo>
                    <a:pt x="532" y="1168"/>
                  </a:lnTo>
                  <a:lnTo>
                    <a:pt x="531" y="1168"/>
                  </a:lnTo>
                  <a:lnTo>
                    <a:pt x="531" y="1170"/>
                  </a:lnTo>
                  <a:lnTo>
                    <a:pt x="527" y="1170"/>
                  </a:lnTo>
                  <a:lnTo>
                    <a:pt x="527" y="1173"/>
                  </a:lnTo>
                  <a:lnTo>
                    <a:pt x="527" y="1175"/>
                  </a:lnTo>
                  <a:lnTo>
                    <a:pt x="531" y="1175"/>
                  </a:lnTo>
                  <a:lnTo>
                    <a:pt x="531" y="1179"/>
                  </a:lnTo>
                  <a:lnTo>
                    <a:pt x="531" y="1180"/>
                  </a:lnTo>
                  <a:lnTo>
                    <a:pt x="531" y="1184"/>
                  </a:lnTo>
                  <a:lnTo>
                    <a:pt x="531" y="1186"/>
                  </a:lnTo>
                  <a:lnTo>
                    <a:pt x="527" y="1186"/>
                  </a:lnTo>
                  <a:lnTo>
                    <a:pt x="527" y="1189"/>
                  </a:lnTo>
                  <a:lnTo>
                    <a:pt x="527" y="1191"/>
                  </a:lnTo>
                  <a:lnTo>
                    <a:pt x="525" y="1191"/>
                  </a:lnTo>
                  <a:lnTo>
                    <a:pt x="525" y="1194"/>
                  </a:lnTo>
                  <a:lnTo>
                    <a:pt x="522" y="1194"/>
                  </a:lnTo>
                  <a:lnTo>
                    <a:pt x="522" y="1196"/>
                  </a:lnTo>
                  <a:lnTo>
                    <a:pt x="522" y="1200"/>
                  </a:lnTo>
                  <a:lnTo>
                    <a:pt x="522" y="1201"/>
                  </a:lnTo>
                  <a:lnTo>
                    <a:pt x="520" y="1201"/>
                  </a:lnTo>
                  <a:lnTo>
                    <a:pt x="522" y="1201"/>
                  </a:lnTo>
                  <a:lnTo>
                    <a:pt x="522" y="1205"/>
                  </a:lnTo>
                  <a:lnTo>
                    <a:pt x="520" y="1205"/>
                  </a:lnTo>
                  <a:lnTo>
                    <a:pt x="520" y="1207"/>
                  </a:lnTo>
                  <a:lnTo>
                    <a:pt x="520" y="1210"/>
                  </a:lnTo>
                  <a:lnTo>
                    <a:pt x="520" y="1212"/>
                  </a:lnTo>
                  <a:lnTo>
                    <a:pt x="522" y="1215"/>
                  </a:lnTo>
                  <a:lnTo>
                    <a:pt x="522" y="1217"/>
                  </a:lnTo>
                  <a:lnTo>
                    <a:pt x="522" y="1221"/>
                  </a:lnTo>
                  <a:lnTo>
                    <a:pt x="525" y="1221"/>
                  </a:lnTo>
                  <a:lnTo>
                    <a:pt x="527" y="1221"/>
                  </a:lnTo>
                  <a:lnTo>
                    <a:pt x="527" y="1222"/>
                  </a:lnTo>
                  <a:lnTo>
                    <a:pt x="527" y="1226"/>
                  </a:lnTo>
                  <a:lnTo>
                    <a:pt x="525" y="1226"/>
                  </a:lnTo>
                  <a:lnTo>
                    <a:pt x="527" y="1226"/>
                  </a:lnTo>
                  <a:lnTo>
                    <a:pt x="527" y="1228"/>
                  </a:lnTo>
                  <a:lnTo>
                    <a:pt x="531" y="1228"/>
                  </a:lnTo>
                  <a:lnTo>
                    <a:pt x="532" y="1228"/>
                  </a:lnTo>
                  <a:lnTo>
                    <a:pt x="532" y="1231"/>
                  </a:lnTo>
                  <a:lnTo>
                    <a:pt x="532" y="1233"/>
                  </a:lnTo>
                  <a:lnTo>
                    <a:pt x="532" y="1236"/>
                  </a:lnTo>
                  <a:lnTo>
                    <a:pt x="536" y="1236"/>
                  </a:lnTo>
                  <a:lnTo>
                    <a:pt x="536" y="1238"/>
                  </a:lnTo>
                  <a:lnTo>
                    <a:pt x="536" y="1242"/>
                  </a:lnTo>
                  <a:lnTo>
                    <a:pt x="536" y="1243"/>
                  </a:lnTo>
                  <a:lnTo>
                    <a:pt x="536" y="1247"/>
                  </a:lnTo>
                  <a:lnTo>
                    <a:pt x="536" y="1249"/>
                  </a:lnTo>
                  <a:lnTo>
                    <a:pt x="532" y="1249"/>
                  </a:lnTo>
                  <a:lnTo>
                    <a:pt x="532" y="1252"/>
                  </a:lnTo>
                  <a:lnTo>
                    <a:pt x="536" y="1252"/>
                  </a:lnTo>
                  <a:lnTo>
                    <a:pt x="536" y="1254"/>
                  </a:lnTo>
                  <a:lnTo>
                    <a:pt x="536" y="1257"/>
                  </a:lnTo>
                  <a:lnTo>
                    <a:pt x="536" y="1259"/>
                  </a:lnTo>
                  <a:lnTo>
                    <a:pt x="536" y="1263"/>
                  </a:lnTo>
                  <a:lnTo>
                    <a:pt x="538" y="1263"/>
                  </a:lnTo>
                  <a:lnTo>
                    <a:pt x="538" y="1264"/>
                  </a:lnTo>
                  <a:lnTo>
                    <a:pt x="538" y="1268"/>
                  </a:lnTo>
                  <a:lnTo>
                    <a:pt x="541" y="1268"/>
                  </a:lnTo>
                  <a:lnTo>
                    <a:pt x="541" y="1270"/>
                  </a:lnTo>
                  <a:lnTo>
                    <a:pt x="541" y="1273"/>
                  </a:lnTo>
                  <a:lnTo>
                    <a:pt x="538" y="1273"/>
                  </a:lnTo>
                  <a:lnTo>
                    <a:pt x="538" y="1275"/>
                  </a:lnTo>
                  <a:lnTo>
                    <a:pt x="541" y="1275"/>
                  </a:lnTo>
                  <a:lnTo>
                    <a:pt x="538" y="1275"/>
                  </a:lnTo>
                  <a:lnTo>
                    <a:pt x="538" y="1278"/>
                  </a:lnTo>
                  <a:lnTo>
                    <a:pt x="541" y="1278"/>
                  </a:lnTo>
                  <a:lnTo>
                    <a:pt x="541" y="1280"/>
                  </a:lnTo>
                  <a:lnTo>
                    <a:pt x="543" y="1280"/>
                  </a:lnTo>
                  <a:lnTo>
                    <a:pt x="543" y="1284"/>
                  </a:lnTo>
                  <a:lnTo>
                    <a:pt x="546" y="1284"/>
                  </a:lnTo>
                  <a:lnTo>
                    <a:pt x="546" y="1285"/>
                  </a:lnTo>
                  <a:lnTo>
                    <a:pt x="546" y="1289"/>
                  </a:lnTo>
                  <a:lnTo>
                    <a:pt x="546" y="1291"/>
                  </a:lnTo>
                  <a:lnTo>
                    <a:pt x="548" y="1291"/>
                  </a:lnTo>
                  <a:lnTo>
                    <a:pt x="552" y="1291"/>
                  </a:lnTo>
                  <a:lnTo>
                    <a:pt x="553" y="1291"/>
                  </a:lnTo>
                  <a:lnTo>
                    <a:pt x="553" y="1294"/>
                  </a:lnTo>
                  <a:lnTo>
                    <a:pt x="557" y="1294"/>
                  </a:lnTo>
                  <a:lnTo>
                    <a:pt x="559" y="1294"/>
                  </a:lnTo>
                  <a:lnTo>
                    <a:pt x="559" y="1296"/>
                  </a:lnTo>
                  <a:lnTo>
                    <a:pt x="562" y="1296"/>
                  </a:lnTo>
                  <a:lnTo>
                    <a:pt x="562" y="1299"/>
                  </a:lnTo>
                  <a:lnTo>
                    <a:pt x="564" y="1299"/>
                  </a:lnTo>
                  <a:lnTo>
                    <a:pt x="567" y="1299"/>
                  </a:lnTo>
                  <a:lnTo>
                    <a:pt x="567" y="1303"/>
                  </a:lnTo>
                  <a:lnTo>
                    <a:pt x="569" y="1303"/>
                  </a:lnTo>
                  <a:lnTo>
                    <a:pt x="569" y="1305"/>
                  </a:lnTo>
                  <a:lnTo>
                    <a:pt x="573" y="1305"/>
                  </a:lnTo>
                  <a:lnTo>
                    <a:pt x="573" y="1308"/>
                  </a:lnTo>
                  <a:lnTo>
                    <a:pt x="573" y="1310"/>
                  </a:lnTo>
                  <a:lnTo>
                    <a:pt x="574" y="1310"/>
                  </a:lnTo>
                  <a:lnTo>
                    <a:pt x="574" y="1314"/>
                  </a:lnTo>
                  <a:lnTo>
                    <a:pt x="574" y="1315"/>
                  </a:lnTo>
                  <a:lnTo>
                    <a:pt x="578" y="1315"/>
                  </a:lnTo>
                  <a:lnTo>
                    <a:pt x="580" y="1315"/>
                  </a:lnTo>
                  <a:lnTo>
                    <a:pt x="583" y="1315"/>
                  </a:lnTo>
                  <a:lnTo>
                    <a:pt x="583" y="1319"/>
                  </a:lnTo>
                  <a:lnTo>
                    <a:pt x="583" y="1321"/>
                  </a:lnTo>
                  <a:lnTo>
                    <a:pt x="585" y="1321"/>
                  </a:lnTo>
                  <a:lnTo>
                    <a:pt x="585" y="1324"/>
                  </a:lnTo>
                  <a:lnTo>
                    <a:pt x="588" y="1324"/>
                  </a:lnTo>
                  <a:lnTo>
                    <a:pt x="588" y="1326"/>
                  </a:lnTo>
                  <a:lnTo>
                    <a:pt x="588" y="1329"/>
                  </a:lnTo>
                  <a:lnTo>
                    <a:pt x="590" y="1329"/>
                  </a:lnTo>
                  <a:lnTo>
                    <a:pt x="590" y="1331"/>
                  </a:lnTo>
                  <a:lnTo>
                    <a:pt x="594" y="1331"/>
                  </a:lnTo>
                  <a:lnTo>
                    <a:pt x="594" y="1335"/>
                  </a:lnTo>
                  <a:lnTo>
                    <a:pt x="595" y="1335"/>
                  </a:lnTo>
                  <a:lnTo>
                    <a:pt x="599" y="1335"/>
                  </a:lnTo>
                  <a:lnTo>
                    <a:pt x="595" y="1335"/>
                  </a:lnTo>
                  <a:lnTo>
                    <a:pt x="599" y="1335"/>
                  </a:lnTo>
                  <a:lnTo>
                    <a:pt x="599" y="1331"/>
                  </a:lnTo>
                  <a:lnTo>
                    <a:pt x="601" y="1331"/>
                  </a:lnTo>
                  <a:lnTo>
                    <a:pt x="604" y="1331"/>
                  </a:lnTo>
                  <a:lnTo>
                    <a:pt x="604" y="1335"/>
                  </a:lnTo>
                  <a:lnTo>
                    <a:pt x="604" y="1336"/>
                  </a:lnTo>
                  <a:lnTo>
                    <a:pt x="606" y="1336"/>
                  </a:lnTo>
                  <a:lnTo>
                    <a:pt x="606" y="1340"/>
                  </a:lnTo>
                  <a:lnTo>
                    <a:pt x="609" y="1340"/>
                  </a:lnTo>
                  <a:lnTo>
                    <a:pt x="609" y="1342"/>
                  </a:lnTo>
                  <a:lnTo>
                    <a:pt x="609" y="1345"/>
                  </a:lnTo>
                  <a:lnTo>
                    <a:pt x="609" y="1347"/>
                  </a:lnTo>
                  <a:lnTo>
                    <a:pt x="609" y="1350"/>
                  </a:lnTo>
                  <a:lnTo>
                    <a:pt x="606" y="1350"/>
                  </a:lnTo>
                  <a:lnTo>
                    <a:pt x="606" y="1352"/>
                  </a:lnTo>
                  <a:lnTo>
                    <a:pt x="606" y="1356"/>
                  </a:lnTo>
                  <a:lnTo>
                    <a:pt x="606" y="1357"/>
                  </a:lnTo>
                  <a:lnTo>
                    <a:pt x="604" y="1357"/>
                  </a:lnTo>
                  <a:lnTo>
                    <a:pt x="604" y="1361"/>
                  </a:lnTo>
                  <a:lnTo>
                    <a:pt x="604" y="1363"/>
                  </a:lnTo>
                  <a:lnTo>
                    <a:pt x="601" y="1363"/>
                  </a:lnTo>
                  <a:lnTo>
                    <a:pt x="601" y="1366"/>
                  </a:lnTo>
                  <a:lnTo>
                    <a:pt x="604" y="1366"/>
                  </a:lnTo>
                  <a:lnTo>
                    <a:pt x="606" y="1366"/>
                  </a:lnTo>
                  <a:lnTo>
                    <a:pt x="609" y="1366"/>
                  </a:lnTo>
                  <a:lnTo>
                    <a:pt x="609" y="1363"/>
                  </a:lnTo>
                  <a:lnTo>
                    <a:pt x="611" y="1363"/>
                  </a:lnTo>
                  <a:lnTo>
                    <a:pt x="611" y="1366"/>
                  </a:lnTo>
                  <a:lnTo>
                    <a:pt x="615" y="1366"/>
                  </a:lnTo>
                  <a:lnTo>
                    <a:pt x="615" y="1363"/>
                  </a:lnTo>
                  <a:lnTo>
                    <a:pt x="616" y="1363"/>
                  </a:lnTo>
                  <a:lnTo>
                    <a:pt x="620" y="1363"/>
                  </a:lnTo>
                  <a:lnTo>
                    <a:pt x="622" y="1363"/>
                  </a:lnTo>
                  <a:lnTo>
                    <a:pt x="622" y="1361"/>
                  </a:lnTo>
                  <a:lnTo>
                    <a:pt x="625" y="1361"/>
                  </a:lnTo>
                  <a:lnTo>
                    <a:pt x="629" y="1361"/>
                  </a:lnTo>
                  <a:lnTo>
                    <a:pt x="630" y="1361"/>
                  </a:lnTo>
                  <a:lnTo>
                    <a:pt x="630" y="1357"/>
                  </a:lnTo>
                  <a:lnTo>
                    <a:pt x="630" y="1356"/>
                  </a:lnTo>
                  <a:lnTo>
                    <a:pt x="630" y="1352"/>
                  </a:lnTo>
                  <a:lnTo>
                    <a:pt x="630" y="1350"/>
                  </a:lnTo>
                  <a:lnTo>
                    <a:pt x="634" y="1350"/>
                  </a:lnTo>
                  <a:lnTo>
                    <a:pt x="634" y="1347"/>
                  </a:lnTo>
                  <a:lnTo>
                    <a:pt x="636" y="1347"/>
                  </a:lnTo>
                  <a:lnTo>
                    <a:pt x="636" y="1350"/>
                  </a:lnTo>
                  <a:lnTo>
                    <a:pt x="636" y="1352"/>
                  </a:lnTo>
                  <a:lnTo>
                    <a:pt x="639" y="1352"/>
                  </a:lnTo>
                  <a:lnTo>
                    <a:pt x="639" y="1356"/>
                  </a:lnTo>
                  <a:lnTo>
                    <a:pt x="641" y="1356"/>
                  </a:lnTo>
                  <a:lnTo>
                    <a:pt x="641" y="1357"/>
                  </a:lnTo>
                  <a:lnTo>
                    <a:pt x="644" y="1357"/>
                  </a:lnTo>
                  <a:lnTo>
                    <a:pt x="646" y="1357"/>
                  </a:lnTo>
                  <a:lnTo>
                    <a:pt x="650" y="1357"/>
                  </a:lnTo>
                  <a:lnTo>
                    <a:pt x="651" y="1357"/>
                  </a:lnTo>
                  <a:lnTo>
                    <a:pt x="655" y="1357"/>
                  </a:lnTo>
                  <a:lnTo>
                    <a:pt x="657" y="1357"/>
                  </a:lnTo>
                  <a:lnTo>
                    <a:pt x="657" y="1361"/>
                  </a:lnTo>
                  <a:lnTo>
                    <a:pt x="655" y="1361"/>
                  </a:lnTo>
                  <a:lnTo>
                    <a:pt x="655" y="1363"/>
                  </a:lnTo>
                  <a:lnTo>
                    <a:pt x="655" y="1366"/>
                  </a:lnTo>
                  <a:lnTo>
                    <a:pt x="655" y="1368"/>
                  </a:lnTo>
                  <a:lnTo>
                    <a:pt x="657" y="1368"/>
                  </a:lnTo>
                  <a:lnTo>
                    <a:pt x="657" y="1371"/>
                  </a:lnTo>
                  <a:lnTo>
                    <a:pt x="657" y="1373"/>
                  </a:lnTo>
                  <a:lnTo>
                    <a:pt x="660" y="1373"/>
                  </a:lnTo>
                  <a:lnTo>
                    <a:pt x="660" y="1377"/>
                  </a:lnTo>
                  <a:lnTo>
                    <a:pt x="660" y="1378"/>
                  </a:lnTo>
                  <a:lnTo>
                    <a:pt x="662" y="1378"/>
                  </a:lnTo>
                  <a:lnTo>
                    <a:pt x="665" y="1378"/>
                  </a:lnTo>
                  <a:lnTo>
                    <a:pt x="667" y="1378"/>
                  </a:lnTo>
                  <a:lnTo>
                    <a:pt x="671" y="1378"/>
                  </a:lnTo>
                  <a:lnTo>
                    <a:pt x="672" y="1378"/>
                  </a:lnTo>
                  <a:lnTo>
                    <a:pt x="676" y="1378"/>
                  </a:lnTo>
                  <a:lnTo>
                    <a:pt x="678" y="1378"/>
                  </a:lnTo>
                  <a:lnTo>
                    <a:pt x="681" y="1378"/>
                  </a:lnTo>
                  <a:lnTo>
                    <a:pt x="681" y="1382"/>
                  </a:lnTo>
                  <a:lnTo>
                    <a:pt x="683" y="1382"/>
                  </a:lnTo>
                  <a:lnTo>
                    <a:pt x="686" y="1382"/>
                  </a:lnTo>
                  <a:lnTo>
                    <a:pt x="688" y="1382"/>
                  </a:lnTo>
                  <a:lnTo>
                    <a:pt x="692" y="1382"/>
                  </a:lnTo>
                  <a:lnTo>
                    <a:pt x="692" y="1384"/>
                  </a:lnTo>
                  <a:lnTo>
                    <a:pt x="693" y="1384"/>
                  </a:lnTo>
                  <a:lnTo>
                    <a:pt x="693" y="1387"/>
                  </a:lnTo>
                  <a:lnTo>
                    <a:pt x="693" y="1389"/>
                  </a:lnTo>
                  <a:lnTo>
                    <a:pt x="693" y="1392"/>
                  </a:lnTo>
                  <a:lnTo>
                    <a:pt x="693" y="1394"/>
                  </a:lnTo>
                  <a:lnTo>
                    <a:pt x="692" y="1394"/>
                  </a:lnTo>
                  <a:lnTo>
                    <a:pt x="692" y="1398"/>
                  </a:lnTo>
                  <a:lnTo>
                    <a:pt x="688" y="1398"/>
                  </a:lnTo>
                  <a:lnTo>
                    <a:pt x="686" y="1398"/>
                  </a:lnTo>
                  <a:lnTo>
                    <a:pt x="683" y="1398"/>
                  </a:lnTo>
                  <a:lnTo>
                    <a:pt x="681" y="1399"/>
                  </a:lnTo>
                  <a:lnTo>
                    <a:pt x="678" y="1399"/>
                  </a:lnTo>
                  <a:lnTo>
                    <a:pt x="676" y="1403"/>
                  </a:lnTo>
                  <a:lnTo>
                    <a:pt x="672" y="1403"/>
                  </a:lnTo>
                  <a:lnTo>
                    <a:pt x="672" y="1405"/>
                  </a:lnTo>
                  <a:lnTo>
                    <a:pt x="671" y="1405"/>
                  </a:lnTo>
                  <a:lnTo>
                    <a:pt x="671" y="1408"/>
                  </a:lnTo>
                  <a:lnTo>
                    <a:pt x="667" y="1408"/>
                  </a:lnTo>
                  <a:lnTo>
                    <a:pt x="665" y="1408"/>
                  </a:lnTo>
                  <a:lnTo>
                    <a:pt x="662" y="1408"/>
                  </a:lnTo>
                  <a:lnTo>
                    <a:pt x="660" y="1408"/>
                  </a:lnTo>
                  <a:lnTo>
                    <a:pt x="660" y="1410"/>
                  </a:lnTo>
                  <a:lnTo>
                    <a:pt x="657" y="1410"/>
                  </a:lnTo>
                  <a:lnTo>
                    <a:pt x="657" y="1413"/>
                  </a:lnTo>
                  <a:lnTo>
                    <a:pt x="657" y="1410"/>
                  </a:lnTo>
                  <a:lnTo>
                    <a:pt x="655" y="1410"/>
                  </a:lnTo>
                  <a:lnTo>
                    <a:pt x="651" y="1410"/>
                  </a:lnTo>
                  <a:lnTo>
                    <a:pt x="650" y="1410"/>
                  </a:lnTo>
                  <a:lnTo>
                    <a:pt x="646" y="1410"/>
                  </a:lnTo>
                  <a:lnTo>
                    <a:pt x="644" y="1410"/>
                  </a:lnTo>
                  <a:lnTo>
                    <a:pt x="641" y="1410"/>
                  </a:lnTo>
                  <a:lnTo>
                    <a:pt x="641" y="1413"/>
                  </a:lnTo>
                  <a:lnTo>
                    <a:pt x="639" y="1413"/>
                  </a:lnTo>
                  <a:lnTo>
                    <a:pt x="639" y="1415"/>
                  </a:lnTo>
                  <a:lnTo>
                    <a:pt x="641" y="1415"/>
                  </a:lnTo>
                  <a:lnTo>
                    <a:pt x="644" y="1415"/>
                  </a:lnTo>
                  <a:lnTo>
                    <a:pt x="641" y="1415"/>
                  </a:lnTo>
                  <a:lnTo>
                    <a:pt x="641" y="1419"/>
                  </a:lnTo>
                  <a:lnTo>
                    <a:pt x="641" y="1420"/>
                  </a:lnTo>
                  <a:lnTo>
                    <a:pt x="639" y="1420"/>
                  </a:lnTo>
                  <a:lnTo>
                    <a:pt x="636" y="1420"/>
                  </a:lnTo>
                  <a:lnTo>
                    <a:pt x="636" y="1424"/>
                  </a:lnTo>
                  <a:lnTo>
                    <a:pt x="634" y="1424"/>
                  </a:lnTo>
                  <a:lnTo>
                    <a:pt x="634" y="1420"/>
                  </a:lnTo>
                  <a:lnTo>
                    <a:pt x="630" y="1424"/>
                  </a:lnTo>
                  <a:lnTo>
                    <a:pt x="629" y="1424"/>
                  </a:lnTo>
                  <a:lnTo>
                    <a:pt x="625" y="1424"/>
                  </a:lnTo>
                  <a:lnTo>
                    <a:pt x="622" y="1424"/>
                  </a:lnTo>
                  <a:lnTo>
                    <a:pt x="622" y="1426"/>
                  </a:lnTo>
                  <a:lnTo>
                    <a:pt x="620" y="1426"/>
                  </a:lnTo>
                  <a:lnTo>
                    <a:pt x="616" y="1426"/>
                  </a:lnTo>
                  <a:lnTo>
                    <a:pt x="615" y="1426"/>
                  </a:lnTo>
                  <a:lnTo>
                    <a:pt x="615" y="1429"/>
                  </a:lnTo>
                  <a:lnTo>
                    <a:pt x="616" y="1429"/>
                  </a:lnTo>
                  <a:lnTo>
                    <a:pt x="620" y="1429"/>
                  </a:lnTo>
                  <a:lnTo>
                    <a:pt x="620" y="1431"/>
                  </a:lnTo>
                  <a:lnTo>
                    <a:pt x="620" y="1434"/>
                  </a:lnTo>
                  <a:lnTo>
                    <a:pt x="620" y="1436"/>
                  </a:lnTo>
                  <a:lnTo>
                    <a:pt x="622" y="1436"/>
                  </a:lnTo>
                  <a:lnTo>
                    <a:pt x="620" y="1436"/>
                  </a:lnTo>
                  <a:lnTo>
                    <a:pt x="620" y="1440"/>
                  </a:lnTo>
                  <a:lnTo>
                    <a:pt x="616" y="1440"/>
                  </a:lnTo>
                  <a:lnTo>
                    <a:pt x="615" y="1440"/>
                  </a:lnTo>
                  <a:lnTo>
                    <a:pt x="611" y="1440"/>
                  </a:lnTo>
                  <a:lnTo>
                    <a:pt x="611" y="1441"/>
                  </a:lnTo>
                  <a:lnTo>
                    <a:pt x="609" y="1441"/>
                  </a:lnTo>
                  <a:lnTo>
                    <a:pt x="606" y="1441"/>
                  </a:lnTo>
                  <a:lnTo>
                    <a:pt x="604" y="1441"/>
                  </a:lnTo>
                  <a:lnTo>
                    <a:pt x="601" y="1441"/>
                  </a:lnTo>
                  <a:lnTo>
                    <a:pt x="604" y="1441"/>
                  </a:lnTo>
                  <a:lnTo>
                    <a:pt x="601" y="1441"/>
                  </a:lnTo>
                  <a:lnTo>
                    <a:pt x="601" y="1440"/>
                  </a:lnTo>
                  <a:lnTo>
                    <a:pt x="601" y="1436"/>
                  </a:lnTo>
                  <a:lnTo>
                    <a:pt x="601" y="1434"/>
                  </a:lnTo>
                  <a:lnTo>
                    <a:pt x="599" y="1434"/>
                  </a:lnTo>
                  <a:lnTo>
                    <a:pt x="599" y="1431"/>
                  </a:lnTo>
                  <a:lnTo>
                    <a:pt x="599" y="1429"/>
                  </a:lnTo>
                  <a:lnTo>
                    <a:pt x="601" y="1429"/>
                  </a:lnTo>
                  <a:lnTo>
                    <a:pt x="601" y="1426"/>
                  </a:lnTo>
                  <a:lnTo>
                    <a:pt x="604" y="1426"/>
                  </a:lnTo>
                  <a:lnTo>
                    <a:pt x="601" y="1426"/>
                  </a:lnTo>
                  <a:lnTo>
                    <a:pt x="599" y="1426"/>
                  </a:lnTo>
                  <a:lnTo>
                    <a:pt x="595" y="1426"/>
                  </a:lnTo>
                  <a:lnTo>
                    <a:pt x="595" y="1424"/>
                  </a:lnTo>
                  <a:lnTo>
                    <a:pt x="594" y="1424"/>
                  </a:lnTo>
                  <a:lnTo>
                    <a:pt x="590" y="1424"/>
                  </a:lnTo>
                  <a:lnTo>
                    <a:pt x="590" y="1420"/>
                  </a:lnTo>
                  <a:lnTo>
                    <a:pt x="590" y="1419"/>
                  </a:lnTo>
                  <a:lnTo>
                    <a:pt x="594" y="1419"/>
                  </a:lnTo>
                  <a:lnTo>
                    <a:pt x="590" y="1419"/>
                  </a:lnTo>
                  <a:lnTo>
                    <a:pt x="590" y="1415"/>
                  </a:lnTo>
                  <a:lnTo>
                    <a:pt x="588" y="1415"/>
                  </a:lnTo>
                  <a:lnTo>
                    <a:pt x="585" y="1415"/>
                  </a:lnTo>
                  <a:lnTo>
                    <a:pt x="583" y="1415"/>
                  </a:lnTo>
                  <a:lnTo>
                    <a:pt x="583" y="1413"/>
                  </a:lnTo>
                  <a:lnTo>
                    <a:pt x="583" y="1410"/>
                  </a:lnTo>
                  <a:lnTo>
                    <a:pt x="580" y="1410"/>
                  </a:lnTo>
                  <a:lnTo>
                    <a:pt x="578" y="1410"/>
                  </a:lnTo>
                  <a:lnTo>
                    <a:pt x="574" y="1410"/>
                  </a:lnTo>
                  <a:lnTo>
                    <a:pt x="573" y="1410"/>
                  </a:lnTo>
                  <a:lnTo>
                    <a:pt x="569" y="1410"/>
                  </a:lnTo>
                  <a:lnTo>
                    <a:pt x="567" y="1410"/>
                  </a:lnTo>
                  <a:lnTo>
                    <a:pt x="564" y="1410"/>
                  </a:lnTo>
                  <a:lnTo>
                    <a:pt x="562" y="1410"/>
                  </a:lnTo>
                  <a:lnTo>
                    <a:pt x="562" y="1413"/>
                  </a:lnTo>
                  <a:lnTo>
                    <a:pt x="559" y="1413"/>
                  </a:lnTo>
                  <a:lnTo>
                    <a:pt x="557" y="1413"/>
                  </a:lnTo>
                  <a:lnTo>
                    <a:pt x="553" y="1413"/>
                  </a:lnTo>
                  <a:lnTo>
                    <a:pt x="552" y="1413"/>
                  </a:lnTo>
                  <a:lnTo>
                    <a:pt x="548" y="1413"/>
                  </a:lnTo>
                  <a:lnTo>
                    <a:pt x="546" y="1413"/>
                  </a:lnTo>
                  <a:lnTo>
                    <a:pt x="543" y="1413"/>
                  </a:lnTo>
                  <a:lnTo>
                    <a:pt x="541" y="1413"/>
                  </a:lnTo>
                  <a:lnTo>
                    <a:pt x="541" y="1410"/>
                  </a:lnTo>
                  <a:lnTo>
                    <a:pt x="538" y="1410"/>
                  </a:lnTo>
                  <a:lnTo>
                    <a:pt x="536" y="1410"/>
                  </a:lnTo>
                  <a:lnTo>
                    <a:pt x="536" y="1408"/>
                  </a:lnTo>
                  <a:lnTo>
                    <a:pt x="536" y="1405"/>
                  </a:lnTo>
                  <a:lnTo>
                    <a:pt x="538" y="1405"/>
                  </a:lnTo>
                  <a:lnTo>
                    <a:pt x="538" y="1403"/>
                  </a:lnTo>
                  <a:lnTo>
                    <a:pt x="541" y="1403"/>
                  </a:lnTo>
                  <a:lnTo>
                    <a:pt x="541" y="1399"/>
                  </a:lnTo>
                  <a:lnTo>
                    <a:pt x="541" y="1398"/>
                  </a:lnTo>
                  <a:lnTo>
                    <a:pt x="543" y="1398"/>
                  </a:lnTo>
                  <a:lnTo>
                    <a:pt x="543" y="1394"/>
                  </a:lnTo>
                  <a:lnTo>
                    <a:pt x="546" y="1394"/>
                  </a:lnTo>
                  <a:lnTo>
                    <a:pt x="548" y="1394"/>
                  </a:lnTo>
                  <a:lnTo>
                    <a:pt x="548" y="1392"/>
                  </a:lnTo>
                  <a:lnTo>
                    <a:pt x="552" y="1392"/>
                  </a:lnTo>
                  <a:lnTo>
                    <a:pt x="552" y="1389"/>
                  </a:lnTo>
                  <a:lnTo>
                    <a:pt x="552" y="1387"/>
                  </a:lnTo>
                  <a:lnTo>
                    <a:pt x="553" y="1387"/>
                  </a:lnTo>
                  <a:lnTo>
                    <a:pt x="557" y="1387"/>
                  </a:lnTo>
                  <a:lnTo>
                    <a:pt x="557" y="1384"/>
                  </a:lnTo>
                  <a:lnTo>
                    <a:pt x="559" y="1384"/>
                  </a:lnTo>
                  <a:lnTo>
                    <a:pt x="559" y="1382"/>
                  </a:lnTo>
                  <a:lnTo>
                    <a:pt x="562" y="1382"/>
                  </a:lnTo>
                  <a:lnTo>
                    <a:pt x="559" y="1382"/>
                  </a:lnTo>
                  <a:lnTo>
                    <a:pt x="559" y="1378"/>
                  </a:lnTo>
                  <a:lnTo>
                    <a:pt x="562" y="1378"/>
                  </a:lnTo>
                  <a:lnTo>
                    <a:pt x="562" y="1377"/>
                  </a:lnTo>
                  <a:lnTo>
                    <a:pt x="562" y="1378"/>
                  </a:lnTo>
                  <a:lnTo>
                    <a:pt x="564" y="1378"/>
                  </a:lnTo>
                  <a:lnTo>
                    <a:pt x="564" y="1377"/>
                  </a:lnTo>
                  <a:lnTo>
                    <a:pt x="562" y="1377"/>
                  </a:lnTo>
                  <a:lnTo>
                    <a:pt x="562" y="1373"/>
                  </a:lnTo>
                  <a:lnTo>
                    <a:pt x="562" y="1371"/>
                  </a:lnTo>
                  <a:lnTo>
                    <a:pt x="562" y="1368"/>
                  </a:lnTo>
                  <a:lnTo>
                    <a:pt x="562" y="1366"/>
                  </a:lnTo>
                  <a:lnTo>
                    <a:pt x="559" y="1366"/>
                  </a:lnTo>
                  <a:lnTo>
                    <a:pt x="557" y="1366"/>
                  </a:lnTo>
                  <a:lnTo>
                    <a:pt x="553" y="1366"/>
                  </a:lnTo>
                  <a:lnTo>
                    <a:pt x="552" y="1366"/>
                  </a:lnTo>
                  <a:lnTo>
                    <a:pt x="548" y="1366"/>
                  </a:lnTo>
                  <a:lnTo>
                    <a:pt x="548" y="1363"/>
                  </a:lnTo>
                  <a:lnTo>
                    <a:pt x="546" y="1363"/>
                  </a:lnTo>
                  <a:lnTo>
                    <a:pt x="546" y="1366"/>
                  </a:lnTo>
                  <a:lnTo>
                    <a:pt x="543" y="1366"/>
                  </a:lnTo>
                  <a:lnTo>
                    <a:pt x="543" y="1368"/>
                  </a:lnTo>
                  <a:lnTo>
                    <a:pt x="541" y="1368"/>
                  </a:lnTo>
                  <a:lnTo>
                    <a:pt x="538" y="1368"/>
                  </a:lnTo>
                  <a:lnTo>
                    <a:pt x="538" y="1371"/>
                  </a:lnTo>
                  <a:lnTo>
                    <a:pt x="536" y="1371"/>
                  </a:lnTo>
                  <a:lnTo>
                    <a:pt x="532" y="1371"/>
                  </a:lnTo>
                  <a:lnTo>
                    <a:pt x="531" y="1371"/>
                  </a:lnTo>
                  <a:lnTo>
                    <a:pt x="527" y="1371"/>
                  </a:lnTo>
                  <a:lnTo>
                    <a:pt x="525" y="1371"/>
                  </a:lnTo>
                  <a:lnTo>
                    <a:pt x="522" y="1371"/>
                  </a:lnTo>
                  <a:lnTo>
                    <a:pt x="522" y="1373"/>
                  </a:lnTo>
                  <a:lnTo>
                    <a:pt x="520" y="1373"/>
                  </a:lnTo>
                  <a:lnTo>
                    <a:pt x="517" y="1373"/>
                  </a:lnTo>
                  <a:lnTo>
                    <a:pt x="515" y="1373"/>
                  </a:lnTo>
                  <a:lnTo>
                    <a:pt x="511" y="1373"/>
                  </a:lnTo>
                  <a:lnTo>
                    <a:pt x="511" y="1377"/>
                  </a:lnTo>
                  <a:lnTo>
                    <a:pt x="510" y="1377"/>
                  </a:lnTo>
                  <a:lnTo>
                    <a:pt x="510" y="1373"/>
                  </a:lnTo>
                  <a:lnTo>
                    <a:pt x="510" y="1377"/>
                  </a:lnTo>
                  <a:lnTo>
                    <a:pt x="506" y="1377"/>
                  </a:lnTo>
                  <a:lnTo>
                    <a:pt x="506" y="1373"/>
                  </a:lnTo>
                  <a:lnTo>
                    <a:pt x="504" y="1373"/>
                  </a:lnTo>
                  <a:lnTo>
                    <a:pt x="504" y="1371"/>
                  </a:lnTo>
                  <a:lnTo>
                    <a:pt x="501" y="1371"/>
                  </a:lnTo>
                  <a:lnTo>
                    <a:pt x="499" y="1371"/>
                  </a:lnTo>
                  <a:lnTo>
                    <a:pt x="499" y="1373"/>
                  </a:lnTo>
                  <a:lnTo>
                    <a:pt x="496" y="1373"/>
                  </a:lnTo>
                  <a:lnTo>
                    <a:pt x="499" y="1373"/>
                  </a:lnTo>
                  <a:lnTo>
                    <a:pt x="496" y="1373"/>
                  </a:lnTo>
                  <a:lnTo>
                    <a:pt x="496" y="1377"/>
                  </a:lnTo>
                  <a:lnTo>
                    <a:pt x="494" y="1377"/>
                  </a:lnTo>
                  <a:lnTo>
                    <a:pt x="490" y="1377"/>
                  </a:lnTo>
                  <a:lnTo>
                    <a:pt x="490" y="1378"/>
                  </a:lnTo>
                  <a:lnTo>
                    <a:pt x="489" y="1378"/>
                  </a:lnTo>
                  <a:lnTo>
                    <a:pt x="489" y="1377"/>
                  </a:lnTo>
                  <a:lnTo>
                    <a:pt x="485" y="1377"/>
                  </a:lnTo>
                  <a:lnTo>
                    <a:pt x="485" y="1378"/>
                  </a:lnTo>
                  <a:lnTo>
                    <a:pt x="483" y="1378"/>
                  </a:lnTo>
                  <a:lnTo>
                    <a:pt x="480" y="1378"/>
                  </a:lnTo>
                  <a:lnTo>
                    <a:pt x="483" y="1378"/>
                  </a:lnTo>
                  <a:lnTo>
                    <a:pt x="483" y="1382"/>
                  </a:lnTo>
                  <a:lnTo>
                    <a:pt x="483" y="1384"/>
                  </a:lnTo>
                  <a:lnTo>
                    <a:pt x="485" y="1384"/>
                  </a:lnTo>
                  <a:lnTo>
                    <a:pt x="489" y="1384"/>
                  </a:lnTo>
                  <a:lnTo>
                    <a:pt x="489" y="1387"/>
                  </a:lnTo>
                  <a:lnTo>
                    <a:pt x="490" y="1387"/>
                  </a:lnTo>
                  <a:lnTo>
                    <a:pt x="494" y="1389"/>
                  </a:lnTo>
                  <a:lnTo>
                    <a:pt x="494" y="1387"/>
                  </a:lnTo>
                  <a:lnTo>
                    <a:pt x="494" y="1389"/>
                  </a:lnTo>
                  <a:lnTo>
                    <a:pt x="490" y="1389"/>
                  </a:lnTo>
                  <a:lnTo>
                    <a:pt x="489" y="1389"/>
                  </a:lnTo>
                  <a:lnTo>
                    <a:pt x="485" y="1389"/>
                  </a:lnTo>
                  <a:lnTo>
                    <a:pt x="485" y="1392"/>
                  </a:lnTo>
                  <a:lnTo>
                    <a:pt x="483" y="1392"/>
                  </a:lnTo>
                  <a:lnTo>
                    <a:pt x="480" y="1392"/>
                  </a:lnTo>
                  <a:lnTo>
                    <a:pt x="480" y="1389"/>
                  </a:lnTo>
                  <a:lnTo>
                    <a:pt x="480" y="1387"/>
                  </a:lnTo>
                  <a:lnTo>
                    <a:pt x="478" y="1387"/>
                  </a:lnTo>
                  <a:lnTo>
                    <a:pt x="474" y="1387"/>
                  </a:lnTo>
                  <a:lnTo>
                    <a:pt x="473" y="1387"/>
                  </a:lnTo>
                  <a:lnTo>
                    <a:pt x="473" y="1389"/>
                  </a:lnTo>
                  <a:lnTo>
                    <a:pt x="473" y="1387"/>
                  </a:lnTo>
                  <a:lnTo>
                    <a:pt x="469" y="1387"/>
                  </a:lnTo>
                  <a:lnTo>
                    <a:pt x="467" y="1387"/>
                  </a:lnTo>
                  <a:lnTo>
                    <a:pt x="464" y="1387"/>
                  </a:lnTo>
                  <a:lnTo>
                    <a:pt x="464" y="1384"/>
                  </a:lnTo>
                  <a:lnTo>
                    <a:pt x="462" y="1384"/>
                  </a:lnTo>
                  <a:lnTo>
                    <a:pt x="459" y="1384"/>
                  </a:lnTo>
                  <a:lnTo>
                    <a:pt x="459" y="1387"/>
                  </a:lnTo>
                  <a:lnTo>
                    <a:pt x="457" y="1387"/>
                  </a:lnTo>
                  <a:lnTo>
                    <a:pt x="453" y="1387"/>
                  </a:lnTo>
                  <a:lnTo>
                    <a:pt x="453" y="1389"/>
                  </a:lnTo>
                  <a:lnTo>
                    <a:pt x="452" y="1389"/>
                  </a:lnTo>
                  <a:lnTo>
                    <a:pt x="448" y="1389"/>
                  </a:lnTo>
                  <a:lnTo>
                    <a:pt x="448" y="1392"/>
                  </a:lnTo>
                  <a:lnTo>
                    <a:pt x="446" y="1392"/>
                  </a:lnTo>
                  <a:lnTo>
                    <a:pt x="443" y="1392"/>
                  </a:lnTo>
                  <a:lnTo>
                    <a:pt x="443" y="1394"/>
                  </a:lnTo>
                  <a:lnTo>
                    <a:pt x="441" y="1394"/>
                  </a:lnTo>
                  <a:lnTo>
                    <a:pt x="441" y="1398"/>
                  </a:lnTo>
                  <a:lnTo>
                    <a:pt x="438" y="1398"/>
                  </a:lnTo>
                  <a:lnTo>
                    <a:pt x="438" y="1399"/>
                  </a:lnTo>
                  <a:lnTo>
                    <a:pt x="434" y="1399"/>
                  </a:lnTo>
                  <a:lnTo>
                    <a:pt x="432" y="1399"/>
                  </a:lnTo>
                  <a:lnTo>
                    <a:pt x="432" y="1403"/>
                  </a:lnTo>
                  <a:lnTo>
                    <a:pt x="429" y="1403"/>
                  </a:lnTo>
                  <a:lnTo>
                    <a:pt x="427" y="1403"/>
                  </a:lnTo>
                  <a:lnTo>
                    <a:pt x="429" y="1403"/>
                  </a:lnTo>
                  <a:lnTo>
                    <a:pt x="429" y="1399"/>
                  </a:lnTo>
                  <a:lnTo>
                    <a:pt x="429" y="1398"/>
                  </a:lnTo>
                  <a:lnTo>
                    <a:pt x="432" y="1398"/>
                  </a:lnTo>
                  <a:lnTo>
                    <a:pt x="429" y="1398"/>
                  </a:lnTo>
                  <a:lnTo>
                    <a:pt x="429" y="1394"/>
                  </a:lnTo>
                  <a:lnTo>
                    <a:pt x="429" y="1392"/>
                  </a:lnTo>
                  <a:lnTo>
                    <a:pt x="432" y="1392"/>
                  </a:lnTo>
                  <a:lnTo>
                    <a:pt x="429" y="1392"/>
                  </a:lnTo>
                  <a:lnTo>
                    <a:pt x="427" y="1392"/>
                  </a:lnTo>
                  <a:lnTo>
                    <a:pt x="427" y="1389"/>
                  </a:lnTo>
                  <a:lnTo>
                    <a:pt x="427" y="1387"/>
                  </a:lnTo>
                  <a:lnTo>
                    <a:pt x="424" y="1387"/>
                  </a:lnTo>
                  <a:lnTo>
                    <a:pt x="424" y="1384"/>
                  </a:lnTo>
                  <a:lnTo>
                    <a:pt x="422" y="1384"/>
                  </a:lnTo>
                  <a:lnTo>
                    <a:pt x="422" y="1387"/>
                  </a:lnTo>
                  <a:lnTo>
                    <a:pt x="418" y="1387"/>
                  </a:lnTo>
                  <a:lnTo>
                    <a:pt x="417" y="1387"/>
                  </a:lnTo>
                  <a:lnTo>
                    <a:pt x="417" y="1384"/>
                  </a:lnTo>
                  <a:lnTo>
                    <a:pt x="413" y="1384"/>
                  </a:lnTo>
                  <a:lnTo>
                    <a:pt x="411" y="1384"/>
                  </a:lnTo>
                  <a:lnTo>
                    <a:pt x="408" y="1384"/>
                  </a:lnTo>
                  <a:lnTo>
                    <a:pt x="408" y="1382"/>
                  </a:lnTo>
                  <a:lnTo>
                    <a:pt x="406" y="1382"/>
                  </a:lnTo>
                  <a:lnTo>
                    <a:pt x="406" y="1378"/>
                  </a:lnTo>
                  <a:lnTo>
                    <a:pt x="406" y="1377"/>
                  </a:lnTo>
                  <a:lnTo>
                    <a:pt x="403" y="1377"/>
                  </a:lnTo>
                  <a:lnTo>
                    <a:pt x="403" y="1373"/>
                  </a:lnTo>
                  <a:lnTo>
                    <a:pt x="401" y="1373"/>
                  </a:lnTo>
                  <a:lnTo>
                    <a:pt x="401" y="1371"/>
                  </a:lnTo>
                  <a:lnTo>
                    <a:pt x="397" y="1371"/>
                  </a:lnTo>
                  <a:lnTo>
                    <a:pt x="397" y="1368"/>
                  </a:lnTo>
                  <a:lnTo>
                    <a:pt x="396" y="1368"/>
                  </a:lnTo>
                  <a:lnTo>
                    <a:pt x="392" y="1368"/>
                  </a:lnTo>
                  <a:lnTo>
                    <a:pt x="392" y="1366"/>
                  </a:lnTo>
                  <a:lnTo>
                    <a:pt x="390" y="1366"/>
                  </a:lnTo>
                  <a:lnTo>
                    <a:pt x="387" y="1366"/>
                  </a:lnTo>
                  <a:lnTo>
                    <a:pt x="385" y="1366"/>
                  </a:lnTo>
                  <a:lnTo>
                    <a:pt x="385" y="1368"/>
                  </a:lnTo>
                  <a:lnTo>
                    <a:pt x="382" y="1368"/>
                  </a:lnTo>
                  <a:lnTo>
                    <a:pt x="380" y="1368"/>
                  </a:lnTo>
                  <a:lnTo>
                    <a:pt x="380" y="1366"/>
                  </a:lnTo>
                  <a:lnTo>
                    <a:pt x="380" y="1368"/>
                  </a:lnTo>
                  <a:lnTo>
                    <a:pt x="376" y="1368"/>
                  </a:lnTo>
                  <a:lnTo>
                    <a:pt x="375" y="1368"/>
                  </a:lnTo>
                  <a:lnTo>
                    <a:pt x="371" y="1368"/>
                  </a:lnTo>
                  <a:lnTo>
                    <a:pt x="369" y="1368"/>
                  </a:lnTo>
                  <a:lnTo>
                    <a:pt x="369" y="1366"/>
                  </a:lnTo>
                  <a:lnTo>
                    <a:pt x="366" y="1366"/>
                  </a:lnTo>
                  <a:lnTo>
                    <a:pt x="366" y="1363"/>
                  </a:lnTo>
                  <a:lnTo>
                    <a:pt x="366" y="1361"/>
                  </a:lnTo>
                  <a:lnTo>
                    <a:pt x="364" y="1361"/>
                  </a:lnTo>
                  <a:lnTo>
                    <a:pt x="364" y="1357"/>
                  </a:lnTo>
                  <a:lnTo>
                    <a:pt x="361" y="1357"/>
                  </a:lnTo>
                  <a:lnTo>
                    <a:pt x="359" y="1357"/>
                  </a:lnTo>
                  <a:lnTo>
                    <a:pt x="359" y="1361"/>
                  </a:lnTo>
                  <a:lnTo>
                    <a:pt x="355" y="1361"/>
                  </a:lnTo>
                  <a:lnTo>
                    <a:pt x="355" y="1357"/>
                  </a:lnTo>
                  <a:lnTo>
                    <a:pt x="354" y="1357"/>
                  </a:lnTo>
                  <a:lnTo>
                    <a:pt x="350" y="1357"/>
                  </a:lnTo>
                  <a:lnTo>
                    <a:pt x="350" y="1361"/>
                  </a:lnTo>
                  <a:lnTo>
                    <a:pt x="348" y="1361"/>
                  </a:lnTo>
                  <a:lnTo>
                    <a:pt x="345" y="1361"/>
                  </a:lnTo>
                  <a:lnTo>
                    <a:pt x="345" y="1363"/>
                  </a:lnTo>
                  <a:lnTo>
                    <a:pt x="343" y="1363"/>
                  </a:lnTo>
                  <a:lnTo>
                    <a:pt x="340" y="1363"/>
                  </a:lnTo>
                  <a:lnTo>
                    <a:pt x="338" y="1363"/>
                  </a:lnTo>
                  <a:lnTo>
                    <a:pt x="334" y="1363"/>
                  </a:lnTo>
                  <a:lnTo>
                    <a:pt x="334" y="1361"/>
                  </a:lnTo>
                  <a:lnTo>
                    <a:pt x="333" y="1361"/>
                  </a:lnTo>
                  <a:lnTo>
                    <a:pt x="329" y="1361"/>
                  </a:lnTo>
                  <a:lnTo>
                    <a:pt x="327" y="1361"/>
                  </a:lnTo>
                  <a:lnTo>
                    <a:pt x="324" y="1361"/>
                  </a:lnTo>
                  <a:lnTo>
                    <a:pt x="324" y="1363"/>
                  </a:lnTo>
                  <a:lnTo>
                    <a:pt x="322" y="1363"/>
                  </a:lnTo>
                  <a:lnTo>
                    <a:pt x="322" y="1361"/>
                  </a:lnTo>
                  <a:lnTo>
                    <a:pt x="319" y="1361"/>
                  </a:lnTo>
                  <a:lnTo>
                    <a:pt x="317" y="1361"/>
                  </a:lnTo>
                  <a:lnTo>
                    <a:pt x="313" y="1361"/>
                  </a:lnTo>
                  <a:lnTo>
                    <a:pt x="312" y="1361"/>
                  </a:lnTo>
                  <a:lnTo>
                    <a:pt x="308" y="1361"/>
                  </a:lnTo>
                  <a:lnTo>
                    <a:pt x="308" y="1363"/>
                  </a:lnTo>
                  <a:lnTo>
                    <a:pt x="306" y="1363"/>
                  </a:lnTo>
                  <a:lnTo>
                    <a:pt x="303" y="1363"/>
                  </a:lnTo>
                  <a:lnTo>
                    <a:pt x="303" y="1361"/>
                  </a:lnTo>
                  <a:lnTo>
                    <a:pt x="303" y="1357"/>
                  </a:lnTo>
                  <a:lnTo>
                    <a:pt x="301" y="1357"/>
                  </a:lnTo>
                  <a:lnTo>
                    <a:pt x="301" y="1361"/>
                  </a:lnTo>
                  <a:lnTo>
                    <a:pt x="298" y="1361"/>
                  </a:lnTo>
                  <a:lnTo>
                    <a:pt x="296" y="1361"/>
                  </a:lnTo>
                  <a:lnTo>
                    <a:pt x="296" y="1363"/>
                  </a:lnTo>
                  <a:lnTo>
                    <a:pt x="292" y="1363"/>
                  </a:lnTo>
                  <a:lnTo>
                    <a:pt x="292" y="1366"/>
                  </a:lnTo>
                  <a:lnTo>
                    <a:pt x="292" y="1363"/>
                  </a:lnTo>
                  <a:lnTo>
                    <a:pt x="291" y="1363"/>
                  </a:lnTo>
                  <a:lnTo>
                    <a:pt x="291" y="1366"/>
                  </a:lnTo>
                  <a:lnTo>
                    <a:pt x="291" y="1368"/>
                  </a:lnTo>
                  <a:lnTo>
                    <a:pt x="287" y="1368"/>
                  </a:lnTo>
                  <a:lnTo>
                    <a:pt x="287" y="1366"/>
                  </a:lnTo>
                  <a:lnTo>
                    <a:pt x="285" y="1366"/>
                  </a:lnTo>
                  <a:lnTo>
                    <a:pt x="285" y="1368"/>
                  </a:lnTo>
                  <a:lnTo>
                    <a:pt x="282" y="1368"/>
                  </a:lnTo>
                  <a:lnTo>
                    <a:pt x="282" y="1366"/>
                  </a:lnTo>
                  <a:lnTo>
                    <a:pt x="280" y="1366"/>
                  </a:lnTo>
                  <a:lnTo>
                    <a:pt x="280" y="1363"/>
                  </a:lnTo>
                  <a:lnTo>
                    <a:pt x="277" y="1363"/>
                  </a:lnTo>
                  <a:lnTo>
                    <a:pt x="277" y="1366"/>
                  </a:lnTo>
                  <a:lnTo>
                    <a:pt x="275" y="1366"/>
                  </a:lnTo>
                  <a:lnTo>
                    <a:pt x="271" y="1366"/>
                  </a:lnTo>
                  <a:lnTo>
                    <a:pt x="271" y="1368"/>
                  </a:lnTo>
                  <a:lnTo>
                    <a:pt x="271" y="1371"/>
                  </a:lnTo>
                  <a:lnTo>
                    <a:pt x="270" y="1371"/>
                  </a:lnTo>
                  <a:lnTo>
                    <a:pt x="270" y="1373"/>
                  </a:lnTo>
                  <a:lnTo>
                    <a:pt x="266" y="1373"/>
                  </a:lnTo>
                  <a:lnTo>
                    <a:pt x="264" y="1373"/>
                  </a:lnTo>
                  <a:lnTo>
                    <a:pt x="264" y="1377"/>
                  </a:lnTo>
                  <a:lnTo>
                    <a:pt x="261" y="1377"/>
                  </a:lnTo>
                  <a:lnTo>
                    <a:pt x="261" y="1373"/>
                  </a:lnTo>
                  <a:lnTo>
                    <a:pt x="259" y="1373"/>
                  </a:lnTo>
                  <a:lnTo>
                    <a:pt x="256" y="1373"/>
                  </a:lnTo>
                  <a:lnTo>
                    <a:pt x="252" y="1373"/>
                  </a:lnTo>
                  <a:lnTo>
                    <a:pt x="250" y="1373"/>
                  </a:lnTo>
                  <a:lnTo>
                    <a:pt x="250" y="1377"/>
                  </a:lnTo>
                  <a:lnTo>
                    <a:pt x="247" y="1377"/>
                  </a:lnTo>
                  <a:lnTo>
                    <a:pt x="245" y="1377"/>
                  </a:lnTo>
                  <a:lnTo>
                    <a:pt x="245" y="1378"/>
                  </a:lnTo>
                  <a:lnTo>
                    <a:pt x="241" y="1378"/>
                  </a:lnTo>
                  <a:lnTo>
                    <a:pt x="241" y="1382"/>
                  </a:lnTo>
                  <a:lnTo>
                    <a:pt x="241" y="1384"/>
                  </a:lnTo>
                  <a:lnTo>
                    <a:pt x="240" y="1384"/>
                  </a:lnTo>
                  <a:lnTo>
                    <a:pt x="240" y="1387"/>
                  </a:lnTo>
                  <a:lnTo>
                    <a:pt x="236" y="1387"/>
                  </a:lnTo>
                  <a:lnTo>
                    <a:pt x="234" y="1387"/>
                  </a:lnTo>
                  <a:lnTo>
                    <a:pt x="231" y="1387"/>
                  </a:lnTo>
                  <a:lnTo>
                    <a:pt x="231" y="1389"/>
                  </a:lnTo>
                  <a:lnTo>
                    <a:pt x="231" y="1387"/>
                  </a:lnTo>
                  <a:lnTo>
                    <a:pt x="229" y="1387"/>
                  </a:lnTo>
                  <a:lnTo>
                    <a:pt x="226" y="1387"/>
                  </a:lnTo>
                  <a:lnTo>
                    <a:pt x="226" y="1389"/>
                  </a:lnTo>
                  <a:lnTo>
                    <a:pt x="224" y="1389"/>
                  </a:lnTo>
                  <a:lnTo>
                    <a:pt x="224" y="1387"/>
                  </a:lnTo>
                  <a:lnTo>
                    <a:pt x="220" y="1387"/>
                  </a:lnTo>
                  <a:lnTo>
                    <a:pt x="220" y="1384"/>
                  </a:lnTo>
                  <a:lnTo>
                    <a:pt x="219" y="1384"/>
                  </a:lnTo>
                  <a:lnTo>
                    <a:pt x="215" y="1384"/>
                  </a:lnTo>
                  <a:lnTo>
                    <a:pt x="213" y="1384"/>
                  </a:lnTo>
                  <a:lnTo>
                    <a:pt x="213" y="1387"/>
                  </a:lnTo>
                  <a:lnTo>
                    <a:pt x="213" y="1389"/>
                  </a:lnTo>
                  <a:lnTo>
                    <a:pt x="213" y="1392"/>
                  </a:lnTo>
                  <a:lnTo>
                    <a:pt x="210" y="1392"/>
                  </a:lnTo>
                  <a:lnTo>
                    <a:pt x="210" y="1394"/>
                  </a:lnTo>
                  <a:lnTo>
                    <a:pt x="208" y="1394"/>
                  </a:lnTo>
                  <a:lnTo>
                    <a:pt x="205" y="1394"/>
                  </a:lnTo>
                  <a:lnTo>
                    <a:pt x="205" y="1398"/>
                  </a:lnTo>
                  <a:lnTo>
                    <a:pt x="203" y="1398"/>
                  </a:lnTo>
                  <a:lnTo>
                    <a:pt x="199" y="1398"/>
                  </a:lnTo>
                  <a:lnTo>
                    <a:pt x="199" y="1399"/>
                  </a:lnTo>
                  <a:lnTo>
                    <a:pt x="199" y="1398"/>
                  </a:lnTo>
                  <a:lnTo>
                    <a:pt x="198" y="1398"/>
                  </a:lnTo>
                  <a:lnTo>
                    <a:pt x="198" y="1394"/>
                  </a:lnTo>
                  <a:lnTo>
                    <a:pt x="194" y="1394"/>
                  </a:lnTo>
                  <a:lnTo>
                    <a:pt x="192" y="1394"/>
                  </a:lnTo>
                  <a:lnTo>
                    <a:pt x="192" y="1398"/>
                  </a:lnTo>
                  <a:lnTo>
                    <a:pt x="192" y="1394"/>
                  </a:lnTo>
                  <a:lnTo>
                    <a:pt x="189" y="1394"/>
                  </a:lnTo>
                  <a:lnTo>
                    <a:pt x="189" y="1398"/>
                  </a:lnTo>
                  <a:lnTo>
                    <a:pt x="187" y="1398"/>
                  </a:lnTo>
                  <a:lnTo>
                    <a:pt x="187" y="1399"/>
                  </a:lnTo>
                  <a:lnTo>
                    <a:pt x="184" y="1399"/>
                  </a:lnTo>
                  <a:lnTo>
                    <a:pt x="184" y="1398"/>
                  </a:lnTo>
                  <a:lnTo>
                    <a:pt x="184" y="1394"/>
                  </a:lnTo>
                  <a:lnTo>
                    <a:pt x="182" y="1394"/>
                  </a:lnTo>
                  <a:lnTo>
                    <a:pt x="178" y="1394"/>
                  </a:lnTo>
                  <a:lnTo>
                    <a:pt x="177" y="1394"/>
                  </a:lnTo>
                  <a:lnTo>
                    <a:pt x="177" y="1398"/>
                  </a:lnTo>
                  <a:lnTo>
                    <a:pt x="173" y="1398"/>
                  </a:lnTo>
                  <a:lnTo>
                    <a:pt x="173" y="1399"/>
                  </a:lnTo>
                  <a:lnTo>
                    <a:pt x="171" y="1399"/>
                  </a:lnTo>
                  <a:lnTo>
                    <a:pt x="171" y="1403"/>
                  </a:lnTo>
                  <a:lnTo>
                    <a:pt x="168" y="1403"/>
                  </a:lnTo>
                  <a:lnTo>
                    <a:pt x="168" y="1405"/>
                  </a:lnTo>
                  <a:lnTo>
                    <a:pt x="166" y="1405"/>
                  </a:lnTo>
                  <a:lnTo>
                    <a:pt x="163" y="1405"/>
                  </a:lnTo>
                  <a:lnTo>
                    <a:pt x="163" y="1403"/>
                  </a:lnTo>
                  <a:lnTo>
                    <a:pt x="161" y="1403"/>
                  </a:lnTo>
                  <a:lnTo>
                    <a:pt x="157" y="1403"/>
                  </a:lnTo>
                  <a:lnTo>
                    <a:pt x="157" y="1405"/>
                  </a:lnTo>
                  <a:lnTo>
                    <a:pt x="157" y="1408"/>
                  </a:lnTo>
                  <a:lnTo>
                    <a:pt x="156" y="1408"/>
                  </a:lnTo>
                  <a:lnTo>
                    <a:pt x="157" y="1408"/>
                  </a:lnTo>
                  <a:lnTo>
                    <a:pt x="156" y="1408"/>
                  </a:lnTo>
                  <a:lnTo>
                    <a:pt x="152" y="1408"/>
                  </a:lnTo>
                  <a:lnTo>
                    <a:pt x="150" y="1408"/>
                  </a:lnTo>
                  <a:lnTo>
                    <a:pt x="147" y="1408"/>
                  </a:lnTo>
                  <a:lnTo>
                    <a:pt x="147" y="1410"/>
                  </a:lnTo>
                  <a:lnTo>
                    <a:pt x="147" y="1408"/>
                  </a:lnTo>
                  <a:lnTo>
                    <a:pt x="145" y="1408"/>
                  </a:lnTo>
                  <a:lnTo>
                    <a:pt x="142" y="1408"/>
                  </a:lnTo>
                  <a:lnTo>
                    <a:pt x="142" y="1410"/>
                  </a:lnTo>
                  <a:lnTo>
                    <a:pt x="140" y="1410"/>
                  </a:lnTo>
                  <a:lnTo>
                    <a:pt x="140" y="1413"/>
                  </a:lnTo>
                  <a:lnTo>
                    <a:pt x="136" y="1413"/>
                  </a:lnTo>
                  <a:lnTo>
                    <a:pt x="136" y="1410"/>
                  </a:lnTo>
                  <a:lnTo>
                    <a:pt x="136" y="1408"/>
                  </a:lnTo>
                  <a:lnTo>
                    <a:pt x="135" y="1408"/>
                  </a:lnTo>
                  <a:lnTo>
                    <a:pt x="131" y="1408"/>
                  </a:lnTo>
                  <a:lnTo>
                    <a:pt x="131" y="1405"/>
                  </a:lnTo>
                  <a:lnTo>
                    <a:pt x="129" y="1405"/>
                  </a:lnTo>
                  <a:lnTo>
                    <a:pt x="126" y="1405"/>
                  </a:lnTo>
                  <a:lnTo>
                    <a:pt x="126" y="1408"/>
                  </a:lnTo>
                  <a:lnTo>
                    <a:pt x="126" y="1410"/>
                  </a:lnTo>
                  <a:lnTo>
                    <a:pt x="126" y="1413"/>
                  </a:lnTo>
                  <a:lnTo>
                    <a:pt x="124" y="1413"/>
                  </a:lnTo>
                  <a:lnTo>
                    <a:pt x="124" y="1415"/>
                  </a:lnTo>
                  <a:lnTo>
                    <a:pt x="124" y="1413"/>
                  </a:lnTo>
                  <a:lnTo>
                    <a:pt x="121" y="1413"/>
                  </a:lnTo>
                  <a:lnTo>
                    <a:pt x="119" y="1413"/>
                  </a:lnTo>
                  <a:lnTo>
                    <a:pt x="119" y="1415"/>
                  </a:lnTo>
                  <a:lnTo>
                    <a:pt x="119" y="1419"/>
                  </a:lnTo>
                  <a:lnTo>
                    <a:pt x="115" y="1419"/>
                  </a:lnTo>
                  <a:lnTo>
                    <a:pt x="115" y="1420"/>
                  </a:lnTo>
                  <a:lnTo>
                    <a:pt x="114" y="1420"/>
                  </a:lnTo>
                  <a:lnTo>
                    <a:pt x="114" y="1424"/>
                  </a:lnTo>
                  <a:lnTo>
                    <a:pt x="110" y="1424"/>
                  </a:lnTo>
                  <a:lnTo>
                    <a:pt x="110" y="1426"/>
                  </a:lnTo>
                  <a:lnTo>
                    <a:pt x="108" y="1424"/>
                  </a:lnTo>
                  <a:lnTo>
                    <a:pt x="105" y="1424"/>
                  </a:lnTo>
                  <a:lnTo>
                    <a:pt x="105" y="1426"/>
                  </a:lnTo>
                  <a:lnTo>
                    <a:pt x="103" y="1426"/>
                  </a:lnTo>
                  <a:lnTo>
                    <a:pt x="103" y="1424"/>
                  </a:lnTo>
                  <a:lnTo>
                    <a:pt x="100" y="1424"/>
                  </a:lnTo>
                  <a:lnTo>
                    <a:pt x="100" y="1420"/>
                  </a:lnTo>
                  <a:lnTo>
                    <a:pt x="98" y="1420"/>
                  </a:lnTo>
                  <a:lnTo>
                    <a:pt x="98" y="1419"/>
                  </a:lnTo>
                  <a:lnTo>
                    <a:pt x="98" y="1415"/>
                  </a:lnTo>
                  <a:lnTo>
                    <a:pt x="100" y="1415"/>
                  </a:lnTo>
                  <a:lnTo>
                    <a:pt x="100" y="1413"/>
                  </a:lnTo>
                  <a:lnTo>
                    <a:pt x="100" y="1410"/>
                  </a:lnTo>
                  <a:lnTo>
                    <a:pt x="103" y="1410"/>
                  </a:lnTo>
                  <a:lnTo>
                    <a:pt x="100" y="1410"/>
                  </a:lnTo>
                  <a:lnTo>
                    <a:pt x="103" y="1410"/>
                  </a:lnTo>
                  <a:lnTo>
                    <a:pt x="103" y="1408"/>
                  </a:lnTo>
                  <a:lnTo>
                    <a:pt x="100" y="1408"/>
                  </a:lnTo>
                  <a:lnTo>
                    <a:pt x="100" y="1410"/>
                  </a:lnTo>
                  <a:lnTo>
                    <a:pt x="98" y="1410"/>
                  </a:lnTo>
                  <a:lnTo>
                    <a:pt x="98" y="1413"/>
                  </a:lnTo>
                  <a:lnTo>
                    <a:pt x="94" y="1413"/>
                  </a:lnTo>
                  <a:lnTo>
                    <a:pt x="94" y="1410"/>
                  </a:lnTo>
                  <a:lnTo>
                    <a:pt x="94" y="1408"/>
                  </a:lnTo>
                  <a:lnTo>
                    <a:pt x="93" y="1408"/>
                  </a:lnTo>
                  <a:lnTo>
                    <a:pt x="93" y="1405"/>
                  </a:lnTo>
                  <a:lnTo>
                    <a:pt x="93" y="1403"/>
                  </a:lnTo>
                  <a:lnTo>
                    <a:pt x="93" y="1399"/>
                  </a:lnTo>
                  <a:lnTo>
                    <a:pt x="89" y="1399"/>
                  </a:lnTo>
                  <a:lnTo>
                    <a:pt x="87" y="1399"/>
                  </a:lnTo>
                  <a:lnTo>
                    <a:pt x="87" y="1398"/>
                  </a:lnTo>
                  <a:lnTo>
                    <a:pt x="84" y="1398"/>
                  </a:lnTo>
                  <a:lnTo>
                    <a:pt x="84" y="1394"/>
                  </a:lnTo>
                  <a:lnTo>
                    <a:pt x="84" y="1392"/>
                  </a:lnTo>
                  <a:lnTo>
                    <a:pt x="84" y="1389"/>
                  </a:lnTo>
                  <a:lnTo>
                    <a:pt x="84" y="1387"/>
                  </a:lnTo>
                  <a:lnTo>
                    <a:pt x="84" y="1384"/>
                  </a:lnTo>
                  <a:lnTo>
                    <a:pt x="84" y="1382"/>
                  </a:lnTo>
                  <a:lnTo>
                    <a:pt x="82" y="1382"/>
                  </a:lnTo>
                  <a:lnTo>
                    <a:pt x="79" y="1382"/>
                  </a:lnTo>
                  <a:lnTo>
                    <a:pt x="77" y="1382"/>
                  </a:lnTo>
                  <a:lnTo>
                    <a:pt x="77" y="1378"/>
                  </a:lnTo>
                  <a:lnTo>
                    <a:pt x="77" y="1377"/>
                  </a:lnTo>
                  <a:lnTo>
                    <a:pt x="73" y="1377"/>
                  </a:lnTo>
                  <a:lnTo>
                    <a:pt x="70" y="1377"/>
                  </a:lnTo>
                  <a:lnTo>
                    <a:pt x="70" y="1378"/>
                  </a:lnTo>
                  <a:lnTo>
                    <a:pt x="70" y="1377"/>
                  </a:lnTo>
                  <a:lnTo>
                    <a:pt x="70" y="1373"/>
                  </a:lnTo>
                  <a:lnTo>
                    <a:pt x="70" y="1371"/>
                  </a:lnTo>
                  <a:lnTo>
                    <a:pt x="70" y="1368"/>
                  </a:lnTo>
                  <a:lnTo>
                    <a:pt x="73" y="1366"/>
                  </a:lnTo>
                  <a:lnTo>
                    <a:pt x="73" y="1363"/>
                  </a:lnTo>
                  <a:lnTo>
                    <a:pt x="77" y="1363"/>
                  </a:lnTo>
                  <a:lnTo>
                    <a:pt x="73" y="1363"/>
                  </a:lnTo>
                  <a:lnTo>
                    <a:pt x="73" y="1361"/>
                  </a:lnTo>
                  <a:lnTo>
                    <a:pt x="73" y="1357"/>
                  </a:lnTo>
                  <a:lnTo>
                    <a:pt x="73" y="1356"/>
                  </a:lnTo>
                  <a:lnTo>
                    <a:pt x="77" y="1356"/>
                  </a:lnTo>
                  <a:lnTo>
                    <a:pt x="77" y="1352"/>
                  </a:lnTo>
                  <a:lnTo>
                    <a:pt x="73" y="1352"/>
                  </a:lnTo>
                  <a:lnTo>
                    <a:pt x="73" y="1350"/>
                  </a:lnTo>
                  <a:lnTo>
                    <a:pt x="73" y="1347"/>
                  </a:lnTo>
                  <a:lnTo>
                    <a:pt x="73" y="1345"/>
                  </a:lnTo>
                  <a:lnTo>
                    <a:pt x="73" y="1342"/>
                  </a:lnTo>
                  <a:lnTo>
                    <a:pt x="77" y="1342"/>
                  </a:lnTo>
                  <a:lnTo>
                    <a:pt x="73" y="1342"/>
                  </a:lnTo>
                  <a:lnTo>
                    <a:pt x="73" y="1340"/>
                  </a:lnTo>
                  <a:lnTo>
                    <a:pt x="70" y="1340"/>
                  </a:lnTo>
                  <a:lnTo>
                    <a:pt x="68" y="1340"/>
                  </a:lnTo>
                  <a:lnTo>
                    <a:pt x="68" y="1336"/>
                  </a:lnTo>
                  <a:lnTo>
                    <a:pt x="68" y="1335"/>
                  </a:lnTo>
                  <a:lnTo>
                    <a:pt x="65" y="1335"/>
                  </a:lnTo>
                  <a:lnTo>
                    <a:pt x="65" y="1331"/>
                  </a:lnTo>
                  <a:lnTo>
                    <a:pt x="65" y="1329"/>
                  </a:lnTo>
                  <a:lnTo>
                    <a:pt x="63" y="1329"/>
                  </a:lnTo>
                  <a:lnTo>
                    <a:pt x="63" y="1326"/>
                  </a:lnTo>
                  <a:lnTo>
                    <a:pt x="59" y="1326"/>
                  </a:lnTo>
                  <a:lnTo>
                    <a:pt x="59" y="1324"/>
                  </a:lnTo>
                  <a:lnTo>
                    <a:pt x="58" y="1324"/>
                  </a:lnTo>
                  <a:lnTo>
                    <a:pt x="54" y="1324"/>
                  </a:lnTo>
                  <a:lnTo>
                    <a:pt x="54" y="1326"/>
                  </a:lnTo>
                  <a:lnTo>
                    <a:pt x="52" y="1324"/>
                  </a:lnTo>
                  <a:lnTo>
                    <a:pt x="52" y="1326"/>
                  </a:lnTo>
                  <a:lnTo>
                    <a:pt x="52" y="1324"/>
                  </a:lnTo>
                  <a:lnTo>
                    <a:pt x="49" y="1324"/>
                  </a:lnTo>
                  <a:lnTo>
                    <a:pt x="49" y="1321"/>
                  </a:lnTo>
                  <a:lnTo>
                    <a:pt x="47" y="1321"/>
                  </a:lnTo>
                  <a:lnTo>
                    <a:pt x="47" y="1319"/>
                  </a:lnTo>
                  <a:lnTo>
                    <a:pt x="47" y="1315"/>
                  </a:lnTo>
                  <a:lnTo>
                    <a:pt x="47" y="1314"/>
                  </a:lnTo>
                  <a:lnTo>
                    <a:pt x="44" y="1314"/>
                  </a:lnTo>
                  <a:lnTo>
                    <a:pt x="44" y="1310"/>
                  </a:lnTo>
                  <a:lnTo>
                    <a:pt x="44" y="1308"/>
                  </a:lnTo>
                  <a:lnTo>
                    <a:pt x="42" y="1308"/>
                  </a:lnTo>
                  <a:lnTo>
                    <a:pt x="42" y="1305"/>
                  </a:lnTo>
                  <a:lnTo>
                    <a:pt x="38" y="1305"/>
                  </a:lnTo>
                  <a:lnTo>
                    <a:pt x="38" y="1303"/>
                  </a:lnTo>
                  <a:lnTo>
                    <a:pt x="38" y="1299"/>
                  </a:lnTo>
                  <a:lnTo>
                    <a:pt x="37" y="1299"/>
                  </a:lnTo>
                  <a:lnTo>
                    <a:pt x="37" y="1296"/>
                  </a:lnTo>
                  <a:lnTo>
                    <a:pt x="38" y="1296"/>
                  </a:lnTo>
                  <a:lnTo>
                    <a:pt x="38" y="1294"/>
                  </a:lnTo>
                  <a:lnTo>
                    <a:pt x="37" y="1294"/>
                  </a:lnTo>
                  <a:lnTo>
                    <a:pt x="33" y="1294"/>
                  </a:lnTo>
                  <a:lnTo>
                    <a:pt x="33" y="1291"/>
                  </a:lnTo>
                  <a:lnTo>
                    <a:pt x="31" y="1291"/>
                  </a:lnTo>
                  <a:lnTo>
                    <a:pt x="31" y="1289"/>
                  </a:lnTo>
                  <a:lnTo>
                    <a:pt x="31" y="1285"/>
                  </a:lnTo>
                  <a:lnTo>
                    <a:pt x="31" y="1284"/>
                  </a:lnTo>
                  <a:lnTo>
                    <a:pt x="31" y="1280"/>
                  </a:lnTo>
                  <a:lnTo>
                    <a:pt x="28" y="1280"/>
                  </a:lnTo>
                  <a:lnTo>
                    <a:pt x="28" y="1278"/>
                  </a:lnTo>
                  <a:lnTo>
                    <a:pt x="28" y="1275"/>
                  </a:lnTo>
                  <a:lnTo>
                    <a:pt x="28" y="1273"/>
                  </a:lnTo>
                  <a:lnTo>
                    <a:pt x="28" y="1270"/>
                  </a:lnTo>
                  <a:lnTo>
                    <a:pt x="28" y="1268"/>
                  </a:lnTo>
                  <a:lnTo>
                    <a:pt x="26" y="1268"/>
                  </a:lnTo>
                  <a:lnTo>
                    <a:pt x="26" y="1264"/>
                  </a:lnTo>
                  <a:lnTo>
                    <a:pt x="28" y="1264"/>
                  </a:lnTo>
                  <a:lnTo>
                    <a:pt x="28" y="1263"/>
                  </a:lnTo>
                  <a:lnTo>
                    <a:pt x="26" y="1263"/>
                  </a:lnTo>
                  <a:lnTo>
                    <a:pt x="26" y="1259"/>
                  </a:lnTo>
                  <a:lnTo>
                    <a:pt x="28" y="1259"/>
                  </a:lnTo>
                  <a:lnTo>
                    <a:pt x="26" y="1259"/>
                  </a:lnTo>
                  <a:lnTo>
                    <a:pt x="26" y="1257"/>
                  </a:lnTo>
                  <a:lnTo>
                    <a:pt x="22" y="1257"/>
                  </a:lnTo>
                  <a:lnTo>
                    <a:pt x="21" y="1257"/>
                  </a:lnTo>
                  <a:lnTo>
                    <a:pt x="21" y="1254"/>
                  </a:lnTo>
                  <a:lnTo>
                    <a:pt x="21" y="1252"/>
                  </a:lnTo>
                  <a:lnTo>
                    <a:pt x="21" y="1249"/>
                  </a:lnTo>
                  <a:lnTo>
                    <a:pt x="17" y="1249"/>
                  </a:lnTo>
                  <a:lnTo>
                    <a:pt x="21" y="1249"/>
                  </a:lnTo>
                  <a:lnTo>
                    <a:pt x="17" y="1249"/>
                  </a:lnTo>
                  <a:lnTo>
                    <a:pt x="17" y="1247"/>
                  </a:lnTo>
                  <a:lnTo>
                    <a:pt x="17" y="1243"/>
                  </a:lnTo>
                  <a:lnTo>
                    <a:pt x="21" y="1243"/>
                  </a:lnTo>
                  <a:lnTo>
                    <a:pt x="17" y="1243"/>
                  </a:lnTo>
                  <a:lnTo>
                    <a:pt x="17" y="1242"/>
                  </a:lnTo>
                  <a:lnTo>
                    <a:pt x="17" y="1238"/>
                  </a:lnTo>
                  <a:lnTo>
                    <a:pt x="15" y="1238"/>
                  </a:lnTo>
                  <a:lnTo>
                    <a:pt x="15" y="1242"/>
                  </a:lnTo>
                  <a:lnTo>
                    <a:pt x="12" y="1242"/>
                  </a:lnTo>
                  <a:lnTo>
                    <a:pt x="12" y="1243"/>
                  </a:lnTo>
                  <a:lnTo>
                    <a:pt x="10" y="1243"/>
                  </a:lnTo>
                  <a:lnTo>
                    <a:pt x="10" y="1242"/>
                  </a:lnTo>
                  <a:lnTo>
                    <a:pt x="7" y="1242"/>
                  </a:lnTo>
                  <a:lnTo>
                    <a:pt x="5" y="1242"/>
                  </a:lnTo>
                  <a:lnTo>
                    <a:pt x="5" y="1243"/>
                  </a:lnTo>
                  <a:lnTo>
                    <a:pt x="5" y="1242"/>
                  </a:lnTo>
                  <a:lnTo>
                    <a:pt x="1" y="1242"/>
                  </a:lnTo>
                  <a:lnTo>
                    <a:pt x="1" y="1238"/>
                  </a:lnTo>
                  <a:lnTo>
                    <a:pt x="5" y="1238"/>
                  </a:lnTo>
                  <a:lnTo>
                    <a:pt x="5" y="1236"/>
                  </a:lnTo>
                  <a:lnTo>
                    <a:pt x="5" y="1233"/>
                  </a:lnTo>
                  <a:lnTo>
                    <a:pt x="5" y="1231"/>
                  </a:lnTo>
                  <a:lnTo>
                    <a:pt x="1" y="1231"/>
                  </a:lnTo>
                  <a:lnTo>
                    <a:pt x="5" y="1228"/>
                  </a:lnTo>
                  <a:lnTo>
                    <a:pt x="5" y="1226"/>
                  </a:lnTo>
                  <a:lnTo>
                    <a:pt x="5" y="1222"/>
                  </a:lnTo>
                  <a:lnTo>
                    <a:pt x="1" y="1221"/>
                  </a:lnTo>
                  <a:lnTo>
                    <a:pt x="5" y="1221"/>
                  </a:lnTo>
                  <a:lnTo>
                    <a:pt x="5" y="1217"/>
                  </a:lnTo>
                  <a:lnTo>
                    <a:pt x="1" y="1217"/>
                  </a:lnTo>
                  <a:lnTo>
                    <a:pt x="1" y="1215"/>
                  </a:lnTo>
                  <a:lnTo>
                    <a:pt x="5" y="1215"/>
                  </a:lnTo>
                  <a:lnTo>
                    <a:pt x="5" y="1212"/>
                  </a:lnTo>
                  <a:lnTo>
                    <a:pt x="1" y="1212"/>
                  </a:lnTo>
                  <a:lnTo>
                    <a:pt x="1" y="1210"/>
                  </a:lnTo>
                  <a:lnTo>
                    <a:pt x="5" y="1210"/>
                  </a:lnTo>
                  <a:lnTo>
                    <a:pt x="5" y="1207"/>
                  </a:lnTo>
                  <a:lnTo>
                    <a:pt x="5" y="1205"/>
                  </a:lnTo>
                  <a:lnTo>
                    <a:pt x="1" y="1205"/>
                  </a:lnTo>
                  <a:lnTo>
                    <a:pt x="5" y="1205"/>
                  </a:lnTo>
                  <a:lnTo>
                    <a:pt x="5" y="1201"/>
                  </a:lnTo>
                  <a:lnTo>
                    <a:pt x="1" y="1201"/>
                  </a:lnTo>
                  <a:lnTo>
                    <a:pt x="1" y="1200"/>
                  </a:lnTo>
                  <a:lnTo>
                    <a:pt x="1" y="1196"/>
                  </a:lnTo>
                  <a:lnTo>
                    <a:pt x="0" y="1196"/>
                  </a:lnTo>
                  <a:lnTo>
                    <a:pt x="1" y="1196"/>
                  </a:lnTo>
                  <a:lnTo>
                    <a:pt x="1" y="1194"/>
                  </a:lnTo>
                  <a:lnTo>
                    <a:pt x="0" y="1194"/>
                  </a:lnTo>
                  <a:lnTo>
                    <a:pt x="0" y="1191"/>
                  </a:lnTo>
                  <a:lnTo>
                    <a:pt x="0" y="1189"/>
                  </a:lnTo>
                  <a:lnTo>
                    <a:pt x="1" y="1189"/>
                  </a:lnTo>
                  <a:lnTo>
                    <a:pt x="1" y="1186"/>
                  </a:lnTo>
                  <a:lnTo>
                    <a:pt x="1" y="1184"/>
                  </a:lnTo>
                  <a:lnTo>
                    <a:pt x="1" y="1180"/>
                  </a:lnTo>
                  <a:lnTo>
                    <a:pt x="5" y="1180"/>
                  </a:lnTo>
                  <a:lnTo>
                    <a:pt x="5" y="1179"/>
                  </a:lnTo>
                  <a:lnTo>
                    <a:pt x="5" y="1175"/>
                  </a:lnTo>
                  <a:lnTo>
                    <a:pt x="7" y="1175"/>
                  </a:lnTo>
                  <a:lnTo>
                    <a:pt x="10" y="1175"/>
                  </a:lnTo>
                  <a:lnTo>
                    <a:pt x="10" y="1173"/>
                  </a:lnTo>
                  <a:lnTo>
                    <a:pt x="12" y="1173"/>
                  </a:lnTo>
                  <a:lnTo>
                    <a:pt x="15" y="1173"/>
                  </a:lnTo>
                  <a:lnTo>
                    <a:pt x="15" y="1170"/>
                  </a:lnTo>
                  <a:lnTo>
                    <a:pt x="17" y="1170"/>
                  </a:lnTo>
                  <a:lnTo>
                    <a:pt x="21" y="1170"/>
                  </a:lnTo>
                  <a:lnTo>
                    <a:pt x="22" y="1170"/>
                  </a:lnTo>
                  <a:lnTo>
                    <a:pt x="22" y="1168"/>
                  </a:lnTo>
                  <a:lnTo>
                    <a:pt x="22" y="1165"/>
                  </a:lnTo>
                  <a:lnTo>
                    <a:pt x="26" y="1165"/>
                  </a:lnTo>
                  <a:lnTo>
                    <a:pt x="26" y="1163"/>
                  </a:lnTo>
                  <a:lnTo>
                    <a:pt x="26" y="1159"/>
                  </a:lnTo>
                  <a:lnTo>
                    <a:pt x="28" y="1159"/>
                  </a:lnTo>
                  <a:lnTo>
                    <a:pt x="28" y="1158"/>
                  </a:lnTo>
                  <a:lnTo>
                    <a:pt x="31" y="1158"/>
                  </a:lnTo>
                  <a:lnTo>
                    <a:pt x="31" y="1154"/>
                  </a:lnTo>
                  <a:lnTo>
                    <a:pt x="31" y="1152"/>
                  </a:lnTo>
                  <a:lnTo>
                    <a:pt x="33" y="1152"/>
                  </a:lnTo>
                  <a:lnTo>
                    <a:pt x="33" y="1149"/>
                  </a:lnTo>
                  <a:lnTo>
                    <a:pt x="33" y="1147"/>
                  </a:lnTo>
                  <a:lnTo>
                    <a:pt x="37" y="1147"/>
                  </a:lnTo>
                  <a:lnTo>
                    <a:pt x="37" y="1144"/>
                  </a:lnTo>
                  <a:lnTo>
                    <a:pt x="38" y="1144"/>
                  </a:lnTo>
                  <a:lnTo>
                    <a:pt x="42" y="1144"/>
                  </a:lnTo>
                  <a:lnTo>
                    <a:pt x="42" y="1142"/>
                  </a:lnTo>
                  <a:lnTo>
                    <a:pt x="42" y="1138"/>
                  </a:lnTo>
                  <a:lnTo>
                    <a:pt x="44" y="1138"/>
                  </a:lnTo>
                  <a:lnTo>
                    <a:pt x="44" y="1137"/>
                  </a:lnTo>
                  <a:lnTo>
                    <a:pt x="47" y="1137"/>
                  </a:lnTo>
                  <a:lnTo>
                    <a:pt x="47" y="1133"/>
                  </a:lnTo>
                  <a:lnTo>
                    <a:pt x="49" y="1133"/>
                  </a:lnTo>
                  <a:lnTo>
                    <a:pt x="49" y="1131"/>
                  </a:lnTo>
                  <a:lnTo>
                    <a:pt x="52" y="1131"/>
                  </a:lnTo>
                  <a:lnTo>
                    <a:pt x="54" y="1131"/>
                  </a:lnTo>
                  <a:lnTo>
                    <a:pt x="58" y="1131"/>
                  </a:lnTo>
                  <a:lnTo>
                    <a:pt x="59" y="1131"/>
                  </a:lnTo>
                  <a:lnTo>
                    <a:pt x="59" y="1128"/>
                  </a:lnTo>
                  <a:lnTo>
                    <a:pt x="63" y="1128"/>
                  </a:lnTo>
                  <a:lnTo>
                    <a:pt x="63" y="1126"/>
                  </a:lnTo>
                  <a:lnTo>
                    <a:pt x="65" y="1126"/>
                  </a:lnTo>
                  <a:lnTo>
                    <a:pt x="68" y="1126"/>
                  </a:lnTo>
                  <a:lnTo>
                    <a:pt x="70" y="1126"/>
                  </a:lnTo>
                  <a:lnTo>
                    <a:pt x="70" y="1123"/>
                  </a:lnTo>
                  <a:lnTo>
                    <a:pt x="73" y="1123"/>
                  </a:lnTo>
                  <a:lnTo>
                    <a:pt x="77" y="1123"/>
                  </a:lnTo>
                  <a:lnTo>
                    <a:pt x="77" y="1121"/>
                  </a:lnTo>
                  <a:lnTo>
                    <a:pt x="79" y="1121"/>
                  </a:lnTo>
                  <a:lnTo>
                    <a:pt x="82" y="1121"/>
                  </a:lnTo>
                  <a:lnTo>
                    <a:pt x="82" y="1117"/>
                  </a:lnTo>
                  <a:lnTo>
                    <a:pt x="84" y="1117"/>
                  </a:lnTo>
                  <a:lnTo>
                    <a:pt x="84" y="1116"/>
                  </a:lnTo>
                  <a:lnTo>
                    <a:pt x="87" y="1116"/>
                  </a:lnTo>
                  <a:lnTo>
                    <a:pt x="87" y="1112"/>
                  </a:lnTo>
                  <a:lnTo>
                    <a:pt x="87" y="1109"/>
                  </a:lnTo>
                  <a:lnTo>
                    <a:pt x="89" y="1109"/>
                  </a:lnTo>
                  <a:lnTo>
                    <a:pt x="89" y="1107"/>
                  </a:lnTo>
                  <a:lnTo>
                    <a:pt x="93" y="1107"/>
                  </a:lnTo>
                  <a:lnTo>
                    <a:pt x="94" y="1107"/>
                  </a:lnTo>
                  <a:lnTo>
                    <a:pt x="94" y="1103"/>
                  </a:lnTo>
                  <a:lnTo>
                    <a:pt x="94" y="1107"/>
                  </a:lnTo>
                  <a:lnTo>
                    <a:pt x="94" y="1103"/>
                  </a:lnTo>
                  <a:lnTo>
                    <a:pt x="98" y="1103"/>
                  </a:lnTo>
                  <a:lnTo>
                    <a:pt x="98" y="1107"/>
                  </a:lnTo>
                  <a:lnTo>
                    <a:pt x="100" y="1103"/>
                  </a:lnTo>
                  <a:lnTo>
                    <a:pt x="103" y="1103"/>
                  </a:lnTo>
                  <a:lnTo>
                    <a:pt x="103" y="1107"/>
                  </a:lnTo>
                  <a:lnTo>
                    <a:pt x="103" y="1103"/>
                  </a:lnTo>
                  <a:lnTo>
                    <a:pt x="105" y="1103"/>
                  </a:lnTo>
                  <a:lnTo>
                    <a:pt x="105" y="1102"/>
                  </a:lnTo>
                  <a:lnTo>
                    <a:pt x="108" y="1102"/>
                  </a:lnTo>
                  <a:lnTo>
                    <a:pt x="110" y="1103"/>
                  </a:lnTo>
                  <a:lnTo>
                    <a:pt x="114" y="1103"/>
                  </a:lnTo>
                  <a:lnTo>
                    <a:pt x="115" y="1103"/>
                  </a:lnTo>
                  <a:lnTo>
                    <a:pt x="119" y="1103"/>
                  </a:lnTo>
                  <a:lnTo>
                    <a:pt x="119" y="1102"/>
                  </a:lnTo>
                  <a:lnTo>
                    <a:pt x="115" y="1102"/>
                  </a:lnTo>
                  <a:lnTo>
                    <a:pt x="119" y="1102"/>
                  </a:lnTo>
                  <a:lnTo>
                    <a:pt x="119" y="1098"/>
                  </a:lnTo>
                  <a:lnTo>
                    <a:pt x="119" y="1096"/>
                  </a:lnTo>
                  <a:lnTo>
                    <a:pt x="121" y="1096"/>
                  </a:lnTo>
                  <a:lnTo>
                    <a:pt x="121" y="1093"/>
                  </a:lnTo>
                  <a:lnTo>
                    <a:pt x="124" y="1093"/>
                  </a:lnTo>
                  <a:lnTo>
                    <a:pt x="124" y="1091"/>
                  </a:lnTo>
                  <a:lnTo>
                    <a:pt x="124" y="1088"/>
                  </a:lnTo>
                  <a:lnTo>
                    <a:pt x="121" y="1088"/>
                  </a:lnTo>
                  <a:lnTo>
                    <a:pt x="121" y="1086"/>
                  </a:lnTo>
                  <a:lnTo>
                    <a:pt x="119" y="1086"/>
                  </a:lnTo>
                  <a:lnTo>
                    <a:pt x="119" y="1082"/>
                  </a:lnTo>
                  <a:lnTo>
                    <a:pt x="121" y="1082"/>
                  </a:lnTo>
                  <a:lnTo>
                    <a:pt x="121" y="1081"/>
                  </a:lnTo>
                  <a:lnTo>
                    <a:pt x="121" y="1077"/>
                  </a:lnTo>
                  <a:lnTo>
                    <a:pt x="121" y="1075"/>
                  </a:lnTo>
                  <a:lnTo>
                    <a:pt x="124" y="1075"/>
                  </a:lnTo>
                  <a:lnTo>
                    <a:pt x="124" y="1072"/>
                  </a:lnTo>
                  <a:lnTo>
                    <a:pt x="124" y="1070"/>
                  </a:lnTo>
                  <a:lnTo>
                    <a:pt x="124" y="1067"/>
                  </a:lnTo>
                  <a:lnTo>
                    <a:pt x="126" y="1067"/>
                  </a:lnTo>
                  <a:lnTo>
                    <a:pt x="129" y="1067"/>
                  </a:lnTo>
                  <a:lnTo>
                    <a:pt x="129" y="1065"/>
                  </a:lnTo>
                  <a:lnTo>
                    <a:pt x="129" y="1061"/>
                  </a:lnTo>
                  <a:lnTo>
                    <a:pt x="131" y="1061"/>
                  </a:lnTo>
                  <a:lnTo>
                    <a:pt x="135" y="1061"/>
                  </a:lnTo>
                  <a:lnTo>
                    <a:pt x="135" y="1059"/>
                  </a:lnTo>
                  <a:lnTo>
                    <a:pt x="131" y="1059"/>
                  </a:lnTo>
                  <a:lnTo>
                    <a:pt x="131" y="1056"/>
                  </a:lnTo>
                  <a:lnTo>
                    <a:pt x="129" y="1056"/>
                  </a:lnTo>
                  <a:lnTo>
                    <a:pt x="129" y="1059"/>
                  </a:lnTo>
                  <a:lnTo>
                    <a:pt x="129" y="1056"/>
                  </a:lnTo>
                  <a:lnTo>
                    <a:pt x="126" y="1056"/>
                  </a:lnTo>
                  <a:lnTo>
                    <a:pt x="124" y="1056"/>
                  </a:lnTo>
                  <a:lnTo>
                    <a:pt x="124" y="1054"/>
                  </a:lnTo>
                  <a:lnTo>
                    <a:pt x="124" y="1051"/>
                  </a:lnTo>
                  <a:lnTo>
                    <a:pt x="124" y="1049"/>
                  </a:lnTo>
                  <a:lnTo>
                    <a:pt x="121" y="1049"/>
                  </a:lnTo>
                  <a:lnTo>
                    <a:pt x="121" y="1045"/>
                  </a:lnTo>
                  <a:lnTo>
                    <a:pt x="121" y="1049"/>
                  </a:lnTo>
                  <a:lnTo>
                    <a:pt x="121" y="1045"/>
                  </a:lnTo>
                  <a:lnTo>
                    <a:pt x="119" y="1045"/>
                  </a:lnTo>
                  <a:lnTo>
                    <a:pt x="119" y="1044"/>
                  </a:lnTo>
                  <a:lnTo>
                    <a:pt x="121" y="1044"/>
                  </a:lnTo>
                  <a:lnTo>
                    <a:pt x="119" y="1044"/>
                  </a:lnTo>
                  <a:lnTo>
                    <a:pt x="119" y="1040"/>
                  </a:lnTo>
                  <a:lnTo>
                    <a:pt x="119" y="1038"/>
                  </a:lnTo>
                  <a:lnTo>
                    <a:pt x="121" y="1038"/>
                  </a:lnTo>
                  <a:lnTo>
                    <a:pt x="119" y="1038"/>
                  </a:lnTo>
                  <a:lnTo>
                    <a:pt x="119" y="1035"/>
                  </a:lnTo>
                  <a:lnTo>
                    <a:pt x="119" y="1033"/>
                  </a:lnTo>
                  <a:lnTo>
                    <a:pt x="115" y="1033"/>
                  </a:lnTo>
                  <a:lnTo>
                    <a:pt x="115" y="1030"/>
                  </a:lnTo>
                  <a:lnTo>
                    <a:pt x="115" y="1028"/>
                  </a:lnTo>
                  <a:lnTo>
                    <a:pt x="119" y="1028"/>
                  </a:lnTo>
                  <a:lnTo>
                    <a:pt x="119" y="1024"/>
                  </a:lnTo>
                  <a:lnTo>
                    <a:pt x="119" y="1023"/>
                  </a:lnTo>
                  <a:lnTo>
                    <a:pt x="121" y="1023"/>
                  </a:lnTo>
                  <a:lnTo>
                    <a:pt x="121" y="1019"/>
                  </a:lnTo>
                  <a:lnTo>
                    <a:pt x="124" y="1019"/>
                  </a:lnTo>
                  <a:lnTo>
                    <a:pt x="126" y="1019"/>
                  </a:lnTo>
                  <a:lnTo>
                    <a:pt x="126" y="1017"/>
                  </a:lnTo>
                  <a:lnTo>
                    <a:pt x="129" y="1014"/>
                  </a:lnTo>
                  <a:lnTo>
                    <a:pt x="129" y="1017"/>
                  </a:lnTo>
                  <a:lnTo>
                    <a:pt x="129" y="1014"/>
                  </a:lnTo>
                  <a:lnTo>
                    <a:pt x="131" y="1014"/>
                  </a:lnTo>
                  <a:lnTo>
                    <a:pt x="131" y="1012"/>
                  </a:lnTo>
                  <a:lnTo>
                    <a:pt x="129" y="1012"/>
                  </a:lnTo>
                  <a:lnTo>
                    <a:pt x="129" y="1009"/>
                  </a:lnTo>
                  <a:lnTo>
                    <a:pt x="126" y="1009"/>
                  </a:lnTo>
                  <a:lnTo>
                    <a:pt x="129" y="1009"/>
                  </a:lnTo>
                  <a:lnTo>
                    <a:pt x="131" y="1009"/>
                  </a:lnTo>
                  <a:lnTo>
                    <a:pt x="135" y="1009"/>
                  </a:lnTo>
                  <a:lnTo>
                    <a:pt x="135" y="1007"/>
                  </a:lnTo>
                  <a:lnTo>
                    <a:pt x="136" y="1007"/>
                  </a:lnTo>
                  <a:lnTo>
                    <a:pt x="140" y="1007"/>
                  </a:lnTo>
                  <a:lnTo>
                    <a:pt x="142" y="1007"/>
                  </a:lnTo>
                  <a:lnTo>
                    <a:pt x="145" y="1007"/>
                  </a:lnTo>
                  <a:lnTo>
                    <a:pt x="145" y="1003"/>
                  </a:lnTo>
                  <a:lnTo>
                    <a:pt x="147" y="1003"/>
                  </a:lnTo>
                  <a:lnTo>
                    <a:pt x="147" y="1002"/>
                  </a:lnTo>
                  <a:lnTo>
                    <a:pt x="145" y="1002"/>
                  </a:lnTo>
                  <a:lnTo>
                    <a:pt x="142" y="1002"/>
                  </a:lnTo>
                  <a:lnTo>
                    <a:pt x="142" y="998"/>
                  </a:lnTo>
                  <a:lnTo>
                    <a:pt x="140" y="998"/>
                  </a:lnTo>
                  <a:lnTo>
                    <a:pt x="140" y="996"/>
                  </a:lnTo>
                  <a:lnTo>
                    <a:pt x="140" y="993"/>
                  </a:lnTo>
                  <a:lnTo>
                    <a:pt x="142" y="993"/>
                  </a:lnTo>
                  <a:lnTo>
                    <a:pt x="142" y="991"/>
                  </a:lnTo>
                  <a:lnTo>
                    <a:pt x="145" y="991"/>
                  </a:lnTo>
                  <a:lnTo>
                    <a:pt x="145" y="988"/>
                  </a:lnTo>
                  <a:lnTo>
                    <a:pt x="142" y="988"/>
                  </a:lnTo>
                  <a:lnTo>
                    <a:pt x="142" y="986"/>
                  </a:lnTo>
                  <a:lnTo>
                    <a:pt x="140" y="986"/>
                  </a:lnTo>
                  <a:lnTo>
                    <a:pt x="136" y="986"/>
                  </a:lnTo>
                  <a:lnTo>
                    <a:pt x="135" y="986"/>
                  </a:lnTo>
                  <a:lnTo>
                    <a:pt x="131" y="986"/>
                  </a:lnTo>
                  <a:lnTo>
                    <a:pt x="135" y="986"/>
                  </a:lnTo>
                  <a:lnTo>
                    <a:pt x="135" y="982"/>
                  </a:lnTo>
                  <a:lnTo>
                    <a:pt x="135" y="981"/>
                  </a:lnTo>
                  <a:lnTo>
                    <a:pt x="136" y="981"/>
                  </a:lnTo>
                  <a:lnTo>
                    <a:pt x="136" y="977"/>
                  </a:lnTo>
                  <a:lnTo>
                    <a:pt x="136" y="975"/>
                  </a:lnTo>
                  <a:lnTo>
                    <a:pt x="140" y="975"/>
                  </a:lnTo>
                  <a:lnTo>
                    <a:pt x="140" y="972"/>
                  </a:lnTo>
                  <a:lnTo>
                    <a:pt x="136" y="972"/>
                  </a:lnTo>
                  <a:lnTo>
                    <a:pt x="136" y="970"/>
                  </a:lnTo>
                  <a:lnTo>
                    <a:pt x="135" y="970"/>
                  </a:lnTo>
                  <a:lnTo>
                    <a:pt x="136" y="970"/>
                  </a:lnTo>
                  <a:lnTo>
                    <a:pt x="136" y="967"/>
                  </a:lnTo>
                  <a:lnTo>
                    <a:pt x="140" y="967"/>
                  </a:lnTo>
                  <a:lnTo>
                    <a:pt x="140" y="965"/>
                  </a:lnTo>
                  <a:lnTo>
                    <a:pt x="142" y="965"/>
                  </a:lnTo>
                  <a:lnTo>
                    <a:pt x="142" y="961"/>
                  </a:lnTo>
                  <a:lnTo>
                    <a:pt x="142" y="960"/>
                  </a:lnTo>
                  <a:lnTo>
                    <a:pt x="145" y="960"/>
                  </a:lnTo>
                  <a:lnTo>
                    <a:pt x="147" y="960"/>
                  </a:lnTo>
                  <a:lnTo>
                    <a:pt x="150" y="960"/>
                  </a:lnTo>
                  <a:lnTo>
                    <a:pt x="150" y="961"/>
                  </a:lnTo>
                  <a:lnTo>
                    <a:pt x="152" y="961"/>
                  </a:lnTo>
                  <a:lnTo>
                    <a:pt x="152" y="960"/>
                  </a:lnTo>
                  <a:lnTo>
                    <a:pt x="156" y="960"/>
                  </a:lnTo>
                  <a:lnTo>
                    <a:pt x="157" y="960"/>
                  </a:lnTo>
                  <a:lnTo>
                    <a:pt x="161" y="960"/>
                  </a:lnTo>
                  <a:lnTo>
                    <a:pt x="161" y="956"/>
                  </a:lnTo>
                  <a:lnTo>
                    <a:pt x="161" y="960"/>
                  </a:lnTo>
                  <a:lnTo>
                    <a:pt x="163" y="960"/>
                  </a:lnTo>
                  <a:lnTo>
                    <a:pt x="166" y="960"/>
                  </a:lnTo>
                  <a:lnTo>
                    <a:pt x="166" y="956"/>
                  </a:lnTo>
                  <a:lnTo>
                    <a:pt x="168" y="956"/>
                  </a:lnTo>
                  <a:lnTo>
                    <a:pt x="168" y="954"/>
                  </a:lnTo>
                  <a:lnTo>
                    <a:pt x="168" y="951"/>
                  </a:lnTo>
                  <a:lnTo>
                    <a:pt x="171" y="951"/>
                  </a:lnTo>
                  <a:lnTo>
                    <a:pt x="168" y="951"/>
                  </a:lnTo>
                  <a:lnTo>
                    <a:pt x="168" y="949"/>
                  </a:lnTo>
                  <a:lnTo>
                    <a:pt x="168" y="946"/>
                  </a:lnTo>
                  <a:lnTo>
                    <a:pt x="166" y="946"/>
                  </a:lnTo>
                  <a:lnTo>
                    <a:pt x="168" y="946"/>
                  </a:lnTo>
                  <a:lnTo>
                    <a:pt x="168" y="944"/>
                  </a:lnTo>
                  <a:lnTo>
                    <a:pt x="168" y="940"/>
                  </a:lnTo>
                  <a:lnTo>
                    <a:pt x="166" y="940"/>
                  </a:lnTo>
                  <a:lnTo>
                    <a:pt x="168" y="940"/>
                  </a:lnTo>
                  <a:lnTo>
                    <a:pt x="168" y="939"/>
                  </a:lnTo>
                  <a:lnTo>
                    <a:pt x="168" y="935"/>
                  </a:lnTo>
                  <a:lnTo>
                    <a:pt x="166" y="935"/>
                  </a:lnTo>
                  <a:lnTo>
                    <a:pt x="166" y="933"/>
                  </a:lnTo>
                  <a:lnTo>
                    <a:pt x="166" y="930"/>
                  </a:lnTo>
                  <a:lnTo>
                    <a:pt x="168" y="930"/>
                  </a:lnTo>
                  <a:lnTo>
                    <a:pt x="168" y="926"/>
                  </a:lnTo>
                  <a:lnTo>
                    <a:pt x="168" y="925"/>
                  </a:lnTo>
                  <a:lnTo>
                    <a:pt x="168" y="921"/>
                  </a:lnTo>
                  <a:lnTo>
                    <a:pt x="168" y="919"/>
                  </a:lnTo>
                  <a:lnTo>
                    <a:pt x="168" y="916"/>
                  </a:lnTo>
                  <a:lnTo>
                    <a:pt x="171" y="916"/>
                  </a:lnTo>
                  <a:lnTo>
                    <a:pt x="171" y="914"/>
                  </a:lnTo>
                  <a:lnTo>
                    <a:pt x="173" y="914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1" y="909"/>
                  </a:lnTo>
                  <a:lnTo>
                    <a:pt x="173" y="909"/>
                  </a:lnTo>
                  <a:lnTo>
                    <a:pt x="173" y="905"/>
                  </a:lnTo>
                  <a:lnTo>
                    <a:pt x="173" y="904"/>
                  </a:lnTo>
                  <a:lnTo>
                    <a:pt x="173" y="900"/>
                  </a:lnTo>
                  <a:lnTo>
                    <a:pt x="171" y="900"/>
                  </a:lnTo>
                  <a:lnTo>
                    <a:pt x="171" y="898"/>
                  </a:lnTo>
                  <a:lnTo>
                    <a:pt x="171" y="895"/>
                  </a:lnTo>
                  <a:lnTo>
                    <a:pt x="168" y="895"/>
                  </a:lnTo>
                  <a:lnTo>
                    <a:pt x="168" y="893"/>
                  </a:lnTo>
                  <a:lnTo>
                    <a:pt x="166" y="893"/>
                  </a:lnTo>
                  <a:lnTo>
                    <a:pt x="166" y="890"/>
                  </a:lnTo>
                  <a:lnTo>
                    <a:pt x="166" y="888"/>
                  </a:lnTo>
                  <a:lnTo>
                    <a:pt x="163" y="888"/>
                  </a:lnTo>
                  <a:lnTo>
                    <a:pt x="161" y="888"/>
                  </a:lnTo>
                  <a:lnTo>
                    <a:pt x="161" y="884"/>
                  </a:lnTo>
                  <a:lnTo>
                    <a:pt x="157" y="884"/>
                  </a:lnTo>
                  <a:lnTo>
                    <a:pt x="157" y="883"/>
                  </a:lnTo>
                  <a:lnTo>
                    <a:pt x="161" y="883"/>
                  </a:lnTo>
                  <a:lnTo>
                    <a:pt x="161" y="879"/>
                  </a:lnTo>
                  <a:lnTo>
                    <a:pt x="161" y="877"/>
                  </a:lnTo>
                  <a:lnTo>
                    <a:pt x="157" y="877"/>
                  </a:lnTo>
                  <a:lnTo>
                    <a:pt x="157" y="874"/>
                  </a:lnTo>
                  <a:lnTo>
                    <a:pt x="157" y="872"/>
                  </a:lnTo>
                  <a:lnTo>
                    <a:pt x="156" y="872"/>
                  </a:lnTo>
                  <a:lnTo>
                    <a:pt x="156" y="874"/>
                  </a:lnTo>
                  <a:lnTo>
                    <a:pt x="152" y="874"/>
                  </a:lnTo>
                  <a:lnTo>
                    <a:pt x="152" y="872"/>
                  </a:lnTo>
                  <a:lnTo>
                    <a:pt x="150" y="872"/>
                  </a:lnTo>
                  <a:lnTo>
                    <a:pt x="150" y="869"/>
                  </a:lnTo>
                  <a:lnTo>
                    <a:pt x="150" y="872"/>
                  </a:lnTo>
                  <a:lnTo>
                    <a:pt x="150" y="869"/>
                  </a:lnTo>
                  <a:lnTo>
                    <a:pt x="150" y="867"/>
                  </a:lnTo>
                  <a:lnTo>
                    <a:pt x="152" y="867"/>
                  </a:lnTo>
                  <a:lnTo>
                    <a:pt x="150" y="867"/>
                  </a:lnTo>
                  <a:lnTo>
                    <a:pt x="147" y="867"/>
                  </a:lnTo>
                  <a:lnTo>
                    <a:pt x="147" y="863"/>
                  </a:lnTo>
                  <a:lnTo>
                    <a:pt x="145" y="863"/>
                  </a:lnTo>
                  <a:lnTo>
                    <a:pt x="142" y="863"/>
                  </a:lnTo>
                  <a:lnTo>
                    <a:pt x="142" y="862"/>
                  </a:lnTo>
                  <a:lnTo>
                    <a:pt x="140" y="862"/>
                  </a:lnTo>
                  <a:lnTo>
                    <a:pt x="140" y="858"/>
                  </a:lnTo>
                  <a:lnTo>
                    <a:pt x="136" y="858"/>
                  </a:lnTo>
                  <a:lnTo>
                    <a:pt x="136" y="856"/>
                  </a:lnTo>
                  <a:lnTo>
                    <a:pt x="135" y="856"/>
                  </a:lnTo>
                  <a:lnTo>
                    <a:pt x="136" y="856"/>
                  </a:lnTo>
                  <a:lnTo>
                    <a:pt x="136" y="853"/>
                  </a:lnTo>
                  <a:lnTo>
                    <a:pt x="136" y="851"/>
                  </a:lnTo>
                  <a:lnTo>
                    <a:pt x="140" y="851"/>
                  </a:lnTo>
                  <a:lnTo>
                    <a:pt x="140" y="848"/>
                  </a:lnTo>
                  <a:lnTo>
                    <a:pt x="140" y="846"/>
                  </a:lnTo>
                  <a:lnTo>
                    <a:pt x="140" y="842"/>
                  </a:lnTo>
                  <a:lnTo>
                    <a:pt x="136" y="842"/>
                  </a:lnTo>
                  <a:lnTo>
                    <a:pt x="140" y="842"/>
                  </a:lnTo>
                  <a:lnTo>
                    <a:pt x="136" y="842"/>
                  </a:lnTo>
                  <a:lnTo>
                    <a:pt x="136" y="841"/>
                  </a:lnTo>
                  <a:lnTo>
                    <a:pt x="140" y="841"/>
                  </a:lnTo>
                  <a:lnTo>
                    <a:pt x="136" y="841"/>
                  </a:lnTo>
                  <a:lnTo>
                    <a:pt x="136" y="837"/>
                  </a:lnTo>
                  <a:lnTo>
                    <a:pt x="136" y="841"/>
                  </a:lnTo>
                  <a:lnTo>
                    <a:pt x="136" y="837"/>
                  </a:lnTo>
                  <a:lnTo>
                    <a:pt x="135" y="835"/>
                  </a:lnTo>
                  <a:lnTo>
                    <a:pt x="135" y="832"/>
                  </a:lnTo>
                  <a:lnTo>
                    <a:pt x="136" y="832"/>
                  </a:lnTo>
                  <a:lnTo>
                    <a:pt x="136" y="830"/>
                  </a:lnTo>
                  <a:lnTo>
                    <a:pt x="136" y="827"/>
                  </a:lnTo>
                  <a:lnTo>
                    <a:pt x="135" y="827"/>
                  </a:lnTo>
                  <a:lnTo>
                    <a:pt x="135" y="825"/>
                  </a:lnTo>
                  <a:lnTo>
                    <a:pt x="135" y="821"/>
                  </a:lnTo>
                  <a:lnTo>
                    <a:pt x="135" y="819"/>
                  </a:lnTo>
                  <a:lnTo>
                    <a:pt x="136" y="819"/>
                  </a:lnTo>
                  <a:lnTo>
                    <a:pt x="136" y="816"/>
                  </a:lnTo>
                  <a:lnTo>
                    <a:pt x="135" y="816"/>
                  </a:lnTo>
                  <a:lnTo>
                    <a:pt x="136" y="814"/>
                  </a:lnTo>
                  <a:lnTo>
                    <a:pt x="136" y="811"/>
                  </a:lnTo>
                  <a:lnTo>
                    <a:pt x="135" y="811"/>
                  </a:lnTo>
                  <a:lnTo>
                    <a:pt x="136" y="811"/>
                  </a:lnTo>
                  <a:lnTo>
                    <a:pt x="136" y="809"/>
                  </a:lnTo>
                  <a:lnTo>
                    <a:pt x="140" y="809"/>
                  </a:lnTo>
                  <a:lnTo>
                    <a:pt x="140" y="805"/>
                  </a:lnTo>
                  <a:lnTo>
                    <a:pt x="142" y="805"/>
                  </a:lnTo>
                  <a:lnTo>
                    <a:pt x="142" y="804"/>
                  </a:lnTo>
                  <a:lnTo>
                    <a:pt x="142" y="800"/>
                  </a:lnTo>
                  <a:lnTo>
                    <a:pt x="145" y="800"/>
                  </a:lnTo>
                  <a:lnTo>
                    <a:pt x="147" y="800"/>
                  </a:lnTo>
                  <a:lnTo>
                    <a:pt x="147" y="798"/>
                  </a:lnTo>
                  <a:lnTo>
                    <a:pt x="147" y="795"/>
                  </a:lnTo>
                  <a:lnTo>
                    <a:pt x="147" y="793"/>
                  </a:lnTo>
                  <a:lnTo>
                    <a:pt x="150" y="793"/>
                  </a:lnTo>
                  <a:lnTo>
                    <a:pt x="150" y="790"/>
                  </a:lnTo>
                  <a:lnTo>
                    <a:pt x="152" y="790"/>
                  </a:lnTo>
                  <a:lnTo>
                    <a:pt x="152" y="788"/>
                  </a:lnTo>
                  <a:lnTo>
                    <a:pt x="152" y="784"/>
                  </a:lnTo>
                  <a:lnTo>
                    <a:pt x="150" y="784"/>
                  </a:lnTo>
                  <a:lnTo>
                    <a:pt x="150" y="783"/>
                  </a:lnTo>
                  <a:lnTo>
                    <a:pt x="147" y="783"/>
                  </a:lnTo>
                  <a:lnTo>
                    <a:pt x="145" y="783"/>
                  </a:lnTo>
                  <a:lnTo>
                    <a:pt x="145" y="784"/>
                  </a:lnTo>
                  <a:lnTo>
                    <a:pt x="142" y="784"/>
                  </a:lnTo>
                  <a:lnTo>
                    <a:pt x="142" y="783"/>
                  </a:lnTo>
                  <a:lnTo>
                    <a:pt x="140" y="783"/>
                  </a:lnTo>
                  <a:lnTo>
                    <a:pt x="140" y="784"/>
                  </a:lnTo>
                  <a:lnTo>
                    <a:pt x="136" y="784"/>
                  </a:lnTo>
                  <a:lnTo>
                    <a:pt x="135" y="784"/>
                  </a:lnTo>
                  <a:lnTo>
                    <a:pt x="135" y="783"/>
                  </a:lnTo>
                  <a:lnTo>
                    <a:pt x="131" y="783"/>
                  </a:lnTo>
                  <a:lnTo>
                    <a:pt x="129" y="783"/>
                  </a:lnTo>
                  <a:lnTo>
                    <a:pt x="126" y="783"/>
                  </a:lnTo>
                  <a:lnTo>
                    <a:pt x="126" y="779"/>
                  </a:lnTo>
                  <a:lnTo>
                    <a:pt x="124" y="779"/>
                  </a:lnTo>
                  <a:lnTo>
                    <a:pt x="121" y="779"/>
                  </a:lnTo>
                  <a:lnTo>
                    <a:pt x="121" y="777"/>
                  </a:lnTo>
                  <a:lnTo>
                    <a:pt x="121" y="774"/>
                  </a:lnTo>
                  <a:lnTo>
                    <a:pt x="121" y="772"/>
                  </a:lnTo>
                  <a:lnTo>
                    <a:pt x="119" y="772"/>
                  </a:lnTo>
                  <a:lnTo>
                    <a:pt x="115" y="772"/>
                  </a:lnTo>
                  <a:lnTo>
                    <a:pt x="115" y="769"/>
                  </a:lnTo>
                  <a:lnTo>
                    <a:pt x="114" y="769"/>
                  </a:lnTo>
                  <a:lnTo>
                    <a:pt x="110" y="769"/>
                  </a:lnTo>
                  <a:lnTo>
                    <a:pt x="110" y="767"/>
                  </a:lnTo>
                  <a:lnTo>
                    <a:pt x="114" y="767"/>
                  </a:lnTo>
                  <a:lnTo>
                    <a:pt x="114" y="763"/>
                  </a:lnTo>
                  <a:lnTo>
                    <a:pt x="114" y="762"/>
                  </a:lnTo>
                  <a:lnTo>
                    <a:pt x="115" y="762"/>
                  </a:lnTo>
                  <a:lnTo>
                    <a:pt x="115" y="758"/>
                  </a:lnTo>
                  <a:lnTo>
                    <a:pt x="119" y="758"/>
                  </a:lnTo>
                  <a:lnTo>
                    <a:pt x="119" y="756"/>
                  </a:lnTo>
                  <a:lnTo>
                    <a:pt x="119" y="753"/>
                  </a:lnTo>
                  <a:lnTo>
                    <a:pt x="119" y="751"/>
                  </a:lnTo>
                  <a:lnTo>
                    <a:pt x="119" y="748"/>
                  </a:lnTo>
                  <a:lnTo>
                    <a:pt x="121" y="748"/>
                  </a:lnTo>
                  <a:lnTo>
                    <a:pt x="121" y="746"/>
                  </a:lnTo>
                  <a:lnTo>
                    <a:pt x="124" y="746"/>
                  </a:lnTo>
                  <a:lnTo>
                    <a:pt x="124" y="742"/>
                  </a:lnTo>
                  <a:lnTo>
                    <a:pt x="126" y="742"/>
                  </a:lnTo>
                  <a:lnTo>
                    <a:pt x="126" y="739"/>
                  </a:lnTo>
                  <a:lnTo>
                    <a:pt x="129" y="739"/>
                  </a:lnTo>
                  <a:lnTo>
                    <a:pt x="129" y="737"/>
                  </a:lnTo>
                  <a:lnTo>
                    <a:pt x="131" y="737"/>
                  </a:lnTo>
                  <a:lnTo>
                    <a:pt x="131" y="734"/>
                  </a:lnTo>
                  <a:lnTo>
                    <a:pt x="131" y="732"/>
                  </a:lnTo>
                  <a:lnTo>
                    <a:pt x="131" y="728"/>
                  </a:lnTo>
                  <a:lnTo>
                    <a:pt x="135" y="728"/>
                  </a:lnTo>
                  <a:lnTo>
                    <a:pt x="135" y="727"/>
                  </a:lnTo>
                  <a:lnTo>
                    <a:pt x="136" y="723"/>
                  </a:lnTo>
                  <a:lnTo>
                    <a:pt x="136" y="721"/>
                  </a:lnTo>
                  <a:lnTo>
                    <a:pt x="140" y="721"/>
                  </a:lnTo>
                  <a:lnTo>
                    <a:pt x="140" y="718"/>
                  </a:lnTo>
                  <a:lnTo>
                    <a:pt x="140" y="716"/>
                  </a:lnTo>
                  <a:lnTo>
                    <a:pt x="142" y="716"/>
                  </a:lnTo>
                  <a:lnTo>
                    <a:pt x="142" y="713"/>
                  </a:lnTo>
                  <a:lnTo>
                    <a:pt x="145" y="711"/>
                  </a:lnTo>
                  <a:lnTo>
                    <a:pt x="147" y="711"/>
                  </a:lnTo>
                  <a:lnTo>
                    <a:pt x="147" y="707"/>
                  </a:lnTo>
                  <a:lnTo>
                    <a:pt x="147" y="706"/>
                  </a:lnTo>
                  <a:lnTo>
                    <a:pt x="147" y="702"/>
                  </a:lnTo>
                  <a:lnTo>
                    <a:pt x="145" y="702"/>
                  </a:lnTo>
                  <a:lnTo>
                    <a:pt x="145" y="700"/>
                  </a:lnTo>
                  <a:lnTo>
                    <a:pt x="147" y="700"/>
                  </a:lnTo>
                  <a:lnTo>
                    <a:pt x="147" y="697"/>
                  </a:lnTo>
                  <a:lnTo>
                    <a:pt x="147" y="695"/>
                  </a:lnTo>
                  <a:lnTo>
                    <a:pt x="150" y="695"/>
                  </a:lnTo>
                  <a:lnTo>
                    <a:pt x="150" y="692"/>
                  </a:lnTo>
                  <a:lnTo>
                    <a:pt x="152" y="692"/>
                  </a:lnTo>
                  <a:lnTo>
                    <a:pt x="152" y="690"/>
                  </a:lnTo>
                  <a:lnTo>
                    <a:pt x="156" y="690"/>
                  </a:lnTo>
                  <a:lnTo>
                    <a:pt x="152" y="690"/>
                  </a:lnTo>
                  <a:lnTo>
                    <a:pt x="152" y="686"/>
                  </a:lnTo>
                  <a:lnTo>
                    <a:pt x="156" y="686"/>
                  </a:lnTo>
                  <a:lnTo>
                    <a:pt x="152" y="686"/>
                  </a:lnTo>
                  <a:lnTo>
                    <a:pt x="152" y="685"/>
                  </a:lnTo>
                  <a:lnTo>
                    <a:pt x="156" y="685"/>
                  </a:lnTo>
                  <a:lnTo>
                    <a:pt x="152" y="685"/>
                  </a:lnTo>
                  <a:lnTo>
                    <a:pt x="152" y="681"/>
                  </a:lnTo>
                  <a:lnTo>
                    <a:pt x="152" y="679"/>
                  </a:lnTo>
                  <a:lnTo>
                    <a:pt x="156" y="679"/>
                  </a:lnTo>
                  <a:lnTo>
                    <a:pt x="156" y="681"/>
                  </a:lnTo>
                  <a:lnTo>
                    <a:pt x="157" y="681"/>
                  </a:lnTo>
                  <a:lnTo>
                    <a:pt x="157" y="679"/>
                  </a:lnTo>
                  <a:lnTo>
                    <a:pt x="157" y="676"/>
                  </a:lnTo>
                  <a:lnTo>
                    <a:pt x="161" y="676"/>
                  </a:lnTo>
                  <a:lnTo>
                    <a:pt x="161" y="674"/>
                  </a:lnTo>
                  <a:lnTo>
                    <a:pt x="157" y="674"/>
                  </a:lnTo>
                  <a:lnTo>
                    <a:pt x="161" y="674"/>
                  </a:lnTo>
                  <a:lnTo>
                    <a:pt x="161" y="671"/>
                  </a:lnTo>
                  <a:lnTo>
                    <a:pt x="161" y="669"/>
                  </a:lnTo>
                  <a:lnTo>
                    <a:pt x="161" y="665"/>
                  </a:lnTo>
                  <a:lnTo>
                    <a:pt x="157" y="665"/>
                  </a:lnTo>
                  <a:lnTo>
                    <a:pt x="157" y="664"/>
                  </a:lnTo>
                  <a:lnTo>
                    <a:pt x="157" y="660"/>
                  </a:lnTo>
                  <a:lnTo>
                    <a:pt x="157" y="658"/>
                  </a:lnTo>
                  <a:lnTo>
                    <a:pt x="156" y="658"/>
                  </a:lnTo>
                  <a:lnTo>
                    <a:pt x="156" y="655"/>
                  </a:lnTo>
                  <a:lnTo>
                    <a:pt x="152" y="655"/>
                  </a:lnTo>
                  <a:lnTo>
                    <a:pt x="152" y="653"/>
                  </a:lnTo>
                  <a:lnTo>
                    <a:pt x="152" y="650"/>
                  </a:lnTo>
                  <a:lnTo>
                    <a:pt x="152" y="648"/>
                  </a:lnTo>
                  <a:lnTo>
                    <a:pt x="152" y="644"/>
                  </a:lnTo>
                  <a:lnTo>
                    <a:pt x="156" y="644"/>
                  </a:lnTo>
                  <a:lnTo>
                    <a:pt x="156" y="643"/>
                  </a:lnTo>
                  <a:lnTo>
                    <a:pt x="157" y="639"/>
                  </a:lnTo>
                  <a:lnTo>
                    <a:pt x="157" y="637"/>
                  </a:lnTo>
                  <a:lnTo>
                    <a:pt x="161" y="637"/>
                  </a:lnTo>
                  <a:lnTo>
                    <a:pt x="161" y="634"/>
                  </a:lnTo>
                  <a:lnTo>
                    <a:pt x="161" y="632"/>
                  </a:lnTo>
                  <a:lnTo>
                    <a:pt x="163" y="632"/>
                  </a:lnTo>
                  <a:lnTo>
                    <a:pt x="163" y="629"/>
                  </a:lnTo>
                  <a:lnTo>
                    <a:pt x="166" y="629"/>
                  </a:lnTo>
                  <a:lnTo>
                    <a:pt x="166" y="627"/>
                  </a:lnTo>
                  <a:lnTo>
                    <a:pt x="168" y="627"/>
                  </a:lnTo>
                  <a:lnTo>
                    <a:pt x="168" y="623"/>
                  </a:lnTo>
                  <a:lnTo>
                    <a:pt x="171" y="623"/>
                  </a:lnTo>
                  <a:lnTo>
                    <a:pt x="173" y="623"/>
                  </a:lnTo>
                  <a:lnTo>
                    <a:pt x="177" y="623"/>
                  </a:lnTo>
                  <a:lnTo>
                    <a:pt x="177" y="622"/>
                  </a:lnTo>
                  <a:lnTo>
                    <a:pt x="177" y="618"/>
                  </a:lnTo>
                  <a:lnTo>
                    <a:pt x="178" y="618"/>
                  </a:lnTo>
                  <a:lnTo>
                    <a:pt x="178" y="616"/>
                  </a:lnTo>
                  <a:lnTo>
                    <a:pt x="178" y="613"/>
                  </a:lnTo>
                  <a:lnTo>
                    <a:pt x="178" y="616"/>
                  </a:lnTo>
                  <a:lnTo>
                    <a:pt x="177" y="616"/>
                  </a:lnTo>
                  <a:lnTo>
                    <a:pt x="177" y="613"/>
                  </a:lnTo>
                  <a:lnTo>
                    <a:pt x="173" y="613"/>
                  </a:lnTo>
                  <a:lnTo>
                    <a:pt x="171" y="613"/>
                  </a:lnTo>
                  <a:lnTo>
                    <a:pt x="171" y="611"/>
                  </a:lnTo>
                  <a:lnTo>
                    <a:pt x="168" y="611"/>
                  </a:lnTo>
                  <a:lnTo>
                    <a:pt x="171" y="611"/>
                  </a:lnTo>
                  <a:lnTo>
                    <a:pt x="171" y="608"/>
                  </a:lnTo>
                  <a:lnTo>
                    <a:pt x="173" y="606"/>
                  </a:lnTo>
                  <a:lnTo>
                    <a:pt x="173" y="602"/>
                  </a:lnTo>
                  <a:lnTo>
                    <a:pt x="171" y="602"/>
                  </a:lnTo>
                  <a:lnTo>
                    <a:pt x="171" y="601"/>
                  </a:lnTo>
                  <a:lnTo>
                    <a:pt x="171" y="597"/>
                  </a:lnTo>
                  <a:lnTo>
                    <a:pt x="171" y="595"/>
                  </a:lnTo>
                  <a:lnTo>
                    <a:pt x="173" y="595"/>
                  </a:lnTo>
                  <a:lnTo>
                    <a:pt x="173" y="592"/>
                  </a:lnTo>
                  <a:lnTo>
                    <a:pt x="177" y="592"/>
                  </a:lnTo>
                  <a:lnTo>
                    <a:pt x="177" y="590"/>
                  </a:lnTo>
                  <a:lnTo>
                    <a:pt x="173" y="590"/>
                  </a:lnTo>
                  <a:lnTo>
                    <a:pt x="171" y="590"/>
                  </a:lnTo>
                  <a:lnTo>
                    <a:pt x="171" y="587"/>
                  </a:lnTo>
                  <a:lnTo>
                    <a:pt x="173" y="587"/>
                  </a:lnTo>
                  <a:lnTo>
                    <a:pt x="177" y="587"/>
                  </a:lnTo>
                  <a:lnTo>
                    <a:pt x="177" y="585"/>
                  </a:lnTo>
                  <a:lnTo>
                    <a:pt x="173" y="585"/>
                  </a:lnTo>
                  <a:lnTo>
                    <a:pt x="173" y="581"/>
                  </a:lnTo>
                  <a:lnTo>
                    <a:pt x="177" y="581"/>
                  </a:lnTo>
                  <a:lnTo>
                    <a:pt x="177" y="580"/>
                  </a:lnTo>
                  <a:lnTo>
                    <a:pt x="178" y="580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8" y="576"/>
                  </a:lnTo>
                  <a:lnTo>
                    <a:pt x="178" y="574"/>
                  </a:lnTo>
                  <a:lnTo>
                    <a:pt x="178" y="571"/>
                  </a:lnTo>
                  <a:lnTo>
                    <a:pt x="177" y="571"/>
                  </a:lnTo>
                  <a:lnTo>
                    <a:pt x="173" y="571"/>
                  </a:lnTo>
                  <a:lnTo>
                    <a:pt x="171" y="571"/>
                  </a:lnTo>
                  <a:lnTo>
                    <a:pt x="168" y="571"/>
                  </a:lnTo>
                  <a:lnTo>
                    <a:pt x="166" y="571"/>
                  </a:lnTo>
                  <a:lnTo>
                    <a:pt x="166" y="569"/>
                  </a:lnTo>
                  <a:lnTo>
                    <a:pt x="166" y="565"/>
                  </a:lnTo>
                  <a:lnTo>
                    <a:pt x="163" y="565"/>
                  </a:lnTo>
                  <a:lnTo>
                    <a:pt x="163" y="569"/>
                  </a:lnTo>
                  <a:lnTo>
                    <a:pt x="163" y="565"/>
                  </a:lnTo>
                  <a:lnTo>
                    <a:pt x="161" y="565"/>
                  </a:lnTo>
                  <a:lnTo>
                    <a:pt x="161" y="564"/>
                  </a:lnTo>
                  <a:lnTo>
                    <a:pt x="161" y="560"/>
                  </a:lnTo>
                  <a:lnTo>
                    <a:pt x="157" y="560"/>
                  </a:lnTo>
                  <a:lnTo>
                    <a:pt x="157" y="557"/>
                  </a:lnTo>
                  <a:lnTo>
                    <a:pt x="156" y="557"/>
                  </a:lnTo>
                  <a:lnTo>
                    <a:pt x="152" y="555"/>
                  </a:lnTo>
                  <a:lnTo>
                    <a:pt x="150" y="555"/>
                  </a:lnTo>
                  <a:lnTo>
                    <a:pt x="150" y="551"/>
                  </a:lnTo>
                  <a:lnTo>
                    <a:pt x="150" y="550"/>
                  </a:lnTo>
                  <a:lnTo>
                    <a:pt x="147" y="550"/>
                  </a:lnTo>
                  <a:lnTo>
                    <a:pt x="147" y="546"/>
                  </a:lnTo>
                  <a:lnTo>
                    <a:pt x="145" y="546"/>
                  </a:lnTo>
                  <a:lnTo>
                    <a:pt x="145" y="544"/>
                  </a:lnTo>
                  <a:lnTo>
                    <a:pt x="142" y="544"/>
                  </a:lnTo>
                  <a:lnTo>
                    <a:pt x="142" y="541"/>
                  </a:lnTo>
                  <a:lnTo>
                    <a:pt x="140" y="541"/>
                  </a:lnTo>
                  <a:lnTo>
                    <a:pt x="140" y="539"/>
                  </a:lnTo>
                  <a:lnTo>
                    <a:pt x="140" y="536"/>
                  </a:lnTo>
                  <a:lnTo>
                    <a:pt x="136" y="536"/>
                  </a:lnTo>
                  <a:lnTo>
                    <a:pt x="136" y="534"/>
                  </a:lnTo>
                  <a:lnTo>
                    <a:pt x="136" y="530"/>
                  </a:lnTo>
                  <a:lnTo>
                    <a:pt x="136" y="529"/>
                  </a:lnTo>
                  <a:lnTo>
                    <a:pt x="135" y="529"/>
                  </a:lnTo>
                  <a:lnTo>
                    <a:pt x="135" y="525"/>
                  </a:lnTo>
                  <a:lnTo>
                    <a:pt x="135" y="523"/>
                  </a:lnTo>
                  <a:lnTo>
                    <a:pt x="135" y="520"/>
                  </a:lnTo>
                  <a:lnTo>
                    <a:pt x="135" y="518"/>
                  </a:lnTo>
                  <a:lnTo>
                    <a:pt x="135" y="515"/>
                  </a:lnTo>
                  <a:lnTo>
                    <a:pt x="136" y="515"/>
                  </a:lnTo>
                  <a:lnTo>
                    <a:pt x="136" y="513"/>
                  </a:lnTo>
                  <a:lnTo>
                    <a:pt x="135" y="513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5" y="504"/>
                  </a:lnTo>
                  <a:lnTo>
                    <a:pt x="135" y="502"/>
                  </a:lnTo>
                  <a:lnTo>
                    <a:pt x="135" y="499"/>
                  </a:lnTo>
                  <a:lnTo>
                    <a:pt x="131" y="499"/>
                  </a:lnTo>
                  <a:lnTo>
                    <a:pt x="131" y="497"/>
                  </a:lnTo>
                  <a:lnTo>
                    <a:pt x="129" y="497"/>
                  </a:lnTo>
                  <a:lnTo>
                    <a:pt x="129" y="494"/>
                  </a:lnTo>
                  <a:lnTo>
                    <a:pt x="129" y="492"/>
                  </a:lnTo>
                  <a:lnTo>
                    <a:pt x="129" y="488"/>
                  </a:lnTo>
                  <a:lnTo>
                    <a:pt x="129" y="487"/>
                  </a:lnTo>
                  <a:lnTo>
                    <a:pt x="126" y="487"/>
                  </a:lnTo>
                  <a:lnTo>
                    <a:pt x="129" y="487"/>
                  </a:lnTo>
                  <a:lnTo>
                    <a:pt x="129" y="483"/>
                  </a:lnTo>
                  <a:lnTo>
                    <a:pt x="129" y="481"/>
                  </a:lnTo>
                  <a:lnTo>
                    <a:pt x="129" y="478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29" y="473"/>
                  </a:lnTo>
                  <a:lnTo>
                    <a:pt x="131" y="473"/>
                  </a:lnTo>
                  <a:lnTo>
                    <a:pt x="131" y="471"/>
                  </a:lnTo>
                  <a:lnTo>
                    <a:pt x="135" y="467"/>
                  </a:lnTo>
                  <a:lnTo>
                    <a:pt x="135" y="466"/>
                  </a:lnTo>
                  <a:lnTo>
                    <a:pt x="135" y="467"/>
                  </a:lnTo>
                  <a:lnTo>
                    <a:pt x="135" y="466"/>
                  </a:lnTo>
                  <a:lnTo>
                    <a:pt x="131" y="466"/>
                  </a:lnTo>
                  <a:lnTo>
                    <a:pt x="131" y="462"/>
                  </a:lnTo>
                  <a:lnTo>
                    <a:pt x="131" y="460"/>
                  </a:lnTo>
                  <a:lnTo>
                    <a:pt x="131" y="457"/>
                  </a:lnTo>
                  <a:lnTo>
                    <a:pt x="129" y="457"/>
                  </a:lnTo>
                  <a:lnTo>
                    <a:pt x="129" y="455"/>
                  </a:lnTo>
                  <a:lnTo>
                    <a:pt x="126" y="455"/>
                  </a:lnTo>
                  <a:lnTo>
                    <a:pt x="126" y="452"/>
                  </a:lnTo>
                  <a:lnTo>
                    <a:pt x="129" y="452"/>
                  </a:lnTo>
                  <a:lnTo>
                    <a:pt x="129" y="450"/>
                  </a:lnTo>
                  <a:lnTo>
                    <a:pt x="129" y="446"/>
                  </a:lnTo>
                  <a:lnTo>
                    <a:pt x="129" y="445"/>
                  </a:lnTo>
                  <a:lnTo>
                    <a:pt x="129" y="441"/>
                  </a:lnTo>
                  <a:lnTo>
                    <a:pt x="131" y="441"/>
                  </a:lnTo>
                  <a:lnTo>
                    <a:pt x="131" y="439"/>
                  </a:lnTo>
                  <a:lnTo>
                    <a:pt x="129" y="439"/>
                  </a:lnTo>
                  <a:lnTo>
                    <a:pt x="129" y="436"/>
                  </a:lnTo>
                  <a:lnTo>
                    <a:pt x="129" y="434"/>
                  </a:lnTo>
                  <a:lnTo>
                    <a:pt x="126" y="434"/>
                  </a:lnTo>
                  <a:lnTo>
                    <a:pt x="124" y="434"/>
                  </a:lnTo>
                  <a:lnTo>
                    <a:pt x="124" y="431"/>
                  </a:lnTo>
                  <a:lnTo>
                    <a:pt x="126" y="431"/>
                  </a:lnTo>
                  <a:lnTo>
                    <a:pt x="126" y="429"/>
                  </a:lnTo>
                  <a:lnTo>
                    <a:pt x="124" y="429"/>
                  </a:lnTo>
                  <a:lnTo>
                    <a:pt x="121" y="429"/>
                  </a:lnTo>
                  <a:lnTo>
                    <a:pt x="124" y="429"/>
                  </a:lnTo>
                  <a:lnTo>
                    <a:pt x="124" y="425"/>
                  </a:lnTo>
                  <a:lnTo>
                    <a:pt x="124" y="424"/>
                  </a:lnTo>
                  <a:lnTo>
                    <a:pt x="121" y="424"/>
                  </a:lnTo>
                  <a:lnTo>
                    <a:pt x="121" y="420"/>
                  </a:lnTo>
                  <a:lnTo>
                    <a:pt x="121" y="418"/>
                  </a:lnTo>
                  <a:lnTo>
                    <a:pt x="119" y="418"/>
                  </a:lnTo>
                  <a:lnTo>
                    <a:pt x="119" y="415"/>
                  </a:lnTo>
                  <a:lnTo>
                    <a:pt x="119" y="413"/>
                  </a:lnTo>
                  <a:lnTo>
                    <a:pt x="115" y="413"/>
                  </a:lnTo>
                  <a:lnTo>
                    <a:pt x="115" y="410"/>
                  </a:lnTo>
                  <a:lnTo>
                    <a:pt x="114" y="410"/>
                  </a:lnTo>
                  <a:lnTo>
                    <a:pt x="114" y="408"/>
                  </a:lnTo>
                  <a:lnTo>
                    <a:pt x="114" y="410"/>
                  </a:lnTo>
                  <a:lnTo>
                    <a:pt x="110" y="410"/>
                  </a:lnTo>
                  <a:lnTo>
                    <a:pt x="110" y="413"/>
                  </a:lnTo>
                  <a:lnTo>
                    <a:pt x="110" y="410"/>
                  </a:lnTo>
                  <a:lnTo>
                    <a:pt x="110" y="408"/>
                  </a:lnTo>
                  <a:lnTo>
                    <a:pt x="110" y="404"/>
                  </a:lnTo>
                  <a:lnTo>
                    <a:pt x="110" y="403"/>
                  </a:lnTo>
                  <a:lnTo>
                    <a:pt x="114" y="403"/>
                  </a:lnTo>
                  <a:lnTo>
                    <a:pt x="114" y="399"/>
                  </a:lnTo>
                  <a:lnTo>
                    <a:pt x="115" y="399"/>
                  </a:lnTo>
                  <a:lnTo>
                    <a:pt x="119" y="399"/>
                  </a:lnTo>
                  <a:lnTo>
                    <a:pt x="119" y="397"/>
                  </a:lnTo>
                  <a:lnTo>
                    <a:pt x="115" y="397"/>
                  </a:lnTo>
                  <a:lnTo>
                    <a:pt x="119" y="397"/>
                  </a:lnTo>
                  <a:lnTo>
                    <a:pt x="119" y="394"/>
                  </a:lnTo>
                  <a:lnTo>
                    <a:pt x="121" y="394"/>
                  </a:lnTo>
                  <a:lnTo>
                    <a:pt x="121" y="392"/>
                  </a:lnTo>
                  <a:lnTo>
                    <a:pt x="124" y="392"/>
                  </a:lnTo>
                  <a:lnTo>
                    <a:pt x="126" y="392"/>
                  </a:lnTo>
                  <a:lnTo>
                    <a:pt x="126" y="389"/>
                  </a:lnTo>
                  <a:lnTo>
                    <a:pt x="126" y="387"/>
                  </a:lnTo>
                  <a:lnTo>
                    <a:pt x="124" y="387"/>
                  </a:lnTo>
                  <a:lnTo>
                    <a:pt x="124" y="383"/>
                  </a:lnTo>
                  <a:lnTo>
                    <a:pt x="124" y="382"/>
                  </a:lnTo>
                  <a:lnTo>
                    <a:pt x="126" y="382"/>
                  </a:lnTo>
                  <a:lnTo>
                    <a:pt x="126" y="383"/>
                  </a:lnTo>
                  <a:lnTo>
                    <a:pt x="126" y="382"/>
                  </a:lnTo>
                  <a:lnTo>
                    <a:pt x="126" y="378"/>
                  </a:lnTo>
                  <a:lnTo>
                    <a:pt x="126" y="376"/>
                  </a:lnTo>
                  <a:lnTo>
                    <a:pt x="126" y="373"/>
                  </a:lnTo>
                  <a:lnTo>
                    <a:pt x="129" y="373"/>
                  </a:lnTo>
                  <a:lnTo>
                    <a:pt x="126" y="373"/>
                  </a:lnTo>
                  <a:lnTo>
                    <a:pt x="129" y="373"/>
                  </a:lnTo>
                  <a:lnTo>
                    <a:pt x="129" y="369"/>
                  </a:lnTo>
                  <a:lnTo>
                    <a:pt x="129" y="368"/>
                  </a:lnTo>
                  <a:lnTo>
                    <a:pt x="131" y="368"/>
                  </a:lnTo>
                  <a:lnTo>
                    <a:pt x="129" y="368"/>
                  </a:lnTo>
                  <a:lnTo>
                    <a:pt x="131" y="368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7"/>
                  </a:lnTo>
                  <a:lnTo>
                    <a:pt x="126" y="357"/>
                  </a:lnTo>
                  <a:lnTo>
                    <a:pt x="124" y="357"/>
                  </a:lnTo>
                  <a:lnTo>
                    <a:pt x="124" y="354"/>
                  </a:lnTo>
                  <a:lnTo>
                    <a:pt x="121" y="354"/>
                  </a:lnTo>
                  <a:lnTo>
                    <a:pt x="121" y="352"/>
                  </a:lnTo>
                  <a:lnTo>
                    <a:pt x="121" y="348"/>
                  </a:lnTo>
                  <a:lnTo>
                    <a:pt x="119" y="348"/>
                  </a:lnTo>
                  <a:lnTo>
                    <a:pt x="121" y="348"/>
                  </a:lnTo>
                  <a:lnTo>
                    <a:pt x="121" y="347"/>
                  </a:lnTo>
                  <a:lnTo>
                    <a:pt x="121" y="343"/>
                  </a:lnTo>
                  <a:lnTo>
                    <a:pt x="121" y="341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21" y="338"/>
                  </a:lnTo>
                  <a:lnTo>
                    <a:pt x="121" y="336"/>
                  </a:lnTo>
                  <a:lnTo>
                    <a:pt x="124" y="333"/>
                  </a:lnTo>
                  <a:lnTo>
                    <a:pt x="124" y="331"/>
                  </a:lnTo>
                  <a:lnTo>
                    <a:pt x="124" y="327"/>
                  </a:lnTo>
                  <a:lnTo>
                    <a:pt x="124" y="325"/>
                  </a:lnTo>
                  <a:lnTo>
                    <a:pt x="124" y="322"/>
                  </a:lnTo>
                  <a:lnTo>
                    <a:pt x="124" y="320"/>
                  </a:lnTo>
                  <a:lnTo>
                    <a:pt x="124" y="317"/>
                  </a:lnTo>
                  <a:lnTo>
                    <a:pt x="121" y="317"/>
                  </a:lnTo>
                  <a:lnTo>
                    <a:pt x="124" y="315"/>
                  </a:lnTo>
                  <a:lnTo>
                    <a:pt x="124" y="311"/>
                  </a:lnTo>
                  <a:lnTo>
                    <a:pt x="121" y="311"/>
                  </a:lnTo>
                  <a:lnTo>
                    <a:pt x="121" y="310"/>
                  </a:lnTo>
                  <a:lnTo>
                    <a:pt x="121" y="311"/>
                  </a:lnTo>
                  <a:lnTo>
                    <a:pt x="119" y="311"/>
                  </a:lnTo>
                  <a:lnTo>
                    <a:pt x="119" y="310"/>
                  </a:lnTo>
                  <a:lnTo>
                    <a:pt x="121" y="310"/>
                  </a:lnTo>
                  <a:lnTo>
                    <a:pt x="121" y="306"/>
                  </a:lnTo>
                  <a:lnTo>
                    <a:pt x="121" y="304"/>
                  </a:lnTo>
                  <a:lnTo>
                    <a:pt x="119" y="304"/>
                  </a:lnTo>
                  <a:lnTo>
                    <a:pt x="119" y="301"/>
                  </a:lnTo>
                  <a:lnTo>
                    <a:pt x="115" y="301"/>
                  </a:lnTo>
                  <a:lnTo>
                    <a:pt x="115" y="299"/>
                  </a:lnTo>
                  <a:lnTo>
                    <a:pt x="114" y="299"/>
                  </a:lnTo>
                  <a:lnTo>
                    <a:pt x="114" y="296"/>
                  </a:lnTo>
                  <a:lnTo>
                    <a:pt x="110" y="296"/>
                  </a:lnTo>
                  <a:lnTo>
                    <a:pt x="114" y="296"/>
                  </a:lnTo>
                  <a:lnTo>
                    <a:pt x="110" y="296"/>
                  </a:lnTo>
                  <a:lnTo>
                    <a:pt x="114" y="294"/>
                  </a:lnTo>
                  <a:lnTo>
                    <a:pt x="110" y="294"/>
                  </a:lnTo>
                  <a:lnTo>
                    <a:pt x="110" y="290"/>
                  </a:lnTo>
                  <a:lnTo>
                    <a:pt x="108" y="290"/>
                  </a:lnTo>
                  <a:lnTo>
                    <a:pt x="108" y="289"/>
                  </a:lnTo>
                  <a:lnTo>
                    <a:pt x="108" y="285"/>
                  </a:lnTo>
                  <a:lnTo>
                    <a:pt x="110" y="285"/>
                  </a:lnTo>
                  <a:lnTo>
                    <a:pt x="110" y="283"/>
                  </a:lnTo>
                  <a:lnTo>
                    <a:pt x="110" y="280"/>
                  </a:lnTo>
                  <a:lnTo>
                    <a:pt x="114" y="280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5"/>
                  </a:lnTo>
                  <a:lnTo>
                    <a:pt x="114" y="275"/>
                  </a:lnTo>
                  <a:lnTo>
                    <a:pt x="110" y="275"/>
                  </a:lnTo>
                  <a:lnTo>
                    <a:pt x="108" y="275"/>
                  </a:lnTo>
                  <a:lnTo>
                    <a:pt x="105" y="275"/>
                  </a:lnTo>
                  <a:lnTo>
                    <a:pt x="103" y="275"/>
                  </a:lnTo>
                  <a:lnTo>
                    <a:pt x="103" y="273"/>
                  </a:lnTo>
                  <a:lnTo>
                    <a:pt x="105" y="273"/>
                  </a:lnTo>
                  <a:lnTo>
                    <a:pt x="105" y="269"/>
                  </a:lnTo>
                  <a:lnTo>
                    <a:pt x="108" y="269"/>
                  </a:lnTo>
                  <a:lnTo>
                    <a:pt x="108" y="268"/>
                  </a:lnTo>
                  <a:lnTo>
                    <a:pt x="105" y="268"/>
                  </a:lnTo>
                  <a:lnTo>
                    <a:pt x="105" y="264"/>
                  </a:lnTo>
                  <a:lnTo>
                    <a:pt x="108" y="264"/>
                  </a:lnTo>
                  <a:lnTo>
                    <a:pt x="108" y="262"/>
                  </a:lnTo>
                  <a:lnTo>
                    <a:pt x="105" y="262"/>
                  </a:lnTo>
                  <a:lnTo>
                    <a:pt x="105" y="264"/>
                  </a:lnTo>
                  <a:lnTo>
                    <a:pt x="103" y="264"/>
                  </a:lnTo>
                  <a:lnTo>
                    <a:pt x="103" y="262"/>
                  </a:lnTo>
                  <a:lnTo>
                    <a:pt x="100" y="262"/>
                  </a:lnTo>
                  <a:lnTo>
                    <a:pt x="100" y="259"/>
                  </a:lnTo>
                  <a:lnTo>
                    <a:pt x="103" y="259"/>
                  </a:lnTo>
                  <a:lnTo>
                    <a:pt x="103" y="257"/>
                  </a:lnTo>
                  <a:lnTo>
                    <a:pt x="105" y="257"/>
                  </a:lnTo>
                  <a:lnTo>
                    <a:pt x="105" y="254"/>
                  </a:lnTo>
                  <a:lnTo>
                    <a:pt x="105" y="257"/>
                  </a:lnTo>
                  <a:lnTo>
                    <a:pt x="108" y="257"/>
                  </a:lnTo>
                  <a:lnTo>
                    <a:pt x="108" y="254"/>
                  </a:lnTo>
                  <a:lnTo>
                    <a:pt x="108" y="252"/>
                  </a:lnTo>
                  <a:lnTo>
                    <a:pt x="110" y="252"/>
                  </a:lnTo>
                  <a:lnTo>
                    <a:pt x="110" y="248"/>
                  </a:lnTo>
                  <a:lnTo>
                    <a:pt x="114" y="248"/>
                  </a:lnTo>
                  <a:lnTo>
                    <a:pt x="115" y="248"/>
                  </a:lnTo>
                  <a:lnTo>
                    <a:pt x="115" y="247"/>
                  </a:lnTo>
                  <a:lnTo>
                    <a:pt x="115" y="243"/>
                  </a:lnTo>
                  <a:lnTo>
                    <a:pt x="119" y="243"/>
                  </a:lnTo>
                  <a:lnTo>
                    <a:pt x="115" y="243"/>
                  </a:lnTo>
                  <a:lnTo>
                    <a:pt x="115" y="241"/>
                  </a:lnTo>
                  <a:lnTo>
                    <a:pt x="115" y="238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21" y="236"/>
                  </a:lnTo>
                  <a:lnTo>
                    <a:pt x="119" y="236"/>
                  </a:lnTo>
                  <a:lnTo>
                    <a:pt x="119" y="233"/>
                  </a:lnTo>
                  <a:lnTo>
                    <a:pt x="115" y="233"/>
                  </a:lnTo>
                  <a:lnTo>
                    <a:pt x="115" y="236"/>
                  </a:lnTo>
                  <a:lnTo>
                    <a:pt x="114" y="236"/>
                  </a:lnTo>
                  <a:lnTo>
                    <a:pt x="114" y="233"/>
                  </a:lnTo>
                  <a:lnTo>
                    <a:pt x="114" y="231"/>
                  </a:lnTo>
                  <a:lnTo>
                    <a:pt x="114" y="227"/>
                  </a:lnTo>
                  <a:lnTo>
                    <a:pt x="114" y="231"/>
                  </a:lnTo>
                  <a:lnTo>
                    <a:pt x="114" y="227"/>
                  </a:lnTo>
                  <a:lnTo>
                    <a:pt x="115" y="227"/>
                  </a:lnTo>
                  <a:lnTo>
                    <a:pt x="115" y="226"/>
                  </a:lnTo>
                  <a:lnTo>
                    <a:pt x="114" y="226"/>
                  </a:lnTo>
                  <a:lnTo>
                    <a:pt x="114" y="222"/>
                  </a:lnTo>
                  <a:lnTo>
                    <a:pt x="115" y="222"/>
                  </a:lnTo>
                  <a:lnTo>
                    <a:pt x="115" y="226"/>
                  </a:lnTo>
                  <a:lnTo>
                    <a:pt x="115" y="222"/>
                  </a:lnTo>
                  <a:lnTo>
                    <a:pt x="119" y="222"/>
                  </a:lnTo>
                  <a:lnTo>
                    <a:pt x="115" y="222"/>
                  </a:lnTo>
                  <a:lnTo>
                    <a:pt x="119" y="222"/>
                  </a:lnTo>
                  <a:lnTo>
                    <a:pt x="119" y="220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21" y="215"/>
                  </a:lnTo>
                  <a:lnTo>
                    <a:pt x="119" y="215"/>
                  </a:lnTo>
                  <a:lnTo>
                    <a:pt x="121" y="215"/>
                  </a:lnTo>
                  <a:lnTo>
                    <a:pt x="121" y="212"/>
                  </a:lnTo>
                  <a:lnTo>
                    <a:pt x="121" y="210"/>
                  </a:lnTo>
                  <a:lnTo>
                    <a:pt x="124" y="210"/>
                  </a:lnTo>
                  <a:lnTo>
                    <a:pt x="124" y="206"/>
                  </a:lnTo>
                  <a:lnTo>
                    <a:pt x="124" y="205"/>
                  </a:lnTo>
                  <a:lnTo>
                    <a:pt x="126" y="205"/>
                  </a:lnTo>
                  <a:lnTo>
                    <a:pt x="126" y="201"/>
                  </a:lnTo>
                  <a:lnTo>
                    <a:pt x="124" y="201"/>
                  </a:lnTo>
                  <a:lnTo>
                    <a:pt x="126" y="201"/>
                  </a:lnTo>
                  <a:lnTo>
                    <a:pt x="126" y="199"/>
                  </a:lnTo>
                  <a:lnTo>
                    <a:pt x="129" y="199"/>
                  </a:lnTo>
                  <a:lnTo>
                    <a:pt x="131" y="199"/>
                  </a:lnTo>
                  <a:lnTo>
                    <a:pt x="131" y="196"/>
                  </a:lnTo>
                  <a:lnTo>
                    <a:pt x="135" y="196"/>
                  </a:lnTo>
                  <a:lnTo>
                    <a:pt x="135" y="194"/>
                  </a:lnTo>
                  <a:lnTo>
                    <a:pt x="135" y="196"/>
                  </a:lnTo>
                  <a:lnTo>
                    <a:pt x="136" y="196"/>
                  </a:lnTo>
                  <a:lnTo>
                    <a:pt x="136" y="194"/>
                  </a:lnTo>
                  <a:lnTo>
                    <a:pt x="136" y="191"/>
                  </a:lnTo>
                  <a:lnTo>
                    <a:pt x="135" y="191"/>
                  </a:lnTo>
                  <a:lnTo>
                    <a:pt x="135" y="187"/>
                  </a:lnTo>
                  <a:lnTo>
                    <a:pt x="136" y="187"/>
                  </a:lnTo>
                  <a:lnTo>
                    <a:pt x="136" y="185"/>
                  </a:lnTo>
                  <a:lnTo>
                    <a:pt x="135" y="185"/>
                  </a:lnTo>
                  <a:lnTo>
                    <a:pt x="136" y="185"/>
                  </a:lnTo>
                  <a:lnTo>
                    <a:pt x="136" y="182"/>
                  </a:lnTo>
                  <a:lnTo>
                    <a:pt x="140" y="180"/>
                  </a:lnTo>
                  <a:lnTo>
                    <a:pt x="142" y="180"/>
                  </a:lnTo>
                  <a:lnTo>
                    <a:pt x="142" y="177"/>
                  </a:lnTo>
                  <a:lnTo>
                    <a:pt x="145" y="177"/>
                  </a:lnTo>
                  <a:lnTo>
                    <a:pt x="145" y="175"/>
                  </a:lnTo>
                  <a:lnTo>
                    <a:pt x="145" y="171"/>
                  </a:lnTo>
                  <a:lnTo>
                    <a:pt x="147" y="171"/>
                  </a:lnTo>
                  <a:lnTo>
                    <a:pt x="147" y="170"/>
                  </a:lnTo>
                  <a:lnTo>
                    <a:pt x="150" y="170"/>
                  </a:lnTo>
                  <a:lnTo>
                    <a:pt x="150" y="166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6" y="164"/>
                  </a:lnTo>
                  <a:lnTo>
                    <a:pt x="157" y="164"/>
                  </a:lnTo>
                  <a:lnTo>
                    <a:pt x="161" y="164"/>
                  </a:lnTo>
                  <a:lnTo>
                    <a:pt x="163" y="161"/>
                  </a:lnTo>
                  <a:lnTo>
                    <a:pt x="166" y="161"/>
                  </a:lnTo>
                  <a:lnTo>
                    <a:pt x="168" y="159"/>
                  </a:lnTo>
                  <a:lnTo>
                    <a:pt x="168" y="156"/>
                  </a:lnTo>
                  <a:lnTo>
                    <a:pt x="171" y="150"/>
                  </a:lnTo>
                  <a:lnTo>
                    <a:pt x="171" y="149"/>
                  </a:lnTo>
                  <a:lnTo>
                    <a:pt x="171" y="145"/>
                  </a:lnTo>
                  <a:lnTo>
                    <a:pt x="177" y="140"/>
                  </a:lnTo>
                  <a:lnTo>
                    <a:pt x="178" y="140"/>
                  </a:lnTo>
                  <a:lnTo>
                    <a:pt x="182" y="140"/>
                  </a:lnTo>
                  <a:lnTo>
                    <a:pt x="187" y="140"/>
                  </a:lnTo>
                  <a:lnTo>
                    <a:pt x="189" y="143"/>
                  </a:lnTo>
                  <a:lnTo>
                    <a:pt x="192" y="143"/>
                  </a:lnTo>
                  <a:lnTo>
                    <a:pt x="199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8" y="145"/>
                  </a:lnTo>
                  <a:lnTo>
                    <a:pt x="210" y="143"/>
                  </a:lnTo>
                  <a:lnTo>
                    <a:pt x="213" y="140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29"/>
                  </a:lnTo>
                  <a:lnTo>
                    <a:pt x="215" y="124"/>
                  </a:lnTo>
                  <a:lnTo>
                    <a:pt x="215" y="122"/>
                  </a:lnTo>
                  <a:lnTo>
                    <a:pt x="220" y="114"/>
                  </a:lnTo>
                  <a:lnTo>
                    <a:pt x="224" y="108"/>
                  </a:lnTo>
                  <a:lnTo>
                    <a:pt x="224" y="107"/>
                  </a:lnTo>
                  <a:lnTo>
                    <a:pt x="229" y="103"/>
                  </a:lnTo>
                  <a:lnTo>
                    <a:pt x="234" y="103"/>
                  </a:lnTo>
                  <a:lnTo>
                    <a:pt x="236" y="103"/>
                  </a:lnTo>
                  <a:lnTo>
                    <a:pt x="247" y="101"/>
                  </a:lnTo>
                  <a:lnTo>
                    <a:pt x="256" y="96"/>
                  </a:lnTo>
                  <a:lnTo>
                    <a:pt x="259" y="93"/>
                  </a:lnTo>
                  <a:lnTo>
                    <a:pt x="261" y="93"/>
                  </a:lnTo>
                  <a:lnTo>
                    <a:pt x="264" y="91"/>
                  </a:lnTo>
                  <a:lnTo>
                    <a:pt x="266" y="87"/>
                  </a:lnTo>
                  <a:lnTo>
                    <a:pt x="270" y="85"/>
                  </a:lnTo>
                  <a:lnTo>
                    <a:pt x="271" y="82"/>
                  </a:lnTo>
                  <a:lnTo>
                    <a:pt x="275" y="80"/>
                  </a:lnTo>
                  <a:lnTo>
                    <a:pt x="277" y="75"/>
                  </a:lnTo>
                  <a:lnTo>
                    <a:pt x="277" y="71"/>
                  </a:lnTo>
                  <a:lnTo>
                    <a:pt x="280" y="70"/>
                  </a:lnTo>
                  <a:lnTo>
                    <a:pt x="280" y="64"/>
                  </a:lnTo>
                  <a:lnTo>
                    <a:pt x="280" y="61"/>
                  </a:lnTo>
                  <a:lnTo>
                    <a:pt x="282" y="61"/>
                  </a:lnTo>
                  <a:lnTo>
                    <a:pt x="282" y="59"/>
                  </a:lnTo>
                  <a:lnTo>
                    <a:pt x="285" y="56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2" y="54"/>
                  </a:lnTo>
                  <a:lnTo>
                    <a:pt x="296" y="56"/>
                  </a:lnTo>
                  <a:lnTo>
                    <a:pt x="298" y="56"/>
                  </a:lnTo>
                  <a:lnTo>
                    <a:pt x="301" y="56"/>
                  </a:lnTo>
                  <a:lnTo>
                    <a:pt x="301" y="59"/>
                  </a:lnTo>
                  <a:lnTo>
                    <a:pt x="306" y="61"/>
                  </a:lnTo>
                  <a:lnTo>
                    <a:pt x="312" y="66"/>
                  </a:lnTo>
                  <a:lnTo>
                    <a:pt x="312" y="70"/>
                  </a:lnTo>
                  <a:lnTo>
                    <a:pt x="317" y="77"/>
                  </a:lnTo>
                  <a:lnTo>
                    <a:pt x="319" y="80"/>
                  </a:lnTo>
                  <a:lnTo>
                    <a:pt x="322" y="82"/>
                  </a:lnTo>
                  <a:lnTo>
                    <a:pt x="327" y="82"/>
                  </a:lnTo>
                  <a:lnTo>
                    <a:pt x="329" y="82"/>
                  </a:lnTo>
                  <a:lnTo>
                    <a:pt x="334" y="77"/>
                  </a:lnTo>
                  <a:lnTo>
                    <a:pt x="338" y="75"/>
                  </a:lnTo>
                  <a:lnTo>
                    <a:pt x="338" y="71"/>
                  </a:lnTo>
                  <a:lnTo>
                    <a:pt x="340" y="71"/>
                  </a:lnTo>
                  <a:lnTo>
                    <a:pt x="345" y="71"/>
                  </a:lnTo>
                  <a:lnTo>
                    <a:pt x="348" y="75"/>
                  </a:lnTo>
                  <a:lnTo>
                    <a:pt x="350" y="75"/>
                  </a:lnTo>
                  <a:lnTo>
                    <a:pt x="354" y="75"/>
                  </a:lnTo>
                  <a:lnTo>
                    <a:pt x="355" y="77"/>
                  </a:lnTo>
                  <a:lnTo>
                    <a:pt x="361" y="77"/>
                  </a:lnTo>
                  <a:lnTo>
                    <a:pt x="366" y="80"/>
                  </a:lnTo>
                  <a:lnTo>
                    <a:pt x="369" y="80"/>
                  </a:lnTo>
                  <a:lnTo>
                    <a:pt x="371" y="80"/>
                  </a:lnTo>
                  <a:lnTo>
                    <a:pt x="371" y="82"/>
                  </a:lnTo>
                  <a:lnTo>
                    <a:pt x="375" y="80"/>
                  </a:lnTo>
                  <a:lnTo>
                    <a:pt x="376" y="80"/>
                  </a:lnTo>
                  <a:lnTo>
                    <a:pt x="380" y="80"/>
                  </a:lnTo>
                  <a:lnTo>
                    <a:pt x="382" y="80"/>
                  </a:lnTo>
                  <a:lnTo>
                    <a:pt x="382" y="77"/>
                  </a:lnTo>
                  <a:lnTo>
                    <a:pt x="387" y="77"/>
                  </a:lnTo>
                  <a:lnTo>
                    <a:pt x="390" y="75"/>
                  </a:lnTo>
                  <a:lnTo>
                    <a:pt x="396" y="71"/>
                  </a:lnTo>
                  <a:lnTo>
                    <a:pt x="396" y="70"/>
                  </a:lnTo>
                  <a:lnTo>
                    <a:pt x="397" y="66"/>
                  </a:lnTo>
                  <a:lnTo>
                    <a:pt x="401" y="66"/>
                  </a:lnTo>
                  <a:lnTo>
                    <a:pt x="401" y="64"/>
                  </a:lnTo>
                  <a:lnTo>
                    <a:pt x="403" y="61"/>
                  </a:lnTo>
                  <a:lnTo>
                    <a:pt x="406" y="56"/>
                  </a:lnTo>
                  <a:lnTo>
                    <a:pt x="408" y="54"/>
                  </a:lnTo>
                  <a:lnTo>
                    <a:pt x="408" y="50"/>
                  </a:lnTo>
                  <a:lnTo>
                    <a:pt x="408" y="49"/>
                  </a:lnTo>
                  <a:lnTo>
                    <a:pt x="411" y="45"/>
                  </a:lnTo>
                  <a:lnTo>
                    <a:pt x="411" y="43"/>
                  </a:lnTo>
                  <a:lnTo>
                    <a:pt x="413" y="43"/>
                  </a:lnTo>
                  <a:lnTo>
                    <a:pt x="417" y="40"/>
                  </a:lnTo>
                  <a:lnTo>
                    <a:pt x="422" y="40"/>
                  </a:lnTo>
                  <a:lnTo>
                    <a:pt x="424" y="38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32" y="33"/>
                  </a:lnTo>
                  <a:lnTo>
                    <a:pt x="434" y="29"/>
                  </a:lnTo>
                  <a:lnTo>
                    <a:pt x="438" y="28"/>
                  </a:lnTo>
                  <a:lnTo>
                    <a:pt x="443" y="19"/>
                  </a:lnTo>
                  <a:lnTo>
                    <a:pt x="446" y="17"/>
                  </a:lnTo>
                  <a:lnTo>
                    <a:pt x="453" y="14"/>
                  </a:lnTo>
                  <a:lnTo>
                    <a:pt x="462" y="14"/>
                  </a:lnTo>
                  <a:lnTo>
                    <a:pt x="467" y="14"/>
                  </a:lnTo>
                  <a:lnTo>
                    <a:pt x="469" y="14"/>
                  </a:lnTo>
                  <a:lnTo>
                    <a:pt x="478" y="14"/>
                  </a:lnTo>
                  <a:lnTo>
                    <a:pt x="480" y="14"/>
                  </a:lnTo>
                  <a:lnTo>
                    <a:pt x="489" y="8"/>
                  </a:lnTo>
                  <a:lnTo>
                    <a:pt x="490" y="7"/>
                  </a:lnTo>
                  <a:lnTo>
                    <a:pt x="494" y="3"/>
                  </a:lnTo>
                  <a:lnTo>
                    <a:pt x="496" y="0"/>
                  </a:lnTo>
                  <a:lnTo>
                    <a:pt x="499" y="0"/>
                  </a:lnTo>
                  <a:lnTo>
                    <a:pt x="501" y="0"/>
                  </a:lnTo>
                  <a:lnTo>
                    <a:pt x="504" y="3"/>
                  </a:lnTo>
                  <a:lnTo>
                    <a:pt x="506" y="3"/>
                  </a:lnTo>
                  <a:lnTo>
                    <a:pt x="510" y="7"/>
                  </a:lnTo>
                  <a:lnTo>
                    <a:pt x="511" y="7"/>
                  </a:lnTo>
                  <a:lnTo>
                    <a:pt x="515" y="8"/>
                  </a:lnTo>
                  <a:lnTo>
                    <a:pt x="517" y="1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" name="Freeform 16"/>
            <p:cNvSpPr>
              <a:spLocks/>
            </p:cNvSpPr>
            <p:nvPr/>
          </p:nvSpPr>
          <p:spPr bwMode="auto">
            <a:xfrm>
              <a:off x="14251921" y="1182770"/>
              <a:ext cx="1573867" cy="2902745"/>
            </a:xfrm>
            <a:custGeom>
              <a:avLst/>
              <a:gdLst>
                <a:gd name="T0" fmla="*/ 874 w 1060"/>
                <a:gd name="T1" fmla="*/ 303 h 1955"/>
                <a:gd name="T2" fmla="*/ 862 w 1060"/>
                <a:gd name="T3" fmla="*/ 391 h 1955"/>
                <a:gd name="T4" fmla="*/ 851 w 1060"/>
                <a:gd name="T5" fmla="*/ 490 h 1955"/>
                <a:gd name="T6" fmla="*/ 916 w 1060"/>
                <a:gd name="T7" fmla="*/ 559 h 1955"/>
                <a:gd name="T8" fmla="*/ 958 w 1060"/>
                <a:gd name="T9" fmla="*/ 631 h 1955"/>
                <a:gd name="T10" fmla="*/ 998 w 1060"/>
                <a:gd name="T11" fmla="*/ 711 h 1955"/>
                <a:gd name="T12" fmla="*/ 974 w 1060"/>
                <a:gd name="T13" fmla="*/ 783 h 1955"/>
                <a:gd name="T14" fmla="*/ 984 w 1060"/>
                <a:gd name="T15" fmla="*/ 888 h 1955"/>
                <a:gd name="T16" fmla="*/ 921 w 1060"/>
                <a:gd name="T17" fmla="*/ 960 h 1955"/>
                <a:gd name="T18" fmla="*/ 969 w 1060"/>
                <a:gd name="T19" fmla="*/ 1028 h 1955"/>
                <a:gd name="T20" fmla="*/ 1049 w 1060"/>
                <a:gd name="T21" fmla="*/ 1105 h 1955"/>
                <a:gd name="T22" fmla="*/ 995 w 1060"/>
                <a:gd name="T23" fmla="*/ 1179 h 1955"/>
                <a:gd name="T24" fmla="*/ 1023 w 1060"/>
                <a:gd name="T25" fmla="*/ 1235 h 1955"/>
                <a:gd name="T26" fmla="*/ 1004 w 1060"/>
                <a:gd name="T27" fmla="*/ 1291 h 1955"/>
                <a:gd name="T28" fmla="*/ 1011 w 1060"/>
                <a:gd name="T29" fmla="*/ 1377 h 1955"/>
                <a:gd name="T30" fmla="*/ 1019 w 1060"/>
                <a:gd name="T31" fmla="*/ 1438 h 1955"/>
                <a:gd name="T32" fmla="*/ 1028 w 1060"/>
                <a:gd name="T33" fmla="*/ 1522 h 1955"/>
                <a:gd name="T34" fmla="*/ 1028 w 1060"/>
                <a:gd name="T35" fmla="*/ 1610 h 1955"/>
                <a:gd name="T36" fmla="*/ 974 w 1060"/>
                <a:gd name="T37" fmla="*/ 1626 h 1955"/>
                <a:gd name="T38" fmla="*/ 920 w 1060"/>
                <a:gd name="T39" fmla="*/ 1671 h 1955"/>
                <a:gd name="T40" fmla="*/ 841 w 1060"/>
                <a:gd name="T41" fmla="*/ 1687 h 1955"/>
                <a:gd name="T42" fmla="*/ 758 w 1060"/>
                <a:gd name="T43" fmla="*/ 1704 h 1955"/>
                <a:gd name="T44" fmla="*/ 701 w 1060"/>
                <a:gd name="T45" fmla="*/ 1755 h 1955"/>
                <a:gd name="T46" fmla="*/ 592 w 1060"/>
                <a:gd name="T47" fmla="*/ 1752 h 1955"/>
                <a:gd name="T48" fmla="*/ 552 w 1060"/>
                <a:gd name="T49" fmla="*/ 1824 h 1955"/>
                <a:gd name="T50" fmla="*/ 464 w 1060"/>
                <a:gd name="T51" fmla="*/ 1853 h 1955"/>
                <a:gd name="T52" fmla="*/ 383 w 1060"/>
                <a:gd name="T53" fmla="*/ 1845 h 1955"/>
                <a:gd name="T54" fmla="*/ 306 w 1060"/>
                <a:gd name="T55" fmla="*/ 1876 h 1955"/>
                <a:gd name="T56" fmla="*/ 256 w 1060"/>
                <a:gd name="T57" fmla="*/ 1937 h 1955"/>
                <a:gd name="T58" fmla="*/ 219 w 1060"/>
                <a:gd name="T59" fmla="*/ 1923 h 1955"/>
                <a:gd name="T60" fmla="*/ 212 w 1060"/>
                <a:gd name="T61" fmla="*/ 1839 h 1955"/>
                <a:gd name="T62" fmla="*/ 171 w 1060"/>
                <a:gd name="T63" fmla="*/ 1776 h 1955"/>
                <a:gd name="T64" fmla="*/ 156 w 1060"/>
                <a:gd name="T65" fmla="*/ 1708 h 1955"/>
                <a:gd name="T66" fmla="*/ 93 w 1060"/>
                <a:gd name="T67" fmla="*/ 1682 h 1955"/>
                <a:gd name="T68" fmla="*/ 14 w 1060"/>
                <a:gd name="T69" fmla="*/ 1703 h 1955"/>
                <a:gd name="T70" fmla="*/ 52 w 1060"/>
                <a:gd name="T71" fmla="*/ 1627 h 1955"/>
                <a:gd name="T72" fmla="*/ 161 w 1060"/>
                <a:gd name="T73" fmla="*/ 1599 h 1955"/>
                <a:gd name="T74" fmla="*/ 264 w 1060"/>
                <a:gd name="T75" fmla="*/ 1573 h 1955"/>
                <a:gd name="T76" fmla="*/ 362 w 1060"/>
                <a:gd name="T77" fmla="*/ 1505 h 1955"/>
                <a:gd name="T78" fmla="*/ 399 w 1060"/>
                <a:gd name="T79" fmla="*/ 1428 h 1955"/>
                <a:gd name="T80" fmla="*/ 415 w 1060"/>
                <a:gd name="T81" fmla="*/ 1338 h 1955"/>
                <a:gd name="T82" fmla="*/ 412 w 1060"/>
                <a:gd name="T83" fmla="*/ 1242 h 1955"/>
                <a:gd name="T84" fmla="*/ 359 w 1060"/>
                <a:gd name="T85" fmla="*/ 1151 h 1955"/>
                <a:gd name="T86" fmla="*/ 433 w 1060"/>
                <a:gd name="T87" fmla="*/ 1114 h 1955"/>
                <a:gd name="T88" fmla="*/ 452 w 1060"/>
                <a:gd name="T89" fmla="*/ 1034 h 1955"/>
                <a:gd name="T90" fmla="*/ 483 w 1060"/>
                <a:gd name="T91" fmla="*/ 932 h 1955"/>
                <a:gd name="T92" fmla="*/ 541 w 1060"/>
                <a:gd name="T93" fmla="*/ 846 h 1955"/>
                <a:gd name="T94" fmla="*/ 539 w 1060"/>
                <a:gd name="T95" fmla="*/ 745 h 1955"/>
                <a:gd name="T96" fmla="*/ 471 w 1060"/>
                <a:gd name="T97" fmla="*/ 667 h 1955"/>
                <a:gd name="T98" fmla="*/ 473 w 1060"/>
                <a:gd name="T99" fmla="*/ 601 h 1955"/>
                <a:gd name="T100" fmla="*/ 504 w 1060"/>
                <a:gd name="T101" fmla="*/ 527 h 1955"/>
                <a:gd name="T102" fmla="*/ 489 w 1060"/>
                <a:gd name="T103" fmla="*/ 433 h 1955"/>
                <a:gd name="T104" fmla="*/ 447 w 1060"/>
                <a:gd name="T105" fmla="*/ 352 h 1955"/>
                <a:gd name="T106" fmla="*/ 394 w 1060"/>
                <a:gd name="T107" fmla="*/ 252 h 1955"/>
                <a:gd name="T108" fmla="*/ 380 w 1060"/>
                <a:gd name="T109" fmla="*/ 163 h 1955"/>
                <a:gd name="T110" fmla="*/ 462 w 1060"/>
                <a:gd name="T111" fmla="*/ 107 h 1955"/>
                <a:gd name="T112" fmla="*/ 546 w 1060"/>
                <a:gd name="T113" fmla="*/ 96 h 1955"/>
                <a:gd name="T114" fmla="*/ 634 w 1060"/>
                <a:gd name="T115" fmla="*/ 89 h 1955"/>
                <a:gd name="T116" fmla="*/ 680 w 1060"/>
                <a:gd name="T117" fmla="*/ 37 h 1955"/>
                <a:gd name="T118" fmla="*/ 734 w 1060"/>
                <a:gd name="T119" fmla="*/ 11 h 1955"/>
                <a:gd name="T120" fmla="*/ 821 w 1060"/>
                <a:gd name="T121" fmla="*/ 91 h 1955"/>
                <a:gd name="T122" fmla="*/ 909 w 1060"/>
                <a:gd name="T123" fmla="*/ 117 h 1955"/>
                <a:gd name="T124" fmla="*/ 942 w 1060"/>
                <a:gd name="T125" fmla="*/ 194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0" h="1955">
                  <a:moveTo>
                    <a:pt x="920" y="231"/>
                  </a:moveTo>
                  <a:lnTo>
                    <a:pt x="920" y="235"/>
                  </a:lnTo>
                  <a:lnTo>
                    <a:pt x="916" y="235"/>
                  </a:lnTo>
                  <a:lnTo>
                    <a:pt x="920" y="236"/>
                  </a:lnTo>
                  <a:lnTo>
                    <a:pt x="920" y="240"/>
                  </a:lnTo>
                  <a:lnTo>
                    <a:pt x="916" y="240"/>
                  </a:lnTo>
                  <a:lnTo>
                    <a:pt x="914" y="240"/>
                  </a:lnTo>
                  <a:lnTo>
                    <a:pt x="914" y="242"/>
                  </a:lnTo>
                  <a:lnTo>
                    <a:pt x="911" y="242"/>
                  </a:lnTo>
                  <a:lnTo>
                    <a:pt x="909" y="245"/>
                  </a:lnTo>
                  <a:lnTo>
                    <a:pt x="909" y="242"/>
                  </a:lnTo>
                  <a:lnTo>
                    <a:pt x="906" y="242"/>
                  </a:lnTo>
                  <a:lnTo>
                    <a:pt x="906" y="245"/>
                  </a:lnTo>
                  <a:lnTo>
                    <a:pt x="904" y="245"/>
                  </a:lnTo>
                  <a:lnTo>
                    <a:pt x="904" y="242"/>
                  </a:lnTo>
                  <a:lnTo>
                    <a:pt x="900" y="242"/>
                  </a:lnTo>
                  <a:lnTo>
                    <a:pt x="900" y="240"/>
                  </a:lnTo>
                  <a:lnTo>
                    <a:pt x="899" y="240"/>
                  </a:lnTo>
                  <a:lnTo>
                    <a:pt x="899" y="242"/>
                  </a:lnTo>
                  <a:lnTo>
                    <a:pt x="895" y="242"/>
                  </a:lnTo>
                  <a:lnTo>
                    <a:pt x="893" y="242"/>
                  </a:lnTo>
                  <a:lnTo>
                    <a:pt x="893" y="240"/>
                  </a:lnTo>
                  <a:lnTo>
                    <a:pt x="893" y="242"/>
                  </a:lnTo>
                  <a:lnTo>
                    <a:pt x="893" y="245"/>
                  </a:lnTo>
                  <a:lnTo>
                    <a:pt x="893" y="247"/>
                  </a:lnTo>
                  <a:lnTo>
                    <a:pt x="890" y="247"/>
                  </a:lnTo>
                  <a:lnTo>
                    <a:pt x="893" y="247"/>
                  </a:lnTo>
                  <a:lnTo>
                    <a:pt x="893" y="250"/>
                  </a:lnTo>
                  <a:lnTo>
                    <a:pt x="893" y="252"/>
                  </a:lnTo>
                  <a:lnTo>
                    <a:pt x="890" y="252"/>
                  </a:lnTo>
                  <a:lnTo>
                    <a:pt x="888" y="252"/>
                  </a:lnTo>
                  <a:lnTo>
                    <a:pt x="888" y="256"/>
                  </a:lnTo>
                  <a:lnTo>
                    <a:pt x="890" y="256"/>
                  </a:lnTo>
                  <a:lnTo>
                    <a:pt x="888" y="256"/>
                  </a:lnTo>
                  <a:lnTo>
                    <a:pt x="888" y="258"/>
                  </a:lnTo>
                  <a:lnTo>
                    <a:pt x="885" y="258"/>
                  </a:lnTo>
                  <a:lnTo>
                    <a:pt x="885" y="261"/>
                  </a:lnTo>
                  <a:lnTo>
                    <a:pt x="885" y="263"/>
                  </a:lnTo>
                  <a:lnTo>
                    <a:pt x="888" y="263"/>
                  </a:lnTo>
                  <a:lnTo>
                    <a:pt x="885" y="263"/>
                  </a:lnTo>
                  <a:lnTo>
                    <a:pt x="888" y="263"/>
                  </a:lnTo>
                  <a:lnTo>
                    <a:pt x="888" y="266"/>
                  </a:lnTo>
                  <a:lnTo>
                    <a:pt x="888" y="268"/>
                  </a:lnTo>
                  <a:lnTo>
                    <a:pt x="885" y="268"/>
                  </a:lnTo>
                  <a:lnTo>
                    <a:pt x="885" y="272"/>
                  </a:lnTo>
                  <a:lnTo>
                    <a:pt x="885" y="273"/>
                  </a:lnTo>
                  <a:lnTo>
                    <a:pt x="888" y="277"/>
                  </a:lnTo>
                  <a:lnTo>
                    <a:pt x="888" y="279"/>
                  </a:lnTo>
                  <a:lnTo>
                    <a:pt x="885" y="279"/>
                  </a:lnTo>
                  <a:lnTo>
                    <a:pt x="885" y="282"/>
                  </a:lnTo>
                  <a:lnTo>
                    <a:pt x="885" y="279"/>
                  </a:lnTo>
                  <a:lnTo>
                    <a:pt x="883" y="279"/>
                  </a:lnTo>
                  <a:lnTo>
                    <a:pt x="879" y="279"/>
                  </a:lnTo>
                  <a:lnTo>
                    <a:pt x="879" y="282"/>
                  </a:lnTo>
                  <a:lnTo>
                    <a:pt x="878" y="282"/>
                  </a:lnTo>
                  <a:lnTo>
                    <a:pt x="878" y="279"/>
                  </a:lnTo>
                  <a:lnTo>
                    <a:pt x="878" y="282"/>
                  </a:lnTo>
                  <a:lnTo>
                    <a:pt x="874" y="282"/>
                  </a:lnTo>
                  <a:lnTo>
                    <a:pt x="874" y="284"/>
                  </a:lnTo>
                  <a:lnTo>
                    <a:pt x="872" y="284"/>
                  </a:lnTo>
                  <a:lnTo>
                    <a:pt x="872" y="287"/>
                  </a:lnTo>
                  <a:lnTo>
                    <a:pt x="872" y="289"/>
                  </a:lnTo>
                  <a:lnTo>
                    <a:pt x="874" y="289"/>
                  </a:lnTo>
                  <a:lnTo>
                    <a:pt x="874" y="293"/>
                  </a:lnTo>
                  <a:lnTo>
                    <a:pt x="874" y="294"/>
                  </a:lnTo>
                  <a:lnTo>
                    <a:pt x="874" y="298"/>
                  </a:lnTo>
                  <a:lnTo>
                    <a:pt x="874" y="300"/>
                  </a:lnTo>
                  <a:lnTo>
                    <a:pt x="874" y="303"/>
                  </a:lnTo>
                  <a:lnTo>
                    <a:pt x="872" y="303"/>
                  </a:lnTo>
                  <a:lnTo>
                    <a:pt x="874" y="303"/>
                  </a:lnTo>
                  <a:lnTo>
                    <a:pt x="874" y="305"/>
                  </a:lnTo>
                  <a:lnTo>
                    <a:pt x="874" y="308"/>
                  </a:lnTo>
                  <a:lnTo>
                    <a:pt x="872" y="308"/>
                  </a:lnTo>
                  <a:lnTo>
                    <a:pt x="874" y="308"/>
                  </a:lnTo>
                  <a:lnTo>
                    <a:pt x="874" y="310"/>
                  </a:lnTo>
                  <a:lnTo>
                    <a:pt x="872" y="310"/>
                  </a:lnTo>
                  <a:lnTo>
                    <a:pt x="872" y="314"/>
                  </a:lnTo>
                  <a:lnTo>
                    <a:pt x="872" y="315"/>
                  </a:lnTo>
                  <a:lnTo>
                    <a:pt x="874" y="315"/>
                  </a:lnTo>
                  <a:lnTo>
                    <a:pt x="874" y="314"/>
                  </a:lnTo>
                  <a:lnTo>
                    <a:pt x="874" y="315"/>
                  </a:lnTo>
                  <a:lnTo>
                    <a:pt x="878" y="315"/>
                  </a:lnTo>
                  <a:lnTo>
                    <a:pt x="878" y="319"/>
                  </a:lnTo>
                  <a:lnTo>
                    <a:pt x="874" y="319"/>
                  </a:lnTo>
                  <a:lnTo>
                    <a:pt x="874" y="321"/>
                  </a:lnTo>
                  <a:lnTo>
                    <a:pt x="874" y="324"/>
                  </a:lnTo>
                  <a:lnTo>
                    <a:pt x="878" y="326"/>
                  </a:lnTo>
                  <a:lnTo>
                    <a:pt x="874" y="326"/>
                  </a:lnTo>
                  <a:lnTo>
                    <a:pt x="872" y="326"/>
                  </a:lnTo>
                  <a:lnTo>
                    <a:pt x="869" y="326"/>
                  </a:lnTo>
                  <a:lnTo>
                    <a:pt x="869" y="324"/>
                  </a:lnTo>
                  <a:lnTo>
                    <a:pt x="867" y="324"/>
                  </a:lnTo>
                  <a:lnTo>
                    <a:pt x="867" y="326"/>
                  </a:lnTo>
                  <a:lnTo>
                    <a:pt x="864" y="326"/>
                  </a:lnTo>
                  <a:lnTo>
                    <a:pt x="864" y="329"/>
                  </a:lnTo>
                  <a:lnTo>
                    <a:pt x="864" y="331"/>
                  </a:lnTo>
                  <a:lnTo>
                    <a:pt x="864" y="335"/>
                  </a:lnTo>
                  <a:lnTo>
                    <a:pt x="862" y="335"/>
                  </a:lnTo>
                  <a:lnTo>
                    <a:pt x="862" y="336"/>
                  </a:lnTo>
                  <a:lnTo>
                    <a:pt x="862" y="340"/>
                  </a:lnTo>
                  <a:lnTo>
                    <a:pt x="862" y="342"/>
                  </a:lnTo>
                  <a:lnTo>
                    <a:pt x="858" y="342"/>
                  </a:lnTo>
                  <a:lnTo>
                    <a:pt x="858" y="345"/>
                  </a:lnTo>
                  <a:lnTo>
                    <a:pt x="858" y="342"/>
                  </a:lnTo>
                  <a:lnTo>
                    <a:pt x="856" y="342"/>
                  </a:lnTo>
                  <a:lnTo>
                    <a:pt x="856" y="345"/>
                  </a:lnTo>
                  <a:lnTo>
                    <a:pt x="856" y="347"/>
                  </a:lnTo>
                  <a:lnTo>
                    <a:pt x="858" y="347"/>
                  </a:lnTo>
                  <a:lnTo>
                    <a:pt x="858" y="350"/>
                  </a:lnTo>
                  <a:lnTo>
                    <a:pt x="856" y="350"/>
                  </a:lnTo>
                  <a:lnTo>
                    <a:pt x="856" y="352"/>
                  </a:lnTo>
                  <a:lnTo>
                    <a:pt x="856" y="356"/>
                  </a:lnTo>
                  <a:lnTo>
                    <a:pt x="853" y="356"/>
                  </a:lnTo>
                  <a:lnTo>
                    <a:pt x="853" y="359"/>
                  </a:lnTo>
                  <a:lnTo>
                    <a:pt x="856" y="359"/>
                  </a:lnTo>
                  <a:lnTo>
                    <a:pt x="856" y="361"/>
                  </a:lnTo>
                  <a:lnTo>
                    <a:pt x="853" y="361"/>
                  </a:lnTo>
                  <a:lnTo>
                    <a:pt x="853" y="364"/>
                  </a:lnTo>
                  <a:lnTo>
                    <a:pt x="851" y="364"/>
                  </a:lnTo>
                  <a:lnTo>
                    <a:pt x="851" y="366"/>
                  </a:lnTo>
                  <a:lnTo>
                    <a:pt x="853" y="370"/>
                  </a:lnTo>
                  <a:lnTo>
                    <a:pt x="851" y="370"/>
                  </a:lnTo>
                  <a:lnTo>
                    <a:pt x="851" y="371"/>
                  </a:lnTo>
                  <a:lnTo>
                    <a:pt x="848" y="371"/>
                  </a:lnTo>
                  <a:lnTo>
                    <a:pt x="846" y="371"/>
                  </a:lnTo>
                  <a:lnTo>
                    <a:pt x="846" y="375"/>
                  </a:lnTo>
                  <a:lnTo>
                    <a:pt x="848" y="375"/>
                  </a:lnTo>
                  <a:lnTo>
                    <a:pt x="848" y="377"/>
                  </a:lnTo>
                  <a:lnTo>
                    <a:pt x="848" y="380"/>
                  </a:lnTo>
                  <a:lnTo>
                    <a:pt x="851" y="380"/>
                  </a:lnTo>
                  <a:lnTo>
                    <a:pt x="853" y="380"/>
                  </a:lnTo>
                  <a:lnTo>
                    <a:pt x="853" y="382"/>
                  </a:lnTo>
                  <a:lnTo>
                    <a:pt x="856" y="382"/>
                  </a:lnTo>
                  <a:lnTo>
                    <a:pt x="853" y="382"/>
                  </a:lnTo>
                  <a:lnTo>
                    <a:pt x="853" y="385"/>
                  </a:lnTo>
                  <a:lnTo>
                    <a:pt x="853" y="387"/>
                  </a:lnTo>
                  <a:lnTo>
                    <a:pt x="856" y="387"/>
                  </a:lnTo>
                  <a:lnTo>
                    <a:pt x="856" y="391"/>
                  </a:lnTo>
                  <a:lnTo>
                    <a:pt x="858" y="391"/>
                  </a:lnTo>
                  <a:lnTo>
                    <a:pt x="862" y="391"/>
                  </a:lnTo>
                  <a:lnTo>
                    <a:pt x="862" y="392"/>
                  </a:lnTo>
                  <a:lnTo>
                    <a:pt x="862" y="396"/>
                  </a:lnTo>
                  <a:lnTo>
                    <a:pt x="864" y="396"/>
                  </a:lnTo>
                  <a:lnTo>
                    <a:pt x="862" y="396"/>
                  </a:lnTo>
                  <a:lnTo>
                    <a:pt x="858" y="396"/>
                  </a:lnTo>
                  <a:lnTo>
                    <a:pt x="862" y="396"/>
                  </a:lnTo>
                  <a:lnTo>
                    <a:pt x="862" y="398"/>
                  </a:lnTo>
                  <a:lnTo>
                    <a:pt x="858" y="398"/>
                  </a:lnTo>
                  <a:lnTo>
                    <a:pt x="856" y="398"/>
                  </a:lnTo>
                  <a:lnTo>
                    <a:pt x="858" y="398"/>
                  </a:lnTo>
                  <a:lnTo>
                    <a:pt x="858" y="401"/>
                  </a:lnTo>
                  <a:lnTo>
                    <a:pt x="858" y="403"/>
                  </a:lnTo>
                  <a:lnTo>
                    <a:pt x="858" y="406"/>
                  </a:lnTo>
                  <a:lnTo>
                    <a:pt x="862" y="406"/>
                  </a:lnTo>
                  <a:lnTo>
                    <a:pt x="862" y="408"/>
                  </a:lnTo>
                  <a:lnTo>
                    <a:pt x="862" y="412"/>
                  </a:lnTo>
                  <a:lnTo>
                    <a:pt x="858" y="412"/>
                  </a:lnTo>
                  <a:lnTo>
                    <a:pt x="856" y="412"/>
                  </a:lnTo>
                  <a:lnTo>
                    <a:pt x="853" y="412"/>
                  </a:lnTo>
                  <a:lnTo>
                    <a:pt x="853" y="413"/>
                  </a:lnTo>
                  <a:lnTo>
                    <a:pt x="851" y="413"/>
                  </a:lnTo>
                  <a:lnTo>
                    <a:pt x="851" y="417"/>
                  </a:lnTo>
                  <a:lnTo>
                    <a:pt x="851" y="419"/>
                  </a:lnTo>
                  <a:lnTo>
                    <a:pt x="848" y="419"/>
                  </a:lnTo>
                  <a:lnTo>
                    <a:pt x="846" y="422"/>
                  </a:lnTo>
                  <a:lnTo>
                    <a:pt x="846" y="424"/>
                  </a:lnTo>
                  <a:lnTo>
                    <a:pt x="848" y="424"/>
                  </a:lnTo>
                  <a:lnTo>
                    <a:pt x="848" y="427"/>
                  </a:lnTo>
                  <a:lnTo>
                    <a:pt x="846" y="427"/>
                  </a:lnTo>
                  <a:lnTo>
                    <a:pt x="846" y="429"/>
                  </a:lnTo>
                  <a:lnTo>
                    <a:pt x="848" y="429"/>
                  </a:lnTo>
                  <a:lnTo>
                    <a:pt x="848" y="433"/>
                  </a:lnTo>
                  <a:lnTo>
                    <a:pt x="848" y="434"/>
                  </a:lnTo>
                  <a:lnTo>
                    <a:pt x="846" y="434"/>
                  </a:lnTo>
                  <a:lnTo>
                    <a:pt x="842" y="434"/>
                  </a:lnTo>
                  <a:lnTo>
                    <a:pt x="842" y="438"/>
                  </a:lnTo>
                  <a:lnTo>
                    <a:pt x="842" y="440"/>
                  </a:lnTo>
                  <a:lnTo>
                    <a:pt x="841" y="440"/>
                  </a:lnTo>
                  <a:lnTo>
                    <a:pt x="841" y="443"/>
                  </a:lnTo>
                  <a:lnTo>
                    <a:pt x="841" y="445"/>
                  </a:lnTo>
                  <a:lnTo>
                    <a:pt x="841" y="448"/>
                  </a:lnTo>
                  <a:lnTo>
                    <a:pt x="841" y="450"/>
                  </a:lnTo>
                  <a:lnTo>
                    <a:pt x="841" y="454"/>
                  </a:lnTo>
                  <a:lnTo>
                    <a:pt x="841" y="455"/>
                  </a:lnTo>
                  <a:lnTo>
                    <a:pt x="837" y="455"/>
                  </a:lnTo>
                  <a:lnTo>
                    <a:pt x="837" y="459"/>
                  </a:lnTo>
                  <a:lnTo>
                    <a:pt x="834" y="459"/>
                  </a:lnTo>
                  <a:lnTo>
                    <a:pt x="834" y="461"/>
                  </a:lnTo>
                  <a:lnTo>
                    <a:pt x="832" y="461"/>
                  </a:lnTo>
                  <a:lnTo>
                    <a:pt x="834" y="461"/>
                  </a:lnTo>
                  <a:lnTo>
                    <a:pt x="834" y="464"/>
                  </a:lnTo>
                  <a:lnTo>
                    <a:pt x="834" y="466"/>
                  </a:lnTo>
                  <a:lnTo>
                    <a:pt x="837" y="466"/>
                  </a:lnTo>
                  <a:lnTo>
                    <a:pt x="834" y="466"/>
                  </a:lnTo>
                  <a:lnTo>
                    <a:pt x="837" y="466"/>
                  </a:lnTo>
                  <a:lnTo>
                    <a:pt x="834" y="469"/>
                  </a:lnTo>
                  <a:lnTo>
                    <a:pt x="834" y="471"/>
                  </a:lnTo>
                  <a:lnTo>
                    <a:pt x="837" y="471"/>
                  </a:lnTo>
                  <a:lnTo>
                    <a:pt x="837" y="475"/>
                  </a:lnTo>
                  <a:lnTo>
                    <a:pt x="837" y="476"/>
                  </a:lnTo>
                  <a:lnTo>
                    <a:pt x="837" y="480"/>
                  </a:lnTo>
                  <a:lnTo>
                    <a:pt x="841" y="480"/>
                  </a:lnTo>
                  <a:lnTo>
                    <a:pt x="841" y="482"/>
                  </a:lnTo>
                  <a:lnTo>
                    <a:pt x="842" y="482"/>
                  </a:lnTo>
                  <a:lnTo>
                    <a:pt x="842" y="485"/>
                  </a:lnTo>
                  <a:lnTo>
                    <a:pt x="846" y="485"/>
                  </a:lnTo>
                  <a:lnTo>
                    <a:pt x="848" y="485"/>
                  </a:lnTo>
                  <a:lnTo>
                    <a:pt x="848" y="487"/>
                  </a:lnTo>
                  <a:lnTo>
                    <a:pt x="848" y="490"/>
                  </a:lnTo>
                  <a:lnTo>
                    <a:pt x="851" y="490"/>
                  </a:lnTo>
                  <a:lnTo>
                    <a:pt x="851" y="492"/>
                  </a:lnTo>
                  <a:lnTo>
                    <a:pt x="853" y="492"/>
                  </a:lnTo>
                  <a:lnTo>
                    <a:pt x="853" y="496"/>
                  </a:lnTo>
                  <a:lnTo>
                    <a:pt x="853" y="498"/>
                  </a:lnTo>
                  <a:lnTo>
                    <a:pt x="856" y="498"/>
                  </a:lnTo>
                  <a:lnTo>
                    <a:pt x="853" y="498"/>
                  </a:lnTo>
                  <a:lnTo>
                    <a:pt x="853" y="501"/>
                  </a:lnTo>
                  <a:lnTo>
                    <a:pt x="856" y="501"/>
                  </a:lnTo>
                  <a:lnTo>
                    <a:pt x="856" y="503"/>
                  </a:lnTo>
                  <a:lnTo>
                    <a:pt x="856" y="506"/>
                  </a:lnTo>
                  <a:lnTo>
                    <a:pt x="858" y="506"/>
                  </a:lnTo>
                  <a:lnTo>
                    <a:pt x="858" y="508"/>
                  </a:lnTo>
                  <a:lnTo>
                    <a:pt x="856" y="508"/>
                  </a:lnTo>
                  <a:lnTo>
                    <a:pt x="858" y="508"/>
                  </a:lnTo>
                  <a:lnTo>
                    <a:pt x="858" y="512"/>
                  </a:lnTo>
                  <a:lnTo>
                    <a:pt x="856" y="512"/>
                  </a:lnTo>
                  <a:lnTo>
                    <a:pt x="856" y="513"/>
                  </a:lnTo>
                  <a:lnTo>
                    <a:pt x="856" y="517"/>
                  </a:lnTo>
                  <a:lnTo>
                    <a:pt x="858" y="519"/>
                  </a:lnTo>
                  <a:lnTo>
                    <a:pt x="858" y="517"/>
                  </a:lnTo>
                  <a:lnTo>
                    <a:pt x="862" y="517"/>
                  </a:lnTo>
                  <a:lnTo>
                    <a:pt x="862" y="519"/>
                  </a:lnTo>
                  <a:lnTo>
                    <a:pt x="864" y="519"/>
                  </a:lnTo>
                  <a:lnTo>
                    <a:pt x="867" y="519"/>
                  </a:lnTo>
                  <a:lnTo>
                    <a:pt x="867" y="522"/>
                  </a:lnTo>
                  <a:lnTo>
                    <a:pt x="869" y="522"/>
                  </a:lnTo>
                  <a:lnTo>
                    <a:pt x="869" y="524"/>
                  </a:lnTo>
                  <a:lnTo>
                    <a:pt x="869" y="522"/>
                  </a:lnTo>
                  <a:lnTo>
                    <a:pt x="872" y="522"/>
                  </a:lnTo>
                  <a:lnTo>
                    <a:pt x="872" y="524"/>
                  </a:lnTo>
                  <a:lnTo>
                    <a:pt x="874" y="524"/>
                  </a:lnTo>
                  <a:lnTo>
                    <a:pt x="874" y="527"/>
                  </a:lnTo>
                  <a:lnTo>
                    <a:pt x="874" y="529"/>
                  </a:lnTo>
                  <a:lnTo>
                    <a:pt x="878" y="529"/>
                  </a:lnTo>
                  <a:lnTo>
                    <a:pt x="878" y="533"/>
                  </a:lnTo>
                  <a:lnTo>
                    <a:pt x="879" y="533"/>
                  </a:lnTo>
                  <a:lnTo>
                    <a:pt x="883" y="533"/>
                  </a:lnTo>
                  <a:lnTo>
                    <a:pt x="883" y="534"/>
                  </a:lnTo>
                  <a:lnTo>
                    <a:pt x="885" y="534"/>
                  </a:lnTo>
                  <a:lnTo>
                    <a:pt x="885" y="538"/>
                  </a:lnTo>
                  <a:lnTo>
                    <a:pt x="888" y="538"/>
                  </a:lnTo>
                  <a:lnTo>
                    <a:pt x="888" y="541"/>
                  </a:lnTo>
                  <a:lnTo>
                    <a:pt x="888" y="538"/>
                  </a:lnTo>
                  <a:lnTo>
                    <a:pt x="888" y="541"/>
                  </a:lnTo>
                  <a:lnTo>
                    <a:pt x="888" y="538"/>
                  </a:lnTo>
                  <a:lnTo>
                    <a:pt x="890" y="538"/>
                  </a:lnTo>
                  <a:lnTo>
                    <a:pt x="890" y="541"/>
                  </a:lnTo>
                  <a:lnTo>
                    <a:pt x="893" y="541"/>
                  </a:lnTo>
                  <a:lnTo>
                    <a:pt x="893" y="543"/>
                  </a:lnTo>
                  <a:lnTo>
                    <a:pt x="893" y="541"/>
                  </a:lnTo>
                  <a:lnTo>
                    <a:pt x="893" y="543"/>
                  </a:lnTo>
                  <a:lnTo>
                    <a:pt x="895" y="543"/>
                  </a:lnTo>
                  <a:lnTo>
                    <a:pt x="899" y="543"/>
                  </a:lnTo>
                  <a:lnTo>
                    <a:pt x="899" y="547"/>
                  </a:lnTo>
                  <a:lnTo>
                    <a:pt x="900" y="547"/>
                  </a:lnTo>
                  <a:lnTo>
                    <a:pt x="899" y="547"/>
                  </a:lnTo>
                  <a:lnTo>
                    <a:pt x="899" y="548"/>
                  </a:lnTo>
                  <a:lnTo>
                    <a:pt x="899" y="552"/>
                  </a:lnTo>
                  <a:lnTo>
                    <a:pt x="900" y="552"/>
                  </a:lnTo>
                  <a:lnTo>
                    <a:pt x="904" y="552"/>
                  </a:lnTo>
                  <a:lnTo>
                    <a:pt x="904" y="548"/>
                  </a:lnTo>
                  <a:lnTo>
                    <a:pt x="906" y="548"/>
                  </a:lnTo>
                  <a:lnTo>
                    <a:pt x="906" y="552"/>
                  </a:lnTo>
                  <a:lnTo>
                    <a:pt x="909" y="552"/>
                  </a:lnTo>
                  <a:lnTo>
                    <a:pt x="911" y="552"/>
                  </a:lnTo>
                  <a:lnTo>
                    <a:pt x="911" y="554"/>
                  </a:lnTo>
                  <a:lnTo>
                    <a:pt x="911" y="557"/>
                  </a:lnTo>
                  <a:lnTo>
                    <a:pt x="914" y="557"/>
                  </a:lnTo>
                  <a:lnTo>
                    <a:pt x="916" y="557"/>
                  </a:lnTo>
                  <a:lnTo>
                    <a:pt x="916" y="559"/>
                  </a:lnTo>
                  <a:lnTo>
                    <a:pt x="914" y="559"/>
                  </a:lnTo>
                  <a:lnTo>
                    <a:pt x="914" y="562"/>
                  </a:lnTo>
                  <a:lnTo>
                    <a:pt x="914" y="564"/>
                  </a:lnTo>
                  <a:lnTo>
                    <a:pt x="916" y="564"/>
                  </a:lnTo>
                  <a:lnTo>
                    <a:pt x="916" y="568"/>
                  </a:lnTo>
                  <a:lnTo>
                    <a:pt x="920" y="568"/>
                  </a:lnTo>
                  <a:lnTo>
                    <a:pt x="916" y="568"/>
                  </a:lnTo>
                  <a:lnTo>
                    <a:pt x="916" y="569"/>
                  </a:lnTo>
                  <a:lnTo>
                    <a:pt x="920" y="569"/>
                  </a:lnTo>
                  <a:lnTo>
                    <a:pt x="920" y="573"/>
                  </a:lnTo>
                  <a:lnTo>
                    <a:pt x="916" y="573"/>
                  </a:lnTo>
                  <a:lnTo>
                    <a:pt x="920" y="573"/>
                  </a:lnTo>
                  <a:lnTo>
                    <a:pt x="920" y="575"/>
                  </a:lnTo>
                  <a:lnTo>
                    <a:pt x="920" y="578"/>
                  </a:lnTo>
                  <a:lnTo>
                    <a:pt x="916" y="578"/>
                  </a:lnTo>
                  <a:lnTo>
                    <a:pt x="916" y="580"/>
                  </a:lnTo>
                  <a:lnTo>
                    <a:pt x="920" y="580"/>
                  </a:lnTo>
                  <a:lnTo>
                    <a:pt x="916" y="580"/>
                  </a:lnTo>
                  <a:lnTo>
                    <a:pt x="916" y="583"/>
                  </a:lnTo>
                  <a:lnTo>
                    <a:pt x="920" y="583"/>
                  </a:lnTo>
                  <a:lnTo>
                    <a:pt x="920" y="585"/>
                  </a:lnTo>
                  <a:lnTo>
                    <a:pt x="921" y="585"/>
                  </a:lnTo>
                  <a:lnTo>
                    <a:pt x="920" y="585"/>
                  </a:lnTo>
                  <a:lnTo>
                    <a:pt x="921" y="585"/>
                  </a:lnTo>
                  <a:lnTo>
                    <a:pt x="921" y="589"/>
                  </a:lnTo>
                  <a:lnTo>
                    <a:pt x="925" y="589"/>
                  </a:lnTo>
                  <a:lnTo>
                    <a:pt x="927" y="589"/>
                  </a:lnTo>
                  <a:lnTo>
                    <a:pt x="930" y="589"/>
                  </a:lnTo>
                  <a:lnTo>
                    <a:pt x="930" y="590"/>
                  </a:lnTo>
                  <a:lnTo>
                    <a:pt x="932" y="590"/>
                  </a:lnTo>
                  <a:lnTo>
                    <a:pt x="932" y="594"/>
                  </a:lnTo>
                  <a:lnTo>
                    <a:pt x="935" y="594"/>
                  </a:lnTo>
                  <a:lnTo>
                    <a:pt x="932" y="594"/>
                  </a:lnTo>
                  <a:lnTo>
                    <a:pt x="932" y="596"/>
                  </a:lnTo>
                  <a:lnTo>
                    <a:pt x="935" y="596"/>
                  </a:lnTo>
                  <a:lnTo>
                    <a:pt x="937" y="596"/>
                  </a:lnTo>
                  <a:lnTo>
                    <a:pt x="937" y="599"/>
                  </a:lnTo>
                  <a:lnTo>
                    <a:pt x="941" y="599"/>
                  </a:lnTo>
                  <a:lnTo>
                    <a:pt x="941" y="601"/>
                  </a:lnTo>
                  <a:lnTo>
                    <a:pt x="941" y="604"/>
                  </a:lnTo>
                  <a:lnTo>
                    <a:pt x="937" y="606"/>
                  </a:lnTo>
                  <a:lnTo>
                    <a:pt x="941" y="606"/>
                  </a:lnTo>
                  <a:lnTo>
                    <a:pt x="941" y="610"/>
                  </a:lnTo>
                  <a:lnTo>
                    <a:pt x="941" y="611"/>
                  </a:lnTo>
                  <a:lnTo>
                    <a:pt x="942" y="611"/>
                  </a:lnTo>
                  <a:lnTo>
                    <a:pt x="942" y="610"/>
                  </a:lnTo>
                  <a:lnTo>
                    <a:pt x="946" y="610"/>
                  </a:lnTo>
                  <a:lnTo>
                    <a:pt x="948" y="610"/>
                  </a:lnTo>
                  <a:lnTo>
                    <a:pt x="951" y="610"/>
                  </a:lnTo>
                  <a:lnTo>
                    <a:pt x="951" y="606"/>
                  </a:lnTo>
                  <a:lnTo>
                    <a:pt x="951" y="610"/>
                  </a:lnTo>
                  <a:lnTo>
                    <a:pt x="951" y="606"/>
                  </a:lnTo>
                  <a:lnTo>
                    <a:pt x="951" y="610"/>
                  </a:lnTo>
                  <a:lnTo>
                    <a:pt x="953" y="610"/>
                  </a:lnTo>
                  <a:lnTo>
                    <a:pt x="953" y="611"/>
                  </a:lnTo>
                  <a:lnTo>
                    <a:pt x="956" y="611"/>
                  </a:lnTo>
                  <a:lnTo>
                    <a:pt x="953" y="611"/>
                  </a:lnTo>
                  <a:lnTo>
                    <a:pt x="953" y="615"/>
                  </a:lnTo>
                  <a:lnTo>
                    <a:pt x="953" y="617"/>
                  </a:lnTo>
                  <a:lnTo>
                    <a:pt x="953" y="620"/>
                  </a:lnTo>
                  <a:lnTo>
                    <a:pt x="956" y="620"/>
                  </a:lnTo>
                  <a:lnTo>
                    <a:pt x="956" y="617"/>
                  </a:lnTo>
                  <a:lnTo>
                    <a:pt x="956" y="620"/>
                  </a:lnTo>
                  <a:lnTo>
                    <a:pt x="958" y="620"/>
                  </a:lnTo>
                  <a:lnTo>
                    <a:pt x="958" y="622"/>
                  </a:lnTo>
                  <a:lnTo>
                    <a:pt x="958" y="625"/>
                  </a:lnTo>
                  <a:lnTo>
                    <a:pt x="958" y="627"/>
                  </a:lnTo>
                  <a:lnTo>
                    <a:pt x="962" y="627"/>
                  </a:lnTo>
                  <a:lnTo>
                    <a:pt x="962" y="631"/>
                  </a:lnTo>
                  <a:lnTo>
                    <a:pt x="958" y="631"/>
                  </a:lnTo>
                  <a:lnTo>
                    <a:pt x="962" y="631"/>
                  </a:lnTo>
                  <a:lnTo>
                    <a:pt x="962" y="632"/>
                  </a:lnTo>
                  <a:lnTo>
                    <a:pt x="963" y="632"/>
                  </a:lnTo>
                  <a:lnTo>
                    <a:pt x="967" y="632"/>
                  </a:lnTo>
                  <a:lnTo>
                    <a:pt x="967" y="631"/>
                  </a:lnTo>
                  <a:lnTo>
                    <a:pt x="969" y="631"/>
                  </a:lnTo>
                  <a:lnTo>
                    <a:pt x="969" y="632"/>
                  </a:lnTo>
                  <a:lnTo>
                    <a:pt x="969" y="636"/>
                  </a:lnTo>
                  <a:lnTo>
                    <a:pt x="972" y="636"/>
                  </a:lnTo>
                  <a:lnTo>
                    <a:pt x="972" y="638"/>
                  </a:lnTo>
                  <a:lnTo>
                    <a:pt x="972" y="641"/>
                  </a:lnTo>
                  <a:lnTo>
                    <a:pt x="974" y="641"/>
                  </a:lnTo>
                  <a:lnTo>
                    <a:pt x="974" y="643"/>
                  </a:lnTo>
                  <a:lnTo>
                    <a:pt x="974" y="646"/>
                  </a:lnTo>
                  <a:lnTo>
                    <a:pt x="972" y="646"/>
                  </a:lnTo>
                  <a:lnTo>
                    <a:pt x="972" y="648"/>
                  </a:lnTo>
                  <a:lnTo>
                    <a:pt x="969" y="648"/>
                  </a:lnTo>
                  <a:lnTo>
                    <a:pt x="969" y="652"/>
                  </a:lnTo>
                  <a:lnTo>
                    <a:pt x="967" y="652"/>
                  </a:lnTo>
                  <a:lnTo>
                    <a:pt x="967" y="653"/>
                  </a:lnTo>
                  <a:lnTo>
                    <a:pt x="963" y="653"/>
                  </a:lnTo>
                  <a:lnTo>
                    <a:pt x="963" y="657"/>
                  </a:lnTo>
                  <a:lnTo>
                    <a:pt x="967" y="657"/>
                  </a:lnTo>
                  <a:lnTo>
                    <a:pt x="967" y="659"/>
                  </a:lnTo>
                  <a:lnTo>
                    <a:pt x="963" y="659"/>
                  </a:lnTo>
                  <a:lnTo>
                    <a:pt x="963" y="662"/>
                  </a:lnTo>
                  <a:lnTo>
                    <a:pt x="963" y="664"/>
                  </a:lnTo>
                  <a:lnTo>
                    <a:pt x="962" y="664"/>
                  </a:lnTo>
                  <a:lnTo>
                    <a:pt x="962" y="667"/>
                  </a:lnTo>
                  <a:lnTo>
                    <a:pt x="962" y="669"/>
                  </a:lnTo>
                  <a:lnTo>
                    <a:pt x="958" y="669"/>
                  </a:lnTo>
                  <a:lnTo>
                    <a:pt x="958" y="673"/>
                  </a:lnTo>
                  <a:lnTo>
                    <a:pt x="958" y="674"/>
                  </a:lnTo>
                  <a:lnTo>
                    <a:pt x="962" y="674"/>
                  </a:lnTo>
                  <a:lnTo>
                    <a:pt x="962" y="678"/>
                  </a:lnTo>
                  <a:lnTo>
                    <a:pt x="958" y="678"/>
                  </a:lnTo>
                  <a:lnTo>
                    <a:pt x="958" y="680"/>
                  </a:lnTo>
                  <a:lnTo>
                    <a:pt x="958" y="683"/>
                  </a:lnTo>
                  <a:lnTo>
                    <a:pt x="956" y="683"/>
                  </a:lnTo>
                  <a:lnTo>
                    <a:pt x="956" y="685"/>
                  </a:lnTo>
                  <a:lnTo>
                    <a:pt x="956" y="688"/>
                  </a:lnTo>
                  <a:lnTo>
                    <a:pt x="956" y="690"/>
                  </a:lnTo>
                  <a:lnTo>
                    <a:pt x="958" y="690"/>
                  </a:lnTo>
                  <a:lnTo>
                    <a:pt x="958" y="694"/>
                  </a:lnTo>
                  <a:lnTo>
                    <a:pt x="958" y="695"/>
                  </a:lnTo>
                  <a:lnTo>
                    <a:pt x="962" y="695"/>
                  </a:lnTo>
                  <a:lnTo>
                    <a:pt x="962" y="699"/>
                  </a:lnTo>
                  <a:lnTo>
                    <a:pt x="963" y="699"/>
                  </a:lnTo>
                  <a:lnTo>
                    <a:pt x="967" y="699"/>
                  </a:lnTo>
                  <a:lnTo>
                    <a:pt x="967" y="701"/>
                  </a:lnTo>
                  <a:lnTo>
                    <a:pt x="969" y="701"/>
                  </a:lnTo>
                  <a:lnTo>
                    <a:pt x="969" y="699"/>
                  </a:lnTo>
                  <a:lnTo>
                    <a:pt x="972" y="699"/>
                  </a:lnTo>
                  <a:lnTo>
                    <a:pt x="974" y="699"/>
                  </a:lnTo>
                  <a:lnTo>
                    <a:pt x="977" y="699"/>
                  </a:lnTo>
                  <a:lnTo>
                    <a:pt x="977" y="701"/>
                  </a:lnTo>
                  <a:lnTo>
                    <a:pt x="979" y="701"/>
                  </a:lnTo>
                  <a:lnTo>
                    <a:pt x="983" y="701"/>
                  </a:lnTo>
                  <a:lnTo>
                    <a:pt x="983" y="704"/>
                  </a:lnTo>
                  <a:lnTo>
                    <a:pt x="983" y="706"/>
                  </a:lnTo>
                  <a:lnTo>
                    <a:pt x="984" y="706"/>
                  </a:lnTo>
                  <a:lnTo>
                    <a:pt x="984" y="709"/>
                  </a:lnTo>
                  <a:lnTo>
                    <a:pt x="988" y="709"/>
                  </a:lnTo>
                  <a:lnTo>
                    <a:pt x="988" y="711"/>
                  </a:lnTo>
                  <a:lnTo>
                    <a:pt x="988" y="709"/>
                  </a:lnTo>
                  <a:lnTo>
                    <a:pt x="990" y="709"/>
                  </a:lnTo>
                  <a:lnTo>
                    <a:pt x="993" y="709"/>
                  </a:lnTo>
                  <a:lnTo>
                    <a:pt x="993" y="711"/>
                  </a:lnTo>
                  <a:lnTo>
                    <a:pt x="995" y="711"/>
                  </a:lnTo>
                  <a:lnTo>
                    <a:pt x="998" y="711"/>
                  </a:lnTo>
                  <a:lnTo>
                    <a:pt x="998" y="715"/>
                  </a:lnTo>
                  <a:lnTo>
                    <a:pt x="998" y="716"/>
                  </a:lnTo>
                  <a:lnTo>
                    <a:pt x="1000" y="716"/>
                  </a:lnTo>
                  <a:lnTo>
                    <a:pt x="998" y="716"/>
                  </a:lnTo>
                  <a:lnTo>
                    <a:pt x="998" y="720"/>
                  </a:lnTo>
                  <a:lnTo>
                    <a:pt x="1000" y="720"/>
                  </a:lnTo>
                  <a:lnTo>
                    <a:pt x="1000" y="722"/>
                  </a:lnTo>
                  <a:lnTo>
                    <a:pt x="1004" y="722"/>
                  </a:lnTo>
                  <a:lnTo>
                    <a:pt x="1004" y="725"/>
                  </a:lnTo>
                  <a:lnTo>
                    <a:pt x="1000" y="725"/>
                  </a:lnTo>
                  <a:lnTo>
                    <a:pt x="1000" y="729"/>
                  </a:lnTo>
                  <a:lnTo>
                    <a:pt x="998" y="729"/>
                  </a:lnTo>
                  <a:lnTo>
                    <a:pt x="1000" y="729"/>
                  </a:lnTo>
                  <a:lnTo>
                    <a:pt x="1000" y="730"/>
                  </a:lnTo>
                  <a:lnTo>
                    <a:pt x="998" y="730"/>
                  </a:lnTo>
                  <a:lnTo>
                    <a:pt x="995" y="730"/>
                  </a:lnTo>
                  <a:lnTo>
                    <a:pt x="995" y="734"/>
                  </a:lnTo>
                  <a:lnTo>
                    <a:pt x="995" y="730"/>
                  </a:lnTo>
                  <a:lnTo>
                    <a:pt x="993" y="730"/>
                  </a:lnTo>
                  <a:lnTo>
                    <a:pt x="990" y="730"/>
                  </a:lnTo>
                  <a:lnTo>
                    <a:pt x="993" y="730"/>
                  </a:lnTo>
                  <a:lnTo>
                    <a:pt x="993" y="734"/>
                  </a:lnTo>
                  <a:lnTo>
                    <a:pt x="990" y="734"/>
                  </a:lnTo>
                  <a:lnTo>
                    <a:pt x="993" y="734"/>
                  </a:lnTo>
                  <a:lnTo>
                    <a:pt x="993" y="736"/>
                  </a:lnTo>
                  <a:lnTo>
                    <a:pt x="990" y="736"/>
                  </a:lnTo>
                  <a:lnTo>
                    <a:pt x="993" y="736"/>
                  </a:lnTo>
                  <a:lnTo>
                    <a:pt x="990" y="736"/>
                  </a:lnTo>
                  <a:lnTo>
                    <a:pt x="990" y="739"/>
                  </a:lnTo>
                  <a:lnTo>
                    <a:pt x="988" y="739"/>
                  </a:lnTo>
                  <a:lnTo>
                    <a:pt x="984" y="739"/>
                  </a:lnTo>
                  <a:lnTo>
                    <a:pt x="984" y="741"/>
                  </a:lnTo>
                  <a:lnTo>
                    <a:pt x="984" y="745"/>
                  </a:lnTo>
                  <a:lnTo>
                    <a:pt x="983" y="745"/>
                  </a:lnTo>
                  <a:lnTo>
                    <a:pt x="983" y="746"/>
                  </a:lnTo>
                  <a:lnTo>
                    <a:pt x="979" y="746"/>
                  </a:lnTo>
                  <a:lnTo>
                    <a:pt x="979" y="745"/>
                  </a:lnTo>
                  <a:lnTo>
                    <a:pt x="979" y="746"/>
                  </a:lnTo>
                  <a:lnTo>
                    <a:pt x="977" y="746"/>
                  </a:lnTo>
                  <a:lnTo>
                    <a:pt x="977" y="750"/>
                  </a:lnTo>
                  <a:lnTo>
                    <a:pt x="979" y="750"/>
                  </a:lnTo>
                  <a:lnTo>
                    <a:pt x="977" y="750"/>
                  </a:lnTo>
                  <a:lnTo>
                    <a:pt x="977" y="752"/>
                  </a:lnTo>
                  <a:lnTo>
                    <a:pt x="977" y="755"/>
                  </a:lnTo>
                  <a:lnTo>
                    <a:pt x="974" y="755"/>
                  </a:lnTo>
                  <a:lnTo>
                    <a:pt x="972" y="755"/>
                  </a:lnTo>
                  <a:lnTo>
                    <a:pt x="972" y="757"/>
                  </a:lnTo>
                  <a:lnTo>
                    <a:pt x="969" y="757"/>
                  </a:lnTo>
                  <a:lnTo>
                    <a:pt x="969" y="760"/>
                  </a:lnTo>
                  <a:lnTo>
                    <a:pt x="967" y="760"/>
                  </a:lnTo>
                  <a:lnTo>
                    <a:pt x="967" y="762"/>
                  </a:lnTo>
                  <a:lnTo>
                    <a:pt x="969" y="762"/>
                  </a:lnTo>
                  <a:lnTo>
                    <a:pt x="969" y="766"/>
                  </a:lnTo>
                  <a:lnTo>
                    <a:pt x="967" y="766"/>
                  </a:lnTo>
                  <a:lnTo>
                    <a:pt x="969" y="766"/>
                  </a:lnTo>
                  <a:lnTo>
                    <a:pt x="969" y="767"/>
                  </a:lnTo>
                  <a:lnTo>
                    <a:pt x="972" y="767"/>
                  </a:lnTo>
                  <a:lnTo>
                    <a:pt x="969" y="767"/>
                  </a:lnTo>
                  <a:lnTo>
                    <a:pt x="969" y="771"/>
                  </a:lnTo>
                  <a:lnTo>
                    <a:pt x="967" y="771"/>
                  </a:lnTo>
                  <a:lnTo>
                    <a:pt x="967" y="773"/>
                  </a:lnTo>
                  <a:lnTo>
                    <a:pt x="969" y="773"/>
                  </a:lnTo>
                  <a:lnTo>
                    <a:pt x="969" y="776"/>
                  </a:lnTo>
                  <a:lnTo>
                    <a:pt x="972" y="776"/>
                  </a:lnTo>
                  <a:lnTo>
                    <a:pt x="974" y="776"/>
                  </a:lnTo>
                  <a:lnTo>
                    <a:pt x="974" y="778"/>
                  </a:lnTo>
                  <a:lnTo>
                    <a:pt x="977" y="778"/>
                  </a:lnTo>
                  <a:lnTo>
                    <a:pt x="977" y="781"/>
                  </a:lnTo>
                  <a:lnTo>
                    <a:pt x="974" y="781"/>
                  </a:lnTo>
                  <a:lnTo>
                    <a:pt x="974" y="783"/>
                  </a:lnTo>
                  <a:lnTo>
                    <a:pt x="974" y="787"/>
                  </a:lnTo>
                  <a:lnTo>
                    <a:pt x="977" y="787"/>
                  </a:lnTo>
                  <a:lnTo>
                    <a:pt x="977" y="788"/>
                  </a:lnTo>
                  <a:lnTo>
                    <a:pt x="977" y="792"/>
                  </a:lnTo>
                  <a:lnTo>
                    <a:pt x="979" y="792"/>
                  </a:lnTo>
                  <a:lnTo>
                    <a:pt x="979" y="794"/>
                  </a:lnTo>
                  <a:lnTo>
                    <a:pt x="979" y="797"/>
                  </a:lnTo>
                  <a:lnTo>
                    <a:pt x="977" y="797"/>
                  </a:lnTo>
                  <a:lnTo>
                    <a:pt x="979" y="797"/>
                  </a:lnTo>
                  <a:lnTo>
                    <a:pt x="979" y="799"/>
                  </a:lnTo>
                  <a:lnTo>
                    <a:pt x="979" y="802"/>
                  </a:lnTo>
                  <a:lnTo>
                    <a:pt x="979" y="804"/>
                  </a:lnTo>
                  <a:lnTo>
                    <a:pt x="979" y="808"/>
                  </a:lnTo>
                  <a:lnTo>
                    <a:pt x="983" y="808"/>
                  </a:lnTo>
                  <a:lnTo>
                    <a:pt x="984" y="808"/>
                  </a:lnTo>
                  <a:lnTo>
                    <a:pt x="988" y="808"/>
                  </a:lnTo>
                  <a:lnTo>
                    <a:pt x="988" y="809"/>
                  </a:lnTo>
                  <a:lnTo>
                    <a:pt x="988" y="813"/>
                  </a:lnTo>
                  <a:lnTo>
                    <a:pt x="988" y="815"/>
                  </a:lnTo>
                  <a:lnTo>
                    <a:pt x="988" y="818"/>
                  </a:lnTo>
                  <a:lnTo>
                    <a:pt x="990" y="818"/>
                  </a:lnTo>
                  <a:lnTo>
                    <a:pt x="990" y="820"/>
                  </a:lnTo>
                  <a:lnTo>
                    <a:pt x="990" y="823"/>
                  </a:lnTo>
                  <a:lnTo>
                    <a:pt x="990" y="825"/>
                  </a:lnTo>
                  <a:lnTo>
                    <a:pt x="990" y="823"/>
                  </a:lnTo>
                  <a:lnTo>
                    <a:pt x="990" y="825"/>
                  </a:lnTo>
                  <a:lnTo>
                    <a:pt x="993" y="825"/>
                  </a:lnTo>
                  <a:lnTo>
                    <a:pt x="990" y="825"/>
                  </a:lnTo>
                  <a:lnTo>
                    <a:pt x="993" y="825"/>
                  </a:lnTo>
                  <a:lnTo>
                    <a:pt x="993" y="829"/>
                  </a:lnTo>
                  <a:lnTo>
                    <a:pt x="993" y="830"/>
                  </a:lnTo>
                  <a:lnTo>
                    <a:pt x="993" y="834"/>
                  </a:lnTo>
                  <a:lnTo>
                    <a:pt x="990" y="834"/>
                  </a:lnTo>
                  <a:lnTo>
                    <a:pt x="990" y="836"/>
                  </a:lnTo>
                  <a:lnTo>
                    <a:pt x="993" y="836"/>
                  </a:lnTo>
                  <a:lnTo>
                    <a:pt x="993" y="839"/>
                  </a:lnTo>
                  <a:lnTo>
                    <a:pt x="995" y="839"/>
                  </a:lnTo>
                  <a:lnTo>
                    <a:pt x="995" y="841"/>
                  </a:lnTo>
                  <a:lnTo>
                    <a:pt x="995" y="844"/>
                  </a:lnTo>
                  <a:lnTo>
                    <a:pt x="995" y="846"/>
                  </a:lnTo>
                  <a:lnTo>
                    <a:pt x="995" y="850"/>
                  </a:lnTo>
                  <a:lnTo>
                    <a:pt x="993" y="850"/>
                  </a:lnTo>
                  <a:lnTo>
                    <a:pt x="993" y="851"/>
                  </a:lnTo>
                  <a:lnTo>
                    <a:pt x="993" y="855"/>
                  </a:lnTo>
                  <a:lnTo>
                    <a:pt x="995" y="855"/>
                  </a:lnTo>
                  <a:lnTo>
                    <a:pt x="995" y="857"/>
                  </a:lnTo>
                  <a:lnTo>
                    <a:pt x="995" y="860"/>
                  </a:lnTo>
                  <a:lnTo>
                    <a:pt x="995" y="862"/>
                  </a:lnTo>
                  <a:lnTo>
                    <a:pt x="995" y="865"/>
                  </a:lnTo>
                  <a:lnTo>
                    <a:pt x="998" y="865"/>
                  </a:lnTo>
                  <a:lnTo>
                    <a:pt x="995" y="865"/>
                  </a:lnTo>
                  <a:lnTo>
                    <a:pt x="995" y="867"/>
                  </a:lnTo>
                  <a:lnTo>
                    <a:pt x="995" y="865"/>
                  </a:lnTo>
                  <a:lnTo>
                    <a:pt x="995" y="867"/>
                  </a:lnTo>
                  <a:lnTo>
                    <a:pt x="993" y="867"/>
                  </a:lnTo>
                  <a:lnTo>
                    <a:pt x="993" y="871"/>
                  </a:lnTo>
                  <a:lnTo>
                    <a:pt x="995" y="871"/>
                  </a:lnTo>
                  <a:lnTo>
                    <a:pt x="993" y="871"/>
                  </a:lnTo>
                  <a:lnTo>
                    <a:pt x="993" y="872"/>
                  </a:lnTo>
                  <a:lnTo>
                    <a:pt x="993" y="876"/>
                  </a:lnTo>
                  <a:lnTo>
                    <a:pt x="993" y="878"/>
                  </a:lnTo>
                  <a:lnTo>
                    <a:pt x="995" y="878"/>
                  </a:lnTo>
                  <a:lnTo>
                    <a:pt x="993" y="878"/>
                  </a:lnTo>
                  <a:lnTo>
                    <a:pt x="993" y="881"/>
                  </a:lnTo>
                  <a:lnTo>
                    <a:pt x="993" y="883"/>
                  </a:lnTo>
                  <a:lnTo>
                    <a:pt x="993" y="886"/>
                  </a:lnTo>
                  <a:lnTo>
                    <a:pt x="990" y="886"/>
                  </a:lnTo>
                  <a:lnTo>
                    <a:pt x="988" y="886"/>
                  </a:lnTo>
                  <a:lnTo>
                    <a:pt x="988" y="888"/>
                  </a:lnTo>
                  <a:lnTo>
                    <a:pt x="984" y="888"/>
                  </a:lnTo>
                  <a:lnTo>
                    <a:pt x="983" y="888"/>
                  </a:lnTo>
                  <a:lnTo>
                    <a:pt x="983" y="886"/>
                  </a:lnTo>
                  <a:lnTo>
                    <a:pt x="979" y="886"/>
                  </a:lnTo>
                  <a:lnTo>
                    <a:pt x="977" y="886"/>
                  </a:lnTo>
                  <a:lnTo>
                    <a:pt x="977" y="888"/>
                  </a:lnTo>
                  <a:lnTo>
                    <a:pt x="974" y="888"/>
                  </a:lnTo>
                  <a:lnTo>
                    <a:pt x="974" y="886"/>
                  </a:lnTo>
                  <a:lnTo>
                    <a:pt x="974" y="888"/>
                  </a:lnTo>
                  <a:lnTo>
                    <a:pt x="974" y="886"/>
                  </a:lnTo>
                  <a:lnTo>
                    <a:pt x="974" y="888"/>
                  </a:lnTo>
                  <a:lnTo>
                    <a:pt x="972" y="888"/>
                  </a:lnTo>
                  <a:lnTo>
                    <a:pt x="969" y="888"/>
                  </a:lnTo>
                  <a:lnTo>
                    <a:pt x="963" y="888"/>
                  </a:lnTo>
                  <a:lnTo>
                    <a:pt x="962" y="888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8" y="883"/>
                  </a:lnTo>
                  <a:lnTo>
                    <a:pt x="956" y="883"/>
                  </a:lnTo>
                  <a:lnTo>
                    <a:pt x="953" y="883"/>
                  </a:lnTo>
                  <a:lnTo>
                    <a:pt x="953" y="886"/>
                  </a:lnTo>
                  <a:lnTo>
                    <a:pt x="951" y="886"/>
                  </a:lnTo>
                  <a:lnTo>
                    <a:pt x="953" y="886"/>
                  </a:lnTo>
                  <a:lnTo>
                    <a:pt x="953" y="888"/>
                  </a:lnTo>
                  <a:lnTo>
                    <a:pt x="951" y="888"/>
                  </a:lnTo>
                  <a:lnTo>
                    <a:pt x="951" y="892"/>
                  </a:lnTo>
                  <a:lnTo>
                    <a:pt x="951" y="893"/>
                  </a:lnTo>
                  <a:lnTo>
                    <a:pt x="948" y="893"/>
                  </a:lnTo>
                  <a:lnTo>
                    <a:pt x="948" y="897"/>
                  </a:lnTo>
                  <a:lnTo>
                    <a:pt x="946" y="897"/>
                  </a:lnTo>
                  <a:lnTo>
                    <a:pt x="946" y="899"/>
                  </a:lnTo>
                  <a:lnTo>
                    <a:pt x="948" y="899"/>
                  </a:lnTo>
                  <a:lnTo>
                    <a:pt x="946" y="899"/>
                  </a:lnTo>
                  <a:lnTo>
                    <a:pt x="946" y="902"/>
                  </a:lnTo>
                  <a:lnTo>
                    <a:pt x="946" y="904"/>
                  </a:lnTo>
                  <a:lnTo>
                    <a:pt x="942" y="904"/>
                  </a:lnTo>
                  <a:lnTo>
                    <a:pt x="942" y="907"/>
                  </a:lnTo>
                  <a:lnTo>
                    <a:pt x="942" y="911"/>
                  </a:lnTo>
                  <a:lnTo>
                    <a:pt x="942" y="913"/>
                  </a:lnTo>
                  <a:lnTo>
                    <a:pt x="942" y="916"/>
                  </a:lnTo>
                  <a:lnTo>
                    <a:pt x="942" y="918"/>
                  </a:lnTo>
                  <a:lnTo>
                    <a:pt x="941" y="918"/>
                  </a:lnTo>
                  <a:lnTo>
                    <a:pt x="941" y="921"/>
                  </a:lnTo>
                  <a:lnTo>
                    <a:pt x="941" y="923"/>
                  </a:lnTo>
                  <a:lnTo>
                    <a:pt x="937" y="923"/>
                  </a:lnTo>
                  <a:lnTo>
                    <a:pt x="937" y="927"/>
                  </a:lnTo>
                  <a:lnTo>
                    <a:pt x="941" y="927"/>
                  </a:lnTo>
                  <a:lnTo>
                    <a:pt x="941" y="928"/>
                  </a:lnTo>
                  <a:lnTo>
                    <a:pt x="941" y="932"/>
                  </a:lnTo>
                  <a:lnTo>
                    <a:pt x="941" y="934"/>
                  </a:lnTo>
                  <a:lnTo>
                    <a:pt x="941" y="937"/>
                  </a:lnTo>
                  <a:lnTo>
                    <a:pt x="937" y="937"/>
                  </a:lnTo>
                  <a:lnTo>
                    <a:pt x="935" y="937"/>
                  </a:lnTo>
                  <a:lnTo>
                    <a:pt x="935" y="939"/>
                  </a:lnTo>
                  <a:lnTo>
                    <a:pt x="932" y="939"/>
                  </a:lnTo>
                  <a:lnTo>
                    <a:pt x="930" y="939"/>
                  </a:lnTo>
                  <a:lnTo>
                    <a:pt x="932" y="939"/>
                  </a:lnTo>
                  <a:lnTo>
                    <a:pt x="932" y="942"/>
                  </a:lnTo>
                  <a:lnTo>
                    <a:pt x="930" y="942"/>
                  </a:lnTo>
                  <a:lnTo>
                    <a:pt x="932" y="942"/>
                  </a:lnTo>
                  <a:lnTo>
                    <a:pt x="932" y="944"/>
                  </a:lnTo>
                  <a:lnTo>
                    <a:pt x="930" y="944"/>
                  </a:lnTo>
                  <a:lnTo>
                    <a:pt x="930" y="948"/>
                  </a:lnTo>
                  <a:lnTo>
                    <a:pt x="927" y="948"/>
                  </a:lnTo>
                  <a:lnTo>
                    <a:pt x="927" y="949"/>
                  </a:lnTo>
                  <a:lnTo>
                    <a:pt x="927" y="953"/>
                  </a:lnTo>
                  <a:lnTo>
                    <a:pt x="927" y="955"/>
                  </a:lnTo>
                  <a:lnTo>
                    <a:pt x="925" y="955"/>
                  </a:lnTo>
                  <a:lnTo>
                    <a:pt x="925" y="958"/>
                  </a:lnTo>
                  <a:lnTo>
                    <a:pt x="921" y="958"/>
                  </a:lnTo>
                  <a:lnTo>
                    <a:pt x="921" y="960"/>
                  </a:lnTo>
                  <a:lnTo>
                    <a:pt x="925" y="960"/>
                  </a:lnTo>
                  <a:lnTo>
                    <a:pt x="927" y="960"/>
                  </a:lnTo>
                  <a:lnTo>
                    <a:pt x="930" y="960"/>
                  </a:lnTo>
                  <a:lnTo>
                    <a:pt x="932" y="960"/>
                  </a:lnTo>
                  <a:lnTo>
                    <a:pt x="932" y="963"/>
                  </a:lnTo>
                  <a:lnTo>
                    <a:pt x="932" y="960"/>
                  </a:lnTo>
                  <a:lnTo>
                    <a:pt x="935" y="960"/>
                  </a:lnTo>
                  <a:lnTo>
                    <a:pt x="937" y="960"/>
                  </a:lnTo>
                  <a:lnTo>
                    <a:pt x="941" y="960"/>
                  </a:lnTo>
                  <a:lnTo>
                    <a:pt x="941" y="963"/>
                  </a:lnTo>
                  <a:lnTo>
                    <a:pt x="937" y="963"/>
                  </a:lnTo>
                  <a:lnTo>
                    <a:pt x="937" y="965"/>
                  </a:lnTo>
                  <a:lnTo>
                    <a:pt x="937" y="969"/>
                  </a:lnTo>
                  <a:lnTo>
                    <a:pt x="941" y="969"/>
                  </a:lnTo>
                  <a:lnTo>
                    <a:pt x="941" y="965"/>
                  </a:lnTo>
                  <a:lnTo>
                    <a:pt x="942" y="965"/>
                  </a:lnTo>
                  <a:lnTo>
                    <a:pt x="942" y="969"/>
                  </a:lnTo>
                  <a:lnTo>
                    <a:pt x="941" y="969"/>
                  </a:lnTo>
                  <a:lnTo>
                    <a:pt x="942" y="969"/>
                  </a:lnTo>
                  <a:lnTo>
                    <a:pt x="946" y="969"/>
                  </a:lnTo>
                  <a:lnTo>
                    <a:pt x="946" y="970"/>
                  </a:lnTo>
                  <a:lnTo>
                    <a:pt x="946" y="974"/>
                  </a:lnTo>
                  <a:lnTo>
                    <a:pt x="948" y="974"/>
                  </a:lnTo>
                  <a:lnTo>
                    <a:pt x="948" y="976"/>
                  </a:lnTo>
                  <a:lnTo>
                    <a:pt x="951" y="976"/>
                  </a:lnTo>
                  <a:lnTo>
                    <a:pt x="948" y="976"/>
                  </a:lnTo>
                  <a:lnTo>
                    <a:pt x="948" y="979"/>
                  </a:lnTo>
                  <a:lnTo>
                    <a:pt x="948" y="981"/>
                  </a:lnTo>
                  <a:lnTo>
                    <a:pt x="948" y="984"/>
                  </a:lnTo>
                  <a:lnTo>
                    <a:pt x="946" y="984"/>
                  </a:lnTo>
                  <a:lnTo>
                    <a:pt x="946" y="986"/>
                  </a:lnTo>
                  <a:lnTo>
                    <a:pt x="948" y="986"/>
                  </a:lnTo>
                  <a:lnTo>
                    <a:pt x="951" y="986"/>
                  </a:lnTo>
                  <a:lnTo>
                    <a:pt x="951" y="990"/>
                  </a:lnTo>
                  <a:lnTo>
                    <a:pt x="953" y="990"/>
                  </a:lnTo>
                  <a:lnTo>
                    <a:pt x="953" y="992"/>
                  </a:lnTo>
                  <a:lnTo>
                    <a:pt x="953" y="995"/>
                  </a:lnTo>
                  <a:lnTo>
                    <a:pt x="956" y="995"/>
                  </a:lnTo>
                  <a:lnTo>
                    <a:pt x="956" y="997"/>
                  </a:lnTo>
                  <a:lnTo>
                    <a:pt x="956" y="1000"/>
                  </a:lnTo>
                  <a:lnTo>
                    <a:pt x="958" y="1000"/>
                  </a:lnTo>
                  <a:lnTo>
                    <a:pt x="962" y="1000"/>
                  </a:lnTo>
                  <a:lnTo>
                    <a:pt x="962" y="1002"/>
                  </a:lnTo>
                  <a:lnTo>
                    <a:pt x="962" y="1000"/>
                  </a:lnTo>
                  <a:lnTo>
                    <a:pt x="962" y="1002"/>
                  </a:lnTo>
                  <a:lnTo>
                    <a:pt x="963" y="1002"/>
                  </a:lnTo>
                  <a:lnTo>
                    <a:pt x="963" y="1000"/>
                  </a:lnTo>
                  <a:lnTo>
                    <a:pt x="963" y="997"/>
                  </a:lnTo>
                  <a:lnTo>
                    <a:pt x="967" y="997"/>
                  </a:lnTo>
                  <a:lnTo>
                    <a:pt x="969" y="997"/>
                  </a:lnTo>
                  <a:lnTo>
                    <a:pt x="969" y="1000"/>
                  </a:lnTo>
                  <a:lnTo>
                    <a:pt x="969" y="1002"/>
                  </a:lnTo>
                  <a:lnTo>
                    <a:pt x="969" y="1006"/>
                  </a:lnTo>
                  <a:lnTo>
                    <a:pt x="972" y="1006"/>
                  </a:lnTo>
                  <a:lnTo>
                    <a:pt x="974" y="1006"/>
                  </a:lnTo>
                  <a:lnTo>
                    <a:pt x="977" y="1006"/>
                  </a:lnTo>
                  <a:lnTo>
                    <a:pt x="977" y="1007"/>
                  </a:lnTo>
                  <a:lnTo>
                    <a:pt x="977" y="1011"/>
                  </a:lnTo>
                  <a:lnTo>
                    <a:pt x="977" y="1013"/>
                  </a:lnTo>
                  <a:lnTo>
                    <a:pt x="979" y="1013"/>
                  </a:lnTo>
                  <a:lnTo>
                    <a:pt x="979" y="1016"/>
                  </a:lnTo>
                  <a:lnTo>
                    <a:pt x="977" y="1016"/>
                  </a:lnTo>
                  <a:lnTo>
                    <a:pt x="977" y="1018"/>
                  </a:lnTo>
                  <a:lnTo>
                    <a:pt x="974" y="1018"/>
                  </a:lnTo>
                  <a:lnTo>
                    <a:pt x="974" y="1021"/>
                  </a:lnTo>
                  <a:lnTo>
                    <a:pt x="972" y="1021"/>
                  </a:lnTo>
                  <a:lnTo>
                    <a:pt x="972" y="1023"/>
                  </a:lnTo>
                  <a:lnTo>
                    <a:pt x="972" y="1027"/>
                  </a:lnTo>
                  <a:lnTo>
                    <a:pt x="969" y="1027"/>
                  </a:lnTo>
                  <a:lnTo>
                    <a:pt x="969" y="1028"/>
                  </a:lnTo>
                  <a:lnTo>
                    <a:pt x="969" y="1032"/>
                  </a:lnTo>
                  <a:lnTo>
                    <a:pt x="969" y="1034"/>
                  </a:lnTo>
                  <a:lnTo>
                    <a:pt x="969" y="1037"/>
                  </a:lnTo>
                  <a:lnTo>
                    <a:pt x="969" y="1034"/>
                  </a:lnTo>
                  <a:lnTo>
                    <a:pt x="972" y="1034"/>
                  </a:lnTo>
                  <a:lnTo>
                    <a:pt x="974" y="1034"/>
                  </a:lnTo>
                  <a:lnTo>
                    <a:pt x="974" y="1037"/>
                  </a:lnTo>
                  <a:lnTo>
                    <a:pt x="977" y="1037"/>
                  </a:lnTo>
                  <a:lnTo>
                    <a:pt x="977" y="1039"/>
                  </a:lnTo>
                  <a:lnTo>
                    <a:pt x="977" y="1042"/>
                  </a:lnTo>
                  <a:lnTo>
                    <a:pt x="979" y="1042"/>
                  </a:lnTo>
                  <a:lnTo>
                    <a:pt x="983" y="1042"/>
                  </a:lnTo>
                  <a:lnTo>
                    <a:pt x="984" y="1042"/>
                  </a:lnTo>
                  <a:lnTo>
                    <a:pt x="984" y="1044"/>
                  </a:lnTo>
                  <a:lnTo>
                    <a:pt x="984" y="1048"/>
                  </a:lnTo>
                  <a:lnTo>
                    <a:pt x="984" y="1049"/>
                  </a:lnTo>
                  <a:lnTo>
                    <a:pt x="988" y="1049"/>
                  </a:lnTo>
                  <a:lnTo>
                    <a:pt x="988" y="1053"/>
                  </a:lnTo>
                  <a:lnTo>
                    <a:pt x="988" y="1055"/>
                  </a:lnTo>
                  <a:lnTo>
                    <a:pt x="988" y="1058"/>
                  </a:lnTo>
                  <a:lnTo>
                    <a:pt x="988" y="1060"/>
                  </a:lnTo>
                  <a:lnTo>
                    <a:pt x="988" y="1063"/>
                  </a:lnTo>
                  <a:lnTo>
                    <a:pt x="990" y="1063"/>
                  </a:lnTo>
                  <a:lnTo>
                    <a:pt x="990" y="1065"/>
                  </a:lnTo>
                  <a:lnTo>
                    <a:pt x="990" y="1069"/>
                  </a:lnTo>
                  <a:lnTo>
                    <a:pt x="990" y="1070"/>
                  </a:lnTo>
                  <a:lnTo>
                    <a:pt x="993" y="1070"/>
                  </a:lnTo>
                  <a:lnTo>
                    <a:pt x="993" y="1074"/>
                  </a:lnTo>
                  <a:lnTo>
                    <a:pt x="995" y="1074"/>
                  </a:lnTo>
                  <a:lnTo>
                    <a:pt x="995" y="1076"/>
                  </a:lnTo>
                  <a:lnTo>
                    <a:pt x="998" y="1076"/>
                  </a:lnTo>
                  <a:lnTo>
                    <a:pt x="998" y="1079"/>
                  </a:lnTo>
                  <a:lnTo>
                    <a:pt x="998" y="1081"/>
                  </a:lnTo>
                  <a:lnTo>
                    <a:pt x="1000" y="1081"/>
                  </a:lnTo>
                  <a:lnTo>
                    <a:pt x="1000" y="1084"/>
                  </a:lnTo>
                  <a:lnTo>
                    <a:pt x="1004" y="1084"/>
                  </a:lnTo>
                  <a:lnTo>
                    <a:pt x="1005" y="1084"/>
                  </a:lnTo>
                  <a:lnTo>
                    <a:pt x="1009" y="1084"/>
                  </a:lnTo>
                  <a:lnTo>
                    <a:pt x="1011" y="1084"/>
                  </a:lnTo>
                  <a:lnTo>
                    <a:pt x="1014" y="1084"/>
                  </a:lnTo>
                  <a:lnTo>
                    <a:pt x="1014" y="1081"/>
                  </a:lnTo>
                  <a:lnTo>
                    <a:pt x="1016" y="1081"/>
                  </a:lnTo>
                  <a:lnTo>
                    <a:pt x="1016" y="1084"/>
                  </a:lnTo>
                  <a:lnTo>
                    <a:pt x="1019" y="1084"/>
                  </a:lnTo>
                  <a:lnTo>
                    <a:pt x="1019" y="1086"/>
                  </a:lnTo>
                  <a:lnTo>
                    <a:pt x="1023" y="1086"/>
                  </a:lnTo>
                  <a:lnTo>
                    <a:pt x="1025" y="1086"/>
                  </a:lnTo>
                  <a:lnTo>
                    <a:pt x="1025" y="1084"/>
                  </a:lnTo>
                  <a:lnTo>
                    <a:pt x="1025" y="1086"/>
                  </a:lnTo>
                  <a:lnTo>
                    <a:pt x="1028" y="1086"/>
                  </a:lnTo>
                  <a:lnTo>
                    <a:pt x="1030" y="1086"/>
                  </a:lnTo>
                  <a:lnTo>
                    <a:pt x="1030" y="1084"/>
                  </a:lnTo>
                  <a:lnTo>
                    <a:pt x="1030" y="1086"/>
                  </a:lnTo>
                  <a:lnTo>
                    <a:pt x="1033" y="1086"/>
                  </a:lnTo>
                  <a:lnTo>
                    <a:pt x="1033" y="1084"/>
                  </a:lnTo>
                  <a:lnTo>
                    <a:pt x="1035" y="1084"/>
                  </a:lnTo>
                  <a:lnTo>
                    <a:pt x="1035" y="1081"/>
                  </a:lnTo>
                  <a:lnTo>
                    <a:pt x="1039" y="1081"/>
                  </a:lnTo>
                  <a:lnTo>
                    <a:pt x="1039" y="1084"/>
                  </a:lnTo>
                  <a:lnTo>
                    <a:pt x="1039" y="1086"/>
                  </a:lnTo>
                  <a:lnTo>
                    <a:pt x="1039" y="1090"/>
                  </a:lnTo>
                  <a:lnTo>
                    <a:pt x="1039" y="1091"/>
                  </a:lnTo>
                  <a:lnTo>
                    <a:pt x="1040" y="1091"/>
                  </a:lnTo>
                  <a:lnTo>
                    <a:pt x="1039" y="1095"/>
                  </a:lnTo>
                  <a:lnTo>
                    <a:pt x="1040" y="1098"/>
                  </a:lnTo>
                  <a:lnTo>
                    <a:pt x="1040" y="1100"/>
                  </a:lnTo>
                  <a:lnTo>
                    <a:pt x="1044" y="1100"/>
                  </a:lnTo>
                  <a:lnTo>
                    <a:pt x="1044" y="1104"/>
                  </a:lnTo>
                  <a:lnTo>
                    <a:pt x="1046" y="1104"/>
                  </a:lnTo>
                  <a:lnTo>
                    <a:pt x="1049" y="1105"/>
                  </a:lnTo>
                  <a:lnTo>
                    <a:pt x="1051" y="1105"/>
                  </a:lnTo>
                  <a:lnTo>
                    <a:pt x="1054" y="1105"/>
                  </a:lnTo>
                  <a:lnTo>
                    <a:pt x="1056" y="1105"/>
                  </a:lnTo>
                  <a:lnTo>
                    <a:pt x="1060" y="1105"/>
                  </a:lnTo>
                  <a:lnTo>
                    <a:pt x="1060" y="1109"/>
                  </a:lnTo>
                  <a:lnTo>
                    <a:pt x="1060" y="1111"/>
                  </a:lnTo>
                  <a:lnTo>
                    <a:pt x="1060" y="1114"/>
                  </a:lnTo>
                  <a:lnTo>
                    <a:pt x="1056" y="1114"/>
                  </a:lnTo>
                  <a:lnTo>
                    <a:pt x="1056" y="1111"/>
                  </a:lnTo>
                  <a:lnTo>
                    <a:pt x="1056" y="1114"/>
                  </a:lnTo>
                  <a:lnTo>
                    <a:pt x="1054" y="1114"/>
                  </a:lnTo>
                  <a:lnTo>
                    <a:pt x="1051" y="1114"/>
                  </a:lnTo>
                  <a:lnTo>
                    <a:pt x="1051" y="1116"/>
                  </a:lnTo>
                  <a:lnTo>
                    <a:pt x="1049" y="1116"/>
                  </a:lnTo>
                  <a:lnTo>
                    <a:pt x="1049" y="1119"/>
                  </a:lnTo>
                  <a:lnTo>
                    <a:pt x="1046" y="1119"/>
                  </a:lnTo>
                  <a:lnTo>
                    <a:pt x="1046" y="1121"/>
                  </a:lnTo>
                  <a:lnTo>
                    <a:pt x="1046" y="1125"/>
                  </a:lnTo>
                  <a:lnTo>
                    <a:pt x="1044" y="1125"/>
                  </a:lnTo>
                  <a:lnTo>
                    <a:pt x="1044" y="1121"/>
                  </a:lnTo>
                  <a:lnTo>
                    <a:pt x="1040" y="1121"/>
                  </a:lnTo>
                  <a:lnTo>
                    <a:pt x="1040" y="1125"/>
                  </a:lnTo>
                  <a:lnTo>
                    <a:pt x="1039" y="1125"/>
                  </a:lnTo>
                  <a:lnTo>
                    <a:pt x="1039" y="1126"/>
                  </a:lnTo>
                  <a:lnTo>
                    <a:pt x="1035" y="1126"/>
                  </a:lnTo>
                  <a:lnTo>
                    <a:pt x="1035" y="1130"/>
                  </a:lnTo>
                  <a:lnTo>
                    <a:pt x="1033" y="1130"/>
                  </a:lnTo>
                  <a:lnTo>
                    <a:pt x="1033" y="1132"/>
                  </a:lnTo>
                  <a:lnTo>
                    <a:pt x="1033" y="1130"/>
                  </a:lnTo>
                  <a:lnTo>
                    <a:pt x="1033" y="1132"/>
                  </a:lnTo>
                  <a:lnTo>
                    <a:pt x="1030" y="1132"/>
                  </a:lnTo>
                  <a:lnTo>
                    <a:pt x="1030" y="1130"/>
                  </a:lnTo>
                  <a:lnTo>
                    <a:pt x="1030" y="1132"/>
                  </a:lnTo>
                  <a:lnTo>
                    <a:pt x="1028" y="1132"/>
                  </a:lnTo>
                  <a:lnTo>
                    <a:pt x="1025" y="1132"/>
                  </a:lnTo>
                  <a:lnTo>
                    <a:pt x="1023" y="1132"/>
                  </a:lnTo>
                  <a:lnTo>
                    <a:pt x="1019" y="1132"/>
                  </a:lnTo>
                  <a:lnTo>
                    <a:pt x="1019" y="1135"/>
                  </a:lnTo>
                  <a:lnTo>
                    <a:pt x="1019" y="1137"/>
                  </a:lnTo>
                  <a:lnTo>
                    <a:pt x="1023" y="1137"/>
                  </a:lnTo>
                  <a:lnTo>
                    <a:pt x="1023" y="1140"/>
                  </a:lnTo>
                  <a:lnTo>
                    <a:pt x="1019" y="1140"/>
                  </a:lnTo>
                  <a:lnTo>
                    <a:pt x="1019" y="1142"/>
                  </a:lnTo>
                  <a:lnTo>
                    <a:pt x="1016" y="1142"/>
                  </a:lnTo>
                  <a:lnTo>
                    <a:pt x="1016" y="1146"/>
                  </a:lnTo>
                  <a:lnTo>
                    <a:pt x="1016" y="1147"/>
                  </a:lnTo>
                  <a:lnTo>
                    <a:pt x="1016" y="1151"/>
                  </a:lnTo>
                  <a:lnTo>
                    <a:pt x="1014" y="1151"/>
                  </a:lnTo>
                  <a:lnTo>
                    <a:pt x="1014" y="1153"/>
                  </a:lnTo>
                  <a:lnTo>
                    <a:pt x="1014" y="1156"/>
                  </a:lnTo>
                  <a:lnTo>
                    <a:pt x="1011" y="1156"/>
                  </a:lnTo>
                  <a:lnTo>
                    <a:pt x="1011" y="1158"/>
                  </a:lnTo>
                  <a:lnTo>
                    <a:pt x="1009" y="1158"/>
                  </a:lnTo>
                  <a:lnTo>
                    <a:pt x="1009" y="1161"/>
                  </a:lnTo>
                  <a:lnTo>
                    <a:pt x="1005" y="1161"/>
                  </a:lnTo>
                  <a:lnTo>
                    <a:pt x="1005" y="1163"/>
                  </a:lnTo>
                  <a:lnTo>
                    <a:pt x="1009" y="1163"/>
                  </a:lnTo>
                  <a:lnTo>
                    <a:pt x="1009" y="1167"/>
                  </a:lnTo>
                  <a:lnTo>
                    <a:pt x="1005" y="1167"/>
                  </a:lnTo>
                  <a:lnTo>
                    <a:pt x="1005" y="1168"/>
                  </a:lnTo>
                  <a:lnTo>
                    <a:pt x="1004" y="1168"/>
                  </a:lnTo>
                  <a:lnTo>
                    <a:pt x="1004" y="1172"/>
                  </a:lnTo>
                  <a:lnTo>
                    <a:pt x="1000" y="1172"/>
                  </a:lnTo>
                  <a:lnTo>
                    <a:pt x="1000" y="1174"/>
                  </a:lnTo>
                  <a:lnTo>
                    <a:pt x="998" y="1174"/>
                  </a:lnTo>
                  <a:lnTo>
                    <a:pt x="998" y="1177"/>
                  </a:lnTo>
                  <a:lnTo>
                    <a:pt x="1000" y="1177"/>
                  </a:lnTo>
                  <a:lnTo>
                    <a:pt x="998" y="1177"/>
                  </a:lnTo>
                  <a:lnTo>
                    <a:pt x="998" y="1179"/>
                  </a:lnTo>
                  <a:lnTo>
                    <a:pt x="995" y="1179"/>
                  </a:lnTo>
                  <a:lnTo>
                    <a:pt x="995" y="1182"/>
                  </a:lnTo>
                  <a:lnTo>
                    <a:pt x="993" y="1182"/>
                  </a:lnTo>
                  <a:lnTo>
                    <a:pt x="993" y="1184"/>
                  </a:lnTo>
                  <a:lnTo>
                    <a:pt x="990" y="1184"/>
                  </a:lnTo>
                  <a:lnTo>
                    <a:pt x="988" y="1184"/>
                  </a:lnTo>
                  <a:lnTo>
                    <a:pt x="988" y="1188"/>
                  </a:lnTo>
                  <a:lnTo>
                    <a:pt x="988" y="1189"/>
                  </a:lnTo>
                  <a:lnTo>
                    <a:pt x="984" y="1189"/>
                  </a:lnTo>
                  <a:lnTo>
                    <a:pt x="984" y="1193"/>
                  </a:lnTo>
                  <a:lnTo>
                    <a:pt x="983" y="1193"/>
                  </a:lnTo>
                  <a:lnTo>
                    <a:pt x="983" y="1195"/>
                  </a:lnTo>
                  <a:lnTo>
                    <a:pt x="979" y="1195"/>
                  </a:lnTo>
                  <a:lnTo>
                    <a:pt x="979" y="1198"/>
                  </a:lnTo>
                  <a:lnTo>
                    <a:pt x="979" y="1195"/>
                  </a:lnTo>
                  <a:lnTo>
                    <a:pt x="979" y="1198"/>
                  </a:lnTo>
                  <a:lnTo>
                    <a:pt x="977" y="1198"/>
                  </a:lnTo>
                  <a:lnTo>
                    <a:pt x="977" y="1200"/>
                  </a:lnTo>
                  <a:lnTo>
                    <a:pt x="974" y="1200"/>
                  </a:lnTo>
                  <a:lnTo>
                    <a:pt x="974" y="1203"/>
                  </a:lnTo>
                  <a:lnTo>
                    <a:pt x="972" y="1203"/>
                  </a:lnTo>
                  <a:lnTo>
                    <a:pt x="972" y="1205"/>
                  </a:lnTo>
                  <a:lnTo>
                    <a:pt x="972" y="1209"/>
                  </a:lnTo>
                  <a:lnTo>
                    <a:pt x="969" y="1209"/>
                  </a:lnTo>
                  <a:lnTo>
                    <a:pt x="972" y="1209"/>
                  </a:lnTo>
                  <a:lnTo>
                    <a:pt x="972" y="1210"/>
                  </a:lnTo>
                  <a:lnTo>
                    <a:pt x="974" y="1210"/>
                  </a:lnTo>
                  <a:lnTo>
                    <a:pt x="974" y="1214"/>
                  </a:lnTo>
                  <a:lnTo>
                    <a:pt x="972" y="1214"/>
                  </a:lnTo>
                  <a:lnTo>
                    <a:pt x="974" y="1214"/>
                  </a:lnTo>
                  <a:lnTo>
                    <a:pt x="977" y="1216"/>
                  </a:lnTo>
                  <a:lnTo>
                    <a:pt x="979" y="1216"/>
                  </a:lnTo>
                  <a:lnTo>
                    <a:pt x="977" y="1216"/>
                  </a:lnTo>
                  <a:lnTo>
                    <a:pt x="977" y="1219"/>
                  </a:lnTo>
                  <a:lnTo>
                    <a:pt x="977" y="1221"/>
                  </a:lnTo>
                  <a:lnTo>
                    <a:pt x="979" y="1221"/>
                  </a:lnTo>
                  <a:lnTo>
                    <a:pt x="979" y="1219"/>
                  </a:lnTo>
                  <a:lnTo>
                    <a:pt x="983" y="1219"/>
                  </a:lnTo>
                  <a:lnTo>
                    <a:pt x="984" y="1219"/>
                  </a:lnTo>
                  <a:lnTo>
                    <a:pt x="988" y="1219"/>
                  </a:lnTo>
                  <a:lnTo>
                    <a:pt x="988" y="1221"/>
                  </a:lnTo>
                  <a:lnTo>
                    <a:pt x="988" y="1224"/>
                  </a:lnTo>
                  <a:lnTo>
                    <a:pt x="988" y="1226"/>
                  </a:lnTo>
                  <a:lnTo>
                    <a:pt x="988" y="1224"/>
                  </a:lnTo>
                  <a:lnTo>
                    <a:pt x="990" y="1224"/>
                  </a:lnTo>
                  <a:lnTo>
                    <a:pt x="993" y="1224"/>
                  </a:lnTo>
                  <a:lnTo>
                    <a:pt x="995" y="1224"/>
                  </a:lnTo>
                  <a:lnTo>
                    <a:pt x="998" y="1224"/>
                  </a:lnTo>
                  <a:lnTo>
                    <a:pt x="998" y="1221"/>
                  </a:lnTo>
                  <a:lnTo>
                    <a:pt x="998" y="1224"/>
                  </a:lnTo>
                  <a:lnTo>
                    <a:pt x="998" y="1221"/>
                  </a:lnTo>
                  <a:lnTo>
                    <a:pt x="998" y="1224"/>
                  </a:lnTo>
                  <a:lnTo>
                    <a:pt x="1000" y="1224"/>
                  </a:lnTo>
                  <a:lnTo>
                    <a:pt x="998" y="1224"/>
                  </a:lnTo>
                  <a:lnTo>
                    <a:pt x="1000" y="1224"/>
                  </a:lnTo>
                  <a:lnTo>
                    <a:pt x="1000" y="1226"/>
                  </a:lnTo>
                  <a:lnTo>
                    <a:pt x="1000" y="1230"/>
                  </a:lnTo>
                  <a:lnTo>
                    <a:pt x="1004" y="1230"/>
                  </a:lnTo>
                  <a:lnTo>
                    <a:pt x="1005" y="1230"/>
                  </a:lnTo>
                  <a:lnTo>
                    <a:pt x="1005" y="1232"/>
                  </a:lnTo>
                  <a:lnTo>
                    <a:pt x="1009" y="1232"/>
                  </a:lnTo>
                  <a:lnTo>
                    <a:pt x="1011" y="1232"/>
                  </a:lnTo>
                  <a:lnTo>
                    <a:pt x="1014" y="1232"/>
                  </a:lnTo>
                  <a:lnTo>
                    <a:pt x="1014" y="1235"/>
                  </a:lnTo>
                  <a:lnTo>
                    <a:pt x="1016" y="1235"/>
                  </a:lnTo>
                  <a:lnTo>
                    <a:pt x="1016" y="1237"/>
                  </a:lnTo>
                  <a:lnTo>
                    <a:pt x="1019" y="1237"/>
                  </a:lnTo>
                  <a:lnTo>
                    <a:pt x="1023" y="1237"/>
                  </a:lnTo>
                  <a:lnTo>
                    <a:pt x="1019" y="1237"/>
                  </a:lnTo>
                  <a:lnTo>
                    <a:pt x="1019" y="1235"/>
                  </a:lnTo>
                  <a:lnTo>
                    <a:pt x="1023" y="1235"/>
                  </a:lnTo>
                  <a:lnTo>
                    <a:pt x="1025" y="1235"/>
                  </a:lnTo>
                  <a:lnTo>
                    <a:pt x="1025" y="1237"/>
                  </a:lnTo>
                  <a:lnTo>
                    <a:pt x="1028" y="1237"/>
                  </a:lnTo>
                  <a:lnTo>
                    <a:pt x="1030" y="1237"/>
                  </a:lnTo>
                  <a:lnTo>
                    <a:pt x="1030" y="1240"/>
                  </a:lnTo>
                  <a:lnTo>
                    <a:pt x="1030" y="1242"/>
                  </a:lnTo>
                  <a:lnTo>
                    <a:pt x="1030" y="1246"/>
                  </a:lnTo>
                  <a:lnTo>
                    <a:pt x="1030" y="1247"/>
                  </a:lnTo>
                  <a:lnTo>
                    <a:pt x="1030" y="1246"/>
                  </a:lnTo>
                  <a:lnTo>
                    <a:pt x="1028" y="1247"/>
                  </a:lnTo>
                  <a:lnTo>
                    <a:pt x="1025" y="1247"/>
                  </a:lnTo>
                  <a:lnTo>
                    <a:pt x="1023" y="1247"/>
                  </a:lnTo>
                  <a:lnTo>
                    <a:pt x="1023" y="1251"/>
                  </a:lnTo>
                  <a:lnTo>
                    <a:pt x="1019" y="1251"/>
                  </a:lnTo>
                  <a:lnTo>
                    <a:pt x="1019" y="1247"/>
                  </a:lnTo>
                  <a:lnTo>
                    <a:pt x="1016" y="1247"/>
                  </a:lnTo>
                  <a:lnTo>
                    <a:pt x="1014" y="1247"/>
                  </a:lnTo>
                  <a:lnTo>
                    <a:pt x="1011" y="1247"/>
                  </a:lnTo>
                  <a:lnTo>
                    <a:pt x="1011" y="1246"/>
                  </a:lnTo>
                  <a:lnTo>
                    <a:pt x="1009" y="1246"/>
                  </a:lnTo>
                  <a:lnTo>
                    <a:pt x="1009" y="1242"/>
                  </a:lnTo>
                  <a:lnTo>
                    <a:pt x="1005" y="1242"/>
                  </a:lnTo>
                  <a:lnTo>
                    <a:pt x="1004" y="1242"/>
                  </a:lnTo>
                  <a:lnTo>
                    <a:pt x="1004" y="1246"/>
                  </a:lnTo>
                  <a:lnTo>
                    <a:pt x="1005" y="1247"/>
                  </a:lnTo>
                  <a:lnTo>
                    <a:pt x="1005" y="1251"/>
                  </a:lnTo>
                  <a:lnTo>
                    <a:pt x="1005" y="1253"/>
                  </a:lnTo>
                  <a:lnTo>
                    <a:pt x="1005" y="1256"/>
                  </a:lnTo>
                  <a:lnTo>
                    <a:pt x="1004" y="1256"/>
                  </a:lnTo>
                  <a:lnTo>
                    <a:pt x="1000" y="1256"/>
                  </a:lnTo>
                  <a:lnTo>
                    <a:pt x="1000" y="1258"/>
                  </a:lnTo>
                  <a:lnTo>
                    <a:pt x="1004" y="1258"/>
                  </a:lnTo>
                  <a:lnTo>
                    <a:pt x="1000" y="1258"/>
                  </a:lnTo>
                  <a:lnTo>
                    <a:pt x="1004" y="1258"/>
                  </a:lnTo>
                  <a:lnTo>
                    <a:pt x="1004" y="1261"/>
                  </a:lnTo>
                  <a:lnTo>
                    <a:pt x="1005" y="1261"/>
                  </a:lnTo>
                  <a:lnTo>
                    <a:pt x="1004" y="1261"/>
                  </a:lnTo>
                  <a:lnTo>
                    <a:pt x="1004" y="1263"/>
                  </a:lnTo>
                  <a:lnTo>
                    <a:pt x="1004" y="1267"/>
                  </a:lnTo>
                  <a:lnTo>
                    <a:pt x="1004" y="1268"/>
                  </a:lnTo>
                  <a:lnTo>
                    <a:pt x="1005" y="1268"/>
                  </a:lnTo>
                  <a:lnTo>
                    <a:pt x="1009" y="1268"/>
                  </a:lnTo>
                  <a:lnTo>
                    <a:pt x="1011" y="1268"/>
                  </a:lnTo>
                  <a:lnTo>
                    <a:pt x="1014" y="1268"/>
                  </a:lnTo>
                  <a:lnTo>
                    <a:pt x="1016" y="1268"/>
                  </a:lnTo>
                  <a:lnTo>
                    <a:pt x="1019" y="1268"/>
                  </a:lnTo>
                  <a:lnTo>
                    <a:pt x="1023" y="1268"/>
                  </a:lnTo>
                  <a:lnTo>
                    <a:pt x="1023" y="1272"/>
                  </a:lnTo>
                  <a:lnTo>
                    <a:pt x="1023" y="1274"/>
                  </a:lnTo>
                  <a:lnTo>
                    <a:pt x="1025" y="1274"/>
                  </a:lnTo>
                  <a:lnTo>
                    <a:pt x="1025" y="1277"/>
                  </a:lnTo>
                  <a:lnTo>
                    <a:pt x="1025" y="1281"/>
                  </a:lnTo>
                  <a:lnTo>
                    <a:pt x="1023" y="1281"/>
                  </a:lnTo>
                  <a:lnTo>
                    <a:pt x="1023" y="1282"/>
                  </a:lnTo>
                  <a:lnTo>
                    <a:pt x="1019" y="1282"/>
                  </a:lnTo>
                  <a:lnTo>
                    <a:pt x="1019" y="1286"/>
                  </a:lnTo>
                  <a:lnTo>
                    <a:pt x="1019" y="1282"/>
                  </a:lnTo>
                  <a:lnTo>
                    <a:pt x="1019" y="1286"/>
                  </a:lnTo>
                  <a:lnTo>
                    <a:pt x="1016" y="1286"/>
                  </a:lnTo>
                  <a:lnTo>
                    <a:pt x="1016" y="1288"/>
                  </a:lnTo>
                  <a:lnTo>
                    <a:pt x="1014" y="1288"/>
                  </a:lnTo>
                  <a:lnTo>
                    <a:pt x="1014" y="1291"/>
                  </a:lnTo>
                  <a:lnTo>
                    <a:pt x="1011" y="1291"/>
                  </a:lnTo>
                  <a:lnTo>
                    <a:pt x="1009" y="1291"/>
                  </a:lnTo>
                  <a:lnTo>
                    <a:pt x="1009" y="1293"/>
                  </a:lnTo>
                  <a:lnTo>
                    <a:pt x="1009" y="1291"/>
                  </a:lnTo>
                  <a:lnTo>
                    <a:pt x="1005" y="1291"/>
                  </a:lnTo>
                  <a:lnTo>
                    <a:pt x="1004" y="1291"/>
                  </a:lnTo>
                  <a:lnTo>
                    <a:pt x="1004" y="1288"/>
                  </a:lnTo>
                  <a:lnTo>
                    <a:pt x="1004" y="1291"/>
                  </a:lnTo>
                  <a:lnTo>
                    <a:pt x="1000" y="1291"/>
                  </a:lnTo>
                  <a:lnTo>
                    <a:pt x="998" y="1291"/>
                  </a:lnTo>
                  <a:lnTo>
                    <a:pt x="998" y="1293"/>
                  </a:lnTo>
                  <a:lnTo>
                    <a:pt x="998" y="1296"/>
                  </a:lnTo>
                  <a:lnTo>
                    <a:pt x="1000" y="1296"/>
                  </a:lnTo>
                  <a:lnTo>
                    <a:pt x="1000" y="1298"/>
                  </a:lnTo>
                  <a:lnTo>
                    <a:pt x="998" y="1302"/>
                  </a:lnTo>
                  <a:lnTo>
                    <a:pt x="998" y="1303"/>
                  </a:lnTo>
                  <a:lnTo>
                    <a:pt x="998" y="1307"/>
                  </a:lnTo>
                  <a:lnTo>
                    <a:pt x="1000" y="1307"/>
                  </a:lnTo>
                  <a:lnTo>
                    <a:pt x="1000" y="1309"/>
                  </a:lnTo>
                  <a:lnTo>
                    <a:pt x="998" y="1309"/>
                  </a:lnTo>
                  <a:lnTo>
                    <a:pt x="1000" y="1309"/>
                  </a:lnTo>
                  <a:lnTo>
                    <a:pt x="1000" y="1312"/>
                  </a:lnTo>
                  <a:lnTo>
                    <a:pt x="998" y="1312"/>
                  </a:lnTo>
                  <a:lnTo>
                    <a:pt x="998" y="1314"/>
                  </a:lnTo>
                  <a:lnTo>
                    <a:pt x="1000" y="1314"/>
                  </a:lnTo>
                  <a:lnTo>
                    <a:pt x="998" y="1314"/>
                  </a:lnTo>
                  <a:lnTo>
                    <a:pt x="998" y="1317"/>
                  </a:lnTo>
                  <a:lnTo>
                    <a:pt x="1000" y="1317"/>
                  </a:lnTo>
                  <a:lnTo>
                    <a:pt x="1004" y="1317"/>
                  </a:lnTo>
                  <a:lnTo>
                    <a:pt x="1004" y="1319"/>
                  </a:lnTo>
                  <a:lnTo>
                    <a:pt x="1004" y="1323"/>
                  </a:lnTo>
                  <a:lnTo>
                    <a:pt x="1004" y="1324"/>
                  </a:lnTo>
                  <a:lnTo>
                    <a:pt x="1005" y="1324"/>
                  </a:lnTo>
                  <a:lnTo>
                    <a:pt x="1009" y="1324"/>
                  </a:lnTo>
                  <a:lnTo>
                    <a:pt x="1009" y="1328"/>
                  </a:lnTo>
                  <a:lnTo>
                    <a:pt x="1009" y="1330"/>
                  </a:lnTo>
                  <a:lnTo>
                    <a:pt x="1011" y="1330"/>
                  </a:lnTo>
                  <a:lnTo>
                    <a:pt x="1011" y="1333"/>
                  </a:lnTo>
                  <a:lnTo>
                    <a:pt x="1014" y="1333"/>
                  </a:lnTo>
                  <a:lnTo>
                    <a:pt x="1011" y="1333"/>
                  </a:lnTo>
                  <a:lnTo>
                    <a:pt x="1014" y="1333"/>
                  </a:lnTo>
                  <a:lnTo>
                    <a:pt x="1011" y="1333"/>
                  </a:lnTo>
                  <a:lnTo>
                    <a:pt x="1011" y="1335"/>
                  </a:lnTo>
                  <a:lnTo>
                    <a:pt x="1011" y="1338"/>
                  </a:lnTo>
                  <a:lnTo>
                    <a:pt x="1011" y="1340"/>
                  </a:lnTo>
                  <a:lnTo>
                    <a:pt x="1014" y="1340"/>
                  </a:lnTo>
                  <a:lnTo>
                    <a:pt x="1014" y="1338"/>
                  </a:lnTo>
                  <a:lnTo>
                    <a:pt x="1016" y="1338"/>
                  </a:lnTo>
                  <a:lnTo>
                    <a:pt x="1019" y="1338"/>
                  </a:lnTo>
                  <a:lnTo>
                    <a:pt x="1023" y="1338"/>
                  </a:lnTo>
                  <a:lnTo>
                    <a:pt x="1023" y="1340"/>
                  </a:lnTo>
                  <a:lnTo>
                    <a:pt x="1025" y="1344"/>
                  </a:lnTo>
                  <a:lnTo>
                    <a:pt x="1023" y="1344"/>
                  </a:lnTo>
                  <a:lnTo>
                    <a:pt x="1019" y="1344"/>
                  </a:lnTo>
                  <a:lnTo>
                    <a:pt x="1016" y="1344"/>
                  </a:lnTo>
                  <a:lnTo>
                    <a:pt x="1016" y="1345"/>
                  </a:lnTo>
                  <a:lnTo>
                    <a:pt x="1014" y="1345"/>
                  </a:lnTo>
                  <a:lnTo>
                    <a:pt x="1011" y="1345"/>
                  </a:lnTo>
                  <a:lnTo>
                    <a:pt x="1011" y="1349"/>
                  </a:lnTo>
                  <a:lnTo>
                    <a:pt x="1009" y="1349"/>
                  </a:lnTo>
                  <a:lnTo>
                    <a:pt x="1009" y="1351"/>
                  </a:lnTo>
                  <a:lnTo>
                    <a:pt x="1009" y="1354"/>
                  </a:lnTo>
                  <a:lnTo>
                    <a:pt x="1009" y="1356"/>
                  </a:lnTo>
                  <a:lnTo>
                    <a:pt x="1011" y="1356"/>
                  </a:lnTo>
                  <a:lnTo>
                    <a:pt x="1011" y="1359"/>
                  </a:lnTo>
                  <a:lnTo>
                    <a:pt x="1011" y="1361"/>
                  </a:lnTo>
                  <a:lnTo>
                    <a:pt x="1009" y="1361"/>
                  </a:lnTo>
                  <a:lnTo>
                    <a:pt x="1009" y="1365"/>
                  </a:lnTo>
                  <a:lnTo>
                    <a:pt x="1011" y="1365"/>
                  </a:lnTo>
                  <a:lnTo>
                    <a:pt x="1011" y="1366"/>
                  </a:lnTo>
                  <a:lnTo>
                    <a:pt x="1009" y="1366"/>
                  </a:lnTo>
                  <a:lnTo>
                    <a:pt x="1009" y="1370"/>
                  </a:lnTo>
                  <a:lnTo>
                    <a:pt x="1009" y="1372"/>
                  </a:lnTo>
                  <a:lnTo>
                    <a:pt x="1009" y="1375"/>
                  </a:lnTo>
                  <a:lnTo>
                    <a:pt x="1011" y="1375"/>
                  </a:lnTo>
                  <a:lnTo>
                    <a:pt x="1009" y="1375"/>
                  </a:lnTo>
                  <a:lnTo>
                    <a:pt x="1011" y="1375"/>
                  </a:lnTo>
                  <a:lnTo>
                    <a:pt x="1011" y="1377"/>
                  </a:lnTo>
                  <a:lnTo>
                    <a:pt x="1009" y="1377"/>
                  </a:lnTo>
                  <a:lnTo>
                    <a:pt x="1009" y="1380"/>
                  </a:lnTo>
                  <a:lnTo>
                    <a:pt x="1005" y="1380"/>
                  </a:lnTo>
                  <a:lnTo>
                    <a:pt x="1009" y="1380"/>
                  </a:lnTo>
                  <a:lnTo>
                    <a:pt x="1009" y="1382"/>
                  </a:lnTo>
                  <a:lnTo>
                    <a:pt x="1009" y="1386"/>
                  </a:lnTo>
                  <a:lnTo>
                    <a:pt x="1005" y="1386"/>
                  </a:lnTo>
                  <a:lnTo>
                    <a:pt x="1009" y="1386"/>
                  </a:lnTo>
                  <a:lnTo>
                    <a:pt x="1009" y="1387"/>
                  </a:lnTo>
                  <a:lnTo>
                    <a:pt x="1011" y="1387"/>
                  </a:lnTo>
                  <a:lnTo>
                    <a:pt x="1014" y="1387"/>
                  </a:lnTo>
                  <a:lnTo>
                    <a:pt x="1016" y="1387"/>
                  </a:lnTo>
                  <a:lnTo>
                    <a:pt x="1019" y="1387"/>
                  </a:lnTo>
                  <a:lnTo>
                    <a:pt x="1019" y="1386"/>
                  </a:lnTo>
                  <a:lnTo>
                    <a:pt x="1023" y="1386"/>
                  </a:lnTo>
                  <a:lnTo>
                    <a:pt x="1025" y="1386"/>
                  </a:lnTo>
                  <a:lnTo>
                    <a:pt x="1028" y="1386"/>
                  </a:lnTo>
                  <a:lnTo>
                    <a:pt x="1028" y="1387"/>
                  </a:lnTo>
                  <a:lnTo>
                    <a:pt x="1028" y="1391"/>
                  </a:lnTo>
                  <a:lnTo>
                    <a:pt x="1025" y="1391"/>
                  </a:lnTo>
                  <a:lnTo>
                    <a:pt x="1025" y="1393"/>
                  </a:lnTo>
                  <a:lnTo>
                    <a:pt x="1023" y="1393"/>
                  </a:lnTo>
                  <a:lnTo>
                    <a:pt x="1019" y="1393"/>
                  </a:lnTo>
                  <a:lnTo>
                    <a:pt x="1019" y="1396"/>
                  </a:lnTo>
                  <a:lnTo>
                    <a:pt x="1016" y="1396"/>
                  </a:lnTo>
                  <a:lnTo>
                    <a:pt x="1014" y="1396"/>
                  </a:lnTo>
                  <a:lnTo>
                    <a:pt x="1011" y="1396"/>
                  </a:lnTo>
                  <a:lnTo>
                    <a:pt x="1011" y="1398"/>
                  </a:lnTo>
                  <a:lnTo>
                    <a:pt x="1009" y="1398"/>
                  </a:lnTo>
                  <a:lnTo>
                    <a:pt x="1009" y="1401"/>
                  </a:lnTo>
                  <a:lnTo>
                    <a:pt x="1009" y="1398"/>
                  </a:lnTo>
                  <a:lnTo>
                    <a:pt x="1009" y="1401"/>
                  </a:lnTo>
                  <a:lnTo>
                    <a:pt x="1009" y="1403"/>
                  </a:lnTo>
                  <a:lnTo>
                    <a:pt x="1005" y="1403"/>
                  </a:lnTo>
                  <a:lnTo>
                    <a:pt x="1005" y="1407"/>
                  </a:lnTo>
                  <a:lnTo>
                    <a:pt x="1004" y="1407"/>
                  </a:lnTo>
                  <a:lnTo>
                    <a:pt x="1005" y="1407"/>
                  </a:lnTo>
                  <a:lnTo>
                    <a:pt x="1005" y="1408"/>
                  </a:lnTo>
                  <a:lnTo>
                    <a:pt x="1005" y="1412"/>
                  </a:lnTo>
                  <a:lnTo>
                    <a:pt x="1005" y="1414"/>
                  </a:lnTo>
                  <a:lnTo>
                    <a:pt x="1005" y="1417"/>
                  </a:lnTo>
                  <a:lnTo>
                    <a:pt x="1005" y="1419"/>
                  </a:lnTo>
                  <a:lnTo>
                    <a:pt x="1005" y="1422"/>
                  </a:lnTo>
                  <a:lnTo>
                    <a:pt x="1004" y="1422"/>
                  </a:lnTo>
                  <a:lnTo>
                    <a:pt x="1005" y="1422"/>
                  </a:lnTo>
                  <a:lnTo>
                    <a:pt x="1005" y="1424"/>
                  </a:lnTo>
                  <a:lnTo>
                    <a:pt x="1005" y="1428"/>
                  </a:lnTo>
                  <a:lnTo>
                    <a:pt x="1005" y="1429"/>
                  </a:lnTo>
                  <a:lnTo>
                    <a:pt x="1009" y="1429"/>
                  </a:lnTo>
                  <a:lnTo>
                    <a:pt x="1011" y="1429"/>
                  </a:lnTo>
                  <a:lnTo>
                    <a:pt x="1014" y="1429"/>
                  </a:lnTo>
                  <a:lnTo>
                    <a:pt x="1014" y="1428"/>
                  </a:lnTo>
                  <a:lnTo>
                    <a:pt x="1016" y="1428"/>
                  </a:lnTo>
                  <a:lnTo>
                    <a:pt x="1019" y="1428"/>
                  </a:lnTo>
                  <a:lnTo>
                    <a:pt x="1023" y="1428"/>
                  </a:lnTo>
                  <a:lnTo>
                    <a:pt x="1023" y="1424"/>
                  </a:lnTo>
                  <a:lnTo>
                    <a:pt x="1025" y="1424"/>
                  </a:lnTo>
                  <a:lnTo>
                    <a:pt x="1028" y="1424"/>
                  </a:lnTo>
                  <a:lnTo>
                    <a:pt x="1030" y="1424"/>
                  </a:lnTo>
                  <a:lnTo>
                    <a:pt x="1033" y="1424"/>
                  </a:lnTo>
                  <a:lnTo>
                    <a:pt x="1033" y="1428"/>
                  </a:lnTo>
                  <a:lnTo>
                    <a:pt x="1033" y="1429"/>
                  </a:lnTo>
                  <a:lnTo>
                    <a:pt x="1030" y="1429"/>
                  </a:lnTo>
                  <a:lnTo>
                    <a:pt x="1030" y="1433"/>
                  </a:lnTo>
                  <a:lnTo>
                    <a:pt x="1028" y="1433"/>
                  </a:lnTo>
                  <a:lnTo>
                    <a:pt x="1028" y="1435"/>
                  </a:lnTo>
                  <a:lnTo>
                    <a:pt x="1025" y="1435"/>
                  </a:lnTo>
                  <a:lnTo>
                    <a:pt x="1025" y="1438"/>
                  </a:lnTo>
                  <a:lnTo>
                    <a:pt x="1023" y="1438"/>
                  </a:lnTo>
                  <a:lnTo>
                    <a:pt x="1019" y="1438"/>
                  </a:lnTo>
                  <a:lnTo>
                    <a:pt x="1019" y="1440"/>
                  </a:lnTo>
                  <a:lnTo>
                    <a:pt x="1016" y="1440"/>
                  </a:lnTo>
                  <a:lnTo>
                    <a:pt x="1014" y="1440"/>
                  </a:lnTo>
                  <a:lnTo>
                    <a:pt x="1014" y="1443"/>
                  </a:lnTo>
                  <a:lnTo>
                    <a:pt x="1011" y="1443"/>
                  </a:lnTo>
                  <a:lnTo>
                    <a:pt x="1014" y="1443"/>
                  </a:lnTo>
                  <a:lnTo>
                    <a:pt x="1014" y="1445"/>
                  </a:lnTo>
                  <a:lnTo>
                    <a:pt x="1016" y="1445"/>
                  </a:lnTo>
                  <a:lnTo>
                    <a:pt x="1016" y="1449"/>
                  </a:lnTo>
                  <a:lnTo>
                    <a:pt x="1014" y="1449"/>
                  </a:lnTo>
                  <a:lnTo>
                    <a:pt x="1014" y="1450"/>
                  </a:lnTo>
                  <a:lnTo>
                    <a:pt x="1016" y="1450"/>
                  </a:lnTo>
                  <a:lnTo>
                    <a:pt x="1014" y="1450"/>
                  </a:lnTo>
                  <a:lnTo>
                    <a:pt x="1014" y="1454"/>
                  </a:lnTo>
                  <a:lnTo>
                    <a:pt x="1014" y="1456"/>
                  </a:lnTo>
                  <a:lnTo>
                    <a:pt x="1014" y="1459"/>
                  </a:lnTo>
                  <a:lnTo>
                    <a:pt x="1016" y="1459"/>
                  </a:lnTo>
                  <a:lnTo>
                    <a:pt x="1019" y="1459"/>
                  </a:lnTo>
                  <a:lnTo>
                    <a:pt x="1023" y="1459"/>
                  </a:lnTo>
                  <a:lnTo>
                    <a:pt x="1023" y="1461"/>
                  </a:lnTo>
                  <a:lnTo>
                    <a:pt x="1023" y="1464"/>
                  </a:lnTo>
                  <a:lnTo>
                    <a:pt x="1019" y="1464"/>
                  </a:lnTo>
                  <a:lnTo>
                    <a:pt x="1016" y="1468"/>
                  </a:lnTo>
                  <a:lnTo>
                    <a:pt x="1014" y="1468"/>
                  </a:lnTo>
                  <a:lnTo>
                    <a:pt x="1014" y="1470"/>
                  </a:lnTo>
                  <a:lnTo>
                    <a:pt x="1011" y="1470"/>
                  </a:lnTo>
                  <a:lnTo>
                    <a:pt x="1011" y="1473"/>
                  </a:lnTo>
                  <a:lnTo>
                    <a:pt x="1014" y="1473"/>
                  </a:lnTo>
                  <a:lnTo>
                    <a:pt x="1014" y="1475"/>
                  </a:lnTo>
                  <a:lnTo>
                    <a:pt x="1011" y="1475"/>
                  </a:lnTo>
                  <a:lnTo>
                    <a:pt x="1011" y="1479"/>
                  </a:lnTo>
                  <a:lnTo>
                    <a:pt x="1014" y="1479"/>
                  </a:lnTo>
                  <a:lnTo>
                    <a:pt x="1014" y="1480"/>
                  </a:lnTo>
                  <a:lnTo>
                    <a:pt x="1014" y="1484"/>
                  </a:lnTo>
                  <a:lnTo>
                    <a:pt x="1011" y="1484"/>
                  </a:lnTo>
                  <a:lnTo>
                    <a:pt x="1009" y="1484"/>
                  </a:lnTo>
                  <a:lnTo>
                    <a:pt x="1009" y="1486"/>
                  </a:lnTo>
                  <a:lnTo>
                    <a:pt x="1009" y="1484"/>
                  </a:lnTo>
                  <a:lnTo>
                    <a:pt x="1011" y="1486"/>
                  </a:lnTo>
                  <a:lnTo>
                    <a:pt x="1011" y="1489"/>
                  </a:lnTo>
                  <a:lnTo>
                    <a:pt x="1014" y="1489"/>
                  </a:lnTo>
                  <a:lnTo>
                    <a:pt x="1014" y="1491"/>
                  </a:lnTo>
                  <a:lnTo>
                    <a:pt x="1014" y="1494"/>
                  </a:lnTo>
                  <a:lnTo>
                    <a:pt x="1011" y="1494"/>
                  </a:lnTo>
                  <a:lnTo>
                    <a:pt x="1011" y="1496"/>
                  </a:lnTo>
                  <a:lnTo>
                    <a:pt x="1011" y="1500"/>
                  </a:lnTo>
                  <a:lnTo>
                    <a:pt x="1011" y="1501"/>
                  </a:lnTo>
                  <a:lnTo>
                    <a:pt x="1014" y="1501"/>
                  </a:lnTo>
                  <a:lnTo>
                    <a:pt x="1014" y="1505"/>
                  </a:lnTo>
                  <a:lnTo>
                    <a:pt x="1014" y="1510"/>
                  </a:lnTo>
                  <a:lnTo>
                    <a:pt x="1016" y="1510"/>
                  </a:lnTo>
                  <a:lnTo>
                    <a:pt x="1016" y="1512"/>
                  </a:lnTo>
                  <a:lnTo>
                    <a:pt x="1014" y="1512"/>
                  </a:lnTo>
                  <a:lnTo>
                    <a:pt x="1014" y="1515"/>
                  </a:lnTo>
                  <a:lnTo>
                    <a:pt x="1014" y="1517"/>
                  </a:lnTo>
                  <a:lnTo>
                    <a:pt x="1016" y="1517"/>
                  </a:lnTo>
                  <a:lnTo>
                    <a:pt x="1014" y="1517"/>
                  </a:lnTo>
                  <a:lnTo>
                    <a:pt x="1016" y="1517"/>
                  </a:lnTo>
                  <a:lnTo>
                    <a:pt x="1016" y="1521"/>
                  </a:lnTo>
                  <a:lnTo>
                    <a:pt x="1016" y="1517"/>
                  </a:lnTo>
                  <a:lnTo>
                    <a:pt x="1016" y="1521"/>
                  </a:lnTo>
                  <a:lnTo>
                    <a:pt x="1019" y="1521"/>
                  </a:lnTo>
                  <a:lnTo>
                    <a:pt x="1019" y="1522"/>
                  </a:lnTo>
                  <a:lnTo>
                    <a:pt x="1019" y="1526"/>
                  </a:lnTo>
                  <a:lnTo>
                    <a:pt x="1019" y="1522"/>
                  </a:lnTo>
                  <a:lnTo>
                    <a:pt x="1023" y="1522"/>
                  </a:lnTo>
                  <a:lnTo>
                    <a:pt x="1023" y="1526"/>
                  </a:lnTo>
                  <a:lnTo>
                    <a:pt x="1023" y="1522"/>
                  </a:lnTo>
                  <a:lnTo>
                    <a:pt x="1025" y="1522"/>
                  </a:lnTo>
                  <a:lnTo>
                    <a:pt x="1028" y="1522"/>
                  </a:lnTo>
                  <a:lnTo>
                    <a:pt x="1028" y="1526"/>
                  </a:lnTo>
                  <a:lnTo>
                    <a:pt x="1028" y="1528"/>
                  </a:lnTo>
                  <a:lnTo>
                    <a:pt x="1030" y="1528"/>
                  </a:lnTo>
                  <a:lnTo>
                    <a:pt x="1033" y="1528"/>
                  </a:lnTo>
                  <a:lnTo>
                    <a:pt x="1035" y="1528"/>
                  </a:lnTo>
                  <a:lnTo>
                    <a:pt x="1035" y="1531"/>
                  </a:lnTo>
                  <a:lnTo>
                    <a:pt x="1033" y="1531"/>
                  </a:lnTo>
                  <a:lnTo>
                    <a:pt x="1033" y="1533"/>
                  </a:lnTo>
                  <a:lnTo>
                    <a:pt x="1035" y="1533"/>
                  </a:lnTo>
                  <a:lnTo>
                    <a:pt x="1039" y="1533"/>
                  </a:lnTo>
                  <a:lnTo>
                    <a:pt x="1039" y="1536"/>
                  </a:lnTo>
                  <a:lnTo>
                    <a:pt x="1039" y="1533"/>
                  </a:lnTo>
                  <a:lnTo>
                    <a:pt x="1040" y="1533"/>
                  </a:lnTo>
                  <a:lnTo>
                    <a:pt x="1040" y="1536"/>
                  </a:lnTo>
                  <a:lnTo>
                    <a:pt x="1044" y="1536"/>
                  </a:lnTo>
                  <a:lnTo>
                    <a:pt x="1044" y="1538"/>
                  </a:lnTo>
                  <a:lnTo>
                    <a:pt x="1046" y="1538"/>
                  </a:lnTo>
                  <a:lnTo>
                    <a:pt x="1044" y="1538"/>
                  </a:lnTo>
                  <a:lnTo>
                    <a:pt x="1046" y="1538"/>
                  </a:lnTo>
                  <a:lnTo>
                    <a:pt x="1046" y="1542"/>
                  </a:lnTo>
                  <a:lnTo>
                    <a:pt x="1046" y="1543"/>
                  </a:lnTo>
                  <a:lnTo>
                    <a:pt x="1049" y="1543"/>
                  </a:lnTo>
                  <a:lnTo>
                    <a:pt x="1049" y="1547"/>
                  </a:lnTo>
                  <a:lnTo>
                    <a:pt x="1049" y="1543"/>
                  </a:lnTo>
                  <a:lnTo>
                    <a:pt x="1051" y="1547"/>
                  </a:lnTo>
                  <a:lnTo>
                    <a:pt x="1051" y="1549"/>
                  </a:lnTo>
                  <a:lnTo>
                    <a:pt x="1049" y="1549"/>
                  </a:lnTo>
                  <a:lnTo>
                    <a:pt x="1049" y="1552"/>
                  </a:lnTo>
                  <a:lnTo>
                    <a:pt x="1046" y="1552"/>
                  </a:lnTo>
                  <a:lnTo>
                    <a:pt x="1046" y="1554"/>
                  </a:lnTo>
                  <a:lnTo>
                    <a:pt x="1044" y="1554"/>
                  </a:lnTo>
                  <a:lnTo>
                    <a:pt x="1040" y="1554"/>
                  </a:lnTo>
                  <a:lnTo>
                    <a:pt x="1039" y="1554"/>
                  </a:lnTo>
                  <a:lnTo>
                    <a:pt x="1040" y="1554"/>
                  </a:lnTo>
                  <a:lnTo>
                    <a:pt x="1040" y="1557"/>
                  </a:lnTo>
                  <a:lnTo>
                    <a:pt x="1039" y="1557"/>
                  </a:lnTo>
                  <a:lnTo>
                    <a:pt x="1039" y="1559"/>
                  </a:lnTo>
                  <a:lnTo>
                    <a:pt x="1040" y="1559"/>
                  </a:lnTo>
                  <a:lnTo>
                    <a:pt x="1040" y="1563"/>
                  </a:lnTo>
                  <a:lnTo>
                    <a:pt x="1040" y="1564"/>
                  </a:lnTo>
                  <a:lnTo>
                    <a:pt x="1044" y="1564"/>
                  </a:lnTo>
                  <a:lnTo>
                    <a:pt x="1044" y="1568"/>
                  </a:lnTo>
                  <a:lnTo>
                    <a:pt x="1040" y="1568"/>
                  </a:lnTo>
                  <a:lnTo>
                    <a:pt x="1040" y="1570"/>
                  </a:lnTo>
                  <a:lnTo>
                    <a:pt x="1040" y="1573"/>
                  </a:lnTo>
                  <a:lnTo>
                    <a:pt x="1044" y="1573"/>
                  </a:lnTo>
                  <a:lnTo>
                    <a:pt x="1044" y="1575"/>
                  </a:lnTo>
                  <a:lnTo>
                    <a:pt x="1040" y="1575"/>
                  </a:lnTo>
                  <a:lnTo>
                    <a:pt x="1040" y="1578"/>
                  </a:lnTo>
                  <a:lnTo>
                    <a:pt x="1040" y="1580"/>
                  </a:lnTo>
                  <a:lnTo>
                    <a:pt x="1039" y="1580"/>
                  </a:lnTo>
                  <a:lnTo>
                    <a:pt x="1039" y="1584"/>
                  </a:lnTo>
                  <a:lnTo>
                    <a:pt x="1040" y="1584"/>
                  </a:lnTo>
                  <a:lnTo>
                    <a:pt x="1040" y="1585"/>
                  </a:lnTo>
                  <a:lnTo>
                    <a:pt x="1040" y="1589"/>
                  </a:lnTo>
                  <a:lnTo>
                    <a:pt x="1040" y="1591"/>
                  </a:lnTo>
                  <a:lnTo>
                    <a:pt x="1040" y="1594"/>
                  </a:lnTo>
                  <a:lnTo>
                    <a:pt x="1039" y="1594"/>
                  </a:lnTo>
                  <a:lnTo>
                    <a:pt x="1039" y="1596"/>
                  </a:lnTo>
                  <a:lnTo>
                    <a:pt x="1035" y="1596"/>
                  </a:lnTo>
                  <a:lnTo>
                    <a:pt x="1035" y="1599"/>
                  </a:lnTo>
                  <a:lnTo>
                    <a:pt x="1035" y="1601"/>
                  </a:lnTo>
                  <a:lnTo>
                    <a:pt x="1039" y="1601"/>
                  </a:lnTo>
                  <a:lnTo>
                    <a:pt x="1035" y="1601"/>
                  </a:lnTo>
                  <a:lnTo>
                    <a:pt x="1035" y="1605"/>
                  </a:lnTo>
                  <a:lnTo>
                    <a:pt x="1033" y="1605"/>
                  </a:lnTo>
                  <a:lnTo>
                    <a:pt x="1033" y="1606"/>
                  </a:lnTo>
                  <a:lnTo>
                    <a:pt x="1030" y="1606"/>
                  </a:lnTo>
                  <a:lnTo>
                    <a:pt x="1030" y="1610"/>
                  </a:lnTo>
                  <a:lnTo>
                    <a:pt x="1028" y="1610"/>
                  </a:lnTo>
                  <a:lnTo>
                    <a:pt x="1025" y="1610"/>
                  </a:lnTo>
                  <a:lnTo>
                    <a:pt x="1023" y="1610"/>
                  </a:lnTo>
                  <a:lnTo>
                    <a:pt x="1023" y="1606"/>
                  </a:lnTo>
                  <a:lnTo>
                    <a:pt x="1023" y="1610"/>
                  </a:lnTo>
                  <a:lnTo>
                    <a:pt x="1023" y="1612"/>
                  </a:lnTo>
                  <a:lnTo>
                    <a:pt x="1019" y="1612"/>
                  </a:lnTo>
                  <a:lnTo>
                    <a:pt x="1019" y="1610"/>
                  </a:lnTo>
                  <a:lnTo>
                    <a:pt x="1016" y="1610"/>
                  </a:lnTo>
                  <a:lnTo>
                    <a:pt x="1014" y="1610"/>
                  </a:lnTo>
                  <a:lnTo>
                    <a:pt x="1011" y="1610"/>
                  </a:lnTo>
                  <a:lnTo>
                    <a:pt x="1009" y="1610"/>
                  </a:lnTo>
                  <a:lnTo>
                    <a:pt x="1009" y="1606"/>
                  </a:lnTo>
                  <a:lnTo>
                    <a:pt x="1005" y="1606"/>
                  </a:lnTo>
                  <a:lnTo>
                    <a:pt x="1004" y="1606"/>
                  </a:lnTo>
                  <a:lnTo>
                    <a:pt x="1005" y="1606"/>
                  </a:lnTo>
                  <a:lnTo>
                    <a:pt x="1005" y="1605"/>
                  </a:lnTo>
                  <a:lnTo>
                    <a:pt x="1005" y="1601"/>
                  </a:lnTo>
                  <a:lnTo>
                    <a:pt x="1004" y="1599"/>
                  </a:lnTo>
                  <a:lnTo>
                    <a:pt x="1004" y="1596"/>
                  </a:lnTo>
                  <a:lnTo>
                    <a:pt x="1004" y="1594"/>
                  </a:lnTo>
                  <a:lnTo>
                    <a:pt x="1000" y="1594"/>
                  </a:lnTo>
                  <a:lnTo>
                    <a:pt x="998" y="1594"/>
                  </a:lnTo>
                  <a:lnTo>
                    <a:pt x="998" y="1591"/>
                  </a:lnTo>
                  <a:lnTo>
                    <a:pt x="995" y="1591"/>
                  </a:lnTo>
                  <a:lnTo>
                    <a:pt x="993" y="1591"/>
                  </a:lnTo>
                  <a:lnTo>
                    <a:pt x="993" y="1589"/>
                  </a:lnTo>
                  <a:lnTo>
                    <a:pt x="990" y="1589"/>
                  </a:lnTo>
                  <a:lnTo>
                    <a:pt x="990" y="1585"/>
                  </a:lnTo>
                  <a:lnTo>
                    <a:pt x="988" y="1585"/>
                  </a:lnTo>
                  <a:lnTo>
                    <a:pt x="990" y="1585"/>
                  </a:lnTo>
                  <a:lnTo>
                    <a:pt x="988" y="1585"/>
                  </a:lnTo>
                  <a:lnTo>
                    <a:pt x="990" y="1585"/>
                  </a:lnTo>
                  <a:lnTo>
                    <a:pt x="988" y="1585"/>
                  </a:lnTo>
                  <a:lnTo>
                    <a:pt x="988" y="1584"/>
                  </a:lnTo>
                  <a:lnTo>
                    <a:pt x="988" y="1585"/>
                  </a:lnTo>
                  <a:lnTo>
                    <a:pt x="984" y="1585"/>
                  </a:lnTo>
                  <a:lnTo>
                    <a:pt x="983" y="1585"/>
                  </a:lnTo>
                  <a:lnTo>
                    <a:pt x="983" y="1589"/>
                  </a:lnTo>
                  <a:lnTo>
                    <a:pt x="979" y="1589"/>
                  </a:lnTo>
                  <a:lnTo>
                    <a:pt x="979" y="1591"/>
                  </a:lnTo>
                  <a:lnTo>
                    <a:pt x="979" y="1594"/>
                  </a:lnTo>
                  <a:lnTo>
                    <a:pt x="977" y="1594"/>
                  </a:lnTo>
                  <a:lnTo>
                    <a:pt x="977" y="1596"/>
                  </a:lnTo>
                  <a:lnTo>
                    <a:pt x="977" y="1599"/>
                  </a:lnTo>
                  <a:lnTo>
                    <a:pt x="979" y="1599"/>
                  </a:lnTo>
                  <a:lnTo>
                    <a:pt x="983" y="1599"/>
                  </a:lnTo>
                  <a:lnTo>
                    <a:pt x="979" y="1599"/>
                  </a:lnTo>
                  <a:lnTo>
                    <a:pt x="983" y="1599"/>
                  </a:lnTo>
                  <a:lnTo>
                    <a:pt x="979" y="1601"/>
                  </a:lnTo>
                  <a:lnTo>
                    <a:pt x="983" y="1601"/>
                  </a:lnTo>
                  <a:lnTo>
                    <a:pt x="983" y="1605"/>
                  </a:lnTo>
                  <a:lnTo>
                    <a:pt x="979" y="1605"/>
                  </a:lnTo>
                  <a:lnTo>
                    <a:pt x="983" y="1605"/>
                  </a:lnTo>
                  <a:lnTo>
                    <a:pt x="979" y="1605"/>
                  </a:lnTo>
                  <a:lnTo>
                    <a:pt x="979" y="1606"/>
                  </a:lnTo>
                  <a:lnTo>
                    <a:pt x="979" y="1610"/>
                  </a:lnTo>
                  <a:lnTo>
                    <a:pt x="979" y="1612"/>
                  </a:lnTo>
                  <a:lnTo>
                    <a:pt x="983" y="1612"/>
                  </a:lnTo>
                  <a:lnTo>
                    <a:pt x="983" y="1615"/>
                  </a:lnTo>
                  <a:lnTo>
                    <a:pt x="983" y="1617"/>
                  </a:lnTo>
                  <a:lnTo>
                    <a:pt x="979" y="1617"/>
                  </a:lnTo>
                  <a:lnTo>
                    <a:pt x="983" y="1617"/>
                  </a:lnTo>
                  <a:lnTo>
                    <a:pt x="983" y="1620"/>
                  </a:lnTo>
                  <a:lnTo>
                    <a:pt x="984" y="1620"/>
                  </a:lnTo>
                  <a:lnTo>
                    <a:pt x="983" y="1620"/>
                  </a:lnTo>
                  <a:lnTo>
                    <a:pt x="983" y="1622"/>
                  </a:lnTo>
                  <a:lnTo>
                    <a:pt x="979" y="1622"/>
                  </a:lnTo>
                  <a:lnTo>
                    <a:pt x="979" y="1626"/>
                  </a:lnTo>
                  <a:lnTo>
                    <a:pt x="977" y="1626"/>
                  </a:lnTo>
                  <a:lnTo>
                    <a:pt x="974" y="1626"/>
                  </a:lnTo>
                  <a:lnTo>
                    <a:pt x="972" y="1626"/>
                  </a:lnTo>
                  <a:lnTo>
                    <a:pt x="972" y="1627"/>
                  </a:lnTo>
                  <a:lnTo>
                    <a:pt x="969" y="1627"/>
                  </a:lnTo>
                  <a:lnTo>
                    <a:pt x="969" y="1626"/>
                  </a:lnTo>
                  <a:lnTo>
                    <a:pt x="967" y="1626"/>
                  </a:lnTo>
                  <a:lnTo>
                    <a:pt x="967" y="1622"/>
                  </a:lnTo>
                  <a:lnTo>
                    <a:pt x="963" y="1622"/>
                  </a:lnTo>
                  <a:lnTo>
                    <a:pt x="962" y="1622"/>
                  </a:lnTo>
                  <a:lnTo>
                    <a:pt x="962" y="1620"/>
                  </a:lnTo>
                  <a:lnTo>
                    <a:pt x="958" y="1620"/>
                  </a:lnTo>
                  <a:lnTo>
                    <a:pt x="956" y="1620"/>
                  </a:lnTo>
                  <a:lnTo>
                    <a:pt x="953" y="1620"/>
                  </a:lnTo>
                  <a:lnTo>
                    <a:pt x="953" y="1617"/>
                  </a:lnTo>
                  <a:lnTo>
                    <a:pt x="951" y="1617"/>
                  </a:lnTo>
                  <a:lnTo>
                    <a:pt x="951" y="1620"/>
                  </a:lnTo>
                  <a:lnTo>
                    <a:pt x="951" y="1617"/>
                  </a:lnTo>
                  <a:lnTo>
                    <a:pt x="951" y="1620"/>
                  </a:lnTo>
                  <a:lnTo>
                    <a:pt x="951" y="1617"/>
                  </a:lnTo>
                  <a:lnTo>
                    <a:pt x="948" y="1617"/>
                  </a:lnTo>
                  <a:lnTo>
                    <a:pt x="946" y="1617"/>
                  </a:lnTo>
                  <a:lnTo>
                    <a:pt x="946" y="1620"/>
                  </a:lnTo>
                  <a:lnTo>
                    <a:pt x="942" y="1620"/>
                  </a:lnTo>
                  <a:lnTo>
                    <a:pt x="941" y="1620"/>
                  </a:lnTo>
                  <a:lnTo>
                    <a:pt x="941" y="1622"/>
                  </a:lnTo>
                  <a:lnTo>
                    <a:pt x="937" y="1622"/>
                  </a:lnTo>
                  <a:lnTo>
                    <a:pt x="937" y="1626"/>
                  </a:lnTo>
                  <a:lnTo>
                    <a:pt x="941" y="1626"/>
                  </a:lnTo>
                  <a:lnTo>
                    <a:pt x="941" y="1627"/>
                  </a:lnTo>
                  <a:lnTo>
                    <a:pt x="942" y="1627"/>
                  </a:lnTo>
                  <a:lnTo>
                    <a:pt x="942" y="1631"/>
                  </a:lnTo>
                  <a:lnTo>
                    <a:pt x="941" y="1631"/>
                  </a:lnTo>
                  <a:lnTo>
                    <a:pt x="941" y="1633"/>
                  </a:lnTo>
                  <a:lnTo>
                    <a:pt x="937" y="1633"/>
                  </a:lnTo>
                  <a:lnTo>
                    <a:pt x="937" y="1636"/>
                  </a:lnTo>
                  <a:lnTo>
                    <a:pt x="937" y="1638"/>
                  </a:lnTo>
                  <a:lnTo>
                    <a:pt x="937" y="1641"/>
                  </a:lnTo>
                  <a:lnTo>
                    <a:pt x="935" y="1641"/>
                  </a:lnTo>
                  <a:lnTo>
                    <a:pt x="937" y="1643"/>
                  </a:lnTo>
                  <a:lnTo>
                    <a:pt x="941" y="1643"/>
                  </a:lnTo>
                  <a:lnTo>
                    <a:pt x="942" y="1643"/>
                  </a:lnTo>
                  <a:lnTo>
                    <a:pt x="941" y="1643"/>
                  </a:lnTo>
                  <a:lnTo>
                    <a:pt x="942" y="1643"/>
                  </a:lnTo>
                  <a:lnTo>
                    <a:pt x="942" y="1647"/>
                  </a:lnTo>
                  <a:lnTo>
                    <a:pt x="941" y="1647"/>
                  </a:lnTo>
                  <a:lnTo>
                    <a:pt x="942" y="1647"/>
                  </a:lnTo>
                  <a:lnTo>
                    <a:pt x="942" y="1648"/>
                  </a:lnTo>
                  <a:lnTo>
                    <a:pt x="941" y="1648"/>
                  </a:lnTo>
                  <a:lnTo>
                    <a:pt x="942" y="1648"/>
                  </a:lnTo>
                  <a:lnTo>
                    <a:pt x="942" y="1647"/>
                  </a:lnTo>
                  <a:lnTo>
                    <a:pt x="942" y="1648"/>
                  </a:lnTo>
                  <a:lnTo>
                    <a:pt x="941" y="1648"/>
                  </a:lnTo>
                  <a:lnTo>
                    <a:pt x="941" y="1652"/>
                  </a:lnTo>
                  <a:lnTo>
                    <a:pt x="937" y="1652"/>
                  </a:lnTo>
                  <a:lnTo>
                    <a:pt x="935" y="1652"/>
                  </a:lnTo>
                  <a:lnTo>
                    <a:pt x="935" y="1655"/>
                  </a:lnTo>
                  <a:lnTo>
                    <a:pt x="935" y="1657"/>
                  </a:lnTo>
                  <a:lnTo>
                    <a:pt x="932" y="1661"/>
                  </a:lnTo>
                  <a:lnTo>
                    <a:pt x="935" y="1661"/>
                  </a:lnTo>
                  <a:lnTo>
                    <a:pt x="932" y="1661"/>
                  </a:lnTo>
                  <a:lnTo>
                    <a:pt x="935" y="1661"/>
                  </a:lnTo>
                  <a:lnTo>
                    <a:pt x="935" y="1662"/>
                  </a:lnTo>
                  <a:lnTo>
                    <a:pt x="935" y="1666"/>
                  </a:lnTo>
                  <a:lnTo>
                    <a:pt x="932" y="1666"/>
                  </a:lnTo>
                  <a:lnTo>
                    <a:pt x="932" y="1668"/>
                  </a:lnTo>
                  <a:lnTo>
                    <a:pt x="930" y="1668"/>
                  </a:lnTo>
                  <a:lnTo>
                    <a:pt x="930" y="1671"/>
                  </a:lnTo>
                  <a:lnTo>
                    <a:pt x="927" y="1671"/>
                  </a:lnTo>
                  <a:lnTo>
                    <a:pt x="925" y="1671"/>
                  </a:lnTo>
                  <a:lnTo>
                    <a:pt x="921" y="1671"/>
                  </a:lnTo>
                  <a:lnTo>
                    <a:pt x="920" y="1671"/>
                  </a:lnTo>
                  <a:lnTo>
                    <a:pt x="920" y="1673"/>
                  </a:lnTo>
                  <a:lnTo>
                    <a:pt x="920" y="1671"/>
                  </a:lnTo>
                  <a:lnTo>
                    <a:pt x="916" y="1671"/>
                  </a:lnTo>
                  <a:lnTo>
                    <a:pt x="914" y="1671"/>
                  </a:lnTo>
                  <a:lnTo>
                    <a:pt x="911" y="1671"/>
                  </a:lnTo>
                  <a:lnTo>
                    <a:pt x="911" y="1673"/>
                  </a:lnTo>
                  <a:lnTo>
                    <a:pt x="911" y="1676"/>
                  </a:lnTo>
                  <a:lnTo>
                    <a:pt x="914" y="1676"/>
                  </a:lnTo>
                  <a:lnTo>
                    <a:pt x="911" y="1676"/>
                  </a:lnTo>
                  <a:lnTo>
                    <a:pt x="909" y="1676"/>
                  </a:lnTo>
                  <a:lnTo>
                    <a:pt x="909" y="1678"/>
                  </a:lnTo>
                  <a:lnTo>
                    <a:pt x="906" y="1678"/>
                  </a:lnTo>
                  <a:lnTo>
                    <a:pt x="904" y="1678"/>
                  </a:lnTo>
                  <a:lnTo>
                    <a:pt x="904" y="1676"/>
                  </a:lnTo>
                  <a:lnTo>
                    <a:pt x="904" y="1678"/>
                  </a:lnTo>
                  <a:lnTo>
                    <a:pt x="900" y="1678"/>
                  </a:lnTo>
                  <a:lnTo>
                    <a:pt x="904" y="1678"/>
                  </a:lnTo>
                  <a:lnTo>
                    <a:pt x="904" y="1682"/>
                  </a:lnTo>
                  <a:lnTo>
                    <a:pt x="900" y="1682"/>
                  </a:lnTo>
                  <a:lnTo>
                    <a:pt x="900" y="1678"/>
                  </a:lnTo>
                  <a:lnTo>
                    <a:pt x="899" y="1678"/>
                  </a:lnTo>
                  <a:lnTo>
                    <a:pt x="899" y="1676"/>
                  </a:lnTo>
                  <a:lnTo>
                    <a:pt x="895" y="1676"/>
                  </a:lnTo>
                  <a:lnTo>
                    <a:pt x="893" y="1676"/>
                  </a:lnTo>
                  <a:lnTo>
                    <a:pt x="890" y="1676"/>
                  </a:lnTo>
                  <a:lnTo>
                    <a:pt x="890" y="1678"/>
                  </a:lnTo>
                  <a:lnTo>
                    <a:pt x="888" y="1678"/>
                  </a:lnTo>
                  <a:lnTo>
                    <a:pt x="888" y="1676"/>
                  </a:lnTo>
                  <a:lnTo>
                    <a:pt x="885" y="1676"/>
                  </a:lnTo>
                  <a:lnTo>
                    <a:pt x="883" y="1676"/>
                  </a:lnTo>
                  <a:lnTo>
                    <a:pt x="883" y="1673"/>
                  </a:lnTo>
                  <a:lnTo>
                    <a:pt x="879" y="1673"/>
                  </a:lnTo>
                  <a:lnTo>
                    <a:pt x="878" y="1673"/>
                  </a:lnTo>
                  <a:lnTo>
                    <a:pt x="878" y="1671"/>
                  </a:lnTo>
                  <a:lnTo>
                    <a:pt x="878" y="1668"/>
                  </a:lnTo>
                  <a:lnTo>
                    <a:pt x="874" y="1668"/>
                  </a:lnTo>
                  <a:lnTo>
                    <a:pt x="874" y="1671"/>
                  </a:lnTo>
                  <a:lnTo>
                    <a:pt x="872" y="1671"/>
                  </a:lnTo>
                  <a:lnTo>
                    <a:pt x="872" y="1673"/>
                  </a:lnTo>
                  <a:lnTo>
                    <a:pt x="872" y="1676"/>
                  </a:lnTo>
                  <a:lnTo>
                    <a:pt x="869" y="1676"/>
                  </a:lnTo>
                  <a:lnTo>
                    <a:pt x="869" y="1678"/>
                  </a:lnTo>
                  <a:lnTo>
                    <a:pt x="869" y="1682"/>
                  </a:lnTo>
                  <a:lnTo>
                    <a:pt x="867" y="1682"/>
                  </a:lnTo>
                  <a:lnTo>
                    <a:pt x="867" y="1683"/>
                  </a:lnTo>
                  <a:lnTo>
                    <a:pt x="864" y="1683"/>
                  </a:lnTo>
                  <a:lnTo>
                    <a:pt x="864" y="1682"/>
                  </a:lnTo>
                  <a:lnTo>
                    <a:pt x="864" y="1683"/>
                  </a:lnTo>
                  <a:lnTo>
                    <a:pt x="864" y="1682"/>
                  </a:lnTo>
                  <a:lnTo>
                    <a:pt x="862" y="1682"/>
                  </a:lnTo>
                  <a:lnTo>
                    <a:pt x="862" y="1678"/>
                  </a:lnTo>
                  <a:lnTo>
                    <a:pt x="864" y="1678"/>
                  </a:lnTo>
                  <a:lnTo>
                    <a:pt x="862" y="1678"/>
                  </a:lnTo>
                  <a:lnTo>
                    <a:pt x="862" y="1676"/>
                  </a:lnTo>
                  <a:lnTo>
                    <a:pt x="862" y="1678"/>
                  </a:lnTo>
                  <a:lnTo>
                    <a:pt x="858" y="1678"/>
                  </a:lnTo>
                  <a:lnTo>
                    <a:pt x="858" y="1682"/>
                  </a:lnTo>
                  <a:lnTo>
                    <a:pt x="858" y="1678"/>
                  </a:lnTo>
                  <a:lnTo>
                    <a:pt x="856" y="1678"/>
                  </a:lnTo>
                  <a:lnTo>
                    <a:pt x="853" y="1678"/>
                  </a:lnTo>
                  <a:lnTo>
                    <a:pt x="851" y="1678"/>
                  </a:lnTo>
                  <a:lnTo>
                    <a:pt x="851" y="1682"/>
                  </a:lnTo>
                  <a:lnTo>
                    <a:pt x="848" y="1682"/>
                  </a:lnTo>
                  <a:lnTo>
                    <a:pt x="846" y="1682"/>
                  </a:lnTo>
                  <a:lnTo>
                    <a:pt x="846" y="1683"/>
                  </a:lnTo>
                  <a:lnTo>
                    <a:pt x="842" y="1683"/>
                  </a:lnTo>
                  <a:lnTo>
                    <a:pt x="842" y="1687"/>
                  </a:lnTo>
                  <a:lnTo>
                    <a:pt x="842" y="1683"/>
                  </a:lnTo>
                  <a:lnTo>
                    <a:pt x="841" y="1683"/>
                  </a:lnTo>
                  <a:lnTo>
                    <a:pt x="841" y="1687"/>
                  </a:lnTo>
                  <a:lnTo>
                    <a:pt x="837" y="1687"/>
                  </a:lnTo>
                  <a:lnTo>
                    <a:pt x="834" y="1689"/>
                  </a:lnTo>
                  <a:lnTo>
                    <a:pt x="834" y="1692"/>
                  </a:lnTo>
                  <a:lnTo>
                    <a:pt x="834" y="1689"/>
                  </a:lnTo>
                  <a:lnTo>
                    <a:pt x="832" y="1689"/>
                  </a:lnTo>
                  <a:lnTo>
                    <a:pt x="832" y="1692"/>
                  </a:lnTo>
                  <a:lnTo>
                    <a:pt x="828" y="1692"/>
                  </a:lnTo>
                  <a:lnTo>
                    <a:pt x="828" y="1689"/>
                  </a:lnTo>
                  <a:lnTo>
                    <a:pt x="828" y="1687"/>
                  </a:lnTo>
                  <a:lnTo>
                    <a:pt x="827" y="1687"/>
                  </a:lnTo>
                  <a:lnTo>
                    <a:pt x="823" y="1687"/>
                  </a:lnTo>
                  <a:lnTo>
                    <a:pt x="823" y="1683"/>
                  </a:lnTo>
                  <a:lnTo>
                    <a:pt x="821" y="1683"/>
                  </a:lnTo>
                  <a:lnTo>
                    <a:pt x="821" y="1682"/>
                  </a:lnTo>
                  <a:lnTo>
                    <a:pt x="818" y="1682"/>
                  </a:lnTo>
                  <a:lnTo>
                    <a:pt x="816" y="1682"/>
                  </a:lnTo>
                  <a:lnTo>
                    <a:pt x="816" y="1683"/>
                  </a:lnTo>
                  <a:lnTo>
                    <a:pt x="816" y="1687"/>
                  </a:lnTo>
                  <a:lnTo>
                    <a:pt x="813" y="1687"/>
                  </a:lnTo>
                  <a:lnTo>
                    <a:pt x="811" y="1687"/>
                  </a:lnTo>
                  <a:lnTo>
                    <a:pt x="811" y="1683"/>
                  </a:lnTo>
                  <a:lnTo>
                    <a:pt x="807" y="1683"/>
                  </a:lnTo>
                  <a:lnTo>
                    <a:pt x="807" y="1682"/>
                  </a:lnTo>
                  <a:lnTo>
                    <a:pt x="806" y="1682"/>
                  </a:lnTo>
                  <a:lnTo>
                    <a:pt x="806" y="1683"/>
                  </a:lnTo>
                  <a:lnTo>
                    <a:pt x="802" y="1683"/>
                  </a:lnTo>
                  <a:lnTo>
                    <a:pt x="800" y="1683"/>
                  </a:lnTo>
                  <a:lnTo>
                    <a:pt x="797" y="1683"/>
                  </a:lnTo>
                  <a:lnTo>
                    <a:pt x="797" y="1687"/>
                  </a:lnTo>
                  <a:lnTo>
                    <a:pt x="797" y="1683"/>
                  </a:lnTo>
                  <a:lnTo>
                    <a:pt x="795" y="1683"/>
                  </a:lnTo>
                  <a:lnTo>
                    <a:pt x="792" y="1683"/>
                  </a:lnTo>
                  <a:lnTo>
                    <a:pt x="792" y="1687"/>
                  </a:lnTo>
                  <a:lnTo>
                    <a:pt x="792" y="1683"/>
                  </a:lnTo>
                  <a:lnTo>
                    <a:pt x="790" y="1683"/>
                  </a:lnTo>
                  <a:lnTo>
                    <a:pt x="790" y="1687"/>
                  </a:lnTo>
                  <a:lnTo>
                    <a:pt x="792" y="1687"/>
                  </a:lnTo>
                  <a:lnTo>
                    <a:pt x="790" y="1687"/>
                  </a:lnTo>
                  <a:lnTo>
                    <a:pt x="792" y="1687"/>
                  </a:lnTo>
                  <a:lnTo>
                    <a:pt x="792" y="1689"/>
                  </a:lnTo>
                  <a:lnTo>
                    <a:pt x="790" y="1692"/>
                  </a:lnTo>
                  <a:lnTo>
                    <a:pt x="790" y="1694"/>
                  </a:lnTo>
                  <a:lnTo>
                    <a:pt x="786" y="1694"/>
                  </a:lnTo>
                  <a:lnTo>
                    <a:pt x="786" y="1697"/>
                  </a:lnTo>
                  <a:lnTo>
                    <a:pt x="786" y="1694"/>
                  </a:lnTo>
                  <a:lnTo>
                    <a:pt x="785" y="1694"/>
                  </a:lnTo>
                  <a:lnTo>
                    <a:pt x="781" y="1694"/>
                  </a:lnTo>
                  <a:lnTo>
                    <a:pt x="781" y="1697"/>
                  </a:lnTo>
                  <a:lnTo>
                    <a:pt x="779" y="1697"/>
                  </a:lnTo>
                  <a:lnTo>
                    <a:pt x="779" y="1694"/>
                  </a:lnTo>
                  <a:lnTo>
                    <a:pt x="779" y="1697"/>
                  </a:lnTo>
                  <a:lnTo>
                    <a:pt x="776" y="1697"/>
                  </a:lnTo>
                  <a:lnTo>
                    <a:pt x="776" y="1699"/>
                  </a:lnTo>
                  <a:lnTo>
                    <a:pt x="774" y="1699"/>
                  </a:lnTo>
                  <a:lnTo>
                    <a:pt x="774" y="1697"/>
                  </a:lnTo>
                  <a:lnTo>
                    <a:pt x="771" y="1697"/>
                  </a:lnTo>
                  <a:lnTo>
                    <a:pt x="771" y="1699"/>
                  </a:lnTo>
                  <a:lnTo>
                    <a:pt x="769" y="1699"/>
                  </a:lnTo>
                  <a:lnTo>
                    <a:pt x="765" y="1699"/>
                  </a:lnTo>
                  <a:lnTo>
                    <a:pt x="765" y="1703"/>
                  </a:lnTo>
                  <a:lnTo>
                    <a:pt x="764" y="1703"/>
                  </a:lnTo>
                  <a:lnTo>
                    <a:pt x="765" y="1703"/>
                  </a:lnTo>
                  <a:lnTo>
                    <a:pt x="764" y="1703"/>
                  </a:lnTo>
                  <a:lnTo>
                    <a:pt x="765" y="1703"/>
                  </a:lnTo>
                  <a:lnTo>
                    <a:pt x="764" y="1703"/>
                  </a:lnTo>
                  <a:lnTo>
                    <a:pt x="764" y="1704"/>
                  </a:lnTo>
                  <a:lnTo>
                    <a:pt x="764" y="1703"/>
                  </a:lnTo>
                  <a:lnTo>
                    <a:pt x="760" y="1703"/>
                  </a:lnTo>
                  <a:lnTo>
                    <a:pt x="760" y="1704"/>
                  </a:lnTo>
                  <a:lnTo>
                    <a:pt x="758" y="1704"/>
                  </a:lnTo>
                  <a:lnTo>
                    <a:pt x="758" y="1703"/>
                  </a:lnTo>
                  <a:lnTo>
                    <a:pt x="755" y="1703"/>
                  </a:lnTo>
                  <a:lnTo>
                    <a:pt x="755" y="1699"/>
                  </a:lnTo>
                  <a:lnTo>
                    <a:pt x="753" y="1699"/>
                  </a:lnTo>
                  <a:lnTo>
                    <a:pt x="750" y="1699"/>
                  </a:lnTo>
                  <a:lnTo>
                    <a:pt x="748" y="1699"/>
                  </a:lnTo>
                  <a:lnTo>
                    <a:pt x="744" y="1699"/>
                  </a:lnTo>
                  <a:lnTo>
                    <a:pt x="743" y="1699"/>
                  </a:lnTo>
                  <a:lnTo>
                    <a:pt x="743" y="1703"/>
                  </a:lnTo>
                  <a:lnTo>
                    <a:pt x="743" y="1699"/>
                  </a:lnTo>
                  <a:lnTo>
                    <a:pt x="743" y="1703"/>
                  </a:lnTo>
                  <a:lnTo>
                    <a:pt x="739" y="1703"/>
                  </a:lnTo>
                  <a:lnTo>
                    <a:pt x="737" y="1703"/>
                  </a:lnTo>
                  <a:lnTo>
                    <a:pt x="737" y="1699"/>
                  </a:lnTo>
                  <a:lnTo>
                    <a:pt x="734" y="1699"/>
                  </a:lnTo>
                  <a:lnTo>
                    <a:pt x="734" y="1703"/>
                  </a:lnTo>
                  <a:lnTo>
                    <a:pt x="734" y="1699"/>
                  </a:lnTo>
                  <a:lnTo>
                    <a:pt x="734" y="1703"/>
                  </a:lnTo>
                  <a:lnTo>
                    <a:pt x="732" y="1699"/>
                  </a:lnTo>
                  <a:lnTo>
                    <a:pt x="729" y="1699"/>
                  </a:lnTo>
                  <a:lnTo>
                    <a:pt x="727" y="1699"/>
                  </a:lnTo>
                  <a:lnTo>
                    <a:pt x="723" y="1699"/>
                  </a:lnTo>
                  <a:lnTo>
                    <a:pt x="722" y="1699"/>
                  </a:lnTo>
                  <a:lnTo>
                    <a:pt x="718" y="1699"/>
                  </a:lnTo>
                  <a:lnTo>
                    <a:pt x="718" y="1703"/>
                  </a:lnTo>
                  <a:lnTo>
                    <a:pt x="722" y="1703"/>
                  </a:lnTo>
                  <a:lnTo>
                    <a:pt x="722" y="1704"/>
                  </a:lnTo>
                  <a:lnTo>
                    <a:pt x="722" y="1703"/>
                  </a:lnTo>
                  <a:lnTo>
                    <a:pt x="723" y="1703"/>
                  </a:lnTo>
                  <a:lnTo>
                    <a:pt x="723" y="1704"/>
                  </a:lnTo>
                  <a:lnTo>
                    <a:pt x="727" y="1704"/>
                  </a:lnTo>
                  <a:lnTo>
                    <a:pt x="727" y="1708"/>
                  </a:lnTo>
                  <a:lnTo>
                    <a:pt x="723" y="1708"/>
                  </a:lnTo>
                  <a:lnTo>
                    <a:pt x="723" y="1704"/>
                  </a:lnTo>
                  <a:lnTo>
                    <a:pt x="723" y="1708"/>
                  </a:lnTo>
                  <a:lnTo>
                    <a:pt x="723" y="1710"/>
                  </a:lnTo>
                  <a:lnTo>
                    <a:pt x="727" y="1710"/>
                  </a:lnTo>
                  <a:lnTo>
                    <a:pt x="723" y="1710"/>
                  </a:lnTo>
                  <a:lnTo>
                    <a:pt x="722" y="1710"/>
                  </a:lnTo>
                  <a:lnTo>
                    <a:pt x="722" y="1713"/>
                  </a:lnTo>
                  <a:lnTo>
                    <a:pt x="723" y="1713"/>
                  </a:lnTo>
                  <a:lnTo>
                    <a:pt x="722" y="1713"/>
                  </a:lnTo>
                  <a:lnTo>
                    <a:pt x="722" y="1715"/>
                  </a:lnTo>
                  <a:lnTo>
                    <a:pt x="718" y="1715"/>
                  </a:lnTo>
                  <a:lnTo>
                    <a:pt x="718" y="1718"/>
                  </a:lnTo>
                  <a:lnTo>
                    <a:pt x="718" y="1720"/>
                  </a:lnTo>
                  <a:lnTo>
                    <a:pt x="718" y="1724"/>
                  </a:lnTo>
                  <a:lnTo>
                    <a:pt x="722" y="1724"/>
                  </a:lnTo>
                  <a:lnTo>
                    <a:pt x="718" y="1724"/>
                  </a:lnTo>
                  <a:lnTo>
                    <a:pt x="718" y="1726"/>
                  </a:lnTo>
                  <a:lnTo>
                    <a:pt x="718" y="1729"/>
                  </a:lnTo>
                  <a:lnTo>
                    <a:pt x="716" y="1729"/>
                  </a:lnTo>
                  <a:lnTo>
                    <a:pt x="716" y="1731"/>
                  </a:lnTo>
                  <a:lnTo>
                    <a:pt x="716" y="1734"/>
                  </a:lnTo>
                  <a:lnTo>
                    <a:pt x="718" y="1734"/>
                  </a:lnTo>
                  <a:lnTo>
                    <a:pt x="716" y="1734"/>
                  </a:lnTo>
                  <a:lnTo>
                    <a:pt x="716" y="1736"/>
                  </a:lnTo>
                  <a:lnTo>
                    <a:pt x="716" y="1740"/>
                  </a:lnTo>
                  <a:lnTo>
                    <a:pt x="713" y="1740"/>
                  </a:lnTo>
                  <a:lnTo>
                    <a:pt x="713" y="1741"/>
                  </a:lnTo>
                  <a:lnTo>
                    <a:pt x="711" y="1741"/>
                  </a:lnTo>
                  <a:lnTo>
                    <a:pt x="708" y="1741"/>
                  </a:lnTo>
                  <a:lnTo>
                    <a:pt x="708" y="1745"/>
                  </a:lnTo>
                  <a:lnTo>
                    <a:pt x="706" y="1745"/>
                  </a:lnTo>
                  <a:lnTo>
                    <a:pt x="706" y="1747"/>
                  </a:lnTo>
                  <a:lnTo>
                    <a:pt x="706" y="1750"/>
                  </a:lnTo>
                  <a:lnTo>
                    <a:pt x="702" y="1750"/>
                  </a:lnTo>
                  <a:lnTo>
                    <a:pt x="702" y="1752"/>
                  </a:lnTo>
                  <a:lnTo>
                    <a:pt x="702" y="1755"/>
                  </a:lnTo>
                  <a:lnTo>
                    <a:pt x="701" y="1755"/>
                  </a:lnTo>
                  <a:lnTo>
                    <a:pt x="697" y="1755"/>
                  </a:lnTo>
                  <a:lnTo>
                    <a:pt x="697" y="1752"/>
                  </a:lnTo>
                  <a:lnTo>
                    <a:pt x="695" y="1752"/>
                  </a:lnTo>
                  <a:lnTo>
                    <a:pt x="692" y="1752"/>
                  </a:lnTo>
                  <a:lnTo>
                    <a:pt x="690" y="1752"/>
                  </a:lnTo>
                  <a:lnTo>
                    <a:pt x="690" y="1750"/>
                  </a:lnTo>
                  <a:lnTo>
                    <a:pt x="687" y="1750"/>
                  </a:lnTo>
                  <a:lnTo>
                    <a:pt x="687" y="1747"/>
                  </a:lnTo>
                  <a:lnTo>
                    <a:pt x="685" y="1747"/>
                  </a:lnTo>
                  <a:lnTo>
                    <a:pt x="685" y="1750"/>
                  </a:lnTo>
                  <a:lnTo>
                    <a:pt x="681" y="1750"/>
                  </a:lnTo>
                  <a:lnTo>
                    <a:pt x="681" y="1752"/>
                  </a:lnTo>
                  <a:lnTo>
                    <a:pt x="680" y="1752"/>
                  </a:lnTo>
                  <a:lnTo>
                    <a:pt x="680" y="1750"/>
                  </a:lnTo>
                  <a:lnTo>
                    <a:pt x="680" y="1752"/>
                  </a:lnTo>
                  <a:lnTo>
                    <a:pt x="676" y="1752"/>
                  </a:lnTo>
                  <a:lnTo>
                    <a:pt x="674" y="1752"/>
                  </a:lnTo>
                  <a:lnTo>
                    <a:pt x="671" y="1752"/>
                  </a:lnTo>
                  <a:lnTo>
                    <a:pt x="671" y="1750"/>
                  </a:lnTo>
                  <a:lnTo>
                    <a:pt x="669" y="1750"/>
                  </a:lnTo>
                  <a:lnTo>
                    <a:pt x="666" y="1750"/>
                  </a:lnTo>
                  <a:lnTo>
                    <a:pt x="664" y="1750"/>
                  </a:lnTo>
                  <a:lnTo>
                    <a:pt x="664" y="1747"/>
                  </a:lnTo>
                  <a:lnTo>
                    <a:pt x="660" y="1747"/>
                  </a:lnTo>
                  <a:lnTo>
                    <a:pt x="659" y="1747"/>
                  </a:lnTo>
                  <a:lnTo>
                    <a:pt x="659" y="1745"/>
                  </a:lnTo>
                  <a:lnTo>
                    <a:pt x="655" y="1745"/>
                  </a:lnTo>
                  <a:lnTo>
                    <a:pt x="655" y="1741"/>
                  </a:lnTo>
                  <a:lnTo>
                    <a:pt x="653" y="1741"/>
                  </a:lnTo>
                  <a:lnTo>
                    <a:pt x="650" y="1741"/>
                  </a:lnTo>
                  <a:lnTo>
                    <a:pt x="650" y="1745"/>
                  </a:lnTo>
                  <a:lnTo>
                    <a:pt x="650" y="1741"/>
                  </a:lnTo>
                  <a:lnTo>
                    <a:pt x="646" y="1741"/>
                  </a:lnTo>
                  <a:lnTo>
                    <a:pt x="646" y="1745"/>
                  </a:lnTo>
                  <a:lnTo>
                    <a:pt x="646" y="1741"/>
                  </a:lnTo>
                  <a:lnTo>
                    <a:pt x="646" y="1740"/>
                  </a:lnTo>
                  <a:lnTo>
                    <a:pt x="645" y="1740"/>
                  </a:lnTo>
                  <a:lnTo>
                    <a:pt x="645" y="1741"/>
                  </a:lnTo>
                  <a:lnTo>
                    <a:pt x="641" y="1741"/>
                  </a:lnTo>
                  <a:lnTo>
                    <a:pt x="641" y="1745"/>
                  </a:lnTo>
                  <a:lnTo>
                    <a:pt x="639" y="1745"/>
                  </a:lnTo>
                  <a:lnTo>
                    <a:pt x="636" y="1745"/>
                  </a:lnTo>
                  <a:lnTo>
                    <a:pt x="636" y="1747"/>
                  </a:lnTo>
                  <a:lnTo>
                    <a:pt x="634" y="1747"/>
                  </a:lnTo>
                  <a:lnTo>
                    <a:pt x="634" y="1750"/>
                  </a:lnTo>
                  <a:lnTo>
                    <a:pt x="630" y="1750"/>
                  </a:lnTo>
                  <a:lnTo>
                    <a:pt x="629" y="1750"/>
                  </a:lnTo>
                  <a:lnTo>
                    <a:pt x="629" y="1747"/>
                  </a:lnTo>
                  <a:lnTo>
                    <a:pt x="629" y="1750"/>
                  </a:lnTo>
                  <a:lnTo>
                    <a:pt x="625" y="1750"/>
                  </a:lnTo>
                  <a:lnTo>
                    <a:pt x="625" y="1747"/>
                  </a:lnTo>
                  <a:lnTo>
                    <a:pt x="623" y="1747"/>
                  </a:lnTo>
                  <a:lnTo>
                    <a:pt x="623" y="1750"/>
                  </a:lnTo>
                  <a:lnTo>
                    <a:pt x="620" y="1750"/>
                  </a:lnTo>
                  <a:lnTo>
                    <a:pt x="620" y="1752"/>
                  </a:lnTo>
                  <a:lnTo>
                    <a:pt x="618" y="1752"/>
                  </a:lnTo>
                  <a:lnTo>
                    <a:pt x="618" y="1755"/>
                  </a:lnTo>
                  <a:lnTo>
                    <a:pt x="615" y="1755"/>
                  </a:lnTo>
                  <a:lnTo>
                    <a:pt x="613" y="1755"/>
                  </a:lnTo>
                  <a:lnTo>
                    <a:pt x="613" y="1752"/>
                  </a:lnTo>
                  <a:lnTo>
                    <a:pt x="609" y="1752"/>
                  </a:lnTo>
                  <a:lnTo>
                    <a:pt x="608" y="1752"/>
                  </a:lnTo>
                  <a:lnTo>
                    <a:pt x="604" y="1752"/>
                  </a:lnTo>
                  <a:lnTo>
                    <a:pt x="602" y="1752"/>
                  </a:lnTo>
                  <a:lnTo>
                    <a:pt x="602" y="1755"/>
                  </a:lnTo>
                  <a:lnTo>
                    <a:pt x="599" y="1755"/>
                  </a:lnTo>
                  <a:lnTo>
                    <a:pt x="597" y="1755"/>
                  </a:lnTo>
                  <a:lnTo>
                    <a:pt x="594" y="1755"/>
                  </a:lnTo>
                  <a:lnTo>
                    <a:pt x="594" y="1752"/>
                  </a:lnTo>
                  <a:lnTo>
                    <a:pt x="592" y="1752"/>
                  </a:lnTo>
                  <a:lnTo>
                    <a:pt x="588" y="1752"/>
                  </a:lnTo>
                  <a:lnTo>
                    <a:pt x="587" y="1752"/>
                  </a:lnTo>
                  <a:lnTo>
                    <a:pt x="583" y="1752"/>
                  </a:lnTo>
                  <a:lnTo>
                    <a:pt x="581" y="1752"/>
                  </a:lnTo>
                  <a:lnTo>
                    <a:pt x="578" y="1752"/>
                  </a:lnTo>
                  <a:lnTo>
                    <a:pt x="576" y="1752"/>
                  </a:lnTo>
                  <a:lnTo>
                    <a:pt x="573" y="1752"/>
                  </a:lnTo>
                  <a:lnTo>
                    <a:pt x="573" y="1755"/>
                  </a:lnTo>
                  <a:lnTo>
                    <a:pt x="571" y="1755"/>
                  </a:lnTo>
                  <a:lnTo>
                    <a:pt x="571" y="1757"/>
                  </a:lnTo>
                  <a:lnTo>
                    <a:pt x="571" y="1761"/>
                  </a:lnTo>
                  <a:lnTo>
                    <a:pt x="571" y="1762"/>
                  </a:lnTo>
                  <a:lnTo>
                    <a:pt x="571" y="1766"/>
                  </a:lnTo>
                  <a:lnTo>
                    <a:pt x="571" y="1768"/>
                  </a:lnTo>
                  <a:lnTo>
                    <a:pt x="573" y="1768"/>
                  </a:lnTo>
                  <a:lnTo>
                    <a:pt x="571" y="1768"/>
                  </a:lnTo>
                  <a:lnTo>
                    <a:pt x="573" y="1768"/>
                  </a:lnTo>
                  <a:lnTo>
                    <a:pt x="573" y="1771"/>
                  </a:lnTo>
                  <a:lnTo>
                    <a:pt x="573" y="1773"/>
                  </a:lnTo>
                  <a:lnTo>
                    <a:pt x="571" y="1773"/>
                  </a:lnTo>
                  <a:lnTo>
                    <a:pt x="571" y="1776"/>
                  </a:lnTo>
                  <a:lnTo>
                    <a:pt x="571" y="1778"/>
                  </a:lnTo>
                  <a:lnTo>
                    <a:pt x="567" y="1778"/>
                  </a:lnTo>
                  <a:lnTo>
                    <a:pt x="567" y="1782"/>
                  </a:lnTo>
                  <a:lnTo>
                    <a:pt x="567" y="1783"/>
                  </a:lnTo>
                  <a:lnTo>
                    <a:pt x="566" y="1783"/>
                  </a:lnTo>
                  <a:lnTo>
                    <a:pt x="566" y="1787"/>
                  </a:lnTo>
                  <a:lnTo>
                    <a:pt x="566" y="1789"/>
                  </a:lnTo>
                  <a:lnTo>
                    <a:pt x="562" y="1789"/>
                  </a:lnTo>
                  <a:lnTo>
                    <a:pt x="562" y="1792"/>
                  </a:lnTo>
                  <a:lnTo>
                    <a:pt x="566" y="1792"/>
                  </a:lnTo>
                  <a:lnTo>
                    <a:pt x="562" y="1792"/>
                  </a:lnTo>
                  <a:lnTo>
                    <a:pt x="562" y="1794"/>
                  </a:lnTo>
                  <a:lnTo>
                    <a:pt x="562" y="1797"/>
                  </a:lnTo>
                  <a:lnTo>
                    <a:pt x="566" y="1797"/>
                  </a:lnTo>
                  <a:lnTo>
                    <a:pt x="566" y="1799"/>
                  </a:lnTo>
                  <a:lnTo>
                    <a:pt x="562" y="1799"/>
                  </a:lnTo>
                  <a:lnTo>
                    <a:pt x="562" y="1803"/>
                  </a:lnTo>
                  <a:lnTo>
                    <a:pt x="566" y="1803"/>
                  </a:lnTo>
                  <a:lnTo>
                    <a:pt x="562" y="1803"/>
                  </a:lnTo>
                  <a:lnTo>
                    <a:pt x="566" y="1803"/>
                  </a:lnTo>
                  <a:lnTo>
                    <a:pt x="566" y="1804"/>
                  </a:lnTo>
                  <a:lnTo>
                    <a:pt x="562" y="1804"/>
                  </a:lnTo>
                  <a:lnTo>
                    <a:pt x="562" y="1803"/>
                  </a:lnTo>
                  <a:lnTo>
                    <a:pt x="562" y="1804"/>
                  </a:lnTo>
                  <a:lnTo>
                    <a:pt x="562" y="1803"/>
                  </a:lnTo>
                  <a:lnTo>
                    <a:pt x="560" y="1803"/>
                  </a:lnTo>
                  <a:lnTo>
                    <a:pt x="560" y="1804"/>
                  </a:lnTo>
                  <a:lnTo>
                    <a:pt x="560" y="1803"/>
                  </a:lnTo>
                  <a:lnTo>
                    <a:pt x="560" y="1804"/>
                  </a:lnTo>
                  <a:lnTo>
                    <a:pt x="557" y="1804"/>
                  </a:lnTo>
                  <a:lnTo>
                    <a:pt x="557" y="1808"/>
                  </a:lnTo>
                  <a:lnTo>
                    <a:pt x="555" y="1808"/>
                  </a:lnTo>
                  <a:lnTo>
                    <a:pt x="555" y="1810"/>
                  </a:lnTo>
                  <a:lnTo>
                    <a:pt x="557" y="1810"/>
                  </a:lnTo>
                  <a:lnTo>
                    <a:pt x="557" y="1813"/>
                  </a:lnTo>
                  <a:lnTo>
                    <a:pt x="555" y="1813"/>
                  </a:lnTo>
                  <a:lnTo>
                    <a:pt x="557" y="1813"/>
                  </a:lnTo>
                  <a:lnTo>
                    <a:pt x="555" y="1813"/>
                  </a:lnTo>
                  <a:lnTo>
                    <a:pt x="555" y="1815"/>
                  </a:lnTo>
                  <a:lnTo>
                    <a:pt x="555" y="1818"/>
                  </a:lnTo>
                  <a:lnTo>
                    <a:pt x="555" y="1820"/>
                  </a:lnTo>
                  <a:lnTo>
                    <a:pt x="552" y="1820"/>
                  </a:lnTo>
                  <a:lnTo>
                    <a:pt x="555" y="1820"/>
                  </a:lnTo>
                  <a:lnTo>
                    <a:pt x="552" y="1820"/>
                  </a:lnTo>
                  <a:lnTo>
                    <a:pt x="552" y="1824"/>
                  </a:lnTo>
                  <a:lnTo>
                    <a:pt x="555" y="1824"/>
                  </a:lnTo>
                  <a:lnTo>
                    <a:pt x="552" y="1824"/>
                  </a:lnTo>
                  <a:lnTo>
                    <a:pt x="555" y="1824"/>
                  </a:lnTo>
                  <a:lnTo>
                    <a:pt x="552" y="1824"/>
                  </a:lnTo>
                  <a:lnTo>
                    <a:pt x="555" y="1824"/>
                  </a:lnTo>
                  <a:lnTo>
                    <a:pt x="552" y="1824"/>
                  </a:lnTo>
                  <a:lnTo>
                    <a:pt x="550" y="1824"/>
                  </a:lnTo>
                  <a:lnTo>
                    <a:pt x="550" y="1825"/>
                  </a:lnTo>
                  <a:lnTo>
                    <a:pt x="550" y="1829"/>
                  </a:lnTo>
                  <a:lnTo>
                    <a:pt x="550" y="1825"/>
                  </a:lnTo>
                  <a:lnTo>
                    <a:pt x="546" y="1825"/>
                  </a:lnTo>
                  <a:lnTo>
                    <a:pt x="546" y="1829"/>
                  </a:lnTo>
                  <a:lnTo>
                    <a:pt x="545" y="1829"/>
                  </a:lnTo>
                  <a:lnTo>
                    <a:pt x="541" y="1829"/>
                  </a:lnTo>
                  <a:lnTo>
                    <a:pt x="539" y="1829"/>
                  </a:lnTo>
                  <a:lnTo>
                    <a:pt x="539" y="1825"/>
                  </a:lnTo>
                  <a:lnTo>
                    <a:pt x="536" y="1825"/>
                  </a:lnTo>
                  <a:lnTo>
                    <a:pt x="534" y="1825"/>
                  </a:lnTo>
                  <a:lnTo>
                    <a:pt x="531" y="1825"/>
                  </a:lnTo>
                  <a:lnTo>
                    <a:pt x="531" y="1824"/>
                  </a:lnTo>
                  <a:lnTo>
                    <a:pt x="529" y="1824"/>
                  </a:lnTo>
                  <a:lnTo>
                    <a:pt x="529" y="1825"/>
                  </a:lnTo>
                  <a:lnTo>
                    <a:pt x="529" y="1829"/>
                  </a:lnTo>
                  <a:lnTo>
                    <a:pt x="529" y="1831"/>
                  </a:lnTo>
                  <a:lnTo>
                    <a:pt x="525" y="1831"/>
                  </a:lnTo>
                  <a:lnTo>
                    <a:pt x="525" y="1834"/>
                  </a:lnTo>
                  <a:lnTo>
                    <a:pt x="524" y="1834"/>
                  </a:lnTo>
                  <a:lnTo>
                    <a:pt x="520" y="1834"/>
                  </a:lnTo>
                  <a:lnTo>
                    <a:pt x="520" y="1838"/>
                  </a:lnTo>
                  <a:lnTo>
                    <a:pt x="518" y="1838"/>
                  </a:lnTo>
                  <a:lnTo>
                    <a:pt x="515" y="1838"/>
                  </a:lnTo>
                  <a:lnTo>
                    <a:pt x="513" y="1838"/>
                  </a:lnTo>
                  <a:lnTo>
                    <a:pt x="510" y="1838"/>
                  </a:lnTo>
                  <a:lnTo>
                    <a:pt x="510" y="1839"/>
                  </a:lnTo>
                  <a:lnTo>
                    <a:pt x="508" y="1839"/>
                  </a:lnTo>
                  <a:lnTo>
                    <a:pt x="508" y="1838"/>
                  </a:lnTo>
                  <a:lnTo>
                    <a:pt x="508" y="1839"/>
                  </a:lnTo>
                  <a:lnTo>
                    <a:pt x="504" y="1839"/>
                  </a:lnTo>
                  <a:lnTo>
                    <a:pt x="504" y="1838"/>
                  </a:lnTo>
                  <a:lnTo>
                    <a:pt x="504" y="1834"/>
                  </a:lnTo>
                  <a:lnTo>
                    <a:pt x="503" y="1834"/>
                  </a:lnTo>
                  <a:lnTo>
                    <a:pt x="499" y="1834"/>
                  </a:lnTo>
                  <a:lnTo>
                    <a:pt x="499" y="1831"/>
                  </a:lnTo>
                  <a:lnTo>
                    <a:pt x="497" y="1831"/>
                  </a:lnTo>
                  <a:lnTo>
                    <a:pt x="494" y="1831"/>
                  </a:lnTo>
                  <a:lnTo>
                    <a:pt x="492" y="1831"/>
                  </a:lnTo>
                  <a:lnTo>
                    <a:pt x="492" y="1829"/>
                  </a:lnTo>
                  <a:lnTo>
                    <a:pt x="489" y="1829"/>
                  </a:lnTo>
                  <a:lnTo>
                    <a:pt x="489" y="1825"/>
                  </a:lnTo>
                  <a:lnTo>
                    <a:pt x="487" y="1825"/>
                  </a:lnTo>
                  <a:lnTo>
                    <a:pt x="487" y="1824"/>
                  </a:lnTo>
                  <a:lnTo>
                    <a:pt x="483" y="1824"/>
                  </a:lnTo>
                  <a:lnTo>
                    <a:pt x="482" y="1824"/>
                  </a:lnTo>
                  <a:lnTo>
                    <a:pt x="482" y="1825"/>
                  </a:lnTo>
                  <a:lnTo>
                    <a:pt x="482" y="1829"/>
                  </a:lnTo>
                  <a:lnTo>
                    <a:pt x="482" y="1831"/>
                  </a:lnTo>
                  <a:lnTo>
                    <a:pt x="482" y="1834"/>
                  </a:lnTo>
                  <a:lnTo>
                    <a:pt x="478" y="1834"/>
                  </a:lnTo>
                  <a:lnTo>
                    <a:pt x="478" y="1838"/>
                  </a:lnTo>
                  <a:lnTo>
                    <a:pt x="478" y="1834"/>
                  </a:lnTo>
                  <a:lnTo>
                    <a:pt x="478" y="1838"/>
                  </a:lnTo>
                  <a:lnTo>
                    <a:pt x="476" y="1838"/>
                  </a:lnTo>
                  <a:lnTo>
                    <a:pt x="476" y="1839"/>
                  </a:lnTo>
                  <a:lnTo>
                    <a:pt x="476" y="1843"/>
                  </a:lnTo>
                  <a:lnTo>
                    <a:pt x="476" y="1845"/>
                  </a:lnTo>
                  <a:lnTo>
                    <a:pt x="473" y="1845"/>
                  </a:lnTo>
                  <a:lnTo>
                    <a:pt x="473" y="1848"/>
                  </a:lnTo>
                  <a:lnTo>
                    <a:pt x="473" y="1850"/>
                  </a:lnTo>
                  <a:lnTo>
                    <a:pt x="471" y="1850"/>
                  </a:lnTo>
                  <a:lnTo>
                    <a:pt x="473" y="1850"/>
                  </a:lnTo>
                  <a:lnTo>
                    <a:pt x="471" y="1850"/>
                  </a:lnTo>
                  <a:lnTo>
                    <a:pt x="471" y="1853"/>
                  </a:lnTo>
                  <a:lnTo>
                    <a:pt x="468" y="1853"/>
                  </a:lnTo>
                  <a:lnTo>
                    <a:pt x="464" y="1853"/>
                  </a:lnTo>
                  <a:lnTo>
                    <a:pt x="464" y="1850"/>
                  </a:lnTo>
                  <a:lnTo>
                    <a:pt x="462" y="1850"/>
                  </a:lnTo>
                  <a:lnTo>
                    <a:pt x="462" y="1853"/>
                  </a:lnTo>
                  <a:lnTo>
                    <a:pt x="459" y="1853"/>
                  </a:lnTo>
                  <a:lnTo>
                    <a:pt x="459" y="1855"/>
                  </a:lnTo>
                  <a:lnTo>
                    <a:pt x="457" y="1855"/>
                  </a:lnTo>
                  <a:lnTo>
                    <a:pt x="457" y="1859"/>
                  </a:lnTo>
                  <a:lnTo>
                    <a:pt x="457" y="1860"/>
                  </a:lnTo>
                  <a:lnTo>
                    <a:pt x="454" y="1860"/>
                  </a:lnTo>
                  <a:lnTo>
                    <a:pt x="454" y="1859"/>
                  </a:lnTo>
                  <a:lnTo>
                    <a:pt x="454" y="1860"/>
                  </a:lnTo>
                  <a:lnTo>
                    <a:pt x="454" y="1864"/>
                  </a:lnTo>
                  <a:lnTo>
                    <a:pt x="452" y="1864"/>
                  </a:lnTo>
                  <a:lnTo>
                    <a:pt x="448" y="1864"/>
                  </a:lnTo>
                  <a:lnTo>
                    <a:pt x="447" y="1864"/>
                  </a:lnTo>
                  <a:lnTo>
                    <a:pt x="447" y="1860"/>
                  </a:lnTo>
                  <a:lnTo>
                    <a:pt x="443" y="1860"/>
                  </a:lnTo>
                  <a:lnTo>
                    <a:pt x="443" y="1864"/>
                  </a:lnTo>
                  <a:lnTo>
                    <a:pt x="441" y="1864"/>
                  </a:lnTo>
                  <a:lnTo>
                    <a:pt x="441" y="1860"/>
                  </a:lnTo>
                  <a:lnTo>
                    <a:pt x="438" y="1860"/>
                  </a:lnTo>
                  <a:lnTo>
                    <a:pt x="436" y="1860"/>
                  </a:lnTo>
                  <a:lnTo>
                    <a:pt x="433" y="1860"/>
                  </a:lnTo>
                  <a:lnTo>
                    <a:pt x="433" y="1859"/>
                  </a:lnTo>
                  <a:lnTo>
                    <a:pt x="433" y="1860"/>
                  </a:lnTo>
                  <a:lnTo>
                    <a:pt x="431" y="1860"/>
                  </a:lnTo>
                  <a:lnTo>
                    <a:pt x="431" y="1859"/>
                  </a:lnTo>
                  <a:lnTo>
                    <a:pt x="427" y="1859"/>
                  </a:lnTo>
                  <a:lnTo>
                    <a:pt x="427" y="1860"/>
                  </a:lnTo>
                  <a:lnTo>
                    <a:pt x="426" y="1860"/>
                  </a:lnTo>
                  <a:lnTo>
                    <a:pt x="422" y="1860"/>
                  </a:lnTo>
                  <a:lnTo>
                    <a:pt x="422" y="1859"/>
                  </a:lnTo>
                  <a:lnTo>
                    <a:pt x="420" y="1859"/>
                  </a:lnTo>
                  <a:lnTo>
                    <a:pt x="417" y="1859"/>
                  </a:lnTo>
                  <a:lnTo>
                    <a:pt x="417" y="1855"/>
                  </a:lnTo>
                  <a:lnTo>
                    <a:pt x="415" y="1855"/>
                  </a:lnTo>
                  <a:lnTo>
                    <a:pt x="415" y="1859"/>
                  </a:lnTo>
                  <a:lnTo>
                    <a:pt x="415" y="1855"/>
                  </a:lnTo>
                  <a:lnTo>
                    <a:pt x="415" y="1859"/>
                  </a:lnTo>
                  <a:lnTo>
                    <a:pt x="412" y="1859"/>
                  </a:lnTo>
                  <a:lnTo>
                    <a:pt x="412" y="1860"/>
                  </a:lnTo>
                  <a:lnTo>
                    <a:pt x="412" y="1864"/>
                  </a:lnTo>
                  <a:lnTo>
                    <a:pt x="410" y="1864"/>
                  </a:lnTo>
                  <a:lnTo>
                    <a:pt x="406" y="1864"/>
                  </a:lnTo>
                  <a:lnTo>
                    <a:pt x="404" y="1864"/>
                  </a:lnTo>
                  <a:lnTo>
                    <a:pt x="404" y="1866"/>
                  </a:lnTo>
                  <a:lnTo>
                    <a:pt x="404" y="1864"/>
                  </a:lnTo>
                  <a:lnTo>
                    <a:pt x="401" y="1864"/>
                  </a:lnTo>
                  <a:lnTo>
                    <a:pt x="401" y="1866"/>
                  </a:lnTo>
                  <a:lnTo>
                    <a:pt x="399" y="1866"/>
                  </a:lnTo>
                  <a:lnTo>
                    <a:pt x="399" y="1864"/>
                  </a:lnTo>
                  <a:lnTo>
                    <a:pt x="401" y="1864"/>
                  </a:lnTo>
                  <a:lnTo>
                    <a:pt x="399" y="1864"/>
                  </a:lnTo>
                  <a:lnTo>
                    <a:pt x="401" y="1864"/>
                  </a:lnTo>
                  <a:lnTo>
                    <a:pt x="401" y="1860"/>
                  </a:lnTo>
                  <a:lnTo>
                    <a:pt x="399" y="1860"/>
                  </a:lnTo>
                  <a:lnTo>
                    <a:pt x="399" y="1859"/>
                  </a:lnTo>
                  <a:lnTo>
                    <a:pt x="396" y="1859"/>
                  </a:lnTo>
                  <a:lnTo>
                    <a:pt x="394" y="1859"/>
                  </a:lnTo>
                  <a:lnTo>
                    <a:pt x="390" y="1859"/>
                  </a:lnTo>
                  <a:lnTo>
                    <a:pt x="390" y="1855"/>
                  </a:lnTo>
                  <a:lnTo>
                    <a:pt x="389" y="1855"/>
                  </a:lnTo>
                  <a:lnTo>
                    <a:pt x="385" y="1855"/>
                  </a:lnTo>
                  <a:lnTo>
                    <a:pt x="385" y="1853"/>
                  </a:lnTo>
                  <a:lnTo>
                    <a:pt x="385" y="1850"/>
                  </a:lnTo>
                  <a:lnTo>
                    <a:pt x="383" y="1850"/>
                  </a:lnTo>
                  <a:lnTo>
                    <a:pt x="385" y="1850"/>
                  </a:lnTo>
                  <a:lnTo>
                    <a:pt x="385" y="1848"/>
                  </a:lnTo>
                  <a:lnTo>
                    <a:pt x="383" y="1848"/>
                  </a:lnTo>
                  <a:lnTo>
                    <a:pt x="383" y="1845"/>
                  </a:lnTo>
                  <a:lnTo>
                    <a:pt x="383" y="1843"/>
                  </a:lnTo>
                  <a:lnTo>
                    <a:pt x="380" y="1843"/>
                  </a:lnTo>
                  <a:lnTo>
                    <a:pt x="380" y="1845"/>
                  </a:lnTo>
                  <a:lnTo>
                    <a:pt x="378" y="1845"/>
                  </a:lnTo>
                  <a:lnTo>
                    <a:pt x="378" y="1848"/>
                  </a:lnTo>
                  <a:lnTo>
                    <a:pt x="375" y="1848"/>
                  </a:lnTo>
                  <a:lnTo>
                    <a:pt x="375" y="1845"/>
                  </a:lnTo>
                  <a:lnTo>
                    <a:pt x="375" y="1843"/>
                  </a:lnTo>
                  <a:lnTo>
                    <a:pt x="373" y="1843"/>
                  </a:lnTo>
                  <a:lnTo>
                    <a:pt x="373" y="1845"/>
                  </a:lnTo>
                  <a:lnTo>
                    <a:pt x="369" y="1845"/>
                  </a:lnTo>
                  <a:lnTo>
                    <a:pt x="369" y="1848"/>
                  </a:lnTo>
                  <a:lnTo>
                    <a:pt x="369" y="1850"/>
                  </a:lnTo>
                  <a:lnTo>
                    <a:pt x="369" y="1853"/>
                  </a:lnTo>
                  <a:lnTo>
                    <a:pt x="368" y="1853"/>
                  </a:lnTo>
                  <a:lnTo>
                    <a:pt x="364" y="1853"/>
                  </a:lnTo>
                  <a:lnTo>
                    <a:pt x="364" y="1855"/>
                  </a:lnTo>
                  <a:lnTo>
                    <a:pt x="362" y="1855"/>
                  </a:lnTo>
                  <a:lnTo>
                    <a:pt x="362" y="1859"/>
                  </a:lnTo>
                  <a:lnTo>
                    <a:pt x="362" y="1860"/>
                  </a:lnTo>
                  <a:lnTo>
                    <a:pt x="362" y="1864"/>
                  </a:lnTo>
                  <a:lnTo>
                    <a:pt x="359" y="1864"/>
                  </a:lnTo>
                  <a:lnTo>
                    <a:pt x="359" y="1866"/>
                  </a:lnTo>
                  <a:lnTo>
                    <a:pt x="362" y="1866"/>
                  </a:lnTo>
                  <a:lnTo>
                    <a:pt x="359" y="1866"/>
                  </a:lnTo>
                  <a:lnTo>
                    <a:pt x="362" y="1866"/>
                  </a:lnTo>
                  <a:lnTo>
                    <a:pt x="362" y="1869"/>
                  </a:lnTo>
                  <a:lnTo>
                    <a:pt x="362" y="1871"/>
                  </a:lnTo>
                  <a:lnTo>
                    <a:pt x="362" y="1874"/>
                  </a:lnTo>
                  <a:lnTo>
                    <a:pt x="359" y="1874"/>
                  </a:lnTo>
                  <a:lnTo>
                    <a:pt x="359" y="1871"/>
                  </a:lnTo>
                  <a:lnTo>
                    <a:pt x="357" y="1871"/>
                  </a:lnTo>
                  <a:lnTo>
                    <a:pt x="354" y="1871"/>
                  </a:lnTo>
                  <a:lnTo>
                    <a:pt x="352" y="1871"/>
                  </a:lnTo>
                  <a:lnTo>
                    <a:pt x="352" y="1874"/>
                  </a:lnTo>
                  <a:lnTo>
                    <a:pt x="348" y="1874"/>
                  </a:lnTo>
                  <a:lnTo>
                    <a:pt x="347" y="1874"/>
                  </a:lnTo>
                  <a:lnTo>
                    <a:pt x="343" y="1874"/>
                  </a:lnTo>
                  <a:lnTo>
                    <a:pt x="343" y="1871"/>
                  </a:lnTo>
                  <a:lnTo>
                    <a:pt x="341" y="1871"/>
                  </a:lnTo>
                  <a:lnTo>
                    <a:pt x="338" y="1871"/>
                  </a:lnTo>
                  <a:lnTo>
                    <a:pt x="336" y="1871"/>
                  </a:lnTo>
                  <a:lnTo>
                    <a:pt x="336" y="1869"/>
                  </a:lnTo>
                  <a:lnTo>
                    <a:pt x="333" y="1869"/>
                  </a:lnTo>
                  <a:lnTo>
                    <a:pt x="333" y="1866"/>
                  </a:lnTo>
                  <a:lnTo>
                    <a:pt x="333" y="1869"/>
                  </a:lnTo>
                  <a:lnTo>
                    <a:pt x="333" y="1866"/>
                  </a:lnTo>
                  <a:lnTo>
                    <a:pt x="333" y="1869"/>
                  </a:lnTo>
                  <a:lnTo>
                    <a:pt x="331" y="1869"/>
                  </a:lnTo>
                  <a:lnTo>
                    <a:pt x="327" y="1869"/>
                  </a:lnTo>
                  <a:lnTo>
                    <a:pt x="327" y="1871"/>
                  </a:lnTo>
                  <a:lnTo>
                    <a:pt x="326" y="1871"/>
                  </a:lnTo>
                  <a:lnTo>
                    <a:pt x="322" y="1871"/>
                  </a:lnTo>
                  <a:lnTo>
                    <a:pt x="320" y="1871"/>
                  </a:lnTo>
                  <a:lnTo>
                    <a:pt x="320" y="1874"/>
                  </a:lnTo>
                  <a:lnTo>
                    <a:pt x="320" y="1871"/>
                  </a:lnTo>
                  <a:lnTo>
                    <a:pt x="317" y="1874"/>
                  </a:lnTo>
                  <a:lnTo>
                    <a:pt x="317" y="1876"/>
                  </a:lnTo>
                  <a:lnTo>
                    <a:pt x="320" y="1876"/>
                  </a:lnTo>
                  <a:lnTo>
                    <a:pt x="317" y="1876"/>
                  </a:lnTo>
                  <a:lnTo>
                    <a:pt x="317" y="1880"/>
                  </a:lnTo>
                  <a:lnTo>
                    <a:pt x="315" y="1880"/>
                  </a:lnTo>
                  <a:lnTo>
                    <a:pt x="317" y="1880"/>
                  </a:lnTo>
                  <a:lnTo>
                    <a:pt x="315" y="1880"/>
                  </a:lnTo>
                  <a:lnTo>
                    <a:pt x="315" y="1881"/>
                  </a:lnTo>
                  <a:lnTo>
                    <a:pt x="312" y="1881"/>
                  </a:lnTo>
                  <a:lnTo>
                    <a:pt x="310" y="1881"/>
                  </a:lnTo>
                  <a:lnTo>
                    <a:pt x="310" y="1880"/>
                  </a:lnTo>
                  <a:lnTo>
                    <a:pt x="306" y="1880"/>
                  </a:lnTo>
                  <a:lnTo>
                    <a:pt x="306" y="1876"/>
                  </a:lnTo>
                  <a:lnTo>
                    <a:pt x="305" y="1876"/>
                  </a:lnTo>
                  <a:lnTo>
                    <a:pt x="305" y="1874"/>
                  </a:lnTo>
                  <a:lnTo>
                    <a:pt x="301" y="1874"/>
                  </a:lnTo>
                  <a:lnTo>
                    <a:pt x="301" y="1876"/>
                  </a:lnTo>
                  <a:lnTo>
                    <a:pt x="299" y="1876"/>
                  </a:lnTo>
                  <a:lnTo>
                    <a:pt x="299" y="1880"/>
                  </a:lnTo>
                  <a:lnTo>
                    <a:pt x="296" y="1876"/>
                  </a:lnTo>
                  <a:lnTo>
                    <a:pt x="299" y="1876"/>
                  </a:lnTo>
                  <a:lnTo>
                    <a:pt x="296" y="1876"/>
                  </a:lnTo>
                  <a:lnTo>
                    <a:pt x="294" y="1876"/>
                  </a:lnTo>
                  <a:lnTo>
                    <a:pt x="294" y="1880"/>
                  </a:lnTo>
                  <a:lnTo>
                    <a:pt x="291" y="1880"/>
                  </a:lnTo>
                  <a:lnTo>
                    <a:pt x="291" y="1881"/>
                  </a:lnTo>
                  <a:lnTo>
                    <a:pt x="289" y="1881"/>
                  </a:lnTo>
                  <a:lnTo>
                    <a:pt x="289" y="1885"/>
                  </a:lnTo>
                  <a:lnTo>
                    <a:pt x="285" y="1885"/>
                  </a:lnTo>
                  <a:lnTo>
                    <a:pt x="282" y="1885"/>
                  </a:lnTo>
                  <a:lnTo>
                    <a:pt x="280" y="1885"/>
                  </a:lnTo>
                  <a:lnTo>
                    <a:pt x="280" y="1887"/>
                  </a:lnTo>
                  <a:lnTo>
                    <a:pt x="277" y="1887"/>
                  </a:lnTo>
                  <a:lnTo>
                    <a:pt x="280" y="1887"/>
                  </a:lnTo>
                  <a:lnTo>
                    <a:pt x="277" y="1890"/>
                  </a:lnTo>
                  <a:lnTo>
                    <a:pt x="277" y="1892"/>
                  </a:lnTo>
                  <a:lnTo>
                    <a:pt x="280" y="1892"/>
                  </a:lnTo>
                  <a:lnTo>
                    <a:pt x="282" y="1892"/>
                  </a:lnTo>
                  <a:lnTo>
                    <a:pt x="282" y="1895"/>
                  </a:lnTo>
                  <a:lnTo>
                    <a:pt x="285" y="1895"/>
                  </a:lnTo>
                  <a:lnTo>
                    <a:pt x="289" y="1895"/>
                  </a:lnTo>
                  <a:lnTo>
                    <a:pt x="291" y="1895"/>
                  </a:lnTo>
                  <a:lnTo>
                    <a:pt x="291" y="1897"/>
                  </a:lnTo>
                  <a:lnTo>
                    <a:pt x="291" y="1901"/>
                  </a:lnTo>
                  <a:lnTo>
                    <a:pt x="291" y="1902"/>
                  </a:lnTo>
                  <a:lnTo>
                    <a:pt x="291" y="1906"/>
                  </a:lnTo>
                  <a:lnTo>
                    <a:pt x="291" y="1902"/>
                  </a:lnTo>
                  <a:lnTo>
                    <a:pt x="291" y="1906"/>
                  </a:lnTo>
                  <a:lnTo>
                    <a:pt x="289" y="1906"/>
                  </a:lnTo>
                  <a:lnTo>
                    <a:pt x="285" y="1906"/>
                  </a:lnTo>
                  <a:lnTo>
                    <a:pt x="285" y="1908"/>
                  </a:lnTo>
                  <a:lnTo>
                    <a:pt x="289" y="1908"/>
                  </a:lnTo>
                  <a:lnTo>
                    <a:pt x="289" y="1911"/>
                  </a:lnTo>
                  <a:lnTo>
                    <a:pt x="289" y="1913"/>
                  </a:lnTo>
                  <a:lnTo>
                    <a:pt x="291" y="1913"/>
                  </a:lnTo>
                  <a:lnTo>
                    <a:pt x="289" y="1913"/>
                  </a:lnTo>
                  <a:lnTo>
                    <a:pt x="289" y="1916"/>
                  </a:lnTo>
                  <a:lnTo>
                    <a:pt x="289" y="1913"/>
                  </a:lnTo>
                  <a:lnTo>
                    <a:pt x="289" y="1916"/>
                  </a:lnTo>
                  <a:lnTo>
                    <a:pt x="285" y="1916"/>
                  </a:lnTo>
                  <a:lnTo>
                    <a:pt x="282" y="1916"/>
                  </a:lnTo>
                  <a:lnTo>
                    <a:pt x="280" y="1916"/>
                  </a:lnTo>
                  <a:lnTo>
                    <a:pt x="277" y="1916"/>
                  </a:lnTo>
                  <a:lnTo>
                    <a:pt x="277" y="1918"/>
                  </a:lnTo>
                  <a:lnTo>
                    <a:pt x="275" y="1918"/>
                  </a:lnTo>
                  <a:lnTo>
                    <a:pt x="275" y="1922"/>
                  </a:lnTo>
                  <a:lnTo>
                    <a:pt x="275" y="1918"/>
                  </a:lnTo>
                  <a:lnTo>
                    <a:pt x="275" y="1922"/>
                  </a:lnTo>
                  <a:lnTo>
                    <a:pt x="271" y="1922"/>
                  </a:lnTo>
                  <a:lnTo>
                    <a:pt x="271" y="1923"/>
                  </a:lnTo>
                  <a:lnTo>
                    <a:pt x="271" y="1927"/>
                  </a:lnTo>
                  <a:lnTo>
                    <a:pt x="271" y="1929"/>
                  </a:lnTo>
                  <a:lnTo>
                    <a:pt x="270" y="1929"/>
                  </a:lnTo>
                  <a:lnTo>
                    <a:pt x="270" y="1927"/>
                  </a:lnTo>
                  <a:lnTo>
                    <a:pt x="270" y="1929"/>
                  </a:lnTo>
                  <a:lnTo>
                    <a:pt x="266" y="1929"/>
                  </a:lnTo>
                  <a:lnTo>
                    <a:pt x="266" y="1932"/>
                  </a:lnTo>
                  <a:lnTo>
                    <a:pt x="264" y="1932"/>
                  </a:lnTo>
                  <a:lnTo>
                    <a:pt x="261" y="1932"/>
                  </a:lnTo>
                  <a:lnTo>
                    <a:pt x="259" y="1932"/>
                  </a:lnTo>
                  <a:lnTo>
                    <a:pt x="259" y="1934"/>
                  </a:lnTo>
                  <a:lnTo>
                    <a:pt x="259" y="1937"/>
                  </a:lnTo>
                  <a:lnTo>
                    <a:pt x="256" y="1937"/>
                  </a:lnTo>
                  <a:lnTo>
                    <a:pt x="256" y="1939"/>
                  </a:lnTo>
                  <a:lnTo>
                    <a:pt x="259" y="1939"/>
                  </a:lnTo>
                  <a:lnTo>
                    <a:pt x="261" y="1939"/>
                  </a:lnTo>
                  <a:lnTo>
                    <a:pt x="264" y="1943"/>
                  </a:lnTo>
                  <a:lnTo>
                    <a:pt x="261" y="1943"/>
                  </a:lnTo>
                  <a:lnTo>
                    <a:pt x="261" y="1944"/>
                  </a:lnTo>
                  <a:lnTo>
                    <a:pt x="261" y="1948"/>
                  </a:lnTo>
                  <a:lnTo>
                    <a:pt x="264" y="1948"/>
                  </a:lnTo>
                  <a:lnTo>
                    <a:pt x="261" y="1948"/>
                  </a:lnTo>
                  <a:lnTo>
                    <a:pt x="264" y="1948"/>
                  </a:lnTo>
                  <a:lnTo>
                    <a:pt x="264" y="1950"/>
                  </a:lnTo>
                  <a:lnTo>
                    <a:pt x="261" y="1950"/>
                  </a:lnTo>
                  <a:lnTo>
                    <a:pt x="264" y="1950"/>
                  </a:lnTo>
                  <a:lnTo>
                    <a:pt x="264" y="1953"/>
                  </a:lnTo>
                  <a:lnTo>
                    <a:pt x="261" y="1953"/>
                  </a:lnTo>
                  <a:lnTo>
                    <a:pt x="261" y="1955"/>
                  </a:lnTo>
                  <a:lnTo>
                    <a:pt x="261" y="1953"/>
                  </a:lnTo>
                  <a:lnTo>
                    <a:pt x="261" y="1955"/>
                  </a:lnTo>
                  <a:lnTo>
                    <a:pt x="259" y="1955"/>
                  </a:lnTo>
                  <a:lnTo>
                    <a:pt x="256" y="1955"/>
                  </a:lnTo>
                  <a:lnTo>
                    <a:pt x="256" y="1953"/>
                  </a:lnTo>
                  <a:lnTo>
                    <a:pt x="254" y="1953"/>
                  </a:lnTo>
                  <a:lnTo>
                    <a:pt x="256" y="1953"/>
                  </a:lnTo>
                  <a:lnTo>
                    <a:pt x="254" y="1953"/>
                  </a:lnTo>
                  <a:lnTo>
                    <a:pt x="256" y="1953"/>
                  </a:lnTo>
                  <a:lnTo>
                    <a:pt x="254" y="1953"/>
                  </a:lnTo>
                  <a:lnTo>
                    <a:pt x="254" y="1950"/>
                  </a:lnTo>
                  <a:lnTo>
                    <a:pt x="250" y="1950"/>
                  </a:lnTo>
                  <a:lnTo>
                    <a:pt x="250" y="1953"/>
                  </a:lnTo>
                  <a:lnTo>
                    <a:pt x="250" y="1950"/>
                  </a:lnTo>
                  <a:lnTo>
                    <a:pt x="250" y="1953"/>
                  </a:lnTo>
                  <a:lnTo>
                    <a:pt x="250" y="1950"/>
                  </a:lnTo>
                  <a:lnTo>
                    <a:pt x="249" y="1950"/>
                  </a:lnTo>
                  <a:lnTo>
                    <a:pt x="245" y="1950"/>
                  </a:lnTo>
                  <a:lnTo>
                    <a:pt x="245" y="1948"/>
                  </a:lnTo>
                  <a:lnTo>
                    <a:pt x="243" y="1948"/>
                  </a:lnTo>
                  <a:lnTo>
                    <a:pt x="245" y="1948"/>
                  </a:lnTo>
                  <a:lnTo>
                    <a:pt x="243" y="1948"/>
                  </a:lnTo>
                  <a:lnTo>
                    <a:pt x="245" y="1948"/>
                  </a:lnTo>
                  <a:lnTo>
                    <a:pt x="245" y="1944"/>
                  </a:lnTo>
                  <a:lnTo>
                    <a:pt x="243" y="1944"/>
                  </a:lnTo>
                  <a:lnTo>
                    <a:pt x="240" y="1944"/>
                  </a:lnTo>
                  <a:lnTo>
                    <a:pt x="240" y="1943"/>
                  </a:lnTo>
                  <a:lnTo>
                    <a:pt x="240" y="1939"/>
                  </a:lnTo>
                  <a:lnTo>
                    <a:pt x="240" y="1937"/>
                  </a:lnTo>
                  <a:lnTo>
                    <a:pt x="238" y="1937"/>
                  </a:lnTo>
                  <a:lnTo>
                    <a:pt x="238" y="1934"/>
                  </a:lnTo>
                  <a:lnTo>
                    <a:pt x="235" y="1934"/>
                  </a:lnTo>
                  <a:lnTo>
                    <a:pt x="235" y="1932"/>
                  </a:lnTo>
                  <a:lnTo>
                    <a:pt x="233" y="1932"/>
                  </a:lnTo>
                  <a:lnTo>
                    <a:pt x="233" y="1929"/>
                  </a:lnTo>
                  <a:lnTo>
                    <a:pt x="235" y="1929"/>
                  </a:lnTo>
                  <a:lnTo>
                    <a:pt x="233" y="1929"/>
                  </a:lnTo>
                  <a:lnTo>
                    <a:pt x="233" y="1927"/>
                  </a:lnTo>
                  <a:lnTo>
                    <a:pt x="233" y="1923"/>
                  </a:lnTo>
                  <a:lnTo>
                    <a:pt x="233" y="1922"/>
                  </a:lnTo>
                  <a:lnTo>
                    <a:pt x="229" y="1922"/>
                  </a:lnTo>
                  <a:lnTo>
                    <a:pt x="229" y="1918"/>
                  </a:lnTo>
                  <a:lnTo>
                    <a:pt x="228" y="1918"/>
                  </a:lnTo>
                  <a:lnTo>
                    <a:pt x="228" y="1916"/>
                  </a:lnTo>
                  <a:lnTo>
                    <a:pt x="229" y="1916"/>
                  </a:lnTo>
                  <a:lnTo>
                    <a:pt x="228" y="1916"/>
                  </a:lnTo>
                  <a:lnTo>
                    <a:pt x="228" y="1918"/>
                  </a:lnTo>
                  <a:lnTo>
                    <a:pt x="228" y="1922"/>
                  </a:lnTo>
                  <a:lnTo>
                    <a:pt x="224" y="1922"/>
                  </a:lnTo>
                  <a:lnTo>
                    <a:pt x="224" y="1923"/>
                  </a:lnTo>
                  <a:lnTo>
                    <a:pt x="222" y="1923"/>
                  </a:lnTo>
                  <a:lnTo>
                    <a:pt x="222" y="1927"/>
                  </a:lnTo>
                  <a:lnTo>
                    <a:pt x="222" y="1923"/>
                  </a:lnTo>
                  <a:lnTo>
                    <a:pt x="219" y="1923"/>
                  </a:lnTo>
                  <a:lnTo>
                    <a:pt x="219" y="1922"/>
                  </a:lnTo>
                  <a:lnTo>
                    <a:pt x="219" y="1918"/>
                  </a:lnTo>
                  <a:lnTo>
                    <a:pt x="222" y="1918"/>
                  </a:lnTo>
                  <a:lnTo>
                    <a:pt x="222" y="1916"/>
                  </a:lnTo>
                  <a:lnTo>
                    <a:pt x="222" y="1913"/>
                  </a:lnTo>
                  <a:lnTo>
                    <a:pt x="219" y="1913"/>
                  </a:lnTo>
                  <a:lnTo>
                    <a:pt x="222" y="1913"/>
                  </a:lnTo>
                  <a:lnTo>
                    <a:pt x="222" y="1911"/>
                  </a:lnTo>
                  <a:lnTo>
                    <a:pt x="222" y="1908"/>
                  </a:lnTo>
                  <a:lnTo>
                    <a:pt x="224" y="1908"/>
                  </a:lnTo>
                  <a:lnTo>
                    <a:pt x="224" y="1906"/>
                  </a:lnTo>
                  <a:lnTo>
                    <a:pt x="222" y="1906"/>
                  </a:lnTo>
                  <a:lnTo>
                    <a:pt x="222" y="1902"/>
                  </a:lnTo>
                  <a:lnTo>
                    <a:pt x="219" y="1902"/>
                  </a:lnTo>
                  <a:lnTo>
                    <a:pt x="217" y="1902"/>
                  </a:lnTo>
                  <a:lnTo>
                    <a:pt x="219" y="1902"/>
                  </a:lnTo>
                  <a:lnTo>
                    <a:pt x="219" y="1901"/>
                  </a:lnTo>
                  <a:lnTo>
                    <a:pt x="219" y="1897"/>
                  </a:lnTo>
                  <a:lnTo>
                    <a:pt x="222" y="1897"/>
                  </a:lnTo>
                  <a:lnTo>
                    <a:pt x="222" y="1901"/>
                  </a:lnTo>
                  <a:lnTo>
                    <a:pt x="224" y="1901"/>
                  </a:lnTo>
                  <a:lnTo>
                    <a:pt x="224" y="1897"/>
                  </a:lnTo>
                  <a:lnTo>
                    <a:pt x="228" y="1897"/>
                  </a:lnTo>
                  <a:lnTo>
                    <a:pt x="229" y="1895"/>
                  </a:lnTo>
                  <a:lnTo>
                    <a:pt x="233" y="1892"/>
                  </a:lnTo>
                  <a:lnTo>
                    <a:pt x="229" y="1892"/>
                  </a:lnTo>
                  <a:lnTo>
                    <a:pt x="229" y="1890"/>
                  </a:lnTo>
                  <a:lnTo>
                    <a:pt x="228" y="1890"/>
                  </a:lnTo>
                  <a:lnTo>
                    <a:pt x="228" y="1887"/>
                  </a:lnTo>
                  <a:lnTo>
                    <a:pt x="224" y="1887"/>
                  </a:lnTo>
                  <a:lnTo>
                    <a:pt x="222" y="1887"/>
                  </a:lnTo>
                  <a:lnTo>
                    <a:pt x="224" y="1887"/>
                  </a:lnTo>
                  <a:lnTo>
                    <a:pt x="224" y="1885"/>
                  </a:lnTo>
                  <a:lnTo>
                    <a:pt x="224" y="1881"/>
                  </a:lnTo>
                  <a:lnTo>
                    <a:pt x="224" y="1880"/>
                  </a:lnTo>
                  <a:lnTo>
                    <a:pt x="224" y="1876"/>
                  </a:lnTo>
                  <a:lnTo>
                    <a:pt x="222" y="1876"/>
                  </a:lnTo>
                  <a:lnTo>
                    <a:pt x="219" y="1876"/>
                  </a:lnTo>
                  <a:lnTo>
                    <a:pt x="219" y="1874"/>
                  </a:lnTo>
                  <a:lnTo>
                    <a:pt x="222" y="1874"/>
                  </a:lnTo>
                  <a:lnTo>
                    <a:pt x="222" y="1871"/>
                  </a:lnTo>
                  <a:lnTo>
                    <a:pt x="222" y="1869"/>
                  </a:lnTo>
                  <a:lnTo>
                    <a:pt x="222" y="1871"/>
                  </a:lnTo>
                  <a:lnTo>
                    <a:pt x="219" y="1871"/>
                  </a:lnTo>
                  <a:lnTo>
                    <a:pt x="219" y="1869"/>
                  </a:lnTo>
                  <a:lnTo>
                    <a:pt x="219" y="1871"/>
                  </a:lnTo>
                  <a:lnTo>
                    <a:pt x="219" y="1869"/>
                  </a:lnTo>
                  <a:lnTo>
                    <a:pt x="217" y="1869"/>
                  </a:lnTo>
                  <a:lnTo>
                    <a:pt x="217" y="1871"/>
                  </a:lnTo>
                  <a:lnTo>
                    <a:pt x="217" y="1869"/>
                  </a:lnTo>
                  <a:lnTo>
                    <a:pt x="217" y="1866"/>
                  </a:lnTo>
                  <a:lnTo>
                    <a:pt x="214" y="1866"/>
                  </a:lnTo>
                  <a:lnTo>
                    <a:pt x="217" y="1864"/>
                  </a:lnTo>
                  <a:lnTo>
                    <a:pt x="214" y="1864"/>
                  </a:lnTo>
                  <a:lnTo>
                    <a:pt x="212" y="1864"/>
                  </a:lnTo>
                  <a:lnTo>
                    <a:pt x="212" y="1860"/>
                  </a:lnTo>
                  <a:lnTo>
                    <a:pt x="214" y="1860"/>
                  </a:lnTo>
                  <a:lnTo>
                    <a:pt x="214" y="1859"/>
                  </a:lnTo>
                  <a:lnTo>
                    <a:pt x="212" y="1859"/>
                  </a:lnTo>
                  <a:lnTo>
                    <a:pt x="212" y="1855"/>
                  </a:lnTo>
                  <a:lnTo>
                    <a:pt x="212" y="1853"/>
                  </a:lnTo>
                  <a:lnTo>
                    <a:pt x="212" y="1850"/>
                  </a:lnTo>
                  <a:lnTo>
                    <a:pt x="214" y="1850"/>
                  </a:lnTo>
                  <a:lnTo>
                    <a:pt x="214" y="1848"/>
                  </a:lnTo>
                  <a:lnTo>
                    <a:pt x="217" y="1848"/>
                  </a:lnTo>
                  <a:lnTo>
                    <a:pt x="217" y="1845"/>
                  </a:lnTo>
                  <a:lnTo>
                    <a:pt x="214" y="1845"/>
                  </a:lnTo>
                  <a:lnTo>
                    <a:pt x="214" y="1843"/>
                  </a:lnTo>
                  <a:lnTo>
                    <a:pt x="212" y="1843"/>
                  </a:lnTo>
                  <a:lnTo>
                    <a:pt x="212" y="1839"/>
                  </a:lnTo>
                  <a:lnTo>
                    <a:pt x="208" y="1839"/>
                  </a:lnTo>
                  <a:lnTo>
                    <a:pt x="212" y="1839"/>
                  </a:lnTo>
                  <a:lnTo>
                    <a:pt x="212" y="1838"/>
                  </a:lnTo>
                  <a:lnTo>
                    <a:pt x="208" y="1838"/>
                  </a:lnTo>
                  <a:lnTo>
                    <a:pt x="208" y="1839"/>
                  </a:lnTo>
                  <a:lnTo>
                    <a:pt x="207" y="1839"/>
                  </a:lnTo>
                  <a:lnTo>
                    <a:pt x="203" y="1838"/>
                  </a:lnTo>
                  <a:lnTo>
                    <a:pt x="203" y="1834"/>
                  </a:lnTo>
                  <a:lnTo>
                    <a:pt x="203" y="1838"/>
                  </a:lnTo>
                  <a:lnTo>
                    <a:pt x="201" y="1838"/>
                  </a:lnTo>
                  <a:lnTo>
                    <a:pt x="201" y="1834"/>
                  </a:lnTo>
                  <a:lnTo>
                    <a:pt x="201" y="1831"/>
                  </a:lnTo>
                  <a:lnTo>
                    <a:pt x="198" y="1831"/>
                  </a:lnTo>
                  <a:lnTo>
                    <a:pt x="198" y="1829"/>
                  </a:lnTo>
                  <a:lnTo>
                    <a:pt x="196" y="1829"/>
                  </a:lnTo>
                  <a:lnTo>
                    <a:pt x="196" y="1825"/>
                  </a:lnTo>
                  <a:lnTo>
                    <a:pt x="196" y="1824"/>
                  </a:lnTo>
                  <a:lnTo>
                    <a:pt x="198" y="1824"/>
                  </a:lnTo>
                  <a:lnTo>
                    <a:pt x="196" y="1824"/>
                  </a:lnTo>
                  <a:lnTo>
                    <a:pt x="196" y="1820"/>
                  </a:lnTo>
                  <a:lnTo>
                    <a:pt x="193" y="1820"/>
                  </a:lnTo>
                  <a:lnTo>
                    <a:pt x="193" y="1824"/>
                  </a:lnTo>
                  <a:lnTo>
                    <a:pt x="191" y="1824"/>
                  </a:lnTo>
                  <a:lnTo>
                    <a:pt x="191" y="1820"/>
                  </a:lnTo>
                  <a:lnTo>
                    <a:pt x="187" y="1820"/>
                  </a:lnTo>
                  <a:lnTo>
                    <a:pt x="187" y="1824"/>
                  </a:lnTo>
                  <a:lnTo>
                    <a:pt x="187" y="1820"/>
                  </a:lnTo>
                  <a:lnTo>
                    <a:pt x="187" y="1818"/>
                  </a:lnTo>
                  <a:lnTo>
                    <a:pt x="186" y="1818"/>
                  </a:lnTo>
                  <a:lnTo>
                    <a:pt x="186" y="1815"/>
                  </a:lnTo>
                  <a:lnTo>
                    <a:pt x="182" y="1815"/>
                  </a:lnTo>
                  <a:lnTo>
                    <a:pt x="182" y="1813"/>
                  </a:lnTo>
                  <a:lnTo>
                    <a:pt x="180" y="1813"/>
                  </a:lnTo>
                  <a:lnTo>
                    <a:pt x="182" y="1813"/>
                  </a:lnTo>
                  <a:lnTo>
                    <a:pt x="182" y="1810"/>
                  </a:lnTo>
                  <a:lnTo>
                    <a:pt x="186" y="1810"/>
                  </a:lnTo>
                  <a:lnTo>
                    <a:pt x="186" y="1808"/>
                  </a:lnTo>
                  <a:lnTo>
                    <a:pt x="186" y="1804"/>
                  </a:lnTo>
                  <a:lnTo>
                    <a:pt x="187" y="1804"/>
                  </a:lnTo>
                  <a:lnTo>
                    <a:pt x="186" y="1804"/>
                  </a:lnTo>
                  <a:lnTo>
                    <a:pt x="186" y="1803"/>
                  </a:lnTo>
                  <a:lnTo>
                    <a:pt x="186" y="1799"/>
                  </a:lnTo>
                  <a:lnTo>
                    <a:pt x="182" y="1799"/>
                  </a:lnTo>
                  <a:lnTo>
                    <a:pt x="182" y="1803"/>
                  </a:lnTo>
                  <a:lnTo>
                    <a:pt x="182" y="1799"/>
                  </a:lnTo>
                  <a:lnTo>
                    <a:pt x="180" y="1799"/>
                  </a:lnTo>
                  <a:lnTo>
                    <a:pt x="180" y="1797"/>
                  </a:lnTo>
                  <a:lnTo>
                    <a:pt x="180" y="1794"/>
                  </a:lnTo>
                  <a:lnTo>
                    <a:pt x="180" y="1792"/>
                  </a:lnTo>
                  <a:lnTo>
                    <a:pt x="177" y="1792"/>
                  </a:lnTo>
                  <a:lnTo>
                    <a:pt x="180" y="1792"/>
                  </a:lnTo>
                  <a:lnTo>
                    <a:pt x="177" y="1792"/>
                  </a:lnTo>
                  <a:lnTo>
                    <a:pt x="177" y="1789"/>
                  </a:lnTo>
                  <a:lnTo>
                    <a:pt x="175" y="1789"/>
                  </a:lnTo>
                  <a:lnTo>
                    <a:pt x="171" y="1789"/>
                  </a:lnTo>
                  <a:lnTo>
                    <a:pt x="171" y="1787"/>
                  </a:lnTo>
                  <a:lnTo>
                    <a:pt x="175" y="1787"/>
                  </a:lnTo>
                  <a:lnTo>
                    <a:pt x="171" y="1787"/>
                  </a:lnTo>
                  <a:lnTo>
                    <a:pt x="171" y="1783"/>
                  </a:lnTo>
                  <a:lnTo>
                    <a:pt x="170" y="1783"/>
                  </a:lnTo>
                  <a:lnTo>
                    <a:pt x="170" y="1787"/>
                  </a:lnTo>
                  <a:lnTo>
                    <a:pt x="170" y="1783"/>
                  </a:lnTo>
                  <a:lnTo>
                    <a:pt x="166" y="1783"/>
                  </a:lnTo>
                  <a:lnTo>
                    <a:pt x="166" y="1782"/>
                  </a:lnTo>
                  <a:lnTo>
                    <a:pt x="170" y="1782"/>
                  </a:lnTo>
                  <a:lnTo>
                    <a:pt x="166" y="1782"/>
                  </a:lnTo>
                  <a:lnTo>
                    <a:pt x="170" y="1782"/>
                  </a:lnTo>
                  <a:lnTo>
                    <a:pt x="170" y="1778"/>
                  </a:lnTo>
                  <a:lnTo>
                    <a:pt x="171" y="1778"/>
                  </a:lnTo>
                  <a:lnTo>
                    <a:pt x="171" y="1776"/>
                  </a:lnTo>
                  <a:lnTo>
                    <a:pt x="175" y="1776"/>
                  </a:lnTo>
                  <a:lnTo>
                    <a:pt x="177" y="1776"/>
                  </a:lnTo>
                  <a:lnTo>
                    <a:pt x="177" y="1773"/>
                  </a:lnTo>
                  <a:lnTo>
                    <a:pt x="177" y="1771"/>
                  </a:lnTo>
                  <a:lnTo>
                    <a:pt x="175" y="1771"/>
                  </a:lnTo>
                  <a:lnTo>
                    <a:pt x="175" y="1768"/>
                  </a:lnTo>
                  <a:lnTo>
                    <a:pt x="175" y="1771"/>
                  </a:lnTo>
                  <a:lnTo>
                    <a:pt x="175" y="1768"/>
                  </a:lnTo>
                  <a:lnTo>
                    <a:pt x="175" y="1766"/>
                  </a:lnTo>
                  <a:lnTo>
                    <a:pt x="175" y="1762"/>
                  </a:lnTo>
                  <a:lnTo>
                    <a:pt x="171" y="1762"/>
                  </a:lnTo>
                  <a:lnTo>
                    <a:pt x="171" y="1761"/>
                  </a:lnTo>
                  <a:lnTo>
                    <a:pt x="171" y="1757"/>
                  </a:lnTo>
                  <a:lnTo>
                    <a:pt x="170" y="1757"/>
                  </a:lnTo>
                  <a:lnTo>
                    <a:pt x="170" y="1755"/>
                  </a:lnTo>
                  <a:lnTo>
                    <a:pt x="171" y="1755"/>
                  </a:lnTo>
                  <a:lnTo>
                    <a:pt x="175" y="1755"/>
                  </a:lnTo>
                  <a:lnTo>
                    <a:pt x="175" y="1752"/>
                  </a:lnTo>
                  <a:lnTo>
                    <a:pt x="177" y="1752"/>
                  </a:lnTo>
                  <a:lnTo>
                    <a:pt x="177" y="1750"/>
                  </a:lnTo>
                  <a:lnTo>
                    <a:pt x="175" y="1750"/>
                  </a:lnTo>
                  <a:lnTo>
                    <a:pt x="177" y="1750"/>
                  </a:lnTo>
                  <a:lnTo>
                    <a:pt x="177" y="1747"/>
                  </a:lnTo>
                  <a:lnTo>
                    <a:pt x="175" y="1747"/>
                  </a:lnTo>
                  <a:lnTo>
                    <a:pt x="175" y="1745"/>
                  </a:lnTo>
                  <a:lnTo>
                    <a:pt x="171" y="1745"/>
                  </a:lnTo>
                  <a:lnTo>
                    <a:pt x="171" y="1741"/>
                  </a:lnTo>
                  <a:lnTo>
                    <a:pt x="170" y="1741"/>
                  </a:lnTo>
                  <a:lnTo>
                    <a:pt x="171" y="1741"/>
                  </a:lnTo>
                  <a:lnTo>
                    <a:pt x="171" y="1740"/>
                  </a:lnTo>
                  <a:lnTo>
                    <a:pt x="175" y="1740"/>
                  </a:lnTo>
                  <a:lnTo>
                    <a:pt x="175" y="1736"/>
                  </a:lnTo>
                  <a:lnTo>
                    <a:pt x="171" y="1736"/>
                  </a:lnTo>
                  <a:lnTo>
                    <a:pt x="175" y="1734"/>
                  </a:lnTo>
                  <a:lnTo>
                    <a:pt x="171" y="1734"/>
                  </a:lnTo>
                  <a:lnTo>
                    <a:pt x="170" y="1734"/>
                  </a:lnTo>
                  <a:lnTo>
                    <a:pt x="171" y="1734"/>
                  </a:lnTo>
                  <a:lnTo>
                    <a:pt x="170" y="1734"/>
                  </a:lnTo>
                  <a:lnTo>
                    <a:pt x="170" y="1731"/>
                  </a:lnTo>
                  <a:lnTo>
                    <a:pt x="170" y="1729"/>
                  </a:lnTo>
                  <a:lnTo>
                    <a:pt x="171" y="1729"/>
                  </a:lnTo>
                  <a:lnTo>
                    <a:pt x="175" y="1729"/>
                  </a:lnTo>
                  <a:lnTo>
                    <a:pt x="175" y="1726"/>
                  </a:lnTo>
                  <a:lnTo>
                    <a:pt x="177" y="1726"/>
                  </a:lnTo>
                  <a:lnTo>
                    <a:pt x="177" y="1724"/>
                  </a:lnTo>
                  <a:lnTo>
                    <a:pt x="180" y="1724"/>
                  </a:lnTo>
                  <a:lnTo>
                    <a:pt x="177" y="1720"/>
                  </a:lnTo>
                  <a:lnTo>
                    <a:pt x="180" y="1720"/>
                  </a:lnTo>
                  <a:lnTo>
                    <a:pt x="180" y="1718"/>
                  </a:lnTo>
                  <a:lnTo>
                    <a:pt x="177" y="1718"/>
                  </a:lnTo>
                  <a:lnTo>
                    <a:pt x="180" y="1718"/>
                  </a:lnTo>
                  <a:lnTo>
                    <a:pt x="180" y="1715"/>
                  </a:lnTo>
                  <a:lnTo>
                    <a:pt x="177" y="1715"/>
                  </a:lnTo>
                  <a:lnTo>
                    <a:pt x="177" y="1713"/>
                  </a:lnTo>
                  <a:lnTo>
                    <a:pt x="175" y="1713"/>
                  </a:lnTo>
                  <a:lnTo>
                    <a:pt x="171" y="1713"/>
                  </a:lnTo>
                  <a:lnTo>
                    <a:pt x="170" y="1713"/>
                  </a:lnTo>
                  <a:lnTo>
                    <a:pt x="170" y="1710"/>
                  </a:lnTo>
                  <a:lnTo>
                    <a:pt x="166" y="1710"/>
                  </a:lnTo>
                  <a:lnTo>
                    <a:pt x="166" y="1713"/>
                  </a:lnTo>
                  <a:lnTo>
                    <a:pt x="166" y="1710"/>
                  </a:lnTo>
                  <a:lnTo>
                    <a:pt x="166" y="1713"/>
                  </a:lnTo>
                  <a:lnTo>
                    <a:pt x="164" y="1713"/>
                  </a:lnTo>
                  <a:lnTo>
                    <a:pt x="161" y="1713"/>
                  </a:lnTo>
                  <a:lnTo>
                    <a:pt x="161" y="1710"/>
                  </a:lnTo>
                  <a:lnTo>
                    <a:pt x="161" y="1713"/>
                  </a:lnTo>
                  <a:lnTo>
                    <a:pt x="161" y="1710"/>
                  </a:lnTo>
                  <a:lnTo>
                    <a:pt x="159" y="1710"/>
                  </a:lnTo>
                  <a:lnTo>
                    <a:pt x="156" y="1710"/>
                  </a:lnTo>
                  <a:lnTo>
                    <a:pt x="156" y="1708"/>
                  </a:lnTo>
                  <a:lnTo>
                    <a:pt x="156" y="1710"/>
                  </a:lnTo>
                  <a:lnTo>
                    <a:pt x="156" y="1708"/>
                  </a:lnTo>
                  <a:lnTo>
                    <a:pt x="154" y="1708"/>
                  </a:lnTo>
                  <a:lnTo>
                    <a:pt x="154" y="1704"/>
                  </a:lnTo>
                  <a:lnTo>
                    <a:pt x="150" y="1704"/>
                  </a:lnTo>
                  <a:lnTo>
                    <a:pt x="150" y="1703"/>
                  </a:lnTo>
                  <a:lnTo>
                    <a:pt x="150" y="1704"/>
                  </a:lnTo>
                  <a:lnTo>
                    <a:pt x="149" y="1704"/>
                  </a:lnTo>
                  <a:lnTo>
                    <a:pt x="145" y="1704"/>
                  </a:lnTo>
                  <a:lnTo>
                    <a:pt x="145" y="1703"/>
                  </a:lnTo>
                  <a:lnTo>
                    <a:pt x="143" y="1703"/>
                  </a:lnTo>
                  <a:lnTo>
                    <a:pt x="143" y="1704"/>
                  </a:lnTo>
                  <a:lnTo>
                    <a:pt x="140" y="1704"/>
                  </a:lnTo>
                  <a:lnTo>
                    <a:pt x="140" y="1708"/>
                  </a:lnTo>
                  <a:lnTo>
                    <a:pt x="140" y="1704"/>
                  </a:lnTo>
                  <a:lnTo>
                    <a:pt x="138" y="1704"/>
                  </a:lnTo>
                  <a:lnTo>
                    <a:pt x="138" y="1703"/>
                  </a:lnTo>
                  <a:lnTo>
                    <a:pt x="138" y="1704"/>
                  </a:lnTo>
                  <a:lnTo>
                    <a:pt x="135" y="1704"/>
                  </a:lnTo>
                  <a:lnTo>
                    <a:pt x="135" y="1703"/>
                  </a:lnTo>
                  <a:lnTo>
                    <a:pt x="133" y="1703"/>
                  </a:lnTo>
                  <a:lnTo>
                    <a:pt x="133" y="1699"/>
                  </a:lnTo>
                  <a:lnTo>
                    <a:pt x="135" y="1699"/>
                  </a:lnTo>
                  <a:lnTo>
                    <a:pt x="135" y="1697"/>
                  </a:lnTo>
                  <a:lnTo>
                    <a:pt x="138" y="1697"/>
                  </a:lnTo>
                  <a:lnTo>
                    <a:pt x="135" y="1697"/>
                  </a:lnTo>
                  <a:lnTo>
                    <a:pt x="135" y="1694"/>
                  </a:lnTo>
                  <a:lnTo>
                    <a:pt x="138" y="1694"/>
                  </a:lnTo>
                  <a:lnTo>
                    <a:pt x="138" y="1692"/>
                  </a:lnTo>
                  <a:lnTo>
                    <a:pt x="135" y="1692"/>
                  </a:lnTo>
                  <a:lnTo>
                    <a:pt x="135" y="1689"/>
                  </a:lnTo>
                  <a:lnTo>
                    <a:pt x="133" y="1689"/>
                  </a:lnTo>
                  <a:lnTo>
                    <a:pt x="129" y="1689"/>
                  </a:lnTo>
                  <a:lnTo>
                    <a:pt x="129" y="1687"/>
                  </a:lnTo>
                  <a:lnTo>
                    <a:pt x="129" y="1683"/>
                  </a:lnTo>
                  <a:lnTo>
                    <a:pt x="133" y="1683"/>
                  </a:lnTo>
                  <a:lnTo>
                    <a:pt x="133" y="1682"/>
                  </a:lnTo>
                  <a:lnTo>
                    <a:pt x="133" y="1678"/>
                  </a:lnTo>
                  <a:lnTo>
                    <a:pt x="133" y="1676"/>
                  </a:lnTo>
                  <a:lnTo>
                    <a:pt x="129" y="1676"/>
                  </a:lnTo>
                  <a:lnTo>
                    <a:pt x="129" y="1678"/>
                  </a:lnTo>
                  <a:lnTo>
                    <a:pt x="128" y="1678"/>
                  </a:lnTo>
                  <a:lnTo>
                    <a:pt x="124" y="1678"/>
                  </a:lnTo>
                  <a:lnTo>
                    <a:pt x="122" y="1678"/>
                  </a:lnTo>
                  <a:lnTo>
                    <a:pt x="122" y="1682"/>
                  </a:lnTo>
                  <a:lnTo>
                    <a:pt x="119" y="1682"/>
                  </a:lnTo>
                  <a:lnTo>
                    <a:pt x="117" y="1682"/>
                  </a:lnTo>
                  <a:lnTo>
                    <a:pt x="117" y="1683"/>
                  </a:lnTo>
                  <a:lnTo>
                    <a:pt x="114" y="1683"/>
                  </a:lnTo>
                  <a:lnTo>
                    <a:pt x="112" y="1683"/>
                  </a:lnTo>
                  <a:lnTo>
                    <a:pt x="112" y="1682"/>
                  </a:lnTo>
                  <a:lnTo>
                    <a:pt x="112" y="1683"/>
                  </a:lnTo>
                  <a:lnTo>
                    <a:pt x="112" y="1682"/>
                  </a:lnTo>
                  <a:lnTo>
                    <a:pt x="108" y="1682"/>
                  </a:lnTo>
                  <a:lnTo>
                    <a:pt x="108" y="1683"/>
                  </a:lnTo>
                  <a:lnTo>
                    <a:pt x="108" y="1682"/>
                  </a:lnTo>
                  <a:lnTo>
                    <a:pt x="107" y="1682"/>
                  </a:lnTo>
                  <a:lnTo>
                    <a:pt x="107" y="1678"/>
                  </a:lnTo>
                  <a:lnTo>
                    <a:pt x="103" y="1678"/>
                  </a:lnTo>
                  <a:lnTo>
                    <a:pt x="100" y="1678"/>
                  </a:lnTo>
                  <a:lnTo>
                    <a:pt x="100" y="1676"/>
                  </a:lnTo>
                  <a:lnTo>
                    <a:pt x="100" y="1678"/>
                  </a:lnTo>
                  <a:lnTo>
                    <a:pt x="100" y="1676"/>
                  </a:lnTo>
                  <a:lnTo>
                    <a:pt x="100" y="1678"/>
                  </a:lnTo>
                  <a:lnTo>
                    <a:pt x="100" y="1676"/>
                  </a:lnTo>
                  <a:lnTo>
                    <a:pt x="98" y="1676"/>
                  </a:lnTo>
                  <a:lnTo>
                    <a:pt x="98" y="1678"/>
                  </a:lnTo>
                  <a:lnTo>
                    <a:pt x="98" y="1682"/>
                  </a:lnTo>
                  <a:lnTo>
                    <a:pt x="94" y="1682"/>
                  </a:lnTo>
                  <a:lnTo>
                    <a:pt x="93" y="1682"/>
                  </a:lnTo>
                  <a:lnTo>
                    <a:pt x="93" y="1678"/>
                  </a:lnTo>
                  <a:lnTo>
                    <a:pt x="89" y="1678"/>
                  </a:lnTo>
                  <a:lnTo>
                    <a:pt x="89" y="1682"/>
                  </a:lnTo>
                  <a:lnTo>
                    <a:pt x="89" y="1678"/>
                  </a:lnTo>
                  <a:lnTo>
                    <a:pt x="87" y="1678"/>
                  </a:lnTo>
                  <a:lnTo>
                    <a:pt x="87" y="1682"/>
                  </a:lnTo>
                  <a:lnTo>
                    <a:pt x="87" y="1678"/>
                  </a:lnTo>
                  <a:lnTo>
                    <a:pt x="87" y="1676"/>
                  </a:lnTo>
                  <a:lnTo>
                    <a:pt x="84" y="1676"/>
                  </a:lnTo>
                  <a:lnTo>
                    <a:pt x="84" y="1673"/>
                  </a:lnTo>
                  <a:lnTo>
                    <a:pt x="82" y="1673"/>
                  </a:lnTo>
                  <a:lnTo>
                    <a:pt x="82" y="1671"/>
                  </a:lnTo>
                  <a:lnTo>
                    <a:pt x="79" y="1671"/>
                  </a:lnTo>
                  <a:lnTo>
                    <a:pt x="79" y="1673"/>
                  </a:lnTo>
                  <a:lnTo>
                    <a:pt x="77" y="1673"/>
                  </a:lnTo>
                  <a:lnTo>
                    <a:pt x="77" y="1676"/>
                  </a:lnTo>
                  <a:lnTo>
                    <a:pt x="77" y="1673"/>
                  </a:lnTo>
                  <a:lnTo>
                    <a:pt x="73" y="1673"/>
                  </a:lnTo>
                  <a:lnTo>
                    <a:pt x="73" y="1676"/>
                  </a:lnTo>
                  <a:lnTo>
                    <a:pt x="73" y="1673"/>
                  </a:lnTo>
                  <a:lnTo>
                    <a:pt x="73" y="1676"/>
                  </a:lnTo>
                  <a:lnTo>
                    <a:pt x="72" y="1676"/>
                  </a:lnTo>
                  <a:lnTo>
                    <a:pt x="68" y="1676"/>
                  </a:lnTo>
                  <a:lnTo>
                    <a:pt x="66" y="1676"/>
                  </a:lnTo>
                  <a:lnTo>
                    <a:pt x="66" y="1678"/>
                  </a:lnTo>
                  <a:lnTo>
                    <a:pt x="63" y="1678"/>
                  </a:lnTo>
                  <a:lnTo>
                    <a:pt x="61" y="1678"/>
                  </a:lnTo>
                  <a:lnTo>
                    <a:pt x="58" y="1678"/>
                  </a:lnTo>
                  <a:lnTo>
                    <a:pt x="58" y="1676"/>
                  </a:lnTo>
                  <a:lnTo>
                    <a:pt x="56" y="1676"/>
                  </a:lnTo>
                  <a:lnTo>
                    <a:pt x="52" y="1676"/>
                  </a:lnTo>
                  <a:lnTo>
                    <a:pt x="56" y="1676"/>
                  </a:lnTo>
                  <a:lnTo>
                    <a:pt x="56" y="1673"/>
                  </a:lnTo>
                  <a:lnTo>
                    <a:pt x="56" y="1671"/>
                  </a:lnTo>
                  <a:lnTo>
                    <a:pt x="52" y="1671"/>
                  </a:lnTo>
                  <a:lnTo>
                    <a:pt x="51" y="1671"/>
                  </a:lnTo>
                  <a:lnTo>
                    <a:pt x="47" y="1671"/>
                  </a:lnTo>
                  <a:lnTo>
                    <a:pt x="45" y="1671"/>
                  </a:lnTo>
                  <a:lnTo>
                    <a:pt x="45" y="1668"/>
                  </a:lnTo>
                  <a:lnTo>
                    <a:pt x="45" y="1666"/>
                  </a:lnTo>
                  <a:lnTo>
                    <a:pt x="42" y="1666"/>
                  </a:lnTo>
                  <a:lnTo>
                    <a:pt x="42" y="1668"/>
                  </a:lnTo>
                  <a:lnTo>
                    <a:pt x="40" y="1668"/>
                  </a:lnTo>
                  <a:lnTo>
                    <a:pt x="37" y="1668"/>
                  </a:lnTo>
                  <a:lnTo>
                    <a:pt x="37" y="1671"/>
                  </a:lnTo>
                  <a:lnTo>
                    <a:pt x="35" y="1671"/>
                  </a:lnTo>
                  <a:lnTo>
                    <a:pt x="35" y="1673"/>
                  </a:lnTo>
                  <a:lnTo>
                    <a:pt x="35" y="1671"/>
                  </a:lnTo>
                  <a:lnTo>
                    <a:pt x="35" y="1673"/>
                  </a:lnTo>
                  <a:lnTo>
                    <a:pt x="31" y="1673"/>
                  </a:lnTo>
                  <a:lnTo>
                    <a:pt x="31" y="1676"/>
                  </a:lnTo>
                  <a:lnTo>
                    <a:pt x="30" y="1676"/>
                  </a:lnTo>
                  <a:lnTo>
                    <a:pt x="26" y="1676"/>
                  </a:lnTo>
                  <a:lnTo>
                    <a:pt x="26" y="1678"/>
                  </a:lnTo>
                  <a:lnTo>
                    <a:pt x="24" y="1678"/>
                  </a:lnTo>
                  <a:lnTo>
                    <a:pt x="21" y="1678"/>
                  </a:lnTo>
                  <a:lnTo>
                    <a:pt x="21" y="1682"/>
                  </a:lnTo>
                  <a:lnTo>
                    <a:pt x="21" y="1683"/>
                  </a:lnTo>
                  <a:lnTo>
                    <a:pt x="21" y="1687"/>
                  </a:lnTo>
                  <a:lnTo>
                    <a:pt x="21" y="1689"/>
                  </a:lnTo>
                  <a:lnTo>
                    <a:pt x="24" y="1689"/>
                  </a:lnTo>
                  <a:lnTo>
                    <a:pt x="21" y="1689"/>
                  </a:lnTo>
                  <a:lnTo>
                    <a:pt x="21" y="1692"/>
                  </a:lnTo>
                  <a:lnTo>
                    <a:pt x="19" y="1692"/>
                  </a:lnTo>
                  <a:lnTo>
                    <a:pt x="19" y="1694"/>
                  </a:lnTo>
                  <a:lnTo>
                    <a:pt x="16" y="1694"/>
                  </a:lnTo>
                  <a:lnTo>
                    <a:pt x="16" y="1697"/>
                  </a:lnTo>
                  <a:lnTo>
                    <a:pt x="14" y="1697"/>
                  </a:lnTo>
                  <a:lnTo>
                    <a:pt x="14" y="1699"/>
                  </a:lnTo>
                  <a:lnTo>
                    <a:pt x="14" y="1703"/>
                  </a:lnTo>
                  <a:lnTo>
                    <a:pt x="14" y="1704"/>
                  </a:lnTo>
                  <a:lnTo>
                    <a:pt x="16" y="1704"/>
                  </a:lnTo>
                  <a:lnTo>
                    <a:pt x="16" y="1708"/>
                  </a:lnTo>
                  <a:lnTo>
                    <a:pt x="16" y="1710"/>
                  </a:lnTo>
                  <a:lnTo>
                    <a:pt x="16" y="1713"/>
                  </a:lnTo>
                  <a:lnTo>
                    <a:pt x="14" y="1713"/>
                  </a:lnTo>
                  <a:lnTo>
                    <a:pt x="10" y="1713"/>
                  </a:lnTo>
                  <a:lnTo>
                    <a:pt x="10" y="1710"/>
                  </a:lnTo>
                  <a:lnTo>
                    <a:pt x="9" y="1710"/>
                  </a:lnTo>
                  <a:lnTo>
                    <a:pt x="5" y="1708"/>
                  </a:lnTo>
                  <a:lnTo>
                    <a:pt x="5" y="1710"/>
                  </a:lnTo>
                  <a:lnTo>
                    <a:pt x="5" y="1708"/>
                  </a:lnTo>
                  <a:lnTo>
                    <a:pt x="3" y="1708"/>
                  </a:lnTo>
                  <a:lnTo>
                    <a:pt x="3" y="1704"/>
                  </a:lnTo>
                  <a:lnTo>
                    <a:pt x="3" y="1703"/>
                  </a:lnTo>
                  <a:lnTo>
                    <a:pt x="0" y="1703"/>
                  </a:lnTo>
                  <a:lnTo>
                    <a:pt x="3" y="1703"/>
                  </a:lnTo>
                  <a:lnTo>
                    <a:pt x="3" y="1699"/>
                  </a:lnTo>
                  <a:lnTo>
                    <a:pt x="3" y="1697"/>
                  </a:lnTo>
                  <a:lnTo>
                    <a:pt x="3" y="1694"/>
                  </a:lnTo>
                  <a:lnTo>
                    <a:pt x="5" y="1694"/>
                  </a:lnTo>
                  <a:lnTo>
                    <a:pt x="5" y="1692"/>
                  </a:lnTo>
                  <a:lnTo>
                    <a:pt x="5" y="1689"/>
                  </a:lnTo>
                  <a:lnTo>
                    <a:pt x="9" y="1689"/>
                  </a:lnTo>
                  <a:lnTo>
                    <a:pt x="9" y="1687"/>
                  </a:lnTo>
                  <a:lnTo>
                    <a:pt x="10" y="1687"/>
                  </a:lnTo>
                  <a:lnTo>
                    <a:pt x="10" y="1683"/>
                  </a:lnTo>
                  <a:lnTo>
                    <a:pt x="10" y="1682"/>
                  </a:lnTo>
                  <a:lnTo>
                    <a:pt x="10" y="1678"/>
                  </a:lnTo>
                  <a:lnTo>
                    <a:pt x="9" y="1678"/>
                  </a:lnTo>
                  <a:lnTo>
                    <a:pt x="9" y="1676"/>
                  </a:lnTo>
                  <a:lnTo>
                    <a:pt x="10" y="1676"/>
                  </a:lnTo>
                  <a:lnTo>
                    <a:pt x="10" y="1673"/>
                  </a:lnTo>
                  <a:lnTo>
                    <a:pt x="14" y="1673"/>
                  </a:lnTo>
                  <a:lnTo>
                    <a:pt x="14" y="1671"/>
                  </a:lnTo>
                  <a:lnTo>
                    <a:pt x="16" y="1671"/>
                  </a:lnTo>
                  <a:lnTo>
                    <a:pt x="16" y="1668"/>
                  </a:lnTo>
                  <a:lnTo>
                    <a:pt x="16" y="1666"/>
                  </a:lnTo>
                  <a:lnTo>
                    <a:pt x="19" y="1666"/>
                  </a:lnTo>
                  <a:lnTo>
                    <a:pt x="19" y="1662"/>
                  </a:lnTo>
                  <a:lnTo>
                    <a:pt x="21" y="1662"/>
                  </a:lnTo>
                  <a:lnTo>
                    <a:pt x="21" y="1661"/>
                  </a:lnTo>
                  <a:lnTo>
                    <a:pt x="19" y="1661"/>
                  </a:lnTo>
                  <a:lnTo>
                    <a:pt x="19" y="1657"/>
                  </a:lnTo>
                  <a:lnTo>
                    <a:pt x="19" y="1655"/>
                  </a:lnTo>
                  <a:lnTo>
                    <a:pt x="21" y="1655"/>
                  </a:lnTo>
                  <a:lnTo>
                    <a:pt x="24" y="1655"/>
                  </a:lnTo>
                  <a:lnTo>
                    <a:pt x="24" y="1652"/>
                  </a:lnTo>
                  <a:lnTo>
                    <a:pt x="26" y="1652"/>
                  </a:lnTo>
                  <a:lnTo>
                    <a:pt x="26" y="1648"/>
                  </a:lnTo>
                  <a:lnTo>
                    <a:pt x="26" y="1647"/>
                  </a:lnTo>
                  <a:lnTo>
                    <a:pt x="26" y="1643"/>
                  </a:lnTo>
                  <a:lnTo>
                    <a:pt x="30" y="1643"/>
                  </a:lnTo>
                  <a:lnTo>
                    <a:pt x="26" y="1643"/>
                  </a:lnTo>
                  <a:lnTo>
                    <a:pt x="26" y="1641"/>
                  </a:lnTo>
                  <a:lnTo>
                    <a:pt x="26" y="1638"/>
                  </a:lnTo>
                  <a:lnTo>
                    <a:pt x="26" y="1636"/>
                  </a:lnTo>
                  <a:lnTo>
                    <a:pt x="30" y="1636"/>
                  </a:lnTo>
                  <a:lnTo>
                    <a:pt x="31" y="1636"/>
                  </a:lnTo>
                  <a:lnTo>
                    <a:pt x="35" y="1636"/>
                  </a:lnTo>
                  <a:lnTo>
                    <a:pt x="37" y="1636"/>
                  </a:lnTo>
                  <a:lnTo>
                    <a:pt x="40" y="1636"/>
                  </a:lnTo>
                  <a:lnTo>
                    <a:pt x="40" y="1633"/>
                  </a:lnTo>
                  <a:lnTo>
                    <a:pt x="42" y="1633"/>
                  </a:lnTo>
                  <a:lnTo>
                    <a:pt x="45" y="1633"/>
                  </a:lnTo>
                  <a:lnTo>
                    <a:pt x="47" y="1633"/>
                  </a:lnTo>
                  <a:lnTo>
                    <a:pt x="47" y="1631"/>
                  </a:lnTo>
                  <a:lnTo>
                    <a:pt x="51" y="1631"/>
                  </a:lnTo>
                  <a:lnTo>
                    <a:pt x="52" y="1631"/>
                  </a:lnTo>
                  <a:lnTo>
                    <a:pt x="52" y="1627"/>
                  </a:lnTo>
                  <a:lnTo>
                    <a:pt x="56" y="1627"/>
                  </a:lnTo>
                  <a:lnTo>
                    <a:pt x="56" y="1626"/>
                  </a:lnTo>
                  <a:lnTo>
                    <a:pt x="58" y="1626"/>
                  </a:lnTo>
                  <a:lnTo>
                    <a:pt x="61" y="1626"/>
                  </a:lnTo>
                  <a:lnTo>
                    <a:pt x="61" y="1622"/>
                  </a:lnTo>
                  <a:lnTo>
                    <a:pt x="63" y="1622"/>
                  </a:lnTo>
                  <a:lnTo>
                    <a:pt x="63" y="1620"/>
                  </a:lnTo>
                  <a:lnTo>
                    <a:pt x="66" y="1620"/>
                  </a:lnTo>
                  <a:lnTo>
                    <a:pt x="66" y="1617"/>
                  </a:lnTo>
                  <a:lnTo>
                    <a:pt x="68" y="1617"/>
                  </a:lnTo>
                  <a:lnTo>
                    <a:pt x="72" y="1617"/>
                  </a:lnTo>
                  <a:lnTo>
                    <a:pt x="72" y="1615"/>
                  </a:lnTo>
                  <a:lnTo>
                    <a:pt x="73" y="1615"/>
                  </a:lnTo>
                  <a:lnTo>
                    <a:pt x="73" y="1612"/>
                  </a:lnTo>
                  <a:lnTo>
                    <a:pt x="77" y="1612"/>
                  </a:lnTo>
                  <a:lnTo>
                    <a:pt x="79" y="1612"/>
                  </a:lnTo>
                  <a:lnTo>
                    <a:pt x="79" y="1610"/>
                  </a:lnTo>
                  <a:lnTo>
                    <a:pt x="82" y="1610"/>
                  </a:lnTo>
                  <a:lnTo>
                    <a:pt x="82" y="1606"/>
                  </a:lnTo>
                  <a:lnTo>
                    <a:pt x="84" y="1606"/>
                  </a:lnTo>
                  <a:lnTo>
                    <a:pt x="87" y="1606"/>
                  </a:lnTo>
                  <a:lnTo>
                    <a:pt x="89" y="1606"/>
                  </a:lnTo>
                  <a:lnTo>
                    <a:pt x="89" y="1605"/>
                  </a:lnTo>
                  <a:lnTo>
                    <a:pt x="93" y="1605"/>
                  </a:lnTo>
                  <a:lnTo>
                    <a:pt x="94" y="1605"/>
                  </a:lnTo>
                  <a:lnTo>
                    <a:pt x="98" y="1605"/>
                  </a:lnTo>
                  <a:lnTo>
                    <a:pt x="98" y="1601"/>
                  </a:lnTo>
                  <a:lnTo>
                    <a:pt x="100" y="1601"/>
                  </a:lnTo>
                  <a:lnTo>
                    <a:pt x="103" y="1601"/>
                  </a:lnTo>
                  <a:lnTo>
                    <a:pt x="107" y="1601"/>
                  </a:lnTo>
                  <a:lnTo>
                    <a:pt x="108" y="1601"/>
                  </a:lnTo>
                  <a:lnTo>
                    <a:pt x="108" y="1599"/>
                  </a:lnTo>
                  <a:lnTo>
                    <a:pt x="108" y="1596"/>
                  </a:lnTo>
                  <a:lnTo>
                    <a:pt x="112" y="1594"/>
                  </a:lnTo>
                  <a:lnTo>
                    <a:pt x="114" y="1594"/>
                  </a:lnTo>
                  <a:lnTo>
                    <a:pt x="117" y="1594"/>
                  </a:lnTo>
                  <a:lnTo>
                    <a:pt x="119" y="1594"/>
                  </a:lnTo>
                  <a:lnTo>
                    <a:pt x="119" y="1596"/>
                  </a:lnTo>
                  <a:lnTo>
                    <a:pt x="122" y="1596"/>
                  </a:lnTo>
                  <a:lnTo>
                    <a:pt x="124" y="1596"/>
                  </a:lnTo>
                  <a:lnTo>
                    <a:pt x="128" y="1596"/>
                  </a:lnTo>
                  <a:lnTo>
                    <a:pt x="128" y="1594"/>
                  </a:lnTo>
                  <a:lnTo>
                    <a:pt x="129" y="1594"/>
                  </a:lnTo>
                  <a:lnTo>
                    <a:pt x="129" y="1596"/>
                  </a:lnTo>
                  <a:lnTo>
                    <a:pt x="133" y="1596"/>
                  </a:lnTo>
                  <a:lnTo>
                    <a:pt x="133" y="1594"/>
                  </a:lnTo>
                  <a:lnTo>
                    <a:pt x="135" y="1594"/>
                  </a:lnTo>
                  <a:lnTo>
                    <a:pt x="135" y="1591"/>
                  </a:lnTo>
                  <a:lnTo>
                    <a:pt x="138" y="1591"/>
                  </a:lnTo>
                  <a:lnTo>
                    <a:pt x="140" y="1591"/>
                  </a:lnTo>
                  <a:lnTo>
                    <a:pt x="140" y="1594"/>
                  </a:lnTo>
                  <a:lnTo>
                    <a:pt x="143" y="1591"/>
                  </a:lnTo>
                  <a:lnTo>
                    <a:pt x="143" y="1594"/>
                  </a:lnTo>
                  <a:lnTo>
                    <a:pt x="143" y="1596"/>
                  </a:lnTo>
                  <a:lnTo>
                    <a:pt x="143" y="1599"/>
                  </a:lnTo>
                  <a:lnTo>
                    <a:pt x="145" y="1599"/>
                  </a:lnTo>
                  <a:lnTo>
                    <a:pt x="145" y="1601"/>
                  </a:lnTo>
                  <a:lnTo>
                    <a:pt x="149" y="1601"/>
                  </a:lnTo>
                  <a:lnTo>
                    <a:pt x="150" y="1601"/>
                  </a:lnTo>
                  <a:lnTo>
                    <a:pt x="150" y="1599"/>
                  </a:lnTo>
                  <a:lnTo>
                    <a:pt x="154" y="1599"/>
                  </a:lnTo>
                  <a:lnTo>
                    <a:pt x="154" y="1601"/>
                  </a:lnTo>
                  <a:lnTo>
                    <a:pt x="154" y="1605"/>
                  </a:lnTo>
                  <a:lnTo>
                    <a:pt x="156" y="1605"/>
                  </a:lnTo>
                  <a:lnTo>
                    <a:pt x="156" y="1606"/>
                  </a:lnTo>
                  <a:lnTo>
                    <a:pt x="159" y="1606"/>
                  </a:lnTo>
                  <a:lnTo>
                    <a:pt x="159" y="1605"/>
                  </a:lnTo>
                  <a:lnTo>
                    <a:pt x="161" y="1605"/>
                  </a:lnTo>
                  <a:lnTo>
                    <a:pt x="161" y="1601"/>
                  </a:lnTo>
                  <a:lnTo>
                    <a:pt x="161" y="1599"/>
                  </a:lnTo>
                  <a:lnTo>
                    <a:pt x="164" y="1599"/>
                  </a:lnTo>
                  <a:lnTo>
                    <a:pt x="164" y="1601"/>
                  </a:lnTo>
                  <a:lnTo>
                    <a:pt x="166" y="1601"/>
                  </a:lnTo>
                  <a:lnTo>
                    <a:pt x="170" y="1601"/>
                  </a:lnTo>
                  <a:lnTo>
                    <a:pt x="170" y="1599"/>
                  </a:lnTo>
                  <a:lnTo>
                    <a:pt x="171" y="1599"/>
                  </a:lnTo>
                  <a:lnTo>
                    <a:pt x="171" y="1596"/>
                  </a:lnTo>
                  <a:lnTo>
                    <a:pt x="171" y="1594"/>
                  </a:lnTo>
                  <a:lnTo>
                    <a:pt x="175" y="1594"/>
                  </a:lnTo>
                  <a:lnTo>
                    <a:pt x="177" y="1594"/>
                  </a:lnTo>
                  <a:lnTo>
                    <a:pt x="180" y="1594"/>
                  </a:lnTo>
                  <a:lnTo>
                    <a:pt x="182" y="1594"/>
                  </a:lnTo>
                  <a:lnTo>
                    <a:pt x="186" y="1594"/>
                  </a:lnTo>
                  <a:lnTo>
                    <a:pt x="186" y="1596"/>
                  </a:lnTo>
                  <a:lnTo>
                    <a:pt x="187" y="1596"/>
                  </a:lnTo>
                  <a:lnTo>
                    <a:pt x="191" y="1596"/>
                  </a:lnTo>
                  <a:lnTo>
                    <a:pt x="193" y="1596"/>
                  </a:lnTo>
                  <a:lnTo>
                    <a:pt x="193" y="1594"/>
                  </a:lnTo>
                  <a:lnTo>
                    <a:pt x="191" y="1594"/>
                  </a:lnTo>
                  <a:lnTo>
                    <a:pt x="191" y="1591"/>
                  </a:lnTo>
                  <a:lnTo>
                    <a:pt x="187" y="1591"/>
                  </a:lnTo>
                  <a:lnTo>
                    <a:pt x="187" y="1589"/>
                  </a:lnTo>
                  <a:lnTo>
                    <a:pt x="191" y="1589"/>
                  </a:lnTo>
                  <a:lnTo>
                    <a:pt x="191" y="1591"/>
                  </a:lnTo>
                  <a:lnTo>
                    <a:pt x="193" y="1591"/>
                  </a:lnTo>
                  <a:lnTo>
                    <a:pt x="193" y="1594"/>
                  </a:lnTo>
                  <a:lnTo>
                    <a:pt x="196" y="1594"/>
                  </a:lnTo>
                  <a:lnTo>
                    <a:pt x="198" y="1594"/>
                  </a:lnTo>
                  <a:lnTo>
                    <a:pt x="201" y="1594"/>
                  </a:lnTo>
                  <a:lnTo>
                    <a:pt x="203" y="1594"/>
                  </a:lnTo>
                  <a:lnTo>
                    <a:pt x="203" y="1591"/>
                  </a:lnTo>
                  <a:lnTo>
                    <a:pt x="207" y="1591"/>
                  </a:lnTo>
                  <a:lnTo>
                    <a:pt x="208" y="1591"/>
                  </a:lnTo>
                  <a:lnTo>
                    <a:pt x="212" y="1591"/>
                  </a:lnTo>
                  <a:lnTo>
                    <a:pt x="212" y="1589"/>
                  </a:lnTo>
                  <a:lnTo>
                    <a:pt x="214" y="1589"/>
                  </a:lnTo>
                  <a:lnTo>
                    <a:pt x="217" y="1589"/>
                  </a:lnTo>
                  <a:lnTo>
                    <a:pt x="219" y="1589"/>
                  </a:lnTo>
                  <a:lnTo>
                    <a:pt x="219" y="1585"/>
                  </a:lnTo>
                  <a:lnTo>
                    <a:pt x="219" y="1589"/>
                  </a:lnTo>
                  <a:lnTo>
                    <a:pt x="222" y="1589"/>
                  </a:lnTo>
                  <a:lnTo>
                    <a:pt x="224" y="1589"/>
                  </a:lnTo>
                  <a:lnTo>
                    <a:pt x="224" y="1585"/>
                  </a:lnTo>
                  <a:lnTo>
                    <a:pt x="228" y="1584"/>
                  </a:lnTo>
                  <a:lnTo>
                    <a:pt x="224" y="1584"/>
                  </a:lnTo>
                  <a:lnTo>
                    <a:pt x="228" y="1584"/>
                  </a:lnTo>
                  <a:lnTo>
                    <a:pt x="228" y="1580"/>
                  </a:lnTo>
                  <a:lnTo>
                    <a:pt x="229" y="1580"/>
                  </a:lnTo>
                  <a:lnTo>
                    <a:pt x="229" y="1578"/>
                  </a:lnTo>
                  <a:lnTo>
                    <a:pt x="229" y="1575"/>
                  </a:lnTo>
                  <a:lnTo>
                    <a:pt x="229" y="1573"/>
                  </a:lnTo>
                  <a:lnTo>
                    <a:pt x="233" y="1573"/>
                  </a:lnTo>
                  <a:lnTo>
                    <a:pt x="233" y="1575"/>
                  </a:lnTo>
                  <a:lnTo>
                    <a:pt x="235" y="1575"/>
                  </a:lnTo>
                  <a:lnTo>
                    <a:pt x="238" y="1575"/>
                  </a:lnTo>
                  <a:lnTo>
                    <a:pt x="240" y="1575"/>
                  </a:lnTo>
                  <a:lnTo>
                    <a:pt x="243" y="1575"/>
                  </a:lnTo>
                  <a:lnTo>
                    <a:pt x="243" y="1578"/>
                  </a:lnTo>
                  <a:lnTo>
                    <a:pt x="245" y="1578"/>
                  </a:lnTo>
                  <a:lnTo>
                    <a:pt x="249" y="1578"/>
                  </a:lnTo>
                  <a:lnTo>
                    <a:pt x="249" y="1575"/>
                  </a:lnTo>
                  <a:lnTo>
                    <a:pt x="250" y="1575"/>
                  </a:lnTo>
                  <a:lnTo>
                    <a:pt x="250" y="1578"/>
                  </a:lnTo>
                  <a:lnTo>
                    <a:pt x="254" y="1578"/>
                  </a:lnTo>
                  <a:lnTo>
                    <a:pt x="256" y="1578"/>
                  </a:lnTo>
                  <a:lnTo>
                    <a:pt x="256" y="1575"/>
                  </a:lnTo>
                  <a:lnTo>
                    <a:pt x="259" y="1575"/>
                  </a:lnTo>
                  <a:lnTo>
                    <a:pt x="259" y="1573"/>
                  </a:lnTo>
                  <a:lnTo>
                    <a:pt x="261" y="1573"/>
                  </a:lnTo>
                  <a:lnTo>
                    <a:pt x="264" y="1573"/>
                  </a:lnTo>
                  <a:lnTo>
                    <a:pt x="264" y="1570"/>
                  </a:lnTo>
                  <a:lnTo>
                    <a:pt x="266" y="1570"/>
                  </a:lnTo>
                  <a:lnTo>
                    <a:pt x="266" y="1568"/>
                  </a:lnTo>
                  <a:lnTo>
                    <a:pt x="266" y="1564"/>
                  </a:lnTo>
                  <a:lnTo>
                    <a:pt x="270" y="1564"/>
                  </a:lnTo>
                  <a:lnTo>
                    <a:pt x="270" y="1563"/>
                  </a:lnTo>
                  <a:lnTo>
                    <a:pt x="271" y="1563"/>
                  </a:lnTo>
                  <a:lnTo>
                    <a:pt x="275" y="1563"/>
                  </a:lnTo>
                  <a:lnTo>
                    <a:pt x="275" y="1559"/>
                  </a:lnTo>
                  <a:lnTo>
                    <a:pt x="277" y="1559"/>
                  </a:lnTo>
                  <a:lnTo>
                    <a:pt x="280" y="1559"/>
                  </a:lnTo>
                  <a:lnTo>
                    <a:pt x="280" y="1557"/>
                  </a:lnTo>
                  <a:lnTo>
                    <a:pt x="282" y="1557"/>
                  </a:lnTo>
                  <a:lnTo>
                    <a:pt x="282" y="1554"/>
                  </a:lnTo>
                  <a:lnTo>
                    <a:pt x="285" y="1554"/>
                  </a:lnTo>
                  <a:lnTo>
                    <a:pt x="285" y="1552"/>
                  </a:lnTo>
                  <a:lnTo>
                    <a:pt x="285" y="1549"/>
                  </a:lnTo>
                  <a:lnTo>
                    <a:pt x="289" y="1549"/>
                  </a:lnTo>
                  <a:lnTo>
                    <a:pt x="289" y="1547"/>
                  </a:lnTo>
                  <a:lnTo>
                    <a:pt x="289" y="1543"/>
                  </a:lnTo>
                  <a:lnTo>
                    <a:pt x="285" y="1542"/>
                  </a:lnTo>
                  <a:lnTo>
                    <a:pt x="285" y="1538"/>
                  </a:lnTo>
                  <a:lnTo>
                    <a:pt x="289" y="1538"/>
                  </a:lnTo>
                  <a:lnTo>
                    <a:pt x="285" y="1536"/>
                  </a:lnTo>
                  <a:lnTo>
                    <a:pt x="285" y="1533"/>
                  </a:lnTo>
                  <a:lnTo>
                    <a:pt x="282" y="1533"/>
                  </a:lnTo>
                  <a:lnTo>
                    <a:pt x="282" y="1531"/>
                  </a:lnTo>
                  <a:lnTo>
                    <a:pt x="285" y="1531"/>
                  </a:lnTo>
                  <a:lnTo>
                    <a:pt x="289" y="1531"/>
                  </a:lnTo>
                  <a:lnTo>
                    <a:pt x="291" y="1531"/>
                  </a:lnTo>
                  <a:lnTo>
                    <a:pt x="294" y="1531"/>
                  </a:lnTo>
                  <a:lnTo>
                    <a:pt x="294" y="1528"/>
                  </a:lnTo>
                  <a:lnTo>
                    <a:pt x="296" y="1528"/>
                  </a:lnTo>
                  <a:lnTo>
                    <a:pt x="299" y="1528"/>
                  </a:lnTo>
                  <a:lnTo>
                    <a:pt x="301" y="1528"/>
                  </a:lnTo>
                  <a:lnTo>
                    <a:pt x="301" y="1526"/>
                  </a:lnTo>
                  <a:lnTo>
                    <a:pt x="305" y="1526"/>
                  </a:lnTo>
                  <a:lnTo>
                    <a:pt x="306" y="1526"/>
                  </a:lnTo>
                  <a:lnTo>
                    <a:pt x="306" y="1522"/>
                  </a:lnTo>
                  <a:lnTo>
                    <a:pt x="310" y="1522"/>
                  </a:lnTo>
                  <a:lnTo>
                    <a:pt x="312" y="1522"/>
                  </a:lnTo>
                  <a:lnTo>
                    <a:pt x="315" y="1522"/>
                  </a:lnTo>
                  <a:lnTo>
                    <a:pt x="315" y="1521"/>
                  </a:lnTo>
                  <a:lnTo>
                    <a:pt x="317" y="1521"/>
                  </a:lnTo>
                  <a:lnTo>
                    <a:pt x="317" y="1522"/>
                  </a:lnTo>
                  <a:lnTo>
                    <a:pt x="320" y="1522"/>
                  </a:lnTo>
                  <a:lnTo>
                    <a:pt x="322" y="1522"/>
                  </a:lnTo>
                  <a:lnTo>
                    <a:pt x="322" y="1521"/>
                  </a:lnTo>
                  <a:lnTo>
                    <a:pt x="326" y="1521"/>
                  </a:lnTo>
                  <a:lnTo>
                    <a:pt x="327" y="1521"/>
                  </a:lnTo>
                  <a:lnTo>
                    <a:pt x="327" y="1517"/>
                  </a:lnTo>
                  <a:lnTo>
                    <a:pt x="331" y="1515"/>
                  </a:lnTo>
                  <a:lnTo>
                    <a:pt x="333" y="1515"/>
                  </a:lnTo>
                  <a:lnTo>
                    <a:pt x="333" y="1512"/>
                  </a:lnTo>
                  <a:lnTo>
                    <a:pt x="333" y="1515"/>
                  </a:lnTo>
                  <a:lnTo>
                    <a:pt x="336" y="1515"/>
                  </a:lnTo>
                  <a:lnTo>
                    <a:pt x="338" y="1515"/>
                  </a:lnTo>
                  <a:lnTo>
                    <a:pt x="338" y="1512"/>
                  </a:lnTo>
                  <a:lnTo>
                    <a:pt x="341" y="1512"/>
                  </a:lnTo>
                  <a:lnTo>
                    <a:pt x="343" y="1512"/>
                  </a:lnTo>
                  <a:lnTo>
                    <a:pt x="343" y="1510"/>
                  </a:lnTo>
                  <a:lnTo>
                    <a:pt x="347" y="1510"/>
                  </a:lnTo>
                  <a:lnTo>
                    <a:pt x="348" y="1510"/>
                  </a:lnTo>
                  <a:lnTo>
                    <a:pt x="352" y="1510"/>
                  </a:lnTo>
                  <a:lnTo>
                    <a:pt x="354" y="1510"/>
                  </a:lnTo>
                  <a:lnTo>
                    <a:pt x="357" y="1510"/>
                  </a:lnTo>
                  <a:lnTo>
                    <a:pt x="359" y="1510"/>
                  </a:lnTo>
                  <a:lnTo>
                    <a:pt x="359" y="1507"/>
                  </a:lnTo>
                  <a:lnTo>
                    <a:pt x="359" y="1505"/>
                  </a:lnTo>
                  <a:lnTo>
                    <a:pt x="362" y="1505"/>
                  </a:lnTo>
                  <a:lnTo>
                    <a:pt x="364" y="1505"/>
                  </a:lnTo>
                  <a:lnTo>
                    <a:pt x="364" y="1507"/>
                  </a:lnTo>
                  <a:lnTo>
                    <a:pt x="364" y="1505"/>
                  </a:lnTo>
                  <a:lnTo>
                    <a:pt x="368" y="1505"/>
                  </a:lnTo>
                  <a:lnTo>
                    <a:pt x="368" y="1501"/>
                  </a:lnTo>
                  <a:lnTo>
                    <a:pt x="368" y="1500"/>
                  </a:lnTo>
                  <a:lnTo>
                    <a:pt x="368" y="1496"/>
                  </a:lnTo>
                  <a:lnTo>
                    <a:pt x="364" y="1496"/>
                  </a:lnTo>
                  <a:lnTo>
                    <a:pt x="364" y="1494"/>
                  </a:lnTo>
                  <a:lnTo>
                    <a:pt x="364" y="1491"/>
                  </a:lnTo>
                  <a:lnTo>
                    <a:pt x="362" y="1491"/>
                  </a:lnTo>
                  <a:lnTo>
                    <a:pt x="364" y="1491"/>
                  </a:lnTo>
                  <a:lnTo>
                    <a:pt x="362" y="1491"/>
                  </a:lnTo>
                  <a:lnTo>
                    <a:pt x="362" y="1489"/>
                  </a:lnTo>
                  <a:lnTo>
                    <a:pt x="359" y="1489"/>
                  </a:lnTo>
                  <a:lnTo>
                    <a:pt x="362" y="1489"/>
                  </a:lnTo>
                  <a:lnTo>
                    <a:pt x="362" y="1486"/>
                  </a:lnTo>
                  <a:lnTo>
                    <a:pt x="359" y="1486"/>
                  </a:lnTo>
                  <a:lnTo>
                    <a:pt x="362" y="1486"/>
                  </a:lnTo>
                  <a:lnTo>
                    <a:pt x="362" y="1484"/>
                  </a:lnTo>
                  <a:lnTo>
                    <a:pt x="364" y="1484"/>
                  </a:lnTo>
                  <a:lnTo>
                    <a:pt x="364" y="1480"/>
                  </a:lnTo>
                  <a:lnTo>
                    <a:pt x="368" y="1480"/>
                  </a:lnTo>
                  <a:lnTo>
                    <a:pt x="368" y="1479"/>
                  </a:lnTo>
                  <a:lnTo>
                    <a:pt x="369" y="1479"/>
                  </a:lnTo>
                  <a:lnTo>
                    <a:pt x="369" y="1475"/>
                  </a:lnTo>
                  <a:lnTo>
                    <a:pt x="368" y="1475"/>
                  </a:lnTo>
                  <a:lnTo>
                    <a:pt x="369" y="1475"/>
                  </a:lnTo>
                  <a:lnTo>
                    <a:pt x="369" y="1473"/>
                  </a:lnTo>
                  <a:lnTo>
                    <a:pt x="369" y="1475"/>
                  </a:lnTo>
                  <a:lnTo>
                    <a:pt x="369" y="1473"/>
                  </a:lnTo>
                  <a:lnTo>
                    <a:pt x="369" y="1475"/>
                  </a:lnTo>
                  <a:lnTo>
                    <a:pt x="373" y="1473"/>
                  </a:lnTo>
                  <a:lnTo>
                    <a:pt x="375" y="1473"/>
                  </a:lnTo>
                  <a:lnTo>
                    <a:pt x="375" y="1470"/>
                  </a:lnTo>
                  <a:lnTo>
                    <a:pt x="378" y="1470"/>
                  </a:lnTo>
                  <a:lnTo>
                    <a:pt x="380" y="1470"/>
                  </a:lnTo>
                  <a:lnTo>
                    <a:pt x="380" y="1468"/>
                  </a:lnTo>
                  <a:lnTo>
                    <a:pt x="383" y="1468"/>
                  </a:lnTo>
                  <a:lnTo>
                    <a:pt x="383" y="1470"/>
                  </a:lnTo>
                  <a:lnTo>
                    <a:pt x="385" y="1470"/>
                  </a:lnTo>
                  <a:lnTo>
                    <a:pt x="389" y="1470"/>
                  </a:lnTo>
                  <a:lnTo>
                    <a:pt x="389" y="1468"/>
                  </a:lnTo>
                  <a:lnTo>
                    <a:pt x="390" y="1468"/>
                  </a:lnTo>
                  <a:lnTo>
                    <a:pt x="390" y="1464"/>
                  </a:lnTo>
                  <a:lnTo>
                    <a:pt x="390" y="1461"/>
                  </a:lnTo>
                  <a:lnTo>
                    <a:pt x="390" y="1459"/>
                  </a:lnTo>
                  <a:lnTo>
                    <a:pt x="394" y="1459"/>
                  </a:lnTo>
                  <a:lnTo>
                    <a:pt x="394" y="1456"/>
                  </a:lnTo>
                  <a:lnTo>
                    <a:pt x="396" y="1456"/>
                  </a:lnTo>
                  <a:lnTo>
                    <a:pt x="396" y="1454"/>
                  </a:lnTo>
                  <a:lnTo>
                    <a:pt x="396" y="1450"/>
                  </a:lnTo>
                  <a:lnTo>
                    <a:pt x="394" y="1450"/>
                  </a:lnTo>
                  <a:lnTo>
                    <a:pt x="394" y="1449"/>
                  </a:lnTo>
                  <a:lnTo>
                    <a:pt x="396" y="1449"/>
                  </a:lnTo>
                  <a:lnTo>
                    <a:pt x="396" y="1445"/>
                  </a:lnTo>
                  <a:lnTo>
                    <a:pt x="394" y="1445"/>
                  </a:lnTo>
                  <a:lnTo>
                    <a:pt x="394" y="1443"/>
                  </a:lnTo>
                  <a:lnTo>
                    <a:pt x="394" y="1440"/>
                  </a:lnTo>
                  <a:lnTo>
                    <a:pt x="396" y="1440"/>
                  </a:lnTo>
                  <a:lnTo>
                    <a:pt x="396" y="1438"/>
                  </a:lnTo>
                  <a:lnTo>
                    <a:pt x="394" y="1438"/>
                  </a:lnTo>
                  <a:lnTo>
                    <a:pt x="394" y="1435"/>
                  </a:lnTo>
                  <a:lnTo>
                    <a:pt x="396" y="1435"/>
                  </a:lnTo>
                  <a:lnTo>
                    <a:pt x="396" y="1433"/>
                  </a:lnTo>
                  <a:lnTo>
                    <a:pt x="399" y="1433"/>
                  </a:lnTo>
                  <a:lnTo>
                    <a:pt x="399" y="1429"/>
                  </a:lnTo>
                  <a:lnTo>
                    <a:pt x="396" y="1429"/>
                  </a:lnTo>
                  <a:lnTo>
                    <a:pt x="396" y="1428"/>
                  </a:lnTo>
                  <a:lnTo>
                    <a:pt x="399" y="1428"/>
                  </a:lnTo>
                  <a:lnTo>
                    <a:pt x="396" y="1428"/>
                  </a:lnTo>
                  <a:lnTo>
                    <a:pt x="396" y="1424"/>
                  </a:lnTo>
                  <a:lnTo>
                    <a:pt x="396" y="1422"/>
                  </a:lnTo>
                  <a:lnTo>
                    <a:pt x="396" y="1419"/>
                  </a:lnTo>
                  <a:lnTo>
                    <a:pt x="394" y="1419"/>
                  </a:lnTo>
                  <a:lnTo>
                    <a:pt x="394" y="1417"/>
                  </a:lnTo>
                  <a:lnTo>
                    <a:pt x="396" y="1417"/>
                  </a:lnTo>
                  <a:lnTo>
                    <a:pt x="396" y="1414"/>
                  </a:lnTo>
                  <a:lnTo>
                    <a:pt x="399" y="1414"/>
                  </a:lnTo>
                  <a:lnTo>
                    <a:pt x="399" y="1412"/>
                  </a:lnTo>
                  <a:lnTo>
                    <a:pt x="399" y="1408"/>
                  </a:lnTo>
                  <a:lnTo>
                    <a:pt x="399" y="1407"/>
                  </a:lnTo>
                  <a:lnTo>
                    <a:pt x="399" y="1403"/>
                  </a:lnTo>
                  <a:lnTo>
                    <a:pt x="399" y="1401"/>
                  </a:lnTo>
                  <a:lnTo>
                    <a:pt x="401" y="1401"/>
                  </a:lnTo>
                  <a:lnTo>
                    <a:pt x="404" y="1401"/>
                  </a:lnTo>
                  <a:lnTo>
                    <a:pt x="404" y="1398"/>
                  </a:lnTo>
                  <a:lnTo>
                    <a:pt x="404" y="1396"/>
                  </a:lnTo>
                  <a:lnTo>
                    <a:pt x="401" y="1396"/>
                  </a:lnTo>
                  <a:lnTo>
                    <a:pt x="404" y="1396"/>
                  </a:lnTo>
                  <a:lnTo>
                    <a:pt x="401" y="1396"/>
                  </a:lnTo>
                  <a:lnTo>
                    <a:pt x="399" y="1396"/>
                  </a:lnTo>
                  <a:lnTo>
                    <a:pt x="399" y="1393"/>
                  </a:lnTo>
                  <a:lnTo>
                    <a:pt x="399" y="1391"/>
                  </a:lnTo>
                  <a:lnTo>
                    <a:pt x="399" y="1387"/>
                  </a:lnTo>
                  <a:lnTo>
                    <a:pt x="396" y="1387"/>
                  </a:lnTo>
                  <a:lnTo>
                    <a:pt x="396" y="1386"/>
                  </a:lnTo>
                  <a:lnTo>
                    <a:pt x="396" y="1382"/>
                  </a:lnTo>
                  <a:lnTo>
                    <a:pt x="396" y="1380"/>
                  </a:lnTo>
                  <a:lnTo>
                    <a:pt x="396" y="1377"/>
                  </a:lnTo>
                  <a:lnTo>
                    <a:pt x="396" y="1380"/>
                  </a:lnTo>
                  <a:lnTo>
                    <a:pt x="399" y="1380"/>
                  </a:lnTo>
                  <a:lnTo>
                    <a:pt x="399" y="1377"/>
                  </a:lnTo>
                  <a:lnTo>
                    <a:pt x="399" y="1375"/>
                  </a:lnTo>
                  <a:lnTo>
                    <a:pt x="399" y="1372"/>
                  </a:lnTo>
                  <a:lnTo>
                    <a:pt x="401" y="1372"/>
                  </a:lnTo>
                  <a:lnTo>
                    <a:pt x="404" y="1372"/>
                  </a:lnTo>
                  <a:lnTo>
                    <a:pt x="404" y="1370"/>
                  </a:lnTo>
                  <a:lnTo>
                    <a:pt x="401" y="1370"/>
                  </a:lnTo>
                  <a:lnTo>
                    <a:pt x="399" y="1370"/>
                  </a:lnTo>
                  <a:lnTo>
                    <a:pt x="399" y="1366"/>
                  </a:lnTo>
                  <a:lnTo>
                    <a:pt x="401" y="1366"/>
                  </a:lnTo>
                  <a:lnTo>
                    <a:pt x="399" y="1366"/>
                  </a:lnTo>
                  <a:lnTo>
                    <a:pt x="399" y="1365"/>
                  </a:lnTo>
                  <a:lnTo>
                    <a:pt x="401" y="1365"/>
                  </a:lnTo>
                  <a:lnTo>
                    <a:pt x="401" y="1361"/>
                  </a:lnTo>
                  <a:lnTo>
                    <a:pt x="404" y="1361"/>
                  </a:lnTo>
                  <a:lnTo>
                    <a:pt x="404" y="1359"/>
                  </a:lnTo>
                  <a:lnTo>
                    <a:pt x="401" y="1359"/>
                  </a:lnTo>
                  <a:lnTo>
                    <a:pt x="399" y="1359"/>
                  </a:lnTo>
                  <a:lnTo>
                    <a:pt x="399" y="1356"/>
                  </a:lnTo>
                  <a:lnTo>
                    <a:pt x="401" y="1356"/>
                  </a:lnTo>
                  <a:lnTo>
                    <a:pt x="401" y="1359"/>
                  </a:lnTo>
                  <a:lnTo>
                    <a:pt x="404" y="1359"/>
                  </a:lnTo>
                  <a:lnTo>
                    <a:pt x="404" y="1356"/>
                  </a:lnTo>
                  <a:lnTo>
                    <a:pt x="404" y="1354"/>
                  </a:lnTo>
                  <a:lnTo>
                    <a:pt x="406" y="1354"/>
                  </a:lnTo>
                  <a:lnTo>
                    <a:pt x="406" y="1351"/>
                  </a:lnTo>
                  <a:lnTo>
                    <a:pt x="410" y="1351"/>
                  </a:lnTo>
                  <a:lnTo>
                    <a:pt x="410" y="1349"/>
                  </a:lnTo>
                  <a:lnTo>
                    <a:pt x="412" y="1349"/>
                  </a:lnTo>
                  <a:lnTo>
                    <a:pt x="410" y="1349"/>
                  </a:lnTo>
                  <a:lnTo>
                    <a:pt x="406" y="1349"/>
                  </a:lnTo>
                  <a:lnTo>
                    <a:pt x="406" y="1345"/>
                  </a:lnTo>
                  <a:lnTo>
                    <a:pt x="410" y="1345"/>
                  </a:lnTo>
                  <a:lnTo>
                    <a:pt x="412" y="1345"/>
                  </a:lnTo>
                  <a:lnTo>
                    <a:pt x="412" y="1344"/>
                  </a:lnTo>
                  <a:lnTo>
                    <a:pt x="415" y="1344"/>
                  </a:lnTo>
                  <a:lnTo>
                    <a:pt x="415" y="1340"/>
                  </a:lnTo>
                  <a:lnTo>
                    <a:pt x="415" y="1338"/>
                  </a:lnTo>
                  <a:lnTo>
                    <a:pt x="415" y="1335"/>
                  </a:lnTo>
                  <a:lnTo>
                    <a:pt x="415" y="1333"/>
                  </a:lnTo>
                  <a:lnTo>
                    <a:pt x="415" y="1330"/>
                  </a:lnTo>
                  <a:lnTo>
                    <a:pt x="412" y="1330"/>
                  </a:lnTo>
                  <a:lnTo>
                    <a:pt x="415" y="1330"/>
                  </a:lnTo>
                  <a:lnTo>
                    <a:pt x="415" y="1328"/>
                  </a:lnTo>
                  <a:lnTo>
                    <a:pt x="415" y="1324"/>
                  </a:lnTo>
                  <a:lnTo>
                    <a:pt x="415" y="1323"/>
                  </a:lnTo>
                  <a:lnTo>
                    <a:pt x="415" y="1319"/>
                  </a:lnTo>
                  <a:lnTo>
                    <a:pt x="415" y="1317"/>
                  </a:lnTo>
                  <a:lnTo>
                    <a:pt x="417" y="1317"/>
                  </a:lnTo>
                  <a:lnTo>
                    <a:pt x="417" y="1314"/>
                  </a:lnTo>
                  <a:lnTo>
                    <a:pt x="417" y="1312"/>
                  </a:lnTo>
                  <a:lnTo>
                    <a:pt x="415" y="1312"/>
                  </a:lnTo>
                  <a:lnTo>
                    <a:pt x="412" y="1312"/>
                  </a:lnTo>
                  <a:lnTo>
                    <a:pt x="412" y="1309"/>
                  </a:lnTo>
                  <a:lnTo>
                    <a:pt x="410" y="1309"/>
                  </a:lnTo>
                  <a:lnTo>
                    <a:pt x="410" y="1307"/>
                  </a:lnTo>
                  <a:lnTo>
                    <a:pt x="406" y="1307"/>
                  </a:lnTo>
                  <a:lnTo>
                    <a:pt x="406" y="1303"/>
                  </a:lnTo>
                  <a:lnTo>
                    <a:pt x="406" y="1302"/>
                  </a:lnTo>
                  <a:lnTo>
                    <a:pt x="406" y="1298"/>
                  </a:lnTo>
                  <a:lnTo>
                    <a:pt x="406" y="1296"/>
                  </a:lnTo>
                  <a:lnTo>
                    <a:pt x="404" y="1296"/>
                  </a:lnTo>
                  <a:lnTo>
                    <a:pt x="404" y="1298"/>
                  </a:lnTo>
                  <a:lnTo>
                    <a:pt x="401" y="1298"/>
                  </a:lnTo>
                  <a:lnTo>
                    <a:pt x="401" y="1296"/>
                  </a:lnTo>
                  <a:lnTo>
                    <a:pt x="401" y="1293"/>
                  </a:lnTo>
                  <a:lnTo>
                    <a:pt x="401" y="1291"/>
                  </a:lnTo>
                  <a:lnTo>
                    <a:pt x="404" y="1291"/>
                  </a:lnTo>
                  <a:lnTo>
                    <a:pt x="404" y="1288"/>
                  </a:lnTo>
                  <a:lnTo>
                    <a:pt x="404" y="1286"/>
                  </a:lnTo>
                  <a:lnTo>
                    <a:pt x="404" y="1282"/>
                  </a:lnTo>
                  <a:lnTo>
                    <a:pt x="404" y="1281"/>
                  </a:lnTo>
                  <a:lnTo>
                    <a:pt x="404" y="1277"/>
                  </a:lnTo>
                  <a:lnTo>
                    <a:pt x="404" y="1274"/>
                  </a:lnTo>
                  <a:lnTo>
                    <a:pt x="404" y="1272"/>
                  </a:lnTo>
                  <a:lnTo>
                    <a:pt x="404" y="1268"/>
                  </a:lnTo>
                  <a:lnTo>
                    <a:pt x="406" y="1268"/>
                  </a:lnTo>
                  <a:lnTo>
                    <a:pt x="406" y="1267"/>
                  </a:lnTo>
                  <a:lnTo>
                    <a:pt x="406" y="1268"/>
                  </a:lnTo>
                  <a:lnTo>
                    <a:pt x="410" y="1268"/>
                  </a:lnTo>
                  <a:lnTo>
                    <a:pt x="412" y="1268"/>
                  </a:lnTo>
                  <a:lnTo>
                    <a:pt x="415" y="1272"/>
                  </a:lnTo>
                  <a:lnTo>
                    <a:pt x="417" y="1272"/>
                  </a:lnTo>
                  <a:lnTo>
                    <a:pt x="417" y="1268"/>
                  </a:lnTo>
                  <a:lnTo>
                    <a:pt x="420" y="1268"/>
                  </a:lnTo>
                  <a:lnTo>
                    <a:pt x="420" y="1272"/>
                  </a:lnTo>
                  <a:lnTo>
                    <a:pt x="422" y="1272"/>
                  </a:lnTo>
                  <a:lnTo>
                    <a:pt x="422" y="1268"/>
                  </a:lnTo>
                  <a:lnTo>
                    <a:pt x="422" y="1267"/>
                  </a:lnTo>
                  <a:lnTo>
                    <a:pt x="420" y="1267"/>
                  </a:lnTo>
                  <a:lnTo>
                    <a:pt x="420" y="1263"/>
                  </a:lnTo>
                  <a:lnTo>
                    <a:pt x="417" y="1263"/>
                  </a:lnTo>
                  <a:lnTo>
                    <a:pt x="417" y="1261"/>
                  </a:lnTo>
                  <a:lnTo>
                    <a:pt x="420" y="1261"/>
                  </a:lnTo>
                  <a:lnTo>
                    <a:pt x="420" y="1258"/>
                  </a:lnTo>
                  <a:lnTo>
                    <a:pt x="422" y="1258"/>
                  </a:lnTo>
                  <a:lnTo>
                    <a:pt x="422" y="1256"/>
                  </a:lnTo>
                  <a:lnTo>
                    <a:pt x="420" y="1256"/>
                  </a:lnTo>
                  <a:lnTo>
                    <a:pt x="417" y="1256"/>
                  </a:lnTo>
                  <a:lnTo>
                    <a:pt x="420" y="1256"/>
                  </a:lnTo>
                  <a:lnTo>
                    <a:pt x="420" y="1253"/>
                  </a:lnTo>
                  <a:lnTo>
                    <a:pt x="417" y="1253"/>
                  </a:lnTo>
                  <a:lnTo>
                    <a:pt x="417" y="1251"/>
                  </a:lnTo>
                  <a:lnTo>
                    <a:pt x="417" y="1247"/>
                  </a:lnTo>
                  <a:lnTo>
                    <a:pt x="417" y="1246"/>
                  </a:lnTo>
                  <a:lnTo>
                    <a:pt x="415" y="1246"/>
                  </a:lnTo>
                  <a:lnTo>
                    <a:pt x="412" y="1246"/>
                  </a:lnTo>
                  <a:lnTo>
                    <a:pt x="412" y="1242"/>
                  </a:lnTo>
                  <a:lnTo>
                    <a:pt x="410" y="1242"/>
                  </a:lnTo>
                  <a:lnTo>
                    <a:pt x="410" y="1240"/>
                  </a:lnTo>
                  <a:lnTo>
                    <a:pt x="412" y="1240"/>
                  </a:lnTo>
                  <a:lnTo>
                    <a:pt x="410" y="1240"/>
                  </a:lnTo>
                  <a:lnTo>
                    <a:pt x="406" y="1240"/>
                  </a:lnTo>
                  <a:lnTo>
                    <a:pt x="404" y="1240"/>
                  </a:lnTo>
                  <a:lnTo>
                    <a:pt x="401" y="1240"/>
                  </a:lnTo>
                  <a:lnTo>
                    <a:pt x="401" y="1242"/>
                  </a:lnTo>
                  <a:lnTo>
                    <a:pt x="401" y="1240"/>
                  </a:lnTo>
                  <a:lnTo>
                    <a:pt x="399" y="1240"/>
                  </a:lnTo>
                  <a:lnTo>
                    <a:pt x="399" y="1237"/>
                  </a:lnTo>
                  <a:lnTo>
                    <a:pt x="399" y="1235"/>
                  </a:lnTo>
                  <a:lnTo>
                    <a:pt x="399" y="1232"/>
                  </a:lnTo>
                  <a:lnTo>
                    <a:pt x="396" y="1232"/>
                  </a:lnTo>
                  <a:lnTo>
                    <a:pt x="394" y="1232"/>
                  </a:lnTo>
                  <a:lnTo>
                    <a:pt x="390" y="1230"/>
                  </a:lnTo>
                  <a:lnTo>
                    <a:pt x="389" y="1230"/>
                  </a:lnTo>
                  <a:lnTo>
                    <a:pt x="385" y="1226"/>
                  </a:lnTo>
                  <a:lnTo>
                    <a:pt x="385" y="1224"/>
                  </a:lnTo>
                  <a:lnTo>
                    <a:pt x="385" y="1221"/>
                  </a:lnTo>
                  <a:lnTo>
                    <a:pt x="383" y="1221"/>
                  </a:lnTo>
                  <a:lnTo>
                    <a:pt x="383" y="1219"/>
                  </a:lnTo>
                  <a:lnTo>
                    <a:pt x="380" y="1219"/>
                  </a:lnTo>
                  <a:lnTo>
                    <a:pt x="378" y="1219"/>
                  </a:lnTo>
                  <a:lnTo>
                    <a:pt x="378" y="1216"/>
                  </a:lnTo>
                  <a:lnTo>
                    <a:pt x="378" y="1219"/>
                  </a:lnTo>
                  <a:lnTo>
                    <a:pt x="375" y="1219"/>
                  </a:lnTo>
                  <a:lnTo>
                    <a:pt x="375" y="1216"/>
                  </a:lnTo>
                  <a:lnTo>
                    <a:pt x="375" y="1214"/>
                  </a:lnTo>
                  <a:lnTo>
                    <a:pt x="375" y="1210"/>
                  </a:lnTo>
                  <a:lnTo>
                    <a:pt x="375" y="1209"/>
                  </a:lnTo>
                  <a:lnTo>
                    <a:pt x="375" y="1205"/>
                  </a:lnTo>
                  <a:lnTo>
                    <a:pt x="375" y="1203"/>
                  </a:lnTo>
                  <a:lnTo>
                    <a:pt x="375" y="1205"/>
                  </a:lnTo>
                  <a:lnTo>
                    <a:pt x="375" y="1203"/>
                  </a:lnTo>
                  <a:lnTo>
                    <a:pt x="373" y="1203"/>
                  </a:lnTo>
                  <a:lnTo>
                    <a:pt x="369" y="1203"/>
                  </a:lnTo>
                  <a:lnTo>
                    <a:pt x="369" y="1200"/>
                  </a:lnTo>
                  <a:lnTo>
                    <a:pt x="368" y="1200"/>
                  </a:lnTo>
                  <a:lnTo>
                    <a:pt x="368" y="1198"/>
                  </a:lnTo>
                  <a:lnTo>
                    <a:pt x="368" y="1195"/>
                  </a:lnTo>
                  <a:lnTo>
                    <a:pt x="368" y="1193"/>
                  </a:lnTo>
                  <a:lnTo>
                    <a:pt x="368" y="1189"/>
                  </a:lnTo>
                  <a:lnTo>
                    <a:pt x="369" y="1189"/>
                  </a:lnTo>
                  <a:lnTo>
                    <a:pt x="369" y="1188"/>
                  </a:lnTo>
                  <a:lnTo>
                    <a:pt x="373" y="1188"/>
                  </a:lnTo>
                  <a:lnTo>
                    <a:pt x="373" y="1184"/>
                  </a:lnTo>
                  <a:lnTo>
                    <a:pt x="369" y="1184"/>
                  </a:lnTo>
                  <a:lnTo>
                    <a:pt x="369" y="1182"/>
                  </a:lnTo>
                  <a:lnTo>
                    <a:pt x="369" y="1179"/>
                  </a:lnTo>
                  <a:lnTo>
                    <a:pt x="369" y="1177"/>
                  </a:lnTo>
                  <a:lnTo>
                    <a:pt x="369" y="1174"/>
                  </a:lnTo>
                  <a:lnTo>
                    <a:pt x="369" y="1172"/>
                  </a:lnTo>
                  <a:lnTo>
                    <a:pt x="368" y="1172"/>
                  </a:lnTo>
                  <a:lnTo>
                    <a:pt x="368" y="1168"/>
                  </a:lnTo>
                  <a:lnTo>
                    <a:pt x="364" y="1168"/>
                  </a:lnTo>
                  <a:lnTo>
                    <a:pt x="362" y="1168"/>
                  </a:lnTo>
                  <a:lnTo>
                    <a:pt x="362" y="1167"/>
                  </a:lnTo>
                  <a:lnTo>
                    <a:pt x="359" y="1167"/>
                  </a:lnTo>
                  <a:lnTo>
                    <a:pt x="359" y="1163"/>
                  </a:lnTo>
                  <a:lnTo>
                    <a:pt x="359" y="1161"/>
                  </a:lnTo>
                  <a:lnTo>
                    <a:pt x="359" y="1158"/>
                  </a:lnTo>
                  <a:lnTo>
                    <a:pt x="362" y="1158"/>
                  </a:lnTo>
                  <a:lnTo>
                    <a:pt x="362" y="1156"/>
                  </a:lnTo>
                  <a:lnTo>
                    <a:pt x="359" y="1156"/>
                  </a:lnTo>
                  <a:lnTo>
                    <a:pt x="357" y="1156"/>
                  </a:lnTo>
                  <a:lnTo>
                    <a:pt x="359" y="1156"/>
                  </a:lnTo>
                  <a:lnTo>
                    <a:pt x="357" y="1153"/>
                  </a:lnTo>
                  <a:lnTo>
                    <a:pt x="359" y="1153"/>
                  </a:lnTo>
                  <a:lnTo>
                    <a:pt x="359" y="1151"/>
                  </a:lnTo>
                  <a:lnTo>
                    <a:pt x="357" y="1151"/>
                  </a:lnTo>
                  <a:lnTo>
                    <a:pt x="357" y="1147"/>
                  </a:lnTo>
                  <a:lnTo>
                    <a:pt x="359" y="1147"/>
                  </a:lnTo>
                  <a:lnTo>
                    <a:pt x="359" y="1146"/>
                  </a:lnTo>
                  <a:lnTo>
                    <a:pt x="359" y="1142"/>
                  </a:lnTo>
                  <a:lnTo>
                    <a:pt x="359" y="1140"/>
                  </a:lnTo>
                  <a:lnTo>
                    <a:pt x="362" y="1140"/>
                  </a:lnTo>
                  <a:lnTo>
                    <a:pt x="362" y="1137"/>
                  </a:lnTo>
                  <a:lnTo>
                    <a:pt x="364" y="1137"/>
                  </a:lnTo>
                  <a:lnTo>
                    <a:pt x="364" y="1135"/>
                  </a:lnTo>
                  <a:lnTo>
                    <a:pt x="364" y="1132"/>
                  </a:lnTo>
                  <a:lnTo>
                    <a:pt x="364" y="1130"/>
                  </a:lnTo>
                  <a:lnTo>
                    <a:pt x="362" y="1130"/>
                  </a:lnTo>
                  <a:lnTo>
                    <a:pt x="364" y="1130"/>
                  </a:lnTo>
                  <a:lnTo>
                    <a:pt x="364" y="1126"/>
                  </a:lnTo>
                  <a:lnTo>
                    <a:pt x="368" y="1126"/>
                  </a:lnTo>
                  <a:lnTo>
                    <a:pt x="369" y="1126"/>
                  </a:lnTo>
                  <a:lnTo>
                    <a:pt x="373" y="1126"/>
                  </a:lnTo>
                  <a:lnTo>
                    <a:pt x="375" y="1126"/>
                  </a:lnTo>
                  <a:lnTo>
                    <a:pt x="378" y="1126"/>
                  </a:lnTo>
                  <a:lnTo>
                    <a:pt x="378" y="1125"/>
                  </a:lnTo>
                  <a:lnTo>
                    <a:pt x="380" y="1125"/>
                  </a:lnTo>
                  <a:lnTo>
                    <a:pt x="380" y="1121"/>
                  </a:lnTo>
                  <a:lnTo>
                    <a:pt x="383" y="1121"/>
                  </a:lnTo>
                  <a:lnTo>
                    <a:pt x="383" y="1119"/>
                  </a:lnTo>
                  <a:lnTo>
                    <a:pt x="383" y="1121"/>
                  </a:lnTo>
                  <a:lnTo>
                    <a:pt x="385" y="1121"/>
                  </a:lnTo>
                  <a:lnTo>
                    <a:pt x="385" y="1119"/>
                  </a:lnTo>
                  <a:lnTo>
                    <a:pt x="389" y="1119"/>
                  </a:lnTo>
                  <a:lnTo>
                    <a:pt x="389" y="1116"/>
                  </a:lnTo>
                  <a:lnTo>
                    <a:pt x="389" y="1114"/>
                  </a:lnTo>
                  <a:lnTo>
                    <a:pt x="389" y="1111"/>
                  </a:lnTo>
                  <a:lnTo>
                    <a:pt x="389" y="1109"/>
                  </a:lnTo>
                  <a:lnTo>
                    <a:pt x="385" y="1109"/>
                  </a:lnTo>
                  <a:lnTo>
                    <a:pt x="385" y="1105"/>
                  </a:lnTo>
                  <a:lnTo>
                    <a:pt x="389" y="1105"/>
                  </a:lnTo>
                  <a:lnTo>
                    <a:pt x="390" y="1105"/>
                  </a:lnTo>
                  <a:lnTo>
                    <a:pt x="389" y="1105"/>
                  </a:lnTo>
                  <a:lnTo>
                    <a:pt x="389" y="1104"/>
                  </a:lnTo>
                  <a:lnTo>
                    <a:pt x="390" y="1104"/>
                  </a:lnTo>
                  <a:lnTo>
                    <a:pt x="390" y="1100"/>
                  </a:lnTo>
                  <a:lnTo>
                    <a:pt x="394" y="1100"/>
                  </a:lnTo>
                  <a:lnTo>
                    <a:pt x="396" y="1100"/>
                  </a:lnTo>
                  <a:lnTo>
                    <a:pt x="396" y="1104"/>
                  </a:lnTo>
                  <a:lnTo>
                    <a:pt x="399" y="1104"/>
                  </a:lnTo>
                  <a:lnTo>
                    <a:pt x="399" y="1105"/>
                  </a:lnTo>
                  <a:lnTo>
                    <a:pt x="401" y="1105"/>
                  </a:lnTo>
                  <a:lnTo>
                    <a:pt x="401" y="1104"/>
                  </a:lnTo>
                  <a:lnTo>
                    <a:pt x="404" y="1104"/>
                  </a:lnTo>
                  <a:lnTo>
                    <a:pt x="404" y="1105"/>
                  </a:lnTo>
                  <a:lnTo>
                    <a:pt x="404" y="1104"/>
                  </a:lnTo>
                  <a:lnTo>
                    <a:pt x="406" y="1104"/>
                  </a:lnTo>
                  <a:lnTo>
                    <a:pt x="406" y="1105"/>
                  </a:lnTo>
                  <a:lnTo>
                    <a:pt x="410" y="1105"/>
                  </a:lnTo>
                  <a:lnTo>
                    <a:pt x="412" y="1105"/>
                  </a:lnTo>
                  <a:lnTo>
                    <a:pt x="412" y="1104"/>
                  </a:lnTo>
                  <a:lnTo>
                    <a:pt x="415" y="1104"/>
                  </a:lnTo>
                  <a:lnTo>
                    <a:pt x="417" y="1104"/>
                  </a:lnTo>
                  <a:lnTo>
                    <a:pt x="420" y="1104"/>
                  </a:lnTo>
                  <a:lnTo>
                    <a:pt x="422" y="1104"/>
                  </a:lnTo>
                  <a:lnTo>
                    <a:pt x="426" y="1104"/>
                  </a:lnTo>
                  <a:lnTo>
                    <a:pt x="426" y="1105"/>
                  </a:lnTo>
                  <a:lnTo>
                    <a:pt x="427" y="1105"/>
                  </a:lnTo>
                  <a:lnTo>
                    <a:pt x="426" y="1105"/>
                  </a:lnTo>
                  <a:lnTo>
                    <a:pt x="426" y="1109"/>
                  </a:lnTo>
                  <a:lnTo>
                    <a:pt x="427" y="1109"/>
                  </a:lnTo>
                  <a:lnTo>
                    <a:pt x="431" y="1109"/>
                  </a:lnTo>
                  <a:lnTo>
                    <a:pt x="431" y="1111"/>
                  </a:lnTo>
                  <a:lnTo>
                    <a:pt x="431" y="1114"/>
                  </a:lnTo>
                  <a:lnTo>
                    <a:pt x="433" y="1114"/>
                  </a:lnTo>
                  <a:lnTo>
                    <a:pt x="433" y="1111"/>
                  </a:lnTo>
                  <a:lnTo>
                    <a:pt x="436" y="1111"/>
                  </a:lnTo>
                  <a:lnTo>
                    <a:pt x="438" y="1114"/>
                  </a:lnTo>
                  <a:lnTo>
                    <a:pt x="441" y="1114"/>
                  </a:lnTo>
                  <a:lnTo>
                    <a:pt x="443" y="1114"/>
                  </a:lnTo>
                  <a:lnTo>
                    <a:pt x="447" y="1114"/>
                  </a:lnTo>
                  <a:lnTo>
                    <a:pt x="448" y="1114"/>
                  </a:lnTo>
                  <a:lnTo>
                    <a:pt x="448" y="1116"/>
                  </a:lnTo>
                  <a:lnTo>
                    <a:pt x="452" y="1116"/>
                  </a:lnTo>
                  <a:lnTo>
                    <a:pt x="452" y="1114"/>
                  </a:lnTo>
                  <a:lnTo>
                    <a:pt x="448" y="1114"/>
                  </a:lnTo>
                  <a:lnTo>
                    <a:pt x="448" y="1111"/>
                  </a:lnTo>
                  <a:lnTo>
                    <a:pt x="448" y="1109"/>
                  </a:lnTo>
                  <a:lnTo>
                    <a:pt x="447" y="1109"/>
                  </a:lnTo>
                  <a:lnTo>
                    <a:pt x="447" y="1105"/>
                  </a:lnTo>
                  <a:lnTo>
                    <a:pt x="443" y="1105"/>
                  </a:lnTo>
                  <a:lnTo>
                    <a:pt x="443" y="1104"/>
                  </a:lnTo>
                  <a:lnTo>
                    <a:pt x="443" y="1100"/>
                  </a:lnTo>
                  <a:lnTo>
                    <a:pt x="447" y="1100"/>
                  </a:lnTo>
                  <a:lnTo>
                    <a:pt x="443" y="1100"/>
                  </a:lnTo>
                  <a:lnTo>
                    <a:pt x="447" y="1100"/>
                  </a:lnTo>
                  <a:lnTo>
                    <a:pt x="443" y="1098"/>
                  </a:lnTo>
                  <a:lnTo>
                    <a:pt x="441" y="1098"/>
                  </a:lnTo>
                  <a:lnTo>
                    <a:pt x="441" y="1095"/>
                  </a:lnTo>
                  <a:lnTo>
                    <a:pt x="438" y="1095"/>
                  </a:lnTo>
                  <a:lnTo>
                    <a:pt x="438" y="1091"/>
                  </a:lnTo>
                  <a:lnTo>
                    <a:pt x="438" y="1090"/>
                  </a:lnTo>
                  <a:lnTo>
                    <a:pt x="441" y="1090"/>
                  </a:lnTo>
                  <a:lnTo>
                    <a:pt x="441" y="1086"/>
                  </a:lnTo>
                  <a:lnTo>
                    <a:pt x="443" y="1086"/>
                  </a:lnTo>
                  <a:lnTo>
                    <a:pt x="441" y="1086"/>
                  </a:lnTo>
                  <a:lnTo>
                    <a:pt x="443" y="1084"/>
                  </a:lnTo>
                  <a:lnTo>
                    <a:pt x="447" y="1084"/>
                  </a:lnTo>
                  <a:lnTo>
                    <a:pt x="447" y="1081"/>
                  </a:lnTo>
                  <a:lnTo>
                    <a:pt x="447" y="1079"/>
                  </a:lnTo>
                  <a:lnTo>
                    <a:pt x="448" y="1079"/>
                  </a:lnTo>
                  <a:lnTo>
                    <a:pt x="448" y="1076"/>
                  </a:lnTo>
                  <a:lnTo>
                    <a:pt x="448" y="1074"/>
                  </a:lnTo>
                  <a:lnTo>
                    <a:pt x="452" y="1074"/>
                  </a:lnTo>
                  <a:lnTo>
                    <a:pt x="448" y="1074"/>
                  </a:lnTo>
                  <a:lnTo>
                    <a:pt x="452" y="1074"/>
                  </a:lnTo>
                  <a:lnTo>
                    <a:pt x="448" y="1074"/>
                  </a:lnTo>
                  <a:lnTo>
                    <a:pt x="448" y="1070"/>
                  </a:lnTo>
                  <a:lnTo>
                    <a:pt x="448" y="1069"/>
                  </a:lnTo>
                  <a:lnTo>
                    <a:pt x="447" y="1069"/>
                  </a:lnTo>
                  <a:lnTo>
                    <a:pt x="443" y="1069"/>
                  </a:lnTo>
                  <a:lnTo>
                    <a:pt x="443" y="1065"/>
                  </a:lnTo>
                  <a:lnTo>
                    <a:pt x="441" y="1065"/>
                  </a:lnTo>
                  <a:lnTo>
                    <a:pt x="441" y="1063"/>
                  </a:lnTo>
                  <a:lnTo>
                    <a:pt x="443" y="1063"/>
                  </a:lnTo>
                  <a:lnTo>
                    <a:pt x="447" y="1063"/>
                  </a:lnTo>
                  <a:lnTo>
                    <a:pt x="447" y="1060"/>
                  </a:lnTo>
                  <a:lnTo>
                    <a:pt x="448" y="1060"/>
                  </a:lnTo>
                  <a:lnTo>
                    <a:pt x="448" y="1058"/>
                  </a:lnTo>
                  <a:lnTo>
                    <a:pt x="448" y="1055"/>
                  </a:lnTo>
                  <a:lnTo>
                    <a:pt x="448" y="1053"/>
                  </a:lnTo>
                  <a:lnTo>
                    <a:pt x="447" y="1053"/>
                  </a:lnTo>
                  <a:lnTo>
                    <a:pt x="447" y="1055"/>
                  </a:lnTo>
                  <a:lnTo>
                    <a:pt x="443" y="1055"/>
                  </a:lnTo>
                  <a:lnTo>
                    <a:pt x="443" y="1053"/>
                  </a:lnTo>
                  <a:lnTo>
                    <a:pt x="447" y="1053"/>
                  </a:lnTo>
                  <a:lnTo>
                    <a:pt x="448" y="1053"/>
                  </a:lnTo>
                  <a:lnTo>
                    <a:pt x="448" y="1049"/>
                  </a:lnTo>
                  <a:lnTo>
                    <a:pt x="448" y="1048"/>
                  </a:lnTo>
                  <a:lnTo>
                    <a:pt x="452" y="1048"/>
                  </a:lnTo>
                  <a:lnTo>
                    <a:pt x="452" y="1044"/>
                  </a:lnTo>
                  <a:lnTo>
                    <a:pt x="452" y="1042"/>
                  </a:lnTo>
                  <a:lnTo>
                    <a:pt x="452" y="1039"/>
                  </a:lnTo>
                  <a:lnTo>
                    <a:pt x="452" y="1037"/>
                  </a:lnTo>
                  <a:lnTo>
                    <a:pt x="452" y="1034"/>
                  </a:lnTo>
                  <a:lnTo>
                    <a:pt x="454" y="1034"/>
                  </a:lnTo>
                  <a:lnTo>
                    <a:pt x="454" y="1032"/>
                  </a:lnTo>
                  <a:lnTo>
                    <a:pt x="454" y="1028"/>
                  </a:lnTo>
                  <a:lnTo>
                    <a:pt x="457" y="1028"/>
                  </a:lnTo>
                  <a:lnTo>
                    <a:pt x="457" y="1027"/>
                  </a:lnTo>
                  <a:lnTo>
                    <a:pt x="457" y="1023"/>
                  </a:lnTo>
                  <a:lnTo>
                    <a:pt x="457" y="1021"/>
                  </a:lnTo>
                  <a:lnTo>
                    <a:pt x="457" y="1018"/>
                  </a:lnTo>
                  <a:lnTo>
                    <a:pt x="457" y="1016"/>
                  </a:lnTo>
                  <a:lnTo>
                    <a:pt x="459" y="1016"/>
                  </a:lnTo>
                  <a:lnTo>
                    <a:pt x="459" y="1013"/>
                  </a:lnTo>
                  <a:lnTo>
                    <a:pt x="459" y="1016"/>
                  </a:lnTo>
                  <a:lnTo>
                    <a:pt x="462" y="1016"/>
                  </a:lnTo>
                  <a:lnTo>
                    <a:pt x="462" y="1013"/>
                  </a:lnTo>
                  <a:lnTo>
                    <a:pt x="464" y="1013"/>
                  </a:lnTo>
                  <a:lnTo>
                    <a:pt x="464" y="1011"/>
                  </a:lnTo>
                  <a:lnTo>
                    <a:pt x="468" y="1011"/>
                  </a:lnTo>
                  <a:lnTo>
                    <a:pt x="468" y="1013"/>
                  </a:lnTo>
                  <a:lnTo>
                    <a:pt x="471" y="1013"/>
                  </a:lnTo>
                  <a:lnTo>
                    <a:pt x="471" y="1016"/>
                  </a:lnTo>
                  <a:lnTo>
                    <a:pt x="471" y="1013"/>
                  </a:lnTo>
                  <a:lnTo>
                    <a:pt x="473" y="1013"/>
                  </a:lnTo>
                  <a:lnTo>
                    <a:pt x="473" y="1011"/>
                  </a:lnTo>
                  <a:lnTo>
                    <a:pt x="473" y="1007"/>
                  </a:lnTo>
                  <a:lnTo>
                    <a:pt x="476" y="1007"/>
                  </a:lnTo>
                  <a:lnTo>
                    <a:pt x="478" y="1006"/>
                  </a:lnTo>
                  <a:lnTo>
                    <a:pt x="478" y="1002"/>
                  </a:lnTo>
                  <a:lnTo>
                    <a:pt x="478" y="1000"/>
                  </a:lnTo>
                  <a:lnTo>
                    <a:pt x="478" y="997"/>
                  </a:lnTo>
                  <a:lnTo>
                    <a:pt x="482" y="997"/>
                  </a:lnTo>
                  <a:lnTo>
                    <a:pt x="482" y="995"/>
                  </a:lnTo>
                  <a:lnTo>
                    <a:pt x="482" y="992"/>
                  </a:lnTo>
                  <a:lnTo>
                    <a:pt x="478" y="992"/>
                  </a:lnTo>
                  <a:lnTo>
                    <a:pt x="478" y="990"/>
                  </a:lnTo>
                  <a:lnTo>
                    <a:pt x="478" y="986"/>
                  </a:lnTo>
                  <a:lnTo>
                    <a:pt x="478" y="984"/>
                  </a:lnTo>
                  <a:lnTo>
                    <a:pt x="478" y="981"/>
                  </a:lnTo>
                  <a:lnTo>
                    <a:pt x="478" y="979"/>
                  </a:lnTo>
                  <a:lnTo>
                    <a:pt x="482" y="979"/>
                  </a:lnTo>
                  <a:lnTo>
                    <a:pt x="478" y="979"/>
                  </a:lnTo>
                  <a:lnTo>
                    <a:pt x="482" y="976"/>
                  </a:lnTo>
                  <a:lnTo>
                    <a:pt x="482" y="974"/>
                  </a:lnTo>
                  <a:lnTo>
                    <a:pt x="478" y="974"/>
                  </a:lnTo>
                  <a:lnTo>
                    <a:pt x="478" y="970"/>
                  </a:lnTo>
                  <a:lnTo>
                    <a:pt x="476" y="970"/>
                  </a:lnTo>
                  <a:lnTo>
                    <a:pt x="476" y="969"/>
                  </a:lnTo>
                  <a:lnTo>
                    <a:pt x="476" y="965"/>
                  </a:lnTo>
                  <a:lnTo>
                    <a:pt x="478" y="965"/>
                  </a:lnTo>
                  <a:lnTo>
                    <a:pt x="476" y="965"/>
                  </a:lnTo>
                  <a:lnTo>
                    <a:pt x="476" y="963"/>
                  </a:lnTo>
                  <a:lnTo>
                    <a:pt x="476" y="960"/>
                  </a:lnTo>
                  <a:lnTo>
                    <a:pt x="476" y="958"/>
                  </a:lnTo>
                  <a:lnTo>
                    <a:pt x="476" y="955"/>
                  </a:lnTo>
                  <a:lnTo>
                    <a:pt x="478" y="955"/>
                  </a:lnTo>
                  <a:lnTo>
                    <a:pt x="478" y="953"/>
                  </a:lnTo>
                  <a:lnTo>
                    <a:pt x="482" y="953"/>
                  </a:lnTo>
                  <a:lnTo>
                    <a:pt x="482" y="949"/>
                  </a:lnTo>
                  <a:lnTo>
                    <a:pt x="478" y="949"/>
                  </a:lnTo>
                  <a:lnTo>
                    <a:pt x="478" y="948"/>
                  </a:lnTo>
                  <a:lnTo>
                    <a:pt x="476" y="948"/>
                  </a:lnTo>
                  <a:lnTo>
                    <a:pt x="476" y="944"/>
                  </a:lnTo>
                  <a:lnTo>
                    <a:pt x="476" y="942"/>
                  </a:lnTo>
                  <a:lnTo>
                    <a:pt x="478" y="942"/>
                  </a:lnTo>
                  <a:lnTo>
                    <a:pt x="482" y="942"/>
                  </a:lnTo>
                  <a:lnTo>
                    <a:pt x="482" y="939"/>
                  </a:lnTo>
                  <a:lnTo>
                    <a:pt x="483" y="937"/>
                  </a:lnTo>
                  <a:lnTo>
                    <a:pt x="483" y="934"/>
                  </a:lnTo>
                  <a:lnTo>
                    <a:pt x="482" y="934"/>
                  </a:lnTo>
                  <a:lnTo>
                    <a:pt x="483" y="934"/>
                  </a:lnTo>
                  <a:lnTo>
                    <a:pt x="483" y="932"/>
                  </a:lnTo>
                  <a:lnTo>
                    <a:pt x="483" y="928"/>
                  </a:lnTo>
                  <a:lnTo>
                    <a:pt x="483" y="927"/>
                  </a:lnTo>
                  <a:lnTo>
                    <a:pt x="483" y="923"/>
                  </a:lnTo>
                  <a:lnTo>
                    <a:pt x="483" y="921"/>
                  </a:lnTo>
                  <a:lnTo>
                    <a:pt x="483" y="918"/>
                  </a:lnTo>
                  <a:lnTo>
                    <a:pt x="482" y="918"/>
                  </a:lnTo>
                  <a:lnTo>
                    <a:pt x="482" y="916"/>
                  </a:lnTo>
                  <a:lnTo>
                    <a:pt x="483" y="916"/>
                  </a:lnTo>
                  <a:lnTo>
                    <a:pt x="483" y="913"/>
                  </a:lnTo>
                  <a:lnTo>
                    <a:pt x="487" y="913"/>
                  </a:lnTo>
                  <a:lnTo>
                    <a:pt x="489" y="913"/>
                  </a:lnTo>
                  <a:lnTo>
                    <a:pt x="489" y="911"/>
                  </a:lnTo>
                  <a:lnTo>
                    <a:pt x="492" y="911"/>
                  </a:lnTo>
                  <a:lnTo>
                    <a:pt x="492" y="907"/>
                  </a:lnTo>
                  <a:lnTo>
                    <a:pt x="494" y="907"/>
                  </a:lnTo>
                  <a:lnTo>
                    <a:pt x="494" y="904"/>
                  </a:lnTo>
                  <a:lnTo>
                    <a:pt x="494" y="902"/>
                  </a:lnTo>
                  <a:lnTo>
                    <a:pt x="492" y="902"/>
                  </a:lnTo>
                  <a:lnTo>
                    <a:pt x="494" y="902"/>
                  </a:lnTo>
                  <a:lnTo>
                    <a:pt x="494" y="899"/>
                  </a:lnTo>
                  <a:lnTo>
                    <a:pt x="494" y="897"/>
                  </a:lnTo>
                  <a:lnTo>
                    <a:pt x="494" y="893"/>
                  </a:lnTo>
                  <a:lnTo>
                    <a:pt x="497" y="893"/>
                  </a:lnTo>
                  <a:lnTo>
                    <a:pt x="497" y="892"/>
                  </a:lnTo>
                  <a:lnTo>
                    <a:pt x="499" y="892"/>
                  </a:lnTo>
                  <a:lnTo>
                    <a:pt x="499" y="888"/>
                  </a:lnTo>
                  <a:lnTo>
                    <a:pt x="503" y="888"/>
                  </a:lnTo>
                  <a:lnTo>
                    <a:pt x="503" y="886"/>
                  </a:lnTo>
                  <a:lnTo>
                    <a:pt x="499" y="886"/>
                  </a:lnTo>
                  <a:lnTo>
                    <a:pt x="499" y="883"/>
                  </a:lnTo>
                  <a:lnTo>
                    <a:pt x="499" y="881"/>
                  </a:lnTo>
                  <a:lnTo>
                    <a:pt x="503" y="881"/>
                  </a:lnTo>
                  <a:lnTo>
                    <a:pt x="503" y="878"/>
                  </a:lnTo>
                  <a:lnTo>
                    <a:pt x="503" y="881"/>
                  </a:lnTo>
                  <a:lnTo>
                    <a:pt x="504" y="881"/>
                  </a:lnTo>
                  <a:lnTo>
                    <a:pt x="504" y="878"/>
                  </a:lnTo>
                  <a:lnTo>
                    <a:pt x="504" y="876"/>
                  </a:lnTo>
                  <a:lnTo>
                    <a:pt x="508" y="876"/>
                  </a:lnTo>
                  <a:lnTo>
                    <a:pt x="510" y="876"/>
                  </a:lnTo>
                  <a:lnTo>
                    <a:pt x="510" y="878"/>
                  </a:lnTo>
                  <a:lnTo>
                    <a:pt x="513" y="878"/>
                  </a:lnTo>
                  <a:lnTo>
                    <a:pt x="513" y="881"/>
                  </a:lnTo>
                  <a:lnTo>
                    <a:pt x="513" y="878"/>
                  </a:lnTo>
                  <a:lnTo>
                    <a:pt x="513" y="876"/>
                  </a:lnTo>
                  <a:lnTo>
                    <a:pt x="515" y="876"/>
                  </a:lnTo>
                  <a:lnTo>
                    <a:pt x="515" y="872"/>
                  </a:lnTo>
                  <a:lnTo>
                    <a:pt x="515" y="871"/>
                  </a:lnTo>
                  <a:lnTo>
                    <a:pt x="518" y="871"/>
                  </a:lnTo>
                  <a:lnTo>
                    <a:pt x="520" y="871"/>
                  </a:lnTo>
                  <a:lnTo>
                    <a:pt x="524" y="871"/>
                  </a:lnTo>
                  <a:lnTo>
                    <a:pt x="524" y="867"/>
                  </a:lnTo>
                  <a:lnTo>
                    <a:pt x="525" y="867"/>
                  </a:lnTo>
                  <a:lnTo>
                    <a:pt x="525" y="865"/>
                  </a:lnTo>
                  <a:lnTo>
                    <a:pt x="529" y="865"/>
                  </a:lnTo>
                  <a:lnTo>
                    <a:pt x="529" y="862"/>
                  </a:lnTo>
                  <a:lnTo>
                    <a:pt x="531" y="862"/>
                  </a:lnTo>
                  <a:lnTo>
                    <a:pt x="531" y="865"/>
                  </a:lnTo>
                  <a:lnTo>
                    <a:pt x="531" y="862"/>
                  </a:lnTo>
                  <a:lnTo>
                    <a:pt x="534" y="862"/>
                  </a:lnTo>
                  <a:lnTo>
                    <a:pt x="534" y="860"/>
                  </a:lnTo>
                  <a:lnTo>
                    <a:pt x="534" y="857"/>
                  </a:lnTo>
                  <a:lnTo>
                    <a:pt x="536" y="857"/>
                  </a:lnTo>
                  <a:lnTo>
                    <a:pt x="536" y="860"/>
                  </a:lnTo>
                  <a:lnTo>
                    <a:pt x="536" y="857"/>
                  </a:lnTo>
                  <a:lnTo>
                    <a:pt x="536" y="855"/>
                  </a:lnTo>
                  <a:lnTo>
                    <a:pt x="539" y="855"/>
                  </a:lnTo>
                  <a:lnTo>
                    <a:pt x="539" y="851"/>
                  </a:lnTo>
                  <a:lnTo>
                    <a:pt x="539" y="850"/>
                  </a:lnTo>
                  <a:lnTo>
                    <a:pt x="539" y="846"/>
                  </a:lnTo>
                  <a:lnTo>
                    <a:pt x="541" y="846"/>
                  </a:lnTo>
                  <a:lnTo>
                    <a:pt x="541" y="844"/>
                  </a:lnTo>
                  <a:lnTo>
                    <a:pt x="539" y="844"/>
                  </a:lnTo>
                  <a:lnTo>
                    <a:pt x="539" y="841"/>
                  </a:lnTo>
                  <a:lnTo>
                    <a:pt x="539" y="839"/>
                  </a:lnTo>
                  <a:lnTo>
                    <a:pt x="541" y="839"/>
                  </a:lnTo>
                  <a:lnTo>
                    <a:pt x="539" y="839"/>
                  </a:lnTo>
                  <a:lnTo>
                    <a:pt x="536" y="836"/>
                  </a:lnTo>
                  <a:lnTo>
                    <a:pt x="539" y="836"/>
                  </a:lnTo>
                  <a:lnTo>
                    <a:pt x="539" y="834"/>
                  </a:lnTo>
                  <a:lnTo>
                    <a:pt x="536" y="834"/>
                  </a:lnTo>
                  <a:lnTo>
                    <a:pt x="536" y="830"/>
                  </a:lnTo>
                  <a:lnTo>
                    <a:pt x="536" y="829"/>
                  </a:lnTo>
                  <a:lnTo>
                    <a:pt x="534" y="829"/>
                  </a:lnTo>
                  <a:lnTo>
                    <a:pt x="534" y="825"/>
                  </a:lnTo>
                  <a:lnTo>
                    <a:pt x="534" y="823"/>
                  </a:lnTo>
                  <a:lnTo>
                    <a:pt x="536" y="823"/>
                  </a:lnTo>
                  <a:lnTo>
                    <a:pt x="536" y="820"/>
                  </a:lnTo>
                  <a:lnTo>
                    <a:pt x="539" y="820"/>
                  </a:lnTo>
                  <a:lnTo>
                    <a:pt x="539" y="818"/>
                  </a:lnTo>
                  <a:lnTo>
                    <a:pt x="541" y="818"/>
                  </a:lnTo>
                  <a:lnTo>
                    <a:pt x="541" y="815"/>
                  </a:lnTo>
                  <a:lnTo>
                    <a:pt x="545" y="815"/>
                  </a:lnTo>
                  <a:lnTo>
                    <a:pt x="545" y="813"/>
                  </a:lnTo>
                  <a:lnTo>
                    <a:pt x="546" y="813"/>
                  </a:lnTo>
                  <a:lnTo>
                    <a:pt x="546" y="809"/>
                  </a:lnTo>
                  <a:lnTo>
                    <a:pt x="550" y="809"/>
                  </a:lnTo>
                  <a:lnTo>
                    <a:pt x="552" y="809"/>
                  </a:lnTo>
                  <a:lnTo>
                    <a:pt x="552" y="808"/>
                  </a:lnTo>
                  <a:lnTo>
                    <a:pt x="555" y="808"/>
                  </a:lnTo>
                  <a:lnTo>
                    <a:pt x="555" y="804"/>
                  </a:lnTo>
                  <a:lnTo>
                    <a:pt x="555" y="802"/>
                  </a:lnTo>
                  <a:lnTo>
                    <a:pt x="555" y="804"/>
                  </a:lnTo>
                  <a:lnTo>
                    <a:pt x="557" y="804"/>
                  </a:lnTo>
                  <a:lnTo>
                    <a:pt x="560" y="804"/>
                  </a:lnTo>
                  <a:lnTo>
                    <a:pt x="560" y="802"/>
                  </a:lnTo>
                  <a:lnTo>
                    <a:pt x="560" y="799"/>
                  </a:lnTo>
                  <a:lnTo>
                    <a:pt x="560" y="797"/>
                  </a:lnTo>
                  <a:lnTo>
                    <a:pt x="557" y="797"/>
                  </a:lnTo>
                  <a:lnTo>
                    <a:pt x="557" y="794"/>
                  </a:lnTo>
                  <a:lnTo>
                    <a:pt x="557" y="792"/>
                  </a:lnTo>
                  <a:lnTo>
                    <a:pt x="555" y="792"/>
                  </a:lnTo>
                  <a:lnTo>
                    <a:pt x="557" y="792"/>
                  </a:lnTo>
                  <a:lnTo>
                    <a:pt x="557" y="788"/>
                  </a:lnTo>
                  <a:lnTo>
                    <a:pt x="557" y="787"/>
                  </a:lnTo>
                  <a:lnTo>
                    <a:pt x="560" y="787"/>
                  </a:lnTo>
                  <a:lnTo>
                    <a:pt x="557" y="787"/>
                  </a:lnTo>
                  <a:lnTo>
                    <a:pt x="557" y="783"/>
                  </a:lnTo>
                  <a:lnTo>
                    <a:pt x="557" y="781"/>
                  </a:lnTo>
                  <a:lnTo>
                    <a:pt x="555" y="781"/>
                  </a:lnTo>
                  <a:lnTo>
                    <a:pt x="555" y="778"/>
                  </a:lnTo>
                  <a:lnTo>
                    <a:pt x="555" y="776"/>
                  </a:lnTo>
                  <a:lnTo>
                    <a:pt x="555" y="773"/>
                  </a:lnTo>
                  <a:lnTo>
                    <a:pt x="555" y="771"/>
                  </a:lnTo>
                  <a:lnTo>
                    <a:pt x="552" y="771"/>
                  </a:lnTo>
                  <a:lnTo>
                    <a:pt x="552" y="767"/>
                  </a:lnTo>
                  <a:lnTo>
                    <a:pt x="552" y="766"/>
                  </a:lnTo>
                  <a:lnTo>
                    <a:pt x="555" y="766"/>
                  </a:lnTo>
                  <a:lnTo>
                    <a:pt x="555" y="762"/>
                  </a:lnTo>
                  <a:lnTo>
                    <a:pt x="555" y="760"/>
                  </a:lnTo>
                  <a:lnTo>
                    <a:pt x="555" y="757"/>
                  </a:lnTo>
                  <a:lnTo>
                    <a:pt x="552" y="757"/>
                  </a:lnTo>
                  <a:lnTo>
                    <a:pt x="550" y="757"/>
                  </a:lnTo>
                  <a:lnTo>
                    <a:pt x="546" y="757"/>
                  </a:lnTo>
                  <a:lnTo>
                    <a:pt x="546" y="755"/>
                  </a:lnTo>
                  <a:lnTo>
                    <a:pt x="545" y="755"/>
                  </a:lnTo>
                  <a:lnTo>
                    <a:pt x="541" y="752"/>
                  </a:lnTo>
                  <a:lnTo>
                    <a:pt x="541" y="750"/>
                  </a:lnTo>
                  <a:lnTo>
                    <a:pt x="539" y="750"/>
                  </a:lnTo>
                  <a:lnTo>
                    <a:pt x="539" y="746"/>
                  </a:lnTo>
                  <a:lnTo>
                    <a:pt x="539" y="745"/>
                  </a:lnTo>
                  <a:lnTo>
                    <a:pt x="536" y="745"/>
                  </a:lnTo>
                  <a:lnTo>
                    <a:pt x="539" y="745"/>
                  </a:lnTo>
                  <a:lnTo>
                    <a:pt x="539" y="741"/>
                  </a:lnTo>
                  <a:lnTo>
                    <a:pt x="536" y="741"/>
                  </a:lnTo>
                  <a:lnTo>
                    <a:pt x="534" y="741"/>
                  </a:lnTo>
                  <a:lnTo>
                    <a:pt x="531" y="741"/>
                  </a:lnTo>
                  <a:lnTo>
                    <a:pt x="531" y="739"/>
                  </a:lnTo>
                  <a:lnTo>
                    <a:pt x="529" y="739"/>
                  </a:lnTo>
                  <a:lnTo>
                    <a:pt x="525" y="739"/>
                  </a:lnTo>
                  <a:lnTo>
                    <a:pt x="525" y="736"/>
                  </a:lnTo>
                  <a:lnTo>
                    <a:pt x="524" y="736"/>
                  </a:lnTo>
                  <a:lnTo>
                    <a:pt x="524" y="734"/>
                  </a:lnTo>
                  <a:lnTo>
                    <a:pt x="520" y="734"/>
                  </a:lnTo>
                  <a:lnTo>
                    <a:pt x="518" y="734"/>
                  </a:lnTo>
                  <a:lnTo>
                    <a:pt x="515" y="734"/>
                  </a:lnTo>
                  <a:lnTo>
                    <a:pt x="515" y="730"/>
                  </a:lnTo>
                  <a:lnTo>
                    <a:pt x="513" y="730"/>
                  </a:lnTo>
                  <a:lnTo>
                    <a:pt x="510" y="730"/>
                  </a:lnTo>
                  <a:lnTo>
                    <a:pt x="510" y="729"/>
                  </a:lnTo>
                  <a:lnTo>
                    <a:pt x="510" y="725"/>
                  </a:lnTo>
                  <a:lnTo>
                    <a:pt x="508" y="725"/>
                  </a:lnTo>
                  <a:lnTo>
                    <a:pt x="504" y="725"/>
                  </a:lnTo>
                  <a:lnTo>
                    <a:pt x="503" y="725"/>
                  </a:lnTo>
                  <a:lnTo>
                    <a:pt x="503" y="722"/>
                  </a:lnTo>
                  <a:lnTo>
                    <a:pt x="499" y="722"/>
                  </a:lnTo>
                  <a:lnTo>
                    <a:pt x="499" y="720"/>
                  </a:lnTo>
                  <a:lnTo>
                    <a:pt x="499" y="716"/>
                  </a:lnTo>
                  <a:lnTo>
                    <a:pt x="497" y="716"/>
                  </a:lnTo>
                  <a:lnTo>
                    <a:pt x="497" y="715"/>
                  </a:lnTo>
                  <a:lnTo>
                    <a:pt x="499" y="715"/>
                  </a:lnTo>
                  <a:lnTo>
                    <a:pt x="499" y="711"/>
                  </a:lnTo>
                  <a:lnTo>
                    <a:pt x="497" y="711"/>
                  </a:lnTo>
                  <a:lnTo>
                    <a:pt x="497" y="709"/>
                  </a:lnTo>
                  <a:lnTo>
                    <a:pt x="497" y="706"/>
                  </a:lnTo>
                  <a:lnTo>
                    <a:pt x="497" y="704"/>
                  </a:lnTo>
                  <a:lnTo>
                    <a:pt x="494" y="704"/>
                  </a:lnTo>
                  <a:lnTo>
                    <a:pt x="492" y="704"/>
                  </a:lnTo>
                  <a:lnTo>
                    <a:pt x="492" y="701"/>
                  </a:lnTo>
                  <a:lnTo>
                    <a:pt x="489" y="701"/>
                  </a:lnTo>
                  <a:lnTo>
                    <a:pt x="489" y="699"/>
                  </a:lnTo>
                  <a:lnTo>
                    <a:pt x="487" y="701"/>
                  </a:lnTo>
                  <a:lnTo>
                    <a:pt x="487" y="699"/>
                  </a:lnTo>
                  <a:lnTo>
                    <a:pt x="483" y="699"/>
                  </a:lnTo>
                  <a:lnTo>
                    <a:pt x="482" y="699"/>
                  </a:lnTo>
                  <a:lnTo>
                    <a:pt x="478" y="699"/>
                  </a:lnTo>
                  <a:lnTo>
                    <a:pt x="476" y="699"/>
                  </a:lnTo>
                  <a:lnTo>
                    <a:pt x="478" y="699"/>
                  </a:lnTo>
                  <a:lnTo>
                    <a:pt x="478" y="695"/>
                  </a:lnTo>
                  <a:lnTo>
                    <a:pt x="478" y="694"/>
                  </a:lnTo>
                  <a:lnTo>
                    <a:pt x="476" y="694"/>
                  </a:lnTo>
                  <a:lnTo>
                    <a:pt x="476" y="690"/>
                  </a:lnTo>
                  <a:lnTo>
                    <a:pt x="473" y="690"/>
                  </a:lnTo>
                  <a:lnTo>
                    <a:pt x="473" y="688"/>
                  </a:lnTo>
                  <a:lnTo>
                    <a:pt x="471" y="688"/>
                  </a:lnTo>
                  <a:lnTo>
                    <a:pt x="471" y="685"/>
                  </a:lnTo>
                  <a:lnTo>
                    <a:pt x="471" y="683"/>
                  </a:lnTo>
                  <a:lnTo>
                    <a:pt x="471" y="680"/>
                  </a:lnTo>
                  <a:lnTo>
                    <a:pt x="471" y="678"/>
                  </a:lnTo>
                  <a:lnTo>
                    <a:pt x="468" y="678"/>
                  </a:lnTo>
                  <a:lnTo>
                    <a:pt x="468" y="674"/>
                  </a:lnTo>
                  <a:lnTo>
                    <a:pt x="468" y="673"/>
                  </a:lnTo>
                  <a:lnTo>
                    <a:pt x="464" y="673"/>
                  </a:lnTo>
                  <a:lnTo>
                    <a:pt x="468" y="673"/>
                  </a:lnTo>
                  <a:lnTo>
                    <a:pt x="468" y="669"/>
                  </a:lnTo>
                  <a:lnTo>
                    <a:pt x="471" y="669"/>
                  </a:lnTo>
                  <a:lnTo>
                    <a:pt x="468" y="669"/>
                  </a:lnTo>
                  <a:lnTo>
                    <a:pt x="471" y="669"/>
                  </a:lnTo>
                  <a:lnTo>
                    <a:pt x="471" y="667"/>
                  </a:lnTo>
                  <a:lnTo>
                    <a:pt x="473" y="667"/>
                  </a:lnTo>
                  <a:lnTo>
                    <a:pt x="471" y="667"/>
                  </a:lnTo>
                  <a:lnTo>
                    <a:pt x="473" y="667"/>
                  </a:lnTo>
                  <a:lnTo>
                    <a:pt x="471" y="667"/>
                  </a:lnTo>
                  <a:lnTo>
                    <a:pt x="471" y="664"/>
                  </a:lnTo>
                  <a:lnTo>
                    <a:pt x="471" y="662"/>
                  </a:lnTo>
                  <a:lnTo>
                    <a:pt x="471" y="659"/>
                  </a:lnTo>
                  <a:lnTo>
                    <a:pt x="471" y="657"/>
                  </a:lnTo>
                  <a:lnTo>
                    <a:pt x="468" y="657"/>
                  </a:lnTo>
                  <a:lnTo>
                    <a:pt x="464" y="657"/>
                  </a:lnTo>
                  <a:lnTo>
                    <a:pt x="464" y="653"/>
                  </a:lnTo>
                  <a:lnTo>
                    <a:pt x="464" y="652"/>
                  </a:lnTo>
                  <a:lnTo>
                    <a:pt x="468" y="652"/>
                  </a:lnTo>
                  <a:lnTo>
                    <a:pt x="471" y="652"/>
                  </a:lnTo>
                  <a:lnTo>
                    <a:pt x="471" y="648"/>
                  </a:lnTo>
                  <a:lnTo>
                    <a:pt x="471" y="646"/>
                  </a:lnTo>
                  <a:lnTo>
                    <a:pt x="471" y="643"/>
                  </a:lnTo>
                  <a:lnTo>
                    <a:pt x="468" y="643"/>
                  </a:lnTo>
                  <a:lnTo>
                    <a:pt x="468" y="641"/>
                  </a:lnTo>
                  <a:lnTo>
                    <a:pt x="464" y="641"/>
                  </a:lnTo>
                  <a:lnTo>
                    <a:pt x="462" y="641"/>
                  </a:lnTo>
                  <a:lnTo>
                    <a:pt x="462" y="643"/>
                  </a:lnTo>
                  <a:lnTo>
                    <a:pt x="462" y="641"/>
                  </a:lnTo>
                  <a:lnTo>
                    <a:pt x="462" y="638"/>
                  </a:lnTo>
                  <a:lnTo>
                    <a:pt x="459" y="638"/>
                  </a:lnTo>
                  <a:lnTo>
                    <a:pt x="459" y="641"/>
                  </a:lnTo>
                  <a:lnTo>
                    <a:pt x="459" y="638"/>
                  </a:lnTo>
                  <a:lnTo>
                    <a:pt x="457" y="638"/>
                  </a:lnTo>
                  <a:lnTo>
                    <a:pt x="457" y="636"/>
                  </a:lnTo>
                  <a:lnTo>
                    <a:pt x="457" y="632"/>
                  </a:lnTo>
                  <a:lnTo>
                    <a:pt x="454" y="632"/>
                  </a:lnTo>
                  <a:lnTo>
                    <a:pt x="454" y="631"/>
                  </a:lnTo>
                  <a:lnTo>
                    <a:pt x="452" y="631"/>
                  </a:lnTo>
                  <a:lnTo>
                    <a:pt x="452" y="627"/>
                  </a:lnTo>
                  <a:lnTo>
                    <a:pt x="448" y="627"/>
                  </a:lnTo>
                  <a:lnTo>
                    <a:pt x="447" y="627"/>
                  </a:lnTo>
                  <a:lnTo>
                    <a:pt x="447" y="625"/>
                  </a:lnTo>
                  <a:lnTo>
                    <a:pt x="447" y="627"/>
                  </a:lnTo>
                  <a:lnTo>
                    <a:pt x="443" y="627"/>
                  </a:lnTo>
                  <a:lnTo>
                    <a:pt x="443" y="625"/>
                  </a:lnTo>
                  <a:lnTo>
                    <a:pt x="443" y="627"/>
                  </a:lnTo>
                  <a:lnTo>
                    <a:pt x="441" y="627"/>
                  </a:lnTo>
                  <a:lnTo>
                    <a:pt x="441" y="625"/>
                  </a:lnTo>
                  <a:lnTo>
                    <a:pt x="443" y="625"/>
                  </a:lnTo>
                  <a:lnTo>
                    <a:pt x="441" y="625"/>
                  </a:lnTo>
                  <a:lnTo>
                    <a:pt x="441" y="622"/>
                  </a:lnTo>
                  <a:lnTo>
                    <a:pt x="443" y="622"/>
                  </a:lnTo>
                  <a:lnTo>
                    <a:pt x="443" y="620"/>
                  </a:lnTo>
                  <a:lnTo>
                    <a:pt x="447" y="620"/>
                  </a:lnTo>
                  <a:lnTo>
                    <a:pt x="447" y="617"/>
                  </a:lnTo>
                  <a:lnTo>
                    <a:pt x="448" y="617"/>
                  </a:lnTo>
                  <a:lnTo>
                    <a:pt x="452" y="617"/>
                  </a:lnTo>
                  <a:lnTo>
                    <a:pt x="452" y="620"/>
                  </a:lnTo>
                  <a:lnTo>
                    <a:pt x="454" y="620"/>
                  </a:lnTo>
                  <a:lnTo>
                    <a:pt x="457" y="620"/>
                  </a:lnTo>
                  <a:lnTo>
                    <a:pt x="459" y="620"/>
                  </a:lnTo>
                  <a:lnTo>
                    <a:pt x="459" y="617"/>
                  </a:lnTo>
                  <a:lnTo>
                    <a:pt x="462" y="617"/>
                  </a:lnTo>
                  <a:lnTo>
                    <a:pt x="464" y="617"/>
                  </a:lnTo>
                  <a:lnTo>
                    <a:pt x="468" y="617"/>
                  </a:lnTo>
                  <a:lnTo>
                    <a:pt x="468" y="615"/>
                  </a:lnTo>
                  <a:lnTo>
                    <a:pt x="468" y="611"/>
                  </a:lnTo>
                  <a:lnTo>
                    <a:pt x="471" y="611"/>
                  </a:lnTo>
                  <a:lnTo>
                    <a:pt x="473" y="611"/>
                  </a:lnTo>
                  <a:lnTo>
                    <a:pt x="473" y="610"/>
                  </a:lnTo>
                  <a:lnTo>
                    <a:pt x="473" y="606"/>
                  </a:lnTo>
                  <a:lnTo>
                    <a:pt x="476" y="606"/>
                  </a:lnTo>
                  <a:lnTo>
                    <a:pt x="473" y="606"/>
                  </a:lnTo>
                  <a:lnTo>
                    <a:pt x="473" y="604"/>
                  </a:lnTo>
                  <a:lnTo>
                    <a:pt x="476" y="604"/>
                  </a:lnTo>
                  <a:lnTo>
                    <a:pt x="473" y="604"/>
                  </a:lnTo>
                  <a:lnTo>
                    <a:pt x="473" y="601"/>
                  </a:lnTo>
                  <a:lnTo>
                    <a:pt x="476" y="601"/>
                  </a:lnTo>
                  <a:lnTo>
                    <a:pt x="476" y="599"/>
                  </a:lnTo>
                  <a:lnTo>
                    <a:pt x="478" y="599"/>
                  </a:lnTo>
                  <a:lnTo>
                    <a:pt x="478" y="596"/>
                  </a:lnTo>
                  <a:lnTo>
                    <a:pt x="482" y="596"/>
                  </a:lnTo>
                  <a:lnTo>
                    <a:pt x="483" y="596"/>
                  </a:lnTo>
                  <a:lnTo>
                    <a:pt x="487" y="596"/>
                  </a:lnTo>
                  <a:lnTo>
                    <a:pt x="489" y="596"/>
                  </a:lnTo>
                  <a:lnTo>
                    <a:pt x="489" y="599"/>
                  </a:lnTo>
                  <a:lnTo>
                    <a:pt x="492" y="599"/>
                  </a:lnTo>
                  <a:lnTo>
                    <a:pt x="492" y="596"/>
                  </a:lnTo>
                  <a:lnTo>
                    <a:pt x="492" y="599"/>
                  </a:lnTo>
                  <a:lnTo>
                    <a:pt x="494" y="599"/>
                  </a:lnTo>
                  <a:lnTo>
                    <a:pt x="494" y="596"/>
                  </a:lnTo>
                  <a:lnTo>
                    <a:pt x="494" y="594"/>
                  </a:lnTo>
                  <a:lnTo>
                    <a:pt x="497" y="594"/>
                  </a:lnTo>
                  <a:lnTo>
                    <a:pt x="494" y="594"/>
                  </a:lnTo>
                  <a:lnTo>
                    <a:pt x="497" y="594"/>
                  </a:lnTo>
                  <a:lnTo>
                    <a:pt x="497" y="590"/>
                  </a:lnTo>
                  <a:lnTo>
                    <a:pt x="497" y="589"/>
                  </a:lnTo>
                  <a:lnTo>
                    <a:pt x="499" y="589"/>
                  </a:lnTo>
                  <a:lnTo>
                    <a:pt x="503" y="589"/>
                  </a:lnTo>
                  <a:lnTo>
                    <a:pt x="503" y="585"/>
                  </a:lnTo>
                  <a:lnTo>
                    <a:pt x="503" y="583"/>
                  </a:lnTo>
                  <a:lnTo>
                    <a:pt x="503" y="580"/>
                  </a:lnTo>
                  <a:lnTo>
                    <a:pt x="499" y="580"/>
                  </a:lnTo>
                  <a:lnTo>
                    <a:pt x="497" y="580"/>
                  </a:lnTo>
                  <a:lnTo>
                    <a:pt x="494" y="580"/>
                  </a:lnTo>
                  <a:lnTo>
                    <a:pt x="494" y="578"/>
                  </a:lnTo>
                  <a:lnTo>
                    <a:pt x="492" y="578"/>
                  </a:lnTo>
                  <a:lnTo>
                    <a:pt x="492" y="575"/>
                  </a:lnTo>
                  <a:lnTo>
                    <a:pt x="492" y="573"/>
                  </a:lnTo>
                  <a:lnTo>
                    <a:pt x="492" y="569"/>
                  </a:lnTo>
                  <a:lnTo>
                    <a:pt x="492" y="568"/>
                  </a:lnTo>
                  <a:lnTo>
                    <a:pt x="494" y="568"/>
                  </a:lnTo>
                  <a:lnTo>
                    <a:pt x="497" y="568"/>
                  </a:lnTo>
                  <a:lnTo>
                    <a:pt x="499" y="568"/>
                  </a:lnTo>
                  <a:lnTo>
                    <a:pt x="499" y="564"/>
                  </a:lnTo>
                  <a:lnTo>
                    <a:pt x="503" y="564"/>
                  </a:lnTo>
                  <a:lnTo>
                    <a:pt x="499" y="564"/>
                  </a:lnTo>
                  <a:lnTo>
                    <a:pt x="499" y="562"/>
                  </a:lnTo>
                  <a:lnTo>
                    <a:pt x="499" y="559"/>
                  </a:lnTo>
                  <a:lnTo>
                    <a:pt x="503" y="559"/>
                  </a:lnTo>
                  <a:lnTo>
                    <a:pt x="503" y="557"/>
                  </a:lnTo>
                  <a:lnTo>
                    <a:pt x="504" y="557"/>
                  </a:lnTo>
                  <a:lnTo>
                    <a:pt x="508" y="557"/>
                  </a:lnTo>
                  <a:lnTo>
                    <a:pt x="510" y="557"/>
                  </a:lnTo>
                  <a:lnTo>
                    <a:pt x="510" y="554"/>
                  </a:lnTo>
                  <a:lnTo>
                    <a:pt x="510" y="552"/>
                  </a:lnTo>
                  <a:lnTo>
                    <a:pt x="510" y="548"/>
                  </a:lnTo>
                  <a:lnTo>
                    <a:pt x="510" y="547"/>
                  </a:lnTo>
                  <a:lnTo>
                    <a:pt x="510" y="543"/>
                  </a:lnTo>
                  <a:lnTo>
                    <a:pt x="513" y="543"/>
                  </a:lnTo>
                  <a:lnTo>
                    <a:pt x="513" y="547"/>
                  </a:lnTo>
                  <a:lnTo>
                    <a:pt x="513" y="543"/>
                  </a:lnTo>
                  <a:lnTo>
                    <a:pt x="513" y="541"/>
                  </a:lnTo>
                  <a:lnTo>
                    <a:pt x="513" y="538"/>
                  </a:lnTo>
                  <a:lnTo>
                    <a:pt x="513" y="534"/>
                  </a:lnTo>
                  <a:lnTo>
                    <a:pt x="515" y="534"/>
                  </a:lnTo>
                  <a:lnTo>
                    <a:pt x="515" y="533"/>
                  </a:lnTo>
                  <a:lnTo>
                    <a:pt x="518" y="533"/>
                  </a:lnTo>
                  <a:lnTo>
                    <a:pt x="518" y="529"/>
                  </a:lnTo>
                  <a:lnTo>
                    <a:pt x="515" y="529"/>
                  </a:lnTo>
                  <a:lnTo>
                    <a:pt x="515" y="527"/>
                  </a:lnTo>
                  <a:lnTo>
                    <a:pt x="513" y="527"/>
                  </a:lnTo>
                  <a:lnTo>
                    <a:pt x="513" y="529"/>
                  </a:lnTo>
                  <a:lnTo>
                    <a:pt x="513" y="527"/>
                  </a:lnTo>
                  <a:lnTo>
                    <a:pt x="510" y="527"/>
                  </a:lnTo>
                  <a:lnTo>
                    <a:pt x="508" y="527"/>
                  </a:lnTo>
                  <a:lnTo>
                    <a:pt x="504" y="527"/>
                  </a:lnTo>
                  <a:lnTo>
                    <a:pt x="503" y="529"/>
                  </a:lnTo>
                  <a:lnTo>
                    <a:pt x="499" y="529"/>
                  </a:lnTo>
                  <a:lnTo>
                    <a:pt x="499" y="527"/>
                  </a:lnTo>
                  <a:lnTo>
                    <a:pt x="497" y="527"/>
                  </a:lnTo>
                  <a:lnTo>
                    <a:pt x="494" y="527"/>
                  </a:lnTo>
                  <a:lnTo>
                    <a:pt x="494" y="524"/>
                  </a:lnTo>
                  <a:lnTo>
                    <a:pt x="497" y="524"/>
                  </a:lnTo>
                  <a:lnTo>
                    <a:pt x="497" y="522"/>
                  </a:lnTo>
                  <a:lnTo>
                    <a:pt x="499" y="522"/>
                  </a:lnTo>
                  <a:lnTo>
                    <a:pt x="497" y="522"/>
                  </a:lnTo>
                  <a:lnTo>
                    <a:pt x="497" y="519"/>
                  </a:lnTo>
                  <a:lnTo>
                    <a:pt x="499" y="519"/>
                  </a:lnTo>
                  <a:lnTo>
                    <a:pt x="499" y="517"/>
                  </a:lnTo>
                  <a:lnTo>
                    <a:pt x="499" y="513"/>
                  </a:lnTo>
                  <a:lnTo>
                    <a:pt x="503" y="513"/>
                  </a:lnTo>
                  <a:lnTo>
                    <a:pt x="503" y="512"/>
                  </a:lnTo>
                  <a:lnTo>
                    <a:pt x="503" y="508"/>
                  </a:lnTo>
                  <a:lnTo>
                    <a:pt x="503" y="506"/>
                  </a:lnTo>
                  <a:lnTo>
                    <a:pt x="503" y="503"/>
                  </a:lnTo>
                  <a:lnTo>
                    <a:pt x="503" y="501"/>
                  </a:lnTo>
                  <a:lnTo>
                    <a:pt x="503" y="498"/>
                  </a:lnTo>
                  <a:lnTo>
                    <a:pt x="503" y="496"/>
                  </a:lnTo>
                  <a:lnTo>
                    <a:pt x="499" y="496"/>
                  </a:lnTo>
                  <a:lnTo>
                    <a:pt x="497" y="496"/>
                  </a:lnTo>
                  <a:lnTo>
                    <a:pt x="497" y="492"/>
                  </a:lnTo>
                  <a:lnTo>
                    <a:pt x="494" y="492"/>
                  </a:lnTo>
                  <a:lnTo>
                    <a:pt x="494" y="490"/>
                  </a:lnTo>
                  <a:lnTo>
                    <a:pt x="494" y="487"/>
                  </a:lnTo>
                  <a:lnTo>
                    <a:pt x="494" y="485"/>
                  </a:lnTo>
                  <a:lnTo>
                    <a:pt x="494" y="482"/>
                  </a:lnTo>
                  <a:lnTo>
                    <a:pt x="492" y="482"/>
                  </a:lnTo>
                  <a:lnTo>
                    <a:pt x="494" y="482"/>
                  </a:lnTo>
                  <a:lnTo>
                    <a:pt x="497" y="482"/>
                  </a:lnTo>
                  <a:lnTo>
                    <a:pt x="497" y="480"/>
                  </a:lnTo>
                  <a:lnTo>
                    <a:pt x="494" y="480"/>
                  </a:lnTo>
                  <a:lnTo>
                    <a:pt x="494" y="476"/>
                  </a:lnTo>
                  <a:lnTo>
                    <a:pt x="494" y="475"/>
                  </a:lnTo>
                  <a:lnTo>
                    <a:pt x="497" y="475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4" y="469"/>
                  </a:lnTo>
                  <a:lnTo>
                    <a:pt x="497" y="469"/>
                  </a:lnTo>
                  <a:lnTo>
                    <a:pt x="497" y="466"/>
                  </a:lnTo>
                  <a:lnTo>
                    <a:pt x="497" y="464"/>
                  </a:lnTo>
                  <a:lnTo>
                    <a:pt x="497" y="461"/>
                  </a:lnTo>
                  <a:lnTo>
                    <a:pt x="497" y="459"/>
                  </a:lnTo>
                  <a:lnTo>
                    <a:pt x="497" y="455"/>
                  </a:lnTo>
                  <a:lnTo>
                    <a:pt x="499" y="455"/>
                  </a:lnTo>
                  <a:lnTo>
                    <a:pt x="499" y="454"/>
                  </a:lnTo>
                  <a:lnTo>
                    <a:pt x="497" y="454"/>
                  </a:lnTo>
                  <a:lnTo>
                    <a:pt x="497" y="450"/>
                  </a:lnTo>
                  <a:lnTo>
                    <a:pt x="499" y="450"/>
                  </a:lnTo>
                  <a:lnTo>
                    <a:pt x="499" y="448"/>
                  </a:lnTo>
                  <a:lnTo>
                    <a:pt x="497" y="448"/>
                  </a:lnTo>
                  <a:lnTo>
                    <a:pt x="499" y="448"/>
                  </a:lnTo>
                  <a:lnTo>
                    <a:pt x="499" y="445"/>
                  </a:lnTo>
                  <a:lnTo>
                    <a:pt x="497" y="445"/>
                  </a:lnTo>
                  <a:lnTo>
                    <a:pt x="497" y="443"/>
                  </a:lnTo>
                  <a:lnTo>
                    <a:pt x="494" y="443"/>
                  </a:lnTo>
                  <a:lnTo>
                    <a:pt x="494" y="440"/>
                  </a:lnTo>
                  <a:lnTo>
                    <a:pt x="492" y="440"/>
                  </a:lnTo>
                  <a:lnTo>
                    <a:pt x="489" y="443"/>
                  </a:lnTo>
                  <a:lnTo>
                    <a:pt x="489" y="440"/>
                  </a:lnTo>
                  <a:lnTo>
                    <a:pt x="489" y="438"/>
                  </a:lnTo>
                  <a:lnTo>
                    <a:pt x="489" y="440"/>
                  </a:lnTo>
                  <a:lnTo>
                    <a:pt x="487" y="440"/>
                  </a:lnTo>
                  <a:lnTo>
                    <a:pt x="487" y="438"/>
                  </a:lnTo>
                  <a:lnTo>
                    <a:pt x="489" y="438"/>
                  </a:lnTo>
                  <a:lnTo>
                    <a:pt x="489" y="434"/>
                  </a:lnTo>
                  <a:lnTo>
                    <a:pt x="489" y="433"/>
                  </a:lnTo>
                  <a:lnTo>
                    <a:pt x="489" y="429"/>
                  </a:lnTo>
                  <a:lnTo>
                    <a:pt x="487" y="429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89" y="424"/>
                  </a:lnTo>
                  <a:lnTo>
                    <a:pt x="487" y="424"/>
                  </a:lnTo>
                  <a:lnTo>
                    <a:pt x="487" y="422"/>
                  </a:lnTo>
                  <a:lnTo>
                    <a:pt x="487" y="424"/>
                  </a:lnTo>
                  <a:lnTo>
                    <a:pt x="487" y="422"/>
                  </a:lnTo>
                  <a:lnTo>
                    <a:pt x="483" y="422"/>
                  </a:lnTo>
                  <a:lnTo>
                    <a:pt x="483" y="424"/>
                  </a:lnTo>
                  <a:lnTo>
                    <a:pt x="482" y="424"/>
                  </a:lnTo>
                  <a:lnTo>
                    <a:pt x="482" y="427"/>
                  </a:lnTo>
                  <a:lnTo>
                    <a:pt x="482" y="424"/>
                  </a:lnTo>
                  <a:lnTo>
                    <a:pt x="478" y="424"/>
                  </a:lnTo>
                  <a:lnTo>
                    <a:pt x="476" y="424"/>
                  </a:lnTo>
                  <a:lnTo>
                    <a:pt x="476" y="422"/>
                  </a:lnTo>
                  <a:lnTo>
                    <a:pt x="473" y="422"/>
                  </a:lnTo>
                  <a:lnTo>
                    <a:pt x="473" y="419"/>
                  </a:lnTo>
                  <a:lnTo>
                    <a:pt x="471" y="419"/>
                  </a:lnTo>
                  <a:lnTo>
                    <a:pt x="471" y="417"/>
                  </a:lnTo>
                  <a:lnTo>
                    <a:pt x="471" y="419"/>
                  </a:lnTo>
                  <a:lnTo>
                    <a:pt x="468" y="419"/>
                  </a:lnTo>
                  <a:lnTo>
                    <a:pt x="468" y="417"/>
                  </a:lnTo>
                  <a:lnTo>
                    <a:pt x="464" y="417"/>
                  </a:lnTo>
                  <a:lnTo>
                    <a:pt x="462" y="417"/>
                  </a:lnTo>
                  <a:lnTo>
                    <a:pt x="462" y="413"/>
                  </a:lnTo>
                  <a:lnTo>
                    <a:pt x="462" y="412"/>
                  </a:lnTo>
                  <a:lnTo>
                    <a:pt x="462" y="408"/>
                  </a:lnTo>
                  <a:lnTo>
                    <a:pt x="459" y="408"/>
                  </a:lnTo>
                  <a:lnTo>
                    <a:pt x="457" y="408"/>
                  </a:lnTo>
                  <a:lnTo>
                    <a:pt x="457" y="406"/>
                  </a:lnTo>
                  <a:lnTo>
                    <a:pt x="457" y="403"/>
                  </a:lnTo>
                  <a:lnTo>
                    <a:pt x="457" y="401"/>
                  </a:lnTo>
                  <a:lnTo>
                    <a:pt x="454" y="401"/>
                  </a:lnTo>
                  <a:lnTo>
                    <a:pt x="452" y="401"/>
                  </a:lnTo>
                  <a:lnTo>
                    <a:pt x="452" y="398"/>
                  </a:lnTo>
                  <a:lnTo>
                    <a:pt x="452" y="396"/>
                  </a:lnTo>
                  <a:lnTo>
                    <a:pt x="448" y="396"/>
                  </a:lnTo>
                  <a:lnTo>
                    <a:pt x="448" y="392"/>
                  </a:lnTo>
                  <a:lnTo>
                    <a:pt x="452" y="392"/>
                  </a:lnTo>
                  <a:lnTo>
                    <a:pt x="448" y="392"/>
                  </a:lnTo>
                  <a:lnTo>
                    <a:pt x="448" y="391"/>
                  </a:lnTo>
                  <a:lnTo>
                    <a:pt x="448" y="387"/>
                  </a:lnTo>
                  <a:lnTo>
                    <a:pt x="448" y="385"/>
                  </a:lnTo>
                  <a:lnTo>
                    <a:pt x="447" y="385"/>
                  </a:lnTo>
                  <a:lnTo>
                    <a:pt x="448" y="382"/>
                  </a:lnTo>
                  <a:lnTo>
                    <a:pt x="452" y="382"/>
                  </a:lnTo>
                  <a:lnTo>
                    <a:pt x="452" y="380"/>
                  </a:lnTo>
                  <a:lnTo>
                    <a:pt x="448" y="380"/>
                  </a:lnTo>
                  <a:lnTo>
                    <a:pt x="448" y="377"/>
                  </a:lnTo>
                  <a:lnTo>
                    <a:pt x="447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1" y="375"/>
                  </a:lnTo>
                  <a:lnTo>
                    <a:pt x="438" y="371"/>
                  </a:lnTo>
                  <a:lnTo>
                    <a:pt x="441" y="371"/>
                  </a:lnTo>
                  <a:lnTo>
                    <a:pt x="443" y="371"/>
                  </a:lnTo>
                  <a:lnTo>
                    <a:pt x="443" y="370"/>
                  </a:lnTo>
                  <a:lnTo>
                    <a:pt x="447" y="370"/>
                  </a:lnTo>
                  <a:lnTo>
                    <a:pt x="447" y="366"/>
                  </a:lnTo>
                  <a:lnTo>
                    <a:pt x="448" y="366"/>
                  </a:lnTo>
                  <a:lnTo>
                    <a:pt x="448" y="364"/>
                  </a:lnTo>
                  <a:lnTo>
                    <a:pt x="447" y="364"/>
                  </a:lnTo>
                  <a:lnTo>
                    <a:pt x="447" y="361"/>
                  </a:lnTo>
                  <a:lnTo>
                    <a:pt x="447" y="359"/>
                  </a:lnTo>
                  <a:lnTo>
                    <a:pt x="443" y="359"/>
                  </a:lnTo>
                  <a:lnTo>
                    <a:pt x="447" y="359"/>
                  </a:lnTo>
                  <a:lnTo>
                    <a:pt x="447" y="356"/>
                  </a:lnTo>
                  <a:lnTo>
                    <a:pt x="447" y="352"/>
                  </a:lnTo>
                  <a:lnTo>
                    <a:pt x="447" y="350"/>
                  </a:lnTo>
                  <a:lnTo>
                    <a:pt x="447" y="352"/>
                  </a:lnTo>
                  <a:lnTo>
                    <a:pt x="443" y="352"/>
                  </a:lnTo>
                  <a:lnTo>
                    <a:pt x="441" y="352"/>
                  </a:lnTo>
                  <a:lnTo>
                    <a:pt x="441" y="350"/>
                  </a:lnTo>
                  <a:lnTo>
                    <a:pt x="438" y="350"/>
                  </a:lnTo>
                  <a:lnTo>
                    <a:pt x="438" y="347"/>
                  </a:lnTo>
                  <a:lnTo>
                    <a:pt x="438" y="345"/>
                  </a:lnTo>
                  <a:lnTo>
                    <a:pt x="441" y="345"/>
                  </a:lnTo>
                  <a:lnTo>
                    <a:pt x="441" y="342"/>
                  </a:lnTo>
                  <a:lnTo>
                    <a:pt x="441" y="340"/>
                  </a:lnTo>
                  <a:lnTo>
                    <a:pt x="438" y="340"/>
                  </a:lnTo>
                  <a:lnTo>
                    <a:pt x="438" y="336"/>
                  </a:lnTo>
                  <a:lnTo>
                    <a:pt x="438" y="335"/>
                  </a:lnTo>
                  <a:lnTo>
                    <a:pt x="438" y="331"/>
                  </a:lnTo>
                  <a:lnTo>
                    <a:pt x="438" y="329"/>
                  </a:lnTo>
                  <a:lnTo>
                    <a:pt x="436" y="329"/>
                  </a:lnTo>
                  <a:lnTo>
                    <a:pt x="436" y="326"/>
                  </a:lnTo>
                  <a:lnTo>
                    <a:pt x="433" y="324"/>
                  </a:lnTo>
                  <a:lnTo>
                    <a:pt x="436" y="324"/>
                  </a:lnTo>
                  <a:lnTo>
                    <a:pt x="436" y="321"/>
                  </a:lnTo>
                  <a:lnTo>
                    <a:pt x="436" y="319"/>
                  </a:lnTo>
                  <a:lnTo>
                    <a:pt x="436" y="315"/>
                  </a:lnTo>
                  <a:lnTo>
                    <a:pt x="436" y="314"/>
                  </a:lnTo>
                  <a:lnTo>
                    <a:pt x="433" y="314"/>
                  </a:lnTo>
                  <a:lnTo>
                    <a:pt x="433" y="310"/>
                  </a:lnTo>
                  <a:lnTo>
                    <a:pt x="431" y="310"/>
                  </a:lnTo>
                  <a:lnTo>
                    <a:pt x="431" y="308"/>
                  </a:lnTo>
                  <a:lnTo>
                    <a:pt x="431" y="305"/>
                  </a:lnTo>
                  <a:lnTo>
                    <a:pt x="427" y="305"/>
                  </a:lnTo>
                  <a:lnTo>
                    <a:pt x="427" y="303"/>
                  </a:lnTo>
                  <a:lnTo>
                    <a:pt x="426" y="303"/>
                  </a:lnTo>
                  <a:lnTo>
                    <a:pt x="427" y="303"/>
                  </a:lnTo>
                  <a:lnTo>
                    <a:pt x="427" y="300"/>
                  </a:lnTo>
                  <a:lnTo>
                    <a:pt x="426" y="300"/>
                  </a:lnTo>
                  <a:lnTo>
                    <a:pt x="426" y="298"/>
                  </a:lnTo>
                  <a:lnTo>
                    <a:pt x="422" y="298"/>
                  </a:lnTo>
                  <a:lnTo>
                    <a:pt x="422" y="294"/>
                  </a:lnTo>
                  <a:lnTo>
                    <a:pt x="420" y="294"/>
                  </a:lnTo>
                  <a:lnTo>
                    <a:pt x="420" y="293"/>
                  </a:lnTo>
                  <a:lnTo>
                    <a:pt x="420" y="289"/>
                  </a:lnTo>
                  <a:lnTo>
                    <a:pt x="417" y="289"/>
                  </a:lnTo>
                  <a:lnTo>
                    <a:pt x="417" y="287"/>
                  </a:lnTo>
                  <a:lnTo>
                    <a:pt x="417" y="284"/>
                  </a:lnTo>
                  <a:lnTo>
                    <a:pt x="415" y="284"/>
                  </a:lnTo>
                  <a:lnTo>
                    <a:pt x="412" y="284"/>
                  </a:lnTo>
                  <a:lnTo>
                    <a:pt x="415" y="284"/>
                  </a:lnTo>
                  <a:lnTo>
                    <a:pt x="415" y="282"/>
                  </a:lnTo>
                  <a:lnTo>
                    <a:pt x="412" y="282"/>
                  </a:lnTo>
                  <a:lnTo>
                    <a:pt x="412" y="279"/>
                  </a:lnTo>
                  <a:lnTo>
                    <a:pt x="410" y="279"/>
                  </a:lnTo>
                  <a:lnTo>
                    <a:pt x="410" y="277"/>
                  </a:lnTo>
                  <a:lnTo>
                    <a:pt x="410" y="273"/>
                  </a:lnTo>
                  <a:lnTo>
                    <a:pt x="406" y="273"/>
                  </a:lnTo>
                  <a:lnTo>
                    <a:pt x="406" y="272"/>
                  </a:lnTo>
                  <a:lnTo>
                    <a:pt x="404" y="272"/>
                  </a:lnTo>
                  <a:lnTo>
                    <a:pt x="401" y="272"/>
                  </a:lnTo>
                  <a:lnTo>
                    <a:pt x="404" y="268"/>
                  </a:lnTo>
                  <a:lnTo>
                    <a:pt x="401" y="268"/>
                  </a:lnTo>
                  <a:lnTo>
                    <a:pt x="401" y="266"/>
                  </a:lnTo>
                  <a:lnTo>
                    <a:pt x="401" y="263"/>
                  </a:lnTo>
                  <a:lnTo>
                    <a:pt x="401" y="261"/>
                  </a:lnTo>
                  <a:lnTo>
                    <a:pt x="399" y="261"/>
                  </a:lnTo>
                  <a:lnTo>
                    <a:pt x="399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6" y="252"/>
                  </a:lnTo>
                  <a:lnTo>
                    <a:pt x="394" y="252"/>
                  </a:lnTo>
                  <a:lnTo>
                    <a:pt x="394" y="250"/>
                  </a:lnTo>
                  <a:lnTo>
                    <a:pt x="394" y="247"/>
                  </a:lnTo>
                  <a:lnTo>
                    <a:pt x="394" y="245"/>
                  </a:lnTo>
                  <a:lnTo>
                    <a:pt x="394" y="242"/>
                  </a:lnTo>
                  <a:lnTo>
                    <a:pt x="394" y="240"/>
                  </a:lnTo>
                  <a:lnTo>
                    <a:pt x="396" y="240"/>
                  </a:lnTo>
                  <a:lnTo>
                    <a:pt x="394" y="240"/>
                  </a:lnTo>
                  <a:lnTo>
                    <a:pt x="394" y="236"/>
                  </a:lnTo>
                  <a:lnTo>
                    <a:pt x="394" y="240"/>
                  </a:lnTo>
                  <a:lnTo>
                    <a:pt x="394" y="236"/>
                  </a:lnTo>
                  <a:lnTo>
                    <a:pt x="390" y="236"/>
                  </a:lnTo>
                  <a:lnTo>
                    <a:pt x="390" y="240"/>
                  </a:lnTo>
                  <a:lnTo>
                    <a:pt x="390" y="236"/>
                  </a:lnTo>
                  <a:lnTo>
                    <a:pt x="389" y="236"/>
                  </a:lnTo>
                  <a:lnTo>
                    <a:pt x="389" y="235"/>
                  </a:lnTo>
                  <a:lnTo>
                    <a:pt x="390" y="235"/>
                  </a:lnTo>
                  <a:lnTo>
                    <a:pt x="390" y="231"/>
                  </a:lnTo>
                  <a:lnTo>
                    <a:pt x="389" y="231"/>
                  </a:lnTo>
                  <a:lnTo>
                    <a:pt x="390" y="231"/>
                  </a:lnTo>
                  <a:lnTo>
                    <a:pt x="390" y="229"/>
                  </a:lnTo>
                  <a:lnTo>
                    <a:pt x="390" y="226"/>
                  </a:lnTo>
                  <a:lnTo>
                    <a:pt x="389" y="226"/>
                  </a:lnTo>
                  <a:lnTo>
                    <a:pt x="389" y="224"/>
                  </a:lnTo>
                  <a:lnTo>
                    <a:pt x="389" y="221"/>
                  </a:lnTo>
                  <a:lnTo>
                    <a:pt x="390" y="221"/>
                  </a:lnTo>
                  <a:lnTo>
                    <a:pt x="390" y="219"/>
                  </a:lnTo>
                  <a:lnTo>
                    <a:pt x="389" y="219"/>
                  </a:lnTo>
                  <a:lnTo>
                    <a:pt x="389" y="215"/>
                  </a:lnTo>
                  <a:lnTo>
                    <a:pt x="385" y="214"/>
                  </a:lnTo>
                  <a:lnTo>
                    <a:pt x="385" y="210"/>
                  </a:lnTo>
                  <a:lnTo>
                    <a:pt x="385" y="208"/>
                  </a:lnTo>
                  <a:lnTo>
                    <a:pt x="383" y="208"/>
                  </a:lnTo>
                  <a:lnTo>
                    <a:pt x="385" y="208"/>
                  </a:lnTo>
                  <a:lnTo>
                    <a:pt x="385" y="205"/>
                  </a:lnTo>
                  <a:lnTo>
                    <a:pt x="383" y="205"/>
                  </a:lnTo>
                  <a:lnTo>
                    <a:pt x="383" y="203"/>
                  </a:lnTo>
                  <a:lnTo>
                    <a:pt x="383" y="200"/>
                  </a:lnTo>
                  <a:lnTo>
                    <a:pt x="385" y="200"/>
                  </a:lnTo>
                  <a:lnTo>
                    <a:pt x="389" y="200"/>
                  </a:lnTo>
                  <a:lnTo>
                    <a:pt x="389" y="198"/>
                  </a:lnTo>
                  <a:lnTo>
                    <a:pt x="390" y="198"/>
                  </a:lnTo>
                  <a:lnTo>
                    <a:pt x="389" y="198"/>
                  </a:lnTo>
                  <a:lnTo>
                    <a:pt x="389" y="194"/>
                  </a:lnTo>
                  <a:lnTo>
                    <a:pt x="385" y="194"/>
                  </a:lnTo>
                  <a:lnTo>
                    <a:pt x="385" y="193"/>
                  </a:lnTo>
                  <a:lnTo>
                    <a:pt x="389" y="193"/>
                  </a:lnTo>
                  <a:lnTo>
                    <a:pt x="385" y="193"/>
                  </a:lnTo>
                  <a:lnTo>
                    <a:pt x="385" y="189"/>
                  </a:lnTo>
                  <a:lnTo>
                    <a:pt x="385" y="187"/>
                  </a:lnTo>
                  <a:lnTo>
                    <a:pt x="385" y="184"/>
                  </a:lnTo>
                  <a:lnTo>
                    <a:pt x="383" y="184"/>
                  </a:lnTo>
                  <a:lnTo>
                    <a:pt x="385" y="184"/>
                  </a:lnTo>
                  <a:lnTo>
                    <a:pt x="385" y="182"/>
                  </a:lnTo>
                  <a:lnTo>
                    <a:pt x="389" y="182"/>
                  </a:lnTo>
                  <a:lnTo>
                    <a:pt x="389" y="179"/>
                  </a:lnTo>
                  <a:lnTo>
                    <a:pt x="385" y="179"/>
                  </a:lnTo>
                  <a:lnTo>
                    <a:pt x="389" y="179"/>
                  </a:lnTo>
                  <a:lnTo>
                    <a:pt x="389" y="177"/>
                  </a:lnTo>
                  <a:lnTo>
                    <a:pt x="390" y="177"/>
                  </a:lnTo>
                  <a:lnTo>
                    <a:pt x="390" y="173"/>
                  </a:lnTo>
                  <a:lnTo>
                    <a:pt x="390" y="172"/>
                  </a:lnTo>
                  <a:lnTo>
                    <a:pt x="390" y="168"/>
                  </a:lnTo>
                  <a:lnTo>
                    <a:pt x="389" y="168"/>
                  </a:lnTo>
                  <a:lnTo>
                    <a:pt x="389" y="172"/>
                  </a:lnTo>
                  <a:lnTo>
                    <a:pt x="385" y="172"/>
                  </a:lnTo>
                  <a:lnTo>
                    <a:pt x="385" y="168"/>
                  </a:lnTo>
                  <a:lnTo>
                    <a:pt x="383" y="168"/>
                  </a:lnTo>
                  <a:lnTo>
                    <a:pt x="383" y="165"/>
                  </a:lnTo>
                  <a:lnTo>
                    <a:pt x="383" y="163"/>
                  </a:lnTo>
                  <a:lnTo>
                    <a:pt x="380" y="163"/>
                  </a:lnTo>
                  <a:lnTo>
                    <a:pt x="380" y="159"/>
                  </a:lnTo>
                  <a:lnTo>
                    <a:pt x="378" y="159"/>
                  </a:lnTo>
                  <a:lnTo>
                    <a:pt x="378" y="158"/>
                  </a:lnTo>
                  <a:lnTo>
                    <a:pt x="380" y="158"/>
                  </a:lnTo>
                  <a:lnTo>
                    <a:pt x="380" y="154"/>
                  </a:lnTo>
                  <a:lnTo>
                    <a:pt x="383" y="154"/>
                  </a:lnTo>
                  <a:lnTo>
                    <a:pt x="383" y="152"/>
                  </a:lnTo>
                  <a:lnTo>
                    <a:pt x="385" y="152"/>
                  </a:lnTo>
                  <a:lnTo>
                    <a:pt x="385" y="149"/>
                  </a:lnTo>
                  <a:lnTo>
                    <a:pt x="389" y="149"/>
                  </a:lnTo>
                  <a:lnTo>
                    <a:pt x="389" y="147"/>
                  </a:lnTo>
                  <a:lnTo>
                    <a:pt x="390" y="147"/>
                  </a:lnTo>
                  <a:lnTo>
                    <a:pt x="390" y="149"/>
                  </a:lnTo>
                  <a:lnTo>
                    <a:pt x="389" y="149"/>
                  </a:lnTo>
                  <a:lnTo>
                    <a:pt x="390" y="149"/>
                  </a:lnTo>
                  <a:lnTo>
                    <a:pt x="390" y="152"/>
                  </a:lnTo>
                  <a:lnTo>
                    <a:pt x="390" y="149"/>
                  </a:lnTo>
                  <a:lnTo>
                    <a:pt x="394" y="149"/>
                  </a:lnTo>
                  <a:lnTo>
                    <a:pt x="396" y="149"/>
                  </a:lnTo>
                  <a:lnTo>
                    <a:pt x="399" y="149"/>
                  </a:lnTo>
                  <a:lnTo>
                    <a:pt x="399" y="147"/>
                  </a:lnTo>
                  <a:lnTo>
                    <a:pt x="401" y="147"/>
                  </a:lnTo>
                  <a:lnTo>
                    <a:pt x="401" y="149"/>
                  </a:lnTo>
                  <a:lnTo>
                    <a:pt x="401" y="147"/>
                  </a:lnTo>
                  <a:lnTo>
                    <a:pt x="404" y="147"/>
                  </a:lnTo>
                  <a:lnTo>
                    <a:pt x="406" y="144"/>
                  </a:lnTo>
                  <a:lnTo>
                    <a:pt x="410" y="144"/>
                  </a:lnTo>
                  <a:lnTo>
                    <a:pt x="412" y="144"/>
                  </a:lnTo>
                  <a:lnTo>
                    <a:pt x="412" y="147"/>
                  </a:lnTo>
                  <a:lnTo>
                    <a:pt x="412" y="144"/>
                  </a:lnTo>
                  <a:lnTo>
                    <a:pt x="415" y="144"/>
                  </a:lnTo>
                  <a:lnTo>
                    <a:pt x="417" y="144"/>
                  </a:lnTo>
                  <a:lnTo>
                    <a:pt x="420" y="144"/>
                  </a:lnTo>
                  <a:lnTo>
                    <a:pt x="422" y="144"/>
                  </a:lnTo>
                  <a:lnTo>
                    <a:pt x="426" y="144"/>
                  </a:lnTo>
                  <a:lnTo>
                    <a:pt x="426" y="142"/>
                  </a:lnTo>
                  <a:lnTo>
                    <a:pt x="427" y="142"/>
                  </a:lnTo>
                  <a:lnTo>
                    <a:pt x="431" y="142"/>
                  </a:lnTo>
                  <a:lnTo>
                    <a:pt x="431" y="138"/>
                  </a:lnTo>
                  <a:lnTo>
                    <a:pt x="431" y="137"/>
                  </a:lnTo>
                  <a:lnTo>
                    <a:pt x="433" y="137"/>
                  </a:lnTo>
                  <a:lnTo>
                    <a:pt x="433" y="138"/>
                  </a:lnTo>
                  <a:lnTo>
                    <a:pt x="433" y="137"/>
                  </a:lnTo>
                  <a:lnTo>
                    <a:pt x="433" y="138"/>
                  </a:lnTo>
                  <a:lnTo>
                    <a:pt x="436" y="138"/>
                  </a:lnTo>
                  <a:lnTo>
                    <a:pt x="436" y="137"/>
                  </a:lnTo>
                  <a:lnTo>
                    <a:pt x="438" y="137"/>
                  </a:lnTo>
                  <a:lnTo>
                    <a:pt x="438" y="133"/>
                  </a:lnTo>
                  <a:lnTo>
                    <a:pt x="438" y="131"/>
                  </a:lnTo>
                  <a:lnTo>
                    <a:pt x="438" y="128"/>
                  </a:lnTo>
                  <a:lnTo>
                    <a:pt x="438" y="126"/>
                  </a:lnTo>
                  <a:lnTo>
                    <a:pt x="441" y="126"/>
                  </a:lnTo>
                  <a:lnTo>
                    <a:pt x="441" y="123"/>
                  </a:lnTo>
                  <a:lnTo>
                    <a:pt x="441" y="121"/>
                  </a:lnTo>
                  <a:lnTo>
                    <a:pt x="443" y="121"/>
                  </a:lnTo>
                  <a:lnTo>
                    <a:pt x="447" y="121"/>
                  </a:lnTo>
                  <a:lnTo>
                    <a:pt x="448" y="121"/>
                  </a:lnTo>
                  <a:lnTo>
                    <a:pt x="448" y="117"/>
                  </a:lnTo>
                  <a:lnTo>
                    <a:pt x="447" y="117"/>
                  </a:lnTo>
                  <a:lnTo>
                    <a:pt x="447" y="116"/>
                  </a:lnTo>
                  <a:lnTo>
                    <a:pt x="447" y="112"/>
                  </a:lnTo>
                  <a:lnTo>
                    <a:pt x="447" y="110"/>
                  </a:lnTo>
                  <a:lnTo>
                    <a:pt x="448" y="110"/>
                  </a:lnTo>
                  <a:lnTo>
                    <a:pt x="452" y="110"/>
                  </a:lnTo>
                  <a:lnTo>
                    <a:pt x="454" y="110"/>
                  </a:lnTo>
                  <a:lnTo>
                    <a:pt x="457" y="107"/>
                  </a:lnTo>
                  <a:lnTo>
                    <a:pt x="457" y="110"/>
                  </a:lnTo>
                  <a:lnTo>
                    <a:pt x="459" y="110"/>
                  </a:lnTo>
                  <a:lnTo>
                    <a:pt x="462" y="110"/>
                  </a:lnTo>
                  <a:lnTo>
                    <a:pt x="462" y="107"/>
                  </a:lnTo>
                  <a:lnTo>
                    <a:pt x="464" y="107"/>
                  </a:lnTo>
                  <a:lnTo>
                    <a:pt x="468" y="107"/>
                  </a:lnTo>
                  <a:lnTo>
                    <a:pt x="468" y="110"/>
                  </a:lnTo>
                  <a:lnTo>
                    <a:pt x="471" y="110"/>
                  </a:lnTo>
                  <a:lnTo>
                    <a:pt x="471" y="112"/>
                  </a:lnTo>
                  <a:lnTo>
                    <a:pt x="473" y="112"/>
                  </a:lnTo>
                  <a:lnTo>
                    <a:pt x="473" y="116"/>
                  </a:lnTo>
                  <a:lnTo>
                    <a:pt x="471" y="116"/>
                  </a:lnTo>
                  <a:lnTo>
                    <a:pt x="471" y="117"/>
                  </a:lnTo>
                  <a:lnTo>
                    <a:pt x="473" y="117"/>
                  </a:lnTo>
                  <a:lnTo>
                    <a:pt x="473" y="116"/>
                  </a:lnTo>
                  <a:lnTo>
                    <a:pt x="476" y="116"/>
                  </a:lnTo>
                  <a:lnTo>
                    <a:pt x="478" y="117"/>
                  </a:lnTo>
                  <a:lnTo>
                    <a:pt x="482" y="117"/>
                  </a:lnTo>
                  <a:lnTo>
                    <a:pt x="482" y="116"/>
                  </a:lnTo>
                  <a:lnTo>
                    <a:pt x="483" y="116"/>
                  </a:lnTo>
                  <a:lnTo>
                    <a:pt x="483" y="112"/>
                  </a:lnTo>
                  <a:lnTo>
                    <a:pt x="483" y="110"/>
                  </a:lnTo>
                  <a:lnTo>
                    <a:pt x="483" y="107"/>
                  </a:lnTo>
                  <a:lnTo>
                    <a:pt x="483" y="105"/>
                  </a:lnTo>
                  <a:lnTo>
                    <a:pt x="487" y="105"/>
                  </a:lnTo>
                  <a:lnTo>
                    <a:pt x="489" y="105"/>
                  </a:lnTo>
                  <a:lnTo>
                    <a:pt x="492" y="105"/>
                  </a:lnTo>
                  <a:lnTo>
                    <a:pt x="492" y="102"/>
                  </a:lnTo>
                  <a:lnTo>
                    <a:pt x="492" y="100"/>
                  </a:lnTo>
                  <a:lnTo>
                    <a:pt x="494" y="100"/>
                  </a:lnTo>
                  <a:lnTo>
                    <a:pt x="497" y="100"/>
                  </a:lnTo>
                  <a:lnTo>
                    <a:pt x="497" y="102"/>
                  </a:lnTo>
                  <a:lnTo>
                    <a:pt x="497" y="105"/>
                  </a:lnTo>
                  <a:lnTo>
                    <a:pt x="499" y="105"/>
                  </a:lnTo>
                  <a:lnTo>
                    <a:pt x="499" y="107"/>
                  </a:lnTo>
                  <a:lnTo>
                    <a:pt x="499" y="110"/>
                  </a:lnTo>
                  <a:lnTo>
                    <a:pt x="503" y="110"/>
                  </a:lnTo>
                  <a:lnTo>
                    <a:pt x="503" y="112"/>
                  </a:lnTo>
                  <a:lnTo>
                    <a:pt x="504" y="112"/>
                  </a:lnTo>
                  <a:lnTo>
                    <a:pt x="508" y="112"/>
                  </a:lnTo>
                  <a:lnTo>
                    <a:pt x="508" y="110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3" y="112"/>
                  </a:lnTo>
                  <a:lnTo>
                    <a:pt x="513" y="110"/>
                  </a:lnTo>
                  <a:lnTo>
                    <a:pt x="515" y="110"/>
                  </a:lnTo>
                  <a:lnTo>
                    <a:pt x="518" y="110"/>
                  </a:lnTo>
                  <a:lnTo>
                    <a:pt x="518" y="107"/>
                  </a:lnTo>
                  <a:lnTo>
                    <a:pt x="518" y="105"/>
                  </a:lnTo>
                  <a:lnTo>
                    <a:pt x="515" y="105"/>
                  </a:lnTo>
                  <a:lnTo>
                    <a:pt x="515" y="102"/>
                  </a:lnTo>
                  <a:lnTo>
                    <a:pt x="518" y="102"/>
                  </a:lnTo>
                  <a:lnTo>
                    <a:pt x="520" y="102"/>
                  </a:lnTo>
                  <a:lnTo>
                    <a:pt x="520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7"/>
                  </a:lnTo>
                  <a:lnTo>
                    <a:pt x="525" y="105"/>
                  </a:lnTo>
                  <a:lnTo>
                    <a:pt x="529" y="105"/>
                  </a:lnTo>
                  <a:lnTo>
                    <a:pt x="531" y="105"/>
                  </a:lnTo>
                  <a:lnTo>
                    <a:pt x="531" y="102"/>
                  </a:lnTo>
                  <a:lnTo>
                    <a:pt x="534" y="102"/>
                  </a:lnTo>
                  <a:lnTo>
                    <a:pt x="534" y="100"/>
                  </a:lnTo>
                  <a:lnTo>
                    <a:pt x="536" y="100"/>
                  </a:lnTo>
                  <a:lnTo>
                    <a:pt x="539" y="100"/>
                  </a:lnTo>
                  <a:lnTo>
                    <a:pt x="539" y="102"/>
                  </a:lnTo>
                  <a:lnTo>
                    <a:pt x="539" y="100"/>
                  </a:lnTo>
                  <a:lnTo>
                    <a:pt x="539" y="96"/>
                  </a:lnTo>
                  <a:lnTo>
                    <a:pt x="541" y="95"/>
                  </a:lnTo>
                  <a:lnTo>
                    <a:pt x="541" y="91"/>
                  </a:lnTo>
                  <a:lnTo>
                    <a:pt x="545" y="91"/>
                  </a:lnTo>
                  <a:lnTo>
                    <a:pt x="546" y="91"/>
                  </a:lnTo>
                  <a:lnTo>
                    <a:pt x="546" y="95"/>
                  </a:lnTo>
                  <a:lnTo>
                    <a:pt x="546" y="96"/>
                  </a:lnTo>
                  <a:lnTo>
                    <a:pt x="550" y="96"/>
                  </a:lnTo>
                  <a:lnTo>
                    <a:pt x="550" y="100"/>
                  </a:lnTo>
                  <a:lnTo>
                    <a:pt x="552" y="100"/>
                  </a:lnTo>
                  <a:lnTo>
                    <a:pt x="555" y="100"/>
                  </a:lnTo>
                  <a:lnTo>
                    <a:pt x="555" y="102"/>
                  </a:lnTo>
                  <a:lnTo>
                    <a:pt x="555" y="100"/>
                  </a:lnTo>
                  <a:lnTo>
                    <a:pt x="557" y="100"/>
                  </a:lnTo>
                  <a:lnTo>
                    <a:pt x="560" y="100"/>
                  </a:lnTo>
                  <a:lnTo>
                    <a:pt x="562" y="100"/>
                  </a:lnTo>
                  <a:lnTo>
                    <a:pt x="566" y="100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71" y="102"/>
                  </a:lnTo>
                  <a:lnTo>
                    <a:pt x="567" y="102"/>
                  </a:lnTo>
                  <a:lnTo>
                    <a:pt x="567" y="105"/>
                  </a:lnTo>
                  <a:lnTo>
                    <a:pt x="571" y="105"/>
                  </a:lnTo>
                  <a:lnTo>
                    <a:pt x="573" y="105"/>
                  </a:lnTo>
                  <a:lnTo>
                    <a:pt x="573" y="107"/>
                  </a:lnTo>
                  <a:lnTo>
                    <a:pt x="573" y="110"/>
                  </a:lnTo>
                  <a:lnTo>
                    <a:pt x="576" y="110"/>
                  </a:lnTo>
                  <a:lnTo>
                    <a:pt x="576" y="107"/>
                  </a:lnTo>
                  <a:lnTo>
                    <a:pt x="576" y="105"/>
                  </a:lnTo>
                  <a:lnTo>
                    <a:pt x="578" y="105"/>
                  </a:lnTo>
                  <a:lnTo>
                    <a:pt x="581" y="105"/>
                  </a:lnTo>
                  <a:lnTo>
                    <a:pt x="581" y="102"/>
                  </a:lnTo>
                  <a:lnTo>
                    <a:pt x="581" y="105"/>
                  </a:lnTo>
                  <a:lnTo>
                    <a:pt x="583" y="105"/>
                  </a:lnTo>
                  <a:lnTo>
                    <a:pt x="583" y="107"/>
                  </a:lnTo>
                  <a:lnTo>
                    <a:pt x="583" y="110"/>
                  </a:lnTo>
                  <a:lnTo>
                    <a:pt x="587" y="110"/>
                  </a:lnTo>
                  <a:lnTo>
                    <a:pt x="587" y="107"/>
                  </a:lnTo>
                  <a:lnTo>
                    <a:pt x="587" y="105"/>
                  </a:lnTo>
                  <a:lnTo>
                    <a:pt x="588" y="105"/>
                  </a:lnTo>
                  <a:lnTo>
                    <a:pt x="592" y="105"/>
                  </a:lnTo>
                  <a:lnTo>
                    <a:pt x="592" y="107"/>
                  </a:lnTo>
                  <a:lnTo>
                    <a:pt x="594" y="107"/>
                  </a:lnTo>
                  <a:lnTo>
                    <a:pt x="592" y="107"/>
                  </a:lnTo>
                  <a:lnTo>
                    <a:pt x="594" y="107"/>
                  </a:lnTo>
                  <a:lnTo>
                    <a:pt x="594" y="110"/>
                  </a:lnTo>
                  <a:lnTo>
                    <a:pt x="594" y="112"/>
                  </a:lnTo>
                  <a:lnTo>
                    <a:pt x="594" y="110"/>
                  </a:lnTo>
                  <a:lnTo>
                    <a:pt x="597" y="110"/>
                  </a:lnTo>
                  <a:lnTo>
                    <a:pt x="599" y="110"/>
                  </a:lnTo>
                  <a:lnTo>
                    <a:pt x="599" y="107"/>
                  </a:lnTo>
                  <a:lnTo>
                    <a:pt x="602" y="107"/>
                  </a:lnTo>
                  <a:lnTo>
                    <a:pt x="602" y="105"/>
                  </a:lnTo>
                  <a:lnTo>
                    <a:pt x="604" y="105"/>
                  </a:lnTo>
                  <a:lnTo>
                    <a:pt x="604" y="102"/>
                  </a:lnTo>
                  <a:lnTo>
                    <a:pt x="604" y="105"/>
                  </a:lnTo>
                  <a:lnTo>
                    <a:pt x="608" y="105"/>
                  </a:lnTo>
                  <a:lnTo>
                    <a:pt x="608" y="102"/>
                  </a:lnTo>
                  <a:lnTo>
                    <a:pt x="609" y="102"/>
                  </a:lnTo>
                  <a:lnTo>
                    <a:pt x="609" y="100"/>
                  </a:lnTo>
                  <a:lnTo>
                    <a:pt x="613" y="100"/>
                  </a:lnTo>
                  <a:lnTo>
                    <a:pt x="615" y="100"/>
                  </a:lnTo>
                  <a:lnTo>
                    <a:pt x="615" y="96"/>
                  </a:lnTo>
                  <a:lnTo>
                    <a:pt x="615" y="95"/>
                  </a:lnTo>
                  <a:lnTo>
                    <a:pt x="615" y="91"/>
                  </a:lnTo>
                  <a:lnTo>
                    <a:pt x="618" y="91"/>
                  </a:lnTo>
                  <a:lnTo>
                    <a:pt x="618" y="89"/>
                  </a:lnTo>
                  <a:lnTo>
                    <a:pt x="618" y="91"/>
                  </a:lnTo>
                  <a:lnTo>
                    <a:pt x="620" y="91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5" y="89"/>
                  </a:lnTo>
                  <a:lnTo>
                    <a:pt x="629" y="89"/>
                  </a:lnTo>
                  <a:lnTo>
                    <a:pt x="629" y="91"/>
                  </a:lnTo>
                  <a:lnTo>
                    <a:pt x="629" y="89"/>
                  </a:lnTo>
                  <a:lnTo>
                    <a:pt x="630" y="89"/>
                  </a:lnTo>
                  <a:lnTo>
                    <a:pt x="634" y="89"/>
                  </a:lnTo>
                  <a:lnTo>
                    <a:pt x="636" y="89"/>
                  </a:lnTo>
                  <a:lnTo>
                    <a:pt x="639" y="89"/>
                  </a:lnTo>
                  <a:lnTo>
                    <a:pt x="639" y="91"/>
                  </a:lnTo>
                  <a:lnTo>
                    <a:pt x="641" y="91"/>
                  </a:lnTo>
                  <a:lnTo>
                    <a:pt x="641" y="95"/>
                  </a:lnTo>
                  <a:lnTo>
                    <a:pt x="645" y="95"/>
                  </a:lnTo>
                  <a:lnTo>
                    <a:pt x="645" y="91"/>
                  </a:lnTo>
                  <a:lnTo>
                    <a:pt x="646" y="91"/>
                  </a:lnTo>
                  <a:lnTo>
                    <a:pt x="650" y="91"/>
                  </a:lnTo>
                  <a:lnTo>
                    <a:pt x="650" y="89"/>
                  </a:lnTo>
                  <a:lnTo>
                    <a:pt x="653" y="89"/>
                  </a:lnTo>
                  <a:lnTo>
                    <a:pt x="653" y="86"/>
                  </a:lnTo>
                  <a:lnTo>
                    <a:pt x="655" y="86"/>
                  </a:lnTo>
                  <a:lnTo>
                    <a:pt x="655" y="84"/>
                  </a:lnTo>
                  <a:lnTo>
                    <a:pt x="655" y="86"/>
                  </a:lnTo>
                  <a:lnTo>
                    <a:pt x="659" y="86"/>
                  </a:lnTo>
                  <a:lnTo>
                    <a:pt x="660" y="84"/>
                  </a:lnTo>
                  <a:lnTo>
                    <a:pt x="660" y="86"/>
                  </a:lnTo>
                  <a:lnTo>
                    <a:pt x="664" y="86"/>
                  </a:lnTo>
                  <a:lnTo>
                    <a:pt x="664" y="89"/>
                  </a:lnTo>
                  <a:lnTo>
                    <a:pt x="666" y="89"/>
                  </a:lnTo>
                  <a:lnTo>
                    <a:pt x="669" y="89"/>
                  </a:lnTo>
                  <a:lnTo>
                    <a:pt x="669" y="86"/>
                  </a:lnTo>
                  <a:lnTo>
                    <a:pt x="669" y="84"/>
                  </a:lnTo>
                  <a:lnTo>
                    <a:pt x="671" y="84"/>
                  </a:lnTo>
                  <a:lnTo>
                    <a:pt x="669" y="84"/>
                  </a:lnTo>
                  <a:lnTo>
                    <a:pt x="669" y="81"/>
                  </a:lnTo>
                  <a:lnTo>
                    <a:pt x="671" y="81"/>
                  </a:lnTo>
                  <a:lnTo>
                    <a:pt x="669" y="81"/>
                  </a:lnTo>
                  <a:lnTo>
                    <a:pt x="669" y="79"/>
                  </a:lnTo>
                  <a:lnTo>
                    <a:pt x="671" y="79"/>
                  </a:lnTo>
                  <a:lnTo>
                    <a:pt x="671" y="75"/>
                  </a:lnTo>
                  <a:lnTo>
                    <a:pt x="671" y="74"/>
                  </a:lnTo>
                  <a:lnTo>
                    <a:pt x="674" y="74"/>
                  </a:lnTo>
                  <a:lnTo>
                    <a:pt x="671" y="74"/>
                  </a:lnTo>
                  <a:lnTo>
                    <a:pt x="674" y="74"/>
                  </a:lnTo>
                  <a:lnTo>
                    <a:pt x="674" y="70"/>
                  </a:lnTo>
                  <a:lnTo>
                    <a:pt x="671" y="70"/>
                  </a:lnTo>
                  <a:lnTo>
                    <a:pt x="674" y="70"/>
                  </a:lnTo>
                  <a:lnTo>
                    <a:pt x="674" y="68"/>
                  </a:lnTo>
                  <a:lnTo>
                    <a:pt x="674" y="65"/>
                  </a:lnTo>
                  <a:lnTo>
                    <a:pt x="674" y="63"/>
                  </a:lnTo>
                  <a:lnTo>
                    <a:pt x="676" y="63"/>
                  </a:lnTo>
                  <a:lnTo>
                    <a:pt x="676" y="65"/>
                  </a:lnTo>
                  <a:lnTo>
                    <a:pt x="680" y="65"/>
                  </a:lnTo>
                  <a:lnTo>
                    <a:pt x="681" y="65"/>
                  </a:lnTo>
                  <a:lnTo>
                    <a:pt x="681" y="63"/>
                  </a:lnTo>
                  <a:lnTo>
                    <a:pt x="685" y="63"/>
                  </a:lnTo>
                  <a:lnTo>
                    <a:pt x="685" y="60"/>
                  </a:lnTo>
                  <a:lnTo>
                    <a:pt x="687" y="60"/>
                  </a:lnTo>
                  <a:lnTo>
                    <a:pt x="687" y="58"/>
                  </a:lnTo>
                  <a:lnTo>
                    <a:pt x="687" y="54"/>
                  </a:lnTo>
                  <a:lnTo>
                    <a:pt x="685" y="54"/>
                  </a:lnTo>
                  <a:lnTo>
                    <a:pt x="685" y="53"/>
                  </a:lnTo>
                  <a:lnTo>
                    <a:pt x="685" y="49"/>
                  </a:lnTo>
                  <a:lnTo>
                    <a:pt x="681" y="49"/>
                  </a:lnTo>
                  <a:lnTo>
                    <a:pt x="680" y="49"/>
                  </a:lnTo>
                  <a:lnTo>
                    <a:pt x="680" y="53"/>
                  </a:lnTo>
                  <a:lnTo>
                    <a:pt x="680" y="49"/>
                  </a:lnTo>
                  <a:lnTo>
                    <a:pt x="676" y="49"/>
                  </a:lnTo>
                  <a:lnTo>
                    <a:pt x="676" y="47"/>
                  </a:lnTo>
                  <a:lnTo>
                    <a:pt x="676" y="44"/>
                  </a:lnTo>
                  <a:lnTo>
                    <a:pt x="680" y="44"/>
                  </a:lnTo>
                  <a:lnTo>
                    <a:pt x="680" y="42"/>
                  </a:lnTo>
                  <a:lnTo>
                    <a:pt x="681" y="42"/>
                  </a:lnTo>
                  <a:lnTo>
                    <a:pt x="681" y="39"/>
                  </a:lnTo>
                  <a:lnTo>
                    <a:pt x="680" y="39"/>
                  </a:lnTo>
                  <a:lnTo>
                    <a:pt x="681" y="39"/>
                  </a:lnTo>
                  <a:lnTo>
                    <a:pt x="681" y="37"/>
                  </a:lnTo>
                  <a:lnTo>
                    <a:pt x="680" y="37"/>
                  </a:lnTo>
                  <a:lnTo>
                    <a:pt x="680" y="33"/>
                  </a:lnTo>
                  <a:lnTo>
                    <a:pt x="681" y="33"/>
                  </a:lnTo>
                  <a:lnTo>
                    <a:pt x="681" y="32"/>
                  </a:lnTo>
                  <a:lnTo>
                    <a:pt x="681" y="28"/>
                  </a:lnTo>
                  <a:lnTo>
                    <a:pt x="685" y="28"/>
                  </a:lnTo>
                  <a:lnTo>
                    <a:pt x="685" y="26"/>
                  </a:lnTo>
                  <a:lnTo>
                    <a:pt x="687" y="26"/>
                  </a:lnTo>
                  <a:lnTo>
                    <a:pt x="685" y="26"/>
                  </a:lnTo>
                  <a:lnTo>
                    <a:pt x="687" y="26"/>
                  </a:lnTo>
                  <a:lnTo>
                    <a:pt x="687" y="23"/>
                  </a:lnTo>
                  <a:lnTo>
                    <a:pt x="687" y="21"/>
                  </a:lnTo>
                  <a:lnTo>
                    <a:pt x="687" y="18"/>
                  </a:lnTo>
                  <a:lnTo>
                    <a:pt x="687" y="16"/>
                  </a:lnTo>
                  <a:lnTo>
                    <a:pt x="685" y="16"/>
                  </a:lnTo>
                  <a:lnTo>
                    <a:pt x="685" y="12"/>
                  </a:lnTo>
                  <a:lnTo>
                    <a:pt x="681" y="12"/>
                  </a:lnTo>
                  <a:lnTo>
                    <a:pt x="681" y="11"/>
                  </a:lnTo>
                  <a:lnTo>
                    <a:pt x="680" y="11"/>
                  </a:lnTo>
                  <a:lnTo>
                    <a:pt x="680" y="7"/>
                  </a:lnTo>
                  <a:lnTo>
                    <a:pt x="676" y="7"/>
                  </a:lnTo>
                  <a:lnTo>
                    <a:pt x="680" y="7"/>
                  </a:lnTo>
                  <a:lnTo>
                    <a:pt x="680" y="5"/>
                  </a:lnTo>
                  <a:lnTo>
                    <a:pt x="676" y="5"/>
                  </a:lnTo>
                  <a:lnTo>
                    <a:pt x="680" y="5"/>
                  </a:lnTo>
                  <a:lnTo>
                    <a:pt x="680" y="2"/>
                  </a:lnTo>
                  <a:lnTo>
                    <a:pt x="681" y="2"/>
                  </a:lnTo>
                  <a:lnTo>
                    <a:pt x="680" y="2"/>
                  </a:lnTo>
                  <a:lnTo>
                    <a:pt x="680" y="0"/>
                  </a:lnTo>
                  <a:lnTo>
                    <a:pt x="681" y="0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5" y="5"/>
                  </a:lnTo>
                  <a:lnTo>
                    <a:pt x="685" y="7"/>
                  </a:lnTo>
                  <a:lnTo>
                    <a:pt x="685" y="11"/>
                  </a:lnTo>
                  <a:lnTo>
                    <a:pt x="687" y="11"/>
                  </a:lnTo>
                  <a:lnTo>
                    <a:pt x="690" y="11"/>
                  </a:lnTo>
                  <a:lnTo>
                    <a:pt x="692" y="11"/>
                  </a:lnTo>
                  <a:lnTo>
                    <a:pt x="692" y="12"/>
                  </a:lnTo>
                  <a:lnTo>
                    <a:pt x="692" y="16"/>
                  </a:lnTo>
                  <a:lnTo>
                    <a:pt x="695" y="16"/>
                  </a:lnTo>
                  <a:lnTo>
                    <a:pt x="697" y="16"/>
                  </a:lnTo>
                  <a:lnTo>
                    <a:pt x="697" y="18"/>
                  </a:lnTo>
                  <a:lnTo>
                    <a:pt x="695" y="18"/>
                  </a:lnTo>
                  <a:lnTo>
                    <a:pt x="697" y="18"/>
                  </a:lnTo>
                  <a:lnTo>
                    <a:pt x="697" y="21"/>
                  </a:lnTo>
                  <a:lnTo>
                    <a:pt x="701" y="21"/>
                  </a:lnTo>
                  <a:lnTo>
                    <a:pt x="701" y="23"/>
                  </a:lnTo>
                  <a:lnTo>
                    <a:pt x="701" y="21"/>
                  </a:lnTo>
                  <a:lnTo>
                    <a:pt x="702" y="21"/>
                  </a:lnTo>
                  <a:lnTo>
                    <a:pt x="706" y="21"/>
                  </a:lnTo>
                  <a:lnTo>
                    <a:pt x="706" y="23"/>
                  </a:lnTo>
                  <a:lnTo>
                    <a:pt x="708" y="23"/>
                  </a:lnTo>
                  <a:lnTo>
                    <a:pt x="708" y="26"/>
                  </a:lnTo>
                  <a:lnTo>
                    <a:pt x="706" y="26"/>
                  </a:lnTo>
                  <a:lnTo>
                    <a:pt x="708" y="26"/>
                  </a:lnTo>
                  <a:lnTo>
                    <a:pt x="711" y="26"/>
                  </a:lnTo>
                  <a:lnTo>
                    <a:pt x="711" y="23"/>
                  </a:lnTo>
                  <a:lnTo>
                    <a:pt x="713" y="21"/>
                  </a:lnTo>
                  <a:lnTo>
                    <a:pt x="713" y="18"/>
                  </a:lnTo>
                  <a:lnTo>
                    <a:pt x="716" y="18"/>
                  </a:lnTo>
                  <a:lnTo>
                    <a:pt x="718" y="18"/>
                  </a:lnTo>
                  <a:lnTo>
                    <a:pt x="722" y="18"/>
                  </a:lnTo>
                  <a:lnTo>
                    <a:pt x="723" y="18"/>
                  </a:lnTo>
                  <a:lnTo>
                    <a:pt x="723" y="16"/>
                  </a:lnTo>
                  <a:lnTo>
                    <a:pt x="727" y="16"/>
                  </a:lnTo>
                  <a:lnTo>
                    <a:pt x="727" y="12"/>
                  </a:lnTo>
                  <a:lnTo>
                    <a:pt x="729" y="12"/>
                  </a:lnTo>
                  <a:lnTo>
                    <a:pt x="729" y="11"/>
                  </a:lnTo>
                  <a:lnTo>
                    <a:pt x="732" y="11"/>
                  </a:lnTo>
                  <a:lnTo>
                    <a:pt x="734" y="11"/>
                  </a:lnTo>
                  <a:lnTo>
                    <a:pt x="737" y="11"/>
                  </a:lnTo>
                  <a:lnTo>
                    <a:pt x="739" y="11"/>
                  </a:lnTo>
                  <a:lnTo>
                    <a:pt x="743" y="11"/>
                  </a:lnTo>
                  <a:lnTo>
                    <a:pt x="744" y="11"/>
                  </a:lnTo>
                  <a:lnTo>
                    <a:pt x="743" y="11"/>
                  </a:lnTo>
                  <a:lnTo>
                    <a:pt x="743" y="7"/>
                  </a:lnTo>
                  <a:lnTo>
                    <a:pt x="744" y="7"/>
                  </a:lnTo>
                  <a:lnTo>
                    <a:pt x="748" y="7"/>
                  </a:lnTo>
                  <a:lnTo>
                    <a:pt x="750" y="7"/>
                  </a:lnTo>
                  <a:lnTo>
                    <a:pt x="753" y="7"/>
                  </a:lnTo>
                  <a:lnTo>
                    <a:pt x="753" y="11"/>
                  </a:lnTo>
                  <a:lnTo>
                    <a:pt x="753" y="7"/>
                  </a:lnTo>
                  <a:lnTo>
                    <a:pt x="753" y="11"/>
                  </a:lnTo>
                  <a:lnTo>
                    <a:pt x="753" y="12"/>
                  </a:lnTo>
                  <a:lnTo>
                    <a:pt x="755" y="12"/>
                  </a:lnTo>
                  <a:lnTo>
                    <a:pt x="758" y="12"/>
                  </a:lnTo>
                  <a:lnTo>
                    <a:pt x="758" y="16"/>
                  </a:lnTo>
                  <a:lnTo>
                    <a:pt x="760" y="16"/>
                  </a:lnTo>
                  <a:lnTo>
                    <a:pt x="760" y="18"/>
                  </a:lnTo>
                  <a:lnTo>
                    <a:pt x="764" y="18"/>
                  </a:lnTo>
                  <a:lnTo>
                    <a:pt x="764" y="21"/>
                  </a:lnTo>
                  <a:lnTo>
                    <a:pt x="776" y="21"/>
                  </a:lnTo>
                  <a:lnTo>
                    <a:pt x="786" y="21"/>
                  </a:lnTo>
                  <a:lnTo>
                    <a:pt x="797" y="28"/>
                  </a:lnTo>
                  <a:lnTo>
                    <a:pt x="800" y="32"/>
                  </a:lnTo>
                  <a:lnTo>
                    <a:pt x="806" y="33"/>
                  </a:lnTo>
                  <a:lnTo>
                    <a:pt x="806" y="39"/>
                  </a:lnTo>
                  <a:lnTo>
                    <a:pt x="807" y="39"/>
                  </a:lnTo>
                  <a:lnTo>
                    <a:pt x="807" y="42"/>
                  </a:lnTo>
                  <a:lnTo>
                    <a:pt x="811" y="42"/>
                  </a:lnTo>
                  <a:lnTo>
                    <a:pt x="811" y="44"/>
                  </a:lnTo>
                  <a:lnTo>
                    <a:pt x="813" y="44"/>
                  </a:lnTo>
                  <a:lnTo>
                    <a:pt x="811" y="44"/>
                  </a:lnTo>
                  <a:lnTo>
                    <a:pt x="811" y="47"/>
                  </a:lnTo>
                  <a:lnTo>
                    <a:pt x="813" y="47"/>
                  </a:lnTo>
                  <a:lnTo>
                    <a:pt x="811" y="47"/>
                  </a:lnTo>
                  <a:lnTo>
                    <a:pt x="813" y="47"/>
                  </a:lnTo>
                  <a:lnTo>
                    <a:pt x="813" y="49"/>
                  </a:lnTo>
                  <a:lnTo>
                    <a:pt x="811" y="49"/>
                  </a:lnTo>
                  <a:lnTo>
                    <a:pt x="811" y="53"/>
                  </a:lnTo>
                  <a:lnTo>
                    <a:pt x="807" y="53"/>
                  </a:lnTo>
                  <a:lnTo>
                    <a:pt x="807" y="54"/>
                  </a:lnTo>
                  <a:lnTo>
                    <a:pt x="811" y="54"/>
                  </a:lnTo>
                  <a:lnTo>
                    <a:pt x="807" y="54"/>
                  </a:lnTo>
                  <a:lnTo>
                    <a:pt x="811" y="58"/>
                  </a:lnTo>
                  <a:lnTo>
                    <a:pt x="811" y="60"/>
                  </a:lnTo>
                  <a:lnTo>
                    <a:pt x="807" y="60"/>
                  </a:lnTo>
                  <a:lnTo>
                    <a:pt x="807" y="63"/>
                  </a:lnTo>
                  <a:lnTo>
                    <a:pt x="807" y="65"/>
                  </a:lnTo>
                  <a:lnTo>
                    <a:pt x="807" y="68"/>
                  </a:lnTo>
                  <a:lnTo>
                    <a:pt x="806" y="68"/>
                  </a:lnTo>
                  <a:lnTo>
                    <a:pt x="807" y="68"/>
                  </a:lnTo>
                  <a:lnTo>
                    <a:pt x="807" y="70"/>
                  </a:lnTo>
                  <a:lnTo>
                    <a:pt x="807" y="74"/>
                  </a:lnTo>
                  <a:lnTo>
                    <a:pt x="807" y="75"/>
                  </a:lnTo>
                  <a:lnTo>
                    <a:pt x="806" y="75"/>
                  </a:lnTo>
                  <a:lnTo>
                    <a:pt x="806" y="79"/>
                  </a:lnTo>
                  <a:lnTo>
                    <a:pt x="806" y="81"/>
                  </a:lnTo>
                  <a:lnTo>
                    <a:pt x="807" y="81"/>
                  </a:lnTo>
                  <a:lnTo>
                    <a:pt x="807" y="84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13" y="86"/>
                  </a:lnTo>
                  <a:lnTo>
                    <a:pt x="811" y="86"/>
                  </a:lnTo>
                  <a:lnTo>
                    <a:pt x="813" y="86"/>
                  </a:lnTo>
                  <a:lnTo>
                    <a:pt x="813" y="89"/>
                  </a:lnTo>
                  <a:lnTo>
                    <a:pt x="813" y="91"/>
                  </a:lnTo>
                  <a:lnTo>
                    <a:pt x="816" y="91"/>
                  </a:lnTo>
                  <a:lnTo>
                    <a:pt x="818" y="91"/>
                  </a:lnTo>
                  <a:lnTo>
                    <a:pt x="821" y="91"/>
                  </a:lnTo>
                  <a:lnTo>
                    <a:pt x="823" y="91"/>
                  </a:lnTo>
                  <a:lnTo>
                    <a:pt x="823" y="95"/>
                  </a:lnTo>
                  <a:lnTo>
                    <a:pt x="827" y="95"/>
                  </a:lnTo>
                  <a:lnTo>
                    <a:pt x="827" y="96"/>
                  </a:lnTo>
                  <a:lnTo>
                    <a:pt x="827" y="100"/>
                  </a:lnTo>
                  <a:lnTo>
                    <a:pt x="828" y="100"/>
                  </a:lnTo>
                  <a:lnTo>
                    <a:pt x="832" y="100"/>
                  </a:lnTo>
                  <a:lnTo>
                    <a:pt x="832" y="96"/>
                  </a:lnTo>
                  <a:lnTo>
                    <a:pt x="834" y="96"/>
                  </a:lnTo>
                  <a:lnTo>
                    <a:pt x="837" y="96"/>
                  </a:lnTo>
                  <a:lnTo>
                    <a:pt x="837" y="100"/>
                  </a:lnTo>
                  <a:lnTo>
                    <a:pt x="841" y="100"/>
                  </a:lnTo>
                  <a:lnTo>
                    <a:pt x="842" y="100"/>
                  </a:lnTo>
                  <a:lnTo>
                    <a:pt x="842" y="102"/>
                  </a:lnTo>
                  <a:lnTo>
                    <a:pt x="846" y="102"/>
                  </a:lnTo>
                  <a:lnTo>
                    <a:pt x="846" y="100"/>
                  </a:lnTo>
                  <a:lnTo>
                    <a:pt x="848" y="100"/>
                  </a:lnTo>
                  <a:lnTo>
                    <a:pt x="848" y="102"/>
                  </a:lnTo>
                  <a:lnTo>
                    <a:pt x="851" y="102"/>
                  </a:lnTo>
                  <a:lnTo>
                    <a:pt x="851" y="105"/>
                  </a:lnTo>
                  <a:lnTo>
                    <a:pt x="851" y="107"/>
                  </a:lnTo>
                  <a:lnTo>
                    <a:pt x="851" y="110"/>
                  </a:lnTo>
                  <a:lnTo>
                    <a:pt x="853" y="110"/>
                  </a:lnTo>
                  <a:lnTo>
                    <a:pt x="853" y="112"/>
                  </a:lnTo>
                  <a:lnTo>
                    <a:pt x="851" y="112"/>
                  </a:lnTo>
                  <a:lnTo>
                    <a:pt x="851" y="116"/>
                  </a:lnTo>
                  <a:lnTo>
                    <a:pt x="853" y="116"/>
                  </a:lnTo>
                  <a:lnTo>
                    <a:pt x="853" y="117"/>
                  </a:lnTo>
                  <a:lnTo>
                    <a:pt x="853" y="121"/>
                  </a:lnTo>
                  <a:lnTo>
                    <a:pt x="853" y="117"/>
                  </a:lnTo>
                  <a:lnTo>
                    <a:pt x="856" y="117"/>
                  </a:lnTo>
                  <a:lnTo>
                    <a:pt x="856" y="121"/>
                  </a:lnTo>
                  <a:lnTo>
                    <a:pt x="858" y="121"/>
                  </a:lnTo>
                  <a:lnTo>
                    <a:pt x="858" y="123"/>
                  </a:lnTo>
                  <a:lnTo>
                    <a:pt x="858" y="121"/>
                  </a:lnTo>
                  <a:lnTo>
                    <a:pt x="862" y="121"/>
                  </a:lnTo>
                  <a:lnTo>
                    <a:pt x="864" y="121"/>
                  </a:lnTo>
                  <a:lnTo>
                    <a:pt x="864" y="117"/>
                  </a:lnTo>
                  <a:lnTo>
                    <a:pt x="867" y="117"/>
                  </a:lnTo>
                  <a:lnTo>
                    <a:pt x="867" y="121"/>
                  </a:lnTo>
                  <a:lnTo>
                    <a:pt x="869" y="121"/>
                  </a:lnTo>
                  <a:lnTo>
                    <a:pt x="872" y="121"/>
                  </a:lnTo>
                  <a:lnTo>
                    <a:pt x="874" y="121"/>
                  </a:lnTo>
                  <a:lnTo>
                    <a:pt x="878" y="121"/>
                  </a:lnTo>
                  <a:lnTo>
                    <a:pt x="878" y="123"/>
                  </a:lnTo>
                  <a:lnTo>
                    <a:pt x="878" y="121"/>
                  </a:lnTo>
                  <a:lnTo>
                    <a:pt x="879" y="121"/>
                  </a:lnTo>
                  <a:lnTo>
                    <a:pt x="879" y="123"/>
                  </a:lnTo>
                  <a:lnTo>
                    <a:pt x="879" y="121"/>
                  </a:lnTo>
                  <a:lnTo>
                    <a:pt x="883" y="121"/>
                  </a:lnTo>
                  <a:lnTo>
                    <a:pt x="883" y="123"/>
                  </a:lnTo>
                  <a:lnTo>
                    <a:pt x="885" y="123"/>
                  </a:lnTo>
                  <a:lnTo>
                    <a:pt x="885" y="121"/>
                  </a:lnTo>
                  <a:lnTo>
                    <a:pt x="885" y="117"/>
                  </a:lnTo>
                  <a:lnTo>
                    <a:pt x="885" y="116"/>
                  </a:lnTo>
                  <a:lnTo>
                    <a:pt x="888" y="116"/>
                  </a:lnTo>
                  <a:lnTo>
                    <a:pt x="888" y="112"/>
                  </a:lnTo>
                  <a:lnTo>
                    <a:pt x="890" y="112"/>
                  </a:lnTo>
                  <a:lnTo>
                    <a:pt x="893" y="112"/>
                  </a:lnTo>
                  <a:lnTo>
                    <a:pt x="895" y="112"/>
                  </a:lnTo>
                  <a:lnTo>
                    <a:pt x="895" y="116"/>
                  </a:lnTo>
                  <a:lnTo>
                    <a:pt x="895" y="117"/>
                  </a:lnTo>
                  <a:lnTo>
                    <a:pt x="895" y="121"/>
                  </a:lnTo>
                  <a:lnTo>
                    <a:pt x="899" y="121"/>
                  </a:lnTo>
                  <a:lnTo>
                    <a:pt x="900" y="117"/>
                  </a:lnTo>
                  <a:lnTo>
                    <a:pt x="900" y="121"/>
                  </a:lnTo>
                  <a:lnTo>
                    <a:pt x="904" y="121"/>
                  </a:lnTo>
                  <a:lnTo>
                    <a:pt x="906" y="121"/>
                  </a:lnTo>
                  <a:lnTo>
                    <a:pt x="906" y="117"/>
                  </a:lnTo>
                  <a:lnTo>
                    <a:pt x="909" y="117"/>
                  </a:lnTo>
                  <a:lnTo>
                    <a:pt x="911" y="117"/>
                  </a:lnTo>
                  <a:lnTo>
                    <a:pt x="911" y="121"/>
                  </a:lnTo>
                  <a:lnTo>
                    <a:pt x="914" y="121"/>
                  </a:lnTo>
                  <a:lnTo>
                    <a:pt x="916" y="121"/>
                  </a:lnTo>
                  <a:lnTo>
                    <a:pt x="916" y="117"/>
                  </a:lnTo>
                  <a:lnTo>
                    <a:pt x="920" y="117"/>
                  </a:lnTo>
                  <a:lnTo>
                    <a:pt x="921" y="117"/>
                  </a:lnTo>
                  <a:lnTo>
                    <a:pt x="925" y="117"/>
                  </a:lnTo>
                  <a:lnTo>
                    <a:pt x="925" y="116"/>
                  </a:lnTo>
                  <a:lnTo>
                    <a:pt x="927" y="116"/>
                  </a:lnTo>
                  <a:lnTo>
                    <a:pt x="930" y="116"/>
                  </a:lnTo>
                  <a:lnTo>
                    <a:pt x="930" y="117"/>
                  </a:lnTo>
                  <a:lnTo>
                    <a:pt x="927" y="117"/>
                  </a:lnTo>
                  <a:lnTo>
                    <a:pt x="930" y="117"/>
                  </a:lnTo>
                  <a:lnTo>
                    <a:pt x="930" y="121"/>
                  </a:lnTo>
                  <a:lnTo>
                    <a:pt x="930" y="123"/>
                  </a:lnTo>
                  <a:lnTo>
                    <a:pt x="932" y="123"/>
                  </a:lnTo>
                  <a:lnTo>
                    <a:pt x="932" y="126"/>
                  </a:lnTo>
                  <a:lnTo>
                    <a:pt x="935" y="126"/>
                  </a:lnTo>
                  <a:lnTo>
                    <a:pt x="937" y="126"/>
                  </a:lnTo>
                  <a:lnTo>
                    <a:pt x="941" y="126"/>
                  </a:lnTo>
                  <a:lnTo>
                    <a:pt x="941" y="128"/>
                  </a:lnTo>
                  <a:lnTo>
                    <a:pt x="942" y="128"/>
                  </a:lnTo>
                  <a:lnTo>
                    <a:pt x="941" y="128"/>
                  </a:lnTo>
                  <a:lnTo>
                    <a:pt x="942" y="128"/>
                  </a:lnTo>
                  <a:lnTo>
                    <a:pt x="942" y="131"/>
                  </a:lnTo>
                  <a:lnTo>
                    <a:pt x="942" y="128"/>
                  </a:lnTo>
                  <a:lnTo>
                    <a:pt x="942" y="131"/>
                  </a:lnTo>
                  <a:lnTo>
                    <a:pt x="946" y="133"/>
                  </a:lnTo>
                  <a:lnTo>
                    <a:pt x="942" y="133"/>
                  </a:lnTo>
                  <a:lnTo>
                    <a:pt x="942" y="137"/>
                  </a:lnTo>
                  <a:lnTo>
                    <a:pt x="946" y="137"/>
                  </a:lnTo>
                  <a:lnTo>
                    <a:pt x="946" y="138"/>
                  </a:lnTo>
                  <a:lnTo>
                    <a:pt x="946" y="142"/>
                  </a:lnTo>
                  <a:lnTo>
                    <a:pt x="948" y="142"/>
                  </a:lnTo>
                  <a:lnTo>
                    <a:pt x="948" y="144"/>
                  </a:lnTo>
                  <a:lnTo>
                    <a:pt x="948" y="147"/>
                  </a:lnTo>
                  <a:lnTo>
                    <a:pt x="951" y="147"/>
                  </a:lnTo>
                  <a:lnTo>
                    <a:pt x="953" y="147"/>
                  </a:lnTo>
                  <a:lnTo>
                    <a:pt x="953" y="149"/>
                  </a:lnTo>
                  <a:lnTo>
                    <a:pt x="953" y="152"/>
                  </a:lnTo>
                  <a:lnTo>
                    <a:pt x="953" y="154"/>
                  </a:lnTo>
                  <a:lnTo>
                    <a:pt x="953" y="158"/>
                  </a:lnTo>
                  <a:lnTo>
                    <a:pt x="951" y="158"/>
                  </a:lnTo>
                  <a:lnTo>
                    <a:pt x="951" y="154"/>
                  </a:lnTo>
                  <a:lnTo>
                    <a:pt x="948" y="154"/>
                  </a:lnTo>
                  <a:lnTo>
                    <a:pt x="946" y="158"/>
                  </a:lnTo>
                  <a:lnTo>
                    <a:pt x="942" y="158"/>
                  </a:lnTo>
                  <a:lnTo>
                    <a:pt x="946" y="158"/>
                  </a:lnTo>
                  <a:lnTo>
                    <a:pt x="946" y="159"/>
                  </a:lnTo>
                  <a:lnTo>
                    <a:pt x="946" y="163"/>
                  </a:lnTo>
                  <a:lnTo>
                    <a:pt x="946" y="165"/>
                  </a:lnTo>
                  <a:lnTo>
                    <a:pt x="942" y="165"/>
                  </a:lnTo>
                  <a:lnTo>
                    <a:pt x="942" y="168"/>
                  </a:lnTo>
                  <a:lnTo>
                    <a:pt x="946" y="168"/>
                  </a:lnTo>
                  <a:lnTo>
                    <a:pt x="946" y="172"/>
                  </a:lnTo>
                  <a:lnTo>
                    <a:pt x="946" y="173"/>
                  </a:lnTo>
                  <a:lnTo>
                    <a:pt x="942" y="173"/>
                  </a:lnTo>
                  <a:lnTo>
                    <a:pt x="946" y="173"/>
                  </a:lnTo>
                  <a:lnTo>
                    <a:pt x="946" y="177"/>
                  </a:lnTo>
                  <a:lnTo>
                    <a:pt x="946" y="179"/>
                  </a:lnTo>
                  <a:lnTo>
                    <a:pt x="946" y="182"/>
                  </a:lnTo>
                  <a:lnTo>
                    <a:pt x="946" y="184"/>
                  </a:lnTo>
                  <a:lnTo>
                    <a:pt x="946" y="187"/>
                  </a:lnTo>
                  <a:lnTo>
                    <a:pt x="946" y="189"/>
                  </a:lnTo>
                  <a:lnTo>
                    <a:pt x="946" y="193"/>
                  </a:lnTo>
                  <a:lnTo>
                    <a:pt x="942" y="193"/>
                  </a:lnTo>
                  <a:lnTo>
                    <a:pt x="942" y="194"/>
                  </a:lnTo>
                  <a:lnTo>
                    <a:pt x="946" y="194"/>
                  </a:lnTo>
                  <a:lnTo>
                    <a:pt x="942" y="194"/>
                  </a:lnTo>
                  <a:lnTo>
                    <a:pt x="942" y="198"/>
                  </a:lnTo>
                  <a:lnTo>
                    <a:pt x="942" y="200"/>
                  </a:lnTo>
                  <a:lnTo>
                    <a:pt x="942" y="203"/>
                  </a:lnTo>
                  <a:lnTo>
                    <a:pt x="941" y="203"/>
                  </a:lnTo>
                  <a:lnTo>
                    <a:pt x="941" y="200"/>
                  </a:lnTo>
                  <a:lnTo>
                    <a:pt x="941" y="203"/>
                  </a:lnTo>
                  <a:lnTo>
                    <a:pt x="937" y="203"/>
                  </a:lnTo>
                  <a:lnTo>
                    <a:pt x="935" y="203"/>
                  </a:lnTo>
                  <a:lnTo>
                    <a:pt x="935" y="205"/>
                  </a:lnTo>
                  <a:lnTo>
                    <a:pt x="932" y="205"/>
                  </a:lnTo>
                  <a:lnTo>
                    <a:pt x="932" y="208"/>
                  </a:lnTo>
                  <a:lnTo>
                    <a:pt x="930" y="208"/>
                  </a:lnTo>
                  <a:lnTo>
                    <a:pt x="927" y="208"/>
                  </a:lnTo>
                  <a:lnTo>
                    <a:pt x="927" y="210"/>
                  </a:lnTo>
                  <a:lnTo>
                    <a:pt x="925" y="210"/>
                  </a:lnTo>
                  <a:lnTo>
                    <a:pt x="925" y="214"/>
                  </a:lnTo>
                  <a:lnTo>
                    <a:pt x="921" y="214"/>
                  </a:lnTo>
                  <a:lnTo>
                    <a:pt x="921" y="215"/>
                  </a:lnTo>
                  <a:lnTo>
                    <a:pt x="920" y="215"/>
                  </a:lnTo>
                  <a:lnTo>
                    <a:pt x="916" y="215"/>
                  </a:lnTo>
                  <a:lnTo>
                    <a:pt x="916" y="219"/>
                  </a:lnTo>
                  <a:lnTo>
                    <a:pt x="920" y="219"/>
                  </a:lnTo>
                  <a:lnTo>
                    <a:pt x="920" y="221"/>
                  </a:lnTo>
                  <a:lnTo>
                    <a:pt x="916" y="221"/>
                  </a:lnTo>
                  <a:lnTo>
                    <a:pt x="916" y="224"/>
                  </a:lnTo>
                  <a:lnTo>
                    <a:pt x="916" y="226"/>
                  </a:lnTo>
                  <a:lnTo>
                    <a:pt x="916" y="229"/>
                  </a:lnTo>
                  <a:lnTo>
                    <a:pt x="920" y="229"/>
                  </a:lnTo>
                  <a:lnTo>
                    <a:pt x="920" y="231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3" name="Freeform 17"/>
            <p:cNvSpPr>
              <a:spLocks/>
            </p:cNvSpPr>
            <p:nvPr/>
          </p:nvSpPr>
          <p:spPr bwMode="auto">
            <a:xfrm>
              <a:off x="13885180" y="5430725"/>
              <a:ext cx="1370452" cy="910171"/>
            </a:xfrm>
            <a:custGeom>
              <a:avLst/>
              <a:gdLst>
                <a:gd name="T0" fmla="*/ 513 w 923"/>
                <a:gd name="T1" fmla="*/ 14 h 613"/>
                <a:gd name="T2" fmla="*/ 573 w 923"/>
                <a:gd name="T3" fmla="*/ 24 h 613"/>
                <a:gd name="T4" fmla="*/ 606 w 923"/>
                <a:gd name="T5" fmla="*/ 26 h 613"/>
                <a:gd name="T6" fmla="*/ 651 w 923"/>
                <a:gd name="T7" fmla="*/ 40 h 613"/>
                <a:gd name="T8" fmla="*/ 685 w 923"/>
                <a:gd name="T9" fmla="*/ 47 h 613"/>
                <a:gd name="T10" fmla="*/ 723 w 923"/>
                <a:gd name="T11" fmla="*/ 42 h 613"/>
                <a:gd name="T12" fmla="*/ 771 w 923"/>
                <a:gd name="T13" fmla="*/ 63 h 613"/>
                <a:gd name="T14" fmla="*/ 814 w 923"/>
                <a:gd name="T15" fmla="*/ 71 h 613"/>
                <a:gd name="T16" fmla="*/ 820 w 923"/>
                <a:gd name="T17" fmla="*/ 114 h 613"/>
                <a:gd name="T18" fmla="*/ 855 w 923"/>
                <a:gd name="T19" fmla="*/ 138 h 613"/>
                <a:gd name="T20" fmla="*/ 883 w 923"/>
                <a:gd name="T21" fmla="*/ 159 h 613"/>
                <a:gd name="T22" fmla="*/ 916 w 923"/>
                <a:gd name="T23" fmla="*/ 196 h 613"/>
                <a:gd name="T24" fmla="*/ 893 w 923"/>
                <a:gd name="T25" fmla="*/ 227 h 613"/>
                <a:gd name="T26" fmla="*/ 883 w 923"/>
                <a:gd name="T27" fmla="*/ 259 h 613"/>
                <a:gd name="T28" fmla="*/ 846 w 923"/>
                <a:gd name="T29" fmla="*/ 275 h 613"/>
                <a:gd name="T30" fmla="*/ 802 w 923"/>
                <a:gd name="T31" fmla="*/ 266 h 613"/>
                <a:gd name="T32" fmla="*/ 757 w 923"/>
                <a:gd name="T33" fmla="*/ 255 h 613"/>
                <a:gd name="T34" fmla="*/ 734 w 923"/>
                <a:gd name="T35" fmla="*/ 233 h 613"/>
                <a:gd name="T36" fmla="*/ 711 w 923"/>
                <a:gd name="T37" fmla="*/ 219 h 613"/>
                <a:gd name="T38" fmla="*/ 664 w 923"/>
                <a:gd name="T39" fmla="*/ 229 h 613"/>
                <a:gd name="T40" fmla="*/ 641 w 923"/>
                <a:gd name="T41" fmla="*/ 227 h 613"/>
                <a:gd name="T42" fmla="*/ 594 w 923"/>
                <a:gd name="T43" fmla="*/ 224 h 613"/>
                <a:gd name="T44" fmla="*/ 543 w 923"/>
                <a:gd name="T45" fmla="*/ 227 h 613"/>
                <a:gd name="T46" fmla="*/ 511 w 923"/>
                <a:gd name="T47" fmla="*/ 222 h 613"/>
                <a:gd name="T48" fmla="*/ 482 w 923"/>
                <a:gd name="T49" fmla="*/ 233 h 613"/>
                <a:gd name="T50" fmla="*/ 445 w 923"/>
                <a:gd name="T51" fmla="*/ 269 h 613"/>
                <a:gd name="T52" fmla="*/ 424 w 923"/>
                <a:gd name="T53" fmla="*/ 306 h 613"/>
                <a:gd name="T54" fmla="*/ 438 w 923"/>
                <a:gd name="T55" fmla="*/ 341 h 613"/>
                <a:gd name="T56" fmla="*/ 413 w 923"/>
                <a:gd name="T57" fmla="*/ 375 h 613"/>
                <a:gd name="T58" fmla="*/ 375 w 923"/>
                <a:gd name="T59" fmla="*/ 389 h 613"/>
                <a:gd name="T60" fmla="*/ 369 w 923"/>
                <a:gd name="T61" fmla="*/ 420 h 613"/>
                <a:gd name="T62" fmla="*/ 350 w 923"/>
                <a:gd name="T63" fmla="*/ 448 h 613"/>
                <a:gd name="T64" fmla="*/ 355 w 923"/>
                <a:gd name="T65" fmla="*/ 481 h 613"/>
                <a:gd name="T66" fmla="*/ 387 w 923"/>
                <a:gd name="T67" fmla="*/ 513 h 613"/>
                <a:gd name="T68" fmla="*/ 392 w 923"/>
                <a:gd name="T69" fmla="*/ 550 h 613"/>
                <a:gd name="T70" fmla="*/ 427 w 923"/>
                <a:gd name="T71" fmla="*/ 562 h 613"/>
                <a:gd name="T72" fmla="*/ 396 w 923"/>
                <a:gd name="T73" fmla="*/ 588 h 613"/>
                <a:gd name="T74" fmla="*/ 350 w 923"/>
                <a:gd name="T75" fmla="*/ 594 h 613"/>
                <a:gd name="T76" fmla="*/ 298 w 923"/>
                <a:gd name="T77" fmla="*/ 571 h 613"/>
                <a:gd name="T78" fmla="*/ 261 w 923"/>
                <a:gd name="T79" fmla="*/ 546 h 613"/>
                <a:gd name="T80" fmla="*/ 235 w 923"/>
                <a:gd name="T81" fmla="*/ 520 h 613"/>
                <a:gd name="T82" fmla="*/ 198 w 923"/>
                <a:gd name="T83" fmla="*/ 534 h 613"/>
                <a:gd name="T84" fmla="*/ 166 w 923"/>
                <a:gd name="T85" fmla="*/ 499 h 613"/>
                <a:gd name="T86" fmla="*/ 136 w 923"/>
                <a:gd name="T87" fmla="*/ 471 h 613"/>
                <a:gd name="T88" fmla="*/ 107 w 923"/>
                <a:gd name="T89" fmla="*/ 441 h 613"/>
                <a:gd name="T90" fmla="*/ 59 w 923"/>
                <a:gd name="T91" fmla="*/ 427 h 613"/>
                <a:gd name="T92" fmla="*/ 28 w 923"/>
                <a:gd name="T93" fmla="*/ 448 h 613"/>
                <a:gd name="T94" fmla="*/ 23 w 923"/>
                <a:gd name="T95" fmla="*/ 420 h 613"/>
                <a:gd name="T96" fmla="*/ 84 w 923"/>
                <a:gd name="T97" fmla="*/ 362 h 613"/>
                <a:gd name="T98" fmla="*/ 136 w 923"/>
                <a:gd name="T99" fmla="*/ 306 h 613"/>
                <a:gd name="T100" fmla="*/ 178 w 923"/>
                <a:gd name="T101" fmla="*/ 264 h 613"/>
                <a:gd name="T102" fmla="*/ 215 w 923"/>
                <a:gd name="T103" fmla="*/ 229 h 613"/>
                <a:gd name="T104" fmla="*/ 247 w 923"/>
                <a:gd name="T105" fmla="*/ 201 h 613"/>
                <a:gd name="T106" fmla="*/ 289 w 923"/>
                <a:gd name="T107" fmla="*/ 171 h 613"/>
                <a:gd name="T108" fmla="*/ 331 w 923"/>
                <a:gd name="T109" fmla="*/ 145 h 613"/>
                <a:gd name="T110" fmla="*/ 375 w 923"/>
                <a:gd name="T111" fmla="*/ 129 h 613"/>
                <a:gd name="T112" fmla="*/ 413 w 923"/>
                <a:gd name="T113" fmla="*/ 98 h 613"/>
                <a:gd name="T114" fmla="*/ 427 w 923"/>
                <a:gd name="T115" fmla="*/ 87 h 613"/>
                <a:gd name="T116" fmla="*/ 438 w 923"/>
                <a:gd name="T117" fmla="*/ 68 h 613"/>
                <a:gd name="T118" fmla="*/ 429 w 923"/>
                <a:gd name="T119" fmla="*/ 45 h 613"/>
                <a:gd name="T120" fmla="*/ 438 w 923"/>
                <a:gd name="T121" fmla="*/ 10 h 613"/>
                <a:gd name="T122" fmla="*/ 469 w 923"/>
                <a:gd name="T123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3" h="613">
                  <a:moveTo>
                    <a:pt x="475" y="3"/>
                  </a:moveTo>
                  <a:lnTo>
                    <a:pt x="475" y="0"/>
                  </a:lnTo>
                  <a:lnTo>
                    <a:pt x="475" y="3"/>
                  </a:lnTo>
                  <a:lnTo>
                    <a:pt x="475" y="0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80" y="3"/>
                  </a:lnTo>
                  <a:lnTo>
                    <a:pt x="482" y="3"/>
                  </a:lnTo>
                  <a:lnTo>
                    <a:pt x="480" y="3"/>
                  </a:lnTo>
                  <a:lnTo>
                    <a:pt x="482" y="3"/>
                  </a:lnTo>
                  <a:lnTo>
                    <a:pt x="482" y="5"/>
                  </a:lnTo>
                  <a:lnTo>
                    <a:pt x="485" y="5"/>
                  </a:lnTo>
                  <a:lnTo>
                    <a:pt x="485" y="8"/>
                  </a:lnTo>
                  <a:lnTo>
                    <a:pt x="487" y="8"/>
                  </a:lnTo>
                  <a:lnTo>
                    <a:pt x="487" y="10"/>
                  </a:lnTo>
                  <a:lnTo>
                    <a:pt x="487" y="8"/>
                  </a:lnTo>
                  <a:lnTo>
                    <a:pt x="487" y="10"/>
                  </a:lnTo>
                  <a:lnTo>
                    <a:pt x="490" y="10"/>
                  </a:lnTo>
                  <a:lnTo>
                    <a:pt x="492" y="10"/>
                  </a:lnTo>
                  <a:lnTo>
                    <a:pt x="492" y="14"/>
                  </a:lnTo>
                  <a:lnTo>
                    <a:pt x="496" y="14"/>
                  </a:lnTo>
                  <a:lnTo>
                    <a:pt x="497" y="14"/>
                  </a:lnTo>
                  <a:lnTo>
                    <a:pt x="497" y="15"/>
                  </a:lnTo>
                  <a:lnTo>
                    <a:pt x="501" y="15"/>
                  </a:lnTo>
                  <a:lnTo>
                    <a:pt x="501" y="19"/>
                  </a:lnTo>
                  <a:lnTo>
                    <a:pt x="503" y="19"/>
                  </a:lnTo>
                  <a:lnTo>
                    <a:pt x="503" y="15"/>
                  </a:lnTo>
                  <a:lnTo>
                    <a:pt x="506" y="15"/>
                  </a:lnTo>
                  <a:lnTo>
                    <a:pt x="508" y="15"/>
                  </a:lnTo>
                  <a:lnTo>
                    <a:pt x="508" y="14"/>
                  </a:lnTo>
                  <a:lnTo>
                    <a:pt x="511" y="14"/>
                  </a:lnTo>
                  <a:lnTo>
                    <a:pt x="513" y="14"/>
                  </a:lnTo>
                  <a:lnTo>
                    <a:pt x="517" y="14"/>
                  </a:lnTo>
                  <a:lnTo>
                    <a:pt x="518" y="14"/>
                  </a:lnTo>
                  <a:lnTo>
                    <a:pt x="522" y="14"/>
                  </a:lnTo>
                  <a:lnTo>
                    <a:pt x="524" y="14"/>
                  </a:lnTo>
                  <a:lnTo>
                    <a:pt x="527" y="14"/>
                  </a:lnTo>
                  <a:lnTo>
                    <a:pt x="529" y="14"/>
                  </a:lnTo>
                  <a:lnTo>
                    <a:pt x="532" y="14"/>
                  </a:lnTo>
                  <a:lnTo>
                    <a:pt x="536" y="14"/>
                  </a:lnTo>
                  <a:lnTo>
                    <a:pt x="538" y="14"/>
                  </a:lnTo>
                  <a:lnTo>
                    <a:pt x="541" y="14"/>
                  </a:lnTo>
                  <a:lnTo>
                    <a:pt x="538" y="14"/>
                  </a:lnTo>
                  <a:lnTo>
                    <a:pt x="541" y="14"/>
                  </a:lnTo>
                  <a:lnTo>
                    <a:pt x="541" y="10"/>
                  </a:lnTo>
                  <a:lnTo>
                    <a:pt x="541" y="14"/>
                  </a:lnTo>
                  <a:lnTo>
                    <a:pt x="543" y="14"/>
                  </a:lnTo>
                  <a:lnTo>
                    <a:pt x="546" y="14"/>
                  </a:lnTo>
                  <a:lnTo>
                    <a:pt x="548" y="14"/>
                  </a:lnTo>
                  <a:lnTo>
                    <a:pt x="548" y="15"/>
                  </a:lnTo>
                  <a:lnTo>
                    <a:pt x="552" y="15"/>
                  </a:lnTo>
                  <a:lnTo>
                    <a:pt x="553" y="15"/>
                  </a:lnTo>
                  <a:lnTo>
                    <a:pt x="553" y="19"/>
                  </a:lnTo>
                  <a:lnTo>
                    <a:pt x="557" y="19"/>
                  </a:lnTo>
                  <a:lnTo>
                    <a:pt x="557" y="21"/>
                  </a:lnTo>
                  <a:lnTo>
                    <a:pt x="557" y="19"/>
                  </a:lnTo>
                  <a:lnTo>
                    <a:pt x="559" y="19"/>
                  </a:lnTo>
                  <a:lnTo>
                    <a:pt x="562" y="19"/>
                  </a:lnTo>
                  <a:lnTo>
                    <a:pt x="564" y="19"/>
                  </a:lnTo>
                  <a:lnTo>
                    <a:pt x="567" y="19"/>
                  </a:lnTo>
                  <a:lnTo>
                    <a:pt x="567" y="21"/>
                  </a:lnTo>
                  <a:lnTo>
                    <a:pt x="569" y="21"/>
                  </a:lnTo>
                  <a:lnTo>
                    <a:pt x="573" y="21"/>
                  </a:lnTo>
                  <a:lnTo>
                    <a:pt x="573" y="24"/>
                  </a:lnTo>
                  <a:lnTo>
                    <a:pt x="573" y="21"/>
                  </a:lnTo>
                  <a:lnTo>
                    <a:pt x="573" y="24"/>
                  </a:lnTo>
                  <a:lnTo>
                    <a:pt x="573" y="21"/>
                  </a:lnTo>
                  <a:lnTo>
                    <a:pt x="574" y="21"/>
                  </a:lnTo>
                  <a:lnTo>
                    <a:pt x="574" y="24"/>
                  </a:lnTo>
                  <a:lnTo>
                    <a:pt x="574" y="21"/>
                  </a:lnTo>
                  <a:lnTo>
                    <a:pt x="574" y="24"/>
                  </a:lnTo>
                  <a:lnTo>
                    <a:pt x="574" y="21"/>
                  </a:lnTo>
                  <a:lnTo>
                    <a:pt x="578" y="21"/>
                  </a:lnTo>
                  <a:lnTo>
                    <a:pt x="580" y="21"/>
                  </a:lnTo>
                  <a:lnTo>
                    <a:pt x="580" y="24"/>
                  </a:lnTo>
                  <a:lnTo>
                    <a:pt x="583" y="24"/>
                  </a:lnTo>
                  <a:lnTo>
                    <a:pt x="583" y="21"/>
                  </a:lnTo>
                  <a:lnTo>
                    <a:pt x="583" y="24"/>
                  </a:lnTo>
                  <a:lnTo>
                    <a:pt x="585" y="24"/>
                  </a:lnTo>
                  <a:lnTo>
                    <a:pt x="585" y="21"/>
                  </a:lnTo>
                  <a:lnTo>
                    <a:pt x="585" y="24"/>
                  </a:lnTo>
                  <a:lnTo>
                    <a:pt x="588" y="24"/>
                  </a:lnTo>
                  <a:lnTo>
                    <a:pt x="588" y="21"/>
                  </a:lnTo>
                  <a:lnTo>
                    <a:pt x="588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5" y="24"/>
                  </a:lnTo>
                  <a:lnTo>
                    <a:pt x="595" y="26"/>
                  </a:lnTo>
                  <a:lnTo>
                    <a:pt x="599" y="26"/>
                  </a:lnTo>
                  <a:lnTo>
                    <a:pt x="599" y="24"/>
                  </a:lnTo>
                  <a:lnTo>
                    <a:pt x="599" y="26"/>
                  </a:lnTo>
                  <a:lnTo>
                    <a:pt x="599" y="24"/>
                  </a:lnTo>
                  <a:lnTo>
                    <a:pt x="601" y="24"/>
                  </a:lnTo>
                  <a:lnTo>
                    <a:pt x="604" y="24"/>
                  </a:lnTo>
                  <a:lnTo>
                    <a:pt x="604" y="26"/>
                  </a:lnTo>
                  <a:lnTo>
                    <a:pt x="606" y="26"/>
                  </a:lnTo>
                  <a:lnTo>
                    <a:pt x="609" y="26"/>
                  </a:lnTo>
                  <a:lnTo>
                    <a:pt x="611" y="26"/>
                  </a:lnTo>
                  <a:lnTo>
                    <a:pt x="611" y="29"/>
                  </a:lnTo>
                  <a:lnTo>
                    <a:pt x="611" y="31"/>
                  </a:lnTo>
                  <a:lnTo>
                    <a:pt x="611" y="29"/>
                  </a:lnTo>
                  <a:lnTo>
                    <a:pt x="615" y="29"/>
                  </a:lnTo>
                  <a:lnTo>
                    <a:pt x="615" y="31"/>
                  </a:lnTo>
                  <a:lnTo>
                    <a:pt x="616" y="31"/>
                  </a:lnTo>
                  <a:lnTo>
                    <a:pt x="616" y="35"/>
                  </a:lnTo>
                  <a:lnTo>
                    <a:pt x="620" y="35"/>
                  </a:lnTo>
                  <a:lnTo>
                    <a:pt x="622" y="35"/>
                  </a:lnTo>
                  <a:lnTo>
                    <a:pt x="622" y="36"/>
                  </a:lnTo>
                  <a:lnTo>
                    <a:pt x="625" y="36"/>
                  </a:lnTo>
                  <a:lnTo>
                    <a:pt x="627" y="36"/>
                  </a:lnTo>
                  <a:lnTo>
                    <a:pt x="630" y="36"/>
                  </a:lnTo>
                  <a:lnTo>
                    <a:pt x="630" y="40"/>
                  </a:lnTo>
                  <a:lnTo>
                    <a:pt x="632" y="40"/>
                  </a:lnTo>
                  <a:lnTo>
                    <a:pt x="632" y="36"/>
                  </a:lnTo>
                  <a:lnTo>
                    <a:pt x="636" y="36"/>
                  </a:lnTo>
                  <a:lnTo>
                    <a:pt x="636" y="40"/>
                  </a:lnTo>
                  <a:lnTo>
                    <a:pt x="637" y="40"/>
                  </a:lnTo>
                  <a:lnTo>
                    <a:pt x="641" y="40"/>
                  </a:lnTo>
                  <a:lnTo>
                    <a:pt x="643" y="40"/>
                  </a:lnTo>
                  <a:lnTo>
                    <a:pt x="643" y="36"/>
                  </a:lnTo>
                  <a:lnTo>
                    <a:pt x="643" y="40"/>
                  </a:lnTo>
                  <a:lnTo>
                    <a:pt x="643" y="36"/>
                  </a:lnTo>
                  <a:lnTo>
                    <a:pt x="643" y="40"/>
                  </a:lnTo>
                  <a:lnTo>
                    <a:pt x="646" y="40"/>
                  </a:lnTo>
                  <a:lnTo>
                    <a:pt x="648" y="40"/>
                  </a:lnTo>
                  <a:lnTo>
                    <a:pt x="648" y="36"/>
                  </a:lnTo>
                  <a:lnTo>
                    <a:pt x="651" y="36"/>
                  </a:lnTo>
                  <a:lnTo>
                    <a:pt x="651" y="40"/>
                  </a:lnTo>
                  <a:lnTo>
                    <a:pt x="651" y="36"/>
                  </a:lnTo>
                  <a:lnTo>
                    <a:pt x="651" y="40"/>
                  </a:lnTo>
                  <a:lnTo>
                    <a:pt x="651" y="36"/>
                  </a:lnTo>
                  <a:lnTo>
                    <a:pt x="653" y="36"/>
                  </a:lnTo>
                  <a:lnTo>
                    <a:pt x="653" y="40"/>
                  </a:lnTo>
                  <a:lnTo>
                    <a:pt x="657" y="40"/>
                  </a:lnTo>
                  <a:lnTo>
                    <a:pt x="657" y="36"/>
                  </a:lnTo>
                  <a:lnTo>
                    <a:pt x="657" y="40"/>
                  </a:lnTo>
                  <a:lnTo>
                    <a:pt x="657" y="36"/>
                  </a:lnTo>
                  <a:lnTo>
                    <a:pt x="659" y="36"/>
                  </a:lnTo>
                  <a:lnTo>
                    <a:pt x="659" y="35"/>
                  </a:lnTo>
                  <a:lnTo>
                    <a:pt x="659" y="36"/>
                  </a:lnTo>
                  <a:lnTo>
                    <a:pt x="662" y="36"/>
                  </a:lnTo>
                  <a:lnTo>
                    <a:pt x="662" y="40"/>
                  </a:lnTo>
                  <a:lnTo>
                    <a:pt x="664" y="40"/>
                  </a:lnTo>
                  <a:lnTo>
                    <a:pt x="662" y="40"/>
                  </a:lnTo>
                  <a:lnTo>
                    <a:pt x="664" y="40"/>
                  </a:lnTo>
                  <a:lnTo>
                    <a:pt x="667" y="40"/>
                  </a:lnTo>
                  <a:lnTo>
                    <a:pt x="669" y="40"/>
                  </a:lnTo>
                  <a:lnTo>
                    <a:pt x="673" y="40"/>
                  </a:lnTo>
                  <a:lnTo>
                    <a:pt x="674" y="40"/>
                  </a:lnTo>
                  <a:lnTo>
                    <a:pt x="678" y="40"/>
                  </a:lnTo>
                  <a:lnTo>
                    <a:pt x="678" y="36"/>
                  </a:lnTo>
                  <a:lnTo>
                    <a:pt x="678" y="40"/>
                  </a:lnTo>
                  <a:lnTo>
                    <a:pt x="680" y="40"/>
                  </a:lnTo>
                  <a:lnTo>
                    <a:pt x="680" y="42"/>
                  </a:lnTo>
                  <a:lnTo>
                    <a:pt x="678" y="42"/>
                  </a:lnTo>
                  <a:lnTo>
                    <a:pt x="680" y="42"/>
                  </a:lnTo>
                  <a:lnTo>
                    <a:pt x="683" y="42"/>
                  </a:lnTo>
                  <a:lnTo>
                    <a:pt x="683" y="45"/>
                  </a:lnTo>
                  <a:lnTo>
                    <a:pt x="683" y="47"/>
                  </a:lnTo>
                  <a:lnTo>
                    <a:pt x="685" y="47"/>
                  </a:lnTo>
                  <a:lnTo>
                    <a:pt x="685" y="50"/>
                  </a:lnTo>
                  <a:lnTo>
                    <a:pt x="688" y="50"/>
                  </a:lnTo>
                  <a:lnTo>
                    <a:pt x="688" y="52"/>
                  </a:lnTo>
                  <a:lnTo>
                    <a:pt x="688" y="56"/>
                  </a:lnTo>
                  <a:lnTo>
                    <a:pt x="690" y="56"/>
                  </a:lnTo>
                  <a:lnTo>
                    <a:pt x="690" y="52"/>
                  </a:lnTo>
                  <a:lnTo>
                    <a:pt x="690" y="56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5" y="52"/>
                  </a:lnTo>
                  <a:lnTo>
                    <a:pt x="699" y="52"/>
                  </a:lnTo>
                  <a:lnTo>
                    <a:pt x="699" y="56"/>
                  </a:lnTo>
                  <a:lnTo>
                    <a:pt x="701" y="56"/>
                  </a:lnTo>
                  <a:lnTo>
                    <a:pt x="701" y="52"/>
                  </a:lnTo>
                  <a:lnTo>
                    <a:pt x="704" y="52"/>
                  </a:lnTo>
                  <a:lnTo>
                    <a:pt x="706" y="52"/>
                  </a:lnTo>
                  <a:lnTo>
                    <a:pt x="706" y="50"/>
                  </a:lnTo>
                  <a:lnTo>
                    <a:pt x="709" y="50"/>
                  </a:lnTo>
                  <a:lnTo>
                    <a:pt x="709" y="47"/>
                  </a:lnTo>
                  <a:lnTo>
                    <a:pt x="711" y="47"/>
                  </a:lnTo>
                  <a:lnTo>
                    <a:pt x="715" y="47"/>
                  </a:lnTo>
                  <a:lnTo>
                    <a:pt x="715" y="45"/>
                  </a:lnTo>
                  <a:lnTo>
                    <a:pt x="715" y="42"/>
                  </a:lnTo>
                  <a:lnTo>
                    <a:pt x="718" y="42"/>
                  </a:lnTo>
                  <a:lnTo>
                    <a:pt x="715" y="42"/>
                  </a:lnTo>
                  <a:lnTo>
                    <a:pt x="715" y="40"/>
                  </a:lnTo>
                  <a:lnTo>
                    <a:pt x="718" y="40"/>
                  </a:lnTo>
                  <a:lnTo>
                    <a:pt x="720" y="40"/>
                  </a:lnTo>
                  <a:lnTo>
                    <a:pt x="720" y="42"/>
                  </a:lnTo>
                  <a:lnTo>
                    <a:pt x="723" y="42"/>
                  </a:lnTo>
                  <a:lnTo>
                    <a:pt x="723" y="40"/>
                  </a:lnTo>
                  <a:lnTo>
                    <a:pt x="723" y="42"/>
                  </a:lnTo>
                  <a:lnTo>
                    <a:pt x="725" y="42"/>
                  </a:lnTo>
                  <a:lnTo>
                    <a:pt x="725" y="45"/>
                  </a:lnTo>
                  <a:lnTo>
                    <a:pt x="729" y="45"/>
                  </a:lnTo>
                  <a:lnTo>
                    <a:pt x="730" y="45"/>
                  </a:lnTo>
                  <a:lnTo>
                    <a:pt x="734" y="45"/>
                  </a:lnTo>
                  <a:lnTo>
                    <a:pt x="734" y="47"/>
                  </a:lnTo>
                  <a:lnTo>
                    <a:pt x="734" y="45"/>
                  </a:lnTo>
                  <a:lnTo>
                    <a:pt x="736" y="45"/>
                  </a:lnTo>
                  <a:lnTo>
                    <a:pt x="736" y="47"/>
                  </a:lnTo>
                  <a:lnTo>
                    <a:pt x="739" y="47"/>
                  </a:lnTo>
                  <a:lnTo>
                    <a:pt x="741" y="47"/>
                  </a:lnTo>
                  <a:lnTo>
                    <a:pt x="739" y="47"/>
                  </a:lnTo>
                  <a:lnTo>
                    <a:pt x="741" y="47"/>
                  </a:lnTo>
                  <a:lnTo>
                    <a:pt x="739" y="47"/>
                  </a:lnTo>
                  <a:lnTo>
                    <a:pt x="741" y="47"/>
                  </a:lnTo>
                  <a:lnTo>
                    <a:pt x="741" y="50"/>
                  </a:lnTo>
                  <a:lnTo>
                    <a:pt x="744" y="50"/>
                  </a:lnTo>
                  <a:lnTo>
                    <a:pt x="744" y="52"/>
                  </a:lnTo>
                  <a:lnTo>
                    <a:pt x="746" y="52"/>
                  </a:lnTo>
                  <a:lnTo>
                    <a:pt x="746" y="56"/>
                  </a:lnTo>
                  <a:lnTo>
                    <a:pt x="750" y="56"/>
                  </a:lnTo>
                  <a:lnTo>
                    <a:pt x="751" y="56"/>
                  </a:lnTo>
                  <a:lnTo>
                    <a:pt x="751" y="57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60" y="57"/>
                  </a:lnTo>
                  <a:lnTo>
                    <a:pt x="762" y="57"/>
                  </a:lnTo>
                  <a:lnTo>
                    <a:pt x="762" y="61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7" y="63"/>
                  </a:lnTo>
                  <a:lnTo>
                    <a:pt x="771" y="63"/>
                  </a:lnTo>
                  <a:lnTo>
                    <a:pt x="767" y="63"/>
                  </a:lnTo>
                  <a:lnTo>
                    <a:pt x="771" y="63"/>
                  </a:lnTo>
                  <a:lnTo>
                    <a:pt x="772" y="63"/>
                  </a:lnTo>
                  <a:lnTo>
                    <a:pt x="772" y="66"/>
                  </a:lnTo>
                  <a:lnTo>
                    <a:pt x="776" y="66"/>
                  </a:lnTo>
                  <a:lnTo>
                    <a:pt x="778" y="66"/>
                  </a:lnTo>
                  <a:lnTo>
                    <a:pt x="778" y="63"/>
                  </a:lnTo>
                  <a:lnTo>
                    <a:pt x="781" y="63"/>
                  </a:lnTo>
                  <a:lnTo>
                    <a:pt x="783" y="63"/>
                  </a:lnTo>
                  <a:lnTo>
                    <a:pt x="786" y="63"/>
                  </a:lnTo>
                  <a:lnTo>
                    <a:pt x="788" y="63"/>
                  </a:lnTo>
                  <a:lnTo>
                    <a:pt x="792" y="63"/>
                  </a:lnTo>
                  <a:lnTo>
                    <a:pt x="792" y="66"/>
                  </a:lnTo>
                  <a:lnTo>
                    <a:pt x="793" y="66"/>
                  </a:lnTo>
                  <a:lnTo>
                    <a:pt x="797" y="66"/>
                  </a:lnTo>
                  <a:lnTo>
                    <a:pt x="799" y="66"/>
                  </a:lnTo>
                  <a:lnTo>
                    <a:pt x="799" y="63"/>
                  </a:lnTo>
                  <a:lnTo>
                    <a:pt x="802" y="63"/>
                  </a:lnTo>
                  <a:lnTo>
                    <a:pt x="802" y="66"/>
                  </a:lnTo>
                  <a:lnTo>
                    <a:pt x="802" y="63"/>
                  </a:lnTo>
                  <a:lnTo>
                    <a:pt x="802" y="66"/>
                  </a:lnTo>
                  <a:lnTo>
                    <a:pt x="802" y="63"/>
                  </a:lnTo>
                  <a:lnTo>
                    <a:pt x="802" y="66"/>
                  </a:lnTo>
                  <a:lnTo>
                    <a:pt x="802" y="63"/>
                  </a:lnTo>
                  <a:lnTo>
                    <a:pt x="802" y="66"/>
                  </a:lnTo>
                  <a:lnTo>
                    <a:pt x="804" y="66"/>
                  </a:lnTo>
                  <a:lnTo>
                    <a:pt x="807" y="66"/>
                  </a:lnTo>
                  <a:lnTo>
                    <a:pt x="809" y="66"/>
                  </a:lnTo>
                  <a:lnTo>
                    <a:pt x="813" y="66"/>
                  </a:lnTo>
                  <a:lnTo>
                    <a:pt x="813" y="68"/>
                  </a:lnTo>
                  <a:lnTo>
                    <a:pt x="814" y="68"/>
                  </a:lnTo>
                  <a:lnTo>
                    <a:pt x="814" y="71"/>
                  </a:lnTo>
                  <a:lnTo>
                    <a:pt x="813" y="71"/>
                  </a:lnTo>
                  <a:lnTo>
                    <a:pt x="814" y="71"/>
                  </a:lnTo>
                  <a:lnTo>
                    <a:pt x="814" y="73"/>
                  </a:lnTo>
                  <a:lnTo>
                    <a:pt x="814" y="77"/>
                  </a:lnTo>
                  <a:lnTo>
                    <a:pt x="813" y="77"/>
                  </a:lnTo>
                  <a:lnTo>
                    <a:pt x="814" y="77"/>
                  </a:lnTo>
                  <a:lnTo>
                    <a:pt x="813" y="77"/>
                  </a:lnTo>
                  <a:lnTo>
                    <a:pt x="813" y="78"/>
                  </a:lnTo>
                  <a:lnTo>
                    <a:pt x="813" y="82"/>
                  </a:lnTo>
                  <a:lnTo>
                    <a:pt x="813" y="84"/>
                  </a:lnTo>
                  <a:lnTo>
                    <a:pt x="809" y="84"/>
                  </a:lnTo>
                  <a:lnTo>
                    <a:pt x="809" y="87"/>
                  </a:lnTo>
                  <a:lnTo>
                    <a:pt x="809" y="91"/>
                  </a:lnTo>
                  <a:lnTo>
                    <a:pt x="807" y="91"/>
                  </a:lnTo>
                  <a:lnTo>
                    <a:pt x="807" y="93"/>
                  </a:lnTo>
                  <a:lnTo>
                    <a:pt x="807" y="96"/>
                  </a:lnTo>
                  <a:lnTo>
                    <a:pt x="804" y="96"/>
                  </a:lnTo>
                  <a:lnTo>
                    <a:pt x="804" y="98"/>
                  </a:lnTo>
                  <a:lnTo>
                    <a:pt x="807" y="98"/>
                  </a:lnTo>
                  <a:lnTo>
                    <a:pt x="807" y="101"/>
                  </a:lnTo>
                  <a:lnTo>
                    <a:pt x="809" y="101"/>
                  </a:lnTo>
                  <a:lnTo>
                    <a:pt x="807" y="101"/>
                  </a:lnTo>
                  <a:lnTo>
                    <a:pt x="807" y="103"/>
                  </a:lnTo>
                  <a:lnTo>
                    <a:pt x="809" y="103"/>
                  </a:lnTo>
                  <a:lnTo>
                    <a:pt x="809" y="107"/>
                  </a:lnTo>
                  <a:lnTo>
                    <a:pt x="813" y="107"/>
                  </a:lnTo>
                  <a:lnTo>
                    <a:pt x="813" y="108"/>
                  </a:lnTo>
                  <a:lnTo>
                    <a:pt x="814" y="108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0" y="112"/>
                  </a:lnTo>
                  <a:lnTo>
                    <a:pt x="820" y="114"/>
                  </a:lnTo>
                  <a:lnTo>
                    <a:pt x="820" y="112"/>
                  </a:lnTo>
                  <a:lnTo>
                    <a:pt x="823" y="112"/>
                  </a:lnTo>
                  <a:lnTo>
                    <a:pt x="823" y="114"/>
                  </a:lnTo>
                  <a:lnTo>
                    <a:pt x="825" y="114"/>
                  </a:lnTo>
                  <a:lnTo>
                    <a:pt x="825" y="117"/>
                  </a:lnTo>
                  <a:lnTo>
                    <a:pt x="825" y="114"/>
                  </a:lnTo>
                  <a:lnTo>
                    <a:pt x="828" y="114"/>
                  </a:lnTo>
                  <a:lnTo>
                    <a:pt x="828" y="117"/>
                  </a:lnTo>
                  <a:lnTo>
                    <a:pt x="828" y="114"/>
                  </a:lnTo>
                  <a:lnTo>
                    <a:pt x="828" y="117"/>
                  </a:lnTo>
                  <a:lnTo>
                    <a:pt x="830" y="117"/>
                  </a:lnTo>
                  <a:lnTo>
                    <a:pt x="834" y="117"/>
                  </a:lnTo>
                  <a:lnTo>
                    <a:pt x="834" y="119"/>
                  </a:lnTo>
                  <a:lnTo>
                    <a:pt x="835" y="119"/>
                  </a:lnTo>
                  <a:lnTo>
                    <a:pt x="835" y="122"/>
                  </a:lnTo>
                  <a:lnTo>
                    <a:pt x="839" y="122"/>
                  </a:lnTo>
                  <a:lnTo>
                    <a:pt x="839" y="124"/>
                  </a:lnTo>
                  <a:lnTo>
                    <a:pt x="841" y="124"/>
                  </a:lnTo>
                  <a:lnTo>
                    <a:pt x="841" y="128"/>
                  </a:lnTo>
                  <a:lnTo>
                    <a:pt x="841" y="129"/>
                  </a:lnTo>
                  <a:lnTo>
                    <a:pt x="844" y="129"/>
                  </a:lnTo>
                  <a:lnTo>
                    <a:pt x="844" y="133"/>
                  </a:lnTo>
                  <a:lnTo>
                    <a:pt x="846" y="133"/>
                  </a:lnTo>
                  <a:lnTo>
                    <a:pt x="849" y="133"/>
                  </a:lnTo>
                  <a:lnTo>
                    <a:pt x="851" y="133"/>
                  </a:lnTo>
                  <a:lnTo>
                    <a:pt x="855" y="133"/>
                  </a:lnTo>
                  <a:lnTo>
                    <a:pt x="855" y="135"/>
                  </a:lnTo>
                  <a:lnTo>
                    <a:pt x="855" y="138"/>
                  </a:lnTo>
                  <a:lnTo>
                    <a:pt x="856" y="138"/>
                  </a:lnTo>
                  <a:lnTo>
                    <a:pt x="855" y="138"/>
                  </a:lnTo>
                  <a:lnTo>
                    <a:pt x="856" y="138"/>
                  </a:lnTo>
                  <a:lnTo>
                    <a:pt x="855" y="138"/>
                  </a:lnTo>
                  <a:lnTo>
                    <a:pt x="856" y="138"/>
                  </a:lnTo>
                  <a:lnTo>
                    <a:pt x="855" y="138"/>
                  </a:lnTo>
                  <a:lnTo>
                    <a:pt x="855" y="140"/>
                  </a:lnTo>
                  <a:lnTo>
                    <a:pt x="855" y="143"/>
                  </a:lnTo>
                  <a:lnTo>
                    <a:pt x="855" y="145"/>
                  </a:lnTo>
                  <a:lnTo>
                    <a:pt x="856" y="145"/>
                  </a:lnTo>
                  <a:lnTo>
                    <a:pt x="856" y="149"/>
                  </a:lnTo>
                  <a:lnTo>
                    <a:pt x="856" y="150"/>
                  </a:lnTo>
                  <a:lnTo>
                    <a:pt x="856" y="149"/>
                  </a:lnTo>
                  <a:lnTo>
                    <a:pt x="860" y="149"/>
                  </a:lnTo>
                  <a:lnTo>
                    <a:pt x="862" y="149"/>
                  </a:lnTo>
                  <a:lnTo>
                    <a:pt x="862" y="150"/>
                  </a:lnTo>
                  <a:lnTo>
                    <a:pt x="865" y="150"/>
                  </a:lnTo>
                  <a:lnTo>
                    <a:pt x="867" y="150"/>
                  </a:lnTo>
                  <a:lnTo>
                    <a:pt x="870" y="150"/>
                  </a:lnTo>
                  <a:lnTo>
                    <a:pt x="870" y="149"/>
                  </a:lnTo>
                  <a:lnTo>
                    <a:pt x="872" y="149"/>
                  </a:lnTo>
                  <a:lnTo>
                    <a:pt x="872" y="150"/>
                  </a:lnTo>
                  <a:lnTo>
                    <a:pt x="876" y="150"/>
                  </a:lnTo>
                  <a:lnTo>
                    <a:pt x="877" y="150"/>
                  </a:lnTo>
                  <a:lnTo>
                    <a:pt x="877" y="149"/>
                  </a:lnTo>
                  <a:lnTo>
                    <a:pt x="877" y="150"/>
                  </a:lnTo>
                  <a:lnTo>
                    <a:pt x="877" y="149"/>
                  </a:lnTo>
                  <a:lnTo>
                    <a:pt x="881" y="150"/>
                  </a:lnTo>
                  <a:lnTo>
                    <a:pt x="881" y="149"/>
                  </a:lnTo>
                  <a:lnTo>
                    <a:pt x="881" y="150"/>
                  </a:lnTo>
                  <a:lnTo>
                    <a:pt x="883" y="150"/>
                  </a:lnTo>
                  <a:lnTo>
                    <a:pt x="883" y="154"/>
                  </a:lnTo>
                  <a:lnTo>
                    <a:pt x="886" y="154"/>
                  </a:lnTo>
                  <a:lnTo>
                    <a:pt x="886" y="156"/>
                  </a:lnTo>
                  <a:lnTo>
                    <a:pt x="883" y="156"/>
                  </a:lnTo>
                  <a:lnTo>
                    <a:pt x="883" y="159"/>
                  </a:lnTo>
                  <a:lnTo>
                    <a:pt x="886" y="159"/>
                  </a:lnTo>
                  <a:lnTo>
                    <a:pt x="886" y="161"/>
                  </a:lnTo>
                  <a:lnTo>
                    <a:pt x="888" y="161"/>
                  </a:lnTo>
                  <a:lnTo>
                    <a:pt x="888" y="164"/>
                  </a:lnTo>
                  <a:lnTo>
                    <a:pt x="892" y="164"/>
                  </a:lnTo>
                  <a:lnTo>
                    <a:pt x="893" y="164"/>
                  </a:lnTo>
                  <a:lnTo>
                    <a:pt x="897" y="164"/>
                  </a:lnTo>
                  <a:lnTo>
                    <a:pt x="897" y="166"/>
                  </a:lnTo>
                  <a:lnTo>
                    <a:pt x="900" y="166"/>
                  </a:lnTo>
                  <a:lnTo>
                    <a:pt x="902" y="166"/>
                  </a:lnTo>
                  <a:lnTo>
                    <a:pt x="902" y="170"/>
                  </a:lnTo>
                  <a:lnTo>
                    <a:pt x="906" y="170"/>
                  </a:lnTo>
                  <a:lnTo>
                    <a:pt x="907" y="170"/>
                  </a:lnTo>
                  <a:lnTo>
                    <a:pt x="907" y="171"/>
                  </a:lnTo>
                  <a:lnTo>
                    <a:pt x="911" y="171"/>
                  </a:lnTo>
                  <a:lnTo>
                    <a:pt x="911" y="175"/>
                  </a:lnTo>
                  <a:lnTo>
                    <a:pt x="913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8" y="177"/>
                  </a:lnTo>
                  <a:lnTo>
                    <a:pt x="921" y="177"/>
                  </a:lnTo>
                  <a:lnTo>
                    <a:pt x="921" y="180"/>
                  </a:lnTo>
                  <a:lnTo>
                    <a:pt x="923" y="180"/>
                  </a:lnTo>
                  <a:lnTo>
                    <a:pt x="923" y="182"/>
                  </a:lnTo>
                  <a:lnTo>
                    <a:pt x="923" y="185"/>
                  </a:lnTo>
                  <a:lnTo>
                    <a:pt x="921" y="185"/>
                  </a:lnTo>
                  <a:lnTo>
                    <a:pt x="921" y="187"/>
                  </a:lnTo>
                  <a:lnTo>
                    <a:pt x="921" y="191"/>
                  </a:lnTo>
                  <a:lnTo>
                    <a:pt x="921" y="192"/>
                  </a:lnTo>
                  <a:lnTo>
                    <a:pt x="918" y="192"/>
                  </a:lnTo>
                  <a:lnTo>
                    <a:pt x="918" y="196"/>
                  </a:lnTo>
                  <a:lnTo>
                    <a:pt x="916" y="196"/>
                  </a:lnTo>
                  <a:lnTo>
                    <a:pt x="918" y="196"/>
                  </a:lnTo>
                  <a:lnTo>
                    <a:pt x="916" y="196"/>
                  </a:lnTo>
                  <a:lnTo>
                    <a:pt x="916" y="198"/>
                  </a:lnTo>
                  <a:lnTo>
                    <a:pt x="916" y="201"/>
                  </a:lnTo>
                  <a:lnTo>
                    <a:pt x="913" y="201"/>
                  </a:lnTo>
                  <a:lnTo>
                    <a:pt x="916" y="201"/>
                  </a:lnTo>
                  <a:lnTo>
                    <a:pt x="916" y="203"/>
                  </a:lnTo>
                  <a:lnTo>
                    <a:pt x="913" y="203"/>
                  </a:lnTo>
                  <a:lnTo>
                    <a:pt x="911" y="203"/>
                  </a:lnTo>
                  <a:lnTo>
                    <a:pt x="911" y="206"/>
                  </a:lnTo>
                  <a:lnTo>
                    <a:pt x="913" y="206"/>
                  </a:lnTo>
                  <a:lnTo>
                    <a:pt x="911" y="206"/>
                  </a:lnTo>
                  <a:lnTo>
                    <a:pt x="911" y="208"/>
                  </a:lnTo>
                  <a:lnTo>
                    <a:pt x="913" y="208"/>
                  </a:lnTo>
                  <a:lnTo>
                    <a:pt x="911" y="208"/>
                  </a:lnTo>
                  <a:lnTo>
                    <a:pt x="907" y="208"/>
                  </a:lnTo>
                  <a:lnTo>
                    <a:pt x="906" y="208"/>
                  </a:lnTo>
                  <a:lnTo>
                    <a:pt x="907" y="208"/>
                  </a:lnTo>
                  <a:lnTo>
                    <a:pt x="907" y="212"/>
                  </a:lnTo>
                  <a:lnTo>
                    <a:pt x="906" y="212"/>
                  </a:lnTo>
                  <a:lnTo>
                    <a:pt x="902" y="212"/>
                  </a:lnTo>
                  <a:lnTo>
                    <a:pt x="902" y="208"/>
                  </a:lnTo>
                  <a:lnTo>
                    <a:pt x="900" y="208"/>
                  </a:lnTo>
                  <a:lnTo>
                    <a:pt x="900" y="212"/>
                  </a:lnTo>
                  <a:lnTo>
                    <a:pt x="900" y="213"/>
                  </a:lnTo>
                  <a:lnTo>
                    <a:pt x="897" y="213"/>
                  </a:lnTo>
                  <a:lnTo>
                    <a:pt x="897" y="217"/>
                  </a:lnTo>
                  <a:lnTo>
                    <a:pt x="897" y="219"/>
                  </a:lnTo>
                  <a:lnTo>
                    <a:pt x="897" y="222"/>
                  </a:lnTo>
                  <a:lnTo>
                    <a:pt x="893" y="222"/>
                  </a:lnTo>
                  <a:lnTo>
                    <a:pt x="893" y="224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897" y="229"/>
                  </a:lnTo>
                  <a:lnTo>
                    <a:pt x="897" y="233"/>
                  </a:lnTo>
                  <a:lnTo>
                    <a:pt x="893" y="233"/>
                  </a:lnTo>
                  <a:lnTo>
                    <a:pt x="897" y="233"/>
                  </a:lnTo>
                  <a:lnTo>
                    <a:pt x="893" y="233"/>
                  </a:lnTo>
                  <a:lnTo>
                    <a:pt x="893" y="234"/>
                  </a:lnTo>
                  <a:lnTo>
                    <a:pt x="893" y="238"/>
                  </a:lnTo>
                  <a:lnTo>
                    <a:pt x="893" y="240"/>
                  </a:lnTo>
                  <a:lnTo>
                    <a:pt x="892" y="240"/>
                  </a:lnTo>
                  <a:lnTo>
                    <a:pt x="892" y="243"/>
                  </a:lnTo>
                  <a:lnTo>
                    <a:pt x="893" y="243"/>
                  </a:lnTo>
                  <a:lnTo>
                    <a:pt x="892" y="243"/>
                  </a:lnTo>
                  <a:lnTo>
                    <a:pt x="893" y="243"/>
                  </a:lnTo>
                  <a:lnTo>
                    <a:pt x="893" y="245"/>
                  </a:lnTo>
                  <a:lnTo>
                    <a:pt x="892" y="245"/>
                  </a:lnTo>
                  <a:lnTo>
                    <a:pt x="893" y="245"/>
                  </a:lnTo>
                  <a:lnTo>
                    <a:pt x="892" y="245"/>
                  </a:lnTo>
                  <a:lnTo>
                    <a:pt x="893" y="245"/>
                  </a:lnTo>
                  <a:lnTo>
                    <a:pt x="893" y="248"/>
                  </a:lnTo>
                  <a:lnTo>
                    <a:pt x="892" y="248"/>
                  </a:lnTo>
                  <a:lnTo>
                    <a:pt x="893" y="248"/>
                  </a:lnTo>
                  <a:lnTo>
                    <a:pt x="893" y="250"/>
                  </a:lnTo>
                  <a:lnTo>
                    <a:pt x="892" y="250"/>
                  </a:lnTo>
                  <a:lnTo>
                    <a:pt x="888" y="250"/>
                  </a:lnTo>
                  <a:lnTo>
                    <a:pt x="888" y="254"/>
                  </a:lnTo>
                  <a:lnTo>
                    <a:pt x="886" y="254"/>
                  </a:lnTo>
                  <a:lnTo>
                    <a:pt x="888" y="254"/>
                  </a:lnTo>
                  <a:lnTo>
                    <a:pt x="886" y="254"/>
                  </a:lnTo>
                  <a:lnTo>
                    <a:pt x="883" y="254"/>
                  </a:lnTo>
                  <a:lnTo>
                    <a:pt x="883" y="255"/>
                  </a:lnTo>
                  <a:lnTo>
                    <a:pt x="883" y="259"/>
                  </a:lnTo>
                  <a:lnTo>
                    <a:pt x="881" y="259"/>
                  </a:lnTo>
                  <a:lnTo>
                    <a:pt x="883" y="259"/>
                  </a:lnTo>
                  <a:lnTo>
                    <a:pt x="881" y="259"/>
                  </a:lnTo>
                  <a:lnTo>
                    <a:pt x="883" y="259"/>
                  </a:lnTo>
                  <a:lnTo>
                    <a:pt x="883" y="261"/>
                  </a:lnTo>
                  <a:lnTo>
                    <a:pt x="881" y="261"/>
                  </a:lnTo>
                  <a:lnTo>
                    <a:pt x="881" y="264"/>
                  </a:lnTo>
                  <a:lnTo>
                    <a:pt x="877" y="264"/>
                  </a:lnTo>
                  <a:lnTo>
                    <a:pt x="876" y="264"/>
                  </a:lnTo>
                  <a:lnTo>
                    <a:pt x="872" y="264"/>
                  </a:lnTo>
                  <a:lnTo>
                    <a:pt x="870" y="264"/>
                  </a:lnTo>
                  <a:lnTo>
                    <a:pt x="867" y="264"/>
                  </a:lnTo>
                  <a:lnTo>
                    <a:pt x="867" y="261"/>
                  </a:lnTo>
                  <a:lnTo>
                    <a:pt x="867" y="264"/>
                  </a:lnTo>
                  <a:lnTo>
                    <a:pt x="865" y="264"/>
                  </a:lnTo>
                  <a:lnTo>
                    <a:pt x="867" y="264"/>
                  </a:lnTo>
                  <a:lnTo>
                    <a:pt x="865" y="264"/>
                  </a:lnTo>
                  <a:lnTo>
                    <a:pt x="865" y="266"/>
                  </a:lnTo>
                  <a:lnTo>
                    <a:pt x="862" y="266"/>
                  </a:lnTo>
                  <a:lnTo>
                    <a:pt x="862" y="269"/>
                  </a:lnTo>
                  <a:lnTo>
                    <a:pt x="862" y="266"/>
                  </a:lnTo>
                  <a:lnTo>
                    <a:pt x="862" y="269"/>
                  </a:lnTo>
                  <a:lnTo>
                    <a:pt x="862" y="273"/>
                  </a:lnTo>
                  <a:lnTo>
                    <a:pt x="860" y="273"/>
                  </a:lnTo>
                  <a:lnTo>
                    <a:pt x="856" y="273"/>
                  </a:lnTo>
                  <a:lnTo>
                    <a:pt x="856" y="275"/>
                  </a:lnTo>
                  <a:lnTo>
                    <a:pt x="855" y="275"/>
                  </a:lnTo>
                  <a:lnTo>
                    <a:pt x="851" y="275"/>
                  </a:lnTo>
                  <a:lnTo>
                    <a:pt x="849" y="275"/>
                  </a:lnTo>
                  <a:lnTo>
                    <a:pt x="849" y="278"/>
                  </a:lnTo>
                  <a:lnTo>
                    <a:pt x="846" y="278"/>
                  </a:lnTo>
                  <a:lnTo>
                    <a:pt x="846" y="275"/>
                  </a:lnTo>
                  <a:lnTo>
                    <a:pt x="846" y="278"/>
                  </a:lnTo>
                  <a:lnTo>
                    <a:pt x="849" y="278"/>
                  </a:lnTo>
                  <a:lnTo>
                    <a:pt x="849" y="280"/>
                  </a:lnTo>
                  <a:lnTo>
                    <a:pt x="846" y="280"/>
                  </a:lnTo>
                  <a:lnTo>
                    <a:pt x="844" y="280"/>
                  </a:lnTo>
                  <a:lnTo>
                    <a:pt x="841" y="280"/>
                  </a:lnTo>
                  <a:lnTo>
                    <a:pt x="841" y="278"/>
                  </a:lnTo>
                  <a:lnTo>
                    <a:pt x="839" y="278"/>
                  </a:lnTo>
                  <a:lnTo>
                    <a:pt x="835" y="278"/>
                  </a:lnTo>
                  <a:lnTo>
                    <a:pt x="835" y="275"/>
                  </a:lnTo>
                  <a:lnTo>
                    <a:pt x="834" y="275"/>
                  </a:lnTo>
                  <a:lnTo>
                    <a:pt x="834" y="278"/>
                  </a:lnTo>
                  <a:lnTo>
                    <a:pt x="830" y="278"/>
                  </a:lnTo>
                  <a:lnTo>
                    <a:pt x="830" y="275"/>
                  </a:lnTo>
                  <a:lnTo>
                    <a:pt x="828" y="275"/>
                  </a:lnTo>
                  <a:lnTo>
                    <a:pt x="825" y="275"/>
                  </a:lnTo>
                  <a:lnTo>
                    <a:pt x="823" y="275"/>
                  </a:lnTo>
                  <a:lnTo>
                    <a:pt x="820" y="275"/>
                  </a:lnTo>
                  <a:lnTo>
                    <a:pt x="818" y="275"/>
                  </a:lnTo>
                  <a:lnTo>
                    <a:pt x="818" y="273"/>
                  </a:lnTo>
                  <a:lnTo>
                    <a:pt x="814" y="273"/>
                  </a:lnTo>
                  <a:lnTo>
                    <a:pt x="813" y="273"/>
                  </a:lnTo>
                  <a:lnTo>
                    <a:pt x="813" y="275"/>
                  </a:lnTo>
                  <a:lnTo>
                    <a:pt x="809" y="275"/>
                  </a:lnTo>
                  <a:lnTo>
                    <a:pt x="809" y="273"/>
                  </a:lnTo>
                  <a:lnTo>
                    <a:pt x="807" y="273"/>
                  </a:lnTo>
                  <a:lnTo>
                    <a:pt x="807" y="269"/>
                  </a:lnTo>
                  <a:lnTo>
                    <a:pt x="804" y="269"/>
                  </a:lnTo>
                  <a:lnTo>
                    <a:pt x="804" y="266"/>
                  </a:lnTo>
                  <a:lnTo>
                    <a:pt x="802" y="266"/>
                  </a:lnTo>
                  <a:lnTo>
                    <a:pt x="802" y="269"/>
                  </a:lnTo>
                  <a:lnTo>
                    <a:pt x="802" y="266"/>
                  </a:lnTo>
                  <a:lnTo>
                    <a:pt x="799" y="266"/>
                  </a:lnTo>
                  <a:lnTo>
                    <a:pt x="797" y="264"/>
                  </a:lnTo>
                  <a:lnTo>
                    <a:pt x="793" y="264"/>
                  </a:lnTo>
                  <a:lnTo>
                    <a:pt x="792" y="264"/>
                  </a:lnTo>
                  <a:lnTo>
                    <a:pt x="788" y="264"/>
                  </a:lnTo>
                  <a:lnTo>
                    <a:pt x="788" y="266"/>
                  </a:lnTo>
                  <a:lnTo>
                    <a:pt x="786" y="266"/>
                  </a:lnTo>
                  <a:lnTo>
                    <a:pt x="786" y="269"/>
                  </a:lnTo>
                  <a:lnTo>
                    <a:pt x="786" y="266"/>
                  </a:lnTo>
                  <a:lnTo>
                    <a:pt x="786" y="269"/>
                  </a:lnTo>
                  <a:lnTo>
                    <a:pt x="783" y="269"/>
                  </a:lnTo>
                  <a:lnTo>
                    <a:pt x="781" y="269"/>
                  </a:lnTo>
                  <a:lnTo>
                    <a:pt x="778" y="269"/>
                  </a:lnTo>
                  <a:lnTo>
                    <a:pt x="778" y="266"/>
                  </a:lnTo>
                  <a:lnTo>
                    <a:pt x="776" y="266"/>
                  </a:lnTo>
                  <a:lnTo>
                    <a:pt x="772" y="266"/>
                  </a:lnTo>
                  <a:lnTo>
                    <a:pt x="771" y="266"/>
                  </a:lnTo>
                  <a:lnTo>
                    <a:pt x="772" y="266"/>
                  </a:lnTo>
                  <a:lnTo>
                    <a:pt x="771" y="266"/>
                  </a:lnTo>
                  <a:lnTo>
                    <a:pt x="767" y="266"/>
                  </a:lnTo>
                  <a:lnTo>
                    <a:pt x="765" y="266"/>
                  </a:lnTo>
                  <a:lnTo>
                    <a:pt x="762" y="266"/>
                  </a:lnTo>
                  <a:lnTo>
                    <a:pt x="765" y="266"/>
                  </a:lnTo>
                  <a:lnTo>
                    <a:pt x="762" y="266"/>
                  </a:lnTo>
                  <a:lnTo>
                    <a:pt x="762" y="264"/>
                  </a:lnTo>
                  <a:lnTo>
                    <a:pt x="762" y="261"/>
                  </a:lnTo>
                  <a:lnTo>
                    <a:pt x="760" y="261"/>
                  </a:lnTo>
                  <a:lnTo>
                    <a:pt x="760" y="259"/>
                  </a:lnTo>
                  <a:lnTo>
                    <a:pt x="760" y="261"/>
                  </a:lnTo>
                  <a:lnTo>
                    <a:pt x="760" y="259"/>
                  </a:lnTo>
                  <a:lnTo>
                    <a:pt x="757" y="259"/>
                  </a:lnTo>
                  <a:lnTo>
                    <a:pt x="757" y="255"/>
                  </a:lnTo>
                  <a:lnTo>
                    <a:pt x="757" y="254"/>
                  </a:lnTo>
                  <a:lnTo>
                    <a:pt x="755" y="254"/>
                  </a:lnTo>
                  <a:lnTo>
                    <a:pt x="751" y="254"/>
                  </a:lnTo>
                  <a:lnTo>
                    <a:pt x="751" y="250"/>
                  </a:lnTo>
                  <a:lnTo>
                    <a:pt x="750" y="250"/>
                  </a:lnTo>
                  <a:lnTo>
                    <a:pt x="746" y="250"/>
                  </a:lnTo>
                  <a:lnTo>
                    <a:pt x="746" y="254"/>
                  </a:lnTo>
                  <a:lnTo>
                    <a:pt x="746" y="250"/>
                  </a:lnTo>
                  <a:lnTo>
                    <a:pt x="746" y="254"/>
                  </a:lnTo>
                  <a:lnTo>
                    <a:pt x="746" y="250"/>
                  </a:lnTo>
                  <a:lnTo>
                    <a:pt x="744" y="250"/>
                  </a:lnTo>
                  <a:lnTo>
                    <a:pt x="744" y="254"/>
                  </a:lnTo>
                  <a:lnTo>
                    <a:pt x="744" y="250"/>
                  </a:lnTo>
                  <a:lnTo>
                    <a:pt x="744" y="254"/>
                  </a:lnTo>
                  <a:lnTo>
                    <a:pt x="744" y="250"/>
                  </a:lnTo>
                  <a:lnTo>
                    <a:pt x="744" y="254"/>
                  </a:lnTo>
                  <a:lnTo>
                    <a:pt x="741" y="254"/>
                  </a:lnTo>
                  <a:lnTo>
                    <a:pt x="739" y="254"/>
                  </a:lnTo>
                  <a:lnTo>
                    <a:pt x="739" y="250"/>
                  </a:lnTo>
                  <a:lnTo>
                    <a:pt x="739" y="248"/>
                  </a:lnTo>
                  <a:lnTo>
                    <a:pt x="736" y="248"/>
                  </a:lnTo>
                  <a:lnTo>
                    <a:pt x="736" y="245"/>
                  </a:lnTo>
                  <a:lnTo>
                    <a:pt x="736" y="243"/>
                  </a:lnTo>
                  <a:lnTo>
                    <a:pt x="734" y="243"/>
                  </a:lnTo>
                  <a:lnTo>
                    <a:pt x="734" y="240"/>
                  </a:lnTo>
                  <a:lnTo>
                    <a:pt x="734" y="238"/>
                  </a:lnTo>
                  <a:lnTo>
                    <a:pt x="730" y="238"/>
                  </a:lnTo>
                  <a:lnTo>
                    <a:pt x="734" y="238"/>
                  </a:lnTo>
                  <a:lnTo>
                    <a:pt x="730" y="238"/>
                  </a:lnTo>
                  <a:lnTo>
                    <a:pt x="730" y="234"/>
                  </a:lnTo>
                  <a:lnTo>
                    <a:pt x="734" y="234"/>
                  </a:lnTo>
                  <a:lnTo>
                    <a:pt x="734" y="233"/>
                  </a:lnTo>
                  <a:lnTo>
                    <a:pt x="734" y="229"/>
                  </a:lnTo>
                  <a:lnTo>
                    <a:pt x="736" y="229"/>
                  </a:lnTo>
                  <a:lnTo>
                    <a:pt x="734" y="229"/>
                  </a:lnTo>
                  <a:lnTo>
                    <a:pt x="736" y="229"/>
                  </a:lnTo>
                  <a:lnTo>
                    <a:pt x="736" y="227"/>
                  </a:lnTo>
                  <a:lnTo>
                    <a:pt x="734" y="227"/>
                  </a:lnTo>
                  <a:lnTo>
                    <a:pt x="736" y="227"/>
                  </a:lnTo>
                  <a:lnTo>
                    <a:pt x="734" y="224"/>
                  </a:lnTo>
                  <a:lnTo>
                    <a:pt x="734" y="227"/>
                  </a:lnTo>
                  <a:lnTo>
                    <a:pt x="730" y="227"/>
                  </a:lnTo>
                  <a:lnTo>
                    <a:pt x="730" y="224"/>
                  </a:lnTo>
                  <a:lnTo>
                    <a:pt x="729" y="224"/>
                  </a:lnTo>
                  <a:lnTo>
                    <a:pt x="725" y="224"/>
                  </a:lnTo>
                  <a:lnTo>
                    <a:pt x="725" y="222"/>
                  </a:lnTo>
                  <a:lnTo>
                    <a:pt x="725" y="219"/>
                  </a:lnTo>
                  <a:lnTo>
                    <a:pt x="725" y="217"/>
                  </a:lnTo>
                  <a:lnTo>
                    <a:pt x="723" y="217"/>
                  </a:lnTo>
                  <a:lnTo>
                    <a:pt x="723" y="219"/>
                  </a:lnTo>
                  <a:lnTo>
                    <a:pt x="720" y="219"/>
                  </a:lnTo>
                  <a:lnTo>
                    <a:pt x="720" y="217"/>
                  </a:lnTo>
                  <a:lnTo>
                    <a:pt x="718" y="217"/>
                  </a:lnTo>
                  <a:lnTo>
                    <a:pt x="720" y="217"/>
                  </a:lnTo>
                  <a:lnTo>
                    <a:pt x="718" y="217"/>
                  </a:lnTo>
                  <a:lnTo>
                    <a:pt x="718" y="213"/>
                  </a:lnTo>
                  <a:lnTo>
                    <a:pt x="718" y="217"/>
                  </a:lnTo>
                  <a:lnTo>
                    <a:pt x="718" y="213"/>
                  </a:lnTo>
                  <a:lnTo>
                    <a:pt x="718" y="217"/>
                  </a:lnTo>
                  <a:lnTo>
                    <a:pt x="715" y="217"/>
                  </a:lnTo>
                  <a:lnTo>
                    <a:pt x="711" y="217"/>
                  </a:lnTo>
                  <a:lnTo>
                    <a:pt x="711" y="219"/>
                  </a:lnTo>
                  <a:lnTo>
                    <a:pt x="711" y="217"/>
                  </a:lnTo>
                  <a:lnTo>
                    <a:pt x="711" y="219"/>
                  </a:lnTo>
                  <a:lnTo>
                    <a:pt x="709" y="219"/>
                  </a:lnTo>
                  <a:lnTo>
                    <a:pt x="709" y="217"/>
                  </a:lnTo>
                  <a:lnTo>
                    <a:pt x="709" y="219"/>
                  </a:lnTo>
                  <a:lnTo>
                    <a:pt x="709" y="217"/>
                  </a:lnTo>
                  <a:lnTo>
                    <a:pt x="706" y="217"/>
                  </a:lnTo>
                  <a:lnTo>
                    <a:pt x="704" y="217"/>
                  </a:lnTo>
                  <a:lnTo>
                    <a:pt x="701" y="217"/>
                  </a:lnTo>
                  <a:lnTo>
                    <a:pt x="699" y="217"/>
                  </a:lnTo>
                  <a:lnTo>
                    <a:pt x="699" y="219"/>
                  </a:lnTo>
                  <a:lnTo>
                    <a:pt x="695" y="219"/>
                  </a:lnTo>
                  <a:lnTo>
                    <a:pt x="699" y="219"/>
                  </a:lnTo>
                  <a:lnTo>
                    <a:pt x="695" y="219"/>
                  </a:lnTo>
                  <a:lnTo>
                    <a:pt x="695" y="222"/>
                  </a:lnTo>
                  <a:lnTo>
                    <a:pt x="694" y="222"/>
                  </a:lnTo>
                  <a:lnTo>
                    <a:pt x="690" y="222"/>
                  </a:lnTo>
                  <a:lnTo>
                    <a:pt x="690" y="224"/>
                  </a:lnTo>
                  <a:lnTo>
                    <a:pt x="688" y="224"/>
                  </a:lnTo>
                  <a:lnTo>
                    <a:pt x="688" y="227"/>
                  </a:lnTo>
                  <a:lnTo>
                    <a:pt x="685" y="227"/>
                  </a:lnTo>
                  <a:lnTo>
                    <a:pt x="683" y="227"/>
                  </a:lnTo>
                  <a:lnTo>
                    <a:pt x="683" y="229"/>
                  </a:lnTo>
                  <a:lnTo>
                    <a:pt x="680" y="229"/>
                  </a:lnTo>
                  <a:lnTo>
                    <a:pt x="680" y="227"/>
                  </a:lnTo>
                  <a:lnTo>
                    <a:pt x="678" y="227"/>
                  </a:lnTo>
                  <a:lnTo>
                    <a:pt x="678" y="229"/>
                  </a:lnTo>
                  <a:lnTo>
                    <a:pt x="674" y="229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69" y="227"/>
                  </a:lnTo>
                  <a:lnTo>
                    <a:pt x="669" y="229"/>
                  </a:lnTo>
                  <a:lnTo>
                    <a:pt x="667" y="229"/>
                  </a:lnTo>
                  <a:lnTo>
                    <a:pt x="664" y="229"/>
                  </a:lnTo>
                  <a:lnTo>
                    <a:pt x="664" y="227"/>
                  </a:lnTo>
                  <a:lnTo>
                    <a:pt x="664" y="229"/>
                  </a:lnTo>
                  <a:lnTo>
                    <a:pt x="664" y="227"/>
                  </a:lnTo>
                  <a:lnTo>
                    <a:pt x="664" y="229"/>
                  </a:lnTo>
                  <a:lnTo>
                    <a:pt x="662" y="229"/>
                  </a:lnTo>
                  <a:lnTo>
                    <a:pt x="659" y="229"/>
                  </a:lnTo>
                  <a:lnTo>
                    <a:pt x="659" y="227"/>
                  </a:lnTo>
                  <a:lnTo>
                    <a:pt x="659" y="229"/>
                  </a:lnTo>
                  <a:lnTo>
                    <a:pt x="659" y="227"/>
                  </a:lnTo>
                  <a:lnTo>
                    <a:pt x="659" y="229"/>
                  </a:lnTo>
                  <a:lnTo>
                    <a:pt x="659" y="227"/>
                  </a:lnTo>
                  <a:lnTo>
                    <a:pt x="657" y="227"/>
                  </a:lnTo>
                  <a:lnTo>
                    <a:pt x="657" y="229"/>
                  </a:lnTo>
                  <a:lnTo>
                    <a:pt x="657" y="227"/>
                  </a:lnTo>
                  <a:lnTo>
                    <a:pt x="653" y="227"/>
                  </a:lnTo>
                  <a:lnTo>
                    <a:pt x="651" y="227"/>
                  </a:lnTo>
                  <a:lnTo>
                    <a:pt x="651" y="224"/>
                  </a:lnTo>
                  <a:lnTo>
                    <a:pt x="651" y="227"/>
                  </a:lnTo>
                  <a:lnTo>
                    <a:pt x="651" y="224"/>
                  </a:lnTo>
                  <a:lnTo>
                    <a:pt x="648" y="224"/>
                  </a:lnTo>
                  <a:lnTo>
                    <a:pt x="648" y="227"/>
                  </a:lnTo>
                  <a:lnTo>
                    <a:pt x="646" y="227"/>
                  </a:lnTo>
                  <a:lnTo>
                    <a:pt x="643" y="227"/>
                  </a:lnTo>
                  <a:lnTo>
                    <a:pt x="643" y="229"/>
                  </a:lnTo>
                  <a:lnTo>
                    <a:pt x="643" y="227"/>
                  </a:lnTo>
                  <a:lnTo>
                    <a:pt x="643" y="229"/>
                  </a:lnTo>
                  <a:lnTo>
                    <a:pt x="641" y="229"/>
                  </a:lnTo>
                  <a:lnTo>
                    <a:pt x="641" y="227"/>
                  </a:lnTo>
                  <a:lnTo>
                    <a:pt x="641" y="229"/>
                  </a:lnTo>
                  <a:lnTo>
                    <a:pt x="641" y="227"/>
                  </a:lnTo>
                  <a:lnTo>
                    <a:pt x="641" y="229"/>
                  </a:lnTo>
                  <a:lnTo>
                    <a:pt x="641" y="227"/>
                  </a:lnTo>
                  <a:lnTo>
                    <a:pt x="637" y="227"/>
                  </a:lnTo>
                  <a:lnTo>
                    <a:pt x="636" y="227"/>
                  </a:lnTo>
                  <a:lnTo>
                    <a:pt x="636" y="229"/>
                  </a:lnTo>
                  <a:lnTo>
                    <a:pt x="632" y="229"/>
                  </a:lnTo>
                  <a:lnTo>
                    <a:pt x="630" y="229"/>
                  </a:lnTo>
                  <a:lnTo>
                    <a:pt x="627" y="229"/>
                  </a:lnTo>
                  <a:lnTo>
                    <a:pt x="627" y="227"/>
                  </a:lnTo>
                  <a:lnTo>
                    <a:pt x="625" y="227"/>
                  </a:lnTo>
                  <a:lnTo>
                    <a:pt x="622" y="227"/>
                  </a:lnTo>
                  <a:lnTo>
                    <a:pt x="620" y="227"/>
                  </a:lnTo>
                  <a:lnTo>
                    <a:pt x="622" y="227"/>
                  </a:lnTo>
                  <a:lnTo>
                    <a:pt x="620" y="229"/>
                  </a:lnTo>
                  <a:lnTo>
                    <a:pt x="616" y="229"/>
                  </a:lnTo>
                  <a:lnTo>
                    <a:pt x="615" y="229"/>
                  </a:lnTo>
                  <a:lnTo>
                    <a:pt x="615" y="227"/>
                  </a:lnTo>
                  <a:lnTo>
                    <a:pt x="615" y="229"/>
                  </a:lnTo>
                  <a:lnTo>
                    <a:pt x="611" y="229"/>
                  </a:lnTo>
                  <a:lnTo>
                    <a:pt x="609" y="229"/>
                  </a:lnTo>
                  <a:lnTo>
                    <a:pt x="606" y="229"/>
                  </a:lnTo>
                  <a:lnTo>
                    <a:pt x="606" y="227"/>
                  </a:lnTo>
                  <a:lnTo>
                    <a:pt x="606" y="229"/>
                  </a:lnTo>
                  <a:lnTo>
                    <a:pt x="606" y="227"/>
                  </a:lnTo>
                  <a:lnTo>
                    <a:pt x="604" y="227"/>
                  </a:lnTo>
                  <a:lnTo>
                    <a:pt x="604" y="229"/>
                  </a:lnTo>
                  <a:lnTo>
                    <a:pt x="604" y="227"/>
                  </a:lnTo>
                  <a:lnTo>
                    <a:pt x="601" y="227"/>
                  </a:lnTo>
                  <a:lnTo>
                    <a:pt x="601" y="224"/>
                  </a:lnTo>
                  <a:lnTo>
                    <a:pt x="599" y="224"/>
                  </a:lnTo>
                  <a:lnTo>
                    <a:pt x="595" y="224"/>
                  </a:lnTo>
                  <a:lnTo>
                    <a:pt x="594" y="224"/>
                  </a:lnTo>
                  <a:lnTo>
                    <a:pt x="594" y="222"/>
                  </a:lnTo>
                  <a:lnTo>
                    <a:pt x="594" y="224"/>
                  </a:lnTo>
                  <a:lnTo>
                    <a:pt x="590" y="224"/>
                  </a:lnTo>
                  <a:lnTo>
                    <a:pt x="588" y="224"/>
                  </a:lnTo>
                  <a:lnTo>
                    <a:pt x="588" y="227"/>
                  </a:lnTo>
                  <a:lnTo>
                    <a:pt x="585" y="227"/>
                  </a:lnTo>
                  <a:lnTo>
                    <a:pt x="585" y="229"/>
                  </a:lnTo>
                  <a:lnTo>
                    <a:pt x="585" y="227"/>
                  </a:lnTo>
                  <a:lnTo>
                    <a:pt x="583" y="227"/>
                  </a:lnTo>
                  <a:lnTo>
                    <a:pt x="580" y="227"/>
                  </a:lnTo>
                  <a:lnTo>
                    <a:pt x="580" y="224"/>
                  </a:lnTo>
                  <a:lnTo>
                    <a:pt x="578" y="224"/>
                  </a:lnTo>
                  <a:lnTo>
                    <a:pt x="574" y="224"/>
                  </a:lnTo>
                  <a:lnTo>
                    <a:pt x="574" y="222"/>
                  </a:lnTo>
                  <a:lnTo>
                    <a:pt x="573" y="222"/>
                  </a:lnTo>
                  <a:lnTo>
                    <a:pt x="569" y="222"/>
                  </a:lnTo>
                  <a:lnTo>
                    <a:pt x="569" y="219"/>
                  </a:lnTo>
                  <a:lnTo>
                    <a:pt x="569" y="222"/>
                  </a:lnTo>
                  <a:lnTo>
                    <a:pt x="569" y="224"/>
                  </a:lnTo>
                  <a:lnTo>
                    <a:pt x="567" y="224"/>
                  </a:lnTo>
                  <a:lnTo>
                    <a:pt x="564" y="224"/>
                  </a:lnTo>
                  <a:lnTo>
                    <a:pt x="562" y="224"/>
                  </a:lnTo>
                  <a:lnTo>
                    <a:pt x="562" y="227"/>
                  </a:lnTo>
                  <a:lnTo>
                    <a:pt x="559" y="227"/>
                  </a:lnTo>
                  <a:lnTo>
                    <a:pt x="557" y="227"/>
                  </a:lnTo>
                  <a:lnTo>
                    <a:pt x="557" y="229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2" y="227"/>
                  </a:lnTo>
                  <a:lnTo>
                    <a:pt x="552" y="229"/>
                  </a:lnTo>
                  <a:lnTo>
                    <a:pt x="552" y="227"/>
                  </a:lnTo>
                  <a:lnTo>
                    <a:pt x="548" y="227"/>
                  </a:lnTo>
                  <a:lnTo>
                    <a:pt x="546" y="227"/>
                  </a:lnTo>
                  <a:lnTo>
                    <a:pt x="543" y="227"/>
                  </a:lnTo>
                  <a:lnTo>
                    <a:pt x="541" y="227"/>
                  </a:lnTo>
                  <a:lnTo>
                    <a:pt x="538" y="227"/>
                  </a:lnTo>
                  <a:lnTo>
                    <a:pt x="541" y="227"/>
                  </a:lnTo>
                  <a:lnTo>
                    <a:pt x="538" y="227"/>
                  </a:lnTo>
                  <a:lnTo>
                    <a:pt x="538" y="224"/>
                  </a:lnTo>
                  <a:lnTo>
                    <a:pt x="538" y="227"/>
                  </a:lnTo>
                  <a:lnTo>
                    <a:pt x="536" y="227"/>
                  </a:lnTo>
                  <a:lnTo>
                    <a:pt x="536" y="229"/>
                  </a:lnTo>
                  <a:lnTo>
                    <a:pt x="532" y="229"/>
                  </a:lnTo>
                  <a:lnTo>
                    <a:pt x="532" y="227"/>
                  </a:lnTo>
                  <a:lnTo>
                    <a:pt x="529" y="227"/>
                  </a:lnTo>
                  <a:lnTo>
                    <a:pt x="527" y="227"/>
                  </a:lnTo>
                  <a:lnTo>
                    <a:pt x="527" y="224"/>
                  </a:lnTo>
                  <a:lnTo>
                    <a:pt x="527" y="227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2" y="229"/>
                  </a:lnTo>
                  <a:lnTo>
                    <a:pt x="522" y="227"/>
                  </a:lnTo>
                  <a:lnTo>
                    <a:pt x="518" y="227"/>
                  </a:lnTo>
                  <a:lnTo>
                    <a:pt x="518" y="224"/>
                  </a:lnTo>
                  <a:lnTo>
                    <a:pt x="517" y="224"/>
                  </a:lnTo>
                  <a:lnTo>
                    <a:pt x="517" y="227"/>
                  </a:lnTo>
                  <a:lnTo>
                    <a:pt x="517" y="224"/>
                  </a:lnTo>
                  <a:lnTo>
                    <a:pt x="517" y="227"/>
                  </a:lnTo>
                  <a:lnTo>
                    <a:pt x="513" y="227"/>
                  </a:lnTo>
                  <a:lnTo>
                    <a:pt x="511" y="227"/>
                  </a:lnTo>
                  <a:lnTo>
                    <a:pt x="508" y="227"/>
                  </a:lnTo>
                  <a:lnTo>
                    <a:pt x="511" y="227"/>
                  </a:lnTo>
                  <a:lnTo>
                    <a:pt x="511" y="224"/>
                  </a:lnTo>
                  <a:lnTo>
                    <a:pt x="508" y="224"/>
                  </a:lnTo>
                  <a:lnTo>
                    <a:pt x="511" y="224"/>
                  </a:lnTo>
                  <a:lnTo>
                    <a:pt x="511" y="222"/>
                  </a:lnTo>
                  <a:lnTo>
                    <a:pt x="508" y="222"/>
                  </a:lnTo>
                  <a:lnTo>
                    <a:pt x="508" y="219"/>
                  </a:lnTo>
                  <a:lnTo>
                    <a:pt x="508" y="217"/>
                  </a:lnTo>
                  <a:lnTo>
                    <a:pt x="506" y="217"/>
                  </a:lnTo>
                  <a:lnTo>
                    <a:pt x="508" y="217"/>
                  </a:lnTo>
                  <a:lnTo>
                    <a:pt x="506" y="217"/>
                  </a:lnTo>
                  <a:lnTo>
                    <a:pt x="506" y="213"/>
                  </a:lnTo>
                  <a:lnTo>
                    <a:pt x="506" y="212"/>
                  </a:lnTo>
                  <a:lnTo>
                    <a:pt x="506" y="213"/>
                  </a:lnTo>
                  <a:lnTo>
                    <a:pt x="503" y="213"/>
                  </a:lnTo>
                  <a:lnTo>
                    <a:pt x="503" y="212"/>
                  </a:lnTo>
                  <a:lnTo>
                    <a:pt x="503" y="213"/>
                  </a:lnTo>
                  <a:lnTo>
                    <a:pt x="503" y="212"/>
                  </a:lnTo>
                  <a:lnTo>
                    <a:pt x="501" y="212"/>
                  </a:lnTo>
                  <a:lnTo>
                    <a:pt x="497" y="212"/>
                  </a:lnTo>
                  <a:lnTo>
                    <a:pt x="496" y="212"/>
                  </a:lnTo>
                  <a:lnTo>
                    <a:pt x="492" y="212"/>
                  </a:lnTo>
                  <a:lnTo>
                    <a:pt x="490" y="212"/>
                  </a:lnTo>
                  <a:lnTo>
                    <a:pt x="490" y="213"/>
                  </a:lnTo>
                  <a:lnTo>
                    <a:pt x="487" y="213"/>
                  </a:lnTo>
                  <a:lnTo>
                    <a:pt x="487" y="217"/>
                  </a:lnTo>
                  <a:lnTo>
                    <a:pt x="485" y="217"/>
                  </a:lnTo>
                  <a:lnTo>
                    <a:pt x="487" y="217"/>
                  </a:lnTo>
                  <a:lnTo>
                    <a:pt x="485" y="217"/>
                  </a:lnTo>
                  <a:lnTo>
                    <a:pt x="485" y="219"/>
                  </a:lnTo>
                  <a:lnTo>
                    <a:pt x="485" y="222"/>
                  </a:lnTo>
                  <a:lnTo>
                    <a:pt x="485" y="224"/>
                  </a:lnTo>
                  <a:lnTo>
                    <a:pt x="482" y="227"/>
                  </a:lnTo>
                  <a:lnTo>
                    <a:pt x="482" y="229"/>
                  </a:lnTo>
                  <a:lnTo>
                    <a:pt x="480" y="229"/>
                  </a:lnTo>
                  <a:lnTo>
                    <a:pt x="480" y="233"/>
                  </a:lnTo>
                  <a:lnTo>
                    <a:pt x="482" y="233"/>
                  </a:lnTo>
                  <a:lnTo>
                    <a:pt x="482" y="234"/>
                  </a:lnTo>
                  <a:lnTo>
                    <a:pt x="485" y="234"/>
                  </a:lnTo>
                  <a:lnTo>
                    <a:pt x="485" y="238"/>
                  </a:lnTo>
                  <a:lnTo>
                    <a:pt x="482" y="238"/>
                  </a:lnTo>
                  <a:lnTo>
                    <a:pt x="482" y="240"/>
                  </a:lnTo>
                  <a:lnTo>
                    <a:pt x="482" y="243"/>
                  </a:lnTo>
                  <a:lnTo>
                    <a:pt x="480" y="243"/>
                  </a:lnTo>
                  <a:lnTo>
                    <a:pt x="476" y="243"/>
                  </a:lnTo>
                  <a:lnTo>
                    <a:pt x="476" y="245"/>
                  </a:lnTo>
                  <a:lnTo>
                    <a:pt x="476" y="243"/>
                  </a:lnTo>
                  <a:lnTo>
                    <a:pt x="475" y="243"/>
                  </a:lnTo>
                  <a:lnTo>
                    <a:pt x="475" y="245"/>
                  </a:lnTo>
                  <a:lnTo>
                    <a:pt x="471" y="245"/>
                  </a:lnTo>
                  <a:lnTo>
                    <a:pt x="471" y="248"/>
                  </a:lnTo>
                  <a:lnTo>
                    <a:pt x="469" y="248"/>
                  </a:lnTo>
                  <a:lnTo>
                    <a:pt x="466" y="248"/>
                  </a:lnTo>
                  <a:lnTo>
                    <a:pt x="464" y="248"/>
                  </a:lnTo>
                  <a:lnTo>
                    <a:pt x="461" y="248"/>
                  </a:lnTo>
                  <a:lnTo>
                    <a:pt x="461" y="250"/>
                  </a:lnTo>
                  <a:lnTo>
                    <a:pt x="461" y="254"/>
                  </a:lnTo>
                  <a:lnTo>
                    <a:pt x="461" y="255"/>
                  </a:lnTo>
                  <a:lnTo>
                    <a:pt x="459" y="255"/>
                  </a:lnTo>
                  <a:lnTo>
                    <a:pt x="459" y="259"/>
                  </a:lnTo>
                  <a:lnTo>
                    <a:pt x="455" y="259"/>
                  </a:lnTo>
                  <a:lnTo>
                    <a:pt x="454" y="259"/>
                  </a:lnTo>
                  <a:lnTo>
                    <a:pt x="454" y="261"/>
                  </a:lnTo>
                  <a:lnTo>
                    <a:pt x="454" y="264"/>
                  </a:lnTo>
                  <a:lnTo>
                    <a:pt x="450" y="264"/>
                  </a:lnTo>
                  <a:lnTo>
                    <a:pt x="448" y="264"/>
                  </a:lnTo>
                  <a:lnTo>
                    <a:pt x="445" y="264"/>
                  </a:lnTo>
                  <a:lnTo>
                    <a:pt x="445" y="266"/>
                  </a:lnTo>
                  <a:lnTo>
                    <a:pt x="445" y="269"/>
                  </a:lnTo>
                  <a:lnTo>
                    <a:pt x="443" y="269"/>
                  </a:lnTo>
                  <a:lnTo>
                    <a:pt x="443" y="273"/>
                  </a:lnTo>
                  <a:lnTo>
                    <a:pt x="443" y="275"/>
                  </a:lnTo>
                  <a:lnTo>
                    <a:pt x="443" y="278"/>
                  </a:lnTo>
                  <a:lnTo>
                    <a:pt x="440" y="278"/>
                  </a:lnTo>
                  <a:lnTo>
                    <a:pt x="440" y="280"/>
                  </a:lnTo>
                  <a:lnTo>
                    <a:pt x="438" y="280"/>
                  </a:lnTo>
                  <a:lnTo>
                    <a:pt x="438" y="283"/>
                  </a:lnTo>
                  <a:lnTo>
                    <a:pt x="434" y="283"/>
                  </a:lnTo>
                  <a:lnTo>
                    <a:pt x="434" y="285"/>
                  </a:lnTo>
                  <a:lnTo>
                    <a:pt x="433" y="285"/>
                  </a:lnTo>
                  <a:lnTo>
                    <a:pt x="434" y="285"/>
                  </a:lnTo>
                  <a:lnTo>
                    <a:pt x="434" y="289"/>
                  </a:lnTo>
                  <a:lnTo>
                    <a:pt x="433" y="289"/>
                  </a:lnTo>
                  <a:lnTo>
                    <a:pt x="433" y="290"/>
                  </a:lnTo>
                  <a:lnTo>
                    <a:pt x="433" y="294"/>
                  </a:lnTo>
                  <a:lnTo>
                    <a:pt x="429" y="294"/>
                  </a:lnTo>
                  <a:lnTo>
                    <a:pt x="429" y="296"/>
                  </a:lnTo>
                  <a:lnTo>
                    <a:pt x="427" y="296"/>
                  </a:lnTo>
                  <a:lnTo>
                    <a:pt x="429" y="296"/>
                  </a:lnTo>
                  <a:lnTo>
                    <a:pt x="427" y="296"/>
                  </a:lnTo>
                  <a:lnTo>
                    <a:pt x="427" y="299"/>
                  </a:lnTo>
                  <a:lnTo>
                    <a:pt x="429" y="299"/>
                  </a:lnTo>
                  <a:lnTo>
                    <a:pt x="427" y="299"/>
                  </a:lnTo>
                  <a:lnTo>
                    <a:pt x="427" y="301"/>
                  </a:lnTo>
                  <a:lnTo>
                    <a:pt x="429" y="301"/>
                  </a:lnTo>
                  <a:lnTo>
                    <a:pt x="427" y="301"/>
                  </a:lnTo>
                  <a:lnTo>
                    <a:pt x="427" y="304"/>
                  </a:lnTo>
                  <a:lnTo>
                    <a:pt x="427" y="301"/>
                  </a:lnTo>
                  <a:lnTo>
                    <a:pt x="424" y="301"/>
                  </a:lnTo>
                  <a:lnTo>
                    <a:pt x="424" y="304"/>
                  </a:lnTo>
                  <a:lnTo>
                    <a:pt x="424" y="306"/>
                  </a:lnTo>
                  <a:lnTo>
                    <a:pt x="422" y="306"/>
                  </a:lnTo>
                  <a:lnTo>
                    <a:pt x="422" y="310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15"/>
                  </a:lnTo>
                  <a:lnTo>
                    <a:pt x="418" y="317"/>
                  </a:lnTo>
                  <a:lnTo>
                    <a:pt x="422" y="317"/>
                  </a:lnTo>
                  <a:lnTo>
                    <a:pt x="424" y="317"/>
                  </a:lnTo>
                  <a:lnTo>
                    <a:pt x="424" y="320"/>
                  </a:lnTo>
                  <a:lnTo>
                    <a:pt x="424" y="322"/>
                  </a:lnTo>
                  <a:lnTo>
                    <a:pt x="427" y="322"/>
                  </a:lnTo>
                  <a:lnTo>
                    <a:pt x="424" y="322"/>
                  </a:lnTo>
                  <a:lnTo>
                    <a:pt x="427" y="322"/>
                  </a:lnTo>
                  <a:lnTo>
                    <a:pt x="427" y="326"/>
                  </a:lnTo>
                  <a:lnTo>
                    <a:pt x="429" y="326"/>
                  </a:lnTo>
                  <a:lnTo>
                    <a:pt x="429" y="322"/>
                  </a:lnTo>
                  <a:lnTo>
                    <a:pt x="429" y="326"/>
                  </a:lnTo>
                  <a:lnTo>
                    <a:pt x="433" y="326"/>
                  </a:lnTo>
                  <a:lnTo>
                    <a:pt x="433" y="327"/>
                  </a:lnTo>
                  <a:lnTo>
                    <a:pt x="434" y="327"/>
                  </a:lnTo>
                  <a:lnTo>
                    <a:pt x="438" y="327"/>
                  </a:lnTo>
                  <a:lnTo>
                    <a:pt x="434" y="327"/>
                  </a:lnTo>
                  <a:lnTo>
                    <a:pt x="434" y="331"/>
                  </a:lnTo>
                  <a:lnTo>
                    <a:pt x="438" y="331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0" y="336"/>
                  </a:lnTo>
                  <a:lnTo>
                    <a:pt x="438" y="336"/>
                  </a:lnTo>
                  <a:lnTo>
                    <a:pt x="438" y="338"/>
                  </a:lnTo>
                  <a:lnTo>
                    <a:pt x="438" y="341"/>
                  </a:lnTo>
                  <a:lnTo>
                    <a:pt x="434" y="341"/>
                  </a:lnTo>
                  <a:lnTo>
                    <a:pt x="438" y="341"/>
                  </a:lnTo>
                  <a:lnTo>
                    <a:pt x="438" y="343"/>
                  </a:lnTo>
                  <a:lnTo>
                    <a:pt x="438" y="347"/>
                  </a:lnTo>
                  <a:lnTo>
                    <a:pt x="434" y="347"/>
                  </a:lnTo>
                  <a:lnTo>
                    <a:pt x="438" y="347"/>
                  </a:lnTo>
                  <a:lnTo>
                    <a:pt x="438" y="348"/>
                  </a:lnTo>
                  <a:lnTo>
                    <a:pt x="438" y="352"/>
                  </a:lnTo>
                  <a:lnTo>
                    <a:pt x="438" y="354"/>
                  </a:lnTo>
                  <a:lnTo>
                    <a:pt x="438" y="357"/>
                  </a:lnTo>
                  <a:lnTo>
                    <a:pt x="434" y="357"/>
                  </a:lnTo>
                  <a:lnTo>
                    <a:pt x="438" y="357"/>
                  </a:lnTo>
                  <a:lnTo>
                    <a:pt x="434" y="357"/>
                  </a:lnTo>
                  <a:lnTo>
                    <a:pt x="434" y="359"/>
                  </a:lnTo>
                  <a:lnTo>
                    <a:pt x="438" y="359"/>
                  </a:lnTo>
                  <a:lnTo>
                    <a:pt x="434" y="359"/>
                  </a:lnTo>
                  <a:lnTo>
                    <a:pt x="438" y="359"/>
                  </a:lnTo>
                  <a:lnTo>
                    <a:pt x="438" y="362"/>
                  </a:lnTo>
                  <a:lnTo>
                    <a:pt x="434" y="362"/>
                  </a:lnTo>
                  <a:lnTo>
                    <a:pt x="433" y="362"/>
                  </a:lnTo>
                  <a:lnTo>
                    <a:pt x="433" y="364"/>
                  </a:lnTo>
                  <a:lnTo>
                    <a:pt x="429" y="364"/>
                  </a:lnTo>
                  <a:lnTo>
                    <a:pt x="429" y="368"/>
                  </a:lnTo>
                  <a:lnTo>
                    <a:pt x="427" y="368"/>
                  </a:lnTo>
                  <a:lnTo>
                    <a:pt x="427" y="369"/>
                  </a:lnTo>
                  <a:lnTo>
                    <a:pt x="427" y="368"/>
                  </a:lnTo>
                  <a:lnTo>
                    <a:pt x="424" y="368"/>
                  </a:lnTo>
                  <a:lnTo>
                    <a:pt x="424" y="369"/>
                  </a:lnTo>
                  <a:lnTo>
                    <a:pt x="424" y="373"/>
                  </a:lnTo>
                  <a:lnTo>
                    <a:pt x="422" y="373"/>
                  </a:lnTo>
                  <a:lnTo>
                    <a:pt x="422" y="375"/>
                  </a:lnTo>
                  <a:lnTo>
                    <a:pt x="418" y="375"/>
                  </a:lnTo>
                  <a:lnTo>
                    <a:pt x="417" y="375"/>
                  </a:lnTo>
                  <a:lnTo>
                    <a:pt x="413" y="375"/>
                  </a:lnTo>
                  <a:lnTo>
                    <a:pt x="411" y="375"/>
                  </a:lnTo>
                  <a:lnTo>
                    <a:pt x="411" y="378"/>
                  </a:lnTo>
                  <a:lnTo>
                    <a:pt x="411" y="375"/>
                  </a:lnTo>
                  <a:lnTo>
                    <a:pt x="408" y="375"/>
                  </a:lnTo>
                  <a:lnTo>
                    <a:pt x="408" y="378"/>
                  </a:lnTo>
                  <a:lnTo>
                    <a:pt x="406" y="378"/>
                  </a:lnTo>
                  <a:lnTo>
                    <a:pt x="406" y="380"/>
                  </a:lnTo>
                  <a:lnTo>
                    <a:pt x="406" y="383"/>
                  </a:lnTo>
                  <a:lnTo>
                    <a:pt x="403" y="383"/>
                  </a:lnTo>
                  <a:lnTo>
                    <a:pt x="401" y="383"/>
                  </a:lnTo>
                  <a:lnTo>
                    <a:pt x="397" y="383"/>
                  </a:lnTo>
                  <a:lnTo>
                    <a:pt x="396" y="383"/>
                  </a:lnTo>
                  <a:lnTo>
                    <a:pt x="396" y="385"/>
                  </a:lnTo>
                  <a:lnTo>
                    <a:pt x="397" y="385"/>
                  </a:lnTo>
                  <a:lnTo>
                    <a:pt x="397" y="389"/>
                  </a:lnTo>
                  <a:lnTo>
                    <a:pt x="396" y="389"/>
                  </a:lnTo>
                  <a:lnTo>
                    <a:pt x="396" y="385"/>
                  </a:lnTo>
                  <a:lnTo>
                    <a:pt x="396" y="389"/>
                  </a:lnTo>
                  <a:lnTo>
                    <a:pt x="392" y="389"/>
                  </a:lnTo>
                  <a:lnTo>
                    <a:pt x="396" y="389"/>
                  </a:lnTo>
                  <a:lnTo>
                    <a:pt x="392" y="389"/>
                  </a:lnTo>
                  <a:lnTo>
                    <a:pt x="392" y="390"/>
                  </a:lnTo>
                  <a:lnTo>
                    <a:pt x="392" y="389"/>
                  </a:lnTo>
                  <a:lnTo>
                    <a:pt x="390" y="389"/>
                  </a:lnTo>
                  <a:lnTo>
                    <a:pt x="387" y="389"/>
                  </a:lnTo>
                  <a:lnTo>
                    <a:pt x="387" y="390"/>
                  </a:lnTo>
                  <a:lnTo>
                    <a:pt x="387" y="389"/>
                  </a:lnTo>
                  <a:lnTo>
                    <a:pt x="385" y="389"/>
                  </a:lnTo>
                  <a:lnTo>
                    <a:pt x="382" y="389"/>
                  </a:lnTo>
                  <a:lnTo>
                    <a:pt x="380" y="389"/>
                  </a:lnTo>
                  <a:lnTo>
                    <a:pt x="376" y="389"/>
                  </a:lnTo>
                  <a:lnTo>
                    <a:pt x="375" y="389"/>
                  </a:lnTo>
                  <a:lnTo>
                    <a:pt x="375" y="390"/>
                  </a:lnTo>
                  <a:lnTo>
                    <a:pt x="376" y="390"/>
                  </a:lnTo>
                  <a:lnTo>
                    <a:pt x="375" y="390"/>
                  </a:lnTo>
                  <a:lnTo>
                    <a:pt x="376" y="390"/>
                  </a:lnTo>
                  <a:lnTo>
                    <a:pt x="376" y="394"/>
                  </a:lnTo>
                  <a:lnTo>
                    <a:pt x="375" y="394"/>
                  </a:lnTo>
                  <a:lnTo>
                    <a:pt x="375" y="396"/>
                  </a:lnTo>
                  <a:lnTo>
                    <a:pt x="376" y="396"/>
                  </a:lnTo>
                  <a:lnTo>
                    <a:pt x="376" y="399"/>
                  </a:lnTo>
                  <a:lnTo>
                    <a:pt x="376" y="396"/>
                  </a:lnTo>
                  <a:lnTo>
                    <a:pt x="376" y="399"/>
                  </a:lnTo>
                  <a:lnTo>
                    <a:pt x="375" y="399"/>
                  </a:lnTo>
                  <a:lnTo>
                    <a:pt x="375" y="401"/>
                  </a:lnTo>
                  <a:lnTo>
                    <a:pt x="371" y="401"/>
                  </a:lnTo>
                  <a:lnTo>
                    <a:pt x="371" y="404"/>
                  </a:lnTo>
                  <a:lnTo>
                    <a:pt x="369" y="404"/>
                  </a:lnTo>
                  <a:lnTo>
                    <a:pt x="369" y="406"/>
                  </a:lnTo>
                  <a:lnTo>
                    <a:pt x="371" y="406"/>
                  </a:lnTo>
                  <a:lnTo>
                    <a:pt x="369" y="406"/>
                  </a:lnTo>
                  <a:lnTo>
                    <a:pt x="366" y="406"/>
                  </a:lnTo>
                  <a:lnTo>
                    <a:pt x="366" y="410"/>
                  </a:lnTo>
                  <a:lnTo>
                    <a:pt x="366" y="406"/>
                  </a:lnTo>
                  <a:lnTo>
                    <a:pt x="366" y="410"/>
                  </a:lnTo>
                  <a:lnTo>
                    <a:pt x="366" y="411"/>
                  </a:lnTo>
                  <a:lnTo>
                    <a:pt x="364" y="411"/>
                  </a:lnTo>
                  <a:lnTo>
                    <a:pt x="366" y="411"/>
                  </a:lnTo>
                  <a:lnTo>
                    <a:pt x="364" y="411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6" y="417"/>
                  </a:lnTo>
                  <a:lnTo>
                    <a:pt x="369" y="417"/>
                  </a:lnTo>
                  <a:lnTo>
                    <a:pt x="369" y="420"/>
                  </a:lnTo>
                  <a:lnTo>
                    <a:pt x="369" y="422"/>
                  </a:lnTo>
                  <a:lnTo>
                    <a:pt x="369" y="425"/>
                  </a:lnTo>
                  <a:lnTo>
                    <a:pt x="369" y="422"/>
                  </a:lnTo>
                  <a:lnTo>
                    <a:pt x="369" y="425"/>
                  </a:lnTo>
                  <a:lnTo>
                    <a:pt x="366" y="425"/>
                  </a:lnTo>
                  <a:lnTo>
                    <a:pt x="366" y="422"/>
                  </a:lnTo>
                  <a:lnTo>
                    <a:pt x="366" y="425"/>
                  </a:lnTo>
                  <a:lnTo>
                    <a:pt x="364" y="425"/>
                  </a:lnTo>
                  <a:lnTo>
                    <a:pt x="364" y="427"/>
                  </a:lnTo>
                  <a:lnTo>
                    <a:pt x="364" y="431"/>
                  </a:lnTo>
                  <a:lnTo>
                    <a:pt x="364" y="432"/>
                  </a:lnTo>
                  <a:lnTo>
                    <a:pt x="364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64" y="438"/>
                  </a:lnTo>
                  <a:lnTo>
                    <a:pt x="364" y="441"/>
                  </a:lnTo>
                  <a:lnTo>
                    <a:pt x="366" y="441"/>
                  </a:lnTo>
                  <a:lnTo>
                    <a:pt x="364" y="441"/>
                  </a:lnTo>
                  <a:lnTo>
                    <a:pt x="364" y="443"/>
                  </a:lnTo>
                  <a:lnTo>
                    <a:pt x="361" y="443"/>
                  </a:lnTo>
                  <a:lnTo>
                    <a:pt x="359" y="443"/>
                  </a:lnTo>
                  <a:lnTo>
                    <a:pt x="359" y="446"/>
                  </a:lnTo>
                  <a:lnTo>
                    <a:pt x="359" y="443"/>
                  </a:lnTo>
                  <a:lnTo>
                    <a:pt x="359" y="446"/>
                  </a:lnTo>
                  <a:lnTo>
                    <a:pt x="359" y="443"/>
                  </a:lnTo>
                  <a:lnTo>
                    <a:pt x="355" y="443"/>
                  </a:lnTo>
                  <a:lnTo>
                    <a:pt x="354" y="443"/>
                  </a:lnTo>
                  <a:lnTo>
                    <a:pt x="350" y="443"/>
                  </a:lnTo>
                  <a:lnTo>
                    <a:pt x="350" y="446"/>
                  </a:lnTo>
                  <a:lnTo>
                    <a:pt x="350" y="448"/>
                  </a:lnTo>
                  <a:lnTo>
                    <a:pt x="354" y="448"/>
                  </a:lnTo>
                  <a:lnTo>
                    <a:pt x="350" y="448"/>
                  </a:lnTo>
                  <a:lnTo>
                    <a:pt x="354" y="448"/>
                  </a:lnTo>
                  <a:lnTo>
                    <a:pt x="354" y="452"/>
                  </a:lnTo>
                  <a:lnTo>
                    <a:pt x="354" y="453"/>
                  </a:lnTo>
                  <a:lnTo>
                    <a:pt x="354" y="457"/>
                  </a:lnTo>
                  <a:lnTo>
                    <a:pt x="350" y="457"/>
                  </a:lnTo>
                  <a:lnTo>
                    <a:pt x="354" y="457"/>
                  </a:lnTo>
                  <a:lnTo>
                    <a:pt x="350" y="457"/>
                  </a:lnTo>
                  <a:lnTo>
                    <a:pt x="350" y="460"/>
                  </a:lnTo>
                  <a:lnTo>
                    <a:pt x="347" y="460"/>
                  </a:lnTo>
                  <a:lnTo>
                    <a:pt x="347" y="462"/>
                  </a:lnTo>
                  <a:lnTo>
                    <a:pt x="347" y="466"/>
                  </a:lnTo>
                  <a:lnTo>
                    <a:pt x="347" y="462"/>
                  </a:lnTo>
                  <a:lnTo>
                    <a:pt x="345" y="462"/>
                  </a:lnTo>
                  <a:lnTo>
                    <a:pt x="345" y="466"/>
                  </a:lnTo>
                  <a:lnTo>
                    <a:pt x="341" y="466"/>
                  </a:lnTo>
                  <a:lnTo>
                    <a:pt x="340" y="466"/>
                  </a:lnTo>
                  <a:lnTo>
                    <a:pt x="341" y="466"/>
                  </a:lnTo>
                  <a:lnTo>
                    <a:pt x="341" y="467"/>
                  </a:lnTo>
                  <a:lnTo>
                    <a:pt x="340" y="467"/>
                  </a:lnTo>
                  <a:lnTo>
                    <a:pt x="340" y="471"/>
                  </a:lnTo>
                  <a:lnTo>
                    <a:pt x="341" y="471"/>
                  </a:lnTo>
                  <a:lnTo>
                    <a:pt x="341" y="473"/>
                  </a:lnTo>
                  <a:lnTo>
                    <a:pt x="341" y="476"/>
                  </a:lnTo>
                  <a:lnTo>
                    <a:pt x="345" y="476"/>
                  </a:lnTo>
                  <a:lnTo>
                    <a:pt x="347" y="476"/>
                  </a:lnTo>
                  <a:lnTo>
                    <a:pt x="347" y="478"/>
                  </a:lnTo>
                  <a:lnTo>
                    <a:pt x="350" y="478"/>
                  </a:lnTo>
                  <a:lnTo>
                    <a:pt x="354" y="478"/>
                  </a:lnTo>
                  <a:lnTo>
                    <a:pt x="354" y="481"/>
                  </a:lnTo>
                  <a:lnTo>
                    <a:pt x="354" y="478"/>
                  </a:lnTo>
                  <a:lnTo>
                    <a:pt x="355" y="478"/>
                  </a:lnTo>
                  <a:lnTo>
                    <a:pt x="355" y="481"/>
                  </a:lnTo>
                  <a:lnTo>
                    <a:pt x="355" y="478"/>
                  </a:lnTo>
                  <a:lnTo>
                    <a:pt x="355" y="481"/>
                  </a:lnTo>
                  <a:lnTo>
                    <a:pt x="359" y="481"/>
                  </a:lnTo>
                  <a:lnTo>
                    <a:pt x="361" y="481"/>
                  </a:lnTo>
                  <a:lnTo>
                    <a:pt x="364" y="481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9" y="483"/>
                  </a:lnTo>
                  <a:lnTo>
                    <a:pt x="369" y="487"/>
                  </a:lnTo>
                  <a:lnTo>
                    <a:pt x="369" y="488"/>
                  </a:lnTo>
                  <a:lnTo>
                    <a:pt x="369" y="492"/>
                  </a:lnTo>
                  <a:lnTo>
                    <a:pt x="369" y="494"/>
                  </a:lnTo>
                  <a:lnTo>
                    <a:pt x="371" y="494"/>
                  </a:lnTo>
                  <a:lnTo>
                    <a:pt x="371" y="497"/>
                  </a:lnTo>
                  <a:lnTo>
                    <a:pt x="371" y="494"/>
                  </a:lnTo>
                  <a:lnTo>
                    <a:pt x="371" y="497"/>
                  </a:lnTo>
                  <a:lnTo>
                    <a:pt x="375" y="497"/>
                  </a:lnTo>
                  <a:lnTo>
                    <a:pt x="376" y="497"/>
                  </a:lnTo>
                  <a:lnTo>
                    <a:pt x="376" y="499"/>
                  </a:lnTo>
                  <a:lnTo>
                    <a:pt x="380" y="499"/>
                  </a:lnTo>
                  <a:lnTo>
                    <a:pt x="380" y="497"/>
                  </a:lnTo>
                  <a:lnTo>
                    <a:pt x="380" y="499"/>
                  </a:lnTo>
                  <a:lnTo>
                    <a:pt x="382" y="499"/>
                  </a:lnTo>
                  <a:lnTo>
                    <a:pt x="385" y="499"/>
                  </a:lnTo>
                  <a:lnTo>
                    <a:pt x="385" y="502"/>
                  </a:lnTo>
                  <a:lnTo>
                    <a:pt x="385" y="504"/>
                  </a:lnTo>
                  <a:lnTo>
                    <a:pt x="385" y="508"/>
                  </a:lnTo>
                  <a:lnTo>
                    <a:pt x="387" y="508"/>
                  </a:lnTo>
                  <a:lnTo>
                    <a:pt x="387" y="509"/>
                  </a:lnTo>
                  <a:lnTo>
                    <a:pt x="387" y="513"/>
                  </a:lnTo>
                  <a:lnTo>
                    <a:pt x="390" y="513"/>
                  </a:lnTo>
                  <a:lnTo>
                    <a:pt x="387" y="513"/>
                  </a:lnTo>
                  <a:lnTo>
                    <a:pt x="390" y="513"/>
                  </a:lnTo>
                  <a:lnTo>
                    <a:pt x="390" y="515"/>
                  </a:lnTo>
                  <a:lnTo>
                    <a:pt x="390" y="518"/>
                  </a:lnTo>
                  <a:lnTo>
                    <a:pt x="390" y="520"/>
                  </a:lnTo>
                  <a:lnTo>
                    <a:pt x="390" y="523"/>
                  </a:lnTo>
                  <a:lnTo>
                    <a:pt x="387" y="523"/>
                  </a:lnTo>
                  <a:lnTo>
                    <a:pt x="387" y="525"/>
                  </a:lnTo>
                  <a:lnTo>
                    <a:pt x="385" y="525"/>
                  </a:lnTo>
                  <a:lnTo>
                    <a:pt x="385" y="529"/>
                  </a:lnTo>
                  <a:lnTo>
                    <a:pt x="382" y="529"/>
                  </a:lnTo>
                  <a:lnTo>
                    <a:pt x="382" y="530"/>
                  </a:lnTo>
                  <a:lnTo>
                    <a:pt x="382" y="529"/>
                  </a:lnTo>
                  <a:lnTo>
                    <a:pt x="382" y="530"/>
                  </a:lnTo>
                  <a:lnTo>
                    <a:pt x="380" y="530"/>
                  </a:lnTo>
                  <a:lnTo>
                    <a:pt x="380" y="534"/>
                  </a:lnTo>
                  <a:lnTo>
                    <a:pt x="382" y="534"/>
                  </a:lnTo>
                  <a:lnTo>
                    <a:pt x="380" y="534"/>
                  </a:lnTo>
                  <a:lnTo>
                    <a:pt x="380" y="536"/>
                  </a:lnTo>
                  <a:lnTo>
                    <a:pt x="380" y="539"/>
                  </a:lnTo>
                  <a:lnTo>
                    <a:pt x="382" y="539"/>
                  </a:lnTo>
                  <a:lnTo>
                    <a:pt x="382" y="541"/>
                  </a:lnTo>
                  <a:lnTo>
                    <a:pt x="382" y="539"/>
                  </a:lnTo>
                  <a:lnTo>
                    <a:pt x="382" y="541"/>
                  </a:lnTo>
                  <a:lnTo>
                    <a:pt x="382" y="544"/>
                  </a:lnTo>
                  <a:lnTo>
                    <a:pt x="382" y="546"/>
                  </a:lnTo>
                  <a:lnTo>
                    <a:pt x="385" y="546"/>
                  </a:lnTo>
                  <a:lnTo>
                    <a:pt x="385" y="550"/>
                  </a:lnTo>
                  <a:lnTo>
                    <a:pt x="382" y="550"/>
                  </a:lnTo>
                  <a:lnTo>
                    <a:pt x="385" y="550"/>
                  </a:lnTo>
                  <a:lnTo>
                    <a:pt x="387" y="550"/>
                  </a:lnTo>
                  <a:lnTo>
                    <a:pt x="390" y="550"/>
                  </a:lnTo>
                  <a:lnTo>
                    <a:pt x="392" y="550"/>
                  </a:lnTo>
                  <a:lnTo>
                    <a:pt x="392" y="551"/>
                  </a:lnTo>
                  <a:lnTo>
                    <a:pt x="396" y="551"/>
                  </a:lnTo>
                  <a:lnTo>
                    <a:pt x="396" y="555"/>
                  </a:lnTo>
                  <a:lnTo>
                    <a:pt x="397" y="555"/>
                  </a:lnTo>
                  <a:lnTo>
                    <a:pt x="401" y="555"/>
                  </a:lnTo>
                  <a:lnTo>
                    <a:pt x="401" y="557"/>
                  </a:lnTo>
                  <a:lnTo>
                    <a:pt x="403" y="557"/>
                  </a:lnTo>
                  <a:lnTo>
                    <a:pt x="403" y="555"/>
                  </a:lnTo>
                  <a:lnTo>
                    <a:pt x="406" y="555"/>
                  </a:lnTo>
                  <a:lnTo>
                    <a:pt x="408" y="555"/>
                  </a:lnTo>
                  <a:lnTo>
                    <a:pt x="411" y="555"/>
                  </a:lnTo>
                  <a:lnTo>
                    <a:pt x="413" y="555"/>
                  </a:lnTo>
                  <a:lnTo>
                    <a:pt x="413" y="557"/>
                  </a:lnTo>
                  <a:lnTo>
                    <a:pt x="413" y="555"/>
                  </a:lnTo>
                  <a:lnTo>
                    <a:pt x="413" y="557"/>
                  </a:lnTo>
                  <a:lnTo>
                    <a:pt x="413" y="555"/>
                  </a:lnTo>
                  <a:lnTo>
                    <a:pt x="413" y="557"/>
                  </a:lnTo>
                  <a:lnTo>
                    <a:pt x="417" y="557"/>
                  </a:lnTo>
                  <a:lnTo>
                    <a:pt x="413" y="557"/>
                  </a:lnTo>
                  <a:lnTo>
                    <a:pt x="417" y="557"/>
                  </a:lnTo>
                  <a:lnTo>
                    <a:pt x="417" y="560"/>
                  </a:lnTo>
                  <a:lnTo>
                    <a:pt x="418" y="560"/>
                  </a:lnTo>
                  <a:lnTo>
                    <a:pt x="418" y="562"/>
                  </a:lnTo>
                  <a:lnTo>
                    <a:pt x="418" y="560"/>
                  </a:lnTo>
                  <a:lnTo>
                    <a:pt x="418" y="562"/>
                  </a:lnTo>
                  <a:lnTo>
                    <a:pt x="418" y="560"/>
                  </a:lnTo>
                  <a:lnTo>
                    <a:pt x="422" y="560"/>
                  </a:lnTo>
                  <a:lnTo>
                    <a:pt x="422" y="562"/>
                  </a:lnTo>
                  <a:lnTo>
                    <a:pt x="422" y="560"/>
                  </a:lnTo>
                  <a:lnTo>
                    <a:pt x="424" y="560"/>
                  </a:lnTo>
                  <a:lnTo>
                    <a:pt x="424" y="562"/>
                  </a:lnTo>
                  <a:lnTo>
                    <a:pt x="427" y="562"/>
                  </a:lnTo>
                  <a:lnTo>
                    <a:pt x="427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67"/>
                  </a:lnTo>
                  <a:lnTo>
                    <a:pt x="424" y="567"/>
                  </a:lnTo>
                  <a:lnTo>
                    <a:pt x="422" y="567"/>
                  </a:lnTo>
                  <a:lnTo>
                    <a:pt x="422" y="571"/>
                  </a:lnTo>
                  <a:lnTo>
                    <a:pt x="424" y="571"/>
                  </a:lnTo>
                  <a:lnTo>
                    <a:pt x="422" y="571"/>
                  </a:lnTo>
                  <a:lnTo>
                    <a:pt x="424" y="571"/>
                  </a:lnTo>
                  <a:lnTo>
                    <a:pt x="422" y="571"/>
                  </a:lnTo>
                  <a:lnTo>
                    <a:pt x="424" y="571"/>
                  </a:lnTo>
                  <a:lnTo>
                    <a:pt x="422" y="571"/>
                  </a:lnTo>
                  <a:lnTo>
                    <a:pt x="422" y="573"/>
                  </a:lnTo>
                  <a:lnTo>
                    <a:pt x="418" y="573"/>
                  </a:lnTo>
                  <a:lnTo>
                    <a:pt x="418" y="576"/>
                  </a:lnTo>
                  <a:lnTo>
                    <a:pt x="417" y="576"/>
                  </a:lnTo>
                  <a:lnTo>
                    <a:pt x="413" y="576"/>
                  </a:lnTo>
                  <a:lnTo>
                    <a:pt x="413" y="578"/>
                  </a:lnTo>
                  <a:lnTo>
                    <a:pt x="413" y="576"/>
                  </a:lnTo>
                  <a:lnTo>
                    <a:pt x="411" y="576"/>
                  </a:lnTo>
                  <a:lnTo>
                    <a:pt x="411" y="578"/>
                  </a:lnTo>
                  <a:lnTo>
                    <a:pt x="408" y="578"/>
                  </a:lnTo>
                  <a:lnTo>
                    <a:pt x="408" y="581"/>
                  </a:lnTo>
                  <a:lnTo>
                    <a:pt x="406" y="581"/>
                  </a:lnTo>
                  <a:lnTo>
                    <a:pt x="403" y="581"/>
                  </a:lnTo>
                  <a:lnTo>
                    <a:pt x="401" y="581"/>
                  </a:lnTo>
                  <a:lnTo>
                    <a:pt x="397" y="581"/>
                  </a:lnTo>
                  <a:lnTo>
                    <a:pt x="397" y="583"/>
                  </a:lnTo>
                  <a:lnTo>
                    <a:pt x="397" y="587"/>
                  </a:lnTo>
                  <a:lnTo>
                    <a:pt x="396" y="587"/>
                  </a:lnTo>
                  <a:lnTo>
                    <a:pt x="396" y="588"/>
                  </a:lnTo>
                  <a:lnTo>
                    <a:pt x="392" y="588"/>
                  </a:lnTo>
                  <a:lnTo>
                    <a:pt x="392" y="592"/>
                  </a:lnTo>
                  <a:lnTo>
                    <a:pt x="392" y="594"/>
                  </a:lnTo>
                  <a:lnTo>
                    <a:pt x="390" y="594"/>
                  </a:lnTo>
                  <a:lnTo>
                    <a:pt x="390" y="597"/>
                  </a:lnTo>
                  <a:lnTo>
                    <a:pt x="387" y="597"/>
                  </a:lnTo>
                  <a:lnTo>
                    <a:pt x="390" y="597"/>
                  </a:lnTo>
                  <a:lnTo>
                    <a:pt x="387" y="597"/>
                  </a:lnTo>
                  <a:lnTo>
                    <a:pt x="387" y="599"/>
                  </a:lnTo>
                  <a:lnTo>
                    <a:pt x="385" y="599"/>
                  </a:lnTo>
                  <a:lnTo>
                    <a:pt x="385" y="602"/>
                  </a:lnTo>
                  <a:lnTo>
                    <a:pt x="382" y="602"/>
                  </a:lnTo>
                  <a:lnTo>
                    <a:pt x="382" y="604"/>
                  </a:lnTo>
                  <a:lnTo>
                    <a:pt x="380" y="604"/>
                  </a:lnTo>
                  <a:lnTo>
                    <a:pt x="380" y="608"/>
                  </a:lnTo>
                  <a:lnTo>
                    <a:pt x="376" y="608"/>
                  </a:lnTo>
                  <a:lnTo>
                    <a:pt x="376" y="609"/>
                  </a:lnTo>
                  <a:lnTo>
                    <a:pt x="376" y="613"/>
                  </a:lnTo>
                  <a:lnTo>
                    <a:pt x="375" y="613"/>
                  </a:lnTo>
                  <a:lnTo>
                    <a:pt x="375" y="609"/>
                  </a:lnTo>
                  <a:lnTo>
                    <a:pt x="371" y="609"/>
                  </a:lnTo>
                  <a:lnTo>
                    <a:pt x="371" y="613"/>
                  </a:lnTo>
                  <a:lnTo>
                    <a:pt x="369" y="613"/>
                  </a:lnTo>
                  <a:lnTo>
                    <a:pt x="366" y="613"/>
                  </a:lnTo>
                  <a:lnTo>
                    <a:pt x="366" y="609"/>
                  </a:lnTo>
                  <a:lnTo>
                    <a:pt x="364" y="609"/>
                  </a:lnTo>
                  <a:lnTo>
                    <a:pt x="361" y="608"/>
                  </a:lnTo>
                  <a:lnTo>
                    <a:pt x="359" y="604"/>
                  </a:lnTo>
                  <a:lnTo>
                    <a:pt x="355" y="602"/>
                  </a:lnTo>
                  <a:lnTo>
                    <a:pt x="350" y="599"/>
                  </a:lnTo>
                  <a:lnTo>
                    <a:pt x="350" y="597"/>
                  </a:lnTo>
                  <a:lnTo>
                    <a:pt x="350" y="594"/>
                  </a:lnTo>
                  <a:lnTo>
                    <a:pt x="350" y="592"/>
                  </a:lnTo>
                  <a:lnTo>
                    <a:pt x="347" y="592"/>
                  </a:lnTo>
                  <a:lnTo>
                    <a:pt x="347" y="588"/>
                  </a:lnTo>
                  <a:lnTo>
                    <a:pt x="347" y="587"/>
                  </a:lnTo>
                  <a:lnTo>
                    <a:pt x="345" y="587"/>
                  </a:lnTo>
                  <a:lnTo>
                    <a:pt x="345" y="583"/>
                  </a:lnTo>
                  <a:lnTo>
                    <a:pt x="341" y="583"/>
                  </a:lnTo>
                  <a:lnTo>
                    <a:pt x="340" y="583"/>
                  </a:lnTo>
                  <a:lnTo>
                    <a:pt x="340" y="581"/>
                  </a:lnTo>
                  <a:lnTo>
                    <a:pt x="340" y="583"/>
                  </a:lnTo>
                  <a:lnTo>
                    <a:pt x="340" y="581"/>
                  </a:lnTo>
                  <a:lnTo>
                    <a:pt x="336" y="581"/>
                  </a:lnTo>
                  <a:lnTo>
                    <a:pt x="336" y="578"/>
                  </a:lnTo>
                  <a:lnTo>
                    <a:pt x="334" y="578"/>
                  </a:lnTo>
                  <a:lnTo>
                    <a:pt x="331" y="578"/>
                  </a:lnTo>
                  <a:lnTo>
                    <a:pt x="329" y="578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4" y="578"/>
                  </a:lnTo>
                  <a:lnTo>
                    <a:pt x="324" y="576"/>
                  </a:lnTo>
                  <a:lnTo>
                    <a:pt x="320" y="576"/>
                  </a:lnTo>
                  <a:lnTo>
                    <a:pt x="319" y="576"/>
                  </a:lnTo>
                  <a:lnTo>
                    <a:pt x="315" y="576"/>
                  </a:lnTo>
                  <a:lnTo>
                    <a:pt x="313" y="576"/>
                  </a:lnTo>
                  <a:lnTo>
                    <a:pt x="310" y="576"/>
                  </a:lnTo>
                  <a:lnTo>
                    <a:pt x="308" y="576"/>
                  </a:lnTo>
                  <a:lnTo>
                    <a:pt x="305" y="576"/>
                  </a:lnTo>
                  <a:lnTo>
                    <a:pt x="305" y="573"/>
                  </a:lnTo>
                  <a:lnTo>
                    <a:pt x="305" y="571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8" y="571"/>
                  </a:lnTo>
                  <a:lnTo>
                    <a:pt x="298" y="567"/>
                  </a:lnTo>
                  <a:lnTo>
                    <a:pt x="294" y="567"/>
                  </a:lnTo>
                  <a:lnTo>
                    <a:pt x="294" y="565"/>
                  </a:lnTo>
                  <a:lnTo>
                    <a:pt x="294" y="562"/>
                  </a:lnTo>
                  <a:lnTo>
                    <a:pt x="292" y="562"/>
                  </a:lnTo>
                  <a:lnTo>
                    <a:pt x="292" y="560"/>
                  </a:lnTo>
                  <a:lnTo>
                    <a:pt x="289" y="560"/>
                  </a:lnTo>
                  <a:lnTo>
                    <a:pt x="289" y="557"/>
                  </a:lnTo>
                  <a:lnTo>
                    <a:pt x="287" y="557"/>
                  </a:lnTo>
                  <a:lnTo>
                    <a:pt x="287" y="560"/>
                  </a:lnTo>
                  <a:lnTo>
                    <a:pt x="287" y="562"/>
                  </a:lnTo>
                  <a:lnTo>
                    <a:pt x="284" y="562"/>
                  </a:lnTo>
                  <a:lnTo>
                    <a:pt x="284" y="565"/>
                  </a:lnTo>
                  <a:lnTo>
                    <a:pt x="282" y="565"/>
                  </a:lnTo>
                  <a:lnTo>
                    <a:pt x="282" y="562"/>
                  </a:lnTo>
                  <a:lnTo>
                    <a:pt x="278" y="562"/>
                  </a:lnTo>
                  <a:lnTo>
                    <a:pt x="277" y="562"/>
                  </a:lnTo>
                  <a:lnTo>
                    <a:pt x="277" y="560"/>
                  </a:lnTo>
                  <a:lnTo>
                    <a:pt x="273" y="560"/>
                  </a:lnTo>
                  <a:lnTo>
                    <a:pt x="271" y="560"/>
                  </a:lnTo>
                  <a:lnTo>
                    <a:pt x="273" y="557"/>
                  </a:lnTo>
                  <a:lnTo>
                    <a:pt x="271" y="557"/>
                  </a:lnTo>
                  <a:lnTo>
                    <a:pt x="268" y="557"/>
                  </a:lnTo>
                  <a:lnTo>
                    <a:pt x="266" y="557"/>
                  </a:lnTo>
                  <a:lnTo>
                    <a:pt x="263" y="557"/>
                  </a:lnTo>
                  <a:lnTo>
                    <a:pt x="263" y="555"/>
                  </a:lnTo>
                  <a:lnTo>
                    <a:pt x="263" y="551"/>
                  </a:lnTo>
                  <a:lnTo>
                    <a:pt x="263" y="550"/>
                  </a:lnTo>
                  <a:lnTo>
                    <a:pt x="261" y="550"/>
                  </a:lnTo>
                  <a:lnTo>
                    <a:pt x="257" y="550"/>
                  </a:lnTo>
                  <a:lnTo>
                    <a:pt x="261" y="550"/>
                  </a:lnTo>
                  <a:lnTo>
                    <a:pt x="261" y="546"/>
                  </a:lnTo>
                  <a:lnTo>
                    <a:pt x="257" y="546"/>
                  </a:lnTo>
                  <a:lnTo>
                    <a:pt x="257" y="544"/>
                  </a:lnTo>
                  <a:lnTo>
                    <a:pt x="256" y="544"/>
                  </a:lnTo>
                  <a:lnTo>
                    <a:pt x="256" y="541"/>
                  </a:lnTo>
                  <a:lnTo>
                    <a:pt x="256" y="544"/>
                  </a:lnTo>
                  <a:lnTo>
                    <a:pt x="256" y="541"/>
                  </a:lnTo>
                  <a:lnTo>
                    <a:pt x="252" y="541"/>
                  </a:lnTo>
                  <a:lnTo>
                    <a:pt x="256" y="541"/>
                  </a:lnTo>
                  <a:lnTo>
                    <a:pt x="256" y="539"/>
                  </a:lnTo>
                  <a:lnTo>
                    <a:pt x="252" y="539"/>
                  </a:lnTo>
                  <a:lnTo>
                    <a:pt x="256" y="539"/>
                  </a:lnTo>
                  <a:lnTo>
                    <a:pt x="256" y="536"/>
                  </a:lnTo>
                  <a:lnTo>
                    <a:pt x="252" y="536"/>
                  </a:lnTo>
                  <a:lnTo>
                    <a:pt x="250" y="536"/>
                  </a:lnTo>
                  <a:lnTo>
                    <a:pt x="250" y="534"/>
                  </a:lnTo>
                  <a:lnTo>
                    <a:pt x="252" y="534"/>
                  </a:lnTo>
                  <a:lnTo>
                    <a:pt x="252" y="530"/>
                  </a:lnTo>
                  <a:lnTo>
                    <a:pt x="250" y="530"/>
                  </a:lnTo>
                  <a:lnTo>
                    <a:pt x="247" y="530"/>
                  </a:lnTo>
                  <a:lnTo>
                    <a:pt x="245" y="530"/>
                  </a:lnTo>
                  <a:lnTo>
                    <a:pt x="245" y="529"/>
                  </a:lnTo>
                  <a:lnTo>
                    <a:pt x="245" y="530"/>
                  </a:lnTo>
                  <a:lnTo>
                    <a:pt x="245" y="529"/>
                  </a:lnTo>
                  <a:lnTo>
                    <a:pt x="242" y="529"/>
                  </a:lnTo>
                  <a:lnTo>
                    <a:pt x="242" y="525"/>
                  </a:lnTo>
                  <a:lnTo>
                    <a:pt x="245" y="525"/>
                  </a:lnTo>
                  <a:lnTo>
                    <a:pt x="242" y="525"/>
                  </a:lnTo>
                  <a:lnTo>
                    <a:pt x="242" y="523"/>
                  </a:lnTo>
                  <a:lnTo>
                    <a:pt x="240" y="523"/>
                  </a:lnTo>
                  <a:lnTo>
                    <a:pt x="236" y="523"/>
                  </a:lnTo>
                  <a:lnTo>
                    <a:pt x="236" y="520"/>
                  </a:lnTo>
                  <a:lnTo>
                    <a:pt x="235" y="520"/>
                  </a:lnTo>
                  <a:lnTo>
                    <a:pt x="235" y="518"/>
                  </a:lnTo>
                  <a:lnTo>
                    <a:pt x="231" y="518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09"/>
                  </a:lnTo>
                  <a:lnTo>
                    <a:pt x="226" y="509"/>
                  </a:lnTo>
                  <a:lnTo>
                    <a:pt x="224" y="509"/>
                  </a:lnTo>
                  <a:lnTo>
                    <a:pt x="221" y="509"/>
                  </a:lnTo>
                  <a:lnTo>
                    <a:pt x="219" y="509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8"/>
                  </a:lnTo>
                  <a:lnTo>
                    <a:pt x="219" y="520"/>
                  </a:lnTo>
                  <a:lnTo>
                    <a:pt x="219" y="523"/>
                  </a:lnTo>
                  <a:lnTo>
                    <a:pt x="215" y="523"/>
                  </a:lnTo>
                  <a:lnTo>
                    <a:pt x="214" y="523"/>
                  </a:lnTo>
                  <a:lnTo>
                    <a:pt x="215" y="520"/>
                  </a:lnTo>
                  <a:lnTo>
                    <a:pt x="214" y="520"/>
                  </a:lnTo>
                  <a:lnTo>
                    <a:pt x="214" y="523"/>
                  </a:lnTo>
                  <a:lnTo>
                    <a:pt x="210" y="523"/>
                  </a:lnTo>
                  <a:lnTo>
                    <a:pt x="210" y="520"/>
                  </a:lnTo>
                  <a:lnTo>
                    <a:pt x="210" y="523"/>
                  </a:lnTo>
                  <a:lnTo>
                    <a:pt x="210" y="525"/>
                  </a:lnTo>
                  <a:lnTo>
                    <a:pt x="208" y="525"/>
                  </a:lnTo>
                  <a:lnTo>
                    <a:pt x="208" y="529"/>
                  </a:lnTo>
                  <a:lnTo>
                    <a:pt x="205" y="529"/>
                  </a:lnTo>
                  <a:lnTo>
                    <a:pt x="203" y="529"/>
                  </a:lnTo>
                  <a:lnTo>
                    <a:pt x="199" y="529"/>
                  </a:lnTo>
                  <a:lnTo>
                    <a:pt x="199" y="530"/>
                  </a:lnTo>
                  <a:lnTo>
                    <a:pt x="199" y="534"/>
                  </a:lnTo>
                  <a:lnTo>
                    <a:pt x="198" y="534"/>
                  </a:lnTo>
                  <a:lnTo>
                    <a:pt x="194" y="534"/>
                  </a:lnTo>
                  <a:lnTo>
                    <a:pt x="194" y="536"/>
                  </a:lnTo>
                  <a:lnTo>
                    <a:pt x="192" y="536"/>
                  </a:lnTo>
                  <a:lnTo>
                    <a:pt x="189" y="536"/>
                  </a:lnTo>
                  <a:lnTo>
                    <a:pt x="187" y="536"/>
                  </a:lnTo>
                  <a:lnTo>
                    <a:pt x="184" y="536"/>
                  </a:lnTo>
                  <a:lnTo>
                    <a:pt x="182" y="536"/>
                  </a:lnTo>
                  <a:lnTo>
                    <a:pt x="178" y="536"/>
                  </a:lnTo>
                  <a:lnTo>
                    <a:pt x="178" y="534"/>
                  </a:lnTo>
                  <a:lnTo>
                    <a:pt x="178" y="530"/>
                  </a:lnTo>
                  <a:lnTo>
                    <a:pt x="178" y="529"/>
                  </a:lnTo>
                  <a:lnTo>
                    <a:pt x="178" y="525"/>
                  </a:lnTo>
                  <a:lnTo>
                    <a:pt x="178" y="523"/>
                  </a:lnTo>
                  <a:lnTo>
                    <a:pt x="178" y="520"/>
                  </a:lnTo>
                  <a:lnTo>
                    <a:pt x="178" y="518"/>
                  </a:lnTo>
                  <a:lnTo>
                    <a:pt x="178" y="515"/>
                  </a:lnTo>
                  <a:lnTo>
                    <a:pt x="182" y="515"/>
                  </a:lnTo>
                  <a:lnTo>
                    <a:pt x="182" y="513"/>
                  </a:lnTo>
                  <a:lnTo>
                    <a:pt x="182" y="509"/>
                  </a:lnTo>
                  <a:lnTo>
                    <a:pt x="178" y="509"/>
                  </a:lnTo>
                  <a:lnTo>
                    <a:pt x="178" y="508"/>
                  </a:lnTo>
                  <a:lnTo>
                    <a:pt x="178" y="504"/>
                  </a:lnTo>
                  <a:lnTo>
                    <a:pt x="177" y="504"/>
                  </a:lnTo>
                  <a:lnTo>
                    <a:pt x="178" y="504"/>
                  </a:lnTo>
                  <a:lnTo>
                    <a:pt x="177" y="504"/>
                  </a:lnTo>
                  <a:lnTo>
                    <a:pt x="177" y="502"/>
                  </a:lnTo>
                  <a:lnTo>
                    <a:pt x="173" y="502"/>
                  </a:lnTo>
                  <a:lnTo>
                    <a:pt x="173" y="499"/>
                  </a:lnTo>
                  <a:lnTo>
                    <a:pt x="171" y="499"/>
                  </a:lnTo>
                  <a:lnTo>
                    <a:pt x="171" y="502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6" y="497"/>
                  </a:lnTo>
                  <a:lnTo>
                    <a:pt x="163" y="494"/>
                  </a:lnTo>
                  <a:lnTo>
                    <a:pt x="166" y="494"/>
                  </a:lnTo>
                  <a:lnTo>
                    <a:pt x="166" y="492"/>
                  </a:lnTo>
                  <a:lnTo>
                    <a:pt x="163" y="492"/>
                  </a:lnTo>
                  <a:lnTo>
                    <a:pt x="159" y="492"/>
                  </a:lnTo>
                  <a:lnTo>
                    <a:pt x="159" y="488"/>
                  </a:lnTo>
                  <a:lnTo>
                    <a:pt x="163" y="488"/>
                  </a:lnTo>
                  <a:lnTo>
                    <a:pt x="159" y="488"/>
                  </a:lnTo>
                  <a:lnTo>
                    <a:pt x="159" y="487"/>
                  </a:lnTo>
                  <a:lnTo>
                    <a:pt x="159" y="483"/>
                  </a:lnTo>
                  <a:lnTo>
                    <a:pt x="157" y="483"/>
                  </a:lnTo>
                  <a:lnTo>
                    <a:pt x="154" y="483"/>
                  </a:lnTo>
                  <a:lnTo>
                    <a:pt x="154" y="481"/>
                  </a:lnTo>
                  <a:lnTo>
                    <a:pt x="152" y="481"/>
                  </a:lnTo>
                  <a:lnTo>
                    <a:pt x="152" y="483"/>
                  </a:lnTo>
                  <a:lnTo>
                    <a:pt x="152" y="481"/>
                  </a:lnTo>
                  <a:lnTo>
                    <a:pt x="149" y="481"/>
                  </a:lnTo>
                  <a:lnTo>
                    <a:pt x="152" y="481"/>
                  </a:lnTo>
                  <a:lnTo>
                    <a:pt x="149" y="481"/>
                  </a:lnTo>
                  <a:lnTo>
                    <a:pt x="152" y="481"/>
                  </a:lnTo>
                  <a:lnTo>
                    <a:pt x="152" y="478"/>
                  </a:lnTo>
                  <a:lnTo>
                    <a:pt x="149" y="478"/>
                  </a:lnTo>
                  <a:lnTo>
                    <a:pt x="147" y="478"/>
                  </a:lnTo>
                  <a:lnTo>
                    <a:pt x="147" y="476"/>
                  </a:lnTo>
                  <a:lnTo>
                    <a:pt x="143" y="476"/>
                  </a:lnTo>
                  <a:lnTo>
                    <a:pt x="142" y="476"/>
                  </a:lnTo>
                  <a:lnTo>
                    <a:pt x="142" y="473"/>
                  </a:lnTo>
                  <a:lnTo>
                    <a:pt x="138" y="471"/>
                  </a:lnTo>
                  <a:lnTo>
                    <a:pt x="138" y="473"/>
                  </a:lnTo>
                  <a:lnTo>
                    <a:pt x="136" y="473"/>
                  </a:lnTo>
                  <a:lnTo>
                    <a:pt x="136" y="471"/>
                  </a:lnTo>
                  <a:lnTo>
                    <a:pt x="136" y="473"/>
                  </a:lnTo>
                  <a:lnTo>
                    <a:pt x="136" y="471"/>
                  </a:lnTo>
                  <a:lnTo>
                    <a:pt x="133" y="471"/>
                  </a:lnTo>
                  <a:lnTo>
                    <a:pt x="133" y="467"/>
                  </a:lnTo>
                  <a:lnTo>
                    <a:pt x="136" y="467"/>
                  </a:lnTo>
                  <a:lnTo>
                    <a:pt x="133" y="467"/>
                  </a:lnTo>
                  <a:lnTo>
                    <a:pt x="133" y="466"/>
                  </a:lnTo>
                  <a:lnTo>
                    <a:pt x="131" y="466"/>
                  </a:lnTo>
                  <a:lnTo>
                    <a:pt x="128" y="466"/>
                  </a:lnTo>
                  <a:lnTo>
                    <a:pt x="131" y="462"/>
                  </a:lnTo>
                  <a:lnTo>
                    <a:pt x="128" y="460"/>
                  </a:lnTo>
                  <a:lnTo>
                    <a:pt x="126" y="460"/>
                  </a:lnTo>
                  <a:lnTo>
                    <a:pt x="126" y="462"/>
                  </a:lnTo>
                  <a:lnTo>
                    <a:pt x="126" y="460"/>
                  </a:lnTo>
                  <a:lnTo>
                    <a:pt x="122" y="460"/>
                  </a:lnTo>
                  <a:lnTo>
                    <a:pt x="122" y="457"/>
                  </a:lnTo>
                  <a:lnTo>
                    <a:pt x="121" y="457"/>
                  </a:lnTo>
                  <a:lnTo>
                    <a:pt x="117" y="453"/>
                  </a:lnTo>
                  <a:lnTo>
                    <a:pt x="121" y="453"/>
                  </a:lnTo>
                  <a:lnTo>
                    <a:pt x="121" y="452"/>
                  </a:lnTo>
                  <a:lnTo>
                    <a:pt x="117" y="452"/>
                  </a:lnTo>
                  <a:lnTo>
                    <a:pt x="115" y="452"/>
                  </a:lnTo>
                  <a:lnTo>
                    <a:pt x="115" y="448"/>
                  </a:lnTo>
                  <a:lnTo>
                    <a:pt x="112" y="448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2" y="446"/>
                  </a:lnTo>
                  <a:lnTo>
                    <a:pt x="110" y="446"/>
                  </a:lnTo>
                  <a:lnTo>
                    <a:pt x="110" y="443"/>
                  </a:lnTo>
                  <a:lnTo>
                    <a:pt x="107" y="441"/>
                  </a:lnTo>
                  <a:lnTo>
                    <a:pt x="105" y="441"/>
                  </a:lnTo>
                  <a:lnTo>
                    <a:pt x="107" y="441"/>
                  </a:lnTo>
                  <a:lnTo>
                    <a:pt x="107" y="438"/>
                  </a:lnTo>
                  <a:lnTo>
                    <a:pt x="107" y="441"/>
                  </a:lnTo>
                  <a:lnTo>
                    <a:pt x="107" y="438"/>
                  </a:lnTo>
                  <a:lnTo>
                    <a:pt x="105" y="438"/>
                  </a:lnTo>
                  <a:lnTo>
                    <a:pt x="101" y="438"/>
                  </a:lnTo>
                  <a:lnTo>
                    <a:pt x="101" y="436"/>
                  </a:lnTo>
                  <a:lnTo>
                    <a:pt x="100" y="436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4" y="432"/>
                  </a:lnTo>
                  <a:lnTo>
                    <a:pt x="94" y="431"/>
                  </a:lnTo>
                  <a:lnTo>
                    <a:pt x="91" y="431"/>
                  </a:lnTo>
                  <a:lnTo>
                    <a:pt x="91" y="427"/>
                  </a:lnTo>
                  <a:lnTo>
                    <a:pt x="89" y="427"/>
                  </a:lnTo>
                  <a:lnTo>
                    <a:pt x="86" y="427"/>
                  </a:lnTo>
                  <a:lnTo>
                    <a:pt x="84" y="427"/>
                  </a:lnTo>
                  <a:lnTo>
                    <a:pt x="80" y="427"/>
                  </a:lnTo>
                  <a:lnTo>
                    <a:pt x="80" y="431"/>
                  </a:lnTo>
                  <a:lnTo>
                    <a:pt x="79" y="431"/>
                  </a:lnTo>
                  <a:lnTo>
                    <a:pt x="80" y="427"/>
                  </a:lnTo>
                  <a:lnTo>
                    <a:pt x="79" y="427"/>
                  </a:lnTo>
                  <a:lnTo>
                    <a:pt x="79" y="431"/>
                  </a:lnTo>
                  <a:lnTo>
                    <a:pt x="79" y="427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0" y="427"/>
                  </a:lnTo>
                  <a:lnTo>
                    <a:pt x="70" y="425"/>
                  </a:lnTo>
                  <a:lnTo>
                    <a:pt x="68" y="427"/>
                  </a:lnTo>
                  <a:lnTo>
                    <a:pt x="65" y="427"/>
                  </a:lnTo>
                  <a:lnTo>
                    <a:pt x="63" y="427"/>
                  </a:lnTo>
                  <a:lnTo>
                    <a:pt x="63" y="425"/>
                  </a:lnTo>
                  <a:lnTo>
                    <a:pt x="59" y="427"/>
                  </a:lnTo>
                  <a:lnTo>
                    <a:pt x="59" y="431"/>
                  </a:lnTo>
                  <a:lnTo>
                    <a:pt x="58" y="431"/>
                  </a:lnTo>
                  <a:lnTo>
                    <a:pt x="58" y="432"/>
                  </a:lnTo>
                  <a:lnTo>
                    <a:pt x="54" y="432"/>
                  </a:lnTo>
                  <a:lnTo>
                    <a:pt x="54" y="436"/>
                  </a:lnTo>
                  <a:lnTo>
                    <a:pt x="52" y="436"/>
                  </a:lnTo>
                  <a:lnTo>
                    <a:pt x="52" y="438"/>
                  </a:lnTo>
                  <a:lnTo>
                    <a:pt x="49" y="438"/>
                  </a:lnTo>
                  <a:lnTo>
                    <a:pt x="52" y="438"/>
                  </a:lnTo>
                  <a:lnTo>
                    <a:pt x="49" y="441"/>
                  </a:lnTo>
                  <a:lnTo>
                    <a:pt x="52" y="441"/>
                  </a:lnTo>
                  <a:lnTo>
                    <a:pt x="49" y="441"/>
                  </a:lnTo>
                  <a:lnTo>
                    <a:pt x="52" y="441"/>
                  </a:lnTo>
                  <a:lnTo>
                    <a:pt x="52" y="443"/>
                  </a:lnTo>
                  <a:lnTo>
                    <a:pt x="49" y="443"/>
                  </a:lnTo>
                  <a:lnTo>
                    <a:pt x="52" y="443"/>
                  </a:lnTo>
                  <a:lnTo>
                    <a:pt x="49" y="443"/>
                  </a:lnTo>
                  <a:lnTo>
                    <a:pt x="49" y="446"/>
                  </a:lnTo>
                  <a:lnTo>
                    <a:pt x="47" y="446"/>
                  </a:lnTo>
                  <a:lnTo>
                    <a:pt x="47" y="448"/>
                  </a:lnTo>
                  <a:lnTo>
                    <a:pt x="44" y="448"/>
                  </a:lnTo>
                  <a:lnTo>
                    <a:pt x="42" y="448"/>
                  </a:lnTo>
                  <a:lnTo>
                    <a:pt x="42" y="446"/>
                  </a:lnTo>
                  <a:lnTo>
                    <a:pt x="38" y="446"/>
                  </a:lnTo>
                  <a:lnTo>
                    <a:pt x="38" y="448"/>
                  </a:lnTo>
                  <a:lnTo>
                    <a:pt x="37" y="448"/>
                  </a:lnTo>
                  <a:lnTo>
                    <a:pt x="37" y="446"/>
                  </a:lnTo>
                  <a:lnTo>
                    <a:pt x="33" y="446"/>
                  </a:lnTo>
                  <a:lnTo>
                    <a:pt x="31" y="448"/>
                  </a:lnTo>
                  <a:lnTo>
                    <a:pt x="31" y="446"/>
                  </a:lnTo>
                  <a:lnTo>
                    <a:pt x="28" y="446"/>
                  </a:lnTo>
                  <a:lnTo>
                    <a:pt x="28" y="448"/>
                  </a:lnTo>
                  <a:lnTo>
                    <a:pt x="26" y="448"/>
                  </a:lnTo>
                  <a:lnTo>
                    <a:pt x="26" y="452"/>
                  </a:lnTo>
                  <a:lnTo>
                    <a:pt x="23" y="448"/>
                  </a:lnTo>
                  <a:lnTo>
                    <a:pt x="23" y="452"/>
                  </a:lnTo>
                  <a:lnTo>
                    <a:pt x="23" y="448"/>
                  </a:lnTo>
                  <a:lnTo>
                    <a:pt x="23" y="446"/>
                  </a:lnTo>
                  <a:lnTo>
                    <a:pt x="21" y="446"/>
                  </a:lnTo>
                  <a:lnTo>
                    <a:pt x="17" y="446"/>
                  </a:lnTo>
                  <a:lnTo>
                    <a:pt x="16" y="446"/>
                  </a:lnTo>
                  <a:lnTo>
                    <a:pt x="16" y="448"/>
                  </a:lnTo>
                  <a:lnTo>
                    <a:pt x="12" y="448"/>
                  </a:lnTo>
                  <a:lnTo>
                    <a:pt x="10" y="448"/>
                  </a:lnTo>
                  <a:lnTo>
                    <a:pt x="10" y="446"/>
                  </a:lnTo>
                  <a:lnTo>
                    <a:pt x="7" y="446"/>
                  </a:lnTo>
                  <a:lnTo>
                    <a:pt x="7" y="443"/>
                  </a:lnTo>
                  <a:lnTo>
                    <a:pt x="7" y="441"/>
                  </a:lnTo>
                  <a:lnTo>
                    <a:pt x="5" y="438"/>
                  </a:lnTo>
                  <a:lnTo>
                    <a:pt x="2" y="438"/>
                  </a:lnTo>
                  <a:lnTo>
                    <a:pt x="0" y="438"/>
                  </a:lnTo>
                  <a:lnTo>
                    <a:pt x="0" y="436"/>
                  </a:lnTo>
                  <a:lnTo>
                    <a:pt x="2" y="436"/>
                  </a:lnTo>
                  <a:lnTo>
                    <a:pt x="5" y="436"/>
                  </a:lnTo>
                  <a:lnTo>
                    <a:pt x="7" y="436"/>
                  </a:lnTo>
                  <a:lnTo>
                    <a:pt x="10" y="436"/>
                  </a:lnTo>
                  <a:lnTo>
                    <a:pt x="12" y="432"/>
                  </a:lnTo>
                  <a:lnTo>
                    <a:pt x="16" y="431"/>
                  </a:lnTo>
                  <a:lnTo>
                    <a:pt x="17" y="427"/>
                  </a:lnTo>
                  <a:lnTo>
                    <a:pt x="21" y="427"/>
                  </a:lnTo>
                  <a:lnTo>
                    <a:pt x="21" y="425"/>
                  </a:lnTo>
                  <a:lnTo>
                    <a:pt x="21" y="422"/>
                  </a:lnTo>
                  <a:lnTo>
                    <a:pt x="23" y="422"/>
                  </a:lnTo>
                  <a:lnTo>
                    <a:pt x="23" y="420"/>
                  </a:lnTo>
                  <a:lnTo>
                    <a:pt x="26" y="420"/>
                  </a:lnTo>
                  <a:lnTo>
                    <a:pt x="28" y="420"/>
                  </a:lnTo>
                  <a:lnTo>
                    <a:pt x="31" y="417"/>
                  </a:lnTo>
                  <a:lnTo>
                    <a:pt x="31" y="415"/>
                  </a:lnTo>
                  <a:lnTo>
                    <a:pt x="33" y="415"/>
                  </a:lnTo>
                  <a:lnTo>
                    <a:pt x="33" y="411"/>
                  </a:lnTo>
                  <a:lnTo>
                    <a:pt x="33" y="410"/>
                  </a:lnTo>
                  <a:lnTo>
                    <a:pt x="33" y="406"/>
                  </a:lnTo>
                  <a:lnTo>
                    <a:pt x="33" y="404"/>
                  </a:lnTo>
                  <a:lnTo>
                    <a:pt x="33" y="401"/>
                  </a:lnTo>
                  <a:lnTo>
                    <a:pt x="37" y="399"/>
                  </a:lnTo>
                  <a:lnTo>
                    <a:pt x="38" y="396"/>
                  </a:lnTo>
                  <a:lnTo>
                    <a:pt x="42" y="394"/>
                  </a:lnTo>
                  <a:lnTo>
                    <a:pt x="44" y="394"/>
                  </a:lnTo>
                  <a:lnTo>
                    <a:pt x="47" y="394"/>
                  </a:lnTo>
                  <a:lnTo>
                    <a:pt x="49" y="394"/>
                  </a:lnTo>
                  <a:lnTo>
                    <a:pt x="54" y="390"/>
                  </a:lnTo>
                  <a:lnTo>
                    <a:pt x="58" y="390"/>
                  </a:lnTo>
                  <a:lnTo>
                    <a:pt x="58" y="389"/>
                  </a:lnTo>
                  <a:lnTo>
                    <a:pt x="59" y="389"/>
                  </a:lnTo>
                  <a:lnTo>
                    <a:pt x="59" y="385"/>
                  </a:lnTo>
                  <a:lnTo>
                    <a:pt x="65" y="383"/>
                  </a:lnTo>
                  <a:lnTo>
                    <a:pt x="65" y="380"/>
                  </a:lnTo>
                  <a:lnTo>
                    <a:pt x="68" y="380"/>
                  </a:lnTo>
                  <a:lnTo>
                    <a:pt x="68" y="378"/>
                  </a:lnTo>
                  <a:lnTo>
                    <a:pt x="70" y="378"/>
                  </a:lnTo>
                  <a:lnTo>
                    <a:pt x="70" y="375"/>
                  </a:lnTo>
                  <a:lnTo>
                    <a:pt x="73" y="373"/>
                  </a:lnTo>
                  <a:lnTo>
                    <a:pt x="75" y="369"/>
                  </a:lnTo>
                  <a:lnTo>
                    <a:pt x="79" y="368"/>
                  </a:lnTo>
                  <a:lnTo>
                    <a:pt x="80" y="364"/>
                  </a:lnTo>
                  <a:lnTo>
                    <a:pt x="84" y="362"/>
                  </a:lnTo>
                  <a:lnTo>
                    <a:pt x="86" y="362"/>
                  </a:lnTo>
                  <a:lnTo>
                    <a:pt x="89" y="359"/>
                  </a:lnTo>
                  <a:lnTo>
                    <a:pt x="91" y="357"/>
                  </a:lnTo>
                  <a:lnTo>
                    <a:pt x="94" y="354"/>
                  </a:lnTo>
                  <a:lnTo>
                    <a:pt x="94" y="352"/>
                  </a:lnTo>
                  <a:lnTo>
                    <a:pt x="94" y="348"/>
                  </a:lnTo>
                  <a:lnTo>
                    <a:pt x="96" y="347"/>
                  </a:lnTo>
                  <a:lnTo>
                    <a:pt x="100" y="347"/>
                  </a:lnTo>
                  <a:lnTo>
                    <a:pt x="101" y="347"/>
                  </a:lnTo>
                  <a:lnTo>
                    <a:pt x="101" y="343"/>
                  </a:lnTo>
                  <a:lnTo>
                    <a:pt x="105" y="343"/>
                  </a:lnTo>
                  <a:lnTo>
                    <a:pt x="105" y="341"/>
                  </a:lnTo>
                  <a:lnTo>
                    <a:pt x="107" y="338"/>
                  </a:lnTo>
                  <a:lnTo>
                    <a:pt x="107" y="336"/>
                  </a:lnTo>
                  <a:lnTo>
                    <a:pt x="107" y="333"/>
                  </a:lnTo>
                  <a:lnTo>
                    <a:pt x="107" y="331"/>
                  </a:lnTo>
                  <a:lnTo>
                    <a:pt x="110" y="331"/>
                  </a:lnTo>
                  <a:lnTo>
                    <a:pt x="110" y="327"/>
                  </a:lnTo>
                  <a:lnTo>
                    <a:pt x="112" y="322"/>
                  </a:lnTo>
                  <a:lnTo>
                    <a:pt x="112" y="320"/>
                  </a:lnTo>
                  <a:lnTo>
                    <a:pt x="115" y="320"/>
                  </a:lnTo>
                  <a:lnTo>
                    <a:pt x="117" y="320"/>
                  </a:lnTo>
                  <a:lnTo>
                    <a:pt x="121" y="320"/>
                  </a:lnTo>
                  <a:lnTo>
                    <a:pt x="121" y="317"/>
                  </a:lnTo>
                  <a:lnTo>
                    <a:pt x="122" y="317"/>
                  </a:lnTo>
                  <a:lnTo>
                    <a:pt x="128" y="315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1"/>
                  </a:lnTo>
                  <a:lnTo>
                    <a:pt x="133" y="310"/>
                  </a:lnTo>
                  <a:lnTo>
                    <a:pt x="136" y="310"/>
                  </a:lnTo>
                  <a:lnTo>
                    <a:pt x="136" y="306"/>
                  </a:lnTo>
                  <a:lnTo>
                    <a:pt x="133" y="306"/>
                  </a:lnTo>
                  <a:lnTo>
                    <a:pt x="133" y="304"/>
                  </a:lnTo>
                  <a:lnTo>
                    <a:pt x="136" y="301"/>
                  </a:lnTo>
                  <a:lnTo>
                    <a:pt x="138" y="301"/>
                  </a:lnTo>
                  <a:lnTo>
                    <a:pt x="142" y="301"/>
                  </a:lnTo>
                  <a:lnTo>
                    <a:pt x="142" y="299"/>
                  </a:lnTo>
                  <a:lnTo>
                    <a:pt x="143" y="299"/>
                  </a:lnTo>
                  <a:lnTo>
                    <a:pt x="143" y="296"/>
                  </a:lnTo>
                  <a:lnTo>
                    <a:pt x="147" y="296"/>
                  </a:lnTo>
                  <a:lnTo>
                    <a:pt x="147" y="294"/>
                  </a:lnTo>
                  <a:lnTo>
                    <a:pt x="147" y="290"/>
                  </a:lnTo>
                  <a:lnTo>
                    <a:pt x="147" y="289"/>
                  </a:lnTo>
                  <a:lnTo>
                    <a:pt x="147" y="285"/>
                  </a:lnTo>
                  <a:lnTo>
                    <a:pt x="147" y="283"/>
                  </a:lnTo>
                  <a:lnTo>
                    <a:pt x="149" y="283"/>
                  </a:lnTo>
                  <a:lnTo>
                    <a:pt x="152" y="283"/>
                  </a:lnTo>
                  <a:lnTo>
                    <a:pt x="154" y="283"/>
                  </a:lnTo>
                  <a:lnTo>
                    <a:pt x="157" y="280"/>
                  </a:lnTo>
                  <a:lnTo>
                    <a:pt x="159" y="280"/>
                  </a:lnTo>
                  <a:lnTo>
                    <a:pt x="159" y="278"/>
                  </a:lnTo>
                  <a:lnTo>
                    <a:pt x="163" y="278"/>
                  </a:lnTo>
                  <a:lnTo>
                    <a:pt x="163" y="275"/>
                  </a:lnTo>
                  <a:lnTo>
                    <a:pt x="166" y="275"/>
                  </a:lnTo>
                  <a:lnTo>
                    <a:pt x="166" y="273"/>
                  </a:lnTo>
                  <a:lnTo>
                    <a:pt x="168" y="273"/>
                  </a:lnTo>
                  <a:lnTo>
                    <a:pt x="168" y="269"/>
                  </a:lnTo>
                  <a:lnTo>
                    <a:pt x="171" y="269"/>
                  </a:lnTo>
                  <a:lnTo>
                    <a:pt x="171" y="266"/>
                  </a:lnTo>
                  <a:lnTo>
                    <a:pt x="173" y="266"/>
                  </a:lnTo>
                  <a:lnTo>
                    <a:pt x="173" y="264"/>
                  </a:lnTo>
                  <a:lnTo>
                    <a:pt x="177" y="264"/>
                  </a:lnTo>
                  <a:lnTo>
                    <a:pt x="178" y="264"/>
                  </a:lnTo>
                  <a:lnTo>
                    <a:pt x="178" y="261"/>
                  </a:lnTo>
                  <a:lnTo>
                    <a:pt x="178" y="259"/>
                  </a:lnTo>
                  <a:lnTo>
                    <a:pt x="178" y="255"/>
                  </a:lnTo>
                  <a:lnTo>
                    <a:pt x="177" y="255"/>
                  </a:lnTo>
                  <a:lnTo>
                    <a:pt x="177" y="254"/>
                  </a:lnTo>
                  <a:lnTo>
                    <a:pt x="178" y="250"/>
                  </a:lnTo>
                  <a:lnTo>
                    <a:pt x="182" y="250"/>
                  </a:lnTo>
                  <a:lnTo>
                    <a:pt x="187" y="250"/>
                  </a:lnTo>
                  <a:lnTo>
                    <a:pt x="189" y="248"/>
                  </a:lnTo>
                  <a:lnTo>
                    <a:pt x="192" y="248"/>
                  </a:lnTo>
                  <a:lnTo>
                    <a:pt x="192" y="245"/>
                  </a:lnTo>
                  <a:lnTo>
                    <a:pt x="192" y="243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4"/>
                  </a:lnTo>
                  <a:lnTo>
                    <a:pt x="194" y="234"/>
                  </a:lnTo>
                  <a:lnTo>
                    <a:pt x="198" y="234"/>
                  </a:lnTo>
                  <a:lnTo>
                    <a:pt x="199" y="234"/>
                  </a:lnTo>
                  <a:lnTo>
                    <a:pt x="203" y="234"/>
                  </a:lnTo>
                  <a:lnTo>
                    <a:pt x="205" y="234"/>
                  </a:lnTo>
                  <a:lnTo>
                    <a:pt x="208" y="234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40"/>
                  </a:lnTo>
                  <a:lnTo>
                    <a:pt x="210" y="243"/>
                  </a:lnTo>
                  <a:lnTo>
                    <a:pt x="214" y="243"/>
                  </a:lnTo>
                  <a:lnTo>
                    <a:pt x="214" y="240"/>
                  </a:lnTo>
                  <a:lnTo>
                    <a:pt x="214" y="238"/>
                  </a:lnTo>
                  <a:lnTo>
                    <a:pt x="215" y="238"/>
                  </a:lnTo>
                  <a:lnTo>
                    <a:pt x="215" y="234"/>
                  </a:lnTo>
                  <a:lnTo>
                    <a:pt x="215" y="233"/>
                  </a:lnTo>
                  <a:lnTo>
                    <a:pt x="215" y="229"/>
                  </a:lnTo>
                  <a:lnTo>
                    <a:pt x="214" y="229"/>
                  </a:lnTo>
                  <a:lnTo>
                    <a:pt x="210" y="227"/>
                  </a:lnTo>
                  <a:lnTo>
                    <a:pt x="208" y="227"/>
                  </a:lnTo>
                  <a:lnTo>
                    <a:pt x="205" y="227"/>
                  </a:lnTo>
                  <a:lnTo>
                    <a:pt x="205" y="224"/>
                  </a:lnTo>
                  <a:lnTo>
                    <a:pt x="205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0" y="219"/>
                  </a:lnTo>
                  <a:lnTo>
                    <a:pt x="214" y="219"/>
                  </a:lnTo>
                  <a:lnTo>
                    <a:pt x="215" y="219"/>
                  </a:lnTo>
                  <a:lnTo>
                    <a:pt x="219" y="217"/>
                  </a:lnTo>
                  <a:lnTo>
                    <a:pt x="221" y="217"/>
                  </a:lnTo>
                  <a:lnTo>
                    <a:pt x="221" y="213"/>
                  </a:lnTo>
                  <a:lnTo>
                    <a:pt x="221" y="212"/>
                  </a:lnTo>
                  <a:lnTo>
                    <a:pt x="221" y="208"/>
                  </a:lnTo>
                  <a:lnTo>
                    <a:pt x="224" y="208"/>
                  </a:lnTo>
                  <a:lnTo>
                    <a:pt x="226" y="208"/>
                  </a:lnTo>
                  <a:lnTo>
                    <a:pt x="226" y="212"/>
                  </a:lnTo>
                  <a:lnTo>
                    <a:pt x="226" y="213"/>
                  </a:lnTo>
                  <a:lnTo>
                    <a:pt x="229" y="213"/>
                  </a:lnTo>
                  <a:lnTo>
                    <a:pt x="229" y="212"/>
                  </a:lnTo>
                  <a:lnTo>
                    <a:pt x="231" y="208"/>
                  </a:lnTo>
                  <a:lnTo>
                    <a:pt x="235" y="208"/>
                  </a:lnTo>
                  <a:lnTo>
                    <a:pt x="235" y="206"/>
                  </a:lnTo>
                  <a:lnTo>
                    <a:pt x="236" y="203"/>
                  </a:lnTo>
                  <a:lnTo>
                    <a:pt x="240" y="206"/>
                  </a:lnTo>
                  <a:lnTo>
                    <a:pt x="242" y="206"/>
                  </a:lnTo>
                  <a:lnTo>
                    <a:pt x="242" y="203"/>
                  </a:lnTo>
                  <a:lnTo>
                    <a:pt x="245" y="203"/>
                  </a:lnTo>
                  <a:lnTo>
                    <a:pt x="245" y="201"/>
                  </a:lnTo>
                  <a:lnTo>
                    <a:pt x="247" y="201"/>
                  </a:lnTo>
                  <a:lnTo>
                    <a:pt x="250" y="198"/>
                  </a:lnTo>
                  <a:lnTo>
                    <a:pt x="250" y="196"/>
                  </a:lnTo>
                  <a:lnTo>
                    <a:pt x="247" y="196"/>
                  </a:lnTo>
                  <a:lnTo>
                    <a:pt x="247" y="192"/>
                  </a:lnTo>
                  <a:lnTo>
                    <a:pt x="250" y="192"/>
                  </a:lnTo>
                  <a:lnTo>
                    <a:pt x="252" y="192"/>
                  </a:lnTo>
                  <a:lnTo>
                    <a:pt x="252" y="191"/>
                  </a:lnTo>
                  <a:lnTo>
                    <a:pt x="256" y="187"/>
                  </a:lnTo>
                  <a:lnTo>
                    <a:pt x="257" y="187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6" y="182"/>
                  </a:lnTo>
                  <a:lnTo>
                    <a:pt x="268" y="180"/>
                  </a:lnTo>
                  <a:lnTo>
                    <a:pt x="271" y="180"/>
                  </a:lnTo>
                  <a:lnTo>
                    <a:pt x="273" y="182"/>
                  </a:lnTo>
                  <a:lnTo>
                    <a:pt x="277" y="185"/>
                  </a:lnTo>
                  <a:lnTo>
                    <a:pt x="277" y="182"/>
                  </a:lnTo>
                  <a:lnTo>
                    <a:pt x="277" y="180"/>
                  </a:lnTo>
                  <a:lnTo>
                    <a:pt x="278" y="180"/>
                  </a:lnTo>
                  <a:lnTo>
                    <a:pt x="282" y="177"/>
                  </a:lnTo>
                  <a:lnTo>
                    <a:pt x="284" y="180"/>
                  </a:lnTo>
                  <a:lnTo>
                    <a:pt x="287" y="180"/>
                  </a:lnTo>
                  <a:lnTo>
                    <a:pt x="287" y="177"/>
                  </a:lnTo>
                  <a:lnTo>
                    <a:pt x="287" y="175"/>
                  </a:lnTo>
                  <a:lnTo>
                    <a:pt x="284" y="175"/>
                  </a:lnTo>
                  <a:lnTo>
                    <a:pt x="282" y="175"/>
                  </a:lnTo>
                  <a:lnTo>
                    <a:pt x="282" y="171"/>
                  </a:lnTo>
                  <a:lnTo>
                    <a:pt x="282" y="170"/>
                  </a:lnTo>
                  <a:lnTo>
                    <a:pt x="284" y="170"/>
                  </a:lnTo>
                  <a:lnTo>
                    <a:pt x="287" y="171"/>
                  </a:lnTo>
                  <a:lnTo>
                    <a:pt x="289" y="171"/>
                  </a:lnTo>
                  <a:lnTo>
                    <a:pt x="292" y="171"/>
                  </a:lnTo>
                  <a:lnTo>
                    <a:pt x="292" y="170"/>
                  </a:lnTo>
                  <a:lnTo>
                    <a:pt x="294" y="171"/>
                  </a:lnTo>
                  <a:lnTo>
                    <a:pt x="298" y="171"/>
                  </a:lnTo>
                  <a:lnTo>
                    <a:pt x="298" y="170"/>
                  </a:lnTo>
                  <a:lnTo>
                    <a:pt x="299" y="166"/>
                  </a:lnTo>
                  <a:lnTo>
                    <a:pt x="299" y="164"/>
                  </a:lnTo>
                  <a:lnTo>
                    <a:pt x="303" y="161"/>
                  </a:lnTo>
                  <a:lnTo>
                    <a:pt x="299" y="159"/>
                  </a:lnTo>
                  <a:lnTo>
                    <a:pt x="299" y="156"/>
                  </a:lnTo>
                  <a:lnTo>
                    <a:pt x="303" y="154"/>
                  </a:lnTo>
                  <a:lnTo>
                    <a:pt x="305" y="154"/>
                  </a:lnTo>
                  <a:lnTo>
                    <a:pt x="308" y="154"/>
                  </a:lnTo>
                  <a:lnTo>
                    <a:pt x="308" y="150"/>
                  </a:lnTo>
                  <a:lnTo>
                    <a:pt x="308" y="149"/>
                  </a:lnTo>
                  <a:lnTo>
                    <a:pt x="310" y="145"/>
                  </a:lnTo>
                  <a:lnTo>
                    <a:pt x="310" y="143"/>
                  </a:lnTo>
                  <a:lnTo>
                    <a:pt x="313" y="143"/>
                  </a:lnTo>
                  <a:lnTo>
                    <a:pt x="313" y="145"/>
                  </a:lnTo>
                  <a:lnTo>
                    <a:pt x="313" y="149"/>
                  </a:lnTo>
                  <a:lnTo>
                    <a:pt x="315" y="149"/>
                  </a:lnTo>
                  <a:lnTo>
                    <a:pt x="315" y="150"/>
                  </a:lnTo>
                  <a:lnTo>
                    <a:pt x="319" y="149"/>
                  </a:lnTo>
                  <a:lnTo>
                    <a:pt x="320" y="149"/>
                  </a:lnTo>
                  <a:lnTo>
                    <a:pt x="326" y="149"/>
                  </a:lnTo>
                  <a:lnTo>
                    <a:pt x="326" y="145"/>
                  </a:lnTo>
                  <a:lnTo>
                    <a:pt x="326" y="143"/>
                  </a:lnTo>
                  <a:lnTo>
                    <a:pt x="326" y="140"/>
                  </a:lnTo>
                  <a:lnTo>
                    <a:pt x="329" y="140"/>
                  </a:lnTo>
                  <a:lnTo>
                    <a:pt x="329" y="143"/>
                  </a:lnTo>
                  <a:lnTo>
                    <a:pt x="329" y="145"/>
                  </a:lnTo>
                  <a:lnTo>
                    <a:pt x="331" y="145"/>
                  </a:lnTo>
                  <a:lnTo>
                    <a:pt x="331" y="143"/>
                  </a:lnTo>
                  <a:lnTo>
                    <a:pt x="334" y="143"/>
                  </a:lnTo>
                  <a:lnTo>
                    <a:pt x="334" y="140"/>
                  </a:lnTo>
                  <a:lnTo>
                    <a:pt x="336" y="138"/>
                  </a:lnTo>
                  <a:lnTo>
                    <a:pt x="336" y="135"/>
                  </a:lnTo>
                  <a:lnTo>
                    <a:pt x="340" y="135"/>
                  </a:lnTo>
                  <a:lnTo>
                    <a:pt x="340" y="138"/>
                  </a:lnTo>
                  <a:lnTo>
                    <a:pt x="341" y="140"/>
                  </a:lnTo>
                  <a:lnTo>
                    <a:pt x="345" y="140"/>
                  </a:lnTo>
                  <a:lnTo>
                    <a:pt x="345" y="138"/>
                  </a:lnTo>
                  <a:lnTo>
                    <a:pt x="347" y="138"/>
                  </a:lnTo>
                  <a:lnTo>
                    <a:pt x="350" y="138"/>
                  </a:lnTo>
                  <a:lnTo>
                    <a:pt x="354" y="138"/>
                  </a:lnTo>
                  <a:lnTo>
                    <a:pt x="354" y="135"/>
                  </a:lnTo>
                  <a:lnTo>
                    <a:pt x="350" y="135"/>
                  </a:lnTo>
                  <a:lnTo>
                    <a:pt x="350" y="133"/>
                  </a:lnTo>
                  <a:lnTo>
                    <a:pt x="354" y="133"/>
                  </a:lnTo>
                  <a:lnTo>
                    <a:pt x="355" y="129"/>
                  </a:lnTo>
                  <a:lnTo>
                    <a:pt x="359" y="129"/>
                  </a:lnTo>
                  <a:lnTo>
                    <a:pt x="359" y="133"/>
                  </a:lnTo>
                  <a:lnTo>
                    <a:pt x="361" y="135"/>
                  </a:lnTo>
                  <a:lnTo>
                    <a:pt x="364" y="138"/>
                  </a:lnTo>
                  <a:lnTo>
                    <a:pt x="364" y="135"/>
                  </a:lnTo>
                  <a:lnTo>
                    <a:pt x="364" y="133"/>
                  </a:lnTo>
                  <a:lnTo>
                    <a:pt x="364" y="129"/>
                  </a:lnTo>
                  <a:lnTo>
                    <a:pt x="366" y="129"/>
                  </a:lnTo>
                  <a:lnTo>
                    <a:pt x="369" y="133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1" y="133"/>
                  </a:lnTo>
                  <a:lnTo>
                    <a:pt x="371" y="129"/>
                  </a:lnTo>
                  <a:lnTo>
                    <a:pt x="375" y="129"/>
                  </a:lnTo>
                  <a:lnTo>
                    <a:pt x="376" y="129"/>
                  </a:lnTo>
                  <a:lnTo>
                    <a:pt x="376" y="128"/>
                  </a:lnTo>
                  <a:lnTo>
                    <a:pt x="376" y="124"/>
                  </a:lnTo>
                  <a:lnTo>
                    <a:pt x="380" y="124"/>
                  </a:lnTo>
                  <a:lnTo>
                    <a:pt x="380" y="122"/>
                  </a:lnTo>
                  <a:lnTo>
                    <a:pt x="380" y="119"/>
                  </a:lnTo>
                  <a:lnTo>
                    <a:pt x="380" y="117"/>
                  </a:lnTo>
                  <a:lnTo>
                    <a:pt x="380" y="114"/>
                  </a:lnTo>
                  <a:lnTo>
                    <a:pt x="382" y="114"/>
                  </a:lnTo>
                  <a:lnTo>
                    <a:pt x="385" y="114"/>
                  </a:lnTo>
                  <a:lnTo>
                    <a:pt x="385" y="117"/>
                  </a:lnTo>
                  <a:lnTo>
                    <a:pt x="385" y="119"/>
                  </a:lnTo>
                  <a:lnTo>
                    <a:pt x="387" y="119"/>
                  </a:lnTo>
                  <a:lnTo>
                    <a:pt x="390" y="119"/>
                  </a:lnTo>
                  <a:lnTo>
                    <a:pt x="392" y="119"/>
                  </a:lnTo>
                  <a:lnTo>
                    <a:pt x="392" y="117"/>
                  </a:lnTo>
                  <a:lnTo>
                    <a:pt x="396" y="117"/>
                  </a:lnTo>
                  <a:lnTo>
                    <a:pt x="396" y="114"/>
                  </a:lnTo>
                  <a:lnTo>
                    <a:pt x="397" y="114"/>
                  </a:lnTo>
                  <a:lnTo>
                    <a:pt x="401" y="112"/>
                  </a:lnTo>
                  <a:lnTo>
                    <a:pt x="401" y="108"/>
                  </a:lnTo>
                  <a:lnTo>
                    <a:pt x="401" y="107"/>
                  </a:lnTo>
                  <a:lnTo>
                    <a:pt x="403" y="107"/>
                  </a:lnTo>
                  <a:lnTo>
                    <a:pt x="406" y="107"/>
                  </a:lnTo>
                  <a:lnTo>
                    <a:pt x="406" y="103"/>
                  </a:lnTo>
                  <a:lnTo>
                    <a:pt x="406" y="101"/>
                  </a:lnTo>
                  <a:lnTo>
                    <a:pt x="408" y="101"/>
                  </a:lnTo>
                  <a:lnTo>
                    <a:pt x="408" y="103"/>
                  </a:lnTo>
                  <a:lnTo>
                    <a:pt x="411" y="103"/>
                  </a:lnTo>
                  <a:lnTo>
                    <a:pt x="413" y="103"/>
                  </a:lnTo>
                  <a:lnTo>
                    <a:pt x="413" y="101"/>
                  </a:lnTo>
                  <a:lnTo>
                    <a:pt x="413" y="98"/>
                  </a:lnTo>
                  <a:lnTo>
                    <a:pt x="417" y="98"/>
                  </a:lnTo>
                  <a:lnTo>
                    <a:pt x="417" y="101"/>
                  </a:lnTo>
                  <a:lnTo>
                    <a:pt x="418" y="101"/>
                  </a:lnTo>
                  <a:lnTo>
                    <a:pt x="418" y="103"/>
                  </a:lnTo>
                  <a:lnTo>
                    <a:pt x="418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2" y="101"/>
                  </a:lnTo>
                  <a:lnTo>
                    <a:pt x="422" y="98"/>
                  </a:lnTo>
                  <a:lnTo>
                    <a:pt x="424" y="98"/>
                  </a:lnTo>
                  <a:lnTo>
                    <a:pt x="422" y="98"/>
                  </a:lnTo>
                  <a:lnTo>
                    <a:pt x="424" y="98"/>
                  </a:lnTo>
                  <a:lnTo>
                    <a:pt x="422" y="98"/>
                  </a:lnTo>
                  <a:lnTo>
                    <a:pt x="424" y="98"/>
                  </a:lnTo>
                  <a:lnTo>
                    <a:pt x="422" y="98"/>
                  </a:lnTo>
                  <a:lnTo>
                    <a:pt x="422" y="96"/>
                  </a:lnTo>
                  <a:lnTo>
                    <a:pt x="424" y="98"/>
                  </a:lnTo>
                  <a:lnTo>
                    <a:pt x="424" y="96"/>
                  </a:lnTo>
                  <a:lnTo>
                    <a:pt x="427" y="96"/>
                  </a:lnTo>
                  <a:lnTo>
                    <a:pt x="424" y="96"/>
                  </a:lnTo>
                  <a:lnTo>
                    <a:pt x="424" y="93"/>
                  </a:lnTo>
                  <a:lnTo>
                    <a:pt x="422" y="93"/>
                  </a:lnTo>
                  <a:lnTo>
                    <a:pt x="424" y="93"/>
                  </a:lnTo>
                  <a:lnTo>
                    <a:pt x="427" y="93"/>
                  </a:lnTo>
                  <a:lnTo>
                    <a:pt x="424" y="93"/>
                  </a:lnTo>
                  <a:lnTo>
                    <a:pt x="424" y="91"/>
                  </a:lnTo>
                  <a:lnTo>
                    <a:pt x="427" y="93"/>
                  </a:lnTo>
                  <a:lnTo>
                    <a:pt x="427" y="91"/>
                  </a:lnTo>
                  <a:lnTo>
                    <a:pt x="424" y="87"/>
                  </a:lnTo>
                  <a:lnTo>
                    <a:pt x="427" y="87"/>
                  </a:lnTo>
                  <a:lnTo>
                    <a:pt x="427" y="91"/>
                  </a:lnTo>
                  <a:lnTo>
                    <a:pt x="427" y="87"/>
                  </a:lnTo>
                  <a:lnTo>
                    <a:pt x="429" y="87"/>
                  </a:lnTo>
                  <a:lnTo>
                    <a:pt x="427" y="87"/>
                  </a:lnTo>
                  <a:lnTo>
                    <a:pt x="427" y="84"/>
                  </a:lnTo>
                  <a:lnTo>
                    <a:pt x="429" y="84"/>
                  </a:lnTo>
                  <a:lnTo>
                    <a:pt x="429" y="87"/>
                  </a:lnTo>
                  <a:lnTo>
                    <a:pt x="429" y="84"/>
                  </a:lnTo>
                  <a:lnTo>
                    <a:pt x="433" y="84"/>
                  </a:lnTo>
                  <a:lnTo>
                    <a:pt x="429" y="84"/>
                  </a:lnTo>
                  <a:lnTo>
                    <a:pt x="433" y="84"/>
                  </a:lnTo>
                  <a:lnTo>
                    <a:pt x="433" y="82"/>
                  </a:lnTo>
                  <a:lnTo>
                    <a:pt x="429" y="82"/>
                  </a:lnTo>
                  <a:lnTo>
                    <a:pt x="433" y="82"/>
                  </a:lnTo>
                  <a:lnTo>
                    <a:pt x="433" y="78"/>
                  </a:lnTo>
                  <a:lnTo>
                    <a:pt x="433" y="82"/>
                  </a:lnTo>
                  <a:lnTo>
                    <a:pt x="434" y="82"/>
                  </a:lnTo>
                  <a:lnTo>
                    <a:pt x="434" y="78"/>
                  </a:lnTo>
                  <a:lnTo>
                    <a:pt x="433" y="77"/>
                  </a:lnTo>
                  <a:lnTo>
                    <a:pt x="434" y="77"/>
                  </a:lnTo>
                  <a:lnTo>
                    <a:pt x="434" y="78"/>
                  </a:lnTo>
                  <a:lnTo>
                    <a:pt x="438" y="78"/>
                  </a:lnTo>
                  <a:lnTo>
                    <a:pt x="438" y="77"/>
                  </a:lnTo>
                  <a:lnTo>
                    <a:pt x="434" y="77"/>
                  </a:lnTo>
                  <a:lnTo>
                    <a:pt x="438" y="77"/>
                  </a:lnTo>
                  <a:lnTo>
                    <a:pt x="438" y="73"/>
                  </a:lnTo>
                  <a:lnTo>
                    <a:pt x="438" y="71"/>
                  </a:lnTo>
                  <a:lnTo>
                    <a:pt x="434" y="71"/>
                  </a:lnTo>
                  <a:lnTo>
                    <a:pt x="438" y="71"/>
                  </a:lnTo>
                  <a:lnTo>
                    <a:pt x="438" y="68"/>
                  </a:lnTo>
                  <a:lnTo>
                    <a:pt x="434" y="68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38" y="68"/>
                  </a:lnTo>
                  <a:lnTo>
                    <a:pt x="438" y="66"/>
                  </a:lnTo>
                  <a:lnTo>
                    <a:pt x="438" y="68"/>
                  </a:lnTo>
                  <a:lnTo>
                    <a:pt x="434" y="68"/>
                  </a:lnTo>
                  <a:lnTo>
                    <a:pt x="434" y="66"/>
                  </a:lnTo>
                  <a:lnTo>
                    <a:pt x="434" y="63"/>
                  </a:lnTo>
                  <a:lnTo>
                    <a:pt x="433" y="63"/>
                  </a:lnTo>
                  <a:lnTo>
                    <a:pt x="434" y="63"/>
                  </a:lnTo>
                  <a:lnTo>
                    <a:pt x="433" y="61"/>
                  </a:lnTo>
                  <a:lnTo>
                    <a:pt x="434" y="61"/>
                  </a:lnTo>
                  <a:lnTo>
                    <a:pt x="434" y="57"/>
                  </a:lnTo>
                  <a:lnTo>
                    <a:pt x="433" y="57"/>
                  </a:lnTo>
                  <a:lnTo>
                    <a:pt x="433" y="61"/>
                  </a:lnTo>
                  <a:lnTo>
                    <a:pt x="433" y="57"/>
                  </a:lnTo>
                  <a:lnTo>
                    <a:pt x="429" y="57"/>
                  </a:lnTo>
                  <a:lnTo>
                    <a:pt x="433" y="57"/>
                  </a:lnTo>
                  <a:lnTo>
                    <a:pt x="433" y="56"/>
                  </a:lnTo>
                  <a:lnTo>
                    <a:pt x="429" y="56"/>
                  </a:lnTo>
                  <a:lnTo>
                    <a:pt x="429" y="52"/>
                  </a:lnTo>
                  <a:lnTo>
                    <a:pt x="427" y="52"/>
                  </a:lnTo>
                  <a:lnTo>
                    <a:pt x="429" y="52"/>
                  </a:lnTo>
                  <a:lnTo>
                    <a:pt x="427" y="52"/>
                  </a:lnTo>
                  <a:lnTo>
                    <a:pt x="429" y="52"/>
                  </a:lnTo>
                  <a:lnTo>
                    <a:pt x="433" y="52"/>
                  </a:lnTo>
                  <a:lnTo>
                    <a:pt x="429" y="50"/>
                  </a:lnTo>
                  <a:lnTo>
                    <a:pt x="433" y="50"/>
                  </a:lnTo>
                  <a:lnTo>
                    <a:pt x="433" y="47"/>
                  </a:lnTo>
                  <a:lnTo>
                    <a:pt x="433" y="45"/>
                  </a:lnTo>
                  <a:lnTo>
                    <a:pt x="433" y="47"/>
                  </a:lnTo>
                  <a:lnTo>
                    <a:pt x="433" y="45"/>
                  </a:lnTo>
                  <a:lnTo>
                    <a:pt x="429" y="45"/>
                  </a:lnTo>
                  <a:lnTo>
                    <a:pt x="427" y="45"/>
                  </a:lnTo>
                  <a:lnTo>
                    <a:pt x="429" y="45"/>
                  </a:lnTo>
                  <a:lnTo>
                    <a:pt x="429" y="42"/>
                  </a:lnTo>
                  <a:lnTo>
                    <a:pt x="429" y="45"/>
                  </a:lnTo>
                  <a:lnTo>
                    <a:pt x="433" y="45"/>
                  </a:lnTo>
                  <a:lnTo>
                    <a:pt x="433" y="42"/>
                  </a:lnTo>
                  <a:lnTo>
                    <a:pt x="429" y="42"/>
                  </a:lnTo>
                  <a:lnTo>
                    <a:pt x="433" y="42"/>
                  </a:lnTo>
                  <a:lnTo>
                    <a:pt x="433" y="40"/>
                  </a:lnTo>
                  <a:lnTo>
                    <a:pt x="433" y="36"/>
                  </a:lnTo>
                  <a:lnTo>
                    <a:pt x="434" y="36"/>
                  </a:lnTo>
                  <a:lnTo>
                    <a:pt x="434" y="35"/>
                  </a:lnTo>
                  <a:lnTo>
                    <a:pt x="433" y="35"/>
                  </a:lnTo>
                  <a:lnTo>
                    <a:pt x="433" y="36"/>
                  </a:lnTo>
                  <a:lnTo>
                    <a:pt x="429" y="36"/>
                  </a:lnTo>
                  <a:lnTo>
                    <a:pt x="433" y="36"/>
                  </a:lnTo>
                  <a:lnTo>
                    <a:pt x="433" y="35"/>
                  </a:lnTo>
                  <a:lnTo>
                    <a:pt x="429" y="35"/>
                  </a:lnTo>
                  <a:lnTo>
                    <a:pt x="433" y="35"/>
                  </a:lnTo>
                  <a:lnTo>
                    <a:pt x="433" y="31"/>
                  </a:lnTo>
                  <a:lnTo>
                    <a:pt x="433" y="29"/>
                  </a:lnTo>
                  <a:lnTo>
                    <a:pt x="434" y="29"/>
                  </a:lnTo>
                  <a:lnTo>
                    <a:pt x="434" y="26"/>
                  </a:lnTo>
                  <a:lnTo>
                    <a:pt x="433" y="26"/>
                  </a:lnTo>
                  <a:lnTo>
                    <a:pt x="434" y="26"/>
                  </a:lnTo>
                  <a:lnTo>
                    <a:pt x="434" y="24"/>
                  </a:lnTo>
                  <a:lnTo>
                    <a:pt x="434" y="21"/>
                  </a:lnTo>
                  <a:lnTo>
                    <a:pt x="434" y="19"/>
                  </a:lnTo>
                  <a:lnTo>
                    <a:pt x="434" y="15"/>
                  </a:lnTo>
                  <a:lnTo>
                    <a:pt x="434" y="14"/>
                  </a:lnTo>
                  <a:lnTo>
                    <a:pt x="434" y="10"/>
                  </a:lnTo>
                  <a:lnTo>
                    <a:pt x="438" y="10"/>
                  </a:lnTo>
                  <a:lnTo>
                    <a:pt x="438" y="8"/>
                  </a:lnTo>
                  <a:lnTo>
                    <a:pt x="438" y="10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0" y="5"/>
                  </a:lnTo>
                  <a:lnTo>
                    <a:pt x="440" y="3"/>
                  </a:lnTo>
                  <a:lnTo>
                    <a:pt x="440" y="0"/>
                  </a:lnTo>
                  <a:lnTo>
                    <a:pt x="440" y="3"/>
                  </a:lnTo>
                  <a:lnTo>
                    <a:pt x="443" y="3"/>
                  </a:lnTo>
                  <a:lnTo>
                    <a:pt x="440" y="3"/>
                  </a:lnTo>
                  <a:lnTo>
                    <a:pt x="443" y="3"/>
                  </a:lnTo>
                  <a:lnTo>
                    <a:pt x="445" y="3"/>
                  </a:lnTo>
                  <a:lnTo>
                    <a:pt x="448" y="3"/>
                  </a:lnTo>
                  <a:lnTo>
                    <a:pt x="448" y="5"/>
                  </a:lnTo>
                  <a:lnTo>
                    <a:pt x="450" y="5"/>
                  </a:lnTo>
                  <a:lnTo>
                    <a:pt x="448" y="5"/>
                  </a:lnTo>
                  <a:lnTo>
                    <a:pt x="450" y="5"/>
                  </a:lnTo>
                  <a:lnTo>
                    <a:pt x="454" y="5"/>
                  </a:lnTo>
                  <a:lnTo>
                    <a:pt x="455" y="5"/>
                  </a:lnTo>
                  <a:lnTo>
                    <a:pt x="455" y="8"/>
                  </a:lnTo>
                  <a:lnTo>
                    <a:pt x="459" y="8"/>
                  </a:lnTo>
                  <a:lnTo>
                    <a:pt x="459" y="5"/>
                  </a:lnTo>
                  <a:lnTo>
                    <a:pt x="461" y="5"/>
                  </a:lnTo>
                  <a:lnTo>
                    <a:pt x="461" y="8"/>
                  </a:lnTo>
                  <a:lnTo>
                    <a:pt x="461" y="5"/>
                  </a:lnTo>
                  <a:lnTo>
                    <a:pt x="464" y="5"/>
                  </a:lnTo>
                  <a:lnTo>
                    <a:pt x="466" y="5"/>
                  </a:lnTo>
                  <a:lnTo>
                    <a:pt x="466" y="3"/>
                  </a:lnTo>
                  <a:lnTo>
                    <a:pt x="469" y="3"/>
                  </a:lnTo>
                  <a:lnTo>
                    <a:pt x="469" y="0"/>
                  </a:lnTo>
                  <a:lnTo>
                    <a:pt x="469" y="3"/>
                  </a:lnTo>
                  <a:lnTo>
                    <a:pt x="469" y="0"/>
                  </a:lnTo>
                  <a:lnTo>
                    <a:pt x="471" y="0"/>
                  </a:lnTo>
                  <a:lnTo>
                    <a:pt x="471" y="3"/>
                  </a:lnTo>
                  <a:lnTo>
                    <a:pt x="471" y="0"/>
                  </a:lnTo>
                  <a:lnTo>
                    <a:pt x="471" y="3"/>
                  </a:lnTo>
                  <a:lnTo>
                    <a:pt x="475" y="3"/>
                  </a:lnTo>
                  <a:lnTo>
                    <a:pt x="475" y="0"/>
                  </a:lnTo>
                  <a:lnTo>
                    <a:pt x="475" y="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4" name="Freeform 18"/>
            <p:cNvSpPr>
              <a:spLocks/>
            </p:cNvSpPr>
            <p:nvPr/>
          </p:nvSpPr>
          <p:spPr bwMode="auto">
            <a:xfrm>
              <a:off x="16075230" y="3479724"/>
              <a:ext cx="298441" cy="446919"/>
            </a:xfrm>
            <a:custGeom>
              <a:avLst/>
              <a:gdLst>
                <a:gd name="T0" fmla="*/ 193 w 201"/>
                <a:gd name="T1" fmla="*/ 26 h 301"/>
                <a:gd name="T2" fmla="*/ 193 w 201"/>
                <a:gd name="T3" fmla="*/ 42 h 301"/>
                <a:gd name="T4" fmla="*/ 193 w 201"/>
                <a:gd name="T5" fmla="*/ 52 h 301"/>
                <a:gd name="T6" fmla="*/ 198 w 201"/>
                <a:gd name="T7" fmla="*/ 59 h 301"/>
                <a:gd name="T8" fmla="*/ 193 w 201"/>
                <a:gd name="T9" fmla="*/ 70 h 301"/>
                <a:gd name="T10" fmla="*/ 182 w 201"/>
                <a:gd name="T11" fmla="*/ 75 h 301"/>
                <a:gd name="T12" fmla="*/ 172 w 201"/>
                <a:gd name="T13" fmla="*/ 86 h 301"/>
                <a:gd name="T14" fmla="*/ 166 w 201"/>
                <a:gd name="T15" fmla="*/ 96 h 301"/>
                <a:gd name="T16" fmla="*/ 172 w 201"/>
                <a:gd name="T17" fmla="*/ 114 h 301"/>
                <a:gd name="T18" fmla="*/ 170 w 201"/>
                <a:gd name="T19" fmla="*/ 131 h 301"/>
                <a:gd name="T20" fmla="*/ 170 w 201"/>
                <a:gd name="T21" fmla="*/ 152 h 301"/>
                <a:gd name="T22" fmla="*/ 166 w 201"/>
                <a:gd name="T23" fmla="*/ 166 h 301"/>
                <a:gd name="T24" fmla="*/ 158 w 201"/>
                <a:gd name="T25" fmla="*/ 179 h 301"/>
                <a:gd name="T26" fmla="*/ 145 w 201"/>
                <a:gd name="T27" fmla="*/ 182 h 301"/>
                <a:gd name="T28" fmla="*/ 140 w 201"/>
                <a:gd name="T29" fmla="*/ 193 h 301"/>
                <a:gd name="T30" fmla="*/ 131 w 201"/>
                <a:gd name="T31" fmla="*/ 200 h 301"/>
                <a:gd name="T32" fmla="*/ 130 w 201"/>
                <a:gd name="T33" fmla="*/ 214 h 301"/>
                <a:gd name="T34" fmla="*/ 119 w 201"/>
                <a:gd name="T35" fmla="*/ 224 h 301"/>
                <a:gd name="T36" fmla="*/ 105 w 201"/>
                <a:gd name="T37" fmla="*/ 226 h 301"/>
                <a:gd name="T38" fmla="*/ 98 w 201"/>
                <a:gd name="T39" fmla="*/ 240 h 301"/>
                <a:gd name="T40" fmla="*/ 93 w 201"/>
                <a:gd name="T41" fmla="*/ 256 h 301"/>
                <a:gd name="T42" fmla="*/ 89 w 201"/>
                <a:gd name="T43" fmla="*/ 268 h 301"/>
                <a:gd name="T44" fmla="*/ 95 w 201"/>
                <a:gd name="T45" fmla="*/ 284 h 301"/>
                <a:gd name="T46" fmla="*/ 77 w 201"/>
                <a:gd name="T47" fmla="*/ 292 h 301"/>
                <a:gd name="T48" fmla="*/ 66 w 201"/>
                <a:gd name="T49" fmla="*/ 298 h 301"/>
                <a:gd name="T50" fmla="*/ 58 w 201"/>
                <a:gd name="T51" fmla="*/ 291 h 301"/>
                <a:gd name="T52" fmla="*/ 47 w 201"/>
                <a:gd name="T53" fmla="*/ 278 h 301"/>
                <a:gd name="T54" fmla="*/ 40 w 201"/>
                <a:gd name="T55" fmla="*/ 266 h 301"/>
                <a:gd name="T56" fmla="*/ 31 w 201"/>
                <a:gd name="T57" fmla="*/ 257 h 301"/>
                <a:gd name="T58" fmla="*/ 35 w 201"/>
                <a:gd name="T59" fmla="*/ 245 h 301"/>
                <a:gd name="T60" fmla="*/ 37 w 201"/>
                <a:gd name="T61" fmla="*/ 231 h 301"/>
                <a:gd name="T62" fmla="*/ 30 w 201"/>
                <a:gd name="T63" fmla="*/ 224 h 301"/>
                <a:gd name="T64" fmla="*/ 16 w 201"/>
                <a:gd name="T65" fmla="*/ 221 h 301"/>
                <a:gd name="T66" fmla="*/ 9 w 201"/>
                <a:gd name="T67" fmla="*/ 208 h 301"/>
                <a:gd name="T68" fmla="*/ 5 w 201"/>
                <a:gd name="T69" fmla="*/ 194 h 301"/>
                <a:gd name="T70" fmla="*/ 9 w 201"/>
                <a:gd name="T71" fmla="*/ 177 h 301"/>
                <a:gd name="T72" fmla="*/ 14 w 201"/>
                <a:gd name="T73" fmla="*/ 171 h 301"/>
                <a:gd name="T74" fmla="*/ 21 w 201"/>
                <a:gd name="T75" fmla="*/ 157 h 301"/>
                <a:gd name="T76" fmla="*/ 21 w 201"/>
                <a:gd name="T77" fmla="*/ 152 h 301"/>
                <a:gd name="T78" fmla="*/ 30 w 201"/>
                <a:gd name="T79" fmla="*/ 140 h 301"/>
                <a:gd name="T80" fmla="*/ 35 w 201"/>
                <a:gd name="T81" fmla="*/ 129 h 301"/>
                <a:gd name="T82" fmla="*/ 47 w 201"/>
                <a:gd name="T83" fmla="*/ 121 h 301"/>
                <a:gd name="T84" fmla="*/ 51 w 201"/>
                <a:gd name="T85" fmla="*/ 108 h 301"/>
                <a:gd name="T86" fmla="*/ 63 w 201"/>
                <a:gd name="T87" fmla="*/ 100 h 301"/>
                <a:gd name="T88" fmla="*/ 61 w 201"/>
                <a:gd name="T89" fmla="*/ 80 h 301"/>
                <a:gd name="T90" fmla="*/ 66 w 201"/>
                <a:gd name="T91" fmla="*/ 70 h 301"/>
                <a:gd name="T92" fmla="*/ 73 w 201"/>
                <a:gd name="T93" fmla="*/ 68 h 301"/>
                <a:gd name="T94" fmla="*/ 63 w 201"/>
                <a:gd name="T95" fmla="*/ 58 h 301"/>
                <a:gd name="T96" fmla="*/ 52 w 201"/>
                <a:gd name="T97" fmla="*/ 42 h 301"/>
                <a:gd name="T98" fmla="*/ 47 w 201"/>
                <a:gd name="T99" fmla="*/ 42 h 301"/>
                <a:gd name="T100" fmla="*/ 45 w 201"/>
                <a:gd name="T101" fmla="*/ 33 h 301"/>
                <a:gd name="T102" fmla="*/ 52 w 201"/>
                <a:gd name="T103" fmla="*/ 21 h 301"/>
                <a:gd name="T104" fmla="*/ 68 w 201"/>
                <a:gd name="T105" fmla="*/ 21 h 301"/>
                <a:gd name="T106" fmla="*/ 79 w 201"/>
                <a:gd name="T107" fmla="*/ 10 h 301"/>
                <a:gd name="T108" fmla="*/ 93 w 201"/>
                <a:gd name="T109" fmla="*/ 7 h 301"/>
                <a:gd name="T110" fmla="*/ 103 w 201"/>
                <a:gd name="T111" fmla="*/ 7 h 301"/>
                <a:gd name="T112" fmla="*/ 119 w 201"/>
                <a:gd name="T113" fmla="*/ 12 h 301"/>
                <a:gd name="T114" fmla="*/ 131 w 201"/>
                <a:gd name="T115" fmla="*/ 10 h 301"/>
                <a:gd name="T116" fmla="*/ 145 w 201"/>
                <a:gd name="T117" fmla="*/ 2 h 301"/>
                <a:gd name="T118" fmla="*/ 158 w 201"/>
                <a:gd name="T119" fmla="*/ 17 h 301"/>
                <a:gd name="T120" fmla="*/ 172 w 201"/>
                <a:gd name="T121" fmla="*/ 16 h 301"/>
                <a:gd name="T122" fmla="*/ 186 w 201"/>
                <a:gd name="T123" fmla="*/ 1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" h="301">
                  <a:moveTo>
                    <a:pt x="191" y="10"/>
                  </a:moveTo>
                  <a:lnTo>
                    <a:pt x="191" y="12"/>
                  </a:lnTo>
                  <a:lnTo>
                    <a:pt x="191" y="16"/>
                  </a:lnTo>
                  <a:lnTo>
                    <a:pt x="193" y="16"/>
                  </a:lnTo>
                  <a:lnTo>
                    <a:pt x="193" y="17"/>
                  </a:lnTo>
                  <a:lnTo>
                    <a:pt x="193" y="21"/>
                  </a:lnTo>
                  <a:lnTo>
                    <a:pt x="191" y="21"/>
                  </a:lnTo>
                  <a:lnTo>
                    <a:pt x="191" y="23"/>
                  </a:lnTo>
                  <a:lnTo>
                    <a:pt x="191" y="26"/>
                  </a:lnTo>
                  <a:lnTo>
                    <a:pt x="193" y="26"/>
                  </a:lnTo>
                  <a:lnTo>
                    <a:pt x="193" y="28"/>
                  </a:lnTo>
                  <a:lnTo>
                    <a:pt x="193" y="31"/>
                  </a:lnTo>
                  <a:lnTo>
                    <a:pt x="193" y="33"/>
                  </a:lnTo>
                  <a:lnTo>
                    <a:pt x="193" y="37"/>
                  </a:lnTo>
                  <a:lnTo>
                    <a:pt x="193" y="38"/>
                  </a:lnTo>
                  <a:lnTo>
                    <a:pt x="193" y="42"/>
                  </a:lnTo>
                  <a:lnTo>
                    <a:pt x="191" y="42"/>
                  </a:lnTo>
                  <a:lnTo>
                    <a:pt x="193" y="42"/>
                  </a:lnTo>
                  <a:lnTo>
                    <a:pt x="191" y="42"/>
                  </a:lnTo>
                  <a:lnTo>
                    <a:pt x="193" y="42"/>
                  </a:lnTo>
                  <a:lnTo>
                    <a:pt x="191" y="42"/>
                  </a:lnTo>
                  <a:lnTo>
                    <a:pt x="193" y="42"/>
                  </a:lnTo>
                  <a:lnTo>
                    <a:pt x="191" y="42"/>
                  </a:lnTo>
                  <a:lnTo>
                    <a:pt x="191" y="44"/>
                  </a:lnTo>
                  <a:lnTo>
                    <a:pt x="193" y="44"/>
                  </a:lnTo>
                  <a:lnTo>
                    <a:pt x="193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3" y="49"/>
                  </a:lnTo>
                  <a:lnTo>
                    <a:pt x="193" y="52"/>
                  </a:lnTo>
                  <a:lnTo>
                    <a:pt x="196" y="52"/>
                  </a:lnTo>
                  <a:lnTo>
                    <a:pt x="198" y="52"/>
                  </a:lnTo>
                  <a:lnTo>
                    <a:pt x="201" y="52"/>
                  </a:lnTo>
                  <a:lnTo>
                    <a:pt x="201" y="54"/>
                  </a:lnTo>
                  <a:lnTo>
                    <a:pt x="198" y="52"/>
                  </a:lnTo>
                  <a:lnTo>
                    <a:pt x="198" y="54"/>
                  </a:lnTo>
                  <a:lnTo>
                    <a:pt x="198" y="58"/>
                  </a:lnTo>
                  <a:lnTo>
                    <a:pt x="198" y="59"/>
                  </a:lnTo>
                  <a:lnTo>
                    <a:pt x="201" y="59"/>
                  </a:lnTo>
                  <a:lnTo>
                    <a:pt x="198" y="59"/>
                  </a:lnTo>
                  <a:lnTo>
                    <a:pt x="198" y="63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201" y="63"/>
                  </a:lnTo>
                  <a:lnTo>
                    <a:pt x="201" y="65"/>
                  </a:lnTo>
                  <a:lnTo>
                    <a:pt x="201" y="68"/>
                  </a:lnTo>
                  <a:lnTo>
                    <a:pt x="198" y="68"/>
                  </a:lnTo>
                  <a:lnTo>
                    <a:pt x="196" y="68"/>
                  </a:lnTo>
                  <a:lnTo>
                    <a:pt x="196" y="70"/>
                  </a:lnTo>
                  <a:lnTo>
                    <a:pt x="193" y="70"/>
                  </a:lnTo>
                  <a:lnTo>
                    <a:pt x="193" y="73"/>
                  </a:lnTo>
                  <a:lnTo>
                    <a:pt x="193" y="75"/>
                  </a:lnTo>
                  <a:lnTo>
                    <a:pt x="191" y="75"/>
                  </a:lnTo>
                  <a:lnTo>
                    <a:pt x="187" y="75"/>
                  </a:lnTo>
                  <a:lnTo>
                    <a:pt x="187" y="79"/>
                  </a:lnTo>
                  <a:lnTo>
                    <a:pt x="187" y="75"/>
                  </a:lnTo>
                  <a:lnTo>
                    <a:pt x="186" y="75"/>
                  </a:lnTo>
                  <a:lnTo>
                    <a:pt x="186" y="73"/>
                  </a:lnTo>
                  <a:lnTo>
                    <a:pt x="182" y="73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80" y="79"/>
                  </a:lnTo>
                  <a:lnTo>
                    <a:pt x="180" y="80"/>
                  </a:lnTo>
                  <a:lnTo>
                    <a:pt x="177" y="80"/>
                  </a:lnTo>
                  <a:lnTo>
                    <a:pt x="177" y="84"/>
                  </a:lnTo>
                  <a:lnTo>
                    <a:pt x="177" y="80"/>
                  </a:lnTo>
                  <a:lnTo>
                    <a:pt x="175" y="80"/>
                  </a:lnTo>
                  <a:lnTo>
                    <a:pt x="175" y="84"/>
                  </a:lnTo>
                  <a:lnTo>
                    <a:pt x="175" y="86"/>
                  </a:lnTo>
                  <a:lnTo>
                    <a:pt x="172" y="86"/>
                  </a:lnTo>
                  <a:lnTo>
                    <a:pt x="170" y="86"/>
                  </a:lnTo>
                  <a:lnTo>
                    <a:pt x="170" y="89"/>
                  </a:lnTo>
                  <a:lnTo>
                    <a:pt x="170" y="86"/>
                  </a:lnTo>
                  <a:lnTo>
                    <a:pt x="170" y="89"/>
                  </a:lnTo>
                  <a:lnTo>
                    <a:pt x="170" y="91"/>
                  </a:lnTo>
                  <a:lnTo>
                    <a:pt x="166" y="91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5" y="96"/>
                  </a:lnTo>
                  <a:lnTo>
                    <a:pt x="166" y="96"/>
                  </a:lnTo>
                  <a:lnTo>
                    <a:pt x="166" y="100"/>
                  </a:lnTo>
                  <a:lnTo>
                    <a:pt x="170" y="100"/>
                  </a:lnTo>
                  <a:lnTo>
                    <a:pt x="170" y="103"/>
                  </a:lnTo>
                  <a:lnTo>
                    <a:pt x="170" y="105"/>
                  </a:lnTo>
                  <a:lnTo>
                    <a:pt x="172" y="105"/>
                  </a:lnTo>
                  <a:lnTo>
                    <a:pt x="170" y="105"/>
                  </a:lnTo>
                  <a:lnTo>
                    <a:pt x="170" y="108"/>
                  </a:lnTo>
                  <a:lnTo>
                    <a:pt x="172" y="108"/>
                  </a:lnTo>
                  <a:lnTo>
                    <a:pt x="172" y="110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2" y="119"/>
                  </a:lnTo>
                  <a:lnTo>
                    <a:pt x="172" y="121"/>
                  </a:lnTo>
                  <a:lnTo>
                    <a:pt x="172" y="124"/>
                  </a:lnTo>
                  <a:lnTo>
                    <a:pt x="170" y="124"/>
                  </a:lnTo>
                  <a:lnTo>
                    <a:pt x="170" y="126"/>
                  </a:lnTo>
                  <a:lnTo>
                    <a:pt x="166" y="126"/>
                  </a:lnTo>
                  <a:lnTo>
                    <a:pt x="166" y="129"/>
                  </a:lnTo>
                  <a:lnTo>
                    <a:pt x="170" y="129"/>
                  </a:lnTo>
                  <a:lnTo>
                    <a:pt x="170" y="131"/>
                  </a:lnTo>
                  <a:lnTo>
                    <a:pt x="170" y="135"/>
                  </a:lnTo>
                  <a:lnTo>
                    <a:pt x="166" y="135"/>
                  </a:lnTo>
                  <a:lnTo>
                    <a:pt x="166" y="136"/>
                  </a:lnTo>
                  <a:lnTo>
                    <a:pt x="166" y="140"/>
                  </a:lnTo>
                  <a:lnTo>
                    <a:pt x="166" y="142"/>
                  </a:lnTo>
                  <a:lnTo>
                    <a:pt x="170" y="142"/>
                  </a:lnTo>
                  <a:lnTo>
                    <a:pt x="170" y="145"/>
                  </a:lnTo>
                  <a:lnTo>
                    <a:pt x="170" y="147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6"/>
                  </a:lnTo>
                  <a:lnTo>
                    <a:pt x="170" y="157"/>
                  </a:lnTo>
                  <a:lnTo>
                    <a:pt x="172" y="157"/>
                  </a:lnTo>
                  <a:lnTo>
                    <a:pt x="170" y="157"/>
                  </a:lnTo>
                  <a:lnTo>
                    <a:pt x="170" y="161"/>
                  </a:lnTo>
                  <a:lnTo>
                    <a:pt x="172" y="161"/>
                  </a:lnTo>
                  <a:lnTo>
                    <a:pt x="170" y="161"/>
                  </a:lnTo>
                  <a:lnTo>
                    <a:pt x="166" y="161"/>
                  </a:lnTo>
                  <a:lnTo>
                    <a:pt x="166" y="163"/>
                  </a:lnTo>
                  <a:lnTo>
                    <a:pt x="166" y="166"/>
                  </a:lnTo>
                  <a:lnTo>
                    <a:pt x="165" y="166"/>
                  </a:lnTo>
                  <a:lnTo>
                    <a:pt x="165" y="168"/>
                  </a:lnTo>
                  <a:lnTo>
                    <a:pt x="166" y="168"/>
                  </a:lnTo>
                  <a:lnTo>
                    <a:pt x="165" y="168"/>
                  </a:lnTo>
                  <a:lnTo>
                    <a:pt x="165" y="171"/>
                  </a:lnTo>
                  <a:lnTo>
                    <a:pt x="165" y="173"/>
                  </a:lnTo>
                  <a:lnTo>
                    <a:pt x="165" y="177"/>
                  </a:lnTo>
                  <a:lnTo>
                    <a:pt x="161" y="177"/>
                  </a:lnTo>
                  <a:lnTo>
                    <a:pt x="158" y="177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82"/>
                  </a:lnTo>
                  <a:lnTo>
                    <a:pt x="152" y="182"/>
                  </a:lnTo>
                  <a:lnTo>
                    <a:pt x="151" y="182"/>
                  </a:lnTo>
                  <a:lnTo>
                    <a:pt x="147" y="182"/>
                  </a:lnTo>
                  <a:lnTo>
                    <a:pt x="147" y="184"/>
                  </a:lnTo>
                  <a:lnTo>
                    <a:pt x="147" y="182"/>
                  </a:lnTo>
                  <a:lnTo>
                    <a:pt x="145" y="182"/>
                  </a:lnTo>
                  <a:lnTo>
                    <a:pt x="145" y="184"/>
                  </a:lnTo>
                  <a:lnTo>
                    <a:pt x="145" y="182"/>
                  </a:lnTo>
                  <a:lnTo>
                    <a:pt x="142" y="182"/>
                  </a:lnTo>
                  <a:lnTo>
                    <a:pt x="142" y="184"/>
                  </a:lnTo>
                  <a:lnTo>
                    <a:pt x="142" y="187"/>
                  </a:lnTo>
                  <a:lnTo>
                    <a:pt x="145" y="187"/>
                  </a:lnTo>
                  <a:lnTo>
                    <a:pt x="142" y="187"/>
                  </a:lnTo>
                  <a:lnTo>
                    <a:pt x="142" y="189"/>
                  </a:lnTo>
                  <a:lnTo>
                    <a:pt x="145" y="189"/>
                  </a:lnTo>
                  <a:lnTo>
                    <a:pt x="142" y="189"/>
                  </a:lnTo>
                  <a:lnTo>
                    <a:pt x="140" y="189"/>
                  </a:lnTo>
                  <a:lnTo>
                    <a:pt x="140" y="193"/>
                  </a:lnTo>
                  <a:lnTo>
                    <a:pt x="140" y="189"/>
                  </a:lnTo>
                  <a:lnTo>
                    <a:pt x="140" y="193"/>
                  </a:lnTo>
                  <a:lnTo>
                    <a:pt x="137" y="193"/>
                  </a:lnTo>
                  <a:lnTo>
                    <a:pt x="137" y="189"/>
                  </a:lnTo>
                  <a:lnTo>
                    <a:pt x="135" y="189"/>
                  </a:lnTo>
                  <a:lnTo>
                    <a:pt x="135" y="193"/>
                  </a:lnTo>
                  <a:lnTo>
                    <a:pt x="135" y="194"/>
                  </a:lnTo>
                  <a:lnTo>
                    <a:pt x="135" y="198"/>
                  </a:lnTo>
                  <a:lnTo>
                    <a:pt x="131" y="198"/>
                  </a:lnTo>
                  <a:lnTo>
                    <a:pt x="131" y="200"/>
                  </a:lnTo>
                  <a:lnTo>
                    <a:pt x="135" y="200"/>
                  </a:lnTo>
                  <a:lnTo>
                    <a:pt x="135" y="203"/>
                  </a:lnTo>
                  <a:lnTo>
                    <a:pt x="131" y="203"/>
                  </a:lnTo>
                  <a:lnTo>
                    <a:pt x="130" y="203"/>
                  </a:lnTo>
                  <a:lnTo>
                    <a:pt x="131" y="203"/>
                  </a:lnTo>
                  <a:lnTo>
                    <a:pt x="131" y="205"/>
                  </a:lnTo>
                  <a:lnTo>
                    <a:pt x="131" y="208"/>
                  </a:lnTo>
                  <a:lnTo>
                    <a:pt x="130" y="208"/>
                  </a:lnTo>
                  <a:lnTo>
                    <a:pt x="130" y="210"/>
                  </a:lnTo>
                  <a:lnTo>
                    <a:pt x="130" y="214"/>
                  </a:lnTo>
                  <a:lnTo>
                    <a:pt x="126" y="214"/>
                  </a:lnTo>
                  <a:lnTo>
                    <a:pt x="126" y="215"/>
                  </a:lnTo>
                  <a:lnTo>
                    <a:pt x="126" y="219"/>
                  </a:lnTo>
                  <a:lnTo>
                    <a:pt x="126" y="221"/>
                  </a:lnTo>
                  <a:lnTo>
                    <a:pt x="124" y="221"/>
                  </a:lnTo>
                  <a:lnTo>
                    <a:pt x="126" y="221"/>
                  </a:lnTo>
                  <a:lnTo>
                    <a:pt x="124" y="221"/>
                  </a:lnTo>
                  <a:lnTo>
                    <a:pt x="124" y="224"/>
                  </a:lnTo>
                  <a:lnTo>
                    <a:pt x="121" y="224"/>
                  </a:lnTo>
                  <a:lnTo>
                    <a:pt x="119" y="224"/>
                  </a:lnTo>
                  <a:lnTo>
                    <a:pt x="116" y="224"/>
                  </a:lnTo>
                  <a:lnTo>
                    <a:pt x="116" y="226"/>
                  </a:lnTo>
                  <a:lnTo>
                    <a:pt x="116" y="224"/>
                  </a:lnTo>
                  <a:lnTo>
                    <a:pt x="116" y="226"/>
                  </a:lnTo>
                  <a:lnTo>
                    <a:pt x="114" y="226"/>
                  </a:lnTo>
                  <a:lnTo>
                    <a:pt x="110" y="226"/>
                  </a:lnTo>
                  <a:lnTo>
                    <a:pt x="109" y="226"/>
                  </a:lnTo>
                  <a:lnTo>
                    <a:pt x="109" y="229"/>
                  </a:lnTo>
                  <a:lnTo>
                    <a:pt x="105" y="229"/>
                  </a:lnTo>
                  <a:lnTo>
                    <a:pt x="105" y="226"/>
                  </a:lnTo>
                  <a:lnTo>
                    <a:pt x="103" y="226"/>
                  </a:lnTo>
                  <a:lnTo>
                    <a:pt x="100" y="226"/>
                  </a:lnTo>
                  <a:lnTo>
                    <a:pt x="100" y="229"/>
                  </a:lnTo>
                  <a:lnTo>
                    <a:pt x="100" y="231"/>
                  </a:lnTo>
                  <a:lnTo>
                    <a:pt x="98" y="231"/>
                  </a:lnTo>
                  <a:lnTo>
                    <a:pt x="98" y="235"/>
                  </a:lnTo>
                  <a:lnTo>
                    <a:pt x="98" y="236"/>
                  </a:lnTo>
                  <a:lnTo>
                    <a:pt x="100" y="236"/>
                  </a:lnTo>
                  <a:lnTo>
                    <a:pt x="100" y="240"/>
                  </a:lnTo>
                  <a:lnTo>
                    <a:pt x="98" y="240"/>
                  </a:lnTo>
                  <a:lnTo>
                    <a:pt x="98" y="242"/>
                  </a:lnTo>
                  <a:lnTo>
                    <a:pt x="95" y="242"/>
                  </a:lnTo>
                  <a:lnTo>
                    <a:pt x="95" y="245"/>
                  </a:lnTo>
                  <a:lnTo>
                    <a:pt x="98" y="245"/>
                  </a:lnTo>
                  <a:lnTo>
                    <a:pt x="95" y="245"/>
                  </a:lnTo>
                  <a:lnTo>
                    <a:pt x="95" y="247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3" y="252"/>
                  </a:lnTo>
                  <a:lnTo>
                    <a:pt x="93" y="256"/>
                  </a:lnTo>
                  <a:lnTo>
                    <a:pt x="93" y="257"/>
                  </a:lnTo>
                  <a:lnTo>
                    <a:pt x="89" y="257"/>
                  </a:lnTo>
                  <a:lnTo>
                    <a:pt x="89" y="261"/>
                  </a:lnTo>
                  <a:lnTo>
                    <a:pt x="89" y="263"/>
                  </a:lnTo>
                  <a:lnTo>
                    <a:pt x="89" y="266"/>
                  </a:lnTo>
                  <a:lnTo>
                    <a:pt x="93" y="266"/>
                  </a:lnTo>
                  <a:lnTo>
                    <a:pt x="89" y="266"/>
                  </a:lnTo>
                  <a:lnTo>
                    <a:pt x="93" y="266"/>
                  </a:lnTo>
                  <a:lnTo>
                    <a:pt x="93" y="268"/>
                  </a:lnTo>
                  <a:lnTo>
                    <a:pt x="89" y="268"/>
                  </a:lnTo>
                  <a:lnTo>
                    <a:pt x="93" y="268"/>
                  </a:lnTo>
                  <a:lnTo>
                    <a:pt x="93" y="271"/>
                  </a:lnTo>
                  <a:lnTo>
                    <a:pt x="93" y="273"/>
                  </a:lnTo>
                  <a:lnTo>
                    <a:pt x="93" y="277"/>
                  </a:lnTo>
                  <a:lnTo>
                    <a:pt x="95" y="277"/>
                  </a:lnTo>
                  <a:lnTo>
                    <a:pt x="95" y="278"/>
                  </a:lnTo>
                  <a:lnTo>
                    <a:pt x="93" y="278"/>
                  </a:lnTo>
                  <a:lnTo>
                    <a:pt x="93" y="282"/>
                  </a:lnTo>
                  <a:lnTo>
                    <a:pt x="95" y="282"/>
                  </a:lnTo>
                  <a:lnTo>
                    <a:pt x="95" y="284"/>
                  </a:lnTo>
                  <a:lnTo>
                    <a:pt x="95" y="287"/>
                  </a:lnTo>
                  <a:lnTo>
                    <a:pt x="93" y="287"/>
                  </a:lnTo>
                  <a:lnTo>
                    <a:pt x="89" y="287"/>
                  </a:lnTo>
                  <a:lnTo>
                    <a:pt x="88" y="287"/>
                  </a:lnTo>
                  <a:lnTo>
                    <a:pt x="84" y="287"/>
                  </a:lnTo>
                  <a:lnTo>
                    <a:pt x="82" y="287"/>
                  </a:lnTo>
                  <a:lnTo>
                    <a:pt x="82" y="291"/>
                  </a:lnTo>
                  <a:lnTo>
                    <a:pt x="82" y="292"/>
                  </a:lnTo>
                  <a:lnTo>
                    <a:pt x="79" y="292"/>
                  </a:lnTo>
                  <a:lnTo>
                    <a:pt x="77" y="292"/>
                  </a:lnTo>
                  <a:lnTo>
                    <a:pt x="73" y="292"/>
                  </a:lnTo>
                  <a:lnTo>
                    <a:pt x="72" y="292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72" y="296"/>
                  </a:lnTo>
                  <a:lnTo>
                    <a:pt x="72" y="298"/>
                  </a:lnTo>
                  <a:lnTo>
                    <a:pt x="68" y="298"/>
                  </a:lnTo>
                  <a:lnTo>
                    <a:pt x="66" y="298"/>
                  </a:lnTo>
                  <a:lnTo>
                    <a:pt x="66" y="301"/>
                  </a:lnTo>
                  <a:lnTo>
                    <a:pt x="66" y="298"/>
                  </a:lnTo>
                  <a:lnTo>
                    <a:pt x="63" y="298"/>
                  </a:lnTo>
                  <a:lnTo>
                    <a:pt x="63" y="301"/>
                  </a:lnTo>
                  <a:lnTo>
                    <a:pt x="63" y="298"/>
                  </a:lnTo>
                  <a:lnTo>
                    <a:pt x="63" y="296"/>
                  </a:lnTo>
                  <a:lnTo>
                    <a:pt x="63" y="292"/>
                  </a:lnTo>
                  <a:lnTo>
                    <a:pt x="63" y="291"/>
                  </a:lnTo>
                  <a:lnTo>
                    <a:pt x="61" y="291"/>
                  </a:lnTo>
                  <a:lnTo>
                    <a:pt x="61" y="292"/>
                  </a:lnTo>
                  <a:lnTo>
                    <a:pt x="61" y="291"/>
                  </a:lnTo>
                  <a:lnTo>
                    <a:pt x="58" y="291"/>
                  </a:lnTo>
                  <a:lnTo>
                    <a:pt x="56" y="291"/>
                  </a:lnTo>
                  <a:lnTo>
                    <a:pt x="56" y="287"/>
                  </a:lnTo>
                  <a:lnTo>
                    <a:pt x="52" y="287"/>
                  </a:lnTo>
                  <a:lnTo>
                    <a:pt x="51" y="287"/>
                  </a:lnTo>
                  <a:lnTo>
                    <a:pt x="51" y="284"/>
                  </a:lnTo>
                  <a:lnTo>
                    <a:pt x="47" y="284"/>
                  </a:lnTo>
                  <a:lnTo>
                    <a:pt x="51" y="284"/>
                  </a:lnTo>
                  <a:lnTo>
                    <a:pt x="47" y="284"/>
                  </a:lnTo>
                  <a:lnTo>
                    <a:pt x="47" y="282"/>
                  </a:lnTo>
                  <a:lnTo>
                    <a:pt x="47" y="278"/>
                  </a:lnTo>
                  <a:lnTo>
                    <a:pt x="51" y="278"/>
                  </a:lnTo>
                  <a:lnTo>
                    <a:pt x="51" y="277"/>
                  </a:lnTo>
                  <a:lnTo>
                    <a:pt x="51" y="273"/>
                  </a:lnTo>
                  <a:lnTo>
                    <a:pt x="47" y="273"/>
                  </a:lnTo>
                  <a:lnTo>
                    <a:pt x="45" y="273"/>
                  </a:lnTo>
                  <a:lnTo>
                    <a:pt x="42" y="273"/>
                  </a:lnTo>
                  <a:lnTo>
                    <a:pt x="42" y="271"/>
                  </a:lnTo>
                  <a:lnTo>
                    <a:pt x="40" y="271"/>
                  </a:lnTo>
                  <a:lnTo>
                    <a:pt x="40" y="268"/>
                  </a:lnTo>
                  <a:lnTo>
                    <a:pt x="40" y="266"/>
                  </a:lnTo>
                  <a:lnTo>
                    <a:pt x="37" y="266"/>
                  </a:lnTo>
                  <a:lnTo>
                    <a:pt x="37" y="268"/>
                  </a:lnTo>
                  <a:lnTo>
                    <a:pt x="37" y="266"/>
                  </a:lnTo>
                  <a:lnTo>
                    <a:pt x="35" y="266"/>
                  </a:lnTo>
                  <a:lnTo>
                    <a:pt x="35" y="263"/>
                  </a:lnTo>
                  <a:lnTo>
                    <a:pt x="35" y="261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57"/>
                  </a:lnTo>
                  <a:lnTo>
                    <a:pt x="31" y="257"/>
                  </a:lnTo>
                  <a:lnTo>
                    <a:pt x="31" y="261"/>
                  </a:lnTo>
                  <a:lnTo>
                    <a:pt x="30" y="261"/>
                  </a:lnTo>
                  <a:lnTo>
                    <a:pt x="30" y="257"/>
                  </a:lnTo>
                  <a:lnTo>
                    <a:pt x="30" y="256"/>
                  </a:lnTo>
                  <a:lnTo>
                    <a:pt x="30" y="252"/>
                  </a:lnTo>
                  <a:lnTo>
                    <a:pt x="30" y="250"/>
                  </a:lnTo>
                  <a:lnTo>
                    <a:pt x="31" y="250"/>
                  </a:lnTo>
                  <a:lnTo>
                    <a:pt x="31" y="247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5" y="242"/>
                  </a:lnTo>
                  <a:lnTo>
                    <a:pt x="37" y="242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1"/>
                  </a:lnTo>
                  <a:lnTo>
                    <a:pt x="42" y="231"/>
                  </a:lnTo>
                  <a:lnTo>
                    <a:pt x="40" y="231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6"/>
                  </a:lnTo>
                  <a:lnTo>
                    <a:pt x="35" y="226"/>
                  </a:lnTo>
                  <a:lnTo>
                    <a:pt x="35" y="229"/>
                  </a:lnTo>
                  <a:lnTo>
                    <a:pt x="35" y="226"/>
                  </a:lnTo>
                  <a:lnTo>
                    <a:pt x="31" y="226"/>
                  </a:lnTo>
                  <a:lnTo>
                    <a:pt x="31" y="224"/>
                  </a:lnTo>
                  <a:lnTo>
                    <a:pt x="30" y="224"/>
                  </a:lnTo>
                  <a:lnTo>
                    <a:pt x="30" y="226"/>
                  </a:lnTo>
                  <a:lnTo>
                    <a:pt x="30" y="224"/>
                  </a:lnTo>
                  <a:lnTo>
                    <a:pt x="26" y="224"/>
                  </a:lnTo>
                  <a:lnTo>
                    <a:pt x="24" y="224"/>
                  </a:lnTo>
                  <a:lnTo>
                    <a:pt x="21" y="224"/>
                  </a:lnTo>
                  <a:lnTo>
                    <a:pt x="24" y="224"/>
                  </a:lnTo>
                  <a:lnTo>
                    <a:pt x="21" y="224"/>
                  </a:lnTo>
                  <a:lnTo>
                    <a:pt x="21" y="221"/>
                  </a:lnTo>
                  <a:lnTo>
                    <a:pt x="21" y="224"/>
                  </a:lnTo>
                  <a:lnTo>
                    <a:pt x="19" y="224"/>
                  </a:lnTo>
                  <a:lnTo>
                    <a:pt x="19" y="221"/>
                  </a:lnTo>
                  <a:lnTo>
                    <a:pt x="16" y="221"/>
                  </a:lnTo>
                  <a:lnTo>
                    <a:pt x="14" y="221"/>
                  </a:lnTo>
                  <a:lnTo>
                    <a:pt x="14" y="219"/>
                  </a:lnTo>
                  <a:lnTo>
                    <a:pt x="14" y="215"/>
                  </a:lnTo>
                  <a:lnTo>
                    <a:pt x="10" y="215"/>
                  </a:lnTo>
                  <a:lnTo>
                    <a:pt x="10" y="214"/>
                  </a:lnTo>
                  <a:lnTo>
                    <a:pt x="9" y="214"/>
                  </a:lnTo>
                  <a:lnTo>
                    <a:pt x="9" y="210"/>
                  </a:lnTo>
                  <a:lnTo>
                    <a:pt x="5" y="210"/>
                  </a:lnTo>
                  <a:lnTo>
                    <a:pt x="5" y="208"/>
                  </a:lnTo>
                  <a:lnTo>
                    <a:pt x="9" y="208"/>
                  </a:lnTo>
                  <a:lnTo>
                    <a:pt x="9" y="205"/>
                  </a:lnTo>
                  <a:lnTo>
                    <a:pt x="5" y="205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3" y="200"/>
                  </a:lnTo>
                  <a:lnTo>
                    <a:pt x="0" y="200"/>
                  </a:lnTo>
                  <a:lnTo>
                    <a:pt x="3" y="200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5" y="194"/>
                  </a:lnTo>
                  <a:lnTo>
                    <a:pt x="5" y="193"/>
                  </a:lnTo>
                  <a:lnTo>
                    <a:pt x="9" y="193"/>
                  </a:lnTo>
                  <a:lnTo>
                    <a:pt x="9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0" y="184"/>
                  </a:lnTo>
                  <a:lnTo>
                    <a:pt x="10" y="182"/>
                  </a:lnTo>
                  <a:lnTo>
                    <a:pt x="9" y="182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10" y="177"/>
                  </a:lnTo>
                  <a:lnTo>
                    <a:pt x="10" y="173"/>
                  </a:lnTo>
                  <a:lnTo>
                    <a:pt x="14" y="173"/>
                  </a:lnTo>
                  <a:lnTo>
                    <a:pt x="10" y="173"/>
                  </a:lnTo>
                  <a:lnTo>
                    <a:pt x="14" y="173"/>
                  </a:lnTo>
                  <a:lnTo>
                    <a:pt x="10" y="173"/>
                  </a:lnTo>
                  <a:lnTo>
                    <a:pt x="14" y="173"/>
                  </a:lnTo>
                  <a:lnTo>
                    <a:pt x="14" y="171"/>
                  </a:lnTo>
                  <a:lnTo>
                    <a:pt x="16" y="171"/>
                  </a:lnTo>
                  <a:lnTo>
                    <a:pt x="14" y="171"/>
                  </a:lnTo>
                  <a:lnTo>
                    <a:pt x="14" y="168"/>
                  </a:lnTo>
                  <a:lnTo>
                    <a:pt x="14" y="166"/>
                  </a:lnTo>
                  <a:lnTo>
                    <a:pt x="16" y="166"/>
                  </a:lnTo>
                  <a:lnTo>
                    <a:pt x="14" y="166"/>
                  </a:lnTo>
                  <a:lnTo>
                    <a:pt x="16" y="166"/>
                  </a:lnTo>
                  <a:lnTo>
                    <a:pt x="16" y="163"/>
                  </a:lnTo>
                  <a:lnTo>
                    <a:pt x="16" y="161"/>
                  </a:lnTo>
                  <a:lnTo>
                    <a:pt x="16" y="157"/>
                  </a:lnTo>
                  <a:lnTo>
                    <a:pt x="19" y="157"/>
                  </a:lnTo>
                  <a:lnTo>
                    <a:pt x="21" y="157"/>
                  </a:lnTo>
                  <a:lnTo>
                    <a:pt x="21" y="156"/>
                  </a:lnTo>
                  <a:lnTo>
                    <a:pt x="19" y="156"/>
                  </a:lnTo>
                  <a:lnTo>
                    <a:pt x="19" y="152"/>
                  </a:lnTo>
                  <a:lnTo>
                    <a:pt x="21" y="152"/>
                  </a:lnTo>
                  <a:lnTo>
                    <a:pt x="19" y="152"/>
                  </a:lnTo>
                  <a:lnTo>
                    <a:pt x="21" y="152"/>
                  </a:lnTo>
                  <a:lnTo>
                    <a:pt x="21" y="150"/>
                  </a:lnTo>
                  <a:lnTo>
                    <a:pt x="21" y="152"/>
                  </a:lnTo>
                  <a:lnTo>
                    <a:pt x="21" y="150"/>
                  </a:lnTo>
                  <a:lnTo>
                    <a:pt x="21" y="152"/>
                  </a:lnTo>
                  <a:lnTo>
                    <a:pt x="24" y="152"/>
                  </a:lnTo>
                  <a:lnTo>
                    <a:pt x="24" y="150"/>
                  </a:lnTo>
                  <a:lnTo>
                    <a:pt x="26" y="150"/>
                  </a:lnTo>
                  <a:lnTo>
                    <a:pt x="26" y="147"/>
                  </a:lnTo>
                  <a:lnTo>
                    <a:pt x="26" y="145"/>
                  </a:lnTo>
                  <a:lnTo>
                    <a:pt x="26" y="142"/>
                  </a:lnTo>
                  <a:lnTo>
                    <a:pt x="30" y="142"/>
                  </a:lnTo>
                  <a:lnTo>
                    <a:pt x="30" y="140"/>
                  </a:lnTo>
                  <a:lnTo>
                    <a:pt x="31" y="140"/>
                  </a:lnTo>
                  <a:lnTo>
                    <a:pt x="30" y="140"/>
                  </a:lnTo>
                  <a:lnTo>
                    <a:pt x="30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0" y="135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1" y="129"/>
                  </a:lnTo>
                  <a:lnTo>
                    <a:pt x="35" y="129"/>
                  </a:lnTo>
                  <a:lnTo>
                    <a:pt x="35" y="126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40" y="129"/>
                  </a:lnTo>
                  <a:lnTo>
                    <a:pt x="40" y="126"/>
                  </a:lnTo>
                  <a:lnTo>
                    <a:pt x="40" y="129"/>
                  </a:lnTo>
                  <a:lnTo>
                    <a:pt x="40" y="126"/>
                  </a:lnTo>
                  <a:lnTo>
                    <a:pt x="42" y="126"/>
                  </a:lnTo>
                  <a:lnTo>
                    <a:pt x="45" y="126"/>
                  </a:lnTo>
                  <a:lnTo>
                    <a:pt x="45" y="124"/>
                  </a:lnTo>
                  <a:lnTo>
                    <a:pt x="47" y="124"/>
                  </a:lnTo>
                  <a:lnTo>
                    <a:pt x="47" y="121"/>
                  </a:lnTo>
                  <a:lnTo>
                    <a:pt x="47" y="119"/>
                  </a:lnTo>
                  <a:lnTo>
                    <a:pt x="47" y="115"/>
                  </a:lnTo>
                  <a:lnTo>
                    <a:pt x="51" y="115"/>
                  </a:lnTo>
                  <a:lnTo>
                    <a:pt x="47" y="115"/>
                  </a:lnTo>
                  <a:lnTo>
                    <a:pt x="47" y="114"/>
                  </a:lnTo>
                  <a:lnTo>
                    <a:pt x="51" y="114"/>
                  </a:lnTo>
                  <a:lnTo>
                    <a:pt x="51" y="110"/>
                  </a:lnTo>
                  <a:lnTo>
                    <a:pt x="47" y="110"/>
                  </a:lnTo>
                  <a:lnTo>
                    <a:pt x="51" y="110"/>
                  </a:lnTo>
                  <a:lnTo>
                    <a:pt x="51" y="108"/>
                  </a:lnTo>
                  <a:lnTo>
                    <a:pt x="52" y="108"/>
                  </a:lnTo>
                  <a:lnTo>
                    <a:pt x="52" y="105"/>
                  </a:lnTo>
                  <a:lnTo>
                    <a:pt x="56" y="105"/>
                  </a:lnTo>
                  <a:lnTo>
                    <a:pt x="56" y="103"/>
                  </a:lnTo>
                  <a:lnTo>
                    <a:pt x="56" y="105"/>
                  </a:lnTo>
                  <a:lnTo>
                    <a:pt x="56" y="103"/>
                  </a:lnTo>
                  <a:lnTo>
                    <a:pt x="58" y="103"/>
                  </a:lnTo>
                  <a:lnTo>
                    <a:pt x="61" y="103"/>
                  </a:lnTo>
                  <a:lnTo>
                    <a:pt x="63" y="103"/>
                  </a:lnTo>
                  <a:lnTo>
                    <a:pt x="63" y="100"/>
                  </a:lnTo>
                  <a:lnTo>
                    <a:pt x="63" y="96"/>
                  </a:lnTo>
                  <a:lnTo>
                    <a:pt x="63" y="94"/>
                  </a:lnTo>
                  <a:lnTo>
                    <a:pt x="66" y="94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3" y="89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0"/>
                  </a:lnTo>
                  <a:lnTo>
                    <a:pt x="61" y="80"/>
                  </a:lnTo>
                  <a:lnTo>
                    <a:pt x="61" y="79"/>
                  </a:lnTo>
                  <a:lnTo>
                    <a:pt x="61" y="75"/>
                  </a:lnTo>
                  <a:lnTo>
                    <a:pt x="58" y="75"/>
                  </a:lnTo>
                  <a:lnTo>
                    <a:pt x="61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1" y="73"/>
                  </a:lnTo>
                  <a:lnTo>
                    <a:pt x="63" y="73"/>
                  </a:lnTo>
                  <a:lnTo>
                    <a:pt x="63" y="70"/>
                  </a:lnTo>
                  <a:lnTo>
                    <a:pt x="66" y="70"/>
                  </a:lnTo>
                  <a:lnTo>
                    <a:pt x="68" y="70"/>
                  </a:lnTo>
                  <a:lnTo>
                    <a:pt x="68" y="73"/>
                  </a:lnTo>
                  <a:lnTo>
                    <a:pt x="68" y="70"/>
                  </a:lnTo>
                  <a:lnTo>
                    <a:pt x="68" y="73"/>
                  </a:lnTo>
                  <a:lnTo>
                    <a:pt x="72" y="73"/>
                  </a:lnTo>
                  <a:lnTo>
                    <a:pt x="72" y="70"/>
                  </a:lnTo>
                  <a:lnTo>
                    <a:pt x="72" y="73"/>
                  </a:lnTo>
                  <a:lnTo>
                    <a:pt x="72" y="70"/>
                  </a:lnTo>
                  <a:lnTo>
                    <a:pt x="72" y="68"/>
                  </a:lnTo>
                  <a:lnTo>
                    <a:pt x="73" y="68"/>
                  </a:lnTo>
                  <a:lnTo>
                    <a:pt x="73" y="65"/>
                  </a:lnTo>
                  <a:lnTo>
                    <a:pt x="72" y="65"/>
                  </a:lnTo>
                  <a:lnTo>
                    <a:pt x="72" y="63"/>
                  </a:lnTo>
                  <a:lnTo>
                    <a:pt x="72" y="59"/>
                  </a:lnTo>
                  <a:lnTo>
                    <a:pt x="72" y="63"/>
                  </a:lnTo>
                  <a:lnTo>
                    <a:pt x="68" y="63"/>
                  </a:lnTo>
                  <a:lnTo>
                    <a:pt x="68" y="59"/>
                  </a:lnTo>
                  <a:lnTo>
                    <a:pt x="68" y="58"/>
                  </a:lnTo>
                  <a:lnTo>
                    <a:pt x="66" y="58"/>
                  </a:lnTo>
                  <a:lnTo>
                    <a:pt x="63" y="58"/>
                  </a:lnTo>
                  <a:lnTo>
                    <a:pt x="63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58" y="52"/>
                  </a:lnTo>
                  <a:lnTo>
                    <a:pt x="58" y="49"/>
                  </a:lnTo>
                  <a:lnTo>
                    <a:pt x="58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52" y="44"/>
                  </a:lnTo>
                  <a:lnTo>
                    <a:pt x="52" y="42"/>
                  </a:lnTo>
                  <a:lnTo>
                    <a:pt x="51" y="42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1" y="44"/>
                  </a:lnTo>
                  <a:lnTo>
                    <a:pt x="51" y="47"/>
                  </a:lnTo>
                  <a:lnTo>
                    <a:pt x="51" y="44"/>
                  </a:lnTo>
                  <a:lnTo>
                    <a:pt x="51" y="47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2"/>
                  </a:lnTo>
                  <a:lnTo>
                    <a:pt x="47" y="44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5" y="37"/>
                  </a:lnTo>
                  <a:lnTo>
                    <a:pt x="42" y="37"/>
                  </a:lnTo>
                  <a:lnTo>
                    <a:pt x="42" y="33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5" y="26"/>
                  </a:lnTo>
                  <a:lnTo>
                    <a:pt x="45" y="23"/>
                  </a:lnTo>
                  <a:lnTo>
                    <a:pt x="47" y="23"/>
                  </a:lnTo>
                  <a:lnTo>
                    <a:pt x="47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6" y="21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6" y="23"/>
                  </a:lnTo>
                  <a:lnTo>
                    <a:pt x="66" y="21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7"/>
                  </a:lnTo>
                  <a:lnTo>
                    <a:pt x="72" y="17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82" y="10"/>
                  </a:lnTo>
                  <a:lnTo>
                    <a:pt x="82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3" y="7"/>
                  </a:lnTo>
                  <a:lnTo>
                    <a:pt x="103" y="10"/>
                  </a:lnTo>
                  <a:lnTo>
                    <a:pt x="105" y="10"/>
                  </a:lnTo>
                  <a:lnTo>
                    <a:pt x="109" y="10"/>
                  </a:lnTo>
                  <a:lnTo>
                    <a:pt x="109" y="7"/>
                  </a:lnTo>
                  <a:lnTo>
                    <a:pt x="110" y="7"/>
                  </a:lnTo>
                  <a:lnTo>
                    <a:pt x="110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4" y="10"/>
                  </a:lnTo>
                  <a:lnTo>
                    <a:pt x="124" y="12"/>
                  </a:lnTo>
                  <a:lnTo>
                    <a:pt x="126" y="12"/>
                  </a:lnTo>
                  <a:lnTo>
                    <a:pt x="126" y="10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30" y="10"/>
                  </a:lnTo>
                  <a:lnTo>
                    <a:pt x="131" y="10"/>
                  </a:lnTo>
                  <a:lnTo>
                    <a:pt x="135" y="10"/>
                  </a:lnTo>
                  <a:lnTo>
                    <a:pt x="137" y="10"/>
                  </a:lnTo>
                  <a:lnTo>
                    <a:pt x="137" y="7"/>
                  </a:lnTo>
                  <a:lnTo>
                    <a:pt x="137" y="5"/>
                  </a:lnTo>
                  <a:lnTo>
                    <a:pt x="140" y="5"/>
                  </a:lnTo>
                  <a:lnTo>
                    <a:pt x="140" y="2"/>
                  </a:lnTo>
                  <a:lnTo>
                    <a:pt x="142" y="2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5" y="2"/>
                  </a:lnTo>
                  <a:lnTo>
                    <a:pt x="147" y="2"/>
                  </a:lnTo>
                  <a:lnTo>
                    <a:pt x="151" y="2"/>
                  </a:lnTo>
                  <a:lnTo>
                    <a:pt x="151" y="5"/>
                  </a:lnTo>
                  <a:lnTo>
                    <a:pt x="152" y="7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8" y="16"/>
                  </a:lnTo>
                  <a:lnTo>
                    <a:pt x="158" y="17"/>
                  </a:lnTo>
                  <a:lnTo>
                    <a:pt x="161" y="17"/>
                  </a:lnTo>
                  <a:lnTo>
                    <a:pt x="165" y="17"/>
                  </a:lnTo>
                  <a:lnTo>
                    <a:pt x="165" y="16"/>
                  </a:lnTo>
                  <a:lnTo>
                    <a:pt x="165" y="17"/>
                  </a:lnTo>
                  <a:lnTo>
                    <a:pt x="166" y="17"/>
                  </a:lnTo>
                  <a:lnTo>
                    <a:pt x="166" y="16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2" y="17"/>
                  </a:lnTo>
                  <a:lnTo>
                    <a:pt x="172" y="16"/>
                  </a:lnTo>
                  <a:lnTo>
                    <a:pt x="172" y="17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80" y="17"/>
                  </a:lnTo>
                  <a:lnTo>
                    <a:pt x="182" y="17"/>
                  </a:lnTo>
                  <a:lnTo>
                    <a:pt x="182" y="21"/>
                  </a:lnTo>
                  <a:lnTo>
                    <a:pt x="182" y="17"/>
                  </a:lnTo>
                  <a:lnTo>
                    <a:pt x="182" y="21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6" y="16"/>
                  </a:lnTo>
                  <a:lnTo>
                    <a:pt x="186" y="12"/>
                  </a:lnTo>
                  <a:lnTo>
                    <a:pt x="186" y="10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10"/>
                  </a:lnTo>
                  <a:lnTo>
                    <a:pt x="191" y="1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5" name="Freeform 19"/>
            <p:cNvSpPr>
              <a:spLocks/>
            </p:cNvSpPr>
            <p:nvPr/>
          </p:nvSpPr>
          <p:spPr bwMode="auto">
            <a:xfrm>
              <a:off x="14213317" y="1362428"/>
              <a:ext cx="870081" cy="2204899"/>
            </a:xfrm>
            <a:custGeom>
              <a:avLst/>
              <a:gdLst>
                <a:gd name="T0" fmla="*/ 390 w 586"/>
                <a:gd name="T1" fmla="*/ 17 h 1485"/>
                <a:gd name="T2" fmla="*/ 411 w 586"/>
                <a:gd name="T3" fmla="*/ 66 h 1485"/>
                <a:gd name="T4" fmla="*/ 422 w 586"/>
                <a:gd name="T5" fmla="*/ 119 h 1485"/>
                <a:gd name="T6" fmla="*/ 453 w 586"/>
                <a:gd name="T7" fmla="*/ 182 h 1485"/>
                <a:gd name="T8" fmla="*/ 473 w 586"/>
                <a:gd name="T9" fmla="*/ 249 h 1485"/>
                <a:gd name="T10" fmla="*/ 502 w 586"/>
                <a:gd name="T11" fmla="*/ 301 h 1485"/>
                <a:gd name="T12" fmla="*/ 523 w 586"/>
                <a:gd name="T13" fmla="*/ 343 h 1485"/>
                <a:gd name="T14" fmla="*/ 529 w 586"/>
                <a:gd name="T15" fmla="*/ 408 h 1485"/>
                <a:gd name="T16" fmla="*/ 520 w 586"/>
                <a:gd name="T17" fmla="*/ 459 h 1485"/>
                <a:gd name="T18" fmla="*/ 485 w 586"/>
                <a:gd name="T19" fmla="*/ 496 h 1485"/>
                <a:gd name="T20" fmla="*/ 497 w 586"/>
                <a:gd name="T21" fmla="*/ 531 h 1485"/>
                <a:gd name="T22" fmla="*/ 515 w 586"/>
                <a:gd name="T23" fmla="*/ 580 h 1485"/>
                <a:gd name="T24" fmla="*/ 567 w 586"/>
                <a:gd name="T25" fmla="*/ 631 h 1485"/>
                <a:gd name="T26" fmla="*/ 571 w 586"/>
                <a:gd name="T27" fmla="*/ 692 h 1485"/>
                <a:gd name="T28" fmla="*/ 550 w 586"/>
                <a:gd name="T29" fmla="*/ 750 h 1485"/>
                <a:gd name="T30" fmla="*/ 508 w 586"/>
                <a:gd name="T31" fmla="*/ 795 h 1485"/>
                <a:gd name="T32" fmla="*/ 504 w 586"/>
                <a:gd name="T33" fmla="*/ 869 h 1485"/>
                <a:gd name="T34" fmla="*/ 473 w 586"/>
                <a:gd name="T35" fmla="*/ 932 h 1485"/>
                <a:gd name="T36" fmla="*/ 469 w 586"/>
                <a:gd name="T37" fmla="*/ 979 h 1485"/>
                <a:gd name="T38" fmla="*/ 425 w 586"/>
                <a:gd name="T39" fmla="*/ 983 h 1485"/>
                <a:gd name="T40" fmla="*/ 383 w 586"/>
                <a:gd name="T41" fmla="*/ 1026 h 1485"/>
                <a:gd name="T42" fmla="*/ 401 w 586"/>
                <a:gd name="T43" fmla="*/ 1093 h 1485"/>
                <a:gd name="T44" fmla="*/ 446 w 586"/>
                <a:gd name="T45" fmla="*/ 1140 h 1485"/>
                <a:gd name="T46" fmla="*/ 443 w 586"/>
                <a:gd name="T47" fmla="*/ 1191 h 1485"/>
                <a:gd name="T48" fmla="*/ 425 w 586"/>
                <a:gd name="T49" fmla="*/ 1249 h 1485"/>
                <a:gd name="T50" fmla="*/ 425 w 586"/>
                <a:gd name="T51" fmla="*/ 1308 h 1485"/>
                <a:gd name="T52" fmla="*/ 394 w 586"/>
                <a:gd name="T53" fmla="*/ 1358 h 1485"/>
                <a:gd name="T54" fmla="*/ 353 w 586"/>
                <a:gd name="T55" fmla="*/ 1396 h 1485"/>
                <a:gd name="T56" fmla="*/ 301 w 586"/>
                <a:gd name="T57" fmla="*/ 1442 h 1485"/>
                <a:gd name="T58" fmla="*/ 238 w 586"/>
                <a:gd name="T59" fmla="*/ 1468 h 1485"/>
                <a:gd name="T60" fmla="*/ 180 w 586"/>
                <a:gd name="T61" fmla="*/ 1480 h 1485"/>
                <a:gd name="T62" fmla="*/ 124 w 586"/>
                <a:gd name="T63" fmla="*/ 1470 h 1485"/>
                <a:gd name="T64" fmla="*/ 196 w 586"/>
                <a:gd name="T65" fmla="*/ 1442 h 1485"/>
                <a:gd name="T66" fmla="*/ 140 w 586"/>
                <a:gd name="T67" fmla="*/ 1394 h 1485"/>
                <a:gd name="T68" fmla="*/ 103 w 586"/>
                <a:gd name="T69" fmla="*/ 1375 h 1485"/>
                <a:gd name="T70" fmla="*/ 47 w 586"/>
                <a:gd name="T71" fmla="*/ 1328 h 1485"/>
                <a:gd name="T72" fmla="*/ 24 w 586"/>
                <a:gd name="T73" fmla="*/ 1256 h 1485"/>
                <a:gd name="T74" fmla="*/ 35 w 586"/>
                <a:gd name="T75" fmla="*/ 1182 h 1485"/>
                <a:gd name="T76" fmla="*/ 40 w 586"/>
                <a:gd name="T77" fmla="*/ 1125 h 1485"/>
                <a:gd name="T78" fmla="*/ 73 w 586"/>
                <a:gd name="T79" fmla="*/ 1061 h 1485"/>
                <a:gd name="T80" fmla="*/ 134 w 586"/>
                <a:gd name="T81" fmla="*/ 1032 h 1485"/>
                <a:gd name="T82" fmla="*/ 182 w 586"/>
                <a:gd name="T83" fmla="*/ 979 h 1485"/>
                <a:gd name="T84" fmla="*/ 154 w 586"/>
                <a:gd name="T85" fmla="*/ 939 h 1485"/>
                <a:gd name="T86" fmla="*/ 110 w 586"/>
                <a:gd name="T87" fmla="*/ 897 h 1485"/>
                <a:gd name="T88" fmla="*/ 82 w 586"/>
                <a:gd name="T89" fmla="*/ 842 h 1485"/>
                <a:gd name="T90" fmla="*/ 40 w 586"/>
                <a:gd name="T91" fmla="*/ 802 h 1485"/>
                <a:gd name="T92" fmla="*/ 47 w 586"/>
                <a:gd name="T93" fmla="*/ 776 h 1485"/>
                <a:gd name="T94" fmla="*/ 63 w 586"/>
                <a:gd name="T95" fmla="*/ 718 h 1485"/>
                <a:gd name="T96" fmla="*/ 52 w 586"/>
                <a:gd name="T97" fmla="*/ 657 h 1485"/>
                <a:gd name="T98" fmla="*/ 50 w 586"/>
                <a:gd name="T99" fmla="*/ 583 h 1485"/>
                <a:gd name="T100" fmla="*/ 35 w 586"/>
                <a:gd name="T101" fmla="*/ 511 h 1485"/>
                <a:gd name="T102" fmla="*/ 52 w 586"/>
                <a:gd name="T103" fmla="*/ 475 h 1485"/>
                <a:gd name="T104" fmla="*/ 15 w 586"/>
                <a:gd name="T105" fmla="*/ 427 h 1485"/>
                <a:gd name="T106" fmla="*/ 26 w 586"/>
                <a:gd name="T107" fmla="*/ 380 h 1485"/>
                <a:gd name="T108" fmla="*/ 40 w 586"/>
                <a:gd name="T109" fmla="*/ 350 h 1485"/>
                <a:gd name="T110" fmla="*/ 87 w 586"/>
                <a:gd name="T111" fmla="*/ 313 h 1485"/>
                <a:gd name="T112" fmla="*/ 103 w 586"/>
                <a:gd name="T113" fmla="*/ 259 h 1485"/>
                <a:gd name="T114" fmla="*/ 56 w 586"/>
                <a:gd name="T115" fmla="*/ 250 h 1485"/>
                <a:gd name="T116" fmla="*/ 63 w 586"/>
                <a:gd name="T117" fmla="*/ 184 h 1485"/>
                <a:gd name="T118" fmla="*/ 87 w 586"/>
                <a:gd name="T119" fmla="*/ 124 h 1485"/>
                <a:gd name="T120" fmla="*/ 176 w 586"/>
                <a:gd name="T121" fmla="*/ 72 h 1485"/>
                <a:gd name="T122" fmla="*/ 327 w 586"/>
                <a:gd name="T123" fmla="*/ 10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6" h="1485">
                  <a:moveTo>
                    <a:pt x="404" y="2"/>
                  </a:moveTo>
                  <a:lnTo>
                    <a:pt x="406" y="2"/>
                  </a:lnTo>
                  <a:lnTo>
                    <a:pt x="406" y="0"/>
                  </a:lnTo>
                  <a:lnTo>
                    <a:pt x="409" y="0"/>
                  </a:lnTo>
                  <a:lnTo>
                    <a:pt x="409" y="2"/>
                  </a:lnTo>
                  <a:lnTo>
                    <a:pt x="411" y="2"/>
                  </a:lnTo>
                  <a:lnTo>
                    <a:pt x="411" y="5"/>
                  </a:lnTo>
                  <a:lnTo>
                    <a:pt x="409" y="5"/>
                  </a:lnTo>
                  <a:lnTo>
                    <a:pt x="409" y="7"/>
                  </a:lnTo>
                  <a:lnTo>
                    <a:pt x="406" y="7"/>
                  </a:lnTo>
                  <a:lnTo>
                    <a:pt x="404" y="7"/>
                  </a:lnTo>
                  <a:lnTo>
                    <a:pt x="404" y="10"/>
                  </a:lnTo>
                  <a:lnTo>
                    <a:pt x="401" y="10"/>
                  </a:lnTo>
                  <a:lnTo>
                    <a:pt x="399" y="10"/>
                  </a:lnTo>
                  <a:lnTo>
                    <a:pt x="399" y="12"/>
                  </a:lnTo>
                  <a:lnTo>
                    <a:pt x="395" y="12"/>
                  </a:lnTo>
                  <a:lnTo>
                    <a:pt x="395" y="10"/>
                  </a:lnTo>
                  <a:lnTo>
                    <a:pt x="395" y="7"/>
                  </a:lnTo>
                  <a:lnTo>
                    <a:pt x="394" y="7"/>
                  </a:lnTo>
                  <a:lnTo>
                    <a:pt x="390" y="7"/>
                  </a:lnTo>
                  <a:lnTo>
                    <a:pt x="390" y="10"/>
                  </a:lnTo>
                  <a:lnTo>
                    <a:pt x="390" y="7"/>
                  </a:lnTo>
                  <a:lnTo>
                    <a:pt x="388" y="7"/>
                  </a:lnTo>
                  <a:lnTo>
                    <a:pt x="388" y="10"/>
                  </a:lnTo>
                  <a:lnTo>
                    <a:pt x="385" y="10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80" y="12"/>
                  </a:lnTo>
                  <a:lnTo>
                    <a:pt x="380" y="10"/>
                  </a:lnTo>
                  <a:lnTo>
                    <a:pt x="380" y="12"/>
                  </a:lnTo>
                  <a:lnTo>
                    <a:pt x="380" y="16"/>
                  </a:lnTo>
                  <a:lnTo>
                    <a:pt x="380" y="17"/>
                  </a:lnTo>
                  <a:lnTo>
                    <a:pt x="383" y="21"/>
                  </a:lnTo>
                  <a:lnTo>
                    <a:pt x="383" y="17"/>
                  </a:lnTo>
                  <a:lnTo>
                    <a:pt x="385" y="17"/>
                  </a:lnTo>
                  <a:lnTo>
                    <a:pt x="385" y="16"/>
                  </a:lnTo>
                  <a:lnTo>
                    <a:pt x="385" y="17"/>
                  </a:lnTo>
                  <a:lnTo>
                    <a:pt x="385" y="16"/>
                  </a:lnTo>
                  <a:lnTo>
                    <a:pt x="388" y="16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6"/>
                  </a:lnTo>
                  <a:lnTo>
                    <a:pt x="390" y="17"/>
                  </a:lnTo>
                  <a:lnTo>
                    <a:pt x="394" y="16"/>
                  </a:lnTo>
                  <a:lnTo>
                    <a:pt x="395" y="16"/>
                  </a:lnTo>
                  <a:lnTo>
                    <a:pt x="395" y="17"/>
                  </a:lnTo>
                  <a:lnTo>
                    <a:pt x="399" y="17"/>
                  </a:lnTo>
                  <a:lnTo>
                    <a:pt x="395" y="17"/>
                  </a:lnTo>
                  <a:lnTo>
                    <a:pt x="395" y="21"/>
                  </a:lnTo>
                  <a:lnTo>
                    <a:pt x="399" y="21"/>
                  </a:lnTo>
                  <a:lnTo>
                    <a:pt x="399" y="23"/>
                  </a:lnTo>
                  <a:lnTo>
                    <a:pt x="401" y="23"/>
                  </a:lnTo>
                  <a:lnTo>
                    <a:pt x="399" y="23"/>
                  </a:lnTo>
                  <a:lnTo>
                    <a:pt x="399" y="26"/>
                  </a:lnTo>
                  <a:lnTo>
                    <a:pt x="401" y="26"/>
                  </a:lnTo>
                  <a:lnTo>
                    <a:pt x="401" y="28"/>
                  </a:lnTo>
                  <a:lnTo>
                    <a:pt x="401" y="31"/>
                  </a:lnTo>
                  <a:lnTo>
                    <a:pt x="401" y="33"/>
                  </a:lnTo>
                  <a:lnTo>
                    <a:pt x="404" y="33"/>
                  </a:lnTo>
                  <a:lnTo>
                    <a:pt x="404" y="37"/>
                  </a:lnTo>
                  <a:lnTo>
                    <a:pt x="406" y="37"/>
                  </a:lnTo>
                  <a:lnTo>
                    <a:pt x="404" y="37"/>
                  </a:lnTo>
                  <a:lnTo>
                    <a:pt x="404" y="38"/>
                  </a:lnTo>
                  <a:lnTo>
                    <a:pt x="406" y="38"/>
                  </a:lnTo>
                  <a:lnTo>
                    <a:pt x="406" y="42"/>
                  </a:lnTo>
                  <a:lnTo>
                    <a:pt x="409" y="42"/>
                  </a:lnTo>
                  <a:lnTo>
                    <a:pt x="409" y="44"/>
                  </a:lnTo>
                  <a:lnTo>
                    <a:pt x="409" y="47"/>
                  </a:lnTo>
                  <a:lnTo>
                    <a:pt x="411" y="47"/>
                  </a:lnTo>
                  <a:lnTo>
                    <a:pt x="411" y="51"/>
                  </a:lnTo>
                  <a:lnTo>
                    <a:pt x="415" y="51"/>
                  </a:lnTo>
                  <a:lnTo>
                    <a:pt x="415" y="47"/>
                  </a:lnTo>
                  <a:lnTo>
                    <a:pt x="416" y="47"/>
                  </a:lnTo>
                  <a:lnTo>
                    <a:pt x="416" y="51"/>
                  </a:lnTo>
                  <a:lnTo>
                    <a:pt x="416" y="52"/>
                  </a:lnTo>
                  <a:lnTo>
                    <a:pt x="416" y="56"/>
                  </a:lnTo>
                  <a:lnTo>
                    <a:pt x="415" y="56"/>
                  </a:lnTo>
                  <a:lnTo>
                    <a:pt x="415" y="58"/>
                  </a:lnTo>
                  <a:lnTo>
                    <a:pt x="411" y="58"/>
                  </a:lnTo>
                  <a:lnTo>
                    <a:pt x="415" y="58"/>
                  </a:lnTo>
                  <a:lnTo>
                    <a:pt x="415" y="61"/>
                  </a:lnTo>
                  <a:lnTo>
                    <a:pt x="411" y="61"/>
                  </a:lnTo>
                  <a:lnTo>
                    <a:pt x="411" y="63"/>
                  </a:lnTo>
                  <a:lnTo>
                    <a:pt x="409" y="63"/>
                  </a:lnTo>
                  <a:lnTo>
                    <a:pt x="411" y="63"/>
                  </a:lnTo>
                  <a:lnTo>
                    <a:pt x="411" y="66"/>
                  </a:lnTo>
                  <a:lnTo>
                    <a:pt x="411" y="68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1" y="72"/>
                  </a:lnTo>
                  <a:lnTo>
                    <a:pt x="411" y="73"/>
                  </a:lnTo>
                  <a:lnTo>
                    <a:pt x="415" y="73"/>
                  </a:lnTo>
                  <a:lnTo>
                    <a:pt x="415" y="77"/>
                  </a:lnTo>
                  <a:lnTo>
                    <a:pt x="416" y="77"/>
                  </a:lnTo>
                  <a:lnTo>
                    <a:pt x="415" y="77"/>
                  </a:lnTo>
                  <a:lnTo>
                    <a:pt x="415" y="79"/>
                  </a:lnTo>
                  <a:lnTo>
                    <a:pt x="411" y="79"/>
                  </a:lnTo>
                  <a:lnTo>
                    <a:pt x="409" y="79"/>
                  </a:lnTo>
                  <a:lnTo>
                    <a:pt x="409" y="82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7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9"/>
                  </a:lnTo>
                  <a:lnTo>
                    <a:pt x="411" y="93"/>
                  </a:lnTo>
                  <a:lnTo>
                    <a:pt x="415" y="94"/>
                  </a:lnTo>
                  <a:lnTo>
                    <a:pt x="415" y="98"/>
                  </a:lnTo>
                  <a:lnTo>
                    <a:pt x="416" y="98"/>
                  </a:lnTo>
                  <a:lnTo>
                    <a:pt x="416" y="100"/>
                  </a:lnTo>
                  <a:lnTo>
                    <a:pt x="415" y="100"/>
                  </a:lnTo>
                  <a:lnTo>
                    <a:pt x="415" y="103"/>
                  </a:lnTo>
                  <a:lnTo>
                    <a:pt x="415" y="105"/>
                  </a:lnTo>
                  <a:lnTo>
                    <a:pt x="416" y="105"/>
                  </a:lnTo>
                  <a:lnTo>
                    <a:pt x="416" y="108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6" y="110"/>
                  </a:lnTo>
                  <a:lnTo>
                    <a:pt x="416" y="114"/>
                  </a:lnTo>
                  <a:lnTo>
                    <a:pt x="415" y="114"/>
                  </a:lnTo>
                  <a:lnTo>
                    <a:pt x="415" y="115"/>
                  </a:lnTo>
                  <a:lnTo>
                    <a:pt x="416" y="115"/>
                  </a:lnTo>
                  <a:lnTo>
                    <a:pt x="416" y="119"/>
                  </a:lnTo>
                  <a:lnTo>
                    <a:pt x="416" y="115"/>
                  </a:lnTo>
                  <a:lnTo>
                    <a:pt x="420" y="115"/>
                  </a:lnTo>
                  <a:lnTo>
                    <a:pt x="420" y="119"/>
                  </a:lnTo>
                  <a:lnTo>
                    <a:pt x="420" y="115"/>
                  </a:lnTo>
                  <a:lnTo>
                    <a:pt x="420" y="119"/>
                  </a:lnTo>
                  <a:lnTo>
                    <a:pt x="422" y="119"/>
                  </a:lnTo>
                  <a:lnTo>
                    <a:pt x="420" y="119"/>
                  </a:lnTo>
                  <a:lnTo>
                    <a:pt x="420" y="121"/>
                  </a:lnTo>
                  <a:lnTo>
                    <a:pt x="420" y="124"/>
                  </a:lnTo>
                  <a:lnTo>
                    <a:pt x="420" y="126"/>
                  </a:lnTo>
                  <a:lnTo>
                    <a:pt x="420" y="129"/>
                  </a:lnTo>
                  <a:lnTo>
                    <a:pt x="420" y="131"/>
                  </a:lnTo>
                  <a:lnTo>
                    <a:pt x="422" y="131"/>
                  </a:lnTo>
                  <a:lnTo>
                    <a:pt x="422" y="135"/>
                  </a:lnTo>
                  <a:lnTo>
                    <a:pt x="420" y="135"/>
                  </a:lnTo>
                  <a:lnTo>
                    <a:pt x="422" y="135"/>
                  </a:lnTo>
                  <a:lnTo>
                    <a:pt x="422" y="137"/>
                  </a:lnTo>
                  <a:lnTo>
                    <a:pt x="425" y="137"/>
                  </a:lnTo>
                  <a:lnTo>
                    <a:pt x="425" y="140"/>
                  </a:lnTo>
                  <a:lnTo>
                    <a:pt x="427" y="140"/>
                  </a:lnTo>
                  <a:lnTo>
                    <a:pt x="427" y="142"/>
                  </a:lnTo>
                  <a:lnTo>
                    <a:pt x="427" y="145"/>
                  </a:lnTo>
                  <a:lnTo>
                    <a:pt x="427" y="147"/>
                  </a:lnTo>
                  <a:lnTo>
                    <a:pt x="430" y="147"/>
                  </a:lnTo>
                  <a:lnTo>
                    <a:pt x="427" y="151"/>
                  </a:lnTo>
                  <a:lnTo>
                    <a:pt x="430" y="151"/>
                  </a:lnTo>
                  <a:lnTo>
                    <a:pt x="432" y="151"/>
                  </a:lnTo>
                  <a:lnTo>
                    <a:pt x="432" y="152"/>
                  </a:lnTo>
                  <a:lnTo>
                    <a:pt x="436" y="152"/>
                  </a:lnTo>
                  <a:lnTo>
                    <a:pt x="436" y="156"/>
                  </a:lnTo>
                  <a:lnTo>
                    <a:pt x="436" y="158"/>
                  </a:lnTo>
                  <a:lnTo>
                    <a:pt x="438" y="158"/>
                  </a:lnTo>
                  <a:lnTo>
                    <a:pt x="438" y="161"/>
                  </a:lnTo>
                  <a:lnTo>
                    <a:pt x="441" y="161"/>
                  </a:lnTo>
                  <a:lnTo>
                    <a:pt x="441" y="163"/>
                  </a:lnTo>
                  <a:lnTo>
                    <a:pt x="438" y="163"/>
                  </a:lnTo>
                  <a:lnTo>
                    <a:pt x="441" y="163"/>
                  </a:lnTo>
                  <a:lnTo>
                    <a:pt x="443" y="163"/>
                  </a:lnTo>
                  <a:lnTo>
                    <a:pt x="443" y="166"/>
                  </a:lnTo>
                  <a:lnTo>
                    <a:pt x="443" y="168"/>
                  </a:lnTo>
                  <a:lnTo>
                    <a:pt x="446" y="168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7"/>
                  </a:lnTo>
                  <a:lnTo>
                    <a:pt x="452" y="177"/>
                  </a:lnTo>
                  <a:lnTo>
                    <a:pt x="452" y="179"/>
                  </a:lnTo>
                  <a:lnTo>
                    <a:pt x="453" y="179"/>
                  </a:lnTo>
                  <a:lnTo>
                    <a:pt x="453" y="182"/>
                  </a:lnTo>
                  <a:lnTo>
                    <a:pt x="452" y="182"/>
                  </a:lnTo>
                  <a:lnTo>
                    <a:pt x="453" y="182"/>
                  </a:lnTo>
                  <a:lnTo>
                    <a:pt x="453" y="184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7" y="189"/>
                  </a:lnTo>
                  <a:lnTo>
                    <a:pt x="459" y="189"/>
                  </a:lnTo>
                  <a:lnTo>
                    <a:pt x="459" y="193"/>
                  </a:lnTo>
                  <a:lnTo>
                    <a:pt x="462" y="193"/>
                  </a:lnTo>
                  <a:lnTo>
                    <a:pt x="462" y="194"/>
                  </a:lnTo>
                  <a:lnTo>
                    <a:pt x="462" y="198"/>
                  </a:lnTo>
                  <a:lnTo>
                    <a:pt x="462" y="200"/>
                  </a:lnTo>
                  <a:lnTo>
                    <a:pt x="462" y="203"/>
                  </a:lnTo>
                  <a:lnTo>
                    <a:pt x="459" y="203"/>
                  </a:lnTo>
                  <a:lnTo>
                    <a:pt x="462" y="205"/>
                  </a:lnTo>
                  <a:lnTo>
                    <a:pt x="462" y="208"/>
                  </a:lnTo>
                  <a:lnTo>
                    <a:pt x="464" y="208"/>
                  </a:lnTo>
                  <a:lnTo>
                    <a:pt x="464" y="210"/>
                  </a:lnTo>
                  <a:lnTo>
                    <a:pt x="464" y="214"/>
                  </a:lnTo>
                  <a:lnTo>
                    <a:pt x="464" y="215"/>
                  </a:lnTo>
                  <a:lnTo>
                    <a:pt x="464" y="219"/>
                  </a:lnTo>
                  <a:lnTo>
                    <a:pt x="467" y="219"/>
                  </a:lnTo>
                  <a:lnTo>
                    <a:pt x="467" y="221"/>
                  </a:lnTo>
                  <a:lnTo>
                    <a:pt x="467" y="224"/>
                  </a:lnTo>
                  <a:lnTo>
                    <a:pt x="464" y="224"/>
                  </a:lnTo>
                  <a:lnTo>
                    <a:pt x="464" y="226"/>
                  </a:lnTo>
                  <a:lnTo>
                    <a:pt x="464" y="229"/>
                  </a:lnTo>
                  <a:lnTo>
                    <a:pt x="467" y="229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73" y="231"/>
                  </a:lnTo>
                  <a:lnTo>
                    <a:pt x="473" y="229"/>
                  </a:lnTo>
                  <a:lnTo>
                    <a:pt x="473" y="231"/>
                  </a:lnTo>
                  <a:lnTo>
                    <a:pt x="473" y="235"/>
                  </a:lnTo>
                  <a:lnTo>
                    <a:pt x="473" y="238"/>
                  </a:lnTo>
                  <a:lnTo>
                    <a:pt x="469" y="238"/>
                  </a:lnTo>
                  <a:lnTo>
                    <a:pt x="473" y="238"/>
                  </a:lnTo>
                  <a:lnTo>
                    <a:pt x="473" y="240"/>
                  </a:lnTo>
                  <a:lnTo>
                    <a:pt x="473" y="243"/>
                  </a:lnTo>
                  <a:lnTo>
                    <a:pt x="474" y="243"/>
                  </a:lnTo>
                  <a:lnTo>
                    <a:pt x="474" y="245"/>
                  </a:lnTo>
                  <a:lnTo>
                    <a:pt x="473" y="245"/>
                  </a:lnTo>
                  <a:lnTo>
                    <a:pt x="473" y="249"/>
                  </a:lnTo>
                  <a:lnTo>
                    <a:pt x="469" y="249"/>
                  </a:lnTo>
                  <a:lnTo>
                    <a:pt x="469" y="250"/>
                  </a:lnTo>
                  <a:lnTo>
                    <a:pt x="467" y="250"/>
                  </a:lnTo>
                  <a:lnTo>
                    <a:pt x="464" y="250"/>
                  </a:lnTo>
                  <a:lnTo>
                    <a:pt x="467" y="254"/>
                  </a:lnTo>
                  <a:lnTo>
                    <a:pt x="469" y="254"/>
                  </a:lnTo>
                  <a:lnTo>
                    <a:pt x="469" y="256"/>
                  </a:lnTo>
                  <a:lnTo>
                    <a:pt x="473" y="256"/>
                  </a:lnTo>
                  <a:lnTo>
                    <a:pt x="474" y="256"/>
                  </a:lnTo>
                  <a:lnTo>
                    <a:pt x="474" y="259"/>
                  </a:lnTo>
                  <a:lnTo>
                    <a:pt x="478" y="259"/>
                  </a:lnTo>
                  <a:lnTo>
                    <a:pt x="478" y="261"/>
                  </a:lnTo>
                  <a:lnTo>
                    <a:pt x="474" y="261"/>
                  </a:lnTo>
                  <a:lnTo>
                    <a:pt x="473" y="264"/>
                  </a:lnTo>
                  <a:lnTo>
                    <a:pt x="474" y="264"/>
                  </a:lnTo>
                  <a:lnTo>
                    <a:pt x="474" y="266"/>
                  </a:lnTo>
                  <a:lnTo>
                    <a:pt x="474" y="270"/>
                  </a:lnTo>
                  <a:lnTo>
                    <a:pt x="474" y="271"/>
                  </a:lnTo>
                  <a:lnTo>
                    <a:pt x="478" y="271"/>
                  </a:lnTo>
                  <a:lnTo>
                    <a:pt x="474" y="271"/>
                  </a:lnTo>
                  <a:lnTo>
                    <a:pt x="474" y="275"/>
                  </a:lnTo>
                  <a:lnTo>
                    <a:pt x="478" y="275"/>
                  </a:lnTo>
                  <a:lnTo>
                    <a:pt x="478" y="277"/>
                  </a:lnTo>
                  <a:lnTo>
                    <a:pt x="478" y="280"/>
                  </a:lnTo>
                  <a:lnTo>
                    <a:pt x="480" y="280"/>
                  </a:lnTo>
                  <a:lnTo>
                    <a:pt x="483" y="280"/>
                  </a:lnTo>
                  <a:lnTo>
                    <a:pt x="483" y="282"/>
                  </a:lnTo>
                  <a:lnTo>
                    <a:pt x="483" y="285"/>
                  </a:lnTo>
                  <a:lnTo>
                    <a:pt x="483" y="287"/>
                  </a:lnTo>
                  <a:lnTo>
                    <a:pt x="485" y="287"/>
                  </a:lnTo>
                  <a:lnTo>
                    <a:pt x="488" y="287"/>
                  </a:lnTo>
                  <a:lnTo>
                    <a:pt x="488" y="291"/>
                  </a:lnTo>
                  <a:lnTo>
                    <a:pt x="488" y="292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4" y="296"/>
                  </a:lnTo>
                  <a:lnTo>
                    <a:pt x="494" y="298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8"/>
                  </a:lnTo>
                  <a:lnTo>
                    <a:pt x="499" y="298"/>
                  </a:lnTo>
                  <a:lnTo>
                    <a:pt x="499" y="301"/>
                  </a:lnTo>
                  <a:lnTo>
                    <a:pt x="502" y="301"/>
                  </a:lnTo>
                  <a:lnTo>
                    <a:pt x="502" y="303"/>
                  </a:lnTo>
                  <a:lnTo>
                    <a:pt x="504" y="303"/>
                  </a:lnTo>
                  <a:lnTo>
                    <a:pt x="508" y="303"/>
                  </a:lnTo>
                  <a:lnTo>
                    <a:pt x="508" y="306"/>
                  </a:lnTo>
                  <a:lnTo>
                    <a:pt x="508" y="303"/>
                  </a:lnTo>
                  <a:lnTo>
                    <a:pt x="509" y="303"/>
                  </a:lnTo>
                  <a:lnTo>
                    <a:pt x="509" y="301"/>
                  </a:lnTo>
                  <a:lnTo>
                    <a:pt x="513" y="301"/>
                  </a:lnTo>
                  <a:lnTo>
                    <a:pt x="513" y="303"/>
                  </a:lnTo>
                  <a:lnTo>
                    <a:pt x="513" y="301"/>
                  </a:lnTo>
                  <a:lnTo>
                    <a:pt x="513" y="303"/>
                  </a:lnTo>
                  <a:lnTo>
                    <a:pt x="515" y="303"/>
                  </a:lnTo>
                  <a:lnTo>
                    <a:pt x="515" y="306"/>
                  </a:lnTo>
                  <a:lnTo>
                    <a:pt x="513" y="306"/>
                  </a:lnTo>
                  <a:lnTo>
                    <a:pt x="513" y="308"/>
                  </a:lnTo>
                  <a:lnTo>
                    <a:pt x="515" y="308"/>
                  </a:lnTo>
                  <a:lnTo>
                    <a:pt x="515" y="312"/>
                  </a:lnTo>
                  <a:lnTo>
                    <a:pt x="515" y="313"/>
                  </a:lnTo>
                  <a:lnTo>
                    <a:pt x="515" y="317"/>
                  </a:lnTo>
                  <a:lnTo>
                    <a:pt x="513" y="317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5" y="317"/>
                  </a:lnTo>
                  <a:lnTo>
                    <a:pt x="515" y="319"/>
                  </a:lnTo>
                  <a:lnTo>
                    <a:pt x="515" y="322"/>
                  </a:lnTo>
                  <a:lnTo>
                    <a:pt x="518" y="319"/>
                  </a:lnTo>
                  <a:lnTo>
                    <a:pt x="520" y="319"/>
                  </a:lnTo>
                  <a:lnTo>
                    <a:pt x="520" y="322"/>
                  </a:lnTo>
                  <a:lnTo>
                    <a:pt x="523" y="322"/>
                  </a:lnTo>
                  <a:lnTo>
                    <a:pt x="523" y="324"/>
                  </a:lnTo>
                  <a:lnTo>
                    <a:pt x="525" y="324"/>
                  </a:lnTo>
                  <a:lnTo>
                    <a:pt x="525" y="327"/>
                  </a:lnTo>
                  <a:lnTo>
                    <a:pt x="523" y="327"/>
                  </a:lnTo>
                  <a:lnTo>
                    <a:pt x="525" y="327"/>
                  </a:lnTo>
                  <a:lnTo>
                    <a:pt x="525" y="329"/>
                  </a:lnTo>
                  <a:lnTo>
                    <a:pt x="523" y="329"/>
                  </a:lnTo>
                  <a:lnTo>
                    <a:pt x="523" y="333"/>
                  </a:lnTo>
                  <a:lnTo>
                    <a:pt x="525" y="333"/>
                  </a:lnTo>
                  <a:lnTo>
                    <a:pt x="525" y="334"/>
                  </a:lnTo>
                  <a:lnTo>
                    <a:pt x="523" y="334"/>
                  </a:lnTo>
                  <a:lnTo>
                    <a:pt x="523" y="338"/>
                  </a:lnTo>
                  <a:lnTo>
                    <a:pt x="523" y="340"/>
                  </a:lnTo>
                  <a:lnTo>
                    <a:pt x="523" y="343"/>
                  </a:lnTo>
                  <a:lnTo>
                    <a:pt x="523" y="345"/>
                  </a:lnTo>
                  <a:lnTo>
                    <a:pt x="523" y="348"/>
                  </a:lnTo>
                  <a:lnTo>
                    <a:pt x="520" y="348"/>
                  </a:lnTo>
                  <a:lnTo>
                    <a:pt x="523" y="348"/>
                  </a:lnTo>
                  <a:lnTo>
                    <a:pt x="523" y="350"/>
                  </a:lnTo>
                  <a:lnTo>
                    <a:pt x="523" y="354"/>
                  </a:lnTo>
                  <a:lnTo>
                    <a:pt x="520" y="354"/>
                  </a:lnTo>
                  <a:lnTo>
                    <a:pt x="520" y="355"/>
                  </a:lnTo>
                  <a:lnTo>
                    <a:pt x="520" y="359"/>
                  </a:lnTo>
                  <a:lnTo>
                    <a:pt x="523" y="359"/>
                  </a:lnTo>
                  <a:lnTo>
                    <a:pt x="523" y="361"/>
                  </a:lnTo>
                  <a:lnTo>
                    <a:pt x="520" y="361"/>
                  </a:lnTo>
                  <a:lnTo>
                    <a:pt x="518" y="361"/>
                  </a:lnTo>
                  <a:lnTo>
                    <a:pt x="520" y="361"/>
                  </a:lnTo>
                  <a:lnTo>
                    <a:pt x="520" y="364"/>
                  </a:lnTo>
                  <a:lnTo>
                    <a:pt x="520" y="366"/>
                  </a:lnTo>
                  <a:lnTo>
                    <a:pt x="520" y="369"/>
                  </a:lnTo>
                  <a:lnTo>
                    <a:pt x="520" y="371"/>
                  </a:lnTo>
                  <a:lnTo>
                    <a:pt x="523" y="371"/>
                  </a:lnTo>
                  <a:lnTo>
                    <a:pt x="523" y="375"/>
                  </a:lnTo>
                  <a:lnTo>
                    <a:pt x="525" y="375"/>
                  </a:lnTo>
                  <a:lnTo>
                    <a:pt x="529" y="375"/>
                  </a:lnTo>
                  <a:lnTo>
                    <a:pt x="529" y="377"/>
                  </a:lnTo>
                  <a:lnTo>
                    <a:pt x="529" y="380"/>
                  </a:lnTo>
                  <a:lnTo>
                    <a:pt x="529" y="382"/>
                  </a:lnTo>
                  <a:lnTo>
                    <a:pt x="529" y="385"/>
                  </a:lnTo>
                  <a:lnTo>
                    <a:pt x="529" y="387"/>
                  </a:lnTo>
                  <a:lnTo>
                    <a:pt x="529" y="391"/>
                  </a:lnTo>
                  <a:lnTo>
                    <a:pt x="529" y="392"/>
                  </a:lnTo>
                  <a:lnTo>
                    <a:pt x="525" y="392"/>
                  </a:lnTo>
                  <a:lnTo>
                    <a:pt x="525" y="396"/>
                  </a:lnTo>
                  <a:lnTo>
                    <a:pt x="525" y="398"/>
                  </a:lnTo>
                  <a:lnTo>
                    <a:pt x="523" y="398"/>
                  </a:lnTo>
                  <a:lnTo>
                    <a:pt x="523" y="401"/>
                  </a:lnTo>
                  <a:lnTo>
                    <a:pt x="525" y="401"/>
                  </a:lnTo>
                  <a:lnTo>
                    <a:pt x="523" y="401"/>
                  </a:lnTo>
                  <a:lnTo>
                    <a:pt x="523" y="403"/>
                  </a:lnTo>
                  <a:lnTo>
                    <a:pt x="520" y="403"/>
                  </a:lnTo>
                  <a:lnTo>
                    <a:pt x="520" y="406"/>
                  </a:lnTo>
                  <a:lnTo>
                    <a:pt x="523" y="406"/>
                  </a:lnTo>
                  <a:lnTo>
                    <a:pt x="525" y="406"/>
                  </a:lnTo>
                  <a:lnTo>
                    <a:pt x="525" y="408"/>
                  </a:lnTo>
                  <a:lnTo>
                    <a:pt x="529" y="408"/>
                  </a:lnTo>
                  <a:lnTo>
                    <a:pt x="530" y="406"/>
                  </a:lnTo>
                  <a:lnTo>
                    <a:pt x="534" y="406"/>
                  </a:lnTo>
                  <a:lnTo>
                    <a:pt x="536" y="406"/>
                  </a:lnTo>
                  <a:lnTo>
                    <a:pt x="539" y="406"/>
                  </a:lnTo>
                  <a:lnTo>
                    <a:pt x="539" y="408"/>
                  </a:lnTo>
                  <a:lnTo>
                    <a:pt x="539" y="406"/>
                  </a:lnTo>
                  <a:lnTo>
                    <a:pt x="541" y="406"/>
                  </a:lnTo>
                  <a:lnTo>
                    <a:pt x="541" y="408"/>
                  </a:lnTo>
                  <a:lnTo>
                    <a:pt x="544" y="408"/>
                  </a:lnTo>
                  <a:lnTo>
                    <a:pt x="544" y="412"/>
                  </a:lnTo>
                  <a:lnTo>
                    <a:pt x="541" y="412"/>
                  </a:lnTo>
                  <a:lnTo>
                    <a:pt x="541" y="413"/>
                  </a:lnTo>
                  <a:lnTo>
                    <a:pt x="539" y="413"/>
                  </a:lnTo>
                  <a:lnTo>
                    <a:pt x="539" y="417"/>
                  </a:lnTo>
                  <a:lnTo>
                    <a:pt x="539" y="420"/>
                  </a:lnTo>
                  <a:lnTo>
                    <a:pt x="539" y="422"/>
                  </a:lnTo>
                  <a:lnTo>
                    <a:pt x="539" y="426"/>
                  </a:lnTo>
                  <a:lnTo>
                    <a:pt x="539" y="422"/>
                  </a:lnTo>
                  <a:lnTo>
                    <a:pt x="536" y="422"/>
                  </a:lnTo>
                  <a:lnTo>
                    <a:pt x="536" y="426"/>
                  </a:lnTo>
                  <a:lnTo>
                    <a:pt x="536" y="427"/>
                  </a:lnTo>
                  <a:lnTo>
                    <a:pt x="536" y="431"/>
                  </a:lnTo>
                  <a:lnTo>
                    <a:pt x="536" y="433"/>
                  </a:lnTo>
                  <a:lnTo>
                    <a:pt x="536" y="436"/>
                  </a:lnTo>
                  <a:lnTo>
                    <a:pt x="534" y="436"/>
                  </a:lnTo>
                  <a:lnTo>
                    <a:pt x="530" y="436"/>
                  </a:lnTo>
                  <a:lnTo>
                    <a:pt x="529" y="436"/>
                  </a:lnTo>
                  <a:lnTo>
                    <a:pt x="529" y="438"/>
                  </a:lnTo>
                  <a:lnTo>
                    <a:pt x="525" y="438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9" y="443"/>
                  </a:lnTo>
                  <a:lnTo>
                    <a:pt x="525" y="443"/>
                  </a:lnTo>
                  <a:lnTo>
                    <a:pt x="525" y="447"/>
                  </a:lnTo>
                  <a:lnTo>
                    <a:pt x="523" y="447"/>
                  </a:lnTo>
                  <a:lnTo>
                    <a:pt x="520" y="447"/>
                  </a:lnTo>
                  <a:lnTo>
                    <a:pt x="518" y="447"/>
                  </a:lnTo>
                  <a:lnTo>
                    <a:pt x="518" y="448"/>
                  </a:lnTo>
                  <a:lnTo>
                    <a:pt x="518" y="452"/>
                  </a:lnTo>
                  <a:lnTo>
                    <a:pt x="518" y="454"/>
                  </a:lnTo>
                  <a:lnTo>
                    <a:pt x="518" y="457"/>
                  </a:lnTo>
                  <a:lnTo>
                    <a:pt x="520" y="457"/>
                  </a:lnTo>
                  <a:lnTo>
                    <a:pt x="520" y="459"/>
                  </a:lnTo>
                  <a:lnTo>
                    <a:pt x="523" y="459"/>
                  </a:lnTo>
                  <a:lnTo>
                    <a:pt x="525" y="459"/>
                  </a:lnTo>
                  <a:lnTo>
                    <a:pt x="529" y="459"/>
                  </a:lnTo>
                  <a:lnTo>
                    <a:pt x="529" y="462"/>
                  </a:lnTo>
                  <a:lnTo>
                    <a:pt x="529" y="464"/>
                  </a:lnTo>
                  <a:lnTo>
                    <a:pt x="529" y="468"/>
                  </a:lnTo>
                  <a:lnTo>
                    <a:pt x="525" y="468"/>
                  </a:lnTo>
                  <a:lnTo>
                    <a:pt x="523" y="468"/>
                  </a:lnTo>
                  <a:lnTo>
                    <a:pt x="523" y="469"/>
                  </a:lnTo>
                  <a:lnTo>
                    <a:pt x="523" y="473"/>
                  </a:lnTo>
                  <a:lnTo>
                    <a:pt x="520" y="473"/>
                  </a:lnTo>
                  <a:lnTo>
                    <a:pt x="523" y="473"/>
                  </a:lnTo>
                  <a:lnTo>
                    <a:pt x="520" y="473"/>
                  </a:lnTo>
                  <a:lnTo>
                    <a:pt x="520" y="475"/>
                  </a:lnTo>
                  <a:lnTo>
                    <a:pt x="520" y="478"/>
                  </a:lnTo>
                  <a:lnTo>
                    <a:pt x="518" y="478"/>
                  </a:lnTo>
                  <a:lnTo>
                    <a:pt x="518" y="475"/>
                  </a:lnTo>
                  <a:lnTo>
                    <a:pt x="518" y="478"/>
                  </a:lnTo>
                  <a:lnTo>
                    <a:pt x="515" y="478"/>
                  </a:lnTo>
                  <a:lnTo>
                    <a:pt x="515" y="475"/>
                  </a:lnTo>
                  <a:lnTo>
                    <a:pt x="513" y="475"/>
                  </a:lnTo>
                  <a:lnTo>
                    <a:pt x="509" y="475"/>
                  </a:lnTo>
                  <a:lnTo>
                    <a:pt x="508" y="475"/>
                  </a:lnTo>
                  <a:lnTo>
                    <a:pt x="504" y="475"/>
                  </a:lnTo>
                  <a:lnTo>
                    <a:pt x="504" y="478"/>
                  </a:lnTo>
                  <a:lnTo>
                    <a:pt x="502" y="478"/>
                  </a:lnTo>
                  <a:lnTo>
                    <a:pt x="502" y="480"/>
                  </a:lnTo>
                  <a:lnTo>
                    <a:pt x="499" y="480"/>
                  </a:lnTo>
                  <a:lnTo>
                    <a:pt x="499" y="483"/>
                  </a:lnTo>
                  <a:lnTo>
                    <a:pt x="502" y="483"/>
                  </a:lnTo>
                  <a:lnTo>
                    <a:pt x="499" y="483"/>
                  </a:lnTo>
                  <a:lnTo>
                    <a:pt x="499" y="485"/>
                  </a:lnTo>
                  <a:lnTo>
                    <a:pt x="502" y="485"/>
                  </a:lnTo>
                  <a:lnTo>
                    <a:pt x="499" y="485"/>
                  </a:lnTo>
                  <a:lnTo>
                    <a:pt x="499" y="489"/>
                  </a:lnTo>
                  <a:lnTo>
                    <a:pt x="499" y="490"/>
                  </a:lnTo>
                  <a:lnTo>
                    <a:pt x="497" y="490"/>
                  </a:lnTo>
                  <a:lnTo>
                    <a:pt x="494" y="490"/>
                  </a:lnTo>
                  <a:lnTo>
                    <a:pt x="494" y="494"/>
                  </a:lnTo>
                  <a:lnTo>
                    <a:pt x="494" y="496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5" y="496"/>
                  </a:lnTo>
                  <a:lnTo>
                    <a:pt x="485" y="499"/>
                  </a:lnTo>
                  <a:lnTo>
                    <a:pt x="483" y="499"/>
                  </a:lnTo>
                  <a:lnTo>
                    <a:pt x="480" y="499"/>
                  </a:lnTo>
                  <a:lnTo>
                    <a:pt x="478" y="499"/>
                  </a:lnTo>
                  <a:lnTo>
                    <a:pt x="478" y="496"/>
                  </a:lnTo>
                  <a:lnTo>
                    <a:pt x="474" y="496"/>
                  </a:lnTo>
                  <a:lnTo>
                    <a:pt x="473" y="496"/>
                  </a:lnTo>
                  <a:lnTo>
                    <a:pt x="473" y="499"/>
                  </a:lnTo>
                  <a:lnTo>
                    <a:pt x="469" y="499"/>
                  </a:lnTo>
                  <a:lnTo>
                    <a:pt x="469" y="501"/>
                  </a:lnTo>
                  <a:lnTo>
                    <a:pt x="467" y="501"/>
                  </a:lnTo>
                  <a:lnTo>
                    <a:pt x="467" y="504"/>
                  </a:lnTo>
                  <a:lnTo>
                    <a:pt x="469" y="504"/>
                  </a:lnTo>
                  <a:lnTo>
                    <a:pt x="467" y="504"/>
                  </a:lnTo>
                  <a:lnTo>
                    <a:pt x="467" y="506"/>
                  </a:lnTo>
                  <a:lnTo>
                    <a:pt x="469" y="506"/>
                  </a:lnTo>
                  <a:lnTo>
                    <a:pt x="469" y="504"/>
                  </a:lnTo>
                  <a:lnTo>
                    <a:pt x="469" y="506"/>
                  </a:lnTo>
                  <a:lnTo>
                    <a:pt x="473" y="506"/>
                  </a:lnTo>
                  <a:lnTo>
                    <a:pt x="473" y="504"/>
                  </a:lnTo>
                  <a:lnTo>
                    <a:pt x="473" y="506"/>
                  </a:lnTo>
                  <a:lnTo>
                    <a:pt x="474" y="506"/>
                  </a:lnTo>
                  <a:lnTo>
                    <a:pt x="478" y="506"/>
                  </a:lnTo>
                  <a:lnTo>
                    <a:pt x="478" y="510"/>
                  </a:lnTo>
                  <a:lnTo>
                    <a:pt x="480" y="510"/>
                  </a:lnTo>
                  <a:lnTo>
                    <a:pt x="480" y="511"/>
                  </a:lnTo>
                  <a:lnTo>
                    <a:pt x="483" y="511"/>
                  </a:lnTo>
                  <a:lnTo>
                    <a:pt x="483" y="515"/>
                  </a:lnTo>
                  <a:lnTo>
                    <a:pt x="483" y="517"/>
                  </a:lnTo>
                  <a:lnTo>
                    <a:pt x="485" y="517"/>
                  </a:lnTo>
                  <a:lnTo>
                    <a:pt x="485" y="520"/>
                  </a:lnTo>
                  <a:lnTo>
                    <a:pt x="485" y="517"/>
                  </a:lnTo>
                  <a:lnTo>
                    <a:pt x="488" y="517"/>
                  </a:lnTo>
                  <a:lnTo>
                    <a:pt x="488" y="520"/>
                  </a:lnTo>
                  <a:lnTo>
                    <a:pt x="488" y="522"/>
                  </a:lnTo>
                  <a:lnTo>
                    <a:pt x="488" y="520"/>
                  </a:lnTo>
                  <a:lnTo>
                    <a:pt x="490" y="520"/>
                  </a:lnTo>
                  <a:lnTo>
                    <a:pt x="494" y="520"/>
                  </a:lnTo>
                  <a:lnTo>
                    <a:pt x="494" y="522"/>
                  </a:lnTo>
                  <a:lnTo>
                    <a:pt x="497" y="522"/>
                  </a:lnTo>
                  <a:lnTo>
                    <a:pt x="497" y="525"/>
                  </a:lnTo>
                  <a:lnTo>
                    <a:pt x="497" y="527"/>
                  </a:lnTo>
                  <a:lnTo>
                    <a:pt x="497" y="531"/>
                  </a:lnTo>
                  <a:lnTo>
                    <a:pt x="494" y="531"/>
                  </a:lnTo>
                  <a:lnTo>
                    <a:pt x="490" y="531"/>
                  </a:lnTo>
                  <a:lnTo>
                    <a:pt x="490" y="532"/>
                  </a:lnTo>
                  <a:lnTo>
                    <a:pt x="490" y="536"/>
                  </a:lnTo>
                  <a:lnTo>
                    <a:pt x="494" y="536"/>
                  </a:lnTo>
                  <a:lnTo>
                    <a:pt x="497" y="536"/>
                  </a:lnTo>
                  <a:lnTo>
                    <a:pt x="497" y="538"/>
                  </a:lnTo>
                  <a:lnTo>
                    <a:pt x="497" y="541"/>
                  </a:lnTo>
                  <a:lnTo>
                    <a:pt x="497" y="543"/>
                  </a:lnTo>
                  <a:lnTo>
                    <a:pt x="497" y="546"/>
                  </a:lnTo>
                  <a:lnTo>
                    <a:pt x="499" y="546"/>
                  </a:lnTo>
                  <a:lnTo>
                    <a:pt x="497" y="546"/>
                  </a:lnTo>
                  <a:lnTo>
                    <a:pt x="499" y="546"/>
                  </a:lnTo>
                  <a:lnTo>
                    <a:pt x="497" y="546"/>
                  </a:lnTo>
                  <a:lnTo>
                    <a:pt x="497" y="548"/>
                  </a:lnTo>
                  <a:lnTo>
                    <a:pt x="494" y="548"/>
                  </a:lnTo>
                  <a:lnTo>
                    <a:pt x="497" y="548"/>
                  </a:lnTo>
                  <a:lnTo>
                    <a:pt x="494" y="548"/>
                  </a:lnTo>
                  <a:lnTo>
                    <a:pt x="494" y="552"/>
                  </a:lnTo>
                  <a:lnTo>
                    <a:pt x="490" y="552"/>
                  </a:lnTo>
                  <a:lnTo>
                    <a:pt x="494" y="552"/>
                  </a:lnTo>
                  <a:lnTo>
                    <a:pt x="494" y="553"/>
                  </a:lnTo>
                  <a:lnTo>
                    <a:pt x="494" y="557"/>
                  </a:lnTo>
                  <a:lnTo>
                    <a:pt x="497" y="557"/>
                  </a:lnTo>
                  <a:lnTo>
                    <a:pt x="497" y="559"/>
                  </a:lnTo>
                  <a:lnTo>
                    <a:pt x="497" y="562"/>
                  </a:lnTo>
                  <a:lnTo>
                    <a:pt x="497" y="564"/>
                  </a:lnTo>
                  <a:lnTo>
                    <a:pt x="497" y="567"/>
                  </a:lnTo>
                  <a:lnTo>
                    <a:pt x="499" y="567"/>
                  </a:lnTo>
                  <a:lnTo>
                    <a:pt x="499" y="569"/>
                  </a:lnTo>
                  <a:lnTo>
                    <a:pt x="502" y="569"/>
                  </a:lnTo>
                  <a:lnTo>
                    <a:pt x="502" y="573"/>
                  </a:lnTo>
                  <a:lnTo>
                    <a:pt x="504" y="573"/>
                  </a:lnTo>
                  <a:lnTo>
                    <a:pt x="504" y="574"/>
                  </a:lnTo>
                  <a:lnTo>
                    <a:pt x="504" y="578"/>
                  </a:lnTo>
                  <a:lnTo>
                    <a:pt x="502" y="578"/>
                  </a:lnTo>
                  <a:lnTo>
                    <a:pt x="504" y="578"/>
                  </a:lnTo>
                  <a:lnTo>
                    <a:pt x="508" y="578"/>
                  </a:lnTo>
                  <a:lnTo>
                    <a:pt x="509" y="578"/>
                  </a:lnTo>
                  <a:lnTo>
                    <a:pt x="513" y="578"/>
                  </a:lnTo>
                  <a:lnTo>
                    <a:pt x="513" y="580"/>
                  </a:lnTo>
                  <a:lnTo>
                    <a:pt x="515" y="578"/>
                  </a:lnTo>
                  <a:lnTo>
                    <a:pt x="515" y="580"/>
                  </a:lnTo>
                  <a:lnTo>
                    <a:pt x="518" y="580"/>
                  </a:lnTo>
                  <a:lnTo>
                    <a:pt x="518" y="583"/>
                  </a:lnTo>
                  <a:lnTo>
                    <a:pt x="520" y="583"/>
                  </a:lnTo>
                  <a:lnTo>
                    <a:pt x="523" y="583"/>
                  </a:lnTo>
                  <a:lnTo>
                    <a:pt x="523" y="585"/>
                  </a:lnTo>
                  <a:lnTo>
                    <a:pt x="523" y="588"/>
                  </a:lnTo>
                  <a:lnTo>
                    <a:pt x="523" y="590"/>
                  </a:lnTo>
                  <a:lnTo>
                    <a:pt x="525" y="590"/>
                  </a:lnTo>
                  <a:lnTo>
                    <a:pt x="525" y="594"/>
                  </a:lnTo>
                  <a:lnTo>
                    <a:pt x="523" y="594"/>
                  </a:lnTo>
                  <a:lnTo>
                    <a:pt x="523" y="595"/>
                  </a:lnTo>
                  <a:lnTo>
                    <a:pt x="525" y="595"/>
                  </a:lnTo>
                  <a:lnTo>
                    <a:pt x="525" y="599"/>
                  </a:lnTo>
                  <a:lnTo>
                    <a:pt x="525" y="601"/>
                  </a:lnTo>
                  <a:lnTo>
                    <a:pt x="529" y="601"/>
                  </a:lnTo>
                  <a:lnTo>
                    <a:pt x="529" y="604"/>
                  </a:lnTo>
                  <a:lnTo>
                    <a:pt x="530" y="604"/>
                  </a:lnTo>
                  <a:lnTo>
                    <a:pt x="534" y="604"/>
                  </a:lnTo>
                  <a:lnTo>
                    <a:pt x="536" y="604"/>
                  </a:lnTo>
                  <a:lnTo>
                    <a:pt x="536" y="608"/>
                  </a:lnTo>
                  <a:lnTo>
                    <a:pt x="536" y="609"/>
                  </a:lnTo>
                  <a:lnTo>
                    <a:pt x="539" y="609"/>
                  </a:lnTo>
                  <a:lnTo>
                    <a:pt x="541" y="609"/>
                  </a:lnTo>
                  <a:lnTo>
                    <a:pt x="541" y="613"/>
                  </a:lnTo>
                  <a:lnTo>
                    <a:pt x="544" y="613"/>
                  </a:lnTo>
                  <a:lnTo>
                    <a:pt x="546" y="613"/>
                  </a:lnTo>
                  <a:lnTo>
                    <a:pt x="550" y="613"/>
                  </a:lnTo>
                  <a:lnTo>
                    <a:pt x="550" y="615"/>
                  </a:lnTo>
                  <a:lnTo>
                    <a:pt x="551" y="615"/>
                  </a:lnTo>
                  <a:lnTo>
                    <a:pt x="551" y="618"/>
                  </a:lnTo>
                  <a:lnTo>
                    <a:pt x="555" y="618"/>
                  </a:lnTo>
                  <a:lnTo>
                    <a:pt x="557" y="618"/>
                  </a:lnTo>
                  <a:lnTo>
                    <a:pt x="557" y="620"/>
                  </a:lnTo>
                  <a:lnTo>
                    <a:pt x="560" y="620"/>
                  </a:lnTo>
                  <a:lnTo>
                    <a:pt x="562" y="620"/>
                  </a:lnTo>
                  <a:lnTo>
                    <a:pt x="565" y="620"/>
                  </a:lnTo>
                  <a:lnTo>
                    <a:pt x="565" y="624"/>
                  </a:lnTo>
                  <a:lnTo>
                    <a:pt x="562" y="624"/>
                  </a:lnTo>
                  <a:lnTo>
                    <a:pt x="565" y="624"/>
                  </a:lnTo>
                  <a:lnTo>
                    <a:pt x="565" y="625"/>
                  </a:lnTo>
                  <a:lnTo>
                    <a:pt x="565" y="629"/>
                  </a:lnTo>
                  <a:lnTo>
                    <a:pt x="567" y="629"/>
                  </a:lnTo>
                  <a:lnTo>
                    <a:pt x="567" y="631"/>
                  </a:lnTo>
                  <a:lnTo>
                    <a:pt x="571" y="634"/>
                  </a:lnTo>
                  <a:lnTo>
                    <a:pt x="572" y="634"/>
                  </a:lnTo>
                  <a:lnTo>
                    <a:pt x="572" y="636"/>
                  </a:lnTo>
                  <a:lnTo>
                    <a:pt x="576" y="636"/>
                  </a:lnTo>
                  <a:lnTo>
                    <a:pt x="578" y="636"/>
                  </a:lnTo>
                  <a:lnTo>
                    <a:pt x="581" y="636"/>
                  </a:lnTo>
                  <a:lnTo>
                    <a:pt x="581" y="639"/>
                  </a:lnTo>
                  <a:lnTo>
                    <a:pt x="581" y="641"/>
                  </a:lnTo>
                  <a:lnTo>
                    <a:pt x="581" y="645"/>
                  </a:lnTo>
                  <a:lnTo>
                    <a:pt x="578" y="645"/>
                  </a:lnTo>
                  <a:lnTo>
                    <a:pt x="578" y="646"/>
                  </a:lnTo>
                  <a:lnTo>
                    <a:pt x="578" y="650"/>
                  </a:lnTo>
                  <a:lnTo>
                    <a:pt x="581" y="650"/>
                  </a:lnTo>
                  <a:lnTo>
                    <a:pt x="581" y="652"/>
                  </a:lnTo>
                  <a:lnTo>
                    <a:pt x="581" y="655"/>
                  </a:lnTo>
                  <a:lnTo>
                    <a:pt x="581" y="657"/>
                  </a:lnTo>
                  <a:lnTo>
                    <a:pt x="581" y="660"/>
                  </a:lnTo>
                  <a:lnTo>
                    <a:pt x="583" y="660"/>
                  </a:lnTo>
                  <a:lnTo>
                    <a:pt x="583" y="662"/>
                  </a:lnTo>
                  <a:lnTo>
                    <a:pt x="583" y="666"/>
                  </a:lnTo>
                  <a:lnTo>
                    <a:pt x="586" y="666"/>
                  </a:lnTo>
                  <a:lnTo>
                    <a:pt x="583" y="666"/>
                  </a:lnTo>
                  <a:lnTo>
                    <a:pt x="583" y="667"/>
                  </a:lnTo>
                  <a:lnTo>
                    <a:pt x="583" y="671"/>
                  </a:lnTo>
                  <a:lnTo>
                    <a:pt x="581" y="671"/>
                  </a:lnTo>
                  <a:lnTo>
                    <a:pt x="583" y="671"/>
                  </a:lnTo>
                  <a:lnTo>
                    <a:pt x="583" y="673"/>
                  </a:lnTo>
                  <a:lnTo>
                    <a:pt x="583" y="676"/>
                  </a:lnTo>
                  <a:lnTo>
                    <a:pt x="586" y="676"/>
                  </a:lnTo>
                  <a:lnTo>
                    <a:pt x="586" y="678"/>
                  </a:lnTo>
                  <a:lnTo>
                    <a:pt x="586" y="681"/>
                  </a:lnTo>
                  <a:lnTo>
                    <a:pt x="586" y="683"/>
                  </a:lnTo>
                  <a:lnTo>
                    <a:pt x="583" y="683"/>
                  </a:lnTo>
                  <a:lnTo>
                    <a:pt x="581" y="683"/>
                  </a:lnTo>
                  <a:lnTo>
                    <a:pt x="581" y="681"/>
                  </a:lnTo>
                  <a:lnTo>
                    <a:pt x="581" y="683"/>
                  </a:lnTo>
                  <a:lnTo>
                    <a:pt x="581" y="687"/>
                  </a:lnTo>
                  <a:lnTo>
                    <a:pt x="578" y="687"/>
                  </a:lnTo>
                  <a:lnTo>
                    <a:pt x="578" y="688"/>
                  </a:lnTo>
                  <a:lnTo>
                    <a:pt x="576" y="688"/>
                  </a:lnTo>
                  <a:lnTo>
                    <a:pt x="572" y="688"/>
                  </a:lnTo>
                  <a:lnTo>
                    <a:pt x="572" y="692"/>
                  </a:lnTo>
                  <a:lnTo>
                    <a:pt x="571" y="692"/>
                  </a:lnTo>
                  <a:lnTo>
                    <a:pt x="571" y="694"/>
                  </a:lnTo>
                  <a:lnTo>
                    <a:pt x="567" y="694"/>
                  </a:lnTo>
                  <a:lnTo>
                    <a:pt x="567" y="697"/>
                  </a:lnTo>
                  <a:lnTo>
                    <a:pt x="565" y="697"/>
                  </a:lnTo>
                  <a:lnTo>
                    <a:pt x="565" y="699"/>
                  </a:lnTo>
                  <a:lnTo>
                    <a:pt x="562" y="699"/>
                  </a:lnTo>
                  <a:lnTo>
                    <a:pt x="562" y="702"/>
                  </a:lnTo>
                  <a:lnTo>
                    <a:pt x="560" y="702"/>
                  </a:lnTo>
                  <a:lnTo>
                    <a:pt x="560" y="704"/>
                  </a:lnTo>
                  <a:lnTo>
                    <a:pt x="560" y="708"/>
                  </a:lnTo>
                  <a:lnTo>
                    <a:pt x="562" y="708"/>
                  </a:lnTo>
                  <a:lnTo>
                    <a:pt x="562" y="709"/>
                  </a:lnTo>
                  <a:lnTo>
                    <a:pt x="562" y="713"/>
                  </a:lnTo>
                  <a:lnTo>
                    <a:pt x="565" y="713"/>
                  </a:lnTo>
                  <a:lnTo>
                    <a:pt x="565" y="715"/>
                  </a:lnTo>
                  <a:lnTo>
                    <a:pt x="562" y="715"/>
                  </a:lnTo>
                  <a:lnTo>
                    <a:pt x="565" y="718"/>
                  </a:lnTo>
                  <a:lnTo>
                    <a:pt x="567" y="718"/>
                  </a:lnTo>
                  <a:lnTo>
                    <a:pt x="565" y="718"/>
                  </a:lnTo>
                  <a:lnTo>
                    <a:pt x="565" y="720"/>
                  </a:lnTo>
                  <a:lnTo>
                    <a:pt x="565" y="723"/>
                  </a:lnTo>
                  <a:lnTo>
                    <a:pt x="567" y="723"/>
                  </a:lnTo>
                  <a:lnTo>
                    <a:pt x="567" y="725"/>
                  </a:lnTo>
                  <a:lnTo>
                    <a:pt x="565" y="725"/>
                  </a:lnTo>
                  <a:lnTo>
                    <a:pt x="565" y="729"/>
                  </a:lnTo>
                  <a:lnTo>
                    <a:pt x="565" y="730"/>
                  </a:lnTo>
                  <a:lnTo>
                    <a:pt x="565" y="734"/>
                  </a:lnTo>
                  <a:lnTo>
                    <a:pt x="562" y="734"/>
                  </a:lnTo>
                  <a:lnTo>
                    <a:pt x="562" y="736"/>
                  </a:lnTo>
                  <a:lnTo>
                    <a:pt x="562" y="739"/>
                  </a:lnTo>
                  <a:lnTo>
                    <a:pt x="562" y="736"/>
                  </a:lnTo>
                  <a:lnTo>
                    <a:pt x="560" y="736"/>
                  </a:lnTo>
                  <a:lnTo>
                    <a:pt x="560" y="739"/>
                  </a:lnTo>
                  <a:lnTo>
                    <a:pt x="560" y="741"/>
                  </a:lnTo>
                  <a:lnTo>
                    <a:pt x="557" y="741"/>
                  </a:lnTo>
                  <a:lnTo>
                    <a:pt x="557" y="744"/>
                  </a:lnTo>
                  <a:lnTo>
                    <a:pt x="557" y="741"/>
                  </a:lnTo>
                  <a:lnTo>
                    <a:pt x="555" y="741"/>
                  </a:lnTo>
                  <a:lnTo>
                    <a:pt x="555" y="744"/>
                  </a:lnTo>
                  <a:lnTo>
                    <a:pt x="551" y="744"/>
                  </a:lnTo>
                  <a:lnTo>
                    <a:pt x="551" y="746"/>
                  </a:lnTo>
                  <a:lnTo>
                    <a:pt x="550" y="746"/>
                  </a:lnTo>
                  <a:lnTo>
                    <a:pt x="550" y="750"/>
                  </a:lnTo>
                  <a:lnTo>
                    <a:pt x="546" y="750"/>
                  </a:lnTo>
                  <a:lnTo>
                    <a:pt x="544" y="750"/>
                  </a:lnTo>
                  <a:lnTo>
                    <a:pt x="541" y="750"/>
                  </a:lnTo>
                  <a:lnTo>
                    <a:pt x="541" y="751"/>
                  </a:lnTo>
                  <a:lnTo>
                    <a:pt x="541" y="755"/>
                  </a:lnTo>
                  <a:lnTo>
                    <a:pt x="539" y="755"/>
                  </a:lnTo>
                  <a:lnTo>
                    <a:pt x="539" y="757"/>
                  </a:lnTo>
                  <a:lnTo>
                    <a:pt x="539" y="760"/>
                  </a:lnTo>
                  <a:lnTo>
                    <a:pt x="539" y="757"/>
                  </a:lnTo>
                  <a:lnTo>
                    <a:pt x="536" y="757"/>
                  </a:lnTo>
                  <a:lnTo>
                    <a:pt x="536" y="755"/>
                  </a:lnTo>
                  <a:lnTo>
                    <a:pt x="534" y="755"/>
                  </a:lnTo>
                  <a:lnTo>
                    <a:pt x="530" y="755"/>
                  </a:lnTo>
                  <a:lnTo>
                    <a:pt x="530" y="757"/>
                  </a:lnTo>
                  <a:lnTo>
                    <a:pt x="530" y="760"/>
                  </a:lnTo>
                  <a:lnTo>
                    <a:pt x="529" y="760"/>
                  </a:lnTo>
                  <a:lnTo>
                    <a:pt x="529" y="757"/>
                  </a:lnTo>
                  <a:lnTo>
                    <a:pt x="529" y="760"/>
                  </a:lnTo>
                  <a:lnTo>
                    <a:pt x="525" y="760"/>
                  </a:lnTo>
                  <a:lnTo>
                    <a:pt x="525" y="762"/>
                  </a:lnTo>
                  <a:lnTo>
                    <a:pt x="525" y="765"/>
                  </a:lnTo>
                  <a:lnTo>
                    <a:pt x="529" y="765"/>
                  </a:lnTo>
                  <a:lnTo>
                    <a:pt x="529" y="767"/>
                  </a:lnTo>
                  <a:lnTo>
                    <a:pt x="525" y="767"/>
                  </a:lnTo>
                  <a:lnTo>
                    <a:pt x="525" y="771"/>
                  </a:lnTo>
                  <a:lnTo>
                    <a:pt x="523" y="771"/>
                  </a:lnTo>
                  <a:lnTo>
                    <a:pt x="523" y="772"/>
                  </a:lnTo>
                  <a:lnTo>
                    <a:pt x="520" y="772"/>
                  </a:lnTo>
                  <a:lnTo>
                    <a:pt x="520" y="776"/>
                  </a:lnTo>
                  <a:lnTo>
                    <a:pt x="520" y="778"/>
                  </a:lnTo>
                  <a:lnTo>
                    <a:pt x="520" y="781"/>
                  </a:lnTo>
                  <a:lnTo>
                    <a:pt x="518" y="781"/>
                  </a:lnTo>
                  <a:lnTo>
                    <a:pt x="520" y="781"/>
                  </a:lnTo>
                  <a:lnTo>
                    <a:pt x="520" y="783"/>
                  </a:lnTo>
                  <a:lnTo>
                    <a:pt x="520" y="786"/>
                  </a:lnTo>
                  <a:lnTo>
                    <a:pt x="518" y="786"/>
                  </a:lnTo>
                  <a:lnTo>
                    <a:pt x="518" y="790"/>
                  </a:lnTo>
                  <a:lnTo>
                    <a:pt x="515" y="790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09" y="792"/>
                  </a:lnTo>
                  <a:lnTo>
                    <a:pt x="509" y="795"/>
                  </a:lnTo>
                  <a:lnTo>
                    <a:pt x="508" y="795"/>
                  </a:lnTo>
                  <a:lnTo>
                    <a:pt x="508" y="797"/>
                  </a:lnTo>
                  <a:lnTo>
                    <a:pt x="509" y="797"/>
                  </a:lnTo>
                  <a:lnTo>
                    <a:pt x="509" y="800"/>
                  </a:lnTo>
                  <a:lnTo>
                    <a:pt x="509" y="802"/>
                  </a:lnTo>
                  <a:lnTo>
                    <a:pt x="509" y="806"/>
                  </a:lnTo>
                  <a:lnTo>
                    <a:pt x="509" y="807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08" y="813"/>
                  </a:lnTo>
                  <a:lnTo>
                    <a:pt x="509" y="813"/>
                  </a:lnTo>
                  <a:lnTo>
                    <a:pt x="509" y="816"/>
                  </a:lnTo>
                  <a:lnTo>
                    <a:pt x="508" y="818"/>
                  </a:lnTo>
                  <a:lnTo>
                    <a:pt x="508" y="821"/>
                  </a:lnTo>
                  <a:lnTo>
                    <a:pt x="504" y="821"/>
                  </a:lnTo>
                  <a:lnTo>
                    <a:pt x="502" y="821"/>
                  </a:lnTo>
                  <a:lnTo>
                    <a:pt x="502" y="823"/>
                  </a:lnTo>
                  <a:lnTo>
                    <a:pt x="502" y="827"/>
                  </a:lnTo>
                  <a:lnTo>
                    <a:pt x="504" y="827"/>
                  </a:lnTo>
                  <a:lnTo>
                    <a:pt x="504" y="828"/>
                  </a:lnTo>
                  <a:lnTo>
                    <a:pt x="508" y="828"/>
                  </a:lnTo>
                  <a:lnTo>
                    <a:pt x="508" y="832"/>
                  </a:lnTo>
                  <a:lnTo>
                    <a:pt x="504" y="832"/>
                  </a:lnTo>
                  <a:lnTo>
                    <a:pt x="504" y="834"/>
                  </a:lnTo>
                  <a:lnTo>
                    <a:pt x="502" y="834"/>
                  </a:lnTo>
                  <a:lnTo>
                    <a:pt x="502" y="837"/>
                  </a:lnTo>
                  <a:lnTo>
                    <a:pt x="502" y="839"/>
                  </a:lnTo>
                  <a:lnTo>
                    <a:pt x="502" y="842"/>
                  </a:lnTo>
                  <a:lnTo>
                    <a:pt x="502" y="844"/>
                  </a:lnTo>
                  <a:lnTo>
                    <a:pt x="504" y="844"/>
                  </a:lnTo>
                  <a:lnTo>
                    <a:pt x="502" y="844"/>
                  </a:lnTo>
                  <a:lnTo>
                    <a:pt x="502" y="848"/>
                  </a:lnTo>
                  <a:lnTo>
                    <a:pt x="502" y="849"/>
                  </a:lnTo>
                  <a:lnTo>
                    <a:pt x="504" y="849"/>
                  </a:lnTo>
                  <a:lnTo>
                    <a:pt x="504" y="853"/>
                  </a:lnTo>
                  <a:lnTo>
                    <a:pt x="508" y="853"/>
                  </a:lnTo>
                  <a:lnTo>
                    <a:pt x="508" y="855"/>
                  </a:lnTo>
                  <a:lnTo>
                    <a:pt x="504" y="858"/>
                  </a:lnTo>
                  <a:lnTo>
                    <a:pt x="508" y="858"/>
                  </a:lnTo>
                  <a:lnTo>
                    <a:pt x="504" y="858"/>
                  </a:lnTo>
                  <a:lnTo>
                    <a:pt x="504" y="860"/>
                  </a:lnTo>
                  <a:lnTo>
                    <a:pt x="504" y="863"/>
                  </a:lnTo>
                  <a:lnTo>
                    <a:pt x="504" y="865"/>
                  </a:lnTo>
                  <a:lnTo>
                    <a:pt x="504" y="869"/>
                  </a:lnTo>
                  <a:lnTo>
                    <a:pt x="504" y="871"/>
                  </a:lnTo>
                  <a:lnTo>
                    <a:pt x="508" y="871"/>
                  </a:lnTo>
                  <a:lnTo>
                    <a:pt x="508" y="874"/>
                  </a:lnTo>
                  <a:lnTo>
                    <a:pt x="508" y="876"/>
                  </a:lnTo>
                  <a:lnTo>
                    <a:pt x="504" y="876"/>
                  </a:lnTo>
                  <a:lnTo>
                    <a:pt x="504" y="879"/>
                  </a:lnTo>
                  <a:lnTo>
                    <a:pt x="504" y="881"/>
                  </a:lnTo>
                  <a:lnTo>
                    <a:pt x="504" y="885"/>
                  </a:lnTo>
                  <a:lnTo>
                    <a:pt x="502" y="886"/>
                  </a:lnTo>
                  <a:lnTo>
                    <a:pt x="499" y="886"/>
                  </a:lnTo>
                  <a:lnTo>
                    <a:pt x="499" y="890"/>
                  </a:lnTo>
                  <a:lnTo>
                    <a:pt x="499" y="892"/>
                  </a:lnTo>
                  <a:lnTo>
                    <a:pt x="497" y="892"/>
                  </a:lnTo>
                  <a:lnTo>
                    <a:pt x="497" y="895"/>
                  </a:lnTo>
                  <a:lnTo>
                    <a:pt x="497" y="892"/>
                  </a:lnTo>
                  <a:lnTo>
                    <a:pt x="494" y="892"/>
                  </a:lnTo>
                  <a:lnTo>
                    <a:pt x="494" y="890"/>
                  </a:lnTo>
                  <a:lnTo>
                    <a:pt x="490" y="890"/>
                  </a:lnTo>
                  <a:lnTo>
                    <a:pt x="490" y="892"/>
                  </a:lnTo>
                  <a:lnTo>
                    <a:pt x="488" y="892"/>
                  </a:lnTo>
                  <a:lnTo>
                    <a:pt x="488" y="895"/>
                  </a:lnTo>
                  <a:lnTo>
                    <a:pt x="485" y="895"/>
                  </a:lnTo>
                  <a:lnTo>
                    <a:pt x="485" y="892"/>
                  </a:lnTo>
                  <a:lnTo>
                    <a:pt x="485" y="895"/>
                  </a:lnTo>
                  <a:lnTo>
                    <a:pt x="483" y="895"/>
                  </a:lnTo>
                  <a:lnTo>
                    <a:pt x="483" y="897"/>
                  </a:lnTo>
                  <a:lnTo>
                    <a:pt x="483" y="900"/>
                  </a:lnTo>
                  <a:lnTo>
                    <a:pt x="483" y="902"/>
                  </a:lnTo>
                  <a:lnTo>
                    <a:pt x="483" y="906"/>
                  </a:lnTo>
                  <a:lnTo>
                    <a:pt x="483" y="907"/>
                  </a:lnTo>
                  <a:lnTo>
                    <a:pt x="480" y="907"/>
                  </a:lnTo>
                  <a:lnTo>
                    <a:pt x="480" y="911"/>
                  </a:lnTo>
                  <a:lnTo>
                    <a:pt x="480" y="913"/>
                  </a:lnTo>
                  <a:lnTo>
                    <a:pt x="478" y="913"/>
                  </a:lnTo>
                  <a:lnTo>
                    <a:pt x="478" y="916"/>
                  </a:lnTo>
                  <a:lnTo>
                    <a:pt x="478" y="918"/>
                  </a:lnTo>
                  <a:lnTo>
                    <a:pt x="478" y="921"/>
                  </a:lnTo>
                  <a:lnTo>
                    <a:pt x="478" y="923"/>
                  </a:lnTo>
                  <a:lnTo>
                    <a:pt x="478" y="927"/>
                  </a:lnTo>
                  <a:lnTo>
                    <a:pt x="474" y="927"/>
                  </a:lnTo>
                  <a:lnTo>
                    <a:pt x="474" y="928"/>
                  </a:lnTo>
                  <a:lnTo>
                    <a:pt x="474" y="932"/>
                  </a:lnTo>
                  <a:lnTo>
                    <a:pt x="473" y="932"/>
                  </a:lnTo>
                  <a:lnTo>
                    <a:pt x="469" y="932"/>
                  </a:lnTo>
                  <a:lnTo>
                    <a:pt x="469" y="934"/>
                  </a:lnTo>
                  <a:lnTo>
                    <a:pt x="473" y="934"/>
                  </a:lnTo>
                  <a:lnTo>
                    <a:pt x="473" y="932"/>
                  </a:lnTo>
                  <a:lnTo>
                    <a:pt x="474" y="932"/>
                  </a:lnTo>
                  <a:lnTo>
                    <a:pt x="474" y="934"/>
                  </a:lnTo>
                  <a:lnTo>
                    <a:pt x="474" y="937"/>
                  </a:lnTo>
                  <a:lnTo>
                    <a:pt x="474" y="939"/>
                  </a:lnTo>
                  <a:lnTo>
                    <a:pt x="473" y="939"/>
                  </a:lnTo>
                  <a:lnTo>
                    <a:pt x="473" y="942"/>
                  </a:lnTo>
                  <a:lnTo>
                    <a:pt x="469" y="942"/>
                  </a:lnTo>
                  <a:lnTo>
                    <a:pt x="467" y="942"/>
                  </a:lnTo>
                  <a:lnTo>
                    <a:pt x="467" y="944"/>
                  </a:lnTo>
                  <a:lnTo>
                    <a:pt x="469" y="944"/>
                  </a:lnTo>
                  <a:lnTo>
                    <a:pt x="469" y="948"/>
                  </a:lnTo>
                  <a:lnTo>
                    <a:pt x="473" y="948"/>
                  </a:lnTo>
                  <a:lnTo>
                    <a:pt x="474" y="948"/>
                  </a:lnTo>
                  <a:lnTo>
                    <a:pt x="474" y="949"/>
                  </a:lnTo>
                  <a:lnTo>
                    <a:pt x="474" y="953"/>
                  </a:lnTo>
                  <a:lnTo>
                    <a:pt x="478" y="953"/>
                  </a:lnTo>
                  <a:lnTo>
                    <a:pt x="474" y="953"/>
                  </a:lnTo>
                  <a:lnTo>
                    <a:pt x="478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8"/>
                  </a:lnTo>
                  <a:lnTo>
                    <a:pt x="473" y="958"/>
                  </a:lnTo>
                  <a:lnTo>
                    <a:pt x="473" y="960"/>
                  </a:lnTo>
                  <a:lnTo>
                    <a:pt x="473" y="963"/>
                  </a:lnTo>
                  <a:lnTo>
                    <a:pt x="469" y="963"/>
                  </a:lnTo>
                  <a:lnTo>
                    <a:pt x="467" y="965"/>
                  </a:lnTo>
                  <a:lnTo>
                    <a:pt x="469" y="965"/>
                  </a:lnTo>
                  <a:lnTo>
                    <a:pt x="467" y="965"/>
                  </a:lnTo>
                  <a:lnTo>
                    <a:pt x="467" y="969"/>
                  </a:lnTo>
                  <a:lnTo>
                    <a:pt x="464" y="969"/>
                  </a:lnTo>
                  <a:lnTo>
                    <a:pt x="464" y="970"/>
                  </a:lnTo>
                  <a:lnTo>
                    <a:pt x="464" y="974"/>
                  </a:lnTo>
                  <a:lnTo>
                    <a:pt x="467" y="974"/>
                  </a:lnTo>
                  <a:lnTo>
                    <a:pt x="467" y="977"/>
                  </a:lnTo>
                  <a:lnTo>
                    <a:pt x="469" y="977"/>
                  </a:lnTo>
                  <a:lnTo>
                    <a:pt x="473" y="979"/>
                  </a:lnTo>
                  <a:lnTo>
                    <a:pt x="469" y="979"/>
                  </a:lnTo>
                  <a:lnTo>
                    <a:pt x="473" y="979"/>
                  </a:lnTo>
                  <a:lnTo>
                    <a:pt x="469" y="979"/>
                  </a:lnTo>
                  <a:lnTo>
                    <a:pt x="469" y="983"/>
                  </a:lnTo>
                  <a:lnTo>
                    <a:pt x="469" y="984"/>
                  </a:lnTo>
                  <a:lnTo>
                    <a:pt x="473" y="984"/>
                  </a:lnTo>
                  <a:lnTo>
                    <a:pt x="473" y="988"/>
                  </a:lnTo>
                  <a:lnTo>
                    <a:pt x="474" y="988"/>
                  </a:lnTo>
                  <a:lnTo>
                    <a:pt x="474" y="990"/>
                  </a:lnTo>
                  <a:lnTo>
                    <a:pt x="474" y="993"/>
                  </a:lnTo>
                  <a:lnTo>
                    <a:pt x="478" y="993"/>
                  </a:lnTo>
                  <a:lnTo>
                    <a:pt x="478" y="995"/>
                  </a:lnTo>
                  <a:lnTo>
                    <a:pt x="474" y="995"/>
                  </a:lnTo>
                  <a:lnTo>
                    <a:pt x="474" y="993"/>
                  </a:lnTo>
                  <a:lnTo>
                    <a:pt x="473" y="993"/>
                  </a:lnTo>
                  <a:lnTo>
                    <a:pt x="469" y="993"/>
                  </a:lnTo>
                  <a:lnTo>
                    <a:pt x="467" y="993"/>
                  </a:lnTo>
                  <a:lnTo>
                    <a:pt x="464" y="993"/>
                  </a:lnTo>
                  <a:lnTo>
                    <a:pt x="462" y="990"/>
                  </a:lnTo>
                  <a:lnTo>
                    <a:pt x="459" y="990"/>
                  </a:lnTo>
                  <a:lnTo>
                    <a:pt x="459" y="993"/>
                  </a:lnTo>
                  <a:lnTo>
                    <a:pt x="457" y="993"/>
                  </a:lnTo>
                  <a:lnTo>
                    <a:pt x="457" y="990"/>
                  </a:lnTo>
                  <a:lnTo>
                    <a:pt x="457" y="988"/>
                  </a:lnTo>
                  <a:lnTo>
                    <a:pt x="453" y="988"/>
                  </a:lnTo>
                  <a:lnTo>
                    <a:pt x="452" y="988"/>
                  </a:lnTo>
                  <a:lnTo>
                    <a:pt x="452" y="984"/>
                  </a:lnTo>
                  <a:lnTo>
                    <a:pt x="453" y="984"/>
                  </a:lnTo>
                  <a:lnTo>
                    <a:pt x="452" y="984"/>
                  </a:lnTo>
                  <a:lnTo>
                    <a:pt x="452" y="983"/>
                  </a:lnTo>
                  <a:lnTo>
                    <a:pt x="448" y="983"/>
                  </a:lnTo>
                  <a:lnTo>
                    <a:pt x="446" y="983"/>
                  </a:lnTo>
                  <a:lnTo>
                    <a:pt x="443" y="983"/>
                  </a:lnTo>
                  <a:lnTo>
                    <a:pt x="441" y="983"/>
                  </a:lnTo>
                  <a:lnTo>
                    <a:pt x="438" y="983"/>
                  </a:lnTo>
                  <a:lnTo>
                    <a:pt x="438" y="984"/>
                  </a:lnTo>
                  <a:lnTo>
                    <a:pt x="436" y="984"/>
                  </a:lnTo>
                  <a:lnTo>
                    <a:pt x="432" y="984"/>
                  </a:lnTo>
                  <a:lnTo>
                    <a:pt x="432" y="983"/>
                  </a:lnTo>
                  <a:lnTo>
                    <a:pt x="430" y="983"/>
                  </a:lnTo>
                  <a:lnTo>
                    <a:pt x="430" y="984"/>
                  </a:lnTo>
                  <a:lnTo>
                    <a:pt x="430" y="983"/>
                  </a:lnTo>
                  <a:lnTo>
                    <a:pt x="427" y="983"/>
                  </a:lnTo>
                  <a:lnTo>
                    <a:pt x="427" y="984"/>
                  </a:lnTo>
                  <a:lnTo>
                    <a:pt x="425" y="984"/>
                  </a:lnTo>
                  <a:lnTo>
                    <a:pt x="425" y="983"/>
                  </a:lnTo>
                  <a:lnTo>
                    <a:pt x="422" y="983"/>
                  </a:lnTo>
                  <a:lnTo>
                    <a:pt x="422" y="979"/>
                  </a:lnTo>
                  <a:lnTo>
                    <a:pt x="420" y="979"/>
                  </a:lnTo>
                  <a:lnTo>
                    <a:pt x="416" y="979"/>
                  </a:lnTo>
                  <a:lnTo>
                    <a:pt x="416" y="983"/>
                  </a:lnTo>
                  <a:lnTo>
                    <a:pt x="415" y="983"/>
                  </a:lnTo>
                  <a:lnTo>
                    <a:pt x="415" y="984"/>
                  </a:lnTo>
                  <a:lnTo>
                    <a:pt x="416" y="984"/>
                  </a:lnTo>
                  <a:lnTo>
                    <a:pt x="415" y="984"/>
                  </a:lnTo>
                  <a:lnTo>
                    <a:pt x="411" y="984"/>
                  </a:lnTo>
                  <a:lnTo>
                    <a:pt x="411" y="988"/>
                  </a:lnTo>
                  <a:lnTo>
                    <a:pt x="415" y="988"/>
                  </a:lnTo>
                  <a:lnTo>
                    <a:pt x="415" y="990"/>
                  </a:lnTo>
                  <a:lnTo>
                    <a:pt x="415" y="993"/>
                  </a:lnTo>
                  <a:lnTo>
                    <a:pt x="415" y="995"/>
                  </a:lnTo>
                  <a:lnTo>
                    <a:pt x="415" y="998"/>
                  </a:lnTo>
                  <a:lnTo>
                    <a:pt x="411" y="998"/>
                  </a:lnTo>
                  <a:lnTo>
                    <a:pt x="411" y="1000"/>
                  </a:lnTo>
                  <a:lnTo>
                    <a:pt x="409" y="1000"/>
                  </a:lnTo>
                  <a:lnTo>
                    <a:pt x="409" y="998"/>
                  </a:lnTo>
                  <a:lnTo>
                    <a:pt x="409" y="1000"/>
                  </a:lnTo>
                  <a:lnTo>
                    <a:pt x="406" y="1000"/>
                  </a:lnTo>
                  <a:lnTo>
                    <a:pt x="406" y="1004"/>
                  </a:lnTo>
                  <a:lnTo>
                    <a:pt x="404" y="1004"/>
                  </a:lnTo>
                  <a:lnTo>
                    <a:pt x="404" y="1005"/>
                  </a:lnTo>
                  <a:lnTo>
                    <a:pt x="401" y="1005"/>
                  </a:lnTo>
                  <a:lnTo>
                    <a:pt x="399" y="1005"/>
                  </a:lnTo>
                  <a:lnTo>
                    <a:pt x="395" y="1005"/>
                  </a:lnTo>
                  <a:lnTo>
                    <a:pt x="394" y="1005"/>
                  </a:lnTo>
                  <a:lnTo>
                    <a:pt x="390" y="1005"/>
                  </a:lnTo>
                  <a:lnTo>
                    <a:pt x="390" y="1009"/>
                  </a:lnTo>
                  <a:lnTo>
                    <a:pt x="388" y="1009"/>
                  </a:lnTo>
                  <a:lnTo>
                    <a:pt x="390" y="1009"/>
                  </a:lnTo>
                  <a:lnTo>
                    <a:pt x="390" y="1011"/>
                  </a:lnTo>
                  <a:lnTo>
                    <a:pt x="390" y="1014"/>
                  </a:lnTo>
                  <a:lnTo>
                    <a:pt x="390" y="1016"/>
                  </a:lnTo>
                  <a:lnTo>
                    <a:pt x="388" y="1016"/>
                  </a:lnTo>
                  <a:lnTo>
                    <a:pt x="388" y="1019"/>
                  </a:lnTo>
                  <a:lnTo>
                    <a:pt x="385" y="1019"/>
                  </a:lnTo>
                  <a:lnTo>
                    <a:pt x="385" y="1021"/>
                  </a:lnTo>
                  <a:lnTo>
                    <a:pt x="385" y="1025"/>
                  </a:lnTo>
                  <a:lnTo>
                    <a:pt x="385" y="1026"/>
                  </a:lnTo>
                  <a:lnTo>
                    <a:pt x="383" y="1026"/>
                  </a:lnTo>
                  <a:lnTo>
                    <a:pt x="383" y="1030"/>
                  </a:lnTo>
                  <a:lnTo>
                    <a:pt x="385" y="1030"/>
                  </a:lnTo>
                  <a:lnTo>
                    <a:pt x="385" y="1032"/>
                  </a:lnTo>
                  <a:lnTo>
                    <a:pt x="383" y="1032"/>
                  </a:lnTo>
                  <a:lnTo>
                    <a:pt x="385" y="1035"/>
                  </a:lnTo>
                  <a:lnTo>
                    <a:pt x="383" y="1035"/>
                  </a:lnTo>
                  <a:lnTo>
                    <a:pt x="385" y="1035"/>
                  </a:lnTo>
                  <a:lnTo>
                    <a:pt x="388" y="1035"/>
                  </a:lnTo>
                  <a:lnTo>
                    <a:pt x="388" y="1037"/>
                  </a:lnTo>
                  <a:lnTo>
                    <a:pt x="385" y="1037"/>
                  </a:lnTo>
                  <a:lnTo>
                    <a:pt x="385" y="1040"/>
                  </a:lnTo>
                  <a:lnTo>
                    <a:pt x="385" y="1042"/>
                  </a:lnTo>
                  <a:lnTo>
                    <a:pt x="385" y="1046"/>
                  </a:lnTo>
                  <a:lnTo>
                    <a:pt x="388" y="1046"/>
                  </a:lnTo>
                  <a:lnTo>
                    <a:pt x="388" y="1047"/>
                  </a:lnTo>
                  <a:lnTo>
                    <a:pt x="390" y="1047"/>
                  </a:lnTo>
                  <a:lnTo>
                    <a:pt x="394" y="1047"/>
                  </a:lnTo>
                  <a:lnTo>
                    <a:pt x="394" y="1051"/>
                  </a:lnTo>
                  <a:lnTo>
                    <a:pt x="395" y="1051"/>
                  </a:lnTo>
                  <a:lnTo>
                    <a:pt x="395" y="1053"/>
                  </a:lnTo>
                  <a:lnTo>
                    <a:pt x="395" y="1056"/>
                  </a:lnTo>
                  <a:lnTo>
                    <a:pt x="395" y="1058"/>
                  </a:lnTo>
                  <a:lnTo>
                    <a:pt x="395" y="1061"/>
                  </a:lnTo>
                  <a:lnTo>
                    <a:pt x="395" y="1063"/>
                  </a:lnTo>
                  <a:lnTo>
                    <a:pt x="399" y="1063"/>
                  </a:lnTo>
                  <a:lnTo>
                    <a:pt x="399" y="1067"/>
                  </a:lnTo>
                  <a:lnTo>
                    <a:pt x="395" y="1067"/>
                  </a:lnTo>
                  <a:lnTo>
                    <a:pt x="395" y="1068"/>
                  </a:lnTo>
                  <a:lnTo>
                    <a:pt x="394" y="1068"/>
                  </a:lnTo>
                  <a:lnTo>
                    <a:pt x="394" y="1072"/>
                  </a:lnTo>
                  <a:lnTo>
                    <a:pt x="394" y="1074"/>
                  </a:lnTo>
                  <a:lnTo>
                    <a:pt x="394" y="1077"/>
                  </a:lnTo>
                  <a:lnTo>
                    <a:pt x="394" y="1079"/>
                  </a:lnTo>
                  <a:lnTo>
                    <a:pt x="395" y="1079"/>
                  </a:lnTo>
                  <a:lnTo>
                    <a:pt x="395" y="1082"/>
                  </a:lnTo>
                  <a:lnTo>
                    <a:pt x="399" y="1082"/>
                  </a:lnTo>
                  <a:lnTo>
                    <a:pt x="401" y="1082"/>
                  </a:lnTo>
                  <a:lnTo>
                    <a:pt x="401" y="1084"/>
                  </a:lnTo>
                  <a:lnTo>
                    <a:pt x="401" y="1082"/>
                  </a:lnTo>
                  <a:lnTo>
                    <a:pt x="401" y="1084"/>
                  </a:lnTo>
                  <a:lnTo>
                    <a:pt x="401" y="1088"/>
                  </a:lnTo>
                  <a:lnTo>
                    <a:pt x="401" y="1089"/>
                  </a:lnTo>
                  <a:lnTo>
                    <a:pt x="401" y="1093"/>
                  </a:lnTo>
                  <a:lnTo>
                    <a:pt x="401" y="1095"/>
                  </a:lnTo>
                  <a:lnTo>
                    <a:pt x="401" y="1098"/>
                  </a:lnTo>
                  <a:lnTo>
                    <a:pt x="404" y="1098"/>
                  </a:lnTo>
                  <a:lnTo>
                    <a:pt x="404" y="1095"/>
                  </a:lnTo>
                  <a:lnTo>
                    <a:pt x="404" y="1098"/>
                  </a:lnTo>
                  <a:lnTo>
                    <a:pt x="406" y="1098"/>
                  </a:lnTo>
                  <a:lnTo>
                    <a:pt x="409" y="1098"/>
                  </a:lnTo>
                  <a:lnTo>
                    <a:pt x="409" y="1100"/>
                  </a:lnTo>
                  <a:lnTo>
                    <a:pt x="411" y="1100"/>
                  </a:lnTo>
                  <a:lnTo>
                    <a:pt x="411" y="1103"/>
                  </a:lnTo>
                  <a:lnTo>
                    <a:pt x="411" y="1105"/>
                  </a:lnTo>
                  <a:lnTo>
                    <a:pt x="415" y="1109"/>
                  </a:lnTo>
                  <a:lnTo>
                    <a:pt x="416" y="1109"/>
                  </a:lnTo>
                  <a:lnTo>
                    <a:pt x="420" y="1111"/>
                  </a:lnTo>
                  <a:lnTo>
                    <a:pt x="422" y="1111"/>
                  </a:lnTo>
                  <a:lnTo>
                    <a:pt x="425" y="1111"/>
                  </a:lnTo>
                  <a:lnTo>
                    <a:pt x="425" y="1114"/>
                  </a:lnTo>
                  <a:lnTo>
                    <a:pt x="425" y="1116"/>
                  </a:lnTo>
                  <a:lnTo>
                    <a:pt x="425" y="1119"/>
                  </a:lnTo>
                  <a:lnTo>
                    <a:pt x="427" y="1119"/>
                  </a:lnTo>
                  <a:lnTo>
                    <a:pt x="427" y="1121"/>
                  </a:lnTo>
                  <a:lnTo>
                    <a:pt x="427" y="1119"/>
                  </a:lnTo>
                  <a:lnTo>
                    <a:pt x="430" y="1119"/>
                  </a:lnTo>
                  <a:lnTo>
                    <a:pt x="432" y="1119"/>
                  </a:lnTo>
                  <a:lnTo>
                    <a:pt x="436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21"/>
                  </a:lnTo>
                  <a:lnTo>
                    <a:pt x="438" y="1121"/>
                  </a:lnTo>
                  <a:lnTo>
                    <a:pt x="438" y="1125"/>
                  </a:lnTo>
                  <a:lnTo>
                    <a:pt x="441" y="1125"/>
                  </a:lnTo>
                  <a:lnTo>
                    <a:pt x="443" y="1125"/>
                  </a:lnTo>
                  <a:lnTo>
                    <a:pt x="443" y="1126"/>
                  </a:lnTo>
                  <a:lnTo>
                    <a:pt x="443" y="1130"/>
                  </a:lnTo>
                  <a:lnTo>
                    <a:pt x="443" y="1132"/>
                  </a:lnTo>
                  <a:lnTo>
                    <a:pt x="446" y="1132"/>
                  </a:lnTo>
                  <a:lnTo>
                    <a:pt x="446" y="1135"/>
                  </a:lnTo>
                  <a:lnTo>
                    <a:pt x="443" y="1135"/>
                  </a:lnTo>
                  <a:lnTo>
                    <a:pt x="446" y="1135"/>
                  </a:lnTo>
                  <a:lnTo>
                    <a:pt x="448" y="1135"/>
                  </a:lnTo>
                  <a:lnTo>
                    <a:pt x="448" y="1137"/>
                  </a:lnTo>
                  <a:lnTo>
                    <a:pt x="446" y="1137"/>
                  </a:lnTo>
                  <a:lnTo>
                    <a:pt x="446" y="1140"/>
                  </a:lnTo>
                  <a:lnTo>
                    <a:pt x="443" y="1140"/>
                  </a:lnTo>
                  <a:lnTo>
                    <a:pt x="443" y="1142"/>
                  </a:lnTo>
                  <a:lnTo>
                    <a:pt x="446" y="1142"/>
                  </a:lnTo>
                  <a:lnTo>
                    <a:pt x="446" y="1146"/>
                  </a:lnTo>
                  <a:lnTo>
                    <a:pt x="448" y="1146"/>
                  </a:lnTo>
                  <a:lnTo>
                    <a:pt x="448" y="1147"/>
                  </a:lnTo>
                  <a:lnTo>
                    <a:pt x="448" y="1151"/>
                  </a:lnTo>
                  <a:lnTo>
                    <a:pt x="446" y="1151"/>
                  </a:lnTo>
                  <a:lnTo>
                    <a:pt x="446" y="1147"/>
                  </a:lnTo>
                  <a:lnTo>
                    <a:pt x="443" y="1147"/>
                  </a:lnTo>
                  <a:lnTo>
                    <a:pt x="443" y="1151"/>
                  </a:lnTo>
                  <a:lnTo>
                    <a:pt x="441" y="1151"/>
                  </a:lnTo>
                  <a:lnTo>
                    <a:pt x="438" y="1147"/>
                  </a:lnTo>
                  <a:lnTo>
                    <a:pt x="436" y="1147"/>
                  </a:lnTo>
                  <a:lnTo>
                    <a:pt x="432" y="1147"/>
                  </a:lnTo>
                  <a:lnTo>
                    <a:pt x="432" y="1146"/>
                  </a:lnTo>
                  <a:lnTo>
                    <a:pt x="432" y="1147"/>
                  </a:lnTo>
                  <a:lnTo>
                    <a:pt x="430" y="1147"/>
                  </a:lnTo>
                  <a:lnTo>
                    <a:pt x="430" y="1151"/>
                  </a:lnTo>
                  <a:lnTo>
                    <a:pt x="430" y="1153"/>
                  </a:lnTo>
                  <a:lnTo>
                    <a:pt x="430" y="1156"/>
                  </a:lnTo>
                  <a:lnTo>
                    <a:pt x="430" y="1158"/>
                  </a:lnTo>
                  <a:lnTo>
                    <a:pt x="430" y="1161"/>
                  </a:lnTo>
                  <a:lnTo>
                    <a:pt x="430" y="1165"/>
                  </a:lnTo>
                  <a:lnTo>
                    <a:pt x="430" y="1167"/>
                  </a:lnTo>
                  <a:lnTo>
                    <a:pt x="430" y="1170"/>
                  </a:lnTo>
                  <a:lnTo>
                    <a:pt x="427" y="1170"/>
                  </a:lnTo>
                  <a:lnTo>
                    <a:pt x="427" y="1172"/>
                  </a:lnTo>
                  <a:lnTo>
                    <a:pt x="427" y="1175"/>
                  </a:lnTo>
                  <a:lnTo>
                    <a:pt x="427" y="1177"/>
                  </a:lnTo>
                  <a:lnTo>
                    <a:pt x="430" y="1177"/>
                  </a:lnTo>
                  <a:lnTo>
                    <a:pt x="430" y="1175"/>
                  </a:lnTo>
                  <a:lnTo>
                    <a:pt x="432" y="1175"/>
                  </a:lnTo>
                  <a:lnTo>
                    <a:pt x="432" y="1177"/>
                  </a:lnTo>
                  <a:lnTo>
                    <a:pt x="432" y="1181"/>
                  </a:lnTo>
                  <a:lnTo>
                    <a:pt x="432" y="1182"/>
                  </a:lnTo>
                  <a:lnTo>
                    <a:pt x="432" y="1186"/>
                  </a:lnTo>
                  <a:lnTo>
                    <a:pt x="436" y="1186"/>
                  </a:lnTo>
                  <a:lnTo>
                    <a:pt x="436" y="1188"/>
                  </a:lnTo>
                  <a:lnTo>
                    <a:pt x="438" y="1188"/>
                  </a:lnTo>
                  <a:lnTo>
                    <a:pt x="438" y="1191"/>
                  </a:lnTo>
                  <a:lnTo>
                    <a:pt x="441" y="1191"/>
                  </a:lnTo>
                  <a:lnTo>
                    <a:pt x="443" y="1191"/>
                  </a:lnTo>
                  <a:lnTo>
                    <a:pt x="443" y="1193"/>
                  </a:lnTo>
                  <a:lnTo>
                    <a:pt x="443" y="1196"/>
                  </a:lnTo>
                  <a:lnTo>
                    <a:pt x="441" y="1196"/>
                  </a:lnTo>
                  <a:lnTo>
                    <a:pt x="441" y="1198"/>
                  </a:lnTo>
                  <a:lnTo>
                    <a:pt x="441" y="1202"/>
                  </a:lnTo>
                  <a:lnTo>
                    <a:pt x="441" y="1203"/>
                  </a:lnTo>
                  <a:lnTo>
                    <a:pt x="441" y="1207"/>
                  </a:lnTo>
                  <a:lnTo>
                    <a:pt x="441" y="1209"/>
                  </a:lnTo>
                  <a:lnTo>
                    <a:pt x="438" y="1209"/>
                  </a:lnTo>
                  <a:lnTo>
                    <a:pt x="441" y="1209"/>
                  </a:lnTo>
                  <a:lnTo>
                    <a:pt x="441" y="1212"/>
                  </a:lnTo>
                  <a:lnTo>
                    <a:pt x="441" y="1214"/>
                  </a:lnTo>
                  <a:lnTo>
                    <a:pt x="441" y="1217"/>
                  </a:lnTo>
                  <a:lnTo>
                    <a:pt x="441" y="1219"/>
                  </a:lnTo>
                  <a:lnTo>
                    <a:pt x="441" y="1223"/>
                  </a:lnTo>
                  <a:lnTo>
                    <a:pt x="438" y="1223"/>
                  </a:lnTo>
                  <a:lnTo>
                    <a:pt x="438" y="1224"/>
                  </a:lnTo>
                  <a:lnTo>
                    <a:pt x="436" y="1224"/>
                  </a:lnTo>
                  <a:lnTo>
                    <a:pt x="432" y="1224"/>
                  </a:lnTo>
                  <a:lnTo>
                    <a:pt x="432" y="1228"/>
                  </a:lnTo>
                  <a:lnTo>
                    <a:pt x="436" y="1228"/>
                  </a:lnTo>
                  <a:lnTo>
                    <a:pt x="438" y="1228"/>
                  </a:lnTo>
                  <a:lnTo>
                    <a:pt x="436" y="1228"/>
                  </a:lnTo>
                  <a:lnTo>
                    <a:pt x="436" y="1230"/>
                  </a:lnTo>
                  <a:lnTo>
                    <a:pt x="432" y="1230"/>
                  </a:lnTo>
                  <a:lnTo>
                    <a:pt x="432" y="1233"/>
                  </a:lnTo>
                  <a:lnTo>
                    <a:pt x="430" y="1233"/>
                  </a:lnTo>
                  <a:lnTo>
                    <a:pt x="430" y="1235"/>
                  </a:lnTo>
                  <a:lnTo>
                    <a:pt x="430" y="1238"/>
                  </a:lnTo>
                  <a:lnTo>
                    <a:pt x="427" y="1238"/>
                  </a:lnTo>
                  <a:lnTo>
                    <a:pt x="427" y="1235"/>
                  </a:lnTo>
                  <a:lnTo>
                    <a:pt x="425" y="1235"/>
                  </a:lnTo>
                  <a:lnTo>
                    <a:pt x="425" y="1238"/>
                  </a:lnTo>
                  <a:lnTo>
                    <a:pt x="427" y="1238"/>
                  </a:lnTo>
                  <a:lnTo>
                    <a:pt x="430" y="1238"/>
                  </a:lnTo>
                  <a:lnTo>
                    <a:pt x="430" y="1240"/>
                  </a:lnTo>
                  <a:lnTo>
                    <a:pt x="427" y="1240"/>
                  </a:lnTo>
                  <a:lnTo>
                    <a:pt x="427" y="1244"/>
                  </a:lnTo>
                  <a:lnTo>
                    <a:pt x="425" y="1244"/>
                  </a:lnTo>
                  <a:lnTo>
                    <a:pt x="425" y="1245"/>
                  </a:lnTo>
                  <a:lnTo>
                    <a:pt x="427" y="1245"/>
                  </a:lnTo>
                  <a:lnTo>
                    <a:pt x="425" y="1245"/>
                  </a:lnTo>
                  <a:lnTo>
                    <a:pt x="425" y="1249"/>
                  </a:lnTo>
                  <a:lnTo>
                    <a:pt x="427" y="1249"/>
                  </a:lnTo>
                  <a:lnTo>
                    <a:pt x="430" y="1249"/>
                  </a:lnTo>
                  <a:lnTo>
                    <a:pt x="430" y="1251"/>
                  </a:lnTo>
                  <a:lnTo>
                    <a:pt x="427" y="1251"/>
                  </a:lnTo>
                  <a:lnTo>
                    <a:pt x="425" y="1251"/>
                  </a:lnTo>
                  <a:lnTo>
                    <a:pt x="425" y="1254"/>
                  </a:lnTo>
                  <a:lnTo>
                    <a:pt x="425" y="1256"/>
                  </a:lnTo>
                  <a:lnTo>
                    <a:pt x="425" y="1259"/>
                  </a:lnTo>
                  <a:lnTo>
                    <a:pt x="422" y="1259"/>
                  </a:lnTo>
                  <a:lnTo>
                    <a:pt x="422" y="1256"/>
                  </a:lnTo>
                  <a:lnTo>
                    <a:pt x="422" y="1259"/>
                  </a:lnTo>
                  <a:lnTo>
                    <a:pt x="422" y="1261"/>
                  </a:lnTo>
                  <a:lnTo>
                    <a:pt x="422" y="1265"/>
                  </a:lnTo>
                  <a:lnTo>
                    <a:pt x="422" y="1266"/>
                  </a:lnTo>
                  <a:lnTo>
                    <a:pt x="425" y="1266"/>
                  </a:lnTo>
                  <a:lnTo>
                    <a:pt x="425" y="1270"/>
                  </a:lnTo>
                  <a:lnTo>
                    <a:pt x="425" y="1272"/>
                  </a:lnTo>
                  <a:lnTo>
                    <a:pt x="425" y="1275"/>
                  </a:lnTo>
                  <a:lnTo>
                    <a:pt x="427" y="1275"/>
                  </a:lnTo>
                  <a:lnTo>
                    <a:pt x="430" y="1275"/>
                  </a:lnTo>
                  <a:lnTo>
                    <a:pt x="427" y="1275"/>
                  </a:lnTo>
                  <a:lnTo>
                    <a:pt x="430" y="1275"/>
                  </a:lnTo>
                  <a:lnTo>
                    <a:pt x="430" y="1277"/>
                  </a:lnTo>
                  <a:lnTo>
                    <a:pt x="430" y="1280"/>
                  </a:lnTo>
                  <a:lnTo>
                    <a:pt x="427" y="1280"/>
                  </a:lnTo>
                  <a:lnTo>
                    <a:pt x="425" y="1280"/>
                  </a:lnTo>
                  <a:lnTo>
                    <a:pt x="425" y="1282"/>
                  </a:lnTo>
                  <a:lnTo>
                    <a:pt x="425" y="1286"/>
                  </a:lnTo>
                  <a:lnTo>
                    <a:pt x="425" y="1287"/>
                  </a:lnTo>
                  <a:lnTo>
                    <a:pt x="425" y="1291"/>
                  </a:lnTo>
                  <a:lnTo>
                    <a:pt x="425" y="1293"/>
                  </a:lnTo>
                  <a:lnTo>
                    <a:pt x="422" y="1293"/>
                  </a:lnTo>
                  <a:lnTo>
                    <a:pt x="422" y="1296"/>
                  </a:lnTo>
                  <a:lnTo>
                    <a:pt x="420" y="1296"/>
                  </a:lnTo>
                  <a:lnTo>
                    <a:pt x="420" y="1298"/>
                  </a:lnTo>
                  <a:lnTo>
                    <a:pt x="422" y="1298"/>
                  </a:lnTo>
                  <a:lnTo>
                    <a:pt x="422" y="1301"/>
                  </a:lnTo>
                  <a:lnTo>
                    <a:pt x="422" y="1303"/>
                  </a:lnTo>
                  <a:lnTo>
                    <a:pt x="422" y="1307"/>
                  </a:lnTo>
                  <a:lnTo>
                    <a:pt x="425" y="1307"/>
                  </a:lnTo>
                  <a:lnTo>
                    <a:pt x="422" y="1307"/>
                  </a:lnTo>
                  <a:lnTo>
                    <a:pt x="422" y="1308"/>
                  </a:lnTo>
                  <a:lnTo>
                    <a:pt x="425" y="1308"/>
                  </a:lnTo>
                  <a:lnTo>
                    <a:pt x="425" y="1312"/>
                  </a:lnTo>
                  <a:lnTo>
                    <a:pt x="422" y="1312"/>
                  </a:lnTo>
                  <a:lnTo>
                    <a:pt x="422" y="1314"/>
                  </a:lnTo>
                  <a:lnTo>
                    <a:pt x="420" y="1314"/>
                  </a:lnTo>
                  <a:lnTo>
                    <a:pt x="420" y="1317"/>
                  </a:lnTo>
                  <a:lnTo>
                    <a:pt x="422" y="1317"/>
                  </a:lnTo>
                  <a:lnTo>
                    <a:pt x="422" y="1319"/>
                  </a:lnTo>
                  <a:lnTo>
                    <a:pt x="420" y="1319"/>
                  </a:lnTo>
                  <a:lnTo>
                    <a:pt x="420" y="1322"/>
                  </a:lnTo>
                  <a:lnTo>
                    <a:pt x="420" y="1324"/>
                  </a:lnTo>
                  <a:lnTo>
                    <a:pt x="422" y="1324"/>
                  </a:lnTo>
                  <a:lnTo>
                    <a:pt x="422" y="1328"/>
                  </a:lnTo>
                  <a:lnTo>
                    <a:pt x="420" y="1328"/>
                  </a:lnTo>
                  <a:lnTo>
                    <a:pt x="420" y="1329"/>
                  </a:lnTo>
                  <a:lnTo>
                    <a:pt x="422" y="1329"/>
                  </a:lnTo>
                  <a:lnTo>
                    <a:pt x="422" y="1333"/>
                  </a:lnTo>
                  <a:lnTo>
                    <a:pt x="422" y="1335"/>
                  </a:lnTo>
                  <a:lnTo>
                    <a:pt x="420" y="1335"/>
                  </a:lnTo>
                  <a:lnTo>
                    <a:pt x="420" y="1338"/>
                  </a:lnTo>
                  <a:lnTo>
                    <a:pt x="416" y="1338"/>
                  </a:lnTo>
                  <a:lnTo>
                    <a:pt x="416" y="1340"/>
                  </a:lnTo>
                  <a:lnTo>
                    <a:pt x="416" y="1343"/>
                  </a:lnTo>
                  <a:lnTo>
                    <a:pt x="416" y="1347"/>
                  </a:lnTo>
                  <a:lnTo>
                    <a:pt x="415" y="1347"/>
                  </a:lnTo>
                  <a:lnTo>
                    <a:pt x="415" y="1349"/>
                  </a:lnTo>
                  <a:lnTo>
                    <a:pt x="411" y="1349"/>
                  </a:lnTo>
                  <a:lnTo>
                    <a:pt x="409" y="1349"/>
                  </a:lnTo>
                  <a:lnTo>
                    <a:pt x="409" y="1347"/>
                  </a:lnTo>
                  <a:lnTo>
                    <a:pt x="406" y="1347"/>
                  </a:lnTo>
                  <a:lnTo>
                    <a:pt x="406" y="1349"/>
                  </a:lnTo>
                  <a:lnTo>
                    <a:pt x="404" y="1349"/>
                  </a:lnTo>
                  <a:lnTo>
                    <a:pt x="401" y="1349"/>
                  </a:lnTo>
                  <a:lnTo>
                    <a:pt x="401" y="1352"/>
                  </a:lnTo>
                  <a:lnTo>
                    <a:pt x="399" y="1352"/>
                  </a:lnTo>
                  <a:lnTo>
                    <a:pt x="395" y="1354"/>
                  </a:lnTo>
                  <a:lnTo>
                    <a:pt x="395" y="1352"/>
                  </a:lnTo>
                  <a:lnTo>
                    <a:pt x="395" y="1354"/>
                  </a:lnTo>
                  <a:lnTo>
                    <a:pt x="395" y="1352"/>
                  </a:lnTo>
                  <a:lnTo>
                    <a:pt x="395" y="1354"/>
                  </a:lnTo>
                  <a:lnTo>
                    <a:pt x="394" y="1354"/>
                  </a:lnTo>
                  <a:lnTo>
                    <a:pt x="395" y="1354"/>
                  </a:lnTo>
                  <a:lnTo>
                    <a:pt x="395" y="1358"/>
                  </a:lnTo>
                  <a:lnTo>
                    <a:pt x="394" y="1358"/>
                  </a:lnTo>
                  <a:lnTo>
                    <a:pt x="394" y="1359"/>
                  </a:lnTo>
                  <a:lnTo>
                    <a:pt x="390" y="1359"/>
                  </a:lnTo>
                  <a:lnTo>
                    <a:pt x="390" y="1363"/>
                  </a:lnTo>
                  <a:lnTo>
                    <a:pt x="388" y="1363"/>
                  </a:lnTo>
                  <a:lnTo>
                    <a:pt x="388" y="1365"/>
                  </a:lnTo>
                  <a:lnTo>
                    <a:pt x="385" y="1365"/>
                  </a:lnTo>
                  <a:lnTo>
                    <a:pt x="388" y="1365"/>
                  </a:lnTo>
                  <a:lnTo>
                    <a:pt x="388" y="1368"/>
                  </a:lnTo>
                  <a:lnTo>
                    <a:pt x="385" y="1368"/>
                  </a:lnTo>
                  <a:lnTo>
                    <a:pt x="388" y="1368"/>
                  </a:lnTo>
                  <a:lnTo>
                    <a:pt x="388" y="1370"/>
                  </a:lnTo>
                  <a:lnTo>
                    <a:pt x="390" y="1370"/>
                  </a:lnTo>
                  <a:lnTo>
                    <a:pt x="388" y="1370"/>
                  </a:lnTo>
                  <a:lnTo>
                    <a:pt x="390" y="1370"/>
                  </a:lnTo>
                  <a:lnTo>
                    <a:pt x="390" y="1373"/>
                  </a:lnTo>
                  <a:lnTo>
                    <a:pt x="390" y="1375"/>
                  </a:lnTo>
                  <a:lnTo>
                    <a:pt x="394" y="1375"/>
                  </a:lnTo>
                  <a:lnTo>
                    <a:pt x="394" y="1379"/>
                  </a:lnTo>
                  <a:lnTo>
                    <a:pt x="394" y="1380"/>
                  </a:lnTo>
                  <a:lnTo>
                    <a:pt x="394" y="1384"/>
                  </a:lnTo>
                  <a:lnTo>
                    <a:pt x="390" y="1384"/>
                  </a:lnTo>
                  <a:lnTo>
                    <a:pt x="390" y="1386"/>
                  </a:lnTo>
                  <a:lnTo>
                    <a:pt x="390" y="1384"/>
                  </a:lnTo>
                  <a:lnTo>
                    <a:pt x="388" y="1384"/>
                  </a:lnTo>
                  <a:lnTo>
                    <a:pt x="385" y="1384"/>
                  </a:lnTo>
                  <a:lnTo>
                    <a:pt x="385" y="1386"/>
                  </a:lnTo>
                  <a:lnTo>
                    <a:pt x="385" y="1389"/>
                  </a:lnTo>
                  <a:lnTo>
                    <a:pt x="383" y="1389"/>
                  </a:lnTo>
                  <a:lnTo>
                    <a:pt x="380" y="1389"/>
                  </a:lnTo>
                  <a:lnTo>
                    <a:pt x="378" y="1389"/>
                  </a:lnTo>
                  <a:lnTo>
                    <a:pt x="374" y="1389"/>
                  </a:lnTo>
                  <a:lnTo>
                    <a:pt x="373" y="1389"/>
                  </a:lnTo>
                  <a:lnTo>
                    <a:pt x="369" y="1389"/>
                  </a:lnTo>
                  <a:lnTo>
                    <a:pt x="369" y="1391"/>
                  </a:lnTo>
                  <a:lnTo>
                    <a:pt x="367" y="1391"/>
                  </a:lnTo>
                  <a:lnTo>
                    <a:pt x="364" y="1391"/>
                  </a:lnTo>
                  <a:lnTo>
                    <a:pt x="364" y="1394"/>
                  </a:lnTo>
                  <a:lnTo>
                    <a:pt x="362" y="1394"/>
                  </a:lnTo>
                  <a:lnTo>
                    <a:pt x="359" y="1394"/>
                  </a:lnTo>
                  <a:lnTo>
                    <a:pt x="359" y="1391"/>
                  </a:lnTo>
                  <a:lnTo>
                    <a:pt x="359" y="1394"/>
                  </a:lnTo>
                  <a:lnTo>
                    <a:pt x="357" y="1394"/>
                  </a:lnTo>
                  <a:lnTo>
                    <a:pt x="353" y="1396"/>
                  </a:lnTo>
                  <a:lnTo>
                    <a:pt x="353" y="1400"/>
                  </a:lnTo>
                  <a:lnTo>
                    <a:pt x="352" y="1400"/>
                  </a:lnTo>
                  <a:lnTo>
                    <a:pt x="348" y="1400"/>
                  </a:lnTo>
                  <a:lnTo>
                    <a:pt x="348" y="1401"/>
                  </a:lnTo>
                  <a:lnTo>
                    <a:pt x="346" y="1401"/>
                  </a:lnTo>
                  <a:lnTo>
                    <a:pt x="343" y="1401"/>
                  </a:lnTo>
                  <a:lnTo>
                    <a:pt x="343" y="1400"/>
                  </a:lnTo>
                  <a:lnTo>
                    <a:pt x="341" y="1400"/>
                  </a:lnTo>
                  <a:lnTo>
                    <a:pt x="341" y="1401"/>
                  </a:lnTo>
                  <a:lnTo>
                    <a:pt x="338" y="1401"/>
                  </a:lnTo>
                  <a:lnTo>
                    <a:pt x="336" y="1401"/>
                  </a:lnTo>
                  <a:lnTo>
                    <a:pt x="332" y="1401"/>
                  </a:lnTo>
                  <a:lnTo>
                    <a:pt x="332" y="1405"/>
                  </a:lnTo>
                  <a:lnTo>
                    <a:pt x="331" y="1405"/>
                  </a:lnTo>
                  <a:lnTo>
                    <a:pt x="327" y="1405"/>
                  </a:lnTo>
                  <a:lnTo>
                    <a:pt x="327" y="1407"/>
                  </a:lnTo>
                  <a:lnTo>
                    <a:pt x="325" y="1407"/>
                  </a:lnTo>
                  <a:lnTo>
                    <a:pt x="322" y="1407"/>
                  </a:lnTo>
                  <a:lnTo>
                    <a:pt x="320" y="1407"/>
                  </a:lnTo>
                  <a:lnTo>
                    <a:pt x="320" y="1410"/>
                  </a:lnTo>
                  <a:lnTo>
                    <a:pt x="317" y="1410"/>
                  </a:lnTo>
                  <a:lnTo>
                    <a:pt x="315" y="1410"/>
                  </a:lnTo>
                  <a:lnTo>
                    <a:pt x="311" y="1410"/>
                  </a:lnTo>
                  <a:lnTo>
                    <a:pt x="308" y="1410"/>
                  </a:lnTo>
                  <a:lnTo>
                    <a:pt x="308" y="1412"/>
                  </a:lnTo>
                  <a:lnTo>
                    <a:pt x="311" y="1412"/>
                  </a:lnTo>
                  <a:lnTo>
                    <a:pt x="311" y="1415"/>
                  </a:lnTo>
                  <a:lnTo>
                    <a:pt x="315" y="1417"/>
                  </a:lnTo>
                  <a:lnTo>
                    <a:pt x="311" y="1417"/>
                  </a:lnTo>
                  <a:lnTo>
                    <a:pt x="311" y="1421"/>
                  </a:lnTo>
                  <a:lnTo>
                    <a:pt x="315" y="1422"/>
                  </a:lnTo>
                  <a:lnTo>
                    <a:pt x="315" y="1426"/>
                  </a:lnTo>
                  <a:lnTo>
                    <a:pt x="315" y="1428"/>
                  </a:lnTo>
                  <a:lnTo>
                    <a:pt x="311" y="1428"/>
                  </a:lnTo>
                  <a:lnTo>
                    <a:pt x="311" y="1431"/>
                  </a:lnTo>
                  <a:lnTo>
                    <a:pt x="311" y="1433"/>
                  </a:lnTo>
                  <a:lnTo>
                    <a:pt x="308" y="1433"/>
                  </a:lnTo>
                  <a:lnTo>
                    <a:pt x="308" y="1436"/>
                  </a:lnTo>
                  <a:lnTo>
                    <a:pt x="306" y="1436"/>
                  </a:lnTo>
                  <a:lnTo>
                    <a:pt x="306" y="1438"/>
                  </a:lnTo>
                  <a:lnTo>
                    <a:pt x="303" y="1438"/>
                  </a:lnTo>
                  <a:lnTo>
                    <a:pt x="301" y="1438"/>
                  </a:lnTo>
                  <a:lnTo>
                    <a:pt x="301" y="1442"/>
                  </a:lnTo>
                  <a:lnTo>
                    <a:pt x="297" y="1442"/>
                  </a:lnTo>
                  <a:lnTo>
                    <a:pt x="296" y="1442"/>
                  </a:lnTo>
                  <a:lnTo>
                    <a:pt x="296" y="1443"/>
                  </a:lnTo>
                  <a:lnTo>
                    <a:pt x="292" y="1443"/>
                  </a:lnTo>
                  <a:lnTo>
                    <a:pt x="292" y="1447"/>
                  </a:lnTo>
                  <a:lnTo>
                    <a:pt x="292" y="1449"/>
                  </a:lnTo>
                  <a:lnTo>
                    <a:pt x="290" y="1449"/>
                  </a:lnTo>
                  <a:lnTo>
                    <a:pt x="290" y="1452"/>
                  </a:lnTo>
                  <a:lnTo>
                    <a:pt x="287" y="1452"/>
                  </a:lnTo>
                  <a:lnTo>
                    <a:pt x="285" y="1452"/>
                  </a:lnTo>
                  <a:lnTo>
                    <a:pt x="285" y="1454"/>
                  </a:lnTo>
                  <a:lnTo>
                    <a:pt x="282" y="1454"/>
                  </a:lnTo>
                  <a:lnTo>
                    <a:pt x="282" y="1457"/>
                  </a:lnTo>
                  <a:lnTo>
                    <a:pt x="280" y="1457"/>
                  </a:lnTo>
                  <a:lnTo>
                    <a:pt x="276" y="1457"/>
                  </a:lnTo>
                  <a:lnTo>
                    <a:pt x="276" y="1454"/>
                  </a:lnTo>
                  <a:lnTo>
                    <a:pt x="275" y="1454"/>
                  </a:lnTo>
                  <a:lnTo>
                    <a:pt x="275" y="1457"/>
                  </a:lnTo>
                  <a:lnTo>
                    <a:pt x="271" y="1457"/>
                  </a:lnTo>
                  <a:lnTo>
                    <a:pt x="269" y="1457"/>
                  </a:lnTo>
                  <a:lnTo>
                    <a:pt x="269" y="1454"/>
                  </a:lnTo>
                  <a:lnTo>
                    <a:pt x="266" y="1454"/>
                  </a:lnTo>
                  <a:lnTo>
                    <a:pt x="264" y="1454"/>
                  </a:lnTo>
                  <a:lnTo>
                    <a:pt x="261" y="1454"/>
                  </a:lnTo>
                  <a:lnTo>
                    <a:pt x="259" y="1454"/>
                  </a:lnTo>
                  <a:lnTo>
                    <a:pt x="259" y="1452"/>
                  </a:lnTo>
                  <a:lnTo>
                    <a:pt x="255" y="1452"/>
                  </a:lnTo>
                  <a:lnTo>
                    <a:pt x="255" y="1454"/>
                  </a:lnTo>
                  <a:lnTo>
                    <a:pt x="255" y="1457"/>
                  </a:lnTo>
                  <a:lnTo>
                    <a:pt x="255" y="1459"/>
                  </a:lnTo>
                  <a:lnTo>
                    <a:pt x="254" y="1459"/>
                  </a:lnTo>
                  <a:lnTo>
                    <a:pt x="254" y="1463"/>
                  </a:lnTo>
                  <a:lnTo>
                    <a:pt x="250" y="1463"/>
                  </a:lnTo>
                  <a:lnTo>
                    <a:pt x="254" y="1463"/>
                  </a:lnTo>
                  <a:lnTo>
                    <a:pt x="250" y="1464"/>
                  </a:lnTo>
                  <a:lnTo>
                    <a:pt x="250" y="1468"/>
                  </a:lnTo>
                  <a:lnTo>
                    <a:pt x="248" y="1468"/>
                  </a:lnTo>
                  <a:lnTo>
                    <a:pt x="245" y="1468"/>
                  </a:lnTo>
                  <a:lnTo>
                    <a:pt x="245" y="1464"/>
                  </a:lnTo>
                  <a:lnTo>
                    <a:pt x="245" y="1468"/>
                  </a:lnTo>
                  <a:lnTo>
                    <a:pt x="243" y="1468"/>
                  </a:lnTo>
                  <a:lnTo>
                    <a:pt x="240" y="1468"/>
                  </a:lnTo>
                  <a:lnTo>
                    <a:pt x="238" y="1468"/>
                  </a:lnTo>
                  <a:lnTo>
                    <a:pt x="238" y="1470"/>
                  </a:lnTo>
                  <a:lnTo>
                    <a:pt x="234" y="1470"/>
                  </a:lnTo>
                  <a:lnTo>
                    <a:pt x="233" y="1470"/>
                  </a:lnTo>
                  <a:lnTo>
                    <a:pt x="229" y="1470"/>
                  </a:lnTo>
                  <a:lnTo>
                    <a:pt x="229" y="1473"/>
                  </a:lnTo>
                  <a:lnTo>
                    <a:pt x="227" y="1473"/>
                  </a:lnTo>
                  <a:lnTo>
                    <a:pt x="224" y="1473"/>
                  </a:lnTo>
                  <a:lnTo>
                    <a:pt x="222" y="1473"/>
                  </a:lnTo>
                  <a:lnTo>
                    <a:pt x="219" y="1473"/>
                  </a:lnTo>
                  <a:lnTo>
                    <a:pt x="219" y="1470"/>
                  </a:lnTo>
                  <a:lnTo>
                    <a:pt x="217" y="1470"/>
                  </a:lnTo>
                  <a:lnTo>
                    <a:pt x="217" y="1468"/>
                  </a:lnTo>
                  <a:lnTo>
                    <a:pt x="213" y="1468"/>
                  </a:lnTo>
                  <a:lnTo>
                    <a:pt x="213" y="1470"/>
                  </a:lnTo>
                  <a:lnTo>
                    <a:pt x="217" y="1470"/>
                  </a:lnTo>
                  <a:lnTo>
                    <a:pt x="217" y="1473"/>
                  </a:lnTo>
                  <a:lnTo>
                    <a:pt x="219" y="1473"/>
                  </a:lnTo>
                  <a:lnTo>
                    <a:pt x="219" y="1475"/>
                  </a:lnTo>
                  <a:lnTo>
                    <a:pt x="217" y="1475"/>
                  </a:lnTo>
                  <a:lnTo>
                    <a:pt x="213" y="1475"/>
                  </a:lnTo>
                  <a:lnTo>
                    <a:pt x="212" y="1475"/>
                  </a:lnTo>
                  <a:lnTo>
                    <a:pt x="212" y="1473"/>
                  </a:lnTo>
                  <a:lnTo>
                    <a:pt x="208" y="1473"/>
                  </a:lnTo>
                  <a:lnTo>
                    <a:pt x="206" y="1473"/>
                  </a:lnTo>
                  <a:lnTo>
                    <a:pt x="203" y="1473"/>
                  </a:lnTo>
                  <a:lnTo>
                    <a:pt x="201" y="1473"/>
                  </a:lnTo>
                  <a:lnTo>
                    <a:pt x="197" y="1473"/>
                  </a:lnTo>
                  <a:lnTo>
                    <a:pt x="197" y="1475"/>
                  </a:lnTo>
                  <a:lnTo>
                    <a:pt x="197" y="1478"/>
                  </a:lnTo>
                  <a:lnTo>
                    <a:pt x="196" y="1478"/>
                  </a:lnTo>
                  <a:lnTo>
                    <a:pt x="196" y="1480"/>
                  </a:lnTo>
                  <a:lnTo>
                    <a:pt x="192" y="1480"/>
                  </a:lnTo>
                  <a:lnTo>
                    <a:pt x="190" y="1480"/>
                  </a:lnTo>
                  <a:lnTo>
                    <a:pt x="190" y="1478"/>
                  </a:lnTo>
                  <a:lnTo>
                    <a:pt x="187" y="1478"/>
                  </a:lnTo>
                  <a:lnTo>
                    <a:pt x="187" y="1480"/>
                  </a:lnTo>
                  <a:lnTo>
                    <a:pt x="187" y="1484"/>
                  </a:lnTo>
                  <a:lnTo>
                    <a:pt x="185" y="1484"/>
                  </a:lnTo>
                  <a:lnTo>
                    <a:pt x="185" y="1485"/>
                  </a:lnTo>
                  <a:lnTo>
                    <a:pt x="182" y="1485"/>
                  </a:lnTo>
                  <a:lnTo>
                    <a:pt x="182" y="1484"/>
                  </a:lnTo>
                  <a:lnTo>
                    <a:pt x="180" y="1484"/>
                  </a:lnTo>
                  <a:lnTo>
                    <a:pt x="180" y="1480"/>
                  </a:lnTo>
                  <a:lnTo>
                    <a:pt x="180" y="1478"/>
                  </a:lnTo>
                  <a:lnTo>
                    <a:pt x="176" y="1478"/>
                  </a:lnTo>
                  <a:lnTo>
                    <a:pt x="176" y="1480"/>
                  </a:lnTo>
                  <a:lnTo>
                    <a:pt x="175" y="1480"/>
                  </a:lnTo>
                  <a:lnTo>
                    <a:pt x="171" y="1480"/>
                  </a:lnTo>
                  <a:lnTo>
                    <a:pt x="171" y="1478"/>
                  </a:lnTo>
                  <a:lnTo>
                    <a:pt x="169" y="1478"/>
                  </a:lnTo>
                  <a:lnTo>
                    <a:pt x="169" y="1475"/>
                  </a:lnTo>
                  <a:lnTo>
                    <a:pt x="169" y="1473"/>
                  </a:lnTo>
                  <a:lnTo>
                    <a:pt x="169" y="1470"/>
                  </a:lnTo>
                  <a:lnTo>
                    <a:pt x="166" y="1473"/>
                  </a:lnTo>
                  <a:lnTo>
                    <a:pt x="166" y="1470"/>
                  </a:lnTo>
                  <a:lnTo>
                    <a:pt x="164" y="1470"/>
                  </a:lnTo>
                  <a:lnTo>
                    <a:pt x="161" y="1470"/>
                  </a:lnTo>
                  <a:lnTo>
                    <a:pt x="161" y="1473"/>
                  </a:lnTo>
                  <a:lnTo>
                    <a:pt x="159" y="1473"/>
                  </a:lnTo>
                  <a:lnTo>
                    <a:pt x="159" y="1475"/>
                  </a:lnTo>
                  <a:lnTo>
                    <a:pt x="155" y="1475"/>
                  </a:lnTo>
                  <a:lnTo>
                    <a:pt x="155" y="1473"/>
                  </a:lnTo>
                  <a:lnTo>
                    <a:pt x="154" y="1473"/>
                  </a:lnTo>
                  <a:lnTo>
                    <a:pt x="154" y="1475"/>
                  </a:lnTo>
                  <a:lnTo>
                    <a:pt x="150" y="1475"/>
                  </a:lnTo>
                  <a:lnTo>
                    <a:pt x="148" y="1475"/>
                  </a:lnTo>
                  <a:lnTo>
                    <a:pt x="145" y="1475"/>
                  </a:lnTo>
                  <a:lnTo>
                    <a:pt x="145" y="1473"/>
                  </a:lnTo>
                  <a:lnTo>
                    <a:pt x="143" y="1473"/>
                  </a:lnTo>
                  <a:lnTo>
                    <a:pt x="140" y="1473"/>
                  </a:lnTo>
                  <a:lnTo>
                    <a:pt x="138" y="1473"/>
                  </a:lnTo>
                  <a:lnTo>
                    <a:pt x="134" y="1475"/>
                  </a:lnTo>
                  <a:lnTo>
                    <a:pt x="134" y="1478"/>
                  </a:lnTo>
                  <a:lnTo>
                    <a:pt x="134" y="1480"/>
                  </a:lnTo>
                  <a:lnTo>
                    <a:pt x="133" y="1480"/>
                  </a:lnTo>
                  <a:lnTo>
                    <a:pt x="129" y="1480"/>
                  </a:lnTo>
                  <a:lnTo>
                    <a:pt x="126" y="1480"/>
                  </a:lnTo>
                  <a:lnTo>
                    <a:pt x="124" y="1480"/>
                  </a:lnTo>
                  <a:lnTo>
                    <a:pt x="124" y="1478"/>
                  </a:lnTo>
                  <a:lnTo>
                    <a:pt x="124" y="1475"/>
                  </a:lnTo>
                  <a:lnTo>
                    <a:pt x="124" y="1473"/>
                  </a:lnTo>
                  <a:lnTo>
                    <a:pt x="120" y="1473"/>
                  </a:lnTo>
                  <a:lnTo>
                    <a:pt x="119" y="1473"/>
                  </a:lnTo>
                  <a:lnTo>
                    <a:pt x="119" y="1470"/>
                  </a:lnTo>
                  <a:lnTo>
                    <a:pt x="120" y="1470"/>
                  </a:lnTo>
                  <a:lnTo>
                    <a:pt x="124" y="1470"/>
                  </a:lnTo>
                  <a:lnTo>
                    <a:pt x="126" y="1470"/>
                  </a:lnTo>
                  <a:lnTo>
                    <a:pt x="126" y="1468"/>
                  </a:lnTo>
                  <a:lnTo>
                    <a:pt x="129" y="1468"/>
                  </a:lnTo>
                  <a:lnTo>
                    <a:pt x="133" y="1468"/>
                  </a:lnTo>
                  <a:lnTo>
                    <a:pt x="134" y="1468"/>
                  </a:lnTo>
                  <a:lnTo>
                    <a:pt x="138" y="1464"/>
                  </a:lnTo>
                  <a:lnTo>
                    <a:pt x="138" y="1468"/>
                  </a:lnTo>
                  <a:lnTo>
                    <a:pt x="140" y="1468"/>
                  </a:lnTo>
                  <a:lnTo>
                    <a:pt x="140" y="1464"/>
                  </a:lnTo>
                  <a:lnTo>
                    <a:pt x="143" y="1464"/>
                  </a:lnTo>
                  <a:lnTo>
                    <a:pt x="145" y="1464"/>
                  </a:lnTo>
                  <a:lnTo>
                    <a:pt x="145" y="1463"/>
                  </a:lnTo>
                  <a:lnTo>
                    <a:pt x="145" y="1459"/>
                  </a:lnTo>
                  <a:lnTo>
                    <a:pt x="148" y="1459"/>
                  </a:lnTo>
                  <a:lnTo>
                    <a:pt x="145" y="1459"/>
                  </a:lnTo>
                  <a:lnTo>
                    <a:pt x="143" y="1459"/>
                  </a:lnTo>
                  <a:lnTo>
                    <a:pt x="143" y="1457"/>
                  </a:lnTo>
                  <a:lnTo>
                    <a:pt x="145" y="1457"/>
                  </a:lnTo>
                  <a:lnTo>
                    <a:pt x="145" y="1454"/>
                  </a:lnTo>
                  <a:lnTo>
                    <a:pt x="148" y="1454"/>
                  </a:lnTo>
                  <a:lnTo>
                    <a:pt x="150" y="1454"/>
                  </a:lnTo>
                  <a:lnTo>
                    <a:pt x="154" y="1454"/>
                  </a:lnTo>
                  <a:lnTo>
                    <a:pt x="155" y="1454"/>
                  </a:lnTo>
                  <a:lnTo>
                    <a:pt x="159" y="1454"/>
                  </a:lnTo>
                  <a:lnTo>
                    <a:pt x="161" y="1454"/>
                  </a:lnTo>
                  <a:lnTo>
                    <a:pt x="161" y="1457"/>
                  </a:lnTo>
                  <a:lnTo>
                    <a:pt x="161" y="1454"/>
                  </a:lnTo>
                  <a:lnTo>
                    <a:pt x="164" y="1454"/>
                  </a:lnTo>
                  <a:lnTo>
                    <a:pt x="164" y="1452"/>
                  </a:lnTo>
                  <a:lnTo>
                    <a:pt x="166" y="1452"/>
                  </a:lnTo>
                  <a:lnTo>
                    <a:pt x="169" y="1452"/>
                  </a:lnTo>
                  <a:lnTo>
                    <a:pt x="171" y="1452"/>
                  </a:lnTo>
                  <a:lnTo>
                    <a:pt x="175" y="1452"/>
                  </a:lnTo>
                  <a:lnTo>
                    <a:pt x="175" y="1449"/>
                  </a:lnTo>
                  <a:lnTo>
                    <a:pt x="176" y="1449"/>
                  </a:lnTo>
                  <a:lnTo>
                    <a:pt x="176" y="1447"/>
                  </a:lnTo>
                  <a:lnTo>
                    <a:pt x="180" y="1447"/>
                  </a:lnTo>
                  <a:lnTo>
                    <a:pt x="182" y="1443"/>
                  </a:lnTo>
                  <a:lnTo>
                    <a:pt x="185" y="1443"/>
                  </a:lnTo>
                  <a:lnTo>
                    <a:pt x="187" y="1442"/>
                  </a:lnTo>
                  <a:lnTo>
                    <a:pt x="190" y="1442"/>
                  </a:lnTo>
                  <a:lnTo>
                    <a:pt x="192" y="1442"/>
                  </a:lnTo>
                  <a:lnTo>
                    <a:pt x="196" y="1442"/>
                  </a:lnTo>
                  <a:lnTo>
                    <a:pt x="196" y="1438"/>
                  </a:lnTo>
                  <a:lnTo>
                    <a:pt x="197" y="1438"/>
                  </a:lnTo>
                  <a:lnTo>
                    <a:pt x="197" y="1436"/>
                  </a:lnTo>
                  <a:lnTo>
                    <a:pt x="197" y="1433"/>
                  </a:lnTo>
                  <a:lnTo>
                    <a:pt x="197" y="1431"/>
                  </a:lnTo>
                  <a:lnTo>
                    <a:pt x="197" y="1428"/>
                  </a:lnTo>
                  <a:lnTo>
                    <a:pt x="196" y="1428"/>
                  </a:lnTo>
                  <a:lnTo>
                    <a:pt x="196" y="1426"/>
                  </a:lnTo>
                  <a:lnTo>
                    <a:pt x="192" y="1426"/>
                  </a:lnTo>
                  <a:lnTo>
                    <a:pt x="190" y="1426"/>
                  </a:lnTo>
                  <a:lnTo>
                    <a:pt x="187" y="1426"/>
                  </a:lnTo>
                  <a:lnTo>
                    <a:pt x="185" y="1426"/>
                  </a:lnTo>
                  <a:lnTo>
                    <a:pt x="185" y="1422"/>
                  </a:lnTo>
                  <a:lnTo>
                    <a:pt x="182" y="1422"/>
                  </a:lnTo>
                  <a:lnTo>
                    <a:pt x="180" y="1422"/>
                  </a:lnTo>
                  <a:lnTo>
                    <a:pt x="176" y="1422"/>
                  </a:lnTo>
                  <a:lnTo>
                    <a:pt x="175" y="1422"/>
                  </a:lnTo>
                  <a:lnTo>
                    <a:pt x="171" y="1422"/>
                  </a:lnTo>
                  <a:lnTo>
                    <a:pt x="169" y="1422"/>
                  </a:lnTo>
                  <a:lnTo>
                    <a:pt x="166" y="1422"/>
                  </a:lnTo>
                  <a:lnTo>
                    <a:pt x="164" y="1422"/>
                  </a:lnTo>
                  <a:lnTo>
                    <a:pt x="164" y="1421"/>
                  </a:lnTo>
                  <a:lnTo>
                    <a:pt x="164" y="1417"/>
                  </a:lnTo>
                  <a:lnTo>
                    <a:pt x="161" y="1417"/>
                  </a:lnTo>
                  <a:lnTo>
                    <a:pt x="161" y="1415"/>
                  </a:lnTo>
                  <a:lnTo>
                    <a:pt x="161" y="1412"/>
                  </a:lnTo>
                  <a:lnTo>
                    <a:pt x="159" y="1412"/>
                  </a:lnTo>
                  <a:lnTo>
                    <a:pt x="159" y="1410"/>
                  </a:lnTo>
                  <a:lnTo>
                    <a:pt x="159" y="1407"/>
                  </a:lnTo>
                  <a:lnTo>
                    <a:pt x="159" y="1405"/>
                  </a:lnTo>
                  <a:lnTo>
                    <a:pt x="161" y="1405"/>
                  </a:lnTo>
                  <a:lnTo>
                    <a:pt x="161" y="1401"/>
                  </a:lnTo>
                  <a:lnTo>
                    <a:pt x="159" y="1401"/>
                  </a:lnTo>
                  <a:lnTo>
                    <a:pt x="155" y="1401"/>
                  </a:lnTo>
                  <a:lnTo>
                    <a:pt x="154" y="1401"/>
                  </a:lnTo>
                  <a:lnTo>
                    <a:pt x="150" y="1401"/>
                  </a:lnTo>
                  <a:lnTo>
                    <a:pt x="148" y="1401"/>
                  </a:lnTo>
                  <a:lnTo>
                    <a:pt x="145" y="1401"/>
                  </a:lnTo>
                  <a:lnTo>
                    <a:pt x="145" y="1400"/>
                  </a:lnTo>
                  <a:lnTo>
                    <a:pt x="143" y="1400"/>
                  </a:lnTo>
                  <a:lnTo>
                    <a:pt x="143" y="1396"/>
                  </a:lnTo>
                  <a:lnTo>
                    <a:pt x="140" y="1396"/>
                  </a:lnTo>
                  <a:lnTo>
                    <a:pt x="140" y="1394"/>
                  </a:lnTo>
                  <a:lnTo>
                    <a:pt x="140" y="1391"/>
                  </a:lnTo>
                  <a:lnTo>
                    <a:pt x="138" y="1391"/>
                  </a:lnTo>
                  <a:lnTo>
                    <a:pt x="138" y="1394"/>
                  </a:lnTo>
                  <a:lnTo>
                    <a:pt x="134" y="1394"/>
                  </a:lnTo>
                  <a:lnTo>
                    <a:pt x="134" y="1396"/>
                  </a:lnTo>
                  <a:lnTo>
                    <a:pt x="134" y="1400"/>
                  </a:lnTo>
                  <a:lnTo>
                    <a:pt x="134" y="1401"/>
                  </a:lnTo>
                  <a:lnTo>
                    <a:pt x="134" y="1405"/>
                  </a:lnTo>
                  <a:lnTo>
                    <a:pt x="133" y="1405"/>
                  </a:lnTo>
                  <a:lnTo>
                    <a:pt x="129" y="1405"/>
                  </a:lnTo>
                  <a:lnTo>
                    <a:pt x="126" y="1405"/>
                  </a:lnTo>
                  <a:lnTo>
                    <a:pt x="126" y="1407"/>
                  </a:lnTo>
                  <a:lnTo>
                    <a:pt x="124" y="1407"/>
                  </a:lnTo>
                  <a:lnTo>
                    <a:pt x="120" y="1407"/>
                  </a:lnTo>
                  <a:lnTo>
                    <a:pt x="119" y="1407"/>
                  </a:lnTo>
                  <a:lnTo>
                    <a:pt x="119" y="1410"/>
                  </a:lnTo>
                  <a:lnTo>
                    <a:pt x="115" y="1410"/>
                  </a:lnTo>
                  <a:lnTo>
                    <a:pt x="115" y="1407"/>
                  </a:lnTo>
                  <a:lnTo>
                    <a:pt x="113" y="1407"/>
                  </a:lnTo>
                  <a:lnTo>
                    <a:pt x="113" y="1410"/>
                  </a:lnTo>
                  <a:lnTo>
                    <a:pt x="110" y="1410"/>
                  </a:lnTo>
                  <a:lnTo>
                    <a:pt x="108" y="1410"/>
                  </a:lnTo>
                  <a:lnTo>
                    <a:pt x="105" y="1410"/>
                  </a:lnTo>
                  <a:lnTo>
                    <a:pt x="105" y="1407"/>
                  </a:lnTo>
                  <a:lnTo>
                    <a:pt x="108" y="1407"/>
                  </a:lnTo>
                  <a:lnTo>
                    <a:pt x="108" y="1405"/>
                  </a:lnTo>
                  <a:lnTo>
                    <a:pt x="108" y="1401"/>
                  </a:lnTo>
                  <a:lnTo>
                    <a:pt x="110" y="1401"/>
                  </a:lnTo>
                  <a:lnTo>
                    <a:pt x="110" y="1400"/>
                  </a:lnTo>
                  <a:lnTo>
                    <a:pt x="110" y="1396"/>
                  </a:lnTo>
                  <a:lnTo>
                    <a:pt x="110" y="1394"/>
                  </a:lnTo>
                  <a:lnTo>
                    <a:pt x="113" y="1394"/>
                  </a:lnTo>
                  <a:lnTo>
                    <a:pt x="113" y="1391"/>
                  </a:lnTo>
                  <a:lnTo>
                    <a:pt x="113" y="1389"/>
                  </a:lnTo>
                  <a:lnTo>
                    <a:pt x="113" y="1386"/>
                  </a:lnTo>
                  <a:lnTo>
                    <a:pt x="113" y="1384"/>
                  </a:lnTo>
                  <a:lnTo>
                    <a:pt x="110" y="1384"/>
                  </a:lnTo>
                  <a:lnTo>
                    <a:pt x="110" y="1380"/>
                  </a:lnTo>
                  <a:lnTo>
                    <a:pt x="108" y="1380"/>
                  </a:lnTo>
                  <a:lnTo>
                    <a:pt x="108" y="1379"/>
                  </a:lnTo>
                  <a:lnTo>
                    <a:pt x="108" y="1375"/>
                  </a:lnTo>
                  <a:lnTo>
                    <a:pt x="105" y="1375"/>
                  </a:lnTo>
                  <a:lnTo>
                    <a:pt x="103" y="1375"/>
                  </a:lnTo>
                  <a:lnTo>
                    <a:pt x="103" y="1379"/>
                  </a:lnTo>
                  <a:lnTo>
                    <a:pt x="99" y="1379"/>
                  </a:lnTo>
                  <a:lnTo>
                    <a:pt x="103" y="1379"/>
                  </a:lnTo>
                  <a:lnTo>
                    <a:pt x="99" y="1379"/>
                  </a:lnTo>
                  <a:lnTo>
                    <a:pt x="98" y="1379"/>
                  </a:lnTo>
                  <a:lnTo>
                    <a:pt x="98" y="1375"/>
                  </a:lnTo>
                  <a:lnTo>
                    <a:pt x="94" y="1375"/>
                  </a:lnTo>
                  <a:lnTo>
                    <a:pt x="94" y="1373"/>
                  </a:lnTo>
                  <a:lnTo>
                    <a:pt x="92" y="1373"/>
                  </a:lnTo>
                  <a:lnTo>
                    <a:pt x="92" y="1370"/>
                  </a:lnTo>
                  <a:lnTo>
                    <a:pt x="92" y="1368"/>
                  </a:lnTo>
                  <a:lnTo>
                    <a:pt x="89" y="1368"/>
                  </a:lnTo>
                  <a:lnTo>
                    <a:pt x="89" y="1365"/>
                  </a:lnTo>
                  <a:lnTo>
                    <a:pt x="87" y="1365"/>
                  </a:lnTo>
                  <a:lnTo>
                    <a:pt x="87" y="1363"/>
                  </a:lnTo>
                  <a:lnTo>
                    <a:pt x="87" y="1359"/>
                  </a:lnTo>
                  <a:lnTo>
                    <a:pt x="84" y="1359"/>
                  </a:lnTo>
                  <a:lnTo>
                    <a:pt x="82" y="1359"/>
                  </a:lnTo>
                  <a:lnTo>
                    <a:pt x="78" y="1359"/>
                  </a:lnTo>
                  <a:lnTo>
                    <a:pt x="78" y="1358"/>
                  </a:lnTo>
                  <a:lnTo>
                    <a:pt x="78" y="1354"/>
                  </a:lnTo>
                  <a:lnTo>
                    <a:pt x="77" y="1354"/>
                  </a:lnTo>
                  <a:lnTo>
                    <a:pt x="77" y="1352"/>
                  </a:lnTo>
                  <a:lnTo>
                    <a:pt x="77" y="1349"/>
                  </a:lnTo>
                  <a:lnTo>
                    <a:pt x="73" y="1349"/>
                  </a:lnTo>
                  <a:lnTo>
                    <a:pt x="73" y="1347"/>
                  </a:lnTo>
                  <a:lnTo>
                    <a:pt x="71" y="1347"/>
                  </a:lnTo>
                  <a:lnTo>
                    <a:pt x="71" y="1343"/>
                  </a:lnTo>
                  <a:lnTo>
                    <a:pt x="68" y="1343"/>
                  </a:lnTo>
                  <a:lnTo>
                    <a:pt x="66" y="1343"/>
                  </a:lnTo>
                  <a:lnTo>
                    <a:pt x="66" y="1340"/>
                  </a:lnTo>
                  <a:lnTo>
                    <a:pt x="63" y="1340"/>
                  </a:lnTo>
                  <a:lnTo>
                    <a:pt x="63" y="1338"/>
                  </a:lnTo>
                  <a:lnTo>
                    <a:pt x="61" y="1338"/>
                  </a:lnTo>
                  <a:lnTo>
                    <a:pt x="57" y="1338"/>
                  </a:lnTo>
                  <a:lnTo>
                    <a:pt x="57" y="1335"/>
                  </a:lnTo>
                  <a:lnTo>
                    <a:pt x="56" y="1335"/>
                  </a:lnTo>
                  <a:lnTo>
                    <a:pt x="52" y="1335"/>
                  </a:lnTo>
                  <a:lnTo>
                    <a:pt x="50" y="1335"/>
                  </a:lnTo>
                  <a:lnTo>
                    <a:pt x="50" y="1333"/>
                  </a:lnTo>
                  <a:lnTo>
                    <a:pt x="50" y="1329"/>
                  </a:lnTo>
                  <a:lnTo>
                    <a:pt x="50" y="1328"/>
                  </a:lnTo>
                  <a:lnTo>
                    <a:pt x="47" y="1328"/>
                  </a:lnTo>
                  <a:lnTo>
                    <a:pt x="47" y="1324"/>
                  </a:lnTo>
                  <a:lnTo>
                    <a:pt x="45" y="1324"/>
                  </a:lnTo>
                  <a:lnTo>
                    <a:pt x="45" y="1322"/>
                  </a:lnTo>
                  <a:lnTo>
                    <a:pt x="42" y="1322"/>
                  </a:lnTo>
                  <a:lnTo>
                    <a:pt x="42" y="1319"/>
                  </a:lnTo>
                  <a:lnTo>
                    <a:pt x="45" y="1319"/>
                  </a:lnTo>
                  <a:lnTo>
                    <a:pt x="42" y="1319"/>
                  </a:lnTo>
                  <a:lnTo>
                    <a:pt x="42" y="1317"/>
                  </a:lnTo>
                  <a:lnTo>
                    <a:pt x="45" y="1317"/>
                  </a:lnTo>
                  <a:lnTo>
                    <a:pt x="45" y="1314"/>
                  </a:lnTo>
                  <a:lnTo>
                    <a:pt x="45" y="1312"/>
                  </a:lnTo>
                  <a:lnTo>
                    <a:pt x="42" y="1312"/>
                  </a:lnTo>
                  <a:lnTo>
                    <a:pt x="42" y="1308"/>
                  </a:lnTo>
                  <a:lnTo>
                    <a:pt x="42" y="1307"/>
                  </a:lnTo>
                  <a:lnTo>
                    <a:pt x="40" y="1307"/>
                  </a:lnTo>
                  <a:lnTo>
                    <a:pt x="40" y="1303"/>
                  </a:lnTo>
                  <a:lnTo>
                    <a:pt x="40" y="1301"/>
                  </a:lnTo>
                  <a:lnTo>
                    <a:pt x="40" y="1298"/>
                  </a:lnTo>
                  <a:lnTo>
                    <a:pt x="40" y="1296"/>
                  </a:lnTo>
                  <a:lnTo>
                    <a:pt x="36" y="1296"/>
                  </a:lnTo>
                  <a:lnTo>
                    <a:pt x="36" y="1293"/>
                  </a:lnTo>
                  <a:lnTo>
                    <a:pt x="40" y="1293"/>
                  </a:lnTo>
                  <a:lnTo>
                    <a:pt x="40" y="1291"/>
                  </a:lnTo>
                  <a:lnTo>
                    <a:pt x="40" y="1287"/>
                  </a:lnTo>
                  <a:lnTo>
                    <a:pt x="40" y="1286"/>
                  </a:lnTo>
                  <a:lnTo>
                    <a:pt x="40" y="1282"/>
                  </a:lnTo>
                  <a:lnTo>
                    <a:pt x="40" y="1280"/>
                  </a:lnTo>
                  <a:lnTo>
                    <a:pt x="36" y="1280"/>
                  </a:lnTo>
                  <a:lnTo>
                    <a:pt x="36" y="1277"/>
                  </a:lnTo>
                  <a:lnTo>
                    <a:pt x="36" y="1275"/>
                  </a:lnTo>
                  <a:lnTo>
                    <a:pt x="36" y="1272"/>
                  </a:lnTo>
                  <a:lnTo>
                    <a:pt x="35" y="1272"/>
                  </a:lnTo>
                  <a:lnTo>
                    <a:pt x="31" y="1272"/>
                  </a:lnTo>
                  <a:lnTo>
                    <a:pt x="31" y="1270"/>
                  </a:lnTo>
                  <a:lnTo>
                    <a:pt x="29" y="1270"/>
                  </a:lnTo>
                  <a:lnTo>
                    <a:pt x="31" y="1270"/>
                  </a:lnTo>
                  <a:lnTo>
                    <a:pt x="31" y="1266"/>
                  </a:lnTo>
                  <a:lnTo>
                    <a:pt x="31" y="1265"/>
                  </a:lnTo>
                  <a:lnTo>
                    <a:pt x="29" y="1265"/>
                  </a:lnTo>
                  <a:lnTo>
                    <a:pt x="26" y="1265"/>
                  </a:lnTo>
                  <a:lnTo>
                    <a:pt x="26" y="1261"/>
                  </a:lnTo>
                  <a:lnTo>
                    <a:pt x="26" y="1259"/>
                  </a:lnTo>
                  <a:lnTo>
                    <a:pt x="24" y="1256"/>
                  </a:lnTo>
                  <a:lnTo>
                    <a:pt x="24" y="1254"/>
                  </a:lnTo>
                  <a:lnTo>
                    <a:pt x="24" y="1251"/>
                  </a:lnTo>
                  <a:lnTo>
                    <a:pt x="24" y="1249"/>
                  </a:lnTo>
                  <a:lnTo>
                    <a:pt x="26" y="1249"/>
                  </a:lnTo>
                  <a:lnTo>
                    <a:pt x="26" y="1245"/>
                  </a:lnTo>
                  <a:lnTo>
                    <a:pt x="24" y="1245"/>
                  </a:lnTo>
                  <a:lnTo>
                    <a:pt x="26" y="1245"/>
                  </a:lnTo>
                  <a:lnTo>
                    <a:pt x="26" y="1244"/>
                  </a:lnTo>
                  <a:lnTo>
                    <a:pt x="26" y="1240"/>
                  </a:lnTo>
                  <a:lnTo>
                    <a:pt x="26" y="1238"/>
                  </a:lnTo>
                  <a:lnTo>
                    <a:pt x="29" y="1238"/>
                  </a:lnTo>
                  <a:lnTo>
                    <a:pt x="29" y="1235"/>
                  </a:lnTo>
                  <a:lnTo>
                    <a:pt x="31" y="1235"/>
                  </a:lnTo>
                  <a:lnTo>
                    <a:pt x="31" y="1233"/>
                  </a:lnTo>
                  <a:lnTo>
                    <a:pt x="31" y="1230"/>
                  </a:lnTo>
                  <a:lnTo>
                    <a:pt x="35" y="1230"/>
                  </a:lnTo>
                  <a:lnTo>
                    <a:pt x="35" y="1228"/>
                  </a:lnTo>
                  <a:lnTo>
                    <a:pt x="35" y="1224"/>
                  </a:lnTo>
                  <a:lnTo>
                    <a:pt x="35" y="1223"/>
                  </a:lnTo>
                  <a:lnTo>
                    <a:pt x="35" y="1219"/>
                  </a:lnTo>
                  <a:lnTo>
                    <a:pt x="31" y="1219"/>
                  </a:lnTo>
                  <a:lnTo>
                    <a:pt x="31" y="1217"/>
                  </a:lnTo>
                  <a:lnTo>
                    <a:pt x="31" y="1214"/>
                  </a:lnTo>
                  <a:lnTo>
                    <a:pt x="35" y="1214"/>
                  </a:lnTo>
                  <a:lnTo>
                    <a:pt x="35" y="1212"/>
                  </a:lnTo>
                  <a:lnTo>
                    <a:pt x="36" y="1212"/>
                  </a:lnTo>
                  <a:lnTo>
                    <a:pt x="36" y="1209"/>
                  </a:lnTo>
                  <a:lnTo>
                    <a:pt x="36" y="1207"/>
                  </a:lnTo>
                  <a:lnTo>
                    <a:pt x="40" y="1207"/>
                  </a:lnTo>
                  <a:lnTo>
                    <a:pt x="40" y="1203"/>
                  </a:lnTo>
                  <a:lnTo>
                    <a:pt x="40" y="1202"/>
                  </a:lnTo>
                  <a:lnTo>
                    <a:pt x="36" y="1202"/>
                  </a:lnTo>
                  <a:lnTo>
                    <a:pt x="36" y="1198"/>
                  </a:lnTo>
                  <a:lnTo>
                    <a:pt x="40" y="1198"/>
                  </a:lnTo>
                  <a:lnTo>
                    <a:pt x="40" y="1196"/>
                  </a:lnTo>
                  <a:lnTo>
                    <a:pt x="36" y="1196"/>
                  </a:lnTo>
                  <a:lnTo>
                    <a:pt x="40" y="1196"/>
                  </a:lnTo>
                  <a:lnTo>
                    <a:pt x="40" y="1193"/>
                  </a:lnTo>
                  <a:lnTo>
                    <a:pt x="36" y="1193"/>
                  </a:lnTo>
                  <a:lnTo>
                    <a:pt x="36" y="1191"/>
                  </a:lnTo>
                  <a:lnTo>
                    <a:pt x="35" y="1188"/>
                  </a:lnTo>
                  <a:lnTo>
                    <a:pt x="35" y="1186"/>
                  </a:lnTo>
                  <a:lnTo>
                    <a:pt x="35" y="1182"/>
                  </a:lnTo>
                  <a:lnTo>
                    <a:pt x="36" y="1182"/>
                  </a:lnTo>
                  <a:lnTo>
                    <a:pt x="35" y="1182"/>
                  </a:lnTo>
                  <a:lnTo>
                    <a:pt x="35" y="1181"/>
                  </a:lnTo>
                  <a:lnTo>
                    <a:pt x="31" y="1181"/>
                  </a:lnTo>
                  <a:lnTo>
                    <a:pt x="31" y="1177"/>
                  </a:lnTo>
                  <a:lnTo>
                    <a:pt x="31" y="1181"/>
                  </a:lnTo>
                  <a:lnTo>
                    <a:pt x="29" y="1181"/>
                  </a:lnTo>
                  <a:lnTo>
                    <a:pt x="29" y="1177"/>
                  </a:lnTo>
                  <a:lnTo>
                    <a:pt x="26" y="1177"/>
                  </a:lnTo>
                  <a:lnTo>
                    <a:pt x="29" y="1175"/>
                  </a:lnTo>
                  <a:lnTo>
                    <a:pt x="26" y="1175"/>
                  </a:lnTo>
                  <a:lnTo>
                    <a:pt x="24" y="1175"/>
                  </a:lnTo>
                  <a:lnTo>
                    <a:pt x="24" y="1172"/>
                  </a:lnTo>
                  <a:lnTo>
                    <a:pt x="24" y="1170"/>
                  </a:lnTo>
                  <a:lnTo>
                    <a:pt x="21" y="1170"/>
                  </a:lnTo>
                  <a:lnTo>
                    <a:pt x="21" y="1167"/>
                  </a:lnTo>
                  <a:lnTo>
                    <a:pt x="21" y="1165"/>
                  </a:lnTo>
                  <a:lnTo>
                    <a:pt x="21" y="1161"/>
                  </a:lnTo>
                  <a:lnTo>
                    <a:pt x="24" y="1161"/>
                  </a:lnTo>
                  <a:lnTo>
                    <a:pt x="24" y="1158"/>
                  </a:lnTo>
                  <a:lnTo>
                    <a:pt x="21" y="1158"/>
                  </a:lnTo>
                  <a:lnTo>
                    <a:pt x="21" y="1156"/>
                  </a:lnTo>
                  <a:lnTo>
                    <a:pt x="21" y="1153"/>
                  </a:lnTo>
                  <a:lnTo>
                    <a:pt x="24" y="1153"/>
                  </a:lnTo>
                  <a:lnTo>
                    <a:pt x="24" y="1151"/>
                  </a:lnTo>
                  <a:lnTo>
                    <a:pt x="26" y="1151"/>
                  </a:lnTo>
                  <a:lnTo>
                    <a:pt x="26" y="1147"/>
                  </a:lnTo>
                  <a:lnTo>
                    <a:pt x="29" y="1147"/>
                  </a:lnTo>
                  <a:lnTo>
                    <a:pt x="29" y="1146"/>
                  </a:lnTo>
                  <a:lnTo>
                    <a:pt x="29" y="1142"/>
                  </a:lnTo>
                  <a:lnTo>
                    <a:pt x="29" y="1140"/>
                  </a:lnTo>
                  <a:lnTo>
                    <a:pt x="31" y="1140"/>
                  </a:lnTo>
                  <a:lnTo>
                    <a:pt x="31" y="1137"/>
                  </a:lnTo>
                  <a:lnTo>
                    <a:pt x="35" y="1137"/>
                  </a:lnTo>
                  <a:lnTo>
                    <a:pt x="35" y="1135"/>
                  </a:lnTo>
                  <a:lnTo>
                    <a:pt x="31" y="1135"/>
                  </a:lnTo>
                  <a:lnTo>
                    <a:pt x="31" y="1132"/>
                  </a:lnTo>
                  <a:lnTo>
                    <a:pt x="31" y="1130"/>
                  </a:lnTo>
                  <a:lnTo>
                    <a:pt x="35" y="1130"/>
                  </a:lnTo>
                  <a:lnTo>
                    <a:pt x="36" y="1130"/>
                  </a:lnTo>
                  <a:lnTo>
                    <a:pt x="36" y="1126"/>
                  </a:lnTo>
                  <a:lnTo>
                    <a:pt x="40" y="1126"/>
                  </a:lnTo>
                  <a:lnTo>
                    <a:pt x="40" y="1125"/>
                  </a:lnTo>
                  <a:lnTo>
                    <a:pt x="42" y="1125"/>
                  </a:lnTo>
                  <a:lnTo>
                    <a:pt x="42" y="1121"/>
                  </a:lnTo>
                  <a:lnTo>
                    <a:pt x="45" y="1121"/>
                  </a:lnTo>
                  <a:lnTo>
                    <a:pt x="47" y="1121"/>
                  </a:lnTo>
                  <a:lnTo>
                    <a:pt x="47" y="1119"/>
                  </a:lnTo>
                  <a:lnTo>
                    <a:pt x="50" y="1119"/>
                  </a:lnTo>
                  <a:lnTo>
                    <a:pt x="50" y="1116"/>
                  </a:lnTo>
                  <a:lnTo>
                    <a:pt x="47" y="1116"/>
                  </a:lnTo>
                  <a:lnTo>
                    <a:pt x="47" y="1114"/>
                  </a:lnTo>
                  <a:lnTo>
                    <a:pt x="50" y="1114"/>
                  </a:lnTo>
                  <a:lnTo>
                    <a:pt x="50" y="1111"/>
                  </a:lnTo>
                  <a:lnTo>
                    <a:pt x="50" y="1109"/>
                  </a:lnTo>
                  <a:lnTo>
                    <a:pt x="50" y="1105"/>
                  </a:lnTo>
                  <a:lnTo>
                    <a:pt x="50" y="1103"/>
                  </a:lnTo>
                  <a:lnTo>
                    <a:pt x="52" y="1103"/>
                  </a:lnTo>
                  <a:lnTo>
                    <a:pt x="52" y="1100"/>
                  </a:lnTo>
                  <a:lnTo>
                    <a:pt x="52" y="1098"/>
                  </a:lnTo>
                  <a:lnTo>
                    <a:pt x="52" y="1095"/>
                  </a:lnTo>
                  <a:lnTo>
                    <a:pt x="52" y="1093"/>
                  </a:lnTo>
                  <a:lnTo>
                    <a:pt x="56" y="1093"/>
                  </a:lnTo>
                  <a:lnTo>
                    <a:pt x="57" y="1093"/>
                  </a:lnTo>
                  <a:lnTo>
                    <a:pt x="57" y="1089"/>
                  </a:lnTo>
                  <a:lnTo>
                    <a:pt x="57" y="1088"/>
                  </a:lnTo>
                  <a:lnTo>
                    <a:pt x="56" y="1088"/>
                  </a:lnTo>
                  <a:lnTo>
                    <a:pt x="56" y="1084"/>
                  </a:lnTo>
                  <a:lnTo>
                    <a:pt x="56" y="1082"/>
                  </a:lnTo>
                  <a:lnTo>
                    <a:pt x="57" y="1082"/>
                  </a:lnTo>
                  <a:lnTo>
                    <a:pt x="57" y="1079"/>
                  </a:lnTo>
                  <a:lnTo>
                    <a:pt x="57" y="1082"/>
                  </a:lnTo>
                  <a:lnTo>
                    <a:pt x="61" y="1082"/>
                  </a:lnTo>
                  <a:lnTo>
                    <a:pt x="61" y="1079"/>
                  </a:lnTo>
                  <a:lnTo>
                    <a:pt x="63" y="1079"/>
                  </a:lnTo>
                  <a:lnTo>
                    <a:pt x="63" y="1077"/>
                  </a:lnTo>
                  <a:lnTo>
                    <a:pt x="63" y="1074"/>
                  </a:lnTo>
                  <a:lnTo>
                    <a:pt x="66" y="1074"/>
                  </a:lnTo>
                  <a:lnTo>
                    <a:pt x="66" y="1072"/>
                  </a:lnTo>
                  <a:lnTo>
                    <a:pt x="68" y="1072"/>
                  </a:lnTo>
                  <a:lnTo>
                    <a:pt x="68" y="1068"/>
                  </a:lnTo>
                  <a:lnTo>
                    <a:pt x="71" y="1068"/>
                  </a:lnTo>
                  <a:lnTo>
                    <a:pt x="71" y="1067"/>
                  </a:lnTo>
                  <a:lnTo>
                    <a:pt x="71" y="1063"/>
                  </a:lnTo>
                  <a:lnTo>
                    <a:pt x="71" y="1061"/>
                  </a:lnTo>
                  <a:lnTo>
                    <a:pt x="73" y="1061"/>
                  </a:lnTo>
                  <a:lnTo>
                    <a:pt x="73" y="1058"/>
                  </a:lnTo>
                  <a:lnTo>
                    <a:pt x="73" y="1056"/>
                  </a:lnTo>
                  <a:lnTo>
                    <a:pt x="77" y="1056"/>
                  </a:lnTo>
                  <a:lnTo>
                    <a:pt x="78" y="1056"/>
                  </a:lnTo>
                  <a:lnTo>
                    <a:pt x="82" y="1056"/>
                  </a:lnTo>
                  <a:lnTo>
                    <a:pt x="84" y="1056"/>
                  </a:lnTo>
                  <a:lnTo>
                    <a:pt x="84" y="1053"/>
                  </a:lnTo>
                  <a:lnTo>
                    <a:pt x="87" y="1053"/>
                  </a:lnTo>
                  <a:lnTo>
                    <a:pt x="87" y="1051"/>
                  </a:lnTo>
                  <a:lnTo>
                    <a:pt x="89" y="1051"/>
                  </a:lnTo>
                  <a:lnTo>
                    <a:pt x="89" y="1047"/>
                  </a:lnTo>
                  <a:lnTo>
                    <a:pt x="92" y="1047"/>
                  </a:lnTo>
                  <a:lnTo>
                    <a:pt x="92" y="1046"/>
                  </a:lnTo>
                  <a:lnTo>
                    <a:pt x="92" y="1047"/>
                  </a:lnTo>
                  <a:lnTo>
                    <a:pt x="94" y="1047"/>
                  </a:lnTo>
                  <a:lnTo>
                    <a:pt x="98" y="1047"/>
                  </a:lnTo>
                  <a:lnTo>
                    <a:pt x="98" y="1046"/>
                  </a:lnTo>
                  <a:lnTo>
                    <a:pt x="99" y="1047"/>
                  </a:lnTo>
                  <a:lnTo>
                    <a:pt x="103" y="1047"/>
                  </a:lnTo>
                  <a:lnTo>
                    <a:pt x="103" y="1046"/>
                  </a:lnTo>
                  <a:lnTo>
                    <a:pt x="105" y="1046"/>
                  </a:lnTo>
                  <a:lnTo>
                    <a:pt x="105" y="1047"/>
                  </a:lnTo>
                  <a:lnTo>
                    <a:pt x="108" y="1047"/>
                  </a:lnTo>
                  <a:lnTo>
                    <a:pt x="110" y="1047"/>
                  </a:lnTo>
                  <a:lnTo>
                    <a:pt x="110" y="1046"/>
                  </a:lnTo>
                  <a:lnTo>
                    <a:pt x="110" y="1047"/>
                  </a:lnTo>
                  <a:lnTo>
                    <a:pt x="113" y="1047"/>
                  </a:lnTo>
                  <a:lnTo>
                    <a:pt x="113" y="1046"/>
                  </a:lnTo>
                  <a:lnTo>
                    <a:pt x="115" y="1046"/>
                  </a:lnTo>
                  <a:lnTo>
                    <a:pt x="119" y="1046"/>
                  </a:lnTo>
                  <a:lnTo>
                    <a:pt x="119" y="1042"/>
                  </a:lnTo>
                  <a:lnTo>
                    <a:pt x="119" y="1040"/>
                  </a:lnTo>
                  <a:lnTo>
                    <a:pt x="120" y="1040"/>
                  </a:lnTo>
                  <a:lnTo>
                    <a:pt x="124" y="1040"/>
                  </a:lnTo>
                  <a:lnTo>
                    <a:pt x="126" y="1040"/>
                  </a:lnTo>
                  <a:lnTo>
                    <a:pt x="126" y="1037"/>
                  </a:lnTo>
                  <a:lnTo>
                    <a:pt x="126" y="1035"/>
                  </a:lnTo>
                  <a:lnTo>
                    <a:pt x="129" y="1035"/>
                  </a:lnTo>
                  <a:lnTo>
                    <a:pt x="129" y="1032"/>
                  </a:lnTo>
                  <a:lnTo>
                    <a:pt x="133" y="1032"/>
                  </a:lnTo>
                  <a:lnTo>
                    <a:pt x="134" y="1032"/>
                  </a:lnTo>
                  <a:lnTo>
                    <a:pt x="133" y="1032"/>
                  </a:lnTo>
                  <a:lnTo>
                    <a:pt x="134" y="1032"/>
                  </a:lnTo>
                  <a:lnTo>
                    <a:pt x="134" y="1030"/>
                  </a:lnTo>
                  <a:lnTo>
                    <a:pt x="138" y="1030"/>
                  </a:lnTo>
                  <a:lnTo>
                    <a:pt x="140" y="1030"/>
                  </a:lnTo>
                  <a:lnTo>
                    <a:pt x="140" y="1026"/>
                  </a:lnTo>
                  <a:lnTo>
                    <a:pt x="140" y="1025"/>
                  </a:lnTo>
                  <a:lnTo>
                    <a:pt x="143" y="1025"/>
                  </a:lnTo>
                  <a:lnTo>
                    <a:pt x="145" y="1025"/>
                  </a:lnTo>
                  <a:lnTo>
                    <a:pt x="145" y="1021"/>
                  </a:lnTo>
                  <a:lnTo>
                    <a:pt x="148" y="1019"/>
                  </a:lnTo>
                  <a:lnTo>
                    <a:pt x="150" y="1019"/>
                  </a:lnTo>
                  <a:lnTo>
                    <a:pt x="154" y="1019"/>
                  </a:lnTo>
                  <a:lnTo>
                    <a:pt x="154" y="1016"/>
                  </a:lnTo>
                  <a:lnTo>
                    <a:pt x="154" y="1014"/>
                  </a:lnTo>
                  <a:lnTo>
                    <a:pt x="154" y="1016"/>
                  </a:lnTo>
                  <a:lnTo>
                    <a:pt x="155" y="1016"/>
                  </a:lnTo>
                  <a:lnTo>
                    <a:pt x="159" y="1016"/>
                  </a:lnTo>
                  <a:lnTo>
                    <a:pt x="161" y="1016"/>
                  </a:lnTo>
                  <a:lnTo>
                    <a:pt x="161" y="1014"/>
                  </a:lnTo>
                  <a:lnTo>
                    <a:pt x="164" y="1014"/>
                  </a:lnTo>
                  <a:lnTo>
                    <a:pt x="164" y="1011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69" y="1009"/>
                  </a:lnTo>
                  <a:lnTo>
                    <a:pt x="171" y="1009"/>
                  </a:lnTo>
                  <a:lnTo>
                    <a:pt x="171" y="1005"/>
                  </a:lnTo>
                  <a:lnTo>
                    <a:pt x="175" y="1005"/>
                  </a:lnTo>
                  <a:lnTo>
                    <a:pt x="175" y="1004"/>
                  </a:lnTo>
                  <a:lnTo>
                    <a:pt x="176" y="1004"/>
                  </a:lnTo>
                  <a:lnTo>
                    <a:pt x="176" y="1000"/>
                  </a:lnTo>
                  <a:lnTo>
                    <a:pt x="175" y="1000"/>
                  </a:lnTo>
                  <a:lnTo>
                    <a:pt x="176" y="1000"/>
                  </a:lnTo>
                  <a:lnTo>
                    <a:pt x="176" y="998"/>
                  </a:lnTo>
                  <a:lnTo>
                    <a:pt x="180" y="998"/>
                  </a:lnTo>
                  <a:lnTo>
                    <a:pt x="180" y="995"/>
                  </a:lnTo>
                  <a:lnTo>
                    <a:pt x="176" y="995"/>
                  </a:lnTo>
                  <a:lnTo>
                    <a:pt x="176" y="993"/>
                  </a:lnTo>
                  <a:lnTo>
                    <a:pt x="180" y="993"/>
                  </a:lnTo>
                  <a:lnTo>
                    <a:pt x="182" y="993"/>
                  </a:lnTo>
                  <a:lnTo>
                    <a:pt x="182" y="990"/>
                  </a:lnTo>
                  <a:lnTo>
                    <a:pt x="182" y="988"/>
                  </a:lnTo>
                  <a:lnTo>
                    <a:pt x="182" y="984"/>
                  </a:lnTo>
                  <a:lnTo>
                    <a:pt x="182" y="983"/>
                  </a:lnTo>
                  <a:lnTo>
                    <a:pt x="182" y="979"/>
                  </a:lnTo>
                  <a:lnTo>
                    <a:pt x="182" y="977"/>
                  </a:lnTo>
                  <a:lnTo>
                    <a:pt x="182" y="974"/>
                  </a:lnTo>
                  <a:lnTo>
                    <a:pt x="185" y="974"/>
                  </a:lnTo>
                  <a:lnTo>
                    <a:pt x="182" y="974"/>
                  </a:lnTo>
                  <a:lnTo>
                    <a:pt x="180" y="970"/>
                  </a:lnTo>
                  <a:lnTo>
                    <a:pt x="180" y="969"/>
                  </a:lnTo>
                  <a:lnTo>
                    <a:pt x="176" y="969"/>
                  </a:lnTo>
                  <a:lnTo>
                    <a:pt x="175" y="969"/>
                  </a:lnTo>
                  <a:lnTo>
                    <a:pt x="175" y="965"/>
                  </a:lnTo>
                  <a:lnTo>
                    <a:pt x="171" y="965"/>
                  </a:lnTo>
                  <a:lnTo>
                    <a:pt x="171" y="969"/>
                  </a:lnTo>
                  <a:lnTo>
                    <a:pt x="171" y="965"/>
                  </a:lnTo>
                  <a:lnTo>
                    <a:pt x="171" y="969"/>
                  </a:lnTo>
                  <a:lnTo>
                    <a:pt x="171" y="965"/>
                  </a:lnTo>
                  <a:lnTo>
                    <a:pt x="169" y="965"/>
                  </a:lnTo>
                  <a:lnTo>
                    <a:pt x="169" y="969"/>
                  </a:lnTo>
                  <a:lnTo>
                    <a:pt x="166" y="969"/>
                  </a:lnTo>
                  <a:lnTo>
                    <a:pt x="164" y="969"/>
                  </a:lnTo>
                  <a:lnTo>
                    <a:pt x="164" y="965"/>
                  </a:lnTo>
                  <a:lnTo>
                    <a:pt x="161" y="965"/>
                  </a:lnTo>
                  <a:lnTo>
                    <a:pt x="161" y="963"/>
                  </a:lnTo>
                  <a:lnTo>
                    <a:pt x="161" y="960"/>
                  </a:lnTo>
                  <a:lnTo>
                    <a:pt x="161" y="958"/>
                  </a:lnTo>
                  <a:lnTo>
                    <a:pt x="161" y="955"/>
                  </a:lnTo>
                  <a:lnTo>
                    <a:pt x="161" y="953"/>
                  </a:lnTo>
                  <a:lnTo>
                    <a:pt x="159" y="953"/>
                  </a:lnTo>
                  <a:lnTo>
                    <a:pt x="159" y="949"/>
                  </a:lnTo>
                  <a:lnTo>
                    <a:pt x="155" y="949"/>
                  </a:lnTo>
                  <a:lnTo>
                    <a:pt x="155" y="953"/>
                  </a:lnTo>
                  <a:lnTo>
                    <a:pt x="155" y="955"/>
                  </a:lnTo>
                  <a:lnTo>
                    <a:pt x="154" y="955"/>
                  </a:lnTo>
                  <a:lnTo>
                    <a:pt x="150" y="955"/>
                  </a:lnTo>
                  <a:lnTo>
                    <a:pt x="150" y="953"/>
                  </a:lnTo>
                  <a:lnTo>
                    <a:pt x="150" y="955"/>
                  </a:lnTo>
                  <a:lnTo>
                    <a:pt x="148" y="955"/>
                  </a:lnTo>
                  <a:lnTo>
                    <a:pt x="145" y="955"/>
                  </a:lnTo>
                  <a:lnTo>
                    <a:pt x="145" y="953"/>
                  </a:lnTo>
                  <a:lnTo>
                    <a:pt x="148" y="949"/>
                  </a:lnTo>
                  <a:lnTo>
                    <a:pt x="148" y="948"/>
                  </a:lnTo>
                  <a:lnTo>
                    <a:pt x="150" y="948"/>
                  </a:lnTo>
                  <a:lnTo>
                    <a:pt x="150" y="944"/>
                  </a:lnTo>
                  <a:lnTo>
                    <a:pt x="154" y="942"/>
                  </a:lnTo>
                  <a:lnTo>
                    <a:pt x="154" y="939"/>
                  </a:lnTo>
                  <a:lnTo>
                    <a:pt x="154" y="937"/>
                  </a:lnTo>
                  <a:lnTo>
                    <a:pt x="155" y="937"/>
                  </a:lnTo>
                  <a:lnTo>
                    <a:pt x="155" y="934"/>
                  </a:lnTo>
                  <a:lnTo>
                    <a:pt x="159" y="937"/>
                  </a:lnTo>
                  <a:lnTo>
                    <a:pt x="159" y="934"/>
                  </a:lnTo>
                  <a:lnTo>
                    <a:pt x="159" y="932"/>
                  </a:lnTo>
                  <a:lnTo>
                    <a:pt x="155" y="932"/>
                  </a:lnTo>
                  <a:lnTo>
                    <a:pt x="155" y="928"/>
                  </a:lnTo>
                  <a:lnTo>
                    <a:pt x="154" y="928"/>
                  </a:lnTo>
                  <a:lnTo>
                    <a:pt x="150" y="928"/>
                  </a:lnTo>
                  <a:lnTo>
                    <a:pt x="150" y="927"/>
                  </a:lnTo>
                  <a:lnTo>
                    <a:pt x="148" y="927"/>
                  </a:lnTo>
                  <a:lnTo>
                    <a:pt x="145" y="927"/>
                  </a:lnTo>
                  <a:lnTo>
                    <a:pt x="143" y="927"/>
                  </a:lnTo>
                  <a:lnTo>
                    <a:pt x="140" y="927"/>
                  </a:lnTo>
                  <a:lnTo>
                    <a:pt x="138" y="927"/>
                  </a:lnTo>
                  <a:lnTo>
                    <a:pt x="138" y="923"/>
                  </a:lnTo>
                  <a:lnTo>
                    <a:pt x="134" y="923"/>
                  </a:lnTo>
                  <a:lnTo>
                    <a:pt x="134" y="927"/>
                  </a:lnTo>
                  <a:lnTo>
                    <a:pt x="134" y="923"/>
                  </a:lnTo>
                  <a:lnTo>
                    <a:pt x="133" y="923"/>
                  </a:lnTo>
                  <a:lnTo>
                    <a:pt x="133" y="921"/>
                  </a:lnTo>
                  <a:lnTo>
                    <a:pt x="129" y="921"/>
                  </a:lnTo>
                  <a:lnTo>
                    <a:pt x="126" y="921"/>
                  </a:lnTo>
                  <a:lnTo>
                    <a:pt x="126" y="918"/>
                  </a:lnTo>
                  <a:lnTo>
                    <a:pt x="126" y="921"/>
                  </a:lnTo>
                  <a:lnTo>
                    <a:pt x="126" y="918"/>
                  </a:lnTo>
                  <a:lnTo>
                    <a:pt x="124" y="918"/>
                  </a:lnTo>
                  <a:lnTo>
                    <a:pt x="124" y="916"/>
                  </a:lnTo>
                  <a:lnTo>
                    <a:pt x="124" y="913"/>
                  </a:lnTo>
                  <a:lnTo>
                    <a:pt x="124" y="911"/>
                  </a:lnTo>
                  <a:lnTo>
                    <a:pt x="120" y="911"/>
                  </a:lnTo>
                  <a:lnTo>
                    <a:pt x="120" y="907"/>
                  </a:lnTo>
                  <a:lnTo>
                    <a:pt x="120" y="906"/>
                  </a:lnTo>
                  <a:lnTo>
                    <a:pt x="119" y="906"/>
                  </a:lnTo>
                  <a:lnTo>
                    <a:pt x="115" y="906"/>
                  </a:lnTo>
                  <a:lnTo>
                    <a:pt x="113" y="906"/>
                  </a:lnTo>
                  <a:lnTo>
                    <a:pt x="110" y="906"/>
                  </a:lnTo>
                  <a:lnTo>
                    <a:pt x="110" y="902"/>
                  </a:lnTo>
                  <a:lnTo>
                    <a:pt x="110" y="900"/>
                  </a:lnTo>
                  <a:lnTo>
                    <a:pt x="108" y="900"/>
                  </a:lnTo>
                  <a:lnTo>
                    <a:pt x="108" y="897"/>
                  </a:lnTo>
                  <a:lnTo>
                    <a:pt x="110" y="897"/>
                  </a:lnTo>
                  <a:lnTo>
                    <a:pt x="110" y="895"/>
                  </a:lnTo>
                  <a:lnTo>
                    <a:pt x="110" y="892"/>
                  </a:lnTo>
                  <a:lnTo>
                    <a:pt x="110" y="890"/>
                  </a:lnTo>
                  <a:lnTo>
                    <a:pt x="110" y="886"/>
                  </a:lnTo>
                  <a:lnTo>
                    <a:pt x="108" y="886"/>
                  </a:lnTo>
                  <a:lnTo>
                    <a:pt x="108" y="890"/>
                  </a:lnTo>
                  <a:lnTo>
                    <a:pt x="108" y="886"/>
                  </a:lnTo>
                  <a:lnTo>
                    <a:pt x="105" y="886"/>
                  </a:lnTo>
                  <a:lnTo>
                    <a:pt x="105" y="885"/>
                  </a:lnTo>
                  <a:lnTo>
                    <a:pt x="105" y="881"/>
                  </a:lnTo>
                  <a:lnTo>
                    <a:pt x="103" y="881"/>
                  </a:lnTo>
                  <a:lnTo>
                    <a:pt x="103" y="879"/>
                  </a:lnTo>
                  <a:lnTo>
                    <a:pt x="103" y="876"/>
                  </a:lnTo>
                  <a:lnTo>
                    <a:pt x="103" y="874"/>
                  </a:lnTo>
                  <a:lnTo>
                    <a:pt x="99" y="874"/>
                  </a:lnTo>
                  <a:lnTo>
                    <a:pt x="99" y="871"/>
                  </a:lnTo>
                  <a:lnTo>
                    <a:pt x="99" y="869"/>
                  </a:lnTo>
                  <a:lnTo>
                    <a:pt x="99" y="865"/>
                  </a:lnTo>
                  <a:lnTo>
                    <a:pt x="98" y="865"/>
                  </a:lnTo>
                  <a:lnTo>
                    <a:pt x="98" y="863"/>
                  </a:lnTo>
                  <a:lnTo>
                    <a:pt x="98" y="860"/>
                  </a:lnTo>
                  <a:lnTo>
                    <a:pt x="99" y="860"/>
                  </a:lnTo>
                  <a:lnTo>
                    <a:pt x="99" y="858"/>
                  </a:lnTo>
                  <a:lnTo>
                    <a:pt x="103" y="858"/>
                  </a:lnTo>
                  <a:lnTo>
                    <a:pt x="103" y="855"/>
                  </a:lnTo>
                  <a:lnTo>
                    <a:pt x="99" y="855"/>
                  </a:lnTo>
                  <a:lnTo>
                    <a:pt x="103" y="855"/>
                  </a:lnTo>
                  <a:lnTo>
                    <a:pt x="105" y="853"/>
                  </a:lnTo>
                  <a:lnTo>
                    <a:pt x="105" y="849"/>
                  </a:lnTo>
                  <a:lnTo>
                    <a:pt x="103" y="849"/>
                  </a:lnTo>
                  <a:lnTo>
                    <a:pt x="99" y="849"/>
                  </a:lnTo>
                  <a:lnTo>
                    <a:pt x="99" y="848"/>
                  </a:lnTo>
                  <a:lnTo>
                    <a:pt x="98" y="848"/>
                  </a:lnTo>
                  <a:lnTo>
                    <a:pt x="98" y="844"/>
                  </a:lnTo>
                  <a:lnTo>
                    <a:pt x="94" y="844"/>
                  </a:lnTo>
                  <a:lnTo>
                    <a:pt x="94" y="842"/>
                  </a:lnTo>
                  <a:lnTo>
                    <a:pt x="92" y="842"/>
                  </a:lnTo>
                  <a:lnTo>
                    <a:pt x="89" y="842"/>
                  </a:lnTo>
                  <a:lnTo>
                    <a:pt x="87" y="842"/>
                  </a:lnTo>
                  <a:lnTo>
                    <a:pt x="87" y="839"/>
                  </a:lnTo>
                  <a:lnTo>
                    <a:pt x="84" y="839"/>
                  </a:lnTo>
                  <a:lnTo>
                    <a:pt x="82" y="839"/>
                  </a:lnTo>
                  <a:lnTo>
                    <a:pt x="82" y="842"/>
                  </a:lnTo>
                  <a:lnTo>
                    <a:pt x="82" y="839"/>
                  </a:lnTo>
                  <a:lnTo>
                    <a:pt x="82" y="837"/>
                  </a:lnTo>
                  <a:lnTo>
                    <a:pt x="78" y="837"/>
                  </a:lnTo>
                  <a:lnTo>
                    <a:pt x="77" y="837"/>
                  </a:lnTo>
                  <a:lnTo>
                    <a:pt x="77" y="839"/>
                  </a:lnTo>
                  <a:lnTo>
                    <a:pt x="73" y="839"/>
                  </a:lnTo>
                  <a:lnTo>
                    <a:pt x="73" y="837"/>
                  </a:lnTo>
                  <a:lnTo>
                    <a:pt x="71" y="837"/>
                  </a:lnTo>
                  <a:lnTo>
                    <a:pt x="71" y="839"/>
                  </a:lnTo>
                  <a:lnTo>
                    <a:pt x="71" y="837"/>
                  </a:lnTo>
                  <a:lnTo>
                    <a:pt x="71" y="839"/>
                  </a:lnTo>
                  <a:lnTo>
                    <a:pt x="68" y="839"/>
                  </a:lnTo>
                  <a:lnTo>
                    <a:pt x="68" y="837"/>
                  </a:lnTo>
                  <a:lnTo>
                    <a:pt x="66" y="837"/>
                  </a:lnTo>
                  <a:lnTo>
                    <a:pt x="66" y="834"/>
                  </a:lnTo>
                  <a:lnTo>
                    <a:pt x="63" y="834"/>
                  </a:lnTo>
                  <a:lnTo>
                    <a:pt x="63" y="837"/>
                  </a:lnTo>
                  <a:lnTo>
                    <a:pt x="61" y="837"/>
                  </a:lnTo>
                  <a:lnTo>
                    <a:pt x="57" y="837"/>
                  </a:lnTo>
                  <a:lnTo>
                    <a:pt x="57" y="834"/>
                  </a:lnTo>
                  <a:lnTo>
                    <a:pt x="56" y="834"/>
                  </a:lnTo>
                  <a:lnTo>
                    <a:pt x="56" y="832"/>
                  </a:lnTo>
                  <a:lnTo>
                    <a:pt x="56" y="828"/>
                  </a:lnTo>
                  <a:lnTo>
                    <a:pt x="52" y="828"/>
                  </a:lnTo>
                  <a:lnTo>
                    <a:pt x="50" y="828"/>
                  </a:lnTo>
                  <a:lnTo>
                    <a:pt x="50" y="827"/>
                  </a:lnTo>
                  <a:lnTo>
                    <a:pt x="52" y="827"/>
                  </a:lnTo>
                  <a:lnTo>
                    <a:pt x="52" y="823"/>
                  </a:lnTo>
                  <a:lnTo>
                    <a:pt x="52" y="821"/>
                  </a:lnTo>
                  <a:lnTo>
                    <a:pt x="50" y="821"/>
                  </a:lnTo>
                  <a:lnTo>
                    <a:pt x="50" y="818"/>
                  </a:lnTo>
                  <a:lnTo>
                    <a:pt x="50" y="816"/>
                  </a:lnTo>
                  <a:lnTo>
                    <a:pt x="47" y="816"/>
                  </a:lnTo>
                  <a:lnTo>
                    <a:pt x="45" y="816"/>
                  </a:lnTo>
                  <a:lnTo>
                    <a:pt x="45" y="813"/>
                  </a:lnTo>
                  <a:lnTo>
                    <a:pt x="42" y="813"/>
                  </a:lnTo>
                  <a:lnTo>
                    <a:pt x="42" y="811"/>
                  </a:lnTo>
                  <a:lnTo>
                    <a:pt x="45" y="811"/>
                  </a:lnTo>
                  <a:lnTo>
                    <a:pt x="45" y="807"/>
                  </a:lnTo>
                  <a:lnTo>
                    <a:pt x="42" y="807"/>
                  </a:lnTo>
                  <a:lnTo>
                    <a:pt x="42" y="806"/>
                  </a:lnTo>
                  <a:lnTo>
                    <a:pt x="42" y="802"/>
                  </a:lnTo>
                  <a:lnTo>
                    <a:pt x="40" y="802"/>
                  </a:lnTo>
                  <a:lnTo>
                    <a:pt x="40" y="800"/>
                  </a:lnTo>
                  <a:lnTo>
                    <a:pt x="40" y="797"/>
                  </a:lnTo>
                  <a:lnTo>
                    <a:pt x="42" y="797"/>
                  </a:lnTo>
                  <a:lnTo>
                    <a:pt x="42" y="800"/>
                  </a:lnTo>
                  <a:lnTo>
                    <a:pt x="45" y="800"/>
                  </a:lnTo>
                  <a:lnTo>
                    <a:pt x="45" y="802"/>
                  </a:lnTo>
                  <a:lnTo>
                    <a:pt x="47" y="802"/>
                  </a:lnTo>
                  <a:lnTo>
                    <a:pt x="50" y="802"/>
                  </a:lnTo>
                  <a:lnTo>
                    <a:pt x="50" y="800"/>
                  </a:lnTo>
                  <a:lnTo>
                    <a:pt x="50" y="797"/>
                  </a:lnTo>
                  <a:lnTo>
                    <a:pt x="50" y="800"/>
                  </a:lnTo>
                  <a:lnTo>
                    <a:pt x="50" y="802"/>
                  </a:lnTo>
                  <a:lnTo>
                    <a:pt x="52" y="802"/>
                  </a:lnTo>
                  <a:lnTo>
                    <a:pt x="52" y="806"/>
                  </a:lnTo>
                  <a:lnTo>
                    <a:pt x="56" y="806"/>
                  </a:lnTo>
                  <a:lnTo>
                    <a:pt x="56" y="807"/>
                  </a:lnTo>
                  <a:lnTo>
                    <a:pt x="57" y="807"/>
                  </a:lnTo>
                  <a:lnTo>
                    <a:pt x="61" y="807"/>
                  </a:lnTo>
                  <a:lnTo>
                    <a:pt x="61" y="806"/>
                  </a:lnTo>
                  <a:lnTo>
                    <a:pt x="63" y="806"/>
                  </a:lnTo>
                  <a:lnTo>
                    <a:pt x="63" y="802"/>
                  </a:lnTo>
                  <a:lnTo>
                    <a:pt x="61" y="802"/>
                  </a:lnTo>
                  <a:lnTo>
                    <a:pt x="63" y="802"/>
                  </a:lnTo>
                  <a:lnTo>
                    <a:pt x="63" y="800"/>
                  </a:lnTo>
                  <a:lnTo>
                    <a:pt x="61" y="800"/>
                  </a:lnTo>
                  <a:lnTo>
                    <a:pt x="61" y="797"/>
                  </a:lnTo>
                  <a:lnTo>
                    <a:pt x="57" y="797"/>
                  </a:lnTo>
                  <a:lnTo>
                    <a:pt x="57" y="795"/>
                  </a:lnTo>
                  <a:lnTo>
                    <a:pt x="56" y="795"/>
                  </a:lnTo>
                  <a:lnTo>
                    <a:pt x="56" y="792"/>
                  </a:lnTo>
                  <a:lnTo>
                    <a:pt x="52" y="792"/>
                  </a:lnTo>
                  <a:lnTo>
                    <a:pt x="50" y="792"/>
                  </a:lnTo>
                  <a:lnTo>
                    <a:pt x="50" y="790"/>
                  </a:lnTo>
                  <a:lnTo>
                    <a:pt x="47" y="790"/>
                  </a:lnTo>
                  <a:lnTo>
                    <a:pt x="50" y="790"/>
                  </a:lnTo>
                  <a:lnTo>
                    <a:pt x="52" y="790"/>
                  </a:lnTo>
                  <a:lnTo>
                    <a:pt x="52" y="786"/>
                  </a:lnTo>
                  <a:lnTo>
                    <a:pt x="52" y="783"/>
                  </a:lnTo>
                  <a:lnTo>
                    <a:pt x="50" y="783"/>
                  </a:lnTo>
                  <a:lnTo>
                    <a:pt x="50" y="781"/>
                  </a:lnTo>
                  <a:lnTo>
                    <a:pt x="50" y="778"/>
                  </a:lnTo>
                  <a:lnTo>
                    <a:pt x="47" y="778"/>
                  </a:lnTo>
                  <a:lnTo>
                    <a:pt x="47" y="776"/>
                  </a:lnTo>
                  <a:lnTo>
                    <a:pt x="47" y="772"/>
                  </a:lnTo>
                  <a:lnTo>
                    <a:pt x="45" y="772"/>
                  </a:lnTo>
                  <a:lnTo>
                    <a:pt x="47" y="772"/>
                  </a:lnTo>
                  <a:lnTo>
                    <a:pt x="47" y="771"/>
                  </a:lnTo>
                  <a:lnTo>
                    <a:pt x="47" y="767"/>
                  </a:lnTo>
                  <a:lnTo>
                    <a:pt x="47" y="765"/>
                  </a:lnTo>
                  <a:lnTo>
                    <a:pt x="47" y="762"/>
                  </a:lnTo>
                  <a:lnTo>
                    <a:pt x="47" y="760"/>
                  </a:lnTo>
                  <a:lnTo>
                    <a:pt x="47" y="757"/>
                  </a:lnTo>
                  <a:lnTo>
                    <a:pt x="47" y="755"/>
                  </a:lnTo>
                  <a:lnTo>
                    <a:pt x="45" y="755"/>
                  </a:lnTo>
                  <a:lnTo>
                    <a:pt x="47" y="755"/>
                  </a:lnTo>
                  <a:lnTo>
                    <a:pt x="47" y="751"/>
                  </a:lnTo>
                  <a:lnTo>
                    <a:pt x="45" y="751"/>
                  </a:lnTo>
                  <a:lnTo>
                    <a:pt x="47" y="751"/>
                  </a:lnTo>
                  <a:lnTo>
                    <a:pt x="47" y="750"/>
                  </a:lnTo>
                  <a:lnTo>
                    <a:pt x="45" y="750"/>
                  </a:lnTo>
                  <a:lnTo>
                    <a:pt x="45" y="746"/>
                  </a:lnTo>
                  <a:lnTo>
                    <a:pt x="42" y="746"/>
                  </a:lnTo>
                  <a:lnTo>
                    <a:pt x="45" y="746"/>
                  </a:lnTo>
                  <a:lnTo>
                    <a:pt x="45" y="744"/>
                  </a:lnTo>
                  <a:lnTo>
                    <a:pt x="45" y="741"/>
                  </a:lnTo>
                  <a:lnTo>
                    <a:pt x="47" y="741"/>
                  </a:lnTo>
                  <a:lnTo>
                    <a:pt x="47" y="739"/>
                  </a:lnTo>
                  <a:lnTo>
                    <a:pt x="47" y="736"/>
                  </a:lnTo>
                  <a:lnTo>
                    <a:pt x="45" y="736"/>
                  </a:lnTo>
                  <a:lnTo>
                    <a:pt x="47" y="736"/>
                  </a:lnTo>
                  <a:lnTo>
                    <a:pt x="50" y="736"/>
                  </a:lnTo>
                  <a:lnTo>
                    <a:pt x="50" y="734"/>
                  </a:lnTo>
                  <a:lnTo>
                    <a:pt x="52" y="734"/>
                  </a:lnTo>
                  <a:lnTo>
                    <a:pt x="52" y="730"/>
                  </a:lnTo>
                  <a:lnTo>
                    <a:pt x="56" y="730"/>
                  </a:lnTo>
                  <a:lnTo>
                    <a:pt x="56" y="729"/>
                  </a:lnTo>
                  <a:lnTo>
                    <a:pt x="56" y="725"/>
                  </a:lnTo>
                  <a:lnTo>
                    <a:pt x="52" y="725"/>
                  </a:lnTo>
                  <a:lnTo>
                    <a:pt x="56" y="723"/>
                  </a:lnTo>
                  <a:lnTo>
                    <a:pt x="52" y="723"/>
                  </a:lnTo>
                  <a:lnTo>
                    <a:pt x="52" y="720"/>
                  </a:lnTo>
                  <a:lnTo>
                    <a:pt x="56" y="720"/>
                  </a:lnTo>
                  <a:lnTo>
                    <a:pt x="56" y="718"/>
                  </a:lnTo>
                  <a:lnTo>
                    <a:pt x="57" y="718"/>
                  </a:lnTo>
                  <a:lnTo>
                    <a:pt x="61" y="718"/>
                  </a:lnTo>
                  <a:lnTo>
                    <a:pt x="63" y="718"/>
                  </a:lnTo>
                  <a:lnTo>
                    <a:pt x="63" y="715"/>
                  </a:lnTo>
                  <a:lnTo>
                    <a:pt x="63" y="713"/>
                  </a:lnTo>
                  <a:lnTo>
                    <a:pt x="61" y="713"/>
                  </a:lnTo>
                  <a:lnTo>
                    <a:pt x="61" y="709"/>
                  </a:lnTo>
                  <a:lnTo>
                    <a:pt x="61" y="708"/>
                  </a:lnTo>
                  <a:lnTo>
                    <a:pt x="61" y="704"/>
                  </a:lnTo>
                  <a:lnTo>
                    <a:pt x="63" y="704"/>
                  </a:lnTo>
                  <a:lnTo>
                    <a:pt x="63" y="702"/>
                  </a:lnTo>
                  <a:lnTo>
                    <a:pt x="66" y="702"/>
                  </a:lnTo>
                  <a:lnTo>
                    <a:pt x="68" y="702"/>
                  </a:lnTo>
                  <a:lnTo>
                    <a:pt x="68" y="699"/>
                  </a:lnTo>
                  <a:lnTo>
                    <a:pt x="68" y="697"/>
                  </a:lnTo>
                  <a:lnTo>
                    <a:pt x="68" y="694"/>
                  </a:lnTo>
                  <a:lnTo>
                    <a:pt x="66" y="694"/>
                  </a:lnTo>
                  <a:lnTo>
                    <a:pt x="66" y="692"/>
                  </a:lnTo>
                  <a:lnTo>
                    <a:pt x="63" y="692"/>
                  </a:lnTo>
                  <a:lnTo>
                    <a:pt x="61" y="692"/>
                  </a:lnTo>
                  <a:lnTo>
                    <a:pt x="61" y="688"/>
                  </a:lnTo>
                  <a:lnTo>
                    <a:pt x="57" y="688"/>
                  </a:lnTo>
                  <a:lnTo>
                    <a:pt x="57" y="687"/>
                  </a:lnTo>
                  <a:lnTo>
                    <a:pt x="57" y="683"/>
                  </a:lnTo>
                  <a:lnTo>
                    <a:pt x="61" y="683"/>
                  </a:lnTo>
                  <a:lnTo>
                    <a:pt x="61" y="681"/>
                  </a:lnTo>
                  <a:lnTo>
                    <a:pt x="63" y="681"/>
                  </a:lnTo>
                  <a:lnTo>
                    <a:pt x="63" y="678"/>
                  </a:lnTo>
                  <a:lnTo>
                    <a:pt x="61" y="678"/>
                  </a:lnTo>
                  <a:lnTo>
                    <a:pt x="61" y="676"/>
                  </a:lnTo>
                  <a:lnTo>
                    <a:pt x="61" y="673"/>
                  </a:lnTo>
                  <a:lnTo>
                    <a:pt x="61" y="671"/>
                  </a:lnTo>
                  <a:lnTo>
                    <a:pt x="63" y="671"/>
                  </a:lnTo>
                  <a:lnTo>
                    <a:pt x="61" y="671"/>
                  </a:lnTo>
                  <a:lnTo>
                    <a:pt x="63" y="671"/>
                  </a:lnTo>
                  <a:lnTo>
                    <a:pt x="63" y="667"/>
                  </a:lnTo>
                  <a:lnTo>
                    <a:pt x="61" y="667"/>
                  </a:lnTo>
                  <a:lnTo>
                    <a:pt x="57" y="667"/>
                  </a:lnTo>
                  <a:lnTo>
                    <a:pt x="57" y="666"/>
                  </a:lnTo>
                  <a:lnTo>
                    <a:pt x="56" y="666"/>
                  </a:lnTo>
                  <a:lnTo>
                    <a:pt x="52" y="666"/>
                  </a:lnTo>
                  <a:lnTo>
                    <a:pt x="52" y="662"/>
                  </a:lnTo>
                  <a:lnTo>
                    <a:pt x="50" y="662"/>
                  </a:lnTo>
                  <a:lnTo>
                    <a:pt x="50" y="660"/>
                  </a:lnTo>
                  <a:lnTo>
                    <a:pt x="52" y="660"/>
                  </a:lnTo>
                  <a:lnTo>
                    <a:pt x="52" y="657"/>
                  </a:lnTo>
                  <a:lnTo>
                    <a:pt x="50" y="657"/>
                  </a:lnTo>
                  <a:lnTo>
                    <a:pt x="47" y="657"/>
                  </a:lnTo>
                  <a:lnTo>
                    <a:pt x="47" y="655"/>
                  </a:lnTo>
                  <a:lnTo>
                    <a:pt x="47" y="652"/>
                  </a:lnTo>
                  <a:lnTo>
                    <a:pt x="50" y="652"/>
                  </a:lnTo>
                  <a:lnTo>
                    <a:pt x="47" y="650"/>
                  </a:lnTo>
                  <a:lnTo>
                    <a:pt x="47" y="646"/>
                  </a:lnTo>
                  <a:lnTo>
                    <a:pt x="47" y="645"/>
                  </a:lnTo>
                  <a:lnTo>
                    <a:pt x="47" y="641"/>
                  </a:lnTo>
                  <a:lnTo>
                    <a:pt x="47" y="639"/>
                  </a:lnTo>
                  <a:lnTo>
                    <a:pt x="47" y="636"/>
                  </a:lnTo>
                  <a:lnTo>
                    <a:pt x="45" y="636"/>
                  </a:lnTo>
                  <a:lnTo>
                    <a:pt x="45" y="634"/>
                  </a:lnTo>
                  <a:lnTo>
                    <a:pt x="42" y="634"/>
                  </a:lnTo>
                  <a:lnTo>
                    <a:pt x="45" y="634"/>
                  </a:lnTo>
                  <a:lnTo>
                    <a:pt x="45" y="631"/>
                  </a:lnTo>
                  <a:lnTo>
                    <a:pt x="42" y="631"/>
                  </a:lnTo>
                  <a:lnTo>
                    <a:pt x="42" y="629"/>
                  </a:lnTo>
                  <a:lnTo>
                    <a:pt x="42" y="625"/>
                  </a:lnTo>
                  <a:lnTo>
                    <a:pt x="42" y="624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5" y="618"/>
                  </a:lnTo>
                  <a:lnTo>
                    <a:pt x="45" y="615"/>
                  </a:lnTo>
                  <a:lnTo>
                    <a:pt x="42" y="615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2" y="608"/>
                  </a:lnTo>
                  <a:lnTo>
                    <a:pt x="45" y="608"/>
                  </a:lnTo>
                  <a:lnTo>
                    <a:pt x="45" y="604"/>
                  </a:lnTo>
                  <a:lnTo>
                    <a:pt x="45" y="601"/>
                  </a:lnTo>
                  <a:lnTo>
                    <a:pt x="45" y="599"/>
                  </a:lnTo>
                  <a:lnTo>
                    <a:pt x="47" y="599"/>
                  </a:lnTo>
                  <a:lnTo>
                    <a:pt x="47" y="595"/>
                  </a:lnTo>
                  <a:lnTo>
                    <a:pt x="47" y="594"/>
                  </a:lnTo>
                  <a:lnTo>
                    <a:pt x="45" y="594"/>
                  </a:lnTo>
                  <a:lnTo>
                    <a:pt x="47" y="594"/>
                  </a:lnTo>
                  <a:lnTo>
                    <a:pt x="47" y="590"/>
                  </a:lnTo>
                  <a:lnTo>
                    <a:pt x="47" y="588"/>
                  </a:lnTo>
                  <a:lnTo>
                    <a:pt x="45" y="588"/>
                  </a:lnTo>
                  <a:lnTo>
                    <a:pt x="45" y="585"/>
                  </a:lnTo>
                  <a:lnTo>
                    <a:pt x="47" y="585"/>
                  </a:lnTo>
                  <a:lnTo>
                    <a:pt x="50" y="583"/>
                  </a:lnTo>
                  <a:lnTo>
                    <a:pt x="50" y="580"/>
                  </a:lnTo>
                  <a:lnTo>
                    <a:pt x="50" y="578"/>
                  </a:lnTo>
                  <a:lnTo>
                    <a:pt x="50" y="574"/>
                  </a:lnTo>
                  <a:lnTo>
                    <a:pt x="50" y="573"/>
                  </a:lnTo>
                  <a:lnTo>
                    <a:pt x="50" y="569"/>
                  </a:lnTo>
                  <a:lnTo>
                    <a:pt x="50" y="567"/>
                  </a:lnTo>
                  <a:lnTo>
                    <a:pt x="47" y="567"/>
                  </a:lnTo>
                  <a:lnTo>
                    <a:pt x="47" y="564"/>
                  </a:lnTo>
                  <a:lnTo>
                    <a:pt x="47" y="562"/>
                  </a:lnTo>
                  <a:lnTo>
                    <a:pt x="47" y="559"/>
                  </a:lnTo>
                  <a:lnTo>
                    <a:pt x="47" y="557"/>
                  </a:lnTo>
                  <a:lnTo>
                    <a:pt x="45" y="557"/>
                  </a:lnTo>
                  <a:lnTo>
                    <a:pt x="47" y="557"/>
                  </a:lnTo>
                  <a:lnTo>
                    <a:pt x="45" y="557"/>
                  </a:lnTo>
                  <a:lnTo>
                    <a:pt x="45" y="553"/>
                  </a:lnTo>
                  <a:lnTo>
                    <a:pt x="42" y="553"/>
                  </a:lnTo>
                  <a:lnTo>
                    <a:pt x="45" y="553"/>
                  </a:lnTo>
                  <a:lnTo>
                    <a:pt x="45" y="552"/>
                  </a:lnTo>
                  <a:lnTo>
                    <a:pt x="42" y="552"/>
                  </a:lnTo>
                  <a:lnTo>
                    <a:pt x="42" y="548"/>
                  </a:lnTo>
                  <a:lnTo>
                    <a:pt x="42" y="546"/>
                  </a:lnTo>
                  <a:lnTo>
                    <a:pt x="42" y="543"/>
                  </a:lnTo>
                  <a:lnTo>
                    <a:pt x="42" y="541"/>
                  </a:lnTo>
                  <a:lnTo>
                    <a:pt x="42" y="538"/>
                  </a:lnTo>
                  <a:lnTo>
                    <a:pt x="40" y="538"/>
                  </a:lnTo>
                  <a:lnTo>
                    <a:pt x="40" y="536"/>
                  </a:lnTo>
                  <a:lnTo>
                    <a:pt x="40" y="538"/>
                  </a:lnTo>
                  <a:lnTo>
                    <a:pt x="40" y="536"/>
                  </a:lnTo>
                  <a:lnTo>
                    <a:pt x="36" y="536"/>
                  </a:lnTo>
                  <a:lnTo>
                    <a:pt x="36" y="532"/>
                  </a:lnTo>
                  <a:lnTo>
                    <a:pt x="36" y="531"/>
                  </a:lnTo>
                  <a:lnTo>
                    <a:pt x="35" y="531"/>
                  </a:lnTo>
                  <a:lnTo>
                    <a:pt x="35" y="527"/>
                  </a:lnTo>
                  <a:lnTo>
                    <a:pt x="31" y="527"/>
                  </a:lnTo>
                  <a:lnTo>
                    <a:pt x="31" y="525"/>
                  </a:lnTo>
                  <a:lnTo>
                    <a:pt x="31" y="522"/>
                  </a:lnTo>
                  <a:lnTo>
                    <a:pt x="35" y="522"/>
                  </a:lnTo>
                  <a:lnTo>
                    <a:pt x="35" y="520"/>
                  </a:lnTo>
                  <a:lnTo>
                    <a:pt x="36" y="520"/>
                  </a:lnTo>
                  <a:lnTo>
                    <a:pt x="36" y="517"/>
                  </a:lnTo>
                  <a:lnTo>
                    <a:pt x="36" y="515"/>
                  </a:lnTo>
                  <a:lnTo>
                    <a:pt x="35" y="515"/>
                  </a:lnTo>
                  <a:lnTo>
                    <a:pt x="35" y="511"/>
                  </a:lnTo>
                  <a:lnTo>
                    <a:pt x="31" y="511"/>
                  </a:lnTo>
                  <a:lnTo>
                    <a:pt x="31" y="510"/>
                  </a:lnTo>
                  <a:lnTo>
                    <a:pt x="31" y="506"/>
                  </a:lnTo>
                  <a:lnTo>
                    <a:pt x="35" y="506"/>
                  </a:lnTo>
                  <a:lnTo>
                    <a:pt x="35" y="504"/>
                  </a:lnTo>
                  <a:lnTo>
                    <a:pt x="36" y="504"/>
                  </a:lnTo>
                  <a:lnTo>
                    <a:pt x="36" y="501"/>
                  </a:lnTo>
                  <a:lnTo>
                    <a:pt x="36" y="504"/>
                  </a:lnTo>
                  <a:lnTo>
                    <a:pt x="36" y="506"/>
                  </a:lnTo>
                  <a:lnTo>
                    <a:pt x="40" y="506"/>
                  </a:lnTo>
                  <a:lnTo>
                    <a:pt x="42" y="506"/>
                  </a:lnTo>
                  <a:lnTo>
                    <a:pt x="42" y="510"/>
                  </a:lnTo>
                  <a:lnTo>
                    <a:pt x="45" y="510"/>
                  </a:lnTo>
                  <a:lnTo>
                    <a:pt x="47" y="510"/>
                  </a:lnTo>
                  <a:lnTo>
                    <a:pt x="50" y="510"/>
                  </a:lnTo>
                  <a:lnTo>
                    <a:pt x="50" y="511"/>
                  </a:lnTo>
                  <a:lnTo>
                    <a:pt x="50" y="510"/>
                  </a:lnTo>
                  <a:lnTo>
                    <a:pt x="52" y="510"/>
                  </a:lnTo>
                  <a:lnTo>
                    <a:pt x="50" y="510"/>
                  </a:lnTo>
                  <a:lnTo>
                    <a:pt x="52" y="510"/>
                  </a:lnTo>
                  <a:lnTo>
                    <a:pt x="52" y="506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7" y="504"/>
                  </a:lnTo>
                  <a:lnTo>
                    <a:pt x="57" y="501"/>
                  </a:lnTo>
                  <a:lnTo>
                    <a:pt x="61" y="501"/>
                  </a:lnTo>
                  <a:lnTo>
                    <a:pt x="63" y="501"/>
                  </a:lnTo>
                  <a:lnTo>
                    <a:pt x="66" y="501"/>
                  </a:lnTo>
                  <a:lnTo>
                    <a:pt x="66" y="499"/>
                  </a:lnTo>
                  <a:lnTo>
                    <a:pt x="66" y="496"/>
                  </a:lnTo>
                  <a:lnTo>
                    <a:pt x="66" y="494"/>
                  </a:lnTo>
                  <a:lnTo>
                    <a:pt x="66" y="490"/>
                  </a:lnTo>
                  <a:lnTo>
                    <a:pt x="63" y="490"/>
                  </a:lnTo>
                  <a:lnTo>
                    <a:pt x="63" y="489"/>
                  </a:lnTo>
                  <a:lnTo>
                    <a:pt x="61" y="489"/>
                  </a:lnTo>
                  <a:lnTo>
                    <a:pt x="61" y="485"/>
                  </a:lnTo>
                  <a:lnTo>
                    <a:pt x="61" y="483"/>
                  </a:lnTo>
                  <a:lnTo>
                    <a:pt x="61" y="480"/>
                  </a:lnTo>
                  <a:lnTo>
                    <a:pt x="57" y="480"/>
                  </a:lnTo>
                  <a:lnTo>
                    <a:pt x="56" y="480"/>
                  </a:lnTo>
                  <a:lnTo>
                    <a:pt x="56" y="478"/>
                  </a:lnTo>
                  <a:lnTo>
                    <a:pt x="52" y="478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7" y="473"/>
                  </a:lnTo>
                  <a:lnTo>
                    <a:pt x="47" y="469"/>
                  </a:lnTo>
                  <a:lnTo>
                    <a:pt x="45" y="469"/>
                  </a:lnTo>
                  <a:lnTo>
                    <a:pt x="47" y="469"/>
                  </a:lnTo>
                  <a:lnTo>
                    <a:pt x="47" y="468"/>
                  </a:lnTo>
                  <a:lnTo>
                    <a:pt x="45" y="468"/>
                  </a:lnTo>
                  <a:lnTo>
                    <a:pt x="45" y="464"/>
                  </a:lnTo>
                  <a:lnTo>
                    <a:pt x="42" y="464"/>
                  </a:lnTo>
                  <a:lnTo>
                    <a:pt x="42" y="462"/>
                  </a:lnTo>
                  <a:lnTo>
                    <a:pt x="42" y="459"/>
                  </a:lnTo>
                  <a:lnTo>
                    <a:pt x="40" y="459"/>
                  </a:lnTo>
                  <a:lnTo>
                    <a:pt x="40" y="457"/>
                  </a:lnTo>
                  <a:lnTo>
                    <a:pt x="40" y="454"/>
                  </a:lnTo>
                  <a:lnTo>
                    <a:pt x="36" y="454"/>
                  </a:lnTo>
                  <a:lnTo>
                    <a:pt x="36" y="452"/>
                  </a:lnTo>
                  <a:lnTo>
                    <a:pt x="40" y="452"/>
                  </a:lnTo>
                  <a:lnTo>
                    <a:pt x="40" y="448"/>
                  </a:lnTo>
                  <a:lnTo>
                    <a:pt x="40" y="447"/>
                  </a:lnTo>
                  <a:lnTo>
                    <a:pt x="40" y="443"/>
                  </a:lnTo>
                  <a:lnTo>
                    <a:pt x="36" y="443"/>
                  </a:lnTo>
                  <a:lnTo>
                    <a:pt x="36" y="441"/>
                  </a:lnTo>
                  <a:lnTo>
                    <a:pt x="35" y="441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1" y="436"/>
                  </a:lnTo>
                  <a:lnTo>
                    <a:pt x="31" y="433"/>
                  </a:lnTo>
                  <a:lnTo>
                    <a:pt x="31" y="431"/>
                  </a:lnTo>
                  <a:lnTo>
                    <a:pt x="29" y="431"/>
                  </a:lnTo>
                  <a:lnTo>
                    <a:pt x="29" y="433"/>
                  </a:lnTo>
                  <a:lnTo>
                    <a:pt x="26" y="433"/>
                  </a:lnTo>
                  <a:lnTo>
                    <a:pt x="26" y="436"/>
                  </a:lnTo>
                  <a:lnTo>
                    <a:pt x="24" y="436"/>
                  </a:lnTo>
                  <a:lnTo>
                    <a:pt x="24" y="438"/>
                  </a:lnTo>
                  <a:lnTo>
                    <a:pt x="24" y="436"/>
                  </a:lnTo>
                  <a:lnTo>
                    <a:pt x="21" y="436"/>
                  </a:lnTo>
                  <a:lnTo>
                    <a:pt x="21" y="433"/>
                  </a:lnTo>
                  <a:lnTo>
                    <a:pt x="19" y="433"/>
                  </a:lnTo>
                  <a:lnTo>
                    <a:pt x="15" y="431"/>
                  </a:lnTo>
                  <a:lnTo>
                    <a:pt x="15" y="427"/>
                  </a:lnTo>
                  <a:lnTo>
                    <a:pt x="15" y="426"/>
                  </a:lnTo>
                  <a:lnTo>
                    <a:pt x="15" y="422"/>
                  </a:lnTo>
                  <a:lnTo>
                    <a:pt x="14" y="422"/>
                  </a:lnTo>
                  <a:lnTo>
                    <a:pt x="10" y="422"/>
                  </a:lnTo>
                  <a:lnTo>
                    <a:pt x="8" y="422"/>
                  </a:lnTo>
                  <a:lnTo>
                    <a:pt x="5" y="422"/>
                  </a:lnTo>
                  <a:lnTo>
                    <a:pt x="3" y="422"/>
                  </a:lnTo>
                  <a:lnTo>
                    <a:pt x="3" y="420"/>
                  </a:lnTo>
                  <a:lnTo>
                    <a:pt x="0" y="417"/>
                  </a:lnTo>
                  <a:lnTo>
                    <a:pt x="3" y="413"/>
                  </a:lnTo>
                  <a:lnTo>
                    <a:pt x="5" y="413"/>
                  </a:lnTo>
                  <a:lnTo>
                    <a:pt x="5" y="412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08"/>
                  </a:lnTo>
                  <a:lnTo>
                    <a:pt x="8" y="408"/>
                  </a:lnTo>
                  <a:lnTo>
                    <a:pt x="8" y="412"/>
                  </a:lnTo>
                  <a:lnTo>
                    <a:pt x="10" y="412"/>
                  </a:lnTo>
                  <a:lnTo>
                    <a:pt x="14" y="408"/>
                  </a:lnTo>
                  <a:lnTo>
                    <a:pt x="15" y="408"/>
                  </a:lnTo>
                  <a:lnTo>
                    <a:pt x="19" y="408"/>
                  </a:lnTo>
                  <a:lnTo>
                    <a:pt x="21" y="408"/>
                  </a:lnTo>
                  <a:lnTo>
                    <a:pt x="19" y="408"/>
                  </a:lnTo>
                  <a:lnTo>
                    <a:pt x="19" y="406"/>
                  </a:lnTo>
                  <a:lnTo>
                    <a:pt x="21" y="406"/>
                  </a:lnTo>
                  <a:lnTo>
                    <a:pt x="21" y="403"/>
                  </a:lnTo>
                  <a:lnTo>
                    <a:pt x="24" y="403"/>
                  </a:lnTo>
                  <a:lnTo>
                    <a:pt x="21" y="403"/>
                  </a:lnTo>
                  <a:lnTo>
                    <a:pt x="21" y="401"/>
                  </a:lnTo>
                  <a:lnTo>
                    <a:pt x="24" y="401"/>
                  </a:lnTo>
                  <a:lnTo>
                    <a:pt x="26" y="401"/>
                  </a:lnTo>
                  <a:lnTo>
                    <a:pt x="26" y="398"/>
                  </a:lnTo>
                  <a:lnTo>
                    <a:pt x="26" y="396"/>
                  </a:lnTo>
                  <a:lnTo>
                    <a:pt x="29" y="396"/>
                  </a:lnTo>
                  <a:lnTo>
                    <a:pt x="31" y="396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1"/>
                  </a:lnTo>
                  <a:lnTo>
                    <a:pt x="26" y="391"/>
                  </a:lnTo>
                  <a:lnTo>
                    <a:pt x="26" y="387"/>
                  </a:lnTo>
                  <a:lnTo>
                    <a:pt x="26" y="385"/>
                  </a:lnTo>
                  <a:lnTo>
                    <a:pt x="26" y="382"/>
                  </a:lnTo>
                  <a:lnTo>
                    <a:pt x="26" y="380"/>
                  </a:lnTo>
                  <a:lnTo>
                    <a:pt x="26" y="377"/>
                  </a:lnTo>
                  <a:lnTo>
                    <a:pt x="24" y="377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1"/>
                  </a:lnTo>
                  <a:lnTo>
                    <a:pt x="19" y="371"/>
                  </a:lnTo>
                  <a:lnTo>
                    <a:pt x="19" y="369"/>
                  </a:lnTo>
                  <a:lnTo>
                    <a:pt x="15" y="369"/>
                  </a:lnTo>
                  <a:lnTo>
                    <a:pt x="15" y="366"/>
                  </a:lnTo>
                  <a:lnTo>
                    <a:pt x="14" y="366"/>
                  </a:lnTo>
                  <a:lnTo>
                    <a:pt x="10" y="366"/>
                  </a:lnTo>
                  <a:lnTo>
                    <a:pt x="14" y="366"/>
                  </a:lnTo>
                  <a:lnTo>
                    <a:pt x="14" y="364"/>
                  </a:lnTo>
                  <a:lnTo>
                    <a:pt x="15" y="364"/>
                  </a:lnTo>
                  <a:lnTo>
                    <a:pt x="15" y="361"/>
                  </a:lnTo>
                  <a:lnTo>
                    <a:pt x="14" y="361"/>
                  </a:lnTo>
                  <a:lnTo>
                    <a:pt x="14" y="359"/>
                  </a:lnTo>
                  <a:lnTo>
                    <a:pt x="15" y="359"/>
                  </a:lnTo>
                  <a:lnTo>
                    <a:pt x="19" y="359"/>
                  </a:lnTo>
                  <a:lnTo>
                    <a:pt x="19" y="355"/>
                  </a:lnTo>
                  <a:lnTo>
                    <a:pt x="19" y="354"/>
                  </a:lnTo>
                  <a:lnTo>
                    <a:pt x="15" y="354"/>
                  </a:lnTo>
                  <a:lnTo>
                    <a:pt x="15" y="350"/>
                  </a:lnTo>
                  <a:lnTo>
                    <a:pt x="15" y="348"/>
                  </a:lnTo>
                  <a:lnTo>
                    <a:pt x="15" y="345"/>
                  </a:lnTo>
                  <a:lnTo>
                    <a:pt x="19" y="345"/>
                  </a:lnTo>
                  <a:lnTo>
                    <a:pt x="21" y="345"/>
                  </a:lnTo>
                  <a:lnTo>
                    <a:pt x="21" y="348"/>
                  </a:lnTo>
                  <a:lnTo>
                    <a:pt x="21" y="345"/>
                  </a:lnTo>
                  <a:lnTo>
                    <a:pt x="24" y="345"/>
                  </a:lnTo>
                  <a:lnTo>
                    <a:pt x="24" y="348"/>
                  </a:lnTo>
                  <a:lnTo>
                    <a:pt x="26" y="348"/>
                  </a:lnTo>
                  <a:lnTo>
                    <a:pt x="26" y="350"/>
                  </a:lnTo>
                  <a:lnTo>
                    <a:pt x="29" y="350"/>
                  </a:lnTo>
                  <a:lnTo>
                    <a:pt x="29" y="348"/>
                  </a:lnTo>
                  <a:lnTo>
                    <a:pt x="31" y="348"/>
                  </a:lnTo>
                  <a:lnTo>
                    <a:pt x="35" y="348"/>
                  </a:lnTo>
                  <a:lnTo>
                    <a:pt x="35" y="350"/>
                  </a:lnTo>
                  <a:lnTo>
                    <a:pt x="36" y="350"/>
                  </a:lnTo>
                  <a:lnTo>
                    <a:pt x="36" y="354"/>
                  </a:lnTo>
                  <a:lnTo>
                    <a:pt x="36" y="350"/>
                  </a:lnTo>
                  <a:lnTo>
                    <a:pt x="36" y="354"/>
                  </a:lnTo>
                  <a:lnTo>
                    <a:pt x="40" y="350"/>
                  </a:lnTo>
                  <a:lnTo>
                    <a:pt x="40" y="354"/>
                  </a:lnTo>
                  <a:lnTo>
                    <a:pt x="42" y="354"/>
                  </a:lnTo>
                  <a:lnTo>
                    <a:pt x="42" y="350"/>
                  </a:lnTo>
                  <a:lnTo>
                    <a:pt x="45" y="350"/>
                  </a:lnTo>
                  <a:lnTo>
                    <a:pt x="45" y="348"/>
                  </a:lnTo>
                  <a:lnTo>
                    <a:pt x="45" y="350"/>
                  </a:lnTo>
                  <a:lnTo>
                    <a:pt x="47" y="350"/>
                  </a:lnTo>
                  <a:lnTo>
                    <a:pt x="47" y="348"/>
                  </a:lnTo>
                  <a:lnTo>
                    <a:pt x="50" y="348"/>
                  </a:lnTo>
                  <a:lnTo>
                    <a:pt x="50" y="350"/>
                  </a:lnTo>
                  <a:lnTo>
                    <a:pt x="52" y="350"/>
                  </a:lnTo>
                  <a:lnTo>
                    <a:pt x="52" y="348"/>
                  </a:lnTo>
                  <a:lnTo>
                    <a:pt x="52" y="345"/>
                  </a:lnTo>
                  <a:lnTo>
                    <a:pt x="56" y="345"/>
                  </a:lnTo>
                  <a:lnTo>
                    <a:pt x="57" y="345"/>
                  </a:lnTo>
                  <a:lnTo>
                    <a:pt x="61" y="345"/>
                  </a:lnTo>
                  <a:lnTo>
                    <a:pt x="63" y="345"/>
                  </a:lnTo>
                  <a:lnTo>
                    <a:pt x="63" y="343"/>
                  </a:lnTo>
                  <a:lnTo>
                    <a:pt x="66" y="343"/>
                  </a:lnTo>
                  <a:lnTo>
                    <a:pt x="68" y="343"/>
                  </a:lnTo>
                  <a:lnTo>
                    <a:pt x="71" y="343"/>
                  </a:lnTo>
                  <a:lnTo>
                    <a:pt x="73" y="343"/>
                  </a:lnTo>
                  <a:lnTo>
                    <a:pt x="73" y="340"/>
                  </a:lnTo>
                  <a:lnTo>
                    <a:pt x="77" y="340"/>
                  </a:lnTo>
                  <a:lnTo>
                    <a:pt x="77" y="338"/>
                  </a:lnTo>
                  <a:lnTo>
                    <a:pt x="78" y="338"/>
                  </a:lnTo>
                  <a:lnTo>
                    <a:pt x="78" y="334"/>
                  </a:lnTo>
                  <a:lnTo>
                    <a:pt x="78" y="333"/>
                  </a:lnTo>
                  <a:lnTo>
                    <a:pt x="77" y="329"/>
                  </a:lnTo>
                  <a:lnTo>
                    <a:pt x="78" y="329"/>
                  </a:lnTo>
                  <a:lnTo>
                    <a:pt x="82" y="329"/>
                  </a:lnTo>
                  <a:lnTo>
                    <a:pt x="82" y="327"/>
                  </a:lnTo>
                  <a:lnTo>
                    <a:pt x="84" y="327"/>
                  </a:lnTo>
                  <a:lnTo>
                    <a:pt x="87" y="327"/>
                  </a:lnTo>
                  <a:lnTo>
                    <a:pt x="87" y="324"/>
                  </a:lnTo>
                  <a:lnTo>
                    <a:pt x="84" y="324"/>
                  </a:lnTo>
                  <a:lnTo>
                    <a:pt x="87" y="324"/>
                  </a:lnTo>
                  <a:lnTo>
                    <a:pt x="87" y="322"/>
                  </a:lnTo>
                  <a:lnTo>
                    <a:pt x="87" y="319"/>
                  </a:lnTo>
                  <a:lnTo>
                    <a:pt x="84" y="319"/>
                  </a:lnTo>
                  <a:lnTo>
                    <a:pt x="84" y="317"/>
                  </a:lnTo>
                  <a:lnTo>
                    <a:pt x="84" y="313"/>
                  </a:lnTo>
                  <a:lnTo>
                    <a:pt x="87" y="313"/>
                  </a:lnTo>
                  <a:lnTo>
                    <a:pt x="87" y="312"/>
                  </a:lnTo>
                  <a:lnTo>
                    <a:pt x="87" y="308"/>
                  </a:lnTo>
                  <a:lnTo>
                    <a:pt x="87" y="306"/>
                  </a:lnTo>
                  <a:lnTo>
                    <a:pt x="89" y="306"/>
                  </a:lnTo>
                  <a:lnTo>
                    <a:pt x="89" y="303"/>
                  </a:lnTo>
                  <a:lnTo>
                    <a:pt x="92" y="303"/>
                  </a:lnTo>
                  <a:lnTo>
                    <a:pt x="92" y="301"/>
                  </a:lnTo>
                  <a:lnTo>
                    <a:pt x="92" y="298"/>
                  </a:lnTo>
                  <a:lnTo>
                    <a:pt x="89" y="298"/>
                  </a:lnTo>
                  <a:lnTo>
                    <a:pt x="89" y="296"/>
                  </a:lnTo>
                  <a:lnTo>
                    <a:pt x="89" y="292"/>
                  </a:lnTo>
                  <a:lnTo>
                    <a:pt x="92" y="292"/>
                  </a:lnTo>
                  <a:lnTo>
                    <a:pt x="94" y="292"/>
                  </a:lnTo>
                  <a:lnTo>
                    <a:pt x="94" y="291"/>
                  </a:lnTo>
                  <a:lnTo>
                    <a:pt x="94" y="287"/>
                  </a:lnTo>
                  <a:lnTo>
                    <a:pt x="92" y="287"/>
                  </a:lnTo>
                  <a:lnTo>
                    <a:pt x="92" y="285"/>
                  </a:lnTo>
                  <a:lnTo>
                    <a:pt x="94" y="285"/>
                  </a:lnTo>
                  <a:lnTo>
                    <a:pt x="92" y="285"/>
                  </a:lnTo>
                  <a:lnTo>
                    <a:pt x="94" y="285"/>
                  </a:lnTo>
                  <a:lnTo>
                    <a:pt x="94" y="282"/>
                  </a:lnTo>
                  <a:lnTo>
                    <a:pt x="98" y="282"/>
                  </a:lnTo>
                  <a:lnTo>
                    <a:pt x="98" y="280"/>
                  </a:lnTo>
                  <a:lnTo>
                    <a:pt x="98" y="277"/>
                  </a:lnTo>
                  <a:lnTo>
                    <a:pt x="94" y="277"/>
                  </a:lnTo>
                  <a:lnTo>
                    <a:pt x="98" y="277"/>
                  </a:lnTo>
                  <a:lnTo>
                    <a:pt x="98" y="275"/>
                  </a:lnTo>
                  <a:lnTo>
                    <a:pt x="94" y="275"/>
                  </a:lnTo>
                  <a:lnTo>
                    <a:pt x="98" y="275"/>
                  </a:lnTo>
                  <a:lnTo>
                    <a:pt x="98" y="271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4" y="271"/>
                  </a:lnTo>
                  <a:lnTo>
                    <a:pt x="94" y="270"/>
                  </a:lnTo>
                  <a:lnTo>
                    <a:pt x="98" y="270"/>
                  </a:lnTo>
                  <a:lnTo>
                    <a:pt x="98" y="266"/>
                  </a:lnTo>
                  <a:lnTo>
                    <a:pt x="94" y="266"/>
                  </a:lnTo>
                  <a:lnTo>
                    <a:pt x="98" y="266"/>
                  </a:lnTo>
                  <a:lnTo>
                    <a:pt x="98" y="264"/>
                  </a:lnTo>
                  <a:lnTo>
                    <a:pt x="98" y="261"/>
                  </a:lnTo>
                  <a:lnTo>
                    <a:pt x="99" y="261"/>
                  </a:lnTo>
                  <a:lnTo>
                    <a:pt x="99" y="259"/>
                  </a:lnTo>
                  <a:lnTo>
                    <a:pt x="103" y="259"/>
                  </a:lnTo>
                  <a:lnTo>
                    <a:pt x="103" y="256"/>
                  </a:lnTo>
                  <a:lnTo>
                    <a:pt x="99" y="256"/>
                  </a:lnTo>
                  <a:lnTo>
                    <a:pt x="99" y="254"/>
                  </a:lnTo>
                  <a:lnTo>
                    <a:pt x="98" y="254"/>
                  </a:lnTo>
                  <a:lnTo>
                    <a:pt x="94" y="254"/>
                  </a:lnTo>
                  <a:lnTo>
                    <a:pt x="92" y="254"/>
                  </a:lnTo>
                  <a:lnTo>
                    <a:pt x="89" y="254"/>
                  </a:lnTo>
                  <a:lnTo>
                    <a:pt x="87" y="254"/>
                  </a:lnTo>
                  <a:lnTo>
                    <a:pt x="87" y="250"/>
                  </a:lnTo>
                  <a:lnTo>
                    <a:pt x="87" y="249"/>
                  </a:lnTo>
                  <a:lnTo>
                    <a:pt x="84" y="249"/>
                  </a:lnTo>
                  <a:lnTo>
                    <a:pt x="82" y="249"/>
                  </a:lnTo>
                  <a:lnTo>
                    <a:pt x="78" y="249"/>
                  </a:lnTo>
                  <a:lnTo>
                    <a:pt x="78" y="250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7" y="256"/>
                  </a:lnTo>
                  <a:lnTo>
                    <a:pt x="77" y="259"/>
                  </a:lnTo>
                  <a:lnTo>
                    <a:pt x="73" y="259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8" y="261"/>
                  </a:lnTo>
                  <a:lnTo>
                    <a:pt x="68" y="264"/>
                  </a:lnTo>
                  <a:lnTo>
                    <a:pt x="71" y="264"/>
                  </a:lnTo>
                  <a:lnTo>
                    <a:pt x="71" y="266"/>
                  </a:lnTo>
                  <a:lnTo>
                    <a:pt x="68" y="266"/>
                  </a:lnTo>
                  <a:lnTo>
                    <a:pt x="68" y="270"/>
                  </a:lnTo>
                  <a:lnTo>
                    <a:pt x="68" y="271"/>
                  </a:lnTo>
                  <a:lnTo>
                    <a:pt x="66" y="271"/>
                  </a:lnTo>
                  <a:lnTo>
                    <a:pt x="66" y="270"/>
                  </a:lnTo>
                  <a:lnTo>
                    <a:pt x="63" y="270"/>
                  </a:lnTo>
                  <a:lnTo>
                    <a:pt x="61" y="270"/>
                  </a:lnTo>
                  <a:lnTo>
                    <a:pt x="61" y="266"/>
                  </a:lnTo>
                  <a:lnTo>
                    <a:pt x="61" y="264"/>
                  </a:lnTo>
                  <a:lnTo>
                    <a:pt x="57" y="264"/>
                  </a:lnTo>
                  <a:lnTo>
                    <a:pt x="56" y="264"/>
                  </a:lnTo>
                  <a:lnTo>
                    <a:pt x="52" y="264"/>
                  </a:lnTo>
                  <a:lnTo>
                    <a:pt x="52" y="261"/>
                  </a:lnTo>
                  <a:lnTo>
                    <a:pt x="52" y="259"/>
                  </a:lnTo>
                  <a:lnTo>
                    <a:pt x="52" y="256"/>
                  </a:lnTo>
                  <a:lnTo>
                    <a:pt x="56" y="256"/>
                  </a:lnTo>
                  <a:lnTo>
                    <a:pt x="56" y="254"/>
                  </a:lnTo>
                  <a:lnTo>
                    <a:pt x="56" y="250"/>
                  </a:lnTo>
                  <a:lnTo>
                    <a:pt x="56" y="249"/>
                  </a:lnTo>
                  <a:lnTo>
                    <a:pt x="52" y="249"/>
                  </a:lnTo>
                  <a:lnTo>
                    <a:pt x="52" y="245"/>
                  </a:lnTo>
                  <a:lnTo>
                    <a:pt x="50" y="245"/>
                  </a:lnTo>
                  <a:lnTo>
                    <a:pt x="52" y="243"/>
                  </a:lnTo>
                  <a:lnTo>
                    <a:pt x="52" y="240"/>
                  </a:lnTo>
                  <a:lnTo>
                    <a:pt x="50" y="240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2" y="235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9"/>
                  </a:lnTo>
                  <a:lnTo>
                    <a:pt x="56" y="226"/>
                  </a:lnTo>
                  <a:lnTo>
                    <a:pt x="57" y="226"/>
                  </a:lnTo>
                  <a:lnTo>
                    <a:pt x="57" y="224"/>
                  </a:lnTo>
                  <a:lnTo>
                    <a:pt x="57" y="221"/>
                  </a:lnTo>
                  <a:lnTo>
                    <a:pt x="57" y="219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56" y="214"/>
                  </a:lnTo>
                  <a:lnTo>
                    <a:pt x="57" y="214"/>
                  </a:lnTo>
                  <a:lnTo>
                    <a:pt x="61" y="214"/>
                  </a:lnTo>
                  <a:lnTo>
                    <a:pt x="61" y="210"/>
                  </a:lnTo>
                  <a:lnTo>
                    <a:pt x="61" y="208"/>
                  </a:lnTo>
                  <a:lnTo>
                    <a:pt x="63" y="208"/>
                  </a:lnTo>
                  <a:lnTo>
                    <a:pt x="63" y="205"/>
                  </a:lnTo>
                  <a:lnTo>
                    <a:pt x="63" y="203"/>
                  </a:lnTo>
                  <a:lnTo>
                    <a:pt x="63" y="200"/>
                  </a:lnTo>
                  <a:lnTo>
                    <a:pt x="63" y="198"/>
                  </a:lnTo>
                  <a:lnTo>
                    <a:pt x="66" y="198"/>
                  </a:lnTo>
                  <a:lnTo>
                    <a:pt x="66" y="194"/>
                  </a:lnTo>
                  <a:lnTo>
                    <a:pt x="66" y="193"/>
                  </a:lnTo>
                  <a:lnTo>
                    <a:pt x="63" y="193"/>
                  </a:lnTo>
                  <a:lnTo>
                    <a:pt x="63" y="194"/>
                  </a:lnTo>
                  <a:lnTo>
                    <a:pt x="63" y="193"/>
                  </a:lnTo>
                  <a:lnTo>
                    <a:pt x="61" y="193"/>
                  </a:lnTo>
                  <a:lnTo>
                    <a:pt x="61" y="189"/>
                  </a:lnTo>
                  <a:lnTo>
                    <a:pt x="57" y="189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61" y="184"/>
                  </a:lnTo>
                  <a:lnTo>
                    <a:pt x="63" y="184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9"/>
                  </a:lnTo>
                  <a:lnTo>
                    <a:pt x="66" y="177"/>
                  </a:lnTo>
                  <a:lnTo>
                    <a:pt x="66" y="173"/>
                  </a:lnTo>
                  <a:lnTo>
                    <a:pt x="66" y="172"/>
                  </a:lnTo>
                  <a:lnTo>
                    <a:pt x="66" y="168"/>
                  </a:lnTo>
                  <a:lnTo>
                    <a:pt x="68" y="168"/>
                  </a:lnTo>
                  <a:lnTo>
                    <a:pt x="68" y="166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6" y="161"/>
                  </a:lnTo>
                  <a:lnTo>
                    <a:pt x="68" y="161"/>
                  </a:lnTo>
                  <a:lnTo>
                    <a:pt x="71" y="158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7" y="156"/>
                  </a:lnTo>
                  <a:lnTo>
                    <a:pt x="78" y="156"/>
                  </a:lnTo>
                  <a:lnTo>
                    <a:pt x="78" y="152"/>
                  </a:lnTo>
                  <a:lnTo>
                    <a:pt x="77" y="152"/>
                  </a:lnTo>
                  <a:lnTo>
                    <a:pt x="77" y="151"/>
                  </a:lnTo>
                  <a:lnTo>
                    <a:pt x="78" y="151"/>
                  </a:lnTo>
                  <a:lnTo>
                    <a:pt x="78" y="147"/>
                  </a:lnTo>
                  <a:lnTo>
                    <a:pt x="82" y="147"/>
                  </a:lnTo>
                  <a:lnTo>
                    <a:pt x="82" y="145"/>
                  </a:lnTo>
                  <a:lnTo>
                    <a:pt x="84" y="145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2" y="140"/>
                  </a:lnTo>
                  <a:lnTo>
                    <a:pt x="82" y="137"/>
                  </a:lnTo>
                  <a:lnTo>
                    <a:pt x="82" y="135"/>
                  </a:lnTo>
                  <a:lnTo>
                    <a:pt x="82" y="131"/>
                  </a:lnTo>
                  <a:lnTo>
                    <a:pt x="82" y="135"/>
                  </a:lnTo>
                  <a:lnTo>
                    <a:pt x="82" y="131"/>
                  </a:lnTo>
                  <a:lnTo>
                    <a:pt x="78" y="131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7" y="126"/>
                  </a:lnTo>
                  <a:lnTo>
                    <a:pt x="78" y="126"/>
                  </a:lnTo>
                  <a:lnTo>
                    <a:pt x="82" y="126"/>
                  </a:lnTo>
                  <a:lnTo>
                    <a:pt x="84" y="126"/>
                  </a:lnTo>
                  <a:lnTo>
                    <a:pt x="84" y="124"/>
                  </a:lnTo>
                  <a:lnTo>
                    <a:pt x="87" y="124"/>
                  </a:lnTo>
                  <a:lnTo>
                    <a:pt x="87" y="121"/>
                  </a:lnTo>
                  <a:lnTo>
                    <a:pt x="89" y="121"/>
                  </a:lnTo>
                  <a:lnTo>
                    <a:pt x="92" y="121"/>
                  </a:lnTo>
                  <a:lnTo>
                    <a:pt x="92" y="124"/>
                  </a:lnTo>
                  <a:lnTo>
                    <a:pt x="94" y="124"/>
                  </a:lnTo>
                  <a:lnTo>
                    <a:pt x="94" y="126"/>
                  </a:lnTo>
                  <a:lnTo>
                    <a:pt x="94" y="124"/>
                  </a:lnTo>
                  <a:lnTo>
                    <a:pt x="98" y="124"/>
                  </a:lnTo>
                  <a:lnTo>
                    <a:pt x="98" y="121"/>
                  </a:lnTo>
                  <a:lnTo>
                    <a:pt x="98" y="119"/>
                  </a:lnTo>
                  <a:lnTo>
                    <a:pt x="98" y="115"/>
                  </a:lnTo>
                  <a:lnTo>
                    <a:pt x="98" y="114"/>
                  </a:lnTo>
                  <a:lnTo>
                    <a:pt x="99" y="114"/>
                  </a:lnTo>
                  <a:lnTo>
                    <a:pt x="99" y="110"/>
                  </a:lnTo>
                  <a:lnTo>
                    <a:pt x="103" y="110"/>
                  </a:lnTo>
                  <a:lnTo>
                    <a:pt x="103" y="108"/>
                  </a:lnTo>
                  <a:lnTo>
                    <a:pt x="99" y="108"/>
                  </a:lnTo>
                  <a:lnTo>
                    <a:pt x="99" y="105"/>
                  </a:lnTo>
                  <a:lnTo>
                    <a:pt x="103" y="105"/>
                  </a:lnTo>
                  <a:lnTo>
                    <a:pt x="103" y="103"/>
                  </a:lnTo>
                  <a:lnTo>
                    <a:pt x="105" y="103"/>
                  </a:lnTo>
                  <a:lnTo>
                    <a:pt x="108" y="105"/>
                  </a:lnTo>
                  <a:lnTo>
                    <a:pt x="113" y="108"/>
                  </a:lnTo>
                  <a:lnTo>
                    <a:pt x="115" y="108"/>
                  </a:lnTo>
                  <a:lnTo>
                    <a:pt x="120" y="108"/>
                  </a:lnTo>
                  <a:lnTo>
                    <a:pt x="126" y="105"/>
                  </a:lnTo>
                  <a:lnTo>
                    <a:pt x="129" y="105"/>
                  </a:lnTo>
                  <a:lnTo>
                    <a:pt x="133" y="105"/>
                  </a:lnTo>
                  <a:lnTo>
                    <a:pt x="134" y="103"/>
                  </a:lnTo>
                  <a:lnTo>
                    <a:pt x="138" y="103"/>
                  </a:lnTo>
                  <a:lnTo>
                    <a:pt x="145" y="103"/>
                  </a:lnTo>
                  <a:lnTo>
                    <a:pt x="148" y="103"/>
                  </a:lnTo>
                  <a:lnTo>
                    <a:pt x="150" y="100"/>
                  </a:lnTo>
                  <a:lnTo>
                    <a:pt x="161" y="100"/>
                  </a:lnTo>
                  <a:lnTo>
                    <a:pt x="164" y="98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5" y="89"/>
                  </a:lnTo>
                  <a:lnTo>
                    <a:pt x="175" y="87"/>
                  </a:lnTo>
                  <a:lnTo>
                    <a:pt x="176" y="79"/>
                  </a:lnTo>
                  <a:lnTo>
                    <a:pt x="176" y="77"/>
                  </a:lnTo>
                  <a:lnTo>
                    <a:pt x="176" y="73"/>
                  </a:lnTo>
                  <a:lnTo>
                    <a:pt x="176" y="72"/>
                  </a:lnTo>
                  <a:lnTo>
                    <a:pt x="176" y="68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2" y="61"/>
                  </a:lnTo>
                  <a:lnTo>
                    <a:pt x="185" y="61"/>
                  </a:lnTo>
                  <a:lnTo>
                    <a:pt x="187" y="56"/>
                  </a:lnTo>
                  <a:lnTo>
                    <a:pt x="190" y="56"/>
                  </a:lnTo>
                  <a:lnTo>
                    <a:pt x="197" y="52"/>
                  </a:lnTo>
                  <a:lnTo>
                    <a:pt x="201" y="51"/>
                  </a:lnTo>
                  <a:lnTo>
                    <a:pt x="206" y="47"/>
                  </a:lnTo>
                  <a:lnTo>
                    <a:pt x="212" y="44"/>
                  </a:lnTo>
                  <a:lnTo>
                    <a:pt x="217" y="44"/>
                  </a:lnTo>
                  <a:lnTo>
                    <a:pt x="224" y="42"/>
                  </a:lnTo>
                  <a:lnTo>
                    <a:pt x="229" y="42"/>
                  </a:lnTo>
                  <a:lnTo>
                    <a:pt x="233" y="38"/>
                  </a:lnTo>
                  <a:lnTo>
                    <a:pt x="234" y="38"/>
                  </a:lnTo>
                  <a:lnTo>
                    <a:pt x="240" y="38"/>
                  </a:lnTo>
                  <a:lnTo>
                    <a:pt x="243" y="37"/>
                  </a:lnTo>
                  <a:lnTo>
                    <a:pt x="245" y="37"/>
                  </a:lnTo>
                  <a:lnTo>
                    <a:pt x="250" y="37"/>
                  </a:lnTo>
                  <a:lnTo>
                    <a:pt x="254" y="33"/>
                  </a:lnTo>
                  <a:lnTo>
                    <a:pt x="259" y="33"/>
                  </a:lnTo>
                  <a:lnTo>
                    <a:pt x="261" y="33"/>
                  </a:lnTo>
                  <a:lnTo>
                    <a:pt x="264" y="31"/>
                  </a:lnTo>
                  <a:lnTo>
                    <a:pt x="266" y="31"/>
                  </a:lnTo>
                  <a:lnTo>
                    <a:pt x="269" y="31"/>
                  </a:lnTo>
                  <a:lnTo>
                    <a:pt x="285" y="31"/>
                  </a:lnTo>
                  <a:lnTo>
                    <a:pt x="287" y="28"/>
                  </a:lnTo>
                  <a:lnTo>
                    <a:pt x="290" y="28"/>
                  </a:lnTo>
                  <a:lnTo>
                    <a:pt x="292" y="28"/>
                  </a:lnTo>
                  <a:lnTo>
                    <a:pt x="292" y="26"/>
                  </a:lnTo>
                  <a:lnTo>
                    <a:pt x="296" y="23"/>
                  </a:lnTo>
                  <a:lnTo>
                    <a:pt x="296" y="21"/>
                  </a:lnTo>
                  <a:lnTo>
                    <a:pt x="297" y="17"/>
                  </a:lnTo>
                  <a:lnTo>
                    <a:pt x="301" y="16"/>
                  </a:lnTo>
                  <a:lnTo>
                    <a:pt x="306" y="12"/>
                  </a:lnTo>
                  <a:lnTo>
                    <a:pt x="308" y="12"/>
                  </a:lnTo>
                  <a:lnTo>
                    <a:pt x="311" y="12"/>
                  </a:lnTo>
                  <a:lnTo>
                    <a:pt x="315" y="12"/>
                  </a:lnTo>
                  <a:lnTo>
                    <a:pt x="317" y="10"/>
                  </a:lnTo>
                  <a:lnTo>
                    <a:pt x="322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31" y="10"/>
                  </a:lnTo>
                  <a:lnTo>
                    <a:pt x="336" y="7"/>
                  </a:lnTo>
                  <a:lnTo>
                    <a:pt x="338" y="7"/>
                  </a:lnTo>
                  <a:lnTo>
                    <a:pt x="343" y="7"/>
                  </a:lnTo>
                  <a:lnTo>
                    <a:pt x="353" y="7"/>
                  </a:lnTo>
                  <a:lnTo>
                    <a:pt x="357" y="7"/>
                  </a:lnTo>
                  <a:lnTo>
                    <a:pt x="359" y="7"/>
                  </a:lnTo>
                  <a:lnTo>
                    <a:pt x="364" y="5"/>
                  </a:lnTo>
                  <a:lnTo>
                    <a:pt x="367" y="5"/>
                  </a:lnTo>
                  <a:lnTo>
                    <a:pt x="373" y="2"/>
                  </a:lnTo>
                  <a:lnTo>
                    <a:pt x="374" y="0"/>
                  </a:lnTo>
                  <a:lnTo>
                    <a:pt x="374" y="2"/>
                  </a:lnTo>
                  <a:lnTo>
                    <a:pt x="378" y="2"/>
                  </a:lnTo>
                  <a:lnTo>
                    <a:pt x="380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0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4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6" name="Freeform 20"/>
            <p:cNvSpPr>
              <a:spLocks noEditPoints="1"/>
            </p:cNvSpPr>
            <p:nvPr/>
          </p:nvSpPr>
          <p:spPr bwMode="auto">
            <a:xfrm>
              <a:off x="15141304" y="5026865"/>
              <a:ext cx="518189" cy="279139"/>
            </a:xfrm>
            <a:custGeom>
              <a:avLst/>
              <a:gdLst>
                <a:gd name="T0" fmla="*/ 93 w 349"/>
                <a:gd name="T1" fmla="*/ 168 h 188"/>
                <a:gd name="T2" fmla="*/ 77 w 349"/>
                <a:gd name="T3" fmla="*/ 163 h 188"/>
                <a:gd name="T4" fmla="*/ 65 w 349"/>
                <a:gd name="T5" fmla="*/ 172 h 188"/>
                <a:gd name="T6" fmla="*/ 47 w 349"/>
                <a:gd name="T7" fmla="*/ 182 h 188"/>
                <a:gd name="T8" fmla="*/ 30 w 349"/>
                <a:gd name="T9" fmla="*/ 186 h 188"/>
                <a:gd name="T10" fmla="*/ 19 w 349"/>
                <a:gd name="T11" fmla="*/ 168 h 188"/>
                <a:gd name="T12" fmla="*/ 14 w 349"/>
                <a:gd name="T13" fmla="*/ 158 h 188"/>
                <a:gd name="T14" fmla="*/ 3 w 349"/>
                <a:gd name="T15" fmla="*/ 140 h 188"/>
                <a:gd name="T16" fmla="*/ 10 w 349"/>
                <a:gd name="T17" fmla="*/ 132 h 188"/>
                <a:gd name="T18" fmla="*/ 19 w 349"/>
                <a:gd name="T19" fmla="*/ 121 h 188"/>
                <a:gd name="T20" fmla="*/ 30 w 349"/>
                <a:gd name="T21" fmla="*/ 111 h 188"/>
                <a:gd name="T22" fmla="*/ 31 w 349"/>
                <a:gd name="T23" fmla="*/ 103 h 188"/>
                <a:gd name="T24" fmla="*/ 47 w 349"/>
                <a:gd name="T25" fmla="*/ 88 h 188"/>
                <a:gd name="T26" fmla="*/ 61 w 349"/>
                <a:gd name="T27" fmla="*/ 79 h 188"/>
                <a:gd name="T28" fmla="*/ 81 w 349"/>
                <a:gd name="T29" fmla="*/ 68 h 188"/>
                <a:gd name="T30" fmla="*/ 102 w 349"/>
                <a:gd name="T31" fmla="*/ 63 h 188"/>
                <a:gd name="T32" fmla="*/ 119 w 349"/>
                <a:gd name="T33" fmla="*/ 72 h 188"/>
                <a:gd name="T34" fmla="*/ 135 w 349"/>
                <a:gd name="T35" fmla="*/ 79 h 188"/>
                <a:gd name="T36" fmla="*/ 145 w 349"/>
                <a:gd name="T37" fmla="*/ 68 h 188"/>
                <a:gd name="T38" fmla="*/ 161 w 349"/>
                <a:gd name="T39" fmla="*/ 58 h 188"/>
                <a:gd name="T40" fmla="*/ 177 w 349"/>
                <a:gd name="T41" fmla="*/ 58 h 188"/>
                <a:gd name="T42" fmla="*/ 201 w 349"/>
                <a:gd name="T43" fmla="*/ 51 h 188"/>
                <a:gd name="T44" fmla="*/ 214 w 349"/>
                <a:gd name="T45" fmla="*/ 42 h 188"/>
                <a:gd name="T46" fmla="*/ 229 w 349"/>
                <a:gd name="T47" fmla="*/ 32 h 188"/>
                <a:gd name="T48" fmla="*/ 238 w 349"/>
                <a:gd name="T49" fmla="*/ 19 h 188"/>
                <a:gd name="T50" fmla="*/ 257 w 349"/>
                <a:gd name="T51" fmla="*/ 21 h 188"/>
                <a:gd name="T52" fmla="*/ 275 w 349"/>
                <a:gd name="T53" fmla="*/ 16 h 188"/>
                <a:gd name="T54" fmla="*/ 289 w 349"/>
                <a:gd name="T55" fmla="*/ 9 h 188"/>
                <a:gd name="T56" fmla="*/ 307 w 349"/>
                <a:gd name="T57" fmla="*/ 5 h 188"/>
                <a:gd name="T58" fmla="*/ 322 w 349"/>
                <a:gd name="T59" fmla="*/ 0 h 188"/>
                <a:gd name="T60" fmla="*/ 336 w 349"/>
                <a:gd name="T61" fmla="*/ 4 h 188"/>
                <a:gd name="T62" fmla="*/ 342 w 349"/>
                <a:gd name="T63" fmla="*/ 14 h 188"/>
                <a:gd name="T64" fmla="*/ 349 w 349"/>
                <a:gd name="T65" fmla="*/ 21 h 188"/>
                <a:gd name="T66" fmla="*/ 333 w 349"/>
                <a:gd name="T67" fmla="*/ 37 h 188"/>
                <a:gd name="T68" fmla="*/ 326 w 349"/>
                <a:gd name="T69" fmla="*/ 56 h 188"/>
                <a:gd name="T70" fmla="*/ 315 w 349"/>
                <a:gd name="T71" fmla="*/ 67 h 188"/>
                <a:gd name="T72" fmla="*/ 291 w 349"/>
                <a:gd name="T73" fmla="*/ 72 h 188"/>
                <a:gd name="T74" fmla="*/ 284 w 349"/>
                <a:gd name="T75" fmla="*/ 88 h 188"/>
                <a:gd name="T76" fmla="*/ 301 w 349"/>
                <a:gd name="T77" fmla="*/ 88 h 188"/>
                <a:gd name="T78" fmla="*/ 279 w 349"/>
                <a:gd name="T79" fmla="*/ 100 h 188"/>
                <a:gd name="T80" fmla="*/ 252 w 349"/>
                <a:gd name="T81" fmla="*/ 114 h 188"/>
                <a:gd name="T82" fmla="*/ 229 w 349"/>
                <a:gd name="T83" fmla="*/ 125 h 188"/>
                <a:gd name="T84" fmla="*/ 217 w 349"/>
                <a:gd name="T85" fmla="*/ 137 h 188"/>
                <a:gd name="T86" fmla="*/ 219 w 349"/>
                <a:gd name="T87" fmla="*/ 153 h 188"/>
                <a:gd name="T88" fmla="*/ 203 w 349"/>
                <a:gd name="T89" fmla="*/ 158 h 188"/>
                <a:gd name="T90" fmla="*/ 193 w 349"/>
                <a:gd name="T91" fmla="*/ 137 h 188"/>
                <a:gd name="T92" fmla="*/ 180 w 349"/>
                <a:gd name="T93" fmla="*/ 140 h 188"/>
                <a:gd name="T94" fmla="*/ 161 w 349"/>
                <a:gd name="T95" fmla="*/ 146 h 188"/>
                <a:gd name="T96" fmla="*/ 144 w 349"/>
                <a:gd name="T97" fmla="*/ 147 h 188"/>
                <a:gd name="T98" fmla="*/ 128 w 349"/>
                <a:gd name="T99" fmla="*/ 163 h 188"/>
                <a:gd name="T100" fmla="*/ 112 w 349"/>
                <a:gd name="T101" fmla="*/ 181 h 188"/>
                <a:gd name="T102" fmla="*/ 263 w 349"/>
                <a:gd name="T103" fmla="*/ 114 h 188"/>
                <a:gd name="T104" fmla="*/ 235 w 349"/>
                <a:gd name="T105" fmla="*/ 132 h 188"/>
                <a:gd name="T106" fmla="*/ 238 w 349"/>
                <a:gd name="T107" fmla="*/ 126 h 188"/>
                <a:gd name="T108" fmla="*/ 257 w 349"/>
                <a:gd name="T109" fmla="*/ 111 h 188"/>
                <a:gd name="T110" fmla="*/ 284 w 349"/>
                <a:gd name="T111" fmla="*/ 100 h 188"/>
                <a:gd name="T112" fmla="*/ 217 w 349"/>
                <a:gd name="T113" fmla="*/ 163 h 188"/>
                <a:gd name="T114" fmla="*/ 219 w 349"/>
                <a:gd name="T115" fmla="*/ 153 h 188"/>
                <a:gd name="T116" fmla="*/ 229 w 349"/>
                <a:gd name="T117" fmla="*/ 146 h 188"/>
                <a:gd name="T118" fmla="*/ 224 w 349"/>
                <a:gd name="T119" fmla="*/ 137 h 188"/>
                <a:gd name="T120" fmla="*/ 235 w 349"/>
                <a:gd name="T121" fmla="*/ 13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9" h="188">
                  <a:moveTo>
                    <a:pt x="109" y="181"/>
                  </a:moveTo>
                  <a:lnTo>
                    <a:pt x="109" y="177"/>
                  </a:lnTo>
                  <a:lnTo>
                    <a:pt x="109" y="181"/>
                  </a:lnTo>
                  <a:lnTo>
                    <a:pt x="107" y="181"/>
                  </a:lnTo>
                  <a:lnTo>
                    <a:pt x="107" y="177"/>
                  </a:lnTo>
                  <a:lnTo>
                    <a:pt x="103" y="177"/>
                  </a:lnTo>
                  <a:lnTo>
                    <a:pt x="102" y="177"/>
                  </a:lnTo>
                  <a:lnTo>
                    <a:pt x="102" y="175"/>
                  </a:lnTo>
                  <a:lnTo>
                    <a:pt x="98" y="175"/>
                  </a:lnTo>
                  <a:lnTo>
                    <a:pt x="102" y="175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68"/>
                  </a:lnTo>
                  <a:lnTo>
                    <a:pt x="93" y="168"/>
                  </a:lnTo>
                  <a:lnTo>
                    <a:pt x="93" y="172"/>
                  </a:lnTo>
                  <a:lnTo>
                    <a:pt x="93" y="168"/>
                  </a:lnTo>
                  <a:lnTo>
                    <a:pt x="91" y="168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6" y="167"/>
                  </a:lnTo>
                  <a:lnTo>
                    <a:pt x="86" y="163"/>
                  </a:lnTo>
                  <a:lnTo>
                    <a:pt x="82" y="163"/>
                  </a:lnTo>
                  <a:lnTo>
                    <a:pt x="82" y="167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77" y="163"/>
                  </a:lnTo>
                  <a:lnTo>
                    <a:pt x="81" y="163"/>
                  </a:lnTo>
                  <a:lnTo>
                    <a:pt x="81" y="161"/>
                  </a:lnTo>
                  <a:lnTo>
                    <a:pt x="77" y="161"/>
                  </a:lnTo>
                  <a:lnTo>
                    <a:pt x="75" y="161"/>
                  </a:lnTo>
                  <a:lnTo>
                    <a:pt x="72" y="161"/>
                  </a:lnTo>
                  <a:lnTo>
                    <a:pt x="72" y="163"/>
                  </a:lnTo>
                  <a:lnTo>
                    <a:pt x="75" y="163"/>
                  </a:lnTo>
                  <a:lnTo>
                    <a:pt x="75" y="167"/>
                  </a:lnTo>
                  <a:lnTo>
                    <a:pt x="72" y="167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5" y="172"/>
                  </a:lnTo>
                  <a:lnTo>
                    <a:pt x="65" y="175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6" y="175"/>
                  </a:lnTo>
                  <a:lnTo>
                    <a:pt x="56" y="177"/>
                  </a:lnTo>
                  <a:lnTo>
                    <a:pt x="60" y="177"/>
                  </a:lnTo>
                  <a:lnTo>
                    <a:pt x="56" y="177"/>
                  </a:lnTo>
                  <a:lnTo>
                    <a:pt x="54" y="177"/>
                  </a:lnTo>
                  <a:lnTo>
                    <a:pt x="51" y="177"/>
                  </a:lnTo>
                  <a:lnTo>
                    <a:pt x="51" y="181"/>
                  </a:lnTo>
                  <a:lnTo>
                    <a:pt x="51" y="177"/>
                  </a:lnTo>
                  <a:lnTo>
                    <a:pt x="51" y="181"/>
                  </a:lnTo>
                  <a:lnTo>
                    <a:pt x="47" y="181"/>
                  </a:lnTo>
                  <a:lnTo>
                    <a:pt x="47" y="182"/>
                  </a:lnTo>
                  <a:lnTo>
                    <a:pt x="46" y="182"/>
                  </a:lnTo>
                  <a:lnTo>
                    <a:pt x="46" y="186"/>
                  </a:lnTo>
                  <a:lnTo>
                    <a:pt x="42" y="186"/>
                  </a:lnTo>
                  <a:lnTo>
                    <a:pt x="40" y="186"/>
                  </a:lnTo>
                  <a:lnTo>
                    <a:pt x="37" y="186"/>
                  </a:lnTo>
                  <a:lnTo>
                    <a:pt x="37" y="188"/>
                  </a:lnTo>
                  <a:lnTo>
                    <a:pt x="35" y="188"/>
                  </a:lnTo>
                  <a:lnTo>
                    <a:pt x="31" y="188"/>
                  </a:lnTo>
                  <a:lnTo>
                    <a:pt x="30" y="188"/>
                  </a:lnTo>
                  <a:lnTo>
                    <a:pt x="31" y="188"/>
                  </a:lnTo>
                  <a:lnTo>
                    <a:pt x="30" y="188"/>
                  </a:lnTo>
                  <a:lnTo>
                    <a:pt x="31" y="188"/>
                  </a:lnTo>
                  <a:lnTo>
                    <a:pt x="31" y="186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2"/>
                  </a:lnTo>
                  <a:lnTo>
                    <a:pt x="30" y="182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30" y="181"/>
                  </a:lnTo>
                  <a:lnTo>
                    <a:pt x="26" y="181"/>
                  </a:lnTo>
                  <a:lnTo>
                    <a:pt x="26" y="177"/>
                  </a:lnTo>
                  <a:lnTo>
                    <a:pt x="26" y="175"/>
                  </a:lnTo>
                  <a:lnTo>
                    <a:pt x="24" y="175"/>
                  </a:lnTo>
                  <a:lnTo>
                    <a:pt x="21" y="175"/>
                  </a:lnTo>
                  <a:lnTo>
                    <a:pt x="19" y="175"/>
                  </a:lnTo>
                  <a:lnTo>
                    <a:pt x="19" y="172"/>
                  </a:lnTo>
                  <a:lnTo>
                    <a:pt x="19" y="168"/>
                  </a:lnTo>
                  <a:lnTo>
                    <a:pt x="16" y="168"/>
                  </a:lnTo>
                  <a:lnTo>
                    <a:pt x="16" y="167"/>
                  </a:lnTo>
                  <a:lnTo>
                    <a:pt x="19" y="167"/>
                  </a:lnTo>
                  <a:lnTo>
                    <a:pt x="19" y="163"/>
                  </a:lnTo>
                  <a:lnTo>
                    <a:pt x="16" y="163"/>
                  </a:lnTo>
                  <a:lnTo>
                    <a:pt x="16" y="161"/>
                  </a:lnTo>
                  <a:lnTo>
                    <a:pt x="14" y="161"/>
                  </a:lnTo>
                  <a:lnTo>
                    <a:pt x="16" y="161"/>
                  </a:lnTo>
                  <a:lnTo>
                    <a:pt x="16" y="158"/>
                  </a:lnTo>
                  <a:lnTo>
                    <a:pt x="16" y="161"/>
                  </a:lnTo>
                  <a:lnTo>
                    <a:pt x="16" y="158"/>
                  </a:lnTo>
                  <a:lnTo>
                    <a:pt x="16" y="161"/>
                  </a:lnTo>
                  <a:lnTo>
                    <a:pt x="16" y="158"/>
                  </a:lnTo>
                  <a:lnTo>
                    <a:pt x="14" y="158"/>
                  </a:lnTo>
                  <a:lnTo>
                    <a:pt x="10" y="158"/>
                  </a:lnTo>
                  <a:lnTo>
                    <a:pt x="9" y="158"/>
                  </a:lnTo>
                  <a:lnTo>
                    <a:pt x="9" y="156"/>
                  </a:lnTo>
                  <a:lnTo>
                    <a:pt x="5" y="156"/>
                  </a:lnTo>
                  <a:lnTo>
                    <a:pt x="5" y="153"/>
                  </a:lnTo>
                  <a:lnTo>
                    <a:pt x="5" y="151"/>
                  </a:lnTo>
                  <a:lnTo>
                    <a:pt x="3" y="151"/>
                  </a:lnTo>
                  <a:lnTo>
                    <a:pt x="0" y="151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3" y="142"/>
                  </a:lnTo>
                  <a:lnTo>
                    <a:pt x="0" y="140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5" y="135"/>
                  </a:lnTo>
                  <a:lnTo>
                    <a:pt x="9" y="135"/>
                  </a:lnTo>
                  <a:lnTo>
                    <a:pt x="10" y="135"/>
                  </a:lnTo>
                  <a:lnTo>
                    <a:pt x="9" y="135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4" y="130"/>
                  </a:lnTo>
                  <a:lnTo>
                    <a:pt x="16" y="130"/>
                  </a:lnTo>
                  <a:lnTo>
                    <a:pt x="19" y="130"/>
                  </a:lnTo>
                  <a:lnTo>
                    <a:pt x="21" y="126"/>
                  </a:lnTo>
                  <a:lnTo>
                    <a:pt x="19" y="126"/>
                  </a:lnTo>
                  <a:lnTo>
                    <a:pt x="21" y="126"/>
                  </a:lnTo>
                  <a:lnTo>
                    <a:pt x="19" y="126"/>
                  </a:lnTo>
                  <a:lnTo>
                    <a:pt x="21" y="126"/>
                  </a:lnTo>
                  <a:lnTo>
                    <a:pt x="21" y="125"/>
                  </a:lnTo>
                  <a:lnTo>
                    <a:pt x="19" y="125"/>
                  </a:lnTo>
                  <a:lnTo>
                    <a:pt x="19" y="121"/>
                  </a:lnTo>
                  <a:lnTo>
                    <a:pt x="21" y="121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9" y="116"/>
                  </a:lnTo>
                  <a:lnTo>
                    <a:pt x="21" y="116"/>
                  </a:lnTo>
                  <a:lnTo>
                    <a:pt x="24" y="116"/>
                  </a:lnTo>
                  <a:lnTo>
                    <a:pt x="24" y="119"/>
                  </a:lnTo>
                  <a:lnTo>
                    <a:pt x="24" y="116"/>
                  </a:lnTo>
                  <a:lnTo>
                    <a:pt x="24" y="119"/>
                  </a:lnTo>
                  <a:lnTo>
                    <a:pt x="26" y="119"/>
                  </a:lnTo>
                  <a:lnTo>
                    <a:pt x="26" y="116"/>
                  </a:lnTo>
                  <a:lnTo>
                    <a:pt x="26" y="114"/>
                  </a:lnTo>
                  <a:lnTo>
                    <a:pt x="26" y="111"/>
                  </a:lnTo>
                  <a:lnTo>
                    <a:pt x="30" y="111"/>
                  </a:lnTo>
                  <a:lnTo>
                    <a:pt x="30" y="114"/>
                  </a:lnTo>
                  <a:lnTo>
                    <a:pt x="30" y="111"/>
                  </a:lnTo>
                  <a:lnTo>
                    <a:pt x="30" y="109"/>
                  </a:lnTo>
                  <a:lnTo>
                    <a:pt x="30" y="111"/>
                  </a:lnTo>
                  <a:lnTo>
                    <a:pt x="31" y="111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5" y="105"/>
                  </a:lnTo>
                  <a:lnTo>
                    <a:pt x="31" y="105"/>
                  </a:lnTo>
                  <a:lnTo>
                    <a:pt x="35" y="105"/>
                  </a:lnTo>
                  <a:lnTo>
                    <a:pt x="37" y="105"/>
                  </a:lnTo>
                  <a:lnTo>
                    <a:pt x="37" y="103"/>
                  </a:lnTo>
                  <a:lnTo>
                    <a:pt x="35" y="103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5" y="100"/>
                  </a:lnTo>
                  <a:lnTo>
                    <a:pt x="35" y="98"/>
                  </a:lnTo>
                  <a:lnTo>
                    <a:pt x="31" y="98"/>
                  </a:lnTo>
                  <a:lnTo>
                    <a:pt x="35" y="98"/>
                  </a:lnTo>
                  <a:lnTo>
                    <a:pt x="35" y="95"/>
                  </a:lnTo>
                  <a:lnTo>
                    <a:pt x="37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2" y="93"/>
                  </a:lnTo>
                  <a:lnTo>
                    <a:pt x="46" y="93"/>
                  </a:lnTo>
                  <a:lnTo>
                    <a:pt x="47" y="93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1" y="93"/>
                  </a:lnTo>
                  <a:lnTo>
                    <a:pt x="54" y="93"/>
                  </a:lnTo>
                  <a:lnTo>
                    <a:pt x="54" y="89"/>
                  </a:lnTo>
                  <a:lnTo>
                    <a:pt x="54" y="88"/>
                  </a:lnTo>
                  <a:lnTo>
                    <a:pt x="54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1" y="82"/>
                  </a:lnTo>
                  <a:lnTo>
                    <a:pt x="61" y="79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70" y="77"/>
                  </a:lnTo>
                  <a:lnTo>
                    <a:pt x="70" y="74"/>
                  </a:lnTo>
                  <a:lnTo>
                    <a:pt x="72" y="74"/>
                  </a:lnTo>
                  <a:lnTo>
                    <a:pt x="75" y="74"/>
                  </a:lnTo>
                  <a:lnTo>
                    <a:pt x="75" y="72"/>
                  </a:lnTo>
                  <a:lnTo>
                    <a:pt x="77" y="72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1" y="68"/>
                  </a:lnTo>
                  <a:lnTo>
                    <a:pt x="82" y="68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91" y="67"/>
                  </a:lnTo>
                  <a:lnTo>
                    <a:pt x="91" y="63"/>
                  </a:lnTo>
                  <a:lnTo>
                    <a:pt x="93" y="63"/>
                  </a:lnTo>
                  <a:lnTo>
                    <a:pt x="93" y="61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2" y="63"/>
                  </a:lnTo>
                  <a:lnTo>
                    <a:pt x="102" y="67"/>
                  </a:lnTo>
                  <a:lnTo>
                    <a:pt x="102" y="63"/>
                  </a:lnTo>
                  <a:lnTo>
                    <a:pt x="102" y="67"/>
                  </a:lnTo>
                  <a:lnTo>
                    <a:pt x="103" y="67"/>
                  </a:lnTo>
                  <a:lnTo>
                    <a:pt x="102" y="67"/>
                  </a:lnTo>
                  <a:lnTo>
                    <a:pt x="103" y="67"/>
                  </a:lnTo>
                  <a:lnTo>
                    <a:pt x="107" y="67"/>
                  </a:lnTo>
                  <a:lnTo>
                    <a:pt x="107" y="63"/>
                  </a:lnTo>
                  <a:lnTo>
                    <a:pt x="109" y="63"/>
                  </a:lnTo>
                  <a:lnTo>
                    <a:pt x="112" y="63"/>
                  </a:lnTo>
                  <a:lnTo>
                    <a:pt x="114" y="63"/>
                  </a:lnTo>
                  <a:lnTo>
                    <a:pt x="114" y="67"/>
                  </a:lnTo>
                  <a:lnTo>
                    <a:pt x="114" y="68"/>
                  </a:lnTo>
                  <a:lnTo>
                    <a:pt x="117" y="68"/>
                  </a:lnTo>
                  <a:lnTo>
                    <a:pt x="119" y="68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3" y="74"/>
                  </a:lnTo>
                  <a:lnTo>
                    <a:pt x="124" y="74"/>
                  </a:lnTo>
                  <a:lnTo>
                    <a:pt x="124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30" y="79"/>
                  </a:lnTo>
                  <a:lnTo>
                    <a:pt x="130" y="82"/>
                  </a:lnTo>
                  <a:lnTo>
                    <a:pt x="130" y="79"/>
                  </a:lnTo>
                  <a:lnTo>
                    <a:pt x="133" y="79"/>
                  </a:lnTo>
                  <a:lnTo>
                    <a:pt x="133" y="82"/>
                  </a:lnTo>
                  <a:lnTo>
                    <a:pt x="133" y="79"/>
                  </a:lnTo>
                  <a:lnTo>
                    <a:pt x="135" y="82"/>
                  </a:lnTo>
                  <a:lnTo>
                    <a:pt x="135" y="79"/>
                  </a:lnTo>
                  <a:lnTo>
                    <a:pt x="138" y="79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0" y="79"/>
                  </a:lnTo>
                  <a:lnTo>
                    <a:pt x="140" y="77"/>
                  </a:lnTo>
                  <a:lnTo>
                    <a:pt x="140" y="74"/>
                  </a:lnTo>
                  <a:lnTo>
                    <a:pt x="144" y="74"/>
                  </a:lnTo>
                  <a:lnTo>
                    <a:pt x="144" y="72"/>
                  </a:lnTo>
                  <a:lnTo>
                    <a:pt x="144" y="68"/>
                  </a:lnTo>
                  <a:lnTo>
                    <a:pt x="144" y="72"/>
                  </a:lnTo>
                  <a:lnTo>
                    <a:pt x="144" y="68"/>
                  </a:lnTo>
                  <a:lnTo>
                    <a:pt x="144" y="72"/>
                  </a:lnTo>
                  <a:lnTo>
                    <a:pt x="145" y="72"/>
                  </a:lnTo>
                  <a:lnTo>
                    <a:pt x="145" y="68"/>
                  </a:lnTo>
                  <a:lnTo>
                    <a:pt x="149" y="68"/>
                  </a:lnTo>
                  <a:lnTo>
                    <a:pt x="149" y="67"/>
                  </a:lnTo>
                  <a:lnTo>
                    <a:pt x="149" y="63"/>
                  </a:lnTo>
                  <a:lnTo>
                    <a:pt x="151" y="63"/>
                  </a:lnTo>
                  <a:lnTo>
                    <a:pt x="151" y="61"/>
                  </a:lnTo>
                  <a:lnTo>
                    <a:pt x="154" y="61"/>
                  </a:lnTo>
                  <a:lnTo>
                    <a:pt x="154" y="58"/>
                  </a:lnTo>
                  <a:lnTo>
                    <a:pt x="156" y="58"/>
                  </a:lnTo>
                  <a:lnTo>
                    <a:pt x="156" y="56"/>
                  </a:lnTo>
                  <a:lnTo>
                    <a:pt x="159" y="56"/>
                  </a:lnTo>
                  <a:lnTo>
                    <a:pt x="159" y="58"/>
                  </a:lnTo>
                  <a:lnTo>
                    <a:pt x="159" y="61"/>
                  </a:lnTo>
                  <a:lnTo>
                    <a:pt x="161" y="61"/>
                  </a:lnTo>
                  <a:lnTo>
                    <a:pt x="161" y="58"/>
                  </a:lnTo>
                  <a:lnTo>
                    <a:pt x="165" y="58"/>
                  </a:lnTo>
                  <a:lnTo>
                    <a:pt x="165" y="56"/>
                  </a:lnTo>
                  <a:lnTo>
                    <a:pt x="166" y="56"/>
                  </a:lnTo>
                  <a:lnTo>
                    <a:pt x="170" y="56"/>
                  </a:lnTo>
                  <a:lnTo>
                    <a:pt x="170" y="58"/>
                  </a:lnTo>
                  <a:lnTo>
                    <a:pt x="170" y="56"/>
                  </a:lnTo>
                  <a:lnTo>
                    <a:pt x="166" y="56"/>
                  </a:lnTo>
                  <a:lnTo>
                    <a:pt x="166" y="53"/>
                  </a:lnTo>
                  <a:lnTo>
                    <a:pt x="170" y="53"/>
                  </a:lnTo>
                  <a:lnTo>
                    <a:pt x="172" y="53"/>
                  </a:lnTo>
                  <a:lnTo>
                    <a:pt x="175" y="53"/>
                  </a:lnTo>
                  <a:lnTo>
                    <a:pt x="175" y="56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80" y="56"/>
                  </a:lnTo>
                  <a:lnTo>
                    <a:pt x="182" y="56"/>
                  </a:lnTo>
                  <a:lnTo>
                    <a:pt x="182" y="58"/>
                  </a:lnTo>
                  <a:lnTo>
                    <a:pt x="186" y="58"/>
                  </a:lnTo>
                  <a:lnTo>
                    <a:pt x="187" y="58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1" y="53"/>
                  </a:lnTo>
                  <a:lnTo>
                    <a:pt x="193" y="53"/>
                  </a:lnTo>
                  <a:lnTo>
                    <a:pt x="196" y="53"/>
                  </a:lnTo>
                  <a:lnTo>
                    <a:pt x="198" y="53"/>
                  </a:lnTo>
                  <a:lnTo>
                    <a:pt x="201" y="53"/>
                  </a:lnTo>
                  <a:lnTo>
                    <a:pt x="201" y="51"/>
                  </a:lnTo>
                  <a:lnTo>
                    <a:pt x="201" y="53"/>
                  </a:lnTo>
                  <a:lnTo>
                    <a:pt x="201" y="51"/>
                  </a:lnTo>
                  <a:lnTo>
                    <a:pt x="203" y="51"/>
                  </a:lnTo>
                  <a:lnTo>
                    <a:pt x="203" y="47"/>
                  </a:lnTo>
                  <a:lnTo>
                    <a:pt x="203" y="46"/>
                  </a:lnTo>
                  <a:lnTo>
                    <a:pt x="207" y="46"/>
                  </a:lnTo>
                  <a:lnTo>
                    <a:pt x="203" y="46"/>
                  </a:lnTo>
                  <a:lnTo>
                    <a:pt x="207" y="46"/>
                  </a:lnTo>
                  <a:lnTo>
                    <a:pt x="207" y="47"/>
                  </a:lnTo>
                  <a:lnTo>
                    <a:pt x="208" y="47"/>
                  </a:lnTo>
                  <a:lnTo>
                    <a:pt x="208" y="46"/>
                  </a:lnTo>
                  <a:lnTo>
                    <a:pt x="212" y="46"/>
                  </a:lnTo>
                  <a:lnTo>
                    <a:pt x="214" y="46"/>
                  </a:lnTo>
                  <a:lnTo>
                    <a:pt x="214" y="42"/>
                  </a:lnTo>
                  <a:lnTo>
                    <a:pt x="212" y="42"/>
                  </a:lnTo>
                  <a:lnTo>
                    <a:pt x="214" y="42"/>
                  </a:lnTo>
                  <a:lnTo>
                    <a:pt x="212" y="42"/>
                  </a:lnTo>
                  <a:lnTo>
                    <a:pt x="214" y="42"/>
                  </a:lnTo>
                  <a:lnTo>
                    <a:pt x="214" y="40"/>
                  </a:lnTo>
                  <a:lnTo>
                    <a:pt x="217" y="40"/>
                  </a:lnTo>
                  <a:lnTo>
                    <a:pt x="219" y="40"/>
                  </a:lnTo>
                  <a:lnTo>
                    <a:pt x="219" y="37"/>
                  </a:lnTo>
                  <a:lnTo>
                    <a:pt x="222" y="37"/>
                  </a:lnTo>
                  <a:lnTo>
                    <a:pt x="224" y="37"/>
                  </a:lnTo>
                  <a:lnTo>
                    <a:pt x="228" y="37"/>
                  </a:lnTo>
                  <a:lnTo>
                    <a:pt x="228" y="35"/>
                  </a:lnTo>
                  <a:lnTo>
                    <a:pt x="229" y="35"/>
                  </a:lnTo>
                  <a:lnTo>
                    <a:pt x="229" y="32"/>
                  </a:lnTo>
                  <a:lnTo>
                    <a:pt x="233" y="32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3" y="30"/>
                  </a:lnTo>
                  <a:lnTo>
                    <a:pt x="233" y="26"/>
                  </a:lnTo>
                  <a:lnTo>
                    <a:pt x="235" y="26"/>
                  </a:lnTo>
                  <a:lnTo>
                    <a:pt x="235" y="30"/>
                  </a:lnTo>
                  <a:lnTo>
                    <a:pt x="235" y="26"/>
                  </a:lnTo>
                  <a:lnTo>
                    <a:pt x="235" y="30"/>
                  </a:lnTo>
                  <a:lnTo>
                    <a:pt x="235" y="26"/>
                  </a:lnTo>
                  <a:lnTo>
                    <a:pt x="235" y="25"/>
                  </a:lnTo>
                  <a:lnTo>
                    <a:pt x="235" y="21"/>
                  </a:lnTo>
                  <a:lnTo>
                    <a:pt x="235" y="19"/>
                  </a:lnTo>
                  <a:lnTo>
                    <a:pt x="238" y="19"/>
                  </a:lnTo>
                  <a:lnTo>
                    <a:pt x="242" y="19"/>
                  </a:lnTo>
                  <a:lnTo>
                    <a:pt x="242" y="21"/>
                  </a:lnTo>
                  <a:lnTo>
                    <a:pt x="242" y="19"/>
                  </a:lnTo>
                  <a:lnTo>
                    <a:pt x="242" y="21"/>
                  </a:lnTo>
                  <a:lnTo>
                    <a:pt x="243" y="21"/>
                  </a:lnTo>
                  <a:lnTo>
                    <a:pt x="242" y="21"/>
                  </a:lnTo>
                  <a:lnTo>
                    <a:pt x="243" y="21"/>
                  </a:lnTo>
                  <a:lnTo>
                    <a:pt x="243" y="25"/>
                  </a:lnTo>
                  <a:lnTo>
                    <a:pt x="247" y="25"/>
                  </a:lnTo>
                  <a:lnTo>
                    <a:pt x="249" y="25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7" y="25"/>
                  </a:lnTo>
                  <a:lnTo>
                    <a:pt x="257" y="21"/>
                  </a:lnTo>
                  <a:lnTo>
                    <a:pt x="259" y="19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3" y="19"/>
                  </a:lnTo>
                  <a:lnTo>
                    <a:pt x="265" y="19"/>
                  </a:lnTo>
                  <a:lnTo>
                    <a:pt x="268" y="19"/>
                  </a:lnTo>
                  <a:lnTo>
                    <a:pt x="270" y="19"/>
                  </a:lnTo>
                  <a:lnTo>
                    <a:pt x="270" y="16"/>
                  </a:lnTo>
                  <a:lnTo>
                    <a:pt x="273" y="16"/>
                  </a:lnTo>
                  <a:lnTo>
                    <a:pt x="273" y="19"/>
                  </a:lnTo>
                  <a:lnTo>
                    <a:pt x="273" y="16"/>
                  </a:lnTo>
                  <a:lnTo>
                    <a:pt x="273" y="19"/>
                  </a:lnTo>
                  <a:lnTo>
                    <a:pt x="273" y="16"/>
                  </a:lnTo>
                  <a:lnTo>
                    <a:pt x="275" y="16"/>
                  </a:lnTo>
                  <a:lnTo>
                    <a:pt x="275" y="14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79" y="14"/>
                  </a:lnTo>
                  <a:lnTo>
                    <a:pt x="279" y="16"/>
                  </a:lnTo>
                  <a:lnTo>
                    <a:pt x="279" y="14"/>
                  </a:lnTo>
                  <a:lnTo>
                    <a:pt x="279" y="16"/>
                  </a:lnTo>
                  <a:lnTo>
                    <a:pt x="280" y="16"/>
                  </a:lnTo>
                  <a:lnTo>
                    <a:pt x="284" y="16"/>
                  </a:lnTo>
                  <a:lnTo>
                    <a:pt x="284" y="14"/>
                  </a:lnTo>
                  <a:lnTo>
                    <a:pt x="286" y="14"/>
                  </a:lnTo>
                  <a:lnTo>
                    <a:pt x="286" y="11"/>
                  </a:lnTo>
                  <a:lnTo>
                    <a:pt x="289" y="11"/>
                  </a:lnTo>
                  <a:lnTo>
                    <a:pt x="289" y="9"/>
                  </a:lnTo>
                  <a:lnTo>
                    <a:pt x="291" y="9"/>
                  </a:lnTo>
                  <a:lnTo>
                    <a:pt x="291" y="5"/>
                  </a:lnTo>
                  <a:lnTo>
                    <a:pt x="294" y="5"/>
                  </a:lnTo>
                  <a:lnTo>
                    <a:pt x="294" y="4"/>
                  </a:lnTo>
                  <a:lnTo>
                    <a:pt x="294" y="0"/>
                  </a:lnTo>
                  <a:lnTo>
                    <a:pt x="296" y="0"/>
                  </a:lnTo>
                  <a:lnTo>
                    <a:pt x="296" y="4"/>
                  </a:lnTo>
                  <a:lnTo>
                    <a:pt x="300" y="4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5" y="5"/>
                  </a:lnTo>
                  <a:lnTo>
                    <a:pt x="305" y="4"/>
                  </a:lnTo>
                  <a:lnTo>
                    <a:pt x="305" y="5"/>
                  </a:lnTo>
                  <a:lnTo>
                    <a:pt x="307" y="5"/>
                  </a:lnTo>
                  <a:lnTo>
                    <a:pt x="307" y="9"/>
                  </a:lnTo>
                  <a:lnTo>
                    <a:pt x="310" y="9"/>
                  </a:lnTo>
                  <a:lnTo>
                    <a:pt x="310" y="5"/>
                  </a:lnTo>
                  <a:lnTo>
                    <a:pt x="312" y="5"/>
                  </a:lnTo>
                  <a:lnTo>
                    <a:pt x="310" y="5"/>
                  </a:lnTo>
                  <a:lnTo>
                    <a:pt x="310" y="4"/>
                  </a:lnTo>
                  <a:lnTo>
                    <a:pt x="312" y="4"/>
                  </a:lnTo>
                  <a:lnTo>
                    <a:pt x="315" y="4"/>
                  </a:lnTo>
                  <a:lnTo>
                    <a:pt x="317" y="4"/>
                  </a:lnTo>
                  <a:lnTo>
                    <a:pt x="317" y="5"/>
                  </a:lnTo>
                  <a:lnTo>
                    <a:pt x="317" y="4"/>
                  </a:lnTo>
                  <a:lnTo>
                    <a:pt x="321" y="4"/>
                  </a:lnTo>
                  <a:lnTo>
                    <a:pt x="322" y="4"/>
                  </a:lnTo>
                  <a:lnTo>
                    <a:pt x="322" y="0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26" y="0"/>
                  </a:lnTo>
                  <a:lnTo>
                    <a:pt x="328" y="4"/>
                  </a:lnTo>
                  <a:lnTo>
                    <a:pt x="328" y="0"/>
                  </a:lnTo>
                  <a:lnTo>
                    <a:pt x="328" y="4"/>
                  </a:lnTo>
                  <a:lnTo>
                    <a:pt x="328" y="0"/>
                  </a:lnTo>
                  <a:lnTo>
                    <a:pt x="328" y="4"/>
                  </a:lnTo>
                  <a:lnTo>
                    <a:pt x="328" y="0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3" y="0"/>
                  </a:lnTo>
                  <a:lnTo>
                    <a:pt x="336" y="0"/>
                  </a:lnTo>
                  <a:lnTo>
                    <a:pt x="336" y="4"/>
                  </a:lnTo>
                  <a:lnTo>
                    <a:pt x="336" y="0"/>
                  </a:lnTo>
                  <a:lnTo>
                    <a:pt x="338" y="0"/>
                  </a:lnTo>
                  <a:lnTo>
                    <a:pt x="342" y="0"/>
                  </a:lnTo>
                  <a:lnTo>
                    <a:pt x="343" y="0"/>
                  </a:lnTo>
                  <a:lnTo>
                    <a:pt x="343" y="4"/>
                  </a:lnTo>
                  <a:lnTo>
                    <a:pt x="343" y="5"/>
                  </a:lnTo>
                  <a:lnTo>
                    <a:pt x="342" y="5"/>
                  </a:lnTo>
                  <a:lnTo>
                    <a:pt x="342" y="9"/>
                  </a:lnTo>
                  <a:lnTo>
                    <a:pt x="343" y="9"/>
                  </a:lnTo>
                  <a:lnTo>
                    <a:pt x="342" y="9"/>
                  </a:lnTo>
                  <a:lnTo>
                    <a:pt x="343" y="9"/>
                  </a:lnTo>
                  <a:lnTo>
                    <a:pt x="343" y="11"/>
                  </a:lnTo>
                  <a:lnTo>
                    <a:pt x="342" y="11"/>
                  </a:lnTo>
                  <a:lnTo>
                    <a:pt x="342" y="14"/>
                  </a:lnTo>
                  <a:lnTo>
                    <a:pt x="338" y="14"/>
                  </a:lnTo>
                  <a:lnTo>
                    <a:pt x="338" y="16"/>
                  </a:lnTo>
                  <a:lnTo>
                    <a:pt x="338" y="19"/>
                  </a:lnTo>
                  <a:lnTo>
                    <a:pt x="342" y="19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3" y="19"/>
                  </a:lnTo>
                  <a:lnTo>
                    <a:pt x="343" y="16"/>
                  </a:lnTo>
                  <a:lnTo>
                    <a:pt x="343" y="19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47" y="19"/>
                  </a:lnTo>
                  <a:lnTo>
                    <a:pt x="349" y="19"/>
                  </a:lnTo>
                  <a:lnTo>
                    <a:pt x="349" y="21"/>
                  </a:lnTo>
                  <a:lnTo>
                    <a:pt x="347" y="21"/>
                  </a:lnTo>
                  <a:lnTo>
                    <a:pt x="343" y="21"/>
                  </a:lnTo>
                  <a:lnTo>
                    <a:pt x="343" y="25"/>
                  </a:lnTo>
                  <a:lnTo>
                    <a:pt x="343" y="26"/>
                  </a:lnTo>
                  <a:lnTo>
                    <a:pt x="343" y="30"/>
                  </a:lnTo>
                  <a:lnTo>
                    <a:pt x="342" y="30"/>
                  </a:lnTo>
                  <a:lnTo>
                    <a:pt x="338" y="30"/>
                  </a:lnTo>
                  <a:lnTo>
                    <a:pt x="336" y="30"/>
                  </a:lnTo>
                  <a:lnTo>
                    <a:pt x="333" y="30"/>
                  </a:lnTo>
                  <a:lnTo>
                    <a:pt x="333" y="32"/>
                  </a:lnTo>
                  <a:lnTo>
                    <a:pt x="331" y="32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31" y="40"/>
                  </a:lnTo>
                  <a:lnTo>
                    <a:pt x="328" y="40"/>
                  </a:lnTo>
                  <a:lnTo>
                    <a:pt x="328" y="42"/>
                  </a:lnTo>
                  <a:lnTo>
                    <a:pt x="326" y="42"/>
                  </a:lnTo>
                  <a:lnTo>
                    <a:pt x="326" y="46"/>
                  </a:lnTo>
                  <a:lnTo>
                    <a:pt x="322" y="46"/>
                  </a:lnTo>
                  <a:lnTo>
                    <a:pt x="326" y="46"/>
                  </a:lnTo>
                  <a:lnTo>
                    <a:pt x="326" y="47"/>
                  </a:lnTo>
                  <a:lnTo>
                    <a:pt x="328" y="47"/>
                  </a:lnTo>
                  <a:lnTo>
                    <a:pt x="328" y="51"/>
                  </a:lnTo>
                  <a:lnTo>
                    <a:pt x="326" y="51"/>
                  </a:lnTo>
                  <a:lnTo>
                    <a:pt x="326" y="53"/>
                  </a:lnTo>
                  <a:lnTo>
                    <a:pt x="326" y="56"/>
                  </a:lnTo>
                  <a:lnTo>
                    <a:pt x="322" y="56"/>
                  </a:lnTo>
                  <a:lnTo>
                    <a:pt x="321" y="56"/>
                  </a:lnTo>
                  <a:lnTo>
                    <a:pt x="317" y="56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7" y="58"/>
                  </a:lnTo>
                  <a:lnTo>
                    <a:pt x="317" y="61"/>
                  </a:lnTo>
                  <a:lnTo>
                    <a:pt x="317" y="63"/>
                  </a:lnTo>
                  <a:lnTo>
                    <a:pt x="321" y="63"/>
                  </a:lnTo>
                  <a:lnTo>
                    <a:pt x="317" y="63"/>
                  </a:lnTo>
                  <a:lnTo>
                    <a:pt x="317" y="67"/>
                  </a:lnTo>
                  <a:lnTo>
                    <a:pt x="317" y="63"/>
                  </a:lnTo>
                  <a:lnTo>
                    <a:pt x="315" y="63"/>
                  </a:lnTo>
                  <a:lnTo>
                    <a:pt x="315" y="67"/>
                  </a:lnTo>
                  <a:lnTo>
                    <a:pt x="315" y="63"/>
                  </a:lnTo>
                  <a:lnTo>
                    <a:pt x="312" y="67"/>
                  </a:lnTo>
                  <a:lnTo>
                    <a:pt x="310" y="67"/>
                  </a:lnTo>
                  <a:lnTo>
                    <a:pt x="310" y="63"/>
                  </a:lnTo>
                  <a:lnTo>
                    <a:pt x="310" y="67"/>
                  </a:lnTo>
                  <a:lnTo>
                    <a:pt x="307" y="67"/>
                  </a:lnTo>
                  <a:lnTo>
                    <a:pt x="305" y="67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296" y="67"/>
                  </a:lnTo>
                  <a:lnTo>
                    <a:pt x="296" y="68"/>
                  </a:lnTo>
                  <a:lnTo>
                    <a:pt x="294" y="68"/>
                  </a:lnTo>
                  <a:lnTo>
                    <a:pt x="291" y="68"/>
                  </a:lnTo>
                  <a:lnTo>
                    <a:pt x="291" y="72"/>
                  </a:lnTo>
                  <a:lnTo>
                    <a:pt x="289" y="72"/>
                  </a:lnTo>
                  <a:lnTo>
                    <a:pt x="286" y="72"/>
                  </a:lnTo>
                  <a:lnTo>
                    <a:pt x="284" y="74"/>
                  </a:lnTo>
                  <a:lnTo>
                    <a:pt x="284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9" y="79"/>
                  </a:lnTo>
                  <a:lnTo>
                    <a:pt x="280" y="79"/>
                  </a:lnTo>
                  <a:lnTo>
                    <a:pt x="284" y="79"/>
                  </a:lnTo>
                  <a:lnTo>
                    <a:pt x="284" y="82"/>
                  </a:lnTo>
                  <a:lnTo>
                    <a:pt x="284" y="84"/>
                  </a:lnTo>
                  <a:lnTo>
                    <a:pt x="280" y="84"/>
                  </a:lnTo>
                  <a:lnTo>
                    <a:pt x="284" y="84"/>
                  </a:lnTo>
                  <a:lnTo>
                    <a:pt x="284" y="88"/>
                  </a:lnTo>
                  <a:lnTo>
                    <a:pt x="284" y="89"/>
                  </a:lnTo>
                  <a:lnTo>
                    <a:pt x="286" y="89"/>
                  </a:lnTo>
                  <a:lnTo>
                    <a:pt x="286" y="93"/>
                  </a:lnTo>
                  <a:lnTo>
                    <a:pt x="289" y="93"/>
                  </a:lnTo>
                  <a:lnTo>
                    <a:pt x="291" y="93"/>
                  </a:lnTo>
                  <a:lnTo>
                    <a:pt x="291" y="89"/>
                  </a:lnTo>
                  <a:lnTo>
                    <a:pt x="291" y="93"/>
                  </a:lnTo>
                  <a:lnTo>
                    <a:pt x="294" y="93"/>
                  </a:lnTo>
                  <a:lnTo>
                    <a:pt x="296" y="89"/>
                  </a:lnTo>
                  <a:lnTo>
                    <a:pt x="296" y="88"/>
                  </a:lnTo>
                  <a:lnTo>
                    <a:pt x="300" y="88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8"/>
                  </a:lnTo>
                  <a:lnTo>
                    <a:pt x="301" y="89"/>
                  </a:lnTo>
                  <a:lnTo>
                    <a:pt x="300" y="89"/>
                  </a:lnTo>
                  <a:lnTo>
                    <a:pt x="296" y="89"/>
                  </a:lnTo>
                  <a:lnTo>
                    <a:pt x="296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1" y="95"/>
                  </a:lnTo>
                  <a:lnTo>
                    <a:pt x="289" y="95"/>
                  </a:lnTo>
                  <a:lnTo>
                    <a:pt x="289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0" y="98"/>
                  </a:lnTo>
                  <a:lnTo>
                    <a:pt x="280" y="100"/>
                  </a:lnTo>
                  <a:lnTo>
                    <a:pt x="279" y="100"/>
                  </a:lnTo>
                  <a:lnTo>
                    <a:pt x="275" y="100"/>
                  </a:lnTo>
                  <a:lnTo>
                    <a:pt x="273" y="100"/>
                  </a:lnTo>
                  <a:lnTo>
                    <a:pt x="270" y="103"/>
                  </a:lnTo>
                  <a:lnTo>
                    <a:pt x="268" y="103"/>
                  </a:lnTo>
                  <a:lnTo>
                    <a:pt x="268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9"/>
                  </a:lnTo>
                  <a:lnTo>
                    <a:pt x="259" y="109"/>
                  </a:lnTo>
                  <a:lnTo>
                    <a:pt x="259" y="111"/>
                  </a:lnTo>
                  <a:lnTo>
                    <a:pt x="257" y="111"/>
                  </a:lnTo>
                  <a:lnTo>
                    <a:pt x="257" y="114"/>
                  </a:lnTo>
                  <a:lnTo>
                    <a:pt x="254" y="114"/>
                  </a:lnTo>
                  <a:lnTo>
                    <a:pt x="252" y="114"/>
                  </a:lnTo>
                  <a:lnTo>
                    <a:pt x="252" y="116"/>
                  </a:lnTo>
                  <a:lnTo>
                    <a:pt x="249" y="116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3" y="119"/>
                  </a:lnTo>
                  <a:lnTo>
                    <a:pt x="243" y="121"/>
                  </a:lnTo>
                  <a:lnTo>
                    <a:pt x="242" y="121"/>
                  </a:lnTo>
                  <a:lnTo>
                    <a:pt x="238" y="121"/>
                  </a:lnTo>
                  <a:lnTo>
                    <a:pt x="238" y="125"/>
                  </a:lnTo>
                  <a:lnTo>
                    <a:pt x="235" y="125"/>
                  </a:lnTo>
                  <a:lnTo>
                    <a:pt x="233" y="125"/>
                  </a:lnTo>
                  <a:lnTo>
                    <a:pt x="233" y="126"/>
                  </a:lnTo>
                  <a:lnTo>
                    <a:pt x="233" y="125"/>
                  </a:lnTo>
                  <a:lnTo>
                    <a:pt x="229" y="125"/>
                  </a:lnTo>
                  <a:lnTo>
                    <a:pt x="229" y="126"/>
                  </a:lnTo>
                  <a:lnTo>
                    <a:pt x="229" y="130"/>
                  </a:lnTo>
                  <a:lnTo>
                    <a:pt x="228" y="130"/>
                  </a:lnTo>
                  <a:lnTo>
                    <a:pt x="229" y="130"/>
                  </a:lnTo>
                  <a:lnTo>
                    <a:pt x="228" y="130"/>
                  </a:lnTo>
                  <a:lnTo>
                    <a:pt x="228" y="132"/>
                  </a:lnTo>
                  <a:lnTo>
                    <a:pt x="224" y="132"/>
                  </a:lnTo>
                  <a:lnTo>
                    <a:pt x="224" y="135"/>
                  </a:lnTo>
                  <a:lnTo>
                    <a:pt x="222" y="135"/>
                  </a:lnTo>
                  <a:lnTo>
                    <a:pt x="222" y="137"/>
                  </a:lnTo>
                  <a:lnTo>
                    <a:pt x="219" y="137"/>
                  </a:lnTo>
                  <a:lnTo>
                    <a:pt x="217" y="137"/>
                  </a:lnTo>
                  <a:lnTo>
                    <a:pt x="214" y="137"/>
                  </a:lnTo>
                  <a:lnTo>
                    <a:pt x="217" y="137"/>
                  </a:lnTo>
                  <a:lnTo>
                    <a:pt x="217" y="140"/>
                  </a:lnTo>
                  <a:lnTo>
                    <a:pt x="214" y="137"/>
                  </a:lnTo>
                  <a:lnTo>
                    <a:pt x="214" y="140"/>
                  </a:lnTo>
                  <a:lnTo>
                    <a:pt x="217" y="140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7" y="142"/>
                  </a:lnTo>
                  <a:lnTo>
                    <a:pt x="217" y="146"/>
                  </a:lnTo>
                  <a:lnTo>
                    <a:pt x="217" y="147"/>
                  </a:lnTo>
                  <a:lnTo>
                    <a:pt x="217" y="151"/>
                  </a:lnTo>
                  <a:lnTo>
                    <a:pt x="217" y="153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9" y="153"/>
                  </a:lnTo>
                  <a:lnTo>
                    <a:pt x="219" y="156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1"/>
                  </a:lnTo>
                  <a:lnTo>
                    <a:pt x="217" y="158"/>
                  </a:lnTo>
                  <a:lnTo>
                    <a:pt x="214" y="158"/>
                  </a:lnTo>
                  <a:lnTo>
                    <a:pt x="214" y="161"/>
                  </a:lnTo>
                  <a:lnTo>
                    <a:pt x="214" y="158"/>
                  </a:lnTo>
                  <a:lnTo>
                    <a:pt x="212" y="158"/>
                  </a:lnTo>
                  <a:lnTo>
                    <a:pt x="212" y="161"/>
                  </a:lnTo>
                  <a:lnTo>
                    <a:pt x="208" y="161"/>
                  </a:lnTo>
                  <a:lnTo>
                    <a:pt x="207" y="161"/>
                  </a:lnTo>
                  <a:lnTo>
                    <a:pt x="203" y="161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201" y="156"/>
                  </a:lnTo>
                  <a:lnTo>
                    <a:pt x="201" y="153"/>
                  </a:lnTo>
                  <a:lnTo>
                    <a:pt x="201" y="151"/>
                  </a:lnTo>
                  <a:lnTo>
                    <a:pt x="198" y="151"/>
                  </a:lnTo>
                  <a:lnTo>
                    <a:pt x="198" y="147"/>
                  </a:lnTo>
                  <a:lnTo>
                    <a:pt x="198" y="146"/>
                  </a:lnTo>
                  <a:lnTo>
                    <a:pt x="196" y="146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6" y="137"/>
                  </a:lnTo>
                  <a:lnTo>
                    <a:pt x="193" y="137"/>
                  </a:lnTo>
                  <a:lnTo>
                    <a:pt x="193" y="135"/>
                  </a:lnTo>
                  <a:lnTo>
                    <a:pt x="193" y="132"/>
                  </a:lnTo>
                  <a:lnTo>
                    <a:pt x="191" y="132"/>
                  </a:lnTo>
                  <a:lnTo>
                    <a:pt x="191" y="135"/>
                  </a:lnTo>
                  <a:lnTo>
                    <a:pt x="187" y="135"/>
                  </a:lnTo>
                  <a:lnTo>
                    <a:pt x="187" y="137"/>
                  </a:lnTo>
                  <a:lnTo>
                    <a:pt x="187" y="140"/>
                  </a:lnTo>
                  <a:lnTo>
                    <a:pt x="187" y="137"/>
                  </a:lnTo>
                  <a:lnTo>
                    <a:pt x="186" y="137"/>
                  </a:lnTo>
                  <a:lnTo>
                    <a:pt x="186" y="140"/>
                  </a:lnTo>
                  <a:lnTo>
                    <a:pt x="186" y="142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37"/>
                  </a:lnTo>
                  <a:lnTo>
                    <a:pt x="177" y="137"/>
                  </a:lnTo>
                  <a:lnTo>
                    <a:pt x="177" y="135"/>
                  </a:lnTo>
                  <a:lnTo>
                    <a:pt x="175" y="135"/>
                  </a:lnTo>
                  <a:lnTo>
                    <a:pt x="175" y="132"/>
                  </a:lnTo>
                  <a:lnTo>
                    <a:pt x="175" y="135"/>
                  </a:lnTo>
                  <a:lnTo>
                    <a:pt x="172" y="135"/>
                  </a:lnTo>
                  <a:lnTo>
                    <a:pt x="170" y="135"/>
                  </a:lnTo>
                  <a:lnTo>
                    <a:pt x="166" y="137"/>
                  </a:lnTo>
                  <a:lnTo>
                    <a:pt x="166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5" y="146"/>
                  </a:lnTo>
                  <a:lnTo>
                    <a:pt x="161" y="146"/>
                  </a:lnTo>
                  <a:lnTo>
                    <a:pt x="161" y="147"/>
                  </a:lnTo>
                  <a:lnTo>
                    <a:pt x="159" y="147"/>
                  </a:lnTo>
                  <a:lnTo>
                    <a:pt x="156" y="147"/>
                  </a:lnTo>
                  <a:lnTo>
                    <a:pt x="156" y="146"/>
                  </a:lnTo>
                  <a:lnTo>
                    <a:pt x="154" y="146"/>
                  </a:lnTo>
                  <a:lnTo>
                    <a:pt x="151" y="146"/>
                  </a:lnTo>
                  <a:lnTo>
                    <a:pt x="151" y="147"/>
                  </a:lnTo>
                  <a:lnTo>
                    <a:pt x="149" y="147"/>
                  </a:lnTo>
                  <a:lnTo>
                    <a:pt x="145" y="147"/>
                  </a:lnTo>
                  <a:lnTo>
                    <a:pt x="145" y="151"/>
                  </a:lnTo>
                  <a:lnTo>
                    <a:pt x="144" y="151"/>
                  </a:lnTo>
                  <a:lnTo>
                    <a:pt x="144" y="147"/>
                  </a:lnTo>
                  <a:lnTo>
                    <a:pt x="144" y="146"/>
                  </a:lnTo>
                  <a:lnTo>
                    <a:pt x="144" y="147"/>
                  </a:lnTo>
                  <a:lnTo>
                    <a:pt x="140" y="147"/>
                  </a:lnTo>
                  <a:lnTo>
                    <a:pt x="140" y="146"/>
                  </a:lnTo>
                  <a:lnTo>
                    <a:pt x="138" y="146"/>
                  </a:lnTo>
                  <a:lnTo>
                    <a:pt x="135" y="146"/>
                  </a:lnTo>
                  <a:lnTo>
                    <a:pt x="135" y="147"/>
                  </a:lnTo>
                  <a:lnTo>
                    <a:pt x="133" y="147"/>
                  </a:lnTo>
                  <a:lnTo>
                    <a:pt x="133" y="151"/>
                  </a:lnTo>
                  <a:lnTo>
                    <a:pt x="130" y="151"/>
                  </a:lnTo>
                  <a:lnTo>
                    <a:pt x="128" y="151"/>
                  </a:lnTo>
                  <a:lnTo>
                    <a:pt x="128" y="153"/>
                  </a:lnTo>
                  <a:lnTo>
                    <a:pt x="128" y="156"/>
                  </a:lnTo>
                  <a:lnTo>
                    <a:pt x="128" y="158"/>
                  </a:lnTo>
                  <a:lnTo>
                    <a:pt x="128" y="161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3" y="168"/>
                  </a:lnTo>
                  <a:lnTo>
                    <a:pt x="123" y="167"/>
                  </a:lnTo>
                  <a:lnTo>
                    <a:pt x="119" y="167"/>
                  </a:lnTo>
                  <a:lnTo>
                    <a:pt x="119" y="168"/>
                  </a:lnTo>
                  <a:lnTo>
                    <a:pt x="119" y="172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7" y="177"/>
                  </a:lnTo>
                  <a:lnTo>
                    <a:pt x="114" y="177"/>
                  </a:lnTo>
                  <a:lnTo>
                    <a:pt x="114" y="181"/>
                  </a:lnTo>
                  <a:lnTo>
                    <a:pt x="112" y="181"/>
                  </a:lnTo>
                  <a:lnTo>
                    <a:pt x="109" y="181"/>
                  </a:lnTo>
                  <a:close/>
                  <a:moveTo>
                    <a:pt x="284" y="100"/>
                  </a:moveTo>
                  <a:lnTo>
                    <a:pt x="280" y="100"/>
                  </a:lnTo>
                  <a:lnTo>
                    <a:pt x="280" y="103"/>
                  </a:lnTo>
                  <a:lnTo>
                    <a:pt x="279" y="103"/>
                  </a:lnTo>
                  <a:lnTo>
                    <a:pt x="275" y="103"/>
                  </a:lnTo>
                  <a:lnTo>
                    <a:pt x="275" y="105"/>
                  </a:lnTo>
                  <a:lnTo>
                    <a:pt x="273" y="105"/>
                  </a:lnTo>
                  <a:lnTo>
                    <a:pt x="270" y="105"/>
                  </a:lnTo>
                  <a:lnTo>
                    <a:pt x="270" y="109"/>
                  </a:lnTo>
                  <a:lnTo>
                    <a:pt x="268" y="109"/>
                  </a:lnTo>
                  <a:lnTo>
                    <a:pt x="265" y="111"/>
                  </a:lnTo>
                  <a:lnTo>
                    <a:pt x="263" y="111"/>
                  </a:lnTo>
                  <a:lnTo>
                    <a:pt x="263" y="114"/>
                  </a:lnTo>
                  <a:lnTo>
                    <a:pt x="259" y="114"/>
                  </a:lnTo>
                  <a:lnTo>
                    <a:pt x="257" y="116"/>
                  </a:lnTo>
                  <a:lnTo>
                    <a:pt x="254" y="116"/>
                  </a:lnTo>
                  <a:lnTo>
                    <a:pt x="254" y="119"/>
                  </a:lnTo>
                  <a:lnTo>
                    <a:pt x="252" y="119"/>
                  </a:lnTo>
                  <a:lnTo>
                    <a:pt x="252" y="121"/>
                  </a:lnTo>
                  <a:lnTo>
                    <a:pt x="249" y="121"/>
                  </a:lnTo>
                  <a:lnTo>
                    <a:pt x="249" y="125"/>
                  </a:lnTo>
                  <a:lnTo>
                    <a:pt x="247" y="125"/>
                  </a:lnTo>
                  <a:lnTo>
                    <a:pt x="243" y="126"/>
                  </a:lnTo>
                  <a:lnTo>
                    <a:pt x="242" y="130"/>
                  </a:lnTo>
                  <a:lnTo>
                    <a:pt x="238" y="130"/>
                  </a:lnTo>
                  <a:lnTo>
                    <a:pt x="238" y="132"/>
                  </a:lnTo>
                  <a:lnTo>
                    <a:pt x="235" y="132"/>
                  </a:lnTo>
                  <a:lnTo>
                    <a:pt x="235" y="135"/>
                  </a:lnTo>
                  <a:lnTo>
                    <a:pt x="233" y="137"/>
                  </a:lnTo>
                  <a:lnTo>
                    <a:pt x="233" y="140"/>
                  </a:lnTo>
                  <a:lnTo>
                    <a:pt x="229" y="140"/>
                  </a:lnTo>
                  <a:lnTo>
                    <a:pt x="229" y="137"/>
                  </a:lnTo>
                  <a:lnTo>
                    <a:pt x="228" y="137"/>
                  </a:lnTo>
                  <a:lnTo>
                    <a:pt x="229" y="137"/>
                  </a:lnTo>
                  <a:lnTo>
                    <a:pt x="229" y="135"/>
                  </a:lnTo>
                  <a:lnTo>
                    <a:pt x="229" y="132"/>
                  </a:lnTo>
                  <a:lnTo>
                    <a:pt x="233" y="132"/>
                  </a:lnTo>
                  <a:lnTo>
                    <a:pt x="235" y="132"/>
                  </a:lnTo>
                  <a:lnTo>
                    <a:pt x="235" y="130"/>
                  </a:lnTo>
                  <a:lnTo>
                    <a:pt x="235" y="126"/>
                  </a:lnTo>
                  <a:lnTo>
                    <a:pt x="238" y="126"/>
                  </a:lnTo>
                  <a:lnTo>
                    <a:pt x="238" y="125"/>
                  </a:lnTo>
                  <a:lnTo>
                    <a:pt x="242" y="126"/>
                  </a:lnTo>
                  <a:lnTo>
                    <a:pt x="242" y="125"/>
                  </a:lnTo>
                  <a:lnTo>
                    <a:pt x="242" y="121"/>
                  </a:lnTo>
                  <a:lnTo>
                    <a:pt x="243" y="121"/>
                  </a:lnTo>
                  <a:lnTo>
                    <a:pt x="247" y="121"/>
                  </a:lnTo>
                  <a:lnTo>
                    <a:pt x="247" y="119"/>
                  </a:lnTo>
                  <a:lnTo>
                    <a:pt x="249" y="119"/>
                  </a:lnTo>
                  <a:lnTo>
                    <a:pt x="249" y="116"/>
                  </a:lnTo>
                  <a:lnTo>
                    <a:pt x="252" y="116"/>
                  </a:lnTo>
                  <a:lnTo>
                    <a:pt x="254" y="116"/>
                  </a:lnTo>
                  <a:lnTo>
                    <a:pt x="254" y="114"/>
                  </a:lnTo>
                  <a:lnTo>
                    <a:pt x="257" y="114"/>
                  </a:lnTo>
                  <a:lnTo>
                    <a:pt x="257" y="111"/>
                  </a:lnTo>
                  <a:lnTo>
                    <a:pt x="259" y="111"/>
                  </a:lnTo>
                  <a:lnTo>
                    <a:pt x="259" y="109"/>
                  </a:lnTo>
                  <a:lnTo>
                    <a:pt x="263" y="109"/>
                  </a:lnTo>
                  <a:lnTo>
                    <a:pt x="265" y="109"/>
                  </a:lnTo>
                  <a:lnTo>
                    <a:pt x="265" y="105"/>
                  </a:lnTo>
                  <a:lnTo>
                    <a:pt x="268" y="105"/>
                  </a:lnTo>
                  <a:lnTo>
                    <a:pt x="270" y="105"/>
                  </a:lnTo>
                  <a:lnTo>
                    <a:pt x="270" y="103"/>
                  </a:lnTo>
                  <a:lnTo>
                    <a:pt x="273" y="103"/>
                  </a:lnTo>
                  <a:lnTo>
                    <a:pt x="275" y="103"/>
                  </a:lnTo>
                  <a:lnTo>
                    <a:pt x="279" y="103"/>
                  </a:lnTo>
                  <a:lnTo>
                    <a:pt x="280" y="103"/>
                  </a:lnTo>
                  <a:lnTo>
                    <a:pt x="280" y="100"/>
                  </a:lnTo>
                  <a:lnTo>
                    <a:pt x="284" y="100"/>
                  </a:lnTo>
                  <a:lnTo>
                    <a:pt x="284" y="98"/>
                  </a:lnTo>
                  <a:lnTo>
                    <a:pt x="284" y="100"/>
                  </a:lnTo>
                  <a:close/>
                  <a:moveTo>
                    <a:pt x="228" y="151"/>
                  </a:moveTo>
                  <a:lnTo>
                    <a:pt x="228" y="153"/>
                  </a:lnTo>
                  <a:lnTo>
                    <a:pt x="229" y="153"/>
                  </a:lnTo>
                  <a:lnTo>
                    <a:pt x="228" y="153"/>
                  </a:lnTo>
                  <a:lnTo>
                    <a:pt x="224" y="153"/>
                  </a:lnTo>
                  <a:lnTo>
                    <a:pt x="224" y="156"/>
                  </a:lnTo>
                  <a:lnTo>
                    <a:pt x="222" y="156"/>
                  </a:lnTo>
                  <a:lnTo>
                    <a:pt x="222" y="158"/>
                  </a:lnTo>
                  <a:lnTo>
                    <a:pt x="219" y="158"/>
                  </a:lnTo>
                  <a:lnTo>
                    <a:pt x="219" y="161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4" y="163"/>
                  </a:lnTo>
                  <a:lnTo>
                    <a:pt x="214" y="167"/>
                  </a:lnTo>
                  <a:lnTo>
                    <a:pt x="212" y="167"/>
                  </a:lnTo>
                  <a:lnTo>
                    <a:pt x="212" y="168"/>
                  </a:lnTo>
                  <a:lnTo>
                    <a:pt x="208" y="168"/>
                  </a:lnTo>
                  <a:lnTo>
                    <a:pt x="208" y="167"/>
                  </a:lnTo>
                  <a:lnTo>
                    <a:pt x="212" y="167"/>
                  </a:lnTo>
                  <a:lnTo>
                    <a:pt x="212" y="163"/>
                  </a:lnTo>
                  <a:lnTo>
                    <a:pt x="214" y="163"/>
                  </a:lnTo>
                  <a:lnTo>
                    <a:pt x="214" y="161"/>
                  </a:lnTo>
                  <a:lnTo>
                    <a:pt x="217" y="161"/>
                  </a:lnTo>
                  <a:lnTo>
                    <a:pt x="219" y="158"/>
                  </a:lnTo>
                  <a:lnTo>
                    <a:pt x="219" y="156"/>
                  </a:lnTo>
                  <a:lnTo>
                    <a:pt x="219" y="153"/>
                  </a:lnTo>
                  <a:lnTo>
                    <a:pt x="217" y="156"/>
                  </a:lnTo>
                  <a:lnTo>
                    <a:pt x="217" y="153"/>
                  </a:lnTo>
                  <a:lnTo>
                    <a:pt x="217" y="151"/>
                  </a:lnTo>
                  <a:lnTo>
                    <a:pt x="217" y="147"/>
                  </a:lnTo>
                  <a:lnTo>
                    <a:pt x="217" y="146"/>
                  </a:lnTo>
                  <a:lnTo>
                    <a:pt x="219" y="146"/>
                  </a:lnTo>
                  <a:lnTo>
                    <a:pt x="222" y="146"/>
                  </a:lnTo>
                  <a:lnTo>
                    <a:pt x="224" y="146"/>
                  </a:lnTo>
                  <a:lnTo>
                    <a:pt x="224" y="142"/>
                  </a:lnTo>
                  <a:lnTo>
                    <a:pt x="224" y="146"/>
                  </a:lnTo>
                  <a:lnTo>
                    <a:pt x="224" y="142"/>
                  </a:lnTo>
                  <a:lnTo>
                    <a:pt x="228" y="142"/>
                  </a:lnTo>
                  <a:lnTo>
                    <a:pt x="229" y="142"/>
                  </a:lnTo>
                  <a:lnTo>
                    <a:pt x="229" y="146"/>
                  </a:lnTo>
                  <a:lnTo>
                    <a:pt x="229" y="147"/>
                  </a:lnTo>
                  <a:lnTo>
                    <a:pt x="229" y="151"/>
                  </a:lnTo>
                  <a:lnTo>
                    <a:pt x="228" y="151"/>
                  </a:lnTo>
                  <a:close/>
                  <a:moveTo>
                    <a:pt x="228" y="140"/>
                  </a:moveTo>
                  <a:lnTo>
                    <a:pt x="224" y="140"/>
                  </a:lnTo>
                  <a:lnTo>
                    <a:pt x="224" y="142"/>
                  </a:lnTo>
                  <a:lnTo>
                    <a:pt x="222" y="142"/>
                  </a:lnTo>
                  <a:lnTo>
                    <a:pt x="219" y="142"/>
                  </a:lnTo>
                  <a:lnTo>
                    <a:pt x="219" y="140"/>
                  </a:lnTo>
                  <a:lnTo>
                    <a:pt x="217" y="140"/>
                  </a:lnTo>
                  <a:lnTo>
                    <a:pt x="219" y="140"/>
                  </a:lnTo>
                  <a:lnTo>
                    <a:pt x="219" y="137"/>
                  </a:lnTo>
                  <a:lnTo>
                    <a:pt x="222" y="137"/>
                  </a:lnTo>
                  <a:lnTo>
                    <a:pt x="224" y="137"/>
                  </a:lnTo>
                  <a:lnTo>
                    <a:pt x="224" y="135"/>
                  </a:lnTo>
                  <a:lnTo>
                    <a:pt x="224" y="132"/>
                  </a:lnTo>
                  <a:lnTo>
                    <a:pt x="228" y="132"/>
                  </a:lnTo>
                  <a:lnTo>
                    <a:pt x="229" y="132"/>
                  </a:lnTo>
                  <a:lnTo>
                    <a:pt x="229" y="130"/>
                  </a:lnTo>
                  <a:lnTo>
                    <a:pt x="229" y="126"/>
                  </a:lnTo>
                  <a:lnTo>
                    <a:pt x="233" y="126"/>
                  </a:lnTo>
                  <a:lnTo>
                    <a:pt x="235" y="125"/>
                  </a:lnTo>
                  <a:lnTo>
                    <a:pt x="238" y="125"/>
                  </a:lnTo>
                  <a:lnTo>
                    <a:pt x="242" y="125"/>
                  </a:lnTo>
                  <a:lnTo>
                    <a:pt x="238" y="125"/>
                  </a:lnTo>
                  <a:lnTo>
                    <a:pt x="238" y="126"/>
                  </a:lnTo>
                  <a:lnTo>
                    <a:pt x="235" y="126"/>
                  </a:lnTo>
                  <a:lnTo>
                    <a:pt x="235" y="130"/>
                  </a:lnTo>
                  <a:lnTo>
                    <a:pt x="233" y="130"/>
                  </a:lnTo>
                  <a:lnTo>
                    <a:pt x="233" y="132"/>
                  </a:lnTo>
                  <a:lnTo>
                    <a:pt x="233" y="130"/>
                  </a:lnTo>
                  <a:lnTo>
                    <a:pt x="229" y="130"/>
                  </a:lnTo>
                  <a:lnTo>
                    <a:pt x="229" y="132"/>
                  </a:lnTo>
                  <a:lnTo>
                    <a:pt x="229" y="135"/>
                  </a:lnTo>
                  <a:lnTo>
                    <a:pt x="228" y="135"/>
                  </a:lnTo>
                  <a:lnTo>
                    <a:pt x="228" y="137"/>
                  </a:lnTo>
                  <a:lnTo>
                    <a:pt x="228" y="14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7" name="Freeform 21"/>
            <p:cNvSpPr>
              <a:spLocks/>
            </p:cNvSpPr>
            <p:nvPr/>
          </p:nvSpPr>
          <p:spPr bwMode="auto">
            <a:xfrm>
              <a:off x="13335811" y="875421"/>
              <a:ext cx="746845" cy="795842"/>
            </a:xfrm>
            <a:custGeom>
              <a:avLst/>
              <a:gdLst>
                <a:gd name="T0" fmla="*/ 216 w 503"/>
                <a:gd name="T1" fmla="*/ 16 h 536"/>
                <a:gd name="T2" fmla="*/ 237 w 503"/>
                <a:gd name="T3" fmla="*/ 37 h 536"/>
                <a:gd name="T4" fmla="*/ 261 w 503"/>
                <a:gd name="T5" fmla="*/ 46 h 536"/>
                <a:gd name="T6" fmla="*/ 247 w 503"/>
                <a:gd name="T7" fmla="*/ 58 h 536"/>
                <a:gd name="T8" fmla="*/ 256 w 503"/>
                <a:gd name="T9" fmla="*/ 93 h 536"/>
                <a:gd name="T10" fmla="*/ 263 w 503"/>
                <a:gd name="T11" fmla="*/ 121 h 536"/>
                <a:gd name="T12" fmla="*/ 279 w 503"/>
                <a:gd name="T13" fmla="*/ 135 h 536"/>
                <a:gd name="T14" fmla="*/ 298 w 503"/>
                <a:gd name="T15" fmla="*/ 153 h 536"/>
                <a:gd name="T16" fmla="*/ 277 w 503"/>
                <a:gd name="T17" fmla="*/ 163 h 536"/>
                <a:gd name="T18" fmla="*/ 251 w 503"/>
                <a:gd name="T19" fmla="*/ 168 h 536"/>
                <a:gd name="T20" fmla="*/ 266 w 503"/>
                <a:gd name="T21" fmla="*/ 196 h 536"/>
                <a:gd name="T22" fmla="*/ 277 w 503"/>
                <a:gd name="T23" fmla="*/ 207 h 536"/>
                <a:gd name="T24" fmla="*/ 282 w 503"/>
                <a:gd name="T25" fmla="*/ 212 h 536"/>
                <a:gd name="T26" fmla="*/ 293 w 503"/>
                <a:gd name="T27" fmla="*/ 233 h 536"/>
                <a:gd name="T28" fmla="*/ 314 w 503"/>
                <a:gd name="T29" fmla="*/ 254 h 536"/>
                <a:gd name="T30" fmla="*/ 336 w 503"/>
                <a:gd name="T31" fmla="*/ 256 h 536"/>
                <a:gd name="T32" fmla="*/ 359 w 503"/>
                <a:gd name="T33" fmla="*/ 275 h 536"/>
                <a:gd name="T34" fmla="*/ 380 w 503"/>
                <a:gd name="T35" fmla="*/ 293 h 536"/>
                <a:gd name="T36" fmla="*/ 407 w 503"/>
                <a:gd name="T37" fmla="*/ 314 h 536"/>
                <a:gd name="T38" fmla="*/ 422 w 503"/>
                <a:gd name="T39" fmla="*/ 330 h 536"/>
                <a:gd name="T40" fmla="*/ 443 w 503"/>
                <a:gd name="T41" fmla="*/ 344 h 536"/>
                <a:gd name="T42" fmla="*/ 470 w 503"/>
                <a:gd name="T43" fmla="*/ 354 h 536"/>
                <a:gd name="T44" fmla="*/ 485 w 503"/>
                <a:gd name="T45" fmla="*/ 380 h 536"/>
                <a:gd name="T46" fmla="*/ 475 w 503"/>
                <a:gd name="T47" fmla="*/ 401 h 536"/>
                <a:gd name="T48" fmla="*/ 503 w 503"/>
                <a:gd name="T49" fmla="*/ 415 h 536"/>
                <a:gd name="T50" fmla="*/ 470 w 503"/>
                <a:gd name="T51" fmla="*/ 452 h 536"/>
                <a:gd name="T52" fmla="*/ 414 w 503"/>
                <a:gd name="T53" fmla="*/ 452 h 536"/>
                <a:gd name="T54" fmla="*/ 372 w 503"/>
                <a:gd name="T55" fmla="*/ 443 h 536"/>
                <a:gd name="T56" fmla="*/ 310 w 503"/>
                <a:gd name="T57" fmla="*/ 496 h 536"/>
                <a:gd name="T58" fmla="*/ 266 w 503"/>
                <a:gd name="T59" fmla="*/ 522 h 536"/>
                <a:gd name="T60" fmla="*/ 193 w 503"/>
                <a:gd name="T61" fmla="*/ 517 h 536"/>
                <a:gd name="T62" fmla="*/ 126 w 503"/>
                <a:gd name="T63" fmla="*/ 505 h 536"/>
                <a:gd name="T64" fmla="*/ 110 w 503"/>
                <a:gd name="T65" fmla="*/ 507 h 536"/>
                <a:gd name="T66" fmla="*/ 112 w 503"/>
                <a:gd name="T67" fmla="*/ 484 h 536"/>
                <a:gd name="T68" fmla="*/ 117 w 503"/>
                <a:gd name="T69" fmla="*/ 457 h 536"/>
                <a:gd name="T70" fmla="*/ 105 w 503"/>
                <a:gd name="T71" fmla="*/ 433 h 536"/>
                <a:gd name="T72" fmla="*/ 86 w 503"/>
                <a:gd name="T73" fmla="*/ 410 h 536"/>
                <a:gd name="T74" fmla="*/ 75 w 503"/>
                <a:gd name="T75" fmla="*/ 384 h 536"/>
                <a:gd name="T76" fmla="*/ 89 w 503"/>
                <a:gd name="T77" fmla="*/ 372 h 536"/>
                <a:gd name="T78" fmla="*/ 100 w 503"/>
                <a:gd name="T79" fmla="*/ 361 h 536"/>
                <a:gd name="T80" fmla="*/ 84 w 503"/>
                <a:gd name="T81" fmla="*/ 351 h 536"/>
                <a:gd name="T82" fmla="*/ 70 w 503"/>
                <a:gd name="T83" fmla="*/ 333 h 536"/>
                <a:gd name="T84" fmla="*/ 53 w 503"/>
                <a:gd name="T85" fmla="*/ 314 h 536"/>
                <a:gd name="T86" fmla="*/ 26 w 503"/>
                <a:gd name="T87" fmla="*/ 314 h 536"/>
                <a:gd name="T88" fmla="*/ 5 w 503"/>
                <a:gd name="T89" fmla="*/ 303 h 536"/>
                <a:gd name="T90" fmla="*/ 16 w 503"/>
                <a:gd name="T91" fmla="*/ 286 h 536"/>
                <a:gd name="T92" fmla="*/ 39 w 503"/>
                <a:gd name="T93" fmla="*/ 282 h 536"/>
                <a:gd name="T94" fmla="*/ 58 w 503"/>
                <a:gd name="T95" fmla="*/ 265 h 536"/>
                <a:gd name="T96" fmla="*/ 84 w 503"/>
                <a:gd name="T97" fmla="*/ 254 h 536"/>
                <a:gd name="T98" fmla="*/ 95 w 503"/>
                <a:gd name="T99" fmla="*/ 246 h 536"/>
                <a:gd name="T100" fmla="*/ 105 w 503"/>
                <a:gd name="T101" fmla="*/ 233 h 536"/>
                <a:gd name="T102" fmla="*/ 123 w 503"/>
                <a:gd name="T103" fmla="*/ 214 h 536"/>
                <a:gd name="T104" fmla="*/ 123 w 503"/>
                <a:gd name="T105" fmla="*/ 182 h 536"/>
                <a:gd name="T106" fmla="*/ 116 w 503"/>
                <a:gd name="T107" fmla="*/ 153 h 536"/>
                <a:gd name="T108" fmla="*/ 96 w 503"/>
                <a:gd name="T109" fmla="*/ 135 h 536"/>
                <a:gd name="T110" fmla="*/ 100 w 503"/>
                <a:gd name="T111" fmla="*/ 121 h 536"/>
                <a:gd name="T112" fmla="*/ 126 w 503"/>
                <a:gd name="T113" fmla="*/ 114 h 536"/>
                <a:gd name="T114" fmla="*/ 147 w 503"/>
                <a:gd name="T115" fmla="*/ 98 h 536"/>
                <a:gd name="T116" fmla="*/ 160 w 503"/>
                <a:gd name="T117" fmla="*/ 74 h 536"/>
                <a:gd name="T118" fmla="*/ 172 w 503"/>
                <a:gd name="T119" fmla="*/ 48 h 536"/>
                <a:gd name="T120" fmla="*/ 163 w 503"/>
                <a:gd name="T121" fmla="*/ 25 h 536"/>
                <a:gd name="T122" fmla="*/ 177 w 503"/>
                <a:gd name="T123" fmla="*/ 16 h 536"/>
                <a:gd name="T124" fmla="*/ 182 w 503"/>
                <a:gd name="T125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3" h="536">
                  <a:moveTo>
                    <a:pt x="184" y="2"/>
                  </a:moveTo>
                  <a:lnTo>
                    <a:pt x="188" y="2"/>
                  </a:lnTo>
                  <a:lnTo>
                    <a:pt x="188" y="6"/>
                  </a:lnTo>
                  <a:lnTo>
                    <a:pt x="188" y="9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93" y="11"/>
                  </a:lnTo>
                  <a:lnTo>
                    <a:pt x="195" y="11"/>
                  </a:lnTo>
                  <a:lnTo>
                    <a:pt x="198" y="11"/>
                  </a:lnTo>
                  <a:lnTo>
                    <a:pt x="198" y="14"/>
                  </a:lnTo>
                  <a:lnTo>
                    <a:pt x="200" y="14"/>
                  </a:lnTo>
                  <a:lnTo>
                    <a:pt x="203" y="14"/>
                  </a:lnTo>
                  <a:lnTo>
                    <a:pt x="205" y="14"/>
                  </a:lnTo>
                  <a:lnTo>
                    <a:pt x="209" y="14"/>
                  </a:lnTo>
                  <a:lnTo>
                    <a:pt x="209" y="16"/>
                  </a:lnTo>
                  <a:lnTo>
                    <a:pt x="210" y="16"/>
                  </a:lnTo>
                  <a:lnTo>
                    <a:pt x="214" y="16"/>
                  </a:lnTo>
                  <a:lnTo>
                    <a:pt x="216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21" y="20"/>
                  </a:lnTo>
                  <a:lnTo>
                    <a:pt x="224" y="20"/>
                  </a:lnTo>
                  <a:lnTo>
                    <a:pt x="224" y="16"/>
                  </a:lnTo>
                  <a:lnTo>
                    <a:pt x="226" y="16"/>
                  </a:lnTo>
                  <a:lnTo>
                    <a:pt x="226" y="20"/>
                  </a:lnTo>
                  <a:lnTo>
                    <a:pt x="226" y="21"/>
                  </a:lnTo>
                  <a:lnTo>
                    <a:pt x="230" y="21"/>
                  </a:lnTo>
                  <a:lnTo>
                    <a:pt x="230" y="25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1" y="30"/>
                  </a:lnTo>
                  <a:lnTo>
                    <a:pt x="235" y="30"/>
                  </a:lnTo>
                  <a:lnTo>
                    <a:pt x="235" y="32"/>
                  </a:lnTo>
                  <a:lnTo>
                    <a:pt x="237" y="32"/>
                  </a:lnTo>
                  <a:lnTo>
                    <a:pt x="237" y="35"/>
                  </a:lnTo>
                  <a:lnTo>
                    <a:pt x="237" y="37"/>
                  </a:lnTo>
                  <a:lnTo>
                    <a:pt x="237" y="41"/>
                  </a:lnTo>
                  <a:lnTo>
                    <a:pt x="235" y="41"/>
                  </a:lnTo>
                  <a:lnTo>
                    <a:pt x="235" y="42"/>
                  </a:lnTo>
                  <a:lnTo>
                    <a:pt x="237" y="42"/>
                  </a:lnTo>
                  <a:lnTo>
                    <a:pt x="237" y="41"/>
                  </a:lnTo>
                  <a:lnTo>
                    <a:pt x="240" y="41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2" y="41"/>
                  </a:lnTo>
                  <a:lnTo>
                    <a:pt x="256" y="41"/>
                  </a:lnTo>
                  <a:lnTo>
                    <a:pt x="256" y="42"/>
                  </a:lnTo>
                  <a:lnTo>
                    <a:pt x="258" y="42"/>
                  </a:lnTo>
                  <a:lnTo>
                    <a:pt x="261" y="42"/>
                  </a:lnTo>
                  <a:lnTo>
                    <a:pt x="261" y="46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3" y="51"/>
                  </a:lnTo>
                  <a:lnTo>
                    <a:pt x="263" y="48"/>
                  </a:lnTo>
                  <a:lnTo>
                    <a:pt x="261" y="48"/>
                  </a:lnTo>
                  <a:lnTo>
                    <a:pt x="261" y="51"/>
                  </a:lnTo>
                  <a:lnTo>
                    <a:pt x="258" y="51"/>
                  </a:lnTo>
                  <a:lnTo>
                    <a:pt x="258" y="53"/>
                  </a:lnTo>
                  <a:lnTo>
                    <a:pt x="258" y="51"/>
                  </a:lnTo>
                  <a:lnTo>
                    <a:pt x="256" y="51"/>
                  </a:lnTo>
                  <a:lnTo>
                    <a:pt x="256" y="53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3"/>
                  </a:lnTo>
                  <a:lnTo>
                    <a:pt x="251" y="53"/>
                  </a:lnTo>
                  <a:lnTo>
                    <a:pt x="247" y="53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7" y="62"/>
                  </a:lnTo>
                  <a:lnTo>
                    <a:pt x="245" y="62"/>
                  </a:lnTo>
                  <a:lnTo>
                    <a:pt x="245" y="63"/>
                  </a:lnTo>
                  <a:lnTo>
                    <a:pt x="247" y="63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7" y="72"/>
                  </a:lnTo>
                  <a:lnTo>
                    <a:pt x="251" y="72"/>
                  </a:lnTo>
                  <a:lnTo>
                    <a:pt x="252" y="72"/>
                  </a:lnTo>
                  <a:lnTo>
                    <a:pt x="252" y="74"/>
                  </a:lnTo>
                  <a:lnTo>
                    <a:pt x="252" y="77"/>
                  </a:lnTo>
                  <a:lnTo>
                    <a:pt x="252" y="79"/>
                  </a:lnTo>
                  <a:lnTo>
                    <a:pt x="256" y="83"/>
                  </a:lnTo>
                  <a:lnTo>
                    <a:pt x="256" y="84"/>
                  </a:lnTo>
                  <a:lnTo>
                    <a:pt x="252" y="84"/>
                  </a:lnTo>
                  <a:lnTo>
                    <a:pt x="252" y="88"/>
                  </a:lnTo>
                  <a:lnTo>
                    <a:pt x="256" y="90"/>
                  </a:lnTo>
                  <a:lnTo>
                    <a:pt x="256" y="93"/>
                  </a:lnTo>
                  <a:lnTo>
                    <a:pt x="258" y="93"/>
                  </a:lnTo>
                  <a:lnTo>
                    <a:pt x="258" y="95"/>
                  </a:lnTo>
                  <a:lnTo>
                    <a:pt x="256" y="95"/>
                  </a:lnTo>
                  <a:lnTo>
                    <a:pt x="256" y="98"/>
                  </a:lnTo>
                  <a:lnTo>
                    <a:pt x="258" y="98"/>
                  </a:lnTo>
                  <a:lnTo>
                    <a:pt x="258" y="100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9"/>
                  </a:lnTo>
                  <a:lnTo>
                    <a:pt x="256" y="109"/>
                  </a:lnTo>
                  <a:lnTo>
                    <a:pt x="256" y="111"/>
                  </a:lnTo>
                  <a:lnTo>
                    <a:pt x="258" y="111"/>
                  </a:lnTo>
                  <a:lnTo>
                    <a:pt x="258" y="114"/>
                  </a:lnTo>
                  <a:lnTo>
                    <a:pt x="261" y="114"/>
                  </a:lnTo>
                  <a:lnTo>
                    <a:pt x="261" y="116"/>
                  </a:lnTo>
                  <a:lnTo>
                    <a:pt x="263" y="116"/>
                  </a:lnTo>
                  <a:lnTo>
                    <a:pt x="263" y="119"/>
                  </a:lnTo>
                  <a:lnTo>
                    <a:pt x="263" y="121"/>
                  </a:lnTo>
                  <a:lnTo>
                    <a:pt x="266" y="121"/>
                  </a:lnTo>
                  <a:lnTo>
                    <a:pt x="266" y="119"/>
                  </a:lnTo>
                  <a:lnTo>
                    <a:pt x="268" y="119"/>
                  </a:lnTo>
                  <a:lnTo>
                    <a:pt x="268" y="121"/>
                  </a:lnTo>
                  <a:lnTo>
                    <a:pt x="272" y="121"/>
                  </a:lnTo>
                  <a:lnTo>
                    <a:pt x="272" y="125"/>
                  </a:lnTo>
                  <a:lnTo>
                    <a:pt x="268" y="125"/>
                  </a:lnTo>
                  <a:lnTo>
                    <a:pt x="272" y="125"/>
                  </a:lnTo>
                  <a:lnTo>
                    <a:pt x="272" y="126"/>
                  </a:lnTo>
                  <a:lnTo>
                    <a:pt x="273" y="126"/>
                  </a:lnTo>
                  <a:lnTo>
                    <a:pt x="277" y="126"/>
                  </a:lnTo>
                  <a:lnTo>
                    <a:pt x="277" y="130"/>
                  </a:lnTo>
                  <a:lnTo>
                    <a:pt x="279" y="130"/>
                  </a:lnTo>
                  <a:lnTo>
                    <a:pt x="277" y="130"/>
                  </a:lnTo>
                  <a:lnTo>
                    <a:pt x="279" y="132"/>
                  </a:lnTo>
                  <a:lnTo>
                    <a:pt x="279" y="135"/>
                  </a:lnTo>
                  <a:lnTo>
                    <a:pt x="282" y="135"/>
                  </a:lnTo>
                  <a:lnTo>
                    <a:pt x="279" y="135"/>
                  </a:lnTo>
                  <a:lnTo>
                    <a:pt x="279" y="137"/>
                  </a:lnTo>
                  <a:lnTo>
                    <a:pt x="282" y="137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7" y="140"/>
                  </a:lnTo>
                  <a:lnTo>
                    <a:pt x="287" y="142"/>
                  </a:lnTo>
                  <a:lnTo>
                    <a:pt x="289" y="142"/>
                  </a:lnTo>
                  <a:lnTo>
                    <a:pt x="293" y="142"/>
                  </a:lnTo>
                  <a:lnTo>
                    <a:pt x="293" y="140"/>
                  </a:lnTo>
                  <a:lnTo>
                    <a:pt x="293" y="142"/>
                  </a:lnTo>
                  <a:lnTo>
                    <a:pt x="294" y="142"/>
                  </a:lnTo>
                  <a:lnTo>
                    <a:pt x="298" y="142"/>
                  </a:lnTo>
                  <a:lnTo>
                    <a:pt x="298" y="146"/>
                  </a:lnTo>
                  <a:lnTo>
                    <a:pt x="298" y="147"/>
                  </a:lnTo>
                  <a:lnTo>
                    <a:pt x="298" y="151"/>
                  </a:lnTo>
                  <a:lnTo>
                    <a:pt x="298" y="153"/>
                  </a:lnTo>
                  <a:lnTo>
                    <a:pt x="294" y="153"/>
                  </a:lnTo>
                  <a:lnTo>
                    <a:pt x="298" y="153"/>
                  </a:lnTo>
                  <a:lnTo>
                    <a:pt x="298" y="156"/>
                  </a:lnTo>
                  <a:lnTo>
                    <a:pt x="294" y="156"/>
                  </a:lnTo>
                  <a:lnTo>
                    <a:pt x="294" y="158"/>
                  </a:lnTo>
                  <a:lnTo>
                    <a:pt x="293" y="158"/>
                  </a:lnTo>
                  <a:lnTo>
                    <a:pt x="293" y="161"/>
                  </a:lnTo>
                  <a:lnTo>
                    <a:pt x="289" y="161"/>
                  </a:lnTo>
                  <a:lnTo>
                    <a:pt x="289" y="158"/>
                  </a:lnTo>
                  <a:lnTo>
                    <a:pt x="289" y="161"/>
                  </a:lnTo>
                  <a:lnTo>
                    <a:pt x="289" y="158"/>
                  </a:lnTo>
                  <a:lnTo>
                    <a:pt x="287" y="158"/>
                  </a:lnTo>
                  <a:lnTo>
                    <a:pt x="284" y="158"/>
                  </a:lnTo>
                  <a:lnTo>
                    <a:pt x="284" y="161"/>
                  </a:lnTo>
                  <a:lnTo>
                    <a:pt x="282" y="161"/>
                  </a:lnTo>
                  <a:lnTo>
                    <a:pt x="282" y="158"/>
                  </a:lnTo>
                  <a:lnTo>
                    <a:pt x="282" y="161"/>
                  </a:lnTo>
                  <a:lnTo>
                    <a:pt x="279" y="161"/>
                  </a:lnTo>
                  <a:lnTo>
                    <a:pt x="277" y="161"/>
                  </a:lnTo>
                  <a:lnTo>
                    <a:pt x="277" y="163"/>
                  </a:lnTo>
                  <a:lnTo>
                    <a:pt x="273" y="163"/>
                  </a:lnTo>
                  <a:lnTo>
                    <a:pt x="273" y="167"/>
                  </a:lnTo>
                  <a:lnTo>
                    <a:pt x="272" y="167"/>
                  </a:lnTo>
                  <a:lnTo>
                    <a:pt x="272" y="168"/>
                  </a:lnTo>
                  <a:lnTo>
                    <a:pt x="268" y="168"/>
                  </a:lnTo>
                  <a:lnTo>
                    <a:pt x="266" y="168"/>
                  </a:lnTo>
                  <a:lnTo>
                    <a:pt x="266" y="172"/>
                  </a:lnTo>
                  <a:lnTo>
                    <a:pt x="263" y="172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61" y="167"/>
                  </a:lnTo>
                  <a:lnTo>
                    <a:pt x="258" y="167"/>
                  </a:lnTo>
                  <a:lnTo>
                    <a:pt x="256" y="167"/>
                  </a:lnTo>
                  <a:lnTo>
                    <a:pt x="256" y="168"/>
                  </a:lnTo>
                  <a:lnTo>
                    <a:pt x="256" y="167"/>
                  </a:lnTo>
                  <a:lnTo>
                    <a:pt x="252" y="167"/>
                  </a:lnTo>
                  <a:lnTo>
                    <a:pt x="252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47" y="172"/>
                  </a:lnTo>
                  <a:lnTo>
                    <a:pt x="247" y="174"/>
                  </a:lnTo>
                  <a:lnTo>
                    <a:pt x="251" y="174"/>
                  </a:lnTo>
                  <a:lnTo>
                    <a:pt x="251" y="177"/>
                  </a:lnTo>
                  <a:lnTo>
                    <a:pt x="251" y="179"/>
                  </a:lnTo>
                  <a:lnTo>
                    <a:pt x="252" y="179"/>
                  </a:lnTo>
                  <a:lnTo>
                    <a:pt x="252" y="182"/>
                  </a:lnTo>
                  <a:lnTo>
                    <a:pt x="256" y="182"/>
                  </a:lnTo>
                  <a:lnTo>
                    <a:pt x="256" y="184"/>
                  </a:lnTo>
                  <a:lnTo>
                    <a:pt x="258" y="184"/>
                  </a:lnTo>
                  <a:lnTo>
                    <a:pt x="258" y="188"/>
                  </a:lnTo>
                  <a:lnTo>
                    <a:pt x="258" y="189"/>
                  </a:lnTo>
                  <a:lnTo>
                    <a:pt x="258" y="193"/>
                  </a:lnTo>
                  <a:lnTo>
                    <a:pt x="261" y="193"/>
                  </a:lnTo>
                  <a:lnTo>
                    <a:pt x="263" y="193"/>
                  </a:lnTo>
                  <a:lnTo>
                    <a:pt x="266" y="193"/>
                  </a:lnTo>
                  <a:lnTo>
                    <a:pt x="266" y="196"/>
                  </a:lnTo>
                  <a:lnTo>
                    <a:pt x="268" y="196"/>
                  </a:lnTo>
                  <a:lnTo>
                    <a:pt x="272" y="196"/>
                  </a:lnTo>
                  <a:lnTo>
                    <a:pt x="273" y="196"/>
                  </a:lnTo>
                  <a:lnTo>
                    <a:pt x="273" y="193"/>
                  </a:lnTo>
                  <a:lnTo>
                    <a:pt x="277" y="193"/>
                  </a:lnTo>
                  <a:lnTo>
                    <a:pt x="277" y="196"/>
                  </a:lnTo>
                  <a:lnTo>
                    <a:pt x="279" y="196"/>
                  </a:lnTo>
                  <a:lnTo>
                    <a:pt x="282" y="196"/>
                  </a:lnTo>
                  <a:lnTo>
                    <a:pt x="282" y="198"/>
                  </a:lnTo>
                  <a:lnTo>
                    <a:pt x="282" y="202"/>
                  </a:lnTo>
                  <a:lnTo>
                    <a:pt x="279" y="202"/>
                  </a:lnTo>
                  <a:lnTo>
                    <a:pt x="279" y="198"/>
                  </a:lnTo>
                  <a:lnTo>
                    <a:pt x="277" y="198"/>
                  </a:lnTo>
                  <a:lnTo>
                    <a:pt x="277" y="202"/>
                  </a:lnTo>
                  <a:lnTo>
                    <a:pt x="279" y="202"/>
                  </a:lnTo>
                  <a:lnTo>
                    <a:pt x="279" y="203"/>
                  </a:lnTo>
                  <a:lnTo>
                    <a:pt x="277" y="203"/>
                  </a:lnTo>
                  <a:lnTo>
                    <a:pt x="277" y="207"/>
                  </a:lnTo>
                  <a:lnTo>
                    <a:pt x="277" y="203"/>
                  </a:lnTo>
                  <a:lnTo>
                    <a:pt x="277" y="207"/>
                  </a:lnTo>
                  <a:lnTo>
                    <a:pt x="273" y="207"/>
                  </a:lnTo>
                  <a:lnTo>
                    <a:pt x="273" y="203"/>
                  </a:lnTo>
                  <a:lnTo>
                    <a:pt x="272" y="203"/>
                  </a:lnTo>
                  <a:lnTo>
                    <a:pt x="272" y="207"/>
                  </a:lnTo>
                  <a:lnTo>
                    <a:pt x="268" y="207"/>
                  </a:lnTo>
                  <a:lnTo>
                    <a:pt x="268" y="209"/>
                  </a:lnTo>
                  <a:lnTo>
                    <a:pt x="272" y="209"/>
                  </a:lnTo>
                  <a:lnTo>
                    <a:pt x="272" y="212"/>
                  </a:lnTo>
                  <a:lnTo>
                    <a:pt x="272" y="214"/>
                  </a:lnTo>
                  <a:lnTo>
                    <a:pt x="273" y="214"/>
                  </a:lnTo>
                  <a:lnTo>
                    <a:pt x="277" y="214"/>
                  </a:lnTo>
                  <a:lnTo>
                    <a:pt x="277" y="212"/>
                  </a:lnTo>
                  <a:lnTo>
                    <a:pt x="277" y="214"/>
                  </a:lnTo>
                  <a:lnTo>
                    <a:pt x="279" y="214"/>
                  </a:lnTo>
                  <a:lnTo>
                    <a:pt x="279" y="212"/>
                  </a:lnTo>
                  <a:lnTo>
                    <a:pt x="282" y="212"/>
                  </a:lnTo>
                  <a:lnTo>
                    <a:pt x="282" y="214"/>
                  </a:lnTo>
                  <a:lnTo>
                    <a:pt x="284" y="214"/>
                  </a:lnTo>
                  <a:lnTo>
                    <a:pt x="284" y="218"/>
                  </a:lnTo>
                  <a:lnTo>
                    <a:pt x="287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93" y="219"/>
                  </a:lnTo>
                  <a:lnTo>
                    <a:pt x="289" y="219"/>
                  </a:lnTo>
                  <a:lnTo>
                    <a:pt x="293" y="219"/>
                  </a:lnTo>
                  <a:lnTo>
                    <a:pt x="293" y="223"/>
                  </a:lnTo>
                  <a:lnTo>
                    <a:pt x="293" y="225"/>
                  </a:lnTo>
                  <a:lnTo>
                    <a:pt x="293" y="228"/>
                  </a:lnTo>
                  <a:lnTo>
                    <a:pt x="294" y="228"/>
                  </a:lnTo>
                  <a:lnTo>
                    <a:pt x="293" y="228"/>
                  </a:lnTo>
                  <a:lnTo>
                    <a:pt x="294" y="228"/>
                  </a:lnTo>
                  <a:lnTo>
                    <a:pt x="294" y="230"/>
                  </a:lnTo>
                  <a:lnTo>
                    <a:pt x="293" y="230"/>
                  </a:lnTo>
                  <a:lnTo>
                    <a:pt x="293" y="233"/>
                  </a:lnTo>
                  <a:lnTo>
                    <a:pt x="294" y="233"/>
                  </a:lnTo>
                  <a:lnTo>
                    <a:pt x="294" y="235"/>
                  </a:lnTo>
                  <a:lnTo>
                    <a:pt x="298" y="235"/>
                  </a:lnTo>
                  <a:lnTo>
                    <a:pt x="298" y="239"/>
                  </a:lnTo>
                  <a:lnTo>
                    <a:pt x="298" y="240"/>
                  </a:lnTo>
                  <a:lnTo>
                    <a:pt x="300" y="240"/>
                  </a:lnTo>
                  <a:lnTo>
                    <a:pt x="300" y="244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3" y="249"/>
                  </a:lnTo>
                  <a:lnTo>
                    <a:pt x="303" y="251"/>
                  </a:lnTo>
                  <a:lnTo>
                    <a:pt x="305" y="251"/>
                  </a:lnTo>
                  <a:lnTo>
                    <a:pt x="305" y="254"/>
                  </a:lnTo>
                  <a:lnTo>
                    <a:pt x="305" y="251"/>
                  </a:lnTo>
                  <a:lnTo>
                    <a:pt x="308" y="251"/>
                  </a:lnTo>
                  <a:lnTo>
                    <a:pt x="310" y="251"/>
                  </a:lnTo>
                  <a:lnTo>
                    <a:pt x="314" y="251"/>
                  </a:lnTo>
                  <a:lnTo>
                    <a:pt x="314" y="254"/>
                  </a:lnTo>
                  <a:lnTo>
                    <a:pt x="314" y="251"/>
                  </a:lnTo>
                  <a:lnTo>
                    <a:pt x="314" y="254"/>
                  </a:lnTo>
                  <a:lnTo>
                    <a:pt x="315" y="254"/>
                  </a:lnTo>
                  <a:lnTo>
                    <a:pt x="319" y="254"/>
                  </a:lnTo>
                  <a:lnTo>
                    <a:pt x="321" y="254"/>
                  </a:lnTo>
                  <a:lnTo>
                    <a:pt x="321" y="251"/>
                  </a:lnTo>
                  <a:lnTo>
                    <a:pt x="321" y="249"/>
                  </a:lnTo>
                  <a:lnTo>
                    <a:pt x="324" y="249"/>
                  </a:lnTo>
                  <a:lnTo>
                    <a:pt x="324" y="251"/>
                  </a:lnTo>
                  <a:lnTo>
                    <a:pt x="326" y="251"/>
                  </a:lnTo>
                  <a:lnTo>
                    <a:pt x="329" y="251"/>
                  </a:lnTo>
                  <a:lnTo>
                    <a:pt x="329" y="254"/>
                  </a:lnTo>
                  <a:lnTo>
                    <a:pt x="329" y="256"/>
                  </a:lnTo>
                  <a:lnTo>
                    <a:pt x="331" y="256"/>
                  </a:lnTo>
                  <a:lnTo>
                    <a:pt x="335" y="256"/>
                  </a:lnTo>
                  <a:lnTo>
                    <a:pt x="335" y="260"/>
                  </a:lnTo>
                  <a:lnTo>
                    <a:pt x="335" y="256"/>
                  </a:lnTo>
                  <a:lnTo>
                    <a:pt x="336" y="256"/>
                  </a:lnTo>
                  <a:lnTo>
                    <a:pt x="336" y="260"/>
                  </a:lnTo>
                  <a:lnTo>
                    <a:pt x="340" y="260"/>
                  </a:lnTo>
                  <a:lnTo>
                    <a:pt x="342" y="261"/>
                  </a:lnTo>
                  <a:lnTo>
                    <a:pt x="342" y="265"/>
                  </a:lnTo>
                  <a:lnTo>
                    <a:pt x="345" y="265"/>
                  </a:lnTo>
                  <a:lnTo>
                    <a:pt x="345" y="267"/>
                  </a:lnTo>
                  <a:lnTo>
                    <a:pt x="345" y="265"/>
                  </a:lnTo>
                  <a:lnTo>
                    <a:pt x="347" y="265"/>
                  </a:lnTo>
                  <a:lnTo>
                    <a:pt x="347" y="267"/>
                  </a:lnTo>
                  <a:lnTo>
                    <a:pt x="347" y="265"/>
                  </a:lnTo>
                  <a:lnTo>
                    <a:pt x="351" y="265"/>
                  </a:lnTo>
                  <a:lnTo>
                    <a:pt x="351" y="267"/>
                  </a:lnTo>
                  <a:lnTo>
                    <a:pt x="354" y="267"/>
                  </a:lnTo>
                  <a:lnTo>
                    <a:pt x="354" y="270"/>
                  </a:lnTo>
                  <a:lnTo>
                    <a:pt x="356" y="270"/>
                  </a:lnTo>
                  <a:lnTo>
                    <a:pt x="356" y="272"/>
                  </a:lnTo>
                  <a:lnTo>
                    <a:pt x="359" y="272"/>
                  </a:lnTo>
                  <a:lnTo>
                    <a:pt x="359" y="275"/>
                  </a:lnTo>
                  <a:lnTo>
                    <a:pt x="359" y="272"/>
                  </a:lnTo>
                  <a:lnTo>
                    <a:pt x="361" y="272"/>
                  </a:lnTo>
                  <a:lnTo>
                    <a:pt x="361" y="275"/>
                  </a:lnTo>
                  <a:lnTo>
                    <a:pt x="359" y="275"/>
                  </a:lnTo>
                  <a:lnTo>
                    <a:pt x="361" y="275"/>
                  </a:lnTo>
                  <a:lnTo>
                    <a:pt x="361" y="277"/>
                  </a:lnTo>
                  <a:lnTo>
                    <a:pt x="365" y="281"/>
                  </a:lnTo>
                  <a:lnTo>
                    <a:pt x="365" y="282"/>
                  </a:lnTo>
                  <a:lnTo>
                    <a:pt x="366" y="282"/>
                  </a:lnTo>
                  <a:lnTo>
                    <a:pt x="366" y="286"/>
                  </a:lnTo>
                  <a:lnTo>
                    <a:pt x="370" y="286"/>
                  </a:lnTo>
                  <a:lnTo>
                    <a:pt x="372" y="286"/>
                  </a:lnTo>
                  <a:lnTo>
                    <a:pt x="375" y="286"/>
                  </a:lnTo>
                  <a:lnTo>
                    <a:pt x="375" y="288"/>
                  </a:lnTo>
                  <a:lnTo>
                    <a:pt x="377" y="288"/>
                  </a:lnTo>
                  <a:lnTo>
                    <a:pt x="380" y="288"/>
                  </a:lnTo>
                  <a:lnTo>
                    <a:pt x="380" y="291"/>
                  </a:lnTo>
                  <a:lnTo>
                    <a:pt x="380" y="293"/>
                  </a:lnTo>
                  <a:lnTo>
                    <a:pt x="382" y="296"/>
                  </a:lnTo>
                  <a:lnTo>
                    <a:pt x="382" y="298"/>
                  </a:lnTo>
                  <a:lnTo>
                    <a:pt x="382" y="302"/>
                  </a:lnTo>
                  <a:lnTo>
                    <a:pt x="386" y="302"/>
                  </a:lnTo>
                  <a:lnTo>
                    <a:pt x="386" y="303"/>
                  </a:lnTo>
                  <a:lnTo>
                    <a:pt x="387" y="303"/>
                  </a:lnTo>
                  <a:lnTo>
                    <a:pt x="387" y="307"/>
                  </a:lnTo>
                  <a:lnTo>
                    <a:pt x="387" y="309"/>
                  </a:lnTo>
                  <a:lnTo>
                    <a:pt x="391" y="309"/>
                  </a:lnTo>
                  <a:lnTo>
                    <a:pt x="391" y="312"/>
                  </a:lnTo>
                  <a:lnTo>
                    <a:pt x="387" y="312"/>
                  </a:lnTo>
                  <a:lnTo>
                    <a:pt x="391" y="312"/>
                  </a:lnTo>
                  <a:lnTo>
                    <a:pt x="393" y="312"/>
                  </a:lnTo>
                  <a:lnTo>
                    <a:pt x="396" y="312"/>
                  </a:lnTo>
                  <a:lnTo>
                    <a:pt x="398" y="312"/>
                  </a:lnTo>
                  <a:lnTo>
                    <a:pt x="401" y="312"/>
                  </a:lnTo>
                  <a:lnTo>
                    <a:pt x="403" y="312"/>
                  </a:lnTo>
                  <a:lnTo>
                    <a:pt x="407" y="314"/>
                  </a:lnTo>
                  <a:lnTo>
                    <a:pt x="407" y="317"/>
                  </a:lnTo>
                  <a:lnTo>
                    <a:pt x="408" y="317"/>
                  </a:lnTo>
                  <a:lnTo>
                    <a:pt x="408" y="319"/>
                  </a:lnTo>
                  <a:lnTo>
                    <a:pt x="412" y="319"/>
                  </a:lnTo>
                  <a:lnTo>
                    <a:pt x="412" y="323"/>
                  </a:lnTo>
                  <a:lnTo>
                    <a:pt x="414" y="323"/>
                  </a:lnTo>
                  <a:lnTo>
                    <a:pt x="414" y="319"/>
                  </a:lnTo>
                  <a:lnTo>
                    <a:pt x="417" y="319"/>
                  </a:lnTo>
                  <a:lnTo>
                    <a:pt x="417" y="323"/>
                  </a:lnTo>
                  <a:lnTo>
                    <a:pt x="419" y="323"/>
                  </a:lnTo>
                  <a:lnTo>
                    <a:pt x="419" y="319"/>
                  </a:lnTo>
                  <a:lnTo>
                    <a:pt x="422" y="319"/>
                  </a:lnTo>
                  <a:lnTo>
                    <a:pt x="424" y="319"/>
                  </a:lnTo>
                  <a:lnTo>
                    <a:pt x="424" y="323"/>
                  </a:lnTo>
                  <a:lnTo>
                    <a:pt x="424" y="324"/>
                  </a:lnTo>
                  <a:lnTo>
                    <a:pt x="422" y="324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8" y="330"/>
                  </a:lnTo>
                  <a:lnTo>
                    <a:pt x="428" y="333"/>
                  </a:lnTo>
                  <a:lnTo>
                    <a:pt x="429" y="333"/>
                  </a:lnTo>
                  <a:lnTo>
                    <a:pt x="429" y="330"/>
                  </a:lnTo>
                  <a:lnTo>
                    <a:pt x="433" y="330"/>
                  </a:lnTo>
                  <a:lnTo>
                    <a:pt x="433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38" y="335"/>
                  </a:lnTo>
                  <a:lnTo>
                    <a:pt x="440" y="335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3" y="338"/>
                  </a:lnTo>
                  <a:lnTo>
                    <a:pt x="443" y="340"/>
                  </a:lnTo>
                  <a:lnTo>
                    <a:pt x="445" y="340"/>
                  </a:lnTo>
                  <a:lnTo>
                    <a:pt x="445" y="344"/>
                  </a:lnTo>
                  <a:lnTo>
                    <a:pt x="443" y="344"/>
                  </a:lnTo>
                  <a:lnTo>
                    <a:pt x="445" y="344"/>
                  </a:lnTo>
                  <a:lnTo>
                    <a:pt x="449" y="344"/>
                  </a:lnTo>
                  <a:lnTo>
                    <a:pt x="449" y="345"/>
                  </a:lnTo>
                  <a:lnTo>
                    <a:pt x="450" y="345"/>
                  </a:lnTo>
                  <a:lnTo>
                    <a:pt x="454" y="345"/>
                  </a:lnTo>
                  <a:lnTo>
                    <a:pt x="456" y="345"/>
                  </a:lnTo>
                  <a:lnTo>
                    <a:pt x="456" y="344"/>
                  </a:lnTo>
                  <a:lnTo>
                    <a:pt x="459" y="344"/>
                  </a:lnTo>
                  <a:lnTo>
                    <a:pt x="461" y="344"/>
                  </a:lnTo>
                  <a:lnTo>
                    <a:pt x="461" y="340"/>
                  </a:lnTo>
                  <a:lnTo>
                    <a:pt x="464" y="340"/>
                  </a:lnTo>
                  <a:lnTo>
                    <a:pt x="466" y="340"/>
                  </a:lnTo>
                  <a:lnTo>
                    <a:pt x="466" y="344"/>
                  </a:lnTo>
                  <a:lnTo>
                    <a:pt x="466" y="345"/>
                  </a:lnTo>
                  <a:lnTo>
                    <a:pt x="466" y="349"/>
                  </a:lnTo>
                  <a:lnTo>
                    <a:pt x="470" y="349"/>
                  </a:lnTo>
                  <a:lnTo>
                    <a:pt x="470" y="351"/>
                  </a:lnTo>
                  <a:lnTo>
                    <a:pt x="470" y="354"/>
                  </a:lnTo>
                  <a:lnTo>
                    <a:pt x="470" y="356"/>
                  </a:lnTo>
                  <a:lnTo>
                    <a:pt x="471" y="356"/>
                  </a:lnTo>
                  <a:lnTo>
                    <a:pt x="475" y="356"/>
                  </a:lnTo>
                  <a:lnTo>
                    <a:pt x="475" y="359"/>
                  </a:lnTo>
                  <a:lnTo>
                    <a:pt x="475" y="361"/>
                  </a:lnTo>
                  <a:lnTo>
                    <a:pt x="475" y="365"/>
                  </a:lnTo>
                  <a:lnTo>
                    <a:pt x="477" y="365"/>
                  </a:lnTo>
                  <a:lnTo>
                    <a:pt x="477" y="366"/>
                  </a:lnTo>
                  <a:lnTo>
                    <a:pt x="477" y="370"/>
                  </a:lnTo>
                  <a:lnTo>
                    <a:pt x="480" y="370"/>
                  </a:lnTo>
                  <a:lnTo>
                    <a:pt x="482" y="370"/>
                  </a:lnTo>
                  <a:lnTo>
                    <a:pt x="482" y="372"/>
                  </a:lnTo>
                  <a:lnTo>
                    <a:pt x="482" y="375"/>
                  </a:lnTo>
                  <a:lnTo>
                    <a:pt x="485" y="375"/>
                  </a:lnTo>
                  <a:lnTo>
                    <a:pt x="485" y="379"/>
                  </a:lnTo>
                  <a:lnTo>
                    <a:pt x="482" y="379"/>
                  </a:lnTo>
                  <a:lnTo>
                    <a:pt x="485" y="379"/>
                  </a:lnTo>
                  <a:lnTo>
                    <a:pt x="485" y="380"/>
                  </a:lnTo>
                  <a:lnTo>
                    <a:pt x="482" y="380"/>
                  </a:lnTo>
                  <a:lnTo>
                    <a:pt x="482" y="384"/>
                  </a:lnTo>
                  <a:lnTo>
                    <a:pt x="480" y="384"/>
                  </a:lnTo>
                  <a:lnTo>
                    <a:pt x="477" y="384"/>
                  </a:lnTo>
                  <a:lnTo>
                    <a:pt x="477" y="386"/>
                  </a:lnTo>
                  <a:lnTo>
                    <a:pt x="477" y="389"/>
                  </a:lnTo>
                  <a:lnTo>
                    <a:pt x="480" y="389"/>
                  </a:lnTo>
                  <a:lnTo>
                    <a:pt x="480" y="391"/>
                  </a:lnTo>
                  <a:lnTo>
                    <a:pt x="480" y="394"/>
                  </a:lnTo>
                  <a:lnTo>
                    <a:pt x="477" y="394"/>
                  </a:lnTo>
                  <a:lnTo>
                    <a:pt x="475" y="394"/>
                  </a:lnTo>
                  <a:lnTo>
                    <a:pt x="475" y="396"/>
                  </a:lnTo>
                  <a:lnTo>
                    <a:pt x="471" y="396"/>
                  </a:lnTo>
                  <a:lnTo>
                    <a:pt x="471" y="400"/>
                  </a:lnTo>
                  <a:lnTo>
                    <a:pt x="475" y="400"/>
                  </a:lnTo>
                  <a:lnTo>
                    <a:pt x="471" y="400"/>
                  </a:lnTo>
                  <a:lnTo>
                    <a:pt x="475" y="400"/>
                  </a:lnTo>
                  <a:lnTo>
                    <a:pt x="475" y="401"/>
                  </a:lnTo>
                  <a:lnTo>
                    <a:pt x="477" y="401"/>
                  </a:lnTo>
                  <a:lnTo>
                    <a:pt x="477" y="405"/>
                  </a:lnTo>
                  <a:lnTo>
                    <a:pt x="475" y="405"/>
                  </a:lnTo>
                  <a:lnTo>
                    <a:pt x="475" y="407"/>
                  </a:lnTo>
                  <a:lnTo>
                    <a:pt x="475" y="410"/>
                  </a:lnTo>
                  <a:lnTo>
                    <a:pt x="477" y="410"/>
                  </a:lnTo>
                  <a:lnTo>
                    <a:pt x="477" y="412"/>
                  </a:lnTo>
                  <a:lnTo>
                    <a:pt x="480" y="412"/>
                  </a:lnTo>
                  <a:lnTo>
                    <a:pt x="482" y="412"/>
                  </a:lnTo>
                  <a:lnTo>
                    <a:pt x="485" y="412"/>
                  </a:lnTo>
                  <a:lnTo>
                    <a:pt x="487" y="412"/>
                  </a:lnTo>
                  <a:lnTo>
                    <a:pt x="491" y="412"/>
                  </a:lnTo>
                  <a:lnTo>
                    <a:pt x="492" y="412"/>
                  </a:lnTo>
                  <a:lnTo>
                    <a:pt x="496" y="412"/>
                  </a:lnTo>
                  <a:lnTo>
                    <a:pt x="498" y="412"/>
                  </a:lnTo>
                  <a:lnTo>
                    <a:pt x="498" y="415"/>
                  </a:lnTo>
                  <a:lnTo>
                    <a:pt x="501" y="415"/>
                  </a:lnTo>
                  <a:lnTo>
                    <a:pt x="503" y="415"/>
                  </a:lnTo>
                  <a:lnTo>
                    <a:pt x="503" y="417"/>
                  </a:lnTo>
                  <a:lnTo>
                    <a:pt x="503" y="421"/>
                  </a:lnTo>
                  <a:lnTo>
                    <a:pt x="503" y="422"/>
                  </a:lnTo>
                  <a:lnTo>
                    <a:pt x="503" y="426"/>
                  </a:lnTo>
                  <a:lnTo>
                    <a:pt x="501" y="428"/>
                  </a:lnTo>
                  <a:lnTo>
                    <a:pt x="498" y="433"/>
                  </a:lnTo>
                  <a:lnTo>
                    <a:pt x="496" y="436"/>
                  </a:lnTo>
                  <a:lnTo>
                    <a:pt x="496" y="438"/>
                  </a:lnTo>
                  <a:lnTo>
                    <a:pt x="492" y="438"/>
                  </a:lnTo>
                  <a:lnTo>
                    <a:pt x="491" y="442"/>
                  </a:lnTo>
                  <a:lnTo>
                    <a:pt x="491" y="443"/>
                  </a:lnTo>
                  <a:lnTo>
                    <a:pt x="485" y="447"/>
                  </a:lnTo>
                  <a:lnTo>
                    <a:pt x="482" y="449"/>
                  </a:lnTo>
                  <a:lnTo>
                    <a:pt x="477" y="449"/>
                  </a:lnTo>
                  <a:lnTo>
                    <a:pt x="477" y="452"/>
                  </a:lnTo>
                  <a:lnTo>
                    <a:pt x="475" y="452"/>
                  </a:lnTo>
                  <a:lnTo>
                    <a:pt x="471" y="452"/>
                  </a:lnTo>
                  <a:lnTo>
                    <a:pt x="470" y="452"/>
                  </a:lnTo>
                  <a:lnTo>
                    <a:pt x="466" y="454"/>
                  </a:lnTo>
                  <a:lnTo>
                    <a:pt x="466" y="452"/>
                  </a:lnTo>
                  <a:lnTo>
                    <a:pt x="464" y="452"/>
                  </a:lnTo>
                  <a:lnTo>
                    <a:pt x="461" y="452"/>
                  </a:lnTo>
                  <a:lnTo>
                    <a:pt x="456" y="449"/>
                  </a:lnTo>
                  <a:lnTo>
                    <a:pt x="450" y="449"/>
                  </a:lnTo>
                  <a:lnTo>
                    <a:pt x="449" y="447"/>
                  </a:lnTo>
                  <a:lnTo>
                    <a:pt x="445" y="447"/>
                  </a:lnTo>
                  <a:lnTo>
                    <a:pt x="443" y="447"/>
                  </a:lnTo>
                  <a:lnTo>
                    <a:pt x="440" y="443"/>
                  </a:lnTo>
                  <a:lnTo>
                    <a:pt x="435" y="443"/>
                  </a:lnTo>
                  <a:lnTo>
                    <a:pt x="433" y="443"/>
                  </a:lnTo>
                  <a:lnTo>
                    <a:pt x="433" y="447"/>
                  </a:lnTo>
                  <a:lnTo>
                    <a:pt x="429" y="449"/>
                  </a:lnTo>
                  <a:lnTo>
                    <a:pt x="424" y="454"/>
                  </a:lnTo>
                  <a:lnTo>
                    <a:pt x="422" y="454"/>
                  </a:lnTo>
                  <a:lnTo>
                    <a:pt x="417" y="454"/>
                  </a:lnTo>
                  <a:lnTo>
                    <a:pt x="414" y="452"/>
                  </a:lnTo>
                  <a:lnTo>
                    <a:pt x="412" y="449"/>
                  </a:lnTo>
                  <a:lnTo>
                    <a:pt x="407" y="442"/>
                  </a:lnTo>
                  <a:lnTo>
                    <a:pt x="407" y="438"/>
                  </a:lnTo>
                  <a:lnTo>
                    <a:pt x="401" y="433"/>
                  </a:lnTo>
                  <a:lnTo>
                    <a:pt x="396" y="431"/>
                  </a:lnTo>
                  <a:lnTo>
                    <a:pt x="396" y="428"/>
                  </a:lnTo>
                  <a:lnTo>
                    <a:pt x="393" y="428"/>
                  </a:lnTo>
                  <a:lnTo>
                    <a:pt x="391" y="428"/>
                  </a:lnTo>
                  <a:lnTo>
                    <a:pt x="387" y="426"/>
                  </a:lnTo>
                  <a:lnTo>
                    <a:pt x="386" y="428"/>
                  </a:lnTo>
                  <a:lnTo>
                    <a:pt x="382" y="428"/>
                  </a:lnTo>
                  <a:lnTo>
                    <a:pt x="380" y="428"/>
                  </a:lnTo>
                  <a:lnTo>
                    <a:pt x="377" y="431"/>
                  </a:lnTo>
                  <a:lnTo>
                    <a:pt x="377" y="433"/>
                  </a:lnTo>
                  <a:lnTo>
                    <a:pt x="375" y="433"/>
                  </a:lnTo>
                  <a:lnTo>
                    <a:pt x="375" y="436"/>
                  </a:lnTo>
                  <a:lnTo>
                    <a:pt x="375" y="442"/>
                  </a:lnTo>
                  <a:lnTo>
                    <a:pt x="372" y="443"/>
                  </a:lnTo>
                  <a:lnTo>
                    <a:pt x="372" y="447"/>
                  </a:lnTo>
                  <a:lnTo>
                    <a:pt x="370" y="452"/>
                  </a:lnTo>
                  <a:lnTo>
                    <a:pt x="366" y="454"/>
                  </a:lnTo>
                  <a:lnTo>
                    <a:pt x="365" y="457"/>
                  </a:lnTo>
                  <a:lnTo>
                    <a:pt x="361" y="459"/>
                  </a:lnTo>
                  <a:lnTo>
                    <a:pt x="359" y="463"/>
                  </a:lnTo>
                  <a:lnTo>
                    <a:pt x="356" y="465"/>
                  </a:lnTo>
                  <a:lnTo>
                    <a:pt x="354" y="465"/>
                  </a:lnTo>
                  <a:lnTo>
                    <a:pt x="351" y="468"/>
                  </a:lnTo>
                  <a:lnTo>
                    <a:pt x="342" y="473"/>
                  </a:lnTo>
                  <a:lnTo>
                    <a:pt x="331" y="475"/>
                  </a:lnTo>
                  <a:lnTo>
                    <a:pt x="329" y="475"/>
                  </a:lnTo>
                  <a:lnTo>
                    <a:pt x="324" y="475"/>
                  </a:lnTo>
                  <a:lnTo>
                    <a:pt x="319" y="479"/>
                  </a:lnTo>
                  <a:lnTo>
                    <a:pt x="319" y="480"/>
                  </a:lnTo>
                  <a:lnTo>
                    <a:pt x="315" y="486"/>
                  </a:lnTo>
                  <a:lnTo>
                    <a:pt x="310" y="494"/>
                  </a:lnTo>
                  <a:lnTo>
                    <a:pt x="310" y="496"/>
                  </a:lnTo>
                  <a:lnTo>
                    <a:pt x="308" y="501"/>
                  </a:lnTo>
                  <a:lnTo>
                    <a:pt x="308" y="505"/>
                  </a:lnTo>
                  <a:lnTo>
                    <a:pt x="308" y="507"/>
                  </a:lnTo>
                  <a:lnTo>
                    <a:pt x="308" y="512"/>
                  </a:lnTo>
                  <a:lnTo>
                    <a:pt x="305" y="515"/>
                  </a:lnTo>
                  <a:lnTo>
                    <a:pt x="303" y="517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4" y="517"/>
                  </a:lnTo>
                  <a:lnTo>
                    <a:pt x="287" y="515"/>
                  </a:lnTo>
                  <a:lnTo>
                    <a:pt x="284" y="515"/>
                  </a:lnTo>
                  <a:lnTo>
                    <a:pt x="282" y="512"/>
                  </a:lnTo>
                  <a:lnTo>
                    <a:pt x="277" y="512"/>
                  </a:lnTo>
                  <a:lnTo>
                    <a:pt x="273" y="512"/>
                  </a:lnTo>
                  <a:lnTo>
                    <a:pt x="272" y="512"/>
                  </a:lnTo>
                  <a:lnTo>
                    <a:pt x="266" y="517"/>
                  </a:lnTo>
                  <a:lnTo>
                    <a:pt x="266" y="521"/>
                  </a:lnTo>
                  <a:lnTo>
                    <a:pt x="266" y="522"/>
                  </a:lnTo>
                  <a:lnTo>
                    <a:pt x="263" y="528"/>
                  </a:lnTo>
                  <a:lnTo>
                    <a:pt x="263" y="531"/>
                  </a:lnTo>
                  <a:lnTo>
                    <a:pt x="261" y="533"/>
                  </a:lnTo>
                  <a:lnTo>
                    <a:pt x="258" y="533"/>
                  </a:lnTo>
                  <a:lnTo>
                    <a:pt x="256" y="536"/>
                  </a:lnTo>
                  <a:lnTo>
                    <a:pt x="252" y="536"/>
                  </a:lnTo>
                  <a:lnTo>
                    <a:pt x="251" y="536"/>
                  </a:lnTo>
                  <a:lnTo>
                    <a:pt x="247" y="536"/>
                  </a:lnTo>
                  <a:lnTo>
                    <a:pt x="240" y="533"/>
                  </a:lnTo>
                  <a:lnTo>
                    <a:pt x="235" y="533"/>
                  </a:lnTo>
                  <a:lnTo>
                    <a:pt x="231" y="531"/>
                  </a:lnTo>
                  <a:lnTo>
                    <a:pt x="226" y="526"/>
                  </a:lnTo>
                  <a:lnTo>
                    <a:pt x="221" y="522"/>
                  </a:lnTo>
                  <a:lnTo>
                    <a:pt x="214" y="521"/>
                  </a:lnTo>
                  <a:lnTo>
                    <a:pt x="210" y="521"/>
                  </a:lnTo>
                  <a:lnTo>
                    <a:pt x="205" y="521"/>
                  </a:lnTo>
                  <a:lnTo>
                    <a:pt x="198" y="517"/>
                  </a:lnTo>
                  <a:lnTo>
                    <a:pt x="193" y="517"/>
                  </a:lnTo>
                  <a:lnTo>
                    <a:pt x="188" y="517"/>
                  </a:lnTo>
                  <a:lnTo>
                    <a:pt x="184" y="517"/>
                  </a:lnTo>
                  <a:lnTo>
                    <a:pt x="182" y="515"/>
                  </a:lnTo>
                  <a:lnTo>
                    <a:pt x="177" y="515"/>
                  </a:lnTo>
                  <a:lnTo>
                    <a:pt x="172" y="515"/>
                  </a:lnTo>
                  <a:lnTo>
                    <a:pt x="168" y="515"/>
                  </a:lnTo>
                  <a:lnTo>
                    <a:pt x="165" y="512"/>
                  </a:lnTo>
                  <a:lnTo>
                    <a:pt x="163" y="512"/>
                  </a:lnTo>
                  <a:lnTo>
                    <a:pt x="160" y="512"/>
                  </a:lnTo>
                  <a:lnTo>
                    <a:pt x="158" y="510"/>
                  </a:lnTo>
                  <a:lnTo>
                    <a:pt x="154" y="507"/>
                  </a:lnTo>
                  <a:lnTo>
                    <a:pt x="149" y="507"/>
                  </a:lnTo>
                  <a:lnTo>
                    <a:pt x="144" y="505"/>
                  </a:lnTo>
                  <a:lnTo>
                    <a:pt x="142" y="501"/>
                  </a:lnTo>
                  <a:lnTo>
                    <a:pt x="139" y="501"/>
                  </a:lnTo>
                  <a:lnTo>
                    <a:pt x="133" y="505"/>
                  </a:lnTo>
                  <a:lnTo>
                    <a:pt x="128" y="505"/>
                  </a:lnTo>
                  <a:lnTo>
                    <a:pt x="126" y="505"/>
                  </a:lnTo>
                  <a:lnTo>
                    <a:pt x="123" y="505"/>
                  </a:lnTo>
                  <a:lnTo>
                    <a:pt x="121" y="507"/>
                  </a:lnTo>
                  <a:lnTo>
                    <a:pt x="117" y="507"/>
                  </a:lnTo>
                  <a:lnTo>
                    <a:pt x="116" y="510"/>
                  </a:lnTo>
                  <a:lnTo>
                    <a:pt x="116" y="512"/>
                  </a:lnTo>
                  <a:lnTo>
                    <a:pt x="112" y="512"/>
                  </a:lnTo>
                  <a:lnTo>
                    <a:pt x="110" y="515"/>
                  </a:lnTo>
                  <a:lnTo>
                    <a:pt x="110" y="512"/>
                  </a:lnTo>
                  <a:lnTo>
                    <a:pt x="107" y="512"/>
                  </a:lnTo>
                  <a:lnTo>
                    <a:pt x="110" y="512"/>
                  </a:lnTo>
                  <a:lnTo>
                    <a:pt x="110" y="510"/>
                  </a:lnTo>
                  <a:lnTo>
                    <a:pt x="112" y="510"/>
                  </a:lnTo>
                  <a:lnTo>
                    <a:pt x="112" y="507"/>
                  </a:lnTo>
                  <a:lnTo>
                    <a:pt x="116" y="507"/>
                  </a:lnTo>
                  <a:lnTo>
                    <a:pt x="116" y="505"/>
                  </a:lnTo>
                  <a:lnTo>
                    <a:pt x="112" y="505"/>
                  </a:lnTo>
                  <a:lnTo>
                    <a:pt x="110" y="505"/>
                  </a:lnTo>
                  <a:lnTo>
                    <a:pt x="110" y="507"/>
                  </a:lnTo>
                  <a:lnTo>
                    <a:pt x="107" y="507"/>
                  </a:lnTo>
                  <a:lnTo>
                    <a:pt x="107" y="505"/>
                  </a:lnTo>
                  <a:lnTo>
                    <a:pt x="105" y="505"/>
                  </a:lnTo>
                  <a:lnTo>
                    <a:pt x="107" y="505"/>
                  </a:lnTo>
                  <a:lnTo>
                    <a:pt x="107" y="501"/>
                  </a:lnTo>
                  <a:lnTo>
                    <a:pt x="107" y="500"/>
                  </a:lnTo>
                  <a:lnTo>
                    <a:pt x="110" y="500"/>
                  </a:lnTo>
                  <a:lnTo>
                    <a:pt x="112" y="500"/>
                  </a:lnTo>
                  <a:lnTo>
                    <a:pt x="112" y="496"/>
                  </a:lnTo>
                  <a:lnTo>
                    <a:pt x="116" y="496"/>
                  </a:lnTo>
                  <a:lnTo>
                    <a:pt x="116" y="494"/>
                  </a:lnTo>
                  <a:lnTo>
                    <a:pt x="116" y="491"/>
                  </a:lnTo>
                  <a:lnTo>
                    <a:pt x="112" y="491"/>
                  </a:lnTo>
                  <a:lnTo>
                    <a:pt x="116" y="491"/>
                  </a:lnTo>
                  <a:lnTo>
                    <a:pt x="116" y="489"/>
                  </a:lnTo>
                  <a:lnTo>
                    <a:pt x="116" y="486"/>
                  </a:lnTo>
                  <a:lnTo>
                    <a:pt x="112" y="486"/>
                  </a:lnTo>
                  <a:lnTo>
                    <a:pt x="112" y="484"/>
                  </a:lnTo>
                  <a:lnTo>
                    <a:pt x="112" y="480"/>
                  </a:lnTo>
                  <a:lnTo>
                    <a:pt x="112" y="479"/>
                  </a:lnTo>
                  <a:lnTo>
                    <a:pt x="116" y="479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0"/>
                  </a:lnTo>
                  <a:lnTo>
                    <a:pt x="112" y="470"/>
                  </a:lnTo>
                  <a:lnTo>
                    <a:pt x="112" y="468"/>
                  </a:lnTo>
                  <a:lnTo>
                    <a:pt x="116" y="468"/>
                  </a:lnTo>
                  <a:lnTo>
                    <a:pt x="116" y="465"/>
                  </a:lnTo>
                  <a:lnTo>
                    <a:pt x="116" y="463"/>
                  </a:lnTo>
                  <a:lnTo>
                    <a:pt x="117" y="463"/>
                  </a:lnTo>
                  <a:lnTo>
                    <a:pt x="117" y="465"/>
                  </a:lnTo>
                  <a:lnTo>
                    <a:pt x="121" y="465"/>
                  </a:lnTo>
                  <a:lnTo>
                    <a:pt x="121" y="463"/>
                  </a:lnTo>
                  <a:lnTo>
                    <a:pt x="121" y="459"/>
                  </a:lnTo>
                  <a:lnTo>
                    <a:pt x="117" y="459"/>
                  </a:lnTo>
                  <a:lnTo>
                    <a:pt x="117" y="457"/>
                  </a:lnTo>
                  <a:lnTo>
                    <a:pt x="117" y="454"/>
                  </a:lnTo>
                  <a:lnTo>
                    <a:pt x="116" y="454"/>
                  </a:lnTo>
                  <a:lnTo>
                    <a:pt x="116" y="452"/>
                  </a:lnTo>
                  <a:lnTo>
                    <a:pt x="116" y="454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2" y="449"/>
                  </a:lnTo>
                  <a:lnTo>
                    <a:pt x="112" y="447"/>
                  </a:lnTo>
                  <a:lnTo>
                    <a:pt x="112" y="449"/>
                  </a:lnTo>
                  <a:lnTo>
                    <a:pt x="110" y="449"/>
                  </a:lnTo>
                  <a:lnTo>
                    <a:pt x="110" y="447"/>
                  </a:lnTo>
                  <a:lnTo>
                    <a:pt x="107" y="447"/>
                  </a:lnTo>
                  <a:lnTo>
                    <a:pt x="107" y="443"/>
                  </a:lnTo>
                  <a:lnTo>
                    <a:pt x="107" y="442"/>
                  </a:lnTo>
                  <a:lnTo>
                    <a:pt x="107" y="438"/>
                  </a:lnTo>
                  <a:lnTo>
                    <a:pt x="107" y="436"/>
                  </a:lnTo>
                  <a:lnTo>
                    <a:pt x="105" y="436"/>
                  </a:lnTo>
                  <a:lnTo>
                    <a:pt x="105" y="433"/>
                  </a:lnTo>
                  <a:lnTo>
                    <a:pt x="105" y="431"/>
                  </a:lnTo>
                  <a:lnTo>
                    <a:pt x="105" y="428"/>
                  </a:lnTo>
                  <a:lnTo>
                    <a:pt x="107" y="428"/>
                  </a:lnTo>
                  <a:lnTo>
                    <a:pt x="105" y="426"/>
                  </a:lnTo>
                  <a:lnTo>
                    <a:pt x="105" y="422"/>
                  </a:lnTo>
                  <a:lnTo>
                    <a:pt x="102" y="422"/>
                  </a:lnTo>
                  <a:lnTo>
                    <a:pt x="100" y="422"/>
                  </a:lnTo>
                  <a:lnTo>
                    <a:pt x="100" y="421"/>
                  </a:lnTo>
                  <a:lnTo>
                    <a:pt x="100" y="417"/>
                  </a:lnTo>
                  <a:lnTo>
                    <a:pt x="100" y="415"/>
                  </a:lnTo>
                  <a:lnTo>
                    <a:pt x="96" y="415"/>
                  </a:lnTo>
                  <a:lnTo>
                    <a:pt x="95" y="415"/>
                  </a:lnTo>
                  <a:lnTo>
                    <a:pt x="91" y="415"/>
                  </a:lnTo>
                  <a:lnTo>
                    <a:pt x="91" y="412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9" y="407"/>
                  </a:lnTo>
                  <a:lnTo>
                    <a:pt x="86" y="410"/>
                  </a:lnTo>
                  <a:lnTo>
                    <a:pt x="84" y="410"/>
                  </a:lnTo>
                  <a:lnTo>
                    <a:pt x="86" y="410"/>
                  </a:lnTo>
                  <a:lnTo>
                    <a:pt x="86" y="407"/>
                  </a:lnTo>
                  <a:lnTo>
                    <a:pt x="84" y="407"/>
                  </a:lnTo>
                  <a:lnTo>
                    <a:pt x="84" y="405"/>
                  </a:lnTo>
                  <a:lnTo>
                    <a:pt x="84" y="401"/>
                  </a:lnTo>
                  <a:lnTo>
                    <a:pt x="84" y="400"/>
                  </a:lnTo>
                  <a:lnTo>
                    <a:pt x="84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1" y="391"/>
                  </a:lnTo>
                  <a:lnTo>
                    <a:pt x="81" y="389"/>
                  </a:lnTo>
                  <a:lnTo>
                    <a:pt x="79" y="389"/>
                  </a:lnTo>
                  <a:lnTo>
                    <a:pt x="79" y="391"/>
                  </a:lnTo>
                  <a:lnTo>
                    <a:pt x="75" y="391"/>
                  </a:lnTo>
                  <a:lnTo>
                    <a:pt x="75" y="389"/>
                  </a:lnTo>
                  <a:lnTo>
                    <a:pt x="75" y="386"/>
                  </a:lnTo>
                  <a:lnTo>
                    <a:pt x="75" y="384"/>
                  </a:lnTo>
                  <a:lnTo>
                    <a:pt x="74" y="384"/>
                  </a:lnTo>
                  <a:lnTo>
                    <a:pt x="74" y="380"/>
                  </a:lnTo>
                  <a:lnTo>
                    <a:pt x="70" y="380"/>
                  </a:lnTo>
                  <a:lnTo>
                    <a:pt x="70" y="379"/>
                  </a:lnTo>
                  <a:lnTo>
                    <a:pt x="74" y="379"/>
                  </a:lnTo>
                  <a:lnTo>
                    <a:pt x="75" y="379"/>
                  </a:lnTo>
                  <a:lnTo>
                    <a:pt x="75" y="375"/>
                  </a:lnTo>
                  <a:lnTo>
                    <a:pt x="79" y="375"/>
                  </a:lnTo>
                  <a:lnTo>
                    <a:pt x="79" y="379"/>
                  </a:lnTo>
                  <a:lnTo>
                    <a:pt x="79" y="375"/>
                  </a:lnTo>
                  <a:lnTo>
                    <a:pt x="81" y="379"/>
                  </a:lnTo>
                  <a:lnTo>
                    <a:pt x="84" y="379"/>
                  </a:lnTo>
                  <a:lnTo>
                    <a:pt x="86" y="379"/>
                  </a:lnTo>
                  <a:lnTo>
                    <a:pt x="86" y="375"/>
                  </a:lnTo>
                  <a:lnTo>
                    <a:pt x="84" y="375"/>
                  </a:lnTo>
                  <a:lnTo>
                    <a:pt x="84" y="372"/>
                  </a:lnTo>
                  <a:lnTo>
                    <a:pt x="86" y="372"/>
                  </a:lnTo>
                  <a:lnTo>
                    <a:pt x="89" y="372"/>
                  </a:lnTo>
                  <a:lnTo>
                    <a:pt x="91" y="372"/>
                  </a:lnTo>
                  <a:lnTo>
                    <a:pt x="91" y="375"/>
                  </a:lnTo>
                  <a:lnTo>
                    <a:pt x="95" y="375"/>
                  </a:lnTo>
                  <a:lnTo>
                    <a:pt x="95" y="372"/>
                  </a:lnTo>
                  <a:lnTo>
                    <a:pt x="95" y="370"/>
                  </a:lnTo>
                  <a:lnTo>
                    <a:pt x="96" y="370"/>
                  </a:lnTo>
                  <a:lnTo>
                    <a:pt x="96" y="372"/>
                  </a:lnTo>
                  <a:lnTo>
                    <a:pt x="100" y="372"/>
                  </a:lnTo>
                  <a:lnTo>
                    <a:pt x="100" y="370"/>
                  </a:lnTo>
                  <a:lnTo>
                    <a:pt x="100" y="366"/>
                  </a:lnTo>
                  <a:lnTo>
                    <a:pt x="102" y="366"/>
                  </a:lnTo>
                  <a:lnTo>
                    <a:pt x="102" y="365"/>
                  </a:lnTo>
                  <a:lnTo>
                    <a:pt x="105" y="365"/>
                  </a:lnTo>
                  <a:lnTo>
                    <a:pt x="105" y="361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2" y="361"/>
                  </a:lnTo>
                  <a:lnTo>
                    <a:pt x="100" y="361"/>
                  </a:lnTo>
                  <a:lnTo>
                    <a:pt x="100" y="365"/>
                  </a:lnTo>
                  <a:lnTo>
                    <a:pt x="96" y="365"/>
                  </a:lnTo>
                  <a:lnTo>
                    <a:pt x="95" y="365"/>
                  </a:lnTo>
                  <a:lnTo>
                    <a:pt x="95" y="366"/>
                  </a:lnTo>
                  <a:lnTo>
                    <a:pt x="91" y="366"/>
                  </a:lnTo>
                  <a:lnTo>
                    <a:pt x="91" y="365"/>
                  </a:lnTo>
                  <a:lnTo>
                    <a:pt x="89" y="365"/>
                  </a:lnTo>
                  <a:lnTo>
                    <a:pt x="89" y="361"/>
                  </a:lnTo>
                  <a:lnTo>
                    <a:pt x="86" y="361"/>
                  </a:lnTo>
                  <a:lnTo>
                    <a:pt x="86" y="359"/>
                  </a:lnTo>
                  <a:lnTo>
                    <a:pt x="89" y="359"/>
                  </a:lnTo>
                  <a:lnTo>
                    <a:pt x="86" y="359"/>
                  </a:lnTo>
                  <a:lnTo>
                    <a:pt x="89" y="359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6" y="354"/>
                  </a:lnTo>
                  <a:lnTo>
                    <a:pt x="84" y="354"/>
                  </a:lnTo>
                  <a:lnTo>
                    <a:pt x="84" y="351"/>
                  </a:lnTo>
                  <a:lnTo>
                    <a:pt x="81" y="351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9" y="351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4" y="349"/>
                  </a:lnTo>
                  <a:lnTo>
                    <a:pt x="75" y="349"/>
                  </a:lnTo>
                  <a:lnTo>
                    <a:pt x="75" y="345"/>
                  </a:lnTo>
                  <a:lnTo>
                    <a:pt x="75" y="344"/>
                  </a:lnTo>
                  <a:lnTo>
                    <a:pt x="75" y="340"/>
                  </a:lnTo>
                  <a:lnTo>
                    <a:pt x="74" y="340"/>
                  </a:lnTo>
                  <a:lnTo>
                    <a:pt x="74" y="338"/>
                  </a:lnTo>
                  <a:lnTo>
                    <a:pt x="70" y="338"/>
                  </a:lnTo>
                  <a:lnTo>
                    <a:pt x="70" y="335"/>
                  </a:lnTo>
                  <a:lnTo>
                    <a:pt x="68" y="335"/>
                  </a:lnTo>
                  <a:lnTo>
                    <a:pt x="68" y="333"/>
                  </a:lnTo>
                  <a:lnTo>
                    <a:pt x="70" y="333"/>
                  </a:lnTo>
                  <a:lnTo>
                    <a:pt x="70" y="330"/>
                  </a:lnTo>
                  <a:lnTo>
                    <a:pt x="68" y="330"/>
                  </a:lnTo>
                  <a:lnTo>
                    <a:pt x="68" y="328"/>
                  </a:lnTo>
                  <a:lnTo>
                    <a:pt x="70" y="328"/>
                  </a:lnTo>
                  <a:lnTo>
                    <a:pt x="70" y="324"/>
                  </a:lnTo>
                  <a:lnTo>
                    <a:pt x="68" y="324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5" y="319"/>
                  </a:lnTo>
                  <a:lnTo>
                    <a:pt x="65" y="317"/>
                  </a:lnTo>
                  <a:lnTo>
                    <a:pt x="63" y="317"/>
                  </a:lnTo>
                  <a:lnTo>
                    <a:pt x="60" y="317"/>
                  </a:lnTo>
                  <a:lnTo>
                    <a:pt x="58" y="317"/>
                  </a:lnTo>
                  <a:lnTo>
                    <a:pt x="58" y="314"/>
                  </a:lnTo>
                  <a:lnTo>
                    <a:pt x="54" y="314"/>
                  </a:lnTo>
                  <a:lnTo>
                    <a:pt x="54" y="312"/>
                  </a:lnTo>
                  <a:lnTo>
                    <a:pt x="54" y="314"/>
                  </a:lnTo>
                  <a:lnTo>
                    <a:pt x="53" y="314"/>
                  </a:lnTo>
                  <a:lnTo>
                    <a:pt x="53" y="312"/>
                  </a:lnTo>
                  <a:lnTo>
                    <a:pt x="49" y="312"/>
                  </a:lnTo>
                  <a:lnTo>
                    <a:pt x="49" y="314"/>
                  </a:lnTo>
                  <a:lnTo>
                    <a:pt x="47" y="314"/>
                  </a:lnTo>
                  <a:lnTo>
                    <a:pt x="44" y="314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37" y="317"/>
                  </a:lnTo>
                  <a:lnTo>
                    <a:pt x="37" y="314"/>
                  </a:lnTo>
                  <a:lnTo>
                    <a:pt x="39" y="314"/>
                  </a:lnTo>
                  <a:lnTo>
                    <a:pt x="37" y="314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8" y="314"/>
                  </a:lnTo>
                  <a:lnTo>
                    <a:pt x="26" y="314"/>
                  </a:lnTo>
                  <a:lnTo>
                    <a:pt x="23" y="314"/>
                  </a:lnTo>
                  <a:lnTo>
                    <a:pt x="21" y="314"/>
                  </a:lnTo>
                  <a:lnTo>
                    <a:pt x="18" y="314"/>
                  </a:lnTo>
                  <a:lnTo>
                    <a:pt x="16" y="314"/>
                  </a:lnTo>
                  <a:lnTo>
                    <a:pt x="12" y="314"/>
                  </a:lnTo>
                  <a:lnTo>
                    <a:pt x="12" y="312"/>
                  </a:lnTo>
                  <a:lnTo>
                    <a:pt x="11" y="312"/>
                  </a:lnTo>
                  <a:lnTo>
                    <a:pt x="11" y="309"/>
                  </a:lnTo>
                  <a:lnTo>
                    <a:pt x="7" y="309"/>
                  </a:lnTo>
                  <a:lnTo>
                    <a:pt x="7" y="307"/>
                  </a:lnTo>
                  <a:lnTo>
                    <a:pt x="7" y="309"/>
                  </a:lnTo>
                  <a:lnTo>
                    <a:pt x="5" y="309"/>
                  </a:lnTo>
                  <a:lnTo>
                    <a:pt x="2" y="309"/>
                  </a:lnTo>
                  <a:lnTo>
                    <a:pt x="0" y="309"/>
                  </a:lnTo>
                  <a:lnTo>
                    <a:pt x="0" y="307"/>
                  </a:lnTo>
                  <a:lnTo>
                    <a:pt x="2" y="307"/>
                  </a:lnTo>
                  <a:lnTo>
                    <a:pt x="2" y="303"/>
                  </a:lnTo>
                  <a:lnTo>
                    <a:pt x="5" y="303"/>
                  </a:lnTo>
                  <a:lnTo>
                    <a:pt x="5" y="302"/>
                  </a:lnTo>
                  <a:lnTo>
                    <a:pt x="7" y="302"/>
                  </a:lnTo>
                  <a:lnTo>
                    <a:pt x="7" y="303"/>
                  </a:lnTo>
                  <a:lnTo>
                    <a:pt x="11" y="303"/>
                  </a:lnTo>
                  <a:lnTo>
                    <a:pt x="11" y="302"/>
                  </a:lnTo>
                  <a:lnTo>
                    <a:pt x="12" y="302"/>
                  </a:lnTo>
                  <a:lnTo>
                    <a:pt x="12" y="298"/>
                  </a:lnTo>
                  <a:lnTo>
                    <a:pt x="16" y="298"/>
                  </a:lnTo>
                  <a:lnTo>
                    <a:pt x="16" y="296"/>
                  </a:lnTo>
                  <a:lnTo>
                    <a:pt x="12" y="296"/>
                  </a:lnTo>
                  <a:lnTo>
                    <a:pt x="12" y="293"/>
                  </a:lnTo>
                  <a:lnTo>
                    <a:pt x="12" y="291"/>
                  </a:lnTo>
                  <a:lnTo>
                    <a:pt x="11" y="291"/>
                  </a:lnTo>
                  <a:lnTo>
                    <a:pt x="12" y="288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8"/>
                  </a:lnTo>
                  <a:lnTo>
                    <a:pt x="16" y="286"/>
                  </a:lnTo>
                  <a:lnTo>
                    <a:pt x="16" y="282"/>
                  </a:lnTo>
                  <a:lnTo>
                    <a:pt x="16" y="286"/>
                  </a:lnTo>
                  <a:lnTo>
                    <a:pt x="18" y="286"/>
                  </a:lnTo>
                  <a:lnTo>
                    <a:pt x="18" y="282"/>
                  </a:lnTo>
                  <a:lnTo>
                    <a:pt x="21" y="282"/>
                  </a:lnTo>
                  <a:lnTo>
                    <a:pt x="23" y="282"/>
                  </a:lnTo>
                  <a:lnTo>
                    <a:pt x="23" y="281"/>
                  </a:lnTo>
                  <a:lnTo>
                    <a:pt x="26" y="281"/>
                  </a:lnTo>
                  <a:lnTo>
                    <a:pt x="26" y="282"/>
                  </a:lnTo>
                  <a:lnTo>
                    <a:pt x="28" y="282"/>
                  </a:lnTo>
                  <a:lnTo>
                    <a:pt x="28" y="286"/>
                  </a:lnTo>
                  <a:lnTo>
                    <a:pt x="32" y="286"/>
                  </a:lnTo>
                  <a:lnTo>
                    <a:pt x="33" y="286"/>
                  </a:lnTo>
                  <a:lnTo>
                    <a:pt x="37" y="286"/>
                  </a:lnTo>
                  <a:lnTo>
                    <a:pt x="39" y="286"/>
                  </a:lnTo>
                  <a:lnTo>
                    <a:pt x="37" y="286"/>
                  </a:lnTo>
                  <a:lnTo>
                    <a:pt x="39" y="286"/>
                  </a:lnTo>
                  <a:lnTo>
                    <a:pt x="39" y="282"/>
                  </a:lnTo>
                  <a:lnTo>
                    <a:pt x="39" y="281"/>
                  </a:lnTo>
                  <a:lnTo>
                    <a:pt x="42" y="281"/>
                  </a:lnTo>
                  <a:lnTo>
                    <a:pt x="42" y="277"/>
                  </a:lnTo>
                  <a:lnTo>
                    <a:pt x="42" y="275"/>
                  </a:lnTo>
                  <a:lnTo>
                    <a:pt x="44" y="275"/>
                  </a:lnTo>
                  <a:lnTo>
                    <a:pt x="42" y="275"/>
                  </a:lnTo>
                  <a:lnTo>
                    <a:pt x="42" y="272"/>
                  </a:lnTo>
                  <a:lnTo>
                    <a:pt x="44" y="272"/>
                  </a:lnTo>
                  <a:lnTo>
                    <a:pt x="47" y="272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53" y="270"/>
                  </a:lnTo>
                  <a:lnTo>
                    <a:pt x="53" y="267"/>
                  </a:lnTo>
                  <a:lnTo>
                    <a:pt x="53" y="265"/>
                  </a:lnTo>
                  <a:lnTo>
                    <a:pt x="54" y="265"/>
                  </a:lnTo>
                  <a:lnTo>
                    <a:pt x="54" y="267"/>
                  </a:lnTo>
                  <a:lnTo>
                    <a:pt x="54" y="265"/>
                  </a:lnTo>
                  <a:lnTo>
                    <a:pt x="58" y="265"/>
                  </a:lnTo>
                  <a:lnTo>
                    <a:pt x="60" y="265"/>
                  </a:lnTo>
                  <a:lnTo>
                    <a:pt x="60" y="261"/>
                  </a:lnTo>
                  <a:lnTo>
                    <a:pt x="58" y="261"/>
                  </a:lnTo>
                  <a:lnTo>
                    <a:pt x="58" y="260"/>
                  </a:lnTo>
                  <a:lnTo>
                    <a:pt x="60" y="260"/>
                  </a:lnTo>
                  <a:lnTo>
                    <a:pt x="63" y="260"/>
                  </a:lnTo>
                  <a:lnTo>
                    <a:pt x="65" y="260"/>
                  </a:lnTo>
                  <a:lnTo>
                    <a:pt x="68" y="260"/>
                  </a:lnTo>
                  <a:lnTo>
                    <a:pt x="68" y="256"/>
                  </a:lnTo>
                  <a:lnTo>
                    <a:pt x="68" y="254"/>
                  </a:lnTo>
                  <a:lnTo>
                    <a:pt x="70" y="254"/>
                  </a:lnTo>
                  <a:lnTo>
                    <a:pt x="70" y="251"/>
                  </a:lnTo>
                  <a:lnTo>
                    <a:pt x="74" y="251"/>
                  </a:lnTo>
                  <a:lnTo>
                    <a:pt x="75" y="251"/>
                  </a:lnTo>
                  <a:lnTo>
                    <a:pt x="79" y="251"/>
                  </a:lnTo>
                  <a:lnTo>
                    <a:pt x="81" y="251"/>
                  </a:lnTo>
                  <a:lnTo>
                    <a:pt x="81" y="254"/>
                  </a:lnTo>
                  <a:lnTo>
                    <a:pt x="84" y="254"/>
                  </a:lnTo>
                  <a:lnTo>
                    <a:pt x="84" y="251"/>
                  </a:lnTo>
                  <a:lnTo>
                    <a:pt x="84" y="254"/>
                  </a:lnTo>
                  <a:lnTo>
                    <a:pt x="86" y="254"/>
                  </a:lnTo>
                  <a:lnTo>
                    <a:pt x="86" y="256"/>
                  </a:lnTo>
                  <a:lnTo>
                    <a:pt x="89" y="256"/>
                  </a:lnTo>
                  <a:lnTo>
                    <a:pt x="89" y="260"/>
                  </a:lnTo>
                  <a:lnTo>
                    <a:pt x="91" y="260"/>
                  </a:lnTo>
                  <a:lnTo>
                    <a:pt x="91" y="256"/>
                  </a:lnTo>
                  <a:lnTo>
                    <a:pt x="95" y="256"/>
                  </a:lnTo>
                  <a:lnTo>
                    <a:pt x="91" y="256"/>
                  </a:lnTo>
                  <a:lnTo>
                    <a:pt x="91" y="254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6" y="256"/>
                  </a:lnTo>
                  <a:lnTo>
                    <a:pt x="96" y="254"/>
                  </a:lnTo>
                  <a:lnTo>
                    <a:pt x="96" y="251"/>
                  </a:lnTo>
                  <a:lnTo>
                    <a:pt x="96" y="249"/>
                  </a:lnTo>
                  <a:lnTo>
                    <a:pt x="95" y="246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100" y="244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100" y="240"/>
                  </a:lnTo>
                  <a:lnTo>
                    <a:pt x="102" y="240"/>
                  </a:lnTo>
                  <a:lnTo>
                    <a:pt x="102" y="239"/>
                  </a:lnTo>
                  <a:lnTo>
                    <a:pt x="100" y="239"/>
                  </a:lnTo>
                  <a:lnTo>
                    <a:pt x="100" y="235"/>
                  </a:lnTo>
                  <a:lnTo>
                    <a:pt x="102" y="235"/>
                  </a:lnTo>
                  <a:lnTo>
                    <a:pt x="102" y="239"/>
                  </a:lnTo>
                  <a:lnTo>
                    <a:pt x="105" y="239"/>
                  </a:lnTo>
                  <a:lnTo>
                    <a:pt x="105" y="235"/>
                  </a:lnTo>
                  <a:lnTo>
                    <a:pt x="102" y="235"/>
                  </a:lnTo>
                  <a:lnTo>
                    <a:pt x="102" y="233"/>
                  </a:lnTo>
                  <a:lnTo>
                    <a:pt x="105" y="233"/>
                  </a:lnTo>
                  <a:lnTo>
                    <a:pt x="105" y="230"/>
                  </a:lnTo>
                  <a:lnTo>
                    <a:pt x="102" y="230"/>
                  </a:lnTo>
                  <a:lnTo>
                    <a:pt x="102" y="228"/>
                  </a:lnTo>
                  <a:lnTo>
                    <a:pt x="105" y="228"/>
                  </a:lnTo>
                  <a:lnTo>
                    <a:pt x="107" y="228"/>
                  </a:lnTo>
                  <a:lnTo>
                    <a:pt x="110" y="228"/>
                  </a:lnTo>
                  <a:lnTo>
                    <a:pt x="110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6" y="223"/>
                  </a:lnTo>
                  <a:lnTo>
                    <a:pt x="116" y="219"/>
                  </a:lnTo>
                  <a:lnTo>
                    <a:pt x="116" y="218"/>
                  </a:lnTo>
                  <a:lnTo>
                    <a:pt x="117" y="218"/>
                  </a:lnTo>
                  <a:lnTo>
                    <a:pt x="117" y="214"/>
                  </a:lnTo>
                  <a:lnTo>
                    <a:pt x="121" y="214"/>
                  </a:lnTo>
                  <a:lnTo>
                    <a:pt x="121" y="218"/>
                  </a:lnTo>
                  <a:lnTo>
                    <a:pt x="123" y="218"/>
                  </a:lnTo>
                  <a:lnTo>
                    <a:pt x="123" y="214"/>
                  </a:lnTo>
                  <a:lnTo>
                    <a:pt x="123" y="212"/>
                  </a:lnTo>
                  <a:lnTo>
                    <a:pt x="126" y="212"/>
                  </a:lnTo>
                  <a:lnTo>
                    <a:pt x="126" y="209"/>
                  </a:lnTo>
                  <a:lnTo>
                    <a:pt x="126" y="207"/>
                  </a:lnTo>
                  <a:lnTo>
                    <a:pt x="123" y="207"/>
                  </a:lnTo>
                  <a:lnTo>
                    <a:pt x="123" y="203"/>
                  </a:lnTo>
                  <a:lnTo>
                    <a:pt x="123" y="202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26" y="193"/>
                  </a:lnTo>
                  <a:lnTo>
                    <a:pt x="128" y="193"/>
                  </a:lnTo>
                  <a:lnTo>
                    <a:pt x="128" y="189"/>
                  </a:lnTo>
                  <a:lnTo>
                    <a:pt x="128" y="188"/>
                  </a:lnTo>
                  <a:lnTo>
                    <a:pt x="126" y="188"/>
                  </a:lnTo>
                  <a:lnTo>
                    <a:pt x="126" y="184"/>
                  </a:lnTo>
                  <a:lnTo>
                    <a:pt x="123" y="184"/>
                  </a:lnTo>
                  <a:lnTo>
                    <a:pt x="123" y="182"/>
                  </a:lnTo>
                  <a:lnTo>
                    <a:pt x="121" y="182"/>
                  </a:lnTo>
                  <a:lnTo>
                    <a:pt x="121" y="179"/>
                  </a:lnTo>
                  <a:lnTo>
                    <a:pt x="117" y="179"/>
                  </a:lnTo>
                  <a:lnTo>
                    <a:pt x="117" y="177"/>
                  </a:lnTo>
                  <a:lnTo>
                    <a:pt x="117" y="174"/>
                  </a:lnTo>
                  <a:lnTo>
                    <a:pt x="121" y="174"/>
                  </a:lnTo>
                  <a:lnTo>
                    <a:pt x="121" y="172"/>
                  </a:lnTo>
                  <a:lnTo>
                    <a:pt x="121" y="168"/>
                  </a:lnTo>
                  <a:lnTo>
                    <a:pt x="121" y="167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6" y="161"/>
                  </a:lnTo>
                  <a:lnTo>
                    <a:pt x="116" y="158"/>
                  </a:lnTo>
                  <a:lnTo>
                    <a:pt x="117" y="158"/>
                  </a:lnTo>
                  <a:lnTo>
                    <a:pt x="117" y="156"/>
                  </a:lnTo>
                  <a:lnTo>
                    <a:pt x="117" y="153"/>
                  </a:lnTo>
                  <a:lnTo>
                    <a:pt x="116" y="153"/>
                  </a:lnTo>
                  <a:lnTo>
                    <a:pt x="116" y="151"/>
                  </a:lnTo>
                  <a:lnTo>
                    <a:pt x="112" y="151"/>
                  </a:lnTo>
                  <a:lnTo>
                    <a:pt x="112" y="147"/>
                  </a:lnTo>
                  <a:lnTo>
                    <a:pt x="110" y="147"/>
                  </a:lnTo>
                  <a:lnTo>
                    <a:pt x="110" y="146"/>
                  </a:lnTo>
                  <a:lnTo>
                    <a:pt x="110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05" y="140"/>
                  </a:lnTo>
                  <a:lnTo>
                    <a:pt x="105" y="137"/>
                  </a:lnTo>
                  <a:lnTo>
                    <a:pt x="105" y="135"/>
                  </a:lnTo>
                  <a:lnTo>
                    <a:pt x="102" y="135"/>
                  </a:lnTo>
                  <a:lnTo>
                    <a:pt x="102" y="132"/>
                  </a:lnTo>
                  <a:lnTo>
                    <a:pt x="100" y="132"/>
                  </a:lnTo>
                  <a:lnTo>
                    <a:pt x="100" y="135"/>
                  </a:lnTo>
                  <a:lnTo>
                    <a:pt x="96" y="135"/>
                  </a:lnTo>
                  <a:lnTo>
                    <a:pt x="96" y="132"/>
                  </a:lnTo>
                  <a:lnTo>
                    <a:pt x="96" y="135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1" y="132"/>
                  </a:lnTo>
                  <a:lnTo>
                    <a:pt x="89" y="132"/>
                  </a:lnTo>
                  <a:lnTo>
                    <a:pt x="89" y="130"/>
                  </a:lnTo>
                  <a:lnTo>
                    <a:pt x="89" y="126"/>
                  </a:lnTo>
                  <a:lnTo>
                    <a:pt x="89" y="125"/>
                  </a:lnTo>
                  <a:lnTo>
                    <a:pt x="91" y="125"/>
                  </a:lnTo>
                  <a:lnTo>
                    <a:pt x="91" y="121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6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16"/>
                  </a:lnTo>
                  <a:lnTo>
                    <a:pt x="96" y="119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5"/>
                  </a:lnTo>
                  <a:lnTo>
                    <a:pt x="100" y="121"/>
                  </a:lnTo>
                  <a:lnTo>
                    <a:pt x="102" y="125"/>
                  </a:lnTo>
                  <a:lnTo>
                    <a:pt x="105" y="125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10" y="126"/>
                  </a:lnTo>
                  <a:lnTo>
                    <a:pt x="112" y="126"/>
                  </a:lnTo>
                  <a:lnTo>
                    <a:pt x="112" y="125"/>
                  </a:lnTo>
                  <a:lnTo>
                    <a:pt x="116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3" y="116"/>
                  </a:lnTo>
                  <a:lnTo>
                    <a:pt x="126" y="116"/>
                  </a:lnTo>
                  <a:lnTo>
                    <a:pt x="126" y="114"/>
                  </a:lnTo>
                  <a:lnTo>
                    <a:pt x="128" y="114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9"/>
                  </a:lnTo>
                  <a:lnTo>
                    <a:pt x="133" y="109"/>
                  </a:lnTo>
                  <a:lnTo>
                    <a:pt x="133" y="105"/>
                  </a:lnTo>
                  <a:lnTo>
                    <a:pt x="137" y="105"/>
                  </a:lnTo>
                  <a:lnTo>
                    <a:pt x="137" y="104"/>
                  </a:lnTo>
                  <a:lnTo>
                    <a:pt x="139" y="104"/>
                  </a:lnTo>
                  <a:lnTo>
                    <a:pt x="142" y="104"/>
                  </a:lnTo>
                  <a:lnTo>
                    <a:pt x="139" y="104"/>
                  </a:lnTo>
                  <a:lnTo>
                    <a:pt x="139" y="100"/>
                  </a:lnTo>
                  <a:lnTo>
                    <a:pt x="142" y="100"/>
                  </a:lnTo>
                  <a:lnTo>
                    <a:pt x="139" y="100"/>
                  </a:lnTo>
                  <a:lnTo>
                    <a:pt x="139" y="98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7" y="98"/>
                  </a:lnTo>
                  <a:lnTo>
                    <a:pt x="147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53" y="93"/>
                  </a:lnTo>
                  <a:lnTo>
                    <a:pt x="153" y="90"/>
                  </a:lnTo>
                  <a:lnTo>
                    <a:pt x="153" y="88"/>
                  </a:lnTo>
                  <a:lnTo>
                    <a:pt x="153" y="84"/>
                  </a:lnTo>
                  <a:lnTo>
                    <a:pt x="154" y="84"/>
                  </a:lnTo>
                  <a:lnTo>
                    <a:pt x="154" y="83"/>
                  </a:lnTo>
                  <a:lnTo>
                    <a:pt x="158" y="83"/>
                  </a:lnTo>
                  <a:lnTo>
                    <a:pt x="158" y="84"/>
                  </a:lnTo>
                  <a:lnTo>
                    <a:pt x="158" y="83"/>
                  </a:lnTo>
                  <a:lnTo>
                    <a:pt x="160" y="83"/>
                  </a:lnTo>
                  <a:lnTo>
                    <a:pt x="160" y="79"/>
                  </a:lnTo>
                  <a:lnTo>
                    <a:pt x="160" y="77"/>
                  </a:lnTo>
                  <a:lnTo>
                    <a:pt x="163" y="77"/>
                  </a:lnTo>
                  <a:lnTo>
                    <a:pt x="163" y="74"/>
                  </a:lnTo>
                  <a:lnTo>
                    <a:pt x="160" y="74"/>
                  </a:lnTo>
                  <a:lnTo>
                    <a:pt x="163" y="74"/>
                  </a:lnTo>
                  <a:lnTo>
                    <a:pt x="163" y="72"/>
                  </a:lnTo>
                  <a:lnTo>
                    <a:pt x="160" y="72"/>
                  </a:lnTo>
                  <a:lnTo>
                    <a:pt x="163" y="72"/>
                  </a:lnTo>
                  <a:lnTo>
                    <a:pt x="163" y="69"/>
                  </a:lnTo>
                  <a:lnTo>
                    <a:pt x="163" y="67"/>
                  </a:lnTo>
                  <a:lnTo>
                    <a:pt x="163" y="63"/>
                  </a:lnTo>
                  <a:lnTo>
                    <a:pt x="165" y="63"/>
                  </a:lnTo>
                  <a:lnTo>
                    <a:pt x="165" y="62"/>
                  </a:lnTo>
                  <a:lnTo>
                    <a:pt x="165" y="58"/>
                  </a:lnTo>
                  <a:lnTo>
                    <a:pt x="165" y="56"/>
                  </a:lnTo>
                  <a:lnTo>
                    <a:pt x="165" y="53"/>
                  </a:lnTo>
                  <a:lnTo>
                    <a:pt x="168" y="53"/>
                  </a:lnTo>
                  <a:lnTo>
                    <a:pt x="168" y="51"/>
                  </a:lnTo>
                  <a:lnTo>
                    <a:pt x="168" y="48"/>
                  </a:lnTo>
                  <a:lnTo>
                    <a:pt x="172" y="48"/>
                  </a:lnTo>
                  <a:lnTo>
                    <a:pt x="168" y="48"/>
                  </a:lnTo>
                  <a:lnTo>
                    <a:pt x="172" y="48"/>
                  </a:lnTo>
                  <a:lnTo>
                    <a:pt x="168" y="48"/>
                  </a:lnTo>
                  <a:lnTo>
                    <a:pt x="168" y="46"/>
                  </a:lnTo>
                  <a:lnTo>
                    <a:pt x="165" y="46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0" y="42"/>
                  </a:lnTo>
                  <a:lnTo>
                    <a:pt x="160" y="41"/>
                  </a:lnTo>
                  <a:lnTo>
                    <a:pt x="160" y="37"/>
                  </a:lnTo>
                  <a:lnTo>
                    <a:pt x="158" y="37"/>
                  </a:lnTo>
                  <a:lnTo>
                    <a:pt x="158" y="35"/>
                  </a:lnTo>
                  <a:lnTo>
                    <a:pt x="160" y="35"/>
                  </a:lnTo>
                  <a:lnTo>
                    <a:pt x="160" y="32"/>
                  </a:lnTo>
                  <a:lnTo>
                    <a:pt x="160" y="30"/>
                  </a:lnTo>
                  <a:lnTo>
                    <a:pt x="158" y="30"/>
                  </a:lnTo>
                  <a:lnTo>
                    <a:pt x="158" y="27"/>
                  </a:lnTo>
                  <a:lnTo>
                    <a:pt x="160" y="27"/>
                  </a:lnTo>
                  <a:lnTo>
                    <a:pt x="163" y="27"/>
                  </a:lnTo>
                  <a:lnTo>
                    <a:pt x="163" y="25"/>
                  </a:lnTo>
                  <a:lnTo>
                    <a:pt x="165" y="25"/>
                  </a:lnTo>
                  <a:lnTo>
                    <a:pt x="165" y="27"/>
                  </a:lnTo>
                  <a:lnTo>
                    <a:pt x="168" y="27"/>
                  </a:lnTo>
                  <a:lnTo>
                    <a:pt x="168" y="30"/>
                  </a:lnTo>
                  <a:lnTo>
                    <a:pt x="172" y="30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4" y="32"/>
                  </a:lnTo>
                  <a:lnTo>
                    <a:pt x="174" y="30"/>
                  </a:lnTo>
                  <a:lnTo>
                    <a:pt x="174" y="27"/>
                  </a:lnTo>
                  <a:lnTo>
                    <a:pt x="174" y="25"/>
                  </a:lnTo>
                  <a:lnTo>
                    <a:pt x="174" y="21"/>
                  </a:lnTo>
                  <a:lnTo>
                    <a:pt x="174" y="20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6"/>
                  </a:lnTo>
                  <a:lnTo>
                    <a:pt x="179" y="20"/>
                  </a:lnTo>
                  <a:lnTo>
                    <a:pt x="179" y="16"/>
                  </a:lnTo>
                  <a:lnTo>
                    <a:pt x="182" y="16"/>
                  </a:lnTo>
                  <a:lnTo>
                    <a:pt x="179" y="16"/>
                  </a:lnTo>
                  <a:lnTo>
                    <a:pt x="179" y="14"/>
                  </a:lnTo>
                  <a:lnTo>
                    <a:pt x="177" y="14"/>
                  </a:lnTo>
                  <a:lnTo>
                    <a:pt x="177" y="11"/>
                  </a:lnTo>
                  <a:lnTo>
                    <a:pt x="177" y="9"/>
                  </a:lnTo>
                  <a:lnTo>
                    <a:pt x="179" y="9"/>
                  </a:lnTo>
                  <a:lnTo>
                    <a:pt x="179" y="11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79" y="9"/>
                  </a:lnTo>
                  <a:lnTo>
                    <a:pt x="179" y="6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0"/>
                  </a:lnTo>
                  <a:lnTo>
                    <a:pt x="182" y="2"/>
                  </a:lnTo>
                  <a:lnTo>
                    <a:pt x="184" y="2"/>
                  </a:lnTo>
                  <a:lnTo>
                    <a:pt x="184" y="0"/>
                  </a:lnTo>
                  <a:lnTo>
                    <a:pt x="184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8" name="Freeform 22"/>
            <p:cNvSpPr>
              <a:spLocks/>
            </p:cNvSpPr>
            <p:nvPr/>
          </p:nvSpPr>
          <p:spPr bwMode="auto">
            <a:xfrm>
              <a:off x="11840639" y="1099623"/>
              <a:ext cx="962137" cy="736451"/>
            </a:xfrm>
            <a:custGeom>
              <a:avLst/>
              <a:gdLst>
                <a:gd name="T0" fmla="*/ 19 w 648"/>
                <a:gd name="T1" fmla="*/ 28 h 496"/>
                <a:gd name="T2" fmla="*/ 45 w 648"/>
                <a:gd name="T3" fmla="*/ 28 h 496"/>
                <a:gd name="T4" fmla="*/ 61 w 648"/>
                <a:gd name="T5" fmla="*/ 52 h 496"/>
                <a:gd name="T6" fmla="*/ 72 w 648"/>
                <a:gd name="T7" fmla="*/ 82 h 496"/>
                <a:gd name="T8" fmla="*/ 80 w 648"/>
                <a:gd name="T9" fmla="*/ 109 h 496"/>
                <a:gd name="T10" fmla="*/ 87 w 648"/>
                <a:gd name="T11" fmla="*/ 145 h 496"/>
                <a:gd name="T12" fmla="*/ 101 w 648"/>
                <a:gd name="T13" fmla="*/ 161 h 496"/>
                <a:gd name="T14" fmla="*/ 101 w 648"/>
                <a:gd name="T15" fmla="*/ 172 h 496"/>
                <a:gd name="T16" fmla="*/ 124 w 648"/>
                <a:gd name="T17" fmla="*/ 179 h 496"/>
                <a:gd name="T18" fmla="*/ 149 w 648"/>
                <a:gd name="T19" fmla="*/ 177 h 496"/>
                <a:gd name="T20" fmla="*/ 166 w 648"/>
                <a:gd name="T21" fmla="*/ 187 h 496"/>
                <a:gd name="T22" fmla="*/ 182 w 648"/>
                <a:gd name="T23" fmla="*/ 184 h 496"/>
                <a:gd name="T24" fmla="*/ 206 w 648"/>
                <a:gd name="T25" fmla="*/ 172 h 496"/>
                <a:gd name="T26" fmla="*/ 233 w 648"/>
                <a:gd name="T27" fmla="*/ 177 h 496"/>
                <a:gd name="T28" fmla="*/ 238 w 648"/>
                <a:gd name="T29" fmla="*/ 182 h 496"/>
                <a:gd name="T30" fmla="*/ 256 w 648"/>
                <a:gd name="T31" fmla="*/ 182 h 496"/>
                <a:gd name="T32" fmla="*/ 268 w 648"/>
                <a:gd name="T33" fmla="*/ 189 h 496"/>
                <a:gd name="T34" fmla="*/ 294 w 648"/>
                <a:gd name="T35" fmla="*/ 198 h 496"/>
                <a:gd name="T36" fmla="*/ 322 w 648"/>
                <a:gd name="T37" fmla="*/ 187 h 496"/>
                <a:gd name="T38" fmla="*/ 348 w 648"/>
                <a:gd name="T39" fmla="*/ 189 h 496"/>
                <a:gd name="T40" fmla="*/ 375 w 648"/>
                <a:gd name="T41" fmla="*/ 189 h 496"/>
                <a:gd name="T42" fmla="*/ 399 w 648"/>
                <a:gd name="T43" fmla="*/ 179 h 496"/>
                <a:gd name="T44" fmla="*/ 417 w 648"/>
                <a:gd name="T45" fmla="*/ 179 h 496"/>
                <a:gd name="T46" fmla="*/ 436 w 648"/>
                <a:gd name="T47" fmla="*/ 173 h 496"/>
                <a:gd name="T48" fmla="*/ 450 w 648"/>
                <a:gd name="T49" fmla="*/ 177 h 496"/>
                <a:gd name="T50" fmla="*/ 466 w 648"/>
                <a:gd name="T51" fmla="*/ 177 h 496"/>
                <a:gd name="T52" fmla="*/ 482 w 648"/>
                <a:gd name="T53" fmla="*/ 189 h 496"/>
                <a:gd name="T54" fmla="*/ 503 w 648"/>
                <a:gd name="T55" fmla="*/ 203 h 496"/>
                <a:gd name="T56" fmla="*/ 518 w 648"/>
                <a:gd name="T57" fmla="*/ 205 h 496"/>
                <a:gd name="T58" fmla="*/ 541 w 648"/>
                <a:gd name="T59" fmla="*/ 210 h 496"/>
                <a:gd name="T60" fmla="*/ 541 w 648"/>
                <a:gd name="T61" fmla="*/ 229 h 496"/>
                <a:gd name="T62" fmla="*/ 560 w 648"/>
                <a:gd name="T63" fmla="*/ 219 h 496"/>
                <a:gd name="T64" fmla="*/ 567 w 648"/>
                <a:gd name="T65" fmla="*/ 245 h 496"/>
                <a:gd name="T66" fmla="*/ 594 w 648"/>
                <a:gd name="T67" fmla="*/ 249 h 496"/>
                <a:gd name="T68" fmla="*/ 615 w 648"/>
                <a:gd name="T69" fmla="*/ 256 h 496"/>
                <a:gd name="T70" fmla="*/ 627 w 648"/>
                <a:gd name="T71" fmla="*/ 264 h 496"/>
                <a:gd name="T72" fmla="*/ 615 w 648"/>
                <a:gd name="T73" fmla="*/ 280 h 496"/>
                <a:gd name="T74" fmla="*/ 637 w 648"/>
                <a:gd name="T75" fmla="*/ 287 h 496"/>
                <a:gd name="T76" fmla="*/ 644 w 648"/>
                <a:gd name="T77" fmla="*/ 306 h 496"/>
                <a:gd name="T78" fmla="*/ 620 w 648"/>
                <a:gd name="T79" fmla="*/ 322 h 496"/>
                <a:gd name="T80" fmla="*/ 615 w 648"/>
                <a:gd name="T81" fmla="*/ 349 h 496"/>
                <a:gd name="T82" fmla="*/ 588 w 648"/>
                <a:gd name="T83" fmla="*/ 359 h 496"/>
                <a:gd name="T84" fmla="*/ 541 w 648"/>
                <a:gd name="T85" fmla="*/ 328 h 496"/>
                <a:gd name="T86" fmla="*/ 525 w 648"/>
                <a:gd name="T87" fmla="*/ 292 h 496"/>
                <a:gd name="T88" fmla="*/ 482 w 648"/>
                <a:gd name="T89" fmla="*/ 303 h 496"/>
                <a:gd name="T90" fmla="*/ 427 w 648"/>
                <a:gd name="T91" fmla="*/ 280 h 496"/>
                <a:gd name="T92" fmla="*/ 390 w 648"/>
                <a:gd name="T93" fmla="*/ 280 h 496"/>
                <a:gd name="T94" fmla="*/ 364 w 648"/>
                <a:gd name="T95" fmla="*/ 314 h 496"/>
                <a:gd name="T96" fmla="*/ 306 w 648"/>
                <a:gd name="T97" fmla="*/ 296 h 496"/>
                <a:gd name="T98" fmla="*/ 249 w 648"/>
                <a:gd name="T99" fmla="*/ 338 h 496"/>
                <a:gd name="T100" fmla="*/ 235 w 648"/>
                <a:gd name="T101" fmla="*/ 380 h 496"/>
                <a:gd name="T102" fmla="*/ 170 w 648"/>
                <a:gd name="T103" fmla="*/ 385 h 496"/>
                <a:gd name="T104" fmla="*/ 98 w 648"/>
                <a:gd name="T105" fmla="*/ 396 h 496"/>
                <a:gd name="T106" fmla="*/ 75 w 648"/>
                <a:gd name="T107" fmla="*/ 438 h 496"/>
                <a:gd name="T108" fmla="*/ 75 w 648"/>
                <a:gd name="T109" fmla="*/ 473 h 496"/>
                <a:gd name="T110" fmla="*/ 24 w 648"/>
                <a:gd name="T111" fmla="*/ 496 h 496"/>
                <a:gd name="T112" fmla="*/ 24 w 648"/>
                <a:gd name="T113" fmla="*/ 420 h 496"/>
                <a:gd name="T114" fmla="*/ 68 w 648"/>
                <a:gd name="T115" fmla="*/ 168 h 496"/>
                <a:gd name="T116" fmla="*/ 68 w 648"/>
                <a:gd name="T117" fmla="*/ 126 h 496"/>
                <a:gd name="T118" fmla="*/ 52 w 648"/>
                <a:gd name="T119" fmla="*/ 103 h 496"/>
                <a:gd name="T120" fmla="*/ 47 w 648"/>
                <a:gd name="T121" fmla="*/ 68 h 496"/>
                <a:gd name="T122" fmla="*/ 14 w 648"/>
                <a:gd name="T123" fmla="*/ 4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8" h="496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35" y="23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28"/>
                  </a:lnTo>
                  <a:lnTo>
                    <a:pt x="37" y="26"/>
                  </a:lnTo>
                  <a:lnTo>
                    <a:pt x="40" y="26"/>
                  </a:lnTo>
                  <a:lnTo>
                    <a:pt x="42" y="23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5" y="28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47" y="33"/>
                  </a:lnTo>
                  <a:lnTo>
                    <a:pt x="51" y="33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56" y="42"/>
                  </a:lnTo>
                  <a:lnTo>
                    <a:pt x="56" y="45"/>
                  </a:lnTo>
                  <a:lnTo>
                    <a:pt x="52" y="45"/>
                  </a:lnTo>
                  <a:lnTo>
                    <a:pt x="56" y="45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61" y="52"/>
                  </a:lnTo>
                  <a:lnTo>
                    <a:pt x="63" y="52"/>
                  </a:lnTo>
                  <a:lnTo>
                    <a:pt x="63" y="56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2" y="61"/>
                  </a:lnTo>
                  <a:lnTo>
                    <a:pt x="72" y="63"/>
                  </a:lnTo>
                  <a:lnTo>
                    <a:pt x="72" y="67"/>
                  </a:lnTo>
                  <a:lnTo>
                    <a:pt x="68" y="67"/>
                  </a:lnTo>
                  <a:lnTo>
                    <a:pt x="68" y="68"/>
                  </a:lnTo>
                  <a:lnTo>
                    <a:pt x="66" y="68"/>
                  </a:lnTo>
                  <a:lnTo>
                    <a:pt x="66" y="72"/>
                  </a:lnTo>
                  <a:lnTo>
                    <a:pt x="66" y="74"/>
                  </a:lnTo>
                  <a:lnTo>
                    <a:pt x="66" y="77"/>
                  </a:lnTo>
                  <a:lnTo>
                    <a:pt x="68" y="77"/>
                  </a:lnTo>
                  <a:lnTo>
                    <a:pt x="68" y="79"/>
                  </a:lnTo>
                  <a:lnTo>
                    <a:pt x="72" y="79"/>
                  </a:lnTo>
                  <a:lnTo>
                    <a:pt x="72" y="82"/>
                  </a:lnTo>
                  <a:lnTo>
                    <a:pt x="68" y="82"/>
                  </a:lnTo>
                  <a:lnTo>
                    <a:pt x="72" y="82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9"/>
                  </a:lnTo>
                  <a:lnTo>
                    <a:pt x="75" y="89"/>
                  </a:lnTo>
                  <a:lnTo>
                    <a:pt x="72" y="89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5" y="100"/>
                  </a:lnTo>
                  <a:lnTo>
                    <a:pt x="72" y="100"/>
                  </a:lnTo>
                  <a:lnTo>
                    <a:pt x="72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5" y="109"/>
                  </a:lnTo>
                  <a:lnTo>
                    <a:pt x="77" y="109"/>
                  </a:lnTo>
                  <a:lnTo>
                    <a:pt x="80" y="109"/>
                  </a:lnTo>
                  <a:lnTo>
                    <a:pt x="80" y="110"/>
                  </a:lnTo>
                  <a:lnTo>
                    <a:pt x="82" y="110"/>
                  </a:lnTo>
                  <a:lnTo>
                    <a:pt x="82" y="114"/>
                  </a:lnTo>
                  <a:lnTo>
                    <a:pt x="86" y="114"/>
                  </a:lnTo>
                  <a:lnTo>
                    <a:pt x="86" y="116"/>
                  </a:lnTo>
                  <a:lnTo>
                    <a:pt x="86" y="119"/>
                  </a:lnTo>
                  <a:lnTo>
                    <a:pt x="86" y="121"/>
                  </a:lnTo>
                  <a:lnTo>
                    <a:pt x="87" y="121"/>
                  </a:lnTo>
                  <a:lnTo>
                    <a:pt x="87" y="124"/>
                  </a:lnTo>
                  <a:lnTo>
                    <a:pt x="87" y="126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7" y="135"/>
                  </a:lnTo>
                  <a:lnTo>
                    <a:pt x="87" y="137"/>
                  </a:lnTo>
                  <a:lnTo>
                    <a:pt x="91" y="137"/>
                  </a:lnTo>
                  <a:lnTo>
                    <a:pt x="91" y="140"/>
                  </a:lnTo>
                  <a:lnTo>
                    <a:pt x="91" y="142"/>
                  </a:lnTo>
                  <a:lnTo>
                    <a:pt x="91" y="145"/>
                  </a:lnTo>
                  <a:lnTo>
                    <a:pt x="87" y="145"/>
                  </a:lnTo>
                  <a:lnTo>
                    <a:pt x="87" y="142"/>
                  </a:lnTo>
                  <a:lnTo>
                    <a:pt x="87" y="145"/>
                  </a:lnTo>
                  <a:lnTo>
                    <a:pt x="86" y="145"/>
                  </a:lnTo>
                  <a:lnTo>
                    <a:pt x="86" y="147"/>
                  </a:lnTo>
                  <a:lnTo>
                    <a:pt x="82" y="147"/>
                  </a:lnTo>
                  <a:lnTo>
                    <a:pt x="86" y="147"/>
                  </a:lnTo>
                  <a:lnTo>
                    <a:pt x="86" y="151"/>
                  </a:lnTo>
                  <a:lnTo>
                    <a:pt x="87" y="151"/>
                  </a:lnTo>
                  <a:lnTo>
                    <a:pt x="91" y="151"/>
                  </a:lnTo>
                  <a:lnTo>
                    <a:pt x="93" y="151"/>
                  </a:lnTo>
                  <a:lnTo>
                    <a:pt x="96" y="151"/>
                  </a:lnTo>
                  <a:lnTo>
                    <a:pt x="96" y="152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98" y="158"/>
                  </a:lnTo>
                  <a:lnTo>
                    <a:pt x="101" y="158"/>
                  </a:lnTo>
                  <a:lnTo>
                    <a:pt x="101" y="161"/>
                  </a:lnTo>
                  <a:lnTo>
                    <a:pt x="98" y="161"/>
                  </a:lnTo>
                  <a:lnTo>
                    <a:pt x="96" y="161"/>
                  </a:lnTo>
                  <a:lnTo>
                    <a:pt x="93" y="161"/>
                  </a:lnTo>
                  <a:lnTo>
                    <a:pt x="91" y="161"/>
                  </a:lnTo>
                  <a:lnTo>
                    <a:pt x="91" y="163"/>
                  </a:lnTo>
                  <a:lnTo>
                    <a:pt x="91" y="166"/>
                  </a:lnTo>
                  <a:lnTo>
                    <a:pt x="93" y="166"/>
                  </a:lnTo>
                  <a:lnTo>
                    <a:pt x="91" y="166"/>
                  </a:lnTo>
                  <a:lnTo>
                    <a:pt x="91" y="168"/>
                  </a:lnTo>
                  <a:lnTo>
                    <a:pt x="87" y="172"/>
                  </a:lnTo>
                  <a:lnTo>
                    <a:pt x="91" y="172"/>
                  </a:lnTo>
                  <a:lnTo>
                    <a:pt x="93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6" y="172"/>
                  </a:lnTo>
                  <a:lnTo>
                    <a:pt x="98" y="172"/>
                  </a:lnTo>
                  <a:lnTo>
                    <a:pt x="98" y="168"/>
                  </a:lnTo>
                  <a:lnTo>
                    <a:pt x="101" y="168"/>
                  </a:lnTo>
                  <a:lnTo>
                    <a:pt x="101" y="172"/>
                  </a:lnTo>
                  <a:lnTo>
                    <a:pt x="101" y="173"/>
                  </a:lnTo>
                  <a:lnTo>
                    <a:pt x="103" y="173"/>
                  </a:lnTo>
                  <a:lnTo>
                    <a:pt x="107" y="177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12" y="179"/>
                  </a:lnTo>
                  <a:lnTo>
                    <a:pt x="112" y="177"/>
                  </a:lnTo>
                  <a:lnTo>
                    <a:pt x="112" y="179"/>
                  </a:lnTo>
                  <a:lnTo>
                    <a:pt x="114" y="179"/>
                  </a:lnTo>
                  <a:lnTo>
                    <a:pt x="114" y="182"/>
                  </a:lnTo>
                  <a:lnTo>
                    <a:pt x="117" y="182"/>
                  </a:lnTo>
                  <a:lnTo>
                    <a:pt x="117" y="179"/>
                  </a:lnTo>
                  <a:lnTo>
                    <a:pt x="119" y="179"/>
                  </a:lnTo>
                  <a:lnTo>
                    <a:pt x="119" y="177"/>
                  </a:lnTo>
                  <a:lnTo>
                    <a:pt x="122" y="177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9"/>
                  </a:lnTo>
                  <a:lnTo>
                    <a:pt x="124" y="179"/>
                  </a:lnTo>
                  <a:lnTo>
                    <a:pt x="124" y="182"/>
                  </a:lnTo>
                  <a:lnTo>
                    <a:pt x="128" y="182"/>
                  </a:lnTo>
                  <a:lnTo>
                    <a:pt x="129" y="182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33" y="182"/>
                  </a:lnTo>
                  <a:lnTo>
                    <a:pt x="133" y="179"/>
                  </a:lnTo>
                  <a:lnTo>
                    <a:pt x="135" y="179"/>
                  </a:lnTo>
                  <a:lnTo>
                    <a:pt x="135" y="182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43" y="182"/>
                  </a:lnTo>
                  <a:lnTo>
                    <a:pt x="143" y="184"/>
                  </a:lnTo>
                  <a:lnTo>
                    <a:pt x="143" y="182"/>
                  </a:lnTo>
                  <a:lnTo>
                    <a:pt x="143" y="184"/>
                  </a:lnTo>
                  <a:lnTo>
                    <a:pt x="145" y="182"/>
                  </a:lnTo>
                  <a:lnTo>
                    <a:pt x="145" y="179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77"/>
                  </a:lnTo>
                  <a:lnTo>
                    <a:pt x="154" y="177"/>
                  </a:lnTo>
                  <a:lnTo>
                    <a:pt x="154" y="179"/>
                  </a:lnTo>
                  <a:lnTo>
                    <a:pt x="154" y="182"/>
                  </a:lnTo>
                  <a:lnTo>
                    <a:pt x="150" y="182"/>
                  </a:lnTo>
                  <a:lnTo>
                    <a:pt x="150" y="184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6" y="182"/>
                  </a:lnTo>
                  <a:lnTo>
                    <a:pt x="156" y="184"/>
                  </a:lnTo>
                  <a:lnTo>
                    <a:pt x="159" y="184"/>
                  </a:lnTo>
                  <a:lnTo>
                    <a:pt x="159" y="187"/>
                  </a:lnTo>
                  <a:lnTo>
                    <a:pt x="161" y="187"/>
                  </a:lnTo>
                  <a:lnTo>
                    <a:pt x="161" y="184"/>
                  </a:lnTo>
                  <a:lnTo>
                    <a:pt x="164" y="184"/>
                  </a:lnTo>
                  <a:lnTo>
                    <a:pt x="166" y="184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70" y="189"/>
                  </a:lnTo>
                  <a:lnTo>
                    <a:pt x="171" y="189"/>
                  </a:lnTo>
                  <a:lnTo>
                    <a:pt x="171" y="187"/>
                  </a:lnTo>
                  <a:lnTo>
                    <a:pt x="175" y="187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7"/>
                  </a:lnTo>
                  <a:lnTo>
                    <a:pt x="177" y="184"/>
                  </a:lnTo>
                  <a:lnTo>
                    <a:pt x="177" y="182"/>
                  </a:lnTo>
                  <a:lnTo>
                    <a:pt x="180" y="182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77" y="187"/>
                  </a:lnTo>
                  <a:lnTo>
                    <a:pt x="180" y="187"/>
                  </a:lnTo>
                  <a:lnTo>
                    <a:pt x="180" y="189"/>
                  </a:lnTo>
                  <a:lnTo>
                    <a:pt x="182" y="189"/>
                  </a:lnTo>
                  <a:lnTo>
                    <a:pt x="182" y="187"/>
                  </a:lnTo>
                  <a:lnTo>
                    <a:pt x="182" y="184"/>
                  </a:lnTo>
                  <a:lnTo>
                    <a:pt x="185" y="184"/>
                  </a:lnTo>
                  <a:lnTo>
                    <a:pt x="185" y="182"/>
                  </a:lnTo>
                  <a:lnTo>
                    <a:pt x="185" y="179"/>
                  </a:lnTo>
                  <a:lnTo>
                    <a:pt x="187" y="182"/>
                  </a:lnTo>
                  <a:lnTo>
                    <a:pt x="187" y="179"/>
                  </a:lnTo>
                  <a:lnTo>
                    <a:pt x="191" y="179"/>
                  </a:lnTo>
                  <a:lnTo>
                    <a:pt x="191" y="177"/>
                  </a:lnTo>
                  <a:lnTo>
                    <a:pt x="192" y="177"/>
                  </a:lnTo>
                  <a:lnTo>
                    <a:pt x="192" y="173"/>
                  </a:lnTo>
                  <a:lnTo>
                    <a:pt x="192" y="177"/>
                  </a:lnTo>
                  <a:lnTo>
                    <a:pt x="196" y="177"/>
                  </a:lnTo>
                  <a:lnTo>
                    <a:pt x="198" y="177"/>
                  </a:lnTo>
                  <a:lnTo>
                    <a:pt x="198" y="173"/>
                  </a:lnTo>
                  <a:lnTo>
                    <a:pt x="201" y="173"/>
                  </a:lnTo>
                  <a:lnTo>
                    <a:pt x="203" y="173"/>
                  </a:lnTo>
                  <a:lnTo>
                    <a:pt x="206" y="173"/>
                  </a:lnTo>
                  <a:lnTo>
                    <a:pt x="206" y="172"/>
                  </a:lnTo>
                  <a:lnTo>
                    <a:pt x="206" y="173"/>
                  </a:lnTo>
                  <a:lnTo>
                    <a:pt x="206" y="172"/>
                  </a:lnTo>
                  <a:lnTo>
                    <a:pt x="206" y="173"/>
                  </a:lnTo>
                  <a:lnTo>
                    <a:pt x="206" y="172"/>
                  </a:lnTo>
                  <a:lnTo>
                    <a:pt x="208" y="173"/>
                  </a:lnTo>
                  <a:lnTo>
                    <a:pt x="208" y="177"/>
                  </a:lnTo>
                  <a:lnTo>
                    <a:pt x="212" y="177"/>
                  </a:lnTo>
                  <a:lnTo>
                    <a:pt x="212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7" y="177"/>
                  </a:lnTo>
                  <a:lnTo>
                    <a:pt x="217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9" y="177"/>
                  </a:lnTo>
                  <a:lnTo>
                    <a:pt x="222" y="177"/>
                  </a:lnTo>
                  <a:lnTo>
                    <a:pt x="224" y="177"/>
                  </a:lnTo>
                  <a:lnTo>
                    <a:pt x="228" y="177"/>
                  </a:lnTo>
                  <a:lnTo>
                    <a:pt x="229" y="177"/>
                  </a:lnTo>
                  <a:lnTo>
                    <a:pt x="233" y="177"/>
                  </a:lnTo>
                  <a:lnTo>
                    <a:pt x="233" y="179"/>
                  </a:lnTo>
                  <a:lnTo>
                    <a:pt x="235" y="179"/>
                  </a:lnTo>
                  <a:lnTo>
                    <a:pt x="235" y="182"/>
                  </a:lnTo>
                  <a:lnTo>
                    <a:pt x="235" y="179"/>
                  </a:lnTo>
                  <a:lnTo>
                    <a:pt x="233" y="179"/>
                  </a:lnTo>
                  <a:lnTo>
                    <a:pt x="233" y="182"/>
                  </a:lnTo>
                  <a:lnTo>
                    <a:pt x="229" y="182"/>
                  </a:lnTo>
                  <a:lnTo>
                    <a:pt x="229" y="184"/>
                  </a:lnTo>
                  <a:lnTo>
                    <a:pt x="228" y="184"/>
                  </a:lnTo>
                  <a:lnTo>
                    <a:pt x="229" y="184"/>
                  </a:lnTo>
                  <a:lnTo>
                    <a:pt x="229" y="187"/>
                  </a:lnTo>
                  <a:lnTo>
                    <a:pt x="229" y="184"/>
                  </a:lnTo>
                  <a:lnTo>
                    <a:pt x="233" y="184"/>
                  </a:lnTo>
                  <a:lnTo>
                    <a:pt x="235" y="184"/>
                  </a:lnTo>
                  <a:lnTo>
                    <a:pt x="235" y="182"/>
                  </a:lnTo>
                  <a:lnTo>
                    <a:pt x="233" y="182"/>
                  </a:lnTo>
                  <a:lnTo>
                    <a:pt x="235" y="182"/>
                  </a:lnTo>
                  <a:lnTo>
                    <a:pt x="238" y="179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0" y="179"/>
                  </a:lnTo>
                  <a:lnTo>
                    <a:pt x="240" y="182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3" y="177"/>
                  </a:lnTo>
                  <a:lnTo>
                    <a:pt x="245" y="177"/>
                  </a:lnTo>
                  <a:lnTo>
                    <a:pt x="245" y="173"/>
                  </a:lnTo>
                  <a:lnTo>
                    <a:pt x="249" y="173"/>
                  </a:lnTo>
                  <a:lnTo>
                    <a:pt x="249" y="177"/>
                  </a:lnTo>
                  <a:lnTo>
                    <a:pt x="249" y="179"/>
                  </a:lnTo>
                  <a:lnTo>
                    <a:pt x="250" y="179"/>
                  </a:lnTo>
                  <a:lnTo>
                    <a:pt x="249" y="179"/>
                  </a:lnTo>
                  <a:lnTo>
                    <a:pt x="250" y="179"/>
                  </a:lnTo>
                  <a:lnTo>
                    <a:pt x="254" y="179"/>
                  </a:lnTo>
                  <a:lnTo>
                    <a:pt x="254" y="182"/>
                  </a:lnTo>
                  <a:lnTo>
                    <a:pt x="256" y="182"/>
                  </a:lnTo>
                  <a:lnTo>
                    <a:pt x="254" y="182"/>
                  </a:lnTo>
                  <a:lnTo>
                    <a:pt x="254" y="184"/>
                  </a:lnTo>
                  <a:lnTo>
                    <a:pt x="250" y="184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4" y="189"/>
                  </a:lnTo>
                  <a:lnTo>
                    <a:pt x="254" y="187"/>
                  </a:lnTo>
                  <a:lnTo>
                    <a:pt x="256" y="187"/>
                  </a:lnTo>
                  <a:lnTo>
                    <a:pt x="259" y="187"/>
                  </a:lnTo>
                  <a:lnTo>
                    <a:pt x="263" y="187"/>
                  </a:lnTo>
                  <a:lnTo>
                    <a:pt x="263" y="184"/>
                  </a:lnTo>
                  <a:lnTo>
                    <a:pt x="264" y="184"/>
                  </a:lnTo>
                  <a:lnTo>
                    <a:pt x="263" y="184"/>
                  </a:lnTo>
                  <a:lnTo>
                    <a:pt x="264" y="184"/>
                  </a:lnTo>
                  <a:lnTo>
                    <a:pt x="264" y="182"/>
                  </a:lnTo>
                  <a:lnTo>
                    <a:pt x="264" y="184"/>
                  </a:lnTo>
                  <a:lnTo>
                    <a:pt x="268" y="184"/>
                  </a:lnTo>
                  <a:lnTo>
                    <a:pt x="268" y="187"/>
                  </a:lnTo>
                  <a:lnTo>
                    <a:pt x="268" y="189"/>
                  </a:lnTo>
                  <a:lnTo>
                    <a:pt x="268" y="193"/>
                  </a:lnTo>
                  <a:lnTo>
                    <a:pt x="270" y="193"/>
                  </a:lnTo>
                  <a:lnTo>
                    <a:pt x="273" y="193"/>
                  </a:lnTo>
                  <a:lnTo>
                    <a:pt x="275" y="193"/>
                  </a:lnTo>
                  <a:lnTo>
                    <a:pt x="275" y="194"/>
                  </a:lnTo>
                  <a:lnTo>
                    <a:pt x="278" y="194"/>
                  </a:lnTo>
                  <a:lnTo>
                    <a:pt x="278" y="198"/>
                  </a:lnTo>
                  <a:lnTo>
                    <a:pt x="278" y="194"/>
                  </a:lnTo>
                  <a:lnTo>
                    <a:pt x="280" y="194"/>
                  </a:lnTo>
                  <a:lnTo>
                    <a:pt x="284" y="194"/>
                  </a:lnTo>
                  <a:lnTo>
                    <a:pt x="284" y="198"/>
                  </a:lnTo>
                  <a:lnTo>
                    <a:pt x="284" y="194"/>
                  </a:lnTo>
                  <a:lnTo>
                    <a:pt x="285" y="194"/>
                  </a:lnTo>
                  <a:lnTo>
                    <a:pt x="285" y="198"/>
                  </a:lnTo>
                  <a:lnTo>
                    <a:pt x="285" y="194"/>
                  </a:lnTo>
                  <a:lnTo>
                    <a:pt x="289" y="194"/>
                  </a:lnTo>
                  <a:lnTo>
                    <a:pt x="291" y="194"/>
                  </a:lnTo>
                  <a:lnTo>
                    <a:pt x="294" y="194"/>
                  </a:lnTo>
                  <a:lnTo>
                    <a:pt x="294" y="198"/>
                  </a:lnTo>
                  <a:lnTo>
                    <a:pt x="296" y="198"/>
                  </a:lnTo>
                  <a:lnTo>
                    <a:pt x="299" y="198"/>
                  </a:lnTo>
                  <a:lnTo>
                    <a:pt x="299" y="194"/>
                  </a:lnTo>
                  <a:lnTo>
                    <a:pt x="299" y="193"/>
                  </a:lnTo>
                  <a:lnTo>
                    <a:pt x="299" y="189"/>
                  </a:lnTo>
                  <a:lnTo>
                    <a:pt x="301" y="189"/>
                  </a:lnTo>
                  <a:lnTo>
                    <a:pt x="301" y="193"/>
                  </a:lnTo>
                  <a:lnTo>
                    <a:pt x="305" y="193"/>
                  </a:lnTo>
                  <a:lnTo>
                    <a:pt x="306" y="193"/>
                  </a:lnTo>
                  <a:lnTo>
                    <a:pt x="306" y="189"/>
                  </a:lnTo>
                  <a:lnTo>
                    <a:pt x="310" y="189"/>
                  </a:lnTo>
                  <a:lnTo>
                    <a:pt x="310" y="187"/>
                  </a:lnTo>
                  <a:lnTo>
                    <a:pt x="310" y="189"/>
                  </a:lnTo>
                  <a:lnTo>
                    <a:pt x="312" y="189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20" y="189"/>
                  </a:lnTo>
                  <a:lnTo>
                    <a:pt x="322" y="189"/>
                  </a:lnTo>
                  <a:lnTo>
                    <a:pt x="322" y="187"/>
                  </a:lnTo>
                  <a:lnTo>
                    <a:pt x="326" y="187"/>
                  </a:lnTo>
                  <a:lnTo>
                    <a:pt x="326" y="189"/>
                  </a:lnTo>
                  <a:lnTo>
                    <a:pt x="327" y="189"/>
                  </a:lnTo>
                  <a:lnTo>
                    <a:pt x="331" y="189"/>
                  </a:lnTo>
                  <a:lnTo>
                    <a:pt x="331" y="193"/>
                  </a:lnTo>
                  <a:lnTo>
                    <a:pt x="333" y="193"/>
                  </a:lnTo>
                  <a:lnTo>
                    <a:pt x="333" y="189"/>
                  </a:lnTo>
                  <a:lnTo>
                    <a:pt x="333" y="193"/>
                  </a:lnTo>
                  <a:lnTo>
                    <a:pt x="336" y="193"/>
                  </a:lnTo>
                  <a:lnTo>
                    <a:pt x="333" y="193"/>
                  </a:lnTo>
                  <a:lnTo>
                    <a:pt x="333" y="194"/>
                  </a:lnTo>
                  <a:lnTo>
                    <a:pt x="336" y="194"/>
                  </a:lnTo>
                  <a:lnTo>
                    <a:pt x="338" y="194"/>
                  </a:lnTo>
                  <a:lnTo>
                    <a:pt x="338" y="193"/>
                  </a:lnTo>
                  <a:lnTo>
                    <a:pt x="341" y="193"/>
                  </a:lnTo>
                  <a:lnTo>
                    <a:pt x="341" y="189"/>
                  </a:lnTo>
                  <a:lnTo>
                    <a:pt x="343" y="189"/>
                  </a:lnTo>
                  <a:lnTo>
                    <a:pt x="347" y="189"/>
                  </a:lnTo>
                  <a:lnTo>
                    <a:pt x="348" y="189"/>
                  </a:lnTo>
                  <a:lnTo>
                    <a:pt x="348" y="187"/>
                  </a:lnTo>
                  <a:lnTo>
                    <a:pt x="348" y="184"/>
                  </a:lnTo>
                  <a:lnTo>
                    <a:pt x="352" y="184"/>
                  </a:lnTo>
                  <a:lnTo>
                    <a:pt x="352" y="187"/>
                  </a:lnTo>
                  <a:lnTo>
                    <a:pt x="352" y="189"/>
                  </a:lnTo>
                  <a:lnTo>
                    <a:pt x="354" y="189"/>
                  </a:lnTo>
                  <a:lnTo>
                    <a:pt x="357" y="189"/>
                  </a:lnTo>
                  <a:lnTo>
                    <a:pt x="359" y="193"/>
                  </a:lnTo>
                  <a:lnTo>
                    <a:pt x="362" y="193"/>
                  </a:lnTo>
                  <a:lnTo>
                    <a:pt x="362" y="189"/>
                  </a:lnTo>
                  <a:lnTo>
                    <a:pt x="364" y="189"/>
                  </a:lnTo>
                  <a:lnTo>
                    <a:pt x="368" y="189"/>
                  </a:lnTo>
                  <a:lnTo>
                    <a:pt x="369" y="189"/>
                  </a:lnTo>
                  <a:lnTo>
                    <a:pt x="369" y="193"/>
                  </a:lnTo>
                  <a:lnTo>
                    <a:pt x="373" y="193"/>
                  </a:lnTo>
                  <a:lnTo>
                    <a:pt x="373" y="189"/>
                  </a:lnTo>
                  <a:lnTo>
                    <a:pt x="373" y="193"/>
                  </a:lnTo>
                  <a:lnTo>
                    <a:pt x="375" y="193"/>
                  </a:lnTo>
                  <a:lnTo>
                    <a:pt x="375" y="189"/>
                  </a:lnTo>
                  <a:lnTo>
                    <a:pt x="378" y="189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3" y="187"/>
                  </a:lnTo>
                  <a:lnTo>
                    <a:pt x="383" y="184"/>
                  </a:lnTo>
                  <a:lnTo>
                    <a:pt x="385" y="184"/>
                  </a:lnTo>
                  <a:lnTo>
                    <a:pt x="389" y="184"/>
                  </a:lnTo>
                  <a:lnTo>
                    <a:pt x="389" y="187"/>
                  </a:lnTo>
                  <a:lnTo>
                    <a:pt x="390" y="187"/>
                  </a:lnTo>
                  <a:lnTo>
                    <a:pt x="394" y="187"/>
                  </a:lnTo>
                  <a:lnTo>
                    <a:pt x="394" y="184"/>
                  </a:lnTo>
                  <a:lnTo>
                    <a:pt x="394" y="182"/>
                  </a:lnTo>
                  <a:lnTo>
                    <a:pt x="396" y="182"/>
                  </a:lnTo>
                  <a:lnTo>
                    <a:pt x="399" y="182"/>
                  </a:lnTo>
                  <a:lnTo>
                    <a:pt x="399" y="179"/>
                  </a:lnTo>
                  <a:lnTo>
                    <a:pt x="399" y="177"/>
                  </a:lnTo>
                  <a:lnTo>
                    <a:pt x="401" y="177"/>
                  </a:lnTo>
                  <a:lnTo>
                    <a:pt x="401" y="179"/>
                  </a:lnTo>
                  <a:lnTo>
                    <a:pt x="399" y="179"/>
                  </a:lnTo>
                  <a:lnTo>
                    <a:pt x="401" y="179"/>
                  </a:lnTo>
                  <a:lnTo>
                    <a:pt x="401" y="182"/>
                  </a:lnTo>
                  <a:lnTo>
                    <a:pt x="401" y="179"/>
                  </a:lnTo>
                  <a:lnTo>
                    <a:pt x="404" y="179"/>
                  </a:lnTo>
                  <a:lnTo>
                    <a:pt x="404" y="182"/>
                  </a:lnTo>
                  <a:lnTo>
                    <a:pt x="401" y="182"/>
                  </a:lnTo>
                  <a:lnTo>
                    <a:pt x="401" y="184"/>
                  </a:lnTo>
                  <a:lnTo>
                    <a:pt x="401" y="187"/>
                  </a:lnTo>
                  <a:lnTo>
                    <a:pt x="404" y="187"/>
                  </a:lnTo>
                  <a:lnTo>
                    <a:pt x="404" y="184"/>
                  </a:lnTo>
                  <a:lnTo>
                    <a:pt x="406" y="184"/>
                  </a:lnTo>
                  <a:lnTo>
                    <a:pt x="406" y="187"/>
                  </a:lnTo>
                  <a:lnTo>
                    <a:pt x="410" y="187"/>
                  </a:lnTo>
                  <a:lnTo>
                    <a:pt x="410" y="184"/>
                  </a:lnTo>
                  <a:lnTo>
                    <a:pt x="411" y="184"/>
                  </a:lnTo>
                  <a:lnTo>
                    <a:pt x="411" y="182"/>
                  </a:lnTo>
                  <a:lnTo>
                    <a:pt x="415" y="182"/>
                  </a:lnTo>
                  <a:lnTo>
                    <a:pt x="417" y="182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20" y="177"/>
                  </a:lnTo>
                  <a:lnTo>
                    <a:pt x="420" y="173"/>
                  </a:lnTo>
                  <a:lnTo>
                    <a:pt x="422" y="173"/>
                  </a:lnTo>
                  <a:lnTo>
                    <a:pt x="422" y="177"/>
                  </a:lnTo>
                  <a:lnTo>
                    <a:pt x="425" y="177"/>
                  </a:lnTo>
                  <a:lnTo>
                    <a:pt x="425" y="179"/>
                  </a:lnTo>
                  <a:lnTo>
                    <a:pt x="427" y="179"/>
                  </a:lnTo>
                  <a:lnTo>
                    <a:pt x="431" y="179"/>
                  </a:lnTo>
                  <a:lnTo>
                    <a:pt x="431" y="177"/>
                  </a:lnTo>
                  <a:lnTo>
                    <a:pt x="431" y="173"/>
                  </a:lnTo>
                  <a:lnTo>
                    <a:pt x="432" y="173"/>
                  </a:lnTo>
                  <a:lnTo>
                    <a:pt x="436" y="173"/>
                  </a:lnTo>
                  <a:lnTo>
                    <a:pt x="436" y="177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6" y="172"/>
                  </a:lnTo>
                  <a:lnTo>
                    <a:pt x="438" y="172"/>
                  </a:lnTo>
                  <a:lnTo>
                    <a:pt x="438" y="168"/>
                  </a:lnTo>
                  <a:lnTo>
                    <a:pt x="441" y="168"/>
                  </a:lnTo>
                  <a:lnTo>
                    <a:pt x="445" y="168"/>
                  </a:lnTo>
                  <a:lnTo>
                    <a:pt x="441" y="168"/>
                  </a:lnTo>
                  <a:lnTo>
                    <a:pt x="445" y="172"/>
                  </a:lnTo>
                  <a:lnTo>
                    <a:pt x="441" y="172"/>
                  </a:lnTo>
                  <a:lnTo>
                    <a:pt x="441" y="173"/>
                  </a:lnTo>
                  <a:lnTo>
                    <a:pt x="438" y="173"/>
                  </a:lnTo>
                  <a:lnTo>
                    <a:pt x="438" y="177"/>
                  </a:lnTo>
                  <a:lnTo>
                    <a:pt x="441" y="177"/>
                  </a:lnTo>
                  <a:lnTo>
                    <a:pt x="445" y="177"/>
                  </a:lnTo>
                  <a:lnTo>
                    <a:pt x="445" y="173"/>
                  </a:lnTo>
                  <a:lnTo>
                    <a:pt x="447" y="173"/>
                  </a:lnTo>
                  <a:lnTo>
                    <a:pt x="450" y="173"/>
                  </a:lnTo>
                  <a:lnTo>
                    <a:pt x="450" y="177"/>
                  </a:lnTo>
                  <a:lnTo>
                    <a:pt x="452" y="177"/>
                  </a:lnTo>
                  <a:lnTo>
                    <a:pt x="450" y="177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2" y="172"/>
                  </a:lnTo>
                  <a:lnTo>
                    <a:pt x="455" y="172"/>
                  </a:lnTo>
                  <a:lnTo>
                    <a:pt x="457" y="172"/>
                  </a:lnTo>
                  <a:lnTo>
                    <a:pt x="457" y="168"/>
                  </a:lnTo>
                  <a:lnTo>
                    <a:pt x="457" y="172"/>
                  </a:lnTo>
                  <a:lnTo>
                    <a:pt x="457" y="168"/>
                  </a:lnTo>
                  <a:lnTo>
                    <a:pt x="461" y="168"/>
                  </a:lnTo>
                  <a:lnTo>
                    <a:pt x="461" y="172"/>
                  </a:lnTo>
                  <a:lnTo>
                    <a:pt x="462" y="172"/>
                  </a:lnTo>
                  <a:lnTo>
                    <a:pt x="462" y="173"/>
                  </a:lnTo>
                  <a:lnTo>
                    <a:pt x="462" y="177"/>
                  </a:lnTo>
                  <a:lnTo>
                    <a:pt x="462" y="179"/>
                  </a:lnTo>
                  <a:lnTo>
                    <a:pt x="466" y="177"/>
                  </a:lnTo>
                  <a:lnTo>
                    <a:pt x="468" y="177"/>
                  </a:lnTo>
                  <a:lnTo>
                    <a:pt x="468" y="179"/>
                  </a:lnTo>
                  <a:lnTo>
                    <a:pt x="468" y="177"/>
                  </a:lnTo>
                  <a:lnTo>
                    <a:pt x="471" y="177"/>
                  </a:lnTo>
                  <a:lnTo>
                    <a:pt x="471" y="179"/>
                  </a:lnTo>
                  <a:lnTo>
                    <a:pt x="473" y="179"/>
                  </a:lnTo>
                  <a:lnTo>
                    <a:pt x="473" y="177"/>
                  </a:lnTo>
                  <a:lnTo>
                    <a:pt x="476" y="177"/>
                  </a:lnTo>
                  <a:lnTo>
                    <a:pt x="478" y="177"/>
                  </a:lnTo>
                  <a:lnTo>
                    <a:pt x="482" y="177"/>
                  </a:lnTo>
                  <a:lnTo>
                    <a:pt x="482" y="179"/>
                  </a:lnTo>
                  <a:lnTo>
                    <a:pt x="482" y="182"/>
                  </a:lnTo>
                  <a:lnTo>
                    <a:pt x="478" y="182"/>
                  </a:lnTo>
                  <a:lnTo>
                    <a:pt x="478" y="184"/>
                  </a:lnTo>
                  <a:lnTo>
                    <a:pt x="478" y="187"/>
                  </a:lnTo>
                  <a:lnTo>
                    <a:pt x="476" y="187"/>
                  </a:lnTo>
                  <a:lnTo>
                    <a:pt x="476" y="189"/>
                  </a:lnTo>
                  <a:lnTo>
                    <a:pt x="478" y="189"/>
                  </a:lnTo>
                  <a:lnTo>
                    <a:pt x="482" y="189"/>
                  </a:lnTo>
                  <a:lnTo>
                    <a:pt x="483" y="189"/>
                  </a:lnTo>
                  <a:lnTo>
                    <a:pt x="483" y="193"/>
                  </a:lnTo>
                  <a:lnTo>
                    <a:pt x="482" y="193"/>
                  </a:lnTo>
                  <a:lnTo>
                    <a:pt x="483" y="193"/>
                  </a:lnTo>
                  <a:lnTo>
                    <a:pt x="483" y="194"/>
                  </a:lnTo>
                  <a:lnTo>
                    <a:pt x="487" y="194"/>
                  </a:lnTo>
                  <a:lnTo>
                    <a:pt x="487" y="198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89" y="198"/>
                  </a:lnTo>
                  <a:lnTo>
                    <a:pt x="492" y="198"/>
                  </a:lnTo>
                  <a:lnTo>
                    <a:pt x="494" y="198"/>
                  </a:lnTo>
                  <a:lnTo>
                    <a:pt x="494" y="200"/>
                  </a:lnTo>
                  <a:lnTo>
                    <a:pt x="494" y="198"/>
                  </a:lnTo>
                  <a:lnTo>
                    <a:pt x="497" y="198"/>
                  </a:lnTo>
                  <a:lnTo>
                    <a:pt x="499" y="198"/>
                  </a:lnTo>
                  <a:lnTo>
                    <a:pt x="503" y="198"/>
                  </a:lnTo>
                  <a:lnTo>
                    <a:pt x="503" y="200"/>
                  </a:lnTo>
                  <a:lnTo>
                    <a:pt x="503" y="203"/>
                  </a:lnTo>
                  <a:lnTo>
                    <a:pt x="504" y="203"/>
                  </a:lnTo>
                  <a:lnTo>
                    <a:pt x="504" y="200"/>
                  </a:lnTo>
                  <a:lnTo>
                    <a:pt x="504" y="203"/>
                  </a:lnTo>
                  <a:lnTo>
                    <a:pt x="504" y="205"/>
                  </a:lnTo>
                  <a:lnTo>
                    <a:pt x="503" y="205"/>
                  </a:lnTo>
                  <a:lnTo>
                    <a:pt x="503" y="208"/>
                  </a:lnTo>
                  <a:lnTo>
                    <a:pt x="503" y="210"/>
                  </a:lnTo>
                  <a:lnTo>
                    <a:pt x="504" y="210"/>
                  </a:lnTo>
                  <a:lnTo>
                    <a:pt x="508" y="210"/>
                  </a:lnTo>
                  <a:lnTo>
                    <a:pt x="508" y="208"/>
                  </a:lnTo>
                  <a:lnTo>
                    <a:pt x="508" y="205"/>
                  </a:lnTo>
                  <a:lnTo>
                    <a:pt x="510" y="205"/>
                  </a:lnTo>
                  <a:lnTo>
                    <a:pt x="513" y="205"/>
                  </a:lnTo>
                  <a:lnTo>
                    <a:pt x="513" y="208"/>
                  </a:lnTo>
                  <a:lnTo>
                    <a:pt x="515" y="208"/>
                  </a:lnTo>
                  <a:lnTo>
                    <a:pt x="518" y="208"/>
                  </a:lnTo>
                  <a:lnTo>
                    <a:pt x="515" y="208"/>
                  </a:lnTo>
                  <a:lnTo>
                    <a:pt x="515" y="205"/>
                  </a:lnTo>
                  <a:lnTo>
                    <a:pt x="518" y="205"/>
                  </a:lnTo>
                  <a:lnTo>
                    <a:pt x="520" y="208"/>
                  </a:lnTo>
                  <a:lnTo>
                    <a:pt x="518" y="208"/>
                  </a:lnTo>
                  <a:lnTo>
                    <a:pt x="520" y="208"/>
                  </a:lnTo>
                  <a:lnTo>
                    <a:pt x="520" y="210"/>
                  </a:lnTo>
                  <a:lnTo>
                    <a:pt x="524" y="208"/>
                  </a:lnTo>
                  <a:lnTo>
                    <a:pt x="525" y="208"/>
                  </a:lnTo>
                  <a:lnTo>
                    <a:pt x="525" y="210"/>
                  </a:lnTo>
                  <a:lnTo>
                    <a:pt x="529" y="210"/>
                  </a:lnTo>
                  <a:lnTo>
                    <a:pt x="529" y="208"/>
                  </a:lnTo>
                  <a:lnTo>
                    <a:pt x="531" y="208"/>
                  </a:lnTo>
                  <a:lnTo>
                    <a:pt x="531" y="210"/>
                  </a:lnTo>
                  <a:lnTo>
                    <a:pt x="534" y="210"/>
                  </a:lnTo>
                  <a:lnTo>
                    <a:pt x="534" y="214"/>
                  </a:lnTo>
                  <a:lnTo>
                    <a:pt x="536" y="214"/>
                  </a:lnTo>
                  <a:lnTo>
                    <a:pt x="536" y="210"/>
                  </a:lnTo>
                  <a:lnTo>
                    <a:pt x="539" y="210"/>
                  </a:lnTo>
                  <a:lnTo>
                    <a:pt x="541" y="210"/>
                  </a:lnTo>
                  <a:lnTo>
                    <a:pt x="541" y="208"/>
                  </a:lnTo>
                  <a:lnTo>
                    <a:pt x="541" y="210"/>
                  </a:lnTo>
                  <a:lnTo>
                    <a:pt x="545" y="210"/>
                  </a:lnTo>
                  <a:lnTo>
                    <a:pt x="541" y="210"/>
                  </a:lnTo>
                  <a:lnTo>
                    <a:pt x="541" y="214"/>
                  </a:lnTo>
                  <a:lnTo>
                    <a:pt x="545" y="214"/>
                  </a:lnTo>
                  <a:lnTo>
                    <a:pt x="541" y="214"/>
                  </a:lnTo>
                  <a:lnTo>
                    <a:pt x="541" y="215"/>
                  </a:lnTo>
                  <a:lnTo>
                    <a:pt x="541" y="219"/>
                  </a:lnTo>
                  <a:lnTo>
                    <a:pt x="545" y="219"/>
                  </a:lnTo>
                  <a:lnTo>
                    <a:pt x="541" y="219"/>
                  </a:lnTo>
                  <a:lnTo>
                    <a:pt x="541" y="221"/>
                  </a:lnTo>
                  <a:lnTo>
                    <a:pt x="539" y="221"/>
                  </a:lnTo>
                  <a:lnTo>
                    <a:pt x="539" y="224"/>
                  </a:lnTo>
                  <a:lnTo>
                    <a:pt x="541" y="224"/>
                  </a:lnTo>
                  <a:lnTo>
                    <a:pt x="539" y="224"/>
                  </a:lnTo>
                  <a:lnTo>
                    <a:pt x="541" y="224"/>
                  </a:lnTo>
                  <a:lnTo>
                    <a:pt x="541" y="228"/>
                  </a:lnTo>
                  <a:lnTo>
                    <a:pt x="539" y="228"/>
                  </a:lnTo>
                  <a:lnTo>
                    <a:pt x="539" y="229"/>
                  </a:lnTo>
                  <a:lnTo>
                    <a:pt x="541" y="229"/>
                  </a:lnTo>
                  <a:lnTo>
                    <a:pt x="541" y="233"/>
                  </a:lnTo>
                  <a:lnTo>
                    <a:pt x="545" y="233"/>
                  </a:lnTo>
                  <a:lnTo>
                    <a:pt x="546" y="233"/>
                  </a:lnTo>
                  <a:lnTo>
                    <a:pt x="550" y="233"/>
                  </a:lnTo>
                  <a:lnTo>
                    <a:pt x="552" y="233"/>
                  </a:lnTo>
                  <a:lnTo>
                    <a:pt x="552" y="235"/>
                  </a:lnTo>
                  <a:lnTo>
                    <a:pt x="555" y="235"/>
                  </a:lnTo>
                  <a:lnTo>
                    <a:pt x="557" y="235"/>
                  </a:lnTo>
                  <a:lnTo>
                    <a:pt x="557" y="233"/>
                  </a:lnTo>
                  <a:lnTo>
                    <a:pt x="557" y="229"/>
                  </a:lnTo>
                  <a:lnTo>
                    <a:pt x="560" y="229"/>
                  </a:lnTo>
                  <a:lnTo>
                    <a:pt x="560" y="228"/>
                  </a:lnTo>
                  <a:lnTo>
                    <a:pt x="560" y="224"/>
                  </a:lnTo>
                  <a:lnTo>
                    <a:pt x="557" y="224"/>
                  </a:lnTo>
                  <a:lnTo>
                    <a:pt x="560" y="224"/>
                  </a:lnTo>
                  <a:lnTo>
                    <a:pt x="557" y="224"/>
                  </a:lnTo>
                  <a:lnTo>
                    <a:pt x="557" y="221"/>
                  </a:lnTo>
                  <a:lnTo>
                    <a:pt x="560" y="221"/>
                  </a:lnTo>
                  <a:lnTo>
                    <a:pt x="560" y="219"/>
                  </a:lnTo>
                  <a:lnTo>
                    <a:pt x="562" y="219"/>
                  </a:lnTo>
                  <a:lnTo>
                    <a:pt x="566" y="219"/>
                  </a:lnTo>
                  <a:lnTo>
                    <a:pt x="567" y="219"/>
                  </a:lnTo>
                  <a:lnTo>
                    <a:pt x="567" y="221"/>
                  </a:lnTo>
                  <a:lnTo>
                    <a:pt x="571" y="221"/>
                  </a:lnTo>
                  <a:lnTo>
                    <a:pt x="571" y="224"/>
                  </a:lnTo>
                  <a:lnTo>
                    <a:pt x="571" y="228"/>
                  </a:lnTo>
                  <a:lnTo>
                    <a:pt x="567" y="228"/>
                  </a:lnTo>
                  <a:lnTo>
                    <a:pt x="567" y="229"/>
                  </a:lnTo>
                  <a:lnTo>
                    <a:pt x="566" y="229"/>
                  </a:lnTo>
                  <a:lnTo>
                    <a:pt x="566" y="228"/>
                  </a:lnTo>
                  <a:lnTo>
                    <a:pt x="566" y="229"/>
                  </a:lnTo>
                  <a:lnTo>
                    <a:pt x="566" y="233"/>
                  </a:lnTo>
                  <a:lnTo>
                    <a:pt x="566" y="235"/>
                  </a:lnTo>
                  <a:lnTo>
                    <a:pt x="567" y="235"/>
                  </a:lnTo>
                  <a:lnTo>
                    <a:pt x="567" y="238"/>
                  </a:lnTo>
                  <a:lnTo>
                    <a:pt x="567" y="240"/>
                  </a:lnTo>
                  <a:lnTo>
                    <a:pt x="567" y="243"/>
                  </a:lnTo>
                  <a:lnTo>
                    <a:pt x="567" y="245"/>
                  </a:lnTo>
                  <a:lnTo>
                    <a:pt x="571" y="245"/>
                  </a:lnTo>
                  <a:lnTo>
                    <a:pt x="573" y="245"/>
                  </a:lnTo>
                  <a:lnTo>
                    <a:pt x="573" y="243"/>
                  </a:lnTo>
                  <a:lnTo>
                    <a:pt x="576" y="243"/>
                  </a:lnTo>
                  <a:lnTo>
                    <a:pt x="578" y="243"/>
                  </a:lnTo>
                  <a:lnTo>
                    <a:pt x="581" y="243"/>
                  </a:lnTo>
                  <a:lnTo>
                    <a:pt x="583" y="243"/>
                  </a:lnTo>
                  <a:lnTo>
                    <a:pt x="583" y="240"/>
                  </a:lnTo>
                  <a:lnTo>
                    <a:pt x="583" y="238"/>
                  </a:lnTo>
                  <a:lnTo>
                    <a:pt x="587" y="238"/>
                  </a:lnTo>
                  <a:lnTo>
                    <a:pt x="588" y="238"/>
                  </a:lnTo>
                  <a:lnTo>
                    <a:pt x="592" y="238"/>
                  </a:lnTo>
                  <a:lnTo>
                    <a:pt x="592" y="235"/>
                  </a:lnTo>
                  <a:lnTo>
                    <a:pt x="594" y="235"/>
                  </a:lnTo>
                  <a:lnTo>
                    <a:pt x="594" y="238"/>
                  </a:lnTo>
                  <a:lnTo>
                    <a:pt x="594" y="240"/>
                  </a:lnTo>
                  <a:lnTo>
                    <a:pt x="594" y="243"/>
                  </a:lnTo>
                  <a:lnTo>
                    <a:pt x="594" y="245"/>
                  </a:lnTo>
                  <a:lnTo>
                    <a:pt x="594" y="249"/>
                  </a:lnTo>
                  <a:lnTo>
                    <a:pt x="594" y="250"/>
                  </a:lnTo>
                  <a:lnTo>
                    <a:pt x="594" y="254"/>
                  </a:lnTo>
                  <a:lnTo>
                    <a:pt x="594" y="256"/>
                  </a:lnTo>
                  <a:lnTo>
                    <a:pt x="597" y="256"/>
                  </a:lnTo>
                  <a:lnTo>
                    <a:pt x="599" y="256"/>
                  </a:lnTo>
                  <a:lnTo>
                    <a:pt x="599" y="259"/>
                  </a:lnTo>
                  <a:lnTo>
                    <a:pt x="602" y="259"/>
                  </a:lnTo>
                  <a:lnTo>
                    <a:pt x="602" y="261"/>
                  </a:lnTo>
                  <a:lnTo>
                    <a:pt x="604" y="261"/>
                  </a:lnTo>
                  <a:lnTo>
                    <a:pt x="604" y="259"/>
                  </a:lnTo>
                  <a:lnTo>
                    <a:pt x="604" y="261"/>
                  </a:lnTo>
                  <a:lnTo>
                    <a:pt x="608" y="261"/>
                  </a:lnTo>
                  <a:lnTo>
                    <a:pt x="609" y="261"/>
                  </a:lnTo>
                  <a:lnTo>
                    <a:pt x="613" y="261"/>
                  </a:lnTo>
                  <a:lnTo>
                    <a:pt x="613" y="259"/>
                  </a:lnTo>
                  <a:lnTo>
                    <a:pt x="615" y="259"/>
                  </a:lnTo>
                  <a:lnTo>
                    <a:pt x="615" y="261"/>
                  </a:lnTo>
                  <a:lnTo>
                    <a:pt x="615" y="259"/>
                  </a:lnTo>
                  <a:lnTo>
                    <a:pt x="615" y="256"/>
                  </a:lnTo>
                  <a:lnTo>
                    <a:pt x="615" y="254"/>
                  </a:lnTo>
                  <a:lnTo>
                    <a:pt x="615" y="250"/>
                  </a:lnTo>
                  <a:lnTo>
                    <a:pt x="618" y="250"/>
                  </a:lnTo>
                  <a:lnTo>
                    <a:pt x="618" y="254"/>
                  </a:lnTo>
                  <a:lnTo>
                    <a:pt x="620" y="254"/>
                  </a:lnTo>
                  <a:lnTo>
                    <a:pt x="620" y="256"/>
                  </a:lnTo>
                  <a:lnTo>
                    <a:pt x="623" y="256"/>
                  </a:lnTo>
                  <a:lnTo>
                    <a:pt x="620" y="256"/>
                  </a:lnTo>
                  <a:lnTo>
                    <a:pt x="620" y="259"/>
                  </a:lnTo>
                  <a:lnTo>
                    <a:pt x="620" y="261"/>
                  </a:lnTo>
                  <a:lnTo>
                    <a:pt x="620" y="259"/>
                  </a:lnTo>
                  <a:lnTo>
                    <a:pt x="623" y="259"/>
                  </a:lnTo>
                  <a:lnTo>
                    <a:pt x="627" y="259"/>
                  </a:lnTo>
                  <a:lnTo>
                    <a:pt x="629" y="259"/>
                  </a:lnTo>
                  <a:lnTo>
                    <a:pt x="629" y="261"/>
                  </a:lnTo>
                  <a:lnTo>
                    <a:pt x="632" y="261"/>
                  </a:lnTo>
                  <a:lnTo>
                    <a:pt x="632" y="264"/>
                  </a:lnTo>
                  <a:lnTo>
                    <a:pt x="629" y="264"/>
                  </a:lnTo>
                  <a:lnTo>
                    <a:pt x="627" y="264"/>
                  </a:lnTo>
                  <a:lnTo>
                    <a:pt x="627" y="266"/>
                  </a:lnTo>
                  <a:lnTo>
                    <a:pt x="623" y="266"/>
                  </a:lnTo>
                  <a:lnTo>
                    <a:pt x="623" y="264"/>
                  </a:lnTo>
                  <a:lnTo>
                    <a:pt x="620" y="264"/>
                  </a:lnTo>
                  <a:lnTo>
                    <a:pt x="620" y="266"/>
                  </a:lnTo>
                  <a:lnTo>
                    <a:pt x="618" y="270"/>
                  </a:lnTo>
                  <a:lnTo>
                    <a:pt x="618" y="266"/>
                  </a:lnTo>
                  <a:lnTo>
                    <a:pt x="615" y="266"/>
                  </a:lnTo>
                  <a:lnTo>
                    <a:pt x="615" y="270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5" y="271"/>
                  </a:lnTo>
                  <a:lnTo>
                    <a:pt x="615" y="275"/>
                  </a:lnTo>
                  <a:lnTo>
                    <a:pt x="615" y="277"/>
                  </a:lnTo>
                  <a:lnTo>
                    <a:pt x="613" y="277"/>
                  </a:lnTo>
                  <a:lnTo>
                    <a:pt x="615" y="277"/>
                  </a:lnTo>
                  <a:lnTo>
                    <a:pt x="615" y="280"/>
                  </a:lnTo>
                  <a:lnTo>
                    <a:pt x="613" y="280"/>
                  </a:lnTo>
                  <a:lnTo>
                    <a:pt x="615" y="280"/>
                  </a:lnTo>
                  <a:lnTo>
                    <a:pt x="615" y="282"/>
                  </a:lnTo>
                  <a:lnTo>
                    <a:pt x="615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3" y="285"/>
                  </a:lnTo>
                  <a:lnTo>
                    <a:pt x="623" y="282"/>
                  </a:lnTo>
                  <a:lnTo>
                    <a:pt x="623" y="285"/>
                  </a:lnTo>
                  <a:lnTo>
                    <a:pt x="627" y="285"/>
                  </a:lnTo>
                  <a:lnTo>
                    <a:pt x="627" y="287"/>
                  </a:lnTo>
                  <a:lnTo>
                    <a:pt x="629" y="287"/>
                  </a:lnTo>
                  <a:lnTo>
                    <a:pt x="632" y="287"/>
                  </a:lnTo>
                  <a:lnTo>
                    <a:pt x="632" y="285"/>
                  </a:lnTo>
                  <a:lnTo>
                    <a:pt x="632" y="287"/>
                  </a:lnTo>
                  <a:lnTo>
                    <a:pt x="632" y="291"/>
                  </a:lnTo>
                  <a:lnTo>
                    <a:pt x="634" y="291"/>
                  </a:lnTo>
                  <a:lnTo>
                    <a:pt x="637" y="291"/>
                  </a:lnTo>
                  <a:lnTo>
                    <a:pt x="637" y="287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3" y="285"/>
                  </a:lnTo>
                  <a:lnTo>
                    <a:pt x="643" y="287"/>
                  </a:lnTo>
                  <a:lnTo>
                    <a:pt x="639" y="287"/>
                  </a:lnTo>
                  <a:lnTo>
                    <a:pt x="643" y="287"/>
                  </a:lnTo>
                  <a:lnTo>
                    <a:pt x="643" y="291"/>
                  </a:lnTo>
                  <a:lnTo>
                    <a:pt x="644" y="291"/>
                  </a:lnTo>
                  <a:lnTo>
                    <a:pt x="643" y="292"/>
                  </a:lnTo>
                  <a:lnTo>
                    <a:pt x="639" y="292"/>
                  </a:lnTo>
                  <a:lnTo>
                    <a:pt x="637" y="292"/>
                  </a:lnTo>
                  <a:lnTo>
                    <a:pt x="637" y="296"/>
                  </a:lnTo>
                  <a:lnTo>
                    <a:pt x="639" y="296"/>
                  </a:lnTo>
                  <a:lnTo>
                    <a:pt x="639" y="298"/>
                  </a:lnTo>
                  <a:lnTo>
                    <a:pt x="643" y="298"/>
                  </a:lnTo>
                  <a:lnTo>
                    <a:pt x="643" y="301"/>
                  </a:lnTo>
                  <a:lnTo>
                    <a:pt x="643" y="303"/>
                  </a:lnTo>
                  <a:lnTo>
                    <a:pt x="643" y="306"/>
                  </a:lnTo>
                  <a:lnTo>
                    <a:pt x="644" y="306"/>
                  </a:lnTo>
                  <a:lnTo>
                    <a:pt x="644" y="308"/>
                  </a:lnTo>
                  <a:lnTo>
                    <a:pt x="648" y="308"/>
                  </a:lnTo>
                  <a:lnTo>
                    <a:pt x="644" y="308"/>
                  </a:lnTo>
                  <a:lnTo>
                    <a:pt x="643" y="308"/>
                  </a:lnTo>
                  <a:lnTo>
                    <a:pt x="643" y="312"/>
                  </a:lnTo>
                  <a:lnTo>
                    <a:pt x="643" y="314"/>
                  </a:lnTo>
                  <a:lnTo>
                    <a:pt x="639" y="314"/>
                  </a:lnTo>
                  <a:lnTo>
                    <a:pt x="637" y="314"/>
                  </a:lnTo>
                  <a:lnTo>
                    <a:pt x="634" y="314"/>
                  </a:lnTo>
                  <a:lnTo>
                    <a:pt x="634" y="317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29" y="319"/>
                  </a:lnTo>
                  <a:lnTo>
                    <a:pt x="629" y="322"/>
                  </a:lnTo>
                  <a:lnTo>
                    <a:pt x="627" y="322"/>
                  </a:lnTo>
                  <a:lnTo>
                    <a:pt x="627" y="319"/>
                  </a:lnTo>
                  <a:lnTo>
                    <a:pt x="623" y="319"/>
                  </a:lnTo>
                  <a:lnTo>
                    <a:pt x="623" y="322"/>
                  </a:lnTo>
                  <a:lnTo>
                    <a:pt x="620" y="322"/>
                  </a:lnTo>
                  <a:lnTo>
                    <a:pt x="623" y="322"/>
                  </a:lnTo>
                  <a:lnTo>
                    <a:pt x="623" y="324"/>
                  </a:lnTo>
                  <a:lnTo>
                    <a:pt x="620" y="324"/>
                  </a:lnTo>
                  <a:lnTo>
                    <a:pt x="618" y="324"/>
                  </a:lnTo>
                  <a:lnTo>
                    <a:pt x="615" y="324"/>
                  </a:lnTo>
                  <a:lnTo>
                    <a:pt x="615" y="328"/>
                  </a:lnTo>
                  <a:lnTo>
                    <a:pt x="618" y="329"/>
                  </a:lnTo>
                  <a:lnTo>
                    <a:pt x="615" y="329"/>
                  </a:lnTo>
                  <a:lnTo>
                    <a:pt x="615" y="333"/>
                  </a:lnTo>
                  <a:lnTo>
                    <a:pt x="618" y="333"/>
                  </a:lnTo>
                  <a:lnTo>
                    <a:pt x="618" y="335"/>
                  </a:lnTo>
                  <a:lnTo>
                    <a:pt x="615" y="335"/>
                  </a:lnTo>
                  <a:lnTo>
                    <a:pt x="618" y="335"/>
                  </a:lnTo>
                  <a:lnTo>
                    <a:pt x="618" y="338"/>
                  </a:lnTo>
                  <a:lnTo>
                    <a:pt x="618" y="340"/>
                  </a:lnTo>
                  <a:lnTo>
                    <a:pt x="618" y="343"/>
                  </a:lnTo>
                  <a:lnTo>
                    <a:pt x="618" y="345"/>
                  </a:lnTo>
                  <a:lnTo>
                    <a:pt x="615" y="345"/>
                  </a:lnTo>
                  <a:lnTo>
                    <a:pt x="615" y="349"/>
                  </a:lnTo>
                  <a:lnTo>
                    <a:pt x="615" y="350"/>
                  </a:lnTo>
                  <a:lnTo>
                    <a:pt x="613" y="354"/>
                  </a:lnTo>
                  <a:lnTo>
                    <a:pt x="609" y="354"/>
                  </a:lnTo>
                  <a:lnTo>
                    <a:pt x="609" y="356"/>
                  </a:lnTo>
                  <a:lnTo>
                    <a:pt x="608" y="356"/>
                  </a:lnTo>
                  <a:lnTo>
                    <a:pt x="608" y="359"/>
                  </a:lnTo>
                  <a:lnTo>
                    <a:pt x="604" y="359"/>
                  </a:lnTo>
                  <a:lnTo>
                    <a:pt x="604" y="361"/>
                  </a:lnTo>
                  <a:lnTo>
                    <a:pt x="604" y="364"/>
                  </a:lnTo>
                  <a:lnTo>
                    <a:pt x="604" y="366"/>
                  </a:lnTo>
                  <a:lnTo>
                    <a:pt x="602" y="366"/>
                  </a:lnTo>
                  <a:lnTo>
                    <a:pt x="602" y="364"/>
                  </a:lnTo>
                  <a:lnTo>
                    <a:pt x="602" y="361"/>
                  </a:lnTo>
                  <a:lnTo>
                    <a:pt x="599" y="361"/>
                  </a:lnTo>
                  <a:lnTo>
                    <a:pt x="599" y="359"/>
                  </a:lnTo>
                  <a:lnTo>
                    <a:pt x="597" y="359"/>
                  </a:lnTo>
                  <a:lnTo>
                    <a:pt x="594" y="359"/>
                  </a:lnTo>
                  <a:lnTo>
                    <a:pt x="592" y="359"/>
                  </a:lnTo>
                  <a:lnTo>
                    <a:pt x="588" y="359"/>
                  </a:lnTo>
                  <a:lnTo>
                    <a:pt x="588" y="361"/>
                  </a:lnTo>
                  <a:lnTo>
                    <a:pt x="588" y="364"/>
                  </a:lnTo>
                  <a:lnTo>
                    <a:pt x="587" y="364"/>
                  </a:lnTo>
                  <a:lnTo>
                    <a:pt x="583" y="364"/>
                  </a:lnTo>
                  <a:lnTo>
                    <a:pt x="581" y="361"/>
                  </a:lnTo>
                  <a:lnTo>
                    <a:pt x="576" y="359"/>
                  </a:lnTo>
                  <a:lnTo>
                    <a:pt x="573" y="359"/>
                  </a:lnTo>
                  <a:lnTo>
                    <a:pt x="571" y="356"/>
                  </a:lnTo>
                  <a:lnTo>
                    <a:pt x="566" y="354"/>
                  </a:lnTo>
                  <a:lnTo>
                    <a:pt x="562" y="350"/>
                  </a:lnTo>
                  <a:lnTo>
                    <a:pt x="560" y="350"/>
                  </a:lnTo>
                  <a:lnTo>
                    <a:pt x="557" y="349"/>
                  </a:lnTo>
                  <a:lnTo>
                    <a:pt x="555" y="345"/>
                  </a:lnTo>
                  <a:lnTo>
                    <a:pt x="555" y="343"/>
                  </a:lnTo>
                  <a:lnTo>
                    <a:pt x="550" y="338"/>
                  </a:lnTo>
                  <a:lnTo>
                    <a:pt x="545" y="335"/>
                  </a:lnTo>
                  <a:lnTo>
                    <a:pt x="541" y="333"/>
                  </a:lnTo>
                  <a:lnTo>
                    <a:pt x="541" y="329"/>
                  </a:lnTo>
                  <a:lnTo>
                    <a:pt x="541" y="328"/>
                  </a:lnTo>
                  <a:lnTo>
                    <a:pt x="539" y="324"/>
                  </a:lnTo>
                  <a:lnTo>
                    <a:pt x="539" y="322"/>
                  </a:lnTo>
                  <a:lnTo>
                    <a:pt x="539" y="319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1" y="319"/>
                  </a:lnTo>
                  <a:lnTo>
                    <a:pt x="529" y="322"/>
                  </a:lnTo>
                  <a:lnTo>
                    <a:pt x="525" y="322"/>
                  </a:lnTo>
                  <a:lnTo>
                    <a:pt x="524" y="319"/>
                  </a:lnTo>
                  <a:lnTo>
                    <a:pt x="520" y="319"/>
                  </a:lnTo>
                  <a:lnTo>
                    <a:pt x="520" y="317"/>
                  </a:lnTo>
                  <a:lnTo>
                    <a:pt x="518" y="314"/>
                  </a:lnTo>
                  <a:lnTo>
                    <a:pt x="518" y="312"/>
                  </a:lnTo>
                  <a:lnTo>
                    <a:pt x="520" y="306"/>
                  </a:lnTo>
                  <a:lnTo>
                    <a:pt x="524" y="303"/>
                  </a:lnTo>
                  <a:lnTo>
                    <a:pt x="525" y="303"/>
                  </a:lnTo>
                  <a:lnTo>
                    <a:pt x="529" y="301"/>
                  </a:lnTo>
                  <a:lnTo>
                    <a:pt x="529" y="296"/>
                  </a:lnTo>
                  <a:lnTo>
                    <a:pt x="525" y="292"/>
                  </a:lnTo>
                  <a:lnTo>
                    <a:pt x="524" y="291"/>
                  </a:lnTo>
                  <a:lnTo>
                    <a:pt x="520" y="287"/>
                  </a:lnTo>
                  <a:lnTo>
                    <a:pt x="518" y="287"/>
                  </a:lnTo>
                  <a:lnTo>
                    <a:pt x="515" y="287"/>
                  </a:lnTo>
                  <a:lnTo>
                    <a:pt x="515" y="291"/>
                  </a:lnTo>
                  <a:lnTo>
                    <a:pt x="513" y="292"/>
                  </a:lnTo>
                  <a:lnTo>
                    <a:pt x="510" y="292"/>
                  </a:lnTo>
                  <a:lnTo>
                    <a:pt x="508" y="296"/>
                  </a:lnTo>
                  <a:lnTo>
                    <a:pt x="508" y="298"/>
                  </a:lnTo>
                  <a:lnTo>
                    <a:pt x="504" y="301"/>
                  </a:lnTo>
                  <a:lnTo>
                    <a:pt x="503" y="303"/>
                  </a:lnTo>
                  <a:lnTo>
                    <a:pt x="499" y="306"/>
                  </a:lnTo>
                  <a:lnTo>
                    <a:pt x="497" y="308"/>
                  </a:lnTo>
                  <a:lnTo>
                    <a:pt x="492" y="308"/>
                  </a:lnTo>
                  <a:lnTo>
                    <a:pt x="489" y="308"/>
                  </a:lnTo>
                  <a:lnTo>
                    <a:pt x="487" y="308"/>
                  </a:lnTo>
                  <a:lnTo>
                    <a:pt x="483" y="306"/>
                  </a:lnTo>
                  <a:lnTo>
                    <a:pt x="483" y="303"/>
                  </a:lnTo>
                  <a:lnTo>
                    <a:pt x="482" y="303"/>
                  </a:lnTo>
                  <a:lnTo>
                    <a:pt x="478" y="298"/>
                  </a:lnTo>
                  <a:lnTo>
                    <a:pt x="476" y="296"/>
                  </a:lnTo>
                  <a:lnTo>
                    <a:pt x="473" y="292"/>
                  </a:lnTo>
                  <a:lnTo>
                    <a:pt x="471" y="291"/>
                  </a:lnTo>
                  <a:lnTo>
                    <a:pt x="468" y="291"/>
                  </a:lnTo>
                  <a:lnTo>
                    <a:pt x="466" y="291"/>
                  </a:lnTo>
                  <a:lnTo>
                    <a:pt x="461" y="287"/>
                  </a:lnTo>
                  <a:lnTo>
                    <a:pt x="455" y="287"/>
                  </a:lnTo>
                  <a:lnTo>
                    <a:pt x="447" y="287"/>
                  </a:lnTo>
                  <a:lnTo>
                    <a:pt x="445" y="287"/>
                  </a:lnTo>
                  <a:lnTo>
                    <a:pt x="441" y="291"/>
                  </a:lnTo>
                  <a:lnTo>
                    <a:pt x="438" y="291"/>
                  </a:lnTo>
                  <a:lnTo>
                    <a:pt x="438" y="287"/>
                  </a:lnTo>
                  <a:lnTo>
                    <a:pt x="438" y="285"/>
                  </a:lnTo>
                  <a:lnTo>
                    <a:pt x="436" y="282"/>
                  </a:lnTo>
                  <a:lnTo>
                    <a:pt x="436" y="280"/>
                  </a:lnTo>
                  <a:lnTo>
                    <a:pt x="432" y="280"/>
                  </a:lnTo>
                  <a:lnTo>
                    <a:pt x="431" y="280"/>
                  </a:lnTo>
                  <a:lnTo>
                    <a:pt x="427" y="280"/>
                  </a:lnTo>
                  <a:lnTo>
                    <a:pt x="427" y="282"/>
                  </a:lnTo>
                  <a:lnTo>
                    <a:pt x="425" y="287"/>
                  </a:lnTo>
                  <a:lnTo>
                    <a:pt x="422" y="291"/>
                  </a:lnTo>
                  <a:lnTo>
                    <a:pt x="422" y="292"/>
                  </a:lnTo>
                  <a:lnTo>
                    <a:pt x="420" y="296"/>
                  </a:lnTo>
                  <a:lnTo>
                    <a:pt x="417" y="296"/>
                  </a:lnTo>
                  <a:lnTo>
                    <a:pt x="415" y="298"/>
                  </a:lnTo>
                  <a:lnTo>
                    <a:pt x="411" y="298"/>
                  </a:lnTo>
                  <a:lnTo>
                    <a:pt x="410" y="298"/>
                  </a:lnTo>
                  <a:lnTo>
                    <a:pt x="406" y="296"/>
                  </a:lnTo>
                  <a:lnTo>
                    <a:pt x="406" y="292"/>
                  </a:lnTo>
                  <a:lnTo>
                    <a:pt x="404" y="291"/>
                  </a:lnTo>
                  <a:lnTo>
                    <a:pt x="404" y="287"/>
                  </a:lnTo>
                  <a:lnTo>
                    <a:pt x="401" y="285"/>
                  </a:lnTo>
                  <a:lnTo>
                    <a:pt x="401" y="282"/>
                  </a:lnTo>
                  <a:lnTo>
                    <a:pt x="399" y="280"/>
                  </a:lnTo>
                  <a:lnTo>
                    <a:pt x="396" y="280"/>
                  </a:lnTo>
                  <a:lnTo>
                    <a:pt x="394" y="280"/>
                  </a:lnTo>
                  <a:lnTo>
                    <a:pt x="390" y="280"/>
                  </a:lnTo>
                  <a:lnTo>
                    <a:pt x="385" y="280"/>
                  </a:lnTo>
                  <a:lnTo>
                    <a:pt x="385" y="282"/>
                  </a:lnTo>
                  <a:lnTo>
                    <a:pt x="383" y="282"/>
                  </a:lnTo>
                  <a:lnTo>
                    <a:pt x="383" y="285"/>
                  </a:lnTo>
                  <a:lnTo>
                    <a:pt x="380" y="287"/>
                  </a:lnTo>
                  <a:lnTo>
                    <a:pt x="380" y="291"/>
                  </a:lnTo>
                  <a:lnTo>
                    <a:pt x="383" y="292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3" y="301"/>
                  </a:lnTo>
                  <a:lnTo>
                    <a:pt x="383" y="303"/>
                  </a:lnTo>
                  <a:lnTo>
                    <a:pt x="380" y="306"/>
                  </a:lnTo>
                  <a:lnTo>
                    <a:pt x="380" y="308"/>
                  </a:lnTo>
                  <a:lnTo>
                    <a:pt x="378" y="308"/>
                  </a:lnTo>
                  <a:lnTo>
                    <a:pt x="375" y="308"/>
                  </a:lnTo>
                  <a:lnTo>
                    <a:pt x="375" y="312"/>
                  </a:lnTo>
                  <a:lnTo>
                    <a:pt x="369" y="314"/>
                  </a:lnTo>
                  <a:lnTo>
                    <a:pt x="368" y="314"/>
                  </a:lnTo>
                  <a:lnTo>
                    <a:pt x="364" y="314"/>
                  </a:lnTo>
                  <a:lnTo>
                    <a:pt x="362" y="314"/>
                  </a:lnTo>
                  <a:lnTo>
                    <a:pt x="359" y="312"/>
                  </a:lnTo>
                  <a:lnTo>
                    <a:pt x="354" y="308"/>
                  </a:lnTo>
                  <a:lnTo>
                    <a:pt x="352" y="308"/>
                  </a:lnTo>
                  <a:lnTo>
                    <a:pt x="343" y="317"/>
                  </a:lnTo>
                  <a:lnTo>
                    <a:pt x="341" y="317"/>
                  </a:lnTo>
                  <a:lnTo>
                    <a:pt x="338" y="317"/>
                  </a:lnTo>
                  <a:lnTo>
                    <a:pt x="336" y="314"/>
                  </a:lnTo>
                  <a:lnTo>
                    <a:pt x="333" y="312"/>
                  </a:lnTo>
                  <a:lnTo>
                    <a:pt x="333" y="308"/>
                  </a:lnTo>
                  <a:lnTo>
                    <a:pt x="331" y="306"/>
                  </a:lnTo>
                  <a:lnTo>
                    <a:pt x="327" y="303"/>
                  </a:lnTo>
                  <a:lnTo>
                    <a:pt x="322" y="303"/>
                  </a:lnTo>
                  <a:lnTo>
                    <a:pt x="320" y="303"/>
                  </a:lnTo>
                  <a:lnTo>
                    <a:pt x="317" y="306"/>
                  </a:lnTo>
                  <a:lnTo>
                    <a:pt x="315" y="303"/>
                  </a:lnTo>
                  <a:lnTo>
                    <a:pt x="312" y="303"/>
                  </a:lnTo>
                  <a:lnTo>
                    <a:pt x="310" y="301"/>
                  </a:lnTo>
                  <a:lnTo>
                    <a:pt x="306" y="296"/>
                  </a:lnTo>
                  <a:lnTo>
                    <a:pt x="305" y="296"/>
                  </a:lnTo>
                  <a:lnTo>
                    <a:pt x="301" y="296"/>
                  </a:lnTo>
                  <a:lnTo>
                    <a:pt x="299" y="296"/>
                  </a:lnTo>
                  <a:lnTo>
                    <a:pt x="299" y="298"/>
                  </a:lnTo>
                  <a:lnTo>
                    <a:pt x="296" y="301"/>
                  </a:lnTo>
                  <a:lnTo>
                    <a:pt x="294" y="306"/>
                  </a:lnTo>
                  <a:lnTo>
                    <a:pt x="291" y="312"/>
                  </a:lnTo>
                  <a:lnTo>
                    <a:pt x="289" y="312"/>
                  </a:lnTo>
                  <a:lnTo>
                    <a:pt x="285" y="317"/>
                  </a:lnTo>
                  <a:lnTo>
                    <a:pt x="284" y="317"/>
                  </a:lnTo>
                  <a:lnTo>
                    <a:pt x="280" y="317"/>
                  </a:lnTo>
                  <a:lnTo>
                    <a:pt x="273" y="319"/>
                  </a:lnTo>
                  <a:lnTo>
                    <a:pt x="270" y="319"/>
                  </a:lnTo>
                  <a:lnTo>
                    <a:pt x="268" y="322"/>
                  </a:lnTo>
                  <a:lnTo>
                    <a:pt x="264" y="322"/>
                  </a:lnTo>
                  <a:lnTo>
                    <a:pt x="256" y="328"/>
                  </a:lnTo>
                  <a:lnTo>
                    <a:pt x="254" y="329"/>
                  </a:lnTo>
                  <a:lnTo>
                    <a:pt x="250" y="335"/>
                  </a:lnTo>
                  <a:lnTo>
                    <a:pt x="249" y="338"/>
                  </a:lnTo>
                  <a:lnTo>
                    <a:pt x="249" y="340"/>
                  </a:lnTo>
                  <a:lnTo>
                    <a:pt x="245" y="340"/>
                  </a:lnTo>
                  <a:lnTo>
                    <a:pt x="243" y="343"/>
                  </a:lnTo>
                  <a:lnTo>
                    <a:pt x="243" y="345"/>
                  </a:lnTo>
                  <a:lnTo>
                    <a:pt x="240" y="345"/>
                  </a:lnTo>
                  <a:lnTo>
                    <a:pt x="240" y="350"/>
                  </a:lnTo>
                  <a:lnTo>
                    <a:pt x="238" y="354"/>
                  </a:lnTo>
                  <a:lnTo>
                    <a:pt x="238" y="356"/>
                  </a:lnTo>
                  <a:lnTo>
                    <a:pt x="238" y="359"/>
                  </a:lnTo>
                  <a:lnTo>
                    <a:pt x="235" y="359"/>
                  </a:lnTo>
                  <a:lnTo>
                    <a:pt x="235" y="361"/>
                  </a:lnTo>
                  <a:lnTo>
                    <a:pt x="235" y="364"/>
                  </a:lnTo>
                  <a:lnTo>
                    <a:pt x="238" y="366"/>
                  </a:lnTo>
                  <a:lnTo>
                    <a:pt x="238" y="370"/>
                  </a:lnTo>
                  <a:lnTo>
                    <a:pt x="238" y="371"/>
                  </a:lnTo>
                  <a:lnTo>
                    <a:pt x="235" y="371"/>
                  </a:lnTo>
                  <a:lnTo>
                    <a:pt x="235" y="375"/>
                  </a:lnTo>
                  <a:lnTo>
                    <a:pt x="235" y="377"/>
                  </a:lnTo>
                  <a:lnTo>
                    <a:pt x="235" y="380"/>
                  </a:lnTo>
                  <a:lnTo>
                    <a:pt x="233" y="380"/>
                  </a:lnTo>
                  <a:lnTo>
                    <a:pt x="233" y="382"/>
                  </a:lnTo>
                  <a:lnTo>
                    <a:pt x="229" y="382"/>
                  </a:lnTo>
                  <a:lnTo>
                    <a:pt x="224" y="382"/>
                  </a:lnTo>
                  <a:lnTo>
                    <a:pt x="219" y="382"/>
                  </a:lnTo>
                  <a:lnTo>
                    <a:pt x="213" y="382"/>
                  </a:lnTo>
                  <a:lnTo>
                    <a:pt x="212" y="382"/>
                  </a:lnTo>
                  <a:lnTo>
                    <a:pt x="206" y="382"/>
                  </a:lnTo>
                  <a:lnTo>
                    <a:pt x="203" y="382"/>
                  </a:lnTo>
                  <a:lnTo>
                    <a:pt x="201" y="382"/>
                  </a:lnTo>
                  <a:lnTo>
                    <a:pt x="196" y="382"/>
                  </a:lnTo>
                  <a:lnTo>
                    <a:pt x="191" y="382"/>
                  </a:lnTo>
                  <a:lnTo>
                    <a:pt x="187" y="382"/>
                  </a:lnTo>
                  <a:lnTo>
                    <a:pt x="185" y="385"/>
                  </a:lnTo>
                  <a:lnTo>
                    <a:pt x="182" y="385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1" y="385"/>
                  </a:lnTo>
                  <a:lnTo>
                    <a:pt x="170" y="385"/>
                  </a:lnTo>
                  <a:lnTo>
                    <a:pt x="166" y="385"/>
                  </a:lnTo>
                  <a:lnTo>
                    <a:pt x="164" y="385"/>
                  </a:lnTo>
                  <a:lnTo>
                    <a:pt x="161" y="385"/>
                  </a:lnTo>
                  <a:lnTo>
                    <a:pt x="156" y="387"/>
                  </a:lnTo>
                  <a:lnTo>
                    <a:pt x="150" y="387"/>
                  </a:lnTo>
                  <a:lnTo>
                    <a:pt x="149" y="387"/>
                  </a:lnTo>
                  <a:lnTo>
                    <a:pt x="143" y="391"/>
                  </a:lnTo>
                  <a:lnTo>
                    <a:pt x="140" y="392"/>
                  </a:lnTo>
                  <a:lnTo>
                    <a:pt x="138" y="392"/>
                  </a:lnTo>
                  <a:lnTo>
                    <a:pt x="135" y="392"/>
                  </a:lnTo>
                  <a:lnTo>
                    <a:pt x="129" y="392"/>
                  </a:lnTo>
                  <a:lnTo>
                    <a:pt x="124" y="392"/>
                  </a:lnTo>
                  <a:lnTo>
                    <a:pt x="122" y="392"/>
                  </a:lnTo>
                  <a:lnTo>
                    <a:pt x="119" y="392"/>
                  </a:lnTo>
                  <a:lnTo>
                    <a:pt x="112" y="392"/>
                  </a:lnTo>
                  <a:lnTo>
                    <a:pt x="108" y="392"/>
                  </a:lnTo>
                  <a:lnTo>
                    <a:pt x="107" y="392"/>
                  </a:lnTo>
                  <a:lnTo>
                    <a:pt x="101" y="396"/>
                  </a:lnTo>
                  <a:lnTo>
                    <a:pt x="98" y="396"/>
                  </a:lnTo>
                  <a:lnTo>
                    <a:pt x="96" y="396"/>
                  </a:lnTo>
                  <a:lnTo>
                    <a:pt x="91" y="396"/>
                  </a:lnTo>
                  <a:lnTo>
                    <a:pt x="87" y="396"/>
                  </a:lnTo>
                  <a:lnTo>
                    <a:pt x="82" y="398"/>
                  </a:lnTo>
                  <a:lnTo>
                    <a:pt x="80" y="398"/>
                  </a:lnTo>
                  <a:lnTo>
                    <a:pt x="80" y="401"/>
                  </a:lnTo>
                  <a:lnTo>
                    <a:pt x="80" y="406"/>
                  </a:lnTo>
                  <a:lnTo>
                    <a:pt x="77" y="408"/>
                  </a:lnTo>
                  <a:lnTo>
                    <a:pt x="77" y="412"/>
                  </a:lnTo>
                  <a:lnTo>
                    <a:pt x="75" y="415"/>
                  </a:lnTo>
                  <a:lnTo>
                    <a:pt x="72" y="417"/>
                  </a:lnTo>
                  <a:lnTo>
                    <a:pt x="68" y="420"/>
                  </a:lnTo>
                  <a:lnTo>
                    <a:pt x="68" y="422"/>
                  </a:lnTo>
                  <a:lnTo>
                    <a:pt x="68" y="426"/>
                  </a:lnTo>
                  <a:lnTo>
                    <a:pt x="72" y="427"/>
                  </a:lnTo>
                  <a:lnTo>
                    <a:pt x="72" y="431"/>
                  </a:lnTo>
                  <a:lnTo>
                    <a:pt x="72" y="433"/>
                  </a:lnTo>
                  <a:lnTo>
                    <a:pt x="75" y="436"/>
                  </a:lnTo>
                  <a:lnTo>
                    <a:pt x="75" y="438"/>
                  </a:lnTo>
                  <a:lnTo>
                    <a:pt x="75" y="441"/>
                  </a:lnTo>
                  <a:lnTo>
                    <a:pt x="75" y="443"/>
                  </a:lnTo>
                  <a:lnTo>
                    <a:pt x="75" y="447"/>
                  </a:lnTo>
                  <a:lnTo>
                    <a:pt x="75" y="448"/>
                  </a:lnTo>
                  <a:lnTo>
                    <a:pt x="75" y="452"/>
                  </a:lnTo>
                  <a:lnTo>
                    <a:pt x="72" y="454"/>
                  </a:lnTo>
                  <a:lnTo>
                    <a:pt x="66" y="457"/>
                  </a:lnTo>
                  <a:lnTo>
                    <a:pt x="63" y="459"/>
                  </a:lnTo>
                  <a:lnTo>
                    <a:pt x="61" y="459"/>
                  </a:lnTo>
                  <a:lnTo>
                    <a:pt x="58" y="462"/>
                  </a:lnTo>
                  <a:lnTo>
                    <a:pt x="58" y="464"/>
                  </a:lnTo>
                  <a:lnTo>
                    <a:pt x="58" y="468"/>
                  </a:lnTo>
                  <a:lnTo>
                    <a:pt x="61" y="468"/>
                  </a:lnTo>
                  <a:lnTo>
                    <a:pt x="63" y="468"/>
                  </a:lnTo>
                  <a:lnTo>
                    <a:pt x="66" y="468"/>
                  </a:lnTo>
                  <a:lnTo>
                    <a:pt x="68" y="469"/>
                  </a:lnTo>
                  <a:lnTo>
                    <a:pt x="72" y="469"/>
                  </a:lnTo>
                  <a:lnTo>
                    <a:pt x="75" y="469"/>
                  </a:lnTo>
                  <a:lnTo>
                    <a:pt x="75" y="473"/>
                  </a:lnTo>
                  <a:lnTo>
                    <a:pt x="72" y="473"/>
                  </a:lnTo>
                  <a:lnTo>
                    <a:pt x="72" y="475"/>
                  </a:lnTo>
                  <a:lnTo>
                    <a:pt x="68" y="478"/>
                  </a:lnTo>
                  <a:lnTo>
                    <a:pt x="66" y="480"/>
                  </a:lnTo>
                  <a:lnTo>
                    <a:pt x="63" y="483"/>
                  </a:lnTo>
                  <a:lnTo>
                    <a:pt x="61" y="485"/>
                  </a:lnTo>
                  <a:lnTo>
                    <a:pt x="58" y="485"/>
                  </a:lnTo>
                  <a:lnTo>
                    <a:pt x="56" y="489"/>
                  </a:lnTo>
                  <a:lnTo>
                    <a:pt x="52" y="490"/>
                  </a:lnTo>
                  <a:lnTo>
                    <a:pt x="51" y="490"/>
                  </a:lnTo>
                  <a:lnTo>
                    <a:pt x="47" y="494"/>
                  </a:lnTo>
                  <a:lnTo>
                    <a:pt x="45" y="494"/>
                  </a:lnTo>
                  <a:lnTo>
                    <a:pt x="42" y="494"/>
                  </a:lnTo>
                  <a:lnTo>
                    <a:pt x="40" y="494"/>
                  </a:lnTo>
                  <a:lnTo>
                    <a:pt x="37" y="496"/>
                  </a:lnTo>
                  <a:lnTo>
                    <a:pt x="35" y="496"/>
                  </a:lnTo>
                  <a:lnTo>
                    <a:pt x="31" y="496"/>
                  </a:lnTo>
                  <a:lnTo>
                    <a:pt x="30" y="496"/>
                  </a:lnTo>
                  <a:lnTo>
                    <a:pt x="24" y="496"/>
                  </a:lnTo>
                  <a:lnTo>
                    <a:pt x="21" y="496"/>
                  </a:lnTo>
                  <a:lnTo>
                    <a:pt x="19" y="496"/>
                  </a:lnTo>
                  <a:lnTo>
                    <a:pt x="16" y="494"/>
                  </a:lnTo>
                  <a:lnTo>
                    <a:pt x="14" y="494"/>
                  </a:lnTo>
                  <a:lnTo>
                    <a:pt x="10" y="494"/>
                  </a:lnTo>
                  <a:lnTo>
                    <a:pt x="10" y="490"/>
                  </a:lnTo>
                  <a:lnTo>
                    <a:pt x="9" y="490"/>
                  </a:lnTo>
                  <a:lnTo>
                    <a:pt x="10" y="489"/>
                  </a:lnTo>
                  <a:lnTo>
                    <a:pt x="10" y="485"/>
                  </a:lnTo>
                  <a:lnTo>
                    <a:pt x="10" y="483"/>
                  </a:lnTo>
                  <a:lnTo>
                    <a:pt x="10" y="480"/>
                  </a:lnTo>
                  <a:lnTo>
                    <a:pt x="14" y="480"/>
                  </a:lnTo>
                  <a:lnTo>
                    <a:pt x="16" y="473"/>
                  </a:lnTo>
                  <a:lnTo>
                    <a:pt x="16" y="468"/>
                  </a:lnTo>
                  <a:lnTo>
                    <a:pt x="19" y="457"/>
                  </a:lnTo>
                  <a:lnTo>
                    <a:pt x="19" y="448"/>
                  </a:lnTo>
                  <a:lnTo>
                    <a:pt x="21" y="433"/>
                  </a:lnTo>
                  <a:lnTo>
                    <a:pt x="24" y="427"/>
                  </a:lnTo>
                  <a:lnTo>
                    <a:pt x="24" y="420"/>
                  </a:lnTo>
                  <a:lnTo>
                    <a:pt x="26" y="415"/>
                  </a:lnTo>
                  <a:lnTo>
                    <a:pt x="30" y="398"/>
                  </a:lnTo>
                  <a:lnTo>
                    <a:pt x="30" y="396"/>
                  </a:lnTo>
                  <a:lnTo>
                    <a:pt x="35" y="364"/>
                  </a:lnTo>
                  <a:lnTo>
                    <a:pt x="37" y="345"/>
                  </a:lnTo>
                  <a:lnTo>
                    <a:pt x="40" y="338"/>
                  </a:lnTo>
                  <a:lnTo>
                    <a:pt x="40" y="335"/>
                  </a:lnTo>
                  <a:lnTo>
                    <a:pt x="40" y="329"/>
                  </a:lnTo>
                  <a:lnTo>
                    <a:pt x="47" y="287"/>
                  </a:lnTo>
                  <a:lnTo>
                    <a:pt x="51" y="282"/>
                  </a:lnTo>
                  <a:lnTo>
                    <a:pt x="58" y="235"/>
                  </a:lnTo>
                  <a:lnTo>
                    <a:pt x="61" y="221"/>
                  </a:lnTo>
                  <a:lnTo>
                    <a:pt x="63" y="203"/>
                  </a:lnTo>
                  <a:lnTo>
                    <a:pt x="66" y="182"/>
                  </a:lnTo>
                  <a:lnTo>
                    <a:pt x="66" y="179"/>
                  </a:lnTo>
                  <a:lnTo>
                    <a:pt x="66" y="177"/>
                  </a:lnTo>
                  <a:lnTo>
                    <a:pt x="68" y="173"/>
                  </a:lnTo>
                  <a:lnTo>
                    <a:pt x="68" y="172"/>
                  </a:lnTo>
                  <a:lnTo>
                    <a:pt x="68" y="168"/>
                  </a:lnTo>
                  <a:lnTo>
                    <a:pt x="68" y="166"/>
                  </a:lnTo>
                  <a:lnTo>
                    <a:pt x="72" y="166"/>
                  </a:lnTo>
                  <a:lnTo>
                    <a:pt x="72" y="163"/>
                  </a:lnTo>
                  <a:lnTo>
                    <a:pt x="75" y="163"/>
                  </a:lnTo>
                  <a:lnTo>
                    <a:pt x="72" y="161"/>
                  </a:lnTo>
                  <a:lnTo>
                    <a:pt x="72" y="158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1"/>
                  </a:lnTo>
                  <a:lnTo>
                    <a:pt x="68" y="147"/>
                  </a:lnTo>
                  <a:lnTo>
                    <a:pt x="72" y="145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5" y="140"/>
                  </a:lnTo>
                  <a:lnTo>
                    <a:pt x="75" y="137"/>
                  </a:lnTo>
                  <a:lnTo>
                    <a:pt x="72" y="135"/>
                  </a:lnTo>
                  <a:lnTo>
                    <a:pt x="68" y="131"/>
                  </a:lnTo>
                  <a:lnTo>
                    <a:pt x="72" y="130"/>
                  </a:lnTo>
                  <a:lnTo>
                    <a:pt x="68" y="126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1"/>
                  </a:lnTo>
                  <a:lnTo>
                    <a:pt x="66" y="124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3" y="119"/>
                  </a:lnTo>
                  <a:lnTo>
                    <a:pt x="61" y="116"/>
                  </a:lnTo>
                  <a:lnTo>
                    <a:pt x="58" y="116"/>
                  </a:lnTo>
                  <a:lnTo>
                    <a:pt x="58" y="114"/>
                  </a:lnTo>
                  <a:lnTo>
                    <a:pt x="58" y="110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6" y="105"/>
                  </a:lnTo>
                  <a:lnTo>
                    <a:pt x="52" y="105"/>
                  </a:lnTo>
                  <a:lnTo>
                    <a:pt x="56" y="105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98"/>
                  </a:lnTo>
                  <a:lnTo>
                    <a:pt x="47" y="98"/>
                  </a:lnTo>
                  <a:lnTo>
                    <a:pt x="47" y="95"/>
                  </a:lnTo>
                  <a:lnTo>
                    <a:pt x="47" y="93"/>
                  </a:lnTo>
                  <a:lnTo>
                    <a:pt x="51" y="93"/>
                  </a:lnTo>
                  <a:lnTo>
                    <a:pt x="51" y="89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2" y="82"/>
                  </a:lnTo>
                  <a:lnTo>
                    <a:pt x="52" y="79"/>
                  </a:lnTo>
                  <a:lnTo>
                    <a:pt x="51" y="79"/>
                  </a:lnTo>
                  <a:lnTo>
                    <a:pt x="51" y="77"/>
                  </a:lnTo>
                  <a:lnTo>
                    <a:pt x="51" y="74"/>
                  </a:lnTo>
                  <a:lnTo>
                    <a:pt x="51" y="72"/>
                  </a:lnTo>
                  <a:lnTo>
                    <a:pt x="51" y="68"/>
                  </a:lnTo>
                  <a:lnTo>
                    <a:pt x="47" y="68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5" y="58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6" y="56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5" y="40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9" name="Freeform 23"/>
            <p:cNvSpPr>
              <a:spLocks/>
            </p:cNvSpPr>
            <p:nvPr/>
          </p:nvSpPr>
          <p:spPr bwMode="auto">
            <a:xfrm>
              <a:off x="14321705" y="715064"/>
              <a:ext cx="538976" cy="634001"/>
            </a:xfrm>
            <a:custGeom>
              <a:avLst/>
              <a:gdLst>
                <a:gd name="T0" fmla="*/ 202 w 363"/>
                <a:gd name="T1" fmla="*/ 42 h 427"/>
                <a:gd name="T2" fmla="*/ 212 w 363"/>
                <a:gd name="T3" fmla="*/ 61 h 427"/>
                <a:gd name="T4" fmla="*/ 217 w 363"/>
                <a:gd name="T5" fmla="*/ 84 h 427"/>
                <a:gd name="T6" fmla="*/ 228 w 363"/>
                <a:gd name="T7" fmla="*/ 98 h 427"/>
                <a:gd name="T8" fmla="*/ 228 w 363"/>
                <a:gd name="T9" fmla="*/ 117 h 427"/>
                <a:gd name="T10" fmla="*/ 219 w 363"/>
                <a:gd name="T11" fmla="*/ 138 h 427"/>
                <a:gd name="T12" fmla="*/ 228 w 363"/>
                <a:gd name="T13" fmla="*/ 154 h 427"/>
                <a:gd name="T14" fmla="*/ 244 w 363"/>
                <a:gd name="T15" fmla="*/ 177 h 427"/>
                <a:gd name="T16" fmla="*/ 270 w 363"/>
                <a:gd name="T17" fmla="*/ 192 h 427"/>
                <a:gd name="T18" fmla="*/ 275 w 363"/>
                <a:gd name="T19" fmla="*/ 212 h 427"/>
                <a:gd name="T20" fmla="*/ 286 w 363"/>
                <a:gd name="T21" fmla="*/ 234 h 427"/>
                <a:gd name="T22" fmla="*/ 289 w 363"/>
                <a:gd name="T23" fmla="*/ 259 h 427"/>
                <a:gd name="T24" fmla="*/ 300 w 363"/>
                <a:gd name="T25" fmla="*/ 282 h 427"/>
                <a:gd name="T26" fmla="*/ 294 w 363"/>
                <a:gd name="T27" fmla="*/ 301 h 427"/>
                <a:gd name="T28" fmla="*/ 280 w 363"/>
                <a:gd name="T29" fmla="*/ 317 h 427"/>
                <a:gd name="T30" fmla="*/ 289 w 363"/>
                <a:gd name="T31" fmla="*/ 343 h 427"/>
                <a:gd name="T32" fmla="*/ 286 w 363"/>
                <a:gd name="T33" fmla="*/ 369 h 427"/>
                <a:gd name="T34" fmla="*/ 310 w 363"/>
                <a:gd name="T35" fmla="*/ 380 h 427"/>
                <a:gd name="T36" fmla="*/ 328 w 363"/>
                <a:gd name="T37" fmla="*/ 390 h 427"/>
                <a:gd name="T38" fmla="*/ 347 w 363"/>
                <a:gd name="T39" fmla="*/ 385 h 427"/>
                <a:gd name="T40" fmla="*/ 354 w 363"/>
                <a:gd name="T41" fmla="*/ 401 h 427"/>
                <a:gd name="T42" fmla="*/ 359 w 363"/>
                <a:gd name="T43" fmla="*/ 415 h 427"/>
                <a:gd name="T44" fmla="*/ 338 w 363"/>
                <a:gd name="T45" fmla="*/ 417 h 427"/>
                <a:gd name="T46" fmla="*/ 321 w 363"/>
                <a:gd name="T47" fmla="*/ 422 h 427"/>
                <a:gd name="T48" fmla="*/ 307 w 363"/>
                <a:gd name="T49" fmla="*/ 417 h 427"/>
                <a:gd name="T50" fmla="*/ 289 w 363"/>
                <a:gd name="T51" fmla="*/ 404 h 427"/>
                <a:gd name="T52" fmla="*/ 270 w 363"/>
                <a:gd name="T53" fmla="*/ 394 h 427"/>
                <a:gd name="T54" fmla="*/ 249 w 363"/>
                <a:gd name="T55" fmla="*/ 385 h 427"/>
                <a:gd name="T56" fmla="*/ 224 w 363"/>
                <a:gd name="T57" fmla="*/ 389 h 427"/>
                <a:gd name="T58" fmla="*/ 207 w 363"/>
                <a:gd name="T59" fmla="*/ 373 h 427"/>
                <a:gd name="T60" fmla="*/ 203 w 363"/>
                <a:gd name="T61" fmla="*/ 352 h 427"/>
                <a:gd name="T62" fmla="*/ 202 w 363"/>
                <a:gd name="T63" fmla="*/ 331 h 427"/>
                <a:gd name="T64" fmla="*/ 175 w 363"/>
                <a:gd name="T65" fmla="*/ 317 h 427"/>
                <a:gd name="T66" fmla="*/ 154 w 363"/>
                <a:gd name="T67" fmla="*/ 304 h 427"/>
                <a:gd name="T68" fmla="*/ 140 w 363"/>
                <a:gd name="T69" fmla="*/ 282 h 427"/>
                <a:gd name="T70" fmla="*/ 140 w 363"/>
                <a:gd name="T71" fmla="*/ 266 h 427"/>
                <a:gd name="T72" fmla="*/ 144 w 363"/>
                <a:gd name="T73" fmla="*/ 245 h 427"/>
                <a:gd name="T74" fmla="*/ 130 w 363"/>
                <a:gd name="T75" fmla="*/ 234 h 427"/>
                <a:gd name="T76" fmla="*/ 130 w 363"/>
                <a:gd name="T77" fmla="*/ 217 h 427"/>
                <a:gd name="T78" fmla="*/ 112 w 363"/>
                <a:gd name="T79" fmla="*/ 206 h 427"/>
                <a:gd name="T80" fmla="*/ 102 w 363"/>
                <a:gd name="T81" fmla="*/ 185 h 427"/>
                <a:gd name="T82" fmla="*/ 86 w 363"/>
                <a:gd name="T83" fmla="*/ 171 h 427"/>
                <a:gd name="T84" fmla="*/ 75 w 363"/>
                <a:gd name="T85" fmla="*/ 170 h 427"/>
                <a:gd name="T86" fmla="*/ 60 w 363"/>
                <a:gd name="T87" fmla="*/ 150 h 427"/>
                <a:gd name="T88" fmla="*/ 56 w 363"/>
                <a:gd name="T89" fmla="*/ 138 h 427"/>
                <a:gd name="T90" fmla="*/ 47 w 363"/>
                <a:gd name="T91" fmla="*/ 128 h 427"/>
                <a:gd name="T92" fmla="*/ 30 w 363"/>
                <a:gd name="T93" fmla="*/ 108 h 427"/>
                <a:gd name="T94" fmla="*/ 32 w 363"/>
                <a:gd name="T95" fmla="*/ 93 h 427"/>
                <a:gd name="T96" fmla="*/ 19 w 363"/>
                <a:gd name="T97" fmla="*/ 82 h 427"/>
                <a:gd name="T98" fmla="*/ 9 w 363"/>
                <a:gd name="T99" fmla="*/ 63 h 427"/>
                <a:gd name="T100" fmla="*/ 5 w 363"/>
                <a:gd name="T101" fmla="*/ 42 h 427"/>
                <a:gd name="T102" fmla="*/ 5 w 363"/>
                <a:gd name="T103" fmla="*/ 21 h 427"/>
                <a:gd name="T104" fmla="*/ 5 w 363"/>
                <a:gd name="T105" fmla="*/ 3 h 427"/>
                <a:gd name="T106" fmla="*/ 26 w 363"/>
                <a:gd name="T107" fmla="*/ 0 h 427"/>
                <a:gd name="T108" fmla="*/ 47 w 363"/>
                <a:gd name="T109" fmla="*/ 19 h 427"/>
                <a:gd name="T110" fmla="*/ 75 w 363"/>
                <a:gd name="T111" fmla="*/ 35 h 427"/>
                <a:gd name="T112" fmla="*/ 98 w 363"/>
                <a:gd name="T113" fmla="*/ 35 h 427"/>
                <a:gd name="T114" fmla="*/ 119 w 363"/>
                <a:gd name="T115" fmla="*/ 21 h 427"/>
                <a:gd name="T116" fmla="*/ 139 w 363"/>
                <a:gd name="T117" fmla="*/ 14 h 427"/>
                <a:gd name="T118" fmla="*/ 161 w 363"/>
                <a:gd name="T119" fmla="*/ 21 h 427"/>
                <a:gd name="T120" fmla="*/ 182 w 363"/>
                <a:gd name="T121" fmla="*/ 14 h 427"/>
                <a:gd name="T122" fmla="*/ 188 w 363"/>
                <a:gd name="T123" fmla="*/ 29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3" h="427">
                  <a:moveTo>
                    <a:pt x="188" y="29"/>
                  </a:moveTo>
                  <a:lnTo>
                    <a:pt x="188" y="31"/>
                  </a:lnTo>
                  <a:lnTo>
                    <a:pt x="191" y="31"/>
                  </a:lnTo>
                  <a:lnTo>
                    <a:pt x="193" y="31"/>
                  </a:lnTo>
                  <a:lnTo>
                    <a:pt x="196" y="31"/>
                  </a:lnTo>
                  <a:lnTo>
                    <a:pt x="193" y="31"/>
                  </a:lnTo>
                  <a:lnTo>
                    <a:pt x="193" y="35"/>
                  </a:lnTo>
                  <a:lnTo>
                    <a:pt x="193" y="31"/>
                  </a:lnTo>
                  <a:lnTo>
                    <a:pt x="193" y="35"/>
                  </a:lnTo>
                  <a:lnTo>
                    <a:pt x="196" y="35"/>
                  </a:lnTo>
                  <a:lnTo>
                    <a:pt x="196" y="36"/>
                  </a:lnTo>
                  <a:lnTo>
                    <a:pt x="198" y="36"/>
                  </a:lnTo>
                  <a:lnTo>
                    <a:pt x="198" y="40"/>
                  </a:lnTo>
                  <a:lnTo>
                    <a:pt x="202" y="40"/>
                  </a:lnTo>
                  <a:lnTo>
                    <a:pt x="202" y="42"/>
                  </a:lnTo>
                  <a:lnTo>
                    <a:pt x="198" y="42"/>
                  </a:lnTo>
                  <a:lnTo>
                    <a:pt x="202" y="42"/>
                  </a:lnTo>
                  <a:lnTo>
                    <a:pt x="202" y="45"/>
                  </a:lnTo>
                  <a:lnTo>
                    <a:pt x="202" y="47"/>
                  </a:lnTo>
                  <a:lnTo>
                    <a:pt x="203" y="47"/>
                  </a:lnTo>
                  <a:lnTo>
                    <a:pt x="203" y="50"/>
                  </a:lnTo>
                  <a:lnTo>
                    <a:pt x="207" y="50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12" y="52"/>
                  </a:lnTo>
                  <a:lnTo>
                    <a:pt x="212" y="56"/>
                  </a:lnTo>
                  <a:lnTo>
                    <a:pt x="212" y="57"/>
                  </a:lnTo>
                  <a:lnTo>
                    <a:pt x="209" y="57"/>
                  </a:lnTo>
                  <a:lnTo>
                    <a:pt x="212" y="57"/>
                  </a:lnTo>
                  <a:lnTo>
                    <a:pt x="212" y="61"/>
                  </a:lnTo>
                  <a:lnTo>
                    <a:pt x="212" y="63"/>
                  </a:lnTo>
                  <a:lnTo>
                    <a:pt x="212" y="66"/>
                  </a:lnTo>
                  <a:lnTo>
                    <a:pt x="214" y="66"/>
                  </a:lnTo>
                  <a:lnTo>
                    <a:pt x="214" y="68"/>
                  </a:lnTo>
                  <a:lnTo>
                    <a:pt x="214" y="71"/>
                  </a:lnTo>
                  <a:lnTo>
                    <a:pt x="217" y="71"/>
                  </a:lnTo>
                  <a:lnTo>
                    <a:pt x="217" y="73"/>
                  </a:lnTo>
                  <a:lnTo>
                    <a:pt x="214" y="73"/>
                  </a:lnTo>
                  <a:lnTo>
                    <a:pt x="212" y="73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4" y="79"/>
                  </a:lnTo>
                  <a:lnTo>
                    <a:pt x="214" y="82"/>
                  </a:lnTo>
                  <a:lnTo>
                    <a:pt x="214" y="84"/>
                  </a:lnTo>
                  <a:lnTo>
                    <a:pt x="217" y="84"/>
                  </a:lnTo>
                  <a:lnTo>
                    <a:pt x="219" y="84"/>
                  </a:lnTo>
                  <a:lnTo>
                    <a:pt x="217" y="84"/>
                  </a:lnTo>
                  <a:lnTo>
                    <a:pt x="217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9" y="93"/>
                  </a:lnTo>
                  <a:lnTo>
                    <a:pt x="219" y="94"/>
                  </a:lnTo>
                  <a:lnTo>
                    <a:pt x="223" y="94"/>
                  </a:lnTo>
                  <a:lnTo>
                    <a:pt x="223" y="98"/>
                  </a:lnTo>
                  <a:lnTo>
                    <a:pt x="219" y="98"/>
                  </a:lnTo>
                  <a:lnTo>
                    <a:pt x="219" y="100"/>
                  </a:lnTo>
                  <a:lnTo>
                    <a:pt x="223" y="100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98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3" y="100"/>
                  </a:lnTo>
                  <a:lnTo>
                    <a:pt x="233" y="103"/>
                  </a:lnTo>
                  <a:lnTo>
                    <a:pt x="233" y="105"/>
                  </a:lnTo>
                  <a:lnTo>
                    <a:pt x="230" y="105"/>
                  </a:lnTo>
                  <a:lnTo>
                    <a:pt x="230" y="108"/>
                  </a:lnTo>
                  <a:lnTo>
                    <a:pt x="230" y="110"/>
                  </a:lnTo>
                  <a:lnTo>
                    <a:pt x="233" y="110"/>
                  </a:lnTo>
                  <a:lnTo>
                    <a:pt x="230" y="110"/>
                  </a:lnTo>
                  <a:lnTo>
                    <a:pt x="230" y="114"/>
                  </a:lnTo>
                  <a:lnTo>
                    <a:pt x="230" y="110"/>
                  </a:lnTo>
                  <a:lnTo>
                    <a:pt x="228" y="110"/>
                  </a:lnTo>
                  <a:lnTo>
                    <a:pt x="228" y="114"/>
                  </a:lnTo>
                  <a:lnTo>
                    <a:pt x="228" y="117"/>
                  </a:lnTo>
                  <a:lnTo>
                    <a:pt x="228" y="119"/>
                  </a:lnTo>
                  <a:lnTo>
                    <a:pt x="228" y="122"/>
                  </a:lnTo>
                  <a:lnTo>
                    <a:pt x="224" y="122"/>
                  </a:lnTo>
                  <a:lnTo>
                    <a:pt x="224" y="124"/>
                  </a:lnTo>
                  <a:lnTo>
                    <a:pt x="228" y="124"/>
                  </a:lnTo>
                  <a:lnTo>
                    <a:pt x="224" y="124"/>
                  </a:lnTo>
                  <a:lnTo>
                    <a:pt x="224" y="128"/>
                  </a:lnTo>
                  <a:lnTo>
                    <a:pt x="224" y="129"/>
                  </a:lnTo>
                  <a:lnTo>
                    <a:pt x="228" y="129"/>
                  </a:lnTo>
                  <a:lnTo>
                    <a:pt x="224" y="129"/>
                  </a:lnTo>
                  <a:lnTo>
                    <a:pt x="224" y="133"/>
                  </a:lnTo>
                  <a:lnTo>
                    <a:pt x="223" y="133"/>
                  </a:lnTo>
                  <a:lnTo>
                    <a:pt x="223" y="135"/>
                  </a:lnTo>
                  <a:lnTo>
                    <a:pt x="219" y="135"/>
                  </a:lnTo>
                  <a:lnTo>
                    <a:pt x="219" y="138"/>
                  </a:lnTo>
                  <a:lnTo>
                    <a:pt x="223" y="138"/>
                  </a:lnTo>
                  <a:lnTo>
                    <a:pt x="223" y="140"/>
                  </a:lnTo>
                  <a:lnTo>
                    <a:pt x="219" y="140"/>
                  </a:lnTo>
                  <a:lnTo>
                    <a:pt x="223" y="140"/>
                  </a:lnTo>
                  <a:lnTo>
                    <a:pt x="223" y="143"/>
                  </a:lnTo>
                  <a:lnTo>
                    <a:pt x="219" y="143"/>
                  </a:lnTo>
                  <a:lnTo>
                    <a:pt x="219" y="145"/>
                  </a:lnTo>
                  <a:lnTo>
                    <a:pt x="223" y="145"/>
                  </a:lnTo>
                  <a:lnTo>
                    <a:pt x="223" y="149"/>
                  </a:lnTo>
                  <a:lnTo>
                    <a:pt x="224" y="149"/>
                  </a:lnTo>
                  <a:lnTo>
                    <a:pt x="224" y="150"/>
                  </a:lnTo>
                  <a:lnTo>
                    <a:pt x="223" y="150"/>
                  </a:lnTo>
                  <a:lnTo>
                    <a:pt x="224" y="150"/>
                  </a:lnTo>
                  <a:lnTo>
                    <a:pt x="224" y="154"/>
                  </a:lnTo>
                  <a:lnTo>
                    <a:pt x="228" y="154"/>
                  </a:lnTo>
                  <a:lnTo>
                    <a:pt x="228" y="156"/>
                  </a:lnTo>
                  <a:lnTo>
                    <a:pt x="230" y="156"/>
                  </a:lnTo>
                  <a:lnTo>
                    <a:pt x="230" y="159"/>
                  </a:lnTo>
                  <a:lnTo>
                    <a:pt x="230" y="161"/>
                  </a:lnTo>
                  <a:lnTo>
                    <a:pt x="230" y="164"/>
                  </a:lnTo>
                  <a:lnTo>
                    <a:pt x="233" y="164"/>
                  </a:lnTo>
                  <a:lnTo>
                    <a:pt x="235" y="164"/>
                  </a:lnTo>
                  <a:lnTo>
                    <a:pt x="238" y="164"/>
                  </a:lnTo>
                  <a:lnTo>
                    <a:pt x="238" y="166"/>
                  </a:lnTo>
                  <a:lnTo>
                    <a:pt x="238" y="170"/>
                  </a:lnTo>
                  <a:lnTo>
                    <a:pt x="242" y="170"/>
                  </a:lnTo>
                  <a:lnTo>
                    <a:pt x="242" y="171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4" y="177"/>
                  </a:lnTo>
                  <a:lnTo>
                    <a:pt x="244" y="180"/>
                  </a:lnTo>
                  <a:lnTo>
                    <a:pt x="247" y="180"/>
                  </a:lnTo>
                  <a:lnTo>
                    <a:pt x="249" y="180"/>
                  </a:lnTo>
                  <a:lnTo>
                    <a:pt x="249" y="182"/>
                  </a:lnTo>
                  <a:lnTo>
                    <a:pt x="249" y="185"/>
                  </a:lnTo>
                  <a:lnTo>
                    <a:pt x="252" y="185"/>
                  </a:lnTo>
                  <a:lnTo>
                    <a:pt x="254" y="185"/>
                  </a:lnTo>
                  <a:lnTo>
                    <a:pt x="258" y="185"/>
                  </a:lnTo>
                  <a:lnTo>
                    <a:pt x="258" y="187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5" y="192"/>
                  </a:lnTo>
                  <a:lnTo>
                    <a:pt x="268" y="192"/>
                  </a:lnTo>
                  <a:lnTo>
                    <a:pt x="270" y="192"/>
                  </a:lnTo>
                  <a:lnTo>
                    <a:pt x="270" y="196"/>
                  </a:lnTo>
                  <a:lnTo>
                    <a:pt x="268" y="196"/>
                  </a:lnTo>
                  <a:lnTo>
                    <a:pt x="268" y="198"/>
                  </a:lnTo>
                  <a:lnTo>
                    <a:pt x="268" y="201"/>
                  </a:lnTo>
                  <a:lnTo>
                    <a:pt x="270" y="201"/>
                  </a:lnTo>
                  <a:lnTo>
                    <a:pt x="273" y="201"/>
                  </a:lnTo>
                  <a:lnTo>
                    <a:pt x="275" y="201"/>
                  </a:lnTo>
                  <a:lnTo>
                    <a:pt x="275" y="203"/>
                  </a:lnTo>
                  <a:lnTo>
                    <a:pt x="273" y="203"/>
                  </a:lnTo>
                  <a:lnTo>
                    <a:pt x="273" y="206"/>
                  </a:lnTo>
                  <a:lnTo>
                    <a:pt x="275" y="206"/>
                  </a:lnTo>
                  <a:lnTo>
                    <a:pt x="275" y="208"/>
                  </a:lnTo>
                  <a:lnTo>
                    <a:pt x="275" y="212"/>
                  </a:lnTo>
                  <a:lnTo>
                    <a:pt x="273" y="212"/>
                  </a:lnTo>
                  <a:lnTo>
                    <a:pt x="275" y="212"/>
                  </a:lnTo>
                  <a:lnTo>
                    <a:pt x="275" y="213"/>
                  </a:lnTo>
                  <a:lnTo>
                    <a:pt x="275" y="217"/>
                  </a:lnTo>
                  <a:lnTo>
                    <a:pt x="279" y="217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79" y="219"/>
                  </a:lnTo>
                  <a:lnTo>
                    <a:pt x="280" y="219"/>
                  </a:lnTo>
                  <a:lnTo>
                    <a:pt x="280" y="222"/>
                  </a:lnTo>
                  <a:lnTo>
                    <a:pt x="284" y="222"/>
                  </a:lnTo>
                  <a:lnTo>
                    <a:pt x="284" y="224"/>
                  </a:lnTo>
                  <a:lnTo>
                    <a:pt x="284" y="227"/>
                  </a:lnTo>
                  <a:lnTo>
                    <a:pt x="286" y="227"/>
                  </a:lnTo>
                  <a:lnTo>
                    <a:pt x="286" y="229"/>
                  </a:lnTo>
                  <a:lnTo>
                    <a:pt x="286" y="233"/>
                  </a:lnTo>
                  <a:lnTo>
                    <a:pt x="286" y="234"/>
                  </a:lnTo>
                  <a:lnTo>
                    <a:pt x="289" y="234"/>
                  </a:lnTo>
                  <a:lnTo>
                    <a:pt x="289" y="238"/>
                  </a:lnTo>
                  <a:lnTo>
                    <a:pt x="286" y="238"/>
                  </a:lnTo>
                  <a:lnTo>
                    <a:pt x="286" y="240"/>
                  </a:lnTo>
                  <a:lnTo>
                    <a:pt x="286" y="243"/>
                  </a:lnTo>
                  <a:lnTo>
                    <a:pt x="289" y="243"/>
                  </a:lnTo>
                  <a:lnTo>
                    <a:pt x="289" y="245"/>
                  </a:lnTo>
                  <a:lnTo>
                    <a:pt x="289" y="248"/>
                  </a:lnTo>
                  <a:lnTo>
                    <a:pt x="289" y="250"/>
                  </a:lnTo>
                  <a:lnTo>
                    <a:pt x="289" y="254"/>
                  </a:lnTo>
                  <a:lnTo>
                    <a:pt x="291" y="254"/>
                  </a:lnTo>
                  <a:lnTo>
                    <a:pt x="289" y="254"/>
                  </a:lnTo>
                  <a:lnTo>
                    <a:pt x="289" y="255"/>
                  </a:lnTo>
                  <a:lnTo>
                    <a:pt x="291" y="259"/>
                  </a:lnTo>
                  <a:lnTo>
                    <a:pt x="289" y="259"/>
                  </a:lnTo>
                  <a:lnTo>
                    <a:pt x="289" y="261"/>
                  </a:lnTo>
                  <a:lnTo>
                    <a:pt x="291" y="261"/>
                  </a:lnTo>
                  <a:lnTo>
                    <a:pt x="294" y="261"/>
                  </a:lnTo>
                  <a:lnTo>
                    <a:pt x="294" y="264"/>
                  </a:lnTo>
                  <a:lnTo>
                    <a:pt x="291" y="264"/>
                  </a:lnTo>
                  <a:lnTo>
                    <a:pt x="294" y="264"/>
                  </a:lnTo>
                  <a:lnTo>
                    <a:pt x="294" y="266"/>
                  </a:lnTo>
                  <a:lnTo>
                    <a:pt x="296" y="266"/>
                  </a:lnTo>
                  <a:lnTo>
                    <a:pt x="296" y="269"/>
                  </a:lnTo>
                  <a:lnTo>
                    <a:pt x="296" y="271"/>
                  </a:lnTo>
                  <a:lnTo>
                    <a:pt x="296" y="275"/>
                  </a:lnTo>
                  <a:lnTo>
                    <a:pt x="300" y="275"/>
                  </a:lnTo>
                  <a:lnTo>
                    <a:pt x="300" y="276"/>
                  </a:lnTo>
                  <a:lnTo>
                    <a:pt x="300" y="280"/>
                  </a:lnTo>
                  <a:lnTo>
                    <a:pt x="300" y="282"/>
                  </a:lnTo>
                  <a:lnTo>
                    <a:pt x="300" y="285"/>
                  </a:lnTo>
                  <a:lnTo>
                    <a:pt x="300" y="287"/>
                  </a:lnTo>
                  <a:lnTo>
                    <a:pt x="296" y="287"/>
                  </a:lnTo>
                  <a:lnTo>
                    <a:pt x="296" y="290"/>
                  </a:lnTo>
                  <a:lnTo>
                    <a:pt x="300" y="290"/>
                  </a:lnTo>
                  <a:lnTo>
                    <a:pt x="300" y="292"/>
                  </a:lnTo>
                  <a:lnTo>
                    <a:pt x="301" y="292"/>
                  </a:lnTo>
                  <a:lnTo>
                    <a:pt x="301" y="296"/>
                  </a:lnTo>
                  <a:lnTo>
                    <a:pt x="300" y="296"/>
                  </a:lnTo>
                  <a:lnTo>
                    <a:pt x="301" y="296"/>
                  </a:lnTo>
                  <a:lnTo>
                    <a:pt x="300" y="296"/>
                  </a:lnTo>
                  <a:lnTo>
                    <a:pt x="300" y="299"/>
                  </a:lnTo>
                  <a:lnTo>
                    <a:pt x="296" y="299"/>
                  </a:lnTo>
                  <a:lnTo>
                    <a:pt x="294" y="299"/>
                  </a:lnTo>
                  <a:lnTo>
                    <a:pt x="294" y="301"/>
                  </a:lnTo>
                  <a:lnTo>
                    <a:pt x="291" y="301"/>
                  </a:lnTo>
                  <a:lnTo>
                    <a:pt x="289" y="301"/>
                  </a:lnTo>
                  <a:lnTo>
                    <a:pt x="291" y="301"/>
                  </a:lnTo>
                  <a:lnTo>
                    <a:pt x="291" y="304"/>
                  </a:lnTo>
                  <a:lnTo>
                    <a:pt x="289" y="304"/>
                  </a:lnTo>
                  <a:lnTo>
                    <a:pt x="289" y="306"/>
                  </a:lnTo>
                  <a:lnTo>
                    <a:pt x="289" y="310"/>
                  </a:lnTo>
                  <a:lnTo>
                    <a:pt x="286" y="310"/>
                  </a:lnTo>
                  <a:lnTo>
                    <a:pt x="284" y="310"/>
                  </a:lnTo>
                  <a:lnTo>
                    <a:pt x="284" y="311"/>
                  </a:lnTo>
                  <a:lnTo>
                    <a:pt x="284" y="315"/>
                  </a:lnTo>
                  <a:lnTo>
                    <a:pt x="280" y="315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80" y="317"/>
                  </a:lnTo>
                  <a:lnTo>
                    <a:pt x="284" y="317"/>
                  </a:lnTo>
                  <a:lnTo>
                    <a:pt x="284" y="320"/>
                  </a:lnTo>
                  <a:lnTo>
                    <a:pt x="284" y="322"/>
                  </a:lnTo>
                  <a:lnTo>
                    <a:pt x="286" y="322"/>
                  </a:lnTo>
                  <a:lnTo>
                    <a:pt x="286" y="326"/>
                  </a:lnTo>
                  <a:lnTo>
                    <a:pt x="286" y="327"/>
                  </a:lnTo>
                  <a:lnTo>
                    <a:pt x="286" y="331"/>
                  </a:lnTo>
                  <a:lnTo>
                    <a:pt x="286" y="333"/>
                  </a:lnTo>
                  <a:lnTo>
                    <a:pt x="284" y="333"/>
                  </a:lnTo>
                  <a:lnTo>
                    <a:pt x="284" y="336"/>
                  </a:lnTo>
                  <a:lnTo>
                    <a:pt x="286" y="336"/>
                  </a:lnTo>
                  <a:lnTo>
                    <a:pt x="286" y="338"/>
                  </a:lnTo>
                  <a:lnTo>
                    <a:pt x="286" y="341"/>
                  </a:lnTo>
                  <a:lnTo>
                    <a:pt x="289" y="341"/>
                  </a:lnTo>
                  <a:lnTo>
                    <a:pt x="289" y="343"/>
                  </a:lnTo>
                  <a:lnTo>
                    <a:pt x="286" y="343"/>
                  </a:lnTo>
                  <a:lnTo>
                    <a:pt x="286" y="347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6" y="348"/>
                  </a:lnTo>
                  <a:lnTo>
                    <a:pt x="286" y="352"/>
                  </a:lnTo>
                  <a:lnTo>
                    <a:pt x="286" y="354"/>
                  </a:lnTo>
                  <a:lnTo>
                    <a:pt x="286" y="357"/>
                  </a:lnTo>
                  <a:lnTo>
                    <a:pt x="286" y="359"/>
                  </a:lnTo>
                  <a:lnTo>
                    <a:pt x="286" y="362"/>
                  </a:lnTo>
                  <a:lnTo>
                    <a:pt x="284" y="362"/>
                  </a:lnTo>
                  <a:lnTo>
                    <a:pt x="286" y="362"/>
                  </a:lnTo>
                  <a:lnTo>
                    <a:pt x="286" y="364"/>
                  </a:lnTo>
                  <a:lnTo>
                    <a:pt x="286" y="368"/>
                  </a:lnTo>
                  <a:lnTo>
                    <a:pt x="286" y="369"/>
                  </a:lnTo>
                  <a:lnTo>
                    <a:pt x="286" y="373"/>
                  </a:lnTo>
                  <a:lnTo>
                    <a:pt x="289" y="373"/>
                  </a:lnTo>
                  <a:lnTo>
                    <a:pt x="291" y="373"/>
                  </a:lnTo>
                  <a:lnTo>
                    <a:pt x="291" y="369"/>
                  </a:lnTo>
                  <a:lnTo>
                    <a:pt x="294" y="369"/>
                  </a:lnTo>
                  <a:lnTo>
                    <a:pt x="294" y="373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300" y="375"/>
                  </a:lnTo>
                  <a:lnTo>
                    <a:pt x="300" y="378"/>
                  </a:lnTo>
                  <a:lnTo>
                    <a:pt x="301" y="378"/>
                  </a:lnTo>
                  <a:lnTo>
                    <a:pt x="305" y="378"/>
                  </a:lnTo>
                  <a:lnTo>
                    <a:pt x="305" y="380"/>
                  </a:lnTo>
                  <a:lnTo>
                    <a:pt x="307" y="380"/>
                  </a:lnTo>
                  <a:lnTo>
                    <a:pt x="310" y="380"/>
                  </a:lnTo>
                  <a:lnTo>
                    <a:pt x="310" y="383"/>
                  </a:lnTo>
                  <a:lnTo>
                    <a:pt x="312" y="383"/>
                  </a:lnTo>
                  <a:lnTo>
                    <a:pt x="315" y="383"/>
                  </a:lnTo>
                  <a:lnTo>
                    <a:pt x="315" y="385"/>
                  </a:lnTo>
                  <a:lnTo>
                    <a:pt x="317" y="385"/>
                  </a:lnTo>
                  <a:lnTo>
                    <a:pt x="317" y="389"/>
                  </a:lnTo>
                  <a:lnTo>
                    <a:pt x="321" y="389"/>
                  </a:lnTo>
                  <a:lnTo>
                    <a:pt x="321" y="390"/>
                  </a:lnTo>
                  <a:lnTo>
                    <a:pt x="322" y="390"/>
                  </a:lnTo>
                  <a:lnTo>
                    <a:pt x="322" y="394"/>
                  </a:lnTo>
                  <a:lnTo>
                    <a:pt x="322" y="390"/>
                  </a:lnTo>
                  <a:lnTo>
                    <a:pt x="326" y="390"/>
                  </a:lnTo>
                  <a:lnTo>
                    <a:pt x="326" y="394"/>
                  </a:lnTo>
                  <a:lnTo>
                    <a:pt x="326" y="390"/>
                  </a:lnTo>
                  <a:lnTo>
                    <a:pt x="328" y="390"/>
                  </a:lnTo>
                  <a:lnTo>
                    <a:pt x="331" y="390"/>
                  </a:lnTo>
                  <a:lnTo>
                    <a:pt x="333" y="390"/>
                  </a:lnTo>
                  <a:lnTo>
                    <a:pt x="333" y="389"/>
                  </a:lnTo>
                  <a:lnTo>
                    <a:pt x="336" y="389"/>
                  </a:lnTo>
                  <a:lnTo>
                    <a:pt x="336" y="385"/>
                  </a:lnTo>
                  <a:lnTo>
                    <a:pt x="338" y="385"/>
                  </a:lnTo>
                  <a:lnTo>
                    <a:pt x="338" y="383"/>
                  </a:lnTo>
                  <a:lnTo>
                    <a:pt x="342" y="383"/>
                  </a:lnTo>
                  <a:lnTo>
                    <a:pt x="342" y="380"/>
                  </a:lnTo>
                  <a:lnTo>
                    <a:pt x="342" y="383"/>
                  </a:lnTo>
                  <a:lnTo>
                    <a:pt x="343" y="383"/>
                  </a:lnTo>
                  <a:lnTo>
                    <a:pt x="343" y="385"/>
                  </a:lnTo>
                  <a:lnTo>
                    <a:pt x="343" y="383"/>
                  </a:lnTo>
                  <a:lnTo>
                    <a:pt x="347" y="383"/>
                  </a:lnTo>
                  <a:lnTo>
                    <a:pt x="347" y="385"/>
                  </a:lnTo>
                  <a:lnTo>
                    <a:pt x="347" y="389"/>
                  </a:lnTo>
                  <a:lnTo>
                    <a:pt x="347" y="390"/>
                  </a:lnTo>
                  <a:lnTo>
                    <a:pt x="347" y="394"/>
                  </a:lnTo>
                  <a:lnTo>
                    <a:pt x="349" y="394"/>
                  </a:lnTo>
                  <a:lnTo>
                    <a:pt x="349" y="390"/>
                  </a:lnTo>
                  <a:lnTo>
                    <a:pt x="352" y="390"/>
                  </a:lnTo>
                  <a:lnTo>
                    <a:pt x="354" y="390"/>
                  </a:lnTo>
                  <a:lnTo>
                    <a:pt x="354" y="394"/>
                  </a:lnTo>
                  <a:lnTo>
                    <a:pt x="352" y="394"/>
                  </a:lnTo>
                  <a:lnTo>
                    <a:pt x="352" y="396"/>
                  </a:lnTo>
                  <a:lnTo>
                    <a:pt x="349" y="396"/>
                  </a:lnTo>
                  <a:lnTo>
                    <a:pt x="352" y="396"/>
                  </a:lnTo>
                  <a:lnTo>
                    <a:pt x="352" y="399"/>
                  </a:lnTo>
                  <a:lnTo>
                    <a:pt x="354" y="399"/>
                  </a:lnTo>
                  <a:lnTo>
                    <a:pt x="354" y="401"/>
                  </a:lnTo>
                  <a:lnTo>
                    <a:pt x="357" y="401"/>
                  </a:lnTo>
                  <a:lnTo>
                    <a:pt x="357" y="399"/>
                  </a:lnTo>
                  <a:lnTo>
                    <a:pt x="359" y="399"/>
                  </a:lnTo>
                  <a:lnTo>
                    <a:pt x="359" y="401"/>
                  </a:lnTo>
                  <a:lnTo>
                    <a:pt x="363" y="401"/>
                  </a:lnTo>
                  <a:lnTo>
                    <a:pt x="363" y="404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63" y="406"/>
                  </a:lnTo>
                  <a:lnTo>
                    <a:pt x="363" y="410"/>
                  </a:lnTo>
                  <a:lnTo>
                    <a:pt x="363" y="411"/>
                  </a:lnTo>
                  <a:lnTo>
                    <a:pt x="363" y="410"/>
                  </a:lnTo>
                  <a:lnTo>
                    <a:pt x="359" y="410"/>
                  </a:lnTo>
                  <a:lnTo>
                    <a:pt x="359" y="411"/>
                  </a:lnTo>
                  <a:lnTo>
                    <a:pt x="359" y="415"/>
                  </a:lnTo>
                  <a:lnTo>
                    <a:pt x="357" y="415"/>
                  </a:lnTo>
                  <a:lnTo>
                    <a:pt x="354" y="415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9" y="415"/>
                  </a:lnTo>
                  <a:lnTo>
                    <a:pt x="347" y="415"/>
                  </a:lnTo>
                  <a:lnTo>
                    <a:pt x="347" y="417"/>
                  </a:lnTo>
                  <a:lnTo>
                    <a:pt x="343" y="417"/>
                  </a:lnTo>
                  <a:lnTo>
                    <a:pt x="343" y="415"/>
                  </a:lnTo>
                  <a:lnTo>
                    <a:pt x="343" y="411"/>
                  </a:lnTo>
                  <a:lnTo>
                    <a:pt x="342" y="411"/>
                  </a:lnTo>
                  <a:lnTo>
                    <a:pt x="338" y="411"/>
                  </a:lnTo>
                  <a:lnTo>
                    <a:pt x="338" y="415"/>
                  </a:lnTo>
                  <a:lnTo>
                    <a:pt x="338" y="417"/>
                  </a:lnTo>
                  <a:lnTo>
                    <a:pt x="338" y="420"/>
                  </a:lnTo>
                  <a:lnTo>
                    <a:pt x="336" y="420"/>
                  </a:lnTo>
                  <a:lnTo>
                    <a:pt x="336" y="422"/>
                  </a:lnTo>
                  <a:lnTo>
                    <a:pt x="333" y="422"/>
                  </a:lnTo>
                  <a:lnTo>
                    <a:pt x="333" y="425"/>
                  </a:lnTo>
                  <a:lnTo>
                    <a:pt x="331" y="425"/>
                  </a:lnTo>
                  <a:lnTo>
                    <a:pt x="331" y="427"/>
                  </a:lnTo>
                  <a:lnTo>
                    <a:pt x="328" y="427"/>
                  </a:lnTo>
                  <a:lnTo>
                    <a:pt x="326" y="427"/>
                  </a:lnTo>
                  <a:lnTo>
                    <a:pt x="322" y="427"/>
                  </a:lnTo>
                  <a:lnTo>
                    <a:pt x="322" y="425"/>
                  </a:lnTo>
                  <a:lnTo>
                    <a:pt x="321" y="425"/>
                  </a:lnTo>
                  <a:lnTo>
                    <a:pt x="322" y="425"/>
                  </a:lnTo>
                  <a:lnTo>
                    <a:pt x="322" y="422"/>
                  </a:lnTo>
                  <a:lnTo>
                    <a:pt x="321" y="422"/>
                  </a:lnTo>
                  <a:lnTo>
                    <a:pt x="321" y="420"/>
                  </a:lnTo>
                  <a:lnTo>
                    <a:pt x="322" y="420"/>
                  </a:lnTo>
                  <a:lnTo>
                    <a:pt x="322" y="417"/>
                  </a:lnTo>
                  <a:lnTo>
                    <a:pt x="321" y="417"/>
                  </a:lnTo>
                  <a:lnTo>
                    <a:pt x="321" y="415"/>
                  </a:lnTo>
                  <a:lnTo>
                    <a:pt x="317" y="415"/>
                  </a:lnTo>
                  <a:lnTo>
                    <a:pt x="317" y="411"/>
                  </a:lnTo>
                  <a:lnTo>
                    <a:pt x="315" y="411"/>
                  </a:lnTo>
                  <a:lnTo>
                    <a:pt x="315" y="415"/>
                  </a:lnTo>
                  <a:lnTo>
                    <a:pt x="315" y="411"/>
                  </a:lnTo>
                  <a:lnTo>
                    <a:pt x="312" y="411"/>
                  </a:lnTo>
                  <a:lnTo>
                    <a:pt x="312" y="415"/>
                  </a:lnTo>
                  <a:lnTo>
                    <a:pt x="310" y="415"/>
                  </a:lnTo>
                  <a:lnTo>
                    <a:pt x="310" y="417"/>
                  </a:lnTo>
                  <a:lnTo>
                    <a:pt x="307" y="417"/>
                  </a:lnTo>
                  <a:lnTo>
                    <a:pt x="307" y="420"/>
                  </a:lnTo>
                  <a:lnTo>
                    <a:pt x="307" y="417"/>
                  </a:lnTo>
                  <a:lnTo>
                    <a:pt x="305" y="417"/>
                  </a:lnTo>
                  <a:lnTo>
                    <a:pt x="305" y="420"/>
                  </a:lnTo>
                  <a:lnTo>
                    <a:pt x="301" y="417"/>
                  </a:lnTo>
                  <a:lnTo>
                    <a:pt x="300" y="417"/>
                  </a:lnTo>
                  <a:lnTo>
                    <a:pt x="300" y="415"/>
                  </a:lnTo>
                  <a:lnTo>
                    <a:pt x="296" y="415"/>
                  </a:lnTo>
                  <a:lnTo>
                    <a:pt x="294" y="415"/>
                  </a:lnTo>
                  <a:lnTo>
                    <a:pt x="294" y="411"/>
                  </a:lnTo>
                  <a:lnTo>
                    <a:pt x="291" y="411"/>
                  </a:lnTo>
                  <a:lnTo>
                    <a:pt x="289" y="411"/>
                  </a:lnTo>
                  <a:lnTo>
                    <a:pt x="289" y="410"/>
                  </a:lnTo>
                  <a:lnTo>
                    <a:pt x="289" y="406"/>
                  </a:lnTo>
                  <a:lnTo>
                    <a:pt x="289" y="404"/>
                  </a:lnTo>
                  <a:lnTo>
                    <a:pt x="291" y="404"/>
                  </a:lnTo>
                  <a:lnTo>
                    <a:pt x="291" y="401"/>
                  </a:lnTo>
                  <a:lnTo>
                    <a:pt x="291" y="399"/>
                  </a:lnTo>
                  <a:lnTo>
                    <a:pt x="289" y="399"/>
                  </a:lnTo>
                  <a:lnTo>
                    <a:pt x="286" y="399"/>
                  </a:lnTo>
                  <a:lnTo>
                    <a:pt x="286" y="401"/>
                  </a:lnTo>
                  <a:lnTo>
                    <a:pt x="284" y="401"/>
                  </a:lnTo>
                  <a:lnTo>
                    <a:pt x="280" y="401"/>
                  </a:lnTo>
                  <a:lnTo>
                    <a:pt x="279" y="401"/>
                  </a:lnTo>
                  <a:lnTo>
                    <a:pt x="279" y="399"/>
                  </a:lnTo>
                  <a:lnTo>
                    <a:pt x="275" y="399"/>
                  </a:lnTo>
                  <a:lnTo>
                    <a:pt x="273" y="399"/>
                  </a:lnTo>
                  <a:lnTo>
                    <a:pt x="273" y="396"/>
                  </a:lnTo>
                  <a:lnTo>
                    <a:pt x="270" y="396"/>
                  </a:lnTo>
                  <a:lnTo>
                    <a:pt x="270" y="394"/>
                  </a:lnTo>
                  <a:lnTo>
                    <a:pt x="268" y="394"/>
                  </a:lnTo>
                  <a:lnTo>
                    <a:pt x="268" y="390"/>
                  </a:lnTo>
                  <a:lnTo>
                    <a:pt x="265" y="390"/>
                  </a:lnTo>
                  <a:lnTo>
                    <a:pt x="265" y="394"/>
                  </a:lnTo>
                  <a:lnTo>
                    <a:pt x="265" y="390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3" y="390"/>
                  </a:lnTo>
                  <a:lnTo>
                    <a:pt x="263" y="389"/>
                  </a:lnTo>
                  <a:lnTo>
                    <a:pt x="259" y="389"/>
                  </a:lnTo>
                  <a:lnTo>
                    <a:pt x="258" y="389"/>
                  </a:lnTo>
                  <a:lnTo>
                    <a:pt x="258" y="385"/>
                  </a:lnTo>
                  <a:lnTo>
                    <a:pt x="254" y="385"/>
                  </a:lnTo>
                  <a:lnTo>
                    <a:pt x="252" y="385"/>
                  </a:lnTo>
                  <a:lnTo>
                    <a:pt x="249" y="385"/>
                  </a:lnTo>
                  <a:lnTo>
                    <a:pt x="247" y="385"/>
                  </a:lnTo>
                  <a:lnTo>
                    <a:pt x="247" y="389"/>
                  </a:lnTo>
                  <a:lnTo>
                    <a:pt x="244" y="389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9"/>
                  </a:lnTo>
                  <a:lnTo>
                    <a:pt x="238" y="389"/>
                  </a:lnTo>
                  <a:lnTo>
                    <a:pt x="235" y="390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3" y="390"/>
                  </a:lnTo>
                  <a:lnTo>
                    <a:pt x="230" y="390"/>
                  </a:lnTo>
                  <a:lnTo>
                    <a:pt x="228" y="390"/>
                  </a:lnTo>
                  <a:lnTo>
                    <a:pt x="228" y="389"/>
                  </a:lnTo>
                  <a:lnTo>
                    <a:pt x="224" y="389"/>
                  </a:lnTo>
                  <a:lnTo>
                    <a:pt x="224" y="385"/>
                  </a:lnTo>
                  <a:lnTo>
                    <a:pt x="223" y="385"/>
                  </a:lnTo>
                  <a:lnTo>
                    <a:pt x="223" y="383"/>
                  </a:lnTo>
                  <a:lnTo>
                    <a:pt x="219" y="383"/>
                  </a:lnTo>
                  <a:lnTo>
                    <a:pt x="217" y="383"/>
                  </a:lnTo>
                  <a:lnTo>
                    <a:pt x="214" y="383"/>
                  </a:lnTo>
                  <a:lnTo>
                    <a:pt x="214" y="380"/>
                  </a:lnTo>
                  <a:lnTo>
                    <a:pt x="212" y="380"/>
                  </a:lnTo>
                  <a:lnTo>
                    <a:pt x="209" y="380"/>
                  </a:lnTo>
                  <a:lnTo>
                    <a:pt x="209" y="378"/>
                  </a:lnTo>
                  <a:lnTo>
                    <a:pt x="209" y="375"/>
                  </a:lnTo>
                  <a:lnTo>
                    <a:pt x="207" y="375"/>
                  </a:lnTo>
                  <a:lnTo>
                    <a:pt x="203" y="375"/>
                  </a:lnTo>
                  <a:lnTo>
                    <a:pt x="203" y="373"/>
                  </a:lnTo>
                  <a:lnTo>
                    <a:pt x="207" y="373"/>
                  </a:lnTo>
                  <a:lnTo>
                    <a:pt x="207" y="369"/>
                  </a:lnTo>
                  <a:lnTo>
                    <a:pt x="207" y="368"/>
                  </a:lnTo>
                  <a:lnTo>
                    <a:pt x="203" y="368"/>
                  </a:lnTo>
                  <a:lnTo>
                    <a:pt x="207" y="368"/>
                  </a:lnTo>
                  <a:lnTo>
                    <a:pt x="207" y="364"/>
                  </a:lnTo>
                  <a:lnTo>
                    <a:pt x="207" y="362"/>
                  </a:lnTo>
                  <a:lnTo>
                    <a:pt x="203" y="362"/>
                  </a:lnTo>
                  <a:lnTo>
                    <a:pt x="202" y="362"/>
                  </a:lnTo>
                  <a:lnTo>
                    <a:pt x="202" y="359"/>
                  </a:lnTo>
                  <a:lnTo>
                    <a:pt x="202" y="357"/>
                  </a:lnTo>
                  <a:lnTo>
                    <a:pt x="203" y="357"/>
                  </a:lnTo>
                  <a:lnTo>
                    <a:pt x="203" y="354"/>
                  </a:lnTo>
                  <a:lnTo>
                    <a:pt x="202" y="354"/>
                  </a:lnTo>
                  <a:lnTo>
                    <a:pt x="203" y="354"/>
                  </a:lnTo>
                  <a:lnTo>
                    <a:pt x="203" y="352"/>
                  </a:lnTo>
                  <a:lnTo>
                    <a:pt x="203" y="348"/>
                  </a:lnTo>
                  <a:lnTo>
                    <a:pt x="203" y="347"/>
                  </a:lnTo>
                  <a:lnTo>
                    <a:pt x="207" y="347"/>
                  </a:lnTo>
                  <a:lnTo>
                    <a:pt x="203" y="347"/>
                  </a:lnTo>
                  <a:lnTo>
                    <a:pt x="202" y="347"/>
                  </a:lnTo>
                  <a:lnTo>
                    <a:pt x="202" y="343"/>
                  </a:lnTo>
                  <a:lnTo>
                    <a:pt x="202" y="341"/>
                  </a:lnTo>
                  <a:lnTo>
                    <a:pt x="202" y="338"/>
                  </a:lnTo>
                  <a:lnTo>
                    <a:pt x="203" y="338"/>
                  </a:lnTo>
                  <a:lnTo>
                    <a:pt x="203" y="336"/>
                  </a:lnTo>
                  <a:lnTo>
                    <a:pt x="203" y="333"/>
                  </a:lnTo>
                  <a:lnTo>
                    <a:pt x="202" y="333"/>
                  </a:lnTo>
                  <a:lnTo>
                    <a:pt x="203" y="333"/>
                  </a:lnTo>
                  <a:lnTo>
                    <a:pt x="203" y="331"/>
                  </a:lnTo>
                  <a:lnTo>
                    <a:pt x="202" y="331"/>
                  </a:lnTo>
                  <a:lnTo>
                    <a:pt x="202" y="327"/>
                  </a:lnTo>
                  <a:lnTo>
                    <a:pt x="202" y="326"/>
                  </a:lnTo>
                  <a:lnTo>
                    <a:pt x="202" y="322"/>
                  </a:lnTo>
                  <a:lnTo>
                    <a:pt x="198" y="322"/>
                  </a:lnTo>
                  <a:lnTo>
                    <a:pt x="196" y="322"/>
                  </a:lnTo>
                  <a:lnTo>
                    <a:pt x="193" y="322"/>
                  </a:lnTo>
                  <a:lnTo>
                    <a:pt x="191" y="322"/>
                  </a:lnTo>
                  <a:lnTo>
                    <a:pt x="191" y="320"/>
                  </a:lnTo>
                  <a:lnTo>
                    <a:pt x="191" y="317"/>
                  </a:lnTo>
                  <a:lnTo>
                    <a:pt x="188" y="317"/>
                  </a:lnTo>
                  <a:lnTo>
                    <a:pt x="186" y="317"/>
                  </a:lnTo>
                  <a:lnTo>
                    <a:pt x="182" y="317"/>
                  </a:lnTo>
                  <a:lnTo>
                    <a:pt x="181" y="317"/>
                  </a:lnTo>
                  <a:lnTo>
                    <a:pt x="177" y="317"/>
                  </a:lnTo>
                  <a:lnTo>
                    <a:pt x="175" y="317"/>
                  </a:lnTo>
                  <a:lnTo>
                    <a:pt x="172" y="317"/>
                  </a:lnTo>
                  <a:lnTo>
                    <a:pt x="172" y="315"/>
                  </a:lnTo>
                  <a:lnTo>
                    <a:pt x="170" y="315"/>
                  </a:lnTo>
                  <a:lnTo>
                    <a:pt x="170" y="317"/>
                  </a:lnTo>
                  <a:lnTo>
                    <a:pt x="167" y="317"/>
                  </a:lnTo>
                  <a:lnTo>
                    <a:pt x="167" y="315"/>
                  </a:lnTo>
                  <a:lnTo>
                    <a:pt x="165" y="315"/>
                  </a:lnTo>
                  <a:lnTo>
                    <a:pt x="165" y="311"/>
                  </a:lnTo>
                  <a:lnTo>
                    <a:pt x="161" y="311"/>
                  </a:lnTo>
                  <a:lnTo>
                    <a:pt x="160" y="311"/>
                  </a:lnTo>
                  <a:lnTo>
                    <a:pt x="160" y="310"/>
                  </a:lnTo>
                  <a:lnTo>
                    <a:pt x="156" y="310"/>
                  </a:lnTo>
                  <a:lnTo>
                    <a:pt x="156" y="306"/>
                  </a:lnTo>
                  <a:lnTo>
                    <a:pt x="154" y="306"/>
                  </a:lnTo>
                  <a:lnTo>
                    <a:pt x="154" y="304"/>
                  </a:lnTo>
                  <a:lnTo>
                    <a:pt x="154" y="301"/>
                  </a:lnTo>
                  <a:lnTo>
                    <a:pt x="151" y="301"/>
                  </a:lnTo>
                  <a:lnTo>
                    <a:pt x="149" y="301"/>
                  </a:lnTo>
                  <a:lnTo>
                    <a:pt x="149" y="299"/>
                  </a:lnTo>
                  <a:lnTo>
                    <a:pt x="146" y="299"/>
                  </a:lnTo>
                  <a:lnTo>
                    <a:pt x="146" y="296"/>
                  </a:lnTo>
                  <a:lnTo>
                    <a:pt x="144" y="296"/>
                  </a:lnTo>
                  <a:lnTo>
                    <a:pt x="144" y="292"/>
                  </a:lnTo>
                  <a:lnTo>
                    <a:pt x="140" y="292"/>
                  </a:lnTo>
                  <a:lnTo>
                    <a:pt x="139" y="292"/>
                  </a:lnTo>
                  <a:lnTo>
                    <a:pt x="139" y="290"/>
                  </a:lnTo>
                  <a:lnTo>
                    <a:pt x="139" y="287"/>
                  </a:lnTo>
                  <a:lnTo>
                    <a:pt x="140" y="287"/>
                  </a:lnTo>
                  <a:lnTo>
                    <a:pt x="140" y="285"/>
                  </a:lnTo>
                  <a:lnTo>
                    <a:pt x="140" y="282"/>
                  </a:lnTo>
                  <a:lnTo>
                    <a:pt x="140" y="280"/>
                  </a:lnTo>
                  <a:lnTo>
                    <a:pt x="144" y="280"/>
                  </a:lnTo>
                  <a:lnTo>
                    <a:pt x="140" y="280"/>
                  </a:lnTo>
                  <a:lnTo>
                    <a:pt x="140" y="276"/>
                  </a:lnTo>
                  <a:lnTo>
                    <a:pt x="140" y="275"/>
                  </a:lnTo>
                  <a:lnTo>
                    <a:pt x="139" y="275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0" y="271"/>
                  </a:lnTo>
                  <a:lnTo>
                    <a:pt x="140" y="269"/>
                  </a:lnTo>
                  <a:lnTo>
                    <a:pt x="139" y="269"/>
                  </a:lnTo>
                  <a:lnTo>
                    <a:pt x="139" y="266"/>
                  </a:lnTo>
                  <a:lnTo>
                    <a:pt x="140" y="266"/>
                  </a:lnTo>
                  <a:lnTo>
                    <a:pt x="140" y="269"/>
                  </a:lnTo>
                  <a:lnTo>
                    <a:pt x="140" y="266"/>
                  </a:lnTo>
                  <a:lnTo>
                    <a:pt x="144" y="266"/>
                  </a:lnTo>
                  <a:lnTo>
                    <a:pt x="146" y="266"/>
                  </a:lnTo>
                  <a:lnTo>
                    <a:pt x="149" y="266"/>
                  </a:lnTo>
                  <a:lnTo>
                    <a:pt x="149" y="264"/>
                  </a:lnTo>
                  <a:lnTo>
                    <a:pt x="146" y="264"/>
                  </a:lnTo>
                  <a:lnTo>
                    <a:pt x="146" y="261"/>
                  </a:lnTo>
                  <a:lnTo>
                    <a:pt x="149" y="261"/>
                  </a:lnTo>
                  <a:lnTo>
                    <a:pt x="149" y="259"/>
                  </a:lnTo>
                  <a:lnTo>
                    <a:pt x="146" y="259"/>
                  </a:lnTo>
                  <a:lnTo>
                    <a:pt x="146" y="255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4" y="250"/>
                  </a:lnTo>
                  <a:lnTo>
                    <a:pt x="144" y="248"/>
                  </a:lnTo>
                  <a:lnTo>
                    <a:pt x="144" y="245"/>
                  </a:lnTo>
                  <a:lnTo>
                    <a:pt x="140" y="245"/>
                  </a:lnTo>
                  <a:lnTo>
                    <a:pt x="144" y="245"/>
                  </a:lnTo>
                  <a:lnTo>
                    <a:pt x="144" y="243"/>
                  </a:lnTo>
                  <a:lnTo>
                    <a:pt x="144" y="240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4" y="238"/>
                  </a:lnTo>
                  <a:lnTo>
                    <a:pt x="144" y="234"/>
                  </a:lnTo>
                  <a:lnTo>
                    <a:pt x="144" y="238"/>
                  </a:lnTo>
                  <a:lnTo>
                    <a:pt x="144" y="234"/>
                  </a:lnTo>
                  <a:lnTo>
                    <a:pt x="140" y="234"/>
                  </a:lnTo>
                  <a:lnTo>
                    <a:pt x="139" y="234"/>
                  </a:lnTo>
                  <a:lnTo>
                    <a:pt x="135" y="234"/>
                  </a:lnTo>
                  <a:lnTo>
                    <a:pt x="133" y="234"/>
                  </a:lnTo>
                  <a:lnTo>
                    <a:pt x="130" y="234"/>
                  </a:lnTo>
                  <a:lnTo>
                    <a:pt x="128" y="234"/>
                  </a:lnTo>
                  <a:lnTo>
                    <a:pt x="128" y="233"/>
                  </a:lnTo>
                  <a:lnTo>
                    <a:pt x="130" y="233"/>
                  </a:lnTo>
                  <a:lnTo>
                    <a:pt x="128" y="233"/>
                  </a:lnTo>
                  <a:lnTo>
                    <a:pt x="128" y="229"/>
                  </a:lnTo>
                  <a:lnTo>
                    <a:pt x="128" y="227"/>
                  </a:lnTo>
                  <a:lnTo>
                    <a:pt x="124" y="227"/>
                  </a:lnTo>
                  <a:lnTo>
                    <a:pt x="124" y="224"/>
                  </a:lnTo>
                  <a:lnTo>
                    <a:pt x="128" y="224"/>
                  </a:lnTo>
                  <a:lnTo>
                    <a:pt x="128" y="222"/>
                  </a:lnTo>
                  <a:lnTo>
                    <a:pt x="128" y="219"/>
                  </a:lnTo>
                  <a:lnTo>
                    <a:pt x="128" y="217"/>
                  </a:lnTo>
                  <a:lnTo>
                    <a:pt x="130" y="217"/>
                  </a:lnTo>
                  <a:lnTo>
                    <a:pt x="130" y="213"/>
                  </a:lnTo>
                  <a:lnTo>
                    <a:pt x="130" y="217"/>
                  </a:lnTo>
                  <a:lnTo>
                    <a:pt x="128" y="217"/>
                  </a:lnTo>
                  <a:lnTo>
                    <a:pt x="128" y="213"/>
                  </a:lnTo>
                  <a:lnTo>
                    <a:pt x="124" y="213"/>
                  </a:lnTo>
                  <a:lnTo>
                    <a:pt x="124" y="217"/>
                  </a:lnTo>
                  <a:lnTo>
                    <a:pt x="124" y="213"/>
                  </a:lnTo>
                  <a:lnTo>
                    <a:pt x="123" y="213"/>
                  </a:lnTo>
                  <a:lnTo>
                    <a:pt x="123" y="212"/>
                  </a:lnTo>
                  <a:lnTo>
                    <a:pt x="124" y="212"/>
                  </a:lnTo>
                  <a:lnTo>
                    <a:pt x="124" y="208"/>
                  </a:lnTo>
                  <a:lnTo>
                    <a:pt x="123" y="208"/>
                  </a:lnTo>
                  <a:lnTo>
                    <a:pt x="123" y="206"/>
                  </a:lnTo>
                  <a:lnTo>
                    <a:pt x="119" y="206"/>
                  </a:lnTo>
                  <a:lnTo>
                    <a:pt x="117" y="206"/>
                  </a:lnTo>
                  <a:lnTo>
                    <a:pt x="114" y="206"/>
                  </a:lnTo>
                  <a:lnTo>
                    <a:pt x="112" y="206"/>
                  </a:lnTo>
                  <a:lnTo>
                    <a:pt x="112" y="203"/>
                  </a:lnTo>
                  <a:lnTo>
                    <a:pt x="109" y="203"/>
                  </a:lnTo>
                  <a:lnTo>
                    <a:pt x="112" y="203"/>
                  </a:lnTo>
                  <a:lnTo>
                    <a:pt x="112" y="201"/>
                  </a:lnTo>
                  <a:lnTo>
                    <a:pt x="109" y="201"/>
                  </a:lnTo>
                  <a:lnTo>
                    <a:pt x="112" y="201"/>
                  </a:lnTo>
                  <a:lnTo>
                    <a:pt x="112" y="198"/>
                  </a:lnTo>
                  <a:lnTo>
                    <a:pt x="109" y="198"/>
                  </a:lnTo>
                  <a:lnTo>
                    <a:pt x="109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103" y="191"/>
                  </a:lnTo>
                  <a:lnTo>
                    <a:pt x="102" y="187"/>
                  </a:lnTo>
                  <a:lnTo>
                    <a:pt x="102" y="185"/>
                  </a:lnTo>
                  <a:lnTo>
                    <a:pt x="103" y="185"/>
                  </a:lnTo>
                  <a:lnTo>
                    <a:pt x="103" y="182"/>
                  </a:lnTo>
                  <a:lnTo>
                    <a:pt x="103" y="180"/>
                  </a:lnTo>
                  <a:lnTo>
                    <a:pt x="102" y="180"/>
                  </a:lnTo>
                  <a:lnTo>
                    <a:pt x="102" y="177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5"/>
                  </a:lnTo>
                  <a:lnTo>
                    <a:pt x="93" y="175"/>
                  </a:lnTo>
                  <a:lnTo>
                    <a:pt x="93" y="177"/>
                  </a:lnTo>
                  <a:lnTo>
                    <a:pt x="91" y="177"/>
                  </a:lnTo>
                  <a:lnTo>
                    <a:pt x="91" y="175"/>
                  </a:lnTo>
                  <a:lnTo>
                    <a:pt x="91" y="171"/>
                  </a:lnTo>
                  <a:lnTo>
                    <a:pt x="88" y="171"/>
                  </a:lnTo>
                  <a:lnTo>
                    <a:pt x="86" y="171"/>
                  </a:lnTo>
                  <a:lnTo>
                    <a:pt x="82" y="171"/>
                  </a:lnTo>
                  <a:lnTo>
                    <a:pt x="82" y="170"/>
                  </a:lnTo>
                  <a:lnTo>
                    <a:pt x="81" y="170"/>
                  </a:lnTo>
                  <a:lnTo>
                    <a:pt x="81" y="171"/>
                  </a:lnTo>
                  <a:lnTo>
                    <a:pt x="77" y="171"/>
                  </a:lnTo>
                  <a:lnTo>
                    <a:pt x="77" y="175"/>
                  </a:lnTo>
                  <a:lnTo>
                    <a:pt x="77" y="171"/>
                  </a:lnTo>
                  <a:lnTo>
                    <a:pt x="75" y="171"/>
                  </a:lnTo>
                  <a:lnTo>
                    <a:pt x="77" y="171"/>
                  </a:lnTo>
                  <a:lnTo>
                    <a:pt x="75" y="171"/>
                  </a:lnTo>
                  <a:lnTo>
                    <a:pt x="75" y="170"/>
                  </a:lnTo>
                  <a:lnTo>
                    <a:pt x="77" y="170"/>
                  </a:lnTo>
                  <a:lnTo>
                    <a:pt x="77" y="166"/>
                  </a:lnTo>
                  <a:lnTo>
                    <a:pt x="75" y="166"/>
                  </a:lnTo>
                  <a:lnTo>
                    <a:pt x="75" y="170"/>
                  </a:lnTo>
                  <a:lnTo>
                    <a:pt x="72" y="170"/>
                  </a:lnTo>
                  <a:lnTo>
                    <a:pt x="72" y="166"/>
                  </a:lnTo>
                  <a:lnTo>
                    <a:pt x="70" y="166"/>
                  </a:lnTo>
                  <a:lnTo>
                    <a:pt x="67" y="166"/>
                  </a:lnTo>
                  <a:lnTo>
                    <a:pt x="65" y="166"/>
                  </a:lnTo>
                  <a:lnTo>
                    <a:pt x="65" y="164"/>
                  </a:lnTo>
                  <a:lnTo>
                    <a:pt x="61" y="164"/>
                  </a:lnTo>
                  <a:lnTo>
                    <a:pt x="61" y="161"/>
                  </a:lnTo>
                  <a:lnTo>
                    <a:pt x="65" y="161"/>
                  </a:lnTo>
                  <a:lnTo>
                    <a:pt x="65" y="159"/>
                  </a:lnTo>
                  <a:lnTo>
                    <a:pt x="61" y="159"/>
                  </a:lnTo>
                  <a:lnTo>
                    <a:pt x="61" y="156"/>
                  </a:lnTo>
                  <a:lnTo>
                    <a:pt x="61" y="154"/>
                  </a:lnTo>
                  <a:lnTo>
                    <a:pt x="61" y="150"/>
                  </a:lnTo>
                  <a:lnTo>
                    <a:pt x="60" y="150"/>
                  </a:lnTo>
                  <a:lnTo>
                    <a:pt x="60" y="154"/>
                  </a:lnTo>
                  <a:lnTo>
                    <a:pt x="60" y="156"/>
                  </a:lnTo>
                  <a:lnTo>
                    <a:pt x="56" y="156"/>
                  </a:lnTo>
                  <a:lnTo>
                    <a:pt x="56" y="154"/>
                  </a:lnTo>
                  <a:lnTo>
                    <a:pt x="53" y="154"/>
                  </a:lnTo>
                  <a:lnTo>
                    <a:pt x="53" y="150"/>
                  </a:lnTo>
                  <a:lnTo>
                    <a:pt x="53" y="149"/>
                  </a:lnTo>
                  <a:lnTo>
                    <a:pt x="51" y="149"/>
                  </a:lnTo>
                  <a:lnTo>
                    <a:pt x="53" y="149"/>
                  </a:lnTo>
                  <a:lnTo>
                    <a:pt x="53" y="145"/>
                  </a:lnTo>
                  <a:lnTo>
                    <a:pt x="53" y="143"/>
                  </a:lnTo>
                  <a:lnTo>
                    <a:pt x="51" y="143"/>
                  </a:lnTo>
                  <a:lnTo>
                    <a:pt x="53" y="140"/>
                  </a:lnTo>
                  <a:lnTo>
                    <a:pt x="56" y="140"/>
                  </a:lnTo>
                  <a:lnTo>
                    <a:pt x="56" y="138"/>
                  </a:lnTo>
                  <a:lnTo>
                    <a:pt x="53" y="138"/>
                  </a:lnTo>
                  <a:lnTo>
                    <a:pt x="56" y="138"/>
                  </a:lnTo>
                  <a:lnTo>
                    <a:pt x="56" y="135"/>
                  </a:lnTo>
                  <a:lnTo>
                    <a:pt x="53" y="135"/>
                  </a:lnTo>
                  <a:lnTo>
                    <a:pt x="56" y="135"/>
                  </a:lnTo>
                  <a:lnTo>
                    <a:pt x="56" y="133"/>
                  </a:lnTo>
                  <a:lnTo>
                    <a:pt x="53" y="133"/>
                  </a:lnTo>
                  <a:lnTo>
                    <a:pt x="51" y="133"/>
                  </a:lnTo>
                  <a:lnTo>
                    <a:pt x="51" y="135"/>
                  </a:lnTo>
                  <a:lnTo>
                    <a:pt x="51" y="133"/>
                  </a:lnTo>
                  <a:lnTo>
                    <a:pt x="51" y="129"/>
                  </a:lnTo>
                  <a:lnTo>
                    <a:pt x="47" y="129"/>
                  </a:lnTo>
                  <a:lnTo>
                    <a:pt x="47" y="128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47" y="124"/>
                  </a:lnTo>
                  <a:lnTo>
                    <a:pt x="47" y="122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2" y="119"/>
                  </a:lnTo>
                  <a:lnTo>
                    <a:pt x="42" y="117"/>
                  </a:lnTo>
                  <a:lnTo>
                    <a:pt x="42" y="114"/>
                  </a:lnTo>
                  <a:lnTo>
                    <a:pt x="40" y="114"/>
                  </a:lnTo>
                  <a:lnTo>
                    <a:pt x="37" y="110"/>
                  </a:lnTo>
                  <a:lnTo>
                    <a:pt x="37" y="114"/>
                  </a:lnTo>
                  <a:lnTo>
                    <a:pt x="35" y="114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0" y="105"/>
                  </a:lnTo>
                  <a:lnTo>
                    <a:pt x="32" y="105"/>
                  </a:lnTo>
                  <a:lnTo>
                    <a:pt x="30" y="105"/>
                  </a:lnTo>
                  <a:lnTo>
                    <a:pt x="30" y="103"/>
                  </a:lnTo>
                  <a:lnTo>
                    <a:pt x="26" y="103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30" y="98"/>
                  </a:lnTo>
                  <a:lnTo>
                    <a:pt x="30" y="94"/>
                  </a:lnTo>
                  <a:lnTo>
                    <a:pt x="30" y="98"/>
                  </a:lnTo>
                  <a:lnTo>
                    <a:pt x="26" y="98"/>
                  </a:lnTo>
                  <a:lnTo>
                    <a:pt x="26" y="94"/>
                  </a:lnTo>
                  <a:lnTo>
                    <a:pt x="30" y="94"/>
                  </a:lnTo>
                  <a:lnTo>
                    <a:pt x="32" y="94"/>
                  </a:lnTo>
                  <a:lnTo>
                    <a:pt x="32" y="93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5" y="87"/>
                  </a:lnTo>
                  <a:lnTo>
                    <a:pt x="35" y="84"/>
                  </a:lnTo>
                  <a:lnTo>
                    <a:pt x="32" y="84"/>
                  </a:lnTo>
                  <a:lnTo>
                    <a:pt x="30" y="84"/>
                  </a:lnTo>
                  <a:lnTo>
                    <a:pt x="30" y="87"/>
                  </a:lnTo>
                  <a:lnTo>
                    <a:pt x="30" y="84"/>
                  </a:lnTo>
                  <a:lnTo>
                    <a:pt x="30" y="82"/>
                  </a:lnTo>
                  <a:lnTo>
                    <a:pt x="26" y="82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5" y="82"/>
                  </a:lnTo>
                  <a:lnTo>
                    <a:pt x="21" y="82"/>
                  </a:lnTo>
                  <a:lnTo>
                    <a:pt x="19" y="82"/>
                  </a:lnTo>
                  <a:lnTo>
                    <a:pt x="16" y="82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6" y="71"/>
                  </a:lnTo>
                  <a:lnTo>
                    <a:pt x="14" y="71"/>
                  </a:lnTo>
                  <a:lnTo>
                    <a:pt x="14" y="68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9" y="63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9" y="3"/>
                  </a:lnTo>
                  <a:lnTo>
                    <a:pt x="5" y="3"/>
                  </a:lnTo>
                  <a:lnTo>
                    <a:pt x="9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51" y="21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6" y="26"/>
                  </a:lnTo>
                  <a:lnTo>
                    <a:pt x="60" y="26"/>
                  </a:lnTo>
                  <a:lnTo>
                    <a:pt x="67" y="26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70" y="31"/>
                  </a:lnTo>
                  <a:lnTo>
                    <a:pt x="72" y="31"/>
                  </a:lnTo>
                  <a:lnTo>
                    <a:pt x="75" y="31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81" y="35"/>
                  </a:lnTo>
                  <a:lnTo>
                    <a:pt x="81" y="31"/>
                  </a:lnTo>
                  <a:lnTo>
                    <a:pt x="82" y="31"/>
                  </a:lnTo>
                  <a:lnTo>
                    <a:pt x="86" y="31"/>
                  </a:lnTo>
                  <a:lnTo>
                    <a:pt x="86" y="29"/>
                  </a:lnTo>
                  <a:lnTo>
                    <a:pt x="88" y="29"/>
                  </a:lnTo>
                  <a:lnTo>
                    <a:pt x="88" y="31"/>
                  </a:lnTo>
                  <a:lnTo>
                    <a:pt x="88" y="35"/>
                  </a:lnTo>
                  <a:lnTo>
                    <a:pt x="88" y="36"/>
                  </a:lnTo>
                  <a:lnTo>
                    <a:pt x="91" y="36"/>
                  </a:lnTo>
                  <a:lnTo>
                    <a:pt x="93" y="36"/>
                  </a:lnTo>
                  <a:lnTo>
                    <a:pt x="96" y="36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6"/>
                  </a:lnTo>
                  <a:lnTo>
                    <a:pt x="112" y="26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1"/>
                  </a:lnTo>
                  <a:lnTo>
                    <a:pt x="114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19" y="19"/>
                  </a:lnTo>
                  <a:lnTo>
                    <a:pt x="119" y="15"/>
                  </a:lnTo>
                  <a:lnTo>
                    <a:pt x="123" y="15"/>
                  </a:lnTo>
                  <a:lnTo>
                    <a:pt x="124" y="15"/>
                  </a:lnTo>
                  <a:lnTo>
                    <a:pt x="128" y="15"/>
                  </a:lnTo>
                  <a:lnTo>
                    <a:pt x="128" y="14"/>
                  </a:lnTo>
                  <a:lnTo>
                    <a:pt x="124" y="14"/>
                  </a:lnTo>
                  <a:lnTo>
                    <a:pt x="128" y="14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9" y="10"/>
                  </a:lnTo>
                  <a:lnTo>
                    <a:pt x="139" y="14"/>
                  </a:lnTo>
                  <a:lnTo>
                    <a:pt x="135" y="14"/>
                  </a:lnTo>
                  <a:lnTo>
                    <a:pt x="135" y="15"/>
                  </a:lnTo>
                  <a:lnTo>
                    <a:pt x="139" y="15"/>
                  </a:lnTo>
                  <a:lnTo>
                    <a:pt x="140" y="15"/>
                  </a:lnTo>
                  <a:lnTo>
                    <a:pt x="140" y="19"/>
                  </a:lnTo>
                  <a:lnTo>
                    <a:pt x="144" y="19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6" y="19"/>
                  </a:lnTo>
                  <a:lnTo>
                    <a:pt x="149" y="19"/>
                  </a:lnTo>
                  <a:lnTo>
                    <a:pt x="151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70" y="21"/>
                  </a:lnTo>
                  <a:lnTo>
                    <a:pt x="170" y="19"/>
                  </a:lnTo>
                  <a:lnTo>
                    <a:pt x="167" y="19"/>
                  </a:lnTo>
                  <a:lnTo>
                    <a:pt x="170" y="19"/>
                  </a:lnTo>
                  <a:lnTo>
                    <a:pt x="172" y="19"/>
                  </a:lnTo>
                  <a:lnTo>
                    <a:pt x="172" y="15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4"/>
                  </a:lnTo>
                  <a:lnTo>
                    <a:pt x="177" y="10"/>
                  </a:lnTo>
                  <a:lnTo>
                    <a:pt x="181" y="10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2" y="15"/>
                  </a:lnTo>
                  <a:lnTo>
                    <a:pt x="186" y="15"/>
                  </a:lnTo>
                  <a:lnTo>
                    <a:pt x="188" y="15"/>
                  </a:lnTo>
                  <a:lnTo>
                    <a:pt x="188" y="19"/>
                  </a:lnTo>
                  <a:lnTo>
                    <a:pt x="191" y="19"/>
                  </a:lnTo>
                  <a:lnTo>
                    <a:pt x="191" y="21"/>
                  </a:lnTo>
                  <a:lnTo>
                    <a:pt x="193" y="21"/>
                  </a:lnTo>
                  <a:lnTo>
                    <a:pt x="191" y="21"/>
                  </a:lnTo>
                  <a:lnTo>
                    <a:pt x="191" y="24"/>
                  </a:lnTo>
                  <a:lnTo>
                    <a:pt x="188" y="21"/>
                  </a:lnTo>
                  <a:lnTo>
                    <a:pt x="188" y="24"/>
                  </a:lnTo>
                  <a:lnTo>
                    <a:pt x="188" y="26"/>
                  </a:lnTo>
                  <a:lnTo>
                    <a:pt x="186" y="26"/>
                  </a:lnTo>
                  <a:lnTo>
                    <a:pt x="186" y="29"/>
                  </a:lnTo>
                  <a:lnTo>
                    <a:pt x="188" y="29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0" name="Freeform 24"/>
            <p:cNvSpPr>
              <a:spLocks/>
            </p:cNvSpPr>
            <p:nvPr/>
          </p:nvSpPr>
          <p:spPr bwMode="auto">
            <a:xfrm>
              <a:off x="11225940" y="1539118"/>
              <a:ext cx="1186339" cy="760207"/>
            </a:xfrm>
            <a:custGeom>
              <a:avLst/>
              <a:gdLst>
                <a:gd name="T0" fmla="*/ 783 w 799"/>
                <a:gd name="T1" fmla="*/ 23 h 512"/>
                <a:gd name="T2" fmla="*/ 787 w 799"/>
                <a:gd name="T3" fmla="*/ 44 h 512"/>
                <a:gd name="T4" fmla="*/ 762 w 799"/>
                <a:gd name="T5" fmla="*/ 63 h 512"/>
                <a:gd name="T6" fmla="*/ 750 w 799"/>
                <a:gd name="T7" fmla="*/ 95 h 512"/>
                <a:gd name="T8" fmla="*/ 757 w 799"/>
                <a:gd name="T9" fmla="*/ 121 h 512"/>
                <a:gd name="T10" fmla="*/ 761 w 799"/>
                <a:gd name="T11" fmla="*/ 152 h 512"/>
                <a:gd name="T12" fmla="*/ 776 w 799"/>
                <a:gd name="T13" fmla="*/ 182 h 512"/>
                <a:gd name="T14" fmla="*/ 776 w 799"/>
                <a:gd name="T15" fmla="*/ 205 h 512"/>
                <a:gd name="T16" fmla="*/ 771 w 799"/>
                <a:gd name="T17" fmla="*/ 236 h 512"/>
                <a:gd name="T18" fmla="*/ 752 w 799"/>
                <a:gd name="T19" fmla="*/ 258 h 512"/>
                <a:gd name="T20" fmla="*/ 729 w 799"/>
                <a:gd name="T21" fmla="*/ 277 h 512"/>
                <a:gd name="T22" fmla="*/ 708 w 799"/>
                <a:gd name="T23" fmla="*/ 284 h 512"/>
                <a:gd name="T24" fmla="*/ 684 w 799"/>
                <a:gd name="T25" fmla="*/ 289 h 512"/>
                <a:gd name="T26" fmla="*/ 664 w 799"/>
                <a:gd name="T27" fmla="*/ 322 h 512"/>
                <a:gd name="T28" fmla="*/ 643 w 799"/>
                <a:gd name="T29" fmla="*/ 350 h 512"/>
                <a:gd name="T30" fmla="*/ 617 w 799"/>
                <a:gd name="T31" fmla="*/ 370 h 512"/>
                <a:gd name="T32" fmla="*/ 599 w 799"/>
                <a:gd name="T33" fmla="*/ 396 h 512"/>
                <a:gd name="T34" fmla="*/ 568 w 799"/>
                <a:gd name="T35" fmla="*/ 417 h 512"/>
                <a:gd name="T36" fmla="*/ 543 w 799"/>
                <a:gd name="T37" fmla="*/ 419 h 512"/>
                <a:gd name="T38" fmla="*/ 507 w 799"/>
                <a:gd name="T39" fmla="*/ 422 h 512"/>
                <a:gd name="T40" fmla="*/ 477 w 799"/>
                <a:gd name="T41" fmla="*/ 422 h 512"/>
                <a:gd name="T42" fmla="*/ 444 w 799"/>
                <a:gd name="T43" fmla="*/ 427 h 512"/>
                <a:gd name="T44" fmla="*/ 414 w 799"/>
                <a:gd name="T45" fmla="*/ 443 h 512"/>
                <a:gd name="T46" fmla="*/ 382 w 799"/>
                <a:gd name="T47" fmla="*/ 448 h 512"/>
                <a:gd name="T48" fmla="*/ 356 w 799"/>
                <a:gd name="T49" fmla="*/ 445 h 512"/>
                <a:gd name="T50" fmla="*/ 323 w 799"/>
                <a:gd name="T51" fmla="*/ 459 h 512"/>
                <a:gd name="T52" fmla="*/ 298 w 799"/>
                <a:gd name="T53" fmla="*/ 455 h 512"/>
                <a:gd name="T54" fmla="*/ 263 w 799"/>
                <a:gd name="T55" fmla="*/ 466 h 512"/>
                <a:gd name="T56" fmla="*/ 226 w 799"/>
                <a:gd name="T57" fmla="*/ 475 h 512"/>
                <a:gd name="T58" fmla="*/ 211 w 799"/>
                <a:gd name="T59" fmla="*/ 476 h 512"/>
                <a:gd name="T60" fmla="*/ 188 w 799"/>
                <a:gd name="T61" fmla="*/ 499 h 512"/>
                <a:gd name="T62" fmla="*/ 161 w 799"/>
                <a:gd name="T63" fmla="*/ 506 h 512"/>
                <a:gd name="T64" fmla="*/ 125 w 799"/>
                <a:gd name="T65" fmla="*/ 499 h 512"/>
                <a:gd name="T66" fmla="*/ 107 w 799"/>
                <a:gd name="T67" fmla="*/ 490 h 512"/>
                <a:gd name="T68" fmla="*/ 70 w 799"/>
                <a:gd name="T69" fmla="*/ 489 h 512"/>
                <a:gd name="T70" fmla="*/ 48 w 799"/>
                <a:gd name="T71" fmla="*/ 489 h 512"/>
                <a:gd name="T72" fmla="*/ 16 w 799"/>
                <a:gd name="T73" fmla="*/ 485 h 512"/>
                <a:gd name="T74" fmla="*/ 0 w 799"/>
                <a:gd name="T75" fmla="*/ 501 h 512"/>
                <a:gd name="T76" fmla="*/ 28 w 799"/>
                <a:gd name="T77" fmla="*/ 459 h 512"/>
                <a:gd name="T78" fmla="*/ 69 w 799"/>
                <a:gd name="T79" fmla="*/ 438 h 512"/>
                <a:gd name="T80" fmla="*/ 63 w 799"/>
                <a:gd name="T81" fmla="*/ 398 h 512"/>
                <a:gd name="T82" fmla="*/ 81 w 799"/>
                <a:gd name="T83" fmla="*/ 359 h 512"/>
                <a:gd name="T84" fmla="*/ 95 w 799"/>
                <a:gd name="T85" fmla="*/ 319 h 512"/>
                <a:gd name="T86" fmla="*/ 116 w 799"/>
                <a:gd name="T87" fmla="*/ 282 h 512"/>
                <a:gd name="T88" fmla="*/ 151 w 799"/>
                <a:gd name="T89" fmla="*/ 258 h 512"/>
                <a:gd name="T90" fmla="*/ 177 w 799"/>
                <a:gd name="T91" fmla="*/ 242 h 512"/>
                <a:gd name="T92" fmla="*/ 214 w 799"/>
                <a:gd name="T93" fmla="*/ 215 h 512"/>
                <a:gd name="T94" fmla="*/ 240 w 799"/>
                <a:gd name="T95" fmla="*/ 215 h 512"/>
                <a:gd name="T96" fmla="*/ 267 w 799"/>
                <a:gd name="T97" fmla="*/ 205 h 512"/>
                <a:gd name="T98" fmla="*/ 289 w 799"/>
                <a:gd name="T99" fmla="*/ 203 h 512"/>
                <a:gd name="T100" fmla="*/ 317 w 799"/>
                <a:gd name="T101" fmla="*/ 200 h 512"/>
                <a:gd name="T102" fmla="*/ 344 w 799"/>
                <a:gd name="T103" fmla="*/ 182 h 512"/>
                <a:gd name="T104" fmla="*/ 366 w 799"/>
                <a:gd name="T105" fmla="*/ 177 h 512"/>
                <a:gd name="T106" fmla="*/ 387 w 799"/>
                <a:gd name="T107" fmla="*/ 193 h 512"/>
                <a:gd name="T108" fmla="*/ 412 w 799"/>
                <a:gd name="T109" fmla="*/ 193 h 512"/>
                <a:gd name="T110" fmla="*/ 465 w 799"/>
                <a:gd name="T111" fmla="*/ 194 h 512"/>
                <a:gd name="T112" fmla="*/ 486 w 799"/>
                <a:gd name="T113" fmla="*/ 158 h 512"/>
                <a:gd name="T114" fmla="*/ 505 w 799"/>
                <a:gd name="T115" fmla="*/ 100 h 512"/>
                <a:gd name="T116" fmla="*/ 589 w 799"/>
                <a:gd name="T117" fmla="*/ 91 h 512"/>
                <a:gd name="T118" fmla="*/ 652 w 799"/>
                <a:gd name="T119" fmla="*/ 70 h 512"/>
                <a:gd name="T120" fmla="*/ 699 w 799"/>
                <a:gd name="T121" fmla="*/ 21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9" h="512">
                  <a:moveTo>
                    <a:pt x="729" y="7"/>
                  </a:moveTo>
                  <a:lnTo>
                    <a:pt x="731" y="10"/>
                  </a:lnTo>
                  <a:lnTo>
                    <a:pt x="734" y="7"/>
                  </a:lnTo>
                  <a:lnTo>
                    <a:pt x="736" y="7"/>
                  </a:lnTo>
                  <a:lnTo>
                    <a:pt x="741" y="7"/>
                  </a:lnTo>
                  <a:lnTo>
                    <a:pt x="745" y="10"/>
                  </a:lnTo>
                  <a:lnTo>
                    <a:pt x="747" y="12"/>
                  </a:lnTo>
                  <a:lnTo>
                    <a:pt x="747" y="16"/>
                  </a:lnTo>
                  <a:lnTo>
                    <a:pt x="750" y="18"/>
                  </a:lnTo>
                  <a:lnTo>
                    <a:pt x="752" y="21"/>
                  </a:lnTo>
                  <a:lnTo>
                    <a:pt x="755" y="21"/>
                  </a:lnTo>
                  <a:lnTo>
                    <a:pt x="757" y="21"/>
                  </a:lnTo>
                  <a:lnTo>
                    <a:pt x="766" y="12"/>
                  </a:lnTo>
                  <a:lnTo>
                    <a:pt x="768" y="12"/>
                  </a:lnTo>
                  <a:lnTo>
                    <a:pt x="773" y="16"/>
                  </a:lnTo>
                  <a:lnTo>
                    <a:pt x="776" y="18"/>
                  </a:lnTo>
                  <a:lnTo>
                    <a:pt x="778" y="18"/>
                  </a:lnTo>
                  <a:lnTo>
                    <a:pt x="778" y="21"/>
                  </a:lnTo>
                  <a:lnTo>
                    <a:pt x="776" y="21"/>
                  </a:lnTo>
                  <a:lnTo>
                    <a:pt x="776" y="23"/>
                  </a:lnTo>
                  <a:lnTo>
                    <a:pt x="778" y="23"/>
                  </a:lnTo>
                  <a:lnTo>
                    <a:pt x="782" y="23"/>
                  </a:lnTo>
                  <a:lnTo>
                    <a:pt x="783" y="23"/>
                  </a:lnTo>
                  <a:lnTo>
                    <a:pt x="787" y="23"/>
                  </a:lnTo>
                  <a:lnTo>
                    <a:pt x="787" y="21"/>
                  </a:lnTo>
                  <a:lnTo>
                    <a:pt x="789" y="21"/>
                  </a:lnTo>
                  <a:lnTo>
                    <a:pt x="789" y="23"/>
                  </a:lnTo>
                  <a:lnTo>
                    <a:pt x="792" y="23"/>
                  </a:lnTo>
                  <a:lnTo>
                    <a:pt x="792" y="26"/>
                  </a:lnTo>
                  <a:lnTo>
                    <a:pt x="794" y="26"/>
                  </a:lnTo>
                  <a:lnTo>
                    <a:pt x="794" y="28"/>
                  </a:lnTo>
                  <a:lnTo>
                    <a:pt x="794" y="32"/>
                  </a:lnTo>
                  <a:lnTo>
                    <a:pt x="797" y="32"/>
                  </a:lnTo>
                  <a:lnTo>
                    <a:pt x="797" y="28"/>
                  </a:lnTo>
                  <a:lnTo>
                    <a:pt x="799" y="28"/>
                  </a:lnTo>
                  <a:lnTo>
                    <a:pt x="799" y="32"/>
                  </a:lnTo>
                  <a:lnTo>
                    <a:pt x="797" y="32"/>
                  </a:lnTo>
                  <a:lnTo>
                    <a:pt x="797" y="33"/>
                  </a:lnTo>
                  <a:lnTo>
                    <a:pt x="794" y="33"/>
                  </a:lnTo>
                  <a:lnTo>
                    <a:pt x="794" y="37"/>
                  </a:lnTo>
                  <a:lnTo>
                    <a:pt x="794" y="39"/>
                  </a:lnTo>
                  <a:lnTo>
                    <a:pt x="792" y="39"/>
                  </a:lnTo>
                  <a:lnTo>
                    <a:pt x="789" y="39"/>
                  </a:lnTo>
                  <a:lnTo>
                    <a:pt x="789" y="42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9" y="44"/>
                  </a:lnTo>
                  <a:lnTo>
                    <a:pt x="789" y="47"/>
                  </a:lnTo>
                  <a:lnTo>
                    <a:pt x="787" y="47"/>
                  </a:lnTo>
                  <a:lnTo>
                    <a:pt x="783" y="47"/>
                  </a:lnTo>
                  <a:lnTo>
                    <a:pt x="783" y="49"/>
                  </a:lnTo>
                  <a:lnTo>
                    <a:pt x="782" y="49"/>
                  </a:lnTo>
                  <a:lnTo>
                    <a:pt x="782" y="53"/>
                  </a:lnTo>
                  <a:lnTo>
                    <a:pt x="778" y="53"/>
                  </a:lnTo>
                  <a:lnTo>
                    <a:pt x="776" y="53"/>
                  </a:lnTo>
                  <a:lnTo>
                    <a:pt x="778" y="53"/>
                  </a:lnTo>
                  <a:lnTo>
                    <a:pt x="778" y="54"/>
                  </a:lnTo>
                  <a:lnTo>
                    <a:pt x="776" y="54"/>
                  </a:lnTo>
                  <a:lnTo>
                    <a:pt x="776" y="58"/>
                  </a:lnTo>
                  <a:lnTo>
                    <a:pt x="773" y="60"/>
                  </a:lnTo>
                  <a:lnTo>
                    <a:pt x="773" y="58"/>
                  </a:lnTo>
                  <a:lnTo>
                    <a:pt x="773" y="60"/>
                  </a:lnTo>
                  <a:lnTo>
                    <a:pt x="771" y="60"/>
                  </a:lnTo>
                  <a:lnTo>
                    <a:pt x="768" y="60"/>
                  </a:lnTo>
                  <a:lnTo>
                    <a:pt x="766" y="60"/>
                  </a:lnTo>
                  <a:lnTo>
                    <a:pt x="766" y="63"/>
                  </a:lnTo>
                  <a:lnTo>
                    <a:pt x="766" y="60"/>
                  </a:lnTo>
                  <a:lnTo>
                    <a:pt x="762" y="60"/>
                  </a:lnTo>
                  <a:lnTo>
                    <a:pt x="762" y="63"/>
                  </a:lnTo>
                  <a:lnTo>
                    <a:pt x="761" y="63"/>
                  </a:lnTo>
                  <a:lnTo>
                    <a:pt x="761" y="65"/>
                  </a:lnTo>
                  <a:lnTo>
                    <a:pt x="757" y="65"/>
                  </a:lnTo>
                  <a:lnTo>
                    <a:pt x="757" y="68"/>
                  </a:lnTo>
                  <a:lnTo>
                    <a:pt x="761" y="68"/>
                  </a:lnTo>
                  <a:lnTo>
                    <a:pt x="761" y="70"/>
                  </a:lnTo>
                  <a:lnTo>
                    <a:pt x="757" y="70"/>
                  </a:lnTo>
                  <a:lnTo>
                    <a:pt x="757" y="74"/>
                  </a:lnTo>
                  <a:lnTo>
                    <a:pt x="757" y="75"/>
                  </a:lnTo>
                  <a:lnTo>
                    <a:pt x="757" y="79"/>
                  </a:lnTo>
                  <a:lnTo>
                    <a:pt x="761" y="79"/>
                  </a:lnTo>
                  <a:lnTo>
                    <a:pt x="761" y="81"/>
                  </a:lnTo>
                  <a:lnTo>
                    <a:pt x="757" y="81"/>
                  </a:lnTo>
                  <a:lnTo>
                    <a:pt x="757" y="84"/>
                  </a:lnTo>
                  <a:lnTo>
                    <a:pt x="755" y="84"/>
                  </a:lnTo>
                  <a:lnTo>
                    <a:pt x="752" y="84"/>
                  </a:lnTo>
                  <a:lnTo>
                    <a:pt x="752" y="86"/>
                  </a:lnTo>
                  <a:lnTo>
                    <a:pt x="755" y="86"/>
                  </a:lnTo>
                  <a:lnTo>
                    <a:pt x="755" y="89"/>
                  </a:lnTo>
                  <a:lnTo>
                    <a:pt x="752" y="89"/>
                  </a:lnTo>
                  <a:lnTo>
                    <a:pt x="752" y="91"/>
                  </a:lnTo>
                  <a:lnTo>
                    <a:pt x="750" y="91"/>
                  </a:lnTo>
                  <a:lnTo>
                    <a:pt x="750" y="95"/>
                  </a:lnTo>
                  <a:lnTo>
                    <a:pt x="747" y="95"/>
                  </a:lnTo>
                  <a:lnTo>
                    <a:pt x="750" y="95"/>
                  </a:lnTo>
                  <a:lnTo>
                    <a:pt x="750" y="96"/>
                  </a:lnTo>
                  <a:lnTo>
                    <a:pt x="750" y="100"/>
                  </a:lnTo>
                  <a:lnTo>
                    <a:pt x="750" y="102"/>
                  </a:lnTo>
                  <a:lnTo>
                    <a:pt x="750" y="105"/>
                  </a:lnTo>
                  <a:lnTo>
                    <a:pt x="750" y="107"/>
                  </a:lnTo>
                  <a:lnTo>
                    <a:pt x="752" y="107"/>
                  </a:lnTo>
                  <a:lnTo>
                    <a:pt x="752" y="110"/>
                  </a:lnTo>
                  <a:lnTo>
                    <a:pt x="755" y="110"/>
                  </a:lnTo>
                  <a:lnTo>
                    <a:pt x="755" y="107"/>
                  </a:lnTo>
                  <a:lnTo>
                    <a:pt x="755" y="110"/>
                  </a:lnTo>
                  <a:lnTo>
                    <a:pt x="757" y="110"/>
                  </a:lnTo>
                  <a:lnTo>
                    <a:pt x="761" y="110"/>
                  </a:lnTo>
                  <a:lnTo>
                    <a:pt x="761" y="112"/>
                  </a:lnTo>
                  <a:lnTo>
                    <a:pt x="762" y="112"/>
                  </a:lnTo>
                  <a:lnTo>
                    <a:pt x="762" y="116"/>
                  </a:lnTo>
                  <a:lnTo>
                    <a:pt x="761" y="116"/>
                  </a:lnTo>
                  <a:lnTo>
                    <a:pt x="761" y="119"/>
                  </a:lnTo>
                  <a:lnTo>
                    <a:pt x="757" y="119"/>
                  </a:lnTo>
                  <a:lnTo>
                    <a:pt x="757" y="121"/>
                  </a:lnTo>
                  <a:lnTo>
                    <a:pt x="761" y="121"/>
                  </a:lnTo>
                  <a:lnTo>
                    <a:pt x="757" y="121"/>
                  </a:lnTo>
                  <a:lnTo>
                    <a:pt x="757" y="124"/>
                  </a:lnTo>
                  <a:lnTo>
                    <a:pt x="755" y="124"/>
                  </a:lnTo>
                  <a:lnTo>
                    <a:pt x="752" y="124"/>
                  </a:lnTo>
                  <a:lnTo>
                    <a:pt x="755" y="124"/>
                  </a:lnTo>
                  <a:lnTo>
                    <a:pt x="755" y="126"/>
                  </a:lnTo>
                  <a:lnTo>
                    <a:pt x="755" y="130"/>
                  </a:lnTo>
                  <a:lnTo>
                    <a:pt x="755" y="131"/>
                  </a:lnTo>
                  <a:lnTo>
                    <a:pt x="755" y="135"/>
                  </a:lnTo>
                  <a:lnTo>
                    <a:pt x="755" y="137"/>
                  </a:lnTo>
                  <a:lnTo>
                    <a:pt x="757" y="137"/>
                  </a:lnTo>
                  <a:lnTo>
                    <a:pt x="755" y="137"/>
                  </a:lnTo>
                  <a:lnTo>
                    <a:pt x="757" y="137"/>
                  </a:lnTo>
                  <a:lnTo>
                    <a:pt x="755" y="137"/>
                  </a:lnTo>
                  <a:lnTo>
                    <a:pt x="755" y="140"/>
                  </a:lnTo>
                  <a:lnTo>
                    <a:pt x="757" y="140"/>
                  </a:lnTo>
                  <a:lnTo>
                    <a:pt x="757" y="142"/>
                  </a:lnTo>
                  <a:lnTo>
                    <a:pt x="757" y="145"/>
                  </a:lnTo>
                  <a:lnTo>
                    <a:pt x="761" y="145"/>
                  </a:lnTo>
                  <a:lnTo>
                    <a:pt x="757" y="145"/>
                  </a:lnTo>
                  <a:lnTo>
                    <a:pt x="757" y="147"/>
                  </a:lnTo>
                  <a:lnTo>
                    <a:pt x="757" y="151"/>
                  </a:lnTo>
                  <a:lnTo>
                    <a:pt x="761" y="151"/>
                  </a:lnTo>
                  <a:lnTo>
                    <a:pt x="761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8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8" y="156"/>
                  </a:lnTo>
                  <a:lnTo>
                    <a:pt x="771" y="156"/>
                  </a:lnTo>
                  <a:lnTo>
                    <a:pt x="771" y="158"/>
                  </a:lnTo>
                  <a:lnTo>
                    <a:pt x="768" y="158"/>
                  </a:lnTo>
                  <a:lnTo>
                    <a:pt x="768" y="161"/>
                  </a:lnTo>
                  <a:lnTo>
                    <a:pt x="768" y="163"/>
                  </a:lnTo>
                  <a:lnTo>
                    <a:pt x="768" y="166"/>
                  </a:lnTo>
                  <a:lnTo>
                    <a:pt x="768" y="168"/>
                  </a:lnTo>
                  <a:lnTo>
                    <a:pt x="768" y="172"/>
                  </a:lnTo>
                  <a:lnTo>
                    <a:pt x="771" y="172"/>
                  </a:lnTo>
                  <a:lnTo>
                    <a:pt x="773" y="172"/>
                  </a:lnTo>
                  <a:lnTo>
                    <a:pt x="771" y="172"/>
                  </a:lnTo>
                  <a:lnTo>
                    <a:pt x="771" y="173"/>
                  </a:lnTo>
                  <a:lnTo>
                    <a:pt x="771" y="177"/>
                  </a:lnTo>
                  <a:lnTo>
                    <a:pt x="771" y="179"/>
                  </a:lnTo>
                  <a:lnTo>
                    <a:pt x="773" y="179"/>
                  </a:lnTo>
                  <a:lnTo>
                    <a:pt x="776" y="179"/>
                  </a:lnTo>
                  <a:lnTo>
                    <a:pt x="776" y="182"/>
                  </a:lnTo>
                  <a:lnTo>
                    <a:pt x="778" y="182"/>
                  </a:lnTo>
                  <a:lnTo>
                    <a:pt x="776" y="182"/>
                  </a:lnTo>
                  <a:lnTo>
                    <a:pt x="778" y="182"/>
                  </a:lnTo>
                  <a:lnTo>
                    <a:pt x="778" y="184"/>
                  </a:lnTo>
                  <a:lnTo>
                    <a:pt x="776" y="184"/>
                  </a:lnTo>
                  <a:lnTo>
                    <a:pt x="776" y="187"/>
                  </a:lnTo>
                  <a:lnTo>
                    <a:pt x="776" y="189"/>
                  </a:lnTo>
                  <a:lnTo>
                    <a:pt x="776" y="193"/>
                  </a:lnTo>
                  <a:lnTo>
                    <a:pt x="778" y="193"/>
                  </a:lnTo>
                  <a:lnTo>
                    <a:pt x="776" y="193"/>
                  </a:lnTo>
                  <a:lnTo>
                    <a:pt x="778" y="193"/>
                  </a:lnTo>
                  <a:lnTo>
                    <a:pt x="776" y="193"/>
                  </a:lnTo>
                  <a:lnTo>
                    <a:pt x="776" y="194"/>
                  </a:lnTo>
                  <a:lnTo>
                    <a:pt x="776" y="198"/>
                  </a:lnTo>
                  <a:lnTo>
                    <a:pt x="776" y="200"/>
                  </a:lnTo>
                  <a:lnTo>
                    <a:pt x="778" y="200"/>
                  </a:lnTo>
                  <a:lnTo>
                    <a:pt x="778" y="203"/>
                  </a:lnTo>
                  <a:lnTo>
                    <a:pt x="776" y="203"/>
                  </a:lnTo>
                  <a:lnTo>
                    <a:pt x="778" y="203"/>
                  </a:lnTo>
                  <a:lnTo>
                    <a:pt x="776" y="203"/>
                  </a:lnTo>
                  <a:lnTo>
                    <a:pt x="776" y="205"/>
                  </a:lnTo>
                  <a:lnTo>
                    <a:pt x="773" y="205"/>
                  </a:lnTo>
                  <a:lnTo>
                    <a:pt x="776" y="205"/>
                  </a:lnTo>
                  <a:lnTo>
                    <a:pt x="776" y="208"/>
                  </a:lnTo>
                  <a:lnTo>
                    <a:pt x="776" y="210"/>
                  </a:lnTo>
                  <a:lnTo>
                    <a:pt x="776" y="214"/>
                  </a:lnTo>
                  <a:lnTo>
                    <a:pt x="776" y="215"/>
                  </a:lnTo>
                  <a:lnTo>
                    <a:pt x="776" y="219"/>
                  </a:lnTo>
                  <a:lnTo>
                    <a:pt x="773" y="219"/>
                  </a:lnTo>
                  <a:lnTo>
                    <a:pt x="776" y="219"/>
                  </a:lnTo>
                  <a:lnTo>
                    <a:pt x="773" y="219"/>
                  </a:lnTo>
                  <a:lnTo>
                    <a:pt x="773" y="221"/>
                  </a:lnTo>
                  <a:lnTo>
                    <a:pt x="776" y="221"/>
                  </a:lnTo>
                  <a:lnTo>
                    <a:pt x="773" y="224"/>
                  </a:lnTo>
                  <a:lnTo>
                    <a:pt x="776" y="224"/>
                  </a:lnTo>
                  <a:lnTo>
                    <a:pt x="776" y="226"/>
                  </a:lnTo>
                  <a:lnTo>
                    <a:pt x="776" y="229"/>
                  </a:lnTo>
                  <a:lnTo>
                    <a:pt x="773" y="229"/>
                  </a:lnTo>
                  <a:lnTo>
                    <a:pt x="773" y="231"/>
                  </a:lnTo>
                  <a:lnTo>
                    <a:pt x="773" y="235"/>
                  </a:lnTo>
                  <a:lnTo>
                    <a:pt x="773" y="231"/>
                  </a:lnTo>
                  <a:lnTo>
                    <a:pt x="771" y="231"/>
                  </a:lnTo>
                  <a:lnTo>
                    <a:pt x="771" y="235"/>
                  </a:lnTo>
                  <a:lnTo>
                    <a:pt x="768" y="235"/>
                  </a:lnTo>
                  <a:lnTo>
                    <a:pt x="768" y="236"/>
                  </a:lnTo>
                  <a:lnTo>
                    <a:pt x="771" y="236"/>
                  </a:lnTo>
                  <a:lnTo>
                    <a:pt x="771" y="240"/>
                  </a:lnTo>
                  <a:lnTo>
                    <a:pt x="771" y="242"/>
                  </a:lnTo>
                  <a:lnTo>
                    <a:pt x="773" y="242"/>
                  </a:lnTo>
                  <a:lnTo>
                    <a:pt x="771" y="242"/>
                  </a:lnTo>
                  <a:lnTo>
                    <a:pt x="771" y="245"/>
                  </a:lnTo>
                  <a:lnTo>
                    <a:pt x="768" y="245"/>
                  </a:lnTo>
                  <a:lnTo>
                    <a:pt x="768" y="247"/>
                  </a:lnTo>
                  <a:lnTo>
                    <a:pt x="766" y="247"/>
                  </a:lnTo>
                  <a:lnTo>
                    <a:pt x="766" y="250"/>
                  </a:lnTo>
                  <a:lnTo>
                    <a:pt x="766" y="252"/>
                  </a:lnTo>
                  <a:lnTo>
                    <a:pt x="766" y="256"/>
                  </a:lnTo>
                  <a:lnTo>
                    <a:pt x="762" y="256"/>
                  </a:lnTo>
                  <a:lnTo>
                    <a:pt x="762" y="252"/>
                  </a:lnTo>
                  <a:lnTo>
                    <a:pt x="761" y="252"/>
                  </a:lnTo>
                  <a:lnTo>
                    <a:pt x="757" y="252"/>
                  </a:lnTo>
                  <a:lnTo>
                    <a:pt x="757" y="256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5" y="261"/>
                  </a:lnTo>
                  <a:lnTo>
                    <a:pt x="755" y="258"/>
                  </a:lnTo>
                  <a:lnTo>
                    <a:pt x="752" y="258"/>
                  </a:lnTo>
                  <a:lnTo>
                    <a:pt x="752" y="256"/>
                  </a:lnTo>
                  <a:lnTo>
                    <a:pt x="752" y="258"/>
                  </a:lnTo>
                  <a:lnTo>
                    <a:pt x="750" y="258"/>
                  </a:lnTo>
                  <a:lnTo>
                    <a:pt x="750" y="261"/>
                  </a:lnTo>
                  <a:lnTo>
                    <a:pt x="750" y="263"/>
                  </a:lnTo>
                  <a:lnTo>
                    <a:pt x="747" y="266"/>
                  </a:lnTo>
                  <a:lnTo>
                    <a:pt x="750" y="266"/>
                  </a:lnTo>
                  <a:lnTo>
                    <a:pt x="750" y="268"/>
                  </a:lnTo>
                  <a:lnTo>
                    <a:pt x="747" y="268"/>
                  </a:lnTo>
                  <a:lnTo>
                    <a:pt x="745" y="268"/>
                  </a:lnTo>
                  <a:lnTo>
                    <a:pt x="741" y="268"/>
                  </a:lnTo>
                  <a:lnTo>
                    <a:pt x="741" y="266"/>
                  </a:lnTo>
                  <a:lnTo>
                    <a:pt x="740" y="266"/>
                  </a:lnTo>
                  <a:lnTo>
                    <a:pt x="740" y="268"/>
                  </a:lnTo>
                  <a:lnTo>
                    <a:pt x="736" y="268"/>
                  </a:lnTo>
                  <a:lnTo>
                    <a:pt x="736" y="266"/>
                  </a:lnTo>
                  <a:lnTo>
                    <a:pt x="734" y="266"/>
                  </a:lnTo>
                  <a:lnTo>
                    <a:pt x="734" y="268"/>
                  </a:lnTo>
                  <a:lnTo>
                    <a:pt x="731" y="268"/>
                  </a:lnTo>
                  <a:lnTo>
                    <a:pt x="731" y="272"/>
                  </a:lnTo>
                  <a:lnTo>
                    <a:pt x="729" y="272"/>
                  </a:lnTo>
                  <a:lnTo>
                    <a:pt x="731" y="272"/>
                  </a:lnTo>
                  <a:lnTo>
                    <a:pt x="731" y="273"/>
                  </a:lnTo>
                  <a:lnTo>
                    <a:pt x="729" y="273"/>
                  </a:lnTo>
                  <a:lnTo>
                    <a:pt x="729" y="277"/>
                  </a:lnTo>
                  <a:lnTo>
                    <a:pt x="726" y="277"/>
                  </a:lnTo>
                  <a:lnTo>
                    <a:pt x="726" y="273"/>
                  </a:lnTo>
                  <a:lnTo>
                    <a:pt x="729" y="273"/>
                  </a:lnTo>
                  <a:lnTo>
                    <a:pt x="729" y="272"/>
                  </a:lnTo>
                  <a:lnTo>
                    <a:pt x="726" y="272"/>
                  </a:lnTo>
                  <a:lnTo>
                    <a:pt x="726" y="273"/>
                  </a:lnTo>
                  <a:lnTo>
                    <a:pt x="724" y="273"/>
                  </a:lnTo>
                  <a:lnTo>
                    <a:pt x="724" y="272"/>
                  </a:lnTo>
                  <a:lnTo>
                    <a:pt x="720" y="272"/>
                  </a:lnTo>
                  <a:lnTo>
                    <a:pt x="719" y="272"/>
                  </a:lnTo>
                  <a:lnTo>
                    <a:pt x="719" y="273"/>
                  </a:lnTo>
                  <a:lnTo>
                    <a:pt x="719" y="277"/>
                  </a:lnTo>
                  <a:lnTo>
                    <a:pt x="719" y="279"/>
                  </a:lnTo>
                  <a:lnTo>
                    <a:pt x="719" y="282"/>
                  </a:lnTo>
                  <a:lnTo>
                    <a:pt x="715" y="282"/>
                  </a:lnTo>
                  <a:lnTo>
                    <a:pt x="715" y="279"/>
                  </a:lnTo>
                  <a:lnTo>
                    <a:pt x="713" y="279"/>
                  </a:lnTo>
                  <a:lnTo>
                    <a:pt x="713" y="282"/>
                  </a:lnTo>
                  <a:lnTo>
                    <a:pt x="710" y="282"/>
                  </a:lnTo>
                  <a:lnTo>
                    <a:pt x="710" y="284"/>
                  </a:lnTo>
                  <a:lnTo>
                    <a:pt x="710" y="287"/>
                  </a:lnTo>
                  <a:lnTo>
                    <a:pt x="710" y="284"/>
                  </a:lnTo>
                  <a:lnTo>
                    <a:pt x="708" y="284"/>
                  </a:lnTo>
                  <a:lnTo>
                    <a:pt x="708" y="287"/>
                  </a:lnTo>
                  <a:lnTo>
                    <a:pt x="708" y="284"/>
                  </a:lnTo>
                  <a:lnTo>
                    <a:pt x="705" y="284"/>
                  </a:lnTo>
                  <a:lnTo>
                    <a:pt x="703" y="284"/>
                  </a:lnTo>
                  <a:lnTo>
                    <a:pt x="703" y="287"/>
                  </a:lnTo>
                  <a:lnTo>
                    <a:pt x="705" y="287"/>
                  </a:lnTo>
                  <a:lnTo>
                    <a:pt x="705" y="289"/>
                  </a:lnTo>
                  <a:lnTo>
                    <a:pt x="705" y="287"/>
                  </a:lnTo>
                  <a:lnTo>
                    <a:pt x="705" y="289"/>
                  </a:lnTo>
                  <a:lnTo>
                    <a:pt x="703" y="289"/>
                  </a:lnTo>
                  <a:lnTo>
                    <a:pt x="699" y="289"/>
                  </a:lnTo>
                  <a:lnTo>
                    <a:pt x="698" y="289"/>
                  </a:lnTo>
                  <a:lnTo>
                    <a:pt x="694" y="289"/>
                  </a:lnTo>
                  <a:lnTo>
                    <a:pt x="698" y="289"/>
                  </a:lnTo>
                  <a:lnTo>
                    <a:pt x="698" y="287"/>
                  </a:lnTo>
                  <a:lnTo>
                    <a:pt x="698" y="284"/>
                  </a:lnTo>
                  <a:lnTo>
                    <a:pt x="694" y="284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89" y="289"/>
                  </a:lnTo>
                  <a:lnTo>
                    <a:pt x="687" y="289"/>
                  </a:lnTo>
                  <a:lnTo>
                    <a:pt x="684" y="289"/>
                  </a:lnTo>
                  <a:lnTo>
                    <a:pt x="687" y="289"/>
                  </a:lnTo>
                  <a:lnTo>
                    <a:pt x="687" y="293"/>
                  </a:lnTo>
                  <a:lnTo>
                    <a:pt x="684" y="293"/>
                  </a:lnTo>
                  <a:lnTo>
                    <a:pt x="684" y="294"/>
                  </a:lnTo>
                  <a:lnTo>
                    <a:pt x="682" y="294"/>
                  </a:lnTo>
                  <a:lnTo>
                    <a:pt x="682" y="298"/>
                  </a:lnTo>
                  <a:lnTo>
                    <a:pt x="678" y="298"/>
                  </a:lnTo>
                  <a:lnTo>
                    <a:pt x="678" y="301"/>
                  </a:lnTo>
                  <a:lnTo>
                    <a:pt x="678" y="303"/>
                  </a:lnTo>
                  <a:lnTo>
                    <a:pt x="677" y="303"/>
                  </a:lnTo>
                  <a:lnTo>
                    <a:pt x="677" y="307"/>
                  </a:lnTo>
                  <a:lnTo>
                    <a:pt x="677" y="308"/>
                  </a:lnTo>
                  <a:lnTo>
                    <a:pt x="677" y="312"/>
                  </a:lnTo>
                  <a:lnTo>
                    <a:pt x="677" y="314"/>
                  </a:lnTo>
                  <a:lnTo>
                    <a:pt x="673" y="314"/>
                  </a:lnTo>
                  <a:lnTo>
                    <a:pt x="673" y="312"/>
                  </a:lnTo>
                  <a:lnTo>
                    <a:pt x="673" y="314"/>
                  </a:lnTo>
                  <a:lnTo>
                    <a:pt x="670" y="314"/>
                  </a:lnTo>
                  <a:lnTo>
                    <a:pt x="670" y="317"/>
                  </a:lnTo>
                  <a:lnTo>
                    <a:pt x="668" y="317"/>
                  </a:lnTo>
                  <a:lnTo>
                    <a:pt x="668" y="319"/>
                  </a:lnTo>
                  <a:lnTo>
                    <a:pt x="664" y="319"/>
                  </a:lnTo>
                  <a:lnTo>
                    <a:pt x="664" y="322"/>
                  </a:lnTo>
                  <a:lnTo>
                    <a:pt x="664" y="324"/>
                  </a:lnTo>
                  <a:lnTo>
                    <a:pt x="663" y="324"/>
                  </a:lnTo>
                  <a:lnTo>
                    <a:pt x="659" y="324"/>
                  </a:lnTo>
                  <a:lnTo>
                    <a:pt x="657" y="324"/>
                  </a:lnTo>
                  <a:lnTo>
                    <a:pt x="657" y="328"/>
                  </a:lnTo>
                  <a:lnTo>
                    <a:pt x="657" y="329"/>
                  </a:lnTo>
                  <a:lnTo>
                    <a:pt x="657" y="333"/>
                  </a:lnTo>
                  <a:lnTo>
                    <a:pt x="654" y="333"/>
                  </a:lnTo>
                  <a:lnTo>
                    <a:pt x="654" y="335"/>
                  </a:lnTo>
                  <a:lnTo>
                    <a:pt x="654" y="338"/>
                  </a:lnTo>
                  <a:lnTo>
                    <a:pt x="652" y="338"/>
                  </a:lnTo>
                  <a:lnTo>
                    <a:pt x="649" y="338"/>
                  </a:lnTo>
                  <a:lnTo>
                    <a:pt x="649" y="340"/>
                  </a:lnTo>
                  <a:lnTo>
                    <a:pt x="649" y="343"/>
                  </a:lnTo>
                  <a:lnTo>
                    <a:pt x="649" y="340"/>
                  </a:lnTo>
                  <a:lnTo>
                    <a:pt x="649" y="343"/>
                  </a:lnTo>
                  <a:lnTo>
                    <a:pt x="649" y="345"/>
                  </a:lnTo>
                  <a:lnTo>
                    <a:pt x="649" y="343"/>
                  </a:lnTo>
                  <a:lnTo>
                    <a:pt x="647" y="343"/>
                  </a:lnTo>
                  <a:lnTo>
                    <a:pt x="647" y="345"/>
                  </a:lnTo>
                  <a:lnTo>
                    <a:pt x="647" y="349"/>
                  </a:lnTo>
                  <a:lnTo>
                    <a:pt x="643" y="349"/>
                  </a:lnTo>
                  <a:lnTo>
                    <a:pt x="643" y="350"/>
                  </a:lnTo>
                  <a:lnTo>
                    <a:pt x="642" y="350"/>
                  </a:lnTo>
                  <a:lnTo>
                    <a:pt x="642" y="354"/>
                  </a:lnTo>
                  <a:lnTo>
                    <a:pt x="642" y="356"/>
                  </a:lnTo>
                  <a:lnTo>
                    <a:pt x="642" y="354"/>
                  </a:lnTo>
                  <a:lnTo>
                    <a:pt x="642" y="356"/>
                  </a:lnTo>
                  <a:lnTo>
                    <a:pt x="638" y="356"/>
                  </a:lnTo>
                  <a:lnTo>
                    <a:pt x="638" y="359"/>
                  </a:lnTo>
                  <a:lnTo>
                    <a:pt x="638" y="356"/>
                  </a:lnTo>
                  <a:lnTo>
                    <a:pt x="638" y="359"/>
                  </a:lnTo>
                  <a:lnTo>
                    <a:pt x="636" y="359"/>
                  </a:lnTo>
                  <a:lnTo>
                    <a:pt x="636" y="361"/>
                  </a:lnTo>
                  <a:lnTo>
                    <a:pt x="633" y="361"/>
                  </a:lnTo>
                  <a:lnTo>
                    <a:pt x="631" y="361"/>
                  </a:lnTo>
                  <a:lnTo>
                    <a:pt x="631" y="359"/>
                  </a:lnTo>
                  <a:lnTo>
                    <a:pt x="631" y="361"/>
                  </a:lnTo>
                  <a:lnTo>
                    <a:pt x="627" y="361"/>
                  </a:lnTo>
                  <a:lnTo>
                    <a:pt x="627" y="364"/>
                  </a:lnTo>
                  <a:lnTo>
                    <a:pt x="626" y="364"/>
                  </a:lnTo>
                  <a:lnTo>
                    <a:pt x="626" y="366"/>
                  </a:lnTo>
                  <a:lnTo>
                    <a:pt x="622" y="366"/>
                  </a:lnTo>
                  <a:lnTo>
                    <a:pt x="620" y="366"/>
                  </a:lnTo>
                  <a:lnTo>
                    <a:pt x="617" y="366"/>
                  </a:lnTo>
                  <a:lnTo>
                    <a:pt x="617" y="370"/>
                  </a:lnTo>
                  <a:lnTo>
                    <a:pt x="617" y="371"/>
                  </a:lnTo>
                  <a:lnTo>
                    <a:pt x="615" y="371"/>
                  </a:lnTo>
                  <a:lnTo>
                    <a:pt x="612" y="371"/>
                  </a:lnTo>
                  <a:lnTo>
                    <a:pt x="612" y="370"/>
                  </a:lnTo>
                  <a:lnTo>
                    <a:pt x="612" y="371"/>
                  </a:lnTo>
                  <a:lnTo>
                    <a:pt x="610" y="371"/>
                  </a:lnTo>
                  <a:lnTo>
                    <a:pt x="610" y="375"/>
                  </a:lnTo>
                  <a:lnTo>
                    <a:pt x="606" y="375"/>
                  </a:lnTo>
                  <a:lnTo>
                    <a:pt x="606" y="377"/>
                  </a:lnTo>
                  <a:lnTo>
                    <a:pt x="606" y="380"/>
                  </a:lnTo>
                  <a:lnTo>
                    <a:pt x="610" y="380"/>
                  </a:lnTo>
                  <a:lnTo>
                    <a:pt x="610" y="382"/>
                  </a:lnTo>
                  <a:lnTo>
                    <a:pt x="610" y="385"/>
                  </a:lnTo>
                  <a:lnTo>
                    <a:pt x="606" y="385"/>
                  </a:lnTo>
                  <a:lnTo>
                    <a:pt x="606" y="387"/>
                  </a:lnTo>
                  <a:lnTo>
                    <a:pt x="605" y="387"/>
                  </a:lnTo>
                  <a:lnTo>
                    <a:pt x="605" y="391"/>
                  </a:lnTo>
                  <a:lnTo>
                    <a:pt x="601" y="391"/>
                  </a:lnTo>
                  <a:lnTo>
                    <a:pt x="599" y="391"/>
                  </a:lnTo>
                  <a:lnTo>
                    <a:pt x="601" y="391"/>
                  </a:lnTo>
                  <a:lnTo>
                    <a:pt x="601" y="392"/>
                  </a:lnTo>
                  <a:lnTo>
                    <a:pt x="599" y="392"/>
                  </a:lnTo>
                  <a:lnTo>
                    <a:pt x="599" y="396"/>
                  </a:lnTo>
                  <a:lnTo>
                    <a:pt x="596" y="396"/>
                  </a:lnTo>
                  <a:lnTo>
                    <a:pt x="596" y="398"/>
                  </a:lnTo>
                  <a:lnTo>
                    <a:pt x="594" y="398"/>
                  </a:lnTo>
                  <a:lnTo>
                    <a:pt x="591" y="398"/>
                  </a:lnTo>
                  <a:lnTo>
                    <a:pt x="591" y="401"/>
                  </a:lnTo>
                  <a:lnTo>
                    <a:pt x="589" y="398"/>
                  </a:lnTo>
                  <a:lnTo>
                    <a:pt x="589" y="401"/>
                  </a:lnTo>
                  <a:lnTo>
                    <a:pt x="585" y="401"/>
                  </a:lnTo>
                  <a:lnTo>
                    <a:pt x="584" y="401"/>
                  </a:lnTo>
                  <a:lnTo>
                    <a:pt x="580" y="401"/>
                  </a:lnTo>
                  <a:lnTo>
                    <a:pt x="580" y="403"/>
                  </a:lnTo>
                  <a:lnTo>
                    <a:pt x="578" y="403"/>
                  </a:lnTo>
                  <a:lnTo>
                    <a:pt x="578" y="406"/>
                  </a:lnTo>
                  <a:lnTo>
                    <a:pt x="575" y="406"/>
                  </a:lnTo>
                  <a:lnTo>
                    <a:pt x="575" y="408"/>
                  </a:lnTo>
                  <a:lnTo>
                    <a:pt x="575" y="412"/>
                  </a:lnTo>
                  <a:lnTo>
                    <a:pt x="573" y="412"/>
                  </a:lnTo>
                  <a:lnTo>
                    <a:pt x="570" y="412"/>
                  </a:lnTo>
                  <a:lnTo>
                    <a:pt x="568" y="412"/>
                  </a:lnTo>
                  <a:lnTo>
                    <a:pt x="568" y="413"/>
                  </a:lnTo>
                  <a:lnTo>
                    <a:pt x="564" y="413"/>
                  </a:lnTo>
                  <a:lnTo>
                    <a:pt x="564" y="417"/>
                  </a:lnTo>
                  <a:lnTo>
                    <a:pt x="568" y="417"/>
                  </a:lnTo>
                  <a:lnTo>
                    <a:pt x="568" y="419"/>
                  </a:lnTo>
                  <a:lnTo>
                    <a:pt x="564" y="419"/>
                  </a:lnTo>
                  <a:lnTo>
                    <a:pt x="564" y="422"/>
                  </a:lnTo>
                  <a:lnTo>
                    <a:pt x="568" y="422"/>
                  </a:lnTo>
                  <a:lnTo>
                    <a:pt x="570" y="422"/>
                  </a:lnTo>
                  <a:lnTo>
                    <a:pt x="568" y="424"/>
                  </a:lnTo>
                  <a:lnTo>
                    <a:pt x="570" y="424"/>
                  </a:lnTo>
                  <a:lnTo>
                    <a:pt x="568" y="424"/>
                  </a:lnTo>
                  <a:lnTo>
                    <a:pt x="564" y="424"/>
                  </a:lnTo>
                  <a:lnTo>
                    <a:pt x="563" y="424"/>
                  </a:lnTo>
                  <a:lnTo>
                    <a:pt x="563" y="427"/>
                  </a:lnTo>
                  <a:lnTo>
                    <a:pt x="559" y="427"/>
                  </a:lnTo>
                  <a:lnTo>
                    <a:pt x="559" y="424"/>
                  </a:lnTo>
                  <a:lnTo>
                    <a:pt x="557" y="424"/>
                  </a:lnTo>
                  <a:lnTo>
                    <a:pt x="554" y="424"/>
                  </a:lnTo>
                  <a:lnTo>
                    <a:pt x="552" y="424"/>
                  </a:lnTo>
                  <a:lnTo>
                    <a:pt x="552" y="427"/>
                  </a:lnTo>
                  <a:lnTo>
                    <a:pt x="549" y="427"/>
                  </a:lnTo>
                  <a:lnTo>
                    <a:pt x="547" y="427"/>
                  </a:lnTo>
                  <a:lnTo>
                    <a:pt x="547" y="424"/>
                  </a:lnTo>
                  <a:lnTo>
                    <a:pt x="543" y="424"/>
                  </a:lnTo>
                  <a:lnTo>
                    <a:pt x="543" y="422"/>
                  </a:lnTo>
                  <a:lnTo>
                    <a:pt x="543" y="419"/>
                  </a:lnTo>
                  <a:lnTo>
                    <a:pt x="542" y="419"/>
                  </a:lnTo>
                  <a:lnTo>
                    <a:pt x="542" y="422"/>
                  </a:lnTo>
                  <a:lnTo>
                    <a:pt x="538" y="422"/>
                  </a:lnTo>
                  <a:lnTo>
                    <a:pt x="536" y="422"/>
                  </a:lnTo>
                  <a:lnTo>
                    <a:pt x="533" y="422"/>
                  </a:lnTo>
                  <a:lnTo>
                    <a:pt x="533" y="419"/>
                  </a:lnTo>
                  <a:lnTo>
                    <a:pt x="531" y="419"/>
                  </a:lnTo>
                  <a:lnTo>
                    <a:pt x="531" y="422"/>
                  </a:lnTo>
                  <a:lnTo>
                    <a:pt x="528" y="422"/>
                  </a:lnTo>
                  <a:lnTo>
                    <a:pt x="528" y="419"/>
                  </a:lnTo>
                  <a:lnTo>
                    <a:pt x="526" y="419"/>
                  </a:lnTo>
                  <a:lnTo>
                    <a:pt x="522" y="419"/>
                  </a:lnTo>
                  <a:lnTo>
                    <a:pt x="521" y="419"/>
                  </a:lnTo>
                  <a:lnTo>
                    <a:pt x="517" y="419"/>
                  </a:lnTo>
                  <a:lnTo>
                    <a:pt x="517" y="422"/>
                  </a:lnTo>
                  <a:lnTo>
                    <a:pt x="515" y="422"/>
                  </a:lnTo>
                  <a:lnTo>
                    <a:pt x="515" y="424"/>
                  </a:lnTo>
                  <a:lnTo>
                    <a:pt x="512" y="424"/>
                  </a:lnTo>
                  <a:lnTo>
                    <a:pt x="512" y="422"/>
                  </a:lnTo>
                  <a:lnTo>
                    <a:pt x="510" y="422"/>
                  </a:lnTo>
                  <a:lnTo>
                    <a:pt x="510" y="424"/>
                  </a:lnTo>
                  <a:lnTo>
                    <a:pt x="510" y="422"/>
                  </a:lnTo>
                  <a:lnTo>
                    <a:pt x="507" y="422"/>
                  </a:lnTo>
                  <a:lnTo>
                    <a:pt x="507" y="419"/>
                  </a:lnTo>
                  <a:lnTo>
                    <a:pt x="505" y="419"/>
                  </a:lnTo>
                  <a:lnTo>
                    <a:pt x="505" y="417"/>
                  </a:lnTo>
                  <a:lnTo>
                    <a:pt x="505" y="413"/>
                  </a:lnTo>
                  <a:lnTo>
                    <a:pt x="501" y="413"/>
                  </a:lnTo>
                  <a:lnTo>
                    <a:pt x="501" y="412"/>
                  </a:lnTo>
                  <a:lnTo>
                    <a:pt x="501" y="413"/>
                  </a:lnTo>
                  <a:lnTo>
                    <a:pt x="500" y="413"/>
                  </a:lnTo>
                  <a:lnTo>
                    <a:pt x="500" y="412"/>
                  </a:lnTo>
                  <a:lnTo>
                    <a:pt x="496" y="412"/>
                  </a:lnTo>
                  <a:lnTo>
                    <a:pt x="494" y="412"/>
                  </a:lnTo>
                  <a:lnTo>
                    <a:pt x="494" y="413"/>
                  </a:lnTo>
                  <a:lnTo>
                    <a:pt x="491" y="413"/>
                  </a:lnTo>
                  <a:lnTo>
                    <a:pt x="489" y="413"/>
                  </a:lnTo>
                  <a:lnTo>
                    <a:pt x="489" y="417"/>
                  </a:lnTo>
                  <a:lnTo>
                    <a:pt x="486" y="417"/>
                  </a:lnTo>
                  <a:lnTo>
                    <a:pt x="486" y="419"/>
                  </a:lnTo>
                  <a:lnTo>
                    <a:pt x="482" y="419"/>
                  </a:lnTo>
                  <a:lnTo>
                    <a:pt x="482" y="422"/>
                  </a:lnTo>
                  <a:lnTo>
                    <a:pt x="482" y="424"/>
                  </a:lnTo>
                  <a:lnTo>
                    <a:pt x="480" y="424"/>
                  </a:lnTo>
                  <a:lnTo>
                    <a:pt x="480" y="422"/>
                  </a:lnTo>
                  <a:lnTo>
                    <a:pt x="477" y="422"/>
                  </a:lnTo>
                  <a:lnTo>
                    <a:pt x="477" y="424"/>
                  </a:lnTo>
                  <a:lnTo>
                    <a:pt x="477" y="427"/>
                  </a:lnTo>
                  <a:lnTo>
                    <a:pt x="475" y="427"/>
                  </a:lnTo>
                  <a:lnTo>
                    <a:pt x="475" y="429"/>
                  </a:lnTo>
                  <a:lnTo>
                    <a:pt x="472" y="429"/>
                  </a:lnTo>
                  <a:lnTo>
                    <a:pt x="470" y="429"/>
                  </a:lnTo>
                  <a:lnTo>
                    <a:pt x="466" y="429"/>
                  </a:lnTo>
                  <a:lnTo>
                    <a:pt x="466" y="427"/>
                  </a:lnTo>
                  <a:lnTo>
                    <a:pt x="465" y="427"/>
                  </a:lnTo>
                  <a:lnTo>
                    <a:pt x="461" y="427"/>
                  </a:lnTo>
                  <a:lnTo>
                    <a:pt x="459" y="427"/>
                  </a:lnTo>
                  <a:lnTo>
                    <a:pt x="459" y="424"/>
                  </a:lnTo>
                  <a:lnTo>
                    <a:pt x="461" y="424"/>
                  </a:lnTo>
                  <a:lnTo>
                    <a:pt x="459" y="424"/>
                  </a:lnTo>
                  <a:lnTo>
                    <a:pt x="459" y="422"/>
                  </a:lnTo>
                  <a:lnTo>
                    <a:pt x="456" y="422"/>
                  </a:lnTo>
                  <a:lnTo>
                    <a:pt x="456" y="424"/>
                  </a:lnTo>
                  <a:lnTo>
                    <a:pt x="454" y="424"/>
                  </a:lnTo>
                  <a:lnTo>
                    <a:pt x="454" y="427"/>
                  </a:lnTo>
                  <a:lnTo>
                    <a:pt x="451" y="427"/>
                  </a:lnTo>
                  <a:lnTo>
                    <a:pt x="449" y="427"/>
                  </a:lnTo>
                  <a:lnTo>
                    <a:pt x="445" y="427"/>
                  </a:lnTo>
                  <a:lnTo>
                    <a:pt x="444" y="427"/>
                  </a:lnTo>
                  <a:lnTo>
                    <a:pt x="445" y="427"/>
                  </a:lnTo>
                  <a:lnTo>
                    <a:pt x="445" y="429"/>
                  </a:lnTo>
                  <a:lnTo>
                    <a:pt x="444" y="429"/>
                  </a:lnTo>
                  <a:lnTo>
                    <a:pt x="444" y="433"/>
                  </a:lnTo>
                  <a:lnTo>
                    <a:pt x="445" y="433"/>
                  </a:lnTo>
                  <a:lnTo>
                    <a:pt x="445" y="434"/>
                  </a:lnTo>
                  <a:lnTo>
                    <a:pt x="444" y="434"/>
                  </a:lnTo>
                  <a:lnTo>
                    <a:pt x="444" y="438"/>
                  </a:lnTo>
                  <a:lnTo>
                    <a:pt x="440" y="438"/>
                  </a:lnTo>
                  <a:lnTo>
                    <a:pt x="438" y="438"/>
                  </a:lnTo>
                  <a:lnTo>
                    <a:pt x="438" y="440"/>
                  </a:lnTo>
                  <a:lnTo>
                    <a:pt x="438" y="438"/>
                  </a:lnTo>
                  <a:lnTo>
                    <a:pt x="435" y="438"/>
                  </a:lnTo>
                  <a:lnTo>
                    <a:pt x="433" y="438"/>
                  </a:lnTo>
                  <a:lnTo>
                    <a:pt x="433" y="440"/>
                  </a:lnTo>
                  <a:lnTo>
                    <a:pt x="430" y="440"/>
                  </a:lnTo>
                  <a:lnTo>
                    <a:pt x="430" y="443"/>
                  </a:lnTo>
                  <a:lnTo>
                    <a:pt x="428" y="443"/>
                  </a:lnTo>
                  <a:lnTo>
                    <a:pt x="424" y="443"/>
                  </a:lnTo>
                  <a:lnTo>
                    <a:pt x="423" y="443"/>
                  </a:lnTo>
                  <a:lnTo>
                    <a:pt x="419" y="443"/>
                  </a:lnTo>
                  <a:lnTo>
                    <a:pt x="417" y="443"/>
                  </a:lnTo>
                  <a:lnTo>
                    <a:pt x="414" y="443"/>
                  </a:lnTo>
                  <a:lnTo>
                    <a:pt x="414" y="445"/>
                  </a:lnTo>
                  <a:lnTo>
                    <a:pt x="412" y="445"/>
                  </a:lnTo>
                  <a:lnTo>
                    <a:pt x="412" y="448"/>
                  </a:lnTo>
                  <a:lnTo>
                    <a:pt x="409" y="448"/>
                  </a:lnTo>
                  <a:lnTo>
                    <a:pt x="407" y="448"/>
                  </a:lnTo>
                  <a:lnTo>
                    <a:pt x="403" y="448"/>
                  </a:lnTo>
                  <a:lnTo>
                    <a:pt x="401" y="448"/>
                  </a:lnTo>
                  <a:lnTo>
                    <a:pt x="401" y="445"/>
                  </a:lnTo>
                  <a:lnTo>
                    <a:pt x="401" y="448"/>
                  </a:lnTo>
                  <a:lnTo>
                    <a:pt x="398" y="448"/>
                  </a:lnTo>
                  <a:lnTo>
                    <a:pt x="398" y="445"/>
                  </a:lnTo>
                  <a:lnTo>
                    <a:pt x="396" y="448"/>
                  </a:lnTo>
                  <a:lnTo>
                    <a:pt x="396" y="445"/>
                  </a:lnTo>
                  <a:lnTo>
                    <a:pt x="396" y="448"/>
                  </a:lnTo>
                  <a:lnTo>
                    <a:pt x="393" y="448"/>
                  </a:lnTo>
                  <a:lnTo>
                    <a:pt x="393" y="445"/>
                  </a:lnTo>
                  <a:lnTo>
                    <a:pt x="391" y="445"/>
                  </a:lnTo>
                  <a:lnTo>
                    <a:pt x="391" y="448"/>
                  </a:lnTo>
                  <a:lnTo>
                    <a:pt x="387" y="448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2" y="450"/>
                  </a:lnTo>
                  <a:lnTo>
                    <a:pt x="382" y="448"/>
                  </a:lnTo>
                  <a:lnTo>
                    <a:pt x="380" y="448"/>
                  </a:lnTo>
                  <a:lnTo>
                    <a:pt x="380" y="445"/>
                  </a:lnTo>
                  <a:lnTo>
                    <a:pt x="380" y="448"/>
                  </a:lnTo>
                  <a:lnTo>
                    <a:pt x="377" y="448"/>
                  </a:lnTo>
                  <a:lnTo>
                    <a:pt x="377" y="445"/>
                  </a:lnTo>
                  <a:lnTo>
                    <a:pt x="375" y="445"/>
                  </a:lnTo>
                  <a:lnTo>
                    <a:pt x="375" y="443"/>
                  </a:lnTo>
                  <a:lnTo>
                    <a:pt x="375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0" y="443"/>
                  </a:lnTo>
                  <a:lnTo>
                    <a:pt x="366" y="443"/>
                  </a:lnTo>
                  <a:lnTo>
                    <a:pt x="365" y="443"/>
                  </a:lnTo>
                  <a:lnTo>
                    <a:pt x="365" y="440"/>
                  </a:lnTo>
                  <a:lnTo>
                    <a:pt x="365" y="443"/>
                  </a:lnTo>
                  <a:lnTo>
                    <a:pt x="361" y="443"/>
                  </a:lnTo>
                  <a:lnTo>
                    <a:pt x="361" y="440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40"/>
                  </a:lnTo>
                  <a:lnTo>
                    <a:pt x="359" y="443"/>
                  </a:lnTo>
                  <a:lnTo>
                    <a:pt x="356" y="443"/>
                  </a:lnTo>
                  <a:lnTo>
                    <a:pt x="356" y="445"/>
                  </a:lnTo>
                  <a:lnTo>
                    <a:pt x="354" y="445"/>
                  </a:lnTo>
                  <a:lnTo>
                    <a:pt x="354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5"/>
                  </a:lnTo>
                  <a:lnTo>
                    <a:pt x="345" y="448"/>
                  </a:lnTo>
                  <a:lnTo>
                    <a:pt x="345" y="450"/>
                  </a:lnTo>
                  <a:lnTo>
                    <a:pt x="344" y="450"/>
                  </a:lnTo>
                  <a:lnTo>
                    <a:pt x="340" y="450"/>
                  </a:lnTo>
                  <a:lnTo>
                    <a:pt x="340" y="454"/>
                  </a:lnTo>
                  <a:lnTo>
                    <a:pt x="338" y="454"/>
                  </a:lnTo>
                  <a:lnTo>
                    <a:pt x="335" y="454"/>
                  </a:lnTo>
                  <a:lnTo>
                    <a:pt x="335" y="455"/>
                  </a:lnTo>
                  <a:lnTo>
                    <a:pt x="333" y="455"/>
                  </a:lnTo>
                  <a:lnTo>
                    <a:pt x="333" y="459"/>
                  </a:lnTo>
                  <a:lnTo>
                    <a:pt x="330" y="459"/>
                  </a:lnTo>
                  <a:lnTo>
                    <a:pt x="330" y="461"/>
                  </a:lnTo>
                  <a:lnTo>
                    <a:pt x="330" y="459"/>
                  </a:lnTo>
                  <a:lnTo>
                    <a:pt x="328" y="459"/>
                  </a:lnTo>
                  <a:lnTo>
                    <a:pt x="324" y="459"/>
                  </a:lnTo>
                  <a:lnTo>
                    <a:pt x="324" y="461"/>
                  </a:lnTo>
                  <a:lnTo>
                    <a:pt x="324" y="459"/>
                  </a:lnTo>
                  <a:lnTo>
                    <a:pt x="323" y="459"/>
                  </a:lnTo>
                  <a:lnTo>
                    <a:pt x="319" y="461"/>
                  </a:lnTo>
                  <a:lnTo>
                    <a:pt x="319" y="459"/>
                  </a:lnTo>
                  <a:lnTo>
                    <a:pt x="317" y="459"/>
                  </a:lnTo>
                  <a:lnTo>
                    <a:pt x="317" y="455"/>
                  </a:lnTo>
                  <a:lnTo>
                    <a:pt x="314" y="455"/>
                  </a:lnTo>
                  <a:lnTo>
                    <a:pt x="317" y="455"/>
                  </a:lnTo>
                  <a:lnTo>
                    <a:pt x="314" y="455"/>
                  </a:lnTo>
                  <a:lnTo>
                    <a:pt x="314" y="454"/>
                  </a:lnTo>
                  <a:lnTo>
                    <a:pt x="312" y="454"/>
                  </a:lnTo>
                  <a:lnTo>
                    <a:pt x="312" y="450"/>
                  </a:lnTo>
                  <a:lnTo>
                    <a:pt x="312" y="454"/>
                  </a:lnTo>
                  <a:lnTo>
                    <a:pt x="309" y="454"/>
                  </a:lnTo>
                  <a:lnTo>
                    <a:pt x="309" y="450"/>
                  </a:lnTo>
                  <a:lnTo>
                    <a:pt x="307" y="450"/>
                  </a:lnTo>
                  <a:lnTo>
                    <a:pt x="303" y="450"/>
                  </a:lnTo>
                  <a:lnTo>
                    <a:pt x="307" y="450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3" y="450"/>
                  </a:lnTo>
                  <a:lnTo>
                    <a:pt x="303" y="454"/>
                  </a:lnTo>
                  <a:lnTo>
                    <a:pt x="300" y="454"/>
                  </a:lnTo>
                  <a:lnTo>
                    <a:pt x="298" y="454"/>
                  </a:lnTo>
                  <a:lnTo>
                    <a:pt x="298" y="455"/>
                  </a:lnTo>
                  <a:lnTo>
                    <a:pt x="298" y="459"/>
                  </a:lnTo>
                  <a:lnTo>
                    <a:pt x="295" y="459"/>
                  </a:lnTo>
                  <a:lnTo>
                    <a:pt x="293" y="459"/>
                  </a:lnTo>
                  <a:lnTo>
                    <a:pt x="289" y="455"/>
                  </a:lnTo>
                  <a:lnTo>
                    <a:pt x="288" y="459"/>
                  </a:lnTo>
                  <a:lnTo>
                    <a:pt x="284" y="459"/>
                  </a:lnTo>
                  <a:lnTo>
                    <a:pt x="282" y="459"/>
                  </a:lnTo>
                  <a:lnTo>
                    <a:pt x="282" y="455"/>
                  </a:lnTo>
                  <a:lnTo>
                    <a:pt x="282" y="459"/>
                  </a:lnTo>
                  <a:lnTo>
                    <a:pt x="279" y="459"/>
                  </a:lnTo>
                  <a:lnTo>
                    <a:pt x="279" y="455"/>
                  </a:lnTo>
                  <a:lnTo>
                    <a:pt x="277" y="455"/>
                  </a:lnTo>
                  <a:lnTo>
                    <a:pt x="277" y="454"/>
                  </a:lnTo>
                  <a:lnTo>
                    <a:pt x="274" y="454"/>
                  </a:lnTo>
                  <a:lnTo>
                    <a:pt x="274" y="455"/>
                  </a:lnTo>
                  <a:lnTo>
                    <a:pt x="272" y="455"/>
                  </a:lnTo>
                  <a:lnTo>
                    <a:pt x="272" y="459"/>
                  </a:lnTo>
                  <a:lnTo>
                    <a:pt x="268" y="459"/>
                  </a:lnTo>
                  <a:lnTo>
                    <a:pt x="268" y="461"/>
                  </a:lnTo>
                  <a:lnTo>
                    <a:pt x="268" y="464"/>
                  </a:lnTo>
                  <a:lnTo>
                    <a:pt x="267" y="464"/>
                  </a:lnTo>
                  <a:lnTo>
                    <a:pt x="267" y="466"/>
                  </a:lnTo>
                  <a:lnTo>
                    <a:pt x="263" y="466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3" y="471"/>
                  </a:lnTo>
                  <a:lnTo>
                    <a:pt x="253" y="475"/>
                  </a:lnTo>
                  <a:lnTo>
                    <a:pt x="256" y="475"/>
                  </a:lnTo>
                  <a:lnTo>
                    <a:pt x="253" y="475"/>
                  </a:lnTo>
                  <a:lnTo>
                    <a:pt x="251" y="475"/>
                  </a:lnTo>
                  <a:lnTo>
                    <a:pt x="247" y="475"/>
                  </a:lnTo>
                  <a:lnTo>
                    <a:pt x="247" y="476"/>
                  </a:lnTo>
                  <a:lnTo>
                    <a:pt x="246" y="476"/>
                  </a:lnTo>
                  <a:lnTo>
                    <a:pt x="246" y="480"/>
                  </a:lnTo>
                  <a:lnTo>
                    <a:pt x="246" y="476"/>
                  </a:lnTo>
                  <a:lnTo>
                    <a:pt x="242" y="476"/>
                  </a:lnTo>
                  <a:lnTo>
                    <a:pt x="242" y="475"/>
                  </a:lnTo>
                  <a:lnTo>
                    <a:pt x="240" y="475"/>
                  </a:lnTo>
                  <a:lnTo>
                    <a:pt x="237" y="475"/>
                  </a:lnTo>
                  <a:lnTo>
                    <a:pt x="235" y="475"/>
                  </a:lnTo>
                  <a:lnTo>
                    <a:pt x="232" y="475"/>
                  </a:lnTo>
                  <a:lnTo>
                    <a:pt x="230" y="475"/>
                  </a:lnTo>
                  <a:lnTo>
                    <a:pt x="226" y="475"/>
                  </a:lnTo>
                  <a:lnTo>
                    <a:pt x="226" y="476"/>
                  </a:lnTo>
                  <a:lnTo>
                    <a:pt x="226" y="480"/>
                  </a:lnTo>
                  <a:lnTo>
                    <a:pt x="225" y="480"/>
                  </a:lnTo>
                  <a:lnTo>
                    <a:pt x="221" y="480"/>
                  </a:lnTo>
                  <a:lnTo>
                    <a:pt x="221" y="482"/>
                  </a:lnTo>
                  <a:lnTo>
                    <a:pt x="221" y="485"/>
                  </a:lnTo>
                  <a:lnTo>
                    <a:pt x="221" y="489"/>
                  </a:lnTo>
                  <a:lnTo>
                    <a:pt x="225" y="489"/>
                  </a:lnTo>
                  <a:lnTo>
                    <a:pt x="225" y="490"/>
                  </a:lnTo>
                  <a:lnTo>
                    <a:pt x="221" y="490"/>
                  </a:lnTo>
                  <a:lnTo>
                    <a:pt x="221" y="489"/>
                  </a:lnTo>
                  <a:lnTo>
                    <a:pt x="221" y="490"/>
                  </a:lnTo>
                  <a:lnTo>
                    <a:pt x="219" y="490"/>
                  </a:lnTo>
                  <a:lnTo>
                    <a:pt x="219" y="489"/>
                  </a:lnTo>
                  <a:lnTo>
                    <a:pt x="216" y="489"/>
                  </a:lnTo>
                  <a:lnTo>
                    <a:pt x="214" y="489"/>
                  </a:lnTo>
                  <a:lnTo>
                    <a:pt x="214" y="485"/>
                  </a:lnTo>
                  <a:lnTo>
                    <a:pt x="211" y="485"/>
                  </a:lnTo>
                  <a:lnTo>
                    <a:pt x="211" y="482"/>
                  </a:lnTo>
                  <a:lnTo>
                    <a:pt x="211" y="485"/>
                  </a:lnTo>
                  <a:lnTo>
                    <a:pt x="211" y="482"/>
                  </a:lnTo>
                  <a:lnTo>
                    <a:pt x="211" y="480"/>
                  </a:lnTo>
                  <a:lnTo>
                    <a:pt x="211" y="476"/>
                  </a:lnTo>
                  <a:lnTo>
                    <a:pt x="209" y="476"/>
                  </a:lnTo>
                  <a:lnTo>
                    <a:pt x="209" y="480"/>
                  </a:lnTo>
                  <a:lnTo>
                    <a:pt x="205" y="480"/>
                  </a:lnTo>
                  <a:lnTo>
                    <a:pt x="205" y="476"/>
                  </a:lnTo>
                  <a:lnTo>
                    <a:pt x="204" y="476"/>
                  </a:lnTo>
                  <a:lnTo>
                    <a:pt x="204" y="475"/>
                  </a:lnTo>
                  <a:lnTo>
                    <a:pt x="200" y="475"/>
                  </a:lnTo>
                  <a:lnTo>
                    <a:pt x="200" y="471"/>
                  </a:lnTo>
                  <a:lnTo>
                    <a:pt x="200" y="475"/>
                  </a:lnTo>
                  <a:lnTo>
                    <a:pt x="198" y="475"/>
                  </a:lnTo>
                  <a:lnTo>
                    <a:pt x="198" y="476"/>
                  </a:lnTo>
                  <a:lnTo>
                    <a:pt x="198" y="480"/>
                  </a:lnTo>
                  <a:lnTo>
                    <a:pt x="198" y="482"/>
                  </a:lnTo>
                  <a:lnTo>
                    <a:pt x="198" y="485"/>
                  </a:lnTo>
                  <a:lnTo>
                    <a:pt x="195" y="485"/>
                  </a:lnTo>
                  <a:lnTo>
                    <a:pt x="195" y="489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4"/>
                  </a:lnTo>
                  <a:lnTo>
                    <a:pt x="193" y="496"/>
                  </a:lnTo>
                  <a:lnTo>
                    <a:pt x="190" y="496"/>
                  </a:lnTo>
                  <a:lnTo>
                    <a:pt x="190" y="499"/>
                  </a:lnTo>
                  <a:lnTo>
                    <a:pt x="188" y="499"/>
                  </a:lnTo>
                  <a:lnTo>
                    <a:pt x="188" y="501"/>
                  </a:lnTo>
                  <a:lnTo>
                    <a:pt x="184" y="501"/>
                  </a:lnTo>
                  <a:lnTo>
                    <a:pt x="184" y="505"/>
                  </a:lnTo>
                  <a:lnTo>
                    <a:pt x="183" y="505"/>
                  </a:lnTo>
                  <a:lnTo>
                    <a:pt x="183" y="506"/>
                  </a:lnTo>
                  <a:lnTo>
                    <a:pt x="183" y="505"/>
                  </a:lnTo>
                  <a:lnTo>
                    <a:pt x="179" y="505"/>
                  </a:lnTo>
                  <a:lnTo>
                    <a:pt x="179" y="506"/>
                  </a:lnTo>
                  <a:lnTo>
                    <a:pt x="177" y="506"/>
                  </a:lnTo>
                  <a:lnTo>
                    <a:pt x="177" y="510"/>
                  </a:lnTo>
                  <a:lnTo>
                    <a:pt x="174" y="510"/>
                  </a:lnTo>
                  <a:lnTo>
                    <a:pt x="174" y="512"/>
                  </a:lnTo>
                  <a:lnTo>
                    <a:pt x="172" y="512"/>
                  </a:lnTo>
                  <a:lnTo>
                    <a:pt x="168" y="512"/>
                  </a:lnTo>
                  <a:lnTo>
                    <a:pt x="168" y="510"/>
                  </a:lnTo>
                  <a:lnTo>
                    <a:pt x="168" y="512"/>
                  </a:lnTo>
                  <a:lnTo>
                    <a:pt x="167" y="512"/>
                  </a:lnTo>
                  <a:lnTo>
                    <a:pt x="167" y="510"/>
                  </a:lnTo>
                  <a:lnTo>
                    <a:pt x="167" y="512"/>
                  </a:lnTo>
                  <a:lnTo>
                    <a:pt x="163" y="512"/>
                  </a:lnTo>
                  <a:lnTo>
                    <a:pt x="163" y="510"/>
                  </a:lnTo>
                  <a:lnTo>
                    <a:pt x="163" y="506"/>
                  </a:lnTo>
                  <a:lnTo>
                    <a:pt x="161" y="506"/>
                  </a:lnTo>
                  <a:lnTo>
                    <a:pt x="158" y="506"/>
                  </a:lnTo>
                  <a:lnTo>
                    <a:pt x="156" y="506"/>
                  </a:lnTo>
                  <a:lnTo>
                    <a:pt x="153" y="506"/>
                  </a:lnTo>
                  <a:lnTo>
                    <a:pt x="153" y="505"/>
                  </a:lnTo>
                  <a:lnTo>
                    <a:pt x="151" y="505"/>
                  </a:lnTo>
                  <a:lnTo>
                    <a:pt x="147" y="505"/>
                  </a:lnTo>
                  <a:lnTo>
                    <a:pt x="146" y="505"/>
                  </a:lnTo>
                  <a:lnTo>
                    <a:pt x="146" y="506"/>
                  </a:lnTo>
                  <a:lnTo>
                    <a:pt x="142" y="506"/>
                  </a:lnTo>
                  <a:lnTo>
                    <a:pt x="140" y="506"/>
                  </a:lnTo>
                  <a:lnTo>
                    <a:pt x="140" y="505"/>
                  </a:lnTo>
                  <a:lnTo>
                    <a:pt x="137" y="505"/>
                  </a:lnTo>
                  <a:lnTo>
                    <a:pt x="137" y="501"/>
                  </a:lnTo>
                  <a:lnTo>
                    <a:pt x="137" y="505"/>
                  </a:lnTo>
                  <a:lnTo>
                    <a:pt x="135" y="505"/>
                  </a:lnTo>
                  <a:lnTo>
                    <a:pt x="132" y="505"/>
                  </a:lnTo>
                  <a:lnTo>
                    <a:pt x="130" y="505"/>
                  </a:lnTo>
                  <a:lnTo>
                    <a:pt x="126" y="505"/>
                  </a:lnTo>
                  <a:lnTo>
                    <a:pt x="130" y="505"/>
                  </a:lnTo>
                  <a:lnTo>
                    <a:pt x="130" y="501"/>
                  </a:lnTo>
                  <a:lnTo>
                    <a:pt x="126" y="501"/>
                  </a:lnTo>
                  <a:lnTo>
                    <a:pt x="126" y="499"/>
                  </a:lnTo>
                  <a:lnTo>
                    <a:pt x="125" y="499"/>
                  </a:lnTo>
                  <a:lnTo>
                    <a:pt x="121" y="499"/>
                  </a:lnTo>
                  <a:lnTo>
                    <a:pt x="121" y="496"/>
                  </a:lnTo>
                  <a:lnTo>
                    <a:pt x="121" y="494"/>
                  </a:lnTo>
                  <a:lnTo>
                    <a:pt x="125" y="494"/>
                  </a:lnTo>
                  <a:lnTo>
                    <a:pt x="125" y="496"/>
                  </a:lnTo>
                  <a:lnTo>
                    <a:pt x="125" y="494"/>
                  </a:lnTo>
                  <a:lnTo>
                    <a:pt x="121" y="494"/>
                  </a:lnTo>
                  <a:lnTo>
                    <a:pt x="121" y="490"/>
                  </a:lnTo>
                  <a:lnTo>
                    <a:pt x="121" y="489"/>
                  </a:lnTo>
                  <a:lnTo>
                    <a:pt x="125" y="489"/>
                  </a:lnTo>
                  <a:lnTo>
                    <a:pt x="125" y="485"/>
                  </a:lnTo>
                  <a:lnTo>
                    <a:pt x="126" y="485"/>
                  </a:lnTo>
                  <a:lnTo>
                    <a:pt x="125" y="485"/>
                  </a:lnTo>
                  <a:lnTo>
                    <a:pt x="125" y="482"/>
                  </a:lnTo>
                  <a:lnTo>
                    <a:pt x="121" y="482"/>
                  </a:lnTo>
                  <a:lnTo>
                    <a:pt x="118" y="482"/>
                  </a:lnTo>
                  <a:lnTo>
                    <a:pt x="118" y="485"/>
                  </a:lnTo>
                  <a:lnTo>
                    <a:pt x="116" y="485"/>
                  </a:lnTo>
                  <a:lnTo>
                    <a:pt x="112" y="485"/>
                  </a:lnTo>
                  <a:lnTo>
                    <a:pt x="112" y="489"/>
                  </a:lnTo>
                  <a:lnTo>
                    <a:pt x="111" y="489"/>
                  </a:lnTo>
                  <a:lnTo>
                    <a:pt x="111" y="490"/>
                  </a:lnTo>
                  <a:lnTo>
                    <a:pt x="107" y="490"/>
                  </a:lnTo>
                  <a:lnTo>
                    <a:pt x="105" y="490"/>
                  </a:lnTo>
                  <a:lnTo>
                    <a:pt x="102" y="490"/>
                  </a:lnTo>
                  <a:lnTo>
                    <a:pt x="100" y="490"/>
                  </a:lnTo>
                  <a:lnTo>
                    <a:pt x="97" y="490"/>
                  </a:lnTo>
                  <a:lnTo>
                    <a:pt x="97" y="494"/>
                  </a:lnTo>
                  <a:lnTo>
                    <a:pt x="97" y="490"/>
                  </a:lnTo>
                  <a:lnTo>
                    <a:pt x="95" y="490"/>
                  </a:lnTo>
                  <a:lnTo>
                    <a:pt x="91" y="490"/>
                  </a:lnTo>
                  <a:lnTo>
                    <a:pt x="90" y="490"/>
                  </a:lnTo>
                  <a:lnTo>
                    <a:pt x="86" y="490"/>
                  </a:lnTo>
                  <a:lnTo>
                    <a:pt x="84" y="490"/>
                  </a:lnTo>
                  <a:lnTo>
                    <a:pt x="81" y="490"/>
                  </a:lnTo>
                  <a:lnTo>
                    <a:pt x="79" y="490"/>
                  </a:lnTo>
                  <a:lnTo>
                    <a:pt x="76" y="490"/>
                  </a:lnTo>
                  <a:lnTo>
                    <a:pt x="74" y="490"/>
                  </a:lnTo>
                  <a:lnTo>
                    <a:pt x="74" y="489"/>
                  </a:lnTo>
                  <a:lnTo>
                    <a:pt x="74" y="485"/>
                  </a:lnTo>
                  <a:lnTo>
                    <a:pt x="74" y="489"/>
                  </a:lnTo>
                  <a:lnTo>
                    <a:pt x="70" y="489"/>
                  </a:lnTo>
                  <a:lnTo>
                    <a:pt x="74" y="489"/>
                  </a:lnTo>
                  <a:lnTo>
                    <a:pt x="74" y="490"/>
                  </a:lnTo>
                  <a:lnTo>
                    <a:pt x="70" y="490"/>
                  </a:lnTo>
                  <a:lnTo>
                    <a:pt x="70" y="489"/>
                  </a:lnTo>
                  <a:lnTo>
                    <a:pt x="70" y="490"/>
                  </a:lnTo>
                  <a:lnTo>
                    <a:pt x="69" y="490"/>
                  </a:lnTo>
                  <a:lnTo>
                    <a:pt x="69" y="489"/>
                  </a:lnTo>
                  <a:lnTo>
                    <a:pt x="69" y="485"/>
                  </a:lnTo>
                  <a:lnTo>
                    <a:pt x="65" y="485"/>
                  </a:lnTo>
                  <a:lnTo>
                    <a:pt x="63" y="485"/>
                  </a:lnTo>
                  <a:lnTo>
                    <a:pt x="63" y="489"/>
                  </a:lnTo>
                  <a:lnTo>
                    <a:pt x="63" y="490"/>
                  </a:lnTo>
                  <a:lnTo>
                    <a:pt x="63" y="489"/>
                  </a:lnTo>
                  <a:lnTo>
                    <a:pt x="60" y="489"/>
                  </a:lnTo>
                  <a:lnTo>
                    <a:pt x="60" y="485"/>
                  </a:lnTo>
                  <a:lnTo>
                    <a:pt x="60" y="489"/>
                  </a:lnTo>
                  <a:lnTo>
                    <a:pt x="60" y="485"/>
                  </a:lnTo>
                  <a:lnTo>
                    <a:pt x="58" y="485"/>
                  </a:lnTo>
                  <a:lnTo>
                    <a:pt x="58" y="489"/>
                  </a:lnTo>
                  <a:lnTo>
                    <a:pt x="55" y="489"/>
                  </a:lnTo>
                  <a:lnTo>
                    <a:pt x="53" y="489"/>
                  </a:lnTo>
                  <a:lnTo>
                    <a:pt x="53" y="485"/>
                  </a:lnTo>
                  <a:lnTo>
                    <a:pt x="49" y="485"/>
                  </a:lnTo>
                  <a:lnTo>
                    <a:pt x="49" y="489"/>
                  </a:lnTo>
                  <a:lnTo>
                    <a:pt x="49" y="490"/>
                  </a:lnTo>
                  <a:lnTo>
                    <a:pt x="48" y="490"/>
                  </a:lnTo>
                  <a:lnTo>
                    <a:pt x="48" y="489"/>
                  </a:lnTo>
                  <a:lnTo>
                    <a:pt x="44" y="489"/>
                  </a:lnTo>
                  <a:lnTo>
                    <a:pt x="44" y="485"/>
                  </a:lnTo>
                  <a:lnTo>
                    <a:pt x="44" y="489"/>
                  </a:lnTo>
                  <a:lnTo>
                    <a:pt x="42" y="489"/>
                  </a:lnTo>
                  <a:lnTo>
                    <a:pt x="39" y="489"/>
                  </a:lnTo>
                  <a:lnTo>
                    <a:pt x="37" y="489"/>
                  </a:lnTo>
                  <a:lnTo>
                    <a:pt x="37" y="485"/>
                  </a:lnTo>
                  <a:lnTo>
                    <a:pt x="37" y="489"/>
                  </a:lnTo>
                  <a:lnTo>
                    <a:pt x="34" y="489"/>
                  </a:lnTo>
                  <a:lnTo>
                    <a:pt x="34" y="485"/>
                  </a:lnTo>
                  <a:lnTo>
                    <a:pt x="32" y="485"/>
                  </a:lnTo>
                  <a:lnTo>
                    <a:pt x="28" y="485"/>
                  </a:lnTo>
                  <a:lnTo>
                    <a:pt x="32" y="485"/>
                  </a:lnTo>
                  <a:lnTo>
                    <a:pt x="32" y="489"/>
                  </a:lnTo>
                  <a:lnTo>
                    <a:pt x="28" y="489"/>
                  </a:lnTo>
                  <a:lnTo>
                    <a:pt x="27" y="489"/>
                  </a:lnTo>
                  <a:lnTo>
                    <a:pt x="27" y="485"/>
                  </a:lnTo>
                  <a:lnTo>
                    <a:pt x="23" y="485"/>
                  </a:lnTo>
                  <a:lnTo>
                    <a:pt x="21" y="485"/>
                  </a:lnTo>
                  <a:lnTo>
                    <a:pt x="21" y="489"/>
                  </a:lnTo>
                  <a:lnTo>
                    <a:pt x="18" y="489"/>
                  </a:lnTo>
                  <a:lnTo>
                    <a:pt x="18" y="485"/>
                  </a:lnTo>
                  <a:lnTo>
                    <a:pt x="16" y="485"/>
                  </a:lnTo>
                  <a:lnTo>
                    <a:pt x="13" y="485"/>
                  </a:lnTo>
                  <a:lnTo>
                    <a:pt x="13" y="489"/>
                  </a:lnTo>
                  <a:lnTo>
                    <a:pt x="16" y="489"/>
                  </a:lnTo>
                  <a:lnTo>
                    <a:pt x="16" y="490"/>
                  </a:lnTo>
                  <a:lnTo>
                    <a:pt x="16" y="494"/>
                  </a:lnTo>
                  <a:lnTo>
                    <a:pt x="13" y="494"/>
                  </a:lnTo>
                  <a:lnTo>
                    <a:pt x="11" y="494"/>
                  </a:lnTo>
                  <a:lnTo>
                    <a:pt x="11" y="496"/>
                  </a:lnTo>
                  <a:lnTo>
                    <a:pt x="11" y="499"/>
                  </a:lnTo>
                  <a:lnTo>
                    <a:pt x="7" y="499"/>
                  </a:lnTo>
                  <a:lnTo>
                    <a:pt x="7" y="501"/>
                  </a:lnTo>
                  <a:lnTo>
                    <a:pt x="6" y="501"/>
                  </a:lnTo>
                  <a:lnTo>
                    <a:pt x="6" y="505"/>
                  </a:lnTo>
                  <a:lnTo>
                    <a:pt x="7" y="505"/>
                  </a:lnTo>
                  <a:lnTo>
                    <a:pt x="6" y="506"/>
                  </a:lnTo>
                  <a:lnTo>
                    <a:pt x="6" y="510"/>
                  </a:lnTo>
                  <a:lnTo>
                    <a:pt x="6" y="506"/>
                  </a:lnTo>
                  <a:lnTo>
                    <a:pt x="6" y="510"/>
                  </a:lnTo>
                  <a:lnTo>
                    <a:pt x="2" y="510"/>
                  </a:lnTo>
                  <a:lnTo>
                    <a:pt x="2" y="506"/>
                  </a:lnTo>
                  <a:lnTo>
                    <a:pt x="0" y="506"/>
                  </a:lnTo>
                  <a:lnTo>
                    <a:pt x="0" y="505"/>
                  </a:lnTo>
                  <a:lnTo>
                    <a:pt x="0" y="501"/>
                  </a:lnTo>
                  <a:lnTo>
                    <a:pt x="2" y="501"/>
                  </a:lnTo>
                  <a:lnTo>
                    <a:pt x="6" y="499"/>
                  </a:lnTo>
                  <a:lnTo>
                    <a:pt x="6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7" y="490"/>
                  </a:lnTo>
                  <a:lnTo>
                    <a:pt x="6" y="489"/>
                  </a:lnTo>
                  <a:lnTo>
                    <a:pt x="6" y="485"/>
                  </a:lnTo>
                  <a:lnTo>
                    <a:pt x="6" y="482"/>
                  </a:lnTo>
                  <a:lnTo>
                    <a:pt x="7" y="480"/>
                  </a:lnTo>
                  <a:lnTo>
                    <a:pt x="7" y="476"/>
                  </a:lnTo>
                  <a:lnTo>
                    <a:pt x="11" y="476"/>
                  </a:lnTo>
                  <a:lnTo>
                    <a:pt x="11" y="475"/>
                  </a:lnTo>
                  <a:lnTo>
                    <a:pt x="13" y="471"/>
                  </a:lnTo>
                  <a:lnTo>
                    <a:pt x="13" y="469"/>
                  </a:lnTo>
                  <a:lnTo>
                    <a:pt x="16" y="469"/>
                  </a:lnTo>
                  <a:lnTo>
                    <a:pt x="16" y="466"/>
                  </a:lnTo>
                  <a:lnTo>
                    <a:pt x="18" y="464"/>
                  </a:lnTo>
                  <a:lnTo>
                    <a:pt x="21" y="461"/>
                  </a:lnTo>
                  <a:lnTo>
                    <a:pt x="23" y="461"/>
                  </a:lnTo>
                  <a:lnTo>
                    <a:pt x="27" y="461"/>
                  </a:lnTo>
                  <a:lnTo>
                    <a:pt x="27" y="459"/>
                  </a:lnTo>
                  <a:lnTo>
                    <a:pt x="28" y="459"/>
                  </a:lnTo>
                  <a:lnTo>
                    <a:pt x="28" y="455"/>
                  </a:lnTo>
                  <a:lnTo>
                    <a:pt x="32" y="455"/>
                  </a:lnTo>
                  <a:lnTo>
                    <a:pt x="34" y="455"/>
                  </a:lnTo>
                  <a:lnTo>
                    <a:pt x="37" y="454"/>
                  </a:lnTo>
                  <a:lnTo>
                    <a:pt x="39" y="454"/>
                  </a:lnTo>
                  <a:lnTo>
                    <a:pt x="42" y="454"/>
                  </a:lnTo>
                  <a:lnTo>
                    <a:pt x="42" y="450"/>
                  </a:lnTo>
                  <a:lnTo>
                    <a:pt x="44" y="450"/>
                  </a:lnTo>
                  <a:lnTo>
                    <a:pt x="48" y="450"/>
                  </a:lnTo>
                  <a:lnTo>
                    <a:pt x="48" y="448"/>
                  </a:lnTo>
                  <a:lnTo>
                    <a:pt x="49" y="445"/>
                  </a:lnTo>
                  <a:lnTo>
                    <a:pt x="53" y="448"/>
                  </a:lnTo>
                  <a:lnTo>
                    <a:pt x="53" y="445"/>
                  </a:lnTo>
                  <a:lnTo>
                    <a:pt x="55" y="445"/>
                  </a:lnTo>
                  <a:lnTo>
                    <a:pt x="58" y="445"/>
                  </a:lnTo>
                  <a:lnTo>
                    <a:pt x="60" y="445"/>
                  </a:lnTo>
                  <a:lnTo>
                    <a:pt x="63" y="445"/>
                  </a:lnTo>
                  <a:lnTo>
                    <a:pt x="63" y="443"/>
                  </a:lnTo>
                  <a:lnTo>
                    <a:pt x="65" y="445"/>
                  </a:lnTo>
                  <a:lnTo>
                    <a:pt x="65" y="443"/>
                  </a:lnTo>
                  <a:lnTo>
                    <a:pt x="65" y="440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70" y="438"/>
                  </a:lnTo>
                  <a:lnTo>
                    <a:pt x="74" y="438"/>
                  </a:lnTo>
                  <a:lnTo>
                    <a:pt x="74" y="434"/>
                  </a:lnTo>
                  <a:lnTo>
                    <a:pt x="74" y="433"/>
                  </a:lnTo>
                  <a:lnTo>
                    <a:pt x="74" y="429"/>
                  </a:lnTo>
                  <a:lnTo>
                    <a:pt x="76" y="429"/>
                  </a:lnTo>
                  <a:lnTo>
                    <a:pt x="74" y="427"/>
                  </a:lnTo>
                  <a:lnTo>
                    <a:pt x="76" y="427"/>
                  </a:lnTo>
                  <a:lnTo>
                    <a:pt x="76" y="424"/>
                  </a:lnTo>
                  <a:lnTo>
                    <a:pt x="74" y="424"/>
                  </a:lnTo>
                  <a:lnTo>
                    <a:pt x="74" y="422"/>
                  </a:lnTo>
                  <a:lnTo>
                    <a:pt x="70" y="419"/>
                  </a:lnTo>
                  <a:lnTo>
                    <a:pt x="70" y="417"/>
                  </a:lnTo>
                  <a:lnTo>
                    <a:pt x="70" y="413"/>
                  </a:lnTo>
                  <a:lnTo>
                    <a:pt x="70" y="412"/>
                  </a:lnTo>
                  <a:lnTo>
                    <a:pt x="69" y="412"/>
                  </a:lnTo>
                  <a:lnTo>
                    <a:pt x="69" y="408"/>
                  </a:lnTo>
                  <a:lnTo>
                    <a:pt x="65" y="408"/>
                  </a:lnTo>
                  <a:lnTo>
                    <a:pt x="65" y="406"/>
                  </a:lnTo>
                  <a:lnTo>
                    <a:pt x="63" y="406"/>
                  </a:lnTo>
                  <a:lnTo>
                    <a:pt x="63" y="403"/>
                  </a:lnTo>
                  <a:lnTo>
                    <a:pt x="63" y="401"/>
                  </a:lnTo>
                  <a:lnTo>
                    <a:pt x="63" y="398"/>
                  </a:lnTo>
                  <a:lnTo>
                    <a:pt x="60" y="398"/>
                  </a:lnTo>
                  <a:lnTo>
                    <a:pt x="60" y="396"/>
                  </a:lnTo>
                  <a:lnTo>
                    <a:pt x="60" y="392"/>
                  </a:lnTo>
                  <a:lnTo>
                    <a:pt x="60" y="391"/>
                  </a:lnTo>
                  <a:lnTo>
                    <a:pt x="63" y="391"/>
                  </a:lnTo>
                  <a:lnTo>
                    <a:pt x="63" y="387"/>
                  </a:lnTo>
                  <a:lnTo>
                    <a:pt x="63" y="385"/>
                  </a:lnTo>
                  <a:lnTo>
                    <a:pt x="63" y="382"/>
                  </a:lnTo>
                  <a:lnTo>
                    <a:pt x="65" y="382"/>
                  </a:lnTo>
                  <a:lnTo>
                    <a:pt x="69" y="380"/>
                  </a:lnTo>
                  <a:lnTo>
                    <a:pt x="65" y="380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69" y="371"/>
                  </a:lnTo>
                  <a:lnTo>
                    <a:pt x="69" y="370"/>
                  </a:lnTo>
                  <a:lnTo>
                    <a:pt x="70" y="366"/>
                  </a:lnTo>
                  <a:lnTo>
                    <a:pt x="74" y="366"/>
                  </a:lnTo>
                  <a:lnTo>
                    <a:pt x="74" y="364"/>
                  </a:lnTo>
                  <a:lnTo>
                    <a:pt x="76" y="364"/>
                  </a:lnTo>
                  <a:lnTo>
                    <a:pt x="76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6"/>
                  </a:lnTo>
                  <a:lnTo>
                    <a:pt x="84" y="354"/>
                  </a:lnTo>
                  <a:lnTo>
                    <a:pt x="86" y="350"/>
                  </a:lnTo>
                  <a:lnTo>
                    <a:pt x="90" y="349"/>
                  </a:lnTo>
                  <a:lnTo>
                    <a:pt x="86" y="349"/>
                  </a:lnTo>
                  <a:lnTo>
                    <a:pt x="90" y="349"/>
                  </a:lnTo>
                  <a:lnTo>
                    <a:pt x="90" y="345"/>
                  </a:lnTo>
                  <a:lnTo>
                    <a:pt x="90" y="343"/>
                  </a:lnTo>
                  <a:lnTo>
                    <a:pt x="91" y="343"/>
                  </a:lnTo>
                  <a:lnTo>
                    <a:pt x="91" y="340"/>
                  </a:lnTo>
                  <a:lnTo>
                    <a:pt x="91" y="338"/>
                  </a:lnTo>
                  <a:lnTo>
                    <a:pt x="91" y="335"/>
                  </a:lnTo>
                  <a:lnTo>
                    <a:pt x="95" y="335"/>
                  </a:lnTo>
                  <a:lnTo>
                    <a:pt x="91" y="335"/>
                  </a:lnTo>
                  <a:lnTo>
                    <a:pt x="91" y="333"/>
                  </a:lnTo>
                  <a:lnTo>
                    <a:pt x="95" y="333"/>
                  </a:lnTo>
                  <a:lnTo>
                    <a:pt x="91" y="333"/>
                  </a:lnTo>
                  <a:lnTo>
                    <a:pt x="91" y="329"/>
                  </a:lnTo>
                  <a:lnTo>
                    <a:pt x="91" y="328"/>
                  </a:lnTo>
                  <a:lnTo>
                    <a:pt x="91" y="324"/>
                  </a:lnTo>
                  <a:lnTo>
                    <a:pt x="91" y="322"/>
                  </a:lnTo>
                  <a:lnTo>
                    <a:pt x="95" y="322"/>
                  </a:lnTo>
                  <a:lnTo>
                    <a:pt x="95" y="319"/>
                  </a:lnTo>
                  <a:lnTo>
                    <a:pt x="95" y="317"/>
                  </a:lnTo>
                  <a:lnTo>
                    <a:pt x="97" y="317"/>
                  </a:lnTo>
                  <a:lnTo>
                    <a:pt x="97" y="314"/>
                  </a:lnTo>
                  <a:lnTo>
                    <a:pt x="97" y="312"/>
                  </a:lnTo>
                  <a:lnTo>
                    <a:pt x="100" y="308"/>
                  </a:lnTo>
                  <a:lnTo>
                    <a:pt x="100" y="307"/>
                  </a:lnTo>
                  <a:lnTo>
                    <a:pt x="102" y="303"/>
                  </a:lnTo>
                  <a:lnTo>
                    <a:pt x="102" y="301"/>
                  </a:lnTo>
                  <a:lnTo>
                    <a:pt x="102" y="298"/>
                  </a:lnTo>
                  <a:lnTo>
                    <a:pt x="102" y="294"/>
                  </a:lnTo>
                  <a:lnTo>
                    <a:pt x="102" y="293"/>
                  </a:lnTo>
                  <a:lnTo>
                    <a:pt x="102" y="289"/>
                  </a:lnTo>
                  <a:lnTo>
                    <a:pt x="100" y="289"/>
                  </a:lnTo>
                  <a:lnTo>
                    <a:pt x="100" y="287"/>
                  </a:lnTo>
                  <a:lnTo>
                    <a:pt x="102" y="287"/>
                  </a:lnTo>
                  <a:lnTo>
                    <a:pt x="105" y="284"/>
                  </a:lnTo>
                  <a:lnTo>
                    <a:pt x="105" y="287"/>
                  </a:lnTo>
                  <a:lnTo>
                    <a:pt x="107" y="287"/>
                  </a:lnTo>
                  <a:lnTo>
                    <a:pt x="107" y="284"/>
                  </a:lnTo>
                  <a:lnTo>
                    <a:pt x="107" y="282"/>
                  </a:lnTo>
                  <a:lnTo>
                    <a:pt x="111" y="282"/>
                  </a:lnTo>
                  <a:lnTo>
                    <a:pt x="112" y="282"/>
                  </a:lnTo>
                  <a:lnTo>
                    <a:pt x="116" y="282"/>
                  </a:lnTo>
                  <a:lnTo>
                    <a:pt x="116" y="279"/>
                  </a:lnTo>
                  <a:lnTo>
                    <a:pt x="118" y="279"/>
                  </a:lnTo>
                  <a:lnTo>
                    <a:pt x="118" y="277"/>
                  </a:lnTo>
                  <a:lnTo>
                    <a:pt x="121" y="277"/>
                  </a:lnTo>
                  <a:lnTo>
                    <a:pt x="125" y="277"/>
                  </a:lnTo>
                  <a:lnTo>
                    <a:pt x="126" y="277"/>
                  </a:lnTo>
                  <a:lnTo>
                    <a:pt x="130" y="277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2" y="272"/>
                  </a:lnTo>
                  <a:lnTo>
                    <a:pt x="132" y="268"/>
                  </a:lnTo>
                  <a:lnTo>
                    <a:pt x="135" y="268"/>
                  </a:lnTo>
                  <a:lnTo>
                    <a:pt x="137" y="268"/>
                  </a:lnTo>
                  <a:lnTo>
                    <a:pt x="137" y="266"/>
                  </a:lnTo>
                  <a:lnTo>
                    <a:pt x="140" y="266"/>
                  </a:lnTo>
                  <a:lnTo>
                    <a:pt x="142" y="263"/>
                  </a:lnTo>
                  <a:lnTo>
                    <a:pt x="146" y="263"/>
                  </a:lnTo>
                  <a:lnTo>
                    <a:pt x="147" y="263"/>
                  </a:lnTo>
                  <a:lnTo>
                    <a:pt x="146" y="263"/>
                  </a:lnTo>
                  <a:lnTo>
                    <a:pt x="146" y="261"/>
                  </a:lnTo>
                  <a:lnTo>
                    <a:pt x="147" y="261"/>
                  </a:lnTo>
                  <a:lnTo>
                    <a:pt x="147" y="258"/>
                  </a:lnTo>
                  <a:lnTo>
                    <a:pt x="151" y="258"/>
                  </a:lnTo>
                  <a:lnTo>
                    <a:pt x="151" y="261"/>
                  </a:lnTo>
                  <a:lnTo>
                    <a:pt x="151" y="258"/>
                  </a:lnTo>
                  <a:lnTo>
                    <a:pt x="153" y="258"/>
                  </a:lnTo>
                  <a:lnTo>
                    <a:pt x="153" y="256"/>
                  </a:lnTo>
                  <a:lnTo>
                    <a:pt x="153" y="258"/>
                  </a:lnTo>
                  <a:lnTo>
                    <a:pt x="156" y="256"/>
                  </a:lnTo>
                  <a:lnTo>
                    <a:pt x="156" y="252"/>
                  </a:lnTo>
                  <a:lnTo>
                    <a:pt x="156" y="250"/>
                  </a:lnTo>
                  <a:lnTo>
                    <a:pt x="158" y="250"/>
                  </a:lnTo>
                  <a:lnTo>
                    <a:pt x="158" y="247"/>
                  </a:lnTo>
                  <a:lnTo>
                    <a:pt x="161" y="247"/>
                  </a:lnTo>
                  <a:lnTo>
                    <a:pt x="163" y="247"/>
                  </a:lnTo>
                  <a:lnTo>
                    <a:pt x="163" y="245"/>
                  </a:lnTo>
                  <a:lnTo>
                    <a:pt x="167" y="245"/>
                  </a:lnTo>
                  <a:lnTo>
                    <a:pt x="168" y="245"/>
                  </a:lnTo>
                  <a:lnTo>
                    <a:pt x="168" y="247"/>
                  </a:lnTo>
                  <a:lnTo>
                    <a:pt x="168" y="245"/>
                  </a:lnTo>
                  <a:lnTo>
                    <a:pt x="172" y="245"/>
                  </a:lnTo>
                  <a:lnTo>
                    <a:pt x="174" y="245"/>
                  </a:lnTo>
                  <a:lnTo>
                    <a:pt x="174" y="242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79" y="240"/>
                  </a:lnTo>
                  <a:lnTo>
                    <a:pt x="183" y="240"/>
                  </a:lnTo>
                  <a:lnTo>
                    <a:pt x="184" y="236"/>
                  </a:lnTo>
                  <a:lnTo>
                    <a:pt x="184" y="240"/>
                  </a:lnTo>
                  <a:lnTo>
                    <a:pt x="188" y="236"/>
                  </a:lnTo>
                  <a:lnTo>
                    <a:pt x="190" y="235"/>
                  </a:lnTo>
                  <a:lnTo>
                    <a:pt x="193" y="231"/>
                  </a:lnTo>
                  <a:lnTo>
                    <a:pt x="195" y="231"/>
                  </a:lnTo>
                  <a:lnTo>
                    <a:pt x="195" y="229"/>
                  </a:lnTo>
                  <a:lnTo>
                    <a:pt x="198" y="229"/>
                  </a:lnTo>
                  <a:lnTo>
                    <a:pt x="200" y="229"/>
                  </a:lnTo>
                  <a:lnTo>
                    <a:pt x="200" y="226"/>
                  </a:lnTo>
                  <a:lnTo>
                    <a:pt x="204" y="226"/>
                  </a:lnTo>
                  <a:lnTo>
                    <a:pt x="205" y="226"/>
                  </a:lnTo>
                  <a:lnTo>
                    <a:pt x="205" y="224"/>
                  </a:lnTo>
                  <a:lnTo>
                    <a:pt x="205" y="221"/>
                  </a:lnTo>
                  <a:lnTo>
                    <a:pt x="209" y="221"/>
                  </a:lnTo>
                  <a:lnTo>
                    <a:pt x="209" y="219"/>
                  </a:lnTo>
                  <a:lnTo>
                    <a:pt x="209" y="221"/>
                  </a:lnTo>
                  <a:lnTo>
                    <a:pt x="211" y="219"/>
                  </a:lnTo>
                  <a:lnTo>
                    <a:pt x="211" y="215"/>
                  </a:lnTo>
                  <a:lnTo>
                    <a:pt x="214" y="215"/>
                  </a:lnTo>
                  <a:lnTo>
                    <a:pt x="214" y="219"/>
                  </a:lnTo>
                  <a:lnTo>
                    <a:pt x="214" y="215"/>
                  </a:lnTo>
                  <a:lnTo>
                    <a:pt x="216" y="215"/>
                  </a:lnTo>
                  <a:lnTo>
                    <a:pt x="219" y="214"/>
                  </a:lnTo>
                  <a:lnTo>
                    <a:pt x="221" y="214"/>
                  </a:lnTo>
                  <a:lnTo>
                    <a:pt x="225" y="214"/>
                  </a:lnTo>
                  <a:lnTo>
                    <a:pt x="225" y="215"/>
                  </a:lnTo>
                  <a:lnTo>
                    <a:pt x="226" y="215"/>
                  </a:lnTo>
                  <a:lnTo>
                    <a:pt x="226" y="214"/>
                  </a:lnTo>
                  <a:lnTo>
                    <a:pt x="226" y="210"/>
                  </a:lnTo>
                  <a:lnTo>
                    <a:pt x="226" y="214"/>
                  </a:lnTo>
                  <a:lnTo>
                    <a:pt x="230" y="214"/>
                  </a:lnTo>
                  <a:lnTo>
                    <a:pt x="230" y="215"/>
                  </a:lnTo>
                  <a:lnTo>
                    <a:pt x="232" y="215"/>
                  </a:lnTo>
                  <a:lnTo>
                    <a:pt x="235" y="215"/>
                  </a:lnTo>
                  <a:lnTo>
                    <a:pt x="237" y="215"/>
                  </a:lnTo>
                  <a:lnTo>
                    <a:pt x="237" y="214"/>
                  </a:lnTo>
                  <a:lnTo>
                    <a:pt x="237" y="215"/>
                  </a:lnTo>
                  <a:lnTo>
                    <a:pt x="240" y="214"/>
                  </a:lnTo>
                  <a:lnTo>
                    <a:pt x="240" y="210"/>
                  </a:lnTo>
                  <a:lnTo>
                    <a:pt x="242" y="214"/>
                  </a:lnTo>
                  <a:lnTo>
                    <a:pt x="240" y="214"/>
                  </a:lnTo>
                  <a:lnTo>
                    <a:pt x="240" y="215"/>
                  </a:lnTo>
                  <a:lnTo>
                    <a:pt x="240" y="219"/>
                  </a:lnTo>
                  <a:lnTo>
                    <a:pt x="242" y="219"/>
                  </a:lnTo>
                  <a:lnTo>
                    <a:pt x="246" y="215"/>
                  </a:lnTo>
                  <a:lnTo>
                    <a:pt x="247" y="215"/>
                  </a:lnTo>
                  <a:lnTo>
                    <a:pt x="247" y="214"/>
                  </a:lnTo>
                  <a:lnTo>
                    <a:pt x="251" y="214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3" y="214"/>
                  </a:lnTo>
                  <a:lnTo>
                    <a:pt x="256" y="214"/>
                  </a:lnTo>
                  <a:lnTo>
                    <a:pt x="256" y="210"/>
                  </a:lnTo>
                  <a:lnTo>
                    <a:pt x="253" y="210"/>
                  </a:lnTo>
                  <a:lnTo>
                    <a:pt x="253" y="208"/>
                  </a:lnTo>
                  <a:lnTo>
                    <a:pt x="256" y="208"/>
                  </a:lnTo>
                  <a:lnTo>
                    <a:pt x="256" y="210"/>
                  </a:lnTo>
                  <a:lnTo>
                    <a:pt x="256" y="208"/>
                  </a:lnTo>
                  <a:lnTo>
                    <a:pt x="258" y="208"/>
                  </a:lnTo>
                  <a:lnTo>
                    <a:pt x="261" y="208"/>
                  </a:lnTo>
                  <a:lnTo>
                    <a:pt x="261" y="210"/>
                  </a:lnTo>
                  <a:lnTo>
                    <a:pt x="263" y="210"/>
                  </a:lnTo>
                  <a:lnTo>
                    <a:pt x="263" y="208"/>
                  </a:lnTo>
                  <a:lnTo>
                    <a:pt x="267" y="208"/>
                  </a:lnTo>
                  <a:lnTo>
                    <a:pt x="267" y="205"/>
                  </a:lnTo>
                  <a:lnTo>
                    <a:pt x="268" y="208"/>
                  </a:lnTo>
                  <a:lnTo>
                    <a:pt x="272" y="205"/>
                  </a:lnTo>
                  <a:lnTo>
                    <a:pt x="272" y="208"/>
                  </a:lnTo>
                  <a:lnTo>
                    <a:pt x="274" y="208"/>
                  </a:lnTo>
                  <a:lnTo>
                    <a:pt x="274" y="210"/>
                  </a:lnTo>
                  <a:lnTo>
                    <a:pt x="277" y="208"/>
                  </a:lnTo>
                  <a:lnTo>
                    <a:pt x="274" y="208"/>
                  </a:lnTo>
                  <a:lnTo>
                    <a:pt x="274" y="205"/>
                  </a:lnTo>
                  <a:lnTo>
                    <a:pt x="277" y="208"/>
                  </a:lnTo>
                  <a:lnTo>
                    <a:pt x="279" y="208"/>
                  </a:lnTo>
                  <a:lnTo>
                    <a:pt x="279" y="205"/>
                  </a:lnTo>
                  <a:lnTo>
                    <a:pt x="279" y="203"/>
                  </a:lnTo>
                  <a:lnTo>
                    <a:pt x="282" y="203"/>
                  </a:lnTo>
                  <a:lnTo>
                    <a:pt x="284" y="203"/>
                  </a:lnTo>
                  <a:lnTo>
                    <a:pt x="284" y="205"/>
                  </a:lnTo>
                  <a:lnTo>
                    <a:pt x="284" y="203"/>
                  </a:lnTo>
                  <a:lnTo>
                    <a:pt x="284" y="200"/>
                  </a:lnTo>
                  <a:lnTo>
                    <a:pt x="288" y="200"/>
                  </a:lnTo>
                  <a:lnTo>
                    <a:pt x="288" y="203"/>
                  </a:lnTo>
                  <a:lnTo>
                    <a:pt x="288" y="205"/>
                  </a:lnTo>
                  <a:lnTo>
                    <a:pt x="289" y="205"/>
                  </a:lnTo>
                  <a:lnTo>
                    <a:pt x="288" y="203"/>
                  </a:lnTo>
                  <a:lnTo>
                    <a:pt x="289" y="203"/>
                  </a:lnTo>
                  <a:lnTo>
                    <a:pt x="293" y="203"/>
                  </a:lnTo>
                  <a:lnTo>
                    <a:pt x="293" y="205"/>
                  </a:lnTo>
                  <a:lnTo>
                    <a:pt x="293" y="203"/>
                  </a:lnTo>
                  <a:lnTo>
                    <a:pt x="295" y="203"/>
                  </a:lnTo>
                  <a:lnTo>
                    <a:pt x="295" y="205"/>
                  </a:lnTo>
                  <a:lnTo>
                    <a:pt x="298" y="203"/>
                  </a:lnTo>
                  <a:lnTo>
                    <a:pt x="298" y="200"/>
                  </a:lnTo>
                  <a:lnTo>
                    <a:pt x="300" y="200"/>
                  </a:lnTo>
                  <a:lnTo>
                    <a:pt x="300" y="203"/>
                  </a:lnTo>
                  <a:lnTo>
                    <a:pt x="303" y="203"/>
                  </a:lnTo>
                  <a:lnTo>
                    <a:pt x="303" y="200"/>
                  </a:lnTo>
                  <a:lnTo>
                    <a:pt x="303" y="203"/>
                  </a:lnTo>
                  <a:lnTo>
                    <a:pt x="307" y="203"/>
                  </a:lnTo>
                  <a:lnTo>
                    <a:pt x="309" y="203"/>
                  </a:lnTo>
                  <a:lnTo>
                    <a:pt x="312" y="203"/>
                  </a:lnTo>
                  <a:lnTo>
                    <a:pt x="312" y="200"/>
                  </a:lnTo>
                  <a:lnTo>
                    <a:pt x="309" y="198"/>
                  </a:lnTo>
                  <a:lnTo>
                    <a:pt x="312" y="198"/>
                  </a:lnTo>
                  <a:lnTo>
                    <a:pt x="312" y="200"/>
                  </a:lnTo>
                  <a:lnTo>
                    <a:pt x="314" y="200"/>
                  </a:lnTo>
                  <a:lnTo>
                    <a:pt x="317" y="200"/>
                  </a:lnTo>
                  <a:lnTo>
                    <a:pt x="317" y="203"/>
                  </a:lnTo>
                  <a:lnTo>
                    <a:pt x="317" y="200"/>
                  </a:lnTo>
                  <a:lnTo>
                    <a:pt x="317" y="198"/>
                  </a:lnTo>
                  <a:lnTo>
                    <a:pt x="319" y="200"/>
                  </a:lnTo>
                  <a:lnTo>
                    <a:pt x="319" y="198"/>
                  </a:lnTo>
                  <a:lnTo>
                    <a:pt x="319" y="194"/>
                  </a:lnTo>
                  <a:lnTo>
                    <a:pt x="323" y="194"/>
                  </a:lnTo>
                  <a:lnTo>
                    <a:pt x="323" y="193"/>
                  </a:lnTo>
                  <a:lnTo>
                    <a:pt x="324" y="193"/>
                  </a:lnTo>
                  <a:lnTo>
                    <a:pt x="324" y="189"/>
                  </a:lnTo>
                  <a:lnTo>
                    <a:pt x="328" y="189"/>
                  </a:lnTo>
                  <a:lnTo>
                    <a:pt x="324" y="189"/>
                  </a:lnTo>
                  <a:lnTo>
                    <a:pt x="324" y="187"/>
                  </a:lnTo>
                  <a:lnTo>
                    <a:pt x="328" y="187"/>
                  </a:lnTo>
                  <a:lnTo>
                    <a:pt x="330" y="187"/>
                  </a:lnTo>
                  <a:lnTo>
                    <a:pt x="330" y="184"/>
                  </a:lnTo>
                  <a:lnTo>
                    <a:pt x="330" y="182"/>
                  </a:lnTo>
                  <a:lnTo>
                    <a:pt x="330" y="179"/>
                  </a:lnTo>
                  <a:lnTo>
                    <a:pt x="333" y="179"/>
                  </a:lnTo>
                  <a:lnTo>
                    <a:pt x="335" y="177"/>
                  </a:lnTo>
                  <a:lnTo>
                    <a:pt x="338" y="177"/>
                  </a:lnTo>
                  <a:lnTo>
                    <a:pt x="338" y="179"/>
                  </a:lnTo>
                  <a:lnTo>
                    <a:pt x="340" y="179"/>
                  </a:lnTo>
                  <a:lnTo>
                    <a:pt x="344" y="179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79"/>
                  </a:lnTo>
                  <a:lnTo>
                    <a:pt x="345" y="177"/>
                  </a:lnTo>
                  <a:lnTo>
                    <a:pt x="349" y="177"/>
                  </a:lnTo>
                  <a:lnTo>
                    <a:pt x="349" y="173"/>
                  </a:lnTo>
                  <a:lnTo>
                    <a:pt x="351" y="173"/>
                  </a:lnTo>
                  <a:lnTo>
                    <a:pt x="351" y="177"/>
                  </a:lnTo>
                  <a:lnTo>
                    <a:pt x="351" y="179"/>
                  </a:lnTo>
                  <a:lnTo>
                    <a:pt x="351" y="182"/>
                  </a:lnTo>
                  <a:lnTo>
                    <a:pt x="354" y="182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9" y="179"/>
                  </a:lnTo>
                  <a:lnTo>
                    <a:pt x="359" y="177"/>
                  </a:lnTo>
                  <a:lnTo>
                    <a:pt x="359" y="173"/>
                  </a:lnTo>
                  <a:lnTo>
                    <a:pt x="361" y="173"/>
                  </a:lnTo>
                  <a:lnTo>
                    <a:pt x="365" y="173"/>
                  </a:lnTo>
                  <a:lnTo>
                    <a:pt x="365" y="177"/>
                  </a:lnTo>
                  <a:lnTo>
                    <a:pt x="365" y="179"/>
                  </a:lnTo>
                  <a:lnTo>
                    <a:pt x="361" y="179"/>
                  </a:lnTo>
                  <a:lnTo>
                    <a:pt x="365" y="182"/>
                  </a:lnTo>
                  <a:lnTo>
                    <a:pt x="365" y="179"/>
                  </a:lnTo>
                  <a:lnTo>
                    <a:pt x="366" y="177"/>
                  </a:lnTo>
                  <a:lnTo>
                    <a:pt x="366" y="179"/>
                  </a:lnTo>
                  <a:lnTo>
                    <a:pt x="370" y="179"/>
                  </a:lnTo>
                  <a:lnTo>
                    <a:pt x="370" y="177"/>
                  </a:lnTo>
                  <a:lnTo>
                    <a:pt x="372" y="177"/>
                  </a:lnTo>
                  <a:lnTo>
                    <a:pt x="372" y="173"/>
                  </a:lnTo>
                  <a:lnTo>
                    <a:pt x="375" y="173"/>
                  </a:lnTo>
                  <a:lnTo>
                    <a:pt x="377" y="173"/>
                  </a:lnTo>
                  <a:lnTo>
                    <a:pt x="380" y="173"/>
                  </a:lnTo>
                  <a:lnTo>
                    <a:pt x="380" y="177"/>
                  </a:lnTo>
                  <a:lnTo>
                    <a:pt x="380" y="179"/>
                  </a:lnTo>
                  <a:lnTo>
                    <a:pt x="382" y="179"/>
                  </a:lnTo>
                  <a:lnTo>
                    <a:pt x="386" y="179"/>
                  </a:lnTo>
                  <a:lnTo>
                    <a:pt x="382" y="177"/>
                  </a:lnTo>
                  <a:lnTo>
                    <a:pt x="386" y="177"/>
                  </a:lnTo>
                  <a:lnTo>
                    <a:pt x="387" y="177"/>
                  </a:lnTo>
                  <a:lnTo>
                    <a:pt x="387" y="179"/>
                  </a:lnTo>
                  <a:lnTo>
                    <a:pt x="387" y="182"/>
                  </a:lnTo>
                  <a:lnTo>
                    <a:pt x="387" y="184"/>
                  </a:lnTo>
                  <a:lnTo>
                    <a:pt x="387" y="187"/>
                  </a:lnTo>
                  <a:lnTo>
                    <a:pt x="386" y="187"/>
                  </a:lnTo>
                  <a:lnTo>
                    <a:pt x="386" y="189"/>
                  </a:lnTo>
                  <a:lnTo>
                    <a:pt x="387" y="189"/>
                  </a:lnTo>
                  <a:lnTo>
                    <a:pt x="387" y="193"/>
                  </a:lnTo>
                  <a:lnTo>
                    <a:pt x="391" y="193"/>
                  </a:lnTo>
                  <a:lnTo>
                    <a:pt x="391" y="189"/>
                  </a:lnTo>
                  <a:lnTo>
                    <a:pt x="393" y="189"/>
                  </a:lnTo>
                  <a:lnTo>
                    <a:pt x="393" y="193"/>
                  </a:lnTo>
                  <a:lnTo>
                    <a:pt x="391" y="193"/>
                  </a:lnTo>
                  <a:lnTo>
                    <a:pt x="391" y="194"/>
                  </a:lnTo>
                  <a:lnTo>
                    <a:pt x="393" y="194"/>
                  </a:lnTo>
                  <a:lnTo>
                    <a:pt x="396" y="194"/>
                  </a:lnTo>
                  <a:lnTo>
                    <a:pt x="398" y="194"/>
                  </a:lnTo>
                  <a:lnTo>
                    <a:pt x="398" y="198"/>
                  </a:lnTo>
                  <a:lnTo>
                    <a:pt x="398" y="200"/>
                  </a:lnTo>
                  <a:lnTo>
                    <a:pt x="401" y="200"/>
                  </a:lnTo>
                  <a:lnTo>
                    <a:pt x="401" y="198"/>
                  </a:lnTo>
                  <a:lnTo>
                    <a:pt x="403" y="198"/>
                  </a:lnTo>
                  <a:lnTo>
                    <a:pt x="403" y="194"/>
                  </a:lnTo>
                  <a:lnTo>
                    <a:pt x="401" y="194"/>
                  </a:lnTo>
                  <a:lnTo>
                    <a:pt x="401" y="193"/>
                  </a:lnTo>
                  <a:lnTo>
                    <a:pt x="403" y="193"/>
                  </a:lnTo>
                  <a:lnTo>
                    <a:pt x="403" y="189"/>
                  </a:lnTo>
                  <a:lnTo>
                    <a:pt x="407" y="193"/>
                  </a:lnTo>
                  <a:lnTo>
                    <a:pt x="409" y="189"/>
                  </a:lnTo>
                  <a:lnTo>
                    <a:pt x="409" y="193"/>
                  </a:lnTo>
                  <a:lnTo>
                    <a:pt x="412" y="193"/>
                  </a:lnTo>
                  <a:lnTo>
                    <a:pt x="412" y="194"/>
                  </a:lnTo>
                  <a:lnTo>
                    <a:pt x="414" y="194"/>
                  </a:lnTo>
                  <a:lnTo>
                    <a:pt x="414" y="198"/>
                  </a:lnTo>
                  <a:lnTo>
                    <a:pt x="417" y="198"/>
                  </a:lnTo>
                  <a:lnTo>
                    <a:pt x="419" y="198"/>
                  </a:lnTo>
                  <a:lnTo>
                    <a:pt x="419" y="194"/>
                  </a:lnTo>
                  <a:lnTo>
                    <a:pt x="423" y="194"/>
                  </a:lnTo>
                  <a:lnTo>
                    <a:pt x="424" y="194"/>
                  </a:lnTo>
                  <a:lnTo>
                    <a:pt x="424" y="198"/>
                  </a:lnTo>
                  <a:lnTo>
                    <a:pt x="428" y="198"/>
                  </a:lnTo>
                  <a:lnTo>
                    <a:pt x="430" y="198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200"/>
                  </a:lnTo>
                  <a:lnTo>
                    <a:pt x="444" y="200"/>
                  </a:lnTo>
                  <a:lnTo>
                    <a:pt x="445" y="200"/>
                  </a:lnTo>
                  <a:lnTo>
                    <a:pt x="449" y="200"/>
                  </a:lnTo>
                  <a:lnTo>
                    <a:pt x="451" y="200"/>
                  </a:lnTo>
                  <a:lnTo>
                    <a:pt x="454" y="198"/>
                  </a:lnTo>
                  <a:lnTo>
                    <a:pt x="456" y="198"/>
                  </a:lnTo>
                  <a:lnTo>
                    <a:pt x="459" y="198"/>
                  </a:lnTo>
                  <a:lnTo>
                    <a:pt x="461" y="198"/>
                  </a:lnTo>
                  <a:lnTo>
                    <a:pt x="465" y="194"/>
                  </a:lnTo>
                  <a:lnTo>
                    <a:pt x="466" y="194"/>
                  </a:lnTo>
                  <a:lnTo>
                    <a:pt x="470" y="193"/>
                  </a:lnTo>
                  <a:lnTo>
                    <a:pt x="472" y="189"/>
                  </a:lnTo>
                  <a:lnTo>
                    <a:pt x="475" y="189"/>
                  </a:lnTo>
                  <a:lnTo>
                    <a:pt x="477" y="187"/>
                  </a:lnTo>
                  <a:lnTo>
                    <a:pt x="480" y="184"/>
                  </a:lnTo>
                  <a:lnTo>
                    <a:pt x="482" y="182"/>
                  </a:lnTo>
                  <a:lnTo>
                    <a:pt x="486" y="179"/>
                  </a:lnTo>
                  <a:lnTo>
                    <a:pt x="486" y="177"/>
                  </a:lnTo>
                  <a:lnTo>
                    <a:pt x="489" y="177"/>
                  </a:lnTo>
                  <a:lnTo>
                    <a:pt x="489" y="173"/>
                  </a:lnTo>
                  <a:lnTo>
                    <a:pt x="486" y="173"/>
                  </a:lnTo>
                  <a:lnTo>
                    <a:pt x="482" y="173"/>
                  </a:lnTo>
                  <a:lnTo>
                    <a:pt x="480" y="172"/>
                  </a:lnTo>
                  <a:lnTo>
                    <a:pt x="477" y="172"/>
                  </a:lnTo>
                  <a:lnTo>
                    <a:pt x="475" y="172"/>
                  </a:lnTo>
                  <a:lnTo>
                    <a:pt x="472" y="172"/>
                  </a:lnTo>
                  <a:lnTo>
                    <a:pt x="472" y="168"/>
                  </a:lnTo>
                  <a:lnTo>
                    <a:pt x="472" y="166"/>
                  </a:lnTo>
                  <a:lnTo>
                    <a:pt x="475" y="163"/>
                  </a:lnTo>
                  <a:lnTo>
                    <a:pt x="477" y="163"/>
                  </a:lnTo>
                  <a:lnTo>
                    <a:pt x="480" y="161"/>
                  </a:lnTo>
                  <a:lnTo>
                    <a:pt x="486" y="158"/>
                  </a:lnTo>
                  <a:lnTo>
                    <a:pt x="489" y="156"/>
                  </a:lnTo>
                  <a:lnTo>
                    <a:pt x="489" y="152"/>
                  </a:lnTo>
                  <a:lnTo>
                    <a:pt x="489" y="151"/>
                  </a:lnTo>
                  <a:lnTo>
                    <a:pt x="489" y="147"/>
                  </a:lnTo>
                  <a:lnTo>
                    <a:pt x="489" y="145"/>
                  </a:lnTo>
                  <a:lnTo>
                    <a:pt x="489" y="142"/>
                  </a:lnTo>
                  <a:lnTo>
                    <a:pt x="489" y="140"/>
                  </a:lnTo>
                  <a:lnTo>
                    <a:pt x="486" y="137"/>
                  </a:lnTo>
                  <a:lnTo>
                    <a:pt x="486" y="135"/>
                  </a:lnTo>
                  <a:lnTo>
                    <a:pt x="486" y="131"/>
                  </a:lnTo>
                  <a:lnTo>
                    <a:pt x="482" y="130"/>
                  </a:lnTo>
                  <a:lnTo>
                    <a:pt x="482" y="126"/>
                  </a:lnTo>
                  <a:lnTo>
                    <a:pt x="482" y="124"/>
                  </a:lnTo>
                  <a:lnTo>
                    <a:pt x="486" y="121"/>
                  </a:lnTo>
                  <a:lnTo>
                    <a:pt x="489" y="119"/>
                  </a:lnTo>
                  <a:lnTo>
                    <a:pt x="491" y="116"/>
                  </a:lnTo>
                  <a:lnTo>
                    <a:pt x="491" y="112"/>
                  </a:lnTo>
                  <a:lnTo>
                    <a:pt x="494" y="110"/>
                  </a:lnTo>
                  <a:lnTo>
                    <a:pt x="494" y="105"/>
                  </a:lnTo>
                  <a:lnTo>
                    <a:pt x="494" y="102"/>
                  </a:lnTo>
                  <a:lnTo>
                    <a:pt x="496" y="102"/>
                  </a:lnTo>
                  <a:lnTo>
                    <a:pt x="501" y="100"/>
                  </a:lnTo>
                  <a:lnTo>
                    <a:pt x="505" y="100"/>
                  </a:lnTo>
                  <a:lnTo>
                    <a:pt x="510" y="100"/>
                  </a:lnTo>
                  <a:lnTo>
                    <a:pt x="512" y="100"/>
                  </a:lnTo>
                  <a:lnTo>
                    <a:pt x="515" y="100"/>
                  </a:lnTo>
                  <a:lnTo>
                    <a:pt x="521" y="96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33" y="96"/>
                  </a:lnTo>
                  <a:lnTo>
                    <a:pt x="536" y="96"/>
                  </a:lnTo>
                  <a:lnTo>
                    <a:pt x="538" y="96"/>
                  </a:lnTo>
                  <a:lnTo>
                    <a:pt x="543" y="96"/>
                  </a:lnTo>
                  <a:lnTo>
                    <a:pt x="549" y="96"/>
                  </a:lnTo>
                  <a:lnTo>
                    <a:pt x="552" y="96"/>
                  </a:lnTo>
                  <a:lnTo>
                    <a:pt x="554" y="96"/>
                  </a:lnTo>
                  <a:lnTo>
                    <a:pt x="557" y="95"/>
                  </a:lnTo>
                  <a:lnTo>
                    <a:pt x="563" y="91"/>
                  </a:lnTo>
                  <a:lnTo>
                    <a:pt x="564" y="91"/>
                  </a:lnTo>
                  <a:lnTo>
                    <a:pt x="570" y="91"/>
                  </a:lnTo>
                  <a:lnTo>
                    <a:pt x="575" y="89"/>
                  </a:lnTo>
                  <a:lnTo>
                    <a:pt x="578" y="89"/>
                  </a:lnTo>
                  <a:lnTo>
                    <a:pt x="580" y="89"/>
                  </a:lnTo>
                  <a:lnTo>
                    <a:pt x="584" y="89"/>
                  </a:lnTo>
                  <a:lnTo>
                    <a:pt x="585" y="89"/>
                  </a:lnTo>
                  <a:lnTo>
                    <a:pt x="589" y="91"/>
                  </a:lnTo>
                  <a:lnTo>
                    <a:pt x="591" y="91"/>
                  </a:lnTo>
                  <a:lnTo>
                    <a:pt x="596" y="89"/>
                  </a:lnTo>
                  <a:lnTo>
                    <a:pt x="599" y="89"/>
                  </a:lnTo>
                  <a:lnTo>
                    <a:pt x="601" y="86"/>
                  </a:lnTo>
                  <a:lnTo>
                    <a:pt x="605" y="86"/>
                  </a:lnTo>
                  <a:lnTo>
                    <a:pt x="610" y="86"/>
                  </a:lnTo>
                  <a:lnTo>
                    <a:pt x="615" y="86"/>
                  </a:lnTo>
                  <a:lnTo>
                    <a:pt x="617" y="86"/>
                  </a:lnTo>
                  <a:lnTo>
                    <a:pt x="620" y="86"/>
                  </a:lnTo>
                  <a:lnTo>
                    <a:pt x="626" y="86"/>
                  </a:lnTo>
                  <a:lnTo>
                    <a:pt x="627" y="86"/>
                  </a:lnTo>
                  <a:lnTo>
                    <a:pt x="633" y="86"/>
                  </a:lnTo>
                  <a:lnTo>
                    <a:pt x="638" y="86"/>
                  </a:lnTo>
                  <a:lnTo>
                    <a:pt x="643" y="86"/>
                  </a:lnTo>
                  <a:lnTo>
                    <a:pt x="647" y="86"/>
                  </a:lnTo>
                  <a:lnTo>
                    <a:pt x="647" y="84"/>
                  </a:lnTo>
                  <a:lnTo>
                    <a:pt x="649" y="84"/>
                  </a:lnTo>
                  <a:lnTo>
                    <a:pt x="649" y="81"/>
                  </a:lnTo>
                  <a:lnTo>
                    <a:pt x="649" y="79"/>
                  </a:lnTo>
                  <a:lnTo>
                    <a:pt x="649" y="75"/>
                  </a:lnTo>
                  <a:lnTo>
                    <a:pt x="652" y="75"/>
                  </a:lnTo>
                  <a:lnTo>
                    <a:pt x="652" y="74"/>
                  </a:lnTo>
                  <a:lnTo>
                    <a:pt x="652" y="70"/>
                  </a:lnTo>
                  <a:lnTo>
                    <a:pt x="649" y="68"/>
                  </a:lnTo>
                  <a:lnTo>
                    <a:pt x="649" y="65"/>
                  </a:lnTo>
                  <a:lnTo>
                    <a:pt x="649" y="63"/>
                  </a:lnTo>
                  <a:lnTo>
                    <a:pt x="652" y="63"/>
                  </a:lnTo>
                  <a:lnTo>
                    <a:pt x="652" y="60"/>
                  </a:lnTo>
                  <a:lnTo>
                    <a:pt x="652" y="58"/>
                  </a:lnTo>
                  <a:lnTo>
                    <a:pt x="654" y="54"/>
                  </a:lnTo>
                  <a:lnTo>
                    <a:pt x="654" y="49"/>
                  </a:lnTo>
                  <a:lnTo>
                    <a:pt x="657" y="49"/>
                  </a:lnTo>
                  <a:lnTo>
                    <a:pt x="657" y="47"/>
                  </a:lnTo>
                  <a:lnTo>
                    <a:pt x="659" y="44"/>
                  </a:lnTo>
                  <a:lnTo>
                    <a:pt x="663" y="44"/>
                  </a:lnTo>
                  <a:lnTo>
                    <a:pt x="663" y="42"/>
                  </a:lnTo>
                  <a:lnTo>
                    <a:pt x="664" y="39"/>
                  </a:lnTo>
                  <a:lnTo>
                    <a:pt x="668" y="33"/>
                  </a:lnTo>
                  <a:lnTo>
                    <a:pt x="670" y="32"/>
                  </a:lnTo>
                  <a:lnTo>
                    <a:pt x="678" y="26"/>
                  </a:lnTo>
                  <a:lnTo>
                    <a:pt x="682" y="26"/>
                  </a:lnTo>
                  <a:lnTo>
                    <a:pt x="684" y="23"/>
                  </a:lnTo>
                  <a:lnTo>
                    <a:pt x="687" y="23"/>
                  </a:lnTo>
                  <a:lnTo>
                    <a:pt x="694" y="21"/>
                  </a:lnTo>
                  <a:lnTo>
                    <a:pt x="698" y="21"/>
                  </a:lnTo>
                  <a:lnTo>
                    <a:pt x="699" y="21"/>
                  </a:lnTo>
                  <a:lnTo>
                    <a:pt x="703" y="16"/>
                  </a:lnTo>
                  <a:lnTo>
                    <a:pt x="705" y="16"/>
                  </a:lnTo>
                  <a:lnTo>
                    <a:pt x="708" y="10"/>
                  </a:lnTo>
                  <a:lnTo>
                    <a:pt x="710" y="5"/>
                  </a:lnTo>
                  <a:lnTo>
                    <a:pt x="713" y="2"/>
                  </a:lnTo>
                  <a:lnTo>
                    <a:pt x="713" y="0"/>
                  </a:lnTo>
                  <a:lnTo>
                    <a:pt x="715" y="0"/>
                  </a:lnTo>
                  <a:lnTo>
                    <a:pt x="719" y="0"/>
                  </a:lnTo>
                  <a:lnTo>
                    <a:pt x="720" y="0"/>
                  </a:lnTo>
                  <a:lnTo>
                    <a:pt x="724" y="5"/>
                  </a:lnTo>
                  <a:lnTo>
                    <a:pt x="726" y="7"/>
                  </a:lnTo>
                  <a:lnTo>
                    <a:pt x="729" y="7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1" name="Freeform 25"/>
            <p:cNvSpPr>
              <a:spLocks/>
            </p:cNvSpPr>
            <p:nvPr/>
          </p:nvSpPr>
          <p:spPr bwMode="auto">
            <a:xfrm>
              <a:off x="11194758" y="1515361"/>
              <a:ext cx="1379361" cy="1245731"/>
            </a:xfrm>
            <a:custGeom>
              <a:avLst/>
              <a:gdLst>
                <a:gd name="T0" fmla="*/ 913 w 929"/>
                <a:gd name="T1" fmla="*/ 26 h 839"/>
                <a:gd name="T2" fmla="*/ 918 w 929"/>
                <a:gd name="T3" fmla="*/ 65 h 839"/>
                <a:gd name="T4" fmla="*/ 896 w 929"/>
                <a:gd name="T5" fmla="*/ 112 h 839"/>
                <a:gd name="T6" fmla="*/ 887 w 929"/>
                <a:gd name="T7" fmla="*/ 161 h 839"/>
                <a:gd name="T8" fmla="*/ 896 w 929"/>
                <a:gd name="T9" fmla="*/ 198 h 839"/>
                <a:gd name="T10" fmla="*/ 862 w 929"/>
                <a:gd name="T11" fmla="*/ 237 h 839"/>
                <a:gd name="T12" fmla="*/ 839 w 929"/>
                <a:gd name="T13" fmla="*/ 272 h 839"/>
                <a:gd name="T14" fmla="*/ 803 w 929"/>
                <a:gd name="T15" fmla="*/ 295 h 839"/>
                <a:gd name="T16" fmla="*/ 773 w 929"/>
                <a:gd name="T17" fmla="*/ 344 h 839"/>
                <a:gd name="T18" fmla="*/ 745 w 929"/>
                <a:gd name="T19" fmla="*/ 377 h 839"/>
                <a:gd name="T20" fmla="*/ 719 w 929"/>
                <a:gd name="T21" fmla="*/ 386 h 839"/>
                <a:gd name="T22" fmla="*/ 699 w 929"/>
                <a:gd name="T23" fmla="*/ 408 h 839"/>
                <a:gd name="T24" fmla="*/ 685 w 929"/>
                <a:gd name="T25" fmla="*/ 454 h 839"/>
                <a:gd name="T26" fmla="*/ 668 w 929"/>
                <a:gd name="T27" fmla="*/ 480 h 839"/>
                <a:gd name="T28" fmla="*/ 626 w 929"/>
                <a:gd name="T29" fmla="*/ 496 h 839"/>
                <a:gd name="T30" fmla="*/ 584 w 929"/>
                <a:gd name="T31" fmla="*/ 522 h 839"/>
                <a:gd name="T32" fmla="*/ 538 w 929"/>
                <a:gd name="T33" fmla="*/ 510 h 839"/>
                <a:gd name="T34" fmla="*/ 501 w 929"/>
                <a:gd name="T35" fmla="*/ 528 h 839"/>
                <a:gd name="T36" fmla="*/ 482 w 929"/>
                <a:gd name="T37" fmla="*/ 591 h 839"/>
                <a:gd name="T38" fmla="*/ 466 w 929"/>
                <a:gd name="T39" fmla="*/ 638 h 839"/>
                <a:gd name="T40" fmla="*/ 477 w 929"/>
                <a:gd name="T41" fmla="*/ 689 h 839"/>
                <a:gd name="T42" fmla="*/ 444 w 929"/>
                <a:gd name="T43" fmla="*/ 724 h 839"/>
                <a:gd name="T44" fmla="*/ 398 w 929"/>
                <a:gd name="T45" fmla="*/ 731 h 839"/>
                <a:gd name="T46" fmla="*/ 365 w 929"/>
                <a:gd name="T47" fmla="*/ 771 h 839"/>
                <a:gd name="T48" fmla="*/ 321 w 929"/>
                <a:gd name="T49" fmla="*/ 808 h 839"/>
                <a:gd name="T50" fmla="*/ 256 w 929"/>
                <a:gd name="T51" fmla="*/ 839 h 839"/>
                <a:gd name="T52" fmla="*/ 189 w 929"/>
                <a:gd name="T53" fmla="*/ 797 h 839"/>
                <a:gd name="T54" fmla="*/ 163 w 929"/>
                <a:gd name="T55" fmla="*/ 782 h 839"/>
                <a:gd name="T56" fmla="*/ 90 w 929"/>
                <a:gd name="T57" fmla="*/ 771 h 839"/>
                <a:gd name="T58" fmla="*/ 111 w 929"/>
                <a:gd name="T59" fmla="*/ 724 h 839"/>
                <a:gd name="T60" fmla="*/ 74 w 929"/>
                <a:gd name="T61" fmla="*/ 673 h 839"/>
                <a:gd name="T62" fmla="*/ 42 w 929"/>
                <a:gd name="T63" fmla="*/ 626 h 839"/>
                <a:gd name="T64" fmla="*/ 28 w 929"/>
                <a:gd name="T65" fmla="*/ 589 h 839"/>
                <a:gd name="T66" fmla="*/ 6 w 929"/>
                <a:gd name="T67" fmla="*/ 549 h 839"/>
                <a:gd name="T68" fmla="*/ 27 w 929"/>
                <a:gd name="T69" fmla="*/ 522 h 839"/>
                <a:gd name="T70" fmla="*/ 58 w 929"/>
                <a:gd name="T71" fmla="*/ 505 h 839"/>
                <a:gd name="T72" fmla="*/ 91 w 929"/>
                <a:gd name="T73" fmla="*/ 506 h 839"/>
                <a:gd name="T74" fmla="*/ 146 w 929"/>
                <a:gd name="T75" fmla="*/ 501 h 839"/>
                <a:gd name="T76" fmla="*/ 174 w 929"/>
                <a:gd name="T77" fmla="*/ 521 h 839"/>
                <a:gd name="T78" fmla="*/ 214 w 929"/>
                <a:gd name="T79" fmla="*/ 506 h 839"/>
                <a:gd name="T80" fmla="*/ 246 w 929"/>
                <a:gd name="T81" fmla="*/ 506 h 839"/>
                <a:gd name="T82" fmla="*/ 284 w 929"/>
                <a:gd name="T83" fmla="*/ 482 h 839"/>
                <a:gd name="T84" fmla="*/ 328 w 929"/>
                <a:gd name="T85" fmla="*/ 466 h 839"/>
                <a:gd name="T86" fmla="*/ 370 w 929"/>
                <a:gd name="T87" fmla="*/ 461 h 839"/>
                <a:gd name="T88" fmla="*/ 408 w 929"/>
                <a:gd name="T89" fmla="*/ 464 h 839"/>
                <a:gd name="T90" fmla="*/ 459 w 929"/>
                <a:gd name="T91" fmla="*/ 454 h 839"/>
                <a:gd name="T92" fmla="*/ 498 w 929"/>
                <a:gd name="T93" fmla="*/ 440 h 839"/>
                <a:gd name="T94" fmla="*/ 538 w 929"/>
                <a:gd name="T95" fmla="*/ 438 h 839"/>
                <a:gd name="T96" fmla="*/ 589 w 929"/>
                <a:gd name="T97" fmla="*/ 440 h 839"/>
                <a:gd name="T98" fmla="*/ 622 w 929"/>
                <a:gd name="T99" fmla="*/ 407 h 839"/>
                <a:gd name="T100" fmla="*/ 657 w 929"/>
                <a:gd name="T101" fmla="*/ 377 h 839"/>
                <a:gd name="T102" fmla="*/ 684 w 929"/>
                <a:gd name="T103" fmla="*/ 340 h 839"/>
                <a:gd name="T104" fmla="*/ 719 w 929"/>
                <a:gd name="T105" fmla="*/ 300 h 839"/>
                <a:gd name="T106" fmla="*/ 745 w 929"/>
                <a:gd name="T107" fmla="*/ 289 h 839"/>
                <a:gd name="T108" fmla="*/ 773 w 929"/>
                <a:gd name="T109" fmla="*/ 274 h 839"/>
                <a:gd name="T110" fmla="*/ 797 w 929"/>
                <a:gd name="T111" fmla="*/ 240 h 839"/>
                <a:gd name="T112" fmla="*/ 799 w 929"/>
                <a:gd name="T113" fmla="*/ 198 h 839"/>
                <a:gd name="T114" fmla="*/ 778 w 929"/>
                <a:gd name="T115" fmla="*/ 161 h 839"/>
                <a:gd name="T116" fmla="*/ 773 w 929"/>
                <a:gd name="T117" fmla="*/ 123 h 839"/>
                <a:gd name="T118" fmla="*/ 783 w 929"/>
                <a:gd name="T119" fmla="*/ 76 h 839"/>
                <a:gd name="T120" fmla="*/ 820 w 929"/>
                <a:gd name="T121" fmla="*/ 48 h 839"/>
                <a:gd name="T122" fmla="*/ 815 w 929"/>
                <a:gd name="T123" fmla="*/ 11 h 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9" h="839">
                  <a:moveTo>
                    <a:pt x="846" y="18"/>
                  </a:moveTo>
                  <a:lnTo>
                    <a:pt x="850" y="18"/>
                  </a:lnTo>
                  <a:lnTo>
                    <a:pt x="852" y="16"/>
                  </a:lnTo>
                  <a:lnTo>
                    <a:pt x="855" y="16"/>
                  </a:lnTo>
                  <a:lnTo>
                    <a:pt x="857" y="12"/>
                  </a:lnTo>
                  <a:lnTo>
                    <a:pt x="857" y="11"/>
                  </a:lnTo>
                  <a:lnTo>
                    <a:pt x="860" y="7"/>
                  </a:lnTo>
                  <a:lnTo>
                    <a:pt x="862" y="2"/>
                  </a:lnTo>
                  <a:lnTo>
                    <a:pt x="862" y="0"/>
                  </a:lnTo>
                  <a:lnTo>
                    <a:pt x="866" y="0"/>
                  </a:lnTo>
                  <a:lnTo>
                    <a:pt x="867" y="0"/>
                  </a:lnTo>
                  <a:lnTo>
                    <a:pt x="871" y="0"/>
                  </a:lnTo>
                  <a:lnTo>
                    <a:pt x="871" y="2"/>
                  </a:lnTo>
                  <a:lnTo>
                    <a:pt x="873" y="5"/>
                  </a:lnTo>
                  <a:lnTo>
                    <a:pt x="873" y="7"/>
                  </a:lnTo>
                  <a:lnTo>
                    <a:pt x="873" y="11"/>
                  </a:lnTo>
                  <a:lnTo>
                    <a:pt x="876" y="11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90" y="7"/>
                  </a:lnTo>
                  <a:lnTo>
                    <a:pt x="896" y="7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6" y="11"/>
                  </a:lnTo>
                  <a:lnTo>
                    <a:pt x="908" y="12"/>
                  </a:lnTo>
                  <a:lnTo>
                    <a:pt x="911" y="16"/>
                  </a:lnTo>
                  <a:lnTo>
                    <a:pt x="913" y="18"/>
                  </a:lnTo>
                  <a:lnTo>
                    <a:pt x="917" y="23"/>
                  </a:lnTo>
                  <a:lnTo>
                    <a:pt x="918" y="23"/>
                  </a:lnTo>
                  <a:lnTo>
                    <a:pt x="917" y="23"/>
                  </a:lnTo>
                  <a:lnTo>
                    <a:pt x="917" y="26"/>
                  </a:lnTo>
                  <a:lnTo>
                    <a:pt x="913" y="26"/>
                  </a:lnTo>
                  <a:lnTo>
                    <a:pt x="911" y="26"/>
                  </a:lnTo>
                  <a:lnTo>
                    <a:pt x="911" y="28"/>
                  </a:lnTo>
                  <a:lnTo>
                    <a:pt x="913" y="28"/>
                  </a:lnTo>
                  <a:lnTo>
                    <a:pt x="913" y="32"/>
                  </a:lnTo>
                  <a:lnTo>
                    <a:pt x="913" y="28"/>
                  </a:lnTo>
                  <a:lnTo>
                    <a:pt x="917" y="28"/>
                  </a:lnTo>
                  <a:lnTo>
                    <a:pt x="917" y="32"/>
                  </a:lnTo>
                  <a:lnTo>
                    <a:pt x="918" y="34"/>
                  </a:lnTo>
                  <a:lnTo>
                    <a:pt x="918" y="37"/>
                  </a:lnTo>
                  <a:lnTo>
                    <a:pt x="918" y="39"/>
                  </a:lnTo>
                  <a:lnTo>
                    <a:pt x="918" y="42"/>
                  </a:lnTo>
                  <a:lnTo>
                    <a:pt x="922" y="42"/>
                  </a:lnTo>
                  <a:lnTo>
                    <a:pt x="922" y="44"/>
                  </a:lnTo>
                  <a:lnTo>
                    <a:pt x="924" y="44"/>
                  </a:lnTo>
                  <a:lnTo>
                    <a:pt x="924" y="48"/>
                  </a:lnTo>
                  <a:lnTo>
                    <a:pt x="924" y="49"/>
                  </a:lnTo>
                  <a:lnTo>
                    <a:pt x="927" y="49"/>
                  </a:lnTo>
                  <a:lnTo>
                    <a:pt x="927" y="53"/>
                  </a:lnTo>
                  <a:lnTo>
                    <a:pt x="929" y="53"/>
                  </a:lnTo>
                  <a:lnTo>
                    <a:pt x="927" y="53"/>
                  </a:lnTo>
                  <a:lnTo>
                    <a:pt x="929" y="53"/>
                  </a:lnTo>
                  <a:lnTo>
                    <a:pt x="929" y="55"/>
                  </a:lnTo>
                  <a:lnTo>
                    <a:pt x="929" y="58"/>
                  </a:lnTo>
                  <a:lnTo>
                    <a:pt x="927" y="58"/>
                  </a:lnTo>
                  <a:lnTo>
                    <a:pt x="927" y="55"/>
                  </a:lnTo>
                  <a:lnTo>
                    <a:pt x="927" y="58"/>
                  </a:lnTo>
                  <a:lnTo>
                    <a:pt x="927" y="60"/>
                  </a:lnTo>
                  <a:lnTo>
                    <a:pt x="924" y="60"/>
                  </a:lnTo>
                  <a:lnTo>
                    <a:pt x="922" y="60"/>
                  </a:lnTo>
                  <a:lnTo>
                    <a:pt x="922" y="63"/>
                  </a:lnTo>
                  <a:lnTo>
                    <a:pt x="922" y="65"/>
                  </a:lnTo>
                  <a:lnTo>
                    <a:pt x="918" y="65"/>
                  </a:lnTo>
                  <a:lnTo>
                    <a:pt x="918" y="69"/>
                  </a:lnTo>
                  <a:lnTo>
                    <a:pt x="918" y="70"/>
                  </a:lnTo>
                  <a:lnTo>
                    <a:pt x="917" y="70"/>
                  </a:lnTo>
                  <a:lnTo>
                    <a:pt x="917" y="74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79"/>
                  </a:lnTo>
                  <a:lnTo>
                    <a:pt x="913" y="81"/>
                  </a:lnTo>
                  <a:lnTo>
                    <a:pt x="911" y="81"/>
                  </a:lnTo>
                  <a:lnTo>
                    <a:pt x="911" y="84"/>
                  </a:lnTo>
                  <a:lnTo>
                    <a:pt x="908" y="84"/>
                  </a:lnTo>
                  <a:lnTo>
                    <a:pt x="906" y="84"/>
                  </a:lnTo>
                  <a:lnTo>
                    <a:pt x="908" y="86"/>
                  </a:lnTo>
                  <a:lnTo>
                    <a:pt x="906" y="86"/>
                  </a:lnTo>
                  <a:lnTo>
                    <a:pt x="908" y="86"/>
                  </a:lnTo>
                  <a:lnTo>
                    <a:pt x="908" y="90"/>
                  </a:lnTo>
                  <a:lnTo>
                    <a:pt x="906" y="90"/>
                  </a:lnTo>
                  <a:lnTo>
                    <a:pt x="906" y="91"/>
                  </a:lnTo>
                  <a:lnTo>
                    <a:pt x="906" y="95"/>
                  </a:lnTo>
                  <a:lnTo>
                    <a:pt x="903" y="95"/>
                  </a:lnTo>
                  <a:lnTo>
                    <a:pt x="901" y="95"/>
                  </a:lnTo>
                  <a:lnTo>
                    <a:pt x="901" y="97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7" y="102"/>
                  </a:lnTo>
                  <a:lnTo>
                    <a:pt x="897" y="105"/>
                  </a:lnTo>
                  <a:lnTo>
                    <a:pt x="896" y="105"/>
                  </a:lnTo>
                  <a:lnTo>
                    <a:pt x="896" y="107"/>
                  </a:lnTo>
                  <a:lnTo>
                    <a:pt x="896" y="111"/>
                  </a:lnTo>
                  <a:lnTo>
                    <a:pt x="892" y="111"/>
                  </a:lnTo>
                  <a:lnTo>
                    <a:pt x="896" y="111"/>
                  </a:lnTo>
                  <a:lnTo>
                    <a:pt x="896" y="112"/>
                  </a:lnTo>
                  <a:lnTo>
                    <a:pt x="892" y="112"/>
                  </a:lnTo>
                  <a:lnTo>
                    <a:pt x="892" y="116"/>
                  </a:lnTo>
                  <a:lnTo>
                    <a:pt x="892" y="112"/>
                  </a:lnTo>
                  <a:lnTo>
                    <a:pt x="892" y="116"/>
                  </a:lnTo>
                  <a:lnTo>
                    <a:pt x="890" y="116"/>
                  </a:lnTo>
                  <a:lnTo>
                    <a:pt x="890" y="118"/>
                  </a:lnTo>
                  <a:lnTo>
                    <a:pt x="887" y="118"/>
                  </a:lnTo>
                  <a:lnTo>
                    <a:pt x="887" y="121"/>
                  </a:lnTo>
                  <a:lnTo>
                    <a:pt x="887" y="123"/>
                  </a:lnTo>
                  <a:lnTo>
                    <a:pt x="887" y="126"/>
                  </a:lnTo>
                  <a:lnTo>
                    <a:pt x="885" y="126"/>
                  </a:lnTo>
                  <a:lnTo>
                    <a:pt x="885" y="130"/>
                  </a:lnTo>
                  <a:lnTo>
                    <a:pt x="885" y="132"/>
                  </a:lnTo>
                  <a:lnTo>
                    <a:pt x="882" y="135"/>
                  </a:lnTo>
                  <a:lnTo>
                    <a:pt x="882" y="137"/>
                  </a:lnTo>
                  <a:lnTo>
                    <a:pt x="885" y="137"/>
                  </a:lnTo>
                  <a:lnTo>
                    <a:pt x="882" y="137"/>
                  </a:lnTo>
                  <a:lnTo>
                    <a:pt x="885" y="137"/>
                  </a:lnTo>
                  <a:lnTo>
                    <a:pt x="885" y="140"/>
                  </a:lnTo>
                  <a:lnTo>
                    <a:pt x="885" y="142"/>
                  </a:lnTo>
                  <a:lnTo>
                    <a:pt x="885" y="146"/>
                  </a:lnTo>
                  <a:lnTo>
                    <a:pt x="887" y="146"/>
                  </a:lnTo>
                  <a:lnTo>
                    <a:pt x="890" y="146"/>
                  </a:lnTo>
                  <a:lnTo>
                    <a:pt x="890" y="147"/>
                  </a:lnTo>
                  <a:lnTo>
                    <a:pt x="890" y="151"/>
                  </a:lnTo>
                  <a:lnTo>
                    <a:pt x="887" y="151"/>
                  </a:lnTo>
                  <a:lnTo>
                    <a:pt x="887" y="153"/>
                  </a:lnTo>
                  <a:lnTo>
                    <a:pt x="885" y="153"/>
                  </a:lnTo>
                  <a:lnTo>
                    <a:pt x="885" y="156"/>
                  </a:lnTo>
                  <a:lnTo>
                    <a:pt x="885" y="158"/>
                  </a:lnTo>
                  <a:lnTo>
                    <a:pt x="885" y="161"/>
                  </a:lnTo>
                  <a:lnTo>
                    <a:pt x="887" y="161"/>
                  </a:lnTo>
                  <a:lnTo>
                    <a:pt x="887" y="163"/>
                  </a:lnTo>
                  <a:lnTo>
                    <a:pt x="887" y="167"/>
                  </a:lnTo>
                  <a:lnTo>
                    <a:pt x="885" y="168"/>
                  </a:lnTo>
                  <a:lnTo>
                    <a:pt x="887" y="168"/>
                  </a:lnTo>
                  <a:lnTo>
                    <a:pt x="890" y="168"/>
                  </a:lnTo>
                  <a:lnTo>
                    <a:pt x="890" y="172"/>
                  </a:lnTo>
                  <a:lnTo>
                    <a:pt x="890" y="174"/>
                  </a:lnTo>
                  <a:lnTo>
                    <a:pt x="892" y="174"/>
                  </a:lnTo>
                  <a:lnTo>
                    <a:pt x="890" y="174"/>
                  </a:lnTo>
                  <a:lnTo>
                    <a:pt x="890" y="177"/>
                  </a:lnTo>
                  <a:lnTo>
                    <a:pt x="892" y="177"/>
                  </a:lnTo>
                  <a:lnTo>
                    <a:pt x="892" y="179"/>
                  </a:lnTo>
                  <a:lnTo>
                    <a:pt x="896" y="179"/>
                  </a:lnTo>
                  <a:lnTo>
                    <a:pt x="896" y="182"/>
                  </a:lnTo>
                  <a:lnTo>
                    <a:pt x="897" y="182"/>
                  </a:lnTo>
                  <a:lnTo>
                    <a:pt x="897" y="184"/>
                  </a:lnTo>
                  <a:lnTo>
                    <a:pt x="897" y="188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901" y="188"/>
                  </a:lnTo>
                  <a:lnTo>
                    <a:pt x="901" y="189"/>
                  </a:lnTo>
                  <a:lnTo>
                    <a:pt x="897" y="189"/>
                  </a:lnTo>
                  <a:lnTo>
                    <a:pt x="901" y="189"/>
                  </a:lnTo>
                  <a:lnTo>
                    <a:pt x="897" y="189"/>
                  </a:lnTo>
                  <a:lnTo>
                    <a:pt x="897" y="193"/>
                  </a:lnTo>
                  <a:lnTo>
                    <a:pt x="901" y="193"/>
                  </a:lnTo>
                  <a:lnTo>
                    <a:pt x="901" y="195"/>
                  </a:lnTo>
                  <a:lnTo>
                    <a:pt x="897" y="195"/>
                  </a:lnTo>
                  <a:lnTo>
                    <a:pt x="897" y="198"/>
                  </a:lnTo>
                  <a:lnTo>
                    <a:pt x="896" y="198"/>
                  </a:lnTo>
                  <a:lnTo>
                    <a:pt x="896" y="195"/>
                  </a:lnTo>
                  <a:lnTo>
                    <a:pt x="896" y="198"/>
                  </a:lnTo>
                  <a:lnTo>
                    <a:pt x="896" y="200"/>
                  </a:lnTo>
                  <a:lnTo>
                    <a:pt x="896" y="203"/>
                  </a:lnTo>
                  <a:lnTo>
                    <a:pt x="892" y="203"/>
                  </a:lnTo>
                  <a:lnTo>
                    <a:pt x="892" y="205"/>
                  </a:lnTo>
                  <a:lnTo>
                    <a:pt x="890" y="209"/>
                  </a:lnTo>
                  <a:lnTo>
                    <a:pt x="890" y="210"/>
                  </a:lnTo>
                  <a:lnTo>
                    <a:pt x="887" y="210"/>
                  </a:lnTo>
                  <a:lnTo>
                    <a:pt x="885" y="210"/>
                  </a:lnTo>
                  <a:lnTo>
                    <a:pt x="885" y="214"/>
                  </a:lnTo>
                  <a:lnTo>
                    <a:pt x="882" y="214"/>
                  </a:lnTo>
                  <a:lnTo>
                    <a:pt x="882" y="216"/>
                  </a:lnTo>
                  <a:lnTo>
                    <a:pt x="880" y="216"/>
                  </a:lnTo>
                  <a:lnTo>
                    <a:pt x="880" y="219"/>
                  </a:lnTo>
                  <a:lnTo>
                    <a:pt x="876" y="219"/>
                  </a:lnTo>
                  <a:lnTo>
                    <a:pt x="876" y="216"/>
                  </a:lnTo>
                  <a:lnTo>
                    <a:pt x="873" y="216"/>
                  </a:lnTo>
                  <a:lnTo>
                    <a:pt x="873" y="219"/>
                  </a:lnTo>
                  <a:lnTo>
                    <a:pt x="871" y="219"/>
                  </a:lnTo>
                  <a:lnTo>
                    <a:pt x="867" y="219"/>
                  </a:lnTo>
                  <a:lnTo>
                    <a:pt x="867" y="221"/>
                  </a:lnTo>
                  <a:lnTo>
                    <a:pt x="867" y="224"/>
                  </a:lnTo>
                  <a:lnTo>
                    <a:pt x="866" y="224"/>
                  </a:lnTo>
                  <a:lnTo>
                    <a:pt x="866" y="226"/>
                  </a:lnTo>
                  <a:lnTo>
                    <a:pt x="866" y="230"/>
                  </a:lnTo>
                  <a:lnTo>
                    <a:pt x="862" y="230"/>
                  </a:lnTo>
                  <a:lnTo>
                    <a:pt x="862" y="231"/>
                  </a:lnTo>
                  <a:lnTo>
                    <a:pt x="860" y="231"/>
                  </a:lnTo>
                  <a:lnTo>
                    <a:pt x="862" y="231"/>
                  </a:lnTo>
                  <a:lnTo>
                    <a:pt x="862" y="235"/>
                  </a:lnTo>
                  <a:lnTo>
                    <a:pt x="860" y="235"/>
                  </a:lnTo>
                  <a:lnTo>
                    <a:pt x="860" y="237"/>
                  </a:lnTo>
                  <a:lnTo>
                    <a:pt x="862" y="237"/>
                  </a:lnTo>
                  <a:lnTo>
                    <a:pt x="862" y="240"/>
                  </a:lnTo>
                  <a:lnTo>
                    <a:pt x="862" y="242"/>
                  </a:lnTo>
                  <a:lnTo>
                    <a:pt x="860" y="242"/>
                  </a:lnTo>
                  <a:lnTo>
                    <a:pt x="860" y="245"/>
                  </a:lnTo>
                  <a:lnTo>
                    <a:pt x="862" y="245"/>
                  </a:lnTo>
                  <a:lnTo>
                    <a:pt x="860" y="245"/>
                  </a:lnTo>
                  <a:lnTo>
                    <a:pt x="860" y="247"/>
                  </a:lnTo>
                  <a:lnTo>
                    <a:pt x="857" y="247"/>
                  </a:lnTo>
                  <a:lnTo>
                    <a:pt x="860" y="247"/>
                  </a:lnTo>
                  <a:lnTo>
                    <a:pt x="857" y="247"/>
                  </a:lnTo>
                  <a:lnTo>
                    <a:pt x="857" y="251"/>
                  </a:lnTo>
                  <a:lnTo>
                    <a:pt x="857" y="252"/>
                  </a:lnTo>
                  <a:lnTo>
                    <a:pt x="857" y="256"/>
                  </a:lnTo>
                  <a:lnTo>
                    <a:pt x="857" y="258"/>
                  </a:lnTo>
                  <a:lnTo>
                    <a:pt x="857" y="261"/>
                  </a:lnTo>
                  <a:lnTo>
                    <a:pt x="855" y="261"/>
                  </a:lnTo>
                  <a:lnTo>
                    <a:pt x="852" y="261"/>
                  </a:lnTo>
                  <a:lnTo>
                    <a:pt x="852" y="258"/>
                  </a:lnTo>
                  <a:lnTo>
                    <a:pt x="852" y="261"/>
                  </a:lnTo>
                  <a:lnTo>
                    <a:pt x="850" y="261"/>
                  </a:lnTo>
                  <a:lnTo>
                    <a:pt x="846" y="261"/>
                  </a:lnTo>
                  <a:lnTo>
                    <a:pt x="846" y="263"/>
                  </a:lnTo>
                  <a:lnTo>
                    <a:pt x="846" y="266"/>
                  </a:lnTo>
                  <a:lnTo>
                    <a:pt x="845" y="266"/>
                  </a:lnTo>
                  <a:lnTo>
                    <a:pt x="841" y="266"/>
                  </a:lnTo>
                  <a:lnTo>
                    <a:pt x="845" y="266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66"/>
                  </a:lnTo>
                  <a:lnTo>
                    <a:pt x="841" y="268"/>
                  </a:lnTo>
                  <a:lnTo>
                    <a:pt x="839" y="268"/>
                  </a:lnTo>
                  <a:lnTo>
                    <a:pt x="839" y="272"/>
                  </a:lnTo>
                  <a:lnTo>
                    <a:pt x="836" y="272"/>
                  </a:lnTo>
                  <a:lnTo>
                    <a:pt x="834" y="272"/>
                  </a:lnTo>
                  <a:lnTo>
                    <a:pt x="834" y="274"/>
                  </a:lnTo>
                  <a:lnTo>
                    <a:pt x="834" y="277"/>
                  </a:lnTo>
                  <a:lnTo>
                    <a:pt x="831" y="277"/>
                  </a:lnTo>
                  <a:lnTo>
                    <a:pt x="829" y="277"/>
                  </a:lnTo>
                  <a:lnTo>
                    <a:pt x="825" y="277"/>
                  </a:lnTo>
                  <a:lnTo>
                    <a:pt x="825" y="279"/>
                  </a:lnTo>
                  <a:lnTo>
                    <a:pt x="825" y="282"/>
                  </a:lnTo>
                  <a:lnTo>
                    <a:pt x="824" y="282"/>
                  </a:lnTo>
                  <a:lnTo>
                    <a:pt x="825" y="282"/>
                  </a:lnTo>
                  <a:lnTo>
                    <a:pt x="825" y="284"/>
                  </a:lnTo>
                  <a:lnTo>
                    <a:pt x="824" y="284"/>
                  </a:lnTo>
                  <a:lnTo>
                    <a:pt x="820" y="284"/>
                  </a:lnTo>
                  <a:lnTo>
                    <a:pt x="820" y="288"/>
                  </a:lnTo>
                  <a:lnTo>
                    <a:pt x="820" y="289"/>
                  </a:lnTo>
                  <a:lnTo>
                    <a:pt x="820" y="288"/>
                  </a:lnTo>
                  <a:lnTo>
                    <a:pt x="820" y="289"/>
                  </a:lnTo>
                  <a:lnTo>
                    <a:pt x="818" y="289"/>
                  </a:lnTo>
                  <a:lnTo>
                    <a:pt x="818" y="293"/>
                  </a:lnTo>
                  <a:lnTo>
                    <a:pt x="815" y="293"/>
                  </a:lnTo>
                  <a:lnTo>
                    <a:pt x="815" y="295"/>
                  </a:lnTo>
                  <a:lnTo>
                    <a:pt x="813" y="295"/>
                  </a:lnTo>
                  <a:lnTo>
                    <a:pt x="810" y="295"/>
                  </a:lnTo>
                  <a:lnTo>
                    <a:pt x="810" y="293"/>
                  </a:lnTo>
                  <a:lnTo>
                    <a:pt x="808" y="289"/>
                  </a:lnTo>
                  <a:lnTo>
                    <a:pt x="808" y="293"/>
                  </a:lnTo>
                  <a:lnTo>
                    <a:pt x="804" y="293"/>
                  </a:lnTo>
                  <a:lnTo>
                    <a:pt x="803" y="293"/>
                  </a:lnTo>
                  <a:lnTo>
                    <a:pt x="799" y="293"/>
                  </a:lnTo>
                  <a:lnTo>
                    <a:pt x="799" y="295"/>
                  </a:lnTo>
                  <a:lnTo>
                    <a:pt x="803" y="295"/>
                  </a:lnTo>
                  <a:lnTo>
                    <a:pt x="799" y="295"/>
                  </a:lnTo>
                  <a:lnTo>
                    <a:pt x="799" y="298"/>
                  </a:lnTo>
                  <a:lnTo>
                    <a:pt x="797" y="298"/>
                  </a:lnTo>
                  <a:lnTo>
                    <a:pt x="797" y="300"/>
                  </a:lnTo>
                  <a:lnTo>
                    <a:pt x="797" y="303"/>
                  </a:lnTo>
                  <a:lnTo>
                    <a:pt x="794" y="303"/>
                  </a:lnTo>
                  <a:lnTo>
                    <a:pt x="794" y="305"/>
                  </a:lnTo>
                  <a:lnTo>
                    <a:pt x="792" y="305"/>
                  </a:lnTo>
                  <a:lnTo>
                    <a:pt x="789" y="309"/>
                  </a:lnTo>
                  <a:lnTo>
                    <a:pt x="787" y="309"/>
                  </a:lnTo>
                  <a:lnTo>
                    <a:pt x="787" y="310"/>
                  </a:lnTo>
                  <a:lnTo>
                    <a:pt x="787" y="309"/>
                  </a:lnTo>
                  <a:lnTo>
                    <a:pt x="787" y="310"/>
                  </a:lnTo>
                  <a:lnTo>
                    <a:pt x="783" y="310"/>
                  </a:lnTo>
                  <a:lnTo>
                    <a:pt x="783" y="314"/>
                  </a:lnTo>
                  <a:lnTo>
                    <a:pt x="783" y="317"/>
                  </a:lnTo>
                  <a:lnTo>
                    <a:pt x="782" y="317"/>
                  </a:lnTo>
                  <a:lnTo>
                    <a:pt x="782" y="319"/>
                  </a:lnTo>
                  <a:lnTo>
                    <a:pt x="782" y="323"/>
                  </a:lnTo>
                  <a:lnTo>
                    <a:pt x="778" y="323"/>
                  </a:lnTo>
                  <a:lnTo>
                    <a:pt x="778" y="324"/>
                  </a:lnTo>
                  <a:lnTo>
                    <a:pt x="778" y="328"/>
                  </a:lnTo>
                  <a:lnTo>
                    <a:pt x="776" y="328"/>
                  </a:lnTo>
                  <a:lnTo>
                    <a:pt x="776" y="330"/>
                  </a:lnTo>
                  <a:lnTo>
                    <a:pt x="778" y="330"/>
                  </a:lnTo>
                  <a:lnTo>
                    <a:pt x="778" y="333"/>
                  </a:lnTo>
                  <a:lnTo>
                    <a:pt x="778" y="335"/>
                  </a:lnTo>
                  <a:lnTo>
                    <a:pt x="776" y="335"/>
                  </a:lnTo>
                  <a:lnTo>
                    <a:pt x="776" y="338"/>
                  </a:lnTo>
                  <a:lnTo>
                    <a:pt x="776" y="340"/>
                  </a:lnTo>
                  <a:lnTo>
                    <a:pt x="776" y="344"/>
                  </a:lnTo>
                  <a:lnTo>
                    <a:pt x="773" y="344"/>
                  </a:lnTo>
                  <a:lnTo>
                    <a:pt x="771" y="344"/>
                  </a:lnTo>
                  <a:lnTo>
                    <a:pt x="771" y="340"/>
                  </a:lnTo>
                  <a:lnTo>
                    <a:pt x="771" y="344"/>
                  </a:lnTo>
                  <a:lnTo>
                    <a:pt x="768" y="344"/>
                  </a:lnTo>
                  <a:lnTo>
                    <a:pt x="768" y="345"/>
                  </a:lnTo>
                  <a:lnTo>
                    <a:pt x="766" y="345"/>
                  </a:lnTo>
                  <a:lnTo>
                    <a:pt x="766" y="349"/>
                  </a:lnTo>
                  <a:lnTo>
                    <a:pt x="762" y="349"/>
                  </a:lnTo>
                  <a:lnTo>
                    <a:pt x="761" y="349"/>
                  </a:lnTo>
                  <a:lnTo>
                    <a:pt x="761" y="351"/>
                  </a:lnTo>
                  <a:lnTo>
                    <a:pt x="761" y="354"/>
                  </a:lnTo>
                  <a:lnTo>
                    <a:pt x="761" y="356"/>
                  </a:lnTo>
                  <a:lnTo>
                    <a:pt x="757" y="356"/>
                  </a:lnTo>
                  <a:lnTo>
                    <a:pt x="755" y="356"/>
                  </a:lnTo>
                  <a:lnTo>
                    <a:pt x="752" y="356"/>
                  </a:lnTo>
                  <a:lnTo>
                    <a:pt x="750" y="356"/>
                  </a:lnTo>
                  <a:lnTo>
                    <a:pt x="750" y="359"/>
                  </a:lnTo>
                  <a:lnTo>
                    <a:pt x="750" y="361"/>
                  </a:lnTo>
                  <a:lnTo>
                    <a:pt x="752" y="361"/>
                  </a:lnTo>
                  <a:lnTo>
                    <a:pt x="752" y="365"/>
                  </a:lnTo>
                  <a:lnTo>
                    <a:pt x="752" y="366"/>
                  </a:lnTo>
                  <a:lnTo>
                    <a:pt x="752" y="370"/>
                  </a:lnTo>
                  <a:lnTo>
                    <a:pt x="750" y="370"/>
                  </a:lnTo>
                  <a:lnTo>
                    <a:pt x="750" y="366"/>
                  </a:lnTo>
                  <a:lnTo>
                    <a:pt x="750" y="370"/>
                  </a:lnTo>
                  <a:lnTo>
                    <a:pt x="747" y="370"/>
                  </a:lnTo>
                  <a:lnTo>
                    <a:pt x="747" y="372"/>
                  </a:lnTo>
                  <a:lnTo>
                    <a:pt x="745" y="372"/>
                  </a:lnTo>
                  <a:lnTo>
                    <a:pt x="747" y="372"/>
                  </a:lnTo>
                  <a:lnTo>
                    <a:pt x="747" y="375"/>
                  </a:lnTo>
                  <a:lnTo>
                    <a:pt x="747" y="377"/>
                  </a:lnTo>
                  <a:lnTo>
                    <a:pt x="745" y="377"/>
                  </a:lnTo>
                  <a:lnTo>
                    <a:pt x="745" y="380"/>
                  </a:lnTo>
                  <a:lnTo>
                    <a:pt x="745" y="377"/>
                  </a:lnTo>
                  <a:lnTo>
                    <a:pt x="741" y="377"/>
                  </a:lnTo>
                  <a:lnTo>
                    <a:pt x="741" y="380"/>
                  </a:lnTo>
                  <a:lnTo>
                    <a:pt x="740" y="382"/>
                  </a:lnTo>
                  <a:lnTo>
                    <a:pt x="740" y="380"/>
                  </a:lnTo>
                  <a:lnTo>
                    <a:pt x="740" y="377"/>
                  </a:lnTo>
                  <a:lnTo>
                    <a:pt x="740" y="375"/>
                  </a:lnTo>
                  <a:lnTo>
                    <a:pt x="736" y="375"/>
                  </a:lnTo>
                  <a:lnTo>
                    <a:pt x="734" y="375"/>
                  </a:lnTo>
                  <a:lnTo>
                    <a:pt x="734" y="377"/>
                  </a:lnTo>
                  <a:lnTo>
                    <a:pt x="734" y="375"/>
                  </a:lnTo>
                  <a:lnTo>
                    <a:pt x="731" y="375"/>
                  </a:lnTo>
                  <a:lnTo>
                    <a:pt x="731" y="377"/>
                  </a:lnTo>
                  <a:lnTo>
                    <a:pt x="731" y="380"/>
                  </a:lnTo>
                  <a:lnTo>
                    <a:pt x="734" y="380"/>
                  </a:lnTo>
                  <a:lnTo>
                    <a:pt x="734" y="382"/>
                  </a:lnTo>
                  <a:lnTo>
                    <a:pt x="734" y="386"/>
                  </a:lnTo>
                  <a:lnTo>
                    <a:pt x="734" y="387"/>
                  </a:lnTo>
                  <a:lnTo>
                    <a:pt x="731" y="387"/>
                  </a:lnTo>
                  <a:lnTo>
                    <a:pt x="729" y="387"/>
                  </a:lnTo>
                  <a:lnTo>
                    <a:pt x="726" y="387"/>
                  </a:lnTo>
                  <a:lnTo>
                    <a:pt x="724" y="387"/>
                  </a:lnTo>
                  <a:lnTo>
                    <a:pt x="726" y="387"/>
                  </a:lnTo>
                  <a:lnTo>
                    <a:pt x="726" y="386"/>
                  </a:lnTo>
                  <a:lnTo>
                    <a:pt x="724" y="386"/>
                  </a:lnTo>
                  <a:lnTo>
                    <a:pt x="726" y="386"/>
                  </a:lnTo>
                  <a:lnTo>
                    <a:pt x="724" y="386"/>
                  </a:lnTo>
                  <a:lnTo>
                    <a:pt x="720" y="386"/>
                  </a:lnTo>
                  <a:lnTo>
                    <a:pt x="720" y="387"/>
                  </a:lnTo>
                  <a:lnTo>
                    <a:pt x="719" y="387"/>
                  </a:lnTo>
                  <a:lnTo>
                    <a:pt x="719" y="386"/>
                  </a:lnTo>
                  <a:lnTo>
                    <a:pt x="715" y="386"/>
                  </a:lnTo>
                  <a:lnTo>
                    <a:pt x="715" y="387"/>
                  </a:lnTo>
                  <a:lnTo>
                    <a:pt x="713" y="387"/>
                  </a:lnTo>
                  <a:lnTo>
                    <a:pt x="713" y="391"/>
                  </a:lnTo>
                  <a:lnTo>
                    <a:pt x="710" y="391"/>
                  </a:lnTo>
                  <a:lnTo>
                    <a:pt x="713" y="391"/>
                  </a:lnTo>
                  <a:lnTo>
                    <a:pt x="710" y="391"/>
                  </a:lnTo>
                  <a:lnTo>
                    <a:pt x="710" y="393"/>
                  </a:lnTo>
                  <a:lnTo>
                    <a:pt x="713" y="393"/>
                  </a:lnTo>
                  <a:lnTo>
                    <a:pt x="710" y="393"/>
                  </a:lnTo>
                  <a:lnTo>
                    <a:pt x="710" y="396"/>
                  </a:lnTo>
                  <a:lnTo>
                    <a:pt x="708" y="396"/>
                  </a:lnTo>
                  <a:lnTo>
                    <a:pt x="710" y="396"/>
                  </a:lnTo>
                  <a:lnTo>
                    <a:pt x="708" y="396"/>
                  </a:lnTo>
                  <a:lnTo>
                    <a:pt x="705" y="396"/>
                  </a:lnTo>
                  <a:lnTo>
                    <a:pt x="705" y="393"/>
                  </a:lnTo>
                  <a:lnTo>
                    <a:pt x="705" y="391"/>
                  </a:lnTo>
                  <a:lnTo>
                    <a:pt x="703" y="391"/>
                  </a:lnTo>
                  <a:lnTo>
                    <a:pt x="699" y="391"/>
                  </a:lnTo>
                  <a:lnTo>
                    <a:pt x="698" y="391"/>
                  </a:lnTo>
                  <a:lnTo>
                    <a:pt x="698" y="393"/>
                  </a:lnTo>
                  <a:lnTo>
                    <a:pt x="694" y="393"/>
                  </a:lnTo>
                  <a:lnTo>
                    <a:pt x="698" y="393"/>
                  </a:lnTo>
                  <a:lnTo>
                    <a:pt x="698" y="396"/>
                  </a:lnTo>
                  <a:lnTo>
                    <a:pt x="698" y="398"/>
                  </a:lnTo>
                  <a:lnTo>
                    <a:pt x="699" y="398"/>
                  </a:lnTo>
                  <a:lnTo>
                    <a:pt x="699" y="401"/>
                  </a:lnTo>
                  <a:lnTo>
                    <a:pt x="699" y="403"/>
                  </a:lnTo>
                  <a:lnTo>
                    <a:pt x="699" y="407"/>
                  </a:lnTo>
                  <a:lnTo>
                    <a:pt x="699" y="408"/>
                  </a:lnTo>
                  <a:lnTo>
                    <a:pt x="698" y="408"/>
                  </a:lnTo>
                  <a:lnTo>
                    <a:pt x="699" y="408"/>
                  </a:lnTo>
                  <a:lnTo>
                    <a:pt x="699" y="412"/>
                  </a:lnTo>
                  <a:lnTo>
                    <a:pt x="699" y="414"/>
                  </a:lnTo>
                  <a:lnTo>
                    <a:pt x="703" y="414"/>
                  </a:lnTo>
                  <a:lnTo>
                    <a:pt x="703" y="417"/>
                  </a:lnTo>
                  <a:lnTo>
                    <a:pt x="703" y="419"/>
                  </a:lnTo>
                  <a:lnTo>
                    <a:pt x="705" y="419"/>
                  </a:lnTo>
                  <a:lnTo>
                    <a:pt x="705" y="422"/>
                  </a:lnTo>
                  <a:lnTo>
                    <a:pt x="705" y="424"/>
                  </a:lnTo>
                  <a:lnTo>
                    <a:pt x="703" y="424"/>
                  </a:lnTo>
                  <a:lnTo>
                    <a:pt x="699" y="424"/>
                  </a:lnTo>
                  <a:lnTo>
                    <a:pt x="699" y="428"/>
                  </a:lnTo>
                  <a:lnTo>
                    <a:pt x="698" y="428"/>
                  </a:lnTo>
                  <a:lnTo>
                    <a:pt x="698" y="429"/>
                  </a:lnTo>
                  <a:lnTo>
                    <a:pt x="698" y="433"/>
                  </a:lnTo>
                  <a:lnTo>
                    <a:pt x="694" y="433"/>
                  </a:lnTo>
                  <a:lnTo>
                    <a:pt x="694" y="435"/>
                  </a:lnTo>
                  <a:lnTo>
                    <a:pt x="692" y="435"/>
                  </a:lnTo>
                  <a:lnTo>
                    <a:pt x="692" y="438"/>
                  </a:lnTo>
                  <a:lnTo>
                    <a:pt x="689" y="438"/>
                  </a:lnTo>
                  <a:lnTo>
                    <a:pt x="689" y="440"/>
                  </a:lnTo>
                  <a:lnTo>
                    <a:pt x="692" y="440"/>
                  </a:lnTo>
                  <a:lnTo>
                    <a:pt x="689" y="440"/>
                  </a:lnTo>
                  <a:lnTo>
                    <a:pt x="689" y="443"/>
                  </a:lnTo>
                  <a:lnTo>
                    <a:pt x="689" y="445"/>
                  </a:lnTo>
                  <a:lnTo>
                    <a:pt x="685" y="445"/>
                  </a:lnTo>
                  <a:lnTo>
                    <a:pt x="689" y="445"/>
                  </a:lnTo>
                  <a:lnTo>
                    <a:pt x="685" y="445"/>
                  </a:lnTo>
                  <a:lnTo>
                    <a:pt x="685" y="449"/>
                  </a:lnTo>
                  <a:lnTo>
                    <a:pt x="689" y="449"/>
                  </a:lnTo>
                  <a:lnTo>
                    <a:pt x="689" y="450"/>
                  </a:lnTo>
                  <a:lnTo>
                    <a:pt x="685" y="450"/>
                  </a:lnTo>
                  <a:lnTo>
                    <a:pt x="685" y="454"/>
                  </a:lnTo>
                  <a:lnTo>
                    <a:pt x="689" y="454"/>
                  </a:lnTo>
                  <a:lnTo>
                    <a:pt x="692" y="454"/>
                  </a:lnTo>
                  <a:lnTo>
                    <a:pt x="694" y="454"/>
                  </a:lnTo>
                  <a:lnTo>
                    <a:pt x="694" y="456"/>
                  </a:lnTo>
                  <a:lnTo>
                    <a:pt x="698" y="456"/>
                  </a:lnTo>
                  <a:lnTo>
                    <a:pt x="698" y="459"/>
                  </a:lnTo>
                  <a:lnTo>
                    <a:pt x="699" y="459"/>
                  </a:lnTo>
                  <a:lnTo>
                    <a:pt x="698" y="459"/>
                  </a:lnTo>
                  <a:lnTo>
                    <a:pt x="698" y="461"/>
                  </a:lnTo>
                  <a:lnTo>
                    <a:pt x="698" y="464"/>
                  </a:lnTo>
                  <a:lnTo>
                    <a:pt x="694" y="464"/>
                  </a:lnTo>
                  <a:lnTo>
                    <a:pt x="694" y="466"/>
                  </a:lnTo>
                  <a:lnTo>
                    <a:pt x="692" y="466"/>
                  </a:lnTo>
                  <a:lnTo>
                    <a:pt x="689" y="466"/>
                  </a:lnTo>
                  <a:lnTo>
                    <a:pt x="689" y="470"/>
                  </a:lnTo>
                  <a:lnTo>
                    <a:pt x="685" y="471"/>
                  </a:lnTo>
                  <a:lnTo>
                    <a:pt x="685" y="470"/>
                  </a:lnTo>
                  <a:lnTo>
                    <a:pt x="684" y="470"/>
                  </a:lnTo>
                  <a:lnTo>
                    <a:pt x="680" y="470"/>
                  </a:lnTo>
                  <a:lnTo>
                    <a:pt x="678" y="470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75" y="475"/>
                  </a:lnTo>
                  <a:lnTo>
                    <a:pt x="675" y="471"/>
                  </a:lnTo>
                  <a:lnTo>
                    <a:pt x="673" y="471"/>
                  </a:lnTo>
                  <a:lnTo>
                    <a:pt x="673" y="475"/>
                  </a:lnTo>
                  <a:lnTo>
                    <a:pt x="675" y="475"/>
                  </a:lnTo>
                  <a:lnTo>
                    <a:pt x="673" y="475"/>
                  </a:lnTo>
                  <a:lnTo>
                    <a:pt x="673" y="477"/>
                  </a:lnTo>
                  <a:lnTo>
                    <a:pt x="670" y="477"/>
                  </a:lnTo>
                  <a:lnTo>
                    <a:pt x="670" y="480"/>
                  </a:lnTo>
                  <a:lnTo>
                    <a:pt x="668" y="480"/>
                  </a:lnTo>
                  <a:lnTo>
                    <a:pt x="668" y="482"/>
                  </a:lnTo>
                  <a:lnTo>
                    <a:pt x="668" y="480"/>
                  </a:lnTo>
                  <a:lnTo>
                    <a:pt x="664" y="480"/>
                  </a:lnTo>
                  <a:lnTo>
                    <a:pt x="663" y="480"/>
                  </a:lnTo>
                  <a:lnTo>
                    <a:pt x="663" y="482"/>
                  </a:lnTo>
                  <a:lnTo>
                    <a:pt x="663" y="480"/>
                  </a:lnTo>
                  <a:lnTo>
                    <a:pt x="659" y="480"/>
                  </a:lnTo>
                  <a:lnTo>
                    <a:pt x="663" y="480"/>
                  </a:lnTo>
                  <a:lnTo>
                    <a:pt x="663" y="477"/>
                  </a:lnTo>
                  <a:lnTo>
                    <a:pt x="659" y="477"/>
                  </a:lnTo>
                  <a:lnTo>
                    <a:pt x="659" y="480"/>
                  </a:lnTo>
                  <a:lnTo>
                    <a:pt x="657" y="480"/>
                  </a:lnTo>
                  <a:lnTo>
                    <a:pt x="654" y="480"/>
                  </a:lnTo>
                  <a:lnTo>
                    <a:pt x="652" y="480"/>
                  </a:lnTo>
                  <a:lnTo>
                    <a:pt x="652" y="482"/>
                  </a:lnTo>
                  <a:lnTo>
                    <a:pt x="652" y="480"/>
                  </a:lnTo>
                  <a:lnTo>
                    <a:pt x="648" y="480"/>
                  </a:lnTo>
                  <a:lnTo>
                    <a:pt x="648" y="482"/>
                  </a:lnTo>
                  <a:lnTo>
                    <a:pt x="648" y="485"/>
                  </a:lnTo>
                  <a:lnTo>
                    <a:pt x="647" y="485"/>
                  </a:lnTo>
                  <a:lnTo>
                    <a:pt x="643" y="485"/>
                  </a:lnTo>
                  <a:lnTo>
                    <a:pt x="643" y="487"/>
                  </a:lnTo>
                  <a:lnTo>
                    <a:pt x="641" y="487"/>
                  </a:lnTo>
                  <a:lnTo>
                    <a:pt x="638" y="487"/>
                  </a:lnTo>
                  <a:lnTo>
                    <a:pt x="636" y="487"/>
                  </a:lnTo>
                  <a:lnTo>
                    <a:pt x="636" y="491"/>
                  </a:lnTo>
                  <a:lnTo>
                    <a:pt x="633" y="491"/>
                  </a:lnTo>
                  <a:lnTo>
                    <a:pt x="633" y="492"/>
                  </a:lnTo>
                  <a:lnTo>
                    <a:pt x="631" y="492"/>
                  </a:lnTo>
                  <a:lnTo>
                    <a:pt x="631" y="496"/>
                  </a:lnTo>
                  <a:lnTo>
                    <a:pt x="627" y="496"/>
                  </a:lnTo>
                  <a:lnTo>
                    <a:pt x="626" y="496"/>
                  </a:lnTo>
                  <a:lnTo>
                    <a:pt x="626" y="492"/>
                  </a:lnTo>
                  <a:lnTo>
                    <a:pt x="622" y="492"/>
                  </a:lnTo>
                  <a:lnTo>
                    <a:pt x="622" y="496"/>
                  </a:lnTo>
                  <a:lnTo>
                    <a:pt x="622" y="498"/>
                  </a:lnTo>
                  <a:lnTo>
                    <a:pt x="620" y="498"/>
                  </a:lnTo>
                  <a:lnTo>
                    <a:pt x="617" y="498"/>
                  </a:lnTo>
                  <a:lnTo>
                    <a:pt x="617" y="501"/>
                  </a:lnTo>
                  <a:lnTo>
                    <a:pt x="615" y="501"/>
                  </a:lnTo>
                  <a:lnTo>
                    <a:pt x="615" y="505"/>
                  </a:lnTo>
                  <a:lnTo>
                    <a:pt x="612" y="505"/>
                  </a:lnTo>
                  <a:lnTo>
                    <a:pt x="610" y="505"/>
                  </a:lnTo>
                  <a:lnTo>
                    <a:pt x="610" y="506"/>
                  </a:lnTo>
                  <a:lnTo>
                    <a:pt x="606" y="506"/>
                  </a:lnTo>
                  <a:lnTo>
                    <a:pt x="605" y="506"/>
                  </a:lnTo>
                  <a:lnTo>
                    <a:pt x="605" y="510"/>
                  </a:lnTo>
                  <a:lnTo>
                    <a:pt x="605" y="506"/>
                  </a:lnTo>
                  <a:lnTo>
                    <a:pt x="601" y="506"/>
                  </a:lnTo>
                  <a:lnTo>
                    <a:pt x="601" y="510"/>
                  </a:lnTo>
                  <a:lnTo>
                    <a:pt x="601" y="512"/>
                  </a:lnTo>
                  <a:lnTo>
                    <a:pt x="599" y="512"/>
                  </a:lnTo>
                  <a:lnTo>
                    <a:pt x="596" y="512"/>
                  </a:lnTo>
                  <a:lnTo>
                    <a:pt x="596" y="515"/>
                  </a:lnTo>
                  <a:lnTo>
                    <a:pt x="594" y="515"/>
                  </a:lnTo>
                  <a:lnTo>
                    <a:pt x="591" y="515"/>
                  </a:lnTo>
                  <a:lnTo>
                    <a:pt x="589" y="515"/>
                  </a:lnTo>
                  <a:lnTo>
                    <a:pt x="589" y="517"/>
                  </a:lnTo>
                  <a:lnTo>
                    <a:pt x="591" y="517"/>
                  </a:lnTo>
                  <a:lnTo>
                    <a:pt x="591" y="521"/>
                  </a:lnTo>
                  <a:lnTo>
                    <a:pt x="589" y="521"/>
                  </a:lnTo>
                  <a:lnTo>
                    <a:pt x="585" y="521"/>
                  </a:lnTo>
                  <a:lnTo>
                    <a:pt x="584" y="521"/>
                  </a:lnTo>
                  <a:lnTo>
                    <a:pt x="584" y="522"/>
                  </a:lnTo>
                  <a:lnTo>
                    <a:pt x="584" y="521"/>
                  </a:lnTo>
                  <a:lnTo>
                    <a:pt x="580" y="521"/>
                  </a:lnTo>
                  <a:lnTo>
                    <a:pt x="578" y="521"/>
                  </a:lnTo>
                  <a:lnTo>
                    <a:pt x="575" y="521"/>
                  </a:lnTo>
                  <a:lnTo>
                    <a:pt x="575" y="517"/>
                  </a:lnTo>
                  <a:lnTo>
                    <a:pt x="573" y="517"/>
                  </a:lnTo>
                  <a:lnTo>
                    <a:pt x="570" y="517"/>
                  </a:lnTo>
                  <a:lnTo>
                    <a:pt x="570" y="521"/>
                  </a:lnTo>
                  <a:lnTo>
                    <a:pt x="568" y="521"/>
                  </a:lnTo>
                  <a:lnTo>
                    <a:pt x="564" y="521"/>
                  </a:lnTo>
                  <a:lnTo>
                    <a:pt x="563" y="521"/>
                  </a:lnTo>
                  <a:lnTo>
                    <a:pt x="563" y="517"/>
                  </a:lnTo>
                  <a:lnTo>
                    <a:pt x="559" y="517"/>
                  </a:lnTo>
                  <a:lnTo>
                    <a:pt x="557" y="515"/>
                  </a:lnTo>
                  <a:lnTo>
                    <a:pt x="557" y="517"/>
                  </a:lnTo>
                  <a:lnTo>
                    <a:pt x="554" y="517"/>
                  </a:lnTo>
                  <a:lnTo>
                    <a:pt x="554" y="515"/>
                  </a:lnTo>
                  <a:lnTo>
                    <a:pt x="552" y="515"/>
                  </a:lnTo>
                  <a:lnTo>
                    <a:pt x="549" y="515"/>
                  </a:lnTo>
                  <a:lnTo>
                    <a:pt x="552" y="515"/>
                  </a:lnTo>
                  <a:lnTo>
                    <a:pt x="552" y="512"/>
                  </a:lnTo>
                  <a:lnTo>
                    <a:pt x="549" y="512"/>
                  </a:lnTo>
                  <a:lnTo>
                    <a:pt x="547" y="512"/>
                  </a:lnTo>
                  <a:lnTo>
                    <a:pt x="547" y="515"/>
                  </a:lnTo>
                  <a:lnTo>
                    <a:pt x="547" y="512"/>
                  </a:lnTo>
                  <a:lnTo>
                    <a:pt x="543" y="512"/>
                  </a:lnTo>
                  <a:lnTo>
                    <a:pt x="543" y="510"/>
                  </a:lnTo>
                  <a:lnTo>
                    <a:pt x="542" y="510"/>
                  </a:lnTo>
                  <a:lnTo>
                    <a:pt x="542" y="512"/>
                  </a:lnTo>
                  <a:lnTo>
                    <a:pt x="542" y="510"/>
                  </a:lnTo>
                  <a:lnTo>
                    <a:pt x="538" y="512"/>
                  </a:lnTo>
                  <a:lnTo>
                    <a:pt x="538" y="510"/>
                  </a:lnTo>
                  <a:lnTo>
                    <a:pt x="538" y="506"/>
                  </a:lnTo>
                  <a:lnTo>
                    <a:pt x="538" y="505"/>
                  </a:lnTo>
                  <a:lnTo>
                    <a:pt x="536" y="505"/>
                  </a:lnTo>
                  <a:lnTo>
                    <a:pt x="533" y="501"/>
                  </a:lnTo>
                  <a:lnTo>
                    <a:pt x="531" y="501"/>
                  </a:lnTo>
                  <a:lnTo>
                    <a:pt x="531" y="505"/>
                  </a:lnTo>
                  <a:lnTo>
                    <a:pt x="528" y="505"/>
                  </a:lnTo>
                  <a:lnTo>
                    <a:pt x="526" y="505"/>
                  </a:lnTo>
                  <a:lnTo>
                    <a:pt x="526" y="506"/>
                  </a:lnTo>
                  <a:lnTo>
                    <a:pt x="522" y="506"/>
                  </a:lnTo>
                  <a:lnTo>
                    <a:pt x="522" y="510"/>
                  </a:lnTo>
                  <a:lnTo>
                    <a:pt x="522" y="506"/>
                  </a:lnTo>
                  <a:lnTo>
                    <a:pt x="522" y="510"/>
                  </a:lnTo>
                  <a:lnTo>
                    <a:pt x="521" y="510"/>
                  </a:lnTo>
                  <a:lnTo>
                    <a:pt x="517" y="510"/>
                  </a:lnTo>
                  <a:lnTo>
                    <a:pt x="515" y="510"/>
                  </a:lnTo>
                  <a:lnTo>
                    <a:pt x="512" y="510"/>
                  </a:lnTo>
                  <a:lnTo>
                    <a:pt x="510" y="510"/>
                  </a:lnTo>
                  <a:lnTo>
                    <a:pt x="510" y="512"/>
                  </a:lnTo>
                  <a:lnTo>
                    <a:pt x="507" y="512"/>
                  </a:lnTo>
                  <a:lnTo>
                    <a:pt x="507" y="515"/>
                  </a:lnTo>
                  <a:lnTo>
                    <a:pt x="507" y="517"/>
                  </a:lnTo>
                  <a:lnTo>
                    <a:pt x="503" y="517"/>
                  </a:lnTo>
                  <a:lnTo>
                    <a:pt x="501" y="517"/>
                  </a:lnTo>
                  <a:lnTo>
                    <a:pt x="501" y="521"/>
                  </a:lnTo>
                  <a:lnTo>
                    <a:pt x="498" y="521"/>
                  </a:lnTo>
                  <a:lnTo>
                    <a:pt x="498" y="522"/>
                  </a:lnTo>
                  <a:lnTo>
                    <a:pt x="501" y="522"/>
                  </a:lnTo>
                  <a:lnTo>
                    <a:pt x="501" y="526"/>
                  </a:lnTo>
                  <a:lnTo>
                    <a:pt x="501" y="528"/>
                  </a:lnTo>
                  <a:lnTo>
                    <a:pt x="501" y="526"/>
                  </a:lnTo>
                  <a:lnTo>
                    <a:pt x="501" y="528"/>
                  </a:lnTo>
                  <a:lnTo>
                    <a:pt x="498" y="528"/>
                  </a:lnTo>
                  <a:lnTo>
                    <a:pt x="498" y="531"/>
                  </a:lnTo>
                  <a:lnTo>
                    <a:pt x="498" y="533"/>
                  </a:lnTo>
                  <a:lnTo>
                    <a:pt x="498" y="536"/>
                  </a:lnTo>
                  <a:lnTo>
                    <a:pt x="498" y="538"/>
                  </a:lnTo>
                  <a:lnTo>
                    <a:pt x="498" y="542"/>
                  </a:lnTo>
                  <a:lnTo>
                    <a:pt x="498" y="543"/>
                  </a:lnTo>
                  <a:lnTo>
                    <a:pt x="498" y="547"/>
                  </a:lnTo>
                  <a:lnTo>
                    <a:pt x="496" y="547"/>
                  </a:lnTo>
                  <a:lnTo>
                    <a:pt x="496" y="549"/>
                  </a:lnTo>
                  <a:lnTo>
                    <a:pt x="496" y="552"/>
                  </a:lnTo>
                  <a:lnTo>
                    <a:pt x="496" y="554"/>
                  </a:lnTo>
                  <a:lnTo>
                    <a:pt x="493" y="554"/>
                  </a:lnTo>
                  <a:lnTo>
                    <a:pt x="493" y="557"/>
                  </a:lnTo>
                  <a:lnTo>
                    <a:pt x="493" y="559"/>
                  </a:lnTo>
                  <a:lnTo>
                    <a:pt x="493" y="563"/>
                  </a:lnTo>
                  <a:lnTo>
                    <a:pt x="493" y="564"/>
                  </a:lnTo>
                  <a:lnTo>
                    <a:pt x="491" y="564"/>
                  </a:lnTo>
                  <a:lnTo>
                    <a:pt x="491" y="568"/>
                  </a:lnTo>
                  <a:lnTo>
                    <a:pt x="491" y="570"/>
                  </a:lnTo>
                  <a:lnTo>
                    <a:pt x="491" y="573"/>
                  </a:lnTo>
                  <a:lnTo>
                    <a:pt x="487" y="573"/>
                  </a:lnTo>
                  <a:lnTo>
                    <a:pt x="487" y="575"/>
                  </a:lnTo>
                  <a:lnTo>
                    <a:pt x="487" y="578"/>
                  </a:lnTo>
                  <a:lnTo>
                    <a:pt x="491" y="580"/>
                  </a:lnTo>
                  <a:lnTo>
                    <a:pt x="491" y="584"/>
                  </a:lnTo>
                  <a:lnTo>
                    <a:pt x="487" y="584"/>
                  </a:lnTo>
                  <a:lnTo>
                    <a:pt x="486" y="584"/>
                  </a:lnTo>
                  <a:lnTo>
                    <a:pt x="486" y="585"/>
                  </a:lnTo>
                  <a:lnTo>
                    <a:pt x="486" y="589"/>
                  </a:lnTo>
                  <a:lnTo>
                    <a:pt x="482" y="589"/>
                  </a:lnTo>
                  <a:lnTo>
                    <a:pt x="482" y="591"/>
                  </a:lnTo>
                  <a:lnTo>
                    <a:pt x="480" y="591"/>
                  </a:lnTo>
                  <a:lnTo>
                    <a:pt x="480" y="594"/>
                  </a:lnTo>
                  <a:lnTo>
                    <a:pt x="477" y="594"/>
                  </a:lnTo>
                  <a:lnTo>
                    <a:pt x="475" y="594"/>
                  </a:lnTo>
                  <a:lnTo>
                    <a:pt x="475" y="596"/>
                  </a:lnTo>
                  <a:lnTo>
                    <a:pt x="472" y="596"/>
                  </a:lnTo>
                  <a:lnTo>
                    <a:pt x="472" y="599"/>
                  </a:lnTo>
                  <a:lnTo>
                    <a:pt x="470" y="599"/>
                  </a:lnTo>
                  <a:lnTo>
                    <a:pt x="466" y="599"/>
                  </a:lnTo>
                  <a:lnTo>
                    <a:pt x="466" y="601"/>
                  </a:lnTo>
                  <a:lnTo>
                    <a:pt x="466" y="605"/>
                  </a:lnTo>
                  <a:lnTo>
                    <a:pt x="465" y="605"/>
                  </a:lnTo>
                  <a:lnTo>
                    <a:pt x="465" y="606"/>
                  </a:lnTo>
                  <a:lnTo>
                    <a:pt x="465" y="610"/>
                  </a:lnTo>
                  <a:lnTo>
                    <a:pt x="465" y="612"/>
                  </a:lnTo>
                  <a:lnTo>
                    <a:pt x="465" y="615"/>
                  </a:lnTo>
                  <a:lnTo>
                    <a:pt x="465" y="617"/>
                  </a:lnTo>
                  <a:lnTo>
                    <a:pt x="465" y="620"/>
                  </a:lnTo>
                  <a:lnTo>
                    <a:pt x="465" y="622"/>
                  </a:lnTo>
                  <a:lnTo>
                    <a:pt x="461" y="622"/>
                  </a:lnTo>
                  <a:lnTo>
                    <a:pt x="461" y="626"/>
                  </a:lnTo>
                  <a:lnTo>
                    <a:pt x="465" y="626"/>
                  </a:lnTo>
                  <a:lnTo>
                    <a:pt x="465" y="627"/>
                  </a:lnTo>
                  <a:lnTo>
                    <a:pt x="466" y="627"/>
                  </a:lnTo>
                  <a:lnTo>
                    <a:pt x="466" y="631"/>
                  </a:lnTo>
                  <a:lnTo>
                    <a:pt x="466" y="633"/>
                  </a:lnTo>
                  <a:lnTo>
                    <a:pt x="465" y="633"/>
                  </a:lnTo>
                  <a:lnTo>
                    <a:pt x="466" y="633"/>
                  </a:lnTo>
                  <a:lnTo>
                    <a:pt x="466" y="636"/>
                  </a:lnTo>
                  <a:lnTo>
                    <a:pt x="465" y="636"/>
                  </a:lnTo>
                  <a:lnTo>
                    <a:pt x="465" y="638"/>
                  </a:lnTo>
                  <a:lnTo>
                    <a:pt x="466" y="638"/>
                  </a:lnTo>
                  <a:lnTo>
                    <a:pt x="466" y="636"/>
                  </a:lnTo>
                  <a:lnTo>
                    <a:pt x="466" y="638"/>
                  </a:lnTo>
                  <a:lnTo>
                    <a:pt x="470" y="638"/>
                  </a:lnTo>
                  <a:lnTo>
                    <a:pt x="470" y="641"/>
                  </a:lnTo>
                  <a:lnTo>
                    <a:pt x="466" y="641"/>
                  </a:lnTo>
                  <a:lnTo>
                    <a:pt x="466" y="643"/>
                  </a:lnTo>
                  <a:lnTo>
                    <a:pt x="470" y="643"/>
                  </a:lnTo>
                  <a:lnTo>
                    <a:pt x="470" y="647"/>
                  </a:lnTo>
                  <a:lnTo>
                    <a:pt x="470" y="648"/>
                  </a:lnTo>
                  <a:lnTo>
                    <a:pt x="470" y="652"/>
                  </a:lnTo>
                  <a:lnTo>
                    <a:pt x="470" y="654"/>
                  </a:lnTo>
                  <a:lnTo>
                    <a:pt x="470" y="657"/>
                  </a:lnTo>
                  <a:lnTo>
                    <a:pt x="470" y="659"/>
                  </a:lnTo>
                  <a:lnTo>
                    <a:pt x="466" y="662"/>
                  </a:lnTo>
                  <a:lnTo>
                    <a:pt x="470" y="662"/>
                  </a:lnTo>
                  <a:lnTo>
                    <a:pt x="470" y="664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6" y="669"/>
                  </a:lnTo>
                  <a:lnTo>
                    <a:pt x="466" y="673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2" y="675"/>
                  </a:lnTo>
                  <a:lnTo>
                    <a:pt x="472" y="678"/>
                  </a:lnTo>
                  <a:lnTo>
                    <a:pt x="470" y="678"/>
                  </a:lnTo>
                  <a:lnTo>
                    <a:pt x="470" y="680"/>
                  </a:lnTo>
                  <a:lnTo>
                    <a:pt x="472" y="680"/>
                  </a:lnTo>
                  <a:lnTo>
                    <a:pt x="472" y="683"/>
                  </a:lnTo>
                  <a:lnTo>
                    <a:pt x="475" y="683"/>
                  </a:lnTo>
                  <a:lnTo>
                    <a:pt x="475" y="687"/>
                  </a:lnTo>
                  <a:lnTo>
                    <a:pt x="475" y="689"/>
                  </a:lnTo>
                  <a:lnTo>
                    <a:pt x="477" y="689"/>
                  </a:lnTo>
                  <a:lnTo>
                    <a:pt x="477" y="692"/>
                  </a:lnTo>
                  <a:lnTo>
                    <a:pt x="477" y="694"/>
                  </a:lnTo>
                  <a:lnTo>
                    <a:pt x="477" y="697"/>
                  </a:lnTo>
                  <a:lnTo>
                    <a:pt x="477" y="699"/>
                  </a:lnTo>
                  <a:lnTo>
                    <a:pt x="475" y="699"/>
                  </a:lnTo>
                  <a:lnTo>
                    <a:pt x="475" y="703"/>
                  </a:lnTo>
                  <a:lnTo>
                    <a:pt x="472" y="703"/>
                  </a:lnTo>
                  <a:lnTo>
                    <a:pt x="470" y="703"/>
                  </a:lnTo>
                  <a:lnTo>
                    <a:pt x="470" y="704"/>
                  </a:lnTo>
                  <a:lnTo>
                    <a:pt x="466" y="704"/>
                  </a:lnTo>
                  <a:lnTo>
                    <a:pt x="466" y="708"/>
                  </a:lnTo>
                  <a:lnTo>
                    <a:pt x="470" y="708"/>
                  </a:lnTo>
                  <a:lnTo>
                    <a:pt x="470" y="710"/>
                  </a:lnTo>
                  <a:lnTo>
                    <a:pt x="466" y="710"/>
                  </a:lnTo>
                  <a:lnTo>
                    <a:pt x="465" y="710"/>
                  </a:lnTo>
                  <a:lnTo>
                    <a:pt x="465" y="713"/>
                  </a:lnTo>
                  <a:lnTo>
                    <a:pt x="465" y="715"/>
                  </a:lnTo>
                  <a:lnTo>
                    <a:pt x="461" y="715"/>
                  </a:lnTo>
                  <a:lnTo>
                    <a:pt x="461" y="718"/>
                  </a:lnTo>
                  <a:lnTo>
                    <a:pt x="459" y="718"/>
                  </a:lnTo>
                  <a:lnTo>
                    <a:pt x="459" y="720"/>
                  </a:lnTo>
                  <a:lnTo>
                    <a:pt x="459" y="724"/>
                  </a:lnTo>
                  <a:lnTo>
                    <a:pt x="456" y="724"/>
                  </a:lnTo>
                  <a:lnTo>
                    <a:pt x="456" y="725"/>
                  </a:lnTo>
                  <a:lnTo>
                    <a:pt x="454" y="725"/>
                  </a:lnTo>
                  <a:lnTo>
                    <a:pt x="451" y="725"/>
                  </a:lnTo>
                  <a:lnTo>
                    <a:pt x="451" y="729"/>
                  </a:lnTo>
                  <a:lnTo>
                    <a:pt x="451" y="725"/>
                  </a:lnTo>
                  <a:lnTo>
                    <a:pt x="449" y="725"/>
                  </a:lnTo>
                  <a:lnTo>
                    <a:pt x="449" y="724"/>
                  </a:lnTo>
                  <a:lnTo>
                    <a:pt x="445" y="724"/>
                  </a:lnTo>
                  <a:lnTo>
                    <a:pt x="444" y="724"/>
                  </a:lnTo>
                  <a:lnTo>
                    <a:pt x="440" y="724"/>
                  </a:lnTo>
                  <a:lnTo>
                    <a:pt x="438" y="724"/>
                  </a:lnTo>
                  <a:lnTo>
                    <a:pt x="435" y="724"/>
                  </a:lnTo>
                  <a:lnTo>
                    <a:pt x="435" y="725"/>
                  </a:lnTo>
                  <a:lnTo>
                    <a:pt x="433" y="725"/>
                  </a:lnTo>
                  <a:lnTo>
                    <a:pt x="433" y="729"/>
                  </a:lnTo>
                  <a:lnTo>
                    <a:pt x="430" y="729"/>
                  </a:lnTo>
                  <a:lnTo>
                    <a:pt x="430" y="725"/>
                  </a:lnTo>
                  <a:lnTo>
                    <a:pt x="430" y="729"/>
                  </a:lnTo>
                  <a:lnTo>
                    <a:pt x="430" y="725"/>
                  </a:lnTo>
                  <a:lnTo>
                    <a:pt x="428" y="725"/>
                  </a:lnTo>
                  <a:lnTo>
                    <a:pt x="424" y="725"/>
                  </a:lnTo>
                  <a:lnTo>
                    <a:pt x="424" y="729"/>
                  </a:lnTo>
                  <a:lnTo>
                    <a:pt x="422" y="729"/>
                  </a:lnTo>
                  <a:lnTo>
                    <a:pt x="422" y="731"/>
                  </a:lnTo>
                  <a:lnTo>
                    <a:pt x="419" y="731"/>
                  </a:lnTo>
                  <a:lnTo>
                    <a:pt x="417" y="731"/>
                  </a:lnTo>
                  <a:lnTo>
                    <a:pt x="417" y="734"/>
                  </a:lnTo>
                  <a:lnTo>
                    <a:pt x="417" y="731"/>
                  </a:lnTo>
                  <a:lnTo>
                    <a:pt x="414" y="731"/>
                  </a:lnTo>
                  <a:lnTo>
                    <a:pt x="414" y="729"/>
                  </a:lnTo>
                  <a:lnTo>
                    <a:pt x="412" y="729"/>
                  </a:lnTo>
                  <a:lnTo>
                    <a:pt x="408" y="729"/>
                  </a:lnTo>
                  <a:lnTo>
                    <a:pt x="408" y="725"/>
                  </a:lnTo>
                  <a:lnTo>
                    <a:pt x="407" y="725"/>
                  </a:lnTo>
                  <a:lnTo>
                    <a:pt x="407" y="729"/>
                  </a:lnTo>
                  <a:lnTo>
                    <a:pt x="403" y="729"/>
                  </a:lnTo>
                  <a:lnTo>
                    <a:pt x="403" y="725"/>
                  </a:lnTo>
                  <a:lnTo>
                    <a:pt x="401" y="725"/>
                  </a:lnTo>
                  <a:lnTo>
                    <a:pt x="401" y="729"/>
                  </a:lnTo>
                  <a:lnTo>
                    <a:pt x="398" y="729"/>
                  </a:lnTo>
                  <a:lnTo>
                    <a:pt x="398" y="731"/>
                  </a:lnTo>
                  <a:lnTo>
                    <a:pt x="396" y="731"/>
                  </a:lnTo>
                  <a:lnTo>
                    <a:pt x="398" y="731"/>
                  </a:lnTo>
                  <a:lnTo>
                    <a:pt x="396" y="731"/>
                  </a:lnTo>
                  <a:lnTo>
                    <a:pt x="396" y="734"/>
                  </a:lnTo>
                  <a:lnTo>
                    <a:pt x="396" y="736"/>
                  </a:lnTo>
                  <a:lnTo>
                    <a:pt x="396" y="739"/>
                  </a:lnTo>
                  <a:lnTo>
                    <a:pt x="393" y="739"/>
                  </a:lnTo>
                  <a:lnTo>
                    <a:pt x="393" y="741"/>
                  </a:lnTo>
                  <a:lnTo>
                    <a:pt x="391" y="741"/>
                  </a:lnTo>
                  <a:lnTo>
                    <a:pt x="387" y="741"/>
                  </a:lnTo>
                  <a:lnTo>
                    <a:pt x="386" y="741"/>
                  </a:lnTo>
                  <a:lnTo>
                    <a:pt x="386" y="745"/>
                  </a:lnTo>
                  <a:lnTo>
                    <a:pt x="382" y="745"/>
                  </a:lnTo>
                  <a:lnTo>
                    <a:pt x="382" y="746"/>
                  </a:lnTo>
                  <a:lnTo>
                    <a:pt x="380" y="746"/>
                  </a:lnTo>
                  <a:lnTo>
                    <a:pt x="380" y="750"/>
                  </a:lnTo>
                  <a:lnTo>
                    <a:pt x="380" y="752"/>
                  </a:lnTo>
                  <a:lnTo>
                    <a:pt x="377" y="752"/>
                  </a:lnTo>
                  <a:lnTo>
                    <a:pt x="377" y="755"/>
                  </a:lnTo>
                  <a:lnTo>
                    <a:pt x="375" y="755"/>
                  </a:lnTo>
                  <a:lnTo>
                    <a:pt x="375" y="757"/>
                  </a:lnTo>
                  <a:lnTo>
                    <a:pt x="372" y="757"/>
                  </a:lnTo>
                  <a:lnTo>
                    <a:pt x="372" y="760"/>
                  </a:lnTo>
                  <a:lnTo>
                    <a:pt x="372" y="762"/>
                  </a:lnTo>
                  <a:lnTo>
                    <a:pt x="372" y="766"/>
                  </a:lnTo>
                  <a:lnTo>
                    <a:pt x="372" y="768"/>
                  </a:lnTo>
                  <a:lnTo>
                    <a:pt x="370" y="768"/>
                  </a:lnTo>
                  <a:lnTo>
                    <a:pt x="372" y="768"/>
                  </a:lnTo>
                  <a:lnTo>
                    <a:pt x="370" y="768"/>
                  </a:lnTo>
                  <a:lnTo>
                    <a:pt x="370" y="771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5" y="773"/>
                  </a:lnTo>
                  <a:lnTo>
                    <a:pt x="361" y="773"/>
                  </a:lnTo>
                  <a:lnTo>
                    <a:pt x="361" y="776"/>
                  </a:lnTo>
                  <a:lnTo>
                    <a:pt x="359" y="776"/>
                  </a:lnTo>
                  <a:lnTo>
                    <a:pt x="356" y="776"/>
                  </a:lnTo>
                  <a:lnTo>
                    <a:pt x="356" y="778"/>
                  </a:lnTo>
                  <a:lnTo>
                    <a:pt x="354" y="778"/>
                  </a:lnTo>
                  <a:lnTo>
                    <a:pt x="351" y="778"/>
                  </a:lnTo>
                  <a:lnTo>
                    <a:pt x="349" y="778"/>
                  </a:lnTo>
                  <a:lnTo>
                    <a:pt x="345" y="778"/>
                  </a:lnTo>
                  <a:lnTo>
                    <a:pt x="345" y="782"/>
                  </a:lnTo>
                  <a:lnTo>
                    <a:pt x="344" y="782"/>
                  </a:lnTo>
                  <a:lnTo>
                    <a:pt x="344" y="783"/>
                  </a:lnTo>
                  <a:lnTo>
                    <a:pt x="340" y="783"/>
                  </a:lnTo>
                  <a:lnTo>
                    <a:pt x="344" y="783"/>
                  </a:lnTo>
                  <a:lnTo>
                    <a:pt x="340" y="783"/>
                  </a:lnTo>
                  <a:lnTo>
                    <a:pt x="340" y="787"/>
                  </a:lnTo>
                  <a:lnTo>
                    <a:pt x="338" y="787"/>
                  </a:lnTo>
                  <a:lnTo>
                    <a:pt x="338" y="789"/>
                  </a:lnTo>
                  <a:lnTo>
                    <a:pt x="335" y="789"/>
                  </a:lnTo>
                  <a:lnTo>
                    <a:pt x="335" y="792"/>
                  </a:lnTo>
                  <a:lnTo>
                    <a:pt x="335" y="794"/>
                  </a:lnTo>
                  <a:lnTo>
                    <a:pt x="333" y="794"/>
                  </a:lnTo>
                  <a:lnTo>
                    <a:pt x="333" y="797"/>
                  </a:lnTo>
                  <a:lnTo>
                    <a:pt x="330" y="797"/>
                  </a:lnTo>
                  <a:lnTo>
                    <a:pt x="328" y="797"/>
                  </a:lnTo>
                  <a:lnTo>
                    <a:pt x="328" y="799"/>
                  </a:lnTo>
                  <a:lnTo>
                    <a:pt x="324" y="799"/>
                  </a:lnTo>
                  <a:lnTo>
                    <a:pt x="324" y="803"/>
                  </a:lnTo>
                  <a:lnTo>
                    <a:pt x="324" y="804"/>
                  </a:lnTo>
                  <a:lnTo>
                    <a:pt x="321" y="804"/>
                  </a:lnTo>
                  <a:lnTo>
                    <a:pt x="321" y="808"/>
                  </a:lnTo>
                  <a:lnTo>
                    <a:pt x="321" y="810"/>
                  </a:lnTo>
                  <a:lnTo>
                    <a:pt x="319" y="810"/>
                  </a:lnTo>
                  <a:lnTo>
                    <a:pt x="319" y="813"/>
                  </a:lnTo>
                  <a:lnTo>
                    <a:pt x="319" y="815"/>
                  </a:lnTo>
                  <a:lnTo>
                    <a:pt x="321" y="815"/>
                  </a:lnTo>
                  <a:lnTo>
                    <a:pt x="321" y="818"/>
                  </a:lnTo>
                  <a:lnTo>
                    <a:pt x="319" y="818"/>
                  </a:lnTo>
                  <a:lnTo>
                    <a:pt x="319" y="820"/>
                  </a:lnTo>
                  <a:lnTo>
                    <a:pt x="316" y="820"/>
                  </a:lnTo>
                  <a:lnTo>
                    <a:pt x="316" y="824"/>
                  </a:lnTo>
                  <a:lnTo>
                    <a:pt x="314" y="825"/>
                  </a:lnTo>
                  <a:lnTo>
                    <a:pt x="310" y="825"/>
                  </a:lnTo>
                  <a:lnTo>
                    <a:pt x="310" y="829"/>
                  </a:lnTo>
                  <a:lnTo>
                    <a:pt x="310" y="831"/>
                  </a:lnTo>
                  <a:lnTo>
                    <a:pt x="309" y="834"/>
                  </a:lnTo>
                  <a:lnTo>
                    <a:pt x="309" y="836"/>
                  </a:lnTo>
                  <a:lnTo>
                    <a:pt x="305" y="836"/>
                  </a:lnTo>
                  <a:lnTo>
                    <a:pt x="303" y="836"/>
                  </a:lnTo>
                  <a:lnTo>
                    <a:pt x="300" y="836"/>
                  </a:lnTo>
                  <a:lnTo>
                    <a:pt x="298" y="836"/>
                  </a:lnTo>
                  <a:lnTo>
                    <a:pt x="298" y="839"/>
                  </a:lnTo>
                  <a:lnTo>
                    <a:pt x="295" y="839"/>
                  </a:lnTo>
                  <a:lnTo>
                    <a:pt x="295" y="836"/>
                  </a:lnTo>
                  <a:lnTo>
                    <a:pt x="293" y="836"/>
                  </a:lnTo>
                  <a:lnTo>
                    <a:pt x="293" y="839"/>
                  </a:lnTo>
                  <a:lnTo>
                    <a:pt x="289" y="839"/>
                  </a:lnTo>
                  <a:lnTo>
                    <a:pt x="289" y="836"/>
                  </a:lnTo>
                  <a:lnTo>
                    <a:pt x="289" y="839"/>
                  </a:lnTo>
                  <a:lnTo>
                    <a:pt x="282" y="839"/>
                  </a:lnTo>
                  <a:lnTo>
                    <a:pt x="267" y="839"/>
                  </a:lnTo>
                  <a:lnTo>
                    <a:pt x="258" y="839"/>
                  </a:lnTo>
                  <a:lnTo>
                    <a:pt x="256" y="839"/>
                  </a:lnTo>
                  <a:lnTo>
                    <a:pt x="251" y="839"/>
                  </a:lnTo>
                  <a:lnTo>
                    <a:pt x="242" y="839"/>
                  </a:lnTo>
                  <a:lnTo>
                    <a:pt x="237" y="839"/>
                  </a:lnTo>
                  <a:lnTo>
                    <a:pt x="225" y="839"/>
                  </a:lnTo>
                  <a:lnTo>
                    <a:pt x="216" y="839"/>
                  </a:lnTo>
                  <a:lnTo>
                    <a:pt x="200" y="839"/>
                  </a:lnTo>
                  <a:lnTo>
                    <a:pt x="200" y="836"/>
                  </a:lnTo>
                  <a:lnTo>
                    <a:pt x="204" y="836"/>
                  </a:lnTo>
                  <a:lnTo>
                    <a:pt x="204" y="834"/>
                  </a:lnTo>
                  <a:lnTo>
                    <a:pt x="200" y="834"/>
                  </a:lnTo>
                  <a:lnTo>
                    <a:pt x="200" y="831"/>
                  </a:lnTo>
                  <a:lnTo>
                    <a:pt x="204" y="829"/>
                  </a:lnTo>
                  <a:lnTo>
                    <a:pt x="205" y="825"/>
                  </a:lnTo>
                  <a:lnTo>
                    <a:pt x="204" y="824"/>
                  </a:lnTo>
                  <a:lnTo>
                    <a:pt x="204" y="820"/>
                  </a:lnTo>
                  <a:lnTo>
                    <a:pt x="204" y="818"/>
                  </a:lnTo>
                  <a:lnTo>
                    <a:pt x="204" y="815"/>
                  </a:lnTo>
                  <a:lnTo>
                    <a:pt x="200" y="815"/>
                  </a:lnTo>
                  <a:lnTo>
                    <a:pt x="198" y="815"/>
                  </a:lnTo>
                  <a:lnTo>
                    <a:pt x="195" y="815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89" y="813"/>
                  </a:lnTo>
                  <a:lnTo>
                    <a:pt x="189" y="810"/>
                  </a:lnTo>
                  <a:lnTo>
                    <a:pt x="193" y="810"/>
                  </a:lnTo>
                  <a:lnTo>
                    <a:pt x="189" y="808"/>
                  </a:lnTo>
                  <a:lnTo>
                    <a:pt x="193" y="808"/>
                  </a:lnTo>
                  <a:lnTo>
                    <a:pt x="193" y="804"/>
                  </a:lnTo>
                  <a:lnTo>
                    <a:pt x="193" y="803"/>
                  </a:lnTo>
                  <a:lnTo>
                    <a:pt x="193" y="799"/>
                  </a:lnTo>
                  <a:lnTo>
                    <a:pt x="193" y="797"/>
                  </a:lnTo>
                  <a:lnTo>
                    <a:pt x="189" y="797"/>
                  </a:lnTo>
                  <a:lnTo>
                    <a:pt x="188" y="797"/>
                  </a:lnTo>
                  <a:lnTo>
                    <a:pt x="188" y="794"/>
                  </a:lnTo>
                  <a:lnTo>
                    <a:pt x="189" y="794"/>
                  </a:lnTo>
                  <a:lnTo>
                    <a:pt x="188" y="794"/>
                  </a:lnTo>
                  <a:lnTo>
                    <a:pt x="189" y="794"/>
                  </a:lnTo>
                  <a:lnTo>
                    <a:pt x="188" y="792"/>
                  </a:lnTo>
                  <a:lnTo>
                    <a:pt x="189" y="792"/>
                  </a:lnTo>
                  <a:lnTo>
                    <a:pt x="189" y="789"/>
                  </a:lnTo>
                  <a:lnTo>
                    <a:pt x="188" y="789"/>
                  </a:lnTo>
                  <a:lnTo>
                    <a:pt x="184" y="789"/>
                  </a:lnTo>
                  <a:lnTo>
                    <a:pt x="184" y="787"/>
                  </a:lnTo>
                  <a:lnTo>
                    <a:pt x="182" y="787"/>
                  </a:lnTo>
                  <a:lnTo>
                    <a:pt x="182" y="783"/>
                  </a:lnTo>
                  <a:lnTo>
                    <a:pt x="179" y="783"/>
                  </a:lnTo>
                  <a:lnTo>
                    <a:pt x="177" y="783"/>
                  </a:lnTo>
                  <a:lnTo>
                    <a:pt x="177" y="782"/>
                  </a:lnTo>
                  <a:lnTo>
                    <a:pt x="174" y="782"/>
                  </a:lnTo>
                  <a:lnTo>
                    <a:pt x="174" y="783"/>
                  </a:lnTo>
                  <a:lnTo>
                    <a:pt x="174" y="782"/>
                  </a:lnTo>
                  <a:lnTo>
                    <a:pt x="172" y="782"/>
                  </a:lnTo>
                  <a:lnTo>
                    <a:pt x="168" y="782"/>
                  </a:lnTo>
                  <a:lnTo>
                    <a:pt x="172" y="783"/>
                  </a:lnTo>
                  <a:lnTo>
                    <a:pt x="168" y="783"/>
                  </a:lnTo>
                  <a:lnTo>
                    <a:pt x="168" y="782"/>
                  </a:lnTo>
                  <a:lnTo>
                    <a:pt x="168" y="783"/>
                  </a:lnTo>
                  <a:lnTo>
                    <a:pt x="168" y="782"/>
                  </a:lnTo>
                  <a:lnTo>
                    <a:pt x="167" y="782"/>
                  </a:lnTo>
                  <a:lnTo>
                    <a:pt x="167" y="783"/>
                  </a:lnTo>
                  <a:lnTo>
                    <a:pt x="167" y="782"/>
                  </a:lnTo>
                  <a:lnTo>
                    <a:pt x="163" y="782"/>
                  </a:lnTo>
                  <a:lnTo>
                    <a:pt x="163" y="783"/>
                  </a:lnTo>
                  <a:lnTo>
                    <a:pt x="163" y="782"/>
                  </a:lnTo>
                  <a:lnTo>
                    <a:pt x="163" y="783"/>
                  </a:lnTo>
                  <a:lnTo>
                    <a:pt x="163" y="782"/>
                  </a:lnTo>
                  <a:lnTo>
                    <a:pt x="163" y="783"/>
                  </a:lnTo>
                  <a:lnTo>
                    <a:pt x="161" y="783"/>
                  </a:lnTo>
                  <a:lnTo>
                    <a:pt x="161" y="782"/>
                  </a:lnTo>
                  <a:lnTo>
                    <a:pt x="158" y="782"/>
                  </a:lnTo>
                  <a:lnTo>
                    <a:pt x="158" y="778"/>
                  </a:lnTo>
                  <a:lnTo>
                    <a:pt x="158" y="782"/>
                  </a:lnTo>
                  <a:lnTo>
                    <a:pt x="156" y="782"/>
                  </a:lnTo>
                  <a:lnTo>
                    <a:pt x="156" y="778"/>
                  </a:lnTo>
                  <a:lnTo>
                    <a:pt x="153" y="778"/>
                  </a:lnTo>
                  <a:lnTo>
                    <a:pt x="151" y="778"/>
                  </a:lnTo>
                  <a:lnTo>
                    <a:pt x="147" y="778"/>
                  </a:lnTo>
                  <a:lnTo>
                    <a:pt x="146" y="778"/>
                  </a:lnTo>
                  <a:lnTo>
                    <a:pt x="146" y="776"/>
                  </a:lnTo>
                  <a:lnTo>
                    <a:pt x="146" y="778"/>
                  </a:lnTo>
                  <a:lnTo>
                    <a:pt x="146" y="776"/>
                  </a:lnTo>
                  <a:lnTo>
                    <a:pt x="146" y="778"/>
                  </a:lnTo>
                  <a:lnTo>
                    <a:pt x="146" y="776"/>
                  </a:lnTo>
                  <a:lnTo>
                    <a:pt x="142" y="776"/>
                  </a:lnTo>
                  <a:lnTo>
                    <a:pt x="142" y="778"/>
                  </a:lnTo>
                  <a:lnTo>
                    <a:pt x="142" y="776"/>
                  </a:lnTo>
                  <a:lnTo>
                    <a:pt x="140" y="776"/>
                  </a:lnTo>
                  <a:lnTo>
                    <a:pt x="142" y="776"/>
                  </a:lnTo>
                  <a:lnTo>
                    <a:pt x="142" y="773"/>
                  </a:lnTo>
                  <a:lnTo>
                    <a:pt x="140" y="773"/>
                  </a:lnTo>
                  <a:lnTo>
                    <a:pt x="132" y="773"/>
                  </a:lnTo>
                  <a:lnTo>
                    <a:pt x="128" y="773"/>
                  </a:lnTo>
                  <a:lnTo>
                    <a:pt x="111" y="773"/>
                  </a:lnTo>
                  <a:lnTo>
                    <a:pt x="86" y="773"/>
                  </a:lnTo>
                  <a:lnTo>
                    <a:pt x="90" y="773"/>
                  </a:lnTo>
                  <a:lnTo>
                    <a:pt x="90" y="771"/>
                  </a:lnTo>
                  <a:lnTo>
                    <a:pt x="90" y="768"/>
                  </a:lnTo>
                  <a:lnTo>
                    <a:pt x="91" y="768"/>
                  </a:lnTo>
                  <a:lnTo>
                    <a:pt x="91" y="766"/>
                  </a:lnTo>
                  <a:lnTo>
                    <a:pt x="95" y="766"/>
                  </a:lnTo>
                  <a:lnTo>
                    <a:pt x="95" y="762"/>
                  </a:lnTo>
                  <a:lnTo>
                    <a:pt x="97" y="762"/>
                  </a:lnTo>
                  <a:lnTo>
                    <a:pt x="97" y="760"/>
                  </a:lnTo>
                  <a:lnTo>
                    <a:pt x="100" y="760"/>
                  </a:lnTo>
                  <a:lnTo>
                    <a:pt x="100" y="757"/>
                  </a:lnTo>
                  <a:lnTo>
                    <a:pt x="100" y="755"/>
                  </a:lnTo>
                  <a:lnTo>
                    <a:pt x="102" y="755"/>
                  </a:lnTo>
                  <a:lnTo>
                    <a:pt x="105" y="755"/>
                  </a:lnTo>
                  <a:lnTo>
                    <a:pt x="107" y="755"/>
                  </a:lnTo>
                  <a:lnTo>
                    <a:pt x="107" y="752"/>
                  </a:lnTo>
                  <a:lnTo>
                    <a:pt x="111" y="752"/>
                  </a:lnTo>
                  <a:lnTo>
                    <a:pt x="111" y="750"/>
                  </a:lnTo>
                  <a:lnTo>
                    <a:pt x="107" y="750"/>
                  </a:lnTo>
                  <a:lnTo>
                    <a:pt x="107" y="746"/>
                  </a:lnTo>
                  <a:lnTo>
                    <a:pt x="111" y="746"/>
                  </a:lnTo>
                  <a:lnTo>
                    <a:pt x="112" y="746"/>
                  </a:lnTo>
                  <a:lnTo>
                    <a:pt x="112" y="745"/>
                  </a:lnTo>
                  <a:lnTo>
                    <a:pt x="116" y="745"/>
                  </a:lnTo>
                  <a:lnTo>
                    <a:pt x="116" y="741"/>
                  </a:lnTo>
                  <a:lnTo>
                    <a:pt x="116" y="739"/>
                  </a:lnTo>
                  <a:lnTo>
                    <a:pt x="116" y="736"/>
                  </a:lnTo>
                  <a:lnTo>
                    <a:pt x="116" y="734"/>
                  </a:lnTo>
                  <a:lnTo>
                    <a:pt x="116" y="731"/>
                  </a:lnTo>
                  <a:lnTo>
                    <a:pt x="112" y="731"/>
                  </a:lnTo>
                  <a:lnTo>
                    <a:pt x="116" y="729"/>
                  </a:lnTo>
                  <a:lnTo>
                    <a:pt x="116" y="725"/>
                  </a:lnTo>
                  <a:lnTo>
                    <a:pt x="112" y="725"/>
                  </a:lnTo>
                  <a:lnTo>
                    <a:pt x="111" y="724"/>
                  </a:lnTo>
                  <a:lnTo>
                    <a:pt x="111" y="720"/>
                  </a:lnTo>
                  <a:lnTo>
                    <a:pt x="107" y="720"/>
                  </a:lnTo>
                  <a:lnTo>
                    <a:pt x="105" y="720"/>
                  </a:lnTo>
                  <a:lnTo>
                    <a:pt x="102" y="720"/>
                  </a:lnTo>
                  <a:lnTo>
                    <a:pt x="102" y="718"/>
                  </a:lnTo>
                  <a:lnTo>
                    <a:pt x="102" y="715"/>
                  </a:lnTo>
                  <a:lnTo>
                    <a:pt x="102" y="713"/>
                  </a:lnTo>
                  <a:lnTo>
                    <a:pt x="100" y="713"/>
                  </a:lnTo>
                  <a:lnTo>
                    <a:pt x="100" y="710"/>
                  </a:lnTo>
                  <a:lnTo>
                    <a:pt x="97" y="710"/>
                  </a:lnTo>
                  <a:lnTo>
                    <a:pt x="97" y="708"/>
                  </a:lnTo>
                  <a:lnTo>
                    <a:pt x="97" y="704"/>
                  </a:lnTo>
                  <a:lnTo>
                    <a:pt x="95" y="704"/>
                  </a:lnTo>
                  <a:lnTo>
                    <a:pt x="95" y="703"/>
                  </a:lnTo>
                  <a:lnTo>
                    <a:pt x="95" y="699"/>
                  </a:lnTo>
                  <a:lnTo>
                    <a:pt x="91" y="697"/>
                  </a:lnTo>
                  <a:lnTo>
                    <a:pt x="90" y="694"/>
                  </a:lnTo>
                  <a:lnTo>
                    <a:pt x="86" y="694"/>
                  </a:lnTo>
                  <a:lnTo>
                    <a:pt x="84" y="694"/>
                  </a:lnTo>
                  <a:lnTo>
                    <a:pt x="81" y="694"/>
                  </a:lnTo>
                  <a:lnTo>
                    <a:pt x="79" y="694"/>
                  </a:lnTo>
                  <a:lnTo>
                    <a:pt x="79" y="692"/>
                  </a:lnTo>
                  <a:lnTo>
                    <a:pt x="76" y="692"/>
                  </a:lnTo>
                  <a:lnTo>
                    <a:pt x="76" y="689"/>
                  </a:lnTo>
                  <a:lnTo>
                    <a:pt x="74" y="689"/>
                  </a:lnTo>
                  <a:lnTo>
                    <a:pt x="74" y="687"/>
                  </a:lnTo>
                  <a:lnTo>
                    <a:pt x="70" y="687"/>
                  </a:lnTo>
                  <a:lnTo>
                    <a:pt x="70" y="683"/>
                  </a:lnTo>
                  <a:lnTo>
                    <a:pt x="70" y="680"/>
                  </a:lnTo>
                  <a:lnTo>
                    <a:pt x="74" y="678"/>
                  </a:lnTo>
                  <a:lnTo>
                    <a:pt x="74" y="675"/>
                  </a:lnTo>
                  <a:lnTo>
                    <a:pt x="74" y="673"/>
                  </a:lnTo>
                  <a:lnTo>
                    <a:pt x="74" y="669"/>
                  </a:lnTo>
                  <a:lnTo>
                    <a:pt x="70" y="669"/>
                  </a:lnTo>
                  <a:lnTo>
                    <a:pt x="69" y="669"/>
                  </a:lnTo>
                  <a:lnTo>
                    <a:pt x="65" y="669"/>
                  </a:lnTo>
                  <a:lnTo>
                    <a:pt x="65" y="668"/>
                  </a:lnTo>
                  <a:lnTo>
                    <a:pt x="65" y="664"/>
                  </a:lnTo>
                  <a:lnTo>
                    <a:pt x="63" y="664"/>
                  </a:lnTo>
                  <a:lnTo>
                    <a:pt x="63" y="662"/>
                  </a:lnTo>
                  <a:lnTo>
                    <a:pt x="60" y="662"/>
                  </a:lnTo>
                  <a:lnTo>
                    <a:pt x="58" y="662"/>
                  </a:lnTo>
                  <a:lnTo>
                    <a:pt x="55" y="662"/>
                  </a:lnTo>
                  <a:lnTo>
                    <a:pt x="55" y="659"/>
                  </a:lnTo>
                  <a:lnTo>
                    <a:pt x="53" y="659"/>
                  </a:lnTo>
                  <a:lnTo>
                    <a:pt x="53" y="657"/>
                  </a:lnTo>
                  <a:lnTo>
                    <a:pt x="49" y="657"/>
                  </a:lnTo>
                  <a:lnTo>
                    <a:pt x="49" y="654"/>
                  </a:lnTo>
                  <a:lnTo>
                    <a:pt x="49" y="652"/>
                  </a:lnTo>
                  <a:lnTo>
                    <a:pt x="49" y="648"/>
                  </a:lnTo>
                  <a:lnTo>
                    <a:pt x="49" y="647"/>
                  </a:lnTo>
                  <a:lnTo>
                    <a:pt x="48" y="647"/>
                  </a:lnTo>
                  <a:lnTo>
                    <a:pt x="48" y="643"/>
                  </a:lnTo>
                  <a:lnTo>
                    <a:pt x="44" y="643"/>
                  </a:lnTo>
                  <a:lnTo>
                    <a:pt x="48" y="643"/>
                  </a:lnTo>
                  <a:lnTo>
                    <a:pt x="48" y="641"/>
                  </a:lnTo>
                  <a:lnTo>
                    <a:pt x="44" y="641"/>
                  </a:lnTo>
                  <a:lnTo>
                    <a:pt x="44" y="638"/>
                  </a:lnTo>
                  <a:lnTo>
                    <a:pt x="44" y="636"/>
                  </a:lnTo>
                  <a:lnTo>
                    <a:pt x="44" y="633"/>
                  </a:lnTo>
                  <a:lnTo>
                    <a:pt x="44" y="631"/>
                  </a:lnTo>
                  <a:lnTo>
                    <a:pt x="44" y="627"/>
                  </a:lnTo>
                  <a:lnTo>
                    <a:pt x="42" y="627"/>
                  </a:lnTo>
                  <a:lnTo>
                    <a:pt x="42" y="626"/>
                  </a:lnTo>
                  <a:lnTo>
                    <a:pt x="39" y="626"/>
                  </a:lnTo>
                  <a:lnTo>
                    <a:pt x="39" y="622"/>
                  </a:lnTo>
                  <a:lnTo>
                    <a:pt x="42" y="622"/>
                  </a:lnTo>
                  <a:lnTo>
                    <a:pt x="42" y="620"/>
                  </a:lnTo>
                  <a:lnTo>
                    <a:pt x="39" y="620"/>
                  </a:lnTo>
                  <a:lnTo>
                    <a:pt x="37" y="617"/>
                  </a:lnTo>
                  <a:lnTo>
                    <a:pt x="37" y="620"/>
                  </a:lnTo>
                  <a:lnTo>
                    <a:pt x="34" y="620"/>
                  </a:lnTo>
                  <a:lnTo>
                    <a:pt x="34" y="617"/>
                  </a:lnTo>
                  <a:lnTo>
                    <a:pt x="34" y="615"/>
                  </a:lnTo>
                  <a:lnTo>
                    <a:pt x="32" y="615"/>
                  </a:lnTo>
                  <a:lnTo>
                    <a:pt x="28" y="612"/>
                  </a:lnTo>
                  <a:lnTo>
                    <a:pt x="28" y="615"/>
                  </a:lnTo>
                  <a:lnTo>
                    <a:pt x="28" y="612"/>
                  </a:lnTo>
                  <a:lnTo>
                    <a:pt x="27" y="612"/>
                  </a:lnTo>
                  <a:lnTo>
                    <a:pt x="27" y="610"/>
                  </a:lnTo>
                  <a:lnTo>
                    <a:pt x="23" y="606"/>
                  </a:lnTo>
                  <a:lnTo>
                    <a:pt x="27" y="606"/>
                  </a:lnTo>
                  <a:lnTo>
                    <a:pt x="27" y="605"/>
                  </a:lnTo>
                  <a:lnTo>
                    <a:pt x="27" y="601"/>
                  </a:lnTo>
                  <a:lnTo>
                    <a:pt x="27" y="605"/>
                  </a:lnTo>
                  <a:lnTo>
                    <a:pt x="28" y="605"/>
                  </a:lnTo>
                  <a:lnTo>
                    <a:pt x="32" y="605"/>
                  </a:lnTo>
                  <a:lnTo>
                    <a:pt x="32" y="601"/>
                  </a:lnTo>
                  <a:lnTo>
                    <a:pt x="34" y="601"/>
                  </a:lnTo>
                  <a:lnTo>
                    <a:pt x="34" y="599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4" y="591"/>
                  </a:lnTo>
                  <a:lnTo>
                    <a:pt x="32" y="591"/>
                  </a:lnTo>
                  <a:lnTo>
                    <a:pt x="28" y="591"/>
                  </a:lnTo>
                  <a:lnTo>
                    <a:pt x="28" y="589"/>
                  </a:lnTo>
                  <a:lnTo>
                    <a:pt x="27" y="589"/>
                  </a:lnTo>
                  <a:lnTo>
                    <a:pt x="23" y="589"/>
                  </a:lnTo>
                  <a:lnTo>
                    <a:pt x="23" y="585"/>
                  </a:lnTo>
                  <a:lnTo>
                    <a:pt x="21" y="585"/>
                  </a:lnTo>
                  <a:lnTo>
                    <a:pt x="21" y="589"/>
                  </a:lnTo>
                  <a:lnTo>
                    <a:pt x="18" y="589"/>
                  </a:lnTo>
                  <a:lnTo>
                    <a:pt x="18" y="585"/>
                  </a:lnTo>
                  <a:lnTo>
                    <a:pt x="18" y="584"/>
                  </a:lnTo>
                  <a:lnTo>
                    <a:pt x="16" y="584"/>
                  </a:lnTo>
                  <a:lnTo>
                    <a:pt x="13" y="580"/>
                  </a:lnTo>
                  <a:lnTo>
                    <a:pt x="11" y="580"/>
                  </a:lnTo>
                  <a:lnTo>
                    <a:pt x="11" y="578"/>
                  </a:lnTo>
                  <a:lnTo>
                    <a:pt x="11" y="575"/>
                  </a:lnTo>
                  <a:lnTo>
                    <a:pt x="11" y="578"/>
                  </a:lnTo>
                  <a:lnTo>
                    <a:pt x="7" y="575"/>
                  </a:lnTo>
                  <a:lnTo>
                    <a:pt x="6" y="573"/>
                  </a:lnTo>
                  <a:lnTo>
                    <a:pt x="6" y="570"/>
                  </a:lnTo>
                  <a:lnTo>
                    <a:pt x="2" y="570"/>
                  </a:lnTo>
                  <a:lnTo>
                    <a:pt x="0" y="570"/>
                  </a:lnTo>
                  <a:lnTo>
                    <a:pt x="0" y="568"/>
                  </a:lnTo>
                  <a:lnTo>
                    <a:pt x="2" y="568"/>
                  </a:lnTo>
                  <a:lnTo>
                    <a:pt x="6" y="564"/>
                  </a:lnTo>
                  <a:lnTo>
                    <a:pt x="6" y="563"/>
                  </a:lnTo>
                  <a:lnTo>
                    <a:pt x="7" y="563"/>
                  </a:lnTo>
                  <a:lnTo>
                    <a:pt x="7" y="559"/>
                  </a:lnTo>
                  <a:lnTo>
                    <a:pt x="7" y="557"/>
                  </a:lnTo>
                  <a:lnTo>
                    <a:pt x="7" y="554"/>
                  </a:lnTo>
                  <a:lnTo>
                    <a:pt x="6" y="554"/>
                  </a:lnTo>
                  <a:lnTo>
                    <a:pt x="7" y="554"/>
                  </a:lnTo>
                  <a:lnTo>
                    <a:pt x="6" y="554"/>
                  </a:lnTo>
                  <a:lnTo>
                    <a:pt x="6" y="552"/>
                  </a:lnTo>
                  <a:lnTo>
                    <a:pt x="6" y="549"/>
                  </a:lnTo>
                  <a:lnTo>
                    <a:pt x="2" y="549"/>
                  </a:lnTo>
                  <a:lnTo>
                    <a:pt x="2" y="547"/>
                  </a:lnTo>
                  <a:lnTo>
                    <a:pt x="6" y="547"/>
                  </a:lnTo>
                  <a:lnTo>
                    <a:pt x="6" y="549"/>
                  </a:lnTo>
                  <a:lnTo>
                    <a:pt x="7" y="549"/>
                  </a:lnTo>
                  <a:lnTo>
                    <a:pt x="7" y="547"/>
                  </a:lnTo>
                  <a:lnTo>
                    <a:pt x="7" y="549"/>
                  </a:lnTo>
                  <a:lnTo>
                    <a:pt x="11" y="549"/>
                  </a:lnTo>
                  <a:lnTo>
                    <a:pt x="13" y="549"/>
                  </a:lnTo>
                  <a:lnTo>
                    <a:pt x="16" y="547"/>
                  </a:lnTo>
                  <a:lnTo>
                    <a:pt x="18" y="547"/>
                  </a:lnTo>
                  <a:lnTo>
                    <a:pt x="21" y="547"/>
                  </a:lnTo>
                  <a:lnTo>
                    <a:pt x="23" y="547"/>
                  </a:lnTo>
                  <a:lnTo>
                    <a:pt x="23" y="543"/>
                  </a:lnTo>
                  <a:lnTo>
                    <a:pt x="23" y="547"/>
                  </a:lnTo>
                  <a:lnTo>
                    <a:pt x="23" y="543"/>
                  </a:lnTo>
                  <a:lnTo>
                    <a:pt x="27" y="543"/>
                  </a:lnTo>
                  <a:lnTo>
                    <a:pt x="27" y="547"/>
                  </a:lnTo>
                  <a:lnTo>
                    <a:pt x="28" y="547"/>
                  </a:lnTo>
                  <a:lnTo>
                    <a:pt x="28" y="543"/>
                  </a:lnTo>
                  <a:lnTo>
                    <a:pt x="32" y="543"/>
                  </a:lnTo>
                  <a:lnTo>
                    <a:pt x="32" y="542"/>
                  </a:lnTo>
                  <a:lnTo>
                    <a:pt x="32" y="538"/>
                  </a:lnTo>
                  <a:lnTo>
                    <a:pt x="32" y="536"/>
                  </a:lnTo>
                  <a:lnTo>
                    <a:pt x="32" y="533"/>
                  </a:lnTo>
                  <a:lnTo>
                    <a:pt x="28" y="533"/>
                  </a:lnTo>
                  <a:lnTo>
                    <a:pt x="28" y="531"/>
                  </a:lnTo>
                  <a:lnTo>
                    <a:pt x="27" y="531"/>
                  </a:lnTo>
                  <a:lnTo>
                    <a:pt x="27" y="528"/>
                  </a:lnTo>
                  <a:lnTo>
                    <a:pt x="23" y="526"/>
                  </a:lnTo>
                  <a:lnTo>
                    <a:pt x="27" y="526"/>
                  </a:lnTo>
                  <a:lnTo>
                    <a:pt x="27" y="522"/>
                  </a:lnTo>
                  <a:lnTo>
                    <a:pt x="27" y="526"/>
                  </a:lnTo>
                  <a:lnTo>
                    <a:pt x="27" y="522"/>
                  </a:lnTo>
                  <a:lnTo>
                    <a:pt x="28" y="521"/>
                  </a:lnTo>
                  <a:lnTo>
                    <a:pt x="27" y="521"/>
                  </a:lnTo>
                  <a:lnTo>
                    <a:pt x="27" y="517"/>
                  </a:lnTo>
                  <a:lnTo>
                    <a:pt x="28" y="517"/>
                  </a:lnTo>
                  <a:lnTo>
                    <a:pt x="28" y="515"/>
                  </a:lnTo>
                  <a:lnTo>
                    <a:pt x="32" y="515"/>
                  </a:lnTo>
                  <a:lnTo>
                    <a:pt x="32" y="512"/>
                  </a:lnTo>
                  <a:lnTo>
                    <a:pt x="32" y="510"/>
                  </a:lnTo>
                  <a:lnTo>
                    <a:pt x="34" y="510"/>
                  </a:lnTo>
                  <a:lnTo>
                    <a:pt x="37" y="510"/>
                  </a:lnTo>
                  <a:lnTo>
                    <a:pt x="37" y="506"/>
                  </a:lnTo>
                  <a:lnTo>
                    <a:pt x="37" y="505"/>
                  </a:lnTo>
                  <a:lnTo>
                    <a:pt x="34" y="505"/>
                  </a:lnTo>
                  <a:lnTo>
                    <a:pt x="34" y="501"/>
                  </a:lnTo>
                  <a:lnTo>
                    <a:pt x="37" y="501"/>
                  </a:lnTo>
                  <a:lnTo>
                    <a:pt x="39" y="501"/>
                  </a:lnTo>
                  <a:lnTo>
                    <a:pt x="39" y="505"/>
                  </a:lnTo>
                  <a:lnTo>
                    <a:pt x="42" y="505"/>
                  </a:lnTo>
                  <a:lnTo>
                    <a:pt x="42" y="501"/>
                  </a:lnTo>
                  <a:lnTo>
                    <a:pt x="44" y="501"/>
                  </a:lnTo>
                  <a:lnTo>
                    <a:pt x="48" y="501"/>
                  </a:lnTo>
                  <a:lnTo>
                    <a:pt x="48" y="505"/>
                  </a:lnTo>
                  <a:lnTo>
                    <a:pt x="49" y="505"/>
                  </a:lnTo>
                  <a:lnTo>
                    <a:pt x="53" y="505"/>
                  </a:lnTo>
                  <a:lnTo>
                    <a:pt x="53" y="501"/>
                  </a:lnTo>
                  <a:lnTo>
                    <a:pt x="49" y="501"/>
                  </a:lnTo>
                  <a:lnTo>
                    <a:pt x="53" y="501"/>
                  </a:lnTo>
                  <a:lnTo>
                    <a:pt x="55" y="501"/>
                  </a:lnTo>
                  <a:lnTo>
                    <a:pt x="55" y="505"/>
                  </a:lnTo>
                  <a:lnTo>
                    <a:pt x="58" y="505"/>
                  </a:lnTo>
                  <a:lnTo>
                    <a:pt x="58" y="501"/>
                  </a:lnTo>
                  <a:lnTo>
                    <a:pt x="58" y="505"/>
                  </a:lnTo>
                  <a:lnTo>
                    <a:pt x="60" y="505"/>
                  </a:lnTo>
                  <a:lnTo>
                    <a:pt x="63" y="505"/>
                  </a:lnTo>
                  <a:lnTo>
                    <a:pt x="65" y="505"/>
                  </a:lnTo>
                  <a:lnTo>
                    <a:pt x="65" y="501"/>
                  </a:lnTo>
                  <a:lnTo>
                    <a:pt x="65" y="505"/>
                  </a:lnTo>
                  <a:lnTo>
                    <a:pt x="69" y="505"/>
                  </a:lnTo>
                  <a:lnTo>
                    <a:pt x="69" y="506"/>
                  </a:lnTo>
                  <a:lnTo>
                    <a:pt x="70" y="506"/>
                  </a:lnTo>
                  <a:lnTo>
                    <a:pt x="70" y="505"/>
                  </a:lnTo>
                  <a:lnTo>
                    <a:pt x="70" y="501"/>
                  </a:lnTo>
                  <a:lnTo>
                    <a:pt x="74" y="501"/>
                  </a:lnTo>
                  <a:lnTo>
                    <a:pt x="74" y="505"/>
                  </a:lnTo>
                  <a:lnTo>
                    <a:pt x="76" y="505"/>
                  </a:lnTo>
                  <a:lnTo>
                    <a:pt x="79" y="505"/>
                  </a:lnTo>
                  <a:lnTo>
                    <a:pt x="79" y="501"/>
                  </a:lnTo>
                  <a:lnTo>
                    <a:pt x="81" y="501"/>
                  </a:lnTo>
                  <a:lnTo>
                    <a:pt x="81" y="505"/>
                  </a:lnTo>
                  <a:lnTo>
                    <a:pt x="81" y="501"/>
                  </a:lnTo>
                  <a:lnTo>
                    <a:pt x="81" y="505"/>
                  </a:lnTo>
                  <a:lnTo>
                    <a:pt x="84" y="505"/>
                  </a:lnTo>
                  <a:lnTo>
                    <a:pt x="84" y="506"/>
                  </a:lnTo>
                  <a:lnTo>
                    <a:pt x="84" y="505"/>
                  </a:lnTo>
                  <a:lnTo>
                    <a:pt x="84" y="501"/>
                  </a:lnTo>
                  <a:lnTo>
                    <a:pt x="86" y="501"/>
                  </a:lnTo>
                  <a:lnTo>
                    <a:pt x="90" y="501"/>
                  </a:lnTo>
                  <a:lnTo>
                    <a:pt x="90" y="505"/>
                  </a:lnTo>
                  <a:lnTo>
                    <a:pt x="90" y="506"/>
                  </a:lnTo>
                  <a:lnTo>
                    <a:pt x="91" y="506"/>
                  </a:lnTo>
                  <a:lnTo>
                    <a:pt x="91" y="505"/>
                  </a:lnTo>
                  <a:lnTo>
                    <a:pt x="91" y="506"/>
                  </a:lnTo>
                  <a:lnTo>
                    <a:pt x="95" y="506"/>
                  </a:lnTo>
                  <a:lnTo>
                    <a:pt x="95" y="505"/>
                  </a:lnTo>
                  <a:lnTo>
                    <a:pt x="91" y="505"/>
                  </a:lnTo>
                  <a:lnTo>
                    <a:pt x="95" y="505"/>
                  </a:lnTo>
                  <a:lnTo>
                    <a:pt x="95" y="501"/>
                  </a:lnTo>
                  <a:lnTo>
                    <a:pt x="95" y="505"/>
                  </a:lnTo>
                  <a:lnTo>
                    <a:pt x="95" y="506"/>
                  </a:lnTo>
                  <a:lnTo>
                    <a:pt x="97" y="506"/>
                  </a:lnTo>
                  <a:lnTo>
                    <a:pt x="100" y="506"/>
                  </a:lnTo>
                  <a:lnTo>
                    <a:pt x="102" y="506"/>
                  </a:lnTo>
                  <a:lnTo>
                    <a:pt x="105" y="506"/>
                  </a:lnTo>
                  <a:lnTo>
                    <a:pt x="107" y="506"/>
                  </a:lnTo>
                  <a:lnTo>
                    <a:pt x="111" y="506"/>
                  </a:lnTo>
                  <a:lnTo>
                    <a:pt x="112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18" y="510"/>
                  </a:lnTo>
                  <a:lnTo>
                    <a:pt x="118" y="506"/>
                  </a:lnTo>
                  <a:lnTo>
                    <a:pt x="121" y="506"/>
                  </a:lnTo>
                  <a:lnTo>
                    <a:pt x="123" y="506"/>
                  </a:lnTo>
                  <a:lnTo>
                    <a:pt x="126" y="506"/>
                  </a:lnTo>
                  <a:lnTo>
                    <a:pt x="128" y="506"/>
                  </a:lnTo>
                  <a:lnTo>
                    <a:pt x="132" y="506"/>
                  </a:lnTo>
                  <a:lnTo>
                    <a:pt x="132" y="505"/>
                  </a:lnTo>
                  <a:lnTo>
                    <a:pt x="133" y="505"/>
                  </a:lnTo>
                  <a:lnTo>
                    <a:pt x="133" y="501"/>
                  </a:lnTo>
                  <a:lnTo>
                    <a:pt x="137" y="501"/>
                  </a:lnTo>
                  <a:lnTo>
                    <a:pt x="140" y="501"/>
                  </a:lnTo>
                  <a:lnTo>
                    <a:pt x="140" y="498"/>
                  </a:lnTo>
                  <a:lnTo>
                    <a:pt x="142" y="498"/>
                  </a:lnTo>
                  <a:lnTo>
                    <a:pt x="146" y="498"/>
                  </a:lnTo>
                  <a:lnTo>
                    <a:pt x="146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6" y="505"/>
                  </a:lnTo>
                  <a:lnTo>
                    <a:pt x="142" y="505"/>
                  </a:lnTo>
                  <a:lnTo>
                    <a:pt x="142" y="506"/>
                  </a:lnTo>
                  <a:lnTo>
                    <a:pt x="142" y="510"/>
                  </a:lnTo>
                  <a:lnTo>
                    <a:pt x="146" y="510"/>
                  </a:lnTo>
                  <a:lnTo>
                    <a:pt x="146" y="512"/>
                  </a:lnTo>
                  <a:lnTo>
                    <a:pt x="146" y="510"/>
                  </a:lnTo>
                  <a:lnTo>
                    <a:pt x="142" y="510"/>
                  </a:lnTo>
                  <a:lnTo>
                    <a:pt x="142" y="512"/>
                  </a:lnTo>
                  <a:lnTo>
                    <a:pt x="142" y="515"/>
                  </a:lnTo>
                  <a:lnTo>
                    <a:pt x="146" y="515"/>
                  </a:lnTo>
                  <a:lnTo>
                    <a:pt x="147" y="515"/>
                  </a:lnTo>
                  <a:lnTo>
                    <a:pt x="147" y="517"/>
                  </a:lnTo>
                  <a:lnTo>
                    <a:pt x="151" y="517"/>
                  </a:lnTo>
                  <a:lnTo>
                    <a:pt x="151" y="521"/>
                  </a:lnTo>
                  <a:lnTo>
                    <a:pt x="147" y="521"/>
                  </a:lnTo>
                  <a:lnTo>
                    <a:pt x="151" y="521"/>
                  </a:lnTo>
                  <a:lnTo>
                    <a:pt x="153" y="521"/>
                  </a:lnTo>
                  <a:lnTo>
                    <a:pt x="156" y="521"/>
                  </a:lnTo>
                  <a:lnTo>
                    <a:pt x="158" y="521"/>
                  </a:lnTo>
                  <a:lnTo>
                    <a:pt x="158" y="517"/>
                  </a:lnTo>
                  <a:lnTo>
                    <a:pt x="158" y="521"/>
                  </a:lnTo>
                  <a:lnTo>
                    <a:pt x="161" y="521"/>
                  </a:lnTo>
                  <a:lnTo>
                    <a:pt x="161" y="522"/>
                  </a:lnTo>
                  <a:lnTo>
                    <a:pt x="163" y="522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8" y="521"/>
                  </a:lnTo>
                  <a:lnTo>
                    <a:pt x="172" y="521"/>
                  </a:lnTo>
                  <a:lnTo>
                    <a:pt x="174" y="521"/>
                  </a:lnTo>
                  <a:lnTo>
                    <a:pt x="174" y="522"/>
                  </a:lnTo>
                  <a:lnTo>
                    <a:pt x="177" y="522"/>
                  </a:lnTo>
                  <a:lnTo>
                    <a:pt x="179" y="522"/>
                  </a:lnTo>
                  <a:lnTo>
                    <a:pt x="182" y="522"/>
                  </a:lnTo>
                  <a:lnTo>
                    <a:pt x="184" y="522"/>
                  </a:lnTo>
                  <a:lnTo>
                    <a:pt x="184" y="526"/>
                  </a:lnTo>
                  <a:lnTo>
                    <a:pt x="184" y="528"/>
                  </a:lnTo>
                  <a:lnTo>
                    <a:pt x="188" y="528"/>
                  </a:lnTo>
                  <a:lnTo>
                    <a:pt x="188" y="526"/>
                  </a:lnTo>
                  <a:lnTo>
                    <a:pt x="188" y="528"/>
                  </a:lnTo>
                  <a:lnTo>
                    <a:pt x="189" y="528"/>
                  </a:lnTo>
                  <a:lnTo>
                    <a:pt x="189" y="526"/>
                  </a:lnTo>
                  <a:lnTo>
                    <a:pt x="189" y="528"/>
                  </a:lnTo>
                  <a:lnTo>
                    <a:pt x="193" y="528"/>
                  </a:lnTo>
                  <a:lnTo>
                    <a:pt x="195" y="528"/>
                  </a:lnTo>
                  <a:lnTo>
                    <a:pt x="195" y="526"/>
                  </a:lnTo>
                  <a:lnTo>
                    <a:pt x="198" y="526"/>
                  </a:lnTo>
                  <a:lnTo>
                    <a:pt x="198" y="522"/>
                  </a:lnTo>
                  <a:lnTo>
                    <a:pt x="200" y="522"/>
                  </a:lnTo>
                  <a:lnTo>
                    <a:pt x="200" y="521"/>
                  </a:lnTo>
                  <a:lnTo>
                    <a:pt x="204" y="521"/>
                  </a:lnTo>
                  <a:lnTo>
                    <a:pt x="204" y="522"/>
                  </a:lnTo>
                  <a:lnTo>
                    <a:pt x="204" y="521"/>
                  </a:lnTo>
                  <a:lnTo>
                    <a:pt x="205" y="521"/>
                  </a:lnTo>
                  <a:lnTo>
                    <a:pt x="205" y="517"/>
                  </a:lnTo>
                  <a:lnTo>
                    <a:pt x="209" y="517"/>
                  </a:lnTo>
                  <a:lnTo>
                    <a:pt x="209" y="515"/>
                  </a:lnTo>
                  <a:lnTo>
                    <a:pt x="211" y="515"/>
                  </a:lnTo>
                  <a:lnTo>
                    <a:pt x="211" y="512"/>
                  </a:lnTo>
                  <a:lnTo>
                    <a:pt x="214" y="512"/>
                  </a:lnTo>
                  <a:lnTo>
                    <a:pt x="214" y="510"/>
                  </a:lnTo>
                  <a:lnTo>
                    <a:pt x="214" y="506"/>
                  </a:lnTo>
                  <a:lnTo>
                    <a:pt x="214" y="505"/>
                  </a:lnTo>
                  <a:lnTo>
                    <a:pt x="216" y="505"/>
                  </a:lnTo>
                  <a:lnTo>
                    <a:pt x="216" y="501"/>
                  </a:lnTo>
                  <a:lnTo>
                    <a:pt x="219" y="501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9" y="492"/>
                  </a:lnTo>
                  <a:lnTo>
                    <a:pt x="219" y="491"/>
                  </a:lnTo>
                  <a:lnTo>
                    <a:pt x="221" y="491"/>
                  </a:lnTo>
                  <a:lnTo>
                    <a:pt x="221" y="487"/>
                  </a:lnTo>
                  <a:lnTo>
                    <a:pt x="221" y="491"/>
                  </a:lnTo>
                  <a:lnTo>
                    <a:pt x="225" y="491"/>
                  </a:lnTo>
                  <a:lnTo>
                    <a:pt x="225" y="492"/>
                  </a:lnTo>
                  <a:lnTo>
                    <a:pt x="226" y="492"/>
                  </a:lnTo>
                  <a:lnTo>
                    <a:pt x="226" y="496"/>
                  </a:lnTo>
                  <a:lnTo>
                    <a:pt x="230" y="496"/>
                  </a:lnTo>
                  <a:lnTo>
                    <a:pt x="230" y="492"/>
                  </a:lnTo>
                  <a:lnTo>
                    <a:pt x="232" y="492"/>
                  </a:lnTo>
                  <a:lnTo>
                    <a:pt x="232" y="496"/>
                  </a:lnTo>
                  <a:lnTo>
                    <a:pt x="232" y="498"/>
                  </a:lnTo>
                  <a:lnTo>
                    <a:pt x="232" y="501"/>
                  </a:lnTo>
                  <a:lnTo>
                    <a:pt x="232" y="498"/>
                  </a:lnTo>
                  <a:lnTo>
                    <a:pt x="232" y="501"/>
                  </a:lnTo>
                  <a:lnTo>
                    <a:pt x="235" y="501"/>
                  </a:lnTo>
                  <a:lnTo>
                    <a:pt x="235" y="505"/>
                  </a:lnTo>
                  <a:lnTo>
                    <a:pt x="237" y="505"/>
                  </a:lnTo>
                  <a:lnTo>
                    <a:pt x="240" y="505"/>
                  </a:lnTo>
                  <a:lnTo>
                    <a:pt x="240" y="506"/>
                  </a:lnTo>
                  <a:lnTo>
                    <a:pt x="242" y="506"/>
                  </a:lnTo>
                  <a:lnTo>
                    <a:pt x="242" y="505"/>
                  </a:lnTo>
                  <a:lnTo>
                    <a:pt x="242" y="506"/>
                  </a:lnTo>
                  <a:lnTo>
                    <a:pt x="246" y="506"/>
                  </a:lnTo>
                  <a:lnTo>
                    <a:pt x="246" y="505"/>
                  </a:lnTo>
                  <a:lnTo>
                    <a:pt x="242" y="505"/>
                  </a:lnTo>
                  <a:lnTo>
                    <a:pt x="242" y="501"/>
                  </a:lnTo>
                  <a:lnTo>
                    <a:pt x="242" y="498"/>
                  </a:lnTo>
                  <a:lnTo>
                    <a:pt x="242" y="496"/>
                  </a:lnTo>
                  <a:lnTo>
                    <a:pt x="246" y="496"/>
                  </a:lnTo>
                  <a:lnTo>
                    <a:pt x="247" y="496"/>
                  </a:lnTo>
                  <a:lnTo>
                    <a:pt x="247" y="492"/>
                  </a:lnTo>
                  <a:lnTo>
                    <a:pt x="247" y="491"/>
                  </a:lnTo>
                  <a:lnTo>
                    <a:pt x="251" y="491"/>
                  </a:lnTo>
                  <a:lnTo>
                    <a:pt x="253" y="491"/>
                  </a:lnTo>
                  <a:lnTo>
                    <a:pt x="256" y="491"/>
                  </a:lnTo>
                  <a:lnTo>
                    <a:pt x="258" y="491"/>
                  </a:lnTo>
                  <a:lnTo>
                    <a:pt x="261" y="491"/>
                  </a:lnTo>
                  <a:lnTo>
                    <a:pt x="263" y="491"/>
                  </a:lnTo>
                  <a:lnTo>
                    <a:pt x="263" y="492"/>
                  </a:lnTo>
                  <a:lnTo>
                    <a:pt x="267" y="492"/>
                  </a:lnTo>
                  <a:lnTo>
                    <a:pt x="267" y="496"/>
                  </a:lnTo>
                  <a:lnTo>
                    <a:pt x="267" y="492"/>
                  </a:lnTo>
                  <a:lnTo>
                    <a:pt x="268" y="492"/>
                  </a:lnTo>
                  <a:lnTo>
                    <a:pt x="268" y="491"/>
                  </a:lnTo>
                  <a:lnTo>
                    <a:pt x="272" y="491"/>
                  </a:lnTo>
                  <a:lnTo>
                    <a:pt x="274" y="491"/>
                  </a:lnTo>
                  <a:lnTo>
                    <a:pt x="277" y="491"/>
                  </a:lnTo>
                  <a:lnTo>
                    <a:pt x="274" y="491"/>
                  </a:lnTo>
                  <a:lnTo>
                    <a:pt x="274" y="487"/>
                  </a:lnTo>
                  <a:lnTo>
                    <a:pt x="277" y="487"/>
                  </a:lnTo>
                  <a:lnTo>
                    <a:pt x="279" y="487"/>
                  </a:lnTo>
                  <a:lnTo>
                    <a:pt x="279" y="485"/>
                  </a:lnTo>
                  <a:lnTo>
                    <a:pt x="282" y="485"/>
                  </a:lnTo>
                  <a:lnTo>
                    <a:pt x="284" y="485"/>
                  </a:lnTo>
                  <a:lnTo>
                    <a:pt x="284" y="482"/>
                  </a:lnTo>
                  <a:lnTo>
                    <a:pt x="288" y="482"/>
                  </a:lnTo>
                  <a:lnTo>
                    <a:pt x="288" y="480"/>
                  </a:lnTo>
                  <a:lnTo>
                    <a:pt x="289" y="480"/>
                  </a:lnTo>
                  <a:lnTo>
                    <a:pt x="289" y="477"/>
                  </a:lnTo>
                  <a:lnTo>
                    <a:pt x="289" y="475"/>
                  </a:lnTo>
                  <a:lnTo>
                    <a:pt x="293" y="475"/>
                  </a:lnTo>
                  <a:lnTo>
                    <a:pt x="293" y="471"/>
                  </a:lnTo>
                  <a:lnTo>
                    <a:pt x="295" y="471"/>
                  </a:lnTo>
                  <a:lnTo>
                    <a:pt x="295" y="470"/>
                  </a:lnTo>
                  <a:lnTo>
                    <a:pt x="298" y="470"/>
                  </a:lnTo>
                  <a:lnTo>
                    <a:pt x="298" y="471"/>
                  </a:lnTo>
                  <a:lnTo>
                    <a:pt x="300" y="471"/>
                  </a:lnTo>
                  <a:lnTo>
                    <a:pt x="300" y="475"/>
                  </a:lnTo>
                  <a:lnTo>
                    <a:pt x="303" y="475"/>
                  </a:lnTo>
                  <a:lnTo>
                    <a:pt x="303" y="471"/>
                  </a:lnTo>
                  <a:lnTo>
                    <a:pt x="303" y="475"/>
                  </a:lnTo>
                  <a:lnTo>
                    <a:pt x="305" y="475"/>
                  </a:lnTo>
                  <a:lnTo>
                    <a:pt x="309" y="475"/>
                  </a:lnTo>
                  <a:lnTo>
                    <a:pt x="310" y="471"/>
                  </a:lnTo>
                  <a:lnTo>
                    <a:pt x="314" y="475"/>
                  </a:lnTo>
                  <a:lnTo>
                    <a:pt x="316" y="475"/>
                  </a:lnTo>
                  <a:lnTo>
                    <a:pt x="319" y="475"/>
                  </a:lnTo>
                  <a:lnTo>
                    <a:pt x="319" y="471"/>
                  </a:lnTo>
                  <a:lnTo>
                    <a:pt x="319" y="470"/>
                  </a:lnTo>
                  <a:lnTo>
                    <a:pt x="321" y="470"/>
                  </a:lnTo>
                  <a:lnTo>
                    <a:pt x="324" y="470"/>
                  </a:lnTo>
                  <a:lnTo>
                    <a:pt x="324" y="466"/>
                  </a:lnTo>
                  <a:lnTo>
                    <a:pt x="324" y="464"/>
                  </a:lnTo>
                  <a:lnTo>
                    <a:pt x="328" y="464"/>
                  </a:lnTo>
                  <a:lnTo>
                    <a:pt x="328" y="466"/>
                  </a:lnTo>
                  <a:lnTo>
                    <a:pt x="324" y="466"/>
                  </a:lnTo>
                  <a:lnTo>
                    <a:pt x="328" y="466"/>
                  </a:lnTo>
                  <a:lnTo>
                    <a:pt x="330" y="466"/>
                  </a:lnTo>
                  <a:lnTo>
                    <a:pt x="330" y="470"/>
                  </a:lnTo>
                  <a:lnTo>
                    <a:pt x="333" y="470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5" y="470"/>
                  </a:lnTo>
                  <a:lnTo>
                    <a:pt x="335" y="471"/>
                  </a:lnTo>
                  <a:lnTo>
                    <a:pt x="338" y="471"/>
                  </a:lnTo>
                  <a:lnTo>
                    <a:pt x="335" y="471"/>
                  </a:lnTo>
                  <a:lnTo>
                    <a:pt x="338" y="471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44" y="475"/>
                  </a:lnTo>
                  <a:lnTo>
                    <a:pt x="345" y="475"/>
                  </a:lnTo>
                  <a:lnTo>
                    <a:pt x="345" y="477"/>
                  </a:lnTo>
                  <a:lnTo>
                    <a:pt x="345" y="475"/>
                  </a:lnTo>
                  <a:lnTo>
                    <a:pt x="349" y="475"/>
                  </a:lnTo>
                  <a:lnTo>
                    <a:pt x="351" y="475"/>
                  </a:lnTo>
                  <a:lnTo>
                    <a:pt x="351" y="477"/>
                  </a:lnTo>
                  <a:lnTo>
                    <a:pt x="351" y="475"/>
                  </a:lnTo>
                  <a:lnTo>
                    <a:pt x="354" y="475"/>
                  </a:lnTo>
                  <a:lnTo>
                    <a:pt x="354" y="471"/>
                  </a:lnTo>
                  <a:lnTo>
                    <a:pt x="356" y="471"/>
                  </a:lnTo>
                  <a:lnTo>
                    <a:pt x="356" y="470"/>
                  </a:lnTo>
                  <a:lnTo>
                    <a:pt x="359" y="470"/>
                  </a:lnTo>
                  <a:lnTo>
                    <a:pt x="361" y="470"/>
                  </a:lnTo>
                  <a:lnTo>
                    <a:pt x="361" y="466"/>
                  </a:lnTo>
                  <a:lnTo>
                    <a:pt x="365" y="466"/>
                  </a:lnTo>
                  <a:lnTo>
                    <a:pt x="366" y="466"/>
                  </a:lnTo>
                  <a:lnTo>
                    <a:pt x="366" y="464"/>
                  </a:lnTo>
                  <a:lnTo>
                    <a:pt x="370" y="461"/>
                  </a:lnTo>
                  <a:lnTo>
                    <a:pt x="370" y="464"/>
                  </a:lnTo>
                  <a:lnTo>
                    <a:pt x="372" y="464"/>
                  </a:lnTo>
                  <a:lnTo>
                    <a:pt x="375" y="464"/>
                  </a:lnTo>
                  <a:lnTo>
                    <a:pt x="375" y="461"/>
                  </a:lnTo>
                  <a:lnTo>
                    <a:pt x="377" y="461"/>
                  </a:lnTo>
                  <a:lnTo>
                    <a:pt x="377" y="459"/>
                  </a:lnTo>
                  <a:lnTo>
                    <a:pt x="380" y="459"/>
                  </a:lnTo>
                  <a:lnTo>
                    <a:pt x="380" y="456"/>
                  </a:lnTo>
                  <a:lnTo>
                    <a:pt x="380" y="454"/>
                  </a:lnTo>
                  <a:lnTo>
                    <a:pt x="382" y="454"/>
                  </a:lnTo>
                  <a:lnTo>
                    <a:pt x="382" y="456"/>
                  </a:lnTo>
                  <a:lnTo>
                    <a:pt x="382" y="459"/>
                  </a:lnTo>
                  <a:lnTo>
                    <a:pt x="386" y="459"/>
                  </a:lnTo>
                  <a:lnTo>
                    <a:pt x="386" y="456"/>
                  </a:lnTo>
                  <a:lnTo>
                    <a:pt x="386" y="459"/>
                  </a:lnTo>
                  <a:lnTo>
                    <a:pt x="387" y="459"/>
                  </a:lnTo>
                  <a:lnTo>
                    <a:pt x="391" y="459"/>
                  </a:lnTo>
                  <a:lnTo>
                    <a:pt x="393" y="459"/>
                  </a:lnTo>
                  <a:lnTo>
                    <a:pt x="393" y="461"/>
                  </a:lnTo>
                  <a:lnTo>
                    <a:pt x="396" y="461"/>
                  </a:lnTo>
                  <a:lnTo>
                    <a:pt x="396" y="459"/>
                  </a:lnTo>
                  <a:lnTo>
                    <a:pt x="396" y="461"/>
                  </a:lnTo>
                  <a:lnTo>
                    <a:pt x="398" y="461"/>
                  </a:lnTo>
                  <a:lnTo>
                    <a:pt x="398" y="464"/>
                  </a:lnTo>
                  <a:lnTo>
                    <a:pt x="401" y="464"/>
                  </a:lnTo>
                  <a:lnTo>
                    <a:pt x="401" y="461"/>
                  </a:lnTo>
                  <a:lnTo>
                    <a:pt x="401" y="464"/>
                  </a:lnTo>
                  <a:lnTo>
                    <a:pt x="403" y="464"/>
                  </a:lnTo>
                  <a:lnTo>
                    <a:pt x="403" y="466"/>
                  </a:lnTo>
                  <a:lnTo>
                    <a:pt x="407" y="466"/>
                  </a:lnTo>
                  <a:lnTo>
                    <a:pt x="407" y="464"/>
                  </a:lnTo>
                  <a:lnTo>
                    <a:pt x="408" y="464"/>
                  </a:lnTo>
                  <a:lnTo>
                    <a:pt x="412" y="464"/>
                  </a:lnTo>
                  <a:lnTo>
                    <a:pt x="412" y="461"/>
                  </a:lnTo>
                  <a:lnTo>
                    <a:pt x="414" y="461"/>
                  </a:lnTo>
                  <a:lnTo>
                    <a:pt x="414" y="464"/>
                  </a:lnTo>
                  <a:lnTo>
                    <a:pt x="417" y="464"/>
                  </a:lnTo>
                  <a:lnTo>
                    <a:pt x="417" y="461"/>
                  </a:lnTo>
                  <a:lnTo>
                    <a:pt x="417" y="464"/>
                  </a:lnTo>
                  <a:lnTo>
                    <a:pt x="419" y="461"/>
                  </a:lnTo>
                  <a:lnTo>
                    <a:pt x="419" y="464"/>
                  </a:lnTo>
                  <a:lnTo>
                    <a:pt x="422" y="464"/>
                  </a:lnTo>
                  <a:lnTo>
                    <a:pt x="422" y="461"/>
                  </a:lnTo>
                  <a:lnTo>
                    <a:pt x="422" y="464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30" y="464"/>
                  </a:lnTo>
                  <a:lnTo>
                    <a:pt x="433" y="464"/>
                  </a:lnTo>
                  <a:lnTo>
                    <a:pt x="433" y="461"/>
                  </a:lnTo>
                  <a:lnTo>
                    <a:pt x="435" y="461"/>
                  </a:lnTo>
                  <a:lnTo>
                    <a:pt x="435" y="459"/>
                  </a:lnTo>
                  <a:lnTo>
                    <a:pt x="438" y="459"/>
                  </a:lnTo>
                  <a:lnTo>
                    <a:pt x="440" y="459"/>
                  </a:lnTo>
                  <a:lnTo>
                    <a:pt x="444" y="459"/>
                  </a:lnTo>
                  <a:lnTo>
                    <a:pt x="445" y="459"/>
                  </a:lnTo>
                  <a:lnTo>
                    <a:pt x="449" y="459"/>
                  </a:lnTo>
                  <a:lnTo>
                    <a:pt x="451" y="459"/>
                  </a:lnTo>
                  <a:lnTo>
                    <a:pt x="451" y="456"/>
                  </a:lnTo>
                  <a:lnTo>
                    <a:pt x="454" y="456"/>
                  </a:lnTo>
                  <a:lnTo>
                    <a:pt x="454" y="454"/>
                  </a:lnTo>
                  <a:lnTo>
                    <a:pt x="456" y="454"/>
                  </a:lnTo>
                  <a:lnTo>
                    <a:pt x="459" y="454"/>
                  </a:lnTo>
                  <a:lnTo>
                    <a:pt x="459" y="456"/>
                  </a:lnTo>
                  <a:lnTo>
                    <a:pt x="459" y="454"/>
                  </a:lnTo>
                  <a:lnTo>
                    <a:pt x="461" y="454"/>
                  </a:lnTo>
                  <a:lnTo>
                    <a:pt x="465" y="454"/>
                  </a:lnTo>
                  <a:lnTo>
                    <a:pt x="465" y="450"/>
                  </a:lnTo>
                  <a:lnTo>
                    <a:pt x="466" y="450"/>
                  </a:lnTo>
                  <a:lnTo>
                    <a:pt x="466" y="449"/>
                  </a:lnTo>
                  <a:lnTo>
                    <a:pt x="465" y="449"/>
                  </a:lnTo>
                  <a:lnTo>
                    <a:pt x="465" y="445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5" y="443"/>
                  </a:lnTo>
                  <a:lnTo>
                    <a:pt x="466" y="443"/>
                  </a:lnTo>
                  <a:lnTo>
                    <a:pt x="470" y="443"/>
                  </a:lnTo>
                  <a:lnTo>
                    <a:pt x="472" y="443"/>
                  </a:lnTo>
                  <a:lnTo>
                    <a:pt x="475" y="443"/>
                  </a:lnTo>
                  <a:lnTo>
                    <a:pt x="475" y="440"/>
                  </a:lnTo>
                  <a:lnTo>
                    <a:pt x="477" y="440"/>
                  </a:lnTo>
                  <a:lnTo>
                    <a:pt x="477" y="438"/>
                  </a:lnTo>
                  <a:lnTo>
                    <a:pt x="480" y="438"/>
                  </a:lnTo>
                  <a:lnTo>
                    <a:pt x="480" y="440"/>
                  </a:lnTo>
                  <a:lnTo>
                    <a:pt x="482" y="440"/>
                  </a:lnTo>
                  <a:lnTo>
                    <a:pt x="480" y="440"/>
                  </a:lnTo>
                  <a:lnTo>
                    <a:pt x="480" y="443"/>
                  </a:lnTo>
                  <a:lnTo>
                    <a:pt x="482" y="443"/>
                  </a:lnTo>
                  <a:lnTo>
                    <a:pt x="486" y="443"/>
                  </a:lnTo>
                  <a:lnTo>
                    <a:pt x="487" y="443"/>
                  </a:lnTo>
                  <a:lnTo>
                    <a:pt x="487" y="445"/>
                  </a:lnTo>
                  <a:lnTo>
                    <a:pt x="491" y="445"/>
                  </a:lnTo>
                  <a:lnTo>
                    <a:pt x="493" y="445"/>
                  </a:lnTo>
                  <a:lnTo>
                    <a:pt x="496" y="445"/>
                  </a:lnTo>
                  <a:lnTo>
                    <a:pt x="496" y="443"/>
                  </a:lnTo>
                  <a:lnTo>
                    <a:pt x="498" y="443"/>
                  </a:lnTo>
                  <a:lnTo>
                    <a:pt x="498" y="440"/>
                  </a:lnTo>
                  <a:lnTo>
                    <a:pt x="498" y="438"/>
                  </a:lnTo>
                  <a:lnTo>
                    <a:pt x="501" y="438"/>
                  </a:lnTo>
                  <a:lnTo>
                    <a:pt x="501" y="440"/>
                  </a:lnTo>
                  <a:lnTo>
                    <a:pt x="503" y="440"/>
                  </a:lnTo>
                  <a:lnTo>
                    <a:pt x="503" y="438"/>
                  </a:lnTo>
                  <a:lnTo>
                    <a:pt x="503" y="435"/>
                  </a:lnTo>
                  <a:lnTo>
                    <a:pt x="507" y="435"/>
                  </a:lnTo>
                  <a:lnTo>
                    <a:pt x="507" y="433"/>
                  </a:lnTo>
                  <a:lnTo>
                    <a:pt x="510" y="433"/>
                  </a:lnTo>
                  <a:lnTo>
                    <a:pt x="510" y="429"/>
                  </a:lnTo>
                  <a:lnTo>
                    <a:pt x="512" y="429"/>
                  </a:lnTo>
                  <a:lnTo>
                    <a:pt x="515" y="429"/>
                  </a:lnTo>
                  <a:lnTo>
                    <a:pt x="515" y="428"/>
                  </a:lnTo>
                  <a:lnTo>
                    <a:pt x="517" y="428"/>
                  </a:lnTo>
                  <a:lnTo>
                    <a:pt x="521" y="428"/>
                  </a:lnTo>
                  <a:lnTo>
                    <a:pt x="521" y="429"/>
                  </a:lnTo>
                  <a:lnTo>
                    <a:pt x="522" y="429"/>
                  </a:lnTo>
                  <a:lnTo>
                    <a:pt x="522" y="428"/>
                  </a:lnTo>
                  <a:lnTo>
                    <a:pt x="522" y="429"/>
                  </a:lnTo>
                  <a:lnTo>
                    <a:pt x="526" y="429"/>
                  </a:lnTo>
                  <a:lnTo>
                    <a:pt x="526" y="433"/>
                  </a:lnTo>
                  <a:lnTo>
                    <a:pt x="526" y="435"/>
                  </a:lnTo>
                  <a:lnTo>
                    <a:pt x="528" y="435"/>
                  </a:lnTo>
                  <a:lnTo>
                    <a:pt x="528" y="438"/>
                  </a:lnTo>
                  <a:lnTo>
                    <a:pt x="531" y="438"/>
                  </a:lnTo>
                  <a:lnTo>
                    <a:pt x="531" y="440"/>
                  </a:lnTo>
                  <a:lnTo>
                    <a:pt x="531" y="438"/>
                  </a:lnTo>
                  <a:lnTo>
                    <a:pt x="533" y="438"/>
                  </a:lnTo>
                  <a:lnTo>
                    <a:pt x="533" y="440"/>
                  </a:lnTo>
                  <a:lnTo>
                    <a:pt x="536" y="440"/>
                  </a:lnTo>
                  <a:lnTo>
                    <a:pt x="536" y="438"/>
                  </a:lnTo>
                  <a:lnTo>
                    <a:pt x="538" y="438"/>
                  </a:lnTo>
                  <a:lnTo>
                    <a:pt x="538" y="435"/>
                  </a:lnTo>
                  <a:lnTo>
                    <a:pt x="542" y="435"/>
                  </a:lnTo>
                  <a:lnTo>
                    <a:pt x="543" y="435"/>
                  </a:lnTo>
                  <a:lnTo>
                    <a:pt x="547" y="435"/>
                  </a:lnTo>
                  <a:lnTo>
                    <a:pt x="549" y="435"/>
                  </a:lnTo>
                  <a:lnTo>
                    <a:pt x="549" y="438"/>
                  </a:lnTo>
                  <a:lnTo>
                    <a:pt x="552" y="438"/>
                  </a:lnTo>
                  <a:lnTo>
                    <a:pt x="552" y="435"/>
                  </a:lnTo>
                  <a:lnTo>
                    <a:pt x="554" y="435"/>
                  </a:lnTo>
                  <a:lnTo>
                    <a:pt x="554" y="438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63" y="438"/>
                  </a:lnTo>
                  <a:lnTo>
                    <a:pt x="563" y="435"/>
                  </a:lnTo>
                  <a:lnTo>
                    <a:pt x="564" y="435"/>
                  </a:lnTo>
                  <a:lnTo>
                    <a:pt x="564" y="438"/>
                  </a:lnTo>
                  <a:lnTo>
                    <a:pt x="564" y="440"/>
                  </a:lnTo>
                  <a:lnTo>
                    <a:pt x="568" y="440"/>
                  </a:lnTo>
                  <a:lnTo>
                    <a:pt x="568" y="443"/>
                  </a:lnTo>
                  <a:lnTo>
                    <a:pt x="570" y="443"/>
                  </a:lnTo>
                  <a:lnTo>
                    <a:pt x="573" y="443"/>
                  </a:lnTo>
                  <a:lnTo>
                    <a:pt x="573" y="440"/>
                  </a:lnTo>
                  <a:lnTo>
                    <a:pt x="575" y="440"/>
                  </a:lnTo>
                  <a:lnTo>
                    <a:pt x="578" y="440"/>
                  </a:lnTo>
                  <a:lnTo>
                    <a:pt x="580" y="440"/>
                  </a:lnTo>
                  <a:lnTo>
                    <a:pt x="580" y="443"/>
                  </a:lnTo>
                  <a:lnTo>
                    <a:pt x="584" y="443"/>
                  </a:lnTo>
                  <a:lnTo>
                    <a:pt x="584" y="440"/>
                  </a:lnTo>
                  <a:lnTo>
                    <a:pt x="585" y="440"/>
                  </a:lnTo>
                  <a:lnTo>
                    <a:pt x="589" y="440"/>
                  </a:lnTo>
                  <a:lnTo>
                    <a:pt x="591" y="440"/>
                  </a:lnTo>
                  <a:lnTo>
                    <a:pt x="589" y="440"/>
                  </a:lnTo>
                  <a:lnTo>
                    <a:pt x="591" y="438"/>
                  </a:lnTo>
                  <a:lnTo>
                    <a:pt x="589" y="438"/>
                  </a:lnTo>
                  <a:lnTo>
                    <a:pt x="585" y="438"/>
                  </a:lnTo>
                  <a:lnTo>
                    <a:pt x="585" y="435"/>
                  </a:lnTo>
                  <a:lnTo>
                    <a:pt x="589" y="435"/>
                  </a:lnTo>
                  <a:lnTo>
                    <a:pt x="589" y="433"/>
                  </a:lnTo>
                  <a:lnTo>
                    <a:pt x="585" y="433"/>
                  </a:lnTo>
                  <a:lnTo>
                    <a:pt x="585" y="429"/>
                  </a:lnTo>
                  <a:lnTo>
                    <a:pt x="589" y="429"/>
                  </a:lnTo>
                  <a:lnTo>
                    <a:pt x="589" y="428"/>
                  </a:lnTo>
                  <a:lnTo>
                    <a:pt x="591" y="428"/>
                  </a:lnTo>
                  <a:lnTo>
                    <a:pt x="594" y="428"/>
                  </a:lnTo>
                  <a:lnTo>
                    <a:pt x="596" y="428"/>
                  </a:lnTo>
                  <a:lnTo>
                    <a:pt x="596" y="424"/>
                  </a:lnTo>
                  <a:lnTo>
                    <a:pt x="596" y="422"/>
                  </a:lnTo>
                  <a:lnTo>
                    <a:pt x="599" y="422"/>
                  </a:lnTo>
                  <a:lnTo>
                    <a:pt x="599" y="419"/>
                  </a:lnTo>
                  <a:lnTo>
                    <a:pt x="601" y="419"/>
                  </a:lnTo>
                  <a:lnTo>
                    <a:pt x="601" y="417"/>
                  </a:lnTo>
                  <a:lnTo>
                    <a:pt x="605" y="417"/>
                  </a:lnTo>
                  <a:lnTo>
                    <a:pt x="606" y="417"/>
                  </a:lnTo>
                  <a:lnTo>
                    <a:pt x="610" y="417"/>
                  </a:lnTo>
                  <a:lnTo>
                    <a:pt x="610" y="414"/>
                  </a:lnTo>
                  <a:lnTo>
                    <a:pt x="612" y="417"/>
                  </a:lnTo>
                  <a:lnTo>
                    <a:pt x="612" y="414"/>
                  </a:lnTo>
                  <a:lnTo>
                    <a:pt x="615" y="414"/>
                  </a:lnTo>
                  <a:lnTo>
                    <a:pt x="617" y="414"/>
                  </a:lnTo>
                  <a:lnTo>
                    <a:pt x="617" y="412"/>
                  </a:lnTo>
                  <a:lnTo>
                    <a:pt x="620" y="412"/>
                  </a:lnTo>
                  <a:lnTo>
                    <a:pt x="620" y="408"/>
                  </a:lnTo>
                  <a:lnTo>
                    <a:pt x="622" y="408"/>
                  </a:lnTo>
                  <a:lnTo>
                    <a:pt x="622" y="407"/>
                  </a:lnTo>
                  <a:lnTo>
                    <a:pt x="620" y="407"/>
                  </a:lnTo>
                  <a:lnTo>
                    <a:pt x="622" y="407"/>
                  </a:lnTo>
                  <a:lnTo>
                    <a:pt x="626" y="407"/>
                  </a:lnTo>
                  <a:lnTo>
                    <a:pt x="626" y="403"/>
                  </a:lnTo>
                  <a:lnTo>
                    <a:pt x="627" y="403"/>
                  </a:lnTo>
                  <a:lnTo>
                    <a:pt x="627" y="401"/>
                  </a:lnTo>
                  <a:lnTo>
                    <a:pt x="631" y="401"/>
                  </a:lnTo>
                  <a:lnTo>
                    <a:pt x="631" y="398"/>
                  </a:lnTo>
                  <a:lnTo>
                    <a:pt x="631" y="396"/>
                  </a:lnTo>
                  <a:lnTo>
                    <a:pt x="627" y="396"/>
                  </a:lnTo>
                  <a:lnTo>
                    <a:pt x="627" y="393"/>
                  </a:lnTo>
                  <a:lnTo>
                    <a:pt x="627" y="391"/>
                  </a:lnTo>
                  <a:lnTo>
                    <a:pt x="631" y="391"/>
                  </a:lnTo>
                  <a:lnTo>
                    <a:pt x="631" y="387"/>
                  </a:lnTo>
                  <a:lnTo>
                    <a:pt x="633" y="387"/>
                  </a:lnTo>
                  <a:lnTo>
                    <a:pt x="633" y="386"/>
                  </a:lnTo>
                  <a:lnTo>
                    <a:pt x="633" y="387"/>
                  </a:lnTo>
                  <a:lnTo>
                    <a:pt x="636" y="387"/>
                  </a:lnTo>
                  <a:lnTo>
                    <a:pt x="638" y="387"/>
                  </a:lnTo>
                  <a:lnTo>
                    <a:pt x="638" y="386"/>
                  </a:lnTo>
                  <a:lnTo>
                    <a:pt x="638" y="382"/>
                  </a:lnTo>
                  <a:lnTo>
                    <a:pt x="641" y="382"/>
                  </a:lnTo>
                  <a:lnTo>
                    <a:pt x="643" y="382"/>
                  </a:lnTo>
                  <a:lnTo>
                    <a:pt x="647" y="382"/>
                  </a:lnTo>
                  <a:lnTo>
                    <a:pt x="647" y="380"/>
                  </a:lnTo>
                  <a:lnTo>
                    <a:pt x="648" y="380"/>
                  </a:lnTo>
                  <a:lnTo>
                    <a:pt x="648" y="377"/>
                  </a:lnTo>
                  <a:lnTo>
                    <a:pt x="652" y="377"/>
                  </a:lnTo>
                  <a:lnTo>
                    <a:pt x="652" y="375"/>
                  </a:lnTo>
                  <a:lnTo>
                    <a:pt x="652" y="377"/>
                  </a:lnTo>
                  <a:lnTo>
                    <a:pt x="654" y="377"/>
                  </a:lnTo>
                  <a:lnTo>
                    <a:pt x="657" y="377"/>
                  </a:lnTo>
                  <a:lnTo>
                    <a:pt x="657" y="375"/>
                  </a:lnTo>
                  <a:lnTo>
                    <a:pt x="659" y="375"/>
                  </a:lnTo>
                  <a:lnTo>
                    <a:pt x="659" y="372"/>
                  </a:lnTo>
                  <a:lnTo>
                    <a:pt x="659" y="375"/>
                  </a:lnTo>
                  <a:lnTo>
                    <a:pt x="659" y="372"/>
                  </a:lnTo>
                  <a:lnTo>
                    <a:pt x="663" y="372"/>
                  </a:lnTo>
                  <a:lnTo>
                    <a:pt x="663" y="370"/>
                  </a:lnTo>
                  <a:lnTo>
                    <a:pt x="663" y="372"/>
                  </a:lnTo>
                  <a:lnTo>
                    <a:pt x="663" y="370"/>
                  </a:lnTo>
                  <a:lnTo>
                    <a:pt x="663" y="366"/>
                  </a:lnTo>
                  <a:lnTo>
                    <a:pt x="664" y="366"/>
                  </a:lnTo>
                  <a:lnTo>
                    <a:pt x="664" y="365"/>
                  </a:lnTo>
                  <a:lnTo>
                    <a:pt x="668" y="365"/>
                  </a:lnTo>
                  <a:lnTo>
                    <a:pt x="668" y="361"/>
                  </a:lnTo>
                  <a:lnTo>
                    <a:pt x="668" y="359"/>
                  </a:lnTo>
                  <a:lnTo>
                    <a:pt x="670" y="359"/>
                  </a:lnTo>
                  <a:lnTo>
                    <a:pt x="670" y="361"/>
                  </a:lnTo>
                  <a:lnTo>
                    <a:pt x="670" y="359"/>
                  </a:lnTo>
                  <a:lnTo>
                    <a:pt x="670" y="356"/>
                  </a:lnTo>
                  <a:lnTo>
                    <a:pt x="670" y="359"/>
                  </a:lnTo>
                  <a:lnTo>
                    <a:pt x="670" y="356"/>
                  </a:lnTo>
                  <a:lnTo>
                    <a:pt x="670" y="354"/>
                  </a:lnTo>
                  <a:lnTo>
                    <a:pt x="673" y="354"/>
                  </a:lnTo>
                  <a:lnTo>
                    <a:pt x="675" y="354"/>
                  </a:lnTo>
                  <a:lnTo>
                    <a:pt x="675" y="351"/>
                  </a:lnTo>
                  <a:lnTo>
                    <a:pt x="675" y="349"/>
                  </a:lnTo>
                  <a:lnTo>
                    <a:pt x="678" y="349"/>
                  </a:lnTo>
                  <a:lnTo>
                    <a:pt x="678" y="345"/>
                  </a:lnTo>
                  <a:lnTo>
                    <a:pt x="678" y="344"/>
                  </a:lnTo>
                  <a:lnTo>
                    <a:pt x="678" y="340"/>
                  </a:lnTo>
                  <a:lnTo>
                    <a:pt x="680" y="340"/>
                  </a:lnTo>
                  <a:lnTo>
                    <a:pt x="684" y="340"/>
                  </a:lnTo>
                  <a:lnTo>
                    <a:pt x="685" y="340"/>
                  </a:lnTo>
                  <a:lnTo>
                    <a:pt x="685" y="338"/>
                  </a:lnTo>
                  <a:lnTo>
                    <a:pt x="685" y="335"/>
                  </a:lnTo>
                  <a:lnTo>
                    <a:pt x="689" y="335"/>
                  </a:lnTo>
                  <a:lnTo>
                    <a:pt x="689" y="333"/>
                  </a:lnTo>
                  <a:lnTo>
                    <a:pt x="692" y="333"/>
                  </a:lnTo>
                  <a:lnTo>
                    <a:pt x="692" y="330"/>
                  </a:lnTo>
                  <a:lnTo>
                    <a:pt x="694" y="330"/>
                  </a:lnTo>
                  <a:lnTo>
                    <a:pt x="694" y="328"/>
                  </a:lnTo>
                  <a:lnTo>
                    <a:pt x="694" y="330"/>
                  </a:lnTo>
                  <a:lnTo>
                    <a:pt x="698" y="330"/>
                  </a:lnTo>
                  <a:lnTo>
                    <a:pt x="698" y="328"/>
                  </a:lnTo>
                  <a:lnTo>
                    <a:pt x="698" y="324"/>
                  </a:lnTo>
                  <a:lnTo>
                    <a:pt x="698" y="323"/>
                  </a:lnTo>
                  <a:lnTo>
                    <a:pt x="698" y="319"/>
                  </a:lnTo>
                  <a:lnTo>
                    <a:pt x="699" y="319"/>
                  </a:lnTo>
                  <a:lnTo>
                    <a:pt x="699" y="317"/>
                  </a:lnTo>
                  <a:lnTo>
                    <a:pt x="699" y="314"/>
                  </a:lnTo>
                  <a:lnTo>
                    <a:pt x="703" y="314"/>
                  </a:lnTo>
                  <a:lnTo>
                    <a:pt x="703" y="310"/>
                  </a:lnTo>
                  <a:lnTo>
                    <a:pt x="705" y="310"/>
                  </a:lnTo>
                  <a:lnTo>
                    <a:pt x="705" y="309"/>
                  </a:lnTo>
                  <a:lnTo>
                    <a:pt x="708" y="309"/>
                  </a:lnTo>
                  <a:lnTo>
                    <a:pt x="708" y="305"/>
                  </a:lnTo>
                  <a:lnTo>
                    <a:pt x="705" y="305"/>
                  </a:lnTo>
                  <a:lnTo>
                    <a:pt x="708" y="305"/>
                  </a:lnTo>
                  <a:lnTo>
                    <a:pt x="710" y="305"/>
                  </a:lnTo>
                  <a:lnTo>
                    <a:pt x="713" y="305"/>
                  </a:lnTo>
                  <a:lnTo>
                    <a:pt x="713" y="303"/>
                  </a:lnTo>
                  <a:lnTo>
                    <a:pt x="715" y="303"/>
                  </a:lnTo>
                  <a:lnTo>
                    <a:pt x="715" y="300"/>
                  </a:lnTo>
                  <a:lnTo>
                    <a:pt x="719" y="300"/>
                  </a:lnTo>
                  <a:lnTo>
                    <a:pt x="719" y="303"/>
                  </a:lnTo>
                  <a:lnTo>
                    <a:pt x="719" y="305"/>
                  </a:lnTo>
                  <a:lnTo>
                    <a:pt x="715" y="305"/>
                  </a:lnTo>
                  <a:lnTo>
                    <a:pt x="719" y="305"/>
                  </a:lnTo>
                  <a:lnTo>
                    <a:pt x="720" y="305"/>
                  </a:lnTo>
                  <a:lnTo>
                    <a:pt x="724" y="305"/>
                  </a:lnTo>
                  <a:lnTo>
                    <a:pt x="726" y="305"/>
                  </a:lnTo>
                  <a:lnTo>
                    <a:pt x="726" y="303"/>
                  </a:lnTo>
                  <a:lnTo>
                    <a:pt x="726" y="305"/>
                  </a:lnTo>
                  <a:lnTo>
                    <a:pt x="726" y="303"/>
                  </a:lnTo>
                  <a:lnTo>
                    <a:pt x="724" y="303"/>
                  </a:lnTo>
                  <a:lnTo>
                    <a:pt x="724" y="300"/>
                  </a:lnTo>
                  <a:lnTo>
                    <a:pt x="726" y="300"/>
                  </a:lnTo>
                  <a:lnTo>
                    <a:pt x="729" y="300"/>
                  </a:lnTo>
                  <a:lnTo>
                    <a:pt x="729" y="303"/>
                  </a:lnTo>
                  <a:lnTo>
                    <a:pt x="729" y="300"/>
                  </a:lnTo>
                  <a:lnTo>
                    <a:pt x="731" y="300"/>
                  </a:lnTo>
                  <a:lnTo>
                    <a:pt x="731" y="303"/>
                  </a:lnTo>
                  <a:lnTo>
                    <a:pt x="731" y="300"/>
                  </a:lnTo>
                  <a:lnTo>
                    <a:pt x="731" y="298"/>
                  </a:lnTo>
                  <a:lnTo>
                    <a:pt x="734" y="298"/>
                  </a:lnTo>
                  <a:lnTo>
                    <a:pt x="734" y="295"/>
                  </a:lnTo>
                  <a:lnTo>
                    <a:pt x="736" y="295"/>
                  </a:lnTo>
                  <a:lnTo>
                    <a:pt x="736" y="298"/>
                  </a:lnTo>
                  <a:lnTo>
                    <a:pt x="740" y="298"/>
                  </a:lnTo>
                  <a:lnTo>
                    <a:pt x="740" y="295"/>
                  </a:lnTo>
                  <a:lnTo>
                    <a:pt x="740" y="293"/>
                  </a:lnTo>
                  <a:lnTo>
                    <a:pt x="740" y="289"/>
                  </a:lnTo>
                  <a:lnTo>
                    <a:pt x="740" y="288"/>
                  </a:lnTo>
                  <a:lnTo>
                    <a:pt x="741" y="288"/>
                  </a:lnTo>
                  <a:lnTo>
                    <a:pt x="745" y="288"/>
                  </a:lnTo>
                  <a:lnTo>
                    <a:pt x="745" y="289"/>
                  </a:lnTo>
                  <a:lnTo>
                    <a:pt x="747" y="289"/>
                  </a:lnTo>
                  <a:lnTo>
                    <a:pt x="747" y="288"/>
                  </a:lnTo>
                  <a:lnTo>
                    <a:pt x="750" y="288"/>
                  </a:lnTo>
                  <a:lnTo>
                    <a:pt x="750" y="289"/>
                  </a:lnTo>
                  <a:lnTo>
                    <a:pt x="747" y="289"/>
                  </a:lnTo>
                  <a:lnTo>
                    <a:pt x="747" y="293"/>
                  </a:lnTo>
                  <a:lnTo>
                    <a:pt x="750" y="293"/>
                  </a:lnTo>
                  <a:lnTo>
                    <a:pt x="750" y="289"/>
                  </a:lnTo>
                  <a:lnTo>
                    <a:pt x="752" y="289"/>
                  </a:lnTo>
                  <a:lnTo>
                    <a:pt x="752" y="288"/>
                  </a:lnTo>
                  <a:lnTo>
                    <a:pt x="750" y="288"/>
                  </a:lnTo>
                  <a:lnTo>
                    <a:pt x="752" y="288"/>
                  </a:lnTo>
                  <a:lnTo>
                    <a:pt x="752" y="284"/>
                  </a:lnTo>
                  <a:lnTo>
                    <a:pt x="755" y="284"/>
                  </a:lnTo>
                  <a:lnTo>
                    <a:pt x="755" y="282"/>
                  </a:lnTo>
                  <a:lnTo>
                    <a:pt x="757" y="282"/>
                  </a:lnTo>
                  <a:lnTo>
                    <a:pt x="757" y="284"/>
                  </a:lnTo>
                  <a:lnTo>
                    <a:pt x="761" y="284"/>
                  </a:lnTo>
                  <a:lnTo>
                    <a:pt x="761" y="282"/>
                  </a:lnTo>
                  <a:lnTo>
                    <a:pt x="762" y="282"/>
                  </a:lnTo>
                  <a:lnTo>
                    <a:pt x="762" y="284"/>
                  </a:lnTo>
                  <a:lnTo>
                    <a:pt x="766" y="284"/>
                  </a:lnTo>
                  <a:lnTo>
                    <a:pt x="768" y="284"/>
                  </a:lnTo>
                  <a:lnTo>
                    <a:pt x="771" y="284"/>
                  </a:lnTo>
                  <a:lnTo>
                    <a:pt x="771" y="282"/>
                  </a:lnTo>
                  <a:lnTo>
                    <a:pt x="768" y="282"/>
                  </a:lnTo>
                  <a:lnTo>
                    <a:pt x="771" y="279"/>
                  </a:lnTo>
                  <a:lnTo>
                    <a:pt x="771" y="277"/>
                  </a:lnTo>
                  <a:lnTo>
                    <a:pt x="771" y="274"/>
                  </a:lnTo>
                  <a:lnTo>
                    <a:pt x="773" y="274"/>
                  </a:lnTo>
                  <a:lnTo>
                    <a:pt x="773" y="272"/>
                  </a:lnTo>
                  <a:lnTo>
                    <a:pt x="773" y="274"/>
                  </a:lnTo>
                  <a:lnTo>
                    <a:pt x="776" y="274"/>
                  </a:lnTo>
                  <a:lnTo>
                    <a:pt x="776" y="277"/>
                  </a:lnTo>
                  <a:lnTo>
                    <a:pt x="776" y="274"/>
                  </a:lnTo>
                  <a:lnTo>
                    <a:pt x="776" y="272"/>
                  </a:lnTo>
                  <a:lnTo>
                    <a:pt x="778" y="272"/>
                  </a:lnTo>
                  <a:lnTo>
                    <a:pt x="778" y="268"/>
                  </a:lnTo>
                  <a:lnTo>
                    <a:pt x="782" y="268"/>
                  </a:lnTo>
                  <a:lnTo>
                    <a:pt x="783" y="268"/>
                  </a:lnTo>
                  <a:lnTo>
                    <a:pt x="783" y="272"/>
                  </a:lnTo>
                  <a:lnTo>
                    <a:pt x="787" y="272"/>
                  </a:lnTo>
                  <a:lnTo>
                    <a:pt x="787" y="268"/>
                  </a:lnTo>
                  <a:lnTo>
                    <a:pt x="787" y="266"/>
                  </a:lnTo>
                  <a:lnTo>
                    <a:pt x="787" y="263"/>
                  </a:lnTo>
                  <a:lnTo>
                    <a:pt x="789" y="263"/>
                  </a:lnTo>
                  <a:lnTo>
                    <a:pt x="789" y="261"/>
                  </a:lnTo>
                  <a:lnTo>
                    <a:pt x="792" y="261"/>
                  </a:lnTo>
                  <a:lnTo>
                    <a:pt x="792" y="258"/>
                  </a:lnTo>
                  <a:lnTo>
                    <a:pt x="794" y="258"/>
                  </a:lnTo>
                  <a:lnTo>
                    <a:pt x="792" y="258"/>
                  </a:lnTo>
                  <a:lnTo>
                    <a:pt x="792" y="256"/>
                  </a:lnTo>
                  <a:lnTo>
                    <a:pt x="792" y="252"/>
                  </a:lnTo>
                  <a:lnTo>
                    <a:pt x="789" y="252"/>
                  </a:lnTo>
                  <a:lnTo>
                    <a:pt x="789" y="251"/>
                  </a:lnTo>
                  <a:lnTo>
                    <a:pt x="792" y="251"/>
                  </a:lnTo>
                  <a:lnTo>
                    <a:pt x="792" y="247"/>
                  </a:lnTo>
                  <a:lnTo>
                    <a:pt x="794" y="247"/>
                  </a:lnTo>
                  <a:lnTo>
                    <a:pt x="794" y="251"/>
                  </a:lnTo>
                  <a:lnTo>
                    <a:pt x="794" y="247"/>
                  </a:lnTo>
                  <a:lnTo>
                    <a:pt x="794" y="245"/>
                  </a:lnTo>
                  <a:lnTo>
                    <a:pt x="797" y="245"/>
                  </a:lnTo>
                  <a:lnTo>
                    <a:pt x="797" y="242"/>
                  </a:lnTo>
                  <a:lnTo>
                    <a:pt x="797" y="240"/>
                  </a:lnTo>
                  <a:lnTo>
                    <a:pt x="794" y="240"/>
                  </a:lnTo>
                  <a:lnTo>
                    <a:pt x="797" y="237"/>
                  </a:lnTo>
                  <a:lnTo>
                    <a:pt x="794" y="237"/>
                  </a:lnTo>
                  <a:lnTo>
                    <a:pt x="794" y="235"/>
                  </a:lnTo>
                  <a:lnTo>
                    <a:pt x="797" y="235"/>
                  </a:lnTo>
                  <a:lnTo>
                    <a:pt x="794" y="235"/>
                  </a:lnTo>
                  <a:lnTo>
                    <a:pt x="797" y="235"/>
                  </a:lnTo>
                  <a:lnTo>
                    <a:pt x="797" y="231"/>
                  </a:lnTo>
                  <a:lnTo>
                    <a:pt x="797" y="230"/>
                  </a:lnTo>
                  <a:lnTo>
                    <a:pt x="797" y="226"/>
                  </a:lnTo>
                  <a:lnTo>
                    <a:pt x="797" y="224"/>
                  </a:lnTo>
                  <a:lnTo>
                    <a:pt x="797" y="221"/>
                  </a:lnTo>
                  <a:lnTo>
                    <a:pt x="794" y="221"/>
                  </a:lnTo>
                  <a:lnTo>
                    <a:pt x="797" y="221"/>
                  </a:lnTo>
                  <a:lnTo>
                    <a:pt x="797" y="219"/>
                  </a:lnTo>
                  <a:lnTo>
                    <a:pt x="799" y="219"/>
                  </a:lnTo>
                  <a:lnTo>
                    <a:pt x="797" y="219"/>
                  </a:lnTo>
                  <a:lnTo>
                    <a:pt x="799" y="219"/>
                  </a:lnTo>
                  <a:lnTo>
                    <a:pt x="799" y="216"/>
                  </a:lnTo>
                  <a:lnTo>
                    <a:pt x="797" y="216"/>
                  </a:lnTo>
                  <a:lnTo>
                    <a:pt x="797" y="214"/>
                  </a:lnTo>
                  <a:lnTo>
                    <a:pt x="797" y="210"/>
                  </a:lnTo>
                  <a:lnTo>
                    <a:pt x="797" y="209"/>
                  </a:lnTo>
                  <a:lnTo>
                    <a:pt x="799" y="209"/>
                  </a:lnTo>
                  <a:lnTo>
                    <a:pt x="797" y="209"/>
                  </a:lnTo>
                  <a:lnTo>
                    <a:pt x="799" y="209"/>
                  </a:lnTo>
                  <a:lnTo>
                    <a:pt x="797" y="209"/>
                  </a:lnTo>
                  <a:lnTo>
                    <a:pt x="797" y="205"/>
                  </a:lnTo>
                  <a:lnTo>
                    <a:pt x="797" y="203"/>
                  </a:lnTo>
                  <a:lnTo>
                    <a:pt x="797" y="200"/>
                  </a:lnTo>
                  <a:lnTo>
                    <a:pt x="799" y="200"/>
                  </a:lnTo>
                  <a:lnTo>
                    <a:pt x="799" y="198"/>
                  </a:lnTo>
                  <a:lnTo>
                    <a:pt x="797" y="198"/>
                  </a:lnTo>
                  <a:lnTo>
                    <a:pt x="799" y="198"/>
                  </a:lnTo>
                  <a:lnTo>
                    <a:pt x="797" y="198"/>
                  </a:lnTo>
                  <a:lnTo>
                    <a:pt x="797" y="195"/>
                  </a:lnTo>
                  <a:lnTo>
                    <a:pt x="794" y="195"/>
                  </a:lnTo>
                  <a:lnTo>
                    <a:pt x="792" y="195"/>
                  </a:lnTo>
                  <a:lnTo>
                    <a:pt x="792" y="193"/>
                  </a:lnTo>
                  <a:lnTo>
                    <a:pt x="792" y="189"/>
                  </a:lnTo>
                  <a:lnTo>
                    <a:pt x="792" y="188"/>
                  </a:lnTo>
                  <a:lnTo>
                    <a:pt x="794" y="188"/>
                  </a:lnTo>
                  <a:lnTo>
                    <a:pt x="792" y="188"/>
                  </a:lnTo>
                  <a:lnTo>
                    <a:pt x="789" y="188"/>
                  </a:lnTo>
                  <a:lnTo>
                    <a:pt x="789" y="184"/>
                  </a:lnTo>
                  <a:lnTo>
                    <a:pt x="789" y="182"/>
                  </a:lnTo>
                  <a:lnTo>
                    <a:pt x="789" y="179"/>
                  </a:lnTo>
                  <a:lnTo>
                    <a:pt x="789" y="177"/>
                  </a:lnTo>
                  <a:lnTo>
                    <a:pt x="789" y="174"/>
                  </a:lnTo>
                  <a:lnTo>
                    <a:pt x="792" y="174"/>
                  </a:lnTo>
                  <a:lnTo>
                    <a:pt x="792" y="172"/>
                  </a:lnTo>
                  <a:lnTo>
                    <a:pt x="789" y="172"/>
                  </a:lnTo>
                  <a:lnTo>
                    <a:pt x="787" y="172"/>
                  </a:lnTo>
                  <a:lnTo>
                    <a:pt x="787" y="168"/>
                  </a:lnTo>
                  <a:lnTo>
                    <a:pt x="789" y="168"/>
                  </a:lnTo>
                  <a:lnTo>
                    <a:pt x="787" y="168"/>
                  </a:lnTo>
                  <a:lnTo>
                    <a:pt x="783" y="168"/>
                  </a:lnTo>
                  <a:lnTo>
                    <a:pt x="782" y="168"/>
                  </a:lnTo>
                  <a:lnTo>
                    <a:pt x="782" y="167"/>
                  </a:lnTo>
                  <a:lnTo>
                    <a:pt x="778" y="167"/>
                  </a:lnTo>
                  <a:lnTo>
                    <a:pt x="778" y="163"/>
                  </a:lnTo>
                  <a:lnTo>
                    <a:pt x="778" y="161"/>
                  </a:lnTo>
                  <a:lnTo>
                    <a:pt x="782" y="161"/>
                  </a:lnTo>
                  <a:lnTo>
                    <a:pt x="778" y="161"/>
                  </a:lnTo>
                  <a:lnTo>
                    <a:pt x="778" y="158"/>
                  </a:lnTo>
                  <a:lnTo>
                    <a:pt x="778" y="156"/>
                  </a:lnTo>
                  <a:lnTo>
                    <a:pt x="776" y="156"/>
                  </a:lnTo>
                  <a:lnTo>
                    <a:pt x="776" y="153"/>
                  </a:lnTo>
                  <a:lnTo>
                    <a:pt x="778" y="153"/>
                  </a:lnTo>
                  <a:lnTo>
                    <a:pt x="776" y="153"/>
                  </a:lnTo>
                  <a:lnTo>
                    <a:pt x="778" y="153"/>
                  </a:lnTo>
                  <a:lnTo>
                    <a:pt x="776" y="153"/>
                  </a:lnTo>
                  <a:lnTo>
                    <a:pt x="776" y="151"/>
                  </a:lnTo>
                  <a:lnTo>
                    <a:pt x="776" y="147"/>
                  </a:lnTo>
                  <a:lnTo>
                    <a:pt x="776" y="146"/>
                  </a:lnTo>
                  <a:lnTo>
                    <a:pt x="776" y="142"/>
                  </a:lnTo>
                  <a:lnTo>
                    <a:pt x="776" y="140"/>
                  </a:lnTo>
                  <a:lnTo>
                    <a:pt x="773" y="140"/>
                  </a:lnTo>
                  <a:lnTo>
                    <a:pt x="776" y="140"/>
                  </a:lnTo>
                  <a:lnTo>
                    <a:pt x="778" y="140"/>
                  </a:lnTo>
                  <a:lnTo>
                    <a:pt x="778" y="137"/>
                  </a:lnTo>
                  <a:lnTo>
                    <a:pt x="782" y="137"/>
                  </a:lnTo>
                  <a:lnTo>
                    <a:pt x="778" y="137"/>
                  </a:lnTo>
                  <a:lnTo>
                    <a:pt x="778" y="135"/>
                  </a:lnTo>
                  <a:lnTo>
                    <a:pt x="782" y="135"/>
                  </a:lnTo>
                  <a:lnTo>
                    <a:pt x="782" y="132"/>
                  </a:lnTo>
                  <a:lnTo>
                    <a:pt x="783" y="132"/>
                  </a:lnTo>
                  <a:lnTo>
                    <a:pt x="783" y="130"/>
                  </a:lnTo>
                  <a:lnTo>
                    <a:pt x="782" y="130"/>
                  </a:lnTo>
                  <a:lnTo>
                    <a:pt x="782" y="126"/>
                  </a:lnTo>
                  <a:lnTo>
                    <a:pt x="778" y="126"/>
                  </a:lnTo>
                  <a:lnTo>
                    <a:pt x="776" y="126"/>
                  </a:lnTo>
                  <a:lnTo>
                    <a:pt x="776" y="123"/>
                  </a:lnTo>
                  <a:lnTo>
                    <a:pt x="776" y="126"/>
                  </a:lnTo>
                  <a:lnTo>
                    <a:pt x="773" y="126"/>
                  </a:lnTo>
                  <a:lnTo>
                    <a:pt x="773" y="123"/>
                  </a:lnTo>
                  <a:lnTo>
                    <a:pt x="771" y="123"/>
                  </a:lnTo>
                  <a:lnTo>
                    <a:pt x="771" y="121"/>
                  </a:lnTo>
                  <a:lnTo>
                    <a:pt x="771" y="118"/>
                  </a:lnTo>
                  <a:lnTo>
                    <a:pt x="771" y="116"/>
                  </a:lnTo>
                  <a:lnTo>
                    <a:pt x="771" y="112"/>
                  </a:lnTo>
                  <a:lnTo>
                    <a:pt x="771" y="111"/>
                  </a:lnTo>
                  <a:lnTo>
                    <a:pt x="768" y="111"/>
                  </a:lnTo>
                  <a:lnTo>
                    <a:pt x="771" y="111"/>
                  </a:lnTo>
                  <a:lnTo>
                    <a:pt x="771" y="107"/>
                  </a:lnTo>
                  <a:lnTo>
                    <a:pt x="773" y="107"/>
                  </a:lnTo>
                  <a:lnTo>
                    <a:pt x="773" y="105"/>
                  </a:lnTo>
                  <a:lnTo>
                    <a:pt x="776" y="105"/>
                  </a:lnTo>
                  <a:lnTo>
                    <a:pt x="776" y="102"/>
                  </a:lnTo>
                  <a:lnTo>
                    <a:pt x="773" y="102"/>
                  </a:lnTo>
                  <a:lnTo>
                    <a:pt x="773" y="100"/>
                  </a:lnTo>
                  <a:lnTo>
                    <a:pt x="776" y="100"/>
                  </a:lnTo>
                  <a:lnTo>
                    <a:pt x="778" y="100"/>
                  </a:lnTo>
                  <a:lnTo>
                    <a:pt x="778" y="97"/>
                  </a:lnTo>
                  <a:lnTo>
                    <a:pt x="782" y="97"/>
                  </a:lnTo>
                  <a:lnTo>
                    <a:pt x="782" y="95"/>
                  </a:lnTo>
                  <a:lnTo>
                    <a:pt x="778" y="95"/>
                  </a:lnTo>
                  <a:lnTo>
                    <a:pt x="778" y="91"/>
                  </a:lnTo>
                  <a:lnTo>
                    <a:pt x="778" y="90"/>
                  </a:lnTo>
                  <a:lnTo>
                    <a:pt x="778" y="86"/>
                  </a:lnTo>
                  <a:lnTo>
                    <a:pt x="782" y="86"/>
                  </a:lnTo>
                  <a:lnTo>
                    <a:pt x="782" y="84"/>
                  </a:lnTo>
                  <a:lnTo>
                    <a:pt x="778" y="84"/>
                  </a:lnTo>
                  <a:lnTo>
                    <a:pt x="778" y="81"/>
                  </a:lnTo>
                  <a:lnTo>
                    <a:pt x="782" y="81"/>
                  </a:lnTo>
                  <a:lnTo>
                    <a:pt x="782" y="79"/>
                  </a:lnTo>
                  <a:lnTo>
                    <a:pt x="783" y="79"/>
                  </a:lnTo>
                  <a:lnTo>
                    <a:pt x="783" y="76"/>
                  </a:lnTo>
                  <a:lnTo>
                    <a:pt x="787" y="76"/>
                  </a:lnTo>
                  <a:lnTo>
                    <a:pt x="787" y="79"/>
                  </a:lnTo>
                  <a:lnTo>
                    <a:pt x="787" y="76"/>
                  </a:lnTo>
                  <a:lnTo>
                    <a:pt x="789" y="76"/>
                  </a:lnTo>
                  <a:lnTo>
                    <a:pt x="792" y="76"/>
                  </a:lnTo>
                  <a:lnTo>
                    <a:pt x="794" y="76"/>
                  </a:lnTo>
                  <a:lnTo>
                    <a:pt x="794" y="74"/>
                  </a:lnTo>
                  <a:lnTo>
                    <a:pt x="794" y="76"/>
                  </a:lnTo>
                  <a:lnTo>
                    <a:pt x="797" y="74"/>
                  </a:lnTo>
                  <a:lnTo>
                    <a:pt x="797" y="70"/>
                  </a:lnTo>
                  <a:lnTo>
                    <a:pt x="799" y="70"/>
                  </a:lnTo>
                  <a:lnTo>
                    <a:pt x="799" y="69"/>
                  </a:lnTo>
                  <a:lnTo>
                    <a:pt x="797" y="69"/>
                  </a:lnTo>
                  <a:lnTo>
                    <a:pt x="799" y="69"/>
                  </a:lnTo>
                  <a:lnTo>
                    <a:pt x="803" y="69"/>
                  </a:lnTo>
                  <a:lnTo>
                    <a:pt x="803" y="65"/>
                  </a:lnTo>
                  <a:lnTo>
                    <a:pt x="804" y="65"/>
                  </a:lnTo>
                  <a:lnTo>
                    <a:pt x="804" y="63"/>
                  </a:lnTo>
                  <a:lnTo>
                    <a:pt x="808" y="63"/>
                  </a:lnTo>
                  <a:lnTo>
                    <a:pt x="810" y="63"/>
                  </a:lnTo>
                  <a:lnTo>
                    <a:pt x="810" y="60"/>
                  </a:lnTo>
                  <a:lnTo>
                    <a:pt x="808" y="60"/>
                  </a:lnTo>
                  <a:lnTo>
                    <a:pt x="808" y="58"/>
                  </a:lnTo>
                  <a:lnTo>
                    <a:pt x="810" y="58"/>
                  </a:lnTo>
                  <a:lnTo>
                    <a:pt x="810" y="55"/>
                  </a:lnTo>
                  <a:lnTo>
                    <a:pt x="813" y="55"/>
                  </a:lnTo>
                  <a:lnTo>
                    <a:pt x="815" y="55"/>
                  </a:lnTo>
                  <a:lnTo>
                    <a:pt x="815" y="53"/>
                  </a:lnTo>
                  <a:lnTo>
                    <a:pt x="815" y="49"/>
                  </a:lnTo>
                  <a:lnTo>
                    <a:pt x="818" y="49"/>
                  </a:lnTo>
                  <a:lnTo>
                    <a:pt x="818" y="48"/>
                  </a:lnTo>
                  <a:lnTo>
                    <a:pt x="820" y="48"/>
                  </a:lnTo>
                  <a:lnTo>
                    <a:pt x="820" y="44"/>
                  </a:lnTo>
                  <a:lnTo>
                    <a:pt x="818" y="44"/>
                  </a:lnTo>
                  <a:lnTo>
                    <a:pt x="818" y="48"/>
                  </a:lnTo>
                  <a:lnTo>
                    <a:pt x="815" y="48"/>
                  </a:lnTo>
                  <a:lnTo>
                    <a:pt x="815" y="44"/>
                  </a:lnTo>
                  <a:lnTo>
                    <a:pt x="815" y="42"/>
                  </a:lnTo>
                  <a:lnTo>
                    <a:pt x="813" y="42"/>
                  </a:lnTo>
                  <a:lnTo>
                    <a:pt x="813" y="39"/>
                  </a:lnTo>
                  <a:lnTo>
                    <a:pt x="810" y="39"/>
                  </a:lnTo>
                  <a:lnTo>
                    <a:pt x="810" y="37"/>
                  </a:lnTo>
                  <a:lnTo>
                    <a:pt x="808" y="37"/>
                  </a:lnTo>
                  <a:lnTo>
                    <a:pt x="808" y="39"/>
                  </a:lnTo>
                  <a:lnTo>
                    <a:pt x="804" y="39"/>
                  </a:lnTo>
                  <a:lnTo>
                    <a:pt x="803" y="39"/>
                  </a:lnTo>
                  <a:lnTo>
                    <a:pt x="799" y="39"/>
                  </a:lnTo>
                  <a:lnTo>
                    <a:pt x="797" y="39"/>
                  </a:lnTo>
                  <a:lnTo>
                    <a:pt x="797" y="37"/>
                  </a:lnTo>
                  <a:lnTo>
                    <a:pt x="799" y="37"/>
                  </a:lnTo>
                  <a:lnTo>
                    <a:pt x="799" y="34"/>
                  </a:lnTo>
                  <a:lnTo>
                    <a:pt x="803" y="34"/>
                  </a:lnTo>
                  <a:lnTo>
                    <a:pt x="804" y="34"/>
                  </a:lnTo>
                  <a:lnTo>
                    <a:pt x="810" y="32"/>
                  </a:lnTo>
                  <a:lnTo>
                    <a:pt x="810" y="28"/>
                  </a:lnTo>
                  <a:lnTo>
                    <a:pt x="813" y="28"/>
                  </a:lnTo>
                  <a:lnTo>
                    <a:pt x="815" y="28"/>
                  </a:lnTo>
                  <a:lnTo>
                    <a:pt x="815" y="26"/>
                  </a:lnTo>
                  <a:lnTo>
                    <a:pt x="818" y="23"/>
                  </a:lnTo>
                  <a:lnTo>
                    <a:pt x="818" y="21"/>
                  </a:lnTo>
                  <a:lnTo>
                    <a:pt x="818" y="18"/>
                  </a:lnTo>
                  <a:lnTo>
                    <a:pt x="818" y="16"/>
                  </a:lnTo>
                  <a:lnTo>
                    <a:pt x="818" y="12"/>
                  </a:lnTo>
                  <a:lnTo>
                    <a:pt x="815" y="11"/>
                  </a:lnTo>
                  <a:lnTo>
                    <a:pt x="815" y="7"/>
                  </a:lnTo>
                  <a:lnTo>
                    <a:pt x="818" y="5"/>
                  </a:lnTo>
                  <a:lnTo>
                    <a:pt x="818" y="2"/>
                  </a:lnTo>
                  <a:lnTo>
                    <a:pt x="820" y="2"/>
                  </a:lnTo>
                  <a:lnTo>
                    <a:pt x="820" y="0"/>
                  </a:lnTo>
                  <a:lnTo>
                    <a:pt x="825" y="0"/>
                  </a:lnTo>
                  <a:lnTo>
                    <a:pt x="829" y="0"/>
                  </a:lnTo>
                  <a:lnTo>
                    <a:pt x="831" y="0"/>
                  </a:lnTo>
                  <a:lnTo>
                    <a:pt x="834" y="0"/>
                  </a:lnTo>
                  <a:lnTo>
                    <a:pt x="836" y="2"/>
                  </a:lnTo>
                  <a:lnTo>
                    <a:pt x="836" y="5"/>
                  </a:lnTo>
                  <a:lnTo>
                    <a:pt x="839" y="7"/>
                  </a:lnTo>
                  <a:lnTo>
                    <a:pt x="839" y="11"/>
                  </a:lnTo>
                  <a:lnTo>
                    <a:pt x="841" y="12"/>
                  </a:lnTo>
                  <a:lnTo>
                    <a:pt x="841" y="16"/>
                  </a:lnTo>
                  <a:lnTo>
                    <a:pt x="845" y="18"/>
                  </a:lnTo>
                  <a:lnTo>
                    <a:pt x="846" y="18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reeform 26"/>
            <p:cNvSpPr>
              <a:spLocks/>
            </p:cNvSpPr>
            <p:nvPr/>
          </p:nvSpPr>
          <p:spPr bwMode="auto">
            <a:xfrm>
              <a:off x="12084142" y="1619296"/>
              <a:ext cx="1662953" cy="2172233"/>
            </a:xfrm>
            <a:custGeom>
              <a:avLst/>
              <a:gdLst>
                <a:gd name="T0" fmla="*/ 1067 w 1120"/>
                <a:gd name="T1" fmla="*/ 70 h 1463"/>
                <a:gd name="T2" fmla="*/ 1046 w 1120"/>
                <a:gd name="T3" fmla="*/ 125 h 1463"/>
                <a:gd name="T4" fmla="*/ 1059 w 1120"/>
                <a:gd name="T5" fmla="*/ 181 h 1463"/>
                <a:gd name="T6" fmla="*/ 1062 w 1120"/>
                <a:gd name="T7" fmla="*/ 258 h 1463"/>
                <a:gd name="T8" fmla="*/ 1067 w 1120"/>
                <a:gd name="T9" fmla="*/ 323 h 1463"/>
                <a:gd name="T10" fmla="*/ 1078 w 1120"/>
                <a:gd name="T11" fmla="*/ 412 h 1463"/>
                <a:gd name="T12" fmla="*/ 1111 w 1120"/>
                <a:gd name="T13" fmla="*/ 473 h 1463"/>
                <a:gd name="T14" fmla="*/ 1095 w 1120"/>
                <a:gd name="T15" fmla="*/ 550 h 1463"/>
                <a:gd name="T16" fmla="*/ 1057 w 1120"/>
                <a:gd name="T17" fmla="*/ 624 h 1463"/>
                <a:gd name="T18" fmla="*/ 1074 w 1120"/>
                <a:gd name="T19" fmla="*/ 682 h 1463"/>
                <a:gd name="T20" fmla="*/ 1094 w 1120"/>
                <a:gd name="T21" fmla="*/ 745 h 1463"/>
                <a:gd name="T22" fmla="*/ 1109 w 1120"/>
                <a:gd name="T23" fmla="*/ 822 h 1463"/>
                <a:gd name="T24" fmla="*/ 1083 w 1120"/>
                <a:gd name="T25" fmla="*/ 873 h 1463"/>
                <a:gd name="T26" fmla="*/ 1067 w 1120"/>
                <a:gd name="T27" fmla="*/ 930 h 1463"/>
                <a:gd name="T28" fmla="*/ 1027 w 1120"/>
                <a:gd name="T29" fmla="*/ 978 h 1463"/>
                <a:gd name="T30" fmla="*/ 955 w 1120"/>
                <a:gd name="T31" fmla="*/ 1041 h 1463"/>
                <a:gd name="T32" fmla="*/ 945 w 1120"/>
                <a:gd name="T33" fmla="*/ 1113 h 1463"/>
                <a:gd name="T34" fmla="*/ 980 w 1120"/>
                <a:gd name="T35" fmla="*/ 1176 h 1463"/>
                <a:gd name="T36" fmla="*/ 1011 w 1120"/>
                <a:gd name="T37" fmla="*/ 1248 h 1463"/>
                <a:gd name="T38" fmla="*/ 1057 w 1120"/>
                <a:gd name="T39" fmla="*/ 1286 h 1463"/>
                <a:gd name="T40" fmla="*/ 1074 w 1120"/>
                <a:gd name="T41" fmla="*/ 1326 h 1463"/>
                <a:gd name="T42" fmla="*/ 1041 w 1120"/>
                <a:gd name="T43" fmla="*/ 1409 h 1463"/>
                <a:gd name="T44" fmla="*/ 987 w 1120"/>
                <a:gd name="T45" fmla="*/ 1453 h 1463"/>
                <a:gd name="T46" fmla="*/ 913 w 1120"/>
                <a:gd name="T47" fmla="*/ 1269 h 1463"/>
                <a:gd name="T48" fmla="*/ 906 w 1120"/>
                <a:gd name="T49" fmla="*/ 1213 h 1463"/>
                <a:gd name="T50" fmla="*/ 854 w 1120"/>
                <a:gd name="T51" fmla="*/ 1170 h 1463"/>
                <a:gd name="T52" fmla="*/ 789 w 1120"/>
                <a:gd name="T53" fmla="*/ 1162 h 1463"/>
                <a:gd name="T54" fmla="*/ 729 w 1120"/>
                <a:gd name="T55" fmla="*/ 1144 h 1463"/>
                <a:gd name="T56" fmla="*/ 671 w 1120"/>
                <a:gd name="T57" fmla="*/ 1109 h 1463"/>
                <a:gd name="T58" fmla="*/ 612 w 1120"/>
                <a:gd name="T59" fmla="*/ 1078 h 1463"/>
                <a:gd name="T60" fmla="*/ 547 w 1120"/>
                <a:gd name="T61" fmla="*/ 1041 h 1463"/>
                <a:gd name="T62" fmla="*/ 473 w 1120"/>
                <a:gd name="T63" fmla="*/ 1041 h 1463"/>
                <a:gd name="T64" fmla="*/ 417 w 1120"/>
                <a:gd name="T65" fmla="*/ 999 h 1463"/>
                <a:gd name="T66" fmla="*/ 370 w 1120"/>
                <a:gd name="T67" fmla="*/ 957 h 1463"/>
                <a:gd name="T68" fmla="*/ 361 w 1120"/>
                <a:gd name="T69" fmla="*/ 883 h 1463"/>
                <a:gd name="T70" fmla="*/ 360 w 1120"/>
                <a:gd name="T71" fmla="*/ 804 h 1463"/>
                <a:gd name="T72" fmla="*/ 339 w 1120"/>
                <a:gd name="T73" fmla="*/ 745 h 1463"/>
                <a:gd name="T74" fmla="*/ 288 w 1120"/>
                <a:gd name="T75" fmla="*/ 745 h 1463"/>
                <a:gd name="T76" fmla="*/ 225 w 1120"/>
                <a:gd name="T77" fmla="*/ 755 h 1463"/>
                <a:gd name="T78" fmla="*/ 183 w 1120"/>
                <a:gd name="T79" fmla="*/ 785 h 1463"/>
                <a:gd name="T80" fmla="*/ 127 w 1120"/>
                <a:gd name="T81" fmla="*/ 811 h 1463"/>
                <a:gd name="T82" fmla="*/ 76 w 1120"/>
                <a:gd name="T83" fmla="*/ 841 h 1463"/>
                <a:gd name="T84" fmla="*/ 16 w 1120"/>
                <a:gd name="T85" fmla="*/ 885 h 1463"/>
                <a:gd name="T86" fmla="*/ 48 w 1120"/>
                <a:gd name="T87" fmla="*/ 846 h 1463"/>
                <a:gd name="T88" fmla="*/ 109 w 1120"/>
                <a:gd name="T89" fmla="*/ 811 h 1463"/>
                <a:gd name="T90" fmla="*/ 174 w 1120"/>
                <a:gd name="T91" fmla="*/ 775 h 1463"/>
                <a:gd name="T92" fmla="*/ 237 w 1120"/>
                <a:gd name="T93" fmla="*/ 719 h 1463"/>
                <a:gd name="T94" fmla="*/ 307 w 1120"/>
                <a:gd name="T95" fmla="*/ 719 h 1463"/>
                <a:gd name="T96" fmla="*/ 367 w 1120"/>
                <a:gd name="T97" fmla="*/ 687 h 1463"/>
                <a:gd name="T98" fmla="*/ 412 w 1120"/>
                <a:gd name="T99" fmla="*/ 661 h 1463"/>
                <a:gd name="T100" fmla="*/ 473 w 1120"/>
                <a:gd name="T101" fmla="*/ 654 h 1463"/>
                <a:gd name="T102" fmla="*/ 510 w 1120"/>
                <a:gd name="T103" fmla="*/ 624 h 1463"/>
                <a:gd name="T104" fmla="*/ 533 w 1120"/>
                <a:gd name="T105" fmla="*/ 566 h 1463"/>
                <a:gd name="T106" fmla="*/ 586 w 1120"/>
                <a:gd name="T107" fmla="*/ 557 h 1463"/>
                <a:gd name="T108" fmla="*/ 589 w 1120"/>
                <a:gd name="T109" fmla="*/ 494 h 1463"/>
                <a:gd name="T110" fmla="*/ 622 w 1120"/>
                <a:gd name="T111" fmla="*/ 426 h 1463"/>
                <a:gd name="T112" fmla="*/ 633 w 1120"/>
                <a:gd name="T113" fmla="*/ 359 h 1463"/>
                <a:gd name="T114" fmla="*/ 698 w 1120"/>
                <a:gd name="T115" fmla="*/ 310 h 1463"/>
                <a:gd name="T116" fmla="*/ 682 w 1120"/>
                <a:gd name="T117" fmla="*/ 244 h 1463"/>
                <a:gd name="T118" fmla="*/ 729 w 1120"/>
                <a:gd name="T119" fmla="*/ 188 h 1463"/>
                <a:gd name="T120" fmla="*/ 782 w 1120"/>
                <a:gd name="T121" fmla="*/ 133 h 1463"/>
                <a:gd name="T122" fmla="*/ 803 w 1120"/>
                <a:gd name="T123" fmla="*/ 72 h 1463"/>
                <a:gd name="T124" fmla="*/ 896 w 1120"/>
                <a:gd name="T125" fmla="*/ 30 h 1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0" h="1463">
                  <a:moveTo>
                    <a:pt x="987" y="4"/>
                  </a:moveTo>
                  <a:lnTo>
                    <a:pt x="992" y="6"/>
                  </a:lnTo>
                  <a:lnTo>
                    <a:pt x="997" y="6"/>
                  </a:lnTo>
                  <a:lnTo>
                    <a:pt x="1001" y="9"/>
                  </a:lnTo>
                  <a:lnTo>
                    <a:pt x="1003" y="11"/>
                  </a:lnTo>
                  <a:lnTo>
                    <a:pt x="1006" y="11"/>
                  </a:lnTo>
                  <a:lnTo>
                    <a:pt x="1008" y="11"/>
                  </a:lnTo>
                  <a:lnTo>
                    <a:pt x="1011" y="14"/>
                  </a:lnTo>
                  <a:lnTo>
                    <a:pt x="1015" y="14"/>
                  </a:lnTo>
                  <a:lnTo>
                    <a:pt x="1020" y="14"/>
                  </a:lnTo>
                  <a:lnTo>
                    <a:pt x="1025" y="14"/>
                  </a:lnTo>
                  <a:lnTo>
                    <a:pt x="1027" y="16"/>
                  </a:lnTo>
                  <a:lnTo>
                    <a:pt x="1031" y="16"/>
                  </a:lnTo>
                  <a:lnTo>
                    <a:pt x="1036" y="16"/>
                  </a:lnTo>
                  <a:lnTo>
                    <a:pt x="1041" y="16"/>
                  </a:lnTo>
                  <a:lnTo>
                    <a:pt x="1048" y="20"/>
                  </a:lnTo>
                  <a:lnTo>
                    <a:pt x="1053" y="20"/>
                  </a:lnTo>
                  <a:lnTo>
                    <a:pt x="1057" y="20"/>
                  </a:lnTo>
                  <a:lnTo>
                    <a:pt x="1064" y="21"/>
                  </a:lnTo>
                  <a:lnTo>
                    <a:pt x="1069" y="25"/>
                  </a:lnTo>
                  <a:lnTo>
                    <a:pt x="1074" y="30"/>
                  </a:lnTo>
                  <a:lnTo>
                    <a:pt x="1078" y="32"/>
                  </a:lnTo>
                  <a:lnTo>
                    <a:pt x="1083" y="32"/>
                  </a:lnTo>
                  <a:lnTo>
                    <a:pt x="1090" y="35"/>
                  </a:lnTo>
                  <a:lnTo>
                    <a:pt x="1090" y="37"/>
                  </a:lnTo>
                  <a:lnTo>
                    <a:pt x="1088" y="37"/>
                  </a:lnTo>
                  <a:lnTo>
                    <a:pt x="1088" y="41"/>
                  </a:lnTo>
                  <a:lnTo>
                    <a:pt x="1085" y="41"/>
                  </a:lnTo>
                  <a:lnTo>
                    <a:pt x="1085" y="42"/>
                  </a:lnTo>
                  <a:lnTo>
                    <a:pt x="1083" y="42"/>
                  </a:lnTo>
                  <a:lnTo>
                    <a:pt x="1083" y="46"/>
                  </a:lnTo>
                  <a:lnTo>
                    <a:pt x="1083" y="48"/>
                  </a:lnTo>
                  <a:lnTo>
                    <a:pt x="1080" y="48"/>
                  </a:lnTo>
                  <a:lnTo>
                    <a:pt x="1080" y="51"/>
                  </a:lnTo>
                  <a:lnTo>
                    <a:pt x="1078" y="51"/>
                  </a:lnTo>
                  <a:lnTo>
                    <a:pt x="1074" y="53"/>
                  </a:lnTo>
                  <a:lnTo>
                    <a:pt x="1074" y="56"/>
                  </a:lnTo>
                  <a:lnTo>
                    <a:pt x="1073" y="56"/>
                  </a:lnTo>
                  <a:lnTo>
                    <a:pt x="1074" y="56"/>
                  </a:lnTo>
                  <a:lnTo>
                    <a:pt x="1074" y="60"/>
                  </a:lnTo>
                  <a:lnTo>
                    <a:pt x="1073" y="60"/>
                  </a:lnTo>
                  <a:lnTo>
                    <a:pt x="1073" y="62"/>
                  </a:lnTo>
                  <a:lnTo>
                    <a:pt x="1074" y="62"/>
                  </a:lnTo>
                  <a:lnTo>
                    <a:pt x="1074" y="65"/>
                  </a:lnTo>
                  <a:lnTo>
                    <a:pt x="1074" y="67"/>
                  </a:lnTo>
                  <a:lnTo>
                    <a:pt x="1073" y="67"/>
                  </a:lnTo>
                  <a:lnTo>
                    <a:pt x="1073" y="65"/>
                  </a:lnTo>
                  <a:lnTo>
                    <a:pt x="1073" y="67"/>
                  </a:lnTo>
                  <a:lnTo>
                    <a:pt x="1069" y="67"/>
                  </a:lnTo>
                  <a:lnTo>
                    <a:pt x="1069" y="70"/>
                  </a:lnTo>
                  <a:lnTo>
                    <a:pt x="1067" y="70"/>
                  </a:lnTo>
                  <a:lnTo>
                    <a:pt x="1064" y="70"/>
                  </a:lnTo>
                  <a:lnTo>
                    <a:pt x="1064" y="72"/>
                  </a:lnTo>
                  <a:lnTo>
                    <a:pt x="1062" y="72"/>
                  </a:lnTo>
                  <a:lnTo>
                    <a:pt x="1064" y="72"/>
                  </a:lnTo>
                  <a:lnTo>
                    <a:pt x="1064" y="76"/>
                  </a:lnTo>
                  <a:lnTo>
                    <a:pt x="1062" y="76"/>
                  </a:lnTo>
                  <a:lnTo>
                    <a:pt x="1062" y="77"/>
                  </a:lnTo>
                  <a:lnTo>
                    <a:pt x="1062" y="81"/>
                  </a:lnTo>
                  <a:lnTo>
                    <a:pt x="1059" y="81"/>
                  </a:lnTo>
                  <a:lnTo>
                    <a:pt x="1059" y="83"/>
                  </a:lnTo>
                  <a:lnTo>
                    <a:pt x="1059" y="86"/>
                  </a:lnTo>
                  <a:lnTo>
                    <a:pt x="1057" y="86"/>
                  </a:lnTo>
                  <a:lnTo>
                    <a:pt x="1059" y="86"/>
                  </a:lnTo>
                  <a:lnTo>
                    <a:pt x="1059" y="88"/>
                  </a:lnTo>
                  <a:lnTo>
                    <a:pt x="1057" y="88"/>
                  </a:lnTo>
                  <a:lnTo>
                    <a:pt x="1057" y="91"/>
                  </a:lnTo>
                  <a:lnTo>
                    <a:pt x="1057" y="93"/>
                  </a:lnTo>
                  <a:lnTo>
                    <a:pt x="1053" y="93"/>
                  </a:lnTo>
                  <a:lnTo>
                    <a:pt x="1057" y="93"/>
                  </a:lnTo>
                  <a:lnTo>
                    <a:pt x="1053" y="93"/>
                  </a:lnTo>
                  <a:lnTo>
                    <a:pt x="1053" y="97"/>
                  </a:lnTo>
                  <a:lnTo>
                    <a:pt x="1053" y="93"/>
                  </a:lnTo>
                  <a:lnTo>
                    <a:pt x="1052" y="93"/>
                  </a:lnTo>
                  <a:lnTo>
                    <a:pt x="1052" y="97"/>
                  </a:lnTo>
                  <a:lnTo>
                    <a:pt x="1053" y="97"/>
                  </a:lnTo>
                  <a:lnTo>
                    <a:pt x="1053" y="98"/>
                  </a:lnTo>
                  <a:lnTo>
                    <a:pt x="1052" y="98"/>
                  </a:lnTo>
                  <a:lnTo>
                    <a:pt x="1052" y="102"/>
                  </a:lnTo>
                  <a:lnTo>
                    <a:pt x="1052" y="98"/>
                  </a:lnTo>
                  <a:lnTo>
                    <a:pt x="1052" y="102"/>
                  </a:lnTo>
                  <a:lnTo>
                    <a:pt x="1052" y="104"/>
                  </a:lnTo>
                  <a:lnTo>
                    <a:pt x="1052" y="107"/>
                  </a:lnTo>
                  <a:lnTo>
                    <a:pt x="1053" y="107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57" y="107"/>
                  </a:lnTo>
                  <a:lnTo>
                    <a:pt x="1059" y="107"/>
                  </a:lnTo>
                  <a:lnTo>
                    <a:pt x="1057" y="107"/>
                  </a:lnTo>
                  <a:lnTo>
                    <a:pt x="1057" y="109"/>
                  </a:lnTo>
                  <a:lnTo>
                    <a:pt x="1053" y="109"/>
                  </a:lnTo>
                  <a:lnTo>
                    <a:pt x="1053" y="112"/>
                  </a:lnTo>
                  <a:lnTo>
                    <a:pt x="1053" y="114"/>
                  </a:lnTo>
                  <a:lnTo>
                    <a:pt x="1057" y="114"/>
                  </a:lnTo>
                  <a:lnTo>
                    <a:pt x="1053" y="114"/>
                  </a:lnTo>
                  <a:lnTo>
                    <a:pt x="1053" y="118"/>
                  </a:lnTo>
                  <a:lnTo>
                    <a:pt x="1053" y="119"/>
                  </a:lnTo>
                  <a:lnTo>
                    <a:pt x="1052" y="119"/>
                  </a:lnTo>
                  <a:lnTo>
                    <a:pt x="1048" y="119"/>
                  </a:lnTo>
                  <a:lnTo>
                    <a:pt x="1048" y="123"/>
                  </a:lnTo>
                  <a:lnTo>
                    <a:pt x="1046" y="123"/>
                  </a:lnTo>
                  <a:lnTo>
                    <a:pt x="1046" y="125"/>
                  </a:lnTo>
                  <a:lnTo>
                    <a:pt x="1046" y="128"/>
                  </a:lnTo>
                  <a:lnTo>
                    <a:pt x="1043" y="128"/>
                  </a:lnTo>
                  <a:lnTo>
                    <a:pt x="1043" y="125"/>
                  </a:lnTo>
                  <a:lnTo>
                    <a:pt x="1043" y="128"/>
                  </a:lnTo>
                  <a:lnTo>
                    <a:pt x="1041" y="128"/>
                  </a:lnTo>
                  <a:lnTo>
                    <a:pt x="1041" y="130"/>
                  </a:lnTo>
                  <a:lnTo>
                    <a:pt x="1038" y="130"/>
                  </a:lnTo>
                  <a:lnTo>
                    <a:pt x="1038" y="133"/>
                  </a:lnTo>
                  <a:lnTo>
                    <a:pt x="1041" y="133"/>
                  </a:lnTo>
                  <a:lnTo>
                    <a:pt x="1041" y="135"/>
                  </a:lnTo>
                  <a:lnTo>
                    <a:pt x="1043" y="135"/>
                  </a:lnTo>
                  <a:lnTo>
                    <a:pt x="1043" y="133"/>
                  </a:lnTo>
                  <a:lnTo>
                    <a:pt x="1046" y="133"/>
                  </a:lnTo>
                  <a:lnTo>
                    <a:pt x="1046" y="135"/>
                  </a:lnTo>
                  <a:lnTo>
                    <a:pt x="1043" y="135"/>
                  </a:lnTo>
                  <a:lnTo>
                    <a:pt x="1043" y="139"/>
                  </a:lnTo>
                  <a:lnTo>
                    <a:pt x="1046" y="139"/>
                  </a:lnTo>
                  <a:lnTo>
                    <a:pt x="1046" y="140"/>
                  </a:lnTo>
                  <a:lnTo>
                    <a:pt x="1043" y="140"/>
                  </a:lnTo>
                  <a:lnTo>
                    <a:pt x="1043" y="144"/>
                  </a:lnTo>
                  <a:lnTo>
                    <a:pt x="1041" y="144"/>
                  </a:lnTo>
                  <a:lnTo>
                    <a:pt x="1041" y="146"/>
                  </a:lnTo>
                  <a:lnTo>
                    <a:pt x="1043" y="146"/>
                  </a:lnTo>
                  <a:lnTo>
                    <a:pt x="1046" y="146"/>
                  </a:lnTo>
                  <a:lnTo>
                    <a:pt x="1048" y="146"/>
                  </a:lnTo>
                  <a:lnTo>
                    <a:pt x="1052" y="146"/>
                  </a:lnTo>
                  <a:lnTo>
                    <a:pt x="1053" y="146"/>
                  </a:lnTo>
                  <a:lnTo>
                    <a:pt x="1053" y="149"/>
                  </a:lnTo>
                  <a:lnTo>
                    <a:pt x="1052" y="149"/>
                  </a:lnTo>
                  <a:lnTo>
                    <a:pt x="1052" y="151"/>
                  </a:lnTo>
                  <a:lnTo>
                    <a:pt x="1048" y="151"/>
                  </a:lnTo>
                  <a:lnTo>
                    <a:pt x="1048" y="154"/>
                  </a:lnTo>
                  <a:lnTo>
                    <a:pt x="1048" y="156"/>
                  </a:lnTo>
                  <a:lnTo>
                    <a:pt x="1046" y="156"/>
                  </a:lnTo>
                  <a:lnTo>
                    <a:pt x="1046" y="160"/>
                  </a:lnTo>
                  <a:lnTo>
                    <a:pt x="1046" y="161"/>
                  </a:lnTo>
                  <a:lnTo>
                    <a:pt x="1048" y="161"/>
                  </a:lnTo>
                  <a:lnTo>
                    <a:pt x="1048" y="165"/>
                  </a:lnTo>
                  <a:lnTo>
                    <a:pt x="1052" y="165"/>
                  </a:lnTo>
                  <a:lnTo>
                    <a:pt x="1048" y="167"/>
                  </a:lnTo>
                  <a:lnTo>
                    <a:pt x="1052" y="167"/>
                  </a:lnTo>
                  <a:lnTo>
                    <a:pt x="1048" y="167"/>
                  </a:lnTo>
                  <a:lnTo>
                    <a:pt x="1052" y="167"/>
                  </a:lnTo>
                  <a:lnTo>
                    <a:pt x="1052" y="170"/>
                  </a:lnTo>
                  <a:lnTo>
                    <a:pt x="1053" y="170"/>
                  </a:lnTo>
                  <a:lnTo>
                    <a:pt x="1053" y="172"/>
                  </a:lnTo>
                  <a:lnTo>
                    <a:pt x="1057" y="172"/>
                  </a:lnTo>
                  <a:lnTo>
                    <a:pt x="1057" y="175"/>
                  </a:lnTo>
                  <a:lnTo>
                    <a:pt x="1059" y="175"/>
                  </a:lnTo>
                  <a:lnTo>
                    <a:pt x="1059" y="177"/>
                  </a:lnTo>
                  <a:lnTo>
                    <a:pt x="1059" y="181"/>
                  </a:lnTo>
                  <a:lnTo>
                    <a:pt x="1057" y="181"/>
                  </a:lnTo>
                  <a:lnTo>
                    <a:pt x="1057" y="182"/>
                  </a:lnTo>
                  <a:lnTo>
                    <a:pt x="1059" y="182"/>
                  </a:lnTo>
                  <a:lnTo>
                    <a:pt x="1059" y="181"/>
                  </a:lnTo>
                  <a:lnTo>
                    <a:pt x="1059" y="182"/>
                  </a:lnTo>
                  <a:lnTo>
                    <a:pt x="1062" y="182"/>
                  </a:lnTo>
                  <a:lnTo>
                    <a:pt x="1062" y="186"/>
                  </a:lnTo>
                  <a:lnTo>
                    <a:pt x="1059" y="188"/>
                  </a:lnTo>
                  <a:lnTo>
                    <a:pt x="1062" y="188"/>
                  </a:lnTo>
                  <a:lnTo>
                    <a:pt x="1062" y="191"/>
                  </a:lnTo>
                  <a:lnTo>
                    <a:pt x="1062" y="193"/>
                  </a:lnTo>
                  <a:lnTo>
                    <a:pt x="1062" y="196"/>
                  </a:lnTo>
                  <a:lnTo>
                    <a:pt x="1062" y="198"/>
                  </a:lnTo>
                  <a:lnTo>
                    <a:pt x="1062" y="202"/>
                  </a:lnTo>
                  <a:lnTo>
                    <a:pt x="1062" y="204"/>
                  </a:lnTo>
                  <a:lnTo>
                    <a:pt x="1059" y="207"/>
                  </a:lnTo>
                  <a:lnTo>
                    <a:pt x="1059" y="209"/>
                  </a:lnTo>
                  <a:lnTo>
                    <a:pt x="1057" y="209"/>
                  </a:lnTo>
                  <a:lnTo>
                    <a:pt x="1059" y="209"/>
                  </a:lnTo>
                  <a:lnTo>
                    <a:pt x="1059" y="212"/>
                  </a:lnTo>
                  <a:lnTo>
                    <a:pt x="1059" y="214"/>
                  </a:lnTo>
                  <a:lnTo>
                    <a:pt x="1059" y="218"/>
                  </a:lnTo>
                  <a:lnTo>
                    <a:pt x="1059" y="219"/>
                  </a:lnTo>
                  <a:lnTo>
                    <a:pt x="1057" y="219"/>
                  </a:lnTo>
                  <a:lnTo>
                    <a:pt x="1059" y="219"/>
                  </a:lnTo>
                  <a:lnTo>
                    <a:pt x="1059" y="223"/>
                  </a:lnTo>
                  <a:lnTo>
                    <a:pt x="1059" y="225"/>
                  </a:lnTo>
                  <a:lnTo>
                    <a:pt x="1062" y="225"/>
                  </a:lnTo>
                  <a:lnTo>
                    <a:pt x="1062" y="228"/>
                  </a:lnTo>
                  <a:lnTo>
                    <a:pt x="1064" y="228"/>
                  </a:lnTo>
                  <a:lnTo>
                    <a:pt x="1067" y="228"/>
                  </a:lnTo>
                  <a:lnTo>
                    <a:pt x="1067" y="230"/>
                  </a:lnTo>
                  <a:lnTo>
                    <a:pt x="1069" y="233"/>
                  </a:lnTo>
                  <a:lnTo>
                    <a:pt x="1069" y="235"/>
                  </a:lnTo>
                  <a:lnTo>
                    <a:pt x="1069" y="239"/>
                  </a:lnTo>
                  <a:lnTo>
                    <a:pt x="1067" y="239"/>
                  </a:lnTo>
                  <a:lnTo>
                    <a:pt x="1069" y="239"/>
                  </a:lnTo>
                  <a:lnTo>
                    <a:pt x="1067" y="239"/>
                  </a:lnTo>
                  <a:lnTo>
                    <a:pt x="1067" y="240"/>
                  </a:lnTo>
                  <a:lnTo>
                    <a:pt x="1067" y="244"/>
                  </a:lnTo>
                  <a:lnTo>
                    <a:pt x="1064" y="244"/>
                  </a:lnTo>
                  <a:lnTo>
                    <a:pt x="1067" y="244"/>
                  </a:lnTo>
                  <a:lnTo>
                    <a:pt x="1064" y="244"/>
                  </a:lnTo>
                  <a:lnTo>
                    <a:pt x="1064" y="247"/>
                  </a:lnTo>
                  <a:lnTo>
                    <a:pt x="1064" y="249"/>
                  </a:lnTo>
                  <a:lnTo>
                    <a:pt x="1064" y="253"/>
                  </a:lnTo>
                  <a:lnTo>
                    <a:pt x="1064" y="254"/>
                  </a:lnTo>
                  <a:lnTo>
                    <a:pt x="1064" y="253"/>
                  </a:lnTo>
                  <a:lnTo>
                    <a:pt x="1062" y="253"/>
                  </a:lnTo>
                  <a:lnTo>
                    <a:pt x="1062" y="254"/>
                  </a:lnTo>
                  <a:lnTo>
                    <a:pt x="1062" y="258"/>
                  </a:lnTo>
                  <a:lnTo>
                    <a:pt x="1064" y="258"/>
                  </a:lnTo>
                  <a:lnTo>
                    <a:pt x="1064" y="260"/>
                  </a:lnTo>
                  <a:lnTo>
                    <a:pt x="1064" y="263"/>
                  </a:lnTo>
                  <a:lnTo>
                    <a:pt x="1062" y="263"/>
                  </a:lnTo>
                  <a:lnTo>
                    <a:pt x="1059" y="263"/>
                  </a:lnTo>
                  <a:lnTo>
                    <a:pt x="1059" y="265"/>
                  </a:lnTo>
                  <a:lnTo>
                    <a:pt x="1057" y="265"/>
                  </a:lnTo>
                  <a:lnTo>
                    <a:pt x="1057" y="268"/>
                  </a:lnTo>
                  <a:lnTo>
                    <a:pt x="1053" y="268"/>
                  </a:lnTo>
                  <a:lnTo>
                    <a:pt x="1057" y="268"/>
                  </a:lnTo>
                  <a:lnTo>
                    <a:pt x="1057" y="270"/>
                  </a:lnTo>
                  <a:lnTo>
                    <a:pt x="1053" y="270"/>
                  </a:lnTo>
                  <a:lnTo>
                    <a:pt x="1052" y="270"/>
                  </a:lnTo>
                  <a:lnTo>
                    <a:pt x="1052" y="274"/>
                  </a:lnTo>
                  <a:lnTo>
                    <a:pt x="1048" y="274"/>
                  </a:lnTo>
                  <a:lnTo>
                    <a:pt x="1048" y="275"/>
                  </a:lnTo>
                  <a:lnTo>
                    <a:pt x="1048" y="279"/>
                  </a:lnTo>
                  <a:lnTo>
                    <a:pt x="1048" y="281"/>
                  </a:lnTo>
                  <a:lnTo>
                    <a:pt x="1048" y="284"/>
                  </a:lnTo>
                  <a:lnTo>
                    <a:pt x="1048" y="281"/>
                  </a:lnTo>
                  <a:lnTo>
                    <a:pt x="1052" y="281"/>
                  </a:lnTo>
                  <a:lnTo>
                    <a:pt x="1052" y="279"/>
                  </a:lnTo>
                  <a:lnTo>
                    <a:pt x="1052" y="281"/>
                  </a:lnTo>
                  <a:lnTo>
                    <a:pt x="1053" y="281"/>
                  </a:lnTo>
                  <a:lnTo>
                    <a:pt x="1053" y="284"/>
                  </a:lnTo>
                  <a:lnTo>
                    <a:pt x="1057" y="284"/>
                  </a:lnTo>
                  <a:lnTo>
                    <a:pt x="1057" y="286"/>
                  </a:lnTo>
                  <a:lnTo>
                    <a:pt x="1057" y="289"/>
                  </a:lnTo>
                  <a:lnTo>
                    <a:pt x="1059" y="289"/>
                  </a:lnTo>
                  <a:lnTo>
                    <a:pt x="1059" y="291"/>
                  </a:lnTo>
                  <a:lnTo>
                    <a:pt x="1059" y="295"/>
                  </a:lnTo>
                  <a:lnTo>
                    <a:pt x="1062" y="295"/>
                  </a:lnTo>
                  <a:lnTo>
                    <a:pt x="1062" y="296"/>
                  </a:lnTo>
                  <a:lnTo>
                    <a:pt x="1062" y="300"/>
                  </a:lnTo>
                  <a:lnTo>
                    <a:pt x="1059" y="300"/>
                  </a:lnTo>
                  <a:lnTo>
                    <a:pt x="1062" y="300"/>
                  </a:lnTo>
                  <a:lnTo>
                    <a:pt x="1064" y="300"/>
                  </a:lnTo>
                  <a:lnTo>
                    <a:pt x="1064" y="302"/>
                  </a:lnTo>
                  <a:lnTo>
                    <a:pt x="1062" y="302"/>
                  </a:lnTo>
                  <a:lnTo>
                    <a:pt x="1062" y="305"/>
                  </a:lnTo>
                  <a:lnTo>
                    <a:pt x="1064" y="305"/>
                  </a:lnTo>
                  <a:lnTo>
                    <a:pt x="1067" y="305"/>
                  </a:lnTo>
                  <a:lnTo>
                    <a:pt x="1067" y="307"/>
                  </a:lnTo>
                  <a:lnTo>
                    <a:pt x="1067" y="310"/>
                  </a:lnTo>
                  <a:lnTo>
                    <a:pt x="1069" y="310"/>
                  </a:lnTo>
                  <a:lnTo>
                    <a:pt x="1069" y="312"/>
                  </a:lnTo>
                  <a:lnTo>
                    <a:pt x="1067" y="312"/>
                  </a:lnTo>
                  <a:lnTo>
                    <a:pt x="1067" y="316"/>
                  </a:lnTo>
                  <a:lnTo>
                    <a:pt x="1067" y="317"/>
                  </a:lnTo>
                  <a:lnTo>
                    <a:pt x="1067" y="321"/>
                  </a:lnTo>
                  <a:lnTo>
                    <a:pt x="1067" y="323"/>
                  </a:lnTo>
                  <a:lnTo>
                    <a:pt x="1064" y="323"/>
                  </a:lnTo>
                  <a:lnTo>
                    <a:pt x="1064" y="326"/>
                  </a:lnTo>
                  <a:lnTo>
                    <a:pt x="1067" y="326"/>
                  </a:lnTo>
                  <a:lnTo>
                    <a:pt x="1067" y="328"/>
                  </a:lnTo>
                  <a:lnTo>
                    <a:pt x="1069" y="328"/>
                  </a:lnTo>
                  <a:lnTo>
                    <a:pt x="1069" y="331"/>
                  </a:lnTo>
                  <a:lnTo>
                    <a:pt x="1069" y="333"/>
                  </a:lnTo>
                  <a:lnTo>
                    <a:pt x="1069" y="337"/>
                  </a:lnTo>
                  <a:lnTo>
                    <a:pt x="1073" y="337"/>
                  </a:lnTo>
                  <a:lnTo>
                    <a:pt x="1073" y="338"/>
                  </a:lnTo>
                  <a:lnTo>
                    <a:pt x="1073" y="337"/>
                  </a:lnTo>
                  <a:lnTo>
                    <a:pt x="1073" y="338"/>
                  </a:lnTo>
                  <a:lnTo>
                    <a:pt x="1069" y="342"/>
                  </a:lnTo>
                  <a:lnTo>
                    <a:pt x="1069" y="344"/>
                  </a:lnTo>
                  <a:lnTo>
                    <a:pt x="1067" y="344"/>
                  </a:lnTo>
                  <a:lnTo>
                    <a:pt x="1067" y="347"/>
                  </a:lnTo>
                  <a:lnTo>
                    <a:pt x="1069" y="347"/>
                  </a:lnTo>
                  <a:lnTo>
                    <a:pt x="1067" y="347"/>
                  </a:lnTo>
                  <a:lnTo>
                    <a:pt x="1067" y="349"/>
                  </a:lnTo>
                  <a:lnTo>
                    <a:pt x="1067" y="352"/>
                  </a:lnTo>
                  <a:lnTo>
                    <a:pt x="1067" y="354"/>
                  </a:lnTo>
                  <a:lnTo>
                    <a:pt x="1067" y="358"/>
                  </a:lnTo>
                  <a:lnTo>
                    <a:pt x="1064" y="358"/>
                  </a:lnTo>
                  <a:lnTo>
                    <a:pt x="1067" y="358"/>
                  </a:lnTo>
                  <a:lnTo>
                    <a:pt x="1067" y="359"/>
                  </a:lnTo>
                  <a:lnTo>
                    <a:pt x="1067" y="363"/>
                  </a:lnTo>
                  <a:lnTo>
                    <a:pt x="1067" y="365"/>
                  </a:lnTo>
                  <a:lnTo>
                    <a:pt x="1067" y="368"/>
                  </a:lnTo>
                  <a:lnTo>
                    <a:pt x="1069" y="368"/>
                  </a:lnTo>
                  <a:lnTo>
                    <a:pt x="1069" y="370"/>
                  </a:lnTo>
                  <a:lnTo>
                    <a:pt x="1073" y="370"/>
                  </a:lnTo>
                  <a:lnTo>
                    <a:pt x="1073" y="373"/>
                  </a:lnTo>
                  <a:lnTo>
                    <a:pt x="1073" y="375"/>
                  </a:lnTo>
                  <a:lnTo>
                    <a:pt x="1073" y="379"/>
                  </a:lnTo>
                  <a:lnTo>
                    <a:pt x="1073" y="380"/>
                  </a:lnTo>
                  <a:lnTo>
                    <a:pt x="1073" y="384"/>
                  </a:lnTo>
                  <a:lnTo>
                    <a:pt x="1074" y="384"/>
                  </a:lnTo>
                  <a:lnTo>
                    <a:pt x="1074" y="386"/>
                  </a:lnTo>
                  <a:lnTo>
                    <a:pt x="1073" y="386"/>
                  </a:lnTo>
                  <a:lnTo>
                    <a:pt x="1073" y="389"/>
                  </a:lnTo>
                  <a:lnTo>
                    <a:pt x="1073" y="391"/>
                  </a:lnTo>
                  <a:lnTo>
                    <a:pt x="1073" y="394"/>
                  </a:lnTo>
                  <a:lnTo>
                    <a:pt x="1073" y="396"/>
                  </a:lnTo>
                  <a:lnTo>
                    <a:pt x="1073" y="400"/>
                  </a:lnTo>
                  <a:lnTo>
                    <a:pt x="1074" y="400"/>
                  </a:lnTo>
                  <a:lnTo>
                    <a:pt x="1074" y="401"/>
                  </a:lnTo>
                  <a:lnTo>
                    <a:pt x="1074" y="405"/>
                  </a:lnTo>
                  <a:lnTo>
                    <a:pt x="1074" y="407"/>
                  </a:lnTo>
                  <a:lnTo>
                    <a:pt x="1078" y="407"/>
                  </a:lnTo>
                  <a:lnTo>
                    <a:pt x="1078" y="410"/>
                  </a:lnTo>
                  <a:lnTo>
                    <a:pt x="1078" y="412"/>
                  </a:lnTo>
                  <a:lnTo>
                    <a:pt x="1080" y="412"/>
                  </a:lnTo>
                  <a:lnTo>
                    <a:pt x="1080" y="415"/>
                  </a:lnTo>
                  <a:lnTo>
                    <a:pt x="1083" y="415"/>
                  </a:lnTo>
                  <a:lnTo>
                    <a:pt x="1083" y="417"/>
                  </a:lnTo>
                  <a:lnTo>
                    <a:pt x="1085" y="417"/>
                  </a:lnTo>
                  <a:lnTo>
                    <a:pt x="1085" y="421"/>
                  </a:lnTo>
                  <a:lnTo>
                    <a:pt x="1088" y="421"/>
                  </a:lnTo>
                  <a:lnTo>
                    <a:pt x="1088" y="422"/>
                  </a:lnTo>
                  <a:lnTo>
                    <a:pt x="1088" y="426"/>
                  </a:lnTo>
                  <a:lnTo>
                    <a:pt x="1090" y="426"/>
                  </a:lnTo>
                  <a:lnTo>
                    <a:pt x="1094" y="428"/>
                  </a:lnTo>
                  <a:lnTo>
                    <a:pt x="1095" y="428"/>
                  </a:lnTo>
                  <a:lnTo>
                    <a:pt x="1095" y="431"/>
                  </a:lnTo>
                  <a:lnTo>
                    <a:pt x="1099" y="431"/>
                  </a:lnTo>
                  <a:lnTo>
                    <a:pt x="1099" y="435"/>
                  </a:lnTo>
                  <a:lnTo>
                    <a:pt x="1099" y="436"/>
                  </a:lnTo>
                  <a:lnTo>
                    <a:pt x="1101" y="436"/>
                  </a:lnTo>
                  <a:lnTo>
                    <a:pt x="1101" y="440"/>
                  </a:lnTo>
                  <a:lnTo>
                    <a:pt x="1101" y="436"/>
                  </a:lnTo>
                  <a:lnTo>
                    <a:pt x="1104" y="436"/>
                  </a:lnTo>
                  <a:lnTo>
                    <a:pt x="1104" y="440"/>
                  </a:lnTo>
                  <a:lnTo>
                    <a:pt x="1104" y="442"/>
                  </a:lnTo>
                  <a:lnTo>
                    <a:pt x="1106" y="442"/>
                  </a:lnTo>
                  <a:lnTo>
                    <a:pt x="1109" y="442"/>
                  </a:lnTo>
                  <a:lnTo>
                    <a:pt x="1111" y="442"/>
                  </a:lnTo>
                  <a:lnTo>
                    <a:pt x="1115" y="442"/>
                  </a:lnTo>
                  <a:lnTo>
                    <a:pt x="1116" y="442"/>
                  </a:lnTo>
                  <a:lnTo>
                    <a:pt x="1116" y="445"/>
                  </a:lnTo>
                  <a:lnTo>
                    <a:pt x="1116" y="447"/>
                  </a:lnTo>
                  <a:lnTo>
                    <a:pt x="1120" y="447"/>
                  </a:lnTo>
                  <a:lnTo>
                    <a:pt x="1120" y="451"/>
                  </a:lnTo>
                  <a:lnTo>
                    <a:pt x="1116" y="451"/>
                  </a:lnTo>
                  <a:lnTo>
                    <a:pt x="1115" y="451"/>
                  </a:lnTo>
                  <a:lnTo>
                    <a:pt x="1115" y="452"/>
                  </a:lnTo>
                  <a:lnTo>
                    <a:pt x="1111" y="452"/>
                  </a:lnTo>
                  <a:lnTo>
                    <a:pt x="1111" y="456"/>
                  </a:lnTo>
                  <a:lnTo>
                    <a:pt x="1115" y="456"/>
                  </a:lnTo>
                  <a:lnTo>
                    <a:pt x="1115" y="458"/>
                  </a:lnTo>
                  <a:lnTo>
                    <a:pt x="1111" y="458"/>
                  </a:lnTo>
                  <a:lnTo>
                    <a:pt x="1109" y="458"/>
                  </a:lnTo>
                  <a:lnTo>
                    <a:pt x="1109" y="461"/>
                  </a:lnTo>
                  <a:lnTo>
                    <a:pt x="1111" y="461"/>
                  </a:lnTo>
                  <a:lnTo>
                    <a:pt x="1115" y="461"/>
                  </a:lnTo>
                  <a:lnTo>
                    <a:pt x="1115" y="463"/>
                  </a:lnTo>
                  <a:lnTo>
                    <a:pt x="1111" y="463"/>
                  </a:lnTo>
                  <a:lnTo>
                    <a:pt x="1111" y="466"/>
                  </a:lnTo>
                  <a:lnTo>
                    <a:pt x="1109" y="466"/>
                  </a:lnTo>
                  <a:lnTo>
                    <a:pt x="1109" y="468"/>
                  </a:lnTo>
                  <a:lnTo>
                    <a:pt x="1109" y="472"/>
                  </a:lnTo>
                  <a:lnTo>
                    <a:pt x="1109" y="473"/>
                  </a:lnTo>
                  <a:lnTo>
                    <a:pt x="1111" y="473"/>
                  </a:lnTo>
                  <a:lnTo>
                    <a:pt x="1111" y="477"/>
                  </a:lnTo>
                  <a:lnTo>
                    <a:pt x="1109" y="479"/>
                  </a:lnTo>
                  <a:lnTo>
                    <a:pt x="1109" y="482"/>
                  </a:lnTo>
                  <a:lnTo>
                    <a:pt x="1106" y="482"/>
                  </a:lnTo>
                  <a:lnTo>
                    <a:pt x="1109" y="482"/>
                  </a:lnTo>
                  <a:lnTo>
                    <a:pt x="1109" y="484"/>
                  </a:lnTo>
                  <a:lnTo>
                    <a:pt x="1111" y="484"/>
                  </a:lnTo>
                  <a:lnTo>
                    <a:pt x="1115" y="484"/>
                  </a:lnTo>
                  <a:lnTo>
                    <a:pt x="1115" y="487"/>
                  </a:lnTo>
                  <a:lnTo>
                    <a:pt x="1116" y="487"/>
                  </a:lnTo>
                  <a:lnTo>
                    <a:pt x="1116" y="484"/>
                  </a:lnTo>
                  <a:lnTo>
                    <a:pt x="1116" y="487"/>
                  </a:lnTo>
                  <a:lnTo>
                    <a:pt x="1116" y="489"/>
                  </a:lnTo>
                  <a:lnTo>
                    <a:pt x="1115" y="489"/>
                  </a:lnTo>
                  <a:lnTo>
                    <a:pt x="1115" y="493"/>
                  </a:lnTo>
                  <a:lnTo>
                    <a:pt x="1115" y="494"/>
                  </a:lnTo>
                  <a:lnTo>
                    <a:pt x="1111" y="494"/>
                  </a:lnTo>
                  <a:lnTo>
                    <a:pt x="1109" y="494"/>
                  </a:lnTo>
                  <a:lnTo>
                    <a:pt x="1106" y="494"/>
                  </a:lnTo>
                  <a:lnTo>
                    <a:pt x="1106" y="498"/>
                  </a:lnTo>
                  <a:lnTo>
                    <a:pt x="1104" y="498"/>
                  </a:lnTo>
                  <a:lnTo>
                    <a:pt x="1104" y="500"/>
                  </a:lnTo>
                  <a:lnTo>
                    <a:pt x="1101" y="500"/>
                  </a:lnTo>
                  <a:lnTo>
                    <a:pt x="1101" y="503"/>
                  </a:lnTo>
                  <a:lnTo>
                    <a:pt x="1099" y="503"/>
                  </a:lnTo>
                  <a:lnTo>
                    <a:pt x="1099" y="505"/>
                  </a:lnTo>
                  <a:lnTo>
                    <a:pt x="1099" y="508"/>
                  </a:lnTo>
                  <a:lnTo>
                    <a:pt x="1095" y="508"/>
                  </a:lnTo>
                  <a:lnTo>
                    <a:pt x="1095" y="510"/>
                  </a:lnTo>
                  <a:lnTo>
                    <a:pt x="1094" y="514"/>
                  </a:lnTo>
                  <a:lnTo>
                    <a:pt x="1094" y="515"/>
                  </a:lnTo>
                  <a:lnTo>
                    <a:pt x="1090" y="515"/>
                  </a:lnTo>
                  <a:lnTo>
                    <a:pt x="1090" y="519"/>
                  </a:lnTo>
                  <a:lnTo>
                    <a:pt x="1090" y="521"/>
                  </a:lnTo>
                  <a:lnTo>
                    <a:pt x="1090" y="524"/>
                  </a:lnTo>
                  <a:lnTo>
                    <a:pt x="1090" y="526"/>
                  </a:lnTo>
                  <a:lnTo>
                    <a:pt x="1094" y="526"/>
                  </a:lnTo>
                  <a:lnTo>
                    <a:pt x="1094" y="529"/>
                  </a:lnTo>
                  <a:lnTo>
                    <a:pt x="1095" y="529"/>
                  </a:lnTo>
                  <a:lnTo>
                    <a:pt x="1095" y="531"/>
                  </a:lnTo>
                  <a:lnTo>
                    <a:pt x="1095" y="535"/>
                  </a:lnTo>
                  <a:lnTo>
                    <a:pt x="1095" y="536"/>
                  </a:lnTo>
                  <a:lnTo>
                    <a:pt x="1099" y="536"/>
                  </a:lnTo>
                  <a:lnTo>
                    <a:pt x="1099" y="540"/>
                  </a:lnTo>
                  <a:lnTo>
                    <a:pt x="1099" y="542"/>
                  </a:lnTo>
                  <a:lnTo>
                    <a:pt x="1099" y="545"/>
                  </a:lnTo>
                  <a:lnTo>
                    <a:pt x="1095" y="545"/>
                  </a:lnTo>
                  <a:lnTo>
                    <a:pt x="1099" y="545"/>
                  </a:lnTo>
                  <a:lnTo>
                    <a:pt x="1099" y="547"/>
                  </a:lnTo>
                  <a:lnTo>
                    <a:pt x="1095" y="547"/>
                  </a:lnTo>
                  <a:lnTo>
                    <a:pt x="1095" y="550"/>
                  </a:lnTo>
                  <a:lnTo>
                    <a:pt x="1095" y="552"/>
                  </a:lnTo>
                  <a:lnTo>
                    <a:pt x="1094" y="552"/>
                  </a:lnTo>
                  <a:lnTo>
                    <a:pt x="1094" y="550"/>
                  </a:lnTo>
                  <a:lnTo>
                    <a:pt x="1090" y="550"/>
                  </a:lnTo>
                  <a:lnTo>
                    <a:pt x="1090" y="552"/>
                  </a:lnTo>
                  <a:lnTo>
                    <a:pt x="1090" y="556"/>
                  </a:lnTo>
                  <a:lnTo>
                    <a:pt x="1094" y="556"/>
                  </a:lnTo>
                  <a:lnTo>
                    <a:pt x="1090" y="556"/>
                  </a:lnTo>
                  <a:lnTo>
                    <a:pt x="1090" y="557"/>
                  </a:lnTo>
                  <a:lnTo>
                    <a:pt x="1094" y="557"/>
                  </a:lnTo>
                  <a:lnTo>
                    <a:pt x="1090" y="557"/>
                  </a:lnTo>
                  <a:lnTo>
                    <a:pt x="1090" y="561"/>
                  </a:lnTo>
                  <a:lnTo>
                    <a:pt x="1094" y="561"/>
                  </a:lnTo>
                  <a:lnTo>
                    <a:pt x="1090" y="561"/>
                  </a:lnTo>
                  <a:lnTo>
                    <a:pt x="1090" y="563"/>
                  </a:lnTo>
                  <a:lnTo>
                    <a:pt x="1088" y="563"/>
                  </a:lnTo>
                  <a:lnTo>
                    <a:pt x="1088" y="566"/>
                  </a:lnTo>
                  <a:lnTo>
                    <a:pt x="1085" y="566"/>
                  </a:lnTo>
                  <a:lnTo>
                    <a:pt x="1085" y="568"/>
                  </a:lnTo>
                  <a:lnTo>
                    <a:pt x="1085" y="571"/>
                  </a:lnTo>
                  <a:lnTo>
                    <a:pt x="1083" y="571"/>
                  </a:lnTo>
                  <a:lnTo>
                    <a:pt x="1083" y="573"/>
                  </a:lnTo>
                  <a:lnTo>
                    <a:pt x="1085" y="573"/>
                  </a:lnTo>
                  <a:lnTo>
                    <a:pt x="1085" y="577"/>
                  </a:lnTo>
                  <a:lnTo>
                    <a:pt x="1085" y="578"/>
                  </a:lnTo>
                  <a:lnTo>
                    <a:pt x="1085" y="582"/>
                  </a:lnTo>
                  <a:lnTo>
                    <a:pt x="1083" y="582"/>
                  </a:lnTo>
                  <a:lnTo>
                    <a:pt x="1080" y="584"/>
                  </a:lnTo>
                  <a:lnTo>
                    <a:pt x="1080" y="587"/>
                  </a:lnTo>
                  <a:lnTo>
                    <a:pt x="1078" y="587"/>
                  </a:lnTo>
                  <a:lnTo>
                    <a:pt x="1078" y="589"/>
                  </a:lnTo>
                  <a:lnTo>
                    <a:pt x="1078" y="592"/>
                  </a:lnTo>
                  <a:lnTo>
                    <a:pt x="1074" y="592"/>
                  </a:lnTo>
                  <a:lnTo>
                    <a:pt x="1074" y="594"/>
                  </a:lnTo>
                  <a:lnTo>
                    <a:pt x="1073" y="598"/>
                  </a:lnTo>
                  <a:lnTo>
                    <a:pt x="1073" y="599"/>
                  </a:lnTo>
                  <a:lnTo>
                    <a:pt x="1069" y="599"/>
                  </a:lnTo>
                  <a:lnTo>
                    <a:pt x="1069" y="603"/>
                  </a:lnTo>
                  <a:lnTo>
                    <a:pt x="1069" y="605"/>
                  </a:lnTo>
                  <a:lnTo>
                    <a:pt x="1069" y="608"/>
                  </a:lnTo>
                  <a:lnTo>
                    <a:pt x="1067" y="608"/>
                  </a:lnTo>
                  <a:lnTo>
                    <a:pt x="1067" y="610"/>
                  </a:lnTo>
                  <a:lnTo>
                    <a:pt x="1064" y="610"/>
                  </a:lnTo>
                  <a:lnTo>
                    <a:pt x="1064" y="613"/>
                  </a:lnTo>
                  <a:lnTo>
                    <a:pt x="1062" y="613"/>
                  </a:lnTo>
                  <a:lnTo>
                    <a:pt x="1062" y="617"/>
                  </a:lnTo>
                  <a:lnTo>
                    <a:pt x="1059" y="617"/>
                  </a:lnTo>
                  <a:lnTo>
                    <a:pt x="1059" y="619"/>
                  </a:lnTo>
                  <a:lnTo>
                    <a:pt x="1057" y="619"/>
                  </a:lnTo>
                  <a:lnTo>
                    <a:pt x="1057" y="622"/>
                  </a:lnTo>
                  <a:lnTo>
                    <a:pt x="1057" y="624"/>
                  </a:lnTo>
                  <a:lnTo>
                    <a:pt x="1057" y="627"/>
                  </a:lnTo>
                  <a:lnTo>
                    <a:pt x="1057" y="629"/>
                  </a:lnTo>
                  <a:lnTo>
                    <a:pt x="1053" y="629"/>
                  </a:lnTo>
                  <a:lnTo>
                    <a:pt x="1053" y="633"/>
                  </a:lnTo>
                  <a:lnTo>
                    <a:pt x="1052" y="633"/>
                  </a:lnTo>
                  <a:lnTo>
                    <a:pt x="1052" y="634"/>
                  </a:lnTo>
                  <a:lnTo>
                    <a:pt x="1052" y="638"/>
                  </a:lnTo>
                  <a:lnTo>
                    <a:pt x="1048" y="638"/>
                  </a:lnTo>
                  <a:lnTo>
                    <a:pt x="1048" y="640"/>
                  </a:lnTo>
                  <a:lnTo>
                    <a:pt x="1052" y="640"/>
                  </a:lnTo>
                  <a:lnTo>
                    <a:pt x="1053" y="640"/>
                  </a:lnTo>
                  <a:lnTo>
                    <a:pt x="1053" y="643"/>
                  </a:lnTo>
                  <a:lnTo>
                    <a:pt x="1057" y="643"/>
                  </a:lnTo>
                  <a:lnTo>
                    <a:pt x="1059" y="643"/>
                  </a:lnTo>
                  <a:lnTo>
                    <a:pt x="1059" y="645"/>
                  </a:lnTo>
                  <a:lnTo>
                    <a:pt x="1059" y="648"/>
                  </a:lnTo>
                  <a:lnTo>
                    <a:pt x="1059" y="650"/>
                  </a:lnTo>
                  <a:lnTo>
                    <a:pt x="1062" y="650"/>
                  </a:lnTo>
                  <a:lnTo>
                    <a:pt x="1064" y="650"/>
                  </a:lnTo>
                  <a:lnTo>
                    <a:pt x="1064" y="654"/>
                  </a:lnTo>
                  <a:lnTo>
                    <a:pt x="1067" y="654"/>
                  </a:lnTo>
                  <a:lnTo>
                    <a:pt x="1069" y="654"/>
                  </a:lnTo>
                  <a:lnTo>
                    <a:pt x="1073" y="654"/>
                  </a:lnTo>
                  <a:lnTo>
                    <a:pt x="1073" y="655"/>
                  </a:lnTo>
                  <a:lnTo>
                    <a:pt x="1074" y="655"/>
                  </a:lnTo>
                  <a:lnTo>
                    <a:pt x="1078" y="655"/>
                  </a:lnTo>
                  <a:lnTo>
                    <a:pt x="1078" y="654"/>
                  </a:lnTo>
                  <a:lnTo>
                    <a:pt x="1080" y="654"/>
                  </a:lnTo>
                  <a:lnTo>
                    <a:pt x="1080" y="655"/>
                  </a:lnTo>
                  <a:lnTo>
                    <a:pt x="1083" y="655"/>
                  </a:lnTo>
                  <a:lnTo>
                    <a:pt x="1083" y="654"/>
                  </a:lnTo>
                  <a:lnTo>
                    <a:pt x="1085" y="654"/>
                  </a:lnTo>
                  <a:lnTo>
                    <a:pt x="1088" y="654"/>
                  </a:lnTo>
                  <a:lnTo>
                    <a:pt x="1088" y="655"/>
                  </a:lnTo>
                  <a:lnTo>
                    <a:pt x="1090" y="655"/>
                  </a:lnTo>
                  <a:lnTo>
                    <a:pt x="1090" y="659"/>
                  </a:lnTo>
                  <a:lnTo>
                    <a:pt x="1090" y="661"/>
                  </a:lnTo>
                  <a:lnTo>
                    <a:pt x="1088" y="661"/>
                  </a:lnTo>
                  <a:lnTo>
                    <a:pt x="1088" y="664"/>
                  </a:lnTo>
                  <a:lnTo>
                    <a:pt x="1085" y="664"/>
                  </a:lnTo>
                  <a:lnTo>
                    <a:pt x="1085" y="666"/>
                  </a:lnTo>
                  <a:lnTo>
                    <a:pt x="1085" y="669"/>
                  </a:lnTo>
                  <a:lnTo>
                    <a:pt x="1085" y="671"/>
                  </a:lnTo>
                  <a:lnTo>
                    <a:pt x="1083" y="671"/>
                  </a:lnTo>
                  <a:lnTo>
                    <a:pt x="1080" y="671"/>
                  </a:lnTo>
                  <a:lnTo>
                    <a:pt x="1080" y="675"/>
                  </a:lnTo>
                  <a:lnTo>
                    <a:pt x="1080" y="676"/>
                  </a:lnTo>
                  <a:lnTo>
                    <a:pt x="1078" y="676"/>
                  </a:lnTo>
                  <a:lnTo>
                    <a:pt x="1078" y="680"/>
                  </a:lnTo>
                  <a:lnTo>
                    <a:pt x="1074" y="680"/>
                  </a:lnTo>
                  <a:lnTo>
                    <a:pt x="1074" y="682"/>
                  </a:lnTo>
                  <a:lnTo>
                    <a:pt x="1073" y="682"/>
                  </a:lnTo>
                  <a:lnTo>
                    <a:pt x="1074" y="682"/>
                  </a:lnTo>
                  <a:lnTo>
                    <a:pt x="1074" y="685"/>
                  </a:lnTo>
                  <a:lnTo>
                    <a:pt x="1073" y="687"/>
                  </a:lnTo>
                  <a:lnTo>
                    <a:pt x="1074" y="687"/>
                  </a:lnTo>
                  <a:lnTo>
                    <a:pt x="1074" y="690"/>
                  </a:lnTo>
                  <a:lnTo>
                    <a:pt x="1073" y="690"/>
                  </a:lnTo>
                  <a:lnTo>
                    <a:pt x="1073" y="692"/>
                  </a:lnTo>
                  <a:lnTo>
                    <a:pt x="1073" y="696"/>
                  </a:lnTo>
                  <a:lnTo>
                    <a:pt x="1073" y="698"/>
                  </a:lnTo>
                  <a:lnTo>
                    <a:pt x="1074" y="698"/>
                  </a:lnTo>
                  <a:lnTo>
                    <a:pt x="1074" y="701"/>
                  </a:lnTo>
                  <a:lnTo>
                    <a:pt x="1074" y="703"/>
                  </a:lnTo>
                  <a:lnTo>
                    <a:pt x="1073" y="703"/>
                  </a:lnTo>
                  <a:lnTo>
                    <a:pt x="1073" y="706"/>
                  </a:lnTo>
                  <a:lnTo>
                    <a:pt x="1074" y="708"/>
                  </a:lnTo>
                  <a:lnTo>
                    <a:pt x="1074" y="712"/>
                  </a:lnTo>
                  <a:lnTo>
                    <a:pt x="1074" y="708"/>
                  </a:lnTo>
                  <a:lnTo>
                    <a:pt x="1074" y="712"/>
                  </a:lnTo>
                  <a:lnTo>
                    <a:pt x="1078" y="712"/>
                  </a:lnTo>
                  <a:lnTo>
                    <a:pt x="1074" y="712"/>
                  </a:lnTo>
                  <a:lnTo>
                    <a:pt x="1074" y="713"/>
                  </a:lnTo>
                  <a:lnTo>
                    <a:pt x="1078" y="713"/>
                  </a:lnTo>
                  <a:lnTo>
                    <a:pt x="1074" y="713"/>
                  </a:lnTo>
                  <a:lnTo>
                    <a:pt x="1078" y="713"/>
                  </a:lnTo>
                  <a:lnTo>
                    <a:pt x="1078" y="717"/>
                  </a:lnTo>
                  <a:lnTo>
                    <a:pt x="1078" y="719"/>
                  </a:lnTo>
                  <a:lnTo>
                    <a:pt x="1078" y="722"/>
                  </a:lnTo>
                  <a:lnTo>
                    <a:pt x="1074" y="722"/>
                  </a:lnTo>
                  <a:lnTo>
                    <a:pt x="1074" y="724"/>
                  </a:lnTo>
                  <a:lnTo>
                    <a:pt x="1074" y="727"/>
                  </a:lnTo>
                  <a:lnTo>
                    <a:pt x="1073" y="727"/>
                  </a:lnTo>
                  <a:lnTo>
                    <a:pt x="1074" y="727"/>
                  </a:lnTo>
                  <a:lnTo>
                    <a:pt x="1074" y="729"/>
                  </a:lnTo>
                  <a:lnTo>
                    <a:pt x="1078" y="729"/>
                  </a:lnTo>
                  <a:lnTo>
                    <a:pt x="1078" y="733"/>
                  </a:lnTo>
                  <a:lnTo>
                    <a:pt x="1080" y="733"/>
                  </a:lnTo>
                  <a:lnTo>
                    <a:pt x="1080" y="734"/>
                  </a:lnTo>
                  <a:lnTo>
                    <a:pt x="1083" y="734"/>
                  </a:lnTo>
                  <a:lnTo>
                    <a:pt x="1085" y="734"/>
                  </a:lnTo>
                  <a:lnTo>
                    <a:pt x="1085" y="738"/>
                  </a:lnTo>
                  <a:lnTo>
                    <a:pt x="1088" y="738"/>
                  </a:lnTo>
                  <a:lnTo>
                    <a:pt x="1090" y="738"/>
                  </a:lnTo>
                  <a:lnTo>
                    <a:pt x="1088" y="738"/>
                  </a:lnTo>
                  <a:lnTo>
                    <a:pt x="1088" y="740"/>
                  </a:lnTo>
                  <a:lnTo>
                    <a:pt x="1088" y="743"/>
                  </a:lnTo>
                  <a:lnTo>
                    <a:pt x="1088" y="740"/>
                  </a:lnTo>
                  <a:lnTo>
                    <a:pt x="1088" y="743"/>
                  </a:lnTo>
                  <a:lnTo>
                    <a:pt x="1090" y="743"/>
                  </a:lnTo>
                  <a:lnTo>
                    <a:pt x="1090" y="745"/>
                  </a:lnTo>
                  <a:lnTo>
                    <a:pt x="1094" y="745"/>
                  </a:lnTo>
                  <a:lnTo>
                    <a:pt x="1094" y="743"/>
                  </a:lnTo>
                  <a:lnTo>
                    <a:pt x="1095" y="743"/>
                  </a:lnTo>
                  <a:lnTo>
                    <a:pt x="1095" y="745"/>
                  </a:lnTo>
                  <a:lnTo>
                    <a:pt x="1095" y="748"/>
                  </a:lnTo>
                  <a:lnTo>
                    <a:pt x="1099" y="748"/>
                  </a:lnTo>
                  <a:lnTo>
                    <a:pt x="1099" y="750"/>
                  </a:lnTo>
                  <a:lnTo>
                    <a:pt x="1099" y="754"/>
                  </a:lnTo>
                  <a:lnTo>
                    <a:pt x="1095" y="754"/>
                  </a:lnTo>
                  <a:lnTo>
                    <a:pt x="1095" y="755"/>
                  </a:lnTo>
                  <a:lnTo>
                    <a:pt x="1099" y="755"/>
                  </a:lnTo>
                  <a:lnTo>
                    <a:pt x="1099" y="759"/>
                  </a:lnTo>
                  <a:lnTo>
                    <a:pt x="1101" y="759"/>
                  </a:lnTo>
                  <a:lnTo>
                    <a:pt x="1104" y="759"/>
                  </a:lnTo>
                  <a:lnTo>
                    <a:pt x="1104" y="761"/>
                  </a:lnTo>
                  <a:lnTo>
                    <a:pt x="1104" y="764"/>
                  </a:lnTo>
                  <a:lnTo>
                    <a:pt x="1106" y="764"/>
                  </a:lnTo>
                  <a:lnTo>
                    <a:pt x="1106" y="766"/>
                  </a:lnTo>
                  <a:lnTo>
                    <a:pt x="1109" y="766"/>
                  </a:lnTo>
                  <a:lnTo>
                    <a:pt x="1109" y="769"/>
                  </a:lnTo>
                  <a:lnTo>
                    <a:pt x="1109" y="771"/>
                  </a:lnTo>
                  <a:lnTo>
                    <a:pt x="1111" y="771"/>
                  </a:lnTo>
                  <a:lnTo>
                    <a:pt x="1111" y="775"/>
                  </a:lnTo>
                  <a:lnTo>
                    <a:pt x="1111" y="776"/>
                  </a:lnTo>
                  <a:lnTo>
                    <a:pt x="1111" y="780"/>
                  </a:lnTo>
                  <a:lnTo>
                    <a:pt x="1109" y="780"/>
                  </a:lnTo>
                  <a:lnTo>
                    <a:pt x="1111" y="780"/>
                  </a:lnTo>
                  <a:lnTo>
                    <a:pt x="1111" y="782"/>
                  </a:lnTo>
                  <a:lnTo>
                    <a:pt x="1111" y="785"/>
                  </a:lnTo>
                  <a:lnTo>
                    <a:pt x="1109" y="785"/>
                  </a:lnTo>
                  <a:lnTo>
                    <a:pt x="1109" y="787"/>
                  </a:lnTo>
                  <a:lnTo>
                    <a:pt x="1106" y="787"/>
                  </a:lnTo>
                  <a:lnTo>
                    <a:pt x="1106" y="790"/>
                  </a:lnTo>
                  <a:lnTo>
                    <a:pt x="1106" y="792"/>
                  </a:lnTo>
                  <a:lnTo>
                    <a:pt x="1106" y="796"/>
                  </a:lnTo>
                  <a:lnTo>
                    <a:pt x="1106" y="797"/>
                  </a:lnTo>
                  <a:lnTo>
                    <a:pt x="1106" y="801"/>
                  </a:lnTo>
                  <a:lnTo>
                    <a:pt x="1104" y="801"/>
                  </a:lnTo>
                  <a:lnTo>
                    <a:pt x="1104" y="804"/>
                  </a:lnTo>
                  <a:lnTo>
                    <a:pt x="1104" y="806"/>
                  </a:lnTo>
                  <a:lnTo>
                    <a:pt x="1106" y="806"/>
                  </a:lnTo>
                  <a:lnTo>
                    <a:pt x="1106" y="810"/>
                  </a:lnTo>
                  <a:lnTo>
                    <a:pt x="1106" y="811"/>
                  </a:lnTo>
                  <a:lnTo>
                    <a:pt x="1104" y="811"/>
                  </a:lnTo>
                  <a:lnTo>
                    <a:pt x="1106" y="811"/>
                  </a:lnTo>
                  <a:lnTo>
                    <a:pt x="1106" y="815"/>
                  </a:lnTo>
                  <a:lnTo>
                    <a:pt x="1106" y="817"/>
                  </a:lnTo>
                  <a:lnTo>
                    <a:pt x="1104" y="817"/>
                  </a:lnTo>
                  <a:lnTo>
                    <a:pt x="1106" y="817"/>
                  </a:lnTo>
                  <a:lnTo>
                    <a:pt x="1106" y="820"/>
                  </a:lnTo>
                  <a:lnTo>
                    <a:pt x="1106" y="822"/>
                  </a:lnTo>
                  <a:lnTo>
                    <a:pt x="1109" y="822"/>
                  </a:lnTo>
                  <a:lnTo>
                    <a:pt x="1106" y="822"/>
                  </a:lnTo>
                  <a:lnTo>
                    <a:pt x="1106" y="825"/>
                  </a:lnTo>
                  <a:lnTo>
                    <a:pt x="1106" y="827"/>
                  </a:lnTo>
                  <a:lnTo>
                    <a:pt x="1104" y="827"/>
                  </a:lnTo>
                  <a:lnTo>
                    <a:pt x="1104" y="831"/>
                  </a:lnTo>
                  <a:lnTo>
                    <a:pt x="1101" y="831"/>
                  </a:lnTo>
                  <a:lnTo>
                    <a:pt x="1099" y="831"/>
                  </a:lnTo>
                  <a:lnTo>
                    <a:pt x="1099" y="827"/>
                  </a:lnTo>
                  <a:lnTo>
                    <a:pt x="1099" y="831"/>
                  </a:lnTo>
                  <a:lnTo>
                    <a:pt x="1095" y="831"/>
                  </a:lnTo>
                  <a:lnTo>
                    <a:pt x="1094" y="831"/>
                  </a:lnTo>
                  <a:lnTo>
                    <a:pt x="1090" y="831"/>
                  </a:lnTo>
                  <a:lnTo>
                    <a:pt x="1090" y="832"/>
                  </a:lnTo>
                  <a:lnTo>
                    <a:pt x="1088" y="832"/>
                  </a:lnTo>
                  <a:lnTo>
                    <a:pt x="1088" y="831"/>
                  </a:lnTo>
                  <a:lnTo>
                    <a:pt x="1085" y="831"/>
                  </a:lnTo>
                  <a:lnTo>
                    <a:pt x="1083" y="831"/>
                  </a:lnTo>
                  <a:lnTo>
                    <a:pt x="1080" y="831"/>
                  </a:lnTo>
                  <a:lnTo>
                    <a:pt x="1080" y="832"/>
                  </a:lnTo>
                  <a:lnTo>
                    <a:pt x="1080" y="836"/>
                  </a:lnTo>
                  <a:lnTo>
                    <a:pt x="1078" y="836"/>
                  </a:lnTo>
                  <a:lnTo>
                    <a:pt x="1078" y="838"/>
                  </a:lnTo>
                  <a:lnTo>
                    <a:pt x="1074" y="838"/>
                  </a:lnTo>
                  <a:lnTo>
                    <a:pt x="1074" y="841"/>
                  </a:lnTo>
                  <a:lnTo>
                    <a:pt x="1073" y="841"/>
                  </a:lnTo>
                  <a:lnTo>
                    <a:pt x="1074" y="841"/>
                  </a:lnTo>
                  <a:lnTo>
                    <a:pt x="1074" y="843"/>
                  </a:lnTo>
                  <a:lnTo>
                    <a:pt x="1078" y="843"/>
                  </a:lnTo>
                  <a:lnTo>
                    <a:pt x="1078" y="846"/>
                  </a:lnTo>
                  <a:lnTo>
                    <a:pt x="1074" y="846"/>
                  </a:lnTo>
                  <a:lnTo>
                    <a:pt x="1074" y="848"/>
                  </a:lnTo>
                  <a:lnTo>
                    <a:pt x="1074" y="852"/>
                  </a:lnTo>
                  <a:lnTo>
                    <a:pt x="1073" y="852"/>
                  </a:lnTo>
                  <a:lnTo>
                    <a:pt x="1073" y="853"/>
                  </a:lnTo>
                  <a:lnTo>
                    <a:pt x="1073" y="857"/>
                  </a:lnTo>
                  <a:lnTo>
                    <a:pt x="1069" y="857"/>
                  </a:lnTo>
                  <a:lnTo>
                    <a:pt x="1073" y="857"/>
                  </a:lnTo>
                  <a:lnTo>
                    <a:pt x="1074" y="857"/>
                  </a:lnTo>
                  <a:lnTo>
                    <a:pt x="1078" y="857"/>
                  </a:lnTo>
                  <a:lnTo>
                    <a:pt x="1080" y="857"/>
                  </a:lnTo>
                  <a:lnTo>
                    <a:pt x="1080" y="859"/>
                  </a:lnTo>
                  <a:lnTo>
                    <a:pt x="1083" y="859"/>
                  </a:lnTo>
                  <a:lnTo>
                    <a:pt x="1083" y="862"/>
                  </a:lnTo>
                  <a:lnTo>
                    <a:pt x="1080" y="862"/>
                  </a:lnTo>
                  <a:lnTo>
                    <a:pt x="1080" y="864"/>
                  </a:lnTo>
                  <a:lnTo>
                    <a:pt x="1078" y="864"/>
                  </a:lnTo>
                  <a:lnTo>
                    <a:pt x="1078" y="867"/>
                  </a:lnTo>
                  <a:lnTo>
                    <a:pt x="1078" y="869"/>
                  </a:lnTo>
                  <a:lnTo>
                    <a:pt x="1080" y="869"/>
                  </a:lnTo>
                  <a:lnTo>
                    <a:pt x="1080" y="873"/>
                  </a:lnTo>
                  <a:lnTo>
                    <a:pt x="1083" y="873"/>
                  </a:lnTo>
                  <a:lnTo>
                    <a:pt x="1085" y="873"/>
                  </a:lnTo>
                  <a:lnTo>
                    <a:pt x="1085" y="874"/>
                  </a:lnTo>
                  <a:lnTo>
                    <a:pt x="1083" y="874"/>
                  </a:lnTo>
                  <a:lnTo>
                    <a:pt x="1083" y="878"/>
                  </a:lnTo>
                  <a:lnTo>
                    <a:pt x="1080" y="878"/>
                  </a:lnTo>
                  <a:lnTo>
                    <a:pt x="1078" y="878"/>
                  </a:lnTo>
                  <a:lnTo>
                    <a:pt x="1074" y="878"/>
                  </a:lnTo>
                  <a:lnTo>
                    <a:pt x="1073" y="878"/>
                  </a:lnTo>
                  <a:lnTo>
                    <a:pt x="1073" y="880"/>
                  </a:lnTo>
                  <a:lnTo>
                    <a:pt x="1069" y="880"/>
                  </a:lnTo>
                  <a:lnTo>
                    <a:pt x="1067" y="880"/>
                  </a:lnTo>
                  <a:lnTo>
                    <a:pt x="1064" y="880"/>
                  </a:lnTo>
                  <a:lnTo>
                    <a:pt x="1067" y="880"/>
                  </a:lnTo>
                  <a:lnTo>
                    <a:pt x="1067" y="883"/>
                  </a:lnTo>
                  <a:lnTo>
                    <a:pt x="1069" y="883"/>
                  </a:lnTo>
                  <a:lnTo>
                    <a:pt x="1069" y="885"/>
                  </a:lnTo>
                  <a:lnTo>
                    <a:pt x="1067" y="885"/>
                  </a:lnTo>
                  <a:lnTo>
                    <a:pt x="1067" y="888"/>
                  </a:lnTo>
                  <a:lnTo>
                    <a:pt x="1067" y="885"/>
                  </a:lnTo>
                  <a:lnTo>
                    <a:pt x="1064" y="888"/>
                  </a:lnTo>
                  <a:lnTo>
                    <a:pt x="1064" y="890"/>
                  </a:lnTo>
                  <a:lnTo>
                    <a:pt x="1062" y="890"/>
                  </a:lnTo>
                  <a:lnTo>
                    <a:pt x="1059" y="890"/>
                  </a:lnTo>
                  <a:lnTo>
                    <a:pt x="1059" y="894"/>
                  </a:lnTo>
                  <a:lnTo>
                    <a:pt x="1057" y="894"/>
                  </a:lnTo>
                  <a:lnTo>
                    <a:pt x="1057" y="895"/>
                  </a:lnTo>
                  <a:lnTo>
                    <a:pt x="1057" y="899"/>
                  </a:lnTo>
                  <a:lnTo>
                    <a:pt x="1053" y="899"/>
                  </a:lnTo>
                  <a:lnTo>
                    <a:pt x="1053" y="901"/>
                  </a:lnTo>
                  <a:lnTo>
                    <a:pt x="1053" y="904"/>
                  </a:lnTo>
                  <a:lnTo>
                    <a:pt x="1057" y="904"/>
                  </a:lnTo>
                  <a:lnTo>
                    <a:pt x="1057" y="906"/>
                  </a:lnTo>
                  <a:lnTo>
                    <a:pt x="1057" y="909"/>
                  </a:lnTo>
                  <a:lnTo>
                    <a:pt x="1059" y="909"/>
                  </a:lnTo>
                  <a:lnTo>
                    <a:pt x="1057" y="909"/>
                  </a:lnTo>
                  <a:lnTo>
                    <a:pt x="1057" y="911"/>
                  </a:lnTo>
                  <a:lnTo>
                    <a:pt x="1057" y="915"/>
                  </a:lnTo>
                  <a:lnTo>
                    <a:pt x="1059" y="915"/>
                  </a:lnTo>
                  <a:lnTo>
                    <a:pt x="1057" y="915"/>
                  </a:lnTo>
                  <a:lnTo>
                    <a:pt x="1057" y="916"/>
                  </a:lnTo>
                  <a:lnTo>
                    <a:pt x="1059" y="916"/>
                  </a:lnTo>
                  <a:lnTo>
                    <a:pt x="1059" y="920"/>
                  </a:lnTo>
                  <a:lnTo>
                    <a:pt x="1059" y="916"/>
                  </a:lnTo>
                  <a:lnTo>
                    <a:pt x="1059" y="920"/>
                  </a:lnTo>
                  <a:lnTo>
                    <a:pt x="1062" y="920"/>
                  </a:lnTo>
                  <a:lnTo>
                    <a:pt x="1062" y="922"/>
                  </a:lnTo>
                  <a:lnTo>
                    <a:pt x="1062" y="925"/>
                  </a:lnTo>
                  <a:lnTo>
                    <a:pt x="1062" y="927"/>
                  </a:lnTo>
                  <a:lnTo>
                    <a:pt x="1064" y="927"/>
                  </a:lnTo>
                  <a:lnTo>
                    <a:pt x="1067" y="927"/>
                  </a:lnTo>
                  <a:lnTo>
                    <a:pt x="1067" y="930"/>
                  </a:lnTo>
                  <a:lnTo>
                    <a:pt x="1067" y="927"/>
                  </a:lnTo>
                  <a:lnTo>
                    <a:pt x="1069" y="927"/>
                  </a:lnTo>
                  <a:lnTo>
                    <a:pt x="1069" y="930"/>
                  </a:lnTo>
                  <a:lnTo>
                    <a:pt x="1073" y="930"/>
                  </a:lnTo>
                  <a:lnTo>
                    <a:pt x="1073" y="932"/>
                  </a:lnTo>
                  <a:lnTo>
                    <a:pt x="1069" y="932"/>
                  </a:lnTo>
                  <a:lnTo>
                    <a:pt x="1067" y="932"/>
                  </a:lnTo>
                  <a:lnTo>
                    <a:pt x="1067" y="936"/>
                  </a:lnTo>
                  <a:lnTo>
                    <a:pt x="1067" y="938"/>
                  </a:lnTo>
                  <a:lnTo>
                    <a:pt x="1064" y="938"/>
                  </a:lnTo>
                  <a:lnTo>
                    <a:pt x="1062" y="938"/>
                  </a:lnTo>
                  <a:lnTo>
                    <a:pt x="1062" y="941"/>
                  </a:lnTo>
                  <a:lnTo>
                    <a:pt x="1062" y="943"/>
                  </a:lnTo>
                  <a:lnTo>
                    <a:pt x="1062" y="946"/>
                  </a:lnTo>
                  <a:lnTo>
                    <a:pt x="1059" y="946"/>
                  </a:lnTo>
                  <a:lnTo>
                    <a:pt x="1059" y="948"/>
                  </a:lnTo>
                  <a:lnTo>
                    <a:pt x="1059" y="952"/>
                  </a:lnTo>
                  <a:lnTo>
                    <a:pt x="1059" y="953"/>
                  </a:lnTo>
                  <a:lnTo>
                    <a:pt x="1057" y="953"/>
                  </a:lnTo>
                  <a:lnTo>
                    <a:pt x="1057" y="957"/>
                  </a:lnTo>
                  <a:lnTo>
                    <a:pt x="1059" y="957"/>
                  </a:lnTo>
                  <a:lnTo>
                    <a:pt x="1059" y="959"/>
                  </a:lnTo>
                  <a:lnTo>
                    <a:pt x="1062" y="959"/>
                  </a:lnTo>
                  <a:lnTo>
                    <a:pt x="1062" y="962"/>
                  </a:lnTo>
                  <a:lnTo>
                    <a:pt x="1062" y="964"/>
                  </a:lnTo>
                  <a:lnTo>
                    <a:pt x="1059" y="964"/>
                  </a:lnTo>
                  <a:lnTo>
                    <a:pt x="1059" y="967"/>
                  </a:lnTo>
                  <a:lnTo>
                    <a:pt x="1057" y="967"/>
                  </a:lnTo>
                  <a:lnTo>
                    <a:pt x="1057" y="969"/>
                  </a:lnTo>
                  <a:lnTo>
                    <a:pt x="1057" y="973"/>
                  </a:lnTo>
                  <a:lnTo>
                    <a:pt x="1053" y="973"/>
                  </a:lnTo>
                  <a:lnTo>
                    <a:pt x="1057" y="973"/>
                  </a:lnTo>
                  <a:lnTo>
                    <a:pt x="1057" y="974"/>
                  </a:lnTo>
                  <a:lnTo>
                    <a:pt x="1053" y="974"/>
                  </a:lnTo>
                  <a:lnTo>
                    <a:pt x="1052" y="974"/>
                  </a:lnTo>
                  <a:lnTo>
                    <a:pt x="1048" y="974"/>
                  </a:lnTo>
                  <a:lnTo>
                    <a:pt x="1046" y="973"/>
                  </a:lnTo>
                  <a:lnTo>
                    <a:pt x="1043" y="973"/>
                  </a:lnTo>
                  <a:lnTo>
                    <a:pt x="1043" y="974"/>
                  </a:lnTo>
                  <a:lnTo>
                    <a:pt x="1041" y="974"/>
                  </a:lnTo>
                  <a:lnTo>
                    <a:pt x="1041" y="978"/>
                  </a:lnTo>
                  <a:lnTo>
                    <a:pt x="1041" y="974"/>
                  </a:lnTo>
                  <a:lnTo>
                    <a:pt x="1038" y="974"/>
                  </a:lnTo>
                  <a:lnTo>
                    <a:pt x="1036" y="978"/>
                  </a:lnTo>
                  <a:lnTo>
                    <a:pt x="1036" y="974"/>
                  </a:lnTo>
                  <a:lnTo>
                    <a:pt x="1032" y="974"/>
                  </a:lnTo>
                  <a:lnTo>
                    <a:pt x="1032" y="978"/>
                  </a:lnTo>
                  <a:lnTo>
                    <a:pt x="1032" y="974"/>
                  </a:lnTo>
                  <a:lnTo>
                    <a:pt x="1032" y="978"/>
                  </a:lnTo>
                  <a:lnTo>
                    <a:pt x="1031" y="978"/>
                  </a:lnTo>
                  <a:lnTo>
                    <a:pt x="1027" y="978"/>
                  </a:lnTo>
                  <a:lnTo>
                    <a:pt x="1027" y="980"/>
                  </a:lnTo>
                  <a:lnTo>
                    <a:pt x="1025" y="980"/>
                  </a:lnTo>
                  <a:lnTo>
                    <a:pt x="1025" y="983"/>
                  </a:lnTo>
                  <a:lnTo>
                    <a:pt x="1025" y="987"/>
                  </a:lnTo>
                  <a:lnTo>
                    <a:pt x="1022" y="987"/>
                  </a:lnTo>
                  <a:lnTo>
                    <a:pt x="1022" y="988"/>
                  </a:lnTo>
                  <a:lnTo>
                    <a:pt x="1020" y="988"/>
                  </a:lnTo>
                  <a:lnTo>
                    <a:pt x="1020" y="992"/>
                  </a:lnTo>
                  <a:lnTo>
                    <a:pt x="1017" y="992"/>
                  </a:lnTo>
                  <a:lnTo>
                    <a:pt x="1015" y="992"/>
                  </a:lnTo>
                  <a:lnTo>
                    <a:pt x="1015" y="994"/>
                  </a:lnTo>
                  <a:lnTo>
                    <a:pt x="1011" y="994"/>
                  </a:lnTo>
                  <a:lnTo>
                    <a:pt x="1008" y="994"/>
                  </a:lnTo>
                  <a:lnTo>
                    <a:pt x="1008" y="997"/>
                  </a:lnTo>
                  <a:lnTo>
                    <a:pt x="1006" y="997"/>
                  </a:lnTo>
                  <a:lnTo>
                    <a:pt x="1003" y="997"/>
                  </a:lnTo>
                  <a:lnTo>
                    <a:pt x="1001" y="997"/>
                  </a:lnTo>
                  <a:lnTo>
                    <a:pt x="1001" y="999"/>
                  </a:lnTo>
                  <a:lnTo>
                    <a:pt x="997" y="999"/>
                  </a:lnTo>
                  <a:lnTo>
                    <a:pt x="997" y="1002"/>
                  </a:lnTo>
                  <a:lnTo>
                    <a:pt x="996" y="1002"/>
                  </a:lnTo>
                  <a:lnTo>
                    <a:pt x="992" y="1002"/>
                  </a:lnTo>
                  <a:lnTo>
                    <a:pt x="990" y="1002"/>
                  </a:lnTo>
                  <a:lnTo>
                    <a:pt x="987" y="1002"/>
                  </a:lnTo>
                  <a:lnTo>
                    <a:pt x="987" y="1004"/>
                  </a:lnTo>
                  <a:lnTo>
                    <a:pt x="985" y="1004"/>
                  </a:lnTo>
                  <a:lnTo>
                    <a:pt x="985" y="1008"/>
                  </a:lnTo>
                  <a:lnTo>
                    <a:pt x="982" y="1008"/>
                  </a:lnTo>
                  <a:lnTo>
                    <a:pt x="982" y="1009"/>
                  </a:lnTo>
                  <a:lnTo>
                    <a:pt x="980" y="1009"/>
                  </a:lnTo>
                  <a:lnTo>
                    <a:pt x="980" y="1013"/>
                  </a:lnTo>
                  <a:lnTo>
                    <a:pt x="980" y="1015"/>
                  </a:lnTo>
                  <a:lnTo>
                    <a:pt x="976" y="1015"/>
                  </a:lnTo>
                  <a:lnTo>
                    <a:pt x="975" y="1015"/>
                  </a:lnTo>
                  <a:lnTo>
                    <a:pt x="975" y="1018"/>
                  </a:lnTo>
                  <a:lnTo>
                    <a:pt x="971" y="1018"/>
                  </a:lnTo>
                  <a:lnTo>
                    <a:pt x="971" y="1020"/>
                  </a:lnTo>
                  <a:lnTo>
                    <a:pt x="971" y="1023"/>
                  </a:lnTo>
                  <a:lnTo>
                    <a:pt x="969" y="1023"/>
                  </a:lnTo>
                  <a:lnTo>
                    <a:pt x="969" y="1025"/>
                  </a:lnTo>
                  <a:lnTo>
                    <a:pt x="969" y="1029"/>
                  </a:lnTo>
                  <a:lnTo>
                    <a:pt x="966" y="1029"/>
                  </a:lnTo>
                  <a:lnTo>
                    <a:pt x="966" y="1030"/>
                  </a:lnTo>
                  <a:lnTo>
                    <a:pt x="964" y="1030"/>
                  </a:lnTo>
                  <a:lnTo>
                    <a:pt x="964" y="1034"/>
                  </a:lnTo>
                  <a:lnTo>
                    <a:pt x="964" y="1036"/>
                  </a:lnTo>
                  <a:lnTo>
                    <a:pt x="960" y="1036"/>
                  </a:lnTo>
                  <a:lnTo>
                    <a:pt x="960" y="1039"/>
                  </a:lnTo>
                  <a:lnTo>
                    <a:pt x="960" y="1041"/>
                  </a:lnTo>
                  <a:lnTo>
                    <a:pt x="959" y="1041"/>
                  </a:lnTo>
                  <a:lnTo>
                    <a:pt x="955" y="1041"/>
                  </a:lnTo>
                  <a:lnTo>
                    <a:pt x="953" y="1041"/>
                  </a:lnTo>
                  <a:lnTo>
                    <a:pt x="953" y="1044"/>
                  </a:lnTo>
                  <a:lnTo>
                    <a:pt x="950" y="1044"/>
                  </a:lnTo>
                  <a:lnTo>
                    <a:pt x="948" y="1044"/>
                  </a:lnTo>
                  <a:lnTo>
                    <a:pt x="948" y="1046"/>
                  </a:lnTo>
                  <a:lnTo>
                    <a:pt x="945" y="1046"/>
                  </a:lnTo>
                  <a:lnTo>
                    <a:pt x="943" y="1046"/>
                  </a:lnTo>
                  <a:lnTo>
                    <a:pt x="943" y="1050"/>
                  </a:lnTo>
                  <a:lnTo>
                    <a:pt x="943" y="1051"/>
                  </a:lnTo>
                  <a:lnTo>
                    <a:pt x="939" y="1051"/>
                  </a:lnTo>
                  <a:lnTo>
                    <a:pt x="939" y="1055"/>
                  </a:lnTo>
                  <a:lnTo>
                    <a:pt x="939" y="1057"/>
                  </a:lnTo>
                  <a:lnTo>
                    <a:pt x="939" y="1060"/>
                  </a:lnTo>
                  <a:lnTo>
                    <a:pt x="938" y="1060"/>
                  </a:lnTo>
                  <a:lnTo>
                    <a:pt x="938" y="1062"/>
                  </a:lnTo>
                  <a:lnTo>
                    <a:pt x="938" y="1065"/>
                  </a:lnTo>
                  <a:lnTo>
                    <a:pt x="939" y="1065"/>
                  </a:lnTo>
                  <a:lnTo>
                    <a:pt x="939" y="1067"/>
                  </a:lnTo>
                  <a:lnTo>
                    <a:pt x="938" y="1067"/>
                  </a:lnTo>
                  <a:lnTo>
                    <a:pt x="939" y="1067"/>
                  </a:lnTo>
                  <a:lnTo>
                    <a:pt x="939" y="1071"/>
                  </a:lnTo>
                  <a:lnTo>
                    <a:pt x="939" y="1072"/>
                  </a:lnTo>
                  <a:lnTo>
                    <a:pt x="943" y="1072"/>
                  </a:lnTo>
                  <a:lnTo>
                    <a:pt x="943" y="1076"/>
                  </a:lnTo>
                  <a:lnTo>
                    <a:pt x="939" y="1076"/>
                  </a:lnTo>
                  <a:lnTo>
                    <a:pt x="943" y="1076"/>
                  </a:lnTo>
                  <a:lnTo>
                    <a:pt x="943" y="1078"/>
                  </a:lnTo>
                  <a:lnTo>
                    <a:pt x="943" y="1081"/>
                  </a:lnTo>
                  <a:lnTo>
                    <a:pt x="939" y="1081"/>
                  </a:lnTo>
                  <a:lnTo>
                    <a:pt x="939" y="1083"/>
                  </a:lnTo>
                  <a:lnTo>
                    <a:pt x="943" y="1083"/>
                  </a:lnTo>
                  <a:lnTo>
                    <a:pt x="943" y="1086"/>
                  </a:lnTo>
                  <a:lnTo>
                    <a:pt x="939" y="1086"/>
                  </a:lnTo>
                  <a:lnTo>
                    <a:pt x="939" y="1088"/>
                  </a:lnTo>
                  <a:lnTo>
                    <a:pt x="943" y="1088"/>
                  </a:lnTo>
                  <a:lnTo>
                    <a:pt x="943" y="1092"/>
                  </a:lnTo>
                  <a:lnTo>
                    <a:pt x="939" y="1092"/>
                  </a:lnTo>
                  <a:lnTo>
                    <a:pt x="943" y="1093"/>
                  </a:lnTo>
                  <a:lnTo>
                    <a:pt x="943" y="1097"/>
                  </a:lnTo>
                  <a:lnTo>
                    <a:pt x="943" y="1099"/>
                  </a:lnTo>
                  <a:lnTo>
                    <a:pt x="939" y="1102"/>
                  </a:lnTo>
                  <a:lnTo>
                    <a:pt x="943" y="1102"/>
                  </a:lnTo>
                  <a:lnTo>
                    <a:pt x="943" y="1104"/>
                  </a:lnTo>
                  <a:lnTo>
                    <a:pt x="943" y="1107"/>
                  </a:lnTo>
                  <a:lnTo>
                    <a:pt x="943" y="1109"/>
                  </a:lnTo>
                  <a:lnTo>
                    <a:pt x="939" y="1109"/>
                  </a:lnTo>
                  <a:lnTo>
                    <a:pt x="939" y="1113"/>
                  </a:lnTo>
                  <a:lnTo>
                    <a:pt x="943" y="1113"/>
                  </a:lnTo>
                  <a:lnTo>
                    <a:pt x="943" y="1114"/>
                  </a:lnTo>
                  <a:lnTo>
                    <a:pt x="943" y="1113"/>
                  </a:lnTo>
                  <a:lnTo>
                    <a:pt x="945" y="1113"/>
                  </a:lnTo>
                  <a:lnTo>
                    <a:pt x="948" y="1113"/>
                  </a:lnTo>
                  <a:lnTo>
                    <a:pt x="948" y="1114"/>
                  </a:lnTo>
                  <a:lnTo>
                    <a:pt x="950" y="1114"/>
                  </a:lnTo>
                  <a:lnTo>
                    <a:pt x="950" y="1113"/>
                  </a:lnTo>
                  <a:lnTo>
                    <a:pt x="953" y="1113"/>
                  </a:lnTo>
                  <a:lnTo>
                    <a:pt x="953" y="1109"/>
                  </a:lnTo>
                  <a:lnTo>
                    <a:pt x="955" y="1109"/>
                  </a:lnTo>
                  <a:lnTo>
                    <a:pt x="955" y="1113"/>
                  </a:lnTo>
                  <a:lnTo>
                    <a:pt x="955" y="1114"/>
                  </a:lnTo>
                  <a:lnTo>
                    <a:pt x="959" y="1114"/>
                  </a:lnTo>
                  <a:lnTo>
                    <a:pt x="955" y="1114"/>
                  </a:lnTo>
                  <a:lnTo>
                    <a:pt x="955" y="1118"/>
                  </a:lnTo>
                  <a:lnTo>
                    <a:pt x="955" y="1120"/>
                  </a:lnTo>
                  <a:lnTo>
                    <a:pt x="959" y="1120"/>
                  </a:lnTo>
                  <a:lnTo>
                    <a:pt x="955" y="1120"/>
                  </a:lnTo>
                  <a:lnTo>
                    <a:pt x="959" y="1120"/>
                  </a:lnTo>
                  <a:lnTo>
                    <a:pt x="959" y="1123"/>
                  </a:lnTo>
                  <a:lnTo>
                    <a:pt x="959" y="1125"/>
                  </a:lnTo>
                  <a:lnTo>
                    <a:pt x="959" y="1128"/>
                  </a:lnTo>
                  <a:lnTo>
                    <a:pt x="960" y="1128"/>
                  </a:lnTo>
                  <a:lnTo>
                    <a:pt x="964" y="1128"/>
                  </a:lnTo>
                  <a:lnTo>
                    <a:pt x="964" y="1130"/>
                  </a:lnTo>
                  <a:lnTo>
                    <a:pt x="966" y="1130"/>
                  </a:lnTo>
                  <a:lnTo>
                    <a:pt x="964" y="1130"/>
                  </a:lnTo>
                  <a:lnTo>
                    <a:pt x="964" y="1134"/>
                  </a:lnTo>
                  <a:lnTo>
                    <a:pt x="966" y="1134"/>
                  </a:lnTo>
                  <a:lnTo>
                    <a:pt x="966" y="1135"/>
                  </a:lnTo>
                  <a:lnTo>
                    <a:pt x="964" y="1135"/>
                  </a:lnTo>
                  <a:lnTo>
                    <a:pt x="964" y="1139"/>
                  </a:lnTo>
                  <a:lnTo>
                    <a:pt x="966" y="1139"/>
                  </a:lnTo>
                  <a:lnTo>
                    <a:pt x="966" y="1141"/>
                  </a:lnTo>
                  <a:lnTo>
                    <a:pt x="966" y="1144"/>
                  </a:lnTo>
                  <a:lnTo>
                    <a:pt x="966" y="1146"/>
                  </a:lnTo>
                  <a:lnTo>
                    <a:pt x="966" y="1149"/>
                  </a:lnTo>
                  <a:lnTo>
                    <a:pt x="966" y="1151"/>
                  </a:lnTo>
                  <a:lnTo>
                    <a:pt x="969" y="1151"/>
                  </a:lnTo>
                  <a:lnTo>
                    <a:pt x="969" y="1155"/>
                  </a:lnTo>
                  <a:lnTo>
                    <a:pt x="969" y="1156"/>
                  </a:lnTo>
                  <a:lnTo>
                    <a:pt x="969" y="1160"/>
                  </a:lnTo>
                  <a:lnTo>
                    <a:pt x="969" y="1162"/>
                  </a:lnTo>
                  <a:lnTo>
                    <a:pt x="971" y="1162"/>
                  </a:lnTo>
                  <a:lnTo>
                    <a:pt x="971" y="1165"/>
                  </a:lnTo>
                  <a:lnTo>
                    <a:pt x="975" y="1165"/>
                  </a:lnTo>
                  <a:lnTo>
                    <a:pt x="976" y="1165"/>
                  </a:lnTo>
                  <a:lnTo>
                    <a:pt x="976" y="1167"/>
                  </a:lnTo>
                  <a:lnTo>
                    <a:pt x="975" y="1167"/>
                  </a:lnTo>
                  <a:lnTo>
                    <a:pt x="975" y="1170"/>
                  </a:lnTo>
                  <a:lnTo>
                    <a:pt x="976" y="1170"/>
                  </a:lnTo>
                  <a:lnTo>
                    <a:pt x="976" y="1174"/>
                  </a:lnTo>
                  <a:lnTo>
                    <a:pt x="976" y="1176"/>
                  </a:lnTo>
                  <a:lnTo>
                    <a:pt x="980" y="1176"/>
                  </a:lnTo>
                  <a:lnTo>
                    <a:pt x="980" y="1179"/>
                  </a:lnTo>
                  <a:lnTo>
                    <a:pt x="982" y="1179"/>
                  </a:lnTo>
                  <a:lnTo>
                    <a:pt x="982" y="1181"/>
                  </a:lnTo>
                  <a:lnTo>
                    <a:pt x="982" y="1185"/>
                  </a:lnTo>
                  <a:lnTo>
                    <a:pt x="985" y="1185"/>
                  </a:lnTo>
                  <a:lnTo>
                    <a:pt x="985" y="1186"/>
                  </a:lnTo>
                  <a:lnTo>
                    <a:pt x="985" y="1190"/>
                  </a:lnTo>
                  <a:lnTo>
                    <a:pt x="985" y="1192"/>
                  </a:lnTo>
                  <a:lnTo>
                    <a:pt x="987" y="1192"/>
                  </a:lnTo>
                  <a:lnTo>
                    <a:pt x="987" y="1195"/>
                  </a:lnTo>
                  <a:lnTo>
                    <a:pt x="990" y="1195"/>
                  </a:lnTo>
                  <a:lnTo>
                    <a:pt x="990" y="1197"/>
                  </a:lnTo>
                  <a:lnTo>
                    <a:pt x="990" y="1195"/>
                  </a:lnTo>
                  <a:lnTo>
                    <a:pt x="992" y="1197"/>
                  </a:lnTo>
                  <a:lnTo>
                    <a:pt x="992" y="1195"/>
                  </a:lnTo>
                  <a:lnTo>
                    <a:pt x="996" y="1195"/>
                  </a:lnTo>
                  <a:lnTo>
                    <a:pt x="997" y="1195"/>
                  </a:lnTo>
                  <a:lnTo>
                    <a:pt x="997" y="1197"/>
                  </a:lnTo>
                  <a:lnTo>
                    <a:pt x="1001" y="1197"/>
                  </a:lnTo>
                  <a:lnTo>
                    <a:pt x="1001" y="1200"/>
                  </a:lnTo>
                  <a:lnTo>
                    <a:pt x="1003" y="1200"/>
                  </a:lnTo>
                  <a:lnTo>
                    <a:pt x="1003" y="1202"/>
                  </a:lnTo>
                  <a:lnTo>
                    <a:pt x="1003" y="1206"/>
                  </a:lnTo>
                  <a:lnTo>
                    <a:pt x="1006" y="1206"/>
                  </a:lnTo>
                  <a:lnTo>
                    <a:pt x="1006" y="1207"/>
                  </a:lnTo>
                  <a:lnTo>
                    <a:pt x="1006" y="1211"/>
                  </a:lnTo>
                  <a:lnTo>
                    <a:pt x="1008" y="1211"/>
                  </a:lnTo>
                  <a:lnTo>
                    <a:pt x="1011" y="1211"/>
                  </a:lnTo>
                  <a:lnTo>
                    <a:pt x="1011" y="1213"/>
                  </a:lnTo>
                  <a:lnTo>
                    <a:pt x="1015" y="1213"/>
                  </a:lnTo>
                  <a:lnTo>
                    <a:pt x="1011" y="1213"/>
                  </a:lnTo>
                  <a:lnTo>
                    <a:pt x="1011" y="1216"/>
                  </a:lnTo>
                  <a:lnTo>
                    <a:pt x="1011" y="1218"/>
                  </a:lnTo>
                  <a:lnTo>
                    <a:pt x="1011" y="1221"/>
                  </a:lnTo>
                  <a:lnTo>
                    <a:pt x="1011" y="1223"/>
                  </a:lnTo>
                  <a:lnTo>
                    <a:pt x="1015" y="1223"/>
                  </a:lnTo>
                  <a:lnTo>
                    <a:pt x="1015" y="1227"/>
                  </a:lnTo>
                  <a:lnTo>
                    <a:pt x="1011" y="1227"/>
                  </a:lnTo>
                  <a:lnTo>
                    <a:pt x="1011" y="1228"/>
                  </a:lnTo>
                  <a:lnTo>
                    <a:pt x="1011" y="1232"/>
                  </a:lnTo>
                  <a:lnTo>
                    <a:pt x="1011" y="1234"/>
                  </a:lnTo>
                  <a:lnTo>
                    <a:pt x="1015" y="1234"/>
                  </a:lnTo>
                  <a:lnTo>
                    <a:pt x="1011" y="1234"/>
                  </a:lnTo>
                  <a:lnTo>
                    <a:pt x="1011" y="1237"/>
                  </a:lnTo>
                  <a:lnTo>
                    <a:pt x="1008" y="1239"/>
                  </a:lnTo>
                  <a:lnTo>
                    <a:pt x="1008" y="1242"/>
                  </a:lnTo>
                  <a:lnTo>
                    <a:pt x="1008" y="1244"/>
                  </a:lnTo>
                  <a:lnTo>
                    <a:pt x="1008" y="1248"/>
                  </a:lnTo>
                  <a:lnTo>
                    <a:pt x="1008" y="1249"/>
                  </a:lnTo>
                  <a:lnTo>
                    <a:pt x="1008" y="1248"/>
                  </a:lnTo>
                  <a:lnTo>
                    <a:pt x="1011" y="1248"/>
                  </a:lnTo>
                  <a:lnTo>
                    <a:pt x="1015" y="1248"/>
                  </a:lnTo>
                  <a:lnTo>
                    <a:pt x="1015" y="1249"/>
                  </a:lnTo>
                  <a:lnTo>
                    <a:pt x="1015" y="1253"/>
                  </a:lnTo>
                  <a:lnTo>
                    <a:pt x="1017" y="1253"/>
                  </a:lnTo>
                  <a:lnTo>
                    <a:pt x="1020" y="1253"/>
                  </a:lnTo>
                  <a:lnTo>
                    <a:pt x="1022" y="1253"/>
                  </a:lnTo>
                  <a:lnTo>
                    <a:pt x="1022" y="1255"/>
                  </a:lnTo>
                  <a:lnTo>
                    <a:pt x="1022" y="1258"/>
                  </a:lnTo>
                  <a:lnTo>
                    <a:pt x="1022" y="1260"/>
                  </a:lnTo>
                  <a:lnTo>
                    <a:pt x="1022" y="1263"/>
                  </a:lnTo>
                  <a:lnTo>
                    <a:pt x="1022" y="1265"/>
                  </a:lnTo>
                  <a:lnTo>
                    <a:pt x="1022" y="1269"/>
                  </a:lnTo>
                  <a:lnTo>
                    <a:pt x="1025" y="1269"/>
                  </a:lnTo>
                  <a:lnTo>
                    <a:pt x="1025" y="1270"/>
                  </a:lnTo>
                  <a:lnTo>
                    <a:pt x="1027" y="1270"/>
                  </a:lnTo>
                  <a:lnTo>
                    <a:pt x="1031" y="1270"/>
                  </a:lnTo>
                  <a:lnTo>
                    <a:pt x="1031" y="1274"/>
                  </a:lnTo>
                  <a:lnTo>
                    <a:pt x="1031" y="1276"/>
                  </a:lnTo>
                  <a:lnTo>
                    <a:pt x="1031" y="1279"/>
                  </a:lnTo>
                  <a:lnTo>
                    <a:pt x="1032" y="1279"/>
                  </a:lnTo>
                  <a:lnTo>
                    <a:pt x="1032" y="1281"/>
                  </a:lnTo>
                  <a:lnTo>
                    <a:pt x="1032" y="1284"/>
                  </a:lnTo>
                  <a:lnTo>
                    <a:pt x="1036" y="1284"/>
                  </a:lnTo>
                  <a:lnTo>
                    <a:pt x="1036" y="1281"/>
                  </a:lnTo>
                  <a:lnTo>
                    <a:pt x="1038" y="1281"/>
                  </a:lnTo>
                  <a:lnTo>
                    <a:pt x="1038" y="1279"/>
                  </a:lnTo>
                  <a:lnTo>
                    <a:pt x="1041" y="1279"/>
                  </a:lnTo>
                  <a:lnTo>
                    <a:pt x="1041" y="1281"/>
                  </a:lnTo>
                  <a:lnTo>
                    <a:pt x="1038" y="1281"/>
                  </a:lnTo>
                  <a:lnTo>
                    <a:pt x="1041" y="1281"/>
                  </a:lnTo>
                  <a:lnTo>
                    <a:pt x="1038" y="1281"/>
                  </a:lnTo>
                  <a:lnTo>
                    <a:pt x="1038" y="1284"/>
                  </a:lnTo>
                  <a:lnTo>
                    <a:pt x="1038" y="1286"/>
                  </a:lnTo>
                  <a:lnTo>
                    <a:pt x="1036" y="1286"/>
                  </a:lnTo>
                  <a:lnTo>
                    <a:pt x="1036" y="1290"/>
                  </a:lnTo>
                  <a:lnTo>
                    <a:pt x="1036" y="1291"/>
                  </a:lnTo>
                  <a:lnTo>
                    <a:pt x="1038" y="1291"/>
                  </a:lnTo>
                  <a:lnTo>
                    <a:pt x="1038" y="1295"/>
                  </a:lnTo>
                  <a:lnTo>
                    <a:pt x="1041" y="1295"/>
                  </a:lnTo>
                  <a:lnTo>
                    <a:pt x="1041" y="1297"/>
                  </a:lnTo>
                  <a:lnTo>
                    <a:pt x="1043" y="1297"/>
                  </a:lnTo>
                  <a:lnTo>
                    <a:pt x="1043" y="1295"/>
                  </a:lnTo>
                  <a:lnTo>
                    <a:pt x="1046" y="1295"/>
                  </a:lnTo>
                  <a:lnTo>
                    <a:pt x="1048" y="1297"/>
                  </a:lnTo>
                  <a:lnTo>
                    <a:pt x="1048" y="1295"/>
                  </a:lnTo>
                  <a:lnTo>
                    <a:pt x="1052" y="1295"/>
                  </a:lnTo>
                  <a:lnTo>
                    <a:pt x="1052" y="1291"/>
                  </a:lnTo>
                  <a:lnTo>
                    <a:pt x="1053" y="1291"/>
                  </a:lnTo>
                  <a:lnTo>
                    <a:pt x="1053" y="1290"/>
                  </a:lnTo>
                  <a:lnTo>
                    <a:pt x="1057" y="1290"/>
                  </a:lnTo>
                  <a:lnTo>
                    <a:pt x="1057" y="1286"/>
                  </a:lnTo>
                  <a:lnTo>
                    <a:pt x="1057" y="1284"/>
                  </a:lnTo>
                  <a:lnTo>
                    <a:pt x="1059" y="1284"/>
                  </a:lnTo>
                  <a:lnTo>
                    <a:pt x="1062" y="1284"/>
                  </a:lnTo>
                  <a:lnTo>
                    <a:pt x="1062" y="1286"/>
                  </a:lnTo>
                  <a:lnTo>
                    <a:pt x="1062" y="1284"/>
                  </a:lnTo>
                  <a:lnTo>
                    <a:pt x="1064" y="1284"/>
                  </a:lnTo>
                  <a:lnTo>
                    <a:pt x="1064" y="1281"/>
                  </a:lnTo>
                  <a:lnTo>
                    <a:pt x="1064" y="1279"/>
                  </a:lnTo>
                  <a:lnTo>
                    <a:pt x="1064" y="1276"/>
                  </a:lnTo>
                  <a:lnTo>
                    <a:pt x="1067" y="1276"/>
                  </a:lnTo>
                  <a:lnTo>
                    <a:pt x="1069" y="1276"/>
                  </a:lnTo>
                  <a:lnTo>
                    <a:pt x="1069" y="1279"/>
                  </a:lnTo>
                  <a:lnTo>
                    <a:pt x="1073" y="1279"/>
                  </a:lnTo>
                  <a:lnTo>
                    <a:pt x="1074" y="1279"/>
                  </a:lnTo>
                  <a:lnTo>
                    <a:pt x="1074" y="1281"/>
                  </a:lnTo>
                  <a:lnTo>
                    <a:pt x="1074" y="1284"/>
                  </a:lnTo>
                  <a:lnTo>
                    <a:pt x="1078" y="1284"/>
                  </a:lnTo>
                  <a:lnTo>
                    <a:pt x="1078" y="1281"/>
                  </a:lnTo>
                  <a:lnTo>
                    <a:pt x="1080" y="1281"/>
                  </a:lnTo>
                  <a:lnTo>
                    <a:pt x="1080" y="1279"/>
                  </a:lnTo>
                  <a:lnTo>
                    <a:pt x="1083" y="1279"/>
                  </a:lnTo>
                  <a:lnTo>
                    <a:pt x="1085" y="1279"/>
                  </a:lnTo>
                  <a:lnTo>
                    <a:pt x="1085" y="1281"/>
                  </a:lnTo>
                  <a:lnTo>
                    <a:pt x="1088" y="1281"/>
                  </a:lnTo>
                  <a:lnTo>
                    <a:pt x="1088" y="1284"/>
                  </a:lnTo>
                  <a:lnTo>
                    <a:pt x="1088" y="1286"/>
                  </a:lnTo>
                  <a:lnTo>
                    <a:pt x="1085" y="1286"/>
                  </a:lnTo>
                  <a:lnTo>
                    <a:pt x="1085" y="1290"/>
                  </a:lnTo>
                  <a:lnTo>
                    <a:pt x="1088" y="1290"/>
                  </a:lnTo>
                  <a:lnTo>
                    <a:pt x="1088" y="1291"/>
                  </a:lnTo>
                  <a:lnTo>
                    <a:pt x="1085" y="1295"/>
                  </a:lnTo>
                  <a:lnTo>
                    <a:pt x="1085" y="1297"/>
                  </a:lnTo>
                  <a:lnTo>
                    <a:pt x="1083" y="1297"/>
                  </a:lnTo>
                  <a:lnTo>
                    <a:pt x="1083" y="1300"/>
                  </a:lnTo>
                  <a:lnTo>
                    <a:pt x="1085" y="1300"/>
                  </a:lnTo>
                  <a:lnTo>
                    <a:pt x="1085" y="1302"/>
                  </a:lnTo>
                  <a:lnTo>
                    <a:pt x="1083" y="1302"/>
                  </a:lnTo>
                  <a:lnTo>
                    <a:pt x="1083" y="1305"/>
                  </a:lnTo>
                  <a:lnTo>
                    <a:pt x="1085" y="1305"/>
                  </a:lnTo>
                  <a:lnTo>
                    <a:pt x="1085" y="1307"/>
                  </a:lnTo>
                  <a:lnTo>
                    <a:pt x="1083" y="1307"/>
                  </a:lnTo>
                  <a:lnTo>
                    <a:pt x="1080" y="1307"/>
                  </a:lnTo>
                  <a:lnTo>
                    <a:pt x="1080" y="1311"/>
                  </a:lnTo>
                  <a:lnTo>
                    <a:pt x="1080" y="1312"/>
                  </a:lnTo>
                  <a:lnTo>
                    <a:pt x="1080" y="1316"/>
                  </a:lnTo>
                  <a:lnTo>
                    <a:pt x="1078" y="1316"/>
                  </a:lnTo>
                  <a:lnTo>
                    <a:pt x="1078" y="1318"/>
                  </a:lnTo>
                  <a:lnTo>
                    <a:pt x="1078" y="1321"/>
                  </a:lnTo>
                  <a:lnTo>
                    <a:pt x="1078" y="1323"/>
                  </a:lnTo>
                  <a:lnTo>
                    <a:pt x="1074" y="1323"/>
                  </a:lnTo>
                  <a:lnTo>
                    <a:pt x="1074" y="1326"/>
                  </a:lnTo>
                  <a:lnTo>
                    <a:pt x="1074" y="1328"/>
                  </a:lnTo>
                  <a:lnTo>
                    <a:pt x="1073" y="1328"/>
                  </a:lnTo>
                  <a:lnTo>
                    <a:pt x="1074" y="1328"/>
                  </a:lnTo>
                  <a:lnTo>
                    <a:pt x="1074" y="1332"/>
                  </a:lnTo>
                  <a:lnTo>
                    <a:pt x="1074" y="1333"/>
                  </a:lnTo>
                  <a:lnTo>
                    <a:pt x="1074" y="1337"/>
                  </a:lnTo>
                  <a:lnTo>
                    <a:pt x="1074" y="1339"/>
                  </a:lnTo>
                  <a:lnTo>
                    <a:pt x="1074" y="1342"/>
                  </a:lnTo>
                  <a:lnTo>
                    <a:pt x="1078" y="1342"/>
                  </a:lnTo>
                  <a:lnTo>
                    <a:pt x="1078" y="1344"/>
                  </a:lnTo>
                  <a:lnTo>
                    <a:pt x="1078" y="1347"/>
                  </a:lnTo>
                  <a:lnTo>
                    <a:pt x="1074" y="1347"/>
                  </a:lnTo>
                  <a:lnTo>
                    <a:pt x="1074" y="1349"/>
                  </a:lnTo>
                  <a:lnTo>
                    <a:pt x="1074" y="1353"/>
                  </a:lnTo>
                  <a:lnTo>
                    <a:pt x="1073" y="1353"/>
                  </a:lnTo>
                  <a:lnTo>
                    <a:pt x="1069" y="1353"/>
                  </a:lnTo>
                  <a:lnTo>
                    <a:pt x="1069" y="1354"/>
                  </a:lnTo>
                  <a:lnTo>
                    <a:pt x="1069" y="1358"/>
                  </a:lnTo>
                  <a:lnTo>
                    <a:pt x="1067" y="1358"/>
                  </a:lnTo>
                  <a:lnTo>
                    <a:pt x="1067" y="1361"/>
                  </a:lnTo>
                  <a:lnTo>
                    <a:pt x="1064" y="1361"/>
                  </a:lnTo>
                  <a:lnTo>
                    <a:pt x="1064" y="1363"/>
                  </a:lnTo>
                  <a:lnTo>
                    <a:pt x="1062" y="1361"/>
                  </a:lnTo>
                  <a:lnTo>
                    <a:pt x="1062" y="1363"/>
                  </a:lnTo>
                  <a:lnTo>
                    <a:pt x="1059" y="1363"/>
                  </a:lnTo>
                  <a:lnTo>
                    <a:pt x="1059" y="1367"/>
                  </a:lnTo>
                  <a:lnTo>
                    <a:pt x="1059" y="1368"/>
                  </a:lnTo>
                  <a:lnTo>
                    <a:pt x="1059" y="1372"/>
                  </a:lnTo>
                  <a:lnTo>
                    <a:pt x="1057" y="1372"/>
                  </a:lnTo>
                  <a:lnTo>
                    <a:pt x="1053" y="1372"/>
                  </a:lnTo>
                  <a:lnTo>
                    <a:pt x="1053" y="1374"/>
                  </a:lnTo>
                  <a:lnTo>
                    <a:pt x="1052" y="1374"/>
                  </a:lnTo>
                  <a:lnTo>
                    <a:pt x="1052" y="1377"/>
                  </a:lnTo>
                  <a:lnTo>
                    <a:pt x="1052" y="1379"/>
                  </a:lnTo>
                  <a:lnTo>
                    <a:pt x="1052" y="1382"/>
                  </a:lnTo>
                  <a:lnTo>
                    <a:pt x="1048" y="1382"/>
                  </a:lnTo>
                  <a:lnTo>
                    <a:pt x="1048" y="1384"/>
                  </a:lnTo>
                  <a:lnTo>
                    <a:pt x="1048" y="1388"/>
                  </a:lnTo>
                  <a:lnTo>
                    <a:pt x="1048" y="1389"/>
                  </a:lnTo>
                  <a:lnTo>
                    <a:pt x="1048" y="1393"/>
                  </a:lnTo>
                  <a:lnTo>
                    <a:pt x="1046" y="1393"/>
                  </a:lnTo>
                  <a:lnTo>
                    <a:pt x="1043" y="1393"/>
                  </a:lnTo>
                  <a:lnTo>
                    <a:pt x="1043" y="1395"/>
                  </a:lnTo>
                  <a:lnTo>
                    <a:pt x="1043" y="1393"/>
                  </a:lnTo>
                  <a:lnTo>
                    <a:pt x="1043" y="1395"/>
                  </a:lnTo>
                  <a:lnTo>
                    <a:pt x="1043" y="1398"/>
                  </a:lnTo>
                  <a:lnTo>
                    <a:pt x="1043" y="1400"/>
                  </a:lnTo>
                  <a:lnTo>
                    <a:pt x="1043" y="1403"/>
                  </a:lnTo>
                  <a:lnTo>
                    <a:pt x="1043" y="1405"/>
                  </a:lnTo>
                  <a:lnTo>
                    <a:pt x="1041" y="1405"/>
                  </a:lnTo>
                  <a:lnTo>
                    <a:pt x="1041" y="1409"/>
                  </a:lnTo>
                  <a:lnTo>
                    <a:pt x="1038" y="1409"/>
                  </a:lnTo>
                  <a:lnTo>
                    <a:pt x="1038" y="1410"/>
                  </a:lnTo>
                  <a:lnTo>
                    <a:pt x="1036" y="1410"/>
                  </a:lnTo>
                  <a:lnTo>
                    <a:pt x="1036" y="1414"/>
                  </a:lnTo>
                  <a:lnTo>
                    <a:pt x="1036" y="1416"/>
                  </a:lnTo>
                  <a:lnTo>
                    <a:pt x="1032" y="1416"/>
                  </a:lnTo>
                  <a:lnTo>
                    <a:pt x="1032" y="1419"/>
                  </a:lnTo>
                  <a:lnTo>
                    <a:pt x="1031" y="1419"/>
                  </a:lnTo>
                  <a:lnTo>
                    <a:pt x="1031" y="1421"/>
                  </a:lnTo>
                  <a:lnTo>
                    <a:pt x="1031" y="1424"/>
                  </a:lnTo>
                  <a:lnTo>
                    <a:pt x="1027" y="1424"/>
                  </a:lnTo>
                  <a:lnTo>
                    <a:pt x="1027" y="1426"/>
                  </a:lnTo>
                  <a:lnTo>
                    <a:pt x="1027" y="1430"/>
                  </a:lnTo>
                  <a:lnTo>
                    <a:pt x="1025" y="1430"/>
                  </a:lnTo>
                  <a:lnTo>
                    <a:pt x="1022" y="1430"/>
                  </a:lnTo>
                  <a:lnTo>
                    <a:pt x="1022" y="1432"/>
                  </a:lnTo>
                  <a:lnTo>
                    <a:pt x="1020" y="1432"/>
                  </a:lnTo>
                  <a:lnTo>
                    <a:pt x="1022" y="1432"/>
                  </a:lnTo>
                  <a:lnTo>
                    <a:pt x="1020" y="1432"/>
                  </a:lnTo>
                  <a:lnTo>
                    <a:pt x="1020" y="1435"/>
                  </a:lnTo>
                  <a:lnTo>
                    <a:pt x="1017" y="1435"/>
                  </a:lnTo>
                  <a:lnTo>
                    <a:pt x="1017" y="1437"/>
                  </a:lnTo>
                  <a:lnTo>
                    <a:pt x="1017" y="1440"/>
                  </a:lnTo>
                  <a:lnTo>
                    <a:pt x="1017" y="1442"/>
                  </a:lnTo>
                  <a:lnTo>
                    <a:pt x="1015" y="1442"/>
                  </a:lnTo>
                  <a:lnTo>
                    <a:pt x="1011" y="1442"/>
                  </a:lnTo>
                  <a:lnTo>
                    <a:pt x="1011" y="1440"/>
                  </a:lnTo>
                  <a:lnTo>
                    <a:pt x="1008" y="1440"/>
                  </a:lnTo>
                  <a:lnTo>
                    <a:pt x="1006" y="1440"/>
                  </a:lnTo>
                  <a:lnTo>
                    <a:pt x="1003" y="1440"/>
                  </a:lnTo>
                  <a:lnTo>
                    <a:pt x="1003" y="1442"/>
                  </a:lnTo>
                  <a:lnTo>
                    <a:pt x="1001" y="1442"/>
                  </a:lnTo>
                  <a:lnTo>
                    <a:pt x="1003" y="1442"/>
                  </a:lnTo>
                  <a:lnTo>
                    <a:pt x="1003" y="1446"/>
                  </a:lnTo>
                  <a:lnTo>
                    <a:pt x="1003" y="1447"/>
                  </a:lnTo>
                  <a:lnTo>
                    <a:pt x="1006" y="1447"/>
                  </a:lnTo>
                  <a:lnTo>
                    <a:pt x="1006" y="1451"/>
                  </a:lnTo>
                  <a:lnTo>
                    <a:pt x="1008" y="1451"/>
                  </a:lnTo>
                  <a:lnTo>
                    <a:pt x="1006" y="1451"/>
                  </a:lnTo>
                  <a:lnTo>
                    <a:pt x="1006" y="1453"/>
                  </a:lnTo>
                  <a:lnTo>
                    <a:pt x="1006" y="1456"/>
                  </a:lnTo>
                  <a:lnTo>
                    <a:pt x="1003" y="1456"/>
                  </a:lnTo>
                  <a:lnTo>
                    <a:pt x="1001" y="1456"/>
                  </a:lnTo>
                  <a:lnTo>
                    <a:pt x="997" y="1456"/>
                  </a:lnTo>
                  <a:lnTo>
                    <a:pt x="996" y="1456"/>
                  </a:lnTo>
                  <a:lnTo>
                    <a:pt x="996" y="1458"/>
                  </a:lnTo>
                  <a:lnTo>
                    <a:pt x="996" y="1456"/>
                  </a:lnTo>
                  <a:lnTo>
                    <a:pt x="992" y="1456"/>
                  </a:lnTo>
                  <a:lnTo>
                    <a:pt x="990" y="1456"/>
                  </a:lnTo>
                  <a:lnTo>
                    <a:pt x="990" y="1453"/>
                  </a:lnTo>
                  <a:lnTo>
                    <a:pt x="987" y="1453"/>
                  </a:lnTo>
                  <a:lnTo>
                    <a:pt x="985" y="1453"/>
                  </a:lnTo>
                  <a:lnTo>
                    <a:pt x="985" y="1456"/>
                  </a:lnTo>
                  <a:lnTo>
                    <a:pt x="987" y="1456"/>
                  </a:lnTo>
                  <a:lnTo>
                    <a:pt x="987" y="1458"/>
                  </a:lnTo>
                  <a:lnTo>
                    <a:pt x="987" y="1461"/>
                  </a:lnTo>
                  <a:lnTo>
                    <a:pt x="985" y="1461"/>
                  </a:lnTo>
                  <a:lnTo>
                    <a:pt x="985" y="1463"/>
                  </a:lnTo>
                  <a:lnTo>
                    <a:pt x="982" y="1463"/>
                  </a:lnTo>
                  <a:lnTo>
                    <a:pt x="975" y="1463"/>
                  </a:lnTo>
                  <a:lnTo>
                    <a:pt x="969" y="1463"/>
                  </a:lnTo>
                  <a:lnTo>
                    <a:pt x="960" y="1463"/>
                  </a:lnTo>
                  <a:lnTo>
                    <a:pt x="953" y="1463"/>
                  </a:lnTo>
                  <a:lnTo>
                    <a:pt x="950" y="1463"/>
                  </a:lnTo>
                  <a:lnTo>
                    <a:pt x="948" y="1463"/>
                  </a:lnTo>
                  <a:lnTo>
                    <a:pt x="945" y="1463"/>
                  </a:lnTo>
                  <a:lnTo>
                    <a:pt x="938" y="1463"/>
                  </a:lnTo>
                  <a:lnTo>
                    <a:pt x="934" y="1463"/>
                  </a:lnTo>
                  <a:lnTo>
                    <a:pt x="932" y="1463"/>
                  </a:lnTo>
                  <a:lnTo>
                    <a:pt x="929" y="1456"/>
                  </a:lnTo>
                  <a:lnTo>
                    <a:pt x="929" y="1451"/>
                  </a:lnTo>
                  <a:lnTo>
                    <a:pt x="929" y="1435"/>
                  </a:lnTo>
                  <a:lnTo>
                    <a:pt x="927" y="1430"/>
                  </a:lnTo>
                  <a:lnTo>
                    <a:pt x="927" y="1424"/>
                  </a:lnTo>
                  <a:lnTo>
                    <a:pt x="927" y="1421"/>
                  </a:lnTo>
                  <a:lnTo>
                    <a:pt x="927" y="1416"/>
                  </a:lnTo>
                  <a:lnTo>
                    <a:pt x="927" y="1410"/>
                  </a:lnTo>
                  <a:lnTo>
                    <a:pt x="927" y="1409"/>
                  </a:lnTo>
                  <a:lnTo>
                    <a:pt x="924" y="1395"/>
                  </a:lnTo>
                  <a:lnTo>
                    <a:pt x="924" y="1393"/>
                  </a:lnTo>
                  <a:lnTo>
                    <a:pt x="924" y="1388"/>
                  </a:lnTo>
                  <a:lnTo>
                    <a:pt x="924" y="1379"/>
                  </a:lnTo>
                  <a:lnTo>
                    <a:pt x="924" y="1377"/>
                  </a:lnTo>
                  <a:lnTo>
                    <a:pt x="896" y="1342"/>
                  </a:lnTo>
                  <a:lnTo>
                    <a:pt x="890" y="1339"/>
                  </a:lnTo>
                  <a:lnTo>
                    <a:pt x="887" y="1333"/>
                  </a:lnTo>
                  <a:lnTo>
                    <a:pt x="896" y="1333"/>
                  </a:lnTo>
                  <a:lnTo>
                    <a:pt x="922" y="1333"/>
                  </a:lnTo>
                  <a:lnTo>
                    <a:pt x="922" y="1328"/>
                  </a:lnTo>
                  <a:lnTo>
                    <a:pt x="922" y="1305"/>
                  </a:lnTo>
                  <a:lnTo>
                    <a:pt x="922" y="1300"/>
                  </a:lnTo>
                  <a:lnTo>
                    <a:pt x="918" y="1281"/>
                  </a:lnTo>
                  <a:lnTo>
                    <a:pt x="917" y="1281"/>
                  </a:lnTo>
                  <a:lnTo>
                    <a:pt x="913" y="1281"/>
                  </a:lnTo>
                  <a:lnTo>
                    <a:pt x="913" y="1279"/>
                  </a:lnTo>
                  <a:lnTo>
                    <a:pt x="913" y="1276"/>
                  </a:lnTo>
                  <a:lnTo>
                    <a:pt x="913" y="1274"/>
                  </a:lnTo>
                  <a:lnTo>
                    <a:pt x="913" y="1270"/>
                  </a:lnTo>
                  <a:lnTo>
                    <a:pt x="911" y="1270"/>
                  </a:lnTo>
                  <a:lnTo>
                    <a:pt x="913" y="1270"/>
                  </a:lnTo>
                  <a:lnTo>
                    <a:pt x="911" y="1270"/>
                  </a:lnTo>
                  <a:lnTo>
                    <a:pt x="913" y="1269"/>
                  </a:lnTo>
                  <a:lnTo>
                    <a:pt x="911" y="1269"/>
                  </a:lnTo>
                  <a:lnTo>
                    <a:pt x="911" y="1265"/>
                  </a:lnTo>
                  <a:lnTo>
                    <a:pt x="908" y="1265"/>
                  </a:lnTo>
                  <a:lnTo>
                    <a:pt x="911" y="1265"/>
                  </a:lnTo>
                  <a:lnTo>
                    <a:pt x="908" y="1265"/>
                  </a:lnTo>
                  <a:lnTo>
                    <a:pt x="911" y="1265"/>
                  </a:lnTo>
                  <a:lnTo>
                    <a:pt x="908" y="1265"/>
                  </a:lnTo>
                  <a:lnTo>
                    <a:pt x="908" y="1263"/>
                  </a:lnTo>
                  <a:lnTo>
                    <a:pt x="908" y="1265"/>
                  </a:lnTo>
                  <a:lnTo>
                    <a:pt x="908" y="1263"/>
                  </a:lnTo>
                  <a:lnTo>
                    <a:pt x="908" y="1260"/>
                  </a:lnTo>
                  <a:lnTo>
                    <a:pt x="906" y="1260"/>
                  </a:lnTo>
                  <a:lnTo>
                    <a:pt x="906" y="1258"/>
                  </a:lnTo>
                  <a:lnTo>
                    <a:pt x="906" y="1260"/>
                  </a:lnTo>
                  <a:lnTo>
                    <a:pt x="906" y="1258"/>
                  </a:lnTo>
                  <a:lnTo>
                    <a:pt x="906" y="1255"/>
                  </a:lnTo>
                  <a:lnTo>
                    <a:pt x="906" y="1253"/>
                  </a:lnTo>
                  <a:lnTo>
                    <a:pt x="903" y="1253"/>
                  </a:lnTo>
                  <a:lnTo>
                    <a:pt x="906" y="1253"/>
                  </a:lnTo>
                  <a:lnTo>
                    <a:pt x="903" y="1253"/>
                  </a:lnTo>
                  <a:lnTo>
                    <a:pt x="903" y="1249"/>
                  </a:lnTo>
                  <a:lnTo>
                    <a:pt x="903" y="1253"/>
                  </a:lnTo>
                  <a:lnTo>
                    <a:pt x="903" y="1249"/>
                  </a:lnTo>
                  <a:lnTo>
                    <a:pt x="901" y="1249"/>
                  </a:lnTo>
                  <a:lnTo>
                    <a:pt x="903" y="1249"/>
                  </a:lnTo>
                  <a:lnTo>
                    <a:pt x="901" y="1249"/>
                  </a:lnTo>
                  <a:lnTo>
                    <a:pt x="901" y="1248"/>
                  </a:lnTo>
                  <a:lnTo>
                    <a:pt x="901" y="1244"/>
                  </a:lnTo>
                  <a:lnTo>
                    <a:pt x="897" y="1244"/>
                  </a:lnTo>
                  <a:lnTo>
                    <a:pt x="897" y="1242"/>
                  </a:lnTo>
                  <a:lnTo>
                    <a:pt x="901" y="1242"/>
                  </a:lnTo>
                  <a:lnTo>
                    <a:pt x="901" y="1239"/>
                  </a:lnTo>
                  <a:lnTo>
                    <a:pt x="897" y="1239"/>
                  </a:lnTo>
                  <a:lnTo>
                    <a:pt x="897" y="1237"/>
                  </a:lnTo>
                  <a:lnTo>
                    <a:pt x="897" y="1234"/>
                  </a:lnTo>
                  <a:lnTo>
                    <a:pt x="896" y="1234"/>
                  </a:lnTo>
                  <a:lnTo>
                    <a:pt x="896" y="1232"/>
                  </a:lnTo>
                  <a:lnTo>
                    <a:pt x="897" y="1232"/>
                  </a:lnTo>
                  <a:lnTo>
                    <a:pt x="897" y="1228"/>
                  </a:lnTo>
                  <a:lnTo>
                    <a:pt x="896" y="1228"/>
                  </a:lnTo>
                  <a:lnTo>
                    <a:pt x="897" y="1227"/>
                  </a:lnTo>
                  <a:lnTo>
                    <a:pt x="896" y="1227"/>
                  </a:lnTo>
                  <a:lnTo>
                    <a:pt x="897" y="1227"/>
                  </a:lnTo>
                  <a:lnTo>
                    <a:pt x="897" y="1223"/>
                  </a:lnTo>
                  <a:lnTo>
                    <a:pt x="901" y="1223"/>
                  </a:lnTo>
                  <a:lnTo>
                    <a:pt x="901" y="1221"/>
                  </a:lnTo>
                  <a:lnTo>
                    <a:pt x="903" y="1221"/>
                  </a:lnTo>
                  <a:lnTo>
                    <a:pt x="903" y="1218"/>
                  </a:lnTo>
                  <a:lnTo>
                    <a:pt x="903" y="1216"/>
                  </a:lnTo>
                  <a:lnTo>
                    <a:pt x="906" y="1216"/>
                  </a:lnTo>
                  <a:lnTo>
                    <a:pt x="906" y="1213"/>
                  </a:lnTo>
                  <a:lnTo>
                    <a:pt x="908" y="1213"/>
                  </a:lnTo>
                  <a:lnTo>
                    <a:pt x="908" y="1211"/>
                  </a:lnTo>
                  <a:lnTo>
                    <a:pt x="906" y="1211"/>
                  </a:lnTo>
                  <a:lnTo>
                    <a:pt x="903" y="1211"/>
                  </a:lnTo>
                  <a:lnTo>
                    <a:pt x="903" y="1207"/>
                  </a:lnTo>
                  <a:lnTo>
                    <a:pt x="906" y="1207"/>
                  </a:lnTo>
                  <a:lnTo>
                    <a:pt x="903" y="1207"/>
                  </a:lnTo>
                  <a:lnTo>
                    <a:pt x="903" y="1206"/>
                  </a:lnTo>
                  <a:lnTo>
                    <a:pt x="901" y="1206"/>
                  </a:lnTo>
                  <a:lnTo>
                    <a:pt x="901" y="1202"/>
                  </a:lnTo>
                  <a:lnTo>
                    <a:pt x="901" y="1200"/>
                  </a:lnTo>
                  <a:lnTo>
                    <a:pt x="897" y="1200"/>
                  </a:lnTo>
                  <a:lnTo>
                    <a:pt x="897" y="1197"/>
                  </a:lnTo>
                  <a:lnTo>
                    <a:pt x="901" y="1197"/>
                  </a:lnTo>
                  <a:lnTo>
                    <a:pt x="897" y="1197"/>
                  </a:lnTo>
                  <a:lnTo>
                    <a:pt x="896" y="1197"/>
                  </a:lnTo>
                  <a:lnTo>
                    <a:pt x="897" y="1195"/>
                  </a:lnTo>
                  <a:lnTo>
                    <a:pt x="896" y="1195"/>
                  </a:lnTo>
                  <a:lnTo>
                    <a:pt x="896" y="1192"/>
                  </a:lnTo>
                  <a:lnTo>
                    <a:pt x="897" y="1192"/>
                  </a:lnTo>
                  <a:lnTo>
                    <a:pt x="897" y="1190"/>
                  </a:lnTo>
                  <a:lnTo>
                    <a:pt x="896" y="1190"/>
                  </a:lnTo>
                  <a:lnTo>
                    <a:pt x="892" y="1190"/>
                  </a:lnTo>
                  <a:lnTo>
                    <a:pt x="892" y="1186"/>
                  </a:lnTo>
                  <a:lnTo>
                    <a:pt x="890" y="1186"/>
                  </a:lnTo>
                  <a:lnTo>
                    <a:pt x="890" y="1190"/>
                  </a:lnTo>
                  <a:lnTo>
                    <a:pt x="887" y="1186"/>
                  </a:lnTo>
                  <a:lnTo>
                    <a:pt x="885" y="1186"/>
                  </a:lnTo>
                  <a:lnTo>
                    <a:pt x="887" y="1185"/>
                  </a:lnTo>
                  <a:lnTo>
                    <a:pt x="885" y="1185"/>
                  </a:lnTo>
                  <a:lnTo>
                    <a:pt x="882" y="1185"/>
                  </a:lnTo>
                  <a:lnTo>
                    <a:pt x="882" y="1181"/>
                  </a:lnTo>
                  <a:lnTo>
                    <a:pt x="880" y="1181"/>
                  </a:lnTo>
                  <a:lnTo>
                    <a:pt x="880" y="1185"/>
                  </a:lnTo>
                  <a:lnTo>
                    <a:pt x="876" y="1185"/>
                  </a:lnTo>
                  <a:lnTo>
                    <a:pt x="876" y="1181"/>
                  </a:lnTo>
                  <a:lnTo>
                    <a:pt x="875" y="1181"/>
                  </a:lnTo>
                  <a:lnTo>
                    <a:pt x="875" y="1179"/>
                  </a:lnTo>
                  <a:lnTo>
                    <a:pt x="875" y="1181"/>
                  </a:lnTo>
                  <a:lnTo>
                    <a:pt x="871" y="1181"/>
                  </a:lnTo>
                  <a:lnTo>
                    <a:pt x="871" y="1179"/>
                  </a:lnTo>
                  <a:lnTo>
                    <a:pt x="869" y="1179"/>
                  </a:lnTo>
                  <a:lnTo>
                    <a:pt x="866" y="1179"/>
                  </a:lnTo>
                  <a:lnTo>
                    <a:pt x="864" y="1179"/>
                  </a:lnTo>
                  <a:lnTo>
                    <a:pt x="864" y="1176"/>
                  </a:lnTo>
                  <a:lnTo>
                    <a:pt x="864" y="1174"/>
                  </a:lnTo>
                  <a:lnTo>
                    <a:pt x="861" y="1174"/>
                  </a:lnTo>
                  <a:lnTo>
                    <a:pt x="859" y="1174"/>
                  </a:lnTo>
                  <a:lnTo>
                    <a:pt x="859" y="1170"/>
                  </a:lnTo>
                  <a:lnTo>
                    <a:pt x="855" y="1170"/>
                  </a:lnTo>
                  <a:lnTo>
                    <a:pt x="854" y="1170"/>
                  </a:lnTo>
                  <a:lnTo>
                    <a:pt x="854" y="1167"/>
                  </a:lnTo>
                  <a:lnTo>
                    <a:pt x="850" y="1167"/>
                  </a:lnTo>
                  <a:lnTo>
                    <a:pt x="850" y="1165"/>
                  </a:lnTo>
                  <a:lnTo>
                    <a:pt x="848" y="1165"/>
                  </a:lnTo>
                  <a:lnTo>
                    <a:pt x="848" y="1162"/>
                  </a:lnTo>
                  <a:lnTo>
                    <a:pt x="845" y="1162"/>
                  </a:lnTo>
                  <a:lnTo>
                    <a:pt x="843" y="1162"/>
                  </a:lnTo>
                  <a:lnTo>
                    <a:pt x="843" y="1160"/>
                  </a:lnTo>
                  <a:lnTo>
                    <a:pt x="843" y="1162"/>
                  </a:lnTo>
                  <a:lnTo>
                    <a:pt x="840" y="1162"/>
                  </a:lnTo>
                  <a:lnTo>
                    <a:pt x="838" y="1162"/>
                  </a:lnTo>
                  <a:lnTo>
                    <a:pt x="838" y="1160"/>
                  </a:lnTo>
                  <a:lnTo>
                    <a:pt x="840" y="1160"/>
                  </a:lnTo>
                  <a:lnTo>
                    <a:pt x="838" y="1160"/>
                  </a:lnTo>
                  <a:lnTo>
                    <a:pt x="838" y="1156"/>
                  </a:lnTo>
                  <a:lnTo>
                    <a:pt x="840" y="1156"/>
                  </a:lnTo>
                  <a:lnTo>
                    <a:pt x="838" y="1156"/>
                  </a:lnTo>
                  <a:lnTo>
                    <a:pt x="838" y="1155"/>
                  </a:lnTo>
                  <a:lnTo>
                    <a:pt x="834" y="1155"/>
                  </a:lnTo>
                  <a:lnTo>
                    <a:pt x="834" y="1156"/>
                  </a:lnTo>
                  <a:lnTo>
                    <a:pt x="833" y="1156"/>
                  </a:lnTo>
                  <a:lnTo>
                    <a:pt x="829" y="1156"/>
                  </a:lnTo>
                  <a:lnTo>
                    <a:pt x="826" y="1160"/>
                  </a:lnTo>
                  <a:lnTo>
                    <a:pt x="829" y="1160"/>
                  </a:lnTo>
                  <a:lnTo>
                    <a:pt x="826" y="1160"/>
                  </a:lnTo>
                  <a:lnTo>
                    <a:pt x="824" y="1160"/>
                  </a:lnTo>
                  <a:lnTo>
                    <a:pt x="824" y="1156"/>
                  </a:lnTo>
                  <a:lnTo>
                    <a:pt x="824" y="1160"/>
                  </a:lnTo>
                  <a:lnTo>
                    <a:pt x="820" y="1160"/>
                  </a:lnTo>
                  <a:lnTo>
                    <a:pt x="820" y="1156"/>
                  </a:lnTo>
                  <a:lnTo>
                    <a:pt x="819" y="1160"/>
                  </a:lnTo>
                  <a:lnTo>
                    <a:pt x="819" y="1156"/>
                  </a:lnTo>
                  <a:lnTo>
                    <a:pt x="819" y="1160"/>
                  </a:lnTo>
                  <a:lnTo>
                    <a:pt x="815" y="1160"/>
                  </a:lnTo>
                  <a:lnTo>
                    <a:pt x="813" y="1160"/>
                  </a:lnTo>
                  <a:lnTo>
                    <a:pt x="813" y="1156"/>
                  </a:lnTo>
                  <a:lnTo>
                    <a:pt x="810" y="1156"/>
                  </a:lnTo>
                  <a:lnTo>
                    <a:pt x="808" y="1156"/>
                  </a:lnTo>
                  <a:lnTo>
                    <a:pt x="808" y="1155"/>
                  </a:lnTo>
                  <a:lnTo>
                    <a:pt x="805" y="1155"/>
                  </a:lnTo>
                  <a:lnTo>
                    <a:pt x="805" y="1156"/>
                  </a:lnTo>
                  <a:lnTo>
                    <a:pt x="803" y="1156"/>
                  </a:lnTo>
                  <a:lnTo>
                    <a:pt x="803" y="1160"/>
                  </a:lnTo>
                  <a:lnTo>
                    <a:pt x="799" y="1160"/>
                  </a:lnTo>
                  <a:lnTo>
                    <a:pt x="798" y="1160"/>
                  </a:lnTo>
                  <a:lnTo>
                    <a:pt x="794" y="1160"/>
                  </a:lnTo>
                  <a:lnTo>
                    <a:pt x="794" y="1162"/>
                  </a:lnTo>
                  <a:lnTo>
                    <a:pt x="794" y="1160"/>
                  </a:lnTo>
                  <a:lnTo>
                    <a:pt x="792" y="1160"/>
                  </a:lnTo>
                  <a:lnTo>
                    <a:pt x="792" y="1162"/>
                  </a:lnTo>
                  <a:lnTo>
                    <a:pt x="789" y="1162"/>
                  </a:lnTo>
                  <a:lnTo>
                    <a:pt x="787" y="1162"/>
                  </a:lnTo>
                  <a:lnTo>
                    <a:pt x="784" y="1162"/>
                  </a:lnTo>
                  <a:lnTo>
                    <a:pt x="782" y="1162"/>
                  </a:lnTo>
                  <a:lnTo>
                    <a:pt x="782" y="1160"/>
                  </a:lnTo>
                  <a:lnTo>
                    <a:pt x="778" y="1160"/>
                  </a:lnTo>
                  <a:lnTo>
                    <a:pt x="777" y="1160"/>
                  </a:lnTo>
                  <a:lnTo>
                    <a:pt x="777" y="1156"/>
                  </a:lnTo>
                  <a:lnTo>
                    <a:pt x="777" y="1155"/>
                  </a:lnTo>
                  <a:lnTo>
                    <a:pt x="773" y="1155"/>
                  </a:lnTo>
                  <a:lnTo>
                    <a:pt x="773" y="1156"/>
                  </a:lnTo>
                  <a:lnTo>
                    <a:pt x="771" y="1156"/>
                  </a:lnTo>
                  <a:lnTo>
                    <a:pt x="771" y="1160"/>
                  </a:lnTo>
                  <a:lnTo>
                    <a:pt x="768" y="1160"/>
                  </a:lnTo>
                  <a:lnTo>
                    <a:pt x="768" y="1156"/>
                  </a:lnTo>
                  <a:lnTo>
                    <a:pt x="768" y="1160"/>
                  </a:lnTo>
                  <a:lnTo>
                    <a:pt x="766" y="1160"/>
                  </a:lnTo>
                  <a:lnTo>
                    <a:pt x="766" y="1156"/>
                  </a:lnTo>
                  <a:lnTo>
                    <a:pt x="763" y="1156"/>
                  </a:lnTo>
                  <a:lnTo>
                    <a:pt x="761" y="1156"/>
                  </a:lnTo>
                  <a:lnTo>
                    <a:pt x="761" y="1160"/>
                  </a:lnTo>
                  <a:lnTo>
                    <a:pt x="757" y="1160"/>
                  </a:lnTo>
                  <a:lnTo>
                    <a:pt x="756" y="1160"/>
                  </a:lnTo>
                  <a:lnTo>
                    <a:pt x="756" y="1162"/>
                  </a:lnTo>
                  <a:lnTo>
                    <a:pt x="756" y="1160"/>
                  </a:lnTo>
                  <a:lnTo>
                    <a:pt x="752" y="1160"/>
                  </a:lnTo>
                  <a:lnTo>
                    <a:pt x="750" y="1160"/>
                  </a:lnTo>
                  <a:lnTo>
                    <a:pt x="747" y="1160"/>
                  </a:lnTo>
                  <a:lnTo>
                    <a:pt x="750" y="1160"/>
                  </a:lnTo>
                  <a:lnTo>
                    <a:pt x="750" y="1162"/>
                  </a:lnTo>
                  <a:lnTo>
                    <a:pt x="747" y="1162"/>
                  </a:lnTo>
                  <a:lnTo>
                    <a:pt x="747" y="1160"/>
                  </a:lnTo>
                  <a:lnTo>
                    <a:pt x="747" y="1162"/>
                  </a:lnTo>
                  <a:lnTo>
                    <a:pt x="745" y="1162"/>
                  </a:lnTo>
                  <a:lnTo>
                    <a:pt x="747" y="1160"/>
                  </a:lnTo>
                  <a:lnTo>
                    <a:pt x="745" y="1160"/>
                  </a:lnTo>
                  <a:lnTo>
                    <a:pt x="745" y="1162"/>
                  </a:lnTo>
                  <a:lnTo>
                    <a:pt x="745" y="1160"/>
                  </a:lnTo>
                  <a:lnTo>
                    <a:pt x="742" y="1160"/>
                  </a:lnTo>
                  <a:lnTo>
                    <a:pt x="742" y="1156"/>
                  </a:lnTo>
                  <a:lnTo>
                    <a:pt x="742" y="1155"/>
                  </a:lnTo>
                  <a:lnTo>
                    <a:pt x="742" y="1151"/>
                  </a:lnTo>
                  <a:lnTo>
                    <a:pt x="742" y="1149"/>
                  </a:lnTo>
                  <a:lnTo>
                    <a:pt x="740" y="1149"/>
                  </a:lnTo>
                  <a:lnTo>
                    <a:pt x="736" y="1149"/>
                  </a:lnTo>
                  <a:lnTo>
                    <a:pt x="736" y="1146"/>
                  </a:lnTo>
                  <a:lnTo>
                    <a:pt x="734" y="1146"/>
                  </a:lnTo>
                  <a:lnTo>
                    <a:pt x="731" y="1146"/>
                  </a:lnTo>
                  <a:lnTo>
                    <a:pt x="731" y="1144"/>
                  </a:lnTo>
                  <a:lnTo>
                    <a:pt x="731" y="1141"/>
                  </a:lnTo>
                  <a:lnTo>
                    <a:pt x="729" y="1141"/>
                  </a:lnTo>
                  <a:lnTo>
                    <a:pt x="729" y="1144"/>
                  </a:lnTo>
                  <a:lnTo>
                    <a:pt x="729" y="1141"/>
                  </a:lnTo>
                  <a:lnTo>
                    <a:pt x="726" y="1141"/>
                  </a:lnTo>
                  <a:lnTo>
                    <a:pt x="726" y="1139"/>
                  </a:lnTo>
                  <a:lnTo>
                    <a:pt x="724" y="1139"/>
                  </a:lnTo>
                  <a:lnTo>
                    <a:pt x="724" y="1135"/>
                  </a:lnTo>
                  <a:lnTo>
                    <a:pt x="720" y="1135"/>
                  </a:lnTo>
                  <a:lnTo>
                    <a:pt x="724" y="1134"/>
                  </a:lnTo>
                  <a:lnTo>
                    <a:pt x="720" y="1134"/>
                  </a:lnTo>
                  <a:lnTo>
                    <a:pt x="719" y="1134"/>
                  </a:lnTo>
                  <a:lnTo>
                    <a:pt x="719" y="1130"/>
                  </a:lnTo>
                  <a:lnTo>
                    <a:pt x="715" y="1130"/>
                  </a:lnTo>
                  <a:lnTo>
                    <a:pt x="715" y="1128"/>
                  </a:lnTo>
                  <a:lnTo>
                    <a:pt x="715" y="1125"/>
                  </a:lnTo>
                  <a:lnTo>
                    <a:pt x="715" y="1123"/>
                  </a:lnTo>
                  <a:lnTo>
                    <a:pt x="715" y="1120"/>
                  </a:lnTo>
                  <a:lnTo>
                    <a:pt x="715" y="1118"/>
                  </a:lnTo>
                  <a:lnTo>
                    <a:pt x="713" y="1118"/>
                  </a:lnTo>
                  <a:lnTo>
                    <a:pt x="713" y="1120"/>
                  </a:lnTo>
                  <a:lnTo>
                    <a:pt x="710" y="1120"/>
                  </a:lnTo>
                  <a:lnTo>
                    <a:pt x="710" y="1118"/>
                  </a:lnTo>
                  <a:lnTo>
                    <a:pt x="713" y="1118"/>
                  </a:lnTo>
                  <a:lnTo>
                    <a:pt x="710" y="1118"/>
                  </a:lnTo>
                  <a:lnTo>
                    <a:pt x="710" y="1114"/>
                  </a:lnTo>
                  <a:lnTo>
                    <a:pt x="708" y="1114"/>
                  </a:lnTo>
                  <a:lnTo>
                    <a:pt x="708" y="1118"/>
                  </a:lnTo>
                  <a:lnTo>
                    <a:pt x="705" y="1118"/>
                  </a:lnTo>
                  <a:lnTo>
                    <a:pt x="705" y="1114"/>
                  </a:lnTo>
                  <a:lnTo>
                    <a:pt x="703" y="1114"/>
                  </a:lnTo>
                  <a:lnTo>
                    <a:pt x="703" y="1118"/>
                  </a:lnTo>
                  <a:lnTo>
                    <a:pt x="699" y="1118"/>
                  </a:lnTo>
                  <a:lnTo>
                    <a:pt x="698" y="1118"/>
                  </a:lnTo>
                  <a:lnTo>
                    <a:pt x="694" y="1118"/>
                  </a:lnTo>
                  <a:lnTo>
                    <a:pt x="692" y="1118"/>
                  </a:lnTo>
                  <a:lnTo>
                    <a:pt x="689" y="1118"/>
                  </a:lnTo>
                  <a:lnTo>
                    <a:pt x="692" y="1118"/>
                  </a:lnTo>
                  <a:lnTo>
                    <a:pt x="689" y="1118"/>
                  </a:lnTo>
                  <a:lnTo>
                    <a:pt x="687" y="1118"/>
                  </a:lnTo>
                  <a:lnTo>
                    <a:pt x="687" y="1114"/>
                  </a:lnTo>
                  <a:lnTo>
                    <a:pt x="684" y="1118"/>
                  </a:lnTo>
                  <a:lnTo>
                    <a:pt x="684" y="1114"/>
                  </a:lnTo>
                  <a:lnTo>
                    <a:pt x="682" y="1114"/>
                  </a:lnTo>
                  <a:lnTo>
                    <a:pt x="682" y="1113"/>
                  </a:lnTo>
                  <a:lnTo>
                    <a:pt x="682" y="1109"/>
                  </a:lnTo>
                  <a:lnTo>
                    <a:pt x="678" y="1109"/>
                  </a:lnTo>
                  <a:lnTo>
                    <a:pt x="678" y="1113"/>
                  </a:lnTo>
                  <a:lnTo>
                    <a:pt x="678" y="1109"/>
                  </a:lnTo>
                  <a:lnTo>
                    <a:pt x="677" y="1109"/>
                  </a:lnTo>
                  <a:lnTo>
                    <a:pt x="677" y="1107"/>
                  </a:lnTo>
                  <a:lnTo>
                    <a:pt x="677" y="1109"/>
                  </a:lnTo>
                  <a:lnTo>
                    <a:pt x="673" y="1109"/>
                  </a:lnTo>
                  <a:lnTo>
                    <a:pt x="671" y="1109"/>
                  </a:lnTo>
                  <a:lnTo>
                    <a:pt x="668" y="1109"/>
                  </a:lnTo>
                  <a:lnTo>
                    <a:pt x="666" y="1109"/>
                  </a:lnTo>
                  <a:lnTo>
                    <a:pt x="666" y="1107"/>
                  </a:lnTo>
                  <a:lnTo>
                    <a:pt x="663" y="1107"/>
                  </a:lnTo>
                  <a:lnTo>
                    <a:pt x="661" y="1107"/>
                  </a:lnTo>
                  <a:lnTo>
                    <a:pt x="661" y="1104"/>
                  </a:lnTo>
                  <a:lnTo>
                    <a:pt x="663" y="1104"/>
                  </a:lnTo>
                  <a:lnTo>
                    <a:pt x="663" y="1102"/>
                  </a:lnTo>
                  <a:lnTo>
                    <a:pt x="661" y="1102"/>
                  </a:lnTo>
                  <a:lnTo>
                    <a:pt x="661" y="1104"/>
                  </a:lnTo>
                  <a:lnTo>
                    <a:pt x="657" y="1104"/>
                  </a:lnTo>
                  <a:lnTo>
                    <a:pt x="657" y="1102"/>
                  </a:lnTo>
                  <a:lnTo>
                    <a:pt x="657" y="1099"/>
                  </a:lnTo>
                  <a:lnTo>
                    <a:pt x="657" y="1102"/>
                  </a:lnTo>
                  <a:lnTo>
                    <a:pt x="657" y="1099"/>
                  </a:lnTo>
                  <a:lnTo>
                    <a:pt x="657" y="1097"/>
                  </a:lnTo>
                  <a:lnTo>
                    <a:pt x="656" y="1099"/>
                  </a:lnTo>
                  <a:lnTo>
                    <a:pt x="656" y="1102"/>
                  </a:lnTo>
                  <a:lnTo>
                    <a:pt x="652" y="1102"/>
                  </a:lnTo>
                  <a:lnTo>
                    <a:pt x="650" y="1102"/>
                  </a:lnTo>
                  <a:lnTo>
                    <a:pt x="647" y="1102"/>
                  </a:lnTo>
                  <a:lnTo>
                    <a:pt x="647" y="1104"/>
                  </a:lnTo>
                  <a:lnTo>
                    <a:pt x="647" y="1102"/>
                  </a:lnTo>
                  <a:lnTo>
                    <a:pt x="645" y="1102"/>
                  </a:lnTo>
                  <a:lnTo>
                    <a:pt x="645" y="1104"/>
                  </a:lnTo>
                  <a:lnTo>
                    <a:pt x="645" y="1102"/>
                  </a:lnTo>
                  <a:lnTo>
                    <a:pt x="642" y="1102"/>
                  </a:lnTo>
                  <a:lnTo>
                    <a:pt x="638" y="1102"/>
                  </a:lnTo>
                  <a:lnTo>
                    <a:pt x="638" y="1099"/>
                  </a:lnTo>
                  <a:lnTo>
                    <a:pt x="638" y="1097"/>
                  </a:lnTo>
                  <a:lnTo>
                    <a:pt x="638" y="1093"/>
                  </a:lnTo>
                  <a:lnTo>
                    <a:pt x="636" y="1093"/>
                  </a:lnTo>
                  <a:lnTo>
                    <a:pt x="636" y="1097"/>
                  </a:lnTo>
                  <a:lnTo>
                    <a:pt x="633" y="1097"/>
                  </a:lnTo>
                  <a:lnTo>
                    <a:pt x="633" y="1093"/>
                  </a:lnTo>
                  <a:lnTo>
                    <a:pt x="633" y="1092"/>
                  </a:lnTo>
                  <a:lnTo>
                    <a:pt x="631" y="1092"/>
                  </a:lnTo>
                  <a:lnTo>
                    <a:pt x="631" y="1088"/>
                  </a:lnTo>
                  <a:lnTo>
                    <a:pt x="628" y="1088"/>
                  </a:lnTo>
                  <a:lnTo>
                    <a:pt x="628" y="1086"/>
                  </a:lnTo>
                  <a:lnTo>
                    <a:pt x="626" y="1083"/>
                  </a:lnTo>
                  <a:lnTo>
                    <a:pt x="622" y="1086"/>
                  </a:lnTo>
                  <a:lnTo>
                    <a:pt x="621" y="1086"/>
                  </a:lnTo>
                  <a:lnTo>
                    <a:pt x="621" y="1083"/>
                  </a:lnTo>
                  <a:lnTo>
                    <a:pt x="617" y="1083"/>
                  </a:lnTo>
                  <a:lnTo>
                    <a:pt x="615" y="1083"/>
                  </a:lnTo>
                  <a:lnTo>
                    <a:pt x="615" y="1081"/>
                  </a:lnTo>
                  <a:lnTo>
                    <a:pt x="617" y="1081"/>
                  </a:lnTo>
                  <a:lnTo>
                    <a:pt x="615" y="1081"/>
                  </a:lnTo>
                  <a:lnTo>
                    <a:pt x="615" y="1078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2" y="1072"/>
                  </a:lnTo>
                  <a:lnTo>
                    <a:pt x="610" y="1072"/>
                  </a:lnTo>
                  <a:lnTo>
                    <a:pt x="610" y="1071"/>
                  </a:lnTo>
                  <a:lnTo>
                    <a:pt x="607" y="1071"/>
                  </a:lnTo>
                  <a:lnTo>
                    <a:pt x="610" y="1071"/>
                  </a:lnTo>
                  <a:lnTo>
                    <a:pt x="610" y="1067"/>
                  </a:lnTo>
                  <a:lnTo>
                    <a:pt x="607" y="1067"/>
                  </a:lnTo>
                  <a:lnTo>
                    <a:pt x="607" y="1065"/>
                  </a:lnTo>
                  <a:lnTo>
                    <a:pt x="607" y="1062"/>
                  </a:lnTo>
                  <a:lnTo>
                    <a:pt x="605" y="1065"/>
                  </a:lnTo>
                  <a:lnTo>
                    <a:pt x="605" y="1062"/>
                  </a:lnTo>
                  <a:lnTo>
                    <a:pt x="601" y="1062"/>
                  </a:lnTo>
                  <a:lnTo>
                    <a:pt x="601" y="1060"/>
                  </a:lnTo>
                  <a:lnTo>
                    <a:pt x="600" y="1060"/>
                  </a:lnTo>
                  <a:lnTo>
                    <a:pt x="600" y="1062"/>
                  </a:lnTo>
                  <a:lnTo>
                    <a:pt x="596" y="1062"/>
                  </a:lnTo>
                  <a:lnTo>
                    <a:pt x="596" y="1060"/>
                  </a:lnTo>
                  <a:lnTo>
                    <a:pt x="596" y="1062"/>
                  </a:lnTo>
                  <a:lnTo>
                    <a:pt x="594" y="1065"/>
                  </a:lnTo>
                  <a:lnTo>
                    <a:pt x="594" y="1062"/>
                  </a:lnTo>
                  <a:lnTo>
                    <a:pt x="594" y="1065"/>
                  </a:lnTo>
                  <a:lnTo>
                    <a:pt x="591" y="1065"/>
                  </a:lnTo>
                  <a:lnTo>
                    <a:pt x="591" y="1067"/>
                  </a:lnTo>
                  <a:lnTo>
                    <a:pt x="589" y="1067"/>
                  </a:lnTo>
                  <a:lnTo>
                    <a:pt x="586" y="1067"/>
                  </a:lnTo>
                  <a:lnTo>
                    <a:pt x="584" y="1065"/>
                  </a:lnTo>
                  <a:lnTo>
                    <a:pt x="580" y="1065"/>
                  </a:lnTo>
                  <a:lnTo>
                    <a:pt x="579" y="1065"/>
                  </a:lnTo>
                  <a:lnTo>
                    <a:pt x="575" y="1065"/>
                  </a:lnTo>
                  <a:lnTo>
                    <a:pt x="575" y="1062"/>
                  </a:lnTo>
                  <a:lnTo>
                    <a:pt x="573" y="1062"/>
                  </a:lnTo>
                  <a:lnTo>
                    <a:pt x="573" y="1060"/>
                  </a:lnTo>
                  <a:lnTo>
                    <a:pt x="570" y="1057"/>
                  </a:lnTo>
                  <a:lnTo>
                    <a:pt x="570" y="1060"/>
                  </a:lnTo>
                  <a:lnTo>
                    <a:pt x="570" y="1057"/>
                  </a:lnTo>
                  <a:lnTo>
                    <a:pt x="568" y="1057"/>
                  </a:lnTo>
                  <a:lnTo>
                    <a:pt x="570" y="1057"/>
                  </a:lnTo>
                  <a:lnTo>
                    <a:pt x="570" y="1055"/>
                  </a:lnTo>
                  <a:lnTo>
                    <a:pt x="568" y="1055"/>
                  </a:lnTo>
                  <a:lnTo>
                    <a:pt x="565" y="1055"/>
                  </a:lnTo>
                  <a:lnTo>
                    <a:pt x="563" y="1055"/>
                  </a:lnTo>
                  <a:lnTo>
                    <a:pt x="559" y="1051"/>
                  </a:lnTo>
                  <a:lnTo>
                    <a:pt x="558" y="1050"/>
                  </a:lnTo>
                  <a:lnTo>
                    <a:pt x="558" y="1046"/>
                  </a:lnTo>
                  <a:lnTo>
                    <a:pt x="554" y="1046"/>
                  </a:lnTo>
                  <a:lnTo>
                    <a:pt x="552" y="1046"/>
                  </a:lnTo>
                  <a:lnTo>
                    <a:pt x="552" y="1044"/>
                  </a:lnTo>
                  <a:lnTo>
                    <a:pt x="549" y="1044"/>
                  </a:lnTo>
                  <a:lnTo>
                    <a:pt x="547" y="1044"/>
                  </a:lnTo>
                  <a:lnTo>
                    <a:pt x="547" y="1041"/>
                  </a:lnTo>
                  <a:lnTo>
                    <a:pt x="544" y="1041"/>
                  </a:lnTo>
                  <a:lnTo>
                    <a:pt x="542" y="1041"/>
                  </a:lnTo>
                  <a:lnTo>
                    <a:pt x="538" y="1041"/>
                  </a:lnTo>
                  <a:lnTo>
                    <a:pt x="537" y="1039"/>
                  </a:lnTo>
                  <a:lnTo>
                    <a:pt x="533" y="1041"/>
                  </a:lnTo>
                  <a:lnTo>
                    <a:pt x="533" y="1039"/>
                  </a:lnTo>
                  <a:lnTo>
                    <a:pt x="531" y="1039"/>
                  </a:lnTo>
                  <a:lnTo>
                    <a:pt x="528" y="1039"/>
                  </a:lnTo>
                  <a:lnTo>
                    <a:pt x="528" y="1041"/>
                  </a:lnTo>
                  <a:lnTo>
                    <a:pt x="526" y="1041"/>
                  </a:lnTo>
                  <a:lnTo>
                    <a:pt x="523" y="1041"/>
                  </a:lnTo>
                  <a:lnTo>
                    <a:pt x="521" y="1041"/>
                  </a:lnTo>
                  <a:lnTo>
                    <a:pt x="521" y="1044"/>
                  </a:lnTo>
                  <a:lnTo>
                    <a:pt x="517" y="1044"/>
                  </a:lnTo>
                  <a:lnTo>
                    <a:pt x="517" y="1046"/>
                  </a:lnTo>
                  <a:lnTo>
                    <a:pt x="516" y="1046"/>
                  </a:lnTo>
                  <a:lnTo>
                    <a:pt x="516" y="1050"/>
                  </a:lnTo>
                  <a:lnTo>
                    <a:pt x="512" y="1050"/>
                  </a:lnTo>
                  <a:lnTo>
                    <a:pt x="510" y="1050"/>
                  </a:lnTo>
                  <a:lnTo>
                    <a:pt x="510" y="1046"/>
                  </a:lnTo>
                  <a:lnTo>
                    <a:pt x="507" y="1046"/>
                  </a:lnTo>
                  <a:lnTo>
                    <a:pt x="507" y="1050"/>
                  </a:lnTo>
                  <a:lnTo>
                    <a:pt x="505" y="1050"/>
                  </a:lnTo>
                  <a:lnTo>
                    <a:pt x="505" y="1046"/>
                  </a:lnTo>
                  <a:lnTo>
                    <a:pt x="505" y="1050"/>
                  </a:lnTo>
                  <a:lnTo>
                    <a:pt x="501" y="1050"/>
                  </a:lnTo>
                  <a:lnTo>
                    <a:pt x="501" y="1046"/>
                  </a:lnTo>
                  <a:lnTo>
                    <a:pt x="500" y="1046"/>
                  </a:lnTo>
                  <a:lnTo>
                    <a:pt x="496" y="1046"/>
                  </a:lnTo>
                  <a:lnTo>
                    <a:pt x="496" y="1044"/>
                  </a:lnTo>
                  <a:lnTo>
                    <a:pt x="496" y="1046"/>
                  </a:lnTo>
                  <a:lnTo>
                    <a:pt x="494" y="1046"/>
                  </a:lnTo>
                  <a:lnTo>
                    <a:pt x="494" y="1044"/>
                  </a:lnTo>
                  <a:lnTo>
                    <a:pt x="491" y="1044"/>
                  </a:lnTo>
                  <a:lnTo>
                    <a:pt x="491" y="1046"/>
                  </a:lnTo>
                  <a:lnTo>
                    <a:pt x="489" y="1050"/>
                  </a:lnTo>
                  <a:lnTo>
                    <a:pt x="489" y="1046"/>
                  </a:lnTo>
                  <a:lnTo>
                    <a:pt x="489" y="1044"/>
                  </a:lnTo>
                  <a:lnTo>
                    <a:pt x="486" y="1044"/>
                  </a:lnTo>
                  <a:lnTo>
                    <a:pt x="484" y="1044"/>
                  </a:lnTo>
                  <a:lnTo>
                    <a:pt x="484" y="1041"/>
                  </a:lnTo>
                  <a:lnTo>
                    <a:pt x="480" y="1041"/>
                  </a:lnTo>
                  <a:lnTo>
                    <a:pt x="480" y="1044"/>
                  </a:lnTo>
                  <a:lnTo>
                    <a:pt x="479" y="1044"/>
                  </a:lnTo>
                  <a:lnTo>
                    <a:pt x="479" y="1046"/>
                  </a:lnTo>
                  <a:lnTo>
                    <a:pt x="475" y="1046"/>
                  </a:lnTo>
                  <a:lnTo>
                    <a:pt x="473" y="1046"/>
                  </a:lnTo>
                  <a:lnTo>
                    <a:pt x="473" y="1044"/>
                  </a:lnTo>
                  <a:lnTo>
                    <a:pt x="475" y="1044"/>
                  </a:lnTo>
                  <a:lnTo>
                    <a:pt x="475" y="1041"/>
                  </a:lnTo>
                  <a:lnTo>
                    <a:pt x="473" y="1041"/>
                  </a:lnTo>
                  <a:lnTo>
                    <a:pt x="470" y="1041"/>
                  </a:lnTo>
                  <a:lnTo>
                    <a:pt x="468" y="1041"/>
                  </a:lnTo>
                  <a:lnTo>
                    <a:pt x="465" y="1041"/>
                  </a:lnTo>
                  <a:lnTo>
                    <a:pt x="463" y="1041"/>
                  </a:lnTo>
                  <a:lnTo>
                    <a:pt x="463" y="1039"/>
                  </a:lnTo>
                  <a:lnTo>
                    <a:pt x="459" y="1039"/>
                  </a:lnTo>
                  <a:lnTo>
                    <a:pt x="456" y="1036"/>
                  </a:lnTo>
                  <a:lnTo>
                    <a:pt x="456" y="1034"/>
                  </a:lnTo>
                  <a:lnTo>
                    <a:pt x="454" y="1034"/>
                  </a:lnTo>
                  <a:lnTo>
                    <a:pt x="451" y="1034"/>
                  </a:lnTo>
                  <a:lnTo>
                    <a:pt x="451" y="1030"/>
                  </a:lnTo>
                  <a:lnTo>
                    <a:pt x="449" y="1030"/>
                  </a:lnTo>
                  <a:lnTo>
                    <a:pt x="449" y="1029"/>
                  </a:lnTo>
                  <a:lnTo>
                    <a:pt x="451" y="1029"/>
                  </a:lnTo>
                  <a:lnTo>
                    <a:pt x="451" y="1025"/>
                  </a:lnTo>
                  <a:lnTo>
                    <a:pt x="451" y="1023"/>
                  </a:lnTo>
                  <a:lnTo>
                    <a:pt x="451" y="1020"/>
                  </a:lnTo>
                  <a:lnTo>
                    <a:pt x="451" y="1018"/>
                  </a:lnTo>
                  <a:lnTo>
                    <a:pt x="451" y="1015"/>
                  </a:lnTo>
                  <a:lnTo>
                    <a:pt x="449" y="1015"/>
                  </a:lnTo>
                  <a:lnTo>
                    <a:pt x="449" y="1018"/>
                  </a:lnTo>
                  <a:lnTo>
                    <a:pt x="445" y="1018"/>
                  </a:lnTo>
                  <a:lnTo>
                    <a:pt x="444" y="1018"/>
                  </a:lnTo>
                  <a:lnTo>
                    <a:pt x="444" y="1015"/>
                  </a:lnTo>
                  <a:lnTo>
                    <a:pt x="440" y="1015"/>
                  </a:lnTo>
                  <a:lnTo>
                    <a:pt x="438" y="1015"/>
                  </a:lnTo>
                  <a:lnTo>
                    <a:pt x="435" y="1015"/>
                  </a:lnTo>
                  <a:lnTo>
                    <a:pt x="435" y="1013"/>
                  </a:lnTo>
                  <a:lnTo>
                    <a:pt x="433" y="1013"/>
                  </a:lnTo>
                  <a:lnTo>
                    <a:pt x="430" y="1013"/>
                  </a:lnTo>
                  <a:lnTo>
                    <a:pt x="428" y="1013"/>
                  </a:lnTo>
                  <a:lnTo>
                    <a:pt x="428" y="1009"/>
                  </a:lnTo>
                  <a:lnTo>
                    <a:pt x="428" y="1008"/>
                  </a:lnTo>
                  <a:lnTo>
                    <a:pt x="428" y="1004"/>
                  </a:lnTo>
                  <a:lnTo>
                    <a:pt x="430" y="1002"/>
                  </a:lnTo>
                  <a:lnTo>
                    <a:pt x="428" y="1002"/>
                  </a:lnTo>
                  <a:lnTo>
                    <a:pt x="424" y="1002"/>
                  </a:lnTo>
                  <a:lnTo>
                    <a:pt x="424" y="1004"/>
                  </a:lnTo>
                  <a:lnTo>
                    <a:pt x="424" y="1008"/>
                  </a:lnTo>
                  <a:lnTo>
                    <a:pt x="424" y="1009"/>
                  </a:lnTo>
                  <a:lnTo>
                    <a:pt x="423" y="1009"/>
                  </a:lnTo>
                  <a:lnTo>
                    <a:pt x="423" y="1008"/>
                  </a:lnTo>
                  <a:lnTo>
                    <a:pt x="423" y="1004"/>
                  </a:lnTo>
                  <a:lnTo>
                    <a:pt x="423" y="1002"/>
                  </a:lnTo>
                  <a:lnTo>
                    <a:pt x="419" y="1002"/>
                  </a:lnTo>
                  <a:lnTo>
                    <a:pt x="417" y="1002"/>
                  </a:lnTo>
                  <a:lnTo>
                    <a:pt x="417" y="1004"/>
                  </a:lnTo>
                  <a:lnTo>
                    <a:pt x="414" y="1004"/>
                  </a:lnTo>
                  <a:lnTo>
                    <a:pt x="414" y="1002"/>
                  </a:lnTo>
                  <a:lnTo>
                    <a:pt x="414" y="999"/>
                  </a:lnTo>
                  <a:lnTo>
                    <a:pt x="417" y="999"/>
                  </a:lnTo>
                  <a:lnTo>
                    <a:pt x="417" y="997"/>
                  </a:lnTo>
                  <a:lnTo>
                    <a:pt x="417" y="994"/>
                  </a:lnTo>
                  <a:lnTo>
                    <a:pt x="414" y="994"/>
                  </a:lnTo>
                  <a:lnTo>
                    <a:pt x="414" y="992"/>
                  </a:lnTo>
                  <a:lnTo>
                    <a:pt x="412" y="992"/>
                  </a:lnTo>
                  <a:lnTo>
                    <a:pt x="412" y="994"/>
                  </a:lnTo>
                  <a:lnTo>
                    <a:pt x="412" y="992"/>
                  </a:lnTo>
                  <a:lnTo>
                    <a:pt x="409" y="992"/>
                  </a:lnTo>
                  <a:lnTo>
                    <a:pt x="409" y="994"/>
                  </a:lnTo>
                  <a:lnTo>
                    <a:pt x="407" y="994"/>
                  </a:lnTo>
                  <a:lnTo>
                    <a:pt x="403" y="994"/>
                  </a:lnTo>
                  <a:lnTo>
                    <a:pt x="403" y="992"/>
                  </a:lnTo>
                  <a:lnTo>
                    <a:pt x="402" y="992"/>
                  </a:lnTo>
                  <a:lnTo>
                    <a:pt x="398" y="992"/>
                  </a:lnTo>
                  <a:lnTo>
                    <a:pt x="398" y="994"/>
                  </a:lnTo>
                  <a:lnTo>
                    <a:pt x="398" y="992"/>
                  </a:lnTo>
                  <a:lnTo>
                    <a:pt x="396" y="992"/>
                  </a:lnTo>
                  <a:lnTo>
                    <a:pt x="393" y="992"/>
                  </a:lnTo>
                  <a:lnTo>
                    <a:pt x="393" y="988"/>
                  </a:lnTo>
                  <a:lnTo>
                    <a:pt x="391" y="988"/>
                  </a:lnTo>
                  <a:lnTo>
                    <a:pt x="391" y="987"/>
                  </a:lnTo>
                  <a:lnTo>
                    <a:pt x="393" y="987"/>
                  </a:lnTo>
                  <a:lnTo>
                    <a:pt x="393" y="983"/>
                  </a:lnTo>
                  <a:lnTo>
                    <a:pt x="393" y="980"/>
                  </a:lnTo>
                  <a:lnTo>
                    <a:pt x="393" y="978"/>
                  </a:lnTo>
                  <a:lnTo>
                    <a:pt x="391" y="978"/>
                  </a:lnTo>
                  <a:lnTo>
                    <a:pt x="388" y="978"/>
                  </a:lnTo>
                  <a:lnTo>
                    <a:pt x="388" y="974"/>
                  </a:lnTo>
                  <a:lnTo>
                    <a:pt x="388" y="973"/>
                  </a:lnTo>
                  <a:lnTo>
                    <a:pt x="388" y="969"/>
                  </a:lnTo>
                  <a:lnTo>
                    <a:pt x="391" y="969"/>
                  </a:lnTo>
                  <a:lnTo>
                    <a:pt x="391" y="967"/>
                  </a:lnTo>
                  <a:lnTo>
                    <a:pt x="388" y="967"/>
                  </a:lnTo>
                  <a:lnTo>
                    <a:pt x="388" y="964"/>
                  </a:lnTo>
                  <a:lnTo>
                    <a:pt x="388" y="962"/>
                  </a:lnTo>
                  <a:lnTo>
                    <a:pt x="388" y="959"/>
                  </a:lnTo>
                  <a:lnTo>
                    <a:pt x="386" y="959"/>
                  </a:lnTo>
                  <a:lnTo>
                    <a:pt x="382" y="959"/>
                  </a:lnTo>
                  <a:lnTo>
                    <a:pt x="381" y="959"/>
                  </a:lnTo>
                  <a:lnTo>
                    <a:pt x="377" y="959"/>
                  </a:lnTo>
                  <a:lnTo>
                    <a:pt x="375" y="959"/>
                  </a:lnTo>
                  <a:lnTo>
                    <a:pt x="375" y="962"/>
                  </a:lnTo>
                  <a:lnTo>
                    <a:pt x="377" y="962"/>
                  </a:lnTo>
                  <a:lnTo>
                    <a:pt x="377" y="964"/>
                  </a:lnTo>
                  <a:lnTo>
                    <a:pt x="375" y="964"/>
                  </a:lnTo>
                  <a:lnTo>
                    <a:pt x="372" y="962"/>
                  </a:lnTo>
                  <a:lnTo>
                    <a:pt x="370" y="962"/>
                  </a:lnTo>
                  <a:lnTo>
                    <a:pt x="370" y="959"/>
                  </a:lnTo>
                  <a:lnTo>
                    <a:pt x="367" y="959"/>
                  </a:lnTo>
                  <a:lnTo>
                    <a:pt x="367" y="957"/>
                  </a:lnTo>
                  <a:lnTo>
                    <a:pt x="370" y="957"/>
                  </a:lnTo>
                  <a:lnTo>
                    <a:pt x="370" y="953"/>
                  </a:lnTo>
                  <a:lnTo>
                    <a:pt x="372" y="953"/>
                  </a:lnTo>
                  <a:lnTo>
                    <a:pt x="372" y="952"/>
                  </a:lnTo>
                  <a:lnTo>
                    <a:pt x="372" y="948"/>
                  </a:lnTo>
                  <a:lnTo>
                    <a:pt x="370" y="948"/>
                  </a:lnTo>
                  <a:lnTo>
                    <a:pt x="372" y="948"/>
                  </a:lnTo>
                  <a:lnTo>
                    <a:pt x="372" y="946"/>
                  </a:lnTo>
                  <a:lnTo>
                    <a:pt x="370" y="946"/>
                  </a:lnTo>
                  <a:lnTo>
                    <a:pt x="370" y="943"/>
                  </a:lnTo>
                  <a:lnTo>
                    <a:pt x="372" y="943"/>
                  </a:lnTo>
                  <a:lnTo>
                    <a:pt x="372" y="941"/>
                  </a:lnTo>
                  <a:lnTo>
                    <a:pt x="372" y="938"/>
                  </a:lnTo>
                  <a:lnTo>
                    <a:pt x="370" y="938"/>
                  </a:lnTo>
                  <a:lnTo>
                    <a:pt x="367" y="938"/>
                  </a:lnTo>
                  <a:lnTo>
                    <a:pt x="367" y="936"/>
                  </a:lnTo>
                  <a:lnTo>
                    <a:pt x="365" y="936"/>
                  </a:lnTo>
                  <a:lnTo>
                    <a:pt x="361" y="936"/>
                  </a:lnTo>
                  <a:lnTo>
                    <a:pt x="361" y="932"/>
                  </a:lnTo>
                  <a:lnTo>
                    <a:pt x="361" y="930"/>
                  </a:lnTo>
                  <a:lnTo>
                    <a:pt x="361" y="927"/>
                  </a:lnTo>
                  <a:lnTo>
                    <a:pt x="360" y="927"/>
                  </a:lnTo>
                  <a:lnTo>
                    <a:pt x="360" y="925"/>
                  </a:lnTo>
                  <a:lnTo>
                    <a:pt x="360" y="922"/>
                  </a:lnTo>
                  <a:lnTo>
                    <a:pt x="360" y="920"/>
                  </a:lnTo>
                  <a:lnTo>
                    <a:pt x="360" y="916"/>
                  </a:lnTo>
                  <a:lnTo>
                    <a:pt x="361" y="916"/>
                  </a:lnTo>
                  <a:lnTo>
                    <a:pt x="365" y="916"/>
                  </a:lnTo>
                  <a:lnTo>
                    <a:pt x="365" y="915"/>
                  </a:lnTo>
                  <a:lnTo>
                    <a:pt x="361" y="915"/>
                  </a:lnTo>
                  <a:lnTo>
                    <a:pt x="360" y="915"/>
                  </a:lnTo>
                  <a:lnTo>
                    <a:pt x="356" y="915"/>
                  </a:lnTo>
                  <a:lnTo>
                    <a:pt x="356" y="911"/>
                  </a:lnTo>
                  <a:lnTo>
                    <a:pt x="356" y="909"/>
                  </a:lnTo>
                  <a:lnTo>
                    <a:pt x="356" y="906"/>
                  </a:lnTo>
                  <a:lnTo>
                    <a:pt x="356" y="904"/>
                  </a:lnTo>
                  <a:lnTo>
                    <a:pt x="360" y="904"/>
                  </a:lnTo>
                  <a:lnTo>
                    <a:pt x="361" y="904"/>
                  </a:lnTo>
                  <a:lnTo>
                    <a:pt x="361" y="901"/>
                  </a:lnTo>
                  <a:lnTo>
                    <a:pt x="360" y="901"/>
                  </a:lnTo>
                  <a:lnTo>
                    <a:pt x="356" y="901"/>
                  </a:lnTo>
                  <a:lnTo>
                    <a:pt x="356" y="899"/>
                  </a:lnTo>
                  <a:lnTo>
                    <a:pt x="356" y="895"/>
                  </a:lnTo>
                  <a:lnTo>
                    <a:pt x="356" y="894"/>
                  </a:lnTo>
                  <a:lnTo>
                    <a:pt x="360" y="894"/>
                  </a:lnTo>
                  <a:lnTo>
                    <a:pt x="360" y="890"/>
                  </a:lnTo>
                  <a:lnTo>
                    <a:pt x="361" y="890"/>
                  </a:lnTo>
                  <a:lnTo>
                    <a:pt x="365" y="890"/>
                  </a:lnTo>
                  <a:lnTo>
                    <a:pt x="365" y="888"/>
                  </a:lnTo>
                  <a:lnTo>
                    <a:pt x="365" y="885"/>
                  </a:lnTo>
                  <a:lnTo>
                    <a:pt x="361" y="885"/>
                  </a:lnTo>
                  <a:lnTo>
                    <a:pt x="361" y="883"/>
                  </a:lnTo>
                  <a:lnTo>
                    <a:pt x="365" y="883"/>
                  </a:lnTo>
                  <a:lnTo>
                    <a:pt x="365" y="880"/>
                  </a:lnTo>
                  <a:lnTo>
                    <a:pt x="367" y="880"/>
                  </a:lnTo>
                  <a:lnTo>
                    <a:pt x="370" y="880"/>
                  </a:lnTo>
                  <a:lnTo>
                    <a:pt x="370" y="878"/>
                  </a:lnTo>
                  <a:lnTo>
                    <a:pt x="367" y="878"/>
                  </a:lnTo>
                  <a:lnTo>
                    <a:pt x="367" y="874"/>
                  </a:lnTo>
                  <a:lnTo>
                    <a:pt x="365" y="874"/>
                  </a:lnTo>
                  <a:lnTo>
                    <a:pt x="365" y="873"/>
                  </a:lnTo>
                  <a:lnTo>
                    <a:pt x="367" y="873"/>
                  </a:lnTo>
                  <a:lnTo>
                    <a:pt x="367" y="869"/>
                  </a:lnTo>
                  <a:lnTo>
                    <a:pt x="367" y="867"/>
                  </a:lnTo>
                  <a:lnTo>
                    <a:pt x="365" y="867"/>
                  </a:lnTo>
                  <a:lnTo>
                    <a:pt x="365" y="864"/>
                  </a:lnTo>
                  <a:lnTo>
                    <a:pt x="361" y="864"/>
                  </a:lnTo>
                  <a:lnTo>
                    <a:pt x="361" y="862"/>
                  </a:lnTo>
                  <a:lnTo>
                    <a:pt x="360" y="862"/>
                  </a:lnTo>
                  <a:lnTo>
                    <a:pt x="360" y="859"/>
                  </a:lnTo>
                  <a:lnTo>
                    <a:pt x="356" y="859"/>
                  </a:lnTo>
                  <a:lnTo>
                    <a:pt x="356" y="857"/>
                  </a:lnTo>
                  <a:lnTo>
                    <a:pt x="360" y="857"/>
                  </a:lnTo>
                  <a:lnTo>
                    <a:pt x="360" y="853"/>
                  </a:lnTo>
                  <a:lnTo>
                    <a:pt x="356" y="853"/>
                  </a:lnTo>
                  <a:lnTo>
                    <a:pt x="356" y="852"/>
                  </a:lnTo>
                  <a:lnTo>
                    <a:pt x="360" y="848"/>
                  </a:lnTo>
                  <a:lnTo>
                    <a:pt x="360" y="846"/>
                  </a:lnTo>
                  <a:lnTo>
                    <a:pt x="356" y="846"/>
                  </a:lnTo>
                  <a:lnTo>
                    <a:pt x="356" y="843"/>
                  </a:lnTo>
                  <a:lnTo>
                    <a:pt x="356" y="841"/>
                  </a:lnTo>
                  <a:lnTo>
                    <a:pt x="354" y="841"/>
                  </a:lnTo>
                  <a:lnTo>
                    <a:pt x="351" y="841"/>
                  </a:lnTo>
                  <a:lnTo>
                    <a:pt x="351" y="838"/>
                  </a:lnTo>
                  <a:lnTo>
                    <a:pt x="351" y="836"/>
                  </a:lnTo>
                  <a:lnTo>
                    <a:pt x="351" y="832"/>
                  </a:lnTo>
                  <a:lnTo>
                    <a:pt x="351" y="831"/>
                  </a:lnTo>
                  <a:lnTo>
                    <a:pt x="349" y="831"/>
                  </a:lnTo>
                  <a:lnTo>
                    <a:pt x="349" y="827"/>
                  </a:lnTo>
                  <a:lnTo>
                    <a:pt x="351" y="827"/>
                  </a:lnTo>
                  <a:lnTo>
                    <a:pt x="351" y="825"/>
                  </a:lnTo>
                  <a:lnTo>
                    <a:pt x="349" y="825"/>
                  </a:lnTo>
                  <a:lnTo>
                    <a:pt x="349" y="822"/>
                  </a:lnTo>
                  <a:lnTo>
                    <a:pt x="351" y="822"/>
                  </a:lnTo>
                  <a:lnTo>
                    <a:pt x="351" y="820"/>
                  </a:lnTo>
                  <a:lnTo>
                    <a:pt x="354" y="820"/>
                  </a:lnTo>
                  <a:lnTo>
                    <a:pt x="354" y="817"/>
                  </a:lnTo>
                  <a:lnTo>
                    <a:pt x="354" y="815"/>
                  </a:lnTo>
                  <a:lnTo>
                    <a:pt x="354" y="811"/>
                  </a:lnTo>
                  <a:lnTo>
                    <a:pt x="354" y="810"/>
                  </a:lnTo>
                  <a:lnTo>
                    <a:pt x="356" y="810"/>
                  </a:lnTo>
                  <a:lnTo>
                    <a:pt x="356" y="806"/>
                  </a:lnTo>
                  <a:lnTo>
                    <a:pt x="360" y="804"/>
                  </a:lnTo>
                  <a:lnTo>
                    <a:pt x="361" y="804"/>
                  </a:lnTo>
                  <a:lnTo>
                    <a:pt x="361" y="801"/>
                  </a:lnTo>
                  <a:lnTo>
                    <a:pt x="361" y="797"/>
                  </a:lnTo>
                  <a:lnTo>
                    <a:pt x="361" y="796"/>
                  </a:lnTo>
                  <a:lnTo>
                    <a:pt x="365" y="796"/>
                  </a:lnTo>
                  <a:lnTo>
                    <a:pt x="365" y="792"/>
                  </a:lnTo>
                  <a:lnTo>
                    <a:pt x="365" y="790"/>
                  </a:lnTo>
                  <a:lnTo>
                    <a:pt x="361" y="790"/>
                  </a:lnTo>
                  <a:lnTo>
                    <a:pt x="361" y="787"/>
                  </a:lnTo>
                  <a:lnTo>
                    <a:pt x="361" y="785"/>
                  </a:lnTo>
                  <a:lnTo>
                    <a:pt x="361" y="782"/>
                  </a:lnTo>
                  <a:lnTo>
                    <a:pt x="361" y="780"/>
                  </a:lnTo>
                  <a:lnTo>
                    <a:pt x="361" y="776"/>
                  </a:lnTo>
                  <a:lnTo>
                    <a:pt x="360" y="776"/>
                  </a:lnTo>
                  <a:lnTo>
                    <a:pt x="360" y="775"/>
                  </a:lnTo>
                  <a:lnTo>
                    <a:pt x="360" y="771"/>
                  </a:lnTo>
                  <a:lnTo>
                    <a:pt x="361" y="771"/>
                  </a:lnTo>
                  <a:lnTo>
                    <a:pt x="361" y="769"/>
                  </a:lnTo>
                  <a:lnTo>
                    <a:pt x="361" y="766"/>
                  </a:lnTo>
                  <a:lnTo>
                    <a:pt x="360" y="766"/>
                  </a:lnTo>
                  <a:lnTo>
                    <a:pt x="360" y="764"/>
                  </a:lnTo>
                  <a:lnTo>
                    <a:pt x="360" y="761"/>
                  </a:lnTo>
                  <a:lnTo>
                    <a:pt x="361" y="759"/>
                  </a:lnTo>
                  <a:lnTo>
                    <a:pt x="361" y="755"/>
                  </a:lnTo>
                  <a:lnTo>
                    <a:pt x="365" y="755"/>
                  </a:lnTo>
                  <a:lnTo>
                    <a:pt x="365" y="754"/>
                  </a:lnTo>
                  <a:lnTo>
                    <a:pt x="365" y="750"/>
                  </a:lnTo>
                  <a:lnTo>
                    <a:pt x="361" y="750"/>
                  </a:lnTo>
                  <a:lnTo>
                    <a:pt x="361" y="748"/>
                  </a:lnTo>
                  <a:lnTo>
                    <a:pt x="360" y="748"/>
                  </a:lnTo>
                  <a:lnTo>
                    <a:pt x="360" y="745"/>
                  </a:lnTo>
                  <a:lnTo>
                    <a:pt x="360" y="743"/>
                  </a:lnTo>
                  <a:lnTo>
                    <a:pt x="356" y="740"/>
                  </a:lnTo>
                  <a:lnTo>
                    <a:pt x="356" y="738"/>
                  </a:lnTo>
                  <a:lnTo>
                    <a:pt x="354" y="734"/>
                  </a:lnTo>
                  <a:lnTo>
                    <a:pt x="351" y="734"/>
                  </a:lnTo>
                  <a:lnTo>
                    <a:pt x="349" y="734"/>
                  </a:lnTo>
                  <a:lnTo>
                    <a:pt x="349" y="733"/>
                  </a:lnTo>
                  <a:lnTo>
                    <a:pt x="346" y="733"/>
                  </a:lnTo>
                  <a:lnTo>
                    <a:pt x="346" y="734"/>
                  </a:lnTo>
                  <a:lnTo>
                    <a:pt x="349" y="734"/>
                  </a:lnTo>
                  <a:lnTo>
                    <a:pt x="346" y="734"/>
                  </a:lnTo>
                  <a:lnTo>
                    <a:pt x="346" y="738"/>
                  </a:lnTo>
                  <a:lnTo>
                    <a:pt x="344" y="738"/>
                  </a:lnTo>
                  <a:lnTo>
                    <a:pt x="340" y="738"/>
                  </a:lnTo>
                  <a:lnTo>
                    <a:pt x="344" y="738"/>
                  </a:lnTo>
                  <a:lnTo>
                    <a:pt x="344" y="740"/>
                  </a:lnTo>
                  <a:lnTo>
                    <a:pt x="340" y="740"/>
                  </a:lnTo>
                  <a:lnTo>
                    <a:pt x="340" y="743"/>
                  </a:lnTo>
                  <a:lnTo>
                    <a:pt x="340" y="745"/>
                  </a:lnTo>
                  <a:lnTo>
                    <a:pt x="339" y="745"/>
                  </a:lnTo>
                  <a:lnTo>
                    <a:pt x="339" y="748"/>
                  </a:lnTo>
                  <a:lnTo>
                    <a:pt x="335" y="748"/>
                  </a:lnTo>
                  <a:lnTo>
                    <a:pt x="333" y="748"/>
                  </a:lnTo>
                  <a:lnTo>
                    <a:pt x="333" y="750"/>
                  </a:lnTo>
                  <a:lnTo>
                    <a:pt x="335" y="750"/>
                  </a:lnTo>
                  <a:lnTo>
                    <a:pt x="335" y="754"/>
                  </a:lnTo>
                  <a:lnTo>
                    <a:pt x="333" y="754"/>
                  </a:lnTo>
                  <a:lnTo>
                    <a:pt x="333" y="750"/>
                  </a:lnTo>
                  <a:lnTo>
                    <a:pt x="330" y="750"/>
                  </a:lnTo>
                  <a:lnTo>
                    <a:pt x="328" y="750"/>
                  </a:lnTo>
                  <a:lnTo>
                    <a:pt x="325" y="750"/>
                  </a:lnTo>
                  <a:lnTo>
                    <a:pt x="325" y="748"/>
                  </a:lnTo>
                  <a:lnTo>
                    <a:pt x="325" y="745"/>
                  </a:lnTo>
                  <a:lnTo>
                    <a:pt x="323" y="745"/>
                  </a:lnTo>
                  <a:lnTo>
                    <a:pt x="319" y="745"/>
                  </a:lnTo>
                  <a:lnTo>
                    <a:pt x="319" y="748"/>
                  </a:lnTo>
                  <a:lnTo>
                    <a:pt x="318" y="748"/>
                  </a:lnTo>
                  <a:lnTo>
                    <a:pt x="319" y="745"/>
                  </a:lnTo>
                  <a:lnTo>
                    <a:pt x="318" y="745"/>
                  </a:lnTo>
                  <a:lnTo>
                    <a:pt x="318" y="743"/>
                  </a:lnTo>
                  <a:lnTo>
                    <a:pt x="319" y="743"/>
                  </a:lnTo>
                  <a:lnTo>
                    <a:pt x="323" y="743"/>
                  </a:lnTo>
                  <a:lnTo>
                    <a:pt x="319" y="743"/>
                  </a:lnTo>
                  <a:lnTo>
                    <a:pt x="318" y="743"/>
                  </a:lnTo>
                  <a:lnTo>
                    <a:pt x="314" y="743"/>
                  </a:lnTo>
                  <a:lnTo>
                    <a:pt x="314" y="745"/>
                  </a:lnTo>
                  <a:lnTo>
                    <a:pt x="312" y="743"/>
                  </a:lnTo>
                  <a:lnTo>
                    <a:pt x="312" y="740"/>
                  </a:lnTo>
                  <a:lnTo>
                    <a:pt x="309" y="740"/>
                  </a:lnTo>
                  <a:lnTo>
                    <a:pt x="309" y="743"/>
                  </a:lnTo>
                  <a:lnTo>
                    <a:pt x="312" y="743"/>
                  </a:lnTo>
                  <a:lnTo>
                    <a:pt x="309" y="743"/>
                  </a:lnTo>
                  <a:lnTo>
                    <a:pt x="309" y="745"/>
                  </a:lnTo>
                  <a:lnTo>
                    <a:pt x="307" y="745"/>
                  </a:lnTo>
                  <a:lnTo>
                    <a:pt x="307" y="743"/>
                  </a:lnTo>
                  <a:lnTo>
                    <a:pt x="309" y="743"/>
                  </a:lnTo>
                  <a:lnTo>
                    <a:pt x="307" y="743"/>
                  </a:lnTo>
                  <a:lnTo>
                    <a:pt x="304" y="743"/>
                  </a:lnTo>
                  <a:lnTo>
                    <a:pt x="304" y="745"/>
                  </a:lnTo>
                  <a:lnTo>
                    <a:pt x="302" y="745"/>
                  </a:lnTo>
                  <a:lnTo>
                    <a:pt x="302" y="748"/>
                  </a:lnTo>
                  <a:lnTo>
                    <a:pt x="302" y="745"/>
                  </a:lnTo>
                  <a:lnTo>
                    <a:pt x="298" y="745"/>
                  </a:lnTo>
                  <a:lnTo>
                    <a:pt x="302" y="745"/>
                  </a:lnTo>
                  <a:lnTo>
                    <a:pt x="302" y="743"/>
                  </a:lnTo>
                  <a:lnTo>
                    <a:pt x="298" y="743"/>
                  </a:lnTo>
                  <a:lnTo>
                    <a:pt x="297" y="743"/>
                  </a:lnTo>
                  <a:lnTo>
                    <a:pt x="293" y="743"/>
                  </a:lnTo>
                  <a:lnTo>
                    <a:pt x="291" y="743"/>
                  </a:lnTo>
                  <a:lnTo>
                    <a:pt x="288" y="743"/>
                  </a:lnTo>
                  <a:lnTo>
                    <a:pt x="288" y="745"/>
                  </a:lnTo>
                  <a:lnTo>
                    <a:pt x="288" y="748"/>
                  </a:lnTo>
                  <a:lnTo>
                    <a:pt x="291" y="748"/>
                  </a:lnTo>
                  <a:lnTo>
                    <a:pt x="288" y="748"/>
                  </a:lnTo>
                  <a:lnTo>
                    <a:pt x="286" y="748"/>
                  </a:lnTo>
                  <a:lnTo>
                    <a:pt x="286" y="745"/>
                  </a:lnTo>
                  <a:lnTo>
                    <a:pt x="286" y="748"/>
                  </a:lnTo>
                  <a:lnTo>
                    <a:pt x="283" y="748"/>
                  </a:lnTo>
                  <a:lnTo>
                    <a:pt x="283" y="745"/>
                  </a:lnTo>
                  <a:lnTo>
                    <a:pt x="281" y="745"/>
                  </a:lnTo>
                  <a:lnTo>
                    <a:pt x="277" y="745"/>
                  </a:lnTo>
                  <a:lnTo>
                    <a:pt x="274" y="745"/>
                  </a:lnTo>
                  <a:lnTo>
                    <a:pt x="277" y="745"/>
                  </a:lnTo>
                  <a:lnTo>
                    <a:pt x="277" y="748"/>
                  </a:lnTo>
                  <a:lnTo>
                    <a:pt x="274" y="748"/>
                  </a:lnTo>
                  <a:lnTo>
                    <a:pt x="274" y="745"/>
                  </a:lnTo>
                  <a:lnTo>
                    <a:pt x="272" y="745"/>
                  </a:lnTo>
                  <a:lnTo>
                    <a:pt x="268" y="745"/>
                  </a:lnTo>
                  <a:lnTo>
                    <a:pt x="267" y="745"/>
                  </a:lnTo>
                  <a:lnTo>
                    <a:pt x="267" y="748"/>
                  </a:lnTo>
                  <a:lnTo>
                    <a:pt x="263" y="748"/>
                  </a:lnTo>
                  <a:lnTo>
                    <a:pt x="263" y="750"/>
                  </a:lnTo>
                  <a:lnTo>
                    <a:pt x="261" y="750"/>
                  </a:lnTo>
                  <a:lnTo>
                    <a:pt x="258" y="748"/>
                  </a:lnTo>
                  <a:lnTo>
                    <a:pt x="258" y="750"/>
                  </a:lnTo>
                  <a:lnTo>
                    <a:pt x="256" y="750"/>
                  </a:lnTo>
                  <a:lnTo>
                    <a:pt x="253" y="750"/>
                  </a:lnTo>
                  <a:lnTo>
                    <a:pt x="253" y="754"/>
                  </a:lnTo>
                  <a:lnTo>
                    <a:pt x="253" y="750"/>
                  </a:lnTo>
                  <a:lnTo>
                    <a:pt x="251" y="750"/>
                  </a:lnTo>
                  <a:lnTo>
                    <a:pt x="247" y="750"/>
                  </a:lnTo>
                  <a:lnTo>
                    <a:pt x="246" y="750"/>
                  </a:lnTo>
                  <a:lnTo>
                    <a:pt x="246" y="754"/>
                  </a:lnTo>
                  <a:lnTo>
                    <a:pt x="246" y="755"/>
                  </a:lnTo>
                  <a:lnTo>
                    <a:pt x="246" y="754"/>
                  </a:lnTo>
                  <a:lnTo>
                    <a:pt x="246" y="755"/>
                  </a:lnTo>
                  <a:lnTo>
                    <a:pt x="242" y="755"/>
                  </a:lnTo>
                  <a:lnTo>
                    <a:pt x="242" y="754"/>
                  </a:lnTo>
                  <a:lnTo>
                    <a:pt x="240" y="754"/>
                  </a:lnTo>
                  <a:lnTo>
                    <a:pt x="240" y="755"/>
                  </a:lnTo>
                  <a:lnTo>
                    <a:pt x="237" y="755"/>
                  </a:lnTo>
                  <a:lnTo>
                    <a:pt x="237" y="759"/>
                  </a:lnTo>
                  <a:lnTo>
                    <a:pt x="240" y="759"/>
                  </a:lnTo>
                  <a:lnTo>
                    <a:pt x="237" y="759"/>
                  </a:lnTo>
                  <a:lnTo>
                    <a:pt x="237" y="755"/>
                  </a:lnTo>
                  <a:lnTo>
                    <a:pt x="237" y="754"/>
                  </a:lnTo>
                  <a:lnTo>
                    <a:pt x="237" y="755"/>
                  </a:lnTo>
                  <a:lnTo>
                    <a:pt x="235" y="755"/>
                  </a:lnTo>
                  <a:lnTo>
                    <a:pt x="232" y="755"/>
                  </a:lnTo>
                  <a:lnTo>
                    <a:pt x="230" y="755"/>
                  </a:lnTo>
                  <a:lnTo>
                    <a:pt x="226" y="755"/>
                  </a:lnTo>
                  <a:lnTo>
                    <a:pt x="225" y="755"/>
                  </a:lnTo>
                  <a:lnTo>
                    <a:pt x="221" y="755"/>
                  </a:lnTo>
                  <a:lnTo>
                    <a:pt x="225" y="755"/>
                  </a:lnTo>
                  <a:lnTo>
                    <a:pt x="221" y="759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4" y="759"/>
                  </a:lnTo>
                  <a:lnTo>
                    <a:pt x="216" y="759"/>
                  </a:lnTo>
                  <a:lnTo>
                    <a:pt x="216" y="761"/>
                  </a:lnTo>
                  <a:lnTo>
                    <a:pt x="216" y="759"/>
                  </a:lnTo>
                  <a:lnTo>
                    <a:pt x="216" y="761"/>
                  </a:lnTo>
                  <a:lnTo>
                    <a:pt x="214" y="761"/>
                  </a:lnTo>
                  <a:lnTo>
                    <a:pt x="216" y="761"/>
                  </a:lnTo>
                  <a:lnTo>
                    <a:pt x="216" y="764"/>
                  </a:lnTo>
                  <a:lnTo>
                    <a:pt x="214" y="764"/>
                  </a:lnTo>
                  <a:lnTo>
                    <a:pt x="214" y="761"/>
                  </a:lnTo>
                  <a:lnTo>
                    <a:pt x="214" y="764"/>
                  </a:lnTo>
                  <a:lnTo>
                    <a:pt x="214" y="761"/>
                  </a:lnTo>
                  <a:lnTo>
                    <a:pt x="211" y="761"/>
                  </a:lnTo>
                  <a:lnTo>
                    <a:pt x="211" y="764"/>
                  </a:lnTo>
                  <a:lnTo>
                    <a:pt x="211" y="766"/>
                  </a:lnTo>
                  <a:lnTo>
                    <a:pt x="209" y="766"/>
                  </a:lnTo>
                  <a:lnTo>
                    <a:pt x="205" y="766"/>
                  </a:lnTo>
                  <a:lnTo>
                    <a:pt x="204" y="766"/>
                  </a:lnTo>
                  <a:lnTo>
                    <a:pt x="204" y="769"/>
                  </a:lnTo>
                  <a:lnTo>
                    <a:pt x="200" y="769"/>
                  </a:lnTo>
                  <a:lnTo>
                    <a:pt x="200" y="771"/>
                  </a:lnTo>
                  <a:lnTo>
                    <a:pt x="198" y="771"/>
                  </a:lnTo>
                  <a:lnTo>
                    <a:pt x="195" y="775"/>
                  </a:lnTo>
                  <a:lnTo>
                    <a:pt x="195" y="776"/>
                  </a:lnTo>
                  <a:lnTo>
                    <a:pt x="193" y="776"/>
                  </a:lnTo>
                  <a:lnTo>
                    <a:pt x="193" y="780"/>
                  </a:lnTo>
                  <a:lnTo>
                    <a:pt x="190" y="780"/>
                  </a:lnTo>
                  <a:lnTo>
                    <a:pt x="190" y="776"/>
                  </a:lnTo>
                  <a:lnTo>
                    <a:pt x="190" y="780"/>
                  </a:lnTo>
                  <a:lnTo>
                    <a:pt x="190" y="776"/>
                  </a:lnTo>
                  <a:lnTo>
                    <a:pt x="188" y="776"/>
                  </a:lnTo>
                  <a:lnTo>
                    <a:pt x="188" y="780"/>
                  </a:lnTo>
                  <a:lnTo>
                    <a:pt x="190" y="780"/>
                  </a:lnTo>
                  <a:lnTo>
                    <a:pt x="188" y="780"/>
                  </a:lnTo>
                  <a:lnTo>
                    <a:pt x="190" y="780"/>
                  </a:lnTo>
                  <a:lnTo>
                    <a:pt x="188" y="780"/>
                  </a:lnTo>
                  <a:lnTo>
                    <a:pt x="188" y="782"/>
                  </a:lnTo>
                  <a:lnTo>
                    <a:pt x="188" y="780"/>
                  </a:lnTo>
                  <a:lnTo>
                    <a:pt x="188" y="782"/>
                  </a:lnTo>
                  <a:lnTo>
                    <a:pt x="184" y="782"/>
                  </a:lnTo>
                  <a:lnTo>
                    <a:pt x="188" y="782"/>
                  </a:lnTo>
                  <a:lnTo>
                    <a:pt x="184" y="782"/>
                  </a:lnTo>
                  <a:lnTo>
                    <a:pt x="188" y="782"/>
                  </a:lnTo>
                  <a:lnTo>
                    <a:pt x="184" y="782"/>
                  </a:lnTo>
                  <a:lnTo>
                    <a:pt x="184" y="785"/>
                  </a:lnTo>
                  <a:lnTo>
                    <a:pt x="183" y="785"/>
                  </a:lnTo>
                  <a:lnTo>
                    <a:pt x="183" y="787"/>
                  </a:lnTo>
                  <a:lnTo>
                    <a:pt x="179" y="787"/>
                  </a:lnTo>
                  <a:lnTo>
                    <a:pt x="179" y="790"/>
                  </a:lnTo>
                  <a:lnTo>
                    <a:pt x="177" y="790"/>
                  </a:lnTo>
                  <a:lnTo>
                    <a:pt x="177" y="792"/>
                  </a:lnTo>
                  <a:lnTo>
                    <a:pt x="174" y="792"/>
                  </a:lnTo>
                  <a:lnTo>
                    <a:pt x="177" y="792"/>
                  </a:lnTo>
                  <a:lnTo>
                    <a:pt x="177" y="790"/>
                  </a:lnTo>
                  <a:lnTo>
                    <a:pt x="174" y="790"/>
                  </a:lnTo>
                  <a:lnTo>
                    <a:pt x="174" y="792"/>
                  </a:lnTo>
                  <a:lnTo>
                    <a:pt x="177" y="792"/>
                  </a:lnTo>
                  <a:lnTo>
                    <a:pt x="174" y="792"/>
                  </a:lnTo>
                  <a:lnTo>
                    <a:pt x="174" y="796"/>
                  </a:lnTo>
                  <a:lnTo>
                    <a:pt x="174" y="797"/>
                  </a:lnTo>
                  <a:lnTo>
                    <a:pt x="172" y="797"/>
                  </a:lnTo>
                  <a:lnTo>
                    <a:pt x="169" y="797"/>
                  </a:lnTo>
                  <a:lnTo>
                    <a:pt x="169" y="801"/>
                  </a:lnTo>
                  <a:lnTo>
                    <a:pt x="167" y="801"/>
                  </a:lnTo>
                  <a:lnTo>
                    <a:pt x="163" y="801"/>
                  </a:lnTo>
                  <a:lnTo>
                    <a:pt x="162" y="801"/>
                  </a:lnTo>
                  <a:lnTo>
                    <a:pt x="162" y="804"/>
                  </a:lnTo>
                  <a:lnTo>
                    <a:pt x="158" y="804"/>
                  </a:lnTo>
                  <a:lnTo>
                    <a:pt x="162" y="804"/>
                  </a:lnTo>
                  <a:lnTo>
                    <a:pt x="158" y="804"/>
                  </a:lnTo>
                  <a:lnTo>
                    <a:pt x="158" y="806"/>
                  </a:lnTo>
                  <a:lnTo>
                    <a:pt x="156" y="806"/>
                  </a:lnTo>
                  <a:lnTo>
                    <a:pt x="153" y="806"/>
                  </a:lnTo>
                  <a:lnTo>
                    <a:pt x="151" y="806"/>
                  </a:lnTo>
                  <a:lnTo>
                    <a:pt x="151" y="804"/>
                  </a:lnTo>
                  <a:lnTo>
                    <a:pt x="148" y="804"/>
                  </a:lnTo>
                  <a:lnTo>
                    <a:pt x="148" y="806"/>
                  </a:lnTo>
                  <a:lnTo>
                    <a:pt x="148" y="804"/>
                  </a:lnTo>
                  <a:lnTo>
                    <a:pt x="148" y="806"/>
                  </a:lnTo>
                  <a:lnTo>
                    <a:pt x="146" y="806"/>
                  </a:lnTo>
                  <a:lnTo>
                    <a:pt x="142" y="806"/>
                  </a:lnTo>
                  <a:lnTo>
                    <a:pt x="142" y="804"/>
                  </a:lnTo>
                  <a:lnTo>
                    <a:pt x="142" y="806"/>
                  </a:lnTo>
                  <a:lnTo>
                    <a:pt x="141" y="806"/>
                  </a:lnTo>
                  <a:lnTo>
                    <a:pt x="141" y="804"/>
                  </a:lnTo>
                  <a:lnTo>
                    <a:pt x="141" y="806"/>
                  </a:lnTo>
                  <a:lnTo>
                    <a:pt x="137" y="806"/>
                  </a:lnTo>
                  <a:lnTo>
                    <a:pt x="141" y="806"/>
                  </a:lnTo>
                  <a:lnTo>
                    <a:pt x="141" y="810"/>
                  </a:lnTo>
                  <a:lnTo>
                    <a:pt x="141" y="811"/>
                  </a:lnTo>
                  <a:lnTo>
                    <a:pt x="137" y="811"/>
                  </a:lnTo>
                  <a:lnTo>
                    <a:pt x="135" y="811"/>
                  </a:lnTo>
                  <a:lnTo>
                    <a:pt x="135" y="815"/>
                  </a:lnTo>
                  <a:lnTo>
                    <a:pt x="135" y="811"/>
                  </a:lnTo>
                  <a:lnTo>
                    <a:pt x="132" y="811"/>
                  </a:lnTo>
                  <a:lnTo>
                    <a:pt x="130" y="811"/>
                  </a:lnTo>
                  <a:lnTo>
                    <a:pt x="127" y="811"/>
                  </a:lnTo>
                  <a:lnTo>
                    <a:pt x="127" y="815"/>
                  </a:lnTo>
                  <a:lnTo>
                    <a:pt x="130" y="815"/>
                  </a:lnTo>
                  <a:lnTo>
                    <a:pt x="130" y="817"/>
                  </a:lnTo>
                  <a:lnTo>
                    <a:pt x="127" y="817"/>
                  </a:lnTo>
                  <a:lnTo>
                    <a:pt x="127" y="820"/>
                  </a:lnTo>
                  <a:lnTo>
                    <a:pt x="125" y="820"/>
                  </a:lnTo>
                  <a:lnTo>
                    <a:pt x="121" y="820"/>
                  </a:lnTo>
                  <a:lnTo>
                    <a:pt x="121" y="822"/>
                  </a:lnTo>
                  <a:lnTo>
                    <a:pt x="120" y="822"/>
                  </a:lnTo>
                  <a:lnTo>
                    <a:pt x="120" y="825"/>
                  </a:lnTo>
                  <a:lnTo>
                    <a:pt x="116" y="825"/>
                  </a:lnTo>
                  <a:lnTo>
                    <a:pt x="114" y="825"/>
                  </a:lnTo>
                  <a:lnTo>
                    <a:pt x="111" y="825"/>
                  </a:lnTo>
                  <a:lnTo>
                    <a:pt x="111" y="827"/>
                  </a:lnTo>
                  <a:lnTo>
                    <a:pt x="109" y="827"/>
                  </a:lnTo>
                  <a:lnTo>
                    <a:pt x="109" y="831"/>
                  </a:lnTo>
                  <a:lnTo>
                    <a:pt x="109" y="832"/>
                  </a:lnTo>
                  <a:lnTo>
                    <a:pt x="106" y="832"/>
                  </a:lnTo>
                  <a:lnTo>
                    <a:pt x="106" y="836"/>
                  </a:lnTo>
                  <a:lnTo>
                    <a:pt x="104" y="836"/>
                  </a:lnTo>
                  <a:lnTo>
                    <a:pt x="104" y="838"/>
                  </a:lnTo>
                  <a:lnTo>
                    <a:pt x="100" y="838"/>
                  </a:lnTo>
                  <a:lnTo>
                    <a:pt x="100" y="836"/>
                  </a:lnTo>
                  <a:lnTo>
                    <a:pt x="100" y="838"/>
                  </a:lnTo>
                  <a:lnTo>
                    <a:pt x="99" y="846"/>
                  </a:lnTo>
                  <a:lnTo>
                    <a:pt x="99" y="848"/>
                  </a:lnTo>
                  <a:lnTo>
                    <a:pt x="95" y="848"/>
                  </a:lnTo>
                  <a:lnTo>
                    <a:pt x="99" y="848"/>
                  </a:lnTo>
                  <a:lnTo>
                    <a:pt x="95" y="848"/>
                  </a:lnTo>
                  <a:lnTo>
                    <a:pt x="99" y="848"/>
                  </a:lnTo>
                  <a:lnTo>
                    <a:pt x="95" y="848"/>
                  </a:lnTo>
                  <a:lnTo>
                    <a:pt x="93" y="848"/>
                  </a:lnTo>
                  <a:lnTo>
                    <a:pt x="93" y="846"/>
                  </a:lnTo>
                  <a:lnTo>
                    <a:pt x="90" y="846"/>
                  </a:lnTo>
                  <a:lnTo>
                    <a:pt x="93" y="846"/>
                  </a:lnTo>
                  <a:lnTo>
                    <a:pt x="90" y="846"/>
                  </a:lnTo>
                  <a:lnTo>
                    <a:pt x="86" y="846"/>
                  </a:lnTo>
                  <a:lnTo>
                    <a:pt x="86" y="843"/>
                  </a:lnTo>
                  <a:lnTo>
                    <a:pt x="86" y="846"/>
                  </a:lnTo>
                  <a:lnTo>
                    <a:pt x="86" y="843"/>
                  </a:lnTo>
                  <a:lnTo>
                    <a:pt x="86" y="846"/>
                  </a:lnTo>
                  <a:lnTo>
                    <a:pt x="86" y="843"/>
                  </a:lnTo>
                  <a:lnTo>
                    <a:pt x="86" y="846"/>
                  </a:lnTo>
                  <a:lnTo>
                    <a:pt x="86" y="843"/>
                  </a:lnTo>
                  <a:lnTo>
                    <a:pt x="85" y="843"/>
                  </a:lnTo>
                  <a:lnTo>
                    <a:pt x="85" y="841"/>
                  </a:lnTo>
                  <a:lnTo>
                    <a:pt x="85" y="843"/>
                  </a:lnTo>
                  <a:lnTo>
                    <a:pt x="85" y="841"/>
                  </a:lnTo>
                  <a:lnTo>
                    <a:pt x="81" y="841"/>
                  </a:lnTo>
                  <a:lnTo>
                    <a:pt x="79" y="841"/>
                  </a:lnTo>
                  <a:lnTo>
                    <a:pt x="76" y="841"/>
                  </a:lnTo>
                  <a:lnTo>
                    <a:pt x="74" y="841"/>
                  </a:lnTo>
                  <a:lnTo>
                    <a:pt x="74" y="843"/>
                  </a:lnTo>
                  <a:lnTo>
                    <a:pt x="74" y="841"/>
                  </a:lnTo>
                  <a:lnTo>
                    <a:pt x="71" y="841"/>
                  </a:lnTo>
                  <a:lnTo>
                    <a:pt x="71" y="843"/>
                  </a:lnTo>
                  <a:lnTo>
                    <a:pt x="71" y="841"/>
                  </a:lnTo>
                  <a:lnTo>
                    <a:pt x="69" y="841"/>
                  </a:lnTo>
                  <a:lnTo>
                    <a:pt x="69" y="843"/>
                  </a:lnTo>
                  <a:lnTo>
                    <a:pt x="65" y="843"/>
                  </a:lnTo>
                  <a:lnTo>
                    <a:pt x="65" y="841"/>
                  </a:lnTo>
                  <a:lnTo>
                    <a:pt x="64" y="841"/>
                  </a:lnTo>
                  <a:lnTo>
                    <a:pt x="60" y="841"/>
                  </a:lnTo>
                  <a:lnTo>
                    <a:pt x="60" y="843"/>
                  </a:lnTo>
                  <a:lnTo>
                    <a:pt x="58" y="843"/>
                  </a:lnTo>
                  <a:lnTo>
                    <a:pt x="58" y="846"/>
                  </a:lnTo>
                  <a:lnTo>
                    <a:pt x="55" y="846"/>
                  </a:lnTo>
                  <a:lnTo>
                    <a:pt x="53" y="846"/>
                  </a:lnTo>
                  <a:lnTo>
                    <a:pt x="55" y="848"/>
                  </a:lnTo>
                  <a:lnTo>
                    <a:pt x="53" y="848"/>
                  </a:lnTo>
                  <a:lnTo>
                    <a:pt x="53" y="852"/>
                  </a:lnTo>
                  <a:lnTo>
                    <a:pt x="53" y="853"/>
                  </a:lnTo>
                  <a:lnTo>
                    <a:pt x="53" y="857"/>
                  </a:lnTo>
                  <a:lnTo>
                    <a:pt x="49" y="857"/>
                  </a:lnTo>
                  <a:lnTo>
                    <a:pt x="49" y="859"/>
                  </a:lnTo>
                  <a:lnTo>
                    <a:pt x="48" y="859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4" y="864"/>
                  </a:lnTo>
                  <a:lnTo>
                    <a:pt x="42" y="864"/>
                  </a:lnTo>
                  <a:lnTo>
                    <a:pt x="42" y="867"/>
                  </a:lnTo>
                  <a:lnTo>
                    <a:pt x="42" y="869"/>
                  </a:lnTo>
                  <a:lnTo>
                    <a:pt x="39" y="869"/>
                  </a:lnTo>
                  <a:lnTo>
                    <a:pt x="39" y="873"/>
                  </a:lnTo>
                  <a:lnTo>
                    <a:pt x="39" y="874"/>
                  </a:lnTo>
                  <a:lnTo>
                    <a:pt x="37" y="874"/>
                  </a:lnTo>
                  <a:lnTo>
                    <a:pt x="37" y="878"/>
                  </a:lnTo>
                  <a:lnTo>
                    <a:pt x="34" y="878"/>
                  </a:lnTo>
                  <a:lnTo>
                    <a:pt x="34" y="880"/>
                  </a:lnTo>
                  <a:lnTo>
                    <a:pt x="32" y="880"/>
                  </a:lnTo>
                  <a:lnTo>
                    <a:pt x="28" y="880"/>
                  </a:lnTo>
                  <a:lnTo>
                    <a:pt x="27" y="880"/>
                  </a:lnTo>
                  <a:lnTo>
                    <a:pt x="27" y="883"/>
                  </a:lnTo>
                  <a:lnTo>
                    <a:pt x="27" y="880"/>
                  </a:lnTo>
                  <a:lnTo>
                    <a:pt x="23" y="880"/>
                  </a:lnTo>
                  <a:lnTo>
                    <a:pt x="23" y="883"/>
                  </a:lnTo>
                  <a:lnTo>
                    <a:pt x="21" y="883"/>
                  </a:lnTo>
                  <a:lnTo>
                    <a:pt x="21" y="885"/>
                  </a:lnTo>
                  <a:lnTo>
                    <a:pt x="18" y="885"/>
                  </a:lnTo>
                  <a:lnTo>
                    <a:pt x="16" y="885"/>
                  </a:lnTo>
                  <a:lnTo>
                    <a:pt x="16" y="883"/>
                  </a:lnTo>
                  <a:lnTo>
                    <a:pt x="16" y="885"/>
                  </a:lnTo>
                  <a:lnTo>
                    <a:pt x="13" y="885"/>
                  </a:lnTo>
                  <a:lnTo>
                    <a:pt x="11" y="885"/>
                  </a:lnTo>
                  <a:lnTo>
                    <a:pt x="7" y="885"/>
                  </a:lnTo>
                  <a:lnTo>
                    <a:pt x="7" y="888"/>
                  </a:lnTo>
                  <a:lnTo>
                    <a:pt x="7" y="890"/>
                  </a:lnTo>
                  <a:lnTo>
                    <a:pt x="6" y="890"/>
                  </a:lnTo>
                  <a:lnTo>
                    <a:pt x="2" y="890"/>
                  </a:lnTo>
                  <a:lnTo>
                    <a:pt x="2" y="894"/>
                  </a:lnTo>
                  <a:lnTo>
                    <a:pt x="2" y="890"/>
                  </a:lnTo>
                  <a:lnTo>
                    <a:pt x="2" y="888"/>
                  </a:lnTo>
                  <a:lnTo>
                    <a:pt x="6" y="888"/>
                  </a:lnTo>
                  <a:lnTo>
                    <a:pt x="6" y="885"/>
                  </a:lnTo>
                  <a:lnTo>
                    <a:pt x="2" y="885"/>
                  </a:lnTo>
                  <a:lnTo>
                    <a:pt x="2" y="883"/>
                  </a:lnTo>
                  <a:lnTo>
                    <a:pt x="0" y="883"/>
                  </a:lnTo>
                  <a:lnTo>
                    <a:pt x="0" y="880"/>
                  </a:lnTo>
                  <a:lnTo>
                    <a:pt x="0" y="878"/>
                  </a:lnTo>
                  <a:lnTo>
                    <a:pt x="2" y="878"/>
                  </a:lnTo>
                  <a:lnTo>
                    <a:pt x="2" y="874"/>
                  </a:lnTo>
                  <a:lnTo>
                    <a:pt x="2" y="873"/>
                  </a:lnTo>
                  <a:lnTo>
                    <a:pt x="2" y="869"/>
                  </a:lnTo>
                  <a:lnTo>
                    <a:pt x="6" y="869"/>
                  </a:lnTo>
                  <a:lnTo>
                    <a:pt x="6" y="867"/>
                  </a:lnTo>
                  <a:lnTo>
                    <a:pt x="7" y="867"/>
                  </a:lnTo>
                  <a:lnTo>
                    <a:pt x="11" y="867"/>
                  </a:lnTo>
                  <a:lnTo>
                    <a:pt x="11" y="864"/>
                  </a:lnTo>
                  <a:lnTo>
                    <a:pt x="11" y="862"/>
                  </a:lnTo>
                  <a:lnTo>
                    <a:pt x="13" y="862"/>
                  </a:lnTo>
                  <a:lnTo>
                    <a:pt x="13" y="859"/>
                  </a:lnTo>
                  <a:lnTo>
                    <a:pt x="13" y="857"/>
                  </a:lnTo>
                  <a:lnTo>
                    <a:pt x="16" y="857"/>
                  </a:lnTo>
                  <a:lnTo>
                    <a:pt x="16" y="853"/>
                  </a:lnTo>
                  <a:lnTo>
                    <a:pt x="16" y="852"/>
                  </a:lnTo>
                  <a:lnTo>
                    <a:pt x="18" y="852"/>
                  </a:lnTo>
                  <a:lnTo>
                    <a:pt x="18" y="848"/>
                  </a:lnTo>
                  <a:lnTo>
                    <a:pt x="21" y="848"/>
                  </a:lnTo>
                  <a:lnTo>
                    <a:pt x="21" y="846"/>
                  </a:lnTo>
                  <a:lnTo>
                    <a:pt x="23" y="846"/>
                  </a:lnTo>
                  <a:lnTo>
                    <a:pt x="27" y="846"/>
                  </a:lnTo>
                  <a:lnTo>
                    <a:pt x="28" y="846"/>
                  </a:lnTo>
                  <a:lnTo>
                    <a:pt x="28" y="843"/>
                  </a:lnTo>
                  <a:lnTo>
                    <a:pt x="32" y="843"/>
                  </a:lnTo>
                  <a:lnTo>
                    <a:pt x="34" y="843"/>
                  </a:lnTo>
                  <a:lnTo>
                    <a:pt x="37" y="843"/>
                  </a:lnTo>
                  <a:lnTo>
                    <a:pt x="37" y="846"/>
                  </a:lnTo>
                  <a:lnTo>
                    <a:pt x="39" y="846"/>
                  </a:lnTo>
                  <a:lnTo>
                    <a:pt x="39" y="848"/>
                  </a:lnTo>
                  <a:lnTo>
                    <a:pt x="42" y="848"/>
                  </a:lnTo>
                  <a:lnTo>
                    <a:pt x="44" y="848"/>
                  </a:lnTo>
                  <a:lnTo>
                    <a:pt x="48" y="848"/>
                  </a:lnTo>
                  <a:lnTo>
                    <a:pt x="48" y="846"/>
                  </a:lnTo>
                  <a:lnTo>
                    <a:pt x="49" y="846"/>
                  </a:lnTo>
                  <a:lnTo>
                    <a:pt x="49" y="843"/>
                  </a:lnTo>
                  <a:lnTo>
                    <a:pt x="53" y="843"/>
                  </a:lnTo>
                  <a:lnTo>
                    <a:pt x="55" y="843"/>
                  </a:lnTo>
                  <a:lnTo>
                    <a:pt x="55" y="841"/>
                  </a:lnTo>
                  <a:lnTo>
                    <a:pt x="55" y="838"/>
                  </a:lnTo>
                  <a:lnTo>
                    <a:pt x="58" y="838"/>
                  </a:lnTo>
                  <a:lnTo>
                    <a:pt x="60" y="838"/>
                  </a:lnTo>
                  <a:lnTo>
                    <a:pt x="60" y="836"/>
                  </a:lnTo>
                  <a:lnTo>
                    <a:pt x="64" y="836"/>
                  </a:lnTo>
                  <a:lnTo>
                    <a:pt x="65" y="836"/>
                  </a:lnTo>
                  <a:lnTo>
                    <a:pt x="69" y="836"/>
                  </a:lnTo>
                  <a:lnTo>
                    <a:pt x="71" y="836"/>
                  </a:lnTo>
                  <a:lnTo>
                    <a:pt x="71" y="838"/>
                  </a:lnTo>
                  <a:lnTo>
                    <a:pt x="74" y="838"/>
                  </a:lnTo>
                  <a:lnTo>
                    <a:pt x="74" y="836"/>
                  </a:lnTo>
                  <a:lnTo>
                    <a:pt x="76" y="836"/>
                  </a:lnTo>
                  <a:lnTo>
                    <a:pt x="79" y="836"/>
                  </a:lnTo>
                  <a:lnTo>
                    <a:pt x="81" y="836"/>
                  </a:lnTo>
                  <a:lnTo>
                    <a:pt x="81" y="832"/>
                  </a:lnTo>
                  <a:lnTo>
                    <a:pt x="81" y="836"/>
                  </a:lnTo>
                  <a:lnTo>
                    <a:pt x="85" y="836"/>
                  </a:lnTo>
                  <a:lnTo>
                    <a:pt x="85" y="838"/>
                  </a:lnTo>
                  <a:lnTo>
                    <a:pt x="86" y="838"/>
                  </a:lnTo>
                  <a:lnTo>
                    <a:pt x="90" y="838"/>
                  </a:lnTo>
                  <a:lnTo>
                    <a:pt x="93" y="838"/>
                  </a:lnTo>
                  <a:lnTo>
                    <a:pt x="93" y="836"/>
                  </a:lnTo>
                  <a:lnTo>
                    <a:pt x="93" y="838"/>
                  </a:lnTo>
                  <a:lnTo>
                    <a:pt x="95" y="838"/>
                  </a:lnTo>
                  <a:lnTo>
                    <a:pt x="95" y="836"/>
                  </a:lnTo>
                  <a:lnTo>
                    <a:pt x="95" y="838"/>
                  </a:lnTo>
                  <a:lnTo>
                    <a:pt x="99" y="838"/>
                  </a:lnTo>
                  <a:lnTo>
                    <a:pt x="99" y="836"/>
                  </a:lnTo>
                  <a:lnTo>
                    <a:pt x="100" y="836"/>
                  </a:lnTo>
                  <a:lnTo>
                    <a:pt x="100" y="832"/>
                  </a:lnTo>
                  <a:lnTo>
                    <a:pt x="100" y="831"/>
                  </a:lnTo>
                  <a:lnTo>
                    <a:pt x="100" y="827"/>
                  </a:lnTo>
                  <a:lnTo>
                    <a:pt x="100" y="825"/>
                  </a:lnTo>
                  <a:lnTo>
                    <a:pt x="100" y="822"/>
                  </a:lnTo>
                  <a:lnTo>
                    <a:pt x="99" y="822"/>
                  </a:lnTo>
                  <a:lnTo>
                    <a:pt x="99" y="820"/>
                  </a:lnTo>
                  <a:lnTo>
                    <a:pt x="99" y="817"/>
                  </a:lnTo>
                  <a:lnTo>
                    <a:pt x="100" y="817"/>
                  </a:lnTo>
                  <a:lnTo>
                    <a:pt x="104" y="820"/>
                  </a:lnTo>
                  <a:lnTo>
                    <a:pt x="106" y="820"/>
                  </a:lnTo>
                  <a:lnTo>
                    <a:pt x="106" y="817"/>
                  </a:lnTo>
                  <a:lnTo>
                    <a:pt x="109" y="817"/>
                  </a:lnTo>
                  <a:lnTo>
                    <a:pt x="109" y="815"/>
                  </a:lnTo>
                  <a:lnTo>
                    <a:pt x="106" y="815"/>
                  </a:lnTo>
                  <a:lnTo>
                    <a:pt x="109" y="815"/>
                  </a:lnTo>
                  <a:lnTo>
                    <a:pt x="109" y="811"/>
                  </a:lnTo>
                  <a:lnTo>
                    <a:pt x="111" y="811"/>
                  </a:lnTo>
                  <a:lnTo>
                    <a:pt x="111" y="810"/>
                  </a:lnTo>
                  <a:lnTo>
                    <a:pt x="109" y="810"/>
                  </a:lnTo>
                  <a:lnTo>
                    <a:pt x="111" y="810"/>
                  </a:lnTo>
                  <a:lnTo>
                    <a:pt x="111" y="806"/>
                  </a:lnTo>
                  <a:lnTo>
                    <a:pt x="114" y="806"/>
                  </a:lnTo>
                  <a:lnTo>
                    <a:pt x="116" y="806"/>
                  </a:lnTo>
                  <a:lnTo>
                    <a:pt x="120" y="806"/>
                  </a:lnTo>
                  <a:lnTo>
                    <a:pt x="120" y="804"/>
                  </a:lnTo>
                  <a:lnTo>
                    <a:pt x="116" y="804"/>
                  </a:lnTo>
                  <a:lnTo>
                    <a:pt x="116" y="801"/>
                  </a:lnTo>
                  <a:lnTo>
                    <a:pt x="116" y="797"/>
                  </a:lnTo>
                  <a:lnTo>
                    <a:pt x="120" y="796"/>
                  </a:lnTo>
                  <a:lnTo>
                    <a:pt x="121" y="796"/>
                  </a:lnTo>
                  <a:lnTo>
                    <a:pt x="121" y="792"/>
                  </a:lnTo>
                  <a:lnTo>
                    <a:pt x="121" y="790"/>
                  </a:lnTo>
                  <a:lnTo>
                    <a:pt x="125" y="790"/>
                  </a:lnTo>
                  <a:lnTo>
                    <a:pt x="127" y="790"/>
                  </a:lnTo>
                  <a:lnTo>
                    <a:pt x="127" y="787"/>
                  </a:lnTo>
                  <a:lnTo>
                    <a:pt x="130" y="787"/>
                  </a:lnTo>
                  <a:lnTo>
                    <a:pt x="132" y="787"/>
                  </a:lnTo>
                  <a:lnTo>
                    <a:pt x="132" y="785"/>
                  </a:lnTo>
                  <a:lnTo>
                    <a:pt x="135" y="785"/>
                  </a:lnTo>
                  <a:lnTo>
                    <a:pt x="135" y="782"/>
                  </a:lnTo>
                  <a:lnTo>
                    <a:pt x="135" y="780"/>
                  </a:lnTo>
                  <a:lnTo>
                    <a:pt x="137" y="780"/>
                  </a:lnTo>
                  <a:lnTo>
                    <a:pt x="141" y="780"/>
                  </a:lnTo>
                  <a:lnTo>
                    <a:pt x="142" y="780"/>
                  </a:lnTo>
                  <a:lnTo>
                    <a:pt x="142" y="776"/>
                  </a:lnTo>
                  <a:lnTo>
                    <a:pt x="146" y="776"/>
                  </a:lnTo>
                  <a:lnTo>
                    <a:pt x="146" y="775"/>
                  </a:lnTo>
                  <a:lnTo>
                    <a:pt x="148" y="775"/>
                  </a:lnTo>
                  <a:lnTo>
                    <a:pt x="146" y="771"/>
                  </a:lnTo>
                  <a:lnTo>
                    <a:pt x="146" y="769"/>
                  </a:lnTo>
                  <a:lnTo>
                    <a:pt x="148" y="769"/>
                  </a:lnTo>
                  <a:lnTo>
                    <a:pt x="151" y="769"/>
                  </a:lnTo>
                  <a:lnTo>
                    <a:pt x="153" y="769"/>
                  </a:lnTo>
                  <a:lnTo>
                    <a:pt x="156" y="769"/>
                  </a:lnTo>
                  <a:lnTo>
                    <a:pt x="156" y="771"/>
                  </a:lnTo>
                  <a:lnTo>
                    <a:pt x="158" y="771"/>
                  </a:lnTo>
                  <a:lnTo>
                    <a:pt x="158" y="769"/>
                  </a:lnTo>
                  <a:lnTo>
                    <a:pt x="162" y="769"/>
                  </a:lnTo>
                  <a:lnTo>
                    <a:pt x="162" y="771"/>
                  </a:lnTo>
                  <a:lnTo>
                    <a:pt x="163" y="771"/>
                  </a:lnTo>
                  <a:lnTo>
                    <a:pt x="163" y="775"/>
                  </a:lnTo>
                  <a:lnTo>
                    <a:pt x="163" y="776"/>
                  </a:lnTo>
                  <a:lnTo>
                    <a:pt x="167" y="776"/>
                  </a:lnTo>
                  <a:lnTo>
                    <a:pt x="169" y="776"/>
                  </a:lnTo>
                  <a:lnTo>
                    <a:pt x="172" y="776"/>
                  </a:lnTo>
                  <a:lnTo>
                    <a:pt x="172" y="775"/>
                  </a:lnTo>
                  <a:lnTo>
                    <a:pt x="174" y="775"/>
                  </a:lnTo>
                  <a:lnTo>
                    <a:pt x="177" y="775"/>
                  </a:lnTo>
                  <a:lnTo>
                    <a:pt x="177" y="771"/>
                  </a:lnTo>
                  <a:lnTo>
                    <a:pt x="179" y="771"/>
                  </a:lnTo>
                  <a:lnTo>
                    <a:pt x="183" y="771"/>
                  </a:lnTo>
                  <a:lnTo>
                    <a:pt x="183" y="769"/>
                  </a:lnTo>
                  <a:lnTo>
                    <a:pt x="183" y="766"/>
                  </a:lnTo>
                  <a:lnTo>
                    <a:pt x="184" y="766"/>
                  </a:lnTo>
                  <a:lnTo>
                    <a:pt x="184" y="764"/>
                  </a:lnTo>
                  <a:lnTo>
                    <a:pt x="188" y="764"/>
                  </a:lnTo>
                  <a:lnTo>
                    <a:pt x="188" y="761"/>
                  </a:lnTo>
                  <a:lnTo>
                    <a:pt x="190" y="761"/>
                  </a:lnTo>
                  <a:lnTo>
                    <a:pt x="188" y="761"/>
                  </a:lnTo>
                  <a:lnTo>
                    <a:pt x="188" y="759"/>
                  </a:lnTo>
                  <a:lnTo>
                    <a:pt x="190" y="759"/>
                  </a:lnTo>
                  <a:lnTo>
                    <a:pt x="190" y="755"/>
                  </a:lnTo>
                  <a:lnTo>
                    <a:pt x="193" y="755"/>
                  </a:lnTo>
                  <a:lnTo>
                    <a:pt x="193" y="754"/>
                  </a:lnTo>
                  <a:lnTo>
                    <a:pt x="193" y="750"/>
                  </a:lnTo>
                  <a:lnTo>
                    <a:pt x="195" y="750"/>
                  </a:lnTo>
                  <a:lnTo>
                    <a:pt x="195" y="748"/>
                  </a:lnTo>
                  <a:lnTo>
                    <a:pt x="198" y="748"/>
                  </a:lnTo>
                  <a:lnTo>
                    <a:pt x="198" y="745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04" y="743"/>
                  </a:lnTo>
                  <a:lnTo>
                    <a:pt x="205" y="743"/>
                  </a:lnTo>
                  <a:lnTo>
                    <a:pt x="205" y="740"/>
                  </a:lnTo>
                  <a:lnTo>
                    <a:pt x="209" y="740"/>
                  </a:lnTo>
                  <a:lnTo>
                    <a:pt x="209" y="738"/>
                  </a:lnTo>
                  <a:lnTo>
                    <a:pt x="211" y="738"/>
                  </a:lnTo>
                  <a:lnTo>
                    <a:pt x="211" y="734"/>
                  </a:lnTo>
                  <a:lnTo>
                    <a:pt x="214" y="734"/>
                  </a:lnTo>
                  <a:lnTo>
                    <a:pt x="216" y="734"/>
                  </a:lnTo>
                  <a:lnTo>
                    <a:pt x="216" y="733"/>
                  </a:lnTo>
                  <a:lnTo>
                    <a:pt x="219" y="733"/>
                  </a:lnTo>
                  <a:lnTo>
                    <a:pt x="219" y="734"/>
                  </a:lnTo>
                  <a:lnTo>
                    <a:pt x="219" y="733"/>
                  </a:lnTo>
                  <a:lnTo>
                    <a:pt x="221" y="733"/>
                  </a:lnTo>
                  <a:lnTo>
                    <a:pt x="225" y="733"/>
                  </a:lnTo>
                  <a:lnTo>
                    <a:pt x="225" y="729"/>
                  </a:lnTo>
                  <a:lnTo>
                    <a:pt x="226" y="729"/>
                  </a:lnTo>
                  <a:lnTo>
                    <a:pt x="230" y="729"/>
                  </a:lnTo>
                  <a:lnTo>
                    <a:pt x="230" y="727"/>
                  </a:lnTo>
                  <a:lnTo>
                    <a:pt x="232" y="727"/>
                  </a:lnTo>
                  <a:lnTo>
                    <a:pt x="230" y="727"/>
                  </a:lnTo>
                  <a:lnTo>
                    <a:pt x="230" y="724"/>
                  </a:lnTo>
                  <a:lnTo>
                    <a:pt x="232" y="724"/>
                  </a:lnTo>
                  <a:lnTo>
                    <a:pt x="235" y="724"/>
                  </a:lnTo>
                  <a:lnTo>
                    <a:pt x="235" y="722"/>
                  </a:lnTo>
                  <a:lnTo>
                    <a:pt x="237" y="722"/>
                  </a:lnTo>
                  <a:lnTo>
                    <a:pt x="237" y="719"/>
                  </a:lnTo>
                  <a:lnTo>
                    <a:pt x="237" y="717"/>
                  </a:lnTo>
                  <a:lnTo>
                    <a:pt x="240" y="717"/>
                  </a:lnTo>
                  <a:lnTo>
                    <a:pt x="240" y="713"/>
                  </a:lnTo>
                  <a:lnTo>
                    <a:pt x="242" y="713"/>
                  </a:lnTo>
                  <a:lnTo>
                    <a:pt x="242" y="712"/>
                  </a:lnTo>
                  <a:lnTo>
                    <a:pt x="242" y="708"/>
                  </a:lnTo>
                  <a:lnTo>
                    <a:pt x="240" y="708"/>
                  </a:lnTo>
                  <a:lnTo>
                    <a:pt x="240" y="706"/>
                  </a:lnTo>
                  <a:lnTo>
                    <a:pt x="240" y="703"/>
                  </a:lnTo>
                  <a:lnTo>
                    <a:pt x="242" y="703"/>
                  </a:lnTo>
                  <a:lnTo>
                    <a:pt x="242" y="706"/>
                  </a:lnTo>
                  <a:lnTo>
                    <a:pt x="246" y="706"/>
                  </a:lnTo>
                  <a:lnTo>
                    <a:pt x="246" y="703"/>
                  </a:lnTo>
                  <a:lnTo>
                    <a:pt x="247" y="703"/>
                  </a:lnTo>
                  <a:lnTo>
                    <a:pt x="247" y="706"/>
                  </a:lnTo>
                  <a:lnTo>
                    <a:pt x="251" y="706"/>
                  </a:lnTo>
                  <a:lnTo>
                    <a:pt x="251" y="708"/>
                  </a:lnTo>
                  <a:lnTo>
                    <a:pt x="253" y="708"/>
                  </a:lnTo>
                  <a:lnTo>
                    <a:pt x="253" y="706"/>
                  </a:lnTo>
                  <a:lnTo>
                    <a:pt x="253" y="703"/>
                  </a:lnTo>
                  <a:lnTo>
                    <a:pt x="256" y="703"/>
                  </a:lnTo>
                  <a:lnTo>
                    <a:pt x="256" y="706"/>
                  </a:lnTo>
                  <a:lnTo>
                    <a:pt x="258" y="706"/>
                  </a:lnTo>
                  <a:lnTo>
                    <a:pt x="261" y="706"/>
                  </a:lnTo>
                  <a:lnTo>
                    <a:pt x="263" y="706"/>
                  </a:lnTo>
                  <a:lnTo>
                    <a:pt x="267" y="706"/>
                  </a:lnTo>
                  <a:lnTo>
                    <a:pt x="268" y="706"/>
                  </a:lnTo>
                  <a:lnTo>
                    <a:pt x="272" y="706"/>
                  </a:lnTo>
                  <a:lnTo>
                    <a:pt x="272" y="703"/>
                  </a:lnTo>
                  <a:lnTo>
                    <a:pt x="274" y="706"/>
                  </a:lnTo>
                  <a:lnTo>
                    <a:pt x="277" y="706"/>
                  </a:lnTo>
                  <a:lnTo>
                    <a:pt x="281" y="706"/>
                  </a:lnTo>
                  <a:lnTo>
                    <a:pt x="281" y="703"/>
                  </a:lnTo>
                  <a:lnTo>
                    <a:pt x="283" y="703"/>
                  </a:lnTo>
                  <a:lnTo>
                    <a:pt x="286" y="703"/>
                  </a:lnTo>
                  <a:lnTo>
                    <a:pt x="288" y="703"/>
                  </a:lnTo>
                  <a:lnTo>
                    <a:pt x="288" y="706"/>
                  </a:lnTo>
                  <a:lnTo>
                    <a:pt x="288" y="703"/>
                  </a:lnTo>
                  <a:lnTo>
                    <a:pt x="288" y="706"/>
                  </a:lnTo>
                  <a:lnTo>
                    <a:pt x="291" y="706"/>
                  </a:lnTo>
                  <a:lnTo>
                    <a:pt x="291" y="708"/>
                  </a:lnTo>
                  <a:lnTo>
                    <a:pt x="293" y="708"/>
                  </a:lnTo>
                  <a:lnTo>
                    <a:pt x="293" y="712"/>
                  </a:lnTo>
                  <a:lnTo>
                    <a:pt x="297" y="712"/>
                  </a:lnTo>
                  <a:lnTo>
                    <a:pt x="297" y="713"/>
                  </a:lnTo>
                  <a:lnTo>
                    <a:pt x="298" y="713"/>
                  </a:lnTo>
                  <a:lnTo>
                    <a:pt x="302" y="713"/>
                  </a:lnTo>
                  <a:lnTo>
                    <a:pt x="302" y="717"/>
                  </a:lnTo>
                  <a:lnTo>
                    <a:pt x="304" y="717"/>
                  </a:lnTo>
                  <a:lnTo>
                    <a:pt x="304" y="719"/>
                  </a:lnTo>
                  <a:lnTo>
                    <a:pt x="307" y="719"/>
                  </a:lnTo>
                  <a:lnTo>
                    <a:pt x="307" y="722"/>
                  </a:lnTo>
                  <a:lnTo>
                    <a:pt x="307" y="724"/>
                  </a:lnTo>
                  <a:lnTo>
                    <a:pt x="309" y="724"/>
                  </a:lnTo>
                  <a:lnTo>
                    <a:pt x="309" y="722"/>
                  </a:lnTo>
                  <a:lnTo>
                    <a:pt x="312" y="722"/>
                  </a:lnTo>
                  <a:lnTo>
                    <a:pt x="314" y="722"/>
                  </a:lnTo>
                  <a:lnTo>
                    <a:pt x="314" y="719"/>
                  </a:lnTo>
                  <a:lnTo>
                    <a:pt x="314" y="722"/>
                  </a:lnTo>
                  <a:lnTo>
                    <a:pt x="318" y="722"/>
                  </a:lnTo>
                  <a:lnTo>
                    <a:pt x="318" y="719"/>
                  </a:lnTo>
                  <a:lnTo>
                    <a:pt x="318" y="717"/>
                  </a:lnTo>
                  <a:lnTo>
                    <a:pt x="319" y="717"/>
                  </a:lnTo>
                  <a:lnTo>
                    <a:pt x="319" y="713"/>
                  </a:lnTo>
                  <a:lnTo>
                    <a:pt x="323" y="713"/>
                  </a:lnTo>
                  <a:lnTo>
                    <a:pt x="323" y="712"/>
                  </a:lnTo>
                  <a:lnTo>
                    <a:pt x="323" y="708"/>
                  </a:lnTo>
                  <a:lnTo>
                    <a:pt x="325" y="708"/>
                  </a:lnTo>
                  <a:lnTo>
                    <a:pt x="325" y="706"/>
                  </a:lnTo>
                  <a:lnTo>
                    <a:pt x="328" y="706"/>
                  </a:lnTo>
                  <a:lnTo>
                    <a:pt x="330" y="706"/>
                  </a:lnTo>
                  <a:lnTo>
                    <a:pt x="333" y="706"/>
                  </a:lnTo>
                  <a:lnTo>
                    <a:pt x="335" y="706"/>
                  </a:lnTo>
                  <a:lnTo>
                    <a:pt x="339" y="706"/>
                  </a:lnTo>
                  <a:lnTo>
                    <a:pt x="339" y="708"/>
                  </a:lnTo>
                  <a:lnTo>
                    <a:pt x="339" y="706"/>
                  </a:lnTo>
                  <a:lnTo>
                    <a:pt x="339" y="708"/>
                  </a:lnTo>
                  <a:lnTo>
                    <a:pt x="340" y="708"/>
                  </a:lnTo>
                  <a:lnTo>
                    <a:pt x="340" y="712"/>
                  </a:lnTo>
                  <a:lnTo>
                    <a:pt x="344" y="712"/>
                  </a:lnTo>
                  <a:lnTo>
                    <a:pt x="346" y="712"/>
                  </a:lnTo>
                  <a:lnTo>
                    <a:pt x="349" y="712"/>
                  </a:lnTo>
                  <a:lnTo>
                    <a:pt x="349" y="708"/>
                  </a:lnTo>
                  <a:lnTo>
                    <a:pt x="349" y="706"/>
                  </a:lnTo>
                  <a:lnTo>
                    <a:pt x="346" y="706"/>
                  </a:lnTo>
                  <a:lnTo>
                    <a:pt x="346" y="703"/>
                  </a:lnTo>
                  <a:lnTo>
                    <a:pt x="346" y="701"/>
                  </a:lnTo>
                  <a:lnTo>
                    <a:pt x="346" y="698"/>
                  </a:lnTo>
                  <a:lnTo>
                    <a:pt x="346" y="696"/>
                  </a:lnTo>
                  <a:lnTo>
                    <a:pt x="346" y="692"/>
                  </a:lnTo>
                  <a:lnTo>
                    <a:pt x="349" y="692"/>
                  </a:lnTo>
                  <a:lnTo>
                    <a:pt x="349" y="696"/>
                  </a:lnTo>
                  <a:lnTo>
                    <a:pt x="351" y="696"/>
                  </a:lnTo>
                  <a:lnTo>
                    <a:pt x="354" y="696"/>
                  </a:lnTo>
                  <a:lnTo>
                    <a:pt x="356" y="696"/>
                  </a:lnTo>
                  <a:lnTo>
                    <a:pt x="360" y="696"/>
                  </a:lnTo>
                  <a:lnTo>
                    <a:pt x="360" y="692"/>
                  </a:lnTo>
                  <a:lnTo>
                    <a:pt x="361" y="692"/>
                  </a:lnTo>
                  <a:lnTo>
                    <a:pt x="361" y="690"/>
                  </a:lnTo>
                  <a:lnTo>
                    <a:pt x="365" y="690"/>
                  </a:lnTo>
                  <a:lnTo>
                    <a:pt x="365" y="687"/>
                  </a:lnTo>
                  <a:lnTo>
                    <a:pt x="367" y="687"/>
                  </a:lnTo>
                  <a:lnTo>
                    <a:pt x="370" y="687"/>
                  </a:lnTo>
                  <a:lnTo>
                    <a:pt x="370" y="690"/>
                  </a:lnTo>
                  <a:lnTo>
                    <a:pt x="372" y="690"/>
                  </a:lnTo>
                  <a:lnTo>
                    <a:pt x="372" y="692"/>
                  </a:lnTo>
                  <a:lnTo>
                    <a:pt x="375" y="692"/>
                  </a:lnTo>
                  <a:lnTo>
                    <a:pt x="375" y="696"/>
                  </a:lnTo>
                  <a:lnTo>
                    <a:pt x="375" y="698"/>
                  </a:lnTo>
                  <a:lnTo>
                    <a:pt x="375" y="701"/>
                  </a:lnTo>
                  <a:lnTo>
                    <a:pt x="377" y="701"/>
                  </a:lnTo>
                  <a:lnTo>
                    <a:pt x="377" y="703"/>
                  </a:lnTo>
                  <a:lnTo>
                    <a:pt x="375" y="703"/>
                  </a:lnTo>
                  <a:lnTo>
                    <a:pt x="375" y="706"/>
                  </a:lnTo>
                  <a:lnTo>
                    <a:pt x="377" y="706"/>
                  </a:lnTo>
                  <a:lnTo>
                    <a:pt x="377" y="708"/>
                  </a:lnTo>
                  <a:lnTo>
                    <a:pt x="381" y="708"/>
                  </a:lnTo>
                  <a:lnTo>
                    <a:pt x="382" y="708"/>
                  </a:lnTo>
                  <a:lnTo>
                    <a:pt x="382" y="706"/>
                  </a:lnTo>
                  <a:lnTo>
                    <a:pt x="386" y="706"/>
                  </a:lnTo>
                  <a:lnTo>
                    <a:pt x="386" y="703"/>
                  </a:lnTo>
                  <a:lnTo>
                    <a:pt x="388" y="703"/>
                  </a:lnTo>
                  <a:lnTo>
                    <a:pt x="388" y="706"/>
                  </a:lnTo>
                  <a:lnTo>
                    <a:pt x="388" y="703"/>
                  </a:lnTo>
                  <a:lnTo>
                    <a:pt x="391" y="703"/>
                  </a:lnTo>
                  <a:lnTo>
                    <a:pt x="391" y="701"/>
                  </a:lnTo>
                  <a:lnTo>
                    <a:pt x="393" y="701"/>
                  </a:lnTo>
                  <a:lnTo>
                    <a:pt x="391" y="701"/>
                  </a:lnTo>
                  <a:lnTo>
                    <a:pt x="391" y="698"/>
                  </a:lnTo>
                  <a:lnTo>
                    <a:pt x="393" y="698"/>
                  </a:lnTo>
                  <a:lnTo>
                    <a:pt x="393" y="696"/>
                  </a:lnTo>
                  <a:lnTo>
                    <a:pt x="396" y="696"/>
                  </a:lnTo>
                  <a:lnTo>
                    <a:pt x="396" y="692"/>
                  </a:lnTo>
                  <a:lnTo>
                    <a:pt x="396" y="690"/>
                  </a:lnTo>
                  <a:lnTo>
                    <a:pt x="398" y="690"/>
                  </a:lnTo>
                  <a:lnTo>
                    <a:pt x="402" y="690"/>
                  </a:lnTo>
                  <a:lnTo>
                    <a:pt x="402" y="687"/>
                  </a:lnTo>
                  <a:lnTo>
                    <a:pt x="403" y="687"/>
                  </a:lnTo>
                  <a:lnTo>
                    <a:pt x="403" y="685"/>
                  </a:lnTo>
                  <a:lnTo>
                    <a:pt x="403" y="682"/>
                  </a:lnTo>
                  <a:lnTo>
                    <a:pt x="403" y="680"/>
                  </a:lnTo>
                  <a:lnTo>
                    <a:pt x="403" y="676"/>
                  </a:lnTo>
                  <a:lnTo>
                    <a:pt x="403" y="675"/>
                  </a:lnTo>
                  <a:lnTo>
                    <a:pt x="403" y="671"/>
                  </a:lnTo>
                  <a:lnTo>
                    <a:pt x="407" y="671"/>
                  </a:lnTo>
                  <a:lnTo>
                    <a:pt x="407" y="669"/>
                  </a:lnTo>
                  <a:lnTo>
                    <a:pt x="407" y="666"/>
                  </a:lnTo>
                  <a:lnTo>
                    <a:pt x="409" y="666"/>
                  </a:lnTo>
                  <a:lnTo>
                    <a:pt x="409" y="664"/>
                  </a:lnTo>
                  <a:lnTo>
                    <a:pt x="407" y="664"/>
                  </a:lnTo>
                  <a:lnTo>
                    <a:pt x="409" y="664"/>
                  </a:lnTo>
                  <a:lnTo>
                    <a:pt x="409" y="661"/>
                  </a:lnTo>
                  <a:lnTo>
                    <a:pt x="412" y="661"/>
                  </a:lnTo>
                  <a:lnTo>
                    <a:pt x="414" y="661"/>
                  </a:lnTo>
                  <a:lnTo>
                    <a:pt x="414" y="659"/>
                  </a:lnTo>
                  <a:lnTo>
                    <a:pt x="417" y="659"/>
                  </a:lnTo>
                  <a:lnTo>
                    <a:pt x="417" y="661"/>
                  </a:lnTo>
                  <a:lnTo>
                    <a:pt x="419" y="661"/>
                  </a:lnTo>
                  <a:lnTo>
                    <a:pt x="423" y="661"/>
                  </a:lnTo>
                  <a:lnTo>
                    <a:pt x="424" y="661"/>
                  </a:lnTo>
                  <a:lnTo>
                    <a:pt x="428" y="661"/>
                  </a:lnTo>
                  <a:lnTo>
                    <a:pt x="428" y="664"/>
                  </a:lnTo>
                  <a:lnTo>
                    <a:pt x="430" y="664"/>
                  </a:lnTo>
                  <a:lnTo>
                    <a:pt x="430" y="661"/>
                  </a:lnTo>
                  <a:lnTo>
                    <a:pt x="433" y="661"/>
                  </a:lnTo>
                  <a:lnTo>
                    <a:pt x="430" y="661"/>
                  </a:lnTo>
                  <a:lnTo>
                    <a:pt x="430" y="664"/>
                  </a:lnTo>
                  <a:lnTo>
                    <a:pt x="433" y="664"/>
                  </a:lnTo>
                  <a:lnTo>
                    <a:pt x="435" y="664"/>
                  </a:lnTo>
                  <a:lnTo>
                    <a:pt x="435" y="666"/>
                  </a:lnTo>
                  <a:lnTo>
                    <a:pt x="438" y="666"/>
                  </a:lnTo>
                  <a:lnTo>
                    <a:pt x="438" y="664"/>
                  </a:lnTo>
                  <a:lnTo>
                    <a:pt x="440" y="661"/>
                  </a:lnTo>
                  <a:lnTo>
                    <a:pt x="444" y="661"/>
                  </a:lnTo>
                  <a:lnTo>
                    <a:pt x="444" y="659"/>
                  </a:lnTo>
                  <a:lnTo>
                    <a:pt x="445" y="659"/>
                  </a:lnTo>
                  <a:lnTo>
                    <a:pt x="445" y="661"/>
                  </a:lnTo>
                  <a:lnTo>
                    <a:pt x="445" y="659"/>
                  </a:lnTo>
                  <a:lnTo>
                    <a:pt x="449" y="659"/>
                  </a:lnTo>
                  <a:lnTo>
                    <a:pt x="451" y="659"/>
                  </a:lnTo>
                  <a:lnTo>
                    <a:pt x="451" y="655"/>
                  </a:lnTo>
                  <a:lnTo>
                    <a:pt x="454" y="655"/>
                  </a:lnTo>
                  <a:lnTo>
                    <a:pt x="456" y="655"/>
                  </a:lnTo>
                  <a:lnTo>
                    <a:pt x="456" y="659"/>
                  </a:lnTo>
                  <a:lnTo>
                    <a:pt x="456" y="661"/>
                  </a:lnTo>
                  <a:lnTo>
                    <a:pt x="459" y="661"/>
                  </a:lnTo>
                  <a:lnTo>
                    <a:pt x="456" y="661"/>
                  </a:lnTo>
                  <a:lnTo>
                    <a:pt x="456" y="659"/>
                  </a:lnTo>
                  <a:lnTo>
                    <a:pt x="459" y="659"/>
                  </a:lnTo>
                  <a:lnTo>
                    <a:pt x="463" y="659"/>
                  </a:lnTo>
                  <a:lnTo>
                    <a:pt x="463" y="661"/>
                  </a:lnTo>
                  <a:lnTo>
                    <a:pt x="465" y="661"/>
                  </a:lnTo>
                  <a:lnTo>
                    <a:pt x="465" y="659"/>
                  </a:lnTo>
                  <a:lnTo>
                    <a:pt x="465" y="655"/>
                  </a:lnTo>
                  <a:lnTo>
                    <a:pt x="465" y="654"/>
                  </a:lnTo>
                  <a:lnTo>
                    <a:pt x="463" y="654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4"/>
                  </a:lnTo>
                  <a:lnTo>
                    <a:pt x="470" y="650"/>
                  </a:lnTo>
                  <a:lnTo>
                    <a:pt x="473" y="650"/>
                  </a:lnTo>
                  <a:lnTo>
                    <a:pt x="473" y="654"/>
                  </a:lnTo>
                  <a:lnTo>
                    <a:pt x="473" y="655"/>
                  </a:lnTo>
                  <a:lnTo>
                    <a:pt x="473" y="659"/>
                  </a:lnTo>
                  <a:lnTo>
                    <a:pt x="470" y="659"/>
                  </a:lnTo>
                  <a:lnTo>
                    <a:pt x="473" y="659"/>
                  </a:lnTo>
                  <a:lnTo>
                    <a:pt x="473" y="661"/>
                  </a:lnTo>
                  <a:lnTo>
                    <a:pt x="475" y="661"/>
                  </a:lnTo>
                  <a:lnTo>
                    <a:pt x="475" y="659"/>
                  </a:lnTo>
                  <a:lnTo>
                    <a:pt x="479" y="659"/>
                  </a:lnTo>
                  <a:lnTo>
                    <a:pt x="480" y="659"/>
                  </a:lnTo>
                  <a:lnTo>
                    <a:pt x="484" y="659"/>
                  </a:lnTo>
                  <a:lnTo>
                    <a:pt x="486" y="659"/>
                  </a:lnTo>
                  <a:lnTo>
                    <a:pt x="486" y="655"/>
                  </a:lnTo>
                  <a:lnTo>
                    <a:pt x="489" y="655"/>
                  </a:lnTo>
                  <a:lnTo>
                    <a:pt x="489" y="654"/>
                  </a:lnTo>
                  <a:lnTo>
                    <a:pt x="491" y="654"/>
                  </a:lnTo>
                  <a:lnTo>
                    <a:pt x="491" y="650"/>
                  </a:lnTo>
                  <a:lnTo>
                    <a:pt x="491" y="648"/>
                  </a:lnTo>
                  <a:lnTo>
                    <a:pt x="491" y="650"/>
                  </a:lnTo>
                  <a:lnTo>
                    <a:pt x="491" y="648"/>
                  </a:lnTo>
                  <a:lnTo>
                    <a:pt x="489" y="648"/>
                  </a:lnTo>
                  <a:lnTo>
                    <a:pt x="489" y="645"/>
                  </a:lnTo>
                  <a:lnTo>
                    <a:pt x="491" y="645"/>
                  </a:lnTo>
                  <a:lnTo>
                    <a:pt x="491" y="643"/>
                  </a:lnTo>
                  <a:lnTo>
                    <a:pt x="489" y="643"/>
                  </a:lnTo>
                  <a:lnTo>
                    <a:pt x="489" y="640"/>
                  </a:lnTo>
                  <a:lnTo>
                    <a:pt x="491" y="640"/>
                  </a:lnTo>
                  <a:lnTo>
                    <a:pt x="491" y="638"/>
                  </a:lnTo>
                  <a:lnTo>
                    <a:pt x="494" y="638"/>
                  </a:lnTo>
                  <a:lnTo>
                    <a:pt x="494" y="634"/>
                  </a:lnTo>
                  <a:lnTo>
                    <a:pt x="496" y="634"/>
                  </a:lnTo>
                  <a:lnTo>
                    <a:pt x="494" y="634"/>
                  </a:lnTo>
                  <a:lnTo>
                    <a:pt x="494" y="633"/>
                  </a:lnTo>
                  <a:lnTo>
                    <a:pt x="496" y="633"/>
                  </a:lnTo>
                  <a:lnTo>
                    <a:pt x="496" y="634"/>
                  </a:lnTo>
                  <a:lnTo>
                    <a:pt x="500" y="634"/>
                  </a:lnTo>
                  <a:lnTo>
                    <a:pt x="501" y="634"/>
                  </a:lnTo>
                  <a:lnTo>
                    <a:pt x="501" y="633"/>
                  </a:lnTo>
                  <a:lnTo>
                    <a:pt x="501" y="629"/>
                  </a:lnTo>
                  <a:lnTo>
                    <a:pt x="505" y="629"/>
                  </a:lnTo>
                  <a:lnTo>
                    <a:pt x="505" y="627"/>
                  </a:lnTo>
                  <a:lnTo>
                    <a:pt x="501" y="627"/>
                  </a:lnTo>
                  <a:lnTo>
                    <a:pt x="501" y="624"/>
                  </a:lnTo>
                  <a:lnTo>
                    <a:pt x="505" y="624"/>
                  </a:lnTo>
                  <a:lnTo>
                    <a:pt x="501" y="624"/>
                  </a:lnTo>
                  <a:lnTo>
                    <a:pt x="501" y="622"/>
                  </a:lnTo>
                  <a:lnTo>
                    <a:pt x="505" y="622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7" y="622"/>
                  </a:lnTo>
                  <a:lnTo>
                    <a:pt x="510" y="622"/>
                  </a:lnTo>
                  <a:lnTo>
                    <a:pt x="510" y="624"/>
                  </a:lnTo>
                  <a:lnTo>
                    <a:pt x="510" y="622"/>
                  </a:lnTo>
                  <a:lnTo>
                    <a:pt x="510" y="619"/>
                  </a:lnTo>
                  <a:lnTo>
                    <a:pt x="510" y="622"/>
                  </a:lnTo>
                  <a:lnTo>
                    <a:pt x="510" y="619"/>
                  </a:lnTo>
                  <a:lnTo>
                    <a:pt x="507" y="619"/>
                  </a:lnTo>
                  <a:lnTo>
                    <a:pt x="507" y="617"/>
                  </a:lnTo>
                  <a:lnTo>
                    <a:pt x="507" y="613"/>
                  </a:lnTo>
                  <a:lnTo>
                    <a:pt x="510" y="613"/>
                  </a:lnTo>
                  <a:lnTo>
                    <a:pt x="510" y="610"/>
                  </a:lnTo>
                  <a:lnTo>
                    <a:pt x="510" y="613"/>
                  </a:lnTo>
                  <a:lnTo>
                    <a:pt x="512" y="617"/>
                  </a:lnTo>
                  <a:lnTo>
                    <a:pt x="516" y="617"/>
                  </a:lnTo>
                  <a:lnTo>
                    <a:pt x="516" y="613"/>
                  </a:lnTo>
                  <a:lnTo>
                    <a:pt x="516" y="610"/>
                  </a:lnTo>
                  <a:lnTo>
                    <a:pt x="516" y="608"/>
                  </a:lnTo>
                  <a:lnTo>
                    <a:pt x="512" y="608"/>
                  </a:lnTo>
                  <a:lnTo>
                    <a:pt x="512" y="605"/>
                  </a:lnTo>
                  <a:lnTo>
                    <a:pt x="510" y="605"/>
                  </a:lnTo>
                  <a:lnTo>
                    <a:pt x="510" y="603"/>
                  </a:lnTo>
                  <a:lnTo>
                    <a:pt x="512" y="603"/>
                  </a:lnTo>
                  <a:lnTo>
                    <a:pt x="512" y="599"/>
                  </a:lnTo>
                  <a:lnTo>
                    <a:pt x="512" y="598"/>
                  </a:lnTo>
                  <a:lnTo>
                    <a:pt x="512" y="594"/>
                  </a:lnTo>
                  <a:lnTo>
                    <a:pt x="510" y="594"/>
                  </a:lnTo>
                  <a:lnTo>
                    <a:pt x="510" y="592"/>
                  </a:lnTo>
                  <a:lnTo>
                    <a:pt x="512" y="592"/>
                  </a:lnTo>
                  <a:lnTo>
                    <a:pt x="512" y="589"/>
                  </a:lnTo>
                  <a:lnTo>
                    <a:pt x="512" y="587"/>
                  </a:lnTo>
                  <a:lnTo>
                    <a:pt x="516" y="587"/>
                  </a:lnTo>
                  <a:lnTo>
                    <a:pt x="516" y="584"/>
                  </a:lnTo>
                  <a:lnTo>
                    <a:pt x="517" y="584"/>
                  </a:lnTo>
                  <a:lnTo>
                    <a:pt x="517" y="582"/>
                  </a:lnTo>
                  <a:lnTo>
                    <a:pt x="521" y="582"/>
                  </a:lnTo>
                  <a:lnTo>
                    <a:pt x="521" y="578"/>
                  </a:lnTo>
                  <a:lnTo>
                    <a:pt x="521" y="582"/>
                  </a:lnTo>
                  <a:lnTo>
                    <a:pt x="523" y="582"/>
                  </a:lnTo>
                  <a:lnTo>
                    <a:pt x="526" y="582"/>
                  </a:lnTo>
                  <a:lnTo>
                    <a:pt x="528" y="582"/>
                  </a:lnTo>
                  <a:lnTo>
                    <a:pt x="531" y="582"/>
                  </a:lnTo>
                  <a:lnTo>
                    <a:pt x="528" y="582"/>
                  </a:lnTo>
                  <a:lnTo>
                    <a:pt x="528" y="578"/>
                  </a:lnTo>
                  <a:lnTo>
                    <a:pt x="528" y="577"/>
                  </a:lnTo>
                  <a:lnTo>
                    <a:pt x="531" y="577"/>
                  </a:lnTo>
                  <a:lnTo>
                    <a:pt x="533" y="577"/>
                  </a:lnTo>
                  <a:lnTo>
                    <a:pt x="533" y="578"/>
                  </a:lnTo>
                  <a:lnTo>
                    <a:pt x="533" y="577"/>
                  </a:lnTo>
                  <a:lnTo>
                    <a:pt x="533" y="573"/>
                  </a:lnTo>
                  <a:lnTo>
                    <a:pt x="531" y="573"/>
                  </a:lnTo>
                  <a:lnTo>
                    <a:pt x="531" y="571"/>
                  </a:lnTo>
                  <a:lnTo>
                    <a:pt x="533" y="568"/>
                  </a:lnTo>
                  <a:lnTo>
                    <a:pt x="533" y="566"/>
                  </a:lnTo>
                  <a:lnTo>
                    <a:pt x="537" y="566"/>
                  </a:lnTo>
                  <a:lnTo>
                    <a:pt x="538" y="566"/>
                  </a:lnTo>
                  <a:lnTo>
                    <a:pt x="538" y="568"/>
                  </a:lnTo>
                  <a:lnTo>
                    <a:pt x="538" y="566"/>
                  </a:lnTo>
                  <a:lnTo>
                    <a:pt x="542" y="566"/>
                  </a:lnTo>
                  <a:lnTo>
                    <a:pt x="542" y="568"/>
                  </a:lnTo>
                  <a:lnTo>
                    <a:pt x="544" y="568"/>
                  </a:lnTo>
                  <a:lnTo>
                    <a:pt x="547" y="568"/>
                  </a:lnTo>
                  <a:lnTo>
                    <a:pt x="547" y="566"/>
                  </a:lnTo>
                  <a:lnTo>
                    <a:pt x="547" y="568"/>
                  </a:lnTo>
                  <a:lnTo>
                    <a:pt x="549" y="568"/>
                  </a:lnTo>
                  <a:lnTo>
                    <a:pt x="549" y="566"/>
                  </a:lnTo>
                  <a:lnTo>
                    <a:pt x="549" y="568"/>
                  </a:lnTo>
                  <a:lnTo>
                    <a:pt x="552" y="566"/>
                  </a:lnTo>
                  <a:lnTo>
                    <a:pt x="554" y="566"/>
                  </a:lnTo>
                  <a:lnTo>
                    <a:pt x="554" y="563"/>
                  </a:lnTo>
                  <a:lnTo>
                    <a:pt x="554" y="561"/>
                  </a:lnTo>
                  <a:lnTo>
                    <a:pt x="554" y="557"/>
                  </a:lnTo>
                  <a:lnTo>
                    <a:pt x="554" y="561"/>
                  </a:lnTo>
                  <a:lnTo>
                    <a:pt x="554" y="557"/>
                  </a:lnTo>
                  <a:lnTo>
                    <a:pt x="558" y="557"/>
                  </a:lnTo>
                  <a:lnTo>
                    <a:pt x="554" y="557"/>
                  </a:lnTo>
                  <a:lnTo>
                    <a:pt x="554" y="556"/>
                  </a:lnTo>
                  <a:lnTo>
                    <a:pt x="554" y="552"/>
                  </a:lnTo>
                  <a:lnTo>
                    <a:pt x="558" y="552"/>
                  </a:lnTo>
                  <a:lnTo>
                    <a:pt x="558" y="550"/>
                  </a:lnTo>
                  <a:lnTo>
                    <a:pt x="559" y="550"/>
                  </a:lnTo>
                  <a:lnTo>
                    <a:pt x="559" y="552"/>
                  </a:lnTo>
                  <a:lnTo>
                    <a:pt x="563" y="552"/>
                  </a:lnTo>
                  <a:lnTo>
                    <a:pt x="565" y="552"/>
                  </a:lnTo>
                  <a:lnTo>
                    <a:pt x="565" y="550"/>
                  </a:lnTo>
                  <a:lnTo>
                    <a:pt x="568" y="550"/>
                  </a:lnTo>
                  <a:lnTo>
                    <a:pt x="568" y="547"/>
                  </a:lnTo>
                  <a:lnTo>
                    <a:pt x="568" y="545"/>
                  </a:lnTo>
                  <a:lnTo>
                    <a:pt x="570" y="545"/>
                  </a:lnTo>
                  <a:lnTo>
                    <a:pt x="573" y="545"/>
                  </a:lnTo>
                  <a:lnTo>
                    <a:pt x="575" y="542"/>
                  </a:lnTo>
                  <a:lnTo>
                    <a:pt x="579" y="542"/>
                  </a:lnTo>
                  <a:lnTo>
                    <a:pt x="579" y="540"/>
                  </a:lnTo>
                  <a:lnTo>
                    <a:pt x="579" y="542"/>
                  </a:lnTo>
                  <a:lnTo>
                    <a:pt x="580" y="542"/>
                  </a:lnTo>
                  <a:lnTo>
                    <a:pt x="580" y="545"/>
                  </a:lnTo>
                  <a:lnTo>
                    <a:pt x="580" y="547"/>
                  </a:lnTo>
                  <a:lnTo>
                    <a:pt x="584" y="547"/>
                  </a:lnTo>
                  <a:lnTo>
                    <a:pt x="586" y="547"/>
                  </a:lnTo>
                  <a:lnTo>
                    <a:pt x="586" y="550"/>
                  </a:lnTo>
                  <a:lnTo>
                    <a:pt x="584" y="550"/>
                  </a:lnTo>
                  <a:lnTo>
                    <a:pt x="584" y="552"/>
                  </a:lnTo>
                  <a:lnTo>
                    <a:pt x="584" y="556"/>
                  </a:lnTo>
                  <a:lnTo>
                    <a:pt x="584" y="557"/>
                  </a:lnTo>
                  <a:lnTo>
                    <a:pt x="586" y="557"/>
                  </a:lnTo>
                  <a:lnTo>
                    <a:pt x="586" y="561"/>
                  </a:lnTo>
                  <a:lnTo>
                    <a:pt x="589" y="561"/>
                  </a:lnTo>
                  <a:lnTo>
                    <a:pt x="589" y="557"/>
                  </a:lnTo>
                  <a:lnTo>
                    <a:pt x="591" y="557"/>
                  </a:lnTo>
                  <a:lnTo>
                    <a:pt x="591" y="556"/>
                  </a:lnTo>
                  <a:lnTo>
                    <a:pt x="591" y="552"/>
                  </a:lnTo>
                  <a:lnTo>
                    <a:pt x="594" y="552"/>
                  </a:lnTo>
                  <a:lnTo>
                    <a:pt x="594" y="550"/>
                  </a:lnTo>
                  <a:lnTo>
                    <a:pt x="596" y="550"/>
                  </a:lnTo>
                  <a:lnTo>
                    <a:pt x="596" y="547"/>
                  </a:lnTo>
                  <a:lnTo>
                    <a:pt x="600" y="547"/>
                  </a:lnTo>
                  <a:lnTo>
                    <a:pt x="600" y="545"/>
                  </a:lnTo>
                  <a:lnTo>
                    <a:pt x="596" y="545"/>
                  </a:lnTo>
                  <a:lnTo>
                    <a:pt x="596" y="542"/>
                  </a:lnTo>
                  <a:lnTo>
                    <a:pt x="596" y="540"/>
                  </a:lnTo>
                  <a:lnTo>
                    <a:pt x="596" y="536"/>
                  </a:lnTo>
                  <a:lnTo>
                    <a:pt x="596" y="540"/>
                  </a:lnTo>
                  <a:lnTo>
                    <a:pt x="594" y="540"/>
                  </a:lnTo>
                  <a:lnTo>
                    <a:pt x="594" y="536"/>
                  </a:lnTo>
                  <a:lnTo>
                    <a:pt x="591" y="536"/>
                  </a:lnTo>
                  <a:lnTo>
                    <a:pt x="591" y="535"/>
                  </a:lnTo>
                  <a:lnTo>
                    <a:pt x="591" y="536"/>
                  </a:lnTo>
                  <a:lnTo>
                    <a:pt x="589" y="536"/>
                  </a:lnTo>
                  <a:lnTo>
                    <a:pt x="589" y="535"/>
                  </a:lnTo>
                  <a:lnTo>
                    <a:pt x="589" y="531"/>
                  </a:lnTo>
                  <a:lnTo>
                    <a:pt x="589" y="529"/>
                  </a:lnTo>
                  <a:lnTo>
                    <a:pt x="586" y="529"/>
                  </a:lnTo>
                  <a:lnTo>
                    <a:pt x="584" y="529"/>
                  </a:lnTo>
                  <a:lnTo>
                    <a:pt x="584" y="526"/>
                  </a:lnTo>
                  <a:lnTo>
                    <a:pt x="586" y="526"/>
                  </a:lnTo>
                  <a:lnTo>
                    <a:pt x="586" y="524"/>
                  </a:lnTo>
                  <a:lnTo>
                    <a:pt x="584" y="524"/>
                  </a:lnTo>
                  <a:lnTo>
                    <a:pt x="586" y="524"/>
                  </a:lnTo>
                  <a:lnTo>
                    <a:pt x="586" y="521"/>
                  </a:lnTo>
                  <a:lnTo>
                    <a:pt x="586" y="519"/>
                  </a:lnTo>
                  <a:lnTo>
                    <a:pt x="586" y="515"/>
                  </a:lnTo>
                  <a:lnTo>
                    <a:pt x="589" y="515"/>
                  </a:lnTo>
                  <a:lnTo>
                    <a:pt x="589" y="514"/>
                  </a:lnTo>
                  <a:lnTo>
                    <a:pt x="591" y="514"/>
                  </a:lnTo>
                  <a:lnTo>
                    <a:pt x="589" y="514"/>
                  </a:lnTo>
                  <a:lnTo>
                    <a:pt x="589" y="510"/>
                  </a:lnTo>
                  <a:lnTo>
                    <a:pt x="591" y="510"/>
                  </a:lnTo>
                  <a:lnTo>
                    <a:pt x="591" y="508"/>
                  </a:lnTo>
                  <a:lnTo>
                    <a:pt x="591" y="505"/>
                  </a:lnTo>
                  <a:lnTo>
                    <a:pt x="589" y="505"/>
                  </a:lnTo>
                  <a:lnTo>
                    <a:pt x="589" y="503"/>
                  </a:lnTo>
                  <a:lnTo>
                    <a:pt x="589" y="500"/>
                  </a:lnTo>
                  <a:lnTo>
                    <a:pt x="589" y="498"/>
                  </a:lnTo>
                  <a:lnTo>
                    <a:pt x="591" y="498"/>
                  </a:lnTo>
                  <a:lnTo>
                    <a:pt x="589" y="498"/>
                  </a:lnTo>
                  <a:lnTo>
                    <a:pt x="589" y="494"/>
                  </a:lnTo>
                  <a:lnTo>
                    <a:pt x="589" y="493"/>
                  </a:lnTo>
                  <a:lnTo>
                    <a:pt x="591" y="493"/>
                  </a:lnTo>
                  <a:lnTo>
                    <a:pt x="591" y="489"/>
                  </a:lnTo>
                  <a:lnTo>
                    <a:pt x="591" y="487"/>
                  </a:lnTo>
                  <a:lnTo>
                    <a:pt x="591" y="484"/>
                  </a:lnTo>
                  <a:lnTo>
                    <a:pt x="594" y="484"/>
                  </a:lnTo>
                  <a:lnTo>
                    <a:pt x="594" y="482"/>
                  </a:lnTo>
                  <a:lnTo>
                    <a:pt x="591" y="482"/>
                  </a:lnTo>
                  <a:lnTo>
                    <a:pt x="594" y="482"/>
                  </a:lnTo>
                  <a:lnTo>
                    <a:pt x="594" y="479"/>
                  </a:lnTo>
                  <a:lnTo>
                    <a:pt x="594" y="477"/>
                  </a:lnTo>
                  <a:lnTo>
                    <a:pt x="594" y="473"/>
                  </a:lnTo>
                  <a:lnTo>
                    <a:pt x="594" y="472"/>
                  </a:lnTo>
                  <a:lnTo>
                    <a:pt x="594" y="473"/>
                  </a:lnTo>
                  <a:lnTo>
                    <a:pt x="596" y="473"/>
                  </a:lnTo>
                  <a:lnTo>
                    <a:pt x="596" y="477"/>
                  </a:lnTo>
                  <a:lnTo>
                    <a:pt x="600" y="477"/>
                  </a:lnTo>
                  <a:lnTo>
                    <a:pt x="600" y="473"/>
                  </a:lnTo>
                  <a:lnTo>
                    <a:pt x="600" y="472"/>
                  </a:lnTo>
                  <a:lnTo>
                    <a:pt x="601" y="472"/>
                  </a:lnTo>
                  <a:lnTo>
                    <a:pt x="601" y="468"/>
                  </a:lnTo>
                  <a:lnTo>
                    <a:pt x="605" y="468"/>
                  </a:lnTo>
                  <a:lnTo>
                    <a:pt x="605" y="466"/>
                  </a:lnTo>
                  <a:lnTo>
                    <a:pt x="607" y="466"/>
                  </a:lnTo>
                  <a:lnTo>
                    <a:pt x="607" y="463"/>
                  </a:lnTo>
                  <a:lnTo>
                    <a:pt x="610" y="463"/>
                  </a:lnTo>
                  <a:lnTo>
                    <a:pt x="610" y="461"/>
                  </a:lnTo>
                  <a:lnTo>
                    <a:pt x="612" y="458"/>
                  </a:lnTo>
                  <a:lnTo>
                    <a:pt x="612" y="461"/>
                  </a:lnTo>
                  <a:lnTo>
                    <a:pt x="612" y="458"/>
                  </a:lnTo>
                  <a:lnTo>
                    <a:pt x="615" y="458"/>
                  </a:lnTo>
                  <a:lnTo>
                    <a:pt x="615" y="456"/>
                  </a:lnTo>
                  <a:lnTo>
                    <a:pt x="615" y="452"/>
                  </a:lnTo>
                  <a:lnTo>
                    <a:pt x="617" y="452"/>
                  </a:lnTo>
                  <a:lnTo>
                    <a:pt x="617" y="451"/>
                  </a:lnTo>
                  <a:lnTo>
                    <a:pt x="621" y="447"/>
                  </a:lnTo>
                  <a:lnTo>
                    <a:pt x="617" y="447"/>
                  </a:lnTo>
                  <a:lnTo>
                    <a:pt x="617" y="445"/>
                  </a:lnTo>
                  <a:lnTo>
                    <a:pt x="621" y="445"/>
                  </a:lnTo>
                  <a:lnTo>
                    <a:pt x="621" y="442"/>
                  </a:lnTo>
                  <a:lnTo>
                    <a:pt x="622" y="442"/>
                  </a:lnTo>
                  <a:lnTo>
                    <a:pt x="622" y="440"/>
                  </a:lnTo>
                  <a:lnTo>
                    <a:pt x="622" y="436"/>
                  </a:lnTo>
                  <a:lnTo>
                    <a:pt x="621" y="436"/>
                  </a:lnTo>
                  <a:lnTo>
                    <a:pt x="622" y="436"/>
                  </a:lnTo>
                  <a:lnTo>
                    <a:pt x="622" y="435"/>
                  </a:lnTo>
                  <a:lnTo>
                    <a:pt x="622" y="431"/>
                  </a:lnTo>
                  <a:lnTo>
                    <a:pt x="621" y="431"/>
                  </a:lnTo>
                  <a:lnTo>
                    <a:pt x="621" y="428"/>
                  </a:lnTo>
                  <a:lnTo>
                    <a:pt x="621" y="426"/>
                  </a:lnTo>
                  <a:lnTo>
                    <a:pt x="622" y="426"/>
                  </a:lnTo>
                  <a:lnTo>
                    <a:pt x="622" y="422"/>
                  </a:lnTo>
                  <a:lnTo>
                    <a:pt x="621" y="422"/>
                  </a:lnTo>
                  <a:lnTo>
                    <a:pt x="622" y="422"/>
                  </a:lnTo>
                  <a:lnTo>
                    <a:pt x="622" y="421"/>
                  </a:lnTo>
                  <a:lnTo>
                    <a:pt x="626" y="421"/>
                  </a:lnTo>
                  <a:lnTo>
                    <a:pt x="626" y="417"/>
                  </a:lnTo>
                  <a:lnTo>
                    <a:pt x="622" y="417"/>
                  </a:lnTo>
                  <a:lnTo>
                    <a:pt x="626" y="417"/>
                  </a:lnTo>
                  <a:lnTo>
                    <a:pt x="626" y="415"/>
                  </a:lnTo>
                  <a:lnTo>
                    <a:pt x="622" y="415"/>
                  </a:lnTo>
                  <a:lnTo>
                    <a:pt x="622" y="412"/>
                  </a:lnTo>
                  <a:lnTo>
                    <a:pt x="622" y="410"/>
                  </a:lnTo>
                  <a:lnTo>
                    <a:pt x="622" y="407"/>
                  </a:lnTo>
                  <a:lnTo>
                    <a:pt x="626" y="407"/>
                  </a:lnTo>
                  <a:lnTo>
                    <a:pt x="626" y="405"/>
                  </a:lnTo>
                  <a:lnTo>
                    <a:pt x="626" y="401"/>
                  </a:lnTo>
                  <a:lnTo>
                    <a:pt x="622" y="401"/>
                  </a:lnTo>
                  <a:lnTo>
                    <a:pt x="622" y="400"/>
                  </a:lnTo>
                  <a:lnTo>
                    <a:pt x="622" y="396"/>
                  </a:lnTo>
                  <a:lnTo>
                    <a:pt x="621" y="396"/>
                  </a:lnTo>
                  <a:lnTo>
                    <a:pt x="621" y="394"/>
                  </a:lnTo>
                  <a:lnTo>
                    <a:pt x="617" y="394"/>
                  </a:lnTo>
                  <a:lnTo>
                    <a:pt x="617" y="391"/>
                  </a:lnTo>
                  <a:lnTo>
                    <a:pt x="617" y="389"/>
                  </a:lnTo>
                  <a:lnTo>
                    <a:pt x="615" y="389"/>
                  </a:lnTo>
                  <a:lnTo>
                    <a:pt x="615" y="391"/>
                  </a:lnTo>
                  <a:lnTo>
                    <a:pt x="612" y="391"/>
                  </a:lnTo>
                  <a:lnTo>
                    <a:pt x="612" y="389"/>
                  </a:lnTo>
                  <a:lnTo>
                    <a:pt x="610" y="389"/>
                  </a:lnTo>
                  <a:lnTo>
                    <a:pt x="610" y="386"/>
                  </a:lnTo>
                  <a:lnTo>
                    <a:pt x="612" y="386"/>
                  </a:lnTo>
                  <a:lnTo>
                    <a:pt x="612" y="384"/>
                  </a:lnTo>
                  <a:lnTo>
                    <a:pt x="615" y="384"/>
                  </a:lnTo>
                  <a:lnTo>
                    <a:pt x="615" y="380"/>
                  </a:lnTo>
                  <a:lnTo>
                    <a:pt x="612" y="380"/>
                  </a:lnTo>
                  <a:lnTo>
                    <a:pt x="612" y="379"/>
                  </a:lnTo>
                  <a:lnTo>
                    <a:pt x="612" y="375"/>
                  </a:lnTo>
                  <a:lnTo>
                    <a:pt x="615" y="375"/>
                  </a:lnTo>
                  <a:lnTo>
                    <a:pt x="615" y="373"/>
                  </a:lnTo>
                  <a:lnTo>
                    <a:pt x="617" y="373"/>
                  </a:lnTo>
                  <a:lnTo>
                    <a:pt x="617" y="370"/>
                  </a:lnTo>
                  <a:lnTo>
                    <a:pt x="617" y="368"/>
                  </a:lnTo>
                  <a:lnTo>
                    <a:pt x="617" y="365"/>
                  </a:lnTo>
                  <a:lnTo>
                    <a:pt x="621" y="365"/>
                  </a:lnTo>
                  <a:lnTo>
                    <a:pt x="621" y="363"/>
                  </a:lnTo>
                  <a:lnTo>
                    <a:pt x="622" y="363"/>
                  </a:lnTo>
                  <a:lnTo>
                    <a:pt x="626" y="363"/>
                  </a:lnTo>
                  <a:lnTo>
                    <a:pt x="628" y="363"/>
                  </a:lnTo>
                  <a:lnTo>
                    <a:pt x="628" y="359"/>
                  </a:lnTo>
                  <a:lnTo>
                    <a:pt x="631" y="359"/>
                  </a:lnTo>
                  <a:lnTo>
                    <a:pt x="633" y="359"/>
                  </a:lnTo>
                  <a:lnTo>
                    <a:pt x="636" y="359"/>
                  </a:lnTo>
                  <a:lnTo>
                    <a:pt x="636" y="358"/>
                  </a:lnTo>
                  <a:lnTo>
                    <a:pt x="638" y="358"/>
                  </a:lnTo>
                  <a:lnTo>
                    <a:pt x="638" y="359"/>
                  </a:lnTo>
                  <a:lnTo>
                    <a:pt x="642" y="359"/>
                  </a:lnTo>
                  <a:lnTo>
                    <a:pt x="645" y="359"/>
                  </a:lnTo>
                  <a:lnTo>
                    <a:pt x="645" y="358"/>
                  </a:lnTo>
                  <a:lnTo>
                    <a:pt x="645" y="354"/>
                  </a:lnTo>
                  <a:lnTo>
                    <a:pt x="647" y="354"/>
                  </a:lnTo>
                  <a:lnTo>
                    <a:pt x="650" y="354"/>
                  </a:lnTo>
                  <a:lnTo>
                    <a:pt x="652" y="354"/>
                  </a:lnTo>
                  <a:lnTo>
                    <a:pt x="652" y="352"/>
                  </a:lnTo>
                  <a:lnTo>
                    <a:pt x="656" y="352"/>
                  </a:lnTo>
                  <a:lnTo>
                    <a:pt x="656" y="349"/>
                  </a:lnTo>
                  <a:lnTo>
                    <a:pt x="657" y="349"/>
                  </a:lnTo>
                  <a:lnTo>
                    <a:pt x="657" y="347"/>
                  </a:lnTo>
                  <a:lnTo>
                    <a:pt x="661" y="347"/>
                  </a:lnTo>
                  <a:lnTo>
                    <a:pt x="661" y="344"/>
                  </a:lnTo>
                  <a:lnTo>
                    <a:pt x="663" y="344"/>
                  </a:lnTo>
                  <a:lnTo>
                    <a:pt x="663" y="342"/>
                  </a:lnTo>
                  <a:lnTo>
                    <a:pt x="666" y="342"/>
                  </a:lnTo>
                  <a:lnTo>
                    <a:pt x="666" y="338"/>
                  </a:lnTo>
                  <a:lnTo>
                    <a:pt x="668" y="338"/>
                  </a:lnTo>
                  <a:lnTo>
                    <a:pt x="671" y="338"/>
                  </a:lnTo>
                  <a:lnTo>
                    <a:pt x="671" y="337"/>
                  </a:lnTo>
                  <a:lnTo>
                    <a:pt x="668" y="337"/>
                  </a:lnTo>
                  <a:lnTo>
                    <a:pt x="668" y="333"/>
                  </a:lnTo>
                  <a:lnTo>
                    <a:pt x="671" y="333"/>
                  </a:lnTo>
                  <a:lnTo>
                    <a:pt x="671" y="331"/>
                  </a:lnTo>
                  <a:lnTo>
                    <a:pt x="671" y="328"/>
                  </a:lnTo>
                  <a:lnTo>
                    <a:pt x="673" y="328"/>
                  </a:lnTo>
                  <a:lnTo>
                    <a:pt x="673" y="326"/>
                  </a:lnTo>
                  <a:lnTo>
                    <a:pt x="677" y="326"/>
                  </a:lnTo>
                  <a:lnTo>
                    <a:pt x="677" y="323"/>
                  </a:lnTo>
                  <a:lnTo>
                    <a:pt x="678" y="323"/>
                  </a:lnTo>
                  <a:lnTo>
                    <a:pt x="678" y="321"/>
                  </a:lnTo>
                  <a:lnTo>
                    <a:pt x="682" y="321"/>
                  </a:lnTo>
                  <a:lnTo>
                    <a:pt x="684" y="321"/>
                  </a:lnTo>
                  <a:lnTo>
                    <a:pt x="684" y="317"/>
                  </a:lnTo>
                  <a:lnTo>
                    <a:pt x="687" y="317"/>
                  </a:lnTo>
                  <a:lnTo>
                    <a:pt x="687" y="316"/>
                  </a:lnTo>
                  <a:lnTo>
                    <a:pt x="687" y="312"/>
                  </a:lnTo>
                  <a:lnTo>
                    <a:pt x="689" y="312"/>
                  </a:lnTo>
                  <a:lnTo>
                    <a:pt x="689" y="316"/>
                  </a:lnTo>
                  <a:lnTo>
                    <a:pt x="692" y="316"/>
                  </a:lnTo>
                  <a:lnTo>
                    <a:pt x="692" y="312"/>
                  </a:lnTo>
                  <a:lnTo>
                    <a:pt x="694" y="312"/>
                  </a:lnTo>
                  <a:lnTo>
                    <a:pt x="698" y="312"/>
                  </a:lnTo>
                  <a:lnTo>
                    <a:pt x="694" y="312"/>
                  </a:lnTo>
                  <a:lnTo>
                    <a:pt x="694" y="310"/>
                  </a:lnTo>
                  <a:lnTo>
                    <a:pt x="698" y="310"/>
                  </a:lnTo>
                  <a:lnTo>
                    <a:pt x="699" y="310"/>
                  </a:lnTo>
                  <a:lnTo>
                    <a:pt x="703" y="310"/>
                  </a:lnTo>
                  <a:lnTo>
                    <a:pt x="705" y="310"/>
                  </a:lnTo>
                  <a:lnTo>
                    <a:pt x="705" y="307"/>
                  </a:lnTo>
                  <a:lnTo>
                    <a:pt x="705" y="305"/>
                  </a:lnTo>
                  <a:lnTo>
                    <a:pt x="705" y="302"/>
                  </a:lnTo>
                  <a:lnTo>
                    <a:pt x="705" y="300"/>
                  </a:lnTo>
                  <a:lnTo>
                    <a:pt x="703" y="300"/>
                  </a:lnTo>
                  <a:lnTo>
                    <a:pt x="699" y="300"/>
                  </a:lnTo>
                  <a:lnTo>
                    <a:pt x="698" y="300"/>
                  </a:lnTo>
                  <a:lnTo>
                    <a:pt x="699" y="300"/>
                  </a:lnTo>
                  <a:lnTo>
                    <a:pt x="699" y="296"/>
                  </a:lnTo>
                  <a:lnTo>
                    <a:pt x="699" y="295"/>
                  </a:lnTo>
                  <a:lnTo>
                    <a:pt x="698" y="295"/>
                  </a:lnTo>
                  <a:lnTo>
                    <a:pt x="694" y="295"/>
                  </a:lnTo>
                  <a:lnTo>
                    <a:pt x="694" y="291"/>
                  </a:lnTo>
                  <a:lnTo>
                    <a:pt x="692" y="291"/>
                  </a:lnTo>
                  <a:lnTo>
                    <a:pt x="689" y="291"/>
                  </a:lnTo>
                  <a:lnTo>
                    <a:pt x="689" y="289"/>
                  </a:lnTo>
                  <a:lnTo>
                    <a:pt x="689" y="291"/>
                  </a:lnTo>
                  <a:lnTo>
                    <a:pt x="687" y="291"/>
                  </a:lnTo>
                  <a:lnTo>
                    <a:pt x="687" y="289"/>
                  </a:lnTo>
                  <a:lnTo>
                    <a:pt x="687" y="286"/>
                  </a:lnTo>
                  <a:lnTo>
                    <a:pt x="684" y="286"/>
                  </a:lnTo>
                  <a:lnTo>
                    <a:pt x="684" y="284"/>
                  </a:lnTo>
                  <a:lnTo>
                    <a:pt x="687" y="284"/>
                  </a:lnTo>
                  <a:lnTo>
                    <a:pt x="684" y="284"/>
                  </a:lnTo>
                  <a:lnTo>
                    <a:pt x="684" y="281"/>
                  </a:lnTo>
                  <a:lnTo>
                    <a:pt x="687" y="281"/>
                  </a:lnTo>
                  <a:lnTo>
                    <a:pt x="687" y="279"/>
                  </a:lnTo>
                  <a:lnTo>
                    <a:pt x="684" y="279"/>
                  </a:lnTo>
                  <a:lnTo>
                    <a:pt x="684" y="275"/>
                  </a:lnTo>
                  <a:lnTo>
                    <a:pt x="682" y="275"/>
                  </a:lnTo>
                  <a:lnTo>
                    <a:pt x="682" y="274"/>
                  </a:lnTo>
                  <a:lnTo>
                    <a:pt x="684" y="274"/>
                  </a:lnTo>
                  <a:lnTo>
                    <a:pt x="684" y="270"/>
                  </a:lnTo>
                  <a:lnTo>
                    <a:pt x="684" y="268"/>
                  </a:lnTo>
                  <a:lnTo>
                    <a:pt x="684" y="265"/>
                  </a:lnTo>
                  <a:lnTo>
                    <a:pt x="684" y="263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7" y="258"/>
                  </a:lnTo>
                  <a:lnTo>
                    <a:pt x="689" y="258"/>
                  </a:lnTo>
                  <a:lnTo>
                    <a:pt x="689" y="254"/>
                  </a:lnTo>
                  <a:lnTo>
                    <a:pt x="689" y="253"/>
                  </a:lnTo>
                  <a:lnTo>
                    <a:pt x="689" y="249"/>
                  </a:lnTo>
                  <a:lnTo>
                    <a:pt x="687" y="249"/>
                  </a:lnTo>
                  <a:lnTo>
                    <a:pt x="687" y="247"/>
                  </a:lnTo>
                  <a:lnTo>
                    <a:pt x="684" y="247"/>
                  </a:lnTo>
                  <a:lnTo>
                    <a:pt x="682" y="247"/>
                  </a:lnTo>
                  <a:lnTo>
                    <a:pt x="682" y="244"/>
                  </a:lnTo>
                  <a:lnTo>
                    <a:pt x="684" y="244"/>
                  </a:lnTo>
                  <a:lnTo>
                    <a:pt x="684" y="240"/>
                  </a:lnTo>
                  <a:lnTo>
                    <a:pt x="684" y="239"/>
                  </a:lnTo>
                  <a:lnTo>
                    <a:pt x="687" y="239"/>
                  </a:lnTo>
                  <a:lnTo>
                    <a:pt x="689" y="239"/>
                  </a:lnTo>
                  <a:lnTo>
                    <a:pt x="689" y="235"/>
                  </a:lnTo>
                  <a:lnTo>
                    <a:pt x="692" y="235"/>
                  </a:lnTo>
                  <a:lnTo>
                    <a:pt x="692" y="233"/>
                  </a:lnTo>
                  <a:lnTo>
                    <a:pt x="689" y="233"/>
                  </a:lnTo>
                  <a:lnTo>
                    <a:pt x="689" y="230"/>
                  </a:lnTo>
                  <a:lnTo>
                    <a:pt x="692" y="230"/>
                  </a:lnTo>
                  <a:lnTo>
                    <a:pt x="692" y="228"/>
                  </a:lnTo>
                  <a:lnTo>
                    <a:pt x="692" y="225"/>
                  </a:lnTo>
                  <a:lnTo>
                    <a:pt x="694" y="225"/>
                  </a:lnTo>
                  <a:lnTo>
                    <a:pt x="694" y="223"/>
                  </a:lnTo>
                  <a:lnTo>
                    <a:pt x="698" y="223"/>
                  </a:lnTo>
                  <a:lnTo>
                    <a:pt x="698" y="219"/>
                  </a:lnTo>
                  <a:lnTo>
                    <a:pt x="699" y="219"/>
                  </a:lnTo>
                  <a:lnTo>
                    <a:pt x="703" y="218"/>
                  </a:lnTo>
                  <a:lnTo>
                    <a:pt x="703" y="219"/>
                  </a:lnTo>
                  <a:lnTo>
                    <a:pt x="703" y="218"/>
                  </a:lnTo>
                  <a:lnTo>
                    <a:pt x="705" y="218"/>
                  </a:lnTo>
                  <a:lnTo>
                    <a:pt x="705" y="214"/>
                  </a:lnTo>
                  <a:lnTo>
                    <a:pt x="708" y="214"/>
                  </a:lnTo>
                  <a:lnTo>
                    <a:pt x="708" y="212"/>
                  </a:lnTo>
                  <a:lnTo>
                    <a:pt x="710" y="212"/>
                  </a:lnTo>
                  <a:lnTo>
                    <a:pt x="710" y="209"/>
                  </a:lnTo>
                  <a:lnTo>
                    <a:pt x="713" y="209"/>
                  </a:lnTo>
                  <a:lnTo>
                    <a:pt x="715" y="209"/>
                  </a:lnTo>
                  <a:lnTo>
                    <a:pt x="719" y="209"/>
                  </a:lnTo>
                  <a:lnTo>
                    <a:pt x="719" y="207"/>
                  </a:lnTo>
                  <a:lnTo>
                    <a:pt x="720" y="207"/>
                  </a:lnTo>
                  <a:lnTo>
                    <a:pt x="720" y="204"/>
                  </a:lnTo>
                  <a:lnTo>
                    <a:pt x="719" y="204"/>
                  </a:lnTo>
                  <a:lnTo>
                    <a:pt x="720" y="204"/>
                  </a:lnTo>
                  <a:lnTo>
                    <a:pt x="720" y="202"/>
                  </a:lnTo>
                  <a:lnTo>
                    <a:pt x="720" y="198"/>
                  </a:lnTo>
                  <a:lnTo>
                    <a:pt x="720" y="202"/>
                  </a:lnTo>
                  <a:lnTo>
                    <a:pt x="724" y="202"/>
                  </a:lnTo>
                  <a:lnTo>
                    <a:pt x="724" y="198"/>
                  </a:lnTo>
                  <a:lnTo>
                    <a:pt x="726" y="196"/>
                  </a:lnTo>
                  <a:lnTo>
                    <a:pt x="726" y="193"/>
                  </a:lnTo>
                  <a:lnTo>
                    <a:pt x="726" y="196"/>
                  </a:lnTo>
                  <a:lnTo>
                    <a:pt x="729" y="196"/>
                  </a:lnTo>
                  <a:lnTo>
                    <a:pt x="731" y="196"/>
                  </a:lnTo>
                  <a:lnTo>
                    <a:pt x="731" y="193"/>
                  </a:lnTo>
                  <a:lnTo>
                    <a:pt x="729" y="193"/>
                  </a:lnTo>
                  <a:lnTo>
                    <a:pt x="729" y="191"/>
                  </a:lnTo>
                  <a:lnTo>
                    <a:pt x="729" y="188"/>
                  </a:lnTo>
                  <a:lnTo>
                    <a:pt x="726" y="188"/>
                  </a:lnTo>
                  <a:lnTo>
                    <a:pt x="729" y="188"/>
                  </a:lnTo>
                  <a:lnTo>
                    <a:pt x="729" y="186"/>
                  </a:lnTo>
                  <a:lnTo>
                    <a:pt x="726" y="186"/>
                  </a:lnTo>
                  <a:lnTo>
                    <a:pt x="726" y="182"/>
                  </a:lnTo>
                  <a:lnTo>
                    <a:pt x="726" y="181"/>
                  </a:lnTo>
                  <a:lnTo>
                    <a:pt x="729" y="181"/>
                  </a:lnTo>
                  <a:lnTo>
                    <a:pt x="729" y="182"/>
                  </a:lnTo>
                  <a:lnTo>
                    <a:pt x="729" y="181"/>
                  </a:lnTo>
                  <a:lnTo>
                    <a:pt x="731" y="181"/>
                  </a:lnTo>
                  <a:lnTo>
                    <a:pt x="731" y="177"/>
                  </a:lnTo>
                  <a:lnTo>
                    <a:pt x="734" y="177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40" y="175"/>
                  </a:lnTo>
                  <a:lnTo>
                    <a:pt x="742" y="172"/>
                  </a:lnTo>
                  <a:lnTo>
                    <a:pt x="740" y="172"/>
                  </a:lnTo>
                  <a:lnTo>
                    <a:pt x="740" y="170"/>
                  </a:lnTo>
                  <a:lnTo>
                    <a:pt x="740" y="167"/>
                  </a:lnTo>
                  <a:lnTo>
                    <a:pt x="742" y="167"/>
                  </a:lnTo>
                  <a:lnTo>
                    <a:pt x="742" y="170"/>
                  </a:lnTo>
                  <a:lnTo>
                    <a:pt x="745" y="167"/>
                  </a:lnTo>
                  <a:lnTo>
                    <a:pt x="747" y="167"/>
                  </a:lnTo>
                  <a:lnTo>
                    <a:pt x="747" y="165"/>
                  </a:lnTo>
                  <a:lnTo>
                    <a:pt x="750" y="165"/>
                  </a:lnTo>
                  <a:lnTo>
                    <a:pt x="750" y="161"/>
                  </a:lnTo>
                  <a:lnTo>
                    <a:pt x="750" y="160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4"/>
                  </a:lnTo>
                  <a:lnTo>
                    <a:pt x="756" y="154"/>
                  </a:lnTo>
                  <a:lnTo>
                    <a:pt x="757" y="154"/>
                  </a:lnTo>
                  <a:lnTo>
                    <a:pt x="757" y="151"/>
                  </a:lnTo>
                  <a:lnTo>
                    <a:pt x="761" y="151"/>
                  </a:lnTo>
                  <a:lnTo>
                    <a:pt x="763" y="151"/>
                  </a:lnTo>
                  <a:lnTo>
                    <a:pt x="766" y="151"/>
                  </a:lnTo>
                  <a:lnTo>
                    <a:pt x="766" y="154"/>
                  </a:lnTo>
                  <a:lnTo>
                    <a:pt x="768" y="154"/>
                  </a:lnTo>
                  <a:lnTo>
                    <a:pt x="768" y="151"/>
                  </a:lnTo>
                  <a:lnTo>
                    <a:pt x="771" y="151"/>
                  </a:lnTo>
                  <a:lnTo>
                    <a:pt x="771" y="149"/>
                  </a:lnTo>
                  <a:lnTo>
                    <a:pt x="773" y="149"/>
                  </a:lnTo>
                  <a:lnTo>
                    <a:pt x="771" y="149"/>
                  </a:lnTo>
                  <a:lnTo>
                    <a:pt x="771" y="146"/>
                  </a:lnTo>
                  <a:lnTo>
                    <a:pt x="773" y="146"/>
                  </a:lnTo>
                  <a:lnTo>
                    <a:pt x="773" y="144"/>
                  </a:lnTo>
                  <a:lnTo>
                    <a:pt x="777" y="144"/>
                  </a:lnTo>
                  <a:lnTo>
                    <a:pt x="777" y="140"/>
                  </a:lnTo>
                  <a:lnTo>
                    <a:pt x="778" y="140"/>
                  </a:lnTo>
                  <a:lnTo>
                    <a:pt x="782" y="140"/>
                  </a:lnTo>
                  <a:lnTo>
                    <a:pt x="782" y="139"/>
                  </a:lnTo>
                  <a:lnTo>
                    <a:pt x="782" y="135"/>
                  </a:lnTo>
                  <a:lnTo>
                    <a:pt x="782" y="133"/>
                  </a:lnTo>
                  <a:lnTo>
                    <a:pt x="784" y="133"/>
                  </a:lnTo>
                  <a:lnTo>
                    <a:pt x="787" y="133"/>
                  </a:lnTo>
                  <a:lnTo>
                    <a:pt x="787" y="130"/>
                  </a:lnTo>
                  <a:lnTo>
                    <a:pt x="787" y="128"/>
                  </a:lnTo>
                  <a:lnTo>
                    <a:pt x="789" y="128"/>
                  </a:lnTo>
                  <a:lnTo>
                    <a:pt x="789" y="130"/>
                  </a:lnTo>
                  <a:lnTo>
                    <a:pt x="792" y="130"/>
                  </a:lnTo>
                  <a:lnTo>
                    <a:pt x="794" y="130"/>
                  </a:lnTo>
                  <a:lnTo>
                    <a:pt x="792" y="130"/>
                  </a:lnTo>
                  <a:lnTo>
                    <a:pt x="792" y="128"/>
                  </a:lnTo>
                  <a:lnTo>
                    <a:pt x="792" y="125"/>
                  </a:lnTo>
                  <a:lnTo>
                    <a:pt x="794" y="123"/>
                  </a:lnTo>
                  <a:lnTo>
                    <a:pt x="798" y="123"/>
                  </a:lnTo>
                  <a:lnTo>
                    <a:pt x="798" y="119"/>
                  </a:lnTo>
                  <a:lnTo>
                    <a:pt x="799" y="119"/>
                  </a:lnTo>
                  <a:lnTo>
                    <a:pt x="799" y="118"/>
                  </a:lnTo>
                  <a:lnTo>
                    <a:pt x="799" y="119"/>
                  </a:lnTo>
                  <a:lnTo>
                    <a:pt x="799" y="118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5" y="114"/>
                  </a:lnTo>
                  <a:lnTo>
                    <a:pt x="803" y="114"/>
                  </a:lnTo>
                  <a:lnTo>
                    <a:pt x="799" y="114"/>
                  </a:lnTo>
                  <a:lnTo>
                    <a:pt x="799" y="112"/>
                  </a:lnTo>
                  <a:lnTo>
                    <a:pt x="799" y="109"/>
                  </a:lnTo>
                  <a:lnTo>
                    <a:pt x="798" y="109"/>
                  </a:lnTo>
                  <a:lnTo>
                    <a:pt x="798" y="107"/>
                  </a:lnTo>
                  <a:lnTo>
                    <a:pt x="799" y="107"/>
                  </a:lnTo>
                  <a:lnTo>
                    <a:pt x="803" y="107"/>
                  </a:lnTo>
                  <a:lnTo>
                    <a:pt x="805" y="107"/>
                  </a:lnTo>
                  <a:lnTo>
                    <a:pt x="805" y="104"/>
                  </a:lnTo>
                  <a:lnTo>
                    <a:pt x="808" y="104"/>
                  </a:lnTo>
                  <a:lnTo>
                    <a:pt x="808" y="102"/>
                  </a:lnTo>
                  <a:lnTo>
                    <a:pt x="810" y="102"/>
                  </a:lnTo>
                  <a:lnTo>
                    <a:pt x="810" y="98"/>
                  </a:lnTo>
                  <a:lnTo>
                    <a:pt x="810" y="97"/>
                  </a:lnTo>
                  <a:lnTo>
                    <a:pt x="810" y="93"/>
                  </a:lnTo>
                  <a:lnTo>
                    <a:pt x="810" y="91"/>
                  </a:lnTo>
                  <a:lnTo>
                    <a:pt x="810" y="88"/>
                  </a:lnTo>
                  <a:lnTo>
                    <a:pt x="810" y="86"/>
                  </a:lnTo>
                  <a:lnTo>
                    <a:pt x="808" y="86"/>
                  </a:lnTo>
                  <a:lnTo>
                    <a:pt x="808" y="83"/>
                  </a:lnTo>
                  <a:lnTo>
                    <a:pt x="810" y="83"/>
                  </a:lnTo>
                  <a:lnTo>
                    <a:pt x="810" y="81"/>
                  </a:lnTo>
                  <a:lnTo>
                    <a:pt x="808" y="81"/>
                  </a:lnTo>
                  <a:lnTo>
                    <a:pt x="808" y="77"/>
                  </a:lnTo>
                  <a:lnTo>
                    <a:pt x="808" y="76"/>
                  </a:lnTo>
                  <a:lnTo>
                    <a:pt x="810" y="72"/>
                  </a:lnTo>
                  <a:lnTo>
                    <a:pt x="808" y="72"/>
                  </a:lnTo>
                  <a:lnTo>
                    <a:pt x="805" y="72"/>
                  </a:lnTo>
                  <a:lnTo>
                    <a:pt x="803" y="72"/>
                  </a:lnTo>
                  <a:lnTo>
                    <a:pt x="803" y="76"/>
                  </a:lnTo>
                  <a:lnTo>
                    <a:pt x="803" y="77"/>
                  </a:lnTo>
                  <a:lnTo>
                    <a:pt x="799" y="77"/>
                  </a:lnTo>
                  <a:lnTo>
                    <a:pt x="799" y="81"/>
                  </a:lnTo>
                  <a:lnTo>
                    <a:pt x="798" y="81"/>
                  </a:lnTo>
                  <a:lnTo>
                    <a:pt x="798" y="83"/>
                  </a:lnTo>
                  <a:lnTo>
                    <a:pt x="794" y="83"/>
                  </a:lnTo>
                  <a:lnTo>
                    <a:pt x="794" y="81"/>
                  </a:lnTo>
                  <a:lnTo>
                    <a:pt x="794" y="77"/>
                  </a:lnTo>
                  <a:lnTo>
                    <a:pt x="798" y="77"/>
                  </a:lnTo>
                  <a:lnTo>
                    <a:pt x="798" y="76"/>
                  </a:lnTo>
                  <a:lnTo>
                    <a:pt x="799" y="76"/>
                  </a:lnTo>
                  <a:lnTo>
                    <a:pt x="798" y="76"/>
                  </a:lnTo>
                  <a:lnTo>
                    <a:pt x="798" y="72"/>
                  </a:lnTo>
                  <a:lnTo>
                    <a:pt x="794" y="72"/>
                  </a:lnTo>
                  <a:lnTo>
                    <a:pt x="792" y="72"/>
                  </a:lnTo>
                  <a:lnTo>
                    <a:pt x="792" y="70"/>
                  </a:lnTo>
                  <a:lnTo>
                    <a:pt x="792" y="67"/>
                  </a:lnTo>
                  <a:lnTo>
                    <a:pt x="789" y="70"/>
                  </a:lnTo>
                  <a:lnTo>
                    <a:pt x="787" y="67"/>
                  </a:lnTo>
                  <a:lnTo>
                    <a:pt x="789" y="65"/>
                  </a:lnTo>
                  <a:lnTo>
                    <a:pt x="792" y="62"/>
                  </a:lnTo>
                  <a:lnTo>
                    <a:pt x="794" y="62"/>
                  </a:lnTo>
                  <a:lnTo>
                    <a:pt x="794" y="60"/>
                  </a:lnTo>
                  <a:lnTo>
                    <a:pt x="799" y="60"/>
                  </a:lnTo>
                  <a:lnTo>
                    <a:pt x="803" y="60"/>
                  </a:lnTo>
                  <a:lnTo>
                    <a:pt x="805" y="60"/>
                  </a:lnTo>
                  <a:lnTo>
                    <a:pt x="810" y="62"/>
                  </a:lnTo>
                  <a:lnTo>
                    <a:pt x="813" y="62"/>
                  </a:lnTo>
                  <a:lnTo>
                    <a:pt x="820" y="62"/>
                  </a:lnTo>
                  <a:lnTo>
                    <a:pt x="826" y="60"/>
                  </a:lnTo>
                  <a:lnTo>
                    <a:pt x="833" y="60"/>
                  </a:lnTo>
                  <a:lnTo>
                    <a:pt x="834" y="60"/>
                  </a:lnTo>
                  <a:lnTo>
                    <a:pt x="838" y="62"/>
                  </a:lnTo>
                  <a:lnTo>
                    <a:pt x="845" y="62"/>
                  </a:lnTo>
                  <a:lnTo>
                    <a:pt x="848" y="62"/>
                  </a:lnTo>
                  <a:lnTo>
                    <a:pt x="850" y="60"/>
                  </a:lnTo>
                  <a:lnTo>
                    <a:pt x="855" y="56"/>
                  </a:lnTo>
                  <a:lnTo>
                    <a:pt x="859" y="56"/>
                  </a:lnTo>
                  <a:lnTo>
                    <a:pt x="861" y="51"/>
                  </a:lnTo>
                  <a:lnTo>
                    <a:pt x="864" y="48"/>
                  </a:lnTo>
                  <a:lnTo>
                    <a:pt x="866" y="42"/>
                  </a:lnTo>
                  <a:lnTo>
                    <a:pt x="869" y="41"/>
                  </a:lnTo>
                  <a:lnTo>
                    <a:pt x="871" y="37"/>
                  </a:lnTo>
                  <a:lnTo>
                    <a:pt x="871" y="35"/>
                  </a:lnTo>
                  <a:lnTo>
                    <a:pt x="875" y="32"/>
                  </a:lnTo>
                  <a:lnTo>
                    <a:pt x="876" y="30"/>
                  </a:lnTo>
                  <a:lnTo>
                    <a:pt x="882" y="30"/>
                  </a:lnTo>
                  <a:lnTo>
                    <a:pt x="885" y="30"/>
                  </a:lnTo>
                  <a:lnTo>
                    <a:pt x="890" y="30"/>
                  </a:lnTo>
                  <a:lnTo>
                    <a:pt x="896" y="30"/>
                  </a:lnTo>
                  <a:lnTo>
                    <a:pt x="897" y="30"/>
                  </a:lnTo>
                  <a:lnTo>
                    <a:pt x="901" y="30"/>
                  </a:lnTo>
                  <a:lnTo>
                    <a:pt x="903" y="30"/>
                  </a:lnTo>
                  <a:lnTo>
                    <a:pt x="903" y="27"/>
                  </a:lnTo>
                  <a:lnTo>
                    <a:pt x="906" y="27"/>
                  </a:lnTo>
                  <a:lnTo>
                    <a:pt x="908" y="27"/>
                  </a:lnTo>
                  <a:lnTo>
                    <a:pt x="911" y="27"/>
                  </a:lnTo>
                  <a:lnTo>
                    <a:pt x="917" y="27"/>
                  </a:lnTo>
                  <a:lnTo>
                    <a:pt x="922" y="27"/>
                  </a:lnTo>
                  <a:lnTo>
                    <a:pt x="924" y="27"/>
                  </a:lnTo>
                  <a:lnTo>
                    <a:pt x="927" y="27"/>
                  </a:lnTo>
                  <a:lnTo>
                    <a:pt x="929" y="30"/>
                  </a:lnTo>
                  <a:lnTo>
                    <a:pt x="932" y="30"/>
                  </a:lnTo>
                  <a:lnTo>
                    <a:pt x="938" y="30"/>
                  </a:lnTo>
                  <a:lnTo>
                    <a:pt x="939" y="27"/>
                  </a:lnTo>
                  <a:lnTo>
                    <a:pt x="943" y="27"/>
                  </a:lnTo>
                  <a:lnTo>
                    <a:pt x="945" y="25"/>
                  </a:lnTo>
                  <a:lnTo>
                    <a:pt x="948" y="25"/>
                  </a:lnTo>
                  <a:lnTo>
                    <a:pt x="950" y="21"/>
                  </a:lnTo>
                  <a:lnTo>
                    <a:pt x="953" y="16"/>
                  </a:lnTo>
                  <a:lnTo>
                    <a:pt x="953" y="14"/>
                  </a:lnTo>
                  <a:lnTo>
                    <a:pt x="955" y="11"/>
                  </a:lnTo>
                  <a:lnTo>
                    <a:pt x="959" y="11"/>
                  </a:lnTo>
                  <a:lnTo>
                    <a:pt x="959" y="9"/>
                  </a:lnTo>
                  <a:lnTo>
                    <a:pt x="960" y="6"/>
                  </a:lnTo>
                  <a:lnTo>
                    <a:pt x="964" y="6"/>
                  </a:lnTo>
                  <a:lnTo>
                    <a:pt x="966" y="4"/>
                  </a:lnTo>
                  <a:lnTo>
                    <a:pt x="969" y="4"/>
                  </a:lnTo>
                  <a:lnTo>
                    <a:pt x="971" y="4"/>
                  </a:lnTo>
                  <a:lnTo>
                    <a:pt x="976" y="4"/>
                  </a:lnTo>
                  <a:lnTo>
                    <a:pt x="982" y="0"/>
                  </a:lnTo>
                  <a:lnTo>
                    <a:pt x="985" y="0"/>
                  </a:lnTo>
                  <a:lnTo>
                    <a:pt x="987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3" name="Freeform 27"/>
            <p:cNvSpPr>
              <a:spLocks/>
            </p:cNvSpPr>
            <p:nvPr/>
          </p:nvSpPr>
          <p:spPr bwMode="auto">
            <a:xfrm>
              <a:off x="11840638" y="251813"/>
              <a:ext cx="1765404" cy="1533778"/>
            </a:xfrm>
            <a:custGeom>
              <a:avLst/>
              <a:gdLst>
                <a:gd name="T0" fmla="*/ 1103 w 1189"/>
                <a:gd name="T1" fmla="*/ 72 h 1033"/>
                <a:gd name="T2" fmla="*/ 1149 w 1189"/>
                <a:gd name="T3" fmla="*/ 98 h 1033"/>
                <a:gd name="T4" fmla="*/ 1160 w 1189"/>
                <a:gd name="T5" fmla="*/ 154 h 1033"/>
                <a:gd name="T6" fmla="*/ 1135 w 1189"/>
                <a:gd name="T7" fmla="*/ 203 h 1033"/>
                <a:gd name="T8" fmla="*/ 1114 w 1189"/>
                <a:gd name="T9" fmla="*/ 284 h 1033"/>
                <a:gd name="T10" fmla="*/ 1144 w 1189"/>
                <a:gd name="T11" fmla="*/ 368 h 1033"/>
                <a:gd name="T12" fmla="*/ 1189 w 1189"/>
                <a:gd name="T13" fmla="*/ 420 h 1033"/>
                <a:gd name="T14" fmla="*/ 1170 w 1189"/>
                <a:gd name="T15" fmla="*/ 462 h 1033"/>
                <a:gd name="T16" fmla="*/ 1149 w 1189"/>
                <a:gd name="T17" fmla="*/ 524 h 1033"/>
                <a:gd name="T18" fmla="*/ 1107 w 1189"/>
                <a:gd name="T19" fmla="*/ 555 h 1033"/>
                <a:gd name="T20" fmla="*/ 1133 w 1189"/>
                <a:gd name="T21" fmla="*/ 632 h 1033"/>
                <a:gd name="T22" fmla="*/ 1098 w 1189"/>
                <a:gd name="T23" fmla="*/ 680 h 1033"/>
                <a:gd name="T24" fmla="*/ 1039 w 1189"/>
                <a:gd name="T25" fmla="*/ 706 h 1033"/>
                <a:gd name="T26" fmla="*/ 1035 w 1189"/>
                <a:gd name="T27" fmla="*/ 734 h 1033"/>
                <a:gd name="T28" fmla="*/ 1086 w 1189"/>
                <a:gd name="T29" fmla="*/ 771 h 1033"/>
                <a:gd name="T30" fmla="*/ 1086 w 1189"/>
                <a:gd name="T31" fmla="*/ 799 h 1033"/>
                <a:gd name="T32" fmla="*/ 1114 w 1189"/>
                <a:gd name="T33" fmla="*/ 862 h 1033"/>
                <a:gd name="T34" fmla="*/ 1114 w 1189"/>
                <a:gd name="T35" fmla="*/ 927 h 1033"/>
                <a:gd name="T36" fmla="*/ 1009 w 1189"/>
                <a:gd name="T37" fmla="*/ 983 h 1033"/>
                <a:gd name="T38" fmla="*/ 853 w 1189"/>
                <a:gd name="T39" fmla="*/ 1002 h 1033"/>
                <a:gd name="T40" fmla="*/ 706 w 1189"/>
                <a:gd name="T41" fmla="*/ 1012 h 1033"/>
                <a:gd name="T42" fmla="*/ 604 w 1189"/>
                <a:gd name="T43" fmla="*/ 932 h 1033"/>
                <a:gd name="T44" fmla="*/ 643 w 1189"/>
                <a:gd name="T45" fmla="*/ 872 h 1033"/>
                <a:gd name="T46" fmla="*/ 620 w 1189"/>
                <a:gd name="T47" fmla="*/ 837 h 1033"/>
                <a:gd name="T48" fmla="*/ 592 w 1189"/>
                <a:gd name="T49" fmla="*/ 806 h 1033"/>
                <a:gd name="T50" fmla="*/ 545 w 1189"/>
                <a:gd name="T51" fmla="*/ 804 h 1033"/>
                <a:gd name="T52" fmla="*/ 508 w 1189"/>
                <a:gd name="T53" fmla="*/ 779 h 1033"/>
                <a:gd name="T54" fmla="*/ 462 w 1189"/>
                <a:gd name="T55" fmla="*/ 750 h 1033"/>
                <a:gd name="T56" fmla="*/ 422 w 1189"/>
                <a:gd name="T57" fmla="*/ 748 h 1033"/>
                <a:gd name="T58" fmla="*/ 373 w 1189"/>
                <a:gd name="T59" fmla="*/ 764 h 1033"/>
                <a:gd name="T60" fmla="*/ 299 w 1189"/>
                <a:gd name="T61" fmla="*/ 764 h 1033"/>
                <a:gd name="T62" fmla="*/ 249 w 1189"/>
                <a:gd name="T63" fmla="*/ 748 h 1033"/>
                <a:gd name="T64" fmla="*/ 206 w 1189"/>
                <a:gd name="T65" fmla="*/ 744 h 1033"/>
                <a:gd name="T66" fmla="*/ 154 w 1189"/>
                <a:gd name="T67" fmla="*/ 755 h 1033"/>
                <a:gd name="T68" fmla="*/ 98 w 1189"/>
                <a:gd name="T69" fmla="*/ 739 h 1033"/>
                <a:gd name="T70" fmla="*/ 86 w 1189"/>
                <a:gd name="T71" fmla="*/ 690 h 1033"/>
                <a:gd name="T72" fmla="*/ 56 w 1189"/>
                <a:gd name="T73" fmla="*/ 616 h 1033"/>
                <a:gd name="T74" fmla="*/ 3 w 1189"/>
                <a:gd name="T75" fmla="*/ 573 h 1033"/>
                <a:gd name="T76" fmla="*/ 72 w 1189"/>
                <a:gd name="T77" fmla="*/ 510 h 1033"/>
                <a:gd name="T78" fmla="*/ 96 w 1189"/>
                <a:gd name="T79" fmla="*/ 471 h 1033"/>
                <a:gd name="T80" fmla="*/ 37 w 1189"/>
                <a:gd name="T81" fmla="*/ 391 h 1033"/>
                <a:gd name="T82" fmla="*/ 213 w 1189"/>
                <a:gd name="T83" fmla="*/ 364 h 1033"/>
                <a:gd name="T84" fmla="*/ 301 w 1189"/>
                <a:gd name="T85" fmla="*/ 352 h 1033"/>
                <a:gd name="T86" fmla="*/ 432 w 1189"/>
                <a:gd name="T87" fmla="*/ 503 h 1033"/>
                <a:gd name="T88" fmla="*/ 504 w 1189"/>
                <a:gd name="T89" fmla="*/ 487 h 1033"/>
                <a:gd name="T90" fmla="*/ 541 w 1189"/>
                <a:gd name="T91" fmla="*/ 471 h 1033"/>
                <a:gd name="T92" fmla="*/ 608 w 1189"/>
                <a:gd name="T93" fmla="*/ 434 h 1033"/>
                <a:gd name="T94" fmla="*/ 658 w 1189"/>
                <a:gd name="T95" fmla="*/ 410 h 1033"/>
                <a:gd name="T96" fmla="*/ 708 w 1189"/>
                <a:gd name="T97" fmla="*/ 357 h 1033"/>
                <a:gd name="T98" fmla="*/ 718 w 1189"/>
                <a:gd name="T99" fmla="*/ 312 h 1033"/>
                <a:gd name="T100" fmla="*/ 671 w 1189"/>
                <a:gd name="T101" fmla="*/ 278 h 1033"/>
                <a:gd name="T102" fmla="*/ 644 w 1189"/>
                <a:gd name="T103" fmla="*/ 201 h 1033"/>
                <a:gd name="T104" fmla="*/ 597 w 1189"/>
                <a:gd name="T105" fmla="*/ 140 h 1033"/>
                <a:gd name="T106" fmla="*/ 629 w 1189"/>
                <a:gd name="T107" fmla="*/ 124 h 1033"/>
                <a:gd name="T108" fmla="*/ 702 w 1189"/>
                <a:gd name="T109" fmla="*/ 151 h 1033"/>
                <a:gd name="T110" fmla="*/ 748 w 1189"/>
                <a:gd name="T111" fmla="*/ 143 h 1033"/>
                <a:gd name="T112" fmla="*/ 811 w 1189"/>
                <a:gd name="T113" fmla="*/ 177 h 1033"/>
                <a:gd name="T114" fmla="*/ 841 w 1189"/>
                <a:gd name="T115" fmla="*/ 128 h 1033"/>
                <a:gd name="T116" fmla="*/ 900 w 1189"/>
                <a:gd name="T117" fmla="*/ 128 h 1033"/>
                <a:gd name="T118" fmla="*/ 946 w 1189"/>
                <a:gd name="T119" fmla="*/ 96 h 1033"/>
                <a:gd name="T120" fmla="*/ 1009 w 1189"/>
                <a:gd name="T121" fmla="*/ 72 h 1033"/>
                <a:gd name="T122" fmla="*/ 1040 w 1189"/>
                <a:gd name="T123" fmla="*/ 14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9" h="1033">
                  <a:moveTo>
                    <a:pt x="1091" y="0"/>
                  </a:moveTo>
                  <a:lnTo>
                    <a:pt x="1093" y="0"/>
                  </a:lnTo>
                  <a:lnTo>
                    <a:pt x="1093" y="3"/>
                  </a:lnTo>
                  <a:lnTo>
                    <a:pt x="1093" y="5"/>
                  </a:lnTo>
                  <a:lnTo>
                    <a:pt x="1096" y="5"/>
                  </a:lnTo>
                  <a:lnTo>
                    <a:pt x="1096" y="3"/>
                  </a:lnTo>
                  <a:lnTo>
                    <a:pt x="1098" y="3"/>
                  </a:lnTo>
                  <a:lnTo>
                    <a:pt x="1098" y="5"/>
                  </a:lnTo>
                  <a:lnTo>
                    <a:pt x="1102" y="5"/>
                  </a:lnTo>
                  <a:lnTo>
                    <a:pt x="1102" y="9"/>
                  </a:lnTo>
                  <a:lnTo>
                    <a:pt x="1102" y="10"/>
                  </a:lnTo>
                  <a:lnTo>
                    <a:pt x="1103" y="14"/>
                  </a:lnTo>
                  <a:lnTo>
                    <a:pt x="1107" y="14"/>
                  </a:lnTo>
                  <a:lnTo>
                    <a:pt x="1107" y="16"/>
                  </a:lnTo>
                  <a:lnTo>
                    <a:pt x="1109" y="16"/>
                  </a:lnTo>
                  <a:lnTo>
                    <a:pt x="1109" y="19"/>
                  </a:lnTo>
                  <a:lnTo>
                    <a:pt x="1112" y="19"/>
                  </a:lnTo>
                  <a:lnTo>
                    <a:pt x="1114" y="19"/>
                  </a:lnTo>
                  <a:lnTo>
                    <a:pt x="1114" y="21"/>
                  </a:lnTo>
                  <a:lnTo>
                    <a:pt x="1112" y="24"/>
                  </a:lnTo>
                  <a:lnTo>
                    <a:pt x="1114" y="24"/>
                  </a:lnTo>
                  <a:lnTo>
                    <a:pt x="1114" y="26"/>
                  </a:lnTo>
                  <a:lnTo>
                    <a:pt x="1114" y="30"/>
                  </a:lnTo>
                  <a:lnTo>
                    <a:pt x="1114" y="31"/>
                  </a:lnTo>
                  <a:lnTo>
                    <a:pt x="1114" y="35"/>
                  </a:lnTo>
                  <a:lnTo>
                    <a:pt x="1114" y="37"/>
                  </a:lnTo>
                  <a:lnTo>
                    <a:pt x="1114" y="40"/>
                  </a:lnTo>
                  <a:lnTo>
                    <a:pt x="1112" y="40"/>
                  </a:lnTo>
                  <a:lnTo>
                    <a:pt x="1112" y="42"/>
                  </a:lnTo>
                  <a:lnTo>
                    <a:pt x="1112" y="45"/>
                  </a:lnTo>
                  <a:lnTo>
                    <a:pt x="1112" y="47"/>
                  </a:lnTo>
                  <a:lnTo>
                    <a:pt x="1109" y="47"/>
                  </a:lnTo>
                  <a:lnTo>
                    <a:pt x="1109" y="51"/>
                  </a:lnTo>
                  <a:lnTo>
                    <a:pt x="1112" y="51"/>
                  </a:lnTo>
                  <a:lnTo>
                    <a:pt x="1109" y="51"/>
                  </a:lnTo>
                  <a:lnTo>
                    <a:pt x="1109" y="52"/>
                  </a:lnTo>
                  <a:lnTo>
                    <a:pt x="1112" y="52"/>
                  </a:lnTo>
                  <a:lnTo>
                    <a:pt x="1112" y="56"/>
                  </a:lnTo>
                  <a:lnTo>
                    <a:pt x="1109" y="56"/>
                  </a:lnTo>
                  <a:lnTo>
                    <a:pt x="1109" y="59"/>
                  </a:lnTo>
                  <a:lnTo>
                    <a:pt x="1109" y="61"/>
                  </a:lnTo>
                  <a:lnTo>
                    <a:pt x="1109" y="65"/>
                  </a:lnTo>
                  <a:lnTo>
                    <a:pt x="1109" y="66"/>
                  </a:lnTo>
                  <a:lnTo>
                    <a:pt x="1107" y="66"/>
                  </a:lnTo>
                  <a:lnTo>
                    <a:pt x="1107" y="70"/>
                  </a:lnTo>
                  <a:lnTo>
                    <a:pt x="1103" y="70"/>
                  </a:lnTo>
                  <a:lnTo>
                    <a:pt x="1107" y="70"/>
                  </a:lnTo>
                  <a:lnTo>
                    <a:pt x="1107" y="72"/>
                  </a:lnTo>
                  <a:lnTo>
                    <a:pt x="1103" y="72"/>
                  </a:lnTo>
                  <a:lnTo>
                    <a:pt x="1107" y="72"/>
                  </a:lnTo>
                  <a:lnTo>
                    <a:pt x="1103" y="75"/>
                  </a:lnTo>
                  <a:lnTo>
                    <a:pt x="1102" y="75"/>
                  </a:lnTo>
                  <a:lnTo>
                    <a:pt x="1098" y="75"/>
                  </a:lnTo>
                  <a:lnTo>
                    <a:pt x="1098" y="77"/>
                  </a:lnTo>
                  <a:lnTo>
                    <a:pt x="1098" y="80"/>
                  </a:lnTo>
                  <a:lnTo>
                    <a:pt x="1096" y="80"/>
                  </a:lnTo>
                  <a:lnTo>
                    <a:pt x="1096" y="77"/>
                  </a:lnTo>
                  <a:lnTo>
                    <a:pt x="1096" y="80"/>
                  </a:lnTo>
                  <a:lnTo>
                    <a:pt x="1096" y="82"/>
                  </a:lnTo>
                  <a:lnTo>
                    <a:pt x="1096" y="86"/>
                  </a:lnTo>
                  <a:lnTo>
                    <a:pt x="1098" y="86"/>
                  </a:lnTo>
                  <a:lnTo>
                    <a:pt x="1102" y="86"/>
                  </a:lnTo>
                  <a:lnTo>
                    <a:pt x="1102" y="82"/>
                  </a:lnTo>
                  <a:lnTo>
                    <a:pt x="1103" y="82"/>
                  </a:lnTo>
                  <a:lnTo>
                    <a:pt x="1103" y="86"/>
                  </a:lnTo>
                  <a:lnTo>
                    <a:pt x="1103" y="82"/>
                  </a:lnTo>
                  <a:lnTo>
                    <a:pt x="1107" y="82"/>
                  </a:lnTo>
                  <a:lnTo>
                    <a:pt x="1107" y="86"/>
                  </a:lnTo>
                  <a:lnTo>
                    <a:pt x="1109" y="86"/>
                  </a:lnTo>
                  <a:lnTo>
                    <a:pt x="1112" y="86"/>
                  </a:lnTo>
                  <a:lnTo>
                    <a:pt x="1114" y="86"/>
                  </a:lnTo>
                  <a:lnTo>
                    <a:pt x="1114" y="87"/>
                  </a:lnTo>
                  <a:lnTo>
                    <a:pt x="1117" y="87"/>
                  </a:lnTo>
                  <a:lnTo>
                    <a:pt x="1117" y="86"/>
                  </a:lnTo>
                  <a:lnTo>
                    <a:pt x="1119" y="86"/>
                  </a:lnTo>
                  <a:lnTo>
                    <a:pt x="1123" y="86"/>
                  </a:lnTo>
                  <a:lnTo>
                    <a:pt x="1123" y="87"/>
                  </a:lnTo>
                  <a:lnTo>
                    <a:pt x="1124" y="87"/>
                  </a:lnTo>
                  <a:lnTo>
                    <a:pt x="1123" y="87"/>
                  </a:lnTo>
                  <a:lnTo>
                    <a:pt x="1123" y="91"/>
                  </a:lnTo>
                  <a:lnTo>
                    <a:pt x="1124" y="91"/>
                  </a:lnTo>
                  <a:lnTo>
                    <a:pt x="1124" y="87"/>
                  </a:lnTo>
                  <a:lnTo>
                    <a:pt x="1128" y="87"/>
                  </a:lnTo>
                  <a:lnTo>
                    <a:pt x="1130" y="87"/>
                  </a:lnTo>
                  <a:lnTo>
                    <a:pt x="1128" y="91"/>
                  </a:lnTo>
                  <a:lnTo>
                    <a:pt x="1130" y="91"/>
                  </a:lnTo>
                  <a:lnTo>
                    <a:pt x="1133" y="91"/>
                  </a:lnTo>
                  <a:lnTo>
                    <a:pt x="1135" y="91"/>
                  </a:lnTo>
                  <a:lnTo>
                    <a:pt x="1135" y="87"/>
                  </a:lnTo>
                  <a:lnTo>
                    <a:pt x="1135" y="91"/>
                  </a:lnTo>
                  <a:lnTo>
                    <a:pt x="1139" y="91"/>
                  </a:lnTo>
                  <a:lnTo>
                    <a:pt x="1139" y="93"/>
                  </a:lnTo>
                  <a:lnTo>
                    <a:pt x="1140" y="93"/>
                  </a:lnTo>
                  <a:lnTo>
                    <a:pt x="1144" y="93"/>
                  </a:lnTo>
                  <a:lnTo>
                    <a:pt x="1144" y="96"/>
                  </a:lnTo>
                  <a:lnTo>
                    <a:pt x="1146" y="96"/>
                  </a:lnTo>
                  <a:lnTo>
                    <a:pt x="1146" y="98"/>
                  </a:lnTo>
                  <a:lnTo>
                    <a:pt x="1149" y="98"/>
                  </a:lnTo>
                  <a:lnTo>
                    <a:pt x="1149" y="101"/>
                  </a:lnTo>
                  <a:lnTo>
                    <a:pt x="1149" y="103"/>
                  </a:lnTo>
                  <a:lnTo>
                    <a:pt x="1146" y="103"/>
                  </a:lnTo>
                  <a:lnTo>
                    <a:pt x="1146" y="107"/>
                  </a:lnTo>
                  <a:lnTo>
                    <a:pt x="1144" y="108"/>
                  </a:lnTo>
                  <a:lnTo>
                    <a:pt x="1144" y="112"/>
                  </a:lnTo>
                  <a:lnTo>
                    <a:pt x="1146" y="112"/>
                  </a:lnTo>
                  <a:lnTo>
                    <a:pt x="1144" y="114"/>
                  </a:lnTo>
                  <a:lnTo>
                    <a:pt x="1144" y="117"/>
                  </a:lnTo>
                  <a:lnTo>
                    <a:pt x="1144" y="119"/>
                  </a:lnTo>
                  <a:lnTo>
                    <a:pt x="1144" y="122"/>
                  </a:lnTo>
                  <a:lnTo>
                    <a:pt x="1146" y="122"/>
                  </a:lnTo>
                  <a:lnTo>
                    <a:pt x="1149" y="122"/>
                  </a:lnTo>
                  <a:lnTo>
                    <a:pt x="1149" y="124"/>
                  </a:lnTo>
                  <a:lnTo>
                    <a:pt x="1151" y="124"/>
                  </a:lnTo>
                  <a:lnTo>
                    <a:pt x="1154" y="124"/>
                  </a:lnTo>
                  <a:lnTo>
                    <a:pt x="1156" y="124"/>
                  </a:lnTo>
                  <a:lnTo>
                    <a:pt x="1156" y="128"/>
                  </a:lnTo>
                  <a:lnTo>
                    <a:pt x="1154" y="128"/>
                  </a:lnTo>
                  <a:lnTo>
                    <a:pt x="1154" y="129"/>
                  </a:lnTo>
                  <a:lnTo>
                    <a:pt x="1154" y="133"/>
                  </a:lnTo>
                  <a:lnTo>
                    <a:pt x="1151" y="133"/>
                  </a:lnTo>
                  <a:lnTo>
                    <a:pt x="1154" y="133"/>
                  </a:lnTo>
                  <a:lnTo>
                    <a:pt x="1154" y="135"/>
                  </a:lnTo>
                  <a:lnTo>
                    <a:pt x="1156" y="135"/>
                  </a:lnTo>
                  <a:lnTo>
                    <a:pt x="1156" y="138"/>
                  </a:lnTo>
                  <a:lnTo>
                    <a:pt x="1160" y="138"/>
                  </a:lnTo>
                  <a:lnTo>
                    <a:pt x="1156" y="138"/>
                  </a:lnTo>
                  <a:lnTo>
                    <a:pt x="1156" y="140"/>
                  </a:lnTo>
                  <a:lnTo>
                    <a:pt x="1160" y="140"/>
                  </a:lnTo>
                  <a:lnTo>
                    <a:pt x="1160" y="138"/>
                  </a:lnTo>
                  <a:lnTo>
                    <a:pt x="1160" y="140"/>
                  </a:lnTo>
                  <a:lnTo>
                    <a:pt x="1161" y="140"/>
                  </a:lnTo>
                  <a:lnTo>
                    <a:pt x="1160" y="140"/>
                  </a:lnTo>
                  <a:lnTo>
                    <a:pt x="1161" y="140"/>
                  </a:lnTo>
                  <a:lnTo>
                    <a:pt x="1161" y="143"/>
                  </a:lnTo>
                  <a:lnTo>
                    <a:pt x="1160" y="143"/>
                  </a:lnTo>
                  <a:lnTo>
                    <a:pt x="1161" y="143"/>
                  </a:lnTo>
                  <a:lnTo>
                    <a:pt x="1165" y="143"/>
                  </a:lnTo>
                  <a:lnTo>
                    <a:pt x="1167" y="143"/>
                  </a:lnTo>
                  <a:lnTo>
                    <a:pt x="1167" y="145"/>
                  </a:lnTo>
                  <a:lnTo>
                    <a:pt x="1167" y="149"/>
                  </a:lnTo>
                  <a:lnTo>
                    <a:pt x="1165" y="149"/>
                  </a:lnTo>
                  <a:lnTo>
                    <a:pt x="1161" y="149"/>
                  </a:lnTo>
                  <a:lnTo>
                    <a:pt x="1161" y="151"/>
                  </a:lnTo>
                  <a:lnTo>
                    <a:pt x="1161" y="154"/>
                  </a:lnTo>
                  <a:lnTo>
                    <a:pt x="1161" y="151"/>
                  </a:lnTo>
                  <a:lnTo>
                    <a:pt x="1160" y="151"/>
                  </a:lnTo>
                  <a:lnTo>
                    <a:pt x="1160" y="154"/>
                  </a:lnTo>
                  <a:lnTo>
                    <a:pt x="1160" y="156"/>
                  </a:lnTo>
                  <a:lnTo>
                    <a:pt x="1160" y="159"/>
                  </a:lnTo>
                  <a:lnTo>
                    <a:pt x="1160" y="161"/>
                  </a:lnTo>
                  <a:lnTo>
                    <a:pt x="1160" y="159"/>
                  </a:lnTo>
                  <a:lnTo>
                    <a:pt x="1160" y="161"/>
                  </a:lnTo>
                  <a:lnTo>
                    <a:pt x="1160" y="165"/>
                  </a:lnTo>
                  <a:lnTo>
                    <a:pt x="1156" y="165"/>
                  </a:lnTo>
                  <a:lnTo>
                    <a:pt x="1156" y="161"/>
                  </a:lnTo>
                  <a:lnTo>
                    <a:pt x="1156" y="165"/>
                  </a:lnTo>
                  <a:lnTo>
                    <a:pt x="1154" y="165"/>
                  </a:lnTo>
                  <a:lnTo>
                    <a:pt x="1154" y="161"/>
                  </a:lnTo>
                  <a:lnTo>
                    <a:pt x="1154" y="165"/>
                  </a:lnTo>
                  <a:lnTo>
                    <a:pt x="1151" y="165"/>
                  </a:lnTo>
                  <a:lnTo>
                    <a:pt x="1151" y="166"/>
                  </a:lnTo>
                  <a:lnTo>
                    <a:pt x="1149" y="166"/>
                  </a:lnTo>
                  <a:lnTo>
                    <a:pt x="1149" y="170"/>
                  </a:lnTo>
                  <a:lnTo>
                    <a:pt x="1151" y="170"/>
                  </a:lnTo>
                  <a:lnTo>
                    <a:pt x="1149" y="170"/>
                  </a:lnTo>
                  <a:lnTo>
                    <a:pt x="1151" y="172"/>
                  </a:lnTo>
                  <a:lnTo>
                    <a:pt x="1149" y="175"/>
                  </a:lnTo>
                  <a:lnTo>
                    <a:pt x="1146" y="175"/>
                  </a:lnTo>
                  <a:lnTo>
                    <a:pt x="1146" y="177"/>
                  </a:lnTo>
                  <a:lnTo>
                    <a:pt x="1144" y="177"/>
                  </a:lnTo>
                  <a:lnTo>
                    <a:pt x="1140" y="177"/>
                  </a:lnTo>
                  <a:lnTo>
                    <a:pt x="1140" y="180"/>
                  </a:lnTo>
                  <a:lnTo>
                    <a:pt x="1139" y="180"/>
                  </a:lnTo>
                  <a:lnTo>
                    <a:pt x="1139" y="182"/>
                  </a:lnTo>
                  <a:lnTo>
                    <a:pt x="1140" y="182"/>
                  </a:lnTo>
                  <a:lnTo>
                    <a:pt x="1139" y="182"/>
                  </a:lnTo>
                  <a:lnTo>
                    <a:pt x="1135" y="182"/>
                  </a:lnTo>
                  <a:lnTo>
                    <a:pt x="1133" y="182"/>
                  </a:lnTo>
                  <a:lnTo>
                    <a:pt x="1130" y="186"/>
                  </a:lnTo>
                  <a:lnTo>
                    <a:pt x="1130" y="187"/>
                  </a:lnTo>
                  <a:lnTo>
                    <a:pt x="1128" y="187"/>
                  </a:lnTo>
                  <a:lnTo>
                    <a:pt x="1130" y="187"/>
                  </a:lnTo>
                  <a:lnTo>
                    <a:pt x="1128" y="187"/>
                  </a:lnTo>
                  <a:lnTo>
                    <a:pt x="1128" y="191"/>
                  </a:lnTo>
                  <a:lnTo>
                    <a:pt x="1130" y="191"/>
                  </a:lnTo>
                  <a:lnTo>
                    <a:pt x="1133" y="193"/>
                  </a:lnTo>
                  <a:lnTo>
                    <a:pt x="1135" y="193"/>
                  </a:lnTo>
                  <a:lnTo>
                    <a:pt x="1135" y="196"/>
                  </a:lnTo>
                  <a:lnTo>
                    <a:pt x="1133" y="198"/>
                  </a:lnTo>
                  <a:lnTo>
                    <a:pt x="1135" y="198"/>
                  </a:lnTo>
                  <a:lnTo>
                    <a:pt x="1133" y="198"/>
                  </a:lnTo>
                  <a:lnTo>
                    <a:pt x="1133" y="201"/>
                  </a:lnTo>
                  <a:lnTo>
                    <a:pt x="1130" y="201"/>
                  </a:lnTo>
                  <a:lnTo>
                    <a:pt x="1130" y="203"/>
                  </a:lnTo>
                  <a:lnTo>
                    <a:pt x="1133" y="203"/>
                  </a:lnTo>
                  <a:lnTo>
                    <a:pt x="1135" y="203"/>
                  </a:lnTo>
                  <a:lnTo>
                    <a:pt x="1133" y="203"/>
                  </a:lnTo>
                  <a:lnTo>
                    <a:pt x="1133" y="207"/>
                  </a:lnTo>
                  <a:lnTo>
                    <a:pt x="1135" y="208"/>
                  </a:lnTo>
                  <a:lnTo>
                    <a:pt x="1135" y="212"/>
                  </a:lnTo>
                  <a:lnTo>
                    <a:pt x="1133" y="212"/>
                  </a:lnTo>
                  <a:lnTo>
                    <a:pt x="1133" y="214"/>
                  </a:lnTo>
                  <a:lnTo>
                    <a:pt x="1133" y="217"/>
                  </a:lnTo>
                  <a:lnTo>
                    <a:pt x="1130" y="217"/>
                  </a:lnTo>
                  <a:lnTo>
                    <a:pt x="1130" y="219"/>
                  </a:lnTo>
                  <a:lnTo>
                    <a:pt x="1128" y="219"/>
                  </a:lnTo>
                  <a:lnTo>
                    <a:pt x="1128" y="222"/>
                  </a:lnTo>
                  <a:lnTo>
                    <a:pt x="1128" y="224"/>
                  </a:lnTo>
                  <a:lnTo>
                    <a:pt x="1124" y="224"/>
                  </a:lnTo>
                  <a:lnTo>
                    <a:pt x="1128" y="224"/>
                  </a:lnTo>
                  <a:lnTo>
                    <a:pt x="1128" y="228"/>
                  </a:lnTo>
                  <a:lnTo>
                    <a:pt x="1124" y="228"/>
                  </a:lnTo>
                  <a:lnTo>
                    <a:pt x="1123" y="229"/>
                  </a:lnTo>
                  <a:lnTo>
                    <a:pt x="1124" y="233"/>
                  </a:lnTo>
                  <a:lnTo>
                    <a:pt x="1124" y="235"/>
                  </a:lnTo>
                  <a:lnTo>
                    <a:pt x="1123" y="235"/>
                  </a:lnTo>
                  <a:lnTo>
                    <a:pt x="1124" y="235"/>
                  </a:lnTo>
                  <a:lnTo>
                    <a:pt x="1123" y="235"/>
                  </a:lnTo>
                  <a:lnTo>
                    <a:pt x="1123" y="238"/>
                  </a:lnTo>
                  <a:lnTo>
                    <a:pt x="1124" y="238"/>
                  </a:lnTo>
                  <a:lnTo>
                    <a:pt x="1123" y="238"/>
                  </a:lnTo>
                  <a:lnTo>
                    <a:pt x="1119" y="242"/>
                  </a:lnTo>
                  <a:lnTo>
                    <a:pt x="1119" y="243"/>
                  </a:lnTo>
                  <a:lnTo>
                    <a:pt x="1119" y="247"/>
                  </a:lnTo>
                  <a:lnTo>
                    <a:pt x="1119" y="249"/>
                  </a:lnTo>
                  <a:lnTo>
                    <a:pt x="1117" y="249"/>
                  </a:lnTo>
                  <a:lnTo>
                    <a:pt x="1117" y="252"/>
                  </a:lnTo>
                  <a:lnTo>
                    <a:pt x="1119" y="252"/>
                  </a:lnTo>
                  <a:lnTo>
                    <a:pt x="1119" y="254"/>
                  </a:lnTo>
                  <a:lnTo>
                    <a:pt x="1117" y="254"/>
                  </a:lnTo>
                  <a:lnTo>
                    <a:pt x="1117" y="257"/>
                  </a:lnTo>
                  <a:lnTo>
                    <a:pt x="1117" y="259"/>
                  </a:lnTo>
                  <a:lnTo>
                    <a:pt x="1114" y="259"/>
                  </a:lnTo>
                  <a:lnTo>
                    <a:pt x="1114" y="263"/>
                  </a:lnTo>
                  <a:lnTo>
                    <a:pt x="1117" y="263"/>
                  </a:lnTo>
                  <a:lnTo>
                    <a:pt x="1114" y="264"/>
                  </a:lnTo>
                  <a:lnTo>
                    <a:pt x="1117" y="264"/>
                  </a:lnTo>
                  <a:lnTo>
                    <a:pt x="1114" y="264"/>
                  </a:lnTo>
                  <a:lnTo>
                    <a:pt x="1114" y="268"/>
                  </a:lnTo>
                  <a:lnTo>
                    <a:pt x="1114" y="270"/>
                  </a:lnTo>
                  <a:lnTo>
                    <a:pt x="1114" y="273"/>
                  </a:lnTo>
                  <a:lnTo>
                    <a:pt x="1114" y="275"/>
                  </a:lnTo>
                  <a:lnTo>
                    <a:pt x="1114" y="278"/>
                  </a:lnTo>
                  <a:lnTo>
                    <a:pt x="1114" y="280"/>
                  </a:lnTo>
                  <a:lnTo>
                    <a:pt x="1114" y="284"/>
                  </a:lnTo>
                  <a:lnTo>
                    <a:pt x="1114" y="285"/>
                  </a:lnTo>
                  <a:lnTo>
                    <a:pt x="1114" y="289"/>
                  </a:lnTo>
                  <a:lnTo>
                    <a:pt x="1117" y="289"/>
                  </a:lnTo>
                  <a:lnTo>
                    <a:pt x="1117" y="291"/>
                  </a:lnTo>
                  <a:lnTo>
                    <a:pt x="1117" y="294"/>
                  </a:lnTo>
                  <a:lnTo>
                    <a:pt x="1119" y="294"/>
                  </a:lnTo>
                  <a:lnTo>
                    <a:pt x="1117" y="294"/>
                  </a:lnTo>
                  <a:lnTo>
                    <a:pt x="1117" y="296"/>
                  </a:lnTo>
                  <a:lnTo>
                    <a:pt x="1119" y="296"/>
                  </a:lnTo>
                  <a:lnTo>
                    <a:pt x="1119" y="299"/>
                  </a:lnTo>
                  <a:lnTo>
                    <a:pt x="1123" y="299"/>
                  </a:lnTo>
                  <a:lnTo>
                    <a:pt x="1119" y="299"/>
                  </a:lnTo>
                  <a:lnTo>
                    <a:pt x="1119" y="301"/>
                  </a:lnTo>
                  <a:lnTo>
                    <a:pt x="1123" y="301"/>
                  </a:lnTo>
                  <a:lnTo>
                    <a:pt x="1123" y="305"/>
                  </a:lnTo>
                  <a:lnTo>
                    <a:pt x="1123" y="306"/>
                  </a:lnTo>
                  <a:lnTo>
                    <a:pt x="1124" y="306"/>
                  </a:lnTo>
                  <a:lnTo>
                    <a:pt x="1124" y="310"/>
                  </a:lnTo>
                  <a:lnTo>
                    <a:pt x="1124" y="312"/>
                  </a:lnTo>
                  <a:lnTo>
                    <a:pt x="1124" y="315"/>
                  </a:lnTo>
                  <a:lnTo>
                    <a:pt x="1124" y="317"/>
                  </a:lnTo>
                  <a:lnTo>
                    <a:pt x="1124" y="320"/>
                  </a:lnTo>
                  <a:lnTo>
                    <a:pt x="1124" y="322"/>
                  </a:lnTo>
                  <a:lnTo>
                    <a:pt x="1128" y="322"/>
                  </a:lnTo>
                  <a:lnTo>
                    <a:pt x="1130" y="322"/>
                  </a:lnTo>
                  <a:lnTo>
                    <a:pt x="1130" y="326"/>
                  </a:lnTo>
                  <a:lnTo>
                    <a:pt x="1133" y="326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31"/>
                  </a:lnTo>
                  <a:lnTo>
                    <a:pt x="1139" y="331"/>
                  </a:lnTo>
                  <a:lnTo>
                    <a:pt x="1140" y="331"/>
                  </a:lnTo>
                  <a:lnTo>
                    <a:pt x="1144" y="331"/>
                  </a:lnTo>
                  <a:lnTo>
                    <a:pt x="1144" y="333"/>
                  </a:lnTo>
                  <a:lnTo>
                    <a:pt x="1144" y="336"/>
                  </a:lnTo>
                  <a:lnTo>
                    <a:pt x="1146" y="336"/>
                  </a:lnTo>
                  <a:lnTo>
                    <a:pt x="1144" y="336"/>
                  </a:lnTo>
                  <a:lnTo>
                    <a:pt x="1144" y="338"/>
                  </a:lnTo>
                  <a:lnTo>
                    <a:pt x="1144" y="341"/>
                  </a:lnTo>
                  <a:lnTo>
                    <a:pt x="1144" y="343"/>
                  </a:lnTo>
                  <a:lnTo>
                    <a:pt x="1144" y="347"/>
                  </a:lnTo>
                  <a:lnTo>
                    <a:pt x="1144" y="348"/>
                  </a:lnTo>
                  <a:lnTo>
                    <a:pt x="1144" y="352"/>
                  </a:lnTo>
                  <a:lnTo>
                    <a:pt x="1144" y="354"/>
                  </a:lnTo>
                  <a:lnTo>
                    <a:pt x="1144" y="357"/>
                  </a:lnTo>
                  <a:lnTo>
                    <a:pt x="1144" y="359"/>
                  </a:lnTo>
                  <a:lnTo>
                    <a:pt x="1144" y="362"/>
                  </a:lnTo>
                  <a:lnTo>
                    <a:pt x="1144" y="364"/>
                  </a:lnTo>
                  <a:lnTo>
                    <a:pt x="1144" y="368"/>
                  </a:lnTo>
                  <a:lnTo>
                    <a:pt x="1140" y="368"/>
                  </a:lnTo>
                  <a:lnTo>
                    <a:pt x="1140" y="369"/>
                  </a:lnTo>
                  <a:lnTo>
                    <a:pt x="1140" y="373"/>
                  </a:lnTo>
                  <a:lnTo>
                    <a:pt x="1140" y="375"/>
                  </a:lnTo>
                  <a:lnTo>
                    <a:pt x="1140" y="378"/>
                  </a:lnTo>
                  <a:lnTo>
                    <a:pt x="1144" y="378"/>
                  </a:lnTo>
                  <a:lnTo>
                    <a:pt x="1146" y="378"/>
                  </a:lnTo>
                  <a:lnTo>
                    <a:pt x="1149" y="378"/>
                  </a:lnTo>
                  <a:lnTo>
                    <a:pt x="1149" y="380"/>
                  </a:lnTo>
                  <a:lnTo>
                    <a:pt x="1149" y="378"/>
                  </a:lnTo>
                  <a:lnTo>
                    <a:pt x="1151" y="378"/>
                  </a:lnTo>
                  <a:lnTo>
                    <a:pt x="1151" y="375"/>
                  </a:lnTo>
                  <a:lnTo>
                    <a:pt x="1151" y="378"/>
                  </a:lnTo>
                  <a:lnTo>
                    <a:pt x="1151" y="380"/>
                  </a:lnTo>
                  <a:lnTo>
                    <a:pt x="1151" y="383"/>
                  </a:lnTo>
                  <a:lnTo>
                    <a:pt x="1149" y="383"/>
                  </a:lnTo>
                  <a:lnTo>
                    <a:pt x="1149" y="385"/>
                  </a:lnTo>
                  <a:lnTo>
                    <a:pt x="1149" y="389"/>
                  </a:lnTo>
                  <a:lnTo>
                    <a:pt x="1151" y="389"/>
                  </a:lnTo>
                  <a:lnTo>
                    <a:pt x="1151" y="391"/>
                  </a:lnTo>
                  <a:lnTo>
                    <a:pt x="1154" y="391"/>
                  </a:lnTo>
                  <a:lnTo>
                    <a:pt x="1156" y="394"/>
                  </a:lnTo>
                  <a:lnTo>
                    <a:pt x="1160" y="394"/>
                  </a:lnTo>
                  <a:lnTo>
                    <a:pt x="1160" y="391"/>
                  </a:lnTo>
                  <a:lnTo>
                    <a:pt x="1161" y="391"/>
                  </a:lnTo>
                  <a:lnTo>
                    <a:pt x="1165" y="391"/>
                  </a:lnTo>
                  <a:lnTo>
                    <a:pt x="1165" y="394"/>
                  </a:lnTo>
                  <a:lnTo>
                    <a:pt x="1167" y="394"/>
                  </a:lnTo>
                  <a:lnTo>
                    <a:pt x="1167" y="396"/>
                  </a:lnTo>
                  <a:lnTo>
                    <a:pt x="1167" y="399"/>
                  </a:lnTo>
                  <a:lnTo>
                    <a:pt x="1170" y="399"/>
                  </a:lnTo>
                  <a:lnTo>
                    <a:pt x="1170" y="396"/>
                  </a:lnTo>
                  <a:lnTo>
                    <a:pt x="1170" y="399"/>
                  </a:lnTo>
                  <a:lnTo>
                    <a:pt x="1170" y="401"/>
                  </a:lnTo>
                  <a:lnTo>
                    <a:pt x="1170" y="405"/>
                  </a:lnTo>
                  <a:lnTo>
                    <a:pt x="1172" y="405"/>
                  </a:lnTo>
                  <a:lnTo>
                    <a:pt x="1175" y="405"/>
                  </a:lnTo>
                  <a:lnTo>
                    <a:pt x="1175" y="406"/>
                  </a:lnTo>
                  <a:lnTo>
                    <a:pt x="1179" y="406"/>
                  </a:lnTo>
                  <a:lnTo>
                    <a:pt x="1179" y="410"/>
                  </a:lnTo>
                  <a:lnTo>
                    <a:pt x="1179" y="412"/>
                  </a:lnTo>
                  <a:lnTo>
                    <a:pt x="1181" y="412"/>
                  </a:lnTo>
                  <a:lnTo>
                    <a:pt x="1184" y="415"/>
                  </a:lnTo>
                  <a:lnTo>
                    <a:pt x="1184" y="417"/>
                  </a:lnTo>
                  <a:lnTo>
                    <a:pt x="1186" y="417"/>
                  </a:lnTo>
                  <a:lnTo>
                    <a:pt x="1186" y="415"/>
                  </a:lnTo>
                  <a:lnTo>
                    <a:pt x="1189" y="415"/>
                  </a:lnTo>
                  <a:lnTo>
                    <a:pt x="1189" y="417"/>
                  </a:lnTo>
                  <a:lnTo>
                    <a:pt x="1189" y="420"/>
                  </a:lnTo>
                  <a:lnTo>
                    <a:pt x="1189" y="422"/>
                  </a:lnTo>
                  <a:lnTo>
                    <a:pt x="1186" y="422"/>
                  </a:lnTo>
                  <a:lnTo>
                    <a:pt x="1186" y="426"/>
                  </a:lnTo>
                  <a:lnTo>
                    <a:pt x="1186" y="429"/>
                  </a:lnTo>
                  <a:lnTo>
                    <a:pt x="1189" y="429"/>
                  </a:lnTo>
                  <a:lnTo>
                    <a:pt x="1186" y="429"/>
                  </a:lnTo>
                  <a:lnTo>
                    <a:pt x="1186" y="431"/>
                  </a:lnTo>
                  <a:lnTo>
                    <a:pt x="1186" y="429"/>
                  </a:lnTo>
                  <a:lnTo>
                    <a:pt x="1184" y="429"/>
                  </a:lnTo>
                  <a:lnTo>
                    <a:pt x="1184" y="431"/>
                  </a:lnTo>
                  <a:lnTo>
                    <a:pt x="1184" y="434"/>
                  </a:lnTo>
                  <a:lnTo>
                    <a:pt x="1186" y="434"/>
                  </a:lnTo>
                  <a:lnTo>
                    <a:pt x="1186" y="436"/>
                  </a:lnTo>
                  <a:lnTo>
                    <a:pt x="1189" y="436"/>
                  </a:lnTo>
                  <a:lnTo>
                    <a:pt x="1186" y="436"/>
                  </a:lnTo>
                  <a:lnTo>
                    <a:pt x="1186" y="440"/>
                  </a:lnTo>
                  <a:lnTo>
                    <a:pt x="1186" y="436"/>
                  </a:lnTo>
                  <a:lnTo>
                    <a:pt x="1184" y="436"/>
                  </a:lnTo>
                  <a:lnTo>
                    <a:pt x="1184" y="440"/>
                  </a:lnTo>
                  <a:lnTo>
                    <a:pt x="1184" y="436"/>
                  </a:lnTo>
                  <a:lnTo>
                    <a:pt x="1184" y="440"/>
                  </a:lnTo>
                  <a:lnTo>
                    <a:pt x="1181" y="440"/>
                  </a:lnTo>
                  <a:lnTo>
                    <a:pt x="1181" y="441"/>
                  </a:lnTo>
                  <a:lnTo>
                    <a:pt x="1181" y="445"/>
                  </a:lnTo>
                  <a:lnTo>
                    <a:pt x="1181" y="447"/>
                  </a:lnTo>
                  <a:lnTo>
                    <a:pt x="1181" y="450"/>
                  </a:lnTo>
                  <a:lnTo>
                    <a:pt x="1181" y="452"/>
                  </a:lnTo>
                  <a:lnTo>
                    <a:pt x="1179" y="452"/>
                  </a:lnTo>
                  <a:lnTo>
                    <a:pt x="1175" y="452"/>
                  </a:lnTo>
                  <a:lnTo>
                    <a:pt x="1179" y="452"/>
                  </a:lnTo>
                  <a:lnTo>
                    <a:pt x="1179" y="450"/>
                  </a:lnTo>
                  <a:lnTo>
                    <a:pt x="1175" y="450"/>
                  </a:lnTo>
                  <a:lnTo>
                    <a:pt x="1175" y="447"/>
                  </a:lnTo>
                  <a:lnTo>
                    <a:pt x="1172" y="447"/>
                  </a:lnTo>
                  <a:lnTo>
                    <a:pt x="1172" y="445"/>
                  </a:lnTo>
                  <a:lnTo>
                    <a:pt x="1170" y="445"/>
                  </a:lnTo>
                  <a:lnTo>
                    <a:pt x="1170" y="447"/>
                  </a:lnTo>
                  <a:lnTo>
                    <a:pt x="1167" y="447"/>
                  </a:lnTo>
                  <a:lnTo>
                    <a:pt x="1165" y="447"/>
                  </a:lnTo>
                  <a:lnTo>
                    <a:pt x="1165" y="450"/>
                  </a:lnTo>
                  <a:lnTo>
                    <a:pt x="1167" y="450"/>
                  </a:lnTo>
                  <a:lnTo>
                    <a:pt x="1167" y="452"/>
                  </a:lnTo>
                  <a:lnTo>
                    <a:pt x="1167" y="455"/>
                  </a:lnTo>
                  <a:lnTo>
                    <a:pt x="1165" y="455"/>
                  </a:lnTo>
                  <a:lnTo>
                    <a:pt x="1165" y="457"/>
                  </a:lnTo>
                  <a:lnTo>
                    <a:pt x="1167" y="457"/>
                  </a:lnTo>
                  <a:lnTo>
                    <a:pt x="1167" y="461"/>
                  </a:lnTo>
                  <a:lnTo>
                    <a:pt x="1167" y="462"/>
                  </a:lnTo>
                  <a:lnTo>
                    <a:pt x="1170" y="462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5" y="466"/>
                  </a:lnTo>
                  <a:lnTo>
                    <a:pt x="1175" y="468"/>
                  </a:lnTo>
                  <a:lnTo>
                    <a:pt x="1179" y="468"/>
                  </a:lnTo>
                  <a:lnTo>
                    <a:pt x="1175" y="468"/>
                  </a:lnTo>
                  <a:lnTo>
                    <a:pt x="1179" y="468"/>
                  </a:lnTo>
                  <a:lnTo>
                    <a:pt x="1175" y="468"/>
                  </a:lnTo>
                  <a:lnTo>
                    <a:pt x="1175" y="471"/>
                  </a:lnTo>
                  <a:lnTo>
                    <a:pt x="1175" y="473"/>
                  </a:lnTo>
                  <a:lnTo>
                    <a:pt x="1172" y="473"/>
                  </a:lnTo>
                  <a:lnTo>
                    <a:pt x="1172" y="476"/>
                  </a:lnTo>
                  <a:lnTo>
                    <a:pt x="1172" y="478"/>
                  </a:lnTo>
                  <a:lnTo>
                    <a:pt x="1172" y="482"/>
                  </a:lnTo>
                  <a:lnTo>
                    <a:pt x="1172" y="483"/>
                  </a:lnTo>
                  <a:lnTo>
                    <a:pt x="1170" y="483"/>
                  </a:lnTo>
                  <a:lnTo>
                    <a:pt x="1170" y="487"/>
                  </a:lnTo>
                  <a:lnTo>
                    <a:pt x="1170" y="489"/>
                  </a:lnTo>
                  <a:lnTo>
                    <a:pt x="1170" y="492"/>
                  </a:lnTo>
                  <a:lnTo>
                    <a:pt x="1167" y="492"/>
                  </a:lnTo>
                  <a:lnTo>
                    <a:pt x="1170" y="492"/>
                  </a:lnTo>
                  <a:lnTo>
                    <a:pt x="1170" y="494"/>
                  </a:lnTo>
                  <a:lnTo>
                    <a:pt x="1167" y="494"/>
                  </a:lnTo>
                  <a:lnTo>
                    <a:pt x="1170" y="494"/>
                  </a:lnTo>
                  <a:lnTo>
                    <a:pt x="1170" y="497"/>
                  </a:lnTo>
                  <a:lnTo>
                    <a:pt x="1167" y="497"/>
                  </a:lnTo>
                  <a:lnTo>
                    <a:pt x="1167" y="499"/>
                  </a:lnTo>
                  <a:lnTo>
                    <a:pt x="1167" y="503"/>
                  </a:lnTo>
                  <a:lnTo>
                    <a:pt x="1165" y="503"/>
                  </a:lnTo>
                  <a:lnTo>
                    <a:pt x="1165" y="504"/>
                  </a:lnTo>
                  <a:lnTo>
                    <a:pt x="1165" y="503"/>
                  </a:lnTo>
                  <a:lnTo>
                    <a:pt x="1161" y="503"/>
                  </a:lnTo>
                  <a:lnTo>
                    <a:pt x="1161" y="504"/>
                  </a:lnTo>
                  <a:lnTo>
                    <a:pt x="1160" y="504"/>
                  </a:lnTo>
                  <a:lnTo>
                    <a:pt x="1160" y="508"/>
                  </a:lnTo>
                  <a:lnTo>
                    <a:pt x="1160" y="510"/>
                  </a:lnTo>
                  <a:lnTo>
                    <a:pt x="1160" y="513"/>
                  </a:lnTo>
                  <a:lnTo>
                    <a:pt x="1156" y="513"/>
                  </a:lnTo>
                  <a:lnTo>
                    <a:pt x="1156" y="515"/>
                  </a:lnTo>
                  <a:lnTo>
                    <a:pt x="1154" y="515"/>
                  </a:lnTo>
                  <a:lnTo>
                    <a:pt x="1154" y="518"/>
                  </a:lnTo>
                  <a:lnTo>
                    <a:pt x="1151" y="518"/>
                  </a:lnTo>
                  <a:lnTo>
                    <a:pt x="1149" y="518"/>
                  </a:lnTo>
                  <a:lnTo>
                    <a:pt x="1146" y="518"/>
                  </a:lnTo>
                  <a:lnTo>
                    <a:pt x="1146" y="520"/>
                  </a:lnTo>
                  <a:lnTo>
                    <a:pt x="1149" y="520"/>
                  </a:lnTo>
                  <a:lnTo>
                    <a:pt x="1146" y="520"/>
                  </a:lnTo>
                  <a:lnTo>
                    <a:pt x="1146" y="524"/>
                  </a:lnTo>
                  <a:lnTo>
                    <a:pt x="1149" y="524"/>
                  </a:lnTo>
                  <a:lnTo>
                    <a:pt x="1146" y="524"/>
                  </a:lnTo>
                  <a:lnTo>
                    <a:pt x="1144" y="524"/>
                  </a:lnTo>
                  <a:lnTo>
                    <a:pt x="1144" y="525"/>
                  </a:lnTo>
                  <a:lnTo>
                    <a:pt x="1140" y="525"/>
                  </a:lnTo>
                  <a:lnTo>
                    <a:pt x="1140" y="529"/>
                  </a:lnTo>
                  <a:lnTo>
                    <a:pt x="1139" y="529"/>
                  </a:lnTo>
                  <a:lnTo>
                    <a:pt x="1139" y="531"/>
                  </a:lnTo>
                  <a:lnTo>
                    <a:pt x="1139" y="534"/>
                  </a:lnTo>
                  <a:lnTo>
                    <a:pt x="1135" y="534"/>
                  </a:lnTo>
                  <a:lnTo>
                    <a:pt x="1133" y="534"/>
                  </a:lnTo>
                  <a:lnTo>
                    <a:pt x="1133" y="536"/>
                  </a:lnTo>
                  <a:lnTo>
                    <a:pt x="1130" y="536"/>
                  </a:lnTo>
                  <a:lnTo>
                    <a:pt x="1130" y="539"/>
                  </a:lnTo>
                  <a:lnTo>
                    <a:pt x="1130" y="541"/>
                  </a:lnTo>
                  <a:lnTo>
                    <a:pt x="1130" y="545"/>
                  </a:lnTo>
                  <a:lnTo>
                    <a:pt x="1128" y="545"/>
                  </a:lnTo>
                  <a:lnTo>
                    <a:pt x="1124" y="545"/>
                  </a:lnTo>
                  <a:lnTo>
                    <a:pt x="1123" y="545"/>
                  </a:lnTo>
                  <a:lnTo>
                    <a:pt x="1119" y="545"/>
                  </a:lnTo>
                  <a:lnTo>
                    <a:pt x="1119" y="546"/>
                  </a:lnTo>
                  <a:lnTo>
                    <a:pt x="1117" y="546"/>
                  </a:lnTo>
                  <a:lnTo>
                    <a:pt x="1114" y="546"/>
                  </a:lnTo>
                  <a:lnTo>
                    <a:pt x="1112" y="546"/>
                  </a:lnTo>
                  <a:lnTo>
                    <a:pt x="1112" y="545"/>
                  </a:lnTo>
                  <a:lnTo>
                    <a:pt x="1109" y="545"/>
                  </a:lnTo>
                  <a:lnTo>
                    <a:pt x="1107" y="541"/>
                  </a:lnTo>
                  <a:lnTo>
                    <a:pt x="1107" y="545"/>
                  </a:lnTo>
                  <a:lnTo>
                    <a:pt x="1107" y="541"/>
                  </a:lnTo>
                  <a:lnTo>
                    <a:pt x="1107" y="539"/>
                  </a:lnTo>
                  <a:lnTo>
                    <a:pt x="1103" y="539"/>
                  </a:lnTo>
                  <a:lnTo>
                    <a:pt x="1103" y="536"/>
                  </a:lnTo>
                  <a:lnTo>
                    <a:pt x="1103" y="539"/>
                  </a:lnTo>
                  <a:lnTo>
                    <a:pt x="1102" y="539"/>
                  </a:lnTo>
                  <a:lnTo>
                    <a:pt x="1102" y="536"/>
                  </a:lnTo>
                  <a:lnTo>
                    <a:pt x="1102" y="539"/>
                  </a:lnTo>
                  <a:lnTo>
                    <a:pt x="1098" y="539"/>
                  </a:lnTo>
                  <a:lnTo>
                    <a:pt x="1098" y="541"/>
                  </a:lnTo>
                  <a:lnTo>
                    <a:pt x="1098" y="545"/>
                  </a:lnTo>
                  <a:lnTo>
                    <a:pt x="1096" y="545"/>
                  </a:lnTo>
                  <a:lnTo>
                    <a:pt x="1096" y="546"/>
                  </a:lnTo>
                  <a:lnTo>
                    <a:pt x="1096" y="550"/>
                  </a:lnTo>
                  <a:lnTo>
                    <a:pt x="1096" y="552"/>
                  </a:lnTo>
                  <a:lnTo>
                    <a:pt x="1098" y="552"/>
                  </a:lnTo>
                  <a:lnTo>
                    <a:pt x="1102" y="552"/>
                  </a:lnTo>
                  <a:lnTo>
                    <a:pt x="1103" y="552"/>
                  </a:lnTo>
                  <a:lnTo>
                    <a:pt x="1103" y="555"/>
                  </a:lnTo>
                  <a:lnTo>
                    <a:pt x="1103" y="552"/>
                  </a:lnTo>
                  <a:lnTo>
                    <a:pt x="1103" y="555"/>
                  </a:lnTo>
                  <a:lnTo>
                    <a:pt x="1107" y="555"/>
                  </a:lnTo>
                  <a:lnTo>
                    <a:pt x="1107" y="552"/>
                  </a:lnTo>
                  <a:lnTo>
                    <a:pt x="1109" y="552"/>
                  </a:lnTo>
                  <a:lnTo>
                    <a:pt x="1109" y="555"/>
                  </a:lnTo>
                  <a:lnTo>
                    <a:pt x="1112" y="555"/>
                  </a:lnTo>
                  <a:lnTo>
                    <a:pt x="1112" y="557"/>
                  </a:lnTo>
                  <a:lnTo>
                    <a:pt x="1112" y="560"/>
                  </a:lnTo>
                  <a:lnTo>
                    <a:pt x="1114" y="560"/>
                  </a:lnTo>
                  <a:lnTo>
                    <a:pt x="1114" y="562"/>
                  </a:lnTo>
                  <a:lnTo>
                    <a:pt x="1117" y="562"/>
                  </a:lnTo>
                  <a:lnTo>
                    <a:pt x="1117" y="566"/>
                  </a:lnTo>
                  <a:lnTo>
                    <a:pt x="1117" y="567"/>
                  </a:lnTo>
                  <a:lnTo>
                    <a:pt x="1119" y="567"/>
                  </a:lnTo>
                  <a:lnTo>
                    <a:pt x="1119" y="571"/>
                  </a:lnTo>
                  <a:lnTo>
                    <a:pt x="1123" y="571"/>
                  </a:lnTo>
                  <a:lnTo>
                    <a:pt x="1123" y="573"/>
                  </a:lnTo>
                  <a:lnTo>
                    <a:pt x="1124" y="573"/>
                  </a:lnTo>
                  <a:lnTo>
                    <a:pt x="1124" y="576"/>
                  </a:lnTo>
                  <a:lnTo>
                    <a:pt x="1124" y="578"/>
                  </a:lnTo>
                  <a:lnTo>
                    <a:pt x="1123" y="578"/>
                  </a:lnTo>
                  <a:lnTo>
                    <a:pt x="1123" y="581"/>
                  </a:lnTo>
                  <a:lnTo>
                    <a:pt x="1124" y="581"/>
                  </a:lnTo>
                  <a:lnTo>
                    <a:pt x="1124" y="583"/>
                  </a:lnTo>
                  <a:lnTo>
                    <a:pt x="1128" y="583"/>
                  </a:lnTo>
                  <a:lnTo>
                    <a:pt x="1128" y="587"/>
                  </a:lnTo>
                  <a:lnTo>
                    <a:pt x="1128" y="588"/>
                  </a:lnTo>
                  <a:lnTo>
                    <a:pt x="1128" y="592"/>
                  </a:lnTo>
                  <a:lnTo>
                    <a:pt x="1128" y="594"/>
                  </a:lnTo>
                  <a:lnTo>
                    <a:pt x="1124" y="594"/>
                  </a:lnTo>
                  <a:lnTo>
                    <a:pt x="1124" y="597"/>
                  </a:lnTo>
                  <a:lnTo>
                    <a:pt x="1124" y="599"/>
                  </a:lnTo>
                  <a:lnTo>
                    <a:pt x="1128" y="599"/>
                  </a:lnTo>
                  <a:lnTo>
                    <a:pt x="1128" y="602"/>
                  </a:lnTo>
                  <a:lnTo>
                    <a:pt x="1130" y="602"/>
                  </a:lnTo>
                  <a:lnTo>
                    <a:pt x="1130" y="604"/>
                  </a:lnTo>
                  <a:lnTo>
                    <a:pt x="1133" y="604"/>
                  </a:lnTo>
                  <a:lnTo>
                    <a:pt x="1133" y="608"/>
                  </a:lnTo>
                  <a:lnTo>
                    <a:pt x="1135" y="608"/>
                  </a:lnTo>
                  <a:lnTo>
                    <a:pt x="1135" y="611"/>
                  </a:lnTo>
                  <a:lnTo>
                    <a:pt x="1135" y="613"/>
                  </a:lnTo>
                  <a:lnTo>
                    <a:pt x="1133" y="613"/>
                  </a:lnTo>
                  <a:lnTo>
                    <a:pt x="1133" y="616"/>
                  </a:lnTo>
                  <a:lnTo>
                    <a:pt x="1130" y="616"/>
                  </a:lnTo>
                  <a:lnTo>
                    <a:pt x="1130" y="618"/>
                  </a:lnTo>
                  <a:lnTo>
                    <a:pt x="1130" y="622"/>
                  </a:lnTo>
                  <a:lnTo>
                    <a:pt x="1130" y="623"/>
                  </a:lnTo>
                  <a:lnTo>
                    <a:pt x="1130" y="627"/>
                  </a:lnTo>
                  <a:lnTo>
                    <a:pt x="1133" y="627"/>
                  </a:lnTo>
                  <a:lnTo>
                    <a:pt x="1133" y="629"/>
                  </a:lnTo>
                  <a:lnTo>
                    <a:pt x="1133" y="632"/>
                  </a:lnTo>
                  <a:lnTo>
                    <a:pt x="1130" y="632"/>
                  </a:lnTo>
                  <a:lnTo>
                    <a:pt x="1130" y="634"/>
                  </a:lnTo>
                  <a:lnTo>
                    <a:pt x="1130" y="638"/>
                  </a:lnTo>
                  <a:lnTo>
                    <a:pt x="1128" y="638"/>
                  </a:lnTo>
                  <a:lnTo>
                    <a:pt x="1128" y="634"/>
                  </a:lnTo>
                  <a:lnTo>
                    <a:pt x="1124" y="634"/>
                  </a:lnTo>
                  <a:lnTo>
                    <a:pt x="1124" y="638"/>
                  </a:lnTo>
                  <a:lnTo>
                    <a:pt x="1123" y="638"/>
                  </a:lnTo>
                  <a:lnTo>
                    <a:pt x="1123" y="639"/>
                  </a:lnTo>
                  <a:lnTo>
                    <a:pt x="1123" y="643"/>
                  </a:lnTo>
                  <a:lnTo>
                    <a:pt x="1119" y="643"/>
                  </a:lnTo>
                  <a:lnTo>
                    <a:pt x="1119" y="645"/>
                  </a:lnTo>
                  <a:lnTo>
                    <a:pt x="1117" y="645"/>
                  </a:lnTo>
                  <a:lnTo>
                    <a:pt x="1117" y="648"/>
                  </a:lnTo>
                  <a:lnTo>
                    <a:pt x="1114" y="648"/>
                  </a:lnTo>
                  <a:lnTo>
                    <a:pt x="1112" y="648"/>
                  </a:lnTo>
                  <a:lnTo>
                    <a:pt x="1109" y="648"/>
                  </a:lnTo>
                  <a:lnTo>
                    <a:pt x="1109" y="650"/>
                  </a:lnTo>
                  <a:lnTo>
                    <a:pt x="1112" y="650"/>
                  </a:lnTo>
                  <a:lnTo>
                    <a:pt x="1112" y="653"/>
                  </a:lnTo>
                  <a:lnTo>
                    <a:pt x="1109" y="653"/>
                  </a:lnTo>
                  <a:lnTo>
                    <a:pt x="1109" y="655"/>
                  </a:lnTo>
                  <a:lnTo>
                    <a:pt x="1112" y="655"/>
                  </a:lnTo>
                  <a:lnTo>
                    <a:pt x="1112" y="659"/>
                  </a:lnTo>
                  <a:lnTo>
                    <a:pt x="1109" y="659"/>
                  </a:lnTo>
                  <a:lnTo>
                    <a:pt x="1109" y="655"/>
                  </a:lnTo>
                  <a:lnTo>
                    <a:pt x="1107" y="655"/>
                  </a:lnTo>
                  <a:lnTo>
                    <a:pt x="1107" y="659"/>
                  </a:lnTo>
                  <a:lnTo>
                    <a:pt x="1109" y="659"/>
                  </a:lnTo>
                  <a:lnTo>
                    <a:pt x="1109" y="660"/>
                  </a:lnTo>
                  <a:lnTo>
                    <a:pt x="1107" y="660"/>
                  </a:lnTo>
                  <a:lnTo>
                    <a:pt x="1103" y="660"/>
                  </a:lnTo>
                  <a:lnTo>
                    <a:pt x="1103" y="664"/>
                  </a:lnTo>
                  <a:lnTo>
                    <a:pt x="1107" y="664"/>
                  </a:lnTo>
                  <a:lnTo>
                    <a:pt x="1103" y="664"/>
                  </a:lnTo>
                  <a:lnTo>
                    <a:pt x="1103" y="666"/>
                  </a:lnTo>
                  <a:lnTo>
                    <a:pt x="1103" y="664"/>
                  </a:lnTo>
                  <a:lnTo>
                    <a:pt x="1102" y="666"/>
                  </a:lnTo>
                  <a:lnTo>
                    <a:pt x="1103" y="669"/>
                  </a:lnTo>
                  <a:lnTo>
                    <a:pt x="1103" y="671"/>
                  </a:lnTo>
                  <a:lnTo>
                    <a:pt x="1103" y="674"/>
                  </a:lnTo>
                  <a:lnTo>
                    <a:pt x="1103" y="676"/>
                  </a:lnTo>
                  <a:lnTo>
                    <a:pt x="1102" y="676"/>
                  </a:lnTo>
                  <a:lnTo>
                    <a:pt x="1102" y="674"/>
                  </a:lnTo>
                  <a:lnTo>
                    <a:pt x="1098" y="674"/>
                  </a:lnTo>
                  <a:lnTo>
                    <a:pt x="1098" y="676"/>
                  </a:lnTo>
                  <a:lnTo>
                    <a:pt x="1102" y="676"/>
                  </a:lnTo>
                  <a:lnTo>
                    <a:pt x="1098" y="676"/>
                  </a:lnTo>
                  <a:lnTo>
                    <a:pt x="1098" y="680"/>
                  </a:lnTo>
                  <a:lnTo>
                    <a:pt x="1096" y="680"/>
                  </a:lnTo>
                  <a:lnTo>
                    <a:pt x="1096" y="676"/>
                  </a:lnTo>
                  <a:lnTo>
                    <a:pt x="1093" y="676"/>
                  </a:lnTo>
                  <a:lnTo>
                    <a:pt x="1093" y="674"/>
                  </a:lnTo>
                  <a:lnTo>
                    <a:pt x="1091" y="674"/>
                  </a:lnTo>
                  <a:lnTo>
                    <a:pt x="1091" y="671"/>
                  </a:lnTo>
                  <a:lnTo>
                    <a:pt x="1091" y="674"/>
                  </a:lnTo>
                  <a:lnTo>
                    <a:pt x="1088" y="674"/>
                  </a:lnTo>
                  <a:lnTo>
                    <a:pt x="1088" y="671"/>
                  </a:lnTo>
                  <a:lnTo>
                    <a:pt x="1086" y="671"/>
                  </a:lnTo>
                  <a:lnTo>
                    <a:pt x="1082" y="671"/>
                  </a:lnTo>
                  <a:lnTo>
                    <a:pt x="1081" y="671"/>
                  </a:lnTo>
                  <a:lnTo>
                    <a:pt x="1077" y="671"/>
                  </a:lnTo>
                  <a:lnTo>
                    <a:pt x="1077" y="674"/>
                  </a:lnTo>
                  <a:lnTo>
                    <a:pt x="1075" y="674"/>
                  </a:lnTo>
                  <a:lnTo>
                    <a:pt x="1075" y="676"/>
                  </a:lnTo>
                  <a:lnTo>
                    <a:pt x="1075" y="680"/>
                  </a:lnTo>
                  <a:lnTo>
                    <a:pt x="1072" y="680"/>
                  </a:lnTo>
                  <a:lnTo>
                    <a:pt x="1070" y="680"/>
                  </a:lnTo>
                  <a:lnTo>
                    <a:pt x="1067" y="680"/>
                  </a:lnTo>
                  <a:lnTo>
                    <a:pt x="1065" y="680"/>
                  </a:lnTo>
                  <a:lnTo>
                    <a:pt x="1065" y="681"/>
                  </a:lnTo>
                  <a:lnTo>
                    <a:pt x="1067" y="681"/>
                  </a:lnTo>
                  <a:lnTo>
                    <a:pt x="1067" y="685"/>
                  </a:lnTo>
                  <a:lnTo>
                    <a:pt x="1065" y="685"/>
                  </a:lnTo>
                  <a:lnTo>
                    <a:pt x="1061" y="685"/>
                  </a:lnTo>
                  <a:lnTo>
                    <a:pt x="1061" y="687"/>
                  </a:lnTo>
                  <a:lnTo>
                    <a:pt x="1061" y="685"/>
                  </a:lnTo>
                  <a:lnTo>
                    <a:pt x="1060" y="685"/>
                  </a:lnTo>
                  <a:lnTo>
                    <a:pt x="1060" y="687"/>
                  </a:lnTo>
                  <a:lnTo>
                    <a:pt x="1060" y="690"/>
                  </a:lnTo>
                  <a:lnTo>
                    <a:pt x="1056" y="690"/>
                  </a:lnTo>
                  <a:lnTo>
                    <a:pt x="1054" y="690"/>
                  </a:lnTo>
                  <a:lnTo>
                    <a:pt x="1054" y="692"/>
                  </a:lnTo>
                  <a:lnTo>
                    <a:pt x="1051" y="692"/>
                  </a:lnTo>
                  <a:lnTo>
                    <a:pt x="1049" y="692"/>
                  </a:lnTo>
                  <a:lnTo>
                    <a:pt x="1049" y="695"/>
                  </a:lnTo>
                  <a:lnTo>
                    <a:pt x="1051" y="695"/>
                  </a:lnTo>
                  <a:lnTo>
                    <a:pt x="1049" y="695"/>
                  </a:lnTo>
                  <a:lnTo>
                    <a:pt x="1049" y="697"/>
                  </a:lnTo>
                  <a:lnTo>
                    <a:pt x="1049" y="701"/>
                  </a:lnTo>
                  <a:lnTo>
                    <a:pt x="1046" y="701"/>
                  </a:lnTo>
                  <a:lnTo>
                    <a:pt x="1046" y="702"/>
                  </a:lnTo>
                  <a:lnTo>
                    <a:pt x="1046" y="706"/>
                  </a:lnTo>
                  <a:lnTo>
                    <a:pt x="1044" y="706"/>
                  </a:lnTo>
                  <a:lnTo>
                    <a:pt x="1046" y="706"/>
                  </a:lnTo>
                  <a:lnTo>
                    <a:pt x="1044" y="706"/>
                  </a:lnTo>
                  <a:lnTo>
                    <a:pt x="1040" y="706"/>
                  </a:lnTo>
                  <a:lnTo>
                    <a:pt x="1039" y="706"/>
                  </a:lnTo>
                  <a:lnTo>
                    <a:pt x="1035" y="706"/>
                  </a:lnTo>
                  <a:lnTo>
                    <a:pt x="1035" y="702"/>
                  </a:lnTo>
                  <a:lnTo>
                    <a:pt x="1033" y="702"/>
                  </a:lnTo>
                  <a:lnTo>
                    <a:pt x="1033" y="701"/>
                  </a:lnTo>
                  <a:lnTo>
                    <a:pt x="1030" y="701"/>
                  </a:lnTo>
                  <a:lnTo>
                    <a:pt x="1030" y="702"/>
                  </a:lnTo>
                  <a:lnTo>
                    <a:pt x="1028" y="702"/>
                  </a:lnTo>
                  <a:lnTo>
                    <a:pt x="1025" y="702"/>
                  </a:lnTo>
                  <a:lnTo>
                    <a:pt x="1025" y="706"/>
                  </a:lnTo>
                  <a:lnTo>
                    <a:pt x="1023" y="706"/>
                  </a:lnTo>
                  <a:lnTo>
                    <a:pt x="1023" y="702"/>
                  </a:lnTo>
                  <a:lnTo>
                    <a:pt x="1023" y="706"/>
                  </a:lnTo>
                  <a:lnTo>
                    <a:pt x="1023" y="708"/>
                  </a:lnTo>
                  <a:lnTo>
                    <a:pt x="1023" y="711"/>
                  </a:lnTo>
                  <a:lnTo>
                    <a:pt x="1019" y="711"/>
                  </a:lnTo>
                  <a:lnTo>
                    <a:pt x="1019" y="708"/>
                  </a:lnTo>
                  <a:lnTo>
                    <a:pt x="1018" y="711"/>
                  </a:lnTo>
                  <a:lnTo>
                    <a:pt x="1019" y="711"/>
                  </a:lnTo>
                  <a:lnTo>
                    <a:pt x="1019" y="713"/>
                  </a:lnTo>
                  <a:lnTo>
                    <a:pt x="1019" y="716"/>
                  </a:lnTo>
                  <a:lnTo>
                    <a:pt x="1023" y="716"/>
                  </a:lnTo>
                  <a:lnTo>
                    <a:pt x="1023" y="718"/>
                  </a:lnTo>
                  <a:lnTo>
                    <a:pt x="1019" y="718"/>
                  </a:lnTo>
                  <a:lnTo>
                    <a:pt x="1019" y="722"/>
                  </a:lnTo>
                  <a:lnTo>
                    <a:pt x="1018" y="722"/>
                  </a:lnTo>
                  <a:lnTo>
                    <a:pt x="1018" y="723"/>
                  </a:lnTo>
                  <a:lnTo>
                    <a:pt x="1014" y="723"/>
                  </a:lnTo>
                  <a:lnTo>
                    <a:pt x="1014" y="722"/>
                  </a:lnTo>
                  <a:lnTo>
                    <a:pt x="1012" y="722"/>
                  </a:lnTo>
                  <a:lnTo>
                    <a:pt x="1012" y="723"/>
                  </a:lnTo>
                  <a:lnTo>
                    <a:pt x="1009" y="723"/>
                  </a:lnTo>
                  <a:lnTo>
                    <a:pt x="1009" y="727"/>
                  </a:lnTo>
                  <a:lnTo>
                    <a:pt x="1007" y="727"/>
                  </a:lnTo>
                  <a:lnTo>
                    <a:pt x="1007" y="729"/>
                  </a:lnTo>
                  <a:lnTo>
                    <a:pt x="1009" y="729"/>
                  </a:lnTo>
                  <a:lnTo>
                    <a:pt x="1012" y="729"/>
                  </a:lnTo>
                  <a:lnTo>
                    <a:pt x="1014" y="729"/>
                  </a:lnTo>
                  <a:lnTo>
                    <a:pt x="1014" y="727"/>
                  </a:lnTo>
                  <a:lnTo>
                    <a:pt x="1014" y="729"/>
                  </a:lnTo>
                  <a:lnTo>
                    <a:pt x="1018" y="729"/>
                  </a:lnTo>
                  <a:lnTo>
                    <a:pt x="1018" y="732"/>
                  </a:lnTo>
                  <a:lnTo>
                    <a:pt x="1019" y="732"/>
                  </a:lnTo>
                  <a:lnTo>
                    <a:pt x="1019" y="734"/>
                  </a:lnTo>
                  <a:lnTo>
                    <a:pt x="1023" y="734"/>
                  </a:lnTo>
                  <a:lnTo>
                    <a:pt x="1025" y="734"/>
                  </a:lnTo>
                  <a:lnTo>
                    <a:pt x="1028" y="734"/>
                  </a:lnTo>
                  <a:lnTo>
                    <a:pt x="1030" y="734"/>
                  </a:lnTo>
                  <a:lnTo>
                    <a:pt x="1033" y="734"/>
                  </a:lnTo>
                  <a:lnTo>
                    <a:pt x="1035" y="734"/>
                  </a:lnTo>
                  <a:lnTo>
                    <a:pt x="1035" y="737"/>
                  </a:lnTo>
                  <a:lnTo>
                    <a:pt x="1035" y="734"/>
                  </a:lnTo>
                  <a:lnTo>
                    <a:pt x="1039" y="734"/>
                  </a:lnTo>
                  <a:lnTo>
                    <a:pt x="1040" y="734"/>
                  </a:lnTo>
                  <a:lnTo>
                    <a:pt x="1044" y="734"/>
                  </a:lnTo>
                  <a:lnTo>
                    <a:pt x="1046" y="734"/>
                  </a:lnTo>
                  <a:lnTo>
                    <a:pt x="1044" y="734"/>
                  </a:lnTo>
                  <a:lnTo>
                    <a:pt x="1044" y="737"/>
                  </a:lnTo>
                  <a:lnTo>
                    <a:pt x="1046" y="737"/>
                  </a:lnTo>
                  <a:lnTo>
                    <a:pt x="1049" y="737"/>
                  </a:lnTo>
                  <a:lnTo>
                    <a:pt x="1051" y="737"/>
                  </a:lnTo>
                  <a:lnTo>
                    <a:pt x="1051" y="734"/>
                  </a:lnTo>
                  <a:lnTo>
                    <a:pt x="1054" y="734"/>
                  </a:lnTo>
                  <a:lnTo>
                    <a:pt x="1056" y="734"/>
                  </a:lnTo>
                  <a:lnTo>
                    <a:pt x="1056" y="732"/>
                  </a:lnTo>
                  <a:lnTo>
                    <a:pt x="1060" y="732"/>
                  </a:lnTo>
                  <a:lnTo>
                    <a:pt x="1060" y="734"/>
                  </a:lnTo>
                  <a:lnTo>
                    <a:pt x="1061" y="734"/>
                  </a:lnTo>
                  <a:lnTo>
                    <a:pt x="1061" y="732"/>
                  </a:lnTo>
                  <a:lnTo>
                    <a:pt x="1061" y="734"/>
                  </a:lnTo>
                  <a:lnTo>
                    <a:pt x="1065" y="734"/>
                  </a:lnTo>
                  <a:lnTo>
                    <a:pt x="1065" y="737"/>
                  </a:lnTo>
                  <a:lnTo>
                    <a:pt x="1067" y="737"/>
                  </a:lnTo>
                  <a:lnTo>
                    <a:pt x="1070" y="737"/>
                  </a:lnTo>
                  <a:lnTo>
                    <a:pt x="1072" y="737"/>
                  </a:lnTo>
                  <a:lnTo>
                    <a:pt x="1072" y="739"/>
                  </a:lnTo>
                  <a:lnTo>
                    <a:pt x="1075" y="739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7" y="744"/>
                  </a:lnTo>
                  <a:lnTo>
                    <a:pt x="1077" y="748"/>
                  </a:lnTo>
                  <a:lnTo>
                    <a:pt x="1075" y="748"/>
                  </a:lnTo>
                  <a:lnTo>
                    <a:pt x="1075" y="750"/>
                  </a:lnTo>
                  <a:lnTo>
                    <a:pt x="1077" y="750"/>
                  </a:lnTo>
                  <a:lnTo>
                    <a:pt x="1077" y="753"/>
                  </a:lnTo>
                  <a:lnTo>
                    <a:pt x="1075" y="753"/>
                  </a:lnTo>
                  <a:lnTo>
                    <a:pt x="1075" y="755"/>
                  </a:lnTo>
                  <a:lnTo>
                    <a:pt x="1077" y="755"/>
                  </a:lnTo>
                  <a:lnTo>
                    <a:pt x="1077" y="758"/>
                  </a:lnTo>
                  <a:lnTo>
                    <a:pt x="1081" y="758"/>
                  </a:lnTo>
                  <a:lnTo>
                    <a:pt x="1081" y="760"/>
                  </a:lnTo>
                  <a:lnTo>
                    <a:pt x="1082" y="760"/>
                  </a:lnTo>
                  <a:lnTo>
                    <a:pt x="1082" y="764"/>
                  </a:lnTo>
                  <a:lnTo>
                    <a:pt x="1082" y="765"/>
                  </a:lnTo>
                  <a:lnTo>
                    <a:pt x="1082" y="769"/>
                  </a:lnTo>
                  <a:lnTo>
                    <a:pt x="1081" y="769"/>
                  </a:lnTo>
                  <a:lnTo>
                    <a:pt x="1081" y="771"/>
                  </a:lnTo>
                  <a:lnTo>
                    <a:pt x="1082" y="771"/>
                  </a:lnTo>
                  <a:lnTo>
                    <a:pt x="1086" y="771"/>
                  </a:lnTo>
                  <a:lnTo>
                    <a:pt x="1086" y="774"/>
                  </a:lnTo>
                  <a:lnTo>
                    <a:pt x="1088" y="774"/>
                  </a:lnTo>
                  <a:lnTo>
                    <a:pt x="1088" y="771"/>
                  </a:lnTo>
                  <a:lnTo>
                    <a:pt x="1091" y="771"/>
                  </a:lnTo>
                  <a:lnTo>
                    <a:pt x="1091" y="774"/>
                  </a:lnTo>
                  <a:lnTo>
                    <a:pt x="1093" y="774"/>
                  </a:lnTo>
                  <a:lnTo>
                    <a:pt x="1093" y="776"/>
                  </a:lnTo>
                  <a:lnTo>
                    <a:pt x="1096" y="776"/>
                  </a:lnTo>
                  <a:lnTo>
                    <a:pt x="1096" y="779"/>
                  </a:lnTo>
                  <a:lnTo>
                    <a:pt x="1093" y="779"/>
                  </a:lnTo>
                  <a:lnTo>
                    <a:pt x="1096" y="779"/>
                  </a:lnTo>
                  <a:lnTo>
                    <a:pt x="1093" y="779"/>
                  </a:lnTo>
                  <a:lnTo>
                    <a:pt x="1093" y="781"/>
                  </a:lnTo>
                  <a:lnTo>
                    <a:pt x="1096" y="781"/>
                  </a:lnTo>
                  <a:lnTo>
                    <a:pt x="1096" y="785"/>
                  </a:lnTo>
                  <a:lnTo>
                    <a:pt x="1098" y="785"/>
                  </a:lnTo>
                  <a:lnTo>
                    <a:pt x="1098" y="786"/>
                  </a:lnTo>
                  <a:lnTo>
                    <a:pt x="1102" y="786"/>
                  </a:lnTo>
                  <a:lnTo>
                    <a:pt x="1102" y="785"/>
                  </a:lnTo>
                  <a:lnTo>
                    <a:pt x="1103" y="785"/>
                  </a:lnTo>
                  <a:lnTo>
                    <a:pt x="1107" y="785"/>
                  </a:lnTo>
                  <a:lnTo>
                    <a:pt x="1107" y="781"/>
                  </a:lnTo>
                  <a:lnTo>
                    <a:pt x="1109" y="781"/>
                  </a:lnTo>
                  <a:lnTo>
                    <a:pt x="1109" y="779"/>
                  </a:lnTo>
                  <a:lnTo>
                    <a:pt x="1109" y="781"/>
                  </a:lnTo>
                  <a:lnTo>
                    <a:pt x="1112" y="781"/>
                  </a:lnTo>
                  <a:lnTo>
                    <a:pt x="1112" y="785"/>
                  </a:lnTo>
                  <a:lnTo>
                    <a:pt x="1109" y="785"/>
                  </a:lnTo>
                  <a:lnTo>
                    <a:pt x="1109" y="786"/>
                  </a:lnTo>
                  <a:lnTo>
                    <a:pt x="1107" y="786"/>
                  </a:lnTo>
                  <a:lnTo>
                    <a:pt x="1107" y="790"/>
                  </a:lnTo>
                  <a:lnTo>
                    <a:pt x="1107" y="792"/>
                  </a:lnTo>
                  <a:lnTo>
                    <a:pt x="1103" y="792"/>
                  </a:lnTo>
                  <a:lnTo>
                    <a:pt x="1103" y="790"/>
                  </a:lnTo>
                  <a:lnTo>
                    <a:pt x="1102" y="790"/>
                  </a:lnTo>
                  <a:lnTo>
                    <a:pt x="1102" y="792"/>
                  </a:lnTo>
                  <a:lnTo>
                    <a:pt x="1102" y="795"/>
                  </a:lnTo>
                  <a:lnTo>
                    <a:pt x="1098" y="795"/>
                  </a:lnTo>
                  <a:lnTo>
                    <a:pt x="1098" y="792"/>
                  </a:lnTo>
                  <a:lnTo>
                    <a:pt x="1096" y="792"/>
                  </a:lnTo>
                  <a:lnTo>
                    <a:pt x="1093" y="792"/>
                  </a:lnTo>
                  <a:lnTo>
                    <a:pt x="1091" y="792"/>
                  </a:lnTo>
                  <a:lnTo>
                    <a:pt x="1091" y="795"/>
                  </a:lnTo>
                  <a:lnTo>
                    <a:pt x="1093" y="795"/>
                  </a:lnTo>
                  <a:lnTo>
                    <a:pt x="1093" y="799"/>
                  </a:lnTo>
                  <a:lnTo>
                    <a:pt x="1091" y="799"/>
                  </a:lnTo>
                  <a:lnTo>
                    <a:pt x="1088" y="799"/>
                  </a:lnTo>
                  <a:lnTo>
                    <a:pt x="1086" y="795"/>
                  </a:lnTo>
                  <a:lnTo>
                    <a:pt x="1086" y="799"/>
                  </a:lnTo>
                  <a:lnTo>
                    <a:pt x="1086" y="795"/>
                  </a:lnTo>
                  <a:lnTo>
                    <a:pt x="1082" y="795"/>
                  </a:lnTo>
                  <a:lnTo>
                    <a:pt x="1082" y="799"/>
                  </a:lnTo>
                  <a:lnTo>
                    <a:pt x="1081" y="799"/>
                  </a:lnTo>
                  <a:lnTo>
                    <a:pt x="1077" y="799"/>
                  </a:lnTo>
                  <a:lnTo>
                    <a:pt x="1077" y="800"/>
                  </a:lnTo>
                  <a:lnTo>
                    <a:pt x="1081" y="800"/>
                  </a:lnTo>
                  <a:lnTo>
                    <a:pt x="1081" y="804"/>
                  </a:lnTo>
                  <a:lnTo>
                    <a:pt x="1082" y="804"/>
                  </a:lnTo>
                  <a:lnTo>
                    <a:pt x="1082" y="806"/>
                  </a:lnTo>
                  <a:lnTo>
                    <a:pt x="1082" y="809"/>
                  </a:lnTo>
                  <a:lnTo>
                    <a:pt x="1082" y="811"/>
                  </a:lnTo>
                  <a:lnTo>
                    <a:pt x="1086" y="811"/>
                  </a:lnTo>
                  <a:lnTo>
                    <a:pt x="1086" y="809"/>
                  </a:lnTo>
                  <a:lnTo>
                    <a:pt x="1088" y="809"/>
                  </a:lnTo>
                  <a:lnTo>
                    <a:pt x="1088" y="811"/>
                  </a:lnTo>
                  <a:lnTo>
                    <a:pt x="1088" y="814"/>
                  </a:lnTo>
                  <a:lnTo>
                    <a:pt x="1088" y="816"/>
                  </a:lnTo>
                  <a:lnTo>
                    <a:pt x="1091" y="816"/>
                  </a:lnTo>
                  <a:lnTo>
                    <a:pt x="1091" y="820"/>
                  </a:lnTo>
                  <a:lnTo>
                    <a:pt x="1091" y="821"/>
                  </a:lnTo>
                  <a:lnTo>
                    <a:pt x="1091" y="825"/>
                  </a:lnTo>
                  <a:lnTo>
                    <a:pt x="1091" y="827"/>
                  </a:lnTo>
                  <a:lnTo>
                    <a:pt x="1093" y="827"/>
                  </a:lnTo>
                  <a:lnTo>
                    <a:pt x="1093" y="830"/>
                  </a:lnTo>
                  <a:lnTo>
                    <a:pt x="1091" y="830"/>
                  </a:lnTo>
                  <a:lnTo>
                    <a:pt x="1093" y="830"/>
                  </a:lnTo>
                  <a:lnTo>
                    <a:pt x="1096" y="827"/>
                  </a:lnTo>
                  <a:lnTo>
                    <a:pt x="1096" y="830"/>
                  </a:lnTo>
                  <a:lnTo>
                    <a:pt x="1098" y="830"/>
                  </a:lnTo>
                  <a:lnTo>
                    <a:pt x="1098" y="832"/>
                  </a:lnTo>
                  <a:lnTo>
                    <a:pt x="1098" y="835"/>
                  </a:lnTo>
                  <a:lnTo>
                    <a:pt x="1102" y="835"/>
                  </a:lnTo>
                  <a:lnTo>
                    <a:pt x="1103" y="835"/>
                  </a:lnTo>
                  <a:lnTo>
                    <a:pt x="1107" y="835"/>
                  </a:lnTo>
                  <a:lnTo>
                    <a:pt x="1107" y="837"/>
                  </a:lnTo>
                  <a:lnTo>
                    <a:pt x="1107" y="841"/>
                  </a:lnTo>
                  <a:lnTo>
                    <a:pt x="1107" y="842"/>
                  </a:lnTo>
                  <a:lnTo>
                    <a:pt x="1109" y="842"/>
                  </a:lnTo>
                  <a:lnTo>
                    <a:pt x="1112" y="842"/>
                  </a:lnTo>
                  <a:lnTo>
                    <a:pt x="1112" y="846"/>
                  </a:lnTo>
                  <a:lnTo>
                    <a:pt x="1114" y="848"/>
                  </a:lnTo>
                  <a:lnTo>
                    <a:pt x="1112" y="848"/>
                  </a:lnTo>
                  <a:lnTo>
                    <a:pt x="1112" y="851"/>
                  </a:lnTo>
                  <a:lnTo>
                    <a:pt x="1112" y="853"/>
                  </a:lnTo>
                  <a:lnTo>
                    <a:pt x="1112" y="856"/>
                  </a:lnTo>
                  <a:lnTo>
                    <a:pt x="1114" y="856"/>
                  </a:lnTo>
                  <a:lnTo>
                    <a:pt x="1114" y="858"/>
                  </a:lnTo>
                  <a:lnTo>
                    <a:pt x="1114" y="862"/>
                  </a:lnTo>
                  <a:lnTo>
                    <a:pt x="1114" y="863"/>
                  </a:lnTo>
                  <a:lnTo>
                    <a:pt x="1114" y="867"/>
                  </a:lnTo>
                  <a:lnTo>
                    <a:pt x="1117" y="867"/>
                  </a:lnTo>
                  <a:lnTo>
                    <a:pt x="1117" y="869"/>
                  </a:lnTo>
                  <a:lnTo>
                    <a:pt x="1119" y="869"/>
                  </a:lnTo>
                  <a:lnTo>
                    <a:pt x="1119" y="867"/>
                  </a:lnTo>
                  <a:lnTo>
                    <a:pt x="1119" y="869"/>
                  </a:lnTo>
                  <a:lnTo>
                    <a:pt x="1119" y="872"/>
                  </a:lnTo>
                  <a:lnTo>
                    <a:pt x="1119" y="874"/>
                  </a:lnTo>
                  <a:lnTo>
                    <a:pt x="1123" y="874"/>
                  </a:lnTo>
                  <a:lnTo>
                    <a:pt x="1123" y="872"/>
                  </a:lnTo>
                  <a:lnTo>
                    <a:pt x="1123" y="874"/>
                  </a:lnTo>
                  <a:lnTo>
                    <a:pt x="1124" y="874"/>
                  </a:lnTo>
                  <a:lnTo>
                    <a:pt x="1124" y="877"/>
                  </a:lnTo>
                  <a:lnTo>
                    <a:pt x="1124" y="879"/>
                  </a:lnTo>
                  <a:lnTo>
                    <a:pt x="1128" y="879"/>
                  </a:lnTo>
                  <a:lnTo>
                    <a:pt x="1128" y="883"/>
                  </a:lnTo>
                  <a:lnTo>
                    <a:pt x="1128" y="885"/>
                  </a:lnTo>
                  <a:lnTo>
                    <a:pt x="1124" y="885"/>
                  </a:lnTo>
                  <a:lnTo>
                    <a:pt x="1124" y="883"/>
                  </a:lnTo>
                  <a:lnTo>
                    <a:pt x="1123" y="883"/>
                  </a:lnTo>
                  <a:lnTo>
                    <a:pt x="1123" y="885"/>
                  </a:lnTo>
                  <a:lnTo>
                    <a:pt x="1123" y="888"/>
                  </a:lnTo>
                  <a:lnTo>
                    <a:pt x="1119" y="888"/>
                  </a:lnTo>
                  <a:lnTo>
                    <a:pt x="1119" y="890"/>
                  </a:lnTo>
                  <a:lnTo>
                    <a:pt x="1123" y="890"/>
                  </a:lnTo>
                  <a:lnTo>
                    <a:pt x="1123" y="893"/>
                  </a:lnTo>
                  <a:lnTo>
                    <a:pt x="1123" y="895"/>
                  </a:lnTo>
                  <a:lnTo>
                    <a:pt x="1123" y="899"/>
                  </a:lnTo>
                  <a:lnTo>
                    <a:pt x="1119" y="899"/>
                  </a:lnTo>
                  <a:lnTo>
                    <a:pt x="1119" y="900"/>
                  </a:lnTo>
                  <a:lnTo>
                    <a:pt x="1119" y="904"/>
                  </a:lnTo>
                  <a:lnTo>
                    <a:pt x="1119" y="906"/>
                  </a:lnTo>
                  <a:lnTo>
                    <a:pt x="1123" y="906"/>
                  </a:lnTo>
                  <a:lnTo>
                    <a:pt x="1123" y="909"/>
                  </a:lnTo>
                  <a:lnTo>
                    <a:pt x="1123" y="911"/>
                  </a:lnTo>
                  <a:lnTo>
                    <a:pt x="1119" y="911"/>
                  </a:lnTo>
                  <a:lnTo>
                    <a:pt x="1123" y="911"/>
                  </a:lnTo>
                  <a:lnTo>
                    <a:pt x="1123" y="914"/>
                  </a:lnTo>
                  <a:lnTo>
                    <a:pt x="1123" y="916"/>
                  </a:lnTo>
                  <a:lnTo>
                    <a:pt x="1119" y="916"/>
                  </a:lnTo>
                  <a:lnTo>
                    <a:pt x="1119" y="920"/>
                  </a:lnTo>
                  <a:lnTo>
                    <a:pt x="1117" y="920"/>
                  </a:lnTo>
                  <a:lnTo>
                    <a:pt x="1114" y="920"/>
                  </a:lnTo>
                  <a:lnTo>
                    <a:pt x="1114" y="921"/>
                  </a:lnTo>
                  <a:lnTo>
                    <a:pt x="1114" y="925"/>
                  </a:lnTo>
                  <a:lnTo>
                    <a:pt x="1112" y="925"/>
                  </a:lnTo>
                  <a:lnTo>
                    <a:pt x="1114" y="925"/>
                  </a:lnTo>
                  <a:lnTo>
                    <a:pt x="1114" y="927"/>
                  </a:lnTo>
                  <a:lnTo>
                    <a:pt x="1117" y="927"/>
                  </a:lnTo>
                  <a:lnTo>
                    <a:pt x="1117" y="925"/>
                  </a:lnTo>
                  <a:lnTo>
                    <a:pt x="1119" y="925"/>
                  </a:lnTo>
                  <a:lnTo>
                    <a:pt x="1123" y="925"/>
                  </a:lnTo>
                  <a:lnTo>
                    <a:pt x="1123" y="927"/>
                  </a:lnTo>
                  <a:lnTo>
                    <a:pt x="1119" y="927"/>
                  </a:lnTo>
                  <a:lnTo>
                    <a:pt x="1119" y="930"/>
                  </a:lnTo>
                  <a:lnTo>
                    <a:pt x="1117" y="930"/>
                  </a:lnTo>
                  <a:lnTo>
                    <a:pt x="1117" y="932"/>
                  </a:lnTo>
                  <a:lnTo>
                    <a:pt x="1114" y="932"/>
                  </a:lnTo>
                  <a:lnTo>
                    <a:pt x="1117" y="932"/>
                  </a:lnTo>
                  <a:lnTo>
                    <a:pt x="1117" y="935"/>
                  </a:lnTo>
                  <a:lnTo>
                    <a:pt x="1117" y="937"/>
                  </a:lnTo>
                  <a:lnTo>
                    <a:pt x="1114" y="942"/>
                  </a:lnTo>
                  <a:lnTo>
                    <a:pt x="1112" y="946"/>
                  </a:lnTo>
                  <a:lnTo>
                    <a:pt x="1109" y="946"/>
                  </a:lnTo>
                  <a:lnTo>
                    <a:pt x="1107" y="948"/>
                  </a:lnTo>
                  <a:lnTo>
                    <a:pt x="1103" y="948"/>
                  </a:lnTo>
                  <a:lnTo>
                    <a:pt x="1102" y="951"/>
                  </a:lnTo>
                  <a:lnTo>
                    <a:pt x="1096" y="951"/>
                  </a:lnTo>
                  <a:lnTo>
                    <a:pt x="1093" y="951"/>
                  </a:lnTo>
                  <a:lnTo>
                    <a:pt x="1091" y="948"/>
                  </a:lnTo>
                  <a:lnTo>
                    <a:pt x="1088" y="948"/>
                  </a:lnTo>
                  <a:lnTo>
                    <a:pt x="1086" y="948"/>
                  </a:lnTo>
                  <a:lnTo>
                    <a:pt x="1081" y="948"/>
                  </a:lnTo>
                  <a:lnTo>
                    <a:pt x="1075" y="948"/>
                  </a:lnTo>
                  <a:lnTo>
                    <a:pt x="1072" y="948"/>
                  </a:lnTo>
                  <a:lnTo>
                    <a:pt x="1070" y="948"/>
                  </a:lnTo>
                  <a:lnTo>
                    <a:pt x="1067" y="948"/>
                  </a:lnTo>
                  <a:lnTo>
                    <a:pt x="1067" y="951"/>
                  </a:lnTo>
                  <a:lnTo>
                    <a:pt x="1065" y="951"/>
                  </a:lnTo>
                  <a:lnTo>
                    <a:pt x="1061" y="951"/>
                  </a:lnTo>
                  <a:lnTo>
                    <a:pt x="1060" y="951"/>
                  </a:lnTo>
                  <a:lnTo>
                    <a:pt x="1054" y="951"/>
                  </a:lnTo>
                  <a:lnTo>
                    <a:pt x="1049" y="951"/>
                  </a:lnTo>
                  <a:lnTo>
                    <a:pt x="1046" y="951"/>
                  </a:lnTo>
                  <a:lnTo>
                    <a:pt x="1040" y="951"/>
                  </a:lnTo>
                  <a:lnTo>
                    <a:pt x="1039" y="953"/>
                  </a:lnTo>
                  <a:lnTo>
                    <a:pt x="1035" y="956"/>
                  </a:lnTo>
                  <a:lnTo>
                    <a:pt x="1035" y="958"/>
                  </a:lnTo>
                  <a:lnTo>
                    <a:pt x="1033" y="962"/>
                  </a:lnTo>
                  <a:lnTo>
                    <a:pt x="1030" y="963"/>
                  </a:lnTo>
                  <a:lnTo>
                    <a:pt x="1028" y="969"/>
                  </a:lnTo>
                  <a:lnTo>
                    <a:pt x="1025" y="972"/>
                  </a:lnTo>
                  <a:lnTo>
                    <a:pt x="1023" y="977"/>
                  </a:lnTo>
                  <a:lnTo>
                    <a:pt x="1019" y="977"/>
                  </a:lnTo>
                  <a:lnTo>
                    <a:pt x="1014" y="979"/>
                  </a:lnTo>
                  <a:lnTo>
                    <a:pt x="1012" y="983"/>
                  </a:lnTo>
                  <a:lnTo>
                    <a:pt x="1009" y="983"/>
                  </a:lnTo>
                  <a:lnTo>
                    <a:pt x="1002" y="983"/>
                  </a:lnTo>
                  <a:lnTo>
                    <a:pt x="998" y="979"/>
                  </a:lnTo>
                  <a:lnTo>
                    <a:pt x="997" y="979"/>
                  </a:lnTo>
                  <a:lnTo>
                    <a:pt x="991" y="979"/>
                  </a:lnTo>
                  <a:lnTo>
                    <a:pt x="984" y="983"/>
                  </a:lnTo>
                  <a:lnTo>
                    <a:pt x="977" y="983"/>
                  </a:lnTo>
                  <a:lnTo>
                    <a:pt x="974" y="983"/>
                  </a:lnTo>
                  <a:lnTo>
                    <a:pt x="969" y="979"/>
                  </a:lnTo>
                  <a:lnTo>
                    <a:pt x="967" y="979"/>
                  </a:lnTo>
                  <a:lnTo>
                    <a:pt x="963" y="979"/>
                  </a:lnTo>
                  <a:lnTo>
                    <a:pt x="958" y="979"/>
                  </a:lnTo>
                  <a:lnTo>
                    <a:pt x="958" y="983"/>
                  </a:lnTo>
                  <a:lnTo>
                    <a:pt x="956" y="983"/>
                  </a:lnTo>
                  <a:lnTo>
                    <a:pt x="953" y="986"/>
                  </a:lnTo>
                  <a:lnTo>
                    <a:pt x="951" y="988"/>
                  </a:lnTo>
                  <a:lnTo>
                    <a:pt x="948" y="988"/>
                  </a:lnTo>
                  <a:lnTo>
                    <a:pt x="946" y="993"/>
                  </a:lnTo>
                  <a:lnTo>
                    <a:pt x="942" y="993"/>
                  </a:lnTo>
                  <a:lnTo>
                    <a:pt x="941" y="997"/>
                  </a:lnTo>
                  <a:lnTo>
                    <a:pt x="937" y="998"/>
                  </a:lnTo>
                  <a:lnTo>
                    <a:pt x="935" y="1002"/>
                  </a:lnTo>
                  <a:lnTo>
                    <a:pt x="932" y="1002"/>
                  </a:lnTo>
                  <a:lnTo>
                    <a:pt x="932" y="1004"/>
                  </a:lnTo>
                  <a:lnTo>
                    <a:pt x="932" y="1007"/>
                  </a:lnTo>
                  <a:lnTo>
                    <a:pt x="932" y="1009"/>
                  </a:lnTo>
                  <a:lnTo>
                    <a:pt x="930" y="1012"/>
                  </a:lnTo>
                  <a:lnTo>
                    <a:pt x="925" y="1012"/>
                  </a:lnTo>
                  <a:lnTo>
                    <a:pt x="920" y="1014"/>
                  </a:lnTo>
                  <a:lnTo>
                    <a:pt x="916" y="1014"/>
                  </a:lnTo>
                  <a:lnTo>
                    <a:pt x="914" y="1018"/>
                  </a:lnTo>
                  <a:lnTo>
                    <a:pt x="911" y="1018"/>
                  </a:lnTo>
                  <a:lnTo>
                    <a:pt x="906" y="1019"/>
                  </a:lnTo>
                  <a:lnTo>
                    <a:pt x="904" y="1019"/>
                  </a:lnTo>
                  <a:lnTo>
                    <a:pt x="900" y="1019"/>
                  </a:lnTo>
                  <a:lnTo>
                    <a:pt x="898" y="1019"/>
                  </a:lnTo>
                  <a:lnTo>
                    <a:pt x="895" y="1018"/>
                  </a:lnTo>
                  <a:lnTo>
                    <a:pt x="890" y="1014"/>
                  </a:lnTo>
                  <a:lnTo>
                    <a:pt x="890" y="1012"/>
                  </a:lnTo>
                  <a:lnTo>
                    <a:pt x="884" y="1009"/>
                  </a:lnTo>
                  <a:lnTo>
                    <a:pt x="879" y="1007"/>
                  </a:lnTo>
                  <a:lnTo>
                    <a:pt x="877" y="1007"/>
                  </a:lnTo>
                  <a:lnTo>
                    <a:pt x="874" y="1004"/>
                  </a:lnTo>
                  <a:lnTo>
                    <a:pt x="872" y="1004"/>
                  </a:lnTo>
                  <a:lnTo>
                    <a:pt x="869" y="1004"/>
                  </a:lnTo>
                  <a:lnTo>
                    <a:pt x="863" y="998"/>
                  </a:lnTo>
                  <a:lnTo>
                    <a:pt x="862" y="998"/>
                  </a:lnTo>
                  <a:lnTo>
                    <a:pt x="862" y="1002"/>
                  </a:lnTo>
                  <a:lnTo>
                    <a:pt x="858" y="1004"/>
                  </a:lnTo>
                  <a:lnTo>
                    <a:pt x="853" y="1002"/>
                  </a:lnTo>
                  <a:lnTo>
                    <a:pt x="851" y="1002"/>
                  </a:lnTo>
                  <a:lnTo>
                    <a:pt x="851" y="1004"/>
                  </a:lnTo>
                  <a:lnTo>
                    <a:pt x="848" y="1004"/>
                  </a:lnTo>
                  <a:lnTo>
                    <a:pt x="846" y="1007"/>
                  </a:lnTo>
                  <a:lnTo>
                    <a:pt x="842" y="1007"/>
                  </a:lnTo>
                  <a:lnTo>
                    <a:pt x="841" y="1009"/>
                  </a:lnTo>
                  <a:lnTo>
                    <a:pt x="837" y="1009"/>
                  </a:lnTo>
                  <a:lnTo>
                    <a:pt x="835" y="1009"/>
                  </a:lnTo>
                  <a:lnTo>
                    <a:pt x="835" y="1012"/>
                  </a:lnTo>
                  <a:lnTo>
                    <a:pt x="827" y="1012"/>
                  </a:lnTo>
                  <a:lnTo>
                    <a:pt x="821" y="1014"/>
                  </a:lnTo>
                  <a:lnTo>
                    <a:pt x="820" y="1014"/>
                  </a:lnTo>
                  <a:lnTo>
                    <a:pt x="816" y="1014"/>
                  </a:lnTo>
                  <a:lnTo>
                    <a:pt x="811" y="1014"/>
                  </a:lnTo>
                  <a:lnTo>
                    <a:pt x="806" y="1014"/>
                  </a:lnTo>
                  <a:lnTo>
                    <a:pt x="800" y="1018"/>
                  </a:lnTo>
                  <a:lnTo>
                    <a:pt x="795" y="1019"/>
                  </a:lnTo>
                  <a:lnTo>
                    <a:pt x="792" y="1023"/>
                  </a:lnTo>
                  <a:lnTo>
                    <a:pt x="792" y="1025"/>
                  </a:lnTo>
                  <a:lnTo>
                    <a:pt x="790" y="1025"/>
                  </a:lnTo>
                  <a:lnTo>
                    <a:pt x="781" y="1028"/>
                  </a:lnTo>
                  <a:lnTo>
                    <a:pt x="776" y="1033"/>
                  </a:lnTo>
                  <a:lnTo>
                    <a:pt x="774" y="1033"/>
                  </a:lnTo>
                  <a:lnTo>
                    <a:pt x="771" y="1033"/>
                  </a:lnTo>
                  <a:lnTo>
                    <a:pt x="769" y="1033"/>
                  </a:lnTo>
                  <a:lnTo>
                    <a:pt x="765" y="1030"/>
                  </a:lnTo>
                  <a:lnTo>
                    <a:pt x="765" y="1025"/>
                  </a:lnTo>
                  <a:lnTo>
                    <a:pt x="765" y="1023"/>
                  </a:lnTo>
                  <a:lnTo>
                    <a:pt x="765" y="1019"/>
                  </a:lnTo>
                  <a:lnTo>
                    <a:pt x="764" y="1019"/>
                  </a:lnTo>
                  <a:lnTo>
                    <a:pt x="760" y="1018"/>
                  </a:lnTo>
                  <a:lnTo>
                    <a:pt x="758" y="1018"/>
                  </a:lnTo>
                  <a:lnTo>
                    <a:pt x="755" y="1018"/>
                  </a:lnTo>
                  <a:lnTo>
                    <a:pt x="753" y="1018"/>
                  </a:lnTo>
                  <a:lnTo>
                    <a:pt x="750" y="1018"/>
                  </a:lnTo>
                  <a:lnTo>
                    <a:pt x="743" y="1018"/>
                  </a:lnTo>
                  <a:lnTo>
                    <a:pt x="739" y="1018"/>
                  </a:lnTo>
                  <a:lnTo>
                    <a:pt x="734" y="1012"/>
                  </a:lnTo>
                  <a:lnTo>
                    <a:pt x="732" y="1012"/>
                  </a:lnTo>
                  <a:lnTo>
                    <a:pt x="732" y="1009"/>
                  </a:lnTo>
                  <a:lnTo>
                    <a:pt x="729" y="1009"/>
                  </a:lnTo>
                  <a:lnTo>
                    <a:pt x="727" y="1009"/>
                  </a:lnTo>
                  <a:lnTo>
                    <a:pt x="723" y="1007"/>
                  </a:lnTo>
                  <a:lnTo>
                    <a:pt x="722" y="1007"/>
                  </a:lnTo>
                  <a:lnTo>
                    <a:pt x="718" y="1007"/>
                  </a:lnTo>
                  <a:lnTo>
                    <a:pt x="716" y="1009"/>
                  </a:lnTo>
                  <a:lnTo>
                    <a:pt x="713" y="1009"/>
                  </a:lnTo>
                  <a:lnTo>
                    <a:pt x="711" y="1012"/>
                  </a:lnTo>
                  <a:lnTo>
                    <a:pt x="706" y="1012"/>
                  </a:lnTo>
                  <a:lnTo>
                    <a:pt x="702" y="1012"/>
                  </a:lnTo>
                  <a:lnTo>
                    <a:pt x="701" y="1012"/>
                  </a:lnTo>
                  <a:lnTo>
                    <a:pt x="695" y="1007"/>
                  </a:lnTo>
                  <a:lnTo>
                    <a:pt x="692" y="1007"/>
                  </a:lnTo>
                  <a:lnTo>
                    <a:pt x="690" y="1007"/>
                  </a:lnTo>
                  <a:lnTo>
                    <a:pt x="687" y="1007"/>
                  </a:lnTo>
                  <a:lnTo>
                    <a:pt x="681" y="1007"/>
                  </a:lnTo>
                  <a:lnTo>
                    <a:pt x="680" y="1007"/>
                  </a:lnTo>
                  <a:lnTo>
                    <a:pt x="676" y="1004"/>
                  </a:lnTo>
                  <a:lnTo>
                    <a:pt x="674" y="1004"/>
                  </a:lnTo>
                  <a:lnTo>
                    <a:pt x="669" y="998"/>
                  </a:lnTo>
                  <a:lnTo>
                    <a:pt x="665" y="997"/>
                  </a:lnTo>
                  <a:lnTo>
                    <a:pt x="664" y="997"/>
                  </a:lnTo>
                  <a:lnTo>
                    <a:pt x="660" y="993"/>
                  </a:lnTo>
                  <a:lnTo>
                    <a:pt x="655" y="991"/>
                  </a:lnTo>
                  <a:lnTo>
                    <a:pt x="650" y="991"/>
                  </a:lnTo>
                  <a:lnTo>
                    <a:pt x="648" y="988"/>
                  </a:lnTo>
                  <a:lnTo>
                    <a:pt x="644" y="983"/>
                  </a:lnTo>
                  <a:lnTo>
                    <a:pt x="639" y="979"/>
                  </a:lnTo>
                  <a:lnTo>
                    <a:pt x="632" y="974"/>
                  </a:lnTo>
                  <a:lnTo>
                    <a:pt x="627" y="972"/>
                  </a:lnTo>
                  <a:lnTo>
                    <a:pt x="623" y="969"/>
                  </a:lnTo>
                  <a:lnTo>
                    <a:pt x="623" y="967"/>
                  </a:lnTo>
                  <a:lnTo>
                    <a:pt x="620" y="963"/>
                  </a:lnTo>
                  <a:lnTo>
                    <a:pt x="618" y="963"/>
                  </a:lnTo>
                  <a:lnTo>
                    <a:pt x="618" y="962"/>
                  </a:lnTo>
                  <a:lnTo>
                    <a:pt x="613" y="958"/>
                  </a:lnTo>
                  <a:lnTo>
                    <a:pt x="609" y="956"/>
                  </a:lnTo>
                  <a:lnTo>
                    <a:pt x="604" y="951"/>
                  </a:lnTo>
                  <a:lnTo>
                    <a:pt x="599" y="951"/>
                  </a:lnTo>
                  <a:lnTo>
                    <a:pt x="597" y="948"/>
                  </a:lnTo>
                  <a:lnTo>
                    <a:pt x="594" y="946"/>
                  </a:lnTo>
                  <a:lnTo>
                    <a:pt x="587" y="937"/>
                  </a:lnTo>
                  <a:lnTo>
                    <a:pt x="583" y="935"/>
                  </a:lnTo>
                  <a:lnTo>
                    <a:pt x="587" y="935"/>
                  </a:lnTo>
                  <a:lnTo>
                    <a:pt x="588" y="935"/>
                  </a:lnTo>
                  <a:lnTo>
                    <a:pt x="588" y="932"/>
                  </a:lnTo>
                  <a:lnTo>
                    <a:pt x="588" y="930"/>
                  </a:lnTo>
                  <a:lnTo>
                    <a:pt x="592" y="930"/>
                  </a:lnTo>
                  <a:lnTo>
                    <a:pt x="594" y="930"/>
                  </a:lnTo>
                  <a:lnTo>
                    <a:pt x="597" y="930"/>
                  </a:lnTo>
                  <a:lnTo>
                    <a:pt x="599" y="930"/>
                  </a:lnTo>
                  <a:lnTo>
                    <a:pt x="599" y="932"/>
                  </a:lnTo>
                  <a:lnTo>
                    <a:pt x="602" y="932"/>
                  </a:lnTo>
                  <a:lnTo>
                    <a:pt x="602" y="935"/>
                  </a:lnTo>
                  <a:lnTo>
                    <a:pt x="602" y="937"/>
                  </a:lnTo>
                  <a:lnTo>
                    <a:pt x="604" y="937"/>
                  </a:lnTo>
                  <a:lnTo>
                    <a:pt x="604" y="935"/>
                  </a:lnTo>
                  <a:lnTo>
                    <a:pt x="604" y="932"/>
                  </a:lnTo>
                  <a:lnTo>
                    <a:pt x="604" y="930"/>
                  </a:lnTo>
                  <a:lnTo>
                    <a:pt x="608" y="930"/>
                  </a:lnTo>
                  <a:lnTo>
                    <a:pt x="608" y="927"/>
                  </a:lnTo>
                  <a:lnTo>
                    <a:pt x="609" y="927"/>
                  </a:lnTo>
                  <a:lnTo>
                    <a:pt x="609" y="925"/>
                  </a:lnTo>
                  <a:lnTo>
                    <a:pt x="613" y="925"/>
                  </a:lnTo>
                  <a:lnTo>
                    <a:pt x="615" y="921"/>
                  </a:lnTo>
                  <a:lnTo>
                    <a:pt x="615" y="920"/>
                  </a:lnTo>
                  <a:lnTo>
                    <a:pt x="615" y="916"/>
                  </a:lnTo>
                  <a:lnTo>
                    <a:pt x="618" y="916"/>
                  </a:lnTo>
                  <a:lnTo>
                    <a:pt x="618" y="914"/>
                  </a:lnTo>
                  <a:lnTo>
                    <a:pt x="618" y="911"/>
                  </a:lnTo>
                  <a:lnTo>
                    <a:pt x="618" y="909"/>
                  </a:lnTo>
                  <a:lnTo>
                    <a:pt x="618" y="906"/>
                  </a:lnTo>
                  <a:lnTo>
                    <a:pt x="615" y="906"/>
                  </a:lnTo>
                  <a:lnTo>
                    <a:pt x="618" y="906"/>
                  </a:lnTo>
                  <a:lnTo>
                    <a:pt x="618" y="904"/>
                  </a:lnTo>
                  <a:lnTo>
                    <a:pt x="615" y="904"/>
                  </a:lnTo>
                  <a:lnTo>
                    <a:pt x="615" y="900"/>
                  </a:lnTo>
                  <a:lnTo>
                    <a:pt x="618" y="900"/>
                  </a:lnTo>
                  <a:lnTo>
                    <a:pt x="615" y="899"/>
                  </a:lnTo>
                  <a:lnTo>
                    <a:pt x="615" y="895"/>
                  </a:lnTo>
                  <a:lnTo>
                    <a:pt x="618" y="895"/>
                  </a:lnTo>
                  <a:lnTo>
                    <a:pt x="620" y="895"/>
                  </a:lnTo>
                  <a:lnTo>
                    <a:pt x="623" y="895"/>
                  </a:lnTo>
                  <a:lnTo>
                    <a:pt x="623" y="893"/>
                  </a:lnTo>
                  <a:lnTo>
                    <a:pt x="620" y="893"/>
                  </a:lnTo>
                  <a:lnTo>
                    <a:pt x="623" y="893"/>
                  </a:lnTo>
                  <a:lnTo>
                    <a:pt x="623" y="890"/>
                  </a:lnTo>
                  <a:lnTo>
                    <a:pt x="627" y="890"/>
                  </a:lnTo>
                  <a:lnTo>
                    <a:pt x="627" y="893"/>
                  </a:lnTo>
                  <a:lnTo>
                    <a:pt x="629" y="893"/>
                  </a:lnTo>
                  <a:lnTo>
                    <a:pt x="629" y="890"/>
                  </a:lnTo>
                  <a:lnTo>
                    <a:pt x="632" y="890"/>
                  </a:lnTo>
                  <a:lnTo>
                    <a:pt x="634" y="890"/>
                  </a:lnTo>
                  <a:lnTo>
                    <a:pt x="634" y="888"/>
                  </a:lnTo>
                  <a:lnTo>
                    <a:pt x="634" y="885"/>
                  </a:lnTo>
                  <a:lnTo>
                    <a:pt x="637" y="885"/>
                  </a:lnTo>
                  <a:lnTo>
                    <a:pt x="639" y="885"/>
                  </a:lnTo>
                  <a:lnTo>
                    <a:pt x="643" y="885"/>
                  </a:lnTo>
                  <a:lnTo>
                    <a:pt x="643" y="883"/>
                  </a:lnTo>
                  <a:lnTo>
                    <a:pt x="643" y="879"/>
                  </a:lnTo>
                  <a:lnTo>
                    <a:pt x="644" y="879"/>
                  </a:lnTo>
                  <a:lnTo>
                    <a:pt x="648" y="879"/>
                  </a:lnTo>
                  <a:lnTo>
                    <a:pt x="644" y="879"/>
                  </a:lnTo>
                  <a:lnTo>
                    <a:pt x="644" y="877"/>
                  </a:lnTo>
                  <a:lnTo>
                    <a:pt x="643" y="877"/>
                  </a:lnTo>
                  <a:lnTo>
                    <a:pt x="643" y="874"/>
                  </a:lnTo>
                  <a:lnTo>
                    <a:pt x="643" y="872"/>
                  </a:lnTo>
                  <a:lnTo>
                    <a:pt x="643" y="869"/>
                  </a:lnTo>
                  <a:lnTo>
                    <a:pt x="639" y="869"/>
                  </a:lnTo>
                  <a:lnTo>
                    <a:pt x="639" y="867"/>
                  </a:lnTo>
                  <a:lnTo>
                    <a:pt x="637" y="867"/>
                  </a:lnTo>
                  <a:lnTo>
                    <a:pt x="637" y="863"/>
                  </a:lnTo>
                  <a:lnTo>
                    <a:pt x="639" y="863"/>
                  </a:lnTo>
                  <a:lnTo>
                    <a:pt x="643" y="863"/>
                  </a:lnTo>
                  <a:lnTo>
                    <a:pt x="644" y="862"/>
                  </a:lnTo>
                  <a:lnTo>
                    <a:pt x="643" y="862"/>
                  </a:lnTo>
                  <a:lnTo>
                    <a:pt x="643" y="858"/>
                  </a:lnTo>
                  <a:lnTo>
                    <a:pt x="639" y="858"/>
                  </a:lnTo>
                  <a:lnTo>
                    <a:pt x="643" y="858"/>
                  </a:lnTo>
                  <a:lnTo>
                    <a:pt x="643" y="856"/>
                  </a:lnTo>
                  <a:lnTo>
                    <a:pt x="639" y="856"/>
                  </a:lnTo>
                  <a:lnTo>
                    <a:pt x="639" y="858"/>
                  </a:lnTo>
                  <a:lnTo>
                    <a:pt x="637" y="858"/>
                  </a:lnTo>
                  <a:lnTo>
                    <a:pt x="637" y="862"/>
                  </a:lnTo>
                  <a:lnTo>
                    <a:pt x="634" y="862"/>
                  </a:lnTo>
                  <a:lnTo>
                    <a:pt x="632" y="862"/>
                  </a:lnTo>
                  <a:lnTo>
                    <a:pt x="632" y="858"/>
                  </a:lnTo>
                  <a:lnTo>
                    <a:pt x="632" y="856"/>
                  </a:lnTo>
                  <a:lnTo>
                    <a:pt x="632" y="858"/>
                  </a:lnTo>
                  <a:lnTo>
                    <a:pt x="629" y="858"/>
                  </a:lnTo>
                  <a:lnTo>
                    <a:pt x="627" y="858"/>
                  </a:lnTo>
                  <a:lnTo>
                    <a:pt x="627" y="856"/>
                  </a:lnTo>
                  <a:lnTo>
                    <a:pt x="623" y="856"/>
                  </a:lnTo>
                  <a:lnTo>
                    <a:pt x="623" y="853"/>
                  </a:lnTo>
                  <a:lnTo>
                    <a:pt x="623" y="856"/>
                  </a:lnTo>
                  <a:lnTo>
                    <a:pt x="620" y="856"/>
                  </a:lnTo>
                  <a:lnTo>
                    <a:pt x="618" y="856"/>
                  </a:lnTo>
                  <a:lnTo>
                    <a:pt x="615" y="856"/>
                  </a:lnTo>
                  <a:lnTo>
                    <a:pt x="615" y="853"/>
                  </a:lnTo>
                  <a:lnTo>
                    <a:pt x="615" y="851"/>
                  </a:lnTo>
                  <a:lnTo>
                    <a:pt x="613" y="851"/>
                  </a:lnTo>
                  <a:lnTo>
                    <a:pt x="615" y="851"/>
                  </a:lnTo>
                  <a:lnTo>
                    <a:pt x="615" y="848"/>
                  </a:lnTo>
                  <a:lnTo>
                    <a:pt x="613" y="848"/>
                  </a:lnTo>
                  <a:lnTo>
                    <a:pt x="615" y="848"/>
                  </a:lnTo>
                  <a:lnTo>
                    <a:pt x="615" y="846"/>
                  </a:lnTo>
                  <a:lnTo>
                    <a:pt x="615" y="842"/>
                  </a:lnTo>
                  <a:lnTo>
                    <a:pt x="613" y="842"/>
                  </a:lnTo>
                  <a:lnTo>
                    <a:pt x="613" y="841"/>
                  </a:lnTo>
                  <a:lnTo>
                    <a:pt x="613" y="842"/>
                  </a:lnTo>
                  <a:lnTo>
                    <a:pt x="613" y="841"/>
                  </a:lnTo>
                  <a:lnTo>
                    <a:pt x="615" y="841"/>
                  </a:lnTo>
                  <a:lnTo>
                    <a:pt x="615" y="837"/>
                  </a:lnTo>
                  <a:lnTo>
                    <a:pt x="618" y="837"/>
                  </a:lnTo>
                  <a:lnTo>
                    <a:pt x="618" y="841"/>
                  </a:lnTo>
                  <a:lnTo>
                    <a:pt x="620" y="837"/>
                  </a:lnTo>
                  <a:lnTo>
                    <a:pt x="620" y="835"/>
                  </a:lnTo>
                  <a:lnTo>
                    <a:pt x="623" y="835"/>
                  </a:lnTo>
                  <a:lnTo>
                    <a:pt x="623" y="837"/>
                  </a:lnTo>
                  <a:lnTo>
                    <a:pt x="627" y="837"/>
                  </a:lnTo>
                  <a:lnTo>
                    <a:pt x="627" y="835"/>
                  </a:lnTo>
                  <a:lnTo>
                    <a:pt x="629" y="835"/>
                  </a:lnTo>
                  <a:lnTo>
                    <a:pt x="632" y="835"/>
                  </a:lnTo>
                  <a:lnTo>
                    <a:pt x="632" y="832"/>
                  </a:lnTo>
                  <a:lnTo>
                    <a:pt x="629" y="832"/>
                  </a:lnTo>
                  <a:lnTo>
                    <a:pt x="629" y="830"/>
                  </a:lnTo>
                  <a:lnTo>
                    <a:pt x="627" y="830"/>
                  </a:lnTo>
                  <a:lnTo>
                    <a:pt x="623" y="830"/>
                  </a:lnTo>
                  <a:lnTo>
                    <a:pt x="620" y="830"/>
                  </a:lnTo>
                  <a:lnTo>
                    <a:pt x="620" y="832"/>
                  </a:lnTo>
                  <a:lnTo>
                    <a:pt x="620" y="830"/>
                  </a:lnTo>
                  <a:lnTo>
                    <a:pt x="620" y="827"/>
                  </a:lnTo>
                  <a:lnTo>
                    <a:pt x="623" y="827"/>
                  </a:lnTo>
                  <a:lnTo>
                    <a:pt x="620" y="827"/>
                  </a:lnTo>
                  <a:lnTo>
                    <a:pt x="620" y="825"/>
                  </a:lnTo>
                  <a:lnTo>
                    <a:pt x="618" y="825"/>
                  </a:lnTo>
                  <a:lnTo>
                    <a:pt x="618" y="821"/>
                  </a:lnTo>
                  <a:lnTo>
                    <a:pt x="615" y="821"/>
                  </a:lnTo>
                  <a:lnTo>
                    <a:pt x="615" y="825"/>
                  </a:lnTo>
                  <a:lnTo>
                    <a:pt x="615" y="827"/>
                  </a:lnTo>
                  <a:lnTo>
                    <a:pt x="615" y="830"/>
                  </a:lnTo>
                  <a:lnTo>
                    <a:pt x="615" y="832"/>
                  </a:lnTo>
                  <a:lnTo>
                    <a:pt x="615" y="830"/>
                  </a:lnTo>
                  <a:lnTo>
                    <a:pt x="613" y="830"/>
                  </a:lnTo>
                  <a:lnTo>
                    <a:pt x="613" y="832"/>
                  </a:lnTo>
                  <a:lnTo>
                    <a:pt x="609" y="832"/>
                  </a:lnTo>
                  <a:lnTo>
                    <a:pt x="608" y="832"/>
                  </a:lnTo>
                  <a:lnTo>
                    <a:pt x="604" y="832"/>
                  </a:lnTo>
                  <a:lnTo>
                    <a:pt x="604" y="830"/>
                  </a:lnTo>
                  <a:lnTo>
                    <a:pt x="604" y="832"/>
                  </a:lnTo>
                  <a:lnTo>
                    <a:pt x="602" y="832"/>
                  </a:lnTo>
                  <a:lnTo>
                    <a:pt x="602" y="830"/>
                  </a:lnTo>
                  <a:lnTo>
                    <a:pt x="599" y="830"/>
                  </a:lnTo>
                  <a:lnTo>
                    <a:pt x="599" y="827"/>
                  </a:lnTo>
                  <a:lnTo>
                    <a:pt x="597" y="827"/>
                  </a:lnTo>
                  <a:lnTo>
                    <a:pt x="594" y="827"/>
                  </a:lnTo>
                  <a:lnTo>
                    <a:pt x="594" y="825"/>
                  </a:lnTo>
                  <a:lnTo>
                    <a:pt x="594" y="821"/>
                  </a:lnTo>
                  <a:lnTo>
                    <a:pt x="594" y="820"/>
                  </a:lnTo>
                  <a:lnTo>
                    <a:pt x="594" y="816"/>
                  </a:lnTo>
                  <a:lnTo>
                    <a:pt x="594" y="814"/>
                  </a:lnTo>
                  <a:lnTo>
                    <a:pt x="594" y="811"/>
                  </a:lnTo>
                  <a:lnTo>
                    <a:pt x="594" y="809"/>
                  </a:lnTo>
                  <a:lnTo>
                    <a:pt x="594" y="806"/>
                  </a:lnTo>
                  <a:lnTo>
                    <a:pt x="592" y="806"/>
                  </a:lnTo>
                  <a:lnTo>
                    <a:pt x="592" y="809"/>
                  </a:lnTo>
                  <a:lnTo>
                    <a:pt x="588" y="809"/>
                  </a:lnTo>
                  <a:lnTo>
                    <a:pt x="587" y="809"/>
                  </a:lnTo>
                  <a:lnTo>
                    <a:pt x="583" y="809"/>
                  </a:lnTo>
                  <a:lnTo>
                    <a:pt x="583" y="811"/>
                  </a:lnTo>
                  <a:lnTo>
                    <a:pt x="583" y="814"/>
                  </a:lnTo>
                  <a:lnTo>
                    <a:pt x="581" y="814"/>
                  </a:lnTo>
                  <a:lnTo>
                    <a:pt x="578" y="814"/>
                  </a:lnTo>
                  <a:lnTo>
                    <a:pt x="576" y="814"/>
                  </a:lnTo>
                  <a:lnTo>
                    <a:pt x="573" y="814"/>
                  </a:lnTo>
                  <a:lnTo>
                    <a:pt x="573" y="816"/>
                  </a:lnTo>
                  <a:lnTo>
                    <a:pt x="571" y="816"/>
                  </a:lnTo>
                  <a:lnTo>
                    <a:pt x="567" y="816"/>
                  </a:lnTo>
                  <a:lnTo>
                    <a:pt x="567" y="814"/>
                  </a:lnTo>
                  <a:lnTo>
                    <a:pt x="567" y="811"/>
                  </a:lnTo>
                  <a:lnTo>
                    <a:pt x="567" y="809"/>
                  </a:lnTo>
                  <a:lnTo>
                    <a:pt x="567" y="806"/>
                  </a:lnTo>
                  <a:lnTo>
                    <a:pt x="566" y="806"/>
                  </a:lnTo>
                  <a:lnTo>
                    <a:pt x="566" y="804"/>
                  </a:lnTo>
                  <a:lnTo>
                    <a:pt x="566" y="800"/>
                  </a:lnTo>
                  <a:lnTo>
                    <a:pt x="566" y="799"/>
                  </a:lnTo>
                  <a:lnTo>
                    <a:pt x="566" y="800"/>
                  </a:lnTo>
                  <a:lnTo>
                    <a:pt x="567" y="800"/>
                  </a:lnTo>
                  <a:lnTo>
                    <a:pt x="567" y="799"/>
                  </a:lnTo>
                  <a:lnTo>
                    <a:pt x="571" y="799"/>
                  </a:lnTo>
                  <a:lnTo>
                    <a:pt x="571" y="795"/>
                  </a:lnTo>
                  <a:lnTo>
                    <a:pt x="571" y="792"/>
                  </a:lnTo>
                  <a:lnTo>
                    <a:pt x="567" y="792"/>
                  </a:lnTo>
                  <a:lnTo>
                    <a:pt x="567" y="790"/>
                  </a:lnTo>
                  <a:lnTo>
                    <a:pt x="566" y="790"/>
                  </a:lnTo>
                  <a:lnTo>
                    <a:pt x="562" y="790"/>
                  </a:lnTo>
                  <a:lnTo>
                    <a:pt x="560" y="790"/>
                  </a:lnTo>
                  <a:lnTo>
                    <a:pt x="560" y="792"/>
                  </a:lnTo>
                  <a:lnTo>
                    <a:pt x="557" y="792"/>
                  </a:lnTo>
                  <a:lnTo>
                    <a:pt x="557" y="795"/>
                  </a:lnTo>
                  <a:lnTo>
                    <a:pt x="560" y="795"/>
                  </a:lnTo>
                  <a:lnTo>
                    <a:pt x="557" y="795"/>
                  </a:lnTo>
                  <a:lnTo>
                    <a:pt x="560" y="795"/>
                  </a:lnTo>
                  <a:lnTo>
                    <a:pt x="560" y="799"/>
                  </a:lnTo>
                  <a:lnTo>
                    <a:pt x="560" y="800"/>
                  </a:lnTo>
                  <a:lnTo>
                    <a:pt x="557" y="800"/>
                  </a:lnTo>
                  <a:lnTo>
                    <a:pt x="557" y="804"/>
                  </a:lnTo>
                  <a:lnTo>
                    <a:pt x="557" y="806"/>
                  </a:lnTo>
                  <a:lnTo>
                    <a:pt x="555" y="806"/>
                  </a:lnTo>
                  <a:lnTo>
                    <a:pt x="552" y="806"/>
                  </a:lnTo>
                  <a:lnTo>
                    <a:pt x="552" y="804"/>
                  </a:lnTo>
                  <a:lnTo>
                    <a:pt x="550" y="804"/>
                  </a:lnTo>
                  <a:lnTo>
                    <a:pt x="546" y="804"/>
                  </a:lnTo>
                  <a:lnTo>
                    <a:pt x="545" y="804"/>
                  </a:lnTo>
                  <a:lnTo>
                    <a:pt x="541" y="804"/>
                  </a:lnTo>
                  <a:lnTo>
                    <a:pt x="541" y="800"/>
                  </a:lnTo>
                  <a:lnTo>
                    <a:pt x="539" y="800"/>
                  </a:lnTo>
                  <a:lnTo>
                    <a:pt x="539" y="799"/>
                  </a:lnTo>
                  <a:lnTo>
                    <a:pt x="541" y="799"/>
                  </a:lnTo>
                  <a:lnTo>
                    <a:pt x="541" y="795"/>
                  </a:lnTo>
                  <a:lnTo>
                    <a:pt x="539" y="795"/>
                  </a:lnTo>
                  <a:lnTo>
                    <a:pt x="541" y="795"/>
                  </a:lnTo>
                  <a:lnTo>
                    <a:pt x="539" y="795"/>
                  </a:lnTo>
                  <a:lnTo>
                    <a:pt x="539" y="792"/>
                  </a:lnTo>
                  <a:lnTo>
                    <a:pt x="541" y="792"/>
                  </a:lnTo>
                  <a:lnTo>
                    <a:pt x="541" y="790"/>
                  </a:lnTo>
                  <a:lnTo>
                    <a:pt x="545" y="790"/>
                  </a:lnTo>
                  <a:lnTo>
                    <a:pt x="541" y="790"/>
                  </a:lnTo>
                  <a:lnTo>
                    <a:pt x="541" y="786"/>
                  </a:lnTo>
                  <a:lnTo>
                    <a:pt x="541" y="785"/>
                  </a:lnTo>
                  <a:lnTo>
                    <a:pt x="545" y="785"/>
                  </a:lnTo>
                  <a:lnTo>
                    <a:pt x="541" y="785"/>
                  </a:lnTo>
                  <a:lnTo>
                    <a:pt x="541" y="781"/>
                  </a:lnTo>
                  <a:lnTo>
                    <a:pt x="545" y="781"/>
                  </a:lnTo>
                  <a:lnTo>
                    <a:pt x="541" y="781"/>
                  </a:lnTo>
                  <a:lnTo>
                    <a:pt x="541" y="779"/>
                  </a:lnTo>
                  <a:lnTo>
                    <a:pt x="541" y="781"/>
                  </a:lnTo>
                  <a:lnTo>
                    <a:pt x="539" y="781"/>
                  </a:lnTo>
                  <a:lnTo>
                    <a:pt x="536" y="781"/>
                  </a:lnTo>
                  <a:lnTo>
                    <a:pt x="536" y="785"/>
                  </a:lnTo>
                  <a:lnTo>
                    <a:pt x="534" y="785"/>
                  </a:lnTo>
                  <a:lnTo>
                    <a:pt x="534" y="781"/>
                  </a:lnTo>
                  <a:lnTo>
                    <a:pt x="531" y="781"/>
                  </a:lnTo>
                  <a:lnTo>
                    <a:pt x="531" y="779"/>
                  </a:lnTo>
                  <a:lnTo>
                    <a:pt x="529" y="779"/>
                  </a:lnTo>
                  <a:lnTo>
                    <a:pt x="529" y="781"/>
                  </a:lnTo>
                  <a:lnTo>
                    <a:pt x="525" y="781"/>
                  </a:lnTo>
                  <a:lnTo>
                    <a:pt x="525" y="779"/>
                  </a:lnTo>
                  <a:lnTo>
                    <a:pt x="524" y="779"/>
                  </a:lnTo>
                  <a:lnTo>
                    <a:pt x="520" y="781"/>
                  </a:lnTo>
                  <a:lnTo>
                    <a:pt x="520" y="779"/>
                  </a:lnTo>
                  <a:lnTo>
                    <a:pt x="518" y="779"/>
                  </a:lnTo>
                  <a:lnTo>
                    <a:pt x="520" y="779"/>
                  </a:lnTo>
                  <a:lnTo>
                    <a:pt x="518" y="776"/>
                  </a:lnTo>
                  <a:lnTo>
                    <a:pt x="515" y="776"/>
                  </a:lnTo>
                  <a:lnTo>
                    <a:pt x="515" y="779"/>
                  </a:lnTo>
                  <a:lnTo>
                    <a:pt x="518" y="779"/>
                  </a:lnTo>
                  <a:lnTo>
                    <a:pt x="515" y="779"/>
                  </a:lnTo>
                  <a:lnTo>
                    <a:pt x="513" y="779"/>
                  </a:lnTo>
                  <a:lnTo>
                    <a:pt x="513" y="776"/>
                  </a:lnTo>
                  <a:lnTo>
                    <a:pt x="510" y="776"/>
                  </a:lnTo>
                  <a:lnTo>
                    <a:pt x="508" y="776"/>
                  </a:lnTo>
                  <a:lnTo>
                    <a:pt x="508" y="779"/>
                  </a:lnTo>
                  <a:lnTo>
                    <a:pt x="508" y="781"/>
                  </a:lnTo>
                  <a:lnTo>
                    <a:pt x="504" y="781"/>
                  </a:lnTo>
                  <a:lnTo>
                    <a:pt x="503" y="781"/>
                  </a:lnTo>
                  <a:lnTo>
                    <a:pt x="503" y="779"/>
                  </a:lnTo>
                  <a:lnTo>
                    <a:pt x="503" y="776"/>
                  </a:lnTo>
                  <a:lnTo>
                    <a:pt x="504" y="776"/>
                  </a:lnTo>
                  <a:lnTo>
                    <a:pt x="504" y="774"/>
                  </a:lnTo>
                  <a:lnTo>
                    <a:pt x="504" y="771"/>
                  </a:lnTo>
                  <a:lnTo>
                    <a:pt x="504" y="774"/>
                  </a:lnTo>
                  <a:lnTo>
                    <a:pt x="503" y="774"/>
                  </a:lnTo>
                  <a:lnTo>
                    <a:pt x="503" y="771"/>
                  </a:lnTo>
                  <a:lnTo>
                    <a:pt x="503" y="769"/>
                  </a:lnTo>
                  <a:lnTo>
                    <a:pt x="499" y="769"/>
                  </a:lnTo>
                  <a:lnTo>
                    <a:pt x="497" y="769"/>
                  </a:lnTo>
                  <a:lnTo>
                    <a:pt x="494" y="769"/>
                  </a:lnTo>
                  <a:lnTo>
                    <a:pt x="494" y="771"/>
                  </a:lnTo>
                  <a:lnTo>
                    <a:pt x="494" y="769"/>
                  </a:lnTo>
                  <a:lnTo>
                    <a:pt x="492" y="769"/>
                  </a:lnTo>
                  <a:lnTo>
                    <a:pt x="489" y="769"/>
                  </a:lnTo>
                  <a:lnTo>
                    <a:pt x="489" y="765"/>
                  </a:lnTo>
                  <a:lnTo>
                    <a:pt x="487" y="765"/>
                  </a:lnTo>
                  <a:lnTo>
                    <a:pt x="487" y="769"/>
                  </a:lnTo>
                  <a:lnTo>
                    <a:pt x="487" y="765"/>
                  </a:lnTo>
                  <a:lnTo>
                    <a:pt x="483" y="765"/>
                  </a:lnTo>
                  <a:lnTo>
                    <a:pt x="483" y="764"/>
                  </a:lnTo>
                  <a:lnTo>
                    <a:pt x="482" y="764"/>
                  </a:lnTo>
                  <a:lnTo>
                    <a:pt x="483" y="764"/>
                  </a:lnTo>
                  <a:lnTo>
                    <a:pt x="483" y="760"/>
                  </a:lnTo>
                  <a:lnTo>
                    <a:pt x="482" y="760"/>
                  </a:lnTo>
                  <a:lnTo>
                    <a:pt x="478" y="760"/>
                  </a:lnTo>
                  <a:lnTo>
                    <a:pt x="476" y="760"/>
                  </a:lnTo>
                  <a:lnTo>
                    <a:pt x="476" y="758"/>
                  </a:lnTo>
                  <a:lnTo>
                    <a:pt x="478" y="758"/>
                  </a:lnTo>
                  <a:lnTo>
                    <a:pt x="478" y="755"/>
                  </a:lnTo>
                  <a:lnTo>
                    <a:pt x="478" y="753"/>
                  </a:lnTo>
                  <a:lnTo>
                    <a:pt x="482" y="753"/>
                  </a:lnTo>
                  <a:lnTo>
                    <a:pt x="482" y="750"/>
                  </a:lnTo>
                  <a:lnTo>
                    <a:pt x="482" y="748"/>
                  </a:lnTo>
                  <a:lnTo>
                    <a:pt x="478" y="748"/>
                  </a:lnTo>
                  <a:lnTo>
                    <a:pt x="476" y="748"/>
                  </a:lnTo>
                  <a:lnTo>
                    <a:pt x="473" y="748"/>
                  </a:lnTo>
                  <a:lnTo>
                    <a:pt x="473" y="750"/>
                  </a:lnTo>
                  <a:lnTo>
                    <a:pt x="471" y="750"/>
                  </a:lnTo>
                  <a:lnTo>
                    <a:pt x="471" y="748"/>
                  </a:lnTo>
                  <a:lnTo>
                    <a:pt x="468" y="748"/>
                  </a:lnTo>
                  <a:lnTo>
                    <a:pt x="468" y="750"/>
                  </a:lnTo>
                  <a:lnTo>
                    <a:pt x="468" y="748"/>
                  </a:lnTo>
                  <a:lnTo>
                    <a:pt x="466" y="748"/>
                  </a:lnTo>
                  <a:lnTo>
                    <a:pt x="462" y="750"/>
                  </a:lnTo>
                  <a:lnTo>
                    <a:pt x="462" y="748"/>
                  </a:lnTo>
                  <a:lnTo>
                    <a:pt x="462" y="744"/>
                  </a:lnTo>
                  <a:lnTo>
                    <a:pt x="462" y="743"/>
                  </a:lnTo>
                  <a:lnTo>
                    <a:pt x="461" y="743"/>
                  </a:lnTo>
                  <a:lnTo>
                    <a:pt x="461" y="739"/>
                  </a:lnTo>
                  <a:lnTo>
                    <a:pt x="457" y="739"/>
                  </a:lnTo>
                  <a:lnTo>
                    <a:pt x="457" y="743"/>
                  </a:lnTo>
                  <a:lnTo>
                    <a:pt x="457" y="739"/>
                  </a:lnTo>
                  <a:lnTo>
                    <a:pt x="457" y="743"/>
                  </a:lnTo>
                  <a:lnTo>
                    <a:pt x="455" y="743"/>
                  </a:lnTo>
                  <a:lnTo>
                    <a:pt x="452" y="743"/>
                  </a:lnTo>
                  <a:lnTo>
                    <a:pt x="452" y="744"/>
                  </a:lnTo>
                  <a:lnTo>
                    <a:pt x="450" y="744"/>
                  </a:lnTo>
                  <a:lnTo>
                    <a:pt x="452" y="744"/>
                  </a:lnTo>
                  <a:lnTo>
                    <a:pt x="450" y="744"/>
                  </a:lnTo>
                  <a:lnTo>
                    <a:pt x="452" y="744"/>
                  </a:lnTo>
                  <a:lnTo>
                    <a:pt x="450" y="744"/>
                  </a:lnTo>
                  <a:lnTo>
                    <a:pt x="450" y="748"/>
                  </a:lnTo>
                  <a:lnTo>
                    <a:pt x="452" y="748"/>
                  </a:lnTo>
                  <a:lnTo>
                    <a:pt x="450" y="748"/>
                  </a:lnTo>
                  <a:lnTo>
                    <a:pt x="450" y="744"/>
                  </a:lnTo>
                  <a:lnTo>
                    <a:pt x="447" y="744"/>
                  </a:lnTo>
                  <a:lnTo>
                    <a:pt x="445" y="744"/>
                  </a:lnTo>
                  <a:lnTo>
                    <a:pt x="445" y="748"/>
                  </a:lnTo>
                  <a:lnTo>
                    <a:pt x="441" y="748"/>
                  </a:lnTo>
                  <a:lnTo>
                    <a:pt x="438" y="748"/>
                  </a:lnTo>
                  <a:lnTo>
                    <a:pt x="438" y="744"/>
                  </a:lnTo>
                  <a:lnTo>
                    <a:pt x="441" y="744"/>
                  </a:lnTo>
                  <a:lnTo>
                    <a:pt x="441" y="743"/>
                  </a:lnTo>
                  <a:lnTo>
                    <a:pt x="445" y="743"/>
                  </a:lnTo>
                  <a:lnTo>
                    <a:pt x="441" y="739"/>
                  </a:lnTo>
                  <a:lnTo>
                    <a:pt x="445" y="739"/>
                  </a:lnTo>
                  <a:lnTo>
                    <a:pt x="441" y="739"/>
                  </a:lnTo>
                  <a:lnTo>
                    <a:pt x="438" y="739"/>
                  </a:lnTo>
                  <a:lnTo>
                    <a:pt x="438" y="743"/>
                  </a:lnTo>
                  <a:lnTo>
                    <a:pt x="436" y="743"/>
                  </a:lnTo>
                  <a:lnTo>
                    <a:pt x="436" y="744"/>
                  </a:lnTo>
                  <a:lnTo>
                    <a:pt x="438" y="744"/>
                  </a:lnTo>
                  <a:lnTo>
                    <a:pt x="436" y="744"/>
                  </a:lnTo>
                  <a:lnTo>
                    <a:pt x="436" y="748"/>
                  </a:lnTo>
                  <a:lnTo>
                    <a:pt x="436" y="744"/>
                  </a:lnTo>
                  <a:lnTo>
                    <a:pt x="432" y="744"/>
                  </a:lnTo>
                  <a:lnTo>
                    <a:pt x="431" y="744"/>
                  </a:lnTo>
                  <a:lnTo>
                    <a:pt x="431" y="748"/>
                  </a:lnTo>
                  <a:lnTo>
                    <a:pt x="431" y="750"/>
                  </a:lnTo>
                  <a:lnTo>
                    <a:pt x="427" y="750"/>
                  </a:lnTo>
                  <a:lnTo>
                    <a:pt x="425" y="750"/>
                  </a:lnTo>
                  <a:lnTo>
                    <a:pt x="425" y="748"/>
                  </a:lnTo>
                  <a:lnTo>
                    <a:pt x="422" y="748"/>
                  </a:lnTo>
                  <a:lnTo>
                    <a:pt x="422" y="744"/>
                  </a:lnTo>
                  <a:lnTo>
                    <a:pt x="420" y="744"/>
                  </a:lnTo>
                  <a:lnTo>
                    <a:pt x="420" y="748"/>
                  </a:lnTo>
                  <a:lnTo>
                    <a:pt x="417" y="748"/>
                  </a:lnTo>
                  <a:lnTo>
                    <a:pt x="415" y="748"/>
                  </a:lnTo>
                  <a:lnTo>
                    <a:pt x="415" y="750"/>
                  </a:lnTo>
                  <a:lnTo>
                    <a:pt x="417" y="750"/>
                  </a:lnTo>
                  <a:lnTo>
                    <a:pt x="417" y="753"/>
                  </a:lnTo>
                  <a:lnTo>
                    <a:pt x="415" y="753"/>
                  </a:lnTo>
                  <a:lnTo>
                    <a:pt x="411" y="753"/>
                  </a:lnTo>
                  <a:lnTo>
                    <a:pt x="411" y="755"/>
                  </a:lnTo>
                  <a:lnTo>
                    <a:pt x="410" y="755"/>
                  </a:lnTo>
                  <a:lnTo>
                    <a:pt x="410" y="758"/>
                  </a:lnTo>
                  <a:lnTo>
                    <a:pt x="406" y="758"/>
                  </a:lnTo>
                  <a:lnTo>
                    <a:pt x="406" y="755"/>
                  </a:lnTo>
                  <a:lnTo>
                    <a:pt x="404" y="755"/>
                  </a:lnTo>
                  <a:lnTo>
                    <a:pt x="404" y="758"/>
                  </a:lnTo>
                  <a:lnTo>
                    <a:pt x="401" y="758"/>
                  </a:lnTo>
                  <a:lnTo>
                    <a:pt x="401" y="755"/>
                  </a:lnTo>
                  <a:lnTo>
                    <a:pt x="401" y="753"/>
                  </a:lnTo>
                  <a:lnTo>
                    <a:pt x="404" y="753"/>
                  </a:lnTo>
                  <a:lnTo>
                    <a:pt x="404" y="750"/>
                  </a:lnTo>
                  <a:lnTo>
                    <a:pt x="401" y="750"/>
                  </a:lnTo>
                  <a:lnTo>
                    <a:pt x="401" y="753"/>
                  </a:lnTo>
                  <a:lnTo>
                    <a:pt x="401" y="750"/>
                  </a:lnTo>
                  <a:lnTo>
                    <a:pt x="399" y="750"/>
                  </a:lnTo>
                  <a:lnTo>
                    <a:pt x="401" y="750"/>
                  </a:lnTo>
                  <a:lnTo>
                    <a:pt x="401" y="748"/>
                  </a:lnTo>
                  <a:lnTo>
                    <a:pt x="399" y="748"/>
                  </a:lnTo>
                  <a:lnTo>
                    <a:pt x="399" y="750"/>
                  </a:lnTo>
                  <a:lnTo>
                    <a:pt x="399" y="753"/>
                  </a:lnTo>
                  <a:lnTo>
                    <a:pt x="396" y="753"/>
                  </a:lnTo>
                  <a:lnTo>
                    <a:pt x="394" y="753"/>
                  </a:lnTo>
                  <a:lnTo>
                    <a:pt x="394" y="755"/>
                  </a:lnTo>
                  <a:lnTo>
                    <a:pt x="394" y="758"/>
                  </a:lnTo>
                  <a:lnTo>
                    <a:pt x="390" y="758"/>
                  </a:lnTo>
                  <a:lnTo>
                    <a:pt x="389" y="758"/>
                  </a:lnTo>
                  <a:lnTo>
                    <a:pt x="389" y="755"/>
                  </a:lnTo>
                  <a:lnTo>
                    <a:pt x="385" y="755"/>
                  </a:lnTo>
                  <a:lnTo>
                    <a:pt x="383" y="755"/>
                  </a:lnTo>
                  <a:lnTo>
                    <a:pt x="383" y="758"/>
                  </a:lnTo>
                  <a:lnTo>
                    <a:pt x="380" y="758"/>
                  </a:lnTo>
                  <a:lnTo>
                    <a:pt x="378" y="758"/>
                  </a:lnTo>
                  <a:lnTo>
                    <a:pt x="378" y="760"/>
                  </a:lnTo>
                  <a:lnTo>
                    <a:pt x="375" y="760"/>
                  </a:lnTo>
                  <a:lnTo>
                    <a:pt x="375" y="764"/>
                  </a:lnTo>
                  <a:lnTo>
                    <a:pt x="373" y="764"/>
                  </a:lnTo>
                  <a:lnTo>
                    <a:pt x="373" y="760"/>
                  </a:lnTo>
                  <a:lnTo>
                    <a:pt x="373" y="764"/>
                  </a:lnTo>
                  <a:lnTo>
                    <a:pt x="369" y="764"/>
                  </a:lnTo>
                  <a:lnTo>
                    <a:pt x="369" y="760"/>
                  </a:lnTo>
                  <a:lnTo>
                    <a:pt x="368" y="760"/>
                  </a:lnTo>
                  <a:lnTo>
                    <a:pt x="364" y="760"/>
                  </a:lnTo>
                  <a:lnTo>
                    <a:pt x="362" y="760"/>
                  </a:lnTo>
                  <a:lnTo>
                    <a:pt x="362" y="764"/>
                  </a:lnTo>
                  <a:lnTo>
                    <a:pt x="359" y="764"/>
                  </a:lnTo>
                  <a:lnTo>
                    <a:pt x="357" y="760"/>
                  </a:lnTo>
                  <a:lnTo>
                    <a:pt x="354" y="760"/>
                  </a:lnTo>
                  <a:lnTo>
                    <a:pt x="352" y="760"/>
                  </a:lnTo>
                  <a:lnTo>
                    <a:pt x="352" y="758"/>
                  </a:lnTo>
                  <a:lnTo>
                    <a:pt x="352" y="755"/>
                  </a:lnTo>
                  <a:lnTo>
                    <a:pt x="348" y="755"/>
                  </a:lnTo>
                  <a:lnTo>
                    <a:pt x="348" y="758"/>
                  </a:lnTo>
                  <a:lnTo>
                    <a:pt x="348" y="760"/>
                  </a:lnTo>
                  <a:lnTo>
                    <a:pt x="347" y="760"/>
                  </a:lnTo>
                  <a:lnTo>
                    <a:pt x="343" y="760"/>
                  </a:lnTo>
                  <a:lnTo>
                    <a:pt x="341" y="760"/>
                  </a:lnTo>
                  <a:lnTo>
                    <a:pt x="341" y="764"/>
                  </a:lnTo>
                  <a:lnTo>
                    <a:pt x="338" y="764"/>
                  </a:lnTo>
                  <a:lnTo>
                    <a:pt x="338" y="765"/>
                  </a:lnTo>
                  <a:lnTo>
                    <a:pt x="336" y="765"/>
                  </a:lnTo>
                  <a:lnTo>
                    <a:pt x="333" y="765"/>
                  </a:lnTo>
                  <a:lnTo>
                    <a:pt x="333" y="764"/>
                  </a:lnTo>
                  <a:lnTo>
                    <a:pt x="336" y="764"/>
                  </a:lnTo>
                  <a:lnTo>
                    <a:pt x="333" y="764"/>
                  </a:lnTo>
                  <a:lnTo>
                    <a:pt x="333" y="760"/>
                  </a:lnTo>
                  <a:lnTo>
                    <a:pt x="333" y="764"/>
                  </a:lnTo>
                  <a:lnTo>
                    <a:pt x="331" y="764"/>
                  </a:lnTo>
                  <a:lnTo>
                    <a:pt x="331" y="760"/>
                  </a:lnTo>
                  <a:lnTo>
                    <a:pt x="327" y="760"/>
                  </a:lnTo>
                  <a:lnTo>
                    <a:pt x="326" y="760"/>
                  </a:lnTo>
                  <a:lnTo>
                    <a:pt x="326" y="758"/>
                  </a:lnTo>
                  <a:lnTo>
                    <a:pt x="322" y="758"/>
                  </a:lnTo>
                  <a:lnTo>
                    <a:pt x="322" y="760"/>
                  </a:lnTo>
                  <a:lnTo>
                    <a:pt x="320" y="760"/>
                  </a:lnTo>
                  <a:lnTo>
                    <a:pt x="317" y="760"/>
                  </a:lnTo>
                  <a:lnTo>
                    <a:pt x="315" y="760"/>
                  </a:lnTo>
                  <a:lnTo>
                    <a:pt x="312" y="760"/>
                  </a:lnTo>
                  <a:lnTo>
                    <a:pt x="310" y="760"/>
                  </a:lnTo>
                  <a:lnTo>
                    <a:pt x="310" y="758"/>
                  </a:lnTo>
                  <a:lnTo>
                    <a:pt x="310" y="760"/>
                  </a:lnTo>
                  <a:lnTo>
                    <a:pt x="306" y="760"/>
                  </a:lnTo>
                  <a:lnTo>
                    <a:pt x="306" y="764"/>
                  </a:lnTo>
                  <a:lnTo>
                    <a:pt x="305" y="764"/>
                  </a:lnTo>
                  <a:lnTo>
                    <a:pt x="301" y="764"/>
                  </a:lnTo>
                  <a:lnTo>
                    <a:pt x="301" y="760"/>
                  </a:lnTo>
                  <a:lnTo>
                    <a:pt x="299" y="760"/>
                  </a:lnTo>
                  <a:lnTo>
                    <a:pt x="299" y="764"/>
                  </a:lnTo>
                  <a:lnTo>
                    <a:pt x="299" y="765"/>
                  </a:lnTo>
                  <a:lnTo>
                    <a:pt x="299" y="769"/>
                  </a:lnTo>
                  <a:lnTo>
                    <a:pt x="296" y="769"/>
                  </a:lnTo>
                  <a:lnTo>
                    <a:pt x="294" y="769"/>
                  </a:lnTo>
                  <a:lnTo>
                    <a:pt x="294" y="765"/>
                  </a:lnTo>
                  <a:lnTo>
                    <a:pt x="291" y="765"/>
                  </a:lnTo>
                  <a:lnTo>
                    <a:pt x="289" y="765"/>
                  </a:lnTo>
                  <a:lnTo>
                    <a:pt x="285" y="765"/>
                  </a:lnTo>
                  <a:lnTo>
                    <a:pt x="285" y="769"/>
                  </a:lnTo>
                  <a:lnTo>
                    <a:pt x="285" y="765"/>
                  </a:lnTo>
                  <a:lnTo>
                    <a:pt x="284" y="765"/>
                  </a:lnTo>
                  <a:lnTo>
                    <a:pt x="284" y="769"/>
                  </a:lnTo>
                  <a:lnTo>
                    <a:pt x="284" y="765"/>
                  </a:lnTo>
                  <a:lnTo>
                    <a:pt x="280" y="765"/>
                  </a:lnTo>
                  <a:lnTo>
                    <a:pt x="278" y="765"/>
                  </a:lnTo>
                  <a:lnTo>
                    <a:pt x="278" y="769"/>
                  </a:lnTo>
                  <a:lnTo>
                    <a:pt x="278" y="765"/>
                  </a:lnTo>
                  <a:lnTo>
                    <a:pt x="275" y="765"/>
                  </a:lnTo>
                  <a:lnTo>
                    <a:pt x="275" y="764"/>
                  </a:lnTo>
                  <a:lnTo>
                    <a:pt x="273" y="764"/>
                  </a:lnTo>
                  <a:lnTo>
                    <a:pt x="270" y="764"/>
                  </a:lnTo>
                  <a:lnTo>
                    <a:pt x="268" y="764"/>
                  </a:lnTo>
                  <a:lnTo>
                    <a:pt x="268" y="760"/>
                  </a:lnTo>
                  <a:lnTo>
                    <a:pt x="268" y="758"/>
                  </a:lnTo>
                  <a:lnTo>
                    <a:pt x="268" y="755"/>
                  </a:lnTo>
                  <a:lnTo>
                    <a:pt x="264" y="755"/>
                  </a:lnTo>
                  <a:lnTo>
                    <a:pt x="264" y="753"/>
                  </a:lnTo>
                  <a:lnTo>
                    <a:pt x="264" y="755"/>
                  </a:lnTo>
                  <a:lnTo>
                    <a:pt x="263" y="755"/>
                  </a:lnTo>
                  <a:lnTo>
                    <a:pt x="264" y="755"/>
                  </a:lnTo>
                  <a:lnTo>
                    <a:pt x="263" y="755"/>
                  </a:lnTo>
                  <a:lnTo>
                    <a:pt x="263" y="758"/>
                  </a:lnTo>
                  <a:lnTo>
                    <a:pt x="259" y="758"/>
                  </a:lnTo>
                  <a:lnTo>
                    <a:pt x="257" y="758"/>
                  </a:lnTo>
                  <a:lnTo>
                    <a:pt x="254" y="758"/>
                  </a:lnTo>
                  <a:lnTo>
                    <a:pt x="254" y="760"/>
                  </a:lnTo>
                  <a:lnTo>
                    <a:pt x="250" y="760"/>
                  </a:lnTo>
                  <a:lnTo>
                    <a:pt x="250" y="758"/>
                  </a:lnTo>
                  <a:lnTo>
                    <a:pt x="250" y="755"/>
                  </a:lnTo>
                  <a:lnTo>
                    <a:pt x="254" y="755"/>
                  </a:lnTo>
                  <a:lnTo>
                    <a:pt x="254" y="753"/>
                  </a:lnTo>
                  <a:lnTo>
                    <a:pt x="257" y="753"/>
                  </a:lnTo>
                  <a:lnTo>
                    <a:pt x="254" y="753"/>
                  </a:lnTo>
                  <a:lnTo>
                    <a:pt x="254" y="750"/>
                  </a:lnTo>
                  <a:lnTo>
                    <a:pt x="250" y="750"/>
                  </a:lnTo>
                  <a:lnTo>
                    <a:pt x="249" y="750"/>
                  </a:lnTo>
                  <a:lnTo>
                    <a:pt x="250" y="750"/>
                  </a:lnTo>
                  <a:lnTo>
                    <a:pt x="249" y="750"/>
                  </a:lnTo>
                  <a:lnTo>
                    <a:pt x="249" y="748"/>
                  </a:lnTo>
                  <a:lnTo>
                    <a:pt x="249" y="744"/>
                  </a:lnTo>
                  <a:lnTo>
                    <a:pt x="245" y="744"/>
                  </a:lnTo>
                  <a:lnTo>
                    <a:pt x="245" y="748"/>
                  </a:lnTo>
                  <a:lnTo>
                    <a:pt x="243" y="748"/>
                  </a:lnTo>
                  <a:lnTo>
                    <a:pt x="243" y="750"/>
                  </a:lnTo>
                  <a:lnTo>
                    <a:pt x="240" y="750"/>
                  </a:lnTo>
                  <a:lnTo>
                    <a:pt x="243" y="750"/>
                  </a:lnTo>
                  <a:lnTo>
                    <a:pt x="240" y="750"/>
                  </a:lnTo>
                  <a:lnTo>
                    <a:pt x="240" y="753"/>
                  </a:lnTo>
                  <a:lnTo>
                    <a:pt x="240" y="750"/>
                  </a:lnTo>
                  <a:lnTo>
                    <a:pt x="240" y="753"/>
                  </a:lnTo>
                  <a:lnTo>
                    <a:pt x="238" y="753"/>
                  </a:lnTo>
                  <a:lnTo>
                    <a:pt x="238" y="750"/>
                  </a:lnTo>
                  <a:lnTo>
                    <a:pt x="235" y="753"/>
                  </a:lnTo>
                  <a:lnTo>
                    <a:pt x="233" y="753"/>
                  </a:lnTo>
                  <a:lnTo>
                    <a:pt x="235" y="753"/>
                  </a:lnTo>
                  <a:lnTo>
                    <a:pt x="235" y="755"/>
                  </a:lnTo>
                  <a:lnTo>
                    <a:pt x="233" y="755"/>
                  </a:lnTo>
                  <a:lnTo>
                    <a:pt x="229" y="755"/>
                  </a:lnTo>
                  <a:lnTo>
                    <a:pt x="229" y="758"/>
                  </a:lnTo>
                  <a:lnTo>
                    <a:pt x="229" y="755"/>
                  </a:lnTo>
                  <a:lnTo>
                    <a:pt x="228" y="755"/>
                  </a:lnTo>
                  <a:lnTo>
                    <a:pt x="229" y="755"/>
                  </a:lnTo>
                  <a:lnTo>
                    <a:pt x="229" y="753"/>
                  </a:lnTo>
                  <a:lnTo>
                    <a:pt x="233" y="753"/>
                  </a:lnTo>
                  <a:lnTo>
                    <a:pt x="233" y="750"/>
                  </a:lnTo>
                  <a:lnTo>
                    <a:pt x="235" y="750"/>
                  </a:lnTo>
                  <a:lnTo>
                    <a:pt x="235" y="753"/>
                  </a:lnTo>
                  <a:lnTo>
                    <a:pt x="235" y="750"/>
                  </a:lnTo>
                  <a:lnTo>
                    <a:pt x="233" y="750"/>
                  </a:lnTo>
                  <a:lnTo>
                    <a:pt x="233" y="748"/>
                  </a:lnTo>
                  <a:lnTo>
                    <a:pt x="229" y="748"/>
                  </a:lnTo>
                  <a:lnTo>
                    <a:pt x="228" y="748"/>
                  </a:lnTo>
                  <a:lnTo>
                    <a:pt x="224" y="748"/>
                  </a:lnTo>
                  <a:lnTo>
                    <a:pt x="222" y="748"/>
                  </a:lnTo>
                  <a:lnTo>
                    <a:pt x="219" y="748"/>
                  </a:lnTo>
                  <a:lnTo>
                    <a:pt x="217" y="748"/>
                  </a:lnTo>
                  <a:lnTo>
                    <a:pt x="219" y="748"/>
                  </a:lnTo>
                  <a:lnTo>
                    <a:pt x="219" y="750"/>
                  </a:lnTo>
                  <a:lnTo>
                    <a:pt x="217" y="750"/>
                  </a:lnTo>
                  <a:lnTo>
                    <a:pt x="217" y="748"/>
                  </a:lnTo>
                  <a:lnTo>
                    <a:pt x="213" y="748"/>
                  </a:lnTo>
                  <a:lnTo>
                    <a:pt x="213" y="750"/>
                  </a:lnTo>
                  <a:lnTo>
                    <a:pt x="212" y="750"/>
                  </a:lnTo>
                  <a:lnTo>
                    <a:pt x="212" y="748"/>
                  </a:lnTo>
                  <a:lnTo>
                    <a:pt x="208" y="748"/>
                  </a:lnTo>
                  <a:lnTo>
                    <a:pt x="208" y="744"/>
                  </a:lnTo>
                  <a:lnTo>
                    <a:pt x="206" y="743"/>
                  </a:lnTo>
                  <a:lnTo>
                    <a:pt x="206" y="744"/>
                  </a:lnTo>
                  <a:lnTo>
                    <a:pt x="206" y="743"/>
                  </a:lnTo>
                  <a:lnTo>
                    <a:pt x="206" y="744"/>
                  </a:lnTo>
                  <a:lnTo>
                    <a:pt x="206" y="743"/>
                  </a:lnTo>
                  <a:lnTo>
                    <a:pt x="206" y="744"/>
                  </a:lnTo>
                  <a:lnTo>
                    <a:pt x="203" y="744"/>
                  </a:lnTo>
                  <a:lnTo>
                    <a:pt x="201" y="744"/>
                  </a:lnTo>
                  <a:lnTo>
                    <a:pt x="198" y="744"/>
                  </a:lnTo>
                  <a:lnTo>
                    <a:pt x="198" y="748"/>
                  </a:lnTo>
                  <a:lnTo>
                    <a:pt x="196" y="748"/>
                  </a:lnTo>
                  <a:lnTo>
                    <a:pt x="192" y="748"/>
                  </a:lnTo>
                  <a:lnTo>
                    <a:pt x="192" y="744"/>
                  </a:lnTo>
                  <a:lnTo>
                    <a:pt x="192" y="748"/>
                  </a:lnTo>
                  <a:lnTo>
                    <a:pt x="191" y="748"/>
                  </a:lnTo>
                  <a:lnTo>
                    <a:pt x="191" y="750"/>
                  </a:lnTo>
                  <a:lnTo>
                    <a:pt x="187" y="750"/>
                  </a:lnTo>
                  <a:lnTo>
                    <a:pt x="187" y="753"/>
                  </a:lnTo>
                  <a:lnTo>
                    <a:pt x="185" y="750"/>
                  </a:lnTo>
                  <a:lnTo>
                    <a:pt x="185" y="753"/>
                  </a:lnTo>
                  <a:lnTo>
                    <a:pt x="185" y="755"/>
                  </a:lnTo>
                  <a:lnTo>
                    <a:pt x="182" y="755"/>
                  </a:lnTo>
                  <a:lnTo>
                    <a:pt x="182" y="758"/>
                  </a:lnTo>
                  <a:lnTo>
                    <a:pt x="182" y="760"/>
                  </a:lnTo>
                  <a:lnTo>
                    <a:pt x="180" y="760"/>
                  </a:lnTo>
                  <a:lnTo>
                    <a:pt x="180" y="758"/>
                  </a:lnTo>
                  <a:lnTo>
                    <a:pt x="177" y="758"/>
                  </a:lnTo>
                  <a:lnTo>
                    <a:pt x="180" y="758"/>
                  </a:lnTo>
                  <a:lnTo>
                    <a:pt x="180" y="755"/>
                  </a:lnTo>
                  <a:lnTo>
                    <a:pt x="180" y="753"/>
                  </a:lnTo>
                  <a:lnTo>
                    <a:pt x="177" y="753"/>
                  </a:lnTo>
                  <a:lnTo>
                    <a:pt x="177" y="755"/>
                  </a:lnTo>
                  <a:lnTo>
                    <a:pt x="177" y="758"/>
                  </a:lnTo>
                  <a:lnTo>
                    <a:pt x="177" y="760"/>
                  </a:lnTo>
                  <a:lnTo>
                    <a:pt x="177" y="758"/>
                  </a:lnTo>
                  <a:lnTo>
                    <a:pt x="175" y="758"/>
                  </a:lnTo>
                  <a:lnTo>
                    <a:pt x="171" y="758"/>
                  </a:lnTo>
                  <a:lnTo>
                    <a:pt x="171" y="760"/>
                  </a:lnTo>
                  <a:lnTo>
                    <a:pt x="170" y="760"/>
                  </a:lnTo>
                  <a:lnTo>
                    <a:pt x="166" y="760"/>
                  </a:lnTo>
                  <a:lnTo>
                    <a:pt x="166" y="758"/>
                  </a:lnTo>
                  <a:lnTo>
                    <a:pt x="166" y="755"/>
                  </a:lnTo>
                  <a:lnTo>
                    <a:pt x="164" y="755"/>
                  </a:lnTo>
                  <a:lnTo>
                    <a:pt x="161" y="755"/>
                  </a:lnTo>
                  <a:lnTo>
                    <a:pt x="161" y="758"/>
                  </a:lnTo>
                  <a:lnTo>
                    <a:pt x="159" y="758"/>
                  </a:lnTo>
                  <a:lnTo>
                    <a:pt x="159" y="755"/>
                  </a:lnTo>
                  <a:lnTo>
                    <a:pt x="156" y="755"/>
                  </a:lnTo>
                  <a:lnTo>
                    <a:pt x="156" y="753"/>
                  </a:lnTo>
                  <a:lnTo>
                    <a:pt x="154" y="753"/>
                  </a:lnTo>
                  <a:lnTo>
                    <a:pt x="154" y="755"/>
                  </a:lnTo>
                  <a:lnTo>
                    <a:pt x="150" y="755"/>
                  </a:lnTo>
                  <a:lnTo>
                    <a:pt x="150" y="753"/>
                  </a:lnTo>
                  <a:lnTo>
                    <a:pt x="154" y="753"/>
                  </a:lnTo>
                  <a:lnTo>
                    <a:pt x="154" y="750"/>
                  </a:lnTo>
                  <a:lnTo>
                    <a:pt x="154" y="748"/>
                  </a:lnTo>
                  <a:lnTo>
                    <a:pt x="150" y="748"/>
                  </a:lnTo>
                  <a:lnTo>
                    <a:pt x="150" y="750"/>
                  </a:lnTo>
                  <a:lnTo>
                    <a:pt x="150" y="748"/>
                  </a:lnTo>
                  <a:lnTo>
                    <a:pt x="149" y="748"/>
                  </a:lnTo>
                  <a:lnTo>
                    <a:pt x="149" y="750"/>
                  </a:lnTo>
                  <a:lnTo>
                    <a:pt x="145" y="750"/>
                  </a:lnTo>
                  <a:lnTo>
                    <a:pt x="145" y="753"/>
                  </a:lnTo>
                  <a:lnTo>
                    <a:pt x="143" y="755"/>
                  </a:lnTo>
                  <a:lnTo>
                    <a:pt x="143" y="753"/>
                  </a:lnTo>
                  <a:lnTo>
                    <a:pt x="143" y="755"/>
                  </a:lnTo>
                  <a:lnTo>
                    <a:pt x="143" y="753"/>
                  </a:lnTo>
                  <a:lnTo>
                    <a:pt x="140" y="753"/>
                  </a:lnTo>
                  <a:lnTo>
                    <a:pt x="138" y="753"/>
                  </a:lnTo>
                  <a:lnTo>
                    <a:pt x="135" y="753"/>
                  </a:lnTo>
                  <a:lnTo>
                    <a:pt x="135" y="750"/>
                  </a:lnTo>
                  <a:lnTo>
                    <a:pt x="133" y="750"/>
                  </a:lnTo>
                  <a:lnTo>
                    <a:pt x="133" y="753"/>
                  </a:lnTo>
                  <a:lnTo>
                    <a:pt x="129" y="753"/>
                  </a:lnTo>
                  <a:lnTo>
                    <a:pt x="129" y="755"/>
                  </a:lnTo>
                  <a:lnTo>
                    <a:pt x="129" y="753"/>
                  </a:lnTo>
                  <a:lnTo>
                    <a:pt x="128" y="753"/>
                  </a:lnTo>
                  <a:lnTo>
                    <a:pt x="124" y="753"/>
                  </a:lnTo>
                  <a:lnTo>
                    <a:pt x="124" y="750"/>
                  </a:lnTo>
                  <a:lnTo>
                    <a:pt x="122" y="750"/>
                  </a:lnTo>
                  <a:lnTo>
                    <a:pt x="122" y="748"/>
                  </a:lnTo>
                  <a:lnTo>
                    <a:pt x="122" y="750"/>
                  </a:lnTo>
                  <a:lnTo>
                    <a:pt x="122" y="748"/>
                  </a:lnTo>
                  <a:lnTo>
                    <a:pt x="119" y="748"/>
                  </a:lnTo>
                  <a:lnTo>
                    <a:pt x="119" y="750"/>
                  </a:lnTo>
                  <a:lnTo>
                    <a:pt x="117" y="750"/>
                  </a:lnTo>
                  <a:lnTo>
                    <a:pt x="117" y="753"/>
                  </a:lnTo>
                  <a:lnTo>
                    <a:pt x="114" y="753"/>
                  </a:lnTo>
                  <a:lnTo>
                    <a:pt x="114" y="750"/>
                  </a:lnTo>
                  <a:lnTo>
                    <a:pt x="112" y="750"/>
                  </a:lnTo>
                  <a:lnTo>
                    <a:pt x="112" y="748"/>
                  </a:lnTo>
                  <a:lnTo>
                    <a:pt x="112" y="750"/>
                  </a:lnTo>
                  <a:lnTo>
                    <a:pt x="108" y="750"/>
                  </a:lnTo>
                  <a:lnTo>
                    <a:pt x="108" y="748"/>
                  </a:lnTo>
                  <a:lnTo>
                    <a:pt x="107" y="748"/>
                  </a:lnTo>
                  <a:lnTo>
                    <a:pt x="103" y="744"/>
                  </a:lnTo>
                  <a:lnTo>
                    <a:pt x="101" y="744"/>
                  </a:lnTo>
                  <a:lnTo>
                    <a:pt x="101" y="743"/>
                  </a:lnTo>
                  <a:lnTo>
                    <a:pt x="101" y="739"/>
                  </a:lnTo>
                  <a:lnTo>
                    <a:pt x="98" y="739"/>
                  </a:lnTo>
                  <a:lnTo>
                    <a:pt x="98" y="743"/>
                  </a:lnTo>
                  <a:lnTo>
                    <a:pt x="96" y="743"/>
                  </a:lnTo>
                  <a:lnTo>
                    <a:pt x="96" y="744"/>
                  </a:lnTo>
                  <a:lnTo>
                    <a:pt x="96" y="743"/>
                  </a:lnTo>
                  <a:lnTo>
                    <a:pt x="93" y="743"/>
                  </a:lnTo>
                  <a:lnTo>
                    <a:pt x="91" y="743"/>
                  </a:lnTo>
                  <a:lnTo>
                    <a:pt x="87" y="743"/>
                  </a:lnTo>
                  <a:lnTo>
                    <a:pt x="91" y="739"/>
                  </a:lnTo>
                  <a:lnTo>
                    <a:pt x="91" y="737"/>
                  </a:lnTo>
                  <a:lnTo>
                    <a:pt x="93" y="737"/>
                  </a:lnTo>
                  <a:lnTo>
                    <a:pt x="91" y="737"/>
                  </a:lnTo>
                  <a:lnTo>
                    <a:pt x="91" y="734"/>
                  </a:lnTo>
                  <a:lnTo>
                    <a:pt x="91" y="732"/>
                  </a:lnTo>
                  <a:lnTo>
                    <a:pt x="93" y="732"/>
                  </a:lnTo>
                  <a:lnTo>
                    <a:pt x="96" y="732"/>
                  </a:lnTo>
                  <a:lnTo>
                    <a:pt x="98" y="732"/>
                  </a:lnTo>
                  <a:lnTo>
                    <a:pt x="101" y="732"/>
                  </a:lnTo>
                  <a:lnTo>
                    <a:pt x="101" y="729"/>
                  </a:lnTo>
                  <a:lnTo>
                    <a:pt x="98" y="729"/>
                  </a:lnTo>
                  <a:lnTo>
                    <a:pt x="98" y="727"/>
                  </a:lnTo>
                  <a:lnTo>
                    <a:pt x="96" y="727"/>
                  </a:lnTo>
                  <a:lnTo>
                    <a:pt x="96" y="723"/>
                  </a:lnTo>
                  <a:lnTo>
                    <a:pt x="93" y="723"/>
                  </a:lnTo>
                  <a:lnTo>
                    <a:pt x="96" y="723"/>
                  </a:lnTo>
                  <a:lnTo>
                    <a:pt x="96" y="722"/>
                  </a:lnTo>
                  <a:lnTo>
                    <a:pt x="93" y="722"/>
                  </a:lnTo>
                  <a:lnTo>
                    <a:pt x="91" y="722"/>
                  </a:lnTo>
                  <a:lnTo>
                    <a:pt x="87" y="722"/>
                  </a:lnTo>
                  <a:lnTo>
                    <a:pt x="86" y="722"/>
                  </a:lnTo>
                  <a:lnTo>
                    <a:pt x="86" y="718"/>
                  </a:lnTo>
                  <a:lnTo>
                    <a:pt x="82" y="718"/>
                  </a:lnTo>
                  <a:lnTo>
                    <a:pt x="86" y="718"/>
                  </a:lnTo>
                  <a:lnTo>
                    <a:pt x="86" y="716"/>
                  </a:lnTo>
                  <a:lnTo>
                    <a:pt x="87" y="716"/>
                  </a:lnTo>
                  <a:lnTo>
                    <a:pt x="87" y="713"/>
                  </a:lnTo>
                  <a:lnTo>
                    <a:pt x="87" y="716"/>
                  </a:lnTo>
                  <a:lnTo>
                    <a:pt x="91" y="716"/>
                  </a:lnTo>
                  <a:lnTo>
                    <a:pt x="91" y="713"/>
                  </a:lnTo>
                  <a:lnTo>
                    <a:pt x="91" y="711"/>
                  </a:lnTo>
                  <a:lnTo>
                    <a:pt x="91" y="708"/>
                  </a:lnTo>
                  <a:lnTo>
                    <a:pt x="87" y="708"/>
                  </a:lnTo>
                  <a:lnTo>
                    <a:pt x="87" y="706"/>
                  </a:lnTo>
                  <a:lnTo>
                    <a:pt x="87" y="702"/>
                  </a:lnTo>
                  <a:lnTo>
                    <a:pt x="87" y="701"/>
                  </a:lnTo>
                  <a:lnTo>
                    <a:pt x="87" y="697"/>
                  </a:lnTo>
                  <a:lnTo>
                    <a:pt x="87" y="695"/>
                  </a:lnTo>
                  <a:lnTo>
                    <a:pt x="87" y="692"/>
                  </a:lnTo>
                  <a:lnTo>
                    <a:pt x="86" y="692"/>
                  </a:lnTo>
                  <a:lnTo>
                    <a:pt x="86" y="690"/>
                  </a:lnTo>
                  <a:lnTo>
                    <a:pt x="86" y="687"/>
                  </a:lnTo>
                  <a:lnTo>
                    <a:pt x="86" y="685"/>
                  </a:lnTo>
                  <a:lnTo>
                    <a:pt x="82" y="685"/>
                  </a:lnTo>
                  <a:lnTo>
                    <a:pt x="82" y="681"/>
                  </a:lnTo>
                  <a:lnTo>
                    <a:pt x="80" y="681"/>
                  </a:lnTo>
                  <a:lnTo>
                    <a:pt x="80" y="680"/>
                  </a:lnTo>
                  <a:lnTo>
                    <a:pt x="77" y="680"/>
                  </a:lnTo>
                  <a:lnTo>
                    <a:pt x="75" y="680"/>
                  </a:lnTo>
                  <a:lnTo>
                    <a:pt x="75" y="676"/>
                  </a:lnTo>
                  <a:lnTo>
                    <a:pt x="75" y="674"/>
                  </a:lnTo>
                  <a:lnTo>
                    <a:pt x="72" y="674"/>
                  </a:lnTo>
                  <a:lnTo>
                    <a:pt x="72" y="671"/>
                  </a:lnTo>
                  <a:lnTo>
                    <a:pt x="75" y="671"/>
                  </a:lnTo>
                  <a:lnTo>
                    <a:pt x="75" y="669"/>
                  </a:lnTo>
                  <a:lnTo>
                    <a:pt x="72" y="669"/>
                  </a:lnTo>
                  <a:lnTo>
                    <a:pt x="72" y="666"/>
                  </a:lnTo>
                  <a:lnTo>
                    <a:pt x="72" y="664"/>
                  </a:lnTo>
                  <a:lnTo>
                    <a:pt x="72" y="660"/>
                  </a:lnTo>
                  <a:lnTo>
                    <a:pt x="75" y="660"/>
                  </a:lnTo>
                  <a:lnTo>
                    <a:pt x="72" y="660"/>
                  </a:lnTo>
                  <a:lnTo>
                    <a:pt x="72" y="659"/>
                  </a:lnTo>
                  <a:lnTo>
                    <a:pt x="72" y="655"/>
                  </a:lnTo>
                  <a:lnTo>
                    <a:pt x="72" y="653"/>
                  </a:lnTo>
                  <a:lnTo>
                    <a:pt x="68" y="653"/>
                  </a:lnTo>
                  <a:lnTo>
                    <a:pt x="72" y="653"/>
                  </a:lnTo>
                  <a:lnTo>
                    <a:pt x="72" y="650"/>
                  </a:lnTo>
                  <a:lnTo>
                    <a:pt x="68" y="650"/>
                  </a:lnTo>
                  <a:lnTo>
                    <a:pt x="68" y="648"/>
                  </a:lnTo>
                  <a:lnTo>
                    <a:pt x="66" y="648"/>
                  </a:lnTo>
                  <a:lnTo>
                    <a:pt x="66" y="645"/>
                  </a:lnTo>
                  <a:lnTo>
                    <a:pt x="66" y="643"/>
                  </a:lnTo>
                  <a:lnTo>
                    <a:pt x="66" y="639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72" y="638"/>
                  </a:lnTo>
                  <a:lnTo>
                    <a:pt x="72" y="634"/>
                  </a:lnTo>
                  <a:lnTo>
                    <a:pt x="72" y="632"/>
                  </a:lnTo>
                  <a:lnTo>
                    <a:pt x="72" y="629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6" y="627"/>
                  </a:lnTo>
                  <a:lnTo>
                    <a:pt x="63" y="627"/>
                  </a:lnTo>
                  <a:lnTo>
                    <a:pt x="63" y="623"/>
                  </a:lnTo>
                  <a:lnTo>
                    <a:pt x="61" y="623"/>
                  </a:lnTo>
                  <a:lnTo>
                    <a:pt x="58" y="623"/>
                  </a:lnTo>
                  <a:lnTo>
                    <a:pt x="58" y="622"/>
                  </a:lnTo>
                  <a:lnTo>
                    <a:pt x="56" y="622"/>
                  </a:lnTo>
                  <a:lnTo>
                    <a:pt x="56" y="618"/>
                  </a:lnTo>
                  <a:lnTo>
                    <a:pt x="56" y="616"/>
                  </a:lnTo>
                  <a:lnTo>
                    <a:pt x="52" y="616"/>
                  </a:lnTo>
                  <a:lnTo>
                    <a:pt x="56" y="616"/>
                  </a:lnTo>
                  <a:lnTo>
                    <a:pt x="56" y="613"/>
                  </a:lnTo>
                  <a:lnTo>
                    <a:pt x="52" y="613"/>
                  </a:lnTo>
                  <a:lnTo>
                    <a:pt x="52" y="611"/>
                  </a:lnTo>
                  <a:lnTo>
                    <a:pt x="52" y="608"/>
                  </a:lnTo>
                  <a:lnTo>
                    <a:pt x="51" y="608"/>
                  </a:lnTo>
                  <a:lnTo>
                    <a:pt x="51" y="604"/>
                  </a:lnTo>
                  <a:lnTo>
                    <a:pt x="47" y="604"/>
                  </a:lnTo>
                  <a:lnTo>
                    <a:pt x="47" y="602"/>
                  </a:lnTo>
                  <a:lnTo>
                    <a:pt x="45" y="602"/>
                  </a:lnTo>
                  <a:lnTo>
                    <a:pt x="45" y="599"/>
                  </a:lnTo>
                  <a:lnTo>
                    <a:pt x="45" y="597"/>
                  </a:lnTo>
                  <a:lnTo>
                    <a:pt x="45" y="599"/>
                  </a:lnTo>
                  <a:lnTo>
                    <a:pt x="42" y="599"/>
                  </a:lnTo>
                  <a:lnTo>
                    <a:pt x="42" y="597"/>
                  </a:lnTo>
                  <a:lnTo>
                    <a:pt x="42" y="594"/>
                  </a:lnTo>
                  <a:lnTo>
                    <a:pt x="40" y="597"/>
                  </a:lnTo>
                  <a:lnTo>
                    <a:pt x="37" y="597"/>
                  </a:lnTo>
                  <a:lnTo>
                    <a:pt x="37" y="599"/>
                  </a:lnTo>
                  <a:lnTo>
                    <a:pt x="35" y="599"/>
                  </a:lnTo>
                  <a:lnTo>
                    <a:pt x="35" y="597"/>
                  </a:lnTo>
                  <a:lnTo>
                    <a:pt x="35" y="594"/>
                  </a:lnTo>
                  <a:lnTo>
                    <a:pt x="31" y="594"/>
                  </a:lnTo>
                  <a:lnTo>
                    <a:pt x="31" y="592"/>
                  </a:lnTo>
                  <a:lnTo>
                    <a:pt x="30" y="592"/>
                  </a:lnTo>
                  <a:lnTo>
                    <a:pt x="30" y="594"/>
                  </a:lnTo>
                  <a:lnTo>
                    <a:pt x="26" y="594"/>
                  </a:lnTo>
                  <a:lnTo>
                    <a:pt x="24" y="594"/>
                  </a:lnTo>
                  <a:lnTo>
                    <a:pt x="24" y="597"/>
                  </a:lnTo>
                  <a:lnTo>
                    <a:pt x="21" y="597"/>
                  </a:lnTo>
                  <a:lnTo>
                    <a:pt x="19" y="597"/>
                  </a:lnTo>
                  <a:lnTo>
                    <a:pt x="19" y="599"/>
                  </a:lnTo>
                  <a:lnTo>
                    <a:pt x="19" y="597"/>
                  </a:lnTo>
                  <a:lnTo>
                    <a:pt x="16" y="597"/>
                  </a:lnTo>
                  <a:lnTo>
                    <a:pt x="16" y="594"/>
                  </a:lnTo>
                  <a:lnTo>
                    <a:pt x="16" y="592"/>
                  </a:lnTo>
                  <a:lnTo>
                    <a:pt x="16" y="588"/>
                  </a:lnTo>
                  <a:lnTo>
                    <a:pt x="14" y="588"/>
                  </a:lnTo>
                  <a:lnTo>
                    <a:pt x="14" y="587"/>
                  </a:lnTo>
                  <a:lnTo>
                    <a:pt x="10" y="587"/>
                  </a:lnTo>
                  <a:lnTo>
                    <a:pt x="10" y="583"/>
                  </a:lnTo>
                  <a:lnTo>
                    <a:pt x="9" y="583"/>
                  </a:lnTo>
                  <a:lnTo>
                    <a:pt x="9" y="581"/>
                  </a:lnTo>
                  <a:lnTo>
                    <a:pt x="9" y="578"/>
                  </a:lnTo>
                  <a:lnTo>
                    <a:pt x="5" y="578"/>
                  </a:lnTo>
                  <a:lnTo>
                    <a:pt x="5" y="576"/>
                  </a:lnTo>
                  <a:lnTo>
                    <a:pt x="5" y="573"/>
                  </a:lnTo>
                  <a:lnTo>
                    <a:pt x="3" y="573"/>
                  </a:lnTo>
                  <a:lnTo>
                    <a:pt x="3" y="571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34"/>
                  </a:lnTo>
                  <a:lnTo>
                    <a:pt x="3" y="524"/>
                  </a:lnTo>
                  <a:lnTo>
                    <a:pt x="3" y="520"/>
                  </a:lnTo>
                  <a:lnTo>
                    <a:pt x="3" y="524"/>
                  </a:lnTo>
                  <a:lnTo>
                    <a:pt x="5" y="524"/>
                  </a:lnTo>
                  <a:lnTo>
                    <a:pt x="9" y="524"/>
                  </a:lnTo>
                  <a:lnTo>
                    <a:pt x="9" y="520"/>
                  </a:lnTo>
                  <a:lnTo>
                    <a:pt x="5" y="520"/>
                  </a:lnTo>
                  <a:lnTo>
                    <a:pt x="9" y="520"/>
                  </a:lnTo>
                  <a:lnTo>
                    <a:pt x="10" y="520"/>
                  </a:lnTo>
                  <a:lnTo>
                    <a:pt x="14" y="524"/>
                  </a:lnTo>
                  <a:lnTo>
                    <a:pt x="14" y="520"/>
                  </a:lnTo>
                  <a:lnTo>
                    <a:pt x="16" y="518"/>
                  </a:lnTo>
                  <a:lnTo>
                    <a:pt x="19" y="518"/>
                  </a:lnTo>
                  <a:lnTo>
                    <a:pt x="19" y="520"/>
                  </a:lnTo>
                  <a:lnTo>
                    <a:pt x="21" y="518"/>
                  </a:lnTo>
                  <a:lnTo>
                    <a:pt x="24" y="518"/>
                  </a:lnTo>
                  <a:lnTo>
                    <a:pt x="26" y="518"/>
                  </a:lnTo>
                  <a:lnTo>
                    <a:pt x="26" y="520"/>
                  </a:lnTo>
                  <a:lnTo>
                    <a:pt x="30" y="518"/>
                  </a:lnTo>
                  <a:lnTo>
                    <a:pt x="31" y="518"/>
                  </a:lnTo>
                  <a:lnTo>
                    <a:pt x="31" y="515"/>
                  </a:lnTo>
                  <a:lnTo>
                    <a:pt x="35" y="515"/>
                  </a:lnTo>
                  <a:lnTo>
                    <a:pt x="37" y="515"/>
                  </a:lnTo>
                  <a:lnTo>
                    <a:pt x="37" y="513"/>
                  </a:lnTo>
                  <a:lnTo>
                    <a:pt x="40" y="510"/>
                  </a:lnTo>
                  <a:lnTo>
                    <a:pt x="42" y="510"/>
                  </a:lnTo>
                  <a:lnTo>
                    <a:pt x="45" y="510"/>
                  </a:lnTo>
                  <a:lnTo>
                    <a:pt x="45" y="513"/>
                  </a:lnTo>
                  <a:lnTo>
                    <a:pt x="47" y="513"/>
                  </a:lnTo>
                  <a:lnTo>
                    <a:pt x="51" y="513"/>
                  </a:lnTo>
                  <a:lnTo>
                    <a:pt x="52" y="513"/>
                  </a:lnTo>
                  <a:lnTo>
                    <a:pt x="52" y="510"/>
                  </a:lnTo>
                  <a:lnTo>
                    <a:pt x="56" y="510"/>
                  </a:lnTo>
                  <a:lnTo>
                    <a:pt x="56" y="508"/>
                  </a:lnTo>
                  <a:lnTo>
                    <a:pt x="58" y="508"/>
                  </a:lnTo>
                  <a:lnTo>
                    <a:pt x="58" y="504"/>
                  </a:lnTo>
                  <a:lnTo>
                    <a:pt x="61" y="504"/>
                  </a:lnTo>
                  <a:lnTo>
                    <a:pt x="61" y="503"/>
                  </a:lnTo>
                  <a:lnTo>
                    <a:pt x="63" y="503"/>
                  </a:lnTo>
                  <a:lnTo>
                    <a:pt x="66" y="503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8" y="508"/>
                  </a:lnTo>
                  <a:lnTo>
                    <a:pt x="72" y="508"/>
                  </a:lnTo>
                  <a:lnTo>
                    <a:pt x="72" y="510"/>
                  </a:lnTo>
                  <a:lnTo>
                    <a:pt x="75" y="510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80" y="515"/>
                  </a:lnTo>
                  <a:lnTo>
                    <a:pt x="80" y="513"/>
                  </a:lnTo>
                  <a:lnTo>
                    <a:pt x="82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6" y="518"/>
                  </a:lnTo>
                  <a:lnTo>
                    <a:pt x="87" y="515"/>
                  </a:lnTo>
                  <a:lnTo>
                    <a:pt x="91" y="515"/>
                  </a:lnTo>
                  <a:lnTo>
                    <a:pt x="93" y="515"/>
                  </a:lnTo>
                  <a:lnTo>
                    <a:pt x="96" y="515"/>
                  </a:lnTo>
                  <a:lnTo>
                    <a:pt x="96" y="513"/>
                  </a:lnTo>
                  <a:lnTo>
                    <a:pt x="96" y="510"/>
                  </a:lnTo>
                  <a:lnTo>
                    <a:pt x="98" y="510"/>
                  </a:lnTo>
                  <a:lnTo>
                    <a:pt x="101" y="510"/>
                  </a:lnTo>
                  <a:lnTo>
                    <a:pt x="101" y="513"/>
                  </a:lnTo>
                  <a:lnTo>
                    <a:pt x="103" y="513"/>
                  </a:lnTo>
                  <a:lnTo>
                    <a:pt x="103" y="510"/>
                  </a:lnTo>
                  <a:lnTo>
                    <a:pt x="103" y="508"/>
                  </a:lnTo>
                  <a:lnTo>
                    <a:pt x="101" y="504"/>
                  </a:lnTo>
                  <a:lnTo>
                    <a:pt x="98" y="504"/>
                  </a:lnTo>
                  <a:lnTo>
                    <a:pt x="98" y="503"/>
                  </a:lnTo>
                  <a:lnTo>
                    <a:pt x="96" y="503"/>
                  </a:lnTo>
                  <a:lnTo>
                    <a:pt x="96" y="499"/>
                  </a:lnTo>
                  <a:lnTo>
                    <a:pt x="98" y="499"/>
                  </a:lnTo>
                  <a:lnTo>
                    <a:pt x="101" y="499"/>
                  </a:lnTo>
                  <a:lnTo>
                    <a:pt x="101" y="497"/>
                  </a:lnTo>
                  <a:lnTo>
                    <a:pt x="101" y="494"/>
                  </a:lnTo>
                  <a:lnTo>
                    <a:pt x="101" y="492"/>
                  </a:lnTo>
                  <a:lnTo>
                    <a:pt x="98" y="492"/>
                  </a:lnTo>
                  <a:lnTo>
                    <a:pt x="98" y="489"/>
                  </a:lnTo>
                  <a:lnTo>
                    <a:pt x="101" y="489"/>
                  </a:lnTo>
                  <a:lnTo>
                    <a:pt x="103" y="489"/>
                  </a:lnTo>
                  <a:lnTo>
                    <a:pt x="103" y="487"/>
                  </a:lnTo>
                  <a:lnTo>
                    <a:pt x="101" y="487"/>
                  </a:lnTo>
                  <a:lnTo>
                    <a:pt x="98" y="483"/>
                  </a:lnTo>
                  <a:lnTo>
                    <a:pt x="98" y="482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6" y="476"/>
                  </a:lnTo>
                  <a:lnTo>
                    <a:pt x="93" y="476"/>
                  </a:lnTo>
                  <a:lnTo>
                    <a:pt x="93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3" y="471"/>
                  </a:lnTo>
                  <a:lnTo>
                    <a:pt x="91" y="468"/>
                  </a:lnTo>
                  <a:lnTo>
                    <a:pt x="87" y="466"/>
                  </a:lnTo>
                  <a:lnTo>
                    <a:pt x="86" y="466"/>
                  </a:lnTo>
                  <a:lnTo>
                    <a:pt x="82" y="466"/>
                  </a:lnTo>
                  <a:lnTo>
                    <a:pt x="82" y="462"/>
                  </a:lnTo>
                  <a:lnTo>
                    <a:pt x="80" y="462"/>
                  </a:lnTo>
                  <a:lnTo>
                    <a:pt x="77" y="462"/>
                  </a:lnTo>
                  <a:lnTo>
                    <a:pt x="75" y="462"/>
                  </a:lnTo>
                  <a:lnTo>
                    <a:pt x="75" y="466"/>
                  </a:lnTo>
                  <a:lnTo>
                    <a:pt x="72" y="466"/>
                  </a:lnTo>
                  <a:lnTo>
                    <a:pt x="72" y="468"/>
                  </a:lnTo>
                  <a:lnTo>
                    <a:pt x="68" y="466"/>
                  </a:lnTo>
                  <a:lnTo>
                    <a:pt x="68" y="462"/>
                  </a:lnTo>
                  <a:lnTo>
                    <a:pt x="66" y="462"/>
                  </a:lnTo>
                  <a:lnTo>
                    <a:pt x="63" y="462"/>
                  </a:lnTo>
                  <a:lnTo>
                    <a:pt x="61" y="462"/>
                  </a:lnTo>
                  <a:lnTo>
                    <a:pt x="58" y="462"/>
                  </a:lnTo>
                  <a:lnTo>
                    <a:pt x="56" y="462"/>
                  </a:lnTo>
                  <a:lnTo>
                    <a:pt x="52" y="462"/>
                  </a:lnTo>
                  <a:lnTo>
                    <a:pt x="51" y="462"/>
                  </a:lnTo>
                  <a:lnTo>
                    <a:pt x="51" y="461"/>
                  </a:lnTo>
                  <a:lnTo>
                    <a:pt x="47" y="462"/>
                  </a:lnTo>
                  <a:lnTo>
                    <a:pt x="45" y="462"/>
                  </a:lnTo>
                  <a:lnTo>
                    <a:pt x="42" y="462"/>
                  </a:lnTo>
                  <a:lnTo>
                    <a:pt x="42" y="466"/>
                  </a:lnTo>
                  <a:lnTo>
                    <a:pt x="40" y="462"/>
                  </a:lnTo>
                  <a:lnTo>
                    <a:pt x="40" y="461"/>
                  </a:lnTo>
                  <a:lnTo>
                    <a:pt x="37" y="461"/>
                  </a:lnTo>
                  <a:lnTo>
                    <a:pt x="35" y="461"/>
                  </a:lnTo>
                  <a:lnTo>
                    <a:pt x="31" y="461"/>
                  </a:lnTo>
                  <a:lnTo>
                    <a:pt x="30" y="462"/>
                  </a:lnTo>
                  <a:lnTo>
                    <a:pt x="30" y="466"/>
                  </a:lnTo>
                  <a:lnTo>
                    <a:pt x="26" y="466"/>
                  </a:lnTo>
                  <a:lnTo>
                    <a:pt x="24" y="466"/>
                  </a:lnTo>
                  <a:lnTo>
                    <a:pt x="24" y="462"/>
                  </a:lnTo>
                  <a:lnTo>
                    <a:pt x="24" y="457"/>
                  </a:lnTo>
                  <a:lnTo>
                    <a:pt x="24" y="440"/>
                  </a:lnTo>
                  <a:lnTo>
                    <a:pt x="24" y="417"/>
                  </a:lnTo>
                  <a:lnTo>
                    <a:pt x="24" y="410"/>
                  </a:lnTo>
                  <a:lnTo>
                    <a:pt x="24" y="394"/>
                  </a:lnTo>
                  <a:lnTo>
                    <a:pt x="26" y="394"/>
                  </a:lnTo>
                  <a:lnTo>
                    <a:pt x="24" y="394"/>
                  </a:lnTo>
                  <a:lnTo>
                    <a:pt x="26" y="394"/>
                  </a:lnTo>
                  <a:lnTo>
                    <a:pt x="30" y="394"/>
                  </a:lnTo>
                  <a:lnTo>
                    <a:pt x="31" y="391"/>
                  </a:lnTo>
                  <a:lnTo>
                    <a:pt x="35" y="391"/>
                  </a:lnTo>
                  <a:lnTo>
                    <a:pt x="37" y="389"/>
                  </a:lnTo>
                  <a:lnTo>
                    <a:pt x="37" y="391"/>
                  </a:lnTo>
                  <a:lnTo>
                    <a:pt x="37" y="389"/>
                  </a:lnTo>
                  <a:lnTo>
                    <a:pt x="40" y="391"/>
                  </a:lnTo>
                  <a:lnTo>
                    <a:pt x="42" y="389"/>
                  </a:lnTo>
                  <a:lnTo>
                    <a:pt x="42" y="391"/>
                  </a:lnTo>
                  <a:lnTo>
                    <a:pt x="45" y="391"/>
                  </a:lnTo>
                  <a:lnTo>
                    <a:pt x="47" y="391"/>
                  </a:lnTo>
                  <a:lnTo>
                    <a:pt x="47" y="389"/>
                  </a:lnTo>
                  <a:lnTo>
                    <a:pt x="51" y="389"/>
                  </a:lnTo>
                  <a:lnTo>
                    <a:pt x="52" y="389"/>
                  </a:lnTo>
                  <a:lnTo>
                    <a:pt x="52" y="385"/>
                  </a:lnTo>
                  <a:lnTo>
                    <a:pt x="56" y="385"/>
                  </a:lnTo>
                  <a:lnTo>
                    <a:pt x="58" y="385"/>
                  </a:lnTo>
                  <a:lnTo>
                    <a:pt x="61" y="385"/>
                  </a:lnTo>
                  <a:lnTo>
                    <a:pt x="63" y="389"/>
                  </a:lnTo>
                  <a:lnTo>
                    <a:pt x="63" y="385"/>
                  </a:lnTo>
                  <a:lnTo>
                    <a:pt x="63" y="389"/>
                  </a:lnTo>
                  <a:lnTo>
                    <a:pt x="66" y="389"/>
                  </a:lnTo>
                  <a:lnTo>
                    <a:pt x="68" y="389"/>
                  </a:lnTo>
                  <a:lnTo>
                    <a:pt x="72" y="389"/>
                  </a:lnTo>
                  <a:lnTo>
                    <a:pt x="72" y="391"/>
                  </a:lnTo>
                  <a:lnTo>
                    <a:pt x="75" y="391"/>
                  </a:lnTo>
                  <a:lnTo>
                    <a:pt x="77" y="391"/>
                  </a:lnTo>
                  <a:lnTo>
                    <a:pt x="98" y="391"/>
                  </a:lnTo>
                  <a:lnTo>
                    <a:pt x="117" y="391"/>
                  </a:lnTo>
                  <a:lnTo>
                    <a:pt x="150" y="391"/>
                  </a:lnTo>
                  <a:lnTo>
                    <a:pt x="208" y="391"/>
                  </a:lnTo>
                  <a:lnTo>
                    <a:pt x="212" y="391"/>
                  </a:lnTo>
                  <a:lnTo>
                    <a:pt x="212" y="389"/>
                  </a:lnTo>
                  <a:lnTo>
                    <a:pt x="208" y="389"/>
                  </a:lnTo>
                  <a:lnTo>
                    <a:pt x="208" y="385"/>
                  </a:lnTo>
                  <a:lnTo>
                    <a:pt x="206" y="385"/>
                  </a:lnTo>
                  <a:lnTo>
                    <a:pt x="203" y="385"/>
                  </a:lnTo>
                  <a:lnTo>
                    <a:pt x="201" y="385"/>
                  </a:lnTo>
                  <a:lnTo>
                    <a:pt x="201" y="383"/>
                  </a:lnTo>
                  <a:lnTo>
                    <a:pt x="201" y="380"/>
                  </a:lnTo>
                  <a:lnTo>
                    <a:pt x="198" y="380"/>
                  </a:lnTo>
                  <a:lnTo>
                    <a:pt x="198" y="378"/>
                  </a:lnTo>
                  <a:lnTo>
                    <a:pt x="198" y="375"/>
                  </a:lnTo>
                  <a:lnTo>
                    <a:pt x="201" y="375"/>
                  </a:lnTo>
                  <a:lnTo>
                    <a:pt x="201" y="373"/>
                  </a:lnTo>
                  <a:lnTo>
                    <a:pt x="201" y="369"/>
                  </a:lnTo>
                  <a:lnTo>
                    <a:pt x="201" y="368"/>
                  </a:lnTo>
                  <a:lnTo>
                    <a:pt x="203" y="368"/>
                  </a:lnTo>
                  <a:lnTo>
                    <a:pt x="203" y="364"/>
                  </a:lnTo>
                  <a:lnTo>
                    <a:pt x="206" y="368"/>
                  </a:lnTo>
                  <a:lnTo>
                    <a:pt x="206" y="364"/>
                  </a:lnTo>
                  <a:lnTo>
                    <a:pt x="208" y="364"/>
                  </a:lnTo>
                  <a:lnTo>
                    <a:pt x="212" y="364"/>
                  </a:lnTo>
                  <a:lnTo>
                    <a:pt x="213" y="364"/>
                  </a:lnTo>
                  <a:lnTo>
                    <a:pt x="213" y="368"/>
                  </a:lnTo>
                  <a:lnTo>
                    <a:pt x="217" y="369"/>
                  </a:lnTo>
                  <a:lnTo>
                    <a:pt x="217" y="373"/>
                  </a:lnTo>
                  <a:lnTo>
                    <a:pt x="219" y="373"/>
                  </a:lnTo>
                  <a:lnTo>
                    <a:pt x="222" y="373"/>
                  </a:lnTo>
                  <a:lnTo>
                    <a:pt x="224" y="375"/>
                  </a:lnTo>
                  <a:lnTo>
                    <a:pt x="228" y="378"/>
                  </a:lnTo>
                  <a:lnTo>
                    <a:pt x="229" y="378"/>
                  </a:lnTo>
                  <a:lnTo>
                    <a:pt x="229" y="380"/>
                  </a:lnTo>
                  <a:lnTo>
                    <a:pt x="233" y="380"/>
                  </a:lnTo>
                  <a:lnTo>
                    <a:pt x="235" y="380"/>
                  </a:lnTo>
                  <a:lnTo>
                    <a:pt x="235" y="378"/>
                  </a:lnTo>
                  <a:lnTo>
                    <a:pt x="238" y="378"/>
                  </a:lnTo>
                  <a:lnTo>
                    <a:pt x="238" y="375"/>
                  </a:lnTo>
                  <a:lnTo>
                    <a:pt x="238" y="373"/>
                  </a:lnTo>
                  <a:lnTo>
                    <a:pt x="240" y="373"/>
                  </a:lnTo>
                  <a:lnTo>
                    <a:pt x="243" y="369"/>
                  </a:lnTo>
                  <a:lnTo>
                    <a:pt x="245" y="368"/>
                  </a:lnTo>
                  <a:lnTo>
                    <a:pt x="249" y="364"/>
                  </a:lnTo>
                  <a:lnTo>
                    <a:pt x="249" y="362"/>
                  </a:lnTo>
                  <a:lnTo>
                    <a:pt x="250" y="362"/>
                  </a:lnTo>
                  <a:lnTo>
                    <a:pt x="250" y="359"/>
                  </a:lnTo>
                  <a:lnTo>
                    <a:pt x="254" y="357"/>
                  </a:lnTo>
                  <a:lnTo>
                    <a:pt x="257" y="357"/>
                  </a:lnTo>
                  <a:lnTo>
                    <a:pt x="259" y="357"/>
                  </a:lnTo>
                  <a:lnTo>
                    <a:pt x="263" y="359"/>
                  </a:lnTo>
                  <a:lnTo>
                    <a:pt x="264" y="359"/>
                  </a:lnTo>
                  <a:lnTo>
                    <a:pt x="268" y="359"/>
                  </a:lnTo>
                  <a:lnTo>
                    <a:pt x="270" y="359"/>
                  </a:lnTo>
                  <a:lnTo>
                    <a:pt x="273" y="357"/>
                  </a:lnTo>
                  <a:lnTo>
                    <a:pt x="273" y="354"/>
                  </a:lnTo>
                  <a:lnTo>
                    <a:pt x="275" y="352"/>
                  </a:lnTo>
                  <a:lnTo>
                    <a:pt x="278" y="348"/>
                  </a:lnTo>
                  <a:lnTo>
                    <a:pt x="278" y="347"/>
                  </a:lnTo>
                  <a:lnTo>
                    <a:pt x="280" y="343"/>
                  </a:lnTo>
                  <a:lnTo>
                    <a:pt x="284" y="341"/>
                  </a:lnTo>
                  <a:lnTo>
                    <a:pt x="285" y="341"/>
                  </a:lnTo>
                  <a:lnTo>
                    <a:pt x="289" y="341"/>
                  </a:lnTo>
                  <a:lnTo>
                    <a:pt x="289" y="338"/>
                  </a:lnTo>
                  <a:lnTo>
                    <a:pt x="291" y="338"/>
                  </a:lnTo>
                  <a:lnTo>
                    <a:pt x="291" y="336"/>
                  </a:lnTo>
                  <a:lnTo>
                    <a:pt x="294" y="336"/>
                  </a:lnTo>
                  <a:lnTo>
                    <a:pt x="296" y="336"/>
                  </a:lnTo>
                  <a:lnTo>
                    <a:pt x="299" y="336"/>
                  </a:lnTo>
                  <a:lnTo>
                    <a:pt x="301" y="338"/>
                  </a:lnTo>
                  <a:lnTo>
                    <a:pt x="301" y="341"/>
                  </a:lnTo>
                  <a:lnTo>
                    <a:pt x="301" y="347"/>
                  </a:lnTo>
                  <a:lnTo>
                    <a:pt x="301" y="348"/>
                  </a:lnTo>
                  <a:lnTo>
                    <a:pt x="301" y="352"/>
                  </a:lnTo>
                  <a:lnTo>
                    <a:pt x="301" y="354"/>
                  </a:lnTo>
                  <a:lnTo>
                    <a:pt x="301" y="359"/>
                  </a:lnTo>
                  <a:lnTo>
                    <a:pt x="305" y="362"/>
                  </a:lnTo>
                  <a:lnTo>
                    <a:pt x="305" y="364"/>
                  </a:lnTo>
                  <a:lnTo>
                    <a:pt x="306" y="369"/>
                  </a:lnTo>
                  <a:lnTo>
                    <a:pt x="306" y="373"/>
                  </a:lnTo>
                  <a:lnTo>
                    <a:pt x="306" y="375"/>
                  </a:lnTo>
                  <a:lnTo>
                    <a:pt x="310" y="375"/>
                  </a:lnTo>
                  <a:lnTo>
                    <a:pt x="310" y="378"/>
                  </a:lnTo>
                  <a:lnTo>
                    <a:pt x="312" y="378"/>
                  </a:lnTo>
                  <a:lnTo>
                    <a:pt x="315" y="378"/>
                  </a:lnTo>
                  <a:lnTo>
                    <a:pt x="317" y="378"/>
                  </a:lnTo>
                  <a:lnTo>
                    <a:pt x="320" y="378"/>
                  </a:lnTo>
                  <a:lnTo>
                    <a:pt x="322" y="378"/>
                  </a:lnTo>
                  <a:lnTo>
                    <a:pt x="322" y="380"/>
                  </a:lnTo>
                  <a:lnTo>
                    <a:pt x="326" y="383"/>
                  </a:lnTo>
                  <a:lnTo>
                    <a:pt x="326" y="389"/>
                  </a:lnTo>
                  <a:lnTo>
                    <a:pt x="327" y="389"/>
                  </a:lnTo>
                  <a:lnTo>
                    <a:pt x="327" y="391"/>
                  </a:lnTo>
                  <a:lnTo>
                    <a:pt x="327" y="394"/>
                  </a:lnTo>
                  <a:lnTo>
                    <a:pt x="327" y="396"/>
                  </a:lnTo>
                  <a:lnTo>
                    <a:pt x="331" y="399"/>
                  </a:lnTo>
                  <a:lnTo>
                    <a:pt x="331" y="401"/>
                  </a:lnTo>
                  <a:lnTo>
                    <a:pt x="331" y="405"/>
                  </a:lnTo>
                  <a:lnTo>
                    <a:pt x="331" y="406"/>
                  </a:lnTo>
                  <a:lnTo>
                    <a:pt x="331" y="412"/>
                  </a:lnTo>
                  <a:lnTo>
                    <a:pt x="331" y="417"/>
                  </a:lnTo>
                  <a:lnTo>
                    <a:pt x="331" y="420"/>
                  </a:lnTo>
                  <a:lnTo>
                    <a:pt x="331" y="422"/>
                  </a:lnTo>
                  <a:lnTo>
                    <a:pt x="331" y="429"/>
                  </a:lnTo>
                  <a:lnTo>
                    <a:pt x="331" y="434"/>
                  </a:lnTo>
                  <a:lnTo>
                    <a:pt x="327" y="436"/>
                  </a:lnTo>
                  <a:lnTo>
                    <a:pt x="327" y="441"/>
                  </a:lnTo>
                  <a:lnTo>
                    <a:pt x="331" y="445"/>
                  </a:lnTo>
                  <a:lnTo>
                    <a:pt x="331" y="447"/>
                  </a:lnTo>
                  <a:lnTo>
                    <a:pt x="331" y="450"/>
                  </a:lnTo>
                  <a:lnTo>
                    <a:pt x="331" y="452"/>
                  </a:lnTo>
                  <a:lnTo>
                    <a:pt x="327" y="455"/>
                  </a:lnTo>
                  <a:lnTo>
                    <a:pt x="338" y="452"/>
                  </a:lnTo>
                  <a:lnTo>
                    <a:pt x="354" y="447"/>
                  </a:lnTo>
                  <a:lnTo>
                    <a:pt x="383" y="473"/>
                  </a:lnTo>
                  <a:lnTo>
                    <a:pt x="415" y="499"/>
                  </a:lnTo>
                  <a:lnTo>
                    <a:pt x="415" y="503"/>
                  </a:lnTo>
                  <a:lnTo>
                    <a:pt x="415" y="499"/>
                  </a:lnTo>
                  <a:lnTo>
                    <a:pt x="425" y="497"/>
                  </a:lnTo>
                  <a:lnTo>
                    <a:pt x="427" y="497"/>
                  </a:lnTo>
                  <a:lnTo>
                    <a:pt x="427" y="499"/>
                  </a:lnTo>
                  <a:lnTo>
                    <a:pt x="431" y="499"/>
                  </a:lnTo>
                  <a:lnTo>
                    <a:pt x="432" y="503"/>
                  </a:lnTo>
                  <a:lnTo>
                    <a:pt x="432" y="499"/>
                  </a:lnTo>
                  <a:lnTo>
                    <a:pt x="436" y="499"/>
                  </a:lnTo>
                  <a:lnTo>
                    <a:pt x="438" y="499"/>
                  </a:lnTo>
                  <a:lnTo>
                    <a:pt x="441" y="499"/>
                  </a:lnTo>
                  <a:lnTo>
                    <a:pt x="441" y="497"/>
                  </a:lnTo>
                  <a:lnTo>
                    <a:pt x="441" y="494"/>
                  </a:lnTo>
                  <a:lnTo>
                    <a:pt x="445" y="494"/>
                  </a:lnTo>
                  <a:lnTo>
                    <a:pt x="447" y="494"/>
                  </a:lnTo>
                  <a:lnTo>
                    <a:pt x="450" y="494"/>
                  </a:lnTo>
                  <a:lnTo>
                    <a:pt x="452" y="494"/>
                  </a:lnTo>
                  <a:lnTo>
                    <a:pt x="455" y="494"/>
                  </a:lnTo>
                  <a:lnTo>
                    <a:pt x="455" y="492"/>
                  </a:lnTo>
                  <a:lnTo>
                    <a:pt x="455" y="489"/>
                  </a:lnTo>
                  <a:lnTo>
                    <a:pt x="457" y="489"/>
                  </a:lnTo>
                  <a:lnTo>
                    <a:pt x="457" y="487"/>
                  </a:lnTo>
                  <a:lnTo>
                    <a:pt x="457" y="483"/>
                  </a:lnTo>
                  <a:lnTo>
                    <a:pt x="461" y="483"/>
                  </a:lnTo>
                  <a:lnTo>
                    <a:pt x="461" y="487"/>
                  </a:lnTo>
                  <a:lnTo>
                    <a:pt x="461" y="483"/>
                  </a:lnTo>
                  <a:lnTo>
                    <a:pt x="462" y="483"/>
                  </a:lnTo>
                  <a:lnTo>
                    <a:pt x="462" y="482"/>
                  </a:lnTo>
                  <a:lnTo>
                    <a:pt x="466" y="482"/>
                  </a:lnTo>
                  <a:lnTo>
                    <a:pt x="468" y="478"/>
                  </a:lnTo>
                  <a:lnTo>
                    <a:pt x="471" y="478"/>
                  </a:lnTo>
                  <a:lnTo>
                    <a:pt x="473" y="478"/>
                  </a:lnTo>
                  <a:lnTo>
                    <a:pt x="473" y="476"/>
                  </a:lnTo>
                  <a:lnTo>
                    <a:pt x="476" y="478"/>
                  </a:lnTo>
                  <a:lnTo>
                    <a:pt x="476" y="476"/>
                  </a:lnTo>
                  <a:lnTo>
                    <a:pt x="478" y="476"/>
                  </a:lnTo>
                  <a:lnTo>
                    <a:pt x="478" y="473"/>
                  </a:lnTo>
                  <a:lnTo>
                    <a:pt x="482" y="473"/>
                  </a:lnTo>
                  <a:lnTo>
                    <a:pt x="483" y="473"/>
                  </a:lnTo>
                  <a:lnTo>
                    <a:pt x="487" y="473"/>
                  </a:lnTo>
                  <a:lnTo>
                    <a:pt x="489" y="471"/>
                  </a:lnTo>
                  <a:lnTo>
                    <a:pt x="489" y="473"/>
                  </a:lnTo>
                  <a:lnTo>
                    <a:pt x="492" y="473"/>
                  </a:lnTo>
                  <a:lnTo>
                    <a:pt x="492" y="471"/>
                  </a:lnTo>
                  <a:lnTo>
                    <a:pt x="494" y="473"/>
                  </a:lnTo>
                  <a:lnTo>
                    <a:pt x="494" y="471"/>
                  </a:lnTo>
                  <a:lnTo>
                    <a:pt x="497" y="473"/>
                  </a:lnTo>
                  <a:lnTo>
                    <a:pt x="499" y="473"/>
                  </a:lnTo>
                  <a:lnTo>
                    <a:pt x="499" y="476"/>
                  </a:lnTo>
                  <a:lnTo>
                    <a:pt x="503" y="476"/>
                  </a:lnTo>
                  <a:lnTo>
                    <a:pt x="503" y="478"/>
                  </a:lnTo>
                  <a:lnTo>
                    <a:pt x="503" y="482"/>
                  </a:lnTo>
                  <a:lnTo>
                    <a:pt x="504" y="482"/>
                  </a:lnTo>
                  <a:lnTo>
                    <a:pt x="504" y="483"/>
                  </a:lnTo>
                  <a:lnTo>
                    <a:pt x="503" y="483"/>
                  </a:lnTo>
                  <a:lnTo>
                    <a:pt x="504" y="487"/>
                  </a:lnTo>
                  <a:lnTo>
                    <a:pt x="504" y="483"/>
                  </a:lnTo>
                  <a:lnTo>
                    <a:pt x="504" y="487"/>
                  </a:lnTo>
                  <a:lnTo>
                    <a:pt x="504" y="489"/>
                  </a:lnTo>
                  <a:lnTo>
                    <a:pt x="503" y="492"/>
                  </a:lnTo>
                  <a:lnTo>
                    <a:pt x="503" y="494"/>
                  </a:lnTo>
                  <a:lnTo>
                    <a:pt x="499" y="494"/>
                  </a:lnTo>
                  <a:lnTo>
                    <a:pt x="499" y="497"/>
                  </a:lnTo>
                  <a:lnTo>
                    <a:pt x="497" y="497"/>
                  </a:lnTo>
                  <a:lnTo>
                    <a:pt x="497" y="499"/>
                  </a:lnTo>
                  <a:lnTo>
                    <a:pt x="497" y="503"/>
                  </a:lnTo>
                  <a:lnTo>
                    <a:pt x="494" y="503"/>
                  </a:lnTo>
                  <a:lnTo>
                    <a:pt x="497" y="504"/>
                  </a:lnTo>
                  <a:lnTo>
                    <a:pt x="497" y="508"/>
                  </a:lnTo>
                  <a:lnTo>
                    <a:pt x="499" y="510"/>
                  </a:lnTo>
                  <a:lnTo>
                    <a:pt x="499" y="513"/>
                  </a:lnTo>
                  <a:lnTo>
                    <a:pt x="503" y="510"/>
                  </a:lnTo>
                  <a:lnTo>
                    <a:pt x="504" y="510"/>
                  </a:lnTo>
                  <a:lnTo>
                    <a:pt x="504" y="508"/>
                  </a:lnTo>
                  <a:lnTo>
                    <a:pt x="508" y="508"/>
                  </a:lnTo>
                  <a:lnTo>
                    <a:pt x="510" y="508"/>
                  </a:lnTo>
                  <a:lnTo>
                    <a:pt x="513" y="504"/>
                  </a:lnTo>
                  <a:lnTo>
                    <a:pt x="513" y="503"/>
                  </a:lnTo>
                  <a:lnTo>
                    <a:pt x="515" y="503"/>
                  </a:lnTo>
                  <a:lnTo>
                    <a:pt x="515" y="499"/>
                  </a:lnTo>
                  <a:lnTo>
                    <a:pt x="515" y="497"/>
                  </a:lnTo>
                  <a:lnTo>
                    <a:pt x="515" y="494"/>
                  </a:lnTo>
                  <a:lnTo>
                    <a:pt x="515" y="492"/>
                  </a:lnTo>
                  <a:lnTo>
                    <a:pt x="518" y="492"/>
                  </a:lnTo>
                  <a:lnTo>
                    <a:pt x="518" y="489"/>
                  </a:lnTo>
                  <a:lnTo>
                    <a:pt x="518" y="487"/>
                  </a:lnTo>
                  <a:lnTo>
                    <a:pt x="520" y="487"/>
                  </a:lnTo>
                  <a:lnTo>
                    <a:pt x="524" y="483"/>
                  </a:lnTo>
                  <a:lnTo>
                    <a:pt x="524" y="482"/>
                  </a:lnTo>
                  <a:lnTo>
                    <a:pt x="525" y="482"/>
                  </a:lnTo>
                  <a:lnTo>
                    <a:pt x="525" y="478"/>
                  </a:lnTo>
                  <a:lnTo>
                    <a:pt x="529" y="478"/>
                  </a:lnTo>
                  <a:lnTo>
                    <a:pt x="531" y="478"/>
                  </a:lnTo>
                  <a:lnTo>
                    <a:pt x="531" y="482"/>
                  </a:lnTo>
                  <a:lnTo>
                    <a:pt x="534" y="482"/>
                  </a:lnTo>
                  <a:lnTo>
                    <a:pt x="536" y="482"/>
                  </a:lnTo>
                  <a:lnTo>
                    <a:pt x="536" y="483"/>
                  </a:lnTo>
                  <a:lnTo>
                    <a:pt x="539" y="483"/>
                  </a:lnTo>
                  <a:lnTo>
                    <a:pt x="539" y="482"/>
                  </a:lnTo>
                  <a:lnTo>
                    <a:pt x="541" y="482"/>
                  </a:lnTo>
                  <a:lnTo>
                    <a:pt x="541" y="478"/>
                  </a:lnTo>
                  <a:lnTo>
                    <a:pt x="541" y="476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1" y="471"/>
                  </a:lnTo>
                  <a:lnTo>
                    <a:pt x="541" y="468"/>
                  </a:lnTo>
                  <a:lnTo>
                    <a:pt x="545" y="466"/>
                  </a:lnTo>
                  <a:lnTo>
                    <a:pt x="545" y="462"/>
                  </a:lnTo>
                  <a:lnTo>
                    <a:pt x="545" y="461"/>
                  </a:lnTo>
                  <a:lnTo>
                    <a:pt x="545" y="457"/>
                  </a:lnTo>
                  <a:lnTo>
                    <a:pt x="546" y="457"/>
                  </a:lnTo>
                  <a:lnTo>
                    <a:pt x="546" y="455"/>
                  </a:lnTo>
                  <a:lnTo>
                    <a:pt x="550" y="455"/>
                  </a:lnTo>
                  <a:lnTo>
                    <a:pt x="550" y="457"/>
                  </a:lnTo>
                  <a:lnTo>
                    <a:pt x="552" y="457"/>
                  </a:lnTo>
                  <a:lnTo>
                    <a:pt x="552" y="455"/>
                  </a:lnTo>
                  <a:lnTo>
                    <a:pt x="552" y="457"/>
                  </a:lnTo>
                  <a:lnTo>
                    <a:pt x="552" y="461"/>
                  </a:lnTo>
                  <a:lnTo>
                    <a:pt x="555" y="461"/>
                  </a:lnTo>
                  <a:lnTo>
                    <a:pt x="557" y="461"/>
                  </a:lnTo>
                  <a:lnTo>
                    <a:pt x="560" y="457"/>
                  </a:lnTo>
                  <a:lnTo>
                    <a:pt x="562" y="455"/>
                  </a:lnTo>
                  <a:lnTo>
                    <a:pt x="566" y="452"/>
                  </a:lnTo>
                  <a:lnTo>
                    <a:pt x="562" y="450"/>
                  </a:lnTo>
                  <a:lnTo>
                    <a:pt x="562" y="447"/>
                  </a:lnTo>
                  <a:lnTo>
                    <a:pt x="566" y="447"/>
                  </a:lnTo>
                  <a:lnTo>
                    <a:pt x="566" y="450"/>
                  </a:lnTo>
                  <a:lnTo>
                    <a:pt x="567" y="450"/>
                  </a:lnTo>
                  <a:lnTo>
                    <a:pt x="571" y="447"/>
                  </a:lnTo>
                  <a:lnTo>
                    <a:pt x="571" y="445"/>
                  </a:lnTo>
                  <a:lnTo>
                    <a:pt x="573" y="445"/>
                  </a:lnTo>
                  <a:lnTo>
                    <a:pt x="573" y="447"/>
                  </a:lnTo>
                  <a:lnTo>
                    <a:pt x="576" y="447"/>
                  </a:lnTo>
                  <a:lnTo>
                    <a:pt x="576" y="445"/>
                  </a:lnTo>
                  <a:lnTo>
                    <a:pt x="576" y="441"/>
                  </a:lnTo>
                  <a:lnTo>
                    <a:pt x="578" y="441"/>
                  </a:lnTo>
                  <a:lnTo>
                    <a:pt x="578" y="440"/>
                  </a:lnTo>
                  <a:lnTo>
                    <a:pt x="578" y="441"/>
                  </a:lnTo>
                  <a:lnTo>
                    <a:pt x="581" y="440"/>
                  </a:lnTo>
                  <a:lnTo>
                    <a:pt x="583" y="441"/>
                  </a:lnTo>
                  <a:lnTo>
                    <a:pt x="583" y="445"/>
                  </a:lnTo>
                  <a:lnTo>
                    <a:pt x="587" y="445"/>
                  </a:lnTo>
                  <a:lnTo>
                    <a:pt x="587" y="447"/>
                  </a:lnTo>
                  <a:lnTo>
                    <a:pt x="588" y="447"/>
                  </a:lnTo>
                  <a:lnTo>
                    <a:pt x="592" y="447"/>
                  </a:lnTo>
                  <a:lnTo>
                    <a:pt x="592" y="445"/>
                  </a:lnTo>
                  <a:lnTo>
                    <a:pt x="592" y="441"/>
                  </a:lnTo>
                  <a:lnTo>
                    <a:pt x="594" y="441"/>
                  </a:lnTo>
                  <a:lnTo>
                    <a:pt x="597" y="441"/>
                  </a:lnTo>
                  <a:lnTo>
                    <a:pt x="599" y="440"/>
                  </a:lnTo>
                  <a:lnTo>
                    <a:pt x="599" y="436"/>
                  </a:lnTo>
                  <a:lnTo>
                    <a:pt x="602" y="436"/>
                  </a:lnTo>
                  <a:lnTo>
                    <a:pt x="604" y="436"/>
                  </a:lnTo>
                  <a:lnTo>
                    <a:pt x="608" y="434"/>
                  </a:lnTo>
                  <a:lnTo>
                    <a:pt x="608" y="431"/>
                  </a:lnTo>
                  <a:lnTo>
                    <a:pt x="608" y="429"/>
                  </a:lnTo>
                  <a:lnTo>
                    <a:pt x="609" y="429"/>
                  </a:lnTo>
                  <a:lnTo>
                    <a:pt x="609" y="426"/>
                  </a:lnTo>
                  <a:lnTo>
                    <a:pt x="613" y="426"/>
                  </a:lnTo>
                  <a:lnTo>
                    <a:pt x="613" y="422"/>
                  </a:lnTo>
                  <a:lnTo>
                    <a:pt x="615" y="422"/>
                  </a:lnTo>
                  <a:lnTo>
                    <a:pt x="618" y="422"/>
                  </a:lnTo>
                  <a:lnTo>
                    <a:pt x="618" y="420"/>
                  </a:lnTo>
                  <a:lnTo>
                    <a:pt x="620" y="420"/>
                  </a:lnTo>
                  <a:lnTo>
                    <a:pt x="623" y="420"/>
                  </a:lnTo>
                  <a:lnTo>
                    <a:pt x="623" y="417"/>
                  </a:lnTo>
                  <a:lnTo>
                    <a:pt x="627" y="417"/>
                  </a:lnTo>
                  <a:lnTo>
                    <a:pt x="627" y="415"/>
                  </a:lnTo>
                  <a:lnTo>
                    <a:pt x="629" y="415"/>
                  </a:lnTo>
                  <a:lnTo>
                    <a:pt x="632" y="415"/>
                  </a:lnTo>
                  <a:lnTo>
                    <a:pt x="632" y="417"/>
                  </a:lnTo>
                  <a:lnTo>
                    <a:pt x="632" y="420"/>
                  </a:lnTo>
                  <a:lnTo>
                    <a:pt x="629" y="420"/>
                  </a:lnTo>
                  <a:lnTo>
                    <a:pt x="629" y="422"/>
                  </a:lnTo>
                  <a:lnTo>
                    <a:pt x="629" y="426"/>
                  </a:lnTo>
                  <a:lnTo>
                    <a:pt x="627" y="426"/>
                  </a:lnTo>
                  <a:lnTo>
                    <a:pt x="627" y="429"/>
                  </a:lnTo>
                  <a:lnTo>
                    <a:pt x="627" y="431"/>
                  </a:lnTo>
                  <a:lnTo>
                    <a:pt x="629" y="429"/>
                  </a:lnTo>
                  <a:lnTo>
                    <a:pt x="629" y="431"/>
                  </a:lnTo>
                  <a:lnTo>
                    <a:pt x="632" y="429"/>
                  </a:lnTo>
                  <a:lnTo>
                    <a:pt x="632" y="431"/>
                  </a:lnTo>
                  <a:lnTo>
                    <a:pt x="634" y="434"/>
                  </a:lnTo>
                  <a:lnTo>
                    <a:pt x="634" y="431"/>
                  </a:lnTo>
                  <a:lnTo>
                    <a:pt x="634" y="429"/>
                  </a:lnTo>
                  <a:lnTo>
                    <a:pt x="634" y="426"/>
                  </a:lnTo>
                  <a:lnTo>
                    <a:pt x="637" y="422"/>
                  </a:lnTo>
                  <a:lnTo>
                    <a:pt x="637" y="420"/>
                  </a:lnTo>
                  <a:lnTo>
                    <a:pt x="639" y="420"/>
                  </a:lnTo>
                  <a:lnTo>
                    <a:pt x="639" y="417"/>
                  </a:lnTo>
                  <a:lnTo>
                    <a:pt x="643" y="417"/>
                  </a:lnTo>
                  <a:lnTo>
                    <a:pt x="644" y="417"/>
                  </a:lnTo>
                  <a:lnTo>
                    <a:pt x="644" y="415"/>
                  </a:lnTo>
                  <a:lnTo>
                    <a:pt x="648" y="417"/>
                  </a:lnTo>
                  <a:lnTo>
                    <a:pt x="648" y="415"/>
                  </a:lnTo>
                  <a:lnTo>
                    <a:pt x="650" y="415"/>
                  </a:lnTo>
                  <a:lnTo>
                    <a:pt x="650" y="412"/>
                  </a:lnTo>
                  <a:lnTo>
                    <a:pt x="650" y="410"/>
                  </a:lnTo>
                  <a:lnTo>
                    <a:pt x="653" y="410"/>
                  </a:lnTo>
                  <a:lnTo>
                    <a:pt x="655" y="410"/>
                  </a:lnTo>
                  <a:lnTo>
                    <a:pt x="655" y="406"/>
                  </a:lnTo>
                  <a:lnTo>
                    <a:pt x="655" y="410"/>
                  </a:lnTo>
                  <a:lnTo>
                    <a:pt x="658" y="410"/>
                  </a:lnTo>
                  <a:lnTo>
                    <a:pt x="658" y="406"/>
                  </a:lnTo>
                  <a:lnTo>
                    <a:pt x="658" y="405"/>
                  </a:lnTo>
                  <a:lnTo>
                    <a:pt x="660" y="405"/>
                  </a:lnTo>
                  <a:lnTo>
                    <a:pt x="660" y="401"/>
                  </a:lnTo>
                  <a:lnTo>
                    <a:pt x="664" y="399"/>
                  </a:lnTo>
                  <a:lnTo>
                    <a:pt x="664" y="396"/>
                  </a:lnTo>
                  <a:lnTo>
                    <a:pt x="664" y="394"/>
                  </a:lnTo>
                  <a:lnTo>
                    <a:pt x="664" y="391"/>
                  </a:lnTo>
                  <a:lnTo>
                    <a:pt x="664" y="389"/>
                  </a:lnTo>
                  <a:lnTo>
                    <a:pt x="664" y="385"/>
                  </a:lnTo>
                  <a:lnTo>
                    <a:pt x="664" y="383"/>
                  </a:lnTo>
                  <a:lnTo>
                    <a:pt x="665" y="383"/>
                  </a:lnTo>
                  <a:lnTo>
                    <a:pt x="664" y="380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4" y="375"/>
                  </a:lnTo>
                  <a:lnTo>
                    <a:pt x="664" y="373"/>
                  </a:lnTo>
                  <a:lnTo>
                    <a:pt x="664" y="369"/>
                  </a:lnTo>
                  <a:lnTo>
                    <a:pt x="665" y="369"/>
                  </a:lnTo>
                  <a:lnTo>
                    <a:pt x="669" y="369"/>
                  </a:lnTo>
                  <a:lnTo>
                    <a:pt x="669" y="368"/>
                  </a:lnTo>
                  <a:lnTo>
                    <a:pt x="671" y="368"/>
                  </a:lnTo>
                  <a:lnTo>
                    <a:pt x="671" y="364"/>
                  </a:lnTo>
                  <a:lnTo>
                    <a:pt x="674" y="364"/>
                  </a:lnTo>
                  <a:lnTo>
                    <a:pt x="674" y="362"/>
                  </a:lnTo>
                  <a:lnTo>
                    <a:pt x="676" y="362"/>
                  </a:lnTo>
                  <a:lnTo>
                    <a:pt x="676" y="364"/>
                  </a:lnTo>
                  <a:lnTo>
                    <a:pt x="676" y="362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81" y="364"/>
                  </a:lnTo>
                  <a:lnTo>
                    <a:pt x="681" y="362"/>
                  </a:lnTo>
                  <a:lnTo>
                    <a:pt x="685" y="362"/>
                  </a:lnTo>
                  <a:lnTo>
                    <a:pt x="685" y="364"/>
                  </a:lnTo>
                  <a:lnTo>
                    <a:pt x="687" y="364"/>
                  </a:lnTo>
                  <a:lnTo>
                    <a:pt x="690" y="364"/>
                  </a:lnTo>
                  <a:lnTo>
                    <a:pt x="690" y="362"/>
                  </a:lnTo>
                  <a:lnTo>
                    <a:pt x="692" y="362"/>
                  </a:lnTo>
                  <a:lnTo>
                    <a:pt x="695" y="364"/>
                  </a:lnTo>
                  <a:lnTo>
                    <a:pt x="695" y="362"/>
                  </a:lnTo>
                  <a:lnTo>
                    <a:pt x="697" y="362"/>
                  </a:lnTo>
                  <a:lnTo>
                    <a:pt x="701" y="362"/>
                  </a:lnTo>
                  <a:lnTo>
                    <a:pt x="701" y="359"/>
                  </a:lnTo>
                  <a:lnTo>
                    <a:pt x="702" y="359"/>
                  </a:lnTo>
                  <a:lnTo>
                    <a:pt x="702" y="357"/>
                  </a:lnTo>
                  <a:lnTo>
                    <a:pt x="706" y="357"/>
                  </a:lnTo>
                  <a:lnTo>
                    <a:pt x="706" y="359"/>
                  </a:lnTo>
                  <a:lnTo>
                    <a:pt x="708" y="359"/>
                  </a:lnTo>
                  <a:lnTo>
                    <a:pt x="708" y="357"/>
                  </a:lnTo>
                  <a:lnTo>
                    <a:pt x="708" y="354"/>
                  </a:lnTo>
                  <a:lnTo>
                    <a:pt x="711" y="354"/>
                  </a:lnTo>
                  <a:lnTo>
                    <a:pt x="711" y="352"/>
                  </a:lnTo>
                  <a:lnTo>
                    <a:pt x="713" y="352"/>
                  </a:lnTo>
                  <a:lnTo>
                    <a:pt x="713" y="348"/>
                  </a:lnTo>
                  <a:lnTo>
                    <a:pt x="716" y="348"/>
                  </a:lnTo>
                  <a:lnTo>
                    <a:pt x="718" y="348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3" y="347"/>
                  </a:lnTo>
                  <a:lnTo>
                    <a:pt x="723" y="348"/>
                  </a:lnTo>
                  <a:lnTo>
                    <a:pt x="727" y="348"/>
                  </a:lnTo>
                  <a:lnTo>
                    <a:pt x="729" y="348"/>
                  </a:lnTo>
                  <a:lnTo>
                    <a:pt x="729" y="347"/>
                  </a:lnTo>
                  <a:lnTo>
                    <a:pt x="732" y="347"/>
                  </a:lnTo>
                  <a:lnTo>
                    <a:pt x="732" y="348"/>
                  </a:lnTo>
                  <a:lnTo>
                    <a:pt x="734" y="348"/>
                  </a:lnTo>
                  <a:lnTo>
                    <a:pt x="734" y="347"/>
                  </a:lnTo>
                  <a:lnTo>
                    <a:pt x="737" y="347"/>
                  </a:lnTo>
                  <a:lnTo>
                    <a:pt x="737" y="343"/>
                  </a:lnTo>
                  <a:lnTo>
                    <a:pt x="739" y="343"/>
                  </a:lnTo>
                  <a:lnTo>
                    <a:pt x="739" y="341"/>
                  </a:lnTo>
                  <a:lnTo>
                    <a:pt x="737" y="341"/>
                  </a:lnTo>
                  <a:lnTo>
                    <a:pt x="739" y="338"/>
                  </a:lnTo>
                  <a:lnTo>
                    <a:pt x="739" y="336"/>
                  </a:lnTo>
                  <a:lnTo>
                    <a:pt x="743" y="336"/>
                  </a:lnTo>
                  <a:lnTo>
                    <a:pt x="743" y="333"/>
                  </a:lnTo>
                  <a:lnTo>
                    <a:pt x="743" y="331"/>
                  </a:lnTo>
                  <a:lnTo>
                    <a:pt x="739" y="331"/>
                  </a:lnTo>
                  <a:lnTo>
                    <a:pt x="739" y="327"/>
                  </a:lnTo>
                  <a:lnTo>
                    <a:pt x="743" y="327"/>
                  </a:lnTo>
                  <a:lnTo>
                    <a:pt x="743" y="326"/>
                  </a:lnTo>
                  <a:lnTo>
                    <a:pt x="739" y="326"/>
                  </a:lnTo>
                  <a:lnTo>
                    <a:pt x="739" y="322"/>
                  </a:lnTo>
                  <a:lnTo>
                    <a:pt x="743" y="322"/>
                  </a:lnTo>
                  <a:lnTo>
                    <a:pt x="743" y="320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39" y="315"/>
                  </a:lnTo>
                  <a:lnTo>
                    <a:pt x="737" y="315"/>
                  </a:lnTo>
                  <a:lnTo>
                    <a:pt x="737" y="312"/>
                  </a:lnTo>
                  <a:lnTo>
                    <a:pt x="734" y="312"/>
                  </a:lnTo>
                  <a:lnTo>
                    <a:pt x="732" y="312"/>
                  </a:lnTo>
                  <a:lnTo>
                    <a:pt x="729" y="312"/>
                  </a:lnTo>
                  <a:lnTo>
                    <a:pt x="727" y="315"/>
                  </a:lnTo>
                  <a:lnTo>
                    <a:pt x="723" y="315"/>
                  </a:lnTo>
                  <a:lnTo>
                    <a:pt x="722" y="315"/>
                  </a:lnTo>
                  <a:lnTo>
                    <a:pt x="722" y="312"/>
                  </a:lnTo>
                  <a:lnTo>
                    <a:pt x="718" y="312"/>
                  </a:lnTo>
                  <a:lnTo>
                    <a:pt x="716" y="312"/>
                  </a:lnTo>
                  <a:lnTo>
                    <a:pt x="713" y="312"/>
                  </a:lnTo>
                  <a:lnTo>
                    <a:pt x="711" y="312"/>
                  </a:lnTo>
                  <a:lnTo>
                    <a:pt x="708" y="312"/>
                  </a:lnTo>
                  <a:lnTo>
                    <a:pt x="706" y="312"/>
                  </a:lnTo>
                  <a:lnTo>
                    <a:pt x="702" y="312"/>
                  </a:lnTo>
                  <a:lnTo>
                    <a:pt x="701" y="312"/>
                  </a:lnTo>
                  <a:lnTo>
                    <a:pt x="697" y="312"/>
                  </a:lnTo>
                  <a:lnTo>
                    <a:pt x="695" y="312"/>
                  </a:lnTo>
                  <a:lnTo>
                    <a:pt x="695" y="310"/>
                  </a:lnTo>
                  <a:lnTo>
                    <a:pt x="692" y="310"/>
                  </a:lnTo>
                  <a:lnTo>
                    <a:pt x="692" y="306"/>
                  </a:lnTo>
                  <a:lnTo>
                    <a:pt x="690" y="306"/>
                  </a:lnTo>
                  <a:lnTo>
                    <a:pt x="687" y="306"/>
                  </a:lnTo>
                  <a:lnTo>
                    <a:pt x="687" y="310"/>
                  </a:lnTo>
                  <a:lnTo>
                    <a:pt x="685" y="310"/>
                  </a:lnTo>
                  <a:lnTo>
                    <a:pt x="681" y="310"/>
                  </a:lnTo>
                  <a:lnTo>
                    <a:pt x="680" y="310"/>
                  </a:lnTo>
                  <a:lnTo>
                    <a:pt x="680" y="312"/>
                  </a:lnTo>
                  <a:lnTo>
                    <a:pt x="676" y="312"/>
                  </a:lnTo>
                  <a:lnTo>
                    <a:pt x="676" y="310"/>
                  </a:lnTo>
                  <a:lnTo>
                    <a:pt x="676" y="312"/>
                  </a:lnTo>
                  <a:lnTo>
                    <a:pt x="676" y="310"/>
                  </a:lnTo>
                  <a:lnTo>
                    <a:pt x="674" y="310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5" y="310"/>
                  </a:lnTo>
                  <a:lnTo>
                    <a:pt x="665" y="306"/>
                  </a:lnTo>
                  <a:lnTo>
                    <a:pt x="665" y="305"/>
                  </a:lnTo>
                  <a:lnTo>
                    <a:pt x="665" y="301"/>
                  </a:lnTo>
                  <a:lnTo>
                    <a:pt x="665" y="299"/>
                  </a:lnTo>
                  <a:lnTo>
                    <a:pt x="669" y="299"/>
                  </a:lnTo>
                  <a:lnTo>
                    <a:pt x="669" y="296"/>
                  </a:lnTo>
                  <a:lnTo>
                    <a:pt x="671" y="296"/>
                  </a:lnTo>
                  <a:lnTo>
                    <a:pt x="671" y="294"/>
                  </a:lnTo>
                  <a:lnTo>
                    <a:pt x="671" y="291"/>
                  </a:lnTo>
                  <a:lnTo>
                    <a:pt x="674" y="291"/>
                  </a:lnTo>
                  <a:lnTo>
                    <a:pt x="674" y="289"/>
                  </a:lnTo>
                  <a:lnTo>
                    <a:pt x="671" y="289"/>
                  </a:lnTo>
                  <a:lnTo>
                    <a:pt x="674" y="289"/>
                  </a:lnTo>
                  <a:lnTo>
                    <a:pt x="674" y="285"/>
                  </a:lnTo>
                  <a:lnTo>
                    <a:pt x="671" y="285"/>
                  </a:lnTo>
                  <a:lnTo>
                    <a:pt x="671" y="284"/>
                  </a:lnTo>
                  <a:lnTo>
                    <a:pt x="674" y="284"/>
                  </a:lnTo>
                  <a:lnTo>
                    <a:pt x="676" y="284"/>
                  </a:lnTo>
                  <a:lnTo>
                    <a:pt x="674" y="284"/>
                  </a:lnTo>
                  <a:lnTo>
                    <a:pt x="674" y="280"/>
                  </a:lnTo>
                  <a:lnTo>
                    <a:pt x="671" y="280"/>
                  </a:lnTo>
                  <a:lnTo>
                    <a:pt x="671" y="278"/>
                  </a:lnTo>
                  <a:lnTo>
                    <a:pt x="671" y="275"/>
                  </a:lnTo>
                  <a:lnTo>
                    <a:pt x="669" y="275"/>
                  </a:lnTo>
                  <a:lnTo>
                    <a:pt x="669" y="273"/>
                  </a:lnTo>
                  <a:lnTo>
                    <a:pt x="671" y="273"/>
                  </a:lnTo>
                  <a:lnTo>
                    <a:pt x="669" y="273"/>
                  </a:lnTo>
                  <a:lnTo>
                    <a:pt x="669" y="270"/>
                  </a:lnTo>
                  <a:lnTo>
                    <a:pt x="665" y="270"/>
                  </a:lnTo>
                  <a:lnTo>
                    <a:pt x="665" y="268"/>
                  </a:lnTo>
                  <a:lnTo>
                    <a:pt x="664" y="268"/>
                  </a:lnTo>
                  <a:lnTo>
                    <a:pt x="664" y="264"/>
                  </a:lnTo>
                  <a:lnTo>
                    <a:pt x="664" y="263"/>
                  </a:lnTo>
                  <a:lnTo>
                    <a:pt x="664" y="259"/>
                  </a:lnTo>
                  <a:lnTo>
                    <a:pt x="664" y="257"/>
                  </a:lnTo>
                  <a:lnTo>
                    <a:pt x="660" y="257"/>
                  </a:lnTo>
                  <a:lnTo>
                    <a:pt x="658" y="257"/>
                  </a:lnTo>
                  <a:lnTo>
                    <a:pt x="658" y="254"/>
                  </a:lnTo>
                  <a:lnTo>
                    <a:pt x="660" y="254"/>
                  </a:lnTo>
                  <a:lnTo>
                    <a:pt x="658" y="254"/>
                  </a:lnTo>
                  <a:lnTo>
                    <a:pt x="658" y="252"/>
                  </a:lnTo>
                  <a:lnTo>
                    <a:pt x="655" y="252"/>
                  </a:lnTo>
                  <a:lnTo>
                    <a:pt x="655" y="249"/>
                  </a:lnTo>
                  <a:lnTo>
                    <a:pt x="655" y="247"/>
                  </a:lnTo>
                  <a:lnTo>
                    <a:pt x="653" y="247"/>
                  </a:lnTo>
                  <a:lnTo>
                    <a:pt x="653" y="243"/>
                  </a:lnTo>
                  <a:lnTo>
                    <a:pt x="650" y="243"/>
                  </a:lnTo>
                  <a:lnTo>
                    <a:pt x="648" y="243"/>
                  </a:lnTo>
                  <a:lnTo>
                    <a:pt x="648" y="242"/>
                  </a:lnTo>
                  <a:lnTo>
                    <a:pt x="648" y="238"/>
                  </a:lnTo>
                  <a:lnTo>
                    <a:pt x="648" y="235"/>
                  </a:lnTo>
                  <a:lnTo>
                    <a:pt x="644" y="235"/>
                  </a:lnTo>
                  <a:lnTo>
                    <a:pt x="648" y="235"/>
                  </a:lnTo>
                  <a:lnTo>
                    <a:pt x="648" y="233"/>
                  </a:lnTo>
                  <a:lnTo>
                    <a:pt x="650" y="233"/>
                  </a:lnTo>
                  <a:lnTo>
                    <a:pt x="648" y="233"/>
                  </a:lnTo>
                  <a:lnTo>
                    <a:pt x="648" y="229"/>
                  </a:lnTo>
                  <a:lnTo>
                    <a:pt x="648" y="228"/>
                  </a:lnTo>
                  <a:lnTo>
                    <a:pt x="648" y="224"/>
                  </a:lnTo>
                  <a:lnTo>
                    <a:pt x="648" y="222"/>
                  </a:lnTo>
                  <a:lnTo>
                    <a:pt x="648" y="219"/>
                  </a:lnTo>
                  <a:lnTo>
                    <a:pt x="648" y="217"/>
                  </a:lnTo>
                  <a:lnTo>
                    <a:pt x="644" y="217"/>
                  </a:lnTo>
                  <a:lnTo>
                    <a:pt x="644" y="214"/>
                  </a:lnTo>
                  <a:lnTo>
                    <a:pt x="648" y="214"/>
                  </a:lnTo>
                  <a:lnTo>
                    <a:pt x="648" y="212"/>
                  </a:lnTo>
                  <a:lnTo>
                    <a:pt x="644" y="212"/>
                  </a:lnTo>
                  <a:lnTo>
                    <a:pt x="644" y="208"/>
                  </a:lnTo>
                  <a:lnTo>
                    <a:pt x="644" y="207"/>
                  </a:lnTo>
                  <a:lnTo>
                    <a:pt x="644" y="203"/>
                  </a:lnTo>
                  <a:lnTo>
                    <a:pt x="644" y="201"/>
                  </a:lnTo>
                  <a:lnTo>
                    <a:pt x="648" y="198"/>
                  </a:lnTo>
                  <a:lnTo>
                    <a:pt x="650" y="198"/>
                  </a:lnTo>
                  <a:lnTo>
                    <a:pt x="650" y="196"/>
                  </a:lnTo>
                  <a:lnTo>
                    <a:pt x="650" y="193"/>
                  </a:lnTo>
                  <a:lnTo>
                    <a:pt x="650" y="191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48" y="186"/>
                  </a:lnTo>
                  <a:lnTo>
                    <a:pt x="648" y="182"/>
                  </a:lnTo>
                  <a:lnTo>
                    <a:pt x="644" y="182"/>
                  </a:lnTo>
                  <a:lnTo>
                    <a:pt x="644" y="180"/>
                  </a:lnTo>
                  <a:lnTo>
                    <a:pt x="644" y="182"/>
                  </a:lnTo>
                  <a:lnTo>
                    <a:pt x="644" y="180"/>
                  </a:lnTo>
                  <a:lnTo>
                    <a:pt x="644" y="177"/>
                  </a:lnTo>
                  <a:lnTo>
                    <a:pt x="643" y="177"/>
                  </a:lnTo>
                  <a:lnTo>
                    <a:pt x="643" y="180"/>
                  </a:lnTo>
                  <a:lnTo>
                    <a:pt x="643" y="177"/>
                  </a:lnTo>
                  <a:lnTo>
                    <a:pt x="639" y="177"/>
                  </a:lnTo>
                  <a:lnTo>
                    <a:pt x="639" y="175"/>
                  </a:lnTo>
                  <a:lnTo>
                    <a:pt x="637" y="172"/>
                  </a:lnTo>
                  <a:lnTo>
                    <a:pt x="634" y="172"/>
                  </a:lnTo>
                  <a:lnTo>
                    <a:pt x="634" y="170"/>
                  </a:lnTo>
                  <a:lnTo>
                    <a:pt x="632" y="170"/>
                  </a:lnTo>
                  <a:lnTo>
                    <a:pt x="629" y="166"/>
                  </a:lnTo>
                  <a:lnTo>
                    <a:pt x="627" y="166"/>
                  </a:lnTo>
                  <a:lnTo>
                    <a:pt x="627" y="165"/>
                  </a:lnTo>
                  <a:lnTo>
                    <a:pt x="623" y="165"/>
                  </a:lnTo>
                  <a:lnTo>
                    <a:pt x="620" y="165"/>
                  </a:lnTo>
                  <a:lnTo>
                    <a:pt x="620" y="161"/>
                  </a:lnTo>
                  <a:lnTo>
                    <a:pt x="618" y="161"/>
                  </a:lnTo>
                  <a:lnTo>
                    <a:pt x="618" y="159"/>
                  </a:lnTo>
                  <a:lnTo>
                    <a:pt x="618" y="161"/>
                  </a:lnTo>
                  <a:lnTo>
                    <a:pt x="615" y="161"/>
                  </a:lnTo>
                  <a:lnTo>
                    <a:pt x="615" y="159"/>
                  </a:lnTo>
                  <a:lnTo>
                    <a:pt x="613" y="159"/>
                  </a:lnTo>
                  <a:lnTo>
                    <a:pt x="613" y="156"/>
                  </a:lnTo>
                  <a:lnTo>
                    <a:pt x="613" y="154"/>
                  </a:lnTo>
                  <a:lnTo>
                    <a:pt x="609" y="154"/>
                  </a:lnTo>
                  <a:lnTo>
                    <a:pt x="608" y="151"/>
                  </a:lnTo>
                  <a:lnTo>
                    <a:pt x="609" y="151"/>
                  </a:lnTo>
                  <a:lnTo>
                    <a:pt x="609" y="149"/>
                  </a:lnTo>
                  <a:lnTo>
                    <a:pt x="608" y="149"/>
                  </a:lnTo>
                  <a:lnTo>
                    <a:pt x="604" y="149"/>
                  </a:lnTo>
                  <a:lnTo>
                    <a:pt x="604" y="145"/>
                  </a:lnTo>
                  <a:lnTo>
                    <a:pt x="604" y="143"/>
                  </a:lnTo>
                  <a:lnTo>
                    <a:pt x="602" y="143"/>
                  </a:lnTo>
                  <a:lnTo>
                    <a:pt x="599" y="143"/>
                  </a:lnTo>
                  <a:lnTo>
                    <a:pt x="599" y="140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4" y="138"/>
                  </a:lnTo>
                  <a:lnTo>
                    <a:pt x="594" y="135"/>
                  </a:lnTo>
                  <a:lnTo>
                    <a:pt x="592" y="133"/>
                  </a:lnTo>
                  <a:lnTo>
                    <a:pt x="592" y="129"/>
                  </a:lnTo>
                  <a:lnTo>
                    <a:pt x="588" y="128"/>
                  </a:lnTo>
                  <a:lnTo>
                    <a:pt x="588" y="124"/>
                  </a:lnTo>
                  <a:lnTo>
                    <a:pt x="587" y="124"/>
                  </a:lnTo>
                  <a:lnTo>
                    <a:pt x="583" y="124"/>
                  </a:lnTo>
                  <a:lnTo>
                    <a:pt x="583" y="122"/>
                  </a:lnTo>
                  <a:lnTo>
                    <a:pt x="581" y="122"/>
                  </a:lnTo>
                  <a:lnTo>
                    <a:pt x="581" y="119"/>
                  </a:lnTo>
                  <a:lnTo>
                    <a:pt x="581" y="117"/>
                  </a:lnTo>
                  <a:lnTo>
                    <a:pt x="578" y="117"/>
                  </a:lnTo>
                  <a:lnTo>
                    <a:pt x="581" y="114"/>
                  </a:lnTo>
                  <a:lnTo>
                    <a:pt x="578" y="114"/>
                  </a:lnTo>
                  <a:lnTo>
                    <a:pt x="581" y="114"/>
                  </a:lnTo>
                  <a:lnTo>
                    <a:pt x="581" y="112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7" y="108"/>
                  </a:lnTo>
                  <a:lnTo>
                    <a:pt x="587" y="112"/>
                  </a:lnTo>
                  <a:lnTo>
                    <a:pt x="588" y="112"/>
                  </a:lnTo>
                  <a:lnTo>
                    <a:pt x="592" y="112"/>
                  </a:lnTo>
                  <a:lnTo>
                    <a:pt x="592" y="114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4" y="114"/>
                  </a:lnTo>
                  <a:lnTo>
                    <a:pt x="597" y="117"/>
                  </a:lnTo>
                  <a:lnTo>
                    <a:pt x="599" y="117"/>
                  </a:lnTo>
                  <a:lnTo>
                    <a:pt x="599" y="119"/>
                  </a:lnTo>
                  <a:lnTo>
                    <a:pt x="599" y="122"/>
                  </a:lnTo>
                  <a:lnTo>
                    <a:pt x="599" y="124"/>
                  </a:lnTo>
                  <a:lnTo>
                    <a:pt x="602" y="124"/>
                  </a:lnTo>
                  <a:lnTo>
                    <a:pt x="602" y="128"/>
                  </a:lnTo>
                  <a:lnTo>
                    <a:pt x="604" y="128"/>
                  </a:lnTo>
                  <a:lnTo>
                    <a:pt x="608" y="128"/>
                  </a:lnTo>
                  <a:lnTo>
                    <a:pt x="608" y="129"/>
                  </a:lnTo>
                  <a:lnTo>
                    <a:pt x="609" y="129"/>
                  </a:lnTo>
                  <a:lnTo>
                    <a:pt x="609" y="128"/>
                  </a:lnTo>
                  <a:lnTo>
                    <a:pt x="613" y="128"/>
                  </a:lnTo>
                  <a:lnTo>
                    <a:pt x="615" y="128"/>
                  </a:lnTo>
                  <a:lnTo>
                    <a:pt x="615" y="129"/>
                  </a:lnTo>
                  <a:lnTo>
                    <a:pt x="615" y="128"/>
                  </a:lnTo>
                  <a:lnTo>
                    <a:pt x="618" y="128"/>
                  </a:lnTo>
                  <a:lnTo>
                    <a:pt x="620" y="128"/>
                  </a:lnTo>
                  <a:lnTo>
                    <a:pt x="623" y="124"/>
                  </a:lnTo>
                  <a:lnTo>
                    <a:pt x="627" y="124"/>
                  </a:lnTo>
                  <a:lnTo>
                    <a:pt x="629" y="124"/>
                  </a:lnTo>
                  <a:lnTo>
                    <a:pt x="632" y="128"/>
                  </a:lnTo>
                  <a:lnTo>
                    <a:pt x="634" y="128"/>
                  </a:lnTo>
                  <a:lnTo>
                    <a:pt x="637" y="128"/>
                  </a:lnTo>
                  <a:lnTo>
                    <a:pt x="637" y="124"/>
                  </a:lnTo>
                  <a:lnTo>
                    <a:pt x="639" y="124"/>
                  </a:lnTo>
                  <a:lnTo>
                    <a:pt x="643" y="124"/>
                  </a:lnTo>
                  <a:lnTo>
                    <a:pt x="643" y="128"/>
                  </a:lnTo>
                  <a:lnTo>
                    <a:pt x="644" y="128"/>
                  </a:lnTo>
                  <a:lnTo>
                    <a:pt x="648" y="128"/>
                  </a:lnTo>
                  <a:lnTo>
                    <a:pt x="650" y="128"/>
                  </a:lnTo>
                  <a:lnTo>
                    <a:pt x="650" y="129"/>
                  </a:lnTo>
                  <a:lnTo>
                    <a:pt x="653" y="129"/>
                  </a:lnTo>
                  <a:lnTo>
                    <a:pt x="655" y="129"/>
                  </a:lnTo>
                  <a:lnTo>
                    <a:pt x="658" y="129"/>
                  </a:lnTo>
                  <a:lnTo>
                    <a:pt x="658" y="133"/>
                  </a:lnTo>
                  <a:lnTo>
                    <a:pt x="660" y="133"/>
                  </a:lnTo>
                  <a:lnTo>
                    <a:pt x="660" y="135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4" y="140"/>
                  </a:lnTo>
                  <a:lnTo>
                    <a:pt x="664" y="143"/>
                  </a:lnTo>
                  <a:lnTo>
                    <a:pt x="665" y="143"/>
                  </a:lnTo>
                  <a:lnTo>
                    <a:pt x="665" y="145"/>
                  </a:lnTo>
                  <a:lnTo>
                    <a:pt x="665" y="149"/>
                  </a:lnTo>
                  <a:lnTo>
                    <a:pt x="669" y="149"/>
                  </a:lnTo>
                  <a:lnTo>
                    <a:pt x="671" y="149"/>
                  </a:lnTo>
                  <a:lnTo>
                    <a:pt x="671" y="151"/>
                  </a:lnTo>
                  <a:lnTo>
                    <a:pt x="674" y="151"/>
                  </a:lnTo>
                  <a:lnTo>
                    <a:pt x="674" y="154"/>
                  </a:lnTo>
                  <a:lnTo>
                    <a:pt x="674" y="156"/>
                  </a:lnTo>
                  <a:lnTo>
                    <a:pt x="676" y="156"/>
                  </a:lnTo>
                  <a:lnTo>
                    <a:pt x="676" y="154"/>
                  </a:lnTo>
                  <a:lnTo>
                    <a:pt x="676" y="151"/>
                  </a:lnTo>
                  <a:lnTo>
                    <a:pt x="680" y="151"/>
                  </a:lnTo>
                  <a:lnTo>
                    <a:pt x="680" y="149"/>
                  </a:lnTo>
                  <a:lnTo>
                    <a:pt x="681" y="149"/>
                  </a:lnTo>
                  <a:lnTo>
                    <a:pt x="685" y="149"/>
                  </a:lnTo>
                  <a:lnTo>
                    <a:pt x="687" y="149"/>
                  </a:lnTo>
                  <a:lnTo>
                    <a:pt x="687" y="145"/>
                  </a:lnTo>
                  <a:lnTo>
                    <a:pt x="690" y="145"/>
                  </a:lnTo>
                  <a:lnTo>
                    <a:pt x="690" y="149"/>
                  </a:lnTo>
                  <a:lnTo>
                    <a:pt x="690" y="145"/>
                  </a:lnTo>
                  <a:lnTo>
                    <a:pt x="690" y="149"/>
                  </a:lnTo>
                  <a:lnTo>
                    <a:pt x="692" y="149"/>
                  </a:lnTo>
                  <a:lnTo>
                    <a:pt x="695" y="149"/>
                  </a:lnTo>
                  <a:lnTo>
                    <a:pt x="697" y="149"/>
                  </a:lnTo>
                  <a:lnTo>
                    <a:pt x="701" y="149"/>
                  </a:lnTo>
                  <a:lnTo>
                    <a:pt x="701" y="151"/>
                  </a:lnTo>
                  <a:lnTo>
                    <a:pt x="702" y="151"/>
                  </a:lnTo>
                  <a:lnTo>
                    <a:pt x="706" y="151"/>
                  </a:lnTo>
                  <a:lnTo>
                    <a:pt x="708" y="151"/>
                  </a:lnTo>
                  <a:lnTo>
                    <a:pt x="708" y="149"/>
                  </a:lnTo>
                  <a:lnTo>
                    <a:pt x="706" y="149"/>
                  </a:lnTo>
                  <a:lnTo>
                    <a:pt x="706" y="145"/>
                  </a:lnTo>
                  <a:lnTo>
                    <a:pt x="706" y="143"/>
                  </a:lnTo>
                  <a:lnTo>
                    <a:pt x="706" y="140"/>
                  </a:lnTo>
                  <a:lnTo>
                    <a:pt x="706" y="138"/>
                  </a:lnTo>
                  <a:lnTo>
                    <a:pt x="708" y="138"/>
                  </a:lnTo>
                  <a:lnTo>
                    <a:pt x="708" y="140"/>
                  </a:lnTo>
                  <a:lnTo>
                    <a:pt x="711" y="140"/>
                  </a:lnTo>
                  <a:lnTo>
                    <a:pt x="711" y="143"/>
                  </a:lnTo>
                  <a:lnTo>
                    <a:pt x="713" y="143"/>
                  </a:lnTo>
                  <a:lnTo>
                    <a:pt x="713" y="145"/>
                  </a:lnTo>
                  <a:lnTo>
                    <a:pt x="716" y="149"/>
                  </a:lnTo>
                  <a:lnTo>
                    <a:pt x="716" y="151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22" y="154"/>
                  </a:lnTo>
                  <a:lnTo>
                    <a:pt x="722" y="156"/>
                  </a:lnTo>
                  <a:lnTo>
                    <a:pt x="723" y="156"/>
                  </a:lnTo>
                  <a:lnTo>
                    <a:pt x="727" y="156"/>
                  </a:lnTo>
                  <a:lnTo>
                    <a:pt x="727" y="159"/>
                  </a:lnTo>
                  <a:lnTo>
                    <a:pt x="727" y="156"/>
                  </a:lnTo>
                  <a:lnTo>
                    <a:pt x="727" y="154"/>
                  </a:lnTo>
                  <a:lnTo>
                    <a:pt x="729" y="154"/>
                  </a:lnTo>
                  <a:lnTo>
                    <a:pt x="729" y="156"/>
                  </a:lnTo>
                  <a:lnTo>
                    <a:pt x="732" y="156"/>
                  </a:lnTo>
                  <a:lnTo>
                    <a:pt x="734" y="156"/>
                  </a:lnTo>
                  <a:lnTo>
                    <a:pt x="734" y="154"/>
                  </a:lnTo>
                  <a:lnTo>
                    <a:pt x="734" y="151"/>
                  </a:lnTo>
                  <a:lnTo>
                    <a:pt x="737" y="151"/>
                  </a:lnTo>
                  <a:lnTo>
                    <a:pt x="737" y="149"/>
                  </a:lnTo>
                  <a:lnTo>
                    <a:pt x="734" y="149"/>
                  </a:lnTo>
                  <a:lnTo>
                    <a:pt x="737" y="149"/>
                  </a:lnTo>
                  <a:lnTo>
                    <a:pt x="734" y="149"/>
                  </a:lnTo>
                  <a:lnTo>
                    <a:pt x="732" y="149"/>
                  </a:lnTo>
                  <a:lnTo>
                    <a:pt x="732" y="145"/>
                  </a:lnTo>
                  <a:lnTo>
                    <a:pt x="734" y="145"/>
                  </a:lnTo>
                  <a:lnTo>
                    <a:pt x="732" y="145"/>
                  </a:lnTo>
                  <a:lnTo>
                    <a:pt x="732" y="143"/>
                  </a:lnTo>
                  <a:lnTo>
                    <a:pt x="734" y="143"/>
                  </a:lnTo>
                  <a:lnTo>
                    <a:pt x="737" y="143"/>
                  </a:lnTo>
                  <a:lnTo>
                    <a:pt x="739" y="143"/>
                  </a:lnTo>
                  <a:lnTo>
                    <a:pt x="743" y="143"/>
                  </a:lnTo>
                  <a:lnTo>
                    <a:pt x="743" y="145"/>
                  </a:lnTo>
                  <a:lnTo>
                    <a:pt x="744" y="145"/>
                  </a:lnTo>
                  <a:lnTo>
                    <a:pt x="748" y="145"/>
                  </a:lnTo>
                  <a:lnTo>
                    <a:pt x="748" y="143"/>
                  </a:lnTo>
                  <a:lnTo>
                    <a:pt x="750" y="143"/>
                  </a:lnTo>
                  <a:lnTo>
                    <a:pt x="750" y="145"/>
                  </a:lnTo>
                  <a:lnTo>
                    <a:pt x="753" y="145"/>
                  </a:lnTo>
                  <a:lnTo>
                    <a:pt x="755" y="145"/>
                  </a:lnTo>
                  <a:lnTo>
                    <a:pt x="758" y="145"/>
                  </a:lnTo>
                  <a:lnTo>
                    <a:pt x="758" y="149"/>
                  </a:lnTo>
                  <a:lnTo>
                    <a:pt x="758" y="151"/>
                  </a:lnTo>
                  <a:lnTo>
                    <a:pt x="755" y="154"/>
                  </a:lnTo>
                  <a:lnTo>
                    <a:pt x="755" y="156"/>
                  </a:lnTo>
                  <a:lnTo>
                    <a:pt x="755" y="159"/>
                  </a:lnTo>
                  <a:lnTo>
                    <a:pt x="758" y="159"/>
                  </a:lnTo>
                  <a:lnTo>
                    <a:pt x="758" y="161"/>
                  </a:lnTo>
                  <a:lnTo>
                    <a:pt x="760" y="161"/>
                  </a:lnTo>
                  <a:lnTo>
                    <a:pt x="764" y="161"/>
                  </a:lnTo>
                  <a:lnTo>
                    <a:pt x="765" y="161"/>
                  </a:lnTo>
                  <a:lnTo>
                    <a:pt x="769" y="161"/>
                  </a:lnTo>
                  <a:lnTo>
                    <a:pt x="769" y="165"/>
                  </a:lnTo>
                  <a:lnTo>
                    <a:pt x="771" y="165"/>
                  </a:lnTo>
                  <a:lnTo>
                    <a:pt x="771" y="166"/>
                  </a:lnTo>
                  <a:lnTo>
                    <a:pt x="774" y="166"/>
                  </a:lnTo>
                  <a:lnTo>
                    <a:pt x="774" y="170"/>
                  </a:lnTo>
                  <a:lnTo>
                    <a:pt x="774" y="172"/>
                  </a:lnTo>
                  <a:lnTo>
                    <a:pt x="774" y="175"/>
                  </a:lnTo>
                  <a:lnTo>
                    <a:pt x="776" y="177"/>
                  </a:lnTo>
                  <a:lnTo>
                    <a:pt x="779" y="177"/>
                  </a:lnTo>
                  <a:lnTo>
                    <a:pt x="779" y="180"/>
                  </a:lnTo>
                  <a:lnTo>
                    <a:pt x="781" y="180"/>
                  </a:lnTo>
                  <a:lnTo>
                    <a:pt x="781" y="182"/>
                  </a:lnTo>
                  <a:lnTo>
                    <a:pt x="785" y="182"/>
                  </a:lnTo>
                  <a:lnTo>
                    <a:pt x="786" y="182"/>
                  </a:lnTo>
                  <a:lnTo>
                    <a:pt x="790" y="182"/>
                  </a:lnTo>
                  <a:lnTo>
                    <a:pt x="790" y="180"/>
                  </a:lnTo>
                  <a:lnTo>
                    <a:pt x="790" y="177"/>
                  </a:lnTo>
                  <a:lnTo>
                    <a:pt x="792" y="177"/>
                  </a:lnTo>
                  <a:lnTo>
                    <a:pt x="792" y="175"/>
                  </a:lnTo>
                  <a:lnTo>
                    <a:pt x="795" y="175"/>
                  </a:lnTo>
                  <a:lnTo>
                    <a:pt x="795" y="172"/>
                  </a:lnTo>
                  <a:lnTo>
                    <a:pt x="797" y="172"/>
                  </a:lnTo>
                  <a:lnTo>
                    <a:pt x="800" y="172"/>
                  </a:lnTo>
                  <a:lnTo>
                    <a:pt x="800" y="170"/>
                  </a:lnTo>
                  <a:lnTo>
                    <a:pt x="802" y="170"/>
                  </a:lnTo>
                  <a:lnTo>
                    <a:pt x="802" y="172"/>
                  </a:lnTo>
                  <a:lnTo>
                    <a:pt x="802" y="170"/>
                  </a:lnTo>
                  <a:lnTo>
                    <a:pt x="802" y="172"/>
                  </a:lnTo>
                  <a:lnTo>
                    <a:pt x="806" y="172"/>
                  </a:lnTo>
                  <a:lnTo>
                    <a:pt x="806" y="175"/>
                  </a:lnTo>
                  <a:lnTo>
                    <a:pt x="809" y="175"/>
                  </a:lnTo>
                  <a:lnTo>
                    <a:pt x="809" y="177"/>
                  </a:lnTo>
                  <a:lnTo>
                    <a:pt x="811" y="177"/>
                  </a:lnTo>
                  <a:lnTo>
                    <a:pt x="811" y="175"/>
                  </a:lnTo>
                  <a:lnTo>
                    <a:pt x="811" y="172"/>
                  </a:lnTo>
                  <a:lnTo>
                    <a:pt x="811" y="170"/>
                  </a:lnTo>
                  <a:lnTo>
                    <a:pt x="811" y="166"/>
                  </a:lnTo>
                  <a:lnTo>
                    <a:pt x="811" y="165"/>
                  </a:lnTo>
                  <a:lnTo>
                    <a:pt x="811" y="161"/>
                  </a:lnTo>
                  <a:lnTo>
                    <a:pt x="809" y="161"/>
                  </a:lnTo>
                  <a:lnTo>
                    <a:pt x="809" y="159"/>
                  </a:lnTo>
                  <a:lnTo>
                    <a:pt x="809" y="156"/>
                  </a:lnTo>
                  <a:lnTo>
                    <a:pt x="809" y="154"/>
                  </a:lnTo>
                  <a:lnTo>
                    <a:pt x="806" y="154"/>
                  </a:lnTo>
                  <a:lnTo>
                    <a:pt x="806" y="151"/>
                  </a:lnTo>
                  <a:lnTo>
                    <a:pt x="806" y="149"/>
                  </a:lnTo>
                  <a:lnTo>
                    <a:pt x="809" y="149"/>
                  </a:lnTo>
                  <a:lnTo>
                    <a:pt x="809" y="145"/>
                  </a:lnTo>
                  <a:lnTo>
                    <a:pt x="809" y="143"/>
                  </a:lnTo>
                  <a:lnTo>
                    <a:pt x="811" y="143"/>
                  </a:lnTo>
                  <a:lnTo>
                    <a:pt x="809" y="143"/>
                  </a:lnTo>
                  <a:lnTo>
                    <a:pt x="809" y="140"/>
                  </a:lnTo>
                  <a:lnTo>
                    <a:pt x="809" y="138"/>
                  </a:lnTo>
                  <a:lnTo>
                    <a:pt x="811" y="138"/>
                  </a:lnTo>
                  <a:lnTo>
                    <a:pt x="811" y="135"/>
                  </a:lnTo>
                  <a:lnTo>
                    <a:pt x="814" y="138"/>
                  </a:lnTo>
                  <a:lnTo>
                    <a:pt x="816" y="138"/>
                  </a:lnTo>
                  <a:lnTo>
                    <a:pt x="816" y="135"/>
                  </a:lnTo>
                  <a:lnTo>
                    <a:pt x="820" y="135"/>
                  </a:lnTo>
                  <a:lnTo>
                    <a:pt x="820" y="138"/>
                  </a:lnTo>
                  <a:lnTo>
                    <a:pt x="820" y="135"/>
                  </a:lnTo>
                  <a:lnTo>
                    <a:pt x="821" y="135"/>
                  </a:lnTo>
                  <a:lnTo>
                    <a:pt x="825" y="135"/>
                  </a:lnTo>
                  <a:lnTo>
                    <a:pt x="827" y="135"/>
                  </a:lnTo>
                  <a:lnTo>
                    <a:pt x="827" y="138"/>
                  </a:lnTo>
                  <a:lnTo>
                    <a:pt x="830" y="138"/>
                  </a:lnTo>
                  <a:lnTo>
                    <a:pt x="832" y="138"/>
                  </a:lnTo>
                  <a:lnTo>
                    <a:pt x="830" y="138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5" y="135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29"/>
                  </a:lnTo>
                  <a:lnTo>
                    <a:pt x="832" y="128"/>
                  </a:lnTo>
                  <a:lnTo>
                    <a:pt x="835" y="128"/>
                  </a:lnTo>
                  <a:lnTo>
                    <a:pt x="835" y="124"/>
                  </a:lnTo>
                  <a:lnTo>
                    <a:pt x="835" y="128"/>
                  </a:lnTo>
                  <a:lnTo>
                    <a:pt x="837" y="128"/>
                  </a:lnTo>
                  <a:lnTo>
                    <a:pt x="837" y="124"/>
                  </a:lnTo>
                  <a:lnTo>
                    <a:pt x="841" y="124"/>
                  </a:lnTo>
                  <a:lnTo>
                    <a:pt x="841" y="128"/>
                  </a:lnTo>
                  <a:lnTo>
                    <a:pt x="841" y="124"/>
                  </a:lnTo>
                  <a:lnTo>
                    <a:pt x="842" y="124"/>
                  </a:lnTo>
                  <a:lnTo>
                    <a:pt x="841" y="124"/>
                  </a:lnTo>
                  <a:lnTo>
                    <a:pt x="842" y="124"/>
                  </a:lnTo>
                  <a:lnTo>
                    <a:pt x="842" y="122"/>
                  </a:lnTo>
                  <a:lnTo>
                    <a:pt x="841" y="122"/>
                  </a:lnTo>
                  <a:lnTo>
                    <a:pt x="842" y="122"/>
                  </a:lnTo>
                  <a:lnTo>
                    <a:pt x="846" y="122"/>
                  </a:lnTo>
                  <a:lnTo>
                    <a:pt x="846" y="119"/>
                  </a:lnTo>
                  <a:lnTo>
                    <a:pt x="848" y="119"/>
                  </a:lnTo>
                  <a:lnTo>
                    <a:pt x="848" y="122"/>
                  </a:lnTo>
                  <a:lnTo>
                    <a:pt x="851" y="122"/>
                  </a:lnTo>
                  <a:lnTo>
                    <a:pt x="853" y="122"/>
                  </a:lnTo>
                  <a:lnTo>
                    <a:pt x="853" y="124"/>
                  </a:lnTo>
                  <a:lnTo>
                    <a:pt x="856" y="124"/>
                  </a:lnTo>
                  <a:lnTo>
                    <a:pt x="856" y="128"/>
                  </a:lnTo>
                  <a:lnTo>
                    <a:pt x="858" y="124"/>
                  </a:lnTo>
                  <a:lnTo>
                    <a:pt x="862" y="124"/>
                  </a:lnTo>
                  <a:lnTo>
                    <a:pt x="862" y="128"/>
                  </a:lnTo>
                  <a:lnTo>
                    <a:pt x="863" y="128"/>
                  </a:lnTo>
                  <a:lnTo>
                    <a:pt x="867" y="128"/>
                  </a:lnTo>
                  <a:lnTo>
                    <a:pt x="869" y="128"/>
                  </a:lnTo>
                  <a:lnTo>
                    <a:pt x="872" y="128"/>
                  </a:lnTo>
                  <a:lnTo>
                    <a:pt x="872" y="129"/>
                  </a:lnTo>
                  <a:lnTo>
                    <a:pt x="874" y="129"/>
                  </a:lnTo>
                  <a:lnTo>
                    <a:pt x="877" y="133"/>
                  </a:lnTo>
                  <a:lnTo>
                    <a:pt x="877" y="129"/>
                  </a:lnTo>
                  <a:lnTo>
                    <a:pt x="879" y="129"/>
                  </a:lnTo>
                  <a:lnTo>
                    <a:pt x="879" y="128"/>
                  </a:lnTo>
                  <a:lnTo>
                    <a:pt x="883" y="128"/>
                  </a:lnTo>
                  <a:lnTo>
                    <a:pt x="884" y="128"/>
                  </a:lnTo>
                  <a:lnTo>
                    <a:pt x="884" y="124"/>
                  </a:lnTo>
                  <a:lnTo>
                    <a:pt x="884" y="122"/>
                  </a:lnTo>
                  <a:lnTo>
                    <a:pt x="884" y="124"/>
                  </a:lnTo>
                  <a:lnTo>
                    <a:pt x="888" y="124"/>
                  </a:lnTo>
                  <a:lnTo>
                    <a:pt x="888" y="122"/>
                  </a:lnTo>
                  <a:lnTo>
                    <a:pt x="888" y="124"/>
                  </a:lnTo>
                  <a:lnTo>
                    <a:pt x="890" y="124"/>
                  </a:lnTo>
                  <a:lnTo>
                    <a:pt x="890" y="122"/>
                  </a:lnTo>
                  <a:lnTo>
                    <a:pt x="893" y="122"/>
                  </a:lnTo>
                  <a:lnTo>
                    <a:pt x="893" y="119"/>
                  </a:lnTo>
                  <a:lnTo>
                    <a:pt x="895" y="119"/>
                  </a:lnTo>
                  <a:lnTo>
                    <a:pt x="895" y="122"/>
                  </a:lnTo>
                  <a:lnTo>
                    <a:pt x="895" y="124"/>
                  </a:lnTo>
                  <a:lnTo>
                    <a:pt x="898" y="124"/>
                  </a:lnTo>
                  <a:lnTo>
                    <a:pt x="898" y="128"/>
                  </a:lnTo>
                  <a:lnTo>
                    <a:pt x="898" y="129"/>
                  </a:lnTo>
                  <a:lnTo>
                    <a:pt x="900" y="129"/>
                  </a:lnTo>
                  <a:lnTo>
                    <a:pt x="900" y="128"/>
                  </a:lnTo>
                  <a:lnTo>
                    <a:pt x="900" y="124"/>
                  </a:lnTo>
                  <a:lnTo>
                    <a:pt x="900" y="122"/>
                  </a:lnTo>
                  <a:lnTo>
                    <a:pt x="904" y="122"/>
                  </a:lnTo>
                  <a:lnTo>
                    <a:pt x="904" y="124"/>
                  </a:lnTo>
                  <a:lnTo>
                    <a:pt x="906" y="124"/>
                  </a:lnTo>
                  <a:lnTo>
                    <a:pt x="906" y="122"/>
                  </a:lnTo>
                  <a:lnTo>
                    <a:pt x="909" y="122"/>
                  </a:lnTo>
                  <a:lnTo>
                    <a:pt x="911" y="122"/>
                  </a:lnTo>
                  <a:lnTo>
                    <a:pt x="914" y="122"/>
                  </a:lnTo>
                  <a:lnTo>
                    <a:pt x="914" y="119"/>
                  </a:lnTo>
                  <a:lnTo>
                    <a:pt x="911" y="119"/>
                  </a:lnTo>
                  <a:lnTo>
                    <a:pt x="914" y="119"/>
                  </a:lnTo>
                  <a:lnTo>
                    <a:pt x="914" y="117"/>
                  </a:lnTo>
                  <a:lnTo>
                    <a:pt x="914" y="114"/>
                  </a:lnTo>
                  <a:lnTo>
                    <a:pt x="916" y="114"/>
                  </a:lnTo>
                  <a:lnTo>
                    <a:pt x="916" y="117"/>
                  </a:lnTo>
                  <a:lnTo>
                    <a:pt x="916" y="114"/>
                  </a:lnTo>
                  <a:lnTo>
                    <a:pt x="920" y="114"/>
                  </a:lnTo>
                  <a:lnTo>
                    <a:pt x="916" y="114"/>
                  </a:lnTo>
                  <a:lnTo>
                    <a:pt x="920" y="114"/>
                  </a:lnTo>
                  <a:lnTo>
                    <a:pt x="920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1" y="112"/>
                  </a:lnTo>
                  <a:lnTo>
                    <a:pt x="921" y="114"/>
                  </a:lnTo>
                  <a:lnTo>
                    <a:pt x="925" y="114"/>
                  </a:lnTo>
                  <a:lnTo>
                    <a:pt x="925" y="112"/>
                  </a:lnTo>
                  <a:lnTo>
                    <a:pt x="927" y="112"/>
                  </a:lnTo>
                  <a:lnTo>
                    <a:pt x="930" y="112"/>
                  </a:lnTo>
                  <a:lnTo>
                    <a:pt x="932" y="112"/>
                  </a:lnTo>
                  <a:lnTo>
                    <a:pt x="932" y="114"/>
                  </a:lnTo>
                  <a:lnTo>
                    <a:pt x="935" y="114"/>
                  </a:lnTo>
                  <a:lnTo>
                    <a:pt x="935" y="112"/>
                  </a:lnTo>
                  <a:lnTo>
                    <a:pt x="935" y="114"/>
                  </a:lnTo>
                  <a:lnTo>
                    <a:pt x="935" y="112"/>
                  </a:lnTo>
                  <a:lnTo>
                    <a:pt x="937" y="112"/>
                  </a:lnTo>
                  <a:lnTo>
                    <a:pt x="937" y="114"/>
                  </a:lnTo>
                  <a:lnTo>
                    <a:pt x="941" y="114"/>
                  </a:lnTo>
                  <a:lnTo>
                    <a:pt x="941" y="112"/>
                  </a:lnTo>
                  <a:lnTo>
                    <a:pt x="942" y="112"/>
                  </a:lnTo>
                  <a:lnTo>
                    <a:pt x="942" y="108"/>
                  </a:lnTo>
                  <a:lnTo>
                    <a:pt x="946" y="108"/>
                  </a:lnTo>
                  <a:lnTo>
                    <a:pt x="946" y="107"/>
                  </a:lnTo>
                  <a:lnTo>
                    <a:pt x="948" y="107"/>
                  </a:lnTo>
                  <a:lnTo>
                    <a:pt x="946" y="107"/>
                  </a:lnTo>
                  <a:lnTo>
                    <a:pt x="946" y="103"/>
                  </a:lnTo>
                  <a:lnTo>
                    <a:pt x="946" y="101"/>
                  </a:lnTo>
                  <a:lnTo>
                    <a:pt x="946" y="98"/>
                  </a:lnTo>
                  <a:lnTo>
                    <a:pt x="946" y="96"/>
                  </a:lnTo>
                  <a:lnTo>
                    <a:pt x="948" y="96"/>
                  </a:lnTo>
                  <a:lnTo>
                    <a:pt x="951" y="96"/>
                  </a:lnTo>
                  <a:lnTo>
                    <a:pt x="951" y="93"/>
                  </a:lnTo>
                  <a:lnTo>
                    <a:pt x="953" y="93"/>
                  </a:lnTo>
                  <a:lnTo>
                    <a:pt x="956" y="93"/>
                  </a:lnTo>
                  <a:lnTo>
                    <a:pt x="953" y="93"/>
                  </a:lnTo>
                  <a:lnTo>
                    <a:pt x="956" y="93"/>
                  </a:lnTo>
                  <a:lnTo>
                    <a:pt x="958" y="93"/>
                  </a:lnTo>
                  <a:lnTo>
                    <a:pt x="962" y="93"/>
                  </a:lnTo>
                  <a:lnTo>
                    <a:pt x="963" y="93"/>
                  </a:lnTo>
                  <a:lnTo>
                    <a:pt x="967" y="93"/>
                  </a:lnTo>
                  <a:lnTo>
                    <a:pt x="967" y="91"/>
                  </a:lnTo>
                  <a:lnTo>
                    <a:pt x="969" y="91"/>
                  </a:lnTo>
                  <a:lnTo>
                    <a:pt x="972" y="91"/>
                  </a:lnTo>
                  <a:lnTo>
                    <a:pt x="972" y="87"/>
                  </a:lnTo>
                  <a:lnTo>
                    <a:pt x="969" y="87"/>
                  </a:lnTo>
                  <a:lnTo>
                    <a:pt x="969" y="86"/>
                  </a:lnTo>
                  <a:lnTo>
                    <a:pt x="967" y="86"/>
                  </a:lnTo>
                  <a:lnTo>
                    <a:pt x="967" y="82"/>
                  </a:lnTo>
                  <a:lnTo>
                    <a:pt x="969" y="82"/>
                  </a:lnTo>
                  <a:lnTo>
                    <a:pt x="969" y="80"/>
                  </a:lnTo>
                  <a:lnTo>
                    <a:pt x="969" y="82"/>
                  </a:lnTo>
                  <a:lnTo>
                    <a:pt x="972" y="82"/>
                  </a:lnTo>
                  <a:lnTo>
                    <a:pt x="974" y="82"/>
                  </a:lnTo>
                  <a:lnTo>
                    <a:pt x="977" y="82"/>
                  </a:lnTo>
                  <a:lnTo>
                    <a:pt x="979" y="82"/>
                  </a:lnTo>
                  <a:lnTo>
                    <a:pt x="983" y="82"/>
                  </a:lnTo>
                  <a:lnTo>
                    <a:pt x="983" y="86"/>
                  </a:lnTo>
                  <a:lnTo>
                    <a:pt x="984" y="86"/>
                  </a:lnTo>
                  <a:lnTo>
                    <a:pt x="984" y="87"/>
                  </a:lnTo>
                  <a:lnTo>
                    <a:pt x="988" y="87"/>
                  </a:lnTo>
                  <a:lnTo>
                    <a:pt x="988" y="86"/>
                  </a:lnTo>
                  <a:lnTo>
                    <a:pt x="991" y="86"/>
                  </a:lnTo>
                  <a:lnTo>
                    <a:pt x="993" y="86"/>
                  </a:lnTo>
                  <a:lnTo>
                    <a:pt x="993" y="82"/>
                  </a:lnTo>
                  <a:lnTo>
                    <a:pt x="997" y="82"/>
                  </a:lnTo>
                  <a:lnTo>
                    <a:pt x="998" y="82"/>
                  </a:lnTo>
                  <a:lnTo>
                    <a:pt x="1002" y="82"/>
                  </a:lnTo>
                  <a:lnTo>
                    <a:pt x="1004" y="82"/>
                  </a:lnTo>
                  <a:lnTo>
                    <a:pt x="1004" y="80"/>
                  </a:lnTo>
                  <a:lnTo>
                    <a:pt x="1007" y="80"/>
                  </a:lnTo>
                  <a:lnTo>
                    <a:pt x="1009" y="80"/>
                  </a:lnTo>
                  <a:lnTo>
                    <a:pt x="1009" y="77"/>
                  </a:lnTo>
                  <a:lnTo>
                    <a:pt x="1012" y="77"/>
                  </a:lnTo>
                  <a:lnTo>
                    <a:pt x="1012" y="75"/>
                  </a:lnTo>
                  <a:lnTo>
                    <a:pt x="1009" y="75"/>
                  </a:lnTo>
                  <a:lnTo>
                    <a:pt x="1009" y="72"/>
                  </a:lnTo>
                  <a:lnTo>
                    <a:pt x="1012" y="72"/>
                  </a:lnTo>
                  <a:lnTo>
                    <a:pt x="1009" y="72"/>
                  </a:lnTo>
                  <a:lnTo>
                    <a:pt x="1009" y="70"/>
                  </a:lnTo>
                  <a:lnTo>
                    <a:pt x="1009" y="66"/>
                  </a:lnTo>
                  <a:lnTo>
                    <a:pt x="1012" y="66"/>
                  </a:lnTo>
                  <a:lnTo>
                    <a:pt x="1012" y="65"/>
                  </a:lnTo>
                  <a:lnTo>
                    <a:pt x="1014" y="65"/>
                  </a:lnTo>
                  <a:lnTo>
                    <a:pt x="1012" y="65"/>
                  </a:lnTo>
                  <a:lnTo>
                    <a:pt x="1014" y="65"/>
                  </a:lnTo>
                  <a:lnTo>
                    <a:pt x="1014" y="61"/>
                  </a:lnTo>
                  <a:lnTo>
                    <a:pt x="1018" y="61"/>
                  </a:lnTo>
                  <a:lnTo>
                    <a:pt x="1019" y="61"/>
                  </a:lnTo>
                  <a:lnTo>
                    <a:pt x="1019" y="65"/>
                  </a:lnTo>
                  <a:lnTo>
                    <a:pt x="1019" y="61"/>
                  </a:lnTo>
                  <a:lnTo>
                    <a:pt x="1019" y="65"/>
                  </a:lnTo>
                  <a:lnTo>
                    <a:pt x="1019" y="61"/>
                  </a:lnTo>
                  <a:lnTo>
                    <a:pt x="1023" y="61"/>
                  </a:lnTo>
                  <a:lnTo>
                    <a:pt x="1025" y="59"/>
                  </a:lnTo>
                  <a:lnTo>
                    <a:pt x="1028" y="59"/>
                  </a:lnTo>
                  <a:lnTo>
                    <a:pt x="1028" y="56"/>
                  </a:lnTo>
                  <a:lnTo>
                    <a:pt x="1030" y="56"/>
                  </a:lnTo>
                  <a:lnTo>
                    <a:pt x="1033" y="56"/>
                  </a:lnTo>
                  <a:lnTo>
                    <a:pt x="1033" y="52"/>
                  </a:lnTo>
                  <a:lnTo>
                    <a:pt x="1035" y="52"/>
                  </a:lnTo>
                  <a:lnTo>
                    <a:pt x="1033" y="52"/>
                  </a:lnTo>
                  <a:lnTo>
                    <a:pt x="1035" y="52"/>
                  </a:lnTo>
                  <a:lnTo>
                    <a:pt x="1035" y="51"/>
                  </a:lnTo>
                  <a:lnTo>
                    <a:pt x="1039" y="51"/>
                  </a:lnTo>
                  <a:lnTo>
                    <a:pt x="1039" y="47"/>
                  </a:lnTo>
                  <a:lnTo>
                    <a:pt x="1040" y="47"/>
                  </a:lnTo>
                  <a:lnTo>
                    <a:pt x="1040" y="45"/>
                  </a:lnTo>
                  <a:lnTo>
                    <a:pt x="1044" y="45"/>
                  </a:lnTo>
                  <a:lnTo>
                    <a:pt x="1044" y="42"/>
                  </a:lnTo>
                  <a:lnTo>
                    <a:pt x="1040" y="42"/>
                  </a:lnTo>
                  <a:lnTo>
                    <a:pt x="1044" y="42"/>
                  </a:lnTo>
                  <a:lnTo>
                    <a:pt x="1044" y="40"/>
                  </a:lnTo>
                  <a:lnTo>
                    <a:pt x="1046" y="40"/>
                  </a:lnTo>
                  <a:lnTo>
                    <a:pt x="1046" y="37"/>
                  </a:lnTo>
                  <a:lnTo>
                    <a:pt x="1049" y="37"/>
                  </a:lnTo>
                  <a:lnTo>
                    <a:pt x="1049" y="35"/>
                  </a:lnTo>
                  <a:lnTo>
                    <a:pt x="1049" y="31"/>
                  </a:lnTo>
                  <a:lnTo>
                    <a:pt x="1049" y="30"/>
                  </a:lnTo>
                  <a:lnTo>
                    <a:pt x="1046" y="30"/>
                  </a:lnTo>
                  <a:lnTo>
                    <a:pt x="1046" y="26"/>
                  </a:lnTo>
                  <a:lnTo>
                    <a:pt x="1046" y="24"/>
                  </a:lnTo>
                  <a:lnTo>
                    <a:pt x="1044" y="24"/>
                  </a:lnTo>
                  <a:lnTo>
                    <a:pt x="1044" y="21"/>
                  </a:lnTo>
                  <a:lnTo>
                    <a:pt x="1044" y="19"/>
                  </a:lnTo>
                  <a:lnTo>
                    <a:pt x="1044" y="16"/>
                  </a:lnTo>
                  <a:lnTo>
                    <a:pt x="1040" y="16"/>
                  </a:lnTo>
                  <a:lnTo>
                    <a:pt x="1040" y="14"/>
                  </a:lnTo>
                  <a:lnTo>
                    <a:pt x="1040" y="10"/>
                  </a:lnTo>
                  <a:lnTo>
                    <a:pt x="1039" y="10"/>
                  </a:lnTo>
                  <a:lnTo>
                    <a:pt x="1039" y="9"/>
                  </a:lnTo>
                  <a:lnTo>
                    <a:pt x="1035" y="9"/>
                  </a:lnTo>
                  <a:lnTo>
                    <a:pt x="1033" y="9"/>
                  </a:lnTo>
                  <a:lnTo>
                    <a:pt x="1033" y="5"/>
                  </a:lnTo>
                  <a:lnTo>
                    <a:pt x="1033" y="9"/>
                  </a:lnTo>
                  <a:lnTo>
                    <a:pt x="1033" y="5"/>
                  </a:lnTo>
                  <a:lnTo>
                    <a:pt x="1035" y="5"/>
                  </a:lnTo>
                  <a:lnTo>
                    <a:pt x="1039" y="5"/>
                  </a:lnTo>
                  <a:lnTo>
                    <a:pt x="1039" y="3"/>
                  </a:lnTo>
                  <a:lnTo>
                    <a:pt x="1040" y="3"/>
                  </a:lnTo>
                  <a:lnTo>
                    <a:pt x="1040" y="5"/>
                  </a:lnTo>
                  <a:lnTo>
                    <a:pt x="1040" y="3"/>
                  </a:lnTo>
                  <a:lnTo>
                    <a:pt x="1040" y="5"/>
                  </a:lnTo>
                  <a:lnTo>
                    <a:pt x="1044" y="5"/>
                  </a:lnTo>
                  <a:lnTo>
                    <a:pt x="1046" y="5"/>
                  </a:lnTo>
                  <a:lnTo>
                    <a:pt x="1049" y="5"/>
                  </a:lnTo>
                  <a:lnTo>
                    <a:pt x="1049" y="9"/>
                  </a:lnTo>
                  <a:lnTo>
                    <a:pt x="1051" y="9"/>
                  </a:lnTo>
                  <a:lnTo>
                    <a:pt x="1054" y="9"/>
                  </a:lnTo>
                  <a:lnTo>
                    <a:pt x="1056" y="9"/>
                  </a:lnTo>
                  <a:lnTo>
                    <a:pt x="1060" y="9"/>
                  </a:lnTo>
                  <a:lnTo>
                    <a:pt x="1061" y="9"/>
                  </a:lnTo>
                  <a:lnTo>
                    <a:pt x="1065" y="9"/>
                  </a:lnTo>
                  <a:lnTo>
                    <a:pt x="1065" y="10"/>
                  </a:lnTo>
                  <a:lnTo>
                    <a:pt x="1067" y="10"/>
                  </a:lnTo>
                  <a:lnTo>
                    <a:pt x="1067" y="9"/>
                  </a:lnTo>
                  <a:lnTo>
                    <a:pt x="1067" y="5"/>
                  </a:lnTo>
                  <a:lnTo>
                    <a:pt x="1070" y="5"/>
                  </a:lnTo>
                  <a:lnTo>
                    <a:pt x="1072" y="5"/>
                  </a:lnTo>
                  <a:lnTo>
                    <a:pt x="1072" y="9"/>
                  </a:lnTo>
                  <a:lnTo>
                    <a:pt x="1075" y="5"/>
                  </a:lnTo>
                  <a:lnTo>
                    <a:pt x="1075" y="9"/>
                  </a:lnTo>
                  <a:lnTo>
                    <a:pt x="1077" y="9"/>
                  </a:lnTo>
                  <a:lnTo>
                    <a:pt x="1081" y="9"/>
                  </a:lnTo>
                  <a:lnTo>
                    <a:pt x="1081" y="5"/>
                  </a:lnTo>
                  <a:lnTo>
                    <a:pt x="1081" y="3"/>
                  </a:lnTo>
                  <a:lnTo>
                    <a:pt x="1082" y="3"/>
                  </a:lnTo>
                  <a:lnTo>
                    <a:pt x="1082" y="5"/>
                  </a:lnTo>
                  <a:lnTo>
                    <a:pt x="1082" y="3"/>
                  </a:lnTo>
                  <a:lnTo>
                    <a:pt x="1086" y="3"/>
                  </a:lnTo>
                  <a:lnTo>
                    <a:pt x="1088" y="3"/>
                  </a:lnTo>
                  <a:lnTo>
                    <a:pt x="1088" y="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reeform 28"/>
            <p:cNvSpPr>
              <a:spLocks/>
            </p:cNvSpPr>
            <p:nvPr/>
          </p:nvSpPr>
          <p:spPr bwMode="auto">
            <a:xfrm>
              <a:off x="11663948" y="1525754"/>
              <a:ext cx="1622864" cy="1422419"/>
            </a:xfrm>
            <a:custGeom>
              <a:avLst/>
              <a:gdLst>
                <a:gd name="T0" fmla="*/ 723 w 1093"/>
                <a:gd name="T1" fmla="*/ 93 h 958"/>
                <a:gd name="T2" fmla="*/ 842 w 1093"/>
                <a:gd name="T3" fmla="*/ 149 h 958"/>
                <a:gd name="T4" fmla="*/ 954 w 1093"/>
                <a:gd name="T5" fmla="*/ 151 h 958"/>
                <a:gd name="T6" fmla="*/ 1051 w 1093"/>
                <a:gd name="T7" fmla="*/ 144 h 958"/>
                <a:gd name="T8" fmla="*/ 1093 w 1093"/>
                <a:gd name="T9" fmla="*/ 146 h 958"/>
                <a:gd name="T10" fmla="*/ 1077 w 1093"/>
                <a:gd name="T11" fmla="*/ 193 h 958"/>
                <a:gd name="T12" fmla="*/ 1033 w 1093"/>
                <a:gd name="T13" fmla="*/ 224 h 958"/>
                <a:gd name="T14" fmla="*/ 1007 w 1093"/>
                <a:gd name="T15" fmla="*/ 261 h 958"/>
                <a:gd name="T16" fmla="*/ 972 w 1093"/>
                <a:gd name="T17" fmla="*/ 302 h 958"/>
                <a:gd name="T18" fmla="*/ 970 w 1093"/>
                <a:gd name="T19" fmla="*/ 354 h 958"/>
                <a:gd name="T20" fmla="*/ 965 w 1093"/>
                <a:gd name="T21" fmla="*/ 384 h 958"/>
                <a:gd name="T22" fmla="*/ 919 w 1093"/>
                <a:gd name="T23" fmla="*/ 421 h 958"/>
                <a:gd name="T24" fmla="*/ 905 w 1093"/>
                <a:gd name="T25" fmla="*/ 463 h 958"/>
                <a:gd name="T26" fmla="*/ 900 w 1093"/>
                <a:gd name="T27" fmla="*/ 515 h 958"/>
                <a:gd name="T28" fmla="*/ 872 w 1093"/>
                <a:gd name="T29" fmla="*/ 561 h 958"/>
                <a:gd name="T30" fmla="*/ 879 w 1093"/>
                <a:gd name="T31" fmla="*/ 603 h 958"/>
                <a:gd name="T32" fmla="*/ 848 w 1093"/>
                <a:gd name="T33" fmla="*/ 613 h 958"/>
                <a:gd name="T34" fmla="*/ 816 w 1093"/>
                <a:gd name="T35" fmla="*/ 636 h 958"/>
                <a:gd name="T36" fmla="*/ 799 w 1093"/>
                <a:gd name="T37" fmla="*/ 680 h 958"/>
                <a:gd name="T38" fmla="*/ 777 w 1093"/>
                <a:gd name="T39" fmla="*/ 701 h 958"/>
                <a:gd name="T40" fmla="*/ 746 w 1093"/>
                <a:gd name="T41" fmla="*/ 713 h 958"/>
                <a:gd name="T42" fmla="*/ 711 w 1093"/>
                <a:gd name="T43" fmla="*/ 727 h 958"/>
                <a:gd name="T44" fmla="*/ 676 w 1093"/>
                <a:gd name="T45" fmla="*/ 764 h 958"/>
                <a:gd name="T46" fmla="*/ 632 w 1093"/>
                <a:gd name="T47" fmla="*/ 759 h 958"/>
                <a:gd name="T48" fmla="*/ 597 w 1093"/>
                <a:gd name="T49" fmla="*/ 785 h 958"/>
                <a:gd name="T50" fmla="*/ 539 w 1093"/>
                <a:gd name="T51" fmla="*/ 769 h 958"/>
                <a:gd name="T52" fmla="*/ 504 w 1093"/>
                <a:gd name="T53" fmla="*/ 796 h 958"/>
                <a:gd name="T54" fmla="*/ 462 w 1093"/>
                <a:gd name="T55" fmla="*/ 834 h 958"/>
                <a:gd name="T56" fmla="*/ 410 w 1093"/>
                <a:gd name="T57" fmla="*/ 850 h 958"/>
                <a:gd name="T58" fmla="*/ 383 w 1093"/>
                <a:gd name="T59" fmla="*/ 895 h 958"/>
                <a:gd name="T60" fmla="*/ 331 w 1093"/>
                <a:gd name="T61" fmla="*/ 909 h 958"/>
                <a:gd name="T62" fmla="*/ 283 w 1093"/>
                <a:gd name="T63" fmla="*/ 943 h 958"/>
                <a:gd name="T64" fmla="*/ 252 w 1093"/>
                <a:gd name="T65" fmla="*/ 943 h 958"/>
                <a:gd name="T66" fmla="*/ 212 w 1093"/>
                <a:gd name="T67" fmla="*/ 937 h 958"/>
                <a:gd name="T68" fmla="*/ 177 w 1093"/>
                <a:gd name="T69" fmla="*/ 936 h 958"/>
                <a:gd name="T70" fmla="*/ 119 w 1093"/>
                <a:gd name="T71" fmla="*/ 941 h 958"/>
                <a:gd name="T72" fmla="*/ 80 w 1093"/>
                <a:gd name="T73" fmla="*/ 948 h 958"/>
                <a:gd name="T74" fmla="*/ 66 w 1093"/>
                <a:gd name="T75" fmla="*/ 797 h 958"/>
                <a:gd name="T76" fmla="*/ 70 w 1093"/>
                <a:gd name="T77" fmla="*/ 771 h 958"/>
                <a:gd name="T78" fmla="*/ 35 w 1093"/>
                <a:gd name="T79" fmla="*/ 792 h 958"/>
                <a:gd name="T80" fmla="*/ 3 w 1093"/>
                <a:gd name="T81" fmla="*/ 808 h 958"/>
                <a:gd name="T82" fmla="*/ 49 w 1093"/>
                <a:gd name="T83" fmla="*/ 766 h 958"/>
                <a:gd name="T84" fmla="*/ 85 w 1093"/>
                <a:gd name="T85" fmla="*/ 722 h 958"/>
                <a:gd name="T86" fmla="*/ 135 w 1093"/>
                <a:gd name="T87" fmla="*/ 722 h 958"/>
                <a:gd name="T88" fmla="*/ 156 w 1093"/>
                <a:gd name="T89" fmla="*/ 671 h 958"/>
                <a:gd name="T90" fmla="*/ 145 w 1093"/>
                <a:gd name="T91" fmla="*/ 619 h 958"/>
                <a:gd name="T92" fmla="*/ 175 w 1093"/>
                <a:gd name="T93" fmla="*/ 557 h 958"/>
                <a:gd name="T94" fmla="*/ 201 w 1093"/>
                <a:gd name="T95" fmla="*/ 503 h 958"/>
                <a:gd name="T96" fmla="*/ 247 w 1093"/>
                <a:gd name="T97" fmla="*/ 510 h 958"/>
                <a:gd name="T98" fmla="*/ 299 w 1093"/>
                <a:gd name="T99" fmla="*/ 498 h 958"/>
                <a:gd name="T100" fmla="*/ 347 w 1093"/>
                <a:gd name="T101" fmla="*/ 473 h 958"/>
                <a:gd name="T102" fmla="*/ 378 w 1093"/>
                <a:gd name="T103" fmla="*/ 447 h 958"/>
                <a:gd name="T104" fmla="*/ 383 w 1093"/>
                <a:gd name="T105" fmla="*/ 401 h 958"/>
                <a:gd name="T106" fmla="*/ 404 w 1093"/>
                <a:gd name="T107" fmla="*/ 379 h 958"/>
                <a:gd name="T108" fmla="*/ 431 w 1093"/>
                <a:gd name="T109" fmla="*/ 363 h 958"/>
                <a:gd name="T110" fmla="*/ 460 w 1093"/>
                <a:gd name="T111" fmla="*/ 321 h 958"/>
                <a:gd name="T112" fmla="*/ 502 w 1093"/>
                <a:gd name="T113" fmla="*/ 286 h 958"/>
                <a:gd name="T114" fmla="*/ 536 w 1093"/>
                <a:gd name="T115" fmla="*/ 254 h 958"/>
                <a:gd name="T116" fmla="*/ 560 w 1093"/>
                <a:gd name="T117" fmla="*/ 212 h 958"/>
                <a:gd name="T118" fmla="*/ 576 w 1093"/>
                <a:gd name="T119" fmla="*/ 170 h 958"/>
                <a:gd name="T120" fmla="*/ 571 w 1093"/>
                <a:gd name="T121" fmla="*/ 114 h 958"/>
                <a:gd name="T122" fmla="*/ 601 w 1093"/>
                <a:gd name="T123" fmla="*/ 69 h 958"/>
                <a:gd name="T124" fmla="*/ 595 w 1093"/>
                <a:gd name="T125" fmla="*/ 21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3" h="958">
                  <a:moveTo>
                    <a:pt x="639" y="19"/>
                  </a:moveTo>
                  <a:lnTo>
                    <a:pt x="637" y="25"/>
                  </a:lnTo>
                  <a:lnTo>
                    <a:pt x="637" y="27"/>
                  </a:lnTo>
                  <a:lnTo>
                    <a:pt x="639" y="30"/>
                  </a:lnTo>
                  <a:lnTo>
                    <a:pt x="639" y="32"/>
                  </a:lnTo>
                  <a:lnTo>
                    <a:pt x="643" y="32"/>
                  </a:lnTo>
                  <a:lnTo>
                    <a:pt x="644" y="35"/>
                  </a:lnTo>
                  <a:lnTo>
                    <a:pt x="648" y="35"/>
                  </a:lnTo>
                  <a:lnTo>
                    <a:pt x="650" y="32"/>
                  </a:lnTo>
                  <a:lnTo>
                    <a:pt x="653" y="32"/>
                  </a:lnTo>
                  <a:lnTo>
                    <a:pt x="655" y="32"/>
                  </a:lnTo>
                  <a:lnTo>
                    <a:pt x="658" y="32"/>
                  </a:lnTo>
                  <a:lnTo>
                    <a:pt x="658" y="35"/>
                  </a:lnTo>
                  <a:lnTo>
                    <a:pt x="658" y="37"/>
                  </a:lnTo>
                  <a:lnTo>
                    <a:pt x="660" y="41"/>
                  </a:lnTo>
                  <a:lnTo>
                    <a:pt x="660" y="42"/>
                  </a:lnTo>
                  <a:lnTo>
                    <a:pt x="660" y="46"/>
                  </a:lnTo>
                  <a:lnTo>
                    <a:pt x="664" y="48"/>
                  </a:lnTo>
                  <a:lnTo>
                    <a:pt x="669" y="51"/>
                  </a:lnTo>
                  <a:lnTo>
                    <a:pt x="674" y="56"/>
                  </a:lnTo>
                  <a:lnTo>
                    <a:pt x="674" y="58"/>
                  </a:lnTo>
                  <a:lnTo>
                    <a:pt x="676" y="62"/>
                  </a:lnTo>
                  <a:lnTo>
                    <a:pt x="679" y="63"/>
                  </a:lnTo>
                  <a:lnTo>
                    <a:pt x="681" y="63"/>
                  </a:lnTo>
                  <a:lnTo>
                    <a:pt x="685" y="67"/>
                  </a:lnTo>
                  <a:lnTo>
                    <a:pt x="690" y="69"/>
                  </a:lnTo>
                  <a:lnTo>
                    <a:pt x="692" y="72"/>
                  </a:lnTo>
                  <a:lnTo>
                    <a:pt x="695" y="72"/>
                  </a:lnTo>
                  <a:lnTo>
                    <a:pt x="700" y="74"/>
                  </a:lnTo>
                  <a:lnTo>
                    <a:pt x="702" y="77"/>
                  </a:lnTo>
                  <a:lnTo>
                    <a:pt x="706" y="79"/>
                  </a:lnTo>
                  <a:lnTo>
                    <a:pt x="713" y="88"/>
                  </a:lnTo>
                  <a:lnTo>
                    <a:pt x="716" y="90"/>
                  </a:lnTo>
                  <a:lnTo>
                    <a:pt x="718" y="93"/>
                  </a:lnTo>
                  <a:lnTo>
                    <a:pt x="723" y="93"/>
                  </a:lnTo>
                  <a:lnTo>
                    <a:pt x="728" y="98"/>
                  </a:lnTo>
                  <a:lnTo>
                    <a:pt x="732" y="100"/>
                  </a:lnTo>
                  <a:lnTo>
                    <a:pt x="737" y="104"/>
                  </a:lnTo>
                  <a:lnTo>
                    <a:pt x="737" y="105"/>
                  </a:lnTo>
                  <a:lnTo>
                    <a:pt x="739" y="105"/>
                  </a:lnTo>
                  <a:lnTo>
                    <a:pt x="742" y="109"/>
                  </a:lnTo>
                  <a:lnTo>
                    <a:pt x="742" y="111"/>
                  </a:lnTo>
                  <a:lnTo>
                    <a:pt x="746" y="114"/>
                  </a:lnTo>
                  <a:lnTo>
                    <a:pt x="751" y="116"/>
                  </a:lnTo>
                  <a:lnTo>
                    <a:pt x="758" y="121"/>
                  </a:lnTo>
                  <a:lnTo>
                    <a:pt x="763" y="125"/>
                  </a:lnTo>
                  <a:lnTo>
                    <a:pt x="767" y="130"/>
                  </a:lnTo>
                  <a:lnTo>
                    <a:pt x="769" y="133"/>
                  </a:lnTo>
                  <a:lnTo>
                    <a:pt x="774" y="133"/>
                  </a:lnTo>
                  <a:lnTo>
                    <a:pt x="779" y="135"/>
                  </a:lnTo>
                  <a:lnTo>
                    <a:pt x="783" y="139"/>
                  </a:lnTo>
                  <a:lnTo>
                    <a:pt x="784" y="139"/>
                  </a:lnTo>
                  <a:lnTo>
                    <a:pt x="788" y="140"/>
                  </a:lnTo>
                  <a:lnTo>
                    <a:pt x="793" y="146"/>
                  </a:lnTo>
                  <a:lnTo>
                    <a:pt x="795" y="146"/>
                  </a:lnTo>
                  <a:lnTo>
                    <a:pt x="799" y="149"/>
                  </a:lnTo>
                  <a:lnTo>
                    <a:pt x="800" y="149"/>
                  </a:lnTo>
                  <a:lnTo>
                    <a:pt x="806" y="149"/>
                  </a:lnTo>
                  <a:lnTo>
                    <a:pt x="809" y="149"/>
                  </a:lnTo>
                  <a:lnTo>
                    <a:pt x="811" y="149"/>
                  </a:lnTo>
                  <a:lnTo>
                    <a:pt x="814" y="149"/>
                  </a:lnTo>
                  <a:lnTo>
                    <a:pt x="820" y="154"/>
                  </a:lnTo>
                  <a:lnTo>
                    <a:pt x="821" y="154"/>
                  </a:lnTo>
                  <a:lnTo>
                    <a:pt x="825" y="154"/>
                  </a:lnTo>
                  <a:lnTo>
                    <a:pt x="830" y="154"/>
                  </a:lnTo>
                  <a:lnTo>
                    <a:pt x="832" y="151"/>
                  </a:lnTo>
                  <a:lnTo>
                    <a:pt x="835" y="151"/>
                  </a:lnTo>
                  <a:lnTo>
                    <a:pt x="837" y="149"/>
                  </a:lnTo>
                  <a:lnTo>
                    <a:pt x="841" y="149"/>
                  </a:lnTo>
                  <a:lnTo>
                    <a:pt x="842" y="149"/>
                  </a:lnTo>
                  <a:lnTo>
                    <a:pt x="846" y="151"/>
                  </a:lnTo>
                  <a:lnTo>
                    <a:pt x="848" y="151"/>
                  </a:lnTo>
                  <a:lnTo>
                    <a:pt x="851" y="151"/>
                  </a:lnTo>
                  <a:lnTo>
                    <a:pt x="851" y="154"/>
                  </a:lnTo>
                  <a:lnTo>
                    <a:pt x="853" y="154"/>
                  </a:lnTo>
                  <a:lnTo>
                    <a:pt x="858" y="160"/>
                  </a:lnTo>
                  <a:lnTo>
                    <a:pt x="862" y="160"/>
                  </a:lnTo>
                  <a:lnTo>
                    <a:pt x="869" y="160"/>
                  </a:lnTo>
                  <a:lnTo>
                    <a:pt x="872" y="160"/>
                  </a:lnTo>
                  <a:lnTo>
                    <a:pt x="874" y="160"/>
                  </a:lnTo>
                  <a:lnTo>
                    <a:pt x="877" y="160"/>
                  </a:lnTo>
                  <a:lnTo>
                    <a:pt x="879" y="160"/>
                  </a:lnTo>
                  <a:lnTo>
                    <a:pt x="883" y="161"/>
                  </a:lnTo>
                  <a:lnTo>
                    <a:pt x="884" y="161"/>
                  </a:lnTo>
                  <a:lnTo>
                    <a:pt x="884" y="165"/>
                  </a:lnTo>
                  <a:lnTo>
                    <a:pt x="884" y="167"/>
                  </a:lnTo>
                  <a:lnTo>
                    <a:pt x="884" y="172"/>
                  </a:lnTo>
                  <a:lnTo>
                    <a:pt x="888" y="175"/>
                  </a:lnTo>
                  <a:lnTo>
                    <a:pt x="890" y="175"/>
                  </a:lnTo>
                  <a:lnTo>
                    <a:pt x="893" y="175"/>
                  </a:lnTo>
                  <a:lnTo>
                    <a:pt x="895" y="175"/>
                  </a:lnTo>
                  <a:lnTo>
                    <a:pt x="900" y="170"/>
                  </a:lnTo>
                  <a:lnTo>
                    <a:pt x="909" y="167"/>
                  </a:lnTo>
                  <a:lnTo>
                    <a:pt x="911" y="167"/>
                  </a:lnTo>
                  <a:lnTo>
                    <a:pt x="911" y="165"/>
                  </a:lnTo>
                  <a:lnTo>
                    <a:pt x="914" y="161"/>
                  </a:lnTo>
                  <a:lnTo>
                    <a:pt x="919" y="160"/>
                  </a:lnTo>
                  <a:lnTo>
                    <a:pt x="925" y="156"/>
                  </a:lnTo>
                  <a:lnTo>
                    <a:pt x="930" y="156"/>
                  </a:lnTo>
                  <a:lnTo>
                    <a:pt x="935" y="156"/>
                  </a:lnTo>
                  <a:lnTo>
                    <a:pt x="939" y="156"/>
                  </a:lnTo>
                  <a:lnTo>
                    <a:pt x="940" y="156"/>
                  </a:lnTo>
                  <a:lnTo>
                    <a:pt x="946" y="154"/>
                  </a:lnTo>
                  <a:lnTo>
                    <a:pt x="954" y="154"/>
                  </a:lnTo>
                  <a:lnTo>
                    <a:pt x="954" y="151"/>
                  </a:lnTo>
                  <a:lnTo>
                    <a:pt x="956" y="151"/>
                  </a:lnTo>
                  <a:lnTo>
                    <a:pt x="960" y="151"/>
                  </a:lnTo>
                  <a:lnTo>
                    <a:pt x="961" y="149"/>
                  </a:lnTo>
                  <a:lnTo>
                    <a:pt x="965" y="149"/>
                  </a:lnTo>
                  <a:lnTo>
                    <a:pt x="967" y="146"/>
                  </a:lnTo>
                  <a:lnTo>
                    <a:pt x="970" y="146"/>
                  </a:lnTo>
                  <a:lnTo>
                    <a:pt x="970" y="144"/>
                  </a:lnTo>
                  <a:lnTo>
                    <a:pt x="972" y="144"/>
                  </a:lnTo>
                  <a:lnTo>
                    <a:pt x="977" y="146"/>
                  </a:lnTo>
                  <a:lnTo>
                    <a:pt x="981" y="144"/>
                  </a:lnTo>
                  <a:lnTo>
                    <a:pt x="981" y="140"/>
                  </a:lnTo>
                  <a:lnTo>
                    <a:pt x="982" y="140"/>
                  </a:lnTo>
                  <a:lnTo>
                    <a:pt x="988" y="146"/>
                  </a:lnTo>
                  <a:lnTo>
                    <a:pt x="991" y="146"/>
                  </a:lnTo>
                  <a:lnTo>
                    <a:pt x="993" y="146"/>
                  </a:lnTo>
                  <a:lnTo>
                    <a:pt x="996" y="149"/>
                  </a:lnTo>
                  <a:lnTo>
                    <a:pt x="998" y="149"/>
                  </a:lnTo>
                  <a:lnTo>
                    <a:pt x="1003" y="151"/>
                  </a:lnTo>
                  <a:lnTo>
                    <a:pt x="1009" y="154"/>
                  </a:lnTo>
                  <a:lnTo>
                    <a:pt x="1009" y="156"/>
                  </a:lnTo>
                  <a:lnTo>
                    <a:pt x="1014" y="160"/>
                  </a:lnTo>
                  <a:lnTo>
                    <a:pt x="1017" y="161"/>
                  </a:lnTo>
                  <a:lnTo>
                    <a:pt x="1019" y="161"/>
                  </a:lnTo>
                  <a:lnTo>
                    <a:pt x="1023" y="161"/>
                  </a:lnTo>
                  <a:lnTo>
                    <a:pt x="1025" y="161"/>
                  </a:lnTo>
                  <a:lnTo>
                    <a:pt x="1030" y="160"/>
                  </a:lnTo>
                  <a:lnTo>
                    <a:pt x="1033" y="160"/>
                  </a:lnTo>
                  <a:lnTo>
                    <a:pt x="1035" y="156"/>
                  </a:lnTo>
                  <a:lnTo>
                    <a:pt x="1039" y="156"/>
                  </a:lnTo>
                  <a:lnTo>
                    <a:pt x="1044" y="154"/>
                  </a:lnTo>
                  <a:lnTo>
                    <a:pt x="1049" y="154"/>
                  </a:lnTo>
                  <a:lnTo>
                    <a:pt x="1051" y="151"/>
                  </a:lnTo>
                  <a:lnTo>
                    <a:pt x="1051" y="149"/>
                  </a:lnTo>
                  <a:lnTo>
                    <a:pt x="1051" y="146"/>
                  </a:lnTo>
                  <a:lnTo>
                    <a:pt x="1051" y="144"/>
                  </a:lnTo>
                  <a:lnTo>
                    <a:pt x="1054" y="144"/>
                  </a:lnTo>
                  <a:lnTo>
                    <a:pt x="1056" y="140"/>
                  </a:lnTo>
                  <a:lnTo>
                    <a:pt x="1060" y="139"/>
                  </a:lnTo>
                  <a:lnTo>
                    <a:pt x="1061" y="135"/>
                  </a:lnTo>
                  <a:lnTo>
                    <a:pt x="1065" y="135"/>
                  </a:lnTo>
                  <a:lnTo>
                    <a:pt x="1067" y="130"/>
                  </a:lnTo>
                  <a:lnTo>
                    <a:pt x="1070" y="130"/>
                  </a:lnTo>
                  <a:lnTo>
                    <a:pt x="1072" y="133"/>
                  </a:lnTo>
                  <a:lnTo>
                    <a:pt x="1075" y="130"/>
                  </a:lnTo>
                  <a:lnTo>
                    <a:pt x="1075" y="133"/>
                  </a:lnTo>
                  <a:lnTo>
                    <a:pt x="1075" y="135"/>
                  </a:lnTo>
                  <a:lnTo>
                    <a:pt x="1077" y="135"/>
                  </a:lnTo>
                  <a:lnTo>
                    <a:pt x="1081" y="135"/>
                  </a:lnTo>
                  <a:lnTo>
                    <a:pt x="1081" y="139"/>
                  </a:lnTo>
                  <a:lnTo>
                    <a:pt x="1082" y="139"/>
                  </a:lnTo>
                  <a:lnTo>
                    <a:pt x="1081" y="139"/>
                  </a:lnTo>
                  <a:lnTo>
                    <a:pt x="1081" y="140"/>
                  </a:lnTo>
                  <a:lnTo>
                    <a:pt x="1077" y="140"/>
                  </a:lnTo>
                  <a:lnTo>
                    <a:pt x="1077" y="144"/>
                  </a:lnTo>
                  <a:lnTo>
                    <a:pt x="1077" y="146"/>
                  </a:lnTo>
                  <a:lnTo>
                    <a:pt x="1081" y="146"/>
                  </a:lnTo>
                  <a:lnTo>
                    <a:pt x="1081" y="144"/>
                  </a:lnTo>
                  <a:lnTo>
                    <a:pt x="1082" y="144"/>
                  </a:lnTo>
                  <a:lnTo>
                    <a:pt x="1082" y="140"/>
                  </a:lnTo>
                  <a:lnTo>
                    <a:pt x="1086" y="140"/>
                  </a:lnTo>
                  <a:lnTo>
                    <a:pt x="1086" y="139"/>
                  </a:lnTo>
                  <a:lnTo>
                    <a:pt x="1086" y="135"/>
                  </a:lnTo>
                  <a:lnTo>
                    <a:pt x="1088" y="135"/>
                  </a:lnTo>
                  <a:lnTo>
                    <a:pt x="1091" y="135"/>
                  </a:lnTo>
                  <a:lnTo>
                    <a:pt x="1093" y="135"/>
                  </a:lnTo>
                  <a:lnTo>
                    <a:pt x="1091" y="139"/>
                  </a:lnTo>
                  <a:lnTo>
                    <a:pt x="1091" y="140"/>
                  </a:lnTo>
                  <a:lnTo>
                    <a:pt x="1091" y="144"/>
                  </a:lnTo>
                  <a:lnTo>
                    <a:pt x="1093" y="144"/>
                  </a:lnTo>
                  <a:lnTo>
                    <a:pt x="1093" y="146"/>
                  </a:lnTo>
                  <a:lnTo>
                    <a:pt x="1091" y="146"/>
                  </a:lnTo>
                  <a:lnTo>
                    <a:pt x="1091" y="149"/>
                  </a:lnTo>
                  <a:lnTo>
                    <a:pt x="1093" y="149"/>
                  </a:lnTo>
                  <a:lnTo>
                    <a:pt x="1093" y="151"/>
                  </a:lnTo>
                  <a:lnTo>
                    <a:pt x="1093" y="154"/>
                  </a:lnTo>
                  <a:lnTo>
                    <a:pt x="1093" y="156"/>
                  </a:lnTo>
                  <a:lnTo>
                    <a:pt x="1093" y="160"/>
                  </a:lnTo>
                  <a:lnTo>
                    <a:pt x="1093" y="161"/>
                  </a:lnTo>
                  <a:lnTo>
                    <a:pt x="1093" y="165"/>
                  </a:lnTo>
                  <a:lnTo>
                    <a:pt x="1091" y="165"/>
                  </a:lnTo>
                  <a:lnTo>
                    <a:pt x="1091" y="167"/>
                  </a:lnTo>
                  <a:lnTo>
                    <a:pt x="1088" y="167"/>
                  </a:lnTo>
                  <a:lnTo>
                    <a:pt x="1088" y="170"/>
                  </a:lnTo>
                  <a:lnTo>
                    <a:pt x="1086" y="170"/>
                  </a:lnTo>
                  <a:lnTo>
                    <a:pt x="1082" y="170"/>
                  </a:lnTo>
                  <a:lnTo>
                    <a:pt x="1081" y="170"/>
                  </a:lnTo>
                  <a:lnTo>
                    <a:pt x="1081" y="172"/>
                  </a:lnTo>
                  <a:lnTo>
                    <a:pt x="1082" y="172"/>
                  </a:lnTo>
                  <a:lnTo>
                    <a:pt x="1082" y="175"/>
                  </a:lnTo>
                  <a:lnTo>
                    <a:pt x="1082" y="177"/>
                  </a:lnTo>
                  <a:lnTo>
                    <a:pt x="1086" y="177"/>
                  </a:lnTo>
                  <a:lnTo>
                    <a:pt x="1088" y="177"/>
                  </a:lnTo>
                  <a:lnTo>
                    <a:pt x="1088" y="181"/>
                  </a:lnTo>
                  <a:lnTo>
                    <a:pt x="1086" y="181"/>
                  </a:lnTo>
                  <a:lnTo>
                    <a:pt x="1082" y="181"/>
                  </a:lnTo>
                  <a:lnTo>
                    <a:pt x="1082" y="182"/>
                  </a:lnTo>
                  <a:lnTo>
                    <a:pt x="1082" y="181"/>
                  </a:lnTo>
                  <a:lnTo>
                    <a:pt x="1082" y="182"/>
                  </a:lnTo>
                  <a:lnTo>
                    <a:pt x="1081" y="182"/>
                  </a:lnTo>
                  <a:lnTo>
                    <a:pt x="1081" y="186"/>
                  </a:lnTo>
                  <a:lnTo>
                    <a:pt x="1077" y="186"/>
                  </a:lnTo>
                  <a:lnTo>
                    <a:pt x="1075" y="188"/>
                  </a:lnTo>
                  <a:lnTo>
                    <a:pt x="1075" y="191"/>
                  </a:lnTo>
                  <a:lnTo>
                    <a:pt x="1075" y="193"/>
                  </a:lnTo>
                  <a:lnTo>
                    <a:pt x="1077" y="193"/>
                  </a:lnTo>
                  <a:lnTo>
                    <a:pt x="1075" y="193"/>
                  </a:lnTo>
                  <a:lnTo>
                    <a:pt x="1072" y="193"/>
                  </a:lnTo>
                  <a:lnTo>
                    <a:pt x="1072" y="191"/>
                  </a:lnTo>
                  <a:lnTo>
                    <a:pt x="1070" y="191"/>
                  </a:lnTo>
                  <a:lnTo>
                    <a:pt x="1070" y="193"/>
                  </a:lnTo>
                  <a:lnTo>
                    <a:pt x="1070" y="196"/>
                  </a:lnTo>
                  <a:lnTo>
                    <a:pt x="1067" y="196"/>
                  </a:lnTo>
                  <a:lnTo>
                    <a:pt x="1065" y="196"/>
                  </a:lnTo>
                  <a:lnTo>
                    <a:pt x="1065" y="198"/>
                  </a:lnTo>
                  <a:lnTo>
                    <a:pt x="1065" y="202"/>
                  </a:lnTo>
                  <a:lnTo>
                    <a:pt x="1065" y="203"/>
                  </a:lnTo>
                  <a:lnTo>
                    <a:pt x="1061" y="203"/>
                  </a:lnTo>
                  <a:lnTo>
                    <a:pt x="1060" y="203"/>
                  </a:lnTo>
                  <a:lnTo>
                    <a:pt x="1060" y="207"/>
                  </a:lnTo>
                  <a:lnTo>
                    <a:pt x="1056" y="207"/>
                  </a:lnTo>
                  <a:lnTo>
                    <a:pt x="1056" y="209"/>
                  </a:lnTo>
                  <a:lnTo>
                    <a:pt x="1054" y="209"/>
                  </a:lnTo>
                  <a:lnTo>
                    <a:pt x="1054" y="212"/>
                  </a:lnTo>
                  <a:lnTo>
                    <a:pt x="1056" y="212"/>
                  </a:lnTo>
                  <a:lnTo>
                    <a:pt x="1054" y="212"/>
                  </a:lnTo>
                  <a:lnTo>
                    <a:pt x="1054" y="214"/>
                  </a:lnTo>
                  <a:lnTo>
                    <a:pt x="1051" y="214"/>
                  </a:lnTo>
                  <a:lnTo>
                    <a:pt x="1051" y="217"/>
                  </a:lnTo>
                  <a:lnTo>
                    <a:pt x="1049" y="217"/>
                  </a:lnTo>
                  <a:lnTo>
                    <a:pt x="1049" y="214"/>
                  </a:lnTo>
                  <a:lnTo>
                    <a:pt x="1046" y="214"/>
                  </a:lnTo>
                  <a:lnTo>
                    <a:pt x="1044" y="214"/>
                  </a:lnTo>
                  <a:lnTo>
                    <a:pt x="1040" y="214"/>
                  </a:lnTo>
                  <a:lnTo>
                    <a:pt x="1040" y="217"/>
                  </a:lnTo>
                  <a:lnTo>
                    <a:pt x="1039" y="217"/>
                  </a:lnTo>
                  <a:lnTo>
                    <a:pt x="1035" y="217"/>
                  </a:lnTo>
                  <a:lnTo>
                    <a:pt x="1035" y="219"/>
                  </a:lnTo>
                  <a:lnTo>
                    <a:pt x="1033" y="219"/>
                  </a:lnTo>
                  <a:lnTo>
                    <a:pt x="1033" y="223"/>
                  </a:lnTo>
                  <a:lnTo>
                    <a:pt x="1033" y="224"/>
                  </a:lnTo>
                  <a:lnTo>
                    <a:pt x="1033" y="228"/>
                  </a:lnTo>
                  <a:lnTo>
                    <a:pt x="1030" y="228"/>
                  </a:lnTo>
                  <a:lnTo>
                    <a:pt x="1030" y="230"/>
                  </a:lnTo>
                  <a:lnTo>
                    <a:pt x="1028" y="230"/>
                  </a:lnTo>
                  <a:lnTo>
                    <a:pt x="1025" y="233"/>
                  </a:lnTo>
                  <a:lnTo>
                    <a:pt x="1025" y="230"/>
                  </a:lnTo>
                  <a:lnTo>
                    <a:pt x="1023" y="230"/>
                  </a:lnTo>
                  <a:lnTo>
                    <a:pt x="1023" y="233"/>
                  </a:lnTo>
                  <a:lnTo>
                    <a:pt x="1023" y="235"/>
                  </a:lnTo>
                  <a:lnTo>
                    <a:pt x="1025" y="235"/>
                  </a:lnTo>
                  <a:lnTo>
                    <a:pt x="1023" y="238"/>
                  </a:lnTo>
                  <a:lnTo>
                    <a:pt x="1019" y="238"/>
                  </a:lnTo>
                  <a:lnTo>
                    <a:pt x="1017" y="238"/>
                  </a:lnTo>
                  <a:lnTo>
                    <a:pt x="1017" y="240"/>
                  </a:lnTo>
                  <a:lnTo>
                    <a:pt x="1014" y="240"/>
                  </a:lnTo>
                  <a:lnTo>
                    <a:pt x="1014" y="244"/>
                  </a:lnTo>
                  <a:lnTo>
                    <a:pt x="1012" y="244"/>
                  </a:lnTo>
                  <a:lnTo>
                    <a:pt x="1012" y="245"/>
                  </a:lnTo>
                  <a:lnTo>
                    <a:pt x="1012" y="244"/>
                  </a:lnTo>
                  <a:lnTo>
                    <a:pt x="1009" y="244"/>
                  </a:lnTo>
                  <a:lnTo>
                    <a:pt x="1009" y="245"/>
                  </a:lnTo>
                  <a:lnTo>
                    <a:pt x="1009" y="249"/>
                  </a:lnTo>
                  <a:lnTo>
                    <a:pt x="1012" y="249"/>
                  </a:lnTo>
                  <a:lnTo>
                    <a:pt x="1012" y="251"/>
                  </a:lnTo>
                  <a:lnTo>
                    <a:pt x="1009" y="251"/>
                  </a:lnTo>
                  <a:lnTo>
                    <a:pt x="1012" y="251"/>
                  </a:lnTo>
                  <a:lnTo>
                    <a:pt x="1012" y="254"/>
                  </a:lnTo>
                  <a:lnTo>
                    <a:pt x="1012" y="256"/>
                  </a:lnTo>
                  <a:lnTo>
                    <a:pt x="1014" y="256"/>
                  </a:lnTo>
                  <a:lnTo>
                    <a:pt x="1014" y="259"/>
                  </a:lnTo>
                  <a:lnTo>
                    <a:pt x="1012" y="259"/>
                  </a:lnTo>
                  <a:lnTo>
                    <a:pt x="1009" y="259"/>
                  </a:lnTo>
                  <a:lnTo>
                    <a:pt x="1009" y="256"/>
                  </a:lnTo>
                  <a:lnTo>
                    <a:pt x="1009" y="259"/>
                  </a:lnTo>
                  <a:lnTo>
                    <a:pt x="1007" y="261"/>
                  </a:lnTo>
                  <a:lnTo>
                    <a:pt x="1007" y="265"/>
                  </a:lnTo>
                  <a:lnTo>
                    <a:pt x="1003" y="265"/>
                  </a:lnTo>
                  <a:lnTo>
                    <a:pt x="1003" y="261"/>
                  </a:lnTo>
                  <a:lnTo>
                    <a:pt x="1003" y="265"/>
                  </a:lnTo>
                  <a:lnTo>
                    <a:pt x="1003" y="267"/>
                  </a:lnTo>
                  <a:lnTo>
                    <a:pt x="1002" y="267"/>
                  </a:lnTo>
                  <a:lnTo>
                    <a:pt x="1003" y="267"/>
                  </a:lnTo>
                  <a:lnTo>
                    <a:pt x="1003" y="270"/>
                  </a:lnTo>
                  <a:lnTo>
                    <a:pt x="1002" y="270"/>
                  </a:lnTo>
                  <a:lnTo>
                    <a:pt x="1002" y="272"/>
                  </a:lnTo>
                  <a:lnTo>
                    <a:pt x="998" y="272"/>
                  </a:lnTo>
                  <a:lnTo>
                    <a:pt x="996" y="272"/>
                  </a:lnTo>
                  <a:lnTo>
                    <a:pt x="993" y="272"/>
                  </a:lnTo>
                  <a:lnTo>
                    <a:pt x="993" y="275"/>
                  </a:lnTo>
                  <a:lnTo>
                    <a:pt x="991" y="275"/>
                  </a:lnTo>
                  <a:lnTo>
                    <a:pt x="991" y="277"/>
                  </a:lnTo>
                  <a:lnTo>
                    <a:pt x="988" y="277"/>
                  </a:lnTo>
                  <a:lnTo>
                    <a:pt x="988" y="281"/>
                  </a:lnTo>
                  <a:lnTo>
                    <a:pt x="986" y="281"/>
                  </a:lnTo>
                  <a:lnTo>
                    <a:pt x="986" y="282"/>
                  </a:lnTo>
                  <a:lnTo>
                    <a:pt x="986" y="281"/>
                  </a:lnTo>
                  <a:lnTo>
                    <a:pt x="982" y="282"/>
                  </a:lnTo>
                  <a:lnTo>
                    <a:pt x="981" y="282"/>
                  </a:lnTo>
                  <a:lnTo>
                    <a:pt x="981" y="286"/>
                  </a:lnTo>
                  <a:lnTo>
                    <a:pt x="977" y="286"/>
                  </a:lnTo>
                  <a:lnTo>
                    <a:pt x="977" y="288"/>
                  </a:lnTo>
                  <a:lnTo>
                    <a:pt x="975" y="288"/>
                  </a:lnTo>
                  <a:lnTo>
                    <a:pt x="975" y="291"/>
                  </a:lnTo>
                  <a:lnTo>
                    <a:pt x="975" y="293"/>
                  </a:lnTo>
                  <a:lnTo>
                    <a:pt x="972" y="293"/>
                  </a:lnTo>
                  <a:lnTo>
                    <a:pt x="972" y="296"/>
                  </a:lnTo>
                  <a:lnTo>
                    <a:pt x="975" y="296"/>
                  </a:lnTo>
                  <a:lnTo>
                    <a:pt x="975" y="298"/>
                  </a:lnTo>
                  <a:lnTo>
                    <a:pt x="972" y="298"/>
                  </a:lnTo>
                  <a:lnTo>
                    <a:pt x="972" y="302"/>
                  </a:lnTo>
                  <a:lnTo>
                    <a:pt x="970" y="302"/>
                  </a:lnTo>
                  <a:lnTo>
                    <a:pt x="967" y="302"/>
                  </a:lnTo>
                  <a:lnTo>
                    <a:pt x="967" y="303"/>
                  </a:lnTo>
                  <a:lnTo>
                    <a:pt x="967" y="307"/>
                  </a:lnTo>
                  <a:lnTo>
                    <a:pt x="965" y="307"/>
                  </a:lnTo>
                  <a:lnTo>
                    <a:pt x="965" y="310"/>
                  </a:lnTo>
                  <a:lnTo>
                    <a:pt x="967" y="310"/>
                  </a:lnTo>
                  <a:lnTo>
                    <a:pt x="970" y="310"/>
                  </a:lnTo>
                  <a:lnTo>
                    <a:pt x="970" y="312"/>
                  </a:lnTo>
                  <a:lnTo>
                    <a:pt x="972" y="312"/>
                  </a:lnTo>
                  <a:lnTo>
                    <a:pt x="972" y="316"/>
                  </a:lnTo>
                  <a:lnTo>
                    <a:pt x="972" y="317"/>
                  </a:lnTo>
                  <a:lnTo>
                    <a:pt x="972" y="321"/>
                  </a:lnTo>
                  <a:lnTo>
                    <a:pt x="970" y="321"/>
                  </a:lnTo>
                  <a:lnTo>
                    <a:pt x="967" y="321"/>
                  </a:lnTo>
                  <a:lnTo>
                    <a:pt x="967" y="323"/>
                  </a:lnTo>
                  <a:lnTo>
                    <a:pt x="967" y="326"/>
                  </a:lnTo>
                  <a:lnTo>
                    <a:pt x="967" y="328"/>
                  </a:lnTo>
                  <a:lnTo>
                    <a:pt x="967" y="331"/>
                  </a:lnTo>
                  <a:lnTo>
                    <a:pt x="967" y="333"/>
                  </a:lnTo>
                  <a:lnTo>
                    <a:pt x="967" y="337"/>
                  </a:lnTo>
                  <a:lnTo>
                    <a:pt x="965" y="337"/>
                  </a:lnTo>
                  <a:lnTo>
                    <a:pt x="965" y="338"/>
                  </a:lnTo>
                  <a:lnTo>
                    <a:pt x="967" y="338"/>
                  </a:lnTo>
                  <a:lnTo>
                    <a:pt x="967" y="342"/>
                  </a:lnTo>
                  <a:lnTo>
                    <a:pt x="970" y="342"/>
                  </a:lnTo>
                  <a:lnTo>
                    <a:pt x="970" y="344"/>
                  </a:lnTo>
                  <a:lnTo>
                    <a:pt x="967" y="344"/>
                  </a:lnTo>
                  <a:lnTo>
                    <a:pt x="967" y="347"/>
                  </a:lnTo>
                  <a:lnTo>
                    <a:pt x="970" y="347"/>
                  </a:lnTo>
                  <a:lnTo>
                    <a:pt x="967" y="347"/>
                  </a:lnTo>
                  <a:lnTo>
                    <a:pt x="967" y="349"/>
                  </a:lnTo>
                  <a:lnTo>
                    <a:pt x="970" y="349"/>
                  </a:lnTo>
                  <a:lnTo>
                    <a:pt x="970" y="352"/>
                  </a:lnTo>
                  <a:lnTo>
                    <a:pt x="970" y="354"/>
                  </a:lnTo>
                  <a:lnTo>
                    <a:pt x="972" y="354"/>
                  </a:lnTo>
                  <a:lnTo>
                    <a:pt x="972" y="352"/>
                  </a:lnTo>
                  <a:lnTo>
                    <a:pt x="972" y="354"/>
                  </a:lnTo>
                  <a:lnTo>
                    <a:pt x="975" y="354"/>
                  </a:lnTo>
                  <a:lnTo>
                    <a:pt x="977" y="354"/>
                  </a:lnTo>
                  <a:lnTo>
                    <a:pt x="977" y="358"/>
                  </a:lnTo>
                  <a:lnTo>
                    <a:pt x="981" y="358"/>
                  </a:lnTo>
                  <a:lnTo>
                    <a:pt x="982" y="358"/>
                  </a:lnTo>
                  <a:lnTo>
                    <a:pt x="982" y="359"/>
                  </a:lnTo>
                  <a:lnTo>
                    <a:pt x="982" y="363"/>
                  </a:lnTo>
                  <a:lnTo>
                    <a:pt x="981" y="363"/>
                  </a:lnTo>
                  <a:lnTo>
                    <a:pt x="982" y="363"/>
                  </a:lnTo>
                  <a:lnTo>
                    <a:pt x="986" y="363"/>
                  </a:lnTo>
                  <a:lnTo>
                    <a:pt x="988" y="363"/>
                  </a:lnTo>
                  <a:lnTo>
                    <a:pt x="988" y="365"/>
                  </a:lnTo>
                  <a:lnTo>
                    <a:pt x="988" y="368"/>
                  </a:lnTo>
                  <a:lnTo>
                    <a:pt x="988" y="370"/>
                  </a:lnTo>
                  <a:lnTo>
                    <a:pt x="988" y="373"/>
                  </a:lnTo>
                  <a:lnTo>
                    <a:pt x="986" y="373"/>
                  </a:lnTo>
                  <a:lnTo>
                    <a:pt x="982" y="373"/>
                  </a:lnTo>
                  <a:lnTo>
                    <a:pt x="981" y="373"/>
                  </a:lnTo>
                  <a:lnTo>
                    <a:pt x="977" y="373"/>
                  </a:lnTo>
                  <a:lnTo>
                    <a:pt x="977" y="375"/>
                  </a:lnTo>
                  <a:lnTo>
                    <a:pt x="981" y="375"/>
                  </a:lnTo>
                  <a:lnTo>
                    <a:pt x="977" y="375"/>
                  </a:lnTo>
                  <a:lnTo>
                    <a:pt x="975" y="375"/>
                  </a:lnTo>
                  <a:lnTo>
                    <a:pt x="975" y="379"/>
                  </a:lnTo>
                  <a:lnTo>
                    <a:pt x="972" y="379"/>
                  </a:lnTo>
                  <a:lnTo>
                    <a:pt x="972" y="375"/>
                  </a:lnTo>
                  <a:lnTo>
                    <a:pt x="970" y="375"/>
                  </a:lnTo>
                  <a:lnTo>
                    <a:pt x="970" y="379"/>
                  </a:lnTo>
                  <a:lnTo>
                    <a:pt x="970" y="380"/>
                  </a:lnTo>
                  <a:lnTo>
                    <a:pt x="967" y="380"/>
                  </a:lnTo>
                  <a:lnTo>
                    <a:pt x="967" y="384"/>
                  </a:lnTo>
                  <a:lnTo>
                    <a:pt x="965" y="384"/>
                  </a:lnTo>
                  <a:lnTo>
                    <a:pt x="961" y="384"/>
                  </a:lnTo>
                  <a:lnTo>
                    <a:pt x="961" y="386"/>
                  </a:lnTo>
                  <a:lnTo>
                    <a:pt x="960" y="386"/>
                  </a:lnTo>
                  <a:lnTo>
                    <a:pt x="960" y="389"/>
                  </a:lnTo>
                  <a:lnTo>
                    <a:pt x="956" y="389"/>
                  </a:lnTo>
                  <a:lnTo>
                    <a:pt x="956" y="391"/>
                  </a:lnTo>
                  <a:lnTo>
                    <a:pt x="954" y="391"/>
                  </a:lnTo>
                  <a:lnTo>
                    <a:pt x="954" y="394"/>
                  </a:lnTo>
                  <a:lnTo>
                    <a:pt x="954" y="396"/>
                  </a:lnTo>
                  <a:lnTo>
                    <a:pt x="951" y="396"/>
                  </a:lnTo>
                  <a:lnTo>
                    <a:pt x="951" y="400"/>
                  </a:lnTo>
                  <a:lnTo>
                    <a:pt x="954" y="400"/>
                  </a:lnTo>
                  <a:lnTo>
                    <a:pt x="954" y="401"/>
                  </a:lnTo>
                  <a:lnTo>
                    <a:pt x="951" y="401"/>
                  </a:lnTo>
                  <a:lnTo>
                    <a:pt x="949" y="401"/>
                  </a:lnTo>
                  <a:lnTo>
                    <a:pt x="949" y="405"/>
                  </a:lnTo>
                  <a:lnTo>
                    <a:pt x="946" y="405"/>
                  </a:lnTo>
                  <a:lnTo>
                    <a:pt x="946" y="407"/>
                  </a:lnTo>
                  <a:lnTo>
                    <a:pt x="944" y="407"/>
                  </a:lnTo>
                  <a:lnTo>
                    <a:pt x="944" y="410"/>
                  </a:lnTo>
                  <a:lnTo>
                    <a:pt x="940" y="410"/>
                  </a:lnTo>
                  <a:lnTo>
                    <a:pt x="940" y="412"/>
                  </a:lnTo>
                  <a:lnTo>
                    <a:pt x="939" y="412"/>
                  </a:lnTo>
                  <a:lnTo>
                    <a:pt x="939" y="415"/>
                  </a:lnTo>
                  <a:lnTo>
                    <a:pt x="935" y="415"/>
                  </a:lnTo>
                  <a:lnTo>
                    <a:pt x="935" y="417"/>
                  </a:lnTo>
                  <a:lnTo>
                    <a:pt x="933" y="417"/>
                  </a:lnTo>
                  <a:lnTo>
                    <a:pt x="930" y="417"/>
                  </a:lnTo>
                  <a:lnTo>
                    <a:pt x="928" y="417"/>
                  </a:lnTo>
                  <a:lnTo>
                    <a:pt x="928" y="421"/>
                  </a:lnTo>
                  <a:lnTo>
                    <a:pt x="928" y="422"/>
                  </a:lnTo>
                  <a:lnTo>
                    <a:pt x="925" y="422"/>
                  </a:lnTo>
                  <a:lnTo>
                    <a:pt x="921" y="422"/>
                  </a:lnTo>
                  <a:lnTo>
                    <a:pt x="921" y="421"/>
                  </a:lnTo>
                  <a:lnTo>
                    <a:pt x="919" y="421"/>
                  </a:lnTo>
                  <a:lnTo>
                    <a:pt x="919" y="422"/>
                  </a:lnTo>
                  <a:lnTo>
                    <a:pt x="916" y="422"/>
                  </a:lnTo>
                  <a:lnTo>
                    <a:pt x="914" y="422"/>
                  </a:lnTo>
                  <a:lnTo>
                    <a:pt x="911" y="422"/>
                  </a:lnTo>
                  <a:lnTo>
                    <a:pt x="911" y="426"/>
                  </a:lnTo>
                  <a:lnTo>
                    <a:pt x="909" y="426"/>
                  </a:lnTo>
                  <a:lnTo>
                    <a:pt x="905" y="426"/>
                  </a:lnTo>
                  <a:lnTo>
                    <a:pt x="904" y="426"/>
                  </a:lnTo>
                  <a:lnTo>
                    <a:pt x="904" y="428"/>
                  </a:lnTo>
                  <a:lnTo>
                    <a:pt x="900" y="428"/>
                  </a:lnTo>
                  <a:lnTo>
                    <a:pt x="900" y="431"/>
                  </a:lnTo>
                  <a:lnTo>
                    <a:pt x="900" y="433"/>
                  </a:lnTo>
                  <a:lnTo>
                    <a:pt x="900" y="436"/>
                  </a:lnTo>
                  <a:lnTo>
                    <a:pt x="898" y="436"/>
                  </a:lnTo>
                  <a:lnTo>
                    <a:pt x="898" y="438"/>
                  </a:lnTo>
                  <a:lnTo>
                    <a:pt x="895" y="438"/>
                  </a:lnTo>
                  <a:lnTo>
                    <a:pt x="895" y="442"/>
                  </a:lnTo>
                  <a:lnTo>
                    <a:pt x="895" y="443"/>
                  </a:lnTo>
                  <a:lnTo>
                    <a:pt x="898" y="443"/>
                  </a:lnTo>
                  <a:lnTo>
                    <a:pt x="898" y="447"/>
                  </a:lnTo>
                  <a:lnTo>
                    <a:pt x="895" y="447"/>
                  </a:lnTo>
                  <a:lnTo>
                    <a:pt x="895" y="449"/>
                  </a:lnTo>
                  <a:lnTo>
                    <a:pt x="893" y="449"/>
                  </a:lnTo>
                  <a:lnTo>
                    <a:pt x="893" y="452"/>
                  </a:lnTo>
                  <a:lnTo>
                    <a:pt x="895" y="452"/>
                  </a:lnTo>
                  <a:lnTo>
                    <a:pt x="895" y="454"/>
                  </a:lnTo>
                  <a:lnTo>
                    <a:pt x="898" y="454"/>
                  </a:lnTo>
                  <a:lnTo>
                    <a:pt x="898" y="452"/>
                  </a:lnTo>
                  <a:lnTo>
                    <a:pt x="900" y="452"/>
                  </a:lnTo>
                  <a:lnTo>
                    <a:pt x="900" y="454"/>
                  </a:lnTo>
                  <a:lnTo>
                    <a:pt x="900" y="457"/>
                  </a:lnTo>
                  <a:lnTo>
                    <a:pt x="904" y="457"/>
                  </a:lnTo>
                  <a:lnTo>
                    <a:pt x="904" y="459"/>
                  </a:lnTo>
                  <a:lnTo>
                    <a:pt x="905" y="459"/>
                  </a:lnTo>
                  <a:lnTo>
                    <a:pt x="905" y="463"/>
                  </a:lnTo>
                  <a:lnTo>
                    <a:pt x="905" y="464"/>
                  </a:lnTo>
                  <a:lnTo>
                    <a:pt x="909" y="464"/>
                  </a:lnTo>
                  <a:lnTo>
                    <a:pt x="909" y="468"/>
                  </a:lnTo>
                  <a:lnTo>
                    <a:pt x="909" y="470"/>
                  </a:lnTo>
                  <a:lnTo>
                    <a:pt x="905" y="470"/>
                  </a:lnTo>
                  <a:lnTo>
                    <a:pt x="905" y="473"/>
                  </a:lnTo>
                  <a:lnTo>
                    <a:pt x="905" y="475"/>
                  </a:lnTo>
                  <a:lnTo>
                    <a:pt x="905" y="478"/>
                  </a:lnTo>
                  <a:lnTo>
                    <a:pt x="909" y="478"/>
                  </a:lnTo>
                  <a:lnTo>
                    <a:pt x="909" y="480"/>
                  </a:lnTo>
                  <a:lnTo>
                    <a:pt x="905" y="480"/>
                  </a:lnTo>
                  <a:lnTo>
                    <a:pt x="909" y="480"/>
                  </a:lnTo>
                  <a:lnTo>
                    <a:pt x="909" y="484"/>
                  </a:lnTo>
                  <a:lnTo>
                    <a:pt x="905" y="484"/>
                  </a:lnTo>
                  <a:lnTo>
                    <a:pt x="905" y="485"/>
                  </a:lnTo>
                  <a:lnTo>
                    <a:pt x="904" y="485"/>
                  </a:lnTo>
                  <a:lnTo>
                    <a:pt x="905" y="485"/>
                  </a:lnTo>
                  <a:lnTo>
                    <a:pt x="905" y="489"/>
                  </a:lnTo>
                  <a:lnTo>
                    <a:pt x="904" y="489"/>
                  </a:lnTo>
                  <a:lnTo>
                    <a:pt x="904" y="491"/>
                  </a:lnTo>
                  <a:lnTo>
                    <a:pt x="904" y="494"/>
                  </a:lnTo>
                  <a:lnTo>
                    <a:pt x="905" y="494"/>
                  </a:lnTo>
                  <a:lnTo>
                    <a:pt x="905" y="498"/>
                  </a:lnTo>
                  <a:lnTo>
                    <a:pt x="905" y="499"/>
                  </a:lnTo>
                  <a:lnTo>
                    <a:pt x="904" y="499"/>
                  </a:lnTo>
                  <a:lnTo>
                    <a:pt x="905" y="499"/>
                  </a:lnTo>
                  <a:lnTo>
                    <a:pt x="905" y="503"/>
                  </a:lnTo>
                  <a:lnTo>
                    <a:pt x="905" y="505"/>
                  </a:lnTo>
                  <a:lnTo>
                    <a:pt x="904" y="505"/>
                  </a:lnTo>
                  <a:lnTo>
                    <a:pt x="904" y="508"/>
                  </a:lnTo>
                  <a:lnTo>
                    <a:pt x="900" y="508"/>
                  </a:lnTo>
                  <a:lnTo>
                    <a:pt x="900" y="510"/>
                  </a:lnTo>
                  <a:lnTo>
                    <a:pt x="904" y="510"/>
                  </a:lnTo>
                  <a:lnTo>
                    <a:pt x="900" y="514"/>
                  </a:lnTo>
                  <a:lnTo>
                    <a:pt x="900" y="515"/>
                  </a:lnTo>
                  <a:lnTo>
                    <a:pt x="898" y="515"/>
                  </a:lnTo>
                  <a:lnTo>
                    <a:pt x="898" y="519"/>
                  </a:lnTo>
                  <a:lnTo>
                    <a:pt x="898" y="521"/>
                  </a:lnTo>
                  <a:lnTo>
                    <a:pt x="895" y="521"/>
                  </a:lnTo>
                  <a:lnTo>
                    <a:pt x="895" y="524"/>
                  </a:lnTo>
                  <a:lnTo>
                    <a:pt x="895" y="521"/>
                  </a:lnTo>
                  <a:lnTo>
                    <a:pt x="893" y="524"/>
                  </a:lnTo>
                  <a:lnTo>
                    <a:pt x="893" y="526"/>
                  </a:lnTo>
                  <a:lnTo>
                    <a:pt x="890" y="526"/>
                  </a:lnTo>
                  <a:lnTo>
                    <a:pt x="890" y="529"/>
                  </a:lnTo>
                  <a:lnTo>
                    <a:pt x="888" y="529"/>
                  </a:lnTo>
                  <a:lnTo>
                    <a:pt x="888" y="531"/>
                  </a:lnTo>
                  <a:lnTo>
                    <a:pt x="884" y="531"/>
                  </a:lnTo>
                  <a:lnTo>
                    <a:pt x="884" y="535"/>
                  </a:lnTo>
                  <a:lnTo>
                    <a:pt x="883" y="535"/>
                  </a:lnTo>
                  <a:lnTo>
                    <a:pt x="883" y="536"/>
                  </a:lnTo>
                  <a:lnTo>
                    <a:pt x="883" y="540"/>
                  </a:lnTo>
                  <a:lnTo>
                    <a:pt x="879" y="540"/>
                  </a:lnTo>
                  <a:lnTo>
                    <a:pt x="879" y="536"/>
                  </a:lnTo>
                  <a:lnTo>
                    <a:pt x="877" y="536"/>
                  </a:lnTo>
                  <a:lnTo>
                    <a:pt x="877" y="535"/>
                  </a:lnTo>
                  <a:lnTo>
                    <a:pt x="877" y="536"/>
                  </a:lnTo>
                  <a:lnTo>
                    <a:pt x="877" y="540"/>
                  </a:lnTo>
                  <a:lnTo>
                    <a:pt x="877" y="542"/>
                  </a:lnTo>
                  <a:lnTo>
                    <a:pt x="877" y="545"/>
                  </a:lnTo>
                  <a:lnTo>
                    <a:pt x="874" y="545"/>
                  </a:lnTo>
                  <a:lnTo>
                    <a:pt x="877" y="545"/>
                  </a:lnTo>
                  <a:lnTo>
                    <a:pt x="877" y="547"/>
                  </a:lnTo>
                  <a:lnTo>
                    <a:pt x="874" y="547"/>
                  </a:lnTo>
                  <a:lnTo>
                    <a:pt x="874" y="550"/>
                  </a:lnTo>
                  <a:lnTo>
                    <a:pt x="874" y="552"/>
                  </a:lnTo>
                  <a:lnTo>
                    <a:pt x="874" y="556"/>
                  </a:lnTo>
                  <a:lnTo>
                    <a:pt x="872" y="556"/>
                  </a:lnTo>
                  <a:lnTo>
                    <a:pt x="872" y="557"/>
                  </a:lnTo>
                  <a:lnTo>
                    <a:pt x="872" y="561"/>
                  </a:lnTo>
                  <a:lnTo>
                    <a:pt x="874" y="561"/>
                  </a:lnTo>
                  <a:lnTo>
                    <a:pt x="872" y="561"/>
                  </a:lnTo>
                  <a:lnTo>
                    <a:pt x="872" y="563"/>
                  </a:lnTo>
                  <a:lnTo>
                    <a:pt x="872" y="566"/>
                  </a:lnTo>
                  <a:lnTo>
                    <a:pt x="872" y="568"/>
                  </a:lnTo>
                  <a:lnTo>
                    <a:pt x="874" y="568"/>
                  </a:lnTo>
                  <a:lnTo>
                    <a:pt x="874" y="571"/>
                  </a:lnTo>
                  <a:lnTo>
                    <a:pt x="874" y="573"/>
                  </a:lnTo>
                  <a:lnTo>
                    <a:pt x="872" y="573"/>
                  </a:lnTo>
                  <a:lnTo>
                    <a:pt x="872" y="577"/>
                  </a:lnTo>
                  <a:lnTo>
                    <a:pt x="874" y="577"/>
                  </a:lnTo>
                  <a:lnTo>
                    <a:pt x="872" y="577"/>
                  </a:lnTo>
                  <a:lnTo>
                    <a:pt x="872" y="578"/>
                  </a:lnTo>
                  <a:lnTo>
                    <a:pt x="869" y="578"/>
                  </a:lnTo>
                  <a:lnTo>
                    <a:pt x="869" y="582"/>
                  </a:lnTo>
                  <a:lnTo>
                    <a:pt x="869" y="584"/>
                  </a:lnTo>
                  <a:lnTo>
                    <a:pt x="869" y="587"/>
                  </a:lnTo>
                  <a:lnTo>
                    <a:pt x="867" y="587"/>
                  </a:lnTo>
                  <a:lnTo>
                    <a:pt x="869" y="587"/>
                  </a:lnTo>
                  <a:lnTo>
                    <a:pt x="869" y="589"/>
                  </a:lnTo>
                  <a:lnTo>
                    <a:pt x="867" y="589"/>
                  </a:lnTo>
                  <a:lnTo>
                    <a:pt x="867" y="592"/>
                  </a:lnTo>
                  <a:lnTo>
                    <a:pt x="869" y="592"/>
                  </a:lnTo>
                  <a:lnTo>
                    <a:pt x="872" y="592"/>
                  </a:lnTo>
                  <a:lnTo>
                    <a:pt x="872" y="594"/>
                  </a:lnTo>
                  <a:lnTo>
                    <a:pt x="872" y="598"/>
                  </a:lnTo>
                  <a:lnTo>
                    <a:pt x="872" y="599"/>
                  </a:lnTo>
                  <a:lnTo>
                    <a:pt x="874" y="599"/>
                  </a:lnTo>
                  <a:lnTo>
                    <a:pt x="874" y="598"/>
                  </a:lnTo>
                  <a:lnTo>
                    <a:pt x="874" y="599"/>
                  </a:lnTo>
                  <a:lnTo>
                    <a:pt x="877" y="599"/>
                  </a:lnTo>
                  <a:lnTo>
                    <a:pt x="877" y="603"/>
                  </a:lnTo>
                  <a:lnTo>
                    <a:pt x="879" y="603"/>
                  </a:lnTo>
                  <a:lnTo>
                    <a:pt x="879" y="599"/>
                  </a:lnTo>
                  <a:lnTo>
                    <a:pt x="879" y="603"/>
                  </a:lnTo>
                  <a:lnTo>
                    <a:pt x="879" y="605"/>
                  </a:lnTo>
                  <a:lnTo>
                    <a:pt x="879" y="608"/>
                  </a:lnTo>
                  <a:lnTo>
                    <a:pt x="883" y="608"/>
                  </a:lnTo>
                  <a:lnTo>
                    <a:pt x="883" y="610"/>
                  </a:lnTo>
                  <a:lnTo>
                    <a:pt x="879" y="610"/>
                  </a:lnTo>
                  <a:lnTo>
                    <a:pt x="879" y="613"/>
                  </a:lnTo>
                  <a:lnTo>
                    <a:pt x="877" y="613"/>
                  </a:lnTo>
                  <a:lnTo>
                    <a:pt x="877" y="615"/>
                  </a:lnTo>
                  <a:lnTo>
                    <a:pt x="874" y="615"/>
                  </a:lnTo>
                  <a:lnTo>
                    <a:pt x="874" y="619"/>
                  </a:lnTo>
                  <a:lnTo>
                    <a:pt x="874" y="620"/>
                  </a:lnTo>
                  <a:lnTo>
                    <a:pt x="872" y="620"/>
                  </a:lnTo>
                  <a:lnTo>
                    <a:pt x="872" y="624"/>
                  </a:lnTo>
                  <a:lnTo>
                    <a:pt x="869" y="624"/>
                  </a:lnTo>
                  <a:lnTo>
                    <a:pt x="869" y="620"/>
                  </a:lnTo>
                  <a:lnTo>
                    <a:pt x="867" y="620"/>
                  </a:lnTo>
                  <a:lnTo>
                    <a:pt x="867" y="619"/>
                  </a:lnTo>
                  <a:lnTo>
                    <a:pt x="867" y="615"/>
                  </a:lnTo>
                  <a:lnTo>
                    <a:pt x="867" y="613"/>
                  </a:lnTo>
                  <a:lnTo>
                    <a:pt x="869" y="613"/>
                  </a:lnTo>
                  <a:lnTo>
                    <a:pt x="869" y="610"/>
                  </a:lnTo>
                  <a:lnTo>
                    <a:pt x="867" y="610"/>
                  </a:lnTo>
                  <a:lnTo>
                    <a:pt x="863" y="610"/>
                  </a:lnTo>
                  <a:lnTo>
                    <a:pt x="863" y="608"/>
                  </a:lnTo>
                  <a:lnTo>
                    <a:pt x="863" y="605"/>
                  </a:lnTo>
                  <a:lnTo>
                    <a:pt x="862" y="605"/>
                  </a:lnTo>
                  <a:lnTo>
                    <a:pt x="862" y="603"/>
                  </a:lnTo>
                  <a:lnTo>
                    <a:pt x="862" y="605"/>
                  </a:lnTo>
                  <a:lnTo>
                    <a:pt x="858" y="605"/>
                  </a:lnTo>
                  <a:lnTo>
                    <a:pt x="856" y="608"/>
                  </a:lnTo>
                  <a:lnTo>
                    <a:pt x="853" y="608"/>
                  </a:lnTo>
                  <a:lnTo>
                    <a:pt x="851" y="608"/>
                  </a:lnTo>
                  <a:lnTo>
                    <a:pt x="851" y="610"/>
                  </a:lnTo>
                  <a:lnTo>
                    <a:pt x="851" y="613"/>
                  </a:lnTo>
                  <a:lnTo>
                    <a:pt x="848" y="613"/>
                  </a:lnTo>
                  <a:lnTo>
                    <a:pt x="848" y="615"/>
                  </a:lnTo>
                  <a:lnTo>
                    <a:pt x="846" y="615"/>
                  </a:lnTo>
                  <a:lnTo>
                    <a:pt x="842" y="615"/>
                  </a:lnTo>
                  <a:lnTo>
                    <a:pt x="842" y="613"/>
                  </a:lnTo>
                  <a:lnTo>
                    <a:pt x="841" y="613"/>
                  </a:lnTo>
                  <a:lnTo>
                    <a:pt x="841" y="615"/>
                  </a:lnTo>
                  <a:lnTo>
                    <a:pt x="837" y="615"/>
                  </a:lnTo>
                  <a:lnTo>
                    <a:pt x="837" y="619"/>
                  </a:lnTo>
                  <a:lnTo>
                    <a:pt x="837" y="620"/>
                  </a:lnTo>
                  <a:lnTo>
                    <a:pt x="841" y="620"/>
                  </a:lnTo>
                  <a:lnTo>
                    <a:pt x="837" y="620"/>
                  </a:lnTo>
                  <a:lnTo>
                    <a:pt x="837" y="624"/>
                  </a:lnTo>
                  <a:lnTo>
                    <a:pt x="837" y="620"/>
                  </a:lnTo>
                  <a:lnTo>
                    <a:pt x="837" y="624"/>
                  </a:lnTo>
                  <a:lnTo>
                    <a:pt x="837" y="626"/>
                  </a:lnTo>
                  <a:lnTo>
                    <a:pt x="837" y="629"/>
                  </a:lnTo>
                  <a:lnTo>
                    <a:pt x="835" y="629"/>
                  </a:lnTo>
                  <a:lnTo>
                    <a:pt x="832" y="631"/>
                  </a:lnTo>
                  <a:lnTo>
                    <a:pt x="832" y="629"/>
                  </a:lnTo>
                  <a:lnTo>
                    <a:pt x="832" y="631"/>
                  </a:lnTo>
                  <a:lnTo>
                    <a:pt x="830" y="631"/>
                  </a:lnTo>
                  <a:lnTo>
                    <a:pt x="830" y="629"/>
                  </a:lnTo>
                  <a:lnTo>
                    <a:pt x="830" y="631"/>
                  </a:lnTo>
                  <a:lnTo>
                    <a:pt x="827" y="631"/>
                  </a:lnTo>
                  <a:lnTo>
                    <a:pt x="825" y="631"/>
                  </a:lnTo>
                  <a:lnTo>
                    <a:pt x="825" y="629"/>
                  </a:lnTo>
                  <a:lnTo>
                    <a:pt x="821" y="629"/>
                  </a:lnTo>
                  <a:lnTo>
                    <a:pt x="821" y="631"/>
                  </a:lnTo>
                  <a:lnTo>
                    <a:pt x="821" y="629"/>
                  </a:lnTo>
                  <a:lnTo>
                    <a:pt x="820" y="629"/>
                  </a:lnTo>
                  <a:lnTo>
                    <a:pt x="816" y="629"/>
                  </a:lnTo>
                  <a:lnTo>
                    <a:pt x="816" y="631"/>
                  </a:lnTo>
                  <a:lnTo>
                    <a:pt x="814" y="634"/>
                  </a:lnTo>
                  <a:lnTo>
                    <a:pt x="814" y="636"/>
                  </a:lnTo>
                  <a:lnTo>
                    <a:pt x="816" y="636"/>
                  </a:lnTo>
                  <a:lnTo>
                    <a:pt x="816" y="640"/>
                  </a:lnTo>
                  <a:lnTo>
                    <a:pt x="816" y="641"/>
                  </a:lnTo>
                  <a:lnTo>
                    <a:pt x="816" y="640"/>
                  </a:lnTo>
                  <a:lnTo>
                    <a:pt x="814" y="640"/>
                  </a:lnTo>
                  <a:lnTo>
                    <a:pt x="811" y="640"/>
                  </a:lnTo>
                  <a:lnTo>
                    <a:pt x="811" y="641"/>
                  </a:lnTo>
                  <a:lnTo>
                    <a:pt x="811" y="645"/>
                  </a:lnTo>
                  <a:lnTo>
                    <a:pt x="814" y="645"/>
                  </a:lnTo>
                  <a:lnTo>
                    <a:pt x="811" y="645"/>
                  </a:lnTo>
                  <a:lnTo>
                    <a:pt x="809" y="645"/>
                  </a:lnTo>
                  <a:lnTo>
                    <a:pt x="806" y="645"/>
                  </a:lnTo>
                  <a:lnTo>
                    <a:pt x="804" y="645"/>
                  </a:lnTo>
                  <a:lnTo>
                    <a:pt x="804" y="641"/>
                  </a:lnTo>
                  <a:lnTo>
                    <a:pt x="804" y="645"/>
                  </a:lnTo>
                  <a:lnTo>
                    <a:pt x="800" y="645"/>
                  </a:lnTo>
                  <a:lnTo>
                    <a:pt x="800" y="647"/>
                  </a:lnTo>
                  <a:lnTo>
                    <a:pt x="799" y="647"/>
                  </a:lnTo>
                  <a:lnTo>
                    <a:pt x="799" y="650"/>
                  </a:lnTo>
                  <a:lnTo>
                    <a:pt x="795" y="650"/>
                  </a:lnTo>
                  <a:lnTo>
                    <a:pt x="795" y="652"/>
                  </a:lnTo>
                  <a:lnTo>
                    <a:pt x="795" y="655"/>
                  </a:lnTo>
                  <a:lnTo>
                    <a:pt x="793" y="655"/>
                  </a:lnTo>
                  <a:lnTo>
                    <a:pt x="793" y="657"/>
                  </a:lnTo>
                  <a:lnTo>
                    <a:pt x="795" y="657"/>
                  </a:lnTo>
                  <a:lnTo>
                    <a:pt x="795" y="661"/>
                  </a:lnTo>
                  <a:lnTo>
                    <a:pt x="795" y="662"/>
                  </a:lnTo>
                  <a:lnTo>
                    <a:pt x="795" y="666"/>
                  </a:lnTo>
                  <a:lnTo>
                    <a:pt x="793" y="666"/>
                  </a:lnTo>
                  <a:lnTo>
                    <a:pt x="793" y="668"/>
                  </a:lnTo>
                  <a:lnTo>
                    <a:pt x="795" y="668"/>
                  </a:lnTo>
                  <a:lnTo>
                    <a:pt x="795" y="671"/>
                  </a:lnTo>
                  <a:lnTo>
                    <a:pt x="799" y="671"/>
                  </a:lnTo>
                  <a:lnTo>
                    <a:pt x="799" y="673"/>
                  </a:lnTo>
                  <a:lnTo>
                    <a:pt x="799" y="676"/>
                  </a:lnTo>
                  <a:lnTo>
                    <a:pt x="799" y="680"/>
                  </a:lnTo>
                  <a:lnTo>
                    <a:pt x="795" y="680"/>
                  </a:lnTo>
                  <a:lnTo>
                    <a:pt x="793" y="676"/>
                  </a:lnTo>
                  <a:lnTo>
                    <a:pt x="793" y="673"/>
                  </a:lnTo>
                  <a:lnTo>
                    <a:pt x="793" y="676"/>
                  </a:lnTo>
                  <a:lnTo>
                    <a:pt x="790" y="676"/>
                  </a:lnTo>
                  <a:lnTo>
                    <a:pt x="790" y="680"/>
                  </a:lnTo>
                  <a:lnTo>
                    <a:pt x="790" y="682"/>
                  </a:lnTo>
                  <a:lnTo>
                    <a:pt x="793" y="682"/>
                  </a:lnTo>
                  <a:lnTo>
                    <a:pt x="793" y="685"/>
                  </a:lnTo>
                  <a:lnTo>
                    <a:pt x="793" y="682"/>
                  </a:lnTo>
                  <a:lnTo>
                    <a:pt x="793" y="685"/>
                  </a:lnTo>
                  <a:lnTo>
                    <a:pt x="793" y="687"/>
                  </a:lnTo>
                  <a:lnTo>
                    <a:pt x="793" y="685"/>
                  </a:lnTo>
                  <a:lnTo>
                    <a:pt x="790" y="685"/>
                  </a:lnTo>
                  <a:lnTo>
                    <a:pt x="790" y="687"/>
                  </a:lnTo>
                  <a:lnTo>
                    <a:pt x="790" y="685"/>
                  </a:lnTo>
                  <a:lnTo>
                    <a:pt x="788" y="685"/>
                  </a:lnTo>
                  <a:lnTo>
                    <a:pt x="784" y="685"/>
                  </a:lnTo>
                  <a:lnTo>
                    <a:pt x="784" y="687"/>
                  </a:lnTo>
                  <a:lnTo>
                    <a:pt x="788" y="687"/>
                  </a:lnTo>
                  <a:lnTo>
                    <a:pt x="784" y="687"/>
                  </a:lnTo>
                  <a:lnTo>
                    <a:pt x="784" y="690"/>
                  </a:lnTo>
                  <a:lnTo>
                    <a:pt x="788" y="690"/>
                  </a:lnTo>
                  <a:lnTo>
                    <a:pt x="788" y="692"/>
                  </a:lnTo>
                  <a:lnTo>
                    <a:pt x="784" y="692"/>
                  </a:lnTo>
                  <a:lnTo>
                    <a:pt x="784" y="696"/>
                  </a:lnTo>
                  <a:lnTo>
                    <a:pt x="784" y="697"/>
                  </a:lnTo>
                  <a:lnTo>
                    <a:pt x="783" y="697"/>
                  </a:lnTo>
                  <a:lnTo>
                    <a:pt x="779" y="697"/>
                  </a:lnTo>
                  <a:lnTo>
                    <a:pt x="779" y="696"/>
                  </a:lnTo>
                  <a:lnTo>
                    <a:pt x="777" y="696"/>
                  </a:lnTo>
                  <a:lnTo>
                    <a:pt x="777" y="697"/>
                  </a:lnTo>
                  <a:lnTo>
                    <a:pt x="779" y="697"/>
                  </a:lnTo>
                  <a:lnTo>
                    <a:pt x="777" y="697"/>
                  </a:lnTo>
                  <a:lnTo>
                    <a:pt x="777" y="701"/>
                  </a:lnTo>
                  <a:lnTo>
                    <a:pt x="774" y="701"/>
                  </a:lnTo>
                  <a:lnTo>
                    <a:pt x="774" y="703"/>
                  </a:lnTo>
                  <a:lnTo>
                    <a:pt x="772" y="703"/>
                  </a:lnTo>
                  <a:lnTo>
                    <a:pt x="772" y="706"/>
                  </a:lnTo>
                  <a:lnTo>
                    <a:pt x="774" y="706"/>
                  </a:lnTo>
                  <a:lnTo>
                    <a:pt x="774" y="708"/>
                  </a:lnTo>
                  <a:lnTo>
                    <a:pt x="772" y="708"/>
                  </a:lnTo>
                  <a:lnTo>
                    <a:pt x="772" y="711"/>
                  </a:lnTo>
                  <a:lnTo>
                    <a:pt x="774" y="711"/>
                  </a:lnTo>
                  <a:lnTo>
                    <a:pt x="774" y="713"/>
                  </a:lnTo>
                  <a:lnTo>
                    <a:pt x="774" y="711"/>
                  </a:lnTo>
                  <a:lnTo>
                    <a:pt x="774" y="713"/>
                  </a:lnTo>
                  <a:lnTo>
                    <a:pt x="774" y="717"/>
                  </a:lnTo>
                  <a:lnTo>
                    <a:pt x="772" y="717"/>
                  </a:lnTo>
                  <a:lnTo>
                    <a:pt x="772" y="718"/>
                  </a:lnTo>
                  <a:lnTo>
                    <a:pt x="769" y="718"/>
                  </a:lnTo>
                  <a:lnTo>
                    <a:pt x="769" y="722"/>
                  </a:lnTo>
                  <a:lnTo>
                    <a:pt x="767" y="722"/>
                  </a:lnTo>
                  <a:lnTo>
                    <a:pt x="763" y="722"/>
                  </a:lnTo>
                  <a:lnTo>
                    <a:pt x="762" y="722"/>
                  </a:lnTo>
                  <a:lnTo>
                    <a:pt x="758" y="722"/>
                  </a:lnTo>
                  <a:lnTo>
                    <a:pt x="758" y="724"/>
                  </a:lnTo>
                  <a:lnTo>
                    <a:pt x="756" y="724"/>
                  </a:lnTo>
                  <a:lnTo>
                    <a:pt x="756" y="722"/>
                  </a:lnTo>
                  <a:lnTo>
                    <a:pt x="753" y="722"/>
                  </a:lnTo>
                  <a:lnTo>
                    <a:pt x="756" y="722"/>
                  </a:lnTo>
                  <a:lnTo>
                    <a:pt x="756" y="718"/>
                  </a:lnTo>
                  <a:lnTo>
                    <a:pt x="756" y="717"/>
                  </a:lnTo>
                  <a:lnTo>
                    <a:pt x="756" y="713"/>
                  </a:lnTo>
                  <a:lnTo>
                    <a:pt x="753" y="713"/>
                  </a:lnTo>
                  <a:lnTo>
                    <a:pt x="753" y="717"/>
                  </a:lnTo>
                  <a:lnTo>
                    <a:pt x="753" y="713"/>
                  </a:lnTo>
                  <a:lnTo>
                    <a:pt x="751" y="713"/>
                  </a:lnTo>
                  <a:lnTo>
                    <a:pt x="748" y="713"/>
                  </a:lnTo>
                  <a:lnTo>
                    <a:pt x="746" y="713"/>
                  </a:lnTo>
                  <a:lnTo>
                    <a:pt x="746" y="717"/>
                  </a:lnTo>
                  <a:lnTo>
                    <a:pt x="748" y="717"/>
                  </a:lnTo>
                  <a:lnTo>
                    <a:pt x="748" y="718"/>
                  </a:lnTo>
                  <a:lnTo>
                    <a:pt x="748" y="722"/>
                  </a:lnTo>
                  <a:lnTo>
                    <a:pt x="748" y="724"/>
                  </a:lnTo>
                  <a:lnTo>
                    <a:pt x="746" y="724"/>
                  </a:lnTo>
                  <a:lnTo>
                    <a:pt x="746" y="722"/>
                  </a:lnTo>
                  <a:lnTo>
                    <a:pt x="742" y="722"/>
                  </a:lnTo>
                  <a:lnTo>
                    <a:pt x="739" y="722"/>
                  </a:lnTo>
                  <a:lnTo>
                    <a:pt x="739" y="724"/>
                  </a:lnTo>
                  <a:lnTo>
                    <a:pt x="742" y="724"/>
                  </a:lnTo>
                  <a:lnTo>
                    <a:pt x="739" y="724"/>
                  </a:lnTo>
                  <a:lnTo>
                    <a:pt x="739" y="722"/>
                  </a:lnTo>
                  <a:lnTo>
                    <a:pt x="739" y="718"/>
                  </a:lnTo>
                  <a:lnTo>
                    <a:pt x="737" y="718"/>
                  </a:lnTo>
                  <a:lnTo>
                    <a:pt x="734" y="718"/>
                  </a:lnTo>
                  <a:lnTo>
                    <a:pt x="734" y="722"/>
                  </a:lnTo>
                  <a:lnTo>
                    <a:pt x="732" y="722"/>
                  </a:lnTo>
                  <a:lnTo>
                    <a:pt x="728" y="722"/>
                  </a:lnTo>
                  <a:lnTo>
                    <a:pt x="728" y="724"/>
                  </a:lnTo>
                  <a:lnTo>
                    <a:pt x="728" y="722"/>
                  </a:lnTo>
                  <a:lnTo>
                    <a:pt x="727" y="722"/>
                  </a:lnTo>
                  <a:lnTo>
                    <a:pt x="727" y="724"/>
                  </a:lnTo>
                  <a:lnTo>
                    <a:pt x="723" y="724"/>
                  </a:lnTo>
                  <a:lnTo>
                    <a:pt x="721" y="727"/>
                  </a:lnTo>
                  <a:lnTo>
                    <a:pt x="721" y="729"/>
                  </a:lnTo>
                  <a:lnTo>
                    <a:pt x="718" y="729"/>
                  </a:lnTo>
                  <a:lnTo>
                    <a:pt x="718" y="727"/>
                  </a:lnTo>
                  <a:lnTo>
                    <a:pt x="716" y="727"/>
                  </a:lnTo>
                  <a:lnTo>
                    <a:pt x="713" y="727"/>
                  </a:lnTo>
                  <a:lnTo>
                    <a:pt x="713" y="724"/>
                  </a:lnTo>
                  <a:lnTo>
                    <a:pt x="716" y="724"/>
                  </a:lnTo>
                  <a:lnTo>
                    <a:pt x="713" y="724"/>
                  </a:lnTo>
                  <a:lnTo>
                    <a:pt x="713" y="727"/>
                  </a:lnTo>
                  <a:lnTo>
                    <a:pt x="711" y="727"/>
                  </a:lnTo>
                  <a:lnTo>
                    <a:pt x="711" y="724"/>
                  </a:lnTo>
                  <a:lnTo>
                    <a:pt x="707" y="724"/>
                  </a:lnTo>
                  <a:lnTo>
                    <a:pt x="706" y="724"/>
                  </a:lnTo>
                  <a:lnTo>
                    <a:pt x="702" y="724"/>
                  </a:lnTo>
                  <a:lnTo>
                    <a:pt x="700" y="724"/>
                  </a:lnTo>
                  <a:lnTo>
                    <a:pt x="700" y="722"/>
                  </a:lnTo>
                  <a:lnTo>
                    <a:pt x="697" y="722"/>
                  </a:lnTo>
                  <a:lnTo>
                    <a:pt x="697" y="724"/>
                  </a:lnTo>
                  <a:lnTo>
                    <a:pt x="695" y="724"/>
                  </a:lnTo>
                  <a:lnTo>
                    <a:pt x="692" y="724"/>
                  </a:lnTo>
                  <a:lnTo>
                    <a:pt x="692" y="727"/>
                  </a:lnTo>
                  <a:lnTo>
                    <a:pt x="690" y="727"/>
                  </a:lnTo>
                  <a:lnTo>
                    <a:pt x="692" y="727"/>
                  </a:lnTo>
                  <a:lnTo>
                    <a:pt x="692" y="729"/>
                  </a:lnTo>
                  <a:lnTo>
                    <a:pt x="690" y="729"/>
                  </a:lnTo>
                  <a:lnTo>
                    <a:pt x="690" y="732"/>
                  </a:lnTo>
                  <a:lnTo>
                    <a:pt x="690" y="734"/>
                  </a:lnTo>
                  <a:lnTo>
                    <a:pt x="686" y="734"/>
                  </a:lnTo>
                  <a:lnTo>
                    <a:pt x="686" y="738"/>
                  </a:lnTo>
                  <a:lnTo>
                    <a:pt x="686" y="739"/>
                  </a:lnTo>
                  <a:lnTo>
                    <a:pt x="686" y="743"/>
                  </a:lnTo>
                  <a:lnTo>
                    <a:pt x="686" y="745"/>
                  </a:lnTo>
                  <a:lnTo>
                    <a:pt x="686" y="748"/>
                  </a:lnTo>
                  <a:lnTo>
                    <a:pt x="686" y="750"/>
                  </a:lnTo>
                  <a:lnTo>
                    <a:pt x="685" y="750"/>
                  </a:lnTo>
                  <a:lnTo>
                    <a:pt x="685" y="753"/>
                  </a:lnTo>
                  <a:lnTo>
                    <a:pt x="681" y="753"/>
                  </a:lnTo>
                  <a:lnTo>
                    <a:pt x="679" y="753"/>
                  </a:lnTo>
                  <a:lnTo>
                    <a:pt x="679" y="755"/>
                  </a:lnTo>
                  <a:lnTo>
                    <a:pt x="679" y="759"/>
                  </a:lnTo>
                  <a:lnTo>
                    <a:pt x="676" y="759"/>
                  </a:lnTo>
                  <a:lnTo>
                    <a:pt x="676" y="761"/>
                  </a:lnTo>
                  <a:lnTo>
                    <a:pt x="674" y="761"/>
                  </a:lnTo>
                  <a:lnTo>
                    <a:pt x="674" y="764"/>
                  </a:lnTo>
                  <a:lnTo>
                    <a:pt x="676" y="764"/>
                  </a:lnTo>
                  <a:lnTo>
                    <a:pt x="674" y="764"/>
                  </a:lnTo>
                  <a:lnTo>
                    <a:pt x="674" y="766"/>
                  </a:lnTo>
                  <a:lnTo>
                    <a:pt x="671" y="766"/>
                  </a:lnTo>
                  <a:lnTo>
                    <a:pt x="671" y="769"/>
                  </a:lnTo>
                  <a:lnTo>
                    <a:pt x="671" y="766"/>
                  </a:lnTo>
                  <a:lnTo>
                    <a:pt x="669" y="766"/>
                  </a:lnTo>
                  <a:lnTo>
                    <a:pt x="669" y="769"/>
                  </a:lnTo>
                  <a:lnTo>
                    <a:pt x="665" y="769"/>
                  </a:lnTo>
                  <a:lnTo>
                    <a:pt x="665" y="771"/>
                  </a:lnTo>
                  <a:lnTo>
                    <a:pt x="664" y="771"/>
                  </a:lnTo>
                  <a:lnTo>
                    <a:pt x="660" y="771"/>
                  </a:lnTo>
                  <a:lnTo>
                    <a:pt x="660" y="769"/>
                  </a:lnTo>
                  <a:lnTo>
                    <a:pt x="658" y="769"/>
                  </a:lnTo>
                  <a:lnTo>
                    <a:pt x="658" y="766"/>
                  </a:lnTo>
                  <a:lnTo>
                    <a:pt x="660" y="766"/>
                  </a:lnTo>
                  <a:lnTo>
                    <a:pt x="660" y="764"/>
                  </a:lnTo>
                  <a:lnTo>
                    <a:pt x="658" y="764"/>
                  </a:lnTo>
                  <a:lnTo>
                    <a:pt x="658" y="761"/>
                  </a:lnTo>
                  <a:lnTo>
                    <a:pt x="658" y="759"/>
                  </a:lnTo>
                  <a:lnTo>
                    <a:pt x="658" y="755"/>
                  </a:lnTo>
                  <a:lnTo>
                    <a:pt x="655" y="755"/>
                  </a:lnTo>
                  <a:lnTo>
                    <a:pt x="655" y="753"/>
                  </a:lnTo>
                  <a:lnTo>
                    <a:pt x="653" y="753"/>
                  </a:lnTo>
                  <a:lnTo>
                    <a:pt x="653" y="750"/>
                  </a:lnTo>
                  <a:lnTo>
                    <a:pt x="650" y="750"/>
                  </a:lnTo>
                  <a:lnTo>
                    <a:pt x="648" y="750"/>
                  </a:lnTo>
                  <a:lnTo>
                    <a:pt x="648" y="753"/>
                  </a:lnTo>
                  <a:lnTo>
                    <a:pt x="644" y="753"/>
                  </a:lnTo>
                  <a:lnTo>
                    <a:pt x="644" y="755"/>
                  </a:lnTo>
                  <a:lnTo>
                    <a:pt x="643" y="755"/>
                  </a:lnTo>
                  <a:lnTo>
                    <a:pt x="643" y="759"/>
                  </a:lnTo>
                  <a:lnTo>
                    <a:pt x="639" y="759"/>
                  </a:lnTo>
                  <a:lnTo>
                    <a:pt x="637" y="759"/>
                  </a:lnTo>
                  <a:lnTo>
                    <a:pt x="634" y="759"/>
                  </a:lnTo>
                  <a:lnTo>
                    <a:pt x="632" y="759"/>
                  </a:lnTo>
                  <a:lnTo>
                    <a:pt x="632" y="755"/>
                  </a:lnTo>
                  <a:lnTo>
                    <a:pt x="629" y="755"/>
                  </a:lnTo>
                  <a:lnTo>
                    <a:pt x="629" y="759"/>
                  </a:lnTo>
                  <a:lnTo>
                    <a:pt x="629" y="761"/>
                  </a:lnTo>
                  <a:lnTo>
                    <a:pt x="629" y="764"/>
                  </a:lnTo>
                  <a:lnTo>
                    <a:pt x="629" y="766"/>
                  </a:lnTo>
                  <a:lnTo>
                    <a:pt x="629" y="769"/>
                  </a:lnTo>
                  <a:lnTo>
                    <a:pt x="632" y="769"/>
                  </a:lnTo>
                  <a:lnTo>
                    <a:pt x="632" y="771"/>
                  </a:lnTo>
                  <a:lnTo>
                    <a:pt x="632" y="775"/>
                  </a:lnTo>
                  <a:lnTo>
                    <a:pt x="629" y="775"/>
                  </a:lnTo>
                  <a:lnTo>
                    <a:pt x="627" y="775"/>
                  </a:lnTo>
                  <a:lnTo>
                    <a:pt x="623" y="775"/>
                  </a:lnTo>
                  <a:lnTo>
                    <a:pt x="623" y="771"/>
                  </a:lnTo>
                  <a:lnTo>
                    <a:pt x="622" y="771"/>
                  </a:lnTo>
                  <a:lnTo>
                    <a:pt x="622" y="769"/>
                  </a:lnTo>
                  <a:lnTo>
                    <a:pt x="622" y="771"/>
                  </a:lnTo>
                  <a:lnTo>
                    <a:pt x="622" y="769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8" y="769"/>
                  </a:lnTo>
                  <a:lnTo>
                    <a:pt x="608" y="771"/>
                  </a:lnTo>
                  <a:lnTo>
                    <a:pt x="606" y="771"/>
                  </a:lnTo>
                  <a:lnTo>
                    <a:pt x="606" y="775"/>
                  </a:lnTo>
                  <a:lnTo>
                    <a:pt x="606" y="776"/>
                  </a:lnTo>
                  <a:lnTo>
                    <a:pt x="602" y="776"/>
                  </a:lnTo>
                  <a:lnTo>
                    <a:pt x="602" y="780"/>
                  </a:lnTo>
                  <a:lnTo>
                    <a:pt x="601" y="780"/>
                  </a:lnTo>
                  <a:lnTo>
                    <a:pt x="601" y="782"/>
                  </a:lnTo>
                  <a:lnTo>
                    <a:pt x="601" y="785"/>
                  </a:lnTo>
                  <a:lnTo>
                    <a:pt x="597" y="785"/>
                  </a:lnTo>
                  <a:lnTo>
                    <a:pt x="597" y="782"/>
                  </a:lnTo>
                  <a:lnTo>
                    <a:pt x="597" y="785"/>
                  </a:lnTo>
                  <a:lnTo>
                    <a:pt x="595" y="785"/>
                  </a:lnTo>
                  <a:lnTo>
                    <a:pt x="592" y="785"/>
                  </a:lnTo>
                  <a:lnTo>
                    <a:pt x="592" y="787"/>
                  </a:lnTo>
                  <a:lnTo>
                    <a:pt x="590" y="787"/>
                  </a:lnTo>
                  <a:lnTo>
                    <a:pt x="590" y="785"/>
                  </a:lnTo>
                  <a:lnTo>
                    <a:pt x="590" y="782"/>
                  </a:lnTo>
                  <a:lnTo>
                    <a:pt x="587" y="782"/>
                  </a:lnTo>
                  <a:lnTo>
                    <a:pt x="587" y="780"/>
                  </a:lnTo>
                  <a:lnTo>
                    <a:pt x="585" y="780"/>
                  </a:lnTo>
                  <a:lnTo>
                    <a:pt x="585" y="776"/>
                  </a:lnTo>
                  <a:lnTo>
                    <a:pt x="581" y="776"/>
                  </a:lnTo>
                  <a:lnTo>
                    <a:pt x="580" y="776"/>
                  </a:lnTo>
                  <a:lnTo>
                    <a:pt x="580" y="775"/>
                  </a:lnTo>
                  <a:lnTo>
                    <a:pt x="576" y="775"/>
                  </a:lnTo>
                  <a:lnTo>
                    <a:pt x="576" y="771"/>
                  </a:lnTo>
                  <a:lnTo>
                    <a:pt x="574" y="771"/>
                  </a:lnTo>
                  <a:lnTo>
                    <a:pt x="574" y="769"/>
                  </a:lnTo>
                  <a:lnTo>
                    <a:pt x="571" y="769"/>
                  </a:lnTo>
                  <a:lnTo>
                    <a:pt x="571" y="766"/>
                  </a:lnTo>
                  <a:lnTo>
                    <a:pt x="571" y="769"/>
                  </a:lnTo>
                  <a:lnTo>
                    <a:pt x="571" y="766"/>
                  </a:lnTo>
                  <a:lnTo>
                    <a:pt x="569" y="766"/>
                  </a:lnTo>
                  <a:lnTo>
                    <a:pt x="566" y="766"/>
                  </a:lnTo>
                  <a:lnTo>
                    <a:pt x="564" y="766"/>
                  </a:lnTo>
                  <a:lnTo>
                    <a:pt x="564" y="769"/>
                  </a:lnTo>
                  <a:lnTo>
                    <a:pt x="560" y="769"/>
                  </a:lnTo>
                  <a:lnTo>
                    <a:pt x="557" y="769"/>
                  </a:lnTo>
                  <a:lnTo>
                    <a:pt x="555" y="766"/>
                  </a:lnTo>
                  <a:lnTo>
                    <a:pt x="555" y="769"/>
                  </a:lnTo>
                  <a:lnTo>
                    <a:pt x="551" y="769"/>
                  </a:lnTo>
                  <a:lnTo>
                    <a:pt x="550" y="769"/>
                  </a:lnTo>
                  <a:lnTo>
                    <a:pt x="546" y="769"/>
                  </a:lnTo>
                  <a:lnTo>
                    <a:pt x="544" y="769"/>
                  </a:lnTo>
                  <a:lnTo>
                    <a:pt x="541" y="769"/>
                  </a:lnTo>
                  <a:lnTo>
                    <a:pt x="539" y="769"/>
                  </a:lnTo>
                  <a:lnTo>
                    <a:pt x="539" y="766"/>
                  </a:lnTo>
                  <a:lnTo>
                    <a:pt x="536" y="766"/>
                  </a:lnTo>
                  <a:lnTo>
                    <a:pt x="536" y="769"/>
                  </a:lnTo>
                  <a:lnTo>
                    <a:pt x="536" y="771"/>
                  </a:lnTo>
                  <a:lnTo>
                    <a:pt x="534" y="771"/>
                  </a:lnTo>
                  <a:lnTo>
                    <a:pt x="534" y="769"/>
                  </a:lnTo>
                  <a:lnTo>
                    <a:pt x="530" y="769"/>
                  </a:lnTo>
                  <a:lnTo>
                    <a:pt x="530" y="766"/>
                  </a:lnTo>
                  <a:lnTo>
                    <a:pt x="529" y="766"/>
                  </a:lnTo>
                  <a:lnTo>
                    <a:pt x="529" y="769"/>
                  </a:lnTo>
                  <a:lnTo>
                    <a:pt x="525" y="769"/>
                  </a:lnTo>
                  <a:lnTo>
                    <a:pt x="525" y="766"/>
                  </a:lnTo>
                  <a:lnTo>
                    <a:pt x="523" y="766"/>
                  </a:lnTo>
                  <a:lnTo>
                    <a:pt x="523" y="769"/>
                  </a:lnTo>
                  <a:lnTo>
                    <a:pt x="523" y="771"/>
                  </a:lnTo>
                  <a:lnTo>
                    <a:pt x="525" y="771"/>
                  </a:lnTo>
                  <a:lnTo>
                    <a:pt x="525" y="775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3" y="780"/>
                  </a:lnTo>
                  <a:lnTo>
                    <a:pt x="520" y="780"/>
                  </a:lnTo>
                  <a:lnTo>
                    <a:pt x="520" y="782"/>
                  </a:lnTo>
                  <a:lnTo>
                    <a:pt x="520" y="785"/>
                  </a:lnTo>
                  <a:lnTo>
                    <a:pt x="518" y="785"/>
                  </a:lnTo>
                  <a:lnTo>
                    <a:pt x="518" y="787"/>
                  </a:lnTo>
                  <a:lnTo>
                    <a:pt x="515" y="787"/>
                  </a:lnTo>
                  <a:lnTo>
                    <a:pt x="513" y="787"/>
                  </a:lnTo>
                  <a:lnTo>
                    <a:pt x="513" y="790"/>
                  </a:lnTo>
                  <a:lnTo>
                    <a:pt x="515" y="790"/>
                  </a:lnTo>
                  <a:lnTo>
                    <a:pt x="513" y="790"/>
                  </a:lnTo>
                  <a:lnTo>
                    <a:pt x="513" y="792"/>
                  </a:lnTo>
                  <a:lnTo>
                    <a:pt x="509" y="792"/>
                  </a:lnTo>
                  <a:lnTo>
                    <a:pt x="508" y="792"/>
                  </a:lnTo>
                  <a:lnTo>
                    <a:pt x="508" y="796"/>
                  </a:lnTo>
                  <a:lnTo>
                    <a:pt x="504" y="796"/>
                  </a:lnTo>
                  <a:lnTo>
                    <a:pt x="502" y="796"/>
                  </a:lnTo>
                  <a:lnTo>
                    <a:pt x="502" y="797"/>
                  </a:lnTo>
                  <a:lnTo>
                    <a:pt x="502" y="796"/>
                  </a:lnTo>
                  <a:lnTo>
                    <a:pt x="499" y="796"/>
                  </a:lnTo>
                  <a:lnTo>
                    <a:pt x="499" y="797"/>
                  </a:lnTo>
                  <a:lnTo>
                    <a:pt x="497" y="797"/>
                  </a:lnTo>
                  <a:lnTo>
                    <a:pt x="494" y="797"/>
                  </a:lnTo>
                  <a:lnTo>
                    <a:pt x="494" y="801"/>
                  </a:lnTo>
                  <a:lnTo>
                    <a:pt x="492" y="801"/>
                  </a:lnTo>
                  <a:lnTo>
                    <a:pt x="492" y="803"/>
                  </a:lnTo>
                  <a:lnTo>
                    <a:pt x="488" y="803"/>
                  </a:lnTo>
                  <a:lnTo>
                    <a:pt x="488" y="806"/>
                  </a:lnTo>
                  <a:lnTo>
                    <a:pt x="487" y="806"/>
                  </a:lnTo>
                  <a:lnTo>
                    <a:pt x="483" y="806"/>
                  </a:lnTo>
                  <a:lnTo>
                    <a:pt x="481" y="806"/>
                  </a:lnTo>
                  <a:lnTo>
                    <a:pt x="481" y="808"/>
                  </a:lnTo>
                  <a:lnTo>
                    <a:pt x="481" y="811"/>
                  </a:lnTo>
                  <a:lnTo>
                    <a:pt x="478" y="811"/>
                  </a:lnTo>
                  <a:lnTo>
                    <a:pt x="478" y="813"/>
                  </a:lnTo>
                  <a:lnTo>
                    <a:pt x="476" y="813"/>
                  </a:lnTo>
                  <a:lnTo>
                    <a:pt x="476" y="817"/>
                  </a:lnTo>
                  <a:lnTo>
                    <a:pt x="476" y="818"/>
                  </a:lnTo>
                  <a:lnTo>
                    <a:pt x="473" y="818"/>
                  </a:lnTo>
                  <a:lnTo>
                    <a:pt x="473" y="822"/>
                  </a:lnTo>
                  <a:lnTo>
                    <a:pt x="471" y="822"/>
                  </a:lnTo>
                  <a:lnTo>
                    <a:pt x="471" y="824"/>
                  </a:lnTo>
                  <a:lnTo>
                    <a:pt x="473" y="824"/>
                  </a:lnTo>
                  <a:lnTo>
                    <a:pt x="471" y="824"/>
                  </a:lnTo>
                  <a:lnTo>
                    <a:pt x="471" y="827"/>
                  </a:lnTo>
                  <a:lnTo>
                    <a:pt x="467" y="827"/>
                  </a:lnTo>
                  <a:lnTo>
                    <a:pt x="467" y="829"/>
                  </a:lnTo>
                  <a:lnTo>
                    <a:pt x="466" y="829"/>
                  </a:lnTo>
                  <a:lnTo>
                    <a:pt x="466" y="832"/>
                  </a:lnTo>
                  <a:lnTo>
                    <a:pt x="466" y="834"/>
                  </a:lnTo>
                  <a:lnTo>
                    <a:pt x="462" y="834"/>
                  </a:lnTo>
                  <a:lnTo>
                    <a:pt x="460" y="834"/>
                  </a:lnTo>
                  <a:lnTo>
                    <a:pt x="460" y="838"/>
                  </a:lnTo>
                  <a:lnTo>
                    <a:pt x="457" y="838"/>
                  </a:lnTo>
                  <a:lnTo>
                    <a:pt x="455" y="838"/>
                  </a:lnTo>
                  <a:lnTo>
                    <a:pt x="455" y="839"/>
                  </a:lnTo>
                  <a:lnTo>
                    <a:pt x="452" y="839"/>
                  </a:lnTo>
                  <a:lnTo>
                    <a:pt x="450" y="839"/>
                  </a:lnTo>
                  <a:lnTo>
                    <a:pt x="446" y="839"/>
                  </a:lnTo>
                  <a:lnTo>
                    <a:pt x="446" y="838"/>
                  </a:lnTo>
                  <a:lnTo>
                    <a:pt x="446" y="834"/>
                  </a:lnTo>
                  <a:lnTo>
                    <a:pt x="445" y="834"/>
                  </a:lnTo>
                  <a:lnTo>
                    <a:pt x="445" y="832"/>
                  </a:lnTo>
                  <a:lnTo>
                    <a:pt x="441" y="832"/>
                  </a:lnTo>
                  <a:lnTo>
                    <a:pt x="441" y="834"/>
                  </a:lnTo>
                  <a:lnTo>
                    <a:pt x="439" y="834"/>
                  </a:lnTo>
                  <a:lnTo>
                    <a:pt x="439" y="832"/>
                  </a:lnTo>
                  <a:lnTo>
                    <a:pt x="436" y="832"/>
                  </a:lnTo>
                  <a:lnTo>
                    <a:pt x="434" y="832"/>
                  </a:lnTo>
                  <a:lnTo>
                    <a:pt x="431" y="832"/>
                  </a:lnTo>
                  <a:lnTo>
                    <a:pt x="429" y="832"/>
                  </a:lnTo>
                  <a:lnTo>
                    <a:pt x="429" y="834"/>
                  </a:lnTo>
                  <a:lnTo>
                    <a:pt x="431" y="838"/>
                  </a:lnTo>
                  <a:lnTo>
                    <a:pt x="429" y="838"/>
                  </a:lnTo>
                  <a:lnTo>
                    <a:pt x="429" y="839"/>
                  </a:lnTo>
                  <a:lnTo>
                    <a:pt x="425" y="839"/>
                  </a:lnTo>
                  <a:lnTo>
                    <a:pt x="425" y="843"/>
                  </a:lnTo>
                  <a:lnTo>
                    <a:pt x="424" y="843"/>
                  </a:lnTo>
                  <a:lnTo>
                    <a:pt x="420" y="843"/>
                  </a:lnTo>
                  <a:lnTo>
                    <a:pt x="418" y="843"/>
                  </a:lnTo>
                  <a:lnTo>
                    <a:pt x="418" y="845"/>
                  </a:lnTo>
                  <a:lnTo>
                    <a:pt x="418" y="848"/>
                  </a:lnTo>
                  <a:lnTo>
                    <a:pt x="415" y="848"/>
                  </a:lnTo>
                  <a:lnTo>
                    <a:pt x="415" y="850"/>
                  </a:lnTo>
                  <a:lnTo>
                    <a:pt x="413" y="850"/>
                  </a:lnTo>
                  <a:lnTo>
                    <a:pt x="410" y="850"/>
                  </a:lnTo>
                  <a:lnTo>
                    <a:pt x="410" y="853"/>
                  </a:lnTo>
                  <a:lnTo>
                    <a:pt x="408" y="853"/>
                  </a:lnTo>
                  <a:lnTo>
                    <a:pt x="404" y="853"/>
                  </a:lnTo>
                  <a:lnTo>
                    <a:pt x="404" y="855"/>
                  </a:lnTo>
                  <a:lnTo>
                    <a:pt x="404" y="859"/>
                  </a:lnTo>
                  <a:lnTo>
                    <a:pt x="403" y="859"/>
                  </a:lnTo>
                  <a:lnTo>
                    <a:pt x="399" y="860"/>
                  </a:lnTo>
                  <a:lnTo>
                    <a:pt x="399" y="864"/>
                  </a:lnTo>
                  <a:lnTo>
                    <a:pt x="399" y="867"/>
                  </a:lnTo>
                  <a:lnTo>
                    <a:pt x="403" y="867"/>
                  </a:lnTo>
                  <a:lnTo>
                    <a:pt x="403" y="869"/>
                  </a:lnTo>
                  <a:lnTo>
                    <a:pt x="399" y="869"/>
                  </a:lnTo>
                  <a:lnTo>
                    <a:pt x="397" y="869"/>
                  </a:lnTo>
                  <a:lnTo>
                    <a:pt x="394" y="869"/>
                  </a:lnTo>
                  <a:lnTo>
                    <a:pt x="394" y="873"/>
                  </a:lnTo>
                  <a:lnTo>
                    <a:pt x="392" y="873"/>
                  </a:lnTo>
                  <a:lnTo>
                    <a:pt x="394" y="873"/>
                  </a:lnTo>
                  <a:lnTo>
                    <a:pt x="394" y="874"/>
                  </a:lnTo>
                  <a:lnTo>
                    <a:pt x="392" y="874"/>
                  </a:lnTo>
                  <a:lnTo>
                    <a:pt x="392" y="878"/>
                  </a:lnTo>
                  <a:lnTo>
                    <a:pt x="389" y="878"/>
                  </a:lnTo>
                  <a:lnTo>
                    <a:pt x="392" y="878"/>
                  </a:lnTo>
                  <a:lnTo>
                    <a:pt x="392" y="880"/>
                  </a:lnTo>
                  <a:lnTo>
                    <a:pt x="389" y="880"/>
                  </a:lnTo>
                  <a:lnTo>
                    <a:pt x="389" y="883"/>
                  </a:lnTo>
                  <a:lnTo>
                    <a:pt x="387" y="883"/>
                  </a:lnTo>
                  <a:lnTo>
                    <a:pt x="383" y="880"/>
                  </a:lnTo>
                  <a:lnTo>
                    <a:pt x="382" y="880"/>
                  </a:lnTo>
                  <a:lnTo>
                    <a:pt x="382" y="883"/>
                  </a:lnTo>
                  <a:lnTo>
                    <a:pt x="382" y="885"/>
                  </a:lnTo>
                  <a:lnTo>
                    <a:pt x="383" y="885"/>
                  </a:lnTo>
                  <a:lnTo>
                    <a:pt x="383" y="888"/>
                  </a:lnTo>
                  <a:lnTo>
                    <a:pt x="383" y="890"/>
                  </a:lnTo>
                  <a:lnTo>
                    <a:pt x="383" y="894"/>
                  </a:lnTo>
                  <a:lnTo>
                    <a:pt x="383" y="895"/>
                  </a:lnTo>
                  <a:lnTo>
                    <a:pt x="383" y="899"/>
                  </a:lnTo>
                  <a:lnTo>
                    <a:pt x="382" y="899"/>
                  </a:lnTo>
                  <a:lnTo>
                    <a:pt x="382" y="901"/>
                  </a:lnTo>
                  <a:lnTo>
                    <a:pt x="378" y="901"/>
                  </a:lnTo>
                  <a:lnTo>
                    <a:pt x="378" y="899"/>
                  </a:lnTo>
                  <a:lnTo>
                    <a:pt x="378" y="901"/>
                  </a:lnTo>
                  <a:lnTo>
                    <a:pt x="375" y="901"/>
                  </a:lnTo>
                  <a:lnTo>
                    <a:pt x="375" y="899"/>
                  </a:lnTo>
                  <a:lnTo>
                    <a:pt x="375" y="901"/>
                  </a:lnTo>
                  <a:lnTo>
                    <a:pt x="373" y="901"/>
                  </a:lnTo>
                  <a:lnTo>
                    <a:pt x="369" y="901"/>
                  </a:lnTo>
                  <a:lnTo>
                    <a:pt x="368" y="901"/>
                  </a:lnTo>
                  <a:lnTo>
                    <a:pt x="368" y="899"/>
                  </a:lnTo>
                  <a:lnTo>
                    <a:pt x="364" y="899"/>
                  </a:lnTo>
                  <a:lnTo>
                    <a:pt x="364" y="895"/>
                  </a:lnTo>
                  <a:lnTo>
                    <a:pt x="364" y="899"/>
                  </a:lnTo>
                  <a:lnTo>
                    <a:pt x="362" y="899"/>
                  </a:lnTo>
                  <a:lnTo>
                    <a:pt x="359" y="899"/>
                  </a:lnTo>
                  <a:lnTo>
                    <a:pt x="357" y="899"/>
                  </a:lnTo>
                  <a:lnTo>
                    <a:pt x="357" y="901"/>
                  </a:lnTo>
                  <a:lnTo>
                    <a:pt x="354" y="901"/>
                  </a:lnTo>
                  <a:lnTo>
                    <a:pt x="354" y="899"/>
                  </a:lnTo>
                  <a:lnTo>
                    <a:pt x="352" y="899"/>
                  </a:lnTo>
                  <a:lnTo>
                    <a:pt x="348" y="899"/>
                  </a:lnTo>
                  <a:lnTo>
                    <a:pt x="347" y="899"/>
                  </a:lnTo>
                  <a:lnTo>
                    <a:pt x="343" y="899"/>
                  </a:lnTo>
                  <a:lnTo>
                    <a:pt x="343" y="901"/>
                  </a:lnTo>
                  <a:lnTo>
                    <a:pt x="341" y="901"/>
                  </a:lnTo>
                  <a:lnTo>
                    <a:pt x="338" y="901"/>
                  </a:lnTo>
                  <a:lnTo>
                    <a:pt x="338" y="904"/>
                  </a:lnTo>
                  <a:lnTo>
                    <a:pt x="338" y="906"/>
                  </a:lnTo>
                  <a:lnTo>
                    <a:pt x="336" y="906"/>
                  </a:lnTo>
                  <a:lnTo>
                    <a:pt x="332" y="906"/>
                  </a:lnTo>
                  <a:lnTo>
                    <a:pt x="332" y="909"/>
                  </a:lnTo>
                  <a:lnTo>
                    <a:pt x="331" y="909"/>
                  </a:lnTo>
                  <a:lnTo>
                    <a:pt x="331" y="911"/>
                  </a:lnTo>
                  <a:lnTo>
                    <a:pt x="327" y="911"/>
                  </a:lnTo>
                  <a:lnTo>
                    <a:pt x="325" y="911"/>
                  </a:lnTo>
                  <a:lnTo>
                    <a:pt x="322" y="911"/>
                  </a:lnTo>
                  <a:lnTo>
                    <a:pt x="322" y="909"/>
                  </a:lnTo>
                  <a:lnTo>
                    <a:pt x="320" y="909"/>
                  </a:lnTo>
                  <a:lnTo>
                    <a:pt x="320" y="906"/>
                  </a:lnTo>
                  <a:lnTo>
                    <a:pt x="317" y="906"/>
                  </a:lnTo>
                  <a:lnTo>
                    <a:pt x="315" y="906"/>
                  </a:lnTo>
                  <a:lnTo>
                    <a:pt x="311" y="906"/>
                  </a:lnTo>
                  <a:lnTo>
                    <a:pt x="311" y="909"/>
                  </a:lnTo>
                  <a:lnTo>
                    <a:pt x="310" y="909"/>
                  </a:lnTo>
                  <a:lnTo>
                    <a:pt x="306" y="909"/>
                  </a:lnTo>
                  <a:lnTo>
                    <a:pt x="304" y="909"/>
                  </a:lnTo>
                  <a:lnTo>
                    <a:pt x="304" y="911"/>
                  </a:lnTo>
                  <a:lnTo>
                    <a:pt x="301" y="911"/>
                  </a:lnTo>
                  <a:lnTo>
                    <a:pt x="301" y="915"/>
                  </a:lnTo>
                  <a:lnTo>
                    <a:pt x="299" y="915"/>
                  </a:lnTo>
                  <a:lnTo>
                    <a:pt x="299" y="916"/>
                  </a:lnTo>
                  <a:lnTo>
                    <a:pt x="299" y="920"/>
                  </a:lnTo>
                  <a:lnTo>
                    <a:pt x="296" y="920"/>
                  </a:lnTo>
                  <a:lnTo>
                    <a:pt x="296" y="922"/>
                  </a:lnTo>
                  <a:lnTo>
                    <a:pt x="296" y="925"/>
                  </a:lnTo>
                  <a:lnTo>
                    <a:pt x="294" y="925"/>
                  </a:lnTo>
                  <a:lnTo>
                    <a:pt x="294" y="927"/>
                  </a:lnTo>
                  <a:lnTo>
                    <a:pt x="294" y="930"/>
                  </a:lnTo>
                  <a:lnTo>
                    <a:pt x="290" y="930"/>
                  </a:lnTo>
                  <a:lnTo>
                    <a:pt x="289" y="930"/>
                  </a:lnTo>
                  <a:lnTo>
                    <a:pt x="289" y="932"/>
                  </a:lnTo>
                  <a:lnTo>
                    <a:pt x="285" y="932"/>
                  </a:lnTo>
                  <a:lnTo>
                    <a:pt x="285" y="936"/>
                  </a:lnTo>
                  <a:lnTo>
                    <a:pt x="285" y="937"/>
                  </a:lnTo>
                  <a:lnTo>
                    <a:pt x="285" y="941"/>
                  </a:lnTo>
                  <a:lnTo>
                    <a:pt x="283" y="941"/>
                  </a:lnTo>
                  <a:lnTo>
                    <a:pt x="283" y="943"/>
                  </a:lnTo>
                  <a:lnTo>
                    <a:pt x="283" y="946"/>
                  </a:lnTo>
                  <a:lnTo>
                    <a:pt x="285" y="946"/>
                  </a:lnTo>
                  <a:lnTo>
                    <a:pt x="285" y="948"/>
                  </a:lnTo>
                  <a:lnTo>
                    <a:pt x="289" y="948"/>
                  </a:lnTo>
                  <a:lnTo>
                    <a:pt x="289" y="951"/>
                  </a:lnTo>
                  <a:lnTo>
                    <a:pt x="285" y="951"/>
                  </a:lnTo>
                  <a:lnTo>
                    <a:pt x="285" y="953"/>
                  </a:lnTo>
                  <a:lnTo>
                    <a:pt x="285" y="957"/>
                  </a:lnTo>
                  <a:lnTo>
                    <a:pt x="280" y="957"/>
                  </a:lnTo>
                  <a:lnTo>
                    <a:pt x="268" y="958"/>
                  </a:lnTo>
                  <a:lnTo>
                    <a:pt x="268" y="957"/>
                  </a:lnTo>
                  <a:lnTo>
                    <a:pt x="268" y="953"/>
                  </a:lnTo>
                  <a:lnTo>
                    <a:pt x="264" y="953"/>
                  </a:lnTo>
                  <a:lnTo>
                    <a:pt x="262" y="953"/>
                  </a:lnTo>
                  <a:lnTo>
                    <a:pt x="262" y="951"/>
                  </a:lnTo>
                  <a:lnTo>
                    <a:pt x="264" y="951"/>
                  </a:lnTo>
                  <a:lnTo>
                    <a:pt x="262" y="951"/>
                  </a:lnTo>
                  <a:lnTo>
                    <a:pt x="262" y="948"/>
                  </a:lnTo>
                  <a:lnTo>
                    <a:pt x="264" y="948"/>
                  </a:lnTo>
                  <a:lnTo>
                    <a:pt x="264" y="946"/>
                  </a:lnTo>
                  <a:lnTo>
                    <a:pt x="264" y="948"/>
                  </a:lnTo>
                  <a:lnTo>
                    <a:pt x="264" y="946"/>
                  </a:lnTo>
                  <a:lnTo>
                    <a:pt x="264" y="943"/>
                  </a:lnTo>
                  <a:lnTo>
                    <a:pt x="262" y="946"/>
                  </a:lnTo>
                  <a:lnTo>
                    <a:pt x="262" y="943"/>
                  </a:lnTo>
                  <a:lnTo>
                    <a:pt x="259" y="943"/>
                  </a:lnTo>
                  <a:lnTo>
                    <a:pt x="259" y="946"/>
                  </a:lnTo>
                  <a:lnTo>
                    <a:pt x="259" y="943"/>
                  </a:lnTo>
                  <a:lnTo>
                    <a:pt x="257" y="943"/>
                  </a:lnTo>
                  <a:lnTo>
                    <a:pt x="259" y="943"/>
                  </a:lnTo>
                  <a:lnTo>
                    <a:pt x="257" y="943"/>
                  </a:lnTo>
                  <a:lnTo>
                    <a:pt x="254" y="943"/>
                  </a:lnTo>
                  <a:lnTo>
                    <a:pt x="257" y="943"/>
                  </a:lnTo>
                  <a:lnTo>
                    <a:pt x="254" y="943"/>
                  </a:lnTo>
                  <a:lnTo>
                    <a:pt x="252" y="943"/>
                  </a:lnTo>
                  <a:lnTo>
                    <a:pt x="252" y="946"/>
                  </a:lnTo>
                  <a:lnTo>
                    <a:pt x="252" y="943"/>
                  </a:lnTo>
                  <a:lnTo>
                    <a:pt x="248" y="943"/>
                  </a:lnTo>
                  <a:lnTo>
                    <a:pt x="248" y="946"/>
                  </a:lnTo>
                  <a:lnTo>
                    <a:pt x="252" y="946"/>
                  </a:lnTo>
                  <a:lnTo>
                    <a:pt x="248" y="946"/>
                  </a:lnTo>
                  <a:lnTo>
                    <a:pt x="248" y="943"/>
                  </a:lnTo>
                  <a:lnTo>
                    <a:pt x="247" y="943"/>
                  </a:lnTo>
                  <a:lnTo>
                    <a:pt x="247" y="946"/>
                  </a:lnTo>
                  <a:lnTo>
                    <a:pt x="243" y="946"/>
                  </a:lnTo>
                  <a:lnTo>
                    <a:pt x="243" y="943"/>
                  </a:lnTo>
                  <a:lnTo>
                    <a:pt x="243" y="946"/>
                  </a:lnTo>
                  <a:lnTo>
                    <a:pt x="243" y="943"/>
                  </a:lnTo>
                  <a:lnTo>
                    <a:pt x="241" y="943"/>
                  </a:lnTo>
                  <a:lnTo>
                    <a:pt x="241" y="941"/>
                  </a:lnTo>
                  <a:lnTo>
                    <a:pt x="241" y="943"/>
                  </a:lnTo>
                  <a:lnTo>
                    <a:pt x="238" y="943"/>
                  </a:lnTo>
                  <a:lnTo>
                    <a:pt x="236" y="943"/>
                  </a:lnTo>
                  <a:lnTo>
                    <a:pt x="233" y="943"/>
                  </a:lnTo>
                  <a:lnTo>
                    <a:pt x="233" y="941"/>
                  </a:lnTo>
                  <a:lnTo>
                    <a:pt x="231" y="941"/>
                  </a:lnTo>
                  <a:lnTo>
                    <a:pt x="227" y="941"/>
                  </a:lnTo>
                  <a:lnTo>
                    <a:pt x="226" y="941"/>
                  </a:lnTo>
                  <a:lnTo>
                    <a:pt x="222" y="941"/>
                  </a:lnTo>
                  <a:lnTo>
                    <a:pt x="220" y="941"/>
                  </a:lnTo>
                  <a:lnTo>
                    <a:pt x="222" y="941"/>
                  </a:lnTo>
                  <a:lnTo>
                    <a:pt x="220" y="941"/>
                  </a:lnTo>
                  <a:lnTo>
                    <a:pt x="220" y="937"/>
                  </a:lnTo>
                  <a:lnTo>
                    <a:pt x="220" y="941"/>
                  </a:lnTo>
                  <a:lnTo>
                    <a:pt x="220" y="937"/>
                  </a:lnTo>
                  <a:lnTo>
                    <a:pt x="220" y="941"/>
                  </a:lnTo>
                  <a:lnTo>
                    <a:pt x="217" y="941"/>
                  </a:lnTo>
                  <a:lnTo>
                    <a:pt x="217" y="937"/>
                  </a:lnTo>
                  <a:lnTo>
                    <a:pt x="215" y="937"/>
                  </a:lnTo>
                  <a:lnTo>
                    <a:pt x="212" y="937"/>
                  </a:lnTo>
                  <a:lnTo>
                    <a:pt x="212" y="936"/>
                  </a:lnTo>
                  <a:lnTo>
                    <a:pt x="210" y="937"/>
                  </a:lnTo>
                  <a:lnTo>
                    <a:pt x="206" y="937"/>
                  </a:lnTo>
                  <a:lnTo>
                    <a:pt x="210" y="937"/>
                  </a:lnTo>
                  <a:lnTo>
                    <a:pt x="210" y="936"/>
                  </a:lnTo>
                  <a:lnTo>
                    <a:pt x="210" y="937"/>
                  </a:lnTo>
                  <a:lnTo>
                    <a:pt x="206" y="937"/>
                  </a:lnTo>
                  <a:lnTo>
                    <a:pt x="206" y="936"/>
                  </a:lnTo>
                  <a:lnTo>
                    <a:pt x="206" y="937"/>
                  </a:lnTo>
                  <a:lnTo>
                    <a:pt x="205" y="937"/>
                  </a:lnTo>
                  <a:lnTo>
                    <a:pt x="201" y="937"/>
                  </a:lnTo>
                  <a:lnTo>
                    <a:pt x="201" y="936"/>
                  </a:lnTo>
                  <a:lnTo>
                    <a:pt x="201" y="937"/>
                  </a:lnTo>
                  <a:lnTo>
                    <a:pt x="199" y="937"/>
                  </a:lnTo>
                  <a:lnTo>
                    <a:pt x="199" y="936"/>
                  </a:lnTo>
                  <a:lnTo>
                    <a:pt x="196" y="936"/>
                  </a:lnTo>
                  <a:lnTo>
                    <a:pt x="196" y="937"/>
                  </a:lnTo>
                  <a:lnTo>
                    <a:pt x="196" y="936"/>
                  </a:lnTo>
                  <a:lnTo>
                    <a:pt x="196" y="937"/>
                  </a:lnTo>
                  <a:lnTo>
                    <a:pt x="194" y="937"/>
                  </a:lnTo>
                  <a:lnTo>
                    <a:pt x="194" y="936"/>
                  </a:lnTo>
                  <a:lnTo>
                    <a:pt x="194" y="937"/>
                  </a:lnTo>
                  <a:lnTo>
                    <a:pt x="194" y="936"/>
                  </a:lnTo>
                  <a:lnTo>
                    <a:pt x="194" y="937"/>
                  </a:lnTo>
                  <a:lnTo>
                    <a:pt x="194" y="936"/>
                  </a:lnTo>
                  <a:lnTo>
                    <a:pt x="191" y="936"/>
                  </a:lnTo>
                  <a:lnTo>
                    <a:pt x="187" y="936"/>
                  </a:lnTo>
                  <a:lnTo>
                    <a:pt x="185" y="936"/>
                  </a:lnTo>
                  <a:lnTo>
                    <a:pt x="185" y="937"/>
                  </a:lnTo>
                  <a:lnTo>
                    <a:pt x="182" y="937"/>
                  </a:lnTo>
                  <a:lnTo>
                    <a:pt x="180" y="937"/>
                  </a:lnTo>
                  <a:lnTo>
                    <a:pt x="180" y="936"/>
                  </a:lnTo>
                  <a:lnTo>
                    <a:pt x="180" y="937"/>
                  </a:lnTo>
                  <a:lnTo>
                    <a:pt x="180" y="936"/>
                  </a:lnTo>
                  <a:lnTo>
                    <a:pt x="177" y="936"/>
                  </a:lnTo>
                  <a:lnTo>
                    <a:pt x="177" y="937"/>
                  </a:lnTo>
                  <a:lnTo>
                    <a:pt x="175" y="937"/>
                  </a:lnTo>
                  <a:lnTo>
                    <a:pt x="177" y="937"/>
                  </a:lnTo>
                  <a:lnTo>
                    <a:pt x="175" y="937"/>
                  </a:lnTo>
                  <a:lnTo>
                    <a:pt x="171" y="937"/>
                  </a:lnTo>
                  <a:lnTo>
                    <a:pt x="170" y="937"/>
                  </a:lnTo>
                  <a:lnTo>
                    <a:pt x="166" y="937"/>
                  </a:lnTo>
                  <a:lnTo>
                    <a:pt x="164" y="937"/>
                  </a:lnTo>
                  <a:lnTo>
                    <a:pt x="161" y="937"/>
                  </a:lnTo>
                  <a:lnTo>
                    <a:pt x="159" y="941"/>
                  </a:lnTo>
                  <a:lnTo>
                    <a:pt x="159" y="937"/>
                  </a:lnTo>
                  <a:lnTo>
                    <a:pt x="159" y="941"/>
                  </a:lnTo>
                  <a:lnTo>
                    <a:pt x="156" y="941"/>
                  </a:lnTo>
                  <a:lnTo>
                    <a:pt x="154" y="941"/>
                  </a:lnTo>
                  <a:lnTo>
                    <a:pt x="154" y="937"/>
                  </a:lnTo>
                  <a:lnTo>
                    <a:pt x="150" y="937"/>
                  </a:lnTo>
                  <a:lnTo>
                    <a:pt x="150" y="936"/>
                  </a:lnTo>
                  <a:lnTo>
                    <a:pt x="150" y="937"/>
                  </a:lnTo>
                  <a:lnTo>
                    <a:pt x="150" y="936"/>
                  </a:lnTo>
                  <a:lnTo>
                    <a:pt x="149" y="936"/>
                  </a:lnTo>
                  <a:lnTo>
                    <a:pt x="145" y="936"/>
                  </a:lnTo>
                  <a:lnTo>
                    <a:pt x="143" y="936"/>
                  </a:lnTo>
                  <a:lnTo>
                    <a:pt x="140" y="936"/>
                  </a:lnTo>
                  <a:lnTo>
                    <a:pt x="138" y="936"/>
                  </a:lnTo>
                  <a:lnTo>
                    <a:pt x="135" y="936"/>
                  </a:lnTo>
                  <a:lnTo>
                    <a:pt x="133" y="936"/>
                  </a:lnTo>
                  <a:lnTo>
                    <a:pt x="129" y="936"/>
                  </a:lnTo>
                  <a:lnTo>
                    <a:pt x="129" y="937"/>
                  </a:lnTo>
                  <a:lnTo>
                    <a:pt x="128" y="937"/>
                  </a:lnTo>
                  <a:lnTo>
                    <a:pt x="124" y="937"/>
                  </a:lnTo>
                  <a:lnTo>
                    <a:pt x="124" y="941"/>
                  </a:lnTo>
                  <a:lnTo>
                    <a:pt x="124" y="937"/>
                  </a:lnTo>
                  <a:lnTo>
                    <a:pt x="124" y="941"/>
                  </a:lnTo>
                  <a:lnTo>
                    <a:pt x="122" y="941"/>
                  </a:lnTo>
                  <a:lnTo>
                    <a:pt x="119" y="941"/>
                  </a:lnTo>
                  <a:lnTo>
                    <a:pt x="122" y="941"/>
                  </a:lnTo>
                  <a:lnTo>
                    <a:pt x="119" y="941"/>
                  </a:lnTo>
                  <a:lnTo>
                    <a:pt x="119" y="943"/>
                  </a:lnTo>
                  <a:lnTo>
                    <a:pt x="119" y="941"/>
                  </a:lnTo>
                  <a:lnTo>
                    <a:pt x="119" y="943"/>
                  </a:lnTo>
                  <a:lnTo>
                    <a:pt x="117" y="943"/>
                  </a:lnTo>
                  <a:lnTo>
                    <a:pt x="117" y="941"/>
                  </a:lnTo>
                  <a:lnTo>
                    <a:pt x="117" y="943"/>
                  </a:lnTo>
                  <a:lnTo>
                    <a:pt x="117" y="941"/>
                  </a:lnTo>
                  <a:lnTo>
                    <a:pt x="114" y="941"/>
                  </a:lnTo>
                  <a:lnTo>
                    <a:pt x="114" y="943"/>
                  </a:lnTo>
                  <a:lnTo>
                    <a:pt x="112" y="943"/>
                  </a:lnTo>
                  <a:lnTo>
                    <a:pt x="114" y="943"/>
                  </a:lnTo>
                  <a:lnTo>
                    <a:pt x="112" y="943"/>
                  </a:lnTo>
                  <a:lnTo>
                    <a:pt x="112" y="946"/>
                  </a:lnTo>
                  <a:lnTo>
                    <a:pt x="108" y="946"/>
                  </a:lnTo>
                  <a:lnTo>
                    <a:pt x="108" y="948"/>
                  </a:lnTo>
                  <a:lnTo>
                    <a:pt x="106" y="948"/>
                  </a:lnTo>
                  <a:lnTo>
                    <a:pt x="103" y="948"/>
                  </a:lnTo>
                  <a:lnTo>
                    <a:pt x="101" y="948"/>
                  </a:lnTo>
                  <a:lnTo>
                    <a:pt x="98" y="948"/>
                  </a:lnTo>
                  <a:lnTo>
                    <a:pt x="96" y="948"/>
                  </a:lnTo>
                  <a:lnTo>
                    <a:pt x="96" y="951"/>
                  </a:lnTo>
                  <a:lnTo>
                    <a:pt x="96" y="948"/>
                  </a:lnTo>
                  <a:lnTo>
                    <a:pt x="92" y="948"/>
                  </a:lnTo>
                  <a:lnTo>
                    <a:pt x="92" y="951"/>
                  </a:lnTo>
                  <a:lnTo>
                    <a:pt x="91" y="951"/>
                  </a:lnTo>
                  <a:lnTo>
                    <a:pt x="87" y="951"/>
                  </a:lnTo>
                  <a:lnTo>
                    <a:pt x="87" y="948"/>
                  </a:lnTo>
                  <a:lnTo>
                    <a:pt x="85" y="951"/>
                  </a:lnTo>
                  <a:lnTo>
                    <a:pt x="85" y="948"/>
                  </a:lnTo>
                  <a:lnTo>
                    <a:pt x="85" y="951"/>
                  </a:lnTo>
                  <a:lnTo>
                    <a:pt x="85" y="948"/>
                  </a:lnTo>
                  <a:lnTo>
                    <a:pt x="82" y="948"/>
                  </a:lnTo>
                  <a:lnTo>
                    <a:pt x="80" y="948"/>
                  </a:lnTo>
                  <a:lnTo>
                    <a:pt x="77" y="948"/>
                  </a:lnTo>
                  <a:lnTo>
                    <a:pt x="77" y="946"/>
                  </a:lnTo>
                  <a:lnTo>
                    <a:pt x="77" y="943"/>
                  </a:lnTo>
                  <a:lnTo>
                    <a:pt x="75" y="943"/>
                  </a:lnTo>
                  <a:lnTo>
                    <a:pt x="75" y="941"/>
                  </a:lnTo>
                  <a:lnTo>
                    <a:pt x="71" y="941"/>
                  </a:lnTo>
                  <a:lnTo>
                    <a:pt x="71" y="937"/>
                  </a:lnTo>
                  <a:lnTo>
                    <a:pt x="70" y="937"/>
                  </a:lnTo>
                  <a:lnTo>
                    <a:pt x="70" y="936"/>
                  </a:lnTo>
                  <a:lnTo>
                    <a:pt x="66" y="936"/>
                  </a:lnTo>
                  <a:lnTo>
                    <a:pt x="59" y="943"/>
                  </a:lnTo>
                  <a:lnTo>
                    <a:pt x="56" y="943"/>
                  </a:lnTo>
                  <a:lnTo>
                    <a:pt x="56" y="932"/>
                  </a:lnTo>
                  <a:lnTo>
                    <a:pt x="56" y="925"/>
                  </a:lnTo>
                  <a:lnTo>
                    <a:pt x="56" y="922"/>
                  </a:lnTo>
                  <a:lnTo>
                    <a:pt x="56" y="911"/>
                  </a:lnTo>
                  <a:lnTo>
                    <a:pt x="56" y="888"/>
                  </a:lnTo>
                  <a:lnTo>
                    <a:pt x="56" y="880"/>
                  </a:lnTo>
                  <a:lnTo>
                    <a:pt x="56" y="873"/>
                  </a:lnTo>
                  <a:lnTo>
                    <a:pt x="56" y="859"/>
                  </a:lnTo>
                  <a:lnTo>
                    <a:pt x="56" y="843"/>
                  </a:lnTo>
                  <a:lnTo>
                    <a:pt x="56" y="839"/>
                  </a:lnTo>
                  <a:lnTo>
                    <a:pt x="56" y="813"/>
                  </a:lnTo>
                  <a:lnTo>
                    <a:pt x="56" y="811"/>
                  </a:lnTo>
                  <a:lnTo>
                    <a:pt x="59" y="811"/>
                  </a:lnTo>
                  <a:lnTo>
                    <a:pt x="61" y="811"/>
                  </a:lnTo>
                  <a:lnTo>
                    <a:pt x="61" y="808"/>
                  </a:lnTo>
                  <a:lnTo>
                    <a:pt x="64" y="808"/>
                  </a:lnTo>
                  <a:lnTo>
                    <a:pt x="66" y="808"/>
                  </a:lnTo>
                  <a:lnTo>
                    <a:pt x="64" y="808"/>
                  </a:lnTo>
                  <a:lnTo>
                    <a:pt x="66" y="808"/>
                  </a:lnTo>
                  <a:lnTo>
                    <a:pt x="66" y="806"/>
                  </a:lnTo>
                  <a:lnTo>
                    <a:pt x="66" y="803"/>
                  </a:lnTo>
                  <a:lnTo>
                    <a:pt x="66" y="801"/>
                  </a:lnTo>
                  <a:lnTo>
                    <a:pt x="66" y="797"/>
                  </a:lnTo>
                  <a:lnTo>
                    <a:pt x="64" y="797"/>
                  </a:lnTo>
                  <a:lnTo>
                    <a:pt x="64" y="796"/>
                  </a:lnTo>
                  <a:lnTo>
                    <a:pt x="61" y="796"/>
                  </a:lnTo>
                  <a:lnTo>
                    <a:pt x="64" y="796"/>
                  </a:lnTo>
                  <a:lnTo>
                    <a:pt x="61" y="796"/>
                  </a:lnTo>
                  <a:lnTo>
                    <a:pt x="61" y="792"/>
                  </a:lnTo>
                  <a:lnTo>
                    <a:pt x="61" y="790"/>
                  </a:lnTo>
                  <a:lnTo>
                    <a:pt x="59" y="790"/>
                  </a:lnTo>
                  <a:lnTo>
                    <a:pt x="61" y="790"/>
                  </a:lnTo>
                  <a:lnTo>
                    <a:pt x="59" y="790"/>
                  </a:lnTo>
                  <a:lnTo>
                    <a:pt x="59" y="787"/>
                  </a:lnTo>
                  <a:lnTo>
                    <a:pt x="59" y="790"/>
                  </a:lnTo>
                  <a:lnTo>
                    <a:pt x="59" y="787"/>
                  </a:lnTo>
                  <a:lnTo>
                    <a:pt x="61" y="787"/>
                  </a:lnTo>
                  <a:lnTo>
                    <a:pt x="61" y="785"/>
                  </a:lnTo>
                  <a:lnTo>
                    <a:pt x="59" y="785"/>
                  </a:lnTo>
                  <a:lnTo>
                    <a:pt x="59" y="782"/>
                  </a:lnTo>
                  <a:lnTo>
                    <a:pt x="61" y="782"/>
                  </a:lnTo>
                  <a:lnTo>
                    <a:pt x="61" y="785"/>
                  </a:lnTo>
                  <a:lnTo>
                    <a:pt x="64" y="785"/>
                  </a:lnTo>
                  <a:lnTo>
                    <a:pt x="64" y="782"/>
                  </a:lnTo>
                  <a:lnTo>
                    <a:pt x="61" y="782"/>
                  </a:lnTo>
                  <a:lnTo>
                    <a:pt x="61" y="780"/>
                  </a:lnTo>
                  <a:lnTo>
                    <a:pt x="64" y="780"/>
                  </a:lnTo>
                  <a:lnTo>
                    <a:pt x="64" y="782"/>
                  </a:lnTo>
                  <a:lnTo>
                    <a:pt x="66" y="782"/>
                  </a:lnTo>
                  <a:lnTo>
                    <a:pt x="66" y="780"/>
                  </a:lnTo>
                  <a:lnTo>
                    <a:pt x="64" y="780"/>
                  </a:lnTo>
                  <a:lnTo>
                    <a:pt x="66" y="780"/>
                  </a:lnTo>
                  <a:lnTo>
                    <a:pt x="66" y="776"/>
                  </a:lnTo>
                  <a:lnTo>
                    <a:pt x="70" y="776"/>
                  </a:lnTo>
                  <a:lnTo>
                    <a:pt x="70" y="775"/>
                  </a:lnTo>
                  <a:lnTo>
                    <a:pt x="66" y="775"/>
                  </a:lnTo>
                  <a:lnTo>
                    <a:pt x="66" y="771"/>
                  </a:lnTo>
                  <a:lnTo>
                    <a:pt x="70" y="771"/>
                  </a:lnTo>
                  <a:lnTo>
                    <a:pt x="70" y="775"/>
                  </a:lnTo>
                  <a:lnTo>
                    <a:pt x="70" y="771"/>
                  </a:lnTo>
                  <a:lnTo>
                    <a:pt x="71" y="771"/>
                  </a:lnTo>
                  <a:lnTo>
                    <a:pt x="71" y="769"/>
                  </a:lnTo>
                  <a:lnTo>
                    <a:pt x="70" y="769"/>
                  </a:lnTo>
                  <a:lnTo>
                    <a:pt x="66" y="769"/>
                  </a:lnTo>
                  <a:lnTo>
                    <a:pt x="64" y="769"/>
                  </a:lnTo>
                  <a:lnTo>
                    <a:pt x="61" y="769"/>
                  </a:lnTo>
                  <a:lnTo>
                    <a:pt x="64" y="769"/>
                  </a:lnTo>
                  <a:lnTo>
                    <a:pt x="64" y="771"/>
                  </a:lnTo>
                  <a:lnTo>
                    <a:pt x="61" y="771"/>
                  </a:lnTo>
                  <a:lnTo>
                    <a:pt x="61" y="769"/>
                  </a:lnTo>
                  <a:lnTo>
                    <a:pt x="61" y="771"/>
                  </a:lnTo>
                  <a:lnTo>
                    <a:pt x="59" y="771"/>
                  </a:lnTo>
                  <a:lnTo>
                    <a:pt x="59" y="775"/>
                  </a:lnTo>
                  <a:lnTo>
                    <a:pt x="56" y="775"/>
                  </a:lnTo>
                  <a:lnTo>
                    <a:pt x="56" y="776"/>
                  </a:lnTo>
                  <a:lnTo>
                    <a:pt x="54" y="776"/>
                  </a:lnTo>
                  <a:lnTo>
                    <a:pt x="54" y="780"/>
                  </a:lnTo>
                  <a:lnTo>
                    <a:pt x="50" y="780"/>
                  </a:lnTo>
                  <a:lnTo>
                    <a:pt x="50" y="782"/>
                  </a:lnTo>
                  <a:lnTo>
                    <a:pt x="50" y="780"/>
                  </a:lnTo>
                  <a:lnTo>
                    <a:pt x="50" y="782"/>
                  </a:lnTo>
                  <a:lnTo>
                    <a:pt x="49" y="782"/>
                  </a:lnTo>
                  <a:lnTo>
                    <a:pt x="45" y="782"/>
                  </a:lnTo>
                  <a:lnTo>
                    <a:pt x="45" y="785"/>
                  </a:lnTo>
                  <a:lnTo>
                    <a:pt x="43" y="785"/>
                  </a:lnTo>
                  <a:lnTo>
                    <a:pt x="43" y="787"/>
                  </a:lnTo>
                  <a:lnTo>
                    <a:pt x="43" y="790"/>
                  </a:lnTo>
                  <a:lnTo>
                    <a:pt x="40" y="790"/>
                  </a:lnTo>
                  <a:lnTo>
                    <a:pt x="40" y="787"/>
                  </a:lnTo>
                  <a:lnTo>
                    <a:pt x="40" y="790"/>
                  </a:lnTo>
                  <a:lnTo>
                    <a:pt x="38" y="790"/>
                  </a:lnTo>
                  <a:lnTo>
                    <a:pt x="38" y="792"/>
                  </a:lnTo>
                  <a:lnTo>
                    <a:pt x="35" y="792"/>
                  </a:lnTo>
                  <a:lnTo>
                    <a:pt x="33" y="792"/>
                  </a:lnTo>
                  <a:lnTo>
                    <a:pt x="33" y="796"/>
                  </a:lnTo>
                  <a:lnTo>
                    <a:pt x="29" y="796"/>
                  </a:lnTo>
                  <a:lnTo>
                    <a:pt x="29" y="797"/>
                  </a:lnTo>
                  <a:lnTo>
                    <a:pt x="28" y="797"/>
                  </a:lnTo>
                  <a:lnTo>
                    <a:pt x="28" y="801"/>
                  </a:lnTo>
                  <a:lnTo>
                    <a:pt x="24" y="801"/>
                  </a:lnTo>
                  <a:lnTo>
                    <a:pt x="24" y="803"/>
                  </a:lnTo>
                  <a:lnTo>
                    <a:pt x="22" y="803"/>
                  </a:lnTo>
                  <a:lnTo>
                    <a:pt x="19" y="803"/>
                  </a:lnTo>
                  <a:lnTo>
                    <a:pt x="19" y="806"/>
                  </a:lnTo>
                  <a:lnTo>
                    <a:pt x="17" y="806"/>
                  </a:lnTo>
                  <a:lnTo>
                    <a:pt x="17" y="808"/>
                  </a:lnTo>
                  <a:lnTo>
                    <a:pt x="17" y="811"/>
                  </a:lnTo>
                  <a:lnTo>
                    <a:pt x="17" y="813"/>
                  </a:lnTo>
                  <a:lnTo>
                    <a:pt x="14" y="813"/>
                  </a:lnTo>
                  <a:lnTo>
                    <a:pt x="14" y="811"/>
                  </a:lnTo>
                  <a:lnTo>
                    <a:pt x="14" y="813"/>
                  </a:lnTo>
                  <a:lnTo>
                    <a:pt x="12" y="811"/>
                  </a:lnTo>
                  <a:lnTo>
                    <a:pt x="12" y="813"/>
                  </a:lnTo>
                  <a:lnTo>
                    <a:pt x="12" y="811"/>
                  </a:lnTo>
                  <a:lnTo>
                    <a:pt x="12" y="813"/>
                  </a:lnTo>
                  <a:lnTo>
                    <a:pt x="12" y="811"/>
                  </a:lnTo>
                  <a:lnTo>
                    <a:pt x="8" y="811"/>
                  </a:lnTo>
                  <a:lnTo>
                    <a:pt x="8" y="813"/>
                  </a:lnTo>
                  <a:lnTo>
                    <a:pt x="5" y="813"/>
                  </a:lnTo>
                  <a:lnTo>
                    <a:pt x="5" y="817"/>
                  </a:lnTo>
                  <a:lnTo>
                    <a:pt x="3" y="817"/>
                  </a:lnTo>
                  <a:lnTo>
                    <a:pt x="0" y="817"/>
                  </a:lnTo>
                  <a:lnTo>
                    <a:pt x="0" y="813"/>
                  </a:lnTo>
                  <a:lnTo>
                    <a:pt x="3" y="813"/>
                  </a:lnTo>
                  <a:lnTo>
                    <a:pt x="3" y="811"/>
                  </a:lnTo>
                  <a:lnTo>
                    <a:pt x="5" y="811"/>
                  </a:lnTo>
                  <a:lnTo>
                    <a:pt x="5" y="808"/>
                  </a:lnTo>
                  <a:lnTo>
                    <a:pt x="3" y="808"/>
                  </a:lnTo>
                  <a:lnTo>
                    <a:pt x="3" y="806"/>
                  </a:lnTo>
                  <a:lnTo>
                    <a:pt x="3" y="803"/>
                  </a:lnTo>
                  <a:lnTo>
                    <a:pt x="5" y="803"/>
                  </a:lnTo>
                  <a:lnTo>
                    <a:pt x="5" y="801"/>
                  </a:lnTo>
                  <a:lnTo>
                    <a:pt x="5" y="797"/>
                  </a:lnTo>
                  <a:lnTo>
                    <a:pt x="8" y="797"/>
                  </a:lnTo>
                  <a:lnTo>
                    <a:pt x="8" y="796"/>
                  </a:lnTo>
                  <a:lnTo>
                    <a:pt x="8" y="792"/>
                  </a:lnTo>
                  <a:lnTo>
                    <a:pt x="12" y="792"/>
                  </a:lnTo>
                  <a:lnTo>
                    <a:pt x="12" y="790"/>
                  </a:lnTo>
                  <a:lnTo>
                    <a:pt x="14" y="790"/>
                  </a:lnTo>
                  <a:lnTo>
                    <a:pt x="17" y="790"/>
                  </a:lnTo>
                  <a:lnTo>
                    <a:pt x="17" y="787"/>
                  </a:lnTo>
                  <a:lnTo>
                    <a:pt x="19" y="787"/>
                  </a:lnTo>
                  <a:lnTo>
                    <a:pt x="19" y="785"/>
                  </a:lnTo>
                  <a:lnTo>
                    <a:pt x="19" y="782"/>
                  </a:lnTo>
                  <a:lnTo>
                    <a:pt x="22" y="782"/>
                  </a:lnTo>
                  <a:lnTo>
                    <a:pt x="22" y="780"/>
                  </a:lnTo>
                  <a:lnTo>
                    <a:pt x="24" y="780"/>
                  </a:lnTo>
                  <a:lnTo>
                    <a:pt x="24" y="776"/>
                  </a:lnTo>
                  <a:lnTo>
                    <a:pt x="28" y="776"/>
                  </a:lnTo>
                  <a:lnTo>
                    <a:pt x="24" y="776"/>
                  </a:lnTo>
                  <a:lnTo>
                    <a:pt x="28" y="776"/>
                  </a:lnTo>
                  <a:lnTo>
                    <a:pt x="28" y="775"/>
                  </a:lnTo>
                  <a:lnTo>
                    <a:pt x="29" y="775"/>
                  </a:lnTo>
                  <a:lnTo>
                    <a:pt x="29" y="771"/>
                  </a:lnTo>
                  <a:lnTo>
                    <a:pt x="33" y="771"/>
                  </a:lnTo>
                  <a:lnTo>
                    <a:pt x="35" y="771"/>
                  </a:lnTo>
                  <a:lnTo>
                    <a:pt x="38" y="771"/>
                  </a:lnTo>
                  <a:lnTo>
                    <a:pt x="40" y="771"/>
                  </a:lnTo>
                  <a:lnTo>
                    <a:pt x="40" y="769"/>
                  </a:lnTo>
                  <a:lnTo>
                    <a:pt x="43" y="769"/>
                  </a:lnTo>
                  <a:lnTo>
                    <a:pt x="45" y="769"/>
                  </a:lnTo>
                  <a:lnTo>
                    <a:pt x="45" y="766"/>
                  </a:lnTo>
                  <a:lnTo>
                    <a:pt x="49" y="766"/>
                  </a:lnTo>
                  <a:lnTo>
                    <a:pt x="49" y="764"/>
                  </a:lnTo>
                  <a:lnTo>
                    <a:pt x="50" y="764"/>
                  </a:lnTo>
                  <a:lnTo>
                    <a:pt x="54" y="764"/>
                  </a:lnTo>
                  <a:lnTo>
                    <a:pt x="54" y="761"/>
                  </a:lnTo>
                  <a:lnTo>
                    <a:pt x="56" y="761"/>
                  </a:lnTo>
                  <a:lnTo>
                    <a:pt x="54" y="761"/>
                  </a:lnTo>
                  <a:lnTo>
                    <a:pt x="56" y="761"/>
                  </a:lnTo>
                  <a:lnTo>
                    <a:pt x="56" y="759"/>
                  </a:lnTo>
                  <a:lnTo>
                    <a:pt x="56" y="755"/>
                  </a:lnTo>
                  <a:lnTo>
                    <a:pt x="56" y="753"/>
                  </a:lnTo>
                  <a:lnTo>
                    <a:pt x="56" y="750"/>
                  </a:lnTo>
                  <a:lnTo>
                    <a:pt x="59" y="750"/>
                  </a:lnTo>
                  <a:lnTo>
                    <a:pt x="59" y="748"/>
                  </a:lnTo>
                  <a:lnTo>
                    <a:pt x="61" y="748"/>
                  </a:lnTo>
                  <a:lnTo>
                    <a:pt x="61" y="745"/>
                  </a:lnTo>
                  <a:lnTo>
                    <a:pt x="64" y="745"/>
                  </a:lnTo>
                  <a:lnTo>
                    <a:pt x="64" y="743"/>
                  </a:lnTo>
                  <a:lnTo>
                    <a:pt x="64" y="739"/>
                  </a:lnTo>
                  <a:lnTo>
                    <a:pt x="66" y="739"/>
                  </a:lnTo>
                  <a:lnTo>
                    <a:pt x="66" y="738"/>
                  </a:lnTo>
                  <a:lnTo>
                    <a:pt x="70" y="738"/>
                  </a:lnTo>
                  <a:lnTo>
                    <a:pt x="70" y="734"/>
                  </a:lnTo>
                  <a:lnTo>
                    <a:pt x="71" y="734"/>
                  </a:lnTo>
                  <a:lnTo>
                    <a:pt x="75" y="734"/>
                  </a:lnTo>
                  <a:lnTo>
                    <a:pt x="77" y="734"/>
                  </a:lnTo>
                  <a:lnTo>
                    <a:pt x="77" y="732"/>
                  </a:lnTo>
                  <a:lnTo>
                    <a:pt x="80" y="732"/>
                  </a:lnTo>
                  <a:lnTo>
                    <a:pt x="80" y="729"/>
                  </a:lnTo>
                  <a:lnTo>
                    <a:pt x="80" y="727"/>
                  </a:lnTo>
                  <a:lnTo>
                    <a:pt x="80" y="724"/>
                  </a:lnTo>
                  <a:lnTo>
                    <a:pt x="82" y="724"/>
                  </a:lnTo>
                  <a:lnTo>
                    <a:pt x="80" y="724"/>
                  </a:lnTo>
                  <a:lnTo>
                    <a:pt x="82" y="724"/>
                  </a:lnTo>
                  <a:lnTo>
                    <a:pt x="82" y="722"/>
                  </a:lnTo>
                  <a:lnTo>
                    <a:pt x="85" y="722"/>
                  </a:lnTo>
                  <a:lnTo>
                    <a:pt x="85" y="718"/>
                  </a:lnTo>
                  <a:lnTo>
                    <a:pt x="87" y="718"/>
                  </a:lnTo>
                  <a:lnTo>
                    <a:pt x="87" y="722"/>
                  </a:lnTo>
                  <a:lnTo>
                    <a:pt x="91" y="722"/>
                  </a:lnTo>
                  <a:lnTo>
                    <a:pt x="91" y="718"/>
                  </a:lnTo>
                  <a:lnTo>
                    <a:pt x="92" y="718"/>
                  </a:lnTo>
                  <a:lnTo>
                    <a:pt x="92" y="722"/>
                  </a:lnTo>
                  <a:lnTo>
                    <a:pt x="96" y="722"/>
                  </a:lnTo>
                  <a:lnTo>
                    <a:pt x="98" y="722"/>
                  </a:lnTo>
                  <a:lnTo>
                    <a:pt x="98" y="724"/>
                  </a:lnTo>
                  <a:lnTo>
                    <a:pt x="101" y="724"/>
                  </a:lnTo>
                  <a:lnTo>
                    <a:pt x="101" y="727"/>
                  </a:lnTo>
                  <a:lnTo>
                    <a:pt x="101" y="724"/>
                  </a:lnTo>
                  <a:lnTo>
                    <a:pt x="103" y="724"/>
                  </a:lnTo>
                  <a:lnTo>
                    <a:pt x="106" y="724"/>
                  </a:lnTo>
                  <a:lnTo>
                    <a:pt x="106" y="722"/>
                  </a:lnTo>
                  <a:lnTo>
                    <a:pt x="108" y="722"/>
                  </a:lnTo>
                  <a:lnTo>
                    <a:pt x="108" y="718"/>
                  </a:lnTo>
                  <a:lnTo>
                    <a:pt x="112" y="718"/>
                  </a:lnTo>
                  <a:lnTo>
                    <a:pt x="114" y="718"/>
                  </a:lnTo>
                  <a:lnTo>
                    <a:pt x="114" y="722"/>
                  </a:lnTo>
                  <a:lnTo>
                    <a:pt x="114" y="718"/>
                  </a:lnTo>
                  <a:lnTo>
                    <a:pt x="114" y="722"/>
                  </a:lnTo>
                  <a:lnTo>
                    <a:pt x="117" y="722"/>
                  </a:lnTo>
                  <a:lnTo>
                    <a:pt x="117" y="718"/>
                  </a:lnTo>
                  <a:lnTo>
                    <a:pt x="119" y="718"/>
                  </a:lnTo>
                  <a:lnTo>
                    <a:pt x="119" y="717"/>
                  </a:lnTo>
                  <a:lnTo>
                    <a:pt x="122" y="717"/>
                  </a:lnTo>
                  <a:lnTo>
                    <a:pt x="124" y="717"/>
                  </a:lnTo>
                  <a:lnTo>
                    <a:pt x="128" y="717"/>
                  </a:lnTo>
                  <a:lnTo>
                    <a:pt x="129" y="717"/>
                  </a:lnTo>
                  <a:lnTo>
                    <a:pt x="133" y="717"/>
                  </a:lnTo>
                  <a:lnTo>
                    <a:pt x="133" y="718"/>
                  </a:lnTo>
                  <a:lnTo>
                    <a:pt x="135" y="718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8" y="718"/>
                  </a:lnTo>
                  <a:lnTo>
                    <a:pt x="140" y="718"/>
                  </a:lnTo>
                  <a:lnTo>
                    <a:pt x="140" y="717"/>
                  </a:lnTo>
                  <a:lnTo>
                    <a:pt x="143" y="717"/>
                  </a:lnTo>
                  <a:lnTo>
                    <a:pt x="143" y="713"/>
                  </a:lnTo>
                  <a:lnTo>
                    <a:pt x="143" y="711"/>
                  </a:lnTo>
                  <a:lnTo>
                    <a:pt x="145" y="711"/>
                  </a:lnTo>
                  <a:lnTo>
                    <a:pt x="145" y="708"/>
                  </a:lnTo>
                  <a:lnTo>
                    <a:pt x="149" y="708"/>
                  </a:lnTo>
                  <a:lnTo>
                    <a:pt x="149" y="706"/>
                  </a:lnTo>
                  <a:lnTo>
                    <a:pt x="149" y="703"/>
                  </a:lnTo>
                  <a:lnTo>
                    <a:pt x="150" y="703"/>
                  </a:lnTo>
                  <a:lnTo>
                    <a:pt x="154" y="703"/>
                  </a:lnTo>
                  <a:lnTo>
                    <a:pt x="154" y="701"/>
                  </a:lnTo>
                  <a:lnTo>
                    <a:pt x="150" y="701"/>
                  </a:lnTo>
                  <a:lnTo>
                    <a:pt x="150" y="697"/>
                  </a:lnTo>
                  <a:lnTo>
                    <a:pt x="154" y="697"/>
                  </a:lnTo>
                  <a:lnTo>
                    <a:pt x="154" y="696"/>
                  </a:lnTo>
                  <a:lnTo>
                    <a:pt x="156" y="696"/>
                  </a:lnTo>
                  <a:lnTo>
                    <a:pt x="159" y="696"/>
                  </a:lnTo>
                  <a:lnTo>
                    <a:pt x="159" y="692"/>
                  </a:lnTo>
                  <a:lnTo>
                    <a:pt x="161" y="692"/>
                  </a:lnTo>
                  <a:lnTo>
                    <a:pt x="161" y="690"/>
                  </a:lnTo>
                  <a:lnTo>
                    <a:pt x="161" y="687"/>
                  </a:lnTo>
                  <a:lnTo>
                    <a:pt x="161" y="685"/>
                  </a:lnTo>
                  <a:lnTo>
                    <a:pt x="161" y="682"/>
                  </a:lnTo>
                  <a:lnTo>
                    <a:pt x="159" y="682"/>
                  </a:lnTo>
                  <a:lnTo>
                    <a:pt x="159" y="680"/>
                  </a:lnTo>
                  <a:lnTo>
                    <a:pt x="159" y="676"/>
                  </a:lnTo>
                  <a:lnTo>
                    <a:pt x="156" y="676"/>
                  </a:lnTo>
                  <a:lnTo>
                    <a:pt x="156" y="673"/>
                  </a:lnTo>
                  <a:lnTo>
                    <a:pt x="154" y="673"/>
                  </a:lnTo>
                  <a:lnTo>
                    <a:pt x="154" y="671"/>
                  </a:lnTo>
                  <a:lnTo>
                    <a:pt x="156" y="671"/>
                  </a:lnTo>
                  <a:lnTo>
                    <a:pt x="156" y="668"/>
                  </a:lnTo>
                  <a:lnTo>
                    <a:pt x="156" y="666"/>
                  </a:lnTo>
                  <a:lnTo>
                    <a:pt x="154" y="666"/>
                  </a:lnTo>
                  <a:lnTo>
                    <a:pt x="150" y="666"/>
                  </a:lnTo>
                  <a:lnTo>
                    <a:pt x="150" y="662"/>
                  </a:lnTo>
                  <a:lnTo>
                    <a:pt x="154" y="662"/>
                  </a:lnTo>
                  <a:lnTo>
                    <a:pt x="154" y="661"/>
                  </a:lnTo>
                  <a:lnTo>
                    <a:pt x="154" y="657"/>
                  </a:lnTo>
                  <a:lnTo>
                    <a:pt x="154" y="655"/>
                  </a:lnTo>
                  <a:lnTo>
                    <a:pt x="150" y="655"/>
                  </a:lnTo>
                  <a:lnTo>
                    <a:pt x="154" y="652"/>
                  </a:lnTo>
                  <a:lnTo>
                    <a:pt x="154" y="650"/>
                  </a:lnTo>
                  <a:lnTo>
                    <a:pt x="154" y="647"/>
                  </a:lnTo>
                  <a:lnTo>
                    <a:pt x="154" y="645"/>
                  </a:lnTo>
                  <a:lnTo>
                    <a:pt x="154" y="641"/>
                  </a:lnTo>
                  <a:lnTo>
                    <a:pt x="154" y="640"/>
                  </a:lnTo>
                  <a:lnTo>
                    <a:pt x="154" y="636"/>
                  </a:lnTo>
                  <a:lnTo>
                    <a:pt x="150" y="636"/>
                  </a:lnTo>
                  <a:lnTo>
                    <a:pt x="150" y="634"/>
                  </a:lnTo>
                  <a:lnTo>
                    <a:pt x="154" y="634"/>
                  </a:lnTo>
                  <a:lnTo>
                    <a:pt x="154" y="631"/>
                  </a:lnTo>
                  <a:lnTo>
                    <a:pt x="150" y="631"/>
                  </a:lnTo>
                  <a:lnTo>
                    <a:pt x="150" y="629"/>
                  </a:lnTo>
                  <a:lnTo>
                    <a:pt x="150" y="631"/>
                  </a:lnTo>
                  <a:lnTo>
                    <a:pt x="149" y="631"/>
                  </a:lnTo>
                  <a:lnTo>
                    <a:pt x="149" y="629"/>
                  </a:lnTo>
                  <a:lnTo>
                    <a:pt x="150" y="629"/>
                  </a:lnTo>
                  <a:lnTo>
                    <a:pt x="150" y="626"/>
                  </a:lnTo>
                  <a:lnTo>
                    <a:pt x="149" y="626"/>
                  </a:lnTo>
                  <a:lnTo>
                    <a:pt x="150" y="626"/>
                  </a:lnTo>
                  <a:lnTo>
                    <a:pt x="150" y="624"/>
                  </a:lnTo>
                  <a:lnTo>
                    <a:pt x="150" y="620"/>
                  </a:lnTo>
                  <a:lnTo>
                    <a:pt x="149" y="620"/>
                  </a:lnTo>
                  <a:lnTo>
                    <a:pt x="149" y="619"/>
                  </a:lnTo>
                  <a:lnTo>
                    <a:pt x="145" y="619"/>
                  </a:lnTo>
                  <a:lnTo>
                    <a:pt x="145" y="615"/>
                  </a:lnTo>
                  <a:lnTo>
                    <a:pt x="149" y="615"/>
                  </a:lnTo>
                  <a:lnTo>
                    <a:pt x="149" y="613"/>
                  </a:lnTo>
                  <a:lnTo>
                    <a:pt x="149" y="610"/>
                  </a:lnTo>
                  <a:lnTo>
                    <a:pt x="149" y="608"/>
                  </a:lnTo>
                  <a:lnTo>
                    <a:pt x="149" y="605"/>
                  </a:lnTo>
                  <a:lnTo>
                    <a:pt x="149" y="603"/>
                  </a:lnTo>
                  <a:lnTo>
                    <a:pt x="149" y="599"/>
                  </a:lnTo>
                  <a:lnTo>
                    <a:pt x="149" y="598"/>
                  </a:lnTo>
                  <a:lnTo>
                    <a:pt x="150" y="598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54" y="592"/>
                  </a:lnTo>
                  <a:lnTo>
                    <a:pt x="156" y="592"/>
                  </a:lnTo>
                  <a:lnTo>
                    <a:pt x="156" y="589"/>
                  </a:lnTo>
                  <a:lnTo>
                    <a:pt x="159" y="589"/>
                  </a:lnTo>
                  <a:lnTo>
                    <a:pt x="159" y="587"/>
                  </a:lnTo>
                  <a:lnTo>
                    <a:pt x="161" y="587"/>
                  </a:lnTo>
                  <a:lnTo>
                    <a:pt x="164" y="587"/>
                  </a:lnTo>
                  <a:lnTo>
                    <a:pt x="164" y="584"/>
                  </a:lnTo>
                  <a:lnTo>
                    <a:pt x="166" y="584"/>
                  </a:lnTo>
                  <a:lnTo>
                    <a:pt x="166" y="582"/>
                  </a:lnTo>
                  <a:lnTo>
                    <a:pt x="170" y="582"/>
                  </a:lnTo>
                  <a:lnTo>
                    <a:pt x="170" y="578"/>
                  </a:lnTo>
                  <a:lnTo>
                    <a:pt x="170" y="577"/>
                  </a:lnTo>
                  <a:lnTo>
                    <a:pt x="171" y="577"/>
                  </a:lnTo>
                  <a:lnTo>
                    <a:pt x="175" y="577"/>
                  </a:lnTo>
                  <a:lnTo>
                    <a:pt x="175" y="573"/>
                  </a:lnTo>
                  <a:lnTo>
                    <a:pt x="171" y="571"/>
                  </a:lnTo>
                  <a:lnTo>
                    <a:pt x="171" y="568"/>
                  </a:lnTo>
                  <a:lnTo>
                    <a:pt x="171" y="566"/>
                  </a:lnTo>
                  <a:lnTo>
                    <a:pt x="175" y="566"/>
                  </a:lnTo>
                  <a:lnTo>
                    <a:pt x="175" y="563"/>
                  </a:lnTo>
                  <a:lnTo>
                    <a:pt x="175" y="561"/>
                  </a:lnTo>
                  <a:lnTo>
                    <a:pt x="175" y="557"/>
                  </a:lnTo>
                  <a:lnTo>
                    <a:pt x="177" y="557"/>
                  </a:lnTo>
                  <a:lnTo>
                    <a:pt x="177" y="556"/>
                  </a:lnTo>
                  <a:lnTo>
                    <a:pt x="177" y="552"/>
                  </a:lnTo>
                  <a:lnTo>
                    <a:pt x="177" y="550"/>
                  </a:lnTo>
                  <a:lnTo>
                    <a:pt x="177" y="547"/>
                  </a:lnTo>
                  <a:lnTo>
                    <a:pt x="180" y="547"/>
                  </a:lnTo>
                  <a:lnTo>
                    <a:pt x="180" y="545"/>
                  </a:lnTo>
                  <a:lnTo>
                    <a:pt x="180" y="542"/>
                  </a:lnTo>
                  <a:lnTo>
                    <a:pt x="180" y="540"/>
                  </a:lnTo>
                  <a:lnTo>
                    <a:pt x="182" y="540"/>
                  </a:lnTo>
                  <a:lnTo>
                    <a:pt x="182" y="536"/>
                  </a:lnTo>
                  <a:lnTo>
                    <a:pt x="182" y="535"/>
                  </a:lnTo>
                  <a:lnTo>
                    <a:pt x="182" y="531"/>
                  </a:lnTo>
                  <a:lnTo>
                    <a:pt x="182" y="529"/>
                  </a:lnTo>
                  <a:lnTo>
                    <a:pt x="182" y="526"/>
                  </a:lnTo>
                  <a:lnTo>
                    <a:pt x="182" y="524"/>
                  </a:lnTo>
                  <a:lnTo>
                    <a:pt x="182" y="521"/>
                  </a:lnTo>
                  <a:lnTo>
                    <a:pt x="185" y="521"/>
                  </a:lnTo>
                  <a:lnTo>
                    <a:pt x="185" y="519"/>
                  </a:lnTo>
                  <a:lnTo>
                    <a:pt x="185" y="521"/>
                  </a:lnTo>
                  <a:lnTo>
                    <a:pt x="185" y="519"/>
                  </a:lnTo>
                  <a:lnTo>
                    <a:pt x="185" y="515"/>
                  </a:lnTo>
                  <a:lnTo>
                    <a:pt x="182" y="515"/>
                  </a:lnTo>
                  <a:lnTo>
                    <a:pt x="182" y="514"/>
                  </a:lnTo>
                  <a:lnTo>
                    <a:pt x="185" y="514"/>
                  </a:lnTo>
                  <a:lnTo>
                    <a:pt x="185" y="510"/>
                  </a:lnTo>
                  <a:lnTo>
                    <a:pt x="187" y="510"/>
                  </a:lnTo>
                  <a:lnTo>
                    <a:pt x="191" y="510"/>
                  </a:lnTo>
                  <a:lnTo>
                    <a:pt x="191" y="508"/>
                  </a:lnTo>
                  <a:lnTo>
                    <a:pt x="191" y="505"/>
                  </a:lnTo>
                  <a:lnTo>
                    <a:pt x="194" y="505"/>
                  </a:lnTo>
                  <a:lnTo>
                    <a:pt x="194" y="503"/>
                  </a:lnTo>
                  <a:lnTo>
                    <a:pt x="196" y="503"/>
                  </a:lnTo>
                  <a:lnTo>
                    <a:pt x="199" y="503"/>
                  </a:lnTo>
                  <a:lnTo>
                    <a:pt x="201" y="503"/>
                  </a:lnTo>
                  <a:lnTo>
                    <a:pt x="205" y="503"/>
                  </a:lnTo>
                  <a:lnTo>
                    <a:pt x="206" y="503"/>
                  </a:lnTo>
                  <a:lnTo>
                    <a:pt x="206" y="499"/>
                  </a:lnTo>
                  <a:lnTo>
                    <a:pt x="206" y="503"/>
                  </a:lnTo>
                  <a:lnTo>
                    <a:pt x="206" y="499"/>
                  </a:lnTo>
                  <a:lnTo>
                    <a:pt x="210" y="499"/>
                  </a:lnTo>
                  <a:lnTo>
                    <a:pt x="210" y="498"/>
                  </a:lnTo>
                  <a:lnTo>
                    <a:pt x="212" y="498"/>
                  </a:lnTo>
                  <a:lnTo>
                    <a:pt x="215" y="498"/>
                  </a:lnTo>
                  <a:lnTo>
                    <a:pt x="215" y="494"/>
                  </a:lnTo>
                  <a:lnTo>
                    <a:pt x="217" y="494"/>
                  </a:lnTo>
                  <a:lnTo>
                    <a:pt x="220" y="498"/>
                  </a:lnTo>
                  <a:lnTo>
                    <a:pt x="222" y="498"/>
                  </a:lnTo>
                  <a:lnTo>
                    <a:pt x="222" y="499"/>
                  </a:lnTo>
                  <a:lnTo>
                    <a:pt x="222" y="503"/>
                  </a:lnTo>
                  <a:lnTo>
                    <a:pt x="222" y="505"/>
                  </a:lnTo>
                  <a:lnTo>
                    <a:pt x="226" y="503"/>
                  </a:lnTo>
                  <a:lnTo>
                    <a:pt x="226" y="505"/>
                  </a:lnTo>
                  <a:lnTo>
                    <a:pt x="226" y="503"/>
                  </a:lnTo>
                  <a:lnTo>
                    <a:pt x="227" y="503"/>
                  </a:lnTo>
                  <a:lnTo>
                    <a:pt x="227" y="505"/>
                  </a:lnTo>
                  <a:lnTo>
                    <a:pt x="231" y="505"/>
                  </a:lnTo>
                  <a:lnTo>
                    <a:pt x="231" y="508"/>
                  </a:lnTo>
                  <a:lnTo>
                    <a:pt x="231" y="505"/>
                  </a:lnTo>
                  <a:lnTo>
                    <a:pt x="233" y="505"/>
                  </a:lnTo>
                  <a:lnTo>
                    <a:pt x="236" y="505"/>
                  </a:lnTo>
                  <a:lnTo>
                    <a:pt x="236" y="508"/>
                  </a:lnTo>
                  <a:lnTo>
                    <a:pt x="233" y="508"/>
                  </a:lnTo>
                  <a:lnTo>
                    <a:pt x="236" y="508"/>
                  </a:lnTo>
                  <a:lnTo>
                    <a:pt x="238" y="508"/>
                  </a:lnTo>
                  <a:lnTo>
                    <a:pt x="238" y="510"/>
                  </a:lnTo>
                  <a:lnTo>
                    <a:pt x="241" y="510"/>
                  </a:lnTo>
                  <a:lnTo>
                    <a:pt x="241" y="508"/>
                  </a:lnTo>
                  <a:lnTo>
                    <a:pt x="243" y="510"/>
                  </a:lnTo>
                  <a:lnTo>
                    <a:pt x="247" y="510"/>
                  </a:lnTo>
                  <a:lnTo>
                    <a:pt x="247" y="514"/>
                  </a:lnTo>
                  <a:lnTo>
                    <a:pt x="248" y="514"/>
                  </a:lnTo>
                  <a:lnTo>
                    <a:pt x="252" y="514"/>
                  </a:lnTo>
                  <a:lnTo>
                    <a:pt x="254" y="514"/>
                  </a:lnTo>
                  <a:lnTo>
                    <a:pt x="254" y="510"/>
                  </a:lnTo>
                  <a:lnTo>
                    <a:pt x="257" y="510"/>
                  </a:lnTo>
                  <a:lnTo>
                    <a:pt x="259" y="510"/>
                  </a:lnTo>
                  <a:lnTo>
                    <a:pt x="259" y="514"/>
                  </a:lnTo>
                  <a:lnTo>
                    <a:pt x="262" y="514"/>
                  </a:lnTo>
                  <a:lnTo>
                    <a:pt x="264" y="514"/>
                  </a:lnTo>
                  <a:lnTo>
                    <a:pt x="268" y="514"/>
                  </a:lnTo>
                  <a:lnTo>
                    <a:pt x="268" y="515"/>
                  </a:lnTo>
                  <a:lnTo>
                    <a:pt x="268" y="514"/>
                  </a:lnTo>
                  <a:lnTo>
                    <a:pt x="269" y="514"/>
                  </a:lnTo>
                  <a:lnTo>
                    <a:pt x="273" y="514"/>
                  </a:lnTo>
                  <a:lnTo>
                    <a:pt x="275" y="514"/>
                  </a:lnTo>
                  <a:lnTo>
                    <a:pt x="275" y="510"/>
                  </a:lnTo>
                  <a:lnTo>
                    <a:pt x="273" y="510"/>
                  </a:lnTo>
                  <a:lnTo>
                    <a:pt x="273" y="508"/>
                  </a:lnTo>
                  <a:lnTo>
                    <a:pt x="275" y="508"/>
                  </a:lnTo>
                  <a:lnTo>
                    <a:pt x="278" y="508"/>
                  </a:lnTo>
                  <a:lnTo>
                    <a:pt x="280" y="508"/>
                  </a:lnTo>
                  <a:lnTo>
                    <a:pt x="280" y="505"/>
                  </a:lnTo>
                  <a:lnTo>
                    <a:pt x="283" y="505"/>
                  </a:lnTo>
                  <a:lnTo>
                    <a:pt x="285" y="505"/>
                  </a:lnTo>
                  <a:lnTo>
                    <a:pt x="285" y="503"/>
                  </a:lnTo>
                  <a:lnTo>
                    <a:pt x="285" y="499"/>
                  </a:lnTo>
                  <a:lnTo>
                    <a:pt x="289" y="499"/>
                  </a:lnTo>
                  <a:lnTo>
                    <a:pt x="289" y="503"/>
                  </a:lnTo>
                  <a:lnTo>
                    <a:pt x="289" y="499"/>
                  </a:lnTo>
                  <a:lnTo>
                    <a:pt x="290" y="499"/>
                  </a:lnTo>
                  <a:lnTo>
                    <a:pt x="294" y="499"/>
                  </a:lnTo>
                  <a:lnTo>
                    <a:pt x="294" y="498"/>
                  </a:lnTo>
                  <a:lnTo>
                    <a:pt x="296" y="498"/>
                  </a:lnTo>
                  <a:lnTo>
                    <a:pt x="299" y="498"/>
                  </a:lnTo>
                  <a:lnTo>
                    <a:pt x="299" y="494"/>
                  </a:lnTo>
                  <a:lnTo>
                    <a:pt x="301" y="494"/>
                  </a:lnTo>
                  <a:lnTo>
                    <a:pt x="301" y="491"/>
                  </a:lnTo>
                  <a:lnTo>
                    <a:pt x="304" y="491"/>
                  </a:lnTo>
                  <a:lnTo>
                    <a:pt x="306" y="491"/>
                  </a:lnTo>
                  <a:lnTo>
                    <a:pt x="306" y="489"/>
                  </a:lnTo>
                  <a:lnTo>
                    <a:pt x="306" y="485"/>
                  </a:lnTo>
                  <a:lnTo>
                    <a:pt x="310" y="485"/>
                  </a:lnTo>
                  <a:lnTo>
                    <a:pt x="310" y="489"/>
                  </a:lnTo>
                  <a:lnTo>
                    <a:pt x="311" y="489"/>
                  </a:lnTo>
                  <a:lnTo>
                    <a:pt x="315" y="489"/>
                  </a:lnTo>
                  <a:lnTo>
                    <a:pt x="315" y="485"/>
                  </a:lnTo>
                  <a:lnTo>
                    <a:pt x="317" y="485"/>
                  </a:lnTo>
                  <a:lnTo>
                    <a:pt x="317" y="484"/>
                  </a:lnTo>
                  <a:lnTo>
                    <a:pt x="320" y="484"/>
                  </a:lnTo>
                  <a:lnTo>
                    <a:pt x="320" y="480"/>
                  </a:lnTo>
                  <a:lnTo>
                    <a:pt x="322" y="480"/>
                  </a:lnTo>
                  <a:lnTo>
                    <a:pt x="325" y="480"/>
                  </a:lnTo>
                  <a:lnTo>
                    <a:pt x="327" y="480"/>
                  </a:lnTo>
                  <a:lnTo>
                    <a:pt x="327" y="478"/>
                  </a:lnTo>
                  <a:lnTo>
                    <a:pt x="331" y="478"/>
                  </a:lnTo>
                  <a:lnTo>
                    <a:pt x="332" y="478"/>
                  </a:lnTo>
                  <a:lnTo>
                    <a:pt x="332" y="475"/>
                  </a:lnTo>
                  <a:lnTo>
                    <a:pt x="332" y="473"/>
                  </a:lnTo>
                  <a:lnTo>
                    <a:pt x="336" y="473"/>
                  </a:lnTo>
                  <a:lnTo>
                    <a:pt x="336" y="475"/>
                  </a:lnTo>
                  <a:lnTo>
                    <a:pt x="336" y="473"/>
                  </a:lnTo>
                  <a:lnTo>
                    <a:pt x="338" y="473"/>
                  </a:lnTo>
                  <a:lnTo>
                    <a:pt x="341" y="473"/>
                  </a:lnTo>
                  <a:lnTo>
                    <a:pt x="343" y="473"/>
                  </a:lnTo>
                  <a:lnTo>
                    <a:pt x="343" y="470"/>
                  </a:lnTo>
                  <a:lnTo>
                    <a:pt x="347" y="470"/>
                  </a:lnTo>
                  <a:lnTo>
                    <a:pt x="347" y="473"/>
                  </a:lnTo>
                  <a:lnTo>
                    <a:pt x="343" y="473"/>
                  </a:lnTo>
                  <a:lnTo>
                    <a:pt x="347" y="473"/>
                  </a:lnTo>
                  <a:lnTo>
                    <a:pt x="347" y="475"/>
                  </a:lnTo>
                  <a:lnTo>
                    <a:pt x="347" y="473"/>
                  </a:lnTo>
                  <a:lnTo>
                    <a:pt x="348" y="473"/>
                  </a:lnTo>
                  <a:lnTo>
                    <a:pt x="352" y="473"/>
                  </a:lnTo>
                  <a:lnTo>
                    <a:pt x="352" y="475"/>
                  </a:lnTo>
                  <a:lnTo>
                    <a:pt x="352" y="473"/>
                  </a:lnTo>
                  <a:lnTo>
                    <a:pt x="354" y="473"/>
                  </a:lnTo>
                  <a:lnTo>
                    <a:pt x="354" y="470"/>
                  </a:lnTo>
                  <a:lnTo>
                    <a:pt x="357" y="470"/>
                  </a:lnTo>
                  <a:lnTo>
                    <a:pt x="357" y="468"/>
                  </a:lnTo>
                  <a:lnTo>
                    <a:pt x="359" y="468"/>
                  </a:lnTo>
                  <a:lnTo>
                    <a:pt x="357" y="468"/>
                  </a:lnTo>
                  <a:lnTo>
                    <a:pt x="357" y="464"/>
                  </a:lnTo>
                  <a:lnTo>
                    <a:pt x="359" y="464"/>
                  </a:lnTo>
                  <a:lnTo>
                    <a:pt x="359" y="468"/>
                  </a:lnTo>
                  <a:lnTo>
                    <a:pt x="362" y="468"/>
                  </a:lnTo>
                  <a:lnTo>
                    <a:pt x="362" y="464"/>
                  </a:lnTo>
                  <a:lnTo>
                    <a:pt x="362" y="463"/>
                  </a:lnTo>
                  <a:lnTo>
                    <a:pt x="364" y="463"/>
                  </a:lnTo>
                  <a:lnTo>
                    <a:pt x="368" y="463"/>
                  </a:lnTo>
                  <a:lnTo>
                    <a:pt x="369" y="463"/>
                  </a:lnTo>
                  <a:lnTo>
                    <a:pt x="369" y="464"/>
                  </a:lnTo>
                  <a:lnTo>
                    <a:pt x="373" y="463"/>
                  </a:lnTo>
                  <a:lnTo>
                    <a:pt x="373" y="459"/>
                  </a:lnTo>
                  <a:lnTo>
                    <a:pt x="375" y="459"/>
                  </a:lnTo>
                  <a:lnTo>
                    <a:pt x="378" y="459"/>
                  </a:lnTo>
                  <a:lnTo>
                    <a:pt x="378" y="457"/>
                  </a:lnTo>
                  <a:lnTo>
                    <a:pt x="382" y="457"/>
                  </a:lnTo>
                  <a:lnTo>
                    <a:pt x="382" y="454"/>
                  </a:lnTo>
                  <a:lnTo>
                    <a:pt x="382" y="452"/>
                  </a:lnTo>
                  <a:lnTo>
                    <a:pt x="383" y="452"/>
                  </a:lnTo>
                  <a:lnTo>
                    <a:pt x="382" y="452"/>
                  </a:lnTo>
                  <a:lnTo>
                    <a:pt x="382" y="449"/>
                  </a:lnTo>
                  <a:lnTo>
                    <a:pt x="378" y="449"/>
                  </a:lnTo>
                  <a:lnTo>
                    <a:pt x="378" y="447"/>
                  </a:lnTo>
                  <a:lnTo>
                    <a:pt x="375" y="447"/>
                  </a:lnTo>
                  <a:lnTo>
                    <a:pt x="373" y="447"/>
                  </a:lnTo>
                  <a:lnTo>
                    <a:pt x="369" y="447"/>
                  </a:lnTo>
                  <a:lnTo>
                    <a:pt x="369" y="443"/>
                  </a:lnTo>
                  <a:lnTo>
                    <a:pt x="373" y="443"/>
                  </a:lnTo>
                  <a:lnTo>
                    <a:pt x="373" y="442"/>
                  </a:lnTo>
                  <a:lnTo>
                    <a:pt x="369" y="442"/>
                  </a:lnTo>
                  <a:lnTo>
                    <a:pt x="369" y="438"/>
                  </a:lnTo>
                  <a:lnTo>
                    <a:pt x="373" y="438"/>
                  </a:lnTo>
                  <a:lnTo>
                    <a:pt x="369" y="438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3" y="433"/>
                  </a:lnTo>
                  <a:lnTo>
                    <a:pt x="375" y="433"/>
                  </a:lnTo>
                  <a:lnTo>
                    <a:pt x="373" y="433"/>
                  </a:lnTo>
                  <a:lnTo>
                    <a:pt x="373" y="431"/>
                  </a:lnTo>
                  <a:lnTo>
                    <a:pt x="375" y="431"/>
                  </a:lnTo>
                  <a:lnTo>
                    <a:pt x="375" y="428"/>
                  </a:lnTo>
                  <a:lnTo>
                    <a:pt x="378" y="428"/>
                  </a:lnTo>
                  <a:lnTo>
                    <a:pt x="378" y="426"/>
                  </a:lnTo>
                  <a:lnTo>
                    <a:pt x="382" y="426"/>
                  </a:lnTo>
                  <a:lnTo>
                    <a:pt x="382" y="422"/>
                  </a:lnTo>
                  <a:lnTo>
                    <a:pt x="382" y="421"/>
                  </a:lnTo>
                  <a:lnTo>
                    <a:pt x="383" y="421"/>
                  </a:lnTo>
                  <a:lnTo>
                    <a:pt x="383" y="417"/>
                  </a:lnTo>
                  <a:lnTo>
                    <a:pt x="387" y="417"/>
                  </a:lnTo>
                  <a:lnTo>
                    <a:pt x="389" y="417"/>
                  </a:lnTo>
                  <a:lnTo>
                    <a:pt x="389" y="415"/>
                  </a:lnTo>
                  <a:lnTo>
                    <a:pt x="389" y="412"/>
                  </a:lnTo>
                  <a:lnTo>
                    <a:pt x="387" y="412"/>
                  </a:lnTo>
                  <a:lnTo>
                    <a:pt x="387" y="410"/>
                  </a:lnTo>
                  <a:lnTo>
                    <a:pt x="387" y="407"/>
                  </a:lnTo>
                  <a:lnTo>
                    <a:pt x="383" y="407"/>
                  </a:lnTo>
                  <a:lnTo>
                    <a:pt x="383" y="405"/>
                  </a:lnTo>
                  <a:lnTo>
                    <a:pt x="383" y="401"/>
                  </a:lnTo>
                  <a:lnTo>
                    <a:pt x="382" y="401"/>
                  </a:lnTo>
                  <a:lnTo>
                    <a:pt x="383" y="401"/>
                  </a:lnTo>
                  <a:lnTo>
                    <a:pt x="383" y="400"/>
                  </a:lnTo>
                  <a:lnTo>
                    <a:pt x="383" y="396"/>
                  </a:lnTo>
                  <a:lnTo>
                    <a:pt x="383" y="394"/>
                  </a:lnTo>
                  <a:lnTo>
                    <a:pt x="383" y="391"/>
                  </a:lnTo>
                  <a:lnTo>
                    <a:pt x="382" y="391"/>
                  </a:lnTo>
                  <a:lnTo>
                    <a:pt x="382" y="389"/>
                  </a:lnTo>
                  <a:lnTo>
                    <a:pt x="382" y="386"/>
                  </a:lnTo>
                  <a:lnTo>
                    <a:pt x="378" y="386"/>
                  </a:lnTo>
                  <a:lnTo>
                    <a:pt x="382" y="386"/>
                  </a:lnTo>
                  <a:lnTo>
                    <a:pt x="382" y="384"/>
                  </a:lnTo>
                  <a:lnTo>
                    <a:pt x="383" y="384"/>
                  </a:lnTo>
                  <a:lnTo>
                    <a:pt x="387" y="384"/>
                  </a:lnTo>
                  <a:lnTo>
                    <a:pt x="389" y="384"/>
                  </a:lnTo>
                  <a:lnTo>
                    <a:pt x="389" y="386"/>
                  </a:lnTo>
                  <a:lnTo>
                    <a:pt x="389" y="389"/>
                  </a:lnTo>
                  <a:lnTo>
                    <a:pt x="392" y="389"/>
                  </a:lnTo>
                  <a:lnTo>
                    <a:pt x="394" y="389"/>
                  </a:lnTo>
                  <a:lnTo>
                    <a:pt x="392" y="389"/>
                  </a:lnTo>
                  <a:lnTo>
                    <a:pt x="394" y="389"/>
                  </a:lnTo>
                  <a:lnTo>
                    <a:pt x="394" y="386"/>
                  </a:lnTo>
                  <a:lnTo>
                    <a:pt x="397" y="386"/>
                  </a:lnTo>
                  <a:lnTo>
                    <a:pt x="394" y="386"/>
                  </a:lnTo>
                  <a:lnTo>
                    <a:pt x="394" y="384"/>
                  </a:lnTo>
                  <a:lnTo>
                    <a:pt x="397" y="384"/>
                  </a:lnTo>
                  <a:lnTo>
                    <a:pt x="394" y="384"/>
                  </a:lnTo>
                  <a:lnTo>
                    <a:pt x="397" y="384"/>
                  </a:lnTo>
                  <a:lnTo>
                    <a:pt x="397" y="380"/>
                  </a:lnTo>
                  <a:lnTo>
                    <a:pt x="399" y="380"/>
                  </a:lnTo>
                  <a:lnTo>
                    <a:pt x="399" y="379"/>
                  </a:lnTo>
                  <a:lnTo>
                    <a:pt x="403" y="379"/>
                  </a:lnTo>
                  <a:lnTo>
                    <a:pt x="403" y="380"/>
                  </a:lnTo>
                  <a:lnTo>
                    <a:pt x="404" y="380"/>
                  </a:lnTo>
                  <a:lnTo>
                    <a:pt x="404" y="379"/>
                  </a:lnTo>
                  <a:lnTo>
                    <a:pt x="408" y="379"/>
                  </a:lnTo>
                  <a:lnTo>
                    <a:pt x="410" y="379"/>
                  </a:lnTo>
                  <a:lnTo>
                    <a:pt x="408" y="379"/>
                  </a:lnTo>
                  <a:lnTo>
                    <a:pt x="410" y="379"/>
                  </a:lnTo>
                  <a:lnTo>
                    <a:pt x="410" y="380"/>
                  </a:lnTo>
                  <a:lnTo>
                    <a:pt x="408" y="380"/>
                  </a:lnTo>
                  <a:lnTo>
                    <a:pt x="410" y="380"/>
                  </a:lnTo>
                  <a:lnTo>
                    <a:pt x="413" y="380"/>
                  </a:lnTo>
                  <a:lnTo>
                    <a:pt x="415" y="380"/>
                  </a:lnTo>
                  <a:lnTo>
                    <a:pt x="418" y="380"/>
                  </a:lnTo>
                  <a:lnTo>
                    <a:pt x="418" y="379"/>
                  </a:lnTo>
                  <a:lnTo>
                    <a:pt x="418" y="375"/>
                  </a:lnTo>
                  <a:lnTo>
                    <a:pt x="418" y="373"/>
                  </a:lnTo>
                  <a:lnTo>
                    <a:pt x="415" y="373"/>
                  </a:lnTo>
                  <a:lnTo>
                    <a:pt x="415" y="370"/>
                  </a:lnTo>
                  <a:lnTo>
                    <a:pt x="415" y="368"/>
                  </a:lnTo>
                  <a:lnTo>
                    <a:pt x="418" y="368"/>
                  </a:lnTo>
                  <a:lnTo>
                    <a:pt x="418" y="370"/>
                  </a:lnTo>
                  <a:lnTo>
                    <a:pt x="418" y="368"/>
                  </a:lnTo>
                  <a:lnTo>
                    <a:pt x="420" y="368"/>
                  </a:lnTo>
                  <a:lnTo>
                    <a:pt x="424" y="368"/>
                  </a:lnTo>
                  <a:lnTo>
                    <a:pt x="424" y="370"/>
                  </a:lnTo>
                  <a:lnTo>
                    <a:pt x="424" y="373"/>
                  </a:lnTo>
                  <a:lnTo>
                    <a:pt x="424" y="375"/>
                  </a:lnTo>
                  <a:lnTo>
                    <a:pt x="425" y="373"/>
                  </a:lnTo>
                  <a:lnTo>
                    <a:pt x="425" y="370"/>
                  </a:lnTo>
                  <a:lnTo>
                    <a:pt x="429" y="370"/>
                  </a:lnTo>
                  <a:lnTo>
                    <a:pt x="429" y="373"/>
                  </a:lnTo>
                  <a:lnTo>
                    <a:pt x="429" y="370"/>
                  </a:lnTo>
                  <a:lnTo>
                    <a:pt x="431" y="370"/>
                  </a:lnTo>
                  <a:lnTo>
                    <a:pt x="431" y="368"/>
                  </a:lnTo>
                  <a:lnTo>
                    <a:pt x="431" y="365"/>
                  </a:lnTo>
                  <a:lnTo>
                    <a:pt x="429" y="365"/>
                  </a:lnTo>
                  <a:lnTo>
                    <a:pt x="431" y="365"/>
                  </a:lnTo>
                  <a:lnTo>
                    <a:pt x="431" y="363"/>
                  </a:lnTo>
                  <a:lnTo>
                    <a:pt x="434" y="363"/>
                  </a:lnTo>
                  <a:lnTo>
                    <a:pt x="434" y="359"/>
                  </a:lnTo>
                  <a:lnTo>
                    <a:pt x="434" y="363"/>
                  </a:lnTo>
                  <a:lnTo>
                    <a:pt x="436" y="363"/>
                  </a:lnTo>
                  <a:lnTo>
                    <a:pt x="436" y="359"/>
                  </a:lnTo>
                  <a:lnTo>
                    <a:pt x="436" y="358"/>
                  </a:lnTo>
                  <a:lnTo>
                    <a:pt x="436" y="354"/>
                  </a:lnTo>
                  <a:lnTo>
                    <a:pt x="434" y="354"/>
                  </a:lnTo>
                  <a:lnTo>
                    <a:pt x="434" y="352"/>
                  </a:lnTo>
                  <a:lnTo>
                    <a:pt x="434" y="349"/>
                  </a:lnTo>
                  <a:lnTo>
                    <a:pt x="436" y="349"/>
                  </a:lnTo>
                  <a:lnTo>
                    <a:pt x="439" y="349"/>
                  </a:lnTo>
                  <a:lnTo>
                    <a:pt x="441" y="349"/>
                  </a:lnTo>
                  <a:lnTo>
                    <a:pt x="445" y="349"/>
                  </a:lnTo>
                  <a:lnTo>
                    <a:pt x="445" y="347"/>
                  </a:lnTo>
                  <a:lnTo>
                    <a:pt x="445" y="344"/>
                  </a:lnTo>
                  <a:lnTo>
                    <a:pt x="445" y="342"/>
                  </a:lnTo>
                  <a:lnTo>
                    <a:pt x="446" y="342"/>
                  </a:lnTo>
                  <a:lnTo>
                    <a:pt x="450" y="342"/>
                  </a:lnTo>
                  <a:lnTo>
                    <a:pt x="450" y="338"/>
                  </a:lnTo>
                  <a:lnTo>
                    <a:pt x="452" y="338"/>
                  </a:lnTo>
                  <a:lnTo>
                    <a:pt x="452" y="337"/>
                  </a:lnTo>
                  <a:lnTo>
                    <a:pt x="455" y="337"/>
                  </a:lnTo>
                  <a:lnTo>
                    <a:pt x="455" y="333"/>
                  </a:lnTo>
                  <a:lnTo>
                    <a:pt x="455" y="337"/>
                  </a:lnTo>
                  <a:lnTo>
                    <a:pt x="457" y="337"/>
                  </a:lnTo>
                  <a:lnTo>
                    <a:pt x="460" y="337"/>
                  </a:lnTo>
                  <a:lnTo>
                    <a:pt x="460" y="333"/>
                  </a:lnTo>
                  <a:lnTo>
                    <a:pt x="460" y="331"/>
                  </a:lnTo>
                  <a:lnTo>
                    <a:pt x="460" y="328"/>
                  </a:lnTo>
                  <a:lnTo>
                    <a:pt x="462" y="328"/>
                  </a:lnTo>
                  <a:lnTo>
                    <a:pt x="462" y="326"/>
                  </a:lnTo>
                  <a:lnTo>
                    <a:pt x="462" y="323"/>
                  </a:lnTo>
                  <a:lnTo>
                    <a:pt x="460" y="323"/>
                  </a:lnTo>
                  <a:lnTo>
                    <a:pt x="460" y="321"/>
                  </a:lnTo>
                  <a:lnTo>
                    <a:pt x="462" y="321"/>
                  </a:lnTo>
                  <a:lnTo>
                    <a:pt x="462" y="317"/>
                  </a:lnTo>
                  <a:lnTo>
                    <a:pt x="462" y="316"/>
                  </a:lnTo>
                  <a:lnTo>
                    <a:pt x="466" y="316"/>
                  </a:lnTo>
                  <a:lnTo>
                    <a:pt x="466" y="312"/>
                  </a:lnTo>
                  <a:lnTo>
                    <a:pt x="466" y="310"/>
                  </a:lnTo>
                  <a:lnTo>
                    <a:pt x="467" y="310"/>
                  </a:lnTo>
                  <a:lnTo>
                    <a:pt x="467" y="307"/>
                  </a:lnTo>
                  <a:lnTo>
                    <a:pt x="467" y="303"/>
                  </a:lnTo>
                  <a:lnTo>
                    <a:pt x="471" y="303"/>
                  </a:lnTo>
                  <a:lnTo>
                    <a:pt x="471" y="302"/>
                  </a:lnTo>
                  <a:lnTo>
                    <a:pt x="471" y="303"/>
                  </a:lnTo>
                  <a:lnTo>
                    <a:pt x="471" y="302"/>
                  </a:lnTo>
                  <a:lnTo>
                    <a:pt x="473" y="302"/>
                  </a:lnTo>
                  <a:lnTo>
                    <a:pt x="476" y="298"/>
                  </a:lnTo>
                  <a:lnTo>
                    <a:pt x="478" y="298"/>
                  </a:lnTo>
                  <a:lnTo>
                    <a:pt x="478" y="296"/>
                  </a:lnTo>
                  <a:lnTo>
                    <a:pt x="481" y="296"/>
                  </a:lnTo>
                  <a:lnTo>
                    <a:pt x="481" y="293"/>
                  </a:lnTo>
                  <a:lnTo>
                    <a:pt x="481" y="291"/>
                  </a:lnTo>
                  <a:lnTo>
                    <a:pt x="483" y="291"/>
                  </a:lnTo>
                  <a:lnTo>
                    <a:pt x="483" y="288"/>
                  </a:lnTo>
                  <a:lnTo>
                    <a:pt x="487" y="288"/>
                  </a:lnTo>
                  <a:lnTo>
                    <a:pt x="483" y="288"/>
                  </a:lnTo>
                  <a:lnTo>
                    <a:pt x="483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2" y="286"/>
                  </a:lnTo>
                  <a:lnTo>
                    <a:pt x="492" y="282"/>
                  </a:lnTo>
                  <a:lnTo>
                    <a:pt x="494" y="286"/>
                  </a:lnTo>
                  <a:lnTo>
                    <a:pt x="494" y="288"/>
                  </a:lnTo>
                  <a:lnTo>
                    <a:pt x="497" y="288"/>
                  </a:lnTo>
                  <a:lnTo>
                    <a:pt x="499" y="288"/>
                  </a:lnTo>
                  <a:lnTo>
                    <a:pt x="499" y="286"/>
                  </a:lnTo>
                  <a:lnTo>
                    <a:pt x="502" y="286"/>
                  </a:lnTo>
                  <a:lnTo>
                    <a:pt x="502" y="282"/>
                  </a:lnTo>
                  <a:lnTo>
                    <a:pt x="504" y="282"/>
                  </a:lnTo>
                  <a:lnTo>
                    <a:pt x="504" y="281"/>
                  </a:lnTo>
                  <a:lnTo>
                    <a:pt x="504" y="282"/>
                  </a:lnTo>
                  <a:lnTo>
                    <a:pt x="504" y="281"/>
                  </a:lnTo>
                  <a:lnTo>
                    <a:pt x="504" y="277"/>
                  </a:lnTo>
                  <a:lnTo>
                    <a:pt x="508" y="277"/>
                  </a:lnTo>
                  <a:lnTo>
                    <a:pt x="509" y="277"/>
                  </a:lnTo>
                  <a:lnTo>
                    <a:pt x="509" y="275"/>
                  </a:lnTo>
                  <a:lnTo>
                    <a:pt x="508" y="275"/>
                  </a:lnTo>
                  <a:lnTo>
                    <a:pt x="509" y="275"/>
                  </a:lnTo>
                  <a:lnTo>
                    <a:pt x="509" y="272"/>
                  </a:lnTo>
                  <a:lnTo>
                    <a:pt x="509" y="270"/>
                  </a:lnTo>
                  <a:lnTo>
                    <a:pt x="513" y="270"/>
                  </a:lnTo>
                  <a:lnTo>
                    <a:pt x="515" y="270"/>
                  </a:lnTo>
                  <a:lnTo>
                    <a:pt x="518" y="270"/>
                  </a:lnTo>
                  <a:lnTo>
                    <a:pt x="518" y="267"/>
                  </a:lnTo>
                  <a:lnTo>
                    <a:pt x="518" y="265"/>
                  </a:lnTo>
                  <a:lnTo>
                    <a:pt x="520" y="265"/>
                  </a:lnTo>
                  <a:lnTo>
                    <a:pt x="523" y="265"/>
                  </a:lnTo>
                  <a:lnTo>
                    <a:pt x="523" y="261"/>
                  </a:lnTo>
                  <a:lnTo>
                    <a:pt x="525" y="261"/>
                  </a:lnTo>
                  <a:lnTo>
                    <a:pt x="525" y="259"/>
                  </a:lnTo>
                  <a:lnTo>
                    <a:pt x="525" y="256"/>
                  </a:lnTo>
                  <a:lnTo>
                    <a:pt x="529" y="256"/>
                  </a:lnTo>
                  <a:lnTo>
                    <a:pt x="529" y="259"/>
                  </a:lnTo>
                  <a:lnTo>
                    <a:pt x="525" y="259"/>
                  </a:lnTo>
                  <a:lnTo>
                    <a:pt x="529" y="259"/>
                  </a:lnTo>
                  <a:lnTo>
                    <a:pt x="530" y="259"/>
                  </a:lnTo>
                  <a:lnTo>
                    <a:pt x="530" y="256"/>
                  </a:lnTo>
                  <a:lnTo>
                    <a:pt x="530" y="254"/>
                  </a:lnTo>
                  <a:lnTo>
                    <a:pt x="534" y="254"/>
                  </a:lnTo>
                  <a:lnTo>
                    <a:pt x="536" y="254"/>
                  </a:lnTo>
                  <a:lnTo>
                    <a:pt x="536" y="251"/>
                  </a:lnTo>
                  <a:lnTo>
                    <a:pt x="536" y="254"/>
                  </a:lnTo>
                  <a:lnTo>
                    <a:pt x="539" y="254"/>
                  </a:lnTo>
                  <a:lnTo>
                    <a:pt x="541" y="254"/>
                  </a:lnTo>
                  <a:lnTo>
                    <a:pt x="541" y="251"/>
                  </a:lnTo>
                  <a:lnTo>
                    <a:pt x="541" y="249"/>
                  </a:lnTo>
                  <a:lnTo>
                    <a:pt x="541" y="245"/>
                  </a:lnTo>
                  <a:lnTo>
                    <a:pt x="541" y="244"/>
                  </a:lnTo>
                  <a:lnTo>
                    <a:pt x="541" y="240"/>
                  </a:lnTo>
                  <a:lnTo>
                    <a:pt x="544" y="240"/>
                  </a:lnTo>
                  <a:lnTo>
                    <a:pt x="541" y="240"/>
                  </a:lnTo>
                  <a:lnTo>
                    <a:pt x="544" y="240"/>
                  </a:lnTo>
                  <a:lnTo>
                    <a:pt x="544" y="238"/>
                  </a:lnTo>
                  <a:lnTo>
                    <a:pt x="546" y="238"/>
                  </a:lnTo>
                  <a:lnTo>
                    <a:pt x="544" y="238"/>
                  </a:lnTo>
                  <a:lnTo>
                    <a:pt x="544" y="235"/>
                  </a:lnTo>
                  <a:lnTo>
                    <a:pt x="546" y="235"/>
                  </a:lnTo>
                  <a:lnTo>
                    <a:pt x="546" y="233"/>
                  </a:lnTo>
                  <a:lnTo>
                    <a:pt x="546" y="230"/>
                  </a:lnTo>
                  <a:lnTo>
                    <a:pt x="544" y="230"/>
                  </a:lnTo>
                  <a:lnTo>
                    <a:pt x="544" y="228"/>
                  </a:lnTo>
                  <a:lnTo>
                    <a:pt x="546" y="228"/>
                  </a:lnTo>
                  <a:lnTo>
                    <a:pt x="546" y="224"/>
                  </a:lnTo>
                  <a:lnTo>
                    <a:pt x="544" y="224"/>
                  </a:lnTo>
                  <a:lnTo>
                    <a:pt x="546" y="224"/>
                  </a:lnTo>
                  <a:lnTo>
                    <a:pt x="546" y="223"/>
                  </a:lnTo>
                  <a:lnTo>
                    <a:pt x="550" y="223"/>
                  </a:lnTo>
                  <a:lnTo>
                    <a:pt x="550" y="219"/>
                  </a:lnTo>
                  <a:lnTo>
                    <a:pt x="550" y="217"/>
                  </a:lnTo>
                  <a:lnTo>
                    <a:pt x="551" y="217"/>
                  </a:lnTo>
                  <a:lnTo>
                    <a:pt x="551" y="214"/>
                  </a:lnTo>
                  <a:lnTo>
                    <a:pt x="551" y="212"/>
                  </a:lnTo>
                  <a:lnTo>
                    <a:pt x="555" y="212"/>
                  </a:lnTo>
                  <a:lnTo>
                    <a:pt x="557" y="212"/>
                  </a:lnTo>
                  <a:lnTo>
                    <a:pt x="557" y="209"/>
                  </a:lnTo>
                  <a:lnTo>
                    <a:pt x="560" y="209"/>
                  </a:lnTo>
                  <a:lnTo>
                    <a:pt x="560" y="212"/>
                  </a:lnTo>
                  <a:lnTo>
                    <a:pt x="564" y="212"/>
                  </a:lnTo>
                  <a:lnTo>
                    <a:pt x="564" y="209"/>
                  </a:lnTo>
                  <a:lnTo>
                    <a:pt x="566" y="209"/>
                  </a:lnTo>
                  <a:lnTo>
                    <a:pt x="566" y="207"/>
                  </a:lnTo>
                  <a:lnTo>
                    <a:pt x="569" y="207"/>
                  </a:lnTo>
                  <a:lnTo>
                    <a:pt x="569" y="203"/>
                  </a:lnTo>
                  <a:lnTo>
                    <a:pt x="571" y="203"/>
                  </a:lnTo>
                  <a:lnTo>
                    <a:pt x="574" y="203"/>
                  </a:lnTo>
                  <a:lnTo>
                    <a:pt x="574" y="202"/>
                  </a:lnTo>
                  <a:lnTo>
                    <a:pt x="576" y="198"/>
                  </a:lnTo>
                  <a:lnTo>
                    <a:pt x="576" y="196"/>
                  </a:lnTo>
                  <a:lnTo>
                    <a:pt x="580" y="196"/>
                  </a:lnTo>
                  <a:lnTo>
                    <a:pt x="580" y="193"/>
                  </a:lnTo>
                  <a:lnTo>
                    <a:pt x="580" y="191"/>
                  </a:lnTo>
                  <a:lnTo>
                    <a:pt x="580" y="188"/>
                  </a:lnTo>
                  <a:lnTo>
                    <a:pt x="580" y="191"/>
                  </a:lnTo>
                  <a:lnTo>
                    <a:pt x="581" y="191"/>
                  </a:lnTo>
                  <a:lnTo>
                    <a:pt x="581" y="188"/>
                  </a:lnTo>
                  <a:lnTo>
                    <a:pt x="585" y="188"/>
                  </a:lnTo>
                  <a:lnTo>
                    <a:pt x="585" y="186"/>
                  </a:lnTo>
                  <a:lnTo>
                    <a:pt x="581" y="186"/>
                  </a:lnTo>
                  <a:lnTo>
                    <a:pt x="581" y="182"/>
                  </a:lnTo>
                  <a:lnTo>
                    <a:pt x="585" y="182"/>
                  </a:lnTo>
                  <a:lnTo>
                    <a:pt x="581" y="182"/>
                  </a:lnTo>
                  <a:lnTo>
                    <a:pt x="585" y="182"/>
                  </a:lnTo>
                  <a:lnTo>
                    <a:pt x="585" y="181"/>
                  </a:lnTo>
                  <a:lnTo>
                    <a:pt x="581" y="181"/>
                  </a:lnTo>
                  <a:lnTo>
                    <a:pt x="585" y="181"/>
                  </a:lnTo>
                  <a:lnTo>
                    <a:pt x="581" y="181"/>
                  </a:lnTo>
                  <a:lnTo>
                    <a:pt x="581" y="177"/>
                  </a:lnTo>
                  <a:lnTo>
                    <a:pt x="581" y="175"/>
                  </a:lnTo>
                  <a:lnTo>
                    <a:pt x="580" y="175"/>
                  </a:lnTo>
                  <a:lnTo>
                    <a:pt x="580" y="172"/>
                  </a:lnTo>
                  <a:lnTo>
                    <a:pt x="576" y="172"/>
                  </a:lnTo>
                  <a:lnTo>
                    <a:pt x="576" y="170"/>
                  </a:lnTo>
                  <a:lnTo>
                    <a:pt x="574" y="170"/>
                  </a:lnTo>
                  <a:lnTo>
                    <a:pt x="574" y="167"/>
                  </a:lnTo>
                  <a:lnTo>
                    <a:pt x="576" y="167"/>
                  </a:lnTo>
                  <a:lnTo>
                    <a:pt x="574" y="167"/>
                  </a:lnTo>
                  <a:lnTo>
                    <a:pt x="574" y="165"/>
                  </a:lnTo>
                  <a:lnTo>
                    <a:pt x="574" y="161"/>
                  </a:lnTo>
                  <a:lnTo>
                    <a:pt x="571" y="161"/>
                  </a:lnTo>
                  <a:lnTo>
                    <a:pt x="569" y="161"/>
                  </a:lnTo>
                  <a:lnTo>
                    <a:pt x="571" y="160"/>
                  </a:lnTo>
                  <a:lnTo>
                    <a:pt x="571" y="156"/>
                  </a:lnTo>
                  <a:lnTo>
                    <a:pt x="571" y="154"/>
                  </a:lnTo>
                  <a:lnTo>
                    <a:pt x="569" y="154"/>
                  </a:lnTo>
                  <a:lnTo>
                    <a:pt x="569" y="151"/>
                  </a:lnTo>
                  <a:lnTo>
                    <a:pt x="569" y="149"/>
                  </a:lnTo>
                  <a:lnTo>
                    <a:pt x="569" y="146"/>
                  </a:lnTo>
                  <a:lnTo>
                    <a:pt x="571" y="146"/>
                  </a:lnTo>
                  <a:lnTo>
                    <a:pt x="571" y="144"/>
                  </a:lnTo>
                  <a:lnTo>
                    <a:pt x="574" y="144"/>
                  </a:lnTo>
                  <a:lnTo>
                    <a:pt x="574" y="140"/>
                  </a:lnTo>
                  <a:lnTo>
                    <a:pt x="574" y="139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69" y="130"/>
                  </a:lnTo>
                  <a:lnTo>
                    <a:pt x="566" y="130"/>
                  </a:lnTo>
                  <a:lnTo>
                    <a:pt x="569" y="130"/>
                  </a:lnTo>
                  <a:lnTo>
                    <a:pt x="566" y="130"/>
                  </a:lnTo>
                  <a:lnTo>
                    <a:pt x="566" y="128"/>
                  </a:lnTo>
                  <a:lnTo>
                    <a:pt x="569" y="125"/>
                  </a:lnTo>
                  <a:lnTo>
                    <a:pt x="569" y="121"/>
                  </a:lnTo>
                  <a:lnTo>
                    <a:pt x="569" y="119"/>
                  </a:lnTo>
                  <a:lnTo>
                    <a:pt x="571" y="119"/>
                  </a:lnTo>
                  <a:lnTo>
                    <a:pt x="571" y="116"/>
                  </a:lnTo>
                  <a:lnTo>
                    <a:pt x="571" y="114"/>
                  </a:lnTo>
                  <a:lnTo>
                    <a:pt x="571" y="111"/>
                  </a:lnTo>
                  <a:lnTo>
                    <a:pt x="574" y="111"/>
                  </a:lnTo>
                  <a:lnTo>
                    <a:pt x="574" y="109"/>
                  </a:lnTo>
                  <a:lnTo>
                    <a:pt x="576" y="109"/>
                  </a:lnTo>
                  <a:lnTo>
                    <a:pt x="576" y="105"/>
                  </a:lnTo>
                  <a:lnTo>
                    <a:pt x="576" y="109"/>
                  </a:lnTo>
                  <a:lnTo>
                    <a:pt x="576" y="105"/>
                  </a:lnTo>
                  <a:lnTo>
                    <a:pt x="580" y="105"/>
                  </a:lnTo>
                  <a:lnTo>
                    <a:pt x="580" y="104"/>
                  </a:lnTo>
                  <a:lnTo>
                    <a:pt x="576" y="104"/>
                  </a:lnTo>
                  <a:lnTo>
                    <a:pt x="580" y="104"/>
                  </a:lnTo>
                  <a:lnTo>
                    <a:pt x="580" y="100"/>
                  </a:lnTo>
                  <a:lnTo>
                    <a:pt x="580" y="98"/>
                  </a:lnTo>
                  <a:lnTo>
                    <a:pt x="581" y="98"/>
                  </a:lnTo>
                  <a:lnTo>
                    <a:pt x="581" y="95"/>
                  </a:lnTo>
                  <a:lnTo>
                    <a:pt x="581" y="93"/>
                  </a:lnTo>
                  <a:lnTo>
                    <a:pt x="585" y="93"/>
                  </a:lnTo>
                  <a:lnTo>
                    <a:pt x="585" y="90"/>
                  </a:lnTo>
                  <a:lnTo>
                    <a:pt x="585" y="88"/>
                  </a:lnTo>
                  <a:lnTo>
                    <a:pt x="587" y="88"/>
                  </a:lnTo>
                  <a:lnTo>
                    <a:pt x="590" y="88"/>
                  </a:lnTo>
                  <a:lnTo>
                    <a:pt x="590" y="84"/>
                  </a:lnTo>
                  <a:lnTo>
                    <a:pt x="590" y="83"/>
                  </a:lnTo>
                  <a:lnTo>
                    <a:pt x="592" y="83"/>
                  </a:lnTo>
                  <a:lnTo>
                    <a:pt x="592" y="79"/>
                  </a:lnTo>
                  <a:lnTo>
                    <a:pt x="590" y="79"/>
                  </a:lnTo>
                  <a:lnTo>
                    <a:pt x="592" y="79"/>
                  </a:lnTo>
                  <a:lnTo>
                    <a:pt x="590" y="77"/>
                  </a:lnTo>
                  <a:lnTo>
                    <a:pt x="592" y="77"/>
                  </a:lnTo>
                  <a:lnTo>
                    <a:pt x="595" y="77"/>
                  </a:lnTo>
                  <a:lnTo>
                    <a:pt x="595" y="74"/>
                  </a:lnTo>
                  <a:lnTo>
                    <a:pt x="597" y="74"/>
                  </a:lnTo>
                  <a:lnTo>
                    <a:pt x="597" y="72"/>
                  </a:lnTo>
                  <a:lnTo>
                    <a:pt x="597" y="69"/>
                  </a:lnTo>
                  <a:lnTo>
                    <a:pt x="601" y="69"/>
                  </a:lnTo>
                  <a:lnTo>
                    <a:pt x="601" y="67"/>
                  </a:lnTo>
                  <a:lnTo>
                    <a:pt x="601" y="63"/>
                  </a:lnTo>
                  <a:lnTo>
                    <a:pt x="602" y="63"/>
                  </a:lnTo>
                  <a:lnTo>
                    <a:pt x="602" y="62"/>
                  </a:lnTo>
                  <a:lnTo>
                    <a:pt x="602" y="58"/>
                  </a:lnTo>
                  <a:lnTo>
                    <a:pt x="606" y="58"/>
                  </a:lnTo>
                  <a:lnTo>
                    <a:pt x="606" y="56"/>
                  </a:lnTo>
                  <a:lnTo>
                    <a:pt x="606" y="53"/>
                  </a:lnTo>
                  <a:lnTo>
                    <a:pt x="608" y="53"/>
                  </a:lnTo>
                  <a:lnTo>
                    <a:pt x="611" y="53"/>
                  </a:lnTo>
                  <a:lnTo>
                    <a:pt x="611" y="51"/>
                  </a:lnTo>
                  <a:lnTo>
                    <a:pt x="611" y="48"/>
                  </a:lnTo>
                  <a:lnTo>
                    <a:pt x="611" y="51"/>
                  </a:lnTo>
                  <a:lnTo>
                    <a:pt x="613" y="51"/>
                  </a:lnTo>
                  <a:lnTo>
                    <a:pt x="613" y="48"/>
                  </a:lnTo>
                  <a:lnTo>
                    <a:pt x="613" y="46"/>
                  </a:lnTo>
                  <a:lnTo>
                    <a:pt x="611" y="46"/>
                  </a:lnTo>
                  <a:lnTo>
                    <a:pt x="613" y="46"/>
                  </a:lnTo>
                  <a:lnTo>
                    <a:pt x="611" y="46"/>
                  </a:lnTo>
                  <a:lnTo>
                    <a:pt x="611" y="42"/>
                  </a:lnTo>
                  <a:lnTo>
                    <a:pt x="608" y="42"/>
                  </a:lnTo>
                  <a:lnTo>
                    <a:pt x="608" y="41"/>
                  </a:lnTo>
                  <a:lnTo>
                    <a:pt x="608" y="37"/>
                  </a:lnTo>
                  <a:lnTo>
                    <a:pt x="606" y="37"/>
                  </a:lnTo>
                  <a:lnTo>
                    <a:pt x="606" y="35"/>
                  </a:lnTo>
                  <a:lnTo>
                    <a:pt x="602" y="35"/>
                  </a:lnTo>
                  <a:lnTo>
                    <a:pt x="602" y="32"/>
                  </a:lnTo>
                  <a:lnTo>
                    <a:pt x="602" y="30"/>
                  </a:lnTo>
                  <a:lnTo>
                    <a:pt x="602" y="27"/>
                  </a:lnTo>
                  <a:lnTo>
                    <a:pt x="601" y="25"/>
                  </a:lnTo>
                  <a:lnTo>
                    <a:pt x="601" y="21"/>
                  </a:lnTo>
                  <a:lnTo>
                    <a:pt x="597" y="21"/>
                  </a:lnTo>
                  <a:lnTo>
                    <a:pt x="597" y="25"/>
                  </a:lnTo>
                  <a:lnTo>
                    <a:pt x="597" y="21"/>
                  </a:lnTo>
                  <a:lnTo>
                    <a:pt x="595" y="21"/>
                  </a:lnTo>
                  <a:lnTo>
                    <a:pt x="595" y="19"/>
                  </a:lnTo>
                  <a:lnTo>
                    <a:pt x="597" y="19"/>
                  </a:lnTo>
                  <a:lnTo>
                    <a:pt x="601" y="19"/>
                  </a:lnTo>
                  <a:lnTo>
                    <a:pt x="601" y="16"/>
                  </a:lnTo>
                  <a:lnTo>
                    <a:pt x="602" y="16"/>
                  </a:lnTo>
                  <a:lnTo>
                    <a:pt x="602" y="19"/>
                  </a:lnTo>
                  <a:lnTo>
                    <a:pt x="606" y="21"/>
                  </a:lnTo>
                  <a:lnTo>
                    <a:pt x="608" y="21"/>
                  </a:lnTo>
                  <a:lnTo>
                    <a:pt x="611" y="21"/>
                  </a:lnTo>
                  <a:lnTo>
                    <a:pt x="616" y="21"/>
                  </a:lnTo>
                  <a:lnTo>
                    <a:pt x="618" y="19"/>
                  </a:lnTo>
                  <a:lnTo>
                    <a:pt x="622" y="16"/>
                  </a:lnTo>
                  <a:lnTo>
                    <a:pt x="623" y="14"/>
                  </a:lnTo>
                  <a:lnTo>
                    <a:pt x="627" y="11"/>
                  </a:lnTo>
                  <a:lnTo>
                    <a:pt x="627" y="9"/>
                  </a:lnTo>
                  <a:lnTo>
                    <a:pt x="629" y="5"/>
                  </a:lnTo>
                  <a:lnTo>
                    <a:pt x="632" y="5"/>
                  </a:lnTo>
                  <a:lnTo>
                    <a:pt x="634" y="4"/>
                  </a:lnTo>
                  <a:lnTo>
                    <a:pt x="634" y="0"/>
                  </a:lnTo>
                  <a:lnTo>
                    <a:pt x="637" y="0"/>
                  </a:lnTo>
                  <a:lnTo>
                    <a:pt x="639" y="0"/>
                  </a:lnTo>
                  <a:lnTo>
                    <a:pt x="643" y="4"/>
                  </a:lnTo>
                  <a:lnTo>
                    <a:pt x="644" y="5"/>
                  </a:lnTo>
                  <a:lnTo>
                    <a:pt x="648" y="9"/>
                  </a:lnTo>
                  <a:lnTo>
                    <a:pt x="648" y="14"/>
                  </a:lnTo>
                  <a:lnTo>
                    <a:pt x="644" y="16"/>
                  </a:lnTo>
                  <a:lnTo>
                    <a:pt x="643" y="16"/>
                  </a:lnTo>
                  <a:lnTo>
                    <a:pt x="639" y="19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5" name="Freeform 29"/>
            <p:cNvSpPr>
              <a:spLocks/>
            </p:cNvSpPr>
            <p:nvPr/>
          </p:nvSpPr>
          <p:spPr bwMode="auto">
            <a:xfrm>
              <a:off x="14612721" y="3659383"/>
              <a:ext cx="1172976" cy="775055"/>
            </a:xfrm>
            <a:custGeom>
              <a:avLst/>
              <a:gdLst>
                <a:gd name="T0" fmla="*/ 615 w 790"/>
                <a:gd name="T1" fmla="*/ 36 h 522"/>
                <a:gd name="T2" fmla="*/ 631 w 790"/>
                <a:gd name="T3" fmla="*/ 77 h 522"/>
                <a:gd name="T4" fmla="*/ 661 w 790"/>
                <a:gd name="T5" fmla="*/ 94 h 522"/>
                <a:gd name="T6" fmla="*/ 677 w 790"/>
                <a:gd name="T7" fmla="*/ 115 h 522"/>
                <a:gd name="T8" fmla="*/ 677 w 790"/>
                <a:gd name="T9" fmla="*/ 156 h 522"/>
                <a:gd name="T10" fmla="*/ 663 w 790"/>
                <a:gd name="T11" fmla="*/ 185 h 522"/>
                <a:gd name="T12" fmla="*/ 666 w 790"/>
                <a:gd name="T13" fmla="*/ 213 h 522"/>
                <a:gd name="T14" fmla="*/ 666 w 790"/>
                <a:gd name="T15" fmla="*/ 261 h 522"/>
                <a:gd name="T16" fmla="*/ 682 w 790"/>
                <a:gd name="T17" fmla="*/ 303 h 522"/>
                <a:gd name="T18" fmla="*/ 713 w 790"/>
                <a:gd name="T19" fmla="*/ 303 h 522"/>
                <a:gd name="T20" fmla="*/ 747 w 790"/>
                <a:gd name="T21" fmla="*/ 322 h 522"/>
                <a:gd name="T22" fmla="*/ 766 w 790"/>
                <a:gd name="T23" fmla="*/ 368 h 522"/>
                <a:gd name="T24" fmla="*/ 771 w 790"/>
                <a:gd name="T25" fmla="*/ 394 h 522"/>
                <a:gd name="T26" fmla="*/ 782 w 790"/>
                <a:gd name="T27" fmla="*/ 436 h 522"/>
                <a:gd name="T28" fmla="*/ 790 w 790"/>
                <a:gd name="T29" fmla="*/ 464 h 522"/>
                <a:gd name="T30" fmla="*/ 762 w 790"/>
                <a:gd name="T31" fmla="*/ 485 h 522"/>
                <a:gd name="T32" fmla="*/ 729 w 790"/>
                <a:gd name="T33" fmla="*/ 499 h 522"/>
                <a:gd name="T34" fmla="*/ 713 w 790"/>
                <a:gd name="T35" fmla="*/ 516 h 522"/>
                <a:gd name="T36" fmla="*/ 682 w 790"/>
                <a:gd name="T37" fmla="*/ 515 h 522"/>
                <a:gd name="T38" fmla="*/ 652 w 790"/>
                <a:gd name="T39" fmla="*/ 485 h 522"/>
                <a:gd name="T40" fmla="*/ 619 w 790"/>
                <a:gd name="T41" fmla="*/ 464 h 522"/>
                <a:gd name="T42" fmla="*/ 591 w 790"/>
                <a:gd name="T43" fmla="*/ 453 h 522"/>
                <a:gd name="T44" fmla="*/ 554 w 790"/>
                <a:gd name="T45" fmla="*/ 453 h 522"/>
                <a:gd name="T46" fmla="*/ 510 w 790"/>
                <a:gd name="T47" fmla="*/ 462 h 522"/>
                <a:gd name="T48" fmla="*/ 459 w 790"/>
                <a:gd name="T49" fmla="*/ 446 h 522"/>
                <a:gd name="T50" fmla="*/ 426 w 790"/>
                <a:gd name="T51" fmla="*/ 438 h 522"/>
                <a:gd name="T52" fmla="*/ 382 w 790"/>
                <a:gd name="T53" fmla="*/ 443 h 522"/>
                <a:gd name="T54" fmla="*/ 345 w 790"/>
                <a:gd name="T55" fmla="*/ 453 h 522"/>
                <a:gd name="T56" fmla="*/ 298 w 790"/>
                <a:gd name="T57" fmla="*/ 459 h 522"/>
                <a:gd name="T58" fmla="*/ 267 w 790"/>
                <a:gd name="T59" fmla="*/ 480 h 522"/>
                <a:gd name="T60" fmla="*/ 244 w 790"/>
                <a:gd name="T61" fmla="*/ 509 h 522"/>
                <a:gd name="T62" fmla="*/ 214 w 790"/>
                <a:gd name="T63" fmla="*/ 499 h 522"/>
                <a:gd name="T64" fmla="*/ 184 w 790"/>
                <a:gd name="T65" fmla="*/ 474 h 522"/>
                <a:gd name="T66" fmla="*/ 156 w 790"/>
                <a:gd name="T67" fmla="*/ 446 h 522"/>
                <a:gd name="T68" fmla="*/ 137 w 790"/>
                <a:gd name="T69" fmla="*/ 406 h 522"/>
                <a:gd name="T70" fmla="*/ 105 w 790"/>
                <a:gd name="T71" fmla="*/ 385 h 522"/>
                <a:gd name="T72" fmla="*/ 63 w 790"/>
                <a:gd name="T73" fmla="*/ 375 h 522"/>
                <a:gd name="T74" fmla="*/ 32 w 790"/>
                <a:gd name="T75" fmla="*/ 354 h 522"/>
                <a:gd name="T76" fmla="*/ 42 w 790"/>
                <a:gd name="T77" fmla="*/ 322 h 522"/>
                <a:gd name="T78" fmla="*/ 7 w 790"/>
                <a:gd name="T79" fmla="*/ 312 h 522"/>
                <a:gd name="T80" fmla="*/ 7 w 790"/>
                <a:gd name="T81" fmla="*/ 285 h 522"/>
                <a:gd name="T82" fmla="*/ 13 w 790"/>
                <a:gd name="T83" fmla="*/ 271 h 522"/>
                <a:gd name="T84" fmla="*/ 46 w 790"/>
                <a:gd name="T85" fmla="*/ 245 h 522"/>
                <a:gd name="T86" fmla="*/ 46 w 790"/>
                <a:gd name="T87" fmla="*/ 217 h 522"/>
                <a:gd name="T88" fmla="*/ 74 w 790"/>
                <a:gd name="T89" fmla="*/ 206 h 522"/>
                <a:gd name="T90" fmla="*/ 119 w 790"/>
                <a:gd name="T91" fmla="*/ 206 h 522"/>
                <a:gd name="T92" fmla="*/ 140 w 790"/>
                <a:gd name="T93" fmla="*/ 175 h 522"/>
                <a:gd name="T94" fmla="*/ 167 w 790"/>
                <a:gd name="T95" fmla="*/ 196 h 522"/>
                <a:gd name="T96" fmla="*/ 204 w 790"/>
                <a:gd name="T97" fmla="*/ 196 h 522"/>
                <a:gd name="T98" fmla="*/ 235 w 790"/>
                <a:gd name="T99" fmla="*/ 170 h 522"/>
                <a:gd name="T100" fmla="*/ 267 w 790"/>
                <a:gd name="T101" fmla="*/ 170 h 522"/>
                <a:gd name="T102" fmla="*/ 312 w 790"/>
                <a:gd name="T103" fmla="*/ 156 h 522"/>
                <a:gd name="T104" fmla="*/ 319 w 790"/>
                <a:gd name="T105" fmla="*/ 136 h 522"/>
                <a:gd name="T106" fmla="*/ 330 w 790"/>
                <a:gd name="T107" fmla="*/ 100 h 522"/>
                <a:gd name="T108" fmla="*/ 375 w 790"/>
                <a:gd name="T109" fmla="*/ 87 h 522"/>
                <a:gd name="T110" fmla="*/ 410 w 790"/>
                <a:gd name="T111" fmla="*/ 73 h 522"/>
                <a:gd name="T112" fmla="*/ 454 w 790"/>
                <a:gd name="T113" fmla="*/ 87 h 522"/>
                <a:gd name="T114" fmla="*/ 479 w 790"/>
                <a:gd name="T115" fmla="*/ 47 h 522"/>
                <a:gd name="T116" fmla="*/ 491 w 790"/>
                <a:gd name="T117" fmla="*/ 31 h 522"/>
                <a:gd name="T118" fmla="*/ 528 w 790"/>
                <a:gd name="T119" fmla="*/ 31 h 522"/>
                <a:gd name="T120" fmla="*/ 554 w 790"/>
                <a:gd name="T121" fmla="*/ 19 h 522"/>
                <a:gd name="T122" fmla="*/ 594 w 790"/>
                <a:gd name="T123" fmla="*/ 19 h 522"/>
                <a:gd name="T124" fmla="*/ 626 w 790"/>
                <a:gd name="T125" fmla="*/ 14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0" h="522">
                  <a:moveTo>
                    <a:pt x="635" y="5"/>
                  </a:moveTo>
                  <a:lnTo>
                    <a:pt x="635" y="8"/>
                  </a:lnTo>
                  <a:lnTo>
                    <a:pt x="635" y="10"/>
                  </a:lnTo>
                  <a:lnTo>
                    <a:pt x="635" y="14"/>
                  </a:lnTo>
                  <a:lnTo>
                    <a:pt x="635" y="15"/>
                  </a:lnTo>
                  <a:lnTo>
                    <a:pt x="631" y="15"/>
                  </a:lnTo>
                  <a:lnTo>
                    <a:pt x="635" y="15"/>
                  </a:lnTo>
                  <a:lnTo>
                    <a:pt x="635" y="19"/>
                  </a:lnTo>
                  <a:lnTo>
                    <a:pt x="631" y="19"/>
                  </a:lnTo>
                  <a:lnTo>
                    <a:pt x="631" y="21"/>
                  </a:lnTo>
                  <a:lnTo>
                    <a:pt x="635" y="21"/>
                  </a:lnTo>
                  <a:lnTo>
                    <a:pt x="631" y="21"/>
                  </a:lnTo>
                  <a:lnTo>
                    <a:pt x="631" y="24"/>
                  </a:lnTo>
                  <a:lnTo>
                    <a:pt x="629" y="24"/>
                  </a:lnTo>
                  <a:lnTo>
                    <a:pt x="629" y="26"/>
                  </a:lnTo>
                  <a:lnTo>
                    <a:pt x="626" y="26"/>
                  </a:lnTo>
                  <a:lnTo>
                    <a:pt x="626" y="29"/>
                  </a:lnTo>
                  <a:lnTo>
                    <a:pt x="624" y="29"/>
                  </a:lnTo>
                  <a:lnTo>
                    <a:pt x="621" y="29"/>
                  </a:lnTo>
                  <a:lnTo>
                    <a:pt x="619" y="29"/>
                  </a:lnTo>
                  <a:lnTo>
                    <a:pt x="619" y="31"/>
                  </a:lnTo>
                  <a:lnTo>
                    <a:pt x="619" y="35"/>
                  </a:lnTo>
                  <a:lnTo>
                    <a:pt x="621" y="35"/>
                  </a:lnTo>
                  <a:lnTo>
                    <a:pt x="619" y="35"/>
                  </a:lnTo>
                  <a:lnTo>
                    <a:pt x="621" y="35"/>
                  </a:lnTo>
                  <a:lnTo>
                    <a:pt x="619" y="35"/>
                  </a:lnTo>
                  <a:lnTo>
                    <a:pt x="619" y="36"/>
                  </a:lnTo>
                  <a:lnTo>
                    <a:pt x="615" y="36"/>
                  </a:lnTo>
                  <a:lnTo>
                    <a:pt x="615" y="40"/>
                  </a:lnTo>
                  <a:lnTo>
                    <a:pt x="615" y="42"/>
                  </a:lnTo>
                  <a:lnTo>
                    <a:pt x="619" y="42"/>
                  </a:lnTo>
                  <a:lnTo>
                    <a:pt x="619" y="45"/>
                  </a:lnTo>
                  <a:lnTo>
                    <a:pt x="619" y="47"/>
                  </a:lnTo>
                  <a:lnTo>
                    <a:pt x="619" y="50"/>
                  </a:lnTo>
                  <a:lnTo>
                    <a:pt x="621" y="50"/>
                  </a:lnTo>
                  <a:lnTo>
                    <a:pt x="621" y="52"/>
                  </a:lnTo>
                  <a:lnTo>
                    <a:pt x="621" y="56"/>
                  </a:lnTo>
                  <a:lnTo>
                    <a:pt x="621" y="58"/>
                  </a:lnTo>
                  <a:lnTo>
                    <a:pt x="624" y="58"/>
                  </a:lnTo>
                  <a:lnTo>
                    <a:pt x="624" y="61"/>
                  </a:lnTo>
                  <a:lnTo>
                    <a:pt x="626" y="61"/>
                  </a:lnTo>
                  <a:lnTo>
                    <a:pt x="624" y="61"/>
                  </a:lnTo>
                  <a:lnTo>
                    <a:pt x="626" y="61"/>
                  </a:lnTo>
                  <a:lnTo>
                    <a:pt x="624" y="61"/>
                  </a:lnTo>
                  <a:lnTo>
                    <a:pt x="624" y="63"/>
                  </a:lnTo>
                  <a:lnTo>
                    <a:pt x="626" y="63"/>
                  </a:lnTo>
                  <a:lnTo>
                    <a:pt x="626" y="61"/>
                  </a:lnTo>
                  <a:lnTo>
                    <a:pt x="626" y="63"/>
                  </a:lnTo>
                  <a:lnTo>
                    <a:pt x="626" y="66"/>
                  </a:lnTo>
                  <a:lnTo>
                    <a:pt x="629" y="66"/>
                  </a:lnTo>
                  <a:lnTo>
                    <a:pt x="629" y="68"/>
                  </a:lnTo>
                  <a:lnTo>
                    <a:pt x="629" y="72"/>
                  </a:lnTo>
                  <a:lnTo>
                    <a:pt x="631" y="72"/>
                  </a:lnTo>
                  <a:lnTo>
                    <a:pt x="631" y="73"/>
                  </a:lnTo>
                  <a:lnTo>
                    <a:pt x="635" y="77"/>
                  </a:lnTo>
                  <a:lnTo>
                    <a:pt x="631" y="77"/>
                  </a:lnTo>
                  <a:lnTo>
                    <a:pt x="635" y="77"/>
                  </a:lnTo>
                  <a:lnTo>
                    <a:pt x="631" y="77"/>
                  </a:lnTo>
                  <a:lnTo>
                    <a:pt x="635" y="77"/>
                  </a:lnTo>
                  <a:lnTo>
                    <a:pt x="631" y="77"/>
                  </a:lnTo>
                  <a:lnTo>
                    <a:pt x="635" y="77"/>
                  </a:lnTo>
                  <a:lnTo>
                    <a:pt x="631" y="77"/>
                  </a:lnTo>
                  <a:lnTo>
                    <a:pt x="631" y="79"/>
                  </a:lnTo>
                  <a:lnTo>
                    <a:pt x="635" y="79"/>
                  </a:lnTo>
                  <a:lnTo>
                    <a:pt x="635" y="82"/>
                  </a:lnTo>
                  <a:lnTo>
                    <a:pt x="635" y="84"/>
                  </a:lnTo>
                  <a:lnTo>
                    <a:pt x="636" y="84"/>
                  </a:lnTo>
                  <a:lnTo>
                    <a:pt x="636" y="87"/>
                  </a:lnTo>
                  <a:lnTo>
                    <a:pt x="640" y="87"/>
                  </a:lnTo>
                  <a:lnTo>
                    <a:pt x="642" y="87"/>
                  </a:lnTo>
                  <a:lnTo>
                    <a:pt x="642" y="89"/>
                  </a:lnTo>
                  <a:lnTo>
                    <a:pt x="645" y="89"/>
                  </a:lnTo>
                  <a:lnTo>
                    <a:pt x="647" y="89"/>
                  </a:lnTo>
                  <a:lnTo>
                    <a:pt x="647" y="93"/>
                  </a:lnTo>
                  <a:lnTo>
                    <a:pt x="650" y="93"/>
                  </a:lnTo>
                  <a:lnTo>
                    <a:pt x="650" y="94"/>
                  </a:lnTo>
                  <a:lnTo>
                    <a:pt x="652" y="94"/>
                  </a:lnTo>
                  <a:lnTo>
                    <a:pt x="652" y="93"/>
                  </a:lnTo>
                  <a:lnTo>
                    <a:pt x="652" y="94"/>
                  </a:lnTo>
                  <a:lnTo>
                    <a:pt x="656" y="94"/>
                  </a:lnTo>
                  <a:lnTo>
                    <a:pt x="656" y="93"/>
                  </a:lnTo>
                  <a:lnTo>
                    <a:pt x="657" y="93"/>
                  </a:lnTo>
                  <a:lnTo>
                    <a:pt x="657" y="94"/>
                  </a:lnTo>
                  <a:lnTo>
                    <a:pt x="661" y="94"/>
                  </a:lnTo>
                  <a:lnTo>
                    <a:pt x="661" y="98"/>
                  </a:lnTo>
                  <a:lnTo>
                    <a:pt x="663" y="98"/>
                  </a:lnTo>
                  <a:lnTo>
                    <a:pt x="663" y="100"/>
                  </a:lnTo>
                  <a:lnTo>
                    <a:pt x="666" y="100"/>
                  </a:lnTo>
                  <a:lnTo>
                    <a:pt x="663" y="100"/>
                  </a:lnTo>
                  <a:lnTo>
                    <a:pt x="666" y="100"/>
                  </a:lnTo>
                  <a:lnTo>
                    <a:pt x="668" y="100"/>
                  </a:lnTo>
                  <a:lnTo>
                    <a:pt x="668" y="103"/>
                  </a:lnTo>
                  <a:lnTo>
                    <a:pt x="668" y="100"/>
                  </a:lnTo>
                  <a:lnTo>
                    <a:pt x="671" y="100"/>
                  </a:lnTo>
                  <a:lnTo>
                    <a:pt x="671" y="103"/>
                  </a:lnTo>
                  <a:lnTo>
                    <a:pt x="671" y="100"/>
                  </a:lnTo>
                  <a:lnTo>
                    <a:pt x="671" y="103"/>
                  </a:lnTo>
                  <a:lnTo>
                    <a:pt x="673" y="103"/>
                  </a:lnTo>
                  <a:lnTo>
                    <a:pt x="673" y="105"/>
                  </a:lnTo>
                  <a:lnTo>
                    <a:pt x="677" y="105"/>
                  </a:lnTo>
                  <a:lnTo>
                    <a:pt x="677" y="108"/>
                  </a:lnTo>
                  <a:lnTo>
                    <a:pt x="678" y="108"/>
                  </a:lnTo>
                  <a:lnTo>
                    <a:pt x="678" y="110"/>
                  </a:lnTo>
                  <a:lnTo>
                    <a:pt x="682" y="110"/>
                  </a:lnTo>
                  <a:lnTo>
                    <a:pt x="682" y="114"/>
                  </a:lnTo>
                  <a:lnTo>
                    <a:pt x="678" y="114"/>
                  </a:lnTo>
                  <a:lnTo>
                    <a:pt x="677" y="114"/>
                  </a:lnTo>
                  <a:lnTo>
                    <a:pt x="677" y="115"/>
                  </a:lnTo>
                  <a:lnTo>
                    <a:pt x="678" y="115"/>
                  </a:lnTo>
                  <a:lnTo>
                    <a:pt x="678" y="119"/>
                  </a:lnTo>
                  <a:lnTo>
                    <a:pt x="677" y="119"/>
                  </a:lnTo>
                  <a:lnTo>
                    <a:pt x="677" y="115"/>
                  </a:lnTo>
                  <a:lnTo>
                    <a:pt x="677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4"/>
                  </a:lnTo>
                  <a:lnTo>
                    <a:pt x="678" y="126"/>
                  </a:lnTo>
                  <a:lnTo>
                    <a:pt x="678" y="129"/>
                  </a:lnTo>
                  <a:lnTo>
                    <a:pt x="678" y="131"/>
                  </a:lnTo>
                  <a:lnTo>
                    <a:pt x="678" y="129"/>
                  </a:lnTo>
                  <a:lnTo>
                    <a:pt x="678" y="131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4" y="129"/>
                  </a:lnTo>
                  <a:lnTo>
                    <a:pt x="684" y="131"/>
                  </a:lnTo>
                  <a:lnTo>
                    <a:pt x="684" y="135"/>
                  </a:lnTo>
                  <a:lnTo>
                    <a:pt x="684" y="136"/>
                  </a:lnTo>
                  <a:lnTo>
                    <a:pt x="687" y="136"/>
                  </a:lnTo>
                  <a:lnTo>
                    <a:pt x="689" y="136"/>
                  </a:lnTo>
                  <a:lnTo>
                    <a:pt x="687" y="140"/>
                  </a:lnTo>
                  <a:lnTo>
                    <a:pt x="687" y="142"/>
                  </a:lnTo>
                  <a:lnTo>
                    <a:pt x="687" y="145"/>
                  </a:lnTo>
                  <a:lnTo>
                    <a:pt x="684" y="145"/>
                  </a:lnTo>
                  <a:lnTo>
                    <a:pt x="684" y="147"/>
                  </a:lnTo>
                  <a:lnTo>
                    <a:pt x="682" y="147"/>
                  </a:lnTo>
                  <a:lnTo>
                    <a:pt x="682" y="150"/>
                  </a:lnTo>
                  <a:lnTo>
                    <a:pt x="682" y="152"/>
                  </a:lnTo>
                  <a:lnTo>
                    <a:pt x="678" y="152"/>
                  </a:lnTo>
                  <a:lnTo>
                    <a:pt x="678" y="156"/>
                  </a:lnTo>
                  <a:lnTo>
                    <a:pt x="677" y="156"/>
                  </a:lnTo>
                  <a:lnTo>
                    <a:pt x="677" y="157"/>
                  </a:lnTo>
                  <a:lnTo>
                    <a:pt x="677" y="161"/>
                  </a:lnTo>
                  <a:lnTo>
                    <a:pt x="678" y="161"/>
                  </a:lnTo>
                  <a:lnTo>
                    <a:pt x="678" y="163"/>
                  </a:lnTo>
                  <a:lnTo>
                    <a:pt x="682" y="163"/>
                  </a:lnTo>
                  <a:lnTo>
                    <a:pt x="684" y="163"/>
                  </a:lnTo>
                  <a:lnTo>
                    <a:pt x="684" y="166"/>
                  </a:lnTo>
                  <a:lnTo>
                    <a:pt x="684" y="170"/>
                  </a:lnTo>
                  <a:lnTo>
                    <a:pt x="684" y="171"/>
                  </a:lnTo>
                  <a:lnTo>
                    <a:pt x="684" y="175"/>
                  </a:lnTo>
                  <a:lnTo>
                    <a:pt x="682" y="175"/>
                  </a:lnTo>
                  <a:lnTo>
                    <a:pt x="684" y="175"/>
                  </a:lnTo>
                  <a:lnTo>
                    <a:pt x="684" y="177"/>
                  </a:lnTo>
                  <a:lnTo>
                    <a:pt x="682" y="177"/>
                  </a:lnTo>
                  <a:lnTo>
                    <a:pt x="678" y="177"/>
                  </a:lnTo>
                  <a:lnTo>
                    <a:pt x="678" y="180"/>
                  </a:lnTo>
                  <a:lnTo>
                    <a:pt x="678" y="177"/>
                  </a:lnTo>
                  <a:lnTo>
                    <a:pt x="678" y="180"/>
                  </a:lnTo>
                  <a:lnTo>
                    <a:pt x="677" y="180"/>
                  </a:lnTo>
                  <a:lnTo>
                    <a:pt x="677" y="182"/>
                  </a:lnTo>
                  <a:lnTo>
                    <a:pt x="673" y="182"/>
                  </a:lnTo>
                  <a:lnTo>
                    <a:pt x="671" y="182"/>
                  </a:lnTo>
                  <a:lnTo>
                    <a:pt x="671" y="180"/>
                  </a:lnTo>
                  <a:lnTo>
                    <a:pt x="668" y="180"/>
                  </a:lnTo>
                  <a:lnTo>
                    <a:pt x="668" y="182"/>
                  </a:lnTo>
                  <a:lnTo>
                    <a:pt x="666" y="182"/>
                  </a:lnTo>
                  <a:lnTo>
                    <a:pt x="663" y="182"/>
                  </a:lnTo>
                  <a:lnTo>
                    <a:pt x="663" y="185"/>
                  </a:lnTo>
                  <a:lnTo>
                    <a:pt x="663" y="182"/>
                  </a:lnTo>
                  <a:lnTo>
                    <a:pt x="661" y="182"/>
                  </a:lnTo>
                  <a:lnTo>
                    <a:pt x="661" y="185"/>
                  </a:lnTo>
                  <a:lnTo>
                    <a:pt x="657" y="185"/>
                  </a:lnTo>
                  <a:lnTo>
                    <a:pt x="657" y="187"/>
                  </a:lnTo>
                  <a:lnTo>
                    <a:pt x="657" y="185"/>
                  </a:lnTo>
                  <a:lnTo>
                    <a:pt x="657" y="187"/>
                  </a:lnTo>
                  <a:lnTo>
                    <a:pt x="656" y="187"/>
                  </a:lnTo>
                  <a:lnTo>
                    <a:pt x="656" y="191"/>
                  </a:lnTo>
                  <a:lnTo>
                    <a:pt x="657" y="191"/>
                  </a:lnTo>
                  <a:lnTo>
                    <a:pt x="657" y="192"/>
                  </a:lnTo>
                  <a:lnTo>
                    <a:pt x="661" y="192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3" y="198"/>
                  </a:lnTo>
                  <a:lnTo>
                    <a:pt x="663" y="201"/>
                  </a:lnTo>
                  <a:lnTo>
                    <a:pt x="661" y="201"/>
                  </a:lnTo>
                  <a:lnTo>
                    <a:pt x="663" y="201"/>
                  </a:lnTo>
                  <a:lnTo>
                    <a:pt x="663" y="203"/>
                  </a:lnTo>
                  <a:lnTo>
                    <a:pt x="661" y="203"/>
                  </a:lnTo>
                  <a:lnTo>
                    <a:pt x="663" y="203"/>
                  </a:lnTo>
                  <a:lnTo>
                    <a:pt x="663" y="206"/>
                  </a:lnTo>
                  <a:lnTo>
                    <a:pt x="663" y="208"/>
                  </a:lnTo>
                  <a:lnTo>
                    <a:pt x="666" y="208"/>
                  </a:lnTo>
                  <a:lnTo>
                    <a:pt x="666" y="212"/>
                  </a:lnTo>
                  <a:lnTo>
                    <a:pt x="666" y="213"/>
                  </a:lnTo>
                  <a:lnTo>
                    <a:pt x="663" y="213"/>
                  </a:lnTo>
                  <a:lnTo>
                    <a:pt x="666" y="213"/>
                  </a:lnTo>
                  <a:lnTo>
                    <a:pt x="666" y="217"/>
                  </a:lnTo>
                  <a:lnTo>
                    <a:pt x="668" y="217"/>
                  </a:lnTo>
                  <a:lnTo>
                    <a:pt x="671" y="219"/>
                  </a:lnTo>
                  <a:lnTo>
                    <a:pt x="671" y="222"/>
                  </a:lnTo>
                  <a:lnTo>
                    <a:pt x="673" y="222"/>
                  </a:lnTo>
                  <a:lnTo>
                    <a:pt x="673" y="224"/>
                  </a:lnTo>
                  <a:lnTo>
                    <a:pt x="673" y="227"/>
                  </a:lnTo>
                  <a:lnTo>
                    <a:pt x="673" y="229"/>
                  </a:lnTo>
                  <a:lnTo>
                    <a:pt x="677" y="229"/>
                  </a:lnTo>
                  <a:lnTo>
                    <a:pt x="673" y="229"/>
                  </a:lnTo>
                  <a:lnTo>
                    <a:pt x="673" y="233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8"/>
                  </a:lnTo>
                  <a:lnTo>
                    <a:pt x="668" y="238"/>
                  </a:lnTo>
                  <a:lnTo>
                    <a:pt x="668" y="240"/>
                  </a:lnTo>
                  <a:lnTo>
                    <a:pt x="671" y="240"/>
                  </a:lnTo>
                  <a:lnTo>
                    <a:pt x="668" y="240"/>
                  </a:lnTo>
                  <a:lnTo>
                    <a:pt x="668" y="243"/>
                  </a:lnTo>
                  <a:lnTo>
                    <a:pt x="666" y="243"/>
                  </a:lnTo>
                  <a:lnTo>
                    <a:pt x="666" y="245"/>
                  </a:lnTo>
                  <a:lnTo>
                    <a:pt x="666" y="248"/>
                  </a:lnTo>
                  <a:lnTo>
                    <a:pt x="666" y="250"/>
                  </a:lnTo>
                  <a:lnTo>
                    <a:pt x="668" y="254"/>
                  </a:lnTo>
                  <a:lnTo>
                    <a:pt x="668" y="255"/>
                  </a:lnTo>
                  <a:lnTo>
                    <a:pt x="668" y="259"/>
                  </a:lnTo>
                  <a:lnTo>
                    <a:pt x="668" y="261"/>
                  </a:lnTo>
                  <a:lnTo>
                    <a:pt x="666" y="261"/>
                  </a:lnTo>
                  <a:lnTo>
                    <a:pt x="666" y="264"/>
                  </a:lnTo>
                  <a:lnTo>
                    <a:pt x="668" y="264"/>
                  </a:lnTo>
                  <a:lnTo>
                    <a:pt x="668" y="266"/>
                  </a:lnTo>
                  <a:lnTo>
                    <a:pt x="668" y="269"/>
                  </a:lnTo>
                  <a:lnTo>
                    <a:pt x="668" y="271"/>
                  </a:lnTo>
                  <a:lnTo>
                    <a:pt x="671" y="271"/>
                  </a:lnTo>
                  <a:lnTo>
                    <a:pt x="668" y="271"/>
                  </a:lnTo>
                  <a:lnTo>
                    <a:pt x="671" y="271"/>
                  </a:lnTo>
                  <a:lnTo>
                    <a:pt x="668" y="271"/>
                  </a:lnTo>
                  <a:lnTo>
                    <a:pt x="671" y="275"/>
                  </a:lnTo>
                  <a:lnTo>
                    <a:pt x="668" y="275"/>
                  </a:lnTo>
                  <a:lnTo>
                    <a:pt x="668" y="276"/>
                  </a:lnTo>
                  <a:lnTo>
                    <a:pt x="668" y="280"/>
                  </a:lnTo>
                  <a:lnTo>
                    <a:pt x="668" y="282"/>
                  </a:lnTo>
                  <a:lnTo>
                    <a:pt x="668" y="285"/>
                  </a:lnTo>
                  <a:lnTo>
                    <a:pt x="673" y="285"/>
                  </a:lnTo>
                  <a:lnTo>
                    <a:pt x="673" y="287"/>
                  </a:lnTo>
                  <a:lnTo>
                    <a:pt x="673" y="290"/>
                  </a:lnTo>
                  <a:lnTo>
                    <a:pt x="673" y="292"/>
                  </a:lnTo>
                  <a:lnTo>
                    <a:pt x="677" y="292"/>
                  </a:lnTo>
                  <a:lnTo>
                    <a:pt x="677" y="296"/>
                  </a:lnTo>
                  <a:lnTo>
                    <a:pt x="677" y="298"/>
                  </a:lnTo>
                  <a:lnTo>
                    <a:pt x="677" y="301"/>
                  </a:lnTo>
                  <a:lnTo>
                    <a:pt x="677" y="303"/>
                  </a:lnTo>
                  <a:lnTo>
                    <a:pt x="678" y="303"/>
                  </a:lnTo>
                  <a:lnTo>
                    <a:pt x="682" y="303"/>
                  </a:lnTo>
                  <a:lnTo>
                    <a:pt x="682" y="306"/>
                  </a:lnTo>
                  <a:lnTo>
                    <a:pt x="682" y="303"/>
                  </a:lnTo>
                  <a:lnTo>
                    <a:pt x="682" y="306"/>
                  </a:lnTo>
                  <a:lnTo>
                    <a:pt x="682" y="303"/>
                  </a:lnTo>
                  <a:lnTo>
                    <a:pt x="684" y="303"/>
                  </a:lnTo>
                  <a:lnTo>
                    <a:pt x="687" y="303"/>
                  </a:lnTo>
                  <a:lnTo>
                    <a:pt x="687" y="306"/>
                  </a:lnTo>
                  <a:lnTo>
                    <a:pt x="689" y="306"/>
                  </a:lnTo>
                  <a:lnTo>
                    <a:pt x="692" y="306"/>
                  </a:lnTo>
                  <a:lnTo>
                    <a:pt x="692" y="303"/>
                  </a:lnTo>
                  <a:lnTo>
                    <a:pt x="694" y="303"/>
                  </a:lnTo>
                  <a:lnTo>
                    <a:pt x="694" y="306"/>
                  </a:lnTo>
                  <a:lnTo>
                    <a:pt x="698" y="306"/>
                  </a:lnTo>
                  <a:lnTo>
                    <a:pt x="698" y="303"/>
                  </a:lnTo>
                  <a:lnTo>
                    <a:pt x="699" y="303"/>
                  </a:lnTo>
                  <a:lnTo>
                    <a:pt x="699" y="306"/>
                  </a:lnTo>
                  <a:lnTo>
                    <a:pt x="699" y="308"/>
                  </a:lnTo>
                  <a:lnTo>
                    <a:pt x="703" y="308"/>
                  </a:lnTo>
                  <a:lnTo>
                    <a:pt x="703" y="306"/>
                  </a:lnTo>
                  <a:lnTo>
                    <a:pt x="703" y="308"/>
                  </a:lnTo>
                  <a:lnTo>
                    <a:pt x="703" y="306"/>
                  </a:lnTo>
                  <a:lnTo>
                    <a:pt x="705" y="306"/>
                  </a:lnTo>
                  <a:lnTo>
                    <a:pt x="708" y="306"/>
                  </a:lnTo>
                  <a:lnTo>
                    <a:pt x="708" y="303"/>
                  </a:lnTo>
                  <a:lnTo>
                    <a:pt x="710" y="303"/>
                  </a:lnTo>
                  <a:lnTo>
                    <a:pt x="713" y="303"/>
                  </a:lnTo>
                  <a:lnTo>
                    <a:pt x="713" y="301"/>
                  </a:lnTo>
                  <a:lnTo>
                    <a:pt x="713" y="303"/>
                  </a:lnTo>
                  <a:lnTo>
                    <a:pt x="713" y="301"/>
                  </a:lnTo>
                  <a:lnTo>
                    <a:pt x="713" y="303"/>
                  </a:lnTo>
                  <a:lnTo>
                    <a:pt x="715" y="303"/>
                  </a:lnTo>
                  <a:lnTo>
                    <a:pt x="719" y="303"/>
                  </a:lnTo>
                  <a:lnTo>
                    <a:pt x="719" y="306"/>
                  </a:lnTo>
                  <a:lnTo>
                    <a:pt x="719" y="303"/>
                  </a:lnTo>
                  <a:lnTo>
                    <a:pt x="719" y="306"/>
                  </a:lnTo>
                  <a:lnTo>
                    <a:pt x="720" y="306"/>
                  </a:lnTo>
                  <a:lnTo>
                    <a:pt x="720" y="303"/>
                  </a:lnTo>
                  <a:lnTo>
                    <a:pt x="724" y="303"/>
                  </a:lnTo>
                  <a:lnTo>
                    <a:pt x="724" y="306"/>
                  </a:lnTo>
                  <a:lnTo>
                    <a:pt x="724" y="303"/>
                  </a:lnTo>
                  <a:lnTo>
                    <a:pt x="726" y="303"/>
                  </a:lnTo>
                  <a:lnTo>
                    <a:pt x="726" y="306"/>
                  </a:lnTo>
                  <a:lnTo>
                    <a:pt x="729" y="306"/>
                  </a:lnTo>
                  <a:lnTo>
                    <a:pt x="731" y="306"/>
                  </a:lnTo>
                  <a:lnTo>
                    <a:pt x="731" y="308"/>
                  </a:lnTo>
                  <a:lnTo>
                    <a:pt x="734" y="308"/>
                  </a:lnTo>
                  <a:lnTo>
                    <a:pt x="734" y="312"/>
                  </a:lnTo>
                  <a:lnTo>
                    <a:pt x="734" y="308"/>
                  </a:lnTo>
                  <a:lnTo>
                    <a:pt x="736" y="308"/>
                  </a:lnTo>
                  <a:lnTo>
                    <a:pt x="736" y="312"/>
                  </a:lnTo>
                  <a:lnTo>
                    <a:pt x="736" y="313"/>
                  </a:lnTo>
                  <a:lnTo>
                    <a:pt x="736" y="317"/>
                  </a:lnTo>
                  <a:lnTo>
                    <a:pt x="740" y="317"/>
                  </a:lnTo>
                  <a:lnTo>
                    <a:pt x="740" y="319"/>
                  </a:lnTo>
                  <a:lnTo>
                    <a:pt x="741" y="319"/>
                  </a:lnTo>
                  <a:lnTo>
                    <a:pt x="745" y="319"/>
                  </a:lnTo>
                  <a:lnTo>
                    <a:pt x="745" y="322"/>
                  </a:lnTo>
                  <a:lnTo>
                    <a:pt x="747" y="322"/>
                  </a:lnTo>
                  <a:lnTo>
                    <a:pt x="750" y="322"/>
                  </a:lnTo>
                  <a:lnTo>
                    <a:pt x="750" y="324"/>
                  </a:lnTo>
                  <a:lnTo>
                    <a:pt x="750" y="327"/>
                  </a:lnTo>
                  <a:lnTo>
                    <a:pt x="752" y="327"/>
                  </a:lnTo>
                  <a:lnTo>
                    <a:pt x="752" y="329"/>
                  </a:lnTo>
                  <a:lnTo>
                    <a:pt x="755" y="329"/>
                  </a:lnTo>
                  <a:lnTo>
                    <a:pt x="755" y="333"/>
                  </a:lnTo>
                  <a:lnTo>
                    <a:pt x="755" y="334"/>
                  </a:lnTo>
                  <a:lnTo>
                    <a:pt x="757" y="334"/>
                  </a:lnTo>
                  <a:lnTo>
                    <a:pt x="757" y="338"/>
                  </a:lnTo>
                  <a:lnTo>
                    <a:pt x="757" y="340"/>
                  </a:lnTo>
                  <a:lnTo>
                    <a:pt x="757" y="343"/>
                  </a:lnTo>
                  <a:lnTo>
                    <a:pt x="757" y="345"/>
                  </a:lnTo>
                  <a:lnTo>
                    <a:pt x="757" y="348"/>
                  </a:lnTo>
                  <a:lnTo>
                    <a:pt x="761" y="348"/>
                  </a:lnTo>
                  <a:lnTo>
                    <a:pt x="757" y="348"/>
                  </a:lnTo>
                  <a:lnTo>
                    <a:pt x="757" y="350"/>
                  </a:lnTo>
                  <a:lnTo>
                    <a:pt x="757" y="354"/>
                  </a:lnTo>
                  <a:lnTo>
                    <a:pt x="761" y="354"/>
                  </a:lnTo>
                  <a:lnTo>
                    <a:pt x="762" y="354"/>
                  </a:lnTo>
                  <a:lnTo>
                    <a:pt x="762" y="357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6" y="362"/>
                  </a:lnTo>
                  <a:lnTo>
                    <a:pt x="766" y="364"/>
                  </a:lnTo>
                  <a:lnTo>
                    <a:pt x="762" y="364"/>
                  </a:lnTo>
                  <a:lnTo>
                    <a:pt x="762" y="368"/>
                  </a:lnTo>
                  <a:lnTo>
                    <a:pt x="766" y="368"/>
                  </a:lnTo>
                  <a:lnTo>
                    <a:pt x="762" y="368"/>
                  </a:lnTo>
                  <a:lnTo>
                    <a:pt x="762" y="369"/>
                  </a:lnTo>
                  <a:lnTo>
                    <a:pt x="766" y="369"/>
                  </a:lnTo>
                  <a:lnTo>
                    <a:pt x="762" y="369"/>
                  </a:lnTo>
                  <a:lnTo>
                    <a:pt x="766" y="369"/>
                  </a:lnTo>
                  <a:lnTo>
                    <a:pt x="762" y="369"/>
                  </a:lnTo>
                  <a:lnTo>
                    <a:pt x="766" y="369"/>
                  </a:lnTo>
                  <a:lnTo>
                    <a:pt x="768" y="369"/>
                  </a:lnTo>
                  <a:lnTo>
                    <a:pt x="768" y="373"/>
                  </a:lnTo>
                  <a:lnTo>
                    <a:pt x="768" y="375"/>
                  </a:lnTo>
                  <a:lnTo>
                    <a:pt x="771" y="375"/>
                  </a:lnTo>
                  <a:lnTo>
                    <a:pt x="771" y="378"/>
                  </a:lnTo>
                  <a:lnTo>
                    <a:pt x="768" y="378"/>
                  </a:lnTo>
                  <a:lnTo>
                    <a:pt x="766" y="378"/>
                  </a:lnTo>
                  <a:lnTo>
                    <a:pt x="766" y="380"/>
                  </a:lnTo>
                  <a:lnTo>
                    <a:pt x="762" y="380"/>
                  </a:lnTo>
                  <a:lnTo>
                    <a:pt x="762" y="383"/>
                  </a:lnTo>
                  <a:lnTo>
                    <a:pt x="762" y="385"/>
                  </a:lnTo>
                  <a:lnTo>
                    <a:pt x="762" y="389"/>
                  </a:lnTo>
                  <a:lnTo>
                    <a:pt x="766" y="389"/>
                  </a:lnTo>
                  <a:lnTo>
                    <a:pt x="766" y="390"/>
                  </a:lnTo>
                  <a:lnTo>
                    <a:pt x="768" y="390"/>
                  </a:lnTo>
                  <a:lnTo>
                    <a:pt x="766" y="390"/>
                  </a:lnTo>
                  <a:lnTo>
                    <a:pt x="768" y="390"/>
                  </a:lnTo>
                  <a:lnTo>
                    <a:pt x="768" y="394"/>
                  </a:lnTo>
                  <a:lnTo>
                    <a:pt x="768" y="390"/>
                  </a:lnTo>
                  <a:lnTo>
                    <a:pt x="768" y="394"/>
                  </a:lnTo>
                  <a:lnTo>
                    <a:pt x="771" y="394"/>
                  </a:lnTo>
                  <a:lnTo>
                    <a:pt x="771" y="396"/>
                  </a:lnTo>
                  <a:lnTo>
                    <a:pt x="773" y="396"/>
                  </a:lnTo>
                  <a:lnTo>
                    <a:pt x="773" y="399"/>
                  </a:lnTo>
                  <a:lnTo>
                    <a:pt x="773" y="401"/>
                  </a:lnTo>
                  <a:lnTo>
                    <a:pt x="776" y="401"/>
                  </a:lnTo>
                  <a:lnTo>
                    <a:pt x="780" y="401"/>
                  </a:lnTo>
                  <a:lnTo>
                    <a:pt x="780" y="404"/>
                  </a:lnTo>
                  <a:lnTo>
                    <a:pt x="780" y="406"/>
                  </a:lnTo>
                  <a:lnTo>
                    <a:pt x="782" y="406"/>
                  </a:lnTo>
                  <a:lnTo>
                    <a:pt x="782" y="410"/>
                  </a:lnTo>
                  <a:lnTo>
                    <a:pt x="782" y="411"/>
                  </a:lnTo>
                  <a:lnTo>
                    <a:pt x="782" y="415"/>
                  </a:lnTo>
                  <a:lnTo>
                    <a:pt x="782" y="417"/>
                  </a:lnTo>
                  <a:lnTo>
                    <a:pt x="782" y="420"/>
                  </a:lnTo>
                  <a:lnTo>
                    <a:pt x="780" y="420"/>
                  </a:lnTo>
                  <a:lnTo>
                    <a:pt x="780" y="422"/>
                  </a:lnTo>
                  <a:lnTo>
                    <a:pt x="780" y="425"/>
                  </a:lnTo>
                  <a:lnTo>
                    <a:pt x="782" y="425"/>
                  </a:lnTo>
                  <a:lnTo>
                    <a:pt x="780" y="425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31"/>
                  </a:lnTo>
                  <a:lnTo>
                    <a:pt x="785" y="431"/>
                  </a:lnTo>
                  <a:lnTo>
                    <a:pt x="785" y="432"/>
                  </a:lnTo>
                  <a:lnTo>
                    <a:pt x="782" y="432"/>
                  </a:lnTo>
                  <a:lnTo>
                    <a:pt x="782" y="436"/>
                  </a:lnTo>
                  <a:lnTo>
                    <a:pt x="782" y="432"/>
                  </a:lnTo>
                  <a:lnTo>
                    <a:pt x="782" y="436"/>
                  </a:lnTo>
                  <a:lnTo>
                    <a:pt x="780" y="436"/>
                  </a:lnTo>
                  <a:lnTo>
                    <a:pt x="780" y="438"/>
                  </a:lnTo>
                  <a:lnTo>
                    <a:pt x="782" y="438"/>
                  </a:lnTo>
                  <a:lnTo>
                    <a:pt x="780" y="438"/>
                  </a:lnTo>
                  <a:lnTo>
                    <a:pt x="780" y="441"/>
                  </a:lnTo>
                  <a:lnTo>
                    <a:pt x="780" y="438"/>
                  </a:lnTo>
                  <a:lnTo>
                    <a:pt x="782" y="438"/>
                  </a:lnTo>
                  <a:lnTo>
                    <a:pt x="782" y="441"/>
                  </a:lnTo>
                  <a:lnTo>
                    <a:pt x="782" y="443"/>
                  </a:lnTo>
                  <a:lnTo>
                    <a:pt x="785" y="443"/>
                  </a:lnTo>
                  <a:lnTo>
                    <a:pt x="785" y="446"/>
                  </a:lnTo>
                  <a:lnTo>
                    <a:pt x="782" y="446"/>
                  </a:lnTo>
                  <a:lnTo>
                    <a:pt x="782" y="448"/>
                  </a:lnTo>
                  <a:lnTo>
                    <a:pt x="785" y="448"/>
                  </a:lnTo>
                  <a:lnTo>
                    <a:pt x="785" y="452"/>
                  </a:lnTo>
                  <a:lnTo>
                    <a:pt x="782" y="452"/>
                  </a:lnTo>
                  <a:lnTo>
                    <a:pt x="782" y="453"/>
                  </a:lnTo>
                  <a:lnTo>
                    <a:pt x="785" y="453"/>
                  </a:lnTo>
                  <a:lnTo>
                    <a:pt x="785" y="457"/>
                  </a:lnTo>
                  <a:lnTo>
                    <a:pt x="787" y="457"/>
                  </a:lnTo>
                  <a:lnTo>
                    <a:pt x="785" y="457"/>
                  </a:lnTo>
                  <a:lnTo>
                    <a:pt x="787" y="457"/>
                  </a:lnTo>
                  <a:lnTo>
                    <a:pt x="785" y="457"/>
                  </a:lnTo>
                  <a:lnTo>
                    <a:pt x="785" y="459"/>
                  </a:lnTo>
                  <a:lnTo>
                    <a:pt x="787" y="459"/>
                  </a:lnTo>
                  <a:lnTo>
                    <a:pt x="787" y="462"/>
                  </a:lnTo>
                  <a:lnTo>
                    <a:pt x="790" y="462"/>
                  </a:lnTo>
                  <a:lnTo>
                    <a:pt x="790" y="464"/>
                  </a:lnTo>
                  <a:lnTo>
                    <a:pt x="787" y="464"/>
                  </a:lnTo>
                  <a:lnTo>
                    <a:pt x="785" y="464"/>
                  </a:lnTo>
                  <a:lnTo>
                    <a:pt x="785" y="467"/>
                  </a:lnTo>
                  <a:lnTo>
                    <a:pt x="782" y="467"/>
                  </a:lnTo>
                  <a:lnTo>
                    <a:pt x="782" y="469"/>
                  </a:lnTo>
                  <a:lnTo>
                    <a:pt x="780" y="469"/>
                  </a:lnTo>
                  <a:lnTo>
                    <a:pt x="776" y="469"/>
                  </a:lnTo>
                  <a:lnTo>
                    <a:pt x="780" y="469"/>
                  </a:lnTo>
                  <a:lnTo>
                    <a:pt x="780" y="473"/>
                  </a:lnTo>
                  <a:lnTo>
                    <a:pt x="780" y="474"/>
                  </a:lnTo>
                  <a:lnTo>
                    <a:pt x="776" y="474"/>
                  </a:lnTo>
                  <a:lnTo>
                    <a:pt x="773" y="474"/>
                  </a:lnTo>
                  <a:lnTo>
                    <a:pt x="771" y="474"/>
                  </a:lnTo>
                  <a:lnTo>
                    <a:pt x="771" y="478"/>
                  </a:lnTo>
                  <a:lnTo>
                    <a:pt x="771" y="474"/>
                  </a:lnTo>
                  <a:lnTo>
                    <a:pt x="768" y="474"/>
                  </a:lnTo>
                  <a:lnTo>
                    <a:pt x="768" y="478"/>
                  </a:lnTo>
                  <a:lnTo>
                    <a:pt x="768" y="474"/>
                  </a:lnTo>
                  <a:lnTo>
                    <a:pt x="768" y="478"/>
                  </a:lnTo>
                  <a:lnTo>
                    <a:pt x="766" y="478"/>
                  </a:lnTo>
                  <a:lnTo>
                    <a:pt x="766" y="480"/>
                  </a:lnTo>
                  <a:lnTo>
                    <a:pt x="762" y="480"/>
                  </a:lnTo>
                  <a:lnTo>
                    <a:pt x="761" y="480"/>
                  </a:lnTo>
                  <a:lnTo>
                    <a:pt x="761" y="483"/>
                  </a:lnTo>
                  <a:lnTo>
                    <a:pt x="762" y="483"/>
                  </a:lnTo>
                  <a:lnTo>
                    <a:pt x="761" y="483"/>
                  </a:lnTo>
                  <a:lnTo>
                    <a:pt x="761" y="485"/>
                  </a:lnTo>
                  <a:lnTo>
                    <a:pt x="762" y="485"/>
                  </a:lnTo>
                  <a:lnTo>
                    <a:pt x="762" y="488"/>
                  </a:lnTo>
                  <a:lnTo>
                    <a:pt x="761" y="488"/>
                  </a:lnTo>
                  <a:lnTo>
                    <a:pt x="757" y="488"/>
                  </a:lnTo>
                  <a:lnTo>
                    <a:pt x="755" y="488"/>
                  </a:lnTo>
                  <a:lnTo>
                    <a:pt x="752" y="488"/>
                  </a:lnTo>
                  <a:lnTo>
                    <a:pt x="752" y="490"/>
                  </a:lnTo>
                  <a:lnTo>
                    <a:pt x="752" y="488"/>
                  </a:lnTo>
                  <a:lnTo>
                    <a:pt x="750" y="488"/>
                  </a:lnTo>
                  <a:lnTo>
                    <a:pt x="747" y="488"/>
                  </a:lnTo>
                  <a:lnTo>
                    <a:pt x="747" y="490"/>
                  </a:lnTo>
                  <a:lnTo>
                    <a:pt x="745" y="490"/>
                  </a:lnTo>
                  <a:lnTo>
                    <a:pt x="745" y="488"/>
                  </a:lnTo>
                  <a:lnTo>
                    <a:pt x="741" y="488"/>
                  </a:lnTo>
                  <a:lnTo>
                    <a:pt x="740" y="488"/>
                  </a:lnTo>
                  <a:lnTo>
                    <a:pt x="740" y="485"/>
                  </a:lnTo>
                  <a:lnTo>
                    <a:pt x="740" y="488"/>
                  </a:lnTo>
                  <a:lnTo>
                    <a:pt x="736" y="488"/>
                  </a:lnTo>
                  <a:lnTo>
                    <a:pt x="736" y="490"/>
                  </a:lnTo>
                  <a:lnTo>
                    <a:pt x="736" y="494"/>
                  </a:lnTo>
                  <a:lnTo>
                    <a:pt x="736" y="490"/>
                  </a:lnTo>
                  <a:lnTo>
                    <a:pt x="734" y="490"/>
                  </a:lnTo>
                  <a:lnTo>
                    <a:pt x="731" y="490"/>
                  </a:lnTo>
                  <a:lnTo>
                    <a:pt x="731" y="494"/>
                  </a:lnTo>
                  <a:lnTo>
                    <a:pt x="731" y="495"/>
                  </a:lnTo>
                  <a:lnTo>
                    <a:pt x="729" y="495"/>
                  </a:lnTo>
                  <a:lnTo>
                    <a:pt x="726" y="495"/>
                  </a:lnTo>
                  <a:lnTo>
                    <a:pt x="726" y="499"/>
                  </a:lnTo>
                  <a:lnTo>
                    <a:pt x="729" y="499"/>
                  </a:lnTo>
                  <a:lnTo>
                    <a:pt x="729" y="501"/>
                  </a:lnTo>
                  <a:lnTo>
                    <a:pt x="731" y="501"/>
                  </a:lnTo>
                  <a:lnTo>
                    <a:pt x="729" y="501"/>
                  </a:lnTo>
                  <a:lnTo>
                    <a:pt x="726" y="501"/>
                  </a:lnTo>
                  <a:lnTo>
                    <a:pt x="726" y="504"/>
                  </a:lnTo>
                  <a:lnTo>
                    <a:pt x="729" y="504"/>
                  </a:lnTo>
                  <a:lnTo>
                    <a:pt x="729" y="506"/>
                  </a:lnTo>
                  <a:lnTo>
                    <a:pt x="729" y="509"/>
                  </a:lnTo>
                  <a:lnTo>
                    <a:pt x="726" y="509"/>
                  </a:lnTo>
                  <a:lnTo>
                    <a:pt x="729" y="509"/>
                  </a:lnTo>
                  <a:lnTo>
                    <a:pt x="726" y="509"/>
                  </a:lnTo>
                  <a:lnTo>
                    <a:pt x="726" y="511"/>
                  </a:lnTo>
                  <a:lnTo>
                    <a:pt x="726" y="515"/>
                  </a:lnTo>
                  <a:lnTo>
                    <a:pt x="724" y="515"/>
                  </a:lnTo>
                  <a:lnTo>
                    <a:pt x="726" y="515"/>
                  </a:lnTo>
                  <a:lnTo>
                    <a:pt x="724" y="516"/>
                  </a:lnTo>
                  <a:lnTo>
                    <a:pt x="724" y="520"/>
                  </a:lnTo>
                  <a:lnTo>
                    <a:pt x="724" y="522"/>
                  </a:lnTo>
                  <a:lnTo>
                    <a:pt x="720" y="522"/>
                  </a:lnTo>
                  <a:lnTo>
                    <a:pt x="720" y="520"/>
                  </a:lnTo>
                  <a:lnTo>
                    <a:pt x="720" y="522"/>
                  </a:lnTo>
                  <a:lnTo>
                    <a:pt x="719" y="522"/>
                  </a:lnTo>
                  <a:lnTo>
                    <a:pt x="719" y="520"/>
                  </a:lnTo>
                  <a:lnTo>
                    <a:pt x="715" y="520"/>
                  </a:lnTo>
                  <a:lnTo>
                    <a:pt x="715" y="516"/>
                  </a:lnTo>
                  <a:lnTo>
                    <a:pt x="715" y="520"/>
                  </a:lnTo>
                  <a:lnTo>
                    <a:pt x="713" y="520"/>
                  </a:lnTo>
                  <a:lnTo>
                    <a:pt x="713" y="516"/>
                  </a:lnTo>
                  <a:lnTo>
                    <a:pt x="713" y="520"/>
                  </a:lnTo>
                  <a:lnTo>
                    <a:pt x="713" y="516"/>
                  </a:lnTo>
                  <a:lnTo>
                    <a:pt x="710" y="516"/>
                  </a:lnTo>
                  <a:lnTo>
                    <a:pt x="708" y="516"/>
                  </a:lnTo>
                  <a:lnTo>
                    <a:pt x="708" y="520"/>
                  </a:lnTo>
                  <a:lnTo>
                    <a:pt x="705" y="520"/>
                  </a:lnTo>
                  <a:lnTo>
                    <a:pt x="703" y="520"/>
                  </a:lnTo>
                  <a:lnTo>
                    <a:pt x="703" y="516"/>
                  </a:lnTo>
                  <a:lnTo>
                    <a:pt x="703" y="520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8" y="520"/>
                  </a:lnTo>
                  <a:lnTo>
                    <a:pt x="698" y="516"/>
                  </a:lnTo>
                  <a:lnTo>
                    <a:pt x="698" y="520"/>
                  </a:lnTo>
                  <a:lnTo>
                    <a:pt x="698" y="516"/>
                  </a:lnTo>
                  <a:lnTo>
                    <a:pt x="694" y="516"/>
                  </a:lnTo>
                  <a:lnTo>
                    <a:pt x="692" y="516"/>
                  </a:lnTo>
                  <a:lnTo>
                    <a:pt x="692" y="515"/>
                  </a:lnTo>
                  <a:lnTo>
                    <a:pt x="689" y="515"/>
                  </a:lnTo>
                  <a:lnTo>
                    <a:pt x="692" y="515"/>
                  </a:lnTo>
                  <a:lnTo>
                    <a:pt x="689" y="515"/>
                  </a:lnTo>
                  <a:lnTo>
                    <a:pt x="687" y="515"/>
                  </a:lnTo>
                  <a:lnTo>
                    <a:pt x="684" y="515"/>
                  </a:lnTo>
                  <a:lnTo>
                    <a:pt x="682" y="515"/>
                  </a:lnTo>
                  <a:lnTo>
                    <a:pt x="678" y="515"/>
                  </a:lnTo>
                  <a:lnTo>
                    <a:pt x="678" y="511"/>
                  </a:lnTo>
                  <a:lnTo>
                    <a:pt x="677" y="511"/>
                  </a:lnTo>
                  <a:lnTo>
                    <a:pt x="673" y="511"/>
                  </a:lnTo>
                  <a:lnTo>
                    <a:pt x="671" y="511"/>
                  </a:lnTo>
                  <a:lnTo>
                    <a:pt x="671" y="509"/>
                  </a:lnTo>
                  <a:lnTo>
                    <a:pt x="668" y="509"/>
                  </a:lnTo>
                  <a:lnTo>
                    <a:pt x="668" y="506"/>
                  </a:lnTo>
                  <a:lnTo>
                    <a:pt x="668" y="504"/>
                  </a:lnTo>
                  <a:lnTo>
                    <a:pt x="666" y="504"/>
                  </a:lnTo>
                  <a:lnTo>
                    <a:pt x="666" y="501"/>
                  </a:lnTo>
                  <a:lnTo>
                    <a:pt x="663" y="501"/>
                  </a:lnTo>
                  <a:lnTo>
                    <a:pt x="663" y="499"/>
                  </a:lnTo>
                  <a:lnTo>
                    <a:pt x="661" y="499"/>
                  </a:lnTo>
                  <a:lnTo>
                    <a:pt x="657" y="499"/>
                  </a:lnTo>
                  <a:lnTo>
                    <a:pt x="657" y="495"/>
                  </a:lnTo>
                  <a:lnTo>
                    <a:pt x="656" y="495"/>
                  </a:lnTo>
                  <a:lnTo>
                    <a:pt x="656" y="494"/>
                  </a:lnTo>
                  <a:lnTo>
                    <a:pt x="652" y="494"/>
                  </a:lnTo>
                  <a:lnTo>
                    <a:pt x="652" y="490"/>
                  </a:lnTo>
                  <a:lnTo>
                    <a:pt x="656" y="490"/>
                  </a:lnTo>
                  <a:lnTo>
                    <a:pt x="656" y="488"/>
                  </a:lnTo>
                  <a:lnTo>
                    <a:pt x="656" y="490"/>
                  </a:lnTo>
                  <a:lnTo>
                    <a:pt x="656" y="488"/>
                  </a:lnTo>
                  <a:lnTo>
                    <a:pt x="657" y="488"/>
                  </a:lnTo>
                  <a:lnTo>
                    <a:pt x="656" y="488"/>
                  </a:lnTo>
                  <a:lnTo>
                    <a:pt x="656" y="485"/>
                  </a:lnTo>
                  <a:lnTo>
                    <a:pt x="652" y="485"/>
                  </a:lnTo>
                  <a:lnTo>
                    <a:pt x="650" y="485"/>
                  </a:lnTo>
                  <a:lnTo>
                    <a:pt x="650" y="483"/>
                  </a:lnTo>
                  <a:lnTo>
                    <a:pt x="647" y="483"/>
                  </a:lnTo>
                  <a:lnTo>
                    <a:pt x="647" y="480"/>
                  </a:lnTo>
                  <a:lnTo>
                    <a:pt x="645" y="480"/>
                  </a:lnTo>
                  <a:lnTo>
                    <a:pt x="642" y="480"/>
                  </a:lnTo>
                  <a:lnTo>
                    <a:pt x="642" y="478"/>
                  </a:lnTo>
                  <a:lnTo>
                    <a:pt x="640" y="478"/>
                  </a:lnTo>
                  <a:lnTo>
                    <a:pt x="636" y="478"/>
                  </a:lnTo>
                  <a:lnTo>
                    <a:pt x="640" y="478"/>
                  </a:lnTo>
                  <a:lnTo>
                    <a:pt x="640" y="474"/>
                  </a:lnTo>
                  <a:lnTo>
                    <a:pt x="636" y="474"/>
                  </a:lnTo>
                  <a:lnTo>
                    <a:pt x="636" y="473"/>
                  </a:lnTo>
                  <a:lnTo>
                    <a:pt x="635" y="473"/>
                  </a:lnTo>
                  <a:lnTo>
                    <a:pt x="635" y="469"/>
                  </a:lnTo>
                  <a:lnTo>
                    <a:pt x="631" y="469"/>
                  </a:lnTo>
                  <a:lnTo>
                    <a:pt x="631" y="467"/>
                  </a:lnTo>
                  <a:lnTo>
                    <a:pt x="629" y="464"/>
                  </a:lnTo>
                  <a:lnTo>
                    <a:pt x="629" y="467"/>
                  </a:lnTo>
                  <a:lnTo>
                    <a:pt x="629" y="464"/>
                  </a:lnTo>
                  <a:lnTo>
                    <a:pt x="626" y="464"/>
                  </a:lnTo>
                  <a:lnTo>
                    <a:pt x="629" y="464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4" y="467"/>
                  </a:lnTo>
                  <a:lnTo>
                    <a:pt x="621" y="467"/>
                  </a:lnTo>
                  <a:lnTo>
                    <a:pt x="619" y="467"/>
                  </a:lnTo>
                  <a:lnTo>
                    <a:pt x="619" y="464"/>
                  </a:lnTo>
                  <a:lnTo>
                    <a:pt x="619" y="467"/>
                  </a:lnTo>
                  <a:lnTo>
                    <a:pt x="615" y="467"/>
                  </a:lnTo>
                  <a:lnTo>
                    <a:pt x="615" y="464"/>
                  </a:lnTo>
                  <a:lnTo>
                    <a:pt x="613" y="464"/>
                  </a:lnTo>
                  <a:lnTo>
                    <a:pt x="610" y="464"/>
                  </a:lnTo>
                  <a:lnTo>
                    <a:pt x="608" y="464"/>
                  </a:lnTo>
                  <a:lnTo>
                    <a:pt x="605" y="464"/>
                  </a:lnTo>
                  <a:lnTo>
                    <a:pt x="605" y="462"/>
                  </a:lnTo>
                  <a:lnTo>
                    <a:pt x="605" y="459"/>
                  </a:lnTo>
                  <a:lnTo>
                    <a:pt x="605" y="462"/>
                  </a:lnTo>
                  <a:lnTo>
                    <a:pt x="603" y="462"/>
                  </a:lnTo>
                  <a:lnTo>
                    <a:pt x="603" y="459"/>
                  </a:lnTo>
                  <a:lnTo>
                    <a:pt x="605" y="459"/>
                  </a:lnTo>
                  <a:lnTo>
                    <a:pt x="603" y="459"/>
                  </a:lnTo>
                  <a:lnTo>
                    <a:pt x="603" y="457"/>
                  </a:lnTo>
                  <a:lnTo>
                    <a:pt x="603" y="453"/>
                  </a:lnTo>
                  <a:lnTo>
                    <a:pt x="603" y="457"/>
                  </a:lnTo>
                  <a:lnTo>
                    <a:pt x="599" y="457"/>
                  </a:lnTo>
                  <a:lnTo>
                    <a:pt x="599" y="453"/>
                  </a:lnTo>
                  <a:lnTo>
                    <a:pt x="598" y="453"/>
                  </a:lnTo>
                  <a:lnTo>
                    <a:pt x="598" y="452"/>
                  </a:lnTo>
                  <a:lnTo>
                    <a:pt x="598" y="448"/>
                  </a:lnTo>
                  <a:lnTo>
                    <a:pt x="598" y="452"/>
                  </a:lnTo>
                  <a:lnTo>
                    <a:pt x="594" y="452"/>
                  </a:lnTo>
                  <a:lnTo>
                    <a:pt x="591" y="452"/>
                  </a:lnTo>
                  <a:lnTo>
                    <a:pt x="591" y="448"/>
                  </a:lnTo>
                  <a:lnTo>
                    <a:pt x="591" y="452"/>
                  </a:lnTo>
                  <a:lnTo>
                    <a:pt x="591" y="453"/>
                  </a:lnTo>
                  <a:lnTo>
                    <a:pt x="591" y="452"/>
                  </a:lnTo>
                  <a:lnTo>
                    <a:pt x="589" y="452"/>
                  </a:lnTo>
                  <a:lnTo>
                    <a:pt x="585" y="452"/>
                  </a:lnTo>
                  <a:lnTo>
                    <a:pt x="584" y="452"/>
                  </a:lnTo>
                  <a:lnTo>
                    <a:pt x="580" y="452"/>
                  </a:lnTo>
                  <a:lnTo>
                    <a:pt x="580" y="453"/>
                  </a:lnTo>
                  <a:lnTo>
                    <a:pt x="578" y="453"/>
                  </a:lnTo>
                  <a:lnTo>
                    <a:pt x="578" y="457"/>
                  </a:lnTo>
                  <a:lnTo>
                    <a:pt x="575" y="457"/>
                  </a:lnTo>
                  <a:lnTo>
                    <a:pt x="573" y="457"/>
                  </a:lnTo>
                  <a:lnTo>
                    <a:pt x="570" y="457"/>
                  </a:lnTo>
                  <a:lnTo>
                    <a:pt x="568" y="457"/>
                  </a:lnTo>
                  <a:lnTo>
                    <a:pt x="568" y="453"/>
                  </a:lnTo>
                  <a:lnTo>
                    <a:pt x="564" y="453"/>
                  </a:lnTo>
                  <a:lnTo>
                    <a:pt x="564" y="457"/>
                  </a:lnTo>
                  <a:lnTo>
                    <a:pt x="563" y="457"/>
                  </a:lnTo>
                  <a:lnTo>
                    <a:pt x="563" y="453"/>
                  </a:lnTo>
                  <a:lnTo>
                    <a:pt x="559" y="453"/>
                  </a:lnTo>
                  <a:lnTo>
                    <a:pt x="559" y="452"/>
                  </a:lnTo>
                  <a:lnTo>
                    <a:pt x="559" y="453"/>
                  </a:lnTo>
                  <a:lnTo>
                    <a:pt x="559" y="452"/>
                  </a:lnTo>
                  <a:lnTo>
                    <a:pt x="559" y="453"/>
                  </a:lnTo>
                  <a:lnTo>
                    <a:pt x="559" y="452"/>
                  </a:lnTo>
                  <a:lnTo>
                    <a:pt x="557" y="452"/>
                  </a:lnTo>
                  <a:lnTo>
                    <a:pt x="554" y="452"/>
                  </a:lnTo>
                  <a:lnTo>
                    <a:pt x="554" y="453"/>
                  </a:lnTo>
                  <a:lnTo>
                    <a:pt x="554" y="452"/>
                  </a:lnTo>
                  <a:lnTo>
                    <a:pt x="554" y="453"/>
                  </a:lnTo>
                  <a:lnTo>
                    <a:pt x="552" y="453"/>
                  </a:lnTo>
                  <a:lnTo>
                    <a:pt x="549" y="453"/>
                  </a:lnTo>
                  <a:lnTo>
                    <a:pt x="549" y="452"/>
                  </a:lnTo>
                  <a:lnTo>
                    <a:pt x="549" y="453"/>
                  </a:lnTo>
                  <a:lnTo>
                    <a:pt x="547" y="453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7" y="457"/>
                  </a:lnTo>
                  <a:lnTo>
                    <a:pt x="543" y="457"/>
                  </a:lnTo>
                  <a:lnTo>
                    <a:pt x="542" y="457"/>
                  </a:lnTo>
                  <a:lnTo>
                    <a:pt x="538" y="457"/>
                  </a:lnTo>
                  <a:lnTo>
                    <a:pt x="536" y="457"/>
                  </a:lnTo>
                  <a:lnTo>
                    <a:pt x="533" y="457"/>
                  </a:lnTo>
                  <a:lnTo>
                    <a:pt x="533" y="459"/>
                  </a:lnTo>
                  <a:lnTo>
                    <a:pt x="533" y="462"/>
                  </a:lnTo>
                  <a:lnTo>
                    <a:pt x="531" y="462"/>
                  </a:lnTo>
                  <a:lnTo>
                    <a:pt x="528" y="462"/>
                  </a:lnTo>
                  <a:lnTo>
                    <a:pt x="528" y="464"/>
                  </a:lnTo>
                  <a:lnTo>
                    <a:pt x="526" y="464"/>
                  </a:lnTo>
                  <a:lnTo>
                    <a:pt x="522" y="464"/>
                  </a:lnTo>
                  <a:lnTo>
                    <a:pt x="521" y="464"/>
                  </a:lnTo>
                  <a:lnTo>
                    <a:pt x="521" y="462"/>
                  </a:lnTo>
                  <a:lnTo>
                    <a:pt x="521" y="464"/>
                  </a:lnTo>
                  <a:lnTo>
                    <a:pt x="517" y="464"/>
                  </a:lnTo>
                  <a:lnTo>
                    <a:pt x="515" y="464"/>
                  </a:lnTo>
                  <a:lnTo>
                    <a:pt x="512" y="464"/>
                  </a:lnTo>
                  <a:lnTo>
                    <a:pt x="510" y="464"/>
                  </a:lnTo>
                  <a:lnTo>
                    <a:pt x="510" y="462"/>
                  </a:lnTo>
                  <a:lnTo>
                    <a:pt x="510" y="464"/>
                  </a:lnTo>
                  <a:lnTo>
                    <a:pt x="510" y="462"/>
                  </a:lnTo>
                  <a:lnTo>
                    <a:pt x="507" y="462"/>
                  </a:lnTo>
                  <a:lnTo>
                    <a:pt x="505" y="462"/>
                  </a:lnTo>
                  <a:lnTo>
                    <a:pt x="501" y="462"/>
                  </a:lnTo>
                  <a:lnTo>
                    <a:pt x="500" y="462"/>
                  </a:lnTo>
                  <a:lnTo>
                    <a:pt x="496" y="462"/>
                  </a:lnTo>
                  <a:lnTo>
                    <a:pt x="496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9" y="459"/>
                  </a:lnTo>
                  <a:lnTo>
                    <a:pt x="486" y="459"/>
                  </a:lnTo>
                  <a:lnTo>
                    <a:pt x="484" y="459"/>
                  </a:lnTo>
                  <a:lnTo>
                    <a:pt x="484" y="457"/>
                  </a:lnTo>
                  <a:lnTo>
                    <a:pt x="480" y="457"/>
                  </a:lnTo>
                  <a:lnTo>
                    <a:pt x="479" y="457"/>
                  </a:lnTo>
                  <a:lnTo>
                    <a:pt x="479" y="453"/>
                  </a:lnTo>
                  <a:lnTo>
                    <a:pt x="479" y="457"/>
                  </a:lnTo>
                  <a:lnTo>
                    <a:pt x="475" y="453"/>
                  </a:lnTo>
                  <a:lnTo>
                    <a:pt x="473" y="453"/>
                  </a:lnTo>
                  <a:lnTo>
                    <a:pt x="470" y="453"/>
                  </a:lnTo>
                  <a:lnTo>
                    <a:pt x="470" y="452"/>
                  </a:lnTo>
                  <a:lnTo>
                    <a:pt x="468" y="452"/>
                  </a:lnTo>
                  <a:lnTo>
                    <a:pt x="468" y="448"/>
                  </a:lnTo>
                  <a:lnTo>
                    <a:pt x="468" y="446"/>
                  </a:lnTo>
                  <a:lnTo>
                    <a:pt x="465" y="446"/>
                  </a:lnTo>
                  <a:lnTo>
                    <a:pt x="463" y="446"/>
                  </a:lnTo>
                  <a:lnTo>
                    <a:pt x="459" y="446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4" y="448"/>
                  </a:lnTo>
                  <a:lnTo>
                    <a:pt x="454" y="452"/>
                  </a:lnTo>
                  <a:lnTo>
                    <a:pt x="452" y="452"/>
                  </a:lnTo>
                  <a:lnTo>
                    <a:pt x="449" y="452"/>
                  </a:lnTo>
                  <a:lnTo>
                    <a:pt x="447" y="452"/>
                  </a:lnTo>
                  <a:lnTo>
                    <a:pt x="447" y="448"/>
                  </a:lnTo>
                  <a:lnTo>
                    <a:pt x="447" y="446"/>
                  </a:lnTo>
                  <a:lnTo>
                    <a:pt x="447" y="443"/>
                  </a:lnTo>
                  <a:lnTo>
                    <a:pt x="444" y="443"/>
                  </a:lnTo>
                  <a:lnTo>
                    <a:pt x="442" y="443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7" y="441"/>
                  </a:lnTo>
                  <a:lnTo>
                    <a:pt x="437" y="443"/>
                  </a:lnTo>
                  <a:lnTo>
                    <a:pt x="437" y="441"/>
                  </a:lnTo>
                  <a:lnTo>
                    <a:pt x="437" y="443"/>
                  </a:lnTo>
                  <a:lnTo>
                    <a:pt x="437" y="441"/>
                  </a:lnTo>
                  <a:lnTo>
                    <a:pt x="437" y="443"/>
                  </a:lnTo>
                  <a:lnTo>
                    <a:pt x="433" y="443"/>
                  </a:lnTo>
                  <a:lnTo>
                    <a:pt x="433" y="441"/>
                  </a:lnTo>
                  <a:lnTo>
                    <a:pt x="433" y="443"/>
                  </a:lnTo>
                  <a:lnTo>
                    <a:pt x="431" y="443"/>
                  </a:lnTo>
                  <a:lnTo>
                    <a:pt x="428" y="443"/>
                  </a:lnTo>
                  <a:lnTo>
                    <a:pt x="428" y="441"/>
                  </a:lnTo>
                  <a:lnTo>
                    <a:pt x="426" y="441"/>
                  </a:lnTo>
                  <a:lnTo>
                    <a:pt x="426" y="438"/>
                  </a:lnTo>
                  <a:lnTo>
                    <a:pt x="423" y="438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17" y="436"/>
                  </a:lnTo>
                  <a:lnTo>
                    <a:pt x="421" y="438"/>
                  </a:lnTo>
                  <a:lnTo>
                    <a:pt x="417" y="438"/>
                  </a:lnTo>
                  <a:lnTo>
                    <a:pt x="416" y="438"/>
                  </a:lnTo>
                  <a:lnTo>
                    <a:pt x="416" y="441"/>
                  </a:lnTo>
                  <a:lnTo>
                    <a:pt x="412" y="441"/>
                  </a:lnTo>
                  <a:lnTo>
                    <a:pt x="412" y="438"/>
                  </a:lnTo>
                  <a:lnTo>
                    <a:pt x="410" y="441"/>
                  </a:lnTo>
                  <a:lnTo>
                    <a:pt x="410" y="438"/>
                  </a:lnTo>
                  <a:lnTo>
                    <a:pt x="410" y="441"/>
                  </a:lnTo>
                  <a:lnTo>
                    <a:pt x="407" y="441"/>
                  </a:lnTo>
                  <a:lnTo>
                    <a:pt x="407" y="438"/>
                  </a:lnTo>
                  <a:lnTo>
                    <a:pt x="407" y="441"/>
                  </a:lnTo>
                  <a:lnTo>
                    <a:pt x="403" y="441"/>
                  </a:lnTo>
                  <a:lnTo>
                    <a:pt x="402" y="441"/>
                  </a:lnTo>
                  <a:lnTo>
                    <a:pt x="398" y="441"/>
                  </a:lnTo>
                  <a:lnTo>
                    <a:pt x="396" y="441"/>
                  </a:lnTo>
                  <a:lnTo>
                    <a:pt x="393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87" y="443"/>
                  </a:lnTo>
                  <a:lnTo>
                    <a:pt x="386" y="443"/>
                  </a:lnTo>
                  <a:lnTo>
                    <a:pt x="386" y="446"/>
                  </a:lnTo>
                  <a:lnTo>
                    <a:pt x="382" y="446"/>
                  </a:lnTo>
                  <a:lnTo>
                    <a:pt x="382" y="443"/>
                  </a:lnTo>
                  <a:lnTo>
                    <a:pt x="382" y="446"/>
                  </a:lnTo>
                  <a:lnTo>
                    <a:pt x="382" y="443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80" y="443"/>
                  </a:lnTo>
                  <a:lnTo>
                    <a:pt x="377" y="443"/>
                  </a:lnTo>
                  <a:lnTo>
                    <a:pt x="375" y="443"/>
                  </a:lnTo>
                  <a:lnTo>
                    <a:pt x="375" y="446"/>
                  </a:lnTo>
                  <a:lnTo>
                    <a:pt x="372" y="446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2"/>
                  </a:lnTo>
                  <a:lnTo>
                    <a:pt x="366" y="452"/>
                  </a:lnTo>
                  <a:lnTo>
                    <a:pt x="365" y="452"/>
                  </a:lnTo>
                  <a:lnTo>
                    <a:pt x="365" y="453"/>
                  </a:lnTo>
                  <a:lnTo>
                    <a:pt x="361" y="453"/>
                  </a:lnTo>
                  <a:lnTo>
                    <a:pt x="359" y="453"/>
                  </a:lnTo>
                  <a:lnTo>
                    <a:pt x="359" y="457"/>
                  </a:lnTo>
                  <a:lnTo>
                    <a:pt x="356" y="457"/>
                  </a:lnTo>
                  <a:lnTo>
                    <a:pt x="356" y="453"/>
                  </a:lnTo>
                  <a:lnTo>
                    <a:pt x="354" y="453"/>
                  </a:lnTo>
                  <a:lnTo>
                    <a:pt x="354" y="457"/>
                  </a:lnTo>
                  <a:lnTo>
                    <a:pt x="354" y="453"/>
                  </a:lnTo>
                  <a:lnTo>
                    <a:pt x="351" y="453"/>
                  </a:lnTo>
                  <a:lnTo>
                    <a:pt x="349" y="453"/>
                  </a:lnTo>
                  <a:lnTo>
                    <a:pt x="345" y="453"/>
                  </a:lnTo>
                  <a:lnTo>
                    <a:pt x="345" y="457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7"/>
                  </a:lnTo>
                  <a:lnTo>
                    <a:pt x="344" y="453"/>
                  </a:lnTo>
                  <a:lnTo>
                    <a:pt x="340" y="453"/>
                  </a:lnTo>
                  <a:lnTo>
                    <a:pt x="338" y="453"/>
                  </a:lnTo>
                  <a:lnTo>
                    <a:pt x="335" y="453"/>
                  </a:lnTo>
                  <a:lnTo>
                    <a:pt x="333" y="453"/>
                  </a:lnTo>
                  <a:lnTo>
                    <a:pt x="330" y="453"/>
                  </a:lnTo>
                  <a:lnTo>
                    <a:pt x="328" y="453"/>
                  </a:lnTo>
                  <a:lnTo>
                    <a:pt x="328" y="457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19" y="457"/>
                  </a:lnTo>
                  <a:lnTo>
                    <a:pt x="319" y="453"/>
                  </a:lnTo>
                  <a:lnTo>
                    <a:pt x="317" y="453"/>
                  </a:lnTo>
                  <a:lnTo>
                    <a:pt x="314" y="453"/>
                  </a:lnTo>
                  <a:lnTo>
                    <a:pt x="314" y="457"/>
                  </a:lnTo>
                  <a:lnTo>
                    <a:pt x="312" y="457"/>
                  </a:lnTo>
                  <a:lnTo>
                    <a:pt x="309" y="457"/>
                  </a:lnTo>
                  <a:lnTo>
                    <a:pt x="307" y="457"/>
                  </a:lnTo>
                  <a:lnTo>
                    <a:pt x="303" y="457"/>
                  </a:lnTo>
                  <a:lnTo>
                    <a:pt x="302" y="457"/>
                  </a:lnTo>
                  <a:lnTo>
                    <a:pt x="303" y="457"/>
                  </a:lnTo>
                  <a:lnTo>
                    <a:pt x="302" y="457"/>
                  </a:lnTo>
                  <a:lnTo>
                    <a:pt x="298" y="457"/>
                  </a:lnTo>
                  <a:lnTo>
                    <a:pt x="298" y="459"/>
                  </a:lnTo>
                  <a:lnTo>
                    <a:pt x="296" y="459"/>
                  </a:lnTo>
                  <a:lnTo>
                    <a:pt x="293" y="459"/>
                  </a:lnTo>
                  <a:lnTo>
                    <a:pt x="293" y="462"/>
                  </a:lnTo>
                  <a:lnTo>
                    <a:pt x="291" y="462"/>
                  </a:lnTo>
                  <a:lnTo>
                    <a:pt x="291" y="464"/>
                  </a:lnTo>
                  <a:lnTo>
                    <a:pt x="288" y="464"/>
                  </a:lnTo>
                  <a:lnTo>
                    <a:pt x="288" y="462"/>
                  </a:lnTo>
                  <a:lnTo>
                    <a:pt x="288" y="464"/>
                  </a:lnTo>
                  <a:lnTo>
                    <a:pt x="286" y="464"/>
                  </a:lnTo>
                  <a:lnTo>
                    <a:pt x="282" y="464"/>
                  </a:lnTo>
                  <a:lnTo>
                    <a:pt x="282" y="467"/>
                  </a:lnTo>
                  <a:lnTo>
                    <a:pt x="282" y="464"/>
                  </a:lnTo>
                  <a:lnTo>
                    <a:pt x="281" y="464"/>
                  </a:lnTo>
                  <a:lnTo>
                    <a:pt x="281" y="467"/>
                  </a:lnTo>
                  <a:lnTo>
                    <a:pt x="277" y="467"/>
                  </a:lnTo>
                  <a:lnTo>
                    <a:pt x="275" y="467"/>
                  </a:lnTo>
                  <a:lnTo>
                    <a:pt x="272" y="467"/>
                  </a:lnTo>
                  <a:lnTo>
                    <a:pt x="272" y="469"/>
                  </a:lnTo>
                  <a:lnTo>
                    <a:pt x="272" y="473"/>
                  </a:lnTo>
                  <a:lnTo>
                    <a:pt x="272" y="474"/>
                  </a:lnTo>
                  <a:lnTo>
                    <a:pt x="270" y="474"/>
                  </a:lnTo>
                  <a:lnTo>
                    <a:pt x="272" y="474"/>
                  </a:lnTo>
                  <a:lnTo>
                    <a:pt x="272" y="478"/>
                  </a:lnTo>
                  <a:lnTo>
                    <a:pt x="270" y="478"/>
                  </a:lnTo>
                  <a:lnTo>
                    <a:pt x="270" y="480"/>
                  </a:lnTo>
                  <a:lnTo>
                    <a:pt x="270" y="478"/>
                  </a:lnTo>
                  <a:lnTo>
                    <a:pt x="270" y="480"/>
                  </a:lnTo>
                  <a:lnTo>
                    <a:pt x="267" y="480"/>
                  </a:lnTo>
                  <a:lnTo>
                    <a:pt x="267" y="483"/>
                  </a:lnTo>
                  <a:lnTo>
                    <a:pt x="267" y="485"/>
                  </a:lnTo>
                  <a:lnTo>
                    <a:pt x="265" y="485"/>
                  </a:lnTo>
                  <a:lnTo>
                    <a:pt x="265" y="488"/>
                  </a:lnTo>
                  <a:lnTo>
                    <a:pt x="261" y="488"/>
                  </a:lnTo>
                  <a:lnTo>
                    <a:pt x="261" y="490"/>
                  </a:lnTo>
                  <a:lnTo>
                    <a:pt x="260" y="490"/>
                  </a:lnTo>
                  <a:lnTo>
                    <a:pt x="256" y="490"/>
                  </a:lnTo>
                  <a:lnTo>
                    <a:pt x="260" y="490"/>
                  </a:lnTo>
                  <a:lnTo>
                    <a:pt x="256" y="490"/>
                  </a:lnTo>
                  <a:lnTo>
                    <a:pt x="256" y="494"/>
                  </a:lnTo>
                  <a:lnTo>
                    <a:pt x="260" y="494"/>
                  </a:lnTo>
                  <a:lnTo>
                    <a:pt x="256" y="494"/>
                  </a:lnTo>
                  <a:lnTo>
                    <a:pt x="260" y="494"/>
                  </a:lnTo>
                  <a:lnTo>
                    <a:pt x="256" y="494"/>
                  </a:lnTo>
                  <a:lnTo>
                    <a:pt x="260" y="494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4" y="495"/>
                  </a:lnTo>
                  <a:lnTo>
                    <a:pt x="254" y="499"/>
                  </a:lnTo>
                  <a:lnTo>
                    <a:pt x="251" y="499"/>
                  </a:lnTo>
                  <a:lnTo>
                    <a:pt x="249" y="499"/>
                  </a:lnTo>
                  <a:lnTo>
                    <a:pt x="249" y="501"/>
                  </a:lnTo>
                  <a:lnTo>
                    <a:pt x="249" y="504"/>
                  </a:lnTo>
                  <a:lnTo>
                    <a:pt x="246" y="504"/>
                  </a:lnTo>
                  <a:lnTo>
                    <a:pt x="246" y="506"/>
                  </a:lnTo>
                  <a:lnTo>
                    <a:pt x="244" y="506"/>
                  </a:lnTo>
                  <a:lnTo>
                    <a:pt x="244" y="509"/>
                  </a:lnTo>
                  <a:lnTo>
                    <a:pt x="244" y="511"/>
                  </a:lnTo>
                  <a:lnTo>
                    <a:pt x="244" y="515"/>
                  </a:lnTo>
                  <a:lnTo>
                    <a:pt x="240" y="511"/>
                  </a:lnTo>
                  <a:lnTo>
                    <a:pt x="239" y="511"/>
                  </a:lnTo>
                  <a:lnTo>
                    <a:pt x="235" y="511"/>
                  </a:lnTo>
                  <a:lnTo>
                    <a:pt x="235" y="515"/>
                  </a:lnTo>
                  <a:lnTo>
                    <a:pt x="235" y="511"/>
                  </a:lnTo>
                  <a:lnTo>
                    <a:pt x="235" y="515"/>
                  </a:lnTo>
                  <a:lnTo>
                    <a:pt x="233" y="515"/>
                  </a:lnTo>
                  <a:lnTo>
                    <a:pt x="233" y="511"/>
                  </a:lnTo>
                  <a:lnTo>
                    <a:pt x="230" y="511"/>
                  </a:lnTo>
                  <a:lnTo>
                    <a:pt x="228" y="511"/>
                  </a:lnTo>
                  <a:lnTo>
                    <a:pt x="228" y="509"/>
                  </a:lnTo>
                  <a:lnTo>
                    <a:pt x="225" y="509"/>
                  </a:lnTo>
                  <a:lnTo>
                    <a:pt x="221" y="509"/>
                  </a:lnTo>
                  <a:lnTo>
                    <a:pt x="221" y="506"/>
                  </a:lnTo>
                  <a:lnTo>
                    <a:pt x="225" y="506"/>
                  </a:lnTo>
                  <a:lnTo>
                    <a:pt x="221" y="506"/>
                  </a:lnTo>
                  <a:lnTo>
                    <a:pt x="221" y="504"/>
                  </a:lnTo>
                  <a:lnTo>
                    <a:pt x="219" y="504"/>
                  </a:lnTo>
                  <a:lnTo>
                    <a:pt x="219" y="501"/>
                  </a:lnTo>
                  <a:lnTo>
                    <a:pt x="216" y="501"/>
                  </a:lnTo>
                  <a:lnTo>
                    <a:pt x="214" y="501"/>
                  </a:lnTo>
                  <a:lnTo>
                    <a:pt x="214" y="499"/>
                  </a:lnTo>
                  <a:lnTo>
                    <a:pt x="214" y="501"/>
                  </a:lnTo>
                  <a:lnTo>
                    <a:pt x="214" y="499"/>
                  </a:lnTo>
                  <a:lnTo>
                    <a:pt x="211" y="499"/>
                  </a:lnTo>
                  <a:lnTo>
                    <a:pt x="214" y="499"/>
                  </a:lnTo>
                  <a:lnTo>
                    <a:pt x="211" y="499"/>
                  </a:lnTo>
                  <a:lnTo>
                    <a:pt x="209" y="499"/>
                  </a:lnTo>
                  <a:lnTo>
                    <a:pt x="205" y="499"/>
                  </a:lnTo>
                  <a:lnTo>
                    <a:pt x="205" y="495"/>
                  </a:lnTo>
                  <a:lnTo>
                    <a:pt x="205" y="499"/>
                  </a:lnTo>
                  <a:lnTo>
                    <a:pt x="205" y="495"/>
                  </a:lnTo>
                  <a:lnTo>
                    <a:pt x="204" y="495"/>
                  </a:lnTo>
                  <a:lnTo>
                    <a:pt x="200" y="495"/>
                  </a:lnTo>
                  <a:lnTo>
                    <a:pt x="200" y="494"/>
                  </a:lnTo>
                  <a:lnTo>
                    <a:pt x="204" y="494"/>
                  </a:lnTo>
                  <a:lnTo>
                    <a:pt x="204" y="490"/>
                  </a:lnTo>
                  <a:lnTo>
                    <a:pt x="204" y="488"/>
                  </a:lnTo>
                  <a:lnTo>
                    <a:pt x="200" y="488"/>
                  </a:lnTo>
                  <a:lnTo>
                    <a:pt x="198" y="488"/>
                  </a:lnTo>
                  <a:lnTo>
                    <a:pt x="195" y="488"/>
                  </a:lnTo>
                  <a:lnTo>
                    <a:pt x="195" y="485"/>
                  </a:lnTo>
                  <a:lnTo>
                    <a:pt x="195" y="483"/>
                  </a:lnTo>
                  <a:lnTo>
                    <a:pt x="193" y="483"/>
                  </a:lnTo>
                  <a:lnTo>
                    <a:pt x="193" y="480"/>
                  </a:lnTo>
                  <a:lnTo>
                    <a:pt x="190" y="480"/>
                  </a:lnTo>
                  <a:lnTo>
                    <a:pt x="190" y="478"/>
                  </a:lnTo>
                  <a:lnTo>
                    <a:pt x="188" y="478"/>
                  </a:lnTo>
                  <a:lnTo>
                    <a:pt x="184" y="478"/>
                  </a:lnTo>
                  <a:lnTo>
                    <a:pt x="184" y="474"/>
                  </a:lnTo>
                  <a:lnTo>
                    <a:pt x="188" y="474"/>
                  </a:lnTo>
                  <a:lnTo>
                    <a:pt x="184" y="474"/>
                  </a:lnTo>
                  <a:lnTo>
                    <a:pt x="188" y="474"/>
                  </a:lnTo>
                  <a:lnTo>
                    <a:pt x="184" y="474"/>
                  </a:lnTo>
                  <a:lnTo>
                    <a:pt x="183" y="474"/>
                  </a:lnTo>
                  <a:lnTo>
                    <a:pt x="183" y="473"/>
                  </a:lnTo>
                  <a:lnTo>
                    <a:pt x="183" y="469"/>
                  </a:lnTo>
                  <a:lnTo>
                    <a:pt x="179" y="469"/>
                  </a:lnTo>
                  <a:lnTo>
                    <a:pt x="179" y="467"/>
                  </a:lnTo>
                  <a:lnTo>
                    <a:pt x="177" y="467"/>
                  </a:lnTo>
                  <a:lnTo>
                    <a:pt x="177" y="469"/>
                  </a:lnTo>
                  <a:lnTo>
                    <a:pt x="177" y="467"/>
                  </a:lnTo>
                  <a:lnTo>
                    <a:pt x="174" y="467"/>
                  </a:lnTo>
                  <a:lnTo>
                    <a:pt x="174" y="464"/>
                  </a:lnTo>
                  <a:lnTo>
                    <a:pt x="172" y="464"/>
                  </a:lnTo>
                  <a:lnTo>
                    <a:pt x="172" y="462"/>
                  </a:lnTo>
                  <a:lnTo>
                    <a:pt x="174" y="462"/>
                  </a:lnTo>
                  <a:lnTo>
                    <a:pt x="172" y="462"/>
                  </a:lnTo>
                  <a:lnTo>
                    <a:pt x="169" y="462"/>
                  </a:lnTo>
                  <a:lnTo>
                    <a:pt x="169" y="459"/>
                  </a:lnTo>
                  <a:lnTo>
                    <a:pt x="167" y="459"/>
                  </a:lnTo>
                  <a:lnTo>
                    <a:pt x="167" y="457"/>
                  </a:lnTo>
                  <a:lnTo>
                    <a:pt x="163" y="457"/>
                  </a:lnTo>
                  <a:lnTo>
                    <a:pt x="167" y="457"/>
                  </a:lnTo>
                  <a:lnTo>
                    <a:pt x="163" y="457"/>
                  </a:lnTo>
                  <a:lnTo>
                    <a:pt x="163" y="453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61" y="448"/>
                  </a:lnTo>
                  <a:lnTo>
                    <a:pt x="158" y="448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6" y="443"/>
                  </a:lnTo>
                  <a:lnTo>
                    <a:pt x="153" y="443"/>
                  </a:lnTo>
                  <a:lnTo>
                    <a:pt x="153" y="441"/>
                  </a:lnTo>
                  <a:lnTo>
                    <a:pt x="153" y="438"/>
                  </a:lnTo>
                  <a:lnTo>
                    <a:pt x="151" y="438"/>
                  </a:lnTo>
                  <a:lnTo>
                    <a:pt x="151" y="436"/>
                  </a:lnTo>
                  <a:lnTo>
                    <a:pt x="153" y="436"/>
                  </a:lnTo>
                  <a:lnTo>
                    <a:pt x="151" y="436"/>
                  </a:lnTo>
                  <a:lnTo>
                    <a:pt x="153" y="436"/>
                  </a:lnTo>
                  <a:lnTo>
                    <a:pt x="151" y="436"/>
                  </a:lnTo>
                  <a:lnTo>
                    <a:pt x="151" y="432"/>
                  </a:lnTo>
                  <a:lnTo>
                    <a:pt x="151" y="431"/>
                  </a:lnTo>
                  <a:lnTo>
                    <a:pt x="151" y="427"/>
                  </a:lnTo>
                  <a:lnTo>
                    <a:pt x="147" y="427"/>
                  </a:lnTo>
                  <a:lnTo>
                    <a:pt x="147" y="425"/>
                  </a:lnTo>
                  <a:lnTo>
                    <a:pt x="147" y="422"/>
                  </a:lnTo>
                  <a:lnTo>
                    <a:pt x="147" y="420"/>
                  </a:lnTo>
                  <a:lnTo>
                    <a:pt x="146" y="420"/>
                  </a:lnTo>
                  <a:lnTo>
                    <a:pt x="146" y="417"/>
                  </a:lnTo>
                  <a:lnTo>
                    <a:pt x="142" y="417"/>
                  </a:lnTo>
                  <a:lnTo>
                    <a:pt x="140" y="417"/>
                  </a:lnTo>
                  <a:lnTo>
                    <a:pt x="140" y="415"/>
                  </a:lnTo>
                  <a:lnTo>
                    <a:pt x="140" y="411"/>
                  </a:lnTo>
                  <a:lnTo>
                    <a:pt x="137" y="411"/>
                  </a:lnTo>
                  <a:lnTo>
                    <a:pt x="135" y="411"/>
                  </a:lnTo>
                  <a:lnTo>
                    <a:pt x="135" y="410"/>
                  </a:lnTo>
                  <a:lnTo>
                    <a:pt x="137" y="410"/>
                  </a:lnTo>
                  <a:lnTo>
                    <a:pt x="137" y="406"/>
                  </a:lnTo>
                  <a:lnTo>
                    <a:pt x="135" y="406"/>
                  </a:lnTo>
                  <a:lnTo>
                    <a:pt x="137" y="406"/>
                  </a:lnTo>
                  <a:lnTo>
                    <a:pt x="135" y="406"/>
                  </a:lnTo>
                  <a:lnTo>
                    <a:pt x="135" y="404"/>
                  </a:lnTo>
                  <a:lnTo>
                    <a:pt x="132" y="404"/>
                  </a:lnTo>
                  <a:lnTo>
                    <a:pt x="130" y="404"/>
                  </a:lnTo>
                  <a:lnTo>
                    <a:pt x="130" y="401"/>
                  </a:lnTo>
                  <a:lnTo>
                    <a:pt x="130" y="399"/>
                  </a:lnTo>
                  <a:lnTo>
                    <a:pt x="126" y="399"/>
                  </a:lnTo>
                  <a:lnTo>
                    <a:pt x="126" y="396"/>
                  </a:lnTo>
                  <a:lnTo>
                    <a:pt x="125" y="396"/>
                  </a:lnTo>
                  <a:lnTo>
                    <a:pt x="121" y="396"/>
                  </a:lnTo>
                  <a:lnTo>
                    <a:pt x="121" y="394"/>
                  </a:lnTo>
                  <a:lnTo>
                    <a:pt x="119" y="394"/>
                  </a:lnTo>
                  <a:lnTo>
                    <a:pt x="116" y="394"/>
                  </a:lnTo>
                  <a:lnTo>
                    <a:pt x="119" y="394"/>
                  </a:lnTo>
                  <a:lnTo>
                    <a:pt x="116" y="394"/>
                  </a:lnTo>
                  <a:lnTo>
                    <a:pt x="116" y="390"/>
                  </a:lnTo>
                  <a:lnTo>
                    <a:pt x="114" y="390"/>
                  </a:lnTo>
                  <a:lnTo>
                    <a:pt x="114" y="394"/>
                  </a:lnTo>
                  <a:lnTo>
                    <a:pt x="111" y="394"/>
                  </a:lnTo>
                  <a:lnTo>
                    <a:pt x="109" y="394"/>
                  </a:lnTo>
                  <a:lnTo>
                    <a:pt x="109" y="390"/>
                  </a:lnTo>
                  <a:lnTo>
                    <a:pt x="105" y="390"/>
                  </a:lnTo>
                  <a:lnTo>
                    <a:pt x="105" y="389"/>
                  </a:lnTo>
                  <a:lnTo>
                    <a:pt x="109" y="389"/>
                  </a:lnTo>
                  <a:lnTo>
                    <a:pt x="105" y="389"/>
                  </a:lnTo>
                  <a:lnTo>
                    <a:pt x="105" y="385"/>
                  </a:lnTo>
                  <a:lnTo>
                    <a:pt x="105" y="383"/>
                  </a:lnTo>
                  <a:lnTo>
                    <a:pt x="104" y="383"/>
                  </a:lnTo>
                  <a:lnTo>
                    <a:pt x="100" y="383"/>
                  </a:lnTo>
                  <a:lnTo>
                    <a:pt x="98" y="383"/>
                  </a:lnTo>
                  <a:lnTo>
                    <a:pt x="98" y="380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3" y="378"/>
                  </a:lnTo>
                  <a:lnTo>
                    <a:pt x="90" y="378"/>
                  </a:lnTo>
                  <a:lnTo>
                    <a:pt x="88" y="378"/>
                  </a:lnTo>
                  <a:lnTo>
                    <a:pt x="84" y="378"/>
                  </a:lnTo>
                  <a:lnTo>
                    <a:pt x="84" y="375"/>
                  </a:lnTo>
                  <a:lnTo>
                    <a:pt x="83" y="375"/>
                  </a:lnTo>
                  <a:lnTo>
                    <a:pt x="79" y="375"/>
                  </a:lnTo>
                  <a:lnTo>
                    <a:pt x="77" y="375"/>
                  </a:lnTo>
                  <a:lnTo>
                    <a:pt x="74" y="375"/>
                  </a:lnTo>
                  <a:lnTo>
                    <a:pt x="72" y="375"/>
                  </a:lnTo>
                  <a:lnTo>
                    <a:pt x="72" y="378"/>
                  </a:lnTo>
                  <a:lnTo>
                    <a:pt x="69" y="378"/>
                  </a:lnTo>
                  <a:lnTo>
                    <a:pt x="69" y="375"/>
                  </a:lnTo>
                  <a:lnTo>
                    <a:pt x="67" y="375"/>
                  </a:lnTo>
                  <a:lnTo>
                    <a:pt x="69" y="375"/>
                  </a:lnTo>
                  <a:lnTo>
                    <a:pt x="67" y="375"/>
                  </a:lnTo>
                  <a:lnTo>
                    <a:pt x="67" y="373"/>
                  </a:lnTo>
                  <a:lnTo>
                    <a:pt x="63" y="373"/>
                  </a:lnTo>
                  <a:lnTo>
                    <a:pt x="63" y="375"/>
                  </a:lnTo>
                  <a:lnTo>
                    <a:pt x="63" y="373"/>
                  </a:lnTo>
                  <a:lnTo>
                    <a:pt x="63" y="375"/>
                  </a:lnTo>
                  <a:lnTo>
                    <a:pt x="62" y="375"/>
                  </a:lnTo>
                  <a:lnTo>
                    <a:pt x="58" y="375"/>
                  </a:lnTo>
                  <a:lnTo>
                    <a:pt x="58" y="373"/>
                  </a:lnTo>
                  <a:lnTo>
                    <a:pt x="56" y="373"/>
                  </a:lnTo>
                  <a:lnTo>
                    <a:pt x="58" y="373"/>
                  </a:lnTo>
                  <a:lnTo>
                    <a:pt x="56" y="373"/>
                  </a:lnTo>
                  <a:lnTo>
                    <a:pt x="58" y="373"/>
                  </a:lnTo>
                  <a:lnTo>
                    <a:pt x="56" y="373"/>
                  </a:lnTo>
                  <a:lnTo>
                    <a:pt x="56" y="369"/>
                  </a:lnTo>
                  <a:lnTo>
                    <a:pt x="56" y="368"/>
                  </a:lnTo>
                  <a:lnTo>
                    <a:pt x="53" y="368"/>
                  </a:lnTo>
                  <a:lnTo>
                    <a:pt x="56" y="368"/>
                  </a:lnTo>
                  <a:lnTo>
                    <a:pt x="56" y="364"/>
                  </a:lnTo>
                  <a:lnTo>
                    <a:pt x="53" y="364"/>
                  </a:lnTo>
                  <a:lnTo>
                    <a:pt x="51" y="364"/>
                  </a:lnTo>
                  <a:lnTo>
                    <a:pt x="48" y="364"/>
                  </a:lnTo>
                  <a:lnTo>
                    <a:pt x="46" y="364"/>
                  </a:lnTo>
                  <a:lnTo>
                    <a:pt x="46" y="362"/>
                  </a:lnTo>
                  <a:lnTo>
                    <a:pt x="42" y="362"/>
                  </a:lnTo>
                  <a:lnTo>
                    <a:pt x="39" y="362"/>
                  </a:lnTo>
                  <a:lnTo>
                    <a:pt x="39" y="359"/>
                  </a:lnTo>
                  <a:lnTo>
                    <a:pt x="37" y="359"/>
                  </a:lnTo>
                  <a:lnTo>
                    <a:pt x="34" y="359"/>
                  </a:lnTo>
                  <a:lnTo>
                    <a:pt x="34" y="357"/>
                  </a:lnTo>
                  <a:lnTo>
                    <a:pt x="37" y="357"/>
                  </a:lnTo>
                  <a:lnTo>
                    <a:pt x="34" y="357"/>
                  </a:lnTo>
                  <a:lnTo>
                    <a:pt x="32" y="357"/>
                  </a:lnTo>
                  <a:lnTo>
                    <a:pt x="32" y="354"/>
                  </a:lnTo>
                  <a:lnTo>
                    <a:pt x="32" y="350"/>
                  </a:lnTo>
                  <a:lnTo>
                    <a:pt x="32" y="348"/>
                  </a:lnTo>
                  <a:lnTo>
                    <a:pt x="28" y="348"/>
                  </a:lnTo>
                  <a:lnTo>
                    <a:pt x="28" y="350"/>
                  </a:lnTo>
                  <a:lnTo>
                    <a:pt x="28" y="348"/>
                  </a:lnTo>
                  <a:lnTo>
                    <a:pt x="28" y="345"/>
                  </a:lnTo>
                  <a:lnTo>
                    <a:pt x="27" y="345"/>
                  </a:lnTo>
                  <a:lnTo>
                    <a:pt x="27" y="343"/>
                  </a:lnTo>
                  <a:lnTo>
                    <a:pt x="27" y="340"/>
                  </a:lnTo>
                  <a:lnTo>
                    <a:pt x="28" y="340"/>
                  </a:lnTo>
                  <a:lnTo>
                    <a:pt x="28" y="338"/>
                  </a:lnTo>
                  <a:lnTo>
                    <a:pt x="32" y="338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4" y="333"/>
                  </a:lnTo>
                  <a:lnTo>
                    <a:pt x="34" y="329"/>
                  </a:lnTo>
                  <a:lnTo>
                    <a:pt x="37" y="329"/>
                  </a:lnTo>
                  <a:lnTo>
                    <a:pt x="39" y="329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6" y="327"/>
                  </a:lnTo>
                  <a:lnTo>
                    <a:pt x="46" y="324"/>
                  </a:lnTo>
                  <a:lnTo>
                    <a:pt x="46" y="327"/>
                  </a:lnTo>
                  <a:lnTo>
                    <a:pt x="46" y="324"/>
                  </a:lnTo>
                  <a:lnTo>
                    <a:pt x="48" y="324"/>
                  </a:lnTo>
                  <a:lnTo>
                    <a:pt x="48" y="322"/>
                  </a:lnTo>
                  <a:lnTo>
                    <a:pt x="46" y="322"/>
                  </a:lnTo>
                  <a:lnTo>
                    <a:pt x="42" y="322"/>
                  </a:lnTo>
                  <a:lnTo>
                    <a:pt x="46" y="319"/>
                  </a:lnTo>
                  <a:lnTo>
                    <a:pt x="42" y="319"/>
                  </a:lnTo>
                  <a:lnTo>
                    <a:pt x="39" y="319"/>
                  </a:lnTo>
                  <a:lnTo>
                    <a:pt x="39" y="317"/>
                  </a:lnTo>
                  <a:lnTo>
                    <a:pt x="39" y="319"/>
                  </a:lnTo>
                  <a:lnTo>
                    <a:pt x="39" y="317"/>
                  </a:lnTo>
                  <a:lnTo>
                    <a:pt x="37" y="317"/>
                  </a:lnTo>
                  <a:lnTo>
                    <a:pt x="34" y="317"/>
                  </a:lnTo>
                  <a:lnTo>
                    <a:pt x="34" y="313"/>
                  </a:lnTo>
                  <a:lnTo>
                    <a:pt x="32" y="313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3" y="313"/>
                  </a:lnTo>
                  <a:lnTo>
                    <a:pt x="23" y="317"/>
                  </a:lnTo>
                  <a:lnTo>
                    <a:pt x="21" y="317"/>
                  </a:lnTo>
                  <a:lnTo>
                    <a:pt x="21" y="319"/>
                  </a:lnTo>
                  <a:lnTo>
                    <a:pt x="21" y="317"/>
                  </a:lnTo>
                  <a:lnTo>
                    <a:pt x="21" y="319"/>
                  </a:lnTo>
                  <a:lnTo>
                    <a:pt x="18" y="319"/>
                  </a:lnTo>
                  <a:lnTo>
                    <a:pt x="16" y="319"/>
                  </a:lnTo>
                  <a:lnTo>
                    <a:pt x="13" y="319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7" y="317"/>
                  </a:lnTo>
                  <a:lnTo>
                    <a:pt x="7" y="313"/>
                  </a:lnTo>
                  <a:lnTo>
                    <a:pt x="7" y="312"/>
                  </a:lnTo>
                  <a:lnTo>
                    <a:pt x="7" y="308"/>
                  </a:lnTo>
                  <a:lnTo>
                    <a:pt x="7" y="312"/>
                  </a:lnTo>
                  <a:lnTo>
                    <a:pt x="7" y="308"/>
                  </a:lnTo>
                  <a:lnTo>
                    <a:pt x="7" y="312"/>
                  </a:lnTo>
                  <a:lnTo>
                    <a:pt x="6" y="312"/>
                  </a:lnTo>
                  <a:lnTo>
                    <a:pt x="6" y="308"/>
                  </a:lnTo>
                  <a:lnTo>
                    <a:pt x="6" y="306"/>
                  </a:lnTo>
                  <a:lnTo>
                    <a:pt x="2" y="306"/>
                  </a:lnTo>
                  <a:lnTo>
                    <a:pt x="2" y="303"/>
                  </a:lnTo>
                  <a:lnTo>
                    <a:pt x="2" y="301"/>
                  </a:lnTo>
                  <a:lnTo>
                    <a:pt x="6" y="301"/>
                  </a:lnTo>
                  <a:lnTo>
                    <a:pt x="2" y="301"/>
                  </a:lnTo>
                  <a:lnTo>
                    <a:pt x="6" y="301"/>
                  </a:lnTo>
                  <a:lnTo>
                    <a:pt x="6" y="298"/>
                  </a:lnTo>
                  <a:lnTo>
                    <a:pt x="6" y="296"/>
                  </a:lnTo>
                  <a:lnTo>
                    <a:pt x="6" y="292"/>
                  </a:lnTo>
                  <a:lnTo>
                    <a:pt x="2" y="292"/>
                  </a:lnTo>
                  <a:lnTo>
                    <a:pt x="6" y="292"/>
                  </a:lnTo>
                  <a:lnTo>
                    <a:pt x="6" y="290"/>
                  </a:lnTo>
                  <a:lnTo>
                    <a:pt x="2" y="290"/>
                  </a:lnTo>
                  <a:lnTo>
                    <a:pt x="2" y="287"/>
                  </a:lnTo>
                  <a:lnTo>
                    <a:pt x="0" y="287"/>
                  </a:lnTo>
                  <a:lnTo>
                    <a:pt x="2" y="287"/>
                  </a:lnTo>
                  <a:lnTo>
                    <a:pt x="2" y="285"/>
                  </a:lnTo>
                  <a:lnTo>
                    <a:pt x="2" y="282"/>
                  </a:lnTo>
                  <a:lnTo>
                    <a:pt x="6" y="282"/>
                  </a:lnTo>
                  <a:lnTo>
                    <a:pt x="7" y="282"/>
                  </a:lnTo>
                  <a:lnTo>
                    <a:pt x="7" y="285"/>
                  </a:lnTo>
                  <a:lnTo>
                    <a:pt x="7" y="282"/>
                  </a:lnTo>
                  <a:lnTo>
                    <a:pt x="7" y="285"/>
                  </a:lnTo>
                  <a:lnTo>
                    <a:pt x="7" y="282"/>
                  </a:lnTo>
                  <a:lnTo>
                    <a:pt x="11" y="282"/>
                  </a:lnTo>
                  <a:lnTo>
                    <a:pt x="11" y="285"/>
                  </a:lnTo>
                  <a:lnTo>
                    <a:pt x="13" y="285"/>
                  </a:lnTo>
                  <a:lnTo>
                    <a:pt x="11" y="285"/>
                  </a:lnTo>
                  <a:lnTo>
                    <a:pt x="13" y="285"/>
                  </a:lnTo>
                  <a:lnTo>
                    <a:pt x="11" y="285"/>
                  </a:lnTo>
                  <a:lnTo>
                    <a:pt x="13" y="285"/>
                  </a:lnTo>
                  <a:lnTo>
                    <a:pt x="13" y="287"/>
                  </a:lnTo>
                  <a:lnTo>
                    <a:pt x="16" y="287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21" y="285"/>
                  </a:lnTo>
                  <a:lnTo>
                    <a:pt x="21" y="282"/>
                  </a:lnTo>
                  <a:lnTo>
                    <a:pt x="18" y="282"/>
                  </a:lnTo>
                  <a:lnTo>
                    <a:pt x="21" y="282"/>
                  </a:lnTo>
                  <a:lnTo>
                    <a:pt x="21" y="280"/>
                  </a:lnTo>
                  <a:lnTo>
                    <a:pt x="18" y="280"/>
                  </a:lnTo>
                  <a:lnTo>
                    <a:pt x="21" y="280"/>
                  </a:lnTo>
                  <a:lnTo>
                    <a:pt x="18" y="280"/>
                  </a:lnTo>
                  <a:lnTo>
                    <a:pt x="18" y="276"/>
                  </a:lnTo>
                  <a:lnTo>
                    <a:pt x="18" y="275"/>
                  </a:lnTo>
                  <a:lnTo>
                    <a:pt x="21" y="275"/>
                  </a:lnTo>
                  <a:lnTo>
                    <a:pt x="18" y="271"/>
                  </a:lnTo>
                  <a:lnTo>
                    <a:pt x="16" y="271"/>
                  </a:lnTo>
                  <a:lnTo>
                    <a:pt x="13" y="271"/>
                  </a:lnTo>
                  <a:lnTo>
                    <a:pt x="13" y="269"/>
                  </a:lnTo>
                  <a:lnTo>
                    <a:pt x="16" y="269"/>
                  </a:lnTo>
                  <a:lnTo>
                    <a:pt x="16" y="266"/>
                  </a:lnTo>
                  <a:lnTo>
                    <a:pt x="16" y="264"/>
                  </a:lnTo>
                  <a:lnTo>
                    <a:pt x="18" y="264"/>
                  </a:lnTo>
                  <a:lnTo>
                    <a:pt x="21" y="264"/>
                  </a:lnTo>
                  <a:lnTo>
                    <a:pt x="23" y="264"/>
                  </a:lnTo>
                  <a:lnTo>
                    <a:pt x="23" y="261"/>
                  </a:lnTo>
                  <a:lnTo>
                    <a:pt x="27" y="261"/>
                  </a:lnTo>
                  <a:lnTo>
                    <a:pt x="27" y="259"/>
                  </a:lnTo>
                  <a:lnTo>
                    <a:pt x="27" y="261"/>
                  </a:lnTo>
                  <a:lnTo>
                    <a:pt x="28" y="261"/>
                  </a:lnTo>
                  <a:lnTo>
                    <a:pt x="28" y="259"/>
                  </a:lnTo>
                  <a:lnTo>
                    <a:pt x="28" y="255"/>
                  </a:lnTo>
                  <a:lnTo>
                    <a:pt x="28" y="254"/>
                  </a:lnTo>
                  <a:lnTo>
                    <a:pt x="32" y="254"/>
                  </a:lnTo>
                  <a:lnTo>
                    <a:pt x="32" y="250"/>
                  </a:lnTo>
                  <a:lnTo>
                    <a:pt x="32" y="254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7" y="248"/>
                  </a:lnTo>
                  <a:lnTo>
                    <a:pt x="39" y="248"/>
                  </a:lnTo>
                  <a:lnTo>
                    <a:pt x="42" y="248"/>
                  </a:lnTo>
                  <a:lnTo>
                    <a:pt x="46" y="248"/>
                  </a:lnTo>
                  <a:lnTo>
                    <a:pt x="46" y="245"/>
                  </a:lnTo>
                  <a:lnTo>
                    <a:pt x="46" y="248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46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6" y="238"/>
                  </a:lnTo>
                  <a:lnTo>
                    <a:pt x="48" y="238"/>
                  </a:lnTo>
                  <a:lnTo>
                    <a:pt x="48" y="234"/>
                  </a:lnTo>
                  <a:lnTo>
                    <a:pt x="48" y="238"/>
                  </a:lnTo>
                  <a:lnTo>
                    <a:pt x="48" y="234"/>
                  </a:lnTo>
                  <a:lnTo>
                    <a:pt x="48" y="233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2" y="227"/>
                  </a:lnTo>
                  <a:lnTo>
                    <a:pt x="39" y="227"/>
                  </a:lnTo>
                  <a:lnTo>
                    <a:pt x="39" y="224"/>
                  </a:lnTo>
                  <a:lnTo>
                    <a:pt x="37" y="224"/>
                  </a:lnTo>
                  <a:lnTo>
                    <a:pt x="34" y="224"/>
                  </a:lnTo>
                  <a:lnTo>
                    <a:pt x="34" y="222"/>
                  </a:lnTo>
                  <a:lnTo>
                    <a:pt x="37" y="219"/>
                  </a:lnTo>
                  <a:lnTo>
                    <a:pt x="34" y="219"/>
                  </a:lnTo>
                  <a:lnTo>
                    <a:pt x="37" y="219"/>
                  </a:lnTo>
                  <a:lnTo>
                    <a:pt x="37" y="217"/>
                  </a:lnTo>
                  <a:lnTo>
                    <a:pt x="39" y="217"/>
                  </a:lnTo>
                  <a:lnTo>
                    <a:pt x="42" y="217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8" y="213"/>
                  </a:lnTo>
                  <a:lnTo>
                    <a:pt x="48" y="212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3" y="208"/>
                  </a:lnTo>
                  <a:lnTo>
                    <a:pt x="56" y="208"/>
                  </a:lnTo>
                  <a:lnTo>
                    <a:pt x="53" y="208"/>
                  </a:lnTo>
                  <a:lnTo>
                    <a:pt x="56" y="212"/>
                  </a:lnTo>
                  <a:lnTo>
                    <a:pt x="56" y="208"/>
                  </a:lnTo>
                  <a:lnTo>
                    <a:pt x="58" y="208"/>
                  </a:lnTo>
                  <a:lnTo>
                    <a:pt x="58" y="206"/>
                  </a:lnTo>
                  <a:lnTo>
                    <a:pt x="62" y="206"/>
                  </a:lnTo>
                  <a:lnTo>
                    <a:pt x="62" y="208"/>
                  </a:lnTo>
                  <a:lnTo>
                    <a:pt x="63" y="208"/>
                  </a:lnTo>
                  <a:lnTo>
                    <a:pt x="63" y="212"/>
                  </a:lnTo>
                  <a:lnTo>
                    <a:pt x="67" y="212"/>
                  </a:lnTo>
                  <a:lnTo>
                    <a:pt x="67" y="213"/>
                  </a:lnTo>
                  <a:lnTo>
                    <a:pt x="69" y="213"/>
                  </a:lnTo>
                  <a:lnTo>
                    <a:pt x="72" y="213"/>
                  </a:lnTo>
                  <a:lnTo>
                    <a:pt x="72" y="212"/>
                  </a:lnTo>
                  <a:lnTo>
                    <a:pt x="74" y="212"/>
                  </a:lnTo>
                  <a:lnTo>
                    <a:pt x="72" y="212"/>
                  </a:lnTo>
                  <a:lnTo>
                    <a:pt x="74" y="212"/>
                  </a:lnTo>
                  <a:lnTo>
                    <a:pt x="74" y="208"/>
                  </a:lnTo>
                  <a:lnTo>
                    <a:pt x="77" y="208"/>
                  </a:lnTo>
                  <a:lnTo>
                    <a:pt x="74" y="208"/>
                  </a:lnTo>
                  <a:lnTo>
                    <a:pt x="74" y="206"/>
                  </a:lnTo>
                  <a:lnTo>
                    <a:pt x="77" y="203"/>
                  </a:lnTo>
                  <a:lnTo>
                    <a:pt x="77" y="206"/>
                  </a:lnTo>
                  <a:lnTo>
                    <a:pt x="77" y="203"/>
                  </a:lnTo>
                  <a:lnTo>
                    <a:pt x="79" y="203"/>
                  </a:lnTo>
                  <a:lnTo>
                    <a:pt x="83" y="203"/>
                  </a:lnTo>
                  <a:lnTo>
                    <a:pt x="84" y="203"/>
                  </a:lnTo>
                  <a:lnTo>
                    <a:pt x="84" y="201"/>
                  </a:lnTo>
                  <a:lnTo>
                    <a:pt x="88" y="201"/>
                  </a:lnTo>
                  <a:lnTo>
                    <a:pt x="90" y="201"/>
                  </a:lnTo>
                  <a:lnTo>
                    <a:pt x="90" y="198"/>
                  </a:lnTo>
                  <a:lnTo>
                    <a:pt x="90" y="201"/>
                  </a:lnTo>
                  <a:lnTo>
                    <a:pt x="90" y="198"/>
                  </a:lnTo>
                  <a:lnTo>
                    <a:pt x="90" y="201"/>
                  </a:lnTo>
                  <a:lnTo>
                    <a:pt x="93" y="201"/>
                  </a:lnTo>
                  <a:lnTo>
                    <a:pt x="93" y="203"/>
                  </a:lnTo>
                  <a:lnTo>
                    <a:pt x="95" y="203"/>
                  </a:lnTo>
                  <a:lnTo>
                    <a:pt x="98" y="203"/>
                  </a:lnTo>
                  <a:lnTo>
                    <a:pt x="100" y="203"/>
                  </a:lnTo>
                  <a:lnTo>
                    <a:pt x="100" y="206"/>
                  </a:lnTo>
                  <a:lnTo>
                    <a:pt x="104" y="206"/>
                  </a:lnTo>
                  <a:lnTo>
                    <a:pt x="105" y="206"/>
                  </a:lnTo>
                  <a:lnTo>
                    <a:pt x="109" y="206"/>
                  </a:lnTo>
                  <a:lnTo>
                    <a:pt x="109" y="203"/>
                  </a:lnTo>
                  <a:lnTo>
                    <a:pt x="111" y="203"/>
                  </a:lnTo>
                  <a:lnTo>
                    <a:pt x="114" y="203"/>
                  </a:lnTo>
                  <a:lnTo>
                    <a:pt x="116" y="203"/>
                  </a:lnTo>
                  <a:lnTo>
                    <a:pt x="116" y="206"/>
                  </a:lnTo>
                  <a:lnTo>
                    <a:pt x="119" y="206"/>
                  </a:lnTo>
                  <a:lnTo>
                    <a:pt x="119" y="203"/>
                  </a:lnTo>
                  <a:lnTo>
                    <a:pt x="119" y="201"/>
                  </a:lnTo>
                  <a:lnTo>
                    <a:pt x="119" y="198"/>
                  </a:lnTo>
                  <a:lnTo>
                    <a:pt x="116" y="198"/>
                  </a:lnTo>
                  <a:lnTo>
                    <a:pt x="119" y="198"/>
                  </a:lnTo>
                  <a:lnTo>
                    <a:pt x="116" y="198"/>
                  </a:lnTo>
                  <a:lnTo>
                    <a:pt x="116" y="196"/>
                  </a:lnTo>
                  <a:lnTo>
                    <a:pt x="119" y="196"/>
                  </a:lnTo>
                  <a:lnTo>
                    <a:pt x="119" y="192"/>
                  </a:lnTo>
                  <a:lnTo>
                    <a:pt x="119" y="191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2"/>
                  </a:lnTo>
                  <a:lnTo>
                    <a:pt x="126" y="180"/>
                  </a:lnTo>
                  <a:lnTo>
                    <a:pt x="126" y="177"/>
                  </a:lnTo>
                  <a:lnTo>
                    <a:pt x="130" y="177"/>
                  </a:lnTo>
                  <a:lnTo>
                    <a:pt x="130" y="175"/>
                  </a:lnTo>
                  <a:lnTo>
                    <a:pt x="132" y="175"/>
                  </a:lnTo>
                  <a:lnTo>
                    <a:pt x="132" y="177"/>
                  </a:lnTo>
                  <a:lnTo>
                    <a:pt x="132" y="180"/>
                  </a:lnTo>
                  <a:lnTo>
                    <a:pt x="135" y="180"/>
                  </a:lnTo>
                  <a:lnTo>
                    <a:pt x="135" y="177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40" y="175"/>
                  </a:lnTo>
                  <a:lnTo>
                    <a:pt x="140" y="177"/>
                  </a:lnTo>
                  <a:lnTo>
                    <a:pt x="140" y="180"/>
                  </a:lnTo>
                  <a:lnTo>
                    <a:pt x="142" y="180"/>
                  </a:lnTo>
                  <a:lnTo>
                    <a:pt x="142" y="182"/>
                  </a:lnTo>
                  <a:lnTo>
                    <a:pt x="140" y="182"/>
                  </a:lnTo>
                  <a:lnTo>
                    <a:pt x="142" y="182"/>
                  </a:lnTo>
                  <a:lnTo>
                    <a:pt x="142" y="185"/>
                  </a:lnTo>
                  <a:lnTo>
                    <a:pt x="142" y="187"/>
                  </a:lnTo>
                  <a:lnTo>
                    <a:pt x="146" y="187"/>
                  </a:lnTo>
                  <a:lnTo>
                    <a:pt x="147" y="187"/>
                  </a:lnTo>
                  <a:lnTo>
                    <a:pt x="147" y="191"/>
                  </a:lnTo>
                  <a:lnTo>
                    <a:pt x="151" y="191"/>
                  </a:lnTo>
                  <a:lnTo>
                    <a:pt x="153" y="191"/>
                  </a:lnTo>
                  <a:lnTo>
                    <a:pt x="156" y="191"/>
                  </a:lnTo>
                  <a:lnTo>
                    <a:pt x="156" y="192"/>
                  </a:lnTo>
                  <a:lnTo>
                    <a:pt x="158" y="192"/>
                  </a:lnTo>
                  <a:lnTo>
                    <a:pt x="158" y="196"/>
                  </a:lnTo>
                  <a:lnTo>
                    <a:pt x="156" y="196"/>
                  </a:lnTo>
                  <a:lnTo>
                    <a:pt x="158" y="196"/>
                  </a:lnTo>
                  <a:lnTo>
                    <a:pt x="156" y="196"/>
                  </a:lnTo>
                  <a:lnTo>
                    <a:pt x="156" y="198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61" y="196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3" y="196"/>
                  </a:lnTo>
                  <a:lnTo>
                    <a:pt x="167" y="196"/>
                  </a:lnTo>
                  <a:lnTo>
                    <a:pt x="169" y="196"/>
                  </a:lnTo>
                  <a:lnTo>
                    <a:pt x="169" y="192"/>
                  </a:lnTo>
                  <a:lnTo>
                    <a:pt x="169" y="191"/>
                  </a:lnTo>
                  <a:lnTo>
                    <a:pt x="172" y="191"/>
                  </a:lnTo>
                  <a:lnTo>
                    <a:pt x="172" y="187"/>
                  </a:lnTo>
                  <a:lnTo>
                    <a:pt x="172" y="191"/>
                  </a:lnTo>
                  <a:lnTo>
                    <a:pt x="172" y="187"/>
                  </a:lnTo>
                  <a:lnTo>
                    <a:pt x="174" y="187"/>
                  </a:lnTo>
                  <a:lnTo>
                    <a:pt x="174" y="191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83" y="192"/>
                  </a:lnTo>
                  <a:lnTo>
                    <a:pt x="184" y="192"/>
                  </a:lnTo>
                  <a:lnTo>
                    <a:pt x="184" y="191"/>
                  </a:lnTo>
                  <a:lnTo>
                    <a:pt x="188" y="191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0" y="192"/>
                  </a:lnTo>
                  <a:lnTo>
                    <a:pt x="193" y="192"/>
                  </a:lnTo>
                  <a:lnTo>
                    <a:pt x="195" y="192"/>
                  </a:lnTo>
                  <a:lnTo>
                    <a:pt x="198" y="192"/>
                  </a:lnTo>
                  <a:lnTo>
                    <a:pt x="198" y="196"/>
                  </a:lnTo>
                  <a:lnTo>
                    <a:pt x="200" y="196"/>
                  </a:lnTo>
                  <a:lnTo>
                    <a:pt x="200" y="192"/>
                  </a:lnTo>
                  <a:lnTo>
                    <a:pt x="204" y="192"/>
                  </a:lnTo>
                  <a:lnTo>
                    <a:pt x="204" y="196"/>
                  </a:lnTo>
                  <a:lnTo>
                    <a:pt x="205" y="196"/>
                  </a:lnTo>
                  <a:lnTo>
                    <a:pt x="209" y="196"/>
                  </a:lnTo>
                  <a:lnTo>
                    <a:pt x="211" y="196"/>
                  </a:lnTo>
                  <a:lnTo>
                    <a:pt x="211" y="192"/>
                  </a:lnTo>
                  <a:lnTo>
                    <a:pt x="211" y="191"/>
                  </a:lnTo>
                  <a:lnTo>
                    <a:pt x="211" y="192"/>
                  </a:lnTo>
                  <a:lnTo>
                    <a:pt x="214" y="192"/>
                  </a:lnTo>
                  <a:lnTo>
                    <a:pt x="214" y="191"/>
                  </a:lnTo>
                  <a:lnTo>
                    <a:pt x="214" y="187"/>
                  </a:lnTo>
                  <a:lnTo>
                    <a:pt x="216" y="187"/>
                  </a:lnTo>
                  <a:lnTo>
                    <a:pt x="216" y="185"/>
                  </a:lnTo>
                  <a:lnTo>
                    <a:pt x="219" y="185"/>
                  </a:lnTo>
                  <a:lnTo>
                    <a:pt x="219" y="182"/>
                  </a:lnTo>
                  <a:lnTo>
                    <a:pt x="221" y="182"/>
                  </a:lnTo>
                  <a:lnTo>
                    <a:pt x="221" y="185"/>
                  </a:lnTo>
                  <a:lnTo>
                    <a:pt x="225" y="185"/>
                  </a:lnTo>
                  <a:lnTo>
                    <a:pt x="228" y="185"/>
                  </a:lnTo>
                  <a:lnTo>
                    <a:pt x="228" y="182"/>
                  </a:lnTo>
                  <a:lnTo>
                    <a:pt x="230" y="182"/>
                  </a:lnTo>
                  <a:lnTo>
                    <a:pt x="228" y="182"/>
                  </a:lnTo>
                  <a:lnTo>
                    <a:pt x="230" y="182"/>
                  </a:lnTo>
                  <a:lnTo>
                    <a:pt x="230" y="180"/>
                  </a:lnTo>
                  <a:lnTo>
                    <a:pt x="230" y="177"/>
                  </a:lnTo>
                  <a:lnTo>
                    <a:pt x="233" y="177"/>
                  </a:lnTo>
                  <a:lnTo>
                    <a:pt x="233" y="175"/>
                  </a:lnTo>
                  <a:lnTo>
                    <a:pt x="233" y="171"/>
                  </a:lnTo>
                  <a:lnTo>
                    <a:pt x="233" y="170"/>
                  </a:lnTo>
                  <a:lnTo>
                    <a:pt x="235" y="170"/>
                  </a:lnTo>
                  <a:lnTo>
                    <a:pt x="235" y="166"/>
                  </a:lnTo>
                  <a:lnTo>
                    <a:pt x="235" y="170"/>
                  </a:lnTo>
                  <a:lnTo>
                    <a:pt x="235" y="166"/>
                  </a:lnTo>
                  <a:lnTo>
                    <a:pt x="239" y="166"/>
                  </a:lnTo>
                  <a:lnTo>
                    <a:pt x="239" y="163"/>
                  </a:lnTo>
                  <a:lnTo>
                    <a:pt x="239" y="161"/>
                  </a:lnTo>
                  <a:lnTo>
                    <a:pt x="239" y="157"/>
                  </a:lnTo>
                  <a:lnTo>
                    <a:pt x="239" y="156"/>
                  </a:lnTo>
                  <a:lnTo>
                    <a:pt x="240" y="156"/>
                  </a:lnTo>
                  <a:lnTo>
                    <a:pt x="244" y="156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6" y="161"/>
                  </a:lnTo>
                  <a:lnTo>
                    <a:pt x="249" y="161"/>
                  </a:lnTo>
                  <a:lnTo>
                    <a:pt x="249" y="163"/>
                  </a:lnTo>
                  <a:lnTo>
                    <a:pt x="251" y="163"/>
                  </a:lnTo>
                  <a:lnTo>
                    <a:pt x="254" y="163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60" y="166"/>
                  </a:lnTo>
                  <a:lnTo>
                    <a:pt x="261" y="166"/>
                  </a:lnTo>
                  <a:lnTo>
                    <a:pt x="261" y="170"/>
                  </a:lnTo>
                  <a:lnTo>
                    <a:pt x="261" y="171"/>
                  </a:lnTo>
                  <a:lnTo>
                    <a:pt x="265" y="171"/>
                  </a:lnTo>
                  <a:lnTo>
                    <a:pt x="265" y="170"/>
                  </a:lnTo>
                  <a:lnTo>
                    <a:pt x="265" y="171"/>
                  </a:lnTo>
                  <a:lnTo>
                    <a:pt x="267" y="171"/>
                  </a:lnTo>
                  <a:lnTo>
                    <a:pt x="267" y="170"/>
                  </a:lnTo>
                  <a:lnTo>
                    <a:pt x="270" y="170"/>
                  </a:lnTo>
                  <a:lnTo>
                    <a:pt x="272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6"/>
                  </a:lnTo>
                  <a:lnTo>
                    <a:pt x="281" y="166"/>
                  </a:lnTo>
                  <a:lnTo>
                    <a:pt x="282" y="166"/>
                  </a:lnTo>
                  <a:lnTo>
                    <a:pt x="282" y="163"/>
                  </a:lnTo>
                  <a:lnTo>
                    <a:pt x="286" y="163"/>
                  </a:lnTo>
                  <a:lnTo>
                    <a:pt x="286" y="161"/>
                  </a:lnTo>
                  <a:lnTo>
                    <a:pt x="286" y="157"/>
                  </a:lnTo>
                  <a:lnTo>
                    <a:pt x="286" y="156"/>
                  </a:lnTo>
                  <a:lnTo>
                    <a:pt x="288" y="156"/>
                  </a:lnTo>
                  <a:lnTo>
                    <a:pt x="288" y="157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6" y="157"/>
                  </a:lnTo>
                  <a:lnTo>
                    <a:pt x="296" y="161"/>
                  </a:lnTo>
                  <a:lnTo>
                    <a:pt x="298" y="161"/>
                  </a:lnTo>
                  <a:lnTo>
                    <a:pt x="302" y="161"/>
                  </a:lnTo>
                  <a:lnTo>
                    <a:pt x="303" y="161"/>
                  </a:lnTo>
                  <a:lnTo>
                    <a:pt x="303" y="157"/>
                  </a:lnTo>
                  <a:lnTo>
                    <a:pt x="307" y="157"/>
                  </a:lnTo>
                  <a:lnTo>
                    <a:pt x="307" y="161"/>
                  </a:lnTo>
                  <a:lnTo>
                    <a:pt x="307" y="157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09" y="156"/>
                  </a:lnTo>
                  <a:lnTo>
                    <a:pt x="309" y="152"/>
                  </a:lnTo>
                  <a:lnTo>
                    <a:pt x="312" y="152"/>
                  </a:lnTo>
                  <a:lnTo>
                    <a:pt x="309" y="152"/>
                  </a:lnTo>
                  <a:lnTo>
                    <a:pt x="312" y="152"/>
                  </a:lnTo>
                  <a:lnTo>
                    <a:pt x="312" y="150"/>
                  </a:lnTo>
                  <a:lnTo>
                    <a:pt x="312" y="147"/>
                  </a:lnTo>
                  <a:lnTo>
                    <a:pt x="312" y="145"/>
                  </a:lnTo>
                  <a:lnTo>
                    <a:pt x="314" y="145"/>
                  </a:lnTo>
                  <a:lnTo>
                    <a:pt x="312" y="145"/>
                  </a:lnTo>
                  <a:lnTo>
                    <a:pt x="314" y="145"/>
                  </a:lnTo>
                  <a:lnTo>
                    <a:pt x="314" y="142"/>
                  </a:lnTo>
                  <a:lnTo>
                    <a:pt x="312" y="142"/>
                  </a:lnTo>
                  <a:lnTo>
                    <a:pt x="312" y="140"/>
                  </a:lnTo>
                  <a:lnTo>
                    <a:pt x="314" y="140"/>
                  </a:lnTo>
                  <a:lnTo>
                    <a:pt x="314" y="136"/>
                  </a:lnTo>
                  <a:lnTo>
                    <a:pt x="317" y="136"/>
                  </a:lnTo>
                  <a:lnTo>
                    <a:pt x="317" y="135"/>
                  </a:lnTo>
                  <a:lnTo>
                    <a:pt x="317" y="136"/>
                  </a:lnTo>
                  <a:lnTo>
                    <a:pt x="317" y="135"/>
                  </a:lnTo>
                  <a:lnTo>
                    <a:pt x="319" y="135"/>
                  </a:lnTo>
                  <a:lnTo>
                    <a:pt x="319" y="136"/>
                  </a:lnTo>
                  <a:lnTo>
                    <a:pt x="319" y="135"/>
                  </a:lnTo>
                  <a:lnTo>
                    <a:pt x="319" y="136"/>
                  </a:lnTo>
                  <a:lnTo>
                    <a:pt x="323" y="136"/>
                  </a:lnTo>
                  <a:lnTo>
                    <a:pt x="323" y="135"/>
                  </a:lnTo>
                  <a:lnTo>
                    <a:pt x="319" y="135"/>
                  </a:lnTo>
                  <a:lnTo>
                    <a:pt x="323" y="135"/>
                  </a:lnTo>
                  <a:lnTo>
                    <a:pt x="319" y="135"/>
                  </a:lnTo>
                  <a:lnTo>
                    <a:pt x="319" y="131"/>
                  </a:lnTo>
                  <a:lnTo>
                    <a:pt x="323" y="131"/>
                  </a:lnTo>
                  <a:lnTo>
                    <a:pt x="323" y="129"/>
                  </a:lnTo>
                  <a:lnTo>
                    <a:pt x="319" y="129"/>
                  </a:lnTo>
                  <a:lnTo>
                    <a:pt x="319" y="126"/>
                  </a:lnTo>
                  <a:lnTo>
                    <a:pt x="319" y="124"/>
                  </a:lnTo>
                  <a:lnTo>
                    <a:pt x="323" y="124"/>
                  </a:lnTo>
                  <a:lnTo>
                    <a:pt x="319" y="124"/>
                  </a:lnTo>
                  <a:lnTo>
                    <a:pt x="319" y="121"/>
                  </a:lnTo>
                  <a:lnTo>
                    <a:pt x="323" y="121"/>
                  </a:lnTo>
                  <a:lnTo>
                    <a:pt x="323" y="119"/>
                  </a:lnTo>
                  <a:lnTo>
                    <a:pt x="323" y="115"/>
                  </a:lnTo>
                  <a:lnTo>
                    <a:pt x="324" y="115"/>
                  </a:lnTo>
                  <a:lnTo>
                    <a:pt x="324" y="114"/>
                  </a:lnTo>
                  <a:lnTo>
                    <a:pt x="324" y="110"/>
                  </a:lnTo>
                  <a:lnTo>
                    <a:pt x="328" y="110"/>
                  </a:lnTo>
                  <a:lnTo>
                    <a:pt x="328" y="108"/>
                  </a:lnTo>
                  <a:lnTo>
                    <a:pt x="328" y="105"/>
                  </a:lnTo>
                  <a:lnTo>
                    <a:pt x="330" y="105"/>
                  </a:lnTo>
                  <a:lnTo>
                    <a:pt x="330" y="103"/>
                  </a:lnTo>
                  <a:lnTo>
                    <a:pt x="330" y="100"/>
                  </a:lnTo>
                  <a:lnTo>
                    <a:pt x="328" y="100"/>
                  </a:lnTo>
                  <a:lnTo>
                    <a:pt x="330" y="100"/>
                  </a:lnTo>
                  <a:lnTo>
                    <a:pt x="328" y="100"/>
                  </a:lnTo>
                  <a:lnTo>
                    <a:pt x="328" y="98"/>
                  </a:lnTo>
                  <a:lnTo>
                    <a:pt x="328" y="94"/>
                  </a:lnTo>
                  <a:lnTo>
                    <a:pt x="328" y="93"/>
                  </a:lnTo>
                  <a:lnTo>
                    <a:pt x="328" y="89"/>
                  </a:lnTo>
                  <a:lnTo>
                    <a:pt x="328" y="87"/>
                  </a:lnTo>
                  <a:lnTo>
                    <a:pt x="330" y="87"/>
                  </a:lnTo>
                  <a:lnTo>
                    <a:pt x="330" y="84"/>
                  </a:lnTo>
                  <a:lnTo>
                    <a:pt x="333" y="84"/>
                  </a:lnTo>
                  <a:lnTo>
                    <a:pt x="335" y="84"/>
                  </a:lnTo>
                  <a:lnTo>
                    <a:pt x="338" y="84"/>
                  </a:lnTo>
                  <a:lnTo>
                    <a:pt x="340" y="84"/>
                  </a:lnTo>
                  <a:lnTo>
                    <a:pt x="344" y="84"/>
                  </a:lnTo>
                  <a:lnTo>
                    <a:pt x="345" y="84"/>
                  </a:lnTo>
                  <a:lnTo>
                    <a:pt x="349" y="84"/>
                  </a:lnTo>
                  <a:lnTo>
                    <a:pt x="351" y="84"/>
                  </a:lnTo>
                  <a:lnTo>
                    <a:pt x="351" y="87"/>
                  </a:lnTo>
                  <a:lnTo>
                    <a:pt x="354" y="87"/>
                  </a:lnTo>
                  <a:lnTo>
                    <a:pt x="356" y="87"/>
                  </a:lnTo>
                  <a:lnTo>
                    <a:pt x="359" y="87"/>
                  </a:lnTo>
                  <a:lnTo>
                    <a:pt x="359" y="84"/>
                  </a:lnTo>
                  <a:lnTo>
                    <a:pt x="361" y="84"/>
                  </a:lnTo>
                  <a:lnTo>
                    <a:pt x="365" y="84"/>
                  </a:lnTo>
                  <a:lnTo>
                    <a:pt x="366" y="84"/>
                  </a:lnTo>
                  <a:lnTo>
                    <a:pt x="370" y="84"/>
                  </a:lnTo>
                  <a:lnTo>
                    <a:pt x="370" y="87"/>
                  </a:lnTo>
                  <a:lnTo>
                    <a:pt x="372" y="87"/>
                  </a:lnTo>
                  <a:lnTo>
                    <a:pt x="375" y="87"/>
                  </a:lnTo>
                  <a:lnTo>
                    <a:pt x="375" y="84"/>
                  </a:lnTo>
                  <a:lnTo>
                    <a:pt x="377" y="84"/>
                  </a:lnTo>
                  <a:lnTo>
                    <a:pt x="377" y="82"/>
                  </a:lnTo>
                  <a:lnTo>
                    <a:pt x="380" y="82"/>
                  </a:lnTo>
                  <a:lnTo>
                    <a:pt x="380" y="79"/>
                  </a:lnTo>
                  <a:lnTo>
                    <a:pt x="382" y="79"/>
                  </a:lnTo>
                  <a:lnTo>
                    <a:pt x="382" y="82"/>
                  </a:lnTo>
                  <a:lnTo>
                    <a:pt x="386" y="82"/>
                  </a:lnTo>
                  <a:lnTo>
                    <a:pt x="386" y="79"/>
                  </a:lnTo>
                  <a:lnTo>
                    <a:pt x="386" y="82"/>
                  </a:lnTo>
                  <a:lnTo>
                    <a:pt x="387" y="82"/>
                  </a:lnTo>
                  <a:lnTo>
                    <a:pt x="391" y="82"/>
                  </a:lnTo>
                  <a:lnTo>
                    <a:pt x="391" y="79"/>
                  </a:lnTo>
                  <a:lnTo>
                    <a:pt x="393" y="79"/>
                  </a:lnTo>
                  <a:lnTo>
                    <a:pt x="393" y="77"/>
                  </a:lnTo>
                  <a:lnTo>
                    <a:pt x="396" y="77"/>
                  </a:lnTo>
                  <a:lnTo>
                    <a:pt x="398" y="77"/>
                  </a:lnTo>
                  <a:lnTo>
                    <a:pt x="398" y="73"/>
                  </a:lnTo>
                  <a:lnTo>
                    <a:pt x="402" y="73"/>
                  </a:lnTo>
                  <a:lnTo>
                    <a:pt x="402" y="72"/>
                  </a:lnTo>
                  <a:lnTo>
                    <a:pt x="403" y="72"/>
                  </a:lnTo>
                  <a:lnTo>
                    <a:pt x="403" y="73"/>
                  </a:lnTo>
                  <a:lnTo>
                    <a:pt x="403" y="77"/>
                  </a:lnTo>
                  <a:lnTo>
                    <a:pt x="403" y="73"/>
                  </a:lnTo>
                  <a:lnTo>
                    <a:pt x="407" y="73"/>
                  </a:lnTo>
                  <a:lnTo>
                    <a:pt x="407" y="77"/>
                  </a:lnTo>
                  <a:lnTo>
                    <a:pt x="407" y="73"/>
                  </a:lnTo>
                  <a:lnTo>
                    <a:pt x="410" y="73"/>
                  </a:lnTo>
                  <a:lnTo>
                    <a:pt x="412" y="73"/>
                  </a:lnTo>
                  <a:lnTo>
                    <a:pt x="412" y="77"/>
                  </a:lnTo>
                  <a:lnTo>
                    <a:pt x="416" y="77"/>
                  </a:lnTo>
                  <a:lnTo>
                    <a:pt x="416" y="79"/>
                  </a:lnTo>
                  <a:lnTo>
                    <a:pt x="417" y="79"/>
                  </a:lnTo>
                  <a:lnTo>
                    <a:pt x="421" y="79"/>
                  </a:lnTo>
                  <a:lnTo>
                    <a:pt x="421" y="82"/>
                  </a:lnTo>
                  <a:lnTo>
                    <a:pt x="423" y="82"/>
                  </a:lnTo>
                  <a:lnTo>
                    <a:pt x="426" y="82"/>
                  </a:lnTo>
                  <a:lnTo>
                    <a:pt x="428" y="82"/>
                  </a:lnTo>
                  <a:lnTo>
                    <a:pt x="428" y="84"/>
                  </a:lnTo>
                  <a:lnTo>
                    <a:pt x="431" y="84"/>
                  </a:lnTo>
                  <a:lnTo>
                    <a:pt x="433" y="84"/>
                  </a:lnTo>
                  <a:lnTo>
                    <a:pt x="437" y="84"/>
                  </a:lnTo>
                  <a:lnTo>
                    <a:pt x="437" y="82"/>
                  </a:lnTo>
                  <a:lnTo>
                    <a:pt x="437" y="84"/>
                  </a:lnTo>
                  <a:lnTo>
                    <a:pt x="438" y="84"/>
                  </a:lnTo>
                  <a:lnTo>
                    <a:pt x="438" y="82"/>
                  </a:lnTo>
                  <a:lnTo>
                    <a:pt x="442" y="82"/>
                  </a:lnTo>
                  <a:lnTo>
                    <a:pt x="442" y="79"/>
                  </a:lnTo>
                  <a:lnTo>
                    <a:pt x="444" y="79"/>
                  </a:lnTo>
                  <a:lnTo>
                    <a:pt x="444" y="82"/>
                  </a:lnTo>
                  <a:lnTo>
                    <a:pt x="447" y="82"/>
                  </a:lnTo>
                  <a:lnTo>
                    <a:pt x="447" y="84"/>
                  </a:lnTo>
                  <a:lnTo>
                    <a:pt x="449" y="84"/>
                  </a:lnTo>
                  <a:lnTo>
                    <a:pt x="452" y="84"/>
                  </a:lnTo>
                  <a:lnTo>
                    <a:pt x="454" y="84"/>
                  </a:lnTo>
                  <a:lnTo>
                    <a:pt x="454" y="87"/>
                  </a:lnTo>
                  <a:lnTo>
                    <a:pt x="458" y="87"/>
                  </a:lnTo>
                  <a:lnTo>
                    <a:pt x="459" y="87"/>
                  </a:lnTo>
                  <a:lnTo>
                    <a:pt x="459" y="84"/>
                  </a:lnTo>
                  <a:lnTo>
                    <a:pt x="459" y="82"/>
                  </a:lnTo>
                  <a:lnTo>
                    <a:pt x="463" y="82"/>
                  </a:lnTo>
                  <a:lnTo>
                    <a:pt x="463" y="79"/>
                  </a:lnTo>
                  <a:lnTo>
                    <a:pt x="463" y="77"/>
                  </a:lnTo>
                  <a:lnTo>
                    <a:pt x="465" y="77"/>
                  </a:lnTo>
                  <a:lnTo>
                    <a:pt x="465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70" y="72"/>
                  </a:lnTo>
                  <a:lnTo>
                    <a:pt x="473" y="72"/>
                  </a:lnTo>
                  <a:lnTo>
                    <a:pt x="473" y="68"/>
                  </a:lnTo>
                  <a:lnTo>
                    <a:pt x="473" y="66"/>
                  </a:lnTo>
                  <a:lnTo>
                    <a:pt x="475" y="66"/>
                  </a:lnTo>
                  <a:lnTo>
                    <a:pt x="473" y="66"/>
                  </a:lnTo>
                  <a:lnTo>
                    <a:pt x="473" y="63"/>
                  </a:lnTo>
                  <a:lnTo>
                    <a:pt x="473" y="61"/>
                  </a:lnTo>
                  <a:lnTo>
                    <a:pt x="475" y="61"/>
                  </a:lnTo>
                  <a:lnTo>
                    <a:pt x="475" y="58"/>
                  </a:lnTo>
                  <a:lnTo>
                    <a:pt x="475" y="56"/>
                  </a:lnTo>
                  <a:lnTo>
                    <a:pt x="479" y="56"/>
                  </a:lnTo>
                  <a:lnTo>
                    <a:pt x="475" y="56"/>
                  </a:lnTo>
                  <a:lnTo>
                    <a:pt x="475" y="52"/>
                  </a:lnTo>
                  <a:lnTo>
                    <a:pt x="475" y="50"/>
                  </a:lnTo>
                  <a:lnTo>
                    <a:pt x="475" y="47"/>
                  </a:lnTo>
                  <a:lnTo>
                    <a:pt x="479" y="47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79" y="45"/>
                  </a:lnTo>
                  <a:lnTo>
                    <a:pt x="479" y="42"/>
                  </a:lnTo>
                  <a:lnTo>
                    <a:pt x="480" y="42"/>
                  </a:lnTo>
                  <a:lnTo>
                    <a:pt x="484" y="42"/>
                  </a:lnTo>
                  <a:lnTo>
                    <a:pt x="480" y="42"/>
                  </a:lnTo>
                  <a:lnTo>
                    <a:pt x="480" y="40"/>
                  </a:lnTo>
                  <a:lnTo>
                    <a:pt x="480" y="36"/>
                  </a:lnTo>
                  <a:lnTo>
                    <a:pt x="480" y="40"/>
                  </a:lnTo>
                  <a:lnTo>
                    <a:pt x="484" y="40"/>
                  </a:lnTo>
                  <a:lnTo>
                    <a:pt x="484" y="36"/>
                  </a:lnTo>
                  <a:lnTo>
                    <a:pt x="480" y="36"/>
                  </a:lnTo>
                  <a:lnTo>
                    <a:pt x="480" y="35"/>
                  </a:lnTo>
                  <a:lnTo>
                    <a:pt x="479" y="35"/>
                  </a:lnTo>
                  <a:lnTo>
                    <a:pt x="479" y="36"/>
                  </a:lnTo>
                  <a:lnTo>
                    <a:pt x="479" y="35"/>
                  </a:lnTo>
                  <a:lnTo>
                    <a:pt x="475" y="35"/>
                  </a:lnTo>
                  <a:lnTo>
                    <a:pt x="475" y="31"/>
                  </a:lnTo>
                  <a:lnTo>
                    <a:pt x="479" y="31"/>
                  </a:lnTo>
                  <a:lnTo>
                    <a:pt x="480" y="31"/>
                  </a:lnTo>
                  <a:lnTo>
                    <a:pt x="484" y="31"/>
                  </a:lnTo>
                  <a:lnTo>
                    <a:pt x="486" y="31"/>
                  </a:lnTo>
                  <a:lnTo>
                    <a:pt x="489" y="31"/>
                  </a:lnTo>
                  <a:lnTo>
                    <a:pt x="491" y="35"/>
                  </a:lnTo>
                  <a:lnTo>
                    <a:pt x="491" y="31"/>
                  </a:lnTo>
                  <a:lnTo>
                    <a:pt x="491" y="35"/>
                  </a:lnTo>
                  <a:lnTo>
                    <a:pt x="491" y="31"/>
                  </a:lnTo>
                  <a:lnTo>
                    <a:pt x="494" y="31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500" y="35"/>
                  </a:lnTo>
                  <a:lnTo>
                    <a:pt x="500" y="31"/>
                  </a:lnTo>
                  <a:lnTo>
                    <a:pt x="500" y="35"/>
                  </a:lnTo>
                  <a:lnTo>
                    <a:pt x="500" y="31"/>
                  </a:lnTo>
                  <a:lnTo>
                    <a:pt x="501" y="31"/>
                  </a:lnTo>
                  <a:lnTo>
                    <a:pt x="505" y="31"/>
                  </a:lnTo>
                  <a:lnTo>
                    <a:pt x="507" y="31"/>
                  </a:lnTo>
                  <a:lnTo>
                    <a:pt x="510" y="31"/>
                  </a:lnTo>
                  <a:lnTo>
                    <a:pt x="512" y="31"/>
                  </a:lnTo>
                  <a:lnTo>
                    <a:pt x="512" y="35"/>
                  </a:lnTo>
                  <a:lnTo>
                    <a:pt x="515" y="35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17" y="35"/>
                  </a:lnTo>
                  <a:lnTo>
                    <a:pt x="521" y="35"/>
                  </a:lnTo>
                  <a:lnTo>
                    <a:pt x="521" y="36"/>
                  </a:lnTo>
                  <a:lnTo>
                    <a:pt x="521" y="35"/>
                  </a:lnTo>
                  <a:lnTo>
                    <a:pt x="522" y="35"/>
                  </a:lnTo>
                  <a:lnTo>
                    <a:pt x="521" y="35"/>
                  </a:lnTo>
                  <a:lnTo>
                    <a:pt x="522" y="35"/>
                  </a:lnTo>
                  <a:lnTo>
                    <a:pt x="521" y="35"/>
                  </a:lnTo>
                  <a:lnTo>
                    <a:pt x="522" y="35"/>
                  </a:lnTo>
                  <a:lnTo>
                    <a:pt x="522" y="31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8" y="29"/>
                  </a:lnTo>
                  <a:lnTo>
                    <a:pt x="531" y="29"/>
                  </a:lnTo>
                  <a:lnTo>
                    <a:pt x="531" y="31"/>
                  </a:lnTo>
                  <a:lnTo>
                    <a:pt x="533" y="31"/>
                  </a:lnTo>
                  <a:lnTo>
                    <a:pt x="533" y="29"/>
                  </a:lnTo>
                  <a:lnTo>
                    <a:pt x="536" y="29"/>
                  </a:lnTo>
                  <a:lnTo>
                    <a:pt x="536" y="26"/>
                  </a:lnTo>
                  <a:lnTo>
                    <a:pt x="536" y="29"/>
                  </a:lnTo>
                  <a:lnTo>
                    <a:pt x="538" y="29"/>
                  </a:lnTo>
                  <a:lnTo>
                    <a:pt x="538" y="26"/>
                  </a:lnTo>
                  <a:lnTo>
                    <a:pt x="542" y="26"/>
                  </a:lnTo>
                  <a:lnTo>
                    <a:pt x="543" y="26"/>
                  </a:lnTo>
                  <a:lnTo>
                    <a:pt x="543" y="29"/>
                  </a:lnTo>
                  <a:lnTo>
                    <a:pt x="543" y="26"/>
                  </a:lnTo>
                  <a:lnTo>
                    <a:pt x="547" y="26"/>
                  </a:lnTo>
                  <a:lnTo>
                    <a:pt x="547" y="24"/>
                  </a:lnTo>
                  <a:lnTo>
                    <a:pt x="549" y="21"/>
                  </a:lnTo>
                  <a:lnTo>
                    <a:pt x="549" y="19"/>
                  </a:lnTo>
                  <a:lnTo>
                    <a:pt x="547" y="19"/>
                  </a:lnTo>
                  <a:lnTo>
                    <a:pt x="549" y="19"/>
                  </a:lnTo>
                  <a:lnTo>
                    <a:pt x="547" y="19"/>
                  </a:lnTo>
                  <a:lnTo>
                    <a:pt x="547" y="15"/>
                  </a:lnTo>
                  <a:lnTo>
                    <a:pt x="549" y="15"/>
                  </a:lnTo>
                  <a:lnTo>
                    <a:pt x="549" y="19"/>
                  </a:lnTo>
                  <a:lnTo>
                    <a:pt x="549" y="15"/>
                  </a:lnTo>
                  <a:lnTo>
                    <a:pt x="552" y="15"/>
                  </a:lnTo>
                  <a:lnTo>
                    <a:pt x="554" y="15"/>
                  </a:lnTo>
                  <a:lnTo>
                    <a:pt x="554" y="19"/>
                  </a:lnTo>
                  <a:lnTo>
                    <a:pt x="554" y="15"/>
                  </a:lnTo>
                  <a:lnTo>
                    <a:pt x="557" y="15"/>
                  </a:lnTo>
                  <a:lnTo>
                    <a:pt x="559" y="15"/>
                  </a:lnTo>
                  <a:lnTo>
                    <a:pt x="563" y="15"/>
                  </a:lnTo>
                  <a:lnTo>
                    <a:pt x="563" y="14"/>
                  </a:lnTo>
                  <a:lnTo>
                    <a:pt x="564" y="14"/>
                  </a:lnTo>
                  <a:lnTo>
                    <a:pt x="564" y="15"/>
                  </a:lnTo>
                  <a:lnTo>
                    <a:pt x="568" y="15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3" y="19"/>
                  </a:lnTo>
                  <a:lnTo>
                    <a:pt x="573" y="15"/>
                  </a:lnTo>
                  <a:lnTo>
                    <a:pt x="573" y="14"/>
                  </a:lnTo>
                  <a:lnTo>
                    <a:pt x="575" y="14"/>
                  </a:lnTo>
                  <a:lnTo>
                    <a:pt x="578" y="14"/>
                  </a:lnTo>
                  <a:lnTo>
                    <a:pt x="578" y="15"/>
                  </a:lnTo>
                  <a:lnTo>
                    <a:pt x="580" y="15"/>
                  </a:lnTo>
                  <a:lnTo>
                    <a:pt x="580" y="19"/>
                  </a:lnTo>
                  <a:lnTo>
                    <a:pt x="584" y="19"/>
                  </a:lnTo>
                  <a:lnTo>
                    <a:pt x="585" y="19"/>
                  </a:lnTo>
                  <a:lnTo>
                    <a:pt x="585" y="21"/>
                  </a:lnTo>
                  <a:lnTo>
                    <a:pt x="585" y="24"/>
                  </a:lnTo>
                  <a:lnTo>
                    <a:pt x="589" y="24"/>
                  </a:lnTo>
                  <a:lnTo>
                    <a:pt x="589" y="21"/>
                  </a:lnTo>
                  <a:lnTo>
                    <a:pt x="591" y="21"/>
                  </a:lnTo>
                  <a:lnTo>
                    <a:pt x="591" y="24"/>
                  </a:lnTo>
                  <a:lnTo>
                    <a:pt x="591" y="21"/>
                  </a:lnTo>
                  <a:lnTo>
                    <a:pt x="594" y="19"/>
                  </a:lnTo>
                  <a:lnTo>
                    <a:pt x="598" y="19"/>
                  </a:lnTo>
                  <a:lnTo>
                    <a:pt x="598" y="15"/>
                  </a:lnTo>
                  <a:lnTo>
                    <a:pt x="599" y="15"/>
                  </a:lnTo>
                  <a:lnTo>
                    <a:pt x="599" y="19"/>
                  </a:lnTo>
                  <a:lnTo>
                    <a:pt x="599" y="15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8" y="14"/>
                  </a:lnTo>
                  <a:lnTo>
                    <a:pt x="608" y="10"/>
                  </a:lnTo>
                  <a:lnTo>
                    <a:pt x="610" y="10"/>
                  </a:lnTo>
                  <a:lnTo>
                    <a:pt x="613" y="10"/>
                  </a:lnTo>
                  <a:lnTo>
                    <a:pt x="615" y="10"/>
                  </a:lnTo>
                  <a:lnTo>
                    <a:pt x="615" y="14"/>
                  </a:lnTo>
                  <a:lnTo>
                    <a:pt x="615" y="10"/>
                  </a:lnTo>
                  <a:lnTo>
                    <a:pt x="619" y="10"/>
                  </a:lnTo>
                  <a:lnTo>
                    <a:pt x="619" y="8"/>
                  </a:lnTo>
                  <a:lnTo>
                    <a:pt x="619" y="10"/>
                  </a:lnTo>
                  <a:lnTo>
                    <a:pt x="621" y="10"/>
                  </a:lnTo>
                  <a:lnTo>
                    <a:pt x="619" y="10"/>
                  </a:lnTo>
                  <a:lnTo>
                    <a:pt x="619" y="14"/>
                  </a:lnTo>
                  <a:lnTo>
                    <a:pt x="621" y="14"/>
                  </a:lnTo>
                  <a:lnTo>
                    <a:pt x="621" y="15"/>
                  </a:lnTo>
                  <a:lnTo>
                    <a:pt x="621" y="14"/>
                  </a:lnTo>
                  <a:lnTo>
                    <a:pt x="621" y="15"/>
                  </a:lnTo>
                  <a:lnTo>
                    <a:pt x="624" y="15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9" y="8"/>
                  </a:lnTo>
                  <a:lnTo>
                    <a:pt x="629" y="5"/>
                  </a:lnTo>
                  <a:lnTo>
                    <a:pt x="629" y="3"/>
                  </a:lnTo>
                  <a:lnTo>
                    <a:pt x="631" y="3"/>
                  </a:lnTo>
                  <a:lnTo>
                    <a:pt x="631" y="0"/>
                  </a:lnTo>
                  <a:lnTo>
                    <a:pt x="635" y="0"/>
                  </a:lnTo>
                  <a:lnTo>
                    <a:pt x="635" y="3"/>
                  </a:lnTo>
                  <a:lnTo>
                    <a:pt x="635" y="5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6" name="Freeform 30"/>
            <p:cNvSpPr>
              <a:spLocks/>
            </p:cNvSpPr>
            <p:nvPr/>
          </p:nvSpPr>
          <p:spPr bwMode="auto">
            <a:xfrm>
              <a:off x="17390744" y="2130060"/>
              <a:ext cx="216778" cy="152933"/>
            </a:xfrm>
            <a:custGeom>
              <a:avLst/>
              <a:gdLst>
                <a:gd name="T0" fmla="*/ 4 w 146"/>
                <a:gd name="T1" fmla="*/ 71 h 103"/>
                <a:gd name="T2" fmla="*/ 0 w 146"/>
                <a:gd name="T3" fmla="*/ 61 h 103"/>
                <a:gd name="T4" fmla="*/ 4 w 146"/>
                <a:gd name="T5" fmla="*/ 50 h 103"/>
                <a:gd name="T6" fmla="*/ 4 w 146"/>
                <a:gd name="T7" fmla="*/ 40 h 103"/>
                <a:gd name="T8" fmla="*/ 6 w 146"/>
                <a:gd name="T9" fmla="*/ 35 h 103"/>
                <a:gd name="T10" fmla="*/ 13 w 146"/>
                <a:gd name="T11" fmla="*/ 31 h 103"/>
                <a:gd name="T12" fmla="*/ 14 w 146"/>
                <a:gd name="T13" fmla="*/ 36 h 103"/>
                <a:gd name="T14" fmla="*/ 20 w 146"/>
                <a:gd name="T15" fmla="*/ 40 h 103"/>
                <a:gd name="T16" fmla="*/ 25 w 146"/>
                <a:gd name="T17" fmla="*/ 36 h 103"/>
                <a:gd name="T18" fmla="*/ 34 w 146"/>
                <a:gd name="T19" fmla="*/ 31 h 103"/>
                <a:gd name="T20" fmla="*/ 35 w 146"/>
                <a:gd name="T21" fmla="*/ 31 h 103"/>
                <a:gd name="T22" fmla="*/ 41 w 146"/>
                <a:gd name="T23" fmla="*/ 29 h 103"/>
                <a:gd name="T24" fmla="*/ 46 w 146"/>
                <a:gd name="T25" fmla="*/ 29 h 103"/>
                <a:gd name="T26" fmla="*/ 49 w 146"/>
                <a:gd name="T27" fmla="*/ 24 h 103"/>
                <a:gd name="T28" fmla="*/ 55 w 146"/>
                <a:gd name="T29" fmla="*/ 19 h 103"/>
                <a:gd name="T30" fmla="*/ 60 w 146"/>
                <a:gd name="T31" fmla="*/ 14 h 103"/>
                <a:gd name="T32" fmla="*/ 62 w 146"/>
                <a:gd name="T33" fmla="*/ 8 h 103"/>
                <a:gd name="T34" fmla="*/ 72 w 146"/>
                <a:gd name="T35" fmla="*/ 3 h 103"/>
                <a:gd name="T36" fmla="*/ 77 w 146"/>
                <a:gd name="T37" fmla="*/ 5 h 103"/>
                <a:gd name="T38" fmla="*/ 81 w 146"/>
                <a:gd name="T39" fmla="*/ 5 h 103"/>
                <a:gd name="T40" fmla="*/ 86 w 146"/>
                <a:gd name="T41" fmla="*/ 8 h 103"/>
                <a:gd name="T42" fmla="*/ 86 w 146"/>
                <a:gd name="T43" fmla="*/ 10 h 103"/>
                <a:gd name="T44" fmla="*/ 91 w 146"/>
                <a:gd name="T45" fmla="*/ 5 h 103"/>
                <a:gd name="T46" fmla="*/ 93 w 146"/>
                <a:gd name="T47" fmla="*/ 5 h 103"/>
                <a:gd name="T48" fmla="*/ 107 w 146"/>
                <a:gd name="T49" fmla="*/ 5 h 103"/>
                <a:gd name="T50" fmla="*/ 109 w 146"/>
                <a:gd name="T51" fmla="*/ 5 h 103"/>
                <a:gd name="T52" fmla="*/ 114 w 146"/>
                <a:gd name="T53" fmla="*/ 8 h 103"/>
                <a:gd name="T54" fmla="*/ 125 w 146"/>
                <a:gd name="T55" fmla="*/ 3 h 103"/>
                <a:gd name="T56" fmla="*/ 134 w 146"/>
                <a:gd name="T57" fmla="*/ 3 h 103"/>
                <a:gd name="T58" fmla="*/ 141 w 146"/>
                <a:gd name="T59" fmla="*/ 8 h 103"/>
                <a:gd name="T60" fmla="*/ 141 w 146"/>
                <a:gd name="T61" fmla="*/ 21 h 103"/>
                <a:gd name="T62" fmla="*/ 146 w 146"/>
                <a:gd name="T63" fmla="*/ 29 h 103"/>
                <a:gd name="T64" fmla="*/ 146 w 146"/>
                <a:gd name="T65" fmla="*/ 42 h 103"/>
                <a:gd name="T66" fmla="*/ 141 w 146"/>
                <a:gd name="T67" fmla="*/ 45 h 103"/>
                <a:gd name="T68" fmla="*/ 130 w 146"/>
                <a:gd name="T69" fmla="*/ 47 h 103"/>
                <a:gd name="T70" fmla="*/ 120 w 146"/>
                <a:gd name="T71" fmla="*/ 45 h 103"/>
                <a:gd name="T72" fmla="*/ 114 w 146"/>
                <a:gd name="T73" fmla="*/ 47 h 103"/>
                <a:gd name="T74" fmla="*/ 109 w 146"/>
                <a:gd name="T75" fmla="*/ 56 h 103"/>
                <a:gd name="T76" fmla="*/ 104 w 146"/>
                <a:gd name="T77" fmla="*/ 57 h 103"/>
                <a:gd name="T78" fmla="*/ 98 w 146"/>
                <a:gd name="T79" fmla="*/ 57 h 103"/>
                <a:gd name="T80" fmla="*/ 88 w 146"/>
                <a:gd name="T81" fmla="*/ 61 h 103"/>
                <a:gd name="T82" fmla="*/ 86 w 146"/>
                <a:gd name="T83" fmla="*/ 66 h 103"/>
                <a:gd name="T84" fmla="*/ 76 w 146"/>
                <a:gd name="T85" fmla="*/ 63 h 103"/>
                <a:gd name="T86" fmla="*/ 62 w 146"/>
                <a:gd name="T87" fmla="*/ 66 h 103"/>
                <a:gd name="T88" fmla="*/ 56 w 146"/>
                <a:gd name="T89" fmla="*/ 68 h 103"/>
                <a:gd name="T90" fmla="*/ 51 w 146"/>
                <a:gd name="T91" fmla="*/ 71 h 103"/>
                <a:gd name="T92" fmla="*/ 55 w 146"/>
                <a:gd name="T93" fmla="*/ 77 h 103"/>
                <a:gd name="T94" fmla="*/ 49 w 146"/>
                <a:gd name="T95" fmla="*/ 84 h 103"/>
                <a:gd name="T96" fmla="*/ 44 w 146"/>
                <a:gd name="T97" fmla="*/ 92 h 103"/>
                <a:gd name="T98" fmla="*/ 35 w 146"/>
                <a:gd name="T99" fmla="*/ 98 h 103"/>
                <a:gd name="T100" fmla="*/ 35 w 146"/>
                <a:gd name="T101" fmla="*/ 101 h 103"/>
                <a:gd name="T102" fmla="*/ 28 w 146"/>
                <a:gd name="T103" fmla="*/ 101 h 103"/>
                <a:gd name="T104" fmla="*/ 23 w 146"/>
                <a:gd name="T105" fmla="*/ 98 h 103"/>
                <a:gd name="T106" fmla="*/ 20 w 146"/>
                <a:gd name="T107" fmla="*/ 92 h 103"/>
                <a:gd name="T108" fmla="*/ 18 w 146"/>
                <a:gd name="T109" fmla="*/ 87 h 103"/>
                <a:gd name="T110" fmla="*/ 13 w 146"/>
                <a:gd name="T111" fmla="*/ 78 h 103"/>
                <a:gd name="T112" fmla="*/ 6 w 146"/>
                <a:gd name="T113" fmla="*/ 77 h 103"/>
                <a:gd name="T114" fmla="*/ 4 w 146"/>
                <a:gd name="T115" fmla="*/ 7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103">
                  <a:moveTo>
                    <a:pt x="4" y="77"/>
                  </a:moveTo>
                  <a:lnTo>
                    <a:pt x="4" y="73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4" y="71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0" y="47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6" y="35"/>
                  </a:lnTo>
                  <a:lnTo>
                    <a:pt x="9" y="35"/>
                  </a:lnTo>
                  <a:lnTo>
                    <a:pt x="6" y="35"/>
                  </a:lnTo>
                  <a:lnTo>
                    <a:pt x="9" y="35"/>
                  </a:lnTo>
                  <a:lnTo>
                    <a:pt x="13" y="35"/>
                  </a:lnTo>
                  <a:lnTo>
                    <a:pt x="13" y="31"/>
                  </a:lnTo>
                  <a:lnTo>
                    <a:pt x="13" y="35"/>
                  </a:lnTo>
                  <a:lnTo>
                    <a:pt x="13" y="31"/>
                  </a:lnTo>
                  <a:lnTo>
                    <a:pt x="14" y="31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3" y="36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30" y="31"/>
                  </a:lnTo>
                  <a:lnTo>
                    <a:pt x="34" y="31"/>
                  </a:lnTo>
                  <a:lnTo>
                    <a:pt x="34" y="35"/>
                  </a:lnTo>
                  <a:lnTo>
                    <a:pt x="34" y="31"/>
                  </a:lnTo>
                  <a:lnTo>
                    <a:pt x="34" y="35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29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6"/>
                  </a:lnTo>
                  <a:lnTo>
                    <a:pt x="46" y="29"/>
                  </a:lnTo>
                  <a:lnTo>
                    <a:pt x="46" y="26"/>
                  </a:lnTo>
                  <a:lnTo>
                    <a:pt x="49" y="26"/>
                  </a:lnTo>
                  <a:lnTo>
                    <a:pt x="49" y="24"/>
                  </a:lnTo>
                  <a:lnTo>
                    <a:pt x="51" y="21"/>
                  </a:lnTo>
                  <a:lnTo>
                    <a:pt x="55" y="21"/>
                  </a:lnTo>
                  <a:lnTo>
                    <a:pt x="55" y="19"/>
                  </a:lnTo>
                  <a:lnTo>
                    <a:pt x="55" y="15"/>
                  </a:lnTo>
                  <a:lnTo>
                    <a:pt x="55" y="19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60" y="15"/>
                  </a:lnTo>
                  <a:lnTo>
                    <a:pt x="56" y="14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5" y="8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70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81" y="8"/>
                  </a:lnTo>
                  <a:lnTo>
                    <a:pt x="83" y="8"/>
                  </a:lnTo>
                  <a:lnTo>
                    <a:pt x="83" y="5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8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7" y="5"/>
                  </a:lnTo>
                  <a:lnTo>
                    <a:pt x="98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13" y="5"/>
                  </a:lnTo>
                  <a:lnTo>
                    <a:pt x="113" y="8"/>
                  </a:lnTo>
                  <a:lnTo>
                    <a:pt x="114" y="8"/>
                  </a:lnTo>
                  <a:lnTo>
                    <a:pt x="118" y="8"/>
                  </a:lnTo>
                  <a:lnTo>
                    <a:pt x="120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5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3"/>
                  </a:lnTo>
                  <a:lnTo>
                    <a:pt x="134" y="3"/>
                  </a:lnTo>
                  <a:lnTo>
                    <a:pt x="135" y="3"/>
                  </a:lnTo>
                  <a:lnTo>
                    <a:pt x="135" y="5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9"/>
                  </a:lnTo>
                  <a:lnTo>
                    <a:pt x="141" y="21"/>
                  </a:lnTo>
                  <a:lnTo>
                    <a:pt x="141" y="24"/>
                  </a:lnTo>
                  <a:lnTo>
                    <a:pt x="144" y="24"/>
                  </a:lnTo>
                  <a:lnTo>
                    <a:pt x="146" y="24"/>
                  </a:lnTo>
                  <a:lnTo>
                    <a:pt x="146" y="26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6" y="35"/>
                  </a:lnTo>
                  <a:lnTo>
                    <a:pt x="146" y="36"/>
                  </a:lnTo>
                  <a:lnTo>
                    <a:pt x="146" y="40"/>
                  </a:lnTo>
                  <a:lnTo>
                    <a:pt x="146" y="42"/>
                  </a:lnTo>
                  <a:lnTo>
                    <a:pt x="146" y="45"/>
                  </a:lnTo>
                  <a:lnTo>
                    <a:pt x="146" y="47"/>
                  </a:lnTo>
                  <a:lnTo>
                    <a:pt x="144" y="47"/>
                  </a:lnTo>
                  <a:lnTo>
                    <a:pt x="141" y="47"/>
                  </a:lnTo>
                  <a:lnTo>
                    <a:pt x="141" y="45"/>
                  </a:lnTo>
                  <a:lnTo>
                    <a:pt x="141" y="47"/>
                  </a:lnTo>
                  <a:lnTo>
                    <a:pt x="139" y="47"/>
                  </a:lnTo>
                  <a:lnTo>
                    <a:pt x="135" y="47"/>
                  </a:lnTo>
                  <a:lnTo>
                    <a:pt x="134" y="47"/>
                  </a:lnTo>
                  <a:lnTo>
                    <a:pt x="130" y="47"/>
                  </a:lnTo>
                  <a:lnTo>
                    <a:pt x="130" y="45"/>
                  </a:lnTo>
                  <a:lnTo>
                    <a:pt x="128" y="45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18" y="45"/>
                  </a:lnTo>
                  <a:lnTo>
                    <a:pt x="118" y="47"/>
                  </a:lnTo>
                  <a:lnTo>
                    <a:pt x="118" y="45"/>
                  </a:lnTo>
                  <a:lnTo>
                    <a:pt x="118" y="47"/>
                  </a:lnTo>
                  <a:lnTo>
                    <a:pt x="114" y="47"/>
                  </a:lnTo>
                  <a:lnTo>
                    <a:pt x="114" y="50"/>
                  </a:lnTo>
                  <a:lnTo>
                    <a:pt x="114" y="52"/>
                  </a:lnTo>
                  <a:lnTo>
                    <a:pt x="113" y="52"/>
                  </a:lnTo>
                  <a:lnTo>
                    <a:pt x="109" y="52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04" y="57"/>
                  </a:lnTo>
                  <a:lnTo>
                    <a:pt x="104" y="56"/>
                  </a:lnTo>
                  <a:lnTo>
                    <a:pt x="104" y="57"/>
                  </a:lnTo>
                  <a:lnTo>
                    <a:pt x="102" y="57"/>
                  </a:lnTo>
                  <a:lnTo>
                    <a:pt x="104" y="56"/>
                  </a:lnTo>
                  <a:lnTo>
                    <a:pt x="102" y="56"/>
                  </a:lnTo>
                  <a:lnTo>
                    <a:pt x="102" y="57"/>
                  </a:lnTo>
                  <a:lnTo>
                    <a:pt x="98" y="57"/>
                  </a:lnTo>
                  <a:lnTo>
                    <a:pt x="97" y="57"/>
                  </a:lnTo>
                  <a:lnTo>
                    <a:pt x="93" y="57"/>
                  </a:lnTo>
                  <a:lnTo>
                    <a:pt x="93" y="61"/>
                  </a:lnTo>
                  <a:lnTo>
                    <a:pt x="91" y="61"/>
                  </a:lnTo>
                  <a:lnTo>
                    <a:pt x="88" y="61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63"/>
                  </a:lnTo>
                  <a:lnTo>
                    <a:pt x="86" y="63"/>
                  </a:lnTo>
                  <a:lnTo>
                    <a:pt x="86" y="66"/>
                  </a:lnTo>
                  <a:lnTo>
                    <a:pt x="83" y="66"/>
                  </a:lnTo>
                  <a:lnTo>
                    <a:pt x="81" y="66"/>
                  </a:lnTo>
                  <a:lnTo>
                    <a:pt x="81" y="63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70" y="66"/>
                  </a:lnTo>
                  <a:lnTo>
                    <a:pt x="67" y="66"/>
                  </a:lnTo>
                  <a:lnTo>
                    <a:pt x="65" y="66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71"/>
                  </a:lnTo>
                  <a:lnTo>
                    <a:pt x="56" y="68"/>
                  </a:lnTo>
                  <a:lnTo>
                    <a:pt x="56" y="71"/>
                  </a:lnTo>
                  <a:lnTo>
                    <a:pt x="56" y="68"/>
                  </a:lnTo>
                  <a:lnTo>
                    <a:pt x="55" y="68"/>
                  </a:lnTo>
                  <a:lnTo>
                    <a:pt x="55" y="71"/>
                  </a:lnTo>
                  <a:lnTo>
                    <a:pt x="51" y="71"/>
                  </a:lnTo>
                  <a:lnTo>
                    <a:pt x="51" y="73"/>
                  </a:lnTo>
                  <a:lnTo>
                    <a:pt x="51" y="77"/>
                  </a:lnTo>
                  <a:lnTo>
                    <a:pt x="51" y="73"/>
                  </a:lnTo>
                  <a:lnTo>
                    <a:pt x="51" y="77"/>
                  </a:lnTo>
                  <a:lnTo>
                    <a:pt x="55" y="77"/>
                  </a:lnTo>
                  <a:lnTo>
                    <a:pt x="55" y="78"/>
                  </a:lnTo>
                  <a:lnTo>
                    <a:pt x="55" y="82"/>
                  </a:lnTo>
                  <a:lnTo>
                    <a:pt x="51" y="82"/>
                  </a:lnTo>
                  <a:lnTo>
                    <a:pt x="49" y="82"/>
                  </a:lnTo>
                  <a:lnTo>
                    <a:pt x="49" y="84"/>
                  </a:lnTo>
                  <a:lnTo>
                    <a:pt x="46" y="84"/>
                  </a:lnTo>
                  <a:lnTo>
                    <a:pt x="46" y="87"/>
                  </a:lnTo>
                  <a:lnTo>
                    <a:pt x="44" y="87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6"/>
                  </a:lnTo>
                  <a:lnTo>
                    <a:pt x="41" y="96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5" y="98"/>
                  </a:lnTo>
                  <a:lnTo>
                    <a:pt x="35" y="101"/>
                  </a:lnTo>
                  <a:lnTo>
                    <a:pt x="39" y="101"/>
                  </a:lnTo>
                  <a:lnTo>
                    <a:pt x="35" y="101"/>
                  </a:lnTo>
                  <a:lnTo>
                    <a:pt x="39" y="101"/>
                  </a:lnTo>
                  <a:lnTo>
                    <a:pt x="35" y="101"/>
                  </a:lnTo>
                  <a:lnTo>
                    <a:pt x="35" y="103"/>
                  </a:lnTo>
                  <a:lnTo>
                    <a:pt x="35" y="101"/>
                  </a:lnTo>
                  <a:lnTo>
                    <a:pt x="34" y="101"/>
                  </a:lnTo>
                  <a:lnTo>
                    <a:pt x="30" y="101"/>
                  </a:lnTo>
                  <a:lnTo>
                    <a:pt x="28" y="101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3" y="98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87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4" y="87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3" y="82"/>
                  </a:lnTo>
                  <a:lnTo>
                    <a:pt x="13" y="78"/>
                  </a:lnTo>
                  <a:lnTo>
                    <a:pt x="9" y="78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4" y="77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7" name="Freeform 31"/>
            <p:cNvSpPr>
              <a:spLocks/>
            </p:cNvSpPr>
            <p:nvPr/>
          </p:nvSpPr>
          <p:spPr bwMode="auto">
            <a:xfrm>
              <a:off x="17435288" y="2559161"/>
              <a:ext cx="145508" cy="38604"/>
            </a:xfrm>
            <a:custGeom>
              <a:avLst/>
              <a:gdLst>
                <a:gd name="T0" fmla="*/ 9 w 98"/>
                <a:gd name="T1" fmla="*/ 26 h 26"/>
                <a:gd name="T2" fmla="*/ 14 w 98"/>
                <a:gd name="T3" fmla="*/ 22 h 26"/>
                <a:gd name="T4" fmla="*/ 11 w 98"/>
                <a:gd name="T5" fmla="*/ 21 h 26"/>
                <a:gd name="T6" fmla="*/ 5 w 98"/>
                <a:gd name="T7" fmla="*/ 17 h 26"/>
                <a:gd name="T8" fmla="*/ 4 w 98"/>
                <a:gd name="T9" fmla="*/ 22 h 26"/>
                <a:gd name="T10" fmla="*/ 4 w 98"/>
                <a:gd name="T11" fmla="*/ 21 h 26"/>
                <a:gd name="T12" fmla="*/ 4 w 98"/>
                <a:gd name="T13" fmla="*/ 17 h 26"/>
                <a:gd name="T14" fmla="*/ 5 w 98"/>
                <a:gd name="T15" fmla="*/ 12 h 26"/>
                <a:gd name="T16" fmla="*/ 11 w 98"/>
                <a:gd name="T17" fmla="*/ 10 h 26"/>
                <a:gd name="T18" fmla="*/ 16 w 98"/>
                <a:gd name="T19" fmla="*/ 7 h 26"/>
                <a:gd name="T20" fmla="*/ 21 w 98"/>
                <a:gd name="T21" fmla="*/ 10 h 26"/>
                <a:gd name="T22" fmla="*/ 25 w 98"/>
                <a:gd name="T23" fmla="*/ 7 h 26"/>
                <a:gd name="T24" fmla="*/ 30 w 98"/>
                <a:gd name="T25" fmla="*/ 5 h 26"/>
                <a:gd name="T26" fmla="*/ 32 w 98"/>
                <a:gd name="T27" fmla="*/ 0 h 26"/>
                <a:gd name="T28" fmla="*/ 35 w 98"/>
                <a:gd name="T29" fmla="*/ 5 h 26"/>
                <a:gd name="T30" fmla="*/ 37 w 98"/>
                <a:gd name="T31" fmla="*/ 5 h 26"/>
                <a:gd name="T32" fmla="*/ 46 w 98"/>
                <a:gd name="T33" fmla="*/ 5 h 26"/>
                <a:gd name="T34" fmla="*/ 51 w 98"/>
                <a:gd name="T35" fmla="*/ 5 h 26"/>
                <a:gd name="T36" fmla="*/ 53 w 98"/>
                <a:gd name="T37" fmla="*/ 5 h 26"/>
                <a:gd name="T38" fmla="*/ 58 w 98"/>
                <a:gd name="T39" fmla="*/ 1 h 26"/>
                <a:gd name="T40" fmla="*/ 61 w 98"/>
                <a:gd name="T41" fmla="*/ 1 h 26"/>
                <a:gd name="T42" fmla="*/ 63 w 98"/>
                <a:gd name="T43" fmla="*/ 1 h 26"/>
                <a:gd name="T44" fmla="*/ 68 w 98"/>
                <a:gd name="T45" fmla="*/ 5 h 26"/>
                <a:gd name="T46" fmla="*/ 72 w 98"/>
                <a:gd name="T47" fmla="*/ 7 h 26"/>
                <a:gd name="T48" fmla="*/ 79 w 98"/>
                <a:gd name="T49" fmla="*/ 7 h 26"/>
                <a:gd name="T50" fmla="*/ 84 w 98"/>
                <a:gd name="T51" fmla="*/ 5 h 26"/>
                <a:gd name="T52" fmla="*/ 88 w 98"/>
                <a:gd name="T53" fmla="*/ 5 h 26"/>
                <a:gd name="T54" fmla="*/ 90 w 98"/>
                <a:gd name="T55" fmla="*/ 5 h 26"/>
                <a:gd name="T56" fmla="*/ 90 w 98"/>
                <a:gd name="T57" fmla="*/ 7 h 26"/>
                <a:gd name="T58" fmla="*/ 88 w 98"/>
                <a:gd name="T59" fmla="*/ 7 h 26"/>
                <a:gd name="T60" fmla="*/ 88 w 98"/>
                <a:gd name="T61" fmla="*/ 10 h 26"/>
                <a:gd name="T62" fmla="*/ 93 w 98"/>
                <a:gd name="T63" fmla="*/ 12 h 26"/>
                <a:gd name="T64" fmla="*/ 98 w 98"/>
                <a:gd name="T65" fmla="*/ 15 h 26"/>
                <a:gd name="T66" fmla="*/ 98 w 98"/>
                <a:gd name="T67" fmla="*/ 17 h 26"/>
                <a:gd name="T68" fmla="*/ 95 w 98"/>
                <a:gd name="T69" fmla="*/ 17 h 26"/>
                <a:gd name="T70" fmla="*/ 90 w 98"/>
                <a:gd name="T71" fmla="*/ 21 h 26"/>
                <a:gd name="T72" fmla="*/ 84 w 98"/>
                <a:gd name="T73" fmla="*/ 17 h 26"/>
                <a:gd name="T74" fmla="*/ 83 w 98"/>
                <a:gd name="T75" fmla="*/ 12 h 26"/>
                <a:gd name="T76" fmla="*/ 74 w 98"/>
                <a:gd name="T77" fmla="*/ 12 h 26"/>
                <a:gd name="T78" fmla="*/ 72 w 98"/>
                <a:gd name="T79" fmla="*/ 12 h 26"/>
                <a:gd name="T80" fmla="*/ 67 w 98"/>
                <a:gd name="T81" fmla="*/ 15 h 26"/>
                <a:gd name="T82" fmla="*/ 61 w 98"/>
                <a:gd name="T83" fmla="*/ 12 h 26"/>
                <a:gd name="T84" fmla="*/ 56 w 98"/>
                <a:gd name="T85" fmla="*/ 17 h 26"/>
                <a:gd name="T86" fmla="*/ 56 w 98"/>
                <a:gd name="T87" fmla="*/ 15 h 26"/>
                <a:gd name="T88" fmla="*/ 53 w 98"/>
                <a:gd name="T89" fmla="*/ 15 h 26"/>
                <a:gd name="T90" fmla="*/ 51 w 98"/>
                <a:gd name="T91" fmla="*/ 15 h 26"/>
                <a:gd name="T92" fmla="*/ 47 w 98"/>
                <a:gd name="T93" fmla="*/ 15 h 26"/>
                <a:gd name="T94" fmla="*/ 47 w 98"/>
                <a:gd name="T95" fmla="*/ 12 h 26"/>
                <a:gd name="T96" fmla="*/ 42 w 98"/>
                <a:gd name="T97" fmla="*/ 15 h 26"/>
                <a:gd name="T98" fmla="*/ 40 w 98"/>
                <a:gd name="T99" fmla="*/ 21 h 26"/>
                <a:gd name="T100" fmla="*/ 35 w 98"/>
                <a:gd name="T101" fmla="*/ 17 h 26"/>
                <a:gd name="T102" fmla="*/ 30 w 98"/>
                <a:gd name="T103" fmla="*/ 21 h 26"/>
                <a:gd name="T104" fmla="*/ 26 w 98"/>
                <a:gd name="T105" fmla="*/ 21 h 26"/>
                <a:gd name="T106" fmla="*/ 25 w 98"/>
                <a:gd name="T107" fmla="*/ 26 h 26"/>
                <a:gd name="T108" fmla="*/ 16 w 98"/>
                <a:gd name="T10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8" h="26">
                  <a:moveTo>
                    <a:pt x="14" y="26"/>
                  </a:moveTo>
                  <a:lnTo>
                    <a:pt x="11" y="26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5" y="1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1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46" y="1"/>
                  </a:lnTo>
                  <a:lnTo>
                    <a:pt x="47" y="5"/>
                  </a:lnTo>
                  <a:lnTo>
                    <a:pt x="51" y="5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3" y="5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3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2" y="7"/>
                  </a:lnTo>
                  <a:lnTo>
                    <a:pt x="72" y="10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4" y="1"/>
                  </a:lnTo>
                  <a:lnTo>
                    <a:pt x="88" y="1"/>
                  </a:lnTo>
                  <a:lnTo>
                    <a:pt x="88" y="5"/>
                  </a:lnTo>
                  <a:lnTo>
                    <a:pt x="90" y="5"/>
                  </a:lnTo>
                  <a:lnTo>
                    <a:pt x="90" y="1"/>
                  </a:lnTo>
                  <a:lnTo>
                    <a:pt x="90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0" y="7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4" y="7"/>
                  </a:lnTo>
                  <a:lnTo>
                    <a:pt x="84" y="10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3" y="12"/>
                  </a:lnTo>
                  <a:lnTo>
                    <a:pt x="95" y="12"/>
                  </a:lnTo>
                  <a:lnTo>
                    <a:pt x="95" y="15"/>
                  </a:lnTo>
                  <a:lnTo>
                    <a:pt x="98" y="15"/>
                  </a:lnTo>
                  <a:lnTo>
                    <a:pt x="98" y="12"/>
                  </a:lnTo>
                  <a:lnTo>
                    <a:pt x="98" y="15"/>
                  </a:lnTo>
                  <a:lnTo>
                    <a:pt x="98" y="17"/>
                  </a:lnTo>
                  <a:lnTo>
                    <a:pt x="95" y="17"/>
                  </a:lnTo>
                  <a:lnTo>
                    <a:pt x="95" y="21"/>
                  </a:lnTo>
                  <a:lnTo>
                    <a:pt x="95" y="17"/>
                  </a:lnTo>
                  <a:lnTo>
                    <a:pt x="93" y="17"/>
                  </a:lnTo>
                  <a:lnTo>
                    <a:pt x="93" y="21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8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3" y="15"/>
                  </a:lnTo>
                  <a:lnTo>
                    <a:pt x="83" y="12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4" y="12"/>
                  </a:lnTo>
                  <a:lnTo>
                    <a:pt x="74" y="15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68" y="12"/>
                  </a:lnTo>
                  <a:lnTo>
                    <a:pt x="67" y="12"/>
                  </a:lnTo>
                  <a:lnTo>
                    <a:pt x="67" y="15"/>
                  </a:lnTo>
                  <a:lnTo>
                    <a:pt x="67" y="12"/>
                  </a:lnTo>
                  <a:lnTo>
                    <a:pt x="63" y="12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6" y="15"/>
                  </a:lnTo>
                  <a:lnTo>
                    <a:pt x="53" y="15"/>
                  </a:lnTo>
                  <a:lnTo>
                    <a:pt x="53" y="12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2"/>
                  </a:lnTo>
                  <a:lnTo>
                    <a:pt x="47" y="12"/>
                  </a:lnTo>
                  <a:lnTo>
                    <a:pt x="47" y="15"/>
                  </a:lnTo>
                  <a:lnTo>
                    <a:pt x="47" y="12"/>
                  </a:lnTo>
                  <a:lnTo>
                    <a:pt x="47" y="15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2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7"/>
                  </a:lnTo>
                  <a:lnTo>
                    <a:pt x="35" y="21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4" y="26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reeform 32"/>
            <p:cNvSpPr>
              <a:spLocks/>
            </p:cNvSpPr>
            <p:nvPr/>
          </p:nvSpPr>
          <p:spPr bwMode="auto">
            <a:xfrm>
              <a:off x="17110120" y="1889526"/>
              <a:ext cx="123237" cy="92056"/>
            </a:xfrm>
            <a:custGeom>
              <a:avLst/>
              <a:gdLst>
                <a:gd name="T0" fmla="*/ 77 w 83"/>
                <a:gd name="T1" fmla="*/ 6 h 62"/>
                <a:gd name="T2" fmla="*/ 79 w 83"/>
                <a:gd name="T3" fmla="*/ 11 h 62"/>
                <a:gd name="T4" fmla="*/ 79 w 83"/>
                <a:gd name="T5" fmla="*/ 14 h 62"/>
                <a:gd name="T6" fmla="*/ 79 w 83"/>
                <a:gd name="T7" fmla="*/ 16 h 62"/>
                <a:gd name="T8" fmla="*/ 77 w 83"/>
                <a:gd name="T9" fmla="*/ 16 h 62"/>
                <a:gd name="T10" fmla="*/ 77 w 83"/>
                <a:gd name="T11" fmla="*/ 20 h 62"/>
                <a:gd name="T12" fmla="*/ 74 w 83"/>
                <a:gd name="T13" fmla="*/ 22 h 62"/>
                <a:gd name="T14" fmla="*/ 74 w 83"/>
                <a:gd name="T15" fmla="*/ 25 h 62"/>
                <a:gd name="T16" fmla="*/ 69 w 83"/>
                <a:gd name="T17" fmla="*/ 25 h 62"/>
                <a:gd name="T18" fmla="*/ 67 w 83"/>
                <a:gd name="T19" fmla="*/ 30 h 62"/>
                <a:gd name="T20" fmla="*/ 72 w 83"/>
                <a:gd name="T21" fmla="*/ 32 h 62"/>
                <a:gd name="T22" fmla="*/ 72 w 83"/>
                <a:gd name="T23" fmla="*/ 36 h 62"/>
                <a:gd name="T24" fmla="*/ 72 w 83"/>
                <a:gd name="T25" fmla="*/ 37 h 62"/>
                <a:gd name="T26" fmla="*/ 67 w 83"/>
                <a:gd name="T27" fmla="*/ 41 h 62"/>
                <a:gd name="T28" fmla="*/ 58 w 83"/>
                <a:gd name="T29" fmla="*/ 41 h 62"/>
                <a:gd name="T30" fmla="*/ 53 w 83"/>
                <a:gd name="T31" fmla="*/ 46 h 62"/>
                <a:gd name="T32" fmla="*/ 51 w 83"/>
                <a:gd name="T33" fmla="*/ 46 h 62"/>
                <a:gd name="T34" fmla="*/ 46 w 83"/>
                <a:gd name="T35" fmla="*/ 48 h 62"/>
                <a:gd name="T36" fmla="*/ 40 w 83"/>
                <a:gd name="T37" fmla="*/ 46 h 62"/>
                <a:gd name="T38" fmla="*/ 37 w 83"/>
                <a:gd name="T39" fmla="*/ 51 h 62"/>
                <a:gd name="T40" fmla="*/ 32 w 83"/>
                <a:gd name="T41" fmla="*/ 53 h 62"/>
                <a:gd name="T42" fmla="*/ 26 w 83"/>
                <a:gd name="T43" fmla="*/ 51 h 62"/>
                <a:gd name="T44" fmla="*/ 21 w 83"/>
                <a:gd name="T45" fmla="*/ 57 h 62"/>
                <a:gd name="T46" fmla="*/ 19 w 83"/>
                <a:gd name="T47" fmla="*/ 62 h 62"/>
                <a:gd name="T48" fmla="*/ 11 w 83"/>
                <a:gd name="T49" fmla="*/ 58 h 62"/>
                <a:gd name="T50" fmla="*/ 5 w 83"/>
                <a:gd name="T51" fmla="*/ 62 h 62"/>
                <a:gd name="T52" fmla="*/ 2 w 83"/>
                <a:gd name="T53" fmla="*/ 58 h 62"/>
                <a:gd name="T54" fmla="*/ 2 w 83"/>
                <a:gd name="T55" fmla="*/ 57 h 62"/>
                <a:gd name="T56" fmla="*/ 2 w 83"/>
                <a:gd name="T57" fmla="*/ 51 h 62"/>
                <a:gd name="T58" fmla="*/ 5 w 83"/>
                <a:gd name="T59" fmla="*/ 46 h 62"/>
                <a:gd name="T60" fmla="*/ 2 w 83"/>
                <a:gd name="T61" fmla="*/ 43 h 62"/>
                <a:gd name="T62" fmla="*/ 5 w 83"/>
                <a:gd name="T63" fmla="*/ 43 h 62"/>
                <a:gd name="T64" fmla="*/ 5 w 83"/>
                <a:gd name="T65" fmla="*/ 41 h 62"/>
                <a:gd name="T66" fmla="*/ 11 w 83"/>
                <a:gd name="T67" fmla="*/ 37 h 62"/>
                <a:gd name="T68" fmla="*/ 14 w 83"/>
                <a:gd name="T69" fmla="*/ 37 h 62"/>
                <a:gd name="T70" fmla="*/ 14 w 83"/>
                <a:gd name="T71" fmla="*/ 36 h 62"/>
                <a:gd name="T72" fmla="*/ 16 w 83"/>
                <a:gd name="T73" fmla="*/ 36 h 62"/>
                <a:gd name="T74" fmla="*/ 19 w 83"/>
                <a:gd name="T75" fmla="*/ 36 h 62"/>
                <a:gd name="T76" fmla="*/ 19 w 83"/>
                <a:gd name="T77" fmla="*/ 32 h 62"/>
                <a:gd name="T78" fmla="*/ 19 w 83"/>
                <a:gd name="T79" fmla="*/ 30 h 62"/>
                <a:gd name="T80" fmla="*/ 25 w 83"/>
                <a:gd name="T81" fmla="*/ 32 h 62"/>
                <a:gd name="T82" fmla="*/ 26 w 83"/>
                <a:gd name="T83" fmla="*/ 32 h 62"/>
                <a:gd name="T84" fmla="*/ 30 w 83"/>
                <a:gd name="T85" fmla="*/ 27 h 62"/>
                <a:gd name="T86" fmla="*/ 37 w 83"/>
                <a:gd name="T87" fmla="*/ 27 h 62"/>
                <a:gd name="T88" fmla="*/ 40 w 83"/>
                <a:gd name="T89" fmla="*/ 22 h 62"/>
                <a:gd name="T90" fmla="*/ 46 w 83"/>
                <a:gd name="T91" fmla="*/ 16 h 62"/>
                <a:gd name="T92" fmla="*/ 51 w 83"/>
                <a:gd name="T93" fmla="*/ 14 h 62"/>
                <a:gd name="T94" fmla="*/ 53 w 83"/>
                <a:gd name="T95" fmla="*/ 14 h 62"/>
                <a:gd name="T96" fmla="*/ 53 w 83"/>
                <a:gd name="T97" fmla="*/ 11 h 62"/>
                <a:gd name="T98" fmla="*/ 56 w 83"/>
                <a:gd name="T99" fmla="*/ 6 h 62"/>
                <a:gd name="T100" fmla="*/ 58 w 83"/>
                <a:gd name="T101" fmla="*/ 0 h 62"/>
                <a:gd name="T102" fmla="*/ 58 w 83"/>
                <a:gd name="T103" fmla="*/ 4 h 62"/>
                <a:gd name="T104" fmla="*/ 67 w 83"/>
                <a:gd name="T105" fmla="*/ 4 h 62"/>
                <a:gd name="T106" fmla="*/ 69 w 83"/>
                <a:gd name="T107" fmla="*/ 4 h 62"/>
                <a:gd name="T108" fmla="*/ 72 w 83"/>
                <a:gd name="T109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" h="62">
                  <a:moveTo>
                    <a:pt x="74" y="0"/>
                  </a:move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79" y="11"/>
                  </a:lnTo>
                  <a:lnTo>
                    <a:pt x="79" y="14"/>
                  </a:lnTo>
                  <a:lnTo>
                    <a:pt x="83" y="14"/>
                  </a:lnTo>
                  <a:lnTo>
                    <a:pt x="79" y="14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79" y="16"/>
                  </a:lnTo>
                  <a:lnTo>
                    <a:pt x="77" y="16"/>
                  </a:lnTo>
                  <a:lnTo>
                    <a:pt x="74" y="16"/>
                  </a:lnTo>
                  <a:lnTo>
                    <a:pt x="74" y="20"/>
                  </a:lnTo>
                  <a:lnTo>
                    <a:pt x="77" y="20"/>
                  </a:lnTo>
                  <a:lnTo>
                    <a:pt x="74" y="20"/>
                  </a:lnTo>
                  <a:lnTo>
                    <a:pt x="77" y="22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4" y="22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69" y="25"/>
                  </a:lnTo>
                  <a:lnTo>
                    <a:pt x="69" y="27"/>
                  </a:lnTo>
                  <a:lnTo>
                    <a:pt x="67" y="27"/>
                  </a:lnTo>
                  <a:lnTo>
                    <a:pt x="67" y="30"/>
                  </a:lnTo>
                  <a:lnTo>
                    <a:pt x="69" y="30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72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9" y="41"/>
                  </a:lnTo>
                  <a:lnTo>
                    <a:pt x="67" y="41"/>
                  </a:lnTo>
                  <a:lnTo>
                    <a:pt x="63" y="41"/>
                  </a:lnTo>
                  <a:lnTo>
                    <a:pt x="61" y="41"/>
                  </a:lnTo>
                  <a:lnTo>
                    <a:pt x="58" y="41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3" y="46"/>
                  </a:lnTo>
                  <a:lnTo>
                    <a:pt x="53" y="43"/>
                  </a:lnTo>
                  <a:lnTo>
                    <a:pt x="53" y="46"/>
                  </a:lnTo>
                  <a:lnTo>
                    <a:pt x="51" y="46"/>
                  </a:lnTo>
                  <a:lnTo>
                    <a:pt x="47" y="46"/>
                  </a:lnTo>
                  <a:lnTo>
                    <a:pt x="47" y="48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7" y="48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2" y="51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30" y="51"/>
                  </a:lnTo>
                  <a:lnTo>
                    <a:pt x="26" y="51"/>
                  </a:lnTo>
                  <a:lnTo>
                    <a:pt x="25" y="53"/>
                  </a:lnTo>
                  <a:lnTo>
                    <a:pt x="25" y="57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8"/>
                  </a:lnTo>
                  <a:lnTo>
                    <a:pt x="19" y="62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1" y="58"/>
                  </a:lnTo>
                  <a:lnTo>
                    <a:pt x="7" y="58"/>
                  </a:lnTo>
                  <a:lnTo>
                    <a:pt x="5" y="58"/>
                  </a:lnTo>
                  <a:lnTo>
                    <a:pt x="5" y="62"/>
                  </a:lnTo>
                  <a:lnTo>
                    <a:pt x="2" y="62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2" y="51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3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9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9" y="32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32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6" y="32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40" y="25"/>
                  </a:lnTo>
                  <a:lnTo>
                    <a:pt x="40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51" y="14"/>
                  </a:lnTo>
                  <a:lnTo>
                    <a:pt x="51" y="16"/>
                  </a:lnTo>
                  <a:lnTo>
                    <a:pt x="53" y="16"/>
                  </a:lnTo>
                  <a:lnTo>
                    <a:pt x="53" y="14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3" y="11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58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6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9" name="Freeform 33"/>
            <p:cNvSpPr>
              <a:spLocks/>
            </p:cNvSpPr>
            <p:nvPr/>
          </p:nvSpPr>
          <p:spPr bwMode="auto">
            <a:xfrm>
              <a:off x="15992082" y="4850177"/>
              <a:ext cx="83148" cy="62361"/>
            </a:xfrm>
            <a:custGeom>
              <a:avLst/>
              <a:gdLst>
                <a:gd name="T0" fmla="*/ 30 w 56"/>
                <a:gd name="T1" fmla="*/ 5 h 42"/>
                <a:gd name="T2" fmla="*/ 35 w 56"/>
                <a:gd name="T3" fmla="*/ 9 h 42"/>
                <a:gd name="T4" fmla="*/ 38 w 56"/>
                <a:gd name="T5" fmla="*/ 4 h 42"/>
                <a:gd name="T6" fmla="*/ 44 w 56"/>
                <a:gd name="T7" fmla="*/ 5 h 42"/>
                <a:gd name="T8" fmla="*/ 44 w 56"/>
                <a:gd name="T9" fmla="*/ 9 h 42"/>
                <a:gd name="T10" fmla="*/ 45 w 56"/>
                <a:gd name="T11" fmla="*/ 9 h 42"/>
                <a:gd name="T12" fmla="*/ 45 w 56"/>
                <a:gd name="T13" fmla="*/ 11 h 42"/>
                <a:gd name="T14" fmla="*/ 51 w 56"/>
                <a:gd name="T15" fmla="*/ 14 h 42"/>
                <a:gd name="T16" fmla="*/ 56 w 56"/>
                <a:gd name="T17" fmla="*/ 16 h 42"/>
                <a:gd name="T18" fmla="*/ 56 w 56"/>
                <a:gd name="T19" fmla="*/ 19 h 42"/>
                <a:gd name="T20" fmla="*/ 54 w 56"/>
                <a:gd name="T21" fmla="*/ 25 h 42"/>
                <a:gd name="T22" fmla="*/ 51 w 56"/>
                <a:gd name="T23" fmla="*/ 25 h 42"/>
                <a:gd name="T24" fmla="*/ 49 w 56"/>
                <a:gd name="T25" fmla="*/ 25 h 42"/>
                <a:gd name="T26" fmla="*/ 51 w 56"/>
                <a:gd name="T27" fmla="*/ 30 h 42"/>
                <a:gd name="T28" fmla="*/ 49 w 56"/>
                <a:gd name="T29" fmla="*/ 30 h 42"/>
                <a:gd name="T30" fmla="*/ 49 w 56"/>
                <a:gd name="T31" fmla="*/ 26 h 42"/>
                <a:gd name="T32" fmla="*/ 45 w 56"/>
                <a:gd name="T33" fmla="*/ 26 h 42"/>
                <a:gd name="T34" fmla="*/ 44 w 56"/>
                <a:gd name="T35" fmla="*/ 26 h 42"/>
                <a:gd name="T36" fmla="*/ 44 w 56"/>
                <a:gd name="T37" fmla="*/ 30 h 42"/>
                <a:gd name="T38" fmla="*/ 44 w 56"/>
                <a:gd name="T39" fmla="*/ 32 h 42"/>
                <a:gd name="T40" fmla="*/ 44 w 56"/>
                <a:gd name="T41" fmla="*/ 35 h 42"/>
                <a:gd name="T42" fmla="*/ 35 w 56"/>
                <a:gd name="T43" fmla="*/ 35 h 42"/>
                <a:gd name="T44" fmla="*/ 33 w 56"/>
                <a:gd name="T45" fmla="*/ 35 h 42"/>
                <a:gd name="T46" fmla="*/ 26 w 56"/>
                <a:gd name="T47" fmla="*/ 37 h 42"/>
                <a:gd name="T48" fmla="*/ 21 w 56"/>
                <a:gd name="T49" fmla="*/ 35 h 42"/>
                <a:gd name="T50" fmla="*/ 16 w 56"/>
                <a:gd name="T51" fmla="*/ 32 h 42"/>
                <a:gd name="T52" fmla="*/ 10 w 56"/>
                <a:gd name="T53" fmla="*/ 35 h 42"/>
                <a:gd name="T54" fmla="*/ 5 w 56"/>
                <a:gd name="T55" fmla="*/ 37 h 42"/>
                <a:gd name="T56" fmla="*/ 3 w 56"/>
                <a:gd name="T57" fmla="*/ 42 h 42"/>
                <a:gd name="T58" fmla="*/ 0 w 56"/>
                <a:gd name="T59" fmla="*/ 37 h 42"/>
                <a:gd name="T60" fmla="*/ 3 w 56"/>
                <a:gd name="T61" fmla="*/ 30 h 42"/>
                <a:gd name="T62" fmla="*/ 5 w 56"/>
                <a:gd name="T63" fmla="*/ 30 h 42"/>
                <a:gd name="T64" fmla="*/ 5 w 56"/>
                <a:gd name="T65" fmla="*/ 26 h 42"/>
                <a:gd name="T66" fmla="*/ 5 w 56"/>
                <a:gd name="T67" fmla="*/ 25 h 42"/>
                <a:gd name="T68" fmla="*/ 10 w 56"/>
                <a:gd name="T69" fmla="*/ 21 h 42"/>
                <a:gd name="T70" fmla="*/ 14 w 56"/>
                <a:gd name="T71" fmla="*/ 16 h 42"/>
                <a:gd name="T72" fmla="*/ 16 w 56"/>
                <a:gd name="T73" fmla="*/ 11 h 42"/>
                <a:gd name="T74" fmla="*/ 16 w 56"/>
                <a:gd name="T75" fmla="*/ 9 h 42"/>
                <a:gd name="T76" fmla="*/ 19 w 56"/>
                <a:gd name="T77" fmla="*/ 4 h 42"/>
                <a:gd name="T78" fmla="*/ 24 w 56"/>
                <a:gd name="T79" fmla="*/ 0 h 42"/>
                <a:gd name="T80" fmla="*/ 26 w 56"/>
                <a:gd name="T81" fmla="*/ 0 h 42"/>
                <a:gd name="T82" fmla="*/ 33 w 56"/>
                <a:gd name="T83" fmla="*/ 4 h 42"/>
                <a:gd name="T84" fmla="*/ 30 w 56"/>
                <a:gd name="T85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" h="42">
                  <a:moveTo>
                    <a:pt x="30" y="5"/>
                  </a:moveTo>
                  <a:lnTo>
                    <a:pt x="33" y="5"/>
                  </a:lnTo>
                  <a:lnTo>
                    <a:pt x="30" y="5"/>
                  </a:lnTo>
                  <a:lnTo>
                    <a:pt x="33" y="5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5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0" y="5"/>
                  </a:lnTo>
                  <a:lnTo>
                    <a:pt x="44" y="5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6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5"/>
                  </a:lnTo>
                  <a:lnTo>
                    <a:pt x="51" y="25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51" y="26"/>
                  </a:lnTo>
                  <a:lnTo>
                    <a:pt x="51" y="30"/>
                  </a:lnTo>
                  <a:lnTo>
                    <a:pt x="51" y="26"/>
                  </a:lnTo>
                  <a:lnTo>
                    <a:pt x="49" y="26"/>
                  </a:lnTo>
                  <a:lnTo>
                    <a:pt x="49" y="30"/>
                  </a:lnTo>
                  <a:lnTo>
                    <a:pt x="45" y="30"/>
                  </a:lnTo>
                  <a:lnTo>
                    <a:pt x="49" y="30"/>
                  </a:lnTo>
                  <a:lnTo>
                    <a:pt x="49" y="26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0" y="30"/>
                  </a:lnTo>
                  <a:lnTo>
                    <a:pt x="44" y="30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4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9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5" y="25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3" y="4"/>
                  </a:lnTo>
                  <a:lnTo>
                    <a:pt x="30" y="4"/>
                  </a:lnTo>
                  <a:lnTo>
                    <a:pt x="33" y="4"/>
                  </a:lnTo>
                  <a:lnTo>
                    <a:pt x="30" y="4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0" name="Freeform 34"/>
            <p:cNvSpPr>
              <a:spLocks/>
            </p:cNvSpPr>
            <p:nvPr/>
          </p:nvSpPr>
          <p:spPr bwMode="auto">
            <a:xfrm>
              <a:off x="15303144" y="5365395"/>
              <a:ext cx="66816" cy="41574"/>
            </a:xfrm>
            <a:custGeom>
              <a:avLst/>
              <a:gdLst>
                <a:gd name="T0" fmla="*/ 5 w 45"/>
                <a:gd name="T1" fmla="*/ 17 h 28"/>
                <a:gd name="T2" fmla="*/ 5 w 45"/>
                <a:gd name="T3" fmla="*/ 12 h 28"/>
                <a:gd name="T4" fmla="*/ 5 w 45"/>
                <a:gd name="T5" fmla="*/ 12 h 28"/>
                <a:gd name="T6" fmla="*/ 3 w 45"/>
                <a:gd name="T7" fmla="*/ 10 h 28"/>
                <a:gd name="T8" fmla="*/ 3 w 45"/>
                <a:gd name="T9" fmla="*/ 10 h 28"/>
                <a:gd name="T10" fmla="*/ 5 w 45"/>
                <a:gd name="T11" fmla="*/ 7 h 28"/>
                <a:gd name="T12" fmla="*/ 5 w 45"/>
                <a:gd name="T13" fmla="*/ 2 h 28"/>
                <a:gd name="T14" fmla="*/ 8 w 45"/>
                <a:gd name="T15" fmla="*/ 0 h 28"/>
                <a:gd name="T16" fmla="*/ 8 w 45"/>
                <a:gd name="T17" fmla="*/ 5 h 28"/>
                <a:gd name="T18" fmla="*/ 10 w 45"/>
                <a:gd name="T19" fmla="*/ 7 h 28"/>
                <a:gd name="T20" fmla="*/ 14 w 45"/>
                <a:gd name="T21" fmla="*/ 5 h 28"/>
                <a:gd name="T22" fmla="*/ 15 w 45"/>
                <a:gd name="T23" fmla="*/ 2 h 28"/>
                <a:gd name="T24" fmla="*/ 21 w 45"/>
                <a:gd name="T25" fmla="*/ 2 h 28"/>
                <a:gd name="T26" fmla="*/ 26 w 45"/>
                <a:gd name="T27" fmla="*/ 2 h 28"/>
                <a:gd name="T28" fmla="*/ 29 w 45"/>
                <a:gd name="T29" fmla="*/ 2 h 28"/>
                <a:gd name="T30" fmla="*/ 31 w 45"/>
                <a:gd name="T31" fmla="*/ 5 h 28"/>
                <a:gd name="T32" fmla="*/ 29 w 45"/>
                <a:gd name="T33" fmla="*/ 7 h 28"/>
                <a:gd name="T34" fmla="*/ 26 w 45"/>
                <a:gd name="T35" fmla="*/ 10 h 28"/>
                <a:gd name="T36" fmla="*/ 29 w 45"/>
                <a:gd name="T37" fmla="*/ 12 h 28"/>
                <a:gd name="T38" fmla="*/ 31 w 45"/>
                <a:gd name="T39" fmla="*/ 16 h 28"/>
                <a:gd name="T40" fmla="*/ 36 w 45"/>
                <a:gd name="T41" fmla="*/ 16 h 28"/>
                <a:gd name="T42" fmla="*/ 40 w 45"/>
                <a:gd name="T43" fmla="*/ 12 h 28"/>
                <a:gd name="T44" fmla="*/ 42 w 45"/>
                <a:gd name="T45" fmla="*/ 16 h 28"/>
                <a:gd name="T46" fmla="*/ 45 w 45"/>
                <a:gd name="T47" fmla="*/ 17 h 28"/>
                <a:gd name="T48" fmla="*/ 40 w 45"/>
                <a:gd name="T49" fmla="*/ 17 h 28"/>
                <a:gd name="T50" fmla="*/ 40 w 45"/>
                <a:gd name="T51" fmla="*/ 17 h 28"/>
                <a:gd name="T52" fmla="*/ 36 w 45"/>
                <a:gd name="T53" fmla="*/ 21 h 28"/>
                <a:gd name="T54" fmla="*/ 36 w 45"/>
                <a:gd name="T55" fmla="*/ 26 h 28"/>
                <a:gd name="T56" fmla="*/ 36 w 45"/>
                <a:gd name="T57" fmla="*/ 26 h 28"/>
                <a:gd name="T58" fmla="*/ 36 w 45"/>
                <a:gd name="T59" fmla="*/ 26 h 28"/>
                <a:gd name="T60" fmla="*/ 35 w 45"/>
                <a:gd name="T61" fmla="*/ 23 h 28"/>
                <a:gd name="T62" fmla="*/ 35 w 45"/>
                <a:gd name="T63" fmla="*/ 23 h 28"/>
                <a:gd name="T64" fmla="*/ 29 w 45"/>
                <a:gd name="T65" fmla="*/ 28 h 28"/>
                <a:gd name="T66" fmla="*/ 26 w 45"/>
                <a:gd name="T67" fmla="*/ 26 h 28"/>
                <a:gd name="T68" fmla="*/ 26 w 45"/>
                <a:gd name="T69" fmla="*/ 26 h 28"/>
                <a:gd name="T70" fmla="*/ 24 w 45"/>
                <a:gd name="T71" fmla="*/ 23 h 28"/>
                <a:gd name="T72" fmla="*/ 21 w 45"/>
                <a:gd name="T73" fmla="*/ 21 h 28"/>
                <a:gd name="T74" fmla="*/ 15 w 45"/>
                <a:gd name="T75" fmla="*/ 21 h 28"/>
                <a:gd name="T76" fmla="*/ 10 w 45"/>
                <a:gd name="T77" fmla="*/ 21 h 28"/>
                <a:gd name="T78" fmla="*/ 8 w 45"/>
                <a:gd name="T79" fmla="*/ 23 h 28"/>
                <a:gd name="T80" fmla="*/ 5 w 45"/>
                <a:gd name="T8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" h="28">
                  <a:moveTo>
                    <a:pt x="5" y="21"/>
                  </a:moveTo>
                  <a:lnTo>
                    <a:pt x="5" y="17"/>
                  </a:lnTo>
                  <a:lnTo>
                    <a:pt x="5" y="16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2" y="17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36" y="21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5" y="23"/>
                  </a:lnTo>
                  <a:lnTo>
                    <a:pt x="35" y="26"/>
                  </a:lnTo>
                  <a:lnTo>
                    <a:pt x="35" y="23"/>
                  </a:lnTo>
                  <a:lnTo>
                    <a:pt x="31" y="26"/>
                  </a:lnTo>
                  <a:lnTo>
                    <a:pt x="29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0" y="21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1" name="Freeform 35"/>
            <p:cNvSpPr>
              <a:spLocks/>
            </p:cNvSpPr>
            <p:nvPr/>
          </p:nvSpPr>
          <p:spPr bwMode="auto">
            <a:xfrm>
              <a:off x="17138332" y="2777424"/>
              <a:ext cx="151448" cy="148478"/>
            </a:xfrm>
            <a:custGeom>
              <a:avLst/>
              <a:gdLst>
                <a:gd name="T0" fmla="*/ 7 w 102"/>
                <a:gd name="T1" fmla="*/ 5 h 100"/>
                <a:gd name="T2" fmla="*/ 16 w 102"/>
                <a:gd name="T3" fmla="*/ 7 h 100"/>
                <a:gd name="T4" fmla="*/ 21 w 102"/>
                <a:gd name="T5" fmla="*/ 10 h 100"/>
                <a:gd name="T6" fmla="*/ 27 w 102"/>
                <a:gd name="T7" fmla="*/ 10 h 100"/>
                <a:gd name="T8" fmla="*/ 34 w 102"/>
                <a:gd name="T9" fmla="*/ 12 h 100"/>
                <a:gd name="T10" fmla="*/ 44 w 102"/>
                <a:gd name="T11" fmla="*/ 12 h 100"/>
                <a:gd name="T12" fmla="*/ 50 w 102"/>
                <a:gd name="T13" fmla="*/ 12 h 100"/>
                <a:gd name="T14" fmla="*/ 55 w 102"/>
                <a:gd name="T15" fmla="*/ 12 h 100"/>
                <a:gd name="T16" fmla="*/ 60 w 102"/>
                <a:gd name="T17" fmla="*/ 17 h 100"/>
                <a:gd name="T18" fmla="*/ 60 w 102"/>
                <a:gd name="T19" fmla="*/ 24 h 100"/>
                <a:gd name="T20" fmla="*/ 65 w 102"/>
                <a:gd name="T21" fmla="*/ 30 h 100"/>
                <a:gd name="T22" fmla="*/ 69 w 102"/>
                <a:gd name="T23" fmla="*/ 31 h 100"/>
                <a:gd name="T24" fmla="*/ 69 w 102"/>
                <a:gd name="T25" fmla="*/ 37 h 100"/>
                <a:gd name="T26" fmla="*/ 71 w 102"/>
                <a:gd name="T27" fmla="*/ 40 h 100"/>
                <a:gd name="T28" fmla="*/ 71 w 102"/>
                <a:gd name="T29" fmla="*/ 45 h 100"/>
                <a:gd name="T30" fmla="*/ 76 w 102"/>
                <a:gd name="T31" fmla="*/ 51 h 100"/>
                <a:gd name="T32" fmla="*/ 76 w 102"/>
                <a:gd name="T33" fmla="*/ 56 h 100"/>
                <a:gd name="T34" fmla="*/ 79 w 102"/>
                <a:gd name="T35" fmla="*/ 63 h 100"/>
                <a:gd name="T36" fmla="*/ 85 w 102"/>
                <a:gd name="T37" fmla="*/ 68 h 100"/>
                <a:gd name="T38" fmla="*/ 86 w 102"/>
                <a:gd name="T39" fmla="*/ 72 h 100"/>
                <a:gd name="T40" fmla="*/ 92 w 102"/>
                <a:gd name="T41" fmla="*/ 72 h 100"/>
                <a:gd name="T42" fmla="*/ 97 w 102"/>
                <a:gd name="T43" fmla="*/ 72 h 100"/>
                <a:gd name="T44" fmla="*/ 100 w 102"/>
                <a:gd name="T45" fmla="*/ 73 h 100"/>
                <a:gd name="T46" fmla="*/ 97 w 102"/>
                <a:gd name="T47" fmla="*/ 77 h 100"/>
                <a:gd name="T48" fmla="*/ 102 w 102"/>
                <a:gd name="T49" fmla="*/ 77 h 100"/>
                <a:gd name="T50" fmla="*/ 97 w 102"/>
                <a:gd name="T51" fmla="*/ 82 h 100"/>
                <a:gd name="T52" fmla="*/ 92 w 102"/>
                <a:gd name="T53" fmla="*/ 87 h 100"/>
                <a:gd name="T54" fmla="*/ 92 w 102"/>
                <a:gd name="T55" fmla="*/ 93 h 100"/>
                <a:gd name="T56" fmla="*/ 90 w 102"/>
                <a:gd name="T57" fmla="*/ 98 h 100"/>
                <a:gd name="T58" fmla="*/ 81 w 102"/>
                <a:gd name="T59" fmla="*/ 100 h 100"/>
                <a:gd name="T60" fmla="*/ 76 w 102"/>
                <a:gd name="T61" fmla="*/ 100 h 100"/>
                <a:gd name="T62" fmla="*/ 69 w 102"/>
                <a:gd name="T63" fmla="*/ 98 h 100"/>
                <a:gd name="T64" fmla="*/ 60 w 102"/>
                <a:gd name="T65" fmla="*/ 94 h 100"/>
                <a:gd name="T66" fmla="*/ 64 w 102"/>
                <a:gd name="T67" fmla="*/ 93 h 100"/>
                <a:gd name="T68" fmla="*/ 58 w 102"/>
                <a:gd name="T69" fmla="*/ 87 h 100"/>
                <a:gd name="T70" fmla="*/ 50 w 102"/>
                <a:gd name="T71" fmla="*/ 84 h 100"/>
                <a:gd name="T72" fmla="*/ 50 w 102"/>
                <a:gd name="T73" fmla="*/ 79 h 100"/>
                <a:gd name="T74" fmla="*/ 53 w 102"/>
                <a:gd name="T75" fmla="*/ 77 h 100"/>
                <a:gd name="T76" fmla="*/ 50 w 102"/>
                <a:gd name="T77" fmla="*/ 68 h 100"/>
                <a:gd name="T78" fmla="*/ 44 w 102"/>
                <a:gd name="T79" fmla="*/ 66 h 100"/>
                <a:gd name="T80" fmla="*/ 39 w 102"/>
                <a:gd name="T81" fmla="*/ 61 h 100"/>
                <a:gd name="T82" fmla="*/ 39 w 102"/>
                <a:gd name="T83" fmla="*/ 51 h 100"/>
                <a:gd name="T84" fmla="*/ 34 w 102"/>
                <a:gd name="T85" fmla="*/ 45 h 100"/>
                <a:gd name="T86" fmla="*/ 28 w 102"/>
                <a:gd name="T87" fmla="*/ 45 h 100"/>
                <a:gd name="T88" fmla="*/ 23 w 102"/>
                <a:gd name="T89" fmla="*/ 40 h 100"/>
                <a:gd name="T90" fmla="*/ 18 w 102"/>
                <a:gd name="T91" fmla="*/ 35 h 100"/>
                <a:gd name="T92" fmla="*/ 13 w 102"/>
                <a:gd name="T93" fmla="*/ 30 h 100"/>
                <a:gd name="T94" fmla="*/ 11 w 102"/>
                <a:gd name="T95" fmla="*/ 26 h 100"/>
                <a:gd name="T96" fmla="*/ 6 w 102"/>
                <a:gd name="T97" fmla="*/ 21 h 100"/>
                <a:gd name="T98" fmla="*/ 2 w 102"/>
                <a:gd name="T99" fmla="*/ 12 h 100"/>
                <a:gd name="T100" fmla="*/ 2 w 102"/>
                <a:gd name="T101" fmla="*/ 7 h 100"/>
                <a:gd name="T102" fmla="*/ 6 w 102"/>
                <a:gd name="T10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2" h="100">
                  <a:moveTo>
                    <a:pt x="6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7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8" y="12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5" y="31"/>
                  </a:lnTo>
                  <a:lnTo>
                    <a:pt x="69" y="31"/>
                  </a:lnTo>
                  <a:lnTo>
                    <a:pt x="69" y="35"/>
                  </a:lnTo>
                  <a:lnTo>
                    <a:pt x="71" y="35"/>
                  </a:lnTo>
                  <a:lnTo>
                    <a:pt x="69" y="35"/>
                  </a:lnTo>
                  <a:lnTo>
                    <a:pt x="69" y="37"/>
                  </a:lnTo>
                  <a:lnTo>
                    <a:pt x="71" y="37"/>
                  </a:lnTo>
                  <a:lnTo>
                    <a:pt x="69" y="37"/>
                  </a:lnTo>
                  <a:lnTo>
                    <a:pt x="71" y="37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5"/>
                  </a:lnTo>
                  <a:lnTo>
                    <a:pt x="71" y="47"/>
                  </a:lnTo>
                  <a:lnTo>
                    <a:pt x="74" y="47"/>
                  </a:lnTo>
                  <a:lnTo>
                    <a:pt x="76" y="47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6" y="56"/>
                  </a:lnTo>
                  <a:lnTo>
                    <a:pt x="76" y="58"/>
                  </a:lnTo>
                  <a:lnTo>
                    <a:pt x="76" y="61"/>
                  </a:lnTo>
                  <a:lnTo>
                    <a:pt x="76" y="63"/>
                  </a:lnTo>
                  <a:lnTo>
                    <a:pt x="79" y="63"/>
                  </a:lnTo>
                  <a:lnTo>
                    <a:pt x="79" y="66"/>
                  </a:lnTo>
                  <a:lnTo>
                    <a:pt x="81" y="66"/>
                  </a:lnTo>
                  <a:lnTo>
                    <a:pt x="81" y="68"/>
                  </a:lnTo>
                  <a:lnTo>
                    <a:pt x="85" y="68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72"/>
                  </a:lnTo>
                  <a:lnTo>
                    <a:pt x="86" y="73"/>
                  </a:lnTo>
                  <a:lnTo>
                    <a:pt x="90" y="73"/>
                  </a:lnTo>
                  <a:lnTo>
                    <a:pt x="92" y="73"/>
                  </a:lnTo>
                  <a:lnTo>
                    <a:pt x="92" y="72"/>
                  </a:lnTo>
                  <a:lnTo>
                    <a:pt x="92" y="73"/>
                  </a:lnTo>
                  <a:lnTo>
                    <a:pt x="95" y="73"/>
                  </a:lnTo>
                  <a:lnTo>
                    <a:pt x="97" y="73"/>
                  </a:lnTo>
                  <a:lnTo>
                    <a:pt x="97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102" y="73"/>
                  </a:lnTo>
                  <a:lnTo>
                    <a:pt x="100" y="73"/>
                  </a:lnTo>
                  <a:lnTo>
                    <a:pt x="100" y="77"/>
                  </a:lnTo>
                  <a:lnTo>
                    <a:pt x="97" y="77"/>
                  </a:lnTo>
                  <a:lnTo>
                    <a:pt x="100" y="77"/>
                  </a:lnTo>
                  <a:lnTo>
                    <a:pt x="100" y="73"/>
                  </a:lnTo>
                  <a:lnTo>
                    <a:pt x="102" y="73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97" y="79"/>
                  </a:lnTo>
                  <a:lnTo>
                    <a:pt x="97" y="82"/>
                  </a:lnTo>
                  <a:lnTo>
                    <a:pt x="97" y="84"/>
                  </a:lnTo>
                  <a:lnTo>
                    <a:pt x="95" y="84"/>
                  </a:lnTo>
                  <a:lnTo>
                    <a:pt x="95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2" y="93"/>
                  </a:lnTo>
                  <a:lnTo>
                    <a:pt x="90" y="93"/>
                  </a:lnTo>
                  <a:lnTo>
                    <a:pt x="92" y="93"/>
                  </a:lnTo>
                  <a:lnTo>
                    <a:pt x="90" y="93"/>
                  </a:lnTo>
                  <a:lnTo>
                    <a:pt x="90" y="94"/>
                  </a:lnTo>
                  <a:lnTo>
                    <a:pt x="86" y="98"/>
                  </a:lnTo>
                  <a:lnTo>
                    <a:pt x="90" y="98"/>
                  </a:lnTo>
                  <a:lnTo>
                    <a:pt x="86" y="98"/>
                  </a:lnTo>
                  <a:lnTo>
                    <a:pt x="86" y="100"/>
                  </a:lnTo>
                  <a:lnTo>
                    <a:pt x="85" y="100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81" y="100"/>
                  </a:lnTo>
                  <a:lnTo>
                    <a:pt x="79" y="100"/>
                  </a:lnTo>
                  <a:lnTo>
                    <a:pt x="76" y="100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1" y="98"/>
                  </a:lnTo>
                  <a:lnTo>
                    <a:pt x="69" y="98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4" y="94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3"/>
                  </a:lnTo>
                  <a:lnTo>
                    <a:pt x="60" y="93"/>
                  </a:lnTo>
                  <a:lnTo>
                    <a:pt x="64" y="93"/>
                  </a:lnTo>
                  <a:lnTo>
                    <a:pt x="60" y="93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55" y="87"/>
                  </a:lnTo>
                  <a:lnTo>
                    <a:pt x="53" y="87"/>
                  </a:lnTo>
                  <a:lnTo>
                    <a:pt x="50" y="87"/>
                  </a:lnTo>
                  <a:lnTo>
                    <a:pt x="50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79"/>
                  </a:lnTo>
                  <a:lnTo>
                    <a:pt x="53" y="79"/>
                  </a:lnTo>
                  <a:lnTo>
                    <a:pt x="53" y="77"/>
                  </a:lnTo>
                  <a:lnTo>
                    <a:pt x="55" y="77"/>
                  </a:lnTo>
                  <a:lnTo>
                    <a:pt x="53" y="77"/>
                  </a:lnTo>
                  <a:lnTo>
                    <a:pt x="53" y="73"/>
                  </a:lnTo>
                  <a:lnTo>
                    <a:pt x="53" y="72"/>
                  </a:lnTo>
                  <a:lnTo>
                    <a:pt x="50" y="72"/>
                  </a:lnTo>
                  <a:lnTo>
                    <a:pt x="50" y="68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39" y="63"/>
                  </a:lnTo>
                  <a:lnTo>
                    <a:pt x="39" y="61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39" y="52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7" y="47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28" y="42"/>
                  </a:lnTo>
                  <a:lnTo>
                    <a:pt x="28" y="45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3" y="40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reeform 36"/>
            <p:cNvSpPr>
              <a:spLocks/>
            </p:cNvSpPr>
            <p:nvPr/>
          </p:nvSpPr>
          <p:spPr bwMode="auto">
            <a:xfrm>
              <a:off x="17490224" y="2320112"/>
              <a:ext cx="145508" cy="95026"/>
            </a:xfrm>
            <a:custGeom>
              <a:avLst/>
              <a:gdLst>
                <a:gd name="T0" fmla="*/ 88 w 98"/>
                <a:gd name="T1" fmla="*/ 1 h 64"/>
                <a:gd name="T2" fmla="*/ 89 w 98"/>
                <a:gd name="T3" fmla="*/ 7 h 64"/>
                <a:gd name="T4" fmla="*/ 93 w 98"/>
                <a:gd name="T5" fmla="*/ 7 h 64"/>
                <a:gd name="T6" fmla="*/ 95 w 98"/>
                <a:gd name="T7" fmla="*/ 12 h 64"/>
                <a:gd name="T8" fmla="*/ 98 w 98"/>
                <a:gd name="T9" fmla="*/ 12 h 64"/>
                <a:gd name="T10" fmla="*/ 98 w 98"/>
                <a:gd name="T11" fmla="*/ 21 h 64"/>
                <a:gd name="T12" fmla="*/ 95 w 98"/>
                <a:gd name="T13" fmla="*/ 26 h 64"/>
                <a:gd name="T14" fmla="*/ 88 w 98"/>
                <a:gd name="T15" fmla="*/ 26 h 64"/>
                <a:gd name="T16" fmla="*/ 84 w 98"/>
                <a:gd name="T17" fmla="*/ 31 h 64"/>
                <a:gd name="T18" fmla="*/ 84 w 98"/>
                <a:gd name="T19" fmla="*/ 33 h 64"/>
                <a:gd name="T20" fmla="*/ 77 w 98"/>
                <a:gd name="T21" fmla="*/ 33 h 64"/>
                <a:gd name="T22" fmla="*/ 72 w 98"/>
                <a:gd name="T23" fmla="*/ 36 h 64"/>
                <a:gd name="T24" fmla="*/ 72 w 98"/>
                <a:gd name="T25" fmla="*/ 43 h 64"/>
                <a:gd name="T26" fmla="*/ 72 w 98"/>
                <a:gd name="T27" fmla="*/ 47 h 64"/>
                <a:gd name="T28" fmla="*/ 67 w 98"/>
                <a:gd name="T29" fmla="*/ 49 h 64"/>
                <a:gd name="T30" fmla="*/ 61 w 98"/>
                <a:gd name="T31" fmla="*/ 52 h 64"/>
                <a:gd name="T32" fmla="*/ 56 w 98"/>
                <a:gd name="T33" fmla="*/ 54 h 64"/>
                <a:gd name="T34" fmla="*/ 56 w 98"/>
                <a:gd name="T35" fmla="*/ 57 h 64"/>
                <a:gd name="T36" fmla="*/ 51 w 98"/>
                <a:gd name="T37" fmla="*/ 59 h 64"/>
                <a:gd name="T38" fmla="*/ 47 w 98"/>
                <a:gd name="T39" fmla="*/ 59 h 64"/>
                <a:gd name="T40" fmla="*/ 40 w 98"/>
                <a:gd name="T41" fmla="*/ 59 h 64"/>
                <a:gd name="T42" fmla="*/ 31 w 98"/>
                <a:gd name="T43" fmla="*/ 59 h 64"/>
                <a:gd name="T44" fmla="*/ 24 w 98"/>
                <a:gd name="T45" fmla="*/ 59 h 64"/>
                <a:gd name="T46" fmla="*/ 24 w 98"/>
                <a:gd name="T47" fmla="*/ 63 h 64"/>
                <a:gd name="T48" fmla="*/ 16 w 98"/>
                <a:gd name="T49" fmla="*/ 63 h 64"/>
                <a:gd name="T50" fmla="*/ 10 w 98"/>
                <a:gd name="T51" fmla="*/ 64 h 64"/>
                <a:gd name="T52" fmla="*/ 9 w 98"/>
                <a:gd name="T53" fmla="*/ 59 h 64"/>
                <a:gd name="T54" fmla="*/ 10 w 98"/>
                <a:gd name="T55" fmla="*/ 54 h 64"/>
                <a:gd name="T56" fmla="*/ 9 w 98"/>
                <a:gd name="T57" fmla="*/ 54 h 64"/>
                <a:gd name="T58" fmla="*/ 3 w 98"/>
                <a:gd name="T59" fmla="*/ 52 h 64"/>
                <a:gd name="T60" fmla="*/ 0 w 98"/>
                <a:gd name="T61" fmla="*/ 47 h 64"/>
                <a:gd name="T62" fmla="*/ 0 w 98"/>
                <a:gd name="T63" fmla="*/ 43 h 64"/>
                <a:gd name="T64" fmla="*/ 5 w 98"/>
                <a:gd name="T65" fmla="*/ 42 h 64"/>
                <a:gd name="T66" fmla="*/ 10 w 98"/>
                <a:gd name="T67" fmla="*/ 38 h 64"/>
                <a:gd name="T68" fmla="*/ 19 w 98"/>
                <a:gd name="T69" fmla="*/ 38 h 64"/>
                <a:gd name="T70" fmla="*/ 21 w 98"/>
                <a:gd name="T71" fmla="*/ 33 h 64"/>
                <a:gd name="T72" fmla="*/ 19 w 98"/>
                <a:gd name="T73" fmla="*/ 28 h 64"/>
                <a:gd name="T74" fmla="*/ 21 w 98"/>
                <a:gd name="T75" fmla="*/ 22 h 64"/>
                <a:gd name="T76" fmla="*/ 24 w 98"/>
                <a:gd name="T77" fmla="*/ 17 h 64"/>
                <a:gd name="T78" fmla="*/ 31 w 98"/>
                <a:gd name="T79" fmla="*/ 17 h 64"/>
                <a:gd name="T80" fmla="*/ 37 w 98"/>
                <a:gd name="T81" fmla="*/ 15 h 64"/>
                <a:gd name="T82" fmla="*/ 40 w 98"/>
                <a:gd name="T83" fmla="*/ 10 h 64"/>
                <a:gd name="T84" fmla="*/ 47 w 98"/>
                <a:gd name="T85" fmla="*/ 10 h 64"/>
                <a:gd name="T86" fmla="*/ 51 w 98"/>
                <a:gd name="T87" fmla="*/ 10 h 64"/>
                <a:gd name="T88" fmla="*/ 56 w 98"/>
                <a:gd name="T89" fmla="*/ 10 h 64"/>
                <a:gd name="T90" fmla="*/ 63 w 98"/>
                <a:gd name="T91" fmla="*/ 10 h 64"/>
                <a:gd name="T92" fmla="*/ 72 w 98"/>
                <a:gd name="T93" fmla="*/ 10 h 64"/>
                <a:gd name="T94" fmla="*/ 74 w 98"/>
                <a:gd name="T95" fmla="*/ 5 h 64"/>
                <a:gd name="T96" fmla="*/ 82 w 98"/>
                <a:gd name="T97" fmla="*/ 5 h 64"/>
                <a:gd name="T98" fmla="*/ 84 w 98"/>
                <a:gd name="T9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" h="64">
                  <a:moveTo>
                    <a:pt x="84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8" y="5"/>
                  </a:lnTo>
                  <a:lnTo>
                    <a:pt x="89" y="5"/>
                  </a:lnTo>
                  <a:lnTo>
                    <a:pt x="89" y="7"/>
                  </a:lnTo>
                  <a:lnTo>
                    <a:pt x="93" y="7"/>
                  </a:lnTo>
                  <a:lnTo>
                    <a:pt x="89" y="7"/>
                  </a:lnTo>
                  <a:lnTo>
                    <a:pt x="93" y="7"/>
                  </a:lnTo>
                  <a:lnTo>
                    <a:pt x="93" y="10"/>
                  </a:lnTo>
                  <a:lnTo>
                    <a:pt x="93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95" y="12"/>
                  </a:lnTo>
                  <a:lnTo>
                    <a:pt x="98" y="12"/>
                  </a:lnTo>
                  <a:lnTo>
                    <a:pt x="98" y="15"/>
                  </a:lnTo>
                  <a:lnTo>
                    <a:pt x="98" y="17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6"/>
                  </a:lnTo>
                  <a:lnTo>
                    <a:pt x="95" y="26"/>
                  </a:lnTo>
                  <a:lnTo>
                    <a:pt x="93" y="26"/>
                  </a:lnTo>
                  <a:lnTo>
                    <a:pt x="89" y="26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31"/>
                  </a:lnTo>
                  <a:lnTo>
                    <a:pt x="88" y="31"/>
                  </a:lnTo>
                  <a:lnTo>
                    <a:pt x="84" y="31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79" y="33"/>
                  </a:lnTo>
                  <a:lnTo>
                    <a:pt x="77" y="33"/>
                  </a:lnTo>
                  <a:lnTo>
                    <a:pt x="74" y="33"/>
                  </a:lnTo>
                  <a:lnTo>
                    <a:pt x="74" y="36"/>
                  </a:lnTo>
                  <a:lnTo>
                    <a:pt x="72" y="36"/>
                  </a:lnTo>
                  <a:lnTo>
                    <a:pt x="72" y="38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68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7" y="52"/>
                  </a:lnTo>
                  <a:lnTo>
                    <a:pt x="63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8" y="54"/>
                  </a:lnTo>
                  <a:lnTo>
                    <a:pt x="56" y="54"/>
                  </a:lnTo>
                  <a:lnTo>
                    <a:pt x="56" y="57"/>
                  </a:lnTo>
                  <a:lnTo>
                    <a:pt x="56" y="54"/>
                  </a:lnTo>
                  <a:lnTo>
                    <a:pt x="56" y="57"/>
                  </a:lnTo>
                  <a:lnTo>
                    <a:pt x="53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47" y="59"/>
                  </a:lnTo>
                  <a:lnTo>
                    <a:pt x="46" y="59"/>
                  </a:lnTo>
                  <a:lnTo>
                    <a:pt x="42" y="59"/>
                  </a:lnTo>
                  <a:lnTo>
                    <a:pt x="40" y="59"/>
                  </a:lnTo>
                  <a:lnTo>
                    <a:pt x="37" y="59"/>
                  </a:lnTo>
                  <a:lnTo>
                    <a:pt x="35" y="59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4" y="63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4" y="64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3" y="47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9" y="42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3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1" y="17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3" y="10"/>
                  </a:lnTo>
                  <a:lnTo>
                    <a:pt x="53" y="7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7" y="10"/>
                  </a:lnTo>
                  <a:lnTo>
                    <a:pt x="68" y="10"/>
                  </a:lnTo>
                  <a:lnTo>
                    <a:pt x="72" y="10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4" y="5"/>
                  </a:lnTo>
                  <a:lnTo>
                    <a:pt x="77" y="5"/>
                  </a:lnTo>
                  <a:lnTo>
                    <a:pt x="79" y="5"/>
                  </a:lnTo>
                  <a:lnTo>
                    <a:pt x="82" y="5"/>
                  </a:lnTo>
                  <a:lnTo>
                    <a:pt x="82" y="1"/>
                  </a:lnTo>
                  <a:lnTo>
                    <a:pt x="82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3" name="Freeform 37"/>
            <p:cNvSpPr>
              <a:spLocks/>
            </p:cNvSpPr>
            <p:nvPr/>
          </p:nvSpPr>
          <p:spPr bwMode="auto">
            <a:xfrm>
              <a:off x="15487257" y="1307492"/>
              <a:ext cx="308834" cy="687454"/>
            </a:xfrm>
            <a:custGeom>
              <a:avLst/>
              <a:gdLst>
                <a:gd name="T0" fmla="*/ 56 w 208"/>
                <a:gd name="T1" fmla="*/ 457 h 463"/>
                <a:gd name="T2" fmla="*/ 42 w 208"/>
                <a:gd name="T3" fmla="*/ 443 h 463"/>
                <a:gd name="T4" fmla="*/ 26 w 208"/>
                <a:gd name="T5" fmla="*/ 433 h 463"/>
                <a:gd name="T6" fmla="*/ 24 w 208"/>
                <a:gd name="T7" fmla="*/ 417 h 463"/>
                <a:gd name="T8" fmla="*/ 14 w 208"/>
                <a:gd name="T9" fmla="*/ 401 h 463"/>
                <a:gd name="T10" fmla="*/ 2 w 208"/>
                <a:gd name="T11" fmla="*/ 382 h 463"/>
                <a:gd name="T12" fmla="*/ 9 w 208"/>
                <a:gd name="T13" fmla="*/ 366 h 463"/>
                <a:gd name="T14" fmla="*/ 14 w 208"/>
                <a:gd name="T15" fmla="*/ 345 h 463"/>
                <a:gd name="T16" fmla="*/ 24 w 208"/>
                <a:gd name="T17" fmla="*/ 328 h 463"/>
                <a:gd name="T18" fmla="*/ 30 w 208"/>
                <a:gd name="T19" fmla="*/ 312 h 463"/>
                <a:gd name="T20" fmla="*/ 21 w 208"/>
                <a:gd name="T21" fmla="*/ 298 h 463"/>
                <a:gd name="T22" fmla="*/ 19 w 208"/>
                <a:gd name="T23" fmla="*/ 286 h 463"/>
                <a:gd name="T24" fmla="*/ 24 w 208"/>
                <a:gd name="T25" fmla="*/ 266 h 463"/>
                <a:gd name="T26" fmla="*/ 30 w 208"/>
                <a:gd name="T27" fmla="*/ 251 h 463"/>
                <a:gd name="T28" fmla="*/ 42 w 208"/>
                <a:gd name="T29" fmla="*/ 240 h 463"/>
                <a:gd name="T30" fmla="*/ 42 w 208"/>
                <a:gd name="T31" fmla="*/ 224 h 463"/>
                <a:gd name="T32" fmla="*/ 40 w 208"/>
                <a:gd name="T33" fmla="*/ 205 h 463"/>
                <a:gd name="T34" fmla="*/ 53 w 208"/>
                <a:gd name="T35" fmla="*/ 198 h 463"/>
                <a:gd name="T36" fmla="*/ 53 w 208"/>
                <a:gd name="T37" fmla="*/ 179 h 463"/>
                <a:gd name="T38" fmla="*/ 58 w 208"/>
                <a:gd name="T39" fmla="*/ 163 h 463"/>
                <a:gd name="T40" fmla="*/ 72 w 208"/>
                <a:gd name="T41" fmla="*/ 161 h 463"/>
                <a:gd name="T42" fmla="*/ 88 w 208"/>
                <a:gd name="T43" fmla="*/ 151 h 463"/>
                <a:gd name="T44" fmla="*/ 103 w 208"/>
                <a:gd name="T45" fmla="*/ 135 h 463"/>
                <a:gd name="T46" fmla="*/ 121 w 208"/>
                <a:gd name="T47" fmla="*/ 131 h 463"/>
                <a:gd name="T48" fmla="*/ 140 w 208"/>
                <a:gd name="T49" fmla="*/ 121 h 463"/>
                <a:gd name="T50" fmla="*/ 147 w 208"/>
                <a:gd name="T51" fmla="*/ 109 h 463"/>
                <a:gd name="T52" fmla="*/ 152 w 208"/>
                <a:gd name="T53" fmla="*/ 93 h 463"/>
                <a:gd name="T54" fmla="*/ 152 w 208"/>
                <a:gd name="T55" fmla="*/ 79 h 463"/>
                <a:gd name="T56" fmla="*/ 166 w 208"/>
                <a:gd name="T57" fmla="*/ 65 h 463"/>
                <a:gd name="T58" fmla="*/ 166 w 208"/>
                <a:gd name="T59" fmla="*/ 44 h 463"/>
                <a:gd name="T60" fmla="*/ 177 w 208"/>
                <a:gd name="T61" fmla="*/ 28 h 463"/>
                <a:gd name="T62" fmla="*/ 187 w 208"/>
                <a:gd name="T63" fmla="*/ 12 h 463"/>
                <a:gd name="T64" fmla="*/ 196 w 208"/>
                <a:gd name="T65" fmla="*/ 0 h 463"/>
                <a:gd name="T66" fmla="*/ 201 w 208"/>
                <a:gd name="T67" fmla="*/ 16 h 463"/>
                <a:gd name="T68" fmla="*/ 203 w 208"/>
                <a:gd name="T69" fmla="*/ 23 h 463"/>
                <a:gd name="T70" fmla="*/ 208 w 208"/>
                <a:gd name="T71" fmla="*/ 39 h 463"/>
                <a:gd name="T72" fmla="*/ 207 w 208"/>
                <a:gd name="T73" fmla="*/ 63 h 463"/>
                <a:gd name="T74" fmla="*/ 207 w 208"/>
                <a:gd name="T75" fmla="*/ 81 h 463"/>
                <a:gd name="T76" fmla="*/ 201 w 208"/>
                <a:gd name="T77" fmla="*/ 98 h 463"/>
                <a:gd name="T78" fmla="*/ 193 w 208"/>
                <a:gd name="T79" fmla="*/ 119 h 463"/>
                <a:gd name="T80" fmla="*/ 184 w 208"/>
                <a:gd name="T81" fmla="*/ 137 h 463"/>
                <a:gd name="T82" fmla="*/ 179 w 208"/>
                <a:gd name="T83" fmla="*/ 158 h 463"/>
                <a:gd name="T84" fmla="*/ 187 w 208"/>
                <a:gd name="T85" fmla="*/ 172 h 463"/>
                <a:gd name="T86" fmla="*/ 187 w 208"/>
                <a:gd name="T87" fmla="*/ 193 h 463"/>
                <a:gd name="T88" fmla="*/ 179 w 208"/>
                <a:gd name="T89" fmla="*/ 205 h 463"/>
                <a:gd name="T90" fmla="*/ 166 w 208"/>
                <a:gd name="T91" fmla="*/ 219 h 463"/>
                <a:gd name="T92" fmla="*/ 161 w 208"/>
                <a:gd name="T93" fmla="*/ 235 h 463"/>
                <a:gd name="T94" fmla="*/ 152 w 208"/>
                <a:gd name="T95" fmla="*/ 252 h 463"/>
                <a:gd name="T96" fmla="*/ 145 w 208"/>
                <a:gd name="T97" fmla="*/ 266 h 463"/>
                <a:gd name="T98" fmla="*/ 131 w 208"/>
                <a:gd name="T99" fmla="*/ 280 h 463"/>
                <a:gd name="T100" fmla="*/ 131 w 208"/>
                <a:gd name="T101" fmla="*/ 296 h 463"/>
                <a:gd name="T102" fmla="*/ 124 w 208"/>
                <a:gd name="T103" fmla="*/ 303 h 463"/>
                <a:gd name="T104" fmla="*/ 114 w 208"/>
                <a:gd name="T105" fmla="*/ 319 h 463"/>
                <a:gd name="T106" fmla="*/ 98 w 208"/>
                <a:gd name="T107" fmla="*/ 329 h 463"/>
                <a:gd name="T108" fmla="*/ 89 w 208"/>
                <a:gd name="T109" fmla="*/ 343 h 463"/>
                <a:gd name="T110" fmla="*/ 77 w 208"/>
                <a:gd name="T111" fmla="*/ 356 h 463"/>
                <a:gd name="T112" fmla="*/ 72 w 208"/>
                <a:gd name="T113" fmla="*/ 371 h 463"/>
                <a:gd name="T114" fmla="*/ 67 w 208"/>
                <a:gd name="T115" fmla="*/ 391 h 463"/>
                <a:gd name="T116" fmla="*/ 63 w 208"/>
                <a:gd name="T117" fmla="*/ 414 h 463"/>
                <a:gd name="T118" fmla="*/ 68 w 208"/>
                <a:gd name="T119" fmla="*/ 429 h 463"/>
                <a:gd name="T120" fmla="*/ 72 w 208"/>
                <a:gd name="T121" fmla="*/ 45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8" h="463">
                  <a:moveTo>
                    <a:pt x="68" y="463"/>
                  </a:moveTo>
                  <a:lnTo>
                    <a:pt x="67" y="463"/>
                  </a:lnTo>
                  <a:lnTo>
                    <a:pt x="67" y="459"/>
                  </a:lnTo>
                  <a:lnTo>
                    <a:pt x="63" y="459"/>
                  </a:lnTo>
                  <a:lnTo>
                    <a:pt x="61" y="459"/>
                  </a:lnTo>
                  <a:lnTo>
                    <a:pt x="61" y="457"/>
                  </a:lnTo>
                  <a:lnTo>
                    <a:pt x="61" y="459"/>
                  </a:lnTo>
                  <a:lnTo>
                    <a:pt x="61" y="457"/>
                  </a:lnTo>
                  <a:lnTo>
                    <a:pt x="58" y="457"/>
                  </a:lnTo>
                  <a:lnTo>
                    <a:pt x="58" y="454"/>
                  </a:lnTo>
                  <a:lnTo>
                    <a:pt x="56" y="454"/>
                  </a:lnTo>
                  <a:lnTo>
                    <a:pt x="56" y="457"/>
                  </a:lnTo>
                  <a:lnTo>
                    <a:pt x="56" y="454"/>
                  </a:lnTo>
                  <a:lnTo>
                    <a:pt x="56" y="457"/>
                  </a:lnTo>
                  <a:lnTo>
                    <a:pt x="56" y="454"/>
                  </a:lnTo>
                  <a:lnTo>
                    <a:pt x="53" y="454"/>
                  </a:lnTo>
                  <a:lnTo>
                    <a:pt x="53" y="450"/>
                  </a:lnTo>
                  <a:lnTo>
                    <a:pt x="51" y="450"/>
                  </a:lnTo>
                  <a:lnTo>
                    <a:pt x="51" y="449"/>
                  </a:lnTo>
                  <a:lnTo>
                    <a:pt x="47" y="449"/>
                  </a:lnTo>
                  <a:lnTo>
                    <a:pt x="46" y="449"/>
                  </a:lnTo>
                  <a:lnTo>
                    <a:pt x="46" y="445"/>
                  </a:lnTo>
                  <a:lnTo>
                    <a:pt x="42" y="445"/>
                  </a:lnTo>
                  <a:lnTo>
                    <a:pt x="42" y="443"/>
                  </a:lnTo>
                  <a:lnTo>
                    <a:pt x="42" y="440"/>
                  </a:lnTo>
                  <a:lnTo>
                    <a:pt x="40" y="440"/>
                  </a:lnTo>
                  <a:lnTo>
                    <a:pt x="40" y="438"/>
                  </a:lnTo>
                  <a:lnTo>
                    <a:pt x="37" y="438"/>
                  </a:lnTo>
                  <a:lnTo>
                    <a:pt x="37" y="440"/>
                  </a:lnTo>
                  <a:lnTo>
                    <a:pt x="37" y="438"/>
                  </a:lnTo>
                  <a:lnTo>
                    <a:pt x="35" y="438"/>
                  </a:lnTo>
                  <a:lnTo>
                    <a:pt x="35" y="435"/>
                  </a:lnTo>
                  <a:lnTo>
                    <a:pt x="32" y="435"/>
                  </a:lnTo>
                  <a:lnTo>
                    <a:pt x="30" y="435"/>
                  </a:lnTo>
                  <a:lnTo>
                    <a:pt x="30" y="433"/>
                  </a:lnTo>
                  <a:lnTo>
                    <a:pt x="26" y="433"/>
                  </a:lnTo>
                  <a:lnTo>
                    <a:pt x="26" y="435"/>
                  </a:lnTo>
                  <a:lnTo>
                    <a:pt x="24" y="433"/>
                  </a:lnTo>
                  <a:lnTo>
                    <a:pt x="24" y="429"/>
                  </a:lnTo>
                  <a:lnTo>
                    <a:pt x="24" y="428"/>
                  </a:lnTo>
                  <a:lnTo>
                    <a:pt x="26" y="428"/>
                  </a:lnTo>
                  <a:lnTo>
                    <a:pt x="26" y="424"/>
                  </a:lnTo>
                  <a:lnTo>
                    <a:pt x="24" y="424"/>
                  </a:lnTo>
                  <a:lnTo>
                    <a:pt x="26" y="424"/>
                  </a:lnTo>
                  <a:lnTo>
                    <a:pt x="26" y="422"/>
                  </a:lnTo>
                  <a:lnTo>
                    <a:pt x="24" y="422"/>
                  </a:lnTo>
                  <a:lnTo>
                    <a:pt x="24" y="419"/>
                  </a:lnTo>
                  <a:lnTo>
                    <a:pt x="24" y="417"/>
                  </a:lnTo>
                  <a:lnTo>
                    <a:pt x="21" y="417"/>
                  </a:lnTo>
                  <a:lnTo>
                    <a:pt x="21" y="414"/>
                  </a:lnTo>
                  <a:lnTo>
                    <a:pt x="24" y="414"/>
                  </a:lnTo>
                  <a:lnTo>
                    <a:pt x="21" y="414"/>
                  </a:lnTo>
                  <a:lnTo>
                    <a:pt x="21" y="412"/>
                  </a:lnTo>
                  <a:lnTo>
                    <a:pt x="21" y="408"/>
                  </a:lnTo>
                  <a:lnTo>
                    <a:pt x="19" y="408"/>
                  </a:lnTo>
                  <a:lnTo>
                    <a:pt x="19" y="406"/>
                  </a:lnTo>
                  <a:lnTo>
                    <a:pt x="16" y="406"/>
                  </a:lnTo>
                  <a:lnTo>
                    <a:pt x="16" y="403"/>
                  </a:lnTo>
                  <a:lnTo>
                    <a:pt x="16" y="401"/>
                  </a:lnTo>
                  <a:lnTo>
                    <a:pt x="14" y="401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9" y="398"/>
                  </a:lnTo>
                  <a:lnTo>
                    <a:pt x="9" y="396"/>
                  </a:lnTo>
                  <a:lnTo>
                    <a:pt x="5" y="396"/>
                  </a:lnTo>
                  <a:lnTo>
                    <a:pt x="5" y="392"/>
                  </a:lnTo>
                  <a:lnTo>
                    <a:pt x="5" y="391"/>
                  </a:lnTo>
                  <a:lnTo>
                    <a:pt x="5" y="387"/>
                  </a:lnTo>
                  <a:lnTo>
                    <a:pt x="2" y="387"/>
                  </a:lnTo>
                  <a:lnTo>
                    <a:pt x="2" y="385"/>
                  </a:lnTo>
                  <a:lnTo>
                    <a:pt x="5" y="382"/>
                  </a:lnTo>
                  <a:lnTo>
                    <a:pt x="2" y="382"/>
                  </a:lnTo>
                  <a:lnTo>
                    <a:pt x="5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7"/>
                  </a:lnTo>
                  <a:lnTo>
                    <a:pt x="2" y="375"/>
                  </a:lnTo>
                  <a:lnTo>
                    <a:pt x="5" y="375"/>
                  </a:lnTo>
                  <a:lnTo>
                    <a:pt x="5" y="371"/>
                  </a:lnTo>
                  <a:lnTo>
                    <a:pt x="9" y="371"/>
                  </a:lnTo>
                  <a:lnTo>
                    <a:pt x="9" y="370"/>
                  </a:lnTo>
                  <a:lnTo>
                    <a:pt x="9" y="366"/>
                  </a:lnTo>
                  <a:lnTo>
                    <a:pt x="9" y="364"/>
                  </a:lnTo>
                  <a:lnTo>
                    <a:pt x="9" y="361"/>
                  </a:lnTo>
                  <a:lnTo>
                    <a:pt x="9" y="359"/>
                  </a:lnTo>
                  <a:lnTo>
                    <a:pt x="9" y="356"/>
                  </a:lnTo>
                  <a:lnTo>
                    <a:pt x="10" y="356"/>
                  </a:lnTo>
                  <a:lnTo>
                    <a:pt x="10" y="354"/>
                  </a:lnTo>
                  <a:lnTo>
                    <a:pt x="10" y="350"/>
                  </a:lnTo>
                  <a:lnTo>
                    <a:pt x="14" y="350"/>
                  </a:lnTo>
                  <a:lnTo>
                    <a:pt x="16" y="350"/>
                  </a:lnTo>
                  <a:lnTo>
                    <a:pt x="16" y="349"/>
                  </a:lnTo>
                  <a:lnTo>
                    <a:pt x="16" y="345"/>
                  </a:lnTo>
                  <a:lnTo>
                    <a:pt x="14" y="345"/>
                  </a:lnTo>
                  <a:lnTo>
                    <a:pt x="14" y="343"/>
                  </a:lnTo>
                  <a:lnTo>
                    <a:pt x="16" y="343"/>
                  </a:lnTo>
                  <a:lnTo>
                    <a:pt x="16" y="340"/>
                  </a:lnTo>
                  <a:lnTo>
                    <a:pt x="14" y="340"/>
                  </a:lnTo>
                  <a:lnTo>
                    <a:pt x="14" y="338"/>
                  </a:lnTo>
                  <a:lnTo>
                    <a:pt x="16" y="335"/>
                  </a:lnTo>
                  <a:lnTo>
                    <a:pt x="19" y="335"/>
                  </a:lnTo>
                  <a:lnTo>
                    <a:pt x="19" y="333"/>
                  </a:lnTo>
                  <a:lnTo>
                    <a:pt x="19" y="329"/>
                  </a:lnTo>
                  <a:lnTo>
                    <a:pt x="21" y="329"/>
                  </a:lnTo>
                  <a:lnTo>
                    <a:pt x="21" y="328"/>
                  </a:lnTo>
                  <a:lnTo>
                    <a:pt x="24" y="328"/>
                  </a:lnTo>
                  <a:lnTo>
                    <a:pt x="26" y="328"/>
                  </a:lnTo>
                  <a:lnTo>
                    <a:pt x="30" y="328"/>
                  </a:lnTo>
                  <a:lnTo>
                    <a:pt x="30" y="324"/>
                  </a:lnTo>
                  <a:lnTo>
                    <a:pt x="30" y="322"/>
                  </a:lnTo>
                  <a:lnTo>
                    <a:pt x="26" y="322"/>
                  </a:lnTo>
                  <a:lnTo>
                    <a:pt x="26" y="319"/>
                  </a:lnTo>
                  <a:lnTo>
                    <a:pt x="26" y="317"/>
                  </a:lnTo>
                  <a:lnTo>
                    <a:pt x="26" y="314"/>
                  </a:lnTo>
                  <a:lnTo>
                    <a:pt x="24" y="314"/>
                  </a:lnTo>
                  <a:lnTo>
                    <a:pt x="26" y="314"/>
                  </a:lnTo>
                  <a:lnTo>
                    <a:pt x="30" y="314"/>
                  </a:lnTo>
                  <a:lnTo>
                    <a:pt x="30" y="312"/>
                  </a:lnTo>
                  <a:lnTo>
                    <a:pt x="26" y="312"/>
                  </a:lnTo>
                  <a:lnTo>
                    <a:pt x="30" y="312"/>
                  </a:lnTo>
                  <a:lnTo>
                    <a:pt x="32" y="312"/>
                  </a:lnTo>
                  <a:lnTo>
                    <a:pt x="30" y="312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26" y="307"/>
                  </a:lnTo>
                  <a:lnTo>
                    <a:pt x="24" y="307"/>
                  </a:lnTo>
                  <a:lnTo>
                    <a:pt x="24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298"/>
                  </a:lnTo>
                  <a:lnTo>
                    <a:pt x="24" y="298"/>
                  </a:lnTo>
                  <a:lnTo>
                    <a:pt x="21" y="298"/>
                  </a:lnTo>
                  <a:lnTo>
                    <a:pt x="21" y="296"/>
                  </a:lnTo>
                  <a:lnTo>
                    <a:pt x="19" y="296"/>
                  </a:lnTo>
                  <a:lnTo>
                    <a:pt x="16" y="296"/>
                  </a:lnTo>
                  <a:lnTo>
                    <a:pt x="16" y="293"/>
                  </a:lnTo>
                  <a:lnTo>
                    <a:pt x="16" y="291"/>
                  </a:lnTo>
                  <a:lnTo>
                    <a:pt x="14" y="291"/>
                  </a:lnTo>
                  <a:lnTo>
                    <a:pt x="14" y="287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6"/>
                  </a:lnTo>
                  <a:lnTo>
                    <a:pt x="21" y="286"/>
                  </a:lnTo>
                  <a:lnTo>
                    <a:pt x="19" y="282"/>
                  </a:lnTo>
                  <a:lnTo>
                    <a:pt x="19" y="280"/>
                  </a:lnTo>
                  <a:lnTo>
                    <a:pt x="21" y="280"/>
                  </a:lnTo>
                  <a:lnTo>
                    <a:pt x="21" y="277"/>
                  </a:lnTo>
                  <a:lnTo>
                    <a:pt x="24" y="277"/>
                  </a:lnTo>
                  <a:lnTo>
                    <a:pt x="24" y="275"/>
                  </a:lnTo>
                  <a:lnTo>
                    <a:pt x="21" y="275"/>
                  </a:lnTo>
                  <a:lnTo>
                    <a:pt x="21" y="272"/>
                  </a:lnTo>
                  <a:lnTo>
                    <a:pt x="24" y="272"/>
                  </a:lnTo>
                  <a:lnTo>
                    <a:pt x="24" y="270"/>
                  </a:lnTo>
                  <a:lnTo>
                    <a:pt x="24" y="266"/>
                  </a:lnTo>
                  <a:lnTo>
                    <a:pt x="26" y="266"/>
                  </a:lnTo>
                  <a:lnTo>
                    <a:pt x="26" y="263"/>
                  </a:lnTo>
                  <a:lnTo>
                    <a:pt x="24" y="263"/>
                  </a:lnTo>
                  <a:lnTo>
                    <a:pt x="24" y="261"/>
                  </a:lnTo>
                  <a:lnTo>
                    <a:pt x="24" y="258"/>
                  </a:lnTo>
                  <a:lnTo>
                    <a:pt x="26" y="258"/>
                  </a:lnTo>
                  <a:lnTo>
                    <a:pt x="26" y="261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0" y="256"/>
                  </a:lnTo>
                  <a:lnTo>
                    <a:pt x="30" y="252"/>
                  </a:lnTo>
                  <a:lnTo>
                    <a:pt x="30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5"/>
                  </a:lnTo>
                  <a:lnTo>
                    <a:pt x="32" y="242"/>
                  </a:lnTo>
                  <a:lnTo>
                    <a:pt x="35" y="242"/>
                  </a:lnTo>
                  <a:lnTo>
                    <a:pt x="35" y="240"/>
                  </a:lnTo>
                  <a:lnTo>
                    <a:pt x="37" y="240"/>
                  </a:lnTo>
                  <a:lnTo>
                    <a:pt x="37" y="242"/>
                  </a:lnTo>
                  <a:lnTo>
                    <a:pt x="40" y="242"/>
                  </a:lnTo>
                  <a:lnTo>
                    <a:pt x="42" y="242"/>
                  </a:lnTo>
                  <a:lnTo>
                    <a:pt x="46" y="242"/>
                  </a:lnTo>
                  <a:lnTo>
                    <a:pt x="42" y="240"/>
                  </a:lnTo>
                  <a:lnTo>
                    <a:pt x="42" y="237"/>
                  </a:lnTo>
                  <a:lnTo>
                    <a:pt x="42" y="235"/>
                  </a:lnTo>
                  <a:lnTo>
                    <a:pt x="46" y="235"/>
                  </a:lnTo>
                  <a:lnTo>
                    <a:pt x="46" y="231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2" y="231"/>
                  </a:lnTo>
                  <a:lnTo>
                    <a:pt x="40" y="231"/>
                  </a:lnTo>
                  <a:lnTo>
                    <a:pt x="40" y="230"/>
                  </a:lnTo>
                  <a:lnTo>
                    <a:pt x="40" y="226"/>
                  </a:lnTo>
                  <a:lnTo>
                    <a:pt x="42" y="226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42" y="224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0" y="219"/>
                  </a:lnTo>
                  <a:lnTo>
                    <a:pt x="42" y="219"/>
                  </a:lnTo>
                  <a:lnTo>
                    <a:pt x="42" y="216"/>
                  </a:lnTo>
                  <a:lnTo>
                    <a:pt x="42" y="214"/>
                  </a:lnTo>
                  <a:lnTo>
                    <a:pt x="42" y="210"/>
                  </a:lnTo>
                  <a:lnTo>
                    <a:pt x="42" y="209"/>
                  </a:lnTo>
                  <a:lnTo>
                    <a:pt x="42" y="205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0" y="200"/>
                  </a:lnTo>
                  <a:lnTo>
                    <a:pt x="42" y="200"/>
                  </a:lnTo>
                  <a:lnTo>
                    <a:pt x="42" y="198"/>
                  </a:lnTo>
                  <a:lnTo>
                    <a:pt x="46" y="198"/>
                  </a:lnTo>
                  <a:lnTo>
                    <a:pt x="46" y="195"/>
                  </a:lnTo>
                  <a:lnTo>
                    <a:pt x="46" y="198"/>
                  </a:lnTo>
                  <a:lnTo>
                    <a:pt x="47" y="198"/>
                  </a:lnTo>
                  <a:lnTo>
                    <a:pt x="47" y="195"/>
                  </a:lnTo>
                  <a:lnTo>
                    <a:pt x="51" y="195"/>
                  </a:lnTo>
                  <a:lnTo>
                    <a:pt x="53" y="195"/>
                  </a:lnTo>
                  <a:lnTo>
                    <a:pt x="53" y="198"/>
                  </a:lnTo>
                  <a:lnTo>
                    <a:pt x="53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6" y="179"/>
                  </a:lnTo>
                  <a:lnTo>
                    <a:pt x="53" y="179"/>
                  </a:lnTo>
                  <a:lnTo>
                    <a:pt x="56" y="179"/>
                  </a:lnTo>
                  <a:lnTo>
                    <a:pt x="53" y="179"/>
                  </a:lnTo>
                  <a:lnTo>
                    <a:pt x="53" y="177"/>
                  </a:lnTo>
                  <a:lnTo>
                    <a:pt x="53" y="174"/>
                  </a:lnTo>
                  <a:lnTo>
                    <a:pt x="56" y="174"/>
                  </a:lnTo>
                  <a:lnTo>
                    <a:pt x="56" y="172"/>
                  </a:lnTo>
                  <a:lnTo>
                    <a:pt x="58" y="172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8" y="168"/>
                  </a:lnTo>
                  <a:lnTo>
                    <a:pt x="61" y="168"/>
                  </a:lnTo>
                  <a:lnTo>
                    <a:pt x="61" y="166"/>
                  </a:lnTo>
                  <a:lnTo>
                    <a:pt x="61" y="163"/>
                  </a:lnTo>
                  <a:lnTo>
                    <a:pt x="58" y="163"/>
                  </a:lnTo>
                  <a:lnTo>
                    <a:pt x="61" y="163"/>
                  </a:lnTo>
                  <a:lnTo>
                    <a:pt x="61" y="161"/>
                  </a:lnTo>
                  <a:lnTo>
                    <a:pt x="61" y="158"/>
                  </a:lnTo>
                  <a:lnTo>
                    <a:pt x="61" y="156"/>
                  </a:lnTo>
                  <a:lnTo>
                    <a:pt x="61" y="158"/>
                  </a:lnTo>
                  <a:lnTo>
                    <a:pt x="63" y="158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6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61"/>
                  </a:lnTo>
                  <a:lnTo>
                    <a:pt x="74" y="161"/>
                  </a:lnTo>
                  <a:lnTo>
                    <a:pt x="74" y="158"/>
                  </a:lnTo>
                  <a:lnTo>
                    <a:pt x="77" y="158"/>
                  </a:lnTo>
                  <a:lnTo>
                    <a:pt x="77" y="161"/>
                  </a:lnTo>
                  <a:lnTo>
                    <a:pt x="79" y="158"/>
                  </a:lnTo>
                  <a:lnTo>
                    <a:pt x="82" y="158"/>
                  </a:lnTo>
                  <a:lnTo>
                    <a:pt x="82" y="156"/>
                  </a:lnTo>
                  <a:lnTo>
                    <a:pt x="84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4" y="151"/>
                  </a:lnTo>
                  <a:lnTo>
                    <a:pt x="88" y="151"/>
                  </a:lnTo>
                  <a:lnTo>
                    <a:pt x="88" y="147"/>
                  </a:lnTo>
                  <a:lnTo>
                    <a:pt x="89" y="147"/>
                  </a:lnTo>
                  <a:lnTo>
                    <a:pt x="89" y="145"/>
                  </a:lnTo>
                  <a:lnTo>
                    <a:pt x="93" y="145"/>
                  </a:lnTo>
                  <a:lnTo>
                    <a:pt x="93" y="142"/>
                  </a:lnTo>
                  <a:lnTo>
                    <a:pt x="95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8" y="137"/>
                  </a:lnTo>
                  <a:lnTo>
                    <a:pt x="100" y="137"/>
                  </a:lnTo>
                  <a:lnTo>
                    <a:pt x="103" y="137"/>
                  </a:lnTo>
                  <a:lnTo>
                    <a:pt x="103" y="135"/>
                  </a:lnTo>
                  <a:lnTo>
                    <a:pt x="105" y="135"/>
                  </a:lnTo>
                  <a:lnTo>
                    <a:pt x="105" y="131"/>
                  </a:lnTo>
                  <a:lnTo>
                    <a:pt x="109" y="131"/>
                  </a:lnTo>
                  <a:lnTo>
                    <a:pt x="109" y="135"/>
                  </a:lnTo>
                  <a:lnTo>
                    <a:pt x="110" y="135"/>
                  </a:lnTo>
                  <a:lnTo>
                    <a:pt x="114" y="135"/>
                  </a:lnTo>
                  <a:lnTo>
                    <a:pt x="114" y="131"/>
                  </a:lnTo>
                  <a:lnTo>
                    <a:pt x="116" y="131"/>
                  </a:lnTo>
                  <a:lnTo>
                    <a:pt x="116" y="130"/>
                  </a:lnTo>
                  <a:lnTo>
                    <a:pt x="119" y="130"/>
                  </a:lnTo>
                  <a:lnTo>
                    <a:pt x="119" y="131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4" y="130"/>
                  </a:lnTo>
                  <a:lnTo>
                    <a:pt x="124" y="126"/>
                  </a:lnTo>
                  <a:lnTo>
                    <a:pt x="126" y="126"/>
                  </a:lnTo>
                  <a:lnTo>
                    <a:pt x="130" y="126"/>
                  </a:lnTo>
                  <a:lnTo>
                    <a:pt x="131" y="126"/>
                  </a:lnTo>
                  <a:lnTo>
                    <a:pt x="135" y="124"/>
                  </a:lnTo>
                  <a:lnTo>
                    <a:pt x="135" y="126"/>
                  </a:lnTo>
                  <a:lnTo>
                    <a:pt x="135" y="124"/>
                  </a:lnTo>
                  <a:lnTo>
                    <a:pt x="137" y="124"/>
                  </a:lnTo>
                  <a:lnTo>
                    <a:pt x="140" y="124"/>
                  </a:lnTo>
                  <a:lnTo>
                    <a:pt x="140" y="121"/>
                  </a:lnTo>
                  <a:lnTo>
                    <a:pt x="140" y="119"/>
                  </a:lnTo>
                  <a:lnTo>
                    <a:pt x="142" y="119"/>
                  </a:lnTo>
                  <a:lnTo>
                    <a:pt x="142" y="116"/>
                  </a:lnTo>
                  <a:lnTo>
                    <a:pt x="140" y="116"/>
                  </a:lnTo>
                  <a:lnTo>
                    <a:pt x="142" y="116"/>
                  </a:lnTo>
                  <a:lnTo>
                    <a:pt x="142" y="114"/>
                  </a:lnTo>
                  <a:lnTo>
                    <a:pt x="140" y="114"/>
                  </a:lnTo>
                  <a:lnTo>
                    <a:pt x="142" y="114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5" y="109"/>
                  </a:lnTo>
                  <a:lnTo>
                    <a:pt x="147" y="109"/>
                  </a:lnTo>
                  <a:lnTo>
                    <a:pt x="147" y="105"/>
                  </a:lnTo>
                  <a:lnTo>
                    <a:pt x="151" y="105"/>
                  </a:lnTo>
                  <a:lnTo>
                    <a:pt x="151" y="109"/>
                  </a:lnTo>
                  <a:lnTo>
                    <a:pt x="151" y="105"/>
                  </a:lnTo>
                  <a:lnTo>
                    <a:pt x="152" y="105"/>
                  </a:lnTo>
                  <a:lnTo>
                    <a:pt x="152" y="103"/>
                  </a:lnTo>
                  <a:lnTo>
                    <a:pt x="151" y="103"/>
                  </a:lnTo>
                  <a:lnTo>
                    <a:pt x="151" y="100"/>
                  </a:lnTo>
                  <a:lnTo>
                    <a:pt x="152" y="98"/>
                  </a:lnTo>
                  <a:lnTo>
                    <a:pt x="151" y="98"/>
                  </a:lnTo>
                  <a:lnTo>
                    <a:pt x="151" y="95"/>
                  </a:lnTo>
                  <a:lnTo>
                    <a:pt x="152" y="93"/>
                  </a:lnTo>
                  <a:lnTo>
                    <a:pt x="152" y="89"/>
                  </a:lnTo>
                  <a:lnTo>
                    <a:pt x="156" y="89"/>
                  </a:lnTo>
                  <a:lnTo>
                    <a:pt x="152" y="88"/>
                  </a:lnTo>
                  <a:lnTo>
                    <a:pt x="152" y="89"/>
                  </a:lnTo>
                  <a:lnTo>
                    <a:pt x="151" y="89"/>
                  </a:lnTo>
                  <a:lnTo>
                    <a:pt x="151" y="88"/>
                  </a:lnTo>
                  <a:lnTo>
                    <a:pt x="151" y="84"/>
                  </a:lnTo>
                  <a:lnTo>
                    <a:pt x="151" y="81"/>
                  </a:lnTo>
                  <a:lnTo>
                    <a:pt x="152" y="81"/>
                  </a:lnTo>
                  <a:lnTo>
                    <a:pt x="152" y="79"/>
                  </a:lnTo>
                  <a:lnTo>
                    <a:pt x="151" y="79"/>
                  </a:lnTo>
                  <a:lnTo>
                    <a:pt x="152" y="79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8" y="75"/>
                  </a:lnTo>
                  <a:lnTo>
                    <a:pt x="158" y="74"/>
                  </a:lnTo>
                  <a:lnTo>
                    <a:pt x="161" y="74"/>
                  </a:lnTo>
                  <a:lnTo>
                    <a:pt x="161" y="70"/>
                  </a:lnTo>
                  <a:lnTo>
                    <a:pt x="163" y="70"/>
                  </a:lnTo>
                  <a:lnTo>
                    <a:pt x="163" y="68"/>
                  </a:lnTo>
                  <a:lnTo>
                    <a:pt x="166" y="68"/>
                  </a:lnTo>
                  <a:lnTo>
                    <a:pt x="166" y="65"/>
                  </a:lnTo>
                  <a:lnTo>
                    <a:pt x="163" y="65"/>
                  </a:lnTo>
                  <a:lnTo>
                    <a:pt x="163" y="63"/>
                  </a:lnTo>
                  <a:lnTo>
                    <a:pt x="163" y="60"/>
                  </a:lnTo>
                  <a:lnTo>
                    <a:pt x="163" y="58"/>
                  </a:lnTo>
                  <a:lnTo>
                    <a:pt x="161" y="58"/>
                  </a:lnTo>
                  <a:lnTo>
                    <a:pt x="163" y="58"/>
                  </a:lnTo>
                  <a:lnTo>
                    <a:pt x="163" y="54"/>
                  </a:lnTo>
                  <a:lnTo>
                    <a:pt x="163" y="53"/>
                  </a:lnTo>
                  <a:lnTo>
                    <a:pt x="166" y="53"/>
                  </a:lnTo>
                  <a:lnTo>
                    <a:pt x="166" y="49"/>
                  </a:lnTo>
                  <a:lnTo>
                    <a:pt x="166" y="47"/>
                  </a:lnTo>
                  <a:lnTo>
                    <a:pt x="166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6" y="42"/>
                  </a:lnTo>
                  <a:lnTo>
                    <a:pt x="168" y="42"/>
                  </a:lnTo>
                  <a:lnTo>
                    <a:pt x="168" y="39"/>
                  </a:lnTo>
                  <a:lnTo>
                    <a:pt x="168" y="37"/>
                  </a:lnTo>
                  <a:lnTo>
                    <a:pt x="172" y="37"/>
                  </a:lnTo>
                  <a:lnTo>
                    <a:pt x="172" y="33"/>
                  </a:lnTo>
                  <a:lnTo>
                    <a:pt x="173" y="33"/>
                  </a:lnTo>
                  <a:lnTo>
                    <a:pt x="173" y="32"/>
                  </a:lnTo>
                  <a:lnTo>
                    <a:pt x="177" y="32"/>
                  </a:lnTo>
                  <a:lnTo>
                    <a:pt x="177" y="28"/>
                  </a:lnTo>
                  <a:lnTo>
                    <a:pt x="177" y="26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6"/>
                  </a:lnTo>
                  <a:lnTo>
                    <a:pt x="179" y="23"/>
                  </a:lnTo>
                  <a:lnTo>
                    <a:pt x="182" y="23"/>
                  </a:lnTo>
                  <a:lnTo>
                    <a:pt x="182" y="21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7" y="16"/>
                  </a:lnTo>
                  <a:lnTo>
                    <a:pt x="187" y="12"/>
                  </a:lnTo>
                  <a:lnTo>
                    <a:pt x="184" y="12"/>
                  </a:lnTo>
                  <a:lnTo>
                    <a:pt x="184" y="11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7" y="11"/>
                  </a:lnTo>
                  <a:lnTo>
                    <a:pt x="187" y="7"/>
                  </a:lnTo>
                  <a:lnTo>
                    <a:pt x="191" y="7"/>
                  </a:lnTo>
                  <a:lnTo>
                    <a:pt x="191" y="5"/>
                  </a:lnTo>
                  <a:lnTo>
                    <a:pt x="193" y="5"/>
                  </a:lnTo>
                  <a:lnTo>
                    <a:pt x="193" y="2"/>
                  </a:lnTo>
                  <a:lnTo>
                    <a:pt x="193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198" y="5"/>
                  </a:lnTo>
                  <a:lnTo>
                    <a:pt x="198" y="7"/>
                  </a:lnTo>
                  <a:lnTo>
                    <a:pt x="201" y="7"/>
                  </a:lnTo>
                  <a:lnTo>
                    <a:pt x="201" y="11"/>
                  </a:lnTo>
                  <a:lnTo>
                    <a:pt x="201" y="12"/>
                  </a:lnTo>
                  <a:lnTo>
                    <a:pt x="198" y="12"/>
                  </a:lnTo>
                  <a:lnTo>
                    <a:pt x="198" y="16"/>
                  </a:lnTo>
                  <a:lnTo>
                    <a:pt x="198" y="18"/>
                  </a:lnTo>
                  <a:lnTo>
                    <a:pt x="198" y="16"/>
                  </a:lnTo>
                  <a:lnTo>
                    <a:pt x="201" y="16"/>
                  </a:lnTo>
                  <a:lnTo>
                    <a:pt x="201" y="18"/>
                  </a:lnTo>
                  <a:lnTo>
                    <a:pt x="203" y="18"/>
                  </a:lnTo>
                  <a:lnTo>
                    <a:pt x="203" y="16"/>
                  </a:lnTo>
                  <a:lnTo>
                    <a:pt x="207" y="16"/>
                  </a:lnTo>
                  <a:lnTo>
                    <a:pt x="208" y="16"/>
                  </a:lnTo>
                  <a:lnTo>
                    <a:pt x="207" y="16"/>
                  </a:lnTo>
                  <a:lnTo>
                    <a:pt x="207" y="18"/>
                  </a:lnTo>
                  <a:lnTo>
                    <a:pt x="207" y="21"/>
                  </a:lnTo>
                  <a:lnTo>
                    <a:pt x="203" y="21"/>
                  </a:lnTo>
                  <a:lnTo>
                    <a:pt x="203" y="23"/>
                  </a:lnTo>
                  <a:lnTo>
                    <a:pt x="201" y="23"/>
                  </a:lnTo>
                  <a:lnTo>
                    <a:pt x="203" y="23"/>
                  </a:lnTo>
                  <a:lnTo>
                    <a:pt x="203" y="26"/>
                  </a:lnTo>
                  <a:lnTo>
                    <a:pt x="203" y="23"/>
                  </a:lnTo>
                  <a:lnTo>
                    <a:pt x="203" y="26"/>
                  </a:lnTo>
                  <a:lnTo>
                    <a:pt x="203" y="28"/>
                  </a:lnTo>
                  <a:lnTo>
                    <a:pt x="203" y="32"/>
                  </a:lnTo>
                  <a:lnTo>
                    <a:pt x="203" y="33"/>
                  </a:lnTo>
                  <a:lnTo>
                    <a:pt x="207" y="33"/>
                  </a:lnTo>
                  <a:lnTo>
                    <a:pt x="207" y="37"/>
                  </a:lnTo>
                  <a:lnTo>
                    <a:pt x="207" y="39"/>
                  </a:lnTo>
                  <a:lnTo>
                    <a:pt x="207" y="37"/>
                  </a:lnTo>
                  <a:lnTo>
                    <a:pt x="208" y="37"/>
                  </a:lnTo>
                  <a:lnTo>
                    <a:pt x="208" y="39"/>
                  </a:lnTo>
                  <a:lnTo>
                    <a:pt x="208" y="42"/>
                  </a:lnTo>
                  <a:lnTo>
                    <a:pt x="207" y="42"/>
                  </a:lnTo>
                  <a:lnTo>
                    <a:pt x="207" y="44"/>
                  </a:lnTo>
                  <a:lnTo>
                    <a:pt x="207" y="47"/>
                  </a:lnTo>
                  <a:lnTo>
                    <a:pt x="207" y="49"/>
                  </a:lnTo>
                  <a:lnTo>
                    <a:pt x="207" y="53"/>
                  </a:lnTo>
                  <a:lnTo>
                    <a:pt x="203" y="53"/>
                  </a:lnTo>
                  <a:lnTo>
                    <a:pt x="203" y="54"/>
                  </a:lnTo>
                  <a:lnTo>
                    <a:pt x="207" y="54"/>
                  </a:lnTo>
                  <a:lnTo>
                    <a:pt x="207" y="58"/>
                  </a:lnTo>
                  <a:lnTo>
                    <a:pt x="207" y="60"/>
                  </a:lnTo>
                  <a:lnTo>
                    <a:pt x="207" y="63"/>
                  </a:lnTo>
                  <a:lnTo>
                    <a:pt x="203" y="63"/>
                  </a:lnTo>
                  <a:lnTo>
                    <a:pt x="203" y="65"/>
                  </a:lnTo>
                  <a:lnTo>
                    <a:pt x="201" y="65"/>
                  </a:lnTo>
                  <a:lnTo>
                    <a:pt x="201" y="68"/>
                  </a:lnTo>
                  <a:lnTo>
                    <a:pt x="201" y="70"/>
                  </a:lnTo>
                  <a:lnTo>
                    <a:pt x="201" y="68"/>
                  </a:lnTo>
                  <a:lnTo>
                    <a:pt x="203" y="70"/>
                  </a:lnTo>
                  <a:lnTo>
                    <a:pt x="203" y="74"/>
                  </a:lnTo>
                  <a:lnTo>
                    <a:pt x="203" y="75"/>
                  </a:lnTo>
                  <a:lnTo>
                    <a:pt x="203" y="79"/>
                  </a:lnTo>
                  <a:lnTo>
                    <a:pt x="203" y="81"/>
                  </a:lnTo>
                  <a:lnTo>
                    <a:pt x="207" y="81"/>
                  </a:lnTo>
                  <a:lnTo>
                    <a:pt x="207" y="84"/>
                  </a:lnTo>
                  <a:lnTo>
                    <a:pt x="207" y="88"/>
                  </a:lnTo>
                  <a:lnTo>
                    <a:pt x="208" y="88"/>
                  </a:lnTo>
                  <a:lnTo>
                    <a:pt x="208" y="89"/>
                  </a:lnTo>
                  <a:lnTo>
                    <a:pt x="207" y="89"/>
                  </a:lnTo>
                  <a:lnTo>
                    <a:pt x="203" y="89"/>
                  </a:lnTo>
                  <a:lnTo>
                    <a:pt x="203" y="93"/>
                  </a:lnTo>
                  <a:lnTo>
                    <a:pt x="201" y="93"/>
                  </a:lnTo>
                  <a:lnTo>
                    <a:pt x="201" y="95"/>
                  </a:lnTo>
                  <a:lnTo>
                    <a:pt x="198" y="95"/>
                  </a:lnTo>
                  <a:lnTo>
                    <a:pt x="201" y="95"/>
                  </a:lnTo>
                  <a:lnTo>
                    <a:pt x="201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196" y="100"/>
                  </a:lnTo>
                  <a:lnTo>
                    <a:pt x="196" y="103"/>
                  </a:lnTo>
                  <a:lnTo>
                    <a:pt x="198" y="103"/>
                  </a:lnTo>
                  <a:lnTo>
                    <a:pt x="196" y="105"/>
                  </a:lnTo>
                  <a:lnTo>
                    <a:pt x="196" y="109"/>
                  </a:lnTo>
                  <a:lnTo>
                    <a:pt x="196" y="110"/>
                  </a:lnTo>
                  <a:lnTo>
                    <a:pt x="196" y="114"/>
                  </a:lnTo>
                  <a:lnTo>
                    <a:pt x="193" y="114"/>
                  </a:lnTo>
                  <a:lnTo>
                    <a:pt x="193" y="116"/>
                  </a:lnTo>
                  <a:lnTo>
                    <a:pt x="193" y="119"/>
                  </a:lnTo>
                  <a:lnTo>
                    <a:pt x="193" y="121"/>
                  </a:lnTo>
                  <a:lnTo>
                    <a:pt x="191" y="121"/>
                  </a:lnTo>
                  <a:lnTo>
                    <a:pt x="193" y="121"/>
                  </a:lnTo>
                  <a:lnTo>
                    <a:pt x="191" y="121"/>
                  </a:lnTo>
                  <a:lnTo>
                    <a:pt x="191" y="124"/>
                  </a:lnTo>
                  <a:lnTo>
                    <a:pt x="187" y="124"/>
                  </a:lnTo>
                  <a:lnTo>
                    <a:pt x="187" y="126"/>
                  </a:lnTo>
                  <a:lnTo>
                    <a:pt x="187" y="130"/>
                  </a:lnTo>
                  <a:lnTo>
                    <a:pt x="187" y="131"/>
                  </a:lnTo>
                  <a:lnTo>
                    <a:pt x="187" y="135"/>
                  </a:lnTo>
                  <a:lnTo>
                    <a:pt x="187" y="137"/>
                  </a:lnTo>
                  <a:lnTo>
                    <a:pt x="184" y="137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5"/>
                  </a:lnTo>
                  <a:lnTo>
                    <a:pt x="179" y="145"/>
                  </a:lnTo>
                  <a:lnTo>
                    <a:pt x="179" y="147"/>
                  </a:lnTo>
                  <a:lnTo>
                    <a:pt x="177" y="147"/>
                  </a:lnTo>
                  <a:lnTo>
                    <a:pt x="177" y="151"/>
                  </a:lnTo>
                  <a:lnTo>
                    <a:pt x="177" y="152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79" y="158"/>
                  </a:lnTo>
                  <a:lnTo>
                    <a:pt x="182" y="158"/>
                  </a:lnTo>
                  <a:lnTo>
                    <a:pt x="182" y="161"/>
                  </a:lnTo>
                  <a:lnTo>
                    <a:pt x="179" y="161"/>
                  </a:lnTo>
                  <a:lnTo>
                    <a:pt x="182" y="161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4" y="166"/>
                  </a:lnTo>
                  <a:lnTo>
                    <a:pt x="184" y="163"/>
                  </a:lnTo>
                  <a:lnTo>
                    <a:pt x="184" y="166"/>
                  </a:lnTo>
                  <a:lnTo>
                    <a:pt x="187" y="166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91" y="172"/>
                  </a:lnTo>
                  <a:lnTo>
                    <a:pt x="191" y="174"/>
                  </a:lnTo>
                  <a:lnTo>
                    <a:pt x="191" y="177"/>
                  </a:lnTo>
                  <a:lnTo>
                    <a:pt x="191" y="179"/>
                  </a:lnTo>
                  <a:lnTo>
                    <a:pt x="193" y="179"/>
                  </a:lnTo>
                  <a:lnTo>
                    <a:pt x="193" y="182"/>
                  </a:lnTo>
                  <a:lnTo>
                    <a:pt x="191" y="182"/>
                  </a:lnTo>
                  <a:lnTo>
                    <a:pt x="191" y="184"/>
                  </a:lnTo>
                  <a:lnTo>
                    <a:pt x="191" y="188"/>
                  </a:lnTo>
                  <a:lnTo>
                    <a:pt x="191" y="189"/>
                  </a:lnTo>
                  <a:lnTo>
                    <a:pt x="191" y="193"/>
                  </a:lnTo>
                  <a:lnTo>
                    <a:pt x="187" y="193"/>
                  </a:lnTo>
                  <a:lnTo>
                    <a:pt x="187" y="195"/>
                  </a:lnTo>
                  <a:lnTo>
                    <a:pt x="187" y="198"/>
                  </a:lnTo>
                  <a:lnTo>
                    <a:pt x="191" y="198"/>
                  </a:lnTo>
                  <a:lnTo>
                    <a:pt x="187" y="198"/>
                  </a:lnTo>
                  <a:lnTo>
                    <a:pt x="187" y="200"/>
                  </a:lnTo>
                  <a:lnTo>
                    <a:pt x="184" y="200"/>
                  </a:lnTo>
                  <a:lnTo>
                    <a:pt x="182" y="200"/>
                  </a:lnTo>
                  <a:lnTo>
                    <a:pt x="182" y="203"/>
                  </a:lnTo>
                  <a:lnTo>
                    <a:pt x="179" y="203"/>
                  </a:lnTo>
                  <a:lnTo>
                    <a:pt x="177" y="203"/>
                  </a:lnTo>
                  <a:lnTo>
                    <a:pt x="177" y="205"/>
                  </a:lnTo>
                  <a:lnTo>
                    <a:pt x="179" y="205"/>
                  </a:lnTo>
                  <a:lnTo>
                    <a:pt x="179" y="209"/>
                  </a:lnTo>
                  <a:lnTo>
                    <a:pt x="179" y="210"/>
                  </a:lnTo>
                  <a:lnTo>
                    <a:pt x="179" y="214"/>
                  </a:lnTo>
                  <a:lnTo>
                    <a:pt x="179" y="216"/>
                  </a:lnTo>
                  <a:lnTo>
                    <a:pt x="177" y="216"/>
                  </a:lnTo>
                  <a:lnTo>
                    <a:pt x="173" y="216"/>
                  </a:lnTo>
                  <a:lnTo>
                    <a:pt x="172" y="216"/>
                  </a:lnTo>
                  <a:lnTo>
                    <a:pt x="172" y="219"/>
                  </a:lnTo>
                  <a:lnTo>
                    <a:pt x="172" y="216"/>
                  </a:lnTo>
                  <a:lnTo>
                    <a:pt x="168" y="216"/>
                  </a:lnTo>
                  <a:lnTo>
                    <a:pt x="168" y="219"/>
                  </a:lnTo>
                  <a:lnTo>
                    <a:pt x="166" y="219"/>
                  </a:lnTo>
                  <a:lnTo>
                    <a:pt x="166" y="221"/>
                  </a:lnTo>
                  <a:lnTo>
                    <a:pt x="168" y="221"/>
                  </a:lnTo>
                  <a:lnTo>
                    <a:pt x="168" y="224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4"/>
                  </a:lnTo>
                  <a:lnTo>
                    <a:pt x="166" y="226"/>
                  </a:lnTo>
                  <a:lnTo>
                    <a:pt x="166" y="230"/>
                  </a:lnTo>
                  <a:lnTo>
                    <a:pt x="163" y="230"/>
                  </a:lnTo>
                  <a:lnTo>
                    <a:pt x="163" y="231"/>
                  </a:lnTo>
                  <a:lnTo>
                    <a:pt x="161" y="231"/>
                  </a:lnTo>
                  <a:lnTo>
                    <a:pt x="161" y="235"/>
                  </a:lnTo>
                  <a:lnTo>
                    <a:pt x="161" y="237"/>
                  </a:lnTo>
                  <a:lnTo>
                    <a:pt x="158" y="237"/>
                  </a:lnTo>
                  <a:lnTo>
                    <a:pt x="158" y="240"/>
                  </a:lnTo>
                  <a:lnTo>
                    <a:pt x="156" y="240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6" y="242"/>
                  </a:lnTo>
                  <a:lnTo>
                    <a:pt x="152" y="242"/>
                  </a:lnTo>
                  <a:lnTo>
                    <a:pt x="152" y="245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52" y="252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1" y="258"/>
                  </a:lnTo>
                  <a:lnTo>
                    <a:pt x="151" y="256"/>
                  </a:lnTo>
                  <a:lnTo>
                    <a:pt x="151" y="258"/>
                  </a:lnTo>
                  <a:lnTo>
                    <a:pt x="147" y="258"/>
                  </a:lnTo>
                  <a:lnTo>
                    <a:pt x="147" y="261"/>
                  </a:lnTo>
                  <a:lnTo>
                    <a:pt x="145" y="261"/>
                  </a:lnTo>
                  <a:lnTo>
                    <a:pt x="145" y="263"/>
                  </a:lnTo>
                  <a:lnTo>
                    <a:pt x="147" y="263"/>
                  </a:lnTo>
                  <a:lnTo>
                    <a:pt x="147" y="266"/>
                  </a:lnTo>
                  <a:lnTo>
                    <a:pt x="145" y="266"/>
                  </a:lnTo>
                  <a:lnTo>
                    <a:pt x="145" y="270"/>
                  </a:lnTo>
                  <a:lnTo>
                    <a:pt x="147" y="270"/>
                  </a:lnTo>
                  <a:lnTo>
                    <a:pt x="145" y="270"/>
                  </a:lnTo>
                  <a:lnTo>
                    <a:pt x="145" y="272"/>
                  </a:lnTo>
                  <a:lnTo>
                    <a:pt x="142" y="272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37" y="275"/>
                  </a:lnTo>
                  <a:lnTo>
                    <a:pt x="137" y="277"/>
                  </a:lnTo>
                  <a:lnTo>
                    <a:pt x="135" y="277"/>
                  </a:lnTo>
                  <a:lnTo>
                    <a:pt x="131" y="277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0" y="282"/>
                  </a:lnTo>
                  <a:lnTo>
                    <a:pt x="130" y="286"/>
                  </a:lnTo>
                  <a:lnTo>
                    <a:pt x="130" y="287"/>
                  </a:lnTo>
                  <a:lnTo>
                    <a:pt x="126" y="287"/>
                  </a:lnTo>
                  <a:lnTo>
                    <a:pt x="126" y="291"/>
                  </a:lnTo>
                  <a:lnTo>
                    <a:pt x="126" y="293"/>
                  </a:lnTo>
                  <a:lnTo>
                    <a:pt x="126" y="296"/>
                  </a:lnTo>
                  <a:lnTo>
                    <a:pt x="126" y="293"/>
                  </a:lnTo>
                  <a:lnTo>
                    <a:pt x="130" y="293"/>
                  </a:lnTo>
                  <a:lnTo>
                    <a:pt x="130" y="296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30" y="298"/>
                  </a:lnTo>
                  <a:lnTo>
                    <a:pt x="130" y="296"/>
                  </a:lnTo>
                  <a:lnTo>
                    <a:pt x="126" y="296"/>
                  </a:lnTo>
                  <a:lnTo>
                    <a:pt x="126" y="298"/>
                  </a:lnTo>
                  <a:lnTo>
                    <a:pt x="130" y="298"/>
                  </a:lnTo>
                  <a:lnTo>
                    <a:pt x="130" y="301"/>
                  </a:lnTo>
                  <a:lnTo>
                    <a:pt x="130" y="303"/>
                  </a:lnTo>
                  <a:lnTo>
                    <a:pt x="126" y="303"/>
                  </a:lnTo>
                  <a:lnTo>
                    <a:pt x="124" y="303"/>
                  </a:lnTo>
                  <a:lnTo>
                    <a:pt x="124" y="307"/>
                  </a:lnTo>
                  <a:lnTo>
                    <a:pt x="124" y="303"/>
                  </a:lnTo>
                  <a:lnTo>
                    <a:pt x="121" y="303"/>
                  </a:lnTo>
                  <a:lnTo>
                    <a:pt x="119" y="303"/>
                  </a:lnTo>
                  <a:lnTo>
                    <a:pt x="116" y="303"/>
                  </a:lnTo>
                  <a:lnTo>
                    <a:pt x="116" y="307"/>
                  </a:lnTo>
                  <a:lnTo>
                    <a:pt x="116" y="308"/>
                  </a:lnTo>
                  <a:lnTo>
                    <a:pt x="114" y="308"/>
                  </a:lnTo>
                  <a:lnTo>
                    <a:pt x="114" y="312"/>
                  </a:lnTo>
                  <a:lnTo>
                    <a:pt x="114" y="314"/>
                  </a:lnTo>
                  <a:lnTo>
                    <a:pt x="116" y="314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0" y="319"/>
                  </a:lnTo>
                  <a:lnTo>
                    <a:pt x="109" y="319"/>
                  </a:lnTo>
                  <a:lnTo>
                    <a:pt x="109" y="322"/>
                  </a:lnTo>
                  <a:lnTo>
                    <a:pt x="109" y="324"/>
                  </a:lnTo>
                  <a:lnTo>
                    <a:pt x="105" y="324"/>
                  </a:lnTo>
                  <a:lnTo>
                    <a:pt x="103" y="324"/>
                  </a:lnTo>
                  <a:lnTo>
                    <a:pt x="100" y="324"/>
                  </a:lnTo>
                  <a:lnTo>
                    <a:pt x="98" y="324"/>
                  </a:lnTo>
                  <a:lnTo>
                    <a:pt x="98" y="328"/>
                  </a:lnTo>
                  <a:lnTo>
                    <a:pt x="100" y="328"/>
                  </a:lnTo>
                  <a:lnTo>
                    <a:pt x="100" y="329"/>
                  </a:lnTo>
                  <a:lnTo>
                    <a:pt x="98" y="329"/>
                  </a:lnTo>
                  <a:lnTo>
                    <a:pt x="98" y="333"/>
                  </a:lnTo>
                  <a:lnTo>
                    <a:pt x="95" y="333"/>
                  </a:lnTo>
                  <a:lnTo>
                    <a:pt x="95" y="329"/>
                  </a:lnTo>
                  <a:lnTo>
                    <a:pt x="95" y="333"/>
                  </a:lnTo>
                  <a:lnTo>
                    <a:pt x="98" y="333"/>
                  </a:lnTo>
                  <a:lnTo>
                    <a:pt x="98" y="335"/>
                  </a:lnTo>
                  <a:lnTo>
                    <a:pt x="98" y="338"/>
                  </a:lnTo>
                  <a:lnTo>
                    <a:pt x="95" y="338"/>
                  </a:lnTo>
                  <a:lnTo>
                    <a:pt x="95" y="340"/>
                  </a:lnTo>
                  <a:lnTo>
                    <a:pt x="93" y="340"/>
                  </a:lnTo>
                  <a:lnTo>
                    <a:pt x="89" y="340"/>
                  </a:lnTo>
                  <a:lnTo>
                    <a:pt x="89" y="343"/>
                  </a:lnTo>
                  <a:lnTo>
                    <a:pt x="93" y="343"/>
                  </a:lnTo>
                  <a:lnTo>
                    <a:pt x="89" y="343"/>
                  </a:lnTo>
                  <a:lnTo>
                    <a:pt x="88" y="343"/>
                  </a:lnTo>
                  <a:lnTo>
                    <a:pt x="88" y="345"/>
                  </a:lnTo>
                  <a:lnTo>
                    <a:pt x="84" y="345"/>
                  </a:lnTo>
                  <a:lnTo>
                    <a:pt x="84" y="349"/>
                  </a:lnTo>
                  <a:lnTo>
                    <a:pt x="82" y="349"/>
                  </a:lnTo>
                  <a:lnTo>
                    <a:pt x="82" y="350"/>
                  </a:lnTo>
                  <a:lnTo>
                    <a:pt x="82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7" y="356"/>
                  </a:lnTo>
                  <a:lnTo>
                    <a:pt x="77" y="359"/>
                  </a:lnTo>
                  <a:lnTo>
                    <a:pt x="74" y="359"/>
                  </a:lnTo>
                  <a:lnTo>
                    <a:pt x="74" y="361"/>
                  </a:lnTo>
                  <a:lnTo>
                    <a:pt x="74" y="359"/>
                  </a:lnTo>
                  <a:lnTo>
                    <a:pt x="74" y="361"/>
                  </a:lnTo>
                  <a:lnTo>
                    <a:pt x="72" y="361"/>
                  </a:lnTo>
                  <a:lnTo>
                    <a:pt x="72" y="364"/>
                  </a:lnTo>
                  <a:lnTo>
                    <a:pt x="68" y="364"/>
                  </a:lnTo>
                  <a:lnTo>
                    <a:pt x="68" y="366"/>
                  </a:lnTo>
                  <a:lnTo>
                    <a:pt x="68" y="370"/>
                  </a:lnTo>
                  <a:lnTo>
                    <a:pt x="68" y="371"/>
                  </a:lnTo>
                  <a:lnTo>
                    <a:pt x="72" y="371"/>
                  </a:lnTo>
                  <a:lnTo>
                    <a:pt x="72" y="375"/>
                  </a:lnTo>
                  <a:lnTo>
                    <a:pt x="68" y="375"/>
                  </a:lnTo>
                  <a:lnTo>
                    <a:pt x="72" y="377"/>
                  </a:lnTo>
                  <a:lnTo>
                    <a:pt x="72" y="380"/>
                  </a:lnTo>
                  <a:lnTo>
                    <a:pt x="72" y="382"/>
                  </a:lnTo>
                  <a:lnTo>
                    <a:pt x="68" y="382"/>
                  </a:lnTo>
                  <a:lnTo>
                    <a:pt x="68" y="385"/>
                  </a:lnTo>
                  <a:lnTo>
                    <a:pt x="72" y="385"/>
                  </a:lnTo>
                  <a:lnTo>
                    <a:pt x="72" y="387"/>
                  </a:lnTo>
                  <a:lnTo>
                    <a:pt x="68" y="387"/>
                  </a:lnTo>
                  <a:lnTo>
                    <a:pt x="68" y="391"/>
                  </a:lnTo>
                  <a:lnTo>
                    <a:pt x="67" y="391"/>
                  </a:lnTo>
                  <a:lnTo>
                    <a:pt x="67" y="392"/>
                  </a:lnTo>
                  <a:lnTo>
                    <a:pt x="67" y="396"/>
                  </a:lnTo>
                  <a:lnTo>
                    <a:pt x="68" y="396"/>
                  </a:lnTo>
                  <a:lnTo>
                    <a:pt x="68" y="398"/>
                  </a:lnTo>
                  <a:lnTo>
                    <a:pt x="67" y="398"/>
                  </a:lnTo>
                  <a:lnTo>
                    <a:pt x="67" y="401"/>
                  </a:lnTo>
                  <a:lnTo>
                    <a:pt x="67" y="403"/>
                  </a:lnTo>
                  <a:lnTo>
                    <a:pt x="63" y="403"/>
                  </a:lnTo>
                  <a:lnTo>
                    <a:pt x="63" y="406"/>
                  </a:lnTo>
                  <a:lnTo>
                    <a:pt x="63" y="408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7" y="414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2"/>
                  </a:lnTo>
                  <a:lnTo>
                    <a:pt x="67" y="424"/>
                  </a:lnTo>
                  <a:lnTo>
                    <a:pt x="68" y="424"/>
                  </a:lnTo>
                  <a:lnTo>
                    <a:pt x="67" y="424"/>
                  </a:lnTo>
                  <a:lnTo>
                    <a:pt x="68" y="424"/>
                  </a:lnTo>
                  <a:lnTo>
                    <a:pt x="68" y="428"/>
                  </a:lnTo>
                  <a:lnTo>
                    <a:pt x="67" y="428"/>
                  </a:lnTo>
                  <a:lnTo>
                    <a:pt x="68" y="428"/>
                  </a:lnTo>
                  <a:lnTo>
                    <a:pt x="68" y="429"/>
                  </a:lnTo>
                  <a:lnTo>
                    <a:pt x="68" y="433"/>
                  </a:lnTo>
                  <a:lnTo>
                    <a:pt x="72" y="433"/>
                  </a:lnTo>
                  <a:lnTo>
                    <a:pt x="72" y="435"/>
                  </a:lnTo>
                  <a:lnTo>
                    <a:pt x="74" y="435"/>
                  </a:lnTo>
                  <a:lnTo>
                    <a:pt x="74" y="438"/>
                  </a:lnTo>
                  <a:lnTo>
                    <a:pt x="74" y="440"/>
                  </a:lnTo>
                  <a:lnTo>
                    <a:pt x="74" y="443"/>
                  </a:lnTo>
                  <a:lnTo>
                    <a:pt x="77" y="443"/>
                  </a:lnTo>
                  <a:lnTo>
                    <a:pt x="74" y="445"/>
                  </a:lnTo>
                  <a:lnTo>
                    <a:pt x="74" y="449"/>
                  </a:lnTo>
                  <a:lnTo>
                    <a:pt x="72" y="449"/>
                  </a:lnTo>
                  <a:lnTo>
                    <a:pt x="72" y="450"/>
                  </a:lnTo>
                  <a:lnTo>
                    <a:pt x="72" y="454"/>
                  </a:lnTo>
                  <a:lnTo>
                    <a:pt x="72" y="457"/>
                  </a:lnTo>
                  <a:lnTo>
                    <a:pt x="72" y="459"/>
                  </a:lnTo>
                  <a:lnTo>
                    <a:pt x="72" y="463"/>
                  </a:lnTo>
                  <a:lnTo>
                    <a:pt x="68" y="46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4" name="Freeform 38"/>
            <p:cNvSpPr>
              <a:spLocks/>
            </p:cNvSpPr>
            <p:nvPr/>
          </p:nvSpPr>
          <p:spPr bwMode="auto">
            <a:xfrm>
              <a:off x="16439000" y="4470073"/>
              <a:ext cx="185598" cy="164811"/>
            </a:xfrm>
            <a:custGeom>
              <a:avLst/>
              <a:gdLst>
                <a:gd name="T0" fmla="*/ 32 w 125"/>
                <a:gd name="T1" fmla="*/ 9 h 111"/>
                <a:gd name="T2" fmla="*/ 37 w 125"/>
                <a:gd name="T3" fmla="*/ 14 h 111"/>
                <a:gd name="T4" fmla="*/ 46 w 125"/>
                <a:gd name="T5" fmla="*/ 16 h 111"/>
                <a:gd name="T6" fmla="*/ 47 w 125"/>
                <a:gd name="T7" fmla="*/ 25 h 111"/>
                <a:gd name="T8" fmla="*/ 51 w 125"/>
                <a:gd name="T9" fmla="*/ 27 h 111"/>
                <a:gd name="T10" fmla="*/ 53 w 125"/>
                <a:gd name="T11" fmla="*/ 35 h 111"/>
                <a:gd name="T12" fmla="*/ 53 w 125"/>
                <a:gd name="T13" fmla="*/ 41 h 111"/>
                <a:gd name="T14" fmla="*/ 53 w 125"/>
                <a:gd name="T15" fmla="*/ 46 h 111"/>
                <a:gd name="T16" fmla="*/ 53 w 125"/>
                <a:gd name="T17" fmla="*/ 51 h 111"/>
                <a:gd name="T18" fmla="*/ 53 w 125"/>
                <a:gd name="T19" fmla="*/ 56 h 111"/>
                <a:gd name="T20" fmla="*/ 58 w 125"/>
                <a:gd name="T21" fmla="*/ 56 h 111"/>
                <a:gd name="T22" fmla="*/ 67 w 125"/>
                <a:gd name="T23" fmla="*/ 56 h 111"/>
                <a:gd name="T24" fmla="*/ 74 w 125"/>
                <a:gd name="T25" fmla="*/ 58 h 111"/>
                <a:gd name="T26" fmla="*/ 74 w 125"/>
                <a:gd name="T27" fmla="*/ 63 h 111"/>
                <a:gd name="T28" fmla="*/ 79 w 125"/>
                <a:gd name="T29" fmla="*/ 63 h 111"/>
                <a:gd name="T30" fmla="*/ 83 w 125"/>
                <a:gd name="T31" fmla="*/ 67 h 111"/>
                <a:gd name="T32" fmla="*/ 88 w 125"/>
                <a:gd name="T33" fmla="*/ 67 h 111"/>
                <a:gd name="T34" fmla="*/ 93 w 125"/>
                <a:gd name="T35" fmla="*/ 72 h 111"/>
                <a:gd name="T36" fmla="*/ 98 w 125"/>
                <a:gd name="T37" fmla="*/ 72 h 111"/>
                <a:gd name="T38" fmla="*/ 107 w 125"/>
                <a:gd name="T39" fmla="*/ 74 h 111"/>
                <a:gd name="T40" fmla="*/ 114 w 125"/>
                <a:gd name="T41" fmla="*/ 77 h 111"/>
                <a:gd name="T42" fmla="*/ 119 w 125"/>
                <a:gd name="T43" fmla="*/ 83 h 111"/>
                <a:gd name="T44" fmla="*/ 125 w 125"/>
                <a:gd name="T45" fmla="*/ 88 h 111"/>
                <a:gd name="T46" fmla="*/ 123 w 125"/>
                <a:gd name="T47" fmla="*/ 98 h 111"/>
                <a:gd name="T48" fmla="*/ 123 w 125"/>
                <a:gd name="T49" fmla="*/ 104 h 111"/>
                <a:gd name="T50" fmla="*/ 118 w 125"/>
                <a:gd name="T51" fmla="*/ 104 h 111"/>
                <a:gd name="T52" fmla="*/ 112 w 125"/>
                <a:gd name="T53" fmla="*/ 104 h 111"/>
                <a:gd name="T54" fmla="*/ 104 w 125"/>
                <a:gd name="T55" fmla="*/ 100 h 111"/>
                <a:gd name="T56" fmla="*/ 98 w 125"/>
                <a:gd name="T57" fmla="*/ 105 h 111"/>
                <a:gd name="T58" fmla="*/ 93 w 125"/>
                <a:gd name="T59" fmla="*/ 105 h 111"/>
                <a:gd name="T60" fmla="*/ 88 w 125"/>
                <a:gd name="T61" fmla="*/ 111 h 111"/>
                <a:gd name="T62" fmla="*/ 79 w 125"/>
                <a:gd name="T63" fmla="*/ 109 h 111"/>
                <a:gd name="T64" fmla="*/ 74 w 125"/>
                <a:gd name="T65" fmla="*/ 104 h 111"/>
                <a:gd name="T66" fmla="*/ 69 w 125"/>
                <a:gd name="T67" fmla="*/ 98 h 111"/>
                <a:gd name="T68" fmla="*/ 67 w 125"/>
                <a:gd name="T69" fmla="*/ 100 h 111"/>
                <a:gd name="T70" fmla="*/ 58 w 125"/>
                <a:gd name="T71" fmla="*/ 104 h 111"/>
                <a:gd name="T72" fmla="*/ 56 w 125"/>
                <a:gd name="T73" fmla="*/ 100 h 111"/>
                <a:gd name="T74" fmla="*/ 53 w 125"/>
                <a:gd name="T75" fmla="*/ 98 h 111"/>
                <a:gd name="T76" fmla="*/ 46 w 125"/>
                <a:gd name="T77" fmla="*/ 95 h 111"/>
                <a:gd name="T78" fmla="*/ 40 w 125"/>
                <a:gd name="T79" fmla="*/ 90 h 111"/>
                <a:gd name="T80" fmla="*/ 37 w 125"/>
                <a:gd name="T81" fmla="*/ 88 h 111"/>
                <a:gd name="T82" fmla="*/ 32 w 125"/>
                <a:gd name="T83" fmla="*/ 83 h 111"/>
                <a:gd name="T84" fmla="*/ 30 w 125"/>
                <a:gd name="T85" fmla="*/ 79 h 111"/>
                <a:gd name="T86" fmla="*/ 26 w 125"/>
                <a:gd name="T87" fmla="*/ 72 h 111"/>
                <a:gd name="T88" fmla="*/ 32 w 125"/>
                <a:gd name="T89" fmla="*/ 67 h 111"/>
                <a:gd name="T90" fmla="*/ 26 w 125"/>
                <a:gd name="T91" fmla="*/ 62 h 111"/>
                <a:gd name="T92" fmla="*/ 25 w 125"/>
                <a:gd name="T93" fmla="*/ 58 h 111"/>
                <a:gd name="T94" fmla="*/ 19 w 125"/>
                <a:gd name="T95" fmla="*/ 53 h 111"/>
                <a:gd name="T96" fmla="*/ 19 w 125"/>
                <a:gd name="T97" fmla="*/ 48 h 111"/>
                <a:gd name="T98" fmla="*/ 16 w 125"/>
                <a:gd name="T99" fmla="*/ 46 h 111"/>
                <a:gd name="T100" fmla="*/ 16 w 125"/>
                <a:gd name="T101" fmla="*/ 41 h 111"/>
                <a:gd name="T102" fmla="*/ 14 w 125"/>
                <a:gd name="T103" fmla="*/ 32 h 111"/>
                <a:gd name="T104" fmla="*/ 14 w 125"/>
                <a:gd name="T105" fmla="*/ 27 h 111"/>
                <a:gd name="T106" fmla="*/ 5 w 125"/>
                <a:gd name="T107" fmla="*/ 25 h 111"/>
                <a:gd name="T108" fmla="*/ 0 w 125"/>
                <a:gd name="T109" fmla="*/ 20 h 111"/>
                <a:gd name="T110" fmla="*/ 4 w 125"/>
                <a:gd name="T111" fmla="*/ 11 h 111"/>
                <a:gd name="T112" fmla="*/ 14 w 125"/>
                <a:gd name="T113" fmla="*/ 11 h 111"/>
                <a:gd name="T114" fmla="*/ 16 w 125"/>
                <a:gd name="T115" fmla="*/ 11 h 111"/>
                <a:gd name="T116" fmla="*/ 19 w 125"/>
                <a:gd name="T117" fmla="*/ 6 h 111"/>
                <a:gd name="T118" fmla="*/ 26 w 125"/>
                <a:gd name="T11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111">
                  <a:moveTo>
                    <a:pt x="30" y="4"/>
                  </a:moveTo>
                  <a:lnTo>
                    <a:pt x="32" y="4"/>
                  </a:lnTo>
                  <a:lnTo>
                    <a:pt x="32" y="6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7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51" y="27"/>
                  </a:lnTo>
                  <a:lnTo>
                    <a:pt x="51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5"/>
                  </a:lnTo>
                  <a:lnTo>
                    <a:pt x="53" y="37"/>
                  </a:lnTo>
                  <a:lnTo>
                    <a:pt x="56" y="37"/>
                  </a:lnTo>
                  <a:lnTo>
                    <a:pt x="53" y="37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1" y="42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3" y="48"/>
                  </a:lnTo>
                  <a:lnTo>
                    <a:pt x="51" y="48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1" y="51"/>
                  </a:lnTo>
                  <a:lnTo>
                    <a:pt x="51" y="53"/>
                  </a:lnTo>
                  <a:lnTo>
                    <a:pt x="53" y="53"/>
                  </a:lnTo>
                  <a:lnTo>
                    <a:pt x="53" y="56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7" y="56"/>
                  </a:lnTo>
                  <a:lnTo>
                    <a:pt x="69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7" y="58"/>
                  </a:lnTo>
                  <a:lnTo>
                    <a:pt x="77" y="62"/>
                  </a:lnTo>
                  <a:lnTo>
                    <a:pt x="74" y="62"/>
                  </a:lnTo>
                  <a:lnTo>
                    <a:pt x="74" y="63"/>
                  </a:lnTo>
                  <a:lnTo>
                    <a:pt x="77" y="63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3"/>
                  </a:lnTo>
                  <a:lnTo>
                    <a:pt x="83" y="63"/>
                  </a:lnTo>
                  <a:lnTo>
                    <a:pt x="83" y="67"/>
                  </a:lnTo>
                  <a:lnTo>
                    <a:pt x="83" y="63"/>
                  </a:lnTo>
                  <a:lnTo>
                    <a:pt x="83" y="67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8" y="69"/>
                  </a:lnTo>
                  <a:lnTo>
                    <a:pt x="88" y="67"/>
                  </a:lnTo>
                  <a:lnTo>
                    <a:pt x="88" y="69"/>
                  </a:lnTo>
                  <a:lnTo>
                    <a:pt x="90" y="69"/>
                  </a:lnTo>
                  <a:lnTo>
                    <a:pt x="93" y="69"/>
                  </a:lnTo>
                  <a:lnTo>
                    <a:pt x="93" y="72"/>
                  </a:lnTo>
                  <a:lnTo>
                    <a:pt x="93" y="69"/>
                  </a:lnTo>
                  <a:lnTo>
                    <a:pt x="95" y="69"/>
                  </a:lnTo>
                  <a:lnTo>
                    <a:pt x="95" y="72"/>
                  </a:lnTo>
                  <a:lnTo>
                    <a:pt x="98" y="72"/>
                  </a:lnTo>
                  <a:lnTo>
                    <a:pt x="98" y="74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7" y="74"/>
                  </a:lnTo>
                  <a:lnTo>
                    <a:pt x="107" y="77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4" y="77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9" y="79"/>
                  </a:lnTo>
                  <a:lnTo>
                    <a:pt x="119" y="83"/>
                  </a:lnTo>
                  <a:lnTo>
                    <a:pt x="123" y="83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5" y="93"/>
                  </a:lnTo>
                  <a:lnTo>
                    <a:pt x="123" y="95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104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8" y="100"/>
                  </a:lnTo>
                  <a:lnTo>
                    <a:pt x="118" y="104"/>
                  </a:lnTo>
                  <a:lnTo>
                    <a:pt x="114" y="104"/>
                  </a:lnTo>
                  <a:lnTo>
                    <a:pt x="114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09" y="100"/>
                  </a:lnTo>
                  <a:lnTo>
                    <a:pt x="107" y="100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2" y="104"/>
                  </a:lnTo>
                  <a:lnTo>
                    <a:pt x="102" y="105"/>
                  </a:lnTo>
                  <a:lnTo>
                    <a:pt x="98" y="105"/>
                  </a:lnTo>
                  <a:lnTo>
                    <a:pt x="95" y="105"/>
                  </a:lnTo>
                  <a:lnTo>
                    <a:pt x="95" y="109"/>
                  </a:lnTo>
                  <a:lnTo>
                    <a:pt x="93" y="109"/>
                  </a:lnTo>
                  <a:lnTo>
                    <a:pt x="93" y="105"/>
                  </a:lnTo>
                  <a:lnTo>
                    <a:pt x="93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84" y="109"/>
                  </a:lnTo>
                  <a:lnTo>
                    <a:pt x="83" y="109"/>
                  </a:lnTo>
                  <a:lnTo>
                    <a:pt x="79" y="109"/>
                  </a:lnTo>
                  <a:lnTo>
                    <a:pt x="77" y="109"/>
                  </a:lnTo>
                  <a:lnTo>
                    <a:pt x="77" y="105"/>
                  </a:lnTo>
                  <a:lnTo>
                    <a:pt x="74" y="105"/>
                  </a:lnTo>
                  <a:lnTo>
                    <a:pt x="74" y="104"/>
                  </a:lnTo>
                  <a:lnTo>
                    <a:pt x="74" y="100"/>
                  </a:lnTo>
                  <a:lnTo>
                    <a:pt x="72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7" y="98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7" y="100"/>
                  </a:lnTo>
                  <a:lnTo>
                    <a:pt x="63" y="100"/>
                  </a:lnTo>
                  <a:lnTo>
                    <a:pt x="63" y="104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8" y="105"/>
                  </a:lnTo>
                  <a:lnTo>
                    <a:pt x="58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1" y="98"/>
                  </a:lnTo>
                  <a:lnTo>
                    <a:pt x="53" y="98"/>
                  </a:lnTo>
                  <a:lnTo>
                    <a:pt x="51" y="98"/>
                  </a:lnTo>
                  <a:lnTo>
                    <a:pt x="51" y="95"/>
                  </a:lnTo>
                  <a:lnTo>
                    <a:pt x="47" y="95"/>
                  </a:lnTo>
                  <a:lnTo>
                    <a:pt x="46" y="95"/>
                  </a:lnTo>
                  <a:lnTo>
                    <a:pt x="42" y="95"/>
                  </a:lnTo>
                  <a:lnTo>
                    <a:pt x="42" y="93"/>
                  </a:lnTo>
                  <a:lnTo>
                    <a:pt x="40" y="93"/>
                  </a:lnTo>
                  <a:lnTo>
                    <a:pt x="40" y="90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5" y="88"/>
                  </a:lnTo>
                  <a:lnTo>
                    <a:pt x="35" y="84"/>
                  </a:lnTo>
                  <a:lnTo>
                    <a:pt x="32" y="84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83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6" y="77"/>
                  </a:lnTo>
                  <a:lnTo>
                    <a:pt x="26" y="74"/>
                  </a:lnTo>
                  <a:lnTo>
                    <a:pt x="26" y="7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32" y="67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30" y="62"/>
                  </a:lnTo>
                  <a:lnTo>
                    <a:pt x="26" y="62"/>
                  </a:lnTo>
                  <a:lnTo>
                    <a:pt x="26" y="58"/>
                  </a:lnTo>
                  <a:lnTo>
                    <a:pt x="26" y="62"/>
                  </a:lnTo>
                  <a:lnTo>
                    <a:pt x="25" y="62"/>
                  </a:lnTo>
                  <a:lnTo>
                    <a:pt x="25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1" y="53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6" y="46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5" name="Freeform 39"/>
            <p:cNvSpPr>
              <a:spLocks/>
            </p:cNvSpPr>
            <p:nvPr/>
          </p:nvSpPr>
          <p:spPr bwMode="auto">
            <a:xfrm>
              <a:off x="16676565" y="4051365"/>
              <a:ext cx="163326" cy="120268"/>
            </a:xfrm>
            <a:custGeom>
              <a:avLst/>
              <a:gdLst>
                <a:gd name="T0" fmla="*/ 89 w 110"/>
                <a:gd name="T1" fmla="*/ 39 h 81"/>
                <a:gd name="T2" fmla="*/ 94 w 110"/>
                <a:gd name="T3" fmla="*/ 39 h 81"/>
                <a:gd name="T4" fmla="*/ 96 w 110"/>
                <a:gd name="T5" fmla="*/ 42 h 81"/>
                <a:gd name="T6" fmla="*/ 101 w 110"/>
                <a:gd name="T7" fmla="*/ 48 h 81"/>
                <a:gd name="T8" fmla="*/ 110 w 110"/>
                <a:gd name="T9" fmla="*/ 49 h 81"/>
                <a:gd name="T10" fmla="*/ 110 w 110"/>
                <a:gd name="T11" fmla="*/ 55 h 81"/>
                <a:gd name="T12" fmla="*/ 105 w 110"/>
                <a:gd name="T13" fmla="*/ 63 h 81"/>
                <a:gd name="T14" fmla="*/ 101 w 110"/>
                <a:gd name="T15" fmla="*/ 76 h 81"/>
                <a:gd name="T16" fmla="*/ 99 w 110"/>
                <a:gd name="T17" fmla="*/ 79 h 81"/>
                <a:gd name="T18" fmla="*/ 99 w 110"/>
                <a:gd name="T19" fmla="*/ 74 h 81"/>
                <a:gd name="T20" fmla="*/ 91 w 110"/>
                <a:gd name="T21" fmla="*/ 70 h 81"/>
                <a:gd name="T22" fmla="*/ 84 w 110"/>
                <a:gd name="T23" fmla="*/ 74 h 81"/>
                <a:gd name="T24" fmla="*/ 75 w 110"/>
                <a:gd name="T25" fmla="*/ 76 h 81"/>
                <a:gd name="T26" fmla="*/ 64 w 110"/>
                <a:gd name="T27" fmla="*/ 76 h 81"/>
                <a:gd name="T28" fmla="*/ 59 w 110"/>
                <a:gd name="T29" fmla="*/ 76 h 81"/>
                <a:gd name="T30" fmla="*/ 52 w 110"/>
                <a:gd name="T31" fmla="*/ 79 h 81"/>
                <a:gd name="T32" fmla="*/ 43 w 110"/>
                <a:gd name="T33" fmla="*/ 76 h 81"/>
                <a:gd name="T34" fmla="*/ 33 w 110"/>
                <a:gd name="T35" fmla="*/ 76 h 81"/>
                <a:gd name="T36" fmla="*/ 28 w 110"/>
                <a:gd name="T37" fmla="*/ 70 h 81"/>
                <a:gd name="T38" fmla="*/ 28 w 110"/>
                <a:gd name="T39" fmla="*/ 65 h 81"/>
                <a:gd name="T40" fmla="*/ 26 w 110"/>
                <a:gd name="T41" fmla="*/ 63 h 81"/>
                <a:gd name="T42" fmla="*/ 26 w 110"/>
                <a:gd name="T43" fmla="*/ 63 h 81"/>
                <a:gd name="T44" fmla="*/ 22 w 110"/>
                <a:gd name="T45" fmla="*/ 60 h 81"/>
                <a:gd name="T46" fmla="*/ 15 w 110"/>
                <a:gd name="T47" fmla="*/ 58 h 81"/>
                <a:gd name="T48" fmla="*/ 17 w 110"/>
                <a:gd name="T49" fmla="*/ 49 h 81"/>
                <a:gd name="T50" fmla="*/ 17 w 110"/>
                <a:gd name="T51" fmla="*/ 44 h 81"/>
                <a:gd name="T52" fmla="*/ 12 w 110"/>
                <a:gd name="T53" fmla="*/ 39 h 81"/>
                <a:gd name="T54" fmla="*/ 10 w 110"/>
                <a:gd name="T55" fmla="*/ 32 h 81"/>
                <a:gd name="T56" fmla="*/ 5 w 110"/>
                <a:gd name="T57" fmla="*/ 26 h 81"/>
                <a:gd name="T58" fmla="*/ 0 w 110"/>
                <a:gd name="T59" fmla="*/ 21 h 81"/>
                <a:gd name="T60" fmla="*/ 1 w 110"/>
                <a:gd name="T61" fmla="*/ 12 h 81"/>
                <a:gd name="T62" fmla="*/ 1 w 110"/>
                <a:gd name="T63" fmla="*/ 12 h 81"/>
                <a:gd name="T64" fmla="*/ 10 w 110"/>
                <a:gd name="T65" fmla="*/ 7 h 81"/>
                <a:gd name="T66" fmla="*/ 12 w 110"/>
                <a:gd name="T67" fmla="*/ 5 h 81"/>
                <a:gd name="T68" fmla="*/ 21 w 110"/>
                <a:gd name="T69" fmla="*/ 7 h 81"/>
                <a:gd name="T70" fmla="*/ 22 w 110"/>
                <a:gd name="T71" fmla="*/ 5 h 81"/>
                <a:gd name="T72" fmla="*/ 28 w 110"/>
                <a:gd name="T73" fmla="*/ 5 h 81"/>
                <a:gd name="T74" fmla="*/ 33 w 110"/>
                <a:gd name="T75" fmla="*/ 0 h 81"/>
                <a:gd name="T76" fmla="*/ 36 w 110"/>
                <a:gd name="T77" fmla="*/ 2 h 81"/>
                <a:gd name="T78" fmla="*/ 38 w 110"/>
                <a:gd name="T79" fmla="*/ 5 h 81"/>
                <a:gd name="T80" fmla="*/ 47 w 110"/>
                <a:gd name="T81" fmla="*/ 7 h 81"/>
                <a:gd name="T82" fmla="*/ 49 w 110"/>
                <a:gd name="T83" fmla="*/ 11 h 81"/>
                <a:gd name="T84" fmla="*/ 54 w 110"/>
                <a:gd name="T85" fmla="*/ 16 h 81"/>
                <a:gd name="T86" fmla="*/ 57 w 110"/>
                <a:gd name="T87" fmla="*/ 18 h 81"/>
                <a:gd name="T88" fmla="*/ 63 w 110"/>
                <a:gd name="T89" fmla="*/ 18 h 81"/>
                <a:gd name="T90" fmla="*/ 64 w 110"/>
                <a:gd name="T91" fmla="*/ 16 h 81"/>
                <a:gd name="T92" fmla="*/ 73 w 110"/>
                <a:gd name="T93" fmla="*/ 18 h 81"/>
                <a:gd name="T94" fmla="*/ 75 w 110"/>
                <a:gd name="T95" fmla="*/ 26 h 81"/>
                <a:gd name="T96" fmla="*/ 84 w 110"/>
                <a:gd name="T97" fmla="*/ 28 h 81"/>
                <a:gd name="T98" fmla="*/ 84 w 110"/>
                <a:gd name="T99" fmla="*/ 3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0" h="81">
                  <a:moveTo>
                    <a:pt x="85" y="34"/>
                  </a:moveTo>
                  <a:lnTo>
                    <a:pt x="85" y="37"/>
                  </a:lnTo>
                  <a:lnTo>
                    <a:pt x="85" y="39"/>
                  </a:lnTo>
                  <a:lnTo>
                    <a:pt x="89" y="39"/>
                  </a:lnTo>
                  <a:lnTo>
                    <a:pt x="89" y="37"/>
                  </a:lnTo>
                  <a:lnTo>
                    <a:pt x="91" y="37"/>
                  </a:lnTo>
                  <a:lnTo>
                    <a:pt x="91" y="39"/>
                  </a:lnTo>
                  <a:lnTo>
                    <a:pt x="94" y="39"/>
                  </a:lnTo>
                  <a:lnTo>
                    <a:pt x="91" y="39"/>
                  </a:lnTo>
                  <a:lnTo>
                    <a:pt x="94" y="39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101" y="44"/>
                  </a:lnTo>
                  <a:lnTo>
                    <a:pt x="101" y="48"/>
                  </a:lnTo>
                  <a:lnTo>
                    <a:pt x="105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10" y="49"/>
                  </a:lnTo>
                  <a:lnTo>
                    <a:pt x="106" y="49"/>
                  </a:lnTo>
                  <a:lnTo>
                    <a:pt x="106" y="53"/>
                  </a:lnTo>
                  <a:lnTo>
                    <a:pt x="110" y="53"/>
                  </a:lnTo>
                  <a:lnTo>
                    <a:pt x="110" y="55"/>
                  </a:lnTo>
                  <a:lnTo>
                    <a:pt x="106" y="55"/>
                  </a:lnTo>
                  <a:lnTo>
                    <a:pt x="106" y="58"/>
                  </a:lnTo>
                  <a:lnTo>
                    <a:pt x="106" y="60"/>
                  </a:lnTo>
                  <a:lnTo>
                    <a:pt x="105" y="63"/>
                  </a:lnTo>
                  <a:lnTo>
                    <a:pt x="105" y="65"/>
                  </a:lnTo>
                  <a:lnTo>
                    <a:pt x="101" y="70"/>
                  </a:lnTo>
                  <a:lnTo>
                    <a:pt x="101" y="74"/>
                  </a:lnTo>
                  <a:lnTo>
                    <a:pt x="101" y="76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99" y="81"/>
                  </a:lnTo>
                  <a:lnTo>
                    <a:pt x="99" y="79"/>
                  </a:lnTo>
                  <a:lnTo>
                    <a:pt x="99" y="76"/>
                  </a:lnTo>
                  <a:lnTo>
                    <a:pt x="99" y="74"/>
                  </a:lnTo>
                  <a:lnTo>
                    <a:pt x="101" y="74"/>
                  </a:lnTo>
                  <a:lnTo>
                    <a:pt x="99" y="74"/>
                  </a:lnTo>
                  <a:lnTo>
                    <a:pt x="96" y="74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1" y="70"/>
                  </a:lnTo>
                  <a:lnTo>
                    <a:pt x="91" y="74"/>
                  </a:lnTo>
                  <a:lnTo>
                    <a:pt x="89" y="74"/>
                  </a:lnTo>
                  <a:lnTo>
                    <a:pt x="85" y="74"/>
                  </a:lnTo>
                  <a:lnTo>
                    <a:pt x="84" y="74"/>
                  </a:lnTo>
                  <a:lnTo>
                    <a:pt x="80" y="74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75" y="76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3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4" y="76"/>
                  </a:lnTo>
                  <a:lnTo>
                    <a:pt x="54" y="79"/>
                  </a:lnTo>
                  <a:lnTo>
                    <a:pt x="52" y="79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3" y="79"/>
                  </a:lnTo>
                  <a:lnTo>
                    <a:pt x="43" y="76"/>
                  </a:lnTo>
                  <a:lnTo>
                    <a:pt x="42" y="76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3" y="76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8" y="65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2" y="63"/>
                  </a:lnTo>
                  <a:lnTo>
                    <a:pt x="26" y="63"/>
                  </a:lnTo>
                  <a:lnTo>
                    <a:pt x="22" y="63"/>
                  </a:lnTo>
                  <a:lnTo>
                    <a:pt x="26" y="63"/>
                  </a:lnTo>
                  <a:lnTo>
                    <a:pt x="26" y="60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2" y="42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6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2"/>
                  </a:lnTo>
                  <a:lnTo>
                    <a:pt x="5" y="12"/>
                  </a:lnTo>
                  <a:lnTo>
                    <a:pt x="1" y="12"/>
                  </a:lnTo>
                  <a:lnTo>
                    <a:pt x="5" y="12"/>
                  </a:lnTo>
                  <a:lnTo>
                    <a:pt x="1" y="12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49" y="7"/>
                  </a:lnTo>
                  <a:lnTo>
                    <a:pt x="49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63" y="18"/>
                  </a:lnTo>
                  <a:lnTo>
                    <a:pt x="63" y="16"/>
                  </a:lnTo>
                  <a:lnTo>
                    <a:pt x="63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70" y="18"/>
                  </a:lnTo>
                  <a:lnTo>
                    <a:pt x="73" y="18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4" y="34"/>
                  </a:lnTo>
                  <a:lnTo>
                    <a:pt x="85" y="3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6" name="Freeform 40"/>
            <p:cNvSpPr>
              <a:spLocks/>
            </p:cNvSpPr>
            <p:nvPr/>
          </p:nvSpPr>
          <p:spPr bwMode="auto">
            <a:xfrm>
              <a:off x="14428608" y="6265170"/>
              <a:ext cx="369711" cy="400891"/>
            </a:xfrm>
            <a:custGeom>
              <a:avLst/>
              <a:gdLst>
                <a:gd name="T0" fmla="*/ 16 w 249"/>
                <a:gd name="T1" fmla="*/ 42 h 270"/>
                <a:gd name="T2" fmla="*/ 26 w 249"/>
                <a:gd name="T3" fmla="*/ 26 h 270"/>
                <a:gd name="T4" fmla="*/ 45 w 249"/>
                <a:gd name="T5" fmla="*/ 14 h 270"/>
                <a:gd name="T6" fmla="*/ 56 w 249"/>
                <a:gd name="T7" fmla="*/ 9 h 270"/>
                <a:gd name="T8" fmla="*/ 67 w 249"/>
                <a:gd name="T9" fmla="*/ 3 h 270"/>
                <a:gd name="T10" fmla="*/ 84 w 249"/>
                <a:gd name="T11" fmla="*/ 9 h 270"/>
                <a:gd name="T12" fmla="*/ 93 w 249"/>
                <a:gd name="T13" fmla="*/ 26 h 270"/>
                <a:gd name="T14" fmla="*/ 105 w 249"/>
                <a:gd name="T15" fmla="*/ 19 h 270"/>
                <a:gd name="T16" fmla="*/ 121 w 249"/>
                <a:gd name="T17" fmla="*/ 5 h 270"/>
                <a:gd name="T18" fmla="*/ 137 w 249"/>
                <a:gd name="T19" fmla="*/ 5 h 270"/>
                <a:gd name="T20" fmla="*/ 156 w 249"/>
                <a:gd name="T21" fmla="*/ 3 h 270"/>
                <a:gd name="T22" fmla="*/ 182 w 249"/>
                <a:gd name="T23" fmla="*/ 9 h 270"/>
                <a:gd name="T24" fmla="*/ 198 w 249"/>
                <a:gd name="T25" fmla="*/ 9 h 270"/>
                <a:gd name="T26" fmla="*/ 208 w 249"/>
                <a:gd name="T27" fmla="*/ 16 h 270"/>
                <a:gd name="T28" fmla="*/ 214 w 249"/>
                <a:gd name="T29" fmla="*/ 26 h 270"/>
                <a:gd name="T30" fmla="*/ 233 w 249"/>
                <a:gd name="T31" fmla="*/ 35 h 270"/>
                <a:gd name="T32" fmla="*/ 233 w 249"/>
                <a:gd name="T33" fmla="*/ 56 h 270"/>
                <a:gd name="T34" fmla="*/ 229 w 249"/>
                <a:gd name="T35" fmla="*/ 63 h 270"/>
                <a:gd name="T36" fmla="*/ 243 w 249"/>
                <a:gd name="T37" fmla="*/ 68 h 270"/>
                <a:gd name="T38" fmla="*/ 229 w 249"/>
                <a:gd name="T39" fmla="*/ 81 h 270"/>
                <a:gd name="T40" fmla="*/ 235 w 249"/>
                <a:gd name="T41" fmla="*/ 86 h 270"/>
                <a:gd name="T42" fmla="*/ 240 w 249"/>
                <a:gd name="T43" fmla="*/ 86 h 270"/>
                <a:gd name="T44" fmla="*/ 245 w 249"/>
                <a:gd name="T45" fmla="*/ 91 h 270"/>
                <a:gd name="T46" fmla="*/ 228 w 249"/>
                <a:gd name="T47" fmla="*/ 109 h 270"/>
                <a:gd name="T48" fmla="*/ 212 w 249"/>
                <a:gd name="T49" fmla="*/ 144 h 270"/>
                <a:gd name="T50" fmla="*/ 203 w 249"/>
                <a:gd name="T51" fmla="*/ 172 h 270"/>
                <a:gd name="T52" fmla="*/ 187 w 249"/>
                <a:gd name="T53" fmla="*/ 201 h 270"/>
                <a:gd name="T54" fmla="*/ 156 w 249"/>
                <a:gd name="T55" fmla="*/ 229 h 270"/>
                <a:gd name="T56" fmla="*/ 121 w 249"/>
                <a:gd name="T57" fmla="*/ 259 h 270"/>
                <a:gd name="T58" fmla="*/ 98 w 249"/>
                <a:gd name="T59" fmla="*/ 265 h 270"/>
                <a:gd name="T60" fmla="*/ 93 w 249"/>
                <a:gd name="T61" fmla="*/ 245 h 270"/>
                <a:gd name="T62" fmla="*/ 98 w 249"/>
                <a:gd name="T63" fmla="*/ 235 h 270"/>
                <a:gd name="T64" fmla="*/ 98 w 249"/>
                <a:gd name="T65" fmla="*/ 208 h 270"/>
                <a:gd name="T66" fmla="*/ 98 w 249"/>
                <a:gd name="T67" fmla="*/ 203 h 270"/>
                <a:gd name="T68" fmla="*/ 110 w 249"/>
                <a:gd name="T69" fmla="*/ 198 h 270"/>
                <a:gd name="T70" fmla="*/ 130 w 249"/>
                <a:gd name="T71" fmla="*/ 180 h 270"/>
                <a:gd name="T72" fmla="*/ 135 w 249"/>
                <a:gd name="T73" fmla="*/ 165 h 270"/>
                <a:gd name="T74" fmla="*/ 145 w 249"/>
                <a:gd name="T75" fmla="*/ 161 h 270"/>
                <a:gd name="T76" fmla="*/ 172 w 249"/>
                <a:gd name="T77" fmla="*/ 175 h 270"/>
                <a:gd name="T78" fmla="*/ 191 w 249"/>
                <a:gd name="T79" fmla="*/ 145 h 270"/>
                <a:gd name="T80" fmla="*/ 186 w 249"/>
                <a:gd name="T81" fmla="*/ 119 h 270"/>
                <a:gd name="T82" fmla="*/ 187 w 249"/>
                <a:gd name="T83" fmla="*/ 96 h 270"/>
                <a:gd name="T84" fmla="*/ 175 w 249"/>
                <a:gd name="T85" fmla="*/ 98 h 270"/>
                <a:gd name="T86" fmla="*/ 177 w 249"/>
                <a:gd name="T87" fmla="*/ 102 h 270"/>
                <a:gd name="T88" fmla="*/ 166 w 249"/>
                <a:gd name="T89" fmla="*/ 112 h 270"/>
                <a:gd name="T90" fmla="*/ 172 w 249"/>
                <a:gd name="T91" fmla="*/ 117 h 270"/>
                <a:gd name="T92" fmla="*/ 166 w 249"/>
                <a:gd name="T93" fmla="*/ 128 h 270"/>
                <a:gd name="T94" fmla="*/ 147 w 249"/>
                <a:gd name="T95" fmla="*/ 140 h 270"/>
                <a:gd name="T96" fmla="*/ 126 w 249"/>
                <a:gd name="T97" fmla="*/ 149 h 270"/>
                <a:gd name="T98" fmla="*/ 105 w 249"/>
                <a:gd name="T99" fmla="*/ 144 h 270"/>
                <a:gd name="T100" fmla="*/ 88 w 249"/>
                <a:gd name="T101" fmla="*/ 130 h 270"/>
                <a:gd name="T102" fmla="*/ 79 w 249"/>
                <a:gd name="T103" fmla="*/ 119 h 270"/>
                <a:gd name="T104" fmla="*/ 72 w 249"/>
                <a:gd name="T105" fmla="*/ 102 h 270"/>
                <a:gd name="T106" fmla="*/ 63 w 249"/>
                <a:gd name="T107" fmla="*/ 88 h 270"/>
                <a:gd name="T108" fmla="*/ 51 w 249"/>
                <a:gd name="T109" fmla="*/ 77 h 270"/>
                <a:gd name="T110" fmla="*/ 37 w 249"/>
                <a:gd name="T111" fmla="*/ 68 h 270"/>
                <a:gd name="T112" fmla="*/ 30 w 249"/>
                <a:gd name="T113" fmla="*/ 67 h 270"/>
                <a:gd name="T114" fmla="*/ 16 w 249"/>
                <a:gd name="T115" fmla="*/ 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9" h="270">
                  <a:moveTo>
                    <a:pt x="0" y="51"/>
                  </a:moveTo>
                  <a:lnTo>
                    <a:pt x="3" y="51"/>
                  </a:lnTo>
                  <a:lnTo>
                    <a:pt x="5" y="51"/>
                  </a:lnTo>
                  <a:lnTo>
                    <a:pt x="5" y="47"/>
                  </a:lnTo>
                  <a:lnTo>
                    <a:pt x="9" y="47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14" y="46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4" y="35"/>
                  </a:lnTo>
                  <a:lnTo>
                    <a:pt x="21" y="35"/>
                  </a:lnTo>
                  <a:lnTo>
                    <a:pt x="24" y="35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6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2" y="16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1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67" y="3"/>
                  </a:lnTo>
                  <a:lnTo>
                    <a:pt x="67" y="0"/>
                  </a:lnTo>
                  <a:lnTo>
                    <a:pt x="67" y="3"/>
                  </a:lnTo>
                  <a:lnTo>
                    <a:pt x="67" y="0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4" y="5"/>
                  </a:lnTo>
                  <a:lnTo>
                    <a:pt x="77" y="5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9" y="11"/>
                  </a:lnTo>
                  <a:lnTo>
                    <a:pt x="88" y="11"/>
                  </a:lnTo>
                  <a:lnTo>
                    <a:pt x="89" y="11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89" y="25"/>
                  </a:lnTo>
                  <a:lnTo>
                    <a:pt x="89" y="26"/>
                  </a:lnTo>
                  <a:lnTo>
                    <a:pt x="93" y="26"/>
                  </a:lnTo>
                  <a:lnTo>
                    <a:pt x="95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6"/>
                  </a:lnTo>
                  <a:lnTo>
                    <a:pt x="103" y="26"/>
                  </a:lnTo>
                  <a:lnTo>
                    <a:pt x="103" y="25"/>
                  </a:lnTo>
                  <a:lnTo>
                    <a:pt x="105" y="25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9" y="19"/>
                  </a:lnTo>
                  <a:lnTo>
                    <a:pt x="109" y="16"/>
                  </a:lnTo>
                  <a:lnTo>
                    <a:pt x="110" y="14"/>
                  </a:lnTo>
                  <a:lnTo>
                    <a:pt x="110" y="16"/>
                  </a:lnTo>
                  <a:lnTo>
                    <a:pt x="110" y="14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6" y="11"/>
                  </a:lnTo>
                  <a:lnTo>
                    <a:pt x="116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5"/>
                  </a:lnTo>
                  <a:lnTo>
                    <a:pt x="124" y="9"/>
                  </a:lnTo>
                  <a:lnTo>
                    <a:pt x="124" y="5"/>
                  </a:lnTo>
                  <a:lnTo>
                    <a:pt x="124" y="9"/>
                  </a:lnTo>
                  <a:lnTo>
                    <a:pt x="124" y="5"/>
                  </a:lnTo>
                  <a:lnTo>
                    <a:pt x="126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5" y="9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5" y="3"/>
                  </a:lnTo>
                  <a:lnTo>
                    <a:pt x="147" y="3"/>
                  </a:lnTo>
                  <a:lnTo>
                    <a:pt x="151" y="3"/>
                  </a:lnTo>
                  <a:lnTo>
                    <a:pt x="151" y="0"/>
                  </a:lnTo>
                  <a:lnTo>
                    <a:pt x="151" y="3"/>
                  </a:lnTo>
                  <a:lnTo>
                    <a:pt x="152" y="3"/>
                  </a:lnTo>
                  <a:lnTo>
                    <a:pt x="156" y="3"/>
                  </a:lnTo>
                  <a:lnTo>
                    <a:pt x="158" y="3"/>
                  </a:lnTo>
                  <a:lnTo>
                    <a:pt x="161" y="3"/>
                  </a:lnTo>
                  <a:lnTo>
                    <a:pt x="163" y="3"/>
                  </a:lnTo>
                  <a:lnTo>
                    <a:pt x="166" y="3"/>
                  </a:lnTo>
                  <a:lnTo>
                    <a:pt x="166" y="5"/>
                  </a:lnTo>
                  <a:lnTo>
                    <a:pt x="170" y="5"/>
                  </a:lnTo>
                  <a:lnTo>
                    <a:pt x="172" y="5"/>
                  </a:lnTo>
                  <a:lnTo>
                    <a:pt x="175" y="5"/>
                  </a:lnTo>
                  <a:lnTo>
                    <a:pt x="177" y="5"/>
                  </a:lnTo>
                  <a:lnTo>
                    <a:pt x="177" y="9"/>
                  </a:lnTo>
                  <a:lnTo>
                    <a:pt x="180" y="9"/>
                  </a:lnTo>
                  <a:lnTo>
                    <a:pt x="182" y="9"/>
                  </a:lnTo>
                  <a:lnTo>
                    <a:pt x="182" y="5"/>
                  </a:lnTo>
                  <a:lnTo>
                    <a:pt x="186" y="5"/>
                  </a:lnTo>
                  <a:lnTo>
                    <a:pt x="187" y="5"/>
                  </a:lnTo>
                  <a:lnTo>
                    <a:pt x="191" y="5"/>
                  </a:lnTo>
                  <a:lnTo>
                    <a:pt x="191" y="9"/>
                  </a:lnTo>
                  <a:lnTo>
                    <a:pt x="191" y="5"/>
                  </a:lnTo>
                  <a:lnTo>
                    <a:pt x="191" y="9"/>
                  </a:lnTo>
                  <a:lnTo>
                    <a:pt x="193" y="9"/>
                  </a:lnTo>
                  <a:lnTo>
                    <a:pt x="196" y="9"/>
                  </a:lnTo>
                  <a:lnTo>
                    <a:pt x="196" y="5"/>
                  </a:lnTo>
                  <a:lnTo>
                    <a:pt x="198" y="5"/>
                  </a:lnTo>
                  <a:lnTo>
                    <a:pt x="198" y="9"/>
                  </a:lnTo>
                  <a:lnTo>
                    <a:pt x="198" y="5"/>
                  </a:lnTo>
                  <a:lnTo>
                    <a:pt x="198" y="9"/>
                  </a:lnTo>
                  <a:lnTo>
                    <a:pt x="198" y="5"/>
                  </a:lnTo>
                  <a:lnTo>
                    <a:pt x="198" y="9"/>
                  </a:lnTo>
                  <a:lnTo>
                    <a:pt x="201" y="5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3" y="11"/>
                  </a:lnTo>
                  <a:lnTo>
                    <a:pt x="203" y="14"/>
                  </a:lnTo>
                  <a:lnTo>
                    <a:pt x="207" y="14"/>
                  </a:lnTo>
                  <a:lnTo>
                    <a:pt x="208" y="14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14" y="16"/>
                  </a:lnTo>
                  <a:lnTo>
                    <a:pt x="214" y="19"/>
                  </a:lnTo>
                  <a:lnTo>
                    <a:pt x="214" y="21"/>
                  </a:lnTo>
                  <a:lnTo>
                    <a:pt x="214" y="25"/>
                  </a:lnTo>
                  <a:lnTo>
                    <a:pt x="212" y="25"/>
                  </a:lnTo>
                  <a:lnTo>
                    <a:pt x="214" y="25"/>
                  </a:lnTo>
                  <a:lnTo>
                    <a:pt x="214" y="26"/>
                  </a:lnTo>
                  <a:lnTo>
                    <a:pt x="212" y="26"/>
                  </a:lnTo>
                  <a:lnTo>
                    <a:pt x="214" y="26"/>
                  </a:lnTo>
                  <a:lnTo>
                    <a:pt x="212" y="26"/>
                  </a:lnTo>
                  <a:lnTo>
                    <a:pt x="214" y="26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19" y="30"/>
                  </a:lnTo>
                  <a:lnTo>
                    <a:pt x="222" y="30"/>
                  </a:lnTo>
                  <a:lnTo>
                    <a:pt x="222" y="32"/>
                  </a:lnTo>
                  <a:lnTo>
                    <a:pt x="222" y="30"/>
                  </a:lnTo>
                  <a:lnTo>
                    <a:pt x="222" y="32"/>
                  </a:lnTo>
                  <a:lnTo>
                    <a:pt x="224" y="32"/>
                  </a:lnTo>
                  <a:lnTo>
                    <a:pt x="224" y="35"/>
                  </a:lnTo>
                  <a:lnTo>
                    <a:pt x="228" y="35"/>
                  </a:lnTo>
                  <a:lnTo>
                    <a:pt x="229" y="35"/>
                  </a:lnTo>
                  <a:lnTo>
                    <a:pt x="233" y="35"/>
                  </a:lnTo>
                  <a:lnTo>
                    <a:pt x="235" y="35"/>
                  </a:lnTo>
                  <a:lnTo>
                    <a:pt x="235" y="37"/>
                  </a:lnTo>
                  <a:lnTo>
                    <a:pt x="235" y="40"/>
                  </a:lnTo>
                  <a:lnTo>
                    <a:pt x="235" y="42"/>
                  </a:lnTo>
                  <a:lnTo>
                    <a:pt x="235" y="46"/>
                  </a:lnTo>
                  <a:lnTo>
                    <a:pt x="233" y="46"/>
                  </a:lnTo>
                  <a:lnTo>
                    <a:pt x="233" y="47"/>
                  </a:lnTo>
                  <a:lnTo>
                    <a:pt x="229" y="47"/>
                  </a:lnTo>
                  <a:lnTo>
                    <a:pt x="229" y="51"/>
                  </a:lnTo>
                  <a:lnTo>
                    <a:pt x="233" y="51"/>
                  </a:lnTo>
                  <a:lnTo>
                    <a:pt x="233" y="53"/>
                  </a:lnTo>
                  <a:lnTo>
                    <a:pt x="233" y="56"/>
                  </a:lnTo>
                  <a:lnTo>
                    <a:pt x="233" y="53"/>
                  </a:lnTo>
                  <a:lnTo>
                    <a:pt x="233" y="56"/>
                  </a:lnTo>
                  <a:lnTo>
                    <a:pt x="229" y="56"/>
                  </a:lnTo>
                  <a:lnTo>
                    <a:pt x="233" y="56"/>
                  </a:lnTo>
                  <a:lnTo>
                    <a:pt x="233" y="58"/>
                  </a:lnTo>
                  <a:lnTo>
                    <a:pt x="229" y="58"/>
                  </a:lnTo>
                  <a:lnTo>
                    <a:pt x="228" y="58"/>
                  </a:lnTo>
                  <a:lnTo>
                    <a:pt x="228" y="61"/>
                  </a:lnTo>
                  <a:lnTo>
                    <a:pt x="229" y="61"/>
                  </a:lnTo>
                  <a:lnTo>
                    <a:pt x="229" y="63"/>
                  </a:lnTo>
                  <a:lnTo>
                    <a:pt x="233" y="63"/>
                  </a:lnTo>
                  <a:lnTo>
                    <a:pt x="229" y="63"/>
                  </a:lnTo>
                  <a:lnTo>
                    <a:pt x="229" y="61"/>
                  </a:lnTo>
                  <a:lnTo>
                    <a:pt x="233" y="61"/>
                  </a:lnTo>
                  <a:lnTo>
                    <a:pt x="233" y="63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8" y="67"/>
                  </a:lnTo>
                  <a:lnTo>
                    <a:pt x="240" y="67"/>
                  </a:lnTo>
                  <a:lnTo>
                    <a:pt x="243" y="67"/>
                  </a:lnTo>
                  <a:lnTo>
                    <a:pt x="243" y="68"/>
                  </a:lnTo>
                  <a:lnTo>
                    <a:pt x="245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3" y="72"/>
                  </a:lnTo>
                  <a:lnTo>
                    <a:pt x="240" y="72"/>
                  </a:lnTo>
                  <a:lnTo>
                    <a:pt x="240" y="68"/>
                  </a:lnTo>
                  <a:lnTo>
                    <a:pt x="240" y="72"/>
                  </a:lnTo>
                  <a:lnTo>
                    <a:pt x="238" y="68"/>
                  </a:lnTo>
                  <a:lnTo>
                    <a:pt x="238" y="72"/>
                  </a:lnTo>
                  <a:lnTo>
                    <a:pt x="235" y="72"/>
                  </a:lnTo>
                  <a:lnTo>
                    <a:pt x="233" y="72"/>
                  </a:lnTo>
                  <a:lnTo>
                    <a:pt x="233" y="74"/>
                  </a:lnTo>
                  <a:lnTo>
                    <a:pt x="229" y="74"/>
                  </a:lnTo>
                  <a:lnTo>
                    <a:pt x="229" y="77"/>
                  </a:lnTo>
                  <a:lnTo>
                    <a:pt x="229" y="81"/>
                  </a:lnTo>
                  <a:lnTo>
                    <a:pt x="229" y="82"/>
                  </a:lnTo>
                  <a:lnTo>
                    <a:pt x="229" y="81"/>
                  </a:lnTo>
                  <a:lnTo>
                    <a:pt x="233" y="81"/>
                  </a:lnTo>
                  <a:lnTo>
                    <a:pt x="235" y="81"/>
                  </a:lnTo>
                  <a:lnTo>
                    <a:pt x="235" y="82"/>
                  </a:lnTo>
                  <a:lnTo>
                    <a:pt x="233" y="82"/>
                  </a:lnTo>
                  <a:lnTo>
                    <a:pt x="233" y="86"/>
                  </a:lnTo>
                  <a:lnTo>
                    <a:pt x="229" y="86"/>
                  </a:lnTo>
                  <a:lnTo>
                    <a:pt x="233" y="86"/>
                  </a:lnTo>
                  <a:lnTo>
                    <a:pt x="229" y="86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35" y="82"/>
                  </a:lnTo>
                  <a:lnTo>
                    <a:pt x="238" y="82"/>
                  </a:lnTo>
                  <a:lnTo>
                    <a:pt x="240" y="82"/>
                  </a:lnTo>
                  <a:lnTo>
                    <a:pt x="243" y="82"/>
                  </a:lnTo>
                  <a:lnTo>
                    <a:pt x="243" y="81"/>
                  </a:lnTo>
                  <a:lnTo>
                    <a:pt x="245" y="81"/>
                  </a:lnTo>
                  <a:lnTo>
                    <a:pt x="249" y="81"/>
                  </a:lnTo>
                  <a:lnTo>
                    <a:pt x="249" y="82"/>
                  </a:lnTo>
                  <a:lnTo>
                    <a:pt x="245" y="82"/>
                  </a:lnTo>
                  <a:lnTo>
                    <a:pt x="243" y="82"/>
                  </a:lnTo>
                  <a:lnTo>
                    <a:pt x="240" y="82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1"/>
                  </a:lnTo>
                  <a:lnTo>
                    <a:pt x="240" y="88"/>
                  </a:lnTo>
                  <a:lnTo>
                    <a:pt x="243" y="88"/>
                  </a:lnTo>
                  <a:lnTo>
                    <a:pt x="243" y="86"/>
                  </a:lnTo>
                  <a:lnTo>
                    <a:pt x="245" y="86"/>
                  </a:lnTo>
                  <a:lnTo>
                    <a:pt x="245" y="82"/>
                  </a:lnTo>
                  <a:lnTo>
                    <a:pt x="249" y="82"/>
                  </a:lnTo>
                  <a:lnTo>
                    <a:pt x="249" y="86"/>
                  </a:lnTo>
                  <a:lnTo>
                    <a:pt x="245" y="86"/>
                  </a:lnTo>
                  <a:lnTo>
                    <a:pt x="245" y="88"/>
                  </a:lnTo>
                  <a:lnTo>
                    <a:pt x="245" y="91"/>
                  </a:lnTo>
                  <a:lnTo>
                    <a:pt x="245" y="93"/>
                  </a:lnTo>
                  <a:lnTo>
                    <a:pt x="245" y="96"/>
                  </a:lnTo>
                  <a:lnTo>
                    <a:pt x="243" y="96"/>
                  </a:lnTo>
                  <a:lnTo>
                    <a:pt x="240" y="98"/>
                  </a:lnTo>
                  <a:lnTo>
                    <a:pt x="238" y="98"/>
                  </a:lnTo>
                  <a:lnTo>
                    <a:pt x="238" y="102"/>
                  </a:lnTo>
                  <a:lnTo>
                    <a:pt x="235" y="102"/>
                  </a:lnTo>
                  <a:lnTo>
                    <a:pt x="233" y="103"/>
                  </a:lnTo>
                  <a:lnTo>
                    <a:pt x="229" y="103"/>
                  </a:lnTo>
                  <a:lnTo>
                    <a:pt x="229" y="107"/>
                  </a:lnTo>
                  <a:lnTo>
                    <a:pt x="229" y="109"/>
                  </a:lnTo>
                  <a:lnTo>
                    <a:pt x="228" y="109"/>
                  </a:lnTo>
                  <a:lnTo>
                    <a:pt x="228" y="112"/>
                  </a:lnTo>
                  <a:lnTo>
                    <a:pt x="224" y="112"/>
                  </a:lnTo>
                  <a:lnTo>
                    <a:pt x="224" y="114"/>
                  </a:lnTo>
                  <a:lnTo>
                    <a:pt x="222" y="117"/>
                  </a:lnTo>
                  <a:lnTo>
                    <a:pt x="222" y="119"/>
                  </a:lnTo>
                  <a:lnTo>
                    <a:pt x="219" y="123"/>
                  </a:lnTo>
                  <a:lnTo>
                    <a:pt x="217" y="128"/>
                  </a:lnTo>
                  <a:lnTo>
                    <a:pt x="217" y="130"/>
                  </a:lnTo>
                  <a:lnTo>
                    <a:pt x="214" y="135"/>
                  </a:lnTo>
                  <a:lnTo>
                    <a:pt x="212" y="138"/>
                  </a:lnTo>
                  <a:lnTo>
                    <a:pt x="212" y="140"/>
                  </a:lnTo>
                  <a:lnTo>
                    <a:pt x="212" y="144"/>
                  </a:lnTo>
                  <a:lnTo>
                    <a:pt x="208" y="145"/>
                  </a:lnTo>
                  <a:lnTo>
                    <a:pt x="208" y="149"/>
                  </a:lnTo>
                  <a:lnTo>
                    <a:pt x="208" y="151"/>
                  </a:lnTo>
                  <a:lnTo>
                    <a:pt x="208" y="154"/>
                  </a:lnTo>
                  <a:lnTo>
                    <a:pt x="207" y="156"/>
                  </a:lnTo>
                  <a:lnTo>
                    <a:pt x="207" y="159"/>
                  </a:lnTo>
                  <a:lnTo>
                    <a:pt x="207" y="161"/>
                  </a:lnTo>
                  <a:lnTo>
                    <a:pt x="207" y="165"/>
                  </a:lnTo>
                  <a:lnTo>
                    <a:pt x="203" y="165"/>
                  </a:lnTo>
                  <a:lnTo>
                    <a:pt x="203" y="166"/>
                  </a:lnTo>
                  <a:lnTo>
                    <a:pt x="203" y="170"/>
                  </a:lnTo>
                  <a:lnTo>
                    <a:pt x="203" y="172"/>
                  </a:lnTo>
                  <a:lnTo>
                    <a:pt x="201" y="172"/>
                  </a:lnTo>
                  <a:lnTo>
                    <a:pt x="201" y="175"/>
                  </a:lnTo>
                  <a:lnTo>
                    <a:pt x="198" y="177"/>
                  </a:lnTo>
                  <a:lnTo>
                    <a:pt x="198" y="180"/>
                  </a:lnTo>
                  <a:lnTo>
                    <a:pt x="196" y="186"/>
                  </a:lnTo>
                  <a:lnTo>
                    <a:pt x="193" y="187"/>
                  </a:lnTo>
                  <a:lnTo>
                    <a:pt x="193" y="191"/>
                  </a:lnTo>
                  <a:lnTo>
                    <a:pt x="191" y="193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7" y="198"/>
                  </a:lnTo>
                  <a:lnTo>
                    <a:pt x="187" y="201"/>
                  </a:lnTo>
                  <a:lnTo>
                    <a:pt x="186" y="203"/>
                  </a:lnTo>
                  <a:lnTo>
                    <a:pt x="182" y="207"/>
                  </a:lnTo>
                  <a:lnTo>
                    <a:pt x="180" y="207"/>
                  </a:lnTo>
                  <a:lnTo>
                    <a:pt x="177" y="212"/>
                  </a:lnTo>
                  <a:lnTo>
                    <a:pt x="175" y="214"/>
                  </a:lnTo>
                  <a:lnTo>
                    <a:pt x="172" y="217"/>
                  </a:lnTo>
                  <a:lnTo>
                    <a:pt x="172" y="219"/>
                  </a:lnTo>
                  <a:lnTo>
                    <a:pt x="170" y="219"/>
                  </a:lnTo>
                  <a:lnTo>
                    <a:pt x="166" y="222"/>
                  </a:lnTo>
                  <a:lnTo>
                    <a:pt x="163" y="224"/>
                  </a:lnTo>
                  <a:lnTo>
                    <a:pt x="158" y="228"/>
                  </a:lnTo>
                  <a:lnTo>
                    <a:pt x="156" y="229"/>
                  </a:lnTo>
                  <a:lnTo>
                    <a:pt x="152" y="233"/>
                  </a:lnTo>
                  <a:lnTo>
                    <a:pt x="151" y="235"/>
                  </a:lnTo>
                  <a:lnTo>
                    <a:pt x="147" y="235"/>
                  </a:lnTo>
                  <a:lnTo>
                    <a:pt x="145" y="238"/>
                  </a:lnTo>
                  <a:lnTo>
                    <a:pt x="142" y="240"/>
                  </a:lnTo>
                  <a:lnTo>
                    <a:pt x="137" y="245"/>
                  </a:lnTo>
                  <a:lnTo>
                    <a:pt x="131" y="249"/>
                  </a:lnTo>
                  <a:lnTo>
                    <a:pt x="130" y="250"/>
                  </a:lnTo>
                  <a:lnTo>
                    <a:pt x="130" y="254"/>
                  </a:lnTo>
                  <a:lnTo>
                    <a:pt x="126" y="254"/>
                  </a:lnTo>
                  <a:lnTo>
                    <a:pt x="124" y="256"/>
                  </a:lnTo>
                  <a:lnTo>
                    <a:pt x="121" y="259"/>
                  </a:lnTo>
                  <a:lnTo>
                    <a:pt x="119" y="259"/>
                  </a:lnTo>
                  <a:lnTo>
                    <a:pt x="116" y="261"/>
                  </a:lnTo>
                  <a:lnTo>
                    <a:pt x="114" y="261"/>
                  </a:lnTo>
                  <a:lnTo>
                    <a:pt x="114" y="265"/>
                  </a:lnTo>
                  <a:lnTo>
                    <a:pt x="109" y="268"/>
                  </a:lnTo>
                  <a:lnTo>
                    <a:pt x="105" y="268"/>
                  </a:lnTo>
                  <a:lnTo>
                    <a:pt x="105" y="270"/>
                  </a:lnTo>
                  <a:lnTo>
                    <a:pt x="103" y="270"/>
                  </a:lnTo>
                  <a:lnTo>
                    <a:pt x="100" y="270"/>
                  </a:lnTo>
                  <a:lnTo>
                    <a:pt x="98" y="270"/>
                  </a:lnTo>
                  <a:lnTo>
                    <a:pt x="98" y="268"/>
                  </a:lnTo>
                  <a:lnTo>
                    <a:pt x="98" y="265"/>
                  </a:lnTo>
                  <a:lnTo>
                    <a:pt x="95" y="265"/>
                  </a:lnTo>
                  <a:lnTo>
                    <a:pt x="93" y="265"/>
                  </a:lnTo>
                  <a:lnTo>
                    <a:pt x="88" y="265"/>
                  </a:lnTo>
                  <a:lnTo>
                    <a:pt x="88" y="261"/>
                  </a:lnTo>
                  <a:lnTo>
                    <a:pt x="88" y="259"/>
                  </a:lnTo>
                  <a:lnTo>
                    <a:pt x="88" y="256"/>
                  </a:lnTo>
                  <a:lnTo>
                    <a:pt x="88" y="254"/>
                  </a:lnTo>
                  <a:lnTo>
                    <a:pt x="89" y="254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89" y="245"/>
                  </a:lnTo>
                  <a:lnTo>
                    <a:pt x="93" y="245"/>
                  </a:lnTo>
                  <a:lnTo>
                    <a:pt x="93" y="249"/>
                  </a:lnTo>
                  <a:lnTo>
                    <a:pt x="93" y="250"/>
                  </a:lnTo>
                  <a:lnTo>
                    <a:pt x="95" y="250"/>
                  </a:lnTo>
                  <a:lnTo>
                    <a:pt x="95" y="249"/>
                  </a:lnTo>
                  <a:lnTo>
                    <a:pt x="95" y="245"/>
                  </a:lnTo>
                  <a:lnTo>
                    <a:pt x="95" y="243"/>
                  </a:lnTo>
                  <a:lnTo>
                    <a:pt x="98" y="243"/>
                  </a:lnTo>
                  <a:lnTo>
                    <a:pt x="95" y="243"/>
                  </a:lnTo>
                  <a:lnTo>
                    <a:pt x="98" y="243"/>
                  </a:lnTo>
                  <a:lnTo>
                    <a:pt x="98" y="240"/>
                  </a:lnTo>
                  <a:lnTo>
                    <a:pt x="98" y="238"/>
                  </a:lnTo>
                  <a:lnTo>
                    <a:pt x="98" y="235"/>
                  </a:lnTo>
                  <a:lnTo>
                    <a:pt x="98" y="233"/>
                  </a:lnTo>
                  <a:lnTo>
                    <a:pt x="98" y="229"/>
                  </a:lnTo>
                  <a:lnTo>
                    <a:pt x="98" y="228"/>
                  </a:lnTo>
                  <a:lnTo>
                    <a:pt x="95" y="228"/>
                  </a:lnTo>
                  <a:lnTo>
                    <a:pt x="95" y="224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5" y="217"/>
                  </a:lnTo>
                  <a:lnTo>
                    <a:pt x="95" y="214"/>
                  </a:lnTo>
                  <a:lnTo>
                    <a:pt x="95" y="212"/>
                  </a:lnTo>
                  <a:lnTo>
                    <a:pt x="95" y="208"/>
                  </a:lnTo>
                  <a:lnTo>
                    <a:pt x="98" y="208"/>
                  </a:lnTo>
                  <a:lnTo>
                    <a:pt x="98" y="207"/>
                  </a:lnTo>
                  <a:lnTo>
                    <a:pt x="98" y="203"/>
                  </a:lnTo>
                  <a:lnTo>
                    <a:pt x="98" y="201"/>
                  </a:lnTo>
                  <a:lnTo>
                    <a:pt x="100" y="201"/>
                  </a:lnTo>
                  <a:lnTo>
                    <a:pt x="100" y="198"/>
                  </a:lnTo>
                  <a:lnTo>
                    <a:pt x="100" y="201"/>
                  </a:lnTo>
                  <a:lnTo>
                    <a:pt x="100" y="203"/>
                  </a:lnTo>
                  <a:lnTo>
                    <a:pt x="98" y="203"/>
                  </a:lnTo>
                  <a:lnTo>
                    <a:pt x="100" y="203"/>
                  </a:lnTo>
                  <a:lnTo>
                    <a:pt x="100" y="207"/>
                  </a:lnTo>
                  <a:lnTo>
                    <a:pt x="100" y="203"/>
                  </a:lnTo>
                  <a:lnTo>
                    <a:pt x="98" y="203"/>
                  </a:lnTo>
                  <a:lnTo>
                    <a:pt x="100" y="203"/>
                  </a:lnTo>
                  <a:lnTo>
                    <a:pt x="100" y="207"/>
                  </a:lnTo>
                  <a:lnTo>
                    <a:pt x="100" y="203"/>
                  </a:lnTo>
                  <a:lnTo>
                    <a:pt x="103" y="203"/>
                  </a:lnTo>
                  <a:lnTo>
                    <a:pt x="103" y="201"/>
                  </a:lnTo>
                  <a:lnTo>
                    <a:pt x="105" y="201"/>
                  </a:lnTo>
                  <a:lnTo>
                    <a:pt x="105" y="198"/>
                  </a:lnTo>
                  <a:lnTo>
                    <a:pt x="109" y="198"/>
                  </a:lnTo>
                  <a:lnTo>
                    <a:pt x="109" y="196"/>
                  </a:lnTo>
                  <a:lnTo>
                    <a:pt x="110" y="193"/>
                  </a:lnTo>
                  <a:lnTo>
                    <a:pt x="110" y="196"/>
                  </a:lnTo>
                  <a:lnTo>
                    <a:pt x="110" y="198"/>
                  </a:lnTo>
                  <a:lnTo>
                    <a:pt x="114" y="198"/>
                  </a:lnTo>
                  <a:lnTo>
                    <a:pt x="116" y="198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3"/>
                  </a:lnTo>
                  <a:lnTo>
                    <a:pt x="121" y="193"/>
                  </a:lnTo>
                  <a:lnTo>
                    <a:pt x="124" y="191"/>
                  </a:lnTo>
                  <a:lnTo>
                    <a:pt x="124" y="187"/>
                  </a:lnTo>
                  <a:lnTo>
                    <a:pt x="126" y="187"/>
                  </a:lnTo>
                  <a:lnTo>
                    <a:pt x="126" y="186"/>
                  </a:lnTo>
                  <a:lnTo>
                    <a:pt x="130" y="182"/>
                  </a:lnTo>
                  <a:lnTo>
                    <a:pt x="130" y="180"/>
                  </a:lnTo>
                  <a:lnTo>
                    <a:pt x="126" y="177"/>
                  </a:lnTo>
                  <a:lnTo>
                    <a:pt x="130" y="175"/>
                  </a:lnTo>
                  <a:lnTo>
                    <a:pt x="126" y="175"/>
                  </a:lnTo>
                  <a:lnTo>
                    <a:pt x="126" y="172"/>
                  </a:lnTo>
                  <a:lnTo>
                    <a:pt x="130" y="172"/>
                  </a:lnTo>
                  <a:lnTo>
                    <a:pt x="130" y="170"/>
                  </a:lnTo>
                  <a:lnTo>
                    <a:pt x="130" y="166"/>
                  </a:lnTo>
                  <a:lnTo>
                    <a:pt x="130" y="165"/>
                  </a:lnTo>
                  <a:lnTo>
                    <a:pt x="131" y="165"/>
                  </a:lnTo>
                  <a:lnTo>
                    <a:pt x="135" y="165"/>
                  </a:lnTo>
                  <a:lnTo>
                    <a:pt x="135" y="166"/>
                  </a:lnTo>
                  <a:lnTo>
                    <a:pt x="135" y="165"/>
                  </a:lnTo>
                  <a:lnTo>
                    <a:pt x="131" y="165"/>
                  </a:lnTo>
                  <a:lnTo>
                    <a:pt x="131" y="166"/>
                  </a:lnTo>
                  <a:lnTo>
                    <a:pt x="135" y="166"/>
                  </a:lnTo>
                  <a:lnTo>
                    <a:pt x="137" y="170"/>
                  </a:lnTo>
                  <a:lnTo>
                    <a:pt x="140" y="166"/>
                  </a:lnTo>
                  <a:lnTo>
                    <a:pt x="140" y="165"/>
                  </a:lnTo>
                  <a:lnTo>
                    <a:pt x="142" y="165"/>
                  </a:lnTo>
                  <a:lnTo>
                    <a:pt x="142" y="161"/>
                  </a:lnTo>
                  <a:lnTo>
                    <a:pt x="145" y="161"/>
                  </a:lnTo>
                  <a:lnTo>
                    <a:pt x="145" y="159"/>
                  </a:lnTo>
                  <a:lnTo>
                    <a:pt x="147" y="159"/>
                  </a:lnTo>
                  <a:lnTo>
                    <a:pt x="145" y="161"/>
                  </a:lnTo>
                  <a:lnTo>
                    <a:pt x="145" y="165"/>
                  </a:lnTo>
                  <a:lnTo>
                    <a:pt x="147" y="166"/>
                  </a:lnTo>
                  <a:lnTo>
                    <a:pt x="151" y="170"/>
                  </a:lnTo>
                  <a:lnTo>
                    <a:pt x="152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8" y="175"/>
                  </a:lnTo>
                  <a:lnTo>
                    <a:pt x="161" y="177"/>
                  </a:lnTo>
                  <a:lnTo>
                    <a:pt x="163" y="177"/>
                  </a:lnTo>
                  <a:lnTo>
                    <a:pt x="166" y="177"/>
                  </a:lnTo>
                  <a:lnTo>
                    <a:pt x="170" y="175"/>
                  </a:lnTo>
                  <a:lnTo>
                    <a:pt x="172" y="175"/>
                  </a:lnTo>
                  <a:lnTo>
                    <a:pt x="172" y="172"/>
                  </a:lnTo>
                  <a:lnTo>
                    <a:pt x="175" y="172"/>
                  </a:lnTo>
                  <a:lnTo>
                    <a:pt x="177" y="170"/>
                  </a:lnTo>
                  <a:lnTo>
                    <a:pt x="177" y="166"/>
                  </a:lnTo>
                  <a:lnTo>
                    <a:pt x="180" y="165"/>
                  </a:lnTo>
                  <a:lnTo>
                    <a:pt x="180" y="161"/>
                  </a:lnTo>
                  <a:lnTo>
                    <a:pt x="182" y="159"/>
                  </a:lnTo>
                  <a:lnTo>
                    <a:pt x="182" y="156"/>
                  </a:lnTo>
                  <a:lnTo>
                    <a:pt x="186" y="154"/>
                  </a:lnTo>
                  <a:lnTo>
                    <a:pt x="186" y="151"/>
                  </a:lnTo>
                  <a:lnTo>
                    <a:pt x="187" y="145"/>
                  </a:lnTo>
                  <a:lnTo>
                    <a:pt x="191" y="145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38"/>
                  </a:lnTo>
                  <a:lnTo>
                    <a:pt x="191" y="135"/>
                  </a:lnTo>
                  <a:lnTo>
                    <a:pt x="193" y="135"/>
                  </a:lnTo>
                  <a:lnTo>
                    <a:pt x="193" y="133"/>
                  </a:lnTo>
                  <a:lnTo>
                    <a:pt x="191" y="130"/>
                  </a:lnTo>
                  <a:lnTo>
                    <a:pt x="191" y="128"/>
                  </a:lnTo>
                  <a:lnTo>
                    <a:pt x="187" y="124"/>
                  </a:lnTo>
                  <a:lnTo>
                    <a:pt x="187" y="123"/>
                  </a:lnTo>
                  <a:lnTo>
                    <a:pt x="186" y="123"/>
                  </a:lnTo>
                  <a:lnTo>
                    <a:pt x="186" y="119"/>
                  </a:lnTo>
                  <a:lnTo>
                    <a:pt x="182" y="117"/>
                  </a:lnTo>
                  <a:lnTo>
                    <a:pt x="182" y="114"/>
                  </a:lnTo>
                  <a:lnTo>
                    <a:pt x="180" y="114"/>
                  </a:lnTo>
                  <a:lnTo>
                    <a:pt x="180" y="112"/>
                  </a:lnTo>
                  <a:lnTo>
                    <a:pt x="180" y="109"/>
                  </a:lnTo>
                  <a:lnTo>
                    <a:pt x="180" y="107"/>
                  </a:lnTo>
                  <a:lnTo>
                    <a:pt x="182" y="107"/>
                  </a:lnTo>
                  <a:lnTo>
                    <a:pt x="182" y="103"/>
                  </a:lnTo>
                  <a:lnTo>
                    <a:pt x="182" y="102"/>
                  </a:lnTo>
                  <a:lnTo>
                    <a:pt x="186" y="98"/>
                  </a:lnTo>
                  <a:lnTo>
                    <a:pt x="186" y="96"/>
                  </a:lnTo>
                  <a:lnTo>
                    <a:pt x="187" y="96"/>
                  </a:lnTo>
                  <a:lnTo>
                    <a:pt x="187" y="93"/>
                  </a:lnTo>
                  <a:lnTo>
                    <a:pt x="186" y="93"/>
                  </a:lnTo>
                  <a:lnTo>
                    <a:pt x="182" y="93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80" y="93"/>
                  </a:lnTo>
                  <a:lnTo>
                    <a:pt x="180" y="96"/>
                  </a:lnTo>
                  <a:lnTo>
                    <a:pt x="177" y="96"/>
                  </a:lnTo>
                  <a:lnTo>
                    <a:pt x="175" y="96"/>
                  </a:lnTo>
                  <a:lnTo>
                    <a:pt x="175" y="98"/>
                  </a:lnTo>
                  <a:lnTo>
                    <a:pt x="177" y="98"/>
                  </a:lnTo>
                  <a:lnTo>
                    <a:pt x="175" y="98"/>
                  </a:lnTo>
                  <a:lnTo>
                    <a:pt x="177" y="98"/>
                  </a:lnTo>
                  <a:lnTo>
                    <a:pt x="175" y="98"/>
                  </a:lnTo>
                  <a:lnTo>
                    <a:pt x="172" y="98"/>
                  </a:lnTo>
                  <a:lnTo>
                    <a:pt x="172" y="102"/>
                  </a:lnTo>
                  <a:lnTo>
                    <a:pt x="172" y="98"/>
                  </a:lnTo>
                  <a:lnTo>
                    <a:pt x="172" y="102"/>
                  </a:lnTo>
                  <a:lnTo>
                    <a:pt x="172" y="98"/>
                  </a:lnTo>
                  <a:lnTo>
                    <a:pt x="175" y="98"/>
                  </a:lnTo>
                  <a:lnTo>
                    <a:pt x="175" y="102"/>
                  </a:lnTo>
                  <a:lnTo>
                    <a:pt x="175" y="98"/>
                  </a:lnTo>
                  <a:lnTo>
                    <a:pt x="177" y="98"/>
                  </a:lnTo>
                  <a:lnTo>
                    <a:pt x="177" y="102"/>
                  </a:lnTo>
                  <a:lnTo>
                    <a:pt x="175" y="102"/>
                  </a:lnTo>
                  <a:lnTo>
                    <a:pt x="172" y="102"/>
                  </a:lnTo>
                  <a:lnTo>
                    <a:pt x="172" y="103"/>
                  </a:lnTo>
                  <a:lnTo>
                    <a:pt x="170" y="103"/>
                  </a:lnTo>
                  <a:lnTo>
                    <a:pt x="170" y="107"/>
                  </a:lnTo>
                  <a:lnTo>
                    <a:pt x="170" y="109"/>
                  </a:lnTo>
                  <a:lnTo>
                    <a:pt x="170" y="112"/>
                  </a:lnTo>
                  <a:lnTo>
                    <a:pt x="166" y="112"/>
                  </a:lnTo>
                  <a:lnTo>
                    <a:pt x="170" y="112"/>
                  </a:lnTo>
                  <a:lnTo>
                    <a:pt x="170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6" y="114"/>
                  </a:lnTo>
                  <a:lnTo>
                    <a:pt x="166" y="117"/>
                  </a:lnTo>
                  <a:lnTo>
                    <a:pt x="170" y="117"/>
                  </a:lnTo>
                  <a:lnTo>
                    <a:pt x="170" y="114"/>
                  </a:lnTo>
                  <a:lnTo>
                    <a:pt x="170" y="117"/>
                  </a:lnTo>
                  <a:lnTo>
                    <a:pt x="170" y="119"/>
                  </a:lnTo>
                  <a:lnTo>
                    <a:pt x="170" y="117"/>
                  </a:lnTo>
                  <a:lnTo>
                    <a:pt x="172" y="117"/>
                  </a:lnTo>
                  <a:lnTo>
                    <a:pt x="172" y="119"/>
                  </a:lnTo>
                  <a:lnTo>
                    <a:pt x="172" y="117"/>
                  </a:lnTo>
                  <a:lnTo>
                    <a:pt x="172" y="114"/>
                  </a:lnTo>
                  <a:lnTo>
                    <a:pt x="172" y="117"/>
                  </a:lnTo>
                  <a:lnTo>
                    <a:pt x="175" y="117"/>
                  </a:lnTo>
                  <a:lnTo>
                    <a:pt x="172" y="117"/>
                  </a:lnTo>
                  <a:lnTo>
                    <a:pt x="175" y="117"/>
                  </a:lnTo>
                  <a:lnTo>
                    <a:pt x="177" y="117"/>
                  </a:lnTo>
                  <a:lnTo>
                    <a:pt x="177" y="119"/>
                  </a:lnTo>
                  <a:lnTo>
                    <a:pt x="175" y="119"/>
                  </a:lnTo>
                  <a:lnTo>
                    <a:pt x="175" y="123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0" y="124"/>
                  </a:lnTo>
                  <a:lnTo>
                    <a:pt x="170" y="128"/>
                  </a:lnTo>
                  <a:lnTo>
                    <a:pt x="166" y="128"/>
                  </a:lnTo>
                  <a:lnTo>
                    <a:pt x="163" y="128"/>
                  </a:lnTo>
                  <a:lnTo>
                    <a:pt x="161" y="128"/>
                  </a:lnTo>
                  <a:lnTo>
                    <a:pt x="158" y="128"/>
                  </a:lnTo>
                  <a:lnTo>
                    <a:pt x="156" y="128"/>
                  </a:lnTo>
                  <a:lnTo>
                    <a:pt x="152" y="128"/>
                  </a:lnTo>
                  <a:lnTo>
                    <a:pt x="152" y="130"/>
                  </a:lnTo>
                  <a:lnTo>
                    <a:pt x="151" y="130"/>
                  </a:lnTo>
                  <a:lnTo>
                    <a:pt x="151" y="133"/>
                  </a:lnTo>
                  <a:lnTo>
                    <a:pt x="147" y="133"/>
                  </a:lnTo>
                  <a:lnTo>
                    <a:pt x="147" y="135"/>
                  </a:lnTo>
                  <a:lnTo>
                    <a:pt x="147" y="138"/>
                  </a:lnTo>
                  <a:lnTo>
                    <a:pt x="147" y="140"/>
                  </a:lnTo>
                  <a:lnTo>
                    <a:pt x="145" y="140"/>
                  </a:lnTo>
                  <a:lnTo>
                    <a:pt x="145" y="144"/>
                  </a:lnTo>
                  <a:lnTo>
                    <a:pt x="142" y="144"/>
                  </a:lnTo>
                  <a:lnTo>
                    <a:pt x="140" y="144"/>
                  </a:lnTo>
                  <a:lnTo>
                    <a:pt x="140" y="145"/>
                  </a:lnTo>
                  <a:lnTo>
                    <a:pt x="137" y="145"/>
                  </a:lnTo>
                  <a:lnTo>
                    <a:pt x="137" y="149"/>
                  </a:lnTo>
                  <a:lnTo>
                    <a:pt x="135" y="149"/>
                  </a:lnTo>
                  <a:lnTo>
                    <a:pt x="131" y="149"/>
                  </a:lnTo>
                  <a:lnTo>
                    <a:pt x="131" y="145"/>
                  </a:lnTo>
                  <a:lnTo>
                    <a:pt x="130" y="149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1" y="145"/>
                  </a:lnTo>
                  <a:lnTo>
                    <a:pt x="119" y="145"/>
                  </a:lnTo>
                  <a:lnTo>
                    <a:pt x="119" y="144"/>
                  </a:lnTo>
                  <a:lnTo>
                    <a:pt x="116" y="144"/>
                  </a:lnTo>
                  <a:lnTo>
                    <a:pt x="116" y="145"/>
                  </a:lnTo>
                  <a:lnTo>
                    <a:pt x="114" y="145"/>
                  </a:lnTo>
                  <a:lnTo>
                    <a:pt x="114" y="144"/>
                  </a:lnTo>
                  <a:lnTo>
                    <a:pt x="110" y="144"/>
                  </a:lnTo>
                  <a:lnTo>
                    <a:pt x="109" y="140"/>
                  </a:lnTo>
                  <a:lnTo>
                    <a:pt x="109" y="144"/>
                  </a:lnTo>
                  <a:lnTo>
                    <a:pt x="105" y="144"/>
                  </a:lnTo>
                  <a:lnTo>
                    <a:pt x="105" y="140"/>
                  </a:lnTo>
                  <a:lnTo>
                    <a:pt x="103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35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0"/>
                  </a:lnTo>
                  <a:lnTo>
                    <a:pt x="93" y="130"/>
                  </a:lnTo>
                  <a:lnTo>
                    <a:pt x="89" y="130"/>
                  </a:lnTo>
                  <a:lnTo>
                    <a:pt x="88" y="130"/>
                  </a:lnTo>
                  <a:lnTo>
                    <a:pt x="84" y="130"/>
                  </a:lnTo>
                  <a:lnTo>
                    <a:pt x="88" y="130"/>
                  </a:lnTo>
                  <a:lnTo>
                    <a:pt x="84" y="128"/>
                  </a:lnTo>
                  <a:lnTo>
                    <a:pt x="84" y="130"/>
                  </a:lnTo>
                  <a:lnTo>
                    <a:pt x="84" y="128"/>
                  </a:lnTo>
                  <a:lnTo>
                    <a:pt x="82" y="128"/>
                  </a:lnTo>
                  <a:lnTo>
                    <a:pt x="82" y="124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7" y="117"/>
                  </a:lnTo>
                  <a:lnTo>
                    <a:pt x="77" y="114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4" y="109"/>
                  </a:lnTo>
                  <a:lnTo>
                    <a:pt x="74" y="107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2" y="102"/>
                  </a:lnTo>
                  <a:lnTo>
                    <a:pt x="68" y="102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63" y="91"/>
                  </a:lnTo>
                  <a:lnTo>
                    <a:pt x="63" y="88"/>
                  </a:lnTo>
                  <a:lnTo>
                    <a:pt x="67" y="88"/>
                  </a:lnTo>
                  <a:lnTo>
                    <a:pt x="63" y="88"/>
                  </a:lnTo>
                  <a:lnTo>
                    <a:pt x="63" y="86"/>
                  </a:lnTo>
                  <a:lnTo>
                    <a:pt x="61" y="86"/>
                  </a:lnTo>
                  <a:lnTo>
                    <a:pt x="58" y="86"/>
                  </a:lnTo>
                  <a:lnTo>
                    <a:pt x="56" y="86"/>
                  </a:lnTo>
                  <a:lnTo>
                    <a:pt x="56" y="82"/>
                  </a:lnTo>
                  <a:lnTo>
                    <a:pt x="52" y="82"/>
                  </a:lnTo>
                  <a:lnTo>
                    <a:pt x="52" y="81"/>
                  </a:lnTo>
                  <a:lnTo>
                    <a:pt x="51" y="81"/>
                  </a:lnTo>
                  <a:lnTo>
                    <a:pt x="52" y="77"/>
                  </a:lnTo>
                  <a:lnTo>
                    <a:pt x="51" y="77"/>
                  </a:lnTo>
                  <a:lnTo>
                    <a:pt x="52" y="77"/>
                  </a:lnTo>
                  <a:lnTo>
                    <a:pt x="51" y="77"/>
                  </a:lnTo>
                  <a:lnTo>
                    <a:pt x="51" y="74"/>
                  </a:lnTo>
                  <a:lnTo>
                    <a:pt x="51" y="77"/>
                  </a:lnTo>
                  <a:lnTo>
                    <a:pt x="47" y="77"/>
                  </a:lnTo>
                  <a:lnTo>
                    <a:pt x="47" y="74"/>
                  </a:lnTo>
                  <a:lnTo>
                    <a:pt x="45" y="74"/>
                  </a:lnTo>
                  <a:lnTo>
                    <a:pt x="45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0" y="67"/>
                  </a:lnTo>
                  <a:lnTo>
                    <a:pt x="40" y="68"/>
                  </a:lnTo>
                  <a:lnTo>
                    <a:pt x="40" y="67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31" y="67"/>
                  </a:lnTo>
                  <a:lnTo>
                    <a:pt x="31" y="63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8"/>
                  </a:lnTo>
                  <a:lnTo>
                    <a:pt x="26" y="68"/>
                  </a:lnTo>
                  <a:lnTo>
                    <a:pt x="26" y="67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1" y="67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9" y="53"/>
                  </a:lnTo>
                  <a:lnTo>
                    <a:pt x="9" y="56"/>
                  </a:lnTo>
                  <a:lnTo>
                    <a:pt x="5" y="53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7" name="Freeform 41"/>
            <p:cNvSpPr>
              <a:spLocks/>
            </p:cNvSpPr>
            <p:nvPr/>
          </p:nvSpPr>
          <p:spPr bwMode="auto">
            <a:xfrm>
              <a:off x="17317990" y="2550252"/>
              <a:ext cx="164811" cy="179659"/>
            </a:xfrm>
            <a:custGeom>
              <a:avLst/>
              <a:gdLst>
                <a:gd name="T0" fmla="*/ 79 w 111"/>
                <a:gd name="T1" fmla="*/ 27 h 121"/>
                <a:gd name="T2" fmla="*/ 83 w 111"/>
                <a:gd name="T3" fmla="*/ 27 h 121"/>
                <a:gd name="T4" fmla="*/ 90 w 111"/>
                <a:gd name="T5" fmla="*/ 27 h 121"/>
                <a:gd name="T6" fmla="*/ 90 w 111"/>
                <a:gd name="T7" fmla="*/ 32 h 121"/>
                <a:gd name="T8" fmla="*/ 90 w 111"/>
                <a:gd name="T9" fmla="*/ 34 h 121"/>
                <a:gd name="T10" fmla="*/ 90 w 111"/>
                <a:gd name="T11" fmla="*/ 37 h 121"/>
                <a:gd name="T12" fmla="*/ 90 w 111"/>
                <a:gd name="T13" fmla="*/ 44 h 121"/>
                <a:gd name="T14" fmla="*/ 90 w 111"/>
                <a:gd name="T15" fmla="*/ 48 h 121"/>
                <a:gd name="T16" fmla="*/ 93 w 111"/>
                <a:gd name="T17" fmla="*/ 53 h 121"/>
                <a:gd name="T18" fmla="*/ 98 w 111"/>
                <a:gd name="T19" fmla="*/ 55 h 121"/>
                <a:gd name="T20" fmla="*/ 100 w 111"/>
                <a:gd name="T21" fmla="*/ 65 h 121"/>
                <a:gd name="T22" fmla="*/ 100 w 111"/>
                <a:gd name="T23" fmla="*/ 74 h 121"/>
                <a:gd name="T24" fmla="*/ 100 w 111"/>
                <a:gd name="T25" fmla="*/ 81 h 121"/>
                <a:gd name="T26" fmla="*/ 100 w 111"/>
                <a:gd name="T27" fmla="*/ 90 h 121"/>
                <a:gd name="T28" fmla="*/ 105 w 111"/>
                <a:gd name="T29" fmla="*/ 97 h 121"/>
                <a:gd name="T30" fmla="*/ 111 w 111"/>
                <a:gd name="T31" fmla="*/ 106 h 121"/>
                <a:gd name="T32" fmla="*/ 104 w 111"/>
                <a:gd name="T33" fmla="*/ 113 h 121"/>
                <a:gd name="T34" fmla="*/ 95 w 111"/>
                <a:gd name="T35" fmla="*/ 118 h 121"/>
                <a:gd name="T36" fmla="*/ 88 w 111"/>
                <a:gd name="T37" fmla="*/ 113 h 121"/>
                <a:gd name="T38" fmla="*/ 77 w 111"/>
                <a:gd name="T39" fmla="*/ 111 h 121"/>
                <a:gd name="T40" fmla="*/ 67 w 111"/>
                <a:gd name="T41" fmla="*/ 107 h 121"/>
                <a:gd name="T42" fmla="*/ 62 w 111"/>
                <a:gd name="T43" fmla="*/ 106 h 121"/>
                <a:gd name="T44" fmla="*/ 58 w 111"/>
                <a:gd name="T45" fmla="*/ 100 h 121"/>
                <a:gd name="T46" fmla="*/ 55 w 111"/>
                <a:gd name="T47" fmla="*/ 95 h 121"/>
                <a:gd name="T48" fmla="*/ 48 w 111"/>
                <a:gd name="T49" fmla="*/ 95 h 121"/>
                <a:gd name="T50" fmla="*/ 44 w 111"/>
                <a:gd name="T51" fmla="*/ 86 h 121"/>
                <a:gd name="T52" fmla="*/ 42 w 111"/>
                <a:gd name="T53" fmla="*/ 81 h 121"/>
                <a:gd name="T54" fmla="*/ 32 w 111"/>
                <a:gd name="T55" fmla="*/ 85 h 121"/>
                <a:gd name="T56" fmla="*/ 27 w 111"/>
                <a:gd name="T57" fmla="*/ 81 h 121"/>
                <a:gd name="T58" fmla="*/ 28 w 111"/>
                <a:gd name="T59" fmla="*/ 76 h 121"/>
                <a:gd name="T60" fmla="*/ 23 w 111"/>
                <a:gd name="T61" fmla="*/ 79 h 121"/>
                <a:gd name="T62" fmla="*/ 18 w 111"/>
                <a:gd name="T63" fmla="*/ 76 h 121"/>
                <a:gd name="T64" fmla="*/ 13 w 111"/>
                <a:gd name="T65" fmla="*/ 74 h 121"/>
                <a:gd name="T66" fmla="*/ 7 w 111"/>
                <a:gd name="T67" fmla="*/ 71 h 121"/>
                <a:gd name="T68" fmla="*/ 6 w 111"/>
                <a:gd name="T69" fmla="*/ 60 h 121"/>
                <a:gd name="T70" fmla="*/ 2 w 111"/>
                <a:gd name="T71" fmla="*/ 55 h 121"/>
                <a:gd name="T72" fmla="*/ 0 w 111"/>
                <a:gd name="T73" fmla="*/ 44 h 121"/>
                <a:gd name="T74" fmla="*/ 6 w 111"/>
                <a:gd name="T75" fmla="*/ 37 h 121"/>
                <a:gd name="T76" fmla="*/ 13 w 111"/>
                <a:gd name="T77" fmla="*/ 32 h 121"/>
                <a:gd name="T78" fmla="*/ 7 w 111"/>
                <a:gd name="T79" fmla="*/ 23 h 121"/>
                <a:gd name="T80" fmla="*/ 2 w 111"/>
                <a:gd name="T81" fmla="*/ 16 h 121"/>
                <a:gd name="T82" fmla="*/ 2 w 111"/>
                <a:gd name="T83" fmla="*/ 7 h 121"/>
                <a:gd name="T84" fmla="*/ 7 w 111"/>
                <a:gd name="T85" fmla="*/ 2 h 121"/>
                <a:gd name="T86" fmla="*/ 13 w 111"/>
                <a:gd name="T87" fmla="*/ 6 h 121"/>
                <a:gd name="T88" fmla="*/ 21 w 111"/>
                <a:gd name="T89" fmla="*/ 0 h 121"/>
                <a:gd name="T90" fmla="*/ 28 w 111"/>
                <a:gd name="T91" fmla="*/ 0 h 121"/>
                <a:gd name="T92" fmla="*/ 39 w 111"/>
                <a:gd name="T93" fmla="*/ 2 h 121"/>
                <a:gd name="T94" fmla="*/ 44 w 111"/>
                <a:gd name="T95" fmla="*/ 6 h 121"/>
                <a:gd name="T96" fmla="*/ 53 w 111"/>
                <a:gd name="T97" fmla="*/ 6 h 121"/>
                <a:gd name="T98" fmla="*/ 55 w 111"/>
                <a:gd name="T99" fmla="*/ 6 h 121"/>
                <a:gd name="T100" fmla="*/ 62 w 111"/>
                <a:gd name="T101" fmla="*/ 7 h 121"/>
                <a:gd name="T102" fmla="*/ 63 w 111"/>
                <a:gd name="T103" fmla="*/ 13 h 121"/>
                <a:gd name="T104" fmla="*/ 72 w 111"/>
                <a:gd name="T105" fmla="*/ 18 h 121"/>
                <a:gd name="T106" fmla="*/ 74 w 111"/>
                <a:gd name="T107" fmla="*/ 23 h 121"/>
                <a:gd name="T108" fmla="*/ 79 w 111"/>
                <a:gd name="T109" fmla="*/ 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1" h="121">
                  <a:moveTo>
                    <a:pt x="84" y="21"/>
                  </a:moveTo>
                  <a:lnTo>
                    <a:pt x="83" y="21"/>
                  </a:lnTo>
                  <a:lnTo>
                    <a:pt x="83" y="23"/>
                  </a:lnTo>
                  <a:lnTo>
                    <a:pt x="83" y="27"/>
                  </a:lnTo>
                  <a:lnTo>
                    <a:pt x="79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4" y="27"/>
                  </a:lnTo>
                  <a:lnTo>
                    <a:pt x="84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7"/>
                  </a:lnTo>
                  <a:lnTo>
                    <a:pt x="93" y="27"/>
                  </a:lnTo>
                  <a:lnTo>
                    <a:pt x="90" y="28"/>
                  </a:lnTo>
                  <a:lnTo>
                    <a:pt x="93" y="28"/>
                  </a:lnTo>
                  <a:lnTo>
                    <a:pt x="90" y="28"/>
                  </a:lnTo>
                  <a:lnTo>
                    <a:pt x="90" y="32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3" y="32"/>
                  </a:lnTo>
                  <a:lnTo>
                    <a:pt x="93" y="34"/>
                  </a:lnTo>
                  <a:lnTo>
                    <a:pt x="90" y="34"/>
                  </a:lnTo>
                  <a:lnTo>
                    <a:pt x="88" y="34"/>
                  </a:lnTo>
                  <a:lnTo>
                    <a:pt x="88" y="37"/>
                  </a:lnTo>
                  <a:lnTo>
                    <a:pt x="90" y="37"/>
                  </a:lnTo>
                  <a:lnTo>
                    <a:pt x="88" y="37"/>
                  </a:lnTo>
                  <a:lnTo>
                    <a:pt x="90" y="37"/>
                  </a:lnTo>
                  <a:lnTo>
                    <a:pt x="93" y="37"/>
                  </a:lnTo>
                  <a:lnTo>
                    <a:pt x="93" y="39"/>
                  </a:lnTo>
                  <a:lnTo>
                    <a:pt x="90" y="39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0" y="49"/>
                  </a:lnTo>
                  <a:lnTo>
                    <a:pt x="93" y="49"/>
                  </a:lnTo>
                  <a:lnTo>
                    <a:pt x="93" y="53"/>
                  </a:lnTo>
                  <a:lnTo>
                    <a:pt x="95" y="53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5" y="55"/>
                  </a:lnTo>
                  <a:lnTo>
                    <a:pt x="98" y="55"/>
                  </a:lnTo>
                  <a:lnTo>
                    <a:pt x="98" y="58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71"/>
                  </a:lnTo>
                  <a:lnTo>
                    <a:pt x="100" y="71"/>
                  </a:lnTo>
                  <a:lnTo>
                    <a:pt x="100" y="74"/>
                  </a:lnTo>
                  <a:lnTo>
                    <a:pt x="98" y="74"/>
                  </a:lnTo>
                  <a:lnTo>
                    <a:pt x="100" y="74"/>
                  </a:lnTo>
                  <a:lnTo>
                    <a:pt x="100" y="76"/>
                  </a:lnTo>
                  <a:lnTo>
                    <a:pt x="100" y="79"/>
                  </a:lnTo>
                  <a:lnTo>
                    <a:pt x="100" y="81"/>
                  </a:lnTo>
                  <a:lnTo>
                    <a:pt x="100" y="85"/>
                  </a:lnTo>
                  <a:lnTo>
                    <a:pt x="104" y="85"/>
                  </a:lnTo>
                  <a:lnTo>
                    <a:pt x="104" y="86"/>
                  </a:lnTo>
                  <a:lnTo>
                    <a:pt x="104" y="90"/>
                  </a:lnTo>
                  <a:lnTo>
                    <a:pt x="100" y="90"/>
                  </a:lnTo>
                  <a:lnTo>
                    <a:pt x="100" y="92"/>
                  </a:lnTo>
                  <a:lnTo>
                    <a:pt x="104" y="92"/>
                  </a:lnTo>
                  <a:lnTo>
                    <a:pt x="104" y="95"/>
                  </a:lnTo>
                  <a:lnTo>
                    <a:pt x="104" y="97"/>
                  </a:lnTo>
                  <a:lnTo>
                    <a:pt x="105" y="97"/>
                  </a:lnTo>
                  <a:lnTo>
                    <a:pt x="109" y="97"/>
                  </a:lnTo>
                  <a:lnTo>
                    <a:pt x="109" y="100"/>
                  </a:lnTo>
                  <a:lnTo>
                    <a:pt x="109" y="102"/>
                  </a:lnTo>
                  <a:lnTo>
                    <a:pt x="111" y="102"/>
                  </a:lnTo>
                  <a:lnTo>
                    <a:pt x="111" y="106"/>
                  </a:lnTo>
                  <a:lnTo>
                    <a:pt x="109" y="106"/>
                  </a:lnTo>
                  <a:lnTo>
                    <a:pt x="109" y="107"/>
                  </a:lnTo>
                  <a:lnTo>
                    <a:pt x="105" y="111"/>
                  </a:lnTo>
                  <a:lnTo>
                    <a:pt x="104" y="111"/>
                  </a:lnTo>
                  <a:lnTo>
                    <a:pt x="104" y="113"/>
                  </a:lnTo>
                  <a:lnTo>
                    <a:pt x="100" y="116"/>
                  </a:lnTo>
                  <a:lnTo>
                    <a:pt x="98" y="118"/>
                  </a:lnTo>
                  <a:lnTo>
                    <a:pt x="98" y="121"/>
                  </a:lnTo>
                  <a:lnTo>
                    <a:pt x="98" y="118"/>
                  </a:lnTo>
                  <a:lnTo>
                    <a:pt x="95" y="118"/>
                  </a:lnTo>
                  <a:lnTo>
                    <a:pt x="95" y="116"/>
                  </a:lnTo>
                  <a:lnTo>
                    <a:pt x="93" y="116"/>
                  </a:lnTo>
                  <a:lnTo>
                    <a:pt x="90" y="116"/>
                  </a:lnTo>
                  <a:lnTo>
                    <a:pt x="90" y="113"/>
                  </a:lnTo>
                  <a:lnTo>
                    <a:pt x="88" y="113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83" y="111"/>
                  </a:lnTo>
                  <a:lnTo>
                    <a:pt x="79" y="111"/>
                  </a:lnTo>
                  <a:lnTo>
                    <a:pt x="77" y="111"/>
                  </a:lnTo>
                  <a:lnTo>
                    <a:pt x="74" y="111"/>
                  </a:lnTo>
                  <a:lnTo>
                    <a:pt x="72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7"/>
                  </a:lnTo>
                  <a:lnTo>
                    <a:pt x="63" y="107"/>
                  </a:lnTo>
                  <a:lnTo>
                    <a:pt x="63" y="106"/>
                  </a:lnTo>
                  <a:lnTo>
                    <a:pt x="62" y="106"/>
                  </a:lnTo>
                  <a:lnTo>
                    <a:pt x="58" y="106"/>
                  </a:lnTo>
                  <a:lnTo>
                    <a:pt x="62" y="106"/>
                  </a:lnTo>
                  <a:lnTo>
                    <a:pt x="62" y="102"/>
                  </a:lnTo>
                  <a:lnTo>
                    <a:pt x="58" y="102"/>
                  </a:lnTo>
                  <a:lnTo>
                    <a:pt x="62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8" y="97"/>
                  </a:lnTo>
                  <a:lnTo>
                    <a:pt x="58" y="95"/>
                  </a:lnTo>
                  <a:lnTo>
                    <a:pt x="58" y="92"/>
                  </a:lnTo>
                  <a:lnTo>
                    <a:pt x="55" y="92"/>
                  </a:lnTo>
                  <a:lnTo>
                    <a:pt x="55" y="95"/>
                  </a:lnTo>
                  <a:lnTo>
                    <a:pt x="53" y="95"/>
                  </a:lnTo>
                  <a:lnTo>
                    <a:pt x="53" y="97"/>
                  </a:lnTo>
                  <a:lnTo>
                    <a:pt x="53" y="95"/>
                  </a:lnTo>
                  <a:lnTo>
                    <a:pt x="49" y="95"/>
                  </a:lnTo>
                  <a:lnTo>
                    <a:pt x="48" y="95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2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5"/>
                  </a:lnTo>
                  <a:lnTo>
                    <a:pt x="44" y="85"/>
                  </a:lnTo>
                  <a:lnTo>
                    <a:pt x="42" y="85"/>
                  </a:lnTo>
                  <a:lnTo>
                    <a:pt x="42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7" y="85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34" y="85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28" y="81"/>
                  </a:lnTo>
                  <a:lnTo>
                    <a:pt x="27" y="81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7" y="79"/>
                  </a:lnTo>
                  <a:lnTo>
                    <a:pt x="27" y="76"/>
                  </a:lnTo>
                  <a:lnTo>
                    <a:pt x="27" y="79"/>
                  </a:lnTo>
                  <a:lnTo>
                    <a:pt x="23" y="79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21" y="79"/>
                  </a:lnTo>
                  <a:lnTo>
                    <a:pt x="21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6" y="74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3" y="74"/>
                  </a:lnTo>
                  <a:lnTo>
                    <a:pt x="11" y="74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7" y="69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6" y="69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6" y="37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2"/>
                  </a:lnTo>
                  <a:lnTo>
                    <a:pt x="11" y="2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2" y="6"/>
                  </a:lnTo>
                  <a:lnTo>
                    <a:pt x="42" y="2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6"/>
                  </a:lnTo>
                  <a:lnTo>
                    <a:pt x="62" y="6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7" y="13"/>
                  </a:lnTo>
                  <a:lnTo>
                    <a:pt x="63" y="13"/>
                  </a:lnTo>
                  <a:lnTo>
                    <a:pt x="67" y="13"/>
                  </a:lnTo>
                  <a:lnTo>
                    <a:pt x="67" y="16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83" y="21"/>
                  </a:lnTo>
                  <a:lnTo>
                    <a:pt x="84" y="21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8" name="Freeform 42"/>
            <p:cNvSpPr>
              <a:spLocks/>
            </p:cNvSpPr>
            <p:nvPr/>
          </p:nvSpPr>
          <p:spPr bwMode="auto">
            <a:xfrm>
              <a:off x="14600843" y="432956"/>
              <a:ext cx="285078" cy="366741"/>
            </a:xfrm>
            <a:custGeom>
              <a:avLst/>
              <a:gdLst>
                <a:gd name="T0" fmla="*/ 14 w 192"/>
                <a:gd name="T1" fmla="*/ 237 h 247"/>
                <a:gd name="T2" fmla="*/ 10 w 192"/>
                <a:gd name="T3" fmla="*/ 226 h 247"/>
                <a:gd name="T4" fmla="*/ 8 w 192"/>
                <a:gd name="T5" fmla="*/ 221 h 247"/>
                <a:gd name="T6" fmla="*/ 5 w 192"/>
                <a:gd name="T7" fmla="*/ 216 h 247"/>
                <a:gd name="T8" fmla="*/ 19 w 192"/>
                <a:gd name="T9" fmla="*/ 216 h 247"/>
                <a:gd name="T10" fmla="*/ 35 w 192"/>
                <a:gd name="T11" fmla="*/ 221 h 247"/>
                <a:gd name="T12" fmla="*/ 45 w 192"/>
                <a:gd name="T13" fmla="*/ 211 h 247"/>
                <a:gd name="T14" fmla="*/ 56 w 192"/>
                <a:gd name="T15" fmla="*/ 204 h 247"/>
                <a:gd name="T16" fmla="*/ 70 w 192"/>
                <a:gd name="T17" fmla="*/ 195 h 247"/>
                <a:gd name="T18" fmla="*/ 71 w 192"/>
                <a:gd name="T19" fmla="*/ 190 h 247"/>
                <a:gd name="T20" fmla="*/ 80 w 192"/>
                <a:gd name="T21" fmla="*/ 179 h 247"/>
                <a:gd name="T22" fmla="*/ 82 w 192"/>
                <a:gd name="T23" fmla="*/ 169 h 247"/>
                <a:gd name="T24" fmla="*/ 87 w 192"/>
                <a:gd name="T25" fmla="*/ 156 h 247"/>
                <a:gd name="T26" fmla="*/ 92 w 192"/>
                <a:gd name="T27" fmla="*/ 142 h 247"/>
                <a:gd name="T28" fmla="*/ 96 w 192"/>
                <a:gd name="T29" fmla="*/ 137 h 247"/>
                <a:gd name="T30" fmla="*/ 103 w 192"/>
                <a:gd name="T31" fmla="*/ 125 h 247"/>
                <a:gd name="T32" fmla="*/ 103 w 192"/>
                <a:gd name="T33" fmla="*/ 111 h 247"/>
                <a:gd name="T34" fmla="*/ 112 w 192"/>
                <a:gd name="T35" fmla="*/ 100 h 247"/>
                <a:gd name="T36" fmla="*/ 119 w 192"/>
                <a:gd name="T37" fmla="*/ 95 h 247"/>
                <a:gd name="T38" fmla="*/ 127 w 192"/>
                <a:gd name="T39" fmla="*/ 85 h 247"/>
                <a:gd name="T40" fmla="*/ 133 w 192"/>
                <a:gd name="T41" fmla="*/ 71 h 247"/>
                <a:gd name="T42" fmla="*/ 140 w 192"/>
                <a:gd name="T43" fmla="*/ 58 h 247"/>
                <a:gd name="T44" fmla="*/ 150 w 192"/>
                <a:gd name="T45" fmla="*/ 48 h 247"/>
                <a:gd name="T46" fmla="*/ 155 w 192"/>
                <a:gd name="T47" fmla="*/ 39 h 247"/>
                <a:gd name="T48" fmla="*/ 164 w 192"/>
                <a:gd name="T49" fmla="*/ 29 h 247"/>
                <a:gd name="T50" fmla="*/ 175 w 192"/>
                <a:gd name="T51" fmla="*/ 18 h 247"/>
                <a:gd name="T52" fmla="*/ 182 w 192"/>
                <a:gd name="T53" fmla="*/ 6 h 247"/>
                <a:gd name="T54" fmla="*/ 182 w 192"/>
                <a:gd name="T55" fmla="*/ 11 h 247"/>
                <a:gd name="T56" fmla="*/ 187 w 192"/>
                <a:gd name="T57" fmla="*/ 18 h 247"/>
                <a:gd name="T58" fmla="*/ 191 w 192"/>
                <a:gd name="T59" fmla="*/ 29 h 247"/>
                <a:gd name="T60" fmla="*/ 182 w 192"/>
                <a:gd name="T61" fmla="*/ 34 h 247"/>
                <a:gd name="T62" fmla="*/ 180 w 192"/>
                <a:gd name="T63" fmla="*/ 32 h 247"/>
                <a:gd name="T64" fmla="*/ 175 w 192"/>
                <a:gd name="T65" fmla="*/ 39 h 247"/>
                <a:gd name="T66" fmla="*/ 166 w 192"/>
                <a:gd name="T67" fmla="*/ 44 h 247"/>
                <a:gd name="T68" fmla="*/ 166 w 192"/>
                <a:gd name="T69" fmla="*/ 58 h 247"/>
                <a:gd name="T70" fmla="*/ 161 w 192"/>
                <a:gd name="T71" fmla="*/ 65 h 247"/>
                <a:gd name="T72" fmla="*/ 164 w 192"/>
                <a:gd name="T73" fmla="*/ 81 h 247"/>
                <a:gd name="T74" fmla="*/ 166 w 192"/>
                <a:gd name="T75" fmla="*/ 86 h 247"/>
                <a:gd name="T76" fmla="*/ 171 w 192"/>
                <a:gd name="T77" fmla="*/ 95 h 247"/>
                <a:gd name="T78" fmla="*/ 175 w 192"/>
                <a:gd name="T79" fmla="*/ 106 h 247"/>
                <a:gd name="T80" fmla="*/ 171 w 192"/>
                <a:gd name="T81" fmla="*/ 116 h 247"/>
                <a:gd name="T82" fmla="*/ 164 w 192"/>
                <a:gd name="T83" fmla="*/ 127 h 247"/>
                <a:gd name="T84" fmla="*/ 155 w 192"/>
                <a:gd name="T85" fmla="*/ 137 h 247"/>
                <a:gd name="T86" fmla="*/ 154 w 192"/>
                <a:gd name="T87" fmla="*/ 148 h 247"/>
                <a:gd name="T88" fmla="*/ 155 w 192"/>
                <a:gd name="T89" fmla="*/ 163 h 247"/>
                <a:gd name="T90" fmla="*/ 155 w 192"/>
                <a:gd name="T91" fmla="*/ 172 h 247"/>
                <a:gd name="T92" fmla="*/ 154 w 192"/>
                <a:gd name="T93" fmla="*/ 177 h 247"/>
                <a:gd name="T94" fmla="*/ 154 w 192"/>
                <a:gd name="T95" fmla="*/ 184 h 247"/>
                <a:gd name="T96" fmla="*/ 148 w 192"/>
                <a:gd name="T97" fmla="*/ 198 h 247"/>
                <a:gd name="T98" fmla="*/ 140 w 192"/>
                <a:gd name="T99" fmla="*/ 195 h 247"/>
                <a:gd name="T100" fmla="*/ 133 w 192"/>
                <a:gd name="T101" fmla="*/ 195 h 247"/>
                <a:gd name="T102" fmla="*/ 127 w 192"/>
                <a:gd name="T103" fmla="*/ 204 h 247"/>
                <a:gd name="T104" fmla="*/ 119 w 192"/>
                <a:gd name="T105" fmla="*/ 209 h 247"/>
                <a:gd name="T106" fmla="*/ 113 w 192"/>
                <a:gd name="T107" fmla="*/ 216 h 247"/>
                <a:gd name="T108" fmla="*/ 106 w 192"/>
                <a:gd name="T109" fmla="*/ 221 h 247"/>
                <a:gd name="T110" fmla="*/ 98 w 192"/>
                <a:gd name="T111" fmla="*/ 226 h 247"/>
                <a:gd name="T112" fmla="*/ 87 w 192"/>
                <a:gd name="T113" fmla="*/ 235 h 247"/>
                <a:gd name="T114" fmla="*/ 77 w 192"/>
                <a:gd name="T115" fmla="*/ 237 h 247"/>
                <a:gd name="T116" fmla="*/ 66 w 192"/>
                <a:gd name="T117" fmla="*/ 232 h 247"/>
                <a:gd name="T118" fmla="*/ 54 w 192"/>
                <a:gd name="T119" fmla="*/ 230 h 247"/>
                <a:gd name="T120" fmla="*/ 47 w 192"/>
                <a:gd name="T121" fmla="*/ 235 h 247"/>
                <a:gd name="T122" fmla="*/ 36 w 192"/>
                <a:gd name="T123" fmla="*/ 242 h 247"/>
                <a:gd name="T124" fmla="*/ 26 w 192"/>
                <a:gd name="T125" fmla="*/ 24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2" h="247">
                  <a:moveTo>
                    <a:pt x="24" y="242"/>
                  </a:moveTo>
                  <a:lnTo>
                    <a:pt x="21" y="242"/>
                  </a:lnTo>
                  <a:lnTo>
                    <a:pt x="19" y="242"/>
                  </a:lnTo>
                  <a:lnTo>
                    <a:pt x="19" y="240"/>
                  </a:lnTo>
                  <a:lnTo>
                    <a:pt x="15" y="240"/>
                  </a:lnTo>
                  <a:lnTo>
                    <a:pt x="15" y="237"/>
                  </a:lnTo>
                  <a:lnTo>
                    <a:pt x="14" y="237"/>
                  </a:lnTo>
                  <a:lnTo>
                    <a:pt x="14" y="235"/>
                  </a:lnTo>
                  <a:lnTo>
                    <a:pt x="14" y="232"/>
                  </a:lnTo>
                  <a:lnTo>
                    <a:pt x="10" y="232"/>
                  </a:lnTo>
                  <a:lnTo>
                    <a:pt x="14" y="232"/>
                  </a:lnTo>
                  <a:lnTo>
                    <a:pt x="14" y="230"/>
                  </a:lnTo>
                  <a:lnTo>
                    <a:pt x="10" y="230"/>
                  </a:lnTo>
                  <a:lnTo>
                    <a:pt x="10" y="226"/>
                  </a:lnTo>
                  <a:lnTo>
                    <a:pt x="8" y="226"/>
                  </a:lnTo>
                  <a:lnTo>
                    <a:pt x="8" y="225"/>
                  </a:lnTo>
                  <a:lnTo>
                    <a:pt x="5" y="225"/>
                  </a:lnTo>
                  <a:lnTo>
                    <a:pt x="5" y="221"/>
                  </a:lnTo>
                  <a:lnTo>
                    <a:pt x="5" y="225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5" y="221"/>
                  </a:lnTo>
                  <a:lnTo>
                    <a:pt x="3" y="221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3" y="219"/>
                  </a:lnTo>
                  <a:lnTo>
                    <a:pt x="3" y="216"/>
                  </a:lnTo>
                  <a:lnTo>
                    <a:pt x="5" y="216"/>
                  </a:lnTo>
                  <a:lnTo>
                    <a:pt x="5" y="219"/>
                  </a:lnTo>
                  <a:lnTo>
                    <a:pt x="8" y="219"/>
                  </a:lnTo>
                  <a:lnTo>
                    <a:pt x="10" y="219"/>
                  </a:lnTo>
                  <a:lnTo>
                    <a:pt x="10" y="216"/>
                  </a:lnTo>
                  <a:lnTo>
                    <a:pt x="14" y="216"/>
                  </a:lnTo>
                  <a:lnTo>
                    <a:pt x="15" y="216"/>
                  </a:lnTo>
                  <a:lnTo>
                    <a:pt x="19" y="216"/>
                  </a:lnTo>
                  <a:lnTo>
                    <a:pt x="21" y="216"/>
                  </a:lnTo>
                  <a:lnTo>
                    <a:pt x="24" y="219"/>
                  </a:lnTo>
                  <a:lnTo>
                    <a:pt x="24" y="221"/>
                  </a:lnTo>
                  <a:lnTo>
                    <a:pt x="26" y="221"/>
                  </a:lnTo>
                  <a:lnTo>
                    <a:pt x="29" y="221"/>
                  </a:lnTo>
                  <a:lnTo>
                    <a:pt x="31" y="221"/>
                  </a:lnTo>
                  <a:lnTo>
                    <a:pt x="35" y="221"/>
                  </a:lnTo>
                  <a:lnTo>
                    <a:pt x="36" y="221"/>
                  </a:lnTo>
                  <a:lnTo>
                    <a:pt x="36" y="219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45" y="211"/>
                  </a:lnTo>
                  <a:lnTo>
                    <a:pt x="45" y="209"/>
                  </a:lnTo>
                  <a:lnTo>
                    <a:pt x="47" y="209"/>
                  </a:lnTo>
                  <a:lnTo>
                    <a:pt x="50" y="209"/>
                  </a:lnTo>
                  <a:lnTo>
                    <a:pt x="50" y="205"/>
                  </a:lnTo>
                  <a:lnTo>
                    <a:pt x="54" y="205"/>
                  </a:lnTo>
                  <a:lnTo>
                    <a:pt x="56" y="205"/>
                  </a:lnTo>
                  <a:lnTo>
                    <a:pt x="56" y="204"/>
                  </a:lnTo>
                  <a:lnTo>
                    <a:pt x="59" y="204"/>
                  </a:lnTo>
                  <a:lnTo>
                    <a:pt x="61" y="204"/>
                  </a:lnTo>
                  <a:lnTo>
                    <a:pt x="61" y="200"/>
                  </a:lnTo>
                  <a:lnTo>
                    <a:pt x="64" y="200"/>
                  </a:lnTo>
                  <a:lnTo>
                    <a:pt x="66" y="198"/>
                  </a:lnTo>
                  <a:lnTo>
                    <a:pt x="70" y="198"/>
                  </a:lnTo>
                  <a:lnTo>
                    <a:pt x="70" y="195"/>
                  </a:lnTo>
                  <a:lnTo>
                    <a:pt x="66" y="195"/>
                  </a:lnTo>
                  <a:lnTo>
                    <a:pt x="70" y="195"/>
                  </a:lnTo>
                  <a:lnTo>
                    <a:pt x="70" y="193"/>
                  </a:lnTo>
                  <a:lnTo>
                    <a:pt x="70" y="190"/>
                  </a:lnTo>
                  <a:lnTo>
                    <a:pt x="71" y="190"/>
                  </a:lnTo>
                  <a:lnTo>
                    <a:pt x="75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5" y="188"/>
                  </a:lnTo>
                  <a:lnTo>
                    <a:pt x="77" y="188"/>
                  </a:lnTo>
                  <a:lnTo>
                    <a:pt x="77" y="184"/>
                  </a:lnTo>
                  <a:lnTo>
                    <a:pt x="77" y="183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2" y="179"/>
                  </a:lnTo>
                  <a:lnTo>
                    <a:pt x="82" y="177"/>
                  </a:lnTo>
                  <a:lnTo>
                    <a:pt x="82" y="174"/>
                  </a:lnTo>
                  <a:lnTo>
                    <a:pt x="80" y="174"/>
                  </a:lnTo>
                  <a:lnTo>
                    <a:pt x="80" y="172"/>
                  </a:lnTo>
                  <a:lnTo>
                    <a:pt x="80" y="169"/>
                  </a:lnTo>
                  <a:lnTo>
                    <a:pt x="82" y="169"/>
                  </a:lnTo>
                  <a:lnTo>
                    <a:pt x="82" y="167"/>
                  </a:lnTo>
                  <a:lnTo>
                    <a:pt x="82" y="163"/>
                  </a:lnTo>
                  <a:lnTo>
                    <a:pt x="85" y="163"/>
                  </a:lnTo>
                  <a:lnTo>
                    <a:pt x="85" y="162"/>
                  </a:lnTo>
                  <a:lnTo>
                    <a:pt x="85" y="158"/>
                  </a:lnTo>
                  <a:lnTo>
                    <a:pt x="87" y="158"/>
                  </a:lnTo>
                  <a:lnTo>
                    <a:pt x="87" y="156"/>
                  </a:lnTo>
                  <a:lnTo>
                    <a:pt x="87" y="153"/>
                  </a:lnTo>
                  <a:lnTo>
                    <a:pt x="87" y="151"/>
                  </a:lnTo>
                  <a:lnTo>
                    <a:pt x="91" y="151"/>
                  </a:lnTo>
                  <a:lnTo>
                    <a:pt x="91" y="148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2" y="142"/>
                  </a:lnTo>
                  <a:lnTo>
                    <a:pt x="96" y="142"/>
                  </a:lnTo>
                  <a:lnTo>
                    <a:pt x="96" y="141"/>
                  </a:lnTo>
                  <a:lnTo>
                    <a:pt x="98" y="141"/>
                  </a:lnTo>
                  <a:lnTo>
                    <a:pt x="98" y="137"/>
                  </a:lnTo>
                  <a:lnTo>
                    <a:pt x="98" y="141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5"/>
                  </a:lnTo>
                  <a:lnTo>
                    <a:pt x="98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27"/>
                  </a:lnTo>
                  <a:lnTo>
                    <a:pt x="103" y="125"/>
                  </a:lnTo>
                  <a:lnTo>
                    <a:pt x="103" y="121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1" y="116"/>
                  </a:lnTo>
                  <a:lnTo>
                    <a:pt x="101" y="113"/>
                  </a:lnTo>
                  <a:lnTo>
                    <a:pt x="103" y="113"/>
                  </a:lnTo>
                  <a:lnTo>
                    <a:pt x="103" y="111"/>
                  </a:lnTo>
                  <a:lnTo>
                    <a:pt x="106" y="111"/>
                  </a:lnTo>
                  <a:lnTo>
                    <a:pt x="106" y="107"/>
                  </a:lnTo>
                  <a:lnTo>
                    <a:pt x="106" y="106"/>
                  </a:lnTo>
                  <a:lnTo>
                    <a:pt x="108" y="106"/>
                  </a:lnTo>
                  <a:lnTo>
                    <a:pt x="108" y="102"/>
                  </a:lnTo>
                  <a:lnTo>
                    <a:pt x="112" y="102"/>
                  </a:lnTo>
                  <a:lnTo>
                    <a:pt x="112" y="100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3" y="100"/>
                  </a:lnTo>
                  <a:lnTo>
                    <a:pt x="117" y="100"/>
                  </a:lnTo>
                  <a:lnTo>
                    <a:pt x="117" y="97"/>
                  </a:lnTo>
                  <a:lnTo>
                    <a:pt x="119" y="97"/>
                  </a:lnTo>
                  <a:lnTo>
                    <a:pt x="119" y="95"/>
                  </a:lnTo>
                  <a:lnTo>
                    <a:pt x="119" y="92"/>
                  </a:lnTo>
                  <a:lnTo>
                    <a:pt x="122" y="92"/>
                  </a:lnTo>
                  <a:lnTo>
                    <a:pt x="122" y="90"/>
                  </a:lnTo>
                  <a:lnTo>
                    <a:pt x="124" y="90"/>
                  </a:lnTo>
                  <a:lnTo>
                    <a:pt x="124" y="86"/>
                  </a:lnTo>
                  <a:lnTo>
                    <a:pt x="124" y="85"/>
                  </a:lnTo>
                  <a:lnTo>
                    <a:pt x="127" y="85"/>
                  </a:lnTo>
                  <a:lnTo>
                    <a:pt x="127" y="81"/>
                  </a:lnTo>
                  <a:lnTo>
                    <a:pt x="127" y="79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4"/>
                  </a:lnTo>
                  <a:lnTo>
                    <a:pt x="133" y="74"/>
                  </a:lnTo>
                  <a:lnTo>
                    <a:pt x="133" y="71"/>
                  </a:lnTo>
                  <a:lnTo>
                    <a:pt x="134" y="71"/>
                  </a:lnTo>
                  <a:lnTo>
                    <a:pt x="134" y="69"/>
                  </a:lnTo>
                  <a:lnTo>
                    <a:pt x="138" y="65"/>
                  </a:lnTo>
                  <a:lnTo>
                    <a:pt x="138" y="64"/>
                  </a:lnTo>
                  <a:lnTo>
                    <a:pt x="140" y="64"/>
                  </a:lnTo>
                  <a:lnTo>
                    <a:pt x="140" y="60"/>
                  </a:lnTo>
                  <a:lnTo>
                    <a:pt x="140" y="58"/>
                  </a:lnTo>
                  <a:lnTo>
                    <a:pt x="143" y="55"/>
                  </a:lnTo>
                  <a:lnTo>
                    <a:pt x="143" y="53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5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44"/>
                  </a:lnTo>
                  <a:lnTo>
                    <a:pt x="148" y="43"/>
                  </a:lnTo>
                  <a:lnTo>
                    <a:pt x="150" y="43"/>
                  </a:lnTo>
                  <a:lnTo>
                    <a:pt x="150" y="39"/>
                  </a:lnTo>
                  <a:lnTo>
                    <a:pt x="154" y="39"/>
                  </a:lnTo>
                  <a:lnTo>
                    <a:pt x="155" y="39"/>
                  </a:lnTo>
                  <a:lnTo>
                    <a:pt x="155" y="37"/>
                  </a:lnTo>
                  <a:lnTo>
                    <a:pt x="159" y="37"/>
                  </a:lnTo>
                  <a:lnTo>
                    <a:pt x="159" y="34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4" y="32"/>
                  </a:lnTo>
                  <a:lnTo>
                    <a:pt x="164" y="29"/>
                  </a:lnTo>
                  <a:lnTo>
                    <a:pt x="164" y="27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1"/>
                  </a:lnTo>
                  <a:lnTo>
                    <a:pt x="169" y="18"/>
                  </a:lnTo>
                  <a:lnTo>
                    <a:pt x="171" y="18"/>
                  </a:lnTo>
                  <a:lnTo>
                    <a:pt x="175" y="18"/>
                  </a:lnTo>
                  <a:lnTo>
                    <a:pt x="175" y="16"/>
                  </a:lnTo>
                  <a:lnTo>
                    <a:pt x="177" y="16"/>
                  </a:lnTo>
                  <a:lnTo>
                    <a:pt x="180" y="13"/>
                  </a:lnTo>
                  <a:lnTo>
                    <a:pt x="180" y="11"/>
                  </a:lnTo>
                  <a:lnTo>
                    <a:pt x="180" y="7"/>
                  </a:lnTo>
                  <a:lnTo>
                    <a:pt x="182" y="7"/>
                  </a:lnTo>
                  <a:lnTo>
                    <a:pt x="182" y="6"/>
                  </a:lnTo>
                  <a:lnTo>
                    <a:pt x="182" y="2"/>
                  </a:lnTo>
                  <a:lnTo>
                    <a:pt x="185" y="0"/>
                  </a:lnTo>
                  <a:lnTo>
                    <a:pt x="185" y="2"/>
                  </a:lnTo>
                  <a:lnTo>
                    <a:pt x="185" y="6"/>
                  </a:lnTo>
                  <a:lnTo>
                    <a:pt x="182" y="6"/>
                  </a:lnTo>
                  <a:lnTo>
                    <a:pt x="182" y="7"/>
                  </a:lnTo>
                  <a:lnTo>
                    <a:pt x="182" y="11"/>
                  </a:lnTo>
                  <a:lnTo>
                    <a:pt x="185" y="11"/>
                  </a:lnTo>
                  <a:lnTo>
                    <a:pt x="182" y="11"/>
                  </a:lnTo>
                  <a:lnTo>
                    <a:pt x="185" y="11"/>
                  </a:lnTo>
                  <a:lnTo>
                    <a:pt x="185" y="13"/>
                  </a:lnTo>
                  <a:lnTo>
                    <a:pt x="185" y="16"/>
                  </a:lnTo>
                  <a:lnTo>
                    <a:pt x="187" y="16"/>
                  </a:lnTo>
                  <a:lnTo>
                    <a:pt x="187" y="18"/>
                  </a:lnTo>
                  <a:lnTo>
                    <a:pt x="187" y="21"/>
                  </a:lnTo>
                  <a:lnTo>
                    <a:pt x="191" y="21"/>
                  </a:lnTo>
                  <a:lnTo>
                    <a:pt x="191" y="23"/>
                  </a:lnTo>
                  <a:lnTo>
                    <a:pt x="192" y="23"/>
                  </a:lnTo>
                  <a:lnTo>
                    <a:pt x="192" y="27"/>
                  </a:lnTo>
                  <a:lnTo>
                    <a:pt x="191" y="27"/>
                  </a:lnTo>
                  <a:lnTo>
                    <a:pt x="191" y="29"/>
                  </a:lnTo>
                  <a:lnTo>
                    <a:pt x="192" y="29"/>
                  </a:lnTo>
                  <a:lnTo>
                    <a:pt x="192" y="32"/>
                  </a:lnTo>
                  <a:lnTo>
                    <a:pt x="191" y="32"/>
                  </a:lnTo>
                  <a:lnTo>
                    <a:pt x="191" y="34"/>
                  </a:lnTo>
                  <a:lnTo>
                    <a:pt x="187" y="34"/>
                  </a:lnTo>
                  <a:lnTo>
                    <a:pt x="185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5" y="32"/>
                  </a:lnTo>
                  <a:lnTo>
                    <a:pt x="185" y="29"/>
                  </a:lnTo>
                  <a:lnTo>
                    <a:pt x="182" y="29"/>
                  </a:lnTo>
                  <a:lnTo>
                    <a:pt x="180" y="32"/>
                  </a:lnTo>
                  <a:lnTo>
                    <a:pt x="180" y="29"/>
                  </a:lnTo>
                  <a:lnTo>
                    <a:pt x="180" y="32"/>
                  </a:lnTo>
                  <a:lnTo>
                    <a:pt x="180" y="29"/>
                  </a:lnTo>
                  <a:lnTo>
                    <a:pt x="177" y="29"/>
                  </a:lnTo>
                  <a:lnTo>
                    <a:pt x="177" y="32"/>
                  </a:lnTo>
                  <a:lnTo>
                    <a:pt x="177" y="34"/>
                  </a:lnTo>
                  <a:lnTo>
                    <a:pt x="177" y="37"/>
                  </a:lnTo>
                  <a:lnTo>
                    <a:pt x="175" y="37"/>
                  </a:lnTo>
                  <a:lnTo>
                    <a:pt x="175" y="39"/>
                  </a:lnTo>
                  <a:lnTo>
                    <a:pt x="177" y="39"/>
                  </a:lnTo>
                  <a:lnTo>
                    <a:pt x="175" y="39"/>
                  </a:lnTo>
                  <a:lnTo>
                    <a:pt x="175" y="43"/>
                  </a:lnTo>
                  <a:lnTo>
                    <a:pt x="175" y="44"/>
                  </a:lnTo>
                  <a:lnTo>
                    <a:pt x="171" y="44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6" y="48"/>
                  </a:lnTo>
                  <a:lnTo>
                    <a:pt x="166" y="50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4" y="55"/>
                  </a:lnTo>
                  <a:lnTo>
                    <a:pt x="164" y="58"/>
                  </a:lnTo>
                  <a:lnTo>
                    <a:pt x="166" y="58"/>
                  </a:lnTo>
                  <a:lnTo>
                    <a:pt x="166" y="60"/>
                  </a:lnTo>
                  <a:lnTo>
                    <a:pt x="166" y="64"/>
                  </a:lnTo>
                  <a:lnTo>
                    <a:pt x="166" y="60"/>
                  </a:lnTo>
                  <a:lnTo>
                    <a:pt x="166" y="64"/>
                  </a:lnTo>
                  <a:lnTo>
                    <a:pt x="164" y="64"/>
                  </a:lnTo>
                  <a:lnTo>
                    <a:pt x="164" y="65"/>
                  </a:lnTo>
                  <a:lnTo>
                    <a:pt x="161" y="65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61" y="74"/>
                  </a:lnTo>
                  <a:lnTo>
                    <a:pt x="161" y="76"/>
                  </a:lnTo>
                  <a:lnTo>
                    <a:pt x="161" y="79"/>
                  </a:lnTo>
                  <a:lnTo>
                    <a:pt x="161" y="81"/>
                  </a:lnTo>
                  <a:lnTo>
                    <a:pt x="164" y="81"/>
                  </a:lnTo>
                  <a:lnTo>
                    <a:pt x="164" y="85"/>
                  </a:lnTo>
                  <a:lnTo>
                    <a:pt x="166" y="85"/>
                  </a:lnTo>
                  <a:lnTo>
                    <a:pt x="166" y="81"/>
                  </a:lnTo>
                  <a:lnTo>
                    <a:pt x="166" y="85"/>
                  </a:lnTo>
                  <a:lnTo>
                    <a:pt x="164" y="85"/>
                  </a:lnTo>
                  <a:lnTo>
                    <a:pt x="166" y="85"/>
                  </a:lnTo>
                  <a:lnTo>
                    <a:pt x="166" y="86"/>
                  </a:lnTo>
                  <a:lnTo>
                    <a:pt x="169" y="86"/>
                  </a:lnTo>
                  <a:lnTo>
                    <a:pt x="169" y="90"/>
                  </a:lnTo>
                  <a:lnTo>
                    <a:pt x="169" y="92"/>
                  </a:lnTo>
                  <a:lnTo>
                    <a:pt x="171" y="92"/>
                  </a:lnTo>
                  <a:lnTo>
                    <a:pt x="169" y="92"/>
                  </a:lnTo>
                  <a:lnTo>
                    <a:pt x="169" y="95"/>
                  </a:lnTo>
                  <a:lnTo>
                    <a:pt x="171" y="95"/>
                  </a:lnTo>
                  <a:lnTo>
                    <a:pt x="171" y="97"/>
                  </a:lnTo>
                  <a:lnTo>
                    <a:pt x="169" y="97"/>
                  </a:lnTo>
                  <a:lnTo>
                    <a:pt x="171" y="97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2"/>
                  </a:lnTo>
                  <a:lnTo>
                    <a:pt x="175" y="106"/>
                  </a:lnTo>
                  <a:lnTo>
                    <a:pt x="175" y="107"/>
                  </a:lnTo>
                  <a:lnTo>
                    <a:pt x="175" y="111"/>
                  </a:lnTo>
                  <a:lnTo>
                    <a:pt x="175" y="113"/>
                  </a:lnTo>
                  <a:lnTo>
                    <a:pt x="177" y="113"/>
                  </a:lnTo>
                  <a:lnTo>
                    <a:pt x="175" y="113"/>
                  </a:lnTo>
                  <a:lnTo>
                    <a:pt x="171" y="113"/>
                  </a:lnTo>
                  <a:lnTo>
                    <a:pt x="171" y="116"/>
                  </a:lnTo>
                  <a:lnTo>
                    <a:pt x="169" y="116"/>
                  </a:lnTo>
                  <a:lnTo>
                    <a:pt x="169" y="120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6" y="125"/>
                  </a:lnTo>
                  <a:lnTo>
                    <a:pt x="164" y="125"/>
                  </a:lnTo>
                  <a:lnTo>
                    <a:pt x="164" y="127"/>
                  </a:lnTo>
                  <a:lnTo>
                    <a:pt x="164" y="130"/>
                  </a:lnTo>
                  <a:lnTo>
                    <a:pt x="164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5"/>
                  </a:lnTo>
                  <a:lnTo>
                    <a:pt x="159" y="137"/>
                  </a:lnTo>
                  <a:lnTo>
                    <a:pt x="155" y="137"/>
                  </a:lnTo>
                  <a:lnTo>
                    <a:pt x="154" y="137"/>
                  </a:lnTo>
                  <a:lnTo>
                    <a:pt x="154" y="141"/>
                  </a:lnTo>
                  <a:lnTo>
                    <a:pt x="150" y="141"/>
                  </a:lnTo>
                  <a:lnTo>
                    <a:pt x="150" y="142"/>
                  </a:lnTo>
                  <a:lnTo>
                    <a:pt x="150" y="146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1"/>
                  </a:lnTo>
                  <a:lnTo>
                    <a:pt x="154" y="153"/>
                  </a:lnTo>
                  <a:lnTo>
                    <a:pt x="155" y="153"/>
                  </a:lnTo>
                  <a:lnTo>
                    <a:pt x="155" y="156"/>
                  </a:lnTo>
                  <a:lnTo>
                    <a:pt x="155" y="158"/>
                  </a:lnTo>
                  <a:lnTo>
                    <a:pt x="155" y="162"/>
                  </a:lnTo>
                  <a:lnTo>
                    <a:pt x="155" y="163"/>
                  </a:lnTo>
                  <a:lnTo>
                    <a:pt x="159" y="163"/>
                  </a:lnTo>
                  <a:lnTo>
                    <a:pt x="155" y="163"/>
                  </a:lnTo>
                  <a:lnTo>
                    <a:pt x="155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5" y="169"/>
                  </a:lnTo>
                  <a:lnTo>
                    <a:pt x="155" y="172"/>
                  </a:lnTo>
                  <a:lnTo>
                    <a:pt x="155" y="169"/>
                  </a:lnTo>
                  <a:lnTo>
                    <a:pt x="154" y="169"/>
                  </a:lnTo>
                  <a:lnTo>
                    <a:pt x="154" y="172"/>
                  </a:lnTo>
                  <a:lnTo>
                    <a:pt x="155" y="172"/>
                  </a:lnTo>
                  <a:lnTo>
                    <a:pt x="155" y="174"/>
                  </a:lnTo>
                  <a:lnTo>
                    <a:pt x="155" y="177"/>
                  </a:lnTo>
                  <a:lnTo>
                    <a:pt x="154" y="177"/>
                  </a:lnTo>
                  <a:lnTo>
                    <a:pt x="154" y="174"/>
                  </a:lnTo>
                  <a:lnTo>
                    <a:pt x="154" y="177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3"/>
                  </a:lnTo>
                  <a:lnTo>
                    <a:pt x="154" y="183"/>
                  </a:lnTo>
                  <a:lnTo>
                    <a:pt x="154" y="184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0" y="195"/>
                  </a:lnTo>
                  <a:lnTo>
                    <a:pt x="150" y="198"/>
                  </a:lnTo>
                  <a:lnTo>
                    <a:pt x="148" y="198"/>
                  </a:lnTo>
                  <a:lnTo>
                    <a:pt x="148" y="195"/>
                  </a:lnTo>
                  <a:lnTo>
                    <a:pt x="148" y="198"/>
                  </a:lnTo>
                  <a:lnTo>
                    <a:pt x="145" y="198"/>
                  </a:lnTo>
                  <a:lnTo>
                    <a:pt x="145" y="195"/>
                  </a:lnTo>
                  <a:lnTo>
                    <a:pt x="145" y="193"/>
                  </a:lnTo>
                  <a:lnTo>
                    <a:pt x="143" y="193"/>
                  </a:lnTo>
                  <a:lnTo>
                    <a:pt x="140" y="195"/>
                  </a:lnTo>
                  <a:lnTo>
                    <a:pt x="140" y="193"/>
                  </a:lnTo>
                  <a:lnTo>
                    <a:pt x="140" y="190"/>
                  </a:lnTo>
                  <a:lnTo>
                    <a:pt x="138" y="190"/>
                  </a:lnTo>
                  <a:lnTo>
                    <a:pt x="138" y="193"/>
                  </a:lnTo>
                  <a:lnTo>
                    <a:pt x="134" y="193"/>
                  </a:lnTo>
                  <a:lnTo>
                    <a:pt x="134" y="195"/>
                  </a:lnTo>
                  <a:lnTo>
                    <a:pt x="133" y="195"/>
                  </a:lnTo>
                  <a:lnTo>
                    <a:pt x="129" y="195"/>
                  </a:lnTo>
                  <a:lnTo>
                    <a:pt x="127" y="195"/>
                  </a:lnTo>
                  <a:lnTo>
                    <a:pt x="129" y="195"/>
                  </a:lnTo>
                  <a:lnTo>
                    <a:pt x="129" y="198"/>
                  </a:lnTo>
                  <a:lnTo>
                    <a:pt x="127" y="198"/>
                  </a:lnTo>
                  <a:lnTo>
                    <a:pt x="127" y="200"/>
                  </a:lnTo>
                  <a:lnTo>
                    <a:pt x="127" y="204"/>
                  </a:lnTo>
                  <a:lnTo>
                    <a:pt x="124" y="204"/>
                  </a:lnTo>
                  <a:lnTo>
                    <a:pt x="124" y="205"/>
                  </a:lnTo>
                  <a:lnTo>
                    <a:pt x="122" y="205"/>
                  </a:lnTo>
                  <a:lnTo>
                    <a:pt x="124" y="205"/>
                  </a:lnTo>
                  <a:lnTo>
                    <a:pt x="124" y="209"/>
                  </a:lnTo>
                  <a:lnTo>
                    <a:pt x="122" y="209"/>
                  </a:lnTo>
                  <a:lnTo>
                    <a:pt x="119" y="209"/>
                  </a:lnTo>
                  <a:lnTo>
                    <a:pt x="119" y="211"/>
                  </a:lnTo>
                  <a:lnTo>
                    <a:pt x="119" y="209"/>
                  </a:lnTo>
                  <a:lnTo>
                    <a:pt x="119" y="211"/>
                  </a:lnTo>
                  <a:lnTo>
                    <a:pt x="117" y="211"/>
                  </a:lnTo>
                  <a:lnTo>
                    <a:pt x="113" y="211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7" y="216"/>
                  </a:lnTo>
                  <a:lnTo>
                    <a:pt x="117" y="219"/>
                  </a:lnTo>
                  <a:lnTo>
                    <a:pt x="113" y="219"/>
                  </a:lnTo>
                  <a:lnTo>
                    <a:pt x="112" y="219"/>
                  </a:lnTo>
                  <a:lnTo>
                    <a:pt x="112" y="221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6" y="219"/>
                  </a:lnTo>
                  <a:lnTo>
                    <a:pt x="106" y="221"/>
                  </a:lnTo>
                  <a:lnTo>
                    <a:pt x="103" y="221"/>
                  </a:lnTo>
                  <a:lnTo>
                    <a:pt x="103" y="225"/>
                  </a:lnTo>
                  <a:lnTo>
                    <a:pt x="101" y="225"/>
                  </a:lnTo>
                  <a:lnTo>
                    <a:pt x="101" y="226"/>
                  </a:lnTo>
                  <a:lnTo>
                    <a:pt x="98" y="226"/>
                  </a:lnTo>
                  <a:lnTo>
                    <a:pt x="96" y="226"/>
                  </a:lnTo>
                  <a:lnTo>
                    <a:pt x="96" y="230"/>
                  </a:lnTo>
                  <a:lnTo>
                    <a:pt x="96" y="232"/>
                  </a:lnTo>
                  <a:lnTo>
                    <a:pt x="92" y="232"/>
                  </a:lnTo>
                  <a:lnTo>
                    <a:pt x="92" y="235"/>
                  </a:lnTo>
                  <a:lnTo>
                    <a:pt x="91" y="235"/>
                  </a:lnTo>
                  <a:lnTo>
                    <a:pt x="87" y="235"/>
                  </a:lnTo>
                  <a:lnTo>
                    <a:pt x="87" y="237"/>
                  </a:lnTo>
                  <a:lnTo>
                    <a:pt x="85" y="237"/>
                  </a:lnTo>
                  <a:lnTo>
                    <a:pt x="85" y="240"/>
                  </a:lnTo>
                  <a:lnTo>
                    <a:pt x="82" y="240"/>
                  </a:lnTo>
                  <a:lnTo>
                    <a:pt x="82" y="237"/>
                  </a:lnTo>
                  <a:lnTo>
                    <a:pt x="80" y="237"/>
                  </a:lnTo>
                  <a:lnTo>
                    <a:pt x="77" y="237"/>
                  </a:lnTo>
                  <a:lnTo>
                    <a:pt x="75" y="237"/>
                  </a:lnTo>
                  <a:lnTo>
                    <a:pt x="75" y="240"/>
                  </a:lnTo>
                  <a:lnTo>
                    <a:pt x="75" y="237"/>
                  </a:lnTo>
                  <a:lnTo>
                    <a:pt x="71" y="237"/>
                  </a:lnTo>
                  <a:lnTo>
                    <a:pt x="70" y="235"/>
                  </a:lnTo>
                  <a:lnTo>
                    <a:pt x="66" y="235"/>
                  </a:lnTo>
                  <a:lnTo>
                    <a:pt x="66" y="232"/>
                  </a:lnTo>
                  <a:lnTo>
                    <a:pt x="64" y="232"/>
                  </a:lnTo>
                  <a:lnTo>
                    <a:pt x="61" y="232"/>
                  </a:lnTo>
                  <a:lnTo>
                    <a:pt x="59" y="232"/>
                  </a:lnTo>
                  <a:lnTo>
                    <a:pt x="56" y="232"/>
                  </a:lnTo>
                  <a:lnTo>
                    <a:pt x="56" y="230"/>
                  </a:lnTo>
                  <a:lnTo>
                    <a:pt x="56" y="232"/>
                  </a:lnTo>
                  <a:lnTo>
                    <a:pt x="54" y="230"/>
                  </a:lnTo>
                  <a:lnTo>
                    <a:pt x="54" y="232"/>
                  </a:lnTo>
                  <a:lnTo>
                    <a:pt x="50" y="230"/>
                  </a:lnTo>
                  <a:lnTo>
                    <a:pt x="47" y="230"/>
                  </a:lnTo>
                  <a:lnTo>
                    <a:pt x="47" y="232"/>
                  </a:lnTo>
                  <a:lnTo>
                    <a:pt x="47" y="235"/>
                  </a:lnTo>
                  <a:lnTo>
                    <a:pt x="50" y="235"/>
                  </a:lnTo>
                  <a:lnTo>
                    <a:pt x="47" y="235"/>
                  </a:lnTo>
                  <a:lnTo>
                    <a:pt x="45" y="235"/>
                  </a:lnTo>
                  <a:lnTo>
                    <a:pt x="45" y="237"/>
                  </a:lnTo>
                  <a:lnTo>
                    <a:pt x="42" y="237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0" y="242"/>
                  </a:lnTo>
                  <a:lnTo>
                    <a:pt x="36" y="242"/>
                  </a:lnTo>
                  <a:lnTo>
                    <a:pt x="36" y="246"/>
                  </a:lnTo>
                  <a:lnTo>
                    <a:pt x="35" y="246"/>
                  </a:lnTo>
                  <a:lnTo>
                    <a:pt x="31" y="246"/>
                  </a:lnTo>
                  <a:lnTo>
                    <a:pt x="31" y="247"/>
                  </a:lnTo>
                  <a:lnTo>
                    <a:pt x="29" y="247"/>
                  </a:lnTo>
                  <a:lnTo>
                    <a:pt x="29" y="246"/>
                  </a:lnTo>
                  <a:lnTo>
                    <a:pt x="26" y="246"/>
                  </a:lnTo>
                  <a:lnTo>
                    <a:pt x="26" y="242"/>
                  </a:lnTo>
                  <a:lnTo>
                    <a:pt x="26" y="240"/>
                  </a:lnTo>
                  <a:lnTo>
                    <a:pt x="24" y="240"/>
                  </a:lnTo>
                  <a:lnTo>
                    <a:pt x="24" y="24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9" name="Freeform 43"/>
            <p:cNvSpPr>
              <a:spLocks/>
            </p:cNvSpPr>
            <p:nvPr/>
          </p:nvSpPr>
          <p:spPr bwMode="auto">
            <a:xfrm>
              <a:off x="17016580" y="2832360"/>
              <a:ext cx="216778" cy="207869"/>
            </a:xfrm>
            <a:custGeom>
              <a:avLst/>
              <a:gdLst>
                <a:gd name="T0" fmla="*/ 140 w 146"/>
                <a:gd name="T1" fmla="*/ 94 h 140"/>
                <a:gd name="T2" fmla="*/ 137 w 146"/>
                <a:gd name="T3" fmla="*/ 99 h 140"/>
                <a:gd name="T4" fmla="*/ 140 w 146"/>
                <a:gd name="T5" fmla="*/ 110 h 140"/>
                <a:gd name="T6" fmla="*/ 135 w 146"/>
                <a:gd name="T7" fmla="*/ 113 h 140"/>
                <a:gd name="T8" fmla="*/ 132 w 146"/>
                <a:gd name="T9" fmla="*/ 119 h 140"/>
                <a:gd name="T10" fmla="*/ 126 w 146"/>
                <a:gd name="T11" fmla="*/ 126 h 140"/>
                <a:gd name="T12" fmla="*/ 121 w 146"/>
                <a:gd name="T13" fmla="*/ 135 h 140"/>
                <a:gd name="T14" fmla="*/ 116 w 146"/>
                <a:gd name="T15" fmla="*/ 136 h 140"/>
                <a:gd name="T16" fmla="*/ 105 w 146"/>
                <a:gd name="T17" fmla="*/ 135 h 140"/>
                <a:gd name="T18" fmla="*/ 98 w 146"/>
                <a:gd name="T19" fmla="*/ 129 h 140"/>
                <a:gd name="T20" fmla="*/ 95 w 146"/>
                <a:gd name="T21" fmla="*/ 129 h 140"/>
                <a:gd name="T22" fmla="*/ 88 w 146"/>
                <a:gd name="T23" fmla="*/ 129 h 140"/>
                <a:gd name="T24" fmla="*/ 82 w 146"/>
                <a:gd name="T25" fmla="*/ 126 h 140"/>
                <a:gd name="T26" fmla="*/ 77 w 146"/>
                <a:gd name="T27" fmla="*/ 124 h 140"/>
                <a:gd name="T28" fmla="*/ 70 w 146"/>
                <a:gd name="T29" fmla="*/ 126 h 140"/>
                <a:gd name="T30" fmla="*/ 68 w 146"/>
                <a:gd name="T31" fmla="*/ 115 h 140"/>
                <a:gd name="T32" fmla="*/ 60 w 146"/>
                <a:gd name="T33" fmla="*/ 110 h 140"/>
                <a:gd name="T34" fmla="*/ 58 w 146"/>
                <a:gd name="T35" fmla="*/ 105 h 140"/>
                <a:gd name="T36" fmla="*/ 53 w 146"/>
                <a:gd name="T37" fmla="*/ 103 h 140"/>
                <a:gd name="T38" fmla="*/ 49 w 146"/>
                <a:gd name="T39" fmla="*/ 98 h 140"/>
                <a:gd name="T40" fmla="*/ 53 w 146"/>
                <a:gd name="T41" fmla="*/ 92 h 140"/>
                <a:gd name="T42" fmla="*/ 47 w 146"/>
                <a:gd name="T43" fmla="*/ 84 h 140"/>
                <a:gd name="T44" fmla="*/ 47 w 146"/>
                <a:gd name="T45" fmla="*/ 82 h 140"/>
                <a:gd name="T46" fmla="*/ 44 w 146"/>
                <a:gd name="T47" fmla="*/ 77 h 140"/>
                <a:gd name="T48" fmla="*/ 39 w 146"/>
                <a:gd name="T49" fmla="*/ 68 h 140"/>
                <a:gd name="T50" fmla="*/ 32 w 146"/>
                <a:gd name="T51" fmla="*/ 63 h 140"/>
                <a:gd name="T52" fmla="*/ 28 w 146"/>
                <a:gd name="T53" fmla="*/ 57 h 140"/>
                <a:gd name="T54" fmla="*/ 32 w 146"/>
                <a:gd name="T55" fmla="*/ 52 h 140"/>
                <a:gd name="T56" fmla="*/ 26 w 146"/>
                <a:gd name="T57" fmla="*/ 45 h 140"/>
                <a:gd name="T58" fmla="*/ 18 w 146"/>
                <a:gd name="T59" fmla="*/ 40 h 140"/>
                <a:gd name="T60" fmla="*/ 16 w 146"/>
                <a:gd name="T61" fmla="*/ 31 h 140"/>
                <a:gd name="T62" fmla="*/ 16 w 146"/>
                <a:gd name="T63" fmla="*/ 29 h 140"/>
                <a:gd name="T64" fmla="*/ 11 w 146"/>
                <a:gd name="T65" fmla="*/ 21 h 140"/>
                <a:gd name="T66" fmla="*/ 2 w 146"/>
                <a:gd name="T67" fmla="*/ 15 h 140"/>
                <a:gd name="T68" fmla="*/ 2 w 146"/>
                <a:gd name="T69" fmla="*/ 14 h 140"/>
                <a:gd name="T70" fmla="*/ 0 w 146"/>
                <a:gd name="T71" fmla="*/ 5 h 140"/>
                <a:gd name="T72" fmla="*/ 5 w 146"/>
                <a:gd name="T73" fmla="*/ 3 h 140"/>
                <a:gd name="T74" fmla="*/ 12 w 146"/>
                <a:gd name="T75" fmla="*/ 3 h 140"/>
                <a:gd name="T76" fmla="*/ 18 w 146"/>
                <a:gd name="T77" fmla="*/ 10 h 140"/>
                <a:gd name="T78" fmla="*/ 18 w 146"/>
                <a:gd name="T79" fmla="*/ 14 h 140"/>
                <a:gd name="T80" fmla="*/ 23 w 146"/>
                <a:gd name="T81" fmla="*/ 19 h 140"/>
                <a:gd name="T82" fmla="*/ 28 w 146"/>
                <a:gd name="T83" fmla="*/ 15 h 140"/>
                <a:gd name="T84" fmla="*/ 37 w 146"/>
                <a:gd name="T85" fmla="*/ 21 h 140"/>
                <a:gd name="T86" fmla="*/ 47 w 146"/>
                <a:gd name="T87" fmla="*/ 24 h 140"/>
                <a:gd name="T88" fmla="*/ 58 w 146"/>
                <a:gd name="T89" fmla="*/ 26 h 140"/>
                <a:gd name="T90" fmla="*/ 63 w 146"/>
                <a:gd name="T91" fmla="*/ 24 h 140"/>
                <a:gd name="T92" fmla="*/ 68 w 146"/>
                <a:gd name="T93" fmla="*/ 21 h 140"/>
                <a:gd name="T94" fmla="*/ 77 w 146"/>
                <a:gd name="T95" fmla="*/ 26 h 140"/>
                <a:gd name="T96" fmla="*/ 84 w 146"/>
                <a:gd name="T97" fmla="*/ 29 h 140"/>
                <a:gd name="T98" fmla="*/ 93 w 146"/>
                <a:gd name="T99" fmla="*/ 35 h 140"/>
                <a:gd name="T100" fmla="*/ 98 w 146"/>
                <a:gd name="T101" fmla="*/ 42 h 140"/>
                <a:gd name="T102" fmla="*/ 105 w 146"/>
                <a:gd name="T103" fmla="*/ 47 h 140"/>
                <a:gd name="T104" fmla="*/ 109 w 146"/>
                <a:gd name="T105" fmla="*/ 47 h 140"/>
                <a:gd name="T106" fmla="*/ 116 w 146"/>
                <a:gd name="T107" fmla="*/ 52 h 140"/>
                <a:gd name="T108" fmla="*/ 124 w 146"/>
                <a:gd name="T109" fmla="*/ 57 h 140"/>
                <a:gd name="T110" fmla="*/ 132 w 146"/>
                <a:gd name="T111" fmla="*/ 63 h 140"/>
                <a:gd name="T112" fmla="*/ 137 w 146"/>
                <a:gd name="T113" fmla="*/ 71 h 140"/>
                <a:gd name="T114" fmla="*/ 140 w 146"/>
                <a:gd name="T115" fmla="*/ 73 h 140"/>
                <a:gd name="T116" fmla="*/ 142 w 146"/>
                <a:gd name="T117" fmla="*/ 78 h 140"/>
                <a:gd name="T118" fmla="*/ 146 w 146"/>
                <a:gd name="T119" fmla="*/ 8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140">
                  <a:moveTo>
                    <a:pt x="146" y="89"/>
                  </a:moveTo>
                  <a:lnTo>
                    <a:pt x="146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0" y="94"/>
                  </a:lnTo>
                  <a:lnTo>
                    <a:pt x="140" y="98"/>
                  </a:lnTo>
                  <a:lnTo>
                    <a:pt x="140" y="99"/>
                  </a:lnTo>
                  <a:lnTo>
                    <a:pt x="137" y="99"/>
                  </a:lnTo>
                  <a:lnTo>
                    <a:pt x="140" y="99"/>
                  </a:lnTo>
                  <a:lnTo>
                    <a:pt x="137" y="99"/>
                  </a:lnTo>
                  <a:lnTo>
                    <a:pt x="137" y="103"/>
                  </a:lnTo>
                  <a:lnTo>
                    <a:pt x="140" y="103"/>
                  </a:lnTo>
                  <a:lnTo>
                    <a:pt x="140" y="105"/>
                  </a:lnTo>
                  <a:lnTo>
                    <a:pt x="140" y="108"/>
                  </a:lnTo>
                  <a:lnTo>
                    <a:pt x="140" y="110"/>
                  </a:lnTo>
                  <a:lnTo>
                    <a:pt x="137" y="110"/>
                  </a:lnTo>
                  <a:lnTo>
                    <a:pt x="140" y="110"/>
                  </a:lnTo>
                  <a:lnTo>
                    <a:pt x="137" y="110"/>
                  </a:lnTo>
                  <a:lnTo>
                    <a:pt x="137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2" y="115"/>
                  </a:lnTo>
                  <a:lnTo>
                    <a:pt x="135" y="115"/>
                  </a:lnTo>
                  <a:lnTo>
                    <a:pt x="132" y="115"/>
                  </a:lnTo>
                  <a:lnTo>
                    <a:pt x="132" y="119"/>
                  </a:lnTo>
                  <a:lnTo>
                    <a:pt x="132" y="121"/>
                  </a:lnTo>
                  <a:lnTo>
                    <a:pt x="130" y="121"/>
                  </a:lnTo>
                  <a:lnTo>
                    <a:pt x="130" y="124"/>
                  </a:lnTo>
                  <a:lnTo>
                    <a:pt x="126" y="124"/>
                  </a:lnTo>
                  <a:lnTo>
                    <a:pt x="126" y="126"/>
                  </a:lnTo>
                  <a:lnTo>
                    <a:pt x="126" y="129"/>
                  </a:lnTo>
                  <a:lnTo>
                    <a:pt x="124" y="129"/>
                  </a:lnTo>
                  <a:lnTo>
                    <a:pt x="124" y="131"/>
                  </a:lnTo>
                  <a:lnTo>
                    <a:pt x="124" y="135"/>
                  </a:lnTo>
                  <a:lnTo>
                    <a:pt x="121" y="135"/>
                  </a:lnTo>
                  <a:lnTo>
                    <a:pt x="121" y="136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6" y="140"/>
                  </a:lnTo>
                  <a:lnTo>
                    <a:pt x="116" y="136"/>
                  </a:lnTo>
                  <a:lnTo>
                    <a:pt x="114" y="136"/>
                  </a:lnTo>
                  <a:lnTo>
                    <a:pt x="110" y="136"/>
                  </a:lnTo>
                  <a:lnTo>
                    <a:pt x="109" y="136"/>
                  </a:lnTo>
                  <a:lnTo>
                    <a:pt x="109" y="135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8" y="129"/>
                  </a:lnTo>
                  <a:lnTo>
                    <a:pt x="98" y="131"/>
                  </a:lnTo>
                  <a:lnTo>
                    <a:pt x="98" y="129"/>
                  </a:lnTo>
                  <a:lnTo>
                    <a:pt x="98" y="131"/>
                  </a:lnTo>
                  <a:lnTo>
                    <a:pt x="98" y="129"/>
                  </a:lnTo>
                  <a:lnTo>
                    <a:pt x="95" y="129"/>
                  </a:lnTo>
                  <a:lnTo>
                    <a:pt x="93" y="129"/>
                  </a:lnTo>
                  <a:lnTo>
                    <a:pt x="89" y="129"/>
                  </a:lnTo>
                  <a:lnTo>
                    <a:pt x="89" y="131"/>
                  </a:lnTo>
                  <a:lnTo>
                    <a:pt x="88" y="131"/>
                  </a:lnTo>
                  <a:lnTo>
                    <a:pt x="88" y="129"/>
                  </a:lnTo>
                  <a:lnTo>
                    <a:pt x="84" y="129"/>
                  </a:lnTo>
                  <a:lnTo>
                    <a:pt x="84" y="126"/>
                  </a:lnTo>
                  <a:lnTo>
                    <a:pt x="84" y="124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4"/>
                  </a:lnTo>
                  <a:lnTo>
                    <a:pt x="79" y="124"/>
                  </a:lnTo>
                  <a:lnTo>
                    <a:pt x="79" y="121"/>
                  </a:lnTo>
                  <a:lnTo>
                    <a:pt x="79" y="124"/>
                  </a:lnTo>
                  <a:lnTo>
                    <a:pt x="77" y="124"/>
                  </a:lnTo>
                  <a:lnTo>
                    <a:pt x="74" y="124"/>
                  </a:lnTo>
                  <a:lnTo>
                    <a:pt x="77" y="124"/>
                  </a:lnTo>
                  <a:lnTo>
                    <a:pt x="74" y="124"/>
                  </a:lnTo>
                  <a:lnTo>
                    <a:pt x="74" y="126"/>
                  </a:lnTo>
                  <a:lnTo>
                    <a:pt x="70" y="126"/>
                  </a:lnTo>
                  <a:lnTo>
                    <a:pt x="70" y="124"/>
                  </a:lnTo>
                  <a:lnTo>
                    <a:pt x="70" y="121"/>
                  </a:lnTo>
                  <a:lnTo>
                    <a:pt x="68" y="121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5" y="115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3" y="110"/>
                  </a:lnTo>
                  <a:lnTo>
                    <a:pt x="60" y="110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58" y="105"/>
                  </a:lnTo>
                  <a:lnTo>
                    <a:pt x="58" y="103"/>
                  </a:lnTo>
                  <a:lnTo>
                    <a:pt x="58" y="105"/>
                  </a:lnTo>
                  <a:lnTo>
                    <a:pt x="54" y="105"/>
                  </a:lnTo>
                  <a:lnTo>
                    <a:pt x="54" y="103"/>
                  </a:lnTo>
                  <a:lnTo>
                    <a:pt x="54" y="105"/>
                  </a:lnTo>
                  <a:lnTo>
                    <a:pt x="53" y="105"/>
                  </a:lnTo>
                  <a:lnTo>
                    <a:pt x="53" y="103"/>
                  </a:lnTo>
                  <a:lnTo>
                    <a:pt x="53" y="99"/>
                  </a:lnTo>
                  <a:lnTo>
                    <a:pt x="49" y="99"/>
                  </a:lnTo>
                  <a:lnTo>
                    <a:pt x="49" y="98"/>
                  </a:lnTo>
                  <a:lnTo>
                    <a:pt x="53" y="98"/>
                  </a:lnTo>
                  <a:lnTo>
                    <a:pt x="49" y="98"/>
                  </a:lnTo>
                  <a:lnTo>
                    <a:pt x="47" y="98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49" y="92"/>
                  </a:lnTo>
                  <a:lnTo>
                    <a:pt x="53" y="92"/>
                  </a:lnTo>
                  <a:lnTo>
                    <a:pt x="49" y="92"/>
                  </a:lnTo>
                  <a:lnTo>
                    <a:pt x="49" y="89"/>
                  </a:lnTo>
                  <a:lnTo>
                    <a:pt x="47" y="89"/>
                  </a:lnTo>
                  <a:lnTo>
                    <a:pt x="47" y="87"/>
                  </a:lnTo>
                  <a:lnTo>
                    <a:pt x="47" y="84"/>
                  </a:lnTo>
                  <a:lnTo>
                    <a:pt x="44" y="84"/>
                  </a:lnTo>
                  <a:lnTo>
                    <a:pt x="44" y="82"/>
                  </a:lnTo>
                  <a:lnTo>
                    <a:pt x="47" y="82"/>
                  </a:lnTo>
                  <a:lnTo>
                    <a:pt x="44" y="82"/>
                  </a:lnTo>
                  <a:lnTo>
                    <a:pt x="47" y="82"/>
                  </a:lnTo>
                  <a:lnTo>
                    <a:pt x="47" y="78"/>
                  </a:lnTo>
                  <a:lnTo>
                    <a:pt x="44" y="78"/>
                  </a:lnTo>
                  <a:lnTo>
                    <a:pt x="44" y="77"/>
                  </a:lnTo>
                  <a:lnTo>
                    <a:pt x="42" y="77"/>
                  </a:lnTo>
                  <a:lnTo>
                    <a:pt x="44" y="77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39" y="71"/>
                  </a:lnTo>
                  <a:lnTo>
                    <a:pt x="39" y="68"/>
                  </a:lnTo>
                  <a:lnTo>
                    <a:pt x="37" y="68"/>
                  </a:lnTo>
                  <a:lnTo>
                    <a:pt x="37" y="66"/>
                  </a:lnTo>
                  <a:lnTo>
                    <a:pt x="33" y="66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28" y="61"/>
                  </a:lnTo>
                  <a:lnTo>
                    <a:pt x="28" y="57"/>
                  </a:lnTo>
                  <a:lnTo>
                    <a:pt x="32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47"/>
                  </a:lnTo>
                  <a:lnTo>
                    <a:pt x="28" y="47"/>
                  </a:lnTo>
                  <a:lnTo>
                    <a:pt x="28" y="45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12" y="29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8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9"/>
                  </a:lnTo>
                  <a:lnTo>
                    <a:pt x="23" y="15"/>
                  </a:lnTo>
                  <a:lnTo>
                    <a:pt x="23" y="19"/>
                  </a:lnTo>
                  <a:lnTo>
                    <a:pt x="23" y="15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8" y="15"/>
                  </a:lnTo>
                  <a:lnTo>
                    <a:pt x="32" y="15"/>
                  </a:lnTo>
                  <a:lnTo>
                    <a:pt x="32" y="19"/>
                  </a:lnTo>
                  <a:lnTo>
                    <a:pt x="32" y="21"/>
                  </a:lnTo>
                  <a:lnTo>
                    <a:pt x="33" y="21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7" y="24"/>
                  </a:lnTo>
                  <a:lnTo>
                    <a:pt x="49" y="24"/>
                  </a:lnTo>
                  <a:lnTo>
                    <a:pt x="53" y="24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63" y="21"/>
                  </a:lnTo>
                  <a:lnTo>
                    <a:pt x="63" y="24"/>
                  </a:lnTo>
                  <a:lnTo>
                    <a:pt x="65" y="24"/>
                  </a:lnTo>
                  <a:lnTo>
                    <a:pt x="65" y="21"/>
                  </a:lnTo>
                  <a:lnTo>
                    <a:pt x="68" y="21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82" y="26"/>
                  </a:lnTo>
                  <a:lnTo>
                    <a:pt x="82" y="29"/>
                  </a:lnTo>
                  <a:lnTo>
                    <a:pt x="82" y="26"/>
                  </a:lnTo>
                  <a:lnTo>
                    <a:pt x="84" y="29"/>
                  </a:lnTo>
                  <a:lnTo>
                    <a:pt x="88" y="29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93" y="31"/>
                  </a:lnTo>
                  <a:lnTo>
                    <a:pt x="93" y="35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100" y="47"/>
                  </a:lnTo>
                  <a:lnTo>
                    <a:pt x="103" y="47"/>
                  </a:lnTo>
                  <a:lnTo>
                    <a:pt x="105" y="47"/>
                  </a:lnTo>
                  <a:lnTo>
                    <a:pt x="105" y="45"/>
                  </a:lnTo>
                  <a:lnTo>
                    <a:pt x="105" y="47"/>
                  </a:lnTo>
                  <a:lnTo>
                    <a:pt x="105" y="45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0" y="50"/>
                  </a:lnTo>
                  <a:lnTo>
                    <a:pt x="114" y="50"/>
                  </a:lnTo>
                  <a:lnTo>
                    <a:pt x="114" y="52"/>
                  </a:lnTo>
                  <a:lnTo>
                    <a:pt x="116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7"/>
                  </a:lnTo>
                  <a:lnTo>
                    <a:pt x="124" y="57"/>
                  </a:lnTo>
                  <a:lnTo>
                    <a:pt x="124" y="61"/>
                  </a:lnTo>
                  <a:lnTo>
                    <a:pt x="126" y="61"/>
                  </a:lnTo>
                  <a:lnTo>
                    <a:pt x="130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5" y="63"/>
                  </a:lnTo>
                  <a:lnTo>
                    <a:pt x="135" y="66"/>
                  </a:lnTo>
                  <a:lnTo>
                    <a:pt x="135" y="68"/>
                  </a:lnTo>
                  <a:lnTo>
                    <a:pt x="137" y="68"/>
                  </a:lnTo>
                  <a:lnTo>
                    <a:pt x="137" y="71"/>
                  </a:lnTo>
                  <a:lnTo>
                    <a:pt x="140" y="68"/>
                  </a:lnTo>
                  <a:lnTo>
                    <a:pt x="140" y="71"/>
                  </a:lnTo>
                  <a:lnTo>
                    <a:pt x="137" y="71"/>
                  </a:lnTo>
                  <a:lnTo>
                    <a:pt x="140" y="71"/>
                  </a:lnTo>
                  <a:lnTo>
                    <a:pt x="140" y="73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6" y="77"/>
                  </a:lnTo>
                  <a:lnTo>
                    <a:pt x="142" y="77"/>
                  </a:lnTo>
                  <a:lnTo>
                    <a:pt x="142" y="78"/>
                  </a:lnTo>
                  <a:lnTo>
                    <a:pt x="142" y="82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6" y="87"/>
                  </a:lnTo>
                  <a:lnTo>
                    <a:pt x="146" y="89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0" name="Freeform 44"/>
            <p:cNvSpPr>
              <a:spLocks/>
            </p:cNvSpPr>
            <p:nvPr/>
          </p:nvSpPr>
          <p:spPr bwMode="auto">
            <a:xfrm>
              <a:off x="16819104" y="2694276"/>
              <a:ext cx="445434" cy="274685"/>
            </a:xfrm>
            <a:custGeom>
              <a:avLst/>
              <a:gdLst>
                <a:gd name="T0" fmla="*/ 72 w 300"/>
                <a:gd name="T1" fmla="*/ 5 h 185"/>
                <a:gd name="T2" fmla="*/ 91 w 300"/>
                <a:gd name="T3" fmla="*/ 5 h 185"/>
                <a:gd name="T4" fmla="*/ 102 w 300"/>
                <a:gd name="T5" fmla="*/ 3 h 185"/>
                <a:gd name="T6" fmla="*/ 114 w 300"/>
                <a:gd name="T7" fmla="*/ 14 h 185"/>
                <a:gd name="T8" fmla="*/ 119 w 300"/>
                <a:gd name="T9" fmla="*/ 21 h 185"/>
                <a:gd name="T10" fmla="*/ 133 w 300"/>
                <a:gd name="T11" fmla="*/ 16 h 185"/>
                <a:gd name="T12" fmla="*/ 140 w 300"/>
                <a:gd name="T13" fmla="*/ 26 h 185"/>
                <a:gd name="T14" fmla="*/ 151 w 300"/>
                <a:gd name="T15" fmla="*/ 35 h 185"/>
                <a:gd name="T16" fmla="*/ 159 w 300"/>
                <a:gd name="T17" fmla="*/ 35 h 185"/>
                <a:gd name="T18" fmla="*/ 175 w 300"/>
                <a:gd name="T19" fmla="*/ 37 h 185"/>
                <a:gd name="T20" fmla="*/ 180 w 300"/>
                <a:gd name="T21" fmla="*/ 40 h 185"/>
                <a:gd name="T22" fmla="*/ 193 w 300"/>
                <a:gd name="T23" fmla="*/ 35 h 185"/>
                <a:gd name="T24" fmla="*/ 208 w 300"/>
                <a:gd name="T25" fmla="*/ 42 h 185"/>
                <a:gd name="T26" fmla="*/ 217 w 300"/>
                <a:gd name="T27" fmla="*/ 52 h 185"/>
                <a:gd name="T28" fmla="*/ 215 w 300"/>
                <a:gd name="T29" fmla="*/ 68 h 185"/>
                <a:gd name="T30" fmla="*/ 226 w 300"/>
                <a:gd name="T31" fmla="*/ 82 h 185"/>
                <a:gd name="T32" fmla="*/ 233 w 300"/>
                <a:gd name="T33" fmla="*/ 93 h 185"/>
                <a:gd name="T34" fmla="*/ 247 w 300"/>
                <a:gd name="T35" fmla="*/ 98 h 185"/>
                <a:gd name="T36" fmla="*/ 254 w 300"/>
                <a:gd name="T37" fmla="*/ 114 h 185"/>
                <a:gd name="T38" fmla="*/ 265 w 300"/>
                <a:gd name="T39" fmla="*/ 124 h 185"/>
                <a:gd name="T40" fmla="*/ 265 w 300"/>
                <a:gd name="T41" fmla="*/ 138 h 185"/>
                <a:gd name="T42" fmla="*/ 275 w 300"/>
                <a:gd name="T43" fmla="*/ 145 h 185"/>
                <a:gd name="T44" fmla="*/ 280 w 300"/>
                <a:gd name="T45" fmla="*/ 154 h 185"/>
                <a:gd name="T46" fmla="*/ 296 w 300"/>
                <a:gd name="T47" fmla="*/ 156 h 185"/>
                <a:gd name="T48" fmla="*/ 291 w 300"/>
                <a:gd name="T49" fmla="*/ 164 h 185"/>
                <a:gd name="T50" fmla="*/ 289 w 300"/>
                <a:gd name="T51" fmla="*/ 175 h 185"/>
                <a:gd name="T52" fmla="*/ 280 w 300"/>
                <a:gd name="T53" fmla="*/ 185 h 185"/>
                <a:gd name="T54" fmla="*/ 279 w 300"/>
                <a:gd name="T55" fmla="*/ 175 h 185"/>
                <a:gd name="T56" fmla="*/ 270 w 300"/>
                <a:gd name="T57" fmla="*/ 164 h 185"/>
                <a:gd name="T58" fmla="*/ 265 w 300"/>
                <a:gd name="T59" fmla="*/ 154 h 185"/>
                <a:gd name="T60" fmla="*/ 249 w 300"/>
                <a:gd name="T61" fmla="*/ 145 h 185"/>
                <a:gd name="T62" fmla="*/ 238 w 300"/>
                <a:gd name="T63" fmla="*/ 138 h 185"/>
                <a:gd name="T64" fmla="*/ 228 w 300"/>
                <a:gd name="T65" fmla="*/ 129 h 185"/>
                <a:gd name="T66" fmla="*/ 215 w 300"/>
                <a:gd name="T67" fmla="*/ 122 h 185"/>
                <a:gd name="T68" fmla="*/ 198 w 300"/>
                <a:gd name="T69" fmla="*/ 114 h 185"/>
                <a:gd name="T70" fmla="*/ 191 w 300"/>
                <a:gd name="T71" fmla="*/ 119 h 185"/>
                <a:gd name="T72" fmla="*/ 172 w 300"/>
                <a:gd name="T73" fmla="*/ 114 h 185"/>
                <a:gd name="T74" fmla="*/ 156 w 300"/>
                <a:gd name="T75" fmla="*/ 112 h 185"/>
                <a:gd name="T76" fmla="*/ 149 w 300"/>
                <a:gd name="T77" fmla="*/ 103 h 185"/>
                <a:gd name="T78" fmla="*/ 144 w 300"/>
                <a:gd name="T79" fmla="*/ 96 h 185"/>
                <a:gd name="T80" fmla="*/ 133 w 300"/>
                <a:gd name="T81" fmla="*/ 82 h 185"/>
                <a:gd name="T82" fmla="*/ 117 w 300"/>
                <a:gd name="T83" fmla="*/ 86 h 185"/>
                <a:gd name="T84" fmla="*/ 109 w 300"/>
                <a:gd name="T85" fmla="*/ 80 h 185"/>
                <a:gd name="T86" fmla="*/ 93 w 300"/>
                <a:gd name="T87" fmla="*/ 82 h 185"/>
                <a:gd name="T88" fmla="*/ 82 w 300"/>
                <a:gd name="T89" fmla="*/ 91 h 185"/>
                <a:gd name="T90" fmla="*/ 75 w 300"/>
                <a:gd name="T91" fmla="*/ 86 h 185"/>
                <a:gd name="T92" fmla="*/ 70 w 300"/>
                <a:gd name="T93" fmla="*/ 72 h 185"/>
                <a:gd name="T94" fmla="*/ 54 w 300"/>
                <a:gd name="T95" fmla="*/ 73 h 185"/>
                <a:gd name="T96" fmla="*/ 46 w 300"/>
                <a:gd name="T97" fmla="*/ 63 h 185"/>
                <a:gd name="T98" fmla="*/ 35 w 300"/>
                <a:gd name="T99" fmla="*/ 66 h 185"/>
                <a:gd name="T100" fmla="*/ 28 w 300"/>
                <a:gd name="T101" fmla="*/ 61 h 185"/>
                <a:gd name="T102" fmla="*/ 21 w 300"/>
                <a:gd name="T103" fmla="*/ 47 h 185"/>
                <a:gd name="T104" fmla="*/ 14 w 300"/>
                <a:gd name="T105" fmla="*/ 47 h 185"/>
                <a:gd name="T106" fmla="*/ 0 w 300"/>
                <a:gd name="T107" fmla="*/ 42 h 185"/>
                <a:gd name="T108" fmla="*/ 10 w 300"/>
                <a:gd name="T109" fmla="*/ 30 h 185"/>
                <a:gd name="T110" fmla="*/ 16 w 300"/>
                <a:gd name="T111" fmla="*/ 16 h 185"/>
                <a:gd name="T112" fmla="*/ 35 w 300"/>
                <a:gd name="T113" fmla="*/ 10 h 185"/>
                <a:gd name="T114" fmla="*/ 46 w 300"/>
                <a:gd name="T115" fmla="*/ 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0" h="185">
                  <a:moveTo>
                    <a:pt x="56" y="5"/>
                  </a:moveTo>
                  <a:lnTo>
                    <a:pt x="60" y="5"/>
                  </a:lnTo>
                  <a:lnTo>
                    <a:pt x="61" y="5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0" y="9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6" y="9"/>
                  </a:lnTo>
                  <a:lnTo>
                    <a:pt x="88" y="9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6" y="3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8" y="3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7" y="3"/>
                  </a:lnTo>
                  <a:lnTo>
                    <a:pt x="107" y="5"/>
                  </a:lnTo>
                  <a:lnTo>
                    <a:pt x="109" y="5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12" y="10"/>
                  </a:lnTo>
                  <a:lnTo>
                    <a:pt x="112" y="14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17" y="19"/>
                  </a:lnTo>
                  <a:lnTo>
                    <a:pt x="114" y="19"/>
                  </a:lnTo>
                  <a:lnTo>
                    <a:pt x="114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1"/>
                  </a:lnTo>
                  <a:lnTo>
                    <a:pt x="130" y="21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33" y="16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21"/>
                  </a:lnTo>
                  <a:lnTo>
                    <a:pt x="135" y="24"/>
                  </a:lnTo>
                  <a:lnTo>
                    <a:pt x="135" y="26"/>
                  </a:lnTo>
                  <a:lnTo>
                    <a:pt x="138" y="26"/>
                  </a:lnTo>
                  <a:lnTo>
                    <a:pt x="138" y="24"/>
                  </a:lnTo>
                  <a:lnTo>
                    <a:pt x="140" y="24"/>
                  </a:lnTo>
                  <a:lnTo>
                    <a:pt x="140" y="26"/>
                  </a:lnTo>
                  <a:lnTo>
                    <a:pt x="140" y="30"/>
                  </a:lnTo>
                  <a:lnTo>
                    <a:pt x="144" y="30"/>
                  </a:lnTo>
                  <a:lnTo>
                    <a:pt x="144" y="31"/>
                  </a:lnTo>
                  <a:lnTo>
                    <a:pt x="144" y="35"/>
                  </a:lnTo>
                  <a:lnTo>
                    <a:pt x="145" y="35"/>
                  </a:lnTo>
                  <a:lnTo>
                    <a:pt x="145" y="31"/>
                  </a:lnTo>
                  <a:lnTo>
                    <a:pt x="149" y="31"/>
                  </a:lnTo>
                  <a:lnTo>
                    <a:pt x="149" y="35"/>
                  </a:lnTo>
                  <a:lnTo>
                    <a:pt x="151" y="35"/>
                  </a:lnTo>
                  <a:lnTo>
                    <a:pt x="151" y="37"/>
                  </a:lnTo>
                  <a:lnTo>
                    <a:pt x="154" y="37"/>
                  </a:lnTo>
                  <a:lnTo>
                    <a:pt x="154" y="35"/>
                  </a:lnTo>
                  <a:lnTo>
                    <a:pt x="154" y="37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6" y="31"/>
                  </a:lnTo>
                  <a:lnTo>
                    <a:pt x="156" y="35"/>
                  </a:lnTo>
                  <a:lnTo>
                    <a:pt x="159" y="35"/>
                  </a:lnTo>
                  <a:lnTo>
                    <a:pt x="159" y="37"/>
                  </a:lnTo>
                  <a:lnTo>
                    <a:pt x="161" y="37"/>
                  </a:lnTo>
                  <a:lnTo>
                    <a:pt x="165" y="37"/>
                  </a:lnTo>
                  <a:lnTo>
                    <a:pt x="166" y="37"/>
                  </a:lnTo>
                  <a:lnTo>
                    <a:pt x="166" y="35"/>
                  </a:lnTo>
                  <a:lnTo>
                    <a:pt x="170" y="35"/>
                  </a:lnTo>
                  <a:lnTo>
                    <a:pt x="172" y="35"/>
                  </a:lnTo>
                  <a:lnTo>
                    <a:pt x="175" y="35"/>
                  </a:lnTo>
                  <a:lnTo>
                    <a:pt x="175" y="37"/>
                  </a:lnTo>
                  <a:lnTo>
                    <a:pt x="172" y="37"/>
                  </a:lnTo>
                  <a:lnTo>
                    <a:pt x="175" y="37"/>
                  </a:lnTo>
                  <a:lnTo>
                    <a:pt x="175" y="40"/>
                  </a:lnTo>
                  <a:lnTo>
                    <a:pt x="177" y="40"/>
                  </a:lnTo>
                  <a:lnTo>
                    <a:pt x="177" y="37"/>
                  </a:lnTo>
                  <a:lnTo>
                    <a:pt x="177" y="40"/>
                  </a:lnTo>
                  <a:lnTo>
                    <a:pt x="177" y="37"/>
                  </a:lnTo>
                  <a:lnTo>
                    <a:pt x="177" y="40"/>
                  </a:lnTo>
                  <a:lnTo>
                    <a:pt x="180" y="40"/>
                  </a:lnTo>
                  <a:lnTo>
                    <a:pt x="182" y="40"/>
                  </a:lnTo>
                  <a:lnTo>
                    <a:pt x="186" y="40"/>
                  </a:lnTo>
                  <a:lnTo>
                    <a:pt x="186" y="37"/>
                  </a:lnTo>
                  <a:lnTo>
                    <a:pt x="187" y="37"/>
                  </a:lnTo>
                  <a:lnTo>
                    <a:pt x="187" y="35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91" y="35"/>
                  </a:lnTo>
                  <a:lnTo>
                    <a:pt x="193" y="35"/>
                  </a:lnTo>
                  <a:lnTo>
                    <a:pt x="196" y="35"/>
                  </a:lnTo>
                  <a:lnTo>
                    <a:pt x="196" y="37"/>
                  </a:lnTo>
                  <a:lnTo>
                    <a:pt x="198" y="37"/>
                  </a:lnTo>
                  <a:lnTo>
                    <a:pt x="198" y="40"/>
                  </a:lnTo>
                  <a:lnTo>
                    <a:pt x="198" y="42"/>
                  </a:lnTo>
                  <a:lnTo>
                    <a:pt x="201" y="42"/>
                  </a:lnTo>
                  <a:lnTo>
                    <a:pt x="203" y="42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5"/>
                  </a:lnTo>
                  <a:lnTo>
                    <a:pt x="212" y="45"/>
                  </a:lnTo>
                  <a:lnTo>
                    <a:pt x="208" y="45"/>
                  </a:lnTo>
                  <a:lnTo>
                    <a:pt x="212" y="45"/>
                  </a:lnTo>
                  <a:lnTo>
                    <a:pt x="212" y="47"/>
                  </a:lnTo>
                  <a:lnTo>
                    <a:pt x="215" y="47"/>
                  </a:lnTo>
                  <a:lnTo>
                    <a:pt x="215" y="51"/>
                  </a:lnTo>
                  <a:lnTo>
                    <a:pt x="215" y="52"/>
                  </a:lnTo>
                  <a:lnTo>
                    <a:pt x="217" y="52"/>
                  </a:lnTo>
                  <a:lnTo>
                    <a:pt x="217" y="56"/>
                  </a:lnTo>
                  <a:lnTo>
                    <a:pt x="221" y="56"/>
                  </a:lnTo>
                  <a:lnTo>
                    <a:pt x="221" y="58"/>
                  </a:lnTo>
                  <a:lnTo>
                    <a:pt x="217" y="58"/>
                  </a:lnTo>
                  <a:lnTo>
                    <a:pt x="217" y="61"/>
                  </a:lnTo>
                  <a:lnTo>
                    <a:pt x="217" y="63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5" y="68"/>
                  </a:lnTo>
                  <a:lnTo>
                    <a:pt x="217" y="68"/>
                  </a:lnTo>
                  <a:lnTo>
                    <a:pt x="217" y="72"/>
                  </a:lnTo>
                  <a:lnTo>
                    <a:pt x="217" y="73"/>
                  </a:lnTo>
                  <a:lnTo>
                    <a:pt x="221" y="73"/>
                  </a:lnTo>
                  <a:lnTo>
                    <a:pt x="221" y="77"/>
                  </a:lnTo>
                  <a:lnTo>
                    <a:pt x="222" y="77"/>
                  </a:lnTo>
                  <a:lnTo>
                    <a:pt x="222" y="80"/>
                  </a:lnTo>
                  <a:lnTo>
                    <a:pt x="226" y="80"/>
                  </a:lnTo>
                  <a:lnTo>
                    <a:pt x="226" y="82"/>
                  </a:lnTo>
                  <a:lnTo>
                    <a:pt x="226" y="80"/>
                  </a:lnTo>
                  <a:lnTo>
                    <a:pt x="226" y="82"/>
                  </a:lnTo>
                  <a:lnTo>
                    <a:pt x="228" y="82"/>
                  </a:lnTo>
                  <a:lnTo>
                    <a:pt x="228" y="86"/>
                  </a:lnTo>
                  <a:lnTo>
                    <a:pt x="231" y="86"/>
                  </a:lnTo>
                  <a:lnTo>
                    <a:pt x="231" y="87"/>
                  </a:lnTo>
                  <a:lnTo>
                    <a:pt x="233" y="87"/>
                  </a:lnTo>
                  <a:lnTo>
                    <a:pt x="233" y="91"/>
                  </a:lnTo>
                  <a:lnTo>
                    <a:pt x="233" y="93"/>
                  </a:lnTo>
                  <a:lnTo>
                    <a:pt x="236" y="93"/>
                  </a:lnTo>
                  <a:lnTo>
                    <a:pt x="238" y="93"/>
                  </a:lnTo>
                  <a:lnTo>
                    <a:pt x="238" y="96"/>
                  </a:lnTo>
                  <a:lnTo>
                    <a:pt x="242" y="96"/>
                  </a:lnTo>
                  <a:lnTo>
                    <a:pt x="242" y="98"/>
                  </a:lnTo>
                  <a:lnTo>
                    <a:pt x="243" y="98"/>
                  </a:lnTo>
                  <a:lnTo>
                    <a:pt x="243" y="101"/>
                  </a:lnTo>
                  <a:lnTo>
                    <a:pt x="243" y="98"/>
                  </a:lnTo>
                  <a:lnTo>
                    <a:pt x="247" y="98"/>
                  </a:lnTo>
                  <a:lnTo>
                    <a:pt x="247" y="101"/>
                  </a:lnTo>
                  <a:lnTo>
                    <a:pt x="249" y="101"/>
                  </a:lnTo>
                  <a:lnTo>
                    <a:pt x="249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54" y="107"/>
                  </a:lnTo>
                  <a:lnTo>
                    <a:pt x="254" y="108"/>
                  </a:lnTo>
                  <a:lnTo>
                    <a:pt x="254" y="112"/>
                  </a:lnTo>
                  <a:lnTo>
                    <a:pt x="254" y="114"/>
                  </a:lnTo>
                  <a:lnTo>
                    <a:pt x="254" y="117"/>
                  </a:lnTo>
                  <a:lnTo>
                    <a:pt x="254" y="119"/>
                  </a:lnTo>
                  <a:lnTo>
                    <a:pt x="257" y="119"/>
                  </a:lnTo>
                  <a:lnTo>
                    <a:pt x="259" y="119"/>
                  </a:lnTo>
                  <a:lnTo>
                    <a:pt x="259" y="122"/>
                  </a:lnTo>
                  <a:lnTo>
                    <a:pt x="259" y="124"/>
                  </a:lnTo>
                  <a:lnTo>
                    <a:pt x="263" y="124"/>
                  </a:lnTo>
                  <a:lnTo>
                    <a:pt x="263" y="128"/>
                  </a:lnTo>
                  <a:lnTo>
                    <a:pt x="265" y="124"/>
                  </a:lnTo>
                  <a:lnTo>
                    <a:pt x="265" y="128"/>
                  </a:lnTo>
                  <a:lnTo>
                    <a:pt x="268" y="128"/>
                  </a:lnTo>
                  <a:lnTo>
                    <a:pt x="268" y="129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68" y="133"/>
                  </a:lnTo>
                  <a:lnTo>
                    <a:pt x="268" y="135"/>
                  </a:lnTo>
                  <a:lnTo>
                    <a:pt x="265" y="135"/>
                  </a:lnTo>
                  <a:lnTo>
                    <a:pt x="265" y="138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3"/>
                  </a:lnTo>
                  <a:lnTo>
                    <a:pt x="268" y="143"/>
                  </a:lnTo>
                  <a:lnTo>
                    <a:pt x="270" y="143"/>
                  </a:lnTo>
                  <a:lnTo>
                    <a:pt x="273" y="143"/>
                  </a:lnTo>
                  <a:lnTo>
                    <a:pt x="273" y="145"/>
                  </a:lnTo>
                  <a:lnTo>
                    <a:pt x="275" y="145"/>
                  </a:lnTo>
                  <a:lnTo>
                    <a:pt x="275" y="149"/>
                  </a:lnTo>
                  <a:lnTo>
                    <a:pt x="279" y="149"/>
                  </a:lnTo>
                  <a:lnTo>
                    <a:pt x="275" y="149"/>
                  </a:lnTo>
                  <a:lnTo>
                    <a:pt x="279" y="149"/>
                  </a:lnTo>
                  <a:lnTo>
                    <a:pt x="279" y="150"/>
                  </a:lnTo>
                  <a:lnTo>
                    <a:pt x="275" y="150"/>
                  </a:lnTo>
                  <a:lnTo>
                    <a:pt x="279" y="150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4" y="154"/>
                  </a:lnTo>
                  <a:lnTo>
                    <a:pt x="286" y="154"/>
                  </a:lnTo>
                  <a:lnTo>
                    <a:pt x="289" y="154"/>
                  </a:lnTo>
                  <a:lnTo>
                    <a:pt x="289" y="156"/>
                  </a:lnTo>
                  <a:lnTo>
                    <a:pt x="291" y="156"/>
                  </a:lnTo>
                  <a:lnTo>
                    <a:pt x="294" y="156"/>
                  </a:lnTo>
                  <a:lnTo>
                    <a:pt x="296" y="156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300" y="156"/>
                  </a:lnTo>
                  <a:lnTo>
                    <a:pt x="300" y="159"/>
                  </a:lnTo>
                  <a:lnTo>
                    <a:pt x="296" y="159"/>
                  </a:lnTo>
                  <a:lnTo>
                    <a:pt x="296" y="161"/>
                  </a:lnTo>
                  <a:lnTo>
                    <a:pt x="294" y="161"/>
                  </a:lnTo>
                  <a:lnTo>
                    <a:pt x="294" y="164"/>
                  </a:lnTo>
                  <a:lnTo>
                    <a:pt x="294" y="161"/>
                  </a:lnTo>
                  <a:lnTo>
                    <a:pt x="294" y="164"/>
                  </a:lnTo>
                  <a:lnTo>
                    <a:pt x="291" y="164"/>
                  </a:lnTo>
                  <a:lnTo>
                    <a:pt x="294" y="164"/>
                  </a:lnTo>
                  <a:lnTo>
                    <a:pt x="294" y="166"/>
                  </a:lnTo>
                  <a:lnTo>
                    <a:pt x="291" y="166"/>
                  </a:lnTo>
                  <a:lnTo>
                    <a:pt x="291" y="170"/>
                  </a:lnTo>
                  <a:lnTo>
                    <a:pt x="294" y="170"/>
                  </a:lnTo>
                  <a:lnTo>
                    <a:pt x="291" y="170"/>
                  </a:lnTo>
                  <a:lnTo>
                    <a:pt x="291" y="171"/>
                  </a:lnTo>
                  <a:lnTo>
                    <a:pt x="291" y="175"/>
                  </a:lnTo>
                  <a:lnTo>
                    <a:pt x="289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4" y="177"/>
                  </a:lnTo>
                  <a:lnTo>
                    <a:pt x="284" y="180"/>
                  </a:lnTo>
                  <a:lnTo>
                    <a:pt x="280" y="180"/>
                  </a:lnTo>
                  <a:lnTo>
                    <a:pt x="280" y="182"/>
                  </a:lnTo>
                  <a:lnTo>
                    <a:pt x="280" y="185"/>
                  </a:lnTo>
                  <a:lnTo>
                    <a:pt x="279" y="185"/>
                  </a:lnTo>
                  <a:lnTo>
                    <a:pt x="279" y="182"/>
                  </a:lnTo>
                  <a:lnTo>
                    <a:pt x="279" y="185"/>
                  </a:lnTo>
                  <a:lnTo>
                    <a:pt x="279" y="182"/>
                  </a:lnTo>
                  <a:lnTo>
                    <a:pt x="280" y="182"/>
                  </a:lnTo>
                  <a:lnTo>
                    <a:pt x="279" y="182"/>
                  </a:lnTo>
                  <a:lnTo>
                    <a:pt x="279" y="180"/>
                  </a:lnTo>
                  <a:lnTo>
                    <a:pt x="279" y="177"/>
                  </a:lnTo>
                  <a:lnTo>
                    <a:pt x="279" y="175"/>
                  </a:lnTo>
                  <a:lnTo>
                    <a:pt x="275" y="175"/>
                  </a:lnTo>
                  <a:lnTo>
                    <a:pt x="275" y="171"/>
                  </a:lnTo>
                  <a:lnTo>
                    <a:pt x="275" y="170"/>
                  </a:lnTo>
                  <a:lnTo>
                    <a:pt x="279" y="170"/>
                  </a:lnTo>
                  <a:lnTo>
                    <a:pt x="275" y="170"/>
                  </a:lnTo>
                  <a:lnTo>
                    <a:pt x="273" y="170"/>
                  </a:lnTo>
                  <a:lnTo>
                    <a:pt x="273" y="166"/>
                  </a:lnTo>
                  <a:lnTo>
                    <a:pt x="273" y="164"/>
                  </a:lnTo>
                  <a:lnTo>
                    <a:pt x="270" y="164"/>
                  </a:lnTo>
                  <a:lnTo>
                    <a:pt x="273" y="164"/>
                  </a:lnTo>
                  <a:lnTo>
                    <a:pt x="273" y="161"/>
                  </a:lnTo>
                  <a:lnTo>
                    <a:pt x="270" y="164"/>
                  </a:lnTo>
                  <a:lnTo>
                    <a:pt x="270" y="161"/>
                  </a:lnTo>
                  <a:lnTo>
                    <a:pt x="268" y="161"/>
                  </a:lnTo>
                  <a:lnTo>
                    <a:pt x="268" y="159"/>
                  </a:lnTo>
                  <a:lnTo>
                    <a:pt x="268" y="156"/>
                  </a:lnTo>
                  <a:lnTo>
                    <a:pt x="265" y="156"/>
                  </a:lnTo>
                  <a:lnTo>
                    <a:pt x="265" y="154"/>
                  </a:lnTo>
                  <a:lnTo>
                    <a:pt x="263" y="154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7" y="150"/>
                  </a:lnTo>
                  <a:lnTo>
                    <a:pt x="254" y="150"/>
                  </a:lnTo>
                  <a:lnTo>
                    <a:pt x="254" y="149"/>
                  </a:lnTo>
                  <a:lnTo>
                    <a:pt x="252" y="149"/>
                  </a:lnTo>
                  <a:lnTo>
                    <a:pt x="252" y="145"/>
                  </a:lnTo>
                  <a:lnTo>
                    <a:pt x="249" y="145"/>
                  </a:lnTo>
                  <a:lnTo>
                    <a:pt x="247" y="145"/>
                  </a:lnTo>
                  <a:lnTo>
                    <a:pt x="247" y="143"/>
                  </a:lnTo>
                  <a:lnTo>
                    <a:pt x="243" y="143"/>
                  </a:lnTo>
                  <a:lnTo>
                    <a:pt x="243" y="140"/>
                  </a:lnTo>
                  <a:lnTo>
                    <a:pt x="242" y="140"/>
                  </a:lnTo>
                  <a:lnTo>
                    <a:pt x="242" y="138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36" y="140"/>
                  </a:lnTo>
                  <a:lnTo>
                    <a:pt x="233" y="140"/>
                  </a:lnTo>
                  <a:lnTo>
                    <a:pt x="231" y="140"/>
                  </a:lnTo>
                  <a:lnTo>
                    <a:pt x="231" y="138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31" y="129"/>
                  </a:lnTo>
                  <a:lnTo>
                    <a:pt x="228" y="129"/>
                  </a:lnTo>
                  <a:lnTo>
                    <a:pt x="226" y="129"/>
                  </a:lnTo>
                  <a:lnTo>
                    <a:pt x="226" y="128"/>
                  </a:lnTo>
                  <a:lnTo>
                    <a:pt x="226" y="124"/>
                  </a:lnTo>
                  <a:lnTo>
                    <a:pt x="222" y="124"/>
                  </a:lnTo>
                  <a:lnTo>
                    <a:pt x="221" y="124"/>
                  </a:lnTo>
                  <a:lnTo>
                    <a:pt x="221" y="122"/>
                  </a:lnTo>
                  <a:lnTo>
                    <a:pt x="217" y="122"/>
                  </a:lnTo>
                  <a:lnTo>
                    <a:pt x="215" y="119"/>
                  </a:lnTo>
                  <a:lnTo>
                    <a:pt x="215" y="122"/>
                  </a:lnTo>
                  <a:lnTo>
                    <a:pt x="215" y="119"/>
                  </a:lnTo>
                  <a:lnTo>
                    <a:pt x="212" y="119"/>
                  </a:lnTo>
                  <a:lnTo>
                    <a:pt x="208" y="119"/>
                  </a:lnTo>
                  <a:lnTo>
                    <a:pt x="207" y="119"/>
                  </a:lnTo>
                  <a:lnTo>
                    <a:pt x="207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4"/>
                  </a:lnTo>
                  <a:lnTo>
                    <a:pt x="198" y="114"/>
                  </a:lnTo>
                  <a:lnTo>
                    <a:pt x="198" y="117"/>
                  </a:lnTo>
                  <a:lnTo>
                    <a:pt x="196" y="117"/>
                  </a:lnTo>
                  <a:lnTo>
                    <a:pt x="196" y="114"/>
                  </a:lnTo>
                  <a:lnTo>
                    <a:pt x="196" y="117"/>
                  </a:lnTo>
                  <a:lnTo>
                    <a:pt x="193" y="117"/>
                  </a:lnTo>
                  <a:lnTo>
                    <a:pt x="193" y="119"/>
                  </a:lnTo>
                  <a:lnTo>
                    <a:pt x="193" y="117"/>
                  </a:lnTo>
                  <a:lnTo>
                    <a:pt x="191" y="117"/>
                  </a:lnTo>
                  <a:lnTo>
                    <a:pt x="191" y="119"/>
                  </a:lnTo>
                  <a:lnTo>
                    <a:pt x="187" y="119"/>
                  </a:lnTo>
                  <a:lnTo>
                    <a:pt x="187" y="117"/>
                  </a:lnTo>
                  <a:lnTo>
                    <a:pt x="186" y="117"/>
                  </a:lnTo>
                  <a:lnTo>
                    <a:pt x="182" y="117"/>
                  </a:lnTo>
                  <a:lnTo>
                    <a:pt x="180" y="117"/>
                  </a:lnTo>
                  <a:lnTo>
                    <a:pt x="177" y="117"/>
                  </a:lnTo>
                  <a:lnTo>
                    <a:pt x="175" y="117"/>
                  </a:lnTo>
                  <a:lnTo>
                    <a:pt x="172" y="117"/>
                  </a:lnTo>
                  <a:lnTo>
                    <a:pt x="172" y="114"/>
                  </a:lnTo>
                  <a:lnTo>
                    <a:pt x="170" y="114"/>
                  </a:lnTo>
                  <a:lnTo>
                    <a:pt x="166" y="114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5" y="108"/>
                  </a:lnTo>
                  <a:lnTo>
                    <a:pt x="161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4" y="112"/>
                  </a:lnTo>
                  <a:lnTo>
                    <a:pt x="154" y="108"/>
                  </a:lnTo>
                  <a:lnTo>
                    <a:pt x="154" y="107"/>
                  </a:lnTo>
                  <a:lnTo>
                    <a:pt x="151" y="107"/>
                  </a:lnTo>
                  <a:lnTo>
                    <a:pt x="151" y="103"/>
                  </a:lnTo>
                  <a:lnTo>
                    <a:pt x="149" y="103"/>
                  </a:lnTo>
                  <a:lnTo>
                    <a:pt x="151" y="103"/>
                  </a:lnTo>
                  <a:lnTo>
                    <a:pt x="149" y="103"/>
                  </a:lnTo>
                  <a:lnTo>
                    <a:pt x="151" y="103"/>
                  </a:lnTo>
                  <a:lnTo>
                    <a:pt x="149" y="103"/>
                  </a:lnTo>
                  <a:lnTo>
                    <a:pt x="149" y="101"/>
                  </a:lnTo>
                  <a:lnTo>
                    <a:pt x="149" y="98"/>
                  </a:lnTo>
                  <a:lnTo>
                    <a:pt x="149" y="96"/>
                  </a:lnTo>
                  <a:lnTo>
                    <a:pt x="145" y="96"/>
                  </a:lnTo>
                  <a:lnTo>
                    <a:pt x="144" y="96"/>
                  </a:lnTo>
                  <a:lnTo>
                    <a:pt x="144" y="93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40" y="87"/>
                  </a:lnTo>
                  <a:lnTo>
                    <a:pt x="140" y="86"/>
                  </a:lnTo>
                  <a:lnTo>
                    <a:pt x="138" y="86"/>
                  </a:lnTo>
                  <a:lnTo>
                    <a:pt x="135" y="86"/>
                  </a:lnTo>
                  <a:lnTo>
                    <a:pt x="135" y="82"/>
                  </a:lnTo>
                  <a:lnTo>
                    <a:pt x="133" y="82"/>
                  </a:lnTo>
                  <a:lnTo>
                    <a:pt x="130" y="82"/>
                  </a:lnTo>
                  <a:lnTo>
                    <a:pt x="130" y="86"/>
                  </a:lnTo>
                  <a:lnTo>
                    <a:pt x="128" y="86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3" y="87"/>
                  </a:lnTo>
                  <a:lnTo>
                    <a:pt x="123" y="86"/>
                  </a:lnTo>
                  <a:lnTo>
                    <a:pt x="119" y="86"/>
                  </a:lnTo>
                  <a:lnTo>
                    <a:pt x="117" y="86"/>
                  </a:lnTo>
                  <a:lnTo>
                    <a:pt x="117" y="87"/>
                  </a:lnTo>
                  <a:lnTo>
                    <a:pt x="117" y="86"/>
                  </a:lnTo>
                  <a:lnTo>
                    <a:pt x="114" y="86"/>
                  </a:lnTo>
                  <a:lnTo>
                    <a:pt x="114" y="82"/>
                  </a:lnTo>
                  <a:lnTo>
                    <a:pt x="114" y="80"/>
                  </a:lnTo>
                  <a:lnTo>
                    <a:pt x="112" y="80"/>
                  </a:lnTo>
                  <a:lnTo>
                    <a:pt x="112" y="77"/>
                  </a:lnTo>
                  <a:lnTo>
                    <a:pt x="109" y="77"/>
                  </a:lnTo>
                  <a:lnTo>
                    <a:pt x="109" y="80"/>
                  </a:lnTo>
                  <a:lnTo>
                    <a:pt x="107" y="80"/>
                  </a:lnTo>
                  <a:lnTo>
                    <a:pt x="103" y="80"/>
                  </a:lnTo>
                  <a:lnTo>
                    <a:pt x="102" y="80"/>
                  </a:lnTo>
                  <a:lnTo>
                    <a:pt x="102" y="77"/>
                  </a:lnTo>
                  <a:lnTo>
                    <a:pt x="98" y="77"/>
                  </a:lnTo>
                  <a:lnTo>
                    <a:pt x="98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3" y="82"/>
                  </a:lnTo>
                  <a:lnTo>
                    <a:pt x="93" y="80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88" y="82"/>
                  </a:lnTo>
                  <a:lnTo>
                    <a:pt x="88" y="86"/>
                  </a:lnTo>
                  <a:lnTo>
                    <a:pt x="86" y="86"/>
                  </a:lnTo>
                  <a:lnTo>
                    <a:pt x="86" y="87"/>
                  </a:lnTo>
                  <a:lnTo>
                    <a:pt x="86" y="91"/>
                  </a:lnTo>
                  <a:lnTo>
                    <a:pt x="82" y="91"/>
                  </a:lnTo>
                  <a:lnTo>
                    <a:pt x="81" y="91"/>
                  </a:lnTo>
                  <a:lnTo>
                    <a:pt x="81" y="87"/>
                  </a:lnTo>
                  <a:lnTo>
                    <a:pt x="81" y="91"/>
                  </a:lnTo>
                  <a:lnTo>
                    <a:pt x="81" y="87"/>
                  </a:lnTo>
                  <a:lnTo>
                    <a:pt x="77" y="87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70" y="80"/>
                  </a:lnTo>
                  <a:lnTo>
                    <a:pt x="70" y="77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67" y="72"/>
                  </a:lnTo>
                  <a:lnTo>
                    <a:pt x="65" y="72"/>
                  </a:lnTo>
                  <a:lnTo>
                    <a:pt x="61" y="72"/>
                  </a:lnTo>
                  <a:lnTo>
                    <a:pt x="61" y="68"/>
                  </a:lnTo>
                  <a:lnTo>
                    <a:pt x="61" y="72"/>
                  </a:lnTo>
                  <a:lnTo>
                    <a:pt x="60" y="72"/>
                  </a:lnTo>
                  <a:lnTo>
                    <a:pt x="60" y="73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4" y="72"/>
                  </a:lnTo>
                  <a:lnTo>
                    <a:pt x="51" y="72"/>
                  </a:lnTo>
                  <a:lnTo>
                    <a:pt x="51" y="68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9" y="68"/>
                  </a:lnTo>
                  <a:lnTo>
                    <a:pt x="46" y="68"/>
                  </a:lnTo>
                  <a:lnTo>
                    <a:pt x="46" y="66"/>
                  </a:lnTo>
                  <a:lnTo>
                    <a:pt x="46" y="63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0" y="61"/>
                  </a:lnTo>
                  <a:lnTo>
                    <a:pt x="39" y="61"/>
                  </a:lnTo>
                  <a:lnTo>
                    <a:pt x="39" y="63"/>
                  </a:lnTo>
                  <a:lnTo>
                    <a:pt x="39" y="61"/>
                  </a:lnTo>
                  <a:lnTo>
                    <a:pt x="39" y="63"/>
                  </a:lnTo>
                  <a:lnTo>
                    <a:pt x="35" y="63"/>
                  </a:lnTo>
                  <a:lnTo>
                    <a:pt x="35" y="66"/>
                  </a:lnTo>
                  <a:lnTo>
                    <a:pt x="33" y="66"/>
                  </a:lnTo>
                  <a:lnTo>
                    <a:pt x="33" y="63"/>
                  </a:lnTo>
                  <a:lnTo>
                    <a:pt x="30" y="63"/>
                  </a:lnTo>
                  <a:lnTo>
                    <a:pt x="30" y="66"/>
                  </a:lnTo>
                  <a:lnTo>
                    <a:pt x="30" y="63"/>
                  </a:lnTo>
                  <a:lnTo>
                    <a:pt x="30" y="66"/>
                  </a:lnTo>
                  <a:lnTo>
                    <a:pt x="28" y="66"/>
                  </a:lnTo>
                  <a:lnTo>
                    <a:pt x="28" y="63"/>
                  </a:lnTo>
                  <a:lnTo>
                    <a:pt x="28" y="61"/>
                  </a:lnTo>
                  <a:lnTo>
                    <a:pt x="28" y="58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1" y="52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1" y="51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9" y="51"/>
                  </a:lnTo>
                  <a:lnTo>
                    <a:pt x="19" y="47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9" y="35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0" y="10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9" y="9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1" name="Freeform 45"/>
            <p:cNvSpPr>
              <a:spLocks/>
            </p:cNvSpPr>
            <p:nvPr/>
          </p:nvSpPr>
          <p:spPr bwMode="auto">
            <a:xfrm>
              <a:off x="16444939" y="3882100"/>
              <a:ext cx="423163" cy="219747"/>
            </a:xfrm>
            <a:custGeom>
              <a:avLst/>
              <a:gdLst>
                <a:gd name="T0" fmla="*/ 131 w 285"/>
                <a:gd name="T1" fmla="*/ 21 h 148"/>
                <a:gd name="T2" fmla="*/ 135 w 285"/>
                <a:gd name="T3" fmla="*/ 30 h 148"/>
                <a:gd name="T4" fmla="*/ 140 w 285"/>
                <a:gd name="T5" fmla="*/ 37 h 148"/>
                <a:gd name="T6" fmla="*/ 147 w 285"/>
                <a:gd name="T7" fmla="*/ 42 h 148"/>
                <a:gd name="T8" fmla="*/ 156 w 285"/>
                <a:gd name="T9" fmla="*/ 51 h 148"/>
                <a:gd name="T10" fmla="*/ 161 w 285"/>
                <a:gd name="T11" fmla="*/ 63 h 148"/>
                <a:gd name="T12" fmla="*/ 171 w 285"/>
                <a:gd name="T13" fmla="*/ 72 h 148"/>
                <a:gd name="T14" fmla="*/ 178 w 285"/>
                <a:gd name="T15" fmla="*/ 83 h 148"/>
                <a:gd name="T16" fmla="*/ 187 w 285"/>
                <a:gd name="T17" fmla="*/ 90 h 148"/>
                <a:gd name="T18" fmla="*/ 198 w 285"/>
                <a:gd name="T19" fmla="*/ 98 h 148"/>
                <a:gd name="T20" fmla="*/ 203 w 285"/>
                <a:gd name="T21" fmla="*/ 105 h 148"/>
                <a:gd name="T22" fmla="*/ 205 w 285"/>
                <a:gd name="T23" fmla="*/ 116 h 148"/>
                <a:gd name="T24" fmla="*/ 215 w 285"/>
                <a:gd name="T25" fmla="*/ 119 h 148"/>
                <a:gd name="T26" fmla="*/ 229 w 285"/>
                <a:gd name="T27" fmla="*/ 130 h 148"/>
                <a:gd name="T28" fmla="*/ 241 w 285"/>
                <a:gd name="T29" fmla="*/ 130 h 148"/>
                <a:gd name="T30" fmla="*/ 252 w 285"/>
                <a:gd name="T31" fmla="*/ 132 h 148"/>
                <a:gd name="T32" fmla="*/ 273 w 285"/>
                <a:gd name="T33" fmla="*/ 132 h 148"/>
                <a:gd name="T34" fmla="*/ 282 w 285"/>
                <a:gd name="T35" fmla="*/ 132 h 148"/>
                <a:gd name="T36" fmla="*/ 276 w 285"/>
                <a:gd name="T37" fmla="*/ 140 h 148"/>
                <a:gd name="T38" fmla="*/ 266 w 285"/>
                <a:gd name="T39" fmla="*/ 142 h 148"/>
                <a:gd name="T40" fmla="*/ 252 w 285"/>
                <a:gd name="T41" fmla="*/ 148 h 148"/>
                <a:gd name="T42" fmla="*/ 245 w 285"/>
                <a:gd name="T43" fmla="*/ 148 h 148"/>
                <a:gd name="T44" fmla="*/ 234 w 285"/>
                <a:gd name="T45" fmla="*/ 140 h 148"/>
                <a:gd name="T46" fmla="*/ 220 w 285"/>
                <a:gd name="T47" fmla="*/ 130 h 148"/>
                <a:gd name="T48" fmla="*/ 213 w 285"/>
                <a:gd name="T49" fmla="*/ 130 h 148"/>
                <a:gd name="T50" fmla="*/ 205 w 285"/>
                <a:gd name="T51" fmla="*/ 125 h 148"/>
                <a:gd name="T52" fmla="*/ 192 w 285"/>
                <a:gd name="T53" fmla="*/ 119 h 148"/>
                <a:gd name="T54" fmla="*/ 184 w 285"/>
                <a:gd name="T55" fmla="*/ 119 h 148"/>
                <a:gd name="T56" fmla="*/ 173 w 285"/>
                <a:gd name="T57" fmla="*/ 121 h 148"/>
                <a:gd name="T58" fmla="*/ 163 w 285"/>
                <a:gd name="T59" fmla="*/ 125 h 148"/>
                <a:gd name="T60" fmla="*/ 156 w 285"/>
                <a:gd name="T61" fmla="*/ 132 h 148"/>
                <a:gd name="T62" fmla="*/ 140 w 285"/>
                <a:gd name="T63" fmla="*/ 130 h 148"/>
                <a:gd name="T64" fmla="*/ 126 w 285"/>
                <a:gd name="T65" fmla="*/ 126 h 148"/>
                <a:gd name="T66" fmla="*/ 110 w 285"/>
                <a:gd name="T67" fmla="*/ 130 h 148"/>
                <a:gd name="T68" fmla="*/ 103 w 285"/>
                <a:gd name="T69" fmla="*/ 125 h 148"/>
                <a:gd name="T70" fmla="*/ 86 w 285"/>
                <a:gd name="T71" fmla="*/ 130 h 148"/>
                <a:gd name="T72" fmla="*/ 68 w 285"/>
                <a:gd name="T73" fmla="*/ 132 h 148"/>
                <a:gd name="T74" fmla="*/ 54 w 285"/>
                <a:gd name="T75" fmla="*/ 132 h 148"/>
                <a:gd name="T76" fmla="*/ 43 w 285"/>
                <a:gd name="T77" fmla="*/ 125 h 148"/>
                <a:gd name="T78" fmla="*/ 33 w 285"/>
                <a:gd name="T79" fmla="*/ 121 h 148"/>
                <a:gd name="T80" fmla="*/ 22 w 285"/>
                <a:gd name="T81" fmla="*/ 125 h 148"/>
                <a:gd name="T82" fmla="*/ 15 w 285"/>
                <a:gd name="T83" fmla="*/ 114 h 148"/>
                <a:gd name="T84" fmla="*/ 1 w 285"/>
                <a:gd name="T85" fmla="*/ 114 h 148"/>
                <a:gd name="T86" fmla="*/ 5 w 285"/>
                <a:gd name="T87" fmla="*/ 104 h 148"/>
                <a:gd name="T88" fmla="*/ 7 w 285"/>
                <a:gd name="T89" fmla="*/ 93 h 148"/>
                <a:gd name="T90" fmla="*/ 17 w 285"/>
                <a:gd name="T91" fmla="*/ 79 h 148"/>
                <a:gd name="T92" fmla="*/ 31 w 285"/>
                <a:gd name="T93" fmla="*/ 74 h 148"/>
                <a:gd name="T94" fmla="*/ 36 w 285"/>
                <a:gd name="T95" fmla="*/ 62 h 148"/>
                <a:gd name="T96" fmla="*/ 36 w 285"/>
                <a:gd name="T97" fmla="*/ 58 h 148"/>
                <a:gd name="T98" fmla="*/ 43 w 285"/>
                <a:gd name="T99" fmla="*/ 48 h 148"/>
                <a:gd name="T100" fmla="*/ 49 w 285"/>
                <a:gd name="T101" fmla="*/ 35 h 148"/>
                <a:gd name="T102" fmla="*/ 65 w 285"/>
                <a:gd name="T103" fmla="*/ 32 h 148"/>
                <a:gd name="T104" fmla="*/ 73 w 285"/>
                <a:gd name="T105" fmla="*/ 27 h 148"/>
                <a:gd name="T106" fmla="*/ 84 w 285"/>
                <a:gd name="T107" fmla="*/ 25 h 148"/>
                <a:gd name="T108" fmla="*/ 98 w 285"/>
                <a:gd name="T109" fmla="*/ 25 h 148"/>
                <a:gd name="T110" fmla="*/ 103 w 285"/>
                <a:gd name="T111" fmla="*/ 16 h 148"/>
                <a:gd name="T112" fmla="*/ 110 w 285"/>
                <a:gd name="T113" fmla="*/ 16 h 148"/>
                <a:gd name="T114" fmla="*/ 121 w 285"/>
                <a:gd name="T115" fmla="*/ 7 h 148"/>
                <a:gd name="T116" fmla="*/ 126 w 285"/>
                <a:gd name="T11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5" h="148">
                  <a:moveTo>
                    <a:pt x="131" y="6"/>
                  </a:moveTo>
                  <a:lnTo>
                    <a:pt x="131" y="7"/>
                  </a:lnTo>
                  <a:lnTo>
                    <a:pt x="129" y="7"/>
                  </a:lnTo>
                  <a:lnTo>
                    <a:pt x="129" y="11"/>
                  </a:lnTo>
                  <a:lnTo>
                    <a:pt x="129" y="13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1" y="20"/>
                  </a:lnTo>
                  <a:lnTo>
                    <a:pt x="131" y="21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5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5" y="27"/>
                  </a:lnTo>
                  <a:lnTo>
                    <a:pt x="131" y="27"/>
                  </a:lnTo>
                  <a:lnTo>
                    <a:pt x="135" y="27"/>
                  </a:lnTo>
                  <a:lnTo>
                    <a:pt x="135" y="30"/>
                  </a:lnTo>
                  <a:lnTo>
                    <a:pt x="131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1" y="32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6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5" y="37"/>
                  </a:lnTo>
                  <a:lnTo>
                    <a:pt x="145" y="41"/>
                  </a:lnTo>
                  <a:lnTo>
                    <a:pt x="147" y="41"/>
                  </a:lnTo>
                  <a:lnTo>
                    <a:pt x="150" y="41"/>
                  </a:lnTo>
                  <a:lnTo>
                    <a:pt x="150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0" y="46"/>
                  </a:lnTo>
                  <a:lnTo>
                    <a:pt x="152" y="42"/>
                  </a:lnTo>
                  <a:lnTo>
                    <a:pt x="152" y="46"/>
                  </a:lnTo>
                  <a:lnTo>
                    <a:pt x="156" y="46"/>
                  </a:lnTo>
                  <a:lnTo>
                    <a:pt x="156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56" y="53"/>
                  </a:lnTo>
                  <a:lnTo>
                    <a:pt x="157" y="53"/>
                  </a:lnTo>
                  <a:lnTo>
                    <a:pt x="157" y="56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3" y="58"/>
                  </a:lnTo>
                  <a:lnTo>
                    <a:pt x="161" y="58"/>
                  </a:lnTo>
                  <a:lnTo>
                    <a:pt x="161" y="62"/>
                  </a:lnTo>
                  <a:lnTo>
                    <a:pt x="161" y="63"/>
                  </a:lnTo>
                  <a:lnTo>
                    <a:pt x="161" y="67"/>
                  </a:lnTo>
                  <a:lnTo>
                    <a:pt x="157" y="67"/>
                  </a:lnTo>
                  <a:lnTo>
                    <a:pt x="161" y="67"/>
                  </a:lnTo>
                  <a:lnTo>
                    <a:pt x="163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8" y="69"/>
                  </a:lnTo>
                  <a:lnTo>
                    <a:pt x="171" y="69"/>
                  </a:lnTo>
                  <a:lnTo>
                    <a:pt x="171" y="72"/>
                  </a:lnTo>
                  <a:lnTo>
                    <a:pt x="171" y="74"/>
                  </a:lnTo>
                  <a:lnTo>
                    <a:pt x="173" y="74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7" y="79"/>
                  </a:lnTo>
                  <a:lnTo>
                    <a:pt x="177" y="83"/>
                  </a:lnTo>
                  <a:lnTo>
                    <a:pt x="177" y="84"/>
                  </a:lnTo>
                  <a:lnTo>
                    <a:pt x="178" y="84"/>
                  </a:lnTo>
                  <a:lnTo>
                    <a:pt x="178" y="83"/>
                  </a:lnTo>
                  <a:lnTo>
                    <a:pt x="182" y="84"/>
                  </a:lnTo>
                  <a:lnTo>
                    <a:pt x="182" y="88"/>
                  </a:lnTo>
                  <a:lnTo>
                    <a:pt x="184" y="88"/>
                  </a:lnTo>
                  <a:lnTo>
                    <a:pt x="184" y="90"/>
                  </a:lnTo>
                  <a:lnTo>
                    <a:pt x="184" y="88"/>
                  </a:lnTo>
                  <a:lnTo>
                    <a:pt x="187" y="88"/>
                  </a:lnTo>
                  <a:lnTo>
                    <a:pt x="187" y="90"/>
                  </a:lnTo>
                  <a:lnTo>
                    <a:pt x="187" y="88"/>
                  </a:lnTo>
                  <a:lnTo>
                    <a:pt x="187" y="90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89" y="90"/>
                  </a:lnTo>
                  <a:lnTo>
                    <a:pt x="192" y="90"/>
                  </a:lnTo>
                  <a:lnTo>
                    <a:pt x="192" y="93"/>
                  </a:lnTo>
                  <a:lnTo>
                    <a:pt x="192" y="95"/>
                  </a:lnTo>
                  <a:lnTo>
                    <a:pt x="194" y="95"/>
                  </a:lnTo>
                  <a:lnTo>
                    <a:pt x="194" y="98"/>
                  </a:lnTo>
                  <a:lnTo>
                    <a:pt x="198" y="98"/>
                  </a:lnTo>
                  <a:lnTo>
                    <a:pt x="194" y="98"/>
                  </a:lnTo>
                  <a:lnTo>
                    <a:pt x="194" y="100"/>
                  </a:lnTo>
                  <a:lnTo>
                    <a:pt x="198" y="100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3" y="104"/>
                  </a:lnTo>
                  <a:lnTo>
                    <a:pt x="203" y="100"/>
                  </a:lnTo>
                  <a:lnTo>
                    <a:pt x="203" y="104"/>
                  </a:lnTo>
                  <a:lnTo>
                    <a:pt x="203" y="105"/>
                  </a:lnTo>
                  <a:lnTo>
                    <a:pt x="199" y="105"/>
                  </a:lnTo>
                  <a:lnTo>
                    <a:pt x="199" y="109"/>
                  </a:lnTo>
                  <a:lnTo>
                    <a:pt x="198" y="109"/>
                  </a:lnTo>
                  <a:lnTo>
                    <a:pt x="198" y="111"/>
                  </a:lnTo>
                  <a:lnTo>
                    <a:pt x="199" y="111"/>
                  </a:lnTo>
                  <a:lnTo>
                    <a:pt x="199" y="114"/>
                  </a:lnTo>
                  <a:lnTo>
                    <a:pt x="203" y="114"/>
                  </a:lnTo>
                  <a:lnTo>
                    <a:pt x="205" y="114"/>
                  </a:lnTo>
                  <a:lnTo>
                    <a:pt x="205" y="116"/>
                  </a:lnTo>
                  <a:lnTo>
                    <a:pt x="205" y="119"/>
                  </a:lnTo>
                  <a:lnTo>
                    <a:pt x="208" y="119"/>
                  </a:lnTo>
                  <a:lnTo>
                    <a:pt x="208" y="121"/>
                  </a:lnTo>
                  <a:lnTo>
                    <a:pt x="210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4" y="121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6" y="126"/>
                  </a:lnTo>
                  <a:lnTo>
                    <a:pt x="226" y="130"/>
                  </a:lnTo>
                  <a:lnTo>
                    <a:pt x="229" y="130"/>
                  </a:lnTo>
                  <a:lnTo>
                    <a:pt x="229" y="126"/>
                  </a:lnTo>
                  <a:lnTo>
                    <a:pt x="229" y="130"/>
                  </a:lnTo>
                  <a:lnTo>
                    <a:pt x="229" y="126"/>
                  </a:lnTo>
                  <a:lnTo>
                    <a:pt x="231" y="126"/>
                  </a:lnTo>
                  <a:lnTo>
                    <a:pt x="234" y="126"/>
                  </a:lnTo>
                  <a:lnTo>
                    <a:pt x="234" y="130"/>
                  </a:lnTo>
                  <a:lnTo>
                    <a:pt x="236" y="130"/>
                  </a:lnTo>
                  <a:lnTo>
                    <a:pt x="240" y="130"/>
                  </a:lnTo>
                  <a:lnTo>
                    <a:pt x="241" y="130"/>
                  </a:lnTo>
                  <a:lnTo>
                    <a:pt x="241" y="132"/>
                  </a:lnTo>
                  <a:lnTo>
                    <a:pt x="241" y="130"/>
                  </a:lnTo>
                  <a:lnTo>
                    <a:pt x="245" y="130"/>
                  </a:lnTo>
                  <a:lnTo>
                    <a:pt x="245" y="132"/>
                  </a:lnTo>
                  <a:lnTo>
                    <a:pt x="247" y="132"/>
                  </a:lnTo>
                  <a:lnTo>
                    <a:pt x="250" y="132"/>
                  </a:lnTo>
                  <a:lnTo>
                    <a:pt x="250" y="130"/>
                  </a:lnTo>
                  <a:lnTo>
                    <a:pt x="252" y="130"/>
                  </a:lnTo>
                  <a:lnTo>
                    <a:pt x="252" y="132"/>
                  </a:lnTo>
                  <a:lnTo>
                    <a:pt x="255" y="132"/>
                  </a:lnTo>
                  <a:lnTo>
                    <a:pt x="257" y="130"/>
                  </a:lnTo>
                  <a:lnTo>
                    <a:pt x="257" y="132"/>
                  </a:lnTo>
                  <a:lnTo>
                    <a:pt x="261" y="132"/>
                  </a:lnTo>
                  <a:lnTo>
                    <a:pt x="262" y="132"/>
                  </a:lnTo>
                  <a:lnTo>
                    <a:pt x="266" y="132"/>
                  </a:lnTo>
                  <a:lnTo>
                    <a:pt x="268" y="132"/>
                  </a:lnTo>
                  <a:lnTo>
                    <a:pt x="271" y="132"/>
                  </a:lnTo>
                  <a:lnTo>
                    <a:pt x="273" y="132"/>
                  </a:lnTo>
                  <a:lnTo>
                    <a:pt x="271" y="132"/>
                  </a:lnTo>
                  <a:lnTo>
                    <a:pt x="273" y="132"/>
                  </a:lnTo>
                  <a:lnTo>
                    <a:pt x="276" y="132"/>
                  </a:lnTo>
                  <a:lnTo>
                    <a:pt x="276" y="130"/>
                  </a:lnTo>
                  <a:lnTo>
                    <a:pt x="280" y="130"/>
                  </a:lnTo>
                  <a:lnTo>
                    <a:pt x="280" y="132"/>
                  </a:lnTo>
                  <a:lnTo>
                    <a:pt x="280" y="135"/>
                  </a:lnTo>
                  <a:lnTo>
                    <a:pt x="282" y="135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5" y="130"/>
                  </a:lnTo>
                  <a:lnTo>
                    <a:pt x="285" y="132"/>
                  </a:lnTo>
                  <a:lnTo>
                    <a:pt x="282" y="132"/>
                  </a:lnTo>
                  <a:lnTo>
                    <a:pt x="282" y="135"/>
                  </a:lnTo>
                  <a:lnTo>
                    <a:pt x="280" y="135"/>
                  </a:lnTo>
                  <a:lnTo>
                    <a:pt x="280" y="137"/>
                  </a:lnTo>
                  <a:lnTo>
                    <a:pt x="280" y="140"/>
                  </a:lnTo>
                  <a:lnTo>
                    <a:pt x="276" y="140"/>
                  </a:lnTo>
                  <a:lnTo>
                    <a:pt x="280" y="140"/>
                  </a:lnTo>
                  <a:lnTo>
                    <a:pt x="276" y="140"/>
                  </a:lnTo>
                  <a:lnTo>
                    <a:pt x="276" y="142"/>
                  </a:lnTo>
                  <a:lnTo>
                    <a:pt x="276" y="140"/>
                  </a:lnTo>
                  <a:lnTo>
                    <a:pt x="276" y="142"/>
                  </a:lnTo>
                  <a:lnTo>
                    <a:pt x="273" y="142"/>
                  </a:lnTo>
                  <a:lnTo>
                    <a:pt x="271" y="142"/>
                  </a:lnTo>
                  <a:lnTo>
                    <a:pt x="268" y="142"/>
                  </a:lnTo>
                  <a:lnTo>
                    <a:pt x="266" y="142"/>
                  </a:lnTo>
                  <a:lnTo>
                    <a:pt x="266" y="146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57" y="146"/>
                  </a:lnTo>
                  <a:lnTo>
                    <a:pt x="257" y="148"/>
                  </a:lnTo>
                  <a:lnTo>
                    <a:pt x="257" y="146"/>
                  </a:lnTo>
                  <a:lnTo>
                    <a:pt x="255" y="146"/>
                  </a:lnTo>
                  <a:lnTo>
                    <a:pt x="255" y="148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50" y="146"/>
                  </a:lnTo>
                  <a:lnTo>
                    <a:pt x="247" y="146"/>
                  </a:lnTo>
                  <a:lnTo>
                    <a:pt x="245" y="146"/>
                  </a:lnTo>
                  <a:lnTo>
                    <a:pt x="245" y="142"/>
                  </a:lnTo>
                  <a:lnTo>
                    <a:pt x="245" y="146"/>
                  </a:lnTo>
                  <a:lnTo>
                    <a:pt x="241" y="146"/>
                  </a:lnTo>
                  <a:lnTo>
                    <a:pt x="241" y="148"/>
                  </a:lnTo>
                  <a:lnTo>
                    <a:pt x="245" y="148"/>
                  </a:lnTo>
                  <a:lnTo>
                    <a:pt x="241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6" y="146"/>
                  </a:lnTo>
                  <a:lnTo>
                    <a:pt x="240" y="146"/>
                  </a:lnTo>
                  <a:lnTo>
                    <a:pt x="240" y="142"/>
                  </a:lnTo>
                  <a:lnTo>
                    <a:pt x="236" y="142"/>
                  </a:lnTo>
                  <a:lnTo>
                    <a:pt x="234" y="142"/>
                  </a:lnTo>
                  <a:lnTo>
                    <a:pt x="234" y="140"/>
                  </a:lnTo>
                  <a:lnTo>
                    <a:pt x="231" y="140"/>
                  </a:lnTo>
                  <a:lnTo>
                    <a:pt x="231" y="137"/>
                  </a:lnTo>
                  <a:lnTo>
                    <a:pt x="229" y="137"/>
                  </a:lnTo>
                  <a:lnTo>
                    <a:pt x="229" y="135"/>
                  </a:lnTo>
                  <a:lnTo>
                    <a:pt x="229" y="132"/>
                  </a:lnTo>
                  <a:lnTo>
                    <a:pt x="226" y="132"/>
                  </a:lnTo>
                  <a:lnTo>
                    <a:pt x="224" y="132"/>
                  </a:lnTo>
                  <a:lnTo>
                    <a:pt x="224" y="130"/>
                  </a:lnTo>
                  <a:lnTo>
                    <a:pt x="220" y="130"/>
                  </a:lnTo>
                  <a:lnTo>
                    <a:pt x="220" y="126"/>
                  </a:lnTo>
                  <a:lnTo>
                    <a:pt x="219" y="126"/>
                  </a:lnTo>
                  <a:lnTo>
                    <a:pt x="219" y="130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3" y="132"/>
                  </a:lnTo>
                  <a:lnTo>
                    <a:pt x="213" y="130"/>
                  </a:lnTo>
                  <a:lnTo>
                    <a:pt x="213" y="132"/>
                  </a:lnTo>
                  <a:lnTo>
                    <a:pt x="213" y="130"/>
                  </a:lnTo>
                  <a:lnTo>
                    <a:pt x="213" y="132"/>
                  </a:lnTo>
                  <a:lnTo>
                    <a:pt x="213" y="130"/>
                  </a:lnTo>
                  <a:lnTo>
                    <a:pt x="210" y="130"/>
                  </a:lnTo>
                  <a:lnTo>
                    <a:pt x="208" y="130"/>
                  </a:lnTo>
                  <a:lnTo>
                    <a:pt x="208" y="126"/>
                  </a:lnTo>
                  <a:lnTo>
                    <a:pt x="208" y="125"/>
                  </a:lnTo>
                  <a:lnTo>
                    <a:pt x="205" y="125"/>
                  </a:lnTo>
                  <a:lnTo>
                    <a:pt x="205" y="121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3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6"/>
                  </a:lnTo>
                  <a:lnTo>
                    <a:pt x="192" y="116"/>
                  </a:lnTo>
                  <a:lnTo>
                    <a:pt x="192" y="119"/>
                  </a:lnTo>
                  <a:lnTo>
                    <a:pt x="192" y="116"/>
                  </a:lnTo>
                  <a:lnTo>
                    <a:pt x="192" y="119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9" y="114"/>
                  </a:lnTo>
                  <a:lnTo>
                    <a:pt x="189" y="116"/>
                  </a:lnTo>
                  <a:lnTo>
                    <a:pt x="187" y="116"/>
                  </a:lnTo>
                  <a:lnTo>
                    <a:pt x="187" y="119"/>
                  </a:lnTo>
                  <a:lnTo>
                    <a:pt x="184" y="119"/>
                  </a:lnTo>
                  <a:lnTo>
                    <a:pt x="184" y="116"/>
                  </a:lnTo>
                  <a:lnTo>
                    <a:pt x="182" y="116"/>
                  </a:lnTo>
                  <a:lnTo>
                    <a:pt x="182" y="119"/>
                  </a:lnTo>
                  <a:lnTo>
                    <a:pt x="178" y="119"/>
                  </a:lnTo>
                  <a:lnTo>
                    <a:pt x="177" y="119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21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6" y="121"/>
                  </a:lnTo>
                  <a:lnTo>
                    <a:pt x="166" y="119"/>
                  </a:lnTo>
                  <a:lnTo>
                    <a:pt x="166" y="121"/>
                  </a:lnTo>
                  <a:lnTo>
                    <a:pt x="163" y="121"/>
                  </a:lnTo>
                  <a:lnTo>
                    <a:pt x="163" y="125"/>
                  </a:lnTo>
                  <a:lnTo>
                    <a:pt x="161" y="125"/>
                  </a:lnTo>
                  <a:lnTo>
                    <a:pt x="157" y="126"/>
                  </a:lnTo>
                  <a:lnTo>
                    <a:pt x="161" y="126"/>
                  </a:lnTo>
                  <a:lnTo>
                    <a:pt x="157" y="126"/>
                  </a:lnTo>
                  <a:lnTo>
                    <a:pt x="161" y="126"/>
                  </a:lnTo>
                  <a:lnTo>
                    <a:pt x="157" y="126"/>
                  </a:lnTo>
                  <a:lnTo>
                    <a:pt x="157" y="130"/>
                  </a:lnTo>
                  <a:lnTo>
                    <a:pt x="156" y="130"/>
                  </a:lnTo>
                  <a:lnTo>
                    <a:pt x="156" y="132"/>
                  </a:lnTo>
                  <a:lnTo>
                    <a:pt x="152" y="132"/>
                  </a:lnTo>
                  <a:lnTo>
                    <a:pt x="150" y="132"/>
                  </a:lnTo>
                  <a:lnTo>
                    <a:pt x="150" y="135"/>
                  </a:lnTo>
                  <a:lnTo>
                    <a:pt x="150" y="132"/>
                  </a:lnTo>
                  <a:lnTo>
                    <a:pt x="147" y="132"/>
                  </a:lnTo>
                  <a:lnTo>
                    <a:pt x="145" y="132"/>
                  </a:lnTo>
                  <a:lnTo>
                    <a:pt x="142" y="132"/>
                  </a:lnTo>
                  <a:lnTo>
                    <a:pt x="142" y="130"/>
                  </a:lnTo>
                  <a:lnTo>
                    <a:pt x="140" y="130"/>
                  </a:lnTo>
                  <a:lnTo>
                    <a:pt x="140" y="126"/>
                  </a:lnTo>
                  <a:lnTo>
                    <a:pt x="136" y="126"/>
                  </a:lnTo>
                  <a:lnTo>
                    <a:pt x="135" y="126"/>
                  </a:lnTo>
                  <a:lnTo>
                    <a:pt x="135" y="130"/>
                  </a:lnTo>
                  <a:lnTo>
                    <a:pt x="131" y="130"/>
                  </a:lnTo>
                  <a:lnTo>
                    <a:pt x="129" y="126"/>
                  </a:lnTo>
                  <a:lnTo>
                    <a:pt x="129" y="130"/>
                  </a:lnTo>
                  <a:lnTo>
                    <a:pt x="126" y="130"/>
                  </a:lnTo>
                  <a:lnTo>
                    <a:pt x="126" y="126"/>
                  </a:lnTo>
                  <a:lnTo>
                    <a:pt x="124" y="126"/>
                  </a:lnTo>
                  <a:lnTo>
                    <a:pt x="121" y="126"/>
                  </a:lnTo>
                  <a:lnTo>
                    <a:pt x="119" y="126"/>
                  </a:lnTo>
                  <a:lnTo>
                    <a:pt x="115" y="126"/>
                  </a:lnTo>
                  <a:lnTo>
                    <a:pt x="115" y="130"/>
                  </a:lnTo>
                  <a:lnTo>
                    <a:pt x="115" y="126"/>
                  </a:lnTo>
                  <a:lnTo>
                    <a:pt x="114" y="126"/>
                  </a:lnTo>
                  <a:lnTo>
                    <a:pt x="114" y="130"/>
                  </a:lnTo>
                  <a:lnTo>
                    <a:pt x="110" y="130"/>
                  </a:lnTo>
                  <a:lnTo>
                    <a:pt x="110" y="132"/>
                  </a:lnTo>
                  <a:lnTo>
                    <a:pt x="108" y="132"/>
                  </a:lnTo>
                  <a:lnTo>
                    <a:pt x="108" y="130"/>
                  </a:lnTo>
                  <a:lnTo>
                    <a:pt x="105" y="130"/>
                  </a:lnTo>
                  <a:lnTo>
                    <a:pt x="105" y="126"/>
                  </a:lnTo>
                  <a:lnTo>
                    <a:pt x="105" y="125"/>
                  </a:lnTo>
                  <a:lnTo>
                    <a:pt x="105" y="126"/>
                  </a:lnTo>
                  <a:lnTo>
                    <a:pt x="103" y="126"/>
                  </a:lnTo>
                  <a:lnTo>
                    <a:pt x="103" y="125"/>
                  </a:lnTo>
                  <a:lnTo>
                    <a:pt x="100" y="125"/>
                  </a:lnTo>
                  <a:lnTo>
                    <a:pt x="98" y="125"/>
                  </a:lnTo>
                  <a:lnTo>
                    <a:pt x="94" y="125"/>
                  </a:lnTo>
                  <a:lnTo>
                    <a:pt x="91" y="125"/>
                  </a:lnTo>
                  <a:lnTo>
                    <a:pt x="89" y="125"/>
                  </a:lnTo>
                  <a:lnTo>
                    <a:pt x="89" y="126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6" y="130"/>
                  </a:lnTo>
                  <a:lnTo>
                    <a:pt x="84" y="130"/>
                  </a:lnTo>
                  <a:lnTo>
                    <a:pt x="80" y="130"/>
                  </a:lnTo>
                  <a:lnTo>
                    <a:pt x="79" y="132"/>
                  </a:lnTo>
                  <a:lnTo>
                    <a:pt x="79" y="135"/>
                  </a:lnTo>
                  <a:lnTo>
                    <a:pt x="75" y="135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0" y="132"/>
                  </a:lnTo>
                  <a:lnTo>
                    <a:pt x="68" y="132"/>
                  </a:lnTo>
                  <a:lnTo>
                    <a:pt x="65" y="132"/>
                  </a:lnTo>
                  <a:lnTo>
                    <a:pt x="65" y="135"/>
                  </a:lnTo>
                  <a:lnTo>
                    <a:pt x="63" y="135"/>
                  </a:lnTo>
                  <a:lnTo>
                    <a:pt x="59" y="135"/>
                  </a:lnTo>
                  <a:lnTo>
                    <a:pt x="59" y="132"/>
                  </a:lnTo>
                  <a:lnTo>
                    <a:pt x="59" y="135"/>
                  </a:lnTo>
                  <a:lnTo>
                    <a:pt x="57" y="135"/>
                  </a:lnTo>
                  <a:lnTo>
                    <a:pt x="57" y="132"/>
                  </a:lnTo>
                  <a:lnTo>
                    <a:pt x="54" y="132"/>
                  </a:lnTo>
                  <a:lnTo>
                    <a:pt x="54" y="135"/>
                  </a:lnTo>
                  <a:lnTo>
                    <a:pt x="54" y="132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26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7" y="125"/>
                  </a:lnTo>
                  <a:lnTo>
                    <a:pt x="43" y="125"/>
                  </a:lnTo>
                  <a:lnTo>
                    <a:pt x="42" y="125"/>
                  </a:lnTo>
                  <a:lnTo>
                    <a:pt x="42" y="121"/>
                  </a:lnTo>
                  <a:lnTo>
                    <a:pt x="43" y="121"/>
                  </a:lnTo>
                  <a:lnTo>
                    <a:pt x="42" y="121"/>
                  </a:lnTo>
                  <a:lnTo>
                    <a:pt x="38" y="121"/>
                  </a:lnTo>
                  <a:lnTo>
                    <a:pt x="38" y="119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3" y="121"/>
                  </a:lnTo>
                  <a:lnTo>
                    <a:pt x="31" y="121"/>
                  </a:lnTo>
                  <a:lnTo>
                    <a:pt x="31" y="125"/>
                  </a:lnTo>
                  <a:lnTo>
                    <a:pt x="33" y="125"/>
                  </a:lnTo>
                  <a:lnTo>
                    <a:pt x="33" y="121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8" y="125"/>
                  </a:lnTo>
                  <a:lnTo>
                    <a:pt x="26" y="125"/>
                  </a:lnTo>
                  <a:lnTo>
                    <a:pt x="22" y="125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21" y="119"/>
                  </a:lnTo>
                  <a:lnTo>
                    <a:pt x="21" y="116"/>
                  </a:lnTo>
                  <a:lnTo>
                    <a:pt x="21" y="114"/>
                  </a:lnTo>
                  <a:lnTo>
                    <a:pt x="17" y="114"/>
                  </a:lnTo>
                  <a:lnTo>
                    <a:pt x="17" y="116"/>
                  </a:lnTo>
                  <a:lnTo>
                    <a:pt x="15" y="116"/>
                  </a:lnTo>
                  <a:lnTo>
                    <a:pt x="15" y="114"/>
                  </a:lnTo>
                  <a:lnTo>
                    <a:pt x="15" y="116"/>
                  </a:lnTo>
                  <a:lnTo>
                    <a:pt x="12" y="116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10" y="111"/>
                  </a:lnTo>
                  <a:lnTo>
                    <a:pt x="7" y="111"/>
                  </a:lnTo>
                  <a:lnTo>
                    <a:pt x="7" y="114"/>
                  </a:lnTo>
                  <a:lnTo>
                    <a:pt x="5" y="114"/>
                  </a:lnTo>
                  <a:lnTo>
                    <a:pt x="1" y="114"/>
                  </a:lnTo>
                  <a:lnTo>
                    <a:pt x="1" y="111"/>
                  </a:lnTo>
                  <a:lnTo>
                    <a:pt x="5" y="111"/>
                  </a:lnTo>
                  <a:lnTo>
                    <a:pt x="1" y="111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4"/>
                  </a:lnTo>
                  <a:lnTo>
                    <a:pt x="5" y="104"/>
                  </a:lnTo>
                  <a:lnTo>
                    <a:pt x="5" y="100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5" y="98"/>
                  </a:lnTo>
                  <a:lnTo>
                    <a:pt x="7" y="98"/>
                  </a:lnTo>
                  <a:lnTo>
                    <a:pt x="7" y="95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5" y="84"/>
                  </a:lnTo>
                  <a:lnTo>
                    <a:pt x="15" y="83"/>
                  </a:lnTo>
                  <a:lnTo>
                    <a:pt x="15" y="79"/>
                  </a:lnTo>
                  <a:lnTo>
                    <a:pt x="17" y="79"/>
                  </a:lnTo>
                  <a:lnTo>
                    <a:pt x="21" y="79"/>
                  </a:lnTo>
                  <a:lnTo>
                    <a:pt x="21" y="77"/>
                  </a:lnTo>
                  <a:lnTo>
                    <a:pt x="22" y="77"/>
                  </a:lnTo>
                  <a:lnTo>
                    <a:pt x="26" y="77"/>
                  </a:lnTo>
                  <a:lnTo>
                    <a:pt x="28" y="77"/>
                  </a:lnTo>
                  <a:lnTo>
                    <a:pt x="28" y="74"/>
                  </a:lnTo>
                  <a:lnTo>
                    <a:pt x="28" y="72"/>
                  </a:lnTo>
                  <a:lnTo>
                    <a:pt x="28" y="74"/>
                  </a:lnTo>
                  <a:lnTo>
                    <a:pt x="31" y="74"/>
                  </a:lnTo>
                  <a:lnTo>
                    <a:pt x="31" y="72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3" y="63"/>
                  </a:lnTo>
                  <a:lnTo>
                    <a:pt x="33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3" y="58"/>
                  </a:lnTo>
                  <a:lnTo>
                    <a:pt x="33" y="62"/>
                  </a:lnTo>
                  <a:lnTo>
                    <a:pt x="36" y="62"/>
                  </a:lnTo>
                  <a:lnTo>
                    <a:pt x="36" y="58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38" y="53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3" y="48"/>
                  </a:lnTo>
                  <a:lnTo>
                    <a:pt x="43" y="46"/>
                  </a:lnTo>
                  <a:lnTo>
                    <a:pt x="47" y="46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49" y="37"/>
                  </a:lnTo>
                  <a:lnTo>
                    <a:pt x="52" y="37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3" y="30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68" y="32"/>
                  </a:lnTo>
                  <a:lnTo>
                    <a:pt x="68" y="35"/>
                  </a:lnTo>
                  <a:lnTo>
                    <a:pt x="70" y="35"/>
                  </a:lnTo>
                  <a:lnTo>
                    <a:pt x="70" y="32"/>
                  </a:lnTo>
                  <a:lnTo>
                    <a:pt x="73" y="32"/>
                  </a:lnTo>
                  <a:lnTo>
                    <a:pt x="73" y="30"/>
                  </a:lnTo>
                  <a:lnTo>
                    <a:pt x="73" y="27"/>
                  </a:lnTo>
                  <a:lnTo>
                    <a:pt x="73" y="30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9" y="27"/>
                  </a:lnTo>
                  <a:lnTo>
                    <a:pt x="80" y="27"/>
                  </a:lnTo>
                  <a:lnTo>
                    <a:pt x="84" y="27"/>
                  </a:lnTo>
                  <a:lnTo>
                    <a:pt x="80" y="27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5"/>
                  </a:lnTo>
                  <a:lnTo>
                    <a:pt x="89" y="25"/>
                  </a:lnTo>
                  <a:lnTo>
                    <a:pt x="86" y="25"/>
                  </a:lnTo>
                  <a:lnTo>
                    <a:pt x="89" y="27"/>
                  </a:lnTo>
                  <a:lnTo>
                    <a:pt x="91" y="25"/>
                  </a:lnTo>
                  <a:lnTo>
                    <a:pt x="91" y="27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1"/>
                  </a:lnTo>
                  <a:lnTo>
                    <a:pt x="100" y="25"/>
                  </a:lnTo>
                  <a:lnTo>
                    <a:pt x="100" y="21"/>
                  </a:lnTo>
                  <a:lnTo>
                    <a:pt x="100" y="20"/>
                  </a:lnTo>
                  <a:lnTo>
                    <a:pt x="100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3" y="16"/>
                  </a:lnTo>
                  <a:lnTo>
                    <a:pt x="105" y="16"/>
                  </a:lnTo>
                  <a:lnTo>
                    <a:pt x="103" y="16"/>
                  </a:lnTo>
                  <a:lnTo>
                    <a:pt x="105" y="16"/>
                  </a:lnTo>
                  <a:lnTo>
                    <a:pt x="105" y="13"/>
                  </a:lnTo>
                  <a:lnTo>
                    <a:pt x="108" y="13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5" y="11"/>
                  </a:lnTo>
                  <a:lnTo>
                    <a:pt x="115" y="13"/>
                  </a:lnTo>
                  <a:lnTo>
                    <a:pt x="119" y="13"/>
                  </a:lnTo>
                  <a:lnTo>
                    <a:pt x="119" y="11"/>
                  </a:lnTo>
                  <a:lnTo>
                    <a:pt x="121" y="11"/>
                  </a:lnTo>
                  <a:lnTo>
                    <a:pt x="121" y="7"/>
                  </a:lnTo>
                  <a:lnTo>
                    <a:pt x="121" y="11"/>
                  </a:lnTo>
                  <a:lnTo>
                    <a:pt x="121" y="7"/>
                  </a:lnTo>
                  <a:lnTo>
                    <a:pt x="121" y="11"/>
                  </a:lnTo>
                  <a:lnTo>
                    <a:pt x="121" y="7"/>
                  </a:lnTo>
                  <a:lnTo>
                    <a:pt x="121" y="6"/>
                  </a:lnTo>
                  <a:lnTo>
                    <a:pt x="124" y="6"/>
                  </a:lnTo>
                  <a:lnTo>
                    <a:pt x="124" y="2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6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6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2" name="Freeform 46"/>
            <p:cNvSpPr>
              <a:spLocks/>
            </p:cNvSpPr>
            <p:nvPr/>
          </p:nvSpPr>
          <p:spPr bwMode="auto">
            <a:xfrm>
              <a:off x="16636476" y="3788559"/>
              <a:ext cx="302895" cy="304380"/>
            </a:xfrm>
            <a:custGeom>
              <a:avLst/>
              <a:gdLst>
                <a:gd name="T0" fmla="*/ 121 w 204"/>
                <a:gd name="T1" fmla="*/ 7 h 205"/>
                <a:gd name="T2" fmla="*/ 133 w 204"/>
                <a:gd name="T3" fmla="*/ 7 h 205"/>
                <a:gd name="T4" fmla="*/ 137 w 204"/>
                <a:gd name="T5" fmla="*/ 13 h 205"/>
                <a:gd name="T6" fmla="*/ 147 w 204"/>
                <a:gd name="T7" fmla="*/ 16 h 205"/>
                <a:gd name="T8" fmla="*/ 156 w 204"/>
                <a:gd name="T9" fmla="*/ 16 h 205"/>
                <a:gd name="T10" fmla="*/ 174 w 204"/>
                <a:gd name="T11" fmla="*/ 16 h 205"/>
                <a:gd name="T12" fmla="*/ 184 w 204"/>
                <a:gd name="T13" fmla="*/ 13 h 205"/>
                <a:gd name="T14" fmla="*/ 198 w 204"/>
                <a:gd name="T15" fmla="*/ 18 h 205"/>
                <a:gd name="T16" fmla="*/ 200 w 204"/>
                <a:gd name="T17" fmla="*/ 28 h 205"/>
                <a:gd name="T18" fmla="*/ 200 w 204"/>
                <a:gd name="T19" fmla="*/ 42 h 205"/>
                <a:gd name="T20" fmla="*/ 193 w 204"/>
                <a:gd name="T21" fmla="*/ 58 h 205"/>
                <a:gd name="T22" fmla="*/ 198 w 204"/>
                <a:gd name="T23" fmla="*/ 70 h 205"/>
                <a:gd name="T24" fmla="*/ 190 w 204"/>
                <a:gd name="T25" fmla="*/ 84 h 205"/>
                <a:gd name="T26" fmla="*/ 188 w 204"/>
                <a:gd name="T27" fmla="*/ 100 h 205"/>
                <a:gd name="T28" fmla="*/ 188 w 204"/>
                <a:gd name="T29" fmla="*/ 111 h 205"/>
                <a:gd name="T30" fmla="*/ 188 w 204"/>
                <a:gd name="T31" fmla="*/ 126 h 205"/>
                <a:gd name="T32" fmla="*/ 188 w 204"/>
                <a:gd name="T33" fmla="*/ 146 h 205"/>
                <a:gd name="T34" fmla="*/ 193 w 204"/>
                <a:gd name="T35" fmla="*/ 156 h 205"/>
                <a:gd name="T36" fmla="*/ 188 w 204"/>
                <a:gd name="T37" fmla="*/ 168 h 205"/>
                <a:gd name="T38" fmla="*/ 172 w 204"/>
                <a:gd name="T39" fmla="*/ 182 h 205"/>
                <a:gd name="T40" fmla="*/ 158 w 204"/>
                <a:gd name="T41" fmla="*/ 193 h 205"/>
                <a:gd name="T42" fmla="*/ 147 w 204"/>
                <a:gd name="T43" fmla="*/ 203 h 205"/>
                <a:gd name="T44" fmla="*/ 151 w 204"/>
                <a:gd name="T45" fmla="*/ 198 h 205"/>
                <a:gd name="T46" fmla="*/ 153 w 204"/>
                <a:gd name="T47" fmla="*/ 198 h 205"/>
                <a:gd name="T48" fmla="*/ 142 w 204"/>
                <a:gd name="T49" fmla="*/ 195 h 205"/>
                <a:gd name="T50" fmla="*/ 128 w 204"/>
                <a:gd name="T51" fmla="*/ 195 h 205"/>
                <a:gd name="T52" fmla="*/ 118 w 204"/>
                <a:gd name="T53" fmla="*/ 195 h 205"/>
                <a:gd name="T54" fmla="*/ 107 w 204"/>
                <a:gd name="T55" fmla="*/ 193 h 205"/>
                <a:gd name="T56" fmla="*/ 100 w 204"/>
                <a:gd name="T57" fmla="*/ 193 h 205"/>
                <a:gd name="T58" fmla="*/ 90 w 204"/>
                <a:gd name="T59" fmla="*/ 184 h 205"/>
                <a:gd name="T60" fmla="*/ 81 w 204"/>
                <a:gd name="T61" fmla="*/ 184 h 205"/>
                <a:gd name="T62" fmla="*/ 70 w 204"/>
                <a:gd name="T63" fmla="*/ 177 h 205"/>
                <a:gd name="T64" fmla="*/ 74 w 204"/>
                <a:gd name="T65" fmla="*/ 167 h 205"/>
                <a:gd name="T66" fmla="*/ 65 w 204"/>
                <a:gd name="T67" fmla="*/ 161 h 205"/>
                <a:gd name="T68" fmla="*/ 60 w 204"/>
                <a:gd name="T69" fmla="*/ 153 h 205"/>
                <a:gd name="T70" fmla="*/ 55 w 204"/>
                <a:gd name="T71" fmla="*/ 151 h 205"/>
                <a:gd name="T72" fmla="*/ 48 w 204"/>
                <a:gd name="T73" fmla="*/ 147 h 205"/>
                <a:gd name="T74" fmla="*/ 42 w 204"/>
                <a:gd name="T75" fmla="*/ 135 h 205"/>
                <a:gd name="T76" fmla="*/ 28 w 204"/>
                <a:gd name="T77" fmla="*/ 130 h 205"/>
                <a:gd name="T78" fmla="*/ 32 w 204"/>
                <a:gd name="T79" fmla="*/ 119 h 205"/>
                <a:gd name="T80" fmla="*/ 27 w 204"/>
                <a:gd name="T81" fmla="*/ 111 h 205"/>
                <a:gd name="T82" fmla="*/ 21 w 204"/>
                <a:gd name="T83" fmla="*/ 105 h 205"/>
                <a:gd name="T84" fmla="*/ 11 w 204"/>
                <a:gd name="T85" fmla="*/ 98 h 205"/>
                <a:gd name="T86" fmla="*/ 6 w 204"/>
                <a:gd name="T87" fmla="*/ 95 h 205"/>
                <a:gd name="T88" fmla="*/ 2 w 204"/>
                <a:gd name="T89" fmla="*/ 90 h 205"/>
                <a:gd name="T90" fmla="*/ 2 w 204"/>
                <a:gd name="T91" fmla="*/ 79 h 205"/>
                <a:gd name="T92" fmla="*/ 6 w 204"/>
                <a:gd name="T93" fmla="*/ 69 h 205"/>
                <a:gd name="T94" fmla="*/ 16 w 204"/>
                <a:gd name="T95" fmla="*/ 63 h 205"/>
                <a:gd name="T96" fmla="*/ 21 w 204"/>
                <a:gd name="T97" fmla="*/ 60 h 205"/>
                <a:gd name="T98" fmla="*/ 27 w 204"/>
                <a:gd name="T99" fmla="*/ 53 h 205"/>
                <a:gd name="T100" fmla="*/ 37 w 204"/>
                <a:gd name="T101" fmla="*/ 49 h 205"/>
                <a:gd name="T102" fmla="*/ 48 w 204"/>
                <a:gd name="T103" fmla="*/ 48 h 205"/>
                <a:gd name="T104" fmla="*/ 55 w 204"/>
                <a:gd name="T105" fmla="*/ 48 h 205"/>
                <a:gd name="T106" fmla="*/ 58 w 204"/>
                <a:gd name="T107" fmla="*/ 42 h 205"/>
                <a:gd name="T108" fmla="*/ 60 w 204"/>
                <a:gd name="T109" fmla="*/ 32 h 205"/>
                <a:gd name="T110" fmla="*/ 69 w 204"/>
                <a:gd name="T111" fmla="*/ 23 h 205"/>
                <a:gd name="T112" fmla="*/ 79 w 204"/>
                <a:gd name="T113" fmla="*/ 21 h 205"/>
                <a:gd name="T114" fmla="*/ 86 w 204"/>
                <a:gd name="T115" fmla="*/ 21 h 205"/>
                <a:gd name="T116" fmla="*/ 91 w 204"/>
                <a:gd name="T117" fmla="*/ 18 h 205"/>
                <a:gd name="T118" fmla="*/ 97 w 204"/>
                <a:gd name="T119" fmla="*/ 11 h 205"/>
                <a:gd name="T120" fmla="*/ 105 w 204"/>
                <a:gd name="T121" fmla="*/ 6 h 205"/>
                <a:gd name="T122" fmla="*/ 112 w 204"/>
                <a:gd name="T12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" h="205">
                  <a:moveTo>
                    <a:pt x="112" y="0"/>
                  </a:moveTo>
                  <a:lnTo>
                    <a:pt x="112" y="2"/>
                  </a:lnTo>
                  <a:lnTo>
                    <a:pt x="116" y="2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6" y="7"/>
                  </a:lnTo>
                  <a:lnTo>
                    <a:pt x="128" y="7"/>
                  </a:lnTo>
                  <a:lnTo>
                    <a:pt x="132" y="7"/>
                  </a:lnTo>
                  <a:lnTo>
                    <a:pt x="132" y="11"/>
                  </a:lnTo>
                  <a:lnTo>
                    <a:pt x="132" y="7"/>
                  </a:lnTo>
                  <a:lnTo>
                    <a:pt x="133" y="7"/>
                  </a:lnTo>
                  <a:lnTo>
                    <a:pt x="133" y="11"/>
                  </a:lnTo>
                  <a:lnTo>
                    <a:pt x="133" y="7"/>
                  </a:lnTo>
                  <a:lnTo>
                    <a:pt x="133" y="11"/>
                  </a:lnTo>
                  <a:lnTo>
                    <a:pt x="133" y="7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7" y="13"/>
                  </a:lnTo>
                  <a:lnTo>
                    <a:pt x="139" y="13"/>
                  </a:lnTo>
                  <a:lnTo>
                    <a:pt x="139" y="16"/>
                  </a:lnTo>
                  <a:lnTo>
                    <a:pt x="142" y="16"/>
                  </a:lnTo>
                  <a:lnTo>
                    <a:pt x="142" y="13"/>
                  </a:lnTo>
                  <a:lnTo>
                    <a:pt x="144" y="13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47" y="18"/>
                  </a:lnTo>
                  <a:lnTo>
                    <a:pt x="147" y="16"/>
                  </a:lnTo>
                  <a:lnTo>
                    <a:pt x="151" y="16"/>
                  </a:lnTo>
                  <a:lnTo>
                    <a:pt x="151" y="18"/>
                  </a:lnTo>
                  <a:lnTo>
                    <a:pt x="153" y="18"/>
                  </a:lnTo>
                  <a:lnTo>
                    <a:pt x="153" y="16"/>
                  </a:lnTo>
                  <a:lnTo>
                    <a:pt x="156" y="16"/>
                  </a:lnTo>
                  <a:lnTo>
                    <a:pt x="158" y="16"/>
                  </a:lnTo>
                  <a:lnTo>
                    <a:pt x="162" y="16"/>
                  </a:lnTo>
                  <a:lnTo>
                    <a:pt x="163" y="16"/>
                  </a:lnTo>
                  <a:lnTo>
                    <a:pt x="167" y="16"/>
                  </a:lnTo>
                  <a:lnTo>
                    <a:pt x="169" y="16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3"/>
                  </a:lnTo>
                  <a:lnTo>
                    <a:pt x="177" y="13"/>
                  </a:lnTo>
                  <a:lnTo>
                    <a:pt x="179" y="13"/>
                  </a:lnTo>
                  <a:lnTo>
                    <a:pt x="183" y="13"/>
                  </a:lnTo>
                  <a:lnTo>
                    <a:pt x="183" y="16"/>
                  </a:lnTo>
                  <a:lnTo>
                    <a:pt x="183" y="13"/>
                  </a:lnTo>
                  <a:lnTo>
                    <a:pt x="184" y="13"/>
                  </a:lnTo>
                  <a:lnTo>
                    <a:pt x="184" y="16"/>
                  </a:lnTo>
                  <a:lnTo>
                    <a:pt x="188" y="16"/>
                  </a:lnTo>
                  <a:lnTo>
                    <a:pt x="190" y="16"/>
                  </a:lnTo>
                  <a:lnTo>
                    <a:pt x="190" y="18"/>
                  </a:lnTo>
                  <a:lnTo>
                    <a:pt x="193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198" y="21"/>
                  </a:lnTo>
                  <a:lnTo>
                    <a:pt x="200" y="21"/>
                  </a:lnTo>
                  <a:lnTo>
                    <a:pt x="204" y="21"/>
                  </a:lnTo>
                  <a:lnTo>
                    <a:pt x="204" y="23"/>
                  </a:lnTo>
                  <a:lnTo>
                    <a:pt x="204" y="27"/>
                  </a:lnTo>
                  <a:lnTo>
                    <a:pt x="204" y="28"/>
                  </a:lnTo>
                  <a:lnTo>
                    <a:pt x="200" y="28"/>
                  </a:lnTo>
                  <a:lnTo>
                    <a:pt x="200" y="32"/>
                  </a:lnTo>
                  <a:lnTo>
                    <a:pt x="200" y="34"/>
                  </a:lnTo>
                  <a:lnTo>
                    <a:pt x="200" y="37"/>
                  </a:lnTo>
                  <a:lnTo>
                    <a:pt x="200" y="39"/>
                  </a:lnTo>
                  <a:lnTo>
                    <a:pt x="198" y="39"/>
                  </a:lnTo>
                  <a:lnTo>
                    <a:pt x="198" y="42"/>
                  </a:lnTo>
                  <a:lnTo>
                    <a:pt x="200" y="42"/>
                  </a:lnTo>
                  <a:lnTo>
                    <a:pt x="198" y="44"/>
                  </a:lnTo>
                  <a:lnTo>
                    <a:pt x="198" y="48"/>
                  </a:lnTo>
                  <a:lnTo>
                    <a:pt x="198" y="49"/>
                  </a:lnTo>
                  <a:lnTo>
                    <a:pt x="198" y="53"/>
                  </a:lnTo>
                  <a:lnTo>
                    <a:pt x="195" y="53"/>
                  </a:lnTo>
                  <a:lnTo>
                    <a:pt x="195" y="55"/>
                  </a:lnTo>
                  <a:lnTo>
                    <a:pt x="193" y="58"/>
                  </a:lnTo>
                  <a:lnTo>
                    <a:pt x="193" y="60"/>
                  </a:lnTo>
                  <a:lnTo>
                    <a:pt x="193" y="63"/>
                  </a:lnTo>
                  <a:lnTo>
                    <a:pt x="193" y="65"/>
                  </a:lnTo>
                  <a:lnTo>
                    <a:pt x="193" y="69"/>
                  </a:lnTo>
                  <a:lnTo>
                    <a:pt x="195" y="69"/>
                  </a:lnTo>
                  <a:lnTo>
                    <a:pt x="195" y="70"/>
                  </a:lnTo>
                  <a:lnTo>
                    <a:pt x="198" y="70"/>
                  </a:lnTo>
                  <a:lnTo>
                    <a:pt x="195" y="70"/>
                  </a:lnTo>
                  <a:lnTo>
                    <a:pt x="195" y="74"/>
                  </a:lnTo>
                  <a:lnTo>
                    <a:pt x="193" y="76"/>
                  </a:lnTo>
                  <a:lnTo>
                    <a:pt x="193" y="79"/>
                  </a:lnTo>
                  <a:lnTo>
                    <a:pt x="193" y="83"/>
                  </a:lnTo>
                  <a:lnTo>
                    <a:pt x="190" y="83"/>
                  </a:lnTo>
                  <a:lnTo>
                    <a:pt x="190" y="84"/>
                  </a:lnTo>
                  <a:lnTo>
                    <a:pt x="190" y="88"/>
                  </a:lnTo>
                  <a:lnTo>
                    <a:pt x="190" y="90"/>
                  </a:lnTo>
                  <a:lnTo>
                    <a:pt x="190" y="93"/>
                  </a:lnTo>
                  <a:lnTo>
                    <a:pt x="190" y="95"/>
                  </a:lnTo>
                  <a:lnTo>
                    <a:pt x="190" y="98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88" y="104"/>
                  </a:lnTo>
                  <a:lnTo>
                    <a:pt x="184" y="104"/>
                  </a:lnTo>
                  <a:lnTo>
                    <a:pt x="188" y="104"/>
                  </a:lnTo>
                  <a:lnTo>
                    <a:pt x="184" y="105"/>
                  </a:lnTo>
                  <a:lnTo>
                    <a:pt x="184" y="109"/>
                  </a:lnTo>
                  <a:lnTo>
                    <a:pt x="188" y="109"/>
                  </a:lnTo>
                  <a:lnTo>
                    <a:pt x="188" y="111"/>
                  </a:lnTo>
                  <a:lnTo>
                    <a:pt x="184" y="111"/>
                  </a:lnTo>
                  <a:lnTo>
                    <a:pt x="184" y="114"/>
                  </a:lnTo>
                  <a:lnTo>
                    <a:pt x="184" y="116"/>
                  </a:lnTo>
                  <a:lnTo>
                    <a:pt x="184" y="119"/>
                  </a:lnTo>
                  <a:lnTo>
                    <a:pt x="184" y="121"/>
                  </a:lnTo>
                  <a:lnTo>
                    <a:pt x="188" y="125"/>
                  </a:lnTo>
                  <a:lnTo>
                    <a:pt x="188" y="126"/>
                  </a:lnTo>
                  <a:lnTo>
                    <a:pt x="188" y="130"/>
                  </a:lnTo>
                  <a:lnTo>
                    <a:pt x="188" y="132"/>
                  </a:lnTo>
                  <a:lnTo>
                    <a:pt x="188" y="135"/>
                  </a:lnTo>
                  <a:lnTo>
                    <a:pt x="188" y="137"/>
                  </a:lnTo>
                  <a:lnTo>
                    <a:pt x="188" y="140"/>
                  </a:lnTo>
                  <a:lnTo>
                    <a:pt x="188" y="142"/>
                  </a:lnTo>
                  <a:lnTo>
                    <a:pt x="188" y="146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7"/>
                  </a:lnTo>
                  <a:lnTo>
                    <a:pt x="188" y="151"/>
                  </a:lnTo>
                  <a:lnTo>
                    <a:pt x="190" y="151"/>
                  </a:lnTo>
                  <a:lnTo>
                    <a:pt x="190" y="153"/>
                  </a:lnTo>
                  <a:lnTo>
                    <a:pt x="193" y="156"/>
                  </a:lnTo>
                  <a:lnTo>
                    <a:pt x="193" y="158"/>
                  </a:lnTo>
                  <a:lnTo>
                    <a:pt x="195" y="158"/>
                  </a:lnTo>
                  <a:lnTo>
                    <a:pt x="195" y="161"/>
                  </a:lnTo>
                  <a:lnTo>
                    <a:pt x="193" y="161"/>
                  </a:lnTo>
                  <a:lnTo>
                    <a:pt x="190" y="163"/>
                  </a:lnTo>
                  <a:lnTo>
                    <a:pt x="190" y="167"/>
                  </a:lnTo>
                  <a:lnTo>
                    <a:pt x="188" y="168"/>
                  </a:lnTo>
                  <a:lnTo>
                    <a:pt x="184" y="172"/>
                  </a:lnTo>
                  <a:lnTo>
                    <a:pt x="183" y="174"/>
                  </a:lnTo>
                  <a:lnTo>
                    <a:pt x="179" y="177"/>
                  </a:lnTo>
                  <a:lnTo>
                    <a:pt x="179" y="179"/>
                  </a:lnTo>
                  <a:lnTo>
                    <a:pt x="177" y="182"/>
                  </a:lnTo>
                  <a:lnTo>
                    <a:pt x="174" y="182"/>
                  </a:lnTo>
                  <a:lnTo>
                    <a:pt x="172" y="182"/>
                  </a:lnTo>
                  <a:lnTo>
                    <a:pt x="169" y="182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3" y="188"/>
                  </a:lnTo>
                  <a:lnTo>
                    <a:pt x="162" y="189"/>
                  </a:lnTo>
                  <a:lnTo>
                    <a:pt x="158" y="189"/>
                  </a:lnTo>
                  <a:lnTo>
                    <a:pt x="158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1" y="203"/>
                  </a:lnTo>
                  <a:lnTo>
                    <a:pt x="147" y="205"/>
                  </a:lnTo>
                  <a:lnTo>
                    <a:pt x="147" y="203"/>
                  </a:lnTo>
                  <a:lnTo>
                    <a:pt x="147" y="205"/>
                  </a:lnTo>
                  <a:lnTo>
                    <a:pt x="147" y="203"/>
                  </a:lnTo>
                  <a:lnTo>
                    <a:pt x="151" y="203"/>
                  </a:lnTo>
                  <a:lnTo>
                    <a:pt x="147" y="203"/>
                  </a:lnTo>
                  <a:lnTo>
                    <a:pt x="151" y="203"/>
                  </a:lnTo>
                  <a:lnTo>
                    <a:pt x="151" y="200"/>
                  </a:lnTo>
                  <a:lnTo>
                    <a:pt x="151" y="198"/>
                  </a:lnTo>
                  <a:lnTo>
                    <a:pt x="153" y="198"/>
                  </a:lnTo>
                  <a:lnTo>
                    <a:pt x="153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3" y="193"/>
                  </a:lnTo>
                  <a:lnTo>
                    <a:pt x="153" y="195"/>
                  </a:lnTo>
                  <a:lnTo>
                    <a:pt x="153" y="198"/>
                  </a:lnTo>
                  <a:lnTo>
                    <a:pt x="151" y="198"/>
                  </a:lnTo>
                  <a:lnTo>
                    <a:pt x="151" y="195"/>
                  </a:lnTo>
                  <a:lnTo>
                    <a:pt x="151" y="193"/>
                  </a:lnTo>
                  <a:lnTo>
                    <a:pt x="147" y="193"/>
                  </a:lnTo>
                  <a:lnTo>
                    <a:pt x="147" y="195"/>
                  </a:lnTo>
                  <a:lnTo>
                    <a:pt x="144" y="195"/>
                  </a:lnTo>
                  <a:lnTo>
                    <a:pt x="142" y="195"/>
                  </a:lnTo>
                  <a:lnTo>
                    <a:pt x="144" y="195"/>
                  </a:lnTo>
                  <a:lnTo>
                    <a:pt x="142" y="195"/>
                  </a:lnTo>
                  <a:lnTo>
                    <a:pt x="139" y="195"/>
                  </a:lnTo>
                  <a:lnTo>
                    <a:pt x="137" y="195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8" y="193"/>
                  </a:lnTo>
                  <a:lnTo>
                    <a:pt x="126" y="195"/>
                  </a:lnTo>
                  <a:lnTo>
                    <a:pt x="123" y="195"/>
                  </a:lnTo>
                  <a:lnTo>
                    <a:pt x="123" y="193"/>
                  </a:lnTo>
                  <a:lnTo>
                    <a:pt x="121" y="193"/>
                  </a:lnTo>
                  <a:lnTo>
                    <a:pt x="121" y="195"/>
                  </a:lnTo>
                  <a:lnTo>
                    <a:pt x="118" y="195"/>
                  </a:lnTo>
                  <a:lnTo>
                    <a:pt x="116" y="195"/>
                  </a:lnTo>
                  <a:lnTo>
                    <a:pt x="116" y="193"/>
                  </a:lnTo>
                  <a:lnTo>
                    <a:pt x="112" y="193"/>
                  </a:lnTo>
                  <a:lnTo>
                    <a:pt x="112" y="195"/>
                  </a:lnTo>
                  <a:lnTo>
                    <a:pt x="112" y="193"/>
                  </a:lnTo>
                  <a:lnTo>
                    <a:pt x="111" y="193"/>
                  </a:lnTo>
                  <a:lnTo>
                    <a:pt x="107" y="193"/>
                  </a:lnTo>
                  <a:lnTo>
                    <a:pt x="105" y="193"/>
                  </a:lnTo>
                  <a:lnTo>
                    <a:pt x="105" y="189"/>
                  </a:lnTo>
                  <a:lnTo>
                    <a:pt x="102" y="189"/>
                  </a:lnTo>
                  <a:lnTo>
                    <a:pt x="100" y="189"/>
                  </a:lnTo>
                  <a:lnTo>
                    <a:pt x="100" y="193"/>
                  </a:lnTo>
                  <a:lnTo>
                    <a:pt x="100" y="189"/>
                  </a:lnTo>
                  <a:lnTo>
                    <a:pt x="100" y="193"/>
                  </a:lnTo>
                  <a:lnTo>
                    <a:pt x="97" y="193"/>
                  </a:lnTo>
                  <a:lnTo>
                    <a:pt x="97" y="189"/>
                  </a:lnTo>
                  <a:lnTo>
                    <a:pt x="97" y="188"/>
                  </a:lnTo>
                  <a:lnTo>
                    <a:pt x="95" y="188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90" y="184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6" y="184"/>
                  </a:lnTo>
                  <a:lnTo>
                    <a:pt x="84" y="184"/>
                  </a:lnTo>
                  <a:lnTo>
                    <a:pt x="84" y="182"/>
                  </a:lnTo>
                  <a:lnTo>
                    <a:pt x="84" y="184"/>
                  </a:lnTo>
                  <a:lnTo>
                    <a:pt x="81" y="184"/>
                  </a:lnTo>
                  <a:lnTo>
                    <a:pt x="79" y="184"/>
                  </a:lnTo>
                  <a:lnTo>
                    <a:pt x="79" y="182"/>
                  </a:lnTo>
                  <a:lnTo>
                    <a:pt x="76" y="182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4" y="177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69" y="174"/>
                  </a:lnTo>
                  <a:lnTo>
                    <a:pt x="69" y="172"/>
                  </a:lnTo>
                  <a:lnTo>
                    <a:pt x="70" y="172"/>
                  </a:lnTo>
                  <a:lnTo>
                    <a:pt x="70" y="168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4" y="163"/>
                  </a:lnTo>
                  <a:lnTo>
                    <a:pt x="74" y="167"/>
                  </a:lnTo>
                  <a:lnTo>
                    <a:pt x="74" y="163"/>
                  </a:lnTo>
                  <a:lnTo>
                    <a:pt x="70" y="163"/>
                  </a:lnTo>
                  <a:lnTo>
                    <a:pt x="69" y="163"/>
                  </a:lnTo>
                  <a:lnTo>
                    <a:pt x="65" y="163"/>
                  </a:lnTo>
                  <a:lnTo>
                    <a:pt x="65" y="161"/>
                  </a:lnTo>
                  <a:lnTo>
                    <a:pt x="69" y="161"/>
                  </a:lnTo>
                  <a:lnTo>
                    <a:pt x="65" y="161"/>
                  </a:lnTo>
                  <a:lnTo>
                    <a:pt x="65" y="158"/>
                  </a:lnTo>
                  <a:lnTo>
                    <a:pt x="63" y="158"/>
                  </a:lnTo>
                  <a:lnTo>
                    <a:pt x="63" y="156"/>
                  </a:lnTo>
                  <a:lnTo>
                    <a:pt x="63" y="153"/>
                  </a:lnTo>
                  <a:lnTo>
                    <a:pt x="60" y="153"/>
                  </a:lnTo>
                  <a:lnTo>
                    <a:pt x="60" y="151"/>
                  </a:lnTo>
                  <a:lnTo>
                    <a:pt x="60" y="153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5" y="151"/>
                  </a:lnTo>
                  <a:lnTo>
                    <a:pt x="55" y="153"/>
                  </a:lnTo>
                  <a:lnTo>
                    <a:pt x="55" y="151"/>
                  </a:lnTo>
                  <a:lnTo>
                    <a:pt x="53" y="151"/>
                  </a:lnTo>
                  <a:lnTo>
                    <a:pt x="53" y="147"/>
                  </a:lnTo>
                  <a:lnTo>
                    <a:pt x="49" y="146"/>
                  </a:lnTo>
                  <a:lnTo>
                    <a:pt x="49" y="147"/>
                  </a:lnTo>
                  <a:lnTo>
                    <a:pt x="48" y="147"/>
                  </a:lnTo>
                  <a:lnTo>
                    <a:pt x="48" y="146"/>
                  </a:lnTo>
                  <a:lnTo>
                    <a:pt x="48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4" y="137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2" y="132"/>
                  </a:lnTo>
                  <a:lnTo>
                    <a:pt x="39" y="132"/>
                  </a:lnTo>
                  <a:lnTo>
                    <a:pt x="37" y="132"/>
                  </a:lnTo>
                  <a:lnTo>
                    <a:pt x="37" y="130"/>
                  </a:lnTo>
                  <a:lnTo>
                    <a:pt x="34" y="130"/>
                  </a:lnTo>
                  <a:lnTo>
                    <a:pt x="32" y="130"/>
                  </a:lnTo>
                  <a:lnTo>
                    <a:pt x="28" y="130"/>
                  </a:lnTo>
                  <a:lnTo>
                    <a:pt x="32" y="130"/>
                  </a:lnTo>
                  <a:lnTo>
                    <a:pt x="32" y="126"/>
                  </a:lnTo>
                  <a:lnTo>
                    <a:pt x="32" y="125"/>
                  </a:lnTo>
                  <a:lnTo>
                    <a:pt x="32" y="121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28" y="119"/>
                  </a:lnTo>
                  <a:lnTo>
                    <a:pt x="28" y="116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7" y="111"/>
                  </a:lnTo>
                  <a:lnTo>
                    <a:pt x="23" y="111"/>
                  </a:lnTo>
                  <a:lnTo>
                    <a:pt x="27" y="111"/>
                  </a:lnTo>
                  <a:lnTo>
                    <a:pt x="27" y="109"/>
                  </a:lnTo>
                  <a:lnTo>
                    <a:pt x="23" y="109"/>
                  </a:lnTo>
                  <a:lnTo>
                    <a:pt x="23" y="105"/>
                  </a:lnTo>
                  <a:lnTo>
                    <a:pt x="21" y="109"/>
                  </a:lnTo>
                  <a:lnTo>
                    <a:pt x="21" y="105"/>
                  </a:lnTo>
                  <a:lnTo>
                    <a:pt x="18" y="105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1" y="98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7" y="98"/>
                  </a:lnTo>
                  <a:lnTo>
                    <a:pt x="7" y="95"/>
                  </a:lnTo>
                  <a:lnTo>
                    <a:pt x="6" y="95"/>
                  </a:lnTo>
                  <a:lnTo>
                    <a:pt x="2" y="95"/>
                  </a:lnTo>
                  <a:lnTo>
                    <a:pt x="6" y="95"/>
                  </a:lnTo>
                  <a:lnTo>
                    <a:pt x="6" y="93"/>
                  </a:lnTo>
                  <a:lnTo>
                    <a:pt x="2" y="93"/>
                  </a:lnTo>
                  <a:lnTo>
                    <a:pt x="6" y="93"/>
                  </a:lnTo>
                  <a:lnTo>
                    <a:pt x="6" y="90"/>
                  </a:lnTo>
                  <a:lnTo>
                    <a:pt x="2" y="90"/>
                  </a:lnTo>
                  <a:lnTo>
                    <a:pt x="6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7" y="84"/>
                  </a:lnTo>
                  <a:lnTo>
                    <a:pt x="6" y="84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9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3" y="55"/>
                  </a:lnTo>
                  <a:lnTo>
                    <a:pt x="27" y="55"/>
                  </a:lnTo>
                  <a:lnTo>
                    <a:pt x="27" y="53"/>
                  </a:lnTo>
                  <a:lnTo>
                    <a:pt x="28" y="53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9" y="53"/>
                  </a:lnTo>
                  <a:lnTo>
                    <a:pt x="39" y="49"/>
                  </a:lnTo>
                  <a:lnTo>
                    <a:pt x="37" y="49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9" y="49"/>
                  </a:lnTo>
                  <a:lnTo>
                    <a:pt x="49" y="48"/>
                  </a:lnTo>
                  <a:lnTo>
                    <a:pt x="53" y="48"/>
                  </a:lnTo>
                  <a:lnTo>
                    <a:pt x="55" y="48"/>
                  </a:lnTo>
                  <a:lnTo>
                    <a:pt x="58" y="48"/>
                  </a:lnTo>
                  <a:lnTo>
                    <a:pt x="58" y="44"/>
                  </a:lnTo>
                  <a:lnTo>
                    <a:pt x="60" y="44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58" y="42"/>
                  </a:lnTo>
                  <a:lnTo>
                    <a:pt x="58" y="39"/>
                  </a:lnTo>
                  <a:lnTo>
                    <a:pt x="58" y="37"/>
                  </a:lnTo>
                  <a:lnTo>
                    <a:pt x="58" y="34"/>
                  </a:lnTo>
                  <a:lnTo>
                    <a:pt x="55" y="34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3" y="28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9" y="23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0" y="23"/>
                  </a:lnTo>
                  <a:lnTo>
                    <a:pt x="74" y="23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84" y="23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90" y="21"/>
                  </a:lnTo>
                  <a:lnTo>
                    <a:pt x="86" y="21"/>
                  </a:lnTo>
                  <a:lnTo>
                    <a:pt x="86" y="23"/>
                  </a:lnTo>
                  <a:lnTo>
                    <a:pt x="90" y="23"/>
                  </a:lnTo>
                  <a:lnTo>
                    <a:pt x="91" y="23"/>
                  </a:lnTo>
                  <a:lnTo>
                    <a:pt x="91" y="21"/>
                  </a:lnTo>
                  <a:lnTo>
                    <a:pt x="91" y="18"/>
                  </a:lnTo>
                  <a:lnTo>
                    <a:pt x="95" y="18"/>
                  </a:lnTo>
                  <a:lnTo>
                    <a:pt x="95" y="16"/>
                  </a:lnTo>
                  <a:lnTo>
                    <a:pt x="95" y="13"/>
                  </a:lnTo>
                  <a:lnTo>
                    <a:pt x="97" y="13"/>
                  </a:lnTo>
                  <a:lnTo>
                    <a:pt x="95" y="13"/>
                  </a:lnTo>
                  <a:lnTo>
                    <a:pt x="97" y="13"/>
                  </a:lnTo>
                  <a:lnTo>
                    <a:pt x="97" y="11"/>
                  </a:lnTo>
                  <a:lnTo>
                    <a:pt x="100" y="11"/>
                  </a:lnTo>
                  <a:lnTo>
                    <a:pt x="100" y="7"/>
                  </a:lnTo>
                  <a:lnTo>
                    <a:pt x="97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5" y="6"/>
                  </a:lnTo>
                  <a:lnTo>
                    <a:pt x="107" y="6"/>
                  </a:lnTo>
                  <a:lnTo>
                    <a:pt x="111" y="6"/>
                  </a:lnTo>
                  <a:lnTo>
                    <a:pt x="111" y="2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3" name="Freeform 47"/>
            <p:cNvSpPr>
              <a:spLocks/>
            </p:cNvSpPr>
            <p:nvPr/>
          </p:nvSpPr>
          <p:spPr bwMode="auto">
            <a:xfrm>
              <a:off x="15107153" y="5877643"/>
              <a:ext cx="124721" cy="78694"/>
            </a:xfrm>
            <a:custGeom>
              <a:avLst/>
              <a:gdLst>
                <a:gd name="T0" fmla="*/ 49 w 84"/>
                <a:gd name="T1" fmla="*/ 42 h 53"/>
                <a:gd name="T2" fmla="*/ 44 w 84"/>
                <a:gd name="T3" fmla="*/ 46 h 53"/>
                <a:gd name="T4" fmla="*/ 39 w 84"/>
                <a:gd name="T5" fmla="*/ 47 h 53"/>
                <a:gd name="T6" fmla="*/ 33 w 84"/>
                <a:gd name="T7" fmla="*/ 51 h 53"/>
                <a:gd name="T8" fmla="*/ 28 w 84"/>
                <a:gd name="T9" fmla="*/ 53 h 53"/>
                <a:gd name="T10" fmla="*/ 23 w 84"/>
                <a:gd name="T11" fmla="*/ 51 h 53"/>
                <a:gd name="T12" fmla="*/ 18 w 84"/>
                <a:gd name="T13" fmla="*/ 53 h 53"/>
                <a:gd name="T14" fmla="*/ 21 w 84"/>
                <a:gd name="T15" fmla="*/ 47 h 53"/>
                <a:gd name="T16" fmla="*/ 16 w 84"/>
                <a:gd name="T17" fmla="*/ 46 h 53"/>
                <a:gd name="T18" fmla="*/ 11 w 84"/>
                <a:gd name="T19" fmla="*/ 42 h 53"/>
                <a:gd name="T20" fmla="*/ 7 w 84"/>
                <a:gd name="T21" fmla="*/ 37 h 53"/>
                <a:gd name="T22" fmla="*/ 5 w 84"/>
                <a:gd name="T23" fmla="*/ 37 h 53"/>
                <a:gd name="T24" fmla="*/ 5 w 84"/>
                <a:gd name="T25" fmla="*/ 35 h 53"/>
                <a:gd name="T26" fmla="*/ 0 w 84"/>
                <a:gd name="T27" fmla="*/ 32 h 53"/>
                <a:gd name="T28" fmla="*/ 5 w 84"/>
                <a:gd name="T29" fmla="*/ 30 h 53"/>
                <a:gd name="T30" fmla="*/ 5 w 84"/>
                <a:gd name="T31" fmla="*/ 26 h 53"/>
                <a:gd name="T32" fmla="*/ 5 w 84"/>
                <a:gd name="T33" fmla="*/ 30 h 53"/>
                <a:gd name="T34" fmla="*/ 5 w 84"/>
                <a:gd name="T35" fmla="*/ 26 h 53"/>
                <a:gd name="T36" fmla="*/ 7 w 84"/>
                <a:gd name="T37" fmla="*/ 26 h 53"/>
                <a:gd name="T38" fmla="*/ 11 w 84"/>
                <a:gd name="T39" fmla="*/ 26 h 53"/>
                <a:gd name="T40" fmla="*/ 11 w 84"/>
                <a:gd name="T41" fmla="*/ 25 h 53"/>
                <a:gd name="T42" fmla="*/ 12 w 84"/>
                <a:gd name="T43" fmla="*/ 25 h 53"/>
                <a:gd name="T44" fmla="*/ 18 w 84"/>
                <a:gd name="T45" fmla="*/ 21 h 53"/>
                <a:gd name="T46" fmla="*/ 23 w 84"/>
                <a:gd name="T47" fmla="*/ 19 h 53"/>
                <a:gd name="T48" fmla="*/ 26 w 84"/>
                <a:gd name="T49" fmla="*/ 14 h 53"/>
                <a:gd name="T50" fmla="*/ 28 w 84"/>
                <a:gd name="T51" fmla="*/ 14 h 53"/>
                <a:gd name="T52" fmla="*/ 33 w 84"/>
                <a:gd name="T53" fmla="*/ 10 h 53"/>
                <a:gd name="T54" fmla="*/ 37 w 84"/>
                <a:gd name="T55" fmla="*/ 10 h 53"/>
                <a:gd name="T56" fmla="*/ 42 w 84"/>
                <a:gd name="T57" fmla="*/ 14 h 53"/>
                <a:gd name="T58" fmla="*/ 47 w 84"/>
                <a:gd name="T59" fmla="*/ 10 h 53"/>
                <a:gd name="T60" fmla="*/ 53 w 84"/>
                <a:gd name="T61" fmla="*/ 9 h 53"/>
                <a:gd name="T62" fmla="*/ 53 w 84"/>
                <a:gd name="T63" fmla="*/ 5 h 53"/>
                <a:gd name="T64" fmla="*/ 58 w 84"/>
                <a:gd name="T65" fmla="*/ 9 h 53"/>
                <a:gd name="T66" fmla="*/ 60 w 84"/>
                <a:gd name="T67" fmla="*/ 9 h 53"/>
                <a:gd name="T68" fmla="*/ 63 w 84"/>
                <a:gd name="T69" fmla="*/ 9 h 53"/>
                <a:gd name="T70" fmla="*/ 65 w 84"/>
                <a:gd name="T71" fmla="*/ 9 h 53"/>
                <a:gd name="T72" fmla="*/ 70 w 84"/>
                <a:gd name="T73" fmla="*/ 5 h 53"/>
                <a:gd name="T74" fmla="*/ 74 w 84"/>
                <a:gd name="T75" fmla="*/ 0 h 53"/>
                <a:gd name="T76" fmla="*/ 83 w 84"/>
                <a:gd name="T77" fmla="*/ 0 h 53"/>
                <a:gd name="T78" fmla="*/ 84 w 84"/>
                <a:gd name="T79" fmla="*/ 0 h 53"/>
                <a:gd name="T80" fmla="*/ 84 w 84"/>
                <a:gd name="T81" fmla="*/ 3 h 53"/>
                <a:gd name="T82" fmla="*/ 84 w 84"/>
                <a:gd name="T83" fmla="*/ 5 h 53"/>
                <a:gd name="T84" fmla="*/ 79 w 84"/>
                <a:gd name="T85" fmla="*/ 9 h 53"/>
                <a:gd name="T86" fmla="*/ 77 w 84"/>
                <a:gd name="T87" fmla="*/ 14 h 53"/>
                <a:gd name="T88" fmla="*/ 70 w 84"/>
                <a:gd name="T89" fmla="*/ 16 h 53"/>
                <a:gd name="T90" fmla="*/ 70 w 84"/>
                <a:gd name="T91" fmla="*/ 19 h 53"/>
                <a:gd name="T92" fmla="*/ 65 w 84"/>
                <a:gd name="T93" fmla="*/ 21 h 53"/>
                <a:gd name="T94" fmla="*/ 65 w 84"/>
                <a:gd name="T95" fmla="*/ 25 h 53"/>
                <a:gd name="T96" fmla="*/ 60 w 84"/>
                <a:gd name="T97" fmla="*/ 26 h 53"/>
                <a:gd name="T98" fmla="*/ 58 w 84"/>
                <a:gd name="T99" fmla="*/ 32 h 53"/>
                <a:gd name="T100" fmla="*/ 53 w 84"/>
                <a:gd name="T101" fmla="*/ 35 h 53"/>
                <a:gd name="T102" fmla="*/ 54 w 84"/>
                <a:gd name="T103" fmla="*/ 35 h 53"/>
                <a:gd name="T104" fmla="*/ 53 w 84"/>
                <a:gd name="T105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53">
                  <a:moveTo>
                    <a:pt x="53" y="40"/>
                  </a:moveTo>
                  <a:lnTo>
                    <a:pt x="53" y="42"/>
                  </a:lnTo>
                  <a:lnTo>
                    <a:pt x="49" y="42"/>
                  </a:lnTo>
                  <a:lnTo>
                    <a:pt x="47" y="42"/>
                  </a:lnTo>
                  <a:lnTo>
                    <a:pt x="47" y="46"/>
                  </a:lnTo>
                  <a:lnTo>
                    <a:pt x="44" y="46"/>
                  </a:lnTo>
                  <a:lnTo>
                    <a:pt x="42" y="46"/>
                  </a:lnTo>
                  <a:lnTo>
                    <a:pt x="42" y="47"/>
                  </a:lnTo>
                  <a:lnTo>
                    <a:pt x="39" y="47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3" y="51"/>
                  </a:lnTo>
                  <a:lnTo>
                    <a:pt x="32" y="51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3" y="53"/>
                  </a:lnTo>
                  <a:lnTo>
                    <a:pt x="23" y="51"/>
                  </a:lnTo>
                  <a:lnTo>
                    <a:pt x="23" y="53"/>
                  </a:lnTo>
                  <a:lnTo>
                    <a:pt x="21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1" y="51"/>
                  </a:lnTo>
                  <a:lnTo>
                    <a:pt x="21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7" y="40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5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5" y="30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2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6" y="14"/>
                  </a:lnTo>
                  <a:lnTo>
                    <a:pt x="26" y="10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3" y="10"/>
                  </a:lnTo>
                  <a:lnTo>
                    <a:pt x="33" y="14"/>
                  </a:lnTo>
                  <a:lnTo>
                    <a:pt x="33" y="10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42" y="10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0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53" y="9"/>
                  </a:lnTo>
                  <a:lnTo>
                    <a:pt x="53" y="5"/>
                  </a:lnTo>
                  <a:lnTo>
                    <a:pt x="53" y="9"/>
                  </a:lnTo>
                  <a:lnTo>
                    <a:pt x="53" y="5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8" y="9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63" y="5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4" y="3"/>
                  </a:lnTo>
                  <a:lnTo>
                    <a:pt x="84" y="0"/>
                  </a:lnTo>
                  <a:lnTo>
                    <a:pt x="84" y="3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5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3" y="5"/>
                  </a:lnTo>
                  <a:lnTo>
                    <a:pt x="79" y="5"/>
                  </a:lnTo>
                  <a:lnTo>
                    <a:pt x="79" y="9"/>
                  </a:lnTo>
                  <a:lnTo>
                    <a:pt x="79" y="10"/>
                  </a:lnTo>
                  <a:lnTo>
                    <a:pt x="77" y="10"/>
                  </a:lnTo>
                  <a:lnTo>
                    <a:pt x="77" y="14"/>
                  </a:lnTo>
                  <a:lnTo>
                    <a:pt x="74" y="14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65" y="21"/>
                  </a:lnTo>
                  <a:lnTo>
                    <a:pt x="69" y="21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0" y="2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4" y="32"/>
                  </a:lnTo>
                  <a:lnTo>
                    <a:pt x="54" y="35"/>
                  </a:lnTo>
                  <a:lnTo>
                    <a:pt x="53" y="35"/>
                  </a:lnTo>
                  <a:lnTo>
                    <a:pt x="53" y="37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7"/>
                  </a:lnTo>
                  <a:lnTo>
                    <a:pt x="54" y="40"/>
                  </a:lnTo>
                  <a:lnTo>
                    <a:pt x="53" y="4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4" name="Freeform 48"/>
            <p:cNvSpPr>
              <a:spLocks/>
            </p:cNvSpPr>
            <p:nvPr/>
          </p:nvSpPr>
          <p:spPr bwMode="auto">
            <a:xfrm>
              <a:off x="16498391" y="4058789"/>
              <a:ext cx="328137" cy="209354"/>
            </a:xfrm>
            <a:custGeom>
              <a:avLst/>
              <a:gdLst>
                <a:gd name="T0" fmla="*/ 219 w 221"/>
                <a:gd name="T1" fmla="*/ 90 h 141"/>
                <a:gd name="T2" fmla="*/ 221 w 221"/>
                <a:gd name="T3" fmla="*/ 120 h 141"/>
                <a:gd name="T4" fmla="*/ 219 w 221"/>
                <a:gd name="T5" fmla="*/ 137 h 141"/>
                <a:gd name="T6" fmla="*/ 211 w 221"/>
                <a:gd name="T7" fmla="*/ 137 h 141"/>
                <a:gd name="T8" fmla="*/ 209 w 221"/>
                <a:gd name="T9" fmla="*/ 125 h 141"/>
                <a:gd name="T10" fmla="*/ 209 w 221"/>
                <a:gd name="T11" fmla="*/ 114 h 141"/>
                <a:gd name="T12" fmla="*/ 193 w 221"/>
                <a:gd name="T13" fmla="*/ 109 h 141"/>
                <a:gd name="T14" fmla="*/ 183 w 221"/>
                <a:gd name="T15" fmla="*/ 104 h 141"/>
                <a:gd name="T16" fmla="*/ 174 w 221"/>
                <a:gd name="T17" fmla="*/ 95 h 141"/>
                <a:gd name="T18" fmla="*/ 158 w 221"/>
                <a:gd name="T19" fmla="*/ 95 h 141"/>
                <a:gd name="T20" fmla="*/ 151 w 221"/>
                <a:gd name="T21" fmla="*/ 100 h 141"/>
                <a:gd name="T22" fmla="*/ 141 w 221"/>
                <a:gd name="T23" fmla="*/ 100 h 141"/>
                <a:gd name="T24" fmla="*/ 127 w 221"/>
                <a:gd name="T25" fmla="*/ 100 h 141"/>
                <a:gd name="T26" fmla="*/ 125 w 221"/>
                <a:gd name="T27" fmla="*/ 114 h 141"/>
                <a:gd name="T28" fmla="*/ 114 w 221"/>
                <a:gd name="T29" fmla="*/ 116 h 141"/>
                <a:gd name="T30" fmla="*/ 111 w 221"/>
                <a:gd name="T31" fmla="*/ 111 h 141"/>
                <a:gd name="T32" fmla="*/ 106 w 221"/>
                <a:gd name="T33" fmla="*/ 106 h 141"/>
                <a:gd name="T34" fmla="*/ 99 w 221"/>
                <a:gd name="T35" fmla="*/ 109 h 141"/>
                <a:gd name="T36" fmla="*/ 88 w 221"/>
                <a:gd name="T37" fmla="*/ 114 h 141"/>
                <a:gd name="T38" fmla="*/ 79 w 221"/>
                <a:gd name="T39" fmla="*/ 111 h 141"/>
                <a:gd name="T40" fmla="*/ 72 w 221"/>
                <a:gd name="T41" fmla="*/ 109 h 141"/>
                <a:gd name="T42" fmla="*/ 64 w 221"/>
                <a:gd name="T43" fmla="*/ 111 h 141"/>
                <a:gd name="T44" fmla="*/ 55 w 221"/>
                <a:gd name="T45" fmla="*/ 109 h 141"/>
                <a:gd name="T46" fmla="*/ 48 w 221"/>
                <a:gd name="T47" fmla="*/ 106 h 141"/>
                <a:gd name="T48" fmla="*/ 43 w 221"/>
                <a:gd name="T49" fmla="*/ 106 h 141"/>
                <a:gd name="T50" fmla="*/ 37 w 221"/>
                <a:gd name="T51" fmla="*/ 95 h 141"/>
                <a:gd name="T52" fmla="*/ 29 w 221"/>
                <a:gd name="T53" fmla="*/ 88 h 141"/>
                <a:gd name="T54" fmla="*/ 23 w 221"/>
                <a:gd name="T55" fmla="*/ 76 h 141"/>
                <a:gd name="T56" fmla="*/ 11 w 221"/>
                <a:gd name="T57" fmla="*/ 69 h 141"/>
                <a:gd name="T58" fmla="*/ 2 w 221"/>
                <a:gd name="T59" fmla="*/ 53 h 141"/>
                <a:gd name="T60" fmla="*/ 13 w 221"/>
                <a:gd name="T61" fmla="*/ 43 h 141"/>
                <a:gd name="T62" fmla="*/ 11 w 221"/>
                <a:gd name="T63" fmla="*/ 34 h 141"/>
                <a:gd name="T64" fmla="*/ 11 w 221"/>
                <a:gd name="T65" fmla="*/ 18 h 141"/>
                <a:gd name="T66" fmla="*/ 7 w 221"/>
                <a:gd name="T67" fmla="*/ 11 h 141"/>
                <a:gd name="T68" fmla="*/ 2 w 221"/>
                <a:gd name="T69" fmla="*/ 2 h 141"/>
                <a:gd name="T70" fmla="*/ 11 w 221"/>
                <a:gd name="T71" fmla="*/ 6 h 141"/>
                <a:gd name="T72" fmla="*/ 18 w 221"/>
                <a:gd name="T73" fmla="*/ 13 h 141"/>
                <a:gd name="T74" fmla="*/ 29 w 221"/>
                <a:gd name="T75" fmla="*/ 13 h 141"/>
                <a:gd name="T76" fmla="*/ 44 w 221"/>
                <a:gd name="T77" fmla="*/ 11 h 141"/>
                <a:gd name="T78" fmla="*/ 58 w 221"/>
                <a:gd name="T79" fmla="*/ 6 h 141"/>
                <a:gd name="T80" fmla="*/ 69 w 221"/>
                <a:gd name="T81" fmla="*/ 11 h 141"/>
                <a:gd name="T82" fmla="*/ 79 w 221"/>
                <a:gd name="T83" fmla="*/ 11 h 141"/>
                <a:gd name="T84" fmla="*/ 93 w 221"/>
                <a:gd name="T85" fmla="*/ 7 h 141"/>
                <a:gd name="T86" fmla="*/ 106 w 221"/>
                <a:gd name="T87" fmla="*/ 13 h 141"/>
                <a:gd name="T88" fmla="*/ 120 w 221"/>
                <a:gd name="T89" fmla="*/ 16 h 141"/>
                <a:gd name="T90" fmla="*/ 130 w 221"/>
                <a:gd name="T91" fmla="*/ 27 h 141"/>
                <a:gd name="T92" fmla="*/ 137 w 221"/>
                <a:gd name="T93" fmla="*/ 39 h 141"/>
                <a:gd name="T94" fmla="*/ 135 w 221"/>
                <a:gd name="T95" fmla="*/ 53 h 141"/>
                <a:gd name="T96" fmla="*/ 146 w 221"/>
                <a:gd name="T97" fmla="*/ 58 h 141"/>
                <a:gd name="T98" fmla="*/ 148 w 221"/>
                <a:gd name="T99" fmla="*/ 60 h 141"/>
                <a:gd name="T100" fmla="*/ 153 w 221"/>
                <a:gd name="T101" fmla="*/ 71 h 141"/>
                <a:gd name="T102" fmla="*/ 172 w 221"/>
                <a:gd name="T103" fmla="*/ 74 h 141"/>
                <a:gd name="T104" fmla="*/ 184 w 221"/>
                <a:gd name="T105" fmla="*/ 71 h 141"/>
                <a:gd name="T106" fmla="*/ 204 w 221"/>
                <a:gd name="T107" fmla="*/ 69 h 141"/>
                <a:gd name="T108" fmla="*/ 219 w 221"/>
                <a:gd name="T109" fmla="*/ 69 h 141"/>
                <a:gd name="T110" fmla="*/ 221 w 221"/>
                <a:gd name="T111" fmla="*/ 7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1" h="141">
                  <a:moveTo>
                    <a:pt x="221" y="71"/>
                  </a:moveTo>
                  <a:lnTo>
                    <a:pt x="221" y="74"/>
                  </a:lnTo>
                  <a:lnTo>
                    <a:pt x="221" y="76"/>
                  </a:lnTo>
                  <a:lnTo>
                    <a:pt x="221" y="79"/>
                  </a:lnTo>
                  <a:lnTo>
                    <a:pt x="221" y="81"/>
                  </a:lnTo>
                  <a:lnTo>
                    <a:pt x="221" y="85"/>
                  </a:lnTo>
                  <a:lnTo>
                    <a:pt x="219" y="85"/>
                  </a:lnTo>
                  <a:lnTo>
                    <a:pt x="219" y="90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19" y="109"/>
                  </a:lnTo>
                  <a:lnTo>
                    <a:pt x="219" y="114"/>
                  </a:lnTo>
                  <a:lnTo>
                    <a:pt x="219" y="116"/>
                  </a:lnTo>
                  <a:lnTo>
                    <a:pt x="221" y="120"/>
                  </a:lnTo>
                  <a:lnTo>
                    <a:pt x="221" y="121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30"/>
                  </a:lnTo>
                  <a:lnTo>
                    <a:pt x="221" y="132"/>
                  </a:lnTo>
                  <a:lnTo>
                    <a:pt x="221" y="135"/>
                  </a:lnTo>
                  <a:lnTo>
                    <a:pt x="221" y="137"/>
                  </a:lnTo>
                  <a:lnTo>
                    <a:pt x="219" y="137"/>
                  </a:lnTo>
                  <a:lnTo>
                    <a:pt x="219" y="141"/>
                  </a:lnTo>
                  <a:lnTo>
                    <a:pt x="216" y="141"/>
                  </a:lnTo>
                  <a:lnTo>
                    <a:pt x="216" y="137"/>
                  </a:lnTo>
                  <a:lnTo>
                    <a:pt x="214" y="141"/>
                  </a:lnTo>
                  <a:lnTo>
                    <a:pt x="214" y="137"/>
                  </a:lnTo>
                  <a:lnTo>
                    <a:pt x="214" y="141"/>
                  </a:lnTo>
                  <a:lnTo>
                    <a:pt x="214" y="137"/>
                  </a:lnTo>
                  <a:lnTo>
                    <a:pt x="211" y="137"/>
                  </a:lnTo>
                  <a:lnTo>
                    <a:pt x="209" y="137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2"/>
                  </a:lnTo>
                  <a:lnTo>
                    <a:pt x="211" y="130"/>
                  </a:lnTo>
                  <a:lnTo>
                    <a:pt x="209" y="130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11" y="125"/>
                  </a:lnTo>
                  <a:lnTo>
                    <a:pt x="209" y="125"/>
                  </a:lnTo>
                  <a:lnTo>
                    <a:pt x="211" y="125"/>
                  </a:lnTo>
                  <a:lnTo>
                    <a:pt x="209" y="125"/>
                  </a:lnTo>
                  <a:lnTo>
                    <a:pt x="209" y="121"/>
                  </a:lnTo>
                  <a:lnTo>
                    <a:pt x="209" y="120"/>
                  </a:lnTo>
                  <a:lnTo>
                    <a:pt x="209" y="116"/>
                  </a:lnTo>
                  <a:lnTo>
                    <a:pt x="209" y="114"/>
                  </a:lnTo>
                  <a:lnTo>
                    <a:pt x="205" y="114"/>
                  </a:lnTo>
                  <a:lnTo>
                    <a:pt x="204" y="114"/>
                  </a:lnTo>
                  <a:lnTo>
                    <a:pt x="204" y="111"/>
                  </a:lnTo>
                  <a:lnTo>
                    <a:pt x="200" y="111"/>
                  </a:lnTo>
                  <a:lnTo>
                    <a:pt x="198" y="111"/>
                  </a:lnTo>
                  <a:lnTo>
                    <a:pt x="195" y="111"/>
                  </a:lnTo>
                  <a:lnTo>
                    <a:pt x="195" y="109"/>
                  </a:lnTo>
                  <a:lnTo>
                    <a:pt x="193" y="109"/>
                  </a:lnTo>
                  <a:lnTo>
                    <a:pt x="190" y="109"/>
                  </a:lnTo>
                  <a:lnTo>
                    <a:pt x="190" y="106"/>
                  </a:lnTo>
                  <a:lnTo>
                    <a:pt x="193" y="106"/>
                  </a:lnTo>
                  <a:lnTo>
                    <a:pt x="190" y="106"/>
                  </a:lnTo>
                  <a:lnTo>
                    <a:pt x="188" y="106"/>
                  </a:lnTo>
                  <a:lnTo>
                    <a:pt x="188" y="104"/>
                  </a:lnTo>
                  <a:lnTo>
                    <a:pt x="184" y="104"/>
                  </a:lnTo>
                  <a:lnTo>
                    <a:pt x="183" y="104"/>
                  </a:lnTo>
                  <a:lnTo>
                    <a:pt x="183" y="100"/>
                  </a:lnTo>
                  <a:lnTo>
                    <a:pt x="179" y="100"/>
                  </a:lnTo>
                  <a:lnTo>
                    <a:pt x="177" y="100"/>
                  </a:lnTo>
                  <a:lnTo>
                    <a:pt x="177" y="99"/>
                  </a:lnTo>
                  <a:lnTo>
                    <a:pt x="174" y="99"/>
                  </a:lnTo>
                  <a:lnTo>
                    <a:pt x="174" y="95"/>
                  </a:lnTo>
                  <a:lnTo>
                    <a:pt x="174" y="99"/>
                  </a:lnTo>
                  <a:lnTo>
                    <a:pt x="174" y="95"/>
                  </a:lnTo>
                  <a:lnTo>
                    <a:pt x="172" y="95"/>
                  </a:lnTo>
                  <a:lnTo>
                    <a:pt x="169" y="95"/>
                  </a:lnTo>
                  <a:lnTo>
                    <a:pt x="167" y="95"/>
                  </a:lnTo>
                  <a:lnTo>
                    <a:pt x="167" y="93"/>
                  </a:lnTo>
                  <a:lnTo>
                    <a:pt x="163" y="93"/>
                  </a:lnTo>
                  <a:lnTo>
                    <a:pt x="162" y="93"/>
                  </a:lnTo>
                  <a:lnTo>
                    <a:pt x="162" y="95"/>
                  </a:lnTo>
                  <a:lnTo>
                    <a:pt x="158" y="95"/>
                  </a:lnTo>
                  <a:lnTo>
                    <a:pt x="162" y="95"/>
                  </a:lnTo>
                  <a:lnTo>
                    <a:pt x="162" y="99"/>
                  </a:lnTo>
                  <a:lnTo>
                    <a:pt x="158" y="99"/>
                  </a:lnTo>
                  <a:lnTo>
                    <a:pt x="158" y="100"/>
                  </a:lnTo>
                  <a:lnTo>
                    <a:pt x="158" y="99"/>
                  </a:lnTo>
                  <a:lnTo>
                    <a:pt x="156" y="100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8" y="100"/>
                  </a:lnTo>
                  <a:lnTo>
                    <a:pt x="151" y="100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2" y="104"/>
                  </a:lnTo>
                  <a:lnTo>
                    <a:pt x="142" y="100"/>
                  </a:lnTo>
                  <a:lnTo>
                    <a:pt x="141" y="100"/>
                  </a:lnTo>
                  <a:lnTo>
                    <a:pt x="141" y="104"/>
                  </a:lnTo>
                  <a:lnTo>
                    <a:pt x="137" y="100"/>
                  </a:lnTo>
                  <a:lnTo>
                    <a:pt x="135" y="100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4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30" y="104"/>
                  </a:lnTo>
                  <a:lnTo>
                    <a:pt x="130" y="106"/>
                  </a:lnTo>
                  <a:lnTo>
                    <a:pt x="127" y="106"/>
                  </a:lnTo>
                  <a:lnTo>
                    <a:pt x="127" y="109"/>
                  </a:lnTo>
                  <a:lnTo>
                    <a:pt x="125" y="109"/>
                  </a:lnTo>
                  <a:lnTo>
                    <a:pt x="125" y="111"/>
                  </a:lnTo>
                  <a:lnTo>
                    <a:pt x="125" y="114"/>
                  </a:lnTo>
                  <a:lnTo>
                    <a:pt x="125" y="111"/>
                  </a:lnTo>
                  <a:lnTo>
                    <a:pt x="121" y="114"/>
                  </a:lnTo>
                  <a:lnTo>
                    <a:pt x="125" y="114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0" y="116"/>
                  </a:lnTo>
                  <a:lnTo>
                    <a:pt x="116" y="116"/>
                  </a:lnTo>
                  <a:lnTo>
                    <a:pt x="114" y="116"/>
                  </a:lnTo>
                  <a:lnTo>
                    <a:pt x="111" y="116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09" y="111"/>
                  </a:lnTo>
                  <a:lnTo>
                    <a:pt x="111" y="111"/>
                  </a:lnTo>
                  <a:lnTo>
                    <a:pt x="109" y="111"/>
                  </a:lnTo>
                  <a:lnTo>
                    <a:pt x="111" y="109"/>
                  </a:lnTo>
                  <a:lnTo>
                    <a:pt x="111" y="111"/>
                  </a:lnTo>
                  <a:lnTo>
                    <a:pt x="111" y="109"/>
                  </a:lnTo>
                  <a:lnTo>
                    <a:pt x="114" y="109"/>
                  </a:lnTo>
                  <a:lnTo>
                    <a:pt x="111" y="109"/>
                  </a:lnTo>
                  <a:lnTo>
                    <a:pt x="111" y="106"/>
                  </a:lnTo>
                  <a:lnTo>
                    <a:pt x="109" y="106"/>
                  </a:lnTo>
                  <a:lnTo>
                    <a:pt x="106" y="106"/>
                  </a:lnTo>
                  <a:lnTo>
                    <a:pt x="106" y="109"/>
                  </a:lnTo>
                  <a:lnTo>
                    <a:pt x="106" y="106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6"/>
                  </a:lnTo>
                  <a:lnTo>
                    <a:pt x="100" y="106"/>
                  </a:lnTo>
                  <a:lnTo>
                    <a:pt x="100" y="109"/>
                  </a:lnTo>
                  <a:lnTo>
                    <a:pt x="99" y="109"/>
                  </a:lnTo>
                  <a:lnTo>
                    <a:pt x="95" y="109"/>
                  </a:lnTo>
                  <a:lnTo>
                    <a:pt x="99" y="109"/>
                  </a:lnTo>
                  <a:lnTo>
                    <a:pt x="95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95" y="111"/>
                  </a:lnTo>
                  <a:lnTo>
                    <a:pt x="93" y="111"/>
                  </a:lnTo>
                  <a:lnTo>
                    <a:pt x="90" y="111"/>
                  </a:lnTo>
                  <a:lnTo>
                    <a:pt x="90" y="114"/>
                  </a:lnTo>
                  <a:lnTo>
                    <a:pt x="88" y="114"/>
                  </a:lnTo>
                  <a:lnTo>
                    <a:pt x="88" y="111"/>
                  </a:lnTo>
                  <a:lnTo>
                    <a:pt x="88" y="114"/>
                  </a:lnTo>
                  <a:lnTo>
                    <a:pt x="88" y="111"/>
                  </a:lnTo>
                  <a:lnTo>
                    <a:pt x="88" y="114"/>
                  </a:lnTo>
                  <a:lnTo>
                    <a:pt x="85" y="114"/>
                  </a:lnTo>
                  <a:lnTo>
                    <a:pt x="85" y="111"/>
                  </a:lnTo>
                  <a:lnTo>
                    <a:pt x="83" y="111"/>
                  </a:lnTo>
                  <a:lnTo>
                    <a:pt x="79" y="111"/>
                  </a:lnTo>
                  <a:lnTo>
                    <a:pt x="79" y="109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8" y="109"/>
                  </a:lnTo>
                  <a:lnTo>
                    <a:pt x="74" y="109"/>
                  </a:lnTo>
                  <a:lnTo>
                    <a:pt x="72" y="109"/>
                  </a:lnTo>
                  <a:lnTo>
                    <a:pt x="72" y="111"/>
                  </a:lnTo>
                  <a:lnTo>
                    <a:pt x="69" y="111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11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09"/>
                  </a:lnTo>
                  <a:lnTo>
                    <a:pt x="58" y="109"/>
                  </a:lnTo>
                  <a:lnTo>
                    <a:pt x="58" y="106"/>
                  </a:lnTo>
                  <a:lnTo>
                    <a:pt x="58" y="109"/>
                  </a:lnTo>
                  <a:lnTo>
                    <a:pt x="55" y="109"/>
                  </a:lnTo>
                  <a:lnTo>
                    <a:pt x="55" y="106"/>
                  </a:lnTo>
                  <a:lnTo>
                    <a:pt x="55" y="109"/>
                  </a:lnTo>
                  <a:lnTo>
                    <a:pt x="53" y="109"/>
                  </a:lnTo>
                  <a:lnTo>
                    <a:pt x="53" y="106"/>
                  </a:lnTo>
                  <a:lnTo>
                    <a:pt x="53" y="109"/>
                  </a:lnTo>
                  <a:lnTo>
                    <a:pt x="50" y="109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6"/>
                  </a:lnTo>
                  <a:lnTo>
                    <a:pt x="44" y="104"/>
                  </a:lnTo>
                  <a:lnTo>
                    <a:pt x="43" y="104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39" y="104"/>
                  </a:lnTo>
                  <a:lnTo>
                    <a:pt x="43" y="104"/>
                  </a:lnTo>
                  <a:lnTo>
                    <a:pt x="43" y="100"/>
                  </a:lnTo>
                  <a:lnTo>
                    <a:pt x="43" y="99"/>
                  </a:lnTo>
                  <a:lnTo>
                    <a:pt x="43" y="95"/>
                  </a:lnTo>
                  <a:lnTo>
                    <a:pt x="39" y="95"/>
                  </a:lnTo>
                  <a:lnTo>
                    <a:pt x="37" y="95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4" y="90"/>
                  </a:lnTo>
                  <a:lnTo>
                    <a:pt x="32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7" y="79"/>
                  </a:lnTo>
                  <a:lnTo>
                    <a:pt x="23" y="79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1"/>
                  </a:lnTo>
                  <a:lnTo>
                    <a:pt x="13" y="71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1" y="65"/>
                  </a:lnTo>
                  <a:lnTo>
                    <a:pt x="11" y="64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7" y="58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2" y="53"/>
                  </a:lnTo>
                  <a:lnTo>
                    <a:pt x="6" y="53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7" y="32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6"/>
                  </a:lnTo>
                  <a:lnTo>
                    <a:pt x="7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6" y="7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6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5" y="6"/>
                  </a:lnTo>
                  <a:lnTo>
                    <a:pt x="58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7" y="6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9" y="7"/>
                  </a:lnTo>
                  <a:lnTo>
                    <a:pt x="69" y="11"/>
                  </a:lnTo>
                  <a:lnTo>
                    <a:pt x="72" y="11"/>
                  </a:lnTo>
                  <a:lnTo>
                    <a:pt x="72" y="13"/>
                  </a:lnTo>
                  <a:lnTo>
                    <a:pt x="74" y="13"/>
                  </a:lnTo>
                  <a:lnTo>
                    <a:pt x="74" y="11"/>
                  </a:lnTo>
                  <a:lnTo>
                    <a:pt x="78" y="11"/>
                  </a:lnTo>
                  <a:lnTo>
                    <a:pt x="78" y="7"/>
                  </a:lnTo>
                  <a:lnTo>
                    <a:pt x="79" y="7"/>
                  </a:lnTo>
                  <a:lnTo>
                    <a:pt x="79" y="11"/>
                  </a:lnTo>
                  <a:lnTo>
                    <a:pt x="79" y="7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3" y="7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4" y="7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4" y="13"/>
                  </a:lnTo>
                  <a:lnTo>
                    <a:pt x="114" y="16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21" y="16"/>
                  </a:lnTo>
                  <a:lnTo>
                    <a:pt x="121" y="18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30" y="23"/>
                  </a:lnTo>
                  <a:lnTo>
                    <a:pt x="130" y="27"/>
                  </a:lnTo>
                  <a:lnTo>
                    <a:pt x="130" y="29"/>
                  </a:lnTo>
                  <a:lnTo>
                    <a:pt x="130" y="32"/>
                  </a:lnTo>
                  <a:lnTo>
                    <a:pt x="130" y="34"/>
                  </a:lnTo>
                  <a:lnTo>
                    <a:pt x="132" y="34"/>
                  </a:lnTo>
                  <a:lnTo>
                    <a:pt x="132" y="37"/>
                  </a:lnTo>
                  <a:lnTo>
                    <a:pt x="135" y="37"/>
                  </a:lnTo>
                  <a:lnTo>
                    <a:pt x="135" y="39"/>
                  </a:lnTo>
                  <a:lnTo>
                    <a:pt x="137" y="39"/>
                  </a:lnTo>
                  <a:lnTo>
                    <a:pt x="135" y="39"/>
                  </a:lnTo>
                  <a:lnTo>
                    <a:pt x="137" y="39"/>
                  </a:lnTo>
                  <a:lnTo>
                    <a:pt x="137" y="43"/>
                  </a:lnTo>
                  <a:lnTo>
                    <a:pt x="137" y="44"/>
                  </a:lnTo>
                  <a:lnTo>
                    <a:pt x="137" y="48"/>
                  </a:lnTo>
                  <a:lnTo>
                    <a:pt x="137" y="50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6" y="55"/>
                  </a:lnTo>
                  <a:lnTo>
                    <a:pt x="146" y="58"/>
                  </a:lnTo>
                  <a:lnTo>
                    <a:pt x="142" y="58"/>
                  </a:lnTo>
                  <a:lnTo>
                    <a:pt x="146" y="58"/>
                  </a:lnTo>
                  <a:lnTo>
                    <a:pt x="142" y="58"/>
                  </a:lnTo>
                  <a:lnTo>
                    <a:pt x="146" y="58"/>
                  </a:lnTo>
                  <a:lnTo>
                    <a:pt x="146" y="60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8" y="60"/>
                  </a:lnTo>
                  <a:lnTo>
                    <a:pt x="148" y="64"/>
                  </a:lnTo>
                  <a:lnTo>
                    <a:pt x="146" y="64"/>
                  </a:lnTo>
                  <a:lnTo>
                    <a:pt x="146" y="65"/>
                  </a:lnTo>
                  <a:lnTo>
                    <a:pt x="148" y="65"/>
                  </a:lnTo>
                  <a:lnTo>
                    <a:pt x="151" y="65"/>
                  </a:lnTo>
                  <a:lnTo>
                    <a:pt x="151" y="69"/>
                  </a:lnTo>
                  <a:lnTo>
                    <a:pt x="153" y="69"/>
                  </a:lnTo>
                  <a:lnTo>
                    <a:pt x="153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2" y="71"/>
                  </a:lnTo>
                  <a:lnTo>
                    <a:pt x="163" y="71"/>
                  </a:lnTo>
                  <a:lnTo>
                    <a:pt x="163" y="74"/>
                  </a:lnTo>
                  <a:lnTo>
                    <a:pt x="167" y="74"/>
                  </a:lnTo>
                  <a:lnTo>
                    <a:pt x="169" y="74"/>
                  </a:lnTo>
                  <a:lnTo>
                    <a:pt x="172" y="74"/>
                  </a:lnTo>
                  <a:lnTo>
                    <a:pt x="174" y="74"/>
                  </a:lnTo>
                  <a:lnTo>
                    <a:pt x="174" y="71"/>
                  </a:lnTo>
                  <a:lnTo>
                    <a:pt x="177" y="71"/>
                  </a:lnTo>
                  <a:lnTo>
                    <a:pt x="179" y="71"/>
                  </a:lnTo>
                  <a:lnTo>
                    <a:pt x="183" y="71"/>
                  </a:lnTo>
                  <a:lnTo>
                    <a:pt x="183" y="69"/>
                  </a:lnTo>
                  <a:lnTo>
                    <a:pt x="184" y="69"/>
                  </a:lnTo>
                  <a:lnTo>
                    <a:pt x="184" y="71"/>
                  </a:lnTo>
                  <a:lnTo>
                    <a:pt x="188" y="71"/>
                  </a:lnTo>
                  <a:lnTo>
                    <a:pt x="190" y="71"/>
                  </a:lnTo>
                  <a:lnTo>
                    <a:pt x="193" y="71"/>
                  </a:lnTo>
                  <a:lnTo>
                    <a:pt x="195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200" y="69"/>
                  </a:lnTo>
                  <a:lnTo>
                    <a:pt x="204" y="69"/>
                  </a:lnTo>
                  <a:lnTo>
                    <a:pt x="205" y="69"/>
                  </a:lnTo>
                  <a:lnTo>
                    <a:pt x="209" y="69"/>
                  </a:lnTo>
                  <a:lnTo>
                    <a:pt x="211" y="69"/>
                  </a:lnTo>
                  <a:lnTo>
                    <a:pt x="211" y="65"/>
                  </a:lnTo>
                  <a:lnTo>
                    <a:pt x="214" y="65"/>
                  </a:lnTo>
                  <a:lnTo>
                    <a:pt x="216" y="65"/>
                  </a:lnTo>
                  <a:lnTo>
                    <a:pt x="216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9" y="74"/>
                  </a:lnTo>
                  <a:lnTo>
                    <a:pt x="219" y="76"/>
                  </a:lnTo>
                  <a:lnTo>
                    <a:pt x="221" y="76"/>
                  </a:lnTo>
                  <a:lnTo>
                    <a:pt x="221" y="74"/>
                  </a:lnTo>
                  <a:lnTo>
                    <a:pt x="221" y="71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5" name="Rectangle 49"/>
            <p:cNvSpPr>
              <a:spLocks noChangeArrowheads="1"/>
            </p:cNvSpPr>
            <p:nvPr/>
          </p:nvSpPr>
          <p:spPr bwMode="auto">
            <a:xfrm>
              <a:off x="16725563" y="4446317"/>
              <a:ext cx="445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6" name="Rectangle 50"/>
            <p:cNvSpPr>
              <a:spLocks noChangeArrowheads="1"/>
            </p:cNvSpPr>
            <p:nvPr/>
          </p:nvSpPr>
          <p:spPr bwMode="auto">
            <a:xfrm>
              <a:off x="15729275" y="5050621"/>
              <a:ext cx="445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7" name="Rectangle 51"/>
            <p:cNvSpPr>
              <a:spLocks noChangeArrowheads="1"/>
            </p:cNvSpPr>
            <p:nvPr/>
          </p:nvSpPr>
          <p:spPr bwMode="auto">
            <a:xfrm>
              <a:off x="16709230" y="4363169"/>
              <a:ext cx="5939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8" name="Rectangle 52"/>
            <p:cNvSpPr>
              <a:spLocks noChangeArrowheads="1"/>
            </p:cNvSpPr>
            <p:nvPr/>
          </p:nvSpPr>
          <p:spPr bwMode="auto">
            <a:xfrm>
              <a:off x="16015839" y="4943717"/>
              <a:ext cx="445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9" name="Rectangle 53"/>
            <p:cNvSpPr>
              <a:spLocks noChangeArrowheads="1"/>
            </p:cNvSpPr>
            <p:nvPr/>
          </p:nvSpPr>
          <p:spPr bwMode="auto">
            <a:xfrm>
              <a:off x="15726306" y="5050621"/>
              <a:ext cx="2970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0" name="Rectangle 54"/>
            <p:cNvSpPr>
              <a:spLocks noChangeArrowheads="1"/>
            </p:cNvSpPr>
            <p:nvPr/>
          </p:nvSpPr>
          <p:spPr bwMode="auto">
            <a:xfrm>
              <a:off x="16615689" y="4424043"/>
              <a:ext cx="5939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" name="Freeform 55"/>
            <p:cNvSpPr>
              <a:spLocks/>
            </p:cNvSpPr>
            <p:nvPr/>
          </p:nvSpPr>
          <p:spPr bwMode="auto">
            <a:xfrm>
              <a:off x="15764910" y="5043198"/>
              <a:ext cx="5939" cy="4455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3 h 3"/>
                <a:gd name="T4" fmla="*/ 4 w 4"/>
                <a:gd name="T5" fmla="*/ 0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" name="Rectangle 56"/>
            <p:cNvSpPr>
              <a:spLocks noChangeArrowheads="1"/>
            </p:cNvSpPr>
            <p:nvPr/>
          </p:nvSpPr>
          <p:spPr bwMode="auto">
            <a:xfrm>
              <a:off x="15760456" y="5047652"/>
              <a:ext cx="445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" name="Rectangle 57"/>
            <p:cNvSpPr>
              <a:spLocks noChangeArrowheads="1"/>
            </p:cNvSpPr>
            <p:nvPr/>
          </p:nvSpPr>
          <p:spPr bwMode="auto">
            <a:xfrm>
              <a:off x="15726306" y="5058046"/>
              <a:ext cx="2970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" name="Freeform 58"/>
            <p:cNvSpPr>
              <a:spLocks/>
            </p:cNvSpPr>
            <p:nvPr/>
          </p:nvSpPr>
          <p:spPr bwMode="auto">
            <a:xfrm>
              <a:off x="16740411" y="4330504"/>
              <a:ext cx="5939" cy="1485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" name="Rectangle 59"/>
            <p:cNvSpPr>
              <a:spLocks noChangeArrowheads="1"/>
            </p:cNvSpPr>
            <p:nvPr/>
          </p:nvSpPr>
          <p:spPr bwMode="auto">
            <a:xfrm>
              <a:off x="15781243" y="1303037"/>
              <a:ext cx="445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" name="Rectangle 60"/>
            <p:cNvSpPr>
              <a:spLocks noChangeArrowheads="1"/>
            </p:cNvSpPr>
            <p:nvPr/>
          </p:nvSpPr>
          <p:spPr bwMode="auto">
            <a:xfrm>
              <a:off x="16795347" y="4348321"/>
              <a:ext cx="5939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" name="Rectangle 61"/>
            <p:cNvSpPr>
              <a:spLocks noChangeArrowheads="1"/>
            </p:cNvSpPr>
            <p:nvPr/>
          </p:nvSpPr>
          <p:spPr bwMode="auto">
            <a:xfrm>
              <a:off x="16020292" y="4940748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" name="Rectangle 62"/>
            <p:cNvSpPr>
              <a:spLocks noChangeArrowheads="1"/>
            </p:cNvSpPr>
            <p:nvPr/>
          </p:nvSpPr>
          <p:spPr bwMode="auto">
            <a:xfrm>
              <a:off x="15666915" y="5063985"/>
              <a:ext cx="4455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" name="Rectangle 63"/>
            <p:cNvSpPr>
              <a:spLocks noChangeArrowheads="1"/>
            </p:cNvSpPr>
            <p:nvPr/>
          </p:nvSpPr>
          <p:spPr bwMode="auto">
            <a:xfrm>
              <a:off x="15736700" y="5047652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" name="Rectangle 64"/>
            <p:cNvSpPr>
              <a:spLocks noChangeArrowheads="1"/>
            </p:cNvSpPr>
            <p:nvPr/>
          </p:nvSpPr>
          <p:spPr bwMode="auto">
            <a:xfrm>
              <a:off x="15733730" y="5047652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" name="Freeform 65"/>
            <p:cNvSpPr>
              <a:spLocks/>
            </p:cNvSpPr>
            <p:nvPr/>
          </p:nvSpPr>
          <p:spPr bwMode="auto">
            <a:xfrm>
              <a:off x="15577828" y="5159011"/>
              <a:ext cx="2970" cy="5939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4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4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" name="Rectangle 66"/>
            <p:cNvSpPr>
              <a:spLocks noChangeArrowheads="1"/>
            </p:cNvSpPr>
            <p:nvPr/>
          </p:nvSpPr>
          <p:spPr bwMode="auto">
            <a:xfrm>
              <a:off x="15757487" y="5047652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" name="Freeform 67"/>
            <p:cNvSpPr>
              <a:spLocks/>
            </p:cNvSpPr>
            <p:nvPr/>
          </p:nvSpPr>
          <p:spPr bwMode="auto">
            <a:xfrm>
              <a:off x="15580797" y="5151586"/>
              <a:ext cx="7424" cy="7424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4 h 5"/>
                <a:gd name="T4" fmla="*/ 0 w 5"/>
                <a:gd name="T5" fmla="*/ 4 h 5"/>
                <a:gd name="T6" fmla="*/ 0 w 5"/>
                <a:gd name="T7" fmla="*/ 5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0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" name="Freeform 68"/>
            <p:cNvSpPr>
              <a:spLocks/>
            </p:cNvSpPr>
            <p:nvPr/>
          </p:nvSpPr>
          <p:spPr bwMode="auto">
            <a:xfrm>
              <a:off x="16722593" y="4449286"/>
              <a:ext cx="2970" cy="5939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4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4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" name="Rectangle 69"/>
            <p:cNvSpPr>
              <a:spLocks noChangeArrowheads="1"/>
            </p:cNvSpPr>
            <p:nvPr/>
          </p:nvSpPr>
          <p:spPr bwMode="auto">
            <a:xfrm>
              <a:off x="16072260" y="1573267"/>
              <a:ext cx="2970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" name="Freeform 70"/>
            <p:cNvSpPr>
              <a:spLocks/>
            </p:cNvSpPr>
            <p:nvPr/>
          </p:nvSpPr>
          <p:spPr bwMode="auto">
            <a:xfrm>
              <a:off x="15999505" y="1372822"/>
              <a:ext cx="5939" cy="4455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3 h 3"/>
                <a:gd name="T4" fmla="*/ 4 w 4"/>
                <a:gd name="T5" fmla="*/ 0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" name="Freeform 71"/>
            <p:cNvSpPr>
              <a:spLocks/>
            </p:cNvSpPr>
            <p:nvPr/>
          </p:nvSpPr>
          <p:spPr bwMode="auto">
            <a:xfrm>
              <a:off x="16064835" y="1570298"/>
              <a:ext cx="2970" cy="297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" name="Rectangle 72"/>
            <p:cNvSpPr>
              <a:spLocks noChangeArrowheads="1"/>
            </p:cNvSpPr>
            <p:nvPr/>
          </p:nvSpPr>
          <p:spPr bwMode="auto">
            <a:xfrm>
              <a:off x="15999505" y="1408457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" name="Rectangle 73"/>
            <p:cNvSpPr>
              <a:spLocks noChangeArrowheads="1"/>
            </p:cNvSpPr>
            <p:nvPr/>
          </p:nvSpPr>
          <p:spPr bwMode="auto">
            <a:xfrm>
              <a:off x="15674339" y="1742532"/>
              <a:ext cx="5939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" name="Rectangle 74"/>
            <p:cNvSpPr>
              <a:spLocks noChangeArrowheads="1"/>
            </p:cNvSpPr>
            <p:nvPr/>
          </p:nvSpPr>
          <p:spPr bwMode="auto">
            <a:xfrm>
              <a:off x="15515467" y="1213950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" name="Freeform 75"/>
            <p:cNvSpPr>
              <a:spLocks/>
            </p:cNvSpPr>
            <p:nvPr/>
          </p:nvSpPr>
          <p:spPr bwMode="auto">
            <a:xfrm>
              <a:off x="15681762" y="1255524"/>
              <a:ext cx="5939" cy="5939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0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" name="Rectangle 76"/>
            <p:cNvSpPr>
              <a:spLocks noChangeArrowheads="1"/>
            </p:cNvSpPr>
            <p:nvPr/>
          </p:nvSpPr>
          <p:spPr bwMode="auto">
            <a:xfrm>
              <a:off x="16320218" y="1640083"/>
              <a:ext cx="148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" name="Rectangle 77"/>
            <p:cNvSpPr>
              <a:spLocks noChangeArrowheads="1"/>
            </p:cNvSpPr>
            <p:nvPr/>
          </p:nvSpPr>
          <p:spPr bwMode="auto">
            <a:xfrm>
              <a:off x="14329128" y="715064"/>
              <a:ext cx="5939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" name="Rectangle 78"/>
            <p:cNvSpPr>
              <a:spLocks noChangeArrowheads="1"/>
            </p:cNvSpPr>
            <p:nvPr/>
          </p:nvSpPr>
          <p:spPr bwMode="auto">
            <a:xfrm>
              <a:off x="14360308" y="854634"/>
              <a:ext cx="5939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" name="Rectangle 79"/>
            <p:cNvSpPr>
              <a:spLocks noChangeArrowheads="1"/>
            </p:cNvSpPr>
            <p:nvPr/>
          </p:nvSpPr>
          <p:spPr bwMode="auto">
            <a:xfrm>
              <a:off x="14528089" y="1110016"/>
              <a:ext cx="148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" name="Freeform 80"/>
            <p:cNvSpPr>
              <a:spLocks/>
            </p:cNvSpPr>
            <p:nvPr/>
          </p:nvSpPr>
          <p:spPr bwMode="auto">
            <a:xfrm>
              <a:off x="16455333" y="4756635"/>
              <a:ext cx="4455" cy="7424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5 h 5"/>
                <a:gd name="T4" fmla="*/ 3 w 3"/>
                <a:gd name="T5" fmla="*/ 5 h 5"/>
                <a:gd name="T6" fmla="*/ 3 w 3"/>
                <a:gd name="T7" fmla="*/ 3 h 5"/>
                <a:gd name="T8" fmla="*/ 3 w 3"/>
                <a:gd name="T9" fmla="*/ 0 h 5"/>
                <a:gd name="T10" fmla="*/ 0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7" name="Rectangle 81"/>
            <p:cNvSpPr>
              <a:spLocks noChangeArrowheads="1"/>
            </p:cNvSpPr>
            <p:nvPr/>
          </p:nvSpPr>
          <p:spPr bwMode="auto">
            <a:xfrm>
              <a:off x="16259342" y="2002369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" name="Rectangle 82"/>
            <p:cNvSpPr>
              <a:spLocks noChangeArrowheads="1"/>
            </p:cNvSpPr>
            <p:nvPr/>
          </p:nvSpPr>
          <p:spPr bwMode="auto">
            <a:xfrm>
              <a:off x="14829499" y="1401033"/>
              <a:ext cx="148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Rectangle 83"/>
            <p:cNvSpPr>
              <a:spLocks noChangeArrowheads="1"/>
            </p:cNvSpPr>
            <p:nvPr/>
          </p:nvSpPr>
          <p:spPr bwMode="auto">
            <a:xfrm>
              <a:off x="15261571" y="1182770"/>
              <a:ext cx="148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Rectangle 84"/>
            <p:cNvSpPr>
              <a:spLocks noChangeArrowheads="1"/>
            </p:cNvSpPr>
            <p:nvPr/>
          </p:nvSpPr>
          <p:spPr bwMode="auto">
            <a:xfrm>
              <a:off x="13868847" y="1279281"/>
              <a:ext cx="2970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" name="Freeform 85"/>
            <p:cNvSpPr>
              <a:spLocks/>
            </p:cNvSpPr>
            <p:nvPr/>
          </p:nvSpPr>
          <p:spPr bwMode="auto">
            <a:xfrm>
              <a:off x="15744123" y="5055076"/>
              <a:ext cx="5939" cy="297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2 h 2"/>
                <a:gd name="T4" fmla="*/ 0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" name="Rectangle 86"/>
            <p:cNvSpPr>
              <a:spLocks noChangeArrowheads="1"/>
            </p:cNvSpPr>
            <p:nvPr/>
          </p:nvSpPr>
          <p:spPr bwMode="auto">
            <a:xfrm>
              <a:off x="15024005" y="6085513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" name="Rectangle 87"/>
            <p:cNvSpPr>
              <a:spLocks noChangeArrowheads="1"/>
            </p:cNvSpPr>
            <p:nvPr/>
          </p:nvSpPr>
          <p:spPr bwMode="auto">
            <a:xfrm>
              <a:off x="14926010" y="6049879"/>
              <a:ext cx="445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" name="Rectangle 88"/>
            <p:cNvSpPr>
              <a:spLocks noChangeArrowheads="1"/>
            </p:cNvSpPr>
            <p:nvPr/>
          </p:nvSpPr>
          <p:spPr bwMode="auto">
            <a:xfrm>
              <a:off x="15427865" y="5276308"/>
              <a:ext cx="445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" name="Freeform 89"/>
            <p:cNvSpPr>
              <a:spLocks/>
            </p:cNvSpPr>
            <p:nvPr/>
          </p:nvSpPr>
          <p:spPr bwMode="auto">
            <a:xfrm>
              <a:off x="15107153" y="5877643"/>
              <a:ext cx="124721" cy="78694"/>
            </a:xfrm>
            <a:custGeom>
              <a:avLst/>
              <a:gdLst>
                <a:gd name="T0" fmla="*/ 83 w 84"/>
                <a:gd name="T1" fmla="*/ 0 h 53"/>
                <a:gd name="T2" fmla="*/ 77 w 84"/>
                <a:gd name="T3" fmla="*/ 0 h 53"/>
                <a:gd name="T4" fmla="*/ 74 w 84"/>
                <a:gd name="T5" fmla="*/ 3 h 53"/>
                <a:gd name="T6" fmla="*/ 70 w 84"/>
                <a:gd name="T7" fmla="*/ 5 h 53"/>
                <a:gd name="T8" fmla="*/ 65 w 84"/>
                <a:gd name="T9" fmla="*/ 5 h 53"/>
                <a:gd name="T10" fmla="*/ 63 w 84"/>
                <a:gd name="T11" fmla="*/ 9 h 53"/>
                <a:gd name="T12" fmla="*/ 60 w 84"/>
                <a:gd name="T13" fmla="*/ 5 h 53"/>
                <a:gd name="T14" fmla="*/ 60 w 84"/>
                <a:gd name="T15" fmla="*/ 5 h 53"/>
                <a:gd name="T16" fmla="*/ 58 w 84"/>
                <a:gd name="T17" fmla="*/ 9 h 53"/>
                <a:gd name="T18" fmla="*/ 53 w 84"/>
                <a:gd name="T19" fmla="*/ 9 h 53"/>
                <a:gd name="T20" fmla="*/ 47 w 84"/>
                <a:gd name="T21" fmla="*/ 9 h 53"/>
                <a:gd name="T22" fmla="*/ 44 w 84"/>
                <a:gd name="T23" fmla="*/ 10 h 53"/>
                <a:gd name="T24" fmla="*/ 42 w 84"/>
                <a:gd name="T25" fmla="*/ 14 h 53"/>
                <a:gd name="T26" fmla="*/ 39 w 84"/>
                <a:gd name="T27" fmla="*/ 10 h 53"/>
                <a:gd name="T28" fmla="*/ 33 w 84"/>
                <a:gd name="T29" fmla="*/ 10 h 53"/>
                <a:gd name="T30" fmla="*/ 32 w 84"/>
                <a:gd name="T31" fmla="*/ 14 h 53"/>
                <a:gd name="T32" fmla="*/ 26 w 84"/>
                <a:gd name="T33" fmla="*/ 14 h 53"/>
                <a:gd name="T34" fmla="*/ 23 w 84"/>
                <a:gd name="T35" fmla="*/ 16 h 53"/>
                <a:gd name="T36" fmla="*/ 21 w 84"/>
                <a:gd name="T37" fmla="*/ 19 h 53"/>
                <a:gd name="T38" fmla="*/ 18 w 84"/>
                <a:gd name="T39" fmla="*/ 21 h 53"/>
                <a:gd name="T40" fmla="*/ 16 w 84"/>
                <a:gd name="T41" fmla="*/ 25 h 53"/>
                <a:gd name="T42" fmla="*/ 12 w 84"/>
                <a:gd name="T43" fmla="*/ 21 h 53"/>
                <a:gd name="T44" fmla="*/ 11 w 84"/>
                <a:gd name="T45" fmla="*/ 25 h 53"/>
                <a:gd name="T46" fmla="*/ 11 w 84"/>
                <a:gd name="T47" fmla="*/ 30 h 53"/>
                <a:gd name="T48" fmla="*/ 7 w 84"/>
                <a:gd name="T49" fmla="*/ 26 h 53"/>
                <a:gd name="T50" fmla="*/ 5 w 84"/>
                <a:gd name="T51" fmla="*/ 30 h 53"/>
                <a:gd name="T52" fmla="*/ 2 w 84"/>
                <a:gd name="T53" fmla="*/ 32 h 53"/>
                <a:gd name="T54" fmla="*/ 0 w 84"/>
                <a:gd name="T55" fmla="*/ 35 h 53"/>
                <a:gd name="T56" fmla="*/ 5 w 84"/>
                <a:gd name="T57" fmla="*/ 35 h 53"/>
                <a:gd name="T58" fmla="*/ 2 w 84"/>
                <a:gd name="T59" fmla="*/ 37 h 53"/>
                <a:gd name="T60" fmla="*/ 7 w 84"/>
                <a:gd name="T61" fmla="*/ 37 h 53"/>
                <a:gd name="T62" fmla="*/ 11 w 84"/>
                <a:gd name="T63" fmla="*/ 40 h 53"/>
                <a:gd name="T64" fmla="*/ 12 w 84"/>
                <a:gd name="T65" fmla="*/ 42 h 53"/>
                <a:gd name="T66" fmla="*/ 16 w 84"/>
                <a:gd name="T67" fmla="*/ 46 h 53"/>
                <a:gd name="T68" fmla="*/ 18 w 84"/>
                <a:gd name="T69" fmla="*/ 47 h 53"/>
                <a:gd name="T70" fmla="*/ 21 w 84"/>
                <a:gd name="T71" fmla="*/ 51 h 53"/>
                <a:gd name="T72" fmla="*/ 18 w 84"/>
                <a:gd name="T73" fmla="*/ 53 h 53"/>
                <a:gd name="T74" fmla="*/ 23 w 84"/>
                <a:gd name="T75" fmla="*/ 53 h 53"/>
                <a:gd name="T76" fmla="*/ 23 w 84"/>
                <a:gd name="T77" fmla="*/ 53 h 53"/>
                <a:gd name="T78" fmla="*/ 28 w 84"/>
                <a:gd name="T79" fmla="*/ 53 h 53"/>
                <a:gd name="T80" fmla="*/ 32 w 84"/>
                <a:gd name="T81" fmla="*/ 51 h 53"/>
                <a:gd name="T82" fmla="*/ 37 w 84"/>
                <a:gd name="T83" fmla="*/ 51 h 53"/>
                <a:gd name="T84" fmla="*/ 39 w 84"/>
                <a:gd name="T85" fmla="*/ 47 h 53"/>
                <a:gd name="T86" fmla="*/ 42 w 84"/>
                <a:gd name="T87" fmla="*/ 46 h 53"/>
                <a:gd name="T88" fmla="*/ 47 w 84"/>
                <a:gd name="T89" fmla="*/ 46 h 53"/>
                <a:gd name="T90" fmla="*/ 49 w 84"/>
                <a:gd name="T91" fmla="*/ 42 h 53"/>
                <a:gd name="T92" fmla="*/ 53 w 84"/>
                <a:gd name="T93" fmla="*/ 40 h 53"/>
                <a:gd name="T94" fmla="*/ 54 w 84"/>
                <a:gd name="T95" fmla="*/ 37 h 53"/>
                <a:gd name="T96" fmla="*/ 53 w 84"/>
                <a:gd name="T97" fmla="*/ 35 h 53"/>
                <a:gd name="T98" fmla="*/ 53 w 84"/>
                <a:gd name="T99" fmla="*/ 35 h 53"/>
                <a:gd name="T100" fmla="*/ 54 w 84"/>
                <a:gd name="T101" fmla="*/ 32 h 53"/>
                <a:gd name="T102" fmla="*/ 58 w 84"/>
                <a:gd name="T103" fmla="*/ 30 h 53"/>
                <a:gd name="T104" fmla="*/ 60 w 84"/>
                <a:gd name="T105" fmla="*/ 26 h 53"/>
                <a:gd name="T106" fmla="*/ 63 w 84"/>
                <a:gd name="T107" fmla="*/ 25 h 53"/>
                <a:gd name="T108" fmla="*/ 65 w 84"/>
                <a:gd name="T109" fmla="*/ 21 h 53"/>
                <a:gd name="T110" fmla="*/ 69 w 84"/>
                <a:gd name="T111" fmla="*/ 19 h 53"/>
                <a:gd name="T112" fmla="*/ 70 w 84"/>
                <a:gd name="T113" fmla="*/ 16 h 53"/>
                <a:gd name="T114" fmla="*/ 74 w 84"/>
                <a:gd name="T115" fmla="*/ 14 h 53"/>
                <a:gd name="T116" fmla="*/ 77 w 84"/>
                <a:gd name="T117" fmla="*/ 10 h 53"/>
                <a:gd name="T118" fmla="*/ 79 w 84"/>
                <a:gd name="T119" fmla="*/ 9 h 53"/>
                <a:gd name="T120" fmla="*/ 83 w 84"/>
                <a:gd name="T121" fmla="*/ 5 h 53"/>
                <a:gd name="T122" fmla="*/ 84 w 84"/>
                <a:gd name="T12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" h="53">
                  <a:moveTo>
                    <a:pt x="83" y="3"/>
                  </a:moveTo>
                  <a:lnTo>
                    <a:pt x="83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4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69" y="5"/>
                  </a:lnTo>
                  <a:lnTo>
                    <a:pt x="65" y="5"/>
                  </a:lnTo>
                  <a:lnTo>
                    <a:pt x="65" y="9"/>
                  </a:lnTo>
                  <a:lnTo>
                    <a:pt x="63" y="9"/>
                  </a:lnTo>
                  <a:lnTo>
                    <a:pt x="63" y="5"/>
                  </a:lnTo>
                  <a:lnTo>
                    <a:pt x="60" y="5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58" y="5"/>
                  </a:lnTo>
                  <a:lnTo>
                    <a:pt x="58" y="9"/>
                  </a:lnTo>
                  <a:lnTo>
                    <a:pt x="54" y="9"/>
                  </a:lnTo>
                  <a:lnTo>
                    <a:pt x="53" y="9"/>
                  </a:lnTo>
                  <a:lnTo>
                    <a:pt x="49" y="9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4" y="10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2" y="10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3" y="10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7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2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7"/>
                  </a:lnTo>
                  <a:lnTo>
                    <a:pt x="21" y="47"/>
                  </a:lnTo>
                  <a:lnTo>
                    <a:pt x="21" y="51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3" y="51"/>
                  </a:lnTo>
                  <a:lnTo>
                    <a:pt x="23" y="53"/>
                  </a:lnTo>
                  <a:lnTo>
                    <a:pt x="26" y="53"/>
                  </a:lnTo>
                  <a:lnTo>
                    <a:pt x="28" y="53"/>
                  </a:lnTo>
                  <a:lnTo>
                    <a:pt x="28" y="51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7" y="51"/>
                  </a:lnTo>
                  <a:lnTo>
                    <a:pt x="39" y="51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7" y="46"/>
                  </a:lnTo>
                  <a:lnTo>
                    <a:pt x="47" y="42"/>
                  </a:lnTo>
                  <a:lnTo>
                    <a:pt x="49" y="42"/>
                  </a:lnTo>
                  <a:lnTo>
                    <a:pt x="53" y="42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3" y="35"/>
                  </a:lnTo>
                  <a:lnTo>
                    <a:pt x="53" y="37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2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26"/>
                  </a:lnTo>
                  <a:lnTo>
                    <a:pt x="63" y="26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1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4" y="14"/>
                  </a:lnTo>
                  <a:lnTo>
                    <a:pt x="77" y="14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79" y="5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" name="Rectangle 90"/>
            <p:cNvSpPr>
              <a:spLocks noChangeArrowheads="1"/>
            </p:cNvSpPr>
            <p:nvPr/>
          </p:nvSpPr>
          <p:spPr bwMode="auto">
            <a:xfrm>
              <a:off x="14923040" y="6049879"/>
              <a:ext cx="2970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" name="Rectangle 91"/>
            <p:cNvSpPr>
              <a:spLocks noChangeArrowheads="1"/>
            </p:cNvSpPr>
            <p:nvPr/>
          </p:nvSpPr>
          <p:spPr bwMode="auto">
            <a:xfrm>
              <a:off x="17233358" y="2964506"/>
              <a:ext cx="148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" name="Rectangle 92"/>
            <p:cNvSpPr>
              <a:spLocks noChangeArrowheads="1"/>
            </p:cNvSpPr>
            <p:nvPr/>
          </p:nvSpPr>
          <p:spPr bwMode="auto">
            <a:xfrm>
              <a:off x="14799803" y="6317139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" name="Freeform 93"/>
            <p:cNvSpPr>
              <a:spLocks/>
            </p:cNvSpPr>
            <p:nvPr/>
          </p:nvSpPr>
          <p:spPr bwMode="auto">
            <a:xfrm>
              <a:off x="15362536" y="5653442"/>
              <a:ext cx="17817" cy="44543"/>
            </a:xfrm>
            <a:custGeom>
              <a:avLst/>
              <a:gdLst>
                <a:gd name="T0" fmla="*/ 5 w 12"/>
                <a:gd name="T1" fmla="*/ 4 h 30"/>
                <a:gd name="T2" fmla="*/ 5 w 12"/>
                <a:gd name="T3" fmla="*/ 0 h 30"/>
                <a:gd name="T4" fmla="*/ 2 w 12"/>
                <a:gd name="T5" fmla="*/ 0 h 30"/>
                <a:gd name="T6" fmla="*/ 2 w 12"/>
                <a:gd name="T7" fmla="*/ 4 h 30"/>
                <a:gd name="T8" fmla="*/ 2 w 12"/>
                <a:gd name="T9" fmla="*/ 6 h 30"/>
                <a:gd name="T10" fmla="*/ 0 w 12"/>
                <a:gd name="T11" fmla="*/ 6 h 30"/>
                <a:gd name="T12" fmla="*/ 0 w 12"/>
                <a:gd name="T13" fmla="*/ 9 h 30"/>
                <a:gd name="T14" fmla="*/ 0 w 12"/>
                <a:gd name="T15" fmla="*/ 11 h 30"/>
                <a:gd name="T16" fmla="*/ 2 w 12"/>
                <a:gd name="T17" fmla="*/ 11 h 30"/>
                <a:gd name="T18" fmla="*/ 0 w 12"/>
                <a:gd name="T19" fmla="*/ 11 h 30"/>
                <a:gd name="T20" fmla="*/ 0 w 12"/>
                <a:gd name="T21" fmla="*/ 14 h 30"/>
                <a:gd name="T22" fmla="*/ 0 w 12"/>
                <a:gd name="T23" fmla="*/ 16 h 30"/>
                <a:gd name="T24" fmla="*/ 2 w 12"/>
                <a:gd name="T25" fmla="*/ 16 h 30"/>
                <a:gd name="T26" fmla="*/ 2 w 12"/>
                <a:gd name="T27" fmla="*/ 20 h 30"/>
                <a:gd name="T28" fmla="*/ 2 w 12"/>
                <a:gd name="T29" fmla="*/ 21 h 30"/>
                <a:gd name="T30" fmla="*/ 2 w 12"/>
                <a:gd name="T31" fmla="*/ 25 h 30"/>
                <a:gd name="T32" fmla="*/ 2 w 12"/>
                <a:gd name="T33" fmla="*/ 27 h 30"/>
                <a:gd name="T34" fmla="*/ 5 w 12"/>
                <a:gd name="T35" fmla="*/ 27 h 30"/>
                <a:gd name="T36" fmla="*/ 5 w 12"/>
                <a:gd name="T37" fmla="*/ 30 h 30"/>
                <a:gd name="T38" fmla="*/ 7 w 12"/>
                <a:gd name="T39" fmla="*/ 30 h 30"/>
                <a:gd name="T40" fmla="*/ 7 w 12"/>
                <a:gd name="T41" fmla="*/ 27 h 30"/>
                <a:gd name="T42" fmla="*/ 7 w 12"/>
                <a:gd name="T43" fmla="*/ 25 h 30"/>
                <a:gd name="T44" fmla="*/ 7 w 12"/>
                <a:gd name="T45" fmla="*/ 21 h 30"/>
                <a:gd name="T46" fmla="*/ 7 w 12"/>
                <a:gd name="T47" fmla="*/ 20 h 30"/>
                <a:gd name="T48" fmla="*/ 7 w 12"/>
                <a:gd name="T49" fmla="*/ 16 h 30"/>
                <a:gd name="T50" fmla="*/ 7 w 12"/>
                <a:gd name="T51" fmla="*/ 14 h 30"/>
                <a:gd name="T52" fmla="*/ 10 w 12"/>
                <a:gd name="T53" fmla="*/ 14 h 30"/>
                <a:gd name="T54" fmla="*/ 10 w 12"/>
                <a:gd name="T55" fmla="*/ 11 h 30"/>
                <a:gd name="T56" fmla="*/ 7 w 12"/>
                <a:gd name="T57" fmla="*/ 11 h 30"/>
                <a:gd name="T58" fmla="*/ 7 w 12"/>
                <a:gd name="T59" fmla="*/ 9 h 30"/>
                <a:gd name="T60" fmla="*/ 10 w 12"/>
                <a:gd name="T61" fmla="*/ 9 h 30"/>
                <a:gd name="T62" fmla="*/ 10 w 12"/>
                <a:gd name="T63" fmla="*/ 6 h 30"/>
                <a:gd name="T64" fmla="*/ 12 w 12"/>
                <a:gd name="T65" fmla="*/ 6 h 30"/>
                <a:gd name="T66" fmla="*/ 12 w 12"/>
                <a:gd name="T67" fmla="*/ 4 h 30"/>
                <a:gd name="T68" fmla="*/ 10 w 12"/>
                <a:gd name="T69" fmla="*/ 4 h 30"/>
                <a:gd name="T70" fmla="*/ 10 w 12"/>
                <a:gd name="T71" fmla="*/ 0 h 30"/>
                <a:gd name="T72" fmla="*/ 7 w 12"/>
                <a:gd name="T73" fmla="*/ 0 h 30"/>
                <a:gd name="T74" fmla="*/ 7 w 12"/>
                <a:gd name="T75" fmla="*/ 4 h 30"/>
                <a:gd name="T76" fmla="*/ 5 w 12"/>
                <a:gd name="T7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" h="30">
                  <a:moveTo>
                    <a:pt x="5" y="4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" name="Freeform 94"/>
            <p:cNvSpPr>
              <a:spLocks/>
            </p:cNvSpPr>
            <p:nvPr/>
          </p:nvSpPr>
          <p:spPr bwMode="auto">
            <a:xfrm>
              <a:off x="15427865" y="5282247"/>
              <a:ext cx="4455" cy="742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3 h 5"/>
                <a:gd name="T4" fmla="*/ 0 w 3"/>
                <a:gd name="T5" fmla="*/ 5 h 5"/>
                <a:gd name="T6" fmla="*/ 3 w 3"/>
                <a:gd name="T7" fmla="*/ 5 h 5"/>
                <a:gd name="T8" fmla="*/ 3 w 3"/>
                <a:gd name="T9" fmla="*/ 3 h 5"/>
                <a:gd name="T10" fmla="*/ 3 w 3"/>
                <a:gd name="T11" fmla="*/ 0 h 5"/>
                <a:gd name="T12" fmla="*/ 0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" name="Rectangle 95"/>
            <p:cNvSpPr>
              <a:spLocks noChangeArrowheads="1"/>
            </p:cNvSpPr>
            <p:nvPr/>
          </p:nvSpPr>
          <p:spPr bwMode="auto">
            <a:xfrm>
              <a:off x="15424896" y="5295611"/>
              <a:ext cx="2970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" name="Freeform 96"/>
            <p:cNvSpPr>
              <a:spLocks/>
            </p:cNvSpPr>
            <p:nvPr/>
          </p:nvSpPr>
          <p:spPr bwMode="auto">
            <a:xfrm>
              <a:off x="14789410" y="6303776"/>
              <a:ext cx="16333" cy="13363"/>
            </a:xfrm>
            <a:custGeom>
              <a:avLst/>
              <a:gdLst>
                <a:gd name="T0" fmla="*/ 6 w 11"/>
                <a:gd name="T1" fmla="*/ 0 h 9"/>
                <a:gd name="T2" fmla="*/ 2 w 11"/>
                <a:gd name="T3" fmla="*/ 0 h 9"/>
                <a:gd name="T4" fmla="*/ 0 w 11"/>
                <a:gd name="T5" fmla="*/ 0 h 9"/>
                <a:gd name="T6" fmla="*/ 0 w 11"/>
                <a:gd name="T7" fmla="*/ 4 h 9"/>
                <a:gd name="T8" fmla="*/ 0 w 11"/>
                <a:gd name="T9" fmla="*/ 6 h 9"/>
                <a:gd name="T10" fmla="*/ 2 w 11"/>
                <a:gd name="T11" fmla="*/ 6 h 9"/>
                <a:gd name="T12" fmla="*/ 2 w 11"/>
                <a:gd name="T13" fmla="*/ 9 h 9"/>
                <a:gd name="T14" fmla="*/ 6 w 11"/>
                <a:gd name="T15" fmla="*/ 9 h 9"/>
                <a:gd name="T16" fmla="*/ 6 w 11"/>
                <a:gd name="T17" fmla="*/ 6 h 9"/>
                <a:gd name="T18" fmla="*/ 7 w 11"/>
                <a:gd name="T19" fmla="*/ 6 h 9"/>
                <a:gd name="T20" fmla="*/ 7 w 11"/>
                <a:gd name="T21" fmla="*/ 4 h 9"/>
                <a:gd name="T22" fmla="*/ 11 w 11"/>
                <a:gd name="T23" fmla="*/ 4 h 9"/>
                <a:gd name="T24" fmla="*/ 11 w 11"/>
                <a:gd name="T25" fmla="*/ 0 h 9"/>
                <a:gd name="T26" fmla="*/ 7 w 11"/>
                <a:gd name="T27" fmla="*/ 0 h 9"/>
                <a:gd name="T28" fmla="*/ 6 w 11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" name="Rectangle 97"/>
            <p:cNvSpPr>
              <a:spLocks noChangeArrowheads="1"/>
            </p:cNvSpPr>
            <p:nvPr/>
          </p:nvSpPr>
          <p:spPr bwMode="auto">
            <a:xfrm>
              <a:off x="17133877" y="1937039"/>
              <a:ext cx="445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" name="Freeform 98"/>
            <p:cNvSpPr>
              <a:spLocks/>
            </p:cNvSpPr>
            <p:nvPr/>
          </p:nvSpPr>
          <p:spPr bwMode="auto">
            <a:xfrm>
              <a:off x="17113090" y="1957826"/>
              <a:ext cx="4455" cy="297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" name="Rectangle 99"/>
            <p:cNvSpPr>
              <a:spLocks noChangeArrowheads="1"/>
            </p:cNvSpPr>
            <p:nvPr/>
          </p:nvSpPr>
          <p:spPr bwMode="auto">
            <a:xfrm>
              <a:off x="17138332" y="1934069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" name="Freeform 100"/>
            <p:cNvSpPr>
              <a:spLocks/>
            </p:cNvSpPr>
            <p:nvPr/>
          </p:nvSpPr>
          <p:spPr bwMode="auto">
            <a:xfrm>
              <a:off x="17542192" y="2213208"/>
              <a:ext cx="2970" cy="148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" name="Rectangle 101"/>
            <p:cNvSpPr>
              <a:spLocks noChangeArrowheads="1"/>
            </p:cNvSpPr>
            <p:nvPr/>
          </p:nvSpPr>
          <p:spPr bwMode="auto">
            <a:xfrm>
              <a:off x="17032912" y="2158270"/>
              <a:ext cx="148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" name="Freeform 102"/>
            <p:cNvSpPr>
              <a:spLocks/>
            </p:cNvSpPr>
            <p:nvPr/>
          </p:nvSpPr>
          <p:spPr bwMode="auto">
            <a:xfrm>
              <a:off x="17219994" y="1919221"/>
              <a:ext cx="4455" cy="297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" name="Freeform 103"/>
            <p:cNvSpPr>
              <a:spLocks/>
            </p:cNvSpPr>
            <p:nvPr/>
          </p:nvSpPr>
          <p:spPr bwMode="auto">
            <a:xfrm>
              <a:off x="17110120" y="1889526"/>
              <a:ext cx="117298" cy="92056"/>
            </a:xfrm>
            <a:custGeom>
              <a:avLst/>
              <a:gdLst>
                <a:gd name="T0" fmla="*/ 72 w 79"/>
                <a:gd name="T1" fmla="*/ 4 h 62"/>
                <a:gd name="T2" fmla="*/ 67 w 79"/>
                <a:gd name="T3" fmla="*/ 6 h 62"/>
                <a:gd name="T4" fmla="*/ 61 w 79"/>
                <a:gd name="T5" fmla="*/ 4 h 62"/>
                <a:gd name="T6" fmla="*/ 56 w 79"/>
                <a:gd name="T7" fmla="*/ 6 h 62"/>
                <a:gd name="T8" fmla="*/ 53 w 79"/>
                <a:gd name="T9" fmla="*/ 11 h 62"/>
                <a:gd name="T10" fmla="*/ 51 w 79"/>
                <a:gd name="T11" fmla="*/ 16 h 62"/>
                <a:gd name="T12" fmla="*/ 46 w 79"/>
                <a:gd name="T13" fmla="*/ 14 h 62"/>
                <a:gd name="T14" fmla="*/ 42 w 79"/>
                <a:gd name="T15" fmla="*/ 22 h 62"/>
                <a:gd name="T16" fmla="*/ 37 w 79"/>
                <a:gd name="T17" fmla="*/ 25 h 62"/>
                <a:gd name="T18" fmla="*/ 32 w 79"/>
                <a:gd name="T19" fmla="*/ 27 h 62"/>
                <a:gd name="T20" fmla="*/ 30 w 79"/>
                <a:gd name="T21" fmla="*/ 32 h 62"/>
                <a:gd name="T22" fmla="*/ 25 w 79"/>
                <a:gd name="T23" fmla="*/ 30 h 62"/>
                <a:gd name="T24" fmla="*/ 21 w 79"/>
                <a:gd name="T25" fmla="*/ 36 h 62"/>
                <a:gd name="T26" fmla="*/ 14 w 79"/>
                <a:gd name="T27" fmla="*/ 36 h 62"/>
                <a:gd name="T28" fmla="*/ 11 w 79"/>
                <a:gd name="T29" fmla="*/ 36 h 62"/>
                <a:gd name="T30" fmla="*/ 7 w 79"/>
                <a:gd name="T31" fmla="*/ 41 h 62"/>
                <a:gd name="T32" fmla="*/ 5 w 79"/>
                <a:gd name="T33" fmla="*/ 46 h 62"/>
                <a:gd name="T34" fmla="*/ 2 w 79"/>
                <a:gd name="T35" fmla="*/ 51 h 62"/>
                <a:gd name="T36" fmla="*/ 2 w 79"/>
                <a:gd name="T37" fmla="*/ 57 h 62"/>
                <a:gd name="T38" fmla="*/ 2 w 79"/>
                <a:gd name="T39" fmla="*/ 58 h 62"/>
                <a:gd name="T40" fmla="*/ 5 w 79"/>
                <a:gd name="T41" fmla="*/ 62 h 62"/>
                <a:gd name="T42" fmla="*/ 11 w 79"/>
                <a:gd name="T43" fmla="*/ 58 h 62"/>
                <a:gd name="T44" fmla="*/ 19 w 79"/>
                <a:gd name="T45" fmla="*/ 62 h 62"/>
                <a:gd name="T46" fmla="*/ 21 w 79"/>
                <a:gd name="T47" fmla="*/ 57 h 62"/>
                <a:gd name="T48" fmla="*/ 26 w 79"/>
                <a:gd name="T49" fmla="*/ 51 h 62"/>
                <a:gd name="T50" fmla="*/ 32 w 79"/>
                <a:gd name="T51" fmla="*/ 53 h 62"/>
                <a:gd name="T52" fmla="*/ 37 w 79"/>
                <a:gd name="T53" fmla="*/ 51 h 62"/>
                <a:gd name="T54" fmla="*/ 40 w 79"/>
                <a:gd name="T55" fmla="*/ 46 h 62"/>
                <a:gd name="T56" fmla="*/ 46 w 79"/>
                <a:gd name="T57" fmla="*/ 48 h 62"/>
                <a:gd name="T58" fmla="*/ 51 w 79"/>
                <a:gd name="T59" fmla="*/ 46 h 62"/>
                <a:gd name="T60" fmla="*/ 53 w 79"/>
                <a:gd name="T61" fmla="*/ 46 h 62"/>
                <a:gd name="T62" fmla="*/ 58 w 79"/>
                <a:gd name="T63" fmla="*/ 41 h 62"/>
                <a:gd name="T64" fmla="*/ 67 w 79"/>
                <a:gd name="T65" fmla="*/ 41 h 62"/>
                <a:gd name="T66" fmla="*/ 72 w 79"/>
                <a:gd name="T67" fmla="*/ 37 h 62"/>
                <a:gd name="T68" fmla="*/ 72 w 79"/>
                <a:gd name="T69" fmla="*/ 36 h 62"/>
                <a:gd name="T70" fmla="*/ 69 w 79"/>
                <a:gd name="T71" fmla="*/ 30 h 62"/>
                <a:gd name="T72" fmla="*/ 69 w 79"/>
                <a:gd name="T73" fmla="*/ 27 h 62"/>
                <a:gd name="T74" fmla="*/ 72 w 79"/>
                <a:gd name="T75" fmla="*/ 25 h 62"/>
                <a:gd name="T76" fmla="*/ 74 w 79"/>
                <a:gd name="T77" fmla="*/ 20 h 62"/>
                <a:gd name="T78" fmla="*/ 79 w 79"/>
                <a:gd name="T79" fmla="*/ 16 h 62"/>
                <a:gd name="T80" fmla="*/ 79 w 79"/>
                <a:gd name="T81" fmla="*/ 9 h 62"/>
                <a:gd name="T82" fmla="*/ 77 w 79"/>
                <a:gd name="T83" fmla="*/ 4 h 62"/>
                <a:gd name="T84" fmla="*/ 72 w 79"/>
                <a:gd name="T85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62">
                  <a:moveTo>
                    <a:pt x="72" y="4"/>
                  </a:moveTo>
                  <a:lnTo>
                    <a:pt x="72" y="6"/>
                  </a:lnTo>
                  <a:lnTo>
                    <a:pt x="72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3" y="14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51" y="14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5"/>
                  </a:lnTo>
                  <a:lnTo>
                    <a:pt x="37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30" y="30"/>
                  </a:lnTo>
                  <a:lnTo>
                    <a:pt x="30" y="32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5" y="32"/>
                  </a:lnTo>
                  <a:lnTo>
                    <a:pt x="21" y="32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7" y="37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6"/>
                  </a:lnTo>
                  <a:lnTo>
                    <a:pt x="5" y="48"/>
                  </a:lnTo>
                  <a:lnTo>
                    <a:pt x="5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7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5" y="62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11" y="58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62"/>
                  </a:lnTo>
                  <a:lnTo>
                    <a:pt x="19" y="58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5" y="57"/>
                  </a:lnTo>
                  <a:lnTo>
                    <a:pt x="25" y="53"/>
                  </a:lnTo>
                  <a:lnTo>
                    <a:pt x="26" y="51"/>
                  </a:lnTo>
                  <a:lnTo>
                    <a:pt x="30" y="51"/>
                  </a:lnTo>
                  <a:lnTo>
                    <a:pt x="30" y="53"/>
                  </a:lnTo>
                  <a:lnTo>
                    <a:pt x="32" y="53"/>
                  </a:lnTo>
                  <a:lnTo>
                    <a:pt x="32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37" y="48"/>
                  </a:lnTo>
                  <a:lnTo>
                    <a:pt x="40" y="48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3" y="43"/>
                  </a:lnTo>
                  <a:lnTo>
                    <a:pt x="53" y="46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8" y="41"/>
                  </a:lnTo>
                  <a:lnTo>
                    <a:pt x="61" y="41"/>
                  </a:lnTo>
                  <a:lnTo>
                    <a:pt x="63" y="41"/>
                  </a:lnTo>
                  <a:lnTo>
                    <a:pt x="67" y="41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2" y="37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69" y="32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9" y="25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4" y="25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4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79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" name="Rectangle 104"/>
            <p:cNvSpPr>
              <a:spLocks noChangeArrowheads="1"/>
            </p:cNvSpPr>
            <p:nvPr/>
          </p:nvSpPr>
          <p:spPr bwMode="auto">
            <a:xfrm>
              <a:off x="15110123" y="5916249"/>
              <a:ext cx="445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" name="Rectangle 105"/>
            <p:cNvSpPr>
              <a:spLocks noChangeArrowheads="1"/>
            </p:cNvSpPr>
            <p:nvPr/>
          </p:nvSpPr>
          <p:spPr bwMode="auto">
            <a:xfrm>
              <a:off x="14473152" y="6002366"/>
              <a:ext cx="148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" name="Freeform 106"/>
            <p:cNvSpPr>
              <a:spLocks/>
            </p:cNvSpPr>
            <p:nvPr/>
          </p:nvSpPr>
          <p:spPr bwMode="auto">
            <a:xfrm>
              <a:off x="16933432" y="3317884"/>
              <a:ext cx="16333" cy="31181"/>
            </a:xfrm>
            <a:custGeom>
              <a:avLst/>
              <a:gdLst>
                <a:gd name="T0" fmla="*/ 4 w 11"/>
                <a:gd name="T1" fmla="*/ 2 h 21"/>
                <a:gd name="T2" fmla="*/ 4 w 11"/>
                <a:gd name="T3" fmla="*/ 5 h 21"/>
                <a:gd name="T4" fmla="*/ 0 w 11"/>
                <a:gd name="T5" fmla="*/ 5 h 21"/>
                <a:gd name="T6" fmla="*/ 0 w 11"/>
                <a:gd name="T7" fmla="*/ 7 h 21"/>
                <a:gd name="T8" fmla="*/ 0 w 11"/>
                <a:gd name="T9" fmla="*/ 11 h 21"/>
                <a:gd name="T10" fmla="*/ 0 w 11"/>
                <a:gd name="T11" fmla="*/ 12 h 21"/>
                <a:gd name="T12" fmla="*/ 0 w 11"/>
                <a:gd name="T13" fmla="*/ 16 h 21"/>
                <a:gd name="T14" fmla="*/ 0 w 11"/>
                <a:gd name="T15" fmla="*/ 18 h 21"/>
                <a:gd name="T16" fmla="*/ 4 w 11"/>
                <a:gd name="T17" fmla="*/ 18 h 21"/>
                <a:gd name="T18" fmla="*/ 4 w 11"/>
                <a:gd name="T19" fmla="*/ 21 h 21"/>
                <a:gd name="T20" fmla="*/ 5 w 11"/>
                <a:gd name="T21" fmla="*/ 21 h 21"/>
                <a:gd name="T22" fmla="*/ 9 w 11"/>
                <a:gd name="T23" fmla="*/ 21 h 21"/>
                <a:gd name="T24" fmla="*/ 11 w 11"/>
                <a:gd name="T25" fmla="*/ 21 h 21"/>
                <a:gd name="T26" fmla="*/ 11 w 11"/>
                <a:gd name="T27" fmla="*/ 18 h 21"/>
                <a:gd name="T28" fmla="*/ 11 w 11"/>
                <a:gd name="T29" fmla="*/ 16 h 21"/>
                <a:gd name="T30" fmla="*/ 9 w 11"/>
                <a:gd name="T31" fmla="*/ 16 h 21"/>
                <a:gd name="T32" fmla="*/ 9 w 11"/>
                <a:gd name="T33" fmla="*/ 12 h 21"/>
                <a:gd name="T34" fmla="*/ 5 w 11"/>
                <a:gd name="T35" fmla="*/ 12 h 21"/>
                <a:gd name="T36" fmla="*/ 5 w 11"/>
                <a:gd name="T37" fmla="*/ 11 h 21"/>
                <a:gd name="T38" fmla="*/ 4 w 11"/>
                <a:gd name="T39" fmla="*/ 11 h 21"/>
                <a:gd name="T40" fmla="*/ 4 w 11"/>
                <a:gd name="T41" fmla="*/ 7 h 21"/>
                <a:gd name="T42" fmla="*/ 5 w 11"/>
                <a:gd name="T43" fmla="*/ 7 h 21"/>
                <a:gd name="T44" fmla="*/ 5 w 11"/>
                <a:gd name="T45" fmla="*/ 5 h 21"/>
                <a:gd name="T46" fmla="*/ 5 w 11"/>
                <a:gd name="T47" fmla="*/ 2 h 21"/>
                <a:gd name="T48" fmla="*/ 5 w 11"/>
                <a:gd name="T49" fmla="*/ 0 h 21"/>
                <a:gd name="T50" fmla="*/ 4 w 11"/>
                <a:gd name="T51" fmla="*/ 0 h 21"/>
                <a:gd name="T52" fmla="*/ 4 w 11"/>
                <a:gd name="T5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21">
                  <a:moveTo>
                    <a:pt x="4" y="2"/>
                  </a:moveTo>
                  <a:lnTo>
                    <a:pt x="4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" name="Rectangle 107"/>
            <p:cNvSpPr>
              <a:spLocks noChangeArrowheads="1"/>
            </p:cNvSpPr>
            <p:nvPr/>
          </p:nvSpPr>
          <p:spPr bwMode="auto">
            <a:xfrm>
              <a:off x="16949764" y="3356488"/>
              <a:ext cx="445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" name="Rectangle 108"/>
            <p:cNvSpPr>
              <a:spLocks noChangeArrowheads="1"/>
            </p:cNvSpPr>
            <p:nvPr/>
          </p:nvSpPr>
          <p:spPr bwMode="auto">
            <a:xfrm>
              <a:off x="16980945" y="3255523"/>
              <a:ext cx="445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" name="Rectangle 109"/>
            <p:cNvSpPr>
              <a:spLocks noChangeArrowheads="1"/>
            </p:cNvSpPr>
            <p:nvPr/>
          </p:nvSpPr>
          <p:spPr bwMode="auto">
            <a:xfrm>
              <a:off x="17032912" y="3219887"/>
              <a:ext cx="148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" name="Freeform 110"/>
            <p:cNvSpPr>
              <a:spLocks/>
            </p:cNvSpPr>
            <p:nvPr/>
          </p:nvSpPr>
          <p:spPr bwMode="auto">
            <a:xfrm>
              <a:off x="16369216" y="3556933"/>
              <a:ext cx="4455" cy="297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" name="Rectangle 111"/>
            <p:cNvSpPr>
              <a:spLocks noChangeArrowheads="1"/>
            </p:cNvSpPr>
            <p:nvPr/>
          </p:nvSpPr>
          <p:spPr bwMode="auto">
            <a:xfrm>
              <a:off x="15417472" y="5282247"/>
              <a:ext cx="148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" name="Freeform 112"/>
            <p:cNvSpPr>
              <a:spLocks/>
            </p:cNvSpPr>
            <p:nvPr/>
          </p:nvSpPr>
          <p:spPr bwMode="auto">
            <a:xfrm>
              <a:off x="15432319" y="5274824"/>
              <a:ext cx="7424" cy="7424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0 h 5"/>
                <a:gd name="T4" fmla="*/ 0 w 5"/>
                <a:gd name="T5" fmla="*/ 1 h 5"/>
                <a:gd name="T6" fmla="*/ 0 w 5"/>
                <a:gd name="T7" fmla="*/ 5 h 5"/>
                <a:gd name="T8" fmla="*/ 2 w 5"/>
                <a:gd name="T9" fmla="*/ 5 h 5"/>
                <a:gd name="T10" fmla="*/ 2 w 5"/>
                <a:gd name="T11" fmla="*/ 1 h 5"/>
                <a:gd name="T12" fmla="*/ 5 w 5"/>
                <a:gd name="T13" fmla="*/ 1 h 5"/>
                <a:gd name="T14" fmla="*/ 5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" name="Rectangle 113"/>
            <p:cNvSpPr>
              <a:spLocks noChangeArrowheads="1"/>
            </p:cNvSpPr>
            <p:nvPr/>
          </p:nvSpPr>
          <p:spPr bwMode="auto">
            <a:xfrm>
              <a:off x="16832467" y="3629688"/>
              <a:ext cx="148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" name="Rectangle 114"/>
            <p:cNvSpPr>
              <a:spLocks noChangeArrowheads="1"/>
            </p:cNvSpPr>
            <p:nvPr/>
          </p:nvSpPr>
          <p:spPr bwMode="auto">
            <a:xfrm>
              <a:off x="17034397" y="3216919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" name="Freeform 115"/>
            <p:cNvSpPr>
              <a:spLocks/>
            </p:cNvSpPr>
            <p:nvPr/>
          </p:nvSpPr>
          <p:spPr bwMode="auto">
            <a:xfrm>
              <a:off x="15349172" y="5365395"/>
              <a:ext cx="23756" cy="7424"/>
            </a:xfrm>
            <a:custGeom>
              <a:avLst/>
              <a:gdLst>
                <a:gd name="T0" fmla="*/ 14 w 16"/>
                <a:gd name="T1" fmla="*/ 0 h 5"/>
                <a:gd name="T2" fmla="*/ 14 w 16"/>
                <a:gd name="T3" fmla="*/ 2 h 5"/>
                <a:gd name="T4" fmla="*/ 11 w 16"/>
                <a:gd name="T5" fmla="*/ 2 h 5"/>
                <a:gd name="T6" fmla="*/ 9 w 16"/>
                <a:gd name="T7" fmla="*/ 2 h 5"/>
                <a:gd name="T8" fmla="*/ 5 w 16"/>
                <a:gd name="T9" fmla="*/ 2 h 5"/>
                <a:gd name="T10" fmla="*/ 4 w 16"/>
                <a:gd name="T11" fmla="*/ 2 h 5"/>
                <a:gd name="T12" fmla="*/ 0 w 16"/>
                <a:gd name="T13" fmla="*/ 2 h 5"/>
                <a:gd name="T14" fmla="*/ 0 w 16"/>
                <a:gd name="T15" fmla="*/ 5 h 5"/>
                <a:gd name="T16" fmla="*/ 4 w 16"/>
                <a:gd name="T17" fmla="*/ 5 h 5"/>
                <a:gd name="T18" fmla="*/ 5 w 16"/>
                <a:gd name="T19" fmla="*/ 5 h 5"/>
                <a:gd name="T20" fmla="*/ 9 w 16"/>
                <a:gd name="T21" fmla="*/ 5 h 5"/>
                <a:gd name="T22" fmla="*/ 11 w 16"/>
                <a:gd name="T23" fmla="*/ 5 h 5"/>
                <a:gd name="T24" fmla="*/ 14 w 16"/>
                <a:gd name="T25" fmla="*/ 5 h 5"/>
                <a:gd name="T26" fmla="*/ 16 w 16"/>
                <a:gd name="T27" fmla="*/ 5 h 5"/>
                <a:gd name="T28" fmla="*/ 16 w 16"/>
                <a:gd name="T29" fmla="*/ 2 h 5"/>
                <a:gd name="T30" fmla="*/ 16 w 16"/>
                <a:gd name="T31" fmla="*/ 0 h 5"/>
                <a:gd name="T32" fmla="*/ 14 w 16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5">
                  <a:moveTo>
                    <a:pt x="14" y="0"/>
                  </a:moveTo>
                  <a:lnTo>
                    <a:pt x="14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" name="Freeform 116"/>
            <p:cNvSpPr>
              <a:spLocks/>
            </p:cNvSpPr>
            <p:nvPr/>
          </p:nvSpPr>
          <p:spPr bwMode="auto">
            <a:xfrm>
              <a:off x="15349172" y="5295611"/>
              <a:ext cx="7424" cy="7424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5 h 5"/>
                <a:gd name="T6" fmla="*/ 4 w 5"/>
                <a:gd name="T7" fmla="*/ 5 h 5"/>
                <a:gd name="T8" fmla="*/ 5 w 5"/>
                <a:gd name="T9" fmla="*/ 5 h 5"/>
                <a:gd name="T10" fmla="*/ 5 w 5"/>
                <a:gd name="T11" fmla="*/ 1 h 5"/>
                <a:gd name="T12" fmla="*/ 4 w 5"/>
                <a:gd name="T13" fmla="*/ 1 h 5"/>
                <a:gd name="T14" fmla="*/ 4 w 5"/>
                <a:gd name="T15" fmla="*/ 0 h 5"/>
                <a:gd name="T16" fmla="*/ 0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" name="Freeform 117"/>
            <p:cNvSpPr>
              <a:spLocks/>
            </p:cNvSpPr>
            <p:nvPr/>
          </p:nvSpPr>
          <p:spPr bwMode="auto">
            <a:xfrm>
              <a:off x="15408563" y="5268885"/>
              <a:ext cx="2970" cy="7424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4 h 5"/>
                <a:gd name="T4" fmla="*/ 0 w 2"/>
                <a:gd name="T5" fmla="*/ 5 h 5"/>
                <a:gd name="T6" fmla="*/ 2 w 2"/>
                <a:gd name="T7" fmla="*/ 5 h 5"/>
                <a:gd name="T8" fmla="*/ 2 w 2"/>
                <a:gd name="T9" fmla="*/ 4 h 5"/>
                <a:gd name="T10" fmla="*/ 2 w 2"/>
                <a:gd name="T11" fmla="*/ 0 h 5"/>
                <a:gd name="T12" fmla="*/ 0 w 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" name="Freeform 118"/>
            <p:cNvSpPr>
              <a:spLocks/>
            </p:cNvSpPr>
            <p:nvPr/>
          </p:nvSpPr>
          <p:spPr bwMode="auto">
            <a:xfrm>
              <a:off x="15726306" y="5050621"/>
              <a:ext cx="17817" cy="7424"/>
            </a:xfrm>
            <a:custGeom>
              <a:avLst/>
              <a:gdLst>
                <a:gd name="T0" fmla="*/ 11 w 12"/>
                <a:gd name="T1" fmla="*/ 0 h 5"/>
                <a:gd name="T2" fmla="*/ 7 w 12"/>
                <a:gd name="T3" fmla="*/ 0 h 5"/>
                <a:gd name="T4" fmla="*/ 5 w 12"/>
                <a:gd name="T5" fmla="*/ 0 h 5"/>
                <a:gd name="T6" fmla="*/ 5 w 12"/>
                <a:gd name="T7" fmla="*/ 3 h 5"/>
                <a:gd name="T8" fmla="*/ 2 w 12"/>
                <a:gd name="T9" fmla="*/ 3 h 5"/>
                <a:gd name="T10" fmla="*/ 0 w 12"/>
                <a:gd name="T11" fmla="*/ 3 h 5"/>
                <a:gd name="T12" fmla="*/ 0 w 12"/>
                <a:gd name="T13" fmla="*/ 5 h 5"/>
                <a:gd name="T14" fmla="*/ 2 w 12"/>
                <a:gd name="T15" fmla="*/ 5 h 5"/>
                <a:gd name="T16" fmla="*/ 5 w 12"/>
                <a:gd name="T17" fmla="*/ 5 h 5"/>
                <a:gd name="T18" fmla="*/ 7 w 12"/>
                <a:gd name="T19" fmla="*/ 5 h 5"/>
                <a:gd name="T20" fmla="*/ 11 w 12"/>
                <a:gd name="T21" fmla="*/ 5 h 5"/>
                <a:gd name="T22" fmla="*/ 12 w 12"/>
                <a:gd name="T23" fmla="*/ 5 h 5"/>
                <a:gd name="T24" fmla="*/ 12 w 12"/>
                <a:gd name="T25" fmla="*/ 3 h 5"/>
                <a:gd name="T26" fmla="*/ 12 w 12"/>
                <a:gd name="T27" fmla="*/ 0 h 5"/>
                <a:gd name="T28" fmla="*/ 11 w 12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5">
                  <a:moveTo>
                    <a:pt x="11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" name="Freeform 119"/>
            <p:cNvSpPr>
              <a:spLocks/>
            </p:cNvSpPr>
            <p:nvPr/>
          </p:nvSpPr>
          <p:spPr bwMode="auto">
            <a:xfrm>
              <a:off x="15628310" y="5127830"/>
              <a:ext cx="4455" cy="5939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4 h 4"/>
                <a:gd name="T4" fmla="*/ 0 w 3"/>
                <a:gd name="T5" fmla="*/ 0 h 4"/>
                <a:gd name="T6" fmla="*/ 0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3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" name="Rectangle 120"/>
            <p:cNvSpPr>
              <a:spLocks noChangeArrowheads="1"/>
            </p:cNvSpPr>
            <p:nvPr/>
          </p:nvSpPr>
          <p:spPr bwMode="auto">
            <a:xfrm>
              <a:off x="15729275" y="5058046"/>
              <a:ext cx="445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" name="Freeform 121"/>
            <p:cNvSpPr>
              <a:spLocks/>
            </p:cNvSpPr>
            <p:nvPr/>
          </p:nvSpPr>
          <p:spPr bwMode="auto">
            <a:xfrm>
              <a:off x="15573374" y="5164950"/>
              <a:ext cx="4455" cy="297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8" name="Freeform 122"/>
            <p:cNvSpPr>
              <a:spLocks/>
            </p:cNvSpPr>
            <p:nvPr/>
          </p:nvSpPr>
          <p:spPr bwMode="auto">
            <a:xfrm>
              <a:off x="15770849" y="5040228"/>
              <a:ext cx="2970" cy="7424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2 h 5"/>
                <a:gd name="T4" fmla="*/ 0 w 2"/>
                <a:gd name="T5" fmla="*/ 5 h 5"/>
                <a:gd name="T6" fmla="*/ 2 w 2"/>
                <a:gd name="T7" fmla="*/ 5 h 5"/>
                <a:gd name="T8" fmla="*/ 2 w 2"/>
                <a:gd name="T9" fmla="*/ 2 h 5"/>
                <a:gd name="T10" fmla="*/ 2 w 2"/>
                <a:gd name="T11" fmla="*/ 0 h 5"/>
                <a:gd name="T12" fmla="*/ 0 w 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9" name="Freeform 123"/>
            <p:cNvSpPr>
              <a:spLocks/>
            </p:cNvSpPr>
            <p:nvPr/>
          </p:nvSpPr>
          <p:spPr bwMode="auto">
            <a:xfrm>
              <a:off x="15557041" y="4933324"/>
              <a:ext cx="448403" cy="231626"/>
            </a:xfrm>
            <a:custGeom>
              <a:avLst/>
              <a:gdLst>
                <a:gd name="T0" fmla="*/ 293 w 302"/>
                <a:gd name="T1" fmla="*/ 7 h 156"/>
                <a:gd name="T2" fmla="*/ 286 w 302"/>
                <a:gd name="T3" fmla="*/ 2 h 156"/>
                <a:gd name="T4" fmla="*/ 275 w 302"/>
                <a:gd name="T5" fmla="*/ 2 h 156"/>
                <a:gd name="T6" fmla="*/ 270 w 302"/>
                <a:gd name="T7" fmla="*/ 11 h 156"/>
                <a:gd name="T8" fmla="*/ 261 w 302"/>
                <a:gd name="T9" fmla="*/ 16 h 156"/>
                <a:gd name="T10" fmla="*/ 251 w 302"/>
                <a:gd name="T11" fmla="*/ 23 h 156"/>
                <a:gd name="T12" fmla="*/ 240 w 302"/>
                <a:gd name="T13" fmla="*/ 32 h 156"/>
                <a:gd name="T14" fmla="*/ 230 w 302"/>
                <a:gd name="T15" fmla="*/ 39 h 156"/>
                <a:gd name="T16" fmla="*/ 219 w 302"/>
                <a:gd name="T17" fmla="*/ 42 h 156"/>
                <a:gd name="T18" fmla="*/ 209 w 302"/>
                <a:gd name="T19" fmla="*/ 44 h 156"/>
                <a:gd name="T20" fmla="*/ 198 w 302"/>
                <a:gd name="T21" fmla="*/ 47 h 156"/>
                <a:gd name="T22" fmla="*/ 186 w 302"/>
                <a:gd name="T23" fmla="*/ 53 h 156"/>
                <a:gd name="T24" fmla="*/ 175 w 302"/>
                <a:gd name="T25" fmla="*/ 49 h 156"/>
                <a:gd name="T26" fmla="*/ 167 w 302"/>
                <a:gd name="T27" fmla="*/ 49 h 156"/>
                <a:gd name="T28" fmla="*/ 160 w 302"/>
                <a:gd name="T29" fmla="*/ 44 h 156"/>
                <a:gd name="T30" fmla="*/ 151 w 302"/>
                <a:gd name="T31" fmla="*/ 53 h 156"/>
                <a:gd name="T32" fmla="*/ 146 w 302"/>
                <a:gd name="T33" fmla="*/ 56 h 156"/>
                <a:gd name="T34" fmla="*/ 135 w 302"/>
                <a:gd name="T35" fmla="*/ 58 h 156"/>
                <a:gd name="T36" fmla="*/ 121 w 302"/>
                <a:gd name="T37" fmla="*/ 63 h 156"/>
                <a:gd name="T38" fmla="*/ 111 w 302"/>
                <a:gd name="T39" fmla="*/ 67 h 156"/>
                <a:gd name="T40" fmla="*/ 104 w 302"/>
                <a:gd name="T41" fmla="*/ 72 h 156"/>
                <a:gd name="T42" fmla="*/ 95 w 302"/>
                <a:gd name="T43" fmla="*/ 77 h 156"/>
                <a:gd name="T44" fmla="*/ 84 w 302"/>
                <a:gd name="T45" fmla="*/ 74 h 156"/>
                <a:gd name="T46" fmla="*/ 79 w 302"/>
                <a:gd name="T47" fmla="*/ 82 h 156"/>
                <a:gd name="T48" fmla="*/ 77 w 302"/>
                <a:gd name="T49" fmla="*/ 88 h 156"/>
                <a:gd name="T50" fmla="*/ 67 w 302"/>
                <a:gd name="T51" fmla="*/ 84 h 156"/>
                <a:gd name="T52" fmla="*/ 56 w 302"/>
                <a:gd name="T53" fmla="*/ 93 h 156"/>
                <a:gd name="T54" fmla="*/ 51 w 302"/>
                <a:gd name="T55" fmla="*/ 100 h 156"/>
                <a:gd name="T56" fmla="*/ 48 w 302"/>
                <a:gd name="T57" fmla="*/ 110 h 156"/>
                <a:gd name="T58" fmla="*/ 37 w 302"/>
                <a:gd name="T59" fmla="*/ 119 h 156"/>
                <a:gd name="T60" fmla="*/ 37 w 302"/>
                <a:gd name="T61" fmla="*/ 126 h 156"/>
                <a:gd name="T62" fmla="*/ 30 w 302"/>
                <a:gd name="T63" fmla="*/ 130 h 156"/>
                <a:gd name="T64" fmla="*/ 14 w 302"/>
                <a:gd name="T65" fmla="*/ 131 h 156"/>
                <a:gd name="T66" fmla="*/ 0 w 302"/>
                <a:gd name="T67" fmla="*/ 140 h 156"/>
                <a:gd name="T68" fmla="*/ 6 w 302"/>
                <a:gd name="T69" fmla="*/ 152 h 156"/>
                <a:gd name="T70" fmla="*/ 16 w 302"/>
                <a:gd name="T71" fmla="*/ 152 h 156"/>
                <a:gd name="T72" fmla="*/ 27 w 302"/>
                <a:gd name="T73" fmla="*/ 147 h 156"/>
                <a:gd name="T74" fmla="*/ 41 w 302"/>
                <a:gd name="T75" fmla="*/ 140 h 156"/>
                <a:gd name="T76" fmla="*/ 51 w 302"/>
                <a:gd name="T77" fmla="*/ 130 h 156"/>
                <a:gd name="T78" fmla="*/ 63 w 302"/>
                <a:gd name="T79" fmla="*/ 114 h 156"/>
                <a:gd name="T80" fmla="*/ 79 w 302"/>
                <a:gd name="T81" fmla="*/ 105 h 156"/>
                <a:gd name="T82" fmla="*/ 98 w 302"/>
                <a:gd name="T83" fmla="*/ 95 h 156"/>
                <a:gd name="T84" fmla="*/ 114 w 302"/>
                <a:gd name="T85" fmla="*/ 89 h 156"/>
                <a:gd name="T86" fmla="*/ 116 w 302"/>
                <a:gd name="T87" fmla="*/ 79 h 156"/>
                <a:gd name="T88" fmla="*/ 130 w 302"/>
                <a:gd name="T89" fmla="*/ 79 h 156"/>
                <a:gd name="T90" fmla="*/ 144 w 302"/>
                <a:gd name="T91" fmla="*/ 72 h 156"/>
                <a:gd name="T92" fmla="*/ 156 w 302"/>
                <a:gd name="T93" fmla="*/ 67 h 156"/>
                <a:gd name="T94" fmla="*/ 172 w 302"/>
                <a:gd name="T95" fmla="*/ 61 h 156"/>
                <a:gd name="T96" fmla="*/ 188 w 302"/>
                <a:gd name="T97" fmla="*/ 61 h 156"/>
                <a:gd name="T98" fmla="*/ 203 w 302"/>
                <a:gd name="T99" fmla="*/ 63 h 156"/>
                <a:gd name="T100" fmla="*/ 212 w 302"/>
                <a:gd name="T101" fmla="*/ 68 h 156"/>
                <a:gd name="T102" fmla="*/ 225 w 302"/>
                <a:gd name="T103" fmla="*/ 68 h 156"/>
                <a:gd name="T104" fmla="*/ 228 w 302"/>
                <a:gd name="T105" fmla="*/ 58 h 156"/>
                <a:gd name="T106" fmla="*/ 228 w 302"/>
                <a:gd name="T107" fmla="*/ 44 h 156"/>
                <a:gd name="T108" fmla="*/ 233 w 302"/>
                <a:gd name="T109" fmla="*/ 42 h 156"/>
                <a:gd name="T110" fmla="*/ 246 w 302"/>
                <a:gd name="T111" fmla="*/ 42 h 156"/>
                <a:gd name="T112" fmla="*/ 251 w 302"/>
                <a:gd name="T113" fmla="*/ 33 h 156"/>
                <a:gd name="T114" fmla="*/ 260 w 302"/>
                <a:gd name="T115" fmla="*/ 33 h 156"/>
                <a:gd name="T116" fmla="*/ 265 w 302"/>
                <a:gd name="T117" fmla="*/ 26 h 156"/>
                <a:gd name="T118" fmla="*/ 275 w 302"/>
                <a:gd name="T119" fmla="*/ 18 h 156"/>
                <a:gd name="T120" fmla="*/ 286 w 302"/>
                <a:gd name="T121" fmla="*/ 16 h 156"/>
                <a:gd name="T122" fmla="*/ 302 w 302"/>
                <a:gd name="T123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2" h="156">
                  <a:moveTo>
                    <a:pt x="298" y="12"/>
                  </a:moveTo>
                  <a:lnTo>
                    <a:pt x="296" y="12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6" y="11"/>
                  </a:lnTo>
                  <a:lnTo>
                    <a:pt x="293" y="11"/>
                  </a:lnTo>
                  <a:lnTo>
                    <a:pt x="293" y="7"/>
                  </a:lnTo>
                  <a:lnTo>
                    <a:pt x="291" y="7"/>
                  </a:lnTo>
                  <a:lnTo>
                    <a:pt x="291" y="11"/>
                  </a:lnTo>
                  <a:lnTo>
                    <a:pt x="291" y="7"/>
                  </a:lnTo>
                  <a:lnTo>
                    <a:pt x="291" y="5"/>
                  </a:lnTo>
                  <a:lnTo>
                    <a:pt x="288" y="5"/>
                  </a:lnTo>
                  <a:lnTo>
                    <a:pt x="286" y="5"/>
                  </a:lnTo>
                  <a:lnTo>
                    <a:pt x="286" y="2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7" y="2"/>
                  </a:lnTo>
                  <a:lnTo>
                    <a:pt x="275" y="5"/>
                  </a:lnTo>
                  <a:lnTo>
                    <a:pt x="275" y="2"/>
                  </a:lnTo>
                  <a:lnTo>
                    <a:pt x="272" y="2"/>
                  </a:lnTo>
                  <a:lnTo>
                    <a:pt x="272" y="5"/>
                  </a:lnTo>
                  <a:lnTo>
                    <a:pt x="270" y="5"/>
                  </a:lnTo>
                  <a:lnTo>
                    <a:pt x="270" y="7"/>
                  </a:lnTo>
                  <a:lnTo>
                    <a:pt x="272" y="7"/>
                  </a:lnTo>
                  <a:lnTo>
                    <a:pt x="270" y="7"/>
                  </a:lnTo>
                  <a:lnTo>
                    <a:pt x="270" y="11"/>
                  </a:lnTo>
                  <a:lnTo>
                    <a:pt x="267" y="11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5" y="11"/>
                  </a:lnTo>
                  <a:lnTo>
                    <a:pt x="265" y="12"/>
                  </a:lnTo>
                  <a:lnTo>
                    <a:pt x="265" y="16"/>
                  </a:lnTo>
                  <a:lnTo>
                    <a:pt x="261" y="16"/>
                  </a:lnTo>
                  <a:lnTo>
                    <a:pt x="260" y="16"/>
                  </a:lnTo>
                  <a:lnTo>
                    <a:pt x="256" y="16"/>
                  </a:lnTo>
                  <a:lnTo>
                    <a:pt x="256" y="18"/>
                  </a:lnTo>
                  <a:lnTo>
                    <a:pt x="254" y="18"/>
                  </a:lnTo>
                  <a:lnTo>
                    <a:pt x="254" y="21"/>
                  </a:lnTo>
                  <a:lnTo>
                    <a:pt x="254" y="23"/>
                  </a:lnTo>
                  <a:lnTo>
                    <a:pt x="251" y="23"/>
                  </a:lnTo>
                  <a:lnTo>
                    <a:pt x="251" y="26"/>
                  </a:lnTo>
                  <a:lnTo>
                    <a:pt x="249" y="26"/>
                  </a:lnTo>
                  <a:lnTo>
                    <a:pt x="246" y="26"/>
                  </a:lnTo>
                  <a:lnTo>
                    <a:pt x="246" y="28"/>
                  </a:lnTo>
                  <a:lnTo>
                    <a:pt x="244" y="28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9" y="32"/>
                  </a:lnTo>
                  <a:lnTo>
                    <a:pt x="239" y="33"/>
                  </a:lnTo>
                  <a:lnTo>
                    <a:pt x="235" y="33"/>
                  </a:lnTo>
                  <a:lnTo>
                    <a:pt x="235" y="37"/>
                  </a:lnTo>
                  <a:lnTo>
                    <a:pt x="233" y="37"/>
                  </a:lnTo>
                  <a:lnTo>
                    <a:pt x="230" y="37"/>
                  </a:lnTo>
                  <a:lnTo>
                    <a:pt x="230" y="39"/>
                  </a:lnTo>
                  <a:lnTo>
                    <a:pt x="228" y="39"/>
                  </a:lnTo>
                  <a:lnTo>
                    <a:pt x="225" y="39"/>
                  </a:lnTo>
                  <a:lnTo>
                    <a:pt x="225" y="37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2"/>
                  </a:lnTo>
                  <a:lnTo>
                    <a:pt x="219" y="42"/>
                  </a:lnTo>
                  <a:lnTo>
                    <a:pt x="219" y="39"/>
                  </a:lnTo>
                  <a:lnTo>
                    <a:pt x="218" y="39"/>
                  </a:lnTo>
                  <a:lnTo>
                    <a:pt x="218" y="42"/>
                  </a:lnTo>
                  <a:lnTo>
                    <a:pt x="214" y="42"/>
                  </a:lnTo>
                  <a:lnTo>
                    <a:pt x="214" y="44"/>
                  </a:lnTo>
                  <a:lnTo>
                    <a:pt x="212" y="44"/>
                  </a:lnTo>
                  <a:lnTo>
                    <a:pt x="209" y="44"/>
                  </a:lnTo>
                  <a:lnTo>
                    <a:pt x="209" y="47"/>
                  </a:lnTo>
                  <a:lnTo>
                    <a:pt x="207" y="47"/>
                  </a:lnTo>
                  <a:lnTo>
                    <a:pt x="203" y="47"/>
                  </a:lnTo>
                  <a:lnTo>
                    <a:pt x="202" y="47"/>
                  </a:lnTo>
                  <a:lnTo>
                    <a:pt x="202" y="44"/>
                  </a:lnTo>
                  <a:lnTo>
                    <a:pt x="198" y="44"/>
                  </a:lnTo>
                  <a:lnTo>
                    <a:pt x="198" y="47"/>
                  </a:lnTo>
                  <a:lnTo>
                    <a:pt x="196" y="47"/>
                  </a:lnTo>
                  <a:lnTo>
                    <a:pt x="193" y="47"/>
                  </a:lnTo>
                  <a:lnTo>
                    <a:pt x="193" y="49"/>
                  </a:lnTo>
                  <a:lnTo>
                    <a:pt x="191" y="49"/>
                  </a:lnTo>
                  <a:lnTo>
                    <a:pt x="188" y="49"/>
                  </a:lnTo>
                  <a:lnTo>
                    <a:pt x="188" y="53"/>
                  </a:lnTo>
                  <a:lnTo>
                    <a:pt x="186" y="53"/>
                  </a:lnTo>
                  <a:lnTo>
                    <a:pt x="182" y="53"/>
                  </a:lnTo>
                  <a:lnTo>
                    <a:pt x="181" y="53"/>
                  </a:lnTo>
                  <a:lnTo>
                    <a:pt x="181" y="49"/>
                  </a:lnTo>
                  <a:lnTo>
                    <a:pt x="181" y="47"/>
                  </a:lnTo>
                  <a:lnTo>
                    <a:pt x="177" y="47"/>
                  </a:lnTo>
                  <a:lnTo>
                    <a:pt x="177" y="49"/>
                  </a:lnTo>
                  <a:lnTo>
                    <a:pt x="175" y="49"/>
                  </a:lnTo>
                  <a:lnTo>
                    <a:pt x="172" y="49"/>
                  </a:lnTo>
                  <a:lnTo>
                    <a:pt x="170" y="49"/>
                  </a:lnTo>
                  <a:lnTo>
                    <a:pt x="167" y="49"/>
                  </a:lnTo>
                  <a:lnTo>
                    <a:pt x="167" y="53"/>
                  </a:lnTo>
                  <a:lnTo>
                    <a:pt x="167" y="49"/>
                  </a:lnTo>
                  <a:lnTo>
                    <a:pt x="165" y="49"/>
                  </a:lnTo>
                  <a:lnTo>
                    <a:pt x="167" y="49"/>
                  </a:lnTo>
                  <a:lnTo>
                    <a:pt x="167" y="47"/>
                  </a:lnTo>
                  <a:lnTo>
                    <a:pt x="165" y="47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4" y="53"/>
                  </a:lnTo>
                  <a:lnTo>
                    <a:pt x="156" y="53"/>
                  </a:lnTo>
                  <a:lnTo>
                    <a:pt x="154" y="53"/>
                  </a:lnTo>
                  <a:lnTo>
                    <a:pt x="151" y="53"/>
                  </a:lnTo>
                  <a:lnTo>
                    <a:pt x="151" y="56"/>
                  </a:lnTo>
                  <a:lnTo>
                    <a:pt x="149" y="56"/>
                  </a:lnTo>
                  <a:lnTo>
                    <a:pt x="151" y="56"/>
                  </a:lnTo>
                  <a:lnTo>
                    <a:pt x="151" y="53"/>
                  </a:lnTo>
                  <a:lnTo>
                    <a:pt x="149" y="53"/>
                  </a:lnTo>
                  <a:lnTo>
                    <a:pt x="146" y="53"/>
                  </a:lnTo>
                  <a:lnTo>
                    <a:pt x="146" y="56"/>
                  </a:lnTo>
                  <a:lnTo>
                    <a:pt x="144" y="56"/>
                  </a:lnTo>
                  <a:lnTo>
                    <a:pt x="140" y="56"/>
                  </a:lnTo>
                  <a:lnTo>
                    <a:pt x="140" y="58"/>
                  </a:lnTo>
                  <a:lnTo>
                    <a:pt x="137" y="58"/>
                  </a:lnTo>
                  <a:lnTo>
                    <a:pt x="137" y="61"/>
                  </a:lnTo>
                  <a:lnTo>
                    <a:pt x="137" y="58"/>
                  </a:lnTo>
                  <a:lnTo>
                    <a:pt x="135" y="58"/>
                  </a:lnTo>
                  <a:lnTo>
                    <a:pt x="135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0" y="63"/>
                  </a:lnTo>
                  <a:lnTo>
                    <a:pt x="126" y="63"/>
                  </a:lnTo>
                  <a:lnTo>
                    <a:pt x="125" y="63"/>
                  </a:lnTo>
                  <a:lnTo>
                    <a:pt x="121" y="63"/>
                  </a:lnTo>
                  <a:lnTo>
                    <a:pt x="119" y="63"/>
                  </a:lnTo>
                  <a:lnTo>
                    <a:pt x="119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4" y="68"/>
                  </a:lnTo>
                  <a:lnTo>
                    <a:pt x="114" y="67"/>
                  </a:lnTo>
                  <a:lnTo>
                    <a:pt x="111" y="67"/>
                  </a:lnTo>
                  <a:lnTo>
                    <a:pt x="109" y="67"/>
                  </a:lnTo>
                  <a:lnTo>
                    <a:pt x="109" y="68"/>
                  </a:lnTo>
                  <a:lnTo>
                    <a:pt x="105" y="68"/>
                  </a:lnTo>
                  <a:lnTo>
                    <a:pt x="105" y="67"/>
                  </a:lnTo>
                  <a:lnTo>
                    <a:pt x="104" y="67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4"/>
                  </a:lnTo>
                  <a:lnTo>
                    <a:pt x="104" y="77"/>
                  </a:lnTo>
                  <a:lnTo>
                    <a:pt x="100" y="77"/>
                  </a:lnTo>
                  <a:lnTo>
                    <a:pt x="100" y="74"/>
                  </a:lnTo>
                  <a:lnTo>
                    <a:pt x="98" y="74"/>
                  </a:lnTo>
                  <a:lnTo>
                    <a:pt x="95" y="74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0" y="77"/>
                  </a:lnTo>
                  <a:lnTo>
                    <a:pt x="90" y="74"/>
                  </a:lnTo>
                  <a:lnTo>
                    <a:pt x="88" y="74"/>
                  </a:lnTo>
                  <a:lnTo>
                    <a:pt x="88" y="77"/>
                  </a:lnTo>
                  <a:lnTo>
                    <a:pt x="84" y="77"/>
                  </a:lnTo>
                  <a:lnTo>
                    <a:pt x="84" y="74"/>
                  </a:lnTo>
                  <a:lnTo>
                    <a:pt x="83" y="74"/>
                  </a:lnTo>
                  <a:lnTo>
                    <a:pt x="83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7" y="82"/>
                  </a:lnTo>
                  <a:lnTo>
                    <a:pt x="79" y="82"/>
                  </a:lnTo>
                  <a:lnTo>
                    <a:pt x="79" y="84"/>
                  </a:lnTo>
                  <a:lnTo>
                    <a:pt x="79" y="88"/>
                  </a:lnTo>
                  <a:lnTo>
                    <a:pt x="77" y="88"/>
                  </a:lnTo>
                  <a:lnTo>
                    <a:pt x="77" y="89"/>
                  </a:lnTo>
                  <a:lnTo>
                    <a:pt x="74" y="89"/>
                  </a:lnTo>
                  <a:lnTo>
                    <a:pt x="74" y="88"/>
                  </a:lnTo>
                  <a:lnTo>
                    <a:pt x="77" y="88"/>
                  </a:lnTo>
                  <a:lnTo>
                    <a:pt x="77" y="84"/>
                  </a:lnTo>
                  <a:lnTo>
                    <a:pt x="74" y="84"/>
                  </a:lnTo>
                  <a:lnTo>
                    <a:pt x="74" y="82"/>
                  </a:lnTo>
                  <a:lnTo>
                    <a:pt x="72" y="82"/>
                  </a:lnTo>
                  <a:lnTo>
                    <a:pt x="69" y="82"/>
                  </a:lnTo>
                  <a:lnTo>
                    <a:pt x="69" y="84"/>
                  </a:lnTo>
                  <a:lnTo>
                    <a:pt x="67" y="84"/>
                  </a:lnTo>
                  <a:lnTo>
                    <a:pt x="63" y="84"/>
                  </a:lnTo>
                  <a:lnTo>
                    <a:pt x="63" y="88"/>
                  </a:lnTo>
                  <a:lnTo>
                    <a:pt x="63" y="89"/>
                  </a:lnTo>
                  <a:lnTo>
                    <a:pt x="63" y="93"/>
                  </a:lnTo>
                  <a:lnTo>
                    <a:pt x="62" y="93"/>
                  </a:lnTo>
                  <a:lnTo>
                    <a:pt x="58" y="93"/>
                  </a:lnTo>
                  <a:lnTo>
                    <a:pt x="56" y="93"/>
                  </a:lnTo>
                  <a:lnTo>
                    <a:pt x="53" y="93"/>
                  </a:lnTo>
                  <a:lnTo>
                    <a:pt x="53" y="95"/>
                  </a:lnTo>
                  <a:lnTo>
                    <a:pt x="51" y="95"/>
                  </a:lnTo>
                  <a:lnTo>
                    <a:pt x="51" y="98"/>
                  </a:lnTo>
                  <a:lnTo>
                    <a:pt x="53" y="98"/>
                  </a:lnTo>
                  <a:lnTo>
                    <a:pt x="53" y="100"/>
                  </a:lnTo>
                  <a:lnTo>
                    <a:pt x="51" y="100"/>
                  </a:lnTo>
                  <a:lnTo>
                    <a:pt x="51" y="103"/>
                  </a:lnTo>
                  <a:lnTo>
                    <a:pt x="48" y="103"/>
                  </a:lnTo>
                  <a:lnTo>
                    <a:pt x="48" y="105"/>
                  </a:lnTo>
                  <a:lnTo>
                    <a:pt x="46" y="105"/>
                  </a:lnTo>
                  <a:lnTo>
                    <a:pt x="46" y="109"/>
                  </a:lnTo>
                  <a:lnTo>
                    <a:pt x="46" y="110"/>
                  </a:lnTo>
                  <a:lnTo>
                    <a:pt x="48" y="110"/>
                  </a:lnTo>
                  <a:lnTo>
                    <a:pt x="48" y="114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6" y="119"/>
                  </a:lnTo>
                  <a:lnTo>
                    <a:pt x="42" y="119"/>
                  </a:lnTo>
                  <a:lnTo>
                    <a:pt x="41" y="119"/>
                  </a:lnTo>
                  <a:lnTo>
                    <a:pt x="37" y="119"/>
                  </a:lnTo>
                  <a:lnTo>
                    <a:pt x="35" y="119"/>
                  </a:lnTo>
                  <a:lnTo>
                    <a:pt x="35" y="121"/>
                  </a:lnTo>
                  <a:lnTo>
                    <a:pt x="37" y="121"/>
                  </a:lnTo>
                  <a:lnTo>
                    <a:pt x="37" y="124"/>
                  </a:lnTo>
                  <a:lnTo>
                    <a:pt x="37" y="126"/>
                  </a:lnTo>
                  <a:lnTo>
                    <a:pt x="41" y="126"/>
                  </a:lnTo>
                  <a:lnTo>
                    <a:pt x="37" y="126"/>
                  </a:lnTo>
                  <a:lnTo>
                    <a:pt x="37" y="130"/>
                  </a:lnTo>
                  <a:lnTo>
                    <a:pt x="37" y="126"/>
                  </a:lnTo>
                  <a:lnTo>
                    <a:pt x="35" y="126"/>
                  </a:lnTo>
                  <a:lnTo>
                    <a:pt x="35" y="130"/>
                  </a:lnTo>
                  <a:lnTo>
                    <a:pt x="35" y="126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27" y="130"/>
                  </a:lnTo>
                  <a:lnTo>
                    <a:pt x="25" y="130"/>
                  </a:lnTo>
                  <a:lnTo>
                    <a:pt x="21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1" y="131"/>
                  </a:lnTo>
                  <a:lnTo>
                    <a:pt x="11" y="135"/>
                  </a:lnTo>
                  <a:lnTo>
                    <a:pt x="9" y="135"/>
                  </a:lnTo>
                  <a:lnTo>
                    <a:pt x="6" y="135"/>
                  </a:lnTo>
                  <a:lnTo>
                    <a:pt x="4" y="137"/>
                  </a:lnTo>
                  <a:lnTo>
                    <a:pt x="4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4" y="142"/>
                  </a:lnTo>
                  <a:lnTo>
                    <a:pt x="4" y="145"/>
                  </a:lnTo>
                  <a:lnTo>
                    <a:pt x="4" y="147"/>
                  </a:lnTo>
                  <a:lnTo>
                    <a:pt x="4" y="151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11" y="156"/>
                  </a:lnTo>
                  <a:lnTo>
                    <a:pt x="11" y="152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6" y="151"/>
                  </a:lnTo>
                  <a:lnTo>
                    <a:pt x="20" y="151"/>
                  </a:lnTo>
                  <a:lnTo>
                    <a:pt x="20" y="147"/>
                  </a:lnTo>
                  <a:lnTo>
                    <a:pt x="21" y="147"/>
                  </a:lnTo>
                  <a:lnTo>
                    <a:pt x="21" y="151"/>
                  </a:lnTo>
                  <a:lnTo>
                    <a:pt x="25" y="151"/>
                  </a:lnTo>
                  <a:lnTo>
                    <a:pt x="27" y="147"/>
                  </a:lnTo>
                  <a:lnTo>
                    <a:pt x="30" y="147"/>
                  </a:lnTo>
                  <a:lnTo>
                    <a:pt x="30" y="145"/>
                  </a:lnTo>
                  <a:lnTo>
                    <a:pt x="32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40"/>
                  </a:lnTo>
                  <a:lnTo>
                    <a:pt x="41" y="140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46" y="135"/>
                  </a:lnTo>
                  <a:lnTo>
                    <a:pt x="48" y="135"/>
                  </a:lnTo>
                  <a:lnTo>
                    <a:pt x="48" y="131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1" y="126"/>
                  </a:lnTo>
                  <a:lnTo>
                    <a:pt x="51" y="124"/>
                  </a:lnTo>
                  <a:lnTo>
                    <a:pt x="53" y="121"/>
                  </a:lnTo>
                  <a:lnTo>
                    <a:pt x="56" y="119"/>
                  </a:lnTo>
                  <a:lnTo>
                    <a:pt x="58" y="116"/>
                  </a:lnTo>
                  <a:lnTo>
                    <a:pt x="62" y="116"/>
                  </a:lnTo>
                  <a:lnTo>
                    <a:pt x="63" y="114"/>
                  </a:lnTo>
                  <a:lnTo>
                    <a:pt x="67" y="114"/>
                  </a:lnTo>
                  <a:lnTo>
                    <a:pt x="69" y="110"/>
                  </a:lnTo>
                  <a:lnTo>
                    <a:pt x="72" y="110"/>
                  </a:lnTo>
                  <a:lnTo>
                    <a:pt x="72" y="109"/>
                  </a:lnTo>
                  <a:lnTo>
                    <a:pt x="74" y="109"/>
                  </a:lnTo>
                  <a:lnTo>
                    <a:pt x="77" y="105"/>
                  </a:lnTo>
                  <a:lnTo>
                    <a:pt x="79" y="105"/>
                  </a:lnTo>
                  <a:lnTo>
                    <a:pt x="83" y="103"/>
                  </a:lnTo>
                  <a:lnTo>
                    <a:pt x="84" y="103"/>
                  </a:lnTo>
                  <a:lnTo>
                    <a:pt x="88" y="100"/>
                  </a:lnTo>
                  <a:lnTo>
                    <a:pt x="90" y="100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8" y="95"/>
                  </a:lnTo>
                  <a:lnTo>
                    <a:pt x="100" y="95"/>
                  </a:lnTo>
                  <a:lnTo>
                    <a:pt x="104" y="93"/>
                  </a:lnTo>
                  <a:lnTo>
                    <a:pt x="105" y="93"/>
                  </a:lnTo>
                  <a:lnTo>
                    <a:pt x="109" y="93"/>
                  </a:lnTo>
                  <a:lnTo>
                    <a:pt x="109" y="89"/>
                  </a:lnTo>
                  <a:lnTo>
                    <a:pt x="111" y="89"/>
                  </a:lnTo>
                  <a:lnTo>
                    <a:pt x="114" y="89"/>
                  </a:lnTo>
                  <a:lnTo>
                    <a:pt x="116" y="89"/>
                  </a:lnTo>
                  <a:lnTo>
                    <a:pt x="116" y="88"/>
                  </a:lnTo>
                  <a:lnTo>
                    <a:pt x="114" y="88"/>
                  </a:lnTo>
                  <a:lnTo>
                    <a:pt x="114" y="84"/>
                  </a:lnTo>
                  <a:lnTo>
                    <a:pt x="114" y="82"/>
                  </a:lnTo>
                  <a:lnTo>
                    <a:pt x="114" y="79"/>
                  </a:lnTo>
                  <a:lnTo>
                    <a:pt x="116" y="79"/>
                  </a:lnTo>
                  <a:lnTo>
                    <a:pt x="119" y="79"/>
                  </a:lnTo>
                  <a:lnTo>
                    <a:pt x="119" y="77"/>
                  </a:lnTo>
                  <a:lnTo>
                    <a:pt x="121" y="77"/>
                  </a:lnTo>
                  <a:lnTo>
                    <a:pt x="125" y="77"/>
                  </a:lnTo>
                  <a:lnTo>
                    <a:pt x="125" y="79"/>
                  </a:lnTo>
                  <a:lnTo>
                    <a:pt x="126" y="79"/>
                  </a:lnTo>
                  <a:lnTo>
                    <a:pt x="130" y="79"/>
                  </a:lnTo>
                  <a:lnTo>
                    <a:pt x="132" y="79"/>
                  </a:lnTo>
                  <a:lnTo>
                    <a:pt x="135" y="79"/>
                  </a:lnTo>
                  <a:lnTo>
                    <a:pt x="135" y="77"/>
                  </a:lnTo>
                  <a:lnTo>
                    <a:pt x="137" y="77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4" y="72"/>
                  </a:lnTo>
                  <a:lnTo>
                    <a:pt x="146" y="72"/>
                  </a:lnTo>
                  <a:lnTo>
                    <a:pt x="149" y="72"/>
                  </a:lnTo>
                  <a:lnTo>
                    <a:pt x="149" y="68"/>
                  </a:lnTo>
                  <a:lnTo>
                    <a:pt x="151" y="68"/>
                  </a:lnTo>
                  <a:lnTo>
                    <a:pt x="154" y="68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60" y="67"/>
                  </a:lnTo>
                  <a:lnTo>
                    <a:pt x="161" y="67"/>
                  </a:lnTo>
                  <a:lnTo>
                    <a:pt x="161" y="63"/>
                  </a:lnTo>
                  <a:lnTo>
                    <a:pt x="165" y="63"/>
                  </a:lnTo>
                  <a:lnTo>
                    <a:pt x="167" y="63"/>
                  </a:lnTo>
                  <a:lnTo>
                    <a:pt x="170" y="63"/>
                  </a:lnTo>
                  <a:lnTo>
                    <a:pt x="172" y="61"/>
                  </a:lnTo>
                  <a:lnTo>
                    <a:pt x="175" y="61"/>
                  </a:lnTo>
                  <a:lnTo>
                    <a:pt x="177" y="61"/>
                  </a:lnTo>
                  <a:lnTo>
                    <a:pt x="181" y="61"/>
                  </a:lnTo>
                  <a:lnTo>
                    <a:pt x="182" y="61"/>
                  </a:lnTo>
                  <a:lnTo>
                    <a:pt x="182" y="63"/>
                  </a:lnTo>
                  <a:lnTo>
                    <a:pt x="186" y="61"/>
                  </a:lnTo>
                  <a:lnTo>
                    <a:pt x="188" y="61"/>
                  </a:lnTo>
                  <a:lnTo>
                    <a:pt x="191" y="61"/>
                  </a:lnTo>
                  <a:lnTo>
                    <a:pt x="191" y="63"/>
                  </a:lnTo>
                  <a:lnTo>
                    <a:pt x="193" y="63"/>
                  </a:lnTo>
                  <a:lnTo>
                    <a:pt x="196" y="63"/>
                  </a:lnTo>
                  <a:lnTo>
                    <a:pt x="198" y="63"/>
                  </a:lnTo>
                  <a:lnTo>
                    <a:pt x="202" y="63"/>
                  </a:lnTo>
                  <a:lnTo>
                    <a:pt x="203" y="63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9" y="67"/>
                  </a:lnTo>
                  <a:lnTo>
                    <a:pt x="209" y="63"/>
                  </a:lnTo>
                  <a:lnTo>
                    <a:pt x="209" y="67"/>
                  </a:lnTo>
                  <a:lnTo>
                    <a:pt x="212" y="67"/>
                  </a:lnTo>
                  <a:lnTo>
                    <a:pt x="212" y="68"/>
                  </a:lnTo>
                  <a:lnTo>
                    <a:pt x="214" y="68"/>
                  </a:lnTo>
                  <a:lnTo>
                    <a:pt x="214" y="72"/>
                  </a:lnTo>
                  <a:lnTo>
                    <a:pt x="218" y="72"/>
                  </a:lnTo>
                  <a:lnTo>
                    <a:pt x="218" y="68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5" y="68"/>
                  </a:lnTo>
                  <a:lnTo>
                    <a:pt x="228" y="68"/>
                  </a:lnTo>
                  <a:lnTo>
                    <a:pt x="228" y="67"/>
                  </a:lnTo>
                  <a:lnTo>
                    <a:pt x="228" y="63"/>
                  </a:lnTo>
                  <a:lnTo>
                    <a:pt x="228" y="61"/>
                  </a:lnTo>
                  <a:lnTo>
                    <a:pt x="225" y="61"/>
                  </a:lnTo>
                  <a:lnTo>
                    <a:pt x="228" y="61"/>
                  </a:lnTo>
                  <a:lnTo>
                    <a:pt x="228" y="58"/>
                  </a:lnTo>
                  <a:lnTo>
                    <a:pt x="225" y="58"/>
                  </a:lnTo>
                  <a:lnTo>
                    <a:pt x="225" y="56"/>
                  </a:lnTo>
                  <a:lnTo>
                    <a:pt x="225" y="53"/>
                  </a:lnTo>
                  <a:lnTo>
                    <a:pt x="225" y="49"/>
                  </a:lnTo>
                  <a:lnTo>
                    <a:pt x="225" y="47"/>
                  </a:lnTo>
                  <a:lnTo>
                    <a:pt x="228" y="47"/>
                  </a:lnTo>
                  <a:lnTo>
                    <a:pt x="228" y="44"/>
                  </a:lnTo>
                  <a:lnTo>
                    <a:pt x="228" y="47"/>
                  </a:lnTo>
                  <a:lnTo>
                    <a:pt x="230" y="47"/>
                  </a:lnTo>
                  <a:lnTo>
                    <a:pt x="230" y="44"/>
                  </a:lnTo>
                  <a:lnTo>
                    <a:pt x="230" y="47"/>
                  </a:lnTo>
                  <a:lnTo>
                    <a:pt x="233" y="47"/>
                  </a:lnTo>
                  <a:lnTo>
                    <a:pt x="233" y="44"/>
                  </a:lnTo>
                  <a:lnTo>
                    <a:pt x="233" y="42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39" y="39"/>
                  </a:lnTo>
                  <a:lnTo>
                    <a:pt x="240" y="39"/>
                  </a:lnTo>
                  <a:lnTo>
                    <a:pt x="240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9" y="42"/>
                  </a:lnTo>
                  <a:lnTo>
                    <a:pt x="249" y="39"/>
                  </a:lnTo>
                  <a:lnTo>
                    <a:pt x="246" y="39"/>
                  </a:lnTo>
                  <a:lnTo>
                    <a:pt x="249" y="39"/>
                  </a:lnTo>
                  <a:lnTo>
                    <a:pt x="246" y="37"/>
                  </a:lnTo>
                  <a:lnTo>
                    <a:pt x="249" y="33"/>
                  </a:lnTo>
                  <a:lnTo>
                    <a:pt x="251" y="33"/>
                  </a:lnTo>
                  <a:lnTo>
                    <a:pt x="254" y="33"/>
                  </a:lnTo>
                  <a:lnTo>
                    <a:pt x="254" y="32"/>
                  </a:lnTo>
                  <a:lnTo>
                    <a:pt x="251" y="32"/>
                  </a:lnTo>
                  <a:lnTo>
                    <a:pt x="254" y="32"/>
                  </a:lnTo>
                  <a:lnTo>
                    <a:pt x="256" y="32"/>
                  </a:lnTo>
                  <a:lnTo>
                    <a:pt x="256" y="33"/>
                  </a:lnTo>
                  <a:lnTo>
                    <a:pt x="260" y="33"/>
                  </a:lnTo>
                  <a:lnTo>
                    <a:pt x="260" y="32"/>
                  </a:lnTo>
                  <a:lnTo>
                    <a:pt x="261" y="32"/>
                  </a:lnTo>
                  <a:lnTo>
                    <a:pt x="261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28"/>
                  </a:lnTo>
                  <a:lnTo>
                    <a:pt x="265" y="26"/>
                  </a:lnTo>
                  <a:lnTo>
                    <a:pt x="265" y="23"/>
                  </a:lnTo>
                  <a:lnTo>
                    <a:pt x="267" y="23"/>
                  </a:lnTo>
                  <a:lnTo>
                    <a:pt x="270" y="23"/>
                  </a:lnTo>
                  <a:lnTo>
                    <a:pt x="270" y="21"/>
                  </a:lnTo>
                  <a:lnTo>
                    <a:pt x="272" y="21"/>
                  </a:lnTo>
                  <a:lnTo>
                    <a:pt x="275" y="21"/>
                  </a:lnTo>
                  <a:lnTo>
                    <a:pt x="275" y="18"/>
                  </a:lnTo>
                  <a:lnTo>
                    <a:pt x="277" y="18"/>
                  </a:lnTo>
                  <a:lnTo>
                    <a:pt x="277" y="16"/>
                  </a:lnTo>
                  <a:lnTo>
                    <a:pt x="281" y="16"/>
                  </a:lnTo>
                  <a:lnTo>
                    <a:pt x="281" y="12"/>
                  </a:lnTo>
                  <a:lnTo>
                    <a:pt x="282" y="12"/>
                  </a:lnTo>
                  <a:lnTo>
                    <a:pt x="282" y="16"/>
                  </a:lnTo>
                  <a:lnTo>
                    <a:pt x="286" y="16"/>
                  </a:lnTo>
                  <a:lnTo>
                    <a:pt x="288" y="16"/>
                  </a:lnTo>
                  <a:lnTo>
                    <a:pt x="288" y="18"/>
                  </a:lnTo>
                  <a:lnTo>
                    <a:pt x="291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2" y="18"/>
                  </a:lnTo>
                  <a:lnTo>
                    <a:pt x="302" y="16"/>
                  </a:lnTo>
                  <a:lnTo>
                    <a:pt x="298" y="16"/>
                  </a:lnTo>
                  <a:lnTo>
                    <a:pt x="298" y="1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" name="Freeform 124"/>
            <p:cNvSpPr>
              <a:spLocks/>
            </p:cNvSpPr>
            <p:nvPr/>
          </p:nvSpPr>
          <p:spPr bwMode="auto">
            <a:xfrm>
              <a:off x="15742639" y="5050621"/>
              <a:ext cx="28211" cy="14848"/>
            </a:xfrm>
            <a:custGeom>
              <a:avLst/>
              <a:gdLst>
                <a:gd name="T0" fmla="*/ 10 w 19"/>
                <a:gd name="T1" fmla="*/ 0 h 10"/>
                <a:gd name="T2" fmla="*/ 7 w 19"/>
                <a:gd name="T3" fmla="*/ 0 h 10"/>
                <a:gd name="T4" fmla="*/ 5 w 19"/>
                <a:gd name="T5" fmla="*/ 0 h 10"/>
                <a:gd name="T6" fmla="*/ 1 w 19"/>
                <a:gd name="T7" fmla="*/ 0 h 10"/>
                <a:gd name="T8" fmla="*/ 1 w 19"/>
                <a:gd name="T9" fmla="*/ 3 h 10"/>
                <a:gd name="T10" fmla="*/ 5 w 19"/>
                <a:gd name="T11" fmla="*/ 5 h 10"/>
                <a:gd name="T12" fmla="*/ 5 w 19"/>
                <a:gd name="T13" fmla="*/ 9 h 10"/>
                <a:gd name="T14" fmla="*/ 1 w 19"/>
                <a:gd name="T15" fmla="*/ 9 h 10"/>
                <a:gd name="T16" fmla="*/ 0 w 19"/>
                <a:gd name="T17" fmla="*/ 9 h 10"/>
                <a:gd name="T18" fmla="*/ 0 w 19"/>
                <a:gd name="T19" fmla="*/ 10 h 10"/>
                <a:gd name="T20" fmla="*/ 1 w 19"/>
                <a:gd name="T21" fmla="*/ 10 h 10"/>
                <a:gd name="T22" fmla="*/ 5 w 19"/>
                <a:gd name="T23" fmla="*/ 10 h 10"/>
                <a:gd name="T24" fmla="*/ 7 w 19"/>
                <a:gd name="T25" fmla="*/ 10 h 10"/>
                <a:gd name="T26" fmla="*/ 7 w 19"/>
                <a:gd name="T27" fmla="*/ 9 h 10"/>
                <a:gd name="T28" fmla="*/ 10 w 19"/>
                <a:gd name="T29" fmla="*/ 9 h 10"/>
                <a:gd name="T30" fmla="*/ 12 w 19"/>
                <a:gd name="T31" fmla="*/ 9 h 10"/>
                <a:gd name="T32" fmla="*/ 15 w 19"/>
                <a:gd name="T33" fmla="*/ 9 h 10"/>
                <a:gd name="T34" fmla="*/ 15 w 19"/>
                <a:gd name="T35" fmla="*/ 5 h 10"/>
                <a:gd name="T36" fmla="*/ 19 w 19"/>
                <a:gd name="T37" fmla="*/ 5 h 10"/>
                <a:gd name="T38" fmla="*/ 19 w 19"/>
                <a:gd name="T39" fmla="*/ 3 h 10"/>
                <a:gd name="T40" fmla="*/ 15 w 19"/>
                <a:gd name="T41" fmla="*/ 3 h 10"/>
                <a:gd name="T42" fmla="*/ 15 w 19"/>
                <a:gd name="T43" fmla="*/ 0 h 10"/>
                <a:gd name="T44" fmla="*/ 12 w 19"/>
                <a:gd name="T45" fmla="*/ 0 h 10"/>
                <a:gd name="T46" fmla="*/ 10 w 19"/>
                <a:gd name="T4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0">
                  <a:moveTo>
                    <a:pt x="10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3"/>
                  </a:lnTo>
                  <a:lnTo>
                    <a:pt x="5" y="5"/>
                  </a:lnTo>
                  <a:lnTo>
                    <a:pt x="5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" name="Rectangle 125"/>
            <p:cNvSpPr>
              <a:spLocks noChangeArrowheads="1"/>
            </p:cNvSpPr>
            <p:nvPr/>
          </p:nvSpPr>
          <p:spPr bwMode="auto">
            <a:xfrm>
              <a:off x="15764910" y="5047652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" name="Rectangle 126"/>
            <p:cNvSpPr>
              <a:spLocks noChangeArrowheads="1"/>
            </p:cNvSpPr>
            <p:nvPr/>
          </p:nvSpPr>
          <p:spPr bwMode="auto">
            <a:xfrm>
              <a:off x="15744123" y="5058046"/>
              <a:ext cx="5939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" name="Rectangle 127"/>
            <p:cNvSpPr>
              <a:spLocks noChangeArrowheads="1"/>
            </p:cNvSpPr>
            <p:nvPr/>
          </p:nvSpPr>
          <p:spPr bwMode="auto">
            <a:xfrm>
              <a:off x="17024003" y="2168664"/>
              <a:ext cx="2970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" name="Freeform 128"/>
            <p:cNvSpPr>
              <a:spLocks/>
            </p:cNvSpPr>
            <p:nvPr/>
          </p:nvSpPr>
          <p:spPr bwMode="auto">
            <a:xfrm>
              <a:off x="17219994" y="1889526"/>
              <a:ext cx="4455" cy="593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3 w 3"/>
                <a:gd name="T5" fmla="*/ 0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4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Freeform 129"/>
            <p:cNvSpPr>
              <a:spLocks/>
            </p:cNvSpPr>
            <p:nvPr/>
          </p:nvSpPr>
          <p:spPr bwMode="auto">
            <a:xfrm>
              <a:off x="17227418" y="1898434"/>
              <a:ext cx="5939" cy="7424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5 h 5"/>
                <a:gd name="T4" fmla="*/ 4 w 4"/>
                <a:gd name="T5" fmla="*/ 5 h 5"/>
                <a:gd name="T6" fmla="*/ 4 w 4"/>
                <a:gd name="T7" fmla="*/ 3 h 5"/>
                <a:gd name="T8" fmla="*/ 0 w 4"/>
                <a:gd name="T9" fmla="*/ 0 h 5"/>
                <a:gd name="T10" fmla="*/ 0 w 4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Rectangle 130"/>
            <p:cNvSpPr>
              <a:spLocks noChangeArrowheads="1"/>
            </p:cNvSpPr>
            <p:nvPr/>
          </p:nvSpPr>
          <p:spPr bwMode="auto">
            <a:xfrm>
              <a:off x="17224449" y="1895465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Rectangle 131"/>
            <p:cNvSpPr>
              <a:spLocks noChangeArrowheads="1"/>
            </p:cNvSpPr>
            <p:nvPr/>
          </p:nvSpPr>
          <p:spPr bwMode="auto">
            <a:xfrm>
              <a:off x="17185845" y="1910313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Freeform 132"/>
            <p:cNvSpPr>
              <a:spLocks/>
            </p:cNvSpPr>
            <p:nvPr/>
          </p:nvSpPr>
          <p:spPr bwMode="auto">
            <a:xfrm>
              <a:off x="16569661" y="1577722"/>
              <a:ext cx="650334" cy="835932"/>
            </a:xfrm>
            <a:custGeom>
              <a:avLst/>
              <a:gdLst>
                <a:gd name="T0" fmla="*/ 10 w 438"/>
                <a:gd name="T1" fmla="*/ 49 h 563"/>
                <a:gd name="T2" fmla="*/ 10 w 438"/>
                <a:gd name="T3" fmla="*/ 74 h 563"/>
                <a:gd name="T4" fmla="*/ 21 w 438"/>
                <a:gd name="T5" fmla="*/ 104 h 563"/>
                <a:gd name="T6" fmla="*/ 45 w 438"/>
                <a:gd name="T7" fmla="*/ 109 h 563"/>
                <a:gd name="T8" fmla="*/ 51 w 438"/>
                <a:gd name="T9" fmla="*/ 142 h 563"/>
                <a:gd name="T10" fmla="*/ 61 w 438"/>
                <a:gd name="T11" fmla="*/ 158 h 563"/>
                <a:gd name="T12" fmla="*/ 56 w 438"/>
                <a:gd name="T13" fmla="*/ 188 h 563"/>
                <a:gd name="T14" fmla="*/ 72 w 438"/>
                <a:gd name="T15" fmla="*/ 210 h 563"/>
                <a:gd name="T16" fmla="*/ 93 w 438"/>
                <a:gd name="T17" fmla="*/ 224 h 563"/>
                <a:gd name="T18" fmla="*/ 121 w 438"/>
                <a:gd name="T19" fmla="*/ 237 h 563"/>
                <a:gd name="T20" fmla="*/ 129 w 438"/>
                <a:gd name="T21" fmla="*/ 258 h 563"/>
                <a:gd name="T22" fmla="*/ 140 w 438"/>
                <a:gd name="T23" fmla="*/ 281 h 563"/>
                <a:gd name="T24" fmla="*/ 129 w 438"/>
                <a:gd name="T25" fmla="*/ 303 h 563"/>
                <a:gd name="T26" fmla="*/ 115 w 438"/>
                <a:gd name="T27" fmla="*/ 324 h 563"/>
                <a:gd name="T28" fmla="*/ 84 w 438"/>
                <a:gd name="T29" fmla="*/ 338 h 563"/>
                <a:gd name="T30" fmla="*/ 61 w 438"/>
                <a:gd name="T31" fmla="*/ 354 h 563"/>
                <a:gd name="T32" fmla="*/ 51 w 438"/>
                <a:gd name="T33" fmla="*/ 377 h 563"/>
                <a:gd name="T34" fmla="*/ 56 w 438"/>
                <a:gd name="T35" fmla="*/ 407 h 563"/>
                <a:gd name="T36" fmla="*/ 73 w 438"/>
                <a:gd name="T37" fmla="*/ 429 h 563"/>
                <a:gd name="T38" fmla="*/ 98 w 438"/>
                <a:gd name="T39" fmla="*/ 445 h 563"/>
                <a:gd name="T40" fmla="*/ 98 w 438"/>
                <a:gd name="T41" fmla="*/ 464 h 563"/>
                <a:gd name="T42" fmla="*/ 87 w 438"/>
                <a:gd name="T43" fmla="*/ 489 h 563"/>
                <a:gd name="T44" fmla="*/ 105 w 438"/>
                <a:gd name="T45" fmla="*/ 505 h 563"/>
                <a:gd name="T46" fmla="*/ 126 w 438"/>
                <a:gd name="T47" fmla="*/ 507 h 563"/>
                <a:gd name="T48" fmla="*/ 150 w 438"/>
                <a:gd name="T49" fmla="*/ 500 h 563"/>
                <a:gd name="T50" fmla="*/ 173 w 438"/>
                <a:gd name="T51" fmla="*/ 510 h 563"/>
                <a:gd name="T52" fmla="*/ 201 w 438"/>
                <a:gd name="T53" fmla="*/ 522 h 563"/>
                <a:gd name="T54" fmla="*/ 228 w 438"/>
                <a:gd name="T55" fmla="*/ 542 h 563"/>
                <a:gd name="T56" fmla="*/ 245 w 438"/>
                <a:gd name="T57" fmla="*/ 559 h 563"/>
                <a:gd name="T58" fmla="*/ 264 w 438"/>
                <a:gd name="T59" fmla="*/ 547 h 563"/>
                <a:gd name="T60" fmla="*/ 291 w 438"/>
                <a:gd name="T61" fmla="*/ 528 h 563"/>
                <a:gd name="T62" fmla="*/ 303 w 438"/>
                <a:gd name="T63" fmla="*/ 507 h 563"/>
                <a:gd name="T64" fmla="*/ 291 w 438"/>
                <a:gd name="T65" fmla="*/ 484 h 563"/>
                <a:gd name="T66" fmla="*/ 280 w 438"/>
                <a:gd name="T67" fmla="*/ 459 h 563"/>
                <a:gd name="T68" fmla="*/ 296 w 438"/>
                <a:gd name="T69" fmla="*/ 438 h 563"/>
                <a:gd name="T70" fmla="*/ 301 w 438"/>
                <a:gd name="T71" fmla="*/ 408 h 563"/>
                <a:gd name="T72" fmla="*/ 303 w 438"/>
                <a:gd name="T73" fmla="*/ 386 h 563"/>
                <a:gd name="T74" fmla="*/ 322 w 438"/>
                <a:gd name="T75" fmla="*/ 365 h 563"/>
                <a:gd name="T76" fmla="*/ 345 w 438"/>
                <a:gd name="T77" fmla="*/ 349 h 563"/>
                <a:gd name="T78" fmla="*/ 355 w 438"/>
                <a:gd name="T79" fmla="*/ 323 h 563"/>
                <a:gd name="T80" fmla="*/ 364 w 438"/>
                <a:gd name="T81" fmla="*/ 296 h 563"/>
                <a:gd name="T82" fmla="*/ 366 w 438"/>
                <a:gd name="T83" fmla="*/ 267 h 563"/>
                <a:gd name="T84" fmla="*/ 375 w 438"/>
                <a:gd name="T85" fmla="*/ 246 h 563"/>
                <a:gd name="T86" fmla="*/ 401 w 438"/>
                <a:gd name="T87" fmla="*/ 237 h 563"/>
                <a:gd name="T88" fmla="*/ 422 w 438"/>
                <a:gd name="T89" fmla="*/ 210 h 563"/>
                <a:gd name="T90" fmla="*/ 422 w 438"/>
                <a:gd name="T91" fmla="*/ 205 h 563"/>
                <a:gd name="T92" fmla="*/ 399 w 438"/>
                <a:gd name="T93" fmla="*/ 189 h 563"/>
                <a:gd name="T94" fmla="*/ 371 w 438"/>
                <a:gd name="T95" fmla="*/ 167 h 563"/>
                <a:gd name="T96" fmla="*/ 348 w 438"/>
                <a:gd name="T97" fmla="*/ 142 h 563"/>
                <a:gd name="T98" fmla="*/ 324 w 438"/>
                <a:gd name="T99" fmla="*/ 119 h 563"/>
                <a:gd name="T100" fmla="*/ 298 w 438"/>
                <a:gd name="T101" fmla="*/ 100 h 563"/>
                <a:gd name="T102" fmla="*/ 275 w 438"/>
                <a:gd name="T103" fmla="*/ 84 h 563"/>
                <a:gd name="T104" fmla="*/ 250 w 438"/>
                <a:gd name="T105" fmla="*/ 69 h 563"/>
                <a:gd name="T106" fmla="*/ 222 w 438"/>
                <a:gd name="T107" fmla="*/ 48 h 563"/>
                <a:gd name="T108" fmla="*/ 192 w 438"/>
                <a:gd name="T109" fmla="*/ 32 h 563"/>
                <a:gd name="T110" fmla="*/ 171 w 438"/>
                <a:gd name="T111" fmla="*/ 18 h 563"/>
                <a:gd name="T112" fmla="*/ 135 w 438"/>
                <a:gd name="T113" fmla="*/ 2 h 563"/>
                <a:gd name="T114" fmla="*/ 98 w 438"/>
                <a:gd name="T115" fmla="*/ 2 h 563"/>
                <a:gd name="T116" fmla="*/ 58 w 438"/>
                <a:gd name="T117" fmla="*/ 7 h 563"/>
                <a:gd name="T118" fmla="*/ 21 w 438"/>
                <a:gd name="T119" fmla="*/ 11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63">
                  <a:moveTo>
                    <a:pt x="2" y="18"/>
                  </a:moveTo>
                  <a:lnTo>
                    <a:pt x="2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0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4" y="48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0" y="53"/>
                  </a:lnTo>
                  <a:lnTo>
                    <a:pt x="14" y="53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9" y="55"/>
                  </a:lnTo>
                  <a:lnTo>
                    <a:pt x="16" y="55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9"/>
                  </a:lnTo>
                  <a:lnTo>
                    <a:pt x="14" y="70"/>
                  </a:lnTo>
                  <a:lnTo>
                    <a:pt x="10" y="70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4" y="76"/>
                  </a:lnTo>
                  <a:lnTo>
                    <a:pt x="14" y="79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9" y="86"/>
                  </a:lnTo>
                  <a:lnTo>
                    <a:pt x="19" y="90"/>
                  </a:lnTo>
                  <a:lnTo>
                    <a:pt x="19" y="93"/>
                  </a:lnTo>
                  <a:lnTo>
                    <a:pt x="19" y="95"/>
                  </a:lnTo>
                  <a:lnTo>
                    <a:pt x="16" y="95"/>
                  </a:lnTo>
                  <a:lnTo>
                    <a:pt x="16" y="98"/>
                  </a:lnTo>
                  <a:lnTo>
                    <a:pt x="16" y="100"/>
                  </a:lnTo>
                  <a:lnTo>
                    <a:pt x="19" y="100"/>
                  </a:lnTo>
                  <a:lnTo>
                    <a:pt x="19" y="104"/>
                  </a:lnTo>
                  <a:lnTo>
                    <a:pt x="21" y="104"/>
                  </a:lnTo>
                  <a:lnTo>
                    <a:pt x="21" y="105"/>
                  </a:lnTo>
                  <a:lnTo>
                    <a:pt x="21" y="109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9" y="114"/>
                  </a:lnTo>
                  <a:lnTo>
                    <a:pt x="21" y="114"/>
                  </a:lnTo>
                  <a:lnTo>
                    <a:pt x="24" y="114"/>
                  </a:lnTo>
                  <a:lnTo>
                    <a:pt x="26" y="114"/>
                  </a:lnTo>
                  <a:lnTo>
                    <a:pt x="30" y="114"/>
                  </a:lnTo>
                  <a:lnTo>
                    <a:pt x="31" y="114"/>
                  </a:lnTo>
                  <a:lnTo>
                    <a:pt x="31" y="111"/>
                  </a:lnTo>
                  <a:lnTo>
                    <a:pt x="35" y="111"/>
                  </a:lnTo>
                  <a:lnTo>
                    <a:pt x="37" y="111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2" y="109"/>
                  </a:lnTo>
                  <a:lnTo>
                    <a:pt x="45" y="109"/>
                  </a:lnTo>
                  <a:lnTo>
                    <a:pt x="45" y="111"/>
                  </a:lnTo>
                  <a:lnTo>
                    <a:pt x="42" y="111"/>
                  </a:lnTo>
                  <a:lnTo>
                    <a:pt x="42" y="114"/>
                  </a:lnTo>
                  <a:lnTo>
                    <a:pt x="42" y="116"/>
                  </a:lnTo>
                  <a:lnTo>
                    <a:pt x="45" y="116"/>
                  </a:lnTo>
                  <a:lnTo>
                    <a:pt x="45" y="119"/>
                  </a:lnTo>
                  <a:lnTo>
                    <a:pt x="45" y="121"/>
                  </a:lnTo>
                  <a:lnTo>
                    <a:pt x="47" y="121"/>
                  </a:lnTo>
                  <a:lnTo>
                    <a:pt x="47" y="125"/>
                  </a:lnTo>
                  <a:lnTo>
                    <a:pt x="51" y="125"/>
                  </a:lnTo>
                  <a:lnTo>
                    <a:pt x="51" y="126"/>
                  </a:lnTo>
                  <a:lnTo>
                    <a:pt x="51" y="130"/>
                  </a:lnTo>
                  <a:lnTo>
                    <a:pt x="51" y="132"/>
                  </a:lnTo>
                  <a:lnTo>
                    <a:pt x="51" y="135"/>
                  </a:lnTo>
                  <a:lnTo>
                    <a:pt x="51" y="137"/>
                  </a:lnTo>
                  <a:lnTo>
                    <a:pt x="51" y="140"/>
                  </a:lnTo>
                  <a:lnTo>
                    <a:pt x="51" y="142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2" y="146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8" y="147"/>
                  </a:lnTo>
                  <a:lnTo>
                    <a:pt x="61" y="147"/>
                  </a:lnTo>
                  <a:lnTo>
                    <a:pt x="63" y="147"/>
                  </a:lnTo>
                  <a:lnTo>
                    <a:pt x="63" y="151"/>
                  </a:lnTo>
                  <a:lnTo>
                    <a:pt x="66" y="151"/>
                  </a:lnTo>
                  <a:lnTo>
                    <a:pt x="63" y="151"/>
                  </a:lnTo>
                  <a:lnTo>
                    <a:pt x="63" y="153"/>
                  </a:lnTo>
                  <a:lnTo>
                    <a:pt x="66" y="153"/>
                  </a:lnTo>
                  <a:lnTo>
                    <a:pt x="63" y="153"/>
                  </a:lnTo>
                  <a:lnTo>
                    <a:pt x="63" y="156"/>
                  </a:lnTo>
                  <a:lnTo>
                    <a:pt x="61" y="156"/>
                  </a:lnTo>
                  <a:lnTo>
                    <a:pt x="61" y="158"/>
                  </a:lnTo>
                  <a:lnTo>
                    <a:pt x="61" y="161"/>
                  </a:lnTo>
                  <a:lnTo>
                    <a:pt x="61" y="163"/>
                  </a:lnTo>
                  <a:lnTo>
                    <a:pt x="61" y="167"/>
                  </a:lnTo>
                  <a:lnTo>
                    <a:pt x="61" y="168"/>
                  </a:lnTo>
                  <a:lnTo>
                    <a:pt x="58" y="168"/>
                  </a:lnTo>
                  <a:lnTo>
                    <a:pt x="58" y="172"/>
                  </a:lnTo>
                  <a:lnTo>
                    <a:pt x="58" y="174"/>
                  </a:lnTo>
                  <a:lnTo>
                    <a:pt x="58" y="177"/>
                  </a:lnTo>
                  <a:lnTo>
                    <a:pt x="56" y="177"/>
                  </a:lnTo>
                  <a:lnTo>
                    <a:pt x="56" y="179"/>
                  </a:lnTo>
                  <a:lnTo>
                    <a:pt x="58" y="179"/>
                  </a:lnTo>
                  <a:lnTo>
                    <a:pt x="56" y="179"/>
                  </a:lnTo>
                  <a:lnTo>
                    <a:pt x="56" y="182"/>
                  </a:lnTo>
                  <a:lnTo>
                    <a:pt x="58" y="182"/>
                  </a:lnTo>
                  <a:lnTo>
                    <a:pt x="56" y="182"/>
                  </a:lnTo>
                  <a:lnTo>
                    <a:pt x="56" y="184"/>
                  </a:lnTo>
                  <a:lnTo>
                    <a:pt x="56" y="188"/>
                  </a:lnTo>
                  <a:lnTo>
                    <a:pt x="56" y="189"/>
                  </a:lnTo>
                  <a:lnTo>
                    <a:pt x="56" y="193"/>
                  </a:lnTo>
                  <a:lnTo>
                    <a:pt x="56" y="195"/>
                  </a:lnTo>
                  <a:lnTo>
                    <a:pt x="52" y="195"/>
                  </a:lnTo>
                  <a:lnTo>
                    <a:pt x="52" y="198"/>
                  </a:lnTo>
                  <a:lnTo>
                    <a:pt x="52" y="200"/>
                  </a:lnTo>
                  <a:lnTo>
                    <a:pt x="52" y="203"/>
                  </a:lnTo>
                  <a:lnTo>
                    <a:pt x="56" y="203"/>
                  </a:lnTo>
                  <a:lnTo>
                    <a:pt x="58" y="203"/>
                  </a:lnTo>
                  <a:lnTo>
                    <a:pt x="61" y="203"/>
                  </a:lnTo>
                  <a:lnTo>
                    <a:pt x="63" y="203"/>
                  </a:lnTo>
                  <a:lnTo>
                    <a:pt x="63" y="205"/>
                  </a:lnTo>
                  <a:lnTo>
                    <a:pt x="63" y="209"/>
                  </a:lnTo>
                  <a:lnTo>
                    <a:pt x="66" y="209"/>
                  </a:lnTo>
                  <a:lnTo>
                    <a:pt x="68" y="209"/>
                  </a:lnTo>
                  <a:lnTo>
                    <a:pt x="72" y="209"/>
                  </a:lnTo>
                  <a:lnTo>
                    <a:pt x="72" y="210"/>
                  </a:lnTo>
                  <a:lnTo>
                    <a:pt x="72" y="214"/>
                  </a:lnTo>
                  <a:lnTo>
                    <a:pt x="72" y="216"/>
                  </a:lnTo>
                  <a:lnTo>
                    <a:pt x="73" y="216"/>
                  </a:lnTo>
                  <a:lnTo>
                    <a:pt x="73" y="219"/>
                  </a:lnTo>
                  <a:lnTo>
                    <a:pt x="73" y="221"/>
                  </a:lnTo>
                  <a:lnTo>
                    <a:pt x="77" y="221"/>
                  </a:lnTo>
                  <a:lnTo>
                    <a:pt x="77" y="224"/>
                  </a:lnTo>
                  <a:lnTo>
                    <a:pt x="79" y="224"/>
                  </a:lnTo>
                  <a:lnTo>
                    <a:pt x="82" y="224"/>
                  </a:lnTo>
                  <a:lnTo>
                    <a:pt x="82" y="221"/>
                  </a:lnTo>
                  <a:lnTo>
                    <a:pt x="82" y="219"/>
                  </a:lnTo>
                  <a:lnTo>
                    <a:pt x="84" y="219"/>
                  </a:lnTo>
                  <a:lnTo>
                    <a:pt x="84" y="221"/>
                  </a:lnTo>
                  <a:lnTo>
                    <a:pt x="84" y="224"/>
                  </a:lnTo>
                  <a:lnTo>
                    <a:pt x="87" y="224"/>
                  </a:lnTo>
                  <a:lnTo>
                    <a:pt x="89" y="224"/>
                  </a:lnTo>
                  <a:lnTo>
                    <a:pt x="93" y="224"/>
                  </a:lnTo>
                  <a:lnTo>
                    <a:pt x="94" y="224"/>
                  </a:lnTo>
                  <a:lnTo>
                    <a:pt x="94" y="226"/>
                  </a:lnTo>
                  <a:lnTo>
                    <a:pt x="98" y="226"/>
                  </a:lnTo>
                  <a:lnTo>
                    <a:pt x="100" y="226"/>
                  </a:lnTo>
                  <a:lnTo>
                    <a:pt x="103" y="226"/>
                  </a:lnTo>
                  <a:lnTo>
                    <a:pt x="103" y="230"/>
                  </a:lnTo>
                  <a:lnTo>
                    <a:pt x="105" y="230"/>
                  </a:lnTo>
                  <a:lnTo>
                    <a:pt x="108" y="230"/>
                  </a:lnTo>
                  <a:lnTo>
                    <a:pt x="108" y="232"/>
                  </a:lnTo>
                  <a:lnTo>
                    <a:pt x="110" y="232"/>
                  </a:lnTo>
                  <a:lnTo>
                    <a:pt x="114" y="232"/>
                  </a:lnTo>
                  <a:lnTo>
                    <a:pt x="115" y="235"/>
                  </a:lnTo>
                  <a:lnTo>
                    <a:pt x="119" y="235"/>
                  </a:lnTo>
                  <a:lnTo>
                    <a:pt x="119" y="237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24" y="237"/>
                  </a:lnTo>
                  <a:lnTo>
                    <a:pt x="126" y="237"/>
                  </a:lnTo>
                  <a:lnTo>
                    <a:pt x="124" y="237"/>
                  </a:lnTo>
                  <a:lnTo>
                    <a:pt x="124" y="240"/>
                  </a:lnTo>
                  <a:lnTo>
                    <a:pt x="126" y="240"/>
                  </a:lnTo>
                  <a:lnTo>
                    <a:pt x="129" y="240"/>
                  </a:lnTo>
                  <a:lnTo>
                    <a:pt x="129" y="242"/>
                  </a:lnTo>
                  <a:lnTo>
                    <a:pt x="131" y="242"/>
                  </a:lnTo>
                  <a:lnTo>
                    <a:pt x="131" y="246"/>
                  </a:lnTo>
                  <a:lnTo>
                    <a:pt x="131" y="247"/>
                  </a:lnTo>
                  <a:lnTo>
                    <a:pt x="129" y="247"/>
                  </a:lnTo>
                  <a:lnTo>
                    <a:pt x="126" y="247"/>
                  </a:lnTo>
                  <a:lnTo>
                    <a:pt x="126" y="251"/>
                  </a:lnTo>
                  <a:lnTo>
                    <a:pt x="126" y="253"/>
                  </a:lnTo>
                  <a:lnTo>
                    <a:pt x="129" y="253"/>
                  </a:lnTo>
                  <a:lnTo>
                    <a:pt x="129" y="256"/>
                  </a:lnTo>
                  <a:lnTo>
                    <a:pt x="129" y="258"/>
                  </a:lnTo>
                  <a:lnTo>
                    <a:pt x="126" y="258"/>
                  </a:lnTo>
                  <a:lnTo>
                    <a:pt x="126" y="261"/>
                  </a:lnTo>
                  <a:lnTo>
                    <a:pt x="129" y="261"/>
                  </a:lnTo>
                  <a:lnTo>
                    <a:pt x="131" y="261"/>
                  </a:lnTo>
                  <a:lnTo>
                    <a:pt x="135" y="261"/>
                  </a:lnTo>
                  <a:lnTo>
                    <a:pt x="135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67"/>
                  </a:lnTo>
                  <a:lnTo>
                    <a:pt x="140" y="268"/>
                  </a:lnTo>
                  <a:lnTo>
                    <a:pt x="136" y="268"/>
                  </a:lnTo>
                  <a:lnTo>
                    <a:pt x="140" y="272"/>
                  </a:lnTo>
                  <a:lnTo>
                    <a:pt x="140" y="275"/>
                  </a:lnTo>
                  <a:lnTo>
                    <a:pt x="136" y="275"/>
                  </a:lnTo>
                  <a:lnTo>
                    <a:pt x="136" y="277"/>
                  </a:lnTo>
                  <a:lnTo>
                    <a:pt x="140" y="277"/>
                  </a:lnTo>
                  <a:lnTo>
                    <a:pt x="140" y="281"/>
                  </a:lnTo>
                  <a:lnTo>
                    <a:pt x="142" y="281"/>
                  </a:lnTo>
                  <a:lnTo>
                    <a:pt x="140" y="281"/>
                  </a:lnTo>
                  <a:lnTo>
                    <a:pt x="140" y="282"/>
                  </a:lnTo>
                  <a:lnTo>
                    <a:pt x="136" y="282"/>
                  </a:lnTo>
                  <a:lnTo>
                    <a:pt x="136" y="286"/>
                  </a:lnTo>
                  <a:lnTo>
                    <a:pt x="136" y="288"/>
                  </a:lnTo>
                  <a:lnTo>
                    <a:pt x="136" y="291"/>
                  </a:lnTo>
                  <a:lnTo>
                    <a:pt x="135" y="291"/>
                  </a:lnTo>
                  <a:lnTo>
                    <a:pt x="135" y="293"/>
                  </a:lnTo>
                  <a:lnTo>
                    <a:pt x="131" y="293"/>
                  </a:lnTo>
                  <a:lnTo>
                    <a:pt x="129" y="293"/>
                  </a:lnTo>
                  <a:lnTo>
                    <a:pt x="129" y="296"/>
                  </a:lnTo>
                  <a:lnTo>
                    <a:pt x="131" y="296"/>
                  </a:lnTo>
                  <a:lnTo>
                    <a:pt x="131" y="298"/>
                  </a:lnTo>
                  <a:lnTo>
                    <a:pt x="131" y="302"/>
                  </a:lnTo>
                  <a:lnTo>
                    <a:pt x="131" y="303"/>
                  </a:lnTo>
                  <a:lnTo>
                    <a:pt x="129" y="303"/>
                  </a:lnTo>
                  <a:lnTo>
                    <a:pt x="129" y="307"/>
                  </a:lnTo>
                  <a:lnTo>
                    <a:pt x="129" y="303"/>
                  </a:lnTo>
                  <a:lnTo>
                    <a:pt x="126" y="303"/>
                  </a:lnTo>
                  <a:lnTo>
                    <a:pt x="124" y="303"/>
                  </a:lnTo>
                  <a:lnTo>
                    <a:pt x="124" y="307"/>
                  </a:lnTo>
                  <a:lnTo>
                    <a:pt x="124" y="309"/>
                  </a:lnTo>
                  <a:lnTo>
                    <a:pt x="121" y="309"/>
                  </a:lnTo>
                  <a:lnTo>
                    <a:pt x="119" y="309"/>
                  </a:lnTo>
                  <a:lnTo>
                    <a:pt x="119" y="312"/>
                  </a:lnTo>
                  <a:lnTo>
                    <a:pt x="119" y="314"/>
                  </a:lnTo>
                  <a:lnTo>
                    <a:pt x="119" y="317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5" y="323"/>
                  </a:lnTo>
                  <a:lnTo>
                    <a:pt x="115" y="324"/>
                  </a:lnTo>
                  <a:lnTo>
                    <a:pt x="114" y="324"/>
                  </a:lnTo>
                  <a:lnTo>
                    <a:pt x="114" y="328"/>
                  </a:lnTo>
                  <a:lnTo>
                    <a:pt x="110" y="328"/>
                  </a:lnTo>
                  <a:lnTo>
                    <a:pt x="108" y="328"/>
                  </a:lnTo>
                  <a:lnTo>
                    <a:pt x="105" y="328"/>
                  </a:lnTo>
                  <a:lnTo>
                    <a:pt x="103" y="328"/>
                  </a:lnTo>
                  <a:lnTo>
                    <a:pt x="100" y="328"/>
                  </a:lnTo>
                  <a:lnTo>
                    <a:pt x="100" y="330"/>
                  </a:lnTo>
                  <a:lnTo>
                    <a:pt x="100" y="333"/>
                  </a:lnTo>
                  <a:lnTo>
                    <a:pt x="98" y="333"/>
                  </a:lnTo>
                  <a:lnTo>
                    <a:pt x="98" y="335"/>
                  </a:lnTo>
                  <a:lnTo>
                    <a:pt x="94" y="335"/>
                  </a:lnTo>
                  <a:lnTo>
                    <a:pt x="93" y="335"/>
                  </a:lnTo>
                  <a:lnTo>
                    <a:pt x="89" y="335"/>
                  </a:lnTo>
                  <a:lnTo>
                    <a:pt x="87" y="335"/>
                  </a:lnTo>
                  <a:lnTo>
                    <a:pt x="84" y="335"/>
                  </a:lnTo>
                  <a:lnTo>
                    <a:pt x="84" y="338"/>
                  </a:lnTo>
                  <a:lnTo>
                    <a:pt x="82" y="338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68" y="338"/>
                  </a:lnTo>
                  <a:lnTo>
                    <a:pt x="68" y="340"/>
                  </a:lnTo>
                  <a:lnTo>
                    <a:pt x="68" y="344"/>
                  </a:lnTo>
                  <a:lnTo>
                    <a:pt x="68" y="345"/>
                  </a:lnTo>
                  <a:lnTo>
                    <a:pt x="72" y="345"/>
                  </a:lnTo>
                  <a:lnTo>
                    <a:pt x="68" y="345"/>
                  </a:lnTo>
                  <a:lnTo>
                    <a:pt x="66" y="345"/>
                  </a:lnTo>
                  <a:lnTo>
                    <a:pt x="66" y="349"/>
                  </a:lnTo>
                  <a:lnTo>
                    <a:pt x="66" y="351"/>
                  </a:lnTo>
                  <a:lnTo>
                    <a:pt x="63" y="351"/>
                  </a:lnTo>
                  <a:lnTo>
                    <a:pt x="61" y="351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3" y="356"/>
                  </a:lnTo>
                  <a:lnTo>
                    <a:pt x="63" y="359"/>
                  </a:lnTo>
                  <a:lnTo>
                    <a:pt x="63" y="361"/>
                  </a:lnTo>
                  <a:lnTo>
                    <a:pt x="63" y="365"/>
                  </a:lnTo>
                  <a:lnTo>
                    <a:pt x="61" y="365"/>
                  </a:lnTo>
                  <a:lnTo>
                    <a:pt x="58" y="365"/>
                  </a:lnTo>
                  <a:lnTo>
                    <a:pt x="56" y="365"/>
                  </a:lnTo>
                  <a:lnTo>
                    <a:pt x="52" y="365"/>
                  </a:lnTo>
                  <a:lnTo>
                    <a:pt x="52" y="366"/>
                  </a:lnTo>
                  <a:lnTo>
                    <a:pt x="56" y="366"/>
                  </a:lnTo>
                  <a:lnTo>
                    <a:pt x="52" y="366"/>
                  </a:lnTo>
                  <a:lnTo>
                    <a:pt x="51" y="366"/>
                  </a:lnTo>
                  <a:lnTo>
                    <a:pt x="51" y="370"/>
                  </a:lnTo>
                  <a:lnTo>
                    <a:pt x="51" y="372"/>
                  </a:lnTo>
                  <a:lnTo>
                    <a:pt x="51" y="375"/>
                  </a:lnTo>
                  <a:lnTo>
                    <a:pt x="51" y="377"/>
                  </a:lnTo>
                  <a:lnTo>
                    <a:pt x="51" y="380"/>
                  </a:lnTo>
                  <a:lnTo>
                    <a:pt x="51" y="382"/>
                  </a:lnTo>
                  <a:lnTo>
                    <a:pt x="52" y="382"/>
                  </a:lnTo>
                  <a:lnTo>
                    <a:pt x="52" y="386"/>
                  </a:lnTo>
                  <a:lnTo>
                    <a:pt x="56" y="386"/>
                  </a:lnTo>
                  <a:lnTo>
                    <a:pt x="56" y="387"/>
                  </a:lnTo>
                  <a:lnTo>
                    <a:pt x="56" y="391"/>
                  </a:lnTo>
                  <a:lnTo>
                    <a:pt x="58" y="391"/>
                  </a:lnTo>
                  <a:lnTo>
                    <a:pt x="56" y="391"/>
                  </a:lnTo>
                  <a:lnTo>
                    <a:pt x="56" y="393"/>
                  </a:lnTo>
                  <a:lnTo>
                    <a:pt x="58" y="393"/>
                  </a:lnTo>
                  <a:lnTo>
                    <a:pt x="56" y="393"/>
                  </a:lnTo>
                  <a:lnTo>
                    <a:pt x="56" y="396"/>
                  </a:lnTo>
                  <a:lnTo>
                    <a:pt x="56" y="398"/>
                  </a:lnTo>
                  <a:lnTo>
                    <a:pt x="56" y="401"/>
                  </a:lnTo>
                  <a:lnTo>
                    <a:pt x="56" y="403"/>
                  </a:lnTo>
                  <a:lnTo>
                    <a:pt x="56" y="407"/>
                  </a:lnTo>
                  <a:lnTo>
                    <a:pt x="56" y="408"/>
                  </a:lnTo>
                  <a:lnTo>
                    <a:pt x="56" y="412"/>
                  </a:lnTo>
                  <a:lnTo>
                    <a:pt x="56" y="414"/>
                  </a:lnTo>
                  <a:lnTo>
                    <a:pt x="58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7"/>
                  </a:lnTo>
                  <a:lnTo>
                    <a:pt x="63" y="419"/>
                  </a:lnTo>
                  <a:lnTo>
                    <a:pt x="63" y="422"/>
                  </a:lnTo>
                  <a:lnTo>
                    <a:pt x="63" y="424"/>
                  </a:lnTo>
                  <a:lnTo>
                    <a:pt x="61" y="428"/>
                  </a:lnTo>
                  <a:lnTo>
                    <a:pt x="63" y="428"/>
                  </a:lnTo>
                  <a:lnTo>
                    <a:pt x="63" y="429"/>
                  </a:lnTo>
                  <a:lnTo>
                    <a:pt x="66" y="429"/>
                  </a:lnTo>
                  <a:lnTo>
                    <a:pt x="68" y="429"/>
                  </a:lnTo>
                  <a:lnTo>
                    <a:pt x="72" y="429"/>
                  </a:lnTo>
                  <a:lnTo>
                    <a:pt x="73" y="429"/>
                  </a:lnTo>
                  <a:lnTo>
                    <a:pt x="73" y="433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9" y="433"/>
                  </a:lnTo>
                  <a:lnTo>
                    <a:pt x="82" y="433"/>
                  </a:lnTo>
                  <a:lnTo>
                    <a:pt x="82" y="435"/>
                  </a:lnTo>
                  <a:lnTo>
                    <a:pt x="84" y="435"/>
                  </a:lnTo>
                  <a:lnTo>
                    <a:pt x="87" y="435"/>
                  </a:lnTo>
                  <a:lnTo>
                    <a:pt x="89" y="435"/>
                  </a:lnTo>
                  <a:lnTo>
                    <a:pt x="93" y="435"/>
                  </a:lnTo>
                  <a:lnTo>
                    <a:pt x="93" y="438"/>
                  </a:lnTo>
                  <a:lnTo>
                    <a:pt x="93" y="440"/>
                  </a:lnTo>
                  <a:lnTo>
                    <a:pt x="94" y="440"/>
                  </a:lnTo>
                  <a:lnTo>
                    <a:pt x="94" y="443"/>
                  </a:lnTo>
                  <a:lnTo>
                    <a:pt x="94" y="445"/>
                  </a:lnTo>
                  <a:lnTo>
                    <a:pt x="98" y="445"/>
                  </a:lnTo>
                  <a:lnTo>
                    <a:pt x="98" y="443"/>
                  </a:lnTo>
                  <a:lnTo>
                    <a:pt x="100" y="443"/>
                  </a:lnTo>
                  <a:lnTo>
                    <a:pt x="103" y="443"/>
                  </a:lnTo>
                  <a:lnTo>
                    <a:pt x="103" y="445"/>
                  </a:lnTo>
                  <a:lnTo>
                    <a:pt x="100" y="445"/>
                  </a:lnTo>
                  <a:lnTo>
                    <a:pt x="100" y="449"/>
                  </a:lnTo>
                  <a:lnTo>
                    <a:pt x="98" y="449"/>
                  </a:lnTo>
                  <a:lnTo>
                    <a:pt x="98" y="450"/>
                  </a:lnTo>
                  <a:lnTo>
                    <a:pt x="98" y="454"/>
                  </a:lnTo>
                  <a:lnTo>
                    <a:pt x="94" y="454"/>
                  </a:lnTo>
                  <a:lnTo>
                    <a:pt x="94" y="456"/>
                  </a:lnTo>
                  <a:lnTo>
                    <a:pt x="98" y="456"/>
                  </a:lnTo>
                  <a:lnTo>
                    <a:pt x="98" y="459"/>
                  </a:lnTo>
                  <a:lnTo>
                    <a:pt x="94" y="459"/>
                  </a:lnTo>
                  <a:lnTo>
                    <a:pt x="94" y="463"/>
                  </a:lnTo>
                  <a:lnTo>
                    <a:pt x="94" y="464"/>
                  </a:lnTo>
                  <a:lnTo>
                    <a:pt x="98" y="464"/>
                  </a:lnTo>
                  <a:lnTo>
                    <a:pt x="98" y="468"/>
                  </a:lnTo>
                  <a:lnTo>
                    <a:pt x="94" y="468"/>
                  </a:lnTo>
                  <a:lnTo>
                    <a:pt x="94" y="470"/>
                  </a:lnTo>
                  <a:lnTo>
                    <a:pt x="94" y="473"/>
                  </a:lnTo>
                  <a:lnTo>
                    <a:pt x="93" y="473"/>
                  </a:lnTo>
                  <a:lnTo>
                    <a:pt x="93" y="475"/>
                  </a:lnTo>
                  <a:lnTo>
                    <a:pt x="89" y="475"/>
                  </a:lnTo>
                  <a:lnTo>
                    <a:pt x="89" y="479"/>
                  </a:lnTo>
                  <a:lnTo>
                    <a:pt x="87" y="479"/>
                  </a:lnTo>
                  <a:lnTo>
                    <a:pt x="87" y="480"/>
                  </a:lnTo>
                  <a:lnTo>
                    <a:pt x="87" y="484"/>
                  </a:lnTo>
                  <a:lnTo>
                    <a:pt x="89" y="484"/>
                  </a:lnTo>
                  <a:lnTo>
                    <a:pt x="89" y="486"/>
                  </a:lnTo>
                  <a:lnTo>
                    <a:pt x="87" y="486"/>
                  </a:lnTo>
                  <a:lnTo>
                    <a:pt x="87" y="489"/>
                  </a:lnTo>
                  <a:lnTo>
                    <a:pt x="89" y="489"/>
                  </a:lnTo>
                  <a:lnTo>
                    <a:pt x="87" y="489"/>
                  </a:lnTo>
                  <a:lnTo>
                    <a:pt x="87" y="491"/>
                  </a:lnTo>
                  <a:lnTo>
                    <a:pt x="87" y="494"/>
                  </a:lnTo>
                  <a:lnTo>
                    <a:pt x="87" y="496"/>
                  </a:lnTo>
                  <a:lnTo>
                    <a:pt x="87" y="500"/>
                  </a:lnTo>
                  <a:lnTo>
                    <a:pt x="87" y="501"/>
                  </a:lnTo>
                  <a:lnTo>
                    <a:pt x="89" y="501"/>
                  </a:lnTo>
                  <a:lnTo>
                    <a:pt x="93" y="501"/>
                  </a:lnTo>
                  <a:lnTo>
                    <a:pt x="93" y="505"/>
                  </a:lnTo>
                  <a:lnTo>
                    <a:pt x="94" y="505"/>
                  </a:lnTo>
                  <a:lnTo>
                    <a:pt x="94" y="507"/>
                  </a:lnTo>
                  <a:lnTo>
                    <a:pt x="98" y="507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07"/>
                  </a:lnTo>
                  <a:lnTo>
                    <a:pt x="103" y="507"/>
                  </a:lnTo>
                  <a:lnTo>
                    <a:pt x="103" y="505"/>
                  </a:lnTo>
                  <a:lnTo>
                    <a:pt x="105" y="505"/>
                  </a:lnTo>
                  <a:lnTo>
                    <a:pt x="105" y="501"/>
                  </a:lnTo>
                  <a:lnTo>
                    <a:pt x="108" y="501"/>
                  </a:lnTo>
                  <a:lnTo>
                    <a:pt x="108" y="500"/>
                  </a:lnTo>
                  <a:lnTo>
                    <a:pt x="110" y="500"/>
                  </a:lnTo>
                  <a:lnTo>
                    <a:pt x="110" y="496"/>
                  </a:lnTo>
                  <a:lnTo>
                    <a:pt x="110" y="500"/>
                  </a:lnTo>
                  <a:lnTo>
                    <a:pt x="114" y="500"/>
                  </a:lnTo>
                  <a:lnTo>
                    <a:pt x="114" y="496"/>
                  </a:lnTo>
                  <a:lnTo>
                    <a:pt x="114" y="500"/>
                  </a:lnTo>
                  <a:lnTo>
                    <a:pt x="115" y="500"/>
                  </a:lnTo>
                  <a:lnTo>
                    <a:pt x="119" y="500"/>
                  </a:lnTo>
                  <a:lnTo>
                    <a:pt x="119" y="501"/>
                  </a:lnTo>
                  <a:lnTo>
                    <a:pt x="121" y="501"/>
                  </a:lnTo>
                  <a:lnTo>
                    <a:pt x="121" y="505"/>
                  </a:lnTo>
                  <a:lnTo>
                    <a:pt x="124" y="505"/>
                  </a:lnTo>
                  <a:lnTo>
                    <a:pt x="124" y="507"/>
                  </a:lnTo>
                  <a:lnTo>
                    <a:pt x="126" y="507"/>
                  </a:lnTo>
                  <a:lnTo>
                    <a:pt x="126" y="505"/>
                  </a:lnTo>
                  <a:lnTo>
                    <a:pt x="126" y="507"/>
                  </a:lnTo>
                  <a:lnTo>
                    <a:pt x="129" y="507"/>
                  </a:lnTo>
                  <a:lnTo>
                    <a:pt x="129" y="505"/>
                  </a:lnTo>
                  <a:lnTo>
                    <a:pt x="131" y="505"/>
                  </a:lnTo>
                  <a:lnTo>
                    <a:pt x="135" y="505"/>
                  </a:lnTo>
                  <a:lnTo>
                    <a:pt x="135" y="501"/>
                  </a:lnTo>
                  <a:lnTo>
                    <a:pt x="136" y="501"/>
                  </a:lnTo>
                  <a:lnTo>
                    <a:pt x="136" y="500"/>
                  </a:lnTo>
                  <a:lnTo>
                    <a:pt x="140" y="500"/>
                  </a:lnTo>
                  <a:lnTo>
                    <a:pt x="140" y="501"/>
                  </a:lnTo>
                  <a:lnTo>
                    <a:pt x="142" y="501"/>
                  </a:lnTo>
                  <a:lnTo>
                    <a:pt x="142" y="505"/>
                  </a:lnTo>
                  <a:lnTo>
                    <a:pt x="145" y="505"/>
                  </a:lnTo>
                  <a:lnTo>
                    <a:pt x="147" y="501"/>
                  </a:lnTo>
                  <a:lnTo>
                    <a:pt x="150" y="501"/>
                  </a:lnTo>
                  <a:lnTo>
                    <a:pt x="150" y="500"/>
                  </a:lnTo>
                  <a:lnTo>
                    <a:pt x="152" y="500"/>
                  </a:lnTo>
                  <a:lnTo>
                    <a:pt x="152" y="496"/>
                  </a:lnTo>
                  <a:lnTo>
                    <a:pt x="156" y="496"/>
                  </a:lnTo>
                  <a:lnTo>
                    <a:pt x="156" y="494"/>
                  </a:lnTo>
                  <a:lnTo>
                    <a:pt x="156" y="496"/>
                  </a:lnTo>
                  <a:lnTo>
                    <a:pt x="157" y="496"/>
                  </a:lnTo>
                  <a:lnTo>
                    <a:pt x="161" y="496"/>
                  </a:lnTo>
                  <a:lnTo>
                    <a:pt x="161" y="500"/>
                  </a:lnTo>
                  <a:lnTo>
                    <a:pt x="163" y="500"/>
                  </a:lnTo>
                  <a:lnTo>
                    <a:pt x="163" y="501"/>
                  </a:lnTo>
                  <a:lnTo>
                    <a:pt x="166" y="501"/>
                  </a:lnTo>
                  <a:lnTo>
                    <a:pt x="166" y="505"/>
                  </a:lnTo>
                  <a:lnTo>
                    <a:pt x="168" y="505"/>
                  </a:lnTo>
                  <a:lnTo>
                    <a:pt x="168" y="507"/>
                  </a:lnTo>
                  <a:lnTo>
                    <a:pt x="171" y="507"/>
                  </a:lnTo>
                  <a:lnTo>
                    <a:pt x="171" y="510"/>
                  </a:lnTo>
                  <a:lnTo>
                    <a:pt x="173" y="510"/>
                  </a:lnTo>
                  <a:lnTo>
                    <a:pt x="177" y="510"/>
                  </a:lnTo>
                  <a:lnTo>
                    <a:pt x="177" y="512"/>
                  </a:lnTo>
                  <a:lnTo>
                    <a:pt x="178" y="512"/>
                  </a:lnTo>
                  <a:lnTo>
                    <a:pt x="178" y="515"/>
                  </a:lnTo>
                  <a:lnTo>
                    <a:pt x="182" y="515"/>
                  </a:lnTo>
                  <a:lnTo>
                    <a:pt x="182" y="517"/>
                  </a:lnTo>
                  <a:lnTo>
                    <a:pt x="184" y="517"/>
                  </a:lnTo>
                  <a:lnTo>
                    <a:pt x="184" y="521"/>
                  </a:lnTo>
                  <a:lnTo>
                    <a:pt x="187" y="521"/>
                  </a:lnTo>
                  <a:lnTo>
                    <a:pt x="187" y="517"/>
                  </a:lnTo>
                  <a:lnTo>
                    <a:pt x="189" y="517"/>
                  </a:lnTo>
                  <a:lnTo>
                    <a:pt x="189" y="521"/>
                  </a:lnTo>
                  <a:lnTo>
                    <a:pt x="192" y="521"/>
                  </a:lnTo>
                  <a:lnTo>
                    <a:pt x="196" y="521"/>
                  </a:lnTo>
                  <a:lnTo>
                    <a:pt x="196" y="522"/>
                  </a:lnTo>
                  <a:lnTo>
                    <a:pt x="198" y="522"/>
                  </a:lnTo>
                  <a:lnTo>
                    <a:pt x="201" y="522"/>
                  </a:lnTo>
                  <a:lnTo>
                    <a:pt x="201" y="526"/>
                  </a:lnTo>
                  <a:lnTo>
                    <a:pt x="201" y="528"/>
                  </a:lnTo>
                  <a:lnTo>
                    <a:pt x="203" y="528"/>
                  </a:lnTo>
                  <a:lnTo>
                    <a:pt x="207" y="528"/>
                  </a:lnTo>
                  <a:lnTo>
                    <a:pt x="207" y="531"/>
                  </a:lnTo>
                  <a:lnTo>
                    <a:pt x="208" y="531"/>
                  </a:lnTo>
                  <a:lnTo>
                    <a:pt x="208" y="533"/>
                  </a:lnTo>
                  <a:lnTo>
                    <a:pt x="212" y="533"/>
                  </a:lnTo>
                  <a:lnTo>
                    <a:pt x="214" y="533"/>
                  </a:lnTo>
                  <a:lnTo>
                    <a:pt x="214" y="536"/>
                  </a:lnTo>
                  <a:lnTo>
                    <a:pt x="217" y="536"/>
                  </a:lnTo>
                  <a:lnTo>
                    <a:pt x="217" y="538"/>
                  </a:lnTo>
                  <a:lnTo>
                    <a:pt x="219" y="538"/>
                  </a:lnTo>
                  <a:lnTo>
                    <a:pt x="222" y="538"/>
                  </a:lnTo>
                  <a:lnTo>
                    <a:pt x="224" y="538"/>
                  </a:lnTo>
                  <a:lnTo>
                    <a:pt x="224" y="542"/>
                  </a:lnTo>
                  <a:lnTo>
                    <a:pt x="228" y="542"/>
                  </a:lnTo>
                  <a:lnTo>
                    <a:pt x="228" y="543"/>
                  </a:lnTo>
                  <a:lnTo>
                    <a:pt x="229" y="543"/>
                  </a:lnTo>
                  <a:lnTo>
                    <a:pt x="229" y="542"/>
                  </a:lnTo>
                  <a:lnTo>
                    <a:pt x="233" y="542"/>
                  </a:lnTo>
                  <a:lnTo>
                    <a:pt x="233" y="543"/>
                  </a:lnTo>
                  <a:lnTo>
                    <a:pt x="235" y="543"/>
                  </a:lnTo>
                  <a:lnTo>
                    <a:pt x="238" y="543"/>
                  </a:lnTo>
                  <a:lnTo>
                    <a:pt x="238" y="547"/>
                  </a:lnTo>
                  <a:lnTo>
                    <a:pt x="240" y="547"/>
                  </a:lnTo>
                  <a:lnTo>
                    <a:pt x="243" y="549"/>
                  </a:lnTo>
                  <a:lnTo>
                    <a:pt x="243" y="552"/>
                  </a:lnTo>
                  <a:lnTo>
                    <a:pt x="243" y="554"/>
                  </a:lnTo>
                  <a:lnTo>
                    <a:pt x="245" y="554"/>
                  </a:lnTo>
                  <a:lnTo>
                    <a:pt x="245" y="557"/>
                  </a:lnTo>
                  <a:lnTo>
                    <a:pt x="243" y="559"/>
                  </a:lnTo>
                  <a:lnTo>
                    <a:pt x="245" y="563"/>
                  </a:lnTo>
                  <a:lnTo>
                    <a:pt x="245" y="559"/>
                  </a:lnTo>
                  <a:lnTo>
                    <a:pt x="249" y="559"/>
                  </a:lnTo>
                  <a:lnTo>
                    <a:pt x="249" y="557"/>
                  </a:lnTo>
                  <a:lnTo>
                    <a:pt x="249" y="554"/>
                  </a:lnTo>
                  <a:lnTo>
                    <a:pt x="249" y="557"/>
                  </a:lnTo>
                  <a:lnTo>
                    <a:pt x="250" y="557"/>
                  </a:lnTo>
                  <a:lnTo>
                    <a:pt x="250" y="554"/>
                  </a:lnTo>
                  <a:lnTo>
                    <a:pt x="254" y="554"/>
                  </a:lnTo>
                  <a:lnTo>
                    <a:pt x="254" y="557"/>
                  </a:lnTo>
                  <a:lnTo>
                    <a:pt x="256" y="559"/>
                  </a:lnTo>
                  <a:lnTo>
                    <a:pt x="259" y="559"/>
                  </a:lnTo>
                  <a:lnTo>
                    <a:pt x="259" y="557"/>
                  </a:lnTo>
                  <a:lnTo>
                    <a:pt x="261" y="557"/>
                  </a:lnTo>
                  <a:lnTo>
                    <a:pt x="261" y="554"/>
                  </a:lnTo>
                  <a:lnTo>
                    <a:pt x="261" y="552"/>
                  </a:lnTo>
                  <a:lnTo>
                    <a:pt x="261" y="549"/>
                  </a:lnTo>
                  <a:lnTo>
                    <a:pt x="264" y="549"/>
                  </a:lnTo>
                  <a:lnTo>
                    <a:pt x="264" y="547"/>
                  </a:lnTo>
                  <a:lnTo>
                    <a:pt x="266" y="547"/>
                  </a:lnTo>
                  <a:lnTo>
                    <a:pt x="270" y="547"/>
                  </a:lnTo>
                  <a:lnTo>
                    <a:pt x="270" y="543"/>
                  </a:lnTo>
                  <a:lnTo>
                    <a:pt x="271" y="543"/>
                  </a:lnTo>
                  <a:lnTo>
                    <a:pt x="275" y="543"/>
                  </a:lnTo>
                  <a:lnTo>
                    <a:pt x="275" y="542"/>
                  </a:lnTo>
                  <a:lnTo>
                    <a:pt x="275" y="538"/>
                  </a:lnTo>
                  <a:lnTo>
                    <a:pt x="277" y="538"/>
                  </a:lnTo>
                  <a:lnTo>
                    <a:pt x="280" y="538"/>
                  </a:lnTo>
                  <a:lnTo>
                    <a:pt x="282" y="538"/>
                  </a:lnTo>
                  <a:lnTo>
                    <a:pt x="282" y="536"/>
                  </a:lnTo>
                  <a:lnTo>
                    <a:pt x="285" y="536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7" y="531"/>
                  </a:lnTo>
                  <a:lnTo>
                    <a:pt x="291" y="531"/>
                  </a:lnTo>
                  <a:lnTo>
                    <a:pt x="291" y="528"/>
                  </a:lnTo>
                  <a:lnTo>
                    <a:pt x="292" y="528"/>
                  </a:lnTo>
                  <a:lnTo>
                    <a:pt x="292" y="526"/>
                  </a:lnTo>
                  <a:lnTo>
                    <a:pt x="292" y="522"/>
                  </a:lnTo>
                  <a:lnTo>
                    <a:pt x="292" y="521"/>
                  </a:lnTo>
                  <a:lnTo>
                    <a:pt x="296" y="521"/>
                  </a:lnTo>
                  <a:lnTo>
                    <a:pt x="296" y="517"/>
                  </a:lnTo>
                  <a:lnTo>
                    <a:pt x="292" y="517"/>
                  </a:lnTo>
                  <a:lnTo>
                    <a:pt x="296" y="517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301" y="515"/>
                  </a:lnTo>
                  <a:lnTo>
                    <a:pt x="301" y="512"/>
                  </a:lnTo>
                  <a:lnTo>
                    <a:pt x="298" y="512"/>
                  </a:lnTo>
                  <a:lnTo>
                    <a:pt x="298" y="510"/>
                  </a:lnTo>
                  <a:lnTo>
                    <a:pt x="301" y="510"/>
                  </a:lnTo>
                  <a:lnTo>
                    <a:pt x="301" y="507"/>
                  </a:lnTo>
                  <a:lnTo>
                    <a:pt x="303" y="507"/>
                  </a:lnTo>
                  <a:lnTo>
                    <a:pt x="303" y="505"/>
                  </a:lnTo>
                  <a:lnTo>
                    <a:pt x="303" y="501"/>
                  </a:lnTo>
                  <a:lnTo>
                    <a:pt x="303" y="500"/>
                  </a:lnTo>
                  <a:lnTo>
                    <a:pt x="306" y="500"/>
                  </a:lnTo>
                  <a:lnTo>
                    <a:pt x="306" y="496"/>
                  </a:lnTo>
                  <a:lnTo>
                    <a:pt x="303" y="496"/>
                  </a:lnTo>
                  <a:lnTo>
                    <a:pt x="303" y="494"/>
                  </a:lnTo>
                  <a:lnTo>
                    <a:pt x="303" y="491"/>
                  </a:lnTo>
                  <a:lnTo>
                    <a:pt x="301" y="494"/>
                  </a:lnTo>
                  <a:lnTo>
                    <a:pt x="298" y="494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86"/>
                  </a:lnTo>
                  <a:lnTo>
                    <a:pt x="292" y="486"/>
                  </a:lnTo>
                  <a:lnTo>
                    <a:pt x="291" y="486"/>
                  </a:lnTo>
                  <a:lnTo>
                    <a:pt x="291" y="484"/>
                  </a:lnTo>
                  <a:lnTo>
                    <a:pt x="291" y="480"/>
                  </a:lnTo>
                  <a:lnTo>
                    <a:pt x="291" y="479"/>
                  </a:lnTo>
                  <a:lnTo>
                    <a:pt x="292" y="479"/>
                  </a:lnTo>
                  <a:lnTo>
                    <a:pt x="292" y="475"/>
                  </a:lnTo>
                  <a:lnTo>
                    <a:pt x="291" y="475"/>
                  </a:lnTo>
                  <a:lnTo>
                    <a:pt x="291" y="473"/>
                  </a:lnTo>
                  <a:lnTo>
                    <a:pt x="291" y="470"/>
                  </a:lnTo>
                  <a:lnTo>
                    <a:pt x="287" y="470"/>
                  </a:lnTo>
                  <a:lnTo>
                    <a:pt x="287" y="468"/>
                  </a:lnTo>
                  <a:lnTo>
                    <a:pt x="285" y="468"/>
                  </a:lnTo>
                  <a:lnTo>
                    <a:pt x="282" y="468"/>
                  </a:lnTo>
                  <a:lnTo>
                    <a:pt x="282" y="464"/>
                  </a:lnTo>
                  <a:lnTo>
                    <a:pt x="280" y="464"/>
                  </a:lnTo>
                  <a:lnTo>
                    <a:pt x="282" y="464"/>
                  </a:lnTo>
                  <a:lnTo>
                    <a:pt x="282" y="463"/>
                  </a:lnTo>
                  <a:lnTo>
                    <a:pt x="282" y="459"/>
                  </a:lnTo>
                  <a:lnTo>
                    <a:pt x="280" y="459"/>
                  </a:lnTo>
                  <a:lnTo>
                    <a:pt x="282" y="459"/>
                  </a:lnTo>
                  <a:lnTo>
                    <a:pt x="282" y="456"/>
                  </a:lnTo>
                  <a:lnTo>
                    <a:pt x="280" y="456"/>
                  </a:lnTo>
                  <a:lnTo>
                    <a:pt x="280" y="454"/>
                  </a:lnTo>
                  <a:lnTo>
                    <a:pt x="282" y="454"/>
                  </a:lnTo>
                  <a:lnTo>
                    <a:pt x="285" y="454"/>
                  </a:lnTo>
                  <a:lnTo>
                    <a:pt x="285" y="450"/>
                  </a:lnTo>
                  <a:lnTo>
                    <a:pt x="287" y="450"/>
                  </a:lnTo>
                  <a:lnTo>
                    <a:pt x="291" y="450"/>
                  </a:lnTo>
                  <a:lnTo>
                    <a:pt x="291" y="449"/>
                  </a:lnTo>
                  <a:lnTo>
                    <a:pt x="291" y="445"/>
                  </a:lnTo>
                  <a:lnTo>
                    <a:pt x="292" y="445"/>
                  </a:lnTo>
                  <a:lnTo>
                    <a:pt x="292" y="443"/>
                  </a:lnTo>
                  <a:lnTo>
                    <a:pt x="296" y="443"/>
                  </a:lnTo>
                  <a:lnTo>
                    <a:pt x="298" y="440"/>
                  </a:lnTo>
                  <a:lnTo>
                    <a:pt x="296" y="440"/>
                  </a:lnTo>
                  <a:lnTo>
                    <a:pt x="296" y="438"/>
                  </a:lnTo>
                  <a:lnTo>
                    <a:pt x="292" y="438"/>
                  </a:lnTo>
                  <a:lnTo>
                    <a:pt x="292" y="435"/>
                  </a:lnTo>
                  <a:lnTo>
                    <a:pt x="291" y="435"/>
                  </a:lnTo>
                  <a:lnTo>
                    <a:pt x="291" y="433"/>
                  </a:lnTo>
                  <a:lnTo>
                    <a:pt x="291" y="429"/>
                  </a:lnTo>
                  <a:lnTo>
                    <a:pt x="292" y="429"/>
                  </a:lnTo>
                  <a:lnTo>
                    <a:pt x="292" y="428"/>
                  </a:lnTo>
                  <a:lnTo>
                    <a:pt x="292" y="424"/>
                  </a:lnTo>
                  <a:lnTo>
                    <a:pt x="292" y="422"/>
                  </a:lnTo>
                  <a:lnTo>
                    <a:pt x="296" y="422"/>
                  </a:lnTo>
                  <a:lnTo>
                    <a:pt x="296" y="419"/>
                  </a:lnTo>
                  <a:lnTo>
                    <a:pt x="296" y="417"/>
                  </a:lnTo>
                  <a:lnTo>
                    <a:pt x="296" y="414"/>
                  </a:lnTo>
                  <a:lnTo>
                    <a:pt x="298" y="414"/>
                  </a:lnTo>
                  <a:lnTo>
                    <a:pt x="298" y="412"/>
                  </a:lnTo>
                  <a:lnTo>
                    <a:pt x="298" y="408"/>
                  </a:lnTo>
                  <a:lnTo>
                    <a:pt x="301" y="408"/>
                  </a:lnTo>
                  <a:lnTo>
                    <a:pt x="301" y="407"/>
                  </a:lnTo>
                  <a:lnTo>
                    <a:pt x="301" y="403"/>
                  </a:lnTo>
                  <a:lnTo>
                    <a:pt x="303" y="403"/>
                  </a:lnTo>
                  <a:lnTo>
                    <a:pt x="303" y="401"/>
                  </a:lnTo>
                  <a:lnTo>
                    <a:pt x="306" y="401"/>
                  </a:lnTo>
                  <a:lnTo>
                    <a:pt x="306" y="398"/>
                  </a:lnTo>
                  <a:lnTo>
                    <a:pt x="303" y="398"/>
                  </a:lnTo>
                  <a:lnTo>
                    <a:pt x="301" y="398"/>
                  </a:lnTo>
                  <a:lnTo>
                    <a:pt x="298" y="398"/>
                  </a:lnTo>
                  <a:lnTo>
                    <a:pt x="298" y="396"/>
                  </a:lnTo>
                  <a:lnTo>
                    <a:pt x="301" y="396"/>
                  </a:lnTo>
                  <a:lnTo>
                    <a:pt x="303" y="393"/>
                  </a:lnTo>
                  <a:lnTo>
                    <a:pt x="301" y="393"/>
                  </a:lnTo>
                  <a:lnTo>
                    <a:pt x="301" y="391"/>
                  </a:lnTo>
                  <a:lnTo>
                    <a:pt x="301" y="387"/>
                  </a:lnTo>
                  <a:lnTo>
                    <a:pt x="301" y="386"/>
                  </a:lnTo>
                  <a:lnTo>
                    <a:pt x="303" y="386"/>
                  </a:lnTo>
                  <a:lnTo>
                    <a:pt x="303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7"/>
                  </a:lnTo>
                  <a:lnTo>
                    <a:pt x="306" y="375"/>
                  </a:lnTo>
                  <a:lnTo>
                    <a:pt x="308" y="375"/>
                  </a:lnTo>
                  <a:lnTo>
                    <a:pt x="312" y="375"/>
                  </a:lnTo>
                  <a:lnTo>
                    <a:pt x="312" y="372"/>
                  </a:lnTo>
                  <a:lnTo>
                    <a:pt x="312" y="370"/>
                  </a:lnTo>
                  <a:lnTo>
                    <a:pt x="313" y="370"/>
                  </a:lnTo>
                  <a:lnTo>
                    <a:pt x="313" y="366"/>
                  </a:lnTo>
                  <a:lnTo>
                    <a:pt x="317" y="366"/>
                  </a:lnTo>
                  <a:lnTo>
                    <a:pt x="317" y="365"/>
                  </a:lnTo>
                  <a:lnTo>
                    <a:pt x="317" y="361"/>
                  </a:lnTo>
                  <a:lnTo>
                    <a:pt x="319" y="361"/>
                  </a:lnTo>
                  <a:lnTo>
                    <a:pt x="322" y="361"/>
                  </a:lnTo>
                  <a:lnTo>
                    <a:pt x="322" y="365"/>
                  </a:lnTo>
                  <a:lnTo>
                    <a:pt x="324" y="365"/>
                  </a:lnTo>
                  <a:lnTo>
                    <a:pt x="327" y="365"/>
                  </a:lnTo>
                  <a:lnTo>
                    <a:pt x="327" y="361"/>
                  </a:lnTo>
                  <a:lnTo>
                    <a:pt x="327" y="365"/>
                  </a:lnTo>
                  <a:lnTo>
                    <a:pt x="329" y="365"/>
                  </a:lnTo>
                  <a:lnTo>
                    <a:pt x="333" y="365"/>
                  </a:lnTo>
                  <a:lnTo>
                    <a:pt x="333" y="361"/>
                  </a:lnTo>
                  <a:lnTo>
                    <a:pt x="334" y="361"/>
                  </a:lnTo>
                  <a:lnTo>
                    <a:pt x="334" y="359"/>
                  </a:lnTo>
                  <a:lnTo>
                    <a:pt x="338" y="359"/>
                  </a:lnTo>
                  <a:lnTo>
                    <a:pt x="338" y="356"/>
                  </a:lnTo>
                  <a:lnTo>
                    <a:pt x="338" y="354"/>
                  </a:lnTo>
                  <a:lnTo>
                    <a:pt x="340" y="354"/>
                  </a:lnTo>
                  <a:lnTo>
                    <a:pt x="340" y="351"/>
                  </a:lnTo>
                  <a:lnTo>
                    <a:pt x="343" y="351"/>
                  </a:lnTo>
                  <a:lnTo>
                    <a:pt x="343" y="349"/>
                  </a:lnTo>
                  <a:lnTo>
                    <a:pt x="345" y="349"/>
                  </a:lnTo>
                  <a:lnTo>
                    <a:pt x="345" y="345"/>
                  </a:lnTo>
                  <a:lnTo>
                    <a:pt x="348" y="345"/>
                  </a:lnTo>
                  <a:lnTo>
                    <a:pt x="348" y="344"/>
                  </a:lnTo>
                  <a:lnTo>
                    <a:pt x="350" y="345"/>
                  </a:lnTo>
                  <a:lnTo>
                    <a:pt x="350" y="344"/>
                  </a:lnTo>
                  <a:lnTo>
                    <a:pt x="350" y="340"/>
                  </a:lnTo>
                  <a:lnTo>
                    <a:pt x="350" y="338"/>
                  </a:lnTo>
                  <a:lnTo>
                    <a:pt x="350" y="335"/>
                  </a:lnTo>
                  <a:lnTo>
                    <a:pt x="354" y="335"/>
                  </a:lnTo>
                  <a:lnTo>
                    <a:pt x="354" y="333"/>
                  </a:lnTo>
                  <a:lnTo>
                    <a:pt x="355" y="333"/>
                  </a:lnTo>
                  <a:lnTo>
                    <a:pt x="355" y="330"/>
                  </a:lnTo>
                  <a:lnTo>
                    <a:pt x="359" y="330"/>
                  </a:lnTo>
                  <a:lnTo>
                    <a:pt x="359" y="328"/>
                  </a:lnTo>
                  <a:lnTo>
                    <a:pt x="359" y="324"/>
                  </a:lnTo>
                  <a:lnTo>
                    <a:pt x="355" y="324"/>
                  </a:lnTo>
                  <a:lnTo>
                    <a:pt x="355" y="323"/>
                  </a:lnTo>
                  <a:lnTo>
                    <a:pt x="355" y="319"/>
                  </a:lnTo>
                  <a:lnTo>
                    <a:pt x="355" y="317"/>
                  </a:lnTo>
                  <a:lnTo>
                    <a:pt x="359" y="317"/>
                  </a:lnTo>
                  <a:lnTo>
                    <a:pt x="361" y="317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4" y="312"/>
                  </a:lnTo>
                  <a:lnTo>
                    <a:pt x="364" y="309"/>
                  </a:lnTo>
                  <a:lnTo>
                    <a:pt x="364" y="307"/>
                  </a:lnTo>
                  <a:lnTo>
                    <a:pt x="366" y="307"/>
                  </a:lnTo>
                  <a:lnTo>
                    <a:pt x="369" y="307"/>
                  </a:lnTo>
                  <a:lnTo>
                    <a:pt x="369" y="303"/>
                  </a:lnTo>
                  <a:lnTo>
                    <a:pt x="366" y="303"/>
                  </a:lnTo>
                  <a:lnTo>
                    <a:pt x="366" y="302"/>
                  </a:lnTo>
                  <a:lnTo>
                    <a:pt x="366" y="298"/>
                  </a:lnTo>
                  <a:lnTo>
                    <a:pt x="366" y="296"/>
                  </a:lnTo>
                  <a:lnTo>
                    <a:pt x="364" y="296"/>
                  </a:lnTo>
                  <a:lnTo>
                    <a:pt x="364" y="293"/>
                  </a:lnTo>
                  <a:lnTo>
                    <a:pt x="366" y="293"/>
                  </a:lnTo>
                  <a:lnTo>
                    <a:pt x="366" y="291"/>
                  </a:lnTo>
                  <a:lnTo>
                    <a:pt x="364" y="291"/>
                  </a:lnTo>
                  <a:lnTo>
                    <a:pt x="364" y="288"/>
                  </a:lnTo>
                  <a:lnTo>
                    <a:pt x="366" y="288"/>
                  </a:lnTo>
                  <a:lnTo>
                    <a:pt x="366" y="286"/>
                  </a:lnTo>
                  <a:lnTo>
                    <a:pt x="366" y="282"/>
                  </a:lnTo>
                  <a:lnTo>
                    <a:pt x="364" y="282"/>
                  </a:lnTo>
                  <a:lnTo>
                    <a:pt x="361" y="281"/>
                  </a:lnTo>
                  <a:lnTo>
                    <a:pt x="361" y="277"/>
                  </a:lnTo>
                  <a:lnTo>
                    <a:pt x="361" y="275"/>
                  </a:lnTo>
                  <a:lnTo>
                    <a:pt x="364" y="275"/>
                  </a:lnTo>
                  <a:lnTo>
                    <a:pt x="364" y="272"/>
                  </a:lnTo>
                  <a:lnTo>
                    <a:pt x="364" y="268"/>
                  </a:lnTo>
                  <a:lnTo>
                    <a:pt x="366" y="268"/>
                  </a:lnTo>
                  <a:lnTo>
                    <a:pt x="366" y="267"/>
                  </a:lnTo>
                  <a:lnTo>
                    <a:pt x="364" y="263"/>
                  </a:lnTo>
                  <a:lnTo>
                    <a:pt x="364" y="261"/>
                  </a:lnTo>
                  <a:lnTo>
                    <a:pt x="366" y="261"/>
                  </a:lnTo>
                  <a:lnTo>
                    <a:pt x="369" y="261"/>
                  </a:lnTo>
                  <a:lnTo>
                    <a:pt x="369" y="258"/>
                  </a:lnTo>
                  <a:lnTo>
                    <a:pt x="369" y="256"/>
                  </a:lnTo>
                  <a:lnTo>
                    <a:pt x="366" y="258"/>
                  </a:lnTo>
                  <a:lnTo>
                    <a:pt x="366" y="256"/>
                  </a:lnTo>
                  <a:lnTo>
                    <a:pt x="366" y="253"/>
                  </a:lnTo>
                  <a:lnTo>
                    <a:pt x="366" y="256"/>
                  </a:lnTo>
                  <a:lnTo>
                    <a:pt x="369" y="256"/>
                  </a:lnTo>
                  <a:lnTo>
                    <a:pt x="369" y="253"/>
                  </a:lnTo>
                  <a:lnTo>
                    <a:pt x="369" y="251"/>
                  </a:lnTo>
                  <a:lnTo>
                    <a:pt x="371" y="251"/>
                  </a:lnTo>
                  <a:lnTo>
                    <a:pt x="371" y="247"/>
                  </a:lnTo>
                  <a:lnTo>
                    <a:pt x="375" y="247"/>
                  </a:lnTo>
                  <a:lnTo>
                    <a:pt x="375" y="246"/>
                  </a:lnTo>
                  <a:lnTo>
                    <a:pt x="378" y="246"/>
                  </a:lnTo>
                  <a:lnTo>
                    <a:pt x="380" y="246"/>
                  </a:lnTo>
                  <a:lnTo>
                    <a:pt x="380" y="242"/>
                  </a:lnTo>
                  <a:lnTo>
                    <a:pt x="383" y="242"/>
                  </a:lnTo>
                  <a:lnTo>
                    <a:pt x="383" y="240"/>
                  </a:lnTo>
                  <a:lnTo>
                    <a:pt x="385" y="240"/>
                  </a:lnTo>
                  <a:lnTo>
                    <a:pt x="385" y="242"/>
                  </a:lnTo>
                  <a:lnTo>
                    <a:pt x="389" y="242"/>
                  </a:lnTo>
                  <a:lnTo>
                    <a:pt x="389" y="240"/>
                  </a:lnTo>
                  <a:lnTo>
                    <a:pt x="390" y="240"/>
                  </a:lnTo>
                  <a:lnTo>
                    <a:pt x="390" y="242"/>
                  </a:lnTo>
                  <a:lnTo>
                    <a:pt x="394" y="242"/>
                  </a:lnTo>
                  <a:lnTo>
                    <a:pt x="394" y="240"/>
                  </a:lnTo>
                  <a:lnTo>
                    <a:pt x="394" y="237"/>
                  </a:lnTo>
                  <a:lnTo>
                    <a:pt x="396" y="237"/>
                  </a:lnTo>
                  <a:lnTo>
                    <a:pt x="399" y="237"/>
                  </a:lnTo>
                  <a:lnTo>
                    <a:pt x="401" y="237"/>
                  </a:lnTo>
                  <a:lnTo>
                    <a:pt x="401" y="235"/>
                  </a:lnTo>
                  <a:lnTo>
                    <a:pt x="404" y="235"/>
                  </a:lnTo>
                  <a:lnTo>
                    <a:pt x="404" y="232"/>
                  </a:lnTo>
                  <a:lnTo>
                    <a:pt x="406" y="232"/>
                  </a:lnTo>
                  <a:lnTo>
                    <a:pt x="406" y="230"/>
                  </a:lnTo>
                  <a:lnTo>
                    <a:pt x="410" y="226"/>
                  </a:lnTo>
                  <a:lnTo>
                    <a:pt x="410" y="224"/>
                  </a:lnTo>
                  <a:lnTo>
                    <a:pt x="411" y="224"/>
                  </a:lnTo>
                  <a:lnTo>
                    <a:pt x="415" y="224"/>
                  </a:lnTo>
                  <a:lnTo>
                    <a:pt x="417" y="224"/>
                  </a:lnTo>
                  <a:lnTo>
                    <a:pt x="417" y="221"/>
                  </a:lnTo>
                  <a:lnTo>
                    <a:pt x="417" y="219"/>
                  </a:lnTo>
                  <a:lnTo>
                    <a:pt x="417" y="216"/>
                  </a:lnTo>
                  <a:lnTo>
                    <a:pt x="420" y="216"/>
                  </a:lnTo>
                  <a:lnTo>
                    <a:pt x="420" y="214"/>
                  </a:lnTo>
                  <a:lnTo>
                    <a:pt x="422" y="214"/>
                  </a:lnTo>
                  <a:lnTo>
                    <a:pt x="422" y="210"/>
                  </a:lnTo>
                  <a:lnTo>
                    <a:pt x="422" y="214"/>
                  </a:lnTo>
                  <a:lnTo>
                    <a:pt x="425" y="214"/>
                  </a:lnTo>
                  <a:lnTo>
                    <a:pt x="427" y="214"/>
                  </a:lnTo>
                  <a:lnTo>
                    <a:pt x="431" y="214"/>
                  </a:lnTo>
                  <a:lnTo>
                    <a:pt x="431" y="216"/>
                  </a:lnTo>
                  <a:lnTo>
                    <a:pt x="433" y="216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6" y="210"/>
                  </a:lnTo>
                  <a:lnTo>
                    <a:pt x="438" y="210"/>
                  </a:lnTo>
                  <a:lnTo>
                    <a:pt x="438" y="209"/>
                  </a:lnTo>
                  <a:lnTo>
                    <a:pt x="436" y="209"/>
                  </a:lnTo>
                  <a:lnTo>
                    <a:pt x="433" y="209"/>
                  </a:lnTo>
                  <a:lnTo>
                    <a:pt x="431" y="209"/>
                  </a:lnTo>
                  <a:lnTo>
                    <a:pt x="427" y="205"/>
                  </a:lnTo>
                  <a:lnTo>
                    <a:pt x="425" y="205"/>
                  </a:lnTo>
                  <a:lnTo>
                    <a:pt x="422" y="205"/>
                  </a:lnTo>
                  <a:lnTo>
                    <a:pt x="422" y="203"/>
                  </a:lnTo>
                  <a:lnTo>
                    <a:pt x="420" y="203"/>
                  </a:lnTo>
                  <a:lnTo>
                    <a:pt x="417" y="203"/>
                  </a:lnTo>
                  <a:lnTo>
                    <a:pt x="417" y="205"/>
                  </a:lnTo>
                  <a:lnTo>
                    <a:pt x="415" y="205"/>
                  </a:lnTo>
                  <a:lnTo>
                    <a:pt x="415" y="203"/>
                  </a:lnTo>
                  <a:lnTo>
                    <a:pt x="411" y="203"/>
                  </a:lnTo>
                  <a:lnTo>
                    <a:pt x="410" y="203"/>
                  </a:lnTo>
                  <a:lnTo>
                    <a:pt x="410" y="200"/>
                  </a:lnTo>
                  <a:lnTo>
                    <a:pt x="406" y="200"/>
                  </a:lnTo>
                  <a:lnTo>
                    <a:pt x="406" y="198"/>
                  </a:lnTo>
                  <a:lnTo>
                    <a:pt x="404" y="198"/>
                  </a:lnTo>
                  <a:lnTo>
                    <a:pt x="404" y="195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399" y="193"/>
                  </a:lnTo>
                  <a:lnTo>
                    <a:pt x="399" y="189"/>
                  </a:lnTo>
                  <a:lnTo>
                    <a:pt x="396" y="189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4" y="184"/>
                  </a:lnTo>
                  <a:lnTo>
                    <a:pt x="394" y="182"/>
                  </a:lnTo>
                  <a:lnTo>
                    <a:pt x="390" y="179"/>
                  </a:lnTo>
                  <a:lnTo>
                    <a:pt x="390" y="177"/>
                  </a:lnTo>
                  <a:lnTo>
                    <a:pt x="389" y="177"/>
                  </a:lnTo>
                  <a:lnTo>
                    <a:pt x="385" y="177"/>
                  </a:lnTo>
                  <a:lnTo>
                    <a:pt x="383" y="177"/>
                  </a:lnTo>
                  <a:lnTo>
                    <a:pt x="380" y="174"/>
                  </a:lnTo>
                  <a:lnTo>
                    <a:pt x="378" y="174"/>
                  </a:lnTo>
                  <a:lnTo>
                    <a:pt x="378" y="172"/>
                  </a:lnTo>
                  <a:lnTo>
                    <a:pt x="375" y="172"/>
                  </a:lnTo>
                  <a:lnTo>
                    <a:pt x="375" y="168"/>
                  </a:lnTo>
                  <a:lnTo>
                    <a:pt x="371" y="168"/>
                  </a:lnTo>
                  <a:lnTo>
                    <a:pt x="371" y="167"/>
                  </a:lnTo>
                  <a:lnTo>
                    <a:pt x="369" y="167"/>
                  </a:lnTo>
                  <a:lnTo>
                    <a:pt x="369" y="163"/>
                  </a:lnTo>
                  <a:lnTo>
                    <a:pt x="366" y="163"/>
                  </a:lnTo>
                  <a:lnTo>
                    <a:pt x="366" y="161"/>
                  </a:lnTo>
                  <a:lnTo>
                    <a:pt x="364" y="161"/>
                  </a:lnTo>
                  <a:lnTo>
                    <a:pt x="361" y="161"/>
                  </a:lnTo>
                  <a:lnTo>
                    <a:pt x="361" y="158"/>
                  </a:lnTo>
                  <a:lnTo>
                    <a:pt x="359" y="158"/>
                  </a:lnTo>
                  <a:lnTo>
                    <a:pt x="359" y="156"/>
                  </a:lnTo>
                  <a:lnTo>
                    <a:pt x="355" y="156"/>
                  </a:lnTo>
                  <a:lnTo>
                    <a:pt x="355" y="153"/>
                  </a:lnTo>
                  <a:lnTo>
                    <a:pt x="354" y="153"/>
                  </a:lnTo>
                  <a:lnTo>
                    <a:pt x="354" y="151"/>
                  </a:lnTo>
                  <a:lnTo>
                    <a:pt x="350" y="147"/>
                  </a:lnTo>
                  <a:lnTo>
                    <a:pt x="350" y="146"/>
                  </a:lnTo>
                  <a:lnTo>
                    <a:pt x="348" y="146"/>
                  </a:lnTo>
                  <a:lnTo>
                    <a:pt x="348" y="142"/>
                  </a:lnTo>
                  <a:lnTo>
                    <a:pt x="345" y="142"/>
                  </a:lnTo>
                  <a:lnTo>
                    <a:pt x="345" y="140"/>
                  </a:lnTo>
                  <a:lnTo>
                    <a:pt x="343" y="140"/>
                  </a:lnTo>
                  <a:lnTo>
                    <a:pt x="343" y="137"/>
                  </a:lnTo>
                  <a:lnTo>
                    <a:pt x="340" y="135"/>
                  </a:lnTo>
                  <a:lnTo>
                    <a:pt x="340" y="132"/>
                  </a:lnTo>
                  <a:lnTo>
                    <a:pt x="338" y="132"/>
                  </a:lnTo>
                  <a:lnTo>
                    <a:pt x="338" y="130"/>
                  </a:lnTo>
                  <a:lnTo>
                    <a:pt x="334" y="130"/>
                  </a:lnTo>
                  <a:lnTo>
                    <a:pt x="334" y="126"/>
                  </a:lnTo>
                  <a:lnTo>
                    <a:pt x="333" y="126"/>
                  </a:lnTo>
                  <a:lnTo>
                    <a:pt x="329" y="126"/>
                  </a:lnTo>
                  <a:lnTo>
                    <a:pt x="329" y="125"/>
                  </a:lnTo>
                  <a:lnTo>
                    <a:pt x="327" y="125"/>
                  </a:lnTo>
                  <a:lnTo>
                    <a:pt x="327" y="121"/>
                  </a:lnTo>
                  <a:lnTo>
                    <a:pt x="324" y="121"/>
                  </a:lnTo>
                  <a:lnTo>
                    <a:pt x="324" y="119"/>
                  </a:lnTo>
                  <a:lnTo>
                    <a:pt x="322" y="119"/>
                  </a:lnTo>
                  <a:lnTo>
                    <a:pt x="322" y="116"/>
                  </a:lnTo>
                  <a:lnTo>
                    <a:pt x="322" y="114"/>
                  </a:lnTo>
                  <a:lnTo>
                    <a:pt x="319" y="114"/>
                  </a:lnTo>
                  <a:lnTo>
                    <a:pt x="319" y="111"/>
                  </a:lnTo>
                  <a:lnTo>
                    <a:pt x="317" y="109"/>
                  </a:lnTo>
                  <a:lnTo>
                    <a:pt x="317" y="105"/>
                  </a:lnTo>
                  <a:lnTo>
                    <a:pt x="313" y="105"/>
                  </a:lnTo>
                  <a:lnTo>
                    <a:pt x="313" y="104"/>
                  </a:lnTo>
                  <a:lnTo>
                    <a:pt x="313" y="100"/>
                  </a:lnTo>
                  <a:lnTo>
                    <a:pt x="312" y="100"/>
                  </a:lnTo>
                  <a:lnTo>
                    <a:pt x="312" y="104"/>
                  </a:lnTo>
                  <a:lnTo>
                    <a:pt x="308" y="104"/>
                  </a:lnTo>
                  <a:lnTo>
                    <a:pt x="306" y="104"/>
                  </a:lnTo>
                  <a:lnTo>
                    <a:pt x="303" y="100"/>
                  </a:lnTo>
                  <a:lnTo>
                    <a:pt x="301" y="100"/>
                  </a:lnTo>
                  <a:lnTo>
                    <a:pt x="298" y="100"/>
                  </a:lnTo>
                  <a:lnTo>
                    <a:pt x="298" y="98"/>
                  </a:lnTo>
                  <a:lnTo>
                    <a:pt x="296" y="98"/>
                  </a:lnTo>
                  <a:lnTo>
                    <a:pt x="296" y="100"/>
                  </a:lnTo>
                  <a:lnTo>
                    <a:pt x="296" y="98"/>
                  </a:lnTo>
                  <a:lnTo>
                    <a:pt x="292" y="98"/>
                  </a:lnTo>
                  <a:lnTo>
                    <a:pt x="291" y="98"/>
                  </a:lnTo>
                  <a:lnTo>
                    <a:pt x="291" y="95"/>
                  </a:lnTo>
                  <a:lnTo>
                    <a:pt x="287" y="95"/>
                  </a:lnTo>
                  <a:lnTo>
                    <a:pt x="287" y="93"/>
                  </a:lnTo>
                  <a:lnTo>
                    <a:pt x="285" y="93"/>
                  </a:lnTo>
                  <a:lnTo>
                    <a:pt x="282" y="93"/>
                  </a:lnTo>
                  <a:lnTo>
                    <a:pt x="282" y="90"/>
                  </a:lnTo>
                  <a:lnTo>
                    <a:pt x="280" y="90"/>
                  </a:lnTo>
                  <a:lnTo>
                    <a:pt x="280" y="86"/>
                  </a:lnTo>
                  <a:lnTo>
                    <a:pt x="277" y="86"/>
                  </a:lnTo>
                  <a:lnTo>
                    <a:pt x="277" y="84"/>
                  </a:lnTo>
                  <a:lnTo>
                    <a:pt x="275" y="84"/>
                  </a:lnTo>
                  <a:lnTo>
                    <a:pt x="275" y="81"/>
                  </a:lnTo>
                  <a:lnTo>
                    <a:pt x="271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66" y="79"/>
                  </a:lnTo>
                  <a:lnTo>
                    <a:pt x="264" y="79"/>
                  </a:lnTo>
                  <a:lnTo>
                    <a:pt x="264" y="76"/>
                  </a:lnTo>
                  <a:lnTo>
                    <a:pt x="261" y="74"/>
                  </a:lnTo>
                  <a:lnTo>
                    <a:pt x="261" y="70"/>
                  </a:lnTo>
                  <a:lnTo>
                    <a:pt x="259" y="70"/>
                  </a:lnTo>
                  <a:lnTo>
                    <a:pt x="259" y="69"/>
                  </a:lnTo>
                  <a:lnTo>
                    <a:pt x="256" y="69"/>
                  </a:lnTo>
                  <a:lnTo>
                    <a:pt x="256" y="65"/>
                  </a:lnTo>
                  <a:lnTo>
                    <a:pt x="254" y="65"/>
                  </a:lnTo>
                  <a:lnTo>
                    <a:pt x="254" y="69"/>
                  </a:lnTo>
                  <a:lnTo>
                    <a:pt x="250" y="65"/>
                  </a:lnTo>
                  <a:lnTo>
                    <a:pt x="250" y="69"/>
                  </a:lnTo>
                  <a:lnTo>
                    <a:pt x="249" y="69"/>
                  </a:lnTo>
                  <a:lnTo>
                    <a:pt x="249" y="65"/>
                  </a:lnTo>
                  <a:lnTo>
                    <a:pt x="245" y="65"/>
                  </a:lnTo>
                  <a:lnTo>
                    <a:pt x="243" y="65"/>
                  </a:lnTo>
                  <a:lnTo>
                    <a:pt x="243" y="63"/>
                  </a:lnTo>
                  <a:lnTo>
                    <a:pt x="243" y="60"/>
                  </a:lnTo>
                  <a:lnTo>
                    <a:pt x="240" y="60"/>
                  </a:lnTo>
                  <a:lnTo>
                    <a:pt x="238" y="60"/>
                  </a:lnTo>
                  <a:lnTo>
                    <a:pt x="238" y="58"/>
                  </a:lnTo>
                  <a:lnTo>
                    <a:pt x="235" y="58"/>
                  </a:lnTo>
                  <a:lnTo>
                    <a:pt x="235" y="55"/>
                  </a:lnTo>
                  <a:lnTo>
                    <a:pt x="233" y="55"/>
                  </a:lnTo>
                  <a:lnTo>
                    <a:pt x="233" y="53"/>
                  </a:lnTo>
                  <a:lnTo>
                    <a:pt x="229" y="49"/>
                  </a:lnTo>
                  <a:lnTo>
                    <a:pt x="228" y="48"/>
                  </a:lnTo>
                  <a:lnTo>
                    <a:pt x="224" y="48"/>
                  </a:lnTo>
                  <a:lnTo>
                    <a:pt x="222" y="48"/>
                  </a:lnTo>
                  <a:lnTo>
                    <a:pt x="222" y="44"/>
                  </a:lnTo>
                  <a:lnTo>
                    <a:pt x="219" y="44"/>
                  </a:lnTo>
                  <a:lnTo>
                    <a:pt x="217" y="44"/>
                  </a:lnTo>
                  <a:lnTo>
                    <a:pt x="217" y="42"/>
                  </a:lnTo>
                  <a:lnTo>
                    <a:pt x="214" y="42"/>
                  </a:lnTo>
                  <a:lnTo>
                    <a:pt x="212" y="42"/>
                  </a:lnTo>
                  <a:lnTo>
                    <a:pt x="208" y="42"/>
                  </a:lnTo>
                  <a:lnTo>
                    <a:pt x="208" y="39"/>
                  </a:lnTo>
                  <a:lnTo>
                    <a:pt x="207" y="39"/>
                  </a:lnTo>
                  <a:lnTo>
                    <a:pt x="203" y="39"/>
                  </a:lnTo>
                  <a:lnTo>
                    <a:pt x="203" y="37"/>
                  </a:lnTo>
                  <a:lnTo>
                    <a:pt x="201" y="37"/>
                  </a:lnTo>
                  <a:lnTo>
                    <a:pt x="201" y="34"/>
                  </a:lnTo>
                  <a:lnTo>
                    <a:pt x="198" y="34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9" y="32"/>
                  </a:lnTo>
                  <a:lnTo>
                    <a:pt x="189" y="28"/>
                  </a:lnTo>
                  <a:lnTo>
                    <a:pt x="187" y="28"/>
                  </a:lnTo>
                  <a:lnTo>
                    <a:pt x="187" y="27"/>
                  </a:lnTo>
                  <a:lnTo>
                    <a:pt x="184" y="27"/>
                  </a:lnTo>
                  <a:lnTo>
                    <a:pt x="184" y="23"/>
                  </a:lnTo>
                  <a:lnTo>
                    <a:pt x="182" y="23"/>
                  </a:lnTo>
                  <a:lnTo>
                    <a:pt x="182" y="27"/>
                  </a:lnTo>
                  <a:lnTo>
                    <a:pt x="182" y="23"/>
                  </a:lnTo>
                  <a:lnTo>
                    <a:pt x="178" y="23"/>
                  </a:lnTo>
                  <a:lnTo>
                    <a:pt x="178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3" y="23"/>
                  </a:lnTo>
                  <a:lnTo>
                    <a:pt x="173" y="21"/>
                  </a:lnTo>
                  <a:lnTo>
                    <a:pt x="171" y="21"/>
                  </a:lnTo>
                  <a:lnTo>
                    <a:pt x="171" y="18"/>
                  </a:lnTo>
                  <a:lnTo>
                    <a:pt x="168" y="18"/>
                  </a:lnTo>
                  <a:lnTo>
                    <a:pt x="166" y="16"/>
                  </a:lnTo>
                  <a:lnTo>
                    <a:pt x="163" y="16"/>
                  </a:lnTo>
                  <a:lnTo>
                    <a:pt x="163" y="13"/>
                  </a:lnTo>
                  <a:lnTo>
                    <a:pt x="161" y="13"/>
                  </a:lnTo>
                  <a:lnTo>
                    <a:pt x="157" y="11"/>
                  </a:lnTo>
                  <a:lnTo>
                    <a:pt x="156" y="11"/>
                  </a:lnTo>
                  <a:lnTo>
                    <a:pt x="156" y="7"/>
                  </a:lnTo>
                  <a:lnTo>
                    <a:pt x="152" y="7"/>
                  </a:lnTo>
                  <a:lnTo>
                    <a:pt x="150" y="7"/>
                  </a:lnTo>
                  <a:lnTo>
                    <a:pt x="147" y="6"/>
                  </a:lnTo>
                  <a:lnTo>
                    <a:pt x="145" y="6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6" y="6"/>
                  </a:lnTo>
                  <a:lnTo>
                    <a:pt x="135" y="6"/>
                  </a:lnTo>
                  <a:lnTo>
                    <a:pt x="135" y="2"/>
                  </a:lnTo>
                  <a:lnTo>
                    <a:pt x="131" y="2"/>
                  </a:lnTo>
                  <a:lnTo>
                    <a:pt x="129" y="2"/>
                  </a:lnTo>
                  <a:lnTo>
                    <a:pt x="126" y="2"/>
                  </a:lnTo>
                  <a:lnTo>
                    <a:pt x="126" y="6"/>
                  </a:lnTo>
                  <a:lnTo>
                    <a:pt x="126" y="2"/>
                  </a:lnTo>
                  <a:lnTo>
                    <a:pt x="124" y="2"/>
                  </a:lnTo>
                  <a:lnTo>
                    <a:pt x="121" y="2"/>
                  </a:lnTo>
                  <a:lnTo>
                    <a:pt x="119" y="2"/>
                  </a:lnTo>
                  <a:lnTo>
                    <a:pt x="115" y="2"/>
                  </a:lnTo>
                  <a:lnTo>
                    <a:pt x="114" y="2"/>
                  </a:lnTo>
                  <a:lnTo>
                    <a:pt x="110" y="2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2"/>
                  </a:lnTo>
                  <a:lnTo>
                    <a:pt x="94" y="2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2" y="6"/>
                  </a:lnTo>
                  <a:lnTo>
                    <a:pt x="79" y="6"/>
                  </a:lnTo>
                  <a:lnTo>
                    <a:pt x="77" y="6"/>
                  </a:lnTo>
                  <a:lnTo>
                    <a:pt x="73" y="6"/>
                  </a:lnTo>
                  <a:lnTo>
                    <a:pt x="72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1" y="6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6" y="7"/>
                  </a:lnTo>
                  <a:lnTo>
                    <a:pt x="52" y="7"/>
                  </a:lnTo>
                  <a:lnTo>
                    <a:pt x="52" y="11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35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" name="Rectangle 133"/>
            <p:cNvSpPr>
              <a:spLocks noChangeArrowheads="1"/>
            </p:cNvSpPr>
            <p:nvPr/>
          </p:nvSpPr>
          <p:spPr bwMode="auto">
            <a:xfrm>
              <a:off x="17138332" y="1937039"/>
              <a:ext cx="2970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" name="Rectangle 134"/>
            <p:cNvSpPr>
              <a:spLocks noChangeArrowheads="1"/>
            </p:cNvSpPr>
            <p:nvPr/>
          </p:nvSpPr>
          <p:spPr bwMode="auto">
            <a:xfrm>
              <a:off x="17095273" y="2072153"/>
              <a:ext cx="148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" name="Freeform 135"/>
            <p:cNvSpPr>
              <a:spLocks/>
            </p:cNvSpPr>
            <p:nvPr/>
          </p:nvSpPr>
          <p:spPr bwMode="auto">
            <a:xfrm>
              <a:off x="17542192" y="2213208"/>
              <a:ext cx="2970" cy="148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" name="Freeform 136"/>
            <p:cNvSpPr>
              <a:spLocks/>
            </p:cNvSpPr>
            <p:nvPr/>
          </p:nvSpPr>
          <p:spPr bwMode="auto">
            <a:xfrm>
              <a:off x="17219995" y="2189451"/>
              <a:ext cx="418708" cy="293986"/>
            </a:xfrm>
            <a:custGeom>
              <a:avLst/>
              <a:gdLst>
                <a:gd name="T0" fmla="*/ 277 w 282"/>
                <a:gd name="T1" fmla="*/ 52 h 198"/>
                <a:gd name="T2" fmla="*/ 270 w 282"/>
                <a:gd name="T3" fmla="*/ 38 h 198"/>
                <a:gd name="T4" fmla="*/ 266 w 282"/>
                <a:gd name="T5" fmla="*/ 21 h 198"/>
                <a:gd name="T6" fmla="*/ 264 w 282"/>
                <a:gd name="T7" fmla="*/ 2 h 198"/>
                <a:gd name="T8" fmla="*/ 250 w 282"/>
                <a:gd name="T9" fmla="*/ 7 h 198"/>
                <a:gd name="T10" fmla="*/ 233 w 282"/>
                <a:gd name="T11" fmla="*/ 5 h 198"/>
                <a:gd name="T12" fmla="*/ 222 w 282"/>
                <a:gd name="T13" fmla="*/ 16 h 198"/>
                <a:gd name="T14" fmla="*/ 206 w 282"/>
                <a:gd name="T15" fmla="*/ 21 h 198"/>
                <a:gd name="T16" fmla="*/ 192 w 282"/>
                <a:gd name="T17" fmla="*/ 23 h 198"/>
                <a:gd name="T18" fmla="*/ 175 w 282"/>
                <a:gd name="T19" fmla="*/ 28 h 198"/>
                <a:gd name="T20" fmla="*/ 166 w 282"/>
                <a:gd name="T21" fmla="*/ 37 h 198"/>
                <a:gd name="T22" fmla="*/ 161 w 282"/>
                <a:gd name="T23" fmla="*/ 47 h 198"/>
                <a:gd name="T24" fmla="*/ 150 w 282"/>
                <a:gd name="T25" fmla="*/ 58 h 198"/>
                <a:gd name="T26" fmla="*/ 143 w 282"/>
                <a:gd name="T27" fmla="*/ 61 h 198"/>
                <a:gd name="T28" fmla="*/ 133 w 282"/>
                <a:gd name="T29" fmla="*/ 51 h 198"/>
                <a:gd name="T30" fmla="*/ 121 w 282"/>
                <a:gd name="T31" fmla="*/ 38 h 198"/>
                <a:gd name="T32" fmla="*/ 110 w 282"/>
                <a:gd name="T33" fmla="*/ 47 h 198"/>
                <a:gd name="T34" fmla="*/ 100 w 282"/>
                <a:gd name="T35" fmla="*/ 47 h 198"/>
                <a:gd name="T36" fmla="*/ 87 w 282"/>
                <a:gd name="T37" fmla="*/ 51 h 198"/>
                <a:gd name="T38" fmla="*/ 79 w 282"/>
                <a:gd name="T39" fmla="*/ 47 h 198"/>
                <a:gd name="T40" fmla="*/ 68 w 282"/>
                <a:gd name="T41" fmla="*/ 52 h 198"/>
                <a:gd name="T42" fmla="*/ 61 w 282"/>
                <a:gd name="T43" fmla="*/ 52 h 198"/>
                <a:gd name="T44" fmla="*/ 66 w 282"/>
                <a:gd name="T45" fmla="*/ 63 h 198"/>
                <a:gd name="T46" fmla="*/ 58 w 282"/>
                <a:gd name="T47" fmla="*/ 67 h 198"/>
                <a:gd name="T48" fmla="*/ 45 w 282"/>
                <a:gd name="T49" fmla="*/ 74 h 198"/>
                <a:gd name="T50" fmla="*/ 30 w 282"/>
                <a:gd name="T51" fmla="*/ 74 h 198"/>
                <a:gd name="T52" fmla="*/ 19 w 282"/>
                <a:gd name="T53" fmla="*/ 82 h 198"/>
                <a:gd name="T54" fmla="*/ 21 w 282"/>
                <a:gd name="T55" fmla="*/ 89 h 198"/>
                <a:gd name="T56" fmla="*/ 35 w 282"/>
                <a:gd name="T57" fmla="*/ 98 h 198"/>
                <a:gd name="T58" fmla="*/ 37 w 282"/>
                <a:gd name="T59" fmla="*/ 105 h 198"/>
                <a:gd name="T60" fmla="*/ 26 w 282"/>
                <a:gd name="T61" fmla="*/ 110 h 198"/>
                <a:gd name="T62" fmla="*/ 16 w 282"/>
                <a:gd name="T63" fmla="*/ 121 h 198"/>
                <a:gd name="T64" fmla="*/ 21 w 282"/>
                <a:gd name="T65" fmla="*/ 140 h 198"/>
                <a:gd name="T66" fmla="*/ 14 w 282"/>
                <a:gd name="T67" fmla="*/ 147 h 198"/>
                <a:gd name="T68" fmla="*/ 3 w 282"/>
                <a:gd name="T69" fmla="*/ 158 h 198"/>
                <a:gd name="T70" fmla="*/ 14 w 282"/>
                <a:gd name="T71" fmla="*/ 163 h 198"/>
                <a:gd name="T72" fmla="*/ 21 w 282"/>
                <a:gd name="T73" fmla="*/ 172 h 198"/>
                <a:gd name="T74" fmla="*/ 24 w 282"/>
                <a:gd name="T75" fmla="*/ 184 h 198"/>
                <a:gd name="T76" fmla="*/ 30 w 282"/>
                <a:gd name="T77" fmla="*/ 189 h 198"/>
                <a:gd name="T78" fmla="*/ 42 w 282"/>
                <a:gd name="T79" fmla="*/ 198 h 198"/>
                <a:gd name="T80" fmla="*/ 51 w 282"/>
                <a:gd name="T81" fmla="*/ 189 h 198"/>
                <a:gd name="T82" fmla="*/ 66 w 282"/>
                <a:gd name="T83" fmla="*/ 184 h 198"/>
                <a:gd name="T84" fmla="*/ 79 w 282"/>
                <a:gd name="T85" fmla="*/ 177 h 198"/>
                <a:gd name="T86" fmla="*/ 79 w 282"/>
                <a:gd name="T87" fmla="*/ 161 h 198"/>
                <a:gd name="T88" fmla="*/ 93 w 282"/>
                <a:gd name="T89" fmla="*/ 156 h 198"/>
                <a:gd name="T90" fmla="*/ 103 w 282"/>
                <a:gd name="T91" fmla="*/ 145 h 198"/>
                <a:gd name="T92" fmla="*/ 115 w 282"/>
                <a:gd name="T93" fmla="*/ 145 h 198"/>
                <a:gd name="T94" fmla="*/ 128 w 282"/>
                <a:gd name="T95" fmla="*/ 140 h 198"/>
                <a:gd name="T96" fmla="*/ 140 w 282"/>
                <a:gd name="T97" fmla="*/ 142 h 198"/>
                <a:gd name="T98" fmla="*/ 154 w 282"/>
                <a:gd name="T99" fmla="*/ 140 h 198"/>
                <a:gd name="T100" fmla="*/ 166 w 282"/>
                <a:gd name="T101" fmla="*/ 137 h 198"/>
                <a:gd name="T102" fmla="*/ 182 w 282"/>
                <a:gd name="T103" fmla="*/ 131 h 198"/>
                <a:gd name="T104" fmla="*/ 192 w 282"/>
                <a:gd name="T105" fmla="*/ 126 h 198"/>
                <a:gd name="T106" fmla="*/ 201 w 282"/>
                <a:gd name="T107" fmla="*/ 119 h 198"/>
                <a:gd name="T108" fmla="*/ 208 w 282"/>
                <a:gd name="T109" fmla="*/ 105 h 198"/>
                <a:gd name="T110" fmla="*/ 222 w 282"/>
                <a:gd name="T111" fmla="*/ 98 h 198"/>
                <a:gd name="T112" fmla="*/ 240 w 282"/>
                <a:gd name="T113" fmla="*/ 98 h 198"/>
                <a:gd name="T114" fmla="*/ 256 w 282"/>
                <a:gd name="T115" fmla="*/ 93 h 198"/>
                <a:gd name="T116" fmla="*/ 270 w 282"/>
                <a:gd name="T117" fmla="*/ 89 h 198"/>
                <a:gd name="T118" fmla="*/ 277 w 282"/>
                <a:gd name="T119" fmla="*/ 98 h 198"/>
                <a:gd name="T120" fmla="*/ 280 w 282"/>
                <a:gd name="T121" fmla="*/ 89 h 198"/>
                <a:gd name="T122" fmla="*/ 282 w 282"/>
                <a:gd name="T123" fmla="*/ 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2" h="198">
                  <a:moveTo>
                    <a:pt x="280" y="68"/>
                  </a:moveTo>
                  <a:lnTo>
                    <a:pt x="280" y="67"/>
                  </a:lnTo>
                  <a:lnTo>
                    <a:pt x="277" y="67"/>
                  </a:lnTo>
                  <a:lnTo>
                    <a:pt x="277" y="63"/>
                  </a:lnTo>
                  <a:lnTo>
                    <a:pt x="277" y="61"/>
                  </a:lnTo>
                  <a:lnTo>
                    <a:pt x="277" y="58"/>
                  </a:lnTo>
                  <a:lnTo>
                    <a:pt x="277" y="56"/>
                  </a:lnTo>
                  <a:lnTo>
                    <a:pt x="277" y="52"/>
                  </a:lnTo>
                  <a:lnTo>
                    <a:pt x="277" y="51"/>
                  </a:lnTo>
                  <a:lnTo>
                    <a:pt x="275" y="51"/>
                  </a:lnTo>
                  <a:lnTo>
                    <a:pt x="275" y="47"/>
                  </a:lnTo>
                  <a:lnTo>
                    <a:pt x="275" y="44"/>
                  </a:lnTo>
                  <a:lnTo>
                    <a:pt x="275" y="42"/>
                  </a:lnTo>
                  <a:lnTo>
                    <a:pt x="271" y="42"/>
                  </a:lnTo>
                  <a:lnTo>
                    <a:pt x="271" y="38"/>
                  </a:lnTo>
                  <a:lnTo>
                    <a:pt x="270" y="38"/>
                  </a:lnTo>
                  <a:lnTo>
                    <a:pt x="270" y="37"/>
                  </a:lnTo>
                  <a:lnTo>
                    <a:pt x="270" y="33"/>
                  </a:lnTo>
                  <a:lnTo>
                    <a:pt x="270" y="31"/>
                  </a:lnTo>
                  <a:lnTo>
                    <a:pt x="270" y="28"/>
                  </a:lnTo>
                  <a:lnTo>
                    <a:pt x="266" y="28"/>
                  </a:lnTo>
                  <a:lnTo>
                    <a:pt x="266" y="26"/>
                  </a:lnTo>
                  <a:lnTo>
                    <a:pt x="266" y="23"/>
                  </a:lnTo>
                  <a:lnTo>
                    <a:pt x="266" y="21"/>
                  </a:lnTo>
                  <a:lnTo>
                    <a:pt x="266" y="17"/>
                  </a:lnTo>
                  <a:lnTo>
                    <a:pt x="264" y="17"/>
                  </a:lnTo>
                  <a:lnTo>
                    <a:pt x="264" y="16"/>
                  </a:lnTo>
                  <a:lnTo>
                    <a:pt x="264" y="12"/>
                  </a:lnTo>
                  <a:lnTo>
                    <a:pt x="264" y="10"/>
                  </a:lnTo>
                  <a:lnTo>
                    <a:pt x="264" y="7"/>
                  </a:lnTo>
                  <a:lnTo>
                    <a:pt x="264" y="5"/>
                  </a:lnTo>
                  <a:lnTo>
                    <a:pt x="264" y="2"/>
                  </a:lnTo>
                  <a:lnTo>
                    <a:pt x="261" y="0"/>
                  </a:lnTo>
                  <a:lnTo>
                    <a:pt x="261" y="2"/>
                  </a:lnTo>
                  <a:lnTo>
                    <a:pt x="261" y="5"/>
                  </a:lnTo>
                  <a:lnTo>
                    <a:pt x="261" y="7"/>
                  </a:lnTo>
                  <a:lnTo>
                    <a:pt x="259" y="7"/>
                  </a:lnTo>
                  <a:lnTo>
                    <a:pt x="256" y="7"/>
                  </a:lnTo>
                  <a:lnTo>
                    <a:pt x="254" y="7"/>
                  </a:lnTo>
                  <a:lnTo>
                    <a:pt x="250" y="7"/>
                  </a:lnTo>
                  <a:lnTo>
                    <a:pt x="249" y="7"/>
                  </a:lnTo>
                  <a:lnTo>
                    <a:pt x="245" y="7"/>
                  </a:lnTo>
                  <a:lnTo>
                    <a:pt x="245" y="5"/>
                  </a:lnTo>
                  <a:lnTo>
                    <a:pt x="243" y="5"/>
                  </a:lnTo>
                  <a:lnTo>
                    <a:pt x="240" y="5"/>
                  </a:lnTo>
                  <a:lnTo>
                    <a:pt x="238" y="5"/>
                  </a:lnTo>
                  <a:lnTo>
                    <a:pt x="235" y="5"/>
                  </a:lnTo>
                  <a:lnTo>
                    <a:pt x="233" y="5"/>
                  </a:lnTo>
                  <a:lnTo>
                    <a:pt x="233" y="7"/>
                  </a:lnTo>
                  <a:lnTo>
                    <a:pt x="229" y="7"/>
                  </a:lnTo>
                  <a:lnTo>
                    <a:pt x="229" y="10"/>
                  </a:lnTo>
                  <a:lnTo>
                    <a:pt x="229" y="12"/>
                  </a:lnTo>
                  <a:lnTo>
                    <a:pt x="228" y="12"/>
                  </a:lnTo>
                  <a:lnTo>
                    <a:pt x="224" y="12"/>
                  </a:lnTo>
                  <a:lnTo>
                    <a:pt x="224" y="16"/>
                  </a:lnTo>
                  <a:lnTo>
                    <a:pt x="222" y="16"/>
                  </a:lnTo>
                  <a:lnTo>
                    <a:pt x="222" y="17"/>
                  </a:lnTo>
                  <a:lnTo>
                    <a:pt x="219" y="17"/>
                  </a:lnTo>
                  <a:lnTo>
                    <a:pt x="217" y="17"/>
                  </a:lnTo>
                  <a:lnTo>
                    <a:pt x="213" y="17"/>
                  </a:lnTo>
                  <a:lnTo>
                    <a:pt x="212" y="17"/>
                  </a:lnTo>
                  <a:lnTo>
                    <a:pt x="208" y="17"/>
                  </a:lnTo>
                  <a:lnTo>
                    <a:pt x="208" y="21"/>
                  </a:lnTo>
                  <a:lnTo>
                    <a:pt x="206" y="21"/>
                  </a:lnTo>
                  <a:lnTo>
                    <a:pt x="203" y="21"/>
                  </a:lnTo>
                  <a:lnTo>
                    <a:pt x="203" y="23"/>
                  </a:lnTo>
                  <a:lnTo>
                    <a:pt x="201" y="23"/>
                  </a:lnTo>
                  <a:lnTo>
                    <a:pt x="201" y="26"/>
                  </a:lnTo>
                  <a:lnTo>
                    <a:pt x="198" y="26"/>
                  </a:lnTo>
                  <a:lnTo>
                    <a:pt x="196" y="26"/>
                  </a:lnTo>
                  <a:lnTo>
                    <a:pt x="196" y="23"/>
                  </a:lnTo>
                  <a:lnTo>
                    <a:pt x="192" y="23"/>
                  </a:lnTo>
                  <a:lnTo>
                    <a:pt x="191" y="23"/>
                  </a:lnTo>
                  <a:lnTo>
                    <a:pt x="187" y="23"/>
                  </a:lnTo>
                  <a:lnTo>
                    <a:pt x="185" y="26"/>
                  </a:lnTo>
                  <a:lnTo>
                    <a:pt x="182" y="26"/>
                  </a:lnTo>
                  <a:lnTo>
                    <a:pt x="180" y="26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75" y="28"/>
                  </a:lnTo>
                  <a:lnTo>
                    <a:pt x="171" y="28"/>
                  </a:lnTo>
                  <a:lnTo>
                    <a:pt x="171" y="31"/>
                  </a:lnTo>
                  <a:lnTo>
                    <a:pt x="171" y="28"/>
                  </a:lnTo>
                  <a:lnTo>
                    <a:pt x="170" y="28"/>
                  </a:lnTo>
                  <a:lnTo>
                    <a:pt x="170" y="31"/>
                  </a:lnTo>
                  <a:lnTo>
                    <a:pt x="166" y="31"/>
                  </a:lnTo>
                  <a:lnTo>
                    <a:pt x="166" y="33"/>
                  </a:lnTo>
                  <a:lnTo>
                    <a:pt x="166" y="37"/>
                  </a:lnTo>
                  <a:lnTo>
                    <a:pt x="170" y="37"/>
                  </a:lnTo>
                  <a:lnTo>
                    <a:pt x="170" y="38"/>
                  </a:lnTo>
                  <a:lnTo>
                    <a:pt x="170" y="42"/>
                  </a:lnTo>
                  <a:lnTo>
                    <a:pt x="166" y="42"/>
                  </a:lnTo>
                  <a:lnTo>
                    <a:pt x="164" y="42"/>
                  </a:lnTo>
                  <a:lnTo>
                    <a:pt x="164" y="44"/>
                  </a:lnTo>
                  <a:lnTo>
                    <a:pt x="161" y="44"/>
                  </a:lnTo>
                  <a:lnTo>
                    <a:pt x="161" y="47"/>
                  </a:lnTo>
                  <a:lnTo>
                    <a:pt x="159" y="47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59" y="56"/>
                  </a:lnTo>
                  <a:lnTo>
                    <a:pt x="156" y="56"/>
                  </a:lnTo>
                  <a:lnTo>
                    <a:pt x="154" y="56"/>
                  </a:lnTo>
                  <a:lnTo>
                    <a:pt x="154" y="58"/>
                  </a:lnTo>
                  <a:lnTo>
                    <a:pt x="150" y="58"/>
                  </a:lnTo>
                  <a:lnTo>
                    <a:pt x="150" y="61"/>
                  </a:lnTo>
                  <a:lnTo>
                    <a:pt x="154" y="61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0" y="61"/>
                  </a:lnTo>
                  <a:lnTo>
                    <a:pt x="149" y="61"/>
                  </a:lnTo>
                  <a:lnTo>
                    <a:pt x="145" y="61"/>
                  </a:lnTo>
                  <a:lnTo>
                    <a:pt x="143" y="61"/>
                  </a:lnTo>
                  <a:lnTo>
                    <a:pt x="140" y="61"/>
                  </a:lnTo>
                  <a:lnTo>
                    <a:pt x="138" y="61"/>
                  </a:lnTo>
                  <a:lnTo>
                    <a:pt x="138" y="58"/>
                  </a:lnTo>
                  <a:lnTo>
                    <a:pt x="138" y="56"/>
                  </a:lnTo>
                  <a:lnTo>
                    <a:pt x="135" y="56"/>
                  </a:lnTo>
                  <a:lnTo>
                    <a:pt x="135" y="52"/>
                  </a:lnTo>
                  <a:lnTo>
                    <a:pt x="133" y="52"/>
                  </a:lnTo>
                  <a:lnTo>
                    <a:pt x="133" y="51"/>
                  </a:lnTo>
                  <a:lnTo>
                    <a:pt x="133" y="47"/>
                  </a:lnTo>
                  <a:lnTo>
                    <a:pt x="129" y="47"/>
                  </a:lnTo>
                  <a:lnTo>
                    <a:pt x="129" y="44"/>
                  </a:lnTo>
                  <a:lnTo>
                    <a:pt x="129" y="42"/>
                  </a:lnTo>
                  <a:lnTo>
                    <a:pt x="128" y="42"/>
                  </a:lnTo>
                  <a:lnTo>
                    <a:pt x="128" y="38"/>
                  </a:lnTo>
                  <a:lnTo>
                    <a:pt x="124" y="38"/>
                  </a:lnTo>
                  <a:lnTo>
                    <a:pt x="121" y="38"/>
                  </a:lnTo>
                  <a:lnTo>
                    <a:pt x="121" y="37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15" y="38"/>
                  </a:lnTo>
                  <a:lnTo>
                    <a:pt x="115" y="42"/>
                  </a:lnTo>
                  <a:lnTo>
                    <a:pt x="115" y="44"/>
                  </a:lnTo>
                  <a:lnTo>
                    <a:pt x="114" y="47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8" y="51"/>
                  </a:lnTo>
                  <a:lnTo>
                    <a:pt x="108" y="47"/>
                  </a:lnTo>
                  <a:lnTo>
                    <a:pt x="108" y="44"/>
                  </a:lnTo>
                  <a:lnTo>
                    <a:pt x="105" y="44"/>
                  </a:lnTo>
                  <a:lnTo>
                    <a:pt x="103" y="44"/>
                  </a:lnTo>
                  <a:lnTo>
                    <a:pt x="103" y="47"/>
                  </a:lnTo>
                  <a:lnTo>
                    <a:pt x="100" y="47"/>
                  </a:lnTo>
                  <a:lnTo>
                    <a:pt x="98" y="47"/>
                  </a:lnTo>
                  <a:lnTo>
                    <a:pt x="98" y="51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3" y="52"/>
                  </a:lnTo>
                  <a:lnTo>
                    <a:pt x="89" y="52"/>
                  </a:lnTo>
                  <a:lnTo>
                    <a:pt x="89" y="51"/>
                  </a:lnTo>
                  <a:lnTo>
                    <a:pt x="87" y="51"/>
                  </a:lnTo>
                  <a:lnTo>
                    <a:pt x="84" y="51"/>
                  </a:lnTo>
                  <a:lnTo>
                    <a:pt x="84" y="47"/>
                  </a:lnTo>
                  <a:lnTo>
                    <a:pt x="84" y="44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2" y="51"/>
                  </a:lnTo>
                  <a:lnTo>
                    <a:pt x="82" y="47"/>
                  </a:lnTo>
                  <a:lnTo>
                    <a:pt x="79" y="47"/>
                  </a:lnTo>
                  <a:lnTo>
                    <a:pt x="77" y="47"/>
                  </a:lnTo>
                  <a:lnTo>
                    <a:pt x="77" y="44"/>
                  </a:lnTo>
                  <a:lnTo>
                    <a:pt x="73" y="44"/>
                  </a:lnTo>
                  <a:lnTo>
                    <a:pt x="72" y="44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3" y="51"/>
                  </a:lnTo>
                  <a:lnTo>
                    <a:pt x="63" y="47"/>
                  </a:lnTo>
                  <a:lnTo>
                    <a:pt x="61" y="47"/>
                  </a:lnTo>
                  <a:lnTo>
                    <a:pt x="61" y="51"/>
                  </a:lnTo>
                  <a:lnTo>
                    <a:pt x="58" y="52"/>
                  </a:lnTo>
                  <a:lnTo>
                    <a:pt x="61" y="52"/>
                  </a:lnTo>
                  <a:lnTo>
                    <a:pt x="61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3" y="61"/>
                  </a:lnTo>
                  <a:lnTo>
                    <a:pt x="63" y="63"/>
                  </a:lnTo>
                  <a:lnTo>
                    <a:pt x="66" y="63"/>
                  </a:lnTo>
                  <a:lnTo>
                    <a:pt x="66" y="67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1" y="67"/>
                  </a:lnTo>
                  <a:lnTo>
                    <a:pt x="61" y="68"/>
                  </a:lnTo>
                  <a:lnTo>
                    <a:pt x="61" y="67"/>
                  </a:lnTo>
                  <a:lnTo>
                    <a:pt x="58" y="67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2" y="74"/>
                  </a:lnTo>
                  <a:lnTo>
                    <a:pt x="40" y="74"/>
                  </a:lnTo>
                  <a:lnTo>
                    <a:pt x="37" y="74"/>
                  </a:lnTo>
                  <a:lnTo>
                    <a:pt x="37" y="77"/>
                  </a:lnTo>
                  <a:lnTo>
                    <a:pt x="35" y="77"/>
                  </a:lnTo>
                  <a:lnTo>
                    <a:pt x="31" y="77"/>
                  </a:lnTo>
                  <a:lnTo>
                    <a:pt x="30" y="77"/>
                  </a:lnTo>
                  <a:lnTo>
                    <a:pt x="30" y="74"/>
                  </a:lnTo>
                  <a:lnTo>
                    <a:pt x="26" y="74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1" y="77"/>
                  </a:lnTo>
                  <a:lnTo>
                    <a:pt x="24" y="79"/>
                  </a:lnTo>
                  <a:lnTo>
                    <a:pt x="24" y="82"/>
                  </a:lnTo>
                  <a:lnTo>
                    <a:pt x="21" y="82"/>
                  </a:lnTo>
                  <a:lnTo>
                    <a:pt x="19" y="82"/>
                  </a:lnTo>
                  <a:lnTo>
                    <a:pt x="16" y="82"/>
                  </a:lnTo>
                  <a:lnTo>
                    <a:pt x="16" y="84"/>
                  </a:lnTo>
                  <a:lnTo>
                    <a:pt x="14" y="84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1" y="93"/>
                  </a:lnTo>
                  <a:lnTo>
                    <a:pt x="24" y="93"/>
                  </a:lnTo>
                  <a:lnTo>
                    <a:pt x="26" y="93"/>
                  </a:lnTo>
                  <a:lnTo>
                    <a:pt x="30" y="93"/>
                  </a:lnTo>
                  <a:lnTo>
                    <a:pt x="30" y="95"/>
                  </a:lnTo>
                  <a:lnTo>
                    <a:pt x="31" y="95"/>
                  </a:lnTo>
                  <a:lnTo>
                    <a:pt x="35" y="95"/>
                  </a:lnTo>
                  <a:lnTo>
                    <a:pt x="35" y="98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5" y="100"/>
                  </a:lnTo>
                  <a:lnTo>
                    <a:pt x="37" y="100"/>
                  </a:lnTo>
                  <a:lnTo>
                    <a:pt x="35" y="100"/>
                  </a:lnTo>
                  <a:lnTo>
                    <a:pt x="35" y="103"/>
                  </a:lnTo>
                  <a:lnTo>
                    <a:pt x="37" y="103"/>
                  </a:lnTo>
                  <a:lnTo>
                    <a:pt x="37" y="105"/>
                  </a:lnTo>
                  <a:lnTo>
                    <a:pt x="40" y="105"/>
                  </a:lnTo>
                  <a:lnTo>
                    <a:pt x="40" y="109"/>
                  </a:lnTo>
                  <a:lnTo>
                    <a:pt x="37" y="109"/>
                  </a:lnTo>
                  <a:lnTo>
                    <a:pt x="35" y="109"/>
                  </a:lnTo>
                  <a:lnTo>
                    <a:pt x="31" y="109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26" y="110"/>
                  </a:lnTo>
                  <a:lnTo>
                    <a:pt x="26" y="114"/>
                  </a:lnTo>
                  <a:lnTo>
                    <a:pt x="24" y="114"/>
                  </a:lnTo>
                  <a:lnTo>
                    <a:pt x="24" y="116"/>
                  </a:lnTo>
                  <a:lnTo>
                    <a:pt x="21" y="116"/>
                  </a:lnTo>
                  <a:lnTo>
                    <a:pt x="19" y="116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6" y="121"/>
                  </a:lnTo>
                  <a:lnTo>
                    <a:pt x="16" y="124"/>
                  </a:lnTo>
                  <a:lnTo>
                    <a:pt x="16" y="126"/>
                  </a:lnTo>
                  <a:lnTo>
                    <a:pt x="19" y="126"/>
                  </a:lnTo>
                  <a:lnTo>
                    <a:pt x="19" y="130"/>
                  </a:lnTo>
                  <a:lnTo>
                    <a:pt x="21" y="131"/>
                  </a:lnTo>
                  <a:lnTo>
                    <a:pt x="21" y="135"/>
                  </a:lnTo>
                  <a:lnTo>
                    <a:pt x="21" y="137"/>
                  </a:lnTo>
                  <a:lnTo>
                    <a:pt x="21" y="140"/>
                  </a:lnTo>
                  <a:lnTo>
                    <a:pt x="21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6" y="140"/>
                  </a:lnTo>
                  <a:lnTo>
                    <a:pt x="16" y="142"/>
                  </a:lnTo>
                  <a:lnTo>
                    <a:pt x="14" y="142"/>
                  </a:lnTo>
                  <a:lnTo>
                    <a:pt x="14" y="145"/>
                  </a:lnTo>
                  <a:lnTo>
                    <a:pt x="14" y="147"/>
                  </a:lnTo>
                  <a:lnTo>
                    <a:pt x="10" y="147"/>
                  </a:lnTo>
                  <a:lnTo>
                    <a:pt x="10" y="151"/>
                  </a:lnTo>
                  <a:lnTo>
                    <a:pt x="9" y="151"/>
                  </a:lnTo>
                  <a:lnTo>
                    <a:pt x="9" y="152"/>
                  </a:lnTo>
                  <a:lnTo>
                    <a:pt x="5" y="152"/>
                  </a:lnTo>
                  <a:lnTo>
                    <a:pt x="3" y="152"/>
                  </a:lnTo>
                  <a:lnTo>
                    <a:pt x="3" y="156"/>
                  </a:lnTo>
                  <a:lnTo>
                    <a:pt x="3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3" y="161"/>
                  </a:lnTo>
                  <a:lnTo>
                    <a:pt x="5" y="161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0" y="163"/>
                  </a:lnTo>
                  <a:lnTo>
                    <a:pt x="14" y="163"/>
                  </a:lnTo>
                  <a:lnTo>
                    <a:pt x="16" y="163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1" y="163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1" y="172"/>
                  </a:lnTo>
                  <a:lnTo>
                    <a:pt x="21" y="173"/>
                  </a:lnTo>
                  <a:lnTo>
                    <a:pt x="21" y="177"/>
                  </a:lnTo>
                  <a:lnTo>
                    <a:pt x="21" y="179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24" y="184"/>
                  </a:lnTo>
                  <a:lnTo>
                    <a:pt x="24" y="182"/>
                  </a:lnTo>
                  <a:lnTo>
                    <a:pt x="24" y="184"/>
                  </a:lnTo>
                  <a:lnTo>
                    <a:pt x="24" y="187"/>
                  </a:lnTo>
                  <a:lnTo>
                    <a:pt x="21" y="187"/>
                  </a:lnTo>
                  <a:lnTo>
                    <a:pt x="21" y="189"/>
                  </a:lnTo>
                  <a:lnTo>
                    <a:pt x="24" y="189"/>
                  </a:lnTo>
                  <a:lnTo>
                    <a:pt x="26" y="189"/>
                  </a:lnTo>
                  <a:lnTo>
                    <a:pt x="30" y="189"/>
                  </a:lnTo>
                  <a:lnTo>
                    <a:pt x="30" y="187"/>
                  </a:lnTo>
                  <a:lnTo>
                    <a:pt x="30" y="189"/>
                  </a:lnTo>
                  <a:lnTo>
                    <a:pt x="30" y="193"/>
                  </a:lnTo>
                  <a:lnTo>
                    <a:pt x="31" y="193"/>
                  </a:lnTo>
                  <a:lnTo>
                    <a:pt x="35" y="193"/>
                  </a:lnTo>
                  <a:lnTo>
                    <a:pt x="35" y="194"/>
                  </a:lnTo>
                  <a:lnTo>
                    <a:pt x="37" y="194"/>
                  </a:lnTo>
                  <a:lnTo>
                    <a:pt x="37" y="198"/>
                  </a:lnTo>
                  <a:lnTo>
                    <a:pt x="40" y="198"/>
                  </a:lnTo>
                  <a:lnTo>
                    <a:pt x="42" y="198"/>
                  </a:lnTo>
                  <a:lnTo>
                    <a:pt x="45" y="198"/>
                  </a:lnTo>
                  <a:lnTo>
                    <a:pt x="42" y="194"/>
                  </a:lnTo>
                  <a:lnTo>
                    <a:pt x="45" y="194"/>
                  </a:lnTo>
                  <a:lnTo>
                    <a:pt x="45" y="193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7" y="193"/>
                  </a:lnTo>
                  <a:lnTo>
                    <a:pt x="51" y="189"/>
                  </a:lnTo>
                  <a:lnTo>
                    <a:pt x="52" y="189"/>
                  </a:lnTo>
                  <a:lnTo>
                    <a:pt x="56" y="189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58" y="184"/>
                  </a:lnTo>
                  <a:lnTo>
                    <a:pt x="61" y="184"/>
                  </a:lnTo>
                  <a:lnTo>
                    <a:pt x="63" y="184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8" y="182"/>
                  </a:lnTo>
                  <a:lnTo>
                    <a:pt x="72" y="182"/>
                  </a:lnTo>
                  <a:lnTo>
                    <a:pt x="72" y="179"/>
                  </a:lnTo>
                  <a:lnTo>
                    <a:pt x="73" y="179"/>
                  </a:lnTo>
                  <a:lnTo>
                    <a:pt x="73" y="177"/>
                  </a:lnTo>
                  <a:lnTo>
                    <a:pt x="77" y="177"/>
                  </a:lnTo>
                  <a:lnTo>
                    <a:pt x="79" y="177"/>
                  </a:lnTo>
                  <a:lnTo>
                    <a:pt x="79" y="173"/>
                  </a:lnTo>
                  <a:lnTo>
                    <a:pt x="77" y="173"/>
                  </a:lnTo>
                  <a:lnTo>
                    <a:pt x="77" y="172"/>
                  </a:lnTo>
                  <a:lnTo>
                    <a:pt x="79" y="172"/>
                  </a:lnTo>
                  <a:lnTo>
                    <a:pt x="79" y="168"/>
                  </a:lnTo>
                  <a:lnTo>
                    <a:pt x="79" y="166"/>
                  </a:lnTo>
                  <a:lnTo>
                    <a:pt x="79" y="163"/>
                  </a:lnTo>
                  <a:lnTo>
                    <a:pt x="79" y="161"/>
                  </a:lnTo>
                  <a:lnTo>
                    <a:pt x="79" y="158"/>
                  </a:lnTo>
                  <a:lnTo>
                    <a:pt x="82" y="158"/>
                  </a:lnTo>
                  <a:lnTo>
                    <a:pt x="84" y="158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7" y="152"/>
                  </a:lnTo>
                  <a:lnTo>
                    <a:pt x="89" y="152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8" y="156"/>
                  </a:lnTo>
                  <a:lnTo>
                    <a:pt x="100" y="156"/>
                  </a:lnTo>
                  <a:lnTo>
                    <a:pt x="100" y="152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45"/>
                  </a:lnTo>
                  <a:lnTo>
                    <a:pt x="103" y="145"/>
                  </a:lnTo>
                  <a:lnTo>
                    <a:pt x="103" y="142"/>
                  </a:lnTo>
                  <a:lnTo>
                    <a:pt x="105" y="142"/>
                  </a:lnTo>
                  <a:lnTo>
                    <a:pt x="108" y="145"/>
                  </a:lnTo>
                  <a:lnTo>
                    <a:pt x="108" y="142"/>
                  </a:lnTo>
                  <a:lnTo>
                    <a:pt x="110" y="142"/>
                  </a:lnTo>
                  <a:lnTo>
                    <a:pt x="114" y="142"/>
                  </a:lnTo>
                  <a:lnTo>
                    <a:pt x="115" y="142"/>
                  </a:lnTo>
                  <a:lnTo>
                    <a:pt x="115" y="145"/>
                  </a:lnTo>
                  <a:lnTo>
                    <a:pt x="119" y="145"/>
                  </a:lnTo>
                  <a:lnTo>
                    <a:pt x="119" y="142"/>
                  </a:lnTo>
                  <a:lnTo>
                    <a:pt x="121" y="142"/>
                  </a:lnTo>
                  <a:lnTo>
                    <a:pt x="121" y="140"/>
                  </a:lnTo>
                  <a:lnTo>
                    <a:pt x="124" y="140"/>
                  </a:lnTo>
                  <a:lnTo>
                    <a:pt x="124" y="137"/>
                  </a:lnTo>
                  <a:lnTo>
                    <a:pt x="124" y="140"/>
                  </a:lnTo>
                  <a:lnTo>
                    <a:pt x="128" y="140"/>
                  </a:lnTo>
                  <a:lnTo>
                    <a:pt x="129" y="140"/>
                  </a:lnTo>
                  <a:lnTo>
                    <a:pt x="129" y="142"/>
                  </a:lnTo>
                  <a:lnTo>
                    <a:pt x="133" y="142"/>
                  </a:lnTo>
                  <a:lnTo>
                    <a:pt x="135" y="142"/>
                  </a:lnTo>
                  <a:lnTo>
                    <a:pt x="135" y="140"/>
                  </a:lnTo>
                  <a:lnTo>
                    <a:pt x="138" y="140"/>
                  </a:lnTo>
                  <a:lnTo>
                    <a:pt x="138" y="142"/>
                  </a:lnTo>
                  <a:lnTo>
                    <a:pt x="140" y="142"/>
                  </a:lnTo>
                  <a:lnTo>
                    <a:pt x="140" y="145"/>
                  </a:lnTo>
                  <a:lnTo>
                    <a:pt x="143" y="145"/>
                  </a:lnTo>
                  <a:lnTo>
                    <a:pt x="145" y="145"/>
                  </a:lnTo>
                  <a:lnTo>
                    <a:pt x="145" y="142"/>
                  </a:lnTo>
                  <a:lnTo>
                    <a:pt x="149" y="142"/>
                  </a:lnTo>
                  <a:lnTo>
                    <a:pt x="150" y="142"/>
                  </a:lnTo>
                  <a:lnTo>
                    <a:pt x="150" y="140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6" y="142"/>
                  </a:lnTo>
                  <a:lnTo>
                    <a:pt x="156" y="140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1" y="137"/>
                  </a:lnTo>
                  <a:lnTo>
                    <a:pt x="164" y="137"/>
                  </a:lnTo>
                  <a:lnTo>
                    <a:pt x="166" y="137"/>
                  </a:lnTo>
                  <a:lnTo>
                    <a:pt x="170" y="137"/>
                  </a:lnTo>
                  <a:lnTo>
                    <a:pt x="170" y="135"/>
                  </a:lnTo>
                  <a:lnTo>
                    <a:pt x="171" y="135"/>
                  </a:lnTo>
                  <a:lnTo>
                    <a:pt x="175" y="135"/>
                  </a:lnTo>
                  <a:lnTo>
                    <a:pt x="177" y="135"/>
                  </a:lnTo>
                  <a:lnTo>
                    <a:pt x="177" y="131"/>
                  </a:lnTo>
                  <a:lnTo>
                    <a:pt x="180" y="131"/>
                  </a:lnTo>
                  <a:lnTo>
                    <a:pt x="182" y="131"/>
                  </a:lnTo>
                  <a:lnTo>
                    <a:pt x="182" y="130"/>
                  </a:lnTo>
                  <a:lnTo>
                    <a:pt x="182" y="131"/>
                  </a:lnTo>
                  <a:lnTo>
                    <a:pt x="185" y="131"/>
                  </a:lnTo>
                  <a:lnTo>
                    <a:pt x="187" y="131"/>
                  </a:lnTo>
                  <a:lnTo>
                    <a:pt x="187" y="130"/>
                  </a:lnTo>
                  <a:lnTo>
                    <a:pt x="191" y="130"/>
                  </a:lnTo>
                  <a:lnTo>
                    <a:pt x="191" y="126"/>
                  </a:lnTo>
                  <a:lnTo>
                    <a:pt x="192" y="126"/>
                  </a:lnTo>
                  <a:lnTo>
                    <a:pt x="196" y="126"/>
                  </a:lnTo>
                  <a:lnTo>
                    <a:pt x="198" y="126"/>
                  </a:lnTo>
                  <a:lnTo>
                    <a:pt x="201" y="126"/>
                  </a:lnTo>
                  <a:lnTo>
                    <a:pt x="201" y="124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16"/>
                  </a:lnTo>
                  <a:lnTo>
                    <a:pt x="201" y="114"/>
                  </a:lnTo>
                  <a:lnTo>
                    <a:pt x="203" y="114"/>
                  </a:lnTo>
                  <a:lnTo>
                    <a:pt x="203" y="110"/>
                  </a:lnTo>
                  <a:lnTo>
                    <a:pt x="203" y="109"/>
                  </a:lnTo>
                  <a:lnTo>
                    <a:pt x="203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12" y="105"/>
                  </a:lnTo>
                  <a:lnTo>
                    <a:pt x="213" y="105"/>
                  </a:lnTo>
                  <a:lnTo>
                    <a:pt x="213" y="103"/>
                  </a:lnTo>
                  <a:lnTo>
                    <a:pt x="217" y="103"/>
                  </a:lnTo>
                  <a:lnTo>
                    <a:pt x="219" y="103"/>
                  </a:lnTo>
                  <a:lnTo>
                    <a:pt x="219" y="100"/>
                  </a:lnTo>
                  <a:lnTo>
                    <a:pt x="222" y="100"/>
                  </a:lnTo>
                  <a:lnTo>
                    <a:pt x="222" y="98"/>
                  </a:lnTo>
                  <a:lnTo>
                    <a:pt x="224" y="98"/>
                  </a:lnTo>
                  <a:lnTo>
                    <a:pt x="228" y="98"/>
                  </a:lnTo>
                  <a:lnTo>
                    <a:pt x="229" y="98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95"/>
                  </a:lnTo>
                  <a:lnTo>
                    <a:pt x="238" y="98"/>
                  </a:lnTo>
                  <a:lnTo>
                    <a:pt x="240" y="98"/>
                  </a:lnTo>
                  <a:lnTo>
                    <a:pt x="243" y="98"/>
                  </a:lnTo>
                  <a:lnTo>
                    <a:pt x="245" y="98"/>
                  </a:lnTo>
                  <a:lnTo>
                    <a:pt x="249" y="98"/>
                  </a:lnTo>
                  <a:lnTo>
                    <a:pt x="250" y="98"/>
                  </a:lnTo>
                  <a:lnTo>
                    <a:pt x="254" y="98"/>
                  </a:lnTo>
                  <a:lnTo>
                    <a:pt x="254" y="95"/>
                  </a:lnTo>
                  <a:lnTo>
                    <a:pt x="256" y="95"/>
                  </a:lnTo>
                  <a:lnTo>
                    <a:pt x="256" y="93"/>
                  </a:lnTo>
                  <a:lnTo>
                    <a:pt x="259" y="93"/>
                  </a:lnTo>
                  <a:lnTo>
                    <a:pt x="261" y="93"/>
                  </a:lnTo>
                  <a:lnTo>
                    <a:pt x="264" y="93"/>
                  </a:lnTo>
                  <a:lnTo>
                    <a:pt x="264" y="89"/>
                  </a:lnTo>
                  <a:lnTo>
                    <a:pt x="264" y="88"/>
                  </a:lnTo>
                  <a:lnTo>
                    <a:pt x="266" y="88"/>
                  </a:lnTo>
                  <a:lnTo>
                    <a:pt x="270" y="88"/>
                  </a:lnTo>
                  <a:lnTo>
                    <a:pt x="270" y="89"/>
                  </a:lnTo>
                  <a:lnTo>
                    <a:pt x="270" y="93"/>
                  </a:lnTo>
                  <a:lnTo>
                    <a:pt x="271" y="93"/>
                  </a:lnTo>
                  <a:lnTo>
                    <a:pt x="271" y="95"/>
                  </a:lnTo>
                  <a:lnTo>
                    <a:pt x="275" y="95"/>
                  </a:lnTo>
                  <a:lnTo>
                    <a:pt x="275" y="98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77" y="98"/>
                  </a:lnTo>
                  <a:lnTo>
                    <a:pt x="277" y="100"/>
                  </a:lnTo>
                  <a:lnTo>
                    <a:pt x="280" y="100"/>
                  </a:lnTo>
                  <a:lnTo>
                    <a:pt x="280" y="98"/>
                  </a:lnTo>
                  <a:lnTo>
                    <a:pt x="280" y="95"/>
                  </a:lnTo>
                  <a:lnTo>
                    <a:pt x="282" y="95"/>
                  </a:lnTo>
                  <a:lnTo>
                    <a:pt x="282" y="93"/>
                  </a:lnTo>
                  <a:lnTo>
                    <a:pt x="282" y="89"/>
                  </a:lnTo>
                  <a:lnTo>
                    <a:pt x="280" y="89"/>
                  </a:lnTo>
                  <a:lnTo>
                    <a:pt x="280" y="88"/>
                  </a:lnTo>
                  <a:lnTo>
                    <a:pt x="280" y="84"/>
                  </a:lnTo>
                  <a:lnTo>
                    <a:pt x="280" y="82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2" y="74"/>
                  </a:lnTo>
                  <a:lnTo>
                    <a:pt x="282" y="72"/>
                  </a:lnTo>
                  <a:lnTo>
                    <a:pt x="282" y="68"/>
                  </a:lnTo>
                  <a:lnTo>
                    <a:pt x="280" y="68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" name="Rectangle 137"/>
            <p:cNvSpPr>
              <a:spLocks noChangeArrowheads="1"/>
            </p:cNvSpPr>
            <p:nvPr/>
          </p:nvSpPr>
          <p:spPr bwMode="auto">
            <a:xfrm>
              <a:off x="17219995" y="2995686"/>
              <a:ext cx="445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" name="Freeform 138"/>
            <p:cNvSpPr>
              <a:spLocks/>
            </p:cNvSpPr>
            <p:nvPr/>
          </p:nvSpPr>
          <p:spPr bwMode="auto">
            <a:xfrm>
              <a:off x="17274932" y="2906599"/>
              <a:ext cx="4455" cy="8909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2 h 6"/>
                <a:gd name="T4" fmla="*/ 0 w 3"/>
                <a:gd name="T5" fmla="*/ 6 h 6"/>
                <a:gd name="T6" fmla="*/ 3 w 3"/>
                <a:gd name="T7" fmla="*/ 2 h 6"/>
                <a:gd name="T8" fmla="*/ 3 w 3"/>
                <a:gd name="T9" fmla="*/ 0 h 6"/>
                <a:gd name="T10" fmla="*/ 0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" name="Freeform 139"/>
            <p:cNvSpPr>
              <a:spLocks/>
            </p:cNvSpPr>
            <p:nvPr/>
          </p:nvSpPr>
          <p:spPr bwMode="auto">
            <a:xfrm>
              <a:off x="17368473" y="2844239"/>
              <a:ext cx="7424" cy="2970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0 h 2"/>
                <a:gd name="T4" fmla="*/ 0 w 5"/>
                <a:gd name="T5" fmla="*/ 2 h 2"/>
                <a:gd name="T6" fmla="*/ 3 w 5"/>
                <a:gd name="T7" fmla="*/ 2 h 2"/>
                <a:gd name="T8" fmla="*/ 5 w 5"/>
                <a:gd name="T9" fmla="*/ 0 h 2"/>
                <a:gd name="T10" fmla="*/ 3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" name="Freeform 140"/>
            <p:cNvSpPr>
              <a:spLocks/>
            </p:cNvSpPr>
            <p:nvPr/>
          </p:nvSpPr>
          <p:spPr bwMode="auto">
            <a:xfrm>
              <a:off x="17271963" y="2915508"/>
              <a:ext cx="2970" cy="148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" name="Freeform 141"/>
            <p:cNvSpPr>
              <a:spLocks/>
            </p:cNvSpPr>
            <p:nvPr/>
          </p:nvSpPr>
          <p:spPr bwMode="auto">
            <a:xfrm>
              <a:off x="17282356" y="2894721"/>
              <a:ext cx="7424" cy="7424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0 h 5"/>
                <a:gd name="T4" fmla="*/ 0 w 5"/>
                <a:gd name="T5" fmla="*/ 3 h 5"/>
                <a:gd name="T6" fmla="*/ 0 w 5"/>
                <a:gd name="T7" fmla="*/ 5 h 5"/>
                <a:gd name="T8" fmla="*/ 3 w 5"/>
                <a:gd name="T9" fmla="*/ 3 h 5"/>
                <a:gd name="T10" fmla="*/ 5 w 5"/>
                <a:gd name="T11" fmla="*/ 3 h 5"/>
                <a:gd name="T12" fmla="*/ 5 w 5"/>
                <a:gd name="T13" fmla="*/ 0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" name="Freeform 142"/>
            <p:cNvSpPr>
              <a:spLocks/>
            </p:cNvSpPr>
            <p:nvPr/>
          </p:nvSpPr>
          <p:spPr bwMode="auto">
            <a:xfrm>
              <a:off x="17266025" y="2916993"/>
              <a:ext cx="5939" cy="5939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4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" name="Freeform 143"/>
            <p:cNvSpPr>
              <a:spLocks/>
            </p:cNvSpPr>
            <p:nvPr/>
          </p:nvSpPr>
          <p:spPr bwMode="auto">
            <a:xfrm>
              <a:off x="17227420" y="2795241"/>
              <a:ext cx="132146" cy="99481"/>
            </a:xfrm>
            <a:custGeom>
              <a:avLst/>
              <a:gdLst>
                <a:gd name="T0" fmla="*/ 82 w 89"/>
                <a:gd name="T1" fmla="*/ 39 h 67"/>
                <a:gd name="T2" fmla="*/ 74 w 89"/>
                <a:gd name="T3" fmla="*/ 39 h 67"/>
                <a:gd name="T4" fmla="*/ 72 w 89"/>
                <a:gd name="T5" fmla="*/ 44 h 67"/>
                <a:gd name="T6" fmla="*/ 67 w 89"/>
                <a:gd name="T7" fmla="*/ 46 h 67"/>
                <a:gd name="T8" fmla="*/ 61 w 89"/>
                <a:gd name="T9" fmla="*/ 49 h 67"/>
                <a:gd name="T10" fmla="*/ 53 w 89"/>
                <a:gd name="T11" fmla="*/ 49 h 67"/>
                <a:gd name="T12" fmla="*/ 47 w 89"/>
                <a:gd name="T13" fmla="*/ 46 h 67"/>
                <a:gd name="T14" fmla="*/ 47 w 89"/>
                <a:gd name="T15" fmla="*/ 44 h 67"/>
                <a:gd name="T16" fmla="*/ 46 w 89"/>
                <a:gd name="T17" fmla="*/ 39 h 67"/>
                <a:gd name="T18" fmla="*/ 47 w 89"/>
                <a:gd name="T19" fmla="*/ 33 h 67"/>
                <a:gd name="T20" fmla="*/ 51 w 89"/>
                <a:gd name="T21" fmla="*/ 28 h 67"/>
                <a:gd name="T22" fmla="*/ 47 w 89"/>
                <a:gd name="T23" fmla="*/ 23 h 67"/>
                <a:gd name="T24" fmla="*/ 42 w 89"/>
                <a:gd name="T25" fmla="*/ 19 h 67"/>
                <a:gd name="T26" fmla="*/ 35 w 89"/>
                <a:gd name="T27" fmla="*/ 19 h 67"/>
                <a:gd name="T28" fmla="*/ 35 w 89"/>
                <a:gd name="T29" fmla="*/ 18 h 67"/>
                <a:gd name="T30" fmla="*/ 32 w 89"/>
                <a:gd name="T31" fmla="*/ 12 h 67"/>
                <a:gd name="T32" fmla="*/ 26 w 89"/>
                <a:gd name="T33" fmla="*/ 9 h 67"/>
                <a:gd name="T34" fmla="*/ 25 w 89"/>
                <a:gd name="T35" fmla="*/ 9 h 67"/>
                <a:gd name="T36" fmla="*/ 19 w 89"/>
                <a:gd name="T37" fmla="*/ 5 h 67"/>
                <a:gd name="T38" fmla="*/ 14 w 89"/>
                <a:gd name="T39" fmla="*/ 4 h 67"/>
                <a:gd name="T40" fmla="*/ 11 w 89"/>
                <a:gd name="T41" fmla="*/ 4 h 67"/>
                <a:gd name="T42" fmla="*/ 4 w 89"/>
                <a:gd name="T43" fmla="*/ 4 h 67"/>
                <a:gd name="T44" fmla="*/ 0 w 89"/>
                <a:gd name="T45" fmla="*/ 9 h 67"/>
                <a:gd name="T46" fmla="*/ 4 w 89"/>
                <a:gd name="T47" fmla="*/ 14 h 67"/>
                <a:gd name="T48" fmla="*/ 5 w 89"/>
                <a:gd name="T49" fmla="*/ 19 h 67"/>
                <a:gd name="T50" fmla="*/ 11 w 89"/>
                <a:gd name="T51" fmla="*/ 23 h 67"/>
                <a:gd name="T52" fmla="*/ 11 w 89"/>
                <a:gd name="T53" fmla="*/ 25 h 67"/>
                <a:gd name="T54" fmla="*/ 9 w 89"/>
                <a:gd name="T55" fmla="*/ 30 h 67"/>
                <a:gd name="T56" fmla="*/ 11 w 89"/>
                <a:gd name="T57" fmla="*/ 35 h 67"/>
                <a:gd name="T58" fmla="*/ 16 w 89"/>
                <a:gd name="T59" fmla="*/ 39 h 67"/>
                <a:gd name="T60" fmla="*/ 16 w 89"/>
                <a:gd name="T61" fmla="*/ 40 h 67"/>
                <a:gd name="T62" fmla="*/ 16 w 89"/>
                <a:gd name="T63" fmla="*/ 49 h 67"/>
                <a:gd name="T64" fmla="*/ 19 w 89"/>
                <a:gd name="T65" fmla="*/ 54 h 67"/>
                <a:gd name="T66" fmla="*/ 25 w 89"/>
                <a:gd name="T67" fmla="*/ 56 h 67"/>
                <a:gd name="T68" fmla="*/ 26 w 89"/>
                <a:gd name="T69" fmla="*/ 56 h 67"/>
                <a:gd name="T70" fmla="*/ 30 w 89"/>
                <a:gd name="T71" fmla="*/ 61 h 67"/>
                <a:gd name="T72" fmla="*/ 32 w 89"/>
                <a:gd name="T73" fmla="*/ 61 h 67"/>
                <a:gd name="T74" fmla="*/ 37 w 89"/>
                <a:gd name="T75" fmla="*/ 60 h 67"/>
                <a:gd name="T76" fmla="*/ 42 w 89"/>
                <a:gd name="T77" fmla="*/ 61 h 67"/>
                <a:gd name="T78" fmla="*/ 46 w 89"/>
                <a:gd name="T79" fmla="*/ 65 h 67"/>
                <a:gd name="T80" fmla="*/ 51 w 89"/>
                <a:gd name="T81" fmla="*/ 60 h 67"/>
                <a:gd name="T82" fmla="*/ 58 w 89"/>
                <a:gd name="T83" fmla="*/ 54 h 67"/>
                <a:gd name="T84" fmla="*/ 67 w 89"/>
                <a:gd name="T85" fmla="*/ 49 h 67"/>
                <a:gd name="T86" fmla="*/ 88 w 89"/>
                <a:gd name="T87" fmla="*/ 39 h 67"/>
                <a:gd name="T88" fmla="*/ 84 w 89"/>
                <a:gd name="T89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67">
                  <a:moveTo>
                    <a:pt x="84" y="35"/>
                  </a:moveTo>
                  <a:lnTo>
                    <a:pt x="82" y="35"/>
                  </a:lnTo>
                  <a:lnTo>
                    <a:pt x="82" y="39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6"/>
                  </a:lnTo>
                  <a:lnTo>
                    <a:pt x="67" y="46"/>
                  </a:lnTo>
                  <a:lnTo>
                    <a:pt x="63" y="46"/>
                  </a:lnTo>
                  <a:lnTo>
                    <a:pt x="63" y="49"/>
                  </a:lnTo>
                  <a:lnTo>
                    <a:pt x="61" y="49"/>
                  </a:lnTo>
                  <a:lnTo>
                    <a:pt x="58" y="49"/>
                  </a:lnTo>
                  <a:lnTo>
                    <a:pt x="56" y="49"/>
                  </a:lnTo>
                  <a:lnTo>
                    <a:pt x="53" y="49"/>
                  </a:lnTo>
                  <a:lnTo>
                    <a:pt x="53" y="46"/>
                  </a:lnTo>
                  <a:lnTo>
                    <a:pt x="51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7" y="40"/>
                  </a:lnTo>
                  <a:lnTo>
                    <a:pt x="47" y="39"/>
                  </a:lnTo>
                  <a:lnTo>
                    <a:pt x="46" y="39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7" y="33"/>
                  </a:lnTo>
                  <a:lnTo>
                    <a:pt x="51" y="33"/>
                  </a:lnTo>
                  <a:lnTo>
                    <a:pt x="51" y="30"/>
                  </a:lnTo>
                  <a:lnTo>
                    <a:pt x="51" y="28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47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9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9" y="51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5" y="56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6" y="56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2" y="60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60"/>
                  </a:lnTo>
                  <a:lnTo>
                    <a:pt x="40" y="60"/>
                  </a:lnTo>
                  <a:lnTo>
                    <a:pt x="40" y="61"/>
                  </a:lnTo>
                  <a:lnTo>
                    <a:pt x="42" y="61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6" y="65"/>
                  </a:lnTo>
                  <a:lnTo>
                    <a:pt x="47" y="61"/>
                  </a:lnTo>
                  <a:lnTo>
                    <a:pt x="47" y="60"/>
                  </a:lnTo>
                  <a:lnTo>
                    <a:pt x="51" y="60"/>
                  </a:lnTo>
                  <a:lnTo>
                    <a:pt x="53" y="56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58" y="51"/>
                  </a:lnTo>
                  <a:lnTo>
                    <a:pt x="61" y="51"/>
                  </a:lnTo>
                  <a:lnTo>
                    <a:pt x="67" y="49"/>
                  </a:lnTo>
                  <a:lnTo>
                    <a:pt x="79" y="40"/>
                  </a:lnTo>
                  <a:lnTo>
                    <a:pt x="82" y="40"/>
                  </a:lnTo>
                  <a:lnTo>
                    <a:pt x="88" y="39"/>
                  </a:lnTo>
                  <a:lnTo>
                    <a:pt x="89" y="35"/>
                  </a:lnTo>
                  <a:lnTo>
                    <a:pt x="88" y="35"/>
                  </a:lnTo>
                  <a:lnTo>
                    <a:pt x="84" y="35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" name="Rectangle 144"/>
            <p:cNvSpPr>
              <a:spLocks noChangeArrowheads="1"/>
            </p:cNvSpPr>
            <p:nvPr/>
          </p:nvSpPr>
          <p:spPr bwMode="auto">
            <a:xfrm>
              <a:off x="17359564" y="2844239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1" name="Freeform 145"/>
            <p:cNvSpPr>
              <a:spLocks/>
            </p:cNvSpPr>
            <p:nvPr/>
          </p:nvSpPr>
          <p:spPr bwMode="auto">
            <a:xfrm>
              <a:off x="17279386" y="2902145"/>
              <a:ext cx="2970" cy="445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2" name="Freeform 146"/>
            <p:cNvSpPr>
              <a:spLocks/>
            </p:cNvSpPr>
            <p:nvPr/>
          </p:nvSpPr>
          <p:spPr bwMode="auto">
            <a:xfrm>
              <a:off x="17255631" y="2933324"/>
              <a:ext cx="2970" cy="7424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3 h 5"/>
                <a:gd name="T4" fmla="*/ 0 w 2"/>
                <a:gd name="T5" fmla="*/ 5 h 5"/>
                <a:gd name="T6" fmla="*/ 2 w 2"/>
                <a:gd name="T7" fmla="*/ 3 h 5"/>
                <a:gd name="T8" fmla="*/ 2 w 2"/>
                <a:gd name="T9" fmla="*/ 0 h 5"/>
                <a:gd name="T10" fmla="*/ 0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3" name="Rectangle 147"/>
            <p:cNvSpPr>
              <a:spLocks noChangeArrowheads="1"/>
            </p:cNvSpPr>
            <p:nvPr/>
          </p:nvSpPr>
          <p:spPr bwMode="auto">
            <a:xfrm>
              <a:off x="17251176" y="2940750"/>
              <a:ext cx="445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4" name="Freeform 148"/>
            <p:cNvSpPr>
              <a:spLocks/>
            </p:cNvSpPr>
            <p:nvPr/>
          </p:nvSpPr>
          <p:spPr bwMode="auto">
            <a:xfrm>
              <a:off x="17251176" y="2946689"/>
              <a:ext cx="4455" cy="1485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5" name="Freeform 149"/>
            <p:cNvSpPr>
              <a:spLocks/>
            </p:cNvSpPr>
            <p:nvPr/>
          </p:nvSpPr>
          <p:spPr bwMode="auto">
            <a:xfrm>
              <a:off x="17219995" y="2954112"/>
              <a:ext cx="31181" cy="38604"/>
            </a:xfrm>
            <a:custGeom>
              <a:avLst/>
              <a:gdLst>
                <a:gd name="T0" fmla="*/ 16 w 21"/>
                <a:gd name="T1" fmla="*/ 0 h 26"/>
                <a:gd name="T2" fmla="*/ 16 w 21"/>
                <a:gd name="T3" fmla="*/ 2 h 26"/>
                <a:gd name="T4" fmla="*/ 14 w 21"/>
                <a:gd name="T5" fmla="*/ 2 h 26"/>
                <a:gd name="T6" fmla="*/ 14 w 21"/>
                <a:gd name="T7" fmla="*/ 5 h 26"/>
                <a:gd name="T8" fmla="*/ 10 w 21"/>
                <a:gd name="T9" fmla="*/ 5 h 26"/>
                <a:gd name="T10" fmla="*/ 10 w 21"/>
                <a:gd name="T11" fmla="*/ 7 h 26"/>
                <a:gd name="T12" fmla="*/ 10 w 21"/>
                <a:gd name="T13" fmla="*/ 10 h 26"/>
                <a:gd name="T14" fmla="*/ 9 w 21"/>
                <a:gd name="T15" fmla="*/ 10 h 26"/>
                <a:gd name="T16" fmla="*/ 5 w 21"/>
                <a:gd name="T17" fmla="*/ 10 h 26"/>
                <a:gd name="T18" fmla="*/ 5 w 21"/>
                <a:gd name="T19" fmla="*/ 12 h 26"/>
                <a:gd name="T20" fmla="*/ 3 w 21"/>
                <a:gd name="T21" fmla="*/ 12 h 26"/>
                <a:gd name="T22" fmla="*/ 3 w 21"/>
                <a:gd name="T23" fmla="*/ 16 h 26"/>
                <a:gd name="T24" fmla="*/ 3 w 21"/>
                <a:gd name="T25" fmla="*/ 17 h 26"/>
                <a:gd name="T26" fmla="*/ 0 w 21"/>
                <a:gd name="T27" fmla="*/ 17 h 26"/>
                <a:gd name="T28" fmla="*/ 0 w 21"/>
                <a:gd name="T29" fmla="*/ 21 h 26"/>
                <a:gd name="T30" fmla="*/ 3 w 21"/>
                <a:gd name="T31" fmla="*/ 21 h 26"/>
                <a:gd name="T32" fmla="*/ 3 w 21"/>
                <a:gd name="T33" fmla="*/ 23 h 26"/>
                <a:gd name="T34" fmla="*/ 3 w 21"/>
                <a:gd name="T35" fmla="*/ 26 h 26"/>
                <a:gd name="T36" fmla="*/ 5 w 21"/>
                <a:gd name="T37" fmla="*/ 23 h 26"/>
                <a:gd name="T38" fmla="*/ 5 w 21"/>
                <a:gd name="T39" fmla="*/ 17 h 26"/>
                <a:gd name="T40" fmla="*/ 10 w 21"/>
                <a:gd name="T41" fmla="*/ 12 h 26"/>
                <a:gd name="T42" fmla="*/ 14 w 21"/>
                <a:gd name="T43" fmla="*/ 7 h 26"/>
                <a:gd name="T44" fmla="*/ 16 w 21"/>
                <a:gd name="T45" fmla="*/ 5 h 26"/>
                <a:gd name="T46" fmla="*/ 19 w 21"/>
                <a:gd name="T47" fmla="*/ 2 h 26"/>
                <a:gd name="T48" fmla="*/ 21 w 21"/>
                <a:gd name="T49" fmla="*/ 0 h 26"/>
                <a:gd name="T50" fmla="*/ 19 w 21"/>
                <a:gd name="T51" fmla="*/ 0 h 26"/>
                <a:gd name="T52" fmla="*/ 16 w 21"/>
                <a:gd name="T5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" h="26">
                  <a:moveTo>
                    <a:pt x="16" y="0"/>
                  </a:moveTo>
                  <a:lnTo>
                    <a:pt x="16" y="2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5" y="23"/>
                  </a:lnTo>
                  <a:lnTo>
                    <a:pt x="5" y="17"/>
                  </a:lnTo>
                  <a:lnTo>
                    <a:pt x="10" y="12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6" name="Rectangle 150"/>
            <p:cNvSpPr>
              <a:spLocks noChangeArrowheads="1"/>
            </p:cNvSpPr>
            <p:nvPr/>
          </p:nvSpPr>
          <p:spPr bwMode="auto">
            <a:xfrm>
              <a:off x="17258599" y="2930356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7" name="Rectangle 151"/>
            <p:cNvSpPr>
              <a:spLocks noChangeArrowheads="1"/>
            </p:cNvSpPr>
            <p:nvPr/>
          </p:nvSpPr>
          <p:spPr bwMode="auto">
            <a:xfrm>
              <a:off x="17266025" y="2922931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8" name="Freeform 152"/>
            <p:cNvSpPr>
              <a:spLocks/>
            </p:cNvSpPr>
            <p:nvPr/>
          </p:nvSpPr>
          <p:spPr bwMode="auto">
            <a:xfrm>
              <a:off x="17264539" y="2925902"/>
              <a:ext cx="1485" cy="445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9" name="Freeform 153"/>
            <p:cNvSpPr>
              <a:spLocks/>
            </p:cNvSpPr>
            <p:nvPr/>
          </p:nvSpPr>
          <p:spPr bwMode="auto">
            <a:xfrm>
              <a:off x="14975009" y="5763316"/>
              <a:ext cx="2970" cy="445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0" name="Rectangle 154"/>
            <p:cNvSpPr>
              <a:spLocks noChangeArrowheads="1"/>
            </p:cNvSpPr>
            <p:nvPr/>
          </p:nvSpPr>
          <p:spPr bwMode="auto">
            <a:xfrm>
              <a:off x="14774563" y="6333471"/>
              <a:ext cx="2970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1" name="Rectangle 155"/>
            <p:cNvSpPr>
              <a:spLocks noChangeArrowheads="1"/>
            </p:cNvSpPr>
            <p:nvPr/>
          </p:nvSpPr>
          <p:spPr bwMode="auto">
            <a:xfrm>
              <a:off x="14768625" y="6334956"/>
              <a:ext cx="5939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2" name="Freeform 156"/>
            <p:cNvSpPr>
              <a:spLocks/>
            </p:cNvSpPr>
            <p:nvPr/>
          </p:nvSpPr>
          <p:spPr bwMode="auto">
            <a:xfrm>
              <a:off x="14799805" y="6303776"/>
              <a:ext cx="8909" cy="13363"/>
            </a:xfrm>
            <a:custGeom>
              <a:avLst/>
              <a:gdLst>
                <a:gd name="T0" fmla="*/ 4 w 6"/>
                <a:gd name="T1" fmla="*/ 0 h 9"/>
                <a:gd name="T2" fmla="*/ 4 w 6"/>
                <a:gd name="T3" fmla="*/ 4 h 9"/>
                <a:gd name="T4" fmla="*/ 0 w 6"/>
                <a:gd name="T5" fmla="*/ 4 h 9"/>
                <a:gd name="T6" fmla="*/ 0 w 6"/>
                <a:gd name="T7" fmla="*/ 6 h 9"/>
                <a:gd name="T8" fmla="*/ 0 w 6"/>
                <a:gd name="T9" fmla="*/ 9 h 9"/>
                <a:gd name="T10" fmla="*/ 4 w 6"/>
                <a:gd name="T11" fmla="*/ 9 h 9"/>
                <a:gd name="T12" fmla="*/ 6 w 6"/>
                <a:gd name="T13" fmla="*/ 9 h 9"/>
                <a:gd name="T14" fmla="*/ 6 w 6"/>
                <a:gd name="T15" fmla="*/ 6 h 9"/>
                <a:gd name="T16" fmla="*/ 6 w 6"/>
                <a:gd name="T17" fmla="*/ 4 h 9"/>
                <a:gd name="T18" fmla="*/ 6 w 6"/>
                <a:gd name="T19" fmla="*/ 0 h 9"/>
                <a:gd name="T20" fmla="*/ 4 w 6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3" name="Freeform 157"/>
            <p:cNvSpPr>
              <a:spLocks/>
            </p:cNvSpPr>
            <p:nvPr/>
          </p:nvSpPr>
          <p:spPr bwMode="auto">
            <a:xfrm>
              <a:off x="14390005" y="5745497"/>
              <a:ext cx="789903" cy="650334"/>
            </a:xfrm>
            <a:custGeom>
              <a:avLst/>
              <a:gdLst>
                <a:gd name="T0" fmla="*/ 495 w 532"/>
                <a:gd name="T1" fmla="*/ 135 h 438"/>
                <a:gd name="T2" fmla="*/ 495 w 532"/>
                <a:gd name="T3" fmla="*/ 114 h 438"/>
                <a:gd name="T4" fmla="*/ 509 w 532"/>
                <a:gd name="T5" fmla="*/ 84 h 438"/>
                <a:gd name="T6" fmla="*/ 488 w 532"/>
                <a:gd name="T7" fmla="*/ 63 h 438"/>
                <a:gd name="T8" fmla="*/ 448 w 532"/>
                <a:gd name="T9" fmla="*/ 52 h 438"/>
                <a:gd name="T10" fmla="*/ 411 w 532"/>
                <a:gd name="T11" fmla="*/ 42 h 438"/>
                <a:gd name="T12" fmla="*/ 394 w 532"/>
                <a:gd name="T13" fmla="*/ 17 h 438"/>
                <a:gd name="T14" fmla="*/ 364 w 532"/>
                <a:gd name="T15" fmla="*/ 5 h 438"/>
                <a:gd name="T16" fmla="*/ 329 w 532"/>
                <a:gd name="T17" fmla="*/ 17 h 438"/>
                <a:gd name="T18" fmla="*/ 292 w 532"/>
                <a:gd name="T19" fmla="*/ 17 h 438"/>
                <a:gd name="T20" fmla="*/ 248 w 532"/>
                <a:gd name="T21" fmla="*/ 12 h 438"/>
                <a:gd name="T22" fmla="*/ 212 w 532"/>
                <a:gd name="T23" fmla="*/ 17 h 438"/>
                <a:gd name="T24" fmla="*/ 171 w 532"/>
                <a:gd name="T25" fmla="*/ 15 h 438"/>
                <a:gd name="T26" fmla="*/ 145 w 532"/>
                <a:gd name="T27" fmla="*/ 5 h 438"/>
                <a:gd name="T28" fmla="*/ 131 w 532"/>
                <a:gd name="T29" fmla="*/ 36 h 438"/>
                <a:gd name="T30" fmla="*/ 103 w 532"/>
                <a:gd name="T31" fmla="*/ 66 h 438"/>
                <a:gd name="T32" fmla="*/ 84 w 532"/>
                <a:gd name="T33" fmla="*/ 89 h 438"/>
                <a:gd name="T34" fmla="*/ 94 w 532"/>
                <a:gd name="T35" fmla="*/ 115 h 438"/>
                <a:gd name="T36" fmla="*/ 89 w 532"/>
                <a:gd name="T37" fmla="*/ 152 h 438"/>
                <a:gd name="T38" fmla="*/ 61 w 532"/>
                <a:gd name="T39" fmla="*/ 171 h 438"/>
                <a:gd name="T40" fmla="*/ 35 w 532"/>
                <a:gd name="T41" fmla="*/ 182 h 438"/>
                <a:gd name="T42" fmla="*/ 24 w 532"/>
                <a:gd name="T43" fmla="*/ 213 h 438"/>
                <a:gd name="T44" fmla="*/ 14 w 532"/>
                <a:gd name="T45" fmla="*/ 240 h 438"/>
                <a:gd name="T46" fmla="*/ 14 w 532"/>
                <a:gd name="T47" fmla="*/ 266 h 438"/>
                <a:gd name="T48" fmla="*/ 45 w 532"/>
                <a:gd name="T49" fmla="*/ 287 h 438"/>
                <a:gd name="T50" fmla="*/ 40 w 532"/>
                <a:gd name="T51" fmla="*/ 324 h 438"/>
                <a:gd name="T52" fmla="*/ 73 w 532"/>
                <a:gd name="T53" fmla="*/ 343 h 438"/>
                <a:gd name="T54" fmla="*/ 114 w 532"/>
                <a:gd name="T55" fmla="*/ 359 h 438"/>
                <a:gd name="T56" fmla="*/ 136 w 532"/>
                <a:gd name="T57" fmla="*/ 364 h 438"/>
                <a:gd name="T58" fmla="*/ 173 w 532"/>
                <a:gd name="T59" fmla="*/ 353 h 438"/>
                <a:gd name="T60" fmla="*/ 217 w 532"/>
                <a:gd name="T61" fmla="*/ 359 h 438"/>
                <a:gd name="T62" fmla="*/ 245 w 532"/>
                <a:gd name="T63" fmla="*/ 380 h 438"/>
                <a:gd name="T64" fmla="*/ 276 w 532"/>
                <a:gd name="T65" fmla="*/ 385 h 438"/>
                <a:gd name="T66" fmla="*/ 287 w 532"/>
                <a:gd name="T67" fmla="*/ 359 h 438"/>
                <a:gd name="T68" fmla="*/ 322 w 532"/>
                <a:gd name="T69" fmla="*/ 345 h 438"/>
                <a:gd name="T70" fmla="*/ 340 w 532"/>
                <a:gd name="T71" fmla="*/ 322 h 438"/>
                <a:gd name="T72" fmla="*/ 348 w 532"/>
                <a:gd name="T73" fmla="*/ 290 h 438"/>
                <a:gd name="T74" fmla="*/ 366 w 532"/>
                <a:gd name="T75" fmla="*/ 255 h 438"/>
                <a:gd name="T76" fmla="*/ 366 w 532"/>
                <a:gd name="T77" fmla="*/ 240 h 438"/>
                <a:gd name="T78" fmla="*/ 361 w 532"/>
                <a:gd name="T79" fmla="*/ 210 h 438"/>
                <a:gd name="T80" fmla="*/ 371 w 532"/>
                <a:gd name="T81" fmla="*/ 229 h 438"/>
                <a:gd name="T82" fmla="*/ 399 w 532"/>
                <a:gd name="T83" fmla="*/ 254 h 438"/>
                <a:gd name="T84" fmla="*/ 431 w 532"/>
                <a:gd name="T85" fmla="*/ 234 h 438"/>
                <a:gd name="T86" fmla="*/ 441 w 532"/>
                <a:gd name="T87" fmla="*/ 250 h 438"/>
                <a:gd name="T88" fmla="*/ 427 w 532"/>
                <a:gd name="T89" fmla="*/ 254 h 438"/>
                <a:gd name="T90" fmla="*/ 420 w 532"/>
                <a:gd name="T91" fmla="*/ 297 h 438"/>
                <a:gd name="T92" fmla="*/ 389 w 532"/>
                <a:gd name="T93" fmla="*/ 324 h 438"/>
                <a:gd name="T94" fmla="*/ 371 w 532"/>
                <a:gd name="T95" fmla="*/ 355 h 438"/>
                <a:gd name="T96" fmla="*/ 343 w 532"/>
                <a:gd name="T97" fmla="*/ 380 h 438"/>
                <a:gd name="T98" fmla="*/ 308 w 532"/>
                <a:gd name="T99" fmla="*/ 403 h 438"/>
                <a:gd name="T100" fmla="*/ 271 w 532"/>
                <a:gd name="T101" fmla="*/ 408 h 438"/>
                <a:gd name="T102" fmla="*/ 282 w 532"/>
                <a:gd name="T103" fmla="*/ 436 h 438"/>
                <a:gd name="T104" fmla="*/ 313 w 532"/>
                <a:gd name="T105" fmla="*/ 408 h 438"/>
                <a:gd name="T106" fmla="*/ 350 w 532"/>
                <a:gd name="T107" fmla="*/ 387 h 438"/>
                <a:gd name="T108" fmla="*/ 383 w 532"/>
                <a:gd name="T109" fmla="*/ 361 h 438"/>
                <a:gd name="T110" fmla="*/ 415 w 532"/>
                <a:gd name="T111" fmla="*/ 334 h 438"/>
                <a:gd name="T112" fmla="*/ 438 w 532"/>
                <a:gd name="T113" fmla="*/ 301 h 438"/>
                <a:gd name="T114" fmla="*/ 464 w 532"/>
                <a:gd name="T115" fmla="*/ 266 h 438"/>
                <a:gd name="T116" fmla="*/ 483 w 532"/>
                <a:gd name="T117" fmla="*/ 224 h 438"/>
                <a:gd name="T118" fmla="*/ 501 w 532"/>
                <a:gd name="T119" fmla="*/ 184 h 438"/>
                <a:gd name="T120" fmla="*/ 522 w 532"/>
                <a:gd name="T121" fmla="*/ 14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2" h="438">
                  <a:moveTo>
                    <a:pt x="530" y="135"/>
                  </a:moveTo>
                  <a:lnTo>
                    <a:pt x="527" y="135"/>
                  </a:lnTo>
                  <a:lnTo>
                    <a:pt x="525" y="135"/>
                  </a:lnTo>
                  <a:lnTo>
                    <a:pt x="525" y="136"/>
                  </a:lnTo>
                  <a:lnTo>
                    <a:pt x="522" y="136"/>
                  </a:lnTo>
                  <a:lnTo>
                    <a:pt x="522" y="140"/>
                  </a:lnTo>
                  <a:lnTo>
                    <a:pt x="520" y="140"/>
                  </a:lnTo>
                  <a:lnTo>
                    <a:pt x="516" y="140"/>
                  </a:lnTo>
                  <a:lnTo>
                    <a:pt x="515" y="140"/>
                  </a:lnTo>
                  <a:lnTo>
                    <a:pt x="511" y="140"/>
                  </a:lnTo>
                  <a:lnTo>
                    <a:pt x="511" y="142"/>
                  </a:lnTo>
                  <a:lnTo>
                    <a:pt x="509" y="142"/>
                  </a:lnTo>
                  <a:lnTo>
                    <a:pt x="506" y="142"/>
                  </a:lnTo>
                  <a:lnTo>
                    <a:pt x="504" y="142"/>
                  </a:lnTo>
                  <a:lnTo>
                    <a:pt x="501" y="142"/>
                  </a:lnTo>
                  <a:lnTo>
                    <a:pt x="501" y="140"/>
                  </a:lnTo>
                  <a:lnTo>
                    <a:pt x="504" y="140"/>
                  </a:lnTo>
                  <a:lnTo>
                    <a:pt x="504" y="136"/>
                  </a:lnTo>
                  <a:lnTo>
                    <a:pt x="501" y="136"/>
                  </a:lnTo>
                  <a:lnTo>
                    <a:pt x="501" y="135"/>
                  </a:lnTo>
                  <a:lnTo>
                    <a:pt x="499" y="135"/>
                  </a:lnTo>
                  <a:lnTo>
                    <a:pt x="495" y="135"/>
                  </a:lnTo>
                  <a:lnTo>
                    <a:pt x="495" y="131"/>
                  </a:lnTo>
                  <a:lnTo>
                    <a:pt x="494" y="131"/>
                  </a:lnTo>
                  <a:lnTo>
                    <a:pt x="494" y="129"/>
                  </a:lnTo>
                  <a:lnTo>
                    <a:pt x="490" y="129"/>
                  </a:lnTo>
                  <a:lnTo>
                    <a:pt x="490" y="126"/>
                  </a:lnTo>
                  <a:lnTo>
                    <a:pt x="488" y="126"/>
                  </a:lnTo>
                  <a:lnTo>
                    <a:pt x="488" y="129"/>
                  </a:lnTo>
                  <a:lnTo>
                    <a:pt x="488" y="126"/>
                  </a:lnTo>
                  <a:lnTo>
                    <a:pt x="485" y="126"/>
                  </a:lnTo>
                  <a:lnTo>
                    <a:pt x="485" y="124"/>
                  </a:lnTo>
                  <a:lnTo>
                    <a:pt x="483" y="124"/>
                  </a:lnTo>
                  <a:lnTo>
                    <a:pt x="483" y="121"/>
                  </a:lnTo>
                  <a:lnTo>
                    <a:pt x="485" y="121"/>
                  </a:lnTo>
                  <a:lnTo>
                    <a:pt x="485" y="119"/>
                  </a:lnTo>
                  <a:lnTo>
                    <a:pt x="485" y="115"/>
                  </a:lnTo>
                  <a:lnTo>
                    <a:pt x="488" y="115"/>
                  </a:lnTo>
                  <a:lnTo>
                    <a:pt x="490" y="115"/>
                  </a:lnTo>
                  <a:lnTo>
                    <a:pt x="494" y="115"/>
                  </a:lnTo>
                  <a:lnTo>
                    <a:pt x="494" y="114"/>
                  </a:lnTo>
                  <a:lnTo>
                    <a:pt x="494" y="110"/>
                  </a:lnTo>
                  <a:lnTo>
                    <a:pt x="495" y="110"/>
                  </a:lnTo>
                  <a:lnTo>
                    <a:pt x="495" y="114"/>
                  </a:lnTo>
                  <a:lnTo>
                    <a:pt x="499" y="114"/>
                  </a:lnTo>
                  <a:lnTo>
                    <a:pt x="501" y="114"/>
                  </a:lnTo>
                  <a:lnTo>
                    <a:pt x="501" y="110"/>
                  </a:lnTo>
                  <a:lnTo>
                    <a:pt x="501" y="108"/>
                  </a:lnTo>
                  <a:lnTo>
                    <a:pt x="504" y="108"/>
                  </a:lnTo>
                  <a:lnTo>
                    <a:pt x="504" y="105"/>
                  </a:lnTo>
                  <a:lnTo>
                    <a:pt x="504" y="103"/>
                  </a:lnTo>
                  <a:lnTo>
                    <a:pt x="501" y="103"/>
                  </a:lnTo>
                  <a:lnTo>
                    <a:pt x="504" y="103"/>
                  </a:lnTo>
                  <a:lnTo>
                    <a:pt x="504" y="99"/>
                  </a:lnTo>
                  <a:lnTo>
                    <a:pt x="506" y="99"/>
                  </a:lnTo>
                  <a:lnTo>
                    <a:pt x="509" y="99"/>
                  </a:lnTo>
                  <a:lnTo>
                    <a:pt x="509" y="98"/>
                  </a:lnTo>
                  <a:lnTo>
                    <a:pt x="506" y="98"/>
                  </a:lnTo>
                  <a:lnTo>
                    <a:pt x="506" y="94"/>
                  </a:lnTo>
                  <a:lnTo>
                    <a:pt x="509" y="94"/>
                  </a:lnTo>
                  <a:lnTo>
                    <a:pt x="509" y="92"/>
                  </a:lnTo>
                  <a:lnTo>
                    <a:pt x="509" y="89"/>
                  </a:lnTo>
                  <a:lnTo>
                    <a:pt x="509" y="87"/>
                  </a:lnTo>
                  <a:lnTo>
                    <a:pt x="506" y="87"/>
                  </a:lnTo>
                  <a:lnTo>
                    <a:pt x="506" y="84"/>
                  </a:lnTo>
                  <a:lnTo>
                    <a:pt x="509" y="84"/>
                  </a:lnTo>
                  <a:lnTo>
                    <a:pt x="509" y="82"/>
                  </a:lnTo>
                  <a:lnTo>
                    <a:pt x="506" y="82"/>
                  </a:lnTo>
                  <a:lnTo>
                    <a:pt x="506" y="78"/>
                  </a:lnTo>
                  <a:lnTo>
                    <a:pt x="509" y="78"/>
                  </a:lnTo>
                  <a:lnTo>
                    <a:pt x="509" y="77"/>
                  </a:lnTo>
                  <a:lnTo>
                    <a:pt x="506" y="77"/>
                  </a:lnTo>
                  <a:lnTo>
                    <a:pt x="509" y="77"/>
                  </a:lnTo>
                  <a:lnTo>
                    <a:pt x="509" y="73"/>
                  </a:lnTo>
                  <a:lnTo>
                    <a:pt x="509" y="71"/>
                  </a:lnTo>
                  <a:lnTo>
                    <a:pt x="509" y="68"/>
                  </a:lnTo>
                  <a:lnTo>
                    <a:pt x="506" y="68"/>
                  </a:lnTo>
                  <a:lnTo>
                    <a:pt x="504" y="68"/>
                  </a:lnTo>
                  <a:lnTo>
                    <a:pt x="501" y="68"/>
                  </a:lnTo>
                  <a:lnTo>
                    <a:pt x="501" y="66"/>
                  </a:lnTo>
                  <a:lnTo>
                    <a:pt x="499" y="66"/>
                  </a:lnTo>
                  <a:lnTo>
                    <a:pt x="495" y="66"/>
                  </a:lnTo>
                  <a:lnTo>
                    <a:pt x="495" y="63"/>
                  </a:lnTo>
                  <a:lnTo>
                    <a:pt x="494" y="63"/>
                  </a:lnTo>
                  <a:lnTo>
                    <a:pt x="494" y="66"/>
                  </a:lnTo>
                  <a:lnTo>
                    <a:pt x="490" y="66"/>
                  </a:lnTo>
                  <a:lnTo>
                    <a:pt x="490" y="63"/>
                  </a:lnTo>
                  <a:lnTo>
                    <a:pt x="488" y="63"/>
                  </a:lnTo>
                  <a:lnTo>
                    <a:pt x="485" y="63"/>
                  </a:lnTo>
                  <a:lnTo>
                    <a:pt x="483" y="63"/>
                  </a:lnTo>
                  <a:lnTo>
                    <a:pt x="480" y="63"/>
                  </a:lnTo>
                  <a:lnTo>
                    <a:pt x="478" y="63"/>
                  </a:lnTo>
                  <a:lnTo>
                    <a:pt x="478" y="61"/>
                  </a:lnTo>
                  <a:lnTo>
                    <a:pt x="474" y="61"/>
                  </a:lnTo>
                  <a:lnTo>
                    <a:pt x="473" y="61"/>
                  </a:lnTo>
                  <a:lnTo>
                    <a:pt x="473" y="63"/>
                  </a:lnTo>
                  <a:lnTo>
                    <a:pt x="469" y="63"/>
                  </a:lnTo>
                  <a:lnTo>
                    <a:pt x="469" y="61"/>
                  </a:lnTo>
                  <a:lnTo>
                    <a:pt x="467" y="61"/>
                  </a:lnTo>
                  <a:lnTo>
                    <a:pt x="467" y="57"/>
                  </a:lnTo>
                  <a:lnTo>
                    <a:pt x="464" y="57"/>
                  </a:lnTo>
                  <a:lnTo>
                    <a:pt x="464" y="54"/>
                  </a:lnTo>
                  <a:lnTo>
                    <a:pt x="462" y="54"/>
                  </a:lnTo>
                  <a:lnTo>
                    <a:pt x="462" y="57"/>
                  </a:lnTo>
                  <a:lnTo>
                    <a:pt x="462" y="54"/>
                  </a:lnTo>
                  <a:lnTo>
                    <a:pt x="459" y="54"/>
                  </a:lnTo>
                  <a:lnTo>
                    <a:pt x="457" y="52"/>
                  </a:lnTo>
                  <a:lnTo>
                    <a:pt x="453" y="52"/>
                  </a:lnTo>
                  <a:lnTo>
                    <a:pt x="452" y="52"/>
                  </a:lnTo>
                  <a:lnTo>
                    <a:pt x="448" y="52"/>
                  </a:lnTo>
                  <a:lnTo>
                    <a:pt x="448" y="54"/>
                  </a:lnTo>
                  <a:lnTo>
                    <a:pt x="446" y="54"/>
                  </a:lnTo>
                  <a:lnTo>
                    <a:pt x="446" y="57"/>
                  </a:lnTo>
                  <a:lnTo>
                    <a:pt x="443" y="57"/>
                  </a:lnTo>
                  <a:lnTo>
                    <a:pt x="441" y="57"/>
                  </a:lnTo>
                  <a:lnTo>
                    <a:pt x="438" y="57"/>
                  </a:lnTo>
                  <a:lnTo>
                    <a:pt x="438" y="54"/>
                  </a:lnTo>
                  <a:lnTo>
                    <a:pt x="436" y="54"/>
                  </a:lnTo>
                  <a:lnTo>
                    <a:pt x="432" y="54"/>
                  </a:lnTo>
                  <a:lnTo>
                    <a:pt x="431" y="54"/>
                  </a:lnTo>
                  <a:lnTo>
                    <a:pt x="427" y="54"/>
                  </a:lnTo>
                  <a:lnTo>
                    <a:pt x="425" y="54"/>
                  </a:lnTo>
                  <a:lnTo>
                    <a:pt x="422" y="54"/>
                  </a:lnTo>
                  <a:lnTo>
                    <a:pt x="422" y="52"/>
                  </a:lnTo>
                  <a:lnTo>
                    <a:pt x="422" y="49"/>
                  </a:lnTo>
                  <a:lnTo>
                    <a:pt x="420" y="49"/>
                  </a:lnTo>
                  <a:lnTo>
                    <a:pt x="420" y="47"/>
                  </a:lnTo>
                  <a:lnTo>
                    <a:pt x="417" y="47"/>
                  </a:lnTo>
                  <a:lnTo>
                    <a:pt x="417" y="43"/>
                  </a:lnTo>
                  <a:lnTo>
                    <a:pt x="417" y="42"/>
                  </a:lnTo>
                  <a:lnTo>
                    <a:pt x="415" y="42"/>
                  </a:lnTo>
                  <a:lnTo>
                    <a:pt x="411" y="42"/>
                  </a:lnTo>
                  <a:lnTo>
                    <a:pt x="411" y="38"/>
                  </a:lnTo>
                  <a:lnTo>
                    <a:pt x="410" y="38"/>
                  </a:lnTo>
                  <a:lnTo>
                    <a:pt x="406" y="38"/>
                  </a:lnTo>
                  <a:lnTo>
                    <a:pt x="406" y="42"/>
                  </a:lnTo>
                  <a:lnTo>
                    <a:pt x="406" y="38"/>
                  </a:lnTo>
                  <a:lnTo>
                    <a:pt x="404" y="38"/>
                  </a:lnTo>
                  <a:lnTo>
                    <a:pt x="404" y="42"/>
                  </a:lnTo>
                  <a:lnTo>
                    <a:pt x="401" y="42"/>
                  </a:lnTo>
                  <a:lnTo>
                    <a:pt x="399" y="42"/>
                  </a:lnTo>
                  <a:lnTo>
                    <a:pt x="399" y="38"/>
                  </a:lnTo>
                  <a:lnTo>
                    <a:pt x="399" y="36"/>
                  </a:lnTo>
                  <a:lnTo>
                    <a:pt x="396" y="36"/>
                  </a:lnTo>
                  <a:lnTo>
                    <a:pt x="396" y="33"/>
                  </a:lnTo>
                  <a:lnTo>
                    <a:pt x="396" y="31"/>
                  </a:lnTo>
                  <a:lnTo>
                    <a:pt x="394" y="31"/>
                  </a:lnTo>
                  <a:lnTo>
                    <a:pt x="394" y="28"/>
                  </a:lnTo>
                  <a:lnTo>
                    <a:pt x="394" y="26"/>
                  </a:lnTo>
                  <a:lnTo>
                    <a:pt x="390" y="26"/>
                  </a:lnTo>
                  <a:lnTo>
                    <a:pt x="390" y="22"/>
                  </a:lnTo>
                  <a:lnTo>
                    <a:pt x="394" y="22"/>
                  </a:lnTo>
                  <a:lnTo>
                    <a:pt x="394" y="21"/>
                  </a:lnTo>
                  <a:lnTo>
                    <a:pt x="394" y="17"/>
                  </a:lnTo>
                  <a:lnTo>
                    <a:pt x="396" y="17"/>
                  </a:lnTo>
                  <a:lnTo>
                    <a:pt x="396" y="15"/>
                  </a:lnTo>
                  <a:lnTo>
                    <a:pt x="394" y="15"/>
                  </a:lnTo>
                  <a:lnTo>
                    <a:pt x="390" y="15"/>
                  </a:lnTo>
                  <a:lnTo>
                    <a:pt x="390" y="12"/>
                  </a:lnTo>
                  <a:lnTo>
                    <a:pt x="389" y="12"/>
                  </a:lnTo>
                  <a:lnTo>
                    <a:pt x="385" y="12"/>
                  </a:lnTo>
                  <a:lnTo>
                    <a:pt x="385" y="10"/>
                  </a:lnTo>
                  <a:lnTo>
                    <a:pt x="385" y="7"/>
                  </a:lnTo>
                  <a:lnTo>
                    <a:pt x="385" y="5"/>
                  </a:lnTo>
                  <a:lnTo>
                    <a:pt x="383" y="5"/>
                  </a:lnTo>
                  <a:lnTo>
                    <a:pt x="383" y="7"/>
                  </a:lnTo>
                  <a:lnTo>
                    <a:pt x="380" y="7"/>
                  </a:lnTo>
                  <a:lnTo>
                    <a:pt x="380" y="5"/>
                  </a:lnTo>
                  <a:lnTo>
                    <a:pt x="378" y="5"/>
                  </a:lnTo>
                  <a:lnTo>
                    <a:pt x="375" y="5"/>
                  </a:lnTo>
                  <a:lnTo>
                    <a:pt x="371" y="5"/>
                  </a:lnTo>
                  <a:lnTo>
                    <a:pt x="371" y="7"/>
                  </a:lnTo>
                  <a:lnTo>
                    <a:pt x="369" y="7"/>
                  </a:lnTo>
                  <a:lnTo>
                    <a:pt x="369" y="5"/>
                  </a:lnTo>
                  <a:lnTo>
                    <a:pt x="366" y="5"/>
                  </a:lnTo>
                  <a:lnTo>
                    <a:pt x="364" y="5"/>
                  </a:lnTo>
                  <a:lnTo>
                    <a:pt x="361" y="5"/>
                  </a:lnTo>
                  <a:lnTo>
                    <a:pt x="359" y="5"/>
                  </a:lnTo>
                  <a:lnTo>
                    <a:pt x="359" y="7"/>
                  </a:lnTo>
                  <a:lnTo>
                    <a:pt x="355" y="7"/>
                  </a:lnTo>
                  <a:lnTo>
                    <a:pt x="355" y="10"/>
                  </a:lnTo>
                  <a:lnTo>
                    <a:pt x="354" y="10"/>
                  </a:lnTo>
                  <a:lnTo>
                    <a:pt x="350" y="10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48" y="15"/>
                  </a:lnTo>
                  <a:lnTo>
                    <a:pt x="345" y="15"/>
                  </a:lnTo>
                  <a:lnTo>
                    <a:pt x="343" y="15"/>
                  </a:lnTo>
                  <a:lnTo>
                    <a:pt x="343" y="17"/>
                  </a:lnTo>
                  <a:lnTo>
                    <a:pt x="340" y="17"/>
                  </a:lnTo>
                  <a:lnTo>
                    <a:pt x="340" y="15"/>
                  </a:lnTo>
                  <a:lnTo>
                    <a:pt x="338" y="15"/>
                  </a:lnTo>
                  <a:lnTo>
                    <a:pt x="338" y="17"/>
                  </a:lnTo>
                  <a:lnTo>
                    <a:pt x="334" y="17"/>
                  </a:lnTo>
                  <a:lnTo>
                    <a:pt x="333" y="17"/>
                  </a:lnTo>
                  <a:lnTo>
                    <a:pt x="333" y="15"/>
                  </a:lnTo>
                  <a:lnTo>
                    <a:pt x="329" y="15"/>
                  </a:lnTo>
                  <a:lnTo>
                    <a:pt x="329" y="17"/>
                  </a:lnTo>
                  <a:lnTo>
                    <a:pt x="327" y="17"/>
                  </a:lnTo>
                  <a:lnTo>
                    <a:pt x="324" y="17"/>
                  </a:lnTo>
                  <a:lnTo>
                    <a:pt x="322" y="17"/>
                  </a:lnTo>
                  <a:lnTo>
                    <a:pt x="319" y="17"/>
                  </a:lnTo>
                  <a:lnTo>
                    <a:pt x="319" y="15"/>
                  </a:lnTo>
                  <a:lnTo>
                    <a:pt x="317" y="15"/>
                  </a:lnTo>
                  <a:lnTo>
                    <a:pt x="317" y="17"/>
                  </a:lnTo>
                  <a:lnTo>
                    <a:pt x="317" y="15"/>
                  </a:lnTo>
                  <a:lnTo>
                    <a:pt x="313" y="15"/>
                  </a:lnTo>
                  <a:lnTo>
                    <a:pt x="311" y="15"/>
                  </a:lnTo>
                  <a:lnTo>
                    <a:pt x="311" y="12"/>
                  </a:lnTo>
                  <a:lnTo>
                    <a:pt x="308" y="12"/>
                  </a:lnTo>
                  <a:lnTo>
                    <a:pt x="308" y="15"/>
                  </a:lnTo>
                  <a:lnTo>
                    <a:pt x="306" y="15"/>
                  </a:lnTo>
                  <a:lnTo>
                    <a:pt x="303" y="15"/>
                  </a:lnTo>
                  <a:lnTo>
                    <a:pt x="303" y="17"/>
                  </a:lnTo>
                  <a:lnTo>
                    <a:pt x="301" y="17"/>
                  </a:lnTo>
                  <a:lnTo>
                    <a:pt x="301" y="15"/>
                  </a:lnTo>
                  <a:lnTo>
                    <a:pt x="297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2" y="17"/>
                  </a:lnTo>
                  <a:lnTo>
                    <a:pt x="290" y="17"/>
                  </a:lnTo>
                  <a:lnTo>
                    <a:pt x="287" y="17"/>
                  </a:lnTo>
                  <a:lnTo>
                    <a:pt x="287" y="15"/>
                  </a:lnTo>
                  <a:lnTo>
                    <a:pt x="285" y="15"/>
                  </a:lnTo>
                  <a:lnTo>
                    <a:pt x="282" y="15"/>
                  </a:lnTo>
                  <a:lnTo>
                    <a:pt x="280" y="17"/>
                  </a:lnTo>
                  <a:lnTo>
                    <a:pt x="276" y="17"/>
                  </a:lnTo>
                  <a:lnTo>
                    <a:pt x="275" y="17"/>
                  </a:lnTo>
                  <a:lnTo>
                    <a:pt x="271" y="17"/>
                  </a:lnTo>
                  <a:lnTo>
                    <a:pt x="269" y="17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4" y="15"/>
                  </a:lnTo>
                  <a:lnTo>
                    <a:pt x="264" y="17"/>
                  </a:lnTo>
                  <a:lnTo>
                    <a:pt x="264" y="15"/>
                  </a:lnTo>
                  <a:lnTo>
                    <a:pt x="261" y="15"/>
                  </a:lnTo>
                  <a:lnTo>
                    <a:pt x="261" y="12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4" y="12"/>
                  </a:lnTo>
                  <a:lnTo>
                    <a:pt x="250" y="12"/>
                  </a:lnTo>
                  <a:lnTo>
                    <a:pt x="248" y="12"/>
                  </a:lnTo>
                  <a:lnTo>
                    <a:pt x="248" y="15"/>
                  </a:lnTo>
                  <a:lnTo>
                    <a:pt x="245" y="15"/>
                  </a:lnTo>
                  <a:lnTo>
                    <a:pt x="245" y="17"/>
                  </a:lnTo>
                  <a:lnTo>
                    <a:pt x="245" y="15"/>
                  </a:lnTo>
                  <a:lnTo>
                    <a:pt x="243" y="15"/>
                  </a:lnTo>
                  <a:lnTo>
                    <a:pt x="240" y="15"/>
                  </a:lnTo>
                  <a:lnTo>
                    <a:pt x="240" y="12"/>
                  </a:lnTo>
                  <a:lnTo>
                    <a:pt x="238" y="12"/>
                  </a:lnTo>
                  <a:lnTo>
                    <a:pt x="234" y="12"/>
                  </a:lnTo>
                  <a:lnTo>
                    <a:pt x="234" y="10"/>
                  </a:lnTo>
                  <a:lnTo>
                    <a:pt x="233" y="10"/>
                  </a:lnTo>
                  <a:lnTo>
                    <a:pt x="229" y="10"/>
                  </a:lnTo>
                  <a:lnTo>
                    <a:pt x="229" y="12"/>
                  </a:lnTo>
                  <a:lnTo>
                    <a:pt x="227" y="12"/>
                  </a:lnTo>
                  <a:lnTo>
                    <a:pt x="224" y="12"/>
                  </a:lnTo>
                  <a:lnTo>
                    <a:pt x="222" y="12"/>
                  </a:lnTo>
                  <a:lnTo>
                    <a:pt x="222" y="15"/>
                  </a:lnTo>
                  <a:lnTo>
                    <a:pt x="219" y="15"/>
                  </a:lnTo>
                  <a:lnTo>
                    <a:pt x="217" y="15"/>
                  </a:lnTo>
                  <a:lnTo>
                    <a:pt x="217" y="17"/>
                  </a:lnTo>
                  <a:lnTo>
                    <a:pt x="213" y="17"/>
                  </a:lnTo>
                  <a:lnTo>
                    <a:pt x="212" y="17"/>
                  </a:lnTo>
                  <a:lnTo>
                    <a:pt x="212" y="15"/>
                  </a:lnTo>
                  <a:lnTo>
                    <a:pt x="208" y="15"/>
                  </a:lnTo>
                  <a:lnTo>
                    <a:pt x="206" y="15"/>
                  </a:lnTo>
                  <a:lnTo>
                    <a:pt x="203" y="15"/>
                  </a:lnTo>
                  <a:lnTo>
                    <a:pt x="201" y="15"/>
                  </a:lnTo>
                  <a:lnTo>
                    <a:pt x="198" y="15"/>
                  </a:lnTo>
                  <a:lnTo>
                    <a:pt x="196" y="15"/>
                  </a:lnTo>
                  <a:lnTo>
                    <a:pt x="196" y="17"/>
                  </a:lnTo>
                  <a:lnTo>
                    <a:pt x="192" y="17"/>
                  </a:lnTo>
                  <a:lnTo>
                    <a:pt x="192" y="15"/>
                  </a:lnTo>
                  <a:lnTo>
                    <a:pt x="189" y="15"/>
                  </a:lnTo>
                  <a:lnTo>
                    <a:pt x="187" y="15"/>
                  </a:lnTo>
                  <a:lnTo>
                    <a:pt x="184" y="15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2" y="15"/>
                  </a:lnTo>
                  <a:lnTo>
                    <a:pt x="178" y="15"/>
                  </a:lnTo>
                  <a:lnTo>
                    <a:pt x="178" y="12"/>
                  </a:lnTo>
                  <a:lnTo>
                    <a:pt x="177" y="12"/>
                  </a:lnTo>
                  <a:lnTo>
                    <a:pt x="177" y="15"/>
                  </a:lnTo>
                  <a:lnTo>
                    <a:pt x="173" y="15"/>
                  </a:lnTo>
                  <a:lnTo>
                    <a:pt x="171" y="15"/>
                  </a:lnTo>
                  <a:lnTo>
                    <a:pt x="168" y="15"/>
                  </a:lnTo>
                  <a:lnTo>
                    <a:pt x="171" y="15"/>
                  </a:lnTo>
                  <a:lnTo>
                    <a:pt x="171" y="12"/>
                  </a:lnTo>
                  <a:lnTo>
                    <a:pt x="168" y="12"/>
                  </a:lnTo>
                  <a:lnTo>
                    <a:pt x="171" y="12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6" y="5"/>
                  </a:lnTo>
                  <a:lnTo>
                    <a:pt x="166" y="1"/>
                  </a:lnTo>
                  <a:lnTo>
                    <a:pt x="163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7" y="5"/>
                  </a:lnTo>
                  <a:lnTo>
                    <a:pt x="145" y="5"/>
                  </a:lnTo>
                  <a:lnTo>
                    <a:pt x="145" y="7"/>
                  </a:lnTo>
                  <a:lnTo>
                    <a:pt x="145" y="10"/>
                  </a:lnTo>
                  <a:lnTo>
                    <a:pt x="145" y="12"/>
                  </a:lnTo>
                  <a:lnTo>
                    <a:pt x="142" y="15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2"/>
                  </a:lnTo>
                  <a:lnTo>
                    <a:pt x="145" y="22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1"/>
                  </a:lnTo>
                  <a:lnTo>
                    <a:pt x="140" y="31"/>
                  </a:lnTo>
                  <a:lnTo>
                    <a:pt x="136" y="31"/>
                  </a:lnTo>
                  <a:lnTo>
                    <a:pt x="136" y="33"/>
                  </a:lnTo>
                  <a:lnTo>
                    <a:pt x="136" y="31"/>
                  </a:lnTo>
                  <a:lnTo>
                    <a:pt x="135" y="31"/>
                  </a:lnTo>
                  <a:lnTo>
                    <a:pt x="135" y="33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29" y="36"/>
                  </a:lnTo>
                  <a:lnTo>
                    <a:pt x="126" y="36"/>
                  </a:lnTo>
                  <a:lnTo>
                    <a:pt x="124" y="36"/>
                  </a:lnTo>
                  <a:lnTo>
                    <a:pt x="121" y="36"/>
                  </a:lnTo>
                  <a:lnTo>
                    <a:pt x="121" y="38"/>
                  </a:lnTo>
                  <a:lnTo>
                    <a:pt x="121" y="42"/>
                  </a:lnTo>
                  <a:lnTo>
                    <a:pt x="121" y="43"/>
                  </a:lnTo>
                  <a:lnTo>
                    <a:pt x="119" y="43"/>
                  </a:lnTo>
                  <a:lnTo>
                    <a:pt x="119" y="47"/>
                  </a:lnTo>
                  <a:lnTo>
                    <a:pt x="115" y="47"/>
                  </a:lnTo>
                  <a:lnTo>
                    <a:pt x="114" y="47"/>
                  </a:lnTo>
                  <a:lnTo>
                    <a:pt x="114" y="49"/>
                  </a:lnTo>
                  <a:lnTo>
                    <a:pt x="114" y="52"/>
                  </a:lnTo>
                  <a:lnTo>
                    <a:pt x="110" y="52"/>
                  </a:lnTo>
                  <a:lnTo>
                    <a:pt x="108" y="52"/>
                  </a:lnTo>
                  <a:lnTo>
                    <a:pt x="105" y="52"/>
                  </a:lnTo>
                  <a:lnTo>
                    <a:pt x="105" y="54"/>
                  </a:lnTo>
                  <a:lnTo>
                    <a:pt x="105" y="57"/>
                  </a:lnTo>
                  <a:lnTo>
                    <a:pt x="103" y="57"/>
                  </a:lnTo>
                  <a:lnTo>
                    <a:pt x="103" y="61"/>
                  </a:lnTo>
                  <a:lnTo>
                    <a:pt x="103" y="63"/>
                  </a:lnTo>
                  <a:lnTo>
                    <a:pt x="103" y="66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1"/>
                  </a:lnTo>
                  <a:lnTo>
                    <a:pt x="94" y="71"/>
                  </a:lnTo>
                  <a:lnTo>
                    <a:pt x="94" y="73"/>
                  </a:lnTo>
                  <a:lnTo>
                    <a:pt x="94" y="77"/>
                  </a:lnTo>
                  <a:lnTo>
                    <a:pt x="93" y="77"/>
                  </a:lnTo>
                  <a:lnTo>
                    <a:pt x="93" y="78"/>
                  </a:lnTo>
                  <a:lnTo>
                    <a:pt x="93" y="82"/>
                  </a:lnTo>
                  <a:lnTo>
                    <a:pt x="89" y="82"/>
                  </a:lnTo>
                  <a:lnTo>
                    <a:pt x="89" y="84"/>
                  </a:lnTo>
                  <a:lnTo>
                    <a:pt x="87" y="84"/>
                  </a:lnTo>
                  <a:lnTo>
                    <a:pt x="87" y="87"/>
                  </a:lnTo>
                  <a:lnTo>
                    <a:pt x="89" y="87"/>
                  </a:lnTo>
                  <a:lnTo>
                    <a:pt x="87" y="87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87" y="89"/>
                  </a:lnTo>
                  <a:lnTo>
                    <a:pt x="87" y="92"/>
                  </a:lnTo>
                  <a:lnTo>
                    <a:pt x="87" y="89"/>
                  </a:lnTo>
                  <a:lnTo>
                    <a:pt x="84" y="89"/>
                  </a:lnTo>
                  <a:lnTo>
                    <a:pt x="84" y="92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2" y="98"/>
                  </a:lnTo>
                  <a:lnTo>
                    <a:pt x="82" y="99"/>
                  </a:lnTo>
                  <a:lnTo>
                    <a:pt x="78" y="99"/>
                  </a:lnTo>
                  <a:lnTo>
                    <a:pt x="78" y="103"/>
                  </a:lnTo>
                  <a:lnTo>
                    <a:pt x="78" y="105"/>
                  </a:lnTo>
                  <a:lnTo>
                    <a:pt x="82" y="105"/>
                  </a:lnTo>
                  <a:lnTo>
                    <a:pt x="84" y="105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7" y="110"/>
                  </a:lnTo>
                  <a:lnTo>
                    <a:pt x="87" y="114"/>
                  </a:lnTo>
                  <a:lnTo>
                    <a:pt x="89" y="114"/>
                  </a:lnTo>
                  <a:lnTo>
                    <a:pt x="89" y="110"/>
                  </a:lnTo>
                  <a:lnTo>
                    <a:pt x="89" y="114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4" y="115"/>
                  </a:lnTo>
                  <a:lnTo>
                    <a:pt x="98" y="115"/>
                  </a:lnTo>
                  <a:lnTo>
                    <a:pt x="94" y="115"/>
                  </a:lnTo>
                  <a:lnTo>
                    <a:pt x="94" y="119"/>
                  </a:lnTo>
                  <a:lnTo>
                    <a:pt x="98" y="119"/>
                  </a:lnTo>
                  <a:lnTo>
                    <a:pt x="98" y="121"/>
                  </a:lnTo>
                  <a:lnTo>
                    <a:pt x="100" y="121"/>
                  </a:lnTo>
                  <a:lnTo>
                    <a:pt x="100" y="124"/>
                  </a:lnTo>
                  <a:lnTo>
                    <a:pt x="98" y="124"/>
                  </a:lnTo>
                  <a:lnTo>
                    <a:pt x="98" y="126"/>
                  </a:lnTo>
                  <a:lnTo>
                    <a:pt x="98" y="129"/>
                  </a:lnTo>
                  <a:lnTo>
                    <a:pt x="98" y="131"/>
                  </a:lnTo>
                  <a:lnTo>
                    <a:pt x="98" y="135"/>
                  </a:lnTo>
                  <a:lnTo>
                    <a:pt x="98" y="136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5"/>
                  </a:lnTo>
                  <a:lnTo>
                    <a:pt x="94" y="145"/>
                  </a:lnTo>
                  <a:lnTo>
                    <a:pt x="94" y="147"/>
                  </a:lnTo>
                  <a:lnTo>
                    <a:pt x="98" y="147"/>
                  </a:lnTo>
                  <a:lnTo>
                    <a:pt x="98" y="150"/>
                  </a:lnTo>
                  <a:lnTo>
                    <a:pt x="94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89" y="152"/>
                  </a:lnTo>
                  <a:lnTo>
                    <a:pt x="89" y="156"/>
                  </a:lnTo>
                  <a:lnTo>
                    <a:pt x="87" y="156"/>
                  </a:lnTo>
                  <a:lnTo>
                    <a:pt x="87" y="157"/>
                  </a:lnTo>
                  <a:lnTo>
                    <a:pt x="87" y="156"/>
                  </a:lnTo>
                  <a:lnTo>
                    <a:pt x="84" y="156"/>
                  </a:lnTo>
                  <a:lnTo>
                    <a:pt x="84" y="157"/>
                  </a:lnTo>
                  <a:lnTo>
                    <a:pt x="84" y="161"/>
                  </a:lnTo>
                  <a:lnTo>
                    <a:pt x="82" y="161"/>
                  </a:lnTo>
                  <a:lnTo>
                    <a:pt x="82" y="163"/>
                  </a:lnTo>
                  <a:lnTo>
                    <a:pt x="78" y="163"/>
                  </a:lnTo>
                  <a:lnTo>
                    <a:pt x="77" y="163"/>
                  </a:lnTo>
                  <a:lnTo>
                    <a:pt x="73" y="163"/>
                  </a:lnTo>
                  <a:lnTo>
                    <a:pt x="71" y="163"/>
                  </a:lnTo>
                  <a:lnTo>
                    <a:pt x="71" y="166"/>
                  </a:lnTo>
                  <a:lnTo>
                    <a:pt x="71" y="163"/>
                  </a:lnTo>
                  <a:lnTo>
                    <a:pt x="68" y="163"/>
                  </a:lnTo>
                  <a:lnTo>
                    <a:pt x="68" y="166"/>
                  </a:lnTo>
                  <a:lnTo>
                    <a:pt x="66" y="166"/>
                  </a:lnTo>
                  <a:lnTo>
                    <a:pt x="66" y="168"/>
                  </a:lnTo>
                  <a:lnTo>
                    <a:pt x="66" y="171"/>
                  </a:lnTo>
                  <a:lnTo>
                    <a:pt x="63" y="171"/>
                  </a:lnTo>
                  <a:lnTo>
                    <a:pt x="61" y="171"/>
                  </a:lnTo>
                  <a:lnTo>
                    <a:pt x="57" y="171"/>
                  </a:lnTo>
                  <a:lnTo>
                    <a:pt x="56" y="171"/>
                  </a:lnTo>
                  <a:lnTo>
                    <a:pt x="56" y="173"/>
                  </a:lnTo>
                  <a:lnTo>
                    <a:pt x="57" y="173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2" y="177"/>
                  </a:lnTo>
                  <a:lnTo>
                    <a:pt x="52" y="178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7" y="177"/>
                  </a:lnTo>
                  <a:lnTo>
                    <a:pt x="47" y="178"/>
                  </a:lnTo>
                  <a:lnTo>
                    <a:pt x="47" y="177"/>
                  </a:lnTo>
                  <a:lnTo>
                    <a:pt x="45" y="177"/>
                  </a:lnTo>
                  <a:lnTo>
                    <a:pt x="42" y="177"/>
                  </a:lnTo>
                  <a:lnTo>
                    <a:pt x="40" y="177"/>
                  </a:lnTo>
                  <a:lnTo>
                    <a:pt x="36" y="177"/>
                  </a:lnTo>
                  <a:lnTo>
                    <a:pt x="35" y="177"/>
                  </a:lnTo>
                  <a:lnTo>
                    <a:pt x="35" y="178"/>
                  </a:lnTo>
                  <a:lnTo>
                    <a:pt x="36" y="178"/>
                  </a:lnTo>
                  <a:lnTo>
                    <a:pt x="36" y="182"/>
                  </a:lnTo>
                  <a:lnTo>
                    <a:pt x="35" y="182"/>
                  </a:lnTo>
                  <a:lnTo>
                    <a:pt x="35" y="184"/>
                  </a:lnTo>
                  <a:lnTo>
                    <a:pt x="36" y="184"/>
                  </a:lnTo>
                  <a:lnTo>
                    <a:pt x="36" y="187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31" y="189"/>
                  </a:lnTo>
                  <a:lnTo>
                    <a:pt x="31" y="192"/>
                  </a:lnTo>
                  <a:lnTo>
                    <a:pt x="29" y="192"/>
                  </a:lnTo>
                  <a:lnTo>
                    <a:pt x="29" y="194"/>
                  </a:lnTo>
                  <a:lnTo>
                    <a:pt x="31" y="194"/>
                  </a:lnTo>
                  <a:lnTo>
                    <a:pt x="29" y="194"/>
                  </a:lnTo>
                  <a:lnTo>
                    <a:pt x="26" y="194"/>
                  </a:lnTo>
                  <a:lnTo>
                    <a:pt x="26" y="198"/>
                  </a:lnTo>
                  <a:lnTo>
                    <a:pt x="26" y="199"/>
                  </a:lnTo>
                  <a:lnTo>
                    <a:pt x="26" y="203"/>
                  </a:lnTo>
                  <a:lnTo>
                    <a:pt x="26" y="205"/>
                  </a:lnTo>
                  <a:lnTo>
                    <a:pt x="29" y="205"/>
                  </a:lnTo>
                  <a:lnTo>
                    <a:pt x="29" y="208"/>
                  </a:lnTo>
                  <a:lnTo>
                    <a:pt x="29" y="210"/>
                  </a:lnTo>
                  <a:lnTo>
                    <a:pt x="29" y="213"/>
                  </a:lnTo>
                  <a:lnTo>
                    <a:pt x="26" y="213"/>
                  </a:lnTo>
                  <a:lnTo>
                    <a:pt x="24" y="213"/>
                  </a:lnTo>
                  <a:lnTo>
                    <a:pt x="24" y="215"/>
                  </a:lnTo>
                  <a:lnTo>
                    <a:pt x="24" y="219"/>
                  </a:lnTo>
                  <a:lnTo>
                    <a:pt x="24" y="220"/>
                  </a:lnTo>
                  <a:lnTo>
                    <a:pt x="24" y="224"/>
                  </a:lnTo>
                  <a:lnTo>
                    <a:pt x="21" y="224"/>
                  </a:lnTo>
                  <a:lnTo>
                    <a:pt x="21" y="226"/>
                  </a:lnTo>
                  <a:lnTo>
                    <a:pt x="24" y="226"/>
                  </a:lnTo>
                  <a:lnTo>
                    <a:pt x="24" y="229"/>
                  </a:lnTo>
                  <a:lnTo>
                    <a:pt x="26" y="229"/>
                  </a:lnTo>
                  <a:lnTo>
                    <a:pt x="24" y="229"/>
                  </a:lnTo>
                  <a:lnTo>
                    <a:pt x="24" y="231"/>
                  </a:lnTo>
                  <a:lnTo>
                    <a:pt x="21" y="231"/>
                  </a:lnTo>
                  <a:lnTo>
                    <a:pt x="19" y="231"/>
                  </a:lnTo>
                  <a:lnTo>
                    <a:pt x="19" y="234"/>
                  </a:lnTo>
                  <a:lnTo>
                    <a:pt x="19" y="231"/>
                  </a:lnTo>
                  <a:lnTo>
                    <a:pt x="15" y="231"/>
                  </a:lnTo>
                  <a:lnTo>
                    <a:pt x="14" y="231"/>
                  </a:lnTo>
                  <a:lnTo>
                    <a:pt x="10" y="231"/>
                  </a:lnTo>
                  <a:lnTo>
                    <a:pt x="10" y="234"/>
                  </a:lnTo>
                  <a:lnTo>
                    <a:pt x="10" y="236"/>
                  </a:lnTo>
                  <a:lnTo>
                    <a:pt x="14" y="236"/>
                  </a:lnTo>
                  <a:lnTo>
                    <a:pt x="14" y="240"/>
                  </a:lnTo>
                  <a:lnTo>
                    <a:pt x="14" y="241"/>
                  </a:lnTo>
                  <a:lnTo>
                    <a:pt x="14" y="245"/>
                  </a:lnTo>
                  <a:lnTo>
                    <a:pt x="10" y="245"/>
                  </a:lnTo>
                  <a:lnTo>
                    <a:pt x="10" y="248"/>
                  </a:lnTo>
                  <a:lnTo>
                    <a:pt x="7" y="248"/>
                  </a:lnTo>
                  <a:lnTo>
                    <a:pt x="7" y="250"/>
                  </a:lnTo>
                  <a:lnTo>
                    <a:pt x="7" y="254"/>
                  </a:lnTo>
                  <a:lnTo>
                    <a:pt x="7" y="250"/>
                  </a:lnTo>
                  <a:lnTo>
                    <a:pt x="5" y="250"/>
                  </a:lnTo>
                  <a:lnTo>
                    <a:pt x="5" y="254"/>
                  </a:lnTo>
                  <a:lnTo>
                    <a:pt x="1" y="254"/>
                  </a:lnTo>
                  <a:lnTo>
                    <a:pt x="1" y="255"/>
                  </a:lnTo>
                  <a:lnTo>
                    <a:pt x="0" y="255"/>
                  </a:lnTo>
                  <a:lnTo>
                    <a:pt x="0" y="259"/>
                  </a:lnTo>
                  <a:lnTo>
                    <a:pt x="1" y="259"/>
                  </a:lnTo>
                  <a:lnTo>
                    <a:pt x="1" y="261"/>
                  </a:lnTo>
                  <a:lnTo>
                    <a:pt x="1" y="264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7" y="266"/>
                  </a:lnTo>
                  <a:lnTo>
                    <a:pt x="10" y="266"/>
                  </a:lnTo>
                  <a:lnTo>
                    <a:pt x="14" y="266"/>
                  </a:lnTo>
                  <a:lnTo>
                    <a:pt x="15" y="266"/>
                  </a:lnTo>
                  <a:lnTo>
                    <a:pt x="15" y="269"/>
                  </a:lnTo>
                  <a:lnTo>
                    <a:pt x="19" y="269"/>
                  </a:lnTo>
                  <a:lnTo>
                    <a:pt x="21" y="269"/>
                  </a:lnTo>
                  <a:lnTo>
                    <a:pt x="24" y="269"/>
                  </a:lnTo>
                  <a:lnTo>
                    <a:pt x="24" y="271"/>
                  </a:lnTo>
                  <a:lnTo>
                    <a:pt x="26" y="271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6"/>
                  </a:lnTo>
                  <a:lnTo>
                    <a:pt x="29" y="280"/>
                  </a:lnTo>
                  <a:lnTo>
                    <a:pt x="29" y="282"/>
                  </a:lnTo>
                  <a:lnTo>
                    <a:pt x="31" y="282"/>
                  </a:lnTo>
                  <a:lnTo>
                    <a:pt x="31" y="285"/>
                  </a:lnTo>
                  <a:lnTo>
                    <a:pt x="35" y="285"/>
                  </a:lnTo>
                  <a:lnTo>
                    <a:pt x="36" y="285"/>
                  </a:lnTo>
                  <a:lnTo>
                    <a:pt x="36" y="287"/>
                  </a:lnTo>
                  <a:lnTo>
                    <a:pt x="40" y="287"/>
                  </a:lnTo>
                  <a:lnTo>
                    <a:pt x="40" y="285"/>
                  </a:lnTo>
                  <a:lnTo>
                    <a:pt x="40" y="287"/>
                  </a:lnTo>
                  <a:lnTo>
                    <a:pt x="42" y="287"/>
                  </a:lnTo>
                  <a:lnTo>
                    <a:pt x="45" y="287"/>
                  </a:lnTo>
                  <a:lnTo>
                    <a:pt x="45" y="290"/>
                  </a:lnTo>
                  <a:lnTo>
                    <a:pt x="45" y="292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47" y="297"/>
                  </a:lnTo>
                  <a:lnTo>
                    <a:pt x="47" y="301"/>
                  </a:lnTo>
                  <a:lnTo>
                    <a:pt x="50" y="301"/>
                  </a:lnTo>
                  <a:lnTo>
                    <a:pt x="50" y="303"/>
                  </a:lnTo>
                  <a:lnTo>
                    <a:pt x="50" y="306"/>
                  </a:lnTo>
                  <a:lnTo>
                    <a:pt x="50" y="308"/>
                  </a:lnTo>
                  <a:lnTo>
                    <a:pt x="50" y="311"/>
                  </a:lnTo>
                  <a:lnTo>
                    <a:pt x="47" y="311"/>
                  </a:lnTo>
                  <a:lnTo>
                    <a:pt x="47" y="313"/>
                  </a:lnTo>
                  <a:lnTo>
                    <a:pt x="45" y="313"/>
                  </a:lnTo>
                  <a:lnTo>
                    <a:pt x="45" y="317"/>
                  </a:lnTo>
                  <a:lnTo>
                    <a:pt x="42" y="317"/>
                  </a:lnTo>
                  <a:lnTo>
                    <a:pt x="42" y="318"/>
                  </a:lnTo>
                  <a:lnTo>
                    <a:pt x="40" y="318"/>
                  </a:lnTo>
                  <a:lnTo>
                    <a:pt x="40" y="322"/>
                  </a:lnTo>
                  <a:lnTo>
                    <a:pt x="42" y="322"/>
                  </a:lnTo>
                  <a:lnTo>
                    <a:pt x="40" y="322"/>
                  </a:lnTo>
                  <a:lnTo>
                    <a:pt x="40" y="324"/>
                  </a:lnTo>
                  <a:lnTo>
                    <a:pt x="40" y="327"/>
                  </a:lnTo>
                  <a:lnTo>
                    <a:pt x="42" y="327"/>
                  </a:lnTo>
                  <a:lnTo>
                    <a:pt x="42" y="329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5" y="334"/>
                  </a:lnTo>
                  <a:lnTo>
                    <a:pt x="45" y="338"/>
                  </a:lnTo>
                  <a:lnTo>
                    <a:pt x="47" y="338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2" y="339"/>
                  </a:lnTo>
                  <a:lnTo>
                    <a:pt x="56" y="339"/>
                  </a:lnTo>
                  <a:lnTo>
                    <a:pt x="56" y="343"/>
                  </a:lnTo>
                  <a:lnTo>
                    <a:pt x="57" y="343"/>
                  </a:lnTo>
                  <a:lnTo>
                    <a:pt x="61" y="343"/>
                  </a:lnTo>
                  <a:lnTo>
                    <a:pt x="61" y="345"/>
                  </a:lnTo>
                  <a:lnTo>
                    <a:pt x="63" y="345"/>
                  </a:lnTo>
                  <a:lnTo>
                    <a:pt x="63" y="343"/>
                  </a:lnTo>
                  <a:lnTo>
                    <a:pt x="66" y="343"/>
                  </a:lnTo>
                  <a:lnTo>
                    <a:pt x="68" y="343"/>
                  </a:lnTo>
                  <a:lnTo>
                    <a:pt x="71" y="343"/>
                  </a:lnTo>
                  <a:lnTo>
                    <a:pt x="73" y="343"/>
                  </a:lnTo>
                  <a:lnTo>
                    <a:pt x="73" y="345"/>
                  </a:lnTo>
                  <a:lnTo>
                    <a:pt x="77" y="345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82" y="348"/>
                  </a:lnTo>
                  <a:lnTo>
                    <a:pt x="84" y="348"/>
                  </a:lnTo>
                  <a:lnTo>
                    <a:pt x="84" y="350"/>
                  </a:lnTo>
                  <a:lnTo>
                    <a:pt x="87" y="350"/>
                  </a:lnTo>
                  <a:lnTo>
                    <a:pt x="89" y="350"/>
                  </a:lnTo>
                  <a:lnTo>
                    <a:pt x="89" y="353"/>
                  </a:lnTo>
                  <a:lnTo>
                    <a:pt x="93" y="353"/>
                  </a:lnTo>
                  <a:lnTo>
                    <a:pt x="93" y="350"/>
                  </a:lnTo>
                  <a:lnTo>
                    <a:pt x="94" y="353"/>
                  </a:lnTo>
                  <a:lnTo>
                    <a:pt x="98" y="353"/>
                  </a:lnTo>
                  <a:lnTo>
                    <a:pt x="100" y="353"/>
                  </a:lnTo>
                  <a:lnTo>
                    <a:pt x="100" y="355"/>
                  </a:lnTo>
                  <a:lnTo>
                    <a:pt x="103" y="355"/>
                  </a:lnTo>
                  <a:lnTo>
                    <a:pt x="103" y="359"/>
                  </a:lnTo>
                  <a:lnTo>
                    <a:pt x="105" y="359"/>
                  </a:lnTo>
                  <a:lnTo>
                    <a:pt x="108" y="359"/>
                  </a:lnTo>
                  <a:lnTo>
                    <a:pt x="110" y="359"/>
                  </a:lnTo>
                  <a:lnTo>
                    <a:pt x="114" y="359"/>
                  </a:lnTo>
                  <a:lnTo>
                    <a:pt x="114" y="361"/>
                  </a:lnTo>
                  <a:lnTo>
                    <a:pt x="115" y="361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75"/>
                  </a:lnTo>
                  <a:lnTo>
                    <a:pt x="115" y="376"/>
                  </a:lnTo>
                  <a:lnTo>
                    <a:pt x="119" y="376"/>
                  </a:lnTo>
                  <a:lnTo>
                    <a:pt x="121" y="376"/>
                  </a:lnTo>
                  <a:lnTo>
                    <a:pt x="124" y="376"/>
                  </a:lnTo>
                  <a:lnTo>
                    <a:pt x="124" y="375"/>
                  </a:lnTo>
                  <a:lnTo>
                    <a:pt x="126" y="375"/>
                  </a:lnTo>
                  <a:lnTo>
                    <a:pt x="126" y="376"/>
                  </a:lnTo>
                  <a:lnTo>
                    <a:pt x="129" y="376"/>
                  </a:lnTo>
                  <a:lnTo>
                    <a:pt x="129" y="375"/>
                  </a:lnTo>
                  <a:lnTo>
                    <a:pt x="131" y="375"/>
                  </a:lnTo>
                  <a:lnTo>
                    <a:pt x="131" y="371"/>
                  </a:lnTo>
                  <a:lnTo>
                    <a:pt x="131" y="369"/>
                  </a:lnTo>
                  <a:lnTo>
                    <a:pt x="135" y="369"/>
                  </a:lnTo>
                  <a:lnTo>
                    <a:pt x="135" y="366"/>
                  </a:lnTo>
                  <a:lnTo>
                    <a:pt x="136" y="364"/>
                  </a:lnTo>
                  <a:lnTo>
                    <a:pt x="140" y="364"/>
                  </a:lnTo>
                  <a:lnTo>
                    <a:pt x="142" y="364"/>
                  </a:lnTo>
                  <a:lnTo>
                    <a:pt x="142" y="361"/>
                  </a:lnTo>
                  <a:lnTo>
                    <a:pt x="142" y="359"/>
                  </a:lnTo>
                  <a:lnTo>
                    <a:pt x="145" y="359"/>
                  </a:lnTo>
                  <a:lnTo>
                    <a:pt x="147" y="359"/>
                  </a:lnTo>
                  <a:lnTo>
                    <a:pt x="147" y="355"/>
                  </a:lnTo>
                  <a:lnTo>
                    <a:pt x="150" y="359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6" y="355"/>
                  </a:lnTo>
                  <a:lnTo>
                    <a:pt x="156" y="353"/>
                  </a:lnTo>
                  <a:lnTo>
                    <a:pt x="156" y="355"/>
                  </a:lnTo>
                  <a:lnTo>
                    <a:pt x="157" y="355"/>
                  </a:lnTo>
                  <a:lnTo>
                    <a:pt x="161" y="359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3"/>
                  </a:lnTo>
                  <a:lnTo>
                    <a:pt x="166" y="353"/>
                  </a:lnTo>
                  <a:lnTo>
                    <a:pt x="168" y="353"/>
                  </a:lnTo>
                  <a:lnTo>
                    <a:pt x="171" y="353"/>
                  </a:lnTo>
                  <a:lnTo>
                    <a:pt x="173" y="353"/>
                  </a:lnTo>
                  <a:lnTo>
                    <a:pt x="177" y="353"/>
                  </a:lnTo>
                  <a:lnTo>
                    <a:pt x="177" y="350"/>
                  </a:lnTo>
                  <a:lnTo>
                    <a:pt x="177" y="353"/>
                  </a:lnTo>
                  <a:lnTo>
                    <a:pt x="178" y="353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7" y="353"/>
                  </a:lnTo>
                  <a:lnTo>
                    <a:pt x="189" y="353"/>
                  </a:lnTo>
                  <a:lnTo>
                    <a:pt x="192" y="353"/>
                  </a:lnTo>
                  <a:lnTo>
                    <a:pt x="192" y="355"/>
                  </a:lnTo>
                  <a:lnTo>
                    <a:pt x="196" y="355"/>
                  </a:lnTo>
                  <a:lnTo>
                    <a:pt x="198" y="355"/>
                  </a:lnTo>
                  <a:lnTo>
                    <a:pt x="201" y="355"/>
                  </a:lnTo>
                  <a:lnTo>
                    <a:pt x="203" y="355"/>
                  </a:lnTo>
                  <a:lnTo>
                    <a:pt x="203" y="359"/>
                  </a:lnTo>
                  <a:lnTo>
                    <a:pt x="206" y="359"/>
                  </a:lnTo>
                  <a:lnTo>
                    <a:pt x="208" y="359"/>
                  </a:lnTo>
                  <a:lnTo>
                    <a:pt x="208" y="355"/>
                  </a:lnTo>
                  <a:lnTo>
                    <a:pt x="212" y="355"/>
                  </a:lnTo>
                  <a:lnTo>
                    <a:pt x="213" y="355"/>
                  </a:lnTo>
                  <a:lnTo>
                    <a:pt x="217" y="355"/>
                  </a:lnTo>
                  <a:lnTo>
                    <a:pt x="217" y="359"/>
                  </a:lnTo>
                  <a:lnTo>
                    <a:pt x="219" y="359"/>
                  </a:lnTo>
                  <a:lnTo>
                    <a:pt x="222" y="359"/>
                  </a:lnTo>
                  <a:lnTo>
                    <a:pt x="222" y="355"/>
                  </a:lnTo>
                  <a:lnTo>
                    <a:pt x="224" y="355"/>
                  </a:lnTo>
                  <a:lnTo>
                    <a:pt x="224" y="359"/>
                  </a:lnTo>
                  <a:lnTo>
                    <a:pt x="227" y="355"/>
                  </a:lnTo>
                  <a:lnTo>
                    <a:pt x="227" y="359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29" y="364"/>
                  </a:lnTo>
                  <a:lnTo>
                    <a:pt x="233" y="364"/>
                  </a:lnTo>
                  <a:lnTo>
                    <a:pt x="234" y="364"/>
                  </a:lnTo>
                  <a:lnTo>
                    <a:pt x="234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0" y="375"/>
                  </a:lnTo>
                  <a:lnTo>
                    <a:pt x="240" y="376"/>
                  </a:lnTo>
                  <a:lnTo>
                    <a:pt x="240" y="380"/>
                  </a:lnTo>
                  <a:lnTo>
                    <a:pt x="243" y="380"/>
                  </a:lnTo>
                  <a:lnTo>
                    <a:pt x="245" y="380"/>
                  </a:lnTo>
                  <a:lnTo>
                    <a:pt x="248" y="380"/>
                  </a:lnTo>
                  <a:lnTo>
                    <a:pt x="248" y="382"/>
                  </a:lnTo>
                  <a:lnTo>
                    <a:pt x="250" y="382"/>
                  </a:lnTo>
                  <a:lnTo>
                    <a:pt x="250" y="385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9" y="385"/>
                  </a:lnTo>
                  <a:lnTo>
                    <a:pt x="261" y="385"/>
                  </a:lnTo>
                  <a:lnTo>
                    <a:pt x="261" y="387"/>
                  </a:lnTo>
                  <a:lnTo>
                    <a:pt x="261" y="390"/>
                  </a:lnTo>
                  <a:lnTo>
                    <a:pt x="261" y="392"/>
                  </a:lnTo>
                  <a:lnTo>
                    <a:pt x="261" y="396"/>
                  </a:lnTo>
                  <a:lnTo>
                    <a:pt x="264" y="396"/>
                  </a:lnTo>
                  <a:lnTo>
                    <a:pt x="264" y="392"/>
                  </a:lnTo>
                  <a:lnTo>
                    <a:pt x="266" y="392"/>
                  </a:lnTo>
                  <a:lnTo>
                    <a:pt x="269" y="392"/>
                  </a:lnTo>
                  <a:lnTo>
                    <a:pt x="271" y="392"/>
                  </a:lnTo>
                  <a:lnTo>
                    <a:pt x="271" y="390"/>
                  </a:lnTo>
                  <a:lnTo>
                    <a:pt x="275" y="390"/>
                  </a:lnTo>
                  <a:lnTo>
                    <a:pt x="275" y="387"/>
                  </a:lnTo>
                  <a:lnTo>
                    <a:pt x="276" y="387"/>
                  </a:lnTo>
                  <a:lnTo>
                    <a:pt x="276" y="385"/>
                  </a:lnTo>
                  <a:lnTo>
                    <a:pt x="276" y="382"/>
                  </a:lnTo>
                  <a:lnTo>
                    <a:pt x="275" y="382"/>
                  </a:lnTo>
                  <a:lnTo>
                    <a:pt x="275" y="385"/>
                  </a:lnTo>
                  <a:lnTo>
                    <a:pt x="271" y="385"/>
                  </a:lnTo>
                  <a:lnTo>
                    <a:pt x="271" y="382"/>
                  </a:lnTo>
                  <a:lnTo>
                    <a:pt x="269" y="382"/>
                  </a:lnTo>
                  <a:lnTo>
                    <a:pt x="269" y="380"/>
                  </a:lnTo>
                  <a:lnTo>
                    <a:pt x="269" y="376"/>
                  </a:lnTo>
                  <a:lnTo>
                    <a:pt x="271" y="376"/>
                  </a:lnTo>
                  <a:lnTo>
                    <a:pt x="275" y="376"/>
                  </a:lnTo>
                  <a:lnTo>
                    <a:pt x="276" y="376"/>
                  </a:lnTo>
                  <a:lnTo>
                    <a:pt x="280" y="376"/>
                  </a:lnTo>
                  <a:lnTo>
                    <a:pt x="280" y="375"/>
                  </a:lnTo>
                  <a:lnTo>
                    <a:pt x="282" y="375"/>
                  </a:lnTo>
                  <a:lnTo>
                    <a:pt x="282" y="371"/>
                  </a:lnTo>
                  <a:lnTo>
                    <a:pt x="282" y="369"/>
                  </a:lnTo>
                  <a:lnTo>
                    <a:pt x="282" y="366"/>
                  </a:lnTo>
                  <a:lnTo>
                    <a:pt x="282" y="364"/>
                  </a:lnTo>
                  <a:lnTo>
                    <a:pt x="282" y="361"/>
                  </a:lnTo>
                  <a:lnTo>
                    <a:pt x="285" y="361"/>
                  </a:lnTo>
                  <a:lnTo>
                    <a:pt x="285" y="359"/>
                  </a:lnTo>
                  <a:lnTo>
                    <a:pt x="287" y="359"/>
                  </a:lnTo>
                  <a:lnTo>
                    <a:pt x="287" y="355"/>
                  </a:lnTo>
                  <a:lnTo>
                    <a:pt x="287" y="353"/>
                  </a:lnTo>
                  <a:lnTo>
                    <a:pt x="290" y="353"/>
                  </a:lnTo>
                  <a:lnTo>
                    <a:pt x="290" y="350"/>
                  </a:lnTo>
                  <a:lnTo>
                    <a:pt x="292" y="350"/>
                  </a:lnTo>
                  <a:lnTo>
                    <a:pt x="296" y="350"/>
                  </a:lnTo>
                  <a:lnTo>
                    <a:pt x="296" y="348"/>
                  </a:lnTo>
                  <a:lnTo>
                    <a:pt x="297" y="348"/>
                  </a:lnTo>
                  <a:lnTo>
                    <a:pt x="297" y="350"/>
                  </a:lnTo>
                  <a:lnTo>
                    <a:pt x="301" y="350"/>
                  </a:lnTo>
                  <a:lnTo>
                    <a:pt x="301" y="348"/>
                  </a:lnTo>
                  <a:lnTo>
                    <a:pt x="303" y="348"/>
                  </a:lnTo>
                  <a:lnTo>
                    <a:pt x="303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8" y="348"/>
                  </a:lnTo>
                  <a:lnTo>
                    <a:pt x="311" y="348"/>
                  </a:lnTo>
                  <a:lnTo>
                    <a:pt x="313" y="348"/>
                  </a:lnTo>
                  <a:lnTo>
                    <a:pt x="313" y="345"/>
                  </a:lnTo>
                  <a:lnTo>
                    <a:pt x="317" y="345"/>
                  </a:lnTo>
                  <a:lnTo>
                    <a:pt x="319" y="345"/>
                  </a:lnTo>
                  <a:lnTo>
                    <a:pt x="322" y="345"/>
                  </a:lnTo>
                  <a:lnTo>
                    <a:pt x="324" y="345"/>
                  </a:lnTo>
                  <a:lnTo>
                    <a:pt x="322" y="343"/>
                  </a:lnTo>
                  <a:lnTo>
                    <a:pt x="322" y="339"/>
                  </a:lnTo>
                  <a:lnTo>
                    <a:pt x="322" y="338"/>
                  </a:lnTo>
                  <a:lnTo>
                    <a:pt x="322" y="334"/>
                  </a:lnTo>
                  <a:lnTo>
                    <a:pt x="324" y="334"/>
                  </a:lnTo>
                  <a:lnTo>
                    <a:pt x="324" y="332"/>
                  </a:lnTo>
                  <a:lnTo>
                    <a:pt x="327" y="329"/>
                  </a:lnTo>
                  <a:lnTo>
                    <a:pt x="329" y="329"/>
                  </a:lnTo>
                  <a:lnTo>
                    <a:pt x="333" y="329"/>
                  </a:lnTo>
                  <a:lnTo>
                    <a:pt x="333" y="327"/>
                  </a:lnTo>
                  <a:lnTo>
                    <a:pt x="333" y="329"/>
                  </a:lnTo>
                  <a:lnTo>
                    <a:pt x="334" y="329"/>
                  </a:lnTo>
                  <a:lnTo>
                    <a:pt x="334" y="327"/>
                  </a:lnTo>
                  <a:lnTo>
                    <a:pt x="338" y="327"/>
                  </a:lnTo>
                  <a:lnTo>
                    <a:pt x="340" y="327"/>
                  </a:lnTo>
                  <a:lnTo>
                    <a:pt x="343" y="327"/>
                  </a:lnTo>
                  <a:lnTo>
                    <a:pt x="345" y="327"/>
                  </a:lnTo>
                  <a:lnTo>
                    <a:pt x="345" y="324"/>
                  </a:lnTo>
                  <a:lnTo>
                    <a:pt x="343" y="324"/>
                  </a:lnTo>
                  <a:lnTo>
                    <a:pt x="343" y="322"/>
                  </a:lnTo>
                  <a:lnTo>
                    <a:pt x="340" y="322"/>
                  </a:lnTo>
                  <a:lnTo>
                    <a:pt x="340" y="318"/>
                  </a:lnTo>
                  <a:lnTo>
                    <a:pt x="340" y="317"/>
                  </a:lnTo>
                  <a:lnTo>
                    <a:pt x="338" y="317"/>
                  </a:lnTo>
                  <a:lnTo>
                    <a:pt x="338" y="313"/>
                  </a:lnTo>
                  <a:lnTo>
                    <a:pt x="338" y="311"/>
                  </a:lnTo>
                  <a:lnTo>
                    <a:pt x="338" y="308"/>
                  </a:lnTo>
                  <a:lnTo>
                    <a:pt x="338" y="306"/>
                  </a:lnTo>
                  <a:lnTo>
                    <a:pt x="340" y="306"/>
                  </a:lnTo>
                  <a:lnTo>
                    <a:pt x="340" y="303"/>
                  </a:lnTo>
                  <a:lnTo>
                    <a:pt x="343" y="303"/>
                  </a:lnTo>
                  <a:lnTo>
                    <a:pt x="343" y="301"/>
                  </a:lnTo>
                  <a:lnTo>
                    <a:pt x="345" y="301"/>
                  </a:lnTo>
                  <a:lnTo>
                    <a:pt x="345" y="303"/>
                  </a:lnTo>
                  <a:lnTo>
                    <a:pt x="348" y="303"/>
                  </a:lnTo>
                  <a:lnTo>
                    <a:pt x="350" y="303"/>
                  </a:lnTo>
                  <a:lnTo>
                    <a:pt x="354" y="301"/>
                  </a:lnTo>
                  <a:lnTo>
                    <a:pt x="350" y="301"/>
                  </a:lnTo>
                  <a:lnTo>
                    <a:pt x="350" y="297"/>
                  </a:lnTo>
                  <a:lnTo>
                    <a:pt x="350" y="296"/>
                  </a:lnTo>
                  <a:lnTo>
                    <a:pt x="348" y="296"/>
                  </a:lnTo>
                  <a:lnTo>
                    <a:pt x="348" y="292"/>
                  </a:lnTo>
                  <a:lnTo>
                    <a:pt x="348" y="290"/>
                  </a:lnTo>
                  <a:lnTo>
                    <a:pt x="348" y="287"/>
                  </a:lnTo>
                  <a:lnTo>
                    <a:pt x="348" y="285"/>
                  </a:lnTo>
                  <a:lnTo>
                    <a:pt x="348" y="282"/>
                  </a:lnTo>
                  <a:lnTo>
                    <a:pt x="350" y="282"/>
                  </a:lnTo>
                  <a:lnTo>
                    <a:pt x="350" y="280"/>
                  </a:lnTo>
                  <a:lnTo>
                    <a:pt x="350" y="276"/>
                  </a:lnTo>
                  <a:lnTo>
                    <a:pt x="354" y="276"/>
                  </a:lnTo>
                  <a:lnTo>
                    <a:pt x="354" y="275"/>
                  </a:lnTo>
                  <a:lnTo>
                    <a:pt x="355" y="275"/>
                  </a:lnTo>
                  <a:lnTo>
                    <a:pt x="355" y="276"/>
                  </a:lnTo>
                  <a:lnTo>
                    <a:pt x="359" y="276"/>
                  </a:lnTo>
                  <a:lnTo>
                    <a:pt x="359" y="275"/>
                  </a:lnTo>
                  <a:lnTo>
                    <a:pt x="359" y="271"/>
                  </a:lnTo>
                  <a:lnTo>
                    <a:pt x="359" y="269"/>
                  </a:lnTo>
                  <a:lnTo>
                    <a:pt x="361" y="269"/>
                  </a:lnTo>
                  <a:lnTo>
                    <a:pt x="361" y="266"/>
                  </a:lnTo>
                  <a:lnTo>
                    <a:pt x="361" y="264"/>
                  </a:lnTo>
                  <a:lnTo>
                    <a:pt x="361" y="261"/>
                  </a:lnTo>
                  <a:lnTo>
                    <a:pt x="364" y="261"/>
                  </a:lnTo>
                  <a:lnTo>
                    <a:pt x="364" y="259"/>
                  </a:lnTo>
                  <a:lnTo>
                    <a:pt x="364" y="255"/>
                  </a:lnTo>
                  <a:lnTo>
                    <a:pt x="366" y="255"/>
                  </a:lnTo>
                  <a:lnTo>
                    <a:pt x="366" y="254"/>
                  </a:lnTo>
                  <a:lnTo>
                    <a:pt x="369" y="254"/>
                  </a:lnTo>
                  <a:lnTo>
                    <a:pt x="369" y="250"/>
                  </a:lnTo>
                  <a:lnTo>
                    <a:pt x="371" y="250"/>
                  </a:lnTo>
                  <a:lnTo>
                    <a:pt x="375" y="250"/>
                  </a:lnTo>
                  <a:lnTo>
                    <a:pt x="378" y="250"/>
                  </a:lnTo>
                  <a:lnTo>
                    <a:pt x="378" y="254"/>
                  </a:lnTo>
                  <a:lnTo>
                    <a:pt x="380" y="254"/>
                  </a:lnTo>
                  <a:lnTo>
                    <a:pt x="380" y="250"/>
                  </a:lnTo>
                  <a:lnTo>
                    <a:pt x="380" y="248"/>
                  </a:lnTo>
                  <a:lnTo>
                    <a:pt x="383" y="248"/>
                  </a:lnTo>
                  <a:lnTo>
                    <a:pt x="383" y="245"/>
                  </a:lnTo>
                  <a:lnTo>
                    <a:pt x="380" y="245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5" y="248"/>
                  </a:lnTo>
                  <a:lnTo>
                    <a:pt x="371" y="248"/>
                  </a:lnTo>
                  <a:lnTo>
                    <a:pt x="371" y="245"/>
                  </a:lnTo>
                  <a:lnTo>
                    <a:pt x="371" y="241"/>
                  </a:lnTo>
                  <a:lnTo>
                    <a:pt x="369" y="241"/>
                  </a:lnTo>
                  <a:lnTo>
                    <a:pt x="369" y="240"/>
                  </a:lnTo>
                  <a:lnTo>
                    <a:pt x="366" y="240"/>
                  </a:lnTo>
                  <a:lnTo>
                    <a:pt x="366" y="241"/>
                  </a:lnTo>
                  <a:lnTo>
                    <a:pt x="366" y="240"/>
                  </a:lnTo>
                  <a:lnTo>
                    <a:pt x="364" y="240"/>
                  </a:lnTo>
                  <a:lnTo>
                    <a:pt x="361" y="240"/>
                  </a:lnTo>
                  <a:lnTo>
                    <a:pt x="361" y="236"/>
                  </a:lnTo>
                  <a:lnTo>
                    <a:pt x="359" y="234"/>
                  </a:lnTo>
                  <a:lnTo>
                    <a:pt x="361" y="234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5" y="231"/>
                  </a:lnTo>
                  <a:lnTo>
                    <a:pt x="355" y="229"/>
                  </a:lnTo>
                  <a:lnTo>
                    <a:pt x="359" y="229"/>
                  </a:lnTo>
                  <a:lnTo>
                    <a:pt x="359" y="226"/>
                  </a:lnTo>
                  <a:lnTo>
                    <a:pt x="359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59" y="219"/>
                  </a:lnTo>
                  <a:lnTo>
                    <a:pt x="359" y="215"/>
                  </a:lnTo>
                  <a:lnTo>
                    <a:pt x="359" y="213"/>
                  </a:lnTo>
                  <a:lnTo>
                    <a:pt x="359" y="210"/>
                  </a:lnTo>
                  <a:lnTo>
                    <a:pt x="361" y="210"/>
                  </a:lnTo>
                  <a:lnTo>
                    <a:pt x="361" y="208"/>
                  </a:lnTo>
                  <a:lnTo>
                    <a:pt x="359" y="208"/>
                  </a:lnTo>
                  <a:lnTo>
                    <a:pt x="359" y="205"/>
                  </a:lnTo>
                  <a:lnTo>
                    <a:pt x="361" y="205"/>
                  </a:lnTo>
                  <a:lnTo>
                    <a:pt x="364" y="205"/>
                  </a:lnTo>
                  <a:lnTo>
                    <a:pt x="364" y="208"/>
                  </a:lnTo>
                  <a:lnTo>
                    <a:pt x="364" y="210"/>
                  </a:lnTo>
                  <a:lnTo>
                    <a:pt x="366" y="208"/>
                  </a:lnTo>
                  <a:lnTo>
                    <a:pt x="366" y="210"/>
                  </a:lnTo>
                  <a:lnTo>
                    <a:pt x="366" y="213"/>
                  </a:lnTo>
                  <a:lnTo>
                    <a:pt x="366" y="215"/>
                  </a:lnTo>
                  <a:lnTo>
                    <a:pt x="364" y="215"/>
                  </a:lnTo>
                  <a:lnTo>
                    <a:pt x="364" y="219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9" y="220"/>
                  </a:lnTo>
                  <a:lnTo>
                    <a:pt x="369" y="224"/>
                  </a:lnTo>
                  <a:lnTo>
                    <a:pt x="366" y="224"/>
                  </a:lnTo>
                  <a:lnTo>
                    <a:pt x="366" y="226"/>
                  </a:lnTo>
                  <a:lnTo>
                    <a:pt x="369" y="226"/>
                  </a:lnTo>
                  <a:lnTo>
                    <a:pt x="371" y="226"/>
                  </a:lnTo>
                  <a:lnTo>
                    <a:pt x="371" y="229"/>
                  </a:lnTo>
                  <a:lnTo>
                    <a:pt x="375" y="229"/>
                  </a:lnTo>
                  <a:lnTo>
                    <a:pt x="375" y="231"/>
                  </a:lnTo>
                  <a:lnTo>
                    <a:pt x="378" y="231"/>
                  </a:lnTo>
                  <a:lnTo>
                    <a:pt x="378" y="234"/>
                  </a:lnTo>
                  <a:lnTo>
                    <a:pt x="380" y="234"/>
                  </a:lnTo>
                  <a:lnTo>
                    <a:pt x="380" y="231"/>
                  </a:lnTo>
                  <a:lnTo>
                    <a:pt x="383" y="231"/>
                  </a:lnTo>
                  <a:lnTo>
                    <a:pt x="385" y="231"/>
                  </a:lnTo>
                  <a:lnTo>
                    <a:pt x="385" y="234"/>
                  </a:lnTo>
                  <a:lnTo>
                    <a:pt x="389" y="234"/>
                  </a:lnTo>
                  <a:lnTo>
                    <a:pt x="390" y="234"/>
                  </a:lnTo>
                  <a:lnTo>
                    <a:pt x="390" y="236"/>
                  </a:lnTo>
                  <a:lnTo>
                    <a:pt x="390" y="240"/>
                  </a:lnTo>
                  <a:lnTo>
                    <a:pt x="390" y="241"/>
                  </a:lnTo>
                  <a:lnTo>
                    <a:pt x="389" y="241"/>
                  </a:lnTo>
                  <a:lnTo>
                    <a:pt x="389" y="245"/>
                  </a:lnTo>
                  <a:lnTo>
                    <a:pt x="389" y="248"/>
                  </a:lnTo>
                  <a:lnTo>
                    <a:pt x="390" y="248"/>
                  </a:lnTo>
                  <a:lnTo>
                    <a:pt x="394" y="248"/>
                  </a:lnTo>
                  <a:lnTo>
                    <a:pt x="396" y="250"/>
                  </a:lnTo>
                  <a:lnTo>
                    <a:pt x="399" y="250"/>
                  </a:lnTo>
                  <a:lnTo>
                    <a:pt x="399" y="254"/>
                  </a:lnTo>
                  <a:lnTo>
                    <a:pt x="401" y="254"/>
                  </a:lnTo>
                  <a:lnTo>
                    <a:pt x="401" y="250"/>
                  </a:lnTo>
                  <a:lnTo>
                    <a:pt x="401" y="248"/>
                  </a:lnTo>
                  <a:lnTo>
                    <a:pt x="401" y="245"/>
                  </a:lnTo>
                  <a:lnTo>
                    <a:pt x="401" y="241"/>
                  </a:lnTo>
                  <a:lnTo>
                    <a:pt x="404" y="241"/>
                  </a:lnTo>
                  <a:lnTo>
                    <a:pt x="404" y="240"/>
                  </a:lnTo>
                  <a:lnTo>
                    <a:pt x="406" y="240"/>
                  </a:lnTo>
                  <a:lnTo>
                    <a:pt x="410" y="240"/>
                  </a:lnTo>
                  <a:lnTo>
                    <a:pt x="411" y="240"/>
                  </a:lnTo>
                  <a:lnTo>
                    <a:pt x="411" y="241"/>
                  </a:lnTo>
                  <a:lnTo>
                    <a:pt x="415" y="241"/>
                  </a:lnTo>
                  <a:lnTo>
                    <a:pt x="417" y="241"/>
                  </a:lnTo>
                  <a:lnTo>
                    <a:pt x="417" y="240"/>
                  </a:lnTo>
                  <a:lnTo>
                    <a:pt x="417" y="236"/>
                  </a:lnTo>
                  <a:lnTo>
                    <a:pt x="420" y="236"/>
                  </a:lnTo>
                  <a:lnTo>
                    <a:pt x="422" y="236"/>
                  </a:lnTo>
                  <a:lnTo>
                    <a:pt x="425" y="236"/>
                  </a:lnTo>
                  <a:lnTo>
                    <a:pt x="427" y="236"/>
                  </a:lnTo>
                  <a:lnTo>
                    <a:pt x="431" y="236"/>
                  </a:lnTo>
                  <a:lnTo>
                    <a:pt x="432" y="236"/>
                  </a:lnTo>
                  <a:lnTo>
                    <a:pt x="431" y="234"/>
                  </a:lnTo>
                  <a:lnTo>
                    <a:pt x="431" y="231"/>
                  </a:lnTo>
                  <a:lnTo>
                    <a:pt x="427" y="231"/>
                  </a:lnTo>
                  <a:lnTo>
                    <a:pt x="427" y="229"/>
                  </a:lnTo>
                  <a:lnTo>
                    <a:pt x="431" y="229"/>
                  </a:lnTo>
                  <a:lnTo>
                    <a:pt x="431" y="226"/>
                  </a:lnTo>
                  <a:lnTo>
                    <a:pt x="432" y="226"/>
                  </a:lnTo>
                  <a:lnTo>
                    <a:pt x="436" y="226"/>
                  </a:lnTo>
                  <a:lnTo>
                    <a:pt x="438" y="226"/>
                  </a:lnTo>
                  <a:lnTo>
                    <a:pt x="438" y="229"/>
                  </a:lnTo>
                  <a:lnTo>
                    <a:pt x="441" y="229"/>
                  </a:lnTo>
                  <a:lnTo>
                    <a:pt x="441" y="231"/>
                  </a:lnTo>
                  <a:lnTo>
                    <a:pt x="443" y="231"/>
                  </a:lnTo>
                  <a:lnTo>
                    <a:pt x="443" y="234"/>
                  </a:lnTo>
                  <a:lnTo>
                    <a:pt x="446" y="234"/>
                  </a:lnTo>
                  <a:lnTo>
                    <a:pt x="446" y="236"/>
                  </a:lnTo>
                  <a:lnTo>
                    <a:pt x="443" y="236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3" y="245"/>
                  </a:lnTo>
                  <a:lnTo>
                    <a:pt x="443" y="248"/>
                  </a:lnTo>
                  <a:lnTo>
                    <a:pt x="441" y="248"/>
                  </a:lnTo>
                  <a:lnTo>
                    <a:pt x="441" y="250"/>
                  </a:lnTo>
                  <a:lnTo>
                    <a:pt x="443" y="250"/>
                  </a:lnTo>
                  <a:lnTo>
                    <a:pt x="443" y="254"/>
                  </a:lnTo>
                  <a:lnTo>
                    <a:pt x="441" y="254"/>
                  </a:lnTo>
                  <a:lnTo>
                    <a:pt x="441" y="255"/>
                  </a:lnTo>
                  <a:lnTo>
                    <a:pt x="441" y="259"/>
                  </a:lnTo>
                  <a:lnTo>
                    <a:pt x="438" y="259"/>
                  </a:lnTo>
                  <a:lnTo>
                    <a:pt x="436" y="259"/>
                  </a:lnTo>
                  <a:lnTo>
                    <a:pt x="436" y="255"/>
                  </a:lnTo>
                  <a:lnTo>
                    <a:pt x="432" y="255"/>
                  </a:lnTo>
                  <a:lnTo>
                    <a:pt x="432" y="254"/>
                  </a:lnTo>
                  <a:lnTo>
                    <a:pt x="432" y="250"/>
                  </a:lnTo>
                  <a:lnTo>
                    <a:pt x="432" y="248"/>
                  </a:lnTo>
                  <a:lnTo>
                    <a:pt x="431" y="248"/>
                  </a:lnTo>
                  <a:lnTo>
                    <a:pt x="431" y="245"/>
                  </a:lnTo>
                  <a:lnTo>
                    <a:pt x="427" y="245"/>
                  </a:lnTo>
                  <a:lnTo>
                    <a:pt x="425" y="245"/>
                  </a:lnTo>
                  <a:lnTo>
                    <a:pt x="422" y="245"/>
                  </a:lnTo>
                  <a:lnTo>
                    <a:pt x="422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7" y="250"/>
                  </a:lnTo>
                  <a:lnTo>
                    <a:pt x="427" y="254"/>
                  </a:lnTo>
                  <a:lnTo>
                    <a:pt x="427" y="255"/>
                  </a:lnTo>
                  <a:lnTo>
                    <a:pt x="427" y="259"/>
                  </a:lnTo>
                  <a:lnTo>
                    <a:pt x="427" y="261"/>
                  </a:lnTo>
                  <a:lnTo>
                    <a:pt x="427" y="264"/>
                  </a:lnTo>
                  <a:lnTo>
                    <a:pt x="427" y="266"/>
                  </a:lnTo>
                  <a:lnTo>
                    <a:pt x="427" y="269"/>
                  </a:lnTo>
                  <a:lnTo>
                    <a:pt x="431" y="269"/>
                  </a:lnTo>
                  <a:lnTo>
                    <a:pt x="431" y="271"/>
                  </a:lnTo>
                  <a:lnTo>
                    <a:pt x="431" y="275"/>
                  </a:lnTo>
                  <a:lnTo>
                    <a:pt x="431" y="276"/>
                  </a:lnTo>
                  <a:lnTo>
                    <a:pt x="427" y="276"/>
                  </a:lnTo>
                  <a:lnTo>
                    <a:pt x="427" y="280"/>
                  </a:lnTo>
                  <a:lnTo>
                    <a:pt x="427" y="282"/>
                  </a:lnTo>
                  <a:lnTo>
                    <a:pt x="427" y="285"/>
                  </a:lnTo>
                  <a:lnTo>
                    <a:pt x="427" y="287"/>
                  </a:lnTo>
                  <a:lnTo>
                    <a:pt x="425" y="287"/>
                  </a:lnTo>
                  <a:lnTo>
                    <a:pt x="425" y="290"/>
                  </a:lnTo>
                  <a:lnTo>
                    <a:pt x="425" y="292"/>
                  </a:lnTo>
                  <a:lnTo>
                    <a:pt x="422" y="292"/>
                  </a:lnTo>
                  <a:lnTo>
                    <a:pt x="422" y="296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17" y="297"/>
                  </a:lnTo>
                  <a:lnTo>
                    <a:pt x="415" y="297"/>
                  </a:lnTo>
                  <a:lnTo>
                    <a:pt x="415" y="301"/>
                  </a:lnTo>
                  <a:lnTo>
                    <a:pt x="411" y="301"/>
                  </a:lnTo>
                  <a:lnTo>
                    <a:pt x="410" y="301"/>
                  </a:lnTo>
                  <a:lnTo>
                    <a:pt x="410" y="303"/>
                  </a:lnTo>
                  <a:lnTo>
                    <a:pt x="406" y="303"/>
                  </a:lnTo>
                  <a:lnTo>
                    <a:pt x="406" y="306"/>
                  </a:lnTo>
                  <a:lnTo>
                    <a:pt x="404" y="306"/>
                  </a:lnTo>
                  <a:lnTo>
                    <a:pt x="401" y="306"/>
                  </a:lnTo>
                  <a:lnTo>
                    <a:pt x="399" y="306"/>
                  </a:lnTo>
                  <a:lnTo>
                    <a:pt x="399" y="308"/>
                  </a:lnTo>
                  <a:lnTo>
                    <a:pt x="399" y="311"/>
                  </a:lnTo>
                  <a:lnTo>
                    <a:pt x="399" y="313"/>
                  </a:lnTo>
                  <a:lnTo>
                    <a:pt x="399" y="317"/>
                  </a:lnTo>
                  <a:lnTo>
                    <a:pt x="399" y="318"/>
                  </a:lnTo>
                  <a:lnTo>
                    <a:pt x="396" y="318"/>
                  </a:lnTo>
                  <a:lnTo>
                    <a:pt x="396" y="322"/>
                  </a:lnTo>
                  <a:lnTo>
                    <a:pt x="394" y="322"/>
                  </a:lnTo>
                  <a:lnTo>
                    <a:pt x="390" y="322"/>
                  </a:lnTo>
                  <a:lnTo>
                    <a:pt x="389" y="322"/>
                  </a:lnTo>
                  <a:lnTo>
                    <a:pt x="389" y="324"/>
                  </a:lnTo>
                  <a:lnTo>
                    <a:pt x="385" y="324"/>
                  </a:lnTo>
                  <a:lnTo>
                    <a:pt x="383" y="324"/>
                  </a:lnTo>
                  <a:lnTo>
                    <a:pt x="383" y="327"/>
                  </a:lnTo>
                  <a:lnTo>
                    <a:pt x="380" y="327"/>
                  </a:lnTo>
                  <a:lnTo>
                    <a:pt x="378" y="327"/>
                  </a:lnTo>
                  <a:lnTo>
                    <a:pt x="378" y="324"/>
                  </a:lnTo>
                  <a:lnTo>
                    <a:pt x="375" y="324"/>
                  </a:lnTo>
                  <a:lnTo>
                    <a:pt x="375" y="327"/>
                  </a:lnTo>
                  <a:lnTo>
                    <a:pt x="375" y="329"/>
                  </a:lnTo>
                  <a:lnTo>
                    <a:pt x="375" y="332"/>
                  </a:lnTo>
                  <a:lnTo>
                    <a:pt x="375" y="334"/>
                  </a:lnTo>
                  <a:lnTo>
                    <a:pt x="375" y="338"/>
                  </a:lnTo>
                  <a:lnTo>
                    <a:pt x="375" y="339"/>
                  </a:lnTo>
                  <a:lnTo>
                    <a:pt x="375" y="343"/>
                  </a:lnTo>
                  <a:lnTo>
                    <a:pt x="378" y="343"/>
                  </a:lnTo>
                  <a:lnTo>
                    <a:pt x="378" y="345"/>
                  </a:lnTo>
                  <a:lnTo>
                    <a:pt x="378" y="348"/>
                  </a:lnTo>
                  <a:lnTo>
                    <a:pt x="375" y="348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1" y="355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9" y="364"/>
                  </a:lnTo>
                  <a:lnTo>
                    <a:pt x="369" y="366"/>
                  </a:lnTo>
                  <a:lnTo>
                    <a:pt x="366" y="366"/>
                  </a:lnTo>
                  <a:lnTo>
                    <a:pt x="366" y="369"/>
                  </a:lnTo>
                  <a:lnTo>
                    <a:pt x="364" y="369"/>
                  </a:lnTo>
                  <a:lnTo>
                    <a:pt x="361" y="369"/>
                  </a:lnTo>
                  <a:lnTo>
                    <a:pt x="361" y="371"/>
                  </a:lnTo>
                  <a:lnTo>
                    <a:pt x="359" y="371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4" y="375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1"/>
                  </a:lnTo>
                  <a:lnTo>
                    <a:pt x="345" y="371"/>
                  </a:lnTo>
                  <a:lnTo>
                    <a:pt x="343" y="371"/>
                  </a:lnTo>
                  <a:lnTo>
                    <a:pt x="343" y="375"/>
                  </a:lnTo>
                  <a:lnTo>
                    <a:pt x="343" y="376"/>
                  </a:lnTo>
                  <a:lnTo>
                    <a:pt x="343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4" y="382"/>
                  </a:lnTo>
                  <a:lnTo>
                    <a:pt x="334" y="385"/>
                  </a:lnTo>
                  <a:lnTo>
                    <a:pt x="334" y="387"/>
                  </a:lnTo>
                  <a:lnTo>
                    <a:pt x="333" y="387"/>
                  </a:lnTo>
                  <a:lnTo>
                    <a:pt x="333" y="390"/>
                  </a:lnTo>
                  <a:lnTo>
                    <a:pt x="329" y="390"/>
                  </a:lnTo>
                  <a:lnTo>
                    <a:pt x="329" y="392"/>
                  </a:lnTo>
                  <a:lnTo>
                    <a:pt x="327" y="392"/>
                  </a:lnTo>
                  <a:lnTo>
                    <a:pt x="327" y="396"/>
                  </a:lnTo>
                  <a:lnTo>
                    <a:pt x="324" y="396"/>
                  </a:lnTo>
                  <a:lnTo>
                    <a:pt x="324" y="397"/>
                  </a:lnTo>
                  <a:lnTo>
                    <a:pt x="322" y="397"/>
                  </a:lnTo>
                  <a:lnTo>
                    <a:pt x="322" y="401"/>
                  </a:lnTo>
                  <a:lnTo>
                    <a:pt x="319" y="401"/>
                  </a:lnTo>
                  <a:lnTo>
                    <a:pt x="317" y="401"/>
                  </a:lnTo>
                  <a:lnTo>
                    <a:pt x="317" y="403"/>
                  </a:lnTo>
                  <a:lnTo>
                    <a:pt x="313" y="403"/>
                  </a:lnTo>
                  <a:lnTo>
                    <a:pt x="311" y="403"/>
                  </a:lnTo>
                  <a:lnTo>
                    <a:pt x="308" y="403"/>
                  </a:lnTo>
                  <a:lnTo>
                    <a:pt x="306" y="403"/>
                  </a:lnTo>
                  <a:lnTo>
                    <a:pt x="303" y="403"/>
                  </a:lnTo>
                  <a:lnTo>
                    <a:pt x="303" y="406"/>
                  </a:lnTo>
                  <a:lnTo>
                    <a:pt x="306" y="406"/>
                  </a:lnTo>
                  <a:lnTo>
                    <a:pt x="303" y="406"/>
                  </a:lnTo>
                  <a:lnTo>
                    <a:pt x="303" y="408"/>
                  </a:lnTo>
                  <a:lnTo>
                    <a:pt x="303" y="411"/>
                  </a:lnTo>
                  <a:lnTo>
                    <a:pt x="301" y="411"/>
                  </a:lnTo>
                  <a:lnTo>
                    <a:pt x="297" y="411"/>
                  </a:lnTo>
                  <a:lnTo>
                    <a:pt x="296" y="411"/>
                  </a:lnTo>
                  <a:lnTo>
                    <a:pt x="292" y="411"/>
                  </a:lnTo>
                  <a:lnTo>
                    <a:pt x="290" y="411"/>
                  </a:lnTo>
                  <a:lnTo>
                    <a:pt x="290" y="408"/>
                  </a:lnTo>
                  <a:lnTo>
                    <a:pt x="287" y="408"/>
                  </a:lnTo>
                  <a:lnTo>
                    <a:pt x="285" y="408"/>
                  </a:lnTo>
                  <a:lnTo>
                    <a:pt x="285" y="406"/>
                  </a:lnTo>
                  <a:lnTo>
                    <a:pt x="282" y="406"/>
                  </a:lnTo>
                  <a:lnTo>
                    <a:pt x="280" y="406"/>
                  </a:lnTo>
                  <a:lnTo>
                    <a:pt x="276" y="406"/>
                  </a:lnTo>
                  <a:lnTo>
                    <a:pt x="275" y="406"/>
                  </a:lnTo>
                  <a:lnTo>
                    <a:pt x="275" y="408"/>
                  </a:lnTo>
                  <a:lnTo>
                    <a:pt x="271" y="408"/>
                  </a:lnTo>
                  <a:lnTo>
                    <a:pt x="271" y="411"/>
                  </a:lnTo>
                  <a:lnTo>
                    <a:pt x="275" y="411"/>
                  </a:lnTo>
                  <a:lnTo>
                    <a:pt x="275" y="413"/>
                  </a:lnTo>
                  <a:lnTo>
                    <a:pt x="276" y="413"/>
                  </a:lnTo>
                  <a:lnTo>
                    <a:pt x="276" y="417"/>
                  </a:lnTo>
                  <a:lnTo>
                    <a:pt x="280" y="417"/>
                  </a:lnTo>
                  <a:lnTo>
                    <a:pt x="282" y="417"/>
                  </a:lnTo>
                  <a:lnTo>
                    <a:pt x="282" y="418"/>
                  </a:lnTo>
                  <a:lnTo>
                    <a:pt x="282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76" y="424"/>
                  </a:lnTo>
                  <a:lnTo>
                    <a:pt x="276" y="427"/>
                  </a:lnTo>
                  <a:lnTo>
                    <a:pt x="276" y="431"/>
                  </a:lnTo>
                  <a:lnTo>
                    <a:pt x="280" y="431"/>
                  </a:lnTo>
                  <a:lnTo>
                    <a:pt x="280" y="432"/>
                  </a:lnTo>
                  <a:lnTo>
                    <a:pt x="276" y="432"/>
                  </a:lnTo>
                  <a:lnTo>
                    <a:pt x="276" y="436"/>
                  </a:lnTo>
                  <a:lnTo>
                    <a:pt x="276" y="438"/>
                  </a:lnTo>
                  <a:lnTo>
                    <a:pt x="280" y="438"/>
                  </a:lnTo>
                  <a:lnTo>
                    <a:pt x="280" y="436"/>
                  </a:lnTo>
                  <a:lnTo>
                    <a:pt x="282" y="436"/>
                  </a:lnTo>
                  <a:lnTo>
                    <a:pt x="282" y="432"/>
                  </a:lnTo>
                  <a:lnTo>
                    <a:pt x="285" y="432"/>
                  </a:lnTo>
                  <a:lnTo>
                    <a:pt x="285" y="431"/>
                  </a:lnTo>
                  <a:lnTo>
                    <a:pt x="287" y="431"/>
                  </a:lnTo>
                  <a:lnTo>
                    <a:pt x="287" y="427"/>
                  </a:lnTo>
                  <a:lnTo>
                    <a:pt x="290" y="427"/>
                  </a:lnTo>
                  <a:lnTo>
                    <a:pt x="290" y="424"/>
                  </a:lnTo>
                  <a:lnTo>
                    <a:pt x="292" y="424"/>
                  </a:lnTo>
                  <a:lnTo>
                    <a:pt x="292" y="422"/>
                  </a:lnTo>
                  <a:lnTo>
                    <a:pt x="296" y="422"/>
                  </a:lnTo>
                  <a:lnTo>
                    <a:pt x="297" y="422"/>
                  </a:lnTo>
                  <a:lnTo>
                    <a:pt x="297" y="418"/>
                  </a:lnTo>
                  <a:lnTo>
                    <a:pt x="301" y="418"/>
                  </a:lnTo>
                  <a:lnTo>
                    <a:pt x="301" y="417"/>
                  </a:lnTo>
                  <a:lnTo>
                    <a:pt x="303" y="417"/>
                  </a:lnTo>
                  <a:lnTo>
                    <a:pt x="306" y="417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1"/>
                  </a:lnTo>
                  <a:lnTo>
                    <a:pt x="311" y="411"/>
                  </a:lnTo>
                  <a:lnTo>
                    <a:pt x="313" y="411"/>
                  </a:lnTo>
                  <a:lnTo>
                    <a:pt x="313" y="408"/>
                  </a:lnTo>
                  <a:lnTo>
                    <a:pt x="317" y="408"/>
                  </a:lnTo>
                  <a:lnTo>
                    <a:pt x="319" y="408"/>
                  </a:lnTo>
                  <a:lnTo>
                    <a:pt x="319" y="406"/>
                  </a:lnTo>
                  <a:lnTo>
                    <a:pt x="322" y="406"/>
                  </a:lnTo>
                  <a:lnTo>
                    <a:pt x="324" y="406"/>
                  </a:lnTo>
                  <a:lnTo>
                    <a:pt x="324" y="403"/>
                  </a:lnTo>
                  <a:lnTo>
                    <a:pt x="327" y="403"/>
                  </a:lnTo>
                  <a:lnTo>
                    <a:pt x="329" y="403"/>
                  </a:lnTo>
                  <a:lnTo>
                    <a:pt x="329" y="401"/>
                  </a:lnTo>
                  <a:lnTo>
                    <a:pt x="333" y="401"/>
                  </a:lnTo>
                  <a:lnTo>
                    <a:pt x="334" y="401"/>
                  </a:lnTo>
                  <a:lnTo>
                    <a:pt x="334" y="397"/>
                  </a:lnTo>
                  <a:lnTo>
                    <a:pt x="338" y="397"/>
                  </a:lnTo>
                  <a:lnTo>
                    <a:pt x="340" y="397"/>
                  </a:lnTo>
                  <a:lnTo>
                    <a:pt x="340" y="396"/>
                  </a:lnTo>
                  <a:lnTo>
                    <a:pt x="343" y="396"/>
                  </a:lnTo>
                  <a:lnTo>
                    <a:pt x="343" y="392"/>
                  </a:lnTo>
                  <a:lnTo>
                    <a:pt x="345" y="392"/>
                  </a:lnTo>
                  <a:lnTo>
                    <a:pt x="348" y="392"/>
                  </a:lnTo>
                  <a:lnTo>
                    <a:pt x="348" y="390"/>
                  </a:lnTo>
                  <a:lnTo>
                    <a:pt x="350" y="390"/>
                  </a:lnTo>
                  <a:lnTo>
                    <a:pt x="350" y="387"/>
                  </a:lnTo>
                  <a:lnTo>
                    <a:pt x="354" y="387"/>
                  </a:lnTo>
                  <a:lnTo>
                    <a:pt x="355" y="387"/>
                  </a:lnTo>
                  <a:lnTo>
                    <a:pt x="355" y="385"/>
                  </a:lnTo>
                  <a:lnTo>
                    <a:pt x="359" y="385"/>
                  </a:lnTo>
                  <a:lnTo>
                    <a:pt x="359" y="382"/>
                  </a:lnTo>
                  <a:lnTo>
                    <a:pt x="361" y="382"/>
                  </a:lnTo>
                  <a:lnTo>
                    <a:pt x="361" y="380"/>
                  </a:lnTo>
                  <a:lnTo>
                    <a:pt x="364" y="380"/>
                  </a:lnTo>
                  <a:lnTo>
                    <a:pt x="366" y="380"/>
                  </a:lnTo>
                  <a:lnTo>
                    <a:pt x="366" y="376"/>
                  </a:lnTo>
                  <a:lnTo>
                    <a:pt x="369" y="376"/>
                  </a:lnTo>
                  <a:lnTo>
                    <a:pt x="369" y="375"/>
                  </a:lnTo>
                  <a:lnTo>
                    <a:pt x="371" y="375"/>
                  </a:lnTo>
                  <a:lnTo>
                    <a:pt x="371" y="371"/>
                  </a:lnTo>
                  <a:lnTo>
                    <a:pt x="375" y="371"/>
                  </a:lnTo>
                  <a:lnTo>
                    <a:pt x="375" y="369"/>
                  </a:lnTo>
                  <a:lnTo>
                    <a:pt x="378" y="369"/>
                  </a:lnTo>
                  <a:lnTo>
                    <a:pt x="378" y="366"/>
                  </a:lnTo>
                  <a:lnTo>
                    <a:pt x="380" y="366"/>
                  </a:lnTo>
                  <a:lnTo>
                    <a:pt x="380" y="364"/>
                  </a:lnTo>
                  <a:lnTo>
                    <a:pt x="383" y="364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5" y="359"/>
                  </a:lnTo>
                  <a:lnTo>
                    <a:pt x="389" y="359"/>
                  </a:lnTo>
                  <a:lnTo>
                    <a:pt x="389" y="355"/>
                  </a:lnTo>
                  <a:lnTo>
                    <a:pt x="390" y="355"/>
                  </a:lnTo>
                  <a:lnTo>
                    <a:pt x="390" y="353"/>
                  </a:lnTo>
                  <a:lnTo>
                    <a:pt x="394" y="353"/>
                  </a:lnTo>
                  <a:lnTo>
                    <a:pt x="394" y="350"/>
                  </a:lnTo>
                  <a:lnTo>
                    <a:pt x="396" y="350"/>
                  </a:lnTo>
                  <a:lnTo>
                    <a:pt x="396" y="348"/>
                  </a:lnTo>
                  <a:lnTo>
                    <a:pt x="399" y="348"/>
                  </a:lnTo>
                  <a:lnTo>
                    <a:pt x="401" y="348"/>
                  </a:lnTo>
                  <a:lnTo>
                    <a:pt x="401" y="345"/>
                  </a:lnTo>
                  <a:lnTo>
                    <a:pt x="404" y="345"/>
                  </a:lnTo>
                  <a:lnTo>
                    <a:pt x="404" y="343"/>
                  </a:lnTo>
                  <a:lnTo>
                    <a:pt x="406" y="343"/>
                  </a:lnTo>
                  <a:lnTo>
                    <a:pt x="406" y="339"/>
                  </a:lnTo>
                  <a:lnTo>
                    <a:pt x="410" y="339"/>
                  </a:lnTo>
                  <a:lnTo>
                    <a:pt x="410" y="338"/>
                  </a:lnTo>
                  <a:lnTo>
                    <a:pt x="411" y="338"/>
                  </a:lnTo>
                  <a:lnTo>
                    <a:pt x="411" y="334"/>
                  </a:lnTo>
                  <a:lnTo>
                    <a:pt x="415" y="334"/>
                  </a:lnTo>
                  <a:lnTo>
                    <a:pt x="415" y="332"/>
                  </a:lnTo>
                  <a:lnTo>
                    <a:pt x="417" y="332"/>
                  </a:lnTo>
                  <a:lnTo>
                    <a:pt x="417" y="329"/>
                  </a:lnTo>
                  <a:lnTo>
                    <a:pt x="420" y="329"/>
                  </a:lnTo>
                  <a:lnTo>
                    <a:pt x="420" y="327"/>
                  </a:lnTo>
                  <a:lnTo>
                    <a:pt x="422" y="327"/>
                  </a:lnTo>
                  <a:lnTo>
                    <a:pt x="422" y="324"/>
                  </a:lnTo>
                  <a:lnTo>
                    <a:pt x="422" y="322"/>
                  </a:lnTo>
                  <a:lnTo>
                    <a:pt x="425" y="322"/>
                  </a:lnTo>
                  <a:lnTo>
                    <a:pt x="425" y="318"/>
                  </a:lnTo>
                  <a:lnTo>
                    <a:pt x="425" y="317"/>
                  </a:lnTo>
                  <a:lnTo>
                    <a:pt x="427" y="317"/>
                  </a:lnTo>
                  <a:lnTo>
                    <a:pt x="427" y="313"/>
                  </a:lnTo>
                  <a:lnTo>
                    <a:pt x="431" y="313"/>
                  </a:lnTo>
                  <a:lnTo>
                    <a:pt x="431" y="311"/>
                  </a:lnTo>
                  <a:lnTo>
                    <a:pt x="432" y="311"/>
                  </a:lnTo>
                  <a:lnTo>
                    <a:pt x="432" y="308"/>
                  </a:lnTo>
                  <a:lnTo>
                    <a:pt x="432" y="306"/>
                  </a:lnTo>
                  <a:lnTo>
                    <a:pt x="436" y="306"/>
                  </a:lnTo>
                  <a:lnTo>
                    <a:pt x="436" y="303"/>
                  </a:lnTo>
                  <a:lnTo>
                    <a:pt x="438" y="303"/>
                  </a:lnTo>
                  <a:lnTo>
                    <a:pt x="438" y="301"/>
                  </a:lnTo>
                  <a:lnTo>
                    <a:pt x="441" y="301"/>
                  </a:lnTo>
                  <a:lnTo>
                    <a:pt x="441" y="297"/>
                  </a:lnTo>
                  <a:lnTo>
                    <a:pt x="441" y="296"/>
                  </a:lnTo>
                  <a:lnTo>
                    <a:pt x="443" y="296"/>
                  </a:lnTo>
                  <a:lnTo>
                    <a:pt x="443" y="292"/>
                  </a:lnTo>
                  <a:lnTo>
                    <a:pt x="446" y="292"/>
                  </a:lnTo>
                  <a:lnTo>
                    <a:pt x="446" y="290"/>
                  </a:lnTo>
                  <a:lnTo>
                    <a:pt x="446" y="287"/>
                  </a:lnTo>
                  <a:lnTo>
                    <a:pt x="448" y="287"/>
                  </a:lnTo>
                  <a:lnTo>
                    <a:pt x="448" y="285"/>
                  </a:lnTo>
                  <a:lnTo>
                    <a:pt x="452" y="285"/>
                  </a:lnTo>
                  <a:lnTo>
                    <a:pt x="452" y="282"/>
                  </a:lnTo>
                  <a:lnTo>
                    <a:pt x="453" y="280"/>
                  </a:lnTo>
                  <a:lnTo>
                    <a:pt x="453" y="276"/>
                  </a:lnTo>
                  <a:lnTo>
                    <a:pt x="457" y="276"/>
                  </a:lnTo>
                  <a:lnTo>
                    <a:pt x="457" y="275"/>
                  </a:lnTo>
                  <a:lnTo>
                    <a:pt x="459" y="275"/>
                  </a:lnTo>
                  <a:lnTo>
                    <a:pt x="459" y="271"/>
                  </a:lnTo>
                  <a:lnTo>
                    <a:pt x="462" y="271"/>
                  </a:lnTo>
                  <a:lnTo>
                    <a:pt x="462" y="269"/>
                  </a:lnTo>
                  <a:lnTo>
                    <a:pt x="462" y="266"/>
                  </a:lnTo>
                  <a:lnTo>
                    <a:pt x="464" y="266"/>
                  </a:lnTo>
                  <a:lnTo>
                    <a:pt x="464" y="264"/>
                  </a:lnTo>
                  <a:lnTo>
                    <a:pt x="467" y="264"/>
                  </a:lnTo>
                  <a:lnTo>
                    <a:pt x="467" y="261"/>
                  </a:lnTo>
                  <a:lnTo>
                    <a:pt x="467" y="259"/>
                  </a:lnTo>
                  <a:lnTo>
                    <a:pt x="469" y="259"/>
                  </a:lnTo>
                  <a:lnTo>
                    <a:pt x="469" y="255"/>
                  </a:lnTo>
                  <a:lnTo>
                    <a:pt x="469" y="254"/>
                  </a:lnTo>
                  <a:lnTo>
                    <a:pt x="473" y="254"/>
                  </a:lnTo>
                  <a:lnTo>
                    <a:pt x="473" y="250"/>
                  </a:lnTo>
                  <a:lnTo>
                    <a:pt x="473" y="248"/>
                  </a:lnTo>
                  <a:lnTo>
                    <a:pt x="473" y="245"/>
                  </a:lnTo>
                  <a:lnTo>
                    <a:pt x="474" y="245"/>
                  </a:lnTo>
                  <a:lnTo>
                    <a:pt x="474" y="241"/>
                  </a:lnTo>
                  <a:lnTo>
                    <a:pt x="474" y="240"/>
                  </a:lnTo>
                  <a:lnTo>
                    <a:pt x="478" y="240"/>
                  </a:lnTo>
                  <a:lnTo>
                    <a:pt x="478" y="236"/>
                  </a:lnTo>
                  <a:lnTo>
                    <a:pt x="478" y="234"/>
                  </a:lnTo>
                  <a:lnTo>
                    <a:pt x="478" y="231"/>
                  </a:lnTo>
                  <a:lnTo>
                    <a:pt x="480" y="231"/>
                  </a:lnTo>
                  <a:lnTo>
                    <a:pt x="480" y="229"/>
                  </a:lnTo>
                  <a:lnTo>
                    <a:pt x="480" y="226"/>
                  </a:lnTo>
                  <a:lnTo>
                    <a:pt x="483" y="224"/>
                  </a:lnTo>
                  <a:lnTo>
                    <a:pt x="483" y="220"/>
                  </a:lnTo>
                  <a:lnTo>
                    <a:pt x="483" y="219"/>
                  </a:lnTo>
                  <a:lnTo>
                    <a:pt x="485" y="219"/>
                  </a:lnTo>
                  <a:lnTo>
                    <a:pt x="485" y="215"/>
                  </a:lnTo>
                  <a:lnTo>
                    <a:pt x="485" y="213"/>
                  </a:lnTo>
                  <a:lnTo>
                    <a:pt x="488" y="213"/>
                  </a:lnTo>
                  <a:lnTo>
                    <a:pt x="488" y="210"/>
                  </a:lnTo>
                  <a:lnTo>
                    <a:pt x="488" y="208"/>
                  </a:lnTo>
                  <a:lnTo>
                    <a:pt x="488" y="205"/>
                  </a:lnTo>
                  <a:lnTo>
                    <a:pt x="490" y="205"/>
                  </a:lnTo>
                  <a:lnTo>
                    <a:pt x="490" y="203"/>
                  </a:lnTo>
                  <a:lnTo>
                    <a:pt x="490" y="199"/>
                  </a:lnTo>
                  <a:lnTo>
                    <a:pt x="494" y="199"/>
                  </a:lnTo>
                  <a:lnTo>
                    <a:pt x="494" y="198"/>
                  </a:lnTo>
                  <a:lnTo>
                    <a:pt x="494" y="194"/>
                  </a:lnTo>
                  <a:lnTo>
                    <a:pt x="495" y="194"/>
                  </a:lnTo>
                  <a:lnTo>
                    <a:pt x="495" y="192"/>
                  </a:lnTo>
                  <a:lnTo>
                    <a:pt x="495" y="189"/>
                  </a:lnTo>
                  <a:lnTo>
                    <a:pt x="499" y="189"/>
                  </a:lnTo>
                  <a:lnTo>
                    <a:pt x="499" y="187"/>
                  </a:lnTo>
                  <a:lnTo>
                    <a:pt x="499" y="184"/>
                  </a:lnTo>
                  <a:lnTo>
                    <a:pt x="501" y="184"/>
                  </a:lnTo>
                  <a:lnTo>
                    <a:pt x="501" y="182"/>
                  </a:lnTo>
                  <a:lnTo>
                    <a:pt x="501" y="178"/>
                  </a:lnTo>
                  <a:lnTo>
                    <a:pt x="504" y="178"/>
                  </a:lnTo>
                  <a:lnTo>
                    <a:pt x="504" y="177"/>
                  </a:lnTo>
                  <a:lnTo>
                    <a:pt x="504" y="173"/>
                  </a:lnTo>
                  <a:lnTo>
                    <a:pt x="506" y="173"/>
                  </a:lnTo>
                  <a:lnTo>
                    <a:pt x="506" y="171"/>
                  </a:lnTo>
                  <a:lnTo>
                    <a:pt x="506" y="168"/>
                  </a:lnTo>
                  <a:lnTo>
                    <a:pt x="509" y="168"/>
                  </a:lnTo>
                  <a:lnTo>
                    <a:pt x="509" y="166"/>
                  </a:lnTo>
                  <a:lnTo>
                    <a:pt x="511" y="166"/>
                  </a:lnTo>
                  <a:lnTo>
                    <a:pt x="511" y="163"/>
                  </a:lnTo>
                  <a:lnTo>
                    <a:pt x="511" y="161"/>
                  </a:lnTo>
                  <a:lnTo>
                    <a:pt x="515" y="161"/>
                  </a:lnTo>
                  <a:lnTo>
                    <a:pt x="515" y="157"/>
                  </a:lnTo>
                  <a:lnTo>
                    <a:pt x="516" y="157"/>
                  </a:lnTo>
                  <a:lnTo>
                    <a:pt x="516" y="156"/>
                  </a:lnTo>
                  <a:lnTo>
                    <a:pt x="516" y="152"/>
                  </a:lnTo>
                  <a:lnTo>
                    <a:pt x="520" y="152"/>
                  </a:lnTo>
                  <a:lnTo>
                    <a:pt x="520" y="150"/>
                  </a:lnTo>
                  <a:lnTo>
                    <a:pt x="522" y="150"/>
                  </a:lnTo>
                  <a:lnTo>
                    <a:pt x="522" y="147"/>
                  </a:lnTo>
                  <a:lnTo>
                    <a:pt x="525" y="147"/>
                  </a:lnTo>
                  <a:lnTo>
                    <a:pt x="525" y="145"/>
                  </a:lnTo>
                  <a:lnTo>
                    <a:pt x="525" y="142"/>
                  </a:lnTo>
                  <a:lnTo>
                    <a:pt x="527" y="142"/>
                  </a:lnTo>
                  <a:lnTo>
                    <a:pt x="527" y="140"/>
                  </a:lnTo>
                  <a:lnTo>
                    <a:pt x="530" y="140"/>
                  </a:lnTo>
                  <a:lnTo>
                    <a:pt x="530" y="136"/>
                  </a:lnTo>
                  <a:lnTo>
                    <a:pt x="532" y="136"/>
                  </a:lnTo>
                  <a:lnTo>
                    <a:pt x="532" y="135"/>
                  </a:lnTo>
                  <a:lnTo>
                    <a:pt x="532" y="131"/>
                  </a:lnTo>
                  <a:lnTo>
                    <a:pt x="530" y="131"/>
                  </a:lnTo>
                  <a:lnTo>
                    <a:pt x="530" y="135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4" name="Rectangle 158"/>
            <p:cNvSpPr>
              <a:spLocks noChangeArrowheads="1"/>
            </p:cNvSpPr>
            <p:nvPr/>
          </p:nvSpPr>
          <p:spPr bwMode="auto">
            <a:xfrm>
              <a:off x="14798320" y="6395832"/>
              <a:ext cx="148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5" name="Freeform 159"/>
            <p:cNvSpPr>
              <a:spLocks/>
            </p:cNvSpPr>
            <p:nvPr/>
          </p:nvSpPr>
          <p:spPr bwMode="auto">
            <a:xfrm>
              <a:off x="14799805" y="6320109"/>
              <a:ext cx="5939" cy="7424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3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3 h 5"/>
                <a:gd name="T10" fmla="*/ 4 w 4"/>
                <a:gd name="T11" fmla="*/ 0 h 5"/>
                <a:gd name="T12" fmla="*/ 0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reeform 160"/>
            <p:cNvSpPr>
              <a:spLocks/>
            </p:cNvSpPr>
            <p:nvPr/>
          </p:nvSpPr>
          <p:spPr bwMode="auto">
            <a:xfrm>
              <a:off x="14923041" y="6155299"/>
              <a:ext cx="2970" cy="13363"/>
            </a:xfrm>
            <a:custGeom>
              <a:avLst/>
              <a:gdLst>
                <a:gd name="T0" fmla="*/ 0 w 2"/>
                <a:gd name="T1" fmla="*/ 0 h 9"/>
                <a:gd name="T2" fmla="*/ 0 w 2"/>
                <a:gd name="T3" fmla="*/ 4 h 9"/>
                <a:gd name="T4" fmla="*/ 0 w 2"/>
                <a:gd name="T5" fmla="*/ 6 h 9"/>
                <a:gd name="T6" fmla="*/ 0 w 2"/>
                <a:gd name="T7" fmla="*/ 9 h 9"/>
                <a:gd name="T8" fmla="*/ 2 w 2"/>
                <a:gd name="T9" fmla="*/ 9 h 9"/>
                <a:gd name="T10" fmla="*/ 2 w 2"/>
                <a:gd name="T11" fmla="*/ 6 h 9"/>
                <a:gd name="T12" fmla="*/ 2 w 2"/>
                <a:gd name="T13" fmla="*/ 4 h 9"/>
                <a:gd name="T14" fmla="*/ 2 w 2"/>
                <a:gd name="T15" fmla="*/ 0 h 9"/>
                <a:gd name="T16" fmla="*/ 0 w 2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Rectangle 161"/>
            <p:cNvSpPr>
              <a:spLocks noChangeArrowheads="1"/>
            </p:cNvSpPr>
            <p:nvPr/>
          </p:nvSpPr>
          <p:spPr bwMode="auto">
            <a:xfrm>
              <a:off x="14433064" y="961538"/>
              <a:ext cx="2970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Rectangle 162"/>
            <p:cNvSpPr>
              <a:spLocks noChangeArrowheads="1"/>
            </p:cNvSpPr>
            <p:nvPr/>
          </p:nvSpPr>
          <p:spPr bwMode="auto">
            <a:xfrm>
              <a:off x="14847317" y="1331248"/>
              <a:ext cx="445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Rectangle 163"/>
            <p:cNvSpPr>
              <a:spLocks noChangeArrowheads="1"/>
            </p:cNvSpPr>
            <p:nvPr/>
          </p:nvSpPr>
          <p:spPr bwMode="auto">
            <a:xfrm>
              <a:off x="13947541" y="792273"/>
              <a:ext cx="2970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0" name="Rectangle 164"/>
            <p:cNvSpPr>
              <a:spLocks noChangeArrowheads="1"/>
            </p:cNvSpPr>
            <p:nvPr/>
          </p:nvSpPr>
          <p:spPr bwMode="auto">
            <a:xfrm>
              <a:off x="13747096" y="1169407"/>
              <a:ext cx="2970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1" name="Rectangle 165"/>
            <p:cNvSpPr>
              <a:spLocks noChangeArrowheads="1"/>
            </p:cNvSpPr>
            <p:nvPr/>
          </p:nvSpPr>
          <p:spPr bwMode="auto">
            <a:xfrm>
              <a:off x="14147986" y="698732"/>
              <a:ext cx="148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2" name="Freeform 166"/>
            <p:cNvSpPr>
              <a:spLocks/>
            </p:cNvSpPr>
            <p:nvPr/>
          </p:nvSpPr>
          <p:spPr bwMode="auto">
            <a:xfrm>
              <a:off x="13687705" y="688338"/>
              <a:ext cx="1159613" cy="834446"/>
            </a:xfrm>
            <a:custGeom>
              <a:avLst/>
              <a:gdLst>
                <a:gd name="T0" fmla="*/ 763 w 781"/>
                <a:gd name="T1" fmla="*/ 440 h 562"/>
                <a:gd name="T2" fmla="*/ 742 w 781"/>
                <a:gd name="T3" fmla="*/ 433 h 562"/>
                <a:gd name="T4" fmla="*/ 716 w 781"/>
                <a:gd name="T5" fmla="*/ 422 h 562"/>
                <a:gd name="T6" fmla="*/ 690 w 781"/>
                <a:gd name="T7" fmla="*/ 408 h 562"/>
                <a:gd name="T8" fmla="*/ 655 w 781"/>
                <a:gd name="T9" fmla="*/ 407 h 562"/>
                <a:gd name="T10" fmla="*/ 634 w 781"/>
                <a:gd name="T11" fmla="*/ 382 h 562"/>
                <a:gd name="T12" fmla="*/ 630 w 781"/>
                <a:gd name="T13" fmla="*/ 351 h 562"/>
                <a:gd name="T14" fmla="*/ 597 w 781"/>
                <a:gd name="T15" fmla="*/ 335 h 562"/>
                <a:gd name="T16" fmla="*/ 566 w 781"/>
                <a:gd name="T17" fmla="*/ 310 h 562"/>
                <a:gd name="T18" fmla="*/ 573 w 781"/>
                <a:gd name="T19" fmla="*/ 282 h 562"/>
                <a:gd name="T20" fmla="*/ 557 w 781"/>
                <a:gd name="T21" fmla="*/ 252 h 562"/>
                <a:gd name="T22" fmla="*/ 546 w 781"/>
                <a:gd name="T23" fmla="*/ 224 h 562"/>
                <a:gd name="T24" fmla="*/ 530 w 781"/>
                <a:gd name="T25" fmla="*/ 198 h 562"/>
                <a:gd name="T26" fmla="*/ 502 w 781"/>
                <a:gd name="T27" fmla="*/ 188 h 562"/>
                <a:gd name="T28" fmla="*/ 480 w 781"/>
                <a:gd name="T29" fmla="*/ 168 h 562"/>
                <a:gd name="T30" fmla="*/ 474 w 781"/>
                <a:gd name="T31" fmla="*/ 147 h 562"/>
                <a:gd name="T32" fmla="*/ 453 w 781"/>
                <a:gd name="T33" fmla="*/ 121 h 562"/>
                <a:gd name="T34" fmla="*/ 446 w 781"/>
                <a:gd name="T35" fmla="*/ 100 h 562"/>
                <a:gd name="T36" fmla="*/ 427 w 781"/>
                <a:gd name="T37" fmla="*/ 74 h 562"/>
                <a:gd name="T38" fmla="*/ 432 w 781"/>
                <a:gd name="T39" fmla="*/ 42 h 562"/>
                <a:gd name="T40" fmla="*/ 436 w 781"/>
                <a:gd name="T41" fmla="*/ 16 h 562"/>
                <a:gd name="T42" fmla="*/ 420 w 781"/>
                <a:gd name="T43" fmla="*/ 7 h 562"/>
                <a:gd name="T44" fmla="*/ 390 w 781"/>
                <a:gd name="T45" fmla="*/ 11 h 562"/>
                <a:gd name="T46" fmla="*/ 368 w 781"/>
                <a:gd name="T47" fmla="*/ 18 h 562"/>
                <a:gd name="T48" fmla="*/ 336 w 781"/>
                <a:gd name="T49" fmla="*/ 16 h 562"/>
                <a:gd name="T50" fmla="*/ 311 w 781"/>
                <a:gd name="T51" fmla="*/ 23 h 562"/>
                <a:gd name="T52" fmla="*/ 310 w 781"/>
                <a:gd name="T53" fmla="*/ 47 h 562"/>
                <a:gd name="T54" fmla="*/ 325 w 781"/>
                <a:gd name="T55" fmla="*/ 79 h 562"/>
                <a:gd name="T56" fmla="*/ 287 w 781"/>
                <a:gd name="T57" fmla="*/ 79 h 562"/>
                <a:gd name="T58" fmla="*/ 250 w 781"/>
                <a:gd name="T59" fmla="*/ 79 h 562"/>
                <a:gd name="T60" fmla="*/ 219 w 781"/>
                <a:gd name="T61" fmla="*/ 81 h 562"/>
                <a:gd name="T62" fmla="*/ 185 w 781"/>
                <a:gd name="T63" fmla="*/ 68 h 562"/>
                <a:gd name="T64" fmla="*/ 154 w 781"/>
                <a:gd name="T65" fmla="*/ 81 h 562"/>
                <a:gd name="T66" fmla="*/ 135 w 781"/>
                <a:gd name="T67" fmla="*/ 102 h 562"/>
                <a:gd name="T68" fmla="*/ 92 w 781"/>
                <a:gd name="T69" fmla="*/ 105 h 562"/>
                <a:gd name="T70" fmla="*/ 77 w 781"/>
                <a:gd name="T71" fmla="*/ 123 h 562"/>
                <a:gd name="T72" fmla="*/ 50 w 781"/>
                <a:gd name="T73" fmla="*/ 121 h 562"/>
                <a:gd name="T74" fmla="*/ 40 w 781"/>
                <a:gd name="T75" fmla="*/ 142 h 562"/>
                <a:gd name="T76" fmla="*/ 10 w 781"/>
                <a:gd name="T77" fmla="*/ 153 h 562"/>
                <a:gd name="T78" fmla="*/ 21 w 781"/>
                <a:gd name="T79" fmla="*/ 168 h 562"/>
                <a:gd name="T80" fmla="*/ 8 w 781"/>
                <a:gd name="T81" fmla="*/ 189 h 562"/>
                <a:gd name="T82" fmla="*/ 21 w 781"/>
                <a:gd name="T83" fmla="*/ 226 h 562"/>
                <a:gd name="T84" fmla="*/ 40 w 781"/>
                <a:gd name="T85" fmla="*/ 252 h 562"/>
                <a:gd name="T86" fmla="*/ 61 w 781"/>
                <a:gd name="T87" fmla="*/ 273 h 562"/>
                <a:gd name="T88" fmla="*/ 31 w 781"/>
                <a:gd name="T89" fmla="*/ 294 h 562"/>
                <a:gd name="T90" fmla="*/ 15 w 781"/>
                <a:gd name="T91" fmla="*/ 308 h 562"/>
                <a:gd name="T92" fmla="*/ 42 w 781"/>
                <a:gd name="T93" fmla="*/ 328 h 562"/>
                <a:gd name="T94" fmla="*/ 47 w 781"/>
                <a:gd name="T95" fmla="*/ 340 h 562"/>
                <a:gd name="T96" fmla="*/ 66 w 781"/>
                <a:gd name="T97" fmla="*/ 372 h 562"/>
                <a:gd name="T98" fmla="*/ 99 w 781"/>
                <a:gd name="T99" fmla="*/ 382 h 562"/>
                <a:gd name="T100" fmla="*/ 133 w 781"/>
                <a:gd name="T101" fmla="*/ 412 h 562"/>
                <a:gd name="T102" fmla="*/ 164 w 781"/>
                <a:gd name="T103" fmla="*/ 438 h 562"/>
                <a:gd name="T104" fmla="*/ 187 w 781"/>
                <a:gd name="T105" fmla="*/ 456 h 562"/>
                <a:gd name="T106" fmla="*/ 219 w 781"/>
                <a:gd name="T107" fmla="*/ 471 h 562"/>
                <a:gd name="T108" fmla="*/ 240 w 781"/>
                <a:gd name="T109" fmla="*/ 496 h 562"/>
                <a:gd name="T110" fmla="*/ 234 w 781"/>
                <a:gd name="T111" fmla="*/ 526 h 562"/>
                <a:gd name="T112" fmla="*/ 266 w 781"/>
                <a:gd name="T113" fmla="*/ 543 h 562"/>
                <a:gd name="T114" fmla="*/ 347 w 781"/>
                <a:gd name="T115" fmla="*/ 506 h 562"/>
                <a:gd name="T116" fmla="*/ 406 w 781"/>
                <a:gd name="T117" fmla="*/ 527 h 562"/>
                <a:gd name="T118" fmla="*/ 480 w 781"/>
                <a:gd name="T119" fmla="*/ 559 h 562"/>
                <a:gd name="T120" fmla="*/ 536 w 781"/>
                <a:gd name="T121" fmla="*/ 515 h 562"/>
                <a:gd name="T122" fmla="*/ 620 w 781"/>
                <a:gd name="T123" fmla="*/ 485 h 562"/>
                <a:gd name="T124" fmla="*/ 692 w 781"/>
                <a:gd name="T125" fmla="*/ 461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1" h="562">
                  <a:moveTo>
                    <a:pt x="744" y="449"/>
                  </a:moveTo>
                  <a:lnTo>
                    <a:pt x="755" y="449"/>
                  </a:lnTo>
                  <a:lnTo>
                    <a:pt x="760" y="449"/>
                  </a:lnTo>
                  <a:lnTo>
                    <a:pt x="763" y="445"/>
                  </a:lnTo>
                  <a:lnTo>
                    <a:pt x="779" y="438"/>
                  </a:lnTo>
                  <a:lnTo>
                    <a:pt x="781" y="435"/>
                  </a:lnTo>
                  <a:lnTo>
                    <a:pt x="779" y="435"/>
                  </a:lnTo>
                  <a:lnTo>
                    <a:pt x="776" y="435"/>
                  </a:lnTo>
                  <a:lnTo>
                    <a:pt x="776" y="433"/>
                  </a:lnTo>
                  <a:lnTo>
                    <a:pt x="774" y="433"/>
                  </a:lnTo>
                  <a:lnTo>
                    <a:pt x="774" y="435"/>
                  </a:lnTo>
                  <a:lnTo>
                    <a:pt x="770" y="435"/>
                  </a:lnTo>
                  <a:lnTo>
                    <a:pt x="770" y="433"/>
                  </a:lnTo>
                  <a:lnTo>
                    <a:pt x="770" y="429"/>
                  </a:lnTo>
                  <a:lnTo>
                    <a:pt x="769" y="429"/>
                  </a:lnTo>
                  <a:lnTo>
                    <a:pt x="765" y="429"/>
                  </a:lnTo>
                  <a:lnTo>
                    <a:pt x="765" y="433"/>
                  </a:lnTo>
                  <a:lnTo>
                    <a:pt x="765" y="435"/>
                  </a:lnTo>
                  <a:lnTo>
                    <a:pt x="765" y="438"/>
                  </a:lnTo>
                  <a:lnTo>
                    <a:pt x="763" y="438"/>
                  </a:lnTo>
                  <a:lnTo>
                    <a:pt x="763" y="440"/>
                  </a:lnTo>
                  <a:lnTo>
                    <a:pt x="760" y="440"/>
                  </a:lnTo>
                  <a:lnTo>
                    <a:pt x="760" y="443"/>
                  </a:lnTo>
                  <a:lnTo>
                    <a:pt x="758" y="443"/>
                  </a:lnTo>
                  <a:lnTo>
                    <a:pt x="758" y="445"/>
                  </a:lnTo>
                  <a:lnTo>
                    <a:pt x="755" y="445"/>
                  </a:lnTo>
                  <a:lnTo>
                    <a:pt x="753" y="445"/>
                  </a:lnTo>
                  <a:lnTo>
                    <a:pt x="749" y="445"/>
                  </a:lnTo>
                  <a:lnTo>
                    <a:pt x="749" y="443"/>
                  </a:lnTo>
                  <a:lnTo>
                    <a:pt x="748" y="443"/>
                  </a:lnTo>
                  <a:lnTo>
                    <a:pt x="749" y="443"/>
                  </a:lnTo>
                  <a:lnTo>
                    <a:pt x="749" y="440"/>
                  </a:lnTo>
                  <a:lnTo>
                    <a:pt x="748" y="440"/>
                  </a:lnTo>
                  <a:lnTo>
                    <a:pt x="748" y="438"/>
                  </a:lnTo>
                  <a:lnTo>
                    <a:pt x="749" y="438"/>
                  </a:lnTo>
                  <a:lnTo>
                    <a:pt x="749" y="435"/>
                  </a:lnTo>
                  <a:lnTo>
                    <a:pt x="748" y="435"/>
                  </a:lnTo>
                  <a:lnTo>
                    <a:pt x="748" y="433"/>
                  </a:lnTo>
                  <a:lnTo>
                    <a:pt x="744" y="433"/>
                  </a:lnTo>
                  <a:lnTo>
                    <a:pt x="744" y="429"/>
                  </a:lnTo>
                  <a:lnTo>
                    <a:pt x="742" y="429"/>
                  </a:lnTo>
                  <a:lnTo>
                    <a:pt x="742" y="433"/>
                  </a:lnTo>
                  <a:lnTo>
                    <a:pt x="742" y="429"/>
                  </a:lnTo>
                  <a:lnTo>
                    <a:pt x="739" y="429"/>
                  </a:lnTo>
                  <a:lnTo>
                    <a:pt x="739" y="433"/>
                  </a:lnTo>
                  <a:lnTo>
                    <a:pt x="737" y="433"/>
                  </a:lnTo>
                  <a:lnTo>
                    <a:pt x="737" y="435"/>
                  </a:lnTo>
                  <a:lnTo>
                    <a:pt x="734" y="435"/>
                  </a:lnTo>
                  <a:lnTo>
                    <a:pt x="734" y="438"/>
                  </a:lnTo>
                  <a:lnTo>
                    <a:pt x="734" y="435"/>
                  </a:lnTo>
                  <a:lnTo>
                    <a:pt x="732" y="435"/>
                  </a:lnTo>
                  <a:lnTo>
                    <a:pt x="732" y="438"/>
                  </a:lnTo>
                  <a:lnTo>
                    <a:pt x="728" y="435"/>
                  </a:lnTo>
                  <a:lnTo>
                    <a:pt x="727" y="435"/>
                  </a:lnTo>
                  <a:lnTo>
                    <a:pt x="727" y="433"/>
                  </a:lnTo>
                  <a:lnTo>
                    <a:pt x="723" y="433"/>
                  </a:lnTo>
                  <a:lnTo>
                    <a:pt x="721" y="433"/>
                  </a:lnTo>
                  <a:lnTo>
                    <a:pt x="721" y="429"/>
                  </a:lnTo>
                  <a:lnTo>
                    <a:pt x="718" y="429"/>
                  </a:lnTo>
                  <a:lnTo>
                    <a:pt x="716" y="429"/>
                  </a:lnTo>
                  <a:lnTo>
                    <a:pt x="716" y="428"/>
                  </a:lnTo>
                  <a:lnTo>
                    <a:pt x="716" y="424"/>
                  </a:lnTo>
                  <a:lnTo>
                    <a:pt x="716" y="422"/>
                  </a:lnTo>
                  <a:lnTo>
                    <a:pt x="718" y="422"/>
                  </a:lnTo>
                  <a:lnTo>
                    <a:pt x="718" y="419"/>
                  </a:lnTo>
                  <a:lnTo>
                    <a:pt x="718" y="417"/>
                  </a:lnTo>
                  <a:lnTo>
                    <a:pt x="716" y="417"/>
                  </a:lnTo>
                  <a:lnTo>
                    <a:pt x="713" y="417"/>
                  </a:lnTo>
                  <a:lnTo>
                    <a:pt x="713" y="419"/>
                  </a:lnTo>
                  <a:lnTo>
                    <a:pt x="711" y="419"/>
                  </a:lnTo>
                  <a:lnTo>
                    <a:pt x="707" y="419"/>
                  </a:lnTo>
                  <a:lnTo>
                    <a:pt x="706" y="419"/>
                  </a:lnTo>
                  <a:lnTo>
                    <a:pt x="706" y="417"/>
                  </a:lnTo>
                  <a:lnTo>
                    <a:pt x="702" y="417"/>
                  </a:lnTo>
                  <a:lnTo>
                    <a:pt x="700" y="417"/>
                  </a:lnTo>
                  <a:lnTo>
                    <a:pt x="700" y="414"/>
                  </a:lnTo>
                  <a:lnTo>
                    <a:pt x="697" y="414"/>
                  </a:lnTo>
                  <a:lnTo>
                    <a:pt x="697" y="412"/>
                  </a:lnTo>
                  <a:lnTo>
                    <a:pt x="695" y="412"/>
                  </a:lnTo>
                  <a:lnTo>
                    <a:pt x="695" y="408"/>
                  </a:lnTo>
                  <a:lnTo>
                    <a:pt x="692" y="408"/>
                  </a:lnTo>
                  <a:lnTo>
                    <a:pt x="692" y="412"/>
                  </a:lnTo>
                  <a:lnTo>
                    <a:pt x="690" y="412"/>
                  </a:lnTo>
                  <a:lnTo>
                    <a:pt x="690" y="408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5" y="407"/>
                  </a:lnTo>
                  <a:lnTo>
                    <a:pt x="685" y="403"/>
                  </a:lnTo>
                  <a:lnTo>
                    <a:pt x="681" y="403"/>
                  </a:lnTo>
                  <a:lnTo>
                    <a:pt x="679" y="403"/>
                  </a:lnTo>
                  <a:lnTo>
                    <a:pt x="676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1" y="407"/>
                  </a:lnTo>
                  <a:lnTo>
                    <a:pt x="671" y="403"/>
                  </a:lnTo>
                  <a:lnTo>
                    <a:pt x="669" y="403"/>
                  </a:lnTo>
                  <a:lnTo>
                    <a:pt x="669" y="407"/>
                  </a:lnTo>
                  <a:lnTo>
                    <a:pt x="665" y="407"/>
                  </a:lnTo>
                  <a:lnTo>
                    <a:pt x="662" y="408"/>
                  </a:lnTo>
                  <a:lnTo>
                    <a:pt x="662" y="407"/>
                  </a:lnTo>
                  <a:lnTo>
                    <a:pt x="660" y="407"/>
                  </a:lnTo>
                  <a:lnTo>
                    <a:pt x="660" y="408"/>
                  </a:lnTo>
                  <a:lnTo>
                    <a:pt x="657" y="408"/>
                  </a:lnTo>
                  <a:lnTo>
                    <a:pt x="655" y="408"/>
                  </a:lnTo>
                  <a:lnTo>
                    <a:pt x="655" y="407"/>
                  </a:lnTo>
                  <a:lnTo>
                    <a:pt x="651" y="407"/>
                  </a:lnTo>
                  <a:lnTo>
                    <a:pt x="651" y="403"/>
                  </a:lnTo>
                  <a:lnTo>
                    <a:pt x="650" y="403"/>
                  </a:lnTo>
                  <a:lnTo>
                    <a:pt x="650" y="401"/>
                  </a:lnTo>
                  <a:lnTo>
                    <a:pt x="646" y="401"/>
                  </a:lnTo>
                  <a:lnTo>
                    <a:pt x="644" y="401"/>
                  </a:lnTo>
                  <a:lnTo>
                    <a:pt x="641" y="401"/>
                  </a:lnTo>
                  <a:lnTo>
                    <a:pt x="641" y="398"/>
                  </a:lnTo>
                  <a:lnTo>
                    <a:pt x="639" y="398"/>
                  </a:lnTo>
                  <a:lnTo>
                    <a:pt x="636" y="398"/>
                  </a:lnTo>
                  <a:lnTo>
                    <a:pt x="636" y="396"/>
                  </a:lnTo>
                  <a:lnTo>
                    <a:pt x="636" y="393"/>
                  </a:lnTo>
                  <a:lnTo>
                    <a:pt x="634" y="393"/>
                  </a:lnTo>
                  <a:lnTo>
                    <a:pt x="630" y="393"/>
                  </a:lnTo>
                  <a:lnTo>
                    <a:pt x="630" y="391"/>
                  </a:lnTo>
                  <a:lnTo>
                    <a:pt x="634" y="391"/>
                  </a:lnTo>
                  <a:lnTo>
                    <a:pt x="634" y="387"/>
                  </a:lnTo>
                  <a:lnTo>
                    <a:pt x="634" y="386"/>
                  </a:lnTo>
                  <a:lnTo>
                    <a:pt x="630" y="386"/>
                  </a:lnTo>
                  <a:lnTo>
                    <a:pt x="634" y="386"/>
                  </a:lnTo>
                  <a:lnTo>
                    <a:pt x="634" y="382"/>
                  </a:lnTo>
                  <a:lnTo>
                    <a:pt x="634" y="380"/>
                  </a:lnTo>
                  <a:lnTo>
                    <a:pt x="630" y="380"/>
                  </a:lnTo>
                  <a:lnTo>
                    <a:pt x="629" y="380"/>
                  </a:lnTo>
                  <a:lnTo>
                    <a:pt x="629" y="377"/>
                  </a:lnTo>
                  <a:lnTo>
                    <a:pt x="629" y="375"/>
                  </a:lnTo>
                  <a:lnTo>
                    <a:pt x="630" y="375"/>
                  </a:lnTo>
                  <a:lnTo>
                    <a:pt x="630" y="372"/>
                  </a:lnTo>
                  <a:lnTo>
                    <a:pt x="629" y="372"/>
                  </a:lnTo>
                  <a:lnTo>
                    <a:pt x="630" y="372"/>
                  </a:lnTo>
                  <a:lnTo>
                    <a:pt x="630" y="370"/>
                  </a:lnTo>
                  <a:lnTo>
                    <a:pt x="630" y="366"/>
                  </a:lnTo>
                  <a:lnTo>
                    <a:pt x="630" y="365"/>
                  </a:lnTo>
                  <a:lnTo>
                    <a:pt x="629" y="365"/>
                  </a:lnTo>
                  <a:lnTo>
                    <a:pt x="629" y="361"/>
                  </a:lnTo>
                  <a:lnTo>
                    <a:pt x="629" y="359"/>
                  </a:lnTo>
                  <a:lnTo>
                    <a:pt x="629" y="356"/>
                  </a:lnTo>
                  <a:lnTo>
                    <a:pt x="630" y="356"/>
                  </a:lnTo>
                  <a:lnTo>
                    <a:pt x="630" y="354"/>
                  </a:lnTo>
                  <a:lnTo>
                    <a:pt x="630" y="351"/>
                  </a:lnTo>
                  <a:lnTo>
                    <a:pt x="629" y="351"/>
                  </a:lnTo>
                  <a:lnTo>
                    <a:pt x="630" y="351"/>
                  </a:lnTo>
                  <a:lnTo>
                    <a:pt x="630" y="349"/>
                  </a:lnTo>
                  <a:lnTo>
                    <a:pt x="629" y="349"/>
                  </a:lnTo>
                  <a:lnTo>
                    <a:pt x="629" y="345"/>
                  </a:lnTo>
                  <a:lnTo>
                    <a:pt x="629" y="344"/>
                  </a:lnTo>
                  <a:lnTo>
                    <a:pt x="629" y="340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0" y="340"/>
                  </a:lnTo>
                  <a:lnTo>
                    <a:pt x="618" y="340"/>
                  </a:lnTo>
                  <a:lnTo>
                    <a:pt x="618" y="338"/>
                  </a:lnTo>
                  <a:lnTo>
                    <a:pt x="618" y="335"/>
                  </a:lnTo>
                  <a:lnTo>
                    <a:pt x="615" y="335"/>
                  </a:lnTo>
                  <a:lnTo>
                    <a:pt x="613" y="335"/>
                  </a:lnTo>
                  <a:lnTo>
                    <a:pt x="609" y="335"/>
                  </a:lnTo>
                  <a:lnTo>
                    <a:pt x="608" y="335"/>
                  </a:lnTo>
                  <a:lnTo>
                    <a:pt x="604" y="335"/>
                  </a:lnTo>
                  <a:lnTo>
                    <a:pt x="602" y="335"/>
                  </a:lnTo>
                  <a:lnTo>
                    <a:pt x="599" y="335"/>
                  </a:lnTo>
                  <a:lnTo>
                    <a:pt x="599" y="333"/>
                  </a:lnTo>
                  <a:lnTo>
                    <a:pt x="597" y="333"/>
                  </a:lnTo>
                  <a:lnTo>
                    <a:pt x="597" y="335"/>
                  </a:lnTo>
                  <a:lnTo>
                    <a:pt x="594" y="335"/>
                  </a:lnTo>
                  <a:lnTo>
                    <a:pt x="594" y="333"/>
                  </a:lnTo>
                  <a:lnTo>
                    <a:pt x="592" y="333"/>
                  </a:lnTo>
                  <a:lnTo>
                    <a:pt x="592" y="329"/>
                  </a:lnTo>
                  <a:lnTo>
                    <a:pt x="588" y="329"/>
                  </a:lnTo>
                  <a:lnTo>
                    <a:pt x="587" y="329"/>
                  </a:lnTo>
                  <a:lnTo>
                    <a:pt x="587" y="328"/>
                  </a:lnTo>
                  <a:lnTo>
                    <a:pt x="583" y="328"/>
                  </a:lnTo>
                  <a:lnTo>
                    <a:pt x="583" y="324"/>
                  </a:lnTo>
                  <a:lnTo>
                    <a:pt x="581" y="324"/>
                  </a:lnTo>
                  <a:lnTo>
                    <a:pt x="581" y="322"/>
                  </a:lnTo>
                  <a:lnTo>
                    <a:pt x="581" y="319"/>
                  </a:lnTo>
                  <a:lnTo>
                    <a:pt x="578" y="319"/>
                  </a:lnTo>
                  <a:lnTo>
                    <a:pt x="576" y="319"/>
                  </a:lnTo>
                  <a:lnTo>
                    <a:pt x="576" y="317"/>
                  </a:lnTo>
                  <a:lnTo>
                    <a:pt x="573" y="317"/>
                  </a:lnTo>
                  <a:lnTo>
                    <a:pt x="573" y="314"/>
                  </a:lnTo>
                  <a:lnTo>
                    <a:pt x="571" y="314"/>
                  </a:lnTo>
                  <a:lnTo>
                    <a:pt x="571" y="310"/>
                  </a:lnTo>
                  <a:lnTo>
                    <a:pt x="567" y="310"/>
                  </a:lnTo>
                  <a:lnTo>
                    <a:pt x="566" y="310"/>
                  </a:lnTo>
                  <a:lnTo>
                    <a:pt x="566" y="308"/>
                  </a:lnTo>
                  <a:lnTo>
                    <a:pt x="566" y="305"/>
                  </a:lnTo>
                  <a:lnTo>
                    <a:pt x="567" y="305"/>
                  </a:lnTo>
                  <a:lnTo>
                    <a:pt x="567" y="303"/>
                  </a:lnTo>
                  <a:lnTo>
                    <a:pt x="567" y="300"/>
                  </a:lnTo>
                  <a:lnTo>
                    <a:pt x="567" y="298"/>
                  </a:lnTo>
                  <a:lnTo>
                    <a:pt x="567" y="294"/>
                  </a:lnTo>
                  <a:lnTo>
                    <a:pt x="567" y="293"/>
                  </a:lnTo>
                  <a:lnTo>
                    <a:pt x="566" y="293"/>
                  </a:lnTo>
                  <a:lnTo>
                    <a:pt x="562" y="289"/>
                  </a:lnTo>
                  <a:lnTo>
                    <a:pt x="566" y="289"/>
                  </a:lnTo>
                  <a:lnTo>
                    <a:pt x="567" y="289"/>
                  </a:lnTo>
                  <a:lnTo>
                    <a:pt x="567" y="287"/>
                  </a:lnTo>
                  <a:lnTo>
                    <a:pt x="566" y="287"/>
                  </a:lnTo>
                  <a:lnTo>
                    <a:pt x="566" y="284"/>
                  </a:lnTo>
                  <a:lnTo>
                    <a:pt x="567" y="284"/>
                  </a:lnTo>
                  <a:lnTo>
                    <a:pt x="571" y="284"/>
                  </a:lnTo>
                  <a:lnTo>
                    <a:pt x="573" y="284"/>
                  </a:lnTo>
                  <a:lnTo>
                    <a:pt x="576" y="284"/>
                  </a:lnTo>
                  <a:lnTo>
                    <a:pt x="576" y="282"/>
                  </a:lnTo>
                  <a:lnTo>
                    <a:pt x="573" y="282"/>
                  </a:lnTo>
                  <a:lnTo>
                    <a:pt x="573" y="279"/>
                  </a:lnTo>
                  <a:lnTo>
                    <a:pt x="576" y="279"/>
                  </a:lnTo>
                  <a:lnTo>
                    <a:pt x="576" y="277"/>
                  </a:lnTo>
                  <a:lnTo>
                    <a:pt x="573" y="277"/>
                  </a:lnTo>
                  <a:lnTo>
                    <a:pt x="573" y="273"/>
                  </a:lnTo>
                  <a:lnTo>
                    <a:pt x="573" y="272"/>
                  </a:lnTo>
                  <a:lnTo>
                    <a:pt x="571" y="272"/>
                  </a:lnTo>
                  <a:lnTo>
                    <a:pt x="571" y="268"/>
                  </a:lnTo>
                  <a:lnTo>
                    <a:pt x="571" y="266"/>
                  </a:lnTo>
                  <a:lnTo>
                    <a:pt x="571" y="263"/>
                  </a:lnTo>
                  <a:lnTo>
                    <a:pt x="567" y="263"/>
                  </a:lnTo>
                  <a:lnTo>
                    <a:pt x="571" y="263"/>
                  </a:lnTo>
                  <a:lnTo>
                    <a:pt x="571" y="261"/>
                  </a:lnTo>
                  <a:lnTo>
                    <a:pt x="571" y="258"/>
                  </a:lnTo>
                  <a:lnTo>
                    <a:pt x="571" y="256"/>
                  </a:lnTo>
                  <a:lnTo>
                    <a:pt x="571" y="252"/>
                  </a:lnTo>
                  <a:lnTo>
                    <a:pt x="567" y="252"/>
                  </a:lnTo>
                  <a:lnTo>
                    <a:pt x="566" y="252"/>
                  </a:lnTo>
                  <a:lnTo>
                    <a:pt x="562" y="252"/>
                  </a:lnTo>
                  <a:lnTo>
                    <a:pt x="560" y="252"/>
                  </a:lnTo>
                  <a:lnTo>
                    <a:pt x="557" y="252"/>
                  </a:lnTo>
                  <a:lnTo>
                    <a:pt x="555" y="252"/>
                  </a:lnTo>
                  <a:lnTo>
                    <a:pt x="555" y="251"/>
                  </a:lnTo>
                  <a:lnTo>
                    <a:pt x="555" y="247"/>
                  </a:lnTo>
                  <a:lnTo>
                    <a:pt x="555" y="245"/>
                  </a:lnTo>
                  <a:lnTo>
                    <a:pt x="551" y="245"/>
                  </a:lnTo>
                  <a:lnTo>
                    <a:pt x="551" y="242"/>
                  </a:lnTo>
                  <a:lnTo>
                    <a:pt x="555" y="242"/>
                  </a:lnTo>
                  <a:lnTo>
                    <a:pt x="555" y="240"/>
                  </a:lnTo>
                  <a:lnTo>
                    <a:pt x="555" y="237"/>
                  </a:lnTo>
                  <a:lnTo>
                    <a:pt x="555" y="235"/>
                  </a:lnTo>
                  <a:lnTo>
                    <a:pt x="555" y="231"/>
                  </a:lnTo>
                  <a:lnTo>
                    <a:pt x="551" y="231"/>
                  </a:lnTo>
                  <a:lnTo>
                    <a:pt x="551" y="235"/>
                  </a:lnTo>
                  <a:lnTo>
                    <a:pt x="551" y="231"/>
                  </a:lnTo>
                  <a:lnTo>
                    <a:pt x="550" y="231"/>
                  </a:lnTo>
                  <a:lnTo>
                    <a:pt x="550" y="230"/>
                  </a:lnTo>
                  <a:lnTo>
                    <a:pt x="551" y="230"/>
                  </a:lnTo>
                  <a:lnTo>
                    <a:pt x="551" y="226"/>
                  </a:lnTo>
                  <a:lnTo>
                    <a:pt x="550" y="226"/>
                  </a:lnTo>
                  <a:lnTo>
                    <a:pt x="550" y="224"/>
                  </a:lnTo>
                  <a:lnTo>
                    <a:pt x="546" y="224"/>
                  </a:lnTo>
                  <a:lnTo>
                    <a:pt x="544" y="224"/>
                  </a:lnTo>
                  <a:lnTo>
                    <a:pt x="541" y="224"/>
                  </a:lnTo>
                  <a:lnTo>
                    <a:pt x="539" y="224"/>
                  </a:lnTo>
                  <a:lnTo>
                    <a:pt x="539" y="221"/>
                  </a:lnTo>
                  <a:lnTo>
                    <a:pt x="536" y="221"/>
                  </a:lnTo>
                  <a:lnTo>
                    <a:pt x="539" y="221"/>
                  </a:lnTo>
                  <a:lnTo>
                    <a:pt x="539" y="219"/>
                  </a:lnTo>
                  <a:lnTo>
                    <a:pt x="536" y="219"/>
                  </a:lnTo>
                  <a:lnTo>
                    <a:pt x="539" y="219"/>
                  </a:lnTo>
                  <a:lnTo>
                    <a:pt x="539" y="216"/>
                  </a:lnTo>
                  <a:lnTo>
                    <a:pt x="536" y="216"/>
                  </a:lnTo>
                  <a:lnTo>
                    <a:pt x="536" y="214"/>
                  </a:lnTo>
                  <a:lnTo>
                    <a:pt x="534" y="214"/>
                  </a:lnTo>
                  <a:lnTo>
                    <a:pt x="534" y="210"/>
                  </a:lnTo>
                  <a:lnTo>
                    <a:pt x="530" y="210"/>
                  </a:lnTo>
                  <a:lnTo>
                    <a:pt x="530" y="209"/>
                  </a:lnTo>
                  <a:lnTo>
                    <a:pt x="529" y="205"/>
                  </a:lnTo>
                  <a:lnTo>
                    <a:pt x="529" y="203"/>
                  </a:lnTo>
                  <a:lnTo>
                    <a:pt x="530" y="203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9" y="198"/>
                  </a:lnTo>
                  <a:lnTo>
                    <a:pt x="529" y="195"/>
                  </a:lnTo>
                  <a:lnTo>
                    <a:pt x="525" y="195"/>
                  </a:lnTo>
                  <a:lnTo>
                    <a:pt x="523" y="195"/>
                  </a:lnTo>
                  <a:lnTo>
                    <a:pt x="523" y="193"/>
                  </a:lnTo>
                  <a:lnTo>
                    <a:pt x="520" y="193"/>
                  </a:lnTo>
                  <a:lnTo>
                    <a:pt x="520" y="195"/>
                  </a:lnTo>
                  <a:lnTo>
                    <a:pt x="518" y="195"/>
                  </a:lnTo>
                  <a:lnTo>
                    <a:pt x="518" y="193"/>
                  </a:lnTo>
                  <a:lnTo>
                    <a:pt x="518" y="189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09" y="189"/>
                  </a:lnTo>
                  <a:lnTo>
                    <a:pt x="509" y="188"/>
                  </a:lnTo>
                  <a:lnTo>
                    <a:pt x="508" y="188"/>
                  </a:lnTo>
                  <a:lnTo>
                    <a:pt x="508" y="189"/>
                  </a:lnTo>
                  <a:lnTo>
                    <a:pt x="504" y="189"/>
                  </a:lnTo>
                  <a:lnTo>
                    <a:pt x="504" y="193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2" y="188"/>
                  </a:lnTo>
                  <a:lnTo>
                    <a:pt x="499" y="188"/>
                  </a:lnTo>
                  <a:lnTo>
                    <a:pt x="499" y="184"/>
                  </a:lnTo>
                  <a:lnTo>
                    <a:pt x="497" y="184"/>
                  </a:lnTo>
                  <a:lnTo>
                    <a:pt x="494" y="184"/>
                  </a:lnTo>
                  <a:lnTo>
                    <a:pt x="492" y="184"/>
                  </a:lnTo>
                  <a:lnTo>
                    <a:pt x="492" y="182"/>
                  </a:lnTo>
                  <a:lnTo>
                    <a:pt x="488" y="182"/>
                  </a:lnTo>
                  <a:lnTo>
                    <a:pt x="488" y="179"/>
                  </a:lnTo>
                  <a:lnTo>
                    <a:pt x="492" y="179"/>
                  </a:lnTo>
                  <a:lnTo>
                    <a:pt x="492" y="177"/>
                  </a:lnTo>
                  <a:lnTo>
                    <a:pt x="488" y="177"/>
                  </a:lnTo>
                  <a:lnTo>
                    <a:pt x="488" y="174"/>
                  </a:lnTo>
                  <a:lnTo>
                    <a:pt x="488" y="172"/>
                  </a:lnTo>
                  <a:lnTo>
                    <a:pt x="488" y="168"/>
                  </a:lnTo>
                  <a:lnTo>
                    <a:pt x="487" y="168"/>
                  </a:lnTo>
                  <a:lnTo>
                    <a:pt x="487" y="172"/>
                  </a:lnTo>
                  <a:lnTo>
                    <a:pt x="487" y="174"/>
                  </a:lnTo>
                  <a:lnTo>
                    <a:pt x="483" y="174"/>
                  </a:lnTo>
                  <a:lnTo>
                    <a:pt x="483" y="172"/>
                  </a:lnTo>
                  <a:lnTo>
                    <a:pt x="480" y="172"/>
                  </a:lnTo>
                  <a:lnTo>
                    <a:pt x="480" y="168"/>
                  </a:lnTo>
                  <a:lnTo>
                    <a:pt x="480" y="167"/>
                  </a:lnTo>
                  <a:lnTo>
                    <a:pt x="478" y="167"/>
                  </a:lnTo>
                  <a:lnTo>
                    <a:pt x="480" y="167"/>
                  </a:lnTo>
                  <a:lnTo>
                    <a:pt x="480" y="163"/>
                  </a:lnTo>
                  <a:lnTo>
                    <a:pt x="480" y="161"/>
                  </a:lnTo>
                  <a:lnTo>
                    <a:pt x="478" y="161"/>
                  </a:lnTo>
                  <a:lnTo>
                    <a:pt x="480" y="158"/>
                  </a:lnTo>
                  <a:lnTo>
                    <a:pt x="483" y="158"/>
                  </a:lnTo>
                  <a:lnTo>
                    <a:pt x="483" y="156"/>
                  </a:lnTo>
                  <a:lnTo>
                    <a:pt x="480" y="156"/>
                  </a:lnTo>
                  <a:lnTo>
                    <a:pt x="483" y="156"/>
                  </a:lnTo>
                  <a:lnTo>
                    <a:pt x="483" y="153"/>
                  </a:lnTo>
                  <a:lnTo>
                    <a:pt x="480" y="153"/>
                  </a:lnTo>
                  <a:lnTo>
                    <a:pt x="483" y="153"/>
                  </a:lnTo>
                  <a:lnTo>
                    <a:pt x="483" y="151"/>
                  </a:lnTo>
                  <a:lnTo>
                    <a:pt x="480" y="151"/>
                  </a:lnTo>
                  <a:lnTo>
                    <a:pt x="478" y="151"/>
                  </a:lnTo>
                  <a:lnTo>
                    <a:pt x="478" y="153"/>
                  </a:lnTo>
                  <a:lnTo>
                    <a:pt x="478" y="151"/>
                  </a:lnTo>
                  <a:lnTo>
                    <a:pt x="478" y="147"/>
                  </a:lnTo>
                  <a:lnTo>
                    <a:pt x="474" y="147"/>
                  </a:lnTo>
                  <a:lnTo>
                    <a:pt x="474" y="146"/>
                  </a:lnTo>
                  <a:lnTo>
                    <a:pt x="473" y="146"/>
                  </a:lnTo>
                  <a:lnTo>
                    <a:pt x="474" y="146"/>
                  </a:lnTo>
                  <a:lnTo>
                    <a:pt x="474" y="142"/>
                  </a:lnTo>
                  <a:lnTo>
                    <a:pt x="474" y="140"/>
                  </a:lnTo>
                  <a:lnTo>
                    <a:pt x="474" y="137"/>
                  </a:lnTo>
                  <a:lnTo>
                    <a:pt x="473" y="137"/>
                  </a:lnTo>
                  <a:lnTo>
                    <a:pt x="469" y="137"/>
                  </a:lnTo>
                  <a:lnTo>
                    <a:pt x="469" y="135"/>
                  </a:lnTo>
                  <a:lnTo>
                    <a:pt x="469" y="132"/>
                  </a:lnTo>
                  <a:lnTo>
                    <a:pt x="467" y="132"/>
                  </a:lnTo>
                  <a:lnTo>
                    <a:pt x="464" y="128"/>
                  </a:lnTo>
                  <a:lnTo>
                    <a:pt x="464" y="132"/>
                  </a:lnTo>
                  <a:lnTo>
                    <a:pt x="462" y="132"/>
                  </a:lnTo>
                  <a:lnTo>
                    <a:pt x="459" y="132"/>
                  </a:lnTo>
                  <a:lnTo>
                    <a:pt x="457" y="132"/>
                  </a:lnTo>
                  <a:lnTo>
                    <a:pt x="457" y="128"/>
                  </a:lnTo>
                  <a:lnTo>
                    <a:pt x="457" y="126"/>
                  </a:lnTo>
                  <a:lnTo>
                    <a:pt x="457" y="123"/>
                  </a:lnTo>
                  <a:lnTo>
                    <a:pt x="457" y="121"/>
                  </a:lnTo>
                  <a:lnTo>
                    <a:pt x="453" y="121"/>
                  </a:lnTo>
                  <a:lnTo>
                    <a:pt x="453" y="118"/>
                  </a:lnTo>
                  <a:lnTo>
                    <a:pt x="453" y="116"/>
                  </a:lnTo>
                  <a:lnTo>
                    <a:pt x="453" y="112"/>
                  </a:lnTo>
                  <a:lnTo>
                    <a:pt x="457" y="112"/>
                  </a:lnTo>
                  <a:lnTo>
                    <a:pt x="459" y="112"/>
                  </a:lnTo>
                  <a:lnTo>
                    <a:pt x="459" y="111"/>
                  </a:lnTo>
                  <a:lnTo>
                    <a:pt x="459" y="107"/>
                  </a:lnTo>
                  <a:lnTo>
                    <a:pt x="459" y="105"/>
                  </a:lnTo>
                  <a:lnTo>
                    <a:pt x="462" y="105"/>
                  </a:lnTo>
                  <a:lnTo>
                    <a:pt x="462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7" y="105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3" y="100"/>
                  </a:lnTo>
                  <a:lnTo>
                    <a:pt x="453" y="102"/>
                  </a:lnTo>
                  <a:lnTo>
                    <a:pt x="452" y="102"/>
                  </a:lnTo>
                  <a:lnTo>
                    <a:pt x="452" y="100"/>
                  </a:lnTo>
                  <a:lnTo>
                    <a:pt x="448" y="100"/>
                  </a:lnTo>
                  <a:lnTo>
                    <a:pt x="446" y="100"/>
                  </a:lnTo>
                  <a:lnTo>
                    <a:pt x="443" y="100"/>
                  </a:lnTo>
                  <a:lnTo>
                    <a:pt x="443" y="97"/>
                  </a:lnTo>
                  <a:lnTo>
                    <a:pt x="443" y="95"/>
                  </a:lnTo>
                  <a:lnTo>
                    <a:pt x="441" y="95"/>
                  </a:lnTo>
                  <a:lnTo>
                    <a:pt x="441" y="91"/>
                  </a:lnTo>
                  <a:lnTo>
                    <a:pt x="443" y="91"/>
                  </a:lnTo>
                  <a:lnTo>
                    <a:pt x="443" y="89"/>
                  </a:lnTo>
                  <a:lnTo>
                    <a:pt x="441" y="89"/>
                  </a:lnTo>
                  <a:lnTo>
                    <a:pt x="441" y="86"/>
                  </a:lnTo>
                  <a:lnTo>
                    <a:pt x="438" y="86"/>
                  </a:lnTo>
                  <a:lnTo>
                    <a:pt x="438" y="84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2" y="81"/>
                  </a:lnTo>
                  <a:lnTo>
                    <a:pt x="432" y="84"/>
                  </a:lnTo>
                  <a:lnTo>
                    <a:pt x="432" y="81"/>
                  </a:lnTo>
                  <a:lnTo>
                    <a:pt x="431" y="81"/>
                  </a:lnTo>
                  <a:lnTo>
                    <a:pt x="427" y="81"/>
                  </a:lnTo>
                  <a:lnTo>
                    <a:pt x="427" y="79"/>
                  </a:lnTo>
                  <a:lnTo>
                    <a:pt x="427" y="75"/>
                  </a:lnTo>
                  <a:lnTo>
                    <a:pt x="427" y="74"/>
                  </a:lnTo>
                  <a:lnTo>
                    <a:pt x="427" y="70"/>
                  </a:lnTo>
                  <a:lnTo>
                    <a:pt x="431" y="70"/>
                  </a:lnTo>
                  <a:lnTo>
                    <a:pt x="431" y="68"/>
                  </a:lnTo>
                  <a:lnTo>
                    <a:pt x="431" y="65"/>
                  </a:lnTo>
                  <a:lnTo>
                    <a:pt x="431" y="63"/>
                  </a:lnTo>
                  <a:lnTo>
                    <a:pt x="432" y="63"/>
                  </a:lnTo>
                  <a:lnTo>
                    <a:pt x="432" y="60"/>
                  </a:lnTo>
                  <a:lnTo>
                    <a:pt x="431" y="60"/>
                  </a:lnTo>
                  <a:lnTo>
                    <a:pt x="431" y="58"/>
                  </a:lnTo>
                  <a:lnTo>
                    <a:pt x="427" y="54"/>
                  </a:lnTo>
                  <a:lnTo>
                    <a:pt x="431" y="54"/>
                  </a:lnTo>
                  <a:lnTo>
                    <a:pt x="431" y="53"/>
                  </a:lnTo>
                  <a:lnTo>
                    <a:pt x="427" y="53"/>
                  </a:lnTo>
                  <a:lnTo>
                    <a:pt x="427" y="49"/>
                  </a:lnTo>
                  <a:lnTo>
                    <a:pt x="431" y="49"/>
                  </a:lnTo>
                  <a:lnTo>
                    <a:pt x="431" y="47"/>
                  </a:lnTo>
                  <a:lnTo>
                    <a:pt x="427" y="47"/>
                  </a:lnTo>
                  <a:lnTo>
                    <a:pt x="431" y="47"/>
                  </a:lnTo>
                  <a:lnTo>
                    <a:pt x="431" y="44"/>
                  </a:lnTo>
                  <a:lnTo>
                    <a:pt x="432" y="44"/>
                  </a:lnTo>
                  <a:lnTo>
                    <a:pt x="432" y="42"/>
                  </a:lnTo>
                  <a:lnTo>
                    <a:pt x="432" y="39"/>
                  </a:lnTo>
                  <a:lnTo>
                    <a:pt x="436" y="39"/>
                  </a:lnTo>
                  <a:lnTo>
                    <a:pt x="438" y="39"/>
                  </a:lnTo>
                  <a:lnTo>
                    <a:pt x="441" y="39"/>
                  </a:lnTo>
                  <a:lnTo>
                    <a:pt x="441" y="37"/>
                  </a:lnTo>
                  <a:lnTo>
                    <a:pt x="441" y="33"/>
                  </a:lnTo>
                  <a:lnTo>
                    <a:pt x="441" y="32"/>
                  </a:lnTo>
                  <a:lnTo>
                    <a:pt x="438" y="32"/>
                  </a:lnTo>
                  <a:lnTo>
                    <a:pt x="438" y="28"/>
                  </a:lnTo>
                  <a:lnTo>
                    <a:pt x="438" y="26"/>
                  </a:lnTo>
                  <a:lnTo>
                    <a:pt x="436" y="26"/>
                  </a:lnTo>
                  <a:lnTo>
                    <a:pt x="436" y="23"/>
                  </a:lnTo>
                  <a:lnTo>
                    <a:pt x="432" y="23"/>
                  </a:lnTo>
                  <a:lnTo>
                    <a:pt x="432" y="21"/>
                  </a:lnTo>
                  <a:lnTo>
                    <a:pt x="432" y="18"/>
                  </a:lnTo>
                  <a:lnTo>
                    <a:pt x="436" y="18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8" y="18"/>
                  </a:lnTo>
                  <a:lnTo>
                    <a:pt x="438" y="16"/>
                  </a:lnTo>
                  <a:lnTo>
                    <a:pt x="436" y="16"/>
                  </a:lnTo>
                  <a:lnTo>
                    <a:pt x="432" y="16"/>
                  </a:lnTo>
                  <a:lnTo>
                    <a:pt x="432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2" y="11"/>
                  </a:lnTo>
                  <a:lnTo>
                    <a:pt x="431" y="11"/>
                  </a:lnTo>
                  <a:lnTo>
                    <a:pt x="427" y="11"/>
                  </a:lnTo>
                  <a:lnTo>
                    <a:pt x="427" y="7"/>
                  </a:lnTo>
                  <a:lnTo>
                    <a:pt x="427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2" y="2"/>
                  </a:lnTo>
                  <a:lnTo>
                    <a:pt x="431" y="2"/>
                  </a:lnTo>
                  <a:lnTo>
                    <a:pt x="431" y="0"/>
                  </a:lnTo>
                  <a:lnTo>
                    <a:pt x="427" y="0"/>
                  </a:lnTo>
                  <a:lnTo>
                    <a:pt x="427" y="2"/>
                  </a:lnTo>
                  <a:lnTo>
                    <a:pt x="425" y="2"/>
                  </a:lnTo>
                  <a:lnTo>
                    <a:pt x="422" y="2"/>
                  </a:lnTo>
                  <a:lnTo>
                    <a:pt x="422" y="5"/>
                  </a:lnTo>
                  <a:lnTo>
                    <a:pt x="420" y="5"/>
                  </a:lnTo>
                  <a:lnTo>
                    <a:pt x="420" y="7"/>
                  </a:lnTo>
                  <a:lnTo>
                    <a:pt x="417" y="7"/>
                  </a:lnTo>
                  <a:lnTo>
                    <a:pt x="417" y="11"/>
                  </a:lnTo>
                  <a:lnTo>
                    <a:pt x="415" y="11"/>
                  </a:lnTo>
                  <a:lnTo>
                    <a:pt x="411" y="11"/>
                  </a:lnTo>
                  <a:lnTo>
                    <a:pt x="410" y="11"/>
                  </a:lnTo>
                  <a:lnTo>
                    <a:pt x="410" y="7"/>
                  </a:lnTo>
                  <a:lnTo>
                    <a:pt x="410" y="5"/>
                  </a:lnTo>
                  <a:lnTo>
                    <a:pt x="406" y="5"/>
                  </a:lnTo>
                  <a:lnTo>
                    <a:pt x="404" y="5"/>
                  </a:lnTo>
                  <a:lnTo>
                    <a:pt x="401" y="5"/>
                  </a:lnTo>
                  <a:lnTo>
                    <a:pt x="401" y="7"/>
                  </a:lnTo>
                  <a:lnTo>
                    <a:pt x="401" y="11"/>
                  </a:lnTo>
                  <a:lnTo>
                    <a:pt x="399" y="11"/>
                  </a:lnTo>
                  <a:lnTo>
                    <a:pt x="399" y="12"/>
                  </a:lnTo>
                  <a:lnTo>
                    <a:pt x="399" y="11"/>
                  </a:lnTo>
                  <a:lnTo>
                    <a:pt x="396" y="12"/>
                  </a:lnTo>
                  <a:lnTo>
                    <a:pt x="396" y="16"/>
                  </a:lnTo>
                  <a:lnTo>
                    <a:pt x="394" y="16"/>
                  </a:lnTo>
                  <a:lnTo>
                    <a:pt x="394" y="12"/>
                  </a:lnTo>
                  <a:lnTo>
                    <a:pt x="394" y="11"/>
                  </a:lnTo>
                  <a:lnTo>
                    <a:pt x="390" y="11"/>
                  </a:lnTo>
                  <a:lnTo>
                    <a:pt x="389" y="11"/>
                  </a:lnTo>
                  <a:lnTo>
                    <a:pt x="385" y="11"/>
                  </a:lnTo>
                  <a:lnTo>
                    <a:pt x="385" y="12"/>
                  </a:lnTo>
                  <a:lnTo>
                    <a:pt x="385" y="16"/>
                  </a:lnTo>
                  <a:lnTo>
                    <a:pt x="383" y="16"/>
                  </a:lnTo>
                  <a:lnTo>
                    <a:pt x="383" y="18"/>
                  </a:lnTo>
                  <a:lnTo>
                    <a:pt x="385" y="18"/>
                  </a:lnTo>
                  <a:lnTo>
                    <a:pt x="383" y="18"/>
                  </a:lnTo>
                  <a:lnTo>
                    <a:pt x="383" y="21"/>
                  </a:lnTo>
                  <a:lnTo>
                    <a:pt x="383" y="23"/>
                  </a:lnTo>
                  <a:lnTo>
                    <a:pt x="380" y="23"/>
                  </a:lnTo>
                  <a:lnTo>
                    <a:pt x="380" y="21"/>
                  </a:lnTo>
                  <a:lnTo>
                    <a:pt x="380" y="18"/>
                  </a:lnTo>
                  <a:lnTo>
                    <a:pt x="378" y="18"/>
                  </a:lnTo>
                  <a:lnTo>
                    <a:pt x="378" y="21"/>
                  </a:lnTo>
                  <a:lnTo>
                    <a:pt x="375" y="21"/>
                  </a:lnTo>
                  <a:lnTo>
                    <a:pt x="373" y="18"/>
                  </a:lnTo>
                  <a:lnTo>
                    <a:pt x="373" y="21"/>
                  </a:lnTo>
                  <a:lnTo>
                    <a:pt x="369" y="21"/>
                  </a:lnTo>
                  <a:lnTo>
                    <a:pt x="369" y="18"/>
                  </a:lnTo>
                  <a:lnTo>
                    <a:pt x="368" y="18"/>
                  </a:lnTo>
                  <a:lnTo>
                    <a:pt x="368" y="21"/>
                  </a:lnTo>
                  <a:lnTo>
                    <a:pt x="364" y="21"/>
                  </a:lnTo>
                  <a:lnTo>
                    <a:pt x="362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4" y="21"/>
                  </a:lnTo>
                  <a:lnTo>
                    <a:pt x="354" y="23"/>
                  </a:lnTo>
                  <a:lnTo>
                    <a:pt x="352" y="23"/>
                  </a:lnTo>
                  <a:lnTo>
                    <a:pt x="348" y="23"/>
                  </a:lnTo>
                  <a:lnTo>
                    <a:pt x="348" y="21"/>
                  </a:lnTo>
                  <a:lnTo>
                    <a:pt x="347" y="21"/>
                  </a:lnTo>
                  <a:lnTo>
                    <a:pt x="347" y="23"/>
                  </a:lnTo>
                  <a:lnTo>
                    <a:pt x="343" y="23"/>
                  </a:lnTo>
                  <a:lnTo>
                    <a:pt x="341" y="23"/>
                  </a:lnTo>
                  <a:lnTo>
                    <a:pt x="341" y="21"/>
                  </a:lnTo>
                  <a:lnTo>
                    <a:pt x="338" y="21"/>
                  </a:lnTo>
                  <a:lnTo>
                    <a:pt x="341" y="21"/>
                  </a:lnTo>
                  <a:lnTo>
                    <a:pt x="341" y="18"/>
                  </a:lnTo>
                  <a:lnTo>
                    <a:pt x="338" y="18"/>
                  </a:lnTo>
                  <a:lnTo>
                    <a:pt x="336" y="18"/>
                  </a:lnTo>
                  <a:lnTo>
                    <a:pt x="336" y="16"/>
                  </a:lnTo>
                  <a:lnTo>
                    <a:pt x="332" y="16"/>
                  </a:lnTo>
                  <a:lnTo>
                    <a:pt x="332" y="12"/>
                  </a:lnTo>
                  <a:lnTo>
                    <a:pt x="331" y="11"/>
                  </a:lnTo>
                  <a:lnTo>
                    <a:pt x="327" y="11"/>
                  </a:lnTo>
                  <a:lnTo>
                    <a:pt x="327" y="7"/>
                  </a:lnTo>
                  <a:lnTo>
                    <a:pt x="325" y="7"/>
                  </a:lnTo>
                  <a:lnTo>
                    <a:pt x="322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1" y="7"/>
                  </a:lnTo>
                  <a:lnTo>
                    <a:pt x="311" y="11"/>
                  </a:lnTo>
                  <a:lnTo>
                    <a:pt x="315" y="11"/>
                  </a:lnTo>
                  <a:lnTo>
                    <a:pt x="315" y="12"/>
                  </a:lnTo>
                  <a:lnTo>
                    <a:pt x="315" y="16"/>
                  </a:lnTo>
                  <a:lnTo>
                    <a:pt x="315" y="18"/>
                  </a:lnTo>
                  <a:lnTo>
                    <a:pt x="311" y="18"/>
                  </a:lnTo>
                  <a:lnTo>
                    <a:pt x="311" y="21"/>
                  </a:lnTo>
                  <a:lnTo>
                    <a:pt x="315" y="21"/>
                  </a:lnTo>
                  <a:lnTo>
                    <a:pt x="315" y="23"/>
                  </a:lnTo>
                  <a:lnTo>
                    <a:pt x="311" y="23"/>
                  </a:lnTo>
                  <a:lnTo>
                    <a:pt x="311" y="26"/>
                  </a:lnTo>
                  <a:lnTo>
                    <a:pt x="310" y="26"/>
                  </a:lnTo>
                  <a:lnTo>
                    <a:pt x="310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0" y="32"/>
                  </a:lnTo>
                  <a:lnTo>
                    <a:pt x="306" y="32"/>
                  </a:lnTo>
                  <a:lnTo>
                    <a:pt x="306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1" y="33"/>
                  </a:lnTo>
                  <a:lnTo>
                    <a:pt x="301" y="37"/>
                  </a:lnTo>
                  <a:lnTo>
                    <a:pt x="297" y="37"/>
                  </a:lnTo>
                  <a:lnTo>
                    <a:pt x="297" y="39"/>
                  </a:lnTo>
                  <a:lnTo>
                    <a:pt x="301" y="39"/>
                  </a:lnTo>
                  <a:lnTo>
                    <a:pt x="301" y="42"/>
                  </a:lnTo>
                  <a:lnTo>
                    <a:pt x="304" y="42"/>
                  </a:lnTo>
                  <a:lnTo>
                    <a:pt x="306" y="42"/>
                  </a:lnTo>
                  <a:lnTo>
                    <a:pt x="310" y="42"/>
                  </a:lnTo>
                  <a:lnTo>
                    <a:pt x="310" y="44"/>
                  </a:lnTo>
                  <a:lnTo>
                    <a:pt x="310" y="47"/>
                  </a:lnTo>
                  <a:lnTo>
                    <a:pt x="310" y="49"/>
                  </a:lnTo>
                  <a:lnTo>
                    <a:pt x="311" y="49"/>
                  </a:lnTo>
                  <a:lnTo>
                    <a:pt x="311" y="53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7" y="58"/>
                  </a:lnTo>
                  <a:lnTo>
                    <a:pt x="320" y="58"/>
                  </a:lnTo>
                  <a:lnTo>
                    <a:pt x="320" y="54"/>
                  </a:lnTo>
                  <a:lnTo>
                    <a:pt x="320" y="58"/>
                  </a:lnTo>
                  <a:lnTo>
                    <a:pt x="320" y="60"/>
                  </a:lnTo>
                  <a:lnTo>
                    <a:pt x="322" y="63"/>
                  </a:lnTo>
                  <a:lnTo>
                    <a:pt x="322" y="65"/>
                  </a:lnTo>
                  <a:lnTo>
                    <a:pt x="322" y="68"/>
                  </a:lnTo>
                  <a:lnTo>
                    <a:pt x="322" y="70"/>
                  </a:lnTo>
                  <a:lnTo>
                    <a:pt x="325" y="70"/>
                  </a:lnTo>
                  <a:lnTo>
                    <a:pt x="325" y="74"/>
                  </a:lnTo>
                  <a:lnTo>
                    <a:pt x="322" y="74"/>
                  </a:lnTo>
                  <a:lnTo>
                    <a:pt x="322" y="75"/>
                  </a:lnTo>
                  <a:lnTo>
                    <a:pt x="325" y="75"/>
                  </a:lnTo>
                  <a:lnTo>
                    <a:pt x="325" y="79"/>
                  </a:lnTo>
                  <a:lnTo>
                    <a:pt x="322" y="79"/>
                  </a:lnTo>
                  <a:lnTo>
                    <a:pt x="322" y="81"/>
                  </a:lnTo>
                  <a:lnTo>
                    <a:pt x="320" y="81"/>
                  </a:lnTo>
                  <a:lnTo>
                    <a:pt x="320" y="84"/>
                  </a:lnTo>
                  <a:lnTo>
                    <a:pt x="317" y="84"/>
                  </a:lnTo>
                  <a:lnTo>
                    <a:pt x="315" y="84"/>
                  </a:lnTo>
                  <a:lnTo>
                    <a:pt x="311" y="84"/>
                  </a:lnTo>
                  <a:lnTo>
                    <a:pt x="311" y="86"/>
                  </a:lnTo>
                  <a:lnTo>
                    <a:pt x="311" y="84"/>
                  </a:lnTo>
                  <a:lnTo>
                    <a:pt x="310" y="84"/>
                  </a:lnTo>
                  <a:lnTo>
                    <a:pt x="306" y="84"/>
                  </a:lnTo>
                  <a:lnTo>
                    <a:pt x="304" y="84"/>
                  </a:lnTo>
                  <a:lnTo>
                    <a:pt x="304" y="81"/>
                  </a:lnTo>
                  <a:lnTo>
                    <a:pt x="301" y="81"/>
                  </a:lnTo>
                  <a:lnTo>
                    <a:pt x="301" y="84"/>
                  </a:lnTo>
                  <a:lnTo>
                    <a:pt x="297" y="84"/>
                  </a:lnTo>
                  <a:lnTo>
                    <a:pt x="297" y="81"/>
                  </a:lnTo>
                  <a:lnTo>
                    <a:pt x="296" y="81"/>
                  </a:lnTo>
                  <a:lnTo>
                    <a:pt x="292" y="79"/>
                  </a:lnTo>
                  <a:lnTo>
                    <a:pt x="290" y="79"/>
                  </a:lnTo>
                  <a:lnTo>
                    <a:pt x="287" y="79"/>
                  </a:lnTo>
                  <a:lnTo>
                    <a:pt x="285" y="81"/>
                  </a:lnTo>
                  <a:lnTo>
                    <a:pt x="282" y="81"/>
                  </a:lnTo>
                  <a:lnTo>
                    <a:pt x="282" y="79"/>
                  </a:lnTo>
                  <a:lnTo>
                    <a:pt x="280" y="79"/>
                  </a:lnTo>
                  <a:lnTo>
                    <a:pt x="280" y="75"/>
                  </a:lnTo>
                  <a:lnTo>
                    <a:pt x="276" y="75"/>
                  </a:lnTo>
                  <a:lnTo>
                    <a:pt x="275" y="75"/>
                  </a:lnTo>
                  <a:lnTo>
                    <a:pt x="275" y="74"/>
                  </a:lnTo>
                  <a:lnTo>
                    <a:pt x="271" y="74"/>
                  </a:lnTo>
                  <a:lnTo>
                    <a:pt x="271" y="75"/>
                  </a:lnTo>
                  <a:lnTo>
                    <a:pt x="269" y="75"/>
                  </a:lnTo>
                  <a:lnTo>
                    <a:pt x="266" y="75"/>
                  </a:lnTo>
                  <a:lnTo>
                    <a:pt x="266" y="74"/>
                  </a:lnTo>
                  <a:lnTo>
                    <a:pt x="264" y="74"/>
                  </a:lnTo>
                  <a:lnTo>
                    <a:pt x="261" y="74"/>
                  </a:lnTo>
                  <a:lnTo>
                    <a:pt x="259" y="74"/>
                  </a:lnTo>
                  <a:lnTo>
                    <a:pt x="259" y="75"/>
                  </a:lnTo>
                  <a:lnTo>
                    <a:pt x="255" y="75"/>
                  </a:lnTo>
                  <a:lnTo>
                    <a:pt x="254" y="75"/>
                  </a:lnTo>
                  <a:lnTo>
                    <a:pt x="250" y="75"/>
                  </a:lnTo>
                  <a:lnTo>
                    <a:pt x="250" y="79"/>
                  </a:lnTo>
                  <a:lnTo>
                    <a:pt x="248" y="79"/>
                  </a:lnTo>
                  <a:lnTo>
                    <a:pt x="248" y="75"/>
                  </a:lnTo>
                  <a:lnTo>
                    <a:pt x="245" y="75"/>
                  </a:lnTo>
                  <a:lnTo>
                    <a:pt x="245" y="74"/>
                  </a:lnTo>
                  <a:lnTo>
                    <a:pt x="243" y="74"/>
                  </a:lnTo>
                  <a:lnTo>
                    <a:pt x="243" y="75"/>
                  </a:lnTo>
                  <a:lnTo>
                    <a:pt x="240" y="75"/>
                  </a:lnTo>
                  <a:lnTo>
                    <a:pt x="240" y="79"/>
                  </a:lnTo>
                  <a:lnTo>
                    <a:pt x="238" y="79"/>
                  </a:lnTo>
                  <a:lnTo>
                    <a:pt x="238" y="75"/>
                  </a:lnTo>
                  <a:lnTo>
                    <a:pt x="234" y="75"/>
                  </a:lnTo>
                  <a:lnTo>
                    <a:pt x="233" y="75"/>
                  </a:lnTo>
                  <a:lnTo>
                    <a:pt x="233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4"/>
                  </a:lnTo>
                  <a:lnTo>
                    <a:pt x="224" y="84"/>
                  </a:lnTo>
                  <a:lnTo>
                    <a:pt x="224" y="81"/>
                  </a:lnTo>
                  <a:lnTo>
                    <a:pt x="222" y="81"/>
                  </a:lnTo>
                  <a:lnTo>
                    <a:pt x="219" y="81"/>
                  </a:lnTo>
                  <a:lnTo>
                    <a:pt x="217" y="81"/>
                  </a:lnTo>
                  <a:lnTo>
                    <a:pt x="217" y="79"/>
                  </a:lnTo>
                  <a:lnTo>
                    <a:pt x="213" y="79"/>
                  </a:lnTo>
                  <a:lnTo>
                    <a:pt x="212" y="79"/>
                  </a:lnTo>
                  <a:lnTo>
                    <a:pt x="212" y="75"/>
                  </a:lnTo>
                  <a:lnTo>
                    <a:pt x="208" y="75"/>
                  </a:lnTo>
                  <a:lnTo>
                    <a:pt x="206" y="75"/>
                  </a:lnTo>
                  <a:lnTo>
                    <a:pt x="206" y="79"/>
                  </a:lnTo>
                  <a:lnTo>
                    <a:pt x="203" y="79"/>
                  </a:lnTo>
                  <a:lnTo>
                    <a:pt x="201" y="79"/>
                  </a:lnTo>
                  <a:lnTo>
                    <a:pt x="201" y="75"/>
                  </a:lnTo>
                  <a:lnTo>
                    <a:pt x="198" y="75"/>
                  </a:lnTo>
                  <a:lnTo>
                    <a:pt x="198" y="74"/>
                  </a:lnTo>
                  <a:lnTo>
                    <a:pt x="196" y="74"/>
                  </a:lnTo>
                  <a:lnTo>
                    <a:pt x="196" y="70"/>
                  </a:lnTo>
                  <a:lnTo>
                    <a:pt x="192" y="68"/>
                  </a:lnTo>
                  <a:lnTo>
                    <a:pt x="192" y="65"/>
                  </a:lnTo>
                  <a:lnTo>
                    <a:pt x="191" y="65"/>
                  </a:lnTo>
                  <a:lnTo>
                    <a:pt x="187" y="65"/>
                  </a:lnTo>
                  <a:lnTo>
                    <a:pt x="187" y="68"/>
                  </a:lnTo>
                  <a:lnTo>
                    <a:pt x="185" y="68"/>
                  </a:lnTo>
                  <a:lnTo>
                    <a:pt x="182" y="68"/>
                  </a:lnTo>
                  <a:lnTo>
                    <a:pt x="180" y="68"/>
                  </a:lnTo>
                  <a:lnTo>
                    <a:pt x="180" y="70"/>
                  </a:lnTo>
                  <a:lnTo>
                    <a:pt x="177" y="70"/>
                  </a:lnTo>
                  <a:lnTo>
                    <a:pt x="177" y="74"/>
                  </a:lnTo>
                  <a:lnTo>
                    <a:pt x="175" y="74"/>
                  </a:lnTo>
                  <a:lnTo>
                    <a:pt x="171" y="74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0" y="68"/>
                  </a:lnTo>
                  <a:lnTo>
                    <a:pt x="166" y="68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64" y="74"/>
                  </a:lnTo>
                  <a:lnTo>
                    <a:pt x="161" y="74"/>
                  </a:lnTo>
                  <a:lnTo>
                    <a:pt x="159" y="74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6" y="81"/>
                  </a:lnTo>
                  <a:lnTo>
                    <a:pt x="154" y="81"/>
                  </a:lnTo>
                  <a:lnTo>
                    <a:pt x="154" y="84"/>
                  </a:lnTo>
                  <a:lnTo>
                    <a:pt x="154" y="86"/>
                  </a:lnTo>
                  <a:lnTo>
                    <a:pt x="154" y="89"/>
                  </a:lnTo>
                  <a:lnTo>
                    <a:pt x="150" y="89"/>
                  </a:lnTo>
                  <a:lnTo>
                    <a:pt x="149" y="89"/>
                  </a:lnTo>
                  <a:lnTo>
                    <a:pt x="149" y="91"/>
                  </a:lnTo>
                  <a:lnTo>
                    <a:pt x="149" y="95"/>
                  </a:lnTo>
                  <a:lnTo>
                    <a:pt x="145" y="95"/>
                  </a:lnTo>
                  <a:lnTo>
                    <a:pt x="145" y="97"/>
                  </a:lnTo>
                  <a:lnTo>
                    <a:pt x="145" y="100"/>
                  </a:lnTo>
                  <a:lnTo>
                    <a:pt x="145" y="97"/>
                  </a:lnTo>
                  <a:lnTo>
                    <a:pt x="143" y="97"/>
                  </a:lnTo>
                  <a:lnTo>
                    <a:pt x="143" y="100"/>
                  </a:lnTo>
                  <a:lnTo>
                    <a:pt x="140" y="100"/>
                  </a:lnTo>
                  <a:lnTo>
                    <a:pt x="140" y="102"/>
                  </a:lnTo>
                  <a:lnTo>
                    <a:pt x="138" y="102"/>
                  </a:lnTo>
                  <a:lnTo>
                    <a:pt x="138" y="100"/>
                  </a:lnTo>
                  <a:lnTo>
                    <a:pt x="135" y="100"/>
                  </a:lnTo>
                  <a:lnTo>
                    <a:pt x="135" y="102"/>
                  </a:lnTo>
                  <a:lnTo>
                    <a:pt x="133" y="102"/>
                  </a:lnTo>
                  <a:lnTo>
                    <a:pt x="129" y="102"/>
                  </a:lnTo>
                  <a:lnTo>
                    <a:pt x="128" y="102"/>
                  </a:lnTo>
                  <a:lnTo>
                    <a:pt x="128" y="100"/>
                  </a:lnTo>
                  <a:lnTo>
                    <a:pt x="124" y="100"/>
                  </a:lnTo>
                  <a:lnTo>
                    <a:pt x="122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4" y="100"/>
                  </a:lnTo>
                  <a:lnTo>
                    <a:pt x="114" y="102"/>
                  </a:lnTo>
                  <a:lnTo>
                    <a:pt x="110" y="102"/>
                  </a:lnTo>
                  <a:lnTo>
                    <a:pt x="108" y="102"/>
                  </a:lnTo>
                  <a:lnTo>
                    <a:pt x="105" y="102"/>
                  </a:lnTo>
                  <a:lnTo>
                    <a:pt x="105" y="105"/>
                  </a:lnTo>
                  <a:lnTo>
                    <a:pt x="103" y="105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2" y="105"/>
                  </a:lnTo>
                  <a:lnTo>
                    <a:pt x="92" y="107"/>
                  </a:lnTo>
                  <a:lnTo>
                    <a:pt x="92" y="111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2" y="118"/>
                  </a:lnTo>
                  <a:lnTo>
                    <a:pt x="92" y="121"/>
                  </a:lnTo>
                  <a:lnTo>
                    <a:pt x="89" y="121"/>
                  </a:lnTo>
                  <a:lnTo>
                    <a:pt x="89" y="123"/>
                  </a:lnTo>
                  <a:lnTo>
                    <a:pt x="92" y="123"/>
                  </a:lnTo>
                  <a:lnTo>
                    <a:pt x="89" y="123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4" y="121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77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8"/>
                  </a:lnTo>
                  <a:lnTo>
                    <a:pt x="73" y="116"/>
                  </a:lnTo>
                  <a:lnTo>
                    <a:pt x="71" y="116"/>
                  </a:lnTo>
                  <a:lnTo>
                    <a:pt x="68" y="116"/>
                  </a:lnTo>
                  <a:lnTo>
                    <a:pt x="66" y="116"/>
                  </a:lnTo>
                  <a:lnTo>
                    <a:pt x="66" y="118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1" y="116"/>
                  </a:lnTo>
                  <a:lnTo>
                    <a:pt x="57" y="116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2" y="112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0" y="118"/>
                  </a:lnTo>
                  <a:lnTo>
                    <a:pt x="47" y="118"/>
                  </a:lnTo>
                  <a:lnTo>
                    <a:pt x="47" y="121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47" y="126"/>
                  </a:lnTo>
                  <a:lnTo>
                    <a:pt x="45" y="126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6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5" y="128"/>
                  </a:lnTo>
                  <a:lnTo>
                    <a:pt x="36" y="132"/>
                  </a:lnTo>
                  <a:lnTo>
                    <a:pt x="35" y="132"/>
                  </a:lnTo>
                  <a:lnTo>
                    <a:pt x="35" y="135"/>
                  </a:lnTo>
                  <a:lnTo>
                    <a:pt x="36" y="135"/>
                  </a:lnTo>
                  <a:lnTo>
                    <a:pt x="36" y="137"/>
                  </a:lnTo>
                  <a:lnTo>
                    <a:pt x="40" y="137"/>
                  </a:lnTo>
                  <a:lnTo>
                    <a:pt x="40" y="140"/>
                  </a:lnTo>
                  <a:lnTo>
                    <a:pt x="40" y="142"/>
                  </a:lnTo>
                  <a:lnTo>
                    <a:pt x="40" y="146"/>
                  </a:lnTo>
                  <a:lnTo>
                    <a:pt x="36" y="146"/>
                  </a:lnTo>
                  <a:lnTo>
                    <a:pt x="36" y="147"/>
                  </a:lnTo>
                  <a:lnTo>
                    <a:pt x="36" y="151"/>
                  </a:lnTo>
                  <a:lnTo>
                    <a:pt x="35" y="147"/>
                  </a:lnTo>
                  <a:lnTo>
                    <a:pt x="35" y="151"/>
                  </a:lnTo>
                  <a:lnTo>
                    <a:pt x="31" y="151"/>
                  </a:lnTo>
                  <a:lnTo>
                    <a:pt x="31" y="147"/>
                  </a:lnTo>
                  <a:lnTo>
                    <a:pt x="29" y="147"/>
                  </a:lnTo>
                  <a:lnTo>
                    <a:pt x="26" y="147"/>
                  </a:lnTo>
                  <a:lnTo>
                    <a:pt x="26" y="151"/>
                  </a:lnTo>
                  <a:lnTo>
                    <a:pt x="26" y="147"/>
                  </a:lnTo>
                  <a:lnTo>
                    <a:pt x="24" y="147"/>
                  </a:lnTo>
                  <a:lnTo>
                    <a:pt x="21" y="147"/>
                  </a:lnTo>
                  <a:lnTo>
                    <a:pt x="19" y="147"/>
                  </a:lnTo>
                  <a:lnTo>
                    <a:pt x="15" y="147"/>
                  </a:lnTo>
                  <a:lnTo>
                    <a:pt x="15" y="146"/>
                  </a:lnTo>
                  <a:lnTo>
                    <a:pt x="14" y="146"/>
                  </a:lnTo>
                  <a:lnTo>
                    <a:pt x="14" y="147"/>
                  </a:lnTo>
                  <a:lnTo>
                    <a:pt x="10" y="151"/>
                  </a:lnTo>
                  <a:lnTo>
                    <a:pt x="10" y="153"/>
                  </a:lnTo>
                  <a:lnTo>
                    <a:pt x="14" y="153"/>
                  </a:lnTo>
                  <a:lnTo>
                    <a:pt x="10" y="153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8"/>
                  </a:lnTo>
                  <a:lnTo>
                    <a:pt x="5" y="158"/>
                  </a:lnTo>
                  <a:lnTo>
                    <a:pt x="3" y="158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7"/>
                  </a:lnTo>
                  <a:lnTo>
                    <a:pt x="3" y="168"/>
                  </a:lnTo>
                  <a:lnTo>
                    <a:pt x="5" y="168"/>
                  </a:lnTo>
                  <a:lnTo>
                    <a:pt x="8" y="168"/>
                  </a:lnTo>
                  <a:lnTo>
                    <a:pt x="10" y="168"/>
                  </a:lnTo>
                  <a:lnTo>
                    <a:pt x="14" y="168"/>
                  </a:lnTo>
                  <a:lnTo>
                    <a:pt x="15" y="168"/>
                  </a:lnTo>
                  <a:lnTo>
                    <a:pt x="15" y="167"/>
                  </a:lnTo>
                  <a:lnTo>
                    <a:pt x="19" y="167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4" y="168"/>
                  </a:lnTo>
                  <a:lnTo>
                    <a:pt x="24" y="172"/>
                  </a:lnTo>
                  <a:lnTo>
                    <a:pt x="26" y="172"/>
                  </a:lnTo>
                  <a:lnTo>
                    <a:pt x="26" y="174"/>
                  </a:lnTo>
                  <a:lnTo>
                    <a:pt x="26" y="177"/>
                  </a:lnTo>
                  <a:lnTo>
                    <a:pt x="26" y="174"/>
                  </a:lnTo>
                  <a:lnTo>
                    <a:pt x="24" y="174"/>
                  </a:lnTo>
                  <a:lnTo>
                    <a:pt x="24" y="177"/>
                  </a:lnTo>
                  <a:lnTo>
                    <a:pt x="21" y="177"/>
                  </a:lnTo>
                  <a:lnTo>
                    <a:pt x="21" y="179"/>
                  </a:lnTo>
                  <a:lnTo>
                    <a:pt x="21" y="177"/>
                  </a:lnTo>
                  <a:lnTo>
                    <a:pt x="19" y="177"/>
                  </a:lnTo>
                  <a:lnTo>
                    <a:pt x="19" y="179"/>
                  </a:lnTo>
                  <a:lnTo>
                    <a:pt x="15" y="179"/>
                  </a:lnTo>
                  <a:lnTo>
                    <a:pt x="14" y="179"/>
                  </a:lnTo>
                  <a:lnTo>
                    <a:pt x="10" y="179"/>
                  </a:lnTo>
                  <a:lnTo>
                    <a:pt x="10" y="182"/>
                  </a:lnTo>
                  <a:lnTo>
                    <a:pt x="10" y="184"/>
                  </a:lnTo>
                  <a:lnTo>
                    <a:pt x="10" y="188"/>
                  </a:lnTo>
                  <a:lnTo>
                    <a:pt x="8" y="188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0" y="193"/>
                  </a:lnTo>
                  <a:lnTo>
                    <a:pt x="10" y="195"/>
                  </a:lnTo>
                  <a:lnTo>
                    <a:pt x="10" y="198"/>
                  </a:lnTo>
                  <a:lnTo>
                    <a:pt x="14" y="198"/>
                  </a:lnTo>
                  <a:lnTo>
                    <a:pt x="15" y="198"/>
                  </a:lnTo>
                  <a:lnTo>
                    <a:pt x="15" y="200"/>
                  </a:lnTo>
                  <a:lnTo>
                    <a:pt x="15" y="203"/>
                  </a:lnTo>
                  <a:lnTo>
                    <a:pt x="15" y="205"/>
                  </a:lnTo>
                  <a:lnTo>
                    <a:pt x="19" y="209"/>
                  </a:lnTo>
                  <a:lnTo>
                    <a:pt x="19" y="210"/>
                  </a:lnTo>
                  <a:lnTo>
                    <a:pt x="15" y="210"/>
                  </a:lnTo>
                  <a:lnTo>
                    <a:pt x="15" y="214"/>
                  </a:lnTo>
                  <a:lnTo>
                    <a:pt x="19" y="216"/>
                  </a:lnTo>
                  <a:lnTo>
                    <a:pt x="19" y="219"/>
                  </a:lnTo>
                  <a:lnTo>
                    <a:pt x="21" y="219"/>
                  </a:lnTo>
                  <a:lnTo>
                    <a:pt x="21" y="221"/>
                  </a:lnTo>
                  <a:lnTo>
                    <a:pt x="19" y="221"/>
                  </a:lnTo>
                  <a:lnTo>
                    <a:pt x="19" y="224"/>
                  </a:lnTo>
                  <a:lnTo>
                    <a:pt x="21" y="224"/>
                  </a:lnTo>
                  <a:lnTo>
                    <a:pt x="21" y="226"/>
                  </a:lnTo>
                  <a:lnTo>
                    <a:pt x="21" y="230"/>
                  </a:lnTo>
                  <a:lnTo>
                    <a:pt x="21" y="231"/>
                  </a:lnTo>
                  <a:lnTo>
                    <a:pt x="21" y="235"/>
                  </a:lnTo>
                  <a:lnTo>
                    <a:pt x="19" y="235"/>
                  </a:lnTo>
                  <a:lnTo>
                    <a:pt x="19" y="237"/>
                  </a:lnTo>
                  <a:lnTo>
                    <a:pt x="21" y="237"/>
                  </a:lnTo>
                  <a:lnTo>
                    <a:pt x="21" y="240"/>
                  </a:lnTo>
                  <a:lnTo>
                    <a:pt x="24" y="240"/>
                  </a:lnTo>
                  <a:lnTo>
                    <a:pt x="24" y="242"/>
                  </a:lnTo>
                  <a:lnTo>
                    <a:pt x="26" y="242"/>
                  </a:lnTo>
                  <a:lnTo>
                    <a:pt x="26" y="245"/>
                  </a:lnTo>
                  <a:lnTo>
                    <a:pt x="26" y="247"/>
                  </a:lnTo>
                  <a:lnTo>
                    <a:pt x="29" y="247"/>
                  </a:lnTo>
                  <a:lnTo>
                    <a:pt x="29" y="245"/>
                  </a:lnTo>
                  <a:lnTo>
                    <a:pt x="31" y="245"/>
                  </a:lnTo>
                  <a:lnTo>
                    <a:pt x="31" y="247"/>
                  </a:lnTo>
                  <a:lnTo>
                    <a:pt x="35" y="247"/>
                  </a:lnTo>
                  <a:lnTo>
                    <a:pt x="35" y="251"/>
                  </a:lnTo>
                  <a:lnTo>
                    <a:pt x="35" y="252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42" y="256"/>
                  </a:lnTo>
                  <a:lnTo>
                    <a:pt x="40" y="256"/>
                  </a:lnTo>
                  <a:lnTo>
                    <a:pt x="42" y="258"/>
                  </a:lnTo>
                  <a:lnTo>
                    <a:pt x="42" y="261"/>
                  </a:lnTo>
                  <a:lnTo>
                    <a:pt x="45" y="261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5" y="263"/>
                  </a:lnTo>
                  <a:lnTo>
                    <a:pt x="45" y="266"/>
                  </a:lnTo>
                  <a:lnTo>
                    <a:pt x="47" y="266"/>
                  </a:lnTo>
                  <a:lnTo>
                    <a:pt x="50" y="266"/>
                  </a:lnTo>
                  <a:lnTo>
                    <a:pt x="50" y="268"/>
                  </a:lnTo>
                  <a:lnTo>
                    <a:pt x="52" y="268"/>
                  </a:lnTo>
                  <a:lnTo>
                    <a:pt x="56" y="268"/>
                  </a:lnTo>
                  <a:lnTo>
                    <a:pt x="56" y="266"/>
                  </a:lnTo>
                  <a:lnTo>
                    <a:pt x="56" y="268"/>
                  </a:lnTo>
                  <a:lnTo>
                    <a:pt x="57" y="268"/>
                  </a:lnTo>
                  <a:lnTo>
                    <a:pt x="61" y="268"/>
                  </a:lnTo>
                  <a:lnTo>
                    <a:pt x="61" y="272"/>
                  </a:lnTo>
                  <a:lnTo>
                    <a:pt x="61" y="273"/>
                  </a:lnTo>
                  <a:lnTo>
                    <a:pt x="61" y="277"/>
                  </a:lnTo>
                  <a:lnTo>
                    <a:pt x="61" y="279"/>
                  </a:lnTo>
                  <a:lnTo>
                    <a:pt x="61" y="282"/>
                  </a:lnTo>
                  <a:lnTo>
                    <a:pt x="57" y="282"/>
                  </a:lnTo>
                  <a:lnTo>
                    <a:pt x="57" y="284"/>
                  </a:lnTo>
                  <a:lnTo>
                    <a:pt x="56" y="284"/>
                  </a:lnTo>
                  <a:lnTo>
                    <a:pt x="56" y="287"/>
                  </a:lnTo>
                  <a:lnTo>
                    <a:pt x="52" y="287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47" y="284"/>
                  </a:lnTo>
                  <a:lnTo>
                    <a:pt x="47" y="287"/>
                  </a:lnTo>
                  <a:lnTo>
                    <a:pt x="45" y="287"/>
                  </a:lnTo>
                  <a:lnTo>
                    <a:pt x="42" y="287"/>
                  </a:lnTo>
                  <a:lnTo>
                    <a:pt x="40" y="287"/>
                  </a:lnTo>
                  <a:lnTo>
                    <a:pt x="40" y="289"/>
                  </a:lnTo>
                  <a:lnTo>
                    <a:pt x="36" y="289"/>
                  </a:lnTo>
                  <a:lnTo>
                    <a:pt x="36" y="293"/>
                  </a:lnTo>
                  <a:lnTo>
                    <a:pt x="35" y="293"/>
                  </a:lnTo>
                  <a:lnTo>
                    <a:pt x="35" y="294"/>
                  </a:lnTo>
                  <a:lnTo>
                    <a:pt x="31" y="294"/>
                  </a:lnTo>
                  <a:lnTo>
                    <a:pt x="29" y="294"/>
                  </a:lnTo>
                  <a:lnTo>
                    <a:pt x="29" y="298"/>
                  </a:lnTo>
                  <a:lnTo>
                    <a:pt x="26" y="298"/>
                  </a:lnTo>
                  <a:lnTo>
                    <a:pt x="26" y="294"/>
                  </a:lnTo>
                  <a:lnTo>
                    <a:pt x="24" y="294"/>
                  </a:lnTo>
                  <a:lnTo>
                    <a:pt x="24" y="293"/>
                  </a:lnTo>
                  <a:lnTo>
                    <a:pt x="21" y="293"/>
                  </a:lnTo>
                  <a:lnTo>
                    <a:pt x="19" y="293"/>
                  </a:lnTo>
                  <a:lnTo>
                    <a:pt x="19" y="294"/>
                  </a:lnTo>
                  <a:lnTo>
                    <a:pt x="19" y="293"/>
                  </a:lnTo>
                  <a:lnTo>
                    <a:pt x="15" y="293"/>
                  </a:lnTo>
                  <a:lnTo>
                    <a:pt x="15" y="294"/>
                  </a:lnTo>
                  <a:lnTo>
                    <a:pt x="14" y="294"/>
                  </a:lnTo>
                  <a:lnTo>
                    <a:pt x="14" y="298"/>
                  </a:lnTo>
                  <a:lnTo>
                    <a:pt x="10" y="298"/>
                  </a:lnTo>
                  <a:lnTo>
                    <a:pt x="10" y="300"/>
                  </a:lnTo>
                  <a:lnTo>
                    <a:pt x="14" y="300"/>
                  </a:lnTo>
                  <a:lnTo>
                    <a:pt x="14" y="303"/>
                  </a:lnTo>
                  <a:lnTo>
                    <a:pt x="14" y="305"/>
                  </a:lnTo>
                  <a:lnTo>
                    <a:pt x="15" y="305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19" y="310"/>
                  </a:lnTo>
                  <a:lnTo>
                    <a:pt x="21" y="310"/>
                  </a:lnTo>
                  <a:lnTo>
                    <a:pt x="21" y="314"/>
                  </a:lnTo>
                  <a:lnTo>
                    <a:pt x="21" y="317"/>
                  </a:lnTo>
                  <a:lnTo>
                    <a:pt x="21" y="319"/>
                  </a:lnTo>
                  <a:lnTo>
                    <a:pt x="24" y="319"/>
                  </a:lnTo>
                  <a:lnTo>
                    <a:pt x="26" y="319"/>
                  </a:lnTo>
                  <a:lnTo>
                    <a:pt x="29" y="319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5" y="322"/>
                  </a:lnTo>
                  <a:lnTo>
                    <a:pt x="36" y="322"/>
                  </a:lnTo>
                  <a:lnTo>
                    <a:pt x="36" y="319"/>
                  </a:lnTo>
                  <a:lnTo>
                    <a:pt x="40" y="319"/>
                  </a:lnTo>
                  <a:lnTo>
                    <a:pt x="40" y="322"/>
                  </a:lnTo>
                  <a:lnTo>
                    <a:pt x="42" y="322"/>
                  </a:lnTo>
                  <a:lnTo>
                    <a:pt x="45" y="322"/>
                  </a:lnTo>
                  <a:lnTo>
                    <a:pt x="45" y="324"/>
                  </a:lnTo>
                  <a:lnTo>
                    <a:pt x="45" y="328"/>
                  </a:lnTo>
                  <a:lnTo>
                    <a:pt x="42" y="328"/>
                  </a:lnTo>
                  <a:lnTo>
                    <a:pt x="42" y="329"/>
                  </a:lnTo>
                  <a:lnTo>
                    <a:pt x="40" y="329"/>
                  </a:lnTo>
                  <a:lnTo>
                    <a:pt x="40" y="333"/>
                  </a:lnTo>
                  <a:lnTo>
                    <a:pt x="36" y="333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5" y="333"/>
                  </a:lnTo>
                  <a:lnTo>
                    <a:pt x="31" y="333"/>
                  </a:lnTo>
                  <a:lnTo>
                    <a:pt x="31" y="335"/>
                  </a:lnTo>
                  <a:lnTo>
                    <a:pt x="35" y="335"/>
                  </a:lnTo>
                  <a:lnTo>
                    <a:pt x="35" y="338"/>
                  </a:lnTo>
                  <a:lnTo>
                    <a:pt x="35" y="340"/>
                  </a:lnTo>
                  <a:lnTo>
                    <a:pt x="36" y="340"/>
                  </a:lnTo>
                  <a:lnTo>
                    <a:pt x="40" y="340"/>
                  </a:lnTo>
                  <a:lnTo>
                    <a:pt x="40" y="338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5" y="338"/>
                  </a:lnTo>
                  <a:lnTo>
                    <a:pt x="45" y="340"/>
                  </a:lnTo>
                  <a:lnTo>
                    <a:pt x="47" y="340"/>
                  </a:lnTo>
                  <a:lnTo>
                    <a:pt x="47" y="344"/>
                  </a:lnTo>
                  <a:lnTo>
                    <a:pt x="50" y="344"/>
                  </a:lnTo>
                  <a:lnTo>
                    <a:pt x="52" y="344"/>
                  </a:lnTo>
                  <a:lnTo>
                    <a:pt x="52" y="345"/>
                  </a:lnTo>
                  <a:lnTo>
                    <a:pt x="56" y="345"/>
                  </a:lnTo>
                  <a:lnTo>
                    <a:pt x="56" y="349"/>
                  </a:lnTo>
                  <a:lnTo>
                    <a:pt x="56" y="351"/>
                  </a:lnTo>
                  <a:lnTo>
                    <a:pt x="56" y="354"/>
                  </a:lnTo>
                  <a:lnTo>
                    <a:pt x="57" y="354"/>
                  </a:lnTo>
                  <a:lnTo>
                    <a:pt x="57" y="356"/>
                  </a:lnTo>
                  <a:lnTo>
                    <a:pt x="56" y="356"/>
                  </a:lnTo>
                  <a:lnTo>
                    <a:pt x="56" y="359"/>
                  </a:lnTo>
                  <a:lnTo>
                    <a:pt x="57" y="359"/>
                  </a:lnTo>
                  <a:lnTo>
                    <a:pt x="57" y="361"/>
                  </a:lnTo>
                  <a:lnTo>
                    <a:pt x="61" y="361"/>
                  </a:lnTo>
                  <a:lnTo>
                    <a:pt x="61" y="365"/>
                  </a:lnTo>
                  <a:lnTo>
                    <a:pt x="61" y="366"/>
                  </a:lnTo>
                  <a:lnTo>
                    <a:pt x="63" y="366"/>
                  </a:lnTo>
                  <a:lnTo>
                    <a:pt x="63" y="370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6" y="375"/>
                  </a:lnTo>
                  <a:lnTo>
                    <a:pt x="66" y="377"/>
                  </a:lnTo>
                  <a:lnTo>
                    <a:pt x="68" y="377"/>
                  </a:lnTo>
                  <a:lnTo>
                    <a:pt x="71" y="377"/>
                  </a:lnTo>
                  <a:lnTo>
                    <a:pt x="73" y="377"/>
                  </a:lnTo>
                  <a:lnTo>
                    <a:pt x="77" y="377"/>
                  </a:lnTo>
                  <a:lnTo>
                    <a:pt x="77" y="380"/>
                  </a:lnTo>
                  <a:lnTo>
                    <a:pt x="78" y="380"/>
                  </a:lnTo>
                  <a:lnTo>
                    <a:pt x="82" y="380"/>
                  </a:lnTo>
                  <a:lnTo>
                    <a:pt x="84" y="380"/>
                  </a:lnTo>
                  <a:lnTo>
                    <a:pt x="84" y="377"/>
                  </a:lnTo>
                  <a:lnTo>
                    <a:pt x="84" y="375"/>
                  </a:lnTo>
                  <a:lnTo>
                    <a:pt x="87" y="375"/>
                  </a:lnTo>
                  <a:lnTo>
                    <a:pt x="87" y="377"/>
                  </a:lnTo>
                  <a:lnTo>
                    <a:pt x="89" y="377"/>
                  </a:lnTo>
                  <a:lnTo>
                    <a:pt x="92" y="377"/>
                  </a:lnTo>
                  <a:lnTo>
                    <a:pt x="92" y="380"/>
                  </a:lnTo>
                  <a:lnTo>
                    <a:pt x="92" y="382"/>
                  </a:lnTo>
                  <a:lnTo>
                    <a:pt x="94" y="382"/>
                  </a:lnTo>
                  <a:lnTo>
                    <a:pt x="98" y="382"/>
                  </a:lnTo>
                  <a:lnTo>
                    <a:pt x="99" y="382"/>
                  </a:lnTo>
                  <a:lnTo>
                    <a:pt x="99" y="386"/>
                  </a:lnTo>
                  <a:lnTo>
                    <a:pt x="103" y="386"/>
                  </a:lnTo>
                  <a:lnTo>
                    <a:pt x="105" y="387"/>
                  </a:lnTo>
                  <a:lnTo>
                    <a:pt x="105" y="391"/>
                  </a:lnTo>
                  <a:lnTo>
                    <a:pt x="108" y="391"/>
                  </a:lnTo>
                  <a:lnTo>
                    <a:pt x="110" y="391"/>
                  </a:lnTo>
                  <a:lnTo>
                    <a:pt x="114" y="391"/>
                  </a:lnTo>
                  <a:lnTo>
                    <a:pt x="114" y="393"/>
                  </a:lnTo>
                  <a:lnTo>
                    <a:pt x="117" y="393"/>
                  </a:lnTo>
                  <a:lnTo>
                    <a:pt x="117" y="396"/>
                  </a:lnTo>
                  <a:lnTo>
                    <a:pt x="119" y="396"/>
                  </a:lnTo>
                  <a:lnTo>
                    <a:pt x="119" y="398"/>
                  </a:lnTo>
                  <a:lnTo>
                    <a:pt x="122" y="398"/>
                  </a:lnTo>
                  <a:lnTo>
                    <a:pt x="124" y="398"/>
                  </a:lnTo>
                  <a:lnTo>
                    <a:pt x="124" y="401"/>
                  </a:lnTo>
                  <a:lnTo>
                    <a:pt x="124" y="403"/>
                  </a:lnTo>
                  <a:lnTo>
                    <a:pt x="128" y="407"/>
                  </a:lnTo>
                  <a:lnTo>
                    <a:pt x="128" y="408"/>
                  </a:lnTo>
                  <a:lnTo>
                    <a:pt x="129" y="408"/>
                  </a:lnTo>
                  <a:lnTo>
                    <a:pt x="129" y="412"/>
                  </a:lnTo>
                  <a:lnTo>
                    <a:pt x="133" y="412"/>
                  </a:lnTo>
                  <a:lnTo>
                    <a:pt x="135" y="412"/>
                  </a:lnTo>
                  <a:lnTo>
                    <a:pt x="138" y="412"/>
                  </a:lnTo>
                  <a:lnTo>
                    <a:pt x="138" y="414"/>
                  </a:lnTo>
                  <a:lnTo>
                    <a:pt x="140" y="414"/>
                  </a:lnTo>
                  <a:lnTo>
                    <a:pt x="143" y="414"/>
                  </a:lnTo>
                  <a:lnTo>
                    <a:pt x="143" y="417"/>
                  </a:lnTo>
                  <a:lnTo>
                    <a:pt x="143" y="419"/>
                  </a:lnTo>
                  <a:lnTo>
                    <a:pt x="145" y="422"/>
                  </a:lnTo>
                  <a:lnTo>
                    <a:pt x="145" y="424"/>
                  </a:lnTo>
                  <a:lnTo>
                    <a:pt x="145" y="428"/>
                  </a:lnTo>
                  <a:lnTo>
                    <a:pt x="149" y="428"/>
                  </a:lnTo>
                  <a:lnTo>
                    <a:pt x="149" y="429"/>
                  </a:lnTo>
                  <a:lnTo>
                    <a:pt x="150" y="429"/>
                  </a:lnTo>
                  <a:lnTo>
                    <a:pt x="150" y="433"/>
                  </a:lnTo>
                  <a:lnTo>
                    <a:pt x="150" y="435"/>
                  </a:lnTo>
                  <a:lnTo>
                    <a:pt x="154" y="435"/>
                  </a:lnTo>
                  <a:lnTo>
                    <a:pt x="154" y="438"/>
                  </a:lnTo>
                  <a:lnTo>
                    <a:pt x="156" y="438"/>
                  </a:lnTo>
                  <a:lnTo>
                    <a:pt x="159" y="438"/>
                  </a:lnTo>
                  <a:lnTo>
                    <a:pt x="161" y="438"/>
                  </a:lnTo>
                  <a:lnTo>
                    <a:pt x="164" y="438"/>
                  </a:lnTo>
                  <a:lnTo>
                    <a:pt x="166" y="438"/>
                  </a:lnTo>
                  <a:lnTo>
                    <a:pt x="170" y="440"/>
                  </a:lnTo>
                  <a:lnTo>
                    <a:pt x="170" y="443"/>
                  </a:lnTo>
                  <a:lnTo>
                    <a:pt x="171" y="443"/>
                  </a:lnTo>
                  <a:lnTo>
                    <a:pt x="171" y="445"/>
                  </a:lnTo>
                  <a:lnTo>
                    <a:pt x="175" y="445"/>
                  </a:lnTo>
                  <a:lnTo>
                    <a:pt x="175" y="449"/>
                  </a:lnTo>
                  <a:lnTo>
                    <a:pt x="177" y="449"/>
                  </a:lnTo>
                  <a:lnTo>
                    <a:pt x="177" y="445"/>
                  </a:lnTo>
                  <a:lnTo>
                    <a:pt x="180" y="445"/>
                  </a:lnTo>
                  <a:lnTo>
                    <a:pt x="180" y="449"/>
                  </a:lnTo>
                  <a:lnTo>
                    <a:pt x="182" y="449"/>
                  </a:lnTo>
                  <a:lnTo>
                    <a:pt x="182" y="445"/>
                  </a:lnTo>
                  <a:lnTo>
                    <a:pt x="185" y="445"/>
                  </a:lnTo>
                  <a:lnTo>
                    <a:pt x="187" y="445"/>
                  </a:lnTo>
                  <a:lnTo>
                    <a:pt x="187" y="449"/>
                  </a:lnTo>
                  <a:lnTo>
                    <a:pt x="187" y="450"/>
                  </a:lnTo>
                  <a:lnTo>
                    <a:pt x="185" y="450"/>
                  </a:lnTo>
                  <a:lnTo>
                    <a:pt x="185" y="454"/>
                  </a:lnTo>
                  <a:lnTo>
                    <a:pt x="185" y="456"/>
                  </a:lnTo>
                  <a:lnTo>
                    <a:pt x="187" y="456"/>
                  </a:lnTo>
                  <a:lnTo>
                    <a:pt x="191" y="456"/>
                  </a:lnTo>
                  <a:lnTo>
                    <a:pt x="191" y="459"/>
                  </a:lnTo>
                  <a:lnTo>
                    <a:pt x="192" y="459"/>
                  </a:lnTo>
                  <a:lnTo>
                    <a:pt x="192" y="456"/>
                  </a:lnTo>
                  <a:lnTo>
                    <a:pt x="196" y="456"/>
                  </a:lnTo>
                  <a:lnTo>
                    <a:pt x="196" y="459"/>
                  </a:lnTo>
                  <a:lnTo>
                    <a:pt x="198" y="459"/>
                  </a:lnTo>
                  <a:lnTo>
                    <a:pt x="201" y="459"/>
                  </a:lnTo>
                  <a:lnTo>
                    <a:pt x="201" y="461"/>
                  </a:lnTo>
                  <a:lnTo>
                    <a:pt x="203" y="461"/>
                  </a:lnTo>
                  <a:lnTo>
                    <a:pt x="203" y="464"/>
                  </a:lnTo>
                  <a:lnTo>
                    <a:pt x="203" y="466"/>
                  </a:lnTo>
                  <a:lnTo>
                    <a:pt x="206" y="464"/>
                  </a:lnTo>
                  <a:lnTo>
                    <a:pt x="206" y="466"/>
                  </a:lnTo>
                  <a:lnTo>
                    <a:pt x="208" y="466"/>
                  </a:lnTo>
                  <a:lnTo>
                    <a:pt x="208" y="470"/>
                  </a:lnTo>
                  <a:lnTo>
                    <a:pt x="212" y="470"/>
                  </a:lnTo>
                  <a:lnTo>
                    <a:pt x="212" y="471"/>
                  </a:lnTo>
                  <a:lnTo>
                    <a:pt x="213" y="471"/>
                  </a:lnTo>
                  <a:lnTo>
                    <a:pt x="217" y="471"/>
                  </a:lnTo>
                  <a:lnTo>
                    <a:pt x="219" y="471"/>
                  </a:lnTo>
                  <a:lnTo>
                    <a:pt x="219" y="470"/>
                  </a:lnTo>
                  <a:lnTo>
                    <a:pt x="222" y="470"/>
                  </a:lnTo>
                  <a:lnTo>
                    <a:pt x="224" y="470"/>
                  </a:lnTo>
                  <a:lnTo>
                    <a:pt x="224" y="466"/>
                  </a:lnTo>
                  <a:lnTo>
                    <a:pt x="227" y="466"/>
                  </a:lnTo>
                  <a:lnTo>
                    <a:pt x="229" y="466"/>
                  </a:lnTo>
                  <a:lnTo>
                    <a:pt x="229" y="470"/>
                  </a:lnTo>
                  <a:lnTo>
                    <a:pt x="229" y="471"/>
                  </a:lnTo>
                  <a:lnTo>
                    <a:pt x="229" y="475"/>
                  </a:lnTo>
                  <a:lnTo>
                    <a:pt x="233" y="475"/>
                  </a:lnTo>
                  <a:lnTo>
                    <a:pt x="233" y="477"/>
                  </a:lnTo>
                  <a:lnTo>
                    <a:pt x="233" y="480"/>
                  </a:lnTo>
                  <a:lnTo>
                    <a:pt x="233" y="482"/>
                  </a:lnTo>
                  <a:lnTo>
                    <a:pt x="234" y="482"/>
                  </a:lnTo>
                  <a:lnTo>
                    <a:pt x="238" y="482"/>
                  </a:lnTo>
                  <a:lnTo>
                    <a:pt x="238" y="485"/>
                  </a:lnTo>
                  <a:lnTo>
                    <a:pt x="238" y="487"/>
                  </a:lnTo>
                  <a:lnTo>
                    <a:pt x="238" y="491"/>
                  </a:lnTo>
                  <a:lnTo>
                    <a:pt x="240" y="491"/>
                  </a:lnTo>
                  <a:lnTo>
                    <a:pt x="240" y="492"/>
                  </a:lnTo>
                  <a:lnTo>
                    <a:pt x="240" y="496"/>
                  </a:lnTo>
                  <a:lnTo>
                    <a:pt x="243" y="496"/>
                  </a:lnTo>
                  <a:lnTo>
                    <a:pt x="245" y="496"/>
                  </a:lnTo>
                  <a:lnTo>
                    <a:pt x="245" y="498"/>
                  </a:lnTo>
                  <a:lnTo>
                    <a:pt x="245" y="501"/>
                  </a:lnTo>
                  <a:lnTo>
                    <a:pt x="248" y="501"/>
                  </a:lnTo>
                  <a:lnTo>
                    <a:pt x="248" y="505"/>
                  </a:lnTo>
                  <a:lnTo>
                    <a:pt x="248" y="506"/>
                  </a:lnTo>
                  <a:lnTo>
                    <a:pt x="245" y="506"/>
                  </a:lnTo>
                  <a:lnTo>
                    <a:pt x="245" y="510"/>
                  </a:lnTo>
                  <a:lnTo>
                    <a:pt x="243" y="510"/>
                  </a:lnTo>
                  <a:lnTo>
                    <a:pt x="240" y="510"/>
                  </a:lnTo>
                  <a:lnTo>
                    <a:pt x="240" y="512"/>
                  </a:lnTo>
                  <a:lnTo>
                    <a:pt x="240" y="515"/>
                  </a:lnTo>
                  <a:lnTo>
                    <a:pt x="243" y="515"/>
                  </a:lnTo>
                  <a:lnTo>
                    <a:pt x="243" y="517"/>
                  </a:lnTo>
                  <a:lnTo>
                    <a:pt x="243" y="520"/>
                  </a:lnTo>
                  <a:lnTo>
                    <a:pt x="240" y="520"/>
                  </a:lnTo>
                  <a:lnTo>
                    <a:pt x="238" y="520"/>
                  </a:lnTo>
                  <a:lnTo>
                    <a:pt x="238" y="522"/>
                  </a:lnTo>
                  <a:lnTo>
                    <a:pt x="234" y="522"/>
                  </a:lnTo>
                  <a:lnTo>
                    <a:pt x="234" y="526"/>
                  </a:lnTo>
                  <a:lnTo>
                    <a:pt x="238" y="526"/>
                  </a:lnTo>
                  <a:lnTo>
                    <a:pt x="238" y="527"/>
                  </a:lnTo>
                  <a:lnTo>
                    <a:pt x="240" y="527"/>
                  </a:lnTo>
                  <a:lnTo>
                    <a:pt x="240" y="531"/>
                  </a:lnTo>
                  <a:lnTo>
                    <a:pt x="238" y="531"/>
                  </a:lnTo>
                  <a:lnTo>
                    <a:pt x="238" y="533"/>
                  </a:lnTo>
                  <a:lnTo>
                    <a:pt x="238" y="536"/>
                  </a:lnTo>
                  <a:lnTo>
                    <a:pt x="240" y="536"/>
                  </a:lnTo>
                  <a:lnTo>
                    <a:pt x="240" y="538"/>
                  </a:lnTo>
                  <a:lnTo>
                    <a:pt x="243" y="538"/>
                  </a:lnTo>
                  <a:lnTo>
                    <a:pt x="245" y="538"/>
                  </a:lnTo>
                  <a:lnTo>
                    <a:pt x="248" y="538"/>
                  </a:lnTo>
                  <a:lnTo>
                    <a:pt x="250" y="538"/>
                  </a:lnTo>
                  <a:lnTo>
                    <a:pt x="254" y="538"/>
                  </a:lnTo>
                  <a:lnTo>
                    <a:pt x="255" y="538"/>
                  </a:lnTo>
                  <a:lnTo>
                    <a:pt x="259" y="538"/>
                  </a:lnTo>
                  <a:lnTo>
                    <a:pt x="261" y="538"/>
                  </a:lnTo>
                  <a:lnTo>
                    <a:pt x="261" y="541"/>
                  </a:lnTo>
                  <a:lnTo>
                    <a:pt x="264" y="541"/>
                  </a:lnTo>
                  <a:lnTo>
                    <a:pt x="266" y="541"/>
                  </a:lnTo>
                  <a:lnTo>
                    <a:pt x="266" y="543"/>
                  </a:lnTo>
                  <a:lnTo>
                    <a:pt x="266" y="547"/>
                  </a:lnTo>
                  <a:lnTo>
                    <a:pt x="269" y="543"/>
                  </a:lnTo>
                  <a:lnTo>
                    <a:pt x="269" y="541"/>
                  </a:lnTo>
                  <a:lnTo>
                    <a:pt x="271" y="541"/>
                  </a:lnTo>
                  <a:lnTo>
                    <a:pt x="275" y="538"/>
                  </a:lnTo>
                  <a:lnTo>
                    <a:pt x="280" y="538"/>
                  </a:lnTo>
                  <a:lnTo>
                    <a:pt x="282" y="536"/>
                  </a:lnTo>
                  <a:lnTo>
                    <a:pt x="285" y="533"/>
                  </a:lnTo>
                  <a:lnTo>
                    <a:pt x="287" y="533"/>
                  </a:lnTo>
                  <a:lnTo>
                    <a:pt x="290" y="531"/>
                  </a:lnTo>
                  <a:lnTo>
                    <a:pt x="292" y="527"/>
                  </a:lnTo>
                  <a:lnTo>
                    <a:pt x="296" y="526"/>
                  </a:lnTo>
                  <a:lnTo>
                    <a:pt x="301" y="517"/>
                  </a:lnTo>
                  <a:lnTo>
                    <a:pt x="304" y="515"/>
                  </a:lnTo>
                  <a:lnTo>
                    <a:pt x="311" y="512"/>
                  </a:lnTo>
                  <a:lnTo>
                    <a:pt x="320" y="512"/>
                  </a:lnTo>
                  <a:lnTo>
                    <a:pt x="325" y="512"/>
                  </a:lnTo>
                  <a:lnTo>
                    <a:pt x="327" y="512"/>
                  </a:lnTo>
                  <a:lnTo>
                    <a:pt x="336" y="512"/>
                  </a:lnTo>
                  <a:lnTo>
                    <a:pt x="338" y="512"/>
                  </a:lnTo>
                  <a:lnTo>
                    <a:pt x="347" y="506"/>
                  </a:lnTo>
                  <a:lnTo>
                    <a:pt x="348" y="505"/>
                  </a:lnTo>
                  <a:lnTo>
                    <a:pt x="352" y="501"/>
                  </a:lnTo>
                  <a:lnTo>
                    <a:pt x="354" y="498"/>
                  </a:lnTo>
                  <a:lnTo>
                    <a:pt x="357" y="498"/>
                  </a:lnTo>
                  <a:lnTo>
                    <a:pt x="359" y="498"/>
                  </a:lnTo>
                  <a:lnTo>
                    <a:pt x="362" y="501"/>
                  </a:lnTo>
                  <a:lnTo>
                    <a:pt x="364" y="501"/>
                  </a:lnTo>
                  <a:lnTo>
                    <a:pt x="368" y="505"/>
                  </a:lnTo>
                  <a:lnTo>
                    <a:pt x="369" y="505"/>
                  </a:lnTo>
                  <a:lnTo>
                    <a:pt x="373" y="506"/>
                  </a:lnTo>
                  <a:lnTo>
                    <a:pt x="375" y="510"/>
                  </a:lnTo>
                  <a:lnTo>
                    <a:pt x="378" y="515"/>
                  </a:lnTo>
                  <a:lnTo>
                    <a:pt x="380" y="515"/>
                  </a:lnTo>
                  <a:lnTo>
                    <a:pt x="380" y="517"/>
                  </a:lnTo>
                  <a:lnTo>
                    <a:pt x="385" y="520"/>
                  </a:lnTo>
                  <a:lnTo>
                    <a:pt x="389" y="522"/>
                  </a:lnTo>
                  <a:lnTo>
                    <a:pt x="390" y="526"/>
                  </a:lnTo>
                  <a:lnTo>
                    <a:pt x="394" y="526"/>
                  </a:lnTo>
                  <a:lnTo>
                    <a:pt x="399" y="527"/>
                  </a:lnTo>
                  <a:lnTo>
                    <a:pt x="401" y="527"/>
                  </a:lnTo>
                  <a:lnTo>
                    <a:pt x="406" y="527"/>
                  </a:lnTo>
                  <a:lnTo>
                    <a:pt x="411" y="531"/>
                  </a:lnTo>
                  <a:lnTo>
                    <a:pt x="415" y="531"/>
                  </a:lnTo>
                  <a:lnTo>
                    <a:pt x="417" y="531"/>
                  </a:lnTo>
                  <a:lnTo>
                    <a:pt x="427" y="531"/>
                  </a:lnTo>
                  <a:lnTo>
                    <a:pt x="431" y="531"/>
                  </a:lnTo>
                  <a:lnTo>
                    <a:pt x="432" y="527"/>
                  </a:lnTo>
                  <a:lnTo>
                    <a:pt x="436" y="527"/>
                  </a:lnTo>
                  <a:lnTo>
                    <a:pt x="443" y="531"/>
                  </a:lnTo>
                  <a:lnTo>
                    <a:pt x="446" y="533"/>
                  </a:lnTo>
                  <a:lnTo>
                    <a:pt x="448" y="538"/>
                  </a:lnTo>
                  <a:lnTo>
                    <a:pt x="452" y="541"/>
                  </a:lnTo>
                  <a:lnTo>
                    <a:pt x="452" y="543"/>
                  </a:lnTo>
                  <a:lnTo>
                    <a:pt x="453" y="548"/>
                  </a:lnTo>
                  <a:lnTo>
                    <a:pt x="457" y="552"/>
                  </a:lnTo>
                  <a:lnTo>
                    <a:pt x="457" y="554"/>
                  </a:lnTo>
                  <a:lnTo>
                    <a:pt x="459" y="557"/>
                  </a:lnTo>
                  <a:lnTo>
                    <a:pt x="462" y="559"/>
                  </a:lnTo>
                  <a:lnTo>
                    <a:pt x="467" y="562"/>
                  </a:lnTo>
                  <a:lnTo>
                    <a:pt x="469" y="562"/>
                  </a:lnTo>
                  <a:lnTo>
                    <a:pt x="474" y="562"/>
                  </a:lnTo>
                  <a:lnTo>
                    <a:pt x="480" y="559"/>
                  </a:lnTo>
                  <a:lnTo>
                    <a:pt x="483" y="559"/>
                  </a:lnTo>
                  <a:lnTo>
                    <a:pt x="487" y="559"/>
                  </a:lnTo>
                  <a:lnTo>
                    <a:pt x="488" y="557"/>
                  </a:lnTo>
                  <a:lnTo>
                    <a:pt x="492" y="557"/>
                  </a:lnTo>
                  <a:lnTo>
                    <a:pt x="499" y="557"/>
                  </a:lnTo>
                  <a:lnTo>
                    <a:pt x="502" y="557"/>
                  </a:lnTo>
                  <a:lnTo>
                    <a:pt x="504" y="554"/>
                  </a:lnTo>
                  <a:lnTo>
                    <a:pt x="515" y="554"/>
                  </a:lnTo>
                  <a:lnTo>
                    <a:pt x="518" y="552"/>
                  </a:lnTo>
                  <a:lnTo>
                    <a:pt x="523" y="548"/>
                  </a:lnTo>
                  <a:lnTo>
                    <a:pt x="525" y="548"/>
                  </a:lnTo>
                  <a:lnTo>
                    <a:pt x="529" y="543"/>
                  </a:lnTo>
                  <a:lnTo>
                    <a:pt x="529" y="541"/>
                  </a:lnTo>
                  <a:lnTo>
                    <a:pt x="530" y="533"/>
                  </a:lnTo>
                  <a:lnTo>
                    <a:pt x="530" y="531"/>
                  </a:lnTo>
                  <a:lnTo>
                    <a:pt x="530" y="527"/>
                  </a:lnTo>
                  <a:lnTo>
                    <a:pt x="530" y="526"/>
                  </a:lnTo>
                  <a:lnTo>
                    <a:pt x="530" y="522"/>
                  </a:lnTo>
                  <a:lnTo>
                    <a:pt x="534" y="517"/>
                  </a:lnTo>
                  <a:lnTo>
                    <a:pt x="536" y="517"/>
                  </a:lnTo>
                  <a:lnTo>
                    <a:pt x="536" y="515"/>
                  </a:lnTo>
                  <a:lnTo>
                    <a:pt x="539" y="515"/>
                  </a:lnTo>
                  <a:lnTo>
                    <a:pt x="541" y="510"/>
                  </a:lnTo>
                  <a:lnTo>
                    <a:pt x="544" y="510"/>
                  </a:lnTo>
                  <a:lnTo>
                    <a:pt x="551" y="506"/>
                  </a:lnTo>
                  <a:lnTo>
                    <a:pt x="555" y="505"/>
                  </a:lnTo>
                  <a:lnTo>
                    <a:pt x="560" y="501"/>
                  </a:lnTo>
                  <a:lnTo>
                    <a:pt x="566" y="498"/>
                  </a:lnTo>
                  <a:lnTo>
                    <a:pt x="571" y="498"/>
                  </a:lnTo>
                  <a:lnTo>
                    <a:pt x="578" y="496"/>
                  </a:lnTo>
                  <a:lnTo>
                    <a:pt x="583" y="496"/>
                  </a:lnTo>
                  <a:lnTo>
                    <a:pt x="587" y="492"/>
                  </a:lnTo>
                  <a:lnTo>
                    <a:pt x="588" y="492"/>
                  </a:lnTo>
                  <a:lnTo>
                    <a:pt x="594" y="492"/>
                  </a:lnTo>
                  <a:lnTo>
                    <a:pt x="597" y="491"/>
                  </a:lnTo>
                  <a:lnTo>
                    <a:pt x="599" y="491"/>
                  </a:lnTo>
                  <a:lnTo>
                    <a:pt x="604" y="491"/>
                  </a:lnTo>
                  <a:lnTo>
                    <a:pt x="608" y="487"/>
                  </a:lnTo>
                  <a:lnTo>
                    <a:pt x="613" y="487"/>
                  </a:lnTo>
                  <a:lnTo>
                    <a:pt x="615" y="487"/>
                  </a:lnTo>
                  <a:lnTo>
                    <a:pt x="618" y="485"/>
                  </a:lnTo>
                  <a:lnTo>
                    <a:pt x="620" y="485"/>
                  </a:lnTo>
                  <a:lnTo>
                    <a:pt x="623" y="485"/>
                  </a:lnTo>
                  <a:lnTo>
                    <a:pt x="639" y="485"/>
                  </a:lnTo>
                  <a:lnTo>
                    <a:pt x="641" y="482"/>
                  </a:lnTo>
                  <a:lnTo>
                    <a:pt x="644" y="482"/>
                  </a:lnTo>
                  <a:lnTo>
                    <a:pt x="646" y="482"/>
                  </a:lnTo>
                  <a:lnTo>
                    <a:pt x="646" y="480"/>
                  </a:lnTo>
                  <a:lnTo>
                    <a:pt x="650" y="477"/>
                  </a:lnTo>
                  <a:lnTo>
                    <a:pt x="650" y="475"/>
                  </a:lnTo>
                  <a:lnTo>
                    <a:pt x="651" y="471"/>
                  </a:lnTo>
                  <a:lnTo>
                    <a:pt x="655" y="470"/>
                  </a:lnTo>
                  <a:lnTo>
                    <a:pt x="660" y="466"/>
                  </a:lnTo>
                  <a:lnTo>
                    <a:pt x="662" y="466"/>
                  </a:lnTo>
                  <a:lnTo>
                    <a:pt x="665" y="466"/>
                  </a:lnTo>
                  <a:lnTo>
                    <a:pt x="669" y="466"/>
                  </a:lnTo>
                  <a:lnTo>
                    <a:pt x="671" y="464"/>
                  </a:lnTo>
                  <a:lnTo>
                    <a:pt x="676" y="464"/>
                  </a:lnTo>
                  <a:lnTo>
                    <a:pt x="679" y="464"/>
                  </a:lnTo>
                  <a:lnTo>
                    <a:pt x="681" y="464"/>
                  </a:lnTo>
                  <a:lnTo>
                    <a:pt x="685" y="464"/>
                  </a:lnTo>
                  <a:lnTo>
                    <a:pt x="690" y="461"/>
                  </a:lnTo>
                  <a:lnTo>
                    <a:pt x="692" y="461"/>
                  </a:lnTo>
                  <a:lnTo>
                    <a:pt x="697" y="461"/>
                  </a:lnTo>
                  <a:lnTo>
                    <a:pt x="707" y="461"/>
                  </a:lnTo>
                  <a:lnTo>
                    <a:pt x="711" y="461"/>
                  </a:lnTo>
                  <a:lnTo>
                    <a:pt x="713" y="461"/>
                  </a:lnTo>
                  <a:lnTo>
                    <a:pt x="718" y="459"/>
                  </a:lnTo>
                  <a:lnTo>
                    <a:pt x="721" y="459"/>
                  </a:lnTo>
                  <a:lnTo>
                    <a:pt x="727" y="456"/>
                  </a:lnTo>
                  <a:lnTo>
                    <a:pt x="728" y="454"/>
                  </a:lnTo>
                  <a:lnTo>
                    <a:pt x="739" y="450"/>
                  </a:lnTo>
                  <a:lnTo>
                    <a:pt x="744" y="449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Rectangle 167"/>
            <p:cNvSpPr>
              <a:spLocks noChangeArrowheads="1"/>
            </p:cNvSpPr>
            <p:nvPr/>
          </p:nvSpPr>
          <p:spPr bwMode="auto">
            <a:xfrm>
              <a:off x="13684736" y="936297"/>
              <a:ext cx="2970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Freeform 168"/>
            <p:cNvSpPr>
              <a:spLocks/>
            </p:cNvSpPr>
            <p:nvPr/>
          </p:nvSpPr>
          <p:spPr bwMode="auto">
            <a:xfrm>
              <a:off x="17466470" y="2718033"/>
              <a:ext cx="5939" cy="4455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3 h 3"/>
                <a:gd name="T4" fmla="*/ 4 w 4"/>
                <a:gd name="T5" fmla="*/ 0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Freeform 169"/>
            <p:cNvSpPr>
              <a:spLocks/>
            </p:cNvSpPr>
            <p:nvPr/>
          </p:nvSpPr>
          <p:spPr bwMode="auto">
            <a:xfrm>
              <a:off x="17463499" y="2722488"/>
              <a:ext cx="2970" cy="2970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Freeform 170"/>
            <p:cNvSpPr>
              <a:spLocks/>
            </p:cNvSpPr>
            <p:nvPr/>
          </p:nvSpPr>
          <p:spPr bwMode="auto">
            <a:xfrm>
              <a:off x="17375897" y="2832360"/>
              <a:ext cx="4455" cy="742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3 h 5"/>
                <a:gd name="T4" fmla="*/ 0 w 3"/>
                <a:gd name="T5" fmla="*/ 5 h 5"/>
                <a:gd name="T6" fmla="*/ 3 w 3"/>
                <a:gd name="T7" fmla="*/ 5 h 5"/>
                <a:gd name="T8" fmla="*/ 3 w 3"/>
                <a:gd name="T9" fmla="*/ 3 h 5"/>
                <a:gd name="T10" fmla="*/ 3 w 3"/>
                <a:gd name="T11" fmla="*/ 0 h 5"/>
                <a:gd name="T12" fmla="*/ 0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Freeform 171"/>
            <p:cNvSpPr>
              <a:spLocks/>
            </p:cNvSpPr>
            <p:nvPr/>
          </p:nvSpPr>
          <p:spPr bwMode="auto">
            <a:xfrm>
              <a:off x="17448651" y="2576978"/>
              <a:ext cx="127691" cy="130661"/>
            </a:xfrm>
            <a:custGeom>
              <a:avLst/>
              <a:gdLst>
                <a:gd name="T0" fmla="*/ 79 w 86"/>
                <a:gd name="T1" fmla="*/ 9 h 88"/>
                <a:gd name="T2" fmla="*/ 75 w 86"/>
                <a:gd name="T3" fmla="*/ 3 h 88"/>
                <a:gd name="T4" fmla="*/ 70 w 86"/>
                <a:gd name="T5" fmla="*/ 0 h 88"/>
                <a:gd name="T6" fmla="*/ 65 w 86"/>
                <a:gd name="T7" fmla="*/ 3 h 88"/>
                <a:gd name="T8" fmla="*/ 59 w 86"/>
                <a:gd name="T9" fmla="*/ 0 h 88"/>
                <a:gd name="T10" fmla="*/ 58 w 86"/>
                <a:gd name="T11" fmla="*/ 0 h 88"/>
                <a:gd name="T12" fmla="*/ 52 w 86"/>
                <a:gd name="T13" fmla="*/ 3 h 88"/>
                <a:gd name="T14" fmla="*/ 47 w 86"/>
                <a:gd name="T15" fmla="*/ 3 h 88"/>
                <a:gd name="T16" fmla="*/ 42 w 86"/>
                <a:gd name="T17" fmla="*/ 0 h 88"/>
                <a:gd name="T18" fmla="*/ 38 w 86"/>
                <a:gd name="T19" fmla="*/ 0 h 88"/>
                <a:gd name="T20" fmla="*/ 37 w 86"/>
                <a:gd name="T21" fmla="*/ 0 h 88"/>
                <a:gd name="T22" fmla="*/ 31 w 86"/>
                <a:gd name="T23" fmla="*/ 3 h 88"/>
                <a:gd name="T24" fmla="*/ 28 w 86"/>
                <a:gd name="T25" fmla="*/ 9 h 88"/>
                <a:gd name="T26" fmla="*/ 21 w 86"/>
                <a:gd name="T27" fmla="*/ 9 h 88"/>
                <a:gd name="T28" fmla="*/ 17 w 86"/>
                <a:gd name="T29" fmla="*/ 9 h 88"/>
                <a:gd name="T30" fmla="*/ 16 w 86"/>
                <a:gd name="T31" fmla="*/ 14 h 88"/>
                <a:gd name="T32" fmla="*/ 7 w 86"/>
                <a:gd name="T33" fmla="*/ 14 h 88"/>
                <a:gd name="T34" fmla="*/ 2 w 86"/>
                <a:gd name="T35" fmla="*/ 16 h 88"/>
                <a:gd name="T36" fmla="*/ 2 w 86"/>
                <a:gd name="T37" fmla="*/ 19 h 88"/>
                <a:gd name="T38" fmla="*/ 2 w 86"/>
                <a:gd name="T39" fmla="*/ 21 h 88"/>
                <a:gd name="T40" fmla="*/ 0 w 86"/>
                <a:gd name="T41" fmla="*/ 26 h 88"/>
                <a:gd name="T42" fmla="*/ 2 w 86"/>
                <a:gd name="T43" fmla="*/ 31 h 88"/>
                <a:gd name="T44" fmla="*/ 7 w 86"/>
                <a:gd name="T45" fmla="*/ 35 h 88"/>
                <a:gd name="T46" fmla="*/ 10 w 86"/>
                <a:gd name="T47" fmla="*/ 40 h 88"/>
                <a:gd name="T48" fmla="*/ 12 w 86"/>
                <a:gd name="T49" fmla="*/ 45 h 88"/>
                <a:gd name="T50" fmla="*/ 10 w 86"/>
                <a:gd name="T51" fmla="*/ 51 h 88"/>
                <a:gd name="T52" fmla="*/ 12 w 86"/>
                <a:gd name="T53" fmla="*/ 56 h 88"/>
                <a:gd name="T54" fmla="*/ 12 w 86"/>
                <a:gd name="T55" fmla="*/ 63 h 88"/>
                <a:gd name="T56" fmla="*/ 16 w 86"/>
                <a:gd name="T57" fmla="*/ 68 h 88"/>
                <a:gd name="T58" fmla="*/ 12 w 86"/>
                <a:gd name="T59" fmla="*/ 74 h 88"/>
                <a:gd name="T60" fmla="*/ 16 w 86"/>
                <a:gd name="T61" fmla="*/ 79 h 88"/>
                <a:gd name="T62" fmla="*/ 21 w 86"/>
                <a:gd name="T63" fmla="*/ 82 h 88"/>
                <a:gd name="T64" fmla="*/ 23 w 86"/>
                <a:gd name="T65" fmla="*/ 88 h 88"/>
                <a:gd name="T66" fmla="*/ 28 w 86"/>
                <a:gd name="T67" fmla="*/ 84 h 88"/>
                <a:gd name="T68" fmla="*/ 31 w 86"/>
                <a:gd name="T69" fmla="*/ 79 h 88"/>
                <a:gd name="T70" fmla="*/ 37 w 86"/>
                <a:gd name="T71" fmla="*/ 74 h 88"/>
                <a:gd name="T72" fmla="*/ 42 w 86"/>
                <a:gd name="T73" fmla="*/ 72 h 88"/>
                <a:gd name="T74" fmla="*/ 44 w 86"/>
                <a:gd name="T75" fmla="*/ 67 h 88"/>
                <a:gd name="T76" fmla="*/ 49 w 86"/>
                <a:gd name="T77" fmla="*/ 63 h 88"/>
                <a:gd name="T78" fmla="*/ 49 w 86"/>
                <a:gd name="T79" fmla="*/ 56 h 88"/>
                <a:gd name="T80" fmla="*/ 54 w 86"/>
                <a:gd name="T81" fmla="*/ 53 h 88"/>
                <a:gd name="T82" fmla="*/ 59 w 86"/>
                <a:gd name="T83" fmla="*/ 51 h 88"/>
                <a:gd name="T84" fmla="*/ 63 w 86"/>
                <a:gd name="T85" fmla="*/ 45 h 88"/>
                <a:gd name="T86" fmla="*/ 65 w 86"/>
                <a:gd name="T87" fmla="*/ 40 h 88"/>
                <a:gd name="T88" fmla="*/ 70 w 86"/>
                <a:gd name="T89" fmla="*/ 37 h 88"/>
                <a:gd name="T90" fmla="*/ 74 w 86"/>
                <a:gd name="T91" fmla="*/ 31 h 88"/>
                <a:gd name="T92" fmla="*/ 75 w 86"/>
                <a:gd name="T93" fmla="*/ 26 h 88"/>
                <a:gd name="T94" fmla="*/ 79 w 86"/>
                <a:gd name="T95" fmla="*/ 21 h 88"/>
                <a:gd name="T96" fmla="*/ 81 w 86"/>
                <a:gd name="T97" fmla="*/ 16 h 88"/>
                <a:gd name="T98" fmla="*/ 84 w 86"/>
                <a:gd name="T99" fmla="*/ 10 h 88"/>
                <a:gd name="T100" fmla="*/ 86 w 86"/>
                <a:gd name="T101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" h="88">
                  <a:moveTo>
                    <a:pt x="84" y="9"/>
                  </a:moveTo>
                  <a:lnTo>
                    <a:pt x="81" y="9"/>
                  </a:lnTo>
                  <a:lnTo>
                    <a:pt x="79" y="9"/>
                  </a:lnTo>
                  <a:lnTo>
                    <a:pt x="79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3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3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3"/>
                  </a:lnTo>
                  <a:lnTo>
                    <a:pt x="49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9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5" y="31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2" y="51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2" y="56"/>
                  </a:lnTo>
                  <a:lnTo>
                    <a:pt x="12" y="58"/>
                  </a:lnTo>
                  <a:lnTo>
                    <a:pt x="12" y="61"/>
                  </a:lnTo>
                  <a:lnTo>
                    <a:pt x="12" y="63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4"/>
                  </a:lnTo>
                  <a:lnTo>
                    <a:pt x="16" y="74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7" y="79"/>
                  </a:lnTo>
                  <a:lnTo>
                    <a:pt x="21" y="79"/>
                  </a:lnTo>
                  <a:lnTo>
                    <a:pt x="21" y="82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31" y="82"/>
                  </a:lnTo>
                  <a:lnTo>
                    <a:pt x="31" y="79"/>
                  </a:lnTo>
                  <a:lnTo>
                    <a:pt x="33" y="79"/>
                  </a:lnTo>
                  <a:lnTo>
                    <a:pt x="33" y="77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4" y="68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47" y="63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49" y="58"/>
                  </a:lnTo>
                  <a:lnTo>
                    <a:pt x="49" y="56"/>
                  </a:lnTo>
                  <a:lnTo>
                    <a:pt x="52" y="56"/>
                  </a:lnTo>
                  <a:lnTo>
                    <a:pt x="52" y="53"/>
                  </a:lnTo>
                  <a:lnTo>
                    <a:pt x="54" y="53"/>
                  </a:lnTo>
                  <a:lnTo>
                    <a:pt x="54" y="51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59" y="47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5" y="45"/>
                  </a:lnTo>
                  <a:lnTo>
                    <a:pt x="65" y="42"/>
                  </a:lnTo>
                  <a:lnTo>
                    <a:pt x="65" y="40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0" y="35"/>
                  </a:lnTo>
                  <a:lnTo>
                    <a:pt x="74" y="35"/>
                  </a:lnTo>
                  <a:lnTo>
                    <a:pt x="74" y="31"/>
                  </a:lnTo>
                  <a:lnTo>
                    <a:pt x="74" y="30"/>
                  </a:lnTo>
                  <a:lnTo>
                    <a:pt x="74" y="26"/>
                  </a:lnTo>
                  <a:lnTo>
                    <a:pt x="75" y="26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16"/>
                  </a:lnTo>
                  <a:lnTo>
                    <a:pt x="81" y="14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5"/>
                  </a:lnTo>
                  <a:lnTo>
                    <a:pt x="84" y="5"/>
                  </a:lnTo>
                  <a:lnTo>
                    <a:pt x="84" y="9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8" name="Freeform 172"/>
            <p:cNvSpPr>
              <a:spLocks/>
            </p:cNvSpPr>
            <p:nvPr/>
          </p:nvSpPr>
          <p:spPr bwMode="auto">
            <a:xfrm>
              <a:off x="17317992" y="2652703"/>
              <a:ext cx="145508" cy="179659"/>
            </a:xfrm>
            <a:custGeom>
              <a:avLst/>
              <a:gdLst>
                <a:gd name="T0" fmla="*/ 90 w 98"/>
                <a:gd name="T1" fmla="*/ 44 h 121"/>
                <a:gd name="T2" fmla="*/ 83 w 98"/>
                <a:gd name="T3" fmla="*/ 42 h 121"/>
                <a:gd name="T4" fmla="*/ 72 w 98"/>
                <a:gd name="T5" fmla="*/ 42 h 121"/>
                <a:gd name="T6" fmla="*/ 63 w 98"/>
                <a:gd name="T7" fmla="*/ 38 h 121"/>
                <a:gd name="T8" fmla="*/ 62 w 98"/>
                <a:gd name="T9" fmla="*/ 37 h 121"/>
                <a:gd name="T10" fmla="*/ 58 w 98"/>
                <a:gd name="T11" fmla="*/ 28 h 121"/>
                <a:gd name="T12" fmla="*/ 55 w 98"/>
                <a:gd name="T13" fmla="*/ 26 h 121"/>
                <a:gd name="T14" fmla="*/ 49 w 98"/>
                <a:gd name="T15" fmla="*/ 26 h 121"/>
                <a:gd name="T16" fmla="*/ 44 w 98"/>
                <a:gd name="T17" fmla="*/ 21 h 121"/>
                <a:gd name="T18" fmla="*/ 39 w 98"/>
                <a:gd name="T19" fmla="*/ 12 h 121"/>
                <a:gd name="T20" fmla="*/ 32 w 98"/>
                <a:gd name="T21" fmla="*/ 16 h 121"/>
                <a:gd name="T22" fmla="*/ 28 w 98"/>
                <a:gd name="T23" fmla="*/ 12 h 121"/>
                <a:gd name="T24" fmla="*/ 28 w 98"/>
                <a:gd name="T25" fmla="*/ 7 h 121"/>
                <a:gd name="T26" fmla="*/ 23 w 98"/>
                <a:gd name="T27" fmla="*/ 7 h 121"/>
                <a:gd name="T28" fmla="*/ 18 w 98"/>
                <a:gd name="T29" fmla="*/ 7 h 121"/>
                <a:gd name="T30" fmla="*/ 11 w 98"/>
                <a:gd name="T31" fmla="*/ 5 h 121"/>
                <a:gd name="T32" fmla="*/ 7 w 98"/>
                <a:gd name="T33" fmla="*/ 2 h 121"/>
                <a:gd name="T34" fmla="*/ 2 w 98"/>
                <a:gd name="T35" fmla="*/ 2 h 121"/>
                <a:gd name="T36" fmla="*/ 6 w 98"/>
                <a:gd name="T37" fmla="*/ 10 h 121"/>
                <a:gd name="T38" fmla="*/ 2 w 98"/>
                <a:gd name="T39" fmla="*/ 17 h 121"/>
                <a:gd name="T40" fmla="*/ 2 w 98"/>
                <a:gd name="T41" fmla="*/ 23 h 121"/>
                <a:gd name="T42" fmla="*/ 2 w 98"/>
                <a:gd name="T43" fmla="*/ 33 h 121"/>
                <a:gd name="T44" fmla="*/ 6 w 98"/>
                <a:gd name="T45" fmla="*/ 42 h 121"/>
                <a:gd name="T46" fmla="*/ 13 w 98"/>
                <a:gd name="T47" fmla="*/ 44 h 121"/>
                <a:gd name="T48" fmla="*/ 21 w 98"/>
                <a:gd name="T49" fmla="*/ 47 h 121"/>
                <a:gd name="T50" fmla="*/ 28 w 98"/>
                <a:gd name="T51" fmla="*/ 49 h 121"/>
                <a:gd name="T52" fmla="*/ 28 w 98"/>
                <a:gd name="T53" fmla="*/ 59 h 121"/>
                <a:gd name="T54" fmla="*/ 34 w 98"/>
                <a:gd name="T55" fmla="*/ 65 h 121"/>
                <a:gd name="T56" fmla="*/ 42 w 98"/>
                <a:gd name="T57" fmla="*/ 68 h 121"/>
                <a:gd name="T58" fmla="*/ 44 w 98"/>
                <a:gd name="T59" fmla="*/ 75 h 121"/>
                <a:gd name="T60" fmla="*/ 48 w 98"/>
                <a:gd name="T61" fmla="*/ 84 h 121"/>
                <a:gd name="T62" fmla="*/ 48 w 98"/>
                <a:gd name="T63" fmla="*/ 94 h 121"/>
                <a:gd name="T64" fmla="*/ 42 w 98"/>
                <a:gd name="T65" fmla="*/ 100 h 121"/>
                <a:gd name="T66" fmla="*/ 44 w 98"/>
                <a:gd name="T67" fmla="*/ 101 h 121"/>
                <a:gd name="T68" fmla="*/ 44 w 98"/>
                <a:gd name="T69" fmla="*/ 108 h 121"/>
                <a:gd name="T70" fmla="*/ 44 w 98"/>
                <a:gd name="T71" fmla="*/ 114 h 121"/>
                <a:gd name="T72" fmla="*/ 42 w 98"/>
                <a:gd name="T73" fmla="*/ 121 h 121"/>
                <a:gd name="T74" fmla="*/ 48 w 98"/>
                <a:gd name="T75" fmla="*/ 114 h 121"/>
                <a:gd name="T76" fmla="*/ 49 w 98"/>
                <a:gd name="T77" fmla="*/ 105 h 121"/>
                <a:gd name="T78" fmla="*/ 55 w 98"/>
                <a:gd name="T79" fmla="*/ 100 h 121"/>
                <a:gd name="T80" fmla="*/ 62 w 98"/>
                <a:gd name="T81" fmla="*/ 94 h 121"/>
                <a:gd name="T82" fmla="*/ 69 w 98"/>
                <a:gd name="T83" fmla="*/ 91 h 121"/>
                <a:gd name="T84" fmla="*/ 72 w 98"/>
                <a:gd name="T85" fmla="*/ 84 h 121"/>
                <a:gd name="T86" fmla="*/ 79 w 98"/>
                <a:gd name="T87" fmla="*/ 80 h 121"/>
                <a:gd name="T88" fmla="*/ 83 w 98"/>
                <a:gd name="T89" fmla="*/ 73 h 121"/>
                <a:gd name="T90" fmla="*/ 88 w 98"/>
                <a:gd name="T91" fmla="*/ 65 h 121"/>
                <a:gd name="T92" fmla="*/ 93 w 98"/>
                <a:gd name="T93" fmla="*/ 58 h 121"/>
                <a:gd name="T94" fmla="*/ 98 w 98"/>
                <a:gd name="T95" fmla="*/ 5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" h="121">
                  <a:moveTo>
                    <a:pt x="95" y="47"/>
                  </a:moveTo>
                  <a:lnTo>
                    <a:pt x="93" y="47"/>
                  </a:lnTo>
                  <a:lnTo>
                    <a:pt x="90" y="47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4" y="42"/>
                  </a:lnTo>
                  <a:lnTo>
                    <a:pt x="72" y="42"/>
                  </a:lnTo>
                  <a:lnTo>
                    <a:pt x="69" y="42"/>
                  </a:lnTo>
                  <a:lnTo>
                    <a:pt x="67" y="42"/>
                  </a:lnTo>
                  <a:lnTo>
                    <a:pt x="67" y="38"/>
                  </a:lnTo>
                  <a:lnTo>
                    <a:pt x="63" y="38"/>
                  </a:lnTo>
                  <a:lnTo>
                    <a:pt x="63" y="37"/>
                  </a:lnTo>
                  <a:lnTo>
                    <a:pt x="62" y="37"/>
                  </a:lnTo>
                  <a:lnTo>
                    <a:pt x="58" y="37"/>
                  </a:lnTo>
                  <a:lnTo>
                    <a:pt x="62" y="37"/>
                  </a:lnTo>
                  <a:lnTo>
                    <a:pt x="62" y="33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3"/>
                  </a:lnTo>
                  <a:lnTo>
                    <a:pt x="55" y="23"/>
                  </a:lnTo>
                  <a:lnTo>
                    <a:pt x="55" y="26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3" y="26"/>
                  </a:lnTo>
                  <a:lnTo>
                    <a:pt x="49" y="26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7" y="16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10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6" y="7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6" y="38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21" y="47"/>
                  </a:lnTo>
                  <a:lnTo>
                    <a:pt x="21" y="49"/>
                  </a:lnTo>
                  <a:lnTo>
                    <a:pt x="23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65"/>
                  </a:lnTo>
                  <a:lnTo>
                    <a:pt x="34" y="68"/>
                  </a:lnTo>
                  <a:lnTo>
                    <a:pt x="37" y="68"/>
                  </a:lnTo>
                  <a:lnTo>
                    <a:pt x="39" y="68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0"/>
                  </a:lnTo>
                  <a:lnTo>
                    <a:pt x="44" y="73"/>
                  </a:lnTo>
                  <a:lnTo>
                    <a:pt x="44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6"/>
                  </a:lnTo>
                  <a:lnTo>
                    <a:pt x="48" y="89"/>
                  </a:lnTo>
                  <a:lnTo>
                    <a:pt x="48" y="91"/>
                  </a:lnTo>
                  <a:lnTo>
                    <a:pt x="48" y="94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1"/>
                  </a:lnTo>
                  <a:lnTo>
                    <a:pt x="44" y="101"/>
                  </a:lnTo>
                  <a:lnTo>
                    <a:pt x="44" y="105"/>
                  </a:lnTo>
                  <a:lnTo>
                    <a:pt x="48" y="105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10"/>
                  </a:lnTo>
                  <a:lnTo>
                    <a:pt x="42" y="110"/>
                  </a:lnTo>
                  <a:lnTo>
                    <a:pt x="42" y="114"/>
                  </a:lnTo>
                  <a:lnTo>
                    <a:pt x="44" y="114"/>
                  </a:lnTo>
                  <a:lnTo>
                    <a:pt x="44" y="115"/>
                  </a:lnTo>
                  <a:lnTo>
                    <a:pt x="42" y="115"/>
                  </a:lnTo>
                  <a:lnTo>
                    <a:pt x="42" y="119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19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49" y="114"/>
                  </a:lnTo>
                  <a:lnTo>
                    <a:pt x="49" y="110"/>
                  </a:lnTo>
                  <a:lnTo>
                    <a:pt x="49" y="108"/>
                  </a:lnTo>
                  <a:lnTo>
                    <a:pt x="49" y="105"/>
                  </a:lnTo>
                  <a:lnTo>
                    <a:pt x="53" y="105"/>
                  </a:lnTo>
                  <a:lnTo>
                    <a:pt x="53" y="101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8" y="100"/>
                  </a:lnTo>
                  <a:lnTo>
                    <a:pt x="58" y="96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3" y="94"/>
                  </a:lnTo>
                  <a:lnTo>
                    <a:pt x="63" y="91"/>
                  </a:lnTo>
                  <a:lnTo>
                    <a:pt x="67" y="91"/>
                  </a:lnTo>
                  <a:lnTo>
                    <a:pt x="69" y="91"/>
                  </a:lnTo>
                  <a:lnTo>
                    <a:pt x="69" y="89"/>
                  </a:lnTo>
                  <a:lnTo>
                    <a:pt x="72" y="89"/>
                  </a:lnTo>
                  <a:lnTo>
                    <a:pt x="72" y="86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77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3"/>
                  </a:lnTo>
                  <a:lnTo>
                    <a:pt x="84" y="70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88" y="65"/>
                  </a:lnTo>
                  <a:lnTo>
                    <a:pt x="90" y="63"/>
                  </a:lnTo>
                  <a:lnTo>
                    <a:pt x="90" y="59"/>
                  </a:lnTo>
                  <a:lnTo>
                    <a:pt x="93" y="59"/>
                  </a:lnTo>
                  <a:lnTo>
                    <a:pt x="93" y="58"/>
                  </a:lnTo>
                  <a:lnTo>
                    <a:pt x="95" y="58"/>
                  </a:lnTo>
                  <a:lnTo>
                    <a:pt x="95" y="54"/>
                  </a:lnTo>
                  <a:lnTo>
                    <a:pt x="95" y="52"/>
                  </a:lnTo>
                  <a:lnTo>
                    <a:pt x="98" y="52"/>
                  </a:lnTo>
                  <a:lnTo>
                    <a:pt x="98" y="49"/>
                  </a:lnTo>
                  <a:lnTo>
                    <a:pt x="95" y="49"/>
                  </a:lnTo>
                  <a:lnTo>
                    <a:pt x="95" y="47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9" name="Rectangle 173"/>
            <p:cNvSpPr>
              <a:spLocks noChangeArrowheads="1"/>
            </p:cNvSpPr>
            <p:nvPr/>
          </p:nvSpPr>
          <p:spPr bwMode="auto">
            <a:xfrm>
              <a:off x="17479832" y="2707639"/>
              <a:ext cx="2970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0" name="Rectangle 174"/>
            <p:cNvSpPr>
              <a:spLocks noChangeArrowheads="1"/>
            </p:cNvSpPr>
            <p:nvPr/>
          </p:nvSpPr>
          <p:spPr bwMode="auto">
            <a:xfrm>
              <a:off x="17227420" y="1905858"/>
              <a:ext cx="5939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1" name="Freeform 175"/>
            <p:cNvSpPr>
              <a:spLocks/>
            </p:cNvSpPr>
            <p:nvPr/>
          </p:nvSpPr>
          <p:spPr bwMode="auto">
            <a:xfrm>
              <a:off x="17518436" y="2141938"/>
              <a:ext cx="2970" cy="297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2" name="Freeform 176"/>
            <p:cNvSpPr>
              <a:spLocks/>
            </p:cNvSpPr>
            <p:nvPr/>
          </p:nvSpPr>
          <p:spPr bwMode="auto">
            <a:xfrm>
              <a:off x="17352141" y="1944462"/>
              <a:ext cx="237565" cy="239050"/>
            </a:xfrm>
            <a:custGeom>
              <a:avLst/>
              <a:gdLst>
                <a:gd name="T0" fmla="*/ 5 w 160"/>
                <a:gd name="T1" fmla="*/ 11 h 161"/>
                <a:gd name="T2" fmla="*/ 5 w 160"/>
                <a:gd name="T3" fmla="*/ 20 h 161"/>
                <a:gd name="T4" fmla="*/ 4 w 160"/>
                <a:gd name="T5" fmla="*/ 30 h 161"/>
                <a:gd name="T6" fmla="*/ 5 w 160"/>
                <a:gd name="T7" fmla="*/ 39 h 161"/>
                <a:gd name="T8" fmla="*/ 9 w 160"/>
                <a:gd name="T9" fmla="*/ 46 h 161"/>
                <a:gd name="T10" fmla="*/ 16 w 160"/>
                <a:gd name="T11" fmla="*/ 46 h 161"/>
                <a:gd name="T12" fmla="*/ 26 w 160"/>
                <a:gd name="T13" fmla="*/ 49 h 161"/>
                <a:gd name="T14" fmla="*/ 33 w 160"/>
                <a:gd name="T15" fmla="*/ 51 h 161"/>
                <a:gd name="T16" fmla="*/ 40 w 160"/>
                <a:gd name="T17" fmla="*/ 51 h 161"/>
                <a:gd name="T18" fmla="*/ 39 w 160"/>
                <a:gd name="T19" fmla="*/ 56 h 161"/>
                <a:gd name="T20" fmla="*/ 33 w 160"/>
                <a:gd name="T21" fmla="*/ 65 h 161"/>
                <a:gd name="T22" fmla="*/ 30 w 160"/>
                <a:gd name="T23" fmla="*/ 72 h 161"/>
                <a:gd name="T24" fmla="*/ 25 w 160"/>
                <a:gd name="T25" fmla="*/ 81 h 161"/>
                <a:gd name="T26" fmla="*/ 30 w 160"/>
                <a:gd name="T27" fmla="*/ 91 h 161"/>
                <a:gd name="T28" fmla="*/ 21 w 160"/>
                <a:gd name="T29" fmla="*/ 97 h 161"/>
                <a:gd name="T30" fmla="*/ 19 w 160"/>
                <a:gd name="T31" fmla="*/ 104 h 161"/>
                <a:gd name="T32" fmla="*/ 14 w 160"/>
                <a:gd name="T33" fmla="*/ 112 h 161"/>
                <a:gd name="T34" fmla="*/ 21 w 160"/>
                <a:gd name="T35" fmla="*/ 118 h 161"/>
                <a:gd name="T36" fmla="*/ 26 w 160"/>
                <a:gd name="T37" fmla="*/ 125 h 161"/>
                <a:gd name="T38" fmla="*/ 30 w 160"/>
                <a:gd name="T39" fmla="*/ 135 h 161"/>
                <a:gd name="T40" fmla="*/ 26 w 160"/>
                <a:gd name="T41" fmla="*/ 140 h 161"/>
                <a:gd name="T42" fmla="*/ 26 w 160"/>
                <a:gd name="T43" fmla="*/ 149 h 161"/>
                <a:gd name="T44" fmla="*/ 33 w 160"/>
                <a:gd name="T45" fmla="*/ 156 h 161"/>
                <a:gd name="T46" fmla="*/ 40 w 160"/>
                <a:gd name="T47" fmla="*/ 156 h 161"/>
                <a:gd name="T48" fmla="*/ 44 w 160"/>
                <a:gd name="T49" fmla="*/ 161 h 161"/>
                <a:gd name="T50" fmla="*/ 54 w 160"/>
                <a:gd name="T51" fmla="*/ 160 h 161"/>
                <a:gd name="T52" fmla="*/ 65 w 160"/>
                <a:gd name="T53" fmla="*/ 156 h 161"/>
                <a:gd name="T54" fmla="*/ 72 w 160"/>
                <a:gd name="T55" fmla="*/ 154 h 161"/>
                <a:gd name="T56" fmla="*/ 81 w 160"/>
                <a:gd name="T57" fmla="*/ 146 h 161"/>
                <a:gd name="T58" fmla="*/ 82 w 160"/>
                <a:gd name="T59" fmla="*/ 139 h 161"/>
                <a:gd name="T60" fmla="*/ 88 w 160"/>
                <a:gd name="T61" fmla="*/ 130 h 161"/>
                <a:gd name="T62" fmla="*/ 98 w 160"/>
                <a:gd name="T63" fmla="*/ 130 h 161"/>
                <a:gd name="T64" fmla="*/ 107 w 160"/>
                <a:gd name="T65" fmla="*/ 130 h 161"/>
                <a:gd name="T66" fmla="*/ 112 w 160"/>
                <a:gd name="T67" fmla="*/ 133 h 161"/>
                <a:gd name="T68" fmla="*/ 123 w 160"/>
                <a:gd name="T69" fmla="*/ 130 h 161"/>
                <a:gd name="T70" fmla="*/ 130 w 160"/>
                <a:gd name="T71" fmla="*/ 130 h 161"/>
                <a:gd name="T72" fmla="*/ 139 w 160"/>
                <a:gd name="T73" fmla="*/ 130 h 161"/>
                <a:gd name="T74" fmla="*/ 149 w 160"/>
                <a:gd name="T75" fmla="*/ 130 h 161"/>
                <a:gd name="T76" fmla="*/ 156 w 160"/>
                <a:gd name="T77" fmla="*/ 125 h 161"/>
                <a:gd name="T78" fmla="*/ 160 w 160"/>
                <a:gd name="T79" fmla="*/ 119 h 161"/>
                <a:gd name="T80" fmla="*/ 156 w 160"/>
                <a:gd name="T81" fmla="*/ 109 h 161"/>
                <a:gd name="T82" fmla="*/ 154 w 160"/>
                <a:gd name="T83" fmla="*/ 102 h 161"/>
                <a:gd name="T84" fmla="*/ 151 w 160"/>
                <a:gd name="T85" fmla="*/ 91 h 161"/>
                <a:gd name="T86" fmla="*/ 149 w 160"/>
                <a:gd name="T87" fmla="*/ 81 h 161"/>
                <a:gd name="T88" fmla="*/ 146 w 160"/>
                <a:gd name="T89" fmla="*/ 67 h 161"/>
                <a:gd name="T90" fmla="*/ 144 w 160"/>
                <a:gd name="T91" fmla="*/ 56 h 161"/>
                <a:gd name="T92" fmla="*/ 139 w 160"/>
                <a:gd name="T93" fmla="*/ 49 h 161"/>
                <a:gd name="T94" fmla="*/ 135 w 160"/>
                <a:gd name="T95" fmla="*/ 39 h 161"/>
                <a:gd name="T96" fmla="*/ 130 w 160"/>
                <a:gd name="T97" fmla="*/ 30 h 161"/>
                <a:gd name="T98" fmla="*/ 124 w 160"/>
                <a:gd name="T99" fmla="*/ 21 h 161"/>
                <a:gd name="T100" fmla="*/ 117 w 160"/>
                <a:gd name="T101" fmla="*/ 16 h 161"/>
                <a:gd name="T102" fmla="*/ 109 w 160"/>
                <a:gd name="T103" fmla="*/ 11 h 161"/>
                <a:gd name="T104" fmla="*/ 102 w 160"/>
                <a:gd name="T105" fmla="*/ 11 h 161"/>
                <a:gd name="T106" fmla="*/ 88 w 160"/>
                <a:gd name="T107" fmla="*/ 6 h 161"/>
                <a:gd name="T108" fmla="*/ 77 w 160"/>
                <a:gd name="T109" fmla="*/ 6 h 161"/>
                <a:gd name="T110" fmla="*/ 67 w 160"/>
                <a:gd name="T111" fmla="*/ 4 h 161"/>
                <a:gd name="T112" fmla="*/ 60 w 160"/>
                <a:gd name="T113" fmla="*/ 4 h 161"/>
                <a:gd name="T114" fmla="*/ 49 w 160"/>
                <a:gd name="T115" fmla="*/ 6 h 161"/>
                <a:gd name="T116" fmla="*/ 39 w 160"/>
                <a:gd name="T117" fmla="*/ 6 h 161"/>
                <a:gd name="T118" fmla="*/ 25 w 160"/>
                <a:gd name="T119" fmla="*/ 6 h 161"/>
                <a:gd name="T120" fmla="*/ 11 w 160"/>
                <a:gd name="T121" fmla="*/ 4 h 161"/>
                <a:gd name="T122" fmla="*/ 0 w 160"/>
                <a:gd name="T123" fmla="*/ 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0" h="161">
                  <a:moveTo>
                    <a:pt x="5" y="6"/>
                  </a:moveTo>
                  <a:lnTo>
                    <a:pt x="9" y="6"/>
                  </a:lnTo>
                  <a:lnTo>
                    <a:pt x="9" y="9"/>
                  </a:lnTo>
                  <a:lnTo>
                    <a:pt x="5" y="9"/>
                  </a:lnTo>
                  <a:lnTo>
                    <a:pt x="5" y="11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4" y="35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3" y="46"/>
                  </a:lnTo>
                  <a:lnTo>
                    <a:pt x="33" y="49"/>
                  </a:lnTo>
                  <a:lnTo>
                    <a:pt x="33" y="51"/>
                  </a:lnTo>
                  <a:lnTo>
                    <a:pt x="35" y="51"/>
                  </a:lnTo>
                  <a:lnTo>
                    <a:pt x="35" y="49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0" y="51"/>
                  </a:lnTo>
                  <a:lnTo>
                    <a:pt x="40" y="55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30" y="67"/>
                  </a:lnTo>
                  <a:lnTo>
                    <a:pt x="30" y="70"/>
                  </a:lnTo>
                  <a:lnTo>
                    <a:pt x="26" y="72"/>
                  </a:lnTo>
                  <a:lnTo>
                    <a:pt x="30" y="72"/>
                  </a:lnTo>
                  <a:lnTo>
                    <a:pt x="30" y="76"/>
                  </a:lnTo>
                  <a:lnTo>
                    <a:pt x="26" y="76"/>
                  </a:lnTo>
                  <a:lnTo>
                    <a:pt x="26" y="77"/>
                  </a:lnTo>
                  <a:lnTo>
                    <a:pt x="26" y="81"/>
                  </a:lnTo>
                  <a:lnTo>
                    <a:pt x="25" y="81"/>
                  </a:lnTo>
                  <a:lnTo>
                    <a:pt x="25" y="83"/>
                  </a:lnTo>
                  <a:lnTo>
                    <a:pt x="26" y="83"/>
                  </a:lnTo>
                  <a:lnTo>
                    <a:pt x="26" y="86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5" y="91"/>
                  </a:lnTo>
                  <a:lnTo>
                    <a:pt x="25" y="93"/>
                  </a:lnTo>
                  <a:lnTo>
                    <a:pt x="21" y="93"/>
                  </a:lnTo>
                  <a:lnTo>
                    <a:pt x="21" y="97"/>
                  </a:lnTo>
                  <a:lnTo>
                    <a:pt x="21" y="98"/>
                  </a:lnTo>
                  <a:lnTo>
                    <a:pt x="19" y="98"/>
                  </a:lnTo>
                  <a:lnTo>
                    <a:pt x="19" y="102"/>
                  </a:lnTo>
                  <a:lnTo>
                    <a:pt x="16" y="102"/>
                  </a:lnTo>
                  <a:lnTo>
                    <a:pt x="19" y="104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6" y="114"/>
                  </a:lnTo>
                  <a:lnTo>
                    <a:pt x="16" y="118"/>
                  </a:lnTo>
                  <a:lnTo>
                    <a:pt x="19" y="118"/>
                  </a:lnTo>
                  <a:lnTo>
                    <a:pt x="21" y="118"/>
                  </a:lnTo>
                  <a:lnTo>
                    <a:pt x="21" y="119"/>
                  </a:lnTo>
                  <a:lnTo>
                    <a:pt x="25" y="119"/>
                  </a:lnTo>
                  <a:lnTo>
                    <a:pt x="26" y="119"/>
                  </a:lnTo>
                  <a:lnTo>
                    <a:pt x="26" y="123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30" y="128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30" y="135"/>
                  </a:lnTo>
                  <a:lnTo>
                    <a:pt x="30" y="139"/>
                  </a:lnTo>
                  <a:lnTo>
                    <a:pt x="26" y="139"/>
                  </a:lnTo>
                  <a:lnTo>
                    <a:pt x="26" y="140"/>
                  </a:lnTo>
                  <a:lnTo>
                    <a:pt x="30" y="140"/>
                  </a:lnTo>
                  <a:lnTo>
                    <a:pt x="26" y="140"/>
                  </a:lnTo>
                  <a:lnTo>
                    <a:pt x="26" y="144"/>
                  </a:lnTo>
                  <a:lnTo>
                    <a:pt x="30" y="144"/>
                  </a:lnTo>
                  <a:lnTo>
                    <a:pt x="30" y="146"/>
                  </a:lnTo>
                  <a:lnTo>
                    <a:pt x="26" y="146"/>
                  </a:lnTo>
                  <a:lnTo>
                    <a:pt x="26" y="149"/>
                  </a:lnTo>
                  <a:lnTo>
                    <a:pt x="26" y="151"/>
                  </a:lnTo>
                  <a:lnTo>
                    <a:pt x="30" y="151"/>
                  </a:lnTo>
                  <a:lnTo>
                    <a:pt x="30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5" y="156"/>
                  </a:lnTo>
                  <a:lnTo>
                    <a:pt x="35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4" y="161"/>
                  </a:lnTo>
                  <a:lnTo>
                    <a:pt x="44" y="160"/>
                  </a:lnTo>
                  <a:lnTo>
                    <a:pt x="44" y="161"/>
                  </a:lnTo>
                  <a:lnTo>
                    <a:pt x="46" y="161"/>
                  </a:lnTo>
                  <a:lnTo>
                    <a:pt x="49" y="161"/>
                  </a:lnTo>
                  <a:lnTo>
                    <a:pt x="51" y="161"/>
                  </a:lnTo>
                  <a:lnTo>
                    <a:pt x="51" y="160"/>
                  </a:lnTo>
                  <a:lnTo>
                    <a:pt x="54" y="160"/>
                  </a:lnTo>
                  <a:lnTo>
                    <a:pt x="54" y="156"/>
                  </a:lnTo>
                  <a:lnTo>
                    <a:pt x="56" y="156"/>
                  </a:lnTo>
                  <a:lnTo>
                    <a:pt x="60" y="156"/>
                  </a:lnTo>
                  <a:lnTo>
                    <a:pt x="61" y="156"/>
                  </a:lnTo>
                  <a:lnTo>
                    <a:pt x="65" y="156"/>
                  </a:lnTo>
                  <a:lnTo>
                    <a:pt x="67" y="156"/>
                  </a:lnTo>
                  <a:lnTo>
                    <a:pt x="67" y="154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2" y="154"/>
                  </a:lnTo>
                  <a:lnTo>
                    <a:pt x="72" y="151"/>
                  </a:lnTo>
                  <a:lnTo>
                    <a:pt x="75" y="151"/>
                  </a:lnTo>
                  <a:lnTo>
                    <a:pt x="75" y="149"/>
                  </a:lnTo>
                  <a:lnTo>
                    <a:pt x="77" y="146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1" y="140"/>
                  </a:lnTo>
                  <a:lnTo>
                    <a:pt x="82" y="140"/>
                  </a:lnTo>
                  <a:lnTo>
                    <a:pt x="86" y="140"/>
                  </a:lnTo>
                  <a:lnTo>
                    <a:pt x="82" y="139"/>
                  </a:lnTo>
                  <a:lnTo>
                    <a:pt x="86" y="139"/>
                  </a:lnTo>
                  <a:lnTo>
                    <a:pt x="88" y="139"/>
                  </a:lnTo>
                  <a:lnTo>
                    <a:pt x="88" y="135"/>
                  </a:lnTo>
                  <a:lnTo>
                    <a:pt x="88" y="133"/>
                  </a:lnTo>
                  <a:lnTo>
                    <a:pt x="88" y="130"/>
                  </a:lnTo>
                  <a:lnTo>
                    <a:pt x="91" y="130"/>
                  </a:lnTo>
                  <a:lnTo>
                    <a:pt x="93" y="130"/>
                  </a:lnTo>
                  <a:lnTo>
                    <a:pt x="96" y="128"/>
                  </a:lnTo>
                  <a:lnTo>
                    <a:pt x="98" y="128"/>
                  </a:lnTo>
                  <a:lnTo>
                    <a:pt x="98" y="130"/>
                  </a:lnTo>
                  <a:lnTo>
                    <a:pt x="102" y="130"/>
                  </a:lnTo>
                  <a:lnTo>
                    <a:pt x="102" y="128"/>
                  </a:lnTo>
                  <a:lnTo>
                    <a:pt x="103" y="128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09" y="130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2" y="130"/>
                  </a:lnTo>
                  <a:lnTo>
                    <a:pt x="112" y="133"/>
                  </a:lnTo>
                  <a:lnTo>
                    <a:pt x="114" y="133"/>
                  </a:lnTo>
                  <a:lnTo>
                    <a:pt x="117" y="133"/>
                  </a:lnTo>
                  <a:lnTo>
                    <a:pt x="117" y="130"/>
                  </a:lnTo>
                  <a:lnTo>
                    <a:pt x="119" y="130"/>
                  </a:lnTo>
                  <a:lnTo>
                    <a:pt x="123" y="130"/>
                  </a:lnTo>
                  <a:lnTo>
                    <a:pt x="124" y="130"/>
                  </a:lnTo>
                  <a:lnTo>
                    <a:pt x="128" y="130"/>
                  </a:lnTo>
                  <a:lnTo>
                    <a:pt x="130" y="130"/>
                  </a:lnTo>
                  <a:lnTo>
                    <a:pt x="133" y="130"/>
                  </a:lnTo>
                  <a:lnTo>
                    <a:pt x="130" y="130"/>
                  </a:lnTo>
                  <a:lnTo>
                    <a:pt x="130" y="133"/>
                  </a:lnTo>
                  <a:lnTo>
                    <a:pt x="133" y="133"/>
                  </a:lnTo>
                  <a:lnTo>
                    <a:pt x="135" y="133"/>
                  </a:lnTo>
                  <a:lnTo>
                    <a:pt x="135" y="130"/>
                  </a:lnTo>
                  <a:lnTo>
                    <a:pt x="139" y="130"/>
                  </a:lnTo>
                  <a:lnTo>
                    <a:pt x="139" y="133"/>
                  </a:lnTo>
                  <a:lnTo>
                    <a:pt x="140" y="133"/>
                  </a:lnTo>
                  <a:lnTo>
                    <a:pt x="144" y="133"/>
                  </a:lnTo>
                  <a:lnTo>
                    <a:pt x="146" y="130"/>
                  </a:lnTo>
                  <a:lnTo>
                    <a:pt x="149" y="130"/>
                  </a:lnTo>
                  <a:lnTo>
                    <a:pt x="151" y="130"/>
                  </a:lnTo>
                  <a:lnTo>
                    <a:pt x="151" y="128"/>
                  </a:lnTo>
                  <a:lnTo>
                    <a:pt x="151" y="125"/>
                  </a:lnTo>
                  <a:lnTo>
                    <a:pt x="154" y="125"/>
                  </a:lnTo>
                  <a:lnTo>
                    <a:pt x="156" y="125"/>
                  </a:lnTo>
                  <a:lnTo>
                    <a:pt x="156" y="128"/>
                  </a:lnTo>
                  <a:lnTo>
                    <a:pt x="160" y="128"/>
                  </a:lnTo>
                  <a:lnTo>
                    <a:pt x="160" y="125"/>
                  </a:lnTo>
                  <a:lnTo>
                    <a:pt x="160" y="123"/>
                  </a:lnTo>
                  <a:lnTo>
                    <a:pt x="160" y="119"/>
                  </a:lnTo>
                  <a:lnTo>
                    <a:pt x="160" y="118"/>
                  </a:lnTo>
                  <a:lnTo>
                    <a:pt x="160" y="114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9"/>
                  </a:lnTo>
                  <a:lnTo>
                    <a:pt x="160" y="109"/>
                  </a:lnTo>
                  <a:lnTo>
                    <a:pt x="156" y="107"/>
                  </a:lnTo>
                  <a:lnTo>
                    <a:pt x="156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98"/>
                  </a:lnTo>
                  <a:lnTo>
                    <a:pt x="154" y="97"/>
                  </a:lnTo>
                  <a:lnTo>
                    <a:pt x="154" y="93"/>
                  </a:lnTo>
                  <a:lnTo>
                    <a:pt x="151" y="93"/>
                  </a:lnTo>
                  <a:lnTo>
                    <a:pt x="151" y="91"/>
                  </a:lnTo>
                  <a:lnTo>
                    <a:pt x="151" y="88"/>
                  </a:lnTo>
                  <a:lnTo>
                    <a:pt x="151" y="86"/>
                  </a:lnTo>
                  <a:lnTo>
                    <a:pt x="149" y="86"/>
                  </a:lnTo>
                  <a:lnTo>
                    <a:pt x="149" y="83"/>
                  </a:lnTo>
                  <a:lnTo>
                    <a:pt x="149" y="81"/>
                  </a:lnTo>
                  <a:lnTo>
                    <a:pt x="149" y="77"/>
                  </a:lnTo>
                  <a:lnTo>
                    <a:pt x="149" y="76"/>
                  </a:lnTo>
                  <a:lnTo>
                    <a:pt x="146" y="72"/>
                  </a:lnTo>
                  <a:lnTo>
                    <a:pt x="146" y="70"/>
                  </a:lnTo>
                  <a:lnTo>
                    <a:pt x="146" y="67"/>
                  </a:lnTo>
                  <a:lnTo>
                    <a:pt x="146" y="65"/>
                  </a:lnTo>
                  <a:lnTo>
                    <a:pt x="146" y="62"/>
                  </a:lnTo>
                  <a:lnTo>
                    <a:pt x="144" y="62"/>
                  </a:lnTo>
                  <a:lnTo>
                    <a:pt x="144" y="60"/>
                  </a:lnTo>
                  <a:lnTo>
                    <a:pt x="144" y="56"/>
                  </a:lnTo>
                  <a:lnTo>
                    <a:pt x="144" y="55"/>
                  </a:lnTo>
                  <a:lnTo>
                    <a:pt x="140" y="55"/>
                  </a:lnTo>
                  <a:lnTo>
                    <a:pt x="140" y="51"/>
                  </a:lnTo>
                  <a:lnTo>
                    <a:pt x="140" y="49"/>
                  </a:lnTo>
                  <a:lnTo>
                    <a:pt x="139" y="49"/>
                  </a:lnTo>
                  <a:lnTo>
                    <a:pt x="139" y="46"/>
                  </a:lnTo>
                  <a:lnTo>
                    <a:pt x="139" y="44"/>
                  </a:lnTo>
                  <a:lnTo>
                    <a:pt x="135" y="44"/>
                  </a:lnTo>
                  <a:lnTo>
                    <a:pt x="135" y="41"/>
                  </a:lnTo>
                  <a:lnTo>
                    <a:pt x="135" y="39"/>
                  </a:lnTo>
                  <a:lnTo>
                    <a:pt x="133" y="39"/>
                  </a:lnTo>
                  <a:lnTo>
                    <a:pt x="130" y="39"/>
                  </a:lnTo>
                  <a:lnTo>
                    <a:pt x="130" y="35"/>
                  </a:lnTo>
                  <a:lnTo>
                    <a:pt x="130" y="34"/>
                  </a:lnTo>
                  <a:lnTo>
                    <a:pt x="130" y="30"/>
                  </a:lnTo>
                  <a:lnTo>
                    <a:pt x="130" y="28"/>
                  </a:lnTo>
                  <a:lnTo>
                    <a:pt x="128" y="28"/>
                  </a:lnTo>
                  <a:lnTo>
                    <a:pt x="128" y="25"/>
                  </a:lnTo>
                  <a:lnTo>
                    <a:pt x="124" y="25"/>
                  </a:lnTo>
                  <a:lnTo>
                    <a:pt x="124" y="21"/>
                  </a:lnTo>
                  <a:lnTo>
                    <a:pt x="123" y="21"/>
                  </a:lnTo>
                  <a:lnTo>
                    <a:pt x="123" y="20"/>
                  </a:lnTo>
                  <a:lnTo>
                    <a:pt x="119" y="20"/>
                  </a:lnTo>
                  <a:lnTo>
                    <a:pt x="119" y="16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4" y="14"/>
                  </a:lnTo>
                  <a:lnTo>
                    <a:pt x="112" y="14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7" y="11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2" y="9"/>
                  </a:lnTo>
                  <a:lnTo>
                    <a:pt x="102" y="11"/>
                  </a:lnTo>
                  <a:lnTo>
                    <a:pt x="98" y="9"/>
                  </a:lnTo>
                  <a:lnTo>
                    <a:pt x="96" y="9"/>
                  </a:lnTo>
                  <a:lnTo>
                    <a:pt x="93" y="9"/>
                  </a:lnTo>
                  <a:lnTo>
                    <a:pt x="91" y="9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6"/>
                  </a:lnTo>
                  <a:lnTo>
                    <a:pt x="81" y="4"/>
                  </a:lnTo>
                  <a:lnTo>
                    <a:pt x="81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6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9" y="6"/>
                  </a:lnTo>
                  <a:lnTo>
                    <a:pt x="35" y="6"/>
                  </a:lnTo>
                  <a:lnTo>
                    <a:pt x="33" y="6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1" y="4"/>
                  </a:lnTo>
                  <a:lnTo>
                    <a:pt x="9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6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3" name="Freeform 177"/>
            <p:cNvSpPr>
              <a:spLocks/>
            </p:cNvSpPr>
            <p:nvPr/>
          </p:nvSpPr>
          <p:spPr bwMode="auto">
            <a:xfrm>
              <a:off x="17016582" y="1910313"/>
              <a:ext cx="289533" cy="279139"/>
            </a:xfrm>
            <a:custGeom>
              <a:avLst/>
              <a:gdLst>
                <a:gd name="T0" fmla="*/ 137 w 195"/>
                <a:gd name="T1" fmla="*/ 6 h 188"/>
                <a:gd name="T2" fmla="*/ 132 w 195"/>
                <a:gd name="T3" fmla="*/ 11 h 188"/>
                <a:gd name="T4" fmla="*/ 135 w 195"/>
                <a:gd name="T5" fmla="*/ 18 h 188"/>
                <a:gd name="T6" fmla="*/ 126 w 195"/>
                <a:gd name="T7" fmla="*/ 27 h 188"/>
                <a:gd name="T8" fmla="*/ 114 w 195"/>
                <a:gd name="T9" fmla="*/ 32 h 188"/>
                <a:gd name="T10" fmla="*/ 103 w 195"/>
                <a:gd name="T11" fmla="*/ 32 h 188"/>
                <a:gd name="T12" fmla="*/ 95 w 195"/>
                <a:gd name="T13" fmla="*/ 39 h 188"/>
                <a:gd name="T14" fmla="*/ 84 w 195"/>
                <a:gd name="T15" fmla="*/ 43 h 188"/>
                <a:gd name="T16" fmla="*/ 74 w 195"/>
                <a:gd name="T17" fmla="*/ 44 h 188"/>
                <a:gd name="T18" fmla="*/ 63 w 195"/>
                <a:gd name="T19" fmla="*/ 48 h 188"/>
                <a:gd name="T20" fmla="*/ 60 w 195"/>
                <a:gd name="T21" fmla="*/ 57 h 188"/>
                <a:gd name="T22" fmla="*/ 63 w 195"/>
                <a:gd name="T23" fmla="*/ 67 h 188"/>
                <a:gd name="T24" fmla="*/ 65 w 195"/>
                <a:gd name="T25" fmla="*/ 74 h 188"/>
                <a:gd name="T26" fmla="*/ 68 w 195"/>
                <a:gd name="T27" fmla="*/ 83 h 188"/>
                <a:gd name="T28" fmla="*/ 60 w 195"/>
                <a:gd name="T29" fmla="*/ 90 h 188"/>
                <a:gd name="T30" fmla="*/ 54 w 195"/>
                <a:gd name="T31" fmla="*/ 100 h 188"/>
                <a:gd name="T32" fmla="*/ 54 w 195"/>
                <a:gd name="T33" fmla="*/ 111 h 188"/>
                <a:gd name="T34" fmla="*/ 49 w 195"/>
                <a:gd name="T35" fmla="*/ 116 h 188"/>
                <a:gd name="T36" fmla="*/ 44 w 195"/>
                <a:gd name="T37" fmla="*/ 125 h 188"/>
                <a:gd name="T38" fmla="*/ 39 w 195"/>
                <a:gd name="T39" fmla="*/ 130 h 188"/>
                <a:gd name="T40" fmla="*/ 32 w 195"/>
                <a:gd name="T41" fmla="*/ 137 h 188"/>
                <a:gd name="T42" fmla="*/ 21 w 195"/>
                <a:gd name="T43" fmla="*/ 137 h 188"/>
                <a:gd name="T44" fmla="*/ 12 w 195"/>
                <a:gd name="T45" fmla="*/ 146 h 188"/>
                <a:gd name="T46" fmla="*/ 5 w 195"/>
                <a:gd name="T47" fmla="*/ 153 h 188"/>
                <a:gd name="T48" fmla="*/ 2 w 195"/>
                <a:gd name="T49" fmla="*/ 162 h 188"/>
                <a:gd name="T50" fmla="*/ 0 w 195"/>
                <a:gd name="T51" fmla="*/ 169 h 188"/>
                <a:gd name="T52" fmla="*/ 12 w 195"/>
                <a:gd name="T53" fmla="*/ 167 h 188"/>
                <a:gd name="T54" fmla="*/ 16 w 195"/>
                <a:gd name="T55" fmla="*/ 174 h 188"/>
                <a:gd name="T56" fmla="*/ 23 w 195"/>
                <a:gd name="T57" fmla="*/ 183 h 188"/>
                <a:gd name="T58" fmla="*/ 32 w 195"/>
                <a:gd name="T59" fmla="*/ 184 h 188"/>
                <a:gd name="T60" fmla="*/ 42 w 195"/>
                <a:gd name="T61" fmla="*/ 184 h 188"/>
                <a:gd name="T62" fmla="*/ 53 w 195"/>
                <a:gd name="T63" fmla="*/ 184 h 188"/>
                <a:gd name="T64" fmla="*/ 60 w 195"/>
                <a:gd name="T65" fmla="*/ 183 h 188"/>
                <a:gd name="T66" fmla="*/ 68 w 195"/>
                <a:gd name="T67" fmla="*/ 174 h 188"/>
                <a:gd name="T68" fmla="*/ 82 w 195"/>
                <a:gd name="T69" fmla="*/ 172 h 188"/>
                <a:gd name="T70" fmla="*/ 89 w 195"/>
                <a:gd name="T71" fmla="*/ 163 h 188"/>
                <a:gd name="T72" fmla="*/ 93 w 195"/>
                <a:gd name="T73" fmla="*/ 151 h 188"/>
                <a:gd name="T74" fmla="*/ 103 w 195"/>
                <a:gd name="T75" fmla="*/ 146 h 188"/>
                <a:gd name="T76" fmla="*/ 109 w 195"/>
                <a:gd name="T77" fmla="*/ 146 h 188"/>
                <a:gd name="T78" fmla="*/ 119 w 195"/>
                <a:gd name="T79" fmla="*/ 141 h 188"/>
                <a:gd name="T80" fmla="*/ 126 w 195"/>
                <a:gd name="T81" fmla="*/ 142 h 188"/>
                <a:gd name="T82" fmla="*/ 137 w 195"/>
                <a:gd name="T83" fmla="*/ 137 h 188"/>
                <a:gd name="T84" fmla="*/ 147 w 195"/>
                <a:gd name="T85" fmla="*/ 132 h 188"/>
                <a:gd name="T86" fmla="*/ 142 w 195"/>
                <a:gd name="T87" fmla="*/ 127 h 188"/>
                <a:gd name="T88" fmla="*/ 147 w 195"/>
                <a:gd name="T89" fmla="*/ 120 h 188"/>
                <a:gd name="T90" fmla="*/ 151 w 195"/>
                <a:gd name="T91" fmla="*/ 106 h 188"/>
                <a:gd name="T92" fmla="*/ 158 w 195"/>
                <a:gd name="T93" fmla="*/ 99 h 188"/>
                <a:gd name="T94" fmla="*/ 163 w 195"/>
                <a:gd name="T95" fmla="*/ 90 h 188"/>
                <a:gd name="T96" fmla="*/ 158 w 195"/>
                <a:gd name="T97" fmla="*/ 85 h 188"/>
                <a:gd name="T98" fmla="*/ 163 w 195"/>
                <a:gd name="T99" fmla="*/ 74 h 188"/>
                <a:gd name="T100" fmla="*/ 163 w 195"/>
                <a:gd name="T101" fmla="*/ 62 h 188"/>
                <a:gd name="T102" fmla="*/ 163 w 195"/>
                <a:gd name="T103" fmla="*/ 51 h 188"/>
                <a:gd name="T104" fmla="*/ 172 w 195"/>
                <a:gd name="T105" fmla="*/ 39 h 188"/>
                <a:gd name="T106" fmla="*/ 177 w 195"/>
                <a:gd name="T107" fmla="*/ 27 h 188"/>
                <a:gd name="T108" fmla="*/ 182 w 195"/>
                <a:gd name="T109" fmla="*/ 18 h 188"/>
                <a:gd name="T110" fmla="*/ 195 w 195"/>
                <a:gd name="T111" fmla="*/ 23 h 188"/>
                <a:gd name="T112" fmla="*/ 184 w 195"/>
                <a:gd name="T113" fmla="*/ 13 h 188"/>
                <a:gd name="T114" fmla="*/ 168 w 195"/>
                <a:gd name="T115" fmla="*/ 13 h 188"/>
                <a:gd name="T116" fmla="*/ 156 w 195"/>
                <a:gd name="T117" fmla="*/ 13 h 188"/>
                <a:gd name="T118" fmla="*/ 147 w 195"/>
                <a:gd name="T119" fmla="*/ 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188">
                  <a:moveTo>
                    <a:pt x="142" y="2"/>
                  </a:moveTo>
                  <a:lnTo>
                    <a:pt x="140" y="2"/>
                  </a:lnTo>
                  <a:lnTo>
                    <a:pt x="137" y="2"/>
                  </a:lnTo>
                  <a:lnTo>
                    <a:pt x="137" y="6"/>
                  </a:lnTo>
                  <a:lnTo>
                    <a:pt x="140" y="6"/>
                  </a:lnTo>
                  <a:lnTo>
                    <a:pt x="137" y="6"/>
                  </a:lnTo>
                  <a:lnTo>
                    <a:pt x="140" y="8"/>
                  </a:lnTo>
                  <a:lnTo>
                    <a:pt x="137" y="8"/>
                  </a:lnTo>
                  <a:lnTo>
                    <a:pt x="137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0" y="13"/>
                  </a:lnTo>
                  <a:lnTo>
                    <a:pt x="130" y="16"/>
                  </a:lnTo>
                  <a:lnTo>
                    <a:pt x="132" y="16"/>
                  </a:lnTo>
                  <a:lnTo>
                    <a:pt x="132" y="18"/>
                  </a:lnTo>
                  <a:lnTo>
                    <a:pt x="135" y="18"/>
                  </a:lnTo>
                  <a:lnTo>
                    <a:pt x="135" y="22"/>
                  </a:lnTo>
                  <a:lnTo>
                    <a:pt x="135" y="23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0" y="27"/>
                  </a:lnTo>
                  <a:lnTo>
                    <a:pt x="126" y="27"/>
                  </a:lnTo>
                  <a:lnTo>
                    <a:pt x="124" y="27"/>
                  </a:lnTo>
                  <a:lnTo>
                    <a:pt x="121" y="27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16" y="32"/>
                  </a:lnTo>
                  <a:lnTo>
                    <a:pt x="114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09" y="34"/>
                  </a:lnTo>
                  <a:lnTo>
                    <a:pt x="109" y="32"/>
                  </a:lnTo>
                  <a:lnTo>
                    <a:pt x="105" y="32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0" y="34"/>
                  </a:lnTo>
                  <a:lnTo>
                    <a:pt x="100" y="37"/>
                  </a:lnTo>
                  <a:lnTo>
                    <a:pt x="98" y="37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89" y="37"/>
                  </a:lnTo>
                  <a:lnTo>
                    <a:pt x="88" y="39"/>
                  </a:lnTo>
                  <a:lnTo>
                    <a:pt x="88" y="43"/>
                  </a:lnTo>
                  <a:lnTo>
                    <a:pt x="84" y="43"/>
                  </a:lnTo>
                  <a:lnTo>
                    <a:pt x="82" y="43"/>
                  </a:lnTo>
                  <a:lnTo>
                    <a:pt x="82" y="44"/>
                  </a:lnTo>
                  <a:lnTo>
                    <a:pt x="82" y="48"/>
                  </a:lnTo>
                  <a:lnTo>
                    <a:pt x="79" y="44"/>
                  </a:lnTo>
                  <a:lnTo>
                    <a:pt x="77" y="44"/>
                  </a:lnTo>
                  <a:lnTo>
                    <a:pt x="74" y="44"/>
                  </a:lnTo>
                  <a:lnTo>
                    <a:pt x="70" y="44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5" y="48"/>
                  </a:lnTo>
                  <a:lnTo>
                    <a:pt x="63" y="44"/>
                  </a:lnTo>
                  <a:lnTo>
                    <a:pt x="63" y="48"/>
                  </a:lnTo>
                  <a:lnTo>
                    <a:pt x="63" y="51"/>
                  </a:lnTo>
                  <a:lnTo>
                    <a:pt x="60" y="51"/>
                  </a:lnTo>
                  <a:lnTo>
                    <a:pt x="60" y="53"/>
                  </a:lnTo>
                  <a:lnTo>
                    <a:pt x="60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63" y="58"/>
                  </a:lnTo>
                  <a:lnTo>
                    <a:pt x="65" y="58"/>
                  </a:lnTo>
                  <a:lnTo>
                    <a:pt x="65" y="62"/>
                  </a:lnTo>
                  <a:lnTo>
                    <a:pt x="65" y="64"/>
                  </a:lnTo>
                  <a:lnTo>
                    <a:pt x="63" y="64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3" y="69"/>
                  </a:lnTo>
                  <a:lnTo>
                    <a:pt x="63" y="72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65" y="78"/>
                  </a:lnTo>
                  <a:lnTo>
                    <a:pt x="65" y="79"/>
                  </a:lnTo>
                  <a:lnTo>
                    <a:pt x="68" y="79"/>
                  </a:lnTo>
                  <a:lnTo>
                    <a:pt x="68" y="78"/>
                  </a:lnTo>
                  <a:lnTo>
                    <a:pt x="68" y="79"/>
                  </a:lnTo>
                  <a:lnTo>
                    <a:pt x="68" y="83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4" y="93"/>
                  </a:lnTo>
                  <a:lnTo>
                    <a:pt x="54" y="95"/>
                  </a:lnTo>
                  <a:lnTo>
                    <a:pt x="54" y="99"/>
                  </a:lnTo>
                  <a:lnTo>
                    <a:pt x="54" y="100"/>
                  </a:lnTo>
                  <a:lnTo>
                    <a:pt x="58" y="100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4" y="106"/>
                  </a:lnTo>
                  <a:lnTo>
                    <a:pt x="54" y="109"/>
                  </a:lnTo>
                  <a:lnTo>
                    <a:pt x="54" y="111"/>
                  </a:lnTo>
                  <a:lnTo>
                    <a:pt x="53" y="111"/>
                  </a:lnTo>
                  <a:lnTo>
                    <a:pt x="49" y="111"/>
                  </a:lnTo>
                  <a:lnTo>
                    <a:pt x="49" y="114"/>
                  </a:lnTo>
                  <a:lnTo>
                    <a:pt x="53" y="114"/>
                  </a:lnTo>
                  <a:lnTo>
                    <a:pt x="49" y="114"/>
                  </a:lnTo>
                  <a:lnTo>
                    <a:pt x="49" y="116"/>
                  </a:lnTo>
                  <a:lnTo>
                    <a:pt x="49" y="120"/>
                  </a:lnTo>
                  <a:lnTo>
                    <a:pt x="49" y="121"/>
                  </a:lnTo>
                  <a:lnTo>
                    <a:pt x="47" y="120"/>
                  </a:lnTo>
                  <a:lnTo>
                    <a:pt x="47" y="121"/>
                  </a:lnTo>
                  <a:lnTo>
                    <a:pt x="44" y="121"/>
                  </a:lnTo>
                  <a:lnTo>
                    <a:pt x="44" y="125"/>
                  </a:lnTo>
                  <a:lnTo>
                    <a:pt x="47" y="125"/>
                  </a:lnTo>
                  <a:lnTo>
                    <a:pt x="44" y="125"/>
                  </a:lnTo>
                  <a:lnTo>
                    <a:pt x="42" y="125"/>
                  </a:lnTo>
                  <a:lnTo>
                    <a:pt x="42" y="127"/>
                  </a:lnTo>
                  <a:lnTo>
                    <a:pt x="39" y="127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7" y="132"/>
                  </a:lnTo>
                  <a:lnTo>
                    <a:pt x="37" y="135"/>
                  </a:lnTo>
                  <a:lnTo>
                    <a:pt x="33" y="135"/>
                  </a:lnTo>
                  <a:lnTo>
                    <a:pt x="33" y="137"/>
                  </a:lnTo>
                  <a:lnTo>
                    <a:pt x="32" y="137"/>
                  </a:lnTo>
                  <a:lnTo>
                    <a:pt x="32" y="141"/>
                  </a:lnTo>
                  <a:lnTo>
                    <a:pt x="28" y="141"/>
                  </a:lnTo>
                  <a:lnTo>
                    <a:pt x="26" y="141"/>
                  </a:lnTo>
                  <a:lnTo>
                    <a:pt x="23" y="141"/>
                  </a:lnTo>
                  <a:lnTo>
                    <a:pt x="21" y="141"/>
                  </a:lnTo>
                  <a:lnTo>
                    <a:pt x="21" y="137"/>
                  </a:lnTo>
                  <a:lnTo>
                    <a:pt x="18" y="137"/>
                  </a:lnTo>
                  <a:lnTo>
                    <a:pt x="16" y="137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12" y="146"/>
                  </a:lnTo>
                  <a:lnTo>
                    <a:pt x="11" y="146"/>
                  </a:lnTo>
                  <a:lnTo>
                    <a:pt x="11" y="148"/>
                  </a:lnTo>
                  <a:lnTo>
                    <a:pt x="11" y="151"/>
                  </a:lnTo>
                  <a:lnTo>
                    <a:pt x="7" y="151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5" y="156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5" y="158"/>
                  </a:lnTo>
                  <a:lnTo>
                    <a:pt x="2" y="158"/>
                  </a:lnTo>
                  <a:lnTo>
                    <a:pt x="2" y="162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5" y="169"/>
                  </a:lnTo>
                  <a:lnTo>
                    <a:pt x="7" y="169"/>
                  </a:lnTo>
                  <a:lnTo>
                    <a:pt x="11" y="169"/>
                  </a:lnTo>
                  <a:lnTo>
                    <a:pt x="11" y="167"/>
                  </a:lnTo>
                  <a:lnTo>
                    <a:pt x="12" y="167"/>
                  </a:lnTo>
                  <a:lnTo>
                    <a:pt x="12" y="169"/>
                  </a:lnTo>
                  <a:lnTo>
                    <a:pt x="11" y="169"/>
                  </a:lnTo>
                  <a:lnTo>
                    <a:pt x="11" y="172"/>
                  </a:lnTo>
                  <a:lnTo>
                    <a:pt x="11" y="174"/>
                  </a:lnTo>
                  <a:lnTo>
                    <a:pt x="12" y="174"/>
                  </a:lnTo>
                  <a:lnTo>
                    <a:pt x="16" y="174"/>
                  </a:lnTo>
                  <a:lnTo>
                    <a:pt x="16" y="177"/>
                  </a:lnTo>
                  <a:lnTo>
                    <a:pt x="18" y="177"/>
                  </a:lnTo>
                  <a:lnTo>
                    <a:pt x="21" y="177"/>
                  </a:lnTo>
                  <a:lnTo>
                    <a:pt x="21" y="179"/>
                  </a:lnTo>
                  <a:lnTo>
                    <a:pt x="23" y="179"/>
                  </a:lnTo>
                  <a:lnTo>
                    <a:pt x="23" y="183"/>
                  </a:lnTo>
                  <a:lnTo>
                    <a:pt x="26" y="183"/>
                  </a:lnTo>
                  <a:lnTo>
                    <a:pt x="26" y="179"/>
                  </a:lnTo>
                  <a:lnTo>
                    <a:pt x="26" y="183"/>
                  </a:lnTo>
                  <a:lnTo>
                    <a:pt x="28" y="183"/>
                  </a:lnTo>
                  <a:lnTo>
                    <a:pt x="28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9" y="183"/>
                  </a:lnTo>
                  <a:lnTo>
                    <a:pt x="39" y="184"/>
                  </a:lnTo>
                  <a:lnTo>
                    <a:pt x="42" y="184"/>
                  </a:lnTo>
                  <a:lnTo>
                    <a:pt x="44" y="184"/>
                  </a:lnTo>
                  <a:lnTo>
                    <a:pt x="47" y="184"/>
                  </a:lnTo>
                  <a:lnTo>
                    <a:pt x="47" y="188"/>
                  </a:lnTo>
                  <a:lnTo>
                    <a:pt x="49" y="188"/>
                  </a:lnTo>
                  <a:lnTo>
                    <a:pt x="53" y="188"/>
                  </a:lnTo>
                  <a:lnTo>
                    <a:pt x="53" y="184"/>
                  </a:lnTo>
                  <a:lnTo>
                    <a:pt x="54" y="184"/>
                  </a:lnTo>
                  <a:lnTo>
                    <a:pt x="54" y="183"/>
                  </a:lnTo>
                  <a:lnTo>
                    <a:pt x="58" y="183"/>
                  </a:lnTo>
                  <a:lnTo>
                    <a:pt x="58" y="179"/>
                  </a:lnTo>
                  <a:lnTo>
                    <a:pt x="60" y="179"/>
                  </a:lnTo>
                  <a:lnTo>
                    <a:pt x="60" y="183"/>
                  </a:lnTo>
                  <a:lnTo>
                    <a:pt x="63" y="183"/>
                  </a:lnTo>
                  <a:lnTo>
                    <a:pt x="63" y="179"/>
                  </a:lnTo>
                  <a:lnTo>
                    <a:pt x="63" y="177"/>
                  </a:lnTo>
                  <a:lnTo>
                    <a:pt x="65" y="177"/>
                  </a:lnTo>
                  <a:lnTo>
                    <a:pt x="68" y="177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4" y="174"/>
                  </a:lnTo>
                  <a:lnTo>
                    <a:pt x="77" y="174"/>
                  </a:lnTo>
                  <a:lnTo>
                    <a:pt x="79" y="174"/>
                  </a:lnTo>
                  <a:lnTo>
                    <a:pt x="79" y="172"/>
                  </a:lnTo>
                  <a:lnTo>
                    <a:pt x="82" y="172"/>
                  </a:lnTo>
                  <a:lnTo>
                    <a:pt x="82" y="169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4" y="163"/>
                  </a:lnTo>
                  <a:lnTo>
                    <a:pt x="88" y="163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58"/>
                  </a:lnTo>
                  <a:lnTo>
                    <a:pt x="89" y="156"/>
                  </a:lnTo>
                  <a:lnTo>
                    <a:pt x="89" y="153"/>
                  </a:lnTo>
                  <a:lnTo>
                    <a:pt x="93" y="153"/>
                  </a:lnTo>
                  <a:lnTo>
                    <a:pt x="93" y="151"/>
                  </a:lnTo>
                  <a:lnTo>
                    <a:pt x="95" y="151"/>
                  </a:lnTo>
                  <a:lnTo>
                    <a:pt x="95" y="148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100" y="146"/>
                  </a:lnTo>
                  <a:lnTo>
                    <a:pt x="103" y="146"/>
                  </a:lnTo>
                  <a:lnTo>
                    <a:pt x="103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9" y="146"/>
                  </a:lnTo>
                  <a:lnTo>
                    <a:pt x="109" y="142"/>
                  </a:lnTo>
                  <a:lnTo>
                    <a:pt x="109" y="146"/>
                  </a:lnTo>
                  <a:lnTo>
                    <a:pt x="110" y="146"/>
                  </a:lnTo>
                  <a:lnTo>
                    <a:pt x="114" y="146"/>
                  </a:lnTo>
                  <a:lnTo>
                    <a:pt x="114" y="142"/>
                  </a:lnTo>
                  <a:lnTo>
                    <a:pt x="114" y="141"/>
                  </a:lnTo>
                  <a:lnTo>
                    <a:pt x="116" y="141"/>
                  </a:lnTo>
                  <a:lnTo>
                    <a:pt x="119" y="141"/>
                  </a:lnTo>
                  <a:lnTo>
                    <a:pt x="121" y="141"/>
                  </a:lnTo>
                  <a:lnTo>
                    <a:pt x="121" y="142"/>
                  </a:lnTo>
                  <a:lnTo>
                    <a:pt x="124" y="142"/>
                  </a:lnTo>
                  <a:lnTo>
                    <a:pt x="124" y="141"/>
                  </a:lnTo>
                  <a:lnTo>
                    <a:pt x="126" y="141"/>
                  </a:lnTo>
                  <a:lnTo>
                    <a:pt x="126" y="142"/>
                  </a:lnTo>
                  <a:lnTo>
                    <a:pt x="130" y="142"/>
                  </a:lnTo>
                  <a:lnTo>
                    <a:pt x="132" y="142"/>
                  </a:lnTo>
                  <a:lnTo>
                    <a:pt x="132" y="141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7" y="137"/>
                  </a:lnTo>
                  <a:lnTo>
                    <a:pt x="140" y="137"/>
                  </a:lnTo>
                  <a:lnTo>
                    <a:pt x="142" y="137"/>
                  </a:lnTo>
                  <a:lnTo>
                    <a:pt x="146" y="137"/>
                  </a:lnTo>
                  <a:lnTo>
                    <a:pt x="146" y="135"/>
                  </a:lnTo>
                  <a:lnTo>
                    <a:pt x="147" y="135"/>
                  </a:lnTo>
                  <a:lnTo>
                    <a:pt x="147" y="132"/>
                  </a:lnTo>
                  <a:lnTo>
                    <a:pt x="146" y="132"/>
                  </a:lnTo>
                  <a:lnTo>
                    <a:pt x="142" y="132"/>
                  </a:lnTo>
                  <a:lnTo>
                    <a:pt x="142" y="130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2" y="127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6" y="125"/>
                  </a:lnTo>
                  <a:lnTo>
                    <a:pt x="146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7" y="114"/>
                  </a:lnTo>
                  <a:lnTo>
                    <a:pt x="151" y="114"/>
                  </a:lnTo>
                  <a:lnTo>
                    <a:pt x="151" y="111"/>
                  </a:lnTo>
                  <a:lnTo>
                    <a:pt x="151" y="109"/>
                  </a:lnTo>
                  <a:lnTo>
                    <a:pt x="151" y="106"/>
                  </a:lnTo>
                  <a:lnTo>
                    <a:pt x="153" y="106"/>
                  </a:lnTo>
                  <a:lnTo>
                    <a:pt x="153" y="104"/>
                  </a:lnTo>
                  <a:lnTo>
                    <a:pt x="156" y="104"/>
                  </a:lnTo>
                  <a:lnTo>
                    <a:pt x="156" y="100"/>
                  </a:lnTo>
                  <a:lnTo>
                    <a:pt x="156" y="99"/>
                  </a:lnTo>
                  <a:lnTo>
                    <a:pt x="158" y="99"/>
                  </a:lnTo>
                  <a:lnTo>
                    <a:pt x="158" y="95"/>
                  </a:lnTo>
                  <a:lnTo>
                    <a:pt x="161" y="95"/>
                  </a:lnTo>
                  <a:lnTo>
                    <a:pt x="158" y="93"/>
                  </a:lnTo>
                  <a:lnTo>
                    <a:pt x="161" y="93"/>
                  </a:lnTo>
                  <a:lnTo>
                    <a:pt x="163" y="93"/>
                  </a:lnTo>
                  <a:lnTo>
                    <a:pt x="163" y="90"/>
                  </a:lnTo>
                  <a:lnTo>
                    <a:pt x="161" y="90"/>
                  </a:lnTo>
                  <a:lnTo>
                    <a:pt x="161" y="88"/>
                  </a:lnTo>
                  <a:lnTo>
                    <a:pt x="158" y="88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8" y="85"/>
                  </a:lnTo>
                  <a:lnTo>
                    <a:pt x="158" y="83"/>
                  </a:lnTo>
                  <a:lnTo>
                    <a:pt x="158" y="79"/>
                  </a:lnTo>
                  <a:lnTo>
                    <a:pt x="158" y="78"/>
                  </a:lnTo>
                  <a:lnTo>
                    <a:pt x="161" y="78"/>
                  </a:lnTo>
                  <a:lnTo>
                    <a:pt x="161" y="74"/>
                  </a:lnTo>
                  <a:lnTo>
                    <a:pt x="163" y="74"/>
                  </a:lnTo>
                  <a:lnTo>
                    <a:pt x="163" y="72"/>
                  </a:lnTo>
                  <a:lnTo>
                    <a:pt x="161" y="69"/>
                  </a:lnTo>
                  <a:lnTo>
                    <a:pt x="163" y="69"/>
                  </a:lnTo>
                  <a:lnTo>
                    <a:pt x="163" y="67"/>
                  </a:lnTo>
                  <a:lnTo>
                    <a:pt x="163" y="64"/>
                  </a:lnTo>
                  <a:lnTo>
                    <a:pt x="163" y="62"/>
                  </a:lnTo>
                  <a:lnTo>
                    <a:pt x="163" y="58"/>
                  </a:lnTo>
                  <a:lnTo>
                    <a:pt x="161" y="58"/>
                  </a:lnTo>
                  <a:lnTo>
                    <a:pt x="163" y="58"/>
                  </a:lnTo>
                  <a:lnTo>
                    <a:pt x="163" y="57"/>
                  </a:lnTo>
                  <a:lnTo>
                    <a:pt x="163" y="53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8" y="51"/>
                  </a:lnTo>
                  <a:lnTo>
                    <a:pt x="168" y="48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2" y="39"/>
                  </a:lnTo>
                  <a:lnTo>
                    <a:pt x="174" y="37"/>
                  </a:lnTo>
                  <a:lnTo>
                    <a:pt x="177" y="37"/>
                  </a:lnTo>
                  <a:lnTo>
                    <a:pt x="177" y="34"/>
                  </a:lnTo>
                  <a:lnTo>
                    <a:pt x="177" y="32"/>
                  </a:lnTo>
                  <a:lnTo>
                    <a:pt x="177" y="29"/>
                  </a:lnTo>
                  <a:lnTo>
                    <a:pt x="177" y="27"/>
                  </a:lnTo>
                  <a:lnTo>
                    <a:pt x="179" y="27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2"/>
                  </a:lnTo>
                  <a:lnTo>
                    <a:pt x="179" y="18"/>
                  </a:lnTo>
                  <a:lnTo>
                    <a:pt x="182" y="18"/>
                  </a:lnTo>
                  <a:lnTo>
                    <a:pt x="184" y="22"/>
                  </a:lnTo>
                  <a:lnTo>
                    <a:pt x="188" y="22"/>
                  </a:lnTo>
                  <a:lnTo>
                    <a:pt x="188" y="23"/>
                  </a:lnTo>
                  <a:lnTo>
                    <a:pt x="189" y="23"/>
                  </a:lnTo>
                  <a:lnTo>
                    <a:pt x="193" y="23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3" y="22"/>
                  </a:lnTo>
                  <a:lnTo>
                    <a:pt x="193" y="18"/>
                  </a:lnTo>
                  <a:lnTo>
                    <a:pt x="189" y="16"/>
                  </a:lnTo>
                  <a:lnTo>
                    <a:pt x="188" y="16"/>
                  </a:lnTo>
                  <a:lnTo>
                    <a:pt x="184" y="13"/>
                  </a:lnTo>
                  <a:lnTo>
                    <a:pt x="182" y="13"/>
                  </a:lnTo>
                  <a:lnTo>
                    <a:pt x="179" y="11"/>
                  </a:lnTo>
                  <a:lnTo>
                    <a:pt x="177" y="13"/>
                  </a:lnTo>
                  <a:lnTo>
                    <a:pt x="174" y="13"/>
                  </a:lnTo>
                  <a:lnTo>
                    <a:pt x="172" y="13"/>
                  </a:lnTo>
                  <a:lnTo>
                    <a:pt x="168" y="13"/>
                  </a:lnTo>
                  <a:lnTo>
                    <a:pt x="167" y="13"/>
                  </a:lnTo>
                  <a:lnTo>
                    <a:pt x="163" y="11"/>
                  </a:lnTo>
                  <a:lnTo>
                    <a:pt x="161" y="11"/>
                  </a:lnTo>
                  <a:lnTo>
                    <a:pt x="161" y="13"/>
                  </a:lnTo>
                  <a:lnTo>
                    <a:pt x="158" y="13"/>
                  </a:lnTo>
                  <a:lnTo>
                    <a:pt x="156" y="13"/>
                  </a:lnTo>
                  <a:lnTo>
                    <a:pt x="156" y="11"/>
                  </a:lnTo>
                  <a:lnTo>
                    <a:pt x="153" y="11"/>
                  </a:lnTo>
                  <a:lnTo>
                    <a:pt x="153" y="8"/>
                  </a:lnTo>
                  <a:lnTo>
                    <a:pt x="151" y="8"/>
                  </a:lnTo>
                  <a:lnTo>
                    <a:pt x="151" y="6"/>
                  </a:lnTo>
                  <a:lnTo>
                    <a:pt x="147" y="6"/>
                  </a:lnTo>
                  <a:lnTo>
                    <a:pt x="147" y="2"/>
                  </a:lnTo>
                  <a:lnTo>
                    <a:pt x="147" y="0"/>
                  </a:lnTo>
                  <a:lnTo>
                    <a:pt x="146" y="0"/>
                  </a:lnTo>
                  <a:lnTo>
                    <a:pt x="142" y="0"/>
                  </a:lnTo>
                  <a:lnTo>
                    <a:pt x="142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4" name="Rectangle 178"/>
            <p:cNvSpPr>
              <a:spLocks noChangeArrowheads="1"/>
            </p:cNvSpPr>
            <p:nvPr/>
          </p:nvSpPr>
          <p:spPr bwMode="auto">
            <a:xfrm>
              <a:off x="17511012" y="2137483"/>
              <a:ext cx="2970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5" name="Freeform 179"/>
            <p:cNvSpPr>
              <a:spLocks/>
            </p:cNvSpPr>
            <p:nvPr/>
          </p:nvSpPr>
          <p:spPr bwMode="auto">
            <a:xfrm>
              <a:off x="17375897" y="2089970"/>
              <a:ext cx="4455" cy="5939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4 h 4"/>
                <a:gd name="T4" fmla="*/ 0 w 3"/>
                <a:gd name="T5" fmla="*/ 0 h 4"/>
                <a:gd name="T6" fmla="*/ 0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3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6" name="Freeform 180"/>
            <p:cNvSpPr>
              <a:spLocks/>
            </p:cNvSpPr>
            <p:nvPr/>
          </p:nvSpPr>
          <p:spPr bwMode="auto">
            <a:xfrm>
              <a:off x="15224451" y="5885069"/>
              <a:ext cx="7424" cy="7424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0 h 5"/>
                <a:gd name="T4" fmla="*/ 0 w 5"/>
                <a:gd name="T5" fmla="*/ 4 h 5"/>
                <a:gd name="T6" fmla="*/ 0 w 5"/>
                <a:gd name="T7" fmla="*/ 5 h 5"/>
                <a:gd name="T8" fmla="*/ 4 w 5"/>
                <a:gd name="T9" fmla="*/ 5 h 5"/>
                <a:gd name="T10" fmla="*/ 4 w 5"/>
                <a:gd name="T11" fmla="*/ 4 h 5"/>
                <a:gd name="T12" fmla="*/ 5 w 5"/>
                <a:gd name="T13" fmla="*/ 4 h 5"/>
                <a:gd name="T14" fmla="*/ 5 w 5"/>
                <a:gd name="T15" fmla="*/ 0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7" name="Freeform 181"/>
            <p:cNvSpPr>
              <a:spLocks/>
            </p:cNvSpPr>
            <p:nvPr/>
          </p:nvSpPr>
          <p:spPr bwMode="auto">
            <a:xfrm>
              <a:off x="15372929" y="5620778"/>
              <a:ext cx="31181" cy="72755"/>
            </a:xfrm>
            <a:custGeom>
              <a:avLst/>
              <a:gdLst>
                <a:gd name="T0" fmla="*/ 5 w 21"/>
                <a:gd name="T1" fmla="*/ 28 h 49"/>
                <a:gd name="T2" fmla="*/ 3 w 21"/>
                <a:gd name="T3" fmla="*/ 31 h 49"/>
                <a:gd name="T4" fmla="*/ 0 w 21"/>
                <a:gd name="T5" fmla="*/ 33 h 49"/>
                <a:gd name="T6" fmla="*/ 3 w 21"/>
                <a:gd name="T7" fmla="*/ 36 h 49"/>
                <a:gd name="T8" fmla="*/ 0 w 21"/>
                <a:gd name="T9" fmla="*/ 38 h 49"/>
                <a:gd name="T10" fmla="*/ 0 w 21"/>
                <a:gd name="T11" fmla="*/ 38 h 49"/>
                <a:gd name="T12" fmla="*/ 0 w 21"/>
                <a:gd name="T13" fmla="*/ 43 h 49"/>
                <a:gd name="T14" fmla="*/ 0 w 21"/>
                <a:gd name="T15" fmla="*/ 49 h 49"/>
                <a:gd name="T16" fmla="*/ 3 w 21"/>
                <a:gd name="T17" fmla="*/ 47 h 49"/>
                <a:gd name="T18" fmla="*/ 5 w 21"/>
                <a:gd name="T19" fmla="*/ 43 h 49"/>
                <a:gd name="T20" fmla="*/ 10 w 21"/>
                <a:gd name="T21" fmla="*/ 42 h 49"/>
                <a:gd name="T22" fmla="*/ 9 w 21"/>
                <a:gd name="T23" fmla="*/ 38 h 49"/>
                <a:gd name="T24" fmla="*/ 9 w 21"/>
                <a:gd name="T25" fmla="*/ 33 h 49"/>
                <a:gd name="T26" fmla="*/ 10 w 21"/>
                <a:gd name="T27" fmla="*/ 31 h 49"/>
                <a:gd name="T28" fmla="*/ 14 w 21"/>
                <a:gd name="T29" fmla="*/ 28 h 49"/>
                <a:gd name="T30" fmla="*/ 16 w 21"/>
                <a:gd name="T31" fmla="*/ 26 h 49"/>
                <a:gd name="T32" fmla="*/ 16 w 21"/>
                <a:gd name="T33" fmla="*/ 21 h 49"/>
                <a:gd name="T34" fmla="*/ 16 w 21"/>
                <a:gd name="T35" fmla="*/ 15 h 49"/>
                <a:gd name="T36" fmla="*/ 19 w 21"/>
                <a:gd name="T37" fmla="*/ 12 h 49"/>
                <a:gd name="T38" fmla="*/ 21 w 21"/>
                <a:gd name="T39" fmla="*/ 10 h 49"/>
                <a:gd name="T40" fmla="*/ 21 w 21"/>
                <a:gd name="T41" fmla="*/ 5 h 49"/>
                <a:gd name="T42" fmla="*/ 19 w 21"/>
                <a:gd name="T43" fmla="*/ 1 h 49"/>
                <a:gd name="T44" fmla="*/ 16 w 21"/>
                <a:gd name="T45" fmla="*/ 0 h 49"/>
                <a:gd name="T46" fmla="*/ 16 w 21"/>
                <a:gd name="T47" fmla="*/ 5 h 49"/>
                <a:gd name="T48" fmla="*/ 10 w 21"/>
                <a:gd name="T49" fmla="*/ 5 h 49"/>
                <a:gd name="T50" fmla="*/ 5 w 21"/>
                <a:gd name="T51" fmla="*/ 5 h 49"/>
                <a:gd name="T52" fmla="*/ 5 w 21"/>
                <a:gd name="T53" fmla="*/ 10 h 49"/>
                <a:gd name="T54" fmla="*/ 3 w 21"/>
                <a:gd name="T55" fmla="*/ 12 h 49"/>
                <a:gd name="T56" fmla="*/ 5 w 21"/>
                <a:gd name="T57" fmla="*/ 15 h 49"/>
                <a:gd name="T58" fmla="*/ 9 w 21"/>
                <a:gd name="T59" fmla="*/ 17 h 49"/>
                <a:gd name="T60" fmla="*/ 5 w 21"/>
                <a:gd name="T61" fmla="*/ 21 h 49"/>
                <a:gd name="T62" fmla="*/ 3 w 21"/>
                <a:gd name="T63" fmla="*/ 22 h 49"/>
                <a:gd name="T64" fmla="*/ 5 w 21"/>
                <a:gd name="T65" fmla="*/ 2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49">
                  <a:moveTo>
                    <a:pt x="5" y="26"/>
                  </a:moveTo>
                  <a:lnTo>
                    <a:pt x="5" y="28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6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8" name="Rectangle 182"/>
            <p:cNvSpPr>
              <a:spLocks noChangeArrowheads="1"/>
            </p:cNvSpPr>
            <p:nvPr/>
          </p:nvSpPr>
          <p:spPr bwMode="auto">
            <a:xfrm>
              <a:off x="15377384" y="5614839"/>
              <a:ext cx="2970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9" name="Rectangle 183"/>
            <p:cNvSpPr>
              <a:spLocks noChangeArrowheads="1"/>
            </p:cNvSpPr>
            <p:nvPr/>
          </p:nvSpPr>
          <p:spPr bwMode="auto">
            <a:xfrm>
              <a:off x="15221482" y="5892493"/>
              <a:ext cx="2970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0" name="Rectangle 184"/>
            <p:cNvSpPr>
              <a:spLocks noChangeArrowheads="1"/>
            </p:cNvSpPr>
            <p:nvPr/>
          </p:nvSpPr>
          <p:spPr bwMode="auto">
            <a:xfrm>
              <a:off x="15193272" y="5922189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1" name="Freeform 185"/>
            <p:cNvSpPr>
              <a:spLocks/>
            </p:cNvSpPr>
            <p:nvPr/>
          </p:nvSpPr>
          <p:spPr bwMode="auto">
            <a:xfrm>
              <a:off x="15138334" y="5892493"/>
              <a:ext cx="7424" cy="13363"/>
            </a:xfrm>
            <a:custGeom>
              <a:avLst/>
              <a:gdLst>
                <a:gd name="T0" fmla="*/ 2 w 5"/>
                <a:gd name="T1" fmla="*/ 0 h 9"/>
                <a:gd name="T2" fmla="*/ 0 w 5"/>
                <a:gd name="T3" fmla="*/ 0 h 9"/>
                <a:gd name="T4" fmla="*/ 0 w 5"/>
                <a:gd name="T5" fmla="*/ 4 h 9"/>
                <a:gd name="T6" fmla="*/ 0 w 5"/>
                <a:gd name="T7" fmla="*/ 6 h 9"/>
                <a:gd name="T8" fmla="*/ 0 w 5"/>
                <a:gd name="T9" fmla="*/ 9 h 9"/>
                <a:gd name="T10" fmla="*/ 2 w 5"/>
                <a:gd name="T11" fmla="*/ 9 h 9"/>
                <a:gd name="T12" fmla="*/ 2 w 5"/>
                <a:gd name="T13" fmla="*/ 6 h 9"/>
                <a:gd name="T14" fmla="*/ 2 w 5"/>
                <a:gd name="T15" fmla="*/ 4 h 9"/>
                <a:gd name="T16" fmla="*/ 5 w 5"/>
                <a:gd name="T17" fmla="*/ 4 h 9"/>
                <a:gd name="T18" fmla="*/ 5 w 5"/>
                <a:gd name="T19" fmla="*/ 0 h 9"/>
                <a:gd name="T20" fmla="*/ 2 w 5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2" name="Freeform 186"/>
            <p:cNvSpPr>
              <a:spLocks/>
            </p:cNvSpPr>
            <p:nvPr/>
          </p:nvSpPr>
          <p:spPr bwMode="auto">
            <a:xfrm>
              <a:off x="15187332" y="5925157"/>
              <a:ext cx="5939" cy="7424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3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3 h 5"/>
                <a:gd name="T10" fmla="*/ 4 w 4"/>
                <a:gd name="T11" fmla="*/ 0 h 5"/>
                <a:gd name="T12" fmla="*/ 0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3" name="Rectangle 187"/>
            <p:cNvSpPr>
              <a:spLocks noChangeArrowheads="1"/>
            </p:cNvSpPr>
            <p:nvPr/>
          </p:nvSpPr>
          <p:spPr bwMode="auto">
            <a:xfrm>
              <a:off x="15404110" y="5628201"/>
              <a:ext cx="445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4" name="Rectangle 188"/>
            <p:cNvSpPr>
              <a:spLocks noChangeArrowheads="1"/>
            </p:cNvSpPr>
            <p:nvPr/>
          </p:nvSpPr>
          <p:spPr bwMode="auto">
            <a:xfrm>
              <a:off x="15200695" y="5914763"/>
              <a:ext cx="2970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5" name="Rectangle 189"/>
            <p:cNvSpPr>
              <a:spLocks noChangeArrowheads="1"/>
            </p:cNvSpPr>
            <p:nvPr/>
          </p:nvSpPr>
          <p:spPr bwMode="auto">
            <a:xfrm>
              <a:off x="15196241" y="5916250"/>
              <a:ext cx="4455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6" name="Rectangle 190"/>
            <p:cNvSpPr>
              <a:spLocks noChangeArrowheads="1"/>
            </p:cNvSpPr>
            <p:nvPr/>
          </p:nvSpPr>
          <p:spPr bwMode="auto">
            <a:xfrm>
              <a:off x="15209604" y="5905856"/>
              <a:ext cx="148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7" name="Rectangle 191"/>
            <p:cNvSpPr>
              <a:spLocks noChangeArrowheads="1"/>
            </p:cNvSpPr>
            <p:nvPr/>
          </p:nvSpPr>
          <p:spPr bwMode="auto">
            <a:xfrm>
              <a:off x="15203665" y="5908824"/>
              <a:ext cx="5939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8" name="Freeform 192"/>
            <p:cNvSpPr>
              <a:spLocks/>
            </p:cNvSpPr>
            <p:nvPr/>
          </p:nvSpPr>
          <p:spPr bwMode="auto">
            <a:xfrm>
              <a:off x="15211089" y="5898431"/>
              <a:ext cx="10394" cy="7424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0 h 5"/>
                <a:gd name="T4" fmla="*/ 0 w 7"/>
                <a:gd name="T5" fmla="*/ 2 h 5"/>
                <a:gd name="T6" fmla="*/ 0 w 7"/>
                <a:gd name="T7" fmla="*/ 5 h 5"/>
                <a:gd name="T8" fmla="*/ 4 w 7"/>
                <a:gd name="T9" fmla="*/ 5 h 5"/>
                <a:gd name="T10" fmla="*/ 4 w 7"/>
                <a:gd name="T11" fmla="*/ 2 h 5"/>
                <a:gd name="T12" fmla="*/ 7 w 7"/>
                <a:gd name="T13" fmla="*/ 2 h 5"/>
                <a:gd name="T14" fmla="*/ 7 w 7"/>
                <a:gd name="T15" fmla="*/ 0 h 5"/>
                <a:gd name="T16" fmla="*/ 4 w 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9" name="Freeform 193"/>
            <p:cNvSpPr>
              <a:spLocks/>
            </p:cNvSpPr>
            <p:nvPr/>
          </p:nvSpPr>
          <p:spPr bwMode="auto">
            <a:xfrm>
              <a:off x="15078943" y="5390637"/>
              <a:ext cx="308834" cy="507795"/>
            </a:xfrm>
            <a:custGeom>
              <a:avLst/>
              <a:gdLst>
                <a:gd name="T0" fmla="*/ 177 w 208"/>
                <a:gd name="T1" fmla="*/ 11 h 342"/>
                <a:gd name="T2" fmla="*/ 161 w 208"/>
                <a:gd name="T3" fmla="*/ 6 h 342"/>
                <a:gd name="T4" fmla="*/ 144 w 208"/>
                <a:gd name="T5" fmla="*/ 9 h 342"/>
                <a:gd name="T6" fmla="*/ 133 w 208"/>
                <a:gd name="T7" fmla="*/ 20 h 342"/>
                <a:gd name="T8" fmla="*/ 119 w 208"/>
                <a:gd name="T9" fmla="*/ 27 h 342"/>
                <a:gd name="T10" fmla="*/ 107 w 208"/>
                <a:gd name="T11" fmla="*/ 41 h 342"/>
                <a:gd name="T12" fmla="*/ 96 w 208"/>
                <a:gd name="T13" fmla="*/ 51 h 342"/>
                <a:gd name="T14" fmla="*/ 93 w 208"/>
                <a:gd name="T15" fmla="*/ 58 h 342"/>
                <a:gd name="T16" fmla="*/ 84 w 208"/>
                <a:gd name="T17" fmla="*/ 72 h 342"/>
                <a:gd name="T18" fmla="*/ 73 w 208"/>
                <a:gd name="T19" fmla="*/ 77 h 342"/>
                <a:gd name="T20" fmla="*/ 63 w 208"/>
                <a:gd name="T21" fmla="*/ 63 h 342"/>
                <a:gd name="T22" fmla="*/ 52 w 208"/>
                <a:gd name="T23" fmla="*/ 51 h 342"/>
                <a:gd name="T24" fmla="*/ 31 w 208"/>
                <a:gd name="T25" fmla="*/ 51 h 342"/>
                <a:gd name="T26" fmla="*/ 16 w 208"/>
                <a:gd name="T27" fmla="*/ 42 h 342"/>
                <a:gd name="T28" fmla="*/ 19 w 208"/>
                <a:gd name="T29" fmla="*/ 67 h 342"/>
                <a:gd name="T30" fmla="*/ 16 w 208"/>
                <a:gd name="T31" fmla="*/ 84 h 342"/>
                <a:gd name="T32" fmla="*/ 9 w 208"/>
                <a:gd name="T33" fmla="*/ 104 h 342"/>
                <a:gd name="T34" fmla="*/ 0 w 208"/>
                <a:gd name="T35" fmla="*/ 123 h 342"/>
                <a:gd name="T36" fmla="*/ 9 w 208"/>
                <a:gd name="T37" fmla="*/ 135 h 342"/>
                <a:gd name="T38" fmla="*/ 26 w 208"/>
                <a:gd name="T39" fmla="*/ 144 h 342"/>
                <a:gd name="T40" fmla="*/ 40 w 208"/>
                <a:gd name="T41" fmla="*/ 156 h 342"/>
                <a:gd name="T42" fmla="*/ 51 w 208"/>
                <a:gd name="T43" fmla="*/ 167 h 342"/>
                <a:gd name="T44" fmla="*/ 66 w 208"/>
                <a:gd name="T45" fmla="*/ 177 h 342"/>
                <a:gd name="T46" fmla="*/ 79 w 208"/>
                <a:gd name="T47" fmla="*/ 177 h 342"/>
                <a:gd name="T48" fmla="*/ 88 w 208"/>
                <a:gd name="T49" fmla="*/ 191 h 342"/>
                <a:gd name="T50" fmla="*/ 107 w 208"/>
                <a:gd name="T51" fmla="*/ 198 h 342"/>
                <a:gd name="T52" fmla="*/ 119 w 208"/>
                <a:gd name="T53" fmla="*/ 212 h 342"/>
                <a:gd name="T54" fmla="*/ 112 w 208"/>
                <a:gd name="T55" fmla="*/ 230 h 342"/>
                <a:gd name="T56" fmla="*/ 103 w 208"/>
                <a:gd name="T57" fmla="*/ 239 h 342"/>
                <a:gd name="T58" fmla="*/ 93 w 208"/>
                <a:gd name="T59" fmla="*/ 249 h 342"/>
                <a:gd name="T60" fmla="*/ 89 w 208"/>
                <a:gd name="T61" fmla="*/ 267 h 342"/>
                <a:gd name="T62" fmla="*/ 82 w 208"/>
                <a:gd name="T63" fmla="*/ 281 h 342"/>
                <a:gd name="T64" fmla="*/ 66 w 208"/>
                <a:gd name="T65" fmla="*/ 291 h 342"/>
                <a:gd name="T66" fmla="*/ 51 w 208"/>
                <a:gd name="T67" fmla="*/ 302 h 342"/>
                <a:gd name="T68" fmla="*/ 42 w 208"/>
                <a:gd name="T69" fmla="*/ 321 h 342"/>
                <a:gd name="T70" fmla="*/ 45 w 208"/>
                <a:gd name="T71" fmla="*/ 333 h 342"/>
                <a:gd name="T72" fmla="*/ 56 w 208"/>
                <a:gd name="T73" fmla="*/ 338 h 342"/>
                <a:gd name="T74" fmla="*/ 72 w 208"/>
                <a:gd name="T75" fmla="*/ 333 h 342"/>
                <a:gd name="T76" fmla="*/ 88 w 208"/>
                <a:gd name="T77" fmla="*/ 333 h 342"/>
                <a:gd name="T78" fmla="*/ 103 w 208"/>
                <a:gd name="T79" fmla="*/ 328 h 342"/>
                <a:gd name="T80" fmla="*/ 114 w 208"/>
                <a:gd name="T81" fmla="*/ 323 h 342"/>
                <a:gd name="T82" fmla="*/ 130 w 208"/>
                <a:gd name="T83" fmla="*/ 312 h 342"/>
                <a:gd name="T84" fmla="*/ 145 w 208"/>
                <a:gd name="T85" fmla="*/ 302 h 342"/>
                <a:gd name="T86" fmla="*/ 161 w 208"/>
                <a:gd name="T87" fmla="*/ 291 h 342"/>
                <a:gd name="T88" fmla="*/ 177 w 208"/>
                <a:gd name="T89" fmla="*/ 281 h 342"/>
                <a:gd name="T90" fmla="*/ 182 w 208"/>
                <a:gd name="T91" fmla="*/ 260 h 342"/>
                <a:gd name="T92" fmla="*/ 191 w 208"/>
                <a:gd name="T93" fmla="*/ 240 h 342"/>
                <a:gd name="T94" fmla="*/ 191 w 208"/>
                <a:gd name="T95" fmla="*/ 223 h 342"/>
                <a:gd name="T96" fmla="*/ 196 w 208"/>
                <a:gd name="T97" fmla="*/ 207 h 342"/>
                <a:gd name="T98" fmla="*/ 191 w 208"/>
                <a:gd name="T99" fmla="*/ 191 h 342"/>
                <a:gd name="T100" fmla="*/ 196 w 208"/>
                <a:gd name="T101" fmla="*/ 181 h 342"/>
                <a:gd name="T102" fmla="*/ 191 w 208"/>
                <a:gd name="T103" fmla="*/ 165 h 342"/>
                <a:gd name="T104" fmla="*/ 203 w 208"/>
                <a:gd name="T105" fmla="*/ 151 h 342"/>
                <a:gd name="T106" fmla="*/ 193 w 208"/>
                <a:gd name="T107" fmla="*/ 135 h 342"/>
                <a:gd name="T108" fmla="*/ 207 w 208"/>
                <a:gd name="T109" fmla="*/ 128 h 342"/>
                <a:gd name="T110" fmla="*/ 193 w 208"/>
                <a:gd name="T111" fmla="*/ 125 h 342"/>
                <a:gd name="T112" fmla="*/ 191 w 208"/>
                <a:gd name="T113" fmla="*/ 111 h 342"/>
                <a:gd name="T114" fmla="*/ 193 w 208"/>
                <a:gd name="T115" fmla="*/ 93 h 342"/>
                <a:gd name="T116" fmla="*/ 186 w 208"/>
                <a:gd name="T117" fmla="*/ 79 h 342"/>
                <a:gd name="T118" fmla="*/ 191 w 208"/>
                <a:gd name="T119" fmla="*/ 58 h 342"/>
                <a:gd name="T120" fmla="*/ 198 w 208"/>
                <a:gd name="T121" fmla="*/ 41 h 342"/>
                <a:gd name="T122" fmla="*/ 203 w 208"/>
                <a:gd name="T123" fmla="*/ 25 h 342"/>
                <a:gd name="T124" fmla="*/ 193 w 208"/>
                <a:gd name="T125" fmla="*/ 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8" h="342">
                  <a:moveTo>
                    <a:pt x="191" y="0"/>
                  </a:moveTo>
                  <a:lnTo>
                    <a:pt x="191" y="4"/>
                  </a:lnTo>
                  <a:lnTo>
                    <a:pt x="187" y="4"/>
                  </a:lnTo>
                  <a:lnTo>
                    <a:pt x="187" y="6"/>
                  </a:lnTo>
                  <a:lnTo>
                    <a:pt x="187" y="9"/>
                  </a:lnTo>
                  <a:lnTo>
                    <a:pt x="186" y="9"/>
                  </a:lnTo>
                  <a:lnTo>
                    <a:pt x="186" y="6"/>
                  </a:lnTo>
                  <a:lnTo>
                    <a:pt x="182" y="9"/>
                  </a:lnTo>
                  <a:lnTo>
                    <a:pt x="180" y="11"/>
                  </a:lnTo>
                  <a:lnTo>
                    <a:pt x="177" y="11"/>
                  </a:lnTo>
                  <a:lnTo>
                    <a:pt x="177" y="9"/>
                  </a:lnTo>
                  <a:lnTo>
                    <a:pt x="175" y="9"/>
                  </a:lnTo>
                  <a:lnTo>
                    <a:pt x="175" y="6"/>
                  </a:lnTo>
                  <a:lnTo>
                    <a:pt x="175" y="4"/>
                  </a:lnTo>
                  <a:lnTo>
                    <a:pt x="172" y="4"/>
                  </a:lnTo>
                  <a:lnTo>
                    <a:pt x="170" y="4"/>
                  </a:lnTo>
                  <a:lnTo>
                    <a:pt x="166" y="4"/>
                  </a:lnTo>
                  <a:lnTo>
                    <a:pt x="165" y="4"/>
                  </a:lnTo>
                  <a:lnTo>
                    <a:pt x="161" y="4"/>
                  </a:lnTo>
                  <a:lnTo>
                    <a:pt x="161" y="6"/>
                  </a:lnTo>
                  <a:lnTo>
                    <a:pt x="159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4" y="4"/>
                  </a:lnTo>
                  <a:lnTo>
                    <a:pt x="151" y="4"/>
                  </a:lnTo>
                  <a:lnTo>
                    <a:pt x="149" y="4"/>
                  </a:lnTo>
                  <a:lnTo>
                    <a:pt x="145" y="4"/>
                  </a:lnTo>
                  <a:lnTo>
                    <a:pt x="145" y="6"/>
                  </a:lnTo>
                  <a:lnTo>
                    <a:pt x="145" y="9"/>
                  </a:lnTo>
                  <a:lnTo>
                    <a:pt x="144" y="9"/>
                  </a:lnTo>
                  <a:lnTo>
                    <a:pt x="144" y="11"/>
                  </a:lnTo>
                  <a:lnTo>
                    <a:pt x="140" y="11"/>
                  </a:lnTo>
                  <a:lnTo>
                    <a:pt x="138" y="11"/>
                  </a:lnTo>
                  <a:lnTo>
                    <a:pt x="135" y="11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33" y="16"/>
                  </a:lnTo>
                  <a:lnTo>
                    <a:pt x="130" y="16"/>
                  </a:lnTo>
                  <a:lnTo>
                    <a:pt x="130" y="20"/>
                  </a:lnTo>
                  <a:lnTo>
                    <a:pt x="133" y="20"/>
                  </a:lnTo>
                  <a:lnTo>
                    <a:pt x="133" y="21"/>
                  </a:lnTo>
                  <a:lnTo>
                    <a:pt x="133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4" y="27"/>
                  </a:lnTo>
                  <a:lnTo>
                    <a:pt x="124" y="25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7" y="30"/>
                  </a:lnTo>
                  <a:lnTo>
                    <a:pt x="114" y="30"/>
                  </a:lnTo>
                  <a:lnTo>
                    <a:pt x="114" y="32"/>
                  </a:lnTo>
                  <a:lnTo>
                    <a:pt x="112" y="32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7" y="37"/>
                  </a:lnTo>
                  <a:lnTo>
                    <a:pt x="107" y="41"/>
                  </a:lnTo>
                  <a:lnTo>
                    <a:pt x="103" y="41"/>
                  </a:lnTo>
                  <a:lnTo>
                    <a:pt x="103" y="42"/>
                  </a:lnTo>
                  <a:lnTo>
                    <a:pt x="102" y="42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03" y="48"/>
                  </a:lnTo>
                  <a:lnTo>
                    <a:pt x="102" y="48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8" y="53"/>
                  </a:lnTo>
                  <a:lnTo>
                    <a:pt x="102" y="53"/>
                  </a:lnTo>
                  <a:lnTo>
                    <a:pt x="102" y="56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3" y="58"/>
                  </a:lnTo>
                  <a:lnTo>
                    <a:pt x="89" y="58"/>
                  </a:lnTo>
                  <a:lnTo>
                    <a:pt x="89" y="62"/>
                  </a:lnTo>
                  <a:lnTo>
                    <a:pt x="88" y="62"/>
                  </a:lnTo>
                  <a:lnTo>
                    <a:pt x="88" y="63"/>
                  </a:lnTo>
                  <a:lnTo>
                    <a:pt x="88" y="67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8" y="69"/>
                  </a:lnTo>
                  <a:lnTo>
                    <a:pt x="84" y="69"/>
                  </a:lnTo>
                  <a:lnTo>
                    <a:pt x="84" y="72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82" y="77"/>
                  </a:lnTo>
                  <a:lnTo>
                    <a:pt x="82" y="79"/>
                  </a:lnTo>
                  <a:lnTo>
                    <a:pt x="82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2" y="74"/>
                  </a:lnTo>
                  <a:lnTo>
                    <a:pt x="72" y="72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8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3" y="67"/>
                  </a:lnTo>
                  <a:lnTo>
                    <a:pt x="63" y="63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58" y="58"/>
                  </a:lnTo>
                  <a:lnTo>
                    <a:pt x="58" y="62"/>
                  </a:lnTo>
                  <a:lnTo>
                    <a:pt x="56" y="62"/>
                  </a:lnTo>
                  <a:lnTo>
                    <a:pt x="56" y="58"/>
                  </a:lnTo>
                  <a:lnTo>
                    <a:pt x="56" y="56"/>
                  </a:lnTo>
                  <a:lnTo>
                    <a:pt x="56" y="53"/>
                  </a:lnTo>
                  <a:lnTo>
                    <a:pt x="52" y="53"/>
                  </a:lnTo>
                  <a:lnTo>
                    <a:pt x="52" y="51"/>
                  </a:lnTo>
                  <a:lnTo>
                    <a:pt x="51" y="51"/>
                  </a:lnTo>
                  <a:lnTo>
                    <a:pt x="47" y="51"/>
                  </a:lnTo>
                  <a:lnTo>
                    <a:pt x="45" y="51"/>
                  </a:lnTo>
                  <a:lnTo>
                    <a:pt x="42" y="51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0" y="51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1" y="51"/>
                  </a:lnTo>
                  <a:lnTo>
                    <a:pt x="30" y="51"/>
                  </a:lnTo>
                  <a:lnTo>
                    <a:pt x="30" y="48"/>
                  </a:lnTo>
                  <a:lnTo>
                    <a:pt x="26" y="48"/>
                  </a:lnTo>
                  <a:lnTo>
                    <a:pt x="26" y="51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19" y="42"/>
                  </a:lnTo>
                  <a:lnTo>
                    <a:pt x="16" y="42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6" y="51"/>
                  </a:lnTo>
                  <a:lnTo>
                    <a:pt x="16" y="53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62"/>
                  </a:lnTo>
                  <a:lnTo>
                    <a:pt x="19" y="62"/>
                  </a:lnTo>
                  <a:lnTo>
                    <a:pt x="19" y="63"/>
                  </a:lnTo>
                  <a:lnTo>
                    <a:pt x="19" y="67"/>
                  </a:lnTo>
                  <a:lnTo>
                    <a:pt x="19" y="69"/>
                  </a:lnTo>
                  <a:lnTo>
                    <a:pt x="16" y="69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4" y="83"/>
                  </a:lnTo>
                  <a:lnTo>
                    <a:pt x="14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0" y="95"/>
                  </a:lnTo>
                  <a:lnTo>
                    <a:pt x="10" y="98"/>
                  </a:lnTo>
                  <a:lnTo>
                    <a:pt x="10" y="100"/>
                  </a:lnTo>
                  <a:lnTo>
                    <a:pt x="10" y="104"/>
                  </a:lnTo>
                  <a:lnTo>
                    <a:pt x="9" y="104"/>
                  </a:lnTo>
                  <a:lnTo>
                    <a:pt x="9" y="105"/>
                  </a:lnTo>
                  <a:lnTo>
                    <a:pt x="9" y="109"/>
                  </a:lnTo>
                  <a:lnTo>
                    <a:pt x="9" y="111"/>
                  </a:lnTo>
                  <a:lnTo>
                    <a:pt x="5" y="111"/>
                  </a:lnTo>
                  <a:lnTo>
                    <a:pt x="5" y="114"/>
                  </a:lnTo>
                  <a:lnTo>
                    <a:pt x="5" y="118"/>
                  </a:lnTo>
                  <a:lnTo>
                    <a:pt x="3" y="118"/>
                  </a:lnTo>
                  <a:lnTo>
                    <a:pt x="3" y="120"/>
                  </a:lnTo>
                  <a:lnTo>
                    <a:pt x="3" y="123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3" y="125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3" y="128"/>
                  </a:lnTo>
                  <a:lnTo>
                    <a:pt x="3" y="130"/>
                  </a:lnTo>
                  <a:lnTo>
                    <a:pt x="5" y="130"/>
                  </a:lnTo>
                  <a:lnTo>
                    <a:pt x="5" y="134"/>
                  </a:lnTo>
                  <a:lnTo>
                    <a:pt x="9" y="134"/>
                  </a:lnTo>
                  <a:lnTo>
                    <a:pt x="9" y="135"/>
                  </a:lnTo>
                  <a:lnTo>
                    <a:pt x="10" y="135"/>
                  </a:lnTo>
                  <a:lnTo>
                    <a:pt x="10" y="139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9" y="139"/>
                  </a:lnTo>
                  <a:lnTo>
                    <a:pt x="19" y="141"/>
                  </a:lnTo>
                  <a:lnTo>
                    <a:pt x="21" y="141"/>
                  </a:lnTo>
                  <a:lnTo>
                    <a:pt x="24" y="141"/>
                  </a:lnTo>
                  <a:lnTo>
                    <a:pt x="24" y="144"/>
                  </a:lnTo>
                  <a:lnTo>
                    <a:pt x="26" y="144"/>
                  </a:lnTo>
                  <a:lnTo>
                    <a:pt x="30" y="144"/>
                  </a:lnTo>
                  <a:lnTo>
                    <a:pt x="30" y="146"/>
                  </a:lnTo>
                  <a:lnTo>
                    <a:pt x="31" y="146"/>
                  </a:lnTo>
                  <a:lnTo>
                    <a:pt x="31" y="149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7" y="151"/>
                  </a:lnTo>
                  <a:lnTo>
                    <a:pt x="37" y="155"/>
                  </a:lnTo>
                  <a:lnTo>
                    <a:pt x="37" y="156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7" y="160"/>
                  </a:lnTo>
                  <a:lnTo>
                    <a:pt x="51" y="160"/>
                  </a:lnTo>
                  <a:lnTo>
                    <a:pt x="51" y="162"/>
                  </a:lnTo>
                  <a:lnTo>
                    <a:pt x="51" y="165"/>
                  </a:lnTo>
                  <a:lnTo>
                    <a:pt x="52" y="165"/>
                  </a:lnTo>
                  <a:lnTo>
                    <a:pt x="51" y="165"/>
                  </a:lnTo>
                  <a:lnTo>
                    <a:pt x="51" y="167"/>
                  </a:lnTo>
                  <a:lnTo>
                    <a:pt x="51" y="170"/>
                  </a:lnTo>
                  <a:lnTo>
                    <a:pt x="51" y="172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6" y="176"/>
                  </a:lnTo>
                  <a:lnTo>
                    <a:pt x="58" y="176"/>
                  </a:lnTo>
                  <a:lnTo>
                    <a:pt x="58" y="177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6" y="177"/>
                  </a:lnTo>
                  <a:lnTo>
                    <a:pt x="66" y="176"/>
                  </a:lnTo>
                  <a:lnTo>
                    <a:pt x="68" y="176"/>
                  </a:lnTo>
                  <a:lnTo>
                    <a:pt x="68" y="177"/>
                  </a:lnTo>
                  <a:lnTo>
                    <a:pt x="72" y="177"/>
                  </a:lnTo>
                  <a:lnTo>
                    <a:pt x="73" y="177"/>
                  </a:lnTo>
                  <a:lnTo>
                    <a:pt x="73" y="176"/>
                  </a:lnTo>
                  <a:lnTo>
                    <a:pt x="77" y="177"/>
                  </a:lnTo>
                  <a:lnTo>
                    <a:pt x="77" y="176"/>
                  </a:lnTo>
                  <a:lnTo>
                    <a:pt x="77" y="177"/>
                  </a:lnTo>
                  <a:lnTo>
                    <a:pt x="79" y="177"/>
                  </a:lnTo>
                  <a:lnTo>
                    <a:pt x="79" y="181"/>
                  </a:lnTo>
                  <a:lnTo>
                    <a:pt x="82" y="181"/>
                  </a:lnTo>
                  <a:lnTo>
                    <a:pt x="82" y="183"/>
                  </a:lnTo>
                  <a:lnTo>
                    <a:pt x="79" y="183"/>
                  </a:lnTo>
                  <a:lnTo>
                    <a:pt x="79" y="186"/>
                  </a:lnTo>
                  <a:lnTo>
                    <a:pt x="82" y="186"/>
                  </a:lnTo>
                  <a:lnTo>
                    <a:pt x="82" y="188"/>
                  </a:lnTo>
                  <a:lnTo>
                    <a:pt x="84" y="188"/>
                  </a:lnTo>
                  <a:lnTo>
                    <a:pt x="84" y="191"/>
                  </a:lnTo>
                  <a:lnTo>
                    <a:pt x="88" y="191"/>
                  </a:lnTo>
                  <a:lnTo>
                    <a:pt x="89" y="191"/>
                  </a:lnTo>
                  <a:lnTo>
                    <a:pt x="93" y="191"/>
                  </a:lnTo>
                  <a:lnTo>
                    <a:pt x="93" y="193"/>
                  </a:lnTo>
                  <a:lnTo>
                    <a:pt x="96" y="193"/>
                  </a:lnTo>
                  <a:lnTo>
                    <a:pt x="98" y="193"/>
                  </a:lnTo>
                  <a:lnTo>
                    <a:pt x="98" y="197"/>
                  </a:lnTo>
                  <a:lnTo>
                    <a:pt x="102" y="197"/>
                  </a:lnTo>
                  <a:lnTo>
                    <a:pt x="103" y="197"/>
                  </a:lnTo>
                  <a:lnTo>
                    <a:pt x="103" y="198"/>
                  </a:lnTo>
                  <a:lnTo>
                    <a:pt x="107" y="198"/>
                  </a:lnTo>
                  <a:lnTo>
                    <a:pt x="107" y="202"/>
                  </a:lnTo>
                  <a:lnTo>
                    <a:pt x="109" y="202"/>
                  </a:lnTo>
                  <a:lnTo>
                    <a:pt x="112" y="202"/>
                  </a:lnTo>
                  <a:lnTo>
                    <a:pt x="112" y="204"/>
                  </a:lnTo>
                  <a:lnTo>
                    <a:pt x="114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9" y="207"/>
                  </a:lnTo>
                  <a:lnTo>
                    <a:pt x="119" y="209"/>
                  </a:lnTo>
                  <a:lnTo>
                    <a:pt x="119" y="212"/>
                  </a:lnTo>
                  <a:lnTo>
                    <a:pt x="117" y="212"/>
                  </a:lnTo>
                  <a:lnTo>
                    <a:pt x="117" y="214"/>
                  </a:lnTo>
                  <a:lnTo>
                    <a:pt x="117" y="218"/>
                  </a:lnTo>
                  <a:lnTo>
                    <a:pt x="117" y="219"/>
                  </a:lnTo>
                  <a:lnTo>
                    <a:pt x="114" y="219"/>
                  </a:lnTo>
                  <a:lnTo>
                    <a:pt x="114" y="223"/>
                  </a:lnTo>
                  <a:lnTo>
                    <a:pt x="112" y="223"/>
                  </a:lnTo>
                  <a:lnTo>
                    <a:pt x="112" y="225"/>
                  </a:lnTo>
                  <a:lnTo>
                    <a:pt x="112" y="228"/>
                  </a:lnTo>
                  <a:lnTo>
                    <a:pt x="112" y="230"/>
                  </a:lnTo>
                  <a:lnTo>
                    <a:pt x="109" y="230"/>
                  </a:lnTo>
                  <a:lnTo>
                    <a:pt x="107" y="230"/>
                  </a:lnTo>
                  <a:lnTo>
                    <a:pt x="107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5"/>
                  </a:lnTo>
                  <a:lnTo>
                    <a:pt x="109" y="235"/>
                  </a:lnTo>
                  <a:lnTo>
                    <a:pt x="107" y="235"/>
                  </a:lnTo>
                  <a:lnTo>
                    <a:pt x="103" y="235"/>
                  </a:lnTo>
                  <a:lnTo>
                    <a:pt x="103" y="239"/>
                  </a:lnTo>
                  <a:lnTo>
                    <a:pt x="102" y="239"/>
                  </a:lnTo>
                  <a:lnTo>
                    <a:pt x="98" y="239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9"/>
                  </a:lnTo>
                  <a:lnTo>
                    <a:pt x="96" y="240"/>
                  </a:lnTo>
                  <a:lnTo>
                    <a:pt x="93" y="240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9"/>
                  </a:lnTo>
                  <a:lnTo>
                    <a:pt x="89" y="249"/>
                  </a:lnTo>
                  <a:lnTo>
                    <a:pt x="89" y="251"/>
                  </a:lnTo>
                  <a:lnTo>
                    <a:pt x="89" y="254"/>
                  </a:lnTo>
                  <a:lnTo>
                    <a:pt x="93" y="254"/>
                  </a:lnTo>
                  <a:lnTo>
                    <a:pt x="93" y="256"/>
                  </a:lnTo>
                  <a:lnTo>
                    <a:pt x="93" y="260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89" y="265"/>
                  </a:lnTo>
                  <a:lnTo>
                    <a:pt x="89" y="267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9" y="270"/>
                  </a:lnTo>
                  <a:lnTo>
                    <a:pt x="89" y="272"/>
                  </a:lnTo>
                  <a:lnTo>
                    <a:pt x="89" y="275"/>
                  </a:lnTo>
                  <a:lnTo>
                    <a:pt x="89" y="277"/>
                  </a:lnTo>
                  <a:lnTo>
                    <a:pt x="88" y="277"/>
                  </a:lnTo>
                  <a:lnTo>
                    <a:pt x="84" y="277"/>
                  </a:lnTo>
                  <a:lnTo>
                    <a:pt x="84" y="281"/>
                  </a:lnTo>
                  <a:lnTo>
                    <a:pt x="82" y="281"/>
                  </a:lnTo>
                  <a:lnTo>
                    <a:pt x="79" y="281"/>
                  </a:lnTo>
                  <a:lnTo>
                    <a:pt x="79" y="282"/>
                  </a:lnTo>
                  <a:lnTo>
                    <a:pt x="79" y="286"/>
                  </a:lnTo>
                  <a:lnTo>
                    <a:pt x="79" y="288"/>
                  </a:lnTo>
                  <a:lnTo>
                    <a:pt x="77" y="288"/>
                  </a:lnTo>
                  <a:lnTo>
                    <a:pt x="77" y="291"/>
                  </a:lnTo>
                  <a:lnTo>
                    <a:pt x="73" y="291"/>
                  </a:lnTo>
                  <a:lnTo>
                    <a:pt x="72" y="291"/>
                  </a:lnTo>
                  <a:lnTo>
                    <a:pt x="68" y="291"/>
                  </a:lnTo>
                  <a:lnTo>
                    <a:pt x="66" y="291"/>
                  </a:lnTo>
                  <a:lnTo>
                    <a:pt x="63" y="291"/>
                  </a:lnTo>
                  <a:lnTo>
                    <a:pt x="61" y="291"/>
                  </a:lnTo>
                  <a:lnTo>
                    <a:pt x="61" y="293"/>
                  </a:lnTo>
                  <a:lnTo>
                    <a:pt x="58" y="293"/>
                  </a:lnTo>
                  <a:lnTo>
                    <a:pt x="58" y="296"/>
                  </a:lnTo>
                  <a:lnTo>
                    <a:pt x="58" y="300"/>
                  </a:lnTo>
                  <a:lnTo>
                    <a:pt x="56" y="300"/>
                  </a:lnTo>
                  <a:lnTo>
                    <a:pt x="52" y="300"/>
                  </a:lnTo>
                  <a:lnTo>
                    <a:pt x="52" y="302"/>
                  </a:lnTo>
                  <a:lnTo>
                    <a:pt x="51" y="302"/>
                  </a:lnTo>
                  <a:lnTo>
                    <a:pt x="47" y="302"/>
                  </a:lnTo>
                  <a:lnTo>
                    <a:pt x="45" y="302"/>
                  </a:lnTo>
                  <a:lnTo>
                    <a:pt x="45" y="305"/>
                  </a:lnTo>
                  <a:lnTo>
                    <a:pt x="45" y="307"/>
                  </a:lnTo>
                  <a:lnTo>
                    <a:pt x="45" y="310"/>
                  </a:lnTo>
                  <a:lnTo>
                    <a:pt x="45" y="312"/>
                  </a:lnTo>
                  <a:lnTo>
                    <a:pt x="45" y="316"/>
                  </a:lnTo>
                  <a:lnTo>
                    <a:pt x="45" y="317"/>
                  </a:lnTo>
                  <a:lnTo>
                    <a:pt x="42" y="317"/>
                  </a:lnTo>
                  <a:lnTo>
                    <a:pt x="42" y="321"/>
                  </a:lnTo>
                  <a:lnTo>
                    <a:pt x="45" y="321"/>
                  </a:lnTo>
                  <a:lnTo>
                    <a:pt x="45" y="323"/>
                  </a:lnTo>
                  <a:lnTo>
                    <a:pt x="42" y="323"/>
                  </a:lnTo>
                  <a:lnTo>
                    <a:pt x="42" y="326"/>
                  </a:lnTo>
                  <a:lnTo>
                    <a:pt x="45" y="326"/>
                  </a:lnTo>
                  <a:lnTo>
                    <a:pt x="45" y="328"/>
                  </a:lnTo>
                  <a:lnTo>
                    <a:pt x="45" y="331"/>
                  </a:lnTo>
                  <a:lnTo>
                    <a:pt x="47" y="331"/>
                  </a:lnTo>
                  <a:lnTo>
                    <a:pt x="45" y="331"/>
                  </a:lnTo>
                  <a:lnTo>
                    <a:pt x="45" y="333"/>
                  </a:lnTo>
                  <a:lnTo>
                    <a:pt x="42" y="333"/>
                  </a:lnTo>
                  <a:lnTo>
                    <a:pt x="42" y="337"/>
                  </a:lnTo>
                  <a:lnTo>
                    <a:pt x="45" y="337"/>
                  </a:lnTo>
                  <a:lnTo>
                    <a:pt x="45" y="338"/>
                  </a:lnTo>
                  <a:lnTo>
                    <a:pt x="45" y="342"/>
                  </a:lnTo>
                  <a:lnTo>
                    <a:pt x="47" y="342"/>
                  </a:lnTo>
                  <a:lnTo>
                    <a:pt x="51" y="342"/>
                  </a:lnTo>
                  <a:lnTo>
                    <a:pt x="52" y="342"/>
                  </a:lnTo>
                  <a:lnTo>
                    <a:pt x="52" y="338"/>
                  </a:lnTo>
                  <a:lnTo>
                    <a:pt x="56" y="338"/>
                  </a:lnTo>
                  <a:lnTo>
                    <a:pt x="58" y="338"/>
                  </a:lnTo>
                  <a:lnTo>
                    <a:pt x="61" y="338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38"/>
                  </a:lnTo>
                  <a:lnTo>
                    <a:pt x="66" y="338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72" y="337"/>
                  </a:lnTo>
                  <a:lnTo>
                    <a:pt x="72" y="333"/>
                  </a:lnTo>
                  <a:lnTo>
                    <a:pt x="72" y="337"/>
                  </a:lnTo>
                  <a:lnTo>
                    <a:pt x="73" y="337"/>
                  </a:lnTo>
                  <a:lnTo>
                    <a:pt x="77" y="337"/>
                  </a:lnTo>
                  <a:lnTo>
                    <a:pt x="77" y="333"/>
                  </a:lnTo>
                  <a:lnTo>
                    <a:pt x="79" y="333"/>
                  </a:lnTo>
                  <a:lnTo>
                    <a:pt x="82" y="333"/>
                  </a:lnTo>
                  <a:lnTo>
                    <a:pt x="82" y="337"/>
                  </a:lnTo>
                  <a:lnTo>
                    <a:pt x="84" y="337"/>
                  </a:lnTo>
                  <a:lnTo>
                    <a:pt x="84" y="333"/>
                  </a:lnTo>
                  <a:lnTo>
                    <a:pt x="88" y="333"/>
                  </a:lnTo>
                  <a:lnTo>
                    <a:pt x="89" y="333"/>
                  </a:lnTo>
                  <a:lnTo>
                    <a:pt x="89" y="331"/>
                  </a:lnTo>
                  <a:lnTo>
                    <a:pt x="93" y="331"/>
                  </a:lnTo>
                  <a:lnTo>
                    <a:pt x="93" y="328"/>
                  </a:lnTo>
                  <a:lnTo>
                    <a:pt x="96" y="328"/>
                  </a:lnTo>
                  <a:lnTo>
                    <a:pt x="98" y="328"/>
                  </a:lnTo>
                  <a:lnTo>
                    <a:pt x="102" y="328"/>
                  </a:lnTo>
                  <a:lnTo>
                    <a:pt x="102" y="331"/>
                  </a:lnTo>
                  <a:lnTo>
                    <a:pt x="103" y="331"/>
                  </a:lnTo>
                  <a:lnTo>
                    <a:pt x="103" y="328"/>
                  </a:lnTo>
                  <a:lnTo>
                    <a:pt x="103" y="331"/>
                  </a:lnTo>
                  <a:lnTo>
                    <a:pt x="103" y="333"/>
                  </a:lnTo>
                  <a:lnTo>
                    <a:pt x="107" y="333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9" y="328"/>
                  </a:lnTo>
                  <a:lnTo>
                    <a:pt x="112" y="328"/>
                  </a:lnTo>
                  <a:lnTo>
                    <a:pt x="112" y="326"/>
                  </a:lnTo>
                  <a:lnTo>
                    <a:pt x="114" y="326"/>
                  </a:lnTo>
                  <a:lnTo>
                    <a:pt x="114" y="323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9" y="321"/>
                  </a:lnTo>
                  <a:lnTo>
                    <a:pt x="119" y="317"/>
                  </a:lnTo>
                  <a:lnTo>
                    <a:pt x="123" y="317"/>
                  </a:lnTo>
                  <a:lnTo>
                    <a:pt x="124" y="317"/>
                  </a:lnTo>
                  <a:lnTo>
                    <a:pt x="124" y="316"/>
                  </a:lnTo>
                  <a:lnTo>
                    <a:pt x="128" y="316"/>
                  </a:lnTo>
                  <a:lnTo>
                    <a:pt x="128" y="312"/>
                  </a:lnTo>
                  <a:lnTo>
                    <a:pt x="130" y="312"/>
                  </a:lnTo>
                  <a:lnTo>
                    <a:pt x="130" y="310"/>
                  </a:lnTo>
                  <a:lnTo>
                    <a:pt x="133" y="310"/>
                  </a:lnTo>
                  <a:lnTo>
                    <a:pt x="135" y="310"/>
                  </a:lnTo>
                  <a:lnTo>
                    <a:pt x="135" y="307"/>
                  </a:lnTo>
                  <a:lnTo>
                    <a:pt x="138" y="307"/>
                  </a:lnTo>
                  <a:lnTo>
                    <a:pt x="138" y="305"/>
                  </a:lnTo>
                  <a:lnTo>
                    <a:pt x="140" y="305"/>
                  </a:lnTo>
                  <a:lnTo>
                    <a:pt x="144" y="305"/>
                  </a:lnTo>
                  <a:lnTo>
                    <a:pt x="144" y="302"/>
                  </a:lnTo>
                  <a:lnTo>
                    <a:pt x="145" y="302"/>
                  </a:lnTo>
                  <a:lnTo>
                    <a:pt x="149" y="302"/>
                  </a:lnTo>
                  <a:lnTo>
                    <a:pt x="149" y="300"/>
                  </a:lnTo>
                  <a:lnTo>
                    <a:pt x="151" y="300"/>
                  </a:lnTo>
                  <a:lnTo>
                    <a:pt x="151" y="296"/>
                  </a:lnTo>
                  <a:lnTo>
                    <a:pt x="154" y="296"/>
                  </a:lnTo>
                  <a:lnTo>
                    <a:pt x="156" y="296"/>
                  </a:lnTo>
                  <a:lnTo>
                    <a:pt x="156" y="293"/>
                  </a:lnTo>
                  <a:lnTo>
                    <a:pt x="159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5" y="291"/>
                  </a:lnTo>
                  <a:lnTo>
                    <a:pt x="166" y="291"/>
                  </a:lnTo>
                  <a:lnTo>
                    <a:pt x="170" y="291"/>
                  </a:lnTo>
                  <a:lnTo>
                    <a:pt x="170" y="288"/>
                  </a:lnTo>
                  <a:lnTo>
                    <a:pt x="172" y="288"/>
                  </a:lnTo>
                  <a:lnTo>
                    <a:pt x="172" y="286"/>
                  </a:lnTo>
                  <a:lnTo>
                    <a:pt x="175" y="286"/>
                  </a:lnTo>
                  <a:lnTo>
                    <a:pt x="175" y="282"/>
                  </a:lnTo>
                  <a:lnTo>
                    <a:pt x="177" y="282"/>
                  </a:lnTo>
                  <a:lnTo>
                    <a:pt x="177" y="281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2"/>
                  </a:lnTo>
                  <a:lnTo>
                    <a:pt x="177" y="270"/>
                  </a:lnTo>
                  <a:lnTo>
                    <a:pt x="180" y="270"/>
                  </a:lnTo>
                  <a:lnTo>
                    <a:pt x="180" y="267"/>
                  </a:lnTo>
                  <a:lnTo>
                    <a:pt x="180" y="265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0"/>
                  </a:lnTo>
                  <a:lnTo>
                    <a:pt x="182" y="256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6" y="251"/>
                  </a:lnTo>
                  <a:lnTo>
                    <a:pt x="187" y="251"/>
                  </a:lnTo>
                  <a:lnTo>
                    <a:pt x="187" y="249"/>
                  </a:lnTo>
                  <a:lnTo>
                    <a:pt x="187" y="246"/>
                  </a:lnTo>
                  <a:lnTo>
                    <a:pt x="187" y="244"/>
                  </a:lnTo>
                  <a:lnTo>
                    <a:pt x="187" y="240"/>
                  </a:lnTo>
                  <a:lnTo>
                    <a:pt x="191" y="240"/>
                  </a:lnTo>
                  <a:lnTo>
                    <a:pt x="191" y="239"/>
                  </a:lnTo>
                  <a:lnTo>
                    <a:pt x="191" y="235"/>
                  </a:lnTo>
                  <a:lnTo>
                    <a:pt x="191" y="233"/>
                  </a:lnTo>
                  <a:lnTo>
                    <a:pt x="191" y="230"/>
                  </a:lnTo>
                  <a:lnTo>
                    <a:pt x="193" y="230"/>
                  </a:lnTo>
                  <a:lnTo>
                    <a:pt x="193" y="228"/>
                  </a:lnTo>
                  <a:lnTo>
                    <a:pt x="196" y="225"/>
                  </a:lnTo>
                  <a:lnTo>
                    <a:pt x="193" y="225"/>
                  </a:lnTo>
                  <a:lnTo>
                    <a:pt x="193" y="223"/>
                  </a:lnTo>
                  <a:lnTo>
                    <a:pt x="191" y="223"/>
                  </a:lnTo>
                  <a:lnTo>
                    <a:pt x="191" y="219"/>
                  </a:lnTo>
                  <a:lnTo>
                    <a:pt x="193" y="219"/>
                  </a:lnTo>
                  <a:lnTo>
                    <a:pt x="193" y="218"/>
                  </a:lnTo>
                  <a:lnTo>
                    <a:pt x="193" y="214"/>
                  </a:lnTo>
                  <a:lnTo>
                    <a:pt x="196" y="214"/>
                  </a:lnTo>
                  <a:lnTo>
                    <a:pt x="196" y="212"/>
                  </a:lnTo>
                  <a:lnTo>
                    <a:pt x="198" y="212"/>
                  </a:lnTo>
                  <a:lnTo>
                    <a:pt x="198" y="209"/>
                  </a:lnTo>
                  <a:lnTo>
                    <a:pt x="196" y="209"/>
                  </a:lnTo>
                  <a:lnTo>
                    <a:pt x="196" y="207"/>
                  </a:lnTo>
                  <a:lnTo>
                    <a:pt x="196" y="204"/>
                  </a:lnTo>
                  <a:lnTo>
                    <a:pt x="193" y="204"/>
                  </a:lnTo>
                  <a:lnTo>
                    <a:pt x="193" y="202"/>
                  </a:lnTo>
                  <a:lnTo>
                    <a:pt x="193" y="198"/>
                  </a:lnTo>
                  <a:lnTo>
                    <a:pt x="191" y="198"/>
                  </a:lnTo>
                  <a:lnTo>
                    <a:pt x="193" y="198"/>
                  </a:lnTo>
                  <a:lnTo>
                    <a:pt x="193" y="197"/>
                  </a:lnTo>
                  <a:lnTo>
                    <a:pt x="193" y="193"/>
                  </a:lnTo>
                  <a:lnTo>
                    <a:pt x="191" y="193"/>
                  </a:lnTo>
                  <a:lnTo>
                    <a:pt x="191" y="191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91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3" y="181"/>
                  </a:lnTo>
                  <a:lnTo>
                    <a:pt x="193" y="177"/>
                  </a:lnTo>
                  <a:lnTo>
                    <a:pt x="196" y="177"/>
                  </a:lnTo>
                  <a:lnTo>
                    <a:pt x="196" y="181"/>
                  </a:lnTo>
                  <a:lnTo>
                    <a:pt x="198" y="181"/>
                  </a:lnTo>
                  <a:lnTo>
                    <a:pt x="198" y="177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3" y="176"/>
                  </a:lnTo>
                  <a:lnTo>
                    <a:pt x="193" y="172"/>
                  </a:lnTo>
                  <a:lnTo>
                    <a:pt x="193" y="170"/>
                  </a:lnTo>
                  <a:lnTo>
                    <a:pt x="191" y="170"/>
                  </a:lnTo>
                  <a:lnTo>
                    <a:pt x="191" y="167"/>
                  </a:lnTo>
                  <a:lnTo>
                    <a:pt x="191" y="165"/>
                  </a:lnTo>
                  <a:lnTo>
                    <a:pt x="191" y="162"/>
                  </a:lnTo>
                  <a:lnTo>
                    <a:pt x="193" y="162"/>
                  </a:lnTo>
                  <a:lnTo>
                    <a:pt x="193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56"/>
                  </a:lnTo>
                  <a:lnTo>
                    <a:pt x="198" y="155"/>
                  </a:lnTo>
                  <a:lnTo>
                    <a:pt x="201" y="155"/>
                  </a:lnTo>
                  <a:lnTo>
                    <a:pt x="201" y="151"/>
                  </a:lnTo>
                  <a:lnTo>
                    <a:pt x="203" y="151"/>
                  </a:lnTo>
                  <a:lnTo>
                    <a:pt x="203" y="149"/>
                  </a:lnTo>
                  <a:lnTo>
                    <a:pt x="201" y="149"/>
                  </a:lnTo>
                  <a:lnTo>
                    <a:pt x="201" y="146"/>
                  </a:lnTo>
                  <a:lnTo>
                    <a:pt x="198" y="146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3" y="144"/>
                  </a:lnTo>
                  <a:lnTo>
                    <a:pt x="193" y="141"/>
                  </a:lnTo>
                  <a:lnTo>
                    <a:pt x="193" y="139"/>
                  </a:lnTo>
                  <a:lnTo>
                    <a:pt x="193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8" y="134"/>
                  </a:lnTo>
                  <a:lnTo>
                    <a:pt x="201" y="134"/>
                  </a:lnTo>
                  <a:lnTo>
                    <a:pt x="203" y="134"/>
                  </a:lnTo>
                  <a:lnTo>
                    <a:pt x="207" y="134"/>
                  </a:lnTo>
                  <a:lnTo>
                    <a:pt x="207" y="130"/>
                  </a:lnTo>
                  <a:lnTo>
                    <a:pt x="208" y="130"/>
                  </a:lnTo>
                  <a:lnTo>
                    <a:pt x="208" y="128"/>
                  </a:lnTo>
                  <a:lnTo>
                    <a:pt x="207" y="128"/>
                  </a:lnTo>
                  <a:lnTo>
                    <a:pt x="203" y="128"/>
                  </a:lnTo>
                  <a:lnTo>
                    <a:pt x="201" y="128"/>
                  </a:lnTo>
                  <a:lnTo>
                    <a:pt x="201" y="130"/>
                  </a:lnTo>
                  <a:lnTo>
                    <a:pt x="201" y="128"/>
                  </a:lnTo>
                  <a:lnTo>
                    <a:pt x="198" y="128"/>
                  </a:lnTo>
                  <a:lnTo>
                    <a:pt x="198" y="130"/>
                  </a:lnTo>
                  <a:lnTo>
                    <a:pt x="198" y="128"/>
                  </a:lnTo>
                  <a:lnTo>
                    <a:pt x="196" y="128"/>
                  </a:lnTo>
                  <a:lnTo>
                    <a:pt x="196" y="125"/>
                  </a:lnTo>
                  <a:lnTo>
                    <a:pt x="193" y="125"/>
                  </a:lnTo>
                  <a:lnTo>
                    <a:pt x="193" y="123"/>
                  </a:lnTo>
                  <a:lnTo>
                    <a:pt x="196" y="123"/>
                  </a:lnTo>
                  <a:lnTo>
                    <a:pt x="196" y="120"/>
                  </a:lnTo>
                  <a:lnTo>
                    <a:pt x="196" y="118"/>
                  </a:lnTo>
                  <a:lnTo>
                    <a:pt x="198" y="118"/>
                  </a:lnTo>
                  <a:lnTo>
                    <a:pt x="198" y="114"/>
                  </a:lnTo>
                  <a:lnTo>
                    <a:pt x="198" y="111"/>
                  </a:lnTo>
                  <a:lnTo>
                    <a:pt x="196" y="111"/>
                  </a:lnTo>
                  <a:lnTo>
                    <a:pt x="193" y="111"/>
                  </a:lnTo>
                  <a:lnTo>
                    <a:pt x="191" y="111"/>
                  </a:lnTo>
                  <a:lnTo>
                    <a:pt x="191" y="109"/>
                  </a:lnTo>
                  <a:lnTo>
                    <a:pt x="193" y="109"/>
                  </a:lnTo>
                  <a:lnTo>
                    <a:pt x="193" y="105"/>
                  </a:lnTo>
                  <a:lnTo>
                    <a:pt x="193" y="104"/>
                  </a:lnTo>
                  <a:lnTo>
                    <a:pt x="191" y="104"/>
                  </a:lnTo>
                  <a:lnTo>
                    <a:pt x="191" y="100"/>
                  </a:lnTo>
                  <a:lnTo>
                    <a:pt x="191" y="98"/>
                  </a:lnTo>
                  <a:lnTo>
                    <a:pt x="191" y="95"/>
                  </a:lnTo>
                  <a:lnTo>
                    <a:pt x="191" y="93"/>
                  </a:lnTo>
                  <a:lnTo>
                    <a:pt x="193" y="93"/>
                  </a:lnTo>
                  <a:lnTo>
                    <a:pt x="196" y="93"/>
                  </a:lnTo>
                  <a:lnTo>
                    <a:pt x="196" y="90"/>
                  </a:lnTo>
                  <a:lnTo>
                    <a:pt x="196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87" y="83"/>
                  </a:lnTo>
                  <a:lnTo>
                    <a:pt x="186" y="83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6" y="74"/>
                  </a:lnTo>
                  <a:lnTo>
                    <a:pt x="186" y="72"/>
                  </a:lnTo>
                  <a:lnTo>
                    <a:pt x="186" y="69"/>
                  </a:lnTo>
                  <a:lnTo>
                    <a:pt x="187" y="69"/>
                  </a:lnTo>
                  <a:lnTo>
                    <a:pt x="187" y="67"/>
                  </a:lnTo>
                  <a:lnTo>
                    <a:pt x="187" y="63"/>
                  </a:lnTo>
                  <a:lnTo>
                    <a:pt x="187" y="62"/>
                  </a:lnTo>
                  <a:lnTo>
                    <a:pt x="191" y="62"/>
                  </a:lnTo>
                  <a:lnTo>
                    <a:pt x="191" y="58"/>
                  </a:lnTo>
                  <a:lnTo>
                    <a:pt x="191" y="56"/>
                  </a:lnTo>
                  <a:lnTo>
                    <a:pt x="193" y="56"/>
                  </a:lnTo>
                  <a:lnTo>
                    <a:pt x="193" y="53"/>
                  </a:lnTo>
                  <a:lnTo>
                    <a:pt x="196" y="53"/>
                  </a:lnTo>
                  <a:lnTo>
                    <a:pt x="196" y="51"/>
                  </a:lnTo>
                  <a:lnTo>
                    <a:pt x="196" y="48"/>
                  </a:lnTo>
                  <a:lnTo>
                    <a:pt x="196" y="46"/>
                  </a:lnTo>
                  <a:lnTo>
                    <a:pt x="196" y="42"/>
                  </a:lnTo>
                  <a:lnTo>
                    <a:pt x="198" y="42"/>
                  </a:lnTo>
                  <a:lnTo>
                    <a:pt x="198" y="41"/>
                  </a:lnTo>
                  <a:lnTo>
                    <a:pt x="198" y="37"/>
                  </a:lnTo>
                  <a:lnTo>
                    <a:pt x="201" y="37"/>
                  </a:lnTo>
                  <a:lnTo>
                    <a:pt x="201" y="35"/>
                  </a:lnTo>
                  <a:lnTo>
                    <a:pt x="201" y="32"/>
                  </a:lnTo>
                  <a:lnTo>
                    <a:pt x="203" y="32"/>
                  </a:lnTo>
                  <a:lnTo>
                    <a:pt x="203" y="30"/>
                  </a:lnTo>
                  <a:lnTo>
                    <a:pt x="207" y="30"/>
                  </a:lnTo>
                  <a:lnTo>
                    <a:pt x="207" y="27"/>
                  </a:lnTo>
                  <a:lnTo>
                    <a:pt x="203" y="27"/>
                  </a:lnTo>
                  <a:lnTo>
                    <a:pt x="203" y="25"/>
                  </a:lnTo>
                  <a:lnTo>
                    <a:pt x="203" y="21"/>
                  </a:lnTo>
                  <a:lnTo>
                    <a:pt x="203" y="20"/>
                  </a:lnTo>
                  <a:lnTo>
                    <a:pt x="201" y="20"/>
                  </a:lnTo>
                  <a:lnTo>
                    <a:pt x="198" y="20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6" y="11"/>
                  </a:lnTo>
                  <a:lnTo>
                    <a:pt x="196" y="9"/>
                  </a:lnTo>
                  <a:lnTo>
                    <a:pt x="193" y="9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6" y="4"/>
                  </a:lnTo>
                  <a:lnTo>
                    <a:pt x="196" y="0"/>
                  </a:lnTo>
                  <a:lnTo>
                    <a:pt x="193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0" name="Freeform 194"/>
            <p:cNvSpPr>
              <a:spLocks/>
            </p:cNvSpPr>
            <p:nvPr/>
          </p:nvSpPr>
          <p:spPr bwMode="auto">
            <a:xfrm>
              <a:off x="15424897" y="5265915"/>
              <a:ext cx="34150" cy="40090"/>
            </a:xfrm>
            <a:custGeom>
              <a:avLst/>
              <a:gdLst>
                <a:gd name="T0" fmla="*/ 17 w 23"/>
                <a:gd name="T1" fmla="*/ 0 h 27"/>
                <a:gd name="T2" fmla="*/ 17 w 23"/>
                <a:gd name="T3" fmla="*/ 2 h 27"/>
                <a:gd name="T4" fmla="*/ 16 w 23"/>
                <a:gd name="T5" fmla="*/ 2 h 27"/>
                <a:gd name="T6" fmla="*/ 16 w 23"/>
                <a:gd name="T7" fmla="*/ 6 h 27"/>
                <a:gd name="T8" fmla="*/ 12 w 23"/>
                <a:gd name="T9" fmla="*/ 6 h 27"/>
                <a:gd name="T10" fmla="*/ 10 w 23"/>
                <a:gd name="T11" fmla="*/ 6 h 27"/>
                <a:gd name="T12" fmla="*/ 10 w 23"/>
                <a:gd name="T13" fmla="*/ 7 h 27"/>
                <a:gd name="T14" fmla="*/ 7 w 23"/>
                <a:gd name="T15" fmla="*/ 7 h 27"/>
                <a:gd name="T16" fmla="*/ 7 w 23"/>
                <a:gd name="T17" fmla="*/ 11 h 27"/>
                <a:gd name="T18" fmla="*/ 5 w 23"/>
                <a:gd name="T19" fmla="*/ 11 h 27"/>
                <a:gd name="T20" fmla="*/ 5 w 23"/>
                <a:gd name="T21" fmla="*/ 14 h 27"/>
                <a:gd name="T22" fmla="*/ 5 w 23"/>
                <a:gd name="T23" fmla="*/ 16 h 27"/>
                <a:gd name="T24" fmla="*/ 2 w 23"/>
                <a:gd name="T25" fmla="*/ 16 h 27"/>
                <a:gd name="T26" fmla="*/ 2 w 23"/>
                <a:gd name="T27" fmla="*/ 20 h 27"/>
                <a:gd name="T28" fmla="*/ 2 w 23"/>
                <a:gd name="T29" fmla="*/ 21 h 27"/>
                <a:gd name="T30" fmla="*/ 0 w 23"/>
                <a:gd name="T31" fmla="*/ 21 h 27"/>
                <a:gd name="T32" fmla="*/ 0 w 23"/>
                <a:gd name="T33" fmla="*/ 25 h 27"/>
                <a:gd name="T34" fmla="*/ 2 w 23"/>
                <a:gd name="T35" fmla="*/ 25 h 27"/>
                <a:gd name="T36" fmla="*/ 2 w 23"/>
                <a:gd name="T37" fmla="*/ 27 h 27"/>
                <a:gd name="T38" fmla="*/ 5 w 23"/>
                <a:gd name="T39" fmla="*/ 27 h 27"/>
                <a:gd name="T40" fmla="*/ 5 w 23"/>
                <a:gd name="T41" fmla="*/ 25 h 27"/>
                <a:gd name="T42" fmla="*/ 7 w 23"/>
                <a:gd name="T43" fmla="*/ 21 h 27"/>
                <a:gd name="T44" fmla="*/ 7 w 23"/>
                <a:gd name="T45" fmla="*/ 20 h 27"/>
                <a:gd name="T46" fmla="*/ 10 w 23"/>
                <a:gd name="T47" fmla="*/ 20 h 27"/>
                <a:gd name="T48" fmla="*/ 10 w 23"/>
                <a:gd name="T49" fmla="*/ 16 h 27"/>
                <a:gd name="T50" fmla="*/ 12 w 23"/>
                <a:gd name="T51" fmla="*/ 14 h 27"/>
                <a:gd name="T52" fmla="*/ 16 w 23"/>
                <a:gd name="T53" fmla="*/ 11 h 27"/>
                <a:gd name="T54" fmla="*/ 17 w 23"/>
                <a:gd name="T55" fmla="*/ 11 h 27"/>
                <a:gd name="T56" fmla="*/ 17 w 23"/>
                <a:gd name="T57" fmla="*/ 7 h 27"/>
                <a:gd name="T58" fmla="*/ 16 w 23"/>
                <a:gd name="T59" fmla="*/ 7 h 27"/>
                <a:gd name="T60" fmla="*/ 17 w 23"/>
                <a:gd name="T61" fmla="*/ 7 h 27"/>
                <a:gd name="T62" fmla="*/ 17 w 23"/>
                <a:gd name="T63" fmla="*/ 6 h 27"/>
                <a:gd name="T64" fmla="*/ 21 w 23"/>
                <a:gd name="T65" fmla="*/ 6 h 27"/>
                <a:gd name="T66" fmla="*/ 21 w 23"/>
                <a:gd name="T67" fmla="*/ 2 h 27"/>
                <a:gd name="T68" fmla="*/ 23 w 23"/>
                <a:gd name="T69" fmla="*/ 2 h 27"/>
                <a:gd name="T70" fmla="*/ 23 w 23"/>
                <a:gd name="T71" fmla="*/ 0 h 27"/>
                <a:gd name="T72" fmla="*/ 21 w 23"/>
                <a:gd name="T73" fmla="*/ 0 h 27"/>
                <a:gd name="T74" fmla="*/ 17 w 23"/>
                <a:gd name="T7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7">
                  <a:moveTo>
                    <a:pt x="17" y="0"/>
                  </a:moveTo>
                  <a:lnTo>
                    <a:pt x="17" y="2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7" y="7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21" y="6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1" name="Freeform 195"/>
            <p:cNvSpPr>
              <a:spLocks/>
            </p:cNvSpPr>
            <p:nvPr/>
          </p:nvSpPr>
          <p:spPr bwMode="auto">
            <a:xfrm>
              <a:off x="15411534" y="5282247"/>
              <a:ext cx="16333" cy="28211"/>
            </a:xfrm>
            <a:custGeom>
              <a:avLst/>
              <a:gdLst>
                <a:gd name="T0" fmla="*/ 9 w 11"/>
                <a:gd name="T1" fmla="*/ 9 h 19"/>
                <a:gd name="T2" fmla="*/ 11 w 11"/>
                <a:gd name="T3" fmla="*/ 9 h 19"/>
                <a:gd name="T4" fmla="*/ 11 w 11"/>
                <a:gd name="T5" fmla="*/ 5 h 19"/>
                <a:gd name="T6" fmla="*/ 11 w 11"/>
                <a:gd name="T7" fmla="*/ 3 h 19"/>
                <a:gd name="T8" fmla="*/ 11 w 11"/>
                <a:gd name="T9" fmla="*/ 0 h 19"/>
                <a:gd name="T10" fmla="*/ 9 w 11"/>
                <a:gd name="T11" fmla="*/ 0 h 19"/>
                <a:gd name="T12" fmla="*/ 5 w 11"/>
                <a:gd name="T13" fmla="*/ 0 h 19"/>
                <a:gd name="T14" fmla="*/ 5 w 11"/>
                <a:gd name="T15" fmla="*/ 3 h 19"/>
                <a:gd name="T16" fmla="*/ 4 w 11"/>
                <a:gd name="T17" fmla="*/ 3 h 19"/>
                <a:gd name="T18" fmla="*/ 4 w 11"/>
                <a:gd name="T19" fmla="*/ 5 h 19"/>
                <a:gd name="T20" fmla="*/ 0 w 11"/>
                <a:gd name="T21" fmla="*/ 5 h 19"/>
                <a:gd name="T22" fmla="*/ 0 w 11"/>
                <a:gd name="T23" fmla="*/ 9 h 19"/>
                <a:gd name="T24" fmla="*/ 0 w 11"/>
                <a:gd name="T25" fmla="*/ 10 h 19"/>
                <a:gd name="T26" fmla="*/ 0 w 11"/>
                <a:gd name="T27" fmla="*/ 14 h 19"/>
                <a:gd name="T28" fmla="*/ 0 w 11"/>
                <a:gd name="T29" fmla="*/ 16 h 19"/>
                <a:gd name="T30" fmla="*/ 4 w 11"/>
                <a:gd name="T31" fmla="*/ 16 h 19"/>
                <a:gd name="T32" fmla="*/ 4 w 11"/>
                <a:gd name="T33" fmla="*/ 19 h 19"/>
                <a:gd name="T34" fmla="*/ 5 w 11"/>
                <a:gd name="T35" fmla="*/ 19 h 19"/>
                <a:gd name="T36" fmla="*/ 5 w 11"/>
                <a:gd name="T37" fmla="*/ 16 h 19"/>
                <a:gd name="T38" fmla="*/ 9 w 11"/>
                <a:gd name="T39" fmla="*/ 16 h 19"/>
                <a:gd name="T40" fmla="*/ 9 w 11"/>
                <a:gd name="T41" fmla="*/ 14 h 19"/>
                <a:gd name="T42" fmla="*/ 9 w 11"/>
                <a:gd name="T43" fmla="*/ 10 h 19"/>
                <a:gd name="T44" fmla="*/ 9 w 11"/>
                <a:gd name="T4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9">
                  <a:moveTo>
                    <a:pt x="9" y="9"/>
                  </a:moveTo>
                  <a:lnTo>
                    <a:pt x="11" y="9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0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2" name="Freeform 196"/>
            <p:cNvSpPr>
              <a:spLocks/>
            </p:cNvSpPr>
            <p:nvPr/>
          </p:nvSpPr>
          <p:spPr bwMode="auto">
            <a:xfrm>
              <a:off x="15341750" y="5372819"/>
              <a:ext cx="31181" cy="16333"/>
            </a:xfrm>
            <a:custGeom>
              <a:avLst/>
              <a:gdLst>
                <a:gd name="T0" fmla="*/ 16 w 21"/>
                <a:gd name="T1" fmla="*/ 0 h 11"/>
                <a:gd name="T2" fmla="*/ 14 w 21"/>
                <a:gd name="T3" fmla="*/ 0 h 11"/>
                <a:gd name="T4" fmla="*/ 10 w 21"/>
                <a:gd name="T5" fmla="*/ 0 h 11"/>
                <a:gd name="T6" fmla="*/ 9 w 21"/>
                <a:gd name="T7" fmla="*/ 0 h 11"/>
                <a:gd name="T8" fmla="*/ 5 w 21"/>
                <a:gd name="T9" fmla="*/ 0 h 11"/>
                <a:gd name="T10" fmla="*/ 5 w 21"/>
                <a:gd name="T11" fmla="*/ 2 h 11"/>
                <a:gd name="T12" fmla="*/ 3 w 21"/>
                <a:gd name="T13" fmla="*/ 2 h 11"/>
                <a:gd name="T14" fmla="*/ 3 w 21"/>
                <a:gd name="T15" fmla="*/ 5 h 11"/>
                <a:gd name="T16" fmla="*/ 0 w 21"/>
                <a:gd name="T17" fmla="*/ 5 h 11"/>
                <a:gd name="T18" fmla="*/ 0 w 21"/>
                <a:gd name="T19" fmla="*/ 7 h 11"/>
                <a:gd name="T20" fmla="*/ 3 w 21"/>
                <a:gd name="T21" fmla="*/ 7 h 11"/>
                <a:gd name="T22" fmla="*/ 3 w 21"/>
                <a:gd name="T23" fmla="*/ 11 h 11"/>
                <a:gd name="T24" fmla="*/ 5 w 21"/>
                <a:gd name="T25" fmla="*/ 11 h 11"/>
                <a:gd name="T26" fmla="*/ 9 w 21"/>
                <a:gd name="T27" fmla="*/ 11 h 11"/>
                <a:gd name="T28" fmla="*/ 10 w 21"/>
                <a:gd name="T29" fmla="*/ 11 h 11"/>
                <a:gd name="T30" fmla="*/ 10 w 21"/>
                <a:gd name="T31" fmla="*/ 7 h 11"/>
                <a:gd name="T32" fmla="*/ 14 w 21"/>
                <a:gd name="T33" fmla="*/ 7 h 11"/>
                <a:gd name="T34" fmla="*/ 16 w 21"/>
                <a:gd name="T35" fmla="*/ 7 h 11"/>
                <a:gd name="T36" fmla="*/ 16 w 21"/>
                <a:gd name="T37" fmla="*/ 11 h 11"/>
                <a:gd name="T38" fmla="*/ 19 w 21"/>
                <a:gd name="T39" fmla="*/ 11 h 11"/>
                <a:gd name="T40" fmla="*/ 19 w 21"/>
                <a:gd name="T41" fmla="*/ 7 h 11"/>
                <a:gd name="T42" fmla="*/ 19 w 21"/>
                <a:gd name="T43" fmla="*/ 5 h 11"/>
                <a:gd name="T44" fmla="*/ 21 w 21"/>
                <a:gd name="T45" fmla="*/ 5 h 11"/>
                <a:gd name="T46" fmla="*/ 21 w 21"/>
                <a:gd name="T47" fmla="*/ 2 h 11"/>
                <a:gd name="T48" fmla="*/ 21 w 21"/>
                <a:gd name="T49" fmla="*/ 0 h 11"/>
                <a:gd name="T50" fmla="*/ 19 w 21"/>
                <a:gd name="T51" fmla="*/ 0 h 11"/>
                <a:gd name="T52" fmla="*/ 16 w 21"/>
                <a:gd name="T5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" h="11">
                  <a:moveTo>
                    <a:pt x="16" y="0"/>
                  </a:moveTo>
                  <a:lnTo>
                    <a:pt x="14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3" name="Freeform 197"/>
            <p:cNvSpPr>
              <a:spLocks/>
            </p:cNvSpPr>
            <p:nvPr/>
          </p:nvSpPr>
          <p:spPr bwMode="auto">
            <a:xfrm>
              <a:off x="15283843" y="5222856"/>
              <a:ext cx="166295" cy="160356"/>
            </a:xfrm>
            <a:custGeom>
              <a:avLst/>
              <a:gdLst>
                <a:gd name="T0" fmla="*/ 100 w 112"/>
                <a:gd name="T1" fmla="*/ 36 h 108"/>
                <a:gd name="T2" fmla="*/ 111 w 112"/>
                <a:gd name="T3" fmla="*/ 35 h 108"/>
                <a:gd name="T4" fmla="*/ 107 w 112"/>
                <a:gd name="T5" fmla="*/ 29 h 108"/>
                <a:gd name="T6" fmla="*/ 105 w 112"/>
                <a:gd name="T7" fmla="*/ 24 h 108"/>
                <a:gd name="T8" fmla="*/ 102 w 112"/>
                <a:gd name="T9" fmla="*/ 14 h 108"/>
                <a:gd name="T10" fmla="*/ 97 w 112"/>
                <a:gd name="T11" fmla="*/ 5 h 108"/>
                <a:gd name="T12" fmla="*/ 91 w 112"/>
                <a:gd name="T13" fmla="*/ 3 h 108"/>
                <a:gd name="T14" fmla="*/ 90 w 112"/>
                <a:gd name="T15" fmla="*/ 8 h 108"/>
                <a:gd name="T16" fmla="*/ 84 w 112"/>
                <a:gd name="T17" fmla="*/ 5 h 108"/>
                <a:gd name="T18" fmla="*/ 74 w 112"/>
                <a:gd name="T19" fmla="*/ 3 h 108"/>
                <a:gd name="T20" fmla="*/ 69 w 112"/>
                <a:gd name="T21" fmla="*/ 14 h 108"/>
                <a:gd name="T22" fmla="*/ 60 w 112"/>
                <a:gd name="T23" fmla="*/ 14 h 108"/>
                <a:gd name="T24" fmla="*/ 49 w 112"/>
                <a:gd name="T25" fmla="*/ 15 h 108"/>
                <a:gd name="T26" fmla="*/ 44 w 112"/>
                <a:gd name="T27" fmla="*/ 14 h 108"/>
                <a:gd name="T28" fmla="*/ 37 w 112"/>
                <a:gd name="T29" fmla="*/ 19 h 108"/>
                <a:gd name="T30" fmla="*/ 32 w 112"/>
                <a:gd name="T31" fmla="*/ 26 h 108"/>
                <a:gd name="T32" fmla="*/ 28 w 112"/>
                <a:gd name="T33" fmla="*/ 36 h 108"/>
                <a:gd name="T34" fmla="*/ 23 w 112"/>
                <a:gd name="T35" fmla="*/ 40 h 108"/>
                <a:gd name="T36" fmla="*/ 18 w 112"/>
                <a:gd name="T37" fmla="*/ 49 h 108"/>
                <a:gd name="T38" fmla="*/ 13 w 112"/>
                <a:gd name="T39" fmla="*/ 56 h 108"/>
                <a:gd name="T40" fmla="*/ 16 w 112"/>
                <a:gd name="T41" fmla="*/ 61 h 108"/>
                <a:gd name="T42" fmla="*/ 18 w 112"/>
                <a:gd name="T43" fmla="*/ 66 h 108"/>
                <a:gd name="T44" fmla="*/ 13 w 112"/>
                <a:gd name="T45" fmla="*/ 75 h 108"/>
                <a:gd name="T46" fmla="*/ 7 w 112"/>
                <a:gd name="T47" fmla="*/ 82 h 108"/>
                <a:gd name="T48" fmla="*/ 2 w 112"/>
                <a:gd name="T49" fmla="*/ 91 h 108"/>
                <a:gd name="T50" fmla="*/ 2 w 112"/>
                <a:gd name="T51" fmla="*/ 98 h 108"/>
                <a:gd name="T52" fmla="*/ 2 w 112"/>
                <a:gd name="T53" fmla="*/ 106 h 108"/>
                <a:gd name="T54" fmla="*/ 13 w 112"/>
                <a:gd name="T55" fmla="*/ 108 h 108"/>
                <a:gd name="T56" fmla="*/ 18 w 112"/>
                <a:gd name="T57" fmla="*/ 101 h 108"/>
                <a:gd name="T58" fmla="*/ 21 w 112"/>
                <a:gd name="T59" fmla="*/ 101 h 108"/>
                <a:gd name="T60" fmla="*/ 32 w 112"/>
                <a:gd name="T61" fmla="*/ 98 h 108"/>
                <a:gd name="T62" fmla="*/ 42 w 112"/>
                <a:gd name="T63" fmla="*/ 98 h 108"/>
                <a:gd name="T64" fmla="*/ 55 w 112"/>
                <a:gd name="T65" fmla="*/ 98 h 108"/>
                <a:gd name="T66" fmla="*/ 55 w 112"/>
                <a:gd name="T67" fmla="*/ 96 h 108"/>
                <a:gd name="T68" fmla="*/ 63 w 112"/>
                <a:gd name="T69" fmla="*/ 96 h 108"/>
                <a:gd name="T70" fmla="*/ 69 w 112"/>
                <a:gd name="T71" fmla="*/ 85 h 108"/>
                <a:gd name="T72" fmla="*/ 74 w 112"/>
                <a:gd name="T73" fmla="*/ 77 h 108"/>
                <a:gd name="T74" fmla="*/ 81 w 112"/>
                <a:gd name="T75" fmla="*/ 70 h 108"/>
                <a:gd name="T76" fmla="*/ 79 w 112"/>
                <a:gd name="T77" fmla="*/ 64 h 108"/>
                <a:gd name="T78" fmla="*/ 70 w 112"/>
                <a:gd name="T79" fmla="*/ 64 h 108"/>
                <a:gd name="T80" fmla="*/ 63 w 112"/>
                <a:gd name="T81" fmla="*/ 59 h 108"/>
                <a:gd name="T82" fmla="*/ 55 w 112"/>
                <a:gd name="T83" fmla="*/ 59 h 108"/>
                <a:gd name="T84" fmla="*/ 48 w 112"/>
                <a:gd name="T85" fmla="*/ 54 h 108"/>
                <a:gd name="T86" fmla="*/ 48 w 112"/>
                <a:gd name="T87" fmla="*/ 50 h 108"/>
                <a:gd name="T88" fmla="*/ 58 w 112"/>
                <a:gd name="T89" fmla="*/ 54 h 108"/>
                <a:gd name="T90" fmla="*/ 65 w 112"/>
                <a:gd name="T91" fmla="*/ 54 h 108"/>
                <a:gd name="T92" fmla="*/ 74 w 112"/>
                <a:gd name="T93" fmla="*/ 54 h 108"/>
                <a:gd name="T94" fmla="*/ 76 w 112"/>
                <a:gd name="T95" fmla="*/ 43 h 108"/>
                <a:gd name="T96" fmla="*/ 70 w 112"/>
                <a:gd name="T97" fmla="*/ 40 h 108"/>
                <a:gd name="T98" fmla="*/ 76 w 112"/>
                <a:gd name="T99" fmla="*/ 31 h 108"/>
                <a:gd name="T100" fmla="*/ 84 w 112"/>
                <a:gd name="T101" fmla="*/ 36 h 108"/>
                <a:gd name="T102" fmla="*/ 86 w 112"/>
                <a:gd name="T103" fmla="*/ 31 h 108"/>
                <a:gd name="T104" fmla="*/ 86 w 112"/>
                <a:gd name="T105" fmla="*/ 4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2" h="108">
                  <a:moveTo>
                    <a:pt x="91" y="40"/>
                  </a:moveTo>
                  <a:lnTo>
                    <a:pt x="95" y="40"/>
                  </a:lnTo>
                  <a:lnTo>
                    <a:pt x="97" y="40"/>
                  </a:lnTo>
                  <a:lnTo>
                    <a:pt x="97" y="36"/>
                  </a:lnTo>
                  <a:lnTo>
                    <a:pt x="100" y="36"/>
                  </a:lnTo>
                  <a:lnTo>
                    <a:pt x="100" y="35"/>
                  </a:lnTo>
                  <a:lnTo>
                    <a:pt x="102" y="35"/>
                  </a:lnTo>
                  <a:lnTo>
                    <a:pt x="105" y="35"/>
                  </a:lnTo>
                  <a:lnTo>
                    <a:pt x="107" y="35"/>
                  </a:lnTo>
                  <a:lnTo>
                    <a:pt x="111" y="35"/>
                  </a:lnTo>
                  <a:lnTo>
                    <a:pt x="111" y="31"/>
                  </a:lnTo>
                  <a:lnTo>
                    <a:pt x="112" y="31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5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5" y="24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2" y="19"/>
                  </a:lnTo>
                  <a:lnTo>
                    <a:pt x="102" y="15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5" y="3"/>
                  </a:lnTo>
                  <a:lnTo>
                    <a:pt x="91" y="3"/>
                  </a:lnTo>
                  <a:lnTo>
                    <a:pt x="91" y="5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90" y="10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79" y="3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0" y="5"/>
                  </a:lnTo>
                  <a:lnTo>
                    <a:pt x="70" y="8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4"/>
                  </a:lnTo>
                  <a:lnTo>
                    <a:pt x="65" y="14"/>
                  </a:lnTo>
                  <a:lnTo>
                    <a:pt x="65" y="15"/>
                  </a:lnTo>
                  <a:lnTo>
                    <a:pt x="63" y="15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8" y="14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3" y="15"/>
                  </a:lnTo>
                  <a:lnTo>
                    <a:pt x="49" y="15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8" y="15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37" y="19"/>
                  </a:lnTo>
                  <a:lnTo>
                    <a:pt x="34" y="19"/>
                  </a:lnTo>
                  <a:lnTo>
                    <a:pt x="32" y="19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9"/>
                  </a:lnTo>
                  <a:lnTo>
                    <a:pt x="32" y="31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3" y="40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6" y="70"/>
                  </a:lnTo>
                  <a:lnTo>
                    <a:pt x="13" y="70"/>
                  </a:lnTo>
                  <a:lnTo>
                    <a:pt x="13" y="71"/>
                  </a:lnTo>
                  <a:lnTo>
                    <a:pt x="13" y="75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80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6" y="82"/>
                  </a:lnTo>
                  <a:lnTo>
                    <a:pt x="6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2" y="106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1" y="108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6" y="106"/>
                  </a:lnTo>
                  <a:lnTo>
                    <a:pt x="16" y="103"/>
                  </a:lnTo>
                  <a:lnTo>
                    <a:pt x="18" y="103"/>
                  </a:lnTo>
                  <a:lnTo>
                    <a:pt x="18" y="101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101"/>
                  </a:lnTo>
                  <a:lnTo>
                    <a:pt x="23" y="101"/>
                  </a:lnTo>
                  <a:lnTo>
                    <a:pt x="27" y="101"/>
                  </a:lnTo>
                  <a:lnTo>
                    <a:pt x="28" y="101"/>
                  </a:lnTo>
                  <a:lnTo>
                    <a:pt x="28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7" y="98"/>
                  </a:lnTo>
                  <a:lnTo>
                    <a:pt x="39" y="98"/>
                  </a:lnTo>
                  <a:lnTo>
                    <a:pt x="42" y="96"/>
                  </a:lnTo>
                  <a:lnTo>
                    <a:pt x="42" y="98"/>
                  </a:lnTo>
                  <a:lnTo>
                    <a:pt x="44" y="98"/>
                  </a:lnTo>
                  <a:lnTo>
                    <a:pt x="48" y="98"/>
                  </a:lnTo>
                  <a:lnTo>
                    <a:pt x="49" y="98"/>
                  </a:lnTo>
                  <a:lnTo>
                    <a:pt x="53" y="98"/>
                  </a:lnTo>
                  <a:lnTo>
                    <a:pt x="55" y="98"/>
                  </a:lnTo>
                  <a:lnTo>
                    <a:pt x="58" y="98"/>
                  </a:lnTo>
                  <a:lnTo>
                    <a:pt x="58" y="96"/>
                  </a:lnTo>
                  <a:lnTo>
                    <a:pt x="55" y="96"/>
                  </a:lnTo>
                  <a:lnTo>
                    <a:pt x="55" y="92"/>
                  </a:lnTo>
                  <a:lnTo>
                    <a:pt x="55" y="96"/>
                  </a:lnTo>
                  <a:lnTo>
                    <a:pt x="58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3" y="96"/>
                  </a:lnTo>
                  <a:lnTo>
                    <a:pt x="65" y="96"/>
                  </a:lnTo>
                  <a:lnTo>
                    <a:pt x="65" y="92"/>
                  </a:lnTo>
                  <a:lnTo>
                    <a:pt x="65" y="91"/>
                  </a:lnTo>
                  <a:lnTo>
                    <a:pt x="69" y="87"/>
                  </a:lnTo>
                  <a:lnTo>
                    <a:pt x="69" y="85"/>
                  </a:lnTo>
                  <a:lnTo>
                    <a:pt x="70" y="85"/>
                  </a:lnTo>
                  <a:lnTo>
                    <a:pt x="70" y="82"/>
                  </a:lnTo>
                  <a:lnTo>
                    <a:pt x="70" y="80"/>
                  </a:lnTo>
                  <a:lnTo>
                    <a:pt x="74" y="80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1"/>
                  </a:lnTo>
                  <a:lnTo>
                    <a:pt x="79" y="71"/>
                  </a:lnTo>
                  <a:lnTo>
                    <a:pt x="81" y="70"/>
                  </a:lnTo>
                  <a:lnTo>
                    <a:pt x="84" y="70"/>
                  </a:lnTo>
                  <a:lnTo>
                    <a:pt x="84" y="66"/>
                  </a:lnTo>
                  <a:lnTo>
                    <a:pt x="84" y="64"/>
                  </a:lnTo>
                  <a:lnTo>
                    <a:pt x="81" y="64"/>
                  </a:lnTo>
                  <a:lnTo>
                    <a:pt x="79" y="64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6" y="64"/>
                  </a:lnTo>
                  <a:lnTo>
                    <a:pt x="74" y="64"/>
                  </a:lnTo>
                  <a:lnTo>
                    <a:pt x="70" y="64"/>
                  </a:lnTo>
                  <a:lnTo>
                    <a:pt x="70" y="61"/>
                  </a:lnTo>
                  <a:lnTo>
                    <a:pt x="69" y="61"/>
                  </a:lnTo>
                  <a:lnTo>
                    <a:pt x="69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3" y="61"/>
                  </a:lnTo>
                  <a:lnTo>
                    <a:pt x="60" y="61"/>
                  </a:lnTo>
                  <a:lnTo>
                    <a:pt x="58" y="61"/>
                  </a:lnTo>
                  <a:lnTo>
                    <a:pt x="55" y="61"/>
                  </a:lnTo>
                  <a:lnTo>
                    <a:pt x="55" y="59"/>
                  </a:lnTo>
                  <a:lnTo>
                    <a:pt x="53" y="59"/>
                  </a:lnTo>
                  <a:lnTo>
                    <a:pt x="49" y="59"/>
                  </a:lnTo>
                  <a:lnTo>
                    <a:pt x="48" y="59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8" y="49"/>
                  </a:lnTo>
                  <a:lnTo>
                    <a:pt x="48" y="50"/>
                  </a:lnTo>
                  <a:lnTo>
                    <a:pt x="49" y="50"/>
                  </a:lnTo>
                  <a:lnTo>
                    <a:pt x="49" y="54"/>
                  </a:lnTo>
                  <a:lnTo>
                    <a:pt x="53" y="54"/>
                  </a:lnTo>
                  <a:lnTo>
                    <a:pt x="55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9" y="54"/>
                  </a:lnTo>
                  <a:lnTo>
                    <a:pt x="65" y="54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4" y="56"/>
                  </a:lnTo>
                  <a:lnTo>
                    <a:pt x="74" y="54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6" y="49"/>
                  </a:lnTo>
                  <a:lnTo>
                    <a:pt x="76" y="45"/>
                  </a:lnTo>
                  <a:lnTo>
                    <a:pt x="76" y="43"/>
                  </a:lnTo>
                  <a:lnTo>
                    <a:pt x="74" y="43"/>
                  </a:lnTo>
                  <a:lnTo>
                    <a:pt x="70" y="43"/>
                  </a:lnTo>
                  <a:lnTo>
                    <a:pt x="69" y="43"/>
                  </a:lnTo>
                  <a:lnTo>
                    <a:pt x="69" y="40"/>
                  </a:lnTo>
                  <a:lnTo>
                    <a:pt x="70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5"/>
                  </a:lnTo>
                  <a:lnTo>
                    <a:pt x="76" y="31"/>
                  </a:lnTo>
                  <a:lnTo>
                    <a:pt x="79" y="31"/>
                  </a:lnTo>
                  <a:lnTo>
                    <a:pt x="79" y="35"/>
                  </a:lnTo>
                  <a:lnTo>
                    <a:pt x="79" y="36"/>
                  </a:lnTo>
                  <a:lnTo>
                    <a:pt x="81" y="36"/>
                  </a:lnTo>
                  <a:lnTo>
                    <a:pt x="84" y="36"/>
                  </a:lnTo>
                  <a:lnTo>
                    <a:pt x="84" y="35"/>
                  </a:lnTo>
                  <a:lnTo>
                    <a:pt x="81" y="35"/>
                  </a:lnTo>
                  <a:lnTo>
                    <a:pt x="84" y="35"/>
                  </a:lnTo>
                  <a:lnTo>
                    <a:pt x="84" y="31"/>
                  </a:lnTo>
                  <a:lnTo>
                    <a:pt x="86" y="31"/>
                  </a:lnTo>
                  <a:lnTo>
                    <a:pt x="86" y="29"/>
                  </a:lnTo>
                  <a:lnTo>
                    <a:pt x="86" y="31"/>
                  </a:lnTo>
                  <a:lnTo>
                    <a:pt x="86" y="35"/>
                  </a:lnTo>
                  <a:lnTo>
                    <a:pt x="86" y="36"/>
                  </a:lnTo>
                  <a:lnTo>
                    <a:pt x="86" y="40"/>
                  </a:lnTo>
                  <a:lnTo>
                    <a:pt x="86" y="43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1" y="4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4" name="Rectangle 198"/>
            <p:cNvSpPr>
              <a:spLocks noChangeArrowheads="1"/>
            </p:cNvSpPr>
            <p:nvPr/>
          </p:nvSpPr>
          <p:spPr bwMode="auto">
            <a:xfrm>
              <a:off x="15459047" y="5261460"/>
              <a:ext cx="445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Freeform 199"/>
            <p:cNvSpPr>
              <a:spLocks/>
            </p:cNvSpPr>
            <p:nvPr/>
          </p:nvSpPr>
          <p:spPr bwMode="auto">
            <a:xfrm>
              <a:off x="16067806" y="4753665"/>
              <a:ext cx="440980" cy="155902"/>
            </a:xfrm>
            <a:custGeom>
              <a:avLst/>
              <a:gdLst>
                <a:gd name="T0" fmla="*/ 290 w 297"/>
                <a:gd name="T1" fmla="*/ 11 h 105"/>
                <a:gd name="T2" fmla="*/ 285 w 297"/>
                <a:gd name="T3" fmla="*/ 7 h 105"/>
                <a:gd name="T4" fmla="*/ 275 w 297"/>
                <a:gd name="T5" fmla="*/ 5 h 105"/>
                <a:gd name="T6" fmla="*/ 264 w 297"/>
                <a:gd name="T7" fmla="*/ 2 h 105"/>
                <a:gd name="T8" fmla="*/ 261 w 297"/>
                <a:gd name="T9" fmla="*/ 0 h 105"/>
                <a:gd name="T10" fmla="*/ 254 w 297"/>
                <a:gd name="T11" fmla="*/ 12 h 105"/>
                <a:gd name="T12" fmla="*/ 240 w 297"/>
                <a:gd name="T13" fmla="*/ 12 h 105"/>
                <a:gd name="T14" fmla="*/ 233 w 297"/>
                <a:gd name="T15" fmla="*/ 21 h 105"/>
                <a:gd name="T16" fmla="*/ 217 w 297"/>
                <a:gd name="T17" fmla="*/ 23 h 105"/>
                <a:gd name="T18" fmla="*/ 203 w 297"/>
                <a:gd name="T19" fmla="*/ 28 h 105"/>
                <a:gd name="T20" fmla="*/ 196 w 297"/>
                <a:gd name="T21" fmla="*/ 28 h 105"/>
                <a:gd name="T22" fmla="*/ 182 w 297"/>
                <a:gd name="T23" fmla="*/ 28 h 105"/>
                <a:gd name="T24" fmla="*/ 171 w 297"/>
                <a:gd name="T25" fmla="*/ 32 h 105"/>
                <a:gd name="T26" fmla="*/ 161 w 297"/>
                <a:gd name="T27" fmla="*/ 39 h 105"/>
                <a:gd name="T28" fmla="*/ 147 w 297"/>
                <a:gd name="T29" fmla="*/ 39 h 105"/>
                <a:gd name="T30" fmla="*/ 136 w 297"/>
                <a:gd name="T31" fmla="*/ 47 h 105"/>
                <a:gd name="T32" fmla="*/ 124 w 297"/>
                <a:gd name="T33" fmla="*/ 42 h 105"/>
                <a:gd name="T34" fmla="*/ 114 w 297"/>
                <a:gd name="T35" fmla="*/ 39 h 105"/>
                <a:gd name="T36" fmla="*/ 100 w 297"/>
                <a:gd name="T37" fmla="*/ 39 h 105"/>
                <a:gd name="T38" fmla="*/ 94 w 297"/>
                <a:gd name="T39" fmla="*/ 37 h 105"/>
                <a:gd name="T40" fmla="*/ 87 w 297"/>
                <a:gd name="T41" fmla="*/ 42 h 105"/>
                <a:gd name="T42" fmla="*/ 77 w 297"/>
                <a:gd name="T43" fmla="*/ 44 h 105"/>
                <a:gd name="T44" fmla="*/ 63 w 297"/>
                <a:gd name="T45" fmla="*/ 53 h 105"/>
                <a:gd name="T46" fmla="*/ 56 w 297"/>
                <a:gd name="T47" fmla="*/ 63 h 105"/>
                <a:gd name="T48" fmla="*/ 45 w 297"/>
                <a:gd name="T49" fmla="*/ 65 h 105"/>
                <a:gd name="T50" fmla="*/ 31 w 297"/>
                <a:gd name="T51" fmla="*/ 70 h 105"/>
                <a:gd name="T52" fmla="*/ 26 w 297"/>
                <a:gd name="T53" fmla="*/ 84 h 105"/>
                <a:gd name="T54" fmla="*/ 14 w 297"/>
                <a:gd name="T55" fmla="*/ 90 h 105"/>
                <a:gd name="T56" fmla="*/ 5 w 297"/>
                <a:gd name="T57" fmla="*/ 84 h 105"/>
                <a:gd name="T58" fmla="*/ 5 w 297"/>
                <a:gd name="T59" fmla="*/ 91 h 105"/>
                <a:gd name="T60" fmla="*/ 5 w 297"/>
                <a:gd name="T61" fmla="*/ 97 h 105"/>
                <a:gd name="T62" fmla="*/ 14 w 297"/>
                <a:gd name="T63" fmla="*/ 102 h 105"/>
                <a:gd name="T64" fmla="*/ 29 w 297"/>
                <a:gd name="T65" fmla="*/ 100 h 105"/>
                <a:gd name="T66" fmla="*/ 36 w 297"/>
                <a:gd name="T67" fmla="*/ 95 h 105"/>
                <a:gd name="T68" fmla="*/ 50 w 297"/>
                <a:gd name="T69" fmla="*/ 90 h 105"/>
                <a:gd name="T70" fmla="*/ 63 w 297"/>
                <a:gd name="T71" fmla="*/ 90 h 105"/>
                <a:gd name="T72" fmla="*/ 73 w 297"/>
                <a:gd name="T73" fmla="*/ 97 h 105"/>
                <a:gd name="T74" fmla="*/ 84 w 297"/>
                <a:gd name="T75" fmla="*/ 100 h 105"/>
                <a:gd name="T76" fmla="*/ 94 w 297"/>
                <a:gd name="T77" fmla="*/ 102 h 105"/>
                <a:gd name="T78" fmla="*/ 110 w 297"/>
                <a:gd name="T79" fmla="*/ 100 h 105"/>
                <a:gd name="T80" fmla="*/ 126 w 297"/>
                <a:gd name="T81" fmla="*/ 97 h 105"/>
                <a:gd name="T82" fmla="*/ 131 w 297"/>
                <a:gd name="T83" fmla="*/ 90 h 105"/>
                <a:gd name="T84" fmla="*/ 121 w 297"/>
                <a:gd name="T85" fmla="*/ 81 h 105"/>
                <a:gd name="T86" fmla="*/ 124 w 297"/>
                <a:gd name="T87" fmla="*/ 69 h 105"/>
                <a:gd name="T88" fmla="*/ 136 w 297"/>
                <a:gd name="T89" fmla="*/ 63 h 105"/>
                <a:gd name="T90" fmla="*/ 145 w 297"/>
                <a:gd name="T91" fmla="*/ 69 h 105"/>
                <a:gd name="T92" fmla="*/ 140 w 297"/>
                <a:gd name="T93" fmla="*/ 76 h 105"/>
                <a:gd name="T94" fmla="*/ 136 w 297"/>
                <a:gd name="T95" fmla="*/ 86 h 105"/>
                <a:gd name="T96" fmla="*/ 142 w 297"/>
                <a:gd name="T97" fmla="*/ 95 h 105"/>
                <a:gd name="T98" fmla="*/ 157 w 297"/>
                <a:gd name="T99" fmla="*/ 95 h 105"/>
                <a:gd name="T100" fmla="*/ 177 w 297"/>
                <a:gd name="T101" fmla="*/ 95 h 105"/>
                <a:gd name="T102" fmla="*/ 191 w 297"/>
                <a:gd name="T103" fmla="*/ 91 h 105"/>
                <a:gd name="T104" fmla="*/ 208 w 297"/>
                <a:gd name="T105" fmla="*/ 91 h 105"/>
                <a:gd name="T106" fmla="*/ 227 w 297"/>
                <a:gd name="T107" fmla="*/ 91 h 105"/>
                <a:gd name="T108" fmla="*/ 245 w 297"/>
                <a:gd name="T109" fmla="*/ 91 h 105"/>
                <a:gd name="T110" fmla="*/ 255 w 297"/>
                <a:gd name="T111" fmla="*/ 90 h 105"/>
                <a:gd name="T112" fmla="*/ 261 w 297"/>
                <a:gd name="T113" fmla="*/ 81 h 105"/>
                <a:gd name="T114" fmla="*/ 266 w 297"/>
                <a:gd name="T115" fmla="*/ 74 h 105"/>
                <a:gd name="T116" fmla="*/ 261 w 297"/>
                <a:gd name="T117" fmla="*/ 60 h 105"/>
                <a:gd name="T118" fmla="*/ 266 w 297"/>
                <a:gd name="T119" fmla="*/ 47 h 105"/>
                <a:gd name="T120" fmla="*/ 276 w 297"/>
                <a:gd name="T121" fmla="*/ 37 h 105"/>
                <a:gd name="T122" fmla="*/ 285 w 297"/>
                <a:gd name="T123" fmla="*/ 26 h 105"/>
                <a:gd name="T124" fmla="*/ 297 w 297"/>
                <a:gd name="T125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7" h="105">
                  <a:moveTo>
                    <a:pt x="296" y="16"/>
                  </a:moveTo>
                  <a:lnTo>
                    <a:pt x="296" y="12"/>
                  </a:lnTo>
                  <a:lnTo>
                    <a:pt x="292" y="12"/>
                  </a:lnTo>
                  <a:lnTo>
                    <a:pt x="290" y="12"/>
                  </a:lnTo>
                  <a:lnTo>
                    <a:pt x="292" y="12"/>
                  </a:lnTo>
                  <a:lnTo>
                    <a:pt x="292" y="11"/>
                  </a:lnTo>
                  <a:lnTo>
                    <a:pt x="290" y="11"/>
                  </a:lnTo>
                  <a:lnTo>
                    <a:pt x="290" y="7"/>
                  </a:lnTo>
                  <a:lnTo>
                    <a:pt x="287" y="7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5" y="7"/>
                  </a:lnTo>
                  <a:lnTo>
                    <a:pt x="282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2" y="5"/>
                  </a:lnTo>
                  <a:lnTo>
                    <a:pt x="280" y="5"/>
                  </a:lnTo>
                  <a:lnTo>
                    <a:pt x="280" y="7"/>
                  </a:lnTo>
                  <a:lnTo>
                    <a:pt x="276" y="7"/>
                  </a:lnTo>
                  <a:lnTo>
                    <a:pt x="276" y="5"/>
                  </a:lnTo>
                  <a:lnTo>
                    <a:pt x="275" y="5"/>
                  </a:lnTo>
                  <a:lnTo>
                    <a:pt x="275" y="7"/>
                  </a:lnTo>
                  <a:lnTo>
                    <a:pt x="271" y="7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6" y="5"/>
                  </a:lnTo>
                  <a:lnTo>
                    <a:pt x="266" y="2"/>
                  </a:lnTo>
                  <a:lnTo>
                    <a:pt x="264" y="2"/>
                  </a:lnTo>
                  <a:lnTo>
                    <a:pt x="264" y="5"/>
                  </a:lnTo>
                  <a:lnTo>
                    <a:pt x="264" y="7"/>
                  </a:lnTo>
                  <a:lnTo>
                    <a:pt x="261" y="7"/>
                  </a:lnTo>
                  <a:lnTo>
                    <a:pt x="261" y="5"/>
                  </a:lnTo>
                  <a:lnTo>
                    <a:pt x="264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1" y="2"/>
                  </a:lnTo>
                  <a:lnTo>
                    <a:pt x="259" y="5"/>
                  </a:lnTo>
                  <a:lnTo>
                    <a:pt x="255" y="5"/>
                  </a:lnTo>
                  <a:lnTo>
                    <a:pt x="254" y="5"/>
                  </a:lnTo>
                  <a:lnTo>
                    <a:pt x="254" y="7"/>
                  </a:lnTo>
                  <a:lnTo>
                    <a:pt x="254" y="11"/>
                  </a:lnTo>
                  <a:lnTo>
                    <a:pt x="254" y="12"/>
                  </a:lnTo>
                  <a:lnTo>
                    <a:pt x="250" y="12"/>
                  </a:lnTo>
                  <a:lnTo>
                    <a:pt x="250" y="11"/>
                  </a:lnTo>
                  <a:lnTo>
                    <a:pt x="248" y="11"/>
                  </a:lnTo>
                  <a:lnTo>
                    <a:pt x="245" y="11"/>
                  </a:lnTo>
                  <a:lnTo>
                    <a:pt x="243" y="11"/>
                  </a:lnTo>
                  <a:lnTo>
                    <a:pt x="243" y="12"/>
                  </a:lnTo>
                  <a:lnTo>
                    <a:pt x="240" y="12"/>
                  </a:lnTo>
                  <a:lnTo>
                    <a:pt x="240" y="16"/>
                  </a:lnTo>
                  <a:lnTo>
                    <a:pt x="238" y="16"/>
                  </a:lnTo>
                  <a:lnTo>
                    <a:pt x="234" y="16"/>
                  </a:lnTo>
                  <a:lnTo>
                    <a:pt x="234" y="18"/>
                  </a:lnTo>
                  <a:lnTo>
                    <a:pt x="234" y="21"/>
                  </a:lnTo>
                  <a:lnTo>
                    <a:pt x="234" y="18"/>
                  </a:lnTo>
                  <a:lnTo>
                    <a:pt x="233" y="21"/>
                  </a:lnTo>
                  <a:lnTo>
                    <a:pt x="229" y="21"/>
                  </a:lnTo>
                  <a:lnTo>
                    <a:pt x="227" y="21"/>
                  </a:lnTo>
                  <a:lnTo>
                    <a:pt x="224" y="21"/>
                  </a:lnTo>
                  <a:lnTo>
                    <a:pt x="222" y="21"/>
                  </a:lnTo>
                  <a:lnTo>
                    <a:pt x="219" y="21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3" y="23"/>
                  </a:lnTo>
                  <a:lnTo>
                    <a:pt x="212" y="23"/>
                  </a:lnTo>
                  <a:lnTo>
                    <a:pt x="212" y="26"/>
                  </a:lnTo>
                  <a:lnTo>
                    <a:pt x="208" y="26"/>
                  </a:lnTo>
                  <a:lnTo>
                    <a:pt x="206" y="26"/>
                  </a:lnTo>
                  <a:lnTo>
                    <a:pt x="206" y="28"/>
                  </a:lnTo>
                  <a:lnTo>
                    <a:pt x="203" y="28"/>
                  </a:lnTo>
                  <a:lnTo>
                    <a:pt x="203" y="32"/>
                  </a:lnTo>
                  <a:lnTo>
                    <a:pt x="201" y="32"/>
                  </a:lnTo>
                  <a:lnTo>
                    <a:pt x="198" y="32"/>
                  </a:lnTo>
                  <a:lnTo>
                    <a:pt x="198" y="28"/>
                  </a:lnTo>
                  <a:lnTo>
                    <a:pt x="198" y="26"/>
                  </a:lnTo>
                  <a:lnTo>
                    <a:pt x="196" y="26"/>
                  </a:lnTo>
                  <a:lnTo>
                    <a:pt x="196" y="28"/>
                  </a:lnTo>
                  <a:lnTo>
                    <a:pt x="192" y="28"/>
                  </a:lnTo>
                  <a:lnTo>
                    <a:pt x="192" y="32"/>
                  </a:lnTo>
                  <a:lnTo>
                    <a:pt x="191" y="32"/>
                  </a:lnTo>
                  <a:lnTo>
                    <a:pt x="187" y="32"/>
                  </a:lnTo>
                  <a:lnTo>
                    <a:pt x="185" y="32"/>
                  </a:lnTo>
                  <a:lnTo>
                    <a:pt x="182" y="32"/>
                  </a:lnTo>
                  <a:lnTo>
                    <a:pt x="182" y="28"/>
                  </a:lnTo>
                  <a:lnTo>
                    <a:pt x="182" y="26"/>
                  </a:lnTo>
                  <a:lnTo>
                    <a:pt x="180" y="26"/>
                  </a:lnTo>
                  <a:lnTo>
                    <a:pt x="180" y="28"/>
                  </a:lnTo>
                  <a:lnTo>
                    <a:pt x="177" y="28"/>
                  </a:lnTo>
                  <a:lnTo>
                    <a:pt x="175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0" y="32"/>
                  </a:lnTo>
                  <a:lnTo>
                    <a:pt x="170" y="33"/>
                  </a:lnTo>
                  <a:lnTo>
                    <a:pt x="166" y="33"/>
                  </a:lnTo>
                  <a:lnTo>
                    <a:pt x="163" y="33"/>
                  </a:lnTo>
                  <a:lnTo>
                    <a:pt x="163" y="37"/>
                  </a:lnTo>
                  <a:lnTo>
                    <a:pt x="161" y="37"/>
                  </a:lnTo>
                  <a:lnTo>
                    <a:pt x="161" y="39"/>
                  </a:lnTo>
                  <a:lnTo>
                    <a:pt x="161" y="37"/>
                  </a:lnTo>
                  <a:lnTo>
                    <a:pt x="157" y="37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0" y="39"/>
                  </a:lnTo>
                  <a:lnTo>
                    <a:pt x="147" y="39"/>
                  </a:lnTo>
                  <a:lnTo>
                    <a:pt x="145" y="39"/>
                  </a:lnTo>
                  <a:lnTo>
                    <a:pt x="142" y="39"/>
                  </a:lnTo>
                  <a:lnTo>
                    <a:pt x="142" y="42"/>
                  </a:lnTo>
                  <a:lnTo>
                    <a:pt x="142" y="44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7"/>
                  </a:lnTo>
                  <a:lnTo>
                    <a:pt x="135" y="47"/>
                  </a:lnTo>
                  <a:lnTo>
                    <a:pt x="131" y="47"/>
                  </a:lnTo>
                  <a:lnTo>
                    <a:pt x="129" y="47"/>
                  </a:lnTo>
                  <a:lnTo>
                    <a:pt x="126" y="47"/>
                  </a:lnTo>
                  <a:lnTo>
                    <a:pt x="124" y="47"/>
                  </a:lnTo>
                  <a:lnTo>
                    <a:pt x="124" y="44"/>
                  </a:lnTo>
                  <a:lnTo>
                    <a:pt x="124" y="42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9" y="39"/>
                  </a:lnTo>
                  <a:lnTo>
                    <a:pt x="115" y="39"/>
                  </a:lnTo>
                  <a:lnTo>
                    <a:pt x="115" y="37"/>
                  </a:lnTo>
                  <a:lnTo>
                    <a:pt x="114" y="37"/>
                  </a:lnTo>
                  <a:lnTo>
                    <a:pt x="114" y="39"/>
                  </a:lnTo>
                  <a:lnTo>
                    <a:pt x="114" y="37"/>
                  </a:lnTo>
                  <a:lnTo>
                    <a:pt x="110" y="37"/>
                  </a:lnTo>
                  <a:lnTo>
                    <a:pt x="108" y="37"/>
                  </a:lnTo>
                  <a:lnTo>
                    <a:pt x="108" y="39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0" y="39"/>
                  </a:lnTo>
                  <a:lnTo>
                    <a:pt x="98" y="39"/>
                  </a:lnTo>
                  <a:lnTo>
                    <a:pt x="98" y="42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3" y="39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3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7" y="39"/>
                  </a:lnTo>
                  <a:lnTo>
                    <a:pt x="84" y="39"/>
                  </a:lnTo>
                  <a:lnTo>
                    <a:pt x="84" y="42"/>
                  </a:lnTo>
                  <a:lnTo>
                    <a:pt x="87" y="42"/>
                  </a:lnTo>
                  <a:lnTo>
                    <a:pt x="87" y="44"/>
                  </a:lnTo>
                  <a:lnTo>
                    <a:pt x="84" y="44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78" y="47"/>
                  </a:lnTo>
                  <a:lnTo>
                    <a:pt x="77" y="47"/>
                  </a:lnTo>
                  <a:lnTo>
                    <a:pt x="77" y="44"/>
                  </a:lnTo>
                  <a:lnTo>
                    <a:pt x="73" y="47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68" y="49"/>
                  </a:lnTo>
                  <a:lnTo>
                    <a:pt x="68" y="53"/>
                  </a:lnTo>
                  <a:lnTo>
                    <a:pt x="66" y="53"/>
                  </a:lnTo>
                  <a:lnTo>
                    <a:pt x="63" y="53"/>
                  </a:lnTo>
                  <a:lnTo>
                    <a:pt x="63" y="55"/>
                  </a:lnTo>
                  <a:lnTo>
                    <a:pt x="61" y="55"/>
                  </a:lnTo>
                  <a:lnTo>
                    <a:pt x="61" y="58"/>
                  </a:lnTo>
                  <a:lnTo>
                    <a:pt x="57" y="58"/>
                  </a:lnTo>
                  <a:lnTo>
                    <a:pt x="57" y="60"/>
                  </a:lnTo>
                  <a:lnTo>
                    <a:pt x="56" y="60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47" y="63"/>
                  </a:lnTo>
                  <a:lnTo>
                    <a:pt x="47" y="65"/>
                  </a:lnTo>
                  <a:lnTo>
                    <a:pt x="45" y="65"/>
                  </a:lnTo>
                  <a:lnTo>
                    <a:pt x="42" y="65"/>
                  </a:lnTo>
                  <a:lnTo>
                    <a:pt x="42" y="69"/>
                  </a:lnTo>
                  <a:lnTo>
                    <a:pt x="40" y="69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31" y="74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29" y="81"/>
                  </a:lnTo>
                  <a:lnTo>
                    <a:pt x="26" y="81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21" y="90"/>
                  </a:lnTo>
                  <a:lnTo>
                    <a:pt x="19" y="90"/>
                  </a:lnTo>
                  <a:lnTo>
                    <a:pt x="15" y="90"/>
                  </a:lnTo>
                  <a:lnTo>
                    <a:pt x="14" y="90"/>
                  </a:lnTo>
                  <a:lnTo>
                    <a:pt x="14" y="86"/>
                  </a:lnTo>
                  <a:lnTo>
                    <a:pt x="14" y="84"/>
                  </a:lnTo>
                  <a:lnTo>
                    <a:pt x="10" y="84"/>
                  </a:lnTo>
                  <a:lnTo>
                    <a:pt x="10" y="81"/>
                  </a:lnTo>
                  <a:lnTo>
                    <a:pt x="8" y="81"/>
                  </a:lnTo>
                  <a:lnTo>
                    <a:pt x="5" y="81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5" y="91"/>
                  </a:lnTo>
                  <a:lnTo>
                    <a:pt x="5" y="95"/>
                  </a:lnTo>
                  <a:lnTo>
                    <a:pt x="3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8" y="100"/>
                  </a:lnTo>
                  <a:lnTo>
                    <a:pt x="8" y="97"/>
                  </a:lnTo>
                  <a:lnTo>
                    <a:pt x="10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4" y="102"/>
                  </a:lnTo>
                  <a:lnTo>
                    <a:pt x="24" y="100"/>
                  </a:lnTo>
                  <a:lnTo>
                    <a:pt x="26" y="100"/>
                  </a:lnTo>
                  <a:lnTo>
                    <a:pt x="29" y="100"/>
                  </a:lnTo>
                  <a:lnTo>
                    <a:pt x="29" y="97"/>
                  </a:lnTo>
                  <a:lnTo>
                    <a:pt x="29" y="95"/>
                  </a:lnTo>
                  <a:lnTo>
                    <a:pt x="29" y="91"/>
                  </a:lnTo>
                  <a:lnTo>
                    <a:pt x="31" y="91"/>
                  </a:lnTo>
                  <a:lnTo>
                    <a:pt x="35" y="91"/>
                  </a:lnTo>
                  <a:lnTo>
                    <a:pt x="35" y="95"/>
                  </a:lnTo>
                  <a:lnTo>
                    <a:pt x="36" y="95"/>
                  </a:lnTo>
                  <a:lnTo>
                    <a:pt x="36" y="91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50" y="90"/>
                  </a:lnTo>
                  <a:lnTo>
                    <a:pt x="52" y="90"/>
                  </a:lnTo>
                  <a:lnTo>
                    <a:pt x="52" y="86"/>
                  </a:lnTo>
                  <a:lnTo>
                    <a:pt x="56" y="86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1"/>
                  </a:lnTo>
                  <a:lnTo>
                    <a:pt x="66" y="91"/>
                  </a:lnTo>
                  <a:lnTo>
                    <a:pt x="68" y="91"/>
                  </a:lnTo>
                  <a:lnTo>
                    <a:pt x="68" y="95"/>
                  </a:lnTo>
                  <a:lnTo>
                    <a:pt x="71" y="95"/>
                  </a:lnTo>
                  <a:lnTo>
                    <a:pt x="71" y="97"/>
                  </a:lnTo>
                  <a:lnTo>
                    <a:pt x="73" y="97"/>
                  </a:lnTo>
                  <a:lnTo>
                    <a:pt x="73" y="95"/>
                  </a:lnTo>
                  <a:lnTo>
                    <a:pt x="73" y="97"/>
                  </a:lnTo>
                  <a:lnTo>
                    <a:pt x="77" y="97"/>
                  </a:lnTo>
                  <a:lnTo>
                    <a:pt x="78" y="97"/>
                  </a:lnTo>
                  <a:lnTo>
                    <a:pt x="78" y="100"/>
                  </a:lnTo>
                  <a:lnTo>
                    <a:pt x="82" y="100"/>
                  </a:lnTo>
                  <a:lnTo>
                    <a:pt x="84" y="100"/>
                  </a:lnTo>
                  <a:lnTo>
                    <a:pt x="84" y="102"/>
                  </a:lnTo>
                  <a:lnTo>
                    <a:pt x="87" y="102"/>
                  </a:lnTo>
                  <a:lnTo>
                    <a:pt x="87" y="105"/>
                  </a:lnTo>
                  <a:lnTo>
                    <a:pt x="89" y="105"/>
                  </a:lnTo>
                  <a:lnTo>
                    <a:pt x="89" y="102"/>
                  </a:lnTo>
                  <a:lnTo>
                    <a:pt x="93" y="102"/>
                  </a:lnTo>
                  <a:lnTo>
                    <a:pt x="94" y="102"/>
                  </a:lnTo>
                  <a:lnTo>
                    <a:pt x="98" y="102"/>
                  </a:lnTo>
                  <a:lnTo>
                    <a:pt x="98" y="100"/>
                  </a:lnTo>
                  <a:lnTo>
                    <a:pt x="100" y="100"/>
                  </a:lnTo>
                  <a:lnTo>
                    <a:pt x="103" y="100"/>
                  </a:lnTo>
                  <a:lnTo>
                    <a:pt x="105" y="100"/>
                  </a:lnTo>
                  <a:lnTo>
                    <a:pt x="108" y="100"/>
                  </a:lnTo>
                  <a:lnTo>
                    <a:pt x="110" y="100"/>
                  </a:lnTo>
                  <a:lnTo>
                    <a:pt x="114" y="100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97"/>
                  </a:lnTo>
                  <a:lnTo>
                    <a:pt x="121" y="97"/>
                  </a:lnTo>
                  <a:lnTo>
                    <a:pt x="124" y="97"/>
                  </a:lnTo>
                  <a:lnTo>
                    <a:pt x="126" y="97"/>
                  </a:lnTo>
                  <a:lnTo>
                    <a:pt x="129" y="97"/>
                  </a:lnTo>
                  <a:lnTo>
                    <a:pt x="129" y="95"/>
                  </a:lnTo>
                  <a:lnTo>
                    <a:pt x="131" y="95"/>
                  </a:lnTo>
                  <a:lnTo>
                    <a:pt x="131" y="91"/>
                  </a:lnTo>
                  <a:lnTo>
                    <a:pt x="129" y="91"/>
                  </a:lnTo>
                  <a:lnTo>
                    <a:pt x="129" y="90"/>
                  </a:lnTo>
                  <a:lnTo>
                    <a:pt x="131" y="90"/>
                  </a:lnTo>
                  <a:lnTo>
                    <a:pt x="131" y="86"/>
                  </a:lnTo>
                  <a:lnTo>
                    <a:pt x="129" y="86"/>
                  </a:lnTo>
                  <a:lnTo>
                    <a:pt x="126" y="86"/>
                  </a:lnTo>
                  <a:lnTo>
                    <a:pt x="126" y="84"/>
                  </a:lnTo>
                  <a:lnTo>
                    <a:pt x="124" y="84"/>
                  </a:lnTo>
                  <a:lnTo>
                    <a:pt x="124" y="81"/>
                  </a:lnTo>
                  <a:lnTo>
                    <a:pt x="121" y="81"/>
                  </a:lnTo>
                  <a:lnTo>
                    <a:pt x="121" y="79"/>
                  </a:lnTo>
                  <a:lnTo>
                    <a:pt x="119" y="79"/>
                  </a:lnTo>
                  <a:lnTo>
                    <a:pt x="119" y="76"/>
                  </a:lnTo>
                  <a:lnTo>
                    <a:pt x="119" y="74"/>
                  </a:lnTo>
                  <a:lnTo>
                    <a:pt x="121" y="70"/>
                  </a:lnTo>
                  <a:lnTo>
                    <a:pt x="124" y="70"/>
                  </a:lnTo>
                  <a:lnTo>
                    <a:pt x="124" y="69"/>
                  </a:lnTo>
                  <a:lnTo>
                    <a:pt x="126" y="69"/>
                  </a:lnTo>
                  <a:lnTo>
                    <a:pt x="129" y="69"/>
                  </a:lnTo>
                  <a:lnTo>
                    <a:pt x="129" y="65"/>
                  </a:lnTo>
                  <a:lnTo>
                    <a:pt x="131" y="65"/>
                  </a:lnTo>
                  <a:lnTo>
                    <a:pt x="135" y="65"/>
                  </a:lnTo>
                  <a:lnTo>
                    <a:pt x="136" y="65"/>
                  </a:lnTo>
                  <a:lnTo>
                    <a:pt x="136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5" y="63"/>
                  </a:lnTo>
                  <a:lnTo>
                    <a:pt x="145" y="65"/>
                  </a:lnTo>
                  <a:lnTo>
                    <a:pt x="145" y="69"/>
                  </a:lnTo>
                  <a:lnTo>
                    <a:pt x="147" y="69"/>
                  </a:lnTo>
                  <a:lnTo>
                    <a:pt x="145" y="69"/>
                  </a:lnTo>
                  <a:lnTo>
                    <a:pt x="145" y="70"/>
                  </a:lnTo>
                  <a:lnTo>
                    <a:pt x="142" y="70"/>
                  </a:lnTo>
                  <a:lnTo>
                    <a:pt x="142" y="74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36" y="81"/>
                  </a:lnTo>
                  <a:lnTo>
                    <a:pt x="136" y="84"/>
                  </a:lnTo>
                  <a:lnTo>
                    <a:pt x="135" y="84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6" y="90"/>
                  </a:lnTo>
                  <a:lnTo>
                    <a:pt x="140" y="90"/>
                  </a:lnTo>
                  <a:lnTo>
                    <a:pt x="136" y="90"/>
                  </a:lnTo>
                  <a:lnTo>
                    <a:pt x="136" y="91"/>
                  </a:lnTo>
                  <a:lnTo>
                    <a:pt x="140" y="91"/>
                  </a:lnTo>
                  <a:lnTo>
                    <a:pt x="142" y="91"/>
                  </a:lnTo>
                  <a:lnTo>
                    <a:pt x="142" y="95"/>
                  </a:lnTo>
                  <a:lnTo>
                    <a:pt x="145" y="95"/>
                  </a:lnTo>
                  <a:lnTo>
                    <a:pt x="145" y="97"/>
                  </a:lnTo>
                  <a:lnTo>
                    <a:pt x="147" y="95"/>
                  </a:lnTo>
                  <a:lnTo>
                    <a:pt x="150" y="95"/>
                  </a:lnTo>
                  <a:lnTo>
                    <a:pt x="152" y="95"/>
                  </a:lnTo>
                  <a:lnTo>
                    <a:pt x="156" y="95"/>
                  </a:lnTo>
                  <a:lnTo>
                    <a:pt x="157" y="95"/>
                  </a:lnTo>
                  <a:lnTo>
                    <a:pt x="161" y="95"/>
                  </a:lnTo>
                  <a:lnTo>
                    <a:pt x="163" y="95"/>
                  </a:lnTo>
                  <a:lnTo>
                    <a:pt x="166" y="95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5" y="95"/>
                  </a:lnTo>
                  <a:lnTo>
                    <a:pt x="177" y="95"/>
                  </a:lnTo>
                  <a:lnTo>
                    <a:pt x="180" y="91"/>
                  </a:lnTo>
                  <a:lnTo>
                    <a:pt x="182" y="91"/>
                  </a:lnTo>
                  <a:lnTo>
                    <a:pt x="182" y="95"/>
                  </a:lnTo>
                  <a:lnTo>
                    <a:pt x="185" y="95"/>
                  </a:lnTo>
                  <a:lnTo>
                    <a:pt x="185" y="91"/>
                  </a:lnTo>
                  <a:lnTo>
                    <a:pt x="187" y="91"/>
                  </a:lnTo>
                  <a:lnTo>
                    <a:pt x="191" y="91"/>
                  </a:lnTo>
                  <a:lnTo>
                    <a:pt x="192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201" y="90"/>
                  </a:lnTo>
                  <a:lnTo>
                    <a:pt x="203" y="91"/>
                  </a:lnTo>
                  <a:lnTo>
                    <a:pt x="206" y="91"/>
                  </a:lnTo>
                  <a:lnTo>
                    <a:pt x="208" y="91"/>
                  </a:lnTo>
                  <a:lnTo>
                    <a:pt x="212" y="91"/>
                  </a:lnTo>
                  <a:lnTo>
                    <a:pt x="213" y="91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22" y="91"/>
                  </a:lnTo>
                  <a:lnTo>
                    <a:pt x="224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33" y="91"/>
                  </a:lnTo>
                  <a:lnTo>
                    <a:pt x="234" y="91"/>
                  </a:lnTo>
                  <a:lnTo>
                    <a:pt x="238" y="91"/>
                  </a:lnTo>
                  <a:lnTo>
                    <a:pt x="240" y="91"/>
                  </a:lnTo>
                  <a:lnTo>
                    <a:pt x="243" y="91"/>
                  </a:lnTo>
                  <a:lnTo>
                    <a:pt x="245" y="91"/>
                  </a:lnTo>
                  <a:lnTo>
                    <a:pt x="248" y="91"/>
                  </a:lnTo>
                  <a:lnTo>
                    <a:pt x="250" y="91"/>
                  </a:lnTo>
                  <a:lnTo>
                    <a:pt x="254" y="91"/>
                  </a:lnTo>
                  <a:lnTo>
                    <a:pt x="254" y="95"/>
                  </a:lnTo>
                  <a:lnTo>
                    <a:pt x="255" y="95"/>
                  </a:lnTo>
                  <a:lnTo>
                    <a:pt x="255" y="91"/>
                  </a:lnTo>
                  <a:lnTo>
                    <a:pt x="255" y="90"/>
                  </a:lnTo>
                  <a:lnTo>
                    <a:pt x="255" y="86"/>
                  </a:lnTo>
                  <a:lnTo>
                    <a:pt x="259" y="86"/>
                  </a:lnTo>
                  <a:lnTo>
                    <a:pt x="259" y="84"/>
                  </a:lnTo>
                  <a:lnTo>
                    <a:pt x="259" y="86"/>
                  </a:lnTo>
                  <a:lnTo>
                    <a:pt x="261" y="86"/>
                  </a:lnTo>
                  <a:lnTo>
                    <a:pt x="261" y="84"/>
                  </a:lnTo>
                  <a:lnTo>
                    <a:pt x="261" y="81"/>
                  </a:lnTo>
                  <a:lnTo>
                    <a:pt x="261" y="79"/>
                  </a:lnTo>
                  <a:lnTo>
                    <a:pt x="264" y="79"/>
                  </a:lnTo>
                  <a:lnTo>
                    <a:pt x="266" y="79"/>
                  </a:lnTo>
                  <a:lnTo>
                    <a:pt x="266" y="76"/>
                  </a:lnTo>
                  <a:lnTo>
                    <a:pt x="269" y="76"/>
                  </a:lnTo>
                  <a:lnTo>
                    <a:pt x="269" y="74"/>
                  </a:lnTo>
                  <a:lnTo>
                    <a:pt x="266" y="74"/>
                  </a:lnTo>
                  <a:lnTo>
                    <a:pt x="266" y="70"/>
                  </a:lnTo>
                  <a:lnTo>
                    <a:pt x="266" y="69"/>
                  </a:lnTo>
                  <a:lnTo>
                    <a:pt x="264" y="69"/>
                  </a:lnTo>
                  <a:lnTo>
                    <a:pt x="261" y="69"/>
                  </a:lnTo>
                  <a:lnTo>
                    <a:pt x="261" y="65"/>
                  </a:lnTo>
                  <a:lnTo>
                    <a:pt x="261" y="63"/>
                  </a:lnTo>
                  <a:lnTo>
                    <a:pt x="261" y="60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49"/>
                  </a:lnTo>
                  <a:lnTo>
                    <a:pt x="264" y="49"/>
                  </a:lnTo>
                  <a:lnTo>
                    <a:pt x="264" y="47"/>
                  </a:lnTo>
                  <a:lnTo>
                    <a:pt x="266" y="47"/>
                  </a:lnTo>
                  <a:lnTo>
                    <a:pt x="269" y="47"/>
                  </a:lnTo>
                  <a:lnTo>
                    <a:pt x="269" y="44"/>
                  </a:lnTo>
                  <a:lnTo>
                    <a:pt x="271" y="42"/>
                  </a:lnTo>
                  <a:lnTo>
                    <a:pt x="275" y="42"/>
                  </a:lnTo>
                  <a:lnTo>
                    <a:pt x="275" y="39"/>
                  </a:lnTo>
                  <a:lnTo>
                    <a:pt x="276" y="39"/>
                  </a:lnTo>
                  <a:lnTo>
                    <a:pt x="276" y="37"/>
                  </a:lnTo>
                  <a:lnTo>
                    <a:pt x="276" y="33"/>
                  </a:lnTo>
                  <a:lnTo>
                    <a:pt x="280" y="33"/>
                  </a:lnTo>
                  <a:lnTo>
                    <a:pt x="282" y="33"/>
                  </a:lnTo>
                  <a:lnTo>
                    <a:pt x="282" y="32"/>
                  </a:lnTo>
                  <a:lnTo>
                    <a:pt x="285" y="32"/>
                  </a:lnTo>
                  <a:lnTo>
                    <a:pt x="285" y="28"/>
                  </a:lnTo>
                  <a:lnTo>
                    <a:pt x="285" y="26"/>
                  </a:lnTo>
                  <a:lnTo>
                    <a:pt x="287" y="26"/>
                  </a:lnTo>
                  <a:lnTo>
                    <a:pt x="290" y="23"/>
                  </a:lnTo>
                  <a:lnTo>
                    <a:pt x="292" y="23"/>
                  </a:lnTo>
                  <a:lnTo>
                    <a:pt x="292" y="21"/>
                  </a:lnTo>
                  <a:lnTo>
                    <a:pt x="296" y="21"/>
                  </a:lnTo>
                  <a:lnTo>
                    <a:pt x="297" y="18"/>
                  </a:lnTo>
                  <a:lnTo>
                    <a:pt x="297" y="16"/>
                  </a:lnTo>
                  <a:lnTo>
                    <a:pt x="296" y="16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6" name="Rectangle 200"/>
            <p:cNvSpPr>
              <a:spLocks noChangeArrowheads="1"/>
            </p:cNvSpPr>
            <p:nvPr/>
          </p:nvSpPr>
          <p:spPr bwMode="auto">
            <a:xfrm>
              <a:off x="16563723" y="4634883"/>
              <a:ext cx="5939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7" name="Freeform 201"/>
            <p:cNvSpPr>
              <a:spLocks/>
            </p:cNvSpPr>
            <p:nvPr/>
          </p:nvSpPr>
          <p:spPr bwMode="auto">
            <a:xfrm>
              <a:off x="16553330" y="4631914"/>
              <a:ext cx="10394" cy="2970"/>
            </a:xfrm>
            <a:custGeom>
              <a:avLst/>
              <a:gdLst>
                <a:gd name="T0" fmla="*/ 6 w 7"/>
                <a:gd name="T1" fmla="*/ 0 h 2"/>
                <a:gd name="T2" fmla="*/ 2 w 7"/>
                <a:gd name="T3" fmla="*/ 0 h 2"/>
                <a:gd name="T4" fmla="*/ 0 w 7"/>
                <a:gd name="T5" fmla="*/ 0 h 2"/>
                <a:gd name="T6" fmla="*/ 0 w 7"/>
                <a:gd name="T7" fmla="*/ 2 h 2"/>
                <a:gd name="T8" fmla="*/ 2 w 7"/>
                <a:gd name="T9" fmla="*/ 2 h 2"/>
                <a:gd name="T10" fmla="*/ 6 w 7"/>
                <a:gd name="T11" fmla="*/ 2 h 2"/>
                <a:gd name="T12" fmla="*/ 7 w 7"/>
                <a:gd name="T13" fmla="*/ 2 h 2"/>
                <a:gd name="T14" fmla="*/ 7 w 7"/>
                <a:gd name="T15" fmla="*/ 0 h 2"/>
                <a:gd name="T16" fmla="*/ 6 w 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8" name="Freeform 202"/>
            <p:cNvSpPr>
              <a:spLocks/>
            </p:cNvSpPr>
            <p:nvPr/>
          </p:nvSpPr>
          <p:spPr bwMode="auto">
            <a:xfrm>
              <a:off x="15975750" y="4897690"/>
              <a:ext cx="60876" cy="59391"/>
            </a:xfrm>
            <a:custGeom>
              <a:avLst/>
              <a:gdLst>
                <a:gd name="T0" fmla="*/ 35 w 41"/>
                <a:gd name="T1" fmla="*/ 29 h 40"/>
                <a:gd name="T2" fmla="*/ 32 w 41"/>
                <a:gd name="T3" fmla="*/ 31 h 40"/>
                <a:gd name="T4" fmla="*/ 30 w 41"/>
                <a:gd name="T5" fmla="*/ 35 h 40"/>
                <a:gd name="T6" fmla="*/ 27 w 41"/>
                <a:gd name="T7" fmla="*/ 31 h 40"/>
                <a:gd name="T8" fmla="*/ 30 w 41"/>
                <a:gd name="T9" fmla="*/ 29 h 40"/>
                <a:gd name="T10" fmla="*/ 32 w 41"/>
                <a:gd name="T11" fmla="*/ 26 h 40"/>
                <a:gd name="T12" fmla="*/ 27 w 41"/>
                <a:gd name="T13" fmla="*/ 26 h 40"/>
                <a:gd name="T14" fmla="*/ 25 w 41"/>
                <a:gd name="T15" fmla="*/ 29 h 40"/>
                <a:gd name="T16" fmla="*/ 21 w 41"/>
                <a:gd name="T17" fmla="*/ 26 h 40"/>
                <a:gd name="T18" fmla="*/ 20 w 41"/>
                <a:gd name="T19" fmla="*/ 24 h 40"/>
                <a:gd name="T20" fmla="*/ 21 w 41"/>
                <a:gd name="T21" fmla="*/ 19 h 40"/>
                <a:gd name="T22" fmla="*/ 25 w 41"/>
                <a:gd name="T23" fmla="*/ 15 h 40"/>
                <a:gd name="T24" fmla="*/ 25 w 41"/>
                <a:gd name="T25" fmla="*/ 15 h 40"/>
                <a:gd name="T26" fmla="*/ 21 w 41"/>
                <a:gd name="T27" fmla="*/ 14 h 40"/>
                <a:gd name="T28" fmla="*/ 25 w 41"/>
                <a:gd name="T29" fmla="*/ 10 h 40"/>
                <a:gd name="T30" fmla="*/ 27 w 41"/>
                <a:gd name="T31" fmla="*/ 8 h 40"/>
                <a:gd name="T32" fmla="*/ 30 w 41"/>
                <a:gd name="T33" fmla="*/ 5 h 40"/>
                <a:gd name="T34" fmla="*/ 35 w 41"/>
                <a:gd name="T35" fmla="*/ 5 h 40"/>
                <a:gd name="T36" fmla="*/ 32 w 41"/>
                <a:gd name="T37" fmla="*/ 3 h 40"/>
                <a:gd name="T38" fmla="*/ 30 w 41"/>
                <a:gd name="T39" fmla="*/ 0 h 40"/>
                <a:gd name="T40" fmla="*/ 25 w 41"/>
                <a:gd name="T41" fmla="*/ 0 h 40"/>
                <a:gd name="T42" fmla="*/ 21 w 41"/>
                <a:gd name="T43" fmla="*/ 3 h 40"/>
                <a:gd name="T44" fmla="*/ 16 w 41"/>
                <a:gd name="T45" fmla="*/ 3 h 40"/>
                <a:gd name="T46" fmla="*/ 16 w 41"/>
                <a:gd name="T47" fmla="*/ 8 h 40"/>
                <a:gd name="T48" fmla="*/ 14 w 41"/>
                <a:gd name="T49" fmla="*/ 10 h 40"/>
                <a:gd name="T50" fmla="*/ 11 w 41"/>
                <a:gd name="T51" fmla="*/ 14 h 40"/>
                <a:gd name="T52" fmla="*/ 9 w 41"/>
                <a:gd name="T53" fmla="*/ 15 h 40"/>
                <a:gd name="T54" fmla="*/ 6 w 41"/>
                <a:gd name="T55" fmla="*/ 19 h 40"/>
                <a:gd name="T56" fmla="*/ 4 w 41"/>
                <a:gd name="T57" fmla="*/ 21 h 40"/>
                <a:gd name="T58" fmla="*/ 0 w 41"/>
                <a:gd name="T59" fmla="*/ 24 h 40"/>
                <a:gd name="T60" fmla="*/ 4 w 41"/>
                <a:gd name="T61" fmla="*/ 26 h 40"/>
                <a:gd name="T62" fmla="*/ 6 w 41"/>
                <a:gd name="T63" fmla="*/ 29 h 40"/>
                <a:gd name="T64" fmla="*/ 9 w 41"/>
                <a:gd name="T65" fmla="*/ 31 h 40"/>
                <a:gd name="T66" fmla="*/ 11 w 41"/>
                <a:gd name="T67" fmla="*/ 35 h 40"/>
                <a:gd name="T68" fmla="*/ 14 w 41"/>
                <a:gd name="T69" fmla="*/ 36 h 40"/>
                <a:gd name="T70" fmla="*/ 16 w 41"/>
                <a:gd name="T71" fmla="*/ 40 h 40"/>
                <a:gd name="T72" fmla="*/ 21 w 41"/>
                <a:gd name="T73" fmla="*/ 40 h 40"/>
                <a:gd name="T74" fmla="*/ 25 w 41"/>
                <a:gd name="T75" fmla="*/ 36 h 40"/>
                <a:gd name="T76" fmla="*/ 27 w 41"/>
                <a:gd name="T77" fmla="*/ 40 h 40"/>
                <a:gd name="T78" fmla="*/ 30 w 41"/>
                <a:gd name="T79" fmla="*/ 36 h 40"/>
                <a:gd name="T80" fmla="*/ 32 w 41"/>
                <a:gd name="T81" fmla="*/ 40 h 40"/>
                <a:gd name="T82" fmla="*/ 37 w 41"/>
                <a:gd name="T83" fmla="*/ 40 h 40"/>
                <a:gd name="T84" fmla="*/ 37 w 41"/>
                <a:gd name="T85" fmla="*/ 35 h 40"/>
                <a:gd name="T86" fmla="*/ 41 w 41"/>
                <a:gd name="T87" fmla="*/ 31 h 40"/>
                <a:gd name="T88" fmla="*/ 35 w 41"/>
                <a:gd name="T89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" h="40">
                  <a:moveTo>
                    <a:pt x="35" y="31"/>
                  </a:moveTo>
                  <a:lnTo>
                    <a:pt x="35" y="29"/>
                  </a:lnTo>
                  <a:lnTo>
                    <a:pt x="32" y="29"/>
                  </a:lnTo>
                  <a:lnTo>
                    <a:pt x="32" y="31"/>
                  </a:lnTo>
                  <a:lnTo>
                    <a:pt x="30" y="31"/>
                  </a:lnTo>
                  <a:lnTo>
                    <a:pt x="30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5" y="19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1" y="14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7" y="36"/>
                  </a:lnTo>
                  <a:lnTo>
                    <a:pt x="30" y="36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5" y="40"/>
                  </a:lnTo>
                  <a:lnTo>
                    <a:pt x="37" y="40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41" y="35"/>
                  </a:lnTo>
                  <a:lnTo>
                    <a:pt x="41" y="31"/>
                  </a:lnTo>
                  <a:lnTo>
                    <a:pt x="37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9" name="Freeform 203"/>
            <p:cNvSpPr>
              <a:spLocks/>
            </p:cNvSpPr>
            <p:nvPr/>
          </p:nvSpPr>
          <p:spPr bwMode="auto">
            <a:xfrm>
              <a:off x="16569663" y="4618551"/>
              <a:ext cx="54937" cy="31181"/>
            </a:xfrm>
            <a:custGeom>
              <a:avLst/>
              <a:gdLst>
                <a:gd name="T0" fmla="*/ 35 w 37"/>
                <a:gd name="T1" fmla="*/ 4 h 21"/>
                <a:gd name="T2" fmla="*/ 31 w 37"/>
                <a:gd name="T3" fmla="*/ 4 h 21"/>
                <a:gd name="T4" fmla="*/ 31 w 37"/>
                <a:gd name="T5" fmla="*/ 0 h 21"/>
                <a:gd name="T6" fmla="*/ 30 w 37"/>
                <a:gd name="T7" fmla="*/ 0 h 21"/>
                <a:gd name="T8" fmla="*/ 30 w 37"/>
                <a:gd name="T9" fmla="*/ 4 h 21"/>
                <a:gd name="T10" fmla="*/ 26 w 37"/>
                <a:gd name="T11" fmla="*/ 4 h 21"/>
                <a:gd name="T12" fmla="*/ 26 w 37"/>
                <a:gd name="T13" fmla="*/ 0 h 21"/>
                <a:gd name="T14" fmla="*/ 24 w 37"/>
                <a:gd name="T15" fmla="*/ 0 h 21"/>
                <a:gd name="T16" fmla="*/ 24 w 37"/>
                <a:gd name="T17" fmla="*/ 4 h 21"/>
                <a:gd name="T18" fmla="*/ 24 w 37"/>
                <a:gd name="T19" fmla="*/ 0 h 21"/>
                <a:gd name="T20" fmla="*/ 21 w 37"/>
                <a:gd name="T21" fmla="*/ 0 h 21"/>
                <a:gd name="T22" fmla="*/ 19 w 37"/>
                <a:gd name="T23" fmla="*/ 0 h 21"/>
                <a:gd name="T24" fmla="*/ 16 w 37"/>
                <a:gd name="T25" fmla="*/ 0 h 21"/>
                <a:gd name="T26" fmla="*/ 14 w 37"/>
                <a:gd name="T27" fmla="*/ 0 h 21"/>
                <a:gd name="T28" fmla="*/ 14 w 37"/>
                <a:gd name="T29" fmla="*/ 4 h 21"/>
                <a:gd name="T30" fmla="*/ 14 w 37"/>
                <a:gd name="T31" fmla="*/ 5 h 21"/>
                <a:gd name="T32" fmla="*/ 10 w 37"/>
                <a:gd name="T33" fmla="*/ 5 h 21"/>
                <a:gd name="T34" fmla="*/ 7 w 37"/>
                <a:gd name="T35" fmla="*/ 5 h 21"/>
                <a:gd name="T36" fmla="*/ 7 w 37"/>
                <a:gd name="T37" fmla="*/ 9 h 21"/>
                <a:gd name="T38" fmla="*/ 5 w 37"/>
                <a:gd name="T39" fmla="*/ 9 h 21"/>
                <a:gd name="T40" fmla="*/ 2 w 37"/>
                <a:gd name="T41" fmla="*/ 9 h 21"/>
                <a:gd name="T42" fmla="*/ 0 w 37"/>
                <a:gd name="T43" fmla="*/ 9 h 21"/>
                <a:gd name="T44" fmla="*/ 0 w 37"/>
                <a:gd name="T45" fmla="*/ 11 h 21"/>
                <a:gd name="T46" fmla="*/ 0 w 37"/>
                <a:gd name="T47" fmla="*/ 14 h 21"/>
                <a:gd name="T48" fmla="*/ 2 w 37"/>
                <a:gd name="T49" fmla="*/ 14 h 21"/>
                <a:gd name="T50" fmla="*/ 5 w 37"/>
                <a:gd name="T51" fmla="*/ 14 h 21"/>
                <a:gd name="T52" fmla="*/ 7 w 37"/>
                <a:gd name="T53" fmla="*/ 14 h 21"/>
                <a:gd name="T54" fmla="*/ 10 w 37"/>
                <a:gd name="T55" fmla="*/ 14 h 21"/>
                <a:gd name="T56" fmla="*/ 14 w 37"/>
                <a:gd name="T57" fmla="*/ 14 h 21"/>
                <a:gd name="T58" fmla="*/ 16 w 37"/>
                <a:gd name="T59" fmla="*/ 14 h 21"/>
                <a:gd name="T60" fmla="*/ 16 w 37"/>
                <a:gd name="T61" fmla="*/ 16 h 21"/>
                <a:gd name="T62" fmla="*/ 19 w 37"/>
                <a:gd name="T63" fmla="*/ 16 h 21"/>
                <a:gd name="T64" fmla="*/ 19 w 37"/>
                <a:gd name="T65" fmla="*/ 19 h 21"/>
                <a:gd name="T66" fmla="*/ 21 w 37"/>
                <a:gd name="T67" fmla="*/ 19 h 21"/>
                <a:gd name="T68" fmla="*/ 21 w 37"/>
                <a:gd name="T69" fmla="*/ 21 h 21"/>
                <a:gd name="T70" fmla="*/ 24 w 37"/>
                <a:gd name="T71" fmla="*/ 21 h 21"/>
                <a:gd name="T72" fmla="*/ 26 w 37"/>
                <a:gd name="T73" fmla="*/ 21 h 21"/>
                <a:gd name="T74" fmla="*/ 26 w 37"/>
                <a:gd name="T75" fmla="*/ 19 h 21"/>
                <a:gd name="T76" fmla="*/ 30 w 37"/>
                <a:gd name="T77" fmla="*/ 19 h 21"/>
                <a:gd name="T78" fmla="*/ 30 w 37"/>
                <a:gd name="T79" fmla="*/ 16 h 21"/>
                <a:gd name="T80" fmla="*/ 31 w 37"/>
                <a:gd name="T81" fmla="*/ 16 h 21"/>
                <a:gd name="T82" fmla="*/ 31 w 37"/>
                <a:gd name="T83" fmla="*/ 14 h 21"/>
                <a:gd name="T84" fmla="*/ 31 w 37"/>
                <a:gd name="T85" fmla="*/ 11 h 21"/>
                <a:gd name="T86" fmla="*/ 35 w 37"/>
                <a:gd name="T87" fmla="*/ 11 h 21"/>
                <a:gd name="T88" fmla="*/ 35 w 37"/>
                <a:gd name="T89" fmla="*/ 9 h 21"/>
                <a:gd name="T90" fmla="*/ 37 w 37"/>
                <a:gd name="T91" fmla="*/ 9 h 21"/>
                <a:gd name="T92" fmla="*/ 37 w 37"/>
                <a:gd name="T93" fmla="*/ 5 h 21"/>
                <a:gd name="T94" fmla="*/ 37 w 37"/>
                <a:gd name="T95" fmla="*/ 4 h 21"/>
                <a:gd name="T96" fmla="*/ 37 w 37"/>
                <a:gd name="T97" fmla="*/ 0 h 21"/>
                <a:gd name="T98" fmla="*/ 35 w 37"/>
                <a:gd name="T99" fmla="*/ 0 h 21"/>
                <a:gd name="T100" fmla="*/ 35 w 37"/>
                <a:gd name="T10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21">
                  <a:moveTo>
                    <a:pt x="35" y="4"/>
                  </a:moveTo>
                  <a:lnTo>
                    <a:pt x="31" y="4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0" name="Rectangle 204"/>
            <p:cNvSpPr>
              <a:spLocks noChangeArrowheads="1"/>
            </p:cNvSpPr>
            <p:nvPr/>
          </p:nvSpPr>
          <p:spPr bwMode="auto">
            <a:xfrm>
              <a:off x="16801287" y="4348321"/>
              <a:ext cx="148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" name="Freeform 206"/>
            <p:cNvSpPr>
              <a:spLocks/>
            </p:cNvSpPr>
            <p:nvPr/>
          </p:nvSpPr>
          <p:spPr bwMode="auto">
            <a:xfrm>
              <a:off x="16722595" y="4449286"/>
              <a:ext cx="16333" cy="10394"/>
            </a:xfrm>
            <a:custGeom>
              <a:avLst/>
              <a:gdLst>
                <a:gd name="T0" fmla="*/ 5 w 11"/>
                <a:gd name="T1" fmla="*/ 0 h 7"/>
                <a:gd name="T2" fmla="*/ 2 w 11"/>
                <a:gd name="T3" fmla="*/ 0 h 7"/>
                <a:gd name="T4" fmla="*/ 2 w 11"/>
                <a:gd name="T5" fmla="*/ 4 h 7"/>
                <a:gd name="T6" fmla="*/ 0 w 11"/>
                <a:gd name="T7" fmla="*/ 4 h 7"/>
                <a:gd name="T8" fmla="*/ 0 w 11"/>
                <a:gd name="T9" fmla="*/ 7 h 7"/>
                <a:gd name="T10" fmla="*/ 2 w 11"/>
                <a:gd name="T11" fmla="*/ 7 h 7"/>
                <a:gd name="T12" fmla="*/ 5 w 11"/>
                <a:gd name="T13" fmla="*/ 7 h 7"/>
                <a:gd name="T14" fmla="*/ 7 w 11"/>
                <a:gd name="T15" fmla="*/ 7 h 7"/>
                <a:gd name="T16" fmla="*/ 11 w 11"/>
                <a:gd name="T17" fmla="*/ 7 h 7"/>
                <a:gd name="T18" fmla="*/ 11 w 11"/>
                <a:gd name="T19" fmla="*/ 4 h 7"/>
                <a:gd name="T20" fmla="*/ 7 w 11"/>
                <a:gd name="T21" fmla="*/ 4 h 7"/>
                <a:gd name="T22" fmla="*/ 7 w 11"/>
                <a:gd name="T23" fmla="*/ 0 h 7"/>
                <a:gd name="T24" fmla="*/ 5 w 11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" name="Rectangle 207"/>
            <p:cNvSpPr>
              <a:spLocks noChangeArrowheads="1"/>
            </p:cNvSpPr>
            <p:nvPr/>
          </p:nvSpPr>
          <p:spPr bwMode="auto">
            <a:xfrm>
              <a:off x="16730018" y="4446317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Freeform 208"/>
            <p:cNvSpPr>
              <a:spLocks/>
            </p:cNvSpPr>
            <p:nvPr/>
          </p:nvSpPr>
          <p:spPr bwMode="auto">
            <a:xfrm>
              <a:off x="16486514" y="4314171"/>
              <a:ext cx="325167" cy="293986"/>
            </a:xfrm>
            <a:custGeom>
              <a:avLst/>
              <a:gdLst>
                <a:gd name="T0" fmla="*/ 208 w 219"/>
                <a:gd name="T1" fmla="*/ 5 h 198"/>
                <a:gd name="T2" fmla="*/ 198 w 219"/>
                <a:gd name="T3" fmla="*/ 5 h 198"/>
                <a:gd name="T4" fmla="*/ 185 w 219"/>
                <a:gd name="T5" fmla="*/ 2 h 198"/>
                <a:gd name="T6" fmla="*/ 171 w 219"/>
                <a:gd name="T7" fmla="*/ 7 h 198"/>
                <a:gd name="T8" fmla="*/ 170 w 219"/>
                <a:gd name="T9" fmla="*/ 18 h 198"/>
                <a:gd name="T10" fmla="*/ 161 w 219"/>
                <a:gd name="T11" fmla="*/ 23 h 198"/>
                <a:gd name="T12" fmla="*/ 150 w 219"/>
                <a:gd name="T13" fmla="*/ 32 h 198"/>
                <a:gd name="T14" fmla="*/ 149 w 219"/>
                <a:gd name="T15" fmla="*/ 39 h 198"/>
                <a:gd name="T16" fmla="*/ 138 w 219"/>
                <a:gd name="T17" fmla="*/ 39 h 198"/>
                <a:gd name="T18" fmla="*/ 138 w 219"/>
                <a:gd name="T19" fmla="*/ 49 h 198"/>
                <a:gd name="T20" fmla="*/ 124 w 219"/>
                <a:gd name="T21" fmla="*/ 53 h 198"/>
                <a:gd name="T22" fmla="*/ 117 w 219"/>
                <a:gd name="T23" fmla="*/ 60 h 198"/>
                <a:gd name="T24" fmla="*/ 108 w 219"/>
                <a:gd name="T25" fmla="*/ 60 h 198"/>
                <a:gd name="T26" fmla="*/ 98 w 219"/>
                <a:gd name="T27" fmla="*/ 65 h 198"/>
                <a:gd name="T28" fmla="*/ 91 w 219"/>
                <a:gd name="T29" fmla="*/ 74 h 198"/>
                <a:gd name="T30" fmla="*/ 91 w 219"/>
                <a:gd name="T31" fmla="*/ 84 h 198"/>
                <a:gd name="T32" fmla="*/ 82 w 219"/>
                <a:gd name="T33" fmla="*/ 86 h 198"/>
                <a:gd name="T34" fmla="*/ 75 w 219"/>
                <a:gd name="T35" fmla="*/ 95 h 198"/>
                <a:gd name="T36" fmla="*/ 61 w 219"/>
                <a:gd name="T37" fmla="*/ 91 h 198"/>
                <a:gd name="T38" fmla="*/ 56 w 219"/>
                <a:gd name="T39" fmla="*/ 91 h 198"/>
                <a:gd name="T40" fmla="*/ 47 w 219"/>
                <a:gd name="T41" fmla="*/ 84 h 198"/>
                <a:gd name="T42" fmla="*/ 40 w 219"/>
                <a:gd name="T43" fmla="*/ 81 h 198"/>
                <a:gd name="T44" fmla="*/ 29 w 219"/>
                <a:gd name="T45" fmla="*/ 84 h 198"/>
                <a:gd name="T46" fmla="*/ 21 w 219"/>
                <a:gd name="T47" fmla="*/ 86 h 198"/>
                <a:gd name="T48" fmla="*/ 10 w 219"/>
                <a:gd name="T49" fmla="*/ 91 h 198"/>
                <a:gd name="T50" fmla="*/ 3 w 219"/>
                <a:gd name="T51" fmla="*/ 100 h 198"/>
                <a:gd name="T52" fmla="*/ 0 w 219"/>
                <a:gd name="T53" fmla="*/ 114 h 198"/>
                <a:gd name="T54" fmla="*/ 10 w 219"/>
                <a:gd name="T55" fmla="*/ 119 h 198"/>
                <a:gd name="T56" fmla="*/ 15 w 219"/>
                <a:gd name="T57" fmla="*/ 130 h 198"/>
                <a:gd name="T58" fmla="*/ 21 w 219"/>
                <a:gd name="T59" fmla="*/ 140 h 198"/>
                <a:gd name="T60" fmla="*/ 19 w 219"/>
                <a:gd name="T61" fmla="*/ 147 h 198"/>
                <a:gd name="T62" fmla="*/ 21 w 219"/>
                <a:gd name="T63" fmla="*/ 156 h 198"/>
                <a:gd name="T64" fmla="*/ 24 w 219"/>
                <a:gd name="T65" fmla="*/ 163 h 198"/>
                <a:gd name="T66" fmla="*/ 35 w 219"/>
                <a:gd name="T67" fmla="*/ 161 h 198"/>
                <a:gd name="T68" fmla="*/ 45 w 219"/>
                <a:gd name="T69" fmla="*/ 167 h 198"/>
                <a:gd name="T70" fmla="*/ 47 w 219"/>
                <a:gd name="T71" fmla="*/ 168 h 198"/>
                <a:gd name="T72" fmla="*/ 56 w 219"/>
                <a:gd name="T73" fmla="*/ 172 h 198"/>
                <a:gd name="T74" fmla="*/ 66 w 219"/>
                <a:gd name="T75" fmla="*/ 177 h 198"/>
                <a:gd name="T76" fmla="*/ 77 w 219"/>
                <a:gd name="T77" fmla="*/ 182 h 198"/>
                <a:gd name="T78" fmla="*/ 87 w 219"/>
                <a:gd name="T79" fmla="*/ 188 h 198"/>
                <a:gd name="T80" fmla="*/ 93 w 219"/>
                <a:gd name="T81" fmla="*/ 198 h 198"/>
                <a:gd name="T82" fmla="*/ 101 w 219"/>
                <a:gd name="T83" fmla="*/ 188 h 198"/>
                <a:gd name="T84" fmla="*/ 108 w 219"/>
                <a:gd name="T85" fmla="*/ 177 h 198"/>
                <a:gd name="T86" fmla="*/ 112 w 219"/>
                <a:gd name="T87" fmla="*/ 168 h 198"/>
                <a:gd name="T88" fmla="*/ 117 w 219"/>
                <a:gd name="T89" fmla="*/ 158 h 198"/>
                <a:gd name="T90" fmla="*/ 122 w 219"/>
                <a:gd name="T91" fmla="*/ 153 h 198"/>
                <a:gd name="T92" fmla="*/ 133 w 219"/>
                <a:gd name="T93" fmla="*/ 153 h 198"/>
                <a:gd name="T94" fmla="*/ 140 w 219"/>
                <a:gd name="T95" fmla="*/ 142 h 198"/>
                <a:gd name="T96" fmla="*/ 149 w 219"/>
                <a:gd name="T97" fmla="*/ 135 h 198"/>
                <a:gd name="T98" fmla="*/ 156 w 219"/>
                <a:gd name="T99" fmla="*/ 125 h 198"/>
                <a:gd name="T100" fmla="*/ 161 w 219"/>
                <a:gd name="T101" fmla="*/ 111 h 198"/>
                <a:gd name="T102" fmla="*/ 170 w 219"/>
                <a:gd name="T103" fmla="*/ 100 h 198"/>
                <a:gd name="T104" fmla="*/ 159 w 219"/>
                <a:gd name="T105" fmla="*/ 95 h 198"/>
                <a:gd name="T106" fmla="*/ 170 w 219"/>
                <a:gd name="T107" fmla="*/ 91 h 198"/>
                <a:gd name="T108" fmla="*/ 177 w 219"/>
                <a:gd name="T109" fmla="*/ 89 h 198"/>
                <a:gd name="T110" fmla="*/ 180 w 219"/>
                <a:gd name="T111" fmla="*/ 79 h 198"/>
                <a:gd name="T112" fmla="*/ 180 w 219"/>
                <a:gd name="T113" fmla="*/ 65 h 198"/>
                <a:gd name="T114" fmla="*/ 182 w 219"/>
                <a:gd name="T115" fmla="*/ 58 h 198"/>
                <a:gd name="T116" fmla="*/ 191 w 219"/>
                <a:gd name="T117" fmla="*/ 49 h 198"/>
                <a:gd name="T118" fmla="*/ 196 w 219"/>
                <a:gd name="T119" fmla="*/ 39 h 198"/>
                <a:gd name="T120" fmla="*/ 206 w 219"/>
                <a:gd name="T121" fmla="*/ 28 h 198"/>
                <a:gd name="T122" fmla="*/ 212 w 219"/>
                <a:gd name="T123" fmla="*/ 18 h 198"/>
                <a:gd name="T124" fmla="*/ 219 w 219"/>
                <a:gd name="T125" fmla="*/ 1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198">
                  <a:moveTo>
                    <a:pt x="213" y="12"/>
                  </a:moveTo>
                  <a:lnTo>
                    <a:pt x="212" y="12"/>
                  </a:lnTo>
                  <a:lnTo>
                    <a:pt x="212" y="11"/>
                  </a:lnTo>
                  <a:lnTo>
                    <a:pt x="208" y="11"/>
                  </a:lnTo>
                  <a:lnTo>
                    <a:pt x="208" y="7"/>
                  </a:lnTo>
                  <a:lnTo>
                    <a:pt x="208" y="5"/>
                  </a:lnTo>
                  <a:lnTo>
                    <a:pt x="206" y="2"/>
                  </a:lnTo>
                  <a:lnTo>
                    <a:pt x="203" y="2"/>
                  </a:lnTo>
                  <a:lnTo>
                    <a:pt x="201" y="0"/>
                  </a:lnTo>
                  <a:lnTo>
                    <a:pt x="201" y="2"/>
                  </a:lnTo>
                  <a:lnTo>
                    <a:pt x="201" y="5"/>
                  </a:lnTo>
                  <a:lnTo>
                    <a:pt x="198" y="5"/>
                  </a:lnTo>
                  <a:lnTo>
                    <a:pt x="196" y="5"/>
                  </a:lnTo>
                  <a:lnTo>
                    <a:pt x="192" y="5"/>
                  </a:lnTo>
                  <a:lnTo>
                    <a:pt x="192" y="2"/>
                  </a:lnTo>
                  <a:lnTo>
                    <a:pt x="191" y="2"/>
                  </a:lnTo>
                  <a:lnTo>
                    <a:pt x="187" y="2"/>
                  </a:lnTo>
                  <a:lnTo>
                    <a:pt x="185" y="2"/>
                  </a:lnTo>
                  <a:lnTo>
                    <a:pt x="182" y="2"/>
                  </a:lnTo>
                  <a:lnTo>
                    <a:pt x="182" y="5"/>
                  </a:lnTo>
                  <a:lnTo>
                    <a:pt x="180" y="5"/>
                  </a:lnTo>
                  <a:lnTo>
                    <a:pt x="177" y="7"/>
                  </a:lnTo>
                  <a:lnTo>
                    <a:pt x="175" y="7"/>
                  </a:lnTo>
                  <a:lnTo>
                    <a:pt x="171" y="7"/>
                  </a:lnTo>
                  <a:lnTo>
                    <a:pt x="171" y="11"/>
                  </a:lnTo>
                  <a:lnTo>
                    <a:pt x="175" y="11"/>
                  </a:lnTo>
                  <a:lnTo>
                    <a:pt x="171" y="12"/>
                  </a:lnTo>
                  <a:lnTo>
                    <a:pt x="171" y="16"/>
                  </a:lnTo>
                  <a:lnTo>
                    <a:pt x="170" y="16"/>
                  </a:lnTo>
                  <a:lnTo>
                    <a:pt x="170" y="18"/>
                  </a:lnTo>
                  <a:lnTo>
                    <a:pt x="170" y="21"/>
                  </a:lnTo>
                  <a:lnTo>
                    <a:pt x="166" y="21"/>
                  </a:lnTo>
                  <a:lnTo>
                    <a:pt x="166" y="23"/>
                  </a:lnTo>
                  <a:lnTo>
                    <a:pt x="164" y="23"/>
                  </a:lnTo>
                  <a:lnTo>
                    <a:pt x="161" y="21"/>
                  </a:lnTo>
                  <a:lnTo>
                    <a:pt x="161" y="23"/>
                  </a:lnTo>
                  <a:lnTo>
                    <a:pt x="161" y="26"/>
                  </a:lnTo>
                  <a:lnTo>
                    <a:pt x="159" y="26"/>
                  </a:lnTo>
                  <a:lnTo>
                    <a:pt x="159" y="28"/>
                  </a:lnTo>
                  <a:lnTo>
                    <a:pt x="156" y="28"/>
                  </a:lnTo>
                  <a:lnTo>
                    <a:pt x="154" y="32"/>
                  </a:lnTo>
                  <a:lnTo>
                    <a:pt x="150" y="32"/>
                  </a:lnTo>
                  <a:lnTo>
                    <a:pt x="150" y="33"/>
                  </a:lnTo>
                  <a:lnTo>
                    <a:pt x="154" y="33"/>
                  </a:lnTo>
                  <a:lnTo>
                    <a:pt x="154" y="37"/>
                  </a:lnTo>
                  <a:lnTo>
                    <a:pt x="150" y="37"/>
                  </a:lnTo>
                  <a:lnTo>
                    <a:pt x="149" y="37"/>
                  </a:lnTo>
                  <a:lnTo>
                    <a:pt x="149" y="39"/>
                  </a:lnTo>
                  <a:lnTo>
                    <a:pt x="145" y="39"/>
                  </a:lnTo>
                  <a:lnTo>
                    <a:pt x="143" y="39"/>
                  </a:lnTo>
                  <a:lnTo>
                    <a:pt x="143" y="37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38" y="44"/>
                  </a:lnTo>
                  <a:lnTo>
                    <a:pt x="138" y="47"/>
                  </a:lnTo>
                  <a:lnTo>
                    <a:pt x="138" y="49"/>
                  </a:lnTo>
                  <a:lnTo>
                    <a:pt x="138" y="53"/>
                  </a:lnTo>
                  <a:lnTo>
                    <a:pt x="135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28" y="53"/>
                  </a:lnTo>
                  <a:lnTo>
                    <a:pt x="124" y="53"/>
                  </a:lnTo>
                  <a:lnTo>
                    <a:pt x="124" y="54"/>
                  </a:lnTo>
                  <a:lnTo>
                    <a:pt x="124" y="58"/>
                  </a:lnTo>
                  <a:lnTo>
                    <a:pt x="124" y="60"/>
                  </a:lnTo>
                  <a:lnTo>
                    <a:pt x="122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4" y="60"/>
                  </a:lnTo>
                  <a:lnTo>
                    <a:pt x="114" y="58"/>
                  </a:lnTo>
                  <a:lnTo>
                    <a:pt x="112" y="58"/>
                  </a:lnTo>
                  <a:lnTo>
                    <a:pt x="112" y="60"/>
                  </a:lnTo>
                  <a:lnTo>
                    <a:pt x="112" y="58"/>
                  </a:lnTo>
                  <a:lnTo>
                    <a:pt x="108" y="60"/>
                  </a:lnTo>
                  <a:lnTo>
                    <a:pt x="107" y="60"/>
                  </a:lnTo>
                  <a:lnTo>
                    <a:pt x="103" y="60"/>
                  </a:lnTo>
                  <a:lnTo>
                    <a:pt x="103" y="63"/>
                  </a:lnTo>
                  <a:lnTo>
                    <a:pt x="103" y="65"/>
                  </a:lnTo>
                  <a:lnTo>
                    <a:pt x="101" y="65"/>
                  </a:lnTo>
                  <a:lnTo>
                    <a:pt x="98" y="65"/>
                  </a:lnTo>
                  <a:lnTo>
                    <a:pt x="98" y="68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3" y="70"/>
                  </a:lnTo>
                  <a:lnTo>
                    <a:pt x="93" y="74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87" y="75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6" y="84"/>
                  </a:lnTo>
                  <a:lnTo>
                    <a:pt x="86" y="86"/>
                  </a:lnTo>
                  <a:lnTo>
                    <a:pt x="82" y="86"/>
                  </a:lnTo>
                  <a:lnTo>
                    <a:pt x="82" y="89"/>
                  </a:lnTo>
                  <a:lnTo>
                    <a:pt x="80" y="89"/>
                  </a:lnTo>
                  <a:lnTo>
                    <a:pt x="80" y="91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5"/>
                  </a:lnTo>
                  <a:lnTo>
                    <a:pt x="75" y="91"/>
                  </a:lnTo>
                  <a:lnTo>
                    <a:pt x="72" y="91"/>
                  </a:lnTo>
                  <a:lnTo>
                    <a:pt x="70" y="91"/>
                  </a:lnTo>
                  <a:lnTo>
                    <a:pt x="66" y="91"/>
                  </a:lnTo>
                  <a:lnTo>
                    <a:pt x="63" y="91"/>
                  </a:lnTo>
                  <a:lnTo>
                    <a:pt x="61" y="91"/>
                  </a:lnTo>
                  <a:lnTo>
                    <a:pt x="58" y="91"/>
                  </a:lnTo>
                  <a:lnTo>
                    <a:pt x="61" y="91"/>
                  </a:lnTo>
                  <a:lnTo>
                    <a:pt x="61" y="89"/>
                  </a:lnTo>
                  <a:lnTo>
                    <a:pt x="58" y="89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1" y="89"/>
                  </a:lnTo>
                  <a:lnTo>
                    <a:pt x="51" y="86"/>
                  </a:lnTo>
                  <a:lnTo>
                    <a:pt x="51" y="84"/>
                  </a:lnTo>
                  <a:lnTo>
                    <a:pt x="47" y="84"/>
                  </a:lnTo>
                  <a:lnTo>
                    <a:pt x="47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1" y="81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6" y="84"/>
                  </a:lnTo>
                  <a:lnTo>
                    <a:pt x="26" y="81"/>
                  </a:lnTo>
                  <a:lnTo>
                    <a:pt x="24" y="81"/>
                  </a:lnTo>
                  <a:lnTo>
                    <a:pt x="24" y="84"/>
                  </a:lnTo>
                  <a:lnTo>
                    <a:pt x="21" y="84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9" y="89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4" y="91"/>
                  </a:lnTo>
                  <a:lnTo>
                    <a:pt x="10" y="91"/>
                  </a:lnTo>
                  <a:lnTo>
                    <a:pt x="10" y="95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3" y="100"/>
                  </a:lnTo>
                  <a:lnTo>
                    <a:pt x="0" y="100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6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4" y="121"/>
                  </a:lnTo>
                  <a:lnTo>
                    <a:pt x="14" y="125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5" y="132"/>
                  </a:lnTo>
                  <a:lnTo>
                    <a:pt x="19" y="132"/>
                  </a:lnTo>
                  <a:lnTo>
                    <a:pt x="19" y="135"/>
                  </a:lnTo>
                  <a:lnTo>
                    <a:pt x="21" y="135"/>
                  </a:lnTo>
                  <a:lnTo>
                    <a:pt x="21" y="137"/>
                  </a:lnTo>
                  <a:lnTo>
                    <a:pt x="21" y="140"/>
                  </a:lnTo>
                  <a:lnTo>
                    <a:pt x="21" y="142"/>
                  </a:lnTo>
                  <a:lnTo>
                    <a:pt x="24" y="142"/>
                  </a:lnTo>
                  <a:lnTo>
                    <a:pt x="21" y="142"/>
                  </a:lnTo>
                  <a:lnTo>
                    <a:pt x="21" y="146"/>
                  </a:lnTo>
                  <a:lnTo>
                    <a:pt x="21" y="147"/>
                  </a:lnTo>
                  <a:lnTo>
                    <a:pt x="19" y="147"/>
                  </a:lnTo>
                  <a:lnTo>
                    <a:pt x="19" y="151"/>
                  </a:lnTo>
                  <a:lnTo>
                    <a:pt x="21" y="151"/>
                  </a:lnTo>
                  <a:lnTo>
                    <a:pt x="21" y="153"/>
                  </a:lnTo>
                  <a:lnTo>
                    <a:pt x="19" y="153"/>
                  </a:lnTo>
                  <a:lnTo>
                    <a:pt x="19" y="156"/>
                  </a:lnTo>
                  <a:lnTo>
                    <a:pt x="21" y="156"/>
                  </a:lnTo>
                  <a:lnTo>
                    <a:pt x="19" y="156"/>
                  </a:lnTo>
                  <a:lnTo>
                    <a:pt x="19" y="158"/>
                  </a:lnTo>
                  <a:lnTo>
                    <a:pt x="21" y="158"/>
                  </a:lnTo>
                  <a:lnTo>
                    <a:pt x="21" y="161"/>
                  </a:lnTo>
                  <a:lnTo>
                    <a:pt x="24" y="161"/>
                  </a:lnTo>
                  <a:lnTo>
                    <a:pt x="24" y="163"/>
                  </a:lnTo>
                  <a:lnTo>
                    <a:pt x="26" y="163"/>
                  </a:lnTo>
                  <a:lnTo>
                    <a:pt x="26" y="161"/>
                  </a:lnTo>
                  <a:lnTo>
                    <a:pt x="29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35" y="161"/>
                  </a:lnTo>
                  <a:lnTo>
                    <a:pt x="37" y="161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2" y="163"/>
                  </a:lnTo>
                  <a:lnTo>
                    <a:pt x="45" y="163"/>
                  </a:lnTo>
                  <a:lnTo>
                    <a:pt x="45" y="167"/>
                  </a:lnTo>
                  <a:lnTo>
                    <a:pt x="42" y="167"/>
                  </a:lnTo>
                  <a:lnTo>
                    <a:pt x="42" y="168"/>
                  </a:lnTo>
                  <a:lnTo>
                    <a:pt x="45" y="168"/>
                  </a:lnTo>
                  <a:lnTo>
                    <a:pt x="45" y="172"/>
                  </a:lnTo>
                  <a:lnTo>
                    <a:pt x="47" y="172"/>
                  </a:lnTo>
                  <a:lnTo>
                    <a:pt x="47" y="168"/>
                  </a:lnTo>
                  <a:lnTo>
                    <a:pt x="51" y="168"/>
                  </a:lnTo>
                  <a:lnTo>
                    <a:pt x="51" y="172"/>
                  </a:lnTo>
                  <a:lnTo>
                    <a:pt x="52" y="172"/>
                  </a:lnTo>
                  <a:lnTo>
                    <a:pt x="52" y="174"/>
                  </a:lnTo>
                  <a:lnTo>
                    <a:pt x="56" y="174"/>
                  </a:lnTo>
                  <a:lnTo>
                    <a:pt x="56" y="172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61" y="174"/>
                  </a:lnTo>
                  <a:lnTo>
                    <a:pt x="63" y="174"/>
                  </a:lnTo>
                  <a:lnTo>
                    <a:pt x="63" y="177"/>
                  </a:lnTo>
                  <a:lnTo>
                    <a:pt x="66" y="177"/>
                  </a:lnTo>
                  <a:lnTo>
                    <a:pt x="66" y="179"/>
                  </a:lnTo>
                  <a:lnTo>
                    <a:pt x="70" y="179"/>
                  </a:lnTo>
                  <a:lnTo>
                    <a:pt x="72" y="179"/>
                  </a:lnTo>
                  <a:lnTo>
                    <a:pt x="75" y="179"/>
                  </a:lnTo>
                  <a:lnTo>
                    <a:pt x="75" y="182"/>
                  </a:lnTo>
                  <a:lnTo>
                    <a:pt x="77" y="182"/>
                  </a:lnTo>
                  <a:lnTo>
                    <a:pt x="80" y="182"/>
                  </a:lnTo>
                  <a:lnTo>
                    <a:pt x="82" y="182"/>
                  </a:lnTo>
                  <a:lnTo>
                    <a:pt x="86" y="182"/>
                  </a:lnTo>
                  <a:lnTo>
                    <a:pt x="86" y="184"/>
                  </a:lnTo>
                  <a:lnTo>
                    <a:pt x="87" y="184"/>
                  </a:lnTo>
                  <a:lnTo>
                    <a:pt x="87" y="188"/>
                  </a:lnTo>
                  <a:lnTo>
                    <a:pt x="91" y="188"/>
                  </a:lnTo>
                  <a:lnTo>
                    <a:pt x="91" y="189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3" y="198"/>
                  </a:lnTo>
                  <a:lnTo>
                    <a:pt x="96" y="198"/>
                  </a:lnTo>
                  <a:lnTo>
                    <a:pt x="96" y="195"/>
                  </a:lnTo>
                  <a:lnTo>
                    <a:pt x="98" y="193"/>
                  </a:lnTo>
                  <a:lnTo>
                    <a:pt x="98" y="189"/>
                  </a:lnTo>
                  <a:lnTo>
                    <a:pt x="101" y="189"/>
                  </a:lnTo>
                  <a:lnTo>
                    <a:pt x="101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07" y="182"/>
                  </a:lnTo>
                  <a:lnTo>
                    <a:pt x="107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4"/>
                  </a:lnTo>
                  <a:lnTo>
                    <a:pt x="112" y="174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12" y="168"/>
                  </a:lnTo>
                  <a:lnTo>
                    <a:pt x="112" y="167"/>
                  </a:lnTo>
                  <a:lnTo>
                    <a:pt x="112" y="163"/>
                  </a:lnTo>
                  <a:lnTo>
                    <a:pt x="114" y="163"/>
                  </a:lnTo>
                  <a:lnTo>
                    <a:pt x="114" y="161"/>
                  </a:lnTo>
                  <a:lnTo>
                    <a:pt x="117" y="161"/>
                  </a:lnTo>
                  <a:lnTo>
                    <a:pt x="117" y="158"/>
                  </a:lnTo>
                  <a:lnTo>
                    <a:pt x="114" y="158"/>
                  </a:lnTo>
                  <a:lnTo>
                    <a:pt x="117" y="158"/>
                  </a:lnTo>
                  <a:lnTo>
                    <a:pt x="117" y="156"/>
                  </a:lnTo>
                  <a:lnTo>
                    <a:pt x="119" y="156"/>
                  </a:lnTo>
                  <a:lnTo>
                    <a:pt x="122" y="156"/>
                  </a:lnTo>
                  <a:lnTo>
                    <a:pt x="122" y="153"/>
                  </a:lnTo>
                  <a:lnTo>
                    <a:pt x="124" y="153"/>
                  </a:lnTo>
                  <a:lnTo>
                    <a:pt x="128" y="153"/>
                  </a:lnTo>
                  <a:lnTo>
                    <a:pt x="128" y="151"/>
                  </a:lnTo>
                  <a:lnTo>
                    <a:pt x="129" y="151"/>
                  </a:lnTo>
                  <a:lnTo>
                    <a:pt x="129" y="153"/>
                  </a:lnTo>
                  <a:lnTo>
                    <a:pt x="133" y="153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5" y="147"/>
                  </a:lnTo>
                  <a:lnTo>
                    <a:pt x="138" y="147"/>
                  </a:lnTo>
                  <a:lnTo>
                    <a:pt x="138" y="146"/>
                  </a:lnTo>
                  <a:lnTo>
                    <a:pt x="140" y="142"/>
                  </a:lnTo>
                  <a:lnTo>
                    <a:pt x="143" y="142"/>
                  </a:lnTo>
                  <a:lnTo>
                    <a:pt x="143" y="140"/>
                  </a:lnTo>
                  <a:lnTo>
                    <a:pt x="143" y="137"/>
                  </a:lnTo>
                  <a:lnTo>
                    <a:pt x="145" y="137"/>
                  </a:lnTo>
                  <a:lnTo>
                    <a:pt x="145" y="135"/>
                  </a:lnTo>
                  <a:lnTo>
                    <a:pt x="149" y="135"/>
                  </a:lnTo>
                  <a:lnTo>
                    <a:pt x="149" y="132"/>
                  </a:lnTo>
                  <a:lnTo>
                    <a:pt x="150" y="132"/>
                  </a:lnTo>
                  <a:lnTo>
                    <a:pt x="154" y="132"/>
                  </a:lnTo>
                  <a:lnTo>
                    <a:pt x="154" y="130"/>
                  </a:lnTo>
                  <a:lnTo>
                    <a:pt x="156" y="126"/>
                  </a:lnTo>
                  <a:lnTo>
                    <a:pt x="156" y="125"/>
                  </a:lnTo>
                  <a:lnTo>
                    <a:pt x="156" y="121"/>
                  </a:lnTo>
                  <a:lnTo>
                    <a:pt x="159" y="121"/>
                  </a:lnTo>
                  <a:lnTo>
                    <a:pt x="159" y="119"/>
                  </a:lnTo>
                  <a:lnTo>
                    <a:pt x="161" y="116"/>
                  </a:lnTo>
                  <a:lnTo>
                    <a:pt x="161" y="114"/>
                  </a:lnTo>
                  <a:lnTo>
                    <a:pt x="161" y="111"/>
                  </a:lnTo>
                  <a:lnTo>
                    <a:pt x="164" y="111"/>
                  </a:lnTo>
                  <a:lnTo>
                    <a:pt x="164" y="109"/>
                  </a:lnTo>
                  <a:lnTo>
                    <a:pt x="164" y="105"/>
                  </a:lnTo>
                  <a:lnTo>
                    <a:pt x="166" y="104"/>
                  </a:lnTo>
                  <a:lnTo>
                    <a:pt x="166" y="100"/>
                  </a:lnTo>
                  <a:lnTo>
                    <a:pt x="170" y="100"/>
                  </a:lnTo>
                  <a:lnTo>
                    <a:pt x="170" y="98"/>
                  </a:lnTo>
                  <a:lnTo>
                    <a:pt x="166" y="98"/>
                  </a:lnTo>
                  <a:lnTo>
                    <a:pt x="164" y="98"/>
                  </a:lnTo>
                  <a:lnTo>
                    <a:pt x="161" y="98"/>
                  </a:lnTo>
                  <a:lnTo>
                    <a:pt x="159" y="98"/>
                  </a:lnTo>
                  <a:lnTo>
                    <a:pt x="159" y="95"/>
                  </a:lnTo>
                  <a:lnTo>
                    <a:pt x="161" y="91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6" y="91"/>
                  </a:lnTo>
                  <a:lnTo>
                    <a:pt x="170" y="91"/>
                  </a:lnTo>
                  <a:lnTo>
                    <a:pt x="171" y="91"/>
                  </a:lnTo>
                  <a:lnTo>
                    <a:pt x="171" y="95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5" y="89"/>
                  </a:lnTo>
                  <a:lnTo>
                    <a:pt x="177" y="89"/>
                  </a:lnTo>
                  <a:lnTo>
                    <a:pt x="175" y="86"/>
                  </a:lnTo>
                  <a:lnTo>
                    <a:pt x="177" y="86"/>
                  </a:lnTo>
                  <a:lnTo>
                    <a:pt x="177" y="84"/>
                  </a:lnTo>
                  <a:lnTo>
                    <a:pt x="177" y="81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0" y="75"/>
                  </a:lnTo>
                  <a:lnTo>
                    <a:pt x="180" y="74"/>
                  </a:lnTo>
                  <a:lnTo>
                    <a:pt x="180" y="70"/>
                  </a:lnTo>
                  <a:lnTo>
                    <a:pt x="180" y="68"/>
                  </a:lnTo>
                  <a:lnTo>
                    <a:pt x="177" y="68"/>
                  </a:lnTo>
                  <a:lnTo>
                    <a:pt x="180" y="65"/>
                  </a:lnTo>
                  <a:lnTo>
                    <a:pt x="182" y="65"/>
                  </a:lnTo>
                  <a:lnTo>
                    <a:pt x="182" y="63"/>
                  </a:lnTo>
                  <a:lnTo>
                    <a:pt x="182" y="60"/>
                  </a:lnTo>
                  <a:lnTo>
                    <a:pt x="185" y="60"/>
                  </a:lnTo>
                  <a:lnTo>
                    <a:pt x="185" y="58"/>
                  </a:lnTo>
                  <a:lnTo>
                    <a:pt x="182" y="58"/>
                  </a:lnTo>
                  <a:lnTo>
                    <a:pt x="182" y="54"/>
                  </a:lnTo>
                  <a:lnTo>
                    <a:pt x="185" y="54"/>
                  </a:lnTo>
                  <a:lnTo>
                    <a:pt x="187" y="54"/>
                  </a:lnTo>
                  <a:lnTo>
                    <a:pt x="187" y="53"/>
                  </a:lnTo>
                  <a:lnTo>
                    <a:pt x="187" y="49"/>
                  </a:lnTo>
                  <a:lnTo>
                    <a:pt x="191" y="49"/>
                  </a:lnTo>
                  <a:lnTo>
                    <a:pt x="191" y="47"/>
                  </a:lnTo>
                  <a:lnTo>
                    <a:pt x="192" y="47"/>
                  </a:lnTo>
                  <a:lnTo>
                    <a:pt x="192" y="44"/>
                  </a:lnTo>
                  <a:lnTo>
                    <a:pt x="192" y="42"/>
                  </a:lnTo>
                  <a:lnTo>
                    <a:pt x="192" y="39"/>
                  </a:lnTo>
                  <a:lnTo>
                    <a:pt x="196" y="39"/>
                  </a:lnTo>
                  <a:lnTo>
                    <a:pt x="196" y="37"/>
                  </a:lnTo>
                  <a:lnTo>
                    <a:pt x="198" y="37"/>
                  </a:lnTo>
                  <a:lnTo>
                    <a:pt x="198" y="33"/>
                  </a:lnTo>
                  <a:lnTo>
                    <a:pt x="201" y="33"/>
                  </a:lnTo>
                  <a:lnTo>
                    <a:pt x="203" y="32"/>
                  </a:lnTo>
                  <a:lnTo>
                    <a:pt x="206" y="28"/>
                  </a:lnTo>
                  <a:lnTo>
                    <a:pt x="208" y="28"/>
                  </a:lnTo>
                  <a:lnTo>
                    <a:pt x="208" y="26"/>
                  </a:lnTo>
                  <a:lnTo>
                    <a:pt x="208" y="23"/>
                  </a:lnTo>
                  <a:lnTo>
                    <a:pt x="212" y="23"/>
                  </a:lnTo>
                  <a:lnTo>
                    <a:pt x="212" y="21"/>
                  </a:lnTo>
                  <a:lnTo>
                    <a:pt x="212" y="18"/>
                  </a:lnTo>
                  <a:lnTo>
                    <a:pt x="213" y="18"/>
                  </a:lnTo>
                  <a:lnTo>
                    <a:pt x="217" y="18"/>
                  </a:lnTo>
                  <a:lnTo>
                    <a:pt x="217" y="16"/>
                  </a:lnTo>
                  <a:lnTo>
                    <a:pt x="217" y="18"/>
                  </a:lnTo>
                  <a:lnTo>
                    <a:pt x="219" y="18"/>
                  </a:lnTo>
                  <a:lnTo>
                    <a:pt x="219" y="16"/>
                  </a:lnTo>
                  <a:lnTo>
                    <a:pt x="219" y="12"/>
                  </a:lnTo>
                  <a:lnTo>
                    <a:pt x="217" y="12"/>
                  </a:lnTo>
                  <a:lnTo>
                    <a:pt x="213" y="1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Rectangle 209"/>
            <p:cNvSpPr>
              <a:spLocks noChangeArrowheads="1"/>
            </p:cNvSpPr>
            <p:nvPr/>
          </p:nvSpPr>
          <p:spPr bwMode="auto">
            <a:xfrm>
              <a:off x="16614205" y="4424044"/>
              <a:ext cx="1485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" name="Freeform 210"/>
            <p:cNvSpPr>
              <a:spLocks/>
            </p:cNvSpPr>
            <p:nvPr/>
          </p:nvSpPr>
          <p:spPr bwMode="auto">
            <a:xfrm>
              <a:off x="16621629" y="4608157"/>
              <a:ext cx="2970" cy="7424"/>
            </a:xfrm>
            <a:custGeom>
              <a:avLst/>
              <a:gdLst>
                <a:gd name="T0" fmla="*/ 0 w 2"/>
                <a:gd name="T1" fmla="*/ 2 h 5"/>
                <a:gd name="T2" fmla="*/ 0 w 2"/>
                <a:gd name="T3" fmla="*/ 5 h 5"/>
                <a:gd name="T4" fmla="*/ 2 w 2"/>
                <a:gd name="T5" fmla="*/ 5 h 5"/>
                <a:gd name="T6" fmla="*/ 2 w 2"/>
                <a:gd name="T7" fmla="*/ 2 h 5"/>
                <a:gd name="T8" fmla="*/ 2 w 2"/>
                <a:gd name="T9" fmla="*/ 0 h 5"/>
                <a:gd name="T10" fmla="*/ 0 w 2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Rectangle 211"/>
            <p:cNvSpPr>
              <a:spLocks noChangeArrowheads="1"/>
            </p:cNvSpPr>
            <p:nvPr/>
          </p:nvSpPr>
          <p:spPr bwMode="auto">
            <a:xfrm>
              <a:off x="16709231" y="4355744"/>
              <a:ext cx="5939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 212"/>
            <p:cNvSpPr>
              <a:spLocks/>
            </p:cNvSpPr>
            <p:nvPr/>
          </p:nvSpPr>
          <p:spPr bwMode="auto">
            <a:xfrm>
              <a:off x="17200694" y="3016473"/>
              <a:ext cx="8909" cy="16333"/>
            </a:xfrm>
            <a:custGeom>
              <a:avLst/>
              <a:gdLst>
                <a:gd name="T0" fmla="*/ 2 w 6"/>
                <a:gd name="T1" fmla="*/ 0 h 11"/>
                <a:gd name="T2" fmla="*/ 2 w 6"/>
                <a:gd name="T3" fmla="*/ 2 h 11"/>
                <a:gd name="T4" fmla="*/ 2 w 6"/>
                <a:gd name="T5" fmla="*/ 5 h 11"/>
                <a:gd name="T6" fmla="*/ 0 w 6"/>
                <a:gd name="T7" fmla="*/ 5 h 11"/>
                <a:gd name="T8" fmla="*/ 0 w 6"/>
                <a:gd name="T9" fmla="*/ 7 h 11"/>
                <a:gd name="T10" fmla="*/ 0 w 6"/>
                <a:gd name="T11" fmla="*/ 11 h 11"/>
                <a:gd name="T12" fmla="*/ 2 w 6"/>
                <a:gd name="T13" fmla="*/ 7 h 11"/>
                <a:gd name="T14" fmla="*/ 6 w 6"/>
                <a:gd name="T15" fmla="*/ 0 h 11"/>
                <a:gd name="T16" fmla="*/ 2 w 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 213"/>
            <p:cNvSpPr>
              <a:spLocks/>
            </p:cNvSpPr>
            <p:nvPr/>
          </p:nvSpPr>
          <p:spPr bwMode="auto">
            <a:xfrm>
              <a:off x="16811681" y="2749213"/>
              <a:ext cx="4455" cy="4455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Rectangle 214"/>
            <p:cNvSpPr>
              <a:spLocks noChangeArrowheads="1"/>
            </p:cNvSpPr>
            <p:nvPr/>
          </p:nvSpPr>
          <p:spPr bwMode="auto">
            <a:xfrm>
              <a:off x="16646870" y="2977869"/>
              <a:ext cx="5939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" name="Rectangle 215"/>
            <p:cNvSpPr>
              <a:spLocks noChangeArrowheads="1"/>
            </p:cNvSpPr>
            <p:nvPr/>
          </p:nvSpPr>
          <p:spPr bwMode="auto">
            <a:xfrm>
              <a:off x="17026975" y="3219888"/>
              <a:ext cx="5939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" name="Rectangle 216"/>
            <p:cNvSpPr>
              <a:spLocks noChangeArrowheads="1"/>
            </p:cNvSpPr>
            <p:nvPr/>
          </p:nvSpPr>
          <p:spPr bwMode="auto">
            <a:xfrm>
              <a:off x="16569663" y="3047654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reeform 217"/>
            <p:cNvSpPr>
              <a:spLocks/>
            </p:cNvSpPr>
            <p:nvPr/>
          </p:nvSpPr>
          <p:spPr bwMode="auto">
            <a:xfrm>
              <a:off x="16802773" y="4092939"/>
              <a:ext cx="51968" cy="31181"/>
            </a:xfrm>
            <a:custGeom>
              <a:avLst/>
              <a:gdLst>
                <a:gd name="T0" fmla="*/ 30 w 35"/>
                <a:gd name="T1" fmla="*/ 0 h 21"/>
                <a:gd name="T2" fmla="*/ 27 w 35"/>
                <a:gd name="T3" fmla="*/ 0 h 21"/>
                <a:gd name="T4" fmla="*/ 25 w 35"/>
                <a:gd name="T5" fmla="*/ 0 h 21"/>
                <a:gd name="T6" fmla="*/ 25 w 35"/>
                <a:gd name="T7" fmla="*/ 4 h 21"/>
                <a:gd name="T8" fmla="*/ 21 w 35"/>
                <a:gd name="T9" fmla="*/ 4 h 21"/>
                <a:gd name="T10" fmla="*/ 20 w 35"/>
                <a:gd name="T11" fmla="*/ 4 h 21"/>
                <a:gd name="T12" fmla="*/ 16 w 35"/>
                <a:gd name="T13" fmla="*/ 4 h 21"/>
                <a:gd name="T14" fmla="*/ 16 w 35"/>
                <a:gd name="T15" fmla="*/ 6 h 21"/>
                <a:gd name="T16" fmla="*/ 16 w 35"/>
                <a:gd name="T17" fmla="*/ 4 h 21"/>
                <a:gd name="T18" fmla="*/ 14 w 35"/>
                <a:gd name="T19" fmla="*/ 4 h 21"/>
                <a:gd name="T20" fmla="*/ 14 w 35"/>
                <a:gd name="T21" fmla="*/ 6 h 21"/>
                <a:gd name="T22" fmla="*/ 11 w 35"/>
                <a:gd name="T23" fmla="*/ 6 h 21"/>
                <a:gd name="T24" fmla="*/ 9 w 35"/>
                <a:gd name="T25" fmla="*/ 6 h 21"/>
                <a:gd name="T26" fmla="*/ 9 w 35"/>
                <a:gd name="T27" fmla="*/ 4 h 21"/>
                <a:gd name="T28" fmla="*/ 6 w 35"/>
                <a:gd name="T29" fmla="*/ 4 h 21"/>
                <a:gd name="T30" fmla="*/ 4 w 35"/>
                <a:gd name="T31" fmla="*/ 4 h 21"/>
                <a:gd name="T32" fmla="*/ 0 w 35"/>
                <a:gd name="T33" fmla="*/ 4 h 21"/>
                <a:gd name="T34" fmla="*/ 0 w 35"/>
                <a:gd name="T35" fmla="*/ 6 h 21"/>
                <a:gd name="T36" fmla="*/ 4 w 35"/>
                <a:gd name="T37" fmla="*/ 6 h 21"/>
                <a:gd name="T38" fmla="*/ 0 w 35"/>
                <a:gd name="T39" fmla="*/ 6 h 21"/>
                <a:gd name="T40" fmla="*/ 0 w 35"/>
                <a:gd name="T41" fmla="*/ 9 h 21"/>
                <a:gd name="T42" fmla="*/ 0 w 35"/>
                <a:gd name="T43" fmla="*/ 11 h 21"/>
                <a:gd name="T44" fmla="*/ 4 w 35"/>
                <a:gd name="T45" fmla="*/ 11 h 21"/>
                <a:gd name="T46" fmla="*/ 4 w 35"/>
                <a:gd name="T47" fmla="*/ 9 h 21"/>
                <a:gd name="T48" fmla="*/ 6 w 35"/>
                <a:gd name="T49" fmla="*/ 9 h 21"/>
                <a:gd name="T50" fmla="*/ 6 w 35"/>
                <a:gd name="T51" fmla="*/ 11 h 21"/>
                <a:gd name="T52" fmla="*/ 9 w 35"/>
                <a:gd name="T53" fmla="*/ 11 h 21"/>
                <a:gd name="T54" fmla="*/ 9 w 35"/>
                <a:gd name="T55" fmla="*/ 14 h 21"/>
                <a:gd name="T56" fmla="*/ 11 w 35"/>
                <a:gd name="T57" fmla="*/ 14 h 21"/>
                <a:gd name="T58" fmla="*/ 14 w 35"/>
                <a:gd name="T59" fmla="*/ 14 h 21"/>
                <a:gd name="T60" fmla="*/ 14 w 35"/>
                <a:gd name="T61" fmla="*/ 16 h 21"/>
                <a:gd name="T62" fmla="*/ 16 w 35"/>
                <a:gd name="T63" fmla="*/ 16 h 21"/>
                <a:gd name="T64" fmla="*/ 16 w 35"/>
                <a:gd name="T65" fmla="*/ 20 h 21"/>
                <a:gd name="T66" fmla="*/ 20 w 35"/>
                <a:gd name="T67" fmla="*/ 20 h 21"/>
                <a:gd name="T68" fmla="*/ 20 w 35"/>
                <a:gd name="T69" fmla="*/ 21 h 21"/>
                <a:gd name="T70" fmla="*/ 21 w 35"/>
                <a:gd name="T71" fmla="*/ 21 h 21"/>
                <a:gd name="T72" fmla="*/ 25 w 35"/>
                <a:gd name="T73" fmla="*/ 21 h 21"/>
                <a:gd name="T74" fmla="*/ 25 w 35"/>
                <a:gd name="T75" fmla="*/ 20 h 21"/>
                <a:gd name="T76" fmla="*/ 27 w 35"/>
                <a:gd name="T77" fmla="*/ 16 h 21"/>
                <a:gd name="T78" fmla="*/ 27 w 35"/>
                <a:gd name="T79" fmla="*/ 14 h 21"/>
                <a:gd name="T80" fmla="*/ 27 w 35"/>
                <a:gd name="T81" fmla="*/ 11 h 21"/>
                <a:gd name="T82" fmla="*/ 30 w 35"/>
                <a:gd name="T83" fmla="*/ 11 h 21"/>
                <a:gd name="T84" fmla="*/ 30 w 35"/>
                <a:gd name="T85" fmla="*/ 9 h 21"/>
                <a:gd name="T86" fmla="*/ 32 w 35"/>
                <a:gd name="T87" fmla="*/ 9 h 21"/>
                <a:gd name="T88" fmla="*/ 32 w 35"/>
                <a:gd name="T89" fmla="*/ 6 h 21"/>
                <a:gd name="T90" fmla="*/ 32 w 35"/>
                <a:gd name="T91" fmla="*/ 4 h 21"/>
                <a:gd name="T92" fmla="*/ 35 w 35"/>
                <a:gd name="T93" fmla="*/ 4 h 21"/>
                <a:gd name="T94" fmla="*/ 35 w 35"/>
                <a:gd name="T95" fmla="*/ 0 h 21"/>
                <a:gd name="T96" fmla="*/ 32 w 35"/>
                <a:gd name="T97" fmla="*/ 0 h 21"/>
                <a:gd name="T98" fmla="*/ 30 w 35"/>
                <a:gd name="T9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21">
                  <a:moveTo>
                    <a:pt x="30" y="0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5" y="21"/>
                  </a:lnTo>
                  <a:lnTo>
                    <a:pt x="25" y="20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Freeform 218"/>
            <p:cNvSpPr>
              <a:spLocks/>
            </p:cNvSpPr>
            <p:nvPr/>
          </p:nvSpPr>
          <p:spPr bwMode="auto">
            <a:xfrm>
              <a:off x="17209602" y="3009050"/>
              <a:ext cx="2970" cy="2970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" name="Freeform 219"/>
            <p:cNvSpPr>
              <a:spLocks/>
            </p:cNvSpPr>
            <p:nvPr/>
          </p:nvSpPr>
          <p:spPr bwMode="auto">
            <a:xfrm>
              <a:off x="16854739" y="3629688"/>
              <a:ext cx="5939" cy="5939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4 w 4"/>
                <a:gd name="T5" fmla="*/ 0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Rectangle 220"/>
            <p:cNvSpPr>
              <a:spLocks noChangeArrowheads="1"/>
            </p:cNvSpPr>
            <p:nvPr/>
          </p:nvSpPr>
          <p:spPr bwMode="auto">
            <a:xfrm>
              <a:off x="16455334" y="3161981"/>
              <a:ext cx="445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Rectangle 221"/>
            <p:cNvSpPr>
              <a:spLocks noChangeArrowheads="1"/>
            </p:cNvSpPr>
            <p:nvPr/>
          </p:nvSpPr>
          <p:spPr bwMode="auto">
            <a:xfrm>
              <a:off x="16833952" y="4124119"/>
              <a:ext cx="5939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reeform 222"/>
            <p:cNvSpPr>
              <a:spLocks/>
            </p:cNvSpPr>
            <p:nvPr/>
          </p:nvSpPr>
          <p:spPr bwMode="auto">
            <a:xfrm>
              <a:off x="16358823" y="2753668"/>
              <a:ext cx="841871" cy="933927"/>
            </a:xfrm>
            <a:custGeom>
              <a:avLst/>
              <a:gdLst>
                <a:gd name="T0" fmla="*/ 531 w 567"/>
                <a:gd name="T1" fmla="*/ 182 h 629"/>
                <a:gd name="T2" fmla="*/ 501 w 567"/>
                <a:gd name="T3" fmla="*/ 161 h 629"/>
                <a:gd name="T4" fmla="*/ 487 w 567"/>
                <a:gd name="T5" fmla="*/ 130 h 629"/>
                <a:gd name="T6" fmla="*/ 471 w 567"/>
                <a:gd name="T7" fmla="*/ 100 h 629"/>
                <a:gd name="T8" fmla="*/ 450 w 567"/>
                <a:gd name="T9" fmla="*/ 68 h 629"/>
                <a:gd name="T10" fmla="*/ 440 w 567"/>
                <a:gd name="T11" fmla="*/ 42 h 629"/>
                <a:gd name="T12" fmla="*/ 412 w 567"/>
                <a:gd name="T13" fmla="*/ 37 h 629"/>
                <a:gd name="T14" fmla="*/ 385 w 567"/>
                <a:gd name="T15" fmla="*/ 46 h 629"/>
                <a:gd name="T16" fmla="*/ 356 w 567"/>
                <a:gd name="T17" fmla="*/ 23 h 629"/>
                <a:gd name="T18" fmla="*/ 334 w 567"/>
                <a:gd name="T19" fmla="*/ 11 h 629"/>
                <a:gd name="T20" fmla="*/ 305 w 567"/>
                <a:gd name="T21" fmla="*/ 5 h 629"/>
                <a:gd name="T22" fmla="*/ 284 w 567"/>
                <a:gd name="T23" fmla="*/ 28 h 629"/>
                <a:gd name="T24" fmla="*/ 252 w 567"/>
                <a:gd name="T25" fmla="*/ 33 h 629"/>
                <a:gd name="T26" fmla="*/ 231 w 567"/>
                <a:gd name="T27" fmla="*/ 61 h 629"/>
                <a:gd name="T28" fmla="*/ 221 w 567"/>
                <a:gd name="T29" fmla="*/ 95 h 629"/>
                <a:gd name="T30" fmla="*/ 208 w 567"/>
                <a:gd name="T31" fmla="*/ 135 h 629"/>
                <a:gd name="T32" fmla="*/ 193 w 567"/>
                <a:gd name="T33" fmla="*/ 156 h 629"/>
                <a:gd name="T34" fmla="*/ 161 w 567"/>
                <a:gd name="T35" fmla="*/ 163 h 629"/>
                <a:gd name="T36" fmla="*/ 144 w 567"/>
                <a:gd name="T37" fmla="*/ 195 h 629"/>
                <a:gd name="T38" fmla="*/ 128 w 567"/>
                <a:gd name="T39" fmla="*/ 219 h 629"/>
                <a:gd name="T40" fmla="*/ 91 w 567"/>
                <a:gd name="T41" fmla="*/ 221 h 629"/>
                <a:gd name="T42" fmla="*/ 80 w 567"/>
                <a:gd name="T43" fmla="*/ 249 h 629"/>
                <a:gd name="T44" fmla="*/ 75 w 567"/>
                <a:gd name="T45" fmla="*/ 275 h 629"/>
                <a:gd name="T46" fmla="*/ 63 w 567"/>
                <a:gd name="T47" fmla="*/ 307 h 629"/>
                <a:gd name="T48" fmla="*/ 70 w 567"/>
                <a:gd name="T49" fmla="*/ 338 h 629"/>
                <a:gd name="T50" fmla="*/ 75 w 567"/>
                <a:gd name="T51" fmla="*/ 371 h 629"/>
                <a:gd name="T52" fmla="*/ 58 w 567"/>
                <a:gd name="T53" fmla="*/ 392 h 629"/>
                <a:gd name="T54" fmla="*/ 37 w 567"/>
                <a:gd name="T55" fmla="*/ 391 h 629"/>
                <a:gd name="T56" fmla="*/ 26 w 567"/>
                <a:gd name="T57" fmla="*/ 426 h 629"/>
                <a:gd name="T58" fmla="*/ 16 w 567"/>
                <a:gd name="T59" fmla="*/ 443 h 629"/>
                <a:gd name="T60" fmla="*/ 7 w 567"/>
                <a:gd name="T61" fmla="*/ 475 h 629"/>
                <a:gd name="T62" fmla="*/ 2 w 567"/>
                <a:gd name="T63" fmla="*/ 510 h 629"/>
                <a:gd name="T64" fmla="*/ 7 w 567"/>
                <a:gd name="T65" fmla="*/ 541 h 629"/>
                <a:gd name="T66" fmla="*/ 26 w 567"/>
                <a:gd name="T67" fmla="*/ 569 h 629"/>
                <a:gd name="T68" fmla="*/ 58 w 567"/>
                <a:gd name="T69" fmla="*/ 578 h 629"/>
                <a:gd name="T70" fmla="*/ 100 w 567"/>
                <a:gd name="T71" fmla="*/ 575 h 629"/>
                <a:gd name="T72" fmla="*/ 131 w 567"/>
                <a:gd name="T73" fmla="*/ 578 h 629"/>
                <a:gd name="T74" fmla="*/ 152 w 567"/>
                <a:gd name="T75" fmla="*/ 559 h 629"/>
                <a:gd name="T76" fmla="*/ 177 w 567"/>
                <a:gd name="T77" fmla="*/ 543 h 629"/>
                <a:gd name="T78" fmla="*/ 198 w 567"/>
                <a:gd name="T79" fmla="*/ 526 h 629"/>
                <a:gd name="T80" fmla="*/ 231 w 567"/>
                <a:gd name="T81" fmla="*/ 522 h 629"/>
                <a:gd name="T82" fmla="*/ 261 w 567"/>
                <a:gd name="T83" fmla="*/ 538 h 629"/>
                <a:gd name="T84" fmla="*/ 271 w 567"/>
                <a:gd name="T85" fmla="*/ 573 h 629"/>
                <a:gd name="T86" fmla="*/ 298 w 567"/>
                <a:gd name="T87" fmla="*/ 594 h 629"/>
                <a:gd name="T88" fmla="*/ 320 w 567"/>
                <a:gd name="T89" fmla="*/ 594 h 629"/>
                <a:gd name="T90" fmla="*/ 349 w 567"/>
                <a:gd name="T91" fmla="*/ 603 h 629"/>
                <a:gd name="T92" fmla="*/ 380 w 567"/>
                <a:gd name="T93" fmla="*/ 618 h 629"/>
                <a:gd name="T94" fmla="*/ 403 w 567"/>
                <a:gd name="T95" fmla="*/ 613 h 629"/>
                <a:gd name="T96" fmla="*/ 398 w 567"/>
                <a:gd name="T97" fmla="*/ 562 h 629"/>
                <a:gd name="T98" fmla="*/ 391 w 567"/>
                <a:gd name="T99" fmla="*/ 515 h 629"/>
                <a:gd name="T100" fmla="*/ 398 w 567"/>
                <a:gd name="T101" fmla="*/ 464 h 629"/>
                <a:gd name="T102" fmla="*/ 396 w 567"/>
                <a:gd name="T103" fmla="*/ 422 h 629"/>
                <a:gd name="T104" fmla="*/ 387 w 567"/>
                <a:gd name="T105" fmla="*/ 385 h 629"/>
                <a:gd name="T106" fmla="*/ 413 w 567"/>
                <a:gd name="T107" fmla="*/ 356 h 629"/>
                <a:gd name="T108" fmla="*/ 424 w 567"/>
                <a:gd name="T109" fmla="*/ 328 h 629"/>
                <a:gd name="T110" fmla="*/ 429 w 567"/>
                <a:gd name="T111" fmla="*/ 293 h 629"/>
                <a:gd name="T112" fmla="*/ 454 w 567"/>
                <a:gd name="T113" fmla="*/ 314 h 629"/>
                <a:gd name="T114" fmla="*/ 448 w 567"/>
                <a:gd name="T115" fmla="*/ 338 h 629"/>
                <a:gd name="T116" fmla="*/ 482 w 567"/>
                <a:gd name="T117" fmla="*/ 317 h 629"/>
                <a:gd name="T118" fmla="*/ 508 w 567"/>
                <a:gd name="T119" fmla="*/ 287 h 629"/>
                <a:gd name="T120" fmla="*/ 532 w 567"/>
                <a:gd name="T121" fmla="*/ 256 h 629"/>
                <a:gd name="T122" fmla="*/ 553 w 567"/>
                <a:gd name="T123" fmla="*/ 21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7" h="629">
                  <a:moveTo>
                    <a:pt x="564" y="189"/>
                  </a:moveTo>
                  <a:lnTo>
                    <a:pt x="562" y="189"/>
                  </a:lnTo>
                  <a:lnTo>
                    <a:pt x="562" y="193"/>
                  </a:lnTo>
                  <a:lnTo>
                    <a:pt x="559" y="193"/>
                  </a:lnTo>
                  <a:lnTo>
                    <a:pt x="559" y="189"/>
                  </a:lnTo>
                  <a:lnTo>
                    <a:pt x="557" y="189"/>
                  </a:lnTo>
                  <a:lnTo>
                    <a:pt x="553" y="189"/>
                  </a:lnTo>
                  <a:lnTo>
                    <a:pt x="552" y="189"/>
                  </a:lnTo>
                  <a:lnTo>
                    <a:pt x="552" y="188"/>
                  </a:lnTo>
                  <a:lnTo>
                    <a:pt x="548" y="188"/>
                  </a:lnTo>
                  <a:lnTo>
                    <a:pt x="546" y="188"/>
                  </a:lnTo>
                  <a:lnTo>
                    <a:pt x="546" y="184"/>
                  </a:lnTo>
                  <a:lnTo>
                    <a:pt x="543" y="184"/>
                  </a:lnTo>
                  <a:lnTo>
                    <a:pt x="541" y="184"/>
                  </a:lnTo>
                  <a:lnTo>
                    <a:pt x="541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1" y="184"/>
                  </a:lnTo>
                  <a:lnTo>
                    <a:pt x="531" y="182"/>
                  </a:lnTo>
                  <a:lnTo>
                    <a:pt x="527" y="182"/>
                  </a:lnTo>
                  <a:lnTo>
                    <a:pt x="527" y="179"/>
                  </a:lnTo>
                  <a:lnTo>
                    <a:pt x="525" y="179"/>
                  </a:lnTo>
                  <a:lnTo>
                    <a:pt x="525" y="177"/>
                  </a:lnTo>
                  <a:lnTo>
                    <a:pt x="522" y="177"/>
                  </a:lnTo>
                  <a:lnTo>
                    <a:pt x="520" y="177"/>
                  </a:lnTo>
                  <a:lnTo>
                    <a:pt x="517" y="177"/>
                  </a:lnTo>
                  <a:lnTo>
                    <a:pt x="517" y="179"/>
                  </a:lnTo>
                  <a:lnTo>
                    <a:pt x="513" y="179"/>
                  </a:lnTo>
                  <a:lnTo>
                    <a:pt x="513" y="177"/>
                  </a:lnTo>
                  <a:lnTo>
                    <a:pt x="513" y="174"/>
                  </a:lnTo>
                  <a:lnTo>
                    <a:pt x="511" y="174"/>
                  </a:lnTo>
                  <a:lnTo>
                    <a:pt x="511" y="172"/>
                  </a:lnTo>
                  <a:lnTo>
                    <a:pt x="511" y="168"/>
                  </a:lnTo>
                  <a:lnTo>
                    <a:pt x="508" y="168"/>
                  </a:lnTo>
                  <a:lnTo>
                    <a:pt x="508" y="166"/>
                  </a:lnTo>
                  <a:lnTo>
                    <a:pt x="506" y="166"/>
                  </a:lnTo>
                  <a:lnTo>
                    <a:pt x="506" y="163"/>
                  </a:lnTo>
                  <a:lnTo>
                    <a:pt x="503" y="163"/>
                  </a:lnTo>
                  <a:lnTo>
                    <a:pt x="503" y="161"/>
                  </a:lnTo>
                  <a:lnTo>
                    <a:pt x="501" y="161"/>
                  </a:lnTo>
                  <a:lnTo>
                    <a:pt x="501" y="158"/>
                  </a:lnTo>
                  <a:lnTo>
                    <a:pt x="497" y="158"/>
                  </a:lnTo>
                  <a:lnTo>
                    <a:pt x="496" y="158"/>
                  </a:lnTo>
                  <a:lnTo>
                    <a:pt x="496" y="156"/>
                  </a:lnTo>
                  <a:lnTo>
                    <a:pt x="496" y="152"/>
                  </a:lnTo>
                  <a:lnTo>
                    <a:pt x="492" y="152"/>
                  </a:lnTo>
                  <a:lnTo>
                    <a:pt x="492" y="151"/>
                  </a:lnTo>
                  <a:lnTo>
                    <a:pt x="490" y="151"/>
                  </a:lnTo>
                  <a:lnTo>
                    <a:pt x="490" y="147"/>
                  </a:lnTo>
                  <a:lnTo>
                    <a:pt x="492" y="147"/>
                  </a:lnTo>
                  <a:lnTo>
                    <a:pt x="492" y="145"/>
                  </a:lnTo>
                  <a:lnTo>
                    <a:pt x="492" y="142"/>
                  </a:lnTo>
                  <a:lnTo>
                    <a:pt x="490" y="142"/>
                  </a:lnTo>
                  <a:lnTo>
                    <a:pt x="490" y="140"/>
                  </a:lnTo>
                  <a:lnTo>
                    <a:pt x="490" y="137"/>
                  </a:lnTo>
                  <a:lnTo>
                    <a:pt x="487" y="137"/>
                  </a:lnTo>
                  <a:lnTo>
                    <a:pt x="487" y="135"/>
                  </a:lnTo>
                  <a:lnTo>
                    <a:pt x="490" y="135"/>
                  </a:lnTo>
                  <a:lnTo>
                    <a:pt x="490" y="131"/>
                  </a:lnTo>
                  <a:lnTo>
                    <a:pt x="487" y="131"/>
                  </a:lnTo>
                  <a:lnTo>
                    <a:pt x="487" y="130"/>
                  </a:lnTo>
                  <a:lnTo>
                    <a:pt x="485" y="130"/>
                  </a:lnTo>
                  <a:lnTo>
                    <a:pt x="487" y="130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5" y="124"/>
                  </a:lnTo>
                  <a:lnTo>
                    <a:pt x="482" y="124"/>
                  </a:lnTo>
                  <a:lnTo>
                    <a:pt x="482" y="121"/>
                  </a:lnTo>
                  <a:lnTo>
                    <a:pt x="480" y="121"/>
                  </a:lnTo>
                  <a:lnTo>
                    <a:pt x="480" y="119"/>
                  </a:lnTo>
                  <a:lnTo>
                    <a:pt x="476" y="119"/>
                  </a:lnTo>
                  <a:lnTo>
                    <a:pt x="476" y="116"/>
                  </a:lnTo>
                  <a:lnTo>
                    <a:pt x="475" y="116"/>
                  </a:lnTo>
                  <a:lnTo>
                    <a:pt x="475" y="114"/>
                  </a:lnTo>
                  <a:lnTo>
                    <a:pt x="471" y="114"/>
                  </a:lnTo>
                  <a:lnTo>
                    <a:pt x="471" y="110"/>
                  </a:lnTo>
                  <a:lnTo>
                    <a:pt x="471" y="109"/>
                  </a:lnTo>
                  <a:lnTo>
                    <a:pt x="475" y="109"/>
                  </a:lnTo>
                  <a:lnTo>
                    <a:pt x="475" y="105"/>
                  </a:lnTo>
                  <a:lnTo>
                    <a:pt x="475" y="103"/>
                  </a:lnTo>
                  <a:lnTo>
                    <a:pt x="475" y="100"/>
                  </a:lnTo>
                  <a:lnTo>
                    <a:pt x="471" y="100"/>
                  </a:lnTo>
                  <a:lnTo>
                    <a:pt x="471" y="98"/>
                  </a:lnTo>
                  <a:lnTo>
                    <a:pt x="469" y="98"/>
                  </a:lnTo>
                  <a:lnTo>
                    <a:pt x="469" y="95"/>
                  </a:lnTo>
                  <a:lnTo>
                    <a:pt x="469" y="93"/>
                  </a:lnTo>
                  <a:lnTo>
                    <a:pt x="466" y="93"/>
                  </a:lnTo>
                  <a:lnTo>
                    <a:pt x="464" y="93"/>
                  </a:lnTo>
                  <a:lnTo>
                    <a:pt x="461" y="93"/>
                  </a:lnTo>
                  <a:lnTo>
                    <a:pt x="459" y="93"/>
                  </a:lnTo>
                  <a:lnTo>
                    <a:pt x="461" y="89"/>
                  </a:lnTo>
                  <a:lnTo>
                    <a:pt x="459" y="89"/>
                  </a:lnTo>
                  <a:lnTo>
                    <a:pt x="459" y="88"/>
                  </a:lnTo>
                  <a:lnTo>
                    <a:pt x="459" y="84"/>
                  </a:lnTo>
                  <a:lnTo>
                    <a:pt x="455" y="84"/>
                  </a:lnTo>
                  <a:lnTo>
                    <a:pt x="455" y="82"/>
                  </a:lnTo>
                  <a:lnTo>
                    <a:pt x="455" y="79"/>
                  </a:lnTo>
                  <a:lnTo>
                    <a:pt x="455" y="77"/>
                  </a:lnTo>
                  <a:lnTo>
                    <a:pt x="455" y="74"/>
                  </a:lnTo>
                  <a:lnTo>
                    <a:pt x="454" y="74"/>
                  </a:lnTo>
                  <a:lnTo>
                    <a:pt x="450" y="74"/>
                  </a:lnTo>
                  <a:lnTo>
                    <a:pt x="450" y="72"/>
                  </a:lnTo>
                  <a:lnTo>
                    <a:pt x="450" y="68"/>
                  </a:lnTo>
                  <a:lnTo>
                    <a:pt x="448" y="68"/>
                  </a:lnTo>
                  <a:lnTo>
                    <a:pt x="445" y="68"/>
                  </a:lnTo>
                  <a:lnTo>
                    <a:pt x="445" y="67"/>
                  </a:lnTo>
                  <a:lnTo>
                    <a:pt x="443" y="67"/>
                  </a:lnTo>
                  <a:lnTo>
                    <a:pt x="445" y="67"/>
                  </a:lnTo>
                  <a:lnTo>
                    <a:pt x="443" y="63"/>
                  </a:lnTo>
                  <a:lnTo>
                    <a:pt x="443" y="61"/>
                  </a:lnTo>
                  <a:lnTo>
                    <a:pt x="443" y="58"/>
                  </a:lnTo>
                  <a:lnTo>
                    <a:pt x="443" y="56"/>
                  </a:lnTo>
                  <a:lnTo>
                    <a:pt x="445" y="56"/>
                  </a:lnTo>
                  <a:lnTo>
                    <a:pt x="448" y="56"/>
                  </a:lnTo>
                  <a:lnTo>
                    <a:pt x="450" y="56"/>
                  </a:lnTo>
                  <a:lnTo>
                    <a:pt x="450" y="53"/>
                  </a:lnTo>
                  <a:lnTo>
                    <a:pt x="450" y="51"/>
                  </a:lnTo>
                  <a:lnTo>
                    <a:pt x="450" y="47"/>
                  </a:lnTo>
                  <a:lnTo>
                    <a:pt x="450" y="46"/>
                  </a:lnTo>
                  <a:lnTo>
                    <a:pt x="448" y="46"/>
                  </a:lnTo>
                  <a:lnTo>
                    <a:pt x="445" y="46"/>
                  </a:lnTo>
                  <a:lnTo>
                    <a:pt x="445" y="42"/>
                  </a:lnTo>
                  <a:lnTo>
                    <a:pt x="443" y="42"/>
                  </a:lnTo>
                  <a:lnTo>
                    <a:pt x="440" y="42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4" y="46"/>
                  </a:lnTo>
                  <a:lnTo>
                    <a:pt x="434" y="47"/>
                  </a:lnTo>
                  <a:lnTo>
                    <a:pt x="433" y="47"/>
                  </a:lnTo>
                  <a:lnTo>
                    <a:pt x="433" y="46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7" y="47"/>
                  </a:lnTo>
                  <a:lnTo>
                    <a:pt x="427" y="46"/>
                  </a:lnTo>
                  <a:lnTo>
                    <a:pt x="424" y="46"/>
                  </a:lnTo>
                  <a:lnTo>
                    <a:pt x="424" y="42"/>
                  </a:lnTo>
                  <a:lnTo>
                    <a:pt x="424" y="40"/>
                  </a:lnTo>
                  <a:lnTo>
                    <a:pt x="422" y="40"/>
                  </a:lnTo>
                  <a:lnTo>
                    <a:pt x="422" y="37"/>
                  </a:lnTo>
                  <a:lnTo>
                    <a:pt x="419" y="37"/>
                  </a:lnTo>
                  <a:lnTo>
                    <a:pt x="419" y="40"/>
                  </a:lnTo>
                  <a:lnTo>
                    <a:pt x="417" y="40"/>
                  </a:lnTo>
                  <a:lnTo>
                    <a:pt x="413" y="40"/>
                  </a:lnTo>
                  <a:lnTo>
                    <a:pt x="412" y="40"/>
                  </a:lnTo>
                  <a:lnTo>
                    <a:pt x="412" y="37"/>
                  </a:lnTo>
                  <a:lnTo>
                    <a:pt x="408" y="37"/>
                  </a:lnTo>
                  <a:lnTo>
                    <a:pt x="408" y="40"/>
                  </a:lnTo>
                  <a:lnTo>
                    <a:pt x="406" y="40"/>
                  </a:lnTo>
                  <a:lnTo>
                    <a:pt x="406" y="42"/>
                  </a:lnTo>
                  <a:lnTo>
                    <a:pt x="403" y="42"/>
                  </a:lnTo>
                  <a:lnTo>
                    <a:pt x="403" y="40"/>
                  </a:lnTo>
                  <a:lnTo>
                    <a:pt x="401" y="40"/>
                  </a:lnTo>
                  <a:lnTo>
                    <a:pt x="401" y="42"/>
                  </a:lnTo>
                  <a:lnTo>
                    <a:pt x="398" y="42"/>
                  </a:lnTo>
                  <a:lnTo>
                    <a:pt x="398" y="46"/>
                  </a:lnTo>
                  <a:lnTo>
                    <a:pt x="396" y="46"/>
                  </a:lnTo>
                  <a:lnTo>
                    <a:pt x="396" y="47"/>
                  </a:lnTo>
                  <a:lnTo>
                    <a:pt x="396" y="51"/>
                  </a:lnTo>
                  <a:lnTo>
                    <a:pt x="392" y="51"/>
                  </a:lnTo>
                  <a:lnTo>
                    <a:pt x="391" y="51"/>
                  </a:lnTo>
                  <a:lnTo>
                    <a:pt x="391" y="47"/>
                  </a:lnTo>
                  <a:lnTo>
                    <a:pt x="387" y="47"/>
                  </a:lnTo>
                  <a:lnTo>
                    <a:pt x="387" y="51"/>
                  </a:lnTo>
                  <a:lnTo>
                    <a:pt x="385" y="51"/>
                  </a:lnTo>
                  <a:lnTo>
                    <a:pt x="385" y="47"/>
                  </a:lnTo>
                  <a:lnTo>
                    <a:pt x="385" y="46"/>
                  </a:lnTo>
                  <a:lnTo>
                    <a:pt x="382" y="46"/>
                  </a:lnTo>
                  <a:lnTo>
                    <a:pt x="382" y="42"/>
                  </a:lnTo>
                  <a:lnTo>
                    <a:pt x="380" y="42"/>
                  </a:lnTo>
                  <a:lnTo>
                    <a:pt x="380" y="40"/>
                  </a:lnTo>
                  <a:lnTo>
                    <a:pt x="380" y="37"/>
                  </a:lnTo>
                  <a:lnTo>
                    <a:pt x="380" y="33"/>
                  </a:lnTo>
                  <a:lnTo>
                    <a:pt x="380" y="32"/>
                  </a:lnTo>
                  <a:lnTo>
                    <a:pt x="377" y="32"/>
                  </a:lnTo>
                  <a:lnTo>
                    <a:pt x="375" y="32"/>
                  </a:lnTo>
                  <a:lnTo>
                    <a:pt x="371" y="32"/>
                  </a:lnTo>
                  <a:lnTo>
                    <a:pt x="370" y="32"/>
                  </a:lnTo>
                  <a:lnTo>
                    <a:pt x="370" y="33"/>
                  </a:lnTo>
                  <a:lnTo>
                    <a:pt x="366" y="33"/>
                  </a:lnTo>
                  <a:lnTo>
                    <a:pt x="364" y="33"/>
                  </a:lnTo>
                  <a:lnTo>
                    <a:pt x="364" y="32"/>
                  </a:lnTo>
                  <a:lnTo>
                    <a:pt x="361" y="32"/>
                  </a:lnTo>
                  <a:lnTo>
                    <a:pt x="359" y="32"/>
                  </a:lnTo>
                  <a:lnTo>
                    <a:pt x="359" y="28"/>
                  </a:lnTo>
                  <a:lnTo>
                    <a:pt x="356" y="28"/>
                  </a:lnTo>
                  <a:lnTo>
                    <a:pt x="356" y="26"/>
                  </a:lnTo>
                  <a:lnTo>
                    <a:pt x="356" y="23"/>
                  </a:lnTo>
                  <a:lnTo>
                    <a:pt x="356" y="21"/>
                  </a:lnTo>
                  <a:lnTo>
                    <a:pt x="354" y="21"/>
                  </a:lnTo>
                  <a:lnTo>
                    <a:pt x="350" y="21"/>
                  </a:lnTo>
                  <a:lnTo>
                    <a:pt x="349" y="21"/>
                  </a:lnTo>
                  <a:lnTo>
                    <a:pt x="349" y="23"/>
                  </a:lnTo>
                  <a:lnTo>
                    <a:pt x="345" y="23"/>
                  </a:lnTo>
                  <a:lnTo>
                    <a:pt x="345" y="26"/>
                  </a:lnTo>
                  <a:lnTo>
                    <a:pt x="343" y="26"/>
                  </a:lnTo>
                  <a:lnTo>
                    <a:pt x="343" y="23"/>
                  </a:lnTo>
                  <a:lnTo>
                    <a:pt x="340" y="23"/>
                  </a:lnTo>
                  <a:lnTo>
                    <a:pt x="340" y="26"/>
                  </a:lnTo>
                  <a:lnTo>
                    <a:pt x="338" y="26"/>
                  </a:lnTo>
                  <a:lnTo>
                    <a:pt x="338" y="23"/>
                  </a:lnTo>
                  <a:lnTo>
                    <a:pt x="338" y="21"/>
                  </a:lnTo>
                  <a:lnTo>
                    <a:pt x="338" y="18"/>
                  </a:lnTo>
                  <a:lnTo>
                    <a:pt x="334" y="18"/>
                  </a:lnTo>
                  <a:lnTo>
                    <a:pt x="334" y="16"/>
                  </a:lnTo>
                  <a:lnTo>
                    <a:pt x="334" y="12"/>
                  </a:lnTo>
                  <a:lnTo>
                    <a:pt x="331" y="12"/>
                  </a:lnTo>
                  <a:lnTo>
                    <a:pt x="334" y="12"/>
                  </a:lnTo>
                  <a:lnTo>
                    <a:pt x="334" y="11"/>
                  </a:lnTo>
                  <a:lnTo>
                    <a:pt x="331" y="11"/>
                  </a:lnTo>
                  <a:lnTo>
                    <a:pt x="331" y="7"/>
                  </a:lnTo>
                  <a:lnTo>
                    <a:pt x="329" y="7"/>
                  </a:lnTo>
                  <a:lnTo>
                    <a:pt x="329" y="11"/>
                  </a:lnTo>
                  <a:lnTo>
                    <a:pt x="326" y="11"/>
                  </a:lnTo>
                  <a:lnTo>
                    <a:pt x="326" y="7"/>
                  </a:lnTo>
                  <a:lnTo>
                    <a:pt x="324" y="7"/>
                  </a:lnTo>
                  <a:lnTo>
                    <a:pt x="324" y="5"/>
                  </a:lnTo>
                  <a:lnTo>
                    <a:pt x="324" y="2"/>
                  </a:lnTo>
                  <a:lnTo>
                    <a:pt x="320" y="2"/>
                  </a:lnTo>
                  <a:lnTo>
                    <a:pt x="319" y="2"/>
                  </a:lnTo>
                  <a:lnTo>
                    <a:pt x="315" y="2"/>
                  </a:lnTo>
                  <a:lnTo>
                    <a:pt x="315" y="0"/>
                  </a:lnTo>
                  <a:lnTo>
                    <a:pt x="313" y="0"/>
                  </a:lnTo>
                  <a:lnTo>
                    <a:pt x="313" y="2"/>
                  </a:lnTo>
                  <a:lnTo>
                    <a:pt x="310" y="2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8" y="2"/>
                  </a:lnTo>
                  <a:lnTo>
                    <a:pt x="305" y="2"/>
                  </a:lnTo>
                  <a:lnTo>
                    <a:pt x="305" y="5"/>
                  </a:lnTo>
                  <a:lnTo>
                    <a:pt x="308" y="5"/>
                  </a:lnTo>
                  <a:lnTo>
                    <a:pt x="305" y="5"/>
                  </a:lnTo>
                  <a:lnTo>
                    <a:pt x="305" y="7"/>
                  </a:lnTo>
                  <a:lnTo>
                    <a:pt x="305" y="11"/>
                  </a:lnTo>
                  <a:lnTo>
                    <a:pt x="303" y="11"/>
                  </a:lnTo>
                  <a:lnTo>
                    <a:pt x="303" y="12"/>
                  </a:lnTo>
                  <a:lnTo>
                    <a:pt x="303" y="16"/>
                  </a:lnTo>
                  <a:lnTo>
                    <a:pt x="299" y="16"/>
                  </a:lnTo>
                  <a:lnTo>
                    <a:pt x="299" y="18"/>
                  </a:lnTo>
                  <a:lnTo>
                    <a:pt x="299" y="21"/>
                  </a:lnTo>
                  <a:lnTo>
                    <a:pt x="299" y="23"/>
                  </a:lnTo>
                  <a:lnTo>
                    <a:pt x="298" y="23"/>
                  </a:lnTo>
                  <a:lnTo>
                    <a:pt x="298" y="21"/>
                  </a:lnTo>
                  <a:lnTo>
                    <a:pt x="294" y="21"/>
                  </a:lnTo>
                  <a:lnTo>
                    <a:pt x="292" y="21"/>
                  </a:lnTo>
                  <a:lnTo>
                    <a:pt x="289" y="21"/>
                  </a:lnTo>
                  <a:lnTo>
                    <a:pt x="289" y="23"/>
                  </a:lnTo>
                  <a:lnTo>
                    <a:pt x="287" y="23"/>
                  </a:lnTo>
                  <a:lnTo>
                    <a:pt x="287" y="26"/>
                  </a:lnTo>
                  <a:lnTo>
                    <a:pt x="284" y="26"/>
                  </a:lnTo>
                  <a:lnTo>
                    <a:pt x="284" y="28"/>
                  </a:lnTo>
                  <a:lnTo>
                    <a:pt x="282" y="28"/>
                  </a:lnTo>
                  <a:lnTo>
                    <a:pt x="278" y="28"/>
                  </a:lnTo>
                  <a:lnTo>
                    <a:pt x="277" y="28"/>
                  </a:lnTo>
                  <a:lnTo>
                    <a:pt x="273" y="28"/>
                  </a:lnTo>
                  <a:lnTo>
                    <a:pt x="273" y="32"/>
                  </a:lnTo>
                  <a:lnTo>
                    <a:pt x="271" y="32"/>
                  </a:lnTo>
                  <a:lnTo>
                    <a:pt x="271" y="28"/>
                  </a:lnTo>
                  <a:lnTo>
                    <a:pt x="268" y="28"/>
                  </a:lnTo>
                  <a:lnTo>
                    <a:pt x="268" y="26"/>
                  </a:lnTo>
                  <a:lnTo>
                    <a:pt x="268" y="23"/>
                  </a:lnTo>
                  <a:lnTo>
                    <a:pt x="266" y="26"/>
                  </a:lnTo>
                  <a:lnTo>
                    <a:pt x="263" y="26"/>
                  </a:lnTo>
                  <a:lnTo>
                    <a:pt x="263" y="28"/>
                  </a:lnTo>
                  <a:lnTo>
                    <a:pt x="261" y="28"/>
                  </a:lnTo>
                  <a:lnTo>
                    <a:pt x="261" y="32"/>
                  </a:lnTo>
                  <a:lnTo>
                    <a:pt x="257" y="32"/>
                  </a:lnTo>
                  <a:lnTo>
                    <a:pt x="257" y="33"/>
                  </a:lnTo>
                  <a:lnTo>
                    <a:pt x="256" y="33"/>
                  </a:lnTo>
                  <a:lnTo>
                    <a:pt x="256" y="32"/>
                  </a:lnTo>
                  <a:lnTo>
                    <a:pt x="252" y="32"/>
                  </a:lnTo>
                  <a:lnTo>
                    <a:pt x="252" y="33"/>
                  </a:lnTo>
                  <a:lnTo>
                    <a:pt x="250" y="33"/>
                  </a:lnTo>
                  <a:lnTo>
                    <a:pt x="250" y="32"/>
                  </a:lnTo>
                  <a:lnTo>
                    <a:pt x="247" y="32"/>
                  </a:lnTo>
                  <a:lnTo>
                    <a:pt x="245" y="32"/>
                  </a:lnTo>
                  <a:lnTo>
                    <a:pt x="242" y="28"/>
                  </a:lnTo>
                  <a:lnTo>
                    <a:pt x="240" y="32"/>
                  </a:lnTo>
                  <a:lnTo>
                    <a:pt x="236" y="33"/>
                  </a:lnTo>
                  <a:lnTo>
                    <a:pt x="236" y="37"/>
                  </a:lnTo>
                  <a:lnTo>
                    <a:pt x="236" y="40"/>
                  </a:lnTo>
                  <a:lnTo>
                    <a:pt x="236" y="42"/>
                  </a:lnTo>
                  <a:lnTo>
                    <a:pt x="236" y="46"/>
                  </a:lnTo>
                  <a:lnTo>
                    <a:pt x="240" y="46"/>
                  </a:lnTo>
                  <a:lnTo>
                    <a:pt x="236" y="46"/>
                  </a:lnTo>
                  <a:lnTo>
                    <a:pt x="236" y="47"/>
                  </a:lnTo>
                  <a:lnTo>
                    <a:pt x="236" y="51"/>
                  </a:lnTo>
                  <a:lnTo>
                    <a:pt x="235" y="51"/>
                  </a:lnTo>
                  <a:lnTo>
                    <a:pt x="235" y="53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1" y="58"/>
                  </a:lnTo>
                  <a:lnTo>
                    <a:pt x="231" y="61"/>
                  </a:lnTo>
                  <a:lnTo>
                    <a:pt x="231" y="63"/>
                  </a:lnTo>
                  <a:lnTo>
                    <a:pt x="229" y="63"/>
                  </a:lnTo>
                  <a:lnTo>
                    <a:pt x="229" y="67"/>
                  </a:lnTo>
                  <a:lnTo>
                    <a:pt x="229" y="68"/>
                  </a:lnTo>
                  <a:lnTo>
                    <a:pt x="231" y="68"/>
                  </a:lnTo>
                  <a:lnTo>
                    <a:pt x="229" y="68"/>
                  </a:lnTo>
                  <a:lnTo>
                    <a:pt x="229" y="72"/>
                  </a:lnTo>
                  <a:lnTo>
                    <a:pt x="229" y="74"/>
                  </a:lnTo>
                  <a:lnTo>
                    <a:pt x="229" y="77"/>
                  </a:lnTo>
                  <a:lnTo>
                    <a:pt x="226" y="77"/>
                  </a:lnTo>
                  <a:lnTo>
                    <a:pt x="224" y="77"/>
                  </a:lnTo>
                  <a:lnTo>
                    <a:pt x="224" y="79"/>
                  </a:lnTo>
                  <a:lnTo>
                    <a:pt x="224" y="82"/>
                  </a:lnTo>
                  <a:lnTo>
                    <a:pt x="221" y="82"/>
                  </a:lnTo>
                  <a:lnTo>
                    <a:pt x="221" y="84"/>
                  </a:lnTo>
                  <a:lnTo>
                    <a:pt x="224" y="84"/>
                  </a:lnTo>
                  <a:lnTo>
                    <a:pt x="221" y="84"/>
                  </a:lnTo>
                  <a:lnTo>
                    <a:pt x="221" y="88"/>
                  </a:lnTo>
                  <a:lnTo>
                    <a:pt x="221" y="89"/>
                  </a:lnTo>
                  <a:lnTo>
                    <a:pt x="221" y="93"/>
                  </a:lnTo>
                  <a:lnTo>
                    <a:pt x="221" y="95"/>
                  </a:lnTo>
                  <a:lnTo>
                    <a:pt x="224" y="95"/>
                  </a:lnTo>
                  <a:lnTo>
                    <a:pt x="224" y="98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3"/>
                  </a:lnTo>
                  <a:lnTo>
                    <a:pt x="221" y="105"/>
                  </a:lnTo>
                  <a:lnTo>
                    <a:pt x="219" y="109"/>
                  </a:lnTo>
                  <a:lnTo>
                    <a:pt x="219" y="110"/>
                  </a:lnTo>
                  <a:lnTo>
                    <a:pt x="219" y="114"/>
                  </a:lnTo>
                  <a:lnTo>
                    <a:pt x="219" y="116"/>
                  </a:lnTo>
                  <a:lnTo>
                    <a:pt x="215" y="116"/>
                  </a:lnTo>
                  <a:lnTo>
                    <a:pt x="215" y="119"/>
                  </a:lnTo>
                  <a:lnTo>
                    <a:pt x="214" y="119"/>
                  </a:lnTo>
                  <a:lnTo>
                    <a:pt x="214" y="121"/>
                  </a:lnTo>
                  <a:lnTo>
                    <a:pt x="214" y="124"/>
                  </a:lnTo>
                  <a:lnTo>
                    <a:pt x="210" y="124"/>
                  </a:lnTo>
                  <a:lnTo>
                    <a:pt x="210" y="126"/>
                  </a:lnTo>
                  <a:lnTo>
                    <a:pt x="210" y="130"/>
                  </a:lnTo>
                  <a:lnTo>
                    <a:pt x="210" y="131"/>
                  </a:lnTo>
                  <a:lnTo>
                    <a:pt x="208" y="131"/>
                  </a:lnTo>
                  <a:lnTo>
                    <a:pt x="208" y="135"/>
                  </a:lnTo>
                  <a:lnTo>
                    <a:pt x="210" y="135"/>
                  </a:lnTo>
                  <a:lnTo>
                    <a:pt x="208" y="135"/>
                  </a:lnTo>
                  <a:lnTo>
                    <a:pt x="208" y="137"/>
                  </a:lnTo>
                  <a:lnTo>
                    <a:pt x="208" y="140"/>
                  </a:lnTo>
                  <a:lnTo>
                    <a:pt x="208" y="142"/>
                  </a:lnTo>
                  <a:lnTo>
                    <a:pt x="208" y="145"/>
                  </a:lnTo>
                  <a:lnTo>
                    <a:pt x="208" y="142"/>
                  </a:lnTo>
                  <a:lnTo>
                    <a:pt x="205" y="142"/>
                  </a:lnTo>
                  <a:lnTo>
                    <a:pt x="205" y="145"/>
                  </a:lnTo>
                  <a:lnTo>
                    <a:pt x="203" y="145"/>
                  </a:lnTo>
                  <a:lnTo>
                    <a:pt x="200" y="145"/>
                  </a:lnTo>
                  <a:lnTo>
                    <a:pt x="198" y="145"/>
                  </a:lnTo>
                  <a:lnTo>
                    <a:pt x="198" y="147"/>
                  </a:lnTo>
                  <a:lnTo>
                    <a:pt x="194" y="147"/>
                  </a:lnTo>
                  <a:lnTo>
                    <a:pt x="198" y="151"/>
                  </a:lnTo>
                  <a:lnTo>
                    <a:pt x="198" y="152"/>
                  </a:lnTo>
                  <a:lnTo>
                    <a:pt x="198" y="156"/>
                  </a:lnTo>
                  <a:lnTo>
                    <a:pt x="194" y="156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3" y="156"/>
                  </a:lnTo>
                  <a:lnTo>
                    <a:pt x="193" y="152"/>
                  </a:lnTo>
                  <a:lnTo>
                    <a:pt x="189" y="152"/>
                  </a:lnTo>
                  <a:lnTo>
                    <a:pt x="189" y="156"/>
                  </a:lnTo>
                  <a:lnTo>
                    <a:pt x="187" y="156"/>
                  </a:lnTo>
                  <a:lnTo>
                    <a:pt x="187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8"/>
                  </a:lnTo>
                  <a:lnTo>
                    <a:pt x="179" y="158"/>
                  </a:lnTo>
                  <a:lnTo>
                    <a:pt x="179" y="161"/>
                  </a:lnTo>
                  <a:lnTo>
                    <a:pt x="179" y="163"/>
                  </a:lnTo>
                  <a:lnTo>
                    <a:pt x="179" y="166"/>
                  </a:lnTo>
                  <a:lnTo>
                    <a:pt x="179" y="163"/>
                  </a:lnTo>
                  <a:lnTo>
                    <a:pt x="177" y="163"/>
                  </a:lnTo>
                  <a:lnTo>
                    <a:pt x="177" y="166"/>
                  </a:lnTo>
                  <a:lnTo>
                    <a:pt x="173" y="166"/>
                  </a:lnTo>
                  <a:lnTo>
                    <a:pt x="172" y="166"/>
                  </a:lnTo>
                  <a:lnTo>
                    <a:pt x="168" y="166"/>
                  </a:lnTo>
                  <a:lnTo>
                    <a:pt x="166" y="166"/>
                  </a:lnTo>
                  <a:lnTo>
                    <a:pt x="163" y="166"/>
                  </a:lnTo>
                  <a:lnTo>
                    <a:pt x="161" y="163"/>
                  </a:lnTo>
                  <a:lnTo>
                    <a:pt x="158" y="163"/>
                  </a:lnTo>
                  <a:lnTo>
                    <a:pt x="158" y="161"/>
                  </a:lnTo>
                  <a:lnTo>
                    <a:pt x="156" y="161"/>
                  </a:lnTo>
                  <a:lnTo>
                    <a:pt x="156" y="163"/>
                  </a:lnTo>
                  <a:lnTo>
                    <a:pt x="152" y="163"/>
                  </a:lnTo>
                  <a:lnTo>
                    <a:pt x="152" y="166"/>
                  </a:lnTo>
                  <a:lnTo>
                    <a:pt x="149" y="166"/>
                  </a:lnTo>
                  <a:lnTo>
                    <a:pt x="147" y="168"/>
                  </a:lnTo>
                  <a:lnTo>
                    <a:pt x="147" y="172"/>
                  </a:lnTo>
                  <a:lnTo>
                    <a:pt x="144" y="172"/>
                  </a:lnTo>
                  <a:lnTo>
                    <a:pt x="144" y="174"/>
                  </a:lnTo>
                  <a:lnTo>
                    <a:pt x="144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2"/>
                  </a:lnTo>
                  <a:lnTo>
                    <a:pt x="142" y="184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89"/>
                  </a:lnTo>
                  <a:lnTo>
                    <a:pt x="144" y="193"/>
                  </a:lnTo>
                  <a:lnTo>
                    <a:pt x="144" y="195"/>
                  </a:lnTo>
                  <a:lnTo>
                    <a:pt x="144" y="198"/>
                  </a:lnTo>
                  <a:lnTo>
                    <a:pt x="147" y="198"/>
                  </a:lnTo>
                  <a:lnTo>
                    <a:pt x="147" y="200"/>
                  </a:lnTo>
                  <a:lnTo>
                    <a:pt x="147" y="203"/>
                  </a:lnTo>
                  <a:lnTo>
                    <a:pt x="149" y="203"/>
                  </a:lnTo>
                  <a:lnTo>
                    <a:pt x="149" y="205"/>
                  </a:lnTo>
                  <a:lnTo>
                    <a:pt x="147" y="205"/>
                  </a:lnTo>
                  <a:lnTo>
                    <a:pt x="147" y="209"/>
                  </a:lnTo>
                  <a:lnTo>
                    <a:pt x="147" y="210"/>
                  </a:lnTo>
                  <a:lnTo>
                    <a:pt x="147" y="214"/>
                  </a:lnTo>
                  <a:lnTo>
                    <a:pt x="147" y="216"/>
                  </a:lnTo>
                  <a:lnTo>
                    <a:pt x="144" y="216"/>
                  </a:lnTo>
                  <a:lnTo>
                    <a:pt x="144" y="219"/>
                  </a:lnTo>
                  <a:lnTo>
                    <a:pt x="144" y="221"/>
                  </a:lnTo>
                  <a:lnTo>
                    <a:pt x="142" y="221"/>
                  </a:lnTo>
                  <a:lnTo>
                    <a:pt x="138" y="221"/>
                  </a:lnTo>
                  <a:lnTo>
                    <a:pt x="137" y="221"/>
                  </a:lnTo>
                  <a:lnTo>
                    <a:pt x="133" y="221"/>
                  </a:lnTo>
                  <a:lnTo>
                    <a:pt x="133" y="219"/>
                  </a:lnTo>
                  <a:lnTo>
                    <a:pt x="131" y="219"/>
                  </a:lnTo>
                  <a:lnTo>
                    <a:pt x="128" y="219"/>
                  </a:lnTo>
                  <a:lnTo>
                    <a:pt x="126" y="219"/>
                  </a:lnTo>
                  <a:lnTo>
                    <a:pt x="126" y="216"/>
                  </a:lnTo>
                  <a:lnTo>
                    <a:pt x="123" y="216"/>
                  </a:lnTo>
                  <a:lnTo>
                    <a:pt x="121" y="216"/>
                  </a:lnTo>
                  <a:lnTo>
                    <a:pt x="121" y="219"/>
                  </a:lnTo>
                  <a:lnTo>
                    <a:pt x="117" y="219"/>
                  </a:lnTo>
                  <a:lnTo>
                    <a:pt x="115" y="219"/>
                  </a:lnTo>
                  <a:lnTo>
                    <a:pt x="115" y="216"/>
                  </a:lnTo>
                  <a:lnTo>
                    <a:pt x="112" y="216"/>
                  </a:lnTo>
                  <a:lnTo>
                    <a:pt x="110" y="216"/>
                  </a:lnTo>
                  <a:lnTo>
                    <a:pt x="107" y="216"/>
                  </a:lnTo>
                  <a:lnTo>
                    <a:pt x="105" y="216"/>
                  </a:lnTo>
                  <a:lnTo>
                    <a:pt x="101" y="216"/>
                  </a:lnTo>
                  <a:lnTo>
                    <a:pt x="101" y="219"/>
                  </a:lnTo>
                  <a:lnTo>
                    <a:pt x="100" y="219"/>
                  </a:lnTo>
                  <a:lnTo>
                    <a:pt x="96" y="219"/>
                  </a:lnTo>
                  <a:lnTo>
                    <a:pt x="96" y="216"/>
                  </a:lnTo>
                  <a:lnTo>
                    <a:pt x="94" y="216"/>
                  </a:lnTo>
                  <a:lnTo>
                    <a:pt x="94" y="219"/>
                  </a:lnTo>
                  <a:lnTo>
                    <a:pt x="91" y="219"/>
                  </a:lnTo>
                  <a:lnTo>
                    <a:pt x="91" y="221"/>
                  </a:lnTo>
                  <a:lnTo>
                    <a:pt x="91" y="224"/>
                  </a:lnTo>
                  <a:lnTo>
                    <a:pt x="89" y="224"/>
                  </a:lnTo>
                  <a:lnTo>
                    <a:pt x="89" y="228"/>
                  </a:lnTo>
                  <a:lnTo>
                    <a:pt x="86" y="224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3"/>
                  </a:lnTo>
                  <a:lnTo>
                    <a:pt x="86" y="235"/>
                  </a:lnTo>
                  <a:lnTo>
                    <a:pt x="86" y="238"/>
                  </a:lnTo>
                  <a:lnTo>
                    <a:pt x="84" y="238"/>
                  </a:lnTo>
                  <a:lnTo>
                    <a:pt x="84" y="240"/>
                  </a:lnTo>
                  <a:lnTo>
                    <a:pt x="84" y="238"/>
                  </a:lnTo>
                  <a:lnTo>
                    <a:pt x="80" y="238"/>
                  </a:lnTo>
                  <a:lnTo>
                    <a:pt x="79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5"/>
                  </a:lnTo>
                  <a:lnTo>
                    <a:pt x="79" y="249"/>
                  </a:lnTo>
                  <a:lnTo>
                    <a:pt x="80" y="249"/>
                  </a:lnTo>
                  <a:lnTo>
                    <a:pt x="80" y="251"/>
                  </a:lnTo>
                  <a:lnTo>
                    <a:pt x="80" y="254"/>
                  </a:lnTo>
                  <a:lnTo>
                    <a:pt x="80" y="256"/>
                  </a:lnTo>
                  <a:lnTo>
                    <a:pt x="84" y="256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80" y="261"/>
                  </a:lnTo>
                  <a:lnTo>
                    <a:pt x="80" y="265"/>
                  </a:lnTo>
                  <a:lnTo>
                    <a:pt x="80" y="266"/>
                  </a:lnTo>
                  <a:lnTo>
                    <a:pt x="79" y="266"/>
                  </a:lnTo>
                  <a:lnTo>
                    <a:pt x="79" y="270"/>
                  </a:lnTo>
                  <a:lnTo>
                    <a:pt x="75" y="270"/>
                  </a:lnTo>
                  <a:lnTo>
                    <a:pt x="79" y="272"/>
                  </a:lnTo>
                  <a:lnTo>
                    <a:pt x="75" y="272"/>
                  </a:lnTo>
                  <a:lnTo>
                    <a:pt x="75" y="275"/>
                  </a:lnTo>
                  <a:lnTo>
                    <a:pt x="79" y="275"/>
                  </a:lnTo>
                  <a:lnTo>
                    <a:pt x="75" y="275"/>
                  </a:lnTo>
                  <a:lnTo>
                    <a:pt x="75" y="277"/>
                  </a:lnTo>
                  <a:lnTo>
                    <a:pt x="79" y="277"/>
                  </a:lnTo>
                  <a:lnTo>
                    <a:pt x="75" y="277"/>
                  </a:lnTo>
                  <a:lnTo>
                    <a:pt x="75" y="275"/>
                  </a:lnTo>
                  <a:lnTo>
                    <a:pt x="73" y="275"/>
                  </a:lnTo>
                  <a:lnTo>
                    <a:pt x="70" y="275"/>
                  </a:lnTo>
                  <a:lnTo>
                    <a:pt x="68" y="275"/>
                  </a:lnTo>
                  <a:lnTo>
                    <a:pt x="68" y="277"/>
                  </a:lnTo>
                  <a:lnTo>
                    <a:pt x="68" y="280"/>
                  </a:lnTo>
                  <a:lnTo>
                    <a:pt x="65" y="280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59" y="282"/>
                  </a:lnTo>
                  <a:lnTo>
                    <a:pt x="59" y="286"/>
                  </a:lnTo>
                  <a:lnTo>
                    <a:pt x="59" y="287"/>
                  </a:lnTo>
                  <a:lnTo>
                    <a:pt x="59" y="291"/>
                  </a:lnTo>
                  <a:lnTo>
                    <a:pt x="63" y="291"/>
                  </a:lnTo>
                  <a:lnTo>
                    <a:pt x="63" y="293"/>
                  </a:lnTo>
                  <a:lnTo>
                    <a:pt x="59" y="293"/>
                  </a:lnTo>
                  <a:lnTo>
                    <a:pt x="59" y="296"/>
                  </a:lnTo>
                  <a:lnTo>
                    <a:pt x="59" y="298"/>
                  </a:lnTo>
                  <a:lnTo>
                    <a:pt x="59" y="301"/>
                  </a:lnTo>
                  <a:lnTo>
                    <a:pt x="59" y="303"/>
                  </a:lnTo>
                  <a:lnTo>
                    <a:pt x="63" y="303"/>
                  </a:lnTo>
                  <a:lnTo>
                    <a:pt x="63" y="307"/>
                  </a:lnTo>
                  <a:lnTo>
                    <a:pt x="63" y="308"/>
                  </a:lnTo>
                  <a:lnTo>
                    <a:pt x="59" y="308"/>
                  </a:lnTo>
                  <a:lnTo>
                    <a:pt x="59" y="312"/>
                  </a:lnTo>
                  <a:lnTo>
                    <a:pt x="63" y="312"/>
                  </a:lnTo>
                  <a:lnTo>
                    <a:pt x="63" y="314"/>
                  </a:lnTo>
                  <a:lnTo>
                    <a:pt x="65" y="314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8" y="319"/>
                  </a:lnTo>
                  <a:lnTo>
                    <a:pt x="68" y="322"/>
                  </a:lnTo>
                  <a:lnTo>
                    <a:pt x="70" y="322"/>
                  </a:lnTo>
                  <a:lnTo>
                    <a:pt x="70" y="324"/>
                  </a:lnTo>
                  <a:lnTo>
                    <a:pt x="73" y="324"/>
                  </a:lnTo>
                  <a:lnTo>
                    <a:pt x="73" y="328"/>
                  </a:lnTo>
                  <a:lnTo>
                    <a:pt x="75" y="328"/>
                  </a:lnTo>
                  <a:lnTo>
                    <a:pt x="75" y="329"/>
                  </a:lnTo>
                  <a:lnTo>
                    <a:pt x="75" y="333"/>
                  </a:lnTo>
                  <a:lnTo>
                    <a:pt x="75" y="335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0" y="338"/>
                  </a:lnTo>
                  <a:lnTo>
                    <a:pt x="68" y="338"/>
                  </a:lnTo>
                  <a:lnTo>
                    <a:pt x="68" y="340"/>
                  </a:lnTo>
                  <a:lnTo>
                    <a:pt x="68" y="343"/>
                  </a:lnTo>
                  <a:lnTo>
                    <a:pt x="70" y="343"/>
                  </a:lnTo>
                  <a:lnTo>
                    <a:pt x="70" y="345"/>
                  </a:lnTo>
                  <a:lnTo>
                    <a:pt x="73" y="345"/>
                  </a:lnTo>
                  <a:lnTo>
                    <a:pt x="73" y="349"/>
                  </a:lnTo>
                  <a:lnTo>
                    <a:pt x="73" y="350"/>
                  </a:lnTo>
                  <a:lnTo>
                    <a:pt x="70" y="350"/>
                  </a:lnTo>
                  <a:lnTo>
                    <a:pt x="68" y="350"/>
                  </a:lnTo>
                  <a:lnTo>
                    <a:pt x="68" y="354"/>
                  </a:lnTo>
                  <a:lnTo>
                    <a:pt x="68" y="356"/>
                  </a:lnTo>
                  <a:lnTo>
                    <a:pt x="70" y="356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0" y="364"/>
                  </a:lnTo>
                  <a:lnTo>
                    <a:pt x="73" y="364"/>
                  </a:lnTo>
                  <a:lnTo>
                    <a:pt x="73" y="366"/>
                  </a:lnTo>
                  <a:lnTo>
                    <a:pt x="73" y="370"/>
                  </a:lnTo>
                  <a:lnTo>
                    <a:pt x="75" y="370"/>
                  </a:lnTo>
                  <a:lnTo>
                    <a:pt x="75" y="371"/>
                  </a:lnTo>
                  <a:lnTo>
                    <a:pt x="79" y="371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75" y="377"/>
                  </a:lnTo>
                  <a:lnTo>
                    <a:pt x="79" y="380"/>
                  </a:lnTo>
                  <a:lnTo>
                    <a:pt x="75" y="380"/>
                  </a:lnTo>
                  <a:lnTo>
                    <a:pt x="75" y="382"/>
                  </a:lnTo>
                  <a:lnTo>
                    <a:pt x="75" y="385"/>
                  </a:lnTo>
                  <a:lnTo>
                    <a:pt x="73" y="387"/>
                  </a:lnTo>
                  <a:lnTo>
                    <a:pt x="70" y="387"/>
                  </a:lnTo>
                  <a:lnTo>
                    <a:pt x="68" y="387"/>
                  </a:lnTo>
                  <a:lnTo>
                    <a:pt x="68" y="391"/>
                  </a:lnTo>
                  <a:lnTo>
                    <a:pt x="68" y="392"/>
                  </a:lnTo>
                  <a:lnTo>
                    <a:pt x="68" y="396"/>
                  </a:lnTo>
                  <a:lnTo>
                    <a:pt x="65" y="396"/>
                  </a:lnTo>
                  <a:lnTo>
                    <a:pt x="65" y="398"/>
                  </a:lnTo>
                  <a:lnTo>
                    <a:pt x="65" y="396"/>
                  </a:lnTo>
                  <a:lnTo>
                    <a:pt x="63" y="396"/>
                  </a:lnTo>
                  <a:lnTo>
                    <a:pt x="63" y="392"/>
                  </a:lnTo>
                  <a:lnTo>
                    <a:pt x="59" y="392"/>
                  </a:lnTo>
                  <a:lnTo>
                    <a:pt x="58" y="392"/>
                  </a:lnTo>
                  <a:lnTo>
                    <a:pt x="58" y="396"/>
                  </a:lnTo>
                  <a:lnTo>
                    <a:pt x="59" y="396"/>
                  </a:lnTo>
                  <a:lnTo>
                    <a:pt x="59" y="398"/>
                  </a:lnTo>
                  <a:lnTo>
                    <a:pt x="59" y="401"/>
                  </a:lnTo>
                  <a:lnTo>
                    <a:pt x="58" y="401"/>
                  </a:lnTo>
                  <a:lnTo>
                    <a:pt x="54" y="401"/>
                  </a:lnTo>
                  <a:lnTo>
                    <a:pt x="54" y="398"/>
                  </a:lnTo>
                  <a:lnTo>
                    <a:pt x="54" y="396"/>
                  </a:lnTo>
                  <a:lnTo>
                    <a:pt x="52" y="396"/>
                  </a:lnTo>
                  <a:lnTo>
                    <a:pt x="49" y="396"/>
                  </a:lnTo>
                  <a:lnTo>
                    <a:pt x="49" y="392"/>
                  </a:lnTo>
                  <a:lnTo>
                    <a:pt x="49" y="391"/>
                  </a:lnTo>
                  <a:lnTo>
                    <a:pt x="47" y="391"/>
                  </a:lnTo>
                  <a:lnTo>
                    <a:pt x="44" y="391"/>
                  </a:lnTo>
                  <a:lnTo>
                    <a:pt x="42" y="391"/>
                  </a:lnTo>
                  <a:lnTo>
                    <a:pt x="42" y="392"/>
                  </a:lnTo>
                  <a:lnTo>
                    <a:pt x="42" y="391"/>
                  </a:lnTo>
                  <a:lnTo>
                    <a:pt x="38" y="391"/>
                  </a:lnTo>
                  <a:lnTo>
                    <a:pt x="38" y="392"/>
                  </a:lnTo>
                  <a:lnTo>
                    <a:pt x="37" y="392"/>
                  </a:lnTo>
                  <a:lnTo>
                    <a:pt x="37" y="391"/>
                  </a:lnTo>
                  <a:lnTo>
                    <a:pt x="33" y="391"/>
                  </a:lnTo>
                  <a:lnTo>
                    <a:pt x="33" y="392"/>
                  </a:lnTo>
                  <a:lnTo>
                    <a:pt x="33" y="396"/>
                  </a:lnTo>
                  <a:lnTo>
                    <a:pt x="31" y="396"/>
                  </a:lnTo>
                  <a:lnTo>
                    <a:pt x="31" y="398"/>
                  </a:lnTo>
                  <a:lnTo>
                    <a:pt x="31" y="401"/>
                  </a:lnTo>
                  <a:lnTo>
                    <a:pt x="31" y="403"/>
                  </a:lnTo>
                  <a:lnTo>
                    <a:pt x="28" y="403"/>
                  </a:lnTo>
                  <a:lnTo>
                    <a:pt x="28" y="406"/>
                  </a:lnTo>
                  <a:lnTo>
                    <a:pt x="31" y="406"/>
                  </a:lnTo>
                  <a:lnTo>
                    <a:pt x="31" y="410"/>
                  </a:lnTo>
                  <a:lnTo>
                    <a:pt x="28" y="410"/>
                  </a:lnTo>
                  <a:lnTo>
                    <a:pt x="26" y="410"/>
                  </a:lnTo>
                  <a:lnTo>
                    <a:pt x="26" y="412"/>
                  </a:lnTo>
                  <a:lnTo>
                    <a:pt x="26" y="415"/>
                  </a:lnTo>
                  <a:lnTo>
                    <a:pt x="26" y="417"/>
                  </a:lnTo>
                  <a:lnTo>
                    <a:pt x="26" y="421"/>
                  </a:lnTo>
                  <a:lnTo>
                    <a:pt x="28" y="421"/>
                  </a:lnTo>
                  <a:lnTo>
                    <a:pt x="26" y="421"/>
                  </a:lnTo>
                  <a:lnTo>
                    <a:pt x="26" y="422"/>
                  </a:lnTo>
                  <a:lnTo>
                    <a:pt x="26" y="426"/>
                  </a:lnTo>
                  <a:lnTo>
                    <a:pt x="23" y="426"/>
                  </a:lnTo>
                  <a:lnTo>
                    <a:pt x="23" y="428"/>
                  </a:lnTo>
                  <a:lnTo>
                    <a:pt x="26" y="428"/>
                  </a:lnTo>
                  <a:lnTo>
                    <a:pt x="23" y="428"/>
                  </a:lnTo>
                  <a:lnTo>
                    <a:pt x="23" y="431"/>
                  </a:lnTo>
                  <a:lnTo>
                    <a:pt x="21" y="431"/>
                  </a:lnTo>
                  <a:lnTo>
                    <a:pt x="21" y="428"/>
                  </a:lnTo>
                  <a:lnTo>
                    <a:pt x="17" y="428"/>
                  </a:lnTo>
                  <a:lnTo>
                    <a:pt x="17" y="431"/>
                  </a:lnTo>
                  <a:lnTo>
                    <a:pt x="17" y="433"/>
                  </a:lnTo>
                  <a:lnTo>
                    <a:pt x="17" y="431"/>
                  </a:lnTo>
                  <a:lnTo>
                    <a:pt x="16" y="431"/>
                  </a:lnTo>
                  <a:lnTo>
                    <a:pt x="16" y="433"/>
                  </a:lnTo>
                  <a:lnTo>
                    <a:pt x="12" y="433"/>
                  </a:lnTo>
                  <a:lnTo>
                    <a:pt x="12" y="436"/>
                  </a:lnTo>
                  <a:lnTo>
                    <a:pt x="16" y="436"/>
                  </a:lnTo>
                  <a:lnTo>
                    <a:pt x="16" y="438"/>
                  </a:lnTo>
                  <a:lnTo>
                    <a:pt x="12" y="438"/>
                  </a:lnTo>
                  <a:lnTo>
                    <a:pt x="12" y="442"/>
                  </a:lnTo>
                  <a:lnTo>
                    <a:pt x="16" y="442"/>
                  </a:lnTo>
                  <a:lnTo>
                    <a:pt x="16" y="443"/>
                  </a:lnTo>
                  <a:lnTo>
                    <a:pt x="12" y="443"/>
                  </a:lnTo>
                  <a:lnTo>
                    <a:pt x="10" y="443"/>
                  </a:lnTo>
                  <a:lnTo>
                    <a:pt x="7" y="443"/>
                  </a:lnTo>
                  <a:lnTo>
                    <a:pt x="7" y="447"/>
                  </a:lnTo>
                  <a:lnTo>
                    <a:pt x="10" y="447"/>
                  </a:lnTo>
                  <a:lnTo>
                    <a:pt x="7" y="447"/>
                  </a:lnTo>
                  <a:lnTo>
                    <a:pt x="7" y="449"/>
                  </a:lnTo>
                  <a:lnTo>
                    <a:pt x="7" y="452"/>
                  </a:lnTo>
                  <a:lnTo>
                    <a:pt x="7" y="454"/>
                  </a:lnTo>
                  <a:lnTo>
                    <a:pt x="7" y="457"/>
                  </a:lnTo>
                  <a:lnTo>
                    <a:pt x="7" y="459"/>
                  </a:lnTo>
                  <a:lnTo>
                    <a:pt x="10" y="459"/>
                  </a:lnTo>
                  <a:lnTo>
                    <a:pt x="10" y="463"/>
                  </a:lnTo>
                  <a:lnTo>
                    <a:pt x="12" y="463"/>
                  </a:lnTo>
                  <a:lnTo>
                    <a:pt x="12" y="464"/>
                  </a:lnTo>
                  <a:lnTo>
                    <a:pt x="10" y="464"/>
                  </a:lnTo>
                  <a:lnTo>
                    <a:pt x="10" y="468"/>
                  </a:lnTo>
                  <a:lnTo>
                    <a:pt x="10" y="470"/>
                  </a:lnTo>
                  <a:lnTo>
                    <a:pt x="7" y="470"/>
                  </a:lnTo>
                  <a:lnTo>
                    <a:pt x="7" y="473"/>
                  </a:lnTo>
                  <a:lnTo>
                    <a:pt x="7" y="475"/>
                  </a:lnTo>
                  <a:lnTo>
                    <a:pt x="5" y="475"/>
                  </a:lnTo>
                  <a:lnTo>
                    <a:pt x="5" y="478"/>
                  </a:lnTo>
                  <a:lnTo>
                    <a:pt x="5" y="480"/>
                  </a:lnTo>
                  <a:lnTo>
                    <a:pt x="5" y="484"/>
                  </a:lnTo>
                  <a:lnTo>
                    <a:pt x="5" y="485"/>
                  </a:lnTo>
                  <a:lnTo>
                    <a:pt x="5" y="489"/>
                  </a:lnTo>
                  <a:lnTo>
                    <a:pt x="2" y="489"/>
                  </a:lnTo>
                  <a:lnTo>
                    <a:pt x="0" y="489"/>
                  </a:lnTo>
                  <a:lnTo>
                    <a:pt x="0" y="491"/>
                  </a:lnTo>
                  <a:lnTo>
                    <a:pt x="2" y="491"/>
                  </a:lnTo>
                  <a:lnTo>
                    <a:pt x="2" y="494"/>
                  </a:lnTo>
                  <a:lnTo>
                    <a:pt x="5" y="494"/>
                  </a:lnTo>
                  <a:lnTo>
                    <a:pt x="5" y="496"/>
                  </a:lnTo>
                  <a:lnTo>
                    <a:pt x="2" y="496"/>
                  </a:lnTo>
                  <a:lnTo>
                    <a:pt x="2" y="499"/>
                  </a:lnTo>
                  <a:lnTo>
                    <a:pt x="0" y="499"/>
                  </a:lnTo>
                  <a:lnTo>
                    <a:pt x="0" y="501"/>
                  </a:lnTo>
                  <a:lnTo>
                    <a:pt x="0" y="505"/>
                  </a:lnTo>
                  <a:lnTo>
                    <a:pt x="2" y="505"/>
                  </a:lnTo>
                  <a:lnTo>
                    <a:pt x="2" y="506"/>
                  </a:lnTo>
                  <a:lnTo>
                    <a:pt x="2" y="510"/>
                  </a:lnTo>
                  <a:lnTo>
                    <a:pt x="0" y="510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5"/>
                  </a:lnTo>
                  <a:lnTo>
                    <a:pt x="2" y="517"/>
                  </a:lnTo>
                  <a:lnTo>
                    <a:pt x="2" y="520"/>
                  </a:lnTo>
                  <a:lnTo>
                    <a:pt x="2" y="522"/>
                  </a:lnTo>
                  <a:lnTo>
                    <a:pt x="2" y="526"/>
                  </a:lnTo>
                  <a:lnTo>
                    <a:pt x="2" y="527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0" y="533"/>
                  </a:lnTo>
                  <a:lnTo>
                    <a:pt x="2" y="533"/>
                  </a:lnTo>
                  <a:lnTo>
                    <a:pt x="2" y="536"/>
                  </a:lnTo>
                  <a:lnTo>
                    <a:pt x="2" y="538"/>
                  </a:lnTo>
                  <a:lnTo>
                    <a:pt x="2" y="541"/>
                  </a:lnTo>
                  <a:lnTo>
                    <a:pt x="5" y="541"/>
                  </a:lnTo>
                  <a:lnTo>
                    <a:pt x="7" y="541"/>
                  </a:lnTo>
                  <a:lnTo>
                    <a:pt x="10" y="541"/>
                  </a:lnTo>
                  <a:lnTo>
                    <a:pt x="10" y="543"/>
                  </a:lnTo>
                  <a:lnTo>
                    <a:pt x="7" y="541"/>
                  </a:lnTo>
                  <a:lnTo>
                    <a:pt x="7" y="543"/>
                  </a:lnTo>
                  <a:lnTo>
                    <a:pt x="7" y="547"/>
                  </a:lnTo>
                  <a:lnTo>
                    <a:pt x="7" y="548"/>
                  </a:lnTo>
                  <a:lnTo>
                    <a:pt x="10" y="548"/>
                  </a:lnTo>
                  <a:lnTo>
                    <a:pt x="7" y="548"/>
                  </a:lnTo>
                  <a:lnTo>
                    <a:pt x="7" y="552"/>
                  </a:lnTo>
                  <a:lnTo>
                    <a:pt x="10" y="552"/>
                  </a:lnTo>
                  <a:lnTo>
                    <a:pt x="10" y="554"/>
                  </a:lnTo>
                  <a:lnTo>
                    <a:pt x="10" y="557"/>
                  </a:lnTo>
                  <a:lnTo>
                    <a:pt x="10" y="559"/>
                  </a:lnTo>
                  <a:lnTo>
                    <a:pt x="12" y="562"/>
                  </a:lnTo>
                  <a:lnTo>
                    <a:pt x="16" y="562"/>
                  </a:lnTo>
                  <a:lnTo>
                    <a:pt x="16" y="564"/>
                  </a:lnTo>
                  <a:lnTo>
                    <a:pt x="17" y="564"/>
                  </a:lnTo>
                  <a:lnTo>
                    <a:pt x="21" y="564"/>
                  </a:lnTo>
                  <a:lnTo>
                    <a:pt x="21" y="568"/>
                  </a:lnTo>
                  <a:lnTo>
                    <a:pt x="23" y="568"/>
                  </a:lnTo>
                  <a:lnTo>
                    <a:pt x="23" y="564"/>
                  </a:lnTo>
                  <a:lnTo>
                    <a:pt x="23" y="568"/>
                  </a:lnTo>
                  <a:lnTo>
                    <a:pt x="23" y="569"/>
                  </a:lnTo>
                  <a:lnTo>
                    <a:pt x="26" y="569"/>
                  </a:lnTo>
                  <a:lnTo>
                    <a:pt x="26" y="568"/>
                  </a:lnTo>
                  <a:lnTo>
                    <a:pt x="28" y="568"/>
                  </a:lnTo>
                  <a:lnTo>
                    <a:pt x="28" y="569"/>
                  </a:lnTo>
                  <a:lnTo>
                    <a:pt x="31" y="569"/>
                  </a:lnTo>
                  <a:lnTo>
                    <a:pt x="33" y="569"/>
                  </a:lnTo>
                  <a:lnTo>
                    <a:pt x="33" y="573"/>
                  </a:lnTo>
                  <a:lnTo>
                    <a:pt x="37" y="573"/>
                  </a:lnTo>
                  <a:lnTo>
                    <a:pt x="37" y="569"/>
                  </a:lnTo>
                  <a:lnTo>
                    <a:pt x="38" y="569"/>
                  </a:lnTo>
                  <a:lnTo>
                    <a:pt x="42" y="569"/>
                  </a:lnTo>
                  <a:lnTo>
                    <a:pt x="44" y="569"/>
                  </a:lnTo>
                  <a:lnTo>
                    <a:pt x="44" y="568"/>
                  </a:lnTo>
                  <a:lnTo>
                    <a:pt x="44" y="569"/>
                  </a:lnTo>
                  <a:lnTo>
                    <a:pt x="47" y="569"/>
                  </a:lnTo>
                  <a:lnTo>
                    <a:pt x="47" y="573"/>
                  </a:lnTo>
                  <a:lnTo>
                    <a:pt x="49" y="573"/>
                  </a:lnTo>
                  <a:lnTo>
                    <a:pt x="52" y="573"/>
                  </a:lnTo>
                  <a:lnTo>
                    <a:pt x="52" y="575"/>
                  </a:lnTo>
                  <a:lnTo>
                    <a:pt x="52" y="578"/>
                  </a:lnTo>
                  <a:lnTo>
                    <a:pt x="54" y="578"/>
                  </a:lnTo>
                  <a:lnTo>
                    <a:pt x="58" y="578"/>
                  </a:lnTo>
                  <a:lnTo>
                    <a:pt x="59" y="578"/>
                  </a:lnTo>
                  <a:lnTo>
                    <a:pt x="63" y="578"/>
                  </a:lnTo>
                  <a:lnTo>
                    <a:pt x="65" y="578"/>
                  </a:lnTo>
                  <a:lnTo>
                    <a:pt x="68" y="578"/>
                  </a:lnTo>
                  <a:lnTo>
                    <a:pt x="70" y="578"/>
                  </a:lnTo>
                  <a:lnTo>
                    <a:pt x="73" y="578"/>
                  </a:lnTo>
                  <a:lnTo>
                    <a:pt x="73" y="575"/>
                  </a:lnTo>
                  <a:lnTo>
                    <a:pt x="75" y="575"/>
                  </a:lnTo>
                  <a:lnTo>
                    <a:pt x="79" y="575"/>
                  </a:lnTo>
                  <a:lnTo>
                    <a:pt x="79" y="573"/>
                  </a:lnTo>
                  <a:lnTo>
                    <a:pt x="80" y="573"/>
                  </a:lnTo>
                  <a:lnTo>
                    <a:pt x="80" y="569"/>
                  </a:lnTo>
                  <a:lnTo>
                    <a:pt x="84" y="569"/>
                  </a:lnTo>
                  <a:lnTo>
                    <a:pt x="86" y="569"/>
                  </a:lnTo>
                  <a:lnTo>
                    <a:pt x="86" y="573"/>
                  </a:lnTo>
                  <a:lnTo>
                    <a:pt x="89" y="573"/>
                  </a:lnTo>
                  <a:lnTo>
                    <a:pt x="89" y="575"/>
                  </a:lnTo>
                  <a:lnTo>
                    <a:pt x="91" y="575"/>
                  </a:lnTo>
                  <a:lnTo>
                    <a:pt x="94" y="575"/>
                  </a:lnTo>
                  <a:lnTo>
                    <a:pt x="96" y="575"/>
                  </a:lnTo>
                  <a:lnTo>
                    <a:pt x="100" y="575"/>
                  </a:lnTo>
                  <a:lnTo>
                    <a:pt x="100" y="573"/>
                  </a:lnTo>
                  <a:lnTo>
                    <a:pt x="101" y="573"/>
                  </a:lnTo>
                  <a:lnTo>
                    <a:pt x="101" y="569"/>
                  </a:lnTo>
                  <a:lnTo>
                    <a:pt x="101" y="573"/>
                  </a:lnTo>
                  <a:lnTo>
                    <a:pt x="105" y="573"/>
                  </a:lnTo>
                  <a:lnTo>
                    <a:pt x="107" y="573"/>
                  </a:lnTo>
                  <a:lnTo>
                    <a:pt x="107" y="575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5" y="575"/>
                  </a:lnTo>
                  <a:lnTo>
                    <a:pt x="115" y="578"/>
                  </a:lnTo>
                  <a:lnTo>
                    <a:pt x="117" y="578"/>
                  </a:lnTo>
                  <a:lnTo>
                    <a:pt x="117" y="575"/>
                  </a:lnTo>
                  <a:lnTo>
                    <a:pt x="121" y="575"/>
                  </a:lnTo>
                  <a:lnTo>
                    <a:pt x="121" y="578"/>
                  </a:lnTo>
                  <a:lnTo>
                    <a:pt x="123" y="578"/>
                  </a:lnTo>
                  <a:lnTo>
                    <a:pt x="126" y="578"/>
                  </a:lnTo>
                  <a:lnTo>
                    <a:pt x="128" y="578"/>
                  </a:lnTo>
                  <a:lnTo>
                    <a:pt x="128" y="575"/>
                  </a:lnTo>
                  <a:lnTo>
                    <a:pt x="131" y="575"/>
                  </a:lnTo>
                  <a:lnTo>
                    <a:pt x="131" y="578"/>
                  </a:lnTo>
                  <a:lnTo>
                    <a:pt x="133" y="578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7" y="575"/>
                  </a:lnTo>
                  <a:lnTo>
                    <a:pt x="137" y="573"/>
                  </a:lnTo>
                  <a:lnTo>
                    <a:pt x="138" y="573"/>
                  </a:lnTo>
                  <a:lnTo>
                    <a:pt x="138" y="575"/>
                  </a:lnTo>
                  <a:lnTo>
                    <a:pt x="142" y="575"/>
                  </a:lnTo>
                  <a:lnTo>
                    <a:pt x="142" y="573"/>
                  </a:lnTo>
                  <a:lnTo>
                    <a:pt x="144" y="573"/>
                  </a:lnTo>
                  <a:lnTo>
                    <a:pt x="144" y="569"/>
                  </a:lnTo>
                  <a:lnTo>
                    <a:pt x="144" y="568"/>
                  </a:lnTo>
                  <a:lnTo>
                    <a:pt x="142" y="568"/>
                  </a:lnTo>
                  <a:lnTo>
                    <a:pt x="142" y="564"/>
                  </a:lnTo>
                  <a:lnTo>
                    <a:pt x="142" y="562"/>
                  </a:lnTo>
                  <a:lnTo>
                    <a:pt x="144" y="562"/>
                  </a:lnTo>
                  <a:lnTo>
                    <a:pt x="147" y="562"/>
                  </a:lnTo>
                  <a:lnTo>
                    <a:pt x="149" y="562"/>
                  </a:lnTo>
                  <a:lnTo>
                    <a:pt x="152" y="562"/>
                  </a:lnTo>
                  <a:lnTo>
                    <a:pt x="152" y="559"/>
                  </a:lnTo>
                  <a:lnTo>
                    <a:pt x="152" y="557"/>
                  </a:lnTo>
                  <a:lnTo>
                    <a:pt x="156" y="557"/>
                  </a:lnTo>
                  <a:lnTo>
                    <a:pt x="158" y="557"/>
                  </a:lnTo>
                  <a:lnTo>
                    <a:pt x="158" y="559"/>
                  </a:lnTo>
                  <a:lnTo>
                    <a:pt x="161" y="559"/>
                  </a:lnTo>
                  <a:lnTo>
                    <a:pt x="163" y="559"/>
                  </a:lnTo>
                  <a:lnTo>
                    <a:pt x="163" y="557"/>
                  </a:lnTo>
                  <a:lnTo>
                    <a:pt x="166" y="557"/>
                  </a:lnTo>
                  <a:lnTo>
                    <a:pt x="168" y="557"/>
                  </a:lnTo>
                  <a:lnTo>
                    <a:pt x="168" y="559"/>
                  </a:lnTo>
                  <a:lnTo>
                    <a:pt x="172" y="559"/>
                  </a:lnTo>
                  <a:lnTo>
                    <a:pt x="172" y="557"/>
                  </a:lnTo>
                  <a:lnTo>
                    <a:pt x="173" y="557"/>
                  </a:lnTo>
                  <a:lnTo>
                    <a:pt x="173" y="554"/>
                  </a:lnTo>
                  <a:lnTo>
                    <a:pt x="177" y="554"/>
                  </a:lnTo>
                  <a:lnTo>
                    <a:pt x="179" y="554"/>
                  </a:lnTo>
                  <a:lnTo>
                    <a:pt x="179" y="552"/>
                  </a:lnTo>
                  <a:lnTo>
                    <a:pt x="179" y="548"/>
                  </a:lnTo>
                  <a:lnTo>
                    <a:pt x="179" y="547"/>
                  </a:lnTo>
                  <a:lnTo>
                    <a:pt x="179" y="543"/>
                  </a:lnTo>
                  <a:lnTo>
                    <a:pt x="177" y="543"/>
                  </a:lnTo>
                  <a:lnTo>
                    <a:pt x="177" y="541"/>
                  </a:lnTo>
                  <a:lnTo>
                    <a:pt x="177" y="538"/>
                  </a:lnTo>
                  <a:lnTo>
                    <a:pt x="179" y="538"/>
                  </a:lnTo>
                  <a:lnTo>
                    <a:pt x="179" y="541"/>
                  </a:lnTo>
                  <a:lnTo>
                    <a:pt x="182" y="541"/>
                  </a:lnTo>
                  <a:lnTo>
                    <a:pt x="184" y="541"/>
                  </a:lnTo>
                  <a:lnTo>
                    <a:pt x="187" y="541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1"/>
                  </a:lnTo>
                  <a:lnTo>
                    <a:pt x="193" y="541"/>
                  </a:lnTo>
                  <a:lnTo>
                    <a:pt x="193" y="538"/>
                  </a:lnTo>
                  <a:lnTo>
                    <a:pt x="193" y="536"/>
                  </a:lnTo>
                  <a:lnTo>
                    <a:pt x="193" y="533"/>
                  </a:lnTo>
                  <a:lnTo>
                    <a:pt x="193" y="531"/>
                  </a:lnTo>
                  <a:lnTo>
                    <a:pt x="189" y="531"/>
                  </a:lnTo>
                  <a:lnTo>
                    <a:pt x="189" y="527"/>
                  </a:lnTo>
                  <a:lnTo>
                    <a:pt x="193" y="527"/>
                  </a:lnTo>
                  <a:lnTo>
                    <a:pt x="193" y="526"/>
                  </a:lnTo>
                  <a:lnTo>
                    <a:pt x="194" y="526"/>
                  </a:lnTo>
                  <a:lnTo>
                    <a:pt x="198" y="526"/>
                  </a:lnTo>
                  <a:lnTo>
                    <a:pt x="198" y="527"/>
                  </a:lnTo>
                  <a:lnTo>
                    <a:pt x="200" y="527"/>
                  </a:lnTo>
                  <a:lnTo>
                    <a:pt x="200" y="526"/>
                  </a:lnTo>
                  <a:lnTo>
                    <a:pt x="203" y="526"/>
                  </a:lnTo>
                  <a:lnTo>
                    <a:pt x="205" y="526"/>
                  </a:lnTo>
                  <a:lnTo>
                    <a:pt x="205" y="522"/>
                  </a:lnTo>
                  <a:lnTo>
                    <a:pt x="205" y="526"/>
                  </a:lnTo>
                  <a:lnTo>
                    <a:pt x="208" y="526"/>
                  </a:lnTo>
                  <a:lnTo>
                    <a:pt x="210" y="526"/>
                  </a:lnTo>
                  <a:lnTo>
                    <a:pt x="214" y="526"/>
                  </a:lnTo>
                  <a:lnTo>
                    <a:pt x="214" y="522"/>
                  </a:lnTo>
                  <a:lnTo>
                    <a:pt x="214" y="526"/>
                  </a:lnTo>
                  <a:lnTo>
                    <a:pt x="215" y="522"/>
                  </a:lnTo>
                  <a:lnTo>
                    <a:pt x="219" y="522"/>
                  </a:lnTo>
                  <a:lnTo>
                    <a:pt x="221" y="522"/>
                  </a:lnTo>
                  <a:lnTo>
                    <a:pt x="221" y="520"/>
                  </a:lnTo>
                  <a:lnTo>
                    <a:pt x="224" y="520"/>
                  </a:lnTo>
                  <a:lnTo>
                    <a:pt x="226" y="520"/>
                  </a:lnTo>
                  <a:lnTo>
                    <a:pt x="226" y="522"/>
                  </a:lnTo>
                  <a:lnTo>
                    <a:pt x="229" y="522"/>
                  </a:lnTo>
                  <a:lnTo>
                    <a:pt x="231" y="522"/>
                  </a:lnTo>
                  <a:lnTo>
                    <a:pt x="235" y="522"/>
                  </a:lnTo>
                  <a:lnTo>
                    <a:pt x="235" y="526"/>
                  </a:lnTo>
                  <a:lnTo>
                    <a:pt x="236" y="526"/>
                  </a:lnTo>
                  <a:lnTo>
                    <a:pt x="240" y="526"/>
                  </a:lnTo>
                  <a:lnTo>
                    <a:pt x="242" y="526"/>
                  </a:lnTo>
                  <a:lnTo>
                    <a:pt x="245" y="526"/>
                  </a:lnTo>
                  <a:lnTo>
                    <a:pt x="247" y="526"/>
                  </a:lnTo>
                  <a:lnTo>
                    <a:pt x="250" y="526"/>
                  </a:lnTo>
                  <a:lnTo>
                    <a:pt x="247" y="526"/>
                  </a:lnTo>
                  <a:lnTo>
                    <a:pt x="247" y="527"/>
                  </a:lnTo>
                  <a:lnTo>
                    <a:pt x="250" y="527"/>
                  </a:lnTo>
                  <a:lnTo>
                    <a:pt x="250" y="531"/>
                  </a:lnTo>
                  <a:lnTo>
                    <a:pt x="252" y="531"/>
                  </a:lnTo>
                  <a:lnTo>
                    <a:pt x="256" y="531"/>
                  </a:lnTo>
                  <a:lnTo>
                    <a:pt x="256" y="533"/>
                  </a:lnTo>
                  <a:lnTo>
                    <a:pt x="257" y="533"/>
                  </a:lnTo>
                  <a:lnTo>
                    <a:pt x="257" y="536"/>
                  </a:lnTo>
                  <a:lnTo>
                    <a:pt x="261" y="536"/>
                  </a:lnTo>
                  <a:lnTo>
                    <a:pt x="257" y="536"/>
                  </a:lnTo>
                  <a:lnTo>
                    <a:pt x="257" y="538"/>
                  </a:lnTo>
                  <a:lnTo>
                    <a:pt x="261" y="538"/>
                  </a:lnTo>
                  <a:lnTo>
                    <a:pt x="257" y="538"/>
                  </a:lnTo>
                  <a:lnTo>
                    <a:pt x="257" y="541"/>
                  </a:lnTo>
                  <a:lnTo>
                    <a:pt x="257" y="543"/>
                  </a:lnTo>
                  <a:lnTo>
                    <a:pt x="261" y="543"/>
                  </a:lnTo>
                  <a:lnTo>
                    <a:pt x="261" y="547"/>
                  </a:lnTo>
                  <a:lnTo>
                    <a:pt x="261" y="548"/>
                  </a:lnTo>
                  <a:lnTo>
                    <a:pt x="263" y="548"/>
                  </a:lnTo>
                  <a:lnTo>
                    <a:pt x="261" y="548"/>
                  </a:lnTo>
                  <a:lnTo>
                    <a:pt x="261" y="552"/>
                  </a:lnTo>
                  <a:lnTo>
                    <a:pt x="263" y="552"/>
                  </a:lnTo>
                  <a:lnTo>
                    <a:pt x="263" y="554"/>
                  </a:lnTo>
                  <a:lnTo>
                    <a:pt x="266" y="554"/>
                  </a:lnTo>
                  <a:lnTo>
                    <a:pt x="266" y="557"/>
                  </a:lnTo>
                  <a:lnTo>
                    <a:pt x="266" y="559"/>
                  </a:lnTo>
                  <a:lnTo>
                    <a:pt x="268" y="559"/>
                  </a:lnTo>
                  <a:lnTo>
                    <a:pt x="268" y="562"/>
                  </a:lnTo>
                  <a:lnTo>
                    <a:pt x="268" y="564"/>
                  </a:lnTo>
                  <a:lnTo>
                    <a:pt x="268" y="568"/>
                  </a:lnTo>
                  <a:lnTo>
                    <a:pt x="271" y="568"/>
                  </a:lnTo>
                  <a:lnTo>
                    <a:pt x="271" y="569"/>
                  </a:lnTo>
                  <a:lnTo>
                    <a:pt x="271" y="573"/>
                  </a:lnTo>
                  <a:lnTo>
                    <a:pt x="271" y="575"/>
                  </a:lnTo>
                  <a:lnTo>
                    <a:pt x="273" y="575"/>
                  </a:lnTo>
                  <a:lnTo>
                    <a:pt x="273" y="578"/>
                  </a:lnTo>
                  <a:lnTo>
                    <a:pt x="277" y="578"/>
                  </a:lnTo>
                  <a:lnTo>
                    <a:pt x="277" y="575"/>
                  </a:lnTo>
                  <a:lnTo>
                    <a:pt x="278" y="575"/>
                  </a:lnTo>
                  <a:lnTo>
                    <a:pt x="282" y="578"/>
                  </a:lnTo>
                  <a:lnTo>
                    <a:pt x="284" y="578"/>
                  </a:lnTo>
                  <a:lnTo>
                    <a:pt x="287" y="578"/>
                  </a:lnTo>
                  <a:lnTo>
                    <a:pt x="287" y="580"/>
                  </a:lnTo>
                  <a:lnTo>
                    <a:pt x="287" y="583"/>
                  </a:lnTo>
                  <a:lnTo>
                    <a:pt x="287" y="585"/>
                  </a:lnTo>
                  <a:lnTo>
                    <a:pt x="289" y="585"/>
                  </a:lnTo>
                  <a:lnTo>
                    <a:pt x="292" y="585"/>
                  </a:lnTo>
                  <a:lnTo>
                    <a:pt x="292" y="589"/>
                  </a:lnTo>
                  <a:lnTo>
                    <a:pt x="292" y="590"/>
                  </a:lnTo>
                  <a:lnTo>
                    <a:pt x="294" y="590"/>
                  </a:lnTo>
                  <a:lnTo>
                    <a:pt x="294" y="594"/>
                  </a:lnTo>
                  <a:lnTo>
                    <a:pt x="294" y="597"/>
                  </a:lnTo>
                  <a:lnTo>
                    <a:pt x="298" y="597"/>
                  </a:lnTo>
                  <a:lnTo>
                    <a:pt x="298" y="594"/>
                  </a:lnTo>
                  <a:lnTo>
                    <a:pt x="298" y="590"/>
                  </a:lnTo>
                  <a:lnTo>
                    <a:pt x="298" y="594"/>
                  </a:lnTo>
                  <a:lnTo>
                    <a:pt x="299" y="594"/>
                  </a:lnTo>
                  <a:lnTo>
                    <a:pt x="299" y="590"/>
                  </a:lnTo>
                  <a:lnTo>
                    <a:pt x="303" y="590"/>
                  </a:lnTo>
                  <a:lnTo>
                    <a:pt x="303" y="594"/>
                  </a:lnTo>
                  <a:lnTo>
                    <a:pt x="305" y="594"/>
                  </a:lnTo>
                  <a:lnTo>
                    <a:pt x="308" y="597"/>
                  </a:lnTo>
                  <a:lnTo>
                    <a:pt x="308" y="599"/>
                  </a:lnTo>
                  <a:lnTo>
                    <a:pt x="308" y="603"/>
                  </a:lnTo>
                  <a:lnTo>
                    <a:pt x="310" y="599"/>
                  </a:lnTo>
                  <a:lnTo>
                    <a:pt x="313" y="599"/>
                  </a:lnTo>
                  <a:lnTo>
                    <a:pt x="315" y="599"/>
                  </a:lnTo>
                  <a:lnTo>
                    <a:pt x="319" y="599"/>
                  </a:lnTo>
                  <a:lnTo>
                    <a:pt x="319" y="597"/>
                  </a:lnTo>
                  <a:lnTo>
                    <a:pt x="320" y="597"/>
                  </a:lnTo>
                  <a:lnTo>
                    <a:pt x="320" y="594"/>
                  </a:lnTo>
                  <a:lnTo>
                    <a:pt x="319" y="594"/>
                  </a:lnTo>
                  <a:lnTo>
                    <a:pt x="319" y="590"/>
                  </a:lnTo>
                  <a:lnTo>
                    <a:pt x="320" y="590"/>
                  </a:lnTo>
                  <a:lnTo>
                    <a:pt x="320" y="594"/>
                  </a:lnTo>
                  <a:lnTo>
                    <a:pt x="324" y="594"/>
                  </a:lnTo>
                  <a:lnTo>
                    <a:pt x="324" y="590"/>
                  </a:lnTo>
                  <a:lnTo>
                    <a:pt x="324" y="589"/>
                  </a:lnTo>
                  <a:lnTo>
                    <a:pt x="326" y="589"/>
                  </a:lnTo>
                  <a:lnTo>
                    <a:pt x="329" y="589"/>
                  </a:lnTo>
                  <a:lnTo>
                    <a:pt x="331" y="589"/>
                  </a:lnTo>
                  <a:lnTo>
                    <a:pt x="331" y="590"/>
                  </a:lnTo>
                  <a:lnTo>
                    <a:pt x="331" y="594"/>
                  </a:lnTo>
                  <a:lnTo>
                    <a:pt x="334" y="594"/>
                  </a:lnTo>
                  <a:lnTo>
                    <a:pt x="334" y="590"/>
                  </a:lnTo>
                  <a:lnTo>
                    <a:pt x="338" y="590"/>
                  </a:lnTo>
                  <a:lnTo>
                    <a:pt x="340" y="590"/>
                  </a:lnTo>
                  <a:lnTo>
                    <a:pt x="343" y="590"/>
                  </a:lnTo>
                  <a:lnTo>
                    <a:pt x="343" y="594"/>
                  </a:lnTo>
                  <a:lnTo>
                    <a:pt x="343" y="597"/>
                  </a:lnTo>
                  <a:lnTo>
                    <a:pt x="343" y="599"/>
                  </a:lnTo>
                  <a:lnTo>
                    <a:pt x="345" y="599"/>
                  </a:lnTo>
                  <a:lnTo>
                    <a:pt x="345" y="603"/>
                  </a:lnTo>
                  <a:lnTo>
                    <a:pt x="345" y="604"/>
                  </a:lnTo>
                  <a:lnTo>
                    <a:pt x="349" y="604"/>
                  </a:lnTo>
                  <a:lnTo>
                    <a:pt x="349" y="603"/>
                  </a:lnTo>
                  <a:lnTo>
                    <a:pt x="350" y="603"/>
                  </a:lnTo>
                  <a:lnTo>
                    <a:pt x="349" y="603"/>
                  </a:lnTo>
                  <a:lnTo>
                    <a:pt x="349" y="604"/>
                  </a:lnTo>
                  <a:lnTo>
                    <a:pt x="350" y="604"/>
                  </a:lnTo>
                  <a:lnTo>
                    <a:pt x="354" y="604"/>
                  </a:lnTo>
                  <a:lnTo>
                    <a:pt x="354" y="608"/>
                  </a:lnTo>
                  <a:lnTo>
                    <a:pt x="356" y="608"/>
                  </a:lnTo>
                  <a:lnTo>
                    <a:pt x="356" y="610"/>
                  </a:lnTo>
                  <a:lnTo>
                    <a:pt x="359" y="610"/>
                  </a:lnTo>
                  <a:lnTo>
                    <a:pt x="361" y="613"/>
                  </a:lnTo>
                  <a:lnTo>
                    <a:pt x="361" y="615"/>
                  </a:lnTo>
                  <a:lnTo>
                    <a:pt x="364" y="615"/>
                  </a:lnTo>
                  <a:lnTo>
                    <a:pt x="366" y="615"/>
                  </a:lnTo>
                  <a:lnTo>
                    <a:pt x="370" y="615"/>
                  </a:lnTo>
                  <a:lnTo>
                    <a:pt x="371" y="615"/>
                  </a:lnTo>
                  <a:lnTo>
                    <a:pt x="375" y="615"/>
                  </a:lnTo>
                  <a:lnTo>
                    <a:pt x="375" y="618"/>
                  </a:lnTo>
                  <a:lnTo>
                    <a:pt x="377" y="618"/>
                  </a:lnTo>
                  <a:lnTo>
                    <a:pt x="380" y="618"/>
                  </a:lnTo>
                  <a:lnTo>
                    <a:pt x="380" y="615"/>
                  </a:lnTo>
                  <a:lnTo>
                    <a:pt x="380" y="618"/>
                  </a:lnTo>
                  <a:lnTo>
                    <a:pt x="382" y="618"/>
                  </a:lnTo>
                  <a:lnTo>
                    <a:pt x="385" y="618"/>
                  </a:lnTo>
                  <a:lnTo>
                    <a:pt x="387" y="618"/>
                  </a:lnTo>
                  <a:lnTo>
                    <a:pt x="387" y="620"/>
                  </a:lnTo>
                  <a:lnTo>
                    <a:pt x="391" y="620"/>
                  </a:lnTo>
                  <a:lnTo>
                    <a:pt x="391" y="624"/>
                  </a:lnTo>
                  <a:lnTo>
                    <a:pt x="392" y="624"/>
                  </a:lnTo>
                  <a:lnTo>
                    <a:pt x="396" y="624"/>
                  </a:lnTo>
                  <a:lnTo>
                    <a:pt x="396" y="625"/>
                  </a:lnTo>
                  <a:lnTo>
                    <a:pt x="398" y="625"/>
                  </a:lnTo>
                  <a:lnTo>
                    <a:pt x="398" y="624"/>
                  </a:lnTo>
                  <a:lnTo>
                    <a:pt x="401" y="624"/>
                  </a:lnTo>
                  <a:lnTo>
                    <a:pt x="401" y="625"/>
                  </a:lnTo>
                  <a:lnTo>
                    <a:pt x="401" y="629"/>
                  </a:lnTo>
                  <a:lnTo>
                    <a:pt x="403" y="629"/>
                  </a:lnTo>
                  <a:lnTo>
                    <a:pt x="403" y="625"/>
                  </a:lnTo>
                  <a:lnTo>
                    <a:pt x="403" y="624"/>
                  </a:lnTo>
                  <a:lnTo>
                    <a:pt x="403" y="620"/>
                  </a:lnTo>
                  <a:lnTo>
                    <a:pt x="403" y="618"/>
                  </a:lnTo>
                  <a:lnTo>
                    <a:pt x="403" y="615"/>
                  </a:lnTo>
                  <a:lnTo>
                    <a:pt x="403" y="613"/>
                  </a:lnTo>
                  <a:lnTo>
                    <a:pt x="401" y="613"/>
                  </a:lnTo>
                  <a:lnTo>
                    <a:pt x="401" y="610"/>
                  </a:lnTo>
                  <a:lnTo>
                    <a:pt x="401" y="608"/>
                  </a:lnTo>
                  <a:lnTo>
                    <a:pt x="401" y="604"/>
                  </a:lnTo>
                  <a:lnTo>
                    <a:pt x="401" y="603"/>
                  </a:lnTo>
                  <a:lnTo>
                    <a:pt x="398" y="597"/>
                  </a:lnTo>
                  <a:lnTo>
                    <a:pt x="398" y="594"/>
                  </a:lnTo>
                  <a:lnTo>
                    <a:pt x="398" y="590"/>
                  </a:lnTo>
                  <a:lnTo>
                    <a:pt x="398" y="589"/>
                  </a:lnTo>
                  <a:lnTo>
                    <a:pt x="398" y="585"/>
                  </a:lnTo>
                  <a:lnTo>
                    <a:pt x="398" y="583"/>
                  </a:lnTo>
                  <a:lnTo>
                    <a:pt x="396" y="583"/>
                  </a:lnTo>
                  <a:lnTo>
                    <a:pt x="398" y="583"/>
                  </a:lnTo>
                  <a:lnTo>
                    <a:pt x="398" y="580"/>
                  </a:lnTo>
                  <a:lnTo>
                    <a:pt x="398" y="578"/>
                  </a:lnTo>
                  <a:lnTo>
                    <a:pt x="398" y="575"/>
                  </a:lnTo>
                  <a:lnTo>
                    <a:pt x="398" y="573"/>
                  </a:lnTo>
                  <a:lnTo>
                    <a:pt x="398" y="569"/>
                  </a:lnTo>
                  <a:lnTo>
                    <a:pt x="398" y="568"/>
                  </a:lnTo>
                  <a:lnTo>
                    <a:pt x="398" y="564"/>
                  </a:lnTo>
                  <a:lnTo>
                    <a:pt x="398" y="562"/>
                  </a:lnTo>
                  <a:lnTo>
                    <a:pt x="398" y="559"/>
                  </a:lnTo>
                  <a:lnTo>
                    <a:pt x="398" y="557"/>
                  </a:lnTo>
                  <a:lnTo>
                    <a:pt x="396" y="557"/>
                  </a:lnTo>
                  <a:lnTo>
                    <a:pt x="396" y="554"/>
                  </a:lnTo>
                  <a:lnTo>
                    <a:pt x="396" y="552"/>
                  </a:lnTo>
                  <a:lnTo>
                    <a:pt x="396" y="548"/>
                  </a:lnTo>
                  <a:lnTo>
                    <a:pt x="396" y="547"/>
                  </a:lnTo>
                  <a:lnTo>
                    <a:pt x="392" y="547"/>
                  </a:lnTo>
                  <a:lnTo>
                    <a:pt x="392" y="543"/>
                  </a:lnTo>
                  <a:lnTo>
                    <a:pt x="392" y="541"/>
                  </a:lnTo>
                  <a:lnTo>
                    <a:pt x="392" y="538"/>
                  </a:lnTo>
                  <a:lnTo>
                    <a:pt x="392" y="536"/>
                  </a:lnTo>
                  <a:lnTo>
                    <a:pt x="391" y="536"/>
                  </a:lnTo>
                  <a:lnTo>
                    <a:pt x="391" y="533"/>
                  </a:lnTo>
                  <a:lnTo>
                    <a:pt x="391" y="531"/>
                  </a:lnTo>
                  <a:lnTo>
                    <a:pt x="391" y="527"/>
                  </a:lnTo>
                  <a:lnTo>
                    <a:pt x="391" y="526"/>
                  </a:lnTo>
                  <a:lnTo>
                    <a:pt x="391" y="522"/>
                  </a:lnTo>
                  <a:lnTo>
                    <a:pt x="391" y="520"/>
                  </a:lnTo>
                  <a:lnTo>
                    <a:pt x="391" y="517"/>
                  </a:lnTo>
                  <a:lnTo>
                    <a:pt x="391" y="515"/>
                  </a:lnTo>
                  <a:lnTo>
                    <a:pt x="391" y="512"/>
                  </a:lnTo>
                  <a:lnTo>
                    <a:pt x="391" y="510"/>
                  </a:lnTo>
                  <a:lnTo>
                    <a:pt x="392" y="510"/>
                  </a:lnTo>
                  <a:lnTo>
                    <a:pt x="392" y="506"/>
                  </a:lnTo>
                  <a:lnTo>
                    <a:pt x="392" y="505"/>
                  </a:lnTo>
                  <a:lnTo>
                    <a:pt x="392" y="501"/>
                  </a:lnTo>
                  <a:lnTo>
                    <a:pt x="392" y="499"/>
                  </a:lnTo>
                  <a:lnTo>
                    <a:pt x="396" y="496"/>
                  </a:lnTo>
                  <a:lnTo>
                    <a:pt x="396" y="494"/>
                  </a:lnTo>
                  <a:lnTo>
                    <a:pt x="396" y="491"/>
                  </a:lnTo>
                  <a:lnTo>
                    <a:pt x="396" y="489"/>
                  </a:lnTo>
                  <a:lnTo>
                    <a:pt x="396" y="485"/>
                  </a:lnTo>
                  <a:lnTo>
                    <a:pt x="398" y="485"/>
                  </a:lnTo>
                  <a:lnTo>
                    <a:pt x="398" y="484"/>
                  </a:lnTo>
                  <a:lnTo>
                    <a:pt x="398" y="480"/>
                  </a:lnTo>
                  <a:lnTo>
                    <a:pt x="398" y="478"/>
                  </a:lnTo>
                  <a:lnTo>
                    <a:pt x="398" y="475"/>
                  </a:lnTo>
                  <a:lnTo>
                    <a:pt x="398" y="473"/>
                  </a:lnTo>
                  <a:lnTo>
                    <a:pt x="398" y="470"/>
                  </a:lnTo>
                  <a:lnTo>
                    <a:pt x="398" y="468"/>
                  </a:lnTo>
                  <a:lnTo>
                    <a:pt x="398" y="464"/>
                  </a:lnTo>
                  <a:lnTo>
                    <a:pt x="401" y="464"/>
                  </a:lnTo>
                  <a:lnTo>
                    <a:pt x="401" y="463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1" y="454"/>
                  </a:lnTo>
                  <a:lnTo>
                    <a:pt x="403" y="454"/>
                  </a:lnTo>
                  <a:lnTo>
                    <a:pt x="403" y="452"/>
                  </a:lnTo>
                  <a:lnTo>
                    <a:pt x="403" y="449"/>
                  </a:lnTo>
                  <a:lnTo>
                    <a:pt x="403" y="447"/>
                  </a:lnTo>
                  <a:lnTo>
                    <a:pt x="403" y="443"/>
                  </a:lnTo>
                  <a:lnTo>
                    <a:pt x="406" y="442"/>
                  </a:lnTo>
                  <a:lnTo>
                    <a:pt x="403" y="442"/>
                  </a:lnTo>
                  <a:lnTo>
                    <a:pt x="403" y="438"/>
                  </a:lnTo>
                  <a:lnTo>
                    <a:pt x="403" y="436"/>
                  </a:lnTo>
                  <a:lnTo>
                    <a:pt x="401" y="433"/>
                  </a:lnTo>
                  <a:lnTo>
                    <a:pt x="401" y="431"/>
                  </a:lnTo>
                  <a:lnTo>
                    <a:pt x="398" y="431"/>
                  </a:lnTo>
                  <a:lnTo>
                    <a:pt x="398" y="428"/>
                  </a:lnTo>
                  <a:lnTo>
                    <a:pt x="398" y="426"/>
                  </a:lnTo>
                  <a:lnTo>
                    <a:pt x="396" y="426"/>
                  </a:lnTo>
                  <a:lnTo>
                    <a:pt x="396" y="422"/>
                  </a:lnTo>
                  <a:lnTo>
                    <a:pt x="398" y="422"/>
                  </a:lnTo>
                  <a:lnTo>
                    <a:pt x="398" y="421"/>
                  </a:lnTo>
                  <a:lnTo>
                    <a:pt x="398" y="417"/>
                  </a:lnTo>
                  <a:lnTo>
                    <a:pt x="398" y="415"/>
                  </a:lnTo>
                  <a:lnTo>
                    <a:pt x="401" y="415"/>
                  </a:lnTo>
                  <a:lnTo>
                    <a:pt x="401" y="412"/>
                  </a:lnTo>
                  <a:lnTo>
                    <a:pt x="401" y="410"/>
                  </a:lnTo>
                  <a:lnTo>
                    <a:pt x="398" y="410"/>
                  </a:lnTo>
                  <a:lnTo>
                    <a:pt x="398" y="406"/>
                  </a:lnTo>
                  <a:lnTo>
                    <a:pt x="398" y="403"/>
                  </a:lnTo>
                  <a:lnTo>
                    <a:pt x="396" y="403"/>
                  </a:lnTo>
                  <a:lnTo>
                    <a:pt x="396" y="401"/>
                  </a:lnTo>
                  <a:lnTo>
                    <a:pt x="392" y="401"/>
                  </a:lnTo>
                  <a:lnTo>
                    <a:pt x="391" y="401"/>
                  </a:lnTo>
                  <a:lnTo>
                    <a:pt x="391" y="398"/>
                  </a:lnTo>
                  <a:lnTo>
                    <a:pt x="387" y="398"/>
                  </a:lnTo>
                  <a:lnTo>
                    <a:pt x="387" y="396"/>
                  </a:lnTo>
                  <a:lnTo>
                    <a:pt x="387" y="392"/>
                  </a:lnTo>
                  <a:lnTo>
                    <a:pt x="387" y="391"/>
                  </a:lnTo>
                  <a:lnTo>
                    <a:pt x="387" y="387"/>
                  </a:lnTo>
                  <a:lnTo>
                    <a:pt x="387" y="385"/>
                  </a:lnTo>
                  <a:lnTo>
                    <a:pt x="391" y="385"/>
                  </a:lnTo>
                  <a:lnTo>
                    <a:pt x="391" y="382"/>
                  </a:lnTo>
                  <a:lnTo>
                    <a:pt x="391" y="380"/>
                  </a:lnTo>
                  <a:lnTo>
                    <a:pt x="392" y="380"/>
                  </a:lnTo>
                  <a:lnTo>
                    <a:pt x="392" y="377"/>
                  </a:lnTo>
                  <a:lnTo>
                    <a:pt x="396" y="377"/>
                  </a:lnTo>
                  <a:lnTo>
                    <a:pt x="398" y="377"/>
                  </a:lnTo>
                  <a:lnTo>
                    <a:pt x="401" y="377"/>
                  </a:lnTo>
                  <a:lnTo>
                    <a:pt x="401" y="375"/>
                  </a:lnTo>
                  <a:lnTo>
                    <a:pt x="401" y="371"/>
                  </a:lnTo>
                  <a:lnTo>
                    <a:pt x="401" y="370"/>
                  </a:lnTo>
                  <a:lnTo>
                    <a:pt x="401" y="366"/>
                  </a:lnTo>
                  <a:lnTo>
                    <a:pt x="401" y="364"/>
                  </a:lnTo>
                  <a:lnTo>
                    <a:pt x="403" y="364"/>
                  </a:lnTo>
                  <a:lnTo>
                    <a:pt x="403" y="361"/>
                  </a:lnTo>
                  <a:lnTo>
                    <a:pt x="406" y="361"/>
                  </a:lnTo>
                  <a:lnTo>
                    <a:pt x="408" y="361"/>
                  </a:lnTo>
                  <a:lnTo>
                    <a:pt x="408" y="359"/>
                  </a:lnTo>
                  <a:lnTo>
                    <a:pt x="412" y="359"/>
                  </a:lnTo>
                  <a:lnTo>
                    <a:pt x="412" y="356"/>
                  </a:lnTo>
                  <a:lnTo>
                    <a:pt x="413" y="356"/>
                  </a:lnTo>
                  <a:lnTo>
                    <a:pt x="417" y="354"/>
                  </a:lnTo>
                  <a:lnTo>
                    <a:pt x="417" y="350"/>
                  </a:lnTo>
                  <a:lnTo>
                    <a:pt x="413" y="350"/>
                  </a:lnTo>
                  <a:lnTo>
                    <a:pt x="412" y="350"/>
                  </a:lnTo>
                  <a:lnTo>
                    <a:pt x="408" y="349"/>
                  </a:lnTo>
                  <a:lnTo>
                    <a:pt x="412" y="349"/>
                  </a:lnTo>
                  <a:lnTo>
                    <a:pt x="412" y="345"/>
                  </a:lnTo>
                  <a:lnTo>
                    <a:pt x="413" y="345"/>
                  </a:lnTo>
                  <a:lnTo>
                    <a:pt x="413" y="343"/>
                  </a:lnTo>
                  <a:lnTo>
                    <a:pt x="413" y="345"/>
                  </a:lnTo>
                  <a:lnTo>
                    <a:pt x="417" y="345"/>
                  </a:lnTo>
                  <a:lnTo>
                    <a:pt x="417" y="343"/>
                  </a:lnTo>
                  <a:lnTo>
                    <a:pt x="417" y="340"/>
                  </a:lnTo>
                  <a:lnTo>
                    <a:pt x="419" y="340"/>
                  </a:lnTo>
                  <a:lnTo>
                    <a:pt x="419" y="338"/>
                  </a:lnTo>
                  <a:lnTo>
                    <a:pt x="422" y="338"/>
                  </a:lnTo>
                  <a:lnTo>
                    <a:pt x="422" y="335"/>
                  </a:lnTo>
                  <a:lnTo>
                    <a:pt x="422" y="333"/>
                  </a:lnTo>
                  <a:lnTo>
                    <a:pt x="422" y="329"/>
                  </a:lnTo>
                  <a:lnTo>
                    <a:pt x="424" y="329"/>
                  </a:lnTo>
                  <a:lnTo>
                    <a:pt x="424" y="328"/>
                  </a:lnTo>
                  <a:lnTo>
                    <a:pt x="424" y="324"/>
                  </a:lnTo>
                  <a:lnTo>
                    <a:pt x="424" y="322"/>
                  </a:lnTo>
                  <a:lnTo>
                    <a:pt x="422" y="322"/>
                  </a:lnTo>
                  <a:lnTo>
                    <a:pt x="422" y="324"/>
                  </a:lnTo>
                  <a:lnTo>
                    <a:pt x="422" y="322"/>
                  </a:lnTo>
                  <a:lnTo>
                    <a:pt x="419" y="322"/>
                  </a:lnTo>
                  <a:lnTo>
                    <a:pt x="419" y="319"/>
                  </a:lnTo>
                  <a:lnTo>
                    <a:pt x="419" y="317"/>
                  </a:lnTo>
                  <a:lnTo>
                    <a:pt x="422" y="317"/>
                  </a:lnTo>
                  <a:lnTo>
                    <a:pt x="422" y="314"/>
                  </a:lnTo>
                  <a:lnTo>
                    <a:pt x="422" y="312"/>
                  </a:lnTo>
                  <a:lnTo>
                    <a:pt x="424" y="312"/>
                  </a:lnTo>
                  <a:lnTo>
                    <a:pt x="424" y="308"/>
                  </a:lnTo>
                  <a:lnTo>
                    <a:pt x="424" y="307"/>
                  </a:lnTo>
                  <a:lnTo>
                    <a:pt x="424" y="303"/>
                  </a:lnTo>
                  <a:lnTo>
                    <a:pt x="427" y="303"/>
                  </a:lnTo>
                  <a:lnTo>
                    <a:pt x="427" y="301"/>
                  </a:lnTo>
                  <a:lnTo>
                    <a:pt x="427" y="298"/>
                  </a:lnTo>
                  <a:lnTo>
                    <a:pt x="427" y="296"/>
                  </a:lnTo>
                  <a:lnTo>
                    <a:pt x="427" y="293"/>
                  </a:lnTo>
                  <a:lnTo>
                    <a:pt x="429" y="293"/>
                  </a:lnTo>
                  <a:lnTo>
                    <a:pt x="429" y="296"/>
                  </a:lnTo>
                  <a:lnTo>
                    <a:pt x="433" y="296"/>
                  </a:lnTo>
                  <a:lnTo>
                    <a:pt x="434" y="296"/>
                  </a:lnTo>
                  <a:lnTo>
                    <a:pt x="434" y="298"/>
                  </a:lnTo>
                  <a:lnTo>
                    <a:pt x="434" y="301"/>
                  </a:lnTo>
                  <a:lnTo>
                    <a:pt x="438" y="301"/>
                  </a:lnTo>
                  <a:lnTo>
                    <a:pt x="438" y="303"/>
                  </a:lnTo>
                  <a:lnTo>
                    <a:pt x="438" y="307"/>
                  </a:lnTo>
                  <a:lnTo>
                    <a:pt x="440" y="307"/>
                  </a:lnTo>
                  <a:lnTo>
                    <a:pt x="443" y="307"/>
                  </a:lnTo>
                  <a:lnTo>
                    <a:pt x="445" y="307"/>
                  </a:lnTo>
                  <a:lnTo>
                    <a:pt x="448" y="307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4" y="308"/>
                  </a:lnTo>
                  <a:lnTo>
                    <a:pt x="450" y="308"/>
                  </a:lnTo>
                  <a:lnTo>
                    <a:pt x="450" y="312"/>
                  </a:lnTo>
                  <a:lnTo>
                    <a:pt x="450" y="314"/>
                  </a:lnTo>
                  <a:lnTo>
                    <a:pt x="454" y="314"/>
                  </a:lnTo>
                  <a:lnTo>
                    <a:pt x="454" y="312"/>
                  </a:lnTo>
                  <a:lnTo>
                    <a:pt x="454" y="314"/>
                  </a:lnTo>
                  <a:lnTo>
                    <a:pt x="455" y="314"/>
                  </a:lnTo>
                  <a:lnTo>
                    <a:pt x="455" y="312"/>
                  </a:lnTo>
                  <a:lnTo>
                    <a:pt x="459" y="312"/>
                  </a:lnTo>
                  <a:lnTo>
                    <a:pt x="461" y="312"/>
                  </a:lnTo>
                  <a:lnTo>
                    <a:pt x="459" y="312"/>
                  </a:lnTo>
                  <a:lnTo>
                    <a:pt x="459" y="314"/>
                  </a:lnTo>
                  <a:lnTo>
                    <a:pt x="455" y="314"/>
                  </a:lnTo>
                  <a:lnTo>
                    <a:pt x="455" y="317"/>
                  </a:lnTo>
                  <a:lnTo>
                    <a:pt x="454" y="317"/>
                  </a:lnTo>
                  <a:lnTo>
                    <a:pt x="454" y="319"/>
                  </a:lnTo>
                  <a:lnTo>
                    <a:pt x="455" y="319"/>
                  </a:lnTo>
                  <a:lnTo>
                    <a:pt x="454" y="319"/>
                  </a:lnTo>
                  <a:lnTo>
                    <a:pt x="454" y="322"/>
                  </a:lnTo>
                  <a:lnTo>
                    <a:pt x="454" y="324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0" y="329"/>
                  </a:lnTo>
                  <a:lnTo>
                    <a:pt x="450" y="333"/>
                  </a:lnTo>
                  <a:lnTo>
                    <a:pt x="450" y="335"/>
                  </a:lnTo>
                  <a:lnTo>
                    <a:pt x="448" y="335"/>
                  </a:lnTo>
                  <a:lnTo>
                    <a:pt x="448" y="338"/>
                  </a:lnTo>
                  <a:lnTo>
                    <a:pt x="450" y="338"/>
                  </a:lnTo>
                  <a:lnTo>
                    <a:pt x="454" y="338"/>
                  </a:lnTo>
                  <a:lnTo>
                    <a:pt x="455" y="338"/>
                  </a:lnTo>
                  <a:lnTo>
                    <a:pt x="459" y="338"/>
                  </a:lnTo>
                  <a:lnTo>
                    <a:pt x="459" y="335"/>
                  </a:lnTo>
                  <a:lnTo>
                    <a:pt x="461" y="335"/>
                  </a:lnTo>
                  <a:lnTo>
                    <a:pt x="461" y="333"/>
                  </a:lnTo>
                  <a:lnTo>
                    <a:pt x="464" y="333"/>
                  </a:lnTo>
                  <a:lnTo>
                    <a:pt x="466" y="333"/>
                  </a:lnTo>
                  <a:lnTo>
                    <a:pt x="469" y="333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1" y="328"/>
                  </a:lnTo>
                  <a:lnTo>
                    <a:pt x="475" y="328"/>
                  </a:lnTo>
                  <a:lnTo>
                    <a:pt x="475" y="324"/>
                  </a:lnTo>
                  <a:lnTo>
                    <a:pt x="476" y="324"/>
                  </a:lnTo>
                  <a:lnTo>
                    <a:pt x="476" y="322"/>
                  </a:lnTo>
                  <a:lnTo>
                    <a:pt x="480" y="322"/>
                  </a:lnTo>
                  <a:lnTo>
                    <a:pt x="480" y="319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5" y="317"/>
                  </a:lnTo>
                  <a:lnTo>
                    <a:pt x="485" y="314"/>
                  </a:lnTo>
                  <a:lnTo>
                    <a:pt x="487" y="314"/>
                  </a:lnTo>
                  <a:lnTo>
                    <a:pt x="487" y="312"/>
                  </a:lnTo>
                  <a:lnTo>
                    <a:pt x="490" y="312"/>
                  </a:lnTo>
                  <a:lnTo>
                    <a:pt x="490" y="308"/>
                  </a:lnTo>
                  <a:lnTo>
                    <a:pt x="492" y="308"/>
                  </a:lnTo>
                  <a:lnTo>
                    <a:pt x="492" y="307"/>
                  </a:lnTo>
                  <a:lnTo>
                    <a:pt x="492" y="303"/>
                  </a:lnTo>
                  <a:lnTo>
                    <a:pt x="496" y="303"/>
                  </a:lnTo>
                  <a:lnTo>
                    <a:pt x="496" y="301"/>
                  </a:lnTo>
                  <a:lnTo>
                    <a:pt x="497" y="301"/>
                  </a:lnTo>
                  <a:lnTo>
                    <a:pt x="497" y="298"/>
                  </a:lnTo>
                  <a:lnTo>
                    <a:pt x="501" y="298"/>
                  </a:lnTo>
                  <a:lnTo>
                    <a:pt x="501" y="296"/>
                  </a:lnTo>
                  <a:lnTo>
                    <a:pt x="503" y="296"/>
                  </a:lnTo>
                  <a:lnTo>
                    <a:pt x="503" y="293"/>
                  </a:lnTo>
                  <a:lnTo>
                    <a:pt x="506" y="293"/>
                  </a:lnTo>
                  <a:lnTo>
                    <a:pt x="506" y="291"/>
                  </a:lnTo>
                  <a:lnTo>
                    <a:pt x="508" y="291"/>
                  </a:lnTo>
                  <a:lnTo>
                    <a:pt x="508" y="287"/>
                  </a:lnTo>
                  <a:lnTo>
                    <a:pt x="508" y="286"/>
                  </a:lnTo>
                  <a:lnTo>
                    <a:pt x="511" y="286"/>
                  </a:lnTo>
                  <a:lnTo>
                    <a:pt x="511" y="282"/>
                  </a:lnTo>
                  <a:lnTo>
                    <a:pt x="511" y="280"/>
                  </a:lnTo>
                  <a:lnTo>
                    <a:pt x="513" y="280"/>
                  </a:lnTo>
                  <a:lnTo>
                    <a:pt x="513" y="277"/>
                  </a:lnTo>
                  <a:lnTo>
                    <a:pt x="517" y="277"/>
                  </a:lnTo>
                  <a:lnTo>
                    <a:pt x="517" y="275"/>
                  </a:lnTo>
                  <a:lnTo>
                    <a:pt x="517" y="272"/>
                  </a:lnTo>
                  <a:lnTo>
                    <a:pt x="520" y="272"/>
                  </a:lnTo>
                  <a:lnTo>
                    <a:pt x="520" y="270"/>
                  </a:lnTo>
                  <a:lnTo>
                    <a:pt x="522" y="270"/>
                  </a:lnTo>
                  <a:lnTo>
                    <a:pt x="522" y="266"/>
                  </a:lnTo>
                  <a:lnTo>
                    <a:pt x="525" y="266"/>
                  </a:lnTo>
                  <a:lnTo>
                    <a:pt x="525" y="265"/>
                  </a:lnTo>
                  <a:lnTo>
                    <a:pt x="525" y="261"/>
                  </a:lnTo>
                  <a:lnTo>
                    <a:pt x="527" y="261"/>
                  </a:lnTo>
                  <a:lnTo>
                    <a:pt x="527" y="259"/>
                  </a:lnTo>
                  <a:lnTo>
                    <a:pt x="531" y="259"/>
                  </a:lnTo>
                  <a:lnTo>
                    <a:pt x="531" y="256"/>
                  </a:lnTo>
                  <a:lnTo>
                    <a:pt x="532" y="256"/>
                  </a:lnTo>
                  <a:lnTo>
                    <a:pt x="532" y="254"/>
                  </a:lnTo>
                  <a:lnTo>
                    <a:pt x="532" y="251"/>
                  </a:lnTo>
                  <a:lnTo>
                    <a:pt x="536" y="251"/>
                  </a:lnTo>
                  <a:lnTo>
                    <a:pt x="536" y="249"/>
                  </a:lnTo>
                  <a:lnTo>
                    <a:pt x="538" y="245"/>
                  </a:lnTo>
                  <a:lnTo>
                    <a:pt x="538" y="244"/>
                  </a:lnTo>
                  <a:lnTo>
                    <a:pt x="541" y="244"/>
                  </a:lnTo>
                  <a:lnTo>
                    <a:pt x="541" y="240"/>
                  </a:lnTo>
                  <a:lnTo>
                    <a:pt x="541" y="238"/>
                  </a:lnTo>
                  <a:lnTo>
                    <a:pt x="543" y="238"/>
                  </a:lnTo>
                  <a:lnTo>
                    <a:pt x="543" y="235"/>
                  </a:lnTo>
                  <a:lnTo>
                    <a:pt x="543" y="233"/>
                  </a:lnTo>
                  <a:lnTo>
                    <a:pt x="546" y="233"/>
                  </a:lnTo>
                  <a:lnTo>
                    <a:pt x="546" y="230"/>
                  </a:lnTo>
                  <a:lnTo>
                    <a:pt x="546" y="228"/>
                  </a:lnTo>
                  <a:lnTo>
                    <a:pt x="548" y="228"/>
                  </a:lnTo>
                  <a:lnTo>
                    <a:pt x="548" y="224"/>
                  </a:lnTo>
                  <a:lnTo>
                    <a:pt x="552" y="221"/>
                  </a:lnTo>
                  <a:lnTo>
                    <a:pt x="552" y="219"/>
                  </a:lnTo>
                  <a:lnTo>
                    <a:pt x="553" y="216"/>
                  </a:lnTo>
                  <a:lnTo>
                    <a:pt x="553" y="210"/>
                  </a:lnTo>
                  <a:lnTo>
                    <a:pt x="557" y="205"/>
                  </a:lnTo>
                  <a:lnTo>
                    <a:pt x="562" y="200"/>
                  </a:lnTo>
                  <a:lnTo>
                    <a:pt x="562" y="198"/>
                  </a:lnTo>
                  <a:lnTo>
                    <a:pt x="562" y="195"/>
                  </a:lnTo>
                  <a:lnTo>
                    <a:pt x="564" y="193"/>
                  </a:lnTo>
                  <a:lnTo>
                    <a:pt x="567" y="188"/>
                  </a:lnTo>
                  <a:lnTo>
                    <a:pt x="564" y="188"/>
                  </a:lnTo>
                  <a:lnTo>
                    <a:pt x="564" y="189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" name="Freeform 223"/>
            <p:cNvSpPr>
              <a:spLocks/>
            </p:cNvSpPr>
            <p:nvPr/>
          </p:nvSpPr>
          <p:spPr bwMode="auto">
            <a:xfrm>
              <a:off x="17209602" y="3012019"/>
              <a:ext cx="0" cy="4455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Freeform 224"/>
            <p:cNvSpPr>
              <a:spLocks/>
            </p:cNvSpPr>
            <p:nvPr/>
          </p:nvSpPr>
          <p:spPr bwMode="auto">
            <a:xfrm>
              <a:off x="17212573" y="3003111"/>
              <a:ext cx="4455" cy="5939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4 h 4"/>
                <a:gd name="T4" fmla="*/ 3 w 3"/>
                <a:gd name="T5" fmla="*/ 0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" name="Freeform 225"/>
            <p:cNvSpPr>
              <a:spLocks/>
            </p:cNvSpPr>
            <p:nvPr/>
          </p:nvSpPr>
          <p:spPr bwMode="auto">
            <a:xfrm>
              <a:off x="17217027" y="3000141"/>
              <a:ext cx="2970" cy="297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Rectangle 226"/>
            <p:cNvSpPr>
              <a:spLocks noChangeArrowheads="1"/>
            </p:cNvSpPr>
            <p:nvPr/>
          </p:nvSpPr>
          <p:spPr bwMode="auto">
            <a:xfrm>
              <a:off x="17026975" y="3240675"/>
              <a:ext cx="5939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reeform 227"/>
            <p:cNvSpPr>
              <a:spLocks/>
            </p:cNvSpPr>
            <p:nvPr/>
          </p:nvSpPr>
          <p:spPr bwMode="auto">
            <a:xfrm>
              <a:off x="16802773" y="3726198"/>
              <a:ext cx="167781" cy="93542"/>
            </a:xfrm>
            <a:custGeom>
              <a:avLst/>
              <a:gdLst>
                <a:gd name="T0" fmla="*/ 107 w 113"/>
                <a:gd name="T1" fmla="*/ 0 h 63"/>
                <a:gd name="T2" fmla="*/ 104 w 113"/>
                <a:gd name="T3" fmla="*/ 5 h 63"/>
                <a:gd name="T4" fmla="*/ 102 w 113"/>
                <a:gd name="T5" fmla="*/ 11 h 63"/>
                <a:gd name="T6" fmla="*/ 97 w 113"/>
                <a:gd name="T7" fmla="*/ 7 h 63"/>
                <a:gd name="T8" fmla="*/ 93 w 113"/>
                <a:gd name="T9" fmla="*/ 13 h 63"/>
                <a:gd name="T10" fmla="*/ 92 w 113"/>
                <a:gd name="T11" fmla="*/ 13 h 63"/>
                <a:gd name="T12" fmla="*/ 86 w 113"/>
                <a:gd name="T13" fmla="*/ 16 h 63"/>
                <a:gd name="T14" fmla="*/ 81 w 113"/>
                <a:gd name="T15" fmla="*/ 18 h 63"/>
                <a:gd name="T16" fmla="*/ 81 w 113"/>
                <a:gd name="T17" fmla="*/ 21 h 63"/>
                <a:gd name="T18" fmla="*/ 76 w 113"/>
                <a:gd name="T19" fmla="*/ 23 h 63"/>
                <a:gd name="T20" fmla="*/ 67 w 113"/>
                <a:gd name="T21" fmla="*/ 23 h 63"/>
                <a:gd name="T22" fmla="*/ 65 w 113"/>
                <a:gd name="T23" fmla="*/ 28 h 63"/>
                <a:gd name="T24" fmla="*/ 60 w 113"/>
                <a:gd name="T25" fmla="*/ 27 h 63"/>
                <a:gd name="T26" fmla="*/ 57 w 113"/>
                <a:gd name="T27" fmla="*/ 27 h 63"/>
                <a:gd name="T28" fmla="*/ 55 w 113"/>
                <a:gd name="T29" fmla="*/ 27 h 63"/>
                <a:gd name="T30" fmla="*/ 50 w 113"/>
                <a:gd name="T31" fmla="*/ 23 h 63"/>
                <a:gd name="T32" fmla="*/ 50 w 113"/>
                <a:gd name="T33" fmla="*/ 27 h 63"/>
                <a:gd name="T34" fmla="*/ 46 w 113"/>
                <a:gd name="T35" fmla="*/ 21 h 63"/>
                <a:gd name="T36" fmla="*/ 41 w 113"/>
                <a:gd name="T37" fmla="*/ 23 h 63"/>
                <a:gd name="T38" fmla="*/ 35 w 113"/>
                <a:gd name="T39" fmla="*/ 27 h 63"/>
                <a:gd name="T40" fmla="*/ 32 w 113"/>
                <a:gd name="T41" fmla="*/ 32 h 63"/>
                <a:gd name="T42" fmla="*/ 27 w 113"/>
                <a:gd name="T43" fmla="*/ 34 h 63"/>
                <a:gd name="T44" fmla="*/ 20 w 113"/>
                <a:gd name="T45" fmla="*/ 34 h 63"/>
                <a:gd name="T46" fmla="*/ 14 w 113"/>
                <a:gd name="T47" fmla="*/ 37 h 63"/>
                <a:gd name="T48" fmla="*/ 11 w 113"/>
                <a:gd name="T49" fmla="*/ 37 h 63"/>
                <a:gd name="T50" fmla="*/ 9 w 113"/>
                <a:gd name="T51" fmla="*/ 42 h 63"/>
                <a:gd name="T52" fmla="*/ 0 w 113"/>
                <a:gd name="T53" fmla="*/ 42 h 63"/>
                <a:gd name="T54" fmla="*/ 4 w 113"/>
                <a:gd name="T55" fmla="*/ 48 h 63"/>
                <a:gd name="T56" fmla="*/ 9 w 113"/>
                <a:gd name="T57" fmla="*/ 49 h 63"/>
                <a:gd name="T58" fmla="*/ 16 w 113"/>
                <a:gd name="T59" fmla="*/ 49 h 63"/>
                <a:gd name="T60" fmla="*/ 21 w 113"/>
                <a:gd name="T61" fmla="*/ 53 h 63"/>
                <a:gd name="T62" fmla="*/ 27 w 113"/>
                <a:gd name="T63" fmla="*/ 55 h 63"/>
                <a:gd name="T64" fmla="*/ 30 w 113"/>
                <a:gd name="T65" fmla="*/ 55 h 63"/>
                <a:gd name="T66" fmla="*/ 35 w 113"/>
                <a:gd name="T67" fmla="*/ 58 h 63"/>
                <a:gd name="T68" fmla="*/ 41 w 113"/>
                <a:gd name="T69" fmla="*/ 60 h 63"/>
                <a:gd name="T70" fmla="*/ 46 w 113"/>
                <a:gd name="T71" fmla="*/ 58 h 63"/>
                <a:gd name="T72" fmla="*/ 55 w 113"/>
                <a:gd name="T73" fmla="*/ 58 h 63"/>
                <a:gd name="T74" fmla="*/ 62 w 113"/>
                <a:gd name="T75" fmla="*/ 58 h 63"/>
                <a:gd name="T76" fmla="*/ 67 w 113"/>
                <a:gd name="T77" fmla="*/ 55 h 63"/>
                <a:gd name="T78" fmla="*/ 72 w 113"/>
                <a:gd name="T79" fmla="*/ 58 h 63"/>
                <a:gd name="T80" fmla="*/ 78 w 113"/>
                <a:gd name="T81" fmla="*/ 60 h 63"/>
                <a:gd name="T82" fmla="*/ 86 w 113"/>
                <a:gd name="T83" fmla="*/ 60 h 63"/>
                <a:gd name="T84" fmla="*/ 92 w 113"/>
                <a:gd name="T85" fmla="*/ 63 h 63"/>
                <a:gd name="T86" fmla="*/ 93 w 113"/>
                <a:gd name="T87" fmla="*/ 58 h 63"/>
                <a:gd name="T88" fmla="*/ 97 w 113"/>
                <a:gd name="T89" fmla="*/ 53 h 63"/>
                <a:gd name="T90" fmla="*/ 97 w 113"/>
                <a:gd name="T91" fmla="*/ 48 h 63"/>
                <a:gd name="T92" fmla="*/ 97 w 113"/>
                <a:gd name="T93" fmla="*/ 39 h 63"/>
                <a:gd name="T94" fmla="*/ 102 w 113"/>
                <a:gd name="T95" fmla="*/ 37 h 63"/>
                <a:gd name="T96" fmla="*/ 102 w 113"/>
                <a:gd name="T97" fmla="*/ 28 h 63"/>
                <a:gd name="T98" fmla="*/ 104 w 113"/>
                <a:gd name="T99" fmla="*/ 23 h 63"/>
                <a:gd name="T100" fmla="*/ 107 w 113"/>
                <a:gd name="T101" fmla="*/ 18 h 63"/>
                <a:gd name="T102" fmla="*/ 107 w 113"/>
                <a:gd name="T103" fmla="*/ 11 h 63"/>
                <a:gd name="T104" fmla="*/ 109 w 113"/>
                <a:gd name="T105" fmla="*/ 5 h 63"/>
                <a:gd name="T106" fmla="*/ 113 w 113"/>
                <a:gd name="T10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63">
                  <a:moveTo>
                    <a:pt x="109" y="2"/>
                  </a:moveTo>
                  <a:lnTo>
                    <a:pt x="109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2" y="7"/>
                  </a:lnTo>
                  <a:lnTo>
                    <a:pt x="102" y="11"/>
                  </a:lnTo>
                  <a:lnTo>
                    <a:pt x="102" y="7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7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6" y="18"/>
                  </a:lnTo>
                  <a:lnTo>
                    <a:pt x="83" y="18"/>
                  </a:lnTo>
                  <a:lnTo>
                    <a:pt x="81" y="18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8" y="21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2" y="23"/>
                  </a:lnTo>
                  <a:lnTo>
                    <a:pt x="71" y="23"/>
                  </a:lnTo>
                  <a:lnTo>
                    <a:pt x="67" y="23"/>
                  </a:lnTo>
                  <a:lnTo>
                    <a:pt x="67" y="27"/>
                  </a:lnTo>
                  <a:lnTo>
                    <a:pt x="65" y="27"/>
                  </a:lnTo>
                  <a:lnTo>
                    <a:pt x="65" y="28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60" y="27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5" y="27"/>
                  </a:lnTo>
                  <a:lnTo>
                    <a:pt x="51" y="27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50" y="27"/>
                  </a:lnTo>
                  <a:lnTo>
                    <a:pt x="46" y="27"/>
                  </a:lnTo>
                  <a:lnTo>
                    <a:pt x="50" y="27"/>
                  </a:lnTo>
                  <a:lnTo>
                    <a:pt x="50" y="23"/>
                  </a:lnTo>
                  <a:lnTo>
                    <a:pt x="46" y="23"/>
                  </a:lnTo>
                  <a:lnTo>
                    <a:pt x="46" y="21"/>
                  </a:lnTo>
                  <a:lnTo>
                    <a:pt x="44" y="21"/>
                  </a:ln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7"/>
                  </a:lnTo>
                  <a:lnTo>
                    <a:pt x="35" y="27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9" y="42"/>
                  </a:lnTo>
                  <a:lnTo>
                    <a:pt x="6" y="42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1" y="49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20" y="49"/>
                  </a:lnTo>
                  <a:lnTo>
                    <a:pt x="21" y="49"/>
                  </a:lnTo>
                  <a:lnTo>
                    <a:pt x="21" y="53"/>
                  </a:lnTo>
                  <a:lnTo>
                    <a:pt x="21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7" y="58"/>
                  </a:lnTo>
                  <a:lnTo>
                    <a:pt x="30" y="58"/>
                  </a:lnTo>
                  <a:lnTo>
                    <a:pt x="30" y="55"/>
                  </a:lnTo>
                  <a:lnTo>
                    <a:pt x="32" y="55"/>
                  </a:lnTo>
                  <a:lnTo>
                    <a:pt x="32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39" y="60"/>
                  </a:lnTo>
                  <a:lnTo>
                    <a:pt x="41" y="60"/>
                  </a:lnTo>
                  <a:lnTo>
                    <a:pt x="41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5"/>
                  </a:lnTo>
                  <a:lnTo>
                    <a:pt x="65" y="55"/>
                  </a:lnTo>
                  <a:lnTo>
                    <a:pt x="67" y="55"/>
                  </a:lnTo>
                  <a:lnTo>
                    <a:pt x="71" y="55"/>
                  </a:lnTo>
                  <a:lnTo>
                    <a:pt x="72" y="55"/>
                  </a:lnTo>
                  <a:lnTo>
                    <a:pt x="72" y="58"/>
                  </a:lnTo>
                  <a:lnTo>
                    <a:pt x="76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6" y="60"/>
                  </a:lnTo>
                  <a:lnTo>
                    <a:pt x="86" y="63"/>
                  </a:lnTo>
                  <a:lnTo>
                    <a:pt x="88" y="63"/>
                  </a:lnTo>
                  <a:lnTo>
                    <a:pt x="92" y="63"/>
                  </a:lnTo>
                  <a:lnTo>
                    <a:pt x="92" y="60"/>
                  </a:lnTo>
                  <a:lnTo>
                    <a:pt x="93" y="60"/>
                  </a:lnTo>
                  <a:lnTo>
                    <a:pt x="93" y="58"/>
                  </a:lnTo>
                  <a:lnTo>
                    <a:pt x="97" y="58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49"/>
                  </a:lnTo>
                  <a:lnTo>
                    <a:pt x="93" y="48"/>
                  </a:lnTo>
                  <a:lnTo>
                    <a:pt x="97" y="48"/>
                  </a:lnTo>
                  <a:lnTo>
                    <a:pt x="97" y="44"/>
                  </a:lnTo>
                  <a:lnTo>
                    <a:pt x="97" y="42"/>
                  </a:lnTo>
                  <a:lnTo>
                    <a:pt x="97" y="39"/>
                  </a:lnTo>
                  <a:lnTo>
                    <a:pt x="99" y="39"/>
                  </a:lnTo>
                  <a:lnTo>
                    <a:pt x="99" y="37"/>
                  </a:lnTo>
                  <a:lnTo>
                    <a:pt x="102" y="37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28"/>
                  </a:lnTo>
                  <a:lnTo>
                    <a:pt x="102" y="27"/>
                  </a:lnTo>
                  <a:lnTo>
                    <a:pt x="104" y="27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4" y="18"/>
                  </a:lnTo>
                  <a:lnTo>
                    <a:pt x="107" y="18"/>
                  </a:lnTo>
                  <a:lnTo>
                    <a:pt x="107" y="16"/>
                  </a:lnTo>
                  <a:lnTo>
                    <a:pt x="107" y="13"/>
                  </a:lnTo>
                  <a:lnTo>
                    <a:pt x="107" y="11"/>
                  </a:lnTo>
                  <a:lnTo>
                    <a:pt x="109" y="11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13" y="5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9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Rectangle 228"/>
            <p:cNvSpPr>
              <a:spLocks noChangeArrowheads="1"/>
            </p:cNvSpPr>
            <p:nvPr/>
          </p:nvSpPr>
          <p:spPr bwMode="auto">
            <a:xfrm>
              <a:off x="16954220" y="3687594"/>
              <a:ext cx="2970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Rectangle 229"/>
            <p:cNvSpPr>
              <a:spLocks noChangeArrowheads="1"/>
            </p:cNvSpPr>
            <p:nvPr/>
          </p:nvSpPr>
          <p:spPr bwMode="auto">
            <a:xfrm>
              <a:off x="17503589" y="2400290"/>
              <a:ext cx="148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reeform 230"/>
            <p:cNvSpPr>
              <a:spLocks/>
            </p:cNvSpPr>
            <p:nvPr/>
          </p:nvSpPr>
          <p:spPr bwMode="auto">
            <a:xfrm>
              <a:off x="17271963" y="2358716"/>
              <a:ext cx="363771" cy="222717"/>
            </a:xfrm>
            <a:custGeom>
              <a:avLst/>
              <a:gdLst>
                <a:gd name="T0" fmla="*/ 136 w 245"/>
                <a:gd name="T1" fmla="*/ 21 h 150"/>
                <a:gd name="T2" fmla="*/ 124 w 245"/>
                <a:gd name="T3" fmla="*/ 26 h 150"/>
                <a:gd name="T4" fmla="*/ 115 w 245"/>
                <a:gd name="T5" fmla="*/ 26 h 150"/>
                <a:gd name="T6" fmla="*/ 105 w 245"/>
                <a:gd name="T7" fmla="*/ 28 h 150"/>
                <a:gd name="T8" fmla="*/ 98 w 245"/>
                <a:gd name="T9" fmla="*/ 28 h 150"/>
                <a:gd name="T10" fmla="*/ 84 w 245"/>
                <a:gd name="T11" fmla="*/ 28 h 150"/>
                <a:gd name="T12" fmla="*/ 73 w 245"/>
                <a:gd name="T13" fmla="*/ 31 h 150"/>
                <a:gd name="T14" fmla="*/ 65 w 245"/>
                <a:gd name="T15" fmla="*/ 38 h 150"/>
                <a:gd name="T16" fmla="*/ 49 w 245"/>
                <a:gd name="T17" fmla="*/ 38 h 150"/>
                <a:gd name="T18" fmla="*/ 44 w 245"/>
                <a:gd name="T19" fmla="*/ 52 h 150"/>
                <a:gd name="T20" fmla="*/ 42 w 245"/>
                <a:gd name="T21" fmla="*/ 63 h 150"/>
                <a:gd name="T22" fmla="*/ 31 w 245"/>
                <a:gd name="T23" fmla="*/ 70 h 150"/>
                <a:gd name="T24" fmla="*/ 21 w 245"/>
                <a:gd name="T25" fmla="*/ 73 h 150"/>
                <a:gd name="T26" fmla="*/ 7 w 245"/>
                <a:gd name="T27" fmla="*/ 80 h 150"/>
                <a:gd name="T28" fmla="*/ 0 w 245"/>
                <a:gd name="T29" fmla="*/ 84 h 150"/>
                <a:gd name="T30" fmla="*/ 12 w 245"/>
                <a:gd name="T31" fmla="*/ 89 h 150"/>
                <a:gd name="T32" fmla="*/ 23 w 245"/>
                <a:gd name="T33" fmla="*/ 86 h 150"/>
                <a:gd name="T34" fmla="*/ 38 w 245"/>
                <a:gd name="T35" fmla="*/ 84 h 150"/>
                <a:gd name="T36" fmla="*/ 44 w 245"/>
                <a:gd name="T37" fmla="*/ 96 h 150"/>
                <a:gd name="T38" fmla="*/ 31 w 245"/>
                <a:gd name="T39" fmla="*/ 105 h 150"/>
                <a:gd name="T40" fmla="*/ 33 w 245"/>
                <a:gd name="T41" fmla="*/ 115 h 150"/>
                <a:gd name="T42" fmla="*/ 37 w 245"/>
                <a:gd name="T43" fmla="*/ 131 h 150"/>
                <a:gd name="T44" fmla="*/ 47 w 245"/>
                <a:gd name="T45" fmla="*/ 129 h 150"/>
                <a:gd name="T46" fmla="*/ 65 w 245"/>
                <a:gd name="T47" fmla="*/ 129 h 150"/>
                <a:gd name="T48" fmla="*/ 79 w 245"/>
                <a:gd name="T49" fmla="*/ 135 h 150"/>
                <a:gd name="T50" fmla="*/ 93 w 245"/>
                <a:gd name="T51" fmla="*/ 135 h 150"/>
                <a:gd name="T52" fmla="*/ 100 w 245"/>
                <a:gd name="T53" fmla="*/ 145 h 150"/>
                <a:gd name="T54" fmla="*/ 114 w 245"/>
                <a:gd name="T55" fmla="*/ 150 h 150"/>
                <a:gd name="T56" fmla="*/ 126 w 245"/>
                <a:gd name="T57" fmla="*/ 145 h 150"/>
                <a:gd name="T58" fmla="*/ 136 w 245"/>
                <a:gd name="T59" fmla="*/ 140 h 150"/>
                <a:gd name="T60" fmla="*/ 145 w 245"/>
                <a:gd name="T61" fmla="*/ 140 h 150"/>
                <a:gd name="T62" fmla="*/ 156 w 245"/>
                <a:gd name="T63" fmla="*/ 136 h 150"/>
                <a:gd name="T64" fmla="*/ 168 w 245"/>
                <a:gd name="T65" fmla="*/ 135 h 150"/>
                <a:gd name="T66" fmla="*/ 177 w 245"/>
                <a:gd name="T67" fmla="*/ 140 h 150"/>
                <a:gd name="T68" fmla="*/ 193 w 245"/>
                <a:gd name="T69" fmla="*/ 140 h 150"/>
                <a:gd name="T70" fmla="*/ 200 w 245"/>
                <a:gd name="T71" fmla="*/ 140 h 150"/>
                <a:gd name="T72" fmla="*/ 200 w 245"/>
                <a:gd name="T73" fmla="*/ 147 h 150"/>
                <a:gd name="T74" fmla="*/ 210 w 245"/>
                <a:gd name="T75" fmla="*/ 145 h 150"/>
                <a:gd name="T76" fmla="*/ 214 w 245"/>
                <a:gd name="T77" fmla="*/ 135 h 150"/>
                <a:gd name="T78" fmla="*/ 219 w 245"/>
                <a:gd name="T79" fmla="*/ 119 h 150"/>
                <a:gd name="T80" fmla="*/ 224 w 245"/>
                <a:gd name="T81" fmla="*/ 105 h 150"/>
                <a:gd name="T82" fmla="*/ 229 w 245"/>
                <a:gd name="T83" fmla="*/ 89 h 150"/>
                <a:gd name="T84" fmla="*/ 231 w 245"/>
                <a:gd name="T85" fmla="*/ 73 h 150"/>
                <a:gd name="T86" fmla="*/ 236 w 245"/>
                <a:gd name="T87" fmla="*/ 59 h 150"/>
                <a:gd name="T88" fmla="*/ 242 w 245"/>
                <a:gd name="T89" fmla="*/ 47 h 150"/>
                <a:gd name="T90" fmla="*/ 242 w 245"/>
                <a:gd name="T91" fmla="*/ 33 h 150"/>
                <a:gd name="T92" fmla="*/ 236 w 245"/>
                <a:gd name="T93" fmla="*/ 21 h 150"/>
                <a:gd name="T94" fmla="*/ 245 w 245"/>
                <a:gd name="T95" fmla="*/ 10 h 150"/>
                <a:gd name="T96" fmla="*/ 236 w 245"/>
                <a:gd name="T97" fmla="*/ 0 h 150"/>
                <a:gd name="T98" fmla="*/ 231 w 245"/>
                <a:gd name="T99" fmla="*/ 7 h 150"/>
                <a:gd name="T100" fmla="*/ 219 w 245"/>
                <a:gd name="T101" fmla="*/ 12 h 150"/>
                <a:gd name="T102" fmla="*/ 214 w 245"/>
                <a:gd name="T103" fmla="*/ 26 h 150"/>
                <a:gd name="T104" fmla="*/ 200 w 245"/>
                <a:gd name="T105" fmla="*/ 31 h 150"/>
                <a:gd name="T106" fmla="*/ 184 w 245"/>
                <a:gd name="T107" fmla="*/ 33 h 150"/>
                <a:gd name="T108" fmla="*/ 168 w 245"/>
                <a:gd name="T109" fmla="*/ 37 h 150"/>
                <a:gd name="T110" fmla="*/ 156 w 245"/>
                <a:gd name="T111" fmla="*/ 37 h 150"/>
                <a:gd name="T112" fmla="*/ 150 w 245"/>
                <a:gd name="T113" fmla="*/ 2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150">
                  <a:moveTo>
                    <a:pt x="145" y="17"/>
                  </a:moveTo>
                  <a:lnTo>
                    <a:pt x="142" y="17"/>
                  </a:lnTo>
                  <a:lnTo>
                    <a:pt x="142" y="21"/>
                  </a:lnTo>
                  <a:lnTo>
                    <a:pt x="140" y="21"/>
                  </a:lnTo>
                  <a:lnTo>
                    <a:pt x="136" y="21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6" y="23"/>
                  </a:lnTo>
                  <a:lnTo>
                    <a:pt x="126" y="26"/>
                  </a:lnTo>
                  <a:lnTo>
                    <a:pt x="124" y="26"/>
                  </a:lnTo>
                  <a:lnTo>
                    <a:pt x="124" y="28"/>
                  </a:lnTo>
                  <a:lnTo>
                    <a:pt x="124" y="26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19" y="28"/>
                  </a:lnTo>
                  <a:lnTo>
                    <a:pt x="119" y="26"/>
                  </a:lnTo>
                  <a:lnTo>
                    <a:pt x="115" y="26"/>
                  </a:lnTo>
                  <a:lnTo>
                    <a:pt x="115" y="28"/>
                  </a:lnTo>
                  <a:lnTo>
                    <a:pt x="114" y="28"/>
                  </a:lnTo>
                  <a:lnTo>
                    <a:pt x="110" y="28"/>
                  </a:lnTo>
                  <a:lnTo>
                    <a:pt x="110" y="31"/>
                  </a:lnTo>
                  <a:lnTo>
                    <a:pt x="108" y="31"/>
                  </a:lnTo>
                  <a:lnTo>
                    <a:pt x="105" y="31"/>
                  </a:lnTo>
                  <a:lnTo>
                    <a:pt x="105" y="28"/>
                  </a:lnTo>
                  <a:lnTo>
                    <a:pt x="103" y="28"/>
                  </a:lnTo>
                  <a:lnTo>
                    <a:pt x="103" y="26"/>
                  </a:lnTo>
                  <a:lnTo>
                    <a:pt x="100" y="26"/>
                  </a:lnTo>
                  <a:lnTo>
                    <a:pt x="100" y="28"/>
                  </a:lnTo>
                  <a:lnTo>
                    <a:pt x="98" y="28"/>
                  </a:lnTo>
                  <a:lnTo>
                    <a:pt x="98" y="31"/>
                  </a:lnTo>
                  <a:lnTo>
                    <a:pt x="98" y="28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3" y="26"/>
                  </a:lnTo>
                  <a:lnTo>
                    <a:pt x="89" y="26"/>
                  </a:lnTo>
                  <a:lnTo>
                    <a:pt x="86" y="26"/>
                  </a:lnTo>
                  <a:lnTo>
                    <a:pt x="86" y="28"/>
                  </a:lnTo>
                  <a:lnTo>
                    <a:pt x="84" y="28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80" y="28"/>
                  </a:lnTo>
                  <a:lnTo>
                    <a:pt x="79" y="28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73" y="31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8" y="31"/>
                  </a:lnTo>
                  <a:lnTo>
                    <a:pt x="65" y="31"/>
                  </a:lnTo>
                  <a:lnTo>
                    <a:pt x="65" y="33"/>
                  </a:lnTo>
                  <a:lnTo>
                    <a:pt x="65" y="37"/>
                  </a:lnTo>
                  <a:lnTo>
                    <a:pt x="65" y="38"/>
                  </a:lnTo>
                  <a:lnTo>
                    <a:pt x="65" y="42"/>
                  </a:lnTo>
                  <a:lnTo>
                    <a:pt x="63" y="42"/>
                  </a:lnTo>
                  <a:lnTo>
                    <a:pt x="59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49" y="38"/>
                  </a:lnTo>
                  <a:lnTo>
                    <a:pt x="49" y="42"/>
                  </a:lnTo>
                  <a:lnTo>
                    <a:pt x="49" y="44"/>
                  </a:lnTo>
                  <a:lnTo>
                    <a:pt x="47" y="44"/>
                  </a:lnTo>
                  <a:lnTo>
                    <a:pt x="44" y="44"/>
                  </a:lnTo>
                  <a:lnTo>
                    <a:pt x="44" y="47"/>
                  </a:lnTo>
                  <a:lnTo>
                    <a:pt x="44" y="49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8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8" y="73"/>
                  </a:lnTo>
                  <a:lnTo>
                    <a:pt x="28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2" y="79"/>
                  </a:lnTo>
                  <a:lnTo>
                    <a:pt x="12" y="80"/>
                  </a:lnTo>
                  <a:lnTo>
                    <a:pt x="10" y="80"/>
                  </a:lnTo>
                  <a:lnTo>
                    <a:pt x="7" y="80"/>
                  </a:lnTo>
                  <a:lnTo>
                    <a:pt x="10" y="84"/>
                  </a:lnTo>
                  <a:lnTo>
                    <a:pt x="7" y="84"/>
                  </a:lnTo>
                  <a:lnTo>
                    <a:pt x="5" y="84"/>
                  </a:lnTo>
                  <a:lnTo>
                    <a:pt x="2" y="84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10" y="89"/>
                  </a:lnTo>
                  <a:lnTo>
                    <a:pt x="12" y="89"/>
                  </a:lnTo>
                  <a:lnTo>
                    <a:pt x="16" y="89"/>
                  </a:lnTo>
                  <a:lnTo>
                    <a:pt x="16" y="86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21" y="89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31" y="86"/>
                  </a:lnTo>
                  <a:lnTo>
                    <a:pt x="31" y="84"/>
                  </a:lnTo>
                  <a:lnTo>
                    <a:pt x="33" y="84"/>
                  </a:lnTo>
                  <a:lnTo>
                    <a:pt x="37" y="84"/>
                  </a:lnTo>
                  <a:lnTo>
                    <a:pt x="38" y="84"/>
                  </a:lnTo>
                  <a:lnTo>
                    <a:pt x="38" y="86"/>
                  </a:lnTo>
                  <a:lnTo>
                    <a:pt x="42" y="86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1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38" y="100"/>
                  </a:lnTo>
                  <a:lnTo>
                    <a:pt x="38" y="101"/>
                  </a:lnTo>
                  <a:lnTo>
                    <a:pt x="37" y="101"/>
                  </a:lnTo>
                  <a:lnTo>
                    <a:pt x="33" y="101"/>
                  </a:lnTo>
                  <a:lnTo>
                    <a:pt x="33" y="105"/>
                  </a:lnTo>
                  <a:lnTo>
                    <a:pt x="31" y="105"/>
                  </a:lnTo>
                  <a:lnTo>
                    <a:pt x="31" y="107"/>
                  </a:lnTo>
                  <a:lnTo>
                    <a:pt x="31" y="110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28" y="115"/>
                  </a:lnTo>
                  <a:lnTo>
                    <a:pt x="31" y="115"/>
                  </a:lnTo>
                  <a:lnTo>
                    <a:pt x="33" y="115"/>
                  </a:lnTo>
                  <a:lnTo>
                    <a:pt x="33" y="119"/>
                  </a:lnTo>
                  <a:lnTo>
                    <a:pt x="33" y="121"/>
                  </a:lnTo>
                  <a:lnTo>
                    <a:pt x="33" y="124"/>
                  </a:lnTo>
                  <a:lnTo>
                    <a:pt x="37" y="124"/>
                  </a:lnTo>
                  <a:lnTo>
                    <a:pt x="37" y="126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8" y="131"/>
                  </a:lnTo>
                  <a:lnTo>
                    <a:pt x="42" y="131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9" y="129"/>
                  </a:lnTo>
                  <a:lnTo>
                    <a:pt x="52" y="129"/>
                  </a:lnTo>
                  <a:lnTo>
                    <a:pt x="54" y="129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3" y="129"/>
                  </a:lnTo>
                  <a:lnTo>
                    <a:pt x="65" y="129"/>
                  </a:lnTo>
                  <a:lnTo>
                    <a:pt x="68" y="129"/>
                  </a:lnTo>
                  <a:lnTo>
                    <a:pt x="68" y="131"/>
                  </a:lnTo>
                  <a:lnTo>
                    <a:pt x="70" y="131"/>
                  </a:lnTo>
                  <a:lnTo>
                    <a:pt x="73" y="131"/>
                  </a:lnTo>
                  <a:lnTo>
                    <a:pt x="73" y="135"/>
                  </a:lnTo>
                  <a:lnTo>
                    <a:pt x="75" y="135"/>
                  </a:lnTo>
                  <a:lnTo>
                    <a:pt x="79" y="135"/>
                  </a:lnTo>
                  <a:lnTo>
                    <a:pt x="80" y="135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6" y="135"/>
                  </a:lnTo>
                  <a:lnTo>
                    <a:pt x="89" y="135"/>
                  </a:lnTo>
                  <a:lnTo>
                    <a:pt x="93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8" y="142"/>
                  </a:lnTo>
                  <a:lnTo>
                    <a:pt x="98" y="145"/>
                  </a:lnTo>
                  <a:lnTo>
                    <a:pt x="100" y="145"/>
                  </a:lnTo>
                  <a:lnTo>
                    <a:pt x="100" y="147"/>
                  </a:lnTo>
                  <a:lnTo>
                    <a:pt x="103" y="147"/>
                  </a:lnTo>
                  <a:lnTo>
                    <a:pt x="105" y="147"/>
                  </a:lnTo>
                  <a:lnTo>
                    <a:pt x="105" y="150"/>
                  </a:lnTo>
                  <a:lnTo>
                    <a:pt x="108" y="150"/>
                  </a:lnTo>
                  <a:lnTo>
                    <a:pt x="110" y="150"/>
                  </a:lnTo>
                  <a:lnTo>
                    <a:pt x="114" y="150"/>
                  </a:lnTo>
                  <a:lnTo>
                    <a:pt x="115" y="150"/>
                  </a:lnTo>
                  <a:lnTo>
                    <a:pt x="115" y="147"/>
                  </a:lnTo>
                  <a:lnTo>
                    <a:pt x="119" y="147"/>
                  </a:lnTo>
                  <a:lnTo>
                    <a:pt x="121" y="147"/>
                  </a:lnTo>
                  <a:lnTo>
                    <a:pt x="121" y="145"/>
                  </a:lnTo>
                  <a:lnTo>
                    <a:pt x="124" y="145"/>
                  </a:lnTo>
                  <a:lnTo>
                    <a:pt x="126" y="145"/>
                  </a:lnTo>
                  <a:lnTo>
                    <a:pt x="126" y="142"/>
                  </a:lnTo>
                  <a:lnTo>
                    <a:pt x="129" y="142"/>
                  </a:lnTo>
                  <a:lnTo>
                    <a:pt x="129" y="145"/>
                  </a:lnTo>
                  <a:lnTo>
                    <a:pt x="131" y="145"/>
                  </a:lnTo>
                  <a:lnTo>
                    <a:pt x="135" y="142"/>
                  </a:lnTo>
                  <a:lnTo>
                    <a:pt x="136" y="142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5"/>
                  </a:lnTo>
                  <a:lnTo>
                    <a:pt x="142" y="136"/>
                  </a:lnTo>
                  <a:lnTo>
                    <a:pt x="145" y="136"/>
                  </a:lnTo>
                  <a:lnTo>
                    <a:pt x="145" y="140"/>
                  </a:lnTo>
                  <a:lnTo>
                    <a:pt x="147" y="140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0" y="140"/>
                  </a:lnTo>
                  <a:lnTo>
                    <a:pt x="152" y="140"/>
                  </a:lnTo>
                  <a:lnTo>
                    <a:pt x="156" y="140"/>
                  </a:lnTo>
                  <a:lnTo>
                    <a:pt x="156" y="136"/>
                  </a:lnTo>
                  <a:lnTo>
                    <a:pt x="157" y="140"/>
                  </a:lnTo>
                  <a:lnTo>
                    <a:pt x="161" y="140"/>
                  </a:lnTo>
                  <a:lnTo>
                    <a:pt x="161" y="136"/>
                  </a:lnTo>
                  <a:lnTo>
                    <a:pt x="163" y="136"/>
                  </a:lnTo>
                  <a:lnTo>
                    <a:pt x="166" y="136"/>
                  </a:lnTo>
                  <a:lnTo>
                    <a:pt x="168" y="136"/>
                  </a:lnTo>
                  <a:lnTo>
                    <a:pt x="168" y="135"/>
                  </a:lnTo>
                  <a:lnTo>
                    <a:pt x="171" y="135"/>
                  </a:lnTo>
                  <a:lnTo>
                    <a:pt x="171" y="136"/>
                  </a:lnTo>
                  <a:lnTo>
                    <a:pt x="173" y="136"/>
                  </a:lnTo>
                  <a:lnTo>
                    <a:pt x="173" y="135"/>
                  </a:lnTo>
                  <a:lnTo>
                    <a:pt x="173" y="136"/>
                  </a:lnTo>
                  <a:lnTo>
                    <a:pt x="173" y="140"/>
                  </a:lnTo>
                  <a:lnTo>
                    <a:pt x="177" y="140"/>
                  </a:lnTo>
                  <a:lnTo>
                    <a:pt x="178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7" y="142"/>
                  </a:lnTo>
                  <a:lnTo>
                    <a:pt x="189" y="142"/>
                  </a:lnTo>
                  <a:lnTo>
                    <a:pt x="189" y="140"/>
                  </a:lnTo>
                  <a:lnTo>
                    <a:pt x="193" y="140"/>
                  </a:lnTo>
                  <a:lnTo>
                    <a:pt x="194" y="140"/>
                  </a:lnTo>
                  <a:lnTo>
                    <a:pt x="194" y="136"/>
                  </a:lnTo>
                  <a:lnTo>
                    <a:pt x="198" y="136"/>
                  </a:lnTo>
                  <a:lnTo>
                    <a:pt x="198" y="140"/>
                  </a:lnTo>
                  <a:lnTo>
                    <a:pt x="200" y="140"/>
                  </a:lnTo>
                  <a:lnTo>
                    <a:pt x="200" y="136"/>
                  </a:lnTo>
                  <a:lnTo>
                    <a:pt x="200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0" y="142"/>
                  </a:lnTo>
                  <a:lnTo>
                    <a:pt x="200" y="145"/>
                  </a:lnTo>
                  <a:lnTo>
                    <a:pt x="198" y="145"/>
                  </a:lnTo>
                  <a:lnTo>
                    <a:pt x="198" y="147"/>
                  </a:lnTo>
                  <a:lnTo>
                    <a:pt x="200" y="147"/>
                  </a:lnTo>
                  <a:lnTo>
                    <a:pt x="203" y="147"/>
                  </a:lnTo>
                  <a:lnTo>
                    <a:pt x="205" y="147"/>
                  </a:lnTo>
                  <a:lnTo>
                    <a:pt x="205" y="150"/>
                  </a:lnTo>
                  <a:lnTo>
                    <a:pt x="208" y="150"/>
                  </a:lnTo>
                  <a:lnTo>
                    <a:pt x="208" y="147"/>
                  </a:lnTo>
                  <a:lnTo>
                    <a:pt x="210" y="147"/>
                  </a:lnTo>
                  <a:lnTo>
                    <a:pt x="210" y="145"/>
                  </a:lnTo>
                  <a:lnTo>
                    <a:pt x="208" y="145"/>
                  </a:lnTo>
                  <a:lnTo>
                    <a:pt x="208" y="142"/>
                  </a:lnTo>
                  <a:lnTo>
                    <a:pt x="210" y="142"/>
                  </a:lnTo>
                  <a:lnTo>
                    <a:pt x="210" y="140"/>
                  </a:lnTo>
                  <a:lnTo>
                    <a:pt x="214" y="140"/>
                  </a:lnTo>
                  <a:lnTo>
                    <a:pt x="214" y="136"/>
                  </a:lnTo>
                  <a:lnTo>
                    <a:pt x="214" y="135"/>
                  </a:lnTo>
                  <a:lnTo>
                    <a:pt x="214" y="131"/>
                  </a:lnTo>
                  <a:lnTo>
                    <a:pt x="215" y="129"/>
                  </a:lnTo>
                  <a:lnTo>
                    <a:pt x="215" y="126"/>
                  </a:lnTo>
                  <a:lnTo>
                    <a:pt x="215" y="124"/>
                  </a:lnTo>
                  <a:lnTo>
                    <a:pt x="215" y="121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15"/>
                  </a:lnTo>
                  <a:lnTo>
                    <a:pt x="221" y="115"/>
                  </a:lnTo>
                  <a:lnTo>
                    <a:pt x="221" y="112"/>
                  </a:lnTo>
                  <a:lnTo>
                    <a:pt x="224" y="112"/>
                  </a:lnTo>
                  <a:lnTo>
                    <a:pt x="224" y="110"/>
                  </a:lnTo>
                  <a:lnTo>
                    <a:pt x="224" y="107"/>
                  </a:lnTo>
                  <a:lnTo>
                    <a:pt x="224" y="105"/>
                  </a:lnTo>
                  <a:lnTo>
                    <a:pt x="224" y="101"/>
                  </a:lnTo>
                  <a:lnTo>
                    <a:pt x="226" y="101"/>
                  </a:lnTo>
                  <a:lnTo>
                    <a:pt x="226" y="100"/>
                  </a:lnTo>
                  <a:lnTo>
                    <a:pt x="226" y="96"/>
                  </a:lnTo>
                  <a:lnTo>
                    <a:pt x="229" y="94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86"/>
                  </a:lnTo>
                  <a:lnTo>
                    <a:pt x="229" y="84"/>
                  </a:lnTo>
                  <a:lnTo>
                    <a:pt x="229" y="80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5"/>
                  </a:lnTo>
                  <a:lnTo>
                    <a:pt x="231" y="73"/>
                  </a:lnTo>
                  <a:lnTo>
                    <a:pt x="235" y="73"/>
                  </a:lnTo>
                  <a:lnTo>
                    <a:pt x="235" y="70"/>
                  </a:lnTo>
                  <a:lnTo>
                    <a:pt x="235" y="68"/>
                  </a:lnTo>
                  <a:lnTo>
                    <a:pt x="235" y="65"/>
                  </a:lnTo>
                  <a:lnTo>
                    <a:pt x="235" y="63"/>
                  </a:lnTo>
                  <a:lnTo>
                    <a:pt x="236" y="63"/>
                  </a:lnTo>
                  <a:lnTo>
                    <a:pt x="236" y="59"/>
                  </a:lnTo>
                  <a:lnTo>
                    <a:pt x="236" y="58"/>
                  </a:lnTo>
                  <a:lnTo>
                    <a:pt x="240" y="58"/>
                  </a:lnTo>
                  <a:lnTo>
                    <a:pt x="240" y="54"/>
                  </a:lnTo>
                  <a:lnTo>
                    <a:pt x="240" y="52"/>
                  </a:lnTo>
                  <a:lnTo>
                    <a:pt x="242" y="52"/>
                  </a:lnTo>
                  <a:lnTo>
                    <a:pt x="242" y="49"/>
                  </a:lnTo>
                  <a:lnTo>
                    <a:pt x="242" y="47"/>
                  </a:lnTo>
                  <a:lnTo>
                    <a:pt x="242" y="44"/>
                  </a:lnTo>
                  <a:lnTo>
                    <a:pt x="245" y="44"/>
                  </a:lnTo>
                  <a:lnTo>
                    <a:pt x="245" y="42"/>
                  </a:lnTo>
                  <a:lnTo>
                    <a:pt x="245" y="38"/>
                  </a:lnTo>
                  <a:lnTo>
                    <a:pt x="242" y="38"/>
                  </a:lnTo>
                  <a:lnTo>
                    <a:pt x="242" y="37"/>
                  </a:lnTo>
                  <a:lnTo>
                    <a:pt x="242" y="33"/>
                  </a:lnTo>
                  <a:lnTo>
                    <a:pt x="242" y="31"/>
                  </a:lnTo>
                  <a:lnTo>
                    <a:pt x="240" y="31"/>
                  </a:lnTo>
                  <a:lnTo>
                    <a:pt x="240" y="28"/>
                  </a:lnTo>
                  <a:lnTo>
                    <a:pt x="236" y="28"/>
                  </a:lnTo>
                  <a:lnTo>
                    <a:pt x="236" y="26"/>
                  </a:lnTo>
                  <a:lnTo>
                    <a:pt x="236" y="23"/>
                  </a:lnTo>
                  <a:lnTo>
                    <a:pt x="236" y="21"/>
                  </a:lnTo>
                  <a:lnTo>
                    <a:pt x="240" y="21"/>
                  </a:lnTo>
                  <a:lnTo>
                    <a:pt x="240" y="17"/>
                  </a:lnTo>
                  <a:lnTo>
                    <a:pt x="240" y="16"/>
                  </a:lnTo>
                  <a:lnTo>
                    <a:pt x="242" y="16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5" y="10"/>
                  </a:lnTo>
                  <a:lnTo>
                    <a:pt x="245" y="7"/>
                  </a:lnTo>
                  <a:lnTo>
                    <a:pt x="245" y="5"/>
                  </a:lnTo>
                  <a:lnTo>
                    <a:pt x="242" y="5"/>
                  </a:lnTo>
                  <a:lnTo>
                    <a:pt x="242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5" y="2"/>
                  </a:lnTo>
                  <a:lnTo>
                    <a:pt x="231" y="2"/>
                  </a:lnTo>
                  <a:lnTo>
                    <a:pt x="231" y="5"/>
                  </a:lnTo>
                  <a:lnTo>
                    <a:pt x="235" y="5"/>
                  </a:lnTo>
                  <a:lnTo>
                    <a:pt x="231" y="5"/>
                  </a:lnTo>
                  <a:lnTo>
                    <a:pt x="231" y="7"/>
                  </a:lnTo>
                  <a:lnTo>
                    <a:pt x="229" y="7"/>
                  </a:lnTo>
                  <a:lnTo>
                    <a:pt x="226" y="7"/>
                  </a:lnTo>
                  <a:lnTo>
                    <a:pt x="224" y="7"/>
                  </a:lnTo>
                  <a:lnTo>
                    <a:pt x="221" y="7"/>
                  </a:lnTo>
                  <a:lnTo>
                    <a:pt x="221" y="10"/>
                  </a:lnTo>
                  <a:lnTo>
                    <a:pt x="219" y="10"/>
                  </a:lnTo>
                  <a:lnTo>
                    <a:pt x="219" y="12"/>
                  </a:lnTo>
                  <a:lnTo>
                    <a:pt x="219" y="16"/>
                  </a:lnTo>
                  <a:lnTo>
                    <a:pt x="219" y="17"/>
                  </a:lnTo>
                  <a:lnTo>
                    <a:pt x="219" y="21"/>
                  </a:lnTo>
                  <a:lnTo>
                    <a:pt x="219" y="23"/>
                  </a:lnTo>
                  <a:lnTo>
                    <a:pt x="215" y="23"/>
                  </a:lnTo>
                  <a:lnTo>
                    <a:pt x="214" y="23"/>
                  </a:lnTo>
                  <a:lnTo>
                    <a:pt x="214" y="26"/>
                  </a:lnTo>
                  <a:lnTo>
                    <a:pt x="210" y="26"/>
                  </a:lnTo>
                  <a:lnTo>
                    <a:pt x="208" y="26"/>
                  </a:lnTo>
                  <a:lnTo>
                    <a:pt x="208" y="28"/>
                  </a:lnTo>
                  <a:lnTo>
                    <a:pt x="205" y="28"/>
                  </a:lnTo>
                  <a:lnTo>
                    <a:pt x="203" y="28"/>
                  </a:lnTo>
                  <a:lnTo>
                    <a:pt x="203" y="31"/>
                  </a:lnTo>
                  <a:lnTo>
                    <a:pt x="200" y="31"/>
                  </a:lnTo>
                  <a:lnTo>
                    <a:pt x="198" y="31"/>
                  </a:lnTo>
                  <a:lnTo>
                    <a:pt x="198" y="33"/>
                  </a:lnTo>
                  <a:lnTo>
                    <a:pt x="194" y="33"/>
                  </a:lnTo>
                  <a:lnTo>
                    <a:pt x="193" y="33"/>
                  </a:lnTo>
                  <a:lnTo>
                    <a:pt x="189" y="33"/>
                  </a:lnTo>
                  <a:lnTo>
                    <a:pt x="187" y="33"/>
                  </a:lnTo>
                  <a:lnTo>
                    <a:pt x="184" y="33"/>
                  </a:lnTo>
                  <a:lnTo>
                    <a:pt x="182" y="33"/>
                  </a:lnTo>
                  <a:lnTo>
                    <a:pt x="178" y="33"/>
                  </a:lnTo>
                  <a:lnTo>
                    <a:pt x="177" y="33"/>
                  </a:lnTo>
                  <a:lnTo>
                    <a:pt x="173" y="33"/>
                  </a:lnTo>
                  <a:lnTo>
                    <a:pt x="171" y="33"/>
                  </a:lnTo>
                  <a:lnTo>
                    <a:pt x="171" y="37"/>
                  </a:lnTo>
                  <a:lnTo>
                    <a:pt x="168" y="37"/>
                  </a:lnTo>
                  <a:lnTo>
                    <a:pt x="166" y="37"/>
                  </a:lnTo>
                  <a:lnTo>
                    <a:pt x="163" y="37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6" y="38"/>
                  </a:lnTo>
                  <a:lnTo>
                    <a:pt x="156" y="37"/>
                  </a:lnTo>
                  <a:lnTo>
                    <a:pt x="156" y="33"/>
                  </a:lnTo>
                  <a:lnTo>
                    <a:pt x="156" y="31"/>
                  </a:lnTo>
                  <a:lnTo>
                    <a:pt x="156" y="28"/>
                  </a:lnTo>
                  <a:lnTo>
                    <a:pt x="152" y="28"/>
                  </a:lnTo>
                  <a:lnTo>
                    <a:pt x="150" y="28"/>
                  </a:lnTo>
                  <a:lnTo>
                    <a:pt x="150" y="26"/>
                  </a:lnTo>
                  <a:lnTo>
                    <a:pt x="150" y="23"/>
                  </a:lnTo>
                  <a:lnTo>
                    <a:pt x="150" y="21"/>
                  </a:lnTo>
                  <a:lnTo>
                    <a:pt x="147" y="21"/>
                  </a:lnTo>
                  <a:lnTo>
                    <a:pt x="150" y="21"/>
                  </a:lnTo>
                  <a:lnTo>
                    <a:pt x="150" y="17"/>
                  </a:lnTo>
                  <a:lnTo>
                    <a:pt x="147" y="17"/>
                  </a:lnTo>
                  <a:lnTo>
                    <a:pt x="145" y="17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Rectangle 231"/>
            <p:cNvSpPr>
              <a:spLocks noChangeArrowheads="1"/>
            </p:cNvSpPr>
            <p:nvPr/>
          </p:nvSpPr>
          <p:spPr bwMode="auto">
            <a:xfrm>
              <a:off x="17560010" y="2569555"/>
              <a:ext cx="5939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" name="Rectangle 232"/>
            <p:cNvSpPr>
              <a:spLocks noChangeArrowheads="1"/>
            </p:cNvSpPr>
            <p:nvPr/>
          </p:nvSpPr>
          <p:spPr bwMode="auto">
            <a:xfrm>
              <a:off x="17310567" y="2529465"/>
              <a:ext cx="2970" cy="5939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" name="Rectangle 233"/>
            <p:cNvSpPr>
              <a:spLocks noChangeArrowheads="1"/>
            </p:cNvSpPr>
            <p:nvPr/>
          </p:nvSpPr>
          <p:spPr bwMode="auto">
            <a:xfrm>
              <a:off x="17427862" y="2581433"/>
              <a:ext cx="4455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5" name="Rectangle 234"/>
            <p:cNvSpPr>
              <a:spLocks noChangeArrowheads="1"/>
            </p:cNvSpPr>
            <p:nvPr/>
          </p:nvSpPr>
          <p:spPr bwMode="auto">
            <a:xfrm>
              <a:off x="16058896" y="1570298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6" name="Rectangle 235"/>
            <p:cNvSpPr>
              <a:spLocks noChangeArrowheads="1"/>
            </p:cNvSpPr>
            <p:nvPr/>
          </p:nvSpPr>
          <p:spPr bwMode="auto">
            <a:xfrm>
              <a:off x="16058896" y="2231025"/>
              <a:ext cx="5939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reeform 236"/>
            <p:cNvSpPr>
              <a:spLocks/>
            </p:cNvSpPr>
            <p:nvPr/>
          </p:nvSpPr>
          <p:spPr bwMode="auto">
            <a:xfrm>
              <a:off x="15580797" y="1292644"/>
              <a:ext cx="824053" cy="966592"/>
            </a:xfrm>
            <a:custGeom>
              <a:avLst/>
              <a:gdLst>
                <a:gd name="T0" fmla="*/ 364 w 555"/>
                <a:gd name="T1" fmla="*/ 611 h 651"/>
                <a:gd name="T2" fmla="*/ 401 w 555"/>
                <a:gd name="T3" fmla="*/ 585 h 651"/>
                <a:gd name="T4" fmla="*/ 426 w 555"/>
                <a:gd name="T5" fmla="*/ 551 h 651"/>
                <a:gd name="T6" fmla="*/ 452 w 555"/>
                <a:gd name="T7" fmla="*/ 530 h 651"/>
                <a:gd name="T8" fmla="*/ 454 w 555"/>
                <a:gd name="T9" fmla="*/ 490 h 651"/>
                <a:gd name="T10" fmla="*/ 473 w 555"/>
                <a:gd name="T11" fmla="*/ 453 h 651"/>
                <a:gd name="T12" fmla="*/ 459 w 555"/>
                <a:gd name="T13" fmla="*/ 416 h 651"/>
                <a:gd name="T14" fmla="*/ 468 w 555"/>
                <a:gd name="T15" fmla="*/ 374 h 651"/>
                <a:gd name="T16" fmla="*/ 475 w 555"/>
                <a:gd name="T17" fmla="*/ 334 h 651"/>
                <a:gd name="T18" fmla="*/ 489 w 555"/>
                <a:gd name="T19" fmla="*/ 292 h 651"/>
                <a:gd name="T20" fmla="*/ 485 w 555"/>
                <a:gd name="T21" fmla="*/ 250 h 651"/>
                <a:gd name="T22" fmla="*/ 513 w 555"/>
                <a:gd name="T23" fmla="*/ 231 h 651"/>
                <a:gd name="T24" fmla="*/ 540 w 555"/>
                <a:gd name="T25" fmla="*/ 199 h 651"/>
                <a:gd name="T26" fmla="*/ 531 w 555"/>
                <a:gd name="T27" fmla="*/ 178 h 651"/>
                <a:gd name="T28" fmla="*/ 484 w 555"/>
                <a:gd name="T29" fmla="*/ 157 h 651"/>
                <a:gd name="T30" fmla="*/ 431 w 555"/>
                <a:gd name="T31" fmla="*/ 141 h 651"/>
                <a:gd name="T32" fmla="*/ 396 w 555"/>
                <a:gd name="T33" fmla="*/ 136 h 651"/>
                <a:gd name="T34" fmla="*/ 370 w 555"/>
                <a:gd name="T35" fmla="*/ 173 h 651"/>
                <a:gd name="T36" fmla="*/ 331 w 555"/>
                <a:gd name="T37" fmla="*/ 189 h 651"/>
                <a:gd name="T38" fmla="*/ 301 w 555"/>
                <a:gd name="T39" fmla="*/ 194 h 651"/>
                <a:gd name="T40" fmla="*/ 312 w 555"/>
                <a:gd name="T41" fmla="*/ 161 h 651"/>
                <a:gd name="T42" fmla="*/ 317 w 555"/>
                <a:gd name="T43" fmla="*/ 120 h 651"/>
                <a:gd name="T44" fmla="*/ 301 w 555"/>
                <a:gd name="T45" fmla="*/ 126 h 651"/>
                <a:gd name="T46" fmla="*/ 307 w 555"/>
                <a:gd name="T47" fmla="*/ 89 h 651"/>
                <a:gd name="T48" fmla="*/ 287 w 555"/>
                <a:gd name="T49" fmla="*/ 75 h 651"/>
                <a:gd name="T50" fmla="*/ 286 w 555"/>
                <a:gd name="T51" fmla="*/ 57 h 651"/>
                <a:gd name="T52" fmla="*/ 270 w 555"/>
                <a:gd name="T53" fmla="*/ 47 h 651"/>
                <a:gd name="T54" fmla="*/ 256 w 555"/>
                <a:gd name="T55" fmla="*/ 36 h 651"/>
                <a:gd name="T56" fmla="*/ 254 w 555"/>
                <a:gd name="T57" fmla="*/ 33 h 651"/>
                <a:gd name="T58" fmla="*/ 235 w 555"/>
                <a:gd name="T59" fmla="*/ 47 h 651"/>
                <a:gd name="T60" fmla="*/ 219 w 555"/>
                <a:gd name="T61" fmla="*/ 47 h 651"/>
                <a:gd name="T62" fmla="*/ 207 w 555"/>
                <a:gd name="T63" fmla="*/ 42 h 651"/>
                <a:gd name="T64" fmla="*/ 203 w 555"/>
                <a:gd name="T65" fmla="*/ 28 h 651"/>
                <a:gd name="T66" fmla="*/ 182 w 555"/>
                <a:gd name="T67" fmla="*/ 21 h 651"/>
                <a:gd name="T68" fmla="*/ 166 w 555"/>
                <a:gd name="T69" fmla="*/ 7 h 651"/>
                <a:gd name="T70" fmla="*/ 154 w 555"/>
                <a:gd name="T71" fmla="*/ 12 h 651"/>
                <a:gd name="T72" fmla="*/ 135 w 555"/>
                <a:gd name="T73" fmla="*/ 22 h 651"/>
                <a:gd name="T74" fmla="*/ 144 w 555"/>
                <a:gd name="T75" fmla="*/ 57 h 651"/>
                <a:gd name="T76" fmla="*/ 140 w 555"/>
                <a:gd name="T77" fmla="*/ 99 h 651"/>
                <a:gd name="T78" fmla="*/ 124 w 555"/>
                <a:gd name="T79" fmla="*/ 145 h 651"/>
                <a:gd name="T80" fmla="*/ 128 w 555"/>
                <a:gd name="T81" fmla="*/ 184 h 651"/>
                <a:gd name="T82" fmla="*/ 116 w 555"/>
                <a:gd name="T83" fmla="*/ 220 h 651"/>
                <a:gd name="T84" fmla="*/ 93 w 555"/>
                <a:gd name="T85" fmla="*/ 250 h 651"/>
                <a:gd name="T86" fmla="*/ 79 w 555"/>
                <a:gd name="T87" fmla="*/ 285 h 651"/>
                <a:gd name="T88" fmla="*/ 61 w 555"/>
                <a:gd name="T89" fmla="*/ 313 h 651"/>
                <a:gd name="T90" fmla="*/ 35 w 555"/>
                <a:gd name="T91" fmla="*/ 339 h 651"/>
                <a:gd name="T92" fmla="*/ 9 w 555"/>
                <a:gd name="T93" fmla="*/ 371 h 651"/>
                <a:gd name="T94" fmla="*/ 4 w 555"/>
                <a:gd name="T95" fmla="*/ 411 h 651"/>
                <a:gd name="T96" fmla="*/ 11 w 555"/>
                <a:gd name="T97" fmla="*/ 459 h 651"/>
                <a:gd name="T98" fmla="*/ 19 w 555"/>
                <a:gd name="T99" fmla="*/ 488 h 651"/>
                <a:gd name="T100" fmla="*/ 37 w 555"/>
                <a:gd name="T101" fmla="*/ 516 h 651"/>
                <a:gd name="T102" fmla="*/ 61 w 555"/>
                <a:gd name="T103" fmla="*/ 537 h 651"/>
                <a:gd name="T104" fmla="*/ 79 w 555"/>
                <a:gd name="T105" fmla="*/ 567 h 651"/>
                <a:gd name="T106" fmla="*/ 63 w 555"/>
                <a:gd name="T107" fmla="*/ 604 h 651"/>
                <a:gd name="T108" fmla="*/ 88 w 555"/>
                <a:gd name="T109" fmla="*/ 632 h 651"/>
                <a:gd name="T110" fmla="*/ 121 w 555"/>
                <a:gd name="T111" fmla="*/ 641 h 651"/>
                <a:gd name="T112" fmla="*/ 154 w 555"/>
                <a:gd name="T113" fmla="*/ 625 h 651"/>
                <a:gd name="T114" fmla="*/ 191 w 555"/>
                <a:gd name="T115" fmla="*/ 641 h 651"/>
                <a:gd name="T116" fmla="*/ 223 w 555"/>
                <a:gd name="T117" fmla="*/ 651 h 651"/>
                <a:gd name="T118" fmla="*/ 265 w 555"/>
                <a:gd name="T119" fmla="*/ 642 h 651"/>
                <a:gd name="T120" fmla="*/ 301 w 555"/>
                <a:gd name="T121" fmla="*/ 63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" h="651">
                  <a:moveTo>
                    <a:pt x="326" y="632"/>
                  </a:moveTo>
                  <a:lnTo>
                    <a:pt x="326" y="630"/>
                  </a:lnTo>
                  <a:lnTo>
                    <a:pt x="328" y="630"/>
                  </a:lnTo>
                  <a:lnTo>
                    <a:pt x="331" y="630"/>
                  </a:lnTo>
                  <a:lnTo>
                    <a:pt x="333" y="630"/>
                  </a:lnTo>
                  <a:lnTo>
                    <a:pt x="333" y="627"/>
                  </a:lnTo>
                  <a:lnTo>
                    <a:pt x="336" y="627"/>
                  </a:lnTo>
                  <a:lnTo>
                    <a:pt x="336" y="625"/>
                  </a:lnTo>
                  <a:lnTo>
                    <a:pt x="338" y="625"/>
                  </a:lnTo>
                  <a:lnTo>
                    <a:pt x="342" y="625"/>
                  </a:lnTo>
                  <a:lnTo>
                    <a:pt x="342" y="621"/>
                  </a:lnTo>
                  <a:lnTo>
                    <a:pt x="343" y="621"/>
                  </a:lnTo>
                  <a:lnTo>
                    <a:pt x="347" y="621"/>
                  </a:lnTo>
                  <a:lnTo>
                    <a:pt x="347" y="620"/>
                  </a:lnTo>
                  <a:lnTo>
                    <a:pt x="349" y="620"/>
                  </a:lnTo>
                  <a:lnTo>
                    <a:pt x="349" y="616"/>
                  </a:lnTo>
                  <a:lnTo>
                    <a:pt x="352" y="616"/>
                  </a:lnTo>
                  <a:lnTo>
                    <a:pt x="354" y="616"/>
                  </a:lnTo>
                  <a:lnTo>
                    <a:pt x="357" y="616"/>
                  </a:lnTo>
                  <a:lnTo>
                    <a:pt x="357" y="614"/>
                  </a:lnTo>
                  <a:lnTo>
                    <a:pt x="357" y="611"/>
                  </a:lnTo>
                  <a:lnTo>
                    <a:pt x="359" y="611"/>
                  </a:lnTo>
                  <a:lnTo>
                    <a:pt x="363" y="611"/>
                  </a:lnTo>
                  <a:lnTo>
                    <a:pt x="364" y="611"/>
                  </a:lnTo>
                  <a:lnTo>
                    <a:pt x="368" y="611"/>
                  </a:lnTo>
                  <a:lnTo>
                    <a:pt x="370" y="611"/>
                  </a:lnTo>
                  <a:lnTo>
                    <a:pt x="373" y="611"/>
                  </a:lnTo>
                  <a:lnTo>
                    <a:pt x="375" y="611"/>
                  </a:lnTo>
                  <a:lnTo>
                    <a:pt x="375" y="609"/>
                  </a:lnTo>
                  <a:lnTo>
                    <a:pt x="375" y="606"/>
                  </a:lnTo>
                  <a:lnTo>
                    <a:pt x="378" y="606"/>
                  </a:lnTo>
                  <a:lnTo>
                    <a:pt x="380" y="606"/>
                  </a:lnTo>
                  <a:lnTo>
                    <a:pt x="384" y="606"/>
                  </a:lnTo>
                  <a:lnTo>
                    <a:pt x="385" y="606"/>
                  </a:lnTo>
                  <a:lnTo>
                    <a:pt x="389" y="606"/>
                  </a:lnTo>
                  <a:lnTo>
                    <a:pt x="391" y="606"/>
                  </a:lnTo>
                  <a:lnTo>
                    <a:pt x="391" y="604"/>
                  </a:lnTo>
                  <a:lnTo>
                    <a:pt x="391" y="600"/>
                  </a:lnTo>
                  <a:lnTo>
                    <a:pt x="391" y="599"/>
                  </a:lnTo>
                  <a:lnTo>
                    <a:pt x="394" y="599"/>
                  </a:lnTo>
                  <a:lnTo>
                    <a:pt x="394" y="595"/>
                  </a:lnTo>
                  <a:lnTo>
                    <a:pt x="394" y="593"/>
                  </a:lnTo>
                  <a:lnTo>
                    <a:pt x="394" y="590"/>
                  </a:lnTo>
                  <a:lnTo>
                    <a:pt x="394" y="588"/>
                  </a:lnTo>
                  <a:lnTo>
                    <a:pt x="396" y="588"/>
                  </a:lnTo>
                  <a:lnTo>
                    <a:pt x="399" y="588"/>
                  </a:lnTo>
                  <a:lnTo>
                    <a:pt x="401" y="588"/>
                  </a:lnTo>
                  <a:lnTo>
                    <a:pt x="401" y="585"/>
                  </a:lnTo>
                  <a:lnTo>
                    <a:pt x="401" y="583"/>
                  </a:lnTo>
                  <a:lnTo>
                    <a:pt x="405" y="583"/>
                  </a:lnTo>
                  <a:lnTo>
                    <a:pt x="405" y="579"/>
                  </a:lnTo>
                  <a:lnTo>
                    <a:pt x="406" y="579"/>
                  </a:lnTo>
                  <a:lnTo>
                    <a:pt x="410" y="579"/>
                  </a:lnTo>
                  <a:lnTo>
                    <a:pt x="410" y="578"/>
                  </a:lnTo>
                  <a:lnTo>
                    <a:pt x="412" y="578"/>
                  </a:lnTo>
                  <a:lnTo>
                    <a:pt x="415" y="578"/>
                  </a:lnTo>
                  <a:lnTo>
                    <a:pt x="415" y="574"/>
                  </a:lnTo>
                  <a:lnTo>
                    <a:pt x="417" y="574"/>
                  </a:lnTo>
                  <a:lnTo>
                    <a:pt x="421" y="574"/>
                  </a:lnTo>
                  <a:lnTo>
                    <a:pt x="421" y="572"/>
                  </a:lnTo>
                  <a:lnTo>
                    <a:pt x="421" y="569"/>
                  </a:lnTo>
                  <a:lnTo>
                    <a:pt x="422" y="569"/>
                  </a:lnTo>
                  <a:lnTo>
                    <a:pt x="422" y="567"/>
                  </a:lnTo>
                  <a:lnTo>
                    <a:pt x="426" y="567"/>
                  </a:lnTo>
                  <a:lnTo>
                    <a:pt x="426" y="564"/>
                  </a:lnTo>
                  <a:lnTo>
                    <a:pt x="428" y="564"/>
                  </a:lnTo>
                  <a:lnTo>
                    <a:pt x="428" y="562"/>
                  </a:lnTo>
                  <a:lnTo>
                    <a:pt x="426" y="562"/>
                  </a:lnTo>
                  <a:lnTo>
                    <a:pt x="426" y="558"/>
                  </a:lnTo>
                  <a:lnTo>
                    <a:pt x="426" y="557"/>
                  </a:lnTo>
                  <a:lnTo>
                    <a:pt x="426" y="553"/>
                  </a:lnTo>
                  <a:lnTo>
                    <a:pt x="426" y="551"/>
                  </a:lnTo>
                  <a:lnTo>
                    <a:pt x="428" y="551"/>
                  </a:lnTo>
                  <a:lnTo>
                    <a:pt x="431" y="551"/>
                  </a:lnTo>
                  <a:lnTo>
                    <a:pt x="431" y="548"/>
                  </a:lnTo>
                  <a:lnTo>
                    <a:pt x="433" y="548"/>
                  </a:lnTo>
                  <a:lnTo>
                    <a:pt x="436" y="548"/>
                  </a:lnTo>
                  <a:lnTo>
                    <a:pt x="436" y="546"/>
                  </a:lnTo>
                  <a:lnTo>
                    <a:pt x="438" y="546"/>
                  </a:lnTo>
                  <a:lnTo>
                    <a:pt x="438" y="543"/>
                  </a:lnTo>
                  <a:lnTo>
                    <a:pt x="438" y="541"/>
                  </a:lnTo>
                  <a:lnTo>
                    <a:pt x="438" y="543"/>
                  </a:lnTo>
                  <a:lnTo>
                    <a:pt x="442" y="543"/>
                  </a:lnTo>
                  <a:lnTo>
                    <a:pt x="443" y="543"/>
                  </a:lnTo>
                  <a:lnTo>
                    <a:pt x="447" y="543"/>
                  </a:lnTo>
                  <a:lnTo>
                    <a:pt x="447" y="541"/>
                  </a:lnTo>
                  <a:lnTo>
                    <a:pt x="447" y="543"/>
                  </a:lnTo>
                  <a:lnTo>
                    <a:pt x="449" y="543"/>
                  </a:lnTo>
                  <a:lnTo>
                    <a:pt x="449" y="541"/>
                  </a:lnTo>
                  <a:lnTo>
                    <a:pt x="449" y="537"/>
                  </a:lnTo>
                  <a:lnTo>
                    <a:pt x="452" y="537"/>
                  </a:lnTo>
                  <a:lnTo>
                    <a:pt x="452" y="536"/>
                  </a:lnTo>
                  <a:lnTo>
                    <a:pt x="449" y="536"/>
                  </a:lnTo>
                  <a:lnTo>
                    <a:pt x="449" y="532"/>
                  </a:lnTo>
                  <a:lnTo>
                    <a:pt x="449" y="530"/>
                  </a:lnTo>
                  <a:lnTo>
                    <a:pt x="452" y="530"/>
                  </a:lnTo>
                  <a:lnTo>
                    <a:pt x="452" y="527"/>
                  </a:lnTo>
                  <a:lnTo>
                    <a:pt x="452" y="525"/>
                  </a:lnTo>
                  <a:lnTo>
                    <a:pt x="452" y="522"/>
                  </a:lnTo>
                  <a:lnTo>
                    <a:pt x="452" y="520"/>
                  </a:lnTo>
                  <a:lnTo>
                    <a:pt x="454" y="520"/>
                  </a:lnTo>
                  <a:lnTo>
                    <a:pt x="454" y="516"/>
                  </a:lnTo>
                  <a:lnTo>
                    <a:pt x="452" y="516"/>
                  </a:lnTo>
                  <a:lnTo>
                    <a:pt x="452" y="515"/>
                  </a:lnTo>
                  <a:lnTo>
                    <a:pt x="449" y="515"/>
                  </a:lnTo>
                  <a:lnTo>
                    <a:pt x="449" y="511"/>
                  </a:lnTo>
                  <a:lnTo>
                    <a:pt x="447" y="511"/>
                  </a:lnTo>
                  <a:lnTo>
                    <a:pt x="443" y="511"/>
                  </a:lnTo>
                  <a:lnTo>
                    <a:pt x="443" y="509"/>
                  </a:lnTo>
                  <a:lnTo>
                    <a:pt x="443" y="506"/>
                  </a:lnTo>
                  <a:lnTo>
                    <a:pt x="447" y="506"/>
                  </a:lnTo>
                  <a:lnTo>
                    <a:pt x="449" y="506"/>
                  </a:lnTo>
                  <a:lnTo>
                    <a:pt x="449" y="504"/>
                  </a:lnTo>
                  <a:lnTo>
                    <a:pt x="452" y="504"/>
                  </a:lnTo>
                  <a:lnTo>
                    <a:pt x="452" y="501"/>
                  </a:lnTo>
                  <a:lnTo>
                    <a:pt x="452" y="499"/>
                  </a:lnTo>
                  <a:lnTo>
                    <a:pt x="452" y="495"/>
                  </a:lnTo>
                  <a:lnTo>
                    <a:pt x="452" y="494"/>
                  </a:lnTo>
                  <a:lnTo>
                    <a:pt x="452" y="490"/>
                  </a:lnTo>
                  <a:lnTo>
                    <a:pt x="454" y="490"/>
                  </a:lnTo>
                  <a:lnTo>
                    <a:pt x="454" y="488"/>
                  </a:lnTo>
                  <a:lnTo>
                    <a:pt x="457" y="488"/>
                  </a:lnTo>
                  <a:lnTo>
                    <a:pt x="457" y="485"/>
                  </a:lnTo>
                  <a:lnTo>
                    <a:pt x="457" y="483"/>
                  </a:lnTo>
                  <a:lnTo>
                    <a:pt x="457" y="480"/>
                  </a:lnTo>
                  <a:lnTo>
                    <a:pt x="457" y="478"/>
                  </a:lnTo>
                  <a:lnTo>
                    <a:pt x="459" y="478"/>
                  </a:lnTo>
                  <a:lnTo>
                    <a:pt x="463" y="478"/>
                  </a:lnTo>
                  <a:lnTo>
                    <a:pt x="463" y="474"/>
                  </a:lnTo>
                  <a:lnTo>
                    <a:pt x="464" y="474"/>
                  </a:lnTo>
                  <a:lnTo>
                    <a:pt x="464" y="473"/>
                  </a:lnTo>
                  <a:lnTo>
                    <a:pt x="468" y="473"/>
                  </a:lnTo>
                  <a:lnTo>
                    <a:pt x="470" y="473"/>
                  </a:lnTo>
                  <a:lnTo>
                    <a:pt x="473" y="469"/>
                  </a:lnTo>
                  <a:lnTo>
                    <a:pt x="473" y="467"/>
                  </a:lnTo>
                  <a:lnTo>
                    <a:pt x="473" y="464"/>
                  </a:lnTo>
                  <a:lnTo>
                    <a:pt x="470" y="464"/>
                  </a:lnTo>
                  <a:lnTo>
                    <a:pt x="470" y="460"/>
                  </a:lnTo>
                  <a:lnTo>
                    <a:pt x="470" y="459"/>
                  </a:lnTo>
                  <a:lnTo>
                    <a:pt x="468" y="459"/>
                  </a:lnTo>
                  <a:lnTo>
                    <a:pt x="468" y="455"/>
                  </a:lnTo>
                  <a:lnTo>
                    <a:pt x="470" y="455"/>
                  </a:lnTo>
                  <a:lnTo>
                    <a:pt x="470" y="453"/>
                  </a:lnTo>
                  <a:lnTo>
                    <a:pt x="473" y="453"/>
                  </a:lnTo>
                  <a:lnTo>
                    <a:pt x="473" y="450"/>
                  </a:lnTo>
                  <a:lnTo>
                    <a:pt x="473" y="448"/>
                  </a:lnTo>
                  <a:lnTo>
                    <a:pt x="470" y="448"/>
                  </a:lnTo>
                  <a:lnTo>
                    <a:pt x="470" y="445"/>
                  </a:lnTo>
                  <a:lnTo>
                    <a:pt x="470" y="443"/>
                  </a:lnTo>
                  <a:lnTo>
                    <a:pt x="468" y="443"/>
                  </a:lnTo>
                  <a:lnTo>
                    <a:pt x="464" y="443"/>
                  </a:lnTo>
                  <a:lnTo>
                    <a:pt x="464" y="439"/>
                  </a:lnTo>
                  <a:lnTo>
                    <a:pt x="464" y="438"/>
                  </a:lnTo>
                  <a:lnTo>
                    <a:pt x="463" y="438"/>
                  </a:lnTo>
                  <a:lnTo>
                    <a:pt x="459" y="438"/>
                  </a:lnTo>
                  <a:lnTo>
                    <a:pt x="459" y="434"/>
                  </a:lnTo>
                  <a:lnTo>
                    <a:pt x="457" y="434"/>
                  </a:lnTo>
                  <a:lnTo>
                    <a:pt x="457" y="432"/>
                  </a:lnTo>
                  <a:lnTo>
                    <a:pt x="457" y="429"/>
                  </a:lnTo>
                  <a:lnTo>
                    <a:pt x="457" y="427"/>
                  </a:lnTo>
                  <a:lnTo>
                    <a:pt x="454" y="427"/>
                  </a:lnTo>
                  <a:lnTo>
                    <a:pt x="457" y="427"/>
                  </a:lnTo>
                  <a:lnTo>
                    <a:pt x="454" y="424"/>
                  </a:lnTo>
                  <a:lnTo>
                    <a:pt x="454" y="422"/>
                  </a:lnTo>
                  <a:lnTo>
                    <a:pt x="454" y="418"/>
                  </a:lnTo>
                  <a:lnTo>
                    <a:pt x="454" y="416"/>
                  </a:lnTo>
                  <a:lnTo>
                    <a:pt x="457" y="416"/>
                  </a:lnTo>
                  <a:lnTo>
                    <a:pt x="459" y="416"/>
                  </a:lnTo>
                  <a:lnTo>
                    <a:pt x="459" y="413"/>
                  </a:lnTo>
                  <a:lnTo>
                    <a:pt x="463" y="413"/>
                  </a:lnTo>
                  <a:lnTo>
                    <a:pt x="463" y="411"/>
                  </a:lnTo>
                  <a:lnTo>
                    <a:pt x="463" y="408"/>
                  </a:lnTo>
                  <a:lnTo>
                    <a:pt x="464" y="408"/>
                  </a:lnTo>
                  <a:lnTo>
                    <a:pt x="464" y="406"/>
                  </a:lnTo>
                  <a:lnTo>
                    <a:pt x="464" y="402"/>
                  </a:lnTo>
                  <a:lnTo>
                    <a:pt x="464" y="401"/>
                  </a:lnTo>
                  <a:lnTo>
                    <a:pt x="463" y="397"/>
                  </a:lnTo>
                  <a:lnTo>
                    <a:pt x="463" y="395"/>
                  </a:lnTo>
                  <a:lnTo>
                    <a:pt x="464" y="395"/>
                  </a:lnTo>
                  <a:lnTo>
                    <a:pt x="468" y="395"/>
                  </a:lnTo>
                  <a:lnTo>
                    <a:pt x="468" y="392"/>
                  </a:lnTo>
                  <a:lnTo>
                    <a:pt x="464" y="392"/>
                  </a:lnTo>
                  <a:lnTo>
                    <a:pt x="468" y="392"/>
                  </a:lnTo>
                  <a:lnTo>
                    <a:pt x="468" y="390"/>
                  </a:lnTo>
                  <a:lnTo>
                    <a:pt x="468" y="387"/>
                  </a:lnTo>
                  <a:lnTo>
                    <a:pt x="464" y="387"/>
                  </a:lnTo>
                  <a:lnTo>
                    <a:pt x="464" y="385"/>
                  </a:lnTo>
                  <a:lnTo>
                    <a:pt x="468" y="385"/>
                  </a:lnTo>
                  <a:lnTo>
                    <a:pt x="468" y="381"/>
                  </a:lnTo>
                  <a:lnTo>
                    <a:pt x="468" y="380"/>
                  </a:lnTo>
                  <a:lnTo>
                    <a:pt x="468" y="376"/>
                  </a:lnTo>
                  <a:lnTo>
                    <a:pt x="468" y="374"/>
                  </a:lnTo>
                  <a:lnTo>
                    <a:pt x="464" y="374"/>
                  </a:lnTo>
                  <a:lnTo>
                    <a:pt x="464" y="371"/>
                  </a:lnTo>
                  <a:lnTo>
                    <a:pt x="464" y="369"/>
                  </a:lnTo>
                  <a:lnTo>
                    <a:pt x="463" y="369"/>
                  </a:lnTo>
                  <a:lnTo>
                    <a:pt x="463" y="366"/>
                  </a:lnTo>
                  <a:lnTo>
                    <a:pt x="463" y="364"/>
                  </a:lnTo>
                  <a:lnTo>
                    <a:pt x="463" y="360"/>
                  </a:lnTo>
                  <a:lnTo>
                    <a:pt x="464" y="360"/>
                  </a:lnTo>
                  <a:lnTo>
                    <a:pt x="464" y="359"/>
                  </a:lnTo>
                  <a:lnTo>
                    <a:pt x="464" y="355"/>
                  </a:lnTo>
                  <a:lnTo>
                    <a:pt x="464" y="353"/>
                  </a:lnTo>
                  <a:lnTo>
                    <a:pt x="468" y="353"/>
                  </a:lnTo>
                  <a:lnTo>
                    <a:pt x="468" y="350"/>
                  </a:lnTo>
                  <a:lnTo>
                    <a:pt x="470" y="350"/>
                  </a:lnTo>
                  <a:lnTo>
                    <a:pt x="470" y="348"/>
                  </a:lnTo>
                  <a:lnTo>
                    <a:pt x="470" y="345"/>
                  </a:lnTo>
                  <a:lnTo>
                    <a:pt x="468" y="345"/>
                  </a:lnTo>
                  <a:lnTo>
                    <a:pt x="470" y="345"/>
                  </a:lnTo>
                  <a:lnTo>
                    <a:pt x="470" y="343"/>
                  </a:lnTo>
                  <a:lnTo>
                    <a:pt x="470" y="339"/>
                  </a:lnTo>
                  <a:lnTo>
                    <a:pt x="470" y="338"/>
                  </a:lnTo>
                  <a:lnTo>
                    <a:pt x="473" y="338"/>
                  </a:lnTo>
                  <a:lnTo>
                    <a:pt x="473" y="334"/>
                  </a:lnTo>
                  <a:lnTo>
                    <a:pt x="475" y="334"/>
                  </a:lnTo>
                  <a:lnTo>
                    <a:pt x="475" y="332"/>
                  </a:lnTo>
                  <a:lnTo>
                    <a:pt x="473" y="332"/>
                  </a:lnTo>
                  <a:lnTo>
                    <a:pt x="473" y="329"/>
                  </a:lnTo>
                  <a:lnTo>
                    <a:pt x="473" y="327"/>
                  </a:lnTo>
                  <a:lnTo>
                    <a:pt x="473" y="324"/>
                  </a:lnTo>
                  <a:lnTo>
                    <a:pt x="475" y="324"/>
                  </a:lnTo>
                  <a:lnTo>
                    <a:pt x="475" y="322"/>
                  </a:lnTo>
                  <a:lnTo>
                    <a:pt x="475" y="318"/>
                  </a:lnTo>
                  <a:lnTo>
                    <a:pt x="478" y="318"/>
                  </a:lnTo>
                  <a:lnTo>
                    <a:pt x="478" y="317"/>
                  </a:lnTo>
                  <a:lnTo>
                    <a:pt x="480" y="317"/>
                  </a:lnTo>
                  <a:lnTo>
                    <a:pt x="484" y="313"/>
                  </a:lnTo>
                  <a:lnTo>
                    <a:pt x="484" y="311"/>
                  </a:lnTo>
                  <a:lnTo>
                    <a:pt x="485" y="311"/>
                  </a:lnTo>
                  <a:lnTo>
                    <a:pt x="485" y="308"/>
                  </a:lnTo>
                  <a:lnTo>
                    <a:pt x="485" y="306"/>
                  </a:lnTo>
                  <a:lnTo>
                    <a:pt x="484" y="306"/>
                  </a:lnTo>
                  <a:lnTo>
                    <a:pt x="485" y="306"/>
                  </a:lnTo>
                  <a:lnTo>
                    <a:pt x="484" y="303"/>
                  </a:lnTo>
                  <a:lnTo>
                    <a:pt x="484" y="301"/>
                  </a:lnTo>
                  <a:lnTo>
                    <a:pt x="485" y="301"/>
                  </a:lnTo>
                  <a:lnTo>
                    <a:pt x="485" y="297"/>
                  </a:lnTo>
                  <a:lnTo>
                    <a:pt x="485" y="296"/>
                  </a:lnTo>
                  <a:lnTo>
                    <a:pt x="489" y="292"/>
                  </a:lnTo>
                  <a:lnTo>
                    <a:pt x="489" y="290"/>
                  </a:lnTo>
                  <a:lnTo>
                    <a:pt x="489" y="287"/>
                  </a:lnTo>
                  <a:lnTo>
                    <a:pt x="485" y="285"/>
                  </a:lnTo>
                  <a:lnTo>
                    <a:pt x="485" y="282"/>
                  </a:lnTo>
                  <a:lnTo>
                    <a:pt x="485" y="278"/>
                  </a:lnTo>
                  <a:lnTo>
                    <a:pt x="484" y="278"/>
                  </a:lnTo>
                  <a:lnTo>
                    <a:pt x="485" y="276"/>
                  </a:lnTo>
                  <a:lnTo>
                    <a:pt x="485" y="273"/>
                  </a:lnTo>
                  <a:lnTo>
                    <a:pt x="484" y="271"/>
                  </a:lnTo>
                  <a:lnTo>
                    <a:pt x="484" y="268"/>
                  </a:lnTo>
                  <a:lnTo>
                    <a:pt x="480" y="268"/>
                  </a:lnTo>
                  <a:lnTo>
                    <a:pt x="478" y="268"/>
                  </a:lnTo>
                  <a:lnTo>
                    <a:pt x="475" y="268"/>
                  </a:lnTo>
                  <a:lnTo>
                    <a:pt x="475" y="266"/>
                  </a:lnTo>
                  <a:lnTo>
                    <a:pt x="475" y="262"/>
                  </a:lnTo>
                  <a:lnTo>
                    <a:pt x="475" y="261"/>
                  </a:lnTo>
                  <a:lnTo>
                    <a:pt x="478" y="261"/>
                  </a:lnTo>
                  <a:lnTo>
                    <a:pt x="478" y="257"/>
                  </a:lnTo>
                  <a:lnTo>
                    <a:pt x="478" y="255"/>
                  </a:lnTo>
                  <a:lnTo>
                    <a:pt x="480" y="255"/>
                  </a:lnTo>
                  <a:lnTo>
                    <a:pt x="480" y="252"/>
                  </a:lnTo>
                  <a:lnTo>
                    <a:pt x="484" y="252"/>
                  </a:lnTo>
                  <a:lnTo>
                    <a:pt x="485" y="252"/>
                  </a:lnTo>
                  <a:lnTo>
                    <a:pt x="485" y="250"/>
                  </a:lnTo>
                  <a:lnTo>
                    <a:pt x="489" y="250"/>
                  </a:lnTo>
                  <a:lnTo>
                    <a:pt x="491" y="247"/>
                  </a:lnTo>
                  <a:lnTo>
                    <a:pt x="494" y="247"/>
                  </a:lnTo>
                  <a:lnTo>
                    <a:pt x="494" y="245"/>
                  </a:lnTo>
                  <a:lnTo>
                    <a:pt x="498" y="245"/>
                  </a:lnTo>
                  <a:lnTo>
                    <a:pt x="499" y="241"/>
                  </a:lnTo>
                  <a:lnTo>
                    <a:pt x="503" y="241"/>
                  </a:lnTo>
                  <a:lnTo>
                    <a:pt x="503" y="240"/>
                  </a:lnTo>
                  <a:lnTo>
                    <a:pt x="499" y="236"/>
                  </a:lnTo>
                  <a:lnTo>
                    <a:pt x="498" y="236"/>
                  </a:lnTo>
                  <a:lnTo>
                    <a:pt x="498" y="234"/>
                  </a:lnTo>
                  <a:lnTo>
                    <a:pt x="499" y="234"/>
                  </a:lnTo>
                  <a:lnTo>
                    <a:pt x="499" y="231"/>
                  </a:lnTo>
                  <a:lnTo>
                    <a:pt x="503" y="231"/>
                  </a:lnTo>
                  <a:lnTo>
                    <a:pt x="503" y="234"/>
                  </a:lnTo>
                  <a:lnTo>
                    <a:pt x="505" y="234"/>
                  </a:lnTo>
                  <a:lnTo>
                    <a:pt x="505" y="231"/>
                  </a:lnTo>
                  <a:lnTo>
                    <a:pt x="508" y="231"/>
                  </a:lnTo>
                  <a:lnTo>
                    <a:pt x="510" y="231"/>
                  </a:lnTo>
                  <a:lnTo>
                    <a:pt x="510" y="234"/>
                  </a:lnTo>
                  <a:lnTo>
                    <a:pt x="513" y="234"/>
                  </a:lnTo>
                  <a:lnTo>
                    <a:pt x="515" y="234"/>
                  </a:lnTo>
                  <a:lnTo>
                    <a:pt x="515" y="231"/>
                  </a:lnTo>
                  <a:lnTo>
                    <a:pt x="513" y="231"/>
                  </a:lnTo>
                  <a:lnTo>
                    <a:pt x="515" y="231"/>
                  </a:lnTo>
                  <a:lnTo>
                    <a:pt x="515" y="229"/>
                  </a:lnTo>
                  <a:lnTo>
                    <a:pt x="519" y="229"/>
                  </a:lnTo>
                  <a:lnTo>
                    <a:pt x="519" y="226"/>
                  </a:lnTo>
                  <a:lnTo>
                    <a:pt x="515" y="226"/>
                  </a:lnTo>
                  <a:lnTo>
                    <a:pt x="519" y="226"/>
                  </a:lnTo>
                  <a:lnTo>
                    <a:pt x="519" y="224"/>
                  </a:lnTo>
                  <a:lnTo>
                    <a:pt x="520" y="224"/>
                  </a:lnTo>
                  <a:lnTo>
                    <a:pt x="520" y="220"/>
                  </a:lnTo>
                  <a:lnTo>
                    <a:pt x="524" y="220"/>
                  </a:lnTo>
                  <a:lnTo>
                    <a:pt x="524" y="219"/>
                  </a:lnTo>
                  <a:lnTo>
                    <a:pt x="526" y="219"/>
                  </a:lnTo>
                  <a:lnTo>
                    <a:pt x="526" y="215"/>
                  </a:lnTo>
                  <a:lnTo>
                    <a:pt x="529" y="215"/>
                  </a:lnTo>
                  <a:lnTo>
                    <a:pt x="529" y="213"/>
                  </a:lnTo>
                  <a:lnTo>
                    <a:pt x="531" y="213"/>
                  </a:lnTo>
                  <a:lnTo>
                    <a:pt x="534" y="213"/>
                  </a:lnTo>
                  <a:lnTo>
                    <a:pt x="534" y="210"/>
                  </a:lnTo>
                  <a:lnTo>
                    <a:pt x="534" y="208"/>
                  </a:lnTo>
                  <a:lnTo>
                    <a:pt x="534" y="205"/>
                  </a:lnTo>
                  <a:lnTo>
                    <a:pt x="534" y="203"/>
                  </a:lnTo>
                  <a:lnTo>
                    <a:pt x="534" y="199"/>
                  </a:lnTo>
                  <a:lnTo>
                    <a:pt x="536" y="199"/>
                  </a:lnTo>
                  <a:lnTo>
                    <a:pt x="540" y="199"/>
                  </a:lnTo>
                  <a:lnTo>
                    <a:pt x="540" y="198"/>
                  </a:lnTo>
                  <a:lnTo>
                    <a:pt x="541" y="198"/>
                  </a:lnTo>
                  <a:lnTo>
                    <a:pt x="545" y="198"/>
                  </a:lnTo>
                  <a:lnTo>
                    <a:pt x="547" y="198"/>
                  </a:lnTo>
                  <a:lnTo>
                    <a:pt x="550" y="198"/>
                  </a:lnTo>
                  <a:lnTo>
                    <a:pt x="550" y="194"/>
                  </a:lnTo>
                  <a:lnTo>
                    <a:pt x="552" y="194"/>
                  </a:lnTo>
                  <a:lnTo>
                    <a:pt x="555" y="194"/>
                  </a:lnTo>
                  <a:lnTo>
                    <a:pt x="555" y="192"/>
                  </a:lnTo>
                  <a:lnTo>
                    <a:pt x="552" y="192"/>
                  </a:lnTo>
                  <a:lnTo>
                    <a:pt x="552" y="189"/>
                  </a:lnTo>
                  <a:lnTo>
                    <a:pt x="555" y="189"/>
                  </a:lnTo>
                  <a:lnTo>
                    <a:pt x="555" y="187"/>
                  </a:lnTo>
                  <a:lnTo>
                    <a:pt x="552" y="187"/>
                  </a:lnTo>
                  <a:lnTo>
                    <a:pt x="550" y="187"/>
                  </a:lnTo>
                  <a:lnTo>
                    <a:pt x="547" y="184"/>
                  </a:lnTo>
                  <a:lnTo>
                    <a:pt x="545" y="184"/>
                  </a:lnTo>
                  <a:lnTo>
                    <a:pt x="541" y="184"/>
                  </a:lnTo>
                  <a:lnTo>
                    <a:pt x="540" y="184"/>
                  </a:lnTo>
                  <a:lnTo>
                    <a:pt x="540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4" y="178"/>
                  </a:lnTo>
                  <a:lnTo>
                    <a:pt x="531" y="178"/>
                  </a:lnTo>
                  <a:lnTo>
                    <a:pt x="529" y="178"/>
                  </a:lnTo>
                  <a:lnTo>
                    <a:pt x="526" y="178"/>
                  </a:lnTo>
                  <a:lnTo>
                    <a:pt x="524" y="178"/>
                  </a:lnTo>
                  <a:lnTo>
                    <a:pt x="520" y="176"/>
                  </a:lnTo>
                  <a:lnTo>
                    <a:pt x="519" y="173"/>
                  </a:lnTo>
                  <a:lnTo>
                    <a:pt x="515" y="173"/>
                  </a:lnTo>
                  <a:lnTo>
                    <a:pt x="515" y="171"/>
                  </a:lnTo>
                  <a:lnTo>
                    <a:pt x="513" y="171"/>
                  </a:lnTo>
                  <a:lnTo>
                    <a:pt x="513" y="168"/>
                  </a:lnTo>
                  <a:lnTo>
                    <a:pt x="510" y="168"/>
                  </a:lnTo>
                  <a:lnTo>
                    <a:pt x="510" y="166"/>
                  </a:lnTo>
                  <a:lnTo>
                    <a:pt x="508" y="166"/>
                  </a:lnTo>
                  <a:lnTo>
                    <a:pt x="505" y="166"/>
                  </a:lnTo>
                  <a:lnTo>
                    <a:pt x="503" y="166"/>
                  </a:lnTo>
                  <a:lnTo>
                    <a:pt x="499" y="166"/>
                  </a:lnTo>
                  <a:lnTo>
                    <a:pt x="498" y="166"/>
                  </a:lnTo>
                  <a:lnTo>
                    <a:pt x="498" y="162"/>
                  </a:lnTo>
                  <a:lnTo>
                    <a:pt x="494" y="162"/>
                  </a:lnTo>
                  <a:lnTo>
                    <a:pt x="491" y="162"/>
                  </a:lnTo>
                  <a:lnTo>
                    <a:pt x="491" y="161"/>
                  </a:lnTo>
                  <a:lnTo>
                    <a:pt x="489" y="161"/>
                  </a:lnTo>
                  <a:lnTo>
                    <a:pt x="485" y="161"/>
                  </a:lnTo>
                  <a:lnTo>
                    <a:pt x="485" y="157"/>
                  </a:lnTo>
                  <a:lnTo>
                    <a:pt x="484" y="157"/>
                  </a:lnTo>
                  <a:lnTo>
                    <a:pt x="480" y="157"/>
                  </a:lnTo>
                  <a:lnTo>
                    <a:pt x="480" y="155"/>
                  </a:lnTo>
                  <a:lnTo>
                    <a:pt x="478" y="155"/>
                  </a:lnTo>
                  <a:lnTo>
                    <a:pt x="475" y="155"/>
                  </a:lnTo>
                  <a:lnTo>
                    <a:pt x="473" y="155"/>
                  </a:lnTo>
                  <a:lnTo>
                    <a:pt x="473" y="152"/>
                  </a:lnTo>
                  <a:lnTo>
                    <a:pt x="470" y="152"/>
                  </a:lnTo>
                  <a:lnTo>
                    <a:pt x="468" y="152"/>
                  </a:lnTo>
                  <a:lnTo>
                    <a:pt x="468" y="150"/>
                  </a:lnTo>
                  <a:lnTo>
                    <a:pt x="464" y="150"/>
                  </a:lnTo>
                  <a:lnTo>
                    <a:pt x="463" y="150"/>
                  </a:lnTo>
                  <a:lnTo>
                    <a:pt x="459" y="147"/>
                  </a:lnTo>
                  <a:lnTo>
                    <a:pt x="457" y="147"/>
                  </a:lnTo>
                  <a:lnTo>
                    <a:pt x="454" y="145"/>
                  </a:lnTo>
                  <a:lnTo>
                    <a:pt x="452" y="145"/>
                  </a:lnTo>
                  <a:lnTo>
                    <a:pt x="449" y="145"/>
                  </a:lnTo>
                  <a:lnTo>
                    <a:pt x="449" y="141"/>
                  </a:lnTo>
                  <a:lnTo>
                    <a:pt x="447" y="141"/>
                  </a:lnTo>
                  <a:lnTo>
                    <a:pt x="443" y="141"/>
                  </a:lnTo>
                  <a:lnTo>
                    <a:pt x="442" y="141"/>
                  </a:lnTo>
                  <a:lnTo>
                    <a:pt x="438" y="141"/>
                  </a:lnTo>
                  <a:lnTo>
                    <a:pt x="436" y="141"/>
                  </a:lnTo>
                  <a:lnTo>
                    <a:pt x="433" y="141"/>
                  </a:lnTo>
                  <a:lnTo>
                    <a:pt x="431" y="141"/>
                  </a:lnTo>
                  <a:lnTo>
                    <a:pt x="428" y="141"/>
                  </a:lnTo>
                  <a:lnTo>
                    <a:pt x="426" y="141"/>
                  </a:lnTo>
                  <a:lnTo>
                    <a:pt x="426" y="145"/>
                  </a:lnTo>
                  <a:lnTo>
                    <a:pt x="422" y="145"/>
                  </a:lnTo>
                  <a:lnTo>
                    <a:pt x="421" y="145"/>
                  </a:lnTo>
                  <a:lnTo>
                    <a:pt x="417" y="145"/>
                  </a:lnTo>
                  <a:lnTo>
                    <a:pt x="415" y="145"/>
                  </a:lnTo>
                  <a:lnTo>
                    <a:pt x="412" y="145"/>
                  </a:lnTo>
                  <a:lnTo>
                    <a:pt x="410" y="145"/>
                  </a:lnTo>
                  <a:lnTo>
                    <a:pt x="406" y="145"/>
                  </a:lnTo>
                  <a:lnTo>
                    <a:pt x="406" y="141"/>
                  </a:lnTo>
                  <a:lnTo>
                    <a:pt x="406" y="140"/>
                  </a:lnTo>
                  <a:lnTo>
                    <a:pt x="410" y="136"/>
                  </a:lnTo>
                  <a:lnTo>
                    <a:pt x="412" y="136"/>
                  </a:lnTo>
                  <a:lnTo>
                    <a:pt x="412" y="134"/>
                  </a:lnTo>
                  <a:lnTo>
                    <a:pt x="410" y="134"/>
                  </a:lnTo>
                  <a:lnTo>
                    <a:pt x="410" y="131"/>
                  </a:lnTo>
                  <a:lnTo>
                    <a:pt x="406" y="131"/>
                  </a:lnTo>
                  <a:lnTo>
                    <a:pt x="405" y="131"/>
                  </a:lnTo>
                  <a:lnTo>
                    <a:pt x="405" y="134"/>
                  </a:lnTo>
                  <a:lnTo>
                    <a:pt x="401" y="134"/>
                  </a:lnTo>
                  <a:lnTo>
                    <a:pt x="399" y="134"/>
                  </a:lnTo>
                  <a:lnTo>
                    <a:pt x="399" y="136"/>
                  </a:lnTo>
                  <a:lnTo>
                    <a:pt x="396" y="136"/>
                  </a:lnTo>
                  <a:lnTo>
                    <a:pt x="396" y="140"/>
                  </a:lnTo>
                  <a:lnTo>
                    <a:pt x="396" y="141"/>
                  </a:lnTo>
                  <a:lnTo>
                    <a:pt x="394" y="145"/>
                  </a:lnTo>
                  <a:lnTo>
                    <a:pt x="391" y="145"/>
                  </a:lnTo>
                  <a:lnTo>
                    <a:pt x="391" y="147"/>
                  </a:lnTo>
                  <a:lnTo>
                    <a:pt x="389" y="147"/>
                  </a:lnTo>
                  <a:lnTo>
                    <a:pt x="385" y="147"/>
                  </a:lnTo>
                  <a:lnTo>
                    <a:pt x="385" y="150"/>
                  </a:lnTo>
                  <a:lnTo>
                    <a:pt x="384" y="150"/>
                  </a:lnTo>
                  <a:lnTo>
                    <a:pt x="384" y="152"/>
                  </a:lnTo>
                  <a:lnTo>
                    <a:pt x="385" y="152"/>
                  </a:lnTo>
                  <a:lnTo>
                    <a:pt x="384" y="152"/>
                  </a:lnTo>
                  <a:lnTo>
                    <a:pt x="384" y="155"/>
                  </a:lnTo>
                  <a:lnTo>
                    <a:pt x="384" y="157"/>
                  </a:lnTo>
                  <a:lnTo>
                    <a:pt x="384" y="161"/>
                  </a:lnTo>
                  <a:lnTo>
                    <a:pt x="380" y="161"/>
                  </a:lnTo>
                  <a:lnTo>
                    <a:pt x="380" y="162"/>
                  </a:lnTo>
                  <a:lnTo>
                    <a:pt x="378" y="162"/>
                  </a:lnTo>
                  <a:lnTo>
                    <a:pt x="378" y="166"/>
                  </a:lnTo>
                  <a:lnTo>
                    <a:pt x="375" y="166"/>
                  </a:lnTo>
                  <a:lnTo>
                    <a:pt x="373" y="168"/>
                  </a:lnTo>
                  <a:lnTo>
                    <a:pt x="373" y="171"/>
                  </a:lnTo>
                  <a:lnTo>
                    <a:pt x="373" y="173"/>
                  </a:lnTo>
                  <a:lnTo>
                    <a:pt x="370" y="173"/>
                  </a:lnTo>
                  <a:lnTo>
                    <a:pt x="368" y="173"/>
                  </a:lnTo>
                  <a:lnTo>
                    <a:pt x="364" y="173"/>
                  </a:lnTo>
                  <a:lnTo>
                    <a:pt x="364" y="176"/>
                  </a:lnTo>
                  <a:lnTo>
                    <a:pt x="364" y="178"/>
                  </a:lnTo>
                  <a:lnTo>
                    <a:pt x="363" y="178"/>
                  </a:lnTo>
                  <a:lnTo>
                    <a:pt x="363" y="182"/>
                  </a:lnTo>
                  <a:lnTo>
                    <a:pt x="359" y="182"/>
                  </a:lnTo>
                  <a:lnTo>
                    <a:pt x="359" y="184"/>
                  </a:lnTo>
                  <a:lnTo>
                    <a:pt x="359" y="187"/>
                  </a:lnTo>
                  <a:lnTo>
                    <a:pt x="357" y="187"/>
                  </a:lnTo>
                  <a:lnTo>
                    <a:pt x="354" y="187"/>
                  </a:lnTo>
                  <a:lnTo>
                    <a:pt x="352" y="187"/>
                  </a:lnTo>
                  <a:lnTo>
                    <a:pt x="349" y="189"/>
                  </a:lnTo>
                  <a:lnTo>
                    <a:pt x="347" y="189"/>
                  </a:lnTo>
                  <a:lnTo>
                    <a:pt x="343" y="189"/>
                  </a:lnTo>
                  <a:lnTo>
                    <a:pt x="342" y="189"/>
                  </a:lnTo>
                  <a:lnTo>
                    <a:pt x="338" y="189"/>
                  </a:lnTo>
                  <a:lnTo>
                    <a:pt x="336" y="189"/>
                  </a:lnTo>
                  <a:lnTo>
                    <a:pt x="336" y="192"/>
                  </a:lnTo>
                  <a:lnTo>
                    <a:pt x="336" y="189"/>
                  </a:lnTo>
                  <a:lnTo>
                    <a:pt x="333" y="189"/>
                  </a:lnTo>
                  <a:lnTo>
                    <a:pt x="333" y="192"/>
                  </a:lnTo>
                  <a:lnTo>
                    <a:pt x="331" y="192"/>
                  </a:lnTo>
                  <a:lnTo>
                    <a:pt x="331" y="189"/>
                  </a:lnTo>
                  <a:lnTo>
                    <a:pt x="328" y="189"/>
                  </a:lnTo>
                  <a:lnTo>
                    <a:pt x="326" y="187"/>
                  </a:lnTo>
                  <a:lnTo>
                    <a:pt x="326" y="189"/>
                  </a:lnTo>
                  <a:lnTo>
                    <a:pt x="322" y="189"/>
                  </a:lnTo>
                  <a:lnTo>
                    <a:pt x="322" y="192"/>
                  </a:lnTo>
                  <a:lnTo>
                    <a:pt x="321" y="192"/>
                  </a:lnTo>
                  <a:lnTo>
                    <a:pt x="321" y="194"/>
                  </a:lnTo>
                  <a:lnTo>
                    <a:pt x="322" y="194"/>
                  </a:lnTo>
                  <a:lnTo>
                    <a:pt x="321" y="194"/>
                  </a:lnTo>
                  <a:lnTo>
                    <a:pt x="317" y="194"/>
                  </a:lnTo>
                  <a:lnTo>
                    <a:pt x="315" y="194"/>
                  </a:lnTo>
                  <a:lnTo>
                    <a:pt x="315" y="192"/>
                  </a:lnTo>
                  <a:lnTo>
                    <a:pt x="315" y="189"/>
                  </a:lnTo>
                  <a:lnTo>
                    <a:pt x="315" y="187"/>
                  </a:lnTo>
                  <a:lnTo>
                    <a:pt x="315" y="184"/>
                  </a:lnTo>
                  <a:lnTo>
                    <a:pt x="312" y="184"/>
                  </a:lnTo>
                  <a:lnTo>
                    <a:pt x="310" y="184"/>
                  </a:lnTo>
                  <a:lnTo>
                    <a:pt x="310" y="187"/>
                  </a:lnTo>
                  <a:lnTo>
                    <a:pt x="307" y="187"/>
                  </a:lnTo>
                  <a:lnTo>
                    <a:pt x="307" y="189"/>
                  </a:lnTo>
                  <a:lnTo>
                    <a:pt x="303" y="189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1" y="194"/>
                  </a:lnTo>
                  <a:lnTo>
                    <a:pt x="301" y="198"/>
                  </a:lnTo>
                  <a:lnTo>
                    <a:pt x="298" y="198"/>
                  </a:lnTo>
                  <a:lnTo>
                    <a:pt x="296" y="198"/>
                  </a:lnTo>
                  <a:lnTo>
                    <a:pt x="296" y="194"/>
                  </a:lnTo>
                  <a:lnTo>
                    <a:pt x="293" y="194"/>
                  </a:lnTo>
                  <a:lnTo>
                    <a:pt x="293" y="192"/>
                  </a:lnTo>
                  <a:lnTo>
                    <a:pt x="296" y="192"/>
                  </a:lnTo>
                  <a:lnTo>
                    <a:pt x="296" y="189"/>
                  </a:lnTo>
                  <a:lnTo>
                    <a:pt x="296" y="187"/>
                  </a:lnTo>
                  <a:lnTo>
                    <a:pt x="296" y="184"/>
                  </a:lnTo>
                  <a:lnTo>
                    <a:pt x="296" y="182"/>
                  </a:lnTo>
                  <a:lnTo>
                    <a:pt x="298" y="182"/>
                  </a:lnTo>
                  <a:lnTo>
                    <a:pt x="298" y="178"/>
                  </a:lnTo>
                  <a:lnTo>
                    <a:pt x="301" y="178"/>
                  </a:lnTo>
                  <a:lnTo>
                    <a:pt x="301" y="176"/>
                  </a:lnTo>
                  <a:lnTo>
                    <a:pt x="301" y="173"/>
                  </a:lnTo>
                  <a:lnTo>
                    <a:pt x="303" y="173"/>
                  </a:lnTo>
                  <a:lnTo>
                    <a:pt x="303" y="171"/>
                  </a:lnTo>
                  <a:lnTo>
                    <a:pt x="303" y="168"/>
                  </a:lnTo>
                  <a:lnTo>
                    <a:pt x="307" y="168"/>
                  </a:lnTo>
                  <a:lnTo>
                    <a:pt x="307" y="166"/>
                  </a:lnTo>
                  <a:lnTo>
                    <a:pt x="310" y="162"/>
                  </a:lnTo>
                  <a:lnTo>
                    <a:pt x="312" y="162"/>
                  </a:lnTo>
                  <a:lnTo>
                    <a:pt x="312" y="161"/>
                  </a:lnTo>
                  <a:lnTo>
                    <a:pt x="315" y="161"/>
                  </a:lnTo>
                  <a:lnTo>
                    <a:pt x="315" y="157"/>
                  </a:lnTo>
                  <a:lnTo>
                    <a:pt x="317" y="155"/>
                  </a:lnTo>
                  <a:lnTo>
                    <a:pt x="317" y="152"/>
                  </a:lnTo>
                  <a:lnTo>
                    <a:pt x="321" y="152"/>
                  </a:lnTo>
                  <a:lnTo>
                    <a:pt x="321" y="150"/>
                  </a:lnTo>
                  <a:lnTo>
                    <a:pt x="322" y="150"/>
                  </a:lnTo>
                  <a:lnTo>
                    <a:pt x="326" y="150"/>
                  </a:lnTo>
                  <a:lnTo>
                    <a:pt x="326" y="147"/>
                  </a:lnTo>
                  <a:lnTo>
                    <a:pt x="326" y="145"/>
                  </a:lnTo>
                  <a:lnTo>
                    <a:pt x="326" y="141"/>
                  </a:lnTo>
                  <a:lnTo>
                    <a:pt x="328" y="141"/>
                  </a:lnTo>
                  <a:lnTo>
                    <a:pt x="328" y="140"/>
                  </a:lnTo>
                  <a:lnTo>
                    <a:pt x="326" y="140"/>
                  </a:lnTo>
                  <a:lnTo>
                    <a:pt x="326" y="136"/>
                  </a:lnTo>
                  <a:lnTo>
                    <a:pt x="326" y="134"/>
                  </a:lnTo>
                  <a:lnTo>
                    <a:pt x="322" y="134"/>
                  </a:lnTo>
                  <a:lnTo>
                    <a:pt x="322" y="131"/>
                  </a:lnTo>
                  <a:lnTo>
                    <a:pt x="322" y="129"/>
                  </a:lnTo>
                  <a:lnTo>
                    <a:pt x="322" y="126"/>
                  </a:lnTo>
                  <a:lnTo>
                    <a:pt x="321" y="126"/>
                  </a:lnTo>
                  <a:lnTo>
                    <a:pt x="321" y="124"/>
                  </a:lnTo>
                  <a:lnTo>
                    <a:pt x="317" y="124"/>
                  </a:lnTo>
                  <a:lnTo>
                    <a:pt x="317" y="120"/>
                  </a:lnTo>
                  <a:lnTo>
                    <a:pt x="315" y="120"/>
                  </a:lnTo>
                  <a:lnTo>
                    <a:pt x="312" y="120"/>
                  </a:lnTo>
                  <a:lnTo>
                    <a:pt x="310" y="120"/>
                  </a:lnTo>
                  <a:lnTo>
                    <a:pt x="307" y="120"/>
                  </a:lnTo>
                  <a:lnTo>
                    <a:pt x="307" y="124"/>
                  </a:lnTo>
                  <a:lnTo>
                    <a:pt x="307" y="126"/>
                  </a:lnTo>
                  <a:lnTo>
                    <a:pt x="303" y="126"/>
                  </a:lnTo>
                  <a:lnTo>
                    <a:pt x="303" y="129"/>
                  </a:lnTo>
                  <a:lnTo>
                    <a:pt x="301" y="129"/>
                  </a:lnTo>
                  <a:lnTo>
                    <a:pt x="301" y="131"/>
                  </a:lnTo>
                  <a:lnTo>
                    <a:pt x="298" y="131"/>
                  </a:lnTo>
                  <a:lnTo>
                    <a:pt x="298" y="134"/>
                  </a:lnTo>
                  <a:lnTo>
                    <a:pt x="296" y="134"/>
                  </a:lnTo>
                  <a:lnTo>
                    <a:pt x="296" y="136"/>
                  </a:lnTo>
                  <a:lnTo>
                    <a:pt x="293" y="136"/>
                  </a:lnTo>
                  <a:lnTo>
                    <a:pt x="291" y="136"/>
                  </a:lnTo>
                  <a:lnTo>
                    <a:pt x="291" y="134"/>
                  </a:lnTo>
                  <a:lnTo>
                    <a:pt x="291" y="131"/>
                  </a:lnTo>
                  <a:lnTo>
                    <a:pt x="293" y="131"/>
                  </a:lnTo>
                  <a:lnTo>
                    <a:pt x="296" y="131"/>
                  </a:lnTo>
                  <a:lnTo>
                    <a:pt x="296" y="129"/>
                  </a:lnTo>
                  <a:lnTo>
                    <a:pt x="298" y="129"/>
                  </a:lnTo>
                  <a:lnTo>
                    <a:pt x="298" y="126"/>
                  </a:lnTo>
                  <a:lnTo>
                    <a:pt x="301" y="126"/>
                  </a:lnTo>
                  <a:lnTo>
                    <a:pt x="301" y="124"/>
                  </a:lnTo>
                  <a:lnTo>
                    <a:pt x="301" y="120"/>
                  </a:lnTo>
                  <a:lnTo>
                    <a:pt x="301" y="119"/>
                  </a:lnTo>
                  <a:lnTo>
                    <a:pt x="303" y="119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7" y="113"/>
                  </a:lnTo>
                  <a:lnTo>
                    <a:pt x="310" y="113"/>
                  </a:lnTo>
                  <a:lnTo>
                    <a:pt x="310" y="110"/>
                  </a:lnTo>
                  <a:lnTo>
                    <a:pt x="312" y="110"/>
                  </a:lnTo>
                  <a:lnTo>
                    <a:pt x="312" y="108"/>
                  </a:lnTo>
                  <a:lnTo>
                    <a:pt x="312" y="105"/>
                  </a:lnTo>
                  <a:lnTo>
                    <a:pt x="310" y="105"/>
                  </a:lnTo>
                  <a:lnTo>
                    <a:pt x="312" y="105"/>
                  </a:lnTo>
                  <a:lnTo>
                    <a:pt x="312" y="103"/>
                  </a:lnTo>
                  <a:lnTo>
                    <a:pt x="312" y="99"/>
                  </a:lnTo>
                  <a:lnTo>
                    <a:pt x="312" y="98"/>
                  </a:lnTo>
                  <a:lnTo>
                    <a:pt x="312" y="94"/>
                  </a:lnTo>
                  <a:lnTo>
                    <a:pt x="310" y="94"/>
                  </a:lnTo>
                  <a:lnTo>
                    <a:pt x="310" y="91"/>
                  </a:lnTo>
                  <a:lnTo>
                    <a:pt x="307" y="91"/>
                  </a:lnTo>
                  <a:lnTo>
                    <a:pt x="303" y="91"/>
                  </a:lnTo>
                  <a:lnTo>
                    <a:pt x="307" y="91"/>
                  </a:lnTo>
                  <a:lnTo>
                    <a:pt x="307" y="89"/>
                  </a:lnTo>
                  <a:lnTo>
                    <a:pt x="307" y="85"/>
                  </a:lnTo>
                  <a:lnTo>
                    <a:pt x="303" y="85"/>
                  </a:lnTo>
                  <a:lnTo>
                    <a:pt x="303" y="84"/>
                  </a:lnTo>
                  <a:lnTo>
                    <a:pt x="303" y="80"/>
                  </a:lnTo>
                  <a:lnTo>
                    <a:pt x="301" y="80"/>
                  </a:lnTo>
                  <a:lnTo>
                    <a:pt x="301" y="78"/>
                  </a:lnTo>
                  <a:lnTo>
                    <a:pt x="298" y="78"/>
                  </a:lnTo>
                  <a:lnTo>
                    <a:pt x="298" y="75"/>
                  </a:lnTo>
                  <a:lnTo>
                    <a:pt x="298" y="73"/>
                  </a:lnTo>
                  <a:lnTo>
                    <a:pt x="296" y="73"/>
                  </a:lnTo>
                  <a:lnTo>
                    <a:pt x="293" y="73"/>
                  </a:lnTo>
                  <a:lnTo>
                    <a:pt x="293" y="75"/>
                  </a:lnTo>
                  <a:lnTo>
                    <a:pt x="296" y="75"/>
                  </a:lnTo>
                  <a:lnTo>
                    <a:pt x="293" y="75"/>
                  </a:lnTo>
                  <a:lnTo>
                    <a:pt x="293" y="78"/>
                  </a:lnTo>
                  <a:lnTo>
                    <a:pt x="291" y="78"/>
                  </a:lnTo>
                  <a:lnTo>
                    <a:pt x="287" y="78"/>
                  </a:lnTo>
                  <a:lnTo>
                    <a:pt x="286" y="78"/>
                  </a:lnTo>
                  <a:lnTo>
                    <a:pt x="286" y="80"/>
                  </a:lnTo>
                  <a:lnTo>
                    <a:pt x="282" y="80"/>
                  </a:lnTo>
                  <a:lnTo>
                    <a:pt x="282" y="78"/>
                  </a:lnTo>
                  <a:lnTo>
                    <a:pt x="286" y="78"/>
                  </a:lnTo>
                  <a:lnTo>
                    <a:pt x="286" y="75"/>
                  </a:lnTo>
                  <a:lnTo>
                    <a:pt x="287" y="75"/>
                  </a:lnTo>
                  <a:lnTo>
                    <a:pt x="287" y="73"/>
                  </a:lnTo>
                  <a:lnTo>
                    <a:pt x="286" y="73"/>
                  </a:lnTo>
                  <a:lnTo>
                    <a:pt x="282" y="73"/>
                  </a:lnTo>
                  <a:lnTo>
                    <a:pt x="282" y="70"/>
                  </a:lnTo>
                  <a:lnTo>
                    <a:pt x="280" y="70"/>
                  </a:lnTo>
                  <a:lnTo>
                    <a:pt x="277" y="70"/>
                  </a:lnTo>
                  <a:lnTo>
                    <a:pt x="280" y="70"/>
                  </a:lnTo>
                  <a:lnTo>
                    <a:pt x="280" y="68"/>
                  </a:lnTo>
                  <a:lnTo>
                    <a:pt x="282" y="68"/>
                  </a:lnTo>
                  <a:lnTo>
                    <a:pt x="282" y="64"/>
                  </a:lnTo>
                  <a:lnTo>
                    <a:pt x="286" y="64"/>
                  </a:lnTo>
                  <a:lnTo>
                    <a:pt x="287" y="64"/>
                  </a:lnTo>
                  <a:lnTo>
                    <a:pt x="291" y="64"/>
                  </a:lnTo>
                  <a:lnTo>
                    <a:pt x="293" y="64"/>
                  </a:lnTo>
                  <a:lnTo>
                    <a:pt x="293" y="63"/>
                  </a:lnTo>
                  <a:lnTo>
                    <a:pt x="296" y="63"/>
                  </a:lnTo>
                  <a:lnTo>
                    <a:pt x="296" y="59"/>
                  </a:lnTo>
                  <a:lnTo>
                    <a:pt x="293" y="59"/>
                  </a:lnTo>
                  <a:lnTo>
                    <a:pt x="293" y="57"/>
                  </a:lnTo>
                  <a:lnTo>
                    <a:pt x="291" y="57"/>
                  </a:lnTo>
                  <a:lnTo>
                    <a:pt x="287" y="57"/>
                  </a:lnTo>
                  <a:lnTo>
                    <a:pt x="287" y="54"/>
                  </a:lnTo>
                  <a:lnTo>
                    <a:pt x="286" y="54"/>
                  </a:lnTo>
                  <a:lnTo>
                    <a:pt x="286" y="57"/>
                  </a:lnTo>
                  <a:lnTo>
                    <a:pt x="282" y="57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2" y="52"/>
                  </a:lnTo>
                  <a:lnTo>
                    <a:pt x="282" y="54"/>
                  </a:lnTo>
                  <a:lnTo>
                    <a:pt x="280" y="54"/>
                  </a:lnTo>
                  <a:lnTo>
                    <a:pt x="277" y="52"/>
                  </a:lnTo>
                  <a:lnTo>
                    <a:pt x="275" y="52"/>
                  </a:lnTo>
                  <a:lnTo>
                    <a:pt x="275" y="54"/>
                  </a:lnTo>
                  <a:lnTo>
                    <a:pt x="275" y="57"/>
                  </a:lnTo>
                  <a:lnTo>
                    <a:pt x="275" y="59"/>
                  </a:lnTo>
                  <a:lnTo>
                    <a:pt x="272" y="59"/>
                  </a:lnTo>
                  <a:lnTo>
                    <a:pt x="272" y="63"/>
                  </a:lnTo>
                  <a:lnTo>
                    <a:pt x="270" y="63"/>
                  </a:lnTo>
                  <a:lnTo>
                    <a:pt x="270" y="59"/>
                  </a:lnTo>
                  <a:lnTo>
                    <a:pt x="266" y="59"/>
                  </a:lnTo>
                  <a:lnTo>
                    <a:pt x="265" y="59"/>
                  </a:lnTo>
                  <a:lnTo>
                    <a:pt x="265" y="57"/>
                  </a:lnTo>
                  <a:lnTo>
                    <a:pt x="265" y="54"/>
                  </a:lnTo>
                  <a:lnTo>
                    <a:pt x="265" y="52"/>
                  </a:lnTo>
                  <a:lnTo>
                    <a:pt x="266" y="52"/>
                  </a:lnTo>
                  <a:lnTo>
                    <a:pt x="266" y="49"/>
                  </a:lnTo>
                  <a:lnTo>
                    <a:pt x="270" y="49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2" y="43"/>
                  </a:lnTo>
                  <a:lnTo>
                    <a:pt x="275" y="42"/>
                  </a:lnTo>
                  <a:lnTo>
                    <a:pt x="272" y="42"/>
                  </a:lnTo>
                  <a:lnTo>
                    <a:pt x="272" y="38"/>
                  </a:lnTo>
                  <a:lnTo>
                    <a:pt x="270" y="38"/>
                  </a:lnTo>
                  <a:lnTo>
                    <a:pt x="270" y="42"/>
                  </a:lnTo>
                  <a:lnTo>
                    <a:pt x="266" y="42"/>
                  </a:lnTo>
                  <a:lnTo>
                    <a:pt x="266" y="43"/>
                  </a:lnTo>
                  <a:lnTo>
                    <a:pt x="265" y="43"/>
                  </a:lnTo>
                  <a:lnTo>
                    <a:pt x="265" y="47"/>
                  </a:lnTo>
                  <a:lnTo>
                    <a:pt x="261" y="47"/>
                  </a:lnTo>
                  <a:lnTo>
                    <a:pt x="259" y="47"/>
                  </a:lnTo>
                  <a:lnTo>
                    <a:pt x="259" y="49"/>
                  </a:lnTo>
                  <a:lnTo>
                    <a:pt x="261" y="49"/>
                  </a:lnTo>
                  <a:lnTo>
                    <a:pt x="259" y="52"/>
                  </a:lnTo>
                  <a:lnTo>
                    <a:pt x="256" y="52"/>
                  </a:lnTo>
                  <a:lnTo>
                    <a:pt x="254" y="52"/>
                  </a:lnTo>
                  <a:lnTo>
                    <a:pt x="256" y="49"/>
                  </a:lnTo>
                  <a:lnTo>
                    <a:pt x="256" y="47"/>
                  </a:lnTo>
                  <a:lnTo>
                    <a:pt x="256" y="43"/>
                  </a:lnTo>
                  <a:lnTo>
                    <a:pt x="256" y="42"/>
                  </a:lnTo>
                  <a:lnTo>
                    <a:pt x="256" y="38"/>
                  </a:lnTo>
                  <a:lnTo>
                    <a:pt x="256" y="36"/>
                  </a:lnTo>
                  <a:lnTo>
                    <a:pt x="259" y="36"/>
                  </a:lnTo>
                  <a:lnTo>
                    <a:pt x="261" y="36"/>
                  </a:lnTo>
                  <a:lnTo>
                    <a:pt x="261" y="33"/>
                  </a:lnTo>
                  <a:lnTo>
                    <a:pt x="265" y="33"/>
                  </a:lnTo>
                  <a:lnTo>
                    <a:pt x="265" y="31"/>
                  </a:lnTo>
                  <a:lnTo>
                    <a:pt x="266" y="31"/>
                  </a:lnTo>
                  <a:lnTo>
                    <a:pt x="270" y="31"/>
                  </a:lnTo>
                  <a:lnTo>
                    <a:pt x="270" y="28"/>
                  </a:lnTo>
                  <a:lnTo>
                    <a:pt x="270" y="26"/>
                  </a:lnTo>
                  <a:lnTo>
                    <a:pt x="266" y="26"/>
                  </a:lnTo>
                  <a:lnTo>
                    <a:pt x="266" y="22"/>
                  </a:lnTo>
                  <a:lnTo>
                    <a:pt x="265" y="22"/>
                  </a:lnTo>
                  <a:lnTo>
                    <a:pt x="261" y="22"/>
                  </a:lnTo>
                  <a:lnTo>
                    <a:pt x="259" y="22"/>
                  </a:lnTo>
                  <a:lnTo>
                    <a:pt x="256" y="22"/>
                  </a:lnTo>
                  <a:lnTo>
                    <a:pt x="256" y="26"/>
                  </a:lnTo>
                  <a:lnTo>
                    <a:pt x="256" y="28"/>
                  </a:lnTo>
                  <a:lnTo>
                    <a:pt x="259" y="28"/>
                  </a:lnTo>
                  <a:lnTo>
                    <a:pt x="256" y="28"/>
                  </a:lnTo>
                  <a:lnTo>
                    <a:pt x="254" y="28"/>
                  </a:lnTo>
                  <a:lnTo>
                    <a:pt x="251" y="28"/>
                  </a:lnTo>
                  <a:lnTo>
                    <a:pt x="251" y="31"/>
                  </a:lnTo>
                  <a:lnTo>
                    <a:pt x="254" y="31"/>
                  </a:lnTo>
                  <a:lnTo>
                    <a:pt x="254" y="33"/>
                  </a:lnTo>
                  <a:lnTo>
                    <a:pt x="254" y="36"/>
                  </a:lnTo>
                  <a:lnTo>
                    <a:pt x="254" y="38"/>
                  </a:lnTo>
                  <a:lnTo>
                    <a:pt x="254" y="42"/>
                  </a:lnTo>
                  <a:lnTo>
                    <a:pt x="254" y="43"/>
                  </a:lnTo>
                  <a:lnTo>
                    <a:pt x="254" y="47"/>
                  </a:lnTo>
                  <a:lnTo>
                    <a:pt x="251" y="47"/>
                  </a:lnTo>
                  <a:lnTo>
                    <a:pt x="249" y="47"/>
                  </a:lnTo>
                  <a:lnTo>
                    <a:pt x="249" y="43"/>
                  </a:lnTo>
                  <a:lnTo>
                    <a:pt x="249" y="42"/>
                  </a:lnTo>
                  <a:lnTo>
                    <a:pt x="245" y="42"/>
                  </a:lnTo>
                  <a:lnTo>
                    <a:pt x="245" y="38"/>
                  </a:lnTo>
                  <a:lnTo>
                    <a:pt x="245" y="36"/>
                  </a:lnTo>
                  <a:lnTo>
                    <a:pt x="245" y="33"/>
                  </a:lnTo>
                  <a:lnTo>
                    <a:pt x="244" y="33"/>
                  </a:lnTo>
                  <a:lnTo>
                    <a:pt x="244" y="36"/>
                  </a:lnTo>
                  <a:lnTo>
                    <a:pt x="244" y="38"/>
                  </a:lnTo>
                  <a:lnTo>
                    <a:pt x="244" y="42"/>
                  </a:lnTo>
                  <a:lnTo>
                    <a:pt x="244" y="43"/>
                  </a:lnTo>
                  <a:lnTo>
                    <a:pt x="240" y="43"/>
                  </a:lnTo>
                  <a:lnTo>
                    <a:pt x="240" y="47"/>
                  </a:lnTo>
                  <a:lnTo>
                    <a:pt x="240" y="43"/>
                  </a:lnTo>
                  <a:lnTo>
                    <a:pt x="238" y="43"/>
                  </a:lnTo>
                  <a:lnTo>
                    <a:pt x="238" y="47"/>
                  </a:lnTo>
                  <a:lnTo>
                    <a:pt x="235" y="47"/>
                  </a:lnTo>
                  <a:lnTo>
                    <a:pt x="235" y="49"/>
                  </a:lnTo>
                  <a:lnTo>
                    <a:pt x="235" y="52"/>
                  </a:lnTo>
                  <a:lnTo>
                    <a:pt x="235" y="49"/>
                  </a:lnTo>
                  <a:lnTo>
                    <a:pt x="235" y="47"/>
                  </a:lnTo>
                  <a:lnTo>
                    <a:pt x="233" y="47"/>
                  </a:lnTo>
                  <a:lnTo>
                    <a:pt x="233" y="49"/>
                  </a:lnTo>
                  <a:lnTo>
                    <a:pt x="233" y="52"/>
                  </a:lnTo>
                  <a:lnTo>
                    <a:pt x="230" y="52"/>
                  </a:lnTo>
                  <a:lnTo>
                    <a:pt x="230" y="54"/>
                  </a:lnTo>
                  <a:lnTo>
                    <a:pt x="230" y="57"/>
                  </a:lnTo>
                  <a:lnTo>
                    <a:pt x="228" y="57"/>
                  </a:lnTo>
                  <a:lnTo>
                    <a:pt x="228" y="59"/>
                  </a:lnTo>
                  <a:lnTo>
                    <a:pt x="224" y="59"/>
                  </a:lnTo>
                  <a:lnTo>
                    <a:pt x="223" y="59"/>
                  </a:lnTo>
                  <a:lnTo>
                    <a:pt x="219" y="59"/>
                  </a:lnTo>
                  <a:lnTo>
                    <a:pt x="217" y="59"/>
                  </a:lnTo>
                  <a:lnTo>
                    <a:pt x="217" y="57"/>
                  </a:lnTo>
                  <a:lnTo>
                    <a:pt x="219" y="57"/>
                  </a:lnTo>
                  <a:lnTo>
                    <a:pt x="219" y="54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9"/>
                  </a:lnTo>
                  <a:lnTo>
                    <a:pt x="223" y="47"/>
                  </a:lnTo>
                  <a:lnTo>
                    <a:pt x="219" y="47"/>
                  </a:lnTo>
                  <a:lnTo>
                    <a:pt x="217" y="47"/>
                  </a:lnTo>
                  <a:lnTo>
                    <a:pt x="214" y="47"/>
                  </a:lnTo>
                  <a:lnTo>
                    <a:pt x="214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19" y="42"/>
                  </a:lnTo>
                  <a:lnTo>
                    <a:pt x="223" y="42"/>
                  </a:lnTo>
                  <a:lnTo>
                    <a:pt x="223" y="38"/>
                  </a:lnTo>
                  <a:lnTo>
                    <a:pt x="223" y="36"/>
                  </a:lnTo>
                  <a:lnTo>
                    <a:pt x="223" y="33"/>
                  </a:lnTo>
                  <a:lnTo>
                    <a:pt x="223" y="31"/>
                  </a:lnTo>
                  <a:lnTo>
                    <a:pt x="219" y="28"/>
                  </a:lnTo>
                  <a:lnTo>
                    <a:pt x="217" y="28"/>
                  </a:lnTo>
                  <a:lnTo>
                    <a:pt x="214" y="28"/>
                  </a:lnTo>
                  <a:lnTo>
                    <a:pt x="214" y="31"/>
                  </a:lnTo>
                  <a:lnTo>
                    <a:pt x="217" y="31"/>
                  </a:lnTo>
                  <a:lnTo>
                    <a:pt x="217" y="33"/>
                  </a:lnTo>
                  <a:lnTo>
                    <a:pt x="214" y="33"/>
                  </a:lnTo>
                  <a:lnTo>
                    <a:pt x="214" y="36"/>
                  </a:lnTo>
                  <a:lnTo>
                    <a:pt x="214" y="38"/>
                  </a:lnTo>
                  <a:lnTo>
                    <a:pt x="212" y="38"/>
                  </a:lnTo>
                  <a:lnTo>
                    <a:pt x="209" y="38"/>
                  </a:lnTo>
                  <a:lnTo>
                    <a:pt x="209" y="42"/>
                  </a:lnTo>
                  <a:lnTo>
                    <a:pt x="207" y="42"/>
                  </a:lnTo>
                  <a:lnTo>
                    <a:pt x="207" y="43"/>
                  </a:lnTo>
                  <a:lnTo>
                    <a:pt x="203" y="47"/>
                  </a:lnTo>
                  <a:lnTo>
                    <a:pt x="202" y="47"/>
                  </a:lnTo>
                  <a:lnTo>
                    <a:pt x="202" y="43"/>
                  </a:lnTo>
                  <a:lnTo>
                    <a:pt x="203" y="43"/>
                  </a:lnTo>
                  <a:lnTo>
                    <a:pt x="203" y="42"/>
                  </a:lnTo>
                  <a:lnTo>
                    <a:pt x="202" y="42"/>
                  </a:lnTo>
                  <a:lnTo>
                    <a:pt x="203" y="42"/>
                  </a:lnTo>
                  <a:lnTo>
                    <a:pt x="203" y="38"/>
                  </a:lnTo>
                  <a:lnTo>
                    <a:pt x="202" y="38"/>
                  </a:lnTo>
                  <a:lnTo>
                    <a:pt x="203" y="38"/>
                  </a:lnTo>
                  <a:lnTo>
                    <a:pt x="203" y="36"/>
                  </a:lnTo>
                  <a:lnTo>
                    <a:pt x="203" y="33"/>
                  </a:lnTo>
                  <a:lnTo>
                    <a:pt x="207" y="33"/>
                  </a:lnTo>
                  <a:lnTo>
                    <a:pt x="209" y="33"/>
                  </a:lnTo>
                  <a:lnTo>
                    <a:pt x="209" y="31"/>
                  </a:lnTo>
                  <a:lnTo>
                    <a:pt x="212" y="31"/>
                  </a:lnTo>
                  <a:lnTo>
                    <a:pt x="212" y="28"/>
                  </a:lnTo>
                  <a:lnTo>
                    <a:pt x="212" y="26"/>
                  </a:lnTo>
                  <a:lnTo>
                    <a:pt x="209" y="26"/>
                  </a:lnTo>
                  <a:lnTo>
                    <a:pt x="207" y="26"/>
                  </a:lnTo>
                  <a:lnTo>
                    <a:pt x="203" y="26"/>
                  </a:lnTo>
                  <a:lnTo>
                    <a:pt x="207" y="28"/>
                  </a:lnTo>
                  <a:lnTo>
                    <a:pt x="203" y="28"/>
                  </a:lnTo>
                  <a:lnTo>
                    <a:pt x="203" y="31"/>
                  </a:lnTo>
                  <a:lnTo>
                    <a:pt x="202" y="31"/>
                  </a:lnTo>
                  <a:lnTo>
                    <a:pt x="202" y="33"/>
                  </a:lnTo>
                  <a:lnTo>
                    <a:pt x="202" y="36"/>
                  </a:lnTo>
                  <a:lnTo>
                    <a:pt x="198" y="36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198" y="28"/>
                  </a:lnTo>
                  <a:lnTo>
                    <a:pt x="196" y="28"/>
                  </a:lnTo>
                  <a:lnTo>
                    <a:pt x="196" y="26"/>
                  </a:lnTo>
                  <a:lnTo>
                    <a:pt x="196" y="22"/>
                  </a:lnTo>
                  <a:lnTo>
                    <a:pt x="193" y="26"/>
                  </a:lnTo>
                  <a:lnTo>
                    <a:pt x="193" y="22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7" y="26"/>
                  </a:lnTo>
                  <a:lnTo>
                    <a:pt x="186" y="26"/>
                  </a:lnTo>
                  <a:lnTo>
                    <a:pt x="186" y="28"/>
                  </a:lnTo>
                  <a:lnTo>
                    <a:pt x="186" y="26"/>
                  </a:lnTo>
                  <a:lnTo>
                    <a:pt x="186" y="22"/>
                  </a:lnTo>
                  <a:lnTo>
                    <a:pt x="186" y="21"/>
                  </a:lnTo>
                  <a:lnTo>
                    <a:pt x="186" y="17"/>
                  </a:lnTo>
                  <a:lnTo>
                    <a:pt x="182" y="17"/>
                  </a:lnTo>
                  <a:lnTo>
                    <a:pt x="182" y="21"/>
                  </a:lnTo>
                  <a:lnTo>
                    <a:pt x="182" y="17"/>
                  </a:lnTo>
                  <a:lnTo>
                    <a:pt x="180" y="17"/>
                  </a:lnTo>
                  <a:lnTo>
                    <a:pt x="180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5" y="21"/>
                  </a:lnTo>
                  <a:lnTo>
                    <a:pt x="175" y="17"/>
                  </a:lnTo>
                  <a:lnTo>
                    <a:pt x="175" y="15"/>
                  </a:lnTo>
                  <a:lnTo>
                    <a:pt x="175" y="12"/>
                  </a:lnTo>
                  <a:lnTo>
                    <a:pt x="177" y="12"/>
                  </a:lnTo>
                  <a:lnTo>
                    <a:pt x="177" y="10"/>
                  </a:lnTo>
                  <a:lnTo>
                    <a:pt x="180" y="10"/>
                  </a:lnTo>
                  <a:lnTo>
                    <a:pt x="180" y="7"/>
                  </a:lnTo>
                  <a:lnTo>
                    <a:pt x="177" y="7"/>
                  </a:lnTo>
                  <a:lnTo>
                    <a:pt x="175" y="7"/>
                  </a:lnTo>
                  <a:lnTo>
                    <a:pt x="175" y="10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5"/>
                  </a:lnTo>
                  <a:lnTo>
                    <a:pt x="170" y="15"/>
                  </a:lnTo>
                  <a:lnTo>
                    <a:pt x="166" y="12"/>
                  </a:lnTo>
                  <a:lnTo>
                    <a:pt x="166" y="10"/>
                  </a:lnTo>
                  <a:lnTo>
                    <a:pt x="166" y="7"/>
                  </a:lnTo>
                  <a:lnTo>
                    <a:pt x="165" y="7"/>
                  </a:lnTo>
                  <a:lnTo>
                    <a:pt x="165" y="10"/>
                  </a:lnTo>
                  <a:lnTo>
                    <a:pt x="165" y="12"/>
                  </a:lnTo>
                  <a:lnTo>
                    <a:pt x="165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59" y="17"/>
                  </a:lnTo>
                  <a:lnTo>
                    <a:pt x="159" y="15"/>
                  </a:lnTo>
                  <a:lnTo>
                    <a:pt x="159" y="12"/>
                  </a:lnTo>
                  <a:lnTo>
                    <a:pt x="159" y="10"/>
                  </a:lnTo>
                  <a:lnTo>
                    <a:pt x="159" y="7"/>
                  </a:lnTo>
                  <a:lnTo>
                    <a:pt x="161" y="7"/>
                  </a:lnTo>
                  <a:lnTo>
                    <a:pt x="159" y="5"/>
                  </a:lnTo>
                  <a:lnTo>
                    <a:pt x="161" y="5"/>
                  </a:lnTo>
                  <a:lnTo>
                    <a:pt x="161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56" y="1"/>
                  </a:lnTo>
                  <a:lnTo>
                    <a:pt x="156" y="5"/>
                  </a:lnTo>
                  <a:lnTo>
                    <a:pt x="156" y="7"/>
                  </a:lnTo>
                  <a:lnTo>
                    <a:pt x="156" y="10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1" y="12"/>
                  </a:lnTo>
                  <a:lnTo>
                    <a:pt x="151" y="10"/>
                  </a:lnTo>
                  <a:lnTo>
                    <a:pt x="149" y="7"/>
                  </a:lnTo>
                  <a:lnTo>
                    <a:pt x="149" y="5"/>
                  </a:lnTo>
                  <a:lnTo>
                    <a:pt x="149" y="1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4" y="5"/>
                  </a:lnTo>
                  <a:lnTo>
                    <a:pt x="140" y="5"/>
                  </a:lnTo>
                  <a:lnTo>
                    <a:pt x="140" y="7"/>
                  </a:lnTo>
                  <a:lnTo>
                    <a:pt x="138" y="7"/>
                  </a:lnTo>
                  <a:lnTo>
                    <a:pt x="138" y="10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5" y="15"/>
                  </a:lnTo>
                  <a:lnTo>
                    <a:pt x="135" y="17"/>
                  </a:lnTo>
                  <a:lnTo>
                    <a:pt x="138" y="17"/>
                  </a:lnTo>
                  <a:lnTo>
                    <a:pt x="138" y="21"/>
                  </a:lnTo>
                  <a:lnTo>
                    <a:pt x="138" y="22"/>
                  </a:lnTo>
                  <a:lnTo>
                    <a:pt x="135" y="22"/>
                  </a:lnTo>
                  <a:lnTo>
                    <a:pt x="135" y="26"/>
                  </a:lnTo>
                  <a:lnTo>
                    <a:pt x="138" y="26"/>
                  </a:lnTo>
                  <a:lnTo>
                    <a:pt x="138" y="28"/>
                  </a:lnTo>
                  <a:lnTo>
                    <a:pt x="140" y="28"/>
                  </a:lnTo>
                  <a:lnTo>
                    <a:pt x="140" y="26"/>
                  </a:lnTo>
                  <a:lnTo>
                    <a:pt x="144" y="26"/>
                  </a:lnTo>
                  <a:lnTo>
                    <a:pt x="145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33"/>
                  </a:lnTo>
                  <a:lnTo>
                    <a:pt x="140" y="36"/>
                  </a:lnTo>
                  <a:lnTo>
                    <a:pt x="140" y="38"/>
                  </a:lnTo>
                  <a:lnTo>
                    <a:pt x="140" y="42"/>
                  </a:lnTo>
                  <a:lnTo>
                    <a:pt x="140" y="43"/>
                  </a:lnTo>
                  <a:lnTo>
                    <a:pt x="144" y="43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9"/>
                  </a:lnTo>
                  <a:lnTo>
                    <a:pt x="145" y="52"/>
                  </a:lnTo>
                  <a:lnTo>
                    <a:pt x="144" y="52"/>
                  </a:lnTo>
                  <a:lnTo>
                    <a:pt x="144" y="54"/>
                  </a:lnTo>
                  <a:lnTo>
                    <a:pt x="144" y="57"/>
                  </a:lnTo>
                  <a:lnTo>
                    <a:pt x="144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64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4" y="70"/>
                  </a:lnTo>
                  <a:lnTo>
                    <a:pt x="144" y="73"/>
                  </a:lnTo>
                  <a:lnTo>
                    <a:pt x="140" y="73"/>
                  </a:lnTo>
                  <a:lnTo>
                    <a:pt x="140" y="75"/>
                  </a:lnTo>
                  <a:lnTo>
                    <a:pt x="138" y="75"/>
                  </a:lnTo>
                  <a:lnTo>
                    <a:pt x="138" y="78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5"/>
                  </a:lnTo>
                  <a:lnTo>
                    <a:pt x="140" y="89"/>
                  </a:lnTo>
                  <a:lnTo>
                    <a:pt x="140" y="91"/>
                  </a:lnTo>
                  <a:lnTo>
                    <a:pt x="144" y="91"/>
                  </a:lnTo>
                  <a:lnTo>
                    <a:pt x="144" y="94"/>
                  </a:lnTo>
                  <a:lnTo>
                    <a:pt x="144" y="98"/>
                  </a:lnTo>
                  <a:lnTo>
                    <a:pt x="145" y="98"/>
                  </a:lnTo>
                  <a:lnTo>
                    <a:pt x="145" y="99"/>
                  </a:lnTo>
                  <a:lnTo>
                    <a:pt x="144" y="99"/>
                  </a:lnTo>
                  <a:lnTo>
                    <a:pt x="140" y="99"/>
                  </a:lnTo>
                  <a:lnTo>
                    <a:pt x="140" y="103"/>
                  </a:lnTo>
                  <a:lnTo>
                    <a:pt x="138" y="103"/>
                  </a:lnTo>
                  <a:lnTo>
                    <a:pt x="138" y="105"/>
                  </a:lnTo>
                  <a:lnTo>
                    <a:pt x="138" y="108"/>
                  </a:lnTo>
                  <a:lnTo>
                    <a:pt x="135" y="108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3" y="115"/>
                  </a:lnTo>
                  <a:lnTo>
                    <a:pt x="133" y="119"/>
                  </a:lnTo>
                  <a:lnTo>
                    <a:pt x="133" y="120"/>
                  </a:lnTo>
                  <a:lnTo>
                    <a:pt x="133" y="124"/>
                  </a:lnTo>
                  <a:lnTo>
                    <a:pt x="130" y="124"/>
                  </a:lnTo>
                  <a:lnTo>
                    <a:pt x="130" y="126"/>
                  </a:lnTo>
                  <a:lnTo>
                    <a:pt x="130" y="129"/>
                  </a:lnTo>
                  <a:lnTo>
                    <a:pt x="130" y="131"/>
                  </a:lnTo>
                  <a:lnTo>
                    <a:pt x="128" y="131"/>
                  </a:lnTo>
                  <a:lnTo>
                    <a:pt x="128" y="134"/>
                  </a:lnTo>
                  <a:lnTo>
                    <a:pt x="124" y="134"/>
                  </a:lnTo>
                  <a:lnTo>
                    <a:pt x="124" y="136"/>
                  </a:lnTo>
                  <a:lnTo>
                    <a:pt x="124" y="140"/>
                  </a:lnTo>
                  <a:lnTo>
                    <a:pt x="124" y="141"/>
                  </a:lnTo>
                  <a:lnTo>
                    <a:pt x="124" y="145"/>
                  </a:lnTo>
                  <a:lnTo>
                    <a:pt x="124" y="147"/>
                  </a:lnTo>
                  <a:lnTo>
                    <a:pt x="121" y="147"/>
                  </a:lnTo>
                  <a:lnTo>
                    <a:pt x="121" y="150"/>
                  </a:lnTo>
                  <a:lnTo>
                    <a:pt x="119" y="150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6" y="155"/>
                  </a:lnTo>
                  <a:lnTo>
                    <a:pt x="116" y="157"/>
                  </a:lnTo>
                  <a:lnTo>
                    <a:pt x="114" y="157"/>
                  </a:lnTo>
                  <a:lnTo>
                    <a:pt x="114" y="161"/>
                  </a:lnTo>
                  <a:lnTo>
                    <a:pt x="114" y="162"/>
                  </a:lnTo>
                  <a:lnTo>
                    <a:pt x="116" y="162"/>
                  </a:lnTo>
                  <a:lnTo>
                    <a:pt x="116" y="166"/>
                  </a:lnTo>
                  <a:lnTo>
                    <a:pt x="116" y="168"/>
                  </a:lnTo>
                  <a:lnTo>
                    <a:pt x="119" y="168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21" y="176"/>
                  </a:lnTo>
                  <a:lnTo>
                    <a:pt x="124" y="176"/>
                  </a:lnTo>
                  <a:lnTo>
                    <a:pt x="124" y="178"/>
                  </a:lnTo>
                  <a:lnTo>
                    <a:pt x="124" y="182"/>
                  </a:lnTo>
                  <a:lnTo>
                    <a:pt x="128" y="182"/>
                  </a:lnTo>
                  <a:lnTo>
                    <a:pt x="128" y="184"/>
                  </a:lnTo>
                  <a:lnTo>
                    <a:pt x="128" y="187"/>
                  </a:lnTo>
                  <a:lnTo>
                    <a:pt x="128" y="189"/>
                  </a:lnTo>
                  <a:lnTo>
                    <a:pt x="130" y="189"/>
                  </a:lnTo>
                  <a:lnTo>
                    <a:pt x="130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28" y="198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24" y="203"/>
                  </a:lnTo>
                  <a:lnTo>
                    <a:pt x="124" y="205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24" y="208"/>
                  </a:lnTo>
                  <a:lnTo>
                    <a:pt x="124" y="210"/>
                  </a:lnTo>
                  <a:lnTo>
                    <a:pt x="121" y="210"/>
                  </a:lnTo>
                  <a:lnTo>
                    <a:pt x="119" y="210"/>
                  </a:lnTo>
                  <a:lnTo>
                    <a:pt x="119" y="213"/>
                  </a:lnTo>
                  <a:lnTo>
                    <a:pt x="116" y="213"/>
                  </a:lnTo>
                  <a:lnTo>
                    <a:pt x="114" y="213"/>
                  </a:lnTo>
                  <a:lnTo>
                    <a:pt x="114" y="215"/>
                  </a:lnTo>
                  <a:lnTo>
                    <a:pt x="116" y="215"/>
                  </a:lnTo>
                  <a:lnTo>
                    <a:pt x="116" y="219"/>
                  </a:lnTo>
                  <a:lnTo>
                    <a:pt x="116" y="220"/>
                  </a:lnTo>
                  <a:lnTo>
                    <a:pt x="116" y="224"/>
                  </a:lnTo>
                  <a:lnTo>
                    <a:pt x="116" y="226"/>
                  </a:lnTo>
                  <a:lnTo>
                    <a:pt x="114" y="226"/>
                  </a:lnTo>
                  <a:lnTo>
                    <a:pt x="110" y="226"/>
                  </a:lnTo>
                  <a:lnTo>
                    <a:pt x="109" y="226"/>
                  </a:lnTo>
                  <a:lnTo>
                    <a:pt x="109" y="229"/>
                  </a:lnTo>
                  <a:lnTo>
                    <a:pt x="109" y="226"/>
                  </a:lnTo>
                  <a:lnTo>
                    <a:pt x="105" y="226"/>
                  </a:lnTo>
                  <a:lnTo>
                    <a:pt x="105" y="229"/>
                  </a:lnTo>
                  <a:lnTo>
                    <a:pt x="103" y="229"/>
                  </a:lnTo>
                  <a:lnTo>
                    <a:pt x="103" y="231"/>
                  </a:lnTo>
                  <a:lnTo>
                    <a:pt x="105" y="231"/>
                  </a:lnTo>
                  <a:lnTo>
                    <a:pt x="105" y="234"/>
                  </a:lnTo>
                  <a:lnTo>
                    <a:pt x="105" y="236"/>
                  </a:lnTo>
                  <a:lnTo>
                    <a:pt x="103" y="236"/>
                  </a:lnTo>
                  <a:lnTo>
                    <a:pt x="103" y="240"/>
                  </a:lnTo>
                  <a:lnTo>
                    <a:pt x="100" y="240"/>
                  </a:lnTo>
                  <a:lnTo>
                    <a:pt x="100" y="241"/>
                  </a:lnTo>
                  <a:lnTo>
                    <a:pt x="98" y="241"/>
                  </a:lnTo>
                  <a:lnTo>
                    <a:pt x="98" y="245"/>
                  </a:lnTo>
                  <a:lnTo>
                    <a:pt x="98" y="247"/>
                  </a:lnTo>
                  <a:lnTo>
                    <a:pt x="95" y="247"/>
                  </a:lnTo>
                  <a:lnTo>
                    <a:pt x="95" y="250"/>
                  </a:lnTo>
                  <a:lnTo>
                    <a:pt x="93" y="250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93" y="252"/>
                  </a:lnTo>
                  <a:lnTo>
                    <a:pt x="89" y="252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61"/>
                  </a:lnTo>
                  <a:lnTo>
                    <a:pt x="89" y="262"/>
                  </a:lnTo>
                  <a:lnTo>
                    <a:pt x="89" y="266"/>
                  </a:lnTo>
                  <a:lnTo>
                    <a:pt x="89" y="268"/>
                  </a:lnTo>
                  <a:lnTo>
                    <a:pt x="88" y="268"/>
                  </a:lnTo>
                  <a:lnTo>
                    <a:pt x="84" y="268"/>
                  </a:lnTo>
                  <a:lnTo>
                    <a:pt x="84" y="271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4" y="273"/>
                  </a:lnTo>
                  <a:lnTo>
                    <a:pt x="84" y="276"/>
                  </a:lnTo>
                  <a:lnTo>
                    <a:pt x="82" y="276"/>
                  </a:lnTo>
                  <a:lnTo>
                    <a:pt x="82" y="278"/>
                  </a:lnTo>
                  <a:lnTo>
                    <a:pt x="84" y="278"/>
                  </a:lnTo>
                  <a:lnTo>
                    <a:pt x="82" y="278"/>
                  </a:lnTo>
                  <a:lnTo>
                    <a:pt x="82" y="282"/>
                  </a:lnTo>
                  <a:lnTo>
                    <a:pt x="79" y="282"/>
                  </a:lnTo>
                  <a:lnTo>
                    <a:pt x="79" y="285"/>
                  </a:lnTo>
                  <a:lnTo>
                    <a:pt x="77" y="285"/>
                  </a:lnTo>
                  <a:lnTo>
                    <a:pt x="74" y="285"/>
                  </a:lnTo>
                  <a:lnTo>
                    <a:pt x="74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90"/>
                  </a:lnTo>
                  <a:lnTo>
                    <a:pt x="68" y="292"/>
                  </a:lnTo>
                  <a:lnTo>
                    <a:pt x="67" y="292"/>
                  </a:lnTo>
                  <a:lnTo>
                    <a:pt x="67" y="296"/>
                  </a:lnTo>
                  <a:lnTo>
                    <a:pt x="67" y="297"/>
                  </a:lnTo>
                  <a:lnTo>
                    <a:pt x="63" y="297"/>
                  </a:lnTo>
                  <a:lnTo>
                    <a:pt x="63" y="301"/>
                  </a:lnTo>
                  <a:lnTo>
                    <a:pt x="63" y="303"/>
                  </a:lnTo>
                  <a:lnTo>
                    <a:pt x="67" y="303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7" y="306"/>
                  </a:lnTo>
                  <a:lnTo>
                    <a:pt x="67" y="308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3" y="313"/>
                  </a:lnTo>
                  <a:lnTo>
                    <a:pt x="61" y="313"/>
                  </a:lnTo>
                  <a:lnTo>
                    <a:pt x="61" y="317"/>
                  </a:lnTo>
                  <a:lnTo>
                    <a:pt x="61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3" y="313"/>
                  </a:lnTo>
                  <a:lnTo>
                    <a:pt x="53" y="317"/>
                  </a:lnTo>
                  <a:lnTo>
                    <a:pt x="53" y="318"/>
                  </a:lnTo>
                  <a:lnTo>
                    <a:pt x="51" y="318"/>
                  </a:lnTo>
                  <a:lnTo>
                    <a:pt x="51" y="322"/>
                  </a:lnTo>
                  <a:lnTo>
                    <a:pt x="51" y="324"/>
                  </a:lnTo>
                  <a:lnTo>
                    <a:pt x="53" y="324"/>
                  </a:lnTo>
                  <a:lnTo>
                    <a:pt x="53" y="327"/>
                  </a:lnTo>
                  <a:lnTo>
                    <a:pt x="51" y="327"/>
                  </a:lnTo>
                  <a:lnTo>
                    <a:pt x="51" y="329"/>
                  </a:lnTo>
                  <a:lnTo>
                    <a:pt x="47" y="329"/>
                  </a:lnTo>
                  <a:lnTo>
                    <a:pt x="46" y="329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2" y="334"/>
                  </a:lnTo>
                  <a:lnTo>
                    <a:pt x="40" y="334"/>
                  </a:lnTo>
                  <a:lnTo>
                    <a:pt x="37" y="334"/>
                  </a:lnTo>
                  <a:lnTo>
                    <a:pt x="35" y="334"/>
                  </a:lnTo>
                  <a:lnTo>
                    <a:pt x="35" y="338"/>
                  </a:lnTo>
                  <a:lnTo>
                    <a:pt x="37" y="338"/>
                  </a:lnTo>
                  <a:lnTo>
                    <a:pt x="37" y="339"/>
                  </a:lnTo>
                  <a:lnTo>
                    <a:pt x="35" y="339"/>
                  </a:lnTo>
                  <a:lnTo>
                    <a:pt x="35" y="343"/>
                  </a:lnTo>
                  <a:lnTo>
                    <a:pt x="35" y="345"/>
                  </a:lnTo>
                  <a:lnTo>
                    <a:pt x="35" y="348"/>
                  </a:lnTo>
                  <a:lnTo>
                    <a:pt x="32" y="348"/>
                  </a:lnTo>
                  <a:lnTo>
                    <a:pt x="32" y="350"/>
                  </a:lnTo>
                  <a:lnTo>
                    <a:pt x="30" y="350"/>
                  </a:lnTo>
                  <a:lnTo>
                    <a:pt x="26" y="350"/>
                  </a:lnTo>
                  <a:lnTo>
                    <a:pt x="26" y="353"/>
                  </a:lnTo>
                  <a:lnTo>
                    <a:pt x="30" y="353"/>
                  </a:lnTo>
                  <a:lnTo>
                    <a:pt x="26" y="353"/>
                  </a:lnTo>
                  <a:lnTo>
                    <a:pt x="25" y="353"/>
                  </a:lnTo>
                  <a:lnTo>
                    <a:pt x="25" y="355"/>
                  </a:lnTo>
                  <a:lnTo>
                    <a:pt x="21" y="355"/>
                  </a:lnTo>
                  <a:lnTo>
                    <a:pt x="21" y="359"/>
                  </a:lnTo>
                  <a:lnTo>
                    <a:pt x="19" y="359"/>
                  </a:lnTo>
                  <a:lnTo>
                    <a:pt x="19" y="360"/>
                  </a:lnTo>
                  <a:lnTo>
                    <a:pt x="19" y="364"/>
                  </a:lnTo>
                  <a:lnTo>
                    <a:pt x="16" y="364"/>
                  </a:lnTo>
                  <a:lnTo>
                    <a:pt x="14" y="364"/>
                  </a:lnTo>
                  <a:lnTo>
                    <a:pt x="14" y="366"/>
                  </a:lnTo>
                  <a:lnTo>
                    <a:pt x="14" y="369"/>
                  </a:lnTo>
                  <a:lnTo>
                    <a:pt x="11" y="369"/>
                  </a:lnTo>
                  <a:lnTo>
                    <a:pt x="11" y="371"/>
                  </a:lnTo>
                  <a:lnTo>
                    <a:pt x="9" y="371"/>
                  </a:lnTo>
                  <a:lnTo>
                    <a:pt x="9" y="374"/>
                  </a:lnTo>
                  <a:lnTo>
                    <a:pt x="5" y="374"/>
                  </a:lnTo>
                  <a:lnTo>
                    <a:pt x="5" y="376"/>
                  </a:lnTo>
                  <a:lnTo>
                    <a:pt x="5" y="380"/>
                  </a:lnTo>
                  <a:lnTo>
                    <a:pt x="5" y="381"/>
                  </a:lnTo>
                  <a:lnTo>
                    <a:pt x="9" y="381"/>
                  </a:lnTo>
                  <a:lnTo>
                    <a:pt x="9" y="385"/>
                  </a:lnTo>
                  <a:lnTo>
                    <a:pt x="5" y="385"/>
                  </a:lnTo>
                  <a:lnTo>
                    <a:pt x="9" y="387"/>
                  </a:lnTo>
                  <a:lnTo>
                    <a:pt x="9" y="390"/>
                  </a:lnTo>
                  <a:lnTo>
                    <a:pt x="9" y="392"/>
                  </a:lnTo>
                  <a:lnTo>
                    <a:pt x="5" y="392"/>
                  </a:lnTo>
                  <a:lnTo>
                    <a:pt x="5" y="395"/>
                  </a:lnTo>
                  <a:lnTo>
                    <a:pt x="9" y="395"/>
                  </a:lnTo>
                  <a:lnTo>
                    <a:pt x="9" y="397"/>
                  </a:lnTo>
                  <a:lnTo>
                    <a:pt x="5" y="397"/>
                  </a:lnTo>
                  <a:lnTo>
                    <a:pt x="5" y="401"/>
                  </a:lnTo>
                  <a:lnTo>
                    <a:pt x="4" y="401"/>
                  </a:lnTo>
                  <a:lnTo>
                    <a:pt x="4" y="402"/>
                  </a:lnTo>
                  <a:lnTo>
                    <a:pt x="4" y="406"/>
                  </a:lnTo>
                  <a:lnTo>
                    <a:pt x="5" y="406"/>
                  </a:lnTo>
                  <a:lnTo>
                    <a:pt x="5" y="408"/>
                  </a:lnTo>
                  <a:lnTo>
                    <a:pt x="4" y="408"/>
                  </a:lnTo>
                  <a:lnTo>
                    <a:pt x="4" y="411"/>
                  </a:lnTo>
                  <a:lnTo>
                    <a:pt x="4" y="413"/>
                  </a:lnTo>
                  <a:lnTo>
                    <a:pt x="0" y="413"/>
                  </a:lnTo>
                  <a:lnTo>
                    <a:pt x="0" y="416"/>
                  </a:lnTo>
                  <a:lnTo>
                    <a:pt x="0" y="418"/>
                  </a:lnTo>
                  <a:lnTo>
                    <a:pt x="0" y="422"/>
                  </a:lnTo>
                  <a:lnTo>
                    <a:pt x="0" y="424"/>
                  </a:lnTo>
                  <a:lnTo>
                    <a:pt x="4" y="424"/>
                  </a:lnTo>
                  <a:lnTo>
                    <a:pt x="4" y="427"/>
                  </a:lnTo>
                  <a:lnTo>
                    <a:pt x="4" y="429"/>
                  </a:lnTo>
                  <a:lnTo>
                    <a:pt x="4" y="432"/>
                  </a:lnTo>
                  <a:lnTo>
                    <a:pt x="4" y="434"/>
                  </a:lnTo>
                  <a:lnTo>
                    <a:pt x="5" y="434"/>
                  </a:lnTo>
                  <a:lnTo>
                    <a:pt x="5" y="438"/>
                  </a:lnTo>
                  <a:lnTo>
                    <a:pt x="5" y="439"/>
                  </a:lnTo>
                  <a:lnTo>
                    <a:pt x="5" y="443"/>
                  </a:lnTo>
                  <a:lnTo>
                    <a:pt x="9" y="443"/>
                  </a:lnTo>
                  <a:lnTo>
                    <a:pt x="9" y="445"/>
                  </a:lnTo>
                  <a:lnTo>
                    <a:pt x="11" y="445"/>
                  </a:lnTo>
                  <a:lnTo>
                    <a:pt x="11" y="448"/>
                  </a:lnTo>
                  <a:lnTo>
                    <a:pt x="11" y="450"/>
                  </a:lnTo>
                  <a:lnTo>
                    <a:pt x="11" y="453"/>
                  </a:lnTo>
                  <a:lnTo>
                    <a:pt x="14" y="453"/>
                  </a:lnTo>
                  <a:lnTo>
                    <a:pt x="11" y="455"/>
                  </a:lnTo>
                  <a:lnTo>
                    <a:pt x="11" y="459"/>
                  </a:lnTo>
                  <a:lnTo>
                    <a:pt x="9" y="459"/>
                  </a:lnTo>
                  <a:lnTo>
                    <a:pt x="9" y="460"/>
                  </a:lnTo>
                  <a:lnTo>
                    <a:pt x="9" y="464"/>
                  </a:lnTo>
                  <a:lnTo>
                    <a:pt x="9" y="467"/>
                  </a:lnTo>
                  <a:lnTo>
                    <a:pt x="9" y="469"/>
                  </a:lnTo>
                  <a:lnTo>
                    <a:pt x="9" y="473"/>
                  </a:lnTo>
                  <a:lnTo>
                    <a:pt x="5" y="473"/>
                  </a:lnTo>
                  <a:lnTo>
                    <a:pt x="4" y="473"/>
                  </a:lnTo>
                  <a:lnTo>
                    <a:pt x="4" y="474"/>
                  </a:lnTo>
                  <a:lnTo>
                    <a:pt x="4" y="478"/>
                  </a:lnTo>
                  <a:lnTo>
                    <a:pt x="5" y="478"/>
                  </a:lnTo>
                  <a:lnTo>
                    <a:pt x="9" y="478"/>
                  </a:lnTo>
                  <a:lnTo>
                    <a:pt x="9" y="474"/>
                  </a:lnTo>
                  <a:lnTo>
                    <a:pt x="11" y="474"/>
                  </a:lnTo>
                  <a:lnTo>
                    <a:pt x="11" y="478"/>
                  </a:lnTo>
                  <a:lnTo>
                    <a:pt x="14" y="478"/>
                  </a:lnTo>
                  <a:lnTo>
                    <a:pt x="16" y="478"/>
                  </a:lnTo>
                  <a:lnTo>
                    <a:pt x="16" y="480"/>
                  </a:lnTo>
                  <a:lnTo>
                    <a:pt x="16" y="483"/>
                  </a:lnTo>
                  <a:lnTo>
                    <a:pt x="19" y="483"/>
                  </a:lnTo>
                  <a:lnTo>
                    <a:pt x="21" y="483"/>
                  </a:lnTo>
                  <a:lnTo>
                    <a:pt x="21" y="485"/>
                  </a:lnTo>
                  <a:lnTo>
                    <a:pt x="19" y="485"/>
                  </a:lnTo>
                  <a:lnTo>
                    <a:pt x="19" y="488"/>
                  </a:lnTo>
                  <a:lnTo>
                    <a:pt x="19" y="490"/>
                  </a:lnTo>
                  <a:lnTo>
                    <a:pt x="21" y="490"/>
                  </a:lnTo>
                  <a:lnTo>
                    <a:pt x="21" y="494"/>
                  </a:lnTo>
                  <a:lnTo>
                    <a:pt x="25" y="494"/>
                  </a:lnTo>
                  <a:lnTo>
                    <a:pt x="21" y="494"/>
                  </a:lnTo>
                  <a:lnTo>
                    <a:pt x="21" y="495"/>
                  </a:lnTo>
                  <a:lnTo>
                    <a:pt x="25" y="495"/>
                  </a:lnTo>
                  <a:lnTo>
                    <a:pt x="25" y="499"/>
                  </a:lnTo>
                  <a:lnTo>
                    <a:pt x="25" y="501"/>
                  </a:lnTo>
                  <a:lnTo>
                    <a:pt x="25" y="504"/>
                  </a:lnTo>
                  <a:lnTo>
                    <a:pt x="21" y="504"/>
                  </a:lnTo>
                  <a:lnTo>
                    <a:pt x="21" y="506"/>
                  </a:lnTo>
                  <a:lnTo>
                    <a:pt x="25" y="506"/>
                  </a:lnTo>
                  <a:lnTo>
                    <a:pt x="21" y="506"/>
                  </a:lnTo>
                  <a:lnTo>
                    <a:pt x="21" y="509"/>
                  </a:lnTo>
                  <a:lnTo>
                    <a:pt x="25" y="509"/>
                  </a:lnTo>
                  <a:lnTo>
                    <a:pt x="25" y="511"/>
                  </a:lnTo>
                  <a:lnTo>
                    <a:pt x="26" y="511"/>
                  </a:lnTo>
                  <a:lnTo>
                    <a:pt x="26" y="515"/>
                  </a:lnTo>
                  <a:lnTo>
                    <a:pt x="30" y="515"/>
                  </a:lnTo>
                  <a:lnTo>
                    <a:pt x="32" y="515"/>
                  </a:lnTo>
                  <a:lnTo>
                    <a:pt x="35" y="515"/>
                  </a:lnTo>
                  <a:lnTo>
                    <a:pt x="35" y="516"/>
                  </a:lnTo>
                  <a:lnTo>
                    <a:pt x="37" y="516"/>
                  </a:lnTo>
                  <a:lnTo>
                    <a:pt x="37" y="520"/>
                  </a:lnTo>
                  <a:lnTo>
                    <a:pt x="40" y="520"/>
                  </a:lnTo>
                  <a:lnTo>
                    <a:pt x="37" y="520"/>
                  </a:lnTo>
                  <a:lnTo>
                    <a:pt x="37" y="522"/>
                  </a:lnTo>
                  <a:lnTo>
                    <a:pt x="40" y="522"/>
                  </a:lnTo>
                  <a:lnTo>
                    <a:pt x="42" y="522"/>
                  </a:lnTo>
                  <a:lnTo>
                    <a:pt x="42" y="525"/>
                  </a:lnTo>
                  <a:lnTo>
                    <a:pt x="46" y="525"/>
                  </a:lnTo>
                  <a:lnTo>
                    <a:pt x="46" y="527"/>
                  </a:lnTo>
                  <a:lnTo>
                    <a:pt x="46" y="530"/>
                  </a:lnTo>
                  <a:lnTo>
                    <a:pt x="42" y="532"/>
                  </a:lnTo>
                  <a:lnTo>
                    <a:pt x="46" y="532"/>
                  </a:lnTo>
                  <a:lnTo>
                    <a:pt x="46" y="536"/>
                  </a:lnTo>
                  <a:lnTo>
                    <a:pt x="46" y="537"/>
                  </a:lnTo>
                  <a:lnTo>
                    <a:pt x="47" y="537"/>
                  </a:lnTo>
                  <a:lnTo>
                    <a:pt x="47" y="536"/>
                  </a:lnTo>
                  <a:lnTo>
                    <a:pt x="51" y="536"/>
                  </a:lnTo>
                  <a:lnTo>
                    <a:pt x="53" y="536"/>
                  </a:lnTo>
                  <a:lnTo>
                    <a:pt x="56" y="536"/>
                  </a:lnTo>
                  <a:lnTo>
                    <a:pt x="56" y="532"/>
                  </a:lnTo>
                  <a:lnTo>
                    <a:pt x="56" y="536"/>
                  </a:lnTo>
                  <a:lnTo>
                    <a:pt x="58" y="536"/>
                  </a:lnTo>
                  <a:lnTo>
                    <a:pt x="58" y="537"/>
                  </a:lnTo>
                  <a:lnTo>
                    <a:pt x="61" y="537"/>
                  </a:lnTo>
                  <a:lnTo>
                    <a:pt x="58" y="537"/>
                  </a:lnTo>
                  <a:lnTo>
                    <a:pt x="58" y="541"/>
                  </a:lnTo>
                  <a:lnTo>
                    <a:pt x="58" y="543"/>
                  </a:lnTo>
                  <a:lnTo>
                    <a:pt x="58" y="546"/>
                  </a:lnTo>
                  <a:lnTo>
                    <a:pt x="61" y="546"/>
                  </a:lnTo>
                  <a:lnTo>
                    <a:pt x="61" y="543"/>
                  </a:lnTo>
                  <a:lnTo>
                    <a:pt x="61" y="546"/>
                  </a:lnTo>
                  <a:lnTo>
                    <a:pt x="63" y="546"/>
                  </a:lnTo>
                  <a:lnTo>
                    <a:pt x="63" y="548"/>
                  </a:lnTo>
                  <a:lnTo>
                    <a:pt x="63" y="551"/>
                  </a:lnTo>
                  <a:lnTo>
                    <a:pt x="63" y="553"/>
                  </a:lnTo>
                  <a:lnTo>
                    <a:pt x="67" y="553"/>
                  </a:lnTo>
                  <a:lnTo>
                    <a:pt x="67" y="557"/>
                  </a:lnTo>
                  <a:lnTo>
                    <a:pt x="67" y="558"/>
                  </a:lnTo>
                  <a:lnTo>
                    <a:pt x="68" y="558"/>
                  </a:lnTo>
                  <a:lnTo>
                    <a:pt x="72" y="558"/>
                  </a:lnTo>
                  <a:lnTo>
                    <a:pt x="72" y="557"/>
                  </a:lnTo>
                  <a:lnTo>
                    <a:pt x="74" y="557"/>
                  </a:lnTo>
                  <a:lnTo>
                    <a:pt x="74" y="558"/>
                  </a:lnTo>
                  <a:lnTo>
                    <a:pt x="74" y="562"/>
                  </a:lnTo>
                  <a:lnTo>
                    <a:pt x="77" y="562"/>
                  </a:lnTo>
                  <a:lnTo>
                    <a:pt x="77" y="564"/>
                  </a:lnTo>
                  <a:lnTo>
                    <a:pt x="77" y="567"/>
                  </a:lnTo>
                  <a:lnTo>
                    <a:pt x="79" y="567"/>
                  </a:lnTo>
                  <a:lnTo>
                    <a:pt x="79" y="569"/>
                  </a:lnTo>
                  <a:lnTo>
                    <a:pt x="79" y="572"/>
                  </a:lnTo>
                  <a:lnTo>
                    <a:pt x="77" y="572"/>
                  </a:lnTo>
                  <a:lnTo>
                    <a:pt x="77" y="574"/>
                  </a:lnTo>
                  <a:lnTo>
                    <a:pt x="74" y="574"/>
                  </a:lnTo>
                  <a:lnTo>
                    <a:pt x="74" y="578"/>
                  </a:lnTo>
                  <a:lnTo>
                    <a:pt x="72" y="578"/>
                  </a:lnTo>
                  <a:lnTo>
                    <a:pt x="72" y="579"/>
                  </a:lnTo>
                  <a:lnTo>
                    <a:pt x="68" y="579"/>
                  </a:lnTo>
                  <a:lnTo>
                    <a:pt x="68" y="583"/>
                  </a:lnTo>
                  <a:lnTo>
                    <a:pt x="72" y="583"/>
                  </a:lnTo>
                  <a:lnTo>
                    <a:pt x="72" y="585"/>
                  </a:lnTo>
                  <a:lnTo>
                    <a:pt x="68" y="585"/>
                  </a:lnTo>
                  <a:lnTo>
                    <a:pt x="68" y="588"/>
                  </a:lnTo>
                  <a:lnTo>
                    <a:pt x="68" y="590"/>
                  </a:lnTo>
                  <a:lnTo>
                    <a:pt x="67" y="590"/>
                  </a:lnTo>
                  <a:lnTo>
                    <a:pt x="67" y="593"/>
                  </a:lnTo>
                  <a:lnTo>
                    <a:pt x="67" y="595"/>
                  </a:lnTo>
                  <a:lnTo>
                    <a:pt x="63" y="595"/>
                  </a:lnTo>
                  <a:lnTo>
                    <a:pt x="63" y="599"/>
                  </a:lnTo>
                  <a:lnTo>
                    <a:pt x="63" y="600"/>
                  </a:lnTo>
                  <a:lnTo>
                    <a:pt x="67" y="600"/>
                  </a:lnTo>
                  <a:lnTo>
                    <a:pt x="67" y="604"/>
                  </a:lnTo>
                  <a:lnTo>
                    <a:pt x="63" y="604"/>
                  </a:lnTo>
                  <a:lnTo>
                    <a:pt x="63" y="606"/>
                  </a:lnTo>
                  <a:lnTo>
                    <a:pt x="63" y="609"/>
                  </a:lnTo>
                  <a:lnTo>
                    <a:pt x="61" y="609"/>
                  </a:lnTo>
                  <a:lnTo>
                    <a:pt x="61" y="611"/>
                  </a:lnTo>
                  <a:lnTo>
                    <a:pt x="61" y="614"/>
                  </a:lnTo>
                  <a:lnTo>
                    <a:pt x="61" y="616"/>
                  </a:lnTo>
                  <a:lnTo>
                    <a:pt x="63" y="616"/>
                  </a:lnTo>
                  <a:lnTo>
                    <a:pt x="63" y="620"/>
                  </a:lnTo>
                  <a:lnTo>
                    <a:pt x="63" y="621"/>
                  </a:lnTo>
                  <a:lnTo>
                    <a:pt x="67" y="621"/>
                  </a:lnTo>
                  <a:lnTo>
                    <a:pt x="67" y="625"/>
                  </a:lnTo>
                  <a:lnTo>
                    <a:pt x="68" y="625"/>
                  </a:lnTo>
                  <a:lnTo>
                    <a:pt x="72" y="625"/>
                  </a:lnTo>
                  <a:lnTo>
                    <a:pt x="72" y="627"/>
                  </a:lnTo>
                  <a:lnTo>
                    <a:pt x="74" y="627"/>
                  </a:lnTo>
                  <a:lnTo>
                    <a:pt x="74" y="625"/>
                  </a:lnTo>
                  <a:lnTo>
                    <a:pt x="77" y="625"/>
                  </a:lnTo>
                  <a:lnTo>
                    <a:pt x="79" y="625"/>
                  </a:lnTo>
                  <a:lnTo>
                    <a:pt x="82" y="625"/>
                  </a:lnTo>
                  <a:lnTo>
                    <a:pt x="82" y="627"/>
                  </a:lnTo>
                  <a:lnTo>
                    <a:pt x="84" y="627"/>
                  </a:lnTo>
                  <a:lnTo>
                    <a:pt x="88" y="627"/>
                  </a:lnTo>
                  <a:lnTo>
                    <a:pt x="88" y="630"/>
                  </a:lnTo>
                  <a:lnTo>
                    <a:pt x="88" y="632"/>
                  </a:lnTo>
                  <a:lnTo>
                    <a:pt x="89" y="632"/>
                  </a:lnTo>
                  <a:lnTo>
                    <a:pt x="89" y="635"/>
                  </a:lnTo>
                  <a:lnTo>
                    <a:pt x="93" y="635"/>
                  </a:lnTo>
                  <a:lnTo>
                    <a:pt x="95" y="635"/>
                  </a:lnTo>
                  <a:lnTo>
                    <a:pt x="98" y="635"/>
                  </a:lnTo>
                  <a:lnTo>
                    <a:pt x="98" y="637"/>
                  </a:lnTo>
                  <a:lnTo>
                    <a:pt x="100" y="637"/>
                  </a:lnTo>
                  <a:lnTo>
                    <a:pt x="103" y="637"/>
                  </a:lnTo>
                  <a:lnTo>
                    <a:pt x="103" y="641"/>
                  </a:lnTo>
                  <a:lnTo>
                    <a:pt x="103" y="642"/>
                  </a:lnTo>
                  <a:lnTo>
                    <a:pt x="105" y="642"/>
                  </a:lnTo>
                  <a:lnTo>
                    <a:pt x="103" y="642"/>
                  </a:lnTo>
                  <a:lnTo>
                    <a:pt x="103" y="646"/>
                  </a:lnTo>
                  <a:lnTo>
                    <a:pt x="105" y="646"/>
                  </a:lnTo>
                  <a:lnTo>
                    <a:pt x="105" y="648"/>
                  </a:lnTo>
                  <a:lnTo>
                    <a:pt x="109" y="648"/>
                  </a:lnTo>
                  <a:lnTo>
                    <a:pt x="110" y="648"/>
                  </a:lnTo>
                  <a:lnTo>
                    <a:pt x="110" y="646"/>
                  </a:lnTo>
                  <a:lnTo>
                    <a:pt x="110" y="642"/>
                  </a:lnTo>
                  <a:lnTo>
                    <a:pt x="110" y="641"/>
                  </a:lnTo>
                  <a:lnTo>
                    <a:pt x="114" y="641"/>
                  </a:lnTo>
                  <a:lnTo>
                    <a:pt x="116" y="641"/>
                  </a:lnTo>
                  <a:lnTo>
                    <a:pt x="119" y="641"/>
                  </a:lnTo>
                  <a:lnTo>
                    <a:pt x="121" y="641"/>
                  </a:lnTo>
                  <a:lnTo>
                    <a:pt x="124" y="641"/>
                  </a:lnTo>
                  <a:lnTo>
                    <a:pt x="124" y="637"/>
                  </a:lnTo>
                  <a:lnTo>
                    <a:pt x="124" y="635"/>
                  </a:lnTo>
                  <a:lnTo>
                    <a:pt x="124" y="632"/>
                  </a:lnTo>
                  <a:lnTo>
                    <a:pt x="124" y="630"/>
                  </a:lnTo>
                  <a:lnTo>
                    <a:pt x="128" y="630"/>
                  </a:lnTo>
                  <a:lnTo>
                    <a:pt x="128" y="632"/>
                  </a:lnTo>
                  <a:lnTo>
                    <a:pt x="130" y="632"/>
                  </a:lnTo>
                  <a:lnTo>
                    <a:pt x="130" y="630"/>
                  </a:lnTo>
                  <a:lnTo>
                    <a:pt x="133" y="630"/>
                  </a:lnTo>
                  <a:lnTo>
                    <a:pt x="133" y="627"/>
                  </a:lnTo>
                  <a:lnTo>
                    <a:pt x="135" y="627"/>
                  </a:lnTo>
                  <a:lnTo>
                    <a:pt x="138" y="627"/>
                  </a:lnTo>
                  <a:lnTo>
                    <a:pt x="138" y="625"/>
                  </a:lnTo>
                  <a:lnTo>
                    <a:pt x="138" y="621"/>
                  </a:lnTo>
                  <a:lnTo>
                    <a:pt x="140" y="621"/>
                  </a:lnTo>
                  <a:lnTo>
                    <a:pt x="144" y="621"/>
                  </a:lnTo>
                  <a:lnTo>
                    <a:pt x="144" y="625"/>
                  </a:lnTo>
                  <a:lnTo>
                    <a:pt x="145" y="625"/>
                  </a:lnTo>
                  <a:lnTo>
                    <a:pt x="145" y="621"/>
                  </a:lnTo>
                  <a:lnTo>
                    <a:pt x="149" y="621"/>
                  </a:lnTo>
                  <a:lnTo>
                    <a:pt x="149" y="625"/>
                  </a:lnTo>
                  <a:lnTo>
                    <a:pt x="151" y="625"/>
                  </a:lnTo>
                  <a:lnTo>
                    <a:pt x="154" y="625"/>
                  </a:lnTo>
                  <a:lnTo>
                    <a:pt x="154" y="627"/>
                  </a:lnTo>
                  <a:lnTo>
                    <a:pt x="156" y="627"/>
                  </a:lnTo>
                  <a:lnTo>
                    <a:pt x="159" y="627"/>
                  </a:lnTo>
                  <a:lnTo>
                    <a:pt x="161" y="627"/>
                  </a:lnTo>
                  <a:lnTo>
                    <a:pt x="161" y="630"/>
                  </a:lnTo>
                  <a:lnTo>
                    <a:pt x="165" y="630"/>
                  </a:lnTo>
                  <a:lnTo>
                    <a:pt x="165" y="632"/>
                  </a:lnTo>
                  <a:lnTo>
                    <a:pt x="166" y="632"/>
                  </a:lnTo>
                  <a:lnTo>
                    <a:pt x="166" y="630"/>
                  </a:lnTo>
                  <a:lnTo>
                    <a:pt x="166" y="632"/>
                  </a:lnTo>
                  <a:lnTo>
                    <a:pt x="170" y="632"/>
                  </a:lnTo>
                  <a:lnTo>
                    <a:pt x="170" y="635"/>
                  </a:lnTo>
                  <a:lnTo>
                    <a:pt x="172" y="635"/>
                  </a:lnTo>
                  <a:lnTo>
                    <a:pt x="172" y="637"/>
                  </a:lnTo>
                  <a:lnTo>
                    <a:pt x="175" y="637"/>
                  </a:lnTo>
                  <a:lnTo>
                    <a:pt x="175" y="641"/>
                  </a:lnTo>
                  <a:lnTo>
                    <a:pt x="177" y="641"/>
                  </a:lnTo>
                  <a:lnTo>
                    <a:pt x="180" y="641"/>
                  </a:lnTo>
                  <a:lnTo>
                    <a:pt x="180" y="637"/>
                  </a:lnTo>
                  <a:lnTo>
                    <a:pt x="182" y="637"/>
                  </a:lnTo>
                  <a:lnTo>
                    <a:pt x="186" y="637"/>
                  </a:lnTo>
                  <a:lnTo>
                    <a:pt x="187" y="637"/>
                  </a:lnTo>
                  <a:lnTo>
                    <a:pt x="191" y="637"/>
                  </a:lnTo>
                  <a:lnTo>
                    <a:pt x="191" y="641"/>
                  </a:lnTo>
                  <a:lnTo>
                    <a:pt x="193" y="641"/>
                  </a:lnTo>
                  <a:lnTo>
                    <a:pt x="193" y="642"/>
                  </a:lnTo>
                  <a:lnTo>
                    <a:pt x="196" y="642"/>
                  </a:lnTo>
                  <a:lnTo>
                    <a:pt x="198" y="642"/>
                  </a:lnTo>
                  <a:lnTo>
                    <a:pt x="198" y="641"/>
                  </a:lnTo>
                  <a:lnTo>
                    <a:pt x="198" y="637"/>
                  </a:lnTo>
                  <a:lnTo>
                    <a:pt x="202" y="637"/>
                  </a:lnTo>
                  <a:lnTo>
                    <a:pt x="202" y="641"/>
                  </a:lnTo>
                  <a:lnTo>
                    <a:pt x="202" y="642"/>
                  </a:lnTo>
                  <a:lnTo>
                    <a:pt x="203" y="642"/>
                  </a:lnTo>
                  <a:lnTo>
                    <a:pt x="203" y="641"/>
                  </a:lnTo>
                  <a:lnTo>
                    <a:pt x="207" y="641"/>
                  </a:lnTo>
                  <a:lnTo>
                    <a:pt x="209" y="641"/>
                  </a:lnTo>
                  <a:lnTo>
                    <a:pt x="209" y="637"/>
                  </a:lnTo>
                  <a:lnTo>
                    <a:pt x="212" y="637"/>
                  </a:lnTo>
                  <a:lnTo>
                    <a:pt x="212" y="641"/>
                  </a:lnTo>
                  <a:lnTo>
                    <a:pt x="214" y="641"/>
                  </a:lnTo>
                  <a:lnTo>
                    <a:pt x="214" y="642"/>
                  </a:lnTo>
                  <a:lnTo>
                    <a:pt x="214" y="646"/>
                  </a:lnTo>
                  <a:lnTo>
                    <a:pt x="217" y="646"/>
                  </a:lnTo>
                  <a:lnTo>
                    <a:pt x="217" y="648"/>
                  </a:lnTo>
                  <a:lnTo>
                    <a:pt x="219" y="648"/>
                  </a:lnTo>
                  <a:lnTo>
                    <a:pt x="219" y="651"/>
                  </a:lnTo>
                  <a:lnTo>
                    <a:pt x="223" y="651"/>
                  </a:lnTo>
                  <a:lnTo>
                    <a:pt x="224" y="651"/>
                  </a:lnTo>
                  <a:lnTo>
                    <a:pt x="224" y="648"/>
                  </a:lnTo>
                  <a:lnTo>
                    <a:pt x="228" y="648"/>
                  </a:lnTo>
                  <a:lnTo>
                    <a:pt x="230" y="648"/>
                  </a:lnTo>
                  <a:lnTo>
                    <a:pt x="233" y="648"/>
                  </a:lnTo>
                  <a:lnTo>
                    <a:pt x="233" y="651"/>
                  </a:lnTo>
                  <a:lnTo>
                    <a:pt x="235" y="648"/>
                  </a:lnTo>
                  <a:lnTo>
                    <a:pt x="235" y="646"/>
                  </a:lnTo>
                  <a:lnTo>
                    <a:pt x="238" y="646"/>
                  </a:lnTo>
                  <a:lnTo>
                    <a:pt x="240" y="646"/>
                  </a:lnTo>
                  <a:lnTo>
                    <a:pt x="244" y="646"/>
                  </a:lnTo>
                  <a:lnTo>
                    <a:pt x="245" y="646"/>
                  </a:lnTo>
                  <a:lnTo>
                    <a:pt x="249" y="646"/>
                  </a:lnTo>
                  <a:lnTo>
                    <a:pt x="249" y="642"/>
                  </a:lnTo>
                  <a:lnTo>
                    <a:pt x="251" y="642"/>
                  </a:lnTo>
                  <a:lnTo>
                    <a:pt x="254" y="642"/>
                  </a:lnTo>
                  <a:lnTo>
                    <a:pt x="254" y="641"/>
                  </a:lnTo>
                  <a:lnTo>
                    <a:pt x="256" y="641"/>
                  </a:lnTo>
                  <a:lnTo>
                    <a:pt x="256" y="642"/>
                  </a:lnTo>
                  <a:lnTo>
                    <a:pt x="259" y="642"/>
                  </a:lnTo>
                  <a:lnTo>
                    <a:pt x="259" y="641"/>
                  </a:lnTo>
                  <a:lnTo>
                    <a:pt x="259" y="642"/>
                  </a:lnTo>
                  <a:lnTo>
                    <a:pt x="261" y="642"/>
                  </a:lnTo>
                  <a:lnTo>
                    <a:pt x="265" y="642"/>
                  </a:lnTo>
                  <a:lnTo>
                    <a:pt x="265" y="641"/>
                  </a:lnTo>
                  <a:lnTo>
                    <a:pt x="266" y="641"/>
                  </a:lnTo>
                  <a:lnTo>
                    <a:pt x="266" y="637"/>
                  </a:lnTo>
                  <a:lnTo>
                    <a:pt x="266" y="635"/>
                  </a:lnTo>
                  <a:lnTo>
                    <a:pt x="270" y="635"/>
                  </a:lnTo>
                  <a:lnTo>
                    <a:pt x="272" y="635"/>
                  </a:lnTo>
                  <a:lnTo>
                    <a:pt x="272" y="637"/>
                  </a:lnTo>
                  <a:lnTo>
                    <a:pt x="275" y="637"/>
                  </a:lnTo>
                  <a:lnTo>
                    <a:pt x="275" y="641"/>
                  </a:lnTo>
                  <a:lnTo>
                    <a:pt x="275" y="642"/>
                  </a:lnTo>
                  <a:lnTo>
                    <a:pt x="277" y="642"/>
                  </a:lnTo>
                  <a:lnTo>
                    <a:pt x="280" y="642"/>
                  </a:lnTo>
                  <a:lnTo>
                    <a:pt x="282" y="642"/>
                  </a:lnTo>
                  <a:lnTo>
                    <a:pt x="286" y="642"/>
                  </a:lnTo>
                  <a:lnTo>
                    <a:pt x="286" y="641"/>
                  </a:lnTo>
                  <a:lnTo>
                    <a:pt x="287" y="641"/>
                  </a:lnTo>
                  <a:lnTo>
                    <a:pt x="291" y="641"/>
                  </a:lnTo>
                  <a:lnTo>
                    <a:pt x="293" y="641"/>
                  </a:lnTo>
                  <a:lnTo>
                    <a:pt x="293" y="642"/>
                  </a:lnTo>
                  <a:lnTo>
                    <a:pt x="296" y="642"/>
                  </a:lnTo>
                  <a:lnTo>
                    <a:pt x="298" y="642"/>
                  </a:lnTo>
                  <a:lnTo>
                    <a:pt x="298" y="641"/>
                  </a:lnTo>
                  <a:lnTo>
                    <a:pt x="301" y="641"/>
                  </a:lnTo>
                  <a:lnTo>
                    <a:pt x="301" y="637"/>
                  </a:lnTo>
                  <a:lnTo>
                    <a:pt x="303" y="637"/>
                  </a:lnTo>
                  <a:lnTo>
                    <a:pt x="307" y="637"/>
                  </a:lnTo>
                  <a:lnTo>
                    <a:pt x="307" y="641"/>
                  </a:lnTo>
                  <a:lnTo>
                    <a:pt x="310" y="641"/>
                  </a:lnTo>
                  <a:lnTo>
                    <a:pt x="310" y="637"/>
                  </a:lnTo>
                  <a:lnTo>
                    <a:pt x="310" y="641"/>
                  </a:lnTo>
                  <a:lnTo>
                    <a:pt x="312" y="641"/>
                  </a:lnTo>
                  <a:lnTo>
                    <a:pt x="315" y="641"/>
                  </a:lnTo>
                  <a:lnTo>
                    <a:pt x="317" y="641"/>
                  </a:lnTo>
                  <a:lnTo>
                    <a:pt x="317" y="637"/>
                  </a:lnTo>
                  <a:lnTo>
                    <a:pt x="321" y="637"/>
                  </a:lnTo>
                  <a:lnTo>
                    <a:pt x="321" y="635"/>
                  </a:lnTo>
                  <a:lnTo>
                    <a:pt x="322" y="635"/>
                  </a:lnTo>
                  <a:lnTo>
                    <a:pt x="322" y="632"/>
                  </a:lnTo>
                  <a:lnTo>
                    <a:pt x="326" y="63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Rectangle 237"/>
            <p:cNvSpPr>
              <a:spLocks noChangeArrowheads="1"/>
            </p:cNvSpPr>
            <p:nvPr/>
          </p:nvSpPr>
          <p:spPr bwMode="auto">
            <a:xfrm>
              <a:off x="15674339" y="1746987"/>
              <a:ext cx="5939" cy="2970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reeform 238"/>
            <p:cNvSpPr>
              <a:spLocks/>
            </p:cNvSpPr>
            <p:nvPr/>
          </p:nvSpPr>
          <p:spPr bwMode="auto">
            <a:xfrm>
              <a:off x="15712943" y="1438153"/>
              <a:ext cx="5939" cy="148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1" name="Freeform 239"/>
            <p:cNvSpPr>
              <a:spLocks/>
            </p:cNvSpPr>
            <p:nvPr/>
          </p:nvSpPr>
          <p:spPr bwMode="auto">
            <a:xfrm>
              <a:off x="14768623" y="1083290"/>
              <a:ext cx="650334" cy="334076"/>
            </a:xfrm>
            <a:custGeom>
              <a:avLst/>
              <a:gdLst>
                <a:gd name="T0" fmla="*/ 426 w 438"/>
                <a:gd name="T1" fmla="*/ 63 h 225"/>
                <a:gd name="T2" fmla="*/ 417 w 438"/>
                <a:gd name="T3" fmla="*/ 49 h 225"/>
                <a:gd name="T4" fmla="*/ 400 w 438"/>
                <a:gd name="T5" fmla="*/ 49 h 225"/>
                <a:gd name="T6" fmla="*/ 375 w 438"/>
                <a:gd name="T7" fmla="*/ 48 h 225"/>
                <a:gd name="T8" fmla="*/ 365 w 438"/>
                <a:gd name="T9" fmla="*/ 42 h 225"/>
                <a:gd name="T10" fmla="*/ 347 w 438"/>
                <a:gd name="T11" fmla="*/ 42 h 225"/>
                <a:gd name="T12" fmla="*/ 332 w 438"/>
                <a:gd name="T13" fmla="*/ 42 h 225"/>
                <a:gd name="T14" fmla="*/ 316 w 438"/>
                <a:gd name="T15" fmla="*/ 48 h 225"/>
                <a:gd name="T16" fmla="*/ 291 w 438"/>
                <a:gd name="T17" fmla="*/ 49 h 225"/>
                <a:gd name="T18" fmla="*/ 267 w 438"/>
                <a:gd name="T19" fmla="*/ 44 h 225"/>
                <a:gd name="T20" fmla="*/ 246 w 438"/>
                <a:gd name="T21" fmla="*/ 39 h 225"/>
                <a:gd name="T22" fmla="*/ 223 w 438"/>
                <a:gd name="T23" fmla="*/ 37 h 225"/>
                <a:gd name="T24" fmla="*/ 207 w 438"/>
                <a:gd name="T25" fmla="*/ 27 h 225"/>
                <a:gd name="T26" fmla="*/ 197 w 438"/>
                <a:gd name="T27" fmla="*/ 7 h 225"/>
                <a:gd name="T28" fmla="*/ 172 w 438"/>
                <a:gd name="T29" fmla="*/ 0 h 225"/>
                <a:gd name="T30" fmla="*/ 141 w 438"/>
                <a:gd name="T31" fmla="*/ 18 h 225"/>
                <a:gd name="T32" fmla="*/ 125 w 438"/>
                <a:gd name="T33" fmla="*/ 58 h 225"/>
                <a:gd name="T34" fmla="*/ 90 w 438"/>
                <a:gd name="T35" fmla="*/ 116 h 225"/>
                <a:gd name="T36" fmla="*/ 56 w 438"/>
                <a:gd name="T37" fmla="*/ 169 h 225"/>
                <a:gd name="T38" fmla="*/ 4 w 438"/>
                <a:gd name="T39" fmla="*/ 190 h 225"/>
                <a:gd name="T40" fmla="*/ 27 w 438"/>
                <a:gd name="T41" fmla="*/ 188 h 225"/>
                <a:gd name="T42" fmla="*/ 32 w 438"/>
                <a:gd name="T43" fmla="*/ 195 h 225"/>
                <a:gd name="T44" fmla="*/ 16 w 438"/>
                <a:gd name="T45" fmla="*/ 195 h 225"/>
                <a:gd name="T46" fmla="*/ 6 w 438"/>
                <a:gd name="T47" fmla="*/ 205 h 225"/>
                <a:gd name="T48" fmla="*/ 20 w 438"/>
                <a:gd name="T49" fmla="*/ 204 h 225"/>
                <a:gd name="T50" fmla="*/ 25 w 438"/>
                <a:gd name="T51" fmla="*/ 214 h 225"/>
                <a:gd name="T52" fmla="*/ 35 w 438"/>
                <a:gd name="T53" fmla="*/ 219 h 225"/>
                <a:gd name="T54" fmla="*/ 51 w 438"/>
                <a:gd name="T55" fmla="*/ 214 h 225"/>
                <a:gd name="T56" fmla="*/ 78 w 438"/>
                <a:gd name="T57" fmla="*/ 211 h 225"/>
                <a:gd name="T58" fmla="*/ 90 w 438"/>
                <a:gd name="T59" fmla="*/ 204 h 225"/>
                <a:gd name="T60" fmla="*/ 100 w 438"/>
                <a:gd name="T61" fmla="*/ 188 h 225"/>
                <a:gd name="T62" fmla="*/ 109 w 438"/>
                <a:gd name="T63" fmla="*/ 177 h 225"/>
                <a:gd name="T64" fmla="*/ 125 w 438"/>
                <a:gd name="T65" fmla="*/ 183 h 225"/>
                <a:gd name="T66" fmla="*/ 139 w 438"/>
                <a:gd name="T67" fmla="*/ 172 h 225"/>
                <a:gd name="T68" fmla="*/ 151 w 438"/>
                <a:gd name="T69" fmla="*/ 174 h 225"/>
                <a:gd name="T70" fmla="*/ 165 w 438"/>
                <a:gd name="T71" fmla="*/ 177 h 225"/>
                <a:gd name="T72" fmla="*/ 176 w 438"/>
                <a:gd name="T73" fmla="*/ 172 h 225"/>
                <a:gd name="T74" fmla="*/ 193 w 438"/>
                <a:gd name="T75" fmla="*/ 162 h 225"/>
                <a:gd name="T76" fmla="*/ 209 w 438"/>
                <a:gd name="T77" fmla="*/ 167 h 225"/>
                <a:gd name="T78" fmla="*/ 225 w 438"/>
                <a:gd name="T79" fmla="*/ 172 h 225"/>
                <a:gd name="T80" fmla="*/ 235 w 438"/>
                <a:gd name="T81" fmla="*/ 172 h 225"/>
                <a:gd name="T82" fmla="*/ 246 w 438"/>
                <a:gd name="T83" fmla="*/ 177 h 225"/>
                <a:gd name="T84" fmla="*/ 260 w 438"/>
                <a:gd name="T85" fmla="*/ 169 h 225"/>
                <a:gd name="T86" fmla="*/ 270 w 438"/>
                <a:gd name="T87" fmla="*/ 158 h 225"/>
                <a:gd name="T88" fmla="*/ 291 w 438"/>
                <a:gd name="T89" fmla="*/ 158 h 225"/>
                <a:gd name="T90" fmla="*/ 307 w 438"/>
                <a:gd name="T91" fmla="*/ 153 h 225"/>
                <a:gd name="T92" fmla="*/ 321 w 438"/>
                <a:gd name="T93" fmla="*/ 153 h 225"/>
                <a:gd name="T94" fmla="*/ 326 w 438"/>
                <a:gd name="T95" fmla="*/ 137 h 225"/>
                <a:gd name="T96" fmla="*/ 337 w 438"/>
                <a:gd name="T97" fmla="*/ 127 h 225"/>
                <a:gd name="T98" fmla="*/ 332 w 438"/>
                <a:gd name="T99" fmla="*/ 116 h 225"/>
                <a:gd name="T100" fmla="*/ 333 w 438"/>
                <a:gd name="T101" fmla="*/ 104 h 225"/>
                <a:gd name="T102" fmla="*/ 339 w 438"/>
                <a:gd name="T103" fmla="*/ 88 h 225"/>
                <a:gd name="T104" fmla="*/ 332 w 438"/>
                <a:gd name="T105" fmla="*/ 74 h 225"/>
                <a:gd name="T106" fmla="*/ 337 w 438"/>
                <a:gd name="T107" fmla="*/ 74 h 225"/>
                <a:gd name="T108" fmla="*/ 349 w 438"/>
                <a:gd name="T109" fmla="*/ 88 h 225"/>
                <a:gd name="T110" fmla="*/ 365 w 438"/>
                <a:gd name="T111" fmla="*/ 85 h 225"/>
                <a:gd name="T112" fmla="*/ 384 w 438"/>
                <a:gd name="T113" fmla="*/ 78 h 225"/>
                <a:gd name="T114" fmla="*/ 405 w 438"/>
                <a:gd name="T115" fmla="*/ 78 h 225"/>
                <a:gd name="T116" fmla="*/ 438 w 438"/>
                <a:gd name="T117" fmla="*/ 8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8" h="225">
                  <a:moveTo>
                    <a:pt x="417" y="79"/>
                  </a:moveTo>
                  <a:lnTo>
                    <a:pt x="417" y="78"/>
                  </a:lnTo>
                  <a:lnTo>
                    <a:pt x="421" y="78"/>
                  </a:lnTo>
                  <a:lnTo>
                    <a:pt x="421" y="74"/>
                  </a:lnTo>
                  <a:lnTo>
                    <a:pt x="421" y="72"/>
                  </a:lnTo>
                  <a:lnTo>
                    <a:pt x="421" y="69"/>
                  </a:lnTo>
                  <a:lnTo>
                    <a:pt x="423" y="69"/>
                  </a:lnTo>
                  <a:lnTo>
                    <a:pt x="423" y="67"/>
                  </a:lnTo>
                  <a:lnTo>
                    <a:pt x="426" y="67"/>
                  </a:lnTo>
                  <a:lnTo>
                    <a:pt x="426" y="63"/>
                  </a:lnTo>
                  <a:lnTo>
                    <a:pt x="426" y="62"/>
                  </a:lnTo>
                  <a:lnTo>
                    <a:pt x="428" y="62"/>
                  </a:lnTo>
                  <a:lnTo>
                    <a:pt x="428" y="58"/>
                  </a:lnTo>
                  <a:lnTo>
                    <a:pt x="428" y="56"/>
                  </a:lnTo>
                  <a:lnTo>
                    <a:pt x="428" y="53"/>
                  </a:lnTo>
                  <a:lnTo>
                    <a:pt x="426" y="53"/>
                  </a:lnTo>
                  <a:lnTo>
                    <a:pt x="426" y="49"/>
                  </a:lnTo>
                  <a:lnTo>
                    <a:pt x="423" y="49"/>
                  </a:lnTo>
                  <a:lnTo>
                    <a:pt x="421" y="49"/>
                  </a:lnTo>
                  <a:lnTo>
                    <a:pt x="417" y="49"/>
                  </a:lnTo>
                  <a:lnTo>
                    <a:pt x="417" y="48"/>
                  </a:lnTo>
                  <a:lnTo>
                    <a:pt x="416" y="49"/>
                  </a:lnTo>
                  <a:lnTo>
                    <a:pt x="412" y="49"/>
                  </a:lnTo>
                  <a:lnTo>
                    <a:pt x="410" y="49"/>
                  </a:lnTo>
                  <a:lnTo>
                    <a:pt x="407" y="49"/>
                  </a:lnTo>
                  <a:lnTo>
                    <a:pt x="405" y="49"/>
                  </a:lnTo>
                  <a:lnTo>
                    <a:pt x="402" y="49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400" y="49"/>
                  </a:lnTo>
                  <a:lnTo>
                    <a:pt x="396" y="49"/>
                  </a:lnTo>
                  <a:lnTo>
                    <a:pt x="395" y="49"/>
                  </a:lnTo>
                  <a:lnTo>
                    <a:pt x="391" y="49"/>
                  </a:lnTo>
                  <a:lnTo>
                    <a:pt x="389" y="49"/>
                  </a:lnTo>
                  <a:lnTo>
                    <a:pt x="386" y="49"/>
                  </a:lnTo>
                  <a:lnTo>
                    <a:pt x="384" y="49"/>
                  </a:lnTo>
                  <a:lnTo>
                    <a:pt x="384" y="48"/>
                  </a:lnTo>
                  <a:lnTo>
                    <a:pt x="381" y="48"/>
                  </a:lnTo>
                  <a:lnTo>
                    <a:pt x="379" y="48"/>
                  </a:lnTo>
                  <a:lnTo>
                    <a:pt x="375" y="48"/>
                  </a:lnTo>
                  <a:lnTo>
                    <a:pt x="374" y="48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2"/>
                  </a:lnTo>
                  <a:lnTo>
                    <a:pt x="374" y="42"/>
                  </a:lnTo>
                  <a:lnTo>
                    <a:pt x="374" y="39"/>
                  </a:lnTo>
                  <a:lnTo>
                    <a:pt x="370" y="39"/>
                  </a:lnTo>
                  <a:lnTo>
                    <a:pt x="368" y="39"/>
                  </a:lnTo>
                  <a:lnTo>
                    <a:pt x="368" y="42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2"/>
                  </a:lnTo>
                  <a:lnTo>
                    <a:pt x="360" y="42"/>
                  </a:lnTo>
                  <a:lnTo>
                    <a:pt x="360" y="44"/>
                  </a:lnTo>
                  <a:lnTo>
                    <a:pt x="360" y="42"/>
                  </a:lnTo>
                  <a:lnTo>
                    <a:pt x="358" y="42"/>
                  </a:lnTo>
                  <a:lnTo>
                    <a:pt x="354" y="42"/>
                  </a:lnTo>
                  <a:lnTo>
                    <a:pt x="353" y="42"/>
                  </a:lnTo>
                  <a:lnTo>
                    <a:pt x="349" y="42"/>
                  </a:lnTo>
                  <a:lnTo>
                    <a:pt x="347" y="42"/>
                  </a:lnTo>
                  <a:lnTo>
                    <a:pt x="347" y="39"/>
                  </a:lnTo>
                  <a:lnTo>
                    <a:pt x="344" y="39"/>
                  </a:lnTo>
                  <a:lnTo>
                    <a:pt x="344" y="37"/>
                  </a:lnTo>
                  <a:lnTo>
                    <a:pt x="342" y="37"/>
                  </a:lnTo>
                  <a:lnTo>
                    <a:pt x="339" y="39"/>
                  </a:lnTo>
                  <a:lnTo>
                    <a:pt x="339" y="37"/>
                  </a:lnTo>
                  <a:lnTo>
                    <a:pt x="337" y="39"/>
                  </a:lnTo>
                  <a:lnTo>
                    <a:pt x="333" y="39"/>
                  </a:lnTo>
                  <a:lnTo>
                    <a:pt x="333" y="42"/>
                  </a:lnTo>
                  <a:lnTo>
                    <a:pt x="332" y="42"/>
                  </a:lnTo>
                  <a:lnTo>
                    <a:pt x="332" y="39"/>
                  </a:lnTo>
                  <a:lnTo>
                    <a:pt x="328" y="39"/>
                  </a:lnTo>
                  <a:lnTo>
                    <a:pt x="326" y="39"/>
                  </a:lnTo>
                  <a:lnTo>
                    <a:pt x="326" y="42"/>
                  </a:lnTo>
                  <a:lnTo>
                    <a:pt x="323" y="42"/>
                  </a:lnTo>
                  <a:lnTo>
                    <a:pt x="321" y="42"/>
                  </a:lnTo>
                  <a:lnTo>
                    <a:pt x="321" y="44"/>
                  </a:lnTo>
                  <a:lnTo>
                    <a:pt x="318" y="44"/>
                  </a:lnTo>
                  <a:lnTo>
                    <a:pt x="316" y="44"/>
                  </a:lnTo>
                  <a:lnTo>
                    <a:pt x="316" y="48"/>
                  </a:lnTo>
                  <a:lnTo>
                    <a:pt x="312" y="48"/>
                  </a:lnTo>
                  <a:lnTo>
                    <a:pt x="311" y="48"/>
                  </a:lnTo>
                  <a:lnTo>
                    <a:pt x="307" y="48"/>
                  </a:lnTo>
                  <a:lnTo>
                    <a:pt x="305" y="48"/>
                  </a:lnTo>
                  <a:lnTo>
                    <a:pt x="302" y="48"/>
                  </a:lnTo>
                  <a:lnTo>
                    <a:pt x="302" y="49"/>
                  </a:lnTo>
                  <a:lnTo>
                    <a:pt x="298" y="49"/>
                  </a:lnTo>
                  <a:lnTo>
                    <a:pt x="297" y="49"/>
                  </a:lnTo>
                  <a:lnTo>
                    <a:pt x="293" y="49"/>
                  </a:lnTo>
                  <a:lnTo>
                    <a:pt x="291" y="49"/>
                  </a:lnTo>
                  <a:lnTo>
                    <a:pt x="288" y="49"/>
                  </a:lnTo>
                  <a:lnTo>
                    <a:pt x="286" y="49"/>
                  </a:lnTo>
                  <a:lnTo>
                    <a:pt x="282" y="49"/>
                  </a:lnTo>
                  <a:lnTo>
                    <a:pt x="282" y="48"/>
                  </a:lnTo>
                  <a:lnTo>
                    <a:pt x="281" y="48"/>
                  </a:lnTo>
                  <a:lnTo>
                    <a:pt x="277" y="48"/>
                  </a:lnTo>
                  <a:lnTo>
                    <a:pt x="275" y="48"/>
                  </a:lnTo>
                  <a:lnTo>
                    <a:pt x="272" y="44"/>
                  </a:lnTo>
                  <a:lnTo>
                    <a:pt x="270" y="44"/>
                  </a:lnTo>
                  <a:lnTo>
                    <a:pt x="267" y="44"/>
                  </a:lnTo>
                  <a:lnTo>
                    <a:pt x="265" y="44"/>
                  </a:lnTo>
                  <a:lnTo>
                    <a:pt x="261" y="44"/>
                  </a:lnTo>
                  <a:lnTo>
                    <a:pt x="260" y="44"/>
                  </a:lnTo>
                  <a:lnTo>
                    <a:pt x="260" y="42"/>
                  </a:lnTo>
                  <a:lnTo>
                    <a:pt x="256" y="42"/>
                  </a:lnTo>
                  <a:lnTo>
                    <a:pt x="254" y="42"/>
                  </a:lnTo>
                  <a:lnTo>
                    <a:pt x="251" y="42"/>
                  </a:lnTo>
                  <a:lnTo>
                    <a:pt x="249" y="42"/>
                  </a:lnTo>
                  <a:lnTo>
                    <a:pt x="249" y="39"/>
                  </a:lnTo>
                  <a:lnTo>
                    <a:pt x="246" y="39"/>
                  </a:lnTo>
                  <a:lnTo>
                    <a:pt x="244" y="39"/>
                  </a:lnTo>
                  <a:lnTo>
                    <a:pt x="240" y="39"/>
                  </a:lnTo>
                  <a:lnTo>
                    <a:pt x="239" y="39"/>
                  </a:lnTo>
                  <a:lnTo>
                    <a:pt x="235" y="39"/>
                  </a:lnTo>
                  <a:lnTo>
                    <a:pt x="235" y="37"/>
                  </a:lnTo>
                  <a:lnTo>
                    <a:pt x="233" y="37"/>
                  </a:lnTo>
                  <a:lnTo>
                    <a:pt x="230" y="37"/>
                  </a:lnTo>
                  <a:lnTo>
                    <a:pt x="228" y="37"/>
                  </a:lnTo>
                  <a:lnTo>
                    <a:pt x="225" y="37"/>
                  </a:lnTo>
                  <a:lnTo>
                    <a:pt x="223" y="37"/>
                  </a:lnTo>
                  <a:lnTo>
                    <a:pt x="219" y="37"/>
                  </a:lnTo>
                  <a:lnTo>
                    <a:pt x="218" y="37"/>
                  </a:lnTo>
                  <a:lnTo>
                    <a:pt x="218" y="34"/>
                  </a:lnTo>
                  <a:lnTo>
                    <a:pt x="214" y="34"/>
                  </a:lnTo>
                  <a:lnTo>
                    <a:pt x="212" y="34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09" y="28"/>
                  </a:lnTo>
                  <a:lnTo>
                    <a:pt x="209" y="27"/>
                  </a:lnTo>
                  <a:lnTo>
                    <a:pt x="207" y="27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2" y="18"/>
                  </a:lnTo>
                  <a:lnTo>
                    <a:pt x="202" y="16"/>
                  </a:lnTo>
                  <a:lnTo>
                    <a:pt x="202" y="13"/>
                  </a:lnTo>
                  <a:lnTo>
                    <a:pt x="202" y="11"/>
                  </a:lnTo>
                  <a:lnTo>
                    <a:pt x="198" y="11"/>
                  </a:lnTo>
                  <a:lnTo>
                    <a:pt x="198" y="7"/>
                  </a:lnTo>
                  <a:lnTo>
                    <a:pt x="197" y="7"/>
                  </a:lnTo>
                  <a:lnTo>
                    <a:pt x="197" y="6"/>
                  </a:lnTo>
                  <a:lnTo>
                    <a:pt x="193" y="6"/>
                  </a:lnTo>
                  <a:lnTo>
                    <a:pt x="191" y="6"/>
                  </a:lnTo>
                  <a:lnTo>
                    <a:pt x="188" y="6"/>
                  </a:lnTo>
                  <a:lnTo>
                    <a:pt x="188" y="2"/>
                  </a:lnTo>
                  <a:lnTo>
                    <a:pt x="186" y="2"/>
                  </a:lnTo>
                  <a:lnTo>
                    <a:pt x="183" y="2"/>
                  </a:lnTo>
                  <a:lnTo>
                    <a:pt x="181" y="2"/>
                  </a:lnTo>
                  <a:lnTo>
                    <a:pt x="177" y="2"/>
                  </a:lnTo>
                  <a:lnTo>
                    <a:pt x="172" y="0"/>
                  </a:lnTo>
                  <a:lnTo>
                    <a:pt x="172" y="2"/>
                  </a:lnTo>
                  <a:lnTo>
                    <a:pt x="170" y="6"/>
                  </a:lnTo>
                  <a:lnTo>
                    <a:pt x="170" y="7"/>
                  </a:lnTo>
                  <a:lnTo>
                    <a:pt x="167" y="7"/>
                  </a:lnTo>
                  <a:lnTo>
                    <a:pt x="156" y="11"/>
                  </a:lnTo>
                  <a:lnTo>
                    <a:pt x="149" y="11"/>
                  </a:lnTo>
                  <a:lnTo>
                    <a:pt x="144" y="13"/>
                  </a:lnTo>
                  <a:lnTo>
                    <a:pt x="144" y="16"/>
                  </a:lnTo>
                  <a:lnTo>
                    <a:pt x="141" y="16"/>
                  </a:lnTo>
                  <a:lnTo>
                    <a:pt x="141" y="18"/>
                  </a:lnTo>
                  <a:lnTo>
                    <a:pt x="141" y="21"/>
                  </a:lnTo>
                  <a:lnTo>
                    <a:pt x="135" y="32"/>
                  </a:lnTo>
                  <a:lnTo>
                    <a:pt x="135" y="37"/>
                  </a:lnTo>
                  <a:lnTo>
                    <a:pt x="134" y="39"/>
                  </a:lnTo>
                  <a:lnTo>
                    <a:pt x="134" y="44"/>
                  </a:lnTo>
                  <a:lnTo>
                    <a:pt x="130" y="48"/>
                  </a:lnTo>
                  <a:lnTo>
                    <a:pt x="130" y="49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58"/>
                  </a:lnTo>
                  <a:lnTo>
                    <a:pt x="123" y="63"/>
                  </a:lnTo>
                  <a:lnTo>
                    <a:pt x="120" y="63"/>
                  </a:lnTo>
                  <a:lnTo>
                    <a:pt x="120" y="67"/>
                  </a:lnTo>
                  <a:lnTo>
                    <a:pt x="116" y="74"/>
                  </a:lnTo>
                  <a:lnTo>
                    <a:pt x="114" y="79"/>
                  </a:lnTo>
                  <a:lnTo>
                    <a:pt x="109" y="88"/>
                  </a:lnTo>
                  <a:lnTo>
                    <a:pt x="106" y="90"/>
                  </a:lnTo>
                  <a:lnTo>
                    <a:pt x="95" y="106"/>
                  </a:lnTo>
                  <a:lnTo>
                    <a:pt x="93" y="111"/>
                  </a:lnTo>
                  <a:lnTo>
                    <a:pt x="90" y="116"/>
                  </a:lnTo>
                  <a:lnTo>
                    <a:pt x="88" y="127"/>
                  </a:lnTo>
                  <a:lnTo>
                    <a:pt x="85" y="132"/>
                  </a:lnTo>
                  <a:lnTo>
                    <a:pt x="79" y="141"/>
                  </a:lnTo>
                  <a:lnTo>
                    <a:pt x="79" y="146"/>
                  </a:lnTo>
                  <a:lnTo>
                    <a:pt x="67" y="158"/>
                  </a:lnTo>
                  <a:lnTo>
                    <a:pt x="67" y="162"/>
                  </a:lnTo>
                  <a:lnTo>
                    <a:pt x="62" y="163"/>
                  </a:lnTo>
                  <a:lnTo>
                    <a:pt x="58" y="167"/>
                  </a:lnTo>
                  <a:lnTo>
                    <a:pt x="56" y="167"/>
                  </a:lnTo>
                  <a:lnTo>
                    <a:pt x="56" y="169"/>
                  </a:lnTo>
                  <a:lnTo>
                    <a:pt x="53" y="169"/>
                  </a:lnTo>
                  <a:lnTo>
                    <a:pt x="51" y="172"/>
                  </a:lnTo>
                  <a:lnTo>
                    <a:pt x="35" y="179"/>
                  </a:lnTo>
                  <a:lnTo>
                    <a:pt x="32" y="183"/>
                  </a:lnTo>
                  <a:lnTo>
                    <a:pt x="27" y="183"/>
                  </a:lnTo>
                  <a:lnTo>
                    <a:pt x="16" y="183"/>
                  </a:lnTo>
                  <a:lnTo>
                    <a:pt x="11" y="184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9" y="190"/>
                  </a:lnTo>
                  <a:lnTo>
                    <a:pt x="11" y="190"/>
                  </a:lnTo>
                  <a:lnTo>
                    <a:pt x="14" y="190"/>
                  </a:lnTo>
                  <a:lnTo>
                    <a:pt x="16" y="190"/>
                  </a:lnTo>
                  <a:lnTo>
                    <a:pt x="20" y="190"/>
                  </a:lnTo>
                  <a:lnTo>
                    <a:pt x="21" y="190"/>
                  </a:lnTo>
                  <a:lnTo>
                    <a:pt x="21" y="188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30" y="190"/>
                  </a:lnTo>
                  <a:lnTo>
                    <a:pt x="32" y="190"/>
                  </a:lnTo>
                  <a:lnTo>
                    <a:pt x="32" y="188"/>
                  </a:lnTo>
                  <a:lnTo>
                    <a:pt x="35" y="188"/>
                  </a:lnTo>
                  <a:lnTo>
                    <a:pt x="35" y="190"/>
                  </a:lnTo>
                  <a:lnTo>
                    <a:pt x="37" y="190"/>
                  </a:lnTo>
                  <a:lnTo>
                    <a:pt x="37" y="193"/>
                  </a:lnTo>
                  <a:lnTo>
                    <a:pt x="35" y="193"/>
                  </a:lnTo>
                  <a:lnTo>
                    <a:pt x="35" y="195"/>
                  </a:lnTo>
                  <a:lnTo>
                    <a:pt x="32" y="195"/>
                  </a:lnTo>
                  <a:lnTo>
                    <a:pt x="30" y="195"/>
                  </a:lnTo>
                  <a:lnTo>
                    <a:pt x="30" y="198"/>
                  </a:lnTo>
                  <a:lnTo>
                    <a:pt x="27" y="198"/>
                  </a:lnTo>
                  <a:lnTo>
                    <a:pt x="25" y="198"/>
                  </a:lnTo>
                  <a:lnTo>
                    <a:pt x="25" y="200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21" y="195"/>
                  </a:lnTo>
                  <a:lnTo>
                    <a:pt x="20" y="195"/>
                  </a:lnTo>
                  <a:lnTo>
                    <a:pt x="16" y="195"/>
                  </a:lnTo>
                  <a:lnTo>
                    <a:pt x="16" y="198"/>
                  </a:lnTo>
                  <a:lnTo>
                    <a:pt x="16" y="195"/>
                  </a:lnTo>
                  <a:lnTo>
                    <a:pt x="14" y="195"/>
                  </a:lnTo>
                  <a:lnTo>
                    <a:pt x="14" y="198"/>
                  </a:lnTo>
                  <a:lnTo>
                    <a:pt x="11" y="198"/>
                  </a:lnTo>
                  <a:lnTo>
                    <a:pt x="9" y="198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6" y="204"/>
                  </a:lnTo>
                  <a:lnTo>
                    <a:pt x="6" y="205"/>
                  </a:lnTo>
                  <a:lnTo>
                    <a:pt x="9" y="209"/>
                  </a:lnTo>
                  <a:lnTo>
                    <a:pt x="9" y="205"/>
                  </a:lnTo>
                  <a:lnTo>
                    <a:pt x="11" y="205"/>
                  </a:lnTo>
                  <a:lnTo>
                    <a:pt x="11" y="204"/>
                  </a:lnTo>
                  <a:lnTo>
                    <a:pt x="14" y="204"/>
                  </a:lnTo>
                  <a:lnTo>
                    <a:pt x="14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1" y="204"/>
                  </a:lnTo>
                  <a:lnTo>
                    <a:pt x="21" y="205"/>
                  </a:lnTo>
                  <a:lnTo>
                    <a:pt x="25" y="205"/>
                  </a:lnTo>
                  <a:lnTo>
                    <a:pt x="21" y="205"/>
                  </a:lnTo>
                  <a:lnTo>
                    <a:pt x="21" y="209"/>
                  </a:lnTo>
                  <a:lnTo>
                    <a:pt x="25" y="209"/>
                  </a:lnTo>
                  <a:lnTo>
                    <a:pt x="25" y="211"/>
                  </a:lnTo>
                  <a:lnTo>
                    <a:pt x="27" y="211"/>
                  </a:lnTo>
                  <a:lnTo>
                    <a:pt x="25" y="211"/>
                  </a:lnTo>
                  <a:lnTo>
                    <a:pt x="25" y="214"/>
                  </a:lnTo>
                  <a:lnTo>
                    <a:pt x="27" y="214"/>
                  </a:lnTo>
                  <a:lnTo>
                    <a:pt x="27" y="216"/>
                  </a:lnTo>
                  <a:lnTo>
                    <a:pt x="27" y="219"/>
                  </a:lnTo>
                  <a:lnTo>
                    <a:pt x="27" y="221"/>
                  </a:lnTo>
                  <a:lnTo>
                    <a:pt x="30" y="221"/>
                  </a:lnTo>
                  <a:lnTo>
                    <a:pt x="30" y="225"/>
                  </a:lnTo>
                  <a:lnTo>
                    <a:pt x="32" y="225"/>
                  </a:lnTo>
                  <a:lnTo>
                    <a:pt x="32" y="221"/>
                  </a:lnTo>
                  <a:lnTo>
                    <a:pt x="35" y="221"/>
                  </a:lnTo>
                  <a:lnTo>
                    <a:pt x="35" y="219"/>
                  </a:lnTo>
                  <a:lnTo>
                    <a:pt x="37" y="219"/>
                  </a:lnTo>
                  <a:lnTo>
                    <a:pt x="37" y="216"/>
                  </a:lnTo>
                  <a:lnTo>
                    <a:pt x="41" y="216"/>
                  </a:lnTo>
                  <a:lnTo>
                    <a:pt x="41" y="214"/>
                  </a:lnTo>
                  <a:lnTo>
                    <a:pt x="42" y="214"/>
                  </a:lnTo>
                  <a:lnTo>
                    <a:pt x="42" y="216"/>
                  </a:lnTo>
                  <a:lnTo>
                    <a:pt x="46" y="216"/>
                  </a:lnTo>
                  <a:lnTo>
                    <a:pt x="48" y="216"/>
                  </a:lnTo>
                  <a:lnTo>
                    <a:pt x="51" y="216"/>
                  </a:lnTo>
                  <a:lnTo>
                    <a:pt x="51" y="214"/>
                  </a:lnTo>
                  <a:lnTo>
                    <a:pt x="53" y="214"/>
                  </a:lnTo>
                  <a:lnTo>
                    <a:pt x="56" y="214"/>
                  </a:lnTo>
                  <a:lnTo>
                    <a:pt x="58" y="211"/>
                  </a:lnTo>
                  <a:lnTo>
                    <a:pt x="62" y="211"/>
                  </a:lnTo>
                  <a:lnTo>
                    <a:pt x="64" y="211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8" y="211"/>
                  </a:lnTo>
                  <a:lnTo>
                    <a:pt x="78" y="209"/>
                  </a:lnTo>
                  <a:lnTo>
                    <a:pt x="79" y="209"/>
                  </a:lnTo>
                  <a:lnTo>
                    <a:pt x="83" y="209"/>
                  </a:lnTo>
                  <a:lnTo>
                    <a:pt x="83" y="205"/>
                  </a:lnTo>
                  <a:lnTo>
                    <a:pt x="83" y="204"/>
                  </a:lnTo>
                  <a:lnTo>
                    <a:pt x="85" y="204"/>
                  </a:lnTo>
                  <a:lnTo>
                    <a:pt x="85" y="205"/>
                  </a:lnTo>
                  <a:lnTo>
                    <a:pt x="88" y="205"/>
                  </a:lnTo>
                  <a:lnTo>
                    <a:pt x="88" y="204"/>
                  </a:lnTo>
                  <a:lnTo>
                    <a:pt x="90" y="204"/>
                  </a:lnTo>
                  <a:lnTo>
                    <a:pt x="90" y="200"/>
                  </a:lnTo>
                  <a:lnTo>
                    <a:pt x="90" y="198"/>
                  </a:lnTo>
                  <a:lnTo>
                    <a:pt x="90" y="195"/>
                  </a:lnTo>
                  <a:lnTo>
                    <a:pt x="90" y="193"/>
                  </a:lnTo>
                  <a:lnTo>
                    <a:pt x="93" y="193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5" y="188"/>
                  </a:lnTo>
                  <a:lnTo>
                    <a:pt x="99" y="188"/>
                  </a:lnTo>
                  <a:lnTo>
                    <a:pt x="100" y="188"/>
                  </a:lnTo>
                  <a:lnTo>
                    <a:pt x="100" y="184"/>
                  </a:lnTo>
                  <a:lnTo>
                    <a:pt x="99" y="184"/>
                  </a:lnTo>
                  <a:lnTo>
                    <a:pt x="99" y="183"/>
                  </a:lnTo>
                  <a:lnTo>
                    <a:pt x="99" y="179"/>
                  </a:lnTo>
                  <a:lnTo>
                    <a:pt x="99" y="177"/>
                  </a:lnTo>
                  <a:lnTo>
                    <a:pt x="100" y="177"/>
                  </a:lnTo>
                  <a:lnTo>
                    <a:pt x="104" y="177"/>
                  </a:lnTo>
                  <a:lnTo>
                    <a:pt x="106" y="177"/>
                  </a:lnTo>
                  <a:lnTo>
                    <a:pt x="109" y="174"/>
                  </a:lnTo>
                  <a:lnTo>
                    <a:pt x="109" y="177"/>
                  </a:lnTo>
                  <a:lnTo>
                    <a:pt x="111" y="177"/>
                  </a:lnTo>
                  <a:lnTo>
                    <a:pt x="114" y="177"/>
                  </a:lnTo>
                  <a:lnTo>
                    <a:pt x="114" y="174"/>
                  </a:lnTo>
                  <a:lnTo>
                    <a:pt x="116" y="174"/>
                  </a:lnTo>
                  <a:lnTo>
                    <a:pt x="120" y="174"/>
                  </a:lnTo>
                  <a:lnTo>
                    <a:pt x="120" y="177"/>
                  </a:lnTo>
                  <a:lnTo>
                    <a:pt x="123" y="177"/>
                  </a:lnTo>
                  <a:lnTo>
                    <a:pt x="123" y="179"/>
                  </a:lnTo>
                  <a:lnTo>
                    <a:pt x="125" y="179"/>
                  </a:lnTo>
                  <a:lnTo>
                    <a:pt x="125" y="183"/>
                  </a:lnTo>
                  <a:lnTo>
                    <a:pt x="128" y="183"/>
                  </a:lnTo>
                  <a:lnTo>
                    <a:pt x="130" y="184"/>
                  </a:lnTo>
                  <a:lnTo>
                    <a:pt x="134" y="184"/>
                  </a:lnTo>
                  <a:lnTo>
                    <a:pt x="134" y="183"/>
                  </a:lnTo>
                  <a:lnTo>
                    <a:pt x="135" y="183"/>
                  </a:lnTo>
                  <a:lnTo>
                    <a:pt x="135" y="179"/>
                  </a:lnTo>
                  <a:lnTo>
                    <a:pt x="135" y="177"/>
                  </a:lnTo>
                  <a:lnTo>
                    <a:pt x="135" y="174"/>
                  </a:lnTo>
                  <a:lnTo>
                    <a:pt x="135" y="172"/>
                  </a:lnTo>
                  <a:lnTo>
                    <a:pt x="139" y="172"/>
                  </a:lnTo>
                  <a:lnTo>
                    <a:pt x="141" y="172"/>
                  </a:lnTo>
                  <a:lnTo>
                    <a:pt x="144" y="172"/>
                  </a:lnTo>
                  <a:lnTo>
                    <a:pt x="144" y="169"/>
                  </a:lnTo>
                  <a:lnTo>
                    <a:pt x="144" y="167"/>
                  </a:lnTo>
                  <a:lnTo>
                    <a:pt x="146" y="167"/>
                  </a:lnTo>
                  <a:lnTo>
                    <a:pt x="149" y="167"/>
                  </a:lnTo>
                  <a:lnTo>
                    <a:pt x="149" y="169"/>
                  </a:lnTo>
                  <a:lnTo>
                    <a:pt x="149" y="172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7"/>
                  </a:lnTo>
                  <a:lnTo>
                    <a:pt x="160" y="179"/>
                  </a:lnTo>
                  <a:lnTo>
                    <a:pt x="162" y="179"/>
                  </a:lnTo>
                  <a:lnTo>
                    <a:pt x="165" y="179"/>
                  </a:lnTo>
                  <a:lnTo>
                    <a:pt x="165" y="177"/>
                  </a:lnTo>
                  <a:lnTo>
                    <a:pt x="167" y="177"/>
                  </a:lnTo>
                  <a:lnTo>
                    <a:pt x="170" y="177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67" y="172"/>
                  </a:lnTo>
                  <a:lnTo>
                    <a:pt x="167" y="169"/>
                  </a:lnTo>
                  <a:lnTo>
                    <a:pt x="170" y="169"/>
                  </a:lnTo>
                  <a:lnTo>
                    <a:pt x="172" y="169"/>
                  </a:lnTo>
                  <a:lnTo>
                    <a:pt x="172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81" y="172"/>
                  </a:lnTo>
                  <a:lnTo>
                    <a:pt x="183" y="172"/>
                  </a:lnTo>
                  <a:lnTo>
                    <a:pt x="183" y="169"/>
                  </a:lnTo>
                  <a:lnTo>
                    <a:pt x="186" y="169"/>
                  </a:lnTo>
                  <a:lnTo>
                    <a:pt x="186" y="167"/>
                  </a:lnTo>
                  <a:lnTo>
                    <a:pt x="188" y="167"/>
                  </a:lnTo>
                  <a:lnTo>
                    <a:pt x="191" y="167"/>
                  </a:lnTo>
                  <a:lnTo>
                    <a:pt x="191" y="163"/>
                  </a:lnTo>
                  <a:lnTo>
                    <a:pt x="193" y="162"/>
                  </a:lnTo>
                  <a:lnTo>
                    <a:pt x="193" y="158"/>
                  </a:lnTo>
                  <a:lnTo>
                    <a:pt x="197" y="158"/>
                  </a:lnTo>
                  <a:lnTo>
                    <a:pt x="198" y="158"/>
                  </a:lnTo>
                  <a:lnTo>
                    <a:pt x="198" y="162"/>
                  </a:lnTo>
                  <a:lnTo>
                    <a:pt x="198" y="163"/>
                  </a:lnTo>
                  <a:lnTo>
                    <a:pt x="202" y="163"/>
                  </a:lnTo>
                  <a:lnTo>
                    <a:pt x="202" y="167"/>
                  </a:lnTo>
                  <a:lnTo>
                    <a:pt x="204" y="167"/>
                  </a:lnTo>
                  <a:lnTo>
                    <a:pt x="207" y="167"/>
                  </a:lnTo>
                  <a:lnTo>
                    <a:pt x="209" y="167"/>
                  </a:lnTo>
                  <a:lnTo>
                    <a:pt x="212" y="167"/>
                  </a:lnTo>
                  <a:lnTo>
                    <a:pt x="214" y="167"/>
                  </a:lnTo>
                  <a:lnTo>
                    <a:pt x="218" y="167"/>
                  </a:lnTo>
                  <a:lnTo>
                    <a:pt x="218" y="169"/>
                  </a:lnTo>
                  <a:lnTo>
                    <a:pt x="219" y="169"/>
                  </a:lnTo>
                  <a:lnTo>
                    <a:pt x="223" y="169"/>
                  </a:lnTo>
                  <a:lnTo>
                    <a:pt x="219" y="169"/>
                  </a:lnTo>
                  <a:lnTo>
                    <a:pt x="219" y="172"/>
                  </a:lnTo>
                  <a:lnTo>
                    <a:pt x="223" y="172"/>
                  </a:lnTo>
                  <a:lnTo>
                    <a:pt x="225" y="172"/>
                  </a:lnTo>
                  <a:lnTo>
                    <a:pt x="225" y="174"/>
                  </a:lnTo>
                  <a:lnTo>
                    <a:pt x="225" y="177"/>
                  </a:lnTo>
                  <a:lnTo>
                    <a:pt x="228" y="177"/>
                  </a:lnTo>
                  <a:lnTo>
                    <a:pt x="228" y="174"/>
                  </a:lnTo>
                  <a:lnTo>
                    <a:pt x="228" y="172"/>
                  </a:lnTo>
                  <a:lnTo>
                    <a:pt x="230" y="172"/>
                  </a:lnTo>
                  <a:lnTo>
                    <a:pt x="233" y="172"/>
                  </a:lnTo>
                  <a:lnTo>
                    <a:pt x="233" y="169"/>
                  </a:lnTo>
                  <a:lnTo>
                    <a:pt x="233" y="172"/>
                  </a:lnTo>
                  <a:lnTo>
                    <a:pt x="235" y="172"/>
                  </a:lnTo>
                  <a:lnTo>
                    <a:pt x="235" y="174"/>
                  </a:lnTo>
                  <a:lnTo>
                    <a:pt x="235" y="177"/>
                  </a:lnTo>
                  <a:lnTo>
                    <a:pt x="239" y="177"/>
                  </a:lnTo>
                  <a:lnTo>
                    <a:pt x="239" y="174"/>
                  </a:lnTo>
                  <a:lnTo>
                    <a:pt x="239" y="172"/>
                  </a:lnTo>
                  <a:lnTo>
                    <a:pt x="240" y="172"/>
                  </a:lnTo>
                  <a:lnTo>
                    <a:pt x="244" y="172"/>
                  </a:lnTo>
                  <a:lnTo>
                    <a:pt x="244" y="174"/>
                  </a:lnTo>
                  <a:lnTo>
                    <a:pt x="246" y="174"/>
                  </a:lnTo>
                  <a:lnTo>
                    <a:pt x="246" y="177"/>
                  </a:lnTo>
                  <a:lnTo>
                    <a:pt x="249" y="177"/>
                  </a:lnTo>
                  <a:lnTo>
                    <a:pt x="251" y="177"/>
                  </a:lnTo>
                  <a:lnTo>
                    <a:pt x="251" y="174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6" y="172"/>
                  </a:lnTo>
                  <a:lnTo>
                    <a:pt x="256" y="169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9"/>
                  </a:lnTo>
                  <a:lnTo>
                    <a:pt x="261" y="169"/>
                  </a:lnTo>
                  <a:lnTo>
                    <a:pt x="261" y="167"/>
                  </a:lnTo>
                  <a:lnTo>
                    <a:pt x="265" y="167"/>
                  </a:lnTo>
                  <a:lnTo>
                    <a:pt x="267" y="167"/>
                  </a:lnTo>
                  <a:lnTo>
                    <a:pt x="267" y="163"/>
                  </a:lnTo>
                  <a:lnTo>
                    <a:pt x="267" y="162"/>
                  </a:lnTo>
                  <a:lnTo>
                    <a:pt x="267" y="158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2" y="158"/>
                  </a:lnTo>
                  <a:lnTo>
                    <a:pt x="275" y="158"/>
                  </a:lnTo>
                  <a:lnTo>
                    <a:pt x="275" y="156"/>
                  </a:lnTo>
                  <a:lnTo>
                    <a:pt x="277" y="156"/>
                  </a:lnTo>
                  <a:lnTo>
                    <a:pt x="281" y="156"/>
                  </a:lnTo>
                  <a:lnTo>
                    <a:pt x="282" y="156"/>
                  </a:lnTo>
                  <a:lnTo>
                    <a:pt x="286" y="156"/>
                  </a:lnTo>
                  <a:lnTo>
                    <a:pt x="288" y="156"/>
                  </a:lnTo>
                  <a:lnTo>
                    <a:pt x="291" y="156"/>
                  </a:lnTo>
                  <a:lnTo>
                    <a:pt x="291" y="158"/>
                  </a:lnTo>
                  <a:lnTo>
                    <a:pt x="293" y="158"/>
                  </a:lnTo>
                  <a:lnTo>
                    <a:pt x="293" y="162"/>
                  </a:lnTo>
                  <a:lnTo>
                    <a:pt x="297" y="162"/>
                  </a:lnTo>
                  <a:lnTo>
                    <a:pt x="297" y="158"/>
                  </a:lnTo>
                  <a:lnTo>
                    <a:pt x="298" y="158"/>
                  </a:lnTo>
                  <a:lnTo>
                    <a:pt x="302" y="158"/>
                  </a:lnTo>
                  <a:lnTo>
                    <a:pt x="302" y="156"/>
                  </a:lnTo>
                  <a:lnTo>
                    <a:pt x="305" y="156"/>
                  </a:lnTo>
                  <a:lnTo>
                    <a:pt x="305" y="153"/>
                  </a:lnTo>
                  <a:lnTo>
                    <a:pt x="307" y="153"/>
                  </a:lnTo>
                  <a:lnTo>
                    <a:pt x="307" y="151"/>
                  </a:lnTo>
                  <a:lnTo>
                    <a:pt x="307" y="153"/>
                  </a:lnTo>
                  <a:lnTo>
                    <a:pt x="311" y="153"/>
                  </a:lnTo>
                  <a:lnTo>
                    <a:pt x="312" y="151"/>
                  </a:lnTo>
                  <a:lnTo>
                    <a:pt x="312" y="153"/>
                  </a:lnTo>
                  <a:lnTo>
                    <a:pt x="316" y="153"/>
                  </a:lnTo>
                  <a:lnTo>
                    <a:pt x="316" y="156"/>
                  </a:lnTo>
                  <a:lnTo>
                    <a:pt x="318" y="156"/>
                  </a:lnTo>
                  <a:lnTo>
                    <a:pt x="321" y="156"/>
                  </a:lnTo>
                  <a:lnTo>
                    <a:pt x="321" y="153"/>
                  </a:lnTo>
                  <a:lnTo>
                    <a:pt x="321" y="151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3" y="146"/>
                  </a:lnTo>
                  <a:lnTo>
                    <a:pt x="323" y="142"/>
                  </a:lnTo>
                  <a:lnTo>
                    <a:pt x="323" y="141"/>
                  </a:lnTo>
                  <a:lnTo>
                    <a:pt x="326" y="141"/>
                  </a:lnTo>
                  <a:lnTo>
                    <a:pt x="326" y="137"/>
                  </a:lnTo>
                  <a:lnTo>
                    <a:pt x="323" y="137"/>
                  </a:lnTo>
                  <a:lnTo>
                    <a:pt x="326" y="137"/>
                  </a:lnTo>
                  <a:lnTo>
                    <a:pt x="326" y="135"/>
                  </a:lnTo>
                  <a:lnTo>
                    <a:pt x="326" y="132"/>
                  </a:lnTo>
                  <a:lnTo>
                    <a:pt x="326" y="130"/>
                  </a:lnTo>
                  <a:lnTo>
                    <a:pt x="328" y="130"/>
                  </a:lnTo>
                  <a:lnTo>
                    <a:pt x="328" y="132"/>
                  </a:lnTo>
                  <a:lnTo>
                    <a:pt x="332" y="132"/>
                  </a:lnTo>
                  <a:lnTo>
                    <a:pt x="333" y="132"/>
                  </a:lnTo>
                  <a:lnTo>
                    <a:pt x="333" y="130"/>
                  </a:lnTo>
                  <a:lnTo>
                    <a:pt x="337" y="130"/>
                  </a:lnTo>
                  <a:lnTo>
                    <a:pt x="337" y="127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1"/>
                  </a:lnTo>
                  <a:lnTo>
                    <a:pt x="337" y="121"/>
                  </a:lnTo>
                  <a:lnTo>
                    <a:pt x="337" y="120"/>
                  </a:lnTo>
                  <a:lnTo>
                    <a:pt x="337" y="116"/>
                  </a:lnTo>
                  <a:lnTo>
                    <a:pt x="333" y="116"/>
                  </a:lnTo>
                  <a:lnTo>
                    <a:pt x="332" y="116"/>
                  </a:lnTo>
                  <a:lnTo>
                    <a:pt x="332" y="120"/>
                  </a:lnTo>
                  <a:lnTo>
                    <a:pt x="332" y="116"/>
                  </a:lnTo>
                  <a:lnTo>
                    <a:pt x="328" y="116"/>
                  </a:lnTo>
                  <a:lnTo>
                    <a:pt x="328" y="114"/>
                  </a:lnTo>
                  <a:lnTo>
                    <a:pt x="328" y="111"/>
                  </a:lnTo>
                  <a:lnTo>
                    <a:pt x="332" y="111"/>
                  </a:lnTo>
                  <a:lnTo>
                    <a:pt x="332" y="109"/>
                  </a:lnTo>
                  <a:lnTo>
                    <a:pt x="333" y="109"/>
                  </a:lnTo>
                  <a:lnTo>
                    <a:pt x="333" y="106"/>
                  </a:lnTo>
                  <a:lnTo>
                    <a:pt x="332" y="106"/>
                  </a:lnTo>
                  <a:lnTo>
                    <a:pt x="333" y="106"/>
                  </a:lnTo>
                  <a:lnTo>
                    <a:pt x="333" y="104"/>
                  </a:lnTo>
                  <a:lnTo>
                    <a:pt x="332" y="104"/>
                  </a:lnTo>
                  <a:lnTo>
                    <a:pt x="332" y="100"/>
                  </a:lnTo>
                  <a:lnTo>
                    <a:pt x="333" y="100"/>
                  </a:lnTo>
                  <a:lnTo>
                    <a:pt x="333" y="99"/>
                  </a:lnTo>
                  <a:lnTo>
                    <a:pt x="333" y="95"/>
                  </a:lnTo>
                  <a:lnTo>
                    <a:pt x="337" y="95"/>
                  </a:lnTo>
                  <a:lnTo>
                    <a:pt x="337" y="93"/>
                  </a:lnTo>
                  <a:lnTo>
                    <a:pt x="339" y="93"/>
                  </a:lnTo>
                  <a:lnTo>
                    <a:pt x="339" y="90"/>
                  </a:lnTo>
                  <a:lnTo>
                    <a:pt x="339" y="88"/>
                  </a:lnTo>
                  <a:lnTo>
                    <a:pt x="339" y="85"/>
                  </a:lnTo>
                  <a:lnTo>
                    <a:pt x="339" y="83"/>
                  </a:lnTo>
                  <a:lnTo>
                    <a:pt x="337" y="83"/>
                  </a:lnTo>
                  <a:lnTo>
                    <a:pt x="337" y="79"/>
                  </a:lnTo>
                  <a:lnTo>
                    <a:pt x="333" y="79"/>
                  </a:lnTo>
                  <a:lnTo>
                    <a:pt x="333" y="78"/>
                  </a:lnTo>
                  <a:lnTo>
                    <a:pt x="332" y="78"/>
                  </a:lnTo>
                  <a:lnTo>
                    <a:pt x="332" y="74"/>
                  </a:lnTo>
                  <a:lnTo>
                    <a:pt x="328" y="74"/>
                  </a:lnTo>
                  <a:lnTo>
                    <a:pt x="332" y="74"/>
                  </a:lnTo>
                  <a:lnTo>
                    <a:pt x="332" y="72"/>
                  </a:lnTo>
                  <a:lnTo>
                    <a:pt x="328" y="72"/>
                  </a:lnTo>
                  <a:lnTo>
                    <a:pt x="332" y="72"/>
                  </a:lnTo>
                  <a:lnTo>
                    <a:pt x="332" y="69"/>
                  </a:lnTo>
                  <a:lnTo>
                    <a:pt x="332" y="67"/>
                  </a:lnTo>
                  <a:lnTo>
                    <a:pt x="333" y="67"/>
                  </a:lnTo>
                  <a:lnTo>
                    <a:pt x="333" y="69"/>
                  </a:lnTo>
                  <a:lnTo>
                    <a:pt x="337" y="69"/>
                  </a:lnTo>
                  <a:lnTo>
                    <a:pt x="337" y="72"/>
                  </a:lnTo>
                  <a:lnTo>
                    <a:pt x="337" y="74"/>
                  </a:lnTo>
                  <a:lnTo>
                    <a:pt x="337" y="78"/>
                  </a:lnTo>
                  <a:lnTo>
                    <a:pt x="339" y="78"/>
                  </a:lnTo>
                  <a:lnTo>
                    <a:pt x="342" y="78"/>
                  </a:lnTo>
                  <a:lnTo>
                    <a:pt x="344" y="78"/>
                  </a:lnTo>
                  <a:lnTo>
                    <a:pt x="344" y="79"/>
                  </a:lnTo>
                  <a:lnTo>
                    <a:pt x="344" y="83"/>
                  </a:lnTo>
                  <a:lnTo>
                    <a:pt x="347" y="83"/>
                  </a:lnTo>
                  <a:lnTo>
                    <a:pt x="349" y="83"/>
                  </a:lnTo>
                  <a:lnTo>
                    <a:pt x="349" y="85"/>
                  </a:lnTo>
                  <a:lnTo>
                    <a:pt x="349" y="88"/>
                  </a:lnTo>
                  <a:lnTo>
                    <a:pt x="353" y="88"/>
                  </a:lnTo>
                  <a:lnTo>
                    <a:pt x="354" y="88"/>
                  </a:lnTo>
                  <a:lnTo>
                    <a:pt x="358" y="88"/>
                  </a:lnTo>
                  <a:lnTo>
                    <a:pt x="358" y="90"/>
                  </a:lnTo>
                  <a:lnTo>
                    <a:pt x="360" y="90"/>
                  </a:lnTo>
                  <a:lnTo>
                    <a:pt x="360" y="93"/>
                  </a:lnTo>
                  <a:lnTo>
                    <a:pt x="363" y="93"/>
                  </a:lnTo>
                  <a:lnTo>
                    <a:pt x="363" y="90"/>
                  </a:lnTo>
                  <a:lnTo>
                    <a:pt x="365" y="88"/>
                  </a:lnTo>
                  <a:lnTo>
                    <a:pt x="365" y="85"/>
                  </a:lnTo>
                  <a:lnTo>
                    <a:pt x="368" y="85"/>
                  </a:lnTo>
                  <a:lnTo>
                    <a:pt x="370" y="85"/>
                  </a:lnTo>
                  <a:lnTo>
                    <a:pt x="374" y="85"/>
                  </a:lnTo>
                  <a:lnTo>
                    <a:pt x="375" y="85"/>
                  </a:lnTo>
                  <a:lnTo>
                    <a:pt x="375" y="83"/>
                  </a:lnTo>
                  <a:lnTo>
                    <a:pt x="379" y="83"/>
                  </a:lnTo>
                  <a:lnTo>
                    <a:pt x="379" y="79"/>
                  </a:lnTo>
                  <a:lnTo>
                    <a:pt x="381" y="79"/>
                  </a:lnTo>
                  <a:lnTo>
                    <a:pt x="381" y="78"/>
                  </a:lnTo>
                  <a:lnTo>
                    <a:pt x="384" y="78"/>
                  </a:lnTo>
                  <a:lnTo>
                    <a:pt x="386" y="78"/>
                  </a:lnTo>
                  <a:lnTo>
                    <a:pt x="389" y="78"/>
                  </a:lnTo>
                  <a:lnTo>
                    <a:pt x="391" y="78"/>
                  </a:lnTo>
                  <a:lnTo>
                    <a:pt x="395" y="78"/>
                  </a:lnTo>
                  <a:lnTo>
                    <a:pt x="395" y="74"/>
                  </a:lnTo>
                  <a:lnTo>
                    <a:pt x="396" y="74"/>
                  </a:lnTo>
                  <a:lnTo>
                    <a:pt x="400" y="74"/>
                  </a:lnTo>
                  <a:lnTo>
                    <a:pt x="402" y="74"/>
                  </a:lnTo>
                  <a:lnTo>
                    <a:pt x="405" y="74"/>
                  </a:lnTo>
                  <a:lnTo>
                    <a:pt x="405" y="78"/>
                  </a:lnTo>
                  <a:lnTo>
                    <a:pt x="405" y="79"/>
                  </a:lnTo>
                  <a:lnTo>
                    <a:pt x="407" y="79"/>
                  </a:lnTo>
                  <a:lnTo>
                    <a:pt x="410" y="79"/>
                  </a:lnTo>
                  <a:lnTo>
                    <a:pt x="410" y="83"/>
                  </a:lnTo>
                  <a:lnTo>
                    <a:pt x="412" y="83"/>
                  </a:lnTo>
                  <a:lnTo>
                    <a:pt x="412" y="85"/>
                  </a:lnTo>
                  <a:lnTo>
                    <a:pt x="416" y="85"/>
                  </a:lnTo>
                  <a:lnTo>
                    <a:pt x="416" y="88"/>
                  </a:lnTo>
                  <a:lnTo>
                    <a:pt x="428" y="88"/>
                  </a:lnTo>
                  <a:lnTo>
                    <a:pt x="438" y="88"/>
                  </a:lnTo>
                  <a:lnTo>
                    <a:pt x="428" y="83"/>
                  </a:lnTo>
                  <a:lnTo>
                    <a:pt x="417" y="79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0" name="Freeform 240"/>
            <p:cNvSpPr>
              <a:spLocks/>
            </p:cNvSpPr>
            <p:nvPr/>
          </p:nvSpPr>
          <p:spPr bwMode="auto">
            <a:xfrm>
              <a:off x="15418957" y="1206527"/>
              <a:ext cx="366741" cy="319228"/>
            </a:xfrm>
            <a:custGeom>
              <a:avLst/>
              <a:gdLst>
                <a:gd name="T0" fmla="*/ 242 w 247"/>
                <a:gd name="T1" fmla="*/ 54 h 215"/>
                <a:gd name="T2" fmla="*/ 230 w 247"/>
                <a:gd name="T3" fmla="*/ 52 h 215"/>
                <a:gd name="T4" fmla="*/ 230 w 247"/>
                <a:gd name="T5" fmla="*/ 38 h 215"/>
                <a:gd name="T6" fmla="*/ 219 w 247"/>
                <a:gd name="T7" fmla="*/ 52 h 215"/>
                <a:gd name="T8" fmla="*/ 207 w 247"/>
                <a:gd name="T9" fmla="*/ 52 h 215"/>
                <a:gd name="T10" fmla="*/ 204 w 247"/>
                <a:gd name="T11" fmla="*/ 42 h 215"/>
                <a:gd name="T12" fmla="*/ 198 w 247"/>
                <a:gd name="T13" fmla="*/ 38 h 215"/>
                <a:gd name="T14" fmla="*/ 188 w 247"/>
                <a:gd name="T15" fmla="*/ 47 h 215"/>
                <a:gd name="T16" fmla="*/ 188 w 247"/>
                <a:gd name="T17" fmla="*/ 33 h 215"/>
                <a:gd name="T18" fmla="*/ 177 w 247"/>
                <a:gd name="T19" fmla="*/ 37 h 215"/>
                <a:gd name="T20" fmla="*/ 167 w 247"/>
                <a:gd name="T21" fmla="*/ 33 h 215"/>
                <a:gd name="T22" fmla="*/ 162 w 247"/>
                <a:gd name="T23" fmla="*/ 26 h 215"/>
                <a:gd name="T24" fmla="*/ 151 w 247"/>
                <a:gd name="T25" fmla="*/ 33 h 215"/>
                <a:gd name="T26" fmla="*/ 146 w 247"/>
                <a:gd name="T27" fmla="*/ 23 h 215"/>
                <a:gd name="T28" fmla="*/ 139 w 247"/>
                <a:gd name="T29" fmla="*/ 28 h 215"/>
                <a:gd name="T30" fmla="*/ 134 w 247"/>
                <a:gd name="T31" fmla="*/ 16 h 215"/>
                <a:gd name="T32" fmla="*/ 123 w 247"/>
                <a:gd name="T33" fmla="*/ 23 h 215"/>
                <a:gd name="T34" fmla="*/ 120 w 247"/>
                <a:gd name="T35" fmla="*/ 17 h 215"/>
                <a:gd name="T36" fmla="*/ 113 w 247"/>
                <a:gd name="T37" fmla="*/ 12 h 215"/>
                <a:gd name="T38" fmla="*/ 102 w 247"/>
                <a:gd name="T39" fmla="*/ 10 h 215"/>
                <a:gd name="T40" fmla="*/ 92 w 247"/>
                <a:gd name="T41" fmla="*/ 10 h 215"/>
                <a:gd name="T42" fmla="*/ 88 w 247"/>
                <a:gd name="T43" fmla="*/ 17 h 215"/>
                <a:gd name="T44" fmla="*/ 78 w 247"/>
                <a:gd name="T45" fmla="*/ 5 h 215"/>
                <a:gd name="T46" fmla="*/ 72 w 247"/>
                <a:gd name="T47" fmla="*/ 17 h 215"/>
                <a:gd name="T48" fmla="*/ 65 w 247"/>
                <a:gd name="T49" fmla="*/ 7 h 215"/>
                <a:gd name="T50" fmla="*/ 62 w 247"/>
                <a:gd name="T51" fmla="*/ 5 h 215"/>
                <a:gd name="T52" fmla="*/ 48 w 247"/>
                <a:gd name="T53" fmla="*/ 5 h 215"/>
                <a:gd name="T54" fmla="*/ 37 w 247"/>
                <a:gd name="T55" fmla="*/ 12 h 215"/>
                <a:gd name="T56" fmla="*/ 14 w 247"/>
                <a:gd name="T57" fmla="*/ 10 h 215"/>
                <a:gd name="T58" fmla="*/ 25 w 247"/>
                <a:gd name="T59" fmla="*/ 28 h 215"/>
                <a:gd name="T60" fmla="*/ 21 w 247"/>
                <a:gd name="T61" fmla="*/ 38 h 215"/>
                <a:gd name="T62" fmla="*/ 21 w 247"/>
                <a:gd name="T63" fmla="*/ 54 h 215"/>
                <a:gd name="T64" fmla="*/ 25 w 247"/>
                <a:gd name="T65" fmla="*/ 70 h 215"/>
                <a:gd name="T66" fmla="*/ 41 w 247"/>
                <a:gd name="T67" fmla="*/ 79 h 215"/>
                <a:gd name="T68" fmla="*/ 55 w 247"/>
                <a:gd name="T69" fmla="*/ 84 h 215"/>
                <a:gd name="T70" fmla="*/ 65 w 247"/>
                <a:gd name="T71" fmla="*/ 91 h 215"/>
                <a:gd name="T72" fmla="*/ 70 w 247"/>
                <a:gd name="T73" fmla="*/ 105 h 215"/>
                <a:gd name="T74" fmla="*/ 88 w 247"/>
                <a:gd name="T75" fmla="*/ 105 h 215"/>
                <a:gd name="T76" fmla="*/ 102 w 247"/>
                <a:gd name="T77" fmla="*/ 100 h 215"/>
                <a:gd name="T78" fmla="*/ 114 w 247"/>
                <a:gd name="T79" fmla="*/ 101 h 215"/>
                <a:gd name="T80" fmla="*/ 130 w 247"/>
                <a:gd name="T81" fmla="*/ 105 h 215"/>
                <a:gd name="T82" fmla="*/ 144 w 247"/>
                <a:gd name="T83" fmla="*/ 105 h 215"/>
                <a:gd name="T84" fmla="*/ 156 w 247"/>
                <a:gd name="T85" fmla="*/ 115 h 215"/>
                <a:gd name="T86" fmla="*/ 162 w 247"/>
                <a:gd name="T87" fmla="*/ 131 h 215"/>
                <a:gd name="T88" fmla="*/ 162 w 247"/>
                <a:gd name="T89" fmla="*/ 138 h 215"/>
                <a:gd name="T90" fmla="*/ 160 w 247"/>
                <a:gd name="T91" fmla="*/ 157 h 215"/>
                <a:gd name="T92" fmla="*/ 156 w 247"/>
                <a:gd name="T93" fmla="*/ 178 h 215"/>
                <a:gd name="T94" fmla="*/ 149 w 247"/>
                <a:gd name="T95" fmla="*/ 189 h 215"/>
                <a:gd name="T96" fmla="*/ 135 w 247"/>
                <a:gd name="T97" fmla="*/ 199 h 215"/>
                <a:gd name="T98" fmla="*/ 130 w 247"/>
                <a:gd name="T99" fmla="*/ 213 h 215"/>
                <a:gd name="T100" fmla="*/ 144 w 247"/>
                <a:gd name="T101" fmla="*/ 208 h 215"/>
                <a:gd name="T102" fmla="*/ 156 w 247"/>
                <a:gd name="T103" fmla="*/ 203 h 215"/>
                <a:gd name="T104" fmla="*/ 170 w 247"/>
                <a:gd name="T105" fmla="*/ 198 h 215"/>
                <a:gd name="T106" fmla="*/ 186 w 247"/>
                <a:gd name="T107" fmla="*/ 187 h 215"/>
                <a:gd name="T108" fmla="*/ 191 w 247"/>
                <a:gd name="T109" fmla="*/ 178 h 215"/>
                <a:gd name="T110" fmla="*/ 198 w 247"/>
                <a:gd name="T111" fmla="*/ 166 h 215"/>
                <a:gd name="T112" fmla="*/ 198 w 247"/>
                <a:gd name="T113" fmla="*/ 149 h 215"/>
                <a:gd name="T114" fmla="*/ 207 w 247"/>
                <a:gd name="T115" fmla="*/ 138 h 215"/>
                <a:gd name="T116" fmla="*/ 207 w 247"/>
                <a:gd name="T117" fmla="*/ 126 h 215"/>
                <a:gd name="T118" fmla="*/ 212 w 247"/>
                <a:gd name="T119" fmla="*/ 112 h 215"/>
                <a:gd name="T120" fmla="*/ 223 w 247"/>
                <a:gd name="T121" fmla="*/ 100 h 215"/>
                <a:gd name="T122" fmla="*/ 230 w 247"/>
                <a:gd name="T123" fmla="*/ 84 h 215"/>
                <a:gd name="T124" fmla="*/ 237 w 247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7" h="215">
                  <a:moveTo>
                    <a:pt x="247" y="65"/>
                  </a:moveTo>
                  <a:lnTo>
                    <a:pt x="247" y="63"/>
                  </a:lnTo>
                  <a:lnTo>
                    <a:pt x="247" y="59"/>
                  </a:lnTo>
                  <a:lnTo>
                    <a:pt x="244" y="59"/>
                  </a:lnTo>
                  <a:lnTo>
                    <a:pt x="244" y="58"/>
                  </a:lnTo>
                  <a:lnTo>
                    <a:pt x="247" y="58"/>
                  </a:lnTo>
                  <a:lnTo>
                    <a:pt x="247" y="54"/>
                  </a:lnTo>
                  <a:lnTo>
                    <a:pt x="244" y="54"/>
                  </a:lnTo>
                  <a:lnTo>
                    <a:pt x="242" y="54"/>
                  </a:lnTo>
                  <a:lnTo>
                    <a:pt x="242" y="58"/>
                  </a:lnTo>
                  <a:lnTo>
                    <a:pt x="239" y="58"/>
                  </a:lnTo>
                  <a:lnTo>
                    <a:pt x="237" y="58"/>
                  </a:lnTo>
                  <a:lnTo>
                    <a:pt x="237" y="54"/>
                  </a:lnTo>
                  <a:lnTo>
                    <a:pt x="237" y="52"/>
                  </a:lnTo>
                  <a:lnTo>
                    <a:pt x="233" y="52"/>
                  </a:lnTo>
                  <a:lnTo>
                    <a:pt x="233" y="54"/>
                  </a:lnTo>
                  <a:lnTo>
                    <a:pt x="230" y="54"/>
                  </a:lnTo>
                  <a:lnTo>
                    <a:pt x="230" y="52"/>
                  </a:lnTo>
                  <a:lnTo>
                    <a:pt x="230" y="49"/>
                  </a:lnTo>
                  <a:lnTo>
                    <a:pt x="228" y="49"/>
                  </a:lnTo>
                  <a:lnTo>
                    <a:pt x="230" y="49"/>
                  </a:lnTo>
                  <a:lnTo>
                    <a:pt x="230" y="47"/>
                  </a:lnTo>
                  <a:lnTo>
                    <a:pt x="233" y="47"/>
                  </a:lnTo>
                  <a:lnTo>
                    <a:pt x="233" y="44"/>
                  </a:lnTo>
                  <a:lnTo>
                    <a:pt x="233" y="42"/>
                  </a:lnTo>
                  <a:lnTo>
                    <a:pt x="233" y="38"/>
                  </a:lnTo>
                  <a:lnTo>
                    <a:pt x="230" y="38"/>
                  </a:lnTo>
                  <a:lnTo>
                    <a:pt x="228" y="38"/>
                  </a:lnTo>
                  <a:lnTo>
                    <a:pt x="228" y="42"/>
                  </a:lnTo>
                  <a:lnTo>
                    <a:pt x="225" y="42"/>
                  </a:lnTo>
                  <a:lnTo>
                    <a:pt x="225" y="44"/>
                  </a:lnTo>
                  <a:lnTo>
                    <a:pt x="225" y="47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18" y="54"/>
                  </a:lnTo>
                  <a:lnTo>
                    <a:pt x="214" y="52"/>
                  </a:lnTo>
                  <a:lnTo>
                    <a:pt x="212" y="52"/>
                  </a:lnTo>
                  <a:lnTo>
                    <a:pt x="212" y="54"/>
                  </a:lnTo>
                  <a:lnTo>
                    <a:pt x="212" y="52"/>
                  </a:lnTo>
                  <a:lnTo>
                    <a:pt x="209" y="52"/>
                  </a:lnTo>
                  <a:lnTo>
                    <a:pt x="209" y="49"/>
                  </a:lnTo>
                  <a:lnTo>
                    <a:pt x="207" y="49"/>
                  </a:lnTo>
                  <a:lnTo>
                    <a:pt x="207" y="52"/>
                  </a:lnTo>
                  <a:lnTo>
                    <a:pt x="204" y="52"/>
                  </a:lnTo>
                  <a:lnTo>
                    <a:pt x="204" y="54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2" y="49"/>
                  </a:lnTo>
                  <a:lnTo>
                    <a:pt x="202" y="47"/>
                  </a:lnTo>
                  <a:lnTo>
                    <a:pt x="202" y="44"/>
                  </a:lnTo>
                  <a:lnTo>
                    <a:pt x="202" y="42"/>
                  </a:lnTo>
                  <a:lnTo>
                    <a:pt x="204" y="42"/>
                  </a:lnTo>
                  <a:lnTo>
                    <a:pt x="207" y="42"/>
                  </a:lnTo>
                  <a:lnTo>
                    <a:pt x="207" y="38"/>
                  </a:lnTo>
                  <a:lnTo>
                    <a:pt x="207" y="37"/>
                  </a:lnTo>
                  <a:lnTo>
                    <a:pt x="204" y="37"/>
                  </a:lnTo>
                  <a:lnTo>
                    <a:pt x="202" y="37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2" y="38"/>
                  </a:lnTo>
                  <a:lnTo>
                    <a:pt x="198" y="38"/>
                  </a:lnTo>
                  <a:lnTo>
                    <a:pt x="198" y="42"/>
                  </a:lnTo>
                  <a:lnTo>
                    <a:pt x="197" y="42"/>
                  </a:lnTo>
                  <a:lnTo>
                    <a:pt x="193" y="42"/>
                  </a:lnTo>
                  <a:lnTo>
                    <a:pt x="191" y="42"/>
                  </a:lnTo>
                  <a:lnTo>
                    <a:pt x="191" y="44"/>
                  </a:lnTo>
                  <a:lnTo>
                    <a:pt x="191" y="47"/>
                  </a:lnTo>
                  <a:lnTo>
                    <a:pt x="191" y="49"/>
                  </a:lnTo>
                  <a:lnTo>
                    <a:pt x="188" y="49"/>
                  </a:lnTo>
                  <a:lnTo>
                    <a:pt x="188" y="47"/>
                  </a:lnTo>
                  <a:lnTo>
                    <a:pt x="186" y="47"/>
                  </a:lnTo>
                  <a:lnTo>
                    <a:pt x="183" y="47"/>
                  </a:lnTo>
                  <a:lnTo>
                    <a:pt x="183" y="44"/>
                  </a:lnTo>
                  <a:lnTo>
                    <a:pt x="183" y="42"/>
                  </a:lnTo>
                  <a:lnTo>
                    <a:pt x="183" y="38"/>
                  </a:lnTo>
                  <a:lnTo>
                    <a:pt x="186" y="38"/>
                  </a:lnTo>
                  <a:lnTo>
                    <a:pt x="186" y="37"/>
                  </a:lnTo>
                  <a:lnTo>
                    <a:pt x="188" y="37"/>
                  </a:lnTo>
                  <a:lnTo>
                    <a:pt x="188" y="33"/>
                  </a:lnTo>
                  <a:lnTo>
                    <a:pt x="186" y="31"/>
                  </a:lnTo>
                  <a:lnTo>
                    <a:pt x="183" y="31"/>
                  </a:lnTo>
                  <a:lnTo>
                    <a:pt x="183" y="28"/>
                  </a:lnTo>
                  <a:lnTo>
                    <a:pt x="181" y="28"/>
                  </a:lnTo>
                  <a:lnTo>
                    <a:pt x="181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81" y="33"/>
                  </a:lnTo>
                  <a:lnTo>
                    <a:pt x="177" y="37"/>
                  </a:lnTo>
                  <a:lnTo>
                    <a:pt x="177" y="33"/>
                  </a:lnTo>
                  <a:lnTo>
                    <a:pt x="176" y="33"/>
                  </a:lnTo>
                  <a:lnTo>
                    <a:pt x="176" y="37"/>
                  </a:lnTo>
                  <a:lnTo>
                    <a:pt x="172" y="37"/>
                  </a:lnTo>
                  <a:lnTo>
                    <a:pt x="172" y="33"/>
                  </a:lnTo>
                  <a:lnTo>
                    <a:pt x="172" y="31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67" y="33"/>
                  </a:lnTo>
                  <a:lnTo>
                    <a:pt x="167" y="37"/>
                  </a:lnTo>
                  <a:lnTo>
                    <a:pt x="165" y="37"/>
                  </a:lnTo>
                  <a:lnTo>
                    <a:pt x="165" y="33"/>
                  </a:lnTo>
                  <a:lnTo>
                    <a:pt x="162" y="33"/>
                  </a:lnTo>
                  <a:lnTo>
                    <a:pt x="162" y="31"/>
                  </a:lnTo>
                  <a:lnTo>
                    <a:pt x="160" y="31"/>
                  </a:lnTo>
                  <a:lnTo>
                    <a:pt x="162" y="31"/>
                  </a:lnTo>
                  <a:lnTo>
                    <a:pt x="162" y="28"/>
                  </a:lnTo>
                  <a:lnTo>
                    <a:pt x="162" y="26"/>
                  </a:lnTo>
                  <a:lnTo>
                    <a:pt x="162" y="23"/>
                  </a:lnTo>
                  <a:lnTo>
                    <a:pt x="160" y="23"/>
                  </a:lnTo>
                  <a:lnTo>
                    <a:pt x="160" y="26"/>
                  </a:lnTo>
                  <a:lnTo>
                    <a:pt x="156" y="26"/>
                  </a:lnTo>
                  <a:lnTo>
                    <a:pt x="156" y="28"/>
                  </a:lnTo>
                  <a:lnTo>
                    <a:pt x="156" y="31"/>
                  </a:lnTo>
                  <a:lnTo>
                    <a:pt x="155" y="31"/>
                  </a:lnTo>
                  <a:lnTo>
                    <a:pt x="151" y="31"/>
                  </a:lnTo>
                  <a:lnTo>
                    <a:pt x="151" y="33"/>
                  </a:lnTo>
                  <a:lnTo>
                    <a:pt x="151" y="37"/>
                  </a:lnTo>
                  <a:lnTo>
                    <a:pt x="155" y="37"/>
                  </a:lnTo>
                  <a:lnTo>
                    <a:pt x="151" y="37"/>
                  </a:lnTo>
                  <a:lnTo>
                    <a:pt x="149" y="33"/>
                  </a:lnTo>
                  <a:lnTo>
                    <a:pt x="149" y="31"/>
                  </a:lnTo>
                  <a:lnTo>
                    <a:pt x="149" y="28"/>
                  </a:lnTo>
                  <a:lnTo>
                    <a:pt x="146" y="28"/>
                  </a:lnTo>
                  <a:lnTo>
                    <a:pt x="146" y="26"/>
                  </a:lnTo>
                  <a:lnTo>
                    <a:pt x="146" y="23"/>
                  </a:lnTo>
                  <a:lnTo>
                    <a:pt x="149" y="23"/>
                  </a:lnTo>
                  <a:lnTo>
                    <a:pt x="149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4" y="26"/>
                  </a:lnTo>
                  <a:lnTo>
                    <a:pt x="141" y="26"/>
                  </a:lnTo>
                  <a:lnTo>
                    <a:pt x="139" y="26"/>
                  </a:lnTo>
                  <a:lnTo>
                    <a:pt x="139" y="28"/>
                  </a:lnTo>
                  <a:lnTo>
                    <a:pt x="135" y="28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5" y="21"/>
                  </a:lnTo>
                  <a:lnTo>
                    <a:pt x="135" y="17"/>
                  </a:lnTo>
                  <a:lnTo>
                    <a:pt x="134" y="17"/>
                  </a:lnTo>
                  <a:lnTo>
                    <a:pt x="134" y="16"/>
                  </a:lnTo>
                  <a:lnTo>
                    <a:pt x="130" y="16"/>
                  </a:lnTo>
                  <a:lnTo>
                    <a:pt x="130" y="17"/>
                  </a:lnTo>
                  <a:lnTo>
                    <a:pt x="128" y="17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25" y="23"/>
                  </a:lnTo>
                  <a:lnTo>
                    <a:pt x="125" y="26"/>
                  </a:lnTo>
                  <a:lnTo>
                    <a:pt x="125" y="23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5" y="21"/>
                  </a:lnTo>
                  <a:lnTo>
                    <a:pt x="125" y="17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7"/>
                  </a:lnTo>
                  <a:lnTo>
                    <a:pt x="120" y="17"/>
                  </a:lnTo>
                  <a:lnTo>
                    <a:pt x="120" y="21"/>
                  </a:lnTo>
                  <a:lnTo>
                    <a:pt x="120" y="17"/>
                  </a:lnTo>
                  <a:lnTo>
                    <a:pt x="118" y="17"/>
                  </a:lnTo>
                  <a:lnTo>
                    <a:pt x="118" y="16"/>
                  </a:lnTo>
                  <a:lnTo>
                    <a:pt x="120" y="16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18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3" y="10"/>
                  </a:lnTo>
                  <a:lnTo>
                    <a:pt x="113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4" y="7"/>
                  </a:lnTo>
                  <a:lnTo>
                    <a:pt x="102" y="7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0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3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2" y="10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7"/>
                  </a:lnTo>
                  <a:lnTo>
                    <a:pt x="93" y="17"/>
                  </a:lnTo>
                  <a:lnTo>
                    <a:pt x="92" y="17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88" y="21"/>
                  </a:lnTo>
                  <a:lnTo>
                    <a:pt x="88" y="17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3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8" y="10"/>
                  </a:lnTo>
                  <a:lnTo>
                    <a:pt x="81" y="10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2" y="17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0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0" y="5"/>
                  </a:lnTo>
                  <a:lnTo>
                    <a:pt x="56" y="5"/>
                  </a:lnTo>
                  <a:lnTo>
                    <a:pt x="55" y="5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51" y="10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5" y="12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7" y="12"/>
                  </a:lnTo>
                  <a:lnTo>
                    <a:pt x="14" y="10"/>
                  </a:lnTo>
                  <a:lnTo>
                    <a:pt x="0" y="5"/>
                  </a:lnTo>
                  <a:lnTo>
                    <a:pt x="11" y="12"/>
                  </a:lnTo>
                  <a:lnTo>
                    <a:pt x="14" y="16"/>
                  </a:lnTo>
                  <a:lnTo>
                    <a:pt x="20" y="17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1" y="26"/>
                  </a:lnTo>
                  <a:lnTo>
                    <a:pt x="25" y="26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5" y="28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1" y="44"/>
                  </a:lnTo>
                  <a:lnTo>
                    <a:pt x="21" y="47"/>
                  </a:lnTo>
                  <a:lnTo>
                    <a:pt x="21" y="49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1" y="58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20" y="63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1" y="68"/>
                  </a:lnTo>
                  <a:lnTo>
                    <a:pt x="25" y="68"/>
                  </a:lnTo>
                  <a:lnTo>
                    <a:pt x="25" y="70"/>
                  </a:lnTo>
                  <a:lnTo>
                    <a:pt x="27" y="70"/>
                  </a:lnTo>
                  <a:lnTo>
                    <a:pt x="27" y="73"/>
                  </a:lnTo>
                  <a:lnTo>
                    <a:pt x="27" y="75"/>
                  </a:lnTo>
                  <a:lnTo>
                    <a:pt x="30" y="75"/>
                  </a:lnTo>
                  <a:lnTo>
                    <a:pt x="32" y="75"/>
                  </a:lnTo>
                  <a:lnTo>
                    <a:pt x="35" y="75"/>
                  </a:lnTo>
                  <a:lnTo>
                    <a:pt x="37" y="75"/>
                  </a:lnTo>
                  <a:lnTo>
                    <a:pt x="37" y="79"/>
                  </a:lnTo>
                  <a:lnTo>
                    <a:pt x="41" y="79"/>
                  </a:lnTo>
                  <a:lnTo>
                    <a:pt x="41" y="80"/>
                  </a:lnTo>
                  <a:lnTo>
                    <a:pt x="41" y="84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6" y="80"/>
                  </a:lnTo>
                  <a:lnTo>
                    <a:pt x="48" y="80"/>
                  </a:lnTo>
                  <a:lnTo>
                    <a:pt x="51" y="80"/>
                  </a:lnTo>
                  <a:lnTo>
                    <a:pt x="51" y="84"/>
                  </a:lnTo>
                  <a:lnTo>
                    <a:pt x="55" y="84"/>
                  </a:lnTo>
                  <a:lnTo>
                    <a:pt x="56" y="84"/>
                  </a:lnTo>
                  <a:lnTo>
                    <a:pt x="56" y="86"/>
                  </a:lnTo>
                  <a:lnTo>
                    <a:pt x="60" y="86"/>
                  </a:lnTo>
                  <a:lnTo>
                    <a:pt x="60" y="84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5" y="89"/>
                  </a:lnTo>
                  <a:lnTo>
                    <a:pt x="65" y="91"/>
                  </a:lnTo>
                  <a:lnTo>
                    <a:pt x="65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5" y="96"/>
                  </a:lnTo>
                  <a:lnTo>
                    <a:pt x="65" y="100"/>
                  </a:lnTo>
                  <a:lnTo>
                    <a:pt x="67" y="100"/>
                  </a:lnTo>
                  <a:lnTo>
                    <a:pt x="67" y="101"/>
                  </a:lnTo>
                  <a:lnTo>
                    <a:pt x="70" y="101"/>
                  </a:lnTo>
                  <a:lnTo>
                    <a:pt x="70" y="105"/>
                  </a:lnTo>
                  <a:lnTo>
                    <a:pt x="72" y="105"/>
                  </a:lnTo>
                  <a:lnTo>
                    <a:pt x="76" y="105"/>
                  </a:lnTo>
                  <a:lnTo>
                    <a:pt x="78" y="105"/>
                  </a:lnTo>
                  <a:lnTo>
                    <a:pt x="78" y="101"/>
                  </a:lnTo>
                  <a:lnTo>
                    <a:pt x="81" y="101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6" y="105"/>
                  </a:lnTo>
                  <a:lnTo>
                    <a:pt x="88" y="105"/>
                  </a:lnTo>
                  <a:lnTo>
                    <a:pt x="92" y="105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97" y="107"/>
                  </a:lnTo>
                  <a:lnTo>
                    <a:pt x="99" y="107"/>
                  </a:lnTo>
                  <a:lnTo>
                    <a:pt x="99" y="105"/>
                  </a:lnTo>
                  <a:lnTo>
                    <a:pt x="99" y="101"/>
                  </a:lnTo>
                  <a:lnTo>
                    <a:pt x="99" y="100"/>
                  </a:lnTo>
                  <a:lnTo>
                    <a:pt x="102" y="100"/>
                  </a:lnTo>
                  <a:lnTo>
                    <a:pt x="102" y="96"/>
                  </a:lnTo>
                  <a:lnTo>
                    <a:pt x="104" y="96"/>
                  </a:lnTo>
                  <a:lnTo>
                    <a:pt x="107" y="96"/>
                  </a:lnTo>
                  <a:lnTo>
                    <a:pt x="109" y="96"/>
                  </a:lnTo>
                  <a:lnTo>
                    <a:pt x="109" y="100"/>
                  </a:lnTo>
                  <a:lnTo>
                    <a:pt x="109" y="101"/>
                  </a:lnTo>
                  <a:lnTo>
                    <a:pt x="109" y="105"/>
                  </a:lnTo>
                  <a:lnTo>
                    <a:pt x="113" y="105"/>
                  </a:lnTo>
                  <a:lnTo>
                    <a:pt x="114" y="101"/>
                  </a:lnTo>
                  <a:lnTo>
                    <a:pt x="114" y="105"/>
                  </a:lnTo>
                  <a:lnTo>
                    <a:pt x="118" y="105"/>
                  </a:lnTo>
                  <a:lnTo>
                    <a:pt x="120" y="105"/>
                  </a:lnTo>
                  <a:lnTo>
                    <a:pt x="120" y="101"/>
                  </a:lnTo>
                  <a:lnTo>
                    <a:pt x="123" y="101"/>
                  </a:lnTo>
                  <a:lnTo>
                    <a:pt x="125" y="101"/>
                  </a:lnTo>
                  <a:lnTo>
                    <a:pt x="125" y="105"/>
                  </a:lnTo>
                  <a:lnTo>
                    <a:pt x="128" y="105"/>
                  </a:lnTo>
                  <a:lnTo>
                    <a:pt x="130" y="105"/>
                  </a:lnTo>
                  <a:lnTo>
                    <a:pt x="130" y="101"/>
                  </a:lnTo>
                  <a:lnTo>
                    <a:pt x="134" y="101"/>
                  </a:lnTo>
                  <a:lnTo>
                    <a:pt x="135" y="101"/>
                  </a:lnTo>
                  <a:lnTo>
                    <a:pt x="139" y="101"/>
                  </a:lnTo>
                  <a:lnTo>
                    <a:pt x="139" y="100"/>
                  </a:lnTo>
                  <a:lnTo>
                    <a:pt x="141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5"/>
                  </a:lnTo>
                  <a:lnTo>
                    <a:pt x="144" y="107"/>
                  </a:lnTo>
                  <a:lnTo>
                    <a:pt x="146" y="107"/>
                  </a:lnTo>
                  <a:lnTo>
                    <a:pt x="146" y="110"/>
                  </a:lnTo>
                  <a:lnTo>
                    <a:pt x="149" y="110"/>
                  </a:lnTo>
                  <a:lnTo>
                    <a:pt x="151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6" y="112"/>
                  </a:lnTo>
                  <a:lnTo>
                    <a:pt x="156" y="115"/>
                  </a:lnTo>
                  <a:lnTo>
                    <a:pt x="160" y="117"/>
                  </a:lnTo>
                  <a:lnTo>
                    <a:pt x="156" y="117"/>
                  </a:lnTo>
                  <a:lnTo>
                    <a:pt x="156" y="121"/>
                  </a:lnTo>
                  <a:lnTo>
                    <a:pt x="160" y="121"/>
                  </a:lnTo>
                  <a:lnTo>
                    <a:pt x="160" y="122"/>
                  </a:lnTo>
                  <a:lnTo>
                    <a:pt x="160" y="126"/>
                  </a:lnTo>
                  <a:lnTo>
                    <a:pt x="162" y="126"/>
                  </a:lnTo>
                  <a:lnTo>
                    <a:pt x="162" y="128"/>
                  </a:lnTo>
                  <a:lnTo>
                    <a:pt x="162" y="131"/>
                  </a:lnTo>
                  <a:lnTo>
                    <a:pt x="165" y="131"/>
                  </a:lnTo>
                  <a:lnTo>
                    <a:pt x="167" y="131"/>
                  </a:lnTo>
                  <a:lnTo>
                    <a:pt x="167" y="133"/>
                  </a:lnTo>
                  <a:lnTo>
                    <a:pt x="167" y="136"/>
                  </a:lnTo>
                  <a:lnTo>
                    <a:pt x="167" y="138"/>
                  </a:lnTo>
                  <a:lnTo>
                    <a:pt x="167" y="142"/>
                  </a:lnTo>
                  <a:lnTo>
                    <a:pt x="165" y="142"/>
                  </a:lnTo>
                  <a:lnTo>
                    <a:pt x="165" y="138"/>
                  </a:lnTo>
                  <a:lnTo>
                    <a:pt x="162" y="138"/>
                  </a:lnTo>
                  <a:lnTo>
                    <a:pt x="160" y="142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49"/>
                  </a:lnTo>
                  <a:lnTo>
                    <a:pt x="156" y="149"/>
                  </a:lnTo>
                  <a:lnTo>
                    <a:pt x="156" y="152"/>
                  </a:lnTo>
                  <a:lnTo>
                    <a:pt x="160" y="152"/>
                  </a:lnTo>
                  <a:lnTo>
                    <a:pt x="160" y="156"/>
                  </a:lnTo>
                  <a:lnTo>
                    <a:pt x="160" y="157"/>
                  </a:lnTo>
                  <a:lnTo>
                    <a:pt x="160" y="161"/>
                  </a:lnTo>
                  <a:lnTo>
                    <a:pt x="160" y="163"/>
                  </a:lnTo>
                  <a:lnTo>
                    <a:pt x="160" y="166"/>
                  </a:lnTo>
                  <a:lnTo>
                    <a:pt x="160" y="168"/>
                  </a:lnTo>
                  <a:lnTo>
                    <a:pt x="160" y="171"/>
                  </a:lnTo>
                  <a:lnTo>
                    <a:pt x="160" y="173"/>
                  </a:lnTo>
                  <a:lnTo>
                    <a:pt x="160" y="177"/>
                  </a:lnTo>
                  <a:lnTo>
                    <a:pt x="156" y="177"/>
                  </a:lnTo>
                  <a:lnTo>
                    <a:pt x="156" y="178"/>
                  </a:lnTo>
                  <a:lnTo>
                    <a:pt x="160" y="178"/>
                  </a:lnTo>
                  <a:lnTo>
                    <a:pt x="156" y="178"/>
                  </a:lnTo>
                  <a:lnTo>
                    <a:pt x="156" y="182"/>
                  </a:lnTo>
                  <a:lnTo>
                    <a:pt x="156" y="184"/>
                  </a:lnTo>
                  <a:lnTo>
                    <a:pt x="156" y="187"/>
                  </a:lnTo>
                  <a:lnTo>
                    <a:pt x="155" y="187"/>
                  </a:lnTo>
                  <a:lnTo>
                    <a:pt x="151" y="187"/>
                  </a:lnTo>
                  <a:lnTo>
                    <a:pt x="149" y="187"/>
                  </a:lnTo>
                  <a:lnTo>
                    <a:pt x="149" y="189"/>
                  </a:lnTo>
                  <a:lnTo>
                    <a:pt x="146" y="189"/>
                  </a:lnTo>
                  <a:lnTo>
                    <a:pt x="146" y="192"/>
                  </a:lnTo>
                  <a:lnTo>
                    <a:pt x="144" y="192"/>
                  </a:lnTo>
                  <a:lnTo>
                    <a:pt x="141" y="192"/>
                  </a:lnTo>
                  <a:lnTo>
                    <a:pt x="141" y="194"/>
                  </a:lnTo>
                  <a:lnTo>
                    <a:pt x="139" y="194"/>
                  </a:lnTo>
                  <a:lnTo>
                    <a:pt x="139" y="198"/>
                  </a:lnTo>
                  <a:lnTo>
                    <a:pt x="135" y="198"/>
                  </a:lnTo>
                  <a:lnTo>
                    <a:pt x="135" y="199"/>
                  </a:lnTo>
                  <a:lnTo>
                    <a:pt x="134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4" y="203"/>
                  </a:lnTo>
                  <a:lnTo>
                    <a:pt x="134" y="205"/>
                  </a:lnTo>
                  <a:lnTo>
                    <a:pt x="130" y="205"/>
                  </a:lnTo>
                  <a:lnTo>
                    <a:pt x="130" y="208"/>
                  </a:lnTo>
                  <a:lnTo>
                    <a:pt x="130" y="210"/>
                  </a:lnTo>
                  <a:lnTo>
                    <a:pt x="130" y="213"/>
                  </a:lnTo>
                  <a:lnTo>
                    <a:pt x="134" y="213"/>
                  </a:lnTo>
                  <a:lnTo>
                    <a:pt x="134" y="215"/>
                  </a:lnTo>
                  <a:lnTo>
                    <a:pt x="135" y="215"/>
                  </a:lnTo>
                  <a:lnTo>
                    <a:pt x="135" y="213"/>
                  </a:lnTo>
                  <a:lnTo>
                    <a:pt x="139" y="213"/>
                  </a:lnTo>
                  <a:lnTo>
                    <a:pt x="139" y="210"/>
                  </a:lnTo>
                  <a:lnTo>
                    <a:pt x="141" y="210"/>
                  </a:lnTo>
                  <a:lnTo>
                    <a:pt x="144" y="210"/>
                  </a:lnTo>
                  <a:lnTo>
                    <a:pt x="144" y="208"/>
                  </a:lnTo>
                  <a:lnTo>
                    <a:pt x="144" y="205"/>
                  </a:lnTo>
                  <a:lnTo>
                    <a:pt x="146" y="205"/>
                  </a:lnTo>
                  <a:lnTo>
                    <a:pt x="149" y="205"/>
                  </a:lnTo>
                  <a:lnTo>
                    <a:pt x="149" y="203"/>
                  </a:lnTo>
                  <a:lnTo>
                    <a:pt x="151" y="203"/>
                  </a:lnTo>
                  <a:lnTo>
                    <a:pt x="151" y="199"/>
                  </a:lnTo>
                  <a:lnTo>
                    <a:pt x="155" y="199"/>
                  </a:lnTo>
                  <a:lnTo>
                    <a:pt x="155" y="203"/>
                  </a:lnTo>
                  <a:lnTo>
                    <a:pt x="156" y="203"/>
                  </a:lnTo>
                  <a:lnTo>
                    <a:pt x="160" y="203"/>
                  </a:lnTo>
                  <a:lnTo>
                    <a:pt x="160" y="199"/>
                  </a:lnTo>
                  <a:lnTo>
                    <a:pt x="162" y="199"/>
                  </a:lnTo>
                  <a:lnTo>
                    <a:pt x="162" y="198"/>
                  </a:lnTo>
                  <a:lnTo>
                    <a:pt x="165" y="198"/>
                  </a:lnTo>
                  <a:lnTo>
                    <a:pt x="165" y="199"/>
                  </a:lnTo>
                  <a:lnTo>
                    <a:pt x="167" y="199"/>
                  </a:lnTo>
                  <a:lnTo>
                    <a:pt x="167" y="198"/>
                  </a:lnTo>
                  <a:lnTo>
                    <a:pt x="170" y="198"/>
                  </a:lnTo>
                  <a:lnTo>
                    <a:pt x="170" y="194"/>
                  </a:lnTo>
                  <a:lnTo>
                    <a:pt x="172" y="194"/>
                  </a:lnTo>
                  <a:lnTo>
                    <a:pt x="176" y="194"/>
                  </a:lnTo>
                  <a:lnTo>
                    <a:pt x="177" y="194"/>
                  </a:lnTo>
                  <a:lnTo>
                    <a:pt x="181" y="192"/>
                  </a:lnTo>
                  <a:lnTo>
                    <a:pt x="183" y="192"/>
                  </a:lnTo>
                  <a:lnTo>
                    <a:pt x="186" y="192"/>
                  </a:lnTo>
                  <a:lnTo>
                    <a:pt x="186" y="189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8" y="184"/>
                  </a:lnTo>
                  <a:lnTo>
                    <a:pt x="188" y="182"/>
                  </a:lnTo>
                  <a:lnTo>
                    <a:pt x="186" y="182"/>
                  </a:lnTo>
                  <a:lnTo>
                    <a:pt x="188" y="182"/>
                  </a:lnTo>
                  <a:lnTo>
                    <a:pt x="188" y="178"/>
                  </a:lnTo>
                  <a:lnTo>
                    <a:pt x="191" y="178"/>
                  </a:lnTo>
                  <a:lnTo>
                    <a:pt x="191" y="177"/>
                  </a:lnTo>
                  <a:lnTo>
                    <a:pt x="193" y="177"/>
                  </a:lnTo>
                  <a:lnTo>
                    <a:pt x="193" y="173"/>
                  </a:lnTo>
                  <a:lnTo>
                    <a:pt x="197" y="173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7" y="171"/>
                  </a:lnTo>
                  <a:lnTo>
                    <a:pt x="197" y="168"/>
                  </a:lnTo>
                  <a:lnTo>
                    <a:pt x="198" y="166"/>
                  </a:lnTo>
                  <a:lnTo>
                    <a:pt x="197" y="166"/>
                  </a:lnTo>
                  <a:lnTo>
                    <a:pt x="197" y="163"/>
                  </a:lnTo>
                  <a:lnTo>
                    <a:pt x="198" y="161"/>
                  </a:lnTo>
                  <a:lnTo>
                    <a:pt x="198" y="157"/>
                  </a:lnTo>
                  <a:lnTo>
                    <a:pt x="197" y="157"/>
                  </a:lnTo>
                  <a:lnTo>
                    <a:pt x="197" y="156"/>
                  </a:lnTo>
                  <a:lnTo>
                    <a:pt x="197" y="152"/>
                  </a:lnTo>
                  <a:lnTo>
                    <a:pt x="197" y="149"/>
                  </a:lnTo>
                  <a:lnTo>
                    <a:pt x="198" y="149"/>
                  </a:lnTo>
                  <a:lnTo>
                    <a:pt x="198" y="147"/>
                  </a:lnTo>
                  <a:lnTo>
                    <a:pt x="197" y="147"/>
                  </a:lnTo>
                  <a:lnTo>
                    <a:pt x="198" y="147"/>
                  </a:lnTo>
                  <a:lnTo>
                    <a:pt x="198" y="143"/>
                  </a:lnTo>
                  <a:lnTo>
                    <a:pt x="202" y="143"/>
                  </a:lnTo>
                  <a:lnTo>
                    <a:pt x="204" y="143"/>
                  </a:lnTo>
                  <a:lnTo>
                    <a:pt x="204" y="142"/>
                  </a:lnTo>
                  <a:lnTo>
                    <a:pt x="207" y="142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2" y="136"/>
                  </a:lnTo>
                  <a:lnTo>
                    <a:pt x="212" y="133"/>
                  </a:lnTo>
                  <a:lnTo>
                    <a:pt x="209" y="133"/>
                  </a:lnTo>
                  <a:lnTo>
                    <a:pt x="209" y="131"/>
                  </a:lnTo>
                  <a:lnTo>
                    <a:pt x="209" y="128"/>
                  </a:lnTo>
                  <a:lnTo>
                    <a:pt x="209" y="126"/>
                  </a:lnTo>
                  <a:lnTo>
                    <a:pt x="207" y="126"/>
                  </a:lnTo>
                  <a:lnTo>
                    <a:pt x="209" y="126"/>
                  </a:lnTo>
                  <a:lnTo>
                    <a:pt x="209" y="122"/>
                  </a:lnTo>
                  <a:lnTo>
                    <a:pt x="209" y="121"/>
                  </a:lnTo>
                  <a:lnTo>
                    <a:pt x="212" y="121"/>
                  </a:lnTo>
                  <a:lnTo>
                    <a:pt x="212" y="117"/>
                  </a:lnTo>
                  <a:lnTo>
                    <a:pt x="212" y="115"/>
                  </a:lnTo>
                  <a:lnTo>
                    <a:pt x="212" y="112"/>
                  </a:lnTo>
                  <a:lnTo>
                    <a:pt x="209" y="112"/>
                  </a:lnTo>
                  <a:lnTo>
                    <a:pt x="212" y="112"/>
                  </a:lnTo>
                  <a:lnTo>
                    <a:pt x="212" y="110"/>
                  </a:lnTo>
                  <a:lnTo>
                    <a:pt x="214" y="110"/>
                  </a:lnTo>
                  <a:lnTo>
                    <a:pt x="214" y="107"/>
                  </a:lnTo>
                  <a:lnTo>
                    <a:pt x="214" y="105"/>
                  </a:lnTo>
                  <a:lnTo>
                    <a:pt x="218" y="105"/>
                  </a:lnTo>
                  <a:lnTo>
                    <a:pt x="218" y="101"/>
                  </a:lnTo>
                  <a:lnTo>
                    <a:pt x="219" y="101"/>
                  </a:lnTo>
                  <a:lnTo>
                    <a:pt x="219" y="100"/>
                  </a:lnTo>
                  <a:lnTo>
                    <a:pt x="223" y="100"/>
                  </a:lnTo>
                  <a:lnTo>
                    <a:pt x="223" y="96"/>
                  </a:lnTo>
                  <a:lnTo>
                    <a:pt x="223" y="94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8" y="91"/>
                  </a:lnTo>
                  <a:lnTo>
                    <a:pt x="228" y="89"/>
                  </a:lnTo>
                  <a:lnTo>
                    <a:pt x="228" y="86"/>
                  </a:lnTo>
                  <a:lnTo>
                    <a:pt x="230" y="86"/>
                  </a:lnTo>
                  <a:lnTo>
                    <a:pt x="230" y="84"/>
                  </a:lnTo>
                  <a:lnTo>
                    <a:pt x="233" y="84"/>
                  </a:lnTo>
                  <a:lnTo>
                    <a:pt x="233" y="80"/>
                  </a:lnTo>
                  <a:lnTo>
                    <a:pt x="230" y="80"/>
                  </a:lnTo>
                  <a:lnTo>
                    <a:pt x="230" y="79"/>
                  </a:lnTo>
                  <a:lnTo>
                    <a:pt x="230" y="75"/>
                  </a:lnTo>
                  <a:lnTo>
                    <a:pt x="230" y="79"/>
                  </a:lnTo>
                  <a:lnTo>
                    <a:pt x="233" y="79"/>
                  </a:lnTo>
                  <a:lnTo>
                    <a:pt x="233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9" y="73"/>
                  </a:lnTo>
                  <a:lnTo>
                    <a:pt x="239" y="70"/>
                  </a:lnTo>
                  <a:lnTo>
                    <a:pt x="239" y="68"/>
                  </a:lnTo>
                  <a:lnTo>
                    <a:pt x="242" y="68"/>
                  </a:lnTo>
                  <a:lnTo>
                    <a:pt x="244" y="68"/>
                  </a:lnTo>
                  <a:lnTo>
                    <a:pt x="244" y="65"/>
                  </a:lnTo>
                  <a:lnTo>
                    <a:pt x="247" y="65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1" name="Rectangle 241"/>
            <p:cNvSpPr>
              <a:spLocks noChangeArrowheads="1"/>
            </p:cNvSpPr>
            <p:nvPr/>
          </p:nvSpPr>
          <p:spPr bwMode="auto">
            <a:xfrm>
              <a:off x="14951251" y="1355005"/>
              <a:ext cx="2970" cy="148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2" name="Rectangle 242"/>
            <p:cNvSpPr>
              <a:spLocks noChangeArrowheads="1"/>
            </p:cNvSpPr>
            <p:nvPr/>
          </p:nvSpPr>
          <p:spPr bwMode="auto">
            <a:xfrm>
              <a:off x="14829499" y="683884"/>
              <a:ext cx="1485" cy="4455"/>
            </a:xfrm>
            <a:prstGeom prst="rect">
              <a:avLst/>
            </a:pr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3" name="Freeform 243"/>
            <p:cNvSpPr>
              <a:spLocks/>
            </p:cNvSpPr>
            <p:nvPr/>
          </p:nvSpPr>
          <p:spPr bwMode="auto">
            <a:xfrm>
              <a:off x="15047762" y="758123"/>
              <a:ext cx="38604" cy="50483"/>
            </a:xfrm>
            <a:custGeom>
              <a:avLst/>
              <a:gdLst>
                <a:gd name="T0" fmla="*/ 3 w 26"/>
                <a:gd name="T1" fmla="*/ 7 h 34"/>
                <a:gd name="T2" fmla="*/ 5 w 26"/>
                <a:gd name="T3" fmla="*/ 7 h 34"/>
                <a:gd name="T4" fmla="*/ 5 w 26"/>
                <a:gd name="T5" fmla="*/ 11 h 34"/>
                <a:gd name="T6" fmla="*/ 5 w 26"/>
                <a:gd name="T7" fmla="*/ 13 h 34"/>
                <a:gd name="T8" fmla="*/ 5 w 26"/>
                <a:gd name="T9" fmla="*/ 16 h 34"/>
                <a:gd name="T10" fmla="*/ 3 w 26"/>
                <a:gd name="T11" fmla="*/ 16 h 34"/>
                <a:gd name="T12" fmla="*/ 3 w 26"/>
                <a:gd name="T13" fmla="*/ 18 h 34"/>
                <a:gd name="T14" fmla="*/ 3 w 26"/>
                <a:gd name="T15" fmla="*/ 21 h 34"/>
                <a:gd name="T16" fmla="*/ 5 w 26"/>
                <a:gd name="T17" fmla="*/ 21 h 34"/>
                <a:gd name="T18" fmla="*/ 5 w 26"/>
                <a:gd name="T19" fmla="*/ 23 h 34"/>
                <a:gd name="T20" fmla="*/ 9 w 26"/>
                <a:gd name="T21" fmla="*/ 23 h 34"/>
                <a:gd name="T22" fmla="*/ 9 w 26"/>
                <a:gd name="T23" fmla="*/ 27 h 34"/>
                <a:gd name="T24" fmla="*/ 9 w 26"/>
                <a:gd name="T25" fmla="*/ 28 h 34"/>
                <a:gd name="T26" fmla="*/ 10 w 26"/>
                <a:gd name="T27" fmla="*/ 28 h 34"/>
                <a:gd name="T28" fmla="*/ 10 w 26"/>
                <a:gd name="T29" fmla="*/ 32 h 34"/>
                <a:gd name="T30" fmla="*/ 10 w 26"/>
                <a:gd name="T31" fmla="*/ 34 h 34"/>
                <a:gd name="T32" fmla="*/ 14 w 26"/>
                <a:gd name="T33" fmla="*/ 34 h 34"/>
                <a:gd name="T34" fmla="*/ 16 w 26"/>
                <a:gd name="T35" fmla="*/ 34 h 34"/>
                <a:gd name="T36" fmla="*/ 19 w 26"/>
                <a:gd name="T37" fmla="*/ 34 h 34"/>
                <a:gd name="T38" fmla="*/ 21 w 26"/>
                <a:gd name="T39" fmla="*/ 34 h 34"/>
                <a:gd name="T40" fmla="*/ 21 w 26"/>
                <a:gd name="T41" fmla="*/ 32 h 34"/>
                <a:gd name="T42" fmla="*/ 24 w 26"/>
                <a:gd name="T43" fmla="*/ 32 h 34"/>
                <a:gd name="T44" fmla="*/ 24 w 26"/>
                <a:gd name="T45" fmla="*/ 28 h 34"/>
                <a:gd name="T46" fmla="*/ 26 w 26"/>
                <a:gd name="T47" fmla="*/ 28 h 34"/>
                <a:gd name="T48" fmla="*/ 26 w 26"/>
                <a:gd name="T49" fmla="*/ 27 h 34"/>
                <a:gd name="T50" fmla="*/ 26 w 26"/>
                <a:gd name="T51" fmla="*/ 23 h 34"/>
                <a:gd name="T52" fmla="*/ 24 w 26"/>
                <a:gd name="T53" fmla="*/ 23 h 34"/>
                <a:gd name="T54" fmla="*/ 24 w 26"/>
                <a:gd name="T55" fmla="*/ 21 h 34"/>
                <a:gd name="T56" fmla="*/ 21 w 26"/>
                <a:gd name="T57" fmla="*/ 21 h 34"/>
                <a:gd name="T58" fmla="*/ 21 w 26"/>
                <a:gd name="T59" fmla="*/ 18 h 34"/>
                <a:gd name="T60" fmla="*/ 21 w 26"/>
                <a:gd name="T61" fmla="*/ 16 h 34"/>
                <a:gd name="T62" fmla="*/ 21 w 26"/>
                <a:gd name="T63" fmla="*/ 13 h 34"/>
                <a:gd name="T64" fmla="*/ 19 w 26"/>
                <a:gd name="T65" fmla="*/ 13 h 34"/>
                <a:gd name="T66" fmla="*/ 19 w 26"/>
                <a:gd name="T67" fmla="*/ 11 h 34"/>
                <a:gd name="T68" fmla="*/ 16 w 26"/>
                <a:gd name="T69" fmla="*/ 11 h 34"/>
                <a:gd name="T70" fmla="*/ 16 w 26"/>
                <a:gd name="T71" fmla="*/ 7 h 34"/>
                <a:gd name="T72" fmla="*/ 14 w 26"/>
                <a:gd name="T73" fmla="*/ 7 h 34"/>
                <a:gd name="T74" fmla="*/ 14 w 26"/>
                <a:gd name="T75" fmla="*/ 6 h 34"/>
                <a:gd name="T76" fmla="*/ 14 w 26"/>
                <a:gd name="T77" fmla="*/ 2 h 34"/>
                <a:gd name="T78" fmla="*/ 10 w 26"/>
                <a:gd name="T79" fmla="*/ 2 h 34"/>
                <a:gd name="T80" fmla="*/ 10 w 26"/>
                <a:gd name="T81" fmla="*/ 0 h 34"/>
                <a:gd name="T82" fmla="*/ 9 w 26"/>
                <a:gd name="T83" fmla="*/ 0 h 34"/>
                <a:gd name="T84" fmla="*/ 5 w 26"/>
                <a:gd name="T85" fmla="*/ 0 h 34"/>
                <a:gd name="T86" fmla="*/ 3 w 26"/>
                <a:gd name="T87" fmla="*/ 0 h 34"/>
                <a:gd name="T88" fmla="*/ 3 w 26"/>
                <a:gd name="T89" fmla="*/ 2 h 34"/>
                <a:gd name="T90" fmla="*/ 0 w 26"/>
                <a:gd name="T91" fmla="*/ 2 h 34"/>
                <a:gd name="T92" fmla="*/ 0 w 26"/>
                <a:gd name="T93" fmla="*/ 6 h 34"/>
                <a:gd name="T94" fmla="*/ 3 w 26"/>
                <a:gd name="T95" fmla="*/ 6 h 34"/>
                <a:gd name="T96" fmla="*/ 3 w 26"/>
                <a:gd name="T9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34">
                  <a:moveTo>
                    <a:pt x="3" y="7"/>
                  </a:moveTo>
                  <a:lnTo>
                    <a:pt x="5" y="7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6" y="27"/>
                  </a:lnTo>
                  <a:lnTo>
                    <a:pt x="26" y="23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4" name="Freeform 244"/>
            <p:cNvSpPr>
              <a:spLocks/>
            </p:cNvSpPr>
            <p:nvPr/>
          </p:nvSpPr>
          <p:spPr bwMode="auto">
            <a:xfrm>
              <a:off x="14636477" y="389898"/>
              <a:ext cx="519673" cy="935411"/>
            </a:xfrm>
            <a:custGeom>
              <a:avLst/>
              <a:gdLst>
                <a:gd name="T0" fmla="*/ 209 w 350"/>
                <a:gd name="T1" fmla="*/ 534 h 630"/>
                <a:gd name="T2" fmla="*/ 230 w 350"/>
                <a:gd name="T3" fmla="*/ 483 h 630"/>
                <a:gd name="T4" fmla="*/ 259 w 350"/>
                <a:gd name="T5" fmla="*/ 462 h 630"/>
                <a:gd name="T6" fmla="*/ 277 w 350"/>
                <a:gd name="T7" fmla="*/ 441 h 630"/>
                <a:gd name="T8" fmla="*/ 291 w 350"/>
                <a:gd name="T9" fmla="*/ 415 h 630"/>
                <a:gd name="T10" fmla="*/ 317 w 350"/>
                <a:gd name="T11" fmla="*/ 406 h 630"/>
                <a:gd name="T12" fmla="*/ 340 w 350"/>
                <a:gd name="T13" fmla="*/ 394 h 630"/>
                <a:gd name="T14" fmla="*/ 349 w 350"/>
                <a:gd name="T15" fmla="*/ 373 h 630"/>
                <a:gd name="T16" fmla="*/ 345 w 350"/>
                <a:gd name="T17" fmla="*/ 352 h 630"/>
                <a:gd name="T18" fmla="*/ 350 w 350"/>
                <a:gd name="T19" fmla="*/ 322 h 630"/>
                <a:gd name="T20" fmla="*/ 338 w 350"/>
                <a:gd name="T21" fmla="*/ 296 h 630"/>
                <a:gd name="T22" fmla="*/ 307 w 350"/>
                <a:gd name="T23" fmla="*/ 290 h 630"/>
                <a:gd name="T24" fmla="*/ 280 w 350"/>
                <a:gd name="T25" fmla="*/ 280 h 630"/>
                <a:gd name="T26" fmla="*/ 265 w 350"/>
                <a:gd name="T27" fmla="*/ 254 h 630"/>
                <a:gd name="T28" fmla="*/ 254 w 350"/>
                <a:gd name="T29" fmla="*/ 224 h 630"/>
                <a:gd name="T30" fmla="*/ 244 w 350"/>
                <a:gd name="T31" fmla="*/ 198 h 630"/>
                <a:gd name="T32" fmla="*/ 233 w 350"/>
                <a:gd name="T33" fmla="*/ 171 h 630"/>
                <a:gd name="T34" fmla="*/ 223 w 350"/>
                <a:gd name="T35" fmla="*/ 145 h 630"/>
                <a:gd name="T36" fmla="*/ 217 w 350"/>
                <a:gd name="T37" fmla="*/ 119 h 630"/>
                <a:gd name="T38" fmla="*/ 217 w 350"/>
                <a:gd name="T39" fmla="*/ 89 h 630"/>
                <a:gd name="T40" fmla="*/ 217 w 350"/>
                <a:gd name="T41" fmla="*/ 58 h 630"/>
                <a:gd name="T42" fmla="*/ 205 w 350"/>
                <a:gd name="T43" fmla="*/ 35 h 630"/>
                <a:gd name="T44" fmla="*/ 189 w 350"/>
                <a:gd name="T45" fmla="*/ 14 h 630"/>
                <a:gd name="T46" fmla="*/ 167 w 350"/>
                <a:gd name="T47" fmla="*/ 0 h 630"/>
                <a:gd name="T48" fmla="*/ 161 w 350"/>
                <a:gd name="T49" fmla="*/ 26 h 630"/>
                <a:gd name="T50" fmla="*/ 167 w 350"/>
                <a:gd name="T51" fmla="*/ 52 h 630"/>
                <a:gd name="T52" fmla="*/ 161 w 350"/>
                <a:gd name="T53" fmla="*/ 58 h 630"/>
                <a:gd name="T54" fmla="*/ 147 w 350"/>
                <a:gd name="T55" fmla="*/ 73 h 630"/>
                <a:gd name="T56" fmla="*/ 137 w 350"/>
                <a:gd name="T57" fmla="*/ 94 h 630"/>
                <a:gd name="T58" fmla="*/ 145 w 350"/>
                <a:gd name="T59" fmla="*/ 119 h 630"/>
                <a:gd name="T60" fmla="*/ 153 w 350"/>
                <a:gd name="T61" fmla="*/ 142 h 630"/>
                <a:gd name="T62" fmla="*/ 135 w 350"/>
                <a:gd name="T63" fmla="*/ 161 h 630"/>
                <a:gd name="T64" fmla="*/ 131 w 350"/>
                <a:gd name="T65" fmla="*/ 185 h 630"/>
                <a:gd name="T66" fmla="*/ 126 w 350"/>
                <a:gd name="T67" fmla="*/ 206 h 630"/>
                <a:gd name="T68" fmla="*/ 121 w 350"/>
                <a:gd name="T69" fmla="*/ 222 h 630"/>
                <a:gd name="T70" fmla="*/ 103 w 350"/>
                <a:gd name="T71" fmla="*/ 233 h 630"/>
                <a:gd name="T72" fmla="*/ 88 w 350"/>
                <a:gd name="T73" fmla="*/ 248 h 630"/>
                <a:gd name="T74" fmla="*/ 67 w 350"/>
                <a:gd name="T75" fmla="*/ 264 h 630"/>
                <a:gd name="T76" fmla="*/ 42 w 350"/>
                <a:gd name="T77" fmla="*/ 264 h 630"/>
                <a:gd name="T78" fmla="*/ 21 w 350"/>
                <a:gd name="T79" fmla="*/ 264 h 630"/>
                <a:gd name="T80" fmla="*/ 2 w 350"/>
                <a:gd name="T81" fmla="*/ 271 h 630"/>
                <a:gd name="T82" fmla="*/ 2 w 350"/>
                <a:gd name="T83" fmla="*/ 292 h 630"/>
                <a:gd name="T84" fmla="*/ 7 w 350"/>
                <a:gd name="T85" fmla="*/ 313 h 630"/>
                <a:gd name="T86" fmla="*/ 18 w 350"/>
                <a:gd name="T87" fmla="*/ 324 h 630"/>
                <a:gd name="T88" fmla="*/ 16 w 350"/>
                <a:gd name="T89" fmla="*/ 343 h 630"/>
                <a:gd name="T90" fmla="*/ 7 w 350"/>
                <a:gd name="T91" fmla="*/ 362 h 630"/>
                <a:gd name="T92" fmla="*/ 23 w 350"/>
                <a:gd name="T93" fmla="*/ 383 h 630"/>
                <a:gd name="T94" fmla="*/ 40 w 350"/>
                <a:gd name="T95" fmla="*/ 404 h 630"/>
                <a:gd name="T96" fmla="*/ 58 w 350"/>
                <a:gd name="T97" fmla="*/ 420 h 630"/>
                <a:gd name="T98" fmla="*/ 68 w 350"/>
                <a:gd name="T99" fmla="*/ 441 h 630"/>
                <a:gd name="T100" fmla="*/ 77 w 350"/>
                <a:gd name="T101" fmla="*/ 464 h 630"/>
                <a:gd name="T102" fmla="*/ 84 w 350"/>
                <a:gd name="T103" fmla="*/ 485 h 630"/>
                <a:gd name="T104" fmla="*/ 89 w 350"/>
                <a:gd name="T105" fmla="*/ 511 h 630"/>
                <a:gd name="T106" fmla="*/ 72 w 350"/>
                <a:gd name="T107" fmla="*/ 530 h 630"/>
                <a:gd name="T108" fmla="*/ 74 w 350"/>
                <a:gd name="T109" fmla="*/ 560 h 630"/>
                <a:gd name="T110" fmla="*/ 74 w 350"/>
                <a:gd name="T111" fmla="*/ 592 h 630"/>
                <a:gd name="T112" fmla="*/ 98 w 350"/>
                <a:gd name="T113" fmla="*/ 599 h 630"/>
                <a:gd name="T114" fmla="*/ 121 w 350"/>
                <a:gd name="T115" fmla="*/ 608 h 630"/>
                <a:gd name="T116" fmla="*/ 137 w 350"/>
                <a:gd name="T117" fmla="*/ 613 h 630"/>
                <a:gd name="T118" fmla="*/ 151 w 350"/>
                <a:gd name="T119" fmla="*/ 62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630">
                  <a:moveTo>
                    <a:pt x="156" y="629"/>
                  </a:moveTo>
                  <a:lnTo>
                    <a:pt x="156" y="625"/>
                  </a:lnTo>
                  <a:lnTo>
                    <a:pt x="168" y="613"/>
                  </a:lnTo>
                  <a:lnTo>
                    <a:pt x="168" y="608"/>
                  </a:lnTo>
                  <a:lnTo>
                    <a:pt x="174" y="599"/>
                  </a:lnTo>
                  <a:lnTo>
                    <a:pt x="177" y="594"/>
                  </a:lnTo>
                  <a:lnTo>
                    <a:pt x="179" y="583"/>
                  </a:lnTo>
                  <a:lnTo>
                    <a:pt x="182" y="578"/>
                  </a:lnTo>
                  <a:lnTo>
                    <a:pt x="184" y="573"/>
                  </a:lnTo>
                  <a:lnTo>
                    <a:pt x="195" y="557"/>
                  </a:lnTo>
                  <a:lnTo>
                    <a:pt x="198" y="555"/>
                  </a:lnTo>
                  <a:lnTo>
                    <a:pt x="203" y="546"/>
                  </a:lnTo>
                  <a:lnTo>
                    <a:pt x="205" y="541"/>
                  </a:lnTo>
                  <a:lnTo>
                    <a:pt x="209" y="534"/>
                  </a:lnTo>
                  <a:lnTo>
                    <a:pt x="209" y="530"/>
                  </a:lnTo>
                  <a:lnTo>
                    <a:pt x="212" y="530"/>
                  </a:lnTo>
                  <a:lnTo>
                    <a:pt x="214" y="525"/>
                  </a:lnTo>
                  <a:lnTo>
                    <a:pt x="217" y="523"/>
                  </a:lnTo>
                  <a:lnTo>
                    <a:pt x="217" y="520"/>
                  </a:lnTo>
                  <a:lnTo>
                    <a:pt x="219" y="518"/>
                  </a:lnTo>
                  <a:lnTo>
                    <a:pt x="219" y="515"/>
                  </a:lnTo>
                  <a:lnTo>
                    <a:pt x="223" y="511"/>
                  </a:lnTo>
                  <a:lnTo>
                    <a:pt x="223" y="506"/>
                  </a:lnTo>
                  <a:lnTo>
                    <a:pt x="224" y="504"/>
                  </a:lnTo>
                  <a:lnTo>
                    <a:pt x="224" y="499"/>
                  </a:lnTo>
                  <a:lnTo>
                    <a:pt x="230" y="488"/>
                  </a:lnTo>
                  <a:lnTo>
                    <a:pt x="230" y="485"/>
                  </a:lnTo>
                  <a:lnTo>
                    <a:pt x="230" y="483"/>
                  </a:lnTo>
                  <a:lnTo>
                    <a:pt x="233" y="483"/>
                  </a:lnTo>
                  <a:lnTo>
                    <a:pt x="233" y="480"/>
                  </a:lnTo>
                  <a:lnTo>
                    <a:pt x="238" y="478"/>
                  </a:lnTo>
                  <a:lnTo>
                    <a:pt x="245" y="478"/>
                  </a:lnTo>
                  <a:lnTo>
                    <a:pt x="256" y="474"/>
                  </a:lnTo>
                  <a:lnTo>
                    <a:pt x="259" y="474"/>
                  </a:lnTo>
                  <a:lnTo>
                    <a:pt x="259" y="473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4"/>
                  </a:lnTo>
                  <a:lnTo>
                    <a:pt x="259" y="464"/>
                  </a:lnTo>
                  <a:lnTo>
                    <a:pt x="256" y="464"/>
                  </a:lnTo>
                  <a:lnTo>
                    <a:pt x="256" y="462"/>
                  </a:lnTo>
                  <a:lnTo>
                    <a:pt x="259" y="462"/>
                  </a:lnTo>
                  <a:lnTo>
                    <a:pt x="259" y="459"/>
                  </a:lnTo>
                  <a:lnTo>
                    <a:pt x="259" y="457"/>
                  </a:lnTo>
                  <a:lnTo>
                    <a:pt x="261" y="457"/>
                  </a:lnTo>
                  <a:lnTo>
                    <a:pt x="265" y="453"/>
                  </a:lnTo>
                  <a:lnTo>
                    <a:pt x="265" y="452"/>
                  </a:lnTo>
                  <a:lnTo>
                    <a:pt x="266" y="452"/>
                  </a:lnTo>
                  <a:lnTo>
                    <a:pt x="266" y="448"/>
                  </a:lnTo>
                  <a:lnTo>
                    <a:pt x="270" y="448"/>
                  </a:lnTo>
                  <a:lnTo>
                    <a:pt x="270" y="446"/>
                  </a:lnTo>
                  <a:lnTo>
                    <a:pt x="272" y="446"/>
                  </a:lnTo>
                  <a:lnTo>
                    <a:pt x="272" y="443"/>
                  </a:lnTo>
                  <a:lnTo>
                    <a:pt x="275" y="443"/>
                  </a:lnTo>
                  <a:lnTo>
                    <a:pt x="275" y="441"/>
                  </a:lnTo>
                  <a:lnTo>
                    <a:pt x="277" y="441"/>
                  </a:lnTo>
                  <a:lnTo>
                    <a:pt x="277" y="438"/>
                  </a:lnTo>
                  <a:lnTo>
                    <a:pt x="277" y="436"/>
                  </a:lnTo>
                  <a:lnTo>
                    <a:pt x="280" y="432"/>
                  </a:lnTo>
                  <a:lnTo>
                    <a:pt x="280" y="431"/>
                  </a:lnTo>
                  <a:lnTo>
                    <a:pt x="282" y="431"/>
                  </a:lnTo>
                  <a:lnTo>
                    <a:pt x="282" y="427"/>
                  </a:lnTo>
                  <a:lnTo>
                    <a:pt x="282" y="425"/>
                  </a:lnTo>
                  <a:lnTo>
                    <a:pt x="282" y="422"/>
                  </a:lnTo>
                  <a:lnTo>
                    <a:pt x="286" y="422"/>
                  </a:lnTo>
                  <a:lnTo>
                    <a:pt x="286" y="420"/>
                  </a:lnTo>
                  <a:lnTo>
                    <a:pt x="287" y="420"/>
                  </a:lnTo>
                  <a:lnTo>
                    <a:pt x="287" y="417"/>
                  </a:lnTo>
                  <a:lnTo>
                    <a:pt x="291" y="417"/>
                  </a:lnTo>
                  <a:lnTo>
                    <a:pt x="291" y="415"/>
                  </a:lnTo>
                  <a:lnTo>
                    <a:pt x="293" y="415"/>
                  </a:lnTo>
                  <a:lnTo>
                    <a:pt x="296" y="411"/>
                  </a:lnTo>
                  <a:lnTo>
                    <a:pt x="298" y="411"/>
                  </a:lnTo>
                  <a:lnTo>
                    <a:pt x="298" y="410"/>
                  </a:lnTo>
                  <a:lnTo>
                    <a:pt x="301" y="410"/>
                  </a:lnTo>
                  <a:lnTo>
                    <a:pt x="301" y="406"/>
                  </a:lnTo>
                  <a:lnTo>
                    <a:pt x="303" y="406"/>
                  </a:lnTo>
                  <a:lnTo>
                    <a:pt x="307" y="406"/>
                  </a:lnTo>
                  <a:lnTo>
                    <a:pt x="307" y="410"/>
                  </a:lnTo>
                  <a:lnTo>
                    <a:pt x="308" y="410"/>
                  </a:lnTo>
                  <a:lnTo>
                    <a:pt x="312" y="410"/>
                  </a:lnTo>
                  <a:lnTo>
                    <a:pt x="314" y="410"/>
                  </a:lnTo>
                  <a:lnTo>
                    <a:pt x="314" y="406"/>
                  </a:lnTo>
                  <a:lnTo>
                    <a:pt x="317" y="406"/>
                  </a:lnTo>
                  <a:lnTo>
                    <a:pt x="319" y="406"/>
                  </a:lnTo>
                  <a:lnTo>
                    <a:pt x="322" y="406"/>
                  </a:lnTo>
                  <a:lnTo>
                    <a:pt x="324" y="406"/>
                  </a:lnTo>
                  <a:lnTo>
                    <a:pt x="328" y="406"/>
                  </a:lnTo>
                  <a:lnTo>
                    <a:pt x="328" y="404"/>
                  </a:lnTo>
                  <a:lnTo>
                    <a:pt x="329" y="404"/>
                  </a:lnTo>
                  <a:lnTo>
                    <a:pt x="329" y="401"/>
                  </a:lnTo>
                  <a:lnTo>
                    <a:pt x="333" y="401"/>
                  </a:lnTo>
                  <a:lnTo>
                    <a:pt x="333" y="399"/>
                  </a:lnTo>
                  <a:lnTo>
                    <a:pt x="335" y="399"/>
                  </a:lnTo>
                  <a:lnTo>
                    <a:pt x="335" y="396"/>
                  </a:lnTo>
                  <a:lnTo>
                    <a:pt x="335" y="394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0"/>
                  </a:lnTo>
                  <a:lnTo>
                    <a:pt x="335" y="390"/>
                  </a:lnTo>
                  <a:lnTo>
                    <a:pt x="335" y="389"/>
                  </a:lnTo>
                  <a:lnTo>
                    <a:pt x="335" y="385"/>
                  </a:lnTo>
                  <a:lnTo>
                    <a:pt x="338" y="385"/>
                  </a:lnTo>
                  <a:lnTo>
                    <a:pt x="340" y="385"/>
                  </a:lnTo>
                  <a:lnTo>
                    <a:pt x="343" y="385"/>
                  </a:lnTo>
                  <a:lnTo>
                    <a:pt x="343" y="383"/>
                  </a:lnTo>
                  <a:lnTo>
                    <a:pt x="345" y="383"/>
                  </a:lnTo>
                  <a:lnTo>
                    <a:pt x="345" y="380"/>
                  </a:lnTo>
                  <a:lnTo>
                    <a:pt x="349" y="380"/>
                  </a:lnTo>
                  <a:lnTo>
                    <a:pt x="349" y="378"/>
                  </a:lnTo>
                  <a:lnTo>
                    <a:pt x="349" y="375"/>
                  </a:lnTo>
                  <a:lnTo>
                    <a:pt x="349" y="373"/>
                  </a:lnTo>
                  <a:lnTo>
                    <a:pt x="350" y="373"/>
                  </a:lnTo>
                  <a:lnTo>
                    <a:pt x="350" y="369"/>
                  </a:lnTo>
                  <a:lnTo>
                    <a:pt x="350" y="368"/>
                  </a:lnTo>
                  <a:lnTo>
                    <a:pt x="349" y="368"/>
                  </a:lnTo>
                  <a:lnTo>
                    <a:pt x="345" y="368"/>
                  </a:lnTo>
                  <a:lnTo>
                    <a:pt x="345" y="364"/>
                  </a:lnTo>
                  <a:lnTo>
                    <a:pt x="349" y="364"/>
                  </a:lnTo>
                  <a:lnTo>
                    <a:pt x="350" y="364"/>
                  </a:lnTo>
                  <a:lnTo>
                    <a:pt x="350" y="362"/>
                  </a:lnTo>
                  <a:lnTo>
                    <a:pt x="350" y="359"/>
                  </a:lnTo>
                  <a:lnTo>
                    <a:pt x="350" y="357"/>
                  </a:lnTo>
                  <a:lnTo>
                    <a:pt x="349" y="357"/>
                  </a:lnTo>
                  <a:lnTo>
                    <a:pt x="345" y="354"/>
                  </a:lnTo>
                  <a:lnTo>
                    <a:pt x="345" y="352"/>
                  </a:lnTo>
                  <a:lnTo>
                    <a:pt x="349" y="352"/>
                  </a:lnTo>
                  <a:lnTo>
                    <a:pt x="349" y="348"/>
                  </a:lnTo>
                  <a:lnTo>
                    <a:pt x="349" y="347"/>
                  </a:lnTo>
                  <a:lnTo>
                    <a:pt x="350" y="347"/>
                  </a:lnTo>
                  <a:lnTo>
                    <a:pt x="350" y="343"/>
                  </a:lnTo>
                  <a:lnTo>
                    <a:pt x="350" y="341"/>
                  </a:lnTo>
                  <a:lnTo>
                    <a:pt x="350" y="338"/>
                  </a:lnTo>
                  <a:lnTo>
                    <a:pt x="350" y="336"/>
                  </a:lnTo>
                  <a:lnTo>
                    <a:pt x="350" y="333"/>
                  </a:lnTo>
                  <a:lnTo>
                    <a:pt x="350" y="329"/>
                  </a:lnTo>
                  <a:lnTo>
                    <a:pt x="350" y="327"/>
                  </a:lnTo>
                  <a:lnTo>
                    <a:pt x="350" y="324"/>
                  </a:lnTo>
                  <a:lnTo>
                    <a:pt x="349" y="324"/>
                  </a:lnTo>
                  <a:lnTo>
                    <a:pt x="350" y="322"/>
                  </a:lnTo>
                  <a:lnTo>
                    <a:pt x="349" y="322"/>
                  </a:lnTo>
                  <a:lnTo>
                    <a:pt x="349" y="319"/>
                  </a:lnTo>
                  <a:lnTo>
                    <a:pt x="349" y="317"/>
                  </a:lnTo>
                  <a:lnTo>
                    <a:pt x="349" y="313"/>
                  </a:lnTo>
                  <a:lnTo>
                    <a:pt x="349" y="312"/>
                  </a:lnTo>
                  <a:lnTo>
                    <a:pt x="349" y="308"/>
                  </a:lnTo>
                  <a:lnTo>
                    <a:pt x="349" y="306"/>
                  </a:lnTo>
                  <a:lnTo>
                    <a:pt x="345" y="303"/>
                  </a:lnTo>
                  <a:lnTo>
                    <a:pt x="345" y="301"/>
                  </a:lnTo>
                  <a:lnTo>
                    <a:pt x="343" y="301"/>
                  </a:lnTo>
                  <a:lnTo>
                    <a:pt x="343" y="298"/>
                  </a:lnTo>
                  <a:lnTo>
                    <a:pt x="340" y="298"/>
                  </a:lnTo>
                  <a:lnTo>
                    <a:pt x="338" y="298"/>
                  </a:lnTo>
                  <a:lnTo>
                    <a:pt x="338" y="296"/>
                  </a:lnTo>
                  <a:lnTo>
                    <a:pt x="335" y="296"/>
                  </a:lnTo>
                  <a:lnTo>
                    <a:pt x="333" y="296"/>
                  </a:lnTo>
                  <a:lnTo>
                    <a:pt x="333" y="292"/>
                  </a:lnTo>
                  <a:lnTo>
                    <a:pt x="329" y="292"/>
                  </a:lnTo>
                  <a:lnTo>
                    <a:pt x="328" y="292"/>
                  </a:lnTo>
                  <a:lnTo>
                    <a:pt x="324" y="292"/>
                  </a:lnTo>
                  <a:lnTo>
                    <a:pt x="324" y="290"/>
                  </a:lnTo>
                  <a:lnTo>
                    <a:pt x="322" y="290"/>
                  </a:lnTo>
                  <a:lnTo>
                    <a:pt x="319" y="290"/>
                  </a:lnTo>
                  <a:lnTo>
                    <a:pt x="317" y="290"/>
                  </a:lnTo>
                  <a:lnTo>
                    <a:pt x="314" y="290"/>
                  </a:lnTo>
                  <a:lnTo>
                    <a:pt x="312" y="290"/>
                  </a:lnTo>
                  <a:lnTo>
                    <a:pt x="308" y="290"/>
                  </a:lnTo>
                  <a:lnTo>
                    <a:pt x="307" y="290"/>
                  </a:lnTo>
                  <a:lnTo>
                    <a:pt x="303" y="290"/>
                  </a:lnTo>
                  <a:lnTo>
                    <a:pt x="301" y="290"/>
                  </a:lnTo>
                  <a:lnTo>
                    <a:pt x="298" y="290"/>
                  </a:lnTo>
                  <a:lnTo>
                    <a:pt x="296" y="290"/>
                  </a:lnTo>
                  <a:lnTo>
                    <a:pt x="293" y="290"/>
                  </a:lnTo>
                  <a:lnTo>
                    <a:pt x="291" y="290"/>
                  </a:lnTo>
                  <a:lnTo>
                    <a:pt x="287" y="290"/>
                  </a:lnTo>
                  <a:lnTo>
                    <a:pt x="287" y="287"/>
                  </a:lnTo>
                  <a:lnTo>
                    <a:pt x="286" y="287"/>
                  </a:lnTo>
                  <a:lnTo>
                    <a:pt x="286" y="285"/>
                  </a:lnTo>
                  <a:lnTo>
                    <a:pt x="282" y="285"/>
                  </a:lnTo>
                  <a:lnTo>
                    <a:pt x="282" y="282"/>
                  </a:lnTo>
                  <a:lnTo>
                    <a:pt x="282" y="280"/>
                  </a:lnTo>
                  <a:lnTo>
                    <a:pt x="280" y="280"/>
                  </a:lnTo>
                  <a:lnTo>
                    <a:pt x="280" y="276"/>
                  </a:lnTo>
                  <a:lnTo>
                    <a:pt x="280" y="275"/>
                  </a:lnTo>
                  <a:lnTo>
                    <a:pt x="277" y="275"/>
                  </a:lnTo>
                  <a:lnTo>
                    <a:pt x="275" y="271"/>
                  </a:lnTo>
                  <a:lnTo>
                    <a:pt x="275" y="269"/>
                  </a:lnTo>
                  <a:lnTo>
                    <a:pt x="272" y="269"/>
                  </a:lnTo>
                  <a:lnTo>
                    <a:pt x="272" y="266"/>
                  </a:lnTo>
                  <a:lnTo>
                    <a:pt x="272" y="264"/>
                  </a:lnTo>
                  <a:lnTo>
                    <a:pt x="272" y="261"/>
                  </a:lnTo>
                  <a:lnTo>
                    <a:pt x="270" y="259"/>
                  </a:lnTo>
                  <a:lnTo>
                    <a:pt x="266" y="259"/>
                  </a:lnTo>
                  <a:lnTo>
                    <a:pt x="266" y="255"/>
                  </a:lnTo>
                  <a:lnTo>
                    <a:pt x="265" y="255"/>
                  </a:lnTo>
                  <a:lnTo>
                    <a:pt x="265" y="254"/>
                  </a:lnTo>
                  <a:lnTo>
                    <a:pt x="261" y="254"/>
                  </a:lnTo>
                  <a:lnTo>
                    <a:pt x="261" y="250"/>
                  </a:lnTo>
                  <a:lnTo>
                    <a:pt x="261" y="248"/>
                  </a:lnTo>
                  <a:lnTo>
                    <a:pt x="261" y="245"/>
                  </a:lnTo>
                  <a:lnTo>
                    <a:pt x="259" y="243"/>
                  </a:lnTo>
                  <a:lnTo>
                    <a:pt x="259" y="240"/>
                  </a:lnTo>
                  <a:lnTo>
                    <a:pt x="259" y="238"/>
                  </a:lnTo>
                  <a:lnTo>
                    <a:pt x="259" y="234"/>
                  </a:lnTo>
                  <a:lnTo>
                    <a:pt x="256" y="234"/>
                  </a:lnTo>
                  <a:lnTo>
                    <a:pt x="256" y="233"/>
                  </a:lnTo>
                  <a:lnTo>
                    <a:pt x="256" y="229"/>
                  </a:lnTo>
                  <a:lnTo>
                    <a:pt x="254" y="229"/>
                  </a:lnTo>
                  <a:lnTo>
                    <a:pt x="254" y="227"/>
                  </a:lnTo>
                  <a:lnTo>
                    <a:pt x="254" y="224"/>
                  </a:lnTo>
                  <a:lnTo>
                    <a:pt x="254" y="222"/>
                  </a:lnTo>
                  <a:lnTo>
                    <a:pt x="254" y="219"/>
                  </a:lnTo>
                  <a:lnTo>
                    <a:pt x="251" y="217"/>
                  </a:lnTo>
                  <a:lnTo>
                    <a:pt x="251" y="213"/>
                  </a:lnTo>
                  <a:lnTo>
                    <a:pt x="249" y="213"/>
                  </a:lnTo>
                  <a:lnTo>
                    <a:pt x="245" y="212"/>
                  </a:lnTo>
                  <a:lnTo>
                    <a:pt x="245" y="208"/>
                  </a:lnTo>
                  <a:lnTo>
                    <a:pt x="245" y="206"/>
                  </a:lnTo>
                  <a:lnTo>
                    <a:pt x="245" y="203"/>
                  </a:lnTo>
                  <a:lnTo>
                    <a:pt x="244" y="203"/>
                  </a:lnTo>
                  <a:lnTo>
                    <a:pt x="245" y="203"/>
                  </a:lnTo>
                  <a:lnTo>
                    <a:pt x="245" y="201"/>
                  </a:lnTo>
                  <a:lnTo>
                    <a:pt x="245" y="198"/>
                  </a:lnTo>
                  <a:lnTo>
                    <a:pt x="244" y="198"/>
                  </a:lnTo>
                  <a:lnTo>
                    <a:pt x="244" y="196"/>
                  </a:lnTo>
                  <a:lnTo>
                    <a:pt x="244" y="192"/>
                  </a:lnTo>
                  <a:lnTo>
                    <a:pt x="240" y="192"/>
                  </a:lnTo>
                  <a:lnTo>
                    <a:pt x="240" y="191"/>
                  </a:lnTo>
                  <a:lnTo>
                    <a:pt x="240" y="187"/>
                  </a:lnTo>
                  <a:lnTo>
                    <a:pt x="240" y="185"/>
                  </a:lnTo>
                  <a:lnTo>
                    <a:pt x="238" y="185"/>
                  </a:lnTo>
                  <a:lnTo>
                    <a:pt x="238" y="182"/>
                  </a:lnTo>
                  <a:lnTo>
                    <a:pt x="238" y="180"/>
                  </a:lnTo>
                  <a:lnTo>
                    <a:pt x="235" y="180"/>
                  </a:lnTo>
                  <a:lnTo>
                    <a:pt x="233" y="180"/>
                  </a:lnTo>
                  <a:lnTo>
                    <a:pt x="233" y="177"/>
                  </a:lnTo>
                  <a:lnTo>
                    <a:pt x="233" y="175"/>
                  </a:lnTo>
                  <a:lnTo>
                    <a:pt x="233" y="171"/>
                  </a:lnTo>
                  <a:lnTo>
                    <a:pt x="233" y="170"/>
                  </a:lnTo>
                  <a:lnTo>
                    <a:pt x="230" y="170"/>
                  </a:lnTo>
                  <a:lnTo>
                    <a:pt x="230" y="166"/>
                  </a:lnTo>
                  <a:lnTo>
                    <a:pt x="230" y="164"/>
                  </a:lnTo>
                  <a:lnTo>
                    <a:pt x="228" y="164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28" y="156"/>
                  </a:lnTo>
                  <a:lnTo>
                    <a:pt x="228" y="154"/>
                  </a:lnTo>
                  <a:lnTo>
                    <a:pt x="224" y="154"/>
                  </a:lnTo>
                  <a:lnTo>
                    <a:pt x="224" y="150"/>
                  </a:lnTo>
                  <a:lnTo>
                    <a:pt x="224" y="149"/>
                  </a:lnTo>
                  <a:lnTo>
                    <a:pt x="224" y="145"/>
                  </a:lnTo>
                  <a:lnTo>
                    <a:pt x="223" y="145"/>
                  </a:lnTo>
                  <a:lnTo>
                    <a:pt x="223" y="142"/>
                  </a:lnTo>
                  <a:lnTo>
                    <a:pt x="223" y="140"/>
                  </a:lnTo>
                  <a:lnTo>
                    <a:pt x="224" y="140"/>
                  </a:lnTo>
                  <a:lnTo>
                    <a:pt x="224" y="136"/>
                  </a:lnTo>
                  <a:lnTo>
                    <a:pt x="224" y="135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5"/>
                  </a:lnTo>
                  <a:lnTo>
                    <a:pt x="217" y="114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05"/>
                  </a:lnTo>
                  <a:lnTo>
                    <a:pt x="217" y="103"/>
                  </a:lnTo>
                  <a:lnTo>
                    <a:pt x="219" y="103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98"/>
                  </a:lnTo>
                  <a:lnTo>
                    <a:pt x="219" y="94"/>
                  </a:lnTo>
                  <a:lnTo>
                    <a:pt x="219" y="93"/>
                  </a:lnTo>
                  <a:lnTo>
                    <a:pt x="217" y="89"/>
                  </a:lnTo>
                  <a:lnTo>
                    <a:pt x="217" y="87"/>
                  </a:lnTo>
                  <a:lnTo>
                    <a:pt x="217" y="84"/>
                  </a:lnTo>
                  <a:lnTo>
                    <a:pt x="217" y="82"/>
                  </a:lnTo>
                  <a:lnTo>
                    <a:pt x="217" y="79"/>
                  </a:lnTo>
                  <a:lnTo>
                    <a:pt x="217" y="77"/>
                  </a:lnTo>
                  <a:lnTo>
                    <a:pt x="217" y="73"/>
                  </a:lnTo>
                  <a:lnTo>
                    <a:pt x="217" y="72"/>
                  </a:lnTo>
                  <a:lnTo>
                    <a:pt x="217" y="68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9" y="63"/>
                  </a:lnTo>
                  <a:lnTo>
                    <a:pt x="219" y="61"/>
                  </a:lnTo>
                  <a:lnTo>
                    <a:pt x="219" y="58"/>
                  </a:lnTo>
                  <a:lnTo>
                    <a:pt x="217" y="58"/>
                  </a:lnTo>
                  <a:lnTo>
                    <a:pt x="214" y="58"/>
                  </a:lnTo>
                  <a:lnTo>
                    <a:pt x="212" y="58"/>
                  </a:lnTo>
                  <a:lnTo>
                    <a:pt x="209" y="58"/>
                  </a:lnTo>
                  <a:lnTo>
                    <a:pt x="209" y="56"/>
                  </a:lnTo>
                  <a:lnTo>
                    <a:pt x="209" y="52"/>
                  </a:lnTo>
                  <a:lnTo>
                    <a:pt x="209" y="50"/>
                  </a:lnTo>
                  <a:lnTo>
                    <a:pt x="209" y="47"/>
                  </a:lnTo>
                  <a:lnTo>
                    <a:pt x="209" y="45"/>
                  </a:lnTo>
                  <a:lnTo>
                    <a:pt x="205" y="45"/>
                  </a:lnTo>
                  <a:lnTo>
                    <a:pt x="209" y="42"/>
                  </a:lnTo>
                  <a:lnTo>
                    <a:pt x="205" y="42"/>
                  </a:lnTo>
                  <a:lnTo>
                    <a:pt x="205" y="40"/>
                  </a:lnTo>
                  <a:lnTo>
                    <a:pt x="205" y="36"/>
                  </a:lnTo>
                  <a:lnTo>
                    <a:pt x="205" y="35"/>
                  </a:lnTo>
                  <a:lnTo>
                    <a:pt x="203" y="35"/>
                  </a:lnTo>
                  <a:lnTo>
                    <a:pt x="203" y="31"/>
                  </a:lnTo>
                  <a:lnTo>
                    <a:pt x="203" y="29"/>
                  </a:lnTo>
                  <a:lnTo>
                    <a:pt x="200" y="29"/>
                  </a:lnTo>
                  <a:lnTo>
                    <a:pt x="200" y="26"/>
                  </a:lnTo>
                  <a:lnTo>
                    <a:pt x="198" y="26"/>
                  </a:lnTo>
                  <a:lnTo>
                    <a:pt x="198" y="24"/>
                  </a:lnTo>
                  <a:lnTo>
                    <a:pt x="198" y="21"/>
                  </a:lnTo>
                  <a:lnTo>
                    <a:pt x="195" y="21"/>
                  </a:lnTo>
                  <a:lnTo>
                    <a:pt x="195" y="19"/>
                  </a:lnTo>
                  <a:lnTo>
                    <a:pt x="193" y="19"/>
                  </a:lnTo>
                  <a:lnTo>
                    <a:pt x="193" y="15"/>
                  </a:lnTo>
                  <a:lnTo>
                    <a:pt x="189" y="15"/>
                  </a:lnTo>
                  <a:lnTo>
                    <a:pt x="189" y="14"/>
                  </a:lnTo>
                  <a:lnTo>
                    <a:pt x="188" y="14"/>
                  </a:lnTo>
                  <a:lnTo>
                    <a:pt x="188" y="10"/>
                  </a:lnTo>
                  <a:lnTo>
                    <a:pt x="184" y="10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82" y="5"/>
                  </a:lnTo>
                  <a:lnTo>
                    <a:pt x="179" y="5"/>
                  </a:lnTo>
                  <a:lnTo>
                    <a:pt x="179" y="3"/>
                  </a:lnTo>
                  <a:lnTo>
                    <a:pt x="177" y="3"/>
                  </a:lnTo>
                  <a:lnTo>
                    <a:pt x="174" y="3"/>
                  </a:lnTo>
                  <a:lnTo>
                    <a:pt x="174" y="0"/>
                  </a:lnTo>
                  <a:lnTo>
                    <a:pt x="172" y="0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7" y="3"/>
                  </a:lnTo>
                  <a:lnTo>
                    <a:pt x="167" y="5"/>
                  </a:lnTo>
                  <a:lnTo>
                    <a:pt x="163" y="5"/>
                  </a:lnTo>
                  <a:lnTo>
                    <a:pt x="163" y="8"/>
                  </a:lnTo>
                  <a:lnTo>
                    <a:pt x="163" y="10"/>
                  </a:lnTo>
                  <a:lnTo>
                    <a:pt x="163" y="14"/>
                  </a:lnTo>
                  <a:lnTo>
                    <a:pt x="163" y="15"/>
                  </a:lnTo>
                  <a:lnTo>
                    <a:pt x="167" y="19"/>
                  </a:lnTo>
                  <a:lnTo>
                    <a:pt x="167" y="21"/>
                  </a:lnTo>
                  <a:lnTo>
                    <a:pt x="163" y="21"/>
                  </a:lnTo>
                  <a:lnTo>
                    <a:pt x="161" y="21"/>
                  </a:lnTo>
                  <a:lnTo>
                    <a:pt x="161" y="24"/>
                  </a:lnTo>
                  <a:lnTo>
                    <a:pt x="158" y="26"/>
                  </a:lnTo>
                  <a:lnTo>
                    <a:pt x="161" y="26"/>
                  </a:lnTo>
                  <a:lnTo>
                    <a:pt x="161" y="29"/>
                  </a:lnTo>
                  <a:lnTo>
                    <a:pt x="161" y="31"/>
                  </a:lnTo>
                  <a:lnTo>
                    <a:pt x="161" y="35"/>
                  </a:lnTo>
                  <a:lnTo>
                    <a:pt x="158" y="35"/>
                  </a:lnTo>
                  <a:lnTo>
                    <a:pt x="158" y="36"/>
                  </a:lnTo>
                  <a:lnTo>
                    <a:pt x="158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1" y="45"/>
                  </a:lnTo>
                  <a:lnTo>
                    <a:pt x="163" y="45"/>
                  </a:lnTo>
                  <a:lnTo>
                    <a:pt x="163" y="47"/>
                  </a:lnTo>
                  <a:lnTo>
                    <a:pt x="163" y="50"/>
                  </a:lnTo>
                  <a:lnTo>
                    <a:pt x="167" y="50"/>
                  </a:lnTo>
                  <a:lnTo>
                    <a:pt x="167" y="52"/>
                  </a:lnTo>
                  <a:lnTo>
                    <a:pt x="168" y="52"/>
                  </a:lnTo>
                  <a:lnTo>
                    <a:pt x="168" y="56"/>
                  </a:lnTo>
                  <a:lnTo>
                    <a:pt x="167" y="56"/>
                  </a:lnTo>
                  <a:lnTo>
                    <a:pt x="167" y="58"/>
                  </a:lnTo>
                  <a:lnTo>
                    <a:pt x="168" y="58"/>
                  </a:lnTo>
                  <a:lnTo>
                    <a:pt x="168" y="61"/>
                  </a:lnTo>
                  <a:lnTo>
                    <a:pt x="167" y="61"/>
                  </a:lnTo>
                  <a:lnTo>
                    <a:pt x="167" y="63"/>
                  </a:lnTo>
                  <a:lnTo>
                    <a:pt x="163" y="63"/>
                  </a:lnTo>
                  <a:lnTo>
                    <a:pt x="161" y="63"/>
                  </a:lnTo>
                  <a:lnTo>
                    <a:pt x="158" y="63"/>
                  </a:lnTo>
                  <a:lnTo>
                    <a:pt x="158" y="61"/>
                  </a:lnTo>
                  <a:lnTo>
                    <a:pt x="161" y="61"/>
                  </a:lnTo>
                  <a:lnTo>
                    <a:pt x="161" y="58"/>
                  </a:lnTo>
                  <a:lnTo>
                    <a:pt x="158" y="58"/>
                  </a:lnTo>
                  <a:lnTo>
                    <a:pt x="156" y="61"/>
                  </a:lnTo>
                  <a:lnTo>
                    <a:pt x="156" y="58"/>
                  </a:lnTo>
                  <a:lnTo>
                    <a:pt x="153" y="58"/>
                  </a:lnTo>
                  <a:lnTo>
                    <a:pt x="153" y="61"/>
                  </a:lnTo>
                  <a:lnTo>
                    <a:pt x="153" y="63"/>
                  </a:lnTo>
                  <a:lnTo>
                    <a:pt x="153" y="66"/>
                  </a:lnTo>
                  <a:lnTo>
                    <a:pt x="151" y="66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1" y="68"/>
                  </a:lnTo>
                  <a:lnTo>
                    <a:pt x="151" y="72"/>
                  </a:lnTo>
                  <a:lnTo>
                    <a:pt x="151" y="73"/>
                  </a:lnTo>
                  <a:lnTo>
                    <a:pt x="147" y="73"/>
                  </a:lnTo>
                  <a:lnTo>
                    <a:pt x="145" y="73"/>
                  </a:lnTo>
                  <a:lnTo>
                    <a:pt x="142" y="73"/>
                  </a:lnTo>
                  <a:lnTo>
                    <a:pt x="142" y="77"/>
                  </a:lnTo>
                  <a:lnTo>
                    <a:pt x="142" y="79"/>
                  </a:lnTo>
                  <a:lnTo>
                    <a:pt x="142" y="82"/>
                  </a:lnTo>
                  <a:lnTo>
                    <a:pt x="142" y="84"/>
                  </a:lnTo>
                  <a:lnTo>
                    <a:pt x="140" y="84"/>
                  </a:lnTo>
                  <a:lnTo>
                    <a:pt x="140" y="87"/>
                  </a:lnTo>
                  <a:lnTo>
                    <a:pt x="142" y="87"/>
                  </a:lnTo>
                  <a:lnTo>
                    <a:pt x="142" y="89"/>
                  </a:lnTo>
                  <a:lnTo>
                    <a:pt x="142" y="93"/>
                  </a:lnTo>
                  <a:lnTo>
                    <a:pt x="140" y="93"/>
                  </a:lnTo>
                  <a:lnTo>
                    <a:pt x="140" y="94"/>
                  </a:lnTo>
                  <a:lnTo>
                    <a:pt x="137" y="94"/>
                  </a:lnTo>
                  <a:lnTo>
                    <a:pt x="137" y="98"/>
                  </a:lnTo>
                  <a:lnTo>
                    <a:pt x="137" y="100"/>
                  </a:lnTo>
                  <a:lnTo>
                    <a:pt x="137" y="103"/>
                  </a:lnTo>
                  <a:lnTo>
                    <a:pt x="137" y="105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42" y="114"/>
                  </a:lnTo>
                  <a:lnTo>
                    <a:pt x="142" y="110"/>
                  </a:lnTo>
                  <a:lnTo>
                    <a:pt x="142" y="114"/>
                  </a:lnTo>
                  <a:lnTo>
                    <a:pt x="142" y="115"/>
                  </a:lnTo>
                  <a:lnTo>
                    <a:pt x="145" y="115"/>
                  </a:lnTo>
                  <a:lnTo>
                    <a:pt x="145" y="119"/>
                  </a:lnTo>
                  <a:lnTo>
                    <a:pt x="145" y="121"/>
                  </a:lnTo>
                  <a:lnTo>
                    <a:pt x="147" y="121"/>
                  </a:lnTo>
                  <a:lnTo>
                    <a:pt x="145" y="121"/>
                  </a:lnTo>
                  <a:lnTo>
                    <a:pt x="145" y="124"/>
                  </a:lnTo>
                  <a:lnTo>
                    <a:pt x="147" y="124"/>
                  </a:lnTo>
                  <a:lnTo>
                    <a:pt x="147" y="126"/>
                  </a:lnTo>
                  <a:lnTo>
                    <a:pt x="147" y="129"/>
                  </a:lnTo>
                  <a:lnTo>
                    <a:pt x="151" y="129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1" y="142"/>
                  </a:lnTo>
                  <a:lnTo>
                    <a:pt x="153" y="142"/>
                  </a:lnTo>
                  <a:lnTo>
                    <a:pt x="151" y="142"/>
                  </a:lnTo>
                  <a:lnTo>
                    <a:pt x="147" y="142"/>
                  </a:lnTo>
                  <a:lnTo>
                    <a:pt x="147" y="145"/>
                  </a:lnTo>
                  <a:lnTo>
                    <a:pt x="145" y="145"/>
                  </a:lnTo>
                  <a:lnTo>
                    <a:pt x="145" y="149"/>
                  </a:lnTo>
                  <a:lnTo>
                    <a:pt x="142" y="149"/>
                  </a:lnTo>
                  <a:lnTo>
                    <a:pt x="142" y="150"/>
                  </a:lnTo>
                  <a:lnTo>
                    <a:pt x="142" y="154"/>
                  </a:lnTo>
                  <a:lnTo>
                    <a:pt x="140" y="154"/>
                  </a:lnTo>
                  <a:lnTo>
                    <a:pt x="140" y="156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37" y="161"/>
                  </a:lnTo>
                  <a:lnTo>
                    <a:pt x="135" y="161"/>
                  </a:lnTo>
                  <a:lnTo>
                    <a:pt x="135" y="164"/>
                  </a:lnTo>
                  <a:lnTo>
                    <a:pt x="135" y="166"/>
                  </a:lnTo>
                  <a:lnTo>
                    <a:pt x="131" y="166"/>
                  </a:lnTo>
                  <a:lnTo>
                    <a:pt x="130" y="166"/>
                  </a:lnTo>
                  <a:lnTo>
                    <a:pt x="130" y="170"/>
                  </a:lnTo>
                  <a:lnTo>
                    <a:pt x="126" y="170"/>
                  </a:lnTo>
                  <a:lnTo>
                    <a:pt x="126" y="171"/>
                  </a:lnTo>
                  <a:lnTo>
                    <a:pt x="126" y="175"/>
                  </a:lnTo>
                  <a:lnTo>
                    <a:pt x="130" y="175"/>
                  </a:lnTo>
                  <a:lnTo>
                    <a:pt x="130" y="177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31" y="182"/>
                  </a:lnTo>
                  <a:lnTo>
                    <a:pt x="131" y="185"/>
                  </a:lnTo>
                  <a:lnTo>
                    <a:pt x="131" y="187"/>
                  </a:lnTo>
                  <a:lnTo>
                    <a:pt x="131" y="191"/>
                  </a:lnTo>
                  <a:lnTo>
                    <a:pt x="131" y="192"/>
                  </a:lnTo>
                  <a:lnTo>
                    <a:pt x="135" y="192"/>
                  </a:lnTo>
                  <a:lnTo>
                    <a:pt x="131" y="192"/>
                  </a:lnTo>
                  <a:lnTo>
                    <a:pt x="131" y="196"/>
                  </a:lnTo>
                  <a:lnTo>
                    <a:pt x="135" y="196"/>
                  </a:lnTo>
                  <a:lnTo>
                    <a:pt x="135" y="198"/>
                  </a:lnTo>
                  <a:lnTo>
                    <a:pt x="131" y="198"/>
                  </a:lnTo>
                  <a:lnTo>
                    <a:pt x="131" y="201"/>
                  </a:lnTo>
                  <a:lnTo>
                    <a:pt x="131" y="203"/>
                  </a:lnTo>
                  <a:lnTo>
                    <a:pt x="131" y="206"/>
                  </a:lnTo>
                  <a:lnTo>
                    <a:pt x="130" y="206"/>
                  </a:lnTo>
                  <a:lnTo>
                    <a:pt x="126" y="206"/>
                  </a:lnTo>
                  <a:lnTo>
                    <a:pt x="126" y="208"/>
                  </a:lnTo>
                  <a:lnTo>
                    <a:pt x="126" y="212"/>
                  </a:lnTo>
                  <a:lnTo>
                    <a:pt x="130" y="212"/>
                  </a:lnTo>
                  <a:lnTo>
                    <a:pt x="130" y="213"/>
                  </a:lnTo>
                  <a:lnTo>
                    <a:pt x="130" y="217"/>
                  </a:lnTo>
                  <a:lnTo>
                    <a:pt x="130" y="219"/>
                  </a:lnTo>
                  <a:lnTo>
                    <a:pt x="130" y="222"/>
                  </a:lnTo>
                  <a:lnTo>
                    <a:pt x="130" y="224"/>
                  </a:lnTo>
                  <a:lnTo>
                    <a:pt x="126" y="224"/>
                  </a:lnTo>
                  <a:lnTo>
                    <a:pt x="126" y="227"/>
                  </a:lnTo>
                  <a:lnTo>
                    <a:pt x="124" y="227"/>
                  </a:lnTo>
                  <a:lnTo>
                    <a:pt x="121" y="227"/>
                  </a:lnTo>
                  <a:lnTo>
                    <a:pt x="121" y="224"/>
                  </a:lnTo>
                  <a:lnTo>
                    <a:pt x="121" y="222"/>
                  </a:lnTo>
                  <a:lnTo>
                    <a:pt x="119" y="222"/>
                  </a:lnTo>
                  <a:lnTo>
                    <a:pt x="116" y="224"/>
                  </a:lnTo>
                  <a:lnTo>
                    <a:pt x="116" y="222"/>
                  </a:lnTo>
                  <a:lnTo>
                    <a:pt x="116" y="219"/>
                  </a:lnTo>
                  <a:lnTo>
                    <a:pt x="114" y="219"/>
                  </a:lnTo>
                  <a:lnTo>
                    <a:pt x="114" y="222"/>
                  </a:lnTo>
                  <a:lnTo>
                    <a:pt x="110" y="222"/>
                  </a:lnTo>
                  <a:lnTo>
                    <a:pt x="110" y="224"/>
                  </a:lnTo>
                  <a:lnTo>
                    <a:pt x="109" y="224"/>
                  </a:lnTo>
                  <a:lnTo>
                    <a:pt x="105" y="224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9"/>
                  </a:lnTo>
                  <a:lnTo>
                    <a:pt x="103" y="233"/>
                  </a:lnTo>
                  <a:lnTo>
                    <a:pt x="100" y="233"/>
                  </a:lnTo>
                  <a:lnTo>
                    <a:pt x="100" y="234"/>
                  </a:lnTo>
                  <a:lnTo>
                    <a:pt x="100" y="238"/>
                  </a:lnTo>
                  <a:lnTo>
                    <a:pt x="98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3" y="240"/>
                  </a:lnTo>
                  <a:lnTo>
                    <a:pt x="89" y="240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93" y="245"/>
                  </a:lnTo>
                  <a:lnTo>
                    <a:pt x="93" y="248"/>
                  </a:lnTo>
                  <a:lnTo>
                    <a:pt x="89" y="248"/>
                  </a:lnTo>
                  <a:lnTo>
                    <a:pt x="88" y="248"/>
                  </a:lnTo>
                  <a:lnTo>
                    <a:pt x="88" y="250"/>
                  </a:lnTo>
                  <a:lnTo>
                    <a:pt x="84" y="250"/>
                  </a:lnTo>
                  <a:lnTo>
                    <a:pt x="82" y="250"/>
                  </a:lnTo>
                  <a:lnTo>
                    <a:pt x="79" y="250"/>
                  </a:lnTo>
                  <a:lnTo>
                    <a:pt x="79" y="254"/>
                  </a:lnTo>
                  <a:lnTo>
                    <a:pt x="77" y="254"/>
                  </a:lnTo>
                  <a:lnTo>
                    <a:pt x="77" y="255"/>
                  </a:lnTo>
                  <a:lnTo>
                    <a:pt x="74" y="255"/>
                  </a:lnTo>
                  <a:lnTo>
                    <a:pt x="72" y="255"/>
                  </a:lnTo>
                  <a:lnTo>
                    <a:pt x="72" y="259"/>
                  </a:lnTo>
                  <a:lnTo>
                    <a:pt x="72" y="261"/>
                  </a:lnTo>
                  <a:lnTo>
                    <a:pt x="68" y="261"/>
                  </a:lnTo>
                  <a:lnTo>
                    <a:pt x="68" y="264"/>
                  </a:lnTo>
                  <a:lnTo>
                    <a:pt x="67" y="264"/>
                  </a:lnTo>
                  <a:lnTo>
                    <a:pt x="63" y="264"/>
                  </a:lnTo>
                  <a:lnTo>
                    <a:pt x="63" y="266"/>
                  </a:lnTo>
                  <a:lnTo>
                    <a:pt x="61" y="266"/>
                  </a:lnTo>
                  <a:lnTo>
                    <a:pt x="61" y="269"/>
                  </a:lnTo>
                  <a:lnTo>
                    <a:pt x="58" y="269"/>
                  </a:lnTo>
                  <a:lnTo>
                    <a:pt x="58" y="266"/>
                  </a:lnTo>
                  <a:lnTo>
                    <a:pt x="56" y="266"/>
                  </a:lnTo>
                  <a:lnTo>
                    <a:pt x="53" y="266"/>
                  </a:lnTo>
                  <a:lnTo>
                    <a:pt x="51" y="266"/>
                  </a:lnTo>
                  <a:lnTo>
                    <a:pt x="51" y="269"/>
                  </a:lnTo>
                  <a:lnTo>
                    <a:pt x="51" y="266"/>
                  </a:lnTo>
                  <a:lnTo>
                    <a:pt x="47" y="266"/>
                  </a:lnTo>
                  <a:lnTo>
                    <a:pt x="46" y="264"/>
                  </a:lnTo>
                  <a:lnTo>
                    <a:pt x="42" y="264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2" y="261"/>
                  </a:lnTo>
                  <a:lnTo>
                    <a:pt x="30" y="259"/>
                  </a:lnTo>
                  <a:lnTo>
                    <a:pt x="30" y="261"/>
                  </a:lnTo>
                  <a:lnTo>
                    <a:pt x="26" y="259"/>
                  </a:lnTo>
                  <a:lnTo>
                    <a:pt x="23" y="259"/>
                  </a:lnTo>
                  <a:lnTo>
                    <a:pt x="23" y="261"/>
                  </a:lnTo>
                  <a:lnTo>
                    <a:pt x="23" y="264"/>
                  </a:lnTo>
                  <a:lnTo>
                    <a:pt x="26" y="264"/>
                  </a:lnTo>
                  <a:lnTo>
                    <a:pt x="23" y="264"/>
                  </a:lnTo>
                  <a:lnTo>
                    <a:pt x="21" y="264"/>
                  </a:lnTo>
                  <a:lnTo>
                    <a:pt x="21" y="266"/>
                  </a:lnTo>
                  <a:lnTo>
                    <a:pt x="18" y="266"/>
                  </a:lnTo>
                  <a:lnTo>
                    <a:pt x="18" y="269"/>
                  </a:lnTo>
                  <a:lnTo>
                    <a:pt x="18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75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7" y="276"/>
                  </a:lnTo>
                  <a:lnTo>
                    <a:pt x="5" y="276"/>
                  </a:lnTo>
                  <a:lnTo>
                    <a:pt x="5" y="275"/>
                  </a:lnTo>
                  <a:lnTo>
                    <a:pt x="2" y="275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2" y="285"/>
                  </a:lnTo>
                  <a:lnTo>
                    <a:pt x="2" y="287"/>
                  </a:lnTo>
                  <a:lnTo>
                    <a:pt x="2" y="290"/>
                  </a:lnTo>
                  <a:lnTo>
                    <a:pt x="5" y="290"/>
                  </a:lnTo>
                  <a:lnTo>
                    <a:pt x="5" y="292"/>
                  </a:lnTo>
                  <a:lnTo>
                    <a:pt x="2" y="292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8"/>
                  </a:lnTo>
                  <a:lnTo>
                    <a:pt x="2" y="301"/>
                  </a:lnTo>
                  <a:lnTo>
                    <a:pt x="2" y="303"/>
                  </a:lnTo>
                  <a:lnTo>
                    <a:pt x="5" y="303"/>
                  </a:lnTo>
                  <a:lnTo>
                    <a:pt x="7" y="303"/>
                  </a:lnTo>
                  <a:lnTo>
                    <a:pt x="5" y="303"/>
                  </a:lnTo>
                  <a:lnTo>
                    <a:pt x="5" y="306"/>
                  </a:lnTo>
                  <a:lnTo>
                    <a:pt x="7" y="306"/>
                  </a:lnTo>
                  <a:lnTo>
                    <a:pt x="7" y="308"/>
                  </a:lnTo>
                  <a:lnTo>
                    <a:pt x="7" y="312"/>
                  </a:lnTo>
                  <a:lnTo>
                    <a:pt x="7" y="313"/>
                  </a:lnTo>
                  <a:lnTo>
                    <a:pt x="11" y="313"/>
                  </a:lnTo>
                  <a:lnTo>
                    <a:pt x="11" y="317"/>
                  </a:lnTo>
                  <a:lnTo>
                    <a:pt x="7" y="317"/>
                  </a:lnTo>
                  <a:lnTo>
                    <a:pt x="7" y="319"/>
                  </a:lnTo>
                  <a:lnTo>
                    <a:pt x="11" y="319"/>
                  </a:lnTo>
                  <a:lnTo>
                    <a:pt x="12" y="319"/>
                  </a:lnTo>
                  <a:lnTo>
                    <a:pt x="16" y="319"/>
                  </a:lnTo>
                  <a:lnTo>
                    <a:pt x="16" y="317"/>
                  </a:lnTo>
                  <a:lnTo>
                    <a:pt x="16" y="319"/>
                  </a:lnTo>
                  <a:lnTo>
                    <a:pt x="18" y="319"/>
                  </a:lnTo>
                  <a:lnTo>
                    <a:pt x="21" y="319"/>
                  </a:lnTo>
                  <a:lnTo>
                    <a:pt x="21" y="322"/>
                  </a:lnTo>
                  <a:lnTo>
                    <a:pt x="21" y="324"/>
                  </a:lnTo>
                  <a:lnTo>
                    <a:pt x="18" y="324"/>
                  </a:lnTo>
                  <a:lnTo>
                    <a:pt x="18" y="327"/>
                  </a:lnTo>
                  <a:lnTo>
                    <a:pt x="18" y="329"/>
                  </a:lnTo>
                  <a:lnTo>
                    <a:pt x="21" y="329"/>
                  </a:lnTo>
                  <a:lnTo>
                    <a:pt x="18" y="329"/>
                  </a:lnTo>
                  <a:lnTo>
                    <a:pt x="18" y="333"/>
                  </a:lnTo>
                  <a:lnTo>
                    <a:pt x="18" y="329"/>
                  </a:lnTo>
                  <a:lnTo>
                    <a:pt x="16" y="329"/>
                  </a:lnTo>
                  <a:lnTo>
                    <a:pt x="16" y="333"/>
                  </a:lnTo>
                  <a:lnTo>
                    <a:pt x="16" y="336"/>
                  </a:lnTo>
                  <a:lnTo>
                    <a:pt x="16" y="338"/>
                  </a:lnTo>
                  <a:lnTo>
                    <a:pt x="16" y="341"/>
                  </a:lnTo>
                  <a:lnTo>
                    <a:pt x="12" y="341"/>
                  </a:lnTo>
                  <a:lnTo>
                    <a:pt x="12" y="343"/>
                  </a:lnTo>
                  <a:lnTo>
                    <a:pt x="16" y="343"/>
                  </a:lnTo>
                  <a:lnTo>
                    <a:pt x="12" y="343"/>
                  </a:lnTo>
                  <a:lnTo>
                    <a:pt x="12" y="347"/>
                  </a:lnTo>
                  <a:lnTo>
                    <a:pt x="12" y="348"/>
                  </a:lnTo>
                  <a:lnTo>
                    <a:pt x="16" y="348"/>
                  </a:lnTo>
                  <a:lnTo>
                    <a:pt x="12" y="348"/>
                  </a:lnTo>
                  <a:lnTo>
                    <a:pt x="12" y="352"/>
                  </a:lnTo>
                  <a:lnTo>
                    <a:pt x="11" y="352"/>
                  </a:lnTo>
                  <a:lnTo>
                    <a:pt x="11" y="354"/>
                  </a:lnTo>
                  <a:lnTo>
                    <a:pt x="7" y="354"/>
                  </a:lnTo>
                  <a:lnTo>
                    <a:pt x="7" y="357"/>
                  </a:lnTo>
                  <a:lnTo>
                    <a:pt x="11" y="357"/>
                  </a:lnTo>
                  <a:lnTo>
                    <a:pt x="11" y="359"/>
                  </a:lnTo>
                  <a:lnTo>
                    <a:pt x="11" y="362"/>
                  </a:lnTo>
                  <a:lnTo>
                    <a:pt x="7" y="362"/>
                  </a:lnTo>
                  <a:lnTo>
                    <a:pt x="7" y="364"/>
                  </a:lnTo>
                  <a:lnTo>
                    <a:pt x="11" y="364"/>
                  </a:lnTo>
                  <a:lnTo>
                    <a:pt x="11" y="368"/>
                  </a:lnTo>
                  <a:lnTo>
                    <a:pt x="12" y="368"/>
                  </a:lnTo>
                  <a:lnTo>
                    <a:pt x="12" y="369"/>
                  </a:lnTo>
                  <a:lnTo>
                    <a:pt x="12" y="373"/>
                  </a:lnTo>
                  <a:lnTo>
                    <a:pt x="16" y="373"/>
                  </a:lnTo>
                  <a:lnTo>
                    <a:pt x="16" y="375"/>
                  </a:lnTo>
                  <a:lnTo>
                    <a:pt x="18" y="375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3"/>
                  </a:lnTo>
                  <a:lnTo>
                    <a:pt x="21" y="383"/>
                  </a:lnTo>
                  <a:lnTo>
                    <a:pt x="23" y="383"/>
                  </a:lnTo>
                  <a:lnTo>
                    <a:pt x="26" y="383"/>
                  </a:lnTo>
                  <a:lnTo>
                    <a:pt x="26" y="385"/>
                  </a:lnTo>
                  <a:lnTo>
                    <a:pt x="26" y="389"/>
                  </a:lnTo>
                  <a:lnTo>
                    <a:pt x="30" y="389"/>
                  </a:lnTo>
                  <a:lnTo>
                    <a:pt x="30" y="390"/>
                  </a:lnTo>
                  <a:lnTo>
                    <a:pt x="32" y="390"/>
                  </a:lnTo>
                  <a:lnTo>
                    <a:pt x="32" y="394"/>
                  </a:lnTo>
                  <a:lnTo>
                    <a:pt x="32" y="396"/>
                  </a:lnTo>
                  <a:lnTo>
                    <a:pt x="32" y="399"/>
                  </a:lnTo>
                  <a:lnTo>
                    <a:pt x="35" y="399"/>
                  </a:lnTo>
                  <a:lnTo>
                    <a:pt x="37" y="399"/>
                  </a:lnTo>
                  <a:lnTo>
                    <a:pt x="37" y="401"/>
                  </a:lnTo>
                  <a:lnTo>
                    <a:pt x="37" y="404"/>
                  </a:lnTo>
                  <a:lnTo>
                    <a:pt x="40" y="404"/>
                  </a:lnTo>
                  <a:lnTo>
                    <a:pt x="42" y="404"/>
                  </a:lnTo>
                  <a:lnTo>
                    <a:pt x="46" y="404"/>
                  </a:lnTo>
                  <a:lnTo>
                    <a:pt x="46" y="406"/>
                  </a:lnTo>
                  <a:lnTo>
                    <a:pt x="47" y="406"/>
                  </a:lnTo>
                  <a:lnTo>
                    <a:pt x="47" y="410"/>
                  </a:lnTo>
                  <a:lnTo>
                    <a:pt x="51" y="410"/>
                  </a:lnTo>
                  <a:lnTo>
                    <a:pt x="53" y="411"/>
                  </a:lnTo>
                  <a:lnTo>
                    <a:pt x="56" y="411"/>
                  </a:lnTo>
                  <a:lnTo>
                    <a:pt x="58" y="411"/>
                  </a:lnTo>
                  <a:lnTo>
                    <a:pt x="58" y="415"/>
                  </a:lnTo>
                  <a:lnTo>
                    <a:pt x="56" y="415"/>
                  </a:lnTo>
                  <a:lnTo>
                    <a:pt x="56" y="417"/>
                  </a:lnTo>
                  <a:lnTo>
                    <a:pt x="56" y="420"/>
                  </a:lnTo>
                  <a:lnTo>
                    <a:pt x="58" y="420"/>
                  </a:lnTo>
                  <a:lnTo>
                    <a:pt x="61" y="420"/>
                  </a:lnTo>
                  <a:lnTo>
                    <a:pt x="63" y="420"/>
                  </a:lnTo>
                  <a:lnTo>
                    <a:pt x="63" y="422"/>
                  </a:lnTo>
                  <a:lnTo>
                    <a:pt x="61" y="422"/>
                  </a:lnTo>
                  <a:lnTo>
                    <a:pt x="61" y="425"/>
                  </a:lnTo>
                  <a:lnTo>
                    <a:pt x="63" y="425"/>
                  </a:lnTo>
                  <a:lnTo>
                    <a:pt x="63" y="427"/>
                  </a:lnTo>
                  <a:lnTo>
                    <a:pt x="63" y="431"/>
                  </a:lnTo>
                  <a:lnTo>
                    <a:pt x="63" y="432"/>
                  </a:lnTo>
                  <a:lnTo>
                    <a:pt x="63" y="436"/>
                  </a:lnTo>
                  <a:lnTo>
                    <a:pt x="67" y="436"/>
                  </a:lnTo>
                  <a:lnTo>
                    <a:pt x="67" y="438"/>
                  </a:lnTo>
                  <a:lnTo>
                    <a:pt x="68" y="438"/>
                  </a:lnTo>
                  <a:lnTo>
                    <a:pt x="68" y="441"/>
                  </a:lnTo>
                  <a:lnTo>
                    <a:pt x="72" y="441"/>
                  </a:lnTo>
                  <a:lnTo>
                    <a:pt x="72" y="443"/>
                  </a:lnTo>
                  <a:lnTo>
                    <a:pt x="72" y="446"/>
                  </a:lnTo>
                  <a:lnTo>
                    <a:pt x="74" y="446"/>
                  </a:lnTo>
                  <a:lnTo>
                    <a:pt x="74" y="448"/>
                  </a:lnTo>
                  <a:lnTo>
                    <a:pt x="74" y="452"/>
                  </a:lnTo>
                  <a:lnTo>
                    <a:pt x="74" y="453"/>
                  </a:lnTo>
                  <a:lnTo>
                    <a:pt x="77" y="453"/>
                  </a:lnTo>
                  <a:lnTo>
                    <a:pt x="77" y="457"/>
                  </a:lnTo>
                  <a:lnTo>
                    <a:pt x="74" y="457"/>
                  </a:lnTo>
                  <a:lnTo>
                    <a:pt x="74" y="459"/>
                  </a:lnTo>
                  <a:lnTo>
                    <a:pt x="74" y="462"/>
                  </a:lnTo>
                  <a:lnTo>
                    <a:pt x="77" y="462"/>
                  </a:lnTo>
                  <a:lnTo>
                    <a:pt x="77" y="464"/>
                  </a:lnTo>
                  <a:lnTo>
                    <a:pt x="77" y="467"/>
                  </a:lnTo>
                  <a:lnTo>
                    <a:pt x="77" y="469"/>
                  </a:lnTo>
                  <a:lnTo>
                    <a:pt x="77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7" y="474"/>
                  </a:lnTo>
                  <a:lnTo>
                    <a:pt x="79" y="478"/>
                  </a:lnTo>
                  <a:lnTo>
                    <a:pt x="77" y="478"/>
                  </a:lnTo>
                  <a:lnTo>
                    <a:pt x="77" y="480"/>
                  </a:lnTo>
                  <a:lnTo>
                    <a:pt x="79" y="480"/>
                  </a:lnTo>
                  <a:lnTo>
                    <a:pt x="82" y="480"/>
                  </a:lnTo>
                  <a:lnTo>
                    <a:pt x="82" y="483"/>
                  </a:lnTo>
                  <a:lnTo>
                    <a:pt x="82" y="485"/>
                  </a:lnTo>
                  <a:lnTo>
                    <a:pt x="84" y="485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4" y="494"/>
                  </a:lnTo>
                  <a:lnTo>
                    <a:pt x="88" y="494"/>
                  </a:lnTo>
                  <a:lnTo>
                    <a:pt x="88" y="495"/>
                  </a:lnTo>
                  <a:lnTo>
                    <a:pt x="88" y="499"/>
                  </a:lnTo>
                  <a:lnTo>
                    <a:pt x="88" y="501"/>
                  </a:lnTo>
                  <a:lnTo>
                    <a:pt x="88" y="504"/>
                  </a:lnTo>
                  <a:lnTo>
                    <a:pt x="88" y="506"/>
                  </a:lnTo>
                  <a:lnTo>
                    <a:pt x="84" y="506"/>
                  </a:lnTo>
                  <a:lnTo>
                    <a:pt x="84" y="509"/>
                  </a:lnTo>
                  <a:lnTo>
                    <a:pt x="88" y="509"/>
                  </a:lnTo>
                  <a:lnTo>
                    <a:pt x="88" y="511"/>
                  </a:lnTo>
                  <a:lnTo>
                    <a:pt x="89" y="511"/>
                  </a:lnTo>
                  <a:lnTo>
                    <a:pt x="89" y="515"/>
                  </a:lnTo>
                  <a:lnTo>
                    <a:pt x="88" y="515"/>
                  </a:lnTo>
                  <a:lnTo>
                    <a:pt x="88" y="518"/>
                  </a:lnTo>
                  <a:lnTo>
                    <a:pt x="84" y="518"/>
                  </a:lnTo>
                  <a:lnTo>
                    <a:pt x="82" y="518"/>
                  </a:lnTo>
                  <a:lnTo>
                    <a:pt x="82" y="520"/>
                  </a:lnTo>
                  <a:lnTo>
                    <a:pt x="79" y="520"/>
                  </a:lnTo>
                  <a:lnTo>
                    <a:pt x="79" y="523"/>
                  </a:lnTo>
                  <a:lnTo>
                    <a:pt x="77" y="523"/>
                  </a:lnTo>
                  <a:lnTo>
                    <a:pt x="77" y="525"/>
                  </a:lnTo>
                  <a:lnTo>
                    <a:pt x="77" y="529"/>
                  </a:lnTo>
                  <a:lnTo>
                    <a:pt x="74" y="529"/>
                  </a:lnTo>
                  <a:lnTo>
                    <a:pt x="72" y="529"/>
                  </a:lnTo>
                  <a:lnTo>
                    <a:pt x="72" y="530"/>
                  </a:lnTo>
                  <a:lnTo>
                    <a:pt x="72" y="534"/>
                  </a:lnTo>
                  <a:lnTo>
                    <a:pt x="72" y="536"/>
                  </a:lnTo>
                  <a:lnTo>
                    <a:pt x="72" y="539"/>
                  </a:lnTo>
                  <a:lnTo>
                    <a:pt x="72" y="541"/>
                  </a:lnTo>
                  <a:lnTo>
                    <a:pt x="74" y="541"/>
                  </a:lnTo>
                  <a:lnTo>
                    <a:pt x="74" y="545"/>
                  </a:lnTo>
                  <a:lnTo>
                    <a:pt x="74" y="546"/>
                  </a:lnTo>
                  <a:lnTo>
                    <a:pt x="74" y="550"/>
                  </a:lnTo>
                  <a:lnTo>
                    <a:pt x="74" y="552"/>
                  </a:lnTo>
                  <a:lnTo>
                    <a:pt x="72" y="552"/>
                  </a:lnTo>
                  <a:lnTo>
                    <a:pt x="72" y="555"/>
                  </a:lnTo>
                  <a:lnTo>
                    <a:pt x="74" y="555"/>
                  </a:lnTo>
                  <a:lnTo>
                    <a:pt x="74" y="557"/>
                  </a:lnTo>
                  <a:lnTo>
                    <a:pt x="74" y="560"/>
                  </a:lnTo>
                  <a:lnTo>
                    <a:pt x="77" y="560"/>
                  </a:lnTo>
                  <a:lnTo>
                    <a:pt x="77" y="562"/>
                  </a:lnTo>
                  <a:lnTo>
                    <a:pt x="74" y="562"/>
                  </a:lnTo>
                  <a:lnTo>
                    <a:pt x="74" y="566"/>
                  </a:lnTo>
                  <a:lnTo>
                    <a:pt x="74" y="567"/>
                  </a:lnTo>
                  <a:lnTo>
                    <a:pt x="74" y="571"/>
                  </a:lnTo>
                  <a:lnTo>
                    <a:pt x="74" y="573"/>
                  </a:lnTo>
                  <a:lnTo>
                    <a:pt x="74" y="576"/>
                  </a:lnTo>
                  <a:lnTo>
                    <a:pt x="74" y="578"/>
                  </a:lnTo>
                  <a:lnTo>
                    <a:pt x="74" y="581"/>
                  </a:lnTo>
                  <a:lnTo>
                    <a:pt x="74" y="583"/>
                  </a:lnTo>
                  <a:lnTo>
                    <a:pt x="74" y="587"/>
                  </a:lnTo>
                  <a:lnTo>
                    <a:pt x="74" y="588"/>
                  </a:lnTo>
                  <a:lnTo>
                    <a:pt x="74" y="592"/>
                  </a:lnTo>
                  <a:lnTo>
                    <a:pt x="77" y="592"/>
                  </a:lnTo>
                  <a:lnTo>
                    <a:pt x="79" y="592"/>
                  </a:lnTo>
                  <a:lnTo>
                    <a:pt x="79" y="588"/>
                  </a:lnTo>
                  <a:lnTo>
                    <a:pt x="82" y="588"/>
                  </a:lnTo>
                  <a:lnTo>
                    <a:pt x="82" y="592"/>
                  </a:lnTo>
                  <a:lnTo>
                    <a:pt x="84" y="592"/>
                  </a:lnTo>
                  <a:lnTo>
                    <a:pt x="84" y="594"/>
                  </a:lnTo>
                  <a:lnTo>
                    <a:pt x="88" y="594"/>
                  </a:lnTo>
                  <a:lnTo>
                    <a:pt x="88" y="597"/>
                  </a:lnTo>
                  <a:lnTo>
                    <a:pt x="89" y="597"/>
                  </a:lnTo>
                  <a:lnTo>
                    <a:pt x="93" y="597"/>
                  </a:lnTo>
                  <a:lnTo>
                    <a:pt x="93" y="599"/>
                  </a:lnTo>
                  <a:lnTo>
                    <a:pt x="95" y="599"/>
                  </a:lnTo>
                  <a:lnTo>
                    <a:pt x="98" y="599"/>
                  </a:lnTo>
                  <a:lnTo>
                    <a:pt x="98" y="602"/>
                  </a:lnTo>
                  <a:lnTo>
                    <a:pt x="100" y="602"/>
                  </a:lnTo>
                  <a:lnTo>
                    <a:pt x="103" y="602"/>
                  </a:lnTo>
                  <a:lnTo>
                    <a:pt x="103" y="604"/>
                  </a:lnTo>
                  <a:lnTo>
                    <a:pt x="105" y="604"/>
                  </a:lnTo>
                  <a:lnTo>
                    <a:pt x="105" y="608"/>
                  </a:lnTo>
                  <a:lnTo>
                    <a:pt x="109" y="608"/>
                  </a:lnTo>
                  <a:lnTo>
                    <a:pt x="109" y="609"/>
                  </a:lnTo>
                  <a:lnTo>
                    <a:pt x="110" y="609"/>
                  </a:lnTo>
                  <a:lnTo>
                    <a:pt x="114" y="609"/>
                  </a:lnTo>
                  <a:lnTo>
                    <a:pt x="116" y="609"/>
                  </a:lnTo>
                  <a:lnTo>
                    <a:pt x="119" y="609"/>
                  </a:lnTo>
                  <a:lnTo>
                    <a:pt x="121" y="609"/>
                  </a:lnTo>
                  <a:lnTo>
                    <a:pt x="121" y="608"/>
                  </a:lnTo>
                  <a:lnTo>
                    <a:pt x="124" y="608"/>
                  </a:lnTo>
                  <a:lnTo>
                    <a:pt x="124" y="604"/>
                  </a:lnTo>
                  <a:lnTo>
                    <a:pt x="126" y="604"/>
                  </a:lnTo>
                  <a:lnTo>
                    <a:pt x="126" y="602"/>
                  </a:lnTo>
                  <a:lnTo>
                    <a:pt x="130" y="602"/>
                  </a:lnTo>
                  <a:lnTo>
                    <a:pt x="130" y="599"/>
                  </a:lnTo>
                  <a:lnTo>
                    <a:pt x="130" y="602"/>
                  </a:lnTo>
                  <a:lnTo>
                    <a:pt x="131" y="602"/>
                  </a:lnTo>
                  <a:lnTo>
                    <a:pt x="135" y="602"/>
                  </a:lnTo>
                  <a:lnTo>
                    <a:pt x="135" y="604"/>
                  </a:lnTo>
                  <a:lnTo>
                    <a:pt x="135" y="608"/>
                  </a:lnTo>
                  <a:lnTo>
                    <a:pt x="135" y="609"/>
                  </a:lnTo>
                  <a:lnTo>
                    <a:pt x="135" y="613"/>
                  </a:lnTo>
                  <a:lnTo>
                    <a:pt x="137" y="613"/>
                  </a:lnTo>
                  <a:lnTo>
                    <a:pt x="137" y="609"/>
                  </a:lnTo>
                  <a:lnTo>
                    <a:pt x="140" y="609"/>
                  </a:lnTo>
                  <a:lnTo>
                    <a:pt x="142" y="609"/>
                  </a:lnTo>
                  <a:lnTo>
                    <a:pt x="142" y="613"/>
                  </a:lnTo>
                  <a:lnTo>
                    <a:pt x="140" y="613"/>
                  </a:lnTo>
                  <a:lnTo>
                    <a:pt x="140" y="615"/>
                  </a:lnTo>
                  <a:lnTo>
                    <a:pt x="140" y="618"/>
                  </a:lnTo>
                  <a:lnTo>
                    <a:pt x="142" y="618"/>
                  </a:lnTo>
                  <a:lnTo>
                    <a:pt x="142" y="620"/>
                  </a:lnTo>
                  <a:lnTo>
                    <a:pt x="145" y="620"/>
                  </a:lnTo>
                  <a:lnTo>
                    <a:pt x="145" y="618"/>
                  </a:lnTo>
                  <a:lnTo>
                    <a:pt x="147" y="618"/>
                  </a:lnTo>
                  <a:lnTo>
                    <a:pt x="147" y="620"/>
                  </a:lnTo>
                  <a:lnTo>
                    <a:pt x="151" y="620"/>
                  </a:lnTo>
                  <a:lnTo>
                    <a:pt x="151" y="623"/>
                  </a:lnTo>
                  <a:lnTo>
                    <a:pt x="147" y="623"/>
                  </a:lnTo>
                  <a:lnTo>
                    <a:pt x="147" y="625"/>
                  </a:lnTo>
                  <a:lnTo>
                    <a:pt x="151" y="625"/>
                  </a:lnTo>
                  <a:lnTo>
                    <a:pt x="151" y="629"/>
                  </a:lnTo>
                  <a:lnTo>
                    <a:pt x="151" y="630"/>
                  </a:lnTo>
                  <a:lnTo>
                    <a:pt x="156" y="629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5" name="Freeform 245"/>
            <p:cNvSpPr>
              <a:spLocks/>
            </p:cNvSpPr>
            <p:nvPr/>
          </p:nvSpPr>
          <p:spPr bwMode="auto">
            <a:xfrm>
              <a:off x="14854740" y="1323824"/>
              <a:ext cx="5939" cy="7424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1 h 5"/>
                <a:gd name="T4" fmla="*/ 0 w 4"/>
                <a:gd name="T5" fmla="*/ 5 h 5"/>
                <a:gd name="T6" fmla="*/ 4 w 4"/>
                <a:gd name="T7" fmla="*/ 1 h 5"/>
                <a:gd name="T8" fmla="*/ 4 w 4"/>
                <a:gd name="T9" fmla="*/ 0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6" name="Freeform 246"/>
            <p:cNvSpPr>
              <a:spLocks/>
            </p:cNvSpPr>
            <p:nvPr/>
          </p:nvSpPr>
          <p:spPr bwMode="auto">
            <a:xfrm>
              <a:off x="16155408" y="4048396"/>
              <a:ext cx="681514" cy="565702"/>
            </a:xfrm>
            <a:custGeom>
              <a:avLst/>
              <a:gdLst>
                <a:gd name="T0" fmla="*/ 188 w 459"/>
                <a:gd name="T1" fmla="*/ 2 h 381"/>
                <a:gd name="T2" fmla="*/ 205 w 459"/>
                <a:gd name="T3" fmla="*/ 6 h 381"/>
                <a:gd name="T4" fmla="*/ 217 w 459"/>
                <a:gd name="T5" fmla="*/ 16 h 381"/>
                <a:gd name="T6" fmla="*/ 240 w 459"/>
                <a:gd name="T7" fmla="*/ 21 h 381"/>
                <a:gd name="T8" fmla="*/ 240 w 459"/>
                <a:gd name="T9" fmla="*/ 43 h 381"/>
                <a:gd name="T10" fmla="*/ 242 w 459"/>
                <a:gd name="T11" fmla="*/ 58 h 381"/>
                <a:gd name="T12" fmla="*/ 244 w 459"/>
                <a:gd name="T13" fmla="*/ 78 h 381"/>
                <a:gd name="T14" fmla="*/ 260 w 459"/>
                <a:gd name="T15" fmla="*/ 93 h 381"/>
                <a:gd name="T16" fmla="*/ 274 w 459"/>
                <a:gd name="T17" fmla="*/ 111 h 381"/>
                <a:gd name="T18" fmla="*/ 284 w 459"/>
                <a:gd name="T19" fmla="*/ 123 h 381"/>
                <a:gd name="T20" fmla="*/ 303 w 459"/>
                <a:gd name="T21" fmla="*/ 130 h 381"/>
                <a:gd name="T22" fmla="*/ 324 w 459"/>
                <a:gd name="T23" fmla="*/ 125 h 381"/>
                <a:gd name="T24" fmla="*/ 345 w 459"/>
                <a:gd name="T25" fmla="*/ 116 h 381"/>
                <a:gd name="T26" fmla="*/ 352 w 459"/>
                <a:gd name="T27" fmla="*/ 132 h 381"/>
                <a:gd name="T28" fmla="*/ 365 w 459"/>
                <a:gd name="T29" fmla="*/ 116 h 381"/>
                <a:gd name="T30" fmla="*/ 389 w 459"/>
                <a:gd name="T31" fmla="*/ 114 h 381"/>
                <a:gd name="T32" fmla="*/ 410 w 459"/>
                <a:gd name="T33" fmla="*/ 116 h 381"/>
                <a:gd name="T34" fmla="*/ 438 w 459"/>
                <a:gd name="T35" fmla="*/ 123 h 381"/>
                <a:gd name="T36" fmla="*/ 456 w 459"/>
                <a:gd name="T37" fmla="*/ 142 h 381"/>
                <a:gd name="T38" fmla="*/ 459 w 459"/>
                <a:gd name="T39" fmla="*/ 176 h 381"/>
                <a:gd name="T40" fmla="*/ 447 w 459"/>
                <a:gd name="T41" fmla="*/ 205 h 381"/>
                <a:gd name="T42" fmla="*/ 443 w 459"/>
                <a:gd name="T43" fmla="*/ 211 h 381"/>
                <a:gd name="T44" fmla="*/ 417 w 459"/>
                <a:gd name="T45" fmla="*/ 195 h 381"/>
                <a:gd name="T46" fmla="*/ 387 w 459"/>
                <a:gd name="T47" fmla="*/ 211 h 381"/>
                <a:gd name="T48" fmla="*/ 377 w 459"/>
                <a:gd name="T49" fmla="*/ 221 h 381"/>
                <a:gd name="T50" fmla="*/ 361 w 459"/>
                <a:gd name="T51" fmla="*/ 237 h 381"/>
                <a:gd name="T52" fmla="*/ 344 w 459"/>
                <a:gd name="T53" fmla="*/ 247 h 381"/>
                <a:gd name="T54" fmla="*/ 326 w 459"/>
                <a:gd name="T55" fmla="*/ 254 h 381"/>
                <a:gd name="T56" fmla="*/ 314 w 459"/>
                <a:gd name="T57" fmla="*/ 272 h 381"/>
                <a:gd name="T58" fmla="*/ 296 w 459"/>
                <a:gd name="T59" fmla="*/ 279 h 381"/>
                <a:gd name="T60" fmla="*/ 274 w 459"/>
                <a:gd name="T61" fmla="*/ 274 h 381"/>
                <a:gd name="T62" fmla="*/ 252 w 459"/>
                <a:gd name="T63" fmla="*/ 268 h 381"/>
                <a:gd name="T64" fmla="*/ 235 w 459"/>
                <a:gd name="T65" fmla="*/ 283 h 381"/>
                <a:gd name="T66" fmla="*/ 221 w 459"/>
                <a:gd name="T67" fmla="*/ 295 h 381"/>
                <a:gd name="T68" fmla="*/ 198 w 459"/>
                <a:gd name="T69" fmla="*/ 304 h 381"/>
                <a:gd name="T70" fmla="*/ 177 w 459"/>
                <a:gd name="T71" fmla="*/ 302 h 381"/>
                <a:gd name="T72" fmla="*/ 163 w 459"/>
                <a:gd name="T73" fmla="*/ 312 h 381"/>
                <a:gd name="T74" fmla="*/ 149 w 459"/>
                <a:gd name="T75" fmla="*/ 326 h 381"/>
                <a:gd name="T76" fmla="*/ 144 w 459"/>
                <a:gd name="T77" fmla="*/ 347 h 381"/>
                <a:gd name="T78" fmla="*/ 123 w 459"/>
                <a:gd name="T79" fmla="*/ 346 h 381"/>
                <a:gd name="T80" fmla="*/ 102 w 459"/>
                <a:gd name="T81" fmla="*/ 353 h 381"/>
                <a:gd name="T82" fmla="*/ 84 w 459"/>
                <a:gd name="T83" fmla="*/ 372 h 381"/>
                <a:gd name="T84" fmla="*/ 65 w 459"/>
                <a:gd name="T85" fmla="*/ 372 h 381"/>
                <a:gd name="T86" fmla="*/ 42 w 459"/>
                <a:gd name="T87" fmla="*/ 381 h 381"/>
                <a:gd name="T88" fmla="*/ 23 w 459"/>
                <a:gd name="T89" fmla="*/ 372 h 381"/>
                <a:gd name="T90" fmla="*/ 2 w 459"/>
                <a:gd name="T91" fmla="*/ 353 h 381"/>
                <a:gd name="T92" fmla="*/ 9 w 459"/>
                <a:gd name="T93" fmla="*/ 330 h 381"/>
                <a:gd name="T94" fmla="*/ 21 w 459"/>
                <a:gd name="T95" fmla="*/ 309 h 381"/>
                <a:gd name="T96" fmla="*/ 21 w 459"/>
                <a:gd name="T97" fmla="*/ 290 h 381"/>
                <a:gd name="T98" fmla="*/ 37 w 459"/>
                <a:gd name="T99" fmla="*/ 286 h 381"/>
                <a:gd name="T100" fmla="*/ 21 w 459"/>
                <a:gd name="T101" fmla="*/ 265 h 381"/>
                <a:gd name="T102" fmla="*/ 23 w 459"/>
                <a:gd name="T103" fmla="*/ 244 h 381"/>
                <a:gd name="T104" fmla="*/ 32 w 459"/>
                <a:gd name="T105" fmla="*/ 228 h 381"/>
                <a:gd name="T106" fmla="*/ 32 w 459"/>
                <a:gd name="T107" fmla="*/ 202 h 381"/>
                <a:gd name="T108" fmla="*/ 32 w 459"/>
                <a:gd name="T109" fmla="*/ 176 h 381"/>
                <a:gd name="T110" fmla="*/ 28 w 459"/>
                <a:gd name="T111" fmla="*/ 151 h 381"/>
                <a:gd name="T112" fmla="*/ 18 w 459"/>
                <a:gd name="T113" fmla="*/ 134 h 381"/>
                <a:gd name="T114" fmla="*/ 25 w 459"/>
                <a:gd name="T115" fmla="*/ 111 h 381"/>
                <a:gd name="T116" fmla="*/ 35 w 459"/>
                <a:gd name="T117" fmla="*/ 99 h 381"/>
                <a:gd name="T118" fmla="*/ 46 w 459"/>
                <a:gd name="T119" fmla="*/ 83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9" h="381">
                  <a:moveTo>
                    <a:pt x="165" y="2"/>
                  </a:moveTo>
                  <a:lnTo>
                    <a:pt x="167" y="2"/>
                  </a:lnTo>
                  <a:lnTo>
                    <a:pt x="168" y="4"/>
                  </a:lnTo>
                  <a:lnTo>
                    <a:pt x="170" y="4"/>
                  </a:lnTo>
                  <a:lnTo>
                    <a:pt x="170" y="2"/>
                  </a:lnTo>
                  <a:lnTo>
                    <a:pt x="172" y="2"/>
                  </a:lnTo>
                  <a:lnTo>
                    <a:pt x="174" y="2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2"/>
                  </a:lnTo>
                  <a:lnTo>
                    <a:pt x="179" y="2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3" y="2"/>
                  </a:lnTo>
                  <a:lnTo>
                    <a:pt x="195" y="2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6" y="2"/>
                  </a:lnTo>
                  <a:lnTo>
                    <a:pt x="196" y="4"/>
                  </a:lnTo>
                  <a:lnTo>
                    <a:pt x="196" y="6"/>
                  </a:lnTo>
                  <a:lnTo>
                    <a:pt x="198" y="6"/>
                  </a:lnTo>
                  <a:lnTo>
                    <a:pt x="200" y="6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09" y="6"/>
                  </a:lnTo>
                  <a:lnTo>
                    <a:pt x="210" y="6"/>
                  </a:lnTo>
                  <a:lnTo>
                    <a:pt x="212" y="6"/>
                  </a:lnTo>
                  <a:lnTo>
                    <a:pt x="212" y="6"/>
                  </a:lnTo>
                  <a:lnTo>
                    <a:pt x="214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6" y="9"/>
                  </a:lnTo>
                  <a:lnTo>
                    <a:pt x="217" y="9"/>
                  </a:lnTo>
                  <a:lnTo>
                    <a:pt x="217" y="11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9" y="18"/>
                  </a:lnTo>
                  <a:lnTo>
                    <a:pt x="221" y="18"/>
                  </a:lnTo>
                  <a:lnTo>
                    <a:pt x="223" y="18"/>
                  </a:lnTo>
                  <a:lnTo>
                    <a:pt x="224" y="18"/>
                  </a:lnTo>
                  <a:lnTo>
                    <a:pt x="226" y="18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1" y="18"/>
                  </a:lnTo>
                  <a:lnTo>
                    <a:pt x="231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5" y="16"/>
                  </a:lnTo>
                  <a:lnTo>
                    <a:pt x="235" y="18"/>
                  </a:lnTo>
                  <a:lnTo>
                    <a:pt x="237" y="20"/>
                  </a:lnTo>
                  <a:lnTo>
                    <a:pt x="238" y="20"/>
                  </a:lnTo>
                  <a:lnTo>
                    <a:pt x="238" y="21"/>
                  </a:lnTo>
                  <a:lnTo>
                    <a:pt x="240" y="21"/>
                  </a:lnTo>
                  <a:lnTo>
                    <a:pt x="240" y="23"/>
                  </a:lnTo>
                  <a:lnTo>
                    <a:pt x="240" y="25"/>
                  </a:lnTo>
                  <a:lnTo>
                    <a:pt x="242" y="25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4" y="28"/>
                  </a:lnTo>
                  <a:lnTo>
                    <a:pt x="245" y="30"/>
                  </a:lnTo>
                  <a:lnTo>
                    <a:pt x="244" y="30"/>
                  </a:lnTo>
                  <a:lnTo>
                    <a:pt x="244" y="32"/>
                  </a:lnTo>
                  <a:lnTo>
                    <a:pt x="244" y="34"/>
                  </a:lnTo>
                  <a:lnTo>
                    <a:pt x="242" y="34"/>
                  </a:lnTo>
                  <a:lnTo>
                    <a:pt x="242" y="36"/>
                  </a:lnTo>
                  <a:lnTo>
                    <a:pt x="240" y="36"/>
                  </a:lnTo>
                  <a:lnTo>
                    <a:pt x="240" y="37"/>
                  </a:lnTo>
                  <a:lnTo>
                    <a:pt x="240" y="39"/>
                  </a:lnTo>
                  <a:lnTo>
                    <a:pt x="240" y="41"/>
                  </a:lnTo>
                  <a:lnTo>
                    <a:pt x="240" y="43"/>
                  </a:lnTo>
                  <a:lnTo>
                    <a:pt x="242" y="43"/>
                  </a:lnTo>
                  <a:lnTo>
                    <a:pt x="242" y="44"/>
                  </a:lnTo>
                  <a:lnTo>
                    <a:pt x="242" y="46"/>
                  </a:lnTo>
                  <a:lnTo>
                    <a:pt x="242" y="48"/>
                  </a:lnTo>
                  <a:lnTo>
                    <a:pt x="242" y="48"/>
                  </a:lnTo>
                  <a:lnTo>
                    <a:pt x="244" y="48"/>
                  </a:lnTo>
                  <a:lnTo>
                    <a:pt x="244" y="50"/>
                  </a:lnTo>
                  <a:lnTo>
                    <a:pt x="245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9" y="53"/>
                  </a:lnTo>
                  <a:lnTo>
                    <a:pt x="249" y="55"/>
                  </a:lnTo>
                  <a:lnTo>
                    <a:pt x="249" y="57"/>
                  </a:lnTo>
                  <a:lnTo>
                    <a:pt x="247" y="57"/>
                  </a:lnTo>
                  <a:lnTo>
                    <a:pt x="245" y="57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42" y="60"/>
                  </a:lnTo>
                  <a:lnTo>
                    <a:pt x="240" y="60"/>
                  </a:lnTo>
                  <a:lnTo>
                    <a:pt x="238" y="62"/>
                  </a:lnTo>
                  <a:lnTo>
                    <a:pt x="238" y="64"/>
                  </a:lnTo>
                  <a:lnTo>
                    <a:pt x="237" y="64"/>
                  </a:lnTo>
                  <a:lnTo>
                    <a:pt x="237" y="65"/>
                  </a:lnTo>
                  <a:lnTo>
                    <a:pt x="238" y="67"/>
                  </a:lnTo>
                  <a:lnTo>
                    <a:pt x="237" y="69"/>
                  </a:lnTo>
                  <a:lnTo>
                    <a:pt x="238" y="69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72"/>
                  </a:lnTo>
                  <a:lnTo>
                    <a:pt x="244" y="72"/>
                  </a:lnTo>
                  <a:lnTo>
                    <a:pt x="244" y="74"/>
                  </a:lnTo>
                  <a:lnTo>
                    <a:pt x="244" y="76"/>
                  </a:lnTo>
                  <a:lnTo>
                    <a:pt x="244" y="78"/>
                  </a:lnTo>
                  <a:lnTo>
                    <a:pt x="245" y="78"/>
                  </a:lnTo>
                  <a:lnTo>
                    <a:pt x="245" y="79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6"/>
                  </a:lnTo>
                  <a:lnTo>
                    <a:pt x="249" y="88"/>
                  </a:lnTo>
                  <a:lnTo>
                    <a:pt x="251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8" y="92"/>
                  </a:lnTo>
                  <a:lnTo>
                    <a:pt x="260" y="93"/>
                  </a:lnTo>
                  <a:lnTo>
                    <a:pt x="260" y="95"/>
                  </a:lnTo>
                  <a:lnTo>
                    <a:pt x="260" y="97"/>
                  </a:lnTo>
                  <a:lnTo>
                    <a:pt x="261" y="97"/>
                  </a:lnTo>
                  <a:lnTo>
                    <a:pt x="261" y="99"/>
                  </a:lnTo>
                  <a:lnTo>
                    <a:pt x="261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8" y="104"/>
                  </a:lnTo>
                  <a:lnTo>
                    <a:pt x="270" y="104"/>
                  </a:lnTo>
                  <a:lnTo>
                    <a:pt x="270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0" y="107"/>
                  </a:lnTo>
                  <a:lnTo>
                    <a:pt x="272" y="109"/>
                  </a:lnTo>
                  <a:lnTo>
                    <a:pt x="274" y="11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275" y="113"/>
                  </a:lnTo>
                  <a:lnTo>
                    <a:pt x="275" y="114"/>
                  </a:lnTo>
                  <a:lnTo>
                    <a:pt x="275" y="116"/>
                  </a:lnTo>
                  <a:lnTo>
                    <a:pt x="275" y="118"/>
                  </a:lnTo>
                  <a:lnTo>
                    <a:pt x="274" y="118"/>
                  </a:lnTo>
                  <a:lnTo>
                    <a:pt x="275" y="120"/>
                  </a:lnTo>
                  <a:lnTo>
                    <a:pt x="275" y="120"/>
                  </a:lnTo>
                  <a:lnTo>
                    <a:pt x="277" y="118"/>
                  </a:lnTo>
                  <a:lnTo>
                    <a:pt x="279" y="118"/>
                  </a:lnTo>
                  <a:lnTo>
                    <a:pt x="281" y="118"/>
                  </a:lnTo>
                  <a:lnTo>
                    <a:pt x="281" y="120"/>
                  </a:lnTo>
                  <a:lnTo>
                    <a:pt x="282" y="120"/>
                  </a:lnTo>
                  <a:lnTo>
                    <a:pt x="282" y="121"/>
                  </a:lnTo>
                  <a:lnTo>
                    <a:pt x="284" y="121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1" y="125"/>
                  </a:lnTo>
                  <a:lnTo>
                    <a:pt x="291" y="123"/>
                  </a:lnTo>
                  <a:lnTo>
                    <a:pt x="293" y="123"/>
                  </a:lnTo>
                  <a:lnTo>
                    <a:pt x="295" y="121"/>
                  </a:lnTo>
                  <a:lnTo>
                    <a:pt x="296" y="121"/>
                  </a:lnTo>
                  <a:lnTo>
                    <a:pt x="296" y="123"/>
                  </a:lnTo>
                  <a:lnTo>
                    <a:pt x="296" y="125"/>
                  </a:lnTo>
                  <a:lnTo>
                    <a:pt x="298" y="125"/>
                  </a:lnTo>
                  <a:lnTo>
                    <a:pt x="300" y="125"/>
                  </a:lnTo>
                  <a:lnTo>
                    <a:pt x="300" y="127"/>
                  </a:lnTo>
                  <a:lnTo>
                    <a:pt x="302" y="127"/>
                  </a:lnTo>
                  <a:lnTo>
                    <a:pt x="302" y="128"/>
                  </a:lnTo>
                  <a:lnTo>
                    <a:pt x="303" y="130"/>
                  </a:lnTo>
                  <a:lnTo>
                    <a:pt x="303" y="128"/>
                  </a:lnTo>
                  <a:lnTo>
                    <a:pt x="305" y="127"/>
                  </a:lnTo>
                  <a:lnTo>
                    <a:pt x="305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0" y="123"/>
                  </a:lnTo>
                  <a:lnTo>
                    <a:pt x="312" y="123"/>
                  </a:lnTo>
                  <a:lnTo>
                    <a:pt x="312" y="125"/>
                  </a:lnTo>
                  <a:lnTo>
                    <a:pt x="314" y="125"/>
                  </a:lnTo>
                  <a:lnTo>
                    <a:pt x="316" y="125"/>
                  </a:lnTo>
                  <a:lnTo>
                    <a:pt x="317" y="127"/>
                  </a:lnTo>
                  <a:lnTo>
                    <a:pt x="317" y="127"/>
                  </a:lnTo>
                  <a:lnTo>
                    <a:pt x="319" y="127"/>
                  </a:lnTo>
                  <a:lnTo>
                    <a:pt x="321" y="127"/>
                  </a:lnTo>
                  <a:lnTo>
                    <a:pt x="323" y="127"/>
                  </a:lnTo>
                  <a:lnTo>
                    <a:pt x="324" y="125"/>
                  </a:lnTo>
                  <a:lnTo>
                    <a:pt x="326" y="125"/>
                  </a:lnTo>
                  <a:lnTo>
                    <a:pt x="328" y="125"/>
                  </a:lnTo>
                  <a:lnTo>
                    <a:pt x="328" y="123"/>
                  </a:lnTo>
                  <a:lnTo>
                    <a:pt x="330" y="121"/>
                  </a:lnTo>
                  <a:lnTo>
                    <a:pt x="331" y="121"/>
                  </a:lnTo>
                  <a:lnTo>
                    <a:pt x="333" y="120"/>
                  </a:lnTo>
                  <a:lnTo>
                    <a:pt x="335" y="120"/>
                  </a:lnTo>
                  <a:lnTo>
                    <a:pt x="335" y="121"/>
                  </a:lnTo>
                  <a:lnTo>
                    <a:pt x="337" y="121"/>
                  </a:lnTo>
                  <a:lnTo>
                    <a:pt x="338" y="121"/>
                  </a:lnTo>
                  <a:lnTo>
                    <a:pt x="340" y="121"/>
                  </a:lnTo>
                  <a:lnTo>
                    <a:pt x="340" y="120"/>
                  </a:lnTo>
                  <a:lnTo>
                    <a:pt x="342" y="120"/>
                  </a:lnTo>
                  <a:lnTo>
                    <a:pt x="342" y="118"/>
                  </a:lnTo>
                  <a:lnTo>
                    <a:pt x="344" y="118"/>
                  </a:lnTo>
                  <a:lnTo>
                    <a:pt x="344" y="116"/>
                  </a:lnTo>
                  <a:lnTo>
                    <a:pt x="345" y="116"/>
                  </a:lnTo>
                  <a:lnTo>
                    <a:pt x="345" y="118"/>
                  </a:lnTo>
                  <a:lnTo>
                    <a:pt x="345" y="120"/>
                  </a:lnTo>
                  <a:lnTo>
                    <a:pt x="347" y="120"/>
                  </a:lnTo>
                  <a:lnTo>
                    <a:pt x="347" y="121"/>
                  </a:lnTo>
                  <a:lnTo>
                    <a:pt x="347" y="123"/>
                  </a:lnTo>
                  <a:lnTo>
                    <a:pt x="345" y="123"/>
                  </a:lnTo>
                  <a:lnTo>
                    <a:pt x="344" y="125"/>
                  </a:lnTo>
                  <a:lnTo>
                    <a:pt x="344" y="127"/>
                  </a:lnTo>
                  <a:lnTo>
                    <a:pt x="342" y="127"/>
                  </a:lnTo>
                  <a:lnTo>
                    <a:pt x="342" y="128"/>
                  </a:lnTo>
                  <a:lnTo>
                    <a:pt x="344" y="130"/>
                  </a:lnTo>
                  <a:lnTo>
                    <a:pt x="344" y="132"/>
                  </a:lnTo>
                  <a:lnTo>
                    <a:pt x="345" y="132"/>
                  </a:lnTo>
                  <a:lnTo>
                    <a:pt x="347" y="132"/>
                  </a:lnTo>
                  <a:lnTo>
                    <a:pt x="347" y="134"/>
                  </a:lnTo>
                  <a:lnTo>
                    <a:pt x="351" y="132"/>
                  </a:lnTo>
                  <a:lnTo>
                    <a:pt x="352" y="132"/>
                  </a:lnTo>
                  <a:lnTo>
                    <a:pt x="354" y="132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8" y="130"/>
                  </a:lnTo>
                  <a:lnTo>
                    <a:pt x="358" y="128"/>
                  </a:lnTo>
                  <a:lnTo>
                    <a:pt x="358" y="127"/>
                  </a:lnTo>
                  <a:lnTo>
                    <a:pt x="358" y="125"/>
                  </a:lnTo>
                  <a:lnTo>
                    <a:pt x="359" y="125"/>
                  </a:lnTo>
                  <a:lnTo>
                    <a:pt x="359" y="125"/>
                  </a:lnTo>
                  <a:lnTo>
                    <a:pt x="361" y="125"/>
                  </a:lnTo>
                  <a:lnTo>
                    <a:pt x="361" y="123"/>
                  </a:lnTo>
                  <a:lnTo>
                    <a:pt x="363" y="123"/>
                  </a:lnTo>
                  <a:lnTo>
                    <a:pt x="365" y="121"/>
                  </a:lnTo>
                  <a:lnTo>
                    <a:pt x="365" y="120"/>
                  </a:lnTo>
                  <a:lnTo>
                    <a:pt x="365" y="118"/>
                  </a:lnTo>
                  <a:lnTo>
                    <a:pt x="363" y="116"/>
                  </a:lnTo>
                  <a:lnTo>
                    <a:pt x="365" y="116"/>
                  </a:lnTo>
                  <a:lnTo>
                    <a:pt x="365" y="114"/>
                  </a:lnTo>
                  <a:lnTo>
                    <a:pt x="366" y="114"/>
                  </a:lnTo>
                  <a:lnTo>
                    <a:pt x="368" y="114"/>
                  </a:lnTo>
                  <a:lnTo>
                    <a:pt x="370" y="116"/>
                  </a:lnTo>
                  <a:lnTo>
                    <a:pt x="372" y="116"/>
                  </a:lnTo>
                  <a:lnTo>
                    <a:pt x="373" y="114"/>
                  </a:lnTo>
                  <a:lnTo>
                    <a:pt x="375" y="114"/>
                  </a:lnTo>
                  <a:lnTo>
                    <a:pt x="375" y="116"/>
                  </a:lnTo>
                  <a:lnTo>
                    <a:pt x="377" y="118"/>
                  </a:lnTo>
                  <a:lnTo>
                    <a:pt x="379" y="118"/>
                  </a:lnTo>
                  <a:lnTo>
                    <a:pt x="380" y="118"/>
                  </a:lnTo>
                  <a:lnTo>
                    <a:pt x="380" y="116"/>
                  </a:lnTo>
                  <a:lnTo>
                    <a:pt x="382" y="116"/>
                  </a:lnTo>
                  <a:lnTo>
                    <a:pt x="384" y="114"/>
                  </a:lnTo>
                  <a:lnTo>
                    <a:pt x="386" y="114"/>
                  </a:lnTo>
                  <a:lnTo>
                    <a:pt x="387" y="114"/>
                  </a:lnTo>
                  <a:lnTo>
                    <a:pt x="389" y="114"/>
                  </a:lnTo>
                  <a:lnTo>
                    <a:pt x="391" y="114"/>
                  </a:lnTo>
                  <a:lnTo>
                    <a:pt x="393" y="113"/>
                  </a:lnTo>
                  <a:lnTo>
                    <a:pt x="394" y="113"/>
                  </a:lnTo>
                  <a:lnTo>
                    <a:pt x="394" y="111"/>
                  </a:lnTo>
                  <a:lnTo>
                    <a:pt x="394" y="107"/>
                  </a:lnTo>
                  <a:lnTo>
                    <a:pt x="396" y="107"/>
                  </a:lnTo>
                  <a:lnTo>
                    <a:pt x="398" y="107"/>
                  </a:lnTo>
                  <a:lnTo>
                    <a:pt x="400" y="107"/>
                  </a:lnTo>
                  <a:lnTo>
                    <a:pt x="401" y="107"/>
                  </a:lnTo>
                  <a:lnTo>
                    <a:pt x="401" y="109"/>
                  </a:lnTo>
                  <a:lnTo>
                    <a:pt x="401" y="109"/>
                  </a:lnTo>
                  <a:lnTo>
                    <a:pt x="403" y="111"/>
                  </a:lnTo>
                  <a:lnTo>
                    <a:pt x="403" y="113"/>
                  </a:lnTo>
                  <a:lnTo>
                    <a:pt x="405" y="113"/>
                  </a:lnTo>
                  <a:lnTo>
                    <a:pt x="407" y="113"/>
                  </a:lnTo>
                  <a:lnTo>
                    <a:pt x="408" y="114"/>
                  </a:lnTo>
                  <a:lnTo>
                    <a:pt x="410" y="116"/>
                  </a:lnTo>
                  <a:lnTo>
                    <a:pt x="412" y="118"/>
                  </a:lnTo>
                  <a:lnTo>
                    <a:pt x="414" y="118"/>
                  </a:lnTo>
                  <a:lnTo>
                    <a:pt x="415" y="118"/>
                  </a:lnTo>
                  <a:lnTo>
                    <a:pt x="417" y="118"/>
                  </a:lnTo>
                  <a:lnTo>
                    <a:pt x="419" y="118"/>
                  </a:lnTo>
                  <a:lnTo>
                    <a:pt x="421" y="118"/>
                  </a:lnTo>
                  <a:lnTo>
                    <a:pt x="422" y="118"/>
                  </a:lnTo>
                  <a:lnTo>
                    <a:pt x="422" y="120"/>
                  </a:lnTo>
                  <a:lnTo>
                    <a:pt x="424" y="120"/>
                  </a:lnTo>
                  <a:lnTo>
                    <a:pt x="426" y="121"/>
                  </a:lnTo>
                  <a:lnTo>
                    <a:pt x="428" y="121"/>
                  </a:lnTo>
                  <a:lnTo>
                    <a:pt x="429" y="121"/>
                  </a:lnTo>
                  <a:lnTo>
                    <a:pt x="431" y="121"/>
                  </a:lnTo>
                  <a:lnTo>
                    <a:pt x="433" y="121"/>
                  </a:lnTo>
                  <a:lnTo>
                    <a:pt x="435" y="121"/>
                  </a:lnTo>
                  <a:lnTo>
                    <a:pt x="436" y="123"/>
                  </a:lnTo>
                  <a:lnTo>
                    <a:pt x="438" y="123"/>
                  </a:lnTo>
                  <a:lnTo>
                    <a:pt x="440" y="123"/>
                  </a:lnTo>
                  <a:lnTo>
                    <a:pt x="442" y="125"/>
                  </a:lnTo>
                  <a:lnTo>
                    <a:pt x="443" y="127"/>
                  </a:lnTo>
                  <a:lnTo>
                    <a:pt x="443" y="127"/>
                  </a:lnTo>
                  <a:lnTo>
                    <a:pt x="445" y="128"/>
                  </a:lnTo>
                  <a:lnTo>
                    <a:pt x="447" y="130"/>
                  </a:lnTo>
                  <a:lnTo>
                    <a:pt x="447" y="132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4" y="134"/>
                  </a:lnTo>
                  <a:lnTo>
                    <a:pt x="454" y="134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6" y="139"/>
                  </a:lnTo>
                  <a:lnTo>
                    <a:pt x="456" y="141"/>
                  </a:lnTo>
                  <a:lnTo>
                    <a:pt x="456" y="142"/>
                  </a:lnTo>
                  <a:lnTo>
                    <a:pt x="456" y="144"/>
                  </a:lnTo>
                  <a:lnTo>
                    <a:pt x="456" y="146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7" y="149"/>
                  </a:lnTo>
                  <a:lnTo>
                    <a:pt x="457" y="151"/>
                  </a:lnTo>
                  <a:lnTo>
                    <a:pt x="457" y="153"/>
                  </a:lnTo>
                  <a:lnTo>
                    <a:pt x="457" y="155"/>
                  </a:lnTo>
                  <a:lnTo>
                    <a:pt x="457" y="156"/>
                  </a:lnTo>
                  <a:lnTo>
                    <a:pt x="457" y="158"/>
                  </a:lnTo>
                  <a:lnTo>
                    <a:pt x="459" y="163"/>
                  </a:lnTo>
                  <a:lnTo>
                    <a:pt x="459" y="167"/>
                  </a:lnTo>
                  <a:lnTo>
                    <a:pt x="459" y="170"/>
                  </a:lnTo>
                  <a:lnTo>
                    <a:pt x="459" y="172"/>
                  </a:lnTo>
                  <a:lnTo>
                    <a:pt x="459" y="174"/>
                  </a:lnTo>
                  <a:lnTo>
                    <a:pt x="459" y="176"/>
                  </a:lnTo>
                  <a:lnTo>
                    <a:pt x="459" y="176"/>
                  </a:lnTo>
                  <a:lnTo>
                    <a:pt x="459" y="177"/>
                  </a:lnTo>
                  <a:lnTo>
                    <a:pt x="457" y="179"/>
                  </a:lnTo>
                  <a:lnTo>
                    <a:pt x="457" y="183"/>
                  </a:lnTo>
                  <a:lnTo>
                    <a:pt x="457" y="184"/>
                  </a:lnTo>
                  <a:lnTo>
                    <a:pt x="456" y="184"/>
                  </a:lnTo>
                  <a:lnTo>
                    <a:pt x="456" y="186"/>
                  </a:lnTo>
                  <a:lnTo>
                    <a:pt x="454" y="190"/>
                  </a:lnTo>
                  <a:lnTo>
                    <a:pt x="454" y="191"/>
                  </a:lnTo>
                  <a:lnTo>
                    <a:pt x="454" y="193"/>
                  </a:lnTo>
                  <a:lnTo>
                    <a:pt x="452" y="193"/>
                  </a:lnTo>
                  <a:lnTo>
                    <a:pt x="452" y="195"/>
                  </a:lnTo>
                  <a:lnTo>
                    <a:pt x="452" y="197"/>
                  </a:lnTo>
                  <a:lnTo>
                    <a:pt x="450" y="200"/>
                  </a:lnTo>
                  <a:lnTo>
                    <a:pt x="449" y="202"/>
                  </a:lnTo>
                  <a:lnTo>
                    <a:pt x="449" y="204"/>
                  </a:lnTo>
                  <a:lnTo>
                    <a:pt x="449" y="205"/>
                  </a:lnTo>
                  <a:lnTo>
                    <a:pt x="447" y="205"/>
                  </a:lnTo>
                  <a:lnTo>
                    <a:pt x="447" y="207"/>
                  </a:lnTo>
                  <a:lnTo>
                    <a:pt x="447" y="209"/>
                  </a:lnTo>
                  <a:lnTo>
                    <a:pt x="445" y="209"/>
                  </a:lnTo>
                  <a:lnTo>
                    <a:pt x="447" y="209"/>
                  </a:lnTo>
                  <a:lnTo>
                    <a:pt x="445" y="209"/>
                  </a:lnTo>
                  <a:lnTo>
                    <a:pt x="447" y="207"/>
                  </a:lnTo>
                  <a:lnTo>
                    <a:pt x="445" y="207"/>
                  </a:lnTo>
                  <a:lnTo>
                    <a:pt x="447" y="207"/>
                  </a:lnTo>
                  <a:lnTo>
                    <a:pt x="447" y="205"/>
                  </a:lnTo>
                  <a:lnTo>
                    <a:pt x="447" y="204"/>
                  </a:lnTo>
                  <a:lnTo>
                    <a:pt x="445" y="205"/>
                  </a:lnTo>
                  <a:lnTo>
                    <a:pt x="445" y="207"/>
                  </a:lnTo>
                  <a:lnTo>
                    <a:pt x="443" y="209"/>
                  </a:lnTo>
                  <a:lnTo>
                    <a:pt x="445" y="209"/>
                  </a:lnTo>
                  <a:lnTo>
                    <a:pt x="445" y="211"/>
                  </a:lnTo>
                  <a:lnTo>
                    <a:pt x="443" y="211"/>
                  </a:lnTo>
                  <a:lnTo>
                    <a:pt x="443" y="211"/>
                  </a:lnTo>
                  <a:lnTo>
                    <a:pt x="442" y="211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36" y="212"/>
                  </a:lnTo>
                  <a:lnTo>
                    <a:pt x="436" y="211"/>
                  </a:lnTo>
                  <a:lnTo>
                    <a:pt x="438" y="209"/>
                  </a:lnTo>
                  <a:lnTo>
                    <a:pt x="438" y="207"/>
                  </a:lnTo>
                  <a:lnTo>
                    <a:pt x="436" y="207"/>
                  </a:lnTo>
                  <a:lnTo>
                    <a:pt x="435" y="207"/>
                  </a:lnTo>
                  <a:lnTo>
                    <a:pt x="435" y="205"/>
                  </a:lnTo>
                  <a:lnTo>
                    <a:pt x="433" y="205"/>
                  </a:lnTo>
                  <a:lnTo>
                    <a:pt x="429" y="202"/>
                  </a:lnTo>
                  <a:lnTo>
                    <a:pt x="428" y="202"/>
                  </a:lnTo>
                  <a:lnTo>
                    <a:pt x="426" y="200"/>
                  </a:lnTo>
                  <a:lnTo>
                    <a:pt x="422" y="198"/>
                  </a:lnTo>
                  <a:lnTo>
                    <a:pt x="421" y="197"/>
                  </a:lnTo>
                  <a:lnTo>
                    <a:pt x="417" y="195"/>
                  </a:lnTo>
                  <a:lnTo>
                    <a:pt x="412" y="193"/>
                  </a:lnTo>
                  <a:lnTo>
                    <a:pt x="407" y="193"/>
                  </a:lnTo>
                  <a:lnTo>
                    <a:pt x="403" y="195"/>
                  </a:lnTo>
                  <a:lnTo>
                    <a:pt x="401" y="198"/>
                  </a:lnTo>
                  <a:lnTo>
                    <a:pt x="398" y="200"/>
                  </a:lnTo>
                  <a:lnTo>
                    <a:pt x="396" y="202"/>
                  </a:lnTo>
                  <a:lnTo>
                    <a:pt x="396" y="204"/>
                  </a:lnTo>
                  <a:lnTo>
                    <a:pt x="396" y="205"/>
                  </a:lnTo>
                  <a:lnTo>
                    <a:pt x="396" y="207"/>
                  </a:lnTo>
                  <a:lnTo>
                    <a:pt x="394" y="207"/>
                  </a:lnTo>
                  <a:lnTo>
                    <a:pt x="394" y="209"/>
                  </a:lnTo>
                  <a:lnTo>
                    <a:pt x="394" y="211"/>
                  </a:lnTo>
                  <a:lnTo>
                    <a:pt x="393" y="211"/>
                  </a:lnTo>
                  <a:lnTo>
                    <a:pt x="391" y="211"/>
                  </a:lnTo>
                  <a:lnTo>
                    <a:pt x="391" y="209"/>
                  </a:lnTo>
                  <a:lnTo>
                    <a:pt x="389" y="209"/>
                  </a:lnTo>
                  <a:lnTo>
                    <a:pt x="387" y="211"/>
                  </a:lnTo>
                  <a:lnTo>
                    <a:pt x="386" y="212"/>
                  </a:lnTo>
                  <a:lnTo>
                    <a:pt x="384" y="212"/>
                  </a:lnTo>
                  <a:lnTo>
                    <a:pt x="384" y="214"/>
                  </a:lnTo>
                  <a:lnTo>
                    <a:pt x="386" y="216"/>
                  </a:lnTo>
                  <a:lnTo>
                    <a:pt x="384" y="218"/>
                  </a:lnTo>
                  <a:lnTo>
                    <a:pt x="382" y="218"/>
                  </a:lnTo>
                  <a:lnTo>
                    <a:pt x="380" y="218"/>
                  </a:lnTo>
                  <a:lnTo>
                    <a:pt x="379" y="218"/>
                  </a:lnTo>
                  <a:lnTo>
                    <a:pt x="379" y="216"/>
                  </a:lnTo>
                  <a:lnTo>
                    <a:pt x="377" y="216"/>
                  </a:lnTo>
                  <a:lnTo>
                    <a:pt x="377" y="218"/>
                  </a:lnTo>
                  <a:lnTo>
                    <a:pt x="377" y="218"/>
                  </a:lnTo>
                  <a:lnTo>
                    <a:pt x="377" y="219"/>
                  </a:lnTo>
                  <a:lnTo>
                    <a:pt x="379" y="219"/>
                  </a:lnTo>
                  <a:lnTo>
                    <a:pt x="379" y="221"/>
                  </a:lnTo>
                  <a:lnTo>
                    <a:pt x="379" y="223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3"/>
                  </a:lnTo>
                  <a:lnTo>
                    <a:pt x="372" y="225"/>
                  </a:lnTo>
                  <a:lnTo>
                    <a:pt x="370" y="225"/>
                  </a:lnTo>
                  <a:lnTo>
                    <a:pt x="368" y="223"/>
                  </a:lnTo>
                  <a:lnTo>
                    <a:pt x="366" y="223"/>
                  </a:lnTo>
                  <a:lnTo>
                    <a:pt x="366" y="225"/>
                  </a:lnTo>
                  <a:lnTo>
                    <a:pt x="365" y="225"/>
                  </a:lnTo>
                  <a:lnTo>
                    <a:pt x="365" y="226"/>
                  </a:lnTo>
                  <a:lnTo>
                    <a:pt x="365" y="228"/>
                  </a:lnTo>
                  <a:lnTo>
                    <a:pt x="365" y="230"/>
                  </a:lnTo>
                  <a:lnTo>
                    <a:pt x="365" y="232"/>
                  </a:lnTo>
                  <a:lnTo>
                    <a:pt x="365" y="233"/>
                  </a:lnTo>
                  <a:lnTo>
                    <a:pt x="363" y="233"/>
                  </a:lnTo>
                  <a:lnTo>
                    <a:pt x="363" y="235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61" y="239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9" y="239"/>
                  </a:lnTo>
                  <a:lnTo>
                    <a:pt x="358" y="239"/>
                  </a:lnTo>
                  <a:lnTo>
                    <a:pt x="356" y="239"/>
                  </a:lnTo>
                  <a:lnTo>
                    <a:pt x="354" y="239"/>
                  </a:lnTo>
                  <a:lnTo>
                    <a:pt x="352" y="239"/>
                  </a:lnTo>
                  <a:lnTo>
                    <a:pt x="352" y="240"/>
                  </a:lnTo>
                  <a:lnTo>
                    <a:pt x="351" y="240"/>
                  </a:lnTo>
                  <a:lnTo>
                    <a:pt x="349" y="240"/>
                  </a:lnTo>
                  <a:lnTo>
                    <a:pt x="349" y="242"/>
                  </a:lnTo>
                  <a:lnTo>
                    <a:pt x="347" y="244"/>
                  </a:lnTo>
                  <a:lnTo>
                    <a:pt x="347" y="246"/>
                  </a:lnTo>
                  <a:lnTo>
                    <a:pt x="345" y="246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2" y="247"/>
                  </a:lnTo>
                  <a:lnTo>
                    <a:pt x="340" y="247"/>
                  </a:lnTo>
                  <a:lnTo>
                    <a:pt x="338" y="247"/>
                  </a:lnTo>
                  <a:lnTo>
                    <a:pt x="338" y="246"/>
                  </a:lnTo>
                  <a:lnTo>
                    <a:pt x="337" y="246"/>
                  </a:lnTo>
                  <a:lnTo>
                    <a:pt x="337" y="244"/>
                  </a:lnTo>
                  <a:lnTo>
                    <a:pt x="335" y="246"/>
                  </a:lnTo>
                  <a:lnTo>
                    <a:pt x="335" y="247"/>
                  </a:lnTo>
                  <a:lnTo>
                    <a:pt x="333" y="247"/>
                  </a:lnTo>
                  <a:lnTo>
                    <a:pt x="331" y="247"/>
                  </a:lnTo>
                  <a:lnTo>
                    <a:pt x="330" y="247"/>
                  </a:lnTo>
                  <a:lnTo>
                    <a:pt x="330" y="249"/>
                  </a:lnTo>
                  <a:lnTo>
                    <a:pt x="331" y="251"/>
                  </a:lnTo>
                  <a:lnTo>
                    <a:pt x="330" y="251"/>
                  </a:lnTo>
                  <a:lnTo>
                    <a:pt x="330" y="253"/>
                  </a:lnTo>
                  <a:lnTo>
                    <a:pt x="328" y="253"/>
                  </a:lnTo>
                  <a:lnTo>
                    <a:pt x="326" y="254"/>
                  </a:lnTo>
                  <a:lnTo>
                    <a:pt x="324" y="254"/>
                  </a:lnTo>
                  <a:lnTo>
                    <a:pt x="323" y="254"/>
                  </a:lnTo>
                  <a:lnTo>
                    <a:pt x="321" y="256"/>
                  </a:lnTo>
                  <a:lnTo>
                    <a:pt x="319" y="256"/>
                  </a:lnTo>
                  <a:lnTo>
                    <a:pt x="317" y="258"/>
                  </a:lnTo>
                  <a:lnTo>
                    <a:pt x="317" y="260"/>
                  </a:lnTo>
                  <a:lnTo>
                    <a:pt x="317" y="260"/>
                  </a:lnTo>
                  <a:lnTo>
                    <a:pt x="317" y="261"/>
                  </a:lnTo>
                  <a:lnTo>
                    <a:pt x="317" y="261"/>
                  </a:lnTo>
                  <a:lnTo>
                    <a:pt x="317" y="265"/>
                  </a:lnTo>
                  <a:lnTo>
                    <a:pt x="316" y="265"/>
                  </a:lnTo>
                  <a:lnTo>
                    <a:pt x="314" y="267"/>
                  </a:lnTo>
                  <a:lnTo>
                    <a:pt x="314" y="268"/>
                  </a:lnTo>
                  <a:lnTo>
                    <a:pt x="316" y="268"/>
                  </a:lnTo>
                  <a:lnTo>
                    <a:pt x="316" y="270"/>
                  </a:lnTo>
                  <a:lnTo>
                    <a:pt x="316" y="272"/>
                  </a:lnTo>
                  <a:lnTo>
                    <a:pt x="314" y="272"/>
                  </a:lnTo>
                  <a:lnTo>
                    <a:pt x="314" y="274"/>
                  </a:lnTo>
                  <a:lnTo>
                    <a:pt x="312" y="274"/>
                  </a:lnTo>
                  <a:lnTo>
                    <a:pt x="310" y="274"/>
                  </a:lnTo>
                  <a:lnTo>
                    <a:pt x="309" y="274"/>
                  </a:lnTo>
                  <a:lnTo>
                    <a:pt x="309" y="272"/>
                  </a:lnTo>
                  <a:lnTo>
                    <a:pt x="307" y="272"/>
                  </a:lnTo>
                  <a:lnTo>
                    <a:pt x="307" y="274"/>
                  </a:lnTo>
                  <a:lnTo>
                    <a:pt x="305" y="274"/>
                  </a:lnTo>
                  <a:lnTo>
                    <a:pt x="305" y="275"/>
                  </a:lnTo>
                  <a:lnTo>
                    <a:pt x="303" y="277"/>
                  </a:lnTo>
                  <a:lnTo>
                    <a:pt x="303" y="279"/>
                  </a:lnTo>
                  <a:lnTo>
                    <a:pt x="302" y="279"/>
                  </a:lnTo>
                  <a:lnTo>
                    <a:pt x="300" y="279"/>
                  </a:lnTo>
                  <a:lnTo>
                    <a:pt x="300" y="281"/>
                  </a:lnTo>
                  <a:lnTo>
                    <a:pt x="298" y="281"/>
                  </a:lnTo>
                  <a:lnTo>
                    <a:pt x="298" y="279"/>
                  </a:lnTo>
                  <a:lnTo>
                    <a:pt x="296" y="279"/>
                  </a:lnTo>
                  <a:lnTo>
                    <a:pt x="295" y="277"/>
                  </a:lnTo>
                  <a:lnTo>
                    <a:pt x="293" y="277"/>
                  </a:lnTo>
                  <a:lnTo>
                    <a:pt x="293" y="279"/>
                  </a:lnTo>
                  <a:lnTo>
                    <a:pt x="291" y="279"/>
                  </a:lnTo>
                  <a:lnTo>
                    <a:pt x="291" y="281"/>
                  </a:lnTo>
                  <a:lnTo>
                    <a:pt x="289" y="281"/>
                  </a:lnTo>
                  <a:lnTo>
                    <a:pt x="288" y="281"/>
                  </a:lnTo>
                  <a:lnTo>
                    <a:pt x="286" y="279"/>
                  </a:lnTo>
                  <a:lnTo>
                    <a:pt x="284" y="279"/>
                  </a:lnTo>
                  <a:lnTo>
                    <a:pt x="282" y="277"/>
                  </a:lnTo>
                  <a:lnTo>
                    <a:pt x="281" y="277"/>
                  </a:lnTo>
                  <a:lnTo>
                    <a:pt x="279" y="275"/>
                  </a:lnTo>
                  <a:lnTo>
                    <a:pt x="277" y="275"/>
                  </a:lnTo>
                  <a:lnTo>
                    <a:pt x="275" y="275"/>
                  </a:lnTo>
                  <a:lnTo>
                    <a:pt x="275" y="274"/>
                  </a:lnTo>
                  <a:lnTo>
                    <a:pt x="275" y="274"/>
                  </a:lnTo>
                  <a:lnTo>
                    <a:pt x="274" y="274"/>
                  </a:lnTo>
                  <a:lnTo>
                    <a:pt x="272" y="274"/>
                  </a:lnTo>
                  <a:lnTo>
                    <a:pt x="270" y="274"/>
                  </a:lnTo>
                  <a:lnTo>
                    <a:pt x="268" y="274"/>
                  </a:lnTo>
                  <a:lnTo>
                    <a:pt x="268" y="272"/>
                  </a:lnTo>
                  <a:lnTo>
                    <a:pt x="270" y="272"/>
                  </a:lnTo>
                  <a:lnTo>
                    <a:pt x="270" y="270"/>
                  </a:lnTo>
                  <a:lnTo>
                    <a:pt x="268" y="270"/>
                  </a:lnTo>
                  <a:lnTo>
                    <a:pt x="267" y="270"/>
                  </a:lnTo>
                  <a:lnTo>
                    <a:pt x="265" y="268"/>
                  </a:lnTo>
                  <a:lnTo>
                    <a:pt x="263" y="268"/>
                  </a:lnTo>
                  <a:lnTo>
                    <a:pt x="261" y="268"/>
                  </a:lnTo>
                  <a:lnTo>
                    <a:pt x="260" y="268"/>
                  </a:lnTo>
                  <a:lnTo>
                    <a:pt x="258" y="270"/>
                  </a:lnTo>
                  <a:lnTo>
                    <a:pt x="256" y="270"/>
                  </a:lnTo>
                  <a:lnTo>
                    <a:pt x="254" y="270"/>
                  </a:lnTo>
                  <a:lnTo>
                    <a:pt x="252" y="270"/>
                  </a:lnTo>
                  <a:lnTo>
                    <a:pt x="252" y="268"/>
                  </a:lnTo>
                  <a:lnTo>
                    <a:pt x="251" y="268"/>
                  </a:lnTo>
                  <a:lnTo>
                    <a:pt x="251" y="270"/>
                  </a:lnTo>
                  <a:lnTo>
                    <a:pt x="249" y="270"/>
                  </a:lnTo>
                  <a:lnTo>
                    <a:pt x="249" y="272"/>
                  </a:lnTo>
                  <a:lnTo>
                    <a:pt x="247" y="270"/>
                  </a:lnTo>
                  <a:lnTo>
                    <a:pt x="247" y="272"/>
                  </a:lnTo>
                  <a:lnTo>
                    <a:pt x="245" y="274"/>
                  </a:lnTo>
                  <a:lnTo>
                    <a:pt x="244" y="274"/>
                  </a:lnTo>
                  <a:lnTo>
                    <a:pt x="244" y="275"/>
                  </a:lnTo>
                  <a:lnTo>
                    <a:pt x="242" y="275"/>
                  </a:lnTo>
                  <a:lnTo>
                    <a:pt x="240" y="275"/>
                  </a:lnTo>
                  <a:lnTo>
                    <a:pt x="240" y="277"/>
                  </a:lnTo>
                  <a:lnTo>
                    <a:pt x="238" y="277"/>
                  </a:lnTo>
                  <a:lnTo>
                    <a:pt x="237" y="279"/>
                  </a:lnTo>
                  <a:lnTo>
                    <a:pt x="237" y="281"/>
                  </a:lnTo>
                  <a:lnTo>
                    <a:pt x="235" y="281"/>
                  </a:lnTo>
                  <a:lnTo>
                    <a:pt x="235" y="283"/>
                  </a:lnTo>
                  <a:lnTo>
                    <a:pt x="233" y="283"/>
                  </a:lnTo>
                  <a:lnTo>
                    <a:pt x="233" y="284"/>
                  </a:lnTo>
                  <a:lnTo>
                    <a:pt x="233" y="284"/>
                  </a:lnTo>
                  <a:lnTo>
                    <a:pt x="231" y="284"/>
                  </a:lnTo>
                  <a:lnTo>
                    <a:pt x="230" y="286"/>
                  </a:lnTo>
                  <a:lnTo>
                    <a:pt x="228" y="286"/>
                  </a:lnTo>
                  <a:lnTo>
                    <a:pt x="228" y="288"/>
                  </a:lnTo>
                  <a:lnTo>
                    <a:pt x="226" y="288"/>
                  </a:lnTo>
                  <a:lnTo>
                    <a:pt x="226" y="290"/>
                  </a:lnTo>
                  <a:lnTo>
                    <a:pt x="226" y="291"/>
                  </a:lnTo>
                  <a:lnTo>
                    <a:pt x="226" y="293"/>
                  </a:lnTo>
                  <a:lnTo>
                    <a:pt x="226" y="295"/>
                  </a:lnTo>
                  <a:lnTo>
                    <a:pt x="226" y="297"/>
                  </a:lnTo>
                  <a:lnTo>
                    <a:pt x="224" y="297"/>
                  </a:lnTo>
                  <a:lnTo>
                    <a:pt x="223" y="297"/>
                  </a:lnTo>
                  <a:lnTo>
                    <a:pt x="223" y="295"/>
                  </a:lnTo>
                  <a:lnTo>
                    <a:pt x="221" y="295"/>
                  </a:lnTo>
                  <a:lnTo>
                    <a:pt x="219" y="295"/>
                  </a:lnTo>
                  <a:lnTo>
                    <a:pt x="217" y="295"/>
                  </a:lnTo>
                  <a:lnTo>
                    <a:pt x="217" y="297"/>
                  </a:lnTo>
                  <a:lnTo>
                    <a:pt x="217" y="298"/>
                  </a:lnTo>
                  <a:lnTo>
                    <a:pt x="216" y="298"/>
                  </a:lnTo>
                  <a:lnTo>
                    <a:pt x="214" y="298"/>
                  </a:lnTo>
                  <a:lnTo>
                    <a:pt x="212" y="300"/>
                  </a:lnTo>
                  <a:lnTo>
                    <a:pt x="210" y="300"/>
                  </a:lnTo>
                  <a:lnTo>
                    <a:pt x="210" y="302"/>
                  </a:lnTo>
                  <a:lnTo>
                    <a:pt x="210" y="302"/>
                  </a:lnTo>
                  <a:lnTo>
                    <a:pt x="209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3" y="304"/>
                  </a:lnTo>
                  <a:lnTo>
                    <a:pt x="202" y="304"/>
                  </a:lnTo>
                  <a:lnTo>
                    <a:pt x="200" y="304"/>
                  </a:lnTo>
                  <a:lnTo>
                    <a:pt x="198" y="304"/>
                  </a:lnTo>
                  <a:lnTo>
                    <a:pt x="196" y="304"/>
                  </a:lnTo>
                  <a:lnTo>
                    <a:pt x="195" y="304"/>
                  </a:lnTo>
                  <a:lnTo>
                    <a:pt x="193" y="304"/>
                  </a:lnTo>
                  <a:lnTo>
                    <a:pt x="191" y="304"/>
                  </a:lnTo>
                  <a:lnTo>
                    <a:pt x="191" y="304"/>
                  </a:lnTo>
                  <a:lnTo>
                    <a:pt x="189" y="304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2" y="298"/>
                  </a:lnTo>
                  <a:lnTo>
                    <a:pt x="181" y="298"/>
                  </a:lnTo>
                  <a:lnTo>
                    <a:pt x="181" y="300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5" y="304"/>
                  </a:lnTo>
                  <a:lnTo>
                    <a:pt x="175" y="305"/>
                  </a:lnTo>
                  <a:lnTo>
                    <a:pt x="174" y="305"/>
                  </a:lnTo>
                  <a:lnTo>
                    <a:pt x="174" y="307"/>
                  </a:lnTo>
                  <a:lnTo>
                    <a:pt x="174" y="309"/>
                  </a:lnTo>
                  <a:lnTo>
                    <a:pt x="172" y="309"/>
                  </a:lnTo>
                  <a:lnTo>
                    <a:pt x="172" y="311"/>
                  </a:lnTo>
                  <a:lnTo>
                    <a:pt x="170" y="311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67" y="309"/>
                  </a:lnTo>
                  <a:lnTo>
                    <a:pt x="165" y="309"/>
                  </a:lnTo>
                  <a:lnTo>
                    <a:pt x="163" y="309"/>
                  </a:lnTo>
                  <a:lnTo>
                    <a:pt x="163" y="311"/>
                  </a:lnTo>
                  <a:lnTo>
                    <a:pt x="163" y="312"/>
                  </a:lnTo>
                  <a:lnTo>
                    <a:pt x="161" y="312"/>
                  </a:lnTo>
                  <a:lnTo>
                    <a:pt x="161" y="314"/>
                  </a:lnTo>
                  <a:lnTo>
                    <a:pt x="160" y="314"/>
                  </a:lnTo>
                  <a:lnTo>
                    <a:pt x="160" y="316"/>
                  </a:lnTo>
                  <a:lnTo>
                    <a:pt x="158" y="316"/>
                  </a:lnTo>
                  <a:lnTo>
                    <a:pt x="158" y="318"/>
                  </a:lnTo>
                  <a:lnTo>
                    <a:pt x="158" y="319"/>
                  </a:lnTo>
                  <a:lnTo>
                    <a:pt x="156" y="319"/>
                  </a:lnTo>
                  <a:lnTo>
                    <a:pt x="156" y="321"/>
                  </a:lnTo>
                  <a:lnTo>
                    <a:pt x="156" y="323"/>
                  </a:lnTo>
                  <a:lnTo>
                    <a:pt x="154" y="323"/>
                  </a:lnTo>
                  <a:lnTo>
                    <a:pt x="153" y="325"/>
                  </a:lnTo>
                  <a:lnTo>
                    <a:pt x="151" y="323"/>
                  </a:lnTo>
                  <a:lnTo>
                    <a:pt x="149" y="323"/>
                  </a:lnTo>
                  <a:lnTo>
                    <a:pt x="149" y="325"/>
                  </a:lnTo>
                  <a:lnTo>
                    <a:pt x="151" y="326"/>
                  </a:lnTo>
                  <a:lnTo>
                    <a:pt x="149" y="326"/>
                  </a:lnTo>
                  <a:lnTo>
                    <a:pt x="149" y="328"/>
                  </a:lnTo>
                  <a:lnTo>
                    <a:pt x="149" y="330"/>
                  </a:lnTo>
                  <a:lnTo>
                    <a:pt x="149" y="332"/>
                  </a:lnTo>
                  <a:lnTo>
                    <a:pt x="149" y="333"/>
                  </a:lnTo>
                  <a:lnTo>
                    <a:pt x="149" y="335"/>
                  </a:lnTo>
                  <a:lnTo>
                    <a:pt x="149" y="337"/>
                  </a:lnTo>
                  <a:lnTo>
                    <a:pt x="149" y="339"/>
                  </a:lnTo>
                  <a:lnTo>
                    <a:pt x="149" y="339"/>
                  </a:lnTo>
                  <a:lnTo>
                    <a:pt x="149" y="340"/>
                  </a:lnTo>
                  <a:lnTo>
                    <a:pt x="149" y="342"/>
                  </a:lnTo>
                  <a:lnTo>
                    <a:pt x="149" y="344"/>
                  </a:lnTo>
                  <a:lnTo>
                    <a:pt x="147" y="344"/>
                  </a:lnTo>
                  <a:lnTo>
                    <a:pt x="147" y="344"/>
                  </a:lnTo>
                  <a:lnTo>
                    <a:pt x="146" y="344"/>
                  </a:lnTo>
                  <a:lnTo>
                    <a:pt x="146" y="346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9"/>
                  </a:lnTo>
                  <a:lnTo>
                    <a:pt x="140" y="349"/>
                  </a:lnTo>
                  <a:lnTo>
                    <a:pt x="139" y="349"/>
                  </a:lnTo>
                  <a:lnTo>
                    <a:pt x="139" y="347"/>
                  </a:lnTo>
                  <a:lnTo>
                    <a:pt x="137" y="347"/>
                  </a:lnTo>
                  <a:lnTo>
                    <a:pt x="135" y="347"/>
                  </a:lnTo>
                  <a:lnTo>
                    <a:pt x="133" y="347"/>
                  </a:lnTo>
                  <a:lnTo>
                    <a:pt x="132" y="346"/>
                  </a:lnTo>
                  <a:lnTo>
                    <a:pt x="132" y="347"/>
                  </a:lnTo>
                  <a:lnTo>
                    <a:pt x="130" y="347"/>
                  </a:lnTo>
                  <a:lnTo>
                    <a:pt x="130" y="349"/>
                  </a:lnTo>
                  <a:lnTo>
                    <a:pt x="128" y="349"/>
                  </a:lnTo>
                  <a:lnTo>
                    <a:pt x="126" y="349"/>
                  </a:lnTo>
                  <a:lnTo>
                    <a:pt x="126" y="347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3" y="344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18" y="344"/>
                  </a:lnTo>
                  <a:lnTo>
                    <a:pt x="116" y="344"/>
                  </a:lnTo>
                  <a:lnTo>
                    <a:pt x="114" y="344"/>
                  </a:lnTo>
                  <a:lnTo>
                    <a:pt x="114" y="346"/>
                  </a:lnTo>
                  <a:lnTo>
                    <a:pt x="112" y="346"/>
                  </a:lnTo>
                  <a:lnTo>
                    <a:pt x="111" y="344"/>
                  </a:lnTo>
                  <a:lnTo>
                    <a:pt x="109" y="346"/>
                  </a:lnTo>
                  <a:lnTo>
                    <a:pt x="107" y="346"/>
                  </a:lnTo>
                  <a:lnTo>
                    <a:pt x="107" y="347"/>
                  </a:lnTo>
                  <a:lnTo>
                    <a:pt x="107" y="347"/>
                  </a:lnTo>
                  <a:lnTo>
                    <a:pt x="107" y="349"/>
                  </a:lnTo>
                  <a:lnTo>
                    <a:pt x="105" y="351"/>
                  </a:lnTo>
                  <a:lnTo>
                    <a:pt x="104" y="351"/>
                  </a:lnTo>
                  <a:lnTo>
                    <a:pt x="102" y="353"/>
                  </a:lnTo>
                  <a:lnTo>
                    <a:pt x="100" y="353"/>
                  </a:lnTo>
                  <a:lnTo>
                    <a:pt x="100" y="354"/>
                  </a:lnTo>
                  <a:lnTo>
                    <a:pt x="98" y="356"/>
                  </a:lnTo>
                  <a:lnTo>
                    <a:pt x="97" y="356"/>
                  </a:lnTo>
                  <a:lnTo>
                    <a:pt x="97" y="358"/>
                  </a:lnTo>
                  <a:lnTo>
                    <a:pt x="95" y="358"/>
                  </a:lnTo>
                  <a:lnTo>
                    <a:pt x="93" y="358"/>
                  </a:lnTo>
                  <a:lnTo>
                    <a:pt x="91" y="360"/>
                  </a:lnTo>
                  <a:lnTo>
                    <a:pt x="91" y="361"/>
                  </a:lnTo>
                  <a:lnTo>
                    <a:pt x="90" y="363"/>
                  </a:lnTo>
                  <a:lnTo>
                    <a:pt x="90" y="365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88" y="368"/>
                  </a:lnTo>
                  <a:lnTo>
                    <a:pt x="88" y="370"/>
                  </a:lnTo>
                  <a:lnTo>
                    <a:pt x="86" y="372"/>
                  </a:lnTo>
                  <a:lnTo>
                    <a:pt x="84" y="372"/>
                  </a:lnTo>
                  <a:lnTo>
                    <a:pt x="83" y="372"/>
                  </a:lnTo>
                  <a:lnTo>
                    <a:pt x="81" y="372"/>
                  </a:lnTo>
                  <a:lnTo>
                    <a:pt x="79" y="372"/>
                  </a:lnTo>
                  <a:lnTo>
                    <a:pt x="79" y="374"/>
                  </a:lnTo>
                  <a:lnTo>
                    <a:pt x="77" y="374"/>
                  </a:lnTo>
                  <a:lnTo>
                    <a:pt x="77" y="372"/>
                  </a:lnTo>
                  <a:lnTo>
                    <a:pt x="76" y="370"/>
                  </a:lnTo>
                  <a:lnTo>
                    <a:pt x="76" y="368"/>
                  </a:lnTo>
                  <a:lnTo>
                    <a:pt x="74" y="368"/>
                  </a:lnTo>
                  <a:lnTo>
                    <a:pt x="72" y="368"/>
                  </a:lnTo>
                  <a:lnTo>
                    <a:pt x="70" y="368"/>
                  </a:lnTo>
                  <a:lnTo>
                    <a:pt x="69" y="368"/>
                  </a:lnTo>
                  <a:lnTo>
                    <a:pt x="69" y="370"/>
                  </a:lnTo>
                  <a:lnTo>
                    <a:pt x="67" y="370"/>
                  </a:lnTo>
                  <a:lnTo>
                    <a:pt x="65" y="370"/>
                  </a:lnTo>
                  <a:lnTo>
                    <a:pt x="65" y="370"/>
                  </a:lnTo>
                  <a:lnTo>
                    <a:pt x="65" y="372"/>
                  </a:lnTo>
                  <a:lnTo>
                    <a:pt x="63" y="372"/>
                  </a:lnTo>
                  <a:lnTo>
                    <a:pt x="62" y="372"/>
                  </a:lnTo>
                  <a:lnTo>
                    <a:pt x="60" y="372"/>
                  </a:lnTo>
                  <a:lnTo>
                    <a:pt x="58" y="372"/>
                  </a:lnTo>
                  <a:lnTo>
                    <a:pt x="56" y="372"/>
                  </a:lnTo>
                  <a:lnTo>
                    <a:pt x="56" y="374"/>
                  </a:lnTo>
                  <a:lnTo>
                    <a:pt x="56" y="375"/>
                  </a:lnTo>
                  <a:lnTo>
                    <a:pt x="55" y="375"/>
                  </a:lnTo>
                  <a:lnTo>
                    <a:pt x="53" y="375"/>
                  </a:lnTo>
                  <a:lnTo>
                    <a:pt x="53" y="377"/>
                  </a:lnTo>
                  <a:lnTo>
                    <a:pt x="51" y="377"/>
                  </a:lnTo>
                  <a:lnTo>
                    <a:pt x="49" y="379"/>
                  </a:lnTo>
                  <a:lnTo>
                    <a:pt x="48" y="377"/>
                  </a:lnTo>
                  <a:lnTo>
                    <a:pt x="46" y="379"/>
                  </a:lnTo>
                  <a:lnTo>
                    <a:pt x="44" y="379"/>
                  </a:lnTo>
                  <a:lnTo>
                    <a:pt x="42" y="379"/>
                  </a:lnTo>
                  <a:lnTo>
                    <a:pt x="42" y="381"/>
                  </a:lnTo>
                  <a:lnTo>
                    <a:pt x="41" y="381"/>
                  </a:lnTo>
                  <a:lnTo>
                    <a:pt x="41" y="379"/>
                  </a:lnTo>
                  <a:lnTo>
                    <a:pt x="39" y="379"/>
                  </a:lnTo>
                  <a:lnTo>
                    <a:pt x="37" y="379"/>
                  </a:lnTo>
                  <a:lnTo>
                    <a:pt x="35" y="381"/>
                  </a:lnTo>
                  <a:lnTo>
                    <a:pt x="34" y="381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6" y="379"/>
                  </a:lnTo>
                  <a:lnTo>
                    <a:pt x="25" y="379"/>
                  </a:lnTo>
                  <a:lnTo>
                    <a:pt x="25" y="377"/>
                  </a:lnTo>
                  <a:lnTo>
                    <a:pt x="23" y="377"/>
                  </a:lnTo>
                  <a:lnTo>
                    <a:pt x="23" y="375"/>
                  </a:lnTo>
                  <a:lnTo>
                    <a:pt x="23" y="374"/>
                  </a:lnTo>
                  <a:lnTo>
                    <a:pt x="25" y="374"/>
                  </a:lnTo>
                  <a:lnTo>
                    <a:pt x="23" y="372"/>
                  </a:lnTo>
                  <a:lnTo>
                    <a:pt x="23" y="370"/>
                  </a:lnTo>
                  <a:lnTo>
                    <a:pt x="21" y="370"/>
                  </a:lnTo>
                  <a:lnTo>
                    <a:pt x="19" y="370"/>
                  </a:lnTo>
                  <a:lnTo>
                    <a:pt x="18" y="370"/>
                  </a:lnTo>
                  <a:lnTo>
                    <a:pt x="16" y="368"/>
                  </a:lnTo>
                  <a:lnTo>
                    <a:pt x="14" y="368"/>
                  </a:lnTo>
                  <a:lnTo>
                    <a:pt x="12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1" y="360"/>
                  </a:lnTo>
                  <a:lnTo>
                    <a:pt x="11" y="358"/>
                  </a:lnTo>
                  <a:lnTo>
                    <a:pt x="9" y="356"/>
                  </a:lnTo>
                  <a:lnTo>
                    <a:pt x="7" y="354"/>
                  </a:lnTo>
                  <a:lnTo>
                    <a:pt x="5" y="353"/>
                  </a:lnTo>
                  <a:lnTo>
                    <a:pt x="4" y="353"/>
                  </a:lnTo>
                  <a:lnTo>
                    <a:pt x="2" y="353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5" y="344"/>
                  </a:lnTo>
                  <a:lnTo>
                    <a:pt x="5" y="342"/>
                  </a:lnTo>
                  <a:lnTo>
                    <a:pt x="5" y="340"/>
                  </a:lnTo>
                  <a:lnTo>
                    <a:pt x="5" y="339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7" y="335"/>
                  </a:lnTo>
                  <a:lnTo>
                    <a:pt x="7" y="333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11" y="330"/>
                  </a:lnTo>
                  <a:lnTo>
                    <a:pt x="12" y="330"/>
                  </a:lnTo>
                  <a:lnTo>
                    <a:pt x="14" y="328"/>
                  </a:lnTo>
                  <a:lnTo>
                    <a:pt x="14" y="326"/>
                  </a:lnTo>
                  <a:lnTo>
                    <a:pt x="14" y="325"/>
                  </a:lnTo>
                  <a:lnTo>
                    <a:pt x="14" y="323"/>
                  </a:lnTo>
                  <a:lnTo>
                    <a:pt x="14" y="321"/>
                  </a:lnTo>
                  <a:lnTo>
                    <a:pt x="16" y="321"/>
                  </a:lnTo>
                  <a:lnTo>
                    <a:pt x="18" y="319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19" y="316"/>
                  </a:lnTo>
                  <a:lnTo>
                    <a:pt x="21" y="316"/>
                  </a:lnTo>
                  <a:lnTo>
                    <a:pt x="21" y="314"/>
                  </a:lnTo>
                  <a:lnTo>
                    <a:pt x="21" y="312"/>
                  </a:lnTo>
                  <a:lnTo>
                    <a:pt x="21" y="311"/>
                  </a:lnTo>
                  <a:lnTo>
                    <a:pt x="21" y="309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19" y="304"/>
                  </a:lnTo>
                  <a:lnTo>
                    <a:pt x="19" y="302"/>
                  </a:lnTo>
                  <a:lnTo>
                    <a:pt x="19" y="302"/>
                  </a:lnTo>
                  <a:lnTo>
                    <a:pt x="18" y="302"/>
                  </a:lnTo>
                  <a:lnTo>
                    <a:pt x="18" y="300"/>
                  </a:lnTo>
                  <a:lnTo>
                    <a:pt x="16" y="300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8" y="297"/>
                  </a:lnTo>
                  <a:lnTo>
                    <a:pt x="19" y="297"/>
                  </a:lnTo>
                  <a:lnTo>
                    <a:pt x="21" y="297"/>
                  </a:lnTo>
                  <a:lnTo>
                    <a:pt x="21" y="295"/>
                  </a:lnTo>
                  <a:lnTo>
                    <a:pt x="21" y="293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3" y="290"/>
                  </a:lnTo>
                  <a:lnTo>
                    <a:pt x="23" y="290"/>
                  </a:lnTo>
                  <a:lnTo>
                    <a:pt x="25" y="290"/>
                  </a:lnTo>
                  <a:lnTo>
                    <a:pt x="26" y="290"/>
                  </a:lnTo>
                  <a:lnTo>
                    <a:pt x="28" y="290"/>
                  </a:lnTo>
                  <a:lnTo>
                    <a:pt x="30" y="290"/>
                  </a:lnTo>
                  <a:lnTo>
                    <a:pt x="32" y="290"/>
                  </a:lnTo>
                  <a:lnTo>
                    <a:pt x="34" y="290"/>
                  </a:lnTo>
                  <a:lnTo>
                    <a:pt x="35" y="291"/>
                  </a:lnTo>
                  <a:lnTo>
                    <a:pt x="37" y="291"/>
                  </a:lnTo>
                  <a:lnTo>
                    <a:pt x="39" y="291"/>
                  </a:lnTo>
                  <a:lnTo>
                    <a:pt x="41" y="291"/>
                  </a:lnTo>
                  <a:lnTo>
                    <a:pt x="41" y="290"/>
                  </a:lnTo>
                  <a:lnTo>
                    <a:pt x="41" y="288"/>
                  </a:lnTo>
                  <a:lnTo>
                    <a:pt x="39" y="288"/>
                  </a:lnTo>
                  <a:lnTo>
                    <a:pt x="39" y="286"/>
                  </a:lnTo>
                  <a:lnTo>
                    <a:pt x="37" y="286"/>
                  </a:lnTo>
                  <a:lnTo>
                    <a:pt x="35" y="284"/>
                  </a:lnTo>
                  <a:lnTo>
                    <a:pt x="34" y="283"/>
                  </a:lnTo>
                  <a:lnTo>
                    <a:pt x="34" y="281"/>
                  </a:lnTo>
                  <a:lnTo>
                    <a:pt x="34" y="279"/>
                  </a:lnTo>
                  <a:lnTo>
                    <a:pt x="32" y="279"/>
                  </a:lnTo>
                  <a:lnTo>
                    <a:pt x="32" y="277"/>
                  </a:lnTo>
                  <a:lnTo>
                    <a:pt x="30" y="275"/>
                  </a:lnTo>
                  <a:lnTo>
                    <a:pt x="28" y="274"/>
                  </a:lnTo>
                  <a:lnTo>
                    <a:pt x="26" y="274"/>
                  </a:lnTo>
                  <a:lnTo>
                    <a:pt x="26" y="272"/>
                  </a:lnTo>
                  <a:lnTo>
                    <a:pt x="25" y="272"/>
                  </a:lnTo>
                  <a:lnTo>
                    <a:pt x="23" y="272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23" y="268"/>
                  </a:lnTo>
                  <a:lnTo>
                    <a:pt x="21" y="267"/>
                  </a:lnTo>
                  <a:lnTo>
                    <a:pt x="21" y="265"/>
                  </a:lnTo>
                  <a:lnTo>
                    <a:pt x="21" y="263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8" y="260"/>
                  </a:lnTo>
                  <a:lnTo>
                    <a:pt x="18" y="260"/>
                  </a:lnTo>
                  <a:lnTo>
                    <a:pt x="16" y="260"/>
                  </a:lnTo>
                  <a:lnTo>
                    <a:pt x="16" y="258"/>
                  </a:lnTo>
                  <a:lnTo>
                    <a:pt x="16" y="256"/>
                  </a:lnTo>
                  <a:lnTo>
                    <a:pt x="16" y="254"/>
                  </a:lnTo>
                  <a:lnTo>
                    <a:pt x="16" y="253"/>
                  </a:lnTo>
                  <a:lnTo>
                    <a:pt x="18" y="253"/>
                  </a:lnTo>
                  <a:lnTo>
                    <a:pt x="18" y="251"/>
                  </a:lnTo>
                  <a:lnTo>
                    <a:pt x="18" y="249"/>
                  </a:lnTo>
                  <a:lnTo>
                    <a:pt x="18" y="247"/>
                  </a:lnTo>
                  <a:lnTo>
                    <a:pt x="19" y="246"/>
                  </a:lnTo>
                  <a:lnTo>
                    <a:pt x="21" y="244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3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6" y="240"/>
                  </a:lnTo>
                  <a:lnTo>
                    <a:pt x="28" y="240"/>
                  </a:lnTo>
                  <a:lnTo>
                    <a:pt x="30" y="240"/>
                  </a:lnTo>
                  <a:lnTo>
                    <a:pt x="32" y="240"/>
                  </a:lnTo>
                  <a:lnTo>
                    <a:pt x="34" y="240"/>
                  </a:lnTo>
                  <a:lnTo>
                    <a:pt x="34" y="239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2" y="235"/>
                  </a:lnTo>
                  <a:lnTo>
                    <a:pt x="32" y="233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19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32" y="216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30" y="212"/>
                  </a:lnTo>
                  <a:lnTo>
                    <a:pt x="30" y="211"/>
                  </a:lnTo>
                  <a:lnTo>
                    <a:pt x="30" y="209"/>
                  </a:lnTo>
                  <a:lnTo>
                    <a:pt x="30" y="207"/>
                  </a:lnTo>
                  <a:lnTo>
                    <a:pt x="30" y="205"/>
                  </a:lnTo>
                  <a:lnTo>
                    <a:pt x="32" y="204"/>
                  </a:lnTo>
                  <a:lnTo>
                    <a:pt x="32" y="202"/>
                  </a:lnTo>
                  <a:lnTo>
                    <a:pt x="32" y="200"/>
                  </a:lnTo>
                  <a:lnTo>
                    <a:pt x="32" y="198"/>
                  </a:lnTo>
                  <a:lnTo>
                    <a:pt x="32" y="197"/>
                  </a:lnTo>
                  <a:lnTo>
                    <a:pt x="34" y="195"/>
                  </a:lnTo>
                  <a:lnTo>
                    <a:pt x="34" y="193"/>
                  </a:lnTo>
                  <a:lnTo>
                    <a:pt x="35" y="191"/>
                  </a:lnTo>
                  <a:lnTo>
                    <a:pt x="35" y="190"/>
                  </a:lnTo>
                  <a:lnTo>
                    <a:pt x="37" y="188"/>
                  </a:lnTo>
                  <a:lnTo>
                    <a:pt x="37" y="186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5" y="181"/>
                  </a:lnTo>
                  <a:lnTo>
                    <a:pt x="35" y="179"/>
                  </a:lnTo>
                  <a:lnTo>
                    <a:pt x="34" y="177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2" y="176"/>
                  </a:lnTo>
                  <a:lnTo>
                    <a:pt x="34" y="176"/>
                  </a:lnTo>
                  <a:lnTo>
                    <a:pt x="34" y="174"/>
                  </a:lnTo>
                  <a:lnTo>
                    <a:pt x="34" y="172"/>
                  </a:lnTo>
                  <a:lnTo>
                    <a:pt x="34" y="170"/>
                  </a:lnTo>
                  <a:lnTo>
                    <a:pt x="32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5" y="163"/>
                  </a:lnTo>
                  <a:lnTo>
                    <a:pt x="35" y="162"/>
                  </a:lnTo>
                  <a:lnTo>
                    <a:pt x="35" y="160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4" y="156"/>
                  </a:lnTo>
                  <a:lnTo>
                    <a:pt x="32" y="155"/>
                  </a:lnTo>
                  <a:lnTo>
                    <a:pt x="30" y="155"/>
                  </a:lnTo>
                  <a:lnTo>
                    <a:pt x="30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6" y="149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1"/>
                  </a:lnTo>
                  <a:lnTo>
                    <a:pt x="19" y="139"/>
                  </a:lnTo>
                  <a:lnTo>
                    <a:pt x="19" y="137"/>
                  </a:lnTo>
                  <a:lnTo>
                    <a:pt x="21" y="137"/>
                  </a:lnTo>
                  <a:lnTo>
                    <a:pt x="21" y="135"/>
                  </a:lnTo>
                  <a:lnTo>
                    <a:pt x="19" y="135"/>
                  </a:lnTo>
                  <a:lnTo>
                    <a:pt x="19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8" y="121"/>
                  </a:lnTo>
                  <a:lnTo>
                    <a:pt x="18" y="120"/>
                  </a:lnTo>
                  <a:lnTo>
                    <a:pt x="19" y="120"/>
                  </a:lnTo>
                  <a:lnTo>
                    <a:pt x="21" y="120"/>
                  </a:lnTo>
                  <a:lnTo>
                    <a:pt x="23" y="120"/>
                  </a:lnTo>
                  <a:lnTo>
                    <a:pt x="23" y="120"/>
                  </a:lnTo>
                  <a:lnTo>
                    <a:pt x="23" y="118"/>
                  </a:lnTo>
                  <a:lnTo>
                    <a:pt x="25" y="116"/>
                  </a:lnTo>
                  <a:lnTo>
                    <a:pt x="25" y="114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7"/>
                  </a:lnTo>
                  <a:lnTo>
                    <a:pt x="26" y="107"/>
                  </a:lnTo>
                  <a:lnTo>
                    <a:pt x="28" y="109"/>
                  </a:lnTo>
                  <a:lnTo>
                    <a:pt x="30" y="111"/>
                  </a:lnTo>
                  <a:lnTo>
                    <a:pt x="32" y="111"/>
                  </a:lnTo>
                  <a:lnTo>
                    <a:pt x="34" y="111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7" y="109"/>
                  </a:lnTo>
                  <a:lnTo>
                    <a:pt x="37" y="107"/>
                  </a:lnTo>
                  <a:lnTo>
                    <a:pt x="37" y="106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5" y="100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5" y="95"/>
                  </a:lnTo>
                  <a:lnTo>
                    <a:pt x="34" y="95"/>
                  </a:lnTo>
                  <a:lnTo>
                    <a:pt x="34" y="93"/>
                  </a:lnTo>
                  <a:lnTo>
                    <a:pt x="35" y="93"/>
                  </a:lnTo>
                  <a:lnTo>
                    <a:pt x="37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41" y="90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6" y="79"/>
                  </a:lnTo>
                  <a:lnTo>
                    <a:pt x="48" y="78"/>
                  </a:lnTo>
                  <a:lnTo>
                    <a:pt x="48" y="76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7" name="Freeform 247"/>
            <p:cNvSpPr>
              <a:spLocks/>
            </p:cNvSpPr>
            <p:nvPr/>
          </p:nvSpPr>
          <p:spPr bwMode="auto">
            <a:xfrm>
              <a:off x="16153029" y="4046015"/>
              <a:ext cx="681514" cy="565702"/>
            </a:xfrm>
            <a:custGeom>
              <a:avLst/>
              <a:gdLst>
                <a:gd name="T0" fmla="*/ 188 w 459"/>
                <a:gd name="T1" fmla="*/ 2 h 381"/>
                <a:gd name="T2" fmla="*/ 205 w 459"/>
                <a:gd name="T3" fmla="*/ 6 h 381"/>
                <a:gd name="T4" fmla="*/ 217 w 459"/>
                <a:gd name="T5" fmla="*/ 16 h 381"/>
                <a:gd name="T6" fmla="*/ 240 w 459"/>
                <a:gd name="T7" fmla="*/ 21 h 381"/>
                <a:gd name="T8" fmla="*/ 240 w 459"/>
                <a:gd name="T9" fmla="*/ 43 h 381"/>
                <a:gd name="T10" fmla="*/ 242 w 459"/>
                <a:gd name="T11" fmla="*/ 58 h 381"/>
                <a:gd name="T12" fmla="*/ 244 w 459"/>
                <a:gd name="T13" fmla="*/ 78 h 381"/>
                <a:gd name="T14" fmla="*/ 260 w 459"/>
                <a:gd name="T15" fmla="*/ 93 h 381"/>
                <a:gd name="T16" fmla="*/ 274 w 459"/>
                <a:gd name="T17" fmla="*/ 111 h 381"/>
                <a:gd name="T18" fmla="*/ 284 w 459"/>
                <a:gd name="T19" fmla="*/ 123 h 381"/>
                <a:gd name="T20" fmla="*/ 303 w 459"/>
                <a:gd name="T21" fmla="*/ 130 h 381"/>
                <a:gd name="T22" fmla="*/ 324 w 459"/>
                <a:gd name="T23" fmla="*/ 125 h 381"/>
                <a:gd name="T24" fmla="*/ 345 w 459"/>
                <a:gd name="T25" fmla="*/ 116 h 381"/>
                <a:gd name="T26" fmla="*/ 352 w 459"/>
                <a:gd name="T27" fmla="*/ 132 h 381"/>
                <a:gd name="T28" fmla="*/ 365 w 459"/>
                <a:gd name="T29" fmla="*/ 116 h 381"/>
                <a:gd name="T30" fmla="*/ 389 w 459"/>
                <a:gd name="T31" fmla="*/ 114 h 381"/>
                <a:gd name="T32" fmla="*/ 410 w 459"/>
                <a:gd name="T33" fmla="*/ 116 h 381"/>
                <a:gd name="T34" fmla="*/ 438 w 459"/>
                <a:gd name="T35" fmla="*/ 123 h 381"/>
                <a:gd name="T36" fmla="*/ 456 w 459"/>
                <a:gd name="T37" fmla="*/ 142 h 381"/>
                <a:gd name="T38" fmla="*/ 459 w 459"/>
                <a:gd name="T39" fmla="*/ 176 h 381"/>
                <a:gd name="T40" fmla="*/ 447 w 459"/>
                <a:gd name="T41" fmla="*/ 205 h 381"/>
                <a:gd name="T42" fmla="*/ 443 w 459"/>
                <a:gd name="T43" fmla="*/ 211 h 381"/>
                <a:gd name="T44" fmla="*/ 417 w 459"/>
                <a:gd name="T45" fmla="*/ 195 h 381"/>
                <a:gd name="T46" fmla="*/ 387 w 459"/>
                <a:gd name="T47" fmla="*/ 211 h 381"/>
                <a:gd name="T48" fmla="*/ 377 w 459"/>
                <a:gd name="T49" fmla="*/ 221 h 381"/>
                <a:gd name="T50" fmla="*/ 361 w 459"/>
                <a:gd name="T51" fmla="*/ 237 h 381"/>
                <a:gd name="T52" fmla="*/ 344 w 459"/>
                <a:gd name="T53" fmla="*/ 247 h 381"/>
                <a:gd name="T54" fmla="*/ 326 w 459"/>
                <a:gd name="T55" fmla="*/ 254 h 381"/>
                <a:gd name="T56" fmla="*/ 314 w 459"/>
                <a:gd name="T57" fmla="*/ 272 h 381"/>
                <a:gd name="T58" fmla="*/ 296 w 459"/>
                <a:gd name="T59" fmla="*/ 279 h 381"/>
                <a:gd name="T60" fmla="*/ 274 w 459"/>
                <a:gd name="T61" fmla="*/ 274 h 381"/>
                <a:gd name="T62" fmla="*/ 252 w 459"/>
                <a:gd name="T63" fmla="*/ 268 h 381"/>
                <a:gd name="T64" fmla="*/ 235 w 459"/>
                <a:gd name="T65" fmla="*/ 283 h 381"/>
                <a:gd name="T66" fmla="*/ 221 w 459"/>
                <a:gd name="T67" fmla="*/ 295 h 381"/>
                <a:gd name="T68" fmla="*/ 198 w 459"/>
                <a:gd name="T69" fmla="*/ 304 h 381"/>
                <a:gd name="T70" fmla="*/ 177 w 459"/>
                <a:gd name="T71" fmla="*/ 302 h 381"/>
                <a:gd name="T72" fmla="*/ 163 w 459"/>
                <a:gd name="T73" fmla="*/ 312 h 381"/>
                <a:gd name="T74" fmla="*/ 149 w 459"/>
                <a:gd name="T75" fmla="*/ 326 h 381"/>
                <a:gd name="T76" fmla="*/ 144 w 459"/>
                <a:gd name="T77" fmla="*/ 347 h 381"/>
                <a:gd name="T78" fmla="*/ 123 w 459"/>
                <a:gd name="T79" fmla="*/ 346 h 381"/>
                <a:gd name="T80" fmla="*/ 102 w 459"/>
                <a:gd name="T81" fmla="*/ 353 h 381"/>
                <a:gd name="T82" fmla="*/ 84 w 459"/>
                <a:gd name="T83" fmla="*/ 372 h 381"/>
                <a:gd name="T84" fmla="*/ 65 w 459"/>
                <a:gd name="T85" fmla="*/ 372 h 381"/>
                <a:gd name="T86" fmla="*/ 42 w 459"/>
                <a:gd name="T87" fmla="*/ 381 h 381"/>
                <a:gd name="T88" fmla="*/ 23 w 459"/>
                <a:gd name="T89" fmla="*/ 372 h 381"/>
                <a:gd name="T90" fmla="*/ 2 w 459"/>
                <a:gd name="T91" fmla="*/ 353 h 381"/>
                <a:gd name="T92" fmla="*/ 9 w 459"/>
                <a:gd name="T93" fmla="*/ 330 h 381"/>
                <a:gd name="T94" fmla="*/ 21 w 459"/>
                <a:gd name="T95" fmla="*/ 309 h 381"/>
                <a:gd name="T96" fmla="*/ 21 w 459"/>
                <a:gd name="T97" fmla="*/ 290 h 381"/>
                <a:gd name="T98" fmla="*/ 37 w 459"/>
                <a:gd name="T99" fmla="*/ 286 h 381"/>
                <a:gd name="T100" fmla="*/ 21 w 459"/>
                <a:gd name="T101" fmla="*/ 265 h 381"/>
                <a:gd name="T102" fmla="*/ 23 w 459"/>
                <a:gd name="T103" fmla="*/ 244 h 381"/>
                <a:gd name="T104" fmla="*/ 32 w 459"/>
                <a:gd name="T105" fmla="*/ 228 h 381"/>
                <a:gd name="T106" fmla="*/ 32 w 459"/>
                <a:gd name="T107" fmla="*/ 202 h 381"/>
                <a:gd name="T108" fmla="*/ 32 w 459"/>
                <a:gd name="T109" fmla="*/ 176 h 381"/>
                <a:gd name="T110" fmla="*/ 28 w 459"/>
                <a:gd name="T111" fmla="*/ 151 h 381"/>
                <a:gd name="T112" fmla="*/ 18 w 459"/>
                <a:gd name="T113" fmla="*/ 134 h 381"/>
                <a:gd name="T114" fmla="*/ 25 w 459"/>
                <a:gd name="T115" fmla="*/ 111 h 381"/>
                <a:gd name="T116" fmla="*/ 35 w 459"/>
                <a:gd name="T117" fmla="*/ 99 h 381"/>
                <a:gd name="T118" fmla="*/ 46 w 459"/>
                <a:gd name="T119" fmla="*/ 83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9" h="381">
                  <a:moveTo>
                    <a:pt x="165" y="2"/>
                  </a:moveTo>
                  <a:lnTo>
                    <a:pt x="167" y="2"/>
                  </a:lnTo>
                  <a:lnTo>
                    <a:pt x="168" y="4"/>
                  </a:lnTo>
                  <a:lnTo>
                    <a:pt x="170" y="4"/>
                  </a:lnTo>
                  <a:lnTo>
                    <a:pt x="170" y="2"/>
                  </a:lnTo>
                  <a:lnTo>
                    <a:pt x="172" y="2"/>
                  </a:lnTo>
                  <a:lnTo>
                    <a:pt x="174" y="2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2"/>
                  </a:lnTo>
                  <a:lnTo>
                    <a:pt x="179" y="2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3" y="2"/>
                  </a:lnTo>
                  <a:lnTo>
                    <a:pt x="195" y="2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6" y="2"/>
                  </a:lnTo>
                  <a:lnTo>
                    <a:pt x="196" y="4"/>
                  </a:lnTo>
                  <a:lnTo>
                    <a:pt x="196" y="6"/>
                  </a:lnTo>
                  <a:lnTo>
                    <a:pt x="198" y="6"/>
                  </a:lnTo>
                  <a:lnTo>
                    <a:pt x="200" y="6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09" y="6"/>
                  </a:lnTo>
                  <a:lnTo>
                    <a:pt x="210" y="6"/>
                  </a:lnTo>
                  <a:lnTo>
                    <a:pt x="212" y="6"/>
                  </a:lnTo>
                  <a:lnTo>
                    <a:pt x="212" y="6"/>
                  </a:lnTo>
                  <a:lnTo>
                    <a:pt x="214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6" y="9"/>
                  </a:lnTo>
                  <a:lnTo>
                    <a:pt x="217" y="9"/>
                  </a:lnTo>
                  <a:lnTo>
                    <a:pt x="217" y="11"/>
                  </a:lnTo>
                  <a:lnTo>
                    <a:pt x="217" y="13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9" y="18"/>
                  </a:lnTo>
                  <a:lnTo>
                    <a:pt x="221" y="18"/>
                  </a:lnTo>
                  <a:lnTo>
                    <a:pt x="223" y="18"/>
                  </a:lnTo>
                  <a:lnTo>
                    <a:pt x="224" y="18"/>
                  </a:lnTo>
                  <a:lnTo>
                    <a:pt x="226" y="18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1" y="18"/>
                  </a:lnTo>
                  <a:lnTo>
                    <a:pt x="231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5" y="16"/>
                  </a:lnTo>
                  <a:lnTo>
                    <a:pt x="235" y="18"/>
                  </a:lnTo>
                  <a:lnTo>
                    <a:pt x="237" y="20"/>
                  </a:lnTo>
                  <a:lnTo>
                    <a:pt x="238" y="20"/>
                  </a:lnTo>
                  <a:lnTo>
                    <a:pt x="238" y="21"/>
                  </a:lnTo>
                  <a:lnTo>
                    <a:pt x="240" y="21"/>
                  </a:lnTo>
                  <a:lnTo>
                    <a:pt x="240" y="23"/>
                  </a:lnTo>
                  <a:lnTo>
                    <a:pt x="240" y="25"/>
                  </a:lnTo>
                  <a:lnTo>
                    <a:pt x="242" y="25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4" y="28"/>
                  </a:lnTo>
                  <a:lnTo>
                    <a:pt x="245" y="30"/>
                  </a:lnTo>
                  <a:lnTo>
                    <a:pt x="244" y="30"/>
                  </a:lnTo>
                  <a:lnTo>
                    <a:pt x="244" y="32"/>
                  </a:lnTo>
                  <a:lnTo>
                    <a:pt x="244" y="34"/>
                  </a:lnTo>
                  <a:lnTo>
                    <a:pt x="242" y="34"/>
                  </a:lnTo>
                  <a:lnTo>
                    <a:pt x="242" y="36"/>
                  </a:lnTo>
                  <a:lnTo>
                    <a:pt x="240" y="36"/>
                  </a:lnTo>
                  <a:lnTo>
                    <a:pt x="240" y="37"/>
                  </a:lnTo>
                  <a:lnTo>
                    <a:pt x="240" y="39"/>
                  </a:lnTo>
                  <a:lnTo>
                    <a:pt x="240" y="41"/>
                  </a:lnTo>
                  <a:lnTo>
                    <a:pt x="240" y="43"/>
                  </a:lnTo>
                  <a:lnTo>
                    <a:pt x="242" y="43"/>
                  </a:lnTo>
                  <a:lnTo>
                    <a:pt x="242" y="44"/>
                  </a:lnTo>
                  <a:lnTo>
                    <a:pt x="242" y="46"/>
                  </a:lnTo>
                  <a:lnTo>
                    <a:pt x="242" y="48"/>
                  </a:lnTo>
                  <a:lnTo>
                    <a:pt x="242" y="48"/>
                  </a:lnTo>
                  <a:lnTo>
                    <a:pt x="244" y="48"/>
                  </a:lnTo>
                  <a:lnTo>
                    <a:pt x="244" y="50"/>
                  </a:lnTo>
                  <a:lnTo>
                    <a:pt x="245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9" y="53"/>
                  </a:lnTo>
                  <a:lnTo>
                    <a:pt x="249" y="55"/>
                  </a:lnTo>
                  <a:lnTo>
                    <a:pt x="249" y="57"/>
                  </a:lnTo>
                  <a:lnTo>
                    <a:pt x="247" y="57"/>
                  </a:lnTo>
                  <a:lnTo>
                    <a:pt x="245" y="57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42" y="60"/>
                  </a:lnTo>
                  <a:lnTo>
                    <a:pt x="240" y="60"/>
                  </a:lnTo>
                  <a:lnTo>
                    <a:pt x="238" y="62"/>
                  </a:lnTo>
                  <a:lnTo>
                    <a:pt x="238" y="64"/>
                  </a:lnTo>
                  <a:lnTo>
                    <a:pt x="237" y="64"/>
                  </a:lnTo>
                  <a:lnTo>
                    <a:pt x="237" y="65"/>
                  </a:lnTo>
                  <a:lnTo>
                    <a:pt x="238" y="67"/>
                  </a:lnTo>
                  <a:lnTo>
                    <a:pt x="237" y="69"/>
                  </a:lnTo>
                  <a:lnTo>
                    <a:pt x="238" y="69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72"/>
                  </a:lnTo>
                  <a:lnTo>
                    <a:pt x="244" y="72"/>
                  </a:lnTo>
                  <a:lnTo>
                    <a:pt x="244" y="74"/>
                  </a:lnTo>
                  <a:lnTo>
                    <a:pt x="244" y="76"/>
                  </a:lnTo>
                  <a:lnTo>
                    <a:pt x="244" y="78"/>
                  </a:lnTo>
                  <a:lnTo>
                    <a:pt x="245" y="78"/>
                  </a:lnTo>
                  <a:lnTo>
                    <a:pt x="245" y="79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6"/>
                  </a:lnTo>
                  <a:lnTo>
                    <a:pt x="249" y="88"/>
                  </a:lnTo>
                  <a:lnTo>
                    <a:pt x="251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8" y="92"/>
                  </a:lnTo>
                  <a:lnTo>
                    <a:pt x="260" y="93"/>
                  </a:lnTo>
                  <a:lnTo>
                    <a:pt x="260" y="95"/>
                  </a:lnTo>
                  <a:lnTo>
                    <a:pt x="260" y="97"/>
                  </a:lnTo>
                  <a:lnTo>
                    <a:pt x="261" y="97"/>
                  </a:lnTo>
                  <a:lnTo>
                    <a:pt x="261" y="99"/>
                  </a:lnTo>
                  <a:lnTo>
                    <a:pt x="261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8" y="104"/>
                  </a:lnTo>
                  <a:lnTo>
                    <a:pt x="270" y="104"/>
                  </a:lnTo>
                  <a:lnTo>
                    <a:pt x="270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0" y="107"/>
                  </a:lnTo>
                  <a:lnTo>
                    <a:pt x="272" y="109"/>
                  </a:lnTo>
                  <a:lnTo>
                    <a:pt x="274" y="11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275" y="113"/>
                  </a:lnTo>
                  <a:lnTo>
                    <a:pt x="275" y="114"/>
                  </a:lnTo>
                  <a:lnTo>
                    <a:pt x="275" y="116"/>
                  </a:lnTo>
                  <a:lnTo>
                    <a:pt x="275" y="118"/>
                  </a:lnTo>
                  <a:lnTo>
                    <a:pt x="274" y="118"/>
                  </a:lnTo>
                  <a:lnTo>
                    <a:pt x="275" y="120"/>
                  </a:lnTo>
                  <a:lnTo>
                    <a:pt x="275" y="120"/>
                  </a:lnTo>
                  <a:lnTo>
                    <a:pt x="277" y="118"/>
                  </a:lnTo>
                  <a:lnTo>
                    <a:pt x="279" y="118"/>
                  </a:lnTo>
                  <a:lnTo>
                    <a:pt x="281" y="118"/>
                  </a:lnTo>
                  <a:lnTo>
                    <a:pt x="281" y="120"/>
                  </a:lnTo>
                  <a:lnTo>
                    <a:pt x="282" y="120"/>
                  </a:lnTo>
                  <a:lnTo>
                    <a:pt x="282" y="121"/>
                  </a:lnTo>
                  <a:lnTo>
                    <a:pt x="284" y="121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1" y="125"/>
                  </a:lnTo>
                  <a:lnTo>
                    <a:pt x="291" y="123"/>
                  </a:lnTo>
                  <a:lnTo>
                    <a:pt x="293" y="123"/>
                  </a:lnTo>
                  <a:lnTo>
                    <a:pt x="295" y="121"/>
                  </a:lnTo>
                  <a:lnTo>
                    <a:pt x="296" y="121"/>
                  </a:lnTo>
                  <a:lnTo>
                    <a:pt x="296" y="123"/>
                  </a:lnTo>
                  <a:lnTo>
                    <a:pt x="296" y="125"/>
                  </a:lnTo>
                  <a:lnTo>
                    <a:pt x="298" y="125"/>
                  </a:lnTo>
                  <a:lnTo>
                    <a:pt x="300" y="125"/>
                  </a:lnTo>
                  <a:lnTo>
                    <a:pt x="300" y="127"/>
                  </a:lnTo>
                  <a:lnTo>
                    <a:pt x="302" y="127"/>
                  </a:lnTo>
                  <a:lnTo>
                    <a:pt x="302" y="128"/>
                  </a:lnTo>
                  <a:lnTo>
                    <a:pt x="303" y="130"/>
                  </a:lnTo>
                  <a:lnTo>
                    <a:pt x="303" y="128"/>
                  </a:lnTo>
                  <a:lnTo>
                    <a:pt x="305" y="127"/>
                  </a:lnTo>
                  <a:lnTo>
                    <a:pt x="305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0" y="123"/>
                  </a:lnTo>
                  <a:lnTo>
                    <a:pt x="312" y="123"/>
                  </a:lnTo>
                  <a:lnTo>
                    <a:pt x="312" y="125"/>
                  </a:lnTo>
                  <a:lnTo>
                    <a:pt x="314" y="125"/>
                  </a:lnTo>
                  <a:lnTo>
                    <a:pt x="316" y="125"/>
                  </a:lnTo>
                  <a:lnTo>
                    <a:pt x="317" y="127"/>
                  </a:lnTo>
                  <a:lnTo>
                    <a:pt x="317" y="127"/>
                  </a:lnTo>
                  <a:lnTo>
                    <a:pt x="319" y="127"/>
                  </a:lnTo>
                  <a:lnTo>
                    <a:pt x="321" y="127"/>
                  </a:lnTo>
                  <a:lnTo>
                    <a:pt x="323" y="127"/>
                  </a:lnTo>
                  <a:lnTo>
                    <a:pt x="324" y="125"/>
                  </a:lnTo>
                  <a:lnTo>
                    <a:pt x="326" y="125"/>
                  </a:lnTo>
                  <a:lnTo>
                    <a:pt x="328" y="125"/>
                  </a:lnTo>
                  <a:lnTo>
                    <a:pt x="328" y="123"/>
                  </a:lnTo>
                  <a:lnTo>
                    <a:pt x="330" y="121"/>
                  </a:lnTo>
                  <a:lnTo>
                    <a:pt x="331" y="121"/>
                  </a:lnTo>
                  <a:lnTo>
                    <a:pt x="333" y="120"/>
                  </a:lnTo>
                  <a:lnTo>
                    <a:pt x="335" y="120"/>
                  </a:lnTo>
                  <a:lnTo>
                    <a:pt x="335" y="121"/>
                  </a:lnTo>
                  <a:lnTo>
                    <a:pt x="337" y="121"/>
                  </a:lnTo>
                  <a:lnTo>
                    <a:pt x="338" y="121"/>
                  </a:lnTo>
                  <a:lnTo>
                    <a:pt x="340" y="121"/>
                  </a:lnTo>
                  <a:lnTo>
                    <a:pt x="340" y="120"/>
                  </a:lnTo>
                  <a:lnTo>
                    <a:pt x="342" y="120"/>
                  </a:lnTo>
                  <a:lnTo>
                    <a:pt x="342" y="118"/>
                  </a:lnTo>
                  <a:lnTo>
                    <a:pt x="344" y="118"/>
                  </a:lnTo>
                  <a:lnTo>
                    <a:pt x="344" y="116"/>
                  </a:lnTo>
                  <a:lnTo>
                    <a:pt x="345" y="116"/>
                  </a:lnTo>
                  <a:lnTo>
                    <a:pt x="345" y="118"/>
                  </a:lnTo>
                  <a:lnTo>
                    <a:pt x="345" y="120"/>
                  </a:lnTo>
                  <a:lnTo>
                    <a:pt x="347" y="120"/>
                  </a:lnTo>
                  <a:lnTo>
                    <a:pt x="347" y="121"/>
                  </a:lnTo>
                  <a:lnTo>
                    <a:pt x="347" y="123"/>
                  </a:lnTo>
                  <a:lnTo>
                    <a:pt x="345" y="123"/>
                  </a:lnTo>
                  <a:lnTo>
                    <a:pt x="344" y="125"/>
                  </a:lnTo>
                  <a:lnTo>
                    <a:pt x="344" y="127"/>
                  </a:lnTo>
                  <a:lnTo>
                    <a:pt x="342" y="127"/>
                  </a:lnTo>
                  <a:lnTo>
                    <a:pt x="342" y="128"/>
                  </a:lnTo>
                  <a:lnTo>
                    <a:pt x="344" y="130"/>
                  </a:lnTo>
                  <a:lnTo>
                    <a:pt x="344" y="132"/>
                  </a:lnTo>
                  <a:lnTo>
                    <a:pt x="345" y="132"/>
                  </a:lnTo>
                  <a:lnTo>
                    <a:pt x="347" y="132"/>
                  </a:lnTo>
                  <a:lnTo>
                    <a:pt x="347" y="134"/>
                  </a:lnTo>
                  <a:lnTo>
                    <a:pt x="351" y="132"/>
                  </a:lnTo>
                  <a:lnTo>
                    <a:pt x="352" y="132"/>
                  </a:lnTo>
                  <a:lnTo>
                    <a:pt x="354" y="132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8" y="130"/>
                  </a:lnTo>
                  <a:lnTo>
                    <a:pt x="358" y="128"/>
                  </a:lnTo>
                  <a:lnTo>
                    <a:pt x="358" y="127"/>
                  </a:lnTo>
                  <a:lnTo>
                    <a:pt x="358" y="125"/>
                  </a:lnTo>
                  <a:lnTo>
                    <a:pt x="359" y="125"/>
                  </a:lnTo>
                  <a:lnTo>
                    <a:pt x="359" y="125"/>
                  </a:lnTo>
                  <a:lnTo>
                    <a:pt x="361" y="125"/>
                  </a:lnTo>
                  <a:lnTo>
                    <a:pt x="361" y="123"/>
                  </a:lnTo>
                  <a:lnTo>
                    <a:pt x="363" y="123"/>
                  </a:lnTo>
                  <a:lnTo>
                    <a:pt x="365" y="121"/>
                  </a:lnTo>
                  <a:lnTo>
                    <a:pt x="365" y="120"/>
                  </a:lnTo>
                  <a:lnTo>
                    <a:pt x="365" y="118"/>
                  </a:lnTo>
                  <a:lnTo>
                    <a:pt x="363" y="116"/>
                  </a:lnTo>
                  <a:lnTo>
                    <a:pt x="365" y="116"/>
                  </a:lnTo>
                  <a:lnTo>
                    <a:pt x="365" y="114"/>
                  </a:lnTo>
                  <a:lnTo>
                    <a:pt x="366" y="114"/>
                  </a:lnTo>
                  <a:lnTo>
                    <a:pt x="368" y="114"/>
                  </a:lnTo>
                  <a:lnTo>
                    <a:pt x="370" y="116"/>
                  </a:lnTo>
                  <a:lnTo>
                    <a:pt x="372" y="116"/>
                  </a:lnTo>
                  <a:lnTo>
                    <a:pt x="373" y="114"/>
                  </a:lnTo>
                  <a:lnTo>
                    <a:pt x="375" y="114"/>
                  </a:lnTo>
                  <a:lnTo>
                    <a:pt x="375" y="116"/>
                  </a:lnTo>
                  <a:lnTo>
                    <a:pt x="377" y="118"/>
                  </a:lnTo>
                  <a:lnTo>
                    <a:pt x="379" y="118"/>
                  </a:lnTo>
                  <a:lnTo>
                    <a:pt x="380" y="118"/>
                  </a:lnTo>
                  <a:lnTo>
                    <a:pt x="380" y="116"/>
                  </a:lnTo>
                  <a:lnTo>
                    <a:pt x="382" y="116"/>
                  </a:lnTo>
                  <a:lnTo>
                    <a:pt x="384" y="114"/>
                  </a:lnTo>
                  <a:lnTo>
                    <a:pt x="386" y="114"/>
                  </a:lnTo>
                  <a:lnTo>
                    <a:pt x="387" y="114"/>
                  </a:lnTo>
                  <a:lnTo>
                    <a:pt x="389" y="114"/>
                  </a:lnTo>
                  <a:lnTo>
                    <a:pt x="391" y="114"/>
                  </a:lnTo>
                  <a:lnTo>
                    <a:pt x="393" y="113"/>
                  </a:lnTo>
                  <a:lnTo>
                    <a:pt x="394" y="113"/>
                  </a:lnTo>
                  <a:lnTo>
                    <a:pt x="394" y="111"/>
                  </a:lnTo>
                  <a:lnTo>
                    <a:pt x="394" y="107"/>
                  </a:lnTo>
                  <a:lnTo>
                    <a:pt x="396" y="107"/>
                  </a:lnTo>
                  <a:lnTo>
                    <a:pt x="398" y="107"/>
                  </a:lnTo>
                  <a:lnTo>
                    <a:pt x="400" y="107"/>
                  </a:lnTo>
                  <a:lnTo>
                    <a:pt x="401" y="107"/>
                  </a:lnTo>
                  <a:lnTo>
                    <a:pt x="401" y="109"/>
                  </a:lnTo>
                  <a:lnTo>
                    <a:pt x="401" y="109"/>
                  </a:lnTo>
                  <a:lnTo>
                    <a:pt x="403" y="111"/>
                  </a:lnTo>
                  <a:lnTo>
                    <a:pt x="403" y="113"/>
                  </a:lnTo>
                  <a:lnTo>
                    <a:pt x="405" y="113"/>
                  </a:lnTo>
                  <a:lnTo>
                    <a:pt x="407" y="113"/>
                  </a:lnTo>
                  <a:lnTo>
                    <a:pt x="408" y="114"/>
                  </a:lnTo>
                  <a:lnTo>
                    <a:pt x="410" y="116"/>
                  </a:lnTo>
                  <a:lnTo>
                    <a:pt x="412" y="118"/>
                  </a:lnTo>
                  <a:lnTo>
                    <a:pt x="414" y="118"/>
                  </a:lnTo>
                  <a:lnTo>
                    <a:pt x="415" y="118"/>
                  </a:lnTo>
                  <a:lnTo>
                    <a:pt x="417" y="118"/>
                  </a:lnTo>
                  <a:lnTo>
                    <a:pt x="419" y="118"/>
                  </a:lnTo>
                  <a:lnTo>
                    <a:pt x="421" y="118"/>
                  </a:lnTo>
                  <a:lnTo>
                    <a:pt x="422" y="118"/>
                  </a:lnTo>
                  <a:lnTo>
                    <a:pt x="422" y="120"/>
                  </a:lnTo>
                  <a:lnTo>
                    <a:pt x="424" y="120"/>
                  </a:lnTo>
                  <a:lnTo>
                    <a:pt x="426" y="121"/>
                  </a:lnTo>
                  <a:lnTo>
                    <a:pt x="428" y="121"/>
                  </a:lnTo>
                  <a:lnTo>
                    <a:pt x="429" y="121"/>
                  </a:lnTo>
                  <a:lnTo>
                    <a:pt x="431" y="121"/>
                  </a:lnTo>
                  <a:lnTo>
                    <a:pt x="433" y="121"/>
                  </a:lnTo>
                  <a:lnTo>
                    <a:pt x="435" y="121"/>
                  </a:lnTo>
                  <a:lnTo>
                    <a:pt x="436" y="123"/>
                  </a:lnTo>
                  <a:lnTo>
                    <a:pt x="438" y="123"/>
                  </a:lnTo>
                  <a:lnTo>
                    <a:pt x="440" y="123"/>
                  </a:lnTo>
                  <a:lnTo>
                    <a:pt x="442" y="125"/>
                  </a:lnTo>
                  <a:lnTo>
                    <a:pt x="443" y="127"/>
                  </a:lnTo>
                  <a:lnTo>
                    <a:pt x="443" y="127"/>
                  </a:lnTo>
                  <a:lnTo>
                    <a:pt x="445" y="128"/>
                  </a:lnTo>
                  <a:lnTo>
                    <a:pt x="447" y="130"/>
                  </a:lnTo>
                  <a:lnTo>
                    <a:pt x="447" y="132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4" y="134"/>
                  </a:lnTo>
                  <a:lnTo>
                    <a:pt x="454" y="134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6" y="139"/>
                  </a:lnTo>
                  <a:lnTo>
                    <a:pt x="456" y="141"/>
                  </a:lnTo>
                  <a:lnTo>
                    <a:pt x="456" y="142"/>
                  </a:lnTo>
                  <a:lnTo>
                    <a:pt x="456" y="144"/>
                  </a:lnTo>
                  <a:lnTo>
                    <a:pt x="456" y="146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7" y="149"/>
                  </a:lnTo>
                  <a:lnTo>
                    <a:pt x="457" y="151"/>
                  </a:lnTo>
                  <a:lnTo>
                    <a:pt x="457" y="153"/>
                  </a:lnTo>
                  <a:lnTo>
                    <a:pt x="457" y="155"/>
                  </a:lnTo>
                  <a:lnTo>
                    <a:pt x="457" y="156"/>
                  </a:lnTo>
                  <a:lnTo>
                    <a:pt x="457" y="158"/>
                  </a:lnTo>
                  <a:lnTo>
                    <a:pt x="459" y="163"/>
                  </a:lnTo>
                  <a:lnTo>
                    <a:pt x="459" y="167"/>
                  </a:lnTo>
                  <a:lnTo>
                    <a:pt x="459" y="170"/>
                  </a:lnTo>
                  <a:lnTo>
                    <a:pt x="459" y="172"/>
                  </a:lnTo>
                  <a:lnTo>
                    <a:pt x="459" y="174"/>
                  </a:lnTo>
                  <a:lnTo>
                    <a:pt x="459" y="176"/>
                  </a:lnTo>
                  <a:lnTo>
                    <a:pt x="459" y="176"/>
                  </a:lnTo>
                  <a:lnTo>
                    <a:pt x="459" y="177"/>
                  </a:lnTo>
                  <a:lnTo>
                    <a:pt x="457" y="179"/>
                  </a:lnTo>
                  <a:lnTo>
                    <a:pt x="457" y="183"/>
                  </a:lnTo>
                  <a:lnTo>
                    <a:pt x="457" y="184"/>
                  </a:lnTo>
                  <a:lnTo>
                    <a:pt x="456" y="184"/>
                  </a:lnTo>
                  <a:lnTo>
                    <a:pt x="456" y="186"/>
                  </a:lnTo>
                  <a:lnTo>
                    <a:pt x="454" y="190"/>
                  </a:lnTo>
                  <a:lnTo>
                    <a:pt x="454" y="191"/>
                  </a:lnTo>
                  <a:lnTo>
                    <a:pt x="454" y="193"/>
                  </a:lnTo>
                  <a:lnTo>
                    <a:pt x="452" y="193"/>
                  </a:lnTo>
                  <a:lnTo>
                    <a:pt x="452" y="195"/>
                  </a:lnTo>
                  <a:lnTo>
                    <a:pt x="452" y="197"/>
                  </a:lnTo>
                  <a:lnTo>
                    <a:pt x="450" y="200"/>
                  </a:lnTo>
                  <a:lnTo>
                    <a:pt x="449" y="202"/>
                  </a:lnTo>
                  <a:lnTo>
                    <a:pt x="449" y="204"/>
                  </a:lnTo>
                  <a:lnTo>
                    <a:pt x="449" y="205"/>
                  </a:lnTo>
                  <a:lnTo>
                    <a:pt x="447" y="205"/>
                  </a:lnTo>
                  <a:lnTo>
                    <a:pt x="447" y="207"/>
                  </a:lnTo>
                  <a:lnTo>
                    <a:pt x="447" y="209"/>
                  </a:lnTo>
                  <a:lnTo>
                    <a:pt x="445" y="209"/>
                  </a:lnTo>
                  <a:lnTo>
                    <a:pt x="447" y="209"/>
                  </a:lnTo>
                  <a:lnTo>
                    <a:pt x="445" y="209"/>
                  </a:lnTo>
                  <a:lnTo>
                    <a:pt x="447" y="207"/>
                  </a:lnTo>
                  <a:lnTo>
                    <a:pt x="445" y="207"/>
                  </a:lnTo>
                  <a:lnTo>
                    <a:pt x="447" y="207"/>
                  </a:lnTo>
                  <a:lnTo>
                    <a:pt x="447" y="205"/>
                  </a:lnTo>
                  <a:lnTo>
                    <a:pt x="447" y="204"/>
                  </a:lnTo>
                  <a:lnTo>
                    <a:pt x="445" y="205"/>
                  </a:lnTo>
                  <a:lnTo>
                    <a:pt x="445" y="207"/>
                  </a:lnTo>
                  <a:lnTo>
                    <a:pt x="443" y="209"/>
                  </a:lnTo>
                  <a:lnTo>
                    <a:pt x="445" y="209"/>
                  </a:lnTo>
                  <a:lnTo>
                    <a:pt x="445" y="211"/>
                  </a:lnTo>
                  <a:lnTo>
                    <a:pt x="443" y="211"/>
                  </a:lnTo>
                  <a:lnTo>
                    <a:pt x="443" y="211"/>
                  </a:lnTo>
                  <a:lnTo>
                    <a:pt x="442" y="211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36" y="212"/>
                  </a:lnTo>
                  <a:lnTo>
                    <a:pt x="436" y="211"/>
                  </a:lnTo>
                  <a:lnTo>
                    <a:pt x="438" y="209"/>
                  </a:lnTo>
                  <a:lnTo>
                    <a:pt x="438" y="207"/>
                  </a:lnTo>
                  <a:lnTo>
                    <a:pt x="436" y="207"/>
                  </a:lnTo>
                  <a:lnTo>
                    <a:pt x="435" y="207"/>
                  </a:lnTo>
                  <a:lnTo>
                    <a:pt x="435" y="205"/>
                  </a:lnTo>
                  <a:lnTo>
                    <a:pt x="433" y="205"/>
                  </a:lnTo>
                  <a:lnTo>
                    <a:pt x="429" y="202"/>
                  </a:lnTo>
                  <a:lnTo>
                    <a:pt x="428" y="202"/>
                  </a:lnTo>
                  <a:lnTo>
                    <a:pt x="426" y="200"/>
                  </a:lnTo>
                  <a:lnTo>
                    <a:pt x="422" y="198"/>
                  </a:lnTo>
                  <a:lnTo>
                    <a:pt x="421" y="197"/>
                  </a:lnTo>
                  <a:lnTo>
                    <a:pt x="417" y="195"/>
                  </a:lnTo>
                  <a:lnTo>
                    <a:pt x="412" y="193"/>
                  </a:lnTo>
                  <a:lnTo>
                    <a:pt x="407" y="193"/>
                  </a:lnTo>
                  <a:lnTo>
                    <a:pt x="403" y="195"/>
                  </a:lnTo>
                  <a:lnTo>
                    <a:pt x="401" y="198"/>
                  </a:lnTo>
                  <a:lnTo>
                    <a:pt x="398" y="200"/>
                  </a:lnTo>
                  <a:lnTo>
                    <a:pt x="396" y="202"/>
                  </a:lnTo>
                  <a:lnTo>
                    <a:pt x="396" y="204"/>
                  </a:lnTo>
                  <a:lnTo>
                    <a:pt x="396" y="205"/>
                  </a:lnTo>
                  <a:lnTo>
                    <a:pt x="396" y="207"/>
                  </a:lnTo>
                  <a:lnTo>
                    <a:pt x="394" y="207"/>
                  </a:lnTo>
                  <a:lnTo>
                    <a:pt x="394" y="209"/>
                  </a:lnTo>
                  <a:lnTo>
                    <a:pt x="394" y="211"/>
                  </a:lnTo>
                  <a:lnTo>
                    <a:pt x="393" y="211"/>
                  </a:lnTo>
                  <a:lnTo>
                    <a:pt x="391" y="211"/>
                  </a:lnTo>
                  <a:lnTo>
                    <a:pt x="391" y="209"/>
                  </a:lnTo>
                  <a:lnTo>
                    <a:pt x="389" y="209"/>
                  </a:lnTo>
                  <a:lnTo>
                    <a:pt x="387" y="211"/>
                  </a:lnTo>
                  <a:lnTo>
                    <a:pt x="386" y="212"/>
                  </a:lnTo>
                  <a:lnTo>
                    <a:pt x="384" y="212"/>
                  </a:lnTo>
                  <a:lnTo>
                    <a:pt x="384" y="214"/>
                  </a:lnTo>
                  <a:lnTo>
                    <a:pt x="386" y="216"/>
                  </a:lnTo>
                  <a:lnTo>
                    <a:pt x="384" y="218"/>
                  </a:lnTo>
                  <a:lnTo>
                    <a:pt x="382" y="218"/>
                  </a:lnTo>
                  <a:lnTo>
                    <a:pt x="380" y="218"/>
                  </a:lnTo>
                  <a:lnTo>
                    <a:pt x="379" y="218"/>
                  </a:lnTo>
                  <a:lnTo>
                    <a:pt x="379" y="216"/>
                  </a:lnTo>
                  <a:lnTo>
                    <a:pt x="377" y="216"/>
                  </a:lnTo>
                  <a:lnTo>
                    <a:pt x="377" y="218"/>
                  </a:lnTo>
                  <a:lnTo>
                    <a:pt x="377" y="218"/>
                  </a:lnTo>
                  <a:lnTo>
                    <a:pt x="377" y="219"/>
                  </a:lnTo>
                  <a:lnTo>
                    <a:pt x="379" y="219"/>
                  </a:lnTo>
                  <a:lnTo>
                    <a:pt x="379" y="221"/>
                  </a:lnTo>
                  <a:lnTo>
                    <a:pt x="379" y="223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3"/>
                  </a:lnTo>
                  <a:lnTo>
                    <a:pt x="372" y="225"/>
                  </a:lnTo>
                  <a:lnTo>
                    <a:pt x="370" y="225"/>
                  </a:lnTo>
                  <a:lnTo>
                    <a:pt x="368" y="223"/>
                  </a:lnTo>
                  <a:lnTo>
                    <a:pt x="366" y="223"/>
                  </a:lnTo>
                  <a:lnTo>
                    <a:pt x="366" y="225"/>
                  </a:lnTo>
                  <a:lnTo>
                    <a:pt x="365" y="225"/>
                  </a:lnTo>
                  <a:lnTo>
                    <a:pt x="365" y="226"/>
                  </a:lnTo>
                  <a:lnTo>
                    <a:pt x="365" y="228"/>
                  </a:lnTo>
                  <a:lnTo>
                    <a:pt x="365" y="230"/>
                  </a:lnTo>
                  <a:lnTo>
                    <a:pt x="365" y="232"/>
                  </a:lnTo>
                  <a:lnTo>
                    <a:pt x="365" y="233"/>
                  </a:lnTo>
                  <a:lnTo>
                    <a:pt x="363" y="233"/>
                  </a:lnTo>
                  <a:lnTo>
                    <a:pt x="363" y="235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61" y="239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9" y="239"/>
                  </a:lnTo>
                  <a:lnTo>
                    <a:pt x="358" y="239"/>
                  </a:lnTo>
                  <a:lnTo>
                    <a:pt x="356" y="239"/>
                  </a:lnTo>
                  <a:lnTo>
                    <a:pt x="354" y="239"/>
                  </a:lnTo>
                  <a:lnTo>
                    <a:pt x="352" y="239"/>
                  </a:lnTo>
                  <a:lnTo>
                    <a:pt x="352" y="240"/>
                  </a:lnTo>
                  <a:lnTo>
                    <a:pt x="351" y="240"/>
                  </a:lnTo>
                  <a:lnTo>
                    <a:pt x="349" y="240"/>
                  </a:lnTo>
                  <a:lnTo>
                    <a:pt x="349" y="242"/>
                  </a:lnTo>
                  <a:lnTo>
                    <a:pt x="347" y="244"/>
                  </a:lnTo>
                  <a:lnTo>
                    <a:pt x="347" y="246"/>
                  </a:lnTo>
                  <a:lnTo>
                    <a:pt x="345" y="246"/>
                  </a:lnTo>
                  <a:lnTo>
                    <a:pt x="344" y="246"/>
                  </a:lnTo>
                  <a:lnTo>
                    <a:pt x="344" y="247"/>
                  </a:lnTo>
                  <a:lnTo>
                    <a:pt x="342" y="247"/>
                  </a:lnTo>
                  <a:lnTo>
                    <a:pt x="340" y="247"/>
                  </a:lnTo>
                  <a:lnTo>
                    <a:pt x="338" y="247"/>
                  </a:lnTo>
                  <a:lnTo>
                    <a:pt x="338" y="246"/>
                  </a:lnTo>
                  <a:lnTo>
                    <a:pt x="337" y="246"/>
                  </a:lnTo>
                  <a:lnTo>
                    <a:pt x="337" y="244"/>
                  </a:lnTo>
                  <a:lnTo>
                    <a:pt x="335" y="246"/>
                  </a:lnTo>
                  <a:lnTo>
                    <a:pt x="335" y="247"/>
                  </a:lnTo>
                  <a:lnTo>
                    <a:pt x="333" y="247"/>
                  </a:lnTo>
                  <a:lnTo>
                    <a:pt x="331" y="247"/>
                  </a:lnTo>
                  <a:lnTo>
                    <a:pt x="330" y="247"/>
                  </a:lnTo>
                  <a:lnTo>
                    <a:pt x="330" y="249"/>
                  </a:lnTo>
                  <a:lnTo>
                    <a:pt x="331" y="251"/>
                  </a:lnTo>
                  <a:lnTo>
                    <a:pt x="330" y="251"/>
                  </a:lnTo>
                  <a:lnTo>
                    <a:pt x="330" y="253"/>
                  </a:lnTo>
                  <a:lnTo>
                    <a:pt x="328" y="253"/>
                  </a:lnTo>
                  <a:lnTo>
                    <a:pt x="326" y="254"/>
                  </a:lnTo>
                  <a:lnTo>
                    <a:pt x="324" y="254"/>
                  </a:lnTo>
                  <a:lnTo>
                    <a:pt x="323" y="254"/>
                  </a:lnTo>
                  <a:lnTo>
                    <a:pt x="321" y="256"/>
                  </a:lnTo>
                  <a:lnTo>
                    <a:pt x="319" y="256"/>
                  </a:lnTo>
                  <a:lnTo>
                    <a:pt x="317" y="258"/>
                  </a:lnTo>
                  <a:lnTo>
                    <a:pt x="317" y="260"/>
                  </a:lnTo>
                  <a:lnTo>
                    <a:pt x="317" y="260"/>
                  </a:lnTo>
                  <a:lnTo>
                    <a:pt x="317" y="261"/>
                  </a:lnTo>
                  <a:lnTo>
                    <a:pt x="317" y="261"/>
                  </a:lnTo>
                  <a:lnTo>
                    <a:pt x="317" y="265"/>
                  </a:lnTo>
                  <a:lnTo>
                    <a:pt x="316" y="265"/>
                  </a:lnTo>
                  <a:lnTo>
                    <a:pt x="314" y="267"/>
                  </a:lnTo>
                  <a:lnTo>
                    <a:pt x="314" y="268"/>
                  </a:lnTo>
                  <a:lnTo>
                    <a:pt x="316" y="268"/>
                  </a:lnTo>
                  <a:lnTo>
                    <a:pt x="316" y="270"/>
                  </a:lnTo>
                  <a:lnTo>
                    <a:pt x="316" y="272"/>
                  </a:lnTo>
                  <a:lnTo>
                    <a:pt x="314" y="272"/>
                  </a:lnTo>
                  <a:lnTo>
                    <a:pt x="314" y="274"/>
                  </a:lnTo>
                  <a:lnTo>
                    <a:pt x="312" y="274"/>
                  </a:lnTo>
                  <a:lnTo>
                    <a:pt x="310" y="274"/>
                  </a:lnTo>
                  <a:lnTo>
                    <a:pt x="309" y="274"/>
                  </a:lnTo>
                  <a:lnTo>
                    <a:pt x="309" y="272"/>
                  </a:lnTo>
                  <a:lnTo>
                    <a:pt x="307" y="272"/>
                  </a:lnTo>
                  <a:lnTo>
                    <a:pt x="307" y="274"/>
                  </a:lnTo>
                  <a:lnTo>
                    <a:pt x="305" y="274"/>
                  </a:lnTo>
                  <a:lnTo>
                    <a:pt x="305" y="275"/>
                  </a:lnTo>
                  <a:lnTo>
                    <a:pt x="303" y="277"/>
                  </a:lnTo>
                  <a:lnTo>
                    <a:pt x="303" y="279"/>
                  </a:lnTo>
                  <a:lnTo>
                    <a:pt x="302" y="279"/>
                  </a:lnTo>
                  <a:lnTo>
                    <a:pt x="300" y="279"/>
                  </a:lnTo>
                  <a:lnTo>
                    <a:pt x="300" y="281"/>
                  </a:lnTo>
                  <a:lnTo>
                    <a:pt x="298" y="281"/>
                  </a:lnTo>
                  <a:lnTo>
                    <a:pt x="298" y="279"/>
                  </a:lnTo>
                  <a:lnTo>
                    <a:pt x="296" y="279"/>
                  </a:lnTo>
                  <a:lnTo>
                    <a:pt x="295" y="277"/>
                  </a:lnTo>
                  <a:lnTo>
                    <a:pt x="293" y="277"/>
                  </a:lnTo>
                  <a:lnTo>
                    <a:pt x="293" y="279"/>
                  </a:lnTo>
                  <a:lnTo>
                    <a:pt x="291" y="279"/>
                  </a:lnTo>
                  <a:lnTo>
                    <a:pt x="291" y="281"/>
                  </a:lnTo>
                  <a:lnTo>
                    <a:pt x="289" y="281"/>
                  </a:lnTo>
                  <a:lnTo>
                    <a:pt x="288" y="281"/>
                  </a:lnTo>
                  <a:lnTo>
                    <a:pt x="286" y="279"/>
                  </a:lnTo>
                  <a:lnTo>
                    <a:pt x="284" y="279"/>
                  </a:lnTo>
                  <a:lnTo>
                    <a:pt x="282" y="277"/>
                  </a:lnTo>
                  <a:lnTo>
                    <a:pt x="281" y="277"/>
                  </a:lnTo>
                  <a:lnTo>
                    <a:pt x="279" y="275"/>
                  </a:lnTo>
                  <a:lnTo>
                    <a:pt x="277" y="275"/>
                  </a:lnTo>
                  <a:lnTo>
                    <a:pt x="275" y="275"/>
                  </a:lnTo>
                  <a:lnTo>
                    <a:pt x="275" y="274"/>
                  </a:lnTo>
                  <a:lnTo>
                    <a:pt x="275" y="274"/>
                  </a:lnTo>
                  <a:lnTo>
                    <a:pt x="274" y="274"/>
                  </a:lnTo>
                  <a:lnTo>
                    <a:pt x="272" y="274"/>
                  </a:lnTo>
                  <a:lnTo>
                    <a:pt x="270" y="274"/>
                  </a:lnTo>
                  <a:lnTo>
                    <a:pt x="268" y="274"/>
                  </a:lnTo>
                  <a:lnTo>
                    <a:pt x="268" y="272"/>
                  </a:lnTo>
                  <a:lnTo>
                    <a:pt x="270" y="272"/>
                  </a:lnTo>
                  <a:lnTo>
                    <a:pt x="270" y="270"/>
                  </a:lnTo>
                  <a:lnTo>
                    <a:pt x="268" y="270"/>
                  </a:lnTo>
                  <a:lnTo>
                    <a:pt x="267" y="270"/>
                  </a:lnTo>
                  <a:lnTo>
                    <a:pt x="265" y="268"/>
                  </a:lnTo>
                  <a:lnTo>
                    <a:pt x="263" y="268"/>
                  </a:lnTo>
                  <a:lnTo>
                    <a:pt x="261" y="268"/>
                  </a:lnTo>
                  <a:lnTo>
                    <a:pt x="260" y="268"/>
                  </a:lnTo>
                  <a:lnTo>
                    <a:pt x="258" y="270"/>
                  </a:lnTo>
                  <a:lnTo>
                    <a:pt x="256" y="270"/>
                  </a:lnTo>
                  <a:lnTo>
                    <a:pt x="254" y="270"/>
                  </a:lnTo>
                  <a:lnTo>
                    <a:pt x="252" y="270"/>
                  </a:lnTo>
                  <a:lnTo>
                    <a:pt x="252" y="268"/>
                  </a:lnTo>
                  <a:lnTo>
                    <a:pt x="251" y="268"/>
                  </a:lnTo>
                  <a:lnTo>
                    <a:pt x="251" y="270"/>
                  </a:lnTo>
                  <a:lnTo>
                    <a:pt x="249" y="270"/>
                  </a:lnTo>
                  <a:lnTo>
                    <a:pt x="249" y="272"/>
                  </a:lnTo>
                  <a:lnTo>
                    <a:pt x="247" y="270"/>
                  </a:lnTo>
                  <a:lnTo>
                    <a:pt x="247" y="272"/>
                  </a:lnTo>
                  <a:lnTo>
                    <a:pt x="245" y="274"/>
                  </a:lnTo>
                  <a:lnTo>
                    <a:pt x="244" y="274"/>
                  </a:lnTo>
                  <a:lnTo>
                    <a:pt x="244" y="275"/>
                  </a:lnTo>
                  <a:lnTo>
                    <a:pt x="242" y="275"/>
                  </a:lnTo>
                  <a:lnTo>
                    <a:pt x="240" y="275"/>
                  </a:lnTo>
                  <a:lnTo>
                    <a:pt x="240" y="277"/>
                  </a:lnTo>
                  <a:lnTo>
                    <a:pt x="238" y="277"/>
                  </a:lnTo>
                  <a:lnTo>
                    <a:pt x="237" y="279"/>
                  </a:lnTo>
                  <a:lnTo>
                    <a:pt x="237" y="281"/>
                  </a:lnTo>
                  <a:lnTo>
                    <a:pt x="235" y="281"/>
                  </a:lnTo>
                  <a:lnTo>
                    <a:pt x="235" y="283"/>
                  </a:lnTo>
                  <a:lnTo>
                    <a:pt x="233" y="283"/>
                  </a:lnTo>
                  <a:lnTo>
                    <a:pt x="233" y="284"/>
                  </a:lnTo>
                  <a:lnTo>
                    <a:pt x="233" y="284"/>
                  </a:lnTo>
                  <a:lnTo>
                    <a:pt x="231" y="284"/>
                  </a:lnTo>
                  <a:lnTo>
                    <a:pt x="230" y="286"/>
                  </a:lnTo>
                  <a:lnTo>
                    <a:pt x="228" y="286"/>
                  </a:lnTo>
                  <a:lnTo>
                    <a:pt x="228" y="288"/>
                  </a:lnTo>
                  <a:lnTo>
                    <a:pt x="226" y="288"/>
                  </a:lnTo>
                  <a:lnTo>
                    <a:pt x="226" y="290"/>
                  </a:lnTo>
                  <a:lnTo>
                    <a:pt x="226" y="291"/>
                  </a:lnTo>
                  <a:lnTo>
                    <a:pt x="226" y="293"/>
                  </a:lnTo>
                  <a:lnTo>
                    <a:pt x="226" y="295"/>
                  </a:lnTo>
                  <a:lnTo>
                    <a:pt x="226" y="297"/>
                  </a:lnTo>
                  <a:lnTo>
                    <a:pt x="224" y="297"/>
                  </a:lnTo>
                  <a:lnTo>
                    <a:pt x="223" y="297"/>
                  </a:lnTo>
                  <a:lnTo>
                    <a:pt x="223" y="295"/>
                  </a:lnTo>
                  <a:lnTo>
                    <a:pt x="221" y="295"/>
                  </a:lnTo>
                  <a:lnTo>
                    <a:pt x="219" y="295"/>
                  </a:lnTo>
                  <a:lnTo>
                    <a:pt x="217" y="295"/>
                  </a:lnTo>
                  <a:lnTo>
                    <a:pt x="217" y="297"/>
                  </a:lnTo>
                  <a:lnTo>
                    <a:pt x="217" y="298"/>
                  </a:lnTo>
                  <a:lnTo>
                    <a:pt x="216" y="298"/>
                  </a:lnTo>
                  <a:lnTo>
                    <a:pt x="214" y="298"/>
                  </a:lnTo>
                  <a:lnTo>
                    <a:pt x="212" y="300"/>
                  </a:lnTo>
                  <a:lnTo>
                    <a:pt x="210" y="300"/>
                  </a:lnTo>
                  <a:lnTo>
                    <a:pt x="210" y="302"/>
                  </a:lnTo>
                  <a:lnTo>
                    <a:pt x="210" y="302"/>
                  </a:lnTo>
                  <a:lnTo>
                    <a:pt x="209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3" y="304"/>
                  </a:lnTo>
                  <a:lnTo>
                    <a:pt x="202" y="304"/>
                  </a:lnTo>
                  <a:lnTo>
                    <a:pt x="200" y="304"/>
                  </a:lnTo>
                  <a:lnTo>
                    <a:pt x="198" y="304"/>
                  </a:lnTo>
                  <a:lnTo>
                    <a:pt x="196" y="304"/>
                  </a:lnTo>
                  <a:lnTo>
                    <a:pt x="195" y="304"/>
                  </a:lnTo>
                  <a:lnTo>
                    <a:pt x="193" y="304"/>
                  </a:lnTo>
                  <a:lnTo>
                    <a:pt x="191" y="304"/>
                  </a:lnTo>
                  <a:lnTo>
                    <a:pt x="191" y="304"/>
                  </a:lnTo>
                  <a:lnTo>
                    <a:pt x="189" y="304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2" y="298"/>
                  </a:lnTo>
                  <a:lnTo>
                    <a:pt x="181" y="298"/>
                  </a:lnTo>
                  <a:lnTo>
                    <a:pt x="181" y="300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5" y="304"/>
                  </a:lnTo>
                  <a:lnTo>
                    <a:pt x="175" y="305"/>
                  </a:lnTo>
                  <a:lnTo>
                    <a:pt x="174" y="305"/>
                  </a:lnTo>
                  <a:lnTo>
                    <a:pt x="174" y="307"/>
                  </a:lnTo>
                  <a:lnTo>
                    <a:pt x="174" y="309"/>
                  </a:lnTo>
                  <a:lnTo>
                    <a:pt x="172" y="309"/>
                  </a:lnTo>
                  <a:lnTo>
                    <a:pt x="172" y="311"/>
                  </a:lnTo>
                  <a:lnTo>
                    <a:pt x="170" y="311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67" y="309"/>
                  </a:lnTo>
                  <a:lnTo>
                    <a:pt x="165" y="309"/>
                  </a:lnTo>
                  <a:lnTo>
                    <a:pt x="163" y="309"/>
                  </a:lnTo>
                  <a:lnTo>
                    <a:pt x="163" y="311"/>
                  </a:lnTo>
                  <a:lnTo>
                    <a:pt x="163" y="312"/>
                  </a:lnTo>
                  <a:lnTo>
                    <a:pt x="161" y="312"/>
                  </a:lnTo>
                  <a:lnTo>
                    <a:pt x="161" y="314"/>
                  </a:lnTo>
                  <a:lnTo>
                    <a:pt x="160" y="314"/>
                  </a:lnTo>
                  <a:lnTo>
                    <a:pt x="160" y="316"/>
                  </a:lnTo>
                  <a:lnTo>
                    <a:pt x="158" y="316"/>
                  </a:lnTo>
                  <a:lnTo>
                    <a:pt x="158" y="318"/>
                  </a:lnTo>
                  <a:lnTo>
                    <a:pt x="158" y="319"/>
                  </a:lnTo>
                  <a:lnTo>
                    <a:pt x="156" y="319"/>
                  </a:lnTo>
                  <a:lnTo>
                    <a:pt x="156" y="321"/>
                  </a:lnTo>
                  <a:lnTo>
                    <a:pt x="156" y="323"/>
                  </a:lnTo>
                  <a:lnTo>
                    <a:pt x="154" y="323"/>
                  </a:lnTo>
                  <a:lnTo>
                    <a:pt x="153" y="325"/>
                  </a:lnTo>
                  <a:lnTo>
                    <a:pt x="151" y="323"/>
                  </a:lnTo>
                  <a:lnTo>
                    <a:pt x="149" y="323"/>
                  </a:lnTo>
                  <a:lnTo>
                    <a:pt x="149" y="325"/>
                  </a:lnTo>
                  <a:lnTo>
                    <a:pt x="151" y="326"/>
                  </a:lnTo>
                  <a:lnTo>
                    <a:pt x="149" y="326"/>
                  </a:lnTo>
                  <a:lnTo>
                    <a:pt x="149" y="328"/>
                  </a:lnTo>
                  <a:lnTo>
                    <a:pt x="149" y="330"/>
                  </a:lnTo>
                  <a:lnTo>
                    <a:pt x="149" y="332"/>
                  </a:lnTo>
                  <a:lnTo>
                    <a:pt x="149" y="333"/>
                  </a:lnTo>
                  <a:lnTo>
                    <a:pt x="149" y="335"/>
                  </a:lnTo>
                  <a:lnTo>
                    <a:pt x="149" y="337"/>
                  </a:lnTo>
                  <a:lnTo>
                    <a:pt x="149" y="339"/>
                  </a:lnTo>
                  <a:lnTo>
                    <a:pt x="149" y="339"/>
                  </a:lnTo>
                  <a:lnTo>
                    <a:pt x="149" y="340"/>
                  </a:lnTo>
                  <a:lnTo>
                    <a:pt x="149" y="342"/>
                  </a:lnTo>
                  <a:lnTo>
                    <a:pt x="149" y="344"/>
                  </a:lnTo>
                  <a:lnTo>
                    <a:pt x="147" y="344"/>
                  </a:lnTo>
                  <a:lnTo>
                    <a:pt x="147" y="344"/>
                  </a:lnTo>
                  <a:lnTo>
                    <a:pt x="146" y="344"/>
                  </a:lnTo>
                  <a:lnTo>
                    <a:pt x="146" y="346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9"/>
                  </a:lnTo>
                  <a:lnTo>
                    <a:pt x="140" y="349"/>
                  </a:lnTo>
                  <a:lnTo>
                    <a:pt x="139" y="349"/>
                  </a:lnTo>
                  <a:lnTo>
                    <a:pt x="139" y="347"/>
                  </a:lnTo>
                  <a:lnTo>
                    <a:pt x="137" y="347"/>
                  </a:lnTo>
                  <a:lnTo>
                    <a:pt x="135" y="347"/>
                  </a:lnTo>
                  <a:lnTo>
                    <a:pt x="133" y="347"/>
                  </a:lnTo>
                  <a:lnTo>
                    <a:pt x="132" y="346"/>
                  </a:lnTo>
                  <a:lnTo>
                    <a:pt x="132" y="347"/>
                  </a:lnTo>
                  <a:lnTo>
                    <a:pt x="130" y="347"/>
                  </a:lnTo>
                  <a:lnTo>
                    <a:pt x="130" y="349"/>
                  </a:lnTo>
                  <a:lnTo>
                    <a:pt x="128" y="349"/>
                  </a:lnTo>
                  <a:lnTo>
                    <a:pt x="126" y="349"/>
                  </a:lnTo>
                  <a:lnTo>
                    <a:pt x="126" y="347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3" y="344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18" y="344"/>
                  </a:lnTo>
                  <a:lnTo>
                    <a:pt x="116" y="344"/>
                  </a:lnTo>
                  <a:lnTo>
                    <a:pt x="114" y="344"/>
                  </a:lnTo>
                  <a:lnTo>
                    <a:pt x="114" y="346"/>
                  </a:lnTo>
                  <a:lnTo>
                    <a:pt x="112" y="346"/>
                  </a:lnTo>
                  <a:lnTo>
                    <a:pt x="111" y="344"/>
                  </a:lnTo>
                  <a:lnTo>
                    <a:pt x="109" y="346"/>
                  </a:lnTo>
                  <a:lnTo>
                    <a:pt x="107" y="346"/>
                  </a:lnTo>
                  <a:lnTo>
                    <a:pt x="107" y="347"/>
                  </a:lnTo>
                  <a:lnTo>
                    <a:pt x="107" y="347"/>
                  </a:lnTo>
                  <a:lnTo>
                    <a:pt x="107" y="349"/>
                  </a:lnTo>
                  <a:lnTo>
                    <a:pt x="105" y="351"/>
                  </a:lnTo>
                  <a:lnTo>
                    <a:pt x="104" y="351"/>
                  </a:lnTo>
                  <a:lnTo>
                    <a:pt x="102" y="353"/>
                  </a:lnTo>
                  <a:lnTo>
                    <a:pt x="100" y="353"/>
                  </a:lnTo>
                  <a:lnTo>
                    <a:pt x="100" y="354"/>
                  </a:lnTo>
                  <a:lnTo>
                    <a:pt x="98" y="356"/>
                  </a:lnTo>
                  <a:lnTo>
                    <a:pt x="97" y="356"/>
                  </a:lnTo>
                  <a:lnTo>
                    <a:pt x="97" y="358"/>
                  </a:lnTo>
                  <a:lnTo>
                    <a:pt x="95" y="358"/>
                  </a:lnTo>
                  <a:lnTo>
                    <a:pt x="93" y="358"/>
                  </a:lnTo>
                  <a:lnTo>
                    <a:pt x="91" y="360"/>
                  </a:lnTo>
                  <a:lnTo>
                    <a:pt x="91" y="361"/>
                  </a:lnTo>
                  <a:lnTo>
                    <a:pt x="90" y="363"/>
                  </a:lnTo>
                  <a:lnTo>
                    <a:pt x="90" y="365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88" y="368"/>
                  </a:lnTo>
                  <a:lnTo>
                    <a:pt x="88" y="370"/>
                  </a:lnTo>
                  <a:lnTo>
                    <a:pt x="86" y="372"/>
                  </a:lnTo>
                  <a:lnTo>
                    <a:pt x="84" y="372"/>
                  </a:lnTo>
                  <a:lnTo>
                    <a:pt x="83" y="372"/>
                  </a:lnTo>
                  <a:lnTo>
                    <a:pt x="81" y="372"/>
                  </a:lnTo>
                  <a:lnTo>
                    <a:pt x="79" y="372"/>
                  </a:lnTo>
                  <a:lnTo>
                    <a:pt x="79" y="374"/>
                  </a:lnTo>
                  <a:lnTo>
                    <a:pt x="77" y="374"/>
                  </a:lnTo>
                  <a:lnTo>
                    <a:pt x="77" y="372"/>
                  </a:lnTo>
                  <a:lnTo>
                    <a:pt x="76" y="370"/>
                  </a:lnTo>
                  <a:lnTo>
                    <a:pt x="76" y="368"/>
                  </a:lnTo>
                  <a:lnTo>
                    <a:pt x="74" y="368"/>
                  </a:lnTo>
                  <a:lnTo>
                    <a:pt x="72" y="368"/>
                  </a:lnTo>
                  <a:lnTo>
                    <a:pt x="70" y="368"/>
                  </a:lnTo>
                  <a:lnTo>
                    <a:pt x="69" y="368"/>
                  </a:lnTo>
                  <a:lnTo>
                    <a:pt x="69" y="370"/>
                  </a:lnTo>
                  <a:lnTo>
                    <a:pt x="67" y="370"/>
                  </a:lnTo>
                  <a:lnTo>
                    <a:pt x="65" y="370"/>
                  </a:lnTo>
                  <a:lnTo>
                    <a:pt x="65" y="370"/>
                  </a:lnTo>
                  <a:lnTo>
                    <a:pt x="65" y="372"/>
                  </a:lnTo>
                  <a:lnTo>
                    <a:pt x="63" y="372"/>
                  </a:lnTo>
                  <a:lnTo>
                    <a:pt x="62" y="372"/>
                  </a:lnTo>
                  <a:lnTo>
                    <a:pt x="60" y="372"/>
                  </a:lnTo>
                  <a:lnTo>
                    <a:pt x="58" y="372"/>
                  </a:lnTo>
                  <a:lnTo>
                    <a:pt x="56" y="372"/>
                  </a:lnTo>
                  <a:lnTo>
                    <a:pt x="56" y="374"/>
                  </a:lnTo>
                  <a:lnTo>
                    <a:pt x="56" y="375"/>
                  </a:lnTo>
                  <a:lnTo>
                    <a:pt x="55" y="375"/>
                  </a:lnTo>
                  <a:lnTo>
                    <a:pt x="53" y="375"/>
                  </a:lnTo>
                  <a:lnTo>
                    <a:pt x="53" y="377"/>
                  </a:lnTo>
                  <a:lnTo>
                    <a:pt x="51" y="377"/>
                  </a:lnTo>
                  <a:lnTo>
                    <a:pt x="49" y="379"/>
                  </a:lnTo>
                  <a:lnTo>
                    <a:pt x="48" y="377"/>
                  </a:lnTo>
                  <a:lnTo>
                    <a:pt x="46" y="379"/>
                  </a:lnTo>
                  <a:lnTo>
                    <a:pt x="44" y="379"/>
                  </a:lnTo>
                  <a:lnTo>
                    <a:pt x="42" y="379"/>
                  </a:lnTo>
                  <a:lnTo>
                    <a:pt x="42" y="381"/>
                  </a:lnTo>
                  <a:lnTo>
                    <a:pt x="41" y="381"/>
                  </a:lnTo>
                  <a:lnTo>
                    <a:pt x="41" y="379"/>
                  </a:lnTo>
                  <a:lnTo>
                    <a:pt x="39" y="379"/>
                  </a:lnTo>
                  <a:lnTo>
                    <a:pt x="37" y="379"/>
                  </a:lnTo>
                  <a:lnTo>
                    <a:pt x="35" y="381"/>
                  </a:lnTo>
                  <a:lnTo>
                    <a:pt x="34" y="381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6" y="379"/>
                  </a:lnTo>
                  <a:lnTo>
                    <a:pt x="25" y="379"/>
                  </a:lnTo>
                  <a:lnTo>
                    <a:pt x="25" y="377"/>
                  </a:lnTo>
                  <a:lnTo>
                    <a:pt x="23" y="377"/>
                  </a:lnTo>
                  <a:lnTo>
                    <a:pt x="23" y="375"/>
                  </a:lnTo>
                  <a:lnTo>
                    <a:pt x="23" y="374"/>
                  </a:lnTo>
                  <a:lnTo>
                    <a:pt x="25" y="374"/>
                  </a:lnTo>
                  <a:lnTo>
                    <a:pt x="23" y="372"/>
                  </a:lnTo>
                  <a:lnTo>
                    <a:pt x="23" y="370"/>
                  </a:lnTo>
                  <a:lnTo>
                    <a:pt x="21" y="370"/>
                  </a:lnTo>
                  <a:lnTo>
                    <a:pt x="19" y="370"/>
                  </a:lnTo>
                  <a:lnTo>
                    <a:pt x="18" y="370"/>
                  </a:lnTo>
                  <a:lnTo>
                    <a:pt x="16" y="368"/>
                  </a:lnTo>
                  <a:lnTo>
                    <a:pt x="14" y="368"/>
                  </a:lnTo>
                  <a:lnTo>
                    <a:pt x="12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1" y="360"/>
                  </a:lnTo>
                  <a:lnTo>
                    <a:pt x="11" y="358"/>
                  </a:lnTo>
                  <a:lnTo>
                    <a:pt x="9" y="356"/>
                  </a:lnTo>
                  <a:lnTo>
                    <a:pt x="7" y="354"/>
                  </a:lnTo>
                  <a:lnTo>
                    <a:pt x="5" y="353"/>
                  </a:lnTo>
                  <a:lnTo>
                    <a:pt x="4" y="353"/>
                  </a:lnTo>
                  <a:lnTo>
                    <a:pt x="2" y="353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5" y="344"/>
                  </a:lnTo>
                  <a:lnTo>
                    <a:pt x="5" y="342"/>
                  </a:lnTo>
                  <a:lnTo>
                    <a:pt x="5" y="340"/>
                  </a:lnTo>
                  <a:lnTo>
                    <a:pt x="5" y="339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7" y="335"/>
                  </a:lnTo>
                  <a:lnTo>
                    <a:pt x="7" y="333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11" y="330"/>
                  </a:lnTo>
                  <a:lnTo>
                    <a:pt x="12" y="330"/>
                  </a:lnTo>
                  <a:lnTo>
                    <a:pt x="14" y="328"/>
                  </a:lnTo>
                  <a:lnTo>
                    <a:pt x="14" y="326"/>
                  </a:lnTo>
                  <a:lnTo>
                    <a:pt x="14" y="325"/>
                  </a:lnTo>
                  <a:lnTo>
                    <a:pt x="14" y="323"/>
                  </a:lnTo>
                  <a:lnTo>
                    <a:pt x="14" y="321"/>
                  </a:lnTo>
                  <a:lnTo>
                    <a:pt x="16" y="321"/>
                  </a:lnTo>
                  <a:lnTo>
                    <a:pt x="18" y="319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19" y="316"/>
                  </a:lnTo>
                  <a:lnTo>
                    <a:pt x="21" y="316"/>
                  </a:lnTo>
                  <a:lnTo>
                    <a:pt x="21" y="314"/>
                  </a:lnTo>
                  <a:lnTo>
                    <a:pt x="21" y="312"/>
                  </a:lnTo>
                  <a:lnTo>
                    <a:pt x="21" y="311"/>
                  </a:lnTo>
                  <a:lnTo>
                    <a:pt x="21" y="309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19" y="304"/>
                  </a:lnTo>
                  <a:lnTo>
                    <a:pt x="19" y="302"/>
                  </a:lnTo>
                  <a:lnTo>
                    <a:pt x="19" y="302"/>
                  </a:lnTo>
                  <a:lnTo>
                    <a:pt x="18" y="302"/>
                  </a:lnTo>
                  <a:lnTo>
                    <a:pt x="18" y="300"/>
                  </a:lnTo>
                  <a:lnTo>
                    <a:pt x="16" y="300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8" y="297"/>
                  </a:lnTo>
                  <a:lnTo>
                    <a:pt x="19" y="297"/>
                  </a:lnTo>
                  <a:lnTo>
                    <a:pt x="21" y="297"/>
                  </a:lnTo>
                  <a:lnTo>
                    <a:pt x="21" y="295"/>
                  </a:lnTo>
                  <a:lnTo>
                    <a:pt x="21" y="293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3" y="290"/>
                  </a:lnTo>
                  <a:lnTo>
                    <a:pt x="23" y="290"/>
                  </a:lnTo>
                  <a:lnTo>
                    <a:pt x="25" y="290"/>
                  </a:lnTo>
                  <a:lnTo>
                    <a:pt x="26" y="290"/>
                  </a:lnTo>
                  <a:lnTo>
                    <a:pt x="28" y="290"/>
                  </a:lnTo>
                  <a:lnTo>
                    <a:pt x="30" y="290"/>
                  </a:lnTo>
                  <a:lnTo>
                    <a:pt x="32" y="290"/>
                  </a:lnTo>
                  <a:lnTo>
                    <a:pt x="34" y="290"/>
                  </a:lnTo>
                  <a:lnTo>
                    <a:pt x="35" y="291"/>
                  </a:lnTo>
                  <a:lnTo>
                    <a:pt x="37" y="291"/>
                  </a:lnTo>
                  <a:lnTo>
                    <a:pt x="39" y="291"/>
                  </a:lnTo>
                  <a:lnTo>
                    <a:pt x="41" y="291"/>
                  </a:lnTo>
                  <a:lnTo>
                    <a:pt x="41" y="290"/>
                  </a:lnTo>
                  <a:lnTo>
                    <a:pt x="41" y="288"/>
                  </a:lnTo>
                  <a:lnTo>
                    <a:pt x="39" y="288"/>
                  </a:lnTo>
                  <a:lnTo>
                    <a:pt x="39" y="286"/>
                  </a:lnTo>
                  <a:lnTo>
                    <a:pt x="37" y="286"/>
                  </a:lnTo>
                  <a:lnTo>
                    <a:pt x="35" y="284"/>
                  </a:lnTo>
                  <a:lnTo>
                    <a:pt x="34" y="283"/>
                  </a:lnTo>
                  <a:lnTo>
                    <a:pt x="34" y="281"/>
                  </a:lnTo>
                  <a:lnTo>
                    <a:pt x="34" y="279"/>
                  </a:lnTo>
                  <a:lnTo>
                    <a:pt x="32" y="279"/>
                  </a:lnTo>
                  <a:lnTo>
                    <a:pt x="32" y="277"/>
                  </a:lnTo>
                  <a:lnTo>
                    <a:pt x="30" y="275"/>
                  </a:lnTo>
                  <a:lnTo>
                    <a:pt x="28" y="274"/>
                  </a:lnTo>
                  <a:lnTo>
                    <a:pt x="26" y="274"/>
                  </a:lnTo>
                  <a:lnTo>
                    <a:pt x="26" y="272"/>
                  </a:lnTo>
                  <a:lnTo>
                    <a:pt x="25" y="272"/>
                  </a:lnTo>
                  <a:lnTo>
                    <a:pt x="23" y="272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23" y="268"/>
                  </a:lnTo>
                  <a:lnTo>
                    <a:pt x="21" y="267"/>
                  </a:lnTo>
                  <a:lnTo>
                    <a:pt x="21" y="265"/>
                  </a:lnTo>
                  <a:lnTo>
                    <a:pt x="21" y="263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8" y="260"/>
                  </a:lnTo>
                  <a:lnTo>
                    <a:pt x="18" y="260"/>
                  </a:lnTo>
                  <a:lnTo>
                    <a:pt x="16" y="260"/>
                  </a:lnTo>
                  <a:lnTo>
                    <a:pt x="16" y="258"/>
                  </a:lnTo>
                  <a:lnTo>
                    <a:pt x="16" y="256"/>
                  </a:lnTo>
                  <a:lnTo>
                    <a:pt x="16" y="254"/>
                  </a:lnTo>
                  <a:lnTo>
                    <a:pt x="16" y="253"/>
                  </a:lnTo>
                  <a:lnTo>
                    <a:pt x="18" y="253"/>
                  </a:lnTo>
                  <a:lnTo>
                    <a:pt x="18" y="251"/>
                  </a:lnTo>
                  <a:lnTo>
                    <a:pt x="18" y="249"/>
                  </a:lnTo>
                  <a:lnTo>
                    <a:pt x="18" y="247"/>
                  </a:lnTo>
                  <a:lnTo>
                    <a:pt x="19" y="246"/>
                  </a:lnTo>
                  <a:lnTo>
                    <a:pt x="21" y="244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3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6" y="240"/>
                  </a:lnTo>
                  <a:lnTo>
                    <a:pt x="28" y="240"/>
                  </a:lnTo>
                  <a:lnTo>
                    <a:pt x="30" y="240"/>
                  </a:lnTo>
                  <a:lnTo>
                    <a:pt x="32" y="240"/>
                  </a:lnTo>
                  <a:lnTo>
                    <a:pt x="34" y="240"/>
                  </a:lnTo>
                  <a:lnTo>
                    <a:pt x="34" y="239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2" y="235"/>
                  </a:lnTo>
                  <a:lnTo>
                    <a:pt x="32" y="233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19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32" y="216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30" y="212"/>
                  </a:lnTo>
                  <a:lnTo>
                    <a:pt x="30" y="211"/>
                  </a:lnTo>
                  <a:lnTo>
                    <a:pt x="30" y="209"/>
                  </a:lnTo>
                  <a:lnTo>
                    <a:pt x="30" y="207"/>
                  </a:lnTo>
                  <a:lnTo>
                    <a:pt x="30" y="205"/>
                  </a:lnTo>
                  <a:lnTo>
                    <a:pt x="32" y="204"/>
                  </a:lnTo>
                  <a:lnTo>
                    <a:pt x="32" y="202"/>
                  </a:lnTo>
                  <a:lnTo>
                    <a:pt x="32" y="200"/>
                  </a:lnTo>
                  <a:lnTo>
                    <a:pt x="32" y="198"/>
                  </a:lnTo>
                  <a:lnTo>
                    <a:pt x="32" y="197"/>
                  </a:lnTo>
                  <a:lnTo>
                    <a:pt x="34" y="195"/>
                  </a:lnTo>
                  <a:lnTo>
                    <a:pt x="34" y="193"/>
                  </a:lnTo>
                  <a:lnTo>
                    <a:pt x="35" y="191"/>
                  </a:lnTo>
                  <a:lnTo>
                    <a:pt x="35" y="190"/>
                  </a:lnTo>
                  <a:lnTo>
                    <a:pt x="37" y="188"/>
                  </a:lnTo>
                  <a:lnTo>
                    <a:pt x="37" y="186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5" y="181"/>
                  </a:lnTo>
                  <a:lnTo>
                    <a:pt x="35" y="179"/>
                  </a:lnTo>
                  <a:lnTo>
                    <a:pt x="34" y="177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2" y="176"/>
                  </a:lnTo>
                  <a:lnTo>
                    <a:pt x="34" y="176"/>
                  </a:lnTo>
                  <a:lnTo>
                    <a:pt x="34" y="174"/>
                  </a:lnTo>
                  <a:lnTo>
                    <a:pt x="34" y="172"/>
                  </a:lnTo>
                  <a:lnTo>
                    <a:pt x="34" y="170"/>
                  </a:lnTo>
                  <a:lnTo>
                    <a:pt x="32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5" y="163"/>
                  </a:lnTo>
                  <a:lnTo>
                    <a:pt x="35" y="162"/>
                  </a:lnTo>
                  <a:lnTo>
                    <a:pt x="35" y="160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4" y="156"/>
                  </a:lnTo>
                  <a:lnTo>
                    <a:pt x="32" y="155"/>
                  </a:lnTo>
                  <a:lnTo>
                    <a:pt x="30" y="155"/>
                  </a:lnTo>
                  <a:lnTo>
                    <a:pt x="30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6" y="149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1"/>
                  </a:lnTo>
                  <a:lnTo>
                    <a:pt x="19" y="139"/>
                  </a:lnTo>
                  <a:lnTo>
                    <a:pt x="19" y="137"/>
                  </a:lnTo>
                  <a:lnTo>
                    <a:pt x="21" y="137"/>
                  </a:lnTo>
                  <a:lnTo>
                    <a:pt x="21" y="135"/>
                  </a:lnTo>
                  <a:lnTo>
                    <a:pt x="19" y="135"/>
                  </a:lnTo>
                  <a:lnTo>
                    <a:pt x="19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8" y="121"/>
                  </a:lnTo>
                  <a:lnTo>
                    <a:pt x="18" y="120"/>
                  </a:lnTo>
                  <a:lnTo>
                    <a:pt x="19" y="120"/>
                  </a:lnTo>
                  <a:lnTo>
                    <a:pt x="21" y="120"/>
                  </a:lnTo>
                  <a:lnTo>
                    <a:pt x="23" y="120"/>
                  </a:lnTo>
                  <a:lnTo>
                    <a:pt x="23" y="120"/>
                  </a:lnTo>
                  <a:lnTo>
                    <a:pt x="23" y="118"/>
                  </a:lnTo>
                  <a:lnTo>
                    <a:pt x="25" y="116"/>
                  </a:lnTo>
                  <a:lnTo>
                    <a:pt x="25" y="114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7"/>
                  </a:lnTo>
                  <a:lnTo>
                    <a:pt x="26" y="107"/>
                  </a:lnTo>
                  <a:lnTo>
                    <a:pt x="28" y="109"/>
                  </a:lnTo>
                  <a:lnTo>
                    <a:pt x="30" y="111"/>
                  </a:lnTo>
                  <a:lnTo>
                    <a:pt x="32" y="111"/>
                  </a:lnTo>
                  <a:lnTo>
                    <a:pt x="34" y="111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7" y="109"/>
                  </a:lnTo>
                  <a:lnTo>
                    <a:pt x="37" y="107"/>
                  </a:lnTo>
                  <a:lnTo>
                    <a:pt x="37" y="106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5" y="100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5" y="95"/>
                  </a:lnTo>
                  <a:lnTo>
                    <a:pt x="34" y="95"/>
                  </a:lnTo>
                  <a:lnTo>
                    <a:pt x="34" y="93"/>
                  </a:lnTo>
                  <a:lnTo>
                    <a:pt x="35" y="93"/>
                  </a:lnTo>
                  <a:lnTo>
                    <a:pt x="37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41" y="90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6" y="79"/>
                  </a:lnTo>
                  <a:lnTo>
                    <a:pt x="48" y="78"/>
                  </a:lnTo>
                  <a:lnTo>
                    <a:pt x="48" y="76"/>
                  </a:lnTo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8" name="Freeform 248"/>
            <p:cNvSpPr>
              <a:spLocks/>
            </p:cNvSpPr>
            <p:nvPr/>
          </p:nvSpPr>
          <p:spPr bwMode="auto">
            <a:xfrm>
              <a:off x="15726307" y="4499770"/>
              <a:ext cx="895323" cy="516703"/>
            </a:xfrm>
            <a:custGeom>
              <a:avLst/>
              <a:gdLst>
                <a:gd name="T0" fmla="*/ 491 w 603"/>
                <a:gd name="T1" fmla="*/ 12 h 348"/>
                <a:gd name="T2" fmla="*/ 498 w 603"/>
                <a:gd name="T3" fmla="*/ 26 h 348"/>
                <a:gd name="T4" fmla="*/ 506 w 603"/>
                <a:gd name="T5" fmla="*/ 47 h 348"/>
                <a:gd name="T6" fmla="*/ 512 w 603"/>
                <a:gd name="T7" fmla="*/ 64 h 348"/>
                <a:gd name="T8" fmla="*/ 522 w 603"/>
                <a:gd name="T9" fmla="*/ 77 h 348"/>
                <a:gd name="T10" fmla="*/ 540 w 603"/>
                <a:gd name="T11" fmla="*/ 92 h 348"/>
                <a:gd name="T12" fmla="*/ 563 w 603"/>
                <a:gd name="T13" fmla="*/ 94 h 348"/>
                <a:gd name="T14" fmla="*/ 570 w 603"/>
                <a:gd name="T15" fmla="*/ 120 h 348"/>
                <a:gd name="T16" fmla="*/ 594 w 603"/>
                <a:gd name="T17" fmla="*/ 120 h 348"/>
                <a:gd name="T18" fmla="*/ 591 w 603"/>
                <a:gd name="T19" fmla="*/ 138 h 348"/>
                <a:gd name="T20" fmla="*/ 571 w 603"/>
                <a:gd name="T21" fmla="*/ 140 h 348"/>
                <a:gd name="T22" fmla="*/ 547 w 603"/>
                <a:gd name="T23" fmla="*/ 131 h 348"/>
                <a:gd name="T24" fmla="*/ 526 w 603"/>
                <a:gd name="T25" fmla="*/ 136 h 348"/>
                <a:gd name="T26" fmla="*/ 506 w 603"/>
                <a:gd name="T27" fmla="*/ 150 h 348"/>
                <a:gd name="T28" fmla="*/ 487 w 603"/>
                <a:gd name="T29" fmla="*/ 166 h 348"/>
                <a:gd name="T30" fmla="*/ 471 w 603"/>
                <a:gd name="T31" fmla="*/ 187 h 348"/>
                <a:gd name="T32" fmla="*/ 450 w 603"/>
                <a:gd name="T33" fmla="*/ 203 h 348"/>
                <a:gd name="T34" fmla="*/ 429 w 603"/>
                <a:gd name="T35" fmla="*/ 210 h 348"/>
                <a:gd name="T36" fmla="*/ 412 w 603"/>
                <a:gd name="T37" fmla="*/ 206 h 348"/>
                <a:gd name="T38" fmla="*/ 396 w 603"/>
                <a:gd name="T39" fmla="*/ 213 h 348"/>
                <a:gd name="T40" fmla="*/ 373 w 603"/>
                <a:gd name="T41" fmla="*/ 220 h 348"/>
                <a:gd name="T42" fmla="*/ 354 w 603"/>
                <a:gd name="T43" fmla="*/ 222 h 348"/>
                <a:gd name="T44" fmla="*/ 335 w 603"/>
                <a:gd name="T45" fmla="*/ 218 h 348"/>
                <a:gd name="T46" fmla="*/ 315 w 603"/>
                <a:gd name="T47" fmla="*/ 220 h 348"/>
                <a:gd name="T48" fmla="*/ 298 w 603"/>
                <a:gd name="T49" fmla="*/ 231 h 348"/>
                <a:gd name="T50" fmla="*/ 282 w 603"/>
                <a:gd name="T51" fmla="*/ 243 h 348"/>
                <a:gd name="T52" fmla="*/ 263 w 603"/>
                <a:gd name="T53" fmla="*/ 254 h 348"/>
                <a:gd name="T54" fmla="*/ 251 w 603"/>
                <a:gd name="T55" fmla="*/ 269 h 348"/>
                <a:gd name="T56" fmla="*/ 235 w 603"/>
                <a:gd name="T57" fmla="*/ 261 h 348"/>
                <a:gd name="T58" fmla="*/ 217 w 603"/>
                <a:gd name="T59" fmla="*/ 250 h 348"/>
                <a:gd name="T60" fmla="*/ 203 w 603"/>
                <a:gd name="T61" fmla="*/ 245 h 348"/>
                <a:gd name="T62" fmla="*/ 189 w 603"/>
                <a:gd name="T63" fmla="*/ 264 h 348"/>
                <a:gd name="T64" fmla="*/ 182 w 603"/>
                <a:gd name="T65" fmla="*/ 280 h 348"/>
                <a:gd name="T66" fmla="*/ 175 w 603"/>
                <a:gd name="T67" fmla="*/ 296 h 348"/>
                <a:gd name="T68" fmla="*/ 160 w 603"/>
                <a:gd name="T69" fmla="*/ 304 h 348"/>
                <a:gd name="T70" fmla="*/ 151 w 603"/>
                <a:gd name="T71" fmla="*/ 317 h 348"/>
                <a:gd name="T72" fmla="*/ 133 w 603"/>
                <a:gd name="T73" fmla="*/ 331 h 348"/>
                <a:gd name="T74" fmla="*/ 114 w 603"/>
                <a:gd name="T75" fmla="*/ 339 h 348"/>
                <a:gd name="T76" fmla="*/ 95 w 603"/>
                <a:gd name="T77" fmla="*/ 348 h 348"/>
                <a:gd name="T78" fmla="*/ 82 w 603"/>
                <a:gd name="T79" fmla="*/ 341 h 348"/>
                <a:gd name="T80" fmla="*/ 68 w 603"/>
                <a:gd name="T81" fmla="*/ 334 h 348"/>
                <a:gd name="T82" fmla="*/ 47 w 603"/>
                <a:gd name="T83" fmla="*/ 334 h 348"/>
                <a:gd name="T84" fmla="*/ 35 w 603"/>
                <a:gd name="T85" fmla="*/ 331 h 348"/>
                <a:gd name="T86" fmla="*/ 16 w 603"/>
                <a:gd name="T87" fmla="*/ 329 h 348"/>
                <a:gd name="T88" fmla="*/ 2 w 603"/>
                <a:gd name="T89" fmla="*/ 317 h 348"/>
                <a:gd name="T90" fmla="*/ 14 w 603"/>
                <a:gd name="T91" fmla="*/ 299 h 348"/>
                <a:gd name="T92" fmla="*/ 30 w 603"/>
                <a:gd name="T93" fmla="*/ 285 h 348"/>
                <a:gd name="T94" fmla="*/ 42 w 603"/>
                <a:gd name="T95" fmla="*/ 266 h 348"/>
                <a:gd name="T96" fmla="*/ 58 w 603"/>
                <a:gd name="T97" fmla="*/ 262 h 348"/>
                <a:gd name="T98" fmla="*/ 82 w 603"/>
                <a:gd name="T99" fmla="*/ 264 h 348"/>
                <a:gd name="T100" fmla="*/ 100 w 603"/>
                <a:gd name="T101" fmla="*/ 250 h 348"/>
                <a:gd name="T102" fmla="*/ 123 w 603"/>
                <a:gd name="T103" fmla="*/ 236 h 348"/>
                <a:gd name="T104" fmla="*/ 144 w 603"/>
                <a:gd name="T105" fmla="*/ 222 h 348"/>
                <a:gd name="T106" fmla="*/ 170 w 603"/>
                <a:gd name="T107" fmla="*/ 215 h 348"/>
                <a:gd name="T108" fmla="*/ 189 w 603"/>
                <a:gd name="T109" fmla="*/ 208 h 348"/>
                <a:gd name="T110" fmla="*/ 202 w 603"/>
                <a:gd name="T111" fmla="*/ 199 h 348"/>
                <a:gd name="T112" fmla="*/ 223 w 603"/>
                <a:gd name="T113" fmla="*/ 190 h 348"/>
                <a:gd name="T114" fmla="*/ 244 w 603"/>
                <a:gd name="T115" fmla="*/ 176 h 348"/>
                <a:gd name="T116" fmla="*/ 258 w 603"/>
                <a:gd name="T117" fmla="*/ 162 h 348"/>
                <a:gd name="T118" fmla="*/ 270 w 603"/>
                <a:gd name="T119" fmla="*/ 14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3" h="348">
                  <a:moveTo>
                    <a:pt x="478" y="0"/>
                  </a:moveTo>
                  <a:lnTo>
                    <a:pt x="480" y="0"/>
                  </a:lnTo>
                  <a:lnTo>
                    <a:pt x="480" y="0"/>
                  </a:lnTo>
                  <a:lnTo>
                    <a:pt x="482" y="0"/>
                  </a:lnTo>
                  <a:lnTo>
                    <a:pt x="484" y="0"/>
                  </a:lnTo>
                  <a:lnTo>
                    <a:pt x="484" y="1"/>
                  </a:lnTo>
                  <a:lnTo>
                    <a:pt x="484" y="3"/>
                  </a:lnTo>
                  <a:lnTo>
                    <a:pt x="482" y="3"/>
                  </a:lnTo>
                  <a:lnTo>
                    <a:pt x="482" y="5"/>
                  </a:lnTo>
                  <a:lnTo>
                    <a:pt x="484" y="5"/>
                  </a:lnTo>
                  <a:lnTo>
                    <a:pt x="484" y="7"/>
                  </a:lnTo>
                  <a:lnTo>
                    <a:pt x="484" y="8"/>
                  </a:lnTo>
                  <a:lnTo>
                    <a:pt x="484" y="10"/>
                  </a:lnTo>
                  <a:lnTo>
                    <a:pt x="485" y="10"/>
                  </a:lnTo>
                  <a:lnTo>
                    <a:pt x="487" y="12"/>
                  </a:lnTo>
                  <a:lnTo>
                    <a:pt x="489" y="12"/>
                  </a:lnTo>
                  <a:lnTo>
                    <a:pt x="491" y="12"/>
                  </a:lnTo>
                  <a:lnTo>
                    <a:pt x="492" y="12"/>
                  </a:lnTo>
                  <a:lnTo>
                    <a:pt x="492" y="14"/>
                  </a:lnTo>
                  <a:lnTo>
                    <a:pt x="494" y="14"/>
                  </a:lnTo>
                  <a:lnTo>
                    <a:pt x="494" y="15"/>
                  </a:lnTo>
                  <a:lnTo>
                    <a:pt x="492" y="15"/>
                  </a:lnTo>
                  <a:lnTo>
                    <a:pt x="494" y="15"/>
                  </a:lnTo>
                  <a:lnTo>
                    <a:pt x="494" y="17"/>
                  </a:lnTo>
                  <a:lnTo>
                    <a:pt x="494" y="19"/>
                  </a:lnTo>
                  <a:lnTo>
                    <a:pt x="496" y="19"/>
                  </a:lnTo>
                  <a:lnTo>
                    <a:pt x="496" y="21"/>
                  </a:lnTo>
                  <a:lnTo>
                    <a:pt x="496" y="22"/>
                  </a:lnTo>
                  <a:lnTo>
                    <a:pt x="496" y="24"/>
                  </a:lnTo>
                  <a:lnTo>
                    <a:pt x="496" y="26"/>
                  </a:lnTo>
                  <a:lnTo>
                    <a:pt x="494" y="26"/>
                  </a:lnTo>
                  <a:lnTo>
                    <a:pt x="496" y="28"/>
                  </a:lnTo>
                  <a:lnTo>
                    <a:pt x="498" y="28"/>
                  </a:lnTo>
                  <a:lnTo>
                    <a:pt x="498" y="26"/>
                  </a:lnTo>
                  <a:lnTo>
                    <a:pt x="499" y="26"/>
                  </a:lnTo>
                  <a:lnTo>
                    <a:pt x="499" y="28"/>
                  </a:lnTo>
                  <a:lnTo>
                    <a:pt x="499" y="29"/>
                  </a:lnTo>
                  <a:lnTo>
                    <a:pt x="499" y="31"/>
                  </a:lnTo>
                  <a:lnTo>
                    <a:pt x="499" y="33"/>
                  </a:lnTo>
                  <a:lnTo>
                    <a:pt x="501" y="35"/>
                  </a:lnTo>
                  <a:lnTo>
                    <a:pt x="499" y="36"/>
                  </a:lnTo>
                  <a:lnTo>
                    <a:pt x="499" y="38"/>
                  </a:lnTo>
                  <a:lnTo>
                    <a:pt x="501" y="38"/>
                  </a:lnTo>
                  <a:lnTo>
                    <a:pt x="501" y="40"/>
                  </a:lnTo>
                  <a:lnTo>
                    <a:pt x="501" y="40"/>
                  </a:lnTo>
                  <a:lnTo>
                    <a:pt x="501" y="42"/>
                  </a:lnTo>
                  <a:lnTo>
                    <a:pt x="501" y="43"/>
                  </a:lnTo>
                  <a:lnTo>
                    <a:pt x="503" y="43"/>
                  </a:lnTo>
                  <a:lnTo>
                    <a:pt x="505" y="45"/>
                  </a:lnTo>
                  <a:lnTo>
                    <a:pt x="505" y="47"/>
                  </a:lnTo>
                  <a:lnTo>
                    <a:pt x="506" y="47"/>
                  </a:lnTo>
                  <a:lnTo>
                    <a:pt x="506" y="49"/>
                  </a:lnTo>
                  <a:lnTo>
                    <a:pt x="508" y="49"/>
                  </a:lnTo>
                  <a:lnTo>
                    <a:pt x="510" y="47"/>
                  </a:lnTo>
                  <a:lnTo>
                    <a:pt x="512" y="47"/>
                  </a:lnTo>
                  <a:lnTo>
                    <a:pt x="512" y="49"/>
                  </a:lnTo>
                  <a:lnTo>
                    <a:pt x="513" y="49"/>
                  </a:lnTo>
                  <a:lnTo>
                    <a:pt x="513" y="50"/>
                  </a:lnTo>
                  <a:lnTo>
                    <a:pt x="515" y="52"/>
                  </a:lnTo>
                  <a:lnTo>
                    <a:pt x="515" y="54"/>
                  </a:lnTo>
                  <a:lnTo>
                    <a:pt x="515" y="56"/>
                  </a:lnTo>
                  <a:lnTo>
                    <a:pt x="513" y="57"/>
                  </a:lnTo>
                  <a:lnTo>
                    <a:pt x="513" y="59"/>
                  </a:lnTo>
                  <a:lnTo>
                    <a:pt x="512" y="59"/>
                  </a:lnTo>
                  <a:lnTo>
                    <a:pt x="512" y="61"/>
                  </a:lnTo>
                  <a:lnTo>
                    <a:pt x="512" y="63"/>
                  </a:lnTo>
                  <a:lnTo>
                    <a:pt x="510" y="63"/>
                  </a:lnTo>
                  <a:lnTo>
                    <a:pt x="512" y="64"/>
                  </a:lnTo>
                  <a:lnTo>
                    <a:pt x="512" y="66"/>
                  </a:lnTo>
                  <a:lnTo>
                    <a:pt x="513" y="66"/>
                  </a:lnTo>
                  <a:lnTo>
                    <a:pt x="513" y="68"/>
                  </a:lnTo>
                  <a:lnTo>
                    <a:pt x="512" y="68"/>
                  </a:lnTo>
                  <a:lnTo>
                    <a:pt x="512" y="70"/>
                  </a:lnTo>
                  <a:lnTo>
                    <a:pt x="513" y="70"/>
                  </a:lnTo>
                  <a:lnTo>
                    <a:pt x="515" y="70"/>
                  </a:lnTo>
                  <a:lnTo>
                    <a:pt x="515" y="71"/>
                  </a:lnTo>
                  <a:lnTo>
                    <a:pt x="515" y="73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19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5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8"/>
                  </a:lnTo>
                  <a:lnTo>
                    <a:pt x="522" y="80"/>
                  </a:lnTo>
                  <a:lnTo>
                    <a:pt x="522" y="82"/>
                  </a:lnTo>
                  <a:lnTo>
                    <a:pt x="524" y="82"/>
                  </a:lnTo>
                  <a:lnTo>
                    <a:pt x="526" y="82"/>
                  </a:lnTo>
                  <a:lnTo>
                    <a:pt x="526" y="82"/>
                  </a:lnTo>
                  <a:lnTo>
                    <a:pt x="527" y="82"/>
                  </a:lnTo>
                  <a:lnTo>
                    <a:pt x="529" y="82"/>
                  </a:lnTo>
                  <a:lnTo>
                    <a:pt x="531" y="82"/>
                  </a:lnTo>
                  <a:lnTo>
                    <a:pt x="533" y="84"/>
                  </a:lnTo>
                  <a:lnTo>
                    <a:pt x="534" y="84"/>
                  </a:lnTo>
                  <a:lnTo>
                    <a:pt x="534" y="85"/>
                  </a:lnTo>
                  <a:lnTo>
                    <a:pt x="536" y="85"/>
                  </a:lnTo>
                  <a:lnTo>
                    <a:pt x="536" y="87"/>
                  </a:lnTo>
                  <a:lnTo>
                    <a:pt x="538" y="89"/>
                  </a:lnTo>
                  <a:lnTo>
                    <a:pt x="540" y="91"/>
                  </a:lnTo>
                  <a:lnTo>
                    <a:pt x="540" y="92"/>
                  </a:lnTo>
                  <a:lnTo>
                    <a:pt x="541" y="92"/>
                  </a:lnTo>
                  <a:lnTo>
                    <a:pt x="543" y="92"/>
                  </a:lnTo>
                  <a:lnTo>
                    <a:pt x="545" y="92"/>
                  </a:lnTo>
                  <a:lnTo>
                    <a:pt x="545" y="91"/>
                  </a:lnTo>
                  <a:lnTo>
                    <a:pt x="547" y="91"/>
                  </a:lnTo>
                  <a:lnTo>
                    <a:pt x="547" y="89"/>
                  </a:lnTo>
                  <a:lnTo>
                    <a:pt x="549" y="89"/>
                  </a:lnTo>
                  <a:lnTo>
                    <a:pt x="550" y="87"/>
                  </a:lnTo>
                  <a:lnTo>
                    <a:pt x="552" y="87"/>
                  </a:lnTo>
                  <a:lnTo>
                    <a:pt x="554" y="89"/>
                  </a:lnTo>
                  <a:lnTo>
                    <a:pt x="556" y="89"/>
                  </a:lnTo>
                  <a:lnTo>
                    <a:pt x="557" y="89"/>
                  </a:lnTo>
                  <a:lnTo>
                    <a:pt x="559" y="89"/>
                  </a:lnTo>
                  <a:lnTo>
                    <a:pt x="559" y="91"/>
                  </a:lnTo>
                  <a:lnTo>
                    <a:pt x="559" y="92"/>
                  </a:lnTo>
                  <a:lnTo>
                    <a:pt x="561" y="94"/>
                  </a:lnTo>
                  <a:lnTo>
                    <a:pt x="563" y="94"/>
                  </a:lnTo>
                  <a:lnTo>
                    <a:pt x="563" y="96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99"/>
                  </a:lnTo>
                  <a:lnTo>
                    <a:pt x="563" y="101"/>
                  </a:lnTo>
                  <a:lnTo>
                    <a:pt x="563" y="103"/>
                  </a:lnTo>
                  <a:lnTo>
                    <a:pt x="563" y="105"/>
                  </a:lnTo>
                  <a:lnTo>
                    <a:pt x="564" y="106"/>
                  </a:lnTo>
                  <a:lnTo>
                    <a:pt x="564" y="108"/>
                  </a:lnTo>
                  <a:lnTo>
                    <a:pt x="566" y="110"/>
                  </a:lnTo>
                  <a:lnTo>
                    <a:pt x="566" y="112"/>
                  </a:lnTo>
                  <a:lnTo>
                    <a:pt x="566" y="113"/>
                  </a:lnTo>
                  <a:lnTo>
                    <a:pt x="566" y="115"/>
                  </a:lnTo>
                  <a:lnTo>
                    <a:pt x="566" y="117"/>
                  </a:lnTo>
                  <a:lnTo>
                    <a:pt x="568" y="117"/>
                  </a:lnTo>
                  <a:lnTo>
                    <a:pt x="570" y="119"/>
                  </a:lnTo>
                  <a:lnTo>
                    <a:pt x="570" y="120"/>
                  </a:lnTo>
                  <a:lnTo>
                    <a:pt x="571" y="122"/>
                  </a:lnTo>
                  <a:lnTo>
                    <a:pt x="575" y="122"/>
                  </a:lnTo>
                  <a:lnTo>
                    <a:pt x="577" y="122"/>
                  </a:lnTo>
                  <a:lnTo>
                    <a:pt x="578" y="120"/>
                  </a:lnTo>
                  <a:lnTo>
                    <a:pt x="580" y="120"/>
                  </a:lnTo>
                  <a:lnTo>
                    <a:pt x="580" y="119"/>
                  </a:lnTo>
                  <a:lnTo>
                    <a:pt x="582" y="117"/>
                  </a:lnTo>
                  <a:lnTo>
                    <a:pt x="584" y="115"/>
                  </a:lnTo>
                  <a:lnTo>
                    <a:pt x="585" y="113"/>
                  </a:lnTo>
                  <a:lnTo>
                    <a:pt x="585" y="112"/>
                  </a:lnTo>
                  <a:lnTo>
                    <a:pt x="587" y="112"/>
                  </a:lnTo>
                  <a:lnTo>
                    <a:pt x="589" y="112"/>
                  </a:lnTo>
                  <a:lnTo>
                    <a:pt x="591" y="113"/>
                  </a:lnTo>
                  <a:lnTo>
                    <a:pt x="592" y="113"/>
                  </a:lnTo>
                  <a:lnTo>
                    <a:pt x="592" y="115"/>
                  </a:lnTo>
                  <a:lnTo>
                    <a:pt x="594" y="119"/>
                  </a:lnTo>
                  <a:lnTo>
                    <a:pt x="594" y="120"/>
                  </a:lnTo>
                  <a:lnTo>
                    <a:pt x="598" y="120"/>
                  </a:lnTo>
                  <a:lnTo>
                    <a:pt x="598" y="122"/>
                  </a:lnTo>
                  <a:lnTo>
                    <a:pt x="599" y="122"/>
                  </a:lnTo>
                  <a:lnTo>
                    <a:pt x="599" y="124"/>
                  </a:lnTo>
                  <a:lnTo>
                    <a:pt x="601" y="124"/>
                  </a:lnTo>
                  <a:lnTo>
                    <a:pt x="603" y="124"/>
                  </a:lnTo>
                  <a:lnTo>
                    <a:pt x="603" y="124"/>
                  </a:lnTo>
                  <a:lnTo>
                    <a:pt x="603" y="126"/>
                  </a:lnTo>
                  <a:lnTo>
                    <a:pt x="601" y="126"/>
                  </a:lnTo>
                  <a:lnTo>
                    <a:pt x="599" y="126"/>
                  </a:lnTo>
                  <a:lnTo>
                    <a:pt x="598" y="127"/>
                  </a:lnTo>
                  <a:lnTo>
                    <a:pt x="596" y="129"/>
                  </a:lnTo>
                  <a:lnTo>
                    <a:pt x="596" y="131"/>
                  </a:lnTo>
                  <a:lnTo>
                    <a:pt x="594" y="133"/>
                  </a:lnTo>
                  <a:lnTo>
                    <a:pt x="592" y="134"/>
                  </a:lnTo>
                  <a:lnTo>
                    <a:pt x="592" y="136"/>
                  </a:lnTo>
                  <a:lnTo>
                    <a:pt x="591" y="138"/>
                  </a:lnTo>
                  <a:lnTo>
                    <a:pt x="591" y="140"/>
                  </a:lnTo>
                  <a:lnTo>
                    <a:pt x="589" y="140"/>
                  </a:lnTo>
                  <a:lnTo>
                    <a:pt x="587" y="140"/>
                  </a:lnTo>
                  <a:lnTo>
                    <a:pt x="585" y="140"/>
                  </a:lnTo>
                  <a:lnTo>
                    <a:pt x="587" y="138"/>
                  </a:lnTo>
                  <a:lnTo>
                    <a:pt x="587" y="136"/>
                  </a:lnTo>
                  <a:lnTo>
                    <a:pt x="585" y="136"/>
                  </a:lnTo>
                  <a:lnTo>
                    <a:pt x="584" y="136"/>
                  </a:lnTo>
                  <a:lnTo>
                    <a:pt x="582" y="136"/>
                  </a:lnTo>
                  <a:lnTo>
                    <a:pt x="582" y="138"/>
                  </a:lnTo>
                  <a:lnTo>
                    <a:pt x="580" y="138"/>
                  </a:lnTo>
                  <a:lnTo>
                    <a:pt x="578" y="138"/>
                  </a:lnTo>
                  <a:lnTo>
                    <a:pt x="578" y="140"/>
                  </a:lnTo>
                  <a:lnTo>
                    <a:pt x="577" y="140"/>
                  </a:lnTo>
                  <a:lnTo>
                    <a:pt x="575" y="140"/>
                  </a:lnTo>
                  <a:lnTo>
                    <a:pt x="573" y="140"/>
                  </a:lnTo>
                  <a:lnTo>
                    <a:pt x="571" y="140"/>
                  </a:lnTo>
                  <a:lnTo>
                    <a:pt x="570" y="140"/>
                  </a:lnTo>
                  <a:lnTo>
                    <a:pt x="568" y="140"/>
                  </a:lnTo>
                  <a:lnTo>
                    <a:pt x="566" y="140"/>
                  </a:lnTo>
                  <a:lnTo>
                    <a:pt x="566" y="138"/>
                  </a:lnTo>
                  <a:lnTo>
                    <a:pt x="564" y="138"/>
                  </a:lnTo>
                  <a:lnTo>
                    <a:pt x="564" y="136"/>
                  </a:lnTo>
                  <a:lnTo>
                    <a:pt x="563" y="136"/>
                  </a:lnTo>
                  <a:lnTo>
                    <a:pt x="561" y="136"/>
                  </a:lnTo>
                  <a:lnTo>
                    <a:pt x="559" y="136"/>
                  </a:lnTo>
                  <a:lnTo>
                    <a:pt x="557" y="136"/>
                  </a:lnTo>
                  <a:lnTo>
                    <a:pt x="556" y="134"/>
                  </a:lnTo>
                  <a:lnTo>
                    <a:pt x="554" y="134"/>
                  </a:lnTo>
                  <a:lnTo>
                    <a:pt x="554" y="133"/>
                  </a:lnTo>
                  <a:lnTo>
                    <a:pt x="552" y="133"/>
                  </a:lnTo>
                  <a:lnTo>
                    <a:pt x="550" y="133"/>
                  </a:lnTo>
                  <a:lnTo>
                    <a:pt x="549" y="131"/>
                  </a:lnTo>
                  <a:lnTo>
                    <a:pt x="547" y="131"/>
                  </a:lnTo>
                  <a:lnTo>
                    <a:pt x="545" y="129"/>
                  </a:lnTo>
                  <a:lnTo>
                    <a:pt x="543" y="129"/>
                  </a:lnTo>
                  <a:lnTo>
                    <a:pt x="543" y="127"/>
                  </a:lnTo>
                  <a:lnTo>
                    <a:pt x="541" y="127"/>
                  </a:lnTo>
                  <a:lnTo>
                    <a:pt x="540" y="127"/>
                  </a:lnTo>
                  <a:lnTo>
                    <a:pt x="538" y="127"/>
                  </a:lnTo>
                  <a:lnTo>
                    <a:pt x="538" y="129"/>
                  </a:lnTo>
                  <a:lnTo>
                    <a:pt x="536" y="129"/>
                  </a:lnTo>
                  <a:lnTo>
                    <a:pt x="534" y="129"/>
                  </a:lnTo>
                  <a:lnTo>
                    <a:pt x="533" y="129"/>
                  </a:lnTo>
                  <a:lnTo>
                    <a:pt x="531" y="129"/>
                  </a:lnTo>
                  <a:lnTo>
                    <a:pt x="531" y="131"/>
                  </a:lnTo>
                  <a:lnTo>
                    <a:pt x="529" y="133"/>
                  </a:lnTo>
                  <a:lnTo>
                    <a:pt x="527" y="133"/>
                  </a:lnTo>
                  <a:lnTo>
                    <a:pt x="527" y="134"/>
                  </a:lnTo>
                  <a:lnTo>
                    <a:pt x="526" y="134"/>
                  </a:lnTo>
                  <a:lnTo>
                    <a:pt x="526" y="136"/>
                  </a:lnTo>
                  <a:lnTo>
                    <a:pt x="526" y="138"/>
                  </a:lnTo>
                  <a:lnTo>
                    <a:pt x="524" y="138"/>
                  </a:lnTo>
                  <a:lnTo>
                    <a:pt x="524" y="140"/>
                  </a:lnTo>
                  <a:lnTo>
                    <a:pt x="522" y="140"/>
                  </a:lnTo>
                  <a:lnTo>
                    <a:pt x="522" y="141"/>
                  </a:lnTo>
                  <a:lnTo>
                    <a:pt x="522" y="143"/>
                  </a:lnTo>
                  <a:lnTo>
                    <a:pt x="520" y="143"/>
                  </a:lnTo>
                  <a:lnTo>
                    <a:pt x="519" y="143"/>
                  </a:lnTo>
                  <a:lnTo>
                    <a:pt x="517" y="143"/>
                  </a:lnTo>
                  <a:lnTo>
                    <a:pt x="515" y="145"/>
                  </a:lnTo>
                  <a:lnTo>
                    <a:pt x="513" y="145"/>
                  </a:lnTo>
                  <a:lnTo>
                    <a:pt x="513" y="147"/>
                  </a:lnTo>
                  <a:lnTo>
                    <a:pt x="512" y="147"/>
                  </a:lnTo>
                  <a:lnTo>
                    <a:pt x="512" y="148"/>
                  </a:lnTo>
                  <a:lnTo>
                    <a:pt x="510" y="148"/>
                  </a:lnTo>
                  <a:lnTo>
                    <a:pt x="508" y="150"/>
                  </a:lnTo>
                  <a:lnTo>
                    <a:pt x="506" y="150"/>
                  </a:lnTo>
                  <a:lnTo>
                    <a:pt x="506" y="152"/>
                  </a:lnTo>
                  <a:lnTo>
                    <a:pt x="505" y="152"/>
                  </a:lnTo>
                  <a:lnTo>
                    <a:pt x="505" y="155"/>
                  </a:lnTo>
                  <a:lnTo>
                    <a:pt x="505" y="157"/>
                  </a:lnTo>
                  <a:lnTo>
                    <a:pt x="505" y="159"/>
                  </a:lnTo>
                  <a:lnTo>
                    <a:pt x="503" y="159"/>
                  </a:lnTo>
                  <a:lnTo>
                    <a:pt x="503" y="161"/>
                  </a:lnTo>
                  <a:lnTo>
                    <a:pt x="501" y="161"/>
                  </a:lnTo>
                  <a:lnTo>
                    <a:pt x="499" y="162"/>
                  </a:lnTo>
                  <a:lnTo>
                    <a:pt x="499" y="164"/>
                  </a:lnTo>
                  <a:lnTo>
                    <a:pt x="498" y="164"/>
                  </a:lnTo>
                  <a:lnTo>
                    <a:pt x="496" y="164"/>
                  </a:lnTo>
                  <a:lnTo>
                    <a:pt x="494" y="166"/>
                  </a:lnTo>
                  <a:lnTo>
                    <a:pt x="492" y="166"/>
                  </a:lnTo>
                  <a:lnTo>
                    <a:pt x="491" y="166"/>
                  </a:lnTo>
                  <a:lnTo>
                    <a:pt x="489" y="166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7" y="168"/>
                  </a:lnTo>
                  <a:lnTo>
                    <a:pt x="485" y="169"/>
                  </a:lnTo>
                  <a:lnTo>
                    <a:pt x="484" y="169"/>
                  </a:lnTo>
                  <a:lnTo>
                    <a:pt x="484" y="171"/>
                  </a:lnTo>
                  <a:lnTo>
                    <a:pt x="482" y="171"/>
                  </a:lnTo>
                  <a:lnTo>
                    <a:pt x="484" y="173"/>
                  </a:lnTo>
                  <a:lnTo>
                    <a:pt x="484" y="175"/>
                  </a:lnTo>
                  <a:lnTo>
                    <a:pt x="482" y="175"/>
                  </a:lnTo>
                  <a:lnTo>
                    <a:pt x="480" y="176"/>
                  </a:lnTo>
                  <a:lnTo>
                    <a:pt x="480" y="180"/>
                  </a:lnTo>
                  <a:lnTo>
                    <a:pt x="478" y="180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3"/>
                  </a:lnTo>
                  <a:lnTo>
                    <a:pt x="473" y="185"/>
                  </a:lnTo>
                  <a:lnTo>
                    <a:pt x="471" y="187"/>
                  </a:lnTo>
                  <a:lnTo>
                    <a:pt x="471" y="189"/>
                  </a:lnTo>
                  <a:lnTo>
                    <a:pt x="470" y="189"/>
                  </a:lnTo>
                  <a:lnTo>
                    <a:pt x="470" y="190"/>
                  </a:lnTo>
                  <a:lnTo>
                    <a:pt x="468" y="190"/>
                  </a:lnTo>
                  <a:lnTo>
                    <a:pt x="466" y="192"/>
                  </a:lnTo>
                  <a:lnTo>
                    <a:pt x="464" y="192"/>
                  </a:lnTo>
                  <a:lnTo>
                    <a:pt x="464" y="194"/>
                  </a:lnTo>
                  <a:lnTo>
                    <a:pt x="464" y="196"/>
                  </a:lnTo>
                  <a:lnTo>
                    <a:pt x="463" y="196"/>
                  </a:lnTo>
                  <a:lnTo>
                    <a:pt x="463" y="197"/>
                  </a:lnTo>
                  <a:lnTo>
                    <a:pt x="461" y="197"/>
                  </a:lnTo>
                  <a:lnTo>
                    <a:pt x="459" y="199"/>
                  </a:lnTo>
                  <a:lnTo>
                    <a:pt x="457" y="201"/>
                  </a:lnTo>
                  <a:lnTo>
                    <a:pt x="456" y="201"/>
                  </a:lnTo>
                  <a:lnTo>
                    <a:pt x="454" y="201"/>
                  </a:lnTo>
                  <a:lnTo>
                    <a:pt x="452" y="203"/>
                  </a:lnTo>
                  <a:lnTo>
                    <a:pt x="450" y="203"/>
                  </a:lnTo>
                  <a:lnTo>
                    <a:pt x="449" y="204"/>
                  </a:lnTo>
                  <a:lnTo>
                    <a:pt x="447" y="204"/>
                  </a:lnTo>
                  <a:lnTo>
                    <a:pt x="445" y="204"/>
                  </a:lnTo>
                  <a:lnTo>
                    <a:pt x="443" y="204"/>
                  </a:lnTo>
                  <a:lnTo>
                    <a:pt x="443" y="206"/>
                  </a:lnTo>
                  <a:lnTo>
                    <a:pt x="442" y="206"/>
                  </a:lnTo>
                  <a:lnTo>
                    <a:pt x="440" y="206"/>
                  </a:lnTo>
                  <a:lnTo>
                    <a:pt x="438" y="208"/>
                  </a:lnTo>
                  <a:lnTo>
                    <a:pt x="438" y="208"/>
                  </a:lnTo>
                  <a:lnTo>
                    <a:pt x="436" y="208"/>
                  </a:lnTo>
                  <a:lnTo>
                    <a:pt x="436" y="208"/>
                  </a:lnTo>
                  <a:lnTo>
                    <a:pt x="436" y="210"/>
                  </a:lnTo>
                  <a:lnTo>
                    <a:pt x="435" y="210"/>
                  </a:lnTo>
                  <a:lnTo>
                    <a:pt x="433" y="211"/>
                  </a:lnTo>
                  <a:lnTo>
                    <a:pt x="431" y="211"/>
                  </a:lnTo>
                  <a:lnTo>
                    <a:pt x="429" y="211"/>
                  </a:lnTo>
                  <a:lnTo>
                    <a:pt x="429" y="210"/>
                  </a:lnTo>
                  <a:lnTo>
                    <a:pt x="431" y="208"/>
                  </a:lnTo>
                  <a:lnTo>
                    <a:pt x="429" y="208"/>
                  </a:lnTo>
                  <a:lnTo>
                    <a:pt x="428" y="208"/>
                  </a:lnTo>
                  <a:lnTo>
                    <a:pt x="426" y="208"/>
                  </a:lnTo>
                  <a:lnTo>
                    <a:pt x="424" y="208"/>
                  </a:lnTo>
                  <a:lnTo>
                    <a:pt x="422" y="210"/>
                  </a:lnTo>
                  <a:lnTo>
                    <a:pt x="421" y="210"/>
                  </a:lnTo>
                  <a:lnTo>
                    <a:pt x="419" y="210"/>
                  </a:lnTo>
                  <a:lnTo>
                    <a:pt x="419" y="208"/>
                  </a:lnTo>
                  <a:lnTo>
                    <a:pt x="419" y="210"/>
                  </a:lnTo>
                  <a:lnTo>
                    <a:pt x="417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4" y="208"/>
                  </a:lnTo>
                  <a:lnTo>
                    <a:pt x="414" y="208"/>
                  </a:lnTo>
                  <a:lnTo>
                    <a:pt x="412" y="208"/>
                  </a:lnTo>
                  <a:lnTo>
                    <a:pt x="412" y="206"/>
                  </a:lnTo>
                  <a:lnTo>
                    <a:pt x="410" y="208"/>
                  </a:lnTo>
                  <a:lnTo>
                    <a:pt x="408" y="208"/>
                  </a:lnTo>
                  <a:lnTo>
                    <a:pt x="408" y="208"/>
                  </a:lnTo>
                  <a:lnTo>
                    <a:pt x="408" y="208"/>
                  </a:lnTo>
                  <a:lnTo>
                    <a:pt x="408" y="208"/>
                  </a:lnTo>
                  <a:lnTo>
                    <a:pt x="407" y="208"/>
                  </a:lnTo>
                  <a:lnTo>
                    <a:pt x="405" y="208"/>
                  </a:lnTo>
                  <a:lnTo>
                    <a:pt x="403" y="208"/>
                  </a:lnTo>
                  <a:lnTo>
                    <a:pt x="401" y="208"/>
                  </a:lnTo>
                  <a:lnTo>
                    <a:pt x="403" y="208"/>
                  </a:lnTo>
                  <a:lnTo>
                    <a:pt x="401" y="210"/>
                  </a:lnTo>
                  <a:lnTo>
                    <a:pt x="401" y="211"/>
                  </a:lnTo>
                  <a:lnTo>
                    <a:pt x="400" y="211"/>
                  </a:lnTo>
                  <a:lnTo>
                    <a:pt x="398" y="211"/>
                  </a:lnTo>
                  <a:lnTo>
                    <a:pt x="396" y="211"/>
                  </a:lnTo>
                  <a:lnTo>
                    <a:pt x="396" y="213"/>
                  </a:lnTo>
                  <a:lnTo>
                    <a:pt x="396" y="213"/>
                  </a:lnTo>
                  <a:lnTo>
                    <a:pt x="396" y="215"/>
                  </a:lnTo>
                  <a:lnTo>
                    <a:pt x="394" y="215"/>
                  </a:lnTo>
                  <a:lnTo>
                    <a:pt x="394" y="217"/>
                  </a:lnTo>
                  <a:lnTo>
                    <a:pt x="393" y="217"/>
                  </a:lnTo>
                  <a:lnTo>
                    <a:pt x="391" y="217"/>
                  </a:lnTo>
                  <a:lnTo>
                    <a:pt x="389" y="218"/>
                  </a:lnTo>
                  <a:lnTo>
                    <a:pt x="389" y="217"/>
                  </a:lnTo>
                  <a:lnTo>
                    <a:pt x="387" y="217"/>
                  </a:lnTo>
                  <a:lnTo>
                    <a:pt x="386" y="218"/>
                  </a:lnTo>
                  <a:lnTo>
                    <a:pt x="384" y="218"/>
                  </a:lnTo>
                  <a:lnTo>
                    <a:pt x="382" y="218"/>
                  </a:lnTo>
                  <a:lnTo>
                    <a:pt x="380" y="218"/>
                  </a:lnTo>
                  <a:lnTo>
                    <a:pt x="379" y="218"/>
                  </a:lnTo>
                  <a:lnTo>
                    <a:pt x="377" y="218"/>
                  </a:lnTo>
                  <a:lnTo>
                    <a:pt x="375" y="218"/>
                  </a:lnTo>
                  <a:lnTo>
                    <a:pt x="373" y="218"/>
                  </a:lnTo>
                  <a:lnTo>
                    <a:pt x="373" y="220"/>
                  </a:lnTo>
                  <a:lnTo>
                    <a:pt x="373" y="222"/>
                  </a:lnTo>
                  <a:lnTo>
                    <a:pt x="372" y="224"/>
                  </a:lnTo>
                  <a:lnTo>
                    <a:pt x="370" y="226"/>
                  </a:lnTo>
                  <a:lnTo>
                    <a:pt x="368" y="226"/>
                  </a:lnTo>
                  <a:lnTo>
                    <a:pt x="366" y="226"/>
                  </a:lnTo>
                  <a:lnTo>
                    <a:pt x="366" y="227"/>
                  </a:lnTo>
                  <a:lnTo>
                    <a:pt x="365" y="227"/>
                  </a:lnTo>
                  <a:lnTo>
                    <a:pt x="363" y="227"/>
                  </a:lnTo>
                  <a:lnTo>
                    <a:pt x="361" y="227"/>
                  </a:lnTo>
                  <a:lnTo>
                    <a:pt x="361" y="226"/>
                  </a:lnTo>
                  <a:lnTo>
                    <a:pt x="359" y="226"/>
                  </a:lnTo>
                  <a:lnTo>
                    <a:pt x="358" y="226"/>
                  </a:lnTo>
                  <a:lnTo>
                    <a:pt x="356" y="226"/>
                  </a:lnTo>
                  <a:lnTo>
                    <a:pt x="354" y="226"/>
                  </a:lnTo>
                  <a:lnTo>
                    <a:pt x="354" y="224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0"/>
                  </a:lnTo>
                  <a:lnTo>
                    <a:pt x="352" y="222"/>
                  </a:lnTo>
                  <a:lnTo>
                    <a:pt x="351" y="222"/>
                  </a:lnTo>
                  <a:lnTo>
                    <a:pt x="349" y="220"/>
                  </a:lnTo>
                  <a:lnTo>
                    <a:pt x="347" y="220"/>
                  </a:lnTo>
                  <a:lnTo>
                    <a:pt x="347" y="218"/>
                  </a:lnTo>
                  <a:lnTo>
                    <a:pt x="349" y="218"/>
                  </a:lnTo>
                  <a:lnTo>
                    <a:pt x="347" y="217"/>
                  </a:lnTo>
                  <a:lnTo>
                    <a:pt x="345" y="217"/>
                  </a:lnTo>
                  <a:lnTo>
                    <a:pt x="345" y="218"/>
                  </a:lnTo>
                  <a:lnTo>
                    <a:pt x="344" y="218"/>
                  </a:lnTo>
                  <a:lnTo>
                    <a:pt x="344" y="217"/>
                  </a:lnTo>
                  <a:lnTo>
                    <a:pt x="342" y="217"/>
                  </a:lnTo>
                  <a:lnTo>
                    <a:pt x="340" y="217"/>
                  </a:lnTo>
                  <a:lnTo>
                    <a:pt x="338" y="218"/>
                  </a:lnTo>
                  <a:lnTo>
                    <a:pt x="337" y="218"/>
                  </a:lnTo>
                  <a:lnTo>
                    <a:pt x="335" y="218"/>
                  </a:lnTo>
                  <a:lnTo>
                    <a:pt x="333" y="218"/>
                  </a:lnTo>
                  <a:lnTo>
                    <a:pt x="331" y="220"/>
                  </a:lnTo>
                  <a:lnTo>
                    <a:pt x="330" y="220"/>
                  </a:lnTo>
                  <a:lnTo>
                    <a:pt x="328" y="218"/>
                  </a:lnTo>
                  <a:lnTo>
                    <a:pt x="328" y="220"/>
                  </a:lnTo>
                  <a:lnTo>
                    <a:pt x="326" y="220"/>
                  </a:lnTo>
                  <a:lnTo>
                    <a:pt x="326" y="218"/>
                  </a:lnTo>
                  <a:lnTo>
                    <a:pt x="326" y="217"/>
                  </a:lnTo>
                  <a:lnTo>
                    <a:pt x="324" y="215"/>
                  </a:lnTo>
                  <a:lnTo>
                    <a:pt x="323" y="215"/>
                  </a:lnTo>
                  <a:lnTo>
                    <a:pt x="321" y="215"/>
                  </a:lnTo>
                  <a:lnTo>
                    <a:pt x="319" y="215"/>
                  </a:lnTo>
                  <a:lnTo>
                    <a:pt x="319" y="217"/>
                  </a:lnTo>
                  <a:lnTo>
                    <a:pt x="317" y="217"/>
                  </a:lnTo>
                  <a:lnTo>
                    <a:pt x="315" y="217"/>
                  </a:lnTo>
                  <a:lnTo>
                    <a:pt x="315" y="218"/>
                  </a:lnTo>
                  <a:lnTo>
                    <a:pt x="315" y="220"/>
                  </a:lnTo>
                  <a:lnTo>
                    <a:pt x="315" y="222"/>
                  </a:lnTo>
                  <a:lnTo>
                    <a:pt x="314" y="222"/>
                  </a:lnTo>
                  <a:lnTo>
                    <a:pt x="314" y="224"/>
                  </a:lnTo>
                  <a:lnTo>
                    <a:pt x="314" y="226"/>
                  </a:lnTo>
                  <a:lnTo>
                    <a:pt x="312" y="226"/>
                  </a:lnTo>
                  <a:lnTo>
                    <a:pt x="312" y="226"/>
                  </a:lnTo>
                  <a:lnTo>
                    <a:pt x="310" y="226"/>
                  </a:lnTo>
                  <a:lnTo>
                    <a:pt x="308" y="226"/>
                  </a:lnTo>
                  <a:lnTo>
                    <a:pt x="307" y="226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3" y="227"/>
                  </a:lnTo>
                  <a:lnTo>
                    <a:pt x="301" y="227"/>
                  </a:lnTo>
                  <a:lnTo>
                    <a:pt x="301" y="229"/>
                  </a:lnTo>
                  <a:lnTo>
                    <a:pt x="300" y="229"/>
                  </a:lnTo>
                  <a:lnTo>
                    <a:pt x="300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4" y="233"/>
                  </a:lnTo>
                  <a:lnTo>
                    <a:pt x="296" y="234"/>
                  </a:lnTo>
                  <a:lnTo>
                    <a:pt x="294" y="234"/>
                  </a:lnTo>
                  <a:lnTo>
                    <a:pt x="293" y="234"/>
                  </a:lnTo>
                  <a:lnTo>
                    <a:pt x="293" y="236"/>
                  </a:lnTo>
                  <a:lnTo>
                    <a:pt x="291" y="236"/>
                  </a:lnTo>
                  <a:lnTo>
                    <a:pt x="291" y="238"/>
                  </a:lnTo>
                  <a:lnTo>
                    <a:pt x="289" y="238"/>
                  </a:lnTo>
                  <a:lnTo>
                    <a:pt x="287" y="238"/>
                  </a:lnTo>
                  <a:lnTo>
                    <a:pt x="287" y="240"/>
                  </a:lnTo>
                  <a:lnTo>
                    <a:pt x="286" y="240"/>
                  </a:lnTo>
                  <a:lnTo>
                    <a:pt x="286" y="241"/>
                  </a:lnTo>
                  <a:lnTo>
                    <a:pt x="284" y="241"/>
                  </a:lnTo>
                  <a:lnTo>
                    <a:pt x="284" y="243"/>
                  </a:lnTo>
                  <a:lnTo>
                    <a:pt x="282" y="243"/>
                  </a:lnTo>
                  <a:lnTo>
                    <a:pt x="282" y="245"/>
                  </a:lnTo>
                  <a:lnTo>
                    <a:pt x="280" y="245"/>
                  </a:lnTo>
                  <a:lnTo>
                    <a:pt x="279" y="245"/>
                  </a:lnTo>
                  <a:lnTo>
                    <a:pt x="279" y="243"/>
                  </a:lnTo>
                  <a:lnTo>
                    <a:pt x="277" y="245"/>
                  </a:lnTo>
                  <a:lnTo>
                    <a:pt x="275" y="245"/>
                  </a:lnTo>
                  <a:lnTo>
                    <a:pt x="275" y="247"/>
                  </a:lnTo>
                  <a:lnTo>
                    <a:pt x="273" y="247"/>
                  </a:lnTo>
                  <a:lnTo>
                    <a:pt x="272" y="248"/>
                  </a:lnTo>
                  <a:lnTo>
                    <a:pt x="270" y="248"/>
                  </a:lnTo>
                  <a:lnTo>
                    <a:pt x="270" y="248"/>
                  </a:lnTo>
                  <a:lnTo>
                    <a:pt x="268" y="250"/>
                  </a:lnTo>
                  <a:lnTo>
                    <a:pt x="266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2"/>
                  </a:lnTo>
                  <a:lnTo>
                    <a:pt x="263" y="254"/>
                  </a:lnTo>
                  <a:lnTo>
                    <a:pt x="261" y="254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7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8" y="261"/>
                  </a:lnTo>
                  <a:lnTo>
                    <a:pt x="256" y="261"/>
                  </a:lnTo>
                  <a:lnTo>
                    <a:pt x="256" y="262"/>
                  </a:lnTo>
                  <a:lnTo>
                    <a:pt x="256" y="264"/>
                  </a:lnTo>
                  <a:lnTo>
                    <a:pt x="254" y="264"/>
                  </a:lnTo>
                  <a:lnTo>
                    <a:pt x="254" y="266"/>
                  </a:lnTo>
                  <a:lnTo>
                    <a:pt x="252" y="266"/>
                  </a:lnTo>
                  <a:lnTo>
                    <a:pt x="252" y="268"/>
                  </a:lnTo>
                  <a:lnTo>
                    <a:pt x="252" y="266"/>
                  </a:lnTo>
                  <a:lnTo>
                    <a:pt x="251" y="268"/>
                  </a:lnTo>
                  <a:lnTo>
                    <a:pt x="251" y="269"/>
                  </a:lnTo>
                  <a:lnTo>
                    <a:pt x="249" y="269"/>
                  </a:lnTo>
                  <a:lnTo>
                    <a:pt x="247" y="269"/>
                  </a:lnTo>
                  <a:lnTo>
                    <a:pt x="245" y="269"/>
                  </a:lnTo>
                  <a:lnTo>
                    <a:pt x="244" y="269"/>
                  </a:lnTo>
                  <a:lnTo>
                    <a:pt x="244" y="268"/>
                  </a:lnTo>
                  <a:lnTo>
                    <a:pt x="242" y="268"/>
                  </a:lnTo>
                  <a:lnTo>
                    <a:pt x="244" y="266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2" y="262"/>
                  </a:lnTo>
                  <a:lnTo>
                    <a:pt x="242" y="261"/>
                  </a:lnTo>
                  <a:lnTo>
                    <a:pt x="240" y="261"/>
                  </a:lnTo>
                  <a:lnTo>
                    <a:pt x="238" y="261"/>
                  </a:lnTo>
                  <a:lnTo>
                    <a:pt x="237" y="261"/>
                  </a:lnTo>
                  <a:lnTo>
                    <a:pt x="235" y="261"/>
                  </a:lnTo>
                  <a:lnTo>
                    <a:pt x="233" y="261"/>
                  </a:lnTo>
                  <a:lnTo>
                    <a:pt x="233" y="259"/>
                  </a:lnTo>
                  <a:lnTo>
                    <a:pt x="231" y="259"/>
                  </a:lnTo>
                  <a:lnTo>
                    <a:pt x="230" y="259"/>
                  </a:lnTo>
                  <a:lnTo>
                    <a:pt x="230" y="257"/>
                  </a:lnTo>
                  <a:lnTo>
                    <a:pt x="228" y="257"/>
                  </a:lnTo>
                  <a:lnTo>
                    <a:pt x="228" y="257"/>
                  </a:lnTo>
                  <a:lnTo>
                    <a:pt x="226" y="255"/>
                  </a:lnTo>
                  <a:lnTo>
                    <a:pt x="224" y="255"/>
                  </a:lnTo>
                  <a:lnTo>
                    <a:pt x="223" y="254"/>
                  </a:lnTo>
                  <a:lnTo>
                    <a:pt x="223" y="252"/>
                  </a:lnTo>
                  <a:lnTo>
                    <a:pt x="224" y="250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8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4" y="250"/>
                  </a:lnTo>
                  <a:lnTo>
                    <a:pt x="214" y="252"/>
                  </a:lnTo>
                  <a:lnTo>
                    <a:pt x="212" y="252"/>
                  </a:lnTo>
                  <a:lnTo>
                    <a:pt x="212" y="250"/>
                  </a:lnTo>
                  <a:lnTo>
                    <a:pt x="210" y="250"/>
                  </a:lnTo>
                  <a:lnTo>
                    <a:pt x="210" y="250"/>
                  </a:lnTo>
                  <a:lnTo>
                    <a:pt x="212" y="250"/>
                  </a:lnTo>
                  <a:lnTo>
                    <a:pt x="212" y="248"/>
                  </a:lnTo>
                  <a:lnTo>
                    <a:pt x="210" y="248"/>
                  </a:lnTo>
                  <a:lnTo>
                    <a:pt x="212" y="248"/>
                  </a:lnTo>
                  <a:lnTo>
                    <a:pt x="212" y="247"/>
                  </a:lnTo>
                  <a:lnTo>
                    <a:pt x="210" y="247"/>
                  </a:lnTo>
                  <a:lnTo>
                    <a:pt x="209" y="247"/>
                  </a:lnTo>
                  <a:lnTo>
                    <a:pt x="207" y="247"/>
                  </a:lnTo>
                  <a:lnTo>
                    <a:pt x="205" y="247"/>
                  </a:lnTo>
                  <a:lnTo>
                    <a:pt x="203" y="245"/>
                  </a:lnTo>
                  <a:lnTo>
                    <a:pt x="202" y="245"/>
                  </a:lnTo>
                  <a:lnTo>
                    <a:pt x="200" y="245"/>
                  </a:lnTo>
                  <a:lnTo>
                    <a:pt x="200" y="247"/>
                  </a:lnTo>
                  <a:lnTo>
                    <a:pt x="198" y="247"/>
                  </a:lnTo>
                  <a:lnTo>
                    <a:pt x="198" y="248"/>
                  </a:lnTo>
                  <a:lnTo>
                    <a:pt x="198" y="250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5"/>
                  </a:lnTo>
                  <a:lnTo>
                    <a:pt x="196" y="257"/>
                  </a:lnTo>
                  <a:lnTo>
                    <a:pt x="195" y="257"/>
                  </a:lnTo>
                  <a:lnTo>
                    <a:pt x="195" y="259"/>
                  </a:lnTo>
                  <a:lnTo>
                    <a:pt x="193" y="259"/>
                  </a:lnTo>
                  <a:lnTo>
                    <a:pt x="191" y="261"/>
                  </a:lnTo>
                  <a:lnTo>
                    <a:pt x="191" y="262"/>
                  </a:lnTo>
                  <a:lnTo>
                    <a:pt x="189" y="264"/>
                  </a:lnTo>
                  <a:lnTo>
                    <a:pt x="189" y="266"/>
                  </a:lnTo>
                  <a:lnTo>
                    <a:pt x="188" y="266"/>
                  </a:lnTo>
                  <a:lnTo>
                    <a:pt x="186" y="268"/>
                  </a:lnTo>
                  <a:lnTo>
                    <a:pt x="186" y="269"/>
                  </a:lnTo>
                  <a:lnTo>
                    <a:pt x="188" y="269"/>
                  </a:lnTo>
                  <a:lnTo>
                    <a:pt x="188" y="271"/>
                  </a:lnTo>
                  <a:lnTo>
                    <a:pt x="186" y="273"/>
                  </a:lnTo>
                  <a:lnTo>
                    <a:pt x="186" y="275"/>
                  </a:lnTo>
                  <a:lnTo>
                    <a:pt x="186" y="275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4" y="276"/>
                  </a:lnTo>
                  <a:lnTo>
                    <a:pt x="182" y="276"/>
                  </a:lnTo>
                  <a:lnTo>
                    <a:pt x="182" y="278"/>
                  </a:lnTo>
                  <a:lnTo>
                    <a:pt x="181" y="278"/>
                  </a:lnTo>
                  <a:lnTo>
                    <a:pt x="182" y="278"/>
                  </a:lnTo>
                  <a:lnTo>
                    <a:pt x="182" y="280"/>
                  </a:lnTo>
                  <a:lnTo>
                    <a:pt x="182" y="282"/>
                  </a:lnTo>
                  <a:lnTo>
                    <a:pt x="181" y="282"/>
                  </a:lnTo>
                  <a:lnTo>
                    <a:pt x="182" y="282"/>
                  </a:lnTo>
                  <a:lnTo>
                    <a:pt x="181" y="282"/>
                  </a:lnTo>
                  <a:lnTo>
                    <a:pt x="181" y="283"/>
                  </a:lnTo>
                  <a:lnTo>
                    <a:pt x="181" y="285"/>
                  </a:lnTo>
                  <a:lnTo>
                    <a:pt x="181" y="287"/>
                  </a:lnTo>
                  <a:lnTo>
                    <a:pt x="179" y="287"/>
                  </a:lnTo>
                  <a:lnTo>
                    <a:pt x="179" y="289"/>
                  </a:lnTo>
                  <a:lnTo>
                    <a:pt x="181" y="289"/>
                  </a:lnTo>
                  <a:lnTo>
                    <a:pt x="181" y="290"/>
                  </a:lnTo>
                  <a:lnTo>
                    <a:pt x="181" y="292"/>
                  </a:lnTo>
                  <a:lnTo>
                    <a:pt x="179" y="292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77" y="296"/>
                  </a:lnTo>
                  <a:lnTo>
                    <a:pt x="175" y="296"/>
                  </a:lnTo>
                  <a:lnTo>
                    <a:pt x="175" y="297"/>
                  </a:lnTo>
                  <a:lnTo>
                    <a:pt x="174" y="297"/>
                  </a:lnTo>
                  <a:lnTo>
                    <a:pt x="174" y="299"/>
                  </a:lnTo>
                  <a:lnTo>
                    <a:pt x="172" y="299"/>
                  </a:lnTo>
                  <a:lnTo>
                    <a:pt x="172" y="301"/>
                  </a:lnTo>
                  <a:lnTo>
                    <a:pt x="170" y="301"/>
                  </a:lnTo>
                  <a:lnTo>
                    <a:pt x="170" y="299"/>
                  </a:lnTo>
                  <a:lnTo>
                    <a:pt x="168" y="299"/>
                  </a:lnTo>
                  <a:lnTo>
                    <a:pt x="167" y="301"/>
                  </a:lnTo>
                  <a:lnTo>
                    <a:pt x="165" y="301"/>
                  </a:lnTo>
                  <a:lnTo>
                    <a:pt x="165" y="303"/>
                  </a:lnTo>
                  <a:lnTo>
                    <a:pt x="163" y="303"/>
                  </a:lnTo>
                  <a:lnTo>
                    <a:pt x="163" y="304"/>
                  </a:lnTo>
                  <a:lnTo>
                    <a:pt x="161" y="304"/>
                  </a:lnTo>
                  <a:lnTo>
                    <a:pt x="161" y="303"/>
                  </a:lnTo>
                  <a:lnTo>
                    <a:pt x="160" y="303"/>
                  </a:lnTo>
                  <a:lnTo>
                    <a:pt x="160" y="304"/>
                  </a:lnTo>
                  <a:lnTo>
                    <a:pt x="160" y="306"/>
                  </a:lnTo>
                  <a:lnTo>
                    <a:pt x="158" y="306"/>
                  </a:lnTo>
                  <a:lnTo>
                    <a:pt x="156" y="306"/>
                  </a:lnTo>
                  <a:lnTo>
                    <a:pt x="156" y="308"/>
                  </a:lnTo>
                  <a:lnTo>
                    <a:pt x="158" y="310"/>
                  </a:lnTo>
                  <a:lnTo>
                    <a:pt x="156" y="310"/>
                  </a:lnTo>
                  <a:lnTo>
                    <a:pt x="158" y="311"/>
                  </a:lnTo>
                  <a:lnTo>
                    <a:pt x="156" y="311"/>
                  </a:lnTo>
                  <a:lnTo>
                    <a:pt x="154" y="313"/>
                  </a:lnTo>
                  <a:lnTo>
                    <a:pt x="153" y="313"/>
                  </a:lnTo>
                  <a:lnTo>
                    <a:pt x="153" y="311"/>
                  </a:lnTo>
                  <a:lnTo>
                    <a:pt x="153" y="313"/>
                  </a:lnTo>
                  <a:lnTo>
                    <a:pt x="151" y="311"/>
                  </a:lnTo>
                  <a:lnTo>
                    <a:pt x="149" y="311"/>
                  </a:lnTo>
                  <a:lnTo>
                    <a:pt x="149" y="313"/>
                  </a:lnTo>
                  <a:lnTo>
                    <a:pt x="149" y="315"/>
                  </a:lnTo>
                  <a:lnTo>
                    <a:pt x="151" y="317"/>
                  </a:lnTo>
                  <a:lnTo>
                    <a:pt x="149" y="317"/>
                  </a:lnTo>
                  <a:lnTo>
                    <a:pt x="147" y="317"/>
                  </a:lnTo>
                  <a:lnTo>
                    <a:pt x="147" y="318"/>
                  </a:lnTo>
                  <a:lnTo>
                    <a:pt x="146" y="317"/>
                  </a:lnTo>
                  <a:lnTo>
                    <a:pt x="144" y="317"/>
                  </a:lnTo>
                  <a:lnTo>
                    <a:pt x="144" y="318"/>
                  </a:lnTo>
                  <a:lnTo>
                    <a:pt x="142" y="318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2"/>
                  </a:lnTo>
                  <a:lnTo>
                    <a:pt x="140" y="322"/>
                  </a:lnTo>
                  <a:lnTo>
                    <a:pt x="140" y="324"/>
                  </a:lnTo>
                  <a:lnTo>
                    <a:pt x="140" y="325"/>
                  </a:lnTo>
                  <a:lnTo>
                    <a:pt x="140" y="327"/>
                  </a:lnTo>
                  <a:lnTo>
                    <a:pt x="137" y="329"/>
                  </a:lnTo>
                  <a:lnTo>
                    <a:pt x="135" y="329"/>
                  </a:lnTo>
                  <a:lnTo>
                    <a:pt x="133" y="331"/>
                  </a:lnTo>
                  <a:lnTo>
                    <a:pt x="132" y="331"/>
                  </a:lnTo>
                  <a:lnTo>
                    <a:pt x="130" y="332"/>
                  </a:lnTo>
                  <a:lnTo>
                    <a:pt x="128" y="332"/>
                  </a:lnTo>
                  <a:lnTo>
                    <a:pt x="126" y="332"/>
                  </a:lnTo>
                  <a:lnTo>
                    <a:pt x="125" y="332"/>
                  </a:lnTo>
                  <a:lnTo>
                    <a:pt x="125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6"/>
                  </a:lnTo>
                  <a:lnTo>
                    <a:pt x="121" y="336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9" y="336"/>
                  </a:lnTo>
                  <a:lnTo>
                    <a:pt x="118" y="338"/>
                  </a:lnTo>
                  <a:lnTo>
                    <a:pt x="116" y="338"/>
                  </a:lnTo>
                  <a:lnTo>
                    <a:pt x="116" y="339"/>
                  </a:lnTo>
                  <a:lnTo>
                    <a:pt x="114" y="339"/>
                  </a:lnTo>
                  <a:lnTo>
                    <a:pt x="112" y="339"/>
                  </a:lnTo>
                  <a:lnTo>
                    <a:pt x="111" y="338"/>
                  </a:lnTo>
                  <a:lnTo>
                    <a:pt x="109" y="338"/>
                  </a:lnTo>
                  <a:lnTo>
                    <a:pt x="109" y="339"/>
                  </a:lnTo>
                  <a:lnTo>
                    <a:pt x="109" y="341"/>
                  </a:lnTo>
                  <a:lnTo>
                    <a:pt x="107" y="341"/>
                  </a:lnTo>
                  <a:lnTo>
                    <a:pt x="105" y="341"/>
                  </a:lnTo>
                  <a:lnTo>
                    <a:pt x="104" y="341"/>
                  </a:lnTo>
                  <a:lnTo>
                    <a:pt x="102" y="341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100" y="343"/>
                  </a:lnTo>
                  <a:lnTo>
                    <a:pt x="98" y="343"/>
                  </a:lnTo>
                  <a:lnTo>
                    <a:pt x="98" y="345"/>
                  </a:lnTo>
                  <a:lnTo>
                    <a:pt x="97" y="345"/>
                  </a:lnTo>
                  <a:lnTo>
                    <a:pt x="97" y="346"/>
                  </a:lnTo>
                  <a:lnTo>
                    <a:pt x="95" y="348"/>
                  </a:lnTo>
                  <a:lnTo>
                    <a:pt x="93" y="348"/>
                  </a:lnTo>
                  <a:lnTo>
                    <a:pt x="91" y="348"/>
                  </a:lnTo>
                  <a:lnTo>
                    <a:pt x="89" y="348"/>
                  </a:lnTo>
                  <a:lnTo>
                    <a:pt x="89" y="346"/>
                  </a:lnTo>
                  <a:lnTo>
                    <a:pt x="88" y="346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4" y="348"/>
                  </a:lnTo>
                  <a:lnTo>
                    <a:pt x="84" y="346"/>
                  </a:lnTo>
                  <a:lnTo>
                    <a:pt x="82" y="346"/>
                  </a:lnTo>
                  <a:lnTo>
                    <a:pt x="82" y="348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5"/>
                  </a:lnTo>
                  <a:lnTo>
                    <a:pt x="81" y="343"/>
                  </a:lnTo>
                  <a:lnTo>
                    <a:pt x="81" y="341"/>
                  </a:lnTo>
                  <a:lnTo>
                    <a:pt x="82" y="341"/>
                  </a:lnTo>
                  <a:lnTo>
                    <a:pt x="84" y="341"/>
                  </a:lnTo>
                  <a:lnTo>
                    <a:pt x="84" y="339"/>
                  </a:lnTo>
                  <a:lnTo>
                    <a:pt x="86" y="339"/>
                  </a:lnTo>
                  <a:lnTo>
                    <a:pt x="86" y="338"/>
                  </a:lnTo>
                  <a:lnTo>
                    <a:pt x="86" y="336"/>
                  </a:lnTo>
                  <a:lnTo>
                    <a:pt x="86" y="334"/>
                  </a:lnTo>
                  <a:lnTo>
                    <a:pt x="86" y="334"/>
                  </a:lnTo>
                  <a:lnTo>
                    <a:pt x="84" y="334"/>
                  </a:lnTo>
                  <a:lnTo>
                    <a:pt x="82" y="334"/>
                  </a:lnTo>
                  <a:lnTo>
                    <a:pt x="81" y="334"/>
                  </a:lnTo>
                  <a:lnTo>
                    <a:pt x="79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4" y="334"/>
                  </a:lnTo>
                  <a:lnTo>
                    <a:pt x="72" y="334"/>
                  </a:lnTo>
                  <a:lnTo>
                    <a:pt x="70" y="334"/>
                  </a:lnTo>
                  <a:lnTo>
                    <a:pt x="68" y="334"/>
                  </a:lnTo>
                  <a:lnTo>
                    <a:pt x="67" y="332"/>
                  </a:lnTo>
                  <a:lnTo>
                    <a:pt x="65" y="332"/>
                  </a:lnTo>
                  <a:lnTo>
                    <a:pt x="65" y="331"/>
                  </a:lnTo>
                  <a:lnTo>
                    <a:pt x="63" y="331"/>
                  </a:lnTo>
                  <a:lnTo>
                    <a:pt x="63" y="332"/>
                  </a:lnTo>
                  <a:lnTo>
                    <a:pt x="61" y="332"/>
                  </a:lnTo>
                  <a:lnTo>
                    <a:pt x="60" y="332"/>
                  </a:lnTo>
                  <a:lnTo>
                    <a:pt x="60" y="334"/>
                  </a:lnTo>
                  <a:lnTo>
                    <a:pt x="58" y="334"/>
                  </a:lnTo>
                  <a:lnTo>
                    <a:pt x="58" y="334"/>
                  </a:lnTo>
                  <a:lnTo>
                    <a:pt x="56" y="334"/>
                  </a:lnTo>
                  <a:lnTo>
                    <a:pt x="54" y="334"/>
                  </a:lnTo>
                  <a:lnTo>
                    <a:pt x="53" y="334"/>
                  </a:lnTo>
                  <a:lnTo>
                    <a:pt x="51" y="334"/>
                  </a:lnTo>
                  <a:lnTo>
                    <a:pt x="51" y="334"/>
                  </a:lnTo>
                  <a:lnTo>
                    <a:pt x="49" y="334"/>
                  </a:lnTo>
                  <a:lnTo>
                    <a:pt x="47" y="334"/>
                  </a:lnTo>
                  <a:lnTo>
                    <a:pt x="47" y="336"/>
                  </a:lnTo>
                  <a:lnTo>
                    <a:pt x="46" y="336"/>
                  </a:lnTo>
                  <a:lnTo>
                    <a:pt x="44" y="336"/>
                  </a:lnTo>
                  <a:lnTo>
                    <a:pt x="44" y="338"/>
                  </a:lnTo>
                  <a:lnTo>
                    <a:pt x="42" y="338"/>
                  </a:lnTo>
                  <a:lnTo>
                    <a:pt x="40" y="336"/>
                  </a:lnTo>
                  <a:lnTo>
                    <a:pt x="39" y="336"/>
                  </a:lnTo>
                  <a:lnTo>
                    <a:pt x="40" y="336"/>
                  </a:lnTo>
                  <a:lnTo>
                    <a:pt x="39" y="334"/>
                  </a:lnTo>
                  <a:lnTo>
                    <a:pt x="37" y="334"/>
                  </a:lnTo>
                  <a:lnTo>
                    <a:pt x="35" y="334"/>
                  </a:lnTo>
                  <a:lnTo>
                    <a:pt x="33" y="334"/>
                  </a:lnTo>
                  <a:lnTo>
                    <a:pt x="32" y="334"/>
                  </a:lnTo>
                  <a:lnTo>
                    <a:pt x="32" y="334"/>
                  </a:lnTo>
                  <a:lnTo>
                    <a:pt x="32" y="332"/>
                  </a:lnTo>
                  <a:lnTo>
                    <a:pt x="33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7" y="329"/>
                  </a:lnTo>
                  <a:lnTo>
                    <a:pt x="35" y="329"/>
                  </a:lnTo>
                  <a:lnTo>
                    <a:pt x="33" y="329"/>
                  </a:lnTo>
                  <a:lnTo>
                    <a:pt x="32" y="329"/>
                  </a:lnTo>
                  <a:lnTo>
                    <a:pt x="30" y="331"/>
                  </a:lnTo>
                  <a:lnTo>
                    <a:pt x="28" y="331"/>
                  </a:lnTo>
                  <a:lnTo>
                    <a:pt x="26" y="331"/>
                  </a:lnTo>
                  <a:lnTo>
                    <a:pt x="25" y="332"/>
                  </a:lnTo>
                  <a:lnTo>
                    <a:pt x="23" y="332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18" y="332"/>
                  </a:lnTo>
                  <a:lnTo>
                    <a:pt x="16" y="332"/>
                  </a:lnTo>
                  <a:lnTo>
                    <a:pt x="16" y="331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4" y="327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2" y="322"/>
                  </a:lnTo>
                  <a:lnTo>
                    <a:pt x="11" y="322"/>
                  </a:lnTo>
                  <a:lnTo>
                    <a:pt x="9" y="322"/>
                  </a:lnTo>
                  <a:lnTo>
                    <a:pt x="7" y="322"/>
                  </a:lnTo>
                  <a:lnTo>
                    <a:pt x="5" y="322"/>
                  </a:lnTo>
                  <a:lnTo>
                    <a:pt x="5" y="324"/>
                  </a:lnTo>
                  <a:lnTo>
                    <a:pt x="5" y="322"/>
                  </a:lnTo>
                  <a:lnTo>
                    <a:pt x="5" y="320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0" y="313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0"/>
                  </a:lnTo>
                  <a:lnTo>
                    <a:pt x="5" y="310"/>
                  </a:lnTo>
                  <a:lnTo>
                    <a:pt x="5" y="308"/>
                  </a:lnTo>
                  <a:lnTo>
                    <a:pt x="7" y="308"/>
                  </a:lnTo>
                  <a:lnTo>
                    <a:pt x="9" y="308"/>
                  </a:lnTo>
                  <a:lnTo>
                    <a:pt x="9" y="306"/>
                  </a:lnTo>
                  <a:lnTo>
                    <a:pt x="11" y="306"/>
                  </a:lnTo>
                  <a:lnTo>
                    <a:pt x="12" y="304"/>
                  </a:lnTo>
                  <a:lnTo>
                    <a:pt x="14" y="303"/>
                  </a:lnTo>
                  <a:lnTo>
                    <a:pt x="14" y="301"/>
                  </a:lnTo>
                  <a:lnTo>
                    <a:pt x="14" y="299"/>
                  </a:lnTo>
                  <a:lnTo>
                    <a:pt x="16" y="299"/>
                  </a:lnTo>
                  <a:lnTo>
                    <a:pt x="16" y="299"/>
                  </a:lnTo>
                  <a:lnTo>
                    <a:pt x="18" y="299"/>
                  </a:lnTo>
                  <a:lnTo>
                    <a:pt x="18" y="297"/>
                  </a:lnTo>
                  <a:lnTo>
                    <a:pt x="18" y="296"/>
                  </a:lnTo>
                  <a:lnTo>
                    <a:pt x="19" y="294"/>
                  </a:lnTo>
                  <a:lnTo>
                    <a:pt x="21" y="294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3" y="290"/>
                  </a:lnTo>
                  <a:lnTo>
                    <a:pt x="25" y="290"/>
                  </a:lnTo>
                  <a:lnTo>
                    <a:pt x="25" y="289"/>
                  </a:lnTo>
                  <a:lnTo>
                    <a:pt x="25" y="287"/>
                  </a:lnTo>
                  <a:lnTo>
                    <a:pt x="26" y="287"/>
                  </a:lnTo>
                  <a:lnTo>
                    <a:pt x="28" y="287"/>
                  </a:lnTo>
                  <a:lnTo>
                    <a:pt x="28" y="285"/>
                  </a:lnTo>
                  <a:lnTo>
                    <a:pt x="30" y="285"/>
                  </a:lnTo>
                  <a:lnTo>
                    <a:pt x="30" y="283"/>
                  </a:lnTo>
                  <a:lnTo>
                    <a:pt x="30" y="282"/>
                  </a:lnTo>
                  <a:lnTo>
                    <a:pt x="32" y="282"/>
                  </a:lnTo>
                  <a:lnTo>
                    <a:pt x="32" y="280"/>
                  </a:lnTo>
                  <a:lnTo>
                    <a:pt x="33" y="280"/>
                  </a:lnTo>
                  <a:lnTo>
                    <a:pt x="35" y="278"/>
                  </a:lnTo>
                  <a:lnTo>
                    <a:pt x="37" y="278"/>
                  </a:lnTo>
                  <a:lnTo>
                    <a:pt x="37" y="276"/>
                  </a:lnTo>
                  <a:lnTo>
                    <a:pt x="39" y="276"/>
                  </a:lnTo>
                  <a:lnTo>
                    <a:pt x="39" y="275"/>
                  </a:lnTo>
                  <a:lnTo>
                    <a:pt x="40" y="275"/>
                  </a:lnTo>
                  <a:lnTo>
                    <a:pt x="42" y="275"/>
                  </a:lnTo>
                  <a:lnTo>
                    <a:pt x="42" y="273"/>
                  </a:lnTo>
                  <a:lnTo>
                    <a:pt x="42" y="271"/>
                  </a:lnTo>
                  <a:lnTo>
                    <a:pt x="42" y="269"/>
                  </a:lnTo>
                  <a:lnTo>
                    <a:pt x="42" y="268"/>
                  </a:lnTo>
                  <a:lnTo>
                    <a:pt x="42" y="266"/>
                  </a:lnTo>
                  <a:lnTo>
                    <a:pt x="44" y="266"/>
                  </a:lnTo>
                  <a:lnTo>
                    <a:pt x="44" y="264"/>
                  </a:lnTo>
                  <a:lnTo>
                    <a:pt x="46" y="264"/>
                  </a:lnTo>
                  <a:lnTo>
                    <a:pt x="47" y="264"/>
                  </a:lnTo>
                  <a:lnTo>
                    <a:pt x="49" y="264"/>
                  </a:lnTo>
                  <a:lnTo>
                    <a:pt x="49" y="262"/>
                  </a:lnTo>
                  <a:lnTo>
                    <a:pt x="51" y="262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4" y="261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58" y="259"/>
                  </a:lnTo>
                  <a:lnTo>
                    <a:pt x="58" y="261"/>
                  </a:lnTo>
                  <a:lnTo>
                    <a:pt x="58" y="262"/>
                  </a:lnTo>
                  <a:lnTo>
                    <a:pt x="60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3" y="261"/>
                  </a:lnTo>
                  <a:lnTo>
                    <a:pt x="63" y="259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70" y="257"/>
                  </a:lnTo>
                  <a:lnTo>
                    <a:pt x="72" y="257"/>
                  </a:lnTo>
                  <a:lnTo>
                    <a:pt x="74" y="259"/>
                  </a:lnTo>
                  <a:lnTo>
                    <a:pt x="75" y="261"/>
                  </a:lnTo>
                  <a:lnTo>
                    <a:pt x="75" y="262"/>
                  </a:lnTo>
                  <a:lnTo>
                    <a:pt x="77" y="264"/>
                  </a:lnTo>
                  <a:lnTo>
                    <a:pt x="77" y="266"/>
                  </a:lnTo>
                  <a:lnTo>
                    <a:pt x="79" y="266"/>
                  </a:lnTo>
                  <a:lnTo>
                    <a:pt x="81" y="266"/>
                  </a:lnTo>
                  <a:lnTo>
                    <a:pt x="82" y="264"/>
                  </a:lnTo>
                  <a:lnTo>
                    <a:pt x="84" y="264"/>
                  </a:lnTo>
                  <a:lnTo>
                    <a:pt x="86" y="264"/>
                  </a:lnTo>
                  <a:lnTo>
                    <a:pt x="86" y="262"/>
                  </a:lnTo>
                  <a:lnTo>
                    <a:pt x="88" y="262"/>
                  </a:lnTo>
                  <a:lnTo>
                    <a:pt x="88" y="261"/>
                  </a:lnTo>
                  <a:lnTo>
                    <a:pt x="89" y="259"/>
                  </a:lnTo>
                  <a:lnTo>
                    <a:pt x="89" y="257"/>
                  </a:lnTo>
                  <a:lnTo>
                    <a:pt x="91" y="257"/>
                  </a:lnTo>
                  <a:lnTo>
                    <a:pt x="91" y="255"/>
                  </a:lnTo>
                  <a:lnTo>
                    <a:pt x="93" y="254"/>
                  </a:lnTo>
                  <a:lnTo>
                    <a:pt x="95" y="254"/>
                  </a:lnTo>
                  <a:lnTo>
                    <a:pt x="95" y="252"/>
                  </a:lnTo>
                  <a:lnTo>
                    <a:pt x="97" y="252"/>
                  </a:lnTo>
                  <a:lnTo>
                    <a:pt x="97" y="250"/>
                  </a:lnTo>
                  <a:lnTo>
                    <a:pt x="98" y="250"/>
                  </a:lnTo>
                  <a:lnTo>
                    <a:pt x="98" y="250"/>
                  </a:lnTo>
                  <a:lnTo>
                    <a:pt x="100" y="250"/>
                  </a:lnTo>
                  <a:lnTo>
                    <a:pt x="100" y="248"/>
                  </a:lnTo>
                  <a:lnTo>
                    <a:pt x="102" y="248"/>
                  </a:lnTo>
                  <a:lnTo>
                    <a:pt x="104" y="247"/>
                  </a:lnTo>
                  <a:lnTo>
                    <a:pt x="105" y="245"/>
                  </a:lnTo>
                  <a:lnTo>
                    <a:pt x="107" y="245"/>
                  </a:lnTo>
                  <a:lnTo>
                    <a:pt x="107" y="243"/>
                  </a:lnTo>
                  <a:lnTo>
                    <a:pt x="109" y="243"/>
                  </a:lnTo>
                  <a:lnTo>
                    <a:pt x="111" y="243"/>
                  </a:lnTo>
                  <a:lnTo>
                    <a:pt x="111" y="241"/>
                  </a:lnTo>
                  <a:lnTo>
                    <a:pt x="112" y="241"/>
                  </a:lnTo>
                  <a:lnTo>
                    <a:pt x="114" y="241"/>
                  </a:lnTo>
                  <a:lnTo>
                    <a:pt x="114" y="240"/>
                  </a:lnTo>
                  <a:lnTo>
                    <a:pt x="116" y="240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21" y="236"/>
                  </a:lnTo>
                  <a:lnTo>
                    <a:pt x="123" y="236"/>
                  </a:lnTo>
                  <a:lnTo>
                    <a:pt x="125" y="236"/>
                  </a:lnTo>
                  <a:lnTo>
                    <a:pt x="128" y="236"/>
                  </a:lnTo>
                  <a:lnTo>
                    <a:pt x="130" y="234"/>
                  </a:lnTo>
                  <a:lnTo>
                    <a:pt x="132" y="233"/>
                  </a:lnTo>
                  <a:lnTo>
                    <a:pt x="132" y="231"/>
                  </a:lnTo>
                  <a:lnTo>
                    <a:pt x="133" y="231"/>
                  </a:lnTo>
                  <a:lnTo>
                    <a:pt x="135" y="229"/>
                  </a:lnTo>
                  <a:lnTo>
                    <a:pt x="137" y="229"/>
                  </a:lnTo>
                  <a:lnTo>
                    <a:pt x="139" y="229"/>
                  </a:lnTo>
                  <a:lnTo>
                    <a:pt x="139" y="227"/>
                  </a:lnTo>
                  <a:lnTo>
                    <a:pt x="140" y="227"/>
                  </a:lnTo>
                  <a:lnTo>
                    <a:pt x="140" y="226"/>
                  </a:lnTo>
                  <a:lnTo>
                    <a:pt x="142" y="226"/>
                  </a:lnTo>
                  <a:lnTo>
                    <a:pt x="142" y="224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4" y="222"/>
                  </a:lnTo>
                  <a:lnTo>
                    <a:pt x="146" y="220"/>
                  </a:lnTo>
                  <a:lnTo>
                    <a:pt x="147" y="220"/>
                  </a:lnTo>
                  <a:lnTo>
                    <a:pt x="149" y="220"/>
                  </a:lnTo>
                  <a:lnTo>
                    <a:pt x="151" y="218"/>
                  </a:lnTo>
                  <a:lnTo>
                    <a:pt x="153" y="218"/>
                  </a:lnTo>
                  <a:lnTo>
                    <a:pt x="154" y="218"/>
                  </a:lnTo>
                  <a:lnTo>
                    <a:pt x="154" y="217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3" y="218"/>
                  </a:lnTo>
                  <a:lnTo>
                    <a:pt x="165" y="217"/>
                  </a:lnTo>
                  <a:lnTo>
                    <a:pt x="167" y="217"/>
                  </a:lnTo>
                  <a:lnTo>
                    <a:pt x="168" y="217"/>
                  </a:lnTo>
                  <a:lnTo>
                    <a:pt x="170" y="217"/>
                  </a:lnTo>
                  <a:lnTo>
                    <a:pt x="170" y="215"/>
                  </a:lnTo>
                  <a:lnTo>
                    <a:pt x="172" y="215"/>
                  </a:lnTo>
                  <a:lnTo>
                    <a:pt x="172" y="213"/>
                  </a:lnTo>
                  <a:lnTo>
                    <a:pt x="174" y="213"/>
                  </a:lnTo>
                  <a:lnTo>
                    <a:pt x="175" y="213"/>
                  </a:lnTo>
                  <a:lnTo>
                    <a:pt x="177" y="213"/>
                  </a:lnTo>
                  <a:lnTo>
                    <a:pt x="179" y="213"/>
                  </a:lnTo>
                  <a:lnTo>
                    <a:pt x="181" y="213"/>
                  </a:lnTo>
                  <a:lnTo>
                    <a:pt x="181" y="211"/>
                  </a:lnTo>
                  <a:lnTo>
                    <a:pt x="181" y="210"/>
                  </a:lnTo>
                  <a:lnTo>
                    <a:pt x="182" y="210"/>
                  </a:lnTo>
                  <a:lnTo>
                    <a:pt x="182" y="208"/>
                  </a:lnTo>
                  <a:lnTo>
                    <a:pt x="182" y="210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91" y="208"/>
                  </a:lnTo>
                  <a:lnTo>
                    <a:pt x="191" y="208"/>
                  </a:lnTo>
                  <a:lnTo>
                    <a:pt x="191" y="208"/>
                  </a:lnTo>
                  <a:lnTo>
                    <a:pt x="193" y="208"/>
                  </a:lnTo>
                  <a:lnTo>
                    <a:pt x="193" y="208"/>
                  </a:lnTo>
                  <a:lnTo>
                    <a:pt x="195" y="208"/>
                  </a:lnTo>
                  <a:lnTo>
                    <a:pt x="195" y="208"/>
                  </a:lnTo>
                  <a:lnTo>
                    <a:pt x="195" y="208"/>
                  </a:lnTo>
                  <a:lnTo>
                    <a:pt x="196" y="208"/>
                  </a:lnTo>
                  <a:lnTo>
                    <a:pt x="196" y="208"/>
                  </a:lnTo>
                  <a:lnTo>
                    <a:pt x="196" y="206"/>
                  </a:lnTo>
                  <a:lnTo>
                    <a:pt x="196" y="204"/>
                  </a:lnTo>
                  <a:lnTo>
                    <a:pt x="196" y="203"/>
                  </a:lnTo>
                  <a:lnTo>
                    <a:pt x="198" y="203"/>
                  </a:lnTo>
                  <a:lnTo>
                    <a:pt x="198" y="201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197"/>
                  </a:lnTo>
                  <a:lnTo>
                    <a:pt x="203" y="197"/>
                  </a:lnTo>
                  <a:lnTo>
                    <a:pt x="203" y="196"/>
                  </a:lnTo>
                  <a:lnTo>
                    <a:pt x="205" y="196"/>
                  </a:lnTo>
                  <a:lnTo>
                    <a:pt x="207" y="196"/>
                  </a:lnTo>
                  <a:lnTo>
                    <a:pt x="207" y="194"/>
                  </a:lnTo>
                  <a:lnTo>
                    <a:pt x="209" y="194"/>
                  </a:lnTo>
                  <a:lnTo>
                    <a:pt x="209" y="192"/>
                  </a:lnTo>
                  <a:lnTo>
                    <a:pt x="210" y="192"/>
                  </a:lnTo>
                  <a:lnTo>
                    <a:pt x="212" y="192"/>
                  </a:lnTo>
                  <a:lnTo>
                    <a:pt x="214" y="192"/>
                  </a:lnTo>
                  <a:lnTo>
                    <a:pt x="216" y="192"/>
                  </a:lnTo>
                  <a:lnTo>
                    <a:pt x="216" y="190"/>
                  </a:lnTo>
                  <a:lnTo>
                    <a:pt x="217" y="190"/>
                  </a:lnTo>
                  <a:lnTo>
                    <a:pt x="219" y="189"/>
                  </a:lnTo>
                  <a:lnTo>
                    <a:pt x="221" y="190"/>
                  </a:lnTo>
                  <a:lnTo>
                    <a:pt x="223" y="190"/>
                  </a:lnTo>
                  <a:lnTo>
                    <a:pt x="224" y="189"/>
                  </a:lnTo>
                  <a:lnTo>
                    <a:pt x="226" y="189"/>
                  </a:lnTo>
                  <a:lnTo>
                    <a:pt x="228" y="189"/>
                  </a:lnTo>
                  <a:lnTo>
                    <a:pt x="228" y="189"/>
                  </a:lnTo>
                  <a:lnTo>
                    <a:pt x="230" y="189"/>
                  </a:lnTo>
                  <a:lnTo>
                    <a:pt x="231" y="187"/>
                  </a:lnTo>
                  <a:lnTo>
                    <a:pt x="233" y="187"/>
                  </a:lnTo>
                  <a:lnTo>
                    <a:pt x="233" y="185"/>
                  </a:lnTo>
                  <a:lnTo>
                    <a:pt x="233" y="183"/>
                  </a:lnTo>
                  <a:lnTo>
                    <a:pt x="235" y="183"/>
                  </a:lnTo>
                  <a:lnTo>
                    <a:pt x="235" y="182"/>
                  </a:lnTo>
                  <a:lnTo>
                    <a:pt x="237" y="182"/>
                  </a:lnTo>
                  <a:lnTo>
                    <a:pt x="237" y="180"/>
                  </a:lnTo>
                  <a:lnTo>
                    <a:pt x="238" y="180"/>
                  </a:lnTo>
                  <a:lnTo>
                    <a:pt x="240" y="180"/>
                  </a:lnTo>
                  <a:lnTo>
                    <a:pt x="242" y="178"/>
                  </a:lnTo>
                  <a:lnTo>
                    <a:pt x="244" y="176"/>
                  </a:lnTo>
                  <a:lnTo>
                    <a:pt x="245" y="176"/>
                  </a:lnTo>
                  <a:lnTo>
                    <a:pt x="245" y="175"/>
                  </a:lnTo>
                  <a:lnTo>
                    <a:pt x="245" y="171"/>
                  </a:lnTo>
                  <a:lnTo>
                    <a:pt x="245" y="169"/>
                  </a:lnTo>
                  <a:lnTo>
                    <a:pt x="247" y="168"/>
                  </a:lnTo>
                  <a:lnTo>
                    <a:pt x="247" y="166"/>
                  </a:lnTo>
                  <a:lnTo>
                    <a:pt x="249" y="168"/>
                  </a:lnTo>
                  <a:lnTo>
                    <a:pt x="251" y="168"/>
                  </a:lnTo>
                  <a:lnTo>
                    <a:pt x="251" y="169"/>
                  </a:lnTo>
                  <a:lnTo>
                    <a:pt x="252" y="169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6" y="168"/>
                  </a:lnTo>
                  <a:lnTo>
                    <a:pt x="256" y="166"/>
                  </a:lnTo>
                  <a:lnTo>
                    <a:pt x="258" y="166"/>
                  </a:lnTo>
                  <a:lnTo>
                    <a:pt x="258" y="164"/>
                  </a:lnTo>
                  <a:lnTo>
                    <a:pt x="258" y="162"/>
                  </a:lnTo>
                  <a:lnTo>
                    <a:pt x="256" y="162"/>
                  </a:lnTo>
                  <a:lnTo>
                    <a:pt x="256" y="161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9" y="157"/>
                  </a:lnTo>
                  <a:lnTo>
                    <a:pt x="259" y="155"/>
                  </a:lnTo>
                  <a:lnTo>
                    <a:pt x="261" y="155"/>
                  </a:lnTo>
                  <a:lnTo>
                    <a:pt x="261" y="154"/>
                  </a:lnTo>
                  <a:lnTo>
                    <a:pt x="263" y="154"/>
                  </a:lnTo>
                  <a:lnTo>
                    <a:pt x="265" y="154"/>
                  </a:lnTo>
                  <a:lnTo>
                    <a:pt x="265" y="152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6" y="147"/>
                  </a:lnTo>
                  <a:lnTo>
                    <a:pt x="268" y="145"/>
                  </a:lnTo>
                  <a:lnTo>
                    <a:pt x="268" y="143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0"/>
                  </a:lnTo>
                  <a:lnTo>
                    <a:pt x="270" y="140"/>
                  </a:lnTo>
                  <a:lnTo>
                    <a:pt x="272" y="138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9" name="Freeform 249"/>
            <p:cNvSpPr>
              <a:spLocks/>
            </p:cNvSpPr>
            <p:nvPr/>
          </p:nvSpPr>
          <p:spPr bwMode="auto">
            <a:xfrm>
              <a:off x="15726310" y="4499768"/>
              <a:ext cx="895323" cy="516702"/>
            </a:xfrm>
            <a:custGeom>
              <a:avLst/>
              <a:gdLst>
                <a:gd name="T0" fmla="*/ 491 w 603"/>
                <a:gd name="T1" fmla="*/ 12 h 348"/>
                <a:gd name="T2" fmla="*/ 498 w 603"/>
                <a:gd name="T3" fmla="*/ 26 h 348"/>
                <a:gd name="T4" fmla="*/ 506 w 603"/>
                <a:gd name="T5" fmla="*/ 47 h 348"/>
                <a:gd name="T6" fmla="*/ 512 w 603"/>
                <a:gd name="T7" fmla="*/ 64 h 348"/>
                <a:gd name="T8" fmla="*/ 522 w 603"/>
                <a:gd name="T9" fmla="*/ 77 h 348"/>
                <a:gd name="T10" fmla="*/ 540 w 603"/>
                <a:gd name="T11" fmla="*/ 92 h 348"/>
                <a:gd name="T12" fmla="*/ 563 w 603"/>
                <a:gd name="T13" fmla="*/ 94 h 348"/>
                <a:gd name="T14" fmla="*/ 570 w 603"/>
                <a:gd name="T15" fmla="*/ 120 h 348"/>
                <a:gd name="T16" fmla="*/ 594 w 603"/>
                <a:gd name="T17" fmla="*/ 120 h 348"/>
                <a:gd name="T18" fmla="*/ 591 w 603"/>
                <a:gd name="T19" fmla="*/ 138 h 348"/>
                <a:gd name="T20" fmla="*/ 571 w 603"/>
                <a:gd name="T21" fmla="*/ 140 h 348"/>
                <a:gd name="T22" fmla="*/ 547 w 603"/>
                <a:gd name="T23" fmla="*/ 131 h 348"/>
                <a:gd name="T24" fmla="*/ 526 w 603"/>
                <a:gd name="T25" fmla="*/ 136 h 348"/>
                <a:gd name="T26" fmla="*/ 506 w 603"/>
                <a:gd name="T27" fmla="*/ 150 h 348"/>
                <a:gd name="T28" fmla="*/ 487 w 603"/>
                <a:gd name="T29" fmla="*/ 166 h 348"/>
                <a:gd name="T30" fmla="*/ 471 w 603"/>
                <a:gd name="T31" fmla="*/ 187 h 348"/>
                <a:gd name="T32" fmla="*/ 450 w 603"/>
                <a:gd name="T33" fmla="*/ 203 h 348"/>
                <a:gd name="T34" fmla="*/ 429 w 603"/>
                <a:gd name="T35" fmla="*/ 210 h 348"/>
                <a:gd name="T36" fmla="*/ 412 w 603"/>
                <a:gd name="T37" fmla="*/ 206 h 348"/>
                <a:gd name="T38" fmla="*/ 396 w 603"/>
                <a:gd name="T39" fmla="*/ 213 h 348"/>
                <a:gd name="T40" fmla="*/ 373 w 603"/>
                <a:gd name="T41" fmla="*/ 220 h 348"/>
                <a:gd name="T42" fmla="*/ 354 w 603"/>
                <a:gd name="T43" fmla="*/ 222 h 348"/>
                <a:gd name="T44" fmla="*/ 335 w 603"/>
                <a:gd name="T45" fmla="*/ 218 h 348"/>
                <a:gd name="T46" fmla="*/ 315 w 603"/>
                <a:gd name="T47" fmla="*/ 220 h 348"/>
                <a:gd name="T48" fmla="*/ 298 w 603"/>
                <a:gd name="T49" fmla="*/ 231 h 348"/>
                <a:gd name="T50" fmla="*/ 282 w 603"/>
                <a:gd name="T51" fmla="*/ 243 h 348"/>
                <a:gd name="T52" fmla="*/ 263 w 603"/>
                <a:gd name="T53" fmla="*/ 254 h 348"/>
                <a:gd name="T54" fmla="*/ 251 w 603"/>
                <a:gd name="T55" fmla="*/ 269 h 348"/>
                <a:gd name="T56" fmla="*/ 235 w 603"/>
                <a:gd name="T57" fmla="*/ 261 h 348"/>
                <a:gd name="T58" fmla="*/ 217 w 603"/>
                <a:gd name="T59" fmla="*/ 250 h 348"/>
                <a:gd name="T60" fmla="*/ 203 w 603"/>
                <a:gd name="T61" fmla="*/ 245 h 348"/>
                <a:gd name="T62" fmla="*/ 189 w 603"/>
                <a:gd name="T63" fmla="*/ 264 h 348"/>
                <a:gd name="T64" fmla="*/ 182 w 603"/>
                <a:gd name="T65" fmla="*/ 280 h 348"/>
                <a:gd name="T66" fmla="*/ 175 w 603"/>
                <a:gd name="T67" fmla="*/ 296 h 348"/>
                <a:gd name="T68" fmla="*/ 160 w 603"/>
                <a:gd name="T69" fmla="*/ 304 h 348"/>
                <a:gd name="T70" fmla="*/ 151 w 603"/>
                <a:gd name="T71" fmla="*/ 317 h 348"/>
                <a:gd name="T72" fmla="*/ 133 w 603"/>
                <a:gd name="T73" fmla="*/ 331 h 348"/>
                <a:gd name="T74" fmla="*/ 114 w 603"/>
                <a:gd name="T75" fmla="*/ 339 h 348"/>
                <a:gd name="T76" fmla="*/ 95 w 603"/>
                <a:gd name="T77" fmla="*/ 348 h 348"/>
                <a:gd name="T78" fmla="*/ 82 w 603"/>
                <a:gd name="T79" fmla="*/ 341 h 348"/>
                <a:gd name="T80" fmla="*/ 68 w 603"/>
                <a:gd name="T81" fmla="*/ 334 h 348"/>
                <a:gd name="T82" fmla="*/ 47 w 603"/>
                <a:gd name="T83" fmla="*/ 334 h 348"/>
                <a:gd name="T84" fmla="*/ 35 w 603"/>
                <a:gd name="T85" fmla="*/ 331 h 348"/>
                <a:gd name="T86" fmla="*/ 16 w 603"/>
                <a:gd name="T87" fmla="*/ 329 h 348"/>
                <a:gd name="T88" fmla="*/ 2 w 603"/>
                <a:gd name="T89" fmla="*/ 317 h 348"/>
                <a:gd name="T90" fmla="*/ 14 w 603"/>
                <a:gd name="T91" fmla="*/ 299 h 348"/>
                <a:gd name="T92" fmla="*/ 30 w 603"/>
                <a:gd name="T93" fmla="*/ 285 h 348"/>
                <a:gd name="T94" fmla="*/ 42 w 603"/>
                <a:gd name="T95" fmla="*/ 266 h 348"/>
                <a:gd name="T96" fmla="*/ 58 w 603"/>
                <a:gd name="T97" fmla="*/ 262 h 348"/>
                <a:gd name="T98" fmla="*/ 82 w 603"/>
                <a:gd name="T99" fmla="*/ 264 h 348"/>
                <a:gd name="T100" fmla="*/ 100 w 603"/>
                <a:gd name="T101" fmla="*/ 250 h 348"/>
                <a:gd name="T102" fmla="*/ 123 w 603"/>
                <a:gd name="T103" fmla="*/ 236 h 348"/>
                <a:gd name="T104" fmla="*/ 144 w 603"/>
                <a:gd name="T105" fmla="*/ 222 h 348"/>
                <a:gd name="T106" fmla="*/ 170 w 603"/>
                <a:gd name="T107" fmla="*/ 215 h 348"/>
                <a:gd name="T108" fmla="*/ 189 w 603"/>
                <a:gd name="T109" fmla="*/ 208 h 348"/>
                <a:gd name="T110" fmla="*/ 202 w 603"/>
                <a:gd name="T111" fmla="*/ 199 h 348"/>
                <a:gd name="T112" fmla="*/ 223 w 603"/>
                <a:gd name="T113" fmla="*/ 190 h 348"/>
                <a:gd name="T114" fmla="*/ 244 w 603"/>
                <a:gd name="T115" fmla="*/ 176 h 348"/>
                <a:gd name="T116" fmla="*/ 258 w 603"/>
                <a:gd name="T117" fmla="*/ 162 h 348"/>
                <a:gd name="T118" fmla="*/ 270 w 603"/>
                <a:gd name="T119" fmla="*/ 14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3" h="348">
                  <a:moveTo>
                    <a:pt x="478" y="0"/>
                  </a:moveTo>
                  <a:lnTo>
                    <a:pt x="480" y="0"/>
                  </a:lnTo>
                  <a:lnTo>
                    <a:pt x="480" y="0"/>
                  </a:lnTo>
                  <a:lnTo>
                    <a:pt x="482" y="0"/>
                  </a:lnTo>
                  <a:lnTo>
                    <a:pt x="484" y="0"/>
                  </a:lnTo>
                  <a:lnTo>
                    <a:pt x="484" y="1"/>
                  </a:lnTo>
                  <a:lnTo>
                    <a:pt x="484" y="3"/>
                  </a:lnTo>
                  <a:lnTo>
                    <a:pt x="482" y="3"/>
                  </a:lnTo>
                  <a:lnTo>
                    <a:pt x="482" y="5"/>
                  </a:lnTo>
                  <a:lnTo>
                    <a:pt x="484" y="5"/>
                  </a:lnTo>
                  <a:lnTo>
                    <a:pt x="484" y="7"/>
                  </a:lnTo>
                  <a:lnTo>
                    <a:pt x="484" y="8"/>
                  </a:lnTo>
                  <a:lnTo>
                    <a:pt x="484" y="10"/>
                  </a:lnTo>
                  <a:lnTo>
                    <a:pt x="485" y="10"/>
                  </a:lnTo>
                  <a:lnTo>
                    <a:pt x="487" y="12"/>
                  </a:lnTo>
                  <a:lnTo>
                    <a:pt x="489" y="12"/>
                  </a:lnTo>
                  <a:lnTo>
                    <a:pt x="491" y="12"/>
                  </a:lnTo>
                  <a:lnTo>
                    <a:pt x="492" y="12"/>
                  </a:lnTo>
                  <a:lnTo>
                    <a:pt x="492" y="14"/>
                  </a:lnTo>
                  <a:lnTo>
                    <a:pt x="494" y="14"/>
                  </a:lnTo>
                  <a:lnTo>
                    <a:pt x="494" y="15"/>
                  </a:lnTo>
                  <a:lnTo>
                    <a:pt x="492" y="15"/>
                  </a:lnTo>
                  <a:lnTo>
                    <a:pt x="494" y="15"/>
                  </a:lnTo>
                  <a:lnTo>
                    <a:pt x="494" y="17"/>
                  </a:lnTo>
                  <a:lnTo>
                    <a:pt x="494" y="19"/>
                  </a:lnTo>
                  <a:lnTo>
                    <a:pt x="496" y="19"/>
                  </a:lnTo>
                  <a:lnTo>
                    <a:pt x="496" y="21"/>
                  </a:lnTo>
                  <a:lnTo>
                    <a:pt x="496" y="22"/>
                  </a:lnTo>
                  <a:lnTo>
                    <a:pt x="496" y="24"/>
                  </a:lnTo>
                  <a:lnTo>
                    <a:pt x="496" y="26"/>
                  </a:lnTo>
                  <a:lnTo>
                    <a:pt x="494" y="26"/>
                  </a:lnTo>
                  <a:lnTo>
                    <a:pt x="496" y="28"/>
                  </a:lnTo>
                  <a:lnTo>
                    <a:pt x="498" y="28"/>
                  </a:lnTo>
                  <a:lnTo>
                    <a:pt x="498" y="26"/>
                  </a:lnTo>
                  <a:lnTo>
                    <a:pt x="499" y="26"/>
                  </a:lnTo>
                  <a:lnTo>
                    <a:pt x="499" y="28"/>
                  </a:lnTo>
                  <a:lnTo>
                    <a:pt x="499" y="29"/>
                  </a:lnTo>
                  <a:lnTo>
                    <a:pt x="499" y="31"/>
                  </a:lnTo>
                  <a:lnTo>
                    <a:pt x="499" y="33"/>
                  </a:lnTo>
                  <a:lnTo>
                    <a:pt x="501" y="35"/>
                  </a:lnTo>
                  <a:lnTo>
                    <a:pt x="499" y="36"/>
                  </a:lnTo>
                  <a:lnTo>
                    <a:pt x="499" y="38"/>
                  </a:lnTo>
                  <a:lnTo>
                    <a:pt x="501" y="38"/>
                  </a:lnTo>
                  <a:lnTo>
                    <a:pt x="501" y="40"/>
                  </a:lnTo>
                  <a:lnTo>
                    <a:pt x="501" y="40"/>
                  </a:lnTo>
                  <a:lnTo>
                    <a:pt x="501" y="42"/>
                  </a:lnTo>
                  <a:lnTo>
                    <a:pt x="501" y="43"/>
                  </a:lnTo>
                  <a:lnTo>
                    <a:pt x="503" y="43"/>
                  </a:lnTo>
                  <a:lnTo>
                    <a:pt x="505" y="45"/>
                  </a:lnTo>
                  <a:lnTo>
                    <a:pt x="505" y="47"/>
                  </a:lnTo>
                  <a:lnTo>
                    <a:pt x="506" y="47"/>
                  </a:lnTo>
                  <a:lnTo>
                    <a:pt x="506" y="49"/>
                  </a:lnTo>
                  <a:lnTo>
                    <a:pt x="508" y="49"/>
                  </a:lnTo>
                  <a:lnTo>
                    <a:pt x="510" y="47"/>
                  </a:lnTo>
                  <a:lnTo>
                    <a:pt x="512" y="47"/>
                  </a:lnTo>
                  <a:lnTo>
                    <a:pt x="512" y="49"/>
                  </a:lnTo>
                  <a:lnTo>
                    <a:pt x="513" y="49"/>
                  </a:lnTo>
                  <a:lnTo>
                    <a:pt x="513" y="50"/>
                  </a:lnTo>
                  <a:lnTo>
                    <a:pt x="515" y="52"/>
                  </a:lnTo>
                  <a:lnTo>
                    <a:pt x="515" y="54"/>
                  </a:lnTo>
                  <a:lnTo>
                    <a:pt x="515" y="56"/>
                  </a:lnTo>
                  <a:lnTo>
                    <a:pt x="513" y="57"/>
                  </a:lnTo>
                  <a:lnTo>
                    <a:pt x="513" y="59"/>
                  </a:lnTo>
                  <a:lnTo>
                    <a:pt x="512" y="59"/>
                  </a:lnTo>
                  <a:lnTo>
                    <a:pt x="512" y="61"/>
                  </a:lnTo>
                  <a:lnTo>
                    <a:pt x="512" y="63"/>
                  </a:lnTo>
                  <a:lnTo>
                    <a:pt x="510" y="63"/>
                  </a:lnTo>
                  <a:lnTo>
                    <a:pt x="512" y="64"/>
                  </a:lnTo>
                  <a:lnTo>
                    <a:pt x="512" y="66"/>
                  </a:lnTo>
                  <a:lnTo>
                    <a:pt x="513" y="66"/>
                  </a:lnTo>
                  <a:lnTo>
                    <a:pt x="513" y="68"/>
                  </a:lnTo>
                  <a:lnTo>
                    <a:pt x="512" y="68"/>
                  </a:lnTo>
                  <a:lnTo>
                    <a:pt x="512" y="70"/>
                  </a:lnTo>
                  <a:lnTo>
                    <a:pt x="513" y="70"/>
                  </a:lnTo>
                  <a:lnTo>
                    <a:pt x="515" y="70"/>
                  </a:lnTo>
                  <a:lnTo>
                    <a:pt x="515" y="71"/>
                  </a:lnTo>
                  <a:lnTo>
                    <a:pt x="515" y="73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19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5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8"/>
                  </a:lnTo>
                  <a:lnTo>
                    <a:pt x="522" y="80"/>
                  </a:lnTo>
                  <a:lnTo>
                    <a:pt x="522" y="82"/>
                  </a:lnTo>
                  <a:lnTo>
                    <a:pt x="524" y="82"/>
                  </a:lnTo>
                  <a:lnTo>
                    <a:pt x="526" y="82"/>
                  </a:lnTo>
                  <a:lnTo>
                    <a:pt x="526" y="82"/>
                  </a:lnTo>
                  <a:lnTo>
                    <a:pt x="527" y="82"/>
                  </a:lnTo>
                  <a:lnTo>
                    <a:pt x="529" y="82"/>
                  </a:lnTo>
                  <a:lnTo>
                    <a:pt x="531" y="82"/>
                  </a:lnTo>
                  <a:lnTo>
                    <a:pt x="533" y="84"/>
                  </a:lnTo>
                  <a:lnTo>
                    <a:pt x="534" y="84"/>
                  </a:lnTo>
                  <a:lnTo>
                    <a:pt x="534" y="85"/>
                  </a:lnTo>
                  <a:lnTo>
                    <a:pt x="536" y="85"/>
                  </a:lnTo>
                  <a:lnTo>
                    <a:pt x="536" y="87"/>
                  </a:lnTo>
                  <a:lnTo>
                    <a:pt x="538" y="89"/>
                  </a:lnTo>
                  <a:lnTo>
                    <a:pt x="540" y="91"/>
                  </a:lnTo>
                  <a:lnTo>
                    <a:pt x="540" y="92"/>
                  </a:lnTo>
                  <a:lnTo>
                    <a:pt x="541" y="92"/>
                  </a:lnTo>
                  <a:lnTo>
                    <a:pt x="543" y="92"/>
                  </a:lnTo>
                  <a:lnTo>
                    <a:pt x="545" y="92"/>
                  </a:lnTo>
                  <a:lnTo>
                    <a:pt x="545" y="91"/>
                  </a:lnTo>
                  <a:lnTo>
                    <a:pt x="547" y="91"/>
                  </a:lnTo>
                  <a:lnTo>
                    <a:pt x="547" y="89"/>
                  </a:lnTo>
                  <a:lnTo>
                    <a:pt x="549" y="89"/>
                  </a:lnTo>
                  <a:lnTo>
                    <a:pt x="550" y="87"/>
                  </a:lnTo>
                  <a:lnTo>
                    <a:pt x="552" y="87"/>
                  </a:lnTo>
                  <a:lnTo>
                    <a:pt x="554" y="89"/>
                  </a:lnTo>
                  <a:lnTo>
                    <a:pt x="556" y="89"/>
                  </a:lnTo>
                  <a:lnTo>
                    <a:pt x="557" y="89"/>
                  </a:lnTo>
                  <a:lnTo>
                    <a:pt x="559" y="89"/>
                  </a:lnTo>
                  <a:lnTo>
                    <a:pt x="559" y="91"/>
                  </a:lnTo>
                  <a:lnTo>
                    <a:pt x="559" y="92"/>
                  </a:lnTo>
                  <a:lnTo>
                    <a:pt x="561" y="94"/>
                  </a:lnTo>
                  <a:lnTo>
                    <a:pt x="563" y="94"/>
                  </a:lnTo>
                  <a:lnTo>
                    <a:pt x="563" y="96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99"/>
                  </a:lnTo>
                  <a:lnTo>
                    <a:pt x="563" y="101"/>
                  </a:lnTo>
                  <a:lnTo>
                    <a:pt x="563" y="103"/>
                  </a:lnTo>
                  <a:lnTo>
                    <a:pt x="563" y="105"/>
                  </a:lnTo>
                  <a:lnTo>
                    <a:pt x="564" y="106"/>
                  </a:lnTo>
                  <a:lnTo>
                    <a:pt x="564" y="108"/>
                  </a:lnTo>
                  <a:lnTo>
                    <a:pt x="566" y="110"/>
                  </a:lnTo>
                  <a:lnTo>
                    <a:pt x="566" y="112"/>
                  </a:lnTo>
                  <a:lnTo>
                    <a:pt x="566" y="113"/>
                  </a:lnTo>
                  <a:lnTo>
                    <a:pt x="566" y="115"/>
                  </a:lnTo>
                  <a:lnTo>
                    <a:pt x="566" y="117"/>
                  </a:lnTo>
                  <a:lnTo>
                    <a:pt x="568" y="117"/>
                  </a:lnTo>
                  <a:lnTo>
                    <a:pt x="570" y="119"/>
                  </a:lnTo>
                  <a:lnTo>
                    <a:pt x="570" y="120"/>
                  </a:lnTo>
                  <a:lnTo>
                    <a:pt x="571" y="122"/>
                  </a:lnTo>
                  <a:lnTo>
                    <a:pt x="575" y="122"/>
                  </a:lnTo>
                  <a:lnTo>
                    <a:pt x="577" y="122"/>
                  </a:lnTo>
                  <a:lnTo>
                    <a:pt x="578" y="120"/>
                  </a:lnTo>
                  <a:lnTo>
                    <a:pt x="580" y="120"/>
                  </a:lnTo>
                  <a:lnTo>
                    <a:pt x="580" y="119"/>
                  </a:lnTo>
                  <a:lnTo>
                    <a:pt x="582" y="117"/>
                  </a:lnTo>
                  <a:lnTo>
                    <a:pt x="584" y="115"/>
                  </a:lnTo>
                  <a:lnTo>
                    <a:pt x="585" y="113"/>
                  </a:lnTo>
                  <a:lnTo>
                    <a:pt x="585" y="112"/>
                  </a:lnTo>
                  <a:lnTo>
                    <a:pt x="587" y="112"/>
                  </a:lnTo>
                  <a:lnTo>
                    <a:pt x="589" y="112"/>
                  </a:lnTo>
                  <a:lnTo>
                    <a:pt x="591" y="113"/>
                  </a:lnTo>
                  <a:lnTo>
                    <a:pt x="592" y="113"/>
                  </a:lnTo>
                  <a:lnTo>
                    <a:pt x="592" y="115"/>
                  </a:lnTo>
                  <a:lnTo>
                    <a:pt x="594" y="119"/>
                  </a:lnTo>
                  <a:lnTo>
                    <a:pt x="594" y="120"/>
                  </a:lnTo>
                  <a:lnTo>
                    <a:pt x="598" y="120"/>
                  </a:lnTo>
                  <a:lnTo>
                    <a:pt x="598" y="122"/>
                  </a:lnTo>
                  <a:lnTo>
                    <a:pt x="599" y="122"/>
                  </a:lnTo>
                  <a:lnTo>
                    <a:pt x="599" y="124"/>
                  </a:lnTo>
                  <a:lnTo>
                    <a:pt x="601" y="124"/>
                  </a:lnTo>
                  <a:lnTo>
                    <a:pt x="603" y="124"/>
                  </a:lnTo>
                  <a:lnTo>
                    <a:pt x="603" y="124"/>
                  </a:lnTo>
                  <a:lnTo>
                    <a:pt x="603" y="126"/>
                  </a:lnTo>
                  <a:lnTo>
                    <a:pt x="601" y="126"/>
                  </a:lnTo>
                  <a:lnTo>
                    <a:pt x="599" y="126"/>
                  </a:lnTo>
                  <a:lnTo>
                    <a:pt x="598" y="127"/>
                  </a:lnTo>
                  <a:lnTo>
                    <a:pt x="596" y="129"/>
                  </a:lnTo>
                  <a:lnTo>
                    <a:pt x="596" y="131"/>
                  </a:lnTo>
                  <a:lnTo>
                    <a:pt x="594" y="133"/>
                  </a:lnTo>
                  <a:lnTo>
                    <a:pt x="592" y="134"/>
                  </a:lnTo>
                  <a:lnTo>
                    <a:pt x="592" y="136"/>
                  </a:lnTo>
                  <a:lnTo>
                    <a:pt x="591" y="138"/>
                  </a:lnTo>
                  <a:lnTo>
                    <a:pt x="591" y="140"/>
                  </a:lnTo>
                  <a:lnTo>
                    <a:pt x="589" y="140"/>
                  </a:lnTo>
                  <a:lnTo>
                    <a:pt x="587" y="140"/>
                  </a:lnTo>
                  <a:lnTo>
                    <a:pt x="585" y="140"/>
                  </a:lnTo>
                  <a:lnTo>
                    <a:pt x="587" y="138"/>
                  </a:lnTo>
                  <a:lnTo>
                    <a:pt x="587" y="136"/>
                  </a:lnTo>
                  <a:lnTo>
                    <a:pt x="585" y="136"/>
                  </a:lnTo>
                  <a:lnTo>
                    <a:pt x="584" y="136"/>
                  </a:lnTo>
                  <a:lnTo>
                    <a:pt x="582" y="136"/>
                  </a:lnTo>
                  <a:lnTo>
                    <a:pt x="582" y="138"/>
                  </a:lnTo>
                  <a:lnTo>
                    <a:pt x="580" y="138"/>
                  </a:lnTo>
                  <a:lnTo>
                    <a:pt x="578" y="138"/>
                  </a:lnTo>
                  <a:lnTo>
                    <a:pt x="578" y="140"/>
                  </a:lnTo>
                  <a:lnTo>
                    <a:pt x="577" y="140"/>
                  </a:lnTo>
                  <a:lnTo>
                    <a:pt x="575" y="140"/>
                  </a:lnTo>
                  <a:lnTo>
                    <a:pt x="573" y="140"/>
                  </a:lnTo>
                  <a:lnTo>
                    <a:pt x="571" y="140"/>
                  </a:lnTo>
                  <a:lnTo>
                    <a:pt x="570" y="140"/>
                  </a:lnTo>
                  <a:lnTo>
                    <a:pt x="568" y="140"/>
                  </a:lnTo>
                  <a:lnTo>
                    <a:pt x="566" y="140"/>
                  </a:lnTo>
                  <a:lnTo>
                    <a:pt x="566" y="138"/>
                  </a:lnTo>
                  <a:lnTo>
                    <a:pt x="564" y="138"/>
                  </a:lnTo>
                  <a:lnTo>
                    <a:pt x="564" y="136"/>
                  </a:lnTo>
                  <a:lnTo>
                    <a:pt x="563" y="136"/>
                  </a:lnTo>
                  <a:lnTo>
                    <a:pt x="561" y="136"/>
                  </a:lnTo>
                  <a:lnTo>
                    <a:pt x="559" y="136"/>
                  </a:lnTo>
                  <a:lnTo>
                    <a:pt x="557" y="136"/>
                  </a:lnTo>
                  <a:lnTo>
                    <a:pt x="556" y="134"/>
                  </a:lnTo>
                  <a:lnTo>
                    <a:pt x="554" y="134"/>
                  </a:lnTo>
                  <a:lnTo>
                    <a:pt x="554" y="133"/>
                  </a:lnTo>
                  <a:lnTo>
                    <a:pt x="552" y="133"/>
                  </a:lnTo>
                  <a:lnTo>
                    <a:pt x="550" y="133"/>
                  </a:lnTo>
                  <a:lnTo>
                    <a:pt x="549" y="131"/>
                  </a:lnTo>
                  <a:lnTo>
                    <a:pt x="547" y="131"/>
                  </a:lnTo>
                  <a:lnTo>
                    <a:pt x="545" y="129"/>
                  </a:lnTo>
                  <a:lnTo>
                    <a:pt x="543" y="129"/>
                  </a:lnTo>
                  <a:lnTo>
                    <a:pt x="543" y="127"/>
                  </a:lnTo>
                  <a:lnTo>
                    <a:pt x="541" y="127"/>
                  </a:lnTo>
                  <a:lnTo>
                    <a:pt x="540" y="127"/>
                  </a:lnTo>
                  <a:lnTo>
                    <a:pt x="538" y="127"/>
                  </a:lnTo>
                  <a:lnTo>
                    <a:pt x="538" y="129"/>
                  </a:lnTo>
                  <a:lnTo>
                    <a:pt x="536" y="129"/>
                  </a:lnTo>
                  <a:lnTo>
                    <a:pt x="534" y="129"/>
                  </a:lnTo>
                  <a:lnTo>
                    <a:pt x="533" y="129"/>
                  </a:lnTo>
                  <a:lnTo>
                    <a:pt x="531" y="129"/>
                  </a:lnTo>
                  <a:lnTo>
                    <a:pt x="531" y="131"/>
                  </a:lnTo>
                  <a:lnTo>
                    <a:pt x="529" y="133"/>
                  </a:lnTo>
                  <a:lnTo>
                    <a:pt x="527" y="133"/>
                  </a:lnTo>
                  <a:lnTo>
                    <a:pt x="527" y="134"/>
                  </a:lnTo>
                  <a:lnTo>
                    <a:pt x="526" y="134"/>
                  </a:lnTo>
                  <a:lnTo>
                    <a:pt x="526" y="136"/>
                  </a:lnTo>
                  <a:lnTo>
                    <a:pt x="526" y="138"/>
                  </a:lnTo>
                  <a:lnTo>
                    <a:pt x="524" y="138"/>
                  </a:lnTo>
                  <a:lnTo>
                    <a:pt x="524" y="140"/>
                  </a:lnTo>
                  <a:lnTo>
                    <a:pt x="522" y="140"/>
                  </a:lnTo>
                  <a:lnTo>
                    <a:pt x="522" y="141"/>
                  </a:lnTo>
                  <a:lnTo>
                    <a:pt x="522" y="143"/>
                  </a:lnTo>
                  <a:lnTo>
                    <a:pt x="520" y="143"/>
                  </a:lnTo>
                  <a:lnTo>
                    <a:pt x="519" y="143"/>
                  </a:lnTo>
                  <a:lnTo>
                    <a:pt x="517" y="143"/>
                  </a:lnTo>
                  <a:lnTo>
                    <a:pt x="515" y="145"/>
                  </a:lnTo>
                  <a:lnTo>
                    <a:pt x="513" y="145"/>
                  </a:lnTo>
                  <a:lnTo>
                    <a:pt x="513" y="147"/>
                  </a:lnTo>
                  <a:lnTo>
                    <a:pt x="512" y="147"/>
                  </a:lnTo>
                  <a:lnTo>
                    <a:pt x="512" y="148"/>
                  </a:lnTo>
                  <a:lnTo>
                    <a:pt x="510" y="148"/>
                  </a:lnTo>
                  <a:lnTo>
                    <a:pt x="508" y="150"/>
                  </a:lnTo>
                  <a:lnTo>
                    <a:pt x="506" y="150"/>
                  </a:lnTo>
                  <a:lnTo>
                    <a:pt x="506" y="152"/>
                  </a:lnTo>
                  <a:lnTo>
                    <a:pt x="505" y="152"/>
                  </a:lnTo>
                  <a:lnTo>
                    <a:pt x="505" y="155"/>
                  </a:lnTo>
                  <a:lnTo>
                    <a:pt x="505" y="157"/>
                  </a:lnTo>
                  <a:lnTo>
                    <a:pt x="505" y="159"/>
                  </a:lnTo>
                  <a:lnTo>
                    <a:pt x="503" y="159"/>
                  </a:lnTo>
                  <a:lnTo>
                    <a:pt x="503" y="161"/>
                  </a:lnTo>
                  <a:lnTo>
                    <a:pt x="501" y="161"/>
                  </a:lnTo>
                  <a:lnTo>
                    <a:pt x="499" y="162"/>
                  </a:lnTo>
                  <a:lnTo>
                    <a:pt x="499" y="164"/>
                  </a:lnTo>
                  <a:lnTo>
                    <a:pt x="498" y="164"/>
                  </a:lnTo>
                  <a:lnTo>
                    <a:pt x="496" y="164"/>
                  </a:lnTo>
                  <a:lnTo>
                    <a:pt x="494" y="166"/>
                  </a:lnTo>
                  <a:lnTo>
                    <a:pt x="492" y="166"/>
                  </a:lnTo>
                  <a:lnTo>
                    <a:pt x="491" y="166"/>
                  </a:lnTo>
                  <a:lnTo>
                    <a:pt x="489" y="166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7" y="168"/>
                  </a:lnTo>
                  <a:lnTo>
                    <a:pt x="485" y="169"/>
                  </a:lnTo>
                  <a:lnTo>
                    <a:pt x="484" y="169"/>
                  </a:lnTo>
                  <a:lnTo>
                    <a:pt x="484" y="171"/>
                  </a:lnTo>
                  <a:lnTo>
                    <a:pt x="482" y="171"/>
                  </a:lnTo>
                  <a:lnTo>
                    <a:pt x="484" y="173"/>
                  </a:lnTo>
                  <a:lnTo>
                    <a:pt x="484" y="175"/>
                  </a:lnTo>
                  <a:lnTo>
                    <a:pt x="482" y="175"/>
                  </a:lnTo>
                  <a:lnTo>
                    <a:pt x="480" y="176"/>
                  </a:lnTo>
                  <a:lnTo>
                    <a:pt x="480" y="180"/>
                  </a:lnTo>
                  <a:lnTo>
                    <a:pt x="478" y="180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3"/>
                  </a:lnTo>
                  <a:lnTo>
                    <a:pt x="473" y="185"/>
                  </a:lnTo>
                  <a:lnTo>
                    <a:pt x="471" y="187"/>
                  </a:lnTo>
                  <a:lnTo>
                    <a:pt x="471" y="189"/>
                  </a:lnTo>
                  <a:lnTo>
                    <a:pt x="470" y="189"/>
                  </a:lnTo>
                  <a:lnTo>
                    <a:pt x="470" y="190"/>
                  </a:lnTo>
                  <a:lnTo>
                    <a:pt x="468" y="190"/>
                  </a:lnTo>
                  <a:lnTo>
                    <a:pt x="466" y="192"/>
                  </a:lnTo>
                  <a:lnTo>
                    <a:pt x="464" y="192"/>
                  </a:lnTo>
                  <a:lnTo>
                    <a:pt x="464" y="194"/>
                  </a:lnTo>
                  <a:lnTo>
                    <a:pt x="464" y="196"/>
                  </a:lnTo>
                  <a:lnTo>
                    <a:pt x="463" y="196"/>
                  </a:lnTo>
                  <a:lnTo>
                    <a:pt x="463" y="197"/>
                  </a:lnTo>
                  <a:lnTo>
                    <a:pt x="461" y="197"/>
                  </a:lnTo>
                  <a:lnTo>
                    <a:pt x="459" y="199"/>
                  </a:lnTo>
                  <a:lnTo>
                    <a:pt x="457" y="201"/>
                  </a:lnTo>
                  <a:lnTo>
                    <a:pt x="456" y="201"/>
                  </a:lnTo>
                  <a:lnTo>
                    <a:pt x="454" y="201"/>
                  </a:lnTo>
                  <a:lnTo>
                    <a:pt x="452" y="203"/>
                  </a:lnTo>
                  <a:lnTo>
                    <a:pt x="450" y="203"/>
                  </a:lnTo>
                  <a:lnTo>
                    <a:pt x="449" y="204"/>
                  </a:lnTo>
                  <a:lnTo>
                    <a:pt x="447" y="204"/>
                  </a:lnTo>
                  <a:lnTo>
                    <a:pt x="445" y="204"/>
                  </a:lnTo>
                  <a:lnTo>
                    <a:pt x="443" y="204"/>
                  </a:lnTo>
                  <a:lnTo>
                    <a:pt x="443" y="206"/>
                  </a:lnTo>
                  <a:lnTo>
                    <a:pt x="442" y="206"/>
                  </a:lnTo>
                  <a:lnTo>
                    <a:pt x="440" y="206"/>
                  </a:lnTo>
                  <a:lnTo>
                    <a:pt x="438" y="208"/>
                  </a:lnTo>
                  <a:lnTo>
                    <a:pt x="438" y="208"/>
                  </a:lnTo>
                  <a:lnTo>
                    <a:pt x="436" y="208"/>
                  </a:lnTo>
                  <a:lnTo>
                    <a:pt x="436" y="208"/>
                  </a:lnTo>
                  <a:lnTo>
                    <a:pt x="436" y="210"/>
                  </a:lnTo>
                  <a:lnTo>
                    <a:pt x="435" y="210"/>
                  </a:lnTo>
                  <a:lnTo>
                    <a:pt x="433" y="211"/>
                  </a:lnTo>
                  <a:lnTo>
                    <a:pt x="431" y="211"/>
                  </a:lnTo>
                  <a:lnTo>
                    <a:pt x="429" y="211"/>
                  </a:lnTo>
                  <a:lnTo>
                    <a:pt x="429" y="210"/>
                  </a:lnTo>
                  <a:lnTo>
                    <a:pt x="431" y="208"/>
                  </a:lnTo>
                  <a:lnTo>
                    <a:pt x="429" y="208"/>
                  </a:lnTo>
                  <a:lnTo>
                    <a:pt x="428" y="208"/>
                  </a:lnTo>
                  <a:lnTo>
                    <a:pt x="426" y="208"/>
                  </a:lnTo>
                  <a:lnTo>
                    <a:pt x="424" y="208"/>
                  </a:lnTo>
                  <a:lnTo>
                    <a:pt x="422" y="210"/>
                  </a:lnTo>
                  <a:lnTo>
                    <a:pt x="421" y="210"/>
                  </a:lnTo>
                  <a:lnTo>
                    <a:pt x="419" y="210"/>
                  </a:lnTo>
                  <a:lnTo>
                    <a:pt x="419" y="208"/>
                  </a:lnTo>
                  <a:lnTo>
                    <a:pt x="419" y="210"/>
                  </a:lnTo>
                  <a:lnTo>
                    <a:pt x="417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4" y="208"/>
                  </a:lnTo>
                  <a:lnTo>
                    <a:pt x="414" y="208"/>
                  </a:lnTo>
                  <a:lnTo>
                    <a:pt x="412" y="208"/>
                  </a:lnTo>
                  <a:lnTo>
                    <a:pt x="412" y="206"/>
                  </a:lnTo>
                  <a:lnTo>
                    <a:pt x="410" y="208"/>
                  </a:lnTo>
                  <a:lnTo>
                    <a:pt x="408" y="208"/>
                  </a:lnTo>
                  <a:lnTo>
                    <a:pt x="408" y="208"/>
                  </a:lnTo>
                  <a:lnTo>
                    <a:pt x="408" y="208"/>
                  </a:lnTo>
                  <a:lnTo>
                    <a:pt x="408" y="208"/>
                  </a:lnTo>
                  <a:lnTo>
                    <a:pt x="407" y="208"/>
                  </a:lnTo>
                  <a:lnTo>
                    <a:pt x="405" y="208"/>
                  </a:lnTo>
                  <a:lnTo>
                    <a:pt x="403" y="208"/>
                  </a:lnTo>
                  <a:lnTo>
                    <a:pt x="401" y="208"/>
                  </a:lnTo>
                  <a:lnTo>
                    <a:pt x="403" y="208"/>
                  </a:lnTo>
                  <a:lnTo>
                    <a:pt x="401" y="210"/>
                  </a:lnTo>
                  <a:lnTo>
                    <a:pt x="401" y="211"/>
                  </a:lnTo>
                  <a:lnTo>
                    <a:pt x="400" y="211"/>
                  </a:lnTo>
                  <a:lnTo>
                    <a:pt x="398" y="211"/>
                  </a:lnTo>
                  <a:lnTo>
                    <a:pt x="396" y="211"/>
                  </a:lnTo>
                  <a:lnTo>
                    <a:pt x="396" y="213"/>
                  </a:lnTo>
                  <a:lnTo>
                    <a:pt x="396" y="213"/>
                  </a:lnTo>
                  <a:lnTo>
                    <a:pt x="396" y="215"/>
                  </a:lnTo>
                  <a:lnTo>
                    <a:pt x="394" y="215"/>
                  </a:lnTo>
                  <a:lnTo>
                    <a:pt x="394" y="217"/>
                  </a:lnTo>
                  <a:lnTo>
                    <a:pt x="393" y="217"/>
                  </a:lnTo>
                  <a:lnTo>
                    <a:pt x="391" y="217"/>
                  </a:lnTo>
                  <a:lnTo>
                    <a:pt x="389" y="218"/>
                  </a:lnTo>
                  <a:lnTo>
                    <a:pt x="389" y="217"/>
                  </a:lnTo>
                  <a:lnTo>
                    <a:pt x="387" y="217"/>
                  </a:lnTo>
                  <a:lnTo>
                    <a:pt x="386" y="218"/>
                  </a:lnTo>
                  <a:lnTo>
                    <a:pt x="384" y="218"/>
                  </a:lnTo>
                  <a:lnTo>
                    <a:pt x="382" y="218"/>
                  </a:lnTo>
                  <a:lnTo>
                    <a:pt x="380" y="218"/>
                  </a:lnTo>
                  <a:lnTo>
                    <a:pt x="379" y="218"/>
                  </a:lnTo>
                  <a:lnTo>
                    <a:pt x="377" y="218"/>
                  </a:lnTo>
                  <a:lnTo>
                    <a:pt x="375" y="218"/>
                  </a:lnTo>
                  <a:lnTo>
                    <a:pt x="373" y="218"/>
                  </a:lnTo>
                  <a:lnTo>
                    <a:pt x="373" y="220"/>
                  </a:lnTo>
                  <a:lnTo>
                    <a:pt x="373" y="222"/>
                  </a:lnTo>
                  <a:lnTo>
                    <a:pt x="372" y="224"/>
                  </a:lnTo>
                  <a:lnTo>
                    <a:pt x="370" y="226"/>
                  </a:lnTo>
                  <a:lnTo>
                    <a:pt x="368" y="226"/>
                  </a:lnTo>
                  <a:lnTo>
                    <a:pt x="366" y="226"/>
                  </a:lnTo>
                  <a:lnTo>
                    <a:pt x="366" y="227"/>
                  </a:lnTo>
                  <a:lnTo>
                    <a:pt x="365" y="227"/>
                  </a:lnTo>
                  <a:lnTo>
                    <a:pt x="363" y="227"/>
                  </a:lnTo>
                  <a:lnTo>
                    <a:pt x="361" y="227"/>
                  </a:lnTo>
                  <a:lnTo>
                    <a:pt x="361" y="226"/>
                  </a:lnTo>
                  <a:lnTo>
                    <a:pt x="359" y="226"/>
                  </a:lnTo>
                  <a:lnTo>
                    <a:pt x="358" y="226"/>
                  </a:lnTo>
                  <a:lnTo>
                    <a:pt x="356" y="226"/>
                  </a:lnTo>
                  <a:lnTo>
                    <a:pt x="354" y="226"/>
                  </a:lnTo>
                  <a:lnTo>
                    <a:pt x="354" y="224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0"/>
                  </a:lnTo>
                  <a:lnTo>
                    <a:pt x="352" y="222"/>
                  </a:lnTo>
                  <a:lnTo>
                    <a:pt x="351" y="222"/>
                  </a:lnTo>
                  <a:lnTo>
                    <a:pt x="349" y="220"/>
                  </a:lnTo>
                  <a:lnTo>
                    <a:pt x="347" y="220"/>
                  </a:lnTo>
                  <a:lnTo>
                    <a:pt x="347" y="218"/>
                  </a:lnTo>
                  <a:lnTo>
                    <a:pt x="349" y="218"/>
                  </a:lnTo>
                  <a:lnTo>
                    <a:pt x="347" y="217"/>
                  </a:lnTo>
                  <a:lnTo>
                    <a:pt x="345" y="217"/>
                  </a:lnTo>
                  <a:lnTo>
                    <a:pt x="345" y="218"/>
                  </a:lnTo>
                  <a:lnTo>
                    <a:pt x="344" y="218"/>
                  </a:lnTo>
                  <a:lnTo>
                    <a:pt x="344" y="217"/>
                  </a:lnTo>
                  <a:lnTo>
                    <a:pt x="342" y="217"/>
                  </a:lnTo>
                  <a:lnTo>
                    <a:pt x="340" y="217"/>
                  </a:lnTo>
                  <a:lnTo>
                    <a:pt x="338" y="218"/>
                  </a:lnTo>
                  <a:lnTo>
                    <a:pt x="337" y="218"/>
                  </a:lnTo>
                  <a:lnTo>
                    <a:pt x="335" y="218"/>
                  </a:lnTo>
                  <a:lnTo>
                    <a:pt x="333" y="218"/>
                  </a:lnTo>
                  <a:lnTo>
                    <a:pt x="331" y="220"/>
                  </a:lnTo>
                  <a:lnTo>
                    <a:pt x="330" y="220"/>
                  </a:lnTo>
                  <a:lnTo>
                    <a:pt x="328" y="218"/>
                  </a:lnTo>
                  <a:lnTo>
                    <a:pt x="328" y="220"/>
                  </a:lnTo>
                  <a:lnTo>
                    <a:pt x="326" y="220"/>
                  </a:lnTo>
                  <a:lnTo>
                    <a:pt x="326" y="218"/>
                  </a:lnTo>
                  <a:lnTo>
                    <a:pt x="326" y="217"/>
                  </a:lnTo>
                  <a:lnTo>
                    <a:pt x="324" y="215"/>
                  </a:lnTo>
                  <a:lnTo>
                    <a:pt x="323" y="215"/>
                  </a:lnTo>
                  <a:lnTo>
                    <a:pt x="321" y="215"/>
                  </a:lnTo>
                  <a:lnTo>
                    <a:pt x="319" y="215"/>
                  </a:lnTo>
                  <a:lnTo>
                    <a:pt x="319" y="217"/>
                  </a:lnTo>
                  <a:lnTo>
                    <a:pt x="317" y="217"/>
                  </a:lnTo>
                  <a:lnTo>
                    <a:pt x="315" y="217"/>
                  </a:lnTo>
                  <a:lnTo>
                    <a:pt x="315" y="218"/>
                  </a:lnTo>
                  <a:lnTo>
                    <a:pt x="315" y="220"/>
                  </a:lnTo>
                  <a:lnTo>
                    <a:pt x="315" y="222"/>
                  </a:lnTo>
                  <a:lnTo>
                    <a:pt x="314" y="222"/>
                  </a:lnTo>
                  <a:lnTo>
                    <a:pt x="314" y="224"/>
                  </a:lnTo>
                  <a:lnTo>
                    <a:pt x="314" y="226"/>
                  </a:lnTo>
                  <a:lnTo>
                    <a:pt x="312" y="226"/>
                  </a:lnTo>
                  <a:lnTo>
                    <a:pt x="312" y="226"/>
                  </a:lnTo>
                  <a:lnTo>
                    <a:pt x="310" y="226"/>
                  </a:lnTo>
                  <a:lnTo>
                    <a:pt x="308" y="226"/>
                  </a:lnTo>
                  <a:lnTo>
                    <a:pt x="307" y="226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3" y="227"/>
                  </a:lnTo>
                  <a:lnTo>
                    <a:pt x="301" y="227"/>
                  </a:lnTo>
                  <a:lnTo>
                    <a:pt x="301" y="229"/>
                  </a:lnTo>
                  <a:lnTo>
                    <a:pt x="300" y="229"/>
                  </a:lnTo>
                  <a:lnTo>
                    <a:pt x="300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4" y="233"/>
                  </a:lnTo>
                  <a:lnTo>
                    <a:pt x="296" y="234"/>
                  </a:lnTo>
                  <a:lnTo>
                    <a:pt x="294" y="234"/>
                  </a:lnTo>
                  <a:lnTo>
                    <a:pt x="293" y="234"/>
                  </a:lnTo>
                  <a:lnTo>
                    <a:pt x="293" y="236"/>
                  </a:lnTo>
                  <a:lnTo>
                    <a:pt x="291" y="236"/>
                  </a:lnTo>
                  <a:lnTo>
                    <a:pt x="291" y="238"/>
                  </a:lnTo>
                  <a:lnTo>
                    <a:pt x="289" y="238"/>
                  </a:lnTo>
                  <a:lnTo>
                    <a:pt x="287" y="238"/>
                  </a:lnTo>
                  <a:lnTo>
                    <a:pt x="287" y="240"/>
                  </a:lnTo>
                  <a:lnTo>
                    <a:pt x="286" y="240"/>
                  </a:lnTo>
                  <a:lnTo>
                    <a:pt x="286" y="241"/>
                  </a:lnTo>
                  <a:lnTo>
                    <a:pt x="284" y="241"/>
                  </a:lnTo>
                  <a:lnTo>
                    <a:pt x="284" y="243"/>
                  </a:lnTo>
                  <a:lnTo>
                    <a:pt x="282" y="243"/>
                  </a:lnTo>
                  <a:lnTo>
                    <a:pt x="282" y="245"/>
                  </a:lnTo>
                  <a:lnTo>
                    <a:pt x="280" y="245"/>
                  </a:lnTo>
                  <a:lnTo>
                    <a:pt x="279" y="245"/>
                  </a:lnTo>
                  <a:lnTo>
                    <a:pt x="279" y="243"/>
                  </a:lnTo>
                  <a:lnTo>
                    <a:pt x="277" y="245"/>
                  </a:lnTo>
                  <a:lnTo>
                    <a:pt x="275" y="245"/>
                  </a:lnTo>
                  <a:lnTo>
                    <a:pt x="275" y="247"/>
                  </a:lnTo>
                  <a:lnTo>
                    <a:pt x="273" y="247"/>
                  </a:lnTo>
                  <a:lnTo>
                    <a:pt x="272" y="248"/>
                  </a:lnTo>
                  <a:lnTo>
                    <a:pt x="270" y="248"/>
                  </a:lnTo>
                  <a:lnTo>
                    <a:pt x="270" y="248"/>
                  </a:lnTo>
                  <a:lnTo>
                    <a:pt x="268" y="250"/>
                  </a:lnTo>
                  <a:lnTo>
                    <a:pt x="266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2"/>
                  </a:lnTo>
                  <a:lnTo>
                    <a:pt x="263" y="254"/>
                  </a:lnTo>
                  <a:lnTo>
                    <a:pt x="261" y="254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7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8" y="261"/>
                  </a:lnTo>
                  <a:lnTo>
                    <a:pt x="256" y="261"/>
                  </a:lnTo>
                  <a:lnTo>
                    <a:pt x="256" y="262"/>
                  </a:lnTo>
                  <a:lnTo>
                    <a:pt x="256" y="264"/>
                  </a:lnTo>
                  <a:lnTo>
                    <a:pt x="254" y="264"/>
                  </a:lnTo>
                  <a:lnTo>
                    <a:pt x="254" y="266"/>
                  </a:lnTo>
                  <a:lnTo>
                    <a:pt x="252" y="266"/>
                  </a:lnTo>
                  <a:lnTo>
                    <a:pt x="252" y="268"/>
                  </a:lnTo>
                  <a:lnTo>
                    <a:pt x="252" y="266"/>
                  </a:lnTo>
                  <a:lnTo>
                    <a:pt x="251" y="268"/>
                  </a:lnTo>
                  <a:lnTo>
                    <a:pt x="251" y="269"/>
                  </a:lnTo>
                  <a:lnTo>
                    <a:pt x="249" y="269"/>
                  </a:lnTo>
                  <a:lnTo>
                    <a:pt x="247" y="269"/>
                  </a:lnTo>
                  <a:lnTo>
                    <a:pt x="245" y="269"/>
                  </a:lnTo>
                  <a:lnTo>
                    <a:pt x="244" y="269"/>
                  </a:lnTo>
                  <a:lnTo>
                    <a:pt x="244" y="268"/>
                  </a:lnTo>
                  <a:lnTo>
                    <a:pt x="242" y="268"/>
                  </a:lnTo>
                  <a:lnTo>
                    <a:pt x="244" y="266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2" y="262"/>
                  </a:lnTo>
                  <a:lnTo>
                    <a:pt x="242" y="261"/>
                  </a:lnTo>
                  <a:lnTo>
                    <a:pt x="240" y="261"/>
                  </a:lnTo>
                  <a:lnTo>
                    <a:pt x="238" y="261"/>
                  </a:lnTo>
                  <a:lnTo>
                    <a:pt x="237" y="261"/>
                  </a:lnTo>
                  <a:lnTo>
                    <a:pt x="235" y="261"/>
                  </a:lnTo>
                  <a:lnTo>
                    <a:pt x="233" y="261"/>
                  </a:lnTo>
                  <a:lnTo>
                    <a:pt x="233" y="259"/>
                  </a:lnTo>
                  <a:lnTo>
                    <a:pt x="231" y="259"/>
                  </a:lnTo>
                  <a:lnTo>
                    <a:pt x="230" y="259"/>
                  </a:lnTo>
                  <a:lnTo>
                    <a:pt x="230" y="257"/>
                  </a:lnTo>
                  <a:lnTo>
                    <a:pt x="228" y="257"/>
                  </a:lnTo>
                  <a:lnTo>
                    <a:pt x="228" y="257"/>
                  </a:lnTo>
                  <a:lnTo>
                    <a:pt x="226" y="255"/>
                  </a:lnTo>
                  <a:lnTo>
                    <a:pt x="224" y="255"/>
                  </a:lnTo>
                  <a:lnTo>
                    <a:pt x="223" y="254"/>
                  </a:lnTo>
                  <a:lnTo>
                    <a:pt x="223" y="252"/>
                  </a:lnTo>
                  <a:lnTo>
                    <a:pt x="224" y="250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8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4" y="250"/>
                  </a:lnTo>
                  <a:lnTo>
                    <a:pt x="214" y="252"/>
                  </a:lnTo>
                  <a:lnTo>
                    <a:pt x="212" y="252"/>
                  </a:lnTo>
                  <a:lnTo>
                    <a:pt x="212" y="250"/>
                  </a:lnTo>
                  <a:lnTo>
                    <a:pt x="210" y="250"/>
                  </a:lnTo>
                  <a:lnTo>
                    <a:pt x="210" y="250"/>
                  </a:lnTo>
                  <a:lnTo>
                    <a:pt x="212" y="250"/>
                  </a:lnTo>
                  <a:lnTo>
                    <a:pt x="212" y="248"/>
                  </a:lnTo>
                  <a:lnTo>
                    <a:pt x="210" y="248"/>
                  </a:lnTo>
                  <a:lnTo>
                    <a:pt x="212" y="248"/>
                  </a:lnTo>
                  <a:lnTo>
                    <a:pt x="212" y="247"/>
                  </a:lnTo>
                  <a:lnTo>
                    <a:pt x="210" y="247"/>
                  </a:lnTo>
                  <a:lnTo>
                    <a:pt x="209" y="247"/>
                  </a:lnTo>
                  <a:lnTo>
                    <a:pt x="207" y="247"/>
                  </a:lnTo>
                  <a:lnTo>
                    <a:pt x="205" y="247"/>
                  </a:lnTo>
                  <a:lnTo>
                    <a:pt x="203" y="245"/>
                  </a:lnTo>
                  <a:lnTo>
                    <a:pt x="202" y="245"/>
                  </a:lnTo>
                  <a:lnTo>
                    <a:pt x="200" y="245"/>
                  </a:lnTo>
                  <a:lnTo>
                    <a:pt x="200" y="247"/>
                  </a:lnTo>
                  <a:lnTo>
                    <a:pt x="198" y="247"/>
                  </a:lnTo>
                  <a:lnTo>
                    <a:pt x="198" y="248"/>
                  </a:lnTo>
                  <a:lnTo>
                    <a:pt x="198" y="250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5"/>
                  </a:lnTo>
                  <a:lnTo>
                    <a:pt x="196" y="257"/>
                  </a:lnTo>
                  <a:lnTo>
                    <a:pt x="195" y="257"/>
                  </a:lnTo>
                  <a:lnTo>
                    <a:pt x="195" y="259"/>
                  </a:lnTo>
                  <a:lnTo>
                    <a:pt x="193" y="259"/>
                  </a:lnTo>
                  <a:lnTo>
                    <a:pt x="191" y="261"/>
                  </a:lnTo>
                  <a:lnTo>
                    <a:pt x="191" y="262"/>
                  </a:lnTo>
                  <a:lnTo>
                    <a:pt x="189" y="264"/>
                  </a:lnTo>
                  <a:lnTo>
                    <a:pt x="189" y="266"/>
                  </a:lnTo>
                  <a:lnTo>
                    <a:pt x="188" y="266"/>
                  </a:lnTo>
                  <a:lnTo>
                    <a:pt x="186" y="268"/>
                  </a:lnTo>
                  <a:lnTo>
                    <a:pt x="186" y="269"/>
                  </a:lnTo>
                  <a:lnTo>
                    <a:pt x="188" y="269"/>
                  </a:lnTo>
                  <a:lnTo>
                    <a:pt x="188" y="271"/>
                  </a:lnTo>
                  <a:lnTo>
                    <a:pt x="186" y="273"/>
                  </a:lnTo>
                  <a:lnTo>
                    <a:pt x="186" y="275"/>
                  </a:lnTo>
                  <a:lnTo>
                    <a:pt x="186" y="275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4" y="276"/>
                  </a:lnTo>
                  <a:lnTo>
                    <a:pt x="182" y="276"/>
                  </a:lnTo>
                  <a:lnTo>
                    <a:pt x="182" y="278"/>
                  </a:lnTo>
                  <a:lnTo>
                    <a:pt x="181" y="278"/>
                  </a:lnTo>
                  <a:lnTo>
                    <a:pt x="182" y="278"/>
                  </a:lnTo>
                  <a:lnTo>
                    <a:pt x="182" y="280"/>
                  </a:lnTo>
                  <a:lnTo>
                    <a:pt x="182" y="282"/>
                  </a:lnTo>
                  <a:lnTo>
                    <a:pt x="181" y="282"/>
                  </a:lnTo>
                  <a:lnTo>
                    <a:pt x="182" y="282"/>
                  </a:lnTo>
                  <a:lnTo>
                    <a:pt x="181" y="282"/>
                  </a:lnTo>
                  <a:lnTo>
                    <a:pt x="181" y="283"/>
                  </a:lnTo>
                  <a:lnTo>
                    <a:pt x="181" y="285"/>
                  </a:lnTo>
                  <a:lnTo>
                    <a:pt x="181" y="287"/>
                  </a:lnTo>
                  <a:lnTo>
                    <a:pt x="179" y="287"/>
                  </a:lnTo>
                  <a:lnTo>
                    <a:pt x="179" y="289"/>
                  </a:lnTo>
                  <a:lnTo>
                    <a:pt x="181" y="289"/>
                  </a:lnTo>
                  <a:lnTo>
                    <a:pt x="181" y="290"/>
                  </a:lnTo>
                  <a:lnTo>
                    <a:pt x="181" y="292"/>
                  </a:lnTo>
                  <a:lnTo>
                    <a:pt x="179" y="292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77" y="296"/>
                  </a:lnTo>
                  <a:lnTo>
                    <a:pt x="175" y="296"/>
                  </a:lnTo>
                  <a:lnTo>
                    <a:pt x="175" y="297"/>
                  </a:lnTo>
                  <a:lnTo>
                    <a:pt x="174" y="297"/>
                  </a:lnTo>
                  <a:lnTo>
                    <a:pt x="174" y="299"/>
                  </a:lnTo>
                  <a:lnTo>
                    <a:pt x="172" y="299"/>
                  </a:lnTo>
                  <a:lnTo>
                    <a:pt x="172" y="301"/>
                  </a:lnTo>
                  <a:lnTo>
                    <a:pt x="170" y="301"/>
                  </a:lnTo>
                  <a:lnTo>
                    <a:pt x="170" y="299"/>
                  </a:lnTo>
                  <a:lnTo>
                    <a:pt x="168" y="299"/>
                  </a:lnTo>
                  <a:lnTo>
                    <a:pt x="167" y="301"/>
                  </a:lnTo>
                  <a:lnTo>
                    <a:pt x="165" y="301"/>
                  </a:lnTo>
                  <a:lnTo>
                    <a:pt x="165" y="303"/>
                  </a:lnTo>
                  <a:lnTo>
                    <a:pt x="163" y="303"/>
                  </a:lnTo>
                  <a:lnTo>
                    <a:pt x="163" y="304"/>
                  </a:lnTo>
                  <a:lnTo>
                    <a:pt x="161" y="304"/>
                  </a:lnTo>
                  <a:lnTo>
                    <a:pt x="161" y="303"/>
                  </a:lnTo>
                  <a:lnTo>
                    <a:pt x="160" y="303"/>
                  </a:lnTo>
                  <a:lnTo>
                    <a:pt x="160" y="304"/>
                  </a:lnTo>
                  <a:lnTo>
                    <a:pt x="160" y="306"/>
                  </a:lnTo>
                  <a:lnTo>
                    <a:pt x="158" y="306"/>
                  </a:lnTo>
                  <a:lnTo>
                    <a:pt x="156" y="306"/>
                  </a:lnTo>
                  <a:lnTo>
                    <a:pt x="156" y="308"/>
                  </a:lnTo>
                  <a:lnTo>
                    <a:pt x="158" y="310"/>
                  </a:lnTo>
                  <a:lnTo>
                    <a:pt x="156" y="310"/>
                  </a:lnTo>
                  <a:lnTo>
                    <a:pt x="158" y="311"/>
                  </a:lnTo>
                  <a:lnTo>
                    <a:pt x="156" y="311"/>
                  </a:lnTo>
                  <a:lnTo>
                    <a:pt x="154" y="313"/>
                  </a:lnTo>
                  <a:lnTo>
                    <a:pt x="153" y="313"/>
                  </a:lnTo>
                  <a:lnTo>
                    <a:pt x="153" y="311"/>
                  </a:lnTo>
                  <a:lnTo>
                    <a:pt x="153" y="313"/>
                  </a:lnTo>
                  <a:lnTo>
                    <a:pt x="151" y="311"/>
                  </a:lnTo>
                  <a:lnTo>
                    <a:pt x="149" y="311"/>
                  </a:lnTo>
                  <a:lnTo>
                    <a:pt x="149" y="313"/>
                  </a:lnTo>
                  <a:lnTo>
                    <a:pt x="149" y="315"/>
                  </a:lnTo>
                  <a:lnTo>
                    <a:pt x="151" y="317"/>
                  </a:lnTo>
                  <a:lnTo>
                    <a:pt x="149" y="317"/>
                  </a:lnTo>
                  <a:lnTo>
                    <a:pt x="147" y="317"/>
                  </a:lnTo>
                  <a:lnTo>
                    <a:pt x="147" y="318"/>
                  </a:lnTo>
                  <a:lnTo>
                    <a:pt x="146" y="317"/>
                  </a:lnTo>
                  <a:lnTo>
                    <a:pt x="144" y="317"/>
                  </a:lnTo>
                  <a:lnTo>
                    <a:pt x="144" y="318"/>
                  </a:lnTo>
                  <a:lnTo>
                    <a:pt x="142" y="318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2"/>
                  </a:lnTo>
                  <a:lnTo>
                    <a:pt x="140" y="322"/>
                  </a:lnTo>
                  <a:lnTo>
                    <a:pt x="140" y="324"/>
                  </a:lnTo>
                  <a:lnTo>
                    <a:pt x="140" y="325"/>
                  </a:lnTo>
                  <a:lnTo>
                    <a:pt x="140" y="327"/>
                  </a:lnTo>
                  <a:lnTo>
                    <a:pt x="137" y="329"/>
                  </a:lnTo>
                  <a:lnTo>
                    <a:pt x="135" y="329"/>
                  </a:lnTo>
                  <a:lnTo>
                    <a:pt x="133" y="331"/>
                  </a:lnTo>
                  <a:lnTo>
                    <a:pt x="132" y="331"/>
                  </a:lnTo>
                  <a:lnTo>
                    <a:pt x="130" y="332"/>
                  </a:lnTo>
                  <a:lnTo>
                    <a:pt x="128" y="332"/>
                  </a:lnTo>
                  <a:lnTo>
                    <a:pt x="126" y="332"/>
                  </a:lnTo>
                  <a:lnTo>
                    <a:pt x="125" y="332"/>
                  </a:lnTo>
                  <a:lnTo>
                    <a:pt x="125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6"/>
                  </a:lnTo>
                  <a:lnTo>
                    <a:pt x="121" y="336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9" y="336"/>
                  </a:lnTo>
                  <a:lnTo>
                    <a:pt x="118" y="338"/>
                  </a:lnTo>
                  <a:lnTo>
                    <a:pt x="116" y="338"/>
                  </a:lnTo>
                  <a:lnTo>
                    <a:pt x="116" y="339"/>
                  </a:lnTo>
                  <a:lnTo>
                    <a:pt x="114" y="339"/>
                  </a:lnTo>
                  <a:lnTo>
                    <a:pt x="112" y="339"/>
                  </a:lnTo>
                  <a:lnTo>
                    <a:pt x="111" y="338"/>
                  </a:lnTo>
                  <a:lnTo>
                    <a:pt x="109" y="338"/>
                  </a:lnTo>
                  <a:lnTo>
                    <a:pt x="109" y="339"/>
                  </a:lnTo>
                  <a:lnTo>
                    <a:pt x="109" y="341"/>
                  </a:lnTo>
                  <a:lnTo>
                    <a:pt x="107" y="341"/>
                  </a:lnTo>
                  <a:lnTo>
                    <a:pt x="105" y="341"/>
                  </a:lnTo>
                  <a:lnTo>
                    <a:pt x="104" y="341"/>
                  </a:lnTo>
                  <a:lnTo>
                    <a:pt x="102" y="341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100" y="343"/>
                  </a:lnTo>
                  <a:lnTo>
                    <a:pt x="98" y="343"/>
                  </a:lnTo>
                  <a:lnTo>
                    <a:pt x="98" y="345"/>
                  </a:lnTo>
                  <a:lnTo>
                    <a:pt x="97" y="345"/>
                  </a:lnTo>
                  <a:lnTo>
                    <a:pt x="97" y="346"/>
                  </a:lnTo>
                  <a:lnTo>
                    <a:pt x="95" y="348"/>
                  </a:lnTo>
                  <a:lnTo>
                    <a:pt x="93" y="348"/>
                  </a:lnTo>
                  <a:lnTo>
                    <a:pt x="91" y="348"/>
                  </a:lnTo>
                  <a:lnTo>
                    <a:pt x="89" y="348"/>
                  </a:lnTo>
                  <a:lnTo>
                    <a:pt x="89" y="346"/>
                  </a:lnTo>
                  <a:lnTo>
                    <a:pt x="88" y="346"/>
                  </a:lnTo>
                  <a:lnTo>
                    <a:pt x="86" y="346"/>
                  </a:lnTo>
                  <a:lnTo>
                    <a:pt x="84" y="346"/>
                  </a:lnTo>
                  <a:lnTo>
                    <a:pt x="84" y="348"/>
                  </a:lnTo>
                  <a:lnTo>
                    <a:pt x="84" y="346"/>
                  </a:lnTo>
                  <a:lnTo>
                    <a:pt x="82" y="346"/>
                  </a:lnTo>
                  <a:lnTo>
                    <a:pt x="82" y="348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5"/>
                  </a:lnTo>
                  <a:lnTo>
                    <a:pt x="81" y="343"/>
                  </a:lnTo>
                  <a:lnTo>
                    <a:pt x="81" y="341"/>
                  </a:lnTo>
                  <a:lnTo>
                    <a:pt x="82" y="341"/>
                  </a:lnTo>
                  <a:lnTo>
                    <a:pt x="84" y="341"/>
                  </a:lnTo>
                  <a:lnTo>
                    <a:pt x="84" y="339"/>
                  </a:lnTo>
                  <a:lnTo>
                    <a:pt x="86" y="339"/>
                  </a:lnTo>
                  <a:lnTo>
                    <a:pt x="86" y="338"/>
                  </a:lnTo>
                  <a:lnTo>
                    <a:pt x="86" y="336"/>
                  </a:lnTo>
                  <a:lnTo>
                    <a:pt x="86" y="334"/>
                  </a:lnTo>
                  <a:lnTo>
                    <a:pt x="86" y="334"/>
                  </a:lnTo>
                  <a:lnTo>
                    <a:pt x="84" y="334"/>
                  </a:lnTo>
                  <a:lnTo>
                    <a:pt x="82" y="334"/>
                  </a:lnTo>
                  <a:lnTo>
                    <a:pt x="81" y="334"/>
                  </a:lnTo>
                  <a:lnTo>
                    <a:pt x="79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4" y="334"/>
                  </a:lnTo>
                  <a:lnTo>
                    <a:pt x="72" y="334"/>
                  </a:lnTo>
                  <a:lnTo>
                    <a:pt x="70" y="334"/>
                  </a:lnTo>
                  <a:lnTo>
                    <a:pt x="68" y="334"/>
                  </a:lnTo>
                  <a:lnTo>
                    <a:pt x="67" y="332"/>
                  </a:lnTo>
                  <a:lnTo>
                    <a:pt x="65" y="332"/>
                  </a:lnTo>
                  <a:lnTo>
                    <a:pt x="65" y="331"/>
                  </a:lnTo>
                  <a:lnTo>
                    <a:pt x="63" y="331"/>
                  </a:lnTo>
                  <a:lnTo>
                    <a:pt x="63" y="332"/>
                  </a:lnTo>
                  <a:lnTo>
                    <a:pt x="61" y="332"/>
                  </a:lnTo>
                  <a:lnTo>
                    <a:pt x="60" y="332"/>
                  </a:lnTo>
                  <a:lnTo>
                    <a:pt x="60" y="334"/>
                  </a:lnTo>
                  <a:lnTo>
                    <a:pt x="58" y="334"/>
                  </a:lnTo>
                  <a:lnTo>
                    <a:pt x="58" y="334"/>
                  </a:lnTo>
                  <a:lnTo>
                    <a:pt x="56" y="334"/>
                  </a:lnTo>
                  <a:lnTo>
                    <a:pt x="54" y="334"/>
                  </a:lnTo>
                  <a:lnTo>
                    <a:pt x="53" y="334"/>
                  </a:lnTo>
                  <a:lnTo>
                    <a:pt x="51" y="334"/>
                  </a:lnTo>
                  <a:lnTo>
                    <a:pt x="51" y="334"/>
                  </a:lnTo>
                  <a:lnTo>
                    <a:pt x="49" y="334"/>
                  </a:lnTo>
                  <a:lnTo>
                    <a:pt x="47" y="334"/>
                  </a:lnTo>
                  <a:lnTo>
                    <a:pt x="47" y="336"/>
                  </a:lnTo>
                  <a:lnTo>
                    <a:pt x="46" y="336"/>
                  </a:lnTo>
                  <a:lnTo>
                    <a:pt x="44" y="336"/>
                  </a:lnTo>
                  <a:lnTo>
                    <a:pt x="44" y="338"/>
                  </a:lnTo>
                  <a:lnTo>
                    <a:pt x="42" y="338"/>
                  </a:lnTo>
                  <a:lnTo>
                    <a:pt x="40" y="336"/>
                  </a:lnTo>
                  <a:lnTo>
                    <a:pt x="39" y="336"/>
                  </a:lnTo>
                  <a:lnTo>
                    <a:pt x="40" y="336"/>
                  </a:lnTo>
                  <a:lnTo>
                    <a:pt x="39" y="334"/>
                  </a:lnTo>
                  <a:lnTo>
                    <a:pt x="37" y="334"/>
                  </a:lnTo>
                  <a:lnTo>
                    <a:pt x="35" y="334"/>
                  </a:lnTo>
                  <a:lnTo>
                    <a:pt x="33" y="334"/>
                  </a:lnTo>
                  <a:lnTo>
                    <a:pt x="32" y="334"/>
                  </a:lnTo>
                  <a:lnTo>
                    <a:pt x="32" y="334"/>
                  </a:lnTo>
                  <a:lnTo>
                    <a:pt x="32" y="332"/>
                  </a:lnTo>
                  <a:lnTo>
                    <a:pt x="33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7" y="329"/>
                  </a:lnTo>
                  <a:lnTo>
                    <a:pt x="35" y="329"/>
                  </a:lnTo>
                  <a:lnTo>
                    <a:pt x="33" y="329"/>
                  </a:lnTo>
                  <a:lnTo>
                    <a:pt x="32" y="329"/>
                  </a:lnTo>
                  <a:lnTo>
                    <a:pt x="30" y="331"/>
                  </a:lnTo>
                  <a:lnTo>
                    <a:pt x="28" y="331"/>
                  </a:lnTo>
                  <a:lnTo>
                    <a:pt x="26" y="331"/>
                  </a:lnTo>
                  <a:lnTo>
                    <a:pt x="25" y="332"/>
                  </a:lnTo>
                  <a:lnTo>
                    <a:pt x="23" y="332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18" y="332"/>
                  </a:lnTo>
                  <a:lnTo>
                    <a:pt x="16" y="332"/>
                  </a:lnTo>
                  <a:lnTo>
                    <a:pt x="16" y="331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4" y="327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2" y="322"/>
                  </a:lnTo>
                  <a:lnTo>
                    <a:pt x="11" y="322"/>
                  </a:lnTo>
                  <a:lnTo>
                    <a:pt x="9" y="322"/>
                  </a:lnTo>
                  <a:lnTo>
                    <a:pt x="7" y="322"/>
                  </a:lnTo>
                  <a:lnTo>
                    <a:pt x="5" y="322"/>
                  </a:lnTo>
                  <a:lnTo>
                    <a:pt x="5" y="324"/>
                  </a:lnTo>
                  <a:lnTo>
                    <a:pt x="5" y="322"/>
                  </a:lnTo>
                  <a:lnTo>
                    <a:pt x="5" y="320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0" y="313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0"/>
                  </a:lnTo>
                  <a:lnTo>
                    <a:pt x="5" y="310"/>
                  </a:lnTo>
                  <a:lnTo>
                    <a:pt x="5" y="308"/>
                  </a:lnTo>
                  <a:lnTo>
                    <a:pt x="7" y="308"/>
                  </a:lnTo>
                  <a:lnTo>
                    <a:pt x="9" y="308"/>
                  </a:lnTo>
                  <a:lnTo>
                    <a:pt x="9" y="306"/>
                  </a:lnTo>
                  <a:lnTo>
                    <a:pt x="11" y="306"/>
                  </a:lnTo>
                  <a:lnTo>
                    <a:pt x="12" y="304"/>
                  </a:lnTo>
                  <a:lnTo>
                    <a:pt x="14" y="303"/>
                  </a:lnTo>
                  <a:lnTo>
                    <a:pt x="14" y="301"/>
                  </a:lnTo>
                  <a:lnTo>
                    <a:pt x="14" y="299"/>
                  </a:lnTo>
                  <a:lnTo>
                    <a:pt x="16" y="299"/>
                  </a:lnTo>
                  <a:lnTo>
                    <a:pt x="16" y="299"/>
                  </a:lnTo>
                  <a:lnTo>
                    <a:pt x="18" y="299"/>
                  </a:lnTo>
                  <a:lnTo>
                    <a:pt x="18" y="297"/>
                  </a:lnTo>
                  <a:lnTo>
                    <a:pt x="18" y="296"/>
                  </a:lnTo>
                  <a:lnTo>
                    <a:pt x="19" y="294"/>
                  </a:lnTo>
                  <a:lnTo>
                    <a:pt x="21" y="294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3" y="290"/>
                  </a:lnTo>
                  <a:lnTo>
                    <a:pt x="25" y="290"/>
                  </a:lnTo>
                  <a:lnTo>
                    <a:pt x="25" y="289"/>
                  </a:lnTo>
                  <a:lnTo>
                    <a:pt x="25" y="287"/>
                  </a:lnTo>
                  <a:lnTo>
                    <a:pt x="26" y="287"/>
                  </a:lnTo>
                  <a:lnTo>
                    <a:pt x="28" y="287"/>
                  </a:lnTo>
                  <a:lnTo>
                    <a:pt x="28" y="285"/>
                  </a:lnTo>
                  <a:lnTo>
                    <a:pt x="30" y="285"/>
                  </a:lnTo>
                  <a:lnTo>
                    <a:pt x="30" y="283"/>
                  </a:lnTo>
                  <a:lnTo>
                    <a:pt x="30" y="282"/>
                  </a:lnTo>
                  <a:lnTo>
                    <a:pt x="32" y="282"/>
                  </a:lnTo>
                  <a:lnTo>
                    <a:pt x="32" y="280"/>
                  </a:lnTo>
                  <a:lnTo>
                    <a:pt x="33" y="280"/>
                  </a:lnTo>
                  <a:lnTo>
                    <a:pt x="35" y="278"/>
                  </a:lnTo>
                  <a:lnTo>
                    <a:pt x="37" y="278"/>
                  </a:lnTo>
                  <a:lnTo>
                    <a:pt x="37" y="276"/>
                  </a:lnTo>
                  <a:lnTo>
                    <a:pt x="39" y="276"/>
                  </a:lnTo>
                  <a:lnTo>
                    <a:pt x="39" y="275"/>
                  </a:lnTo>
                  <a:lnTo>
                    <a:pt x="40" y="275"/>
                  </a:lnTo>
                  <a:lnTo>
                    <a:pt x="42" y="275"/>
                  </a:lnTo>
                  <a:lnTo>
                    <a:pt x="42" y="273"/>
                  </a:lnTo>
                  <a:lnTo>
                    <a:pt x="42" y="271"/>
                  </a:lnTo>
                  <a:lnTo>
                    <a:pt x="42" y="269"/>
                  </a:lnTo>
                  <a:lnTo>
                    <a:pt x="42" y="268"/>
                  </a:lnTo>
                  <a:lnTo>
                    <a:pt x="42" y="266"/>
                  </a:lnTo>
                  <a:lnTo>
                    <a:pt x="44" y="266"/>
                  </a:lnTo>
                  <a:lnTo>
                    <a:pt x="44" y="264"/>
                  </a:lnTo>
                  <a:lnTo>
                    <a:pt x="46" y="264"/>
                  </a:lnTo>
                  <a:lnTo>
                    <a:pt x="47" y="264"/>
                  </a:lnTo>
                  <a:lnTo>
                    <a:pt x="49" y="264"/>
                  </a:lnTo>
                  <a:lnTo>
                    <a:pt x="49" y="262"/>
                  </a:lnTo>
                  <a:lnTo>
                    <a:pt x="51" y="262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4" y="261"/>
                  </a:lnTo>
                  <a:lnTo>
                    <a:pt x="56" y="259"/>
                  </a:lnTo>
                  <a:lnTo>
                    <a:pt x="56" y="257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58" y="259"/>
                  </a:lnTo>
                  <a:lnTo>
                    <a:pt x="58" y="261"/>
                  </a:lnTo>
                  <a:lnTo>
                    <a:pt x="58" y="262"/>
                  </a:lnTo>
                  <a:lnTo>
                    <a:pt x="60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3" y="261"/>
                  </a:lnTo>
                  <a:lnTo>
                    <a:pt x="63" y="259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70" y="257"/>
                  </a:lnTo>
                  <a:lnTo>
                    <a:pt x="72" y="257"/>
                  </a:lnTo>
                  <a:lnTo>
                    <a:pt x="74" y="259"/>
                  </a:lnTo>
                  <a:lnTo>
                    <a:pt x="75" y="261"/>
                  </a:lnTo>
                  <a:lnTo>
                    <a:pt x="75" y="262"/>
                  </a:lnTo>
                  <a:lnTo>
                    <a:pt x="77" y="264"/>
                  </a:lnTo>
                  <a:lnTo>
                    <a:pt x="77" y="266"/>
                  </a:lnTo>
                  <a:lnTo>
                    <a:pt x="79" y="266"/>
                  </a:lnTo>
                  <a:lnTo>
                    <a:pt x="81" y="266"/>
                  </a:lnTo>
                  <a:lnTo>
                    <a:pt x="82" y="264"/>
                  </a:lnTo>
                  <a:lnTo>
                    <a:pt x="84" y="264"/>
                  </a:lnTo>
                  <a:lnTo>
                    <a:pt x="86" y="264"/>
                  </a:lnTo>
                  <a:lnTo>
                    <a:pt x="86" y="262"/>
                  </a:lnTo>
                  <a:lnTo>
                    <a:pt x="88" y="262"/>
                  </a:lnTo>
                  <a:lnTo>
                    <a:pt x="88" y="261"/>
                  </a:lnTo>
                  <a:lnTo>
                    <a:pt x="89" y="259"/>
                  </a:lnTo>
                  <a:lnTo>
                    <a:pt x="89" y="257"/>
                  </a:lnTo>
                  <a:lnTo>
                    <a:pt x="91" y="257"/>
                  </a:lnTo>
                  <a:lnTo>
                    <a:pt x="91" y="255"/>
                  </a:lnTo>
                  <a:lnTo>
                    <a:pt x="93" y="254"/>
                  </a:lnTo>
                  <a:lnTo>
                    <a:pt x="95" y="254"/>
                  </a:lnTo>
                  <a:lnTo>
                    <a:pt x="95" y="252"/>
                  </a:lnTo>
                  <a:lnTo>
                    <a:pt x="97" y="252"/>
                  </a:lnTo>
                  <a:lnTo>
                    <a:pt x="97" y="250"/>
                  </a:lnTo>
                  <a:lnTo>
                    <a:pt x="98" y="250"/>
                  </a:lnTo>
                  <a:lnTo>
                    <a:pt x="98" y="250"/>
                  </a:lnTo>
                  <a:lnTo>
                    <a:pt x="100" y="250"/>
                  </a:lnTo>
                  <a:lnTo>
                    <a:pt x="100" y="248"/>
                  </a:lnTo>
                  <a:lnTo>
                    <a:pt x="102" y="248"/>
                  </a:lnTo>
                  <a:lnTo>
                    <a:pt x="104" y="247"/>
                  </a:lnTo>
                  <a:lnTo>
                    <a:pt x="105" y="245"/>
                  </a:lnTo>
                  <a:lnTo>
                    <a:pt x="107" y="245"/>
                  </a:lnTo>
                  <a:lnTo>
                    <a:pt x="107" y="243"/>
                  </a:lnTo>
                  <a:lnTo>
                    <a:pt x="109" y="243"/>
                  </a:lnTo>
                  <a:lnTo>
                    <a:pt x="111" y="243"/>
                  </a:lnTo>
                  <a:lnTo>
                    <a:pt x="111" y="241"/>
                  </a:lnTo>
                  <a:lnTo>
                    <a:pt x="112" y="241"/>
                  </a:lnTo>
                  <a:lnTo>
                    <a:pt x="114" y="241"/>
                  </a:lnTo>
                  <a:lnTo>
                    <a:pt x="114" y="240"/>
                  </a:lnTo>
                  <a:lnTo>
                    <a:pt x="116" y="240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21" y="236"/>
                  </a:lnTo>
                  <a:lnTo>
                    <a:pt x="123" y="236"/>
                  </a:lnTo>
                  <a:lnTo>
                    <a:pt x="125" y="236"/>
                  </a:lnTo>
                  <a:lnTo>
                    <a:pt x="128" y="236"/>
                  </a:lnTo>
                  <a:lnTo>
                    <a:pt x="130" y="234"/>
                  </a:lnTo>
                  <a:lnTo>
                    <a:pt x="132" y="233"/>
                  </a:lnTo>
                  <a:lnTo>
                    <a:pt x="132" y="231"/>
                  </a:lnTo>
                  <a:lnTo>
                    <a:pt x="133" y="231"/>
                  </a:lnTo>
                  <a:lnTo>
                    <a:pt x="135" y="229"/>
                  </a:lnTo>
                  <a:lnTo>
                    <a:pt x="137" y="229"/>
                  </a:lnTo>
                  <a:lnTo>
                    <a:pt x="139" y="229"/>
                  </a:lnTo>
                  <a:lnTo>
                    <a:pt x="139" y="227"/>
                  </a:lnTo>
                  <a:lnTo>
                    <a:pt x="140" y="227"/>
                  </a:lnTo>
                  <a:lnTo>
                    <a:pt x="140" y="226"/>
                  </a:lnTo>
                  <a:lnTo>
                    <a:pt x="142" y="226"/>
                  </a:lnTo>
                  <a:lnTo>
                    <a:pt x="142" y="224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4" y="222"/>
                  </a:lnTo>
                  <a:lnTo>
                    <a:pt x="146" y="220"/>
                  </a:lnTo>
                  <a:lnTo>
                    <a:pt x="147" y="220"/>
                  </a:lnTo>
                  <a:lnTo>
                    <a:pt x="149" y="220"/>
                  </a:lnTo>
                  <a:lnTo>
                    <a:pt x="151" y="218"/>
                  </a:lnTo>
                  <a:lnTo>
                    <a:pt x="153" y="218"/>
                  </a:lnTo>
                  <a:lnTo>
                    <a:pt x="154" y="218"/>
                  </a:lnTo>
                  <a:lnTo>
                    <a:pt x="154" y="217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3" y="218"/>
                  </a:lnTo>
                  <a:lnTo>
                    <a:pt x="165" y="217"/>
                  </a:lnTo>
                  <a:lnTo>
                    <a:pt x="167" y="217"/>
                  </a:lnTo>
                  <a:lnTo>
                    <a:pt x="168" y="217"/>
                  </a:lnTo>
                  <a:lnTo>
                    <a:pt x="170" y="217"/>
                  </a:lnTo>
                  <a:lnTo>
                    <a:pt x="170" y="215"/>
                  </a:lnTo>
                  <a:lnTo>
                    <a:pt x="172" y="215"/>
                  </a:lnTo>
                  <a:lnTo>
                    <a:pt x="172" y="213"/>
                  </a:lnTo>
                  <a:lnTo>
                    <a:pt x="174" y="213"/>
                  </a:lnTo>
                  <a:lnTo>
                    <a:pt x="175" y="213"/>
                  </a:lnTo>
                  <a:lnTo>
                    <a:pt x="177" y="213"/>
                  </a:lnTo>
                  <a:lnTo>
                    <a:pt x="179" y="213"/>
                  </a:lnTo>
                  <a:lnTo>
                    <a:pt x="181" y="213"/>
                  </a:lnTo>
                  <a:lnTo>
                    <a:pt x="181" y="211"/>
                  </a:lnTo>
                  <a:lnTo>
                    <a:pt x="181" y="210"/>
                  </a:lnTo>
                  <a:lnTo>
                    <a:pt x="182" y="210"/>
                  </a:lnTo>
                  <a:lnTo>
                    <a:pt x="182" y="208"/>
                  </a:lnTo>
                  <a:lnTo>
                    <a:pt x="182" y="210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91" y="208"/>
                  </a:lnTo>
                  <a:lnTo>
                    <a:pt x="191" y="208"/>
                  </a:lnTo>
                  <a:lnTo>
                    <a:pt x="191" y="208"/>
                  </a:lnTo>
                  <a:lnTo>
                    <a:pt x="193" y="208"/>
                  </a:lnTo>
                  <a:lnTo>
                    <a:pt x="193" y="208"/>
                  </a:lnTo>
                  <a:lnTo>
                    <a:pt x="195" y="208"/>
                  </a:lnTo>
                  <a:lnTo>
                    <a:pt x="195" y="208"/>
                  </a:lnTo>
                  <a:lnTo>
                    <a:pt x="195" y="208"/>
                  </a:lnTo>
                  <a:lnTo>
                    <a:pt x="196" y="208"/>
                  </a:lnTo>
                  <a:lnTo>
                    <a:pt x="196" y="208"/>
                  </a:lnTo>
                  <a:lnTo>
                    <a:pt x="196" y="206"/>
                  </a:lnTo>
                  <a:lnTo>
                    <a:pt x="196" y="204"/>
                  </a:lnTo>
                  <a:lnTo>
                    <a:pt x="196" y="203"/>
                  </a:lnTo>
                  <a:lnTo>
                    <a:pt x="198" y="203"/>
                  </a:lnTo>
                  <a:lnTo>
                    <a:pt x="198" y="201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197"/>
                  </a:lnTo>
                  <a:lnTo>
                    <a:pt x="203" y="197"/>
                  </a:lnTo>
                  <a:lnTo>
                    <a:pt x="203" y="196"/>
                  </a:lnTo>
                  <a:lnTo>
                    <a:pt x="205" y="196"/>
                  </a:lnTo>
                  <a:lnTo>
                    <a:pt x="207" y="196"/>
                  </a:lnTo>
                  <a:lnTo>
                    <a:pt x="207" y="194"/>
                  </a:lnTo>
                  <a:lnTo>
                    <a:pt x="209" y="194"/>
                  </a:lnTo>
                  <a:lnTo>
                    <a:pt x="209" y="192"/>
                  </a:lnTo>
                  <a:lnTo>
                    <a:pt x="210" y="192"/>
                  </a:lnTo>
                  <a:lnTo>
                    <a:pt x="212" y="192"/>
                  </a:lnTo>
                  <a:lnTo>
                    <a:pt x="214" y="192"/>
                  </a:lnTo>
                  <a:lnTo>
                    <a:pt x="216" y="192"/>
                  </a:lnTo>
                  <a:lnTo>
                    <a:pt x="216" y="190"/>
                  </a:lnTo>
                  <a:lnTo>
                    <a:pt x="217" y="190"/>
                  </a:lnTo>
                  <a:lnTo>
                    <a:pt x="219" y="189"/>
                  </a:lnTo>
                  <a:lnTo>
                    <a:pt x="221" y="190"/>
                  </a:lnTo>
                  <a:lnTo>
                    <a:pt x="223" y="190"/>
                  </a:lnTo>
                  <a:lnTo>
                    <a:pt x="224" y="189"/>
                  </a:lnTo>
                  <a:lnTo>
                    <a:pt x="226" y="189"/>
                  </a:lnTo>
                  <a:lnTo>
                    <a:pt x="228" y="189"/>
                  </a:lnTo>
                  <a:lnTo>
                    <a:pt x="228" y="189"/>
                  </a:lnTo>
                  <a:lnTo>
                    <a:pt x="230" y="189"/>
                  </a:lnTo>
                  <a:lnTo>
                    <a:pt x="231" y="187"/>
                  </a:lnTo>
                  <a:lnTo>
                    <a:pt x="233" y="187"/>
                  </a:lnTo>
                  <a:lnTo>
                    <a:pt x="233" y="185"/>
                  </a:lnTo>
                  <a:lnTo>
                    <a:pt x="233" y="183"/>
                  </a:lnTo>
                  <a:lnTo>
                    <a:pt x="235" y="183"/>
                  </a:lnTo>
                  <a:lnTo>
                    <a:pt x="235" y="182"/>
                  </a:lnTo>
                  <a:lnTo>
                    <a:pt x="237" y="182"/>
                  </a:lnTo>
                  <a:lnTo>
                    <a:pt x="237" y="180"/>
                  </a:lnTo>
                  <a:lnTo>
                    <a:pt x="238" y="180"/>
                  </a:lnTo>
                  <a:lnTo>
                    <a:pt x="240" y="180"/>
                  </a:lnTo>
                  <a:lnTo>
                    <a:pt x="242" y="178"/>
                  </a:lnTo>
                  <a:lnTo>
                    <a:pt x="244" y="176"/>
                  </a:lnTo>
                  <a:lnTo>
                    <a:pt x="245" y="176"/>
                  </a:lnTo>
                  <a:lnTo>
                    <a:pt x="245" y="175"/>
                  </a:lnTo>
                  <a:lnTo>
                    <a:pt x="245" y="171"/>
                  </a:lnTo>
                  <a:lnTo>
                    <a:pt x="245" y="169"/>
                  </a:lnTo>
                  <a:lnTo>
                    <a:pt x="247" y="168"/>
                  </a:lnTo>
                  <a:lnTo>
                    <a:pt x="247" y="166"/>
                  </a:lnTo>
                  <a:lnTo>
                    <a:pt x="249" y="168"/>
                  </a:lnTo>
                  <a:lnTo>
                    <a:pt x="251" y="168"/>
                  </a:lnTo>
                  <a:lnTo>
                    <a:pt x="251" y="169"/>
                  </a:lnTo>
                  <a:lnTo>
                    <a:pt x="252" y="169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6" y="168"/>
                  </a:lnTo>
                  <a:lnTo>
                    <a:pt x="256" y="166"/>
                  </a:lnTo>
                  <a:lnTo>
                    <a:pt x="258" y="166"/>
                  </a:lnTo>
                  <a:lnTo>
                    <a:pt x="258" y="164"/>
                  </a:lnTo>
                  <a:lnTo>
                    <a:pt x="258" y="162"/>
                  </a:lnTo>
                  <a:lnTo>
                    <a:pt x="256" y="162"/>
                  </a:lnTo>
                  <a:lnTo>
                    <a:pt x="256" y="161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9" y="157"/>
                  </a:lnTo>
                  <a:lnTo>
                    <a:pt x="259" y="155"/>
                  </a:lnTo>
                  <a:lnTo>
                    <a:pt x="261" y="155"/>
                  </a:lnTo>
                  <a:lnTo>
                    <a:pt x="261" y="154"/>
                  </a:lnTo>
                  <a:lnTo>
                    <a:pt x="263" y="154"/>
                  </a:lnTo>
                  <a:lnTo>
                    <a:pt x="265" y="154"/>
                  </a:lnTo>
                  <a:lnTo>
                    <a:pt x="265" y="152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6" y="147"/>
                  </a:lnTo>
                  <a:lnTo>
                    <a:pt x="268" y="145"/>
                  </a:lnTo>
                  <a:lnTo>
                    <a:pt x="268" y="143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0"/>
                  </a:lnTo>
                  <a:lnTo>
                    <a:pt x="270" y="140"/>
                  </a:lnTo>
                  <a:lnTo>
                    <a:pt x="272" y="138"/>
                  </a:lnTo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0" name="Freeform 250"/>
            <p:cNvSpPr>
              <a:spLocks/>
            </p:cNvSpPr>
            <p:nvPr/>
          </p:nvSpPr>
          <p:spPr bwMode="auto">
            <a:xfrm>
              <a:off x="13533287" y="3451514"/>
              <a:ext cx="1089828" cy="1346696"/>
            </a:xfrm>
            <a:custGeom>
              <a:avLst/>
              <a:gdLst>
                <a:gd name="T0" fmla="*/ 363 w 734"/>
                <a:gd name="T1" fmla="*/ 19 h 907"/>
                <a:gd name="T2" fmla="*/ 394 w 734"/>
                <a:gd name="T3" fmla="*/ 40 h 907"/>
                <a:gd name="T4" fmla="*/ 442 w 734"/>
                <a:gd name="T5" fmla="*/ 33 h 907"/>
                <a:gd name="T6" fmla="*/ 475 w 734"/>
                <a:gd name="T7" fmla="*/ 17 h 907"/>
                <a:gd name="T8" fmla="*/ 517 w 734"/>
                <a:gd name="T9" fmla="*/ 26 h 907"/>
                <a:gd name="T10" fmla="*/ 521 w 734"/>
                <a:gd name="T11" fmla="*/ 54 h 907"/>
                <a:gd name="T12" fmla="*/ 563 w 734"/>
                <a:gd name="T13" fmla="*/ 71 h 907"/>
                <a:gd name="T14" fmla="*/ 529 w 734"/>
                <a:gd name="T15" fmla="*/ 108 h 907"/>
                <a:gd name="T16" fmla="*/ 498 w 734"/>
                <a:gd name="T17" fmla="*/ 145 h 907"/>
                <a:gd name="T18" fmla="*/ 482 w 734"/>
                <a:gd name="T19" fmla="*/ 185 h 907"/>
                <a:gd name="T20" fmla="*/ 510 w 734"/>
                <a:gd name="T21" fmla="*/ 154 h 907"/>
                <a:gd name="T22" fmla="*/ 557 w 734"/>
                <a:gd name="T23" fmla="*/ 154 h 907"/>
                <a:gd name="T24" fmla="*/ 599 w 734"/>
                <a:gd name="T25" fmla="*/ 159 h 907"/>
                <a:gd name="T26" fmla="*/ 624 w 734"/>
                <a:gd name="T27" fmla="*/ 183 h 907"/>
                <a:gd name="T28" fmla="*/ 659 w 734"/>
                <a:gd name="T29" fmla="*/ 198 h 907"/>
                <a:gd name="T30" fmla="*/ 657 w 734"/>
                <a:gd name="T31" fmla="*/ 231 h 907"/>
                <a:gd name="T32" fmla="*/ 652 w 734"/>
                <a:gd name="T33" fmla="*/ 266 h 907"/>
                <a:gd name="T34" fmla="*/ 677 w 734"/>
                <a:gd name="T35" fmla="*/ 299 h 907"/>
                <a:gd name="T36" fmla="*/ 692 w 734"/>
                <a:gd name="T37" fmla="*/ 339 h 907"/>
                <a:gd name="T38" fmla="*/ 712 w 734"/>
                <a:gd name="T39" fmla="*/ 369 h 907"/>
                <a:gd name="T40" fmla="*/ 706 w 734"/>
                <a:gd name="T41" fmla="*/ 402 h 907"/>
                <a:gd name="T42" fmla="*/ 729 w 734"/>
                <a:gd name="T43" fmla="*/ 434 h 907"/>
                <a:gd name="T44" fmla="*/ 713 w 734"/>
                <a:gd name="T45" fmla="*/ 466 h 907"/>
                <a:gd name="T46" fmla="*/ 703 w 734"/>
                <a:gd name="T47" fmla="*/ 497 h 907"/>
                <a:gd name="T48" fmla="*/ 671 w 734"/>
                <a:gd name="T49" fmla="*/ 515 h 907"/>
                <a:gd name="T50" fmla="*/ 664 w 734"/>
                <a:gd name="T51" fmla="*/ 546 h 907"/>
                <a:gd name="T52" fmla="*/ 650 w 734"/>
                <a:gd name="T53" fmla="*/ 586 h 907"/>
                <a:gd name="T54" fmla="*/ 631 w 734"/>
                <a:gd name="T55" fmla="*/ 607 h 907"/>
                <a:gd name="T56" fmla="*/ 596 w 734"/>
                <a:gd name="T57" fmla="*/ 614 h 907"/>
                <a:gd name="T58" fmla="*/ 594 w 734"/>
                <a:gd name="T59" fmla="*/ 662 h 907"/>
                <a:gd name="T60" fmla="*/ 563 w 734"/>
                <a:gd name="T61" fmla="*/ 697 h 907"/>
                <a:gd name="T62" fmla="*/ 543 w 734"/>
                <a:gd name="T63" fmla="*/ 739 h 907"/>
                <a:gd name="T64" fmla="*/ 510 w 734"/>
                <a:gd name="T65" fmla="*/ 760 h 907"/>
                <a:gd name="T66" fmla="*/ 477 w 734"/>
                <a:gd name="T67" fmla="*/ 784 h 907"/>
                <a:gd name="T68" fmla="*/ 456 w 734"/>
                <a:gd name="T69" fmla="*/ 830 h 907"/>
                <a:gd name="T70" fmla="*/ 431 w 734"/>
                <a:gd name="T71" fmla="*/ 867 h 907"/>
                <a:gd name="T72" fmla="*/ 415 w 734"/>
                <a:gd name="T73" fmla="*/ 905 h 907"/>
                <a:gd name="T74" fmla="*/ 386 w 734"/>
                <a:gd name="T75" fmla="*/ 900 h 907"/>
                <a:gd name="T76" fmla="*/ 363 w 734"/>
                <a:gd name="T77" fmla="*/ 881 h 907"/>
                <a:gd name="T78" fmla="*/ 335 w 734"/>
                <a:gd name="T79" fmla="*/ 896 h 907"/>
                <a:gd name="T80" fmla="*/ 302 w 734"/>
                <a:gd name="T81" fmla="*/ 898 h 907"/>
                <a:gd name="T82" fmla="*/ 263 w 734"/>
                <a:gd name="T83" fmla="*/ 898 h 907"/>
                <a:gd name="T84" fmla="*/ 232 w 734"/>
                <a:gd name="T85" fmla="*/ 882 h 907"/>
                <a:gd name="T86" fmla="*/ 189 w 734"/>
                <a:gd name="T87" fmla="*/ 882 h 907"/>
                <a:gd name="T88" fmla="*/ 196 w 734"/>
                <a:gd name="T89" fmla="*/ 830 h 907"/>
                <a:gd name="T90" fmla="*/ 207 w 734"/>
                <a:gd name="T91" fmla="*/ 781 h 907"/>
                <a:gd name="T92" fmla="*/ 195 w 734"/>
                <a:gd name="T93" fmla="*/ 739 h 907"/>
                <a:gd name="T94" fmla="*/ 188 w 734"/>
                <a:gd name="T95" fmla="*/ 695 h 907"/>
                <a:gd name="T96" fmla="*/ 188 w 734"/>
                <a:gd name="T97" fmla="*/ 660 h 907"/>
                <a:gd name="T98" fmla="*/ 237 w 734"/>
                <a:gd name="T99" fmla="*/ 443 h 907"/>
                <a:gd name="T100" fmla="*/ 188 w 734"/>
                <a:gd name="T101" fmla="*/ 371 h 907"/>
                <a:gd name="T102" fmla="*/ 149 w 734"/>
                <a:gd name="T103" fmla="*/ 339 h 907"/>
                <a:gd name="T104" fmla="*/ 139 w 734"/>
                <a:gd name="T105" fmla="*/ 297 h 907"/>
                <a:gd name="T106" fmla="*/ 146 w 734"/>
                <a:gd name="T107" fmla="*/ 240 h 907"/>
                <a:gd name="T108" fmla="*/ 25 w 734"/>
                <a:gd name="T109" fmla="*/ 227 h 907"/>
                <a:gd name="T110" fmla="*/ 48 w 734"/>
                <a:gd name="T111" fmla="*/ 192 h 907"/>
                <a:gd name="T112" fmla="*/ 69 w 734"/>
                <a:gd name="T113" fmla="*/ 143 h 907"/>
                <a:gd name="T114" fmla="*/ 93 w 734"/>
                <a:gd name="T115" fmla="*/ 106 h 907"/>
                <a:gd name="T116" fmla="*/ 105 w 734"/>
                <a:gd name="T117" fmla="*/ 50 h 907"/>
                <a:gd name="T118" fmla="*/ 151 w 734"/>
                <a:gd name="T119" fmla="*/ 36 h 907"/>
                <a:gd name="T120" fmla="*/ 196 w 734"/>
                <a:gd name="T121" fmla="*/ 29 h 907"/>
                <a:gd name="T122" fmla="*/ 239 w 734"/>
                <a:gd name="T123" fmla="*/ 8 h 907"/>
                <a:gd name="T124" fmla="*/ 284 w 734"/>
                <a:gd name="T125" fmla="*/ 1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4" h="907">
                  <a:moveTo>
                    <a:pt x="317" y="0"/>
                  </a:moveTo>
                  <a:lnTo>
                    <a:pt x="319" y="0"/>
                  </a:lnTo>
                  <a:lnTo>
                    <a:pt x="321" y="0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3" y="3"/>
                  </a:lnTo>
                  <a:lnTo>
                    <a:pt x="324" y="3"/>
                  </a:lnTo>
                  <a:lnTo>
                    <a:pt x="324" y="5"/>
                  </a:lnTo>
                  <a:lnTo>
                    <a:pt x="324" y="7"/>
                  </a:lnTo>
                  <a:lnTo>
                    <a:pt x="324" y="8"/>
                  </a:lnTo>
                  <a:lnTo>
                    <a:pt x="326" y="8"/>
                  </a:lnTo>
                  <a:lnTo>
                    <a:pt x="326" y="10"/>
                  </a:lnTo>
                  <a:lnTo>
                    <a:pt x="326" y="12"/>
                  </a:lnTo>
                  <a:lnTo>
                    <a:pt x="326" y="14"/>
                  </a:lnTo>
                  <a:lnTo>
                    <a:pt x="326" y="12"/>
                  </a:lnTo>
                  <a:lnTo>
                    <a:pt x="328" y="12"/>
                  </a:lnTo>
                  <a:lnTo>
                    <a:pt x="328" y="10"/>
                  </a:lnTo>
                  <a:lnTo>
                    <a:pt x="330" y="10"/>
                  </a:lnTo>
                  <a:lnTo>
                    <a:pt x="331" y="10"/>
                  </a:lnTo>
                  <a:lnTo>
                    <a:pt x="333" y="10"/>
                  </a:lnTo>
                  <a:lnTo>
                    <a:pt x="335" y="10"/>
                  </a:lnTo>
                  <a:lnTo>
                    <a:pt x="337" y="10"/>
                  </a:lnTo>
                  <a:lnTo>
                    <a:pt x="338" y="10"/>
                  </a:lnTo>
                  <a:lnTo>
                    <a:pt x="338" y="8"/>
                  </a:lnTo>
                  <a:lnTo>
                    <a:pt x="338" y="10"/>
                  </a:lnTo>
                  <a:lnTo>
                    <a:pt x="340" y="10"/>
                  </a:lnTo>
                  <a:lnTo>
                    <a:pt x="342" y="10"/>
                  </a:lnTo>
                  <a:lnTo>
                    <a:pt x="344" y="10"/>
                  </a:lnTo>
                  <a:lnTo>
                    <a:pt x="344" y="8"/>
                  </a:lnTo>
                  <a:lnTo>
                    <a:pt x="345" y="8"/>
                  </a:lnTo>
                  <a:lnTo>
                    <a:pt x="347" y="8"/>
                  </a:lnTo>
                  <a:lnTo>
                    <a:pt x="349" y="8"/>
                  </a:lnTo>
                  <a:lnTo>
                    <a:pt x="351" y="8"/>
                  </a:lnTo>
                  <a:lnTo>
                    <a:pt x="351" y="10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12"/>
                  </a:lnTo>
                  <a:lnTo>
                    <a:pt x="358" y="12"/>
                  </a:lnTo>
                  <a:lnTo>
                    <a:pt x="358" y="14"/>
                  </a:lnTo>
                  <a:lnTo>
                    <a:pt x="358" y="15"/>
                  </a:lnTo>
                  <a:lnTo>
                    <a:pt x="359" y="15"/>
                  </a:lnTo>
                  <a:lnTo>
                    <a:pt x="359" y="17"/>
                  </a:lnTo>
                  <a:lnTo>
                    <a:pt x="361" y="17"/>
                  </a:lnTo>
                  <a:lnTo>
                    <a:pt x="361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3" y="22"/>
                  </a:lnTo>
                  <a:lnTo>
                    <a:pt x="365" y="22"/>
                  </a:lnTo>
                  <a:lnTo>
                    <a:pt x="365" y="24"/>
                  </a:lnTo>
                  <a:lnTo>
                    <a:pt x="365" y="26"/>
                  </a:lnTo>
                  <a:lnTo>
                    <a:pt x="366" y="26"/>
                  </a:lnTo>
                  <a:lnTo>
                    <a:pt x="368" y="26"/>
                  </a:lnTo>
                  <a:lnTo>
                    <a:pt x="370" y="26"/>
                  </a:lnTo>
                  <a:lnTo>
                    <a:pt x="372" y="26"/>
                  </a:lnTo>
                  <a:lnTo>
                    <a:pt x="373" y="26"/>
                  </a:lnTo>
                  <a:lnTo>
                    <a:pt x="373" y="28"/>
                  </a:lnTo>
                  <a:lnTo>
                    <a:pt x="375" y="28"/>
                  </a:lnTo>
                  <a:lnTo>
                    <a:pt x="375" y="29"/>
                  </a:lnTo>
                  <a:lnTo>
                    <a:pt x="377" y="29"/>
                  </a:lnTo>
                  <a:lnTo>
                    <a:pt x="379" y="29"/>
                  </a:lnTo>
                  <a:lnTo>
                    <a:pt x="379" y="28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29"/>
                  </a:lnTo>
                  <a:lnTo>
                    <a:pt x="382" y="29"/>
                  </a:lnTo>
                  <a:lnTo>
                    <a:pt x="384" y="29"/>
                  </a:lnTo>
                  <a:lnTo>
                    <a:pt x="386" y="29"/>
                  </a:lnTo>
                  <a:lnTo>
                    <a:pt x="386" y="31"/>
                  </a:lnTo>
                  <a:lnTo>
                    <a:pt x="386" y="33"/>
                  </a:lnTo>
                  <a:lnTo>
                    <a:pt x="387" y="33"/>
                  </a:lnTo>
                  <a:lnTo>
                    <a:pt x="389" y="33"/>
                  </a:lnTo>
                  <a:lnTo>
                    <a:pt x="391" y="33"/>
                  </a:lnTo>
                  <a:lnTo>
                    <a:pt x="389" y="33"/>
                  </a:lnTo>
                  <a:lnTo>
                    <a:pt x="389" y="35"/>
                  </a:lnTo>
                  <a:lnTo>
                    <a:pt x="389" y="36"/>
                  </a:lnTo>
                  <a:lnTo>
                    <a:pt x="389" y="38"/>
                  </a:lnTo>
                  <a:lnTo>
                    <a:pt x="389" y="40"/>
                  </a:lnTo>
                  <a:lnTo>
                    <a:pt x="391" y="40"/>
                  </a:lnTo>
                  <a:lnTo>
                    <a:pt x="389" y="40"/>
                  </a:lnTo>
                  <a:lnTo>
                    <a:pt x="389" y="42"/>
                  </a:lnTo>
                  <a:lnTo>
                    <a:pt x="387" y="42"/>
                  </a:lnTo>
                  <a:lnTo>
                    <a:pt x="387" y="43"/>
                  </a:lnTo>
                  <a:lnTo>
                    <a:pt x="386" y="43"/>
                  </a:lnTo>
                  <a:lnTo>
                    <a:pt x="387" y="43"/>
                  </a:lnTo>
                  <a:lnTo>
                    <a:pt x="387" y="45"/>
                  </a:lnTo>
                  <a:lnTo>
                    <a:pt x="389" y="45"/>
                  </a:lnTo>
                  <a:lnTo>
                    <a:pt x="391" y="45"/>
                  </a:lnTo>
                  <a:lnTo>
                    <a:pt x="391" y="43"/>
                  </a:lnTo>
                  <a:lnTo>
                    <a:pt x="393" y="43"/>
                  </a:lnTo>
                  <a:lnTo>
                    <a:pt x="393" y="42"/>
                  </a:lnTo>
                  <a:lnTo>
                    <a:pt x="394" y="42"/>
                  </a:lnTo>
                  <a:lnTo>
                    <a:pt x="394" y="40"/>
                  </a:lnTo>
                  <a:lnTo>
                    <a:pt x="396" y="40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6"/>
                  </a:lnTo>
                  <a:lnTo>
                    <a:pt x="400" y="35"/>
                  </a:lnTo>
                  <a:lnTo>
                    <a:pt x="401" y="35"/>
                  </a:lnTo>
                  <a:lnTo>
                    <a:pt x="403" y="35"/>
                  </a:lnTo>
                  <a:lnTo>
                    <a:pt x="403" y="33"/>
                  </a:lnTo>
                  <a:lnTo>
                    <a:pt x="405" y="33"/>
                  </a:lnTo>
                  <a:lnTo>
                    <a:pt x="407" y="33"/>
                  </a:lnTo>
                  <a:lnTo>
                    <a:pt x="407" y="31"/>
                  </a:lnTo>
                  <a:lnTo>
                    <a:pt x="408" y="31"/>
                  </a:lnTo>
                  <a:lnTo>
                    <a:pt x="410" y="31"/>
                  </a:lnTo>
                  <a:lnTo>
                    <a:pt x="410" y="29"/>
                  </a:lnTo>
                  <a:lnTo>
                    <a:pt x="412" y="29"/>
                  </a:lnTo>
                  <a:lnTo>
                    <a:pt x="414" y="29"/>
                  </a:lnTo>
                  <a:lnTo>
                    <a:pt x="414" y="29"/>
                  </a:lnTo>
                  <a:lnTo>
                    <a:pt x="415" y="29"/>
                  </a:lnTo>
                  <a:lnTo>
                    <a:pt x="417" y="29"/>
                  </a:lnTo>
                  <a:lnTo>
                    <a:pt x="417" y="28"/>
                  </a:lnTo>
                  <a:lnTo>
                    <a:pt x="419" y="28"/>
                  </a:lnTo>
                  <a:lnTo>
                    <a:pt x="421" y="28"/>
                  </a:lnTo>
                  <a:lnTo>
                    <a:pt x="422" y="28"/>
                  </a:lnTo>
                  <a:lnTo>
                    <a:pt x="422" y="29"/>
                  </a:lnTo>
                  <a:lnTo>
                    <a:pt x="424" y="29"/>
                  </a:lnTo>
                  <a:lnTo>
                    <a:pt x="426" y="29"/>
                  </a:lnTo>
                  <a:lnTo>
                    <a:pt x="428" y="29"/>
                  </a:lnTo>
                  <a:lnTo>
                    <a:pt x="429" y="29"/>
                  </a:lnTo>
                  <a:lnTo>
                    <a:pt x="429" y="29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35" y="29"/>
                  </a:lnTo>
                  <a:lnTo>
                    <a:pt x="436" y="29"/>
                  </a:lnTo>
                  <a:lnTo>
                    <a:pt x="436" y="31"/>
                  </a:lnTo>
                  <a:lnTo>
                    <a:pt x="435" y="31"/>
                  </a:lnTo>
                  <a:lnTo>
                    <a:pt x="436" y="31"/>
                  </a:lnTo>
                  <a:lnTo>
                    <a:pt x="436" y="33"/>
                  </a:lnTo>
                  <a:lnTo>
                    <a:pt x="436" y="35"/>
                  </a:lnTo>
                  <a:lnTo>
                    <a:pt x="436" y="33"/>
                  </a:lnTo>
                  <a:lnTo>
                    <a:pt x="438" y="33"/>
                  </a:lnTo>
                  <a:lnTo>
                    <a:pt x="440" y="33"/>
                  </a:lnTo>
                  <a:lnTo>
                    <a:pt x="440" y="33"/>
                  </a:lnTo>
                  <a:lnTo>
                    <a:pt x="442" y="33"/>
                  </a:lnTo>
                  <a:lnTo>
                    <a:pt x="444" y="33"/>
                  </a:lnTo>
                  <a:lnTo>
                    <a:pt x="444" y="31"/>
                  </a:lnTo>
                  <a:lnTo>
                    <a:pt x="445" y="31"/>
                  </a:lnTo>
                  <a:lnTo>
                    <a:pt x="447" y="31"/>
                  </a:lnTo>
                  <a:lnTo>
                    <a:pt x="449" y="31"/>
                  </a:lnTo>
                  <a:lnTo>
                    <a:pt x="451" y="29"/>
                  </a:lnTo>
                  <a:lnTo>
                    <a:pt x="449" y="29"/>
                  </a:lnTo>
                  <a:lnTo>
                    <a:pt x="447" y="29"/>
                  </a:lnTo>
                  <a:lnTo>
                    <a:pt x="445" y="29"/>
                  </a:lnTo>
                  <a:lnTo>
                    <a:pt x="445" y="28"/>
                  </a:lnTo>
                  <a:lnTo>
                    <a:pt x="444" y="28"/>
                  </a:lnTo>
                  <a:lnTo>
                    <a:pt x="442" y="28"/>
                  </a:lnTo>
                  <a:lnTo>
                    <a:pt x="442" y="26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4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40" y="22"/>
                  </a:lnTo>
                  <a:lnTo>
                    <a:pt x="440" y="21"/>
                  </a:lnTo>
                  <a:lnTo>
                    <a:pt x="440" y="21"/>
                  </a:lnTo>
                  <a:lnTo>
                    <a:pt x="442" y="21"/>
                  </a:lnTo>
                  <a:lnTo>
                    <a:pt x="444" y="21"/>
                  </a:lnTo>
                  <a:lnTo>
                    <a:pt x="445" y="21"/>
                  </a:lnTo>
                  <a:lnTo>
                    <a:pt x="447" y="21"/>
                  </a:lnTo>
                  <a:lnTo>
                    <a:pt x="449" y="21"/>
                  </a:lnTo>
                  <a:lnTo>
                    <a:pt x="449" y="19"/>
                  </a:lnTo>
                  <a:lnTo>
                    <a:pt x="451" y="19"/>
                  </a:lnTo>
                  <a:lnTo>
                    <a:pt x="451" y="17"/>
                  </a:lnTo>
                  <a:lnTo>
                    <a:pt x="452" y="17"/>
                  </a:lnTo>
                  <a:lnTo>
                    <a:pt x="454" y="17"/>
                  </a:lnTo>
                  <a:lnTo>
                    <a:pt x="454" y="15"/>
                  </a:lnTo>
                  <a:lnTo>
                    <a:pt x="456" y="15"/>
                  </a:lnTo>
                  <a:lnTo>
                    <a:pt x="456" y="14"/>
                  </a:lnTo>
                  <a:lnTo>
                    <a:pt x="458" y="14"/>
                  </a:lnTo>
                  <a:lnTo>
                    <a:pt x="459" y="14"/>
                  </a:lnTo>
                  <a:lnTo>
                    <a:pt x="461" y="14"/>
                  </a:lnTo>
                  <a:lnTo>
                    <a:pt x="461" y="15"/>
                  </a:lnTo>
                  <a:lnTo>
                    <a:pt x="463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66" y="17"/>
                  </a:lnTo>
                  <a:lnTo>
                    <a:pt x="468" y="17"/>
                  </a:lnTo>
                  <a:lnTo>
                    <a:pt x="470" y="17"/>
                  </a:lnTo>
                  <a:lnTo>
                    <a:pt x="472" y="17"/>
                  </a:lnTo>
                  <a:lnTo>
                    <a:pt x="473" y="17"/>
                  </a:lnTo>
                  <a:lnTo>
                    <a:pt x="475" y="17"/>
                  </a:lnTo>
                  <a:lnTo>
                    <a:pt x="475" y="15"/>
                  </a:lnTo>
                  <a:lnTo>
                    <a:pt x="477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0" y="14"/>
                  </a:lnTo>
                  <a:lnTo>
                    <a:pt x="482" y="14"/>
                  </a:lnTo>
                  <a:lnTo>
                    <a:pt x="482" y="14"/>
                  </a:lnTo>
                  <a:lnTo>
                    <a:pt x="484" y="14"/>
                  </a:lnTo>
                  <a:lnTo>
                    <a:pt x="486" y="14"/>
                  </a:lnTo>
                  <a:lnTo>
                    <a:pt x="487" y="14"/>
                  </a:lnTo>
                  <a:lnTo>
                    <a:pt x="489" y="14"/>
                  </a:lnTo>
                  <a:lnTo>
                    <a:pt x="491" y="12"/>
                  </a:lnTo>
                  <a:lnTo>
                    <a:pt x="493" y="12"/>
                  </a:lnTo>
                  <a:lnTo>
                    <a:pt x="494" y="12"/>
                  </a:lnTo>
                  <a:lnTo>
                    <a:pt x="496" y="12"/>
                  </a:lnTo>
                  <a:lnTo>
                    <a:pt x="496" y="10"/>
                  </a:lnTo>
                  <a:lnTo>
                    <a:pt x="498" y="10"/>
                  </a:lnTo>
                  <a:lnTo>
                    <a:pt x="500" y="10"/>
                  </a:lnTo>
                  <a:lnTo>
                    <a:pt x="500" y="8"/>
                  </a:lnTo>
                  <a:lnTo>
                    <a:pt x="501" y="8"/>
                  </a:lnTo>
                  <a:lnTo>
                    <a:pt x="503" y="8"/>
                  </a:lnTo>
                  <a:lnTo>
                    <a:pt x="503" y="7"/>
                  </a:lnTo>
                  <a:lnTo>
                    <a:pt x="505" y="7"/>
                  </a:lnTo>
                  <a:lnTo>
                    <a:pt x="507" y="7"/>
                  </a:lnTo>
                  <a:lnTo>
                    <a:pt x="508" y="7"/>
                  </a:lnTo>
                  <a:lnTo>
                    <a:pt x="508" y="8"/>
                  </a:lnTo>
                  <a:lnTo>
                    <a:pt x="510" y="7"/>
                  </a:lnTo>
                  <a:lnTo>
                    <a:pt x="512" y="7"/>
                  </a:lnTo>
                  <a:lnTo>
                    <a:pt x="514" y="7"/>
                  </a:lnTo>
                  <a:lnTo>
                    <a:pt x="515" y="7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19" y="8"/>
                  </a:lnTo>
                  <a:lnTo>
                    <a:pt x="521" y="8"/>
                  </a:lnTo>
                  <a:lnTo>
                    <a:pt x="521" y="10"/>
                  </a:lnTo>
                  <a:lnTo>
                    <a:pt x="521" y="12"/>
                  </a:lnTo>
                  <a:lnTo>
                    <a:pt x="521" y="14"/>
                  </a:lnTo>
                  <a:lnTo>
                    <a:pt x="521" y="15"/>
                  </a:lnTo>
                  <a:lnTo>
                    <a:pt x="522" y="15"/>
                  </a:lnTo>
                  <a:lnTo>
                    <a:pt x="522" y="17"/>
                  </a:lnTo>
                  <a:lnTo>
                    <a:pt x="522" y="19"/>
                  </a:lnTo>
                  <a:lnTo>
                    <a:pt x="522" y="21"/>
                  </a:lnTo>
                  <a:lnTo>
                    <a:pt x="521" y="21"/>
                  </a:lnTo>
                  <a:lnTo>
                    <a:pt x="519" y="22"/>
                  </a:lnTo>
                  <a:lnTo>
                    <a:pt x="519" y="24"/>
                  </a:lnTo>
                  <a:lnTo>
                    <a:pt x="519" y="26"/>
                  </a:lnTo>
                  <a:lnTo>
                    <a:pt x="517" y="26"/>
                  </a:lnTo>
                  <a:lnTo>
                    <a:pt x="517" y="28"/>
                  </a:lnTo>
                  <a:lnTo>
                    <a:pt x="515" y="28"/>
                  </a:lnTo>
                  <a:lnTo>
                    <a:pt x="515" y="29"/>
                  </a:lnTo>
                  <a:lnTo>
                    <a:pt x="514" y="29"/>
                  </a:lnTo>
                  <a:lnTo>
                    <a:pt x="512" y="29"/>
                  </a:lnTo>
                  <a:lnTo>
                    <a:pt x="512" y="29"/>
                  </a:lnTo>
                  <a:lnTo>
                    <a:pt x="510" y="29"/>
                  </a:lnTo>
                  <a:lnTo>
                    <a:pt x="510" y="31"/>
                  </a:lnTo>
                  <a:lnTo>
                    <a:pt x="508" y="31"/>
                  </a:lnTo>
                  <a:lnTo>
                    <a:pt x="508" y="33"/>
                  </a:lnTo>
                  <a:lnTo>
                    <a:pt x="507" y="33"/>
                  </a:lnTo>
                  <a:lnTo>
                    <a:pt x="507" y="35"/>
                  </a:lnTo>
                  <a:lnTo>
                    <a:pt x="507" y="36"/>
                  </a:lnTo>
                  <a:lnTo>
                    <a:pt x="505" y="36"/>
                  </a:lnTo>
                  <a:lnTo>
                    <a:pt x="503" y="36"/>
                  </a:lnTo>
                  <a:lnTo>
                    <a:pt x="501" y="36"/>
                  </a:lnTo>
                  <a:lnTo>
                    <a:pt x="501" y="38"/>
                  </a:lnTo>
                  <a:lnTo>
                    <a:pt x="500" y="38"/>
                  </a:lnTo>
                  <a:lnTo>
                    <a:pt x="500" y="40"/>
                  </a:lnTo>
                  <a:lnTo>
                    <a:pt x="500" y="42"/>
                  </a:lnTo>
                  <a:lnTo>
                    <a:pt x="498" y="42"/>
                  </a:lnTo>
                  <a:lnTo>
                    <a:pt x="498" y="43"/>
                  </a:lnTo>
                  <a:lnTo>
                    <a:pt x="498" y="45"/>
                  </a:lnTo>
                  <a:lnTo>
                    <a:pt x="496" y="45"/>
                  </a:lnTo>
                  <a:lnTo>
                    <a:pt x="496" y="47"/>
                  </a:lnTo>
                  <a:lnTo>
                    <a:pt x="496" y="49"/>
                  </a:lnTo>
                  <a:lnTo>
                    <a:pt x="494" y="49"/>
                  </a:lnTo>
                  <a:lnTo>
                    <a:pt x="494" y="50"/>
                  </a:lnTo>
                  <a:lnTo>
                    <a:pt x="493" y="50"/>
                  </a:lnTo>
                  <a:lnTo>
                    <a:pt x="493" y="52"/>
                  </a:lnTo>
                  <a:lnTo>
                    <a:pt x="494" y="52"/>
                  </a:lnTo>
                  <a:lnTo>
                    <a:pt x="494" y="54"/>
                  </a:lnTo>
                  <a:lnTo>
                    <a:pt x="496" y="54"/>
                  </a:lnTo>
                  <a:lnTo>
                    <a:pt x="498" y="54"/>
                  </a:lnTo>
                  <a:lnTo>
                    <a:pt x="500" y="54"/>
                  </a:lnTo>
                  <a:lnTo>
                    <a:pt x="501" y="54"/>
                  </a:lnTo>
                  <a:lnTo>
                    <a:pt x="503" y="54"/>
                  </a:lnTo>
                  <a:lnTo>
                    <a:pt x="505" y="54"/>
                  </a:lnTo>
                  <a:lnTo>
                    <a:pt x="507" y="54"/>
                  </a:lnTo>
                  <a:lnTo>
                    <a:pt x="508" y="54"/>
                  </a:lnTo>
                  <a:lnTo>
                    <a:pt x="510" y="54"/>
                  </a:lnTo>
                  <a:lnTo>
                    <a:pt x="512" y="54"/>
                  </a:lnTo>
                  <a:lnTo>
                    <a:pt x="514" y="54"/>
                  </a:lnTo>
                  <a:lnTo>
                    <a:pt x="515" y="54"/>
                  </a:lnTo>
                  <a:lnTo>
                    <a:pt x="517" y="54"/>
                  </a:lnTo>
                  <a:lnTo>
                    <a:pt x="519" y="54"/>
                  </a:lnTo>
                  <a:lnTo>
                    <a:pt x="521" y="54"/>
                  </a:lnTo>
                  <a:lnTo>
                    <a:pt x="522" y="54"/>
                  </a:lnTo>
                  <a:lnTo>
                    <a:pt x="524" y="54"/>
                  </a:lnTo>
                  <a:lnTo>
                    <a:pt x="524" y="54"/>
                  </a:lnTo>
                  <a:lnTo>
                    <a:pt x="526" y="54"/>
                  </a:lnTo>
                  <a:lnTo>
                    <a:pt x="528" y="54"/>
                  </a:lnTo>
                  <a:lnTo>
                    <a:pt x="529" y="54"/>
                  </a:lnTo>
                  <a:lnTo>
                    <a:pt x="531" y="54"/>
                  </a:lnTo>
                  <a:lnTo>
                    <a:pt x="533" y="54"/>
                  </a:lnTo>
                  <a:lnTo>
                    <a:pt x="533" y="52"/>
                  </a:lnTo>
                  <a:lnTo>
                    <a:pt x="535" y="52"/>
                  </a:lnTo>
                  <a:lnTo>
                    <a:pt x="535" y="54"/>
                  </a:lnTo>
                  <a:lnTo>
                    <a:pt x="535" y="52"/>
                  </a:lnTo>
                  <a:lnTo>
                    <a:pt x="536" y="52"/>
                  </a:lnTo>
                  <a:lnTo>
                    <a:pt x="538" y="52"/>
                  </a:lnTo>
                  <a:lnTo>
                    <a:pt x="538" y="54"/>
                  </a:lnTo>
                  <a:lnTo>
                    <a:pt x="540" y="54"/>
                  </a:lnTo>
                  <a:lnTo>
                    <a:pt x="540" y="56"/>
                  </a:lnTo>
                  <a:lnTo>
                    <a:pt x="542" y="56"/>
                  </a:lnTo>
                  <a:lnTo>
                    <a:pt x="542" y="57"/>
                  </a:lnTo>
                  <a:lnTo>
                    <a:pt x="543" y="57"/>
                  </a:lnTo>
                  <a:lnTo>
                    <a:pt x="545" y="59"/>
                  </a:lnTo>
                  <a:lnTo>
                    <a:pt x="547" y="59"/>
                  </a:lnTo>
                  <a:lnTo>
                    <a:pt x="549" y="59"/>
                  </a:lnTo>
                  <a:lnTo>
                    <a:pt x="549" y="57"/>
                  </a:lnTo>
                  <a:lnTo>
                    <a:pt x="550" y="57"/>
                  </a:lnTo>
                  <a:lnTo>
                    <a:pt x="550" y="59"/>
                  </a:lnTo>
                  <a:lnTo>
                    <a:pt x="552" y="59"/>
                  </a:lnTo>
                  <a:lnTo>
                    <a:pt x="554" y="61"/>
                  </a:lnTo>
                  <a:lnTo>
                    <a:pt x="552" y="61"/>
                  </a:lnTo>
                  <a:lnTo>
                    <a:pt x="552" y="63"/>
                  </a:lnTo>
                  <a:lnTo>
                    <a:pt x="550" y="63"/>
                  </a:lnTo>
                  <a:lnTo>
                    <a:pt x="550" y="64"/>
                  </a:lnTo>
                  <a:lnTo>
                    <a:pt x="549" y="64"/>
                  </a:lnTo>
                  <a:lnTo>
                    <a:pt x="549" y="66"/>
                  </a:lnTo>
                  <a:lnTo>
                    <a:pt x="550" y="66"/>
                  </a:lnTo>
                  <a:lnTo>
                    <a:pt x="552" y="66"/>
                  </a:lnTo>
                  <a:lnTo>
                    <a:pt x="554" y="66"/>
                  </a:lnTo>
                  <a:lnTo>
                    <a:pt x="556" y="66"/>
                  </a:lnTo>
                  <a:lnTo>
                    <a:pt x="556" y="68"/>
                  </a:lnTo>
                  <a:lnTo>
                    <a:pt x="556" y="70"/>
                  </a:lnTo>
                  <a:lnTo>
                    <a:pt x="557" y="70"/>
                  </a:lnTo>
                  <a:lnTo>
                    <a:pt x="557" y="68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3" y="68"/>
                  </a:lnTo>
                  <a:lnTo>
                    <a:pt x="563" y="70"/>
                  </a:lnTo>
                  <a:lnTo>
                    <a:pt x="563" y="71"/>
                  </a:lnTo>
                  <a:lnTo>
                    <a:pt x="561" y="71"/>
                  </a:lnTo>
                  <a:lnTo>
                    <a:pt x="559" y="71"/>
                  </a:lnTo>
                  <a:lnTo>
                    <a:pt x="559" y="71"/>
                  </a:lnTo>
                  <a:lnTo>
                    <a:pt x="557" y="71"/>
                  </a:lnTo>
                  <a:lnTo>
                    <a:pt x="557" y="73"/>
                  </a:lnTo>
                  <a:lnTo>
                    <a:pt x="559" y="73"/>
                  </a:lnTo>
                  <a:lnTo>
                    <a:pt x="559" y="75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1" y="78"/>
                  </a:lnTo>
                  <a:lnTo>
                    <a:pt x="561" y="80"/>
                  </a:lnTo>
                  <a:lnTo>
                    <a:pt x="561" y="82"/>
                  </a:lnTo>
                  <a:lnTo>
                    <a:pt x="563" y="82"/>
                  </a:lnTo>
                  <a:lnTo>
                    <a:pt x="563" y="84"/>
                  </a:lnTo>
                  <a:lnTo>
                    <a:pt x="563" y="85"/>
                  </a:lnTo>
                  <a:lnTo>
                    <a:pt x="561" y="85"/>
                  </a:lnTo>
                  <a:lnTo>
                    <a:pt x="561" y="87"/>
                  </a:lnTo>
                  <a:lnTo>
                    <a:pt x="559" y="87"/>
                  </a:lnTo>
                  <a:lnTo>
                    <a:pt x="559" y="89"/>
                  </a:lnTo>
                  <a:lnTo>
                    <a:pt x="557" y="89"/>
                  </a:lnTo>
                  <a:lnTo>
                    <a:pt x="557" y="91"/>
                  </a:lnTo>
                  <a:lnTo>
                    <a:pt x="556" y="91"/>
                  </a:lnTo>
                  <a:lnTo>
                    <a:pt x="554" y="91"/>
                  </a:lnTo>
                  <a:lnTo>
                    <a:pt x="554" y="92"/>
                  </a:lnTo>
                  <a:lnTo>
                    <a:pt x="552" y="92"/>
                  </a:lnTo>
                  <a:lnTo>
                    <a:pt x="552" y="94"/>
                  </a:lnTo>
                  <a:lnTo>
                    <a:pt x="550" y="94"/>
                  </a:lnTo>
                  <a:lnTo>
                    <a:pt x="549" y="94"/>
                  </a:lnTo>
                  <a:lnTo>
                    <a:pt x="549" y="96"/>
                  </a:lnTo>
                  <a:lnTo>
                    <a:pt x="547" y="96"/>
                  </a:lnTo>
                  <a:lnTo>
                    <a:pt x="547" y="98"/>
                  </a:lnTo>
                  <a:lnTo>
                    <a:pt x="545" y="98"/>
                  </a:lnTo>
                  <a:lnTo>
                    <a:pt x="545" y="99"/>
                  </a:lnTo>
                  <a:lnTo>
                    <a:pt x="543" y="99"/>
                  </a:lnTo>
                  <a:lnTo>
                    <a:pt x="543" y="101"/>
                  </a:lnTo>
                  <a:lnTo>
                    <a:pt x="542" y="101"/>
                  </a:lnTo>
                  <a:lnTo>
                    <a:pt x="542" y="103"/>
                  </a:lnTo>
                  <a:lnTo>
                    <a:pt x="540" y="103"/>
                  </a:lnTo>
                  <a:lnTo>
                    <a:pt x="538" y="103"/>
                  </a:lnTo>
                  <a:lnTo>
                    <a:pt x="536" y="103"/>
                  </a:lnTo>
                  <a:lnTo>
                    <a:pt x="536" y="105"/>
                  </a:lnTo>
                  <a:lnTo>
                    <a:pt x="535" y="105"/>
                  </a:lnTo>
                  <a:lnTo>
                    <a:pt x="535" y="106"/>
                  </a:lnTo>
                  <a:lnTo>
                    <a:pt x="533" y="106"/>
                  </a:lnTo>
                  <a:lnTo>
                    <a:pt x="533" y="108"/>
                  </a:lnTo>
                  <a:lnTo>
                    <a:pt x="531" y="108"/>
                  </a:lnTo>
                  <a:lnTo>
                    <a:pt x="529" y="108"/>
                  </a:lnTo>
                  <a:lnTo>
                    <a:pt x="529" y="110"/>
                  </a:lnTo>
                  <a:lnTo>
                    <a:pt x="528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4" y="113"/>
                  </a:lnTo>
                  <a:lnTo>
                    <a:pt x="524" y="113"/>
                  </a:lnTo>
                  <a:lnTo>
                    <a:pt x="522" y="113"/>
                  </a:lnTo>
                  <a:lnTo>
                    <a:pt x="521" y="113"/>
                  </a:lnTo>
                  <a:lnTo>
                    <a:pt x="521" y="113"/>
                  </a:lnTo>
                  <a:lnTo>
                    <a:pt x="519" y="113"/>
                  </a:lnTo>
                  <a:lnTo>
                    <a:pt x="517" y="113"/>
                  </a:lnTo>
                  <a:lnTo>
                    <a:pt x="515" y="113"/>
                  </a:lnTo>
                  <a:lnTo>
                    <a:pt x="514" y="113"/>
                  </a:lnTo>
                  <a:lnTo>
                    <a:pt x="514" y="113"/>
                  </a:lnTo>
                  <a:lnTo>
                    <a:pt x="512" y="113"/>
                  </a:lnTo>
                  <a:lnTo>
                    <a:pt x="510" y="113"/>
                  </a:lnTo>
                  <a:lnTo>
                    <a:pt x="508" y="113"/>
                  </a:lnTo>
                  <a:lnTo>
                    <a:pt x="508" y="115"/>
                  </a:lnTo>
                  <a:lnTo>
                    <a:pt x="507" y="115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8" y="119"/>
                  </a:lnTo>
                  <a:lnTo>
                    <a:pt x="508" y="120"/>
                  </a:lnTo>
                  <a:lnTo>
                    <a:pt x="508" y="122"/>
                  </a:lnTo>
                  <a:lnTo>
                    <a:pt x="507" y="124"/>
                  </a:lnTo>
                  <a:lnTo>
                    <a:pt x="507" y="126"/>
                  </a:lnTo>
                  <a:lnTo>
                    <a:pt x="508" y="127"/>
                  </a:lnTo>
                  <a:lnTo>
                    <a:pt x="507" y="127"/>
                  </a:lnTo>
                  <a:lnTo>
                    <a:pt x="507" y="129"/>
                  </a:lnTo>
                  <a:lnTo>
                    <a:pt x="505" y="129"/>
                  </a:lnTo>
                  <a:lnTo>
                    <a:pt x="503" y="129"/>
                  </a:lnTo>
                  <a:lnTo>
                    <a:pt x="503" y="131"/>
                  </a:lnTo>
                  <a:lnTo>
                    <a:pt x="501" y="131"/>
                  </a:lnTo>
                  <a:lnTo>
                    <a:pt x="500" y="131"/>
                  </a:lnTo>
                  <a:lnTo>
                    <a:pt x="500" y="133"/>
                  </a:lnTo>
                  <a:lnTo>
                    <a:pt x="498" y="133"/>
                  </a:lnTo>
                  <a:lnTo>
                    <a:pt x="500" y="133"/>
                  </a:lnTo>
                  <a:lnTo>
                    <a:pt x="500" y="134"/>
                  </a:lnTo>
                  <a:lnTo>
                    <a:pt x="500" y="136"/>
                  </a:lnTo>
                  <a:lnTo>
                    <a:pt x="500" y="138"/>
                  </a:lnTo>
                  <a:lnTo>
                    <a:pt x="501" y="138"/>
                  </a:lnTo>
                  <a:lnTo>
                    <a:pt x="500" y="140"/>
                  </a:lnTo>
                  <a:lnTo>
                    <a:pt x="500" y="141"/>
                  </a:lnTo>
                  <a:lnTo>
                    <a:pt x="498" y="141"/>
                  </a:lnTo>
                  <a:lnTo>
                    <a:pt x="498" y="143"/>
                  </a:lnTo>
                  <a:lnTo>
                    <a:pt x="498" y="145"/>
                  </a:lnTo>
                  <a:lnTo>
                    <a:pt x="496" y="145"/>
                  </a:lnTo>
                  <a:lnTo>
                    <a:pt x="496" y="147"/>
                  </a:lnTo>
                  <a:lnTo>
                    <a:pt x="496" y="148"/>
                  </a:lnTo>
                  <a:lnTo>
                    <a:pt x="494" y="148"/>
                  </a:lnTo>
                  <a:lnTo>
                    <a:pt x="493" y="150"/>
                  </a:lnTo>
                  <a:lnTo>
                    <a:pt x="493" y="152"/>
                  </a:lnTo>
                  <a:lnTo>
                    <a:pt x="491" y="152"/>
                  </a:lnTo>
                  <a:lnTo>
                    <a:pt x="491" y="154"/>
                  </a:lnTo>
                  <a:lnTo>
                    <a:pt x="489" y="154"/>
                  </a:lnTo>
                  <a:lnTo>
                    <a:pt x="489" y="155"/>
                  </a:lnTo>
                  <a:lnTo>
                    <a:pt x="489" y="155"/>
                  </a:lnTo>
                  <a:lnTo>
                    <a:pt x="491" y="155"/>
                  </a:lnTo>
                  <a:lnTo>
                    <a:pt x="491" y="157"/>
                  </a:lnTo>
                  <a:lnTo>
                    <a:pt x="491" y="159"/>
                  </a:lnTo>
                  <a:lnTo>
                    <a:pt x="491" y="161"/>
                  </a:lnTo>
                  <a:lnTo>
                    <a:pt x="491" y="162"/>
                  </a:lnTo>
                  <a:lnTo>
                    <a:pt x="489" y="162"/>
                  </a:lnTo>
                  <a:lnTo>
                    <a:pt x="489" y="164"/>
                  </a:lnTo>
                  <a:lnTo>
                    <a:pt x="487" y="164"/>
                  </a:lnTo>
                  <a:lnTo>
                    <a:pt x="486" y="164"/>
                  </a:lnTo>
                  <a:lnTo>
                    <a:pt x="486" y="166"/>
                  </a:lnTo>
                  <a:lnTo>
                    <a:pt x="484" y="166"/>
                  </a:lnTo>
                  <a:lnTo>
                    <a:pt x="484" y="168"/>
                  </a:lnTo>
                  <a:lnTo>
                    <a:pt x="484" y="169"/>
                  </a:lnTo>
                  <a:lnTo>
                    <a:pt x="486" y="169"/>
                  </a:lnTo>
                  <a:lnTo>
                    <a:pt x="486" y="171"/>
                  </a:lnTo>
                  <a:lnTo>
                    <a:pt x="484" y="171"/>
                  </a:lnTo>
                  <a:lnTo>
                    <a:pt x="484" y="173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2" y="178"/>
                  </a:lnTo>
                  <a:lnTo>
                    <a:pt x="484" y="178"/>
                  </a:lnTo>
                  <a:lnTo>
                    <a:pt x="482" y="178"/>
                  </a:lnTo>
                  <a:lnTo>
                    <a:pt x="482" y="180"/>
                  </a:lnTo>
                  <a:lnTo>
                    <a:pt x="482" y="180"/>
                  </a:lnTo>
                  <a:lnTo>
                    <a:pt x="482" y="182"/>
                  </a:lnTo>
                  <a:lnTo>
                    <a:pt x="480" y="182"/>
                  </a:lnTo>
                  <a:lnTo>
                    <a:pt x="480" y="183"/>
                  </a:lnTo>
                  <a:lnTo>
                    <a:pt x="480" y="185"/>
                  </a:lnTo>
                  <a:lnTo>
                    <a:pt x="479" y="185"/>
                  </a:lnTo>
                  <a:lnTo>
                    <a:pt x="480" y="185"/>
                  </a:lnTo>
                  <a:lnTo>
                    <a:pt x="480" y="187"/>
                  </a:lnTo>
                  <a:lnTo>
                    <a:pt x="480" y="185"/>
                  </a:lnTo>
                  <a:lnTo>
                    <a:pt x="482" y="185"/>
                  </a:lnTo>
                  <a:lnTo>
                    <a:pt x="482" y="183"/>
                  </a:lnTo>
                  <a:lnTo>
                    <a:pt x="482" y="183"/>
                  </a:lnTo>
                  <a:lnTo>
                    <a:pt x="482" y="185"/>
                  </a:lnTo>
                  <a:lnTo>
                    <a:pt x="484" y="185"/>
                  </a:lnTo>
                  <a:lnTo>
                    <a:pt x="484" y="187"/>
                  </a:lnTo>
                  <a:lnTo>
                    <a:pt x="486" y="187"/>
                  </a:lnTo>
                  <a:lnTo>
                    <a:pt x="487" y="187"/>
                  </a:lnTo>
                  <a:lnTo>
                    <a:pt x="487" y="189"/>
                  </a:lnTo>
                  <a:lnTo>
                    <a:pt x="489" y="189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91" y="192"/>
                  </a:lnTo>
                  <a:lnTo>
                    <a:pt x="491" y="190"/>
                  </a:lnTo>
                  <a:lnTo>
                    <a:pt x="493" y="190"/>
                  </a:lnTo>
                  <a:lnTo>
                    <a:pt x="494" y="190"/>
                  </a:lnTo>
                  <a:lnTo>
                    <a:pt x="496" y="190"/>
                  </a:lnTo>
                  <a:lnTo>
                    <a:pt x="496" y="189"/>
                  </a:lnTo>
                  <a:lnTo>
                    <a:pt x="496" y="187"/>
                  </a:lnTo>
                  <a:lnTo>
                    <a:pt x="496" y="185"/>
                  </a:lnTo>
                  <a:lnTo>
                    <a:pt x="496" y="183"/>
                  </a:lnTo>
                  <a:lnTo>
                    <a:pt x="494" y="183"/>
                  </a:lnTo>
                  <a:lnTo>
                    <a:pt x="494" y="182"/>
                  </a:lnTo>
                  <a:lnTo>
                    <a:pt x="494" y="180"/>
                  </a:lnTo>
                  <a:lnTo>
                    <a:pt x="494" y="178"/>
                  </a:lnTo>
                  <a:lnTo>
                    <a:pt x="493" y="178"/>
                  </a:lnTo>
                  <a:lnTo>
                    <a:pt x="493" y="176"/>
                  </a:lnTo>
                  <a:lnTo>
                    <a:pt x="494" y="176"/>
                  </a:lnTo>
                  <a:lnTo>
                    <a:pt x="494" y="175"/>
                  </a:lnTo>
                  <a:lnTo>
                    <a:pt x="494" y="173"/>
                  </a:lnTo>
                  <a:lnTo>
                    <a:pt x="496" y="173"/>
                  </a:lnTo>
                  <a:lnTo>
                    <a:pt x="496" y="171"/>
                  </a:lnTo>
                  <a:lnTo>
                    <a:pt x="498" y="171"/>
                  </a:lnTo>
                  <a:lnTo>
                    <a:pt x="498" y="169"/>
                  </a:lnTo>
                  <a:lnTo>
                    <a:pt x="500" y="169"/>
                  </a:lnTo>
                  <a:lnTo>
                    <a:pt x="501" y="168"/>
                  </a:lnTo>
                  <a:lnTo>
                    <a:pt x="501" y="166"/>
                  </a:lnTo>
                  <a:lnTo>
                    <a:pt x="503" y="166"/>
                  </a:lnTo>
                  <a:lnTo>
                    <a:pt x="503" y="164"/>
                  </a:lnTo>
                  <a:lnTo>
                    <a:pt x="503" y="162"/>
                  </a:lnTo>
                  <a:lnTo>
                    <a:pt x="503" y="161"/>
                  </a:lnTo>
                  <a:lnTo>
                    <a:pt x="503" y="159"/>
                  </a:lnTo>
                  <a:lnTo>
                    <a:pt x="503" y="157"/>
                  </a:lnTo>
                  <a:lnTo>
                    <a:pt x="503" y="155"/>
                  </a:lnTo>
                  <a:lnTo>
                    <a:pt x="505" y="155"/>
                  </a:lnTo>
                  <a:lnTo>
                    <a:pt x="505" y="155"/>
                  </a:lnTo>
                  <a:lnTo>
                    <a:pt x="507" y="155"/>
                  </a:lnTo>
                  <a:lnTo>
                    <a:pt x="508" y="154"/>
                  </a:lnTo>
                  <a:lnTo>
                    <a:pt x="508" y="155"/>
                  </a:lnTo>
                  <a:lnTo>
                    <a:pt x="510" y="155"/>
                  </a:lnTo>
                  <a:lnTo>
                    <a:pt x="510" y="154"/>
                  </a:lnTo>
                  <a:lnTo>
                    <a:pt x="512" y="154"/>
                  </a:lnTo>
                  <a:lnTo>
                    <a:pt x="512" y="152"/>
                  </a:lnTo>
                  <a:lnTo>
                    <a:pt x="514" y="152"/>
                  </a:lnTo>
                  <a:lnTo>
                    <a:pt x="514" y="150"/>
                  </a:lnTo>
                  <a:lnTo>
                    <a:pt x="515" y="150"/>
                  </a:lnTo>
                  <a:lnTo>
                    <a:pt x="517" y="150"/>
                  </a:lnTo>
                  <a:lnTo>
                    <a:pt x="517" y="148"/>
                  </a:lnTo>
                  <a:lnTo>
                    <a:pt x="519" y="148"/>
                  </a:lnTo>
                  <a:lnTo>
                    <a:pt x="519" y="150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2" y="154"/>
                  </a:lnTo>
                  <a:lnTo>
                    <a:pt x="522" y="152"/>
                  </a:lnTo>
                  <a:lnTo>
                    <a:pt x="524" y="152"/>
                  </a:lnTo>
                  <a:lnTo>
                    <a:pt x="524" y="152"/>
                  </a:lnTo>
                  <a:lnTo>
                    <a:pt x="524" y="150"/>
                  </a:lnTo>
                  <a:lnTo>
                    <a:pt x="526" y="150"/>
                  </a:lnTo>
                  <a:lnTo>
                    <a:pt x="526" y="148"/>
                  </a:lnTo>
                  <a:lnTo>
                    <a:pt x="528" y="148"/>
                  </a:lnTo>
                  <a:lnTo>
                    <a:pt x="529" y="148"/>
                  </a:lnTo>
                  <a:lnTo>
                    <a:pt x="531" y="148"/>
                  </a:lnTo>
                  <a:lnTo>
                    <a:pt x="533" y="148"/>
                  </a:lnTo>
                  <a:lnTo>
                    <a:pt x="533" y="150"/>
                  </a:lnTo>
                  <a:lnTo>
                    <a:pt x="535" y="150"/>
                  </a:lnTo>
                  <a:lnTo>
                    <a:pt x="535" y="148"/>
                  </a:lnTo>
                  <a:lnTo>
                    <a:pt x="536" y="148"/>
                  </a:lnTo>
                  <a:lnTo>
                    <a:pt x="538" y="148"/>
                  </a:lnTo>
                  <a:lnTo>
                    <a:pt x="538" y="150"/>
                  </a:lnTo>
                  <a:lnTo>
                    <a:pt x="540" y="150"/>
                  </a:lnTo>
                  <a:lnTo>
                    <a:pt x="540" y="152"/>
                  </a:lnTo>
                  <a:lnTo>
                    <a:pt x="538" y="152"/>
                  </a:lnTo>
                  <a:lnTo>
                    <a:pt x="538" y="154"/>
                  </a:lnTo>
                  <a:lnTo>
                    <a:pt x="538" y="155"/>
                  </a:lnTo>
                  <a:lnTo>
                    <a:pt x="540" y="155"/>
                  </a:lnTo>
                  <a:lnTo>
                    <a:pt x="542" y="155"/>
                  </a:lnTo>
                  <a:lnTo>
                    <a:pt x="543" y="155"/>
                  </a:lnTo>
                  <a:lnTo>
                    <a:pt x="543" y="155"/>
                  </a:lnTo>
                  <a:lnTo>
                    <a:pt x="545" y="155"/>
                  </a:lnTo>
                  <a:lnTo>
                    <a:pt x="547" y="155"/>
                  </a:lnTo>
                  <a:lnTo>
                    <a:pt x="549" y="155"/>
                  </a:lnTo>
                  <a:lnTo>
                    <a:pt x="550" y="154"/>
                  </a:lnTo>
                  <a:lnTo>
                    <a:pt x="552" y="154"/>
                  </a:lnTo>
                  <a:lnTo>
                    <a:pt x="554" y="154"/>
                  </a:lnTo>
                  <a:lnTo>
                    <a:pt x="554" y="152"/>
                  </a:lnTo>
                  <a:lnTo>
                    <a:pt x="556" y="152"/>
                  </a:lnTo>
                  <a:lnTo>
                    <a:pt x="557" y="152"/>
                  </a:lnTo>
                  <a:lnTo>
                    <a:pt x="557" y="154"/>
                  </a:lnTo>
                  <a:lnTo>
                    <a:pt x="559" y="154"/>
                  </a:lnTo>
                  <a:lnTo>
                    <a:pt x="559" y="152"/>
                  </a:lnTo>
                  <a:lnTo>
                    <a:pt x="559" y="150"/>
                  </a:lnTo>
                  <a:lnTo>
                    <a:pt x="561" y="150"/>
                  </a:lnTo>
                  <a:lnTo>
                    <a:pt x="561" y="148"/>
                  </a:lnTo>
                  <a:lnTo>
                    <a:pt x="563" y="148"/>
                  </a:lnTo>
                  <a:lnTo>
                    <a:pt x="563" y="150"/>
                  </a:lnTo>
                  <a:lnTo>
                    <a:pt x="563" y="152"/>
                  </a:lnTo>
                  <a:lnTo>
                    <a:pt x="564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5"/>
                  </a:lnTo>
                  <a:lnTo>
                    <a:pt x="566" y="155"/>
                  </a:lnTo>
                  <a:lnTo>
                    <a:pt x="566" y="157"/>
                  </a:lnTo>
                  <a:lnTo>
                    <a:pt x="568" y="157"/>
                  </a:lnTo>
                  <a:lnTo>
                    <a:pt x="568" y="155"/>
                  </a:lnTo>
                  <a:lnTo>
                    <a:pt x="570" y="155"/>
                  </a:lnTo>
                  <a:lnTo>
                    <a:pt x="570" y="157"/>
                  </a:lnTo>
                  <a:lnTo>
                    <a:pt x="571" y="157"/>
                  </a:lnTo>
                  <a:lnTo>
                    <a:pt x="571" y="155"/>
                  </a:lnTo>
                  <a:lnTo>
                    <a:pt x="571" y="157"/>
                  </a:lnTo>
                  <a:lnTo>
                    <a:pt x="573" y="157"/>
                  </a:lnTo>
                  <a:lnTo>
                    <a:pt x="573" y="159"/>
                  </a:lnTo>
                  <a:lnTo>
                    <a:pt x="575" y="159"/>
                  </a:lnTo>
                  <a:lnTo>
                    <a:pt x="577" y="159"/>
                  </a:lnTo>
                  <a:lnTo>
                    <a:pt x="577" y="157"/>
                  </a:lnTo>
                  <a:lnTo>
                    <a:pt x="577" y="155"/>
                  </a:lnTo>
                  <a:lnTo>
                    <a:pt x="578" y="155"/>
                  </a:lnTo>
                  <a:lnTo>
                    <a:pt x="578" y="155"/>
                  </a:lnTo>
                  <a:lnTo>
                    <a:pt x="580" y="155"/>
                  </a:lnTo>
                  <a:lnTo>
                    <a:pt x="582" y="155"/>
                  </a:lnTo>
                  <a:lnTo>
                    <a:pt x="584" y="155"/>
                  </a:lnTo>
                  <a:lnTo>
                    <a:pt x="584" y="155"/>
                  </a:lnTo>
                  <a:lnTo>
                    <a:pt x="585" y="155"/>
                  </a:lnTo>
                  <a:lnTo>
                    <a:pt x="585" y="157"/>
                  </a:lnTo>
                  <a:lnTo>
                    <a:pt x="587" y="157"/>
                  </a:lnTo>
                  <a:lnTo>
                    <a:pt x="587" y="159"/>
                  </a:lnTo>
                  <a:lnTo>
                    <a:pt x="589" y="159"/>
                  </a:lnTo>
                  <a:lnTo>
                    <a:pt x="591" y="159"/>
                  </a:lnTo>
                  <a:lnTo>
                    <a:pt x="592" y="159"/>
                  </a:lnTo>
                  <a:lnTo>
                    <a:pt x="594" y="159"/>
                  </a:lnTo>
                  <a:lnTo>
                    <a:pt x="594" y="161"/>
                  </a:lnTo>
                  <a:lnTo>
                    <a:pt x="596" y="161"/>
                  </a:lnTo>
                  <a:lnTo>
                    <a:pt x="596" y="159"/>
                  </a:lnTo>
                  <a:lnTo>
                    <a:pt x="598" y="159"/>
                  </a:lnTo>
                  <a:lnTo>
                    <a:pt x="599" y="159"/>
                  </a:lnTo>
                  <a:lnTo>
                    <a:pt x="599" y="157"/>
                  </a:lnTo>
                  <a:lnTo>
                    <a:pt x="601" y="157"/>
                  </a:lnTo>
                  <a:lnTo>
                    <a:pt x="603" y="157"/>
                  </a:lnTo>
                  <a:lnTo>
                    <a:pt x="603" y="155"/>
                  </a:lnTo>
                  <a:lnTo>
                    <a:pt x="605" y="155"/>
                  </a:lnTo>
                  <a:lnTo>
                    <a:pt x="606" y="155"/>
                  </a:lnTo>
                  <a:lnTo>
                    <a:pt x="608" y="155"/>
                  </a:lnTo>
                  <a:lnTo>
                    <a:pt x="608" y="155"/>
                  </a:lnTo>
                  <a:lnTo>
                    <a:pt x="608" y="155"/>
                  </a:lnTo>
                  <a:lnTo>
                    <a:pt x="610" y="155"/>
                  </a:lnTo>
                  <a:lnTo>
                    <a:pt x="610" y="154"/>
                  </a:lnTo>
                  <a:lnTo>
                    <a:pt x="612" y="154"/>
                  </a:lnTo>
                  <a:lnTo>
                    <a:pt x="612" y="155"/>
                  </a:lnTo>
                  <a:lnTo>
                    <a:pt x="613" y="155"/>
                  </a:lnTo>
                  <a:lnTo>
                    <a:pt x="613" y="155"/>
                  </a:lnTo>
                  <a:lnTo>
                    <a:pt x="613" y="157"/>
                  </a:lnTo>
                  <a:lnTo>
                    <a:pt x="612" y="157"/>
                  </a:lnTo>
                  <a:lnTo>
                    <a:pt x="612" y="159"/>
                  </a:lnTo>
                  <a:lnTo>
                    <a:pt x="612" y="161"/>
                  </a:lnTo>
                  <a:lnTo>
                    <a:pt x="610" y="161"/>
                  </a:lnTo>
                  <a:lnTo>
                    <a:pt x="610" y="162"/>
                  </a:lnTo>
                  <a:lnTo>
                    <a:pt x="610" y="164"/>
                  </a:lnTo>
                  <a:lnTo>
                    <a:pt x="612" y="164"/>
                  </a:lnTo>
                  <a:lnTo>
                    <a:pt x="613" y="166"/>
                  </a:lnTo>
                  <a:lnTo>
                    <a:pt x="615" y="166"/>
                  </a:lnTo>
                  <a:lnTo>
                    <a:pt x="615" y="168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5" y="171"/>
                  </a:lnTo>
                  <a:lnTo>
                    <a:pt x="615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5" y="175"/>
                  </a:lnTo>
                  <a:lnTo>
                    <a:pt x="615" y="176"/>
                  </a:lnTo>
                  <a:lnTo>
                    <a:pt x="613" y="176"/>
                  </a:lnTo>
                  <a:lnTo>
                    <a:pt x="613" y="178"/>
                  </a:lnTo>
                  <a:lnTo>
                    <a:pt x="613" y="180"/>
                  </a:lnTo>
                  <a:lnTo>
                    <a:pt x="615" y="180"/>
                  </a:lnTo>
                  <a:lnTo>
                    <a:pt x="615" y="182"/>
                  </a:lnTo>
                  <a:lnTo>
                    <a:pt x="617" y="182"/>
                  </a:lnTo>
                  <a:lnTo>
                    <a:pt x="619" y="182"/>
                  </a:lnTo>
                  <a:lnTo>
                    <a:pt x="620" y="182"/>
                  </a:lnTo>
                  <a:lnTo>
                    <a:pt x="620" y="183"/>
                  </a:lnTo>
                  <a:lnTo>
                    <a:pt x="620" y="185"/>
                  </a:lnTo>
                  <a:lnTo>
                    <a:pt x="622" y="185"/>
                  </a:lnTo>
                  <a:lnTo>
                    <a:pt x="622" y="183"/>
                  </a:lnTo>
                  <a:lnTo>
                    <a:pt x="624" y="183"/>
                  </a:lnTo>
                  <a:lnTo>
                    <a:pt x="624" y="182"/>
                  </a:lnTo>
                  <a:lnTo>
                    <a:pt x="624" y="180"/>
                  </a:lnTo>
                  <a:lnTo>
                    <a:pt x="626" y="180"/>
                  </a:lnTo>
                  <a:lnTo>
                    <a:pt x="626" y="178"/>
                  </a:lnTo>
                  <a:lnTo>
                    <a:pt x="626" y="180"/>
                  </a:lnTo>
                  <a:lnTo>
                    <a:pt x="627" y="180"/>
                  </a:lnTo>
                  <a:lnTo>
                    <a:pt x="627" y="182"/>
                  </a:lnTo>
                  <a:lnTo>
                    <a:pt x="626" y="182"/>
                  </a:lnTo>
                  <a:lnTo>
                    <a:pt x="627" y="183"/>
                  </a:lnTo>
                  <a:lnTo>
                    <a:pt x="629" y="183"/>
                  </a:lnTo>
                  <a:lnTo>
                    <a:pt x="629" y="182"/>
                  </a:lnTo>
                  <a:lnTo>
                    <a:pt x="631" y="182"/>
                  </a:lnTo>
                  <a:lnTo>
                    <a:pt x="633" y="182"/>
                  </a:lnTo>
                  <a:lnTo>
                    <a:pt x="633" y="183"/>
                  </a:lnTo>
                  <a:lnTo>
                    <a:pt x="633" y="182"/>
                  </a:lnTo>
                  <a:lnTo>
                    <a:pt x="634" y="182"/>
                  </a:lnTo>
                  <a:lnTo>
                    <a:pt x="634" y="183"/>
                  </a:lnTo>
                  <a:lnTo>
                    <a:pt x="634" y="185"/>
                  </a:lnTo>
                  <a:lnTo>
                    <a:pt x="636" y="185"/>
                  </a:lnTo>
                  <a:lnTo>
                    <a:pt x="636" y="187"/>
                  </a:lnTo>
                  <a:lnTo>
                    <a:pt x="638" y="187"/>
                  </a:lnTo>
                  <a:lnTo>
                    <a:pt x="638" y="189"/>
                  </a:lnTo>
                  <a:lnTo>
                    <a:pt x="640" y="189"/>
                  </a:lnTo>
                  <a:lnTo>
                    <a:pt x="641" y="189"/>
                  </a:lnTo>
                  <a:lnTo>
                    <a:pt x="643" y="189"/>
                  </a:lnTo>
                  <a:lnTo>
                    <a:pt x="643" y="190"/>
                  </a:lnTo>
                  <a:lnTo>
                    <a:pt x="645" y="190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0"/>
                  </a:lnTo>
                  <a:lnTo>
                    <a:pt x="648" y="190"/>
                  </a:lnTo>
                  <a:lnTo>
                    <a:pt x="650" y="190"/>
                  </a:lnTo>
                  <a:lnTo>
                    <a:pt x="650" y="189"/>
                  </a:lnTo>
                  <a:lnTo>
                    <a:pt x="650" y="190"/>
                  </a:lnTo>
                  <a:lnTo>
                    <a:pt x="650" y="190"/>
                  </a:lnTo>
                  <a:lnTo>
                    <a:pt x="652" y="190"/>
                  </a:lnTo>
                  <a:lnTo>
                    <a:pt x="654" y="190"/>
                  </a:lnTo>
                  <a:lnTo>
                    <a:pt x="655" y="190"/>
                  </a:lnTo>
                  <a:lnTo>
                    <a:pt x="657" y="190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4"/>
                  </a:lnTo>
                  <a:lnTo>
                    <a:pt x="661" y="194"/>
                  </a:lnTo>
                  <a:lnTo>
                    <a:pt x="659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59" y="198"/>
                  </a:lnTo>
                  <a:lnTo>
                    <a:pt x="657" y="198"/>
                  </a:lnTo>
                  <a:lnTo>
                    <a:pt x="659" y="198"/>
                  </a:lnTo>
                  <a:lnTo>
                    <a:pt x="659" y="199"/>
                  </a:lnTo>
                  <a:lnTo>
                    <a:pt x="657" y="199"/>
                  </a:lnTo>
                  <a:lnTo>
                    <a:pt x="657" y="201"/>
                  </a:lnTo>
                  <a:lnTo>
                    <a:pt x="655" y="201"/>
                  </a:lnTo>
                  <a:lnTo>
                    <a:pt x="655" y="203"/>
                  </a:lnTo>
                  <a:lnTo>
                    <a:pt x="655" y="205"/>
                  </a:lnTo>
                  <a:lnTo>
                    <a:pt x="654" y="206"/>
                  </a:lnTo>
                  <a:lnTo>
                    <a:pt x="654" y="205"/>
                  </a:lnTo>
                  <a:lnTo>
                    <a:pt x="654" y="206"/>
                  </a:lnTo>
                  <a:lnTo>
                    <a:pt x="652" y="206"/>
                  </a:lnTo>
                  <a:lnTo>
                    <a:pt x="652" y="208"/>
                  </a:lnTo>
                  <a:lnTo>
                    <a:pt x="652" y="206"/>
                  </a:lnTo>
                  <a:lnTo>
                    <a:pt x="650" y="206"/>
                  </a:lnTo>
                  <a:lnTo>
                    <a:pt x="650" y="205"/>
                  </a:lnTo>
                  <a:lnTo>
                    <a:pt x="650" y="206"/>
                  </a:lnTo>
                  <a:lnTo>
                    <a:pt x="650" y="206"/>
                  </a:lnTo>
                  <a:lnTo>
                    <a:pt x="650" y="205"/>
                  </a:lnTo>
                  <a:lnTo>
                    <a:pt x="650" y="206"/>
                  </a:lnTo>
                  <a:lnTo>
                    <a:pt x="650" y="208"/>
                  </a:lnTo>
                  <a:lnTo>
                    <a:pt x="650" y="208"/>
                  </a:lnTo>
                  <a:lnTo>
                    <a:pt x="650" y="210"/>
                  </a:lnTo>
                  <a:lnTo>
                    <a:pt x="650" y="212"/>
                  </a:lnTo>
                  <a:lnTo>
                    <a:pt x="652" y="212"/>
                  </a:lnTo>
                  <a:lnTo>
                    <a:pt x="654" y="212"/>
                  </a:lnTo>
                  <a:lnTo>
                    <a:pt x="654" y="213"/>
                  </a:lnTo>
                  <a:lnTo>
                    <a:pt x="655" y="213"/>
                  </a:lnTo>
                  <a:lnTo>
                    <a:pt x="655" y="215"/>
                  </a:lnTo>
                  <a:lnTo>
                    <a:pt x="655" y="217"/>
                  </a:lnTo>
                  <a:lnTo>
                    <a:pt x="654" y="217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19"/>
                  </a:lnTo>
                  <a:lnTo>
                    <a:pt x="650" y="220"/>
                  </a:lnTo>
                  <a:lnTo>
                    <a:pt x="652" y="220"/>
                  </a:lnTo>
                  <a:lnTo>
                    <a:pt x="652" y="222"/>
                  </a:lnTo>
                  <a:lnTo>
                    <a:pt x="654" y="222"/>
                  </a:lnTo>
                  <a:lnTo>
                    <a:pt x="654" y="224"/>
                  </a:lnTo>
                  <a:lnTo>
                    <a:pt x="655" y="224"/>
                  </a:lnTo>
                  <a:lnTo>
                    <a:pt x="655" y="226"/>
                  </a:lnTo>
                  <a:lnTo>
                    <a:pt x="657" y="226"/>
                  </a:lnTo>
                  <a:lnTo>
                    <a:pt x="657" y="227"/>
                  </a:lnTo>
                  <a:lnTo>
                    <a:pt x="655" y="227"/>
                  </a:lnTo>
                  <a:lnTo>
                    <a:pt x="655" y="229"/>
                  </a:lnTo>
                  <a:lnTo>
                    <a:pt x="657" y="229"/>
                  </a:lnTo>
                  <a:lnTo>
                    <a:pt x="657" y="231"/>
                  </a:lnTo>
                  <a:lnTo>
                    <a:pt x="655" y="231"/>
                  </a:lnTo>
                  <a:lnTo>
                    <a:pt x="654" y="231"/>
                  </a:lnTo>
                  <a:lnTo>
                    <a:pt x="654" y="233"/>
                  </a:lnTo>
                  <a:lnTo>
                    <a:pt x="652" y="233"/>
                  </a:lnTo>
                  <a:lnTo>
                    <a:pt x="650" y="233"/>
                  </a:lnTo>
                  <a:lnTo>
                    <a:pt x="650" y="233"/>
                  </a:lnTo>
                  <a:lnTo>
                    <a:pt x="650" y="234"/>
                  </a:lnTo>
                  <a:lnTo>
                    <a:pt x="650" y="234"/>
                  </a:lnTo>
                  <a:lnTo>
                    <a:pt x="650" y="236"/>
                  </a:lnTo>
                  <a:lnTo>
                    <a:pt x="652" y="236"/>
                  </a:lnTo>
                  <a:lnTo>
                    <a:pt x="652" y="238"/>
                  </a:lnTo>
                  <a:lnTo>
                    <a:pt x="652" y="240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5" y="240"/>
                  </a:lnTo>
                  <a:lnTo>
                    <a:pt x="655" y="241"/>
                  </a:lnTo>
                  <a:lnTo>
                    <a:pt x="655" y="243"/>
                  </a:lnTo>
                  <a:lnTo>
                    <a:pt x="654" y="243"/>
                  </a:lnTo>
                  <a:lnTo>
                    <a:pt x="655" y="243"/>
                  </a:lnTo>
                  <a:lnTo>
                    <a:pt x="655" y="245"/>
                  </a:lnTo>
                  <a:lnTo>
                    <a:pt x="655" y="247"/>
                  </a:lnTo>
                  <a:lnTo>
                    <a:pt x="655" y="248"/>
                  </a:lnTo>
                  <a:lnTo>
                    <a:pt x="657" y="248"/>
                  </a:lnTo>
                  <a:lnTo>
                    <a:pt x="657" y="250"/>
                  </a:lnTo>
                  <a:lnTo>
                    <a:pt x="659" y="250"/>
                  </a:lnTo>
                  <a:lnTo>
                    <a:pt x="659" y="252"/>
                  </a:lnTo>
                  <a:lnTo>
                    <a:pt x="659" y="254"/>
                  </a:lnTo>
                  <a:lnTo>
                    <a:pt x="657" y="254"/>
                  </a:lnTo>
                  <a:lnTo>
                    <a:pt x="657" y="255"/>
                  </a:lnTo>
                  <a:lnTo>
                    <a:pt x="655" y="255"/>
                  </a:lnTo>
                  <a:lnTo>
                    <a:pt x="654" y="255"/>
                  </a:lnTo>
                  <a:lnTo>
                    <a:pt x="652" y="255"/>
                  </a:lnTo>
                  <a:lnTo>
                    <a:pt x="650" y="255"/>
                  </a:lnTo>
                  <a:lnTo>
                    <a:pt x="650" y="257"/>
                  </a:lnTo>
                  <a:lnTo>
                    <a:pt x="650" y="257"/>
                  </a:lnTo>
                  <a:lnTo>
                    <a:pt x="650" y="259"/>
                  </a:lnTo>
                  <a:lnTo>
                    <a:pt x="650" y="261"/>
                  </a:lnTo>
                  <a:lnTo>
                    <a:pt x="648" y="261"/>
                  </a:lnTo>
                  <a:lnTo>
                    <a:pt x="648" y="262"/>
                  </a:lnTo>
                  <a:lnTo>
                    <a:pt x="650" y="262"/>
                  </a:lnTo>
                  <a:lnTo>
                    <a:pt x="650" y="264"/>
                  </a:lnTo>
                  <a:lnTo>
                    <a:pt x="652" y="264"/>
                  </a:lnTo>
                  <a:lnTo>
                    <a:pt x="652" y="262"/>
                  </a:lnTo>
                  <a:lnTo>
                    <a:pt x="652" y="264"/>
                  </a:lnTo>
                  <a:lnTo>
                    <a:pt x="654" y="264"/>
                  </a:lnTo>
                  <a:lnTo>
                    <a:pt x="654" y="266"/>
                  </a:lnTo>
                  <a:lnTo>
                    <a:pt x="652" y="266"/>
                  </a:lnTo>
                  <a:lnTo>
                    <a:pt x="652" y="268"/>
                  </a:lnTo>
                  <a:lnTo>
                    <a:pt x="654" y="268"/>
                  </a:lnTo>
                  <a:lnTo>
                    <a:pt x="655" y="268"/>
                  </a:lnTo>
                  <a:lnTo>
                    <a:pt x="657" y="268"/>
                  </a:lnTo>
                  <a:lnTo>
                    <a:pt x="659" y="268"/>
                  </a:lnTo>
                  <a:lnTo>
                    <a:pt x="659" y="269"/>
                  </a:lnTo>
                  <a:lnTo>
                    <a:pt x="659" y="271"/>
                  </a:lnTo>
                  <a:lnTo>
                    <a:pt x="659" y="273"/>
                  </a:lnTo>
                  <a:lnTo>
                    <a:pt x="661" y="275"/>
                  </a:lnTo>
                  <a:lnTo>
                    <a:pt x="661" y="276"/>
                  </a:lnTo>
                  <a:lnTo>
                    <a:pt x="659" y="276"/>
                  </a:lnTo>
                  <a:lnTo>
                    <a:pt x="661" y="276"/>
                  </a:lnTo>
                  <a:lnTo>
                    <a:pt x="661" y="278"/>
                  </a:lnTo>
                  <a:lnTo>
                    <a:pt x="662" y="278"/>
                  </a:lnTo>
                  <a:lnTo>
                    <a:pt x="662" y="280"/>
                  </a:lnTo>
                  <a:lnTo>
                    <a:pt x="664" y="280"/>
                  </a:lnTo>
                  <a:lnTo>
                    <a:pt x="664" y="282"/>
                  </a:lnTo>
                  <a:lnTo>
                    <a:pt x="666" y="282"/>
                  </a:lnTo>
                  <a:lnTo>
                    <a:pt x="666" y="282"/>
                  </a:lnTo>
                  <a:lnTo>
                    <a:pt x="668" y="282"/>
                  </a:lnTo>
                  <a:lnTo>
                    <a:pt x="666" y="282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6" y="287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2" y="289"/>
                  </a:lnTo>
                  <a:lnTo>
                    <a:pt x="664" y="289"/>
                  </a:lnTo>
                  <a:lnTo>
                    <a:pt x="664" y="290"/>
                  </a:lnTo>
                  <a:lnTo>
                    <a:pt x="664" y="292"/>
                  </a:lnTo>
                  <a:lnTo>
                    <a:pt x="666" y="292"/>
                  </a:lnTo>
                  <a:lnTo>
                    <a:pt x="666" y="294"/>
                  </a:lnTo>
                  <a:lnTo>
                    <a:pt x="664" y="294"/>
                  </a:lnTo>
                  <a:lnTo>
                    <a:pt x="666" y="294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7"/>
                  </a:lnTo>
                  <a:lnTo>
                    <a:pt x="668" y="299"/>
                  </a:lnTo>
                  <a:lnTo>
                    <a:pt x="668" y="301"/>
                  </a:lnTo>
                  <a:lnTo>
                    <a:pt x="670" y="301"/>
                  </a:lnTo>
                  <a:lnTo>
                    <a:pt x="670" y="299"/>
                  </a:lnTo>
                  <a:lnTo>
                    <a:pt x="671" y="299"/>
                  </a:lnTo>
                  <a:lnTo>
                    <a:pt x="673" y="299"/>
                  </a:lnTo>
                  <a:lnTo>
                    <a:pt x="673" y="301"/>
                  </a:lnTo>
                  <a:lnTo>
                    <a:pt x="675" y="301"/>
                  </a:lnTo>
                  <a:lnTo>
                    <a:pt x="675" y="299"/>
                  </a:lnTo>
                  <a:lnTo>
                    <a:pt x="677" y="299"/>
                  </a:lnTo>
                  <a:lnTo>
                    <a:pt x="677" y="301"/>
                  </a:lnTo>
                  <a:lnTo>
                    <a:pt x="678" y="301"/>
                  </a:lnTo>
                  <a:lnTo>
                    <a:pt x="678" y="303"/>
                  </a:lnTo>
                  <a:lnTo>
                    <a:pt x="678" y="304"/>
                  </a:lnTo>
                  <a:lnTo>
                    <a:pt x="677" y="304"/>
                  </a:lnTo>
                  <a:lnTo>
                    <a:pt x="677" y="306"/>
                  </a:lnTo>
                  <a:lnTo>
                    <a:pt x="678" y="306"/>
                  </a:lnTo>
                  <a:lnTo>
                    <a:pt x="678" y="308"/>
                  </a:lnTo>
                  <a:lnTo>
                    <a:pt x="680" y="308"/>
                  </a:lnTo>
                  <a:lnTo>
                    <a:pt x="680" y="310"/>
                  </a:lnTo>
                  <a:lnTo>
                    <a:pt x="682" y="310"/>
                  </a:lnTo>
                  <a:lnTo>
                    <a:pt x="682" y="311"/>
                  </a:lnTo>
                  <a:lnTo>
                    <a:pt x="682" y="313"/>
                  </a:lnTo>
                  <a:lnTo>
                    <a:pt x="682" y="315"/>
                  </a:lnTo>
                  <a:lnTo>
                    <a:pt x="684" y="315"/>
                  </a:lnTo>
                  <a:lnTo>
                    <a:pt x="685" y="315"/>
                  </a:lnTo>
                  <a:lnTo>
                    <a:pt x="685" y="317"/>
                  </a:lnTo>
                  <a:lnTo>
                    <a:pt x="687" y="317"/>
                  </a:lnTo>
                  <a:lnTo>
                    <a:pt x="689" y="317"/>
                  </a:lnTo>
                  <a:lnTo>
                    <a:pt x="689" y="318"/>
                  </a:lnTo>
                  <a:lnTo>
                    <a:pt x="691" y="318"/>
                  </a:lnTo>
                  <a:lnTo>
                    <a:pt x="691" y="317"/>
                  </a:lnTo>
                  <a:lnTo>
                    <a:pt x="692" y="317"/>
                  </a:lnTo>
                  <a:lnTo>
                    <a:pt x="692" y="318"/>
                  </a:lnTo>
                  <a:lnTo>
                    <a:pt x="692" y="320"/>
                  </a:lnTo>
                  <a:lnTo>
                    <a:pt x="692" y="322"/>
                  </a:lnTo>
                  <a:lnTo>
                    <a:pt x="694" y="322"/>
                  </a:lnTo>
                  <a:lnTo>
                    <a:pt x="694" y="322"/>
                  </a:lnTo>
                  <a:lnTo>
                    <a:pt x="694" y="324"/>
                  </a:lnTo>
                  <a:lnTo>
                    <a:pt x="696" y="324"/>
                  </a:lnTo>
                  <a:lnTo>
                    <a:pt x="696" y="324"/>
                  </a:lnTo>
                  <a:lnTo>
                    <a:pt x="696" y="325"/>
                  </a:lnTo>
                  <a:lnTo>
                    <a:pt x="696" y="324"/>
                  </a:lnTo>
                  <a:lnTo>
                    <a:pt x="694" y="324"/>
                  </a:lnTo>
                  <a:lnTo>
                    <a:pt x="694" y="325"/>
                  </a:lnTo>
                  <a:lnTo>
                    <a:pt x="694" y="327"/>
                  </a:lnTo>
                  <a:lnTo>
                    <a:pt x="694" y="327"/>
                  </a:lnTo>
                  <a:lnTo>
                    <a:pt x="694" y="329"/>
                  </a:lnTo>
                  <a:lnTo>
                    <a:pt x="694" y="331"/>
                  </a:lnTo>
                  <a:lnTo>
                    <a:pt x="694" y="332"/>
                  </a:lnTo>
                  <a:lnTo>
                    <a:pt x="694" y="334"/>
                  </a:lnTo>
                  <a:lnTo>
                    <a:pt x="694" y="334"/>
                  </a:lnTo>
                  <a:lnTo>
                    <a:pt x="694" y="336"/>
                  </a:lnTo>
                  <a:lnTo>
                    <a:pt x="694" y="338"/>
                  </a:lnTo>
                  <a:lnTo>
                    <a:pt x="694" y="338"/>
                  </a:lnTo>
                  <a:lnTo>
                    <a:pt x="692" y="338"/>
                  </a:lnTo>
                  <a:lnTo>
                    <a:pt x="692" y="339"/>
                  </a:lnTo>
                  <a:lnTo>
                    <a:pt x="694" y="339"/>
                  </a:lnTo>
                  <a:lnTo>
                    <a:pt x="694" y="341"/>
                  </a:lnTo>
                  <a:lnTo>
                    <a:pt x="694" y="341"/>
                  </a:lnTo>
                  <a:lnTo>
                    <a:pt x="696" y="341"/>
                  </a:lnTo>
                  <a:lnTo>
                    <a:pt x="698" y="341"/>
                  </a:lnTo>
                  <a:lnTo>
                    <a:pt x="696" y="343"/>
                  </a:lnTo>
                  <a:lnTo>
                    <a:pt x="696" y="345"/>
                  </a:lnTo>
                  <a:lnTo>
                    <a:pt x="694" y="345"/>
                  </a:lnTo>
                  <a:lnTo>
                    <a:pt x="694" y="345"/>
                  </a:lnTo>
                  <a:lnTo>
                    <a:pt x="694" y="346"/>
                  </a:lnTo>
                  <a:lnTo>
                    <a:pt x="694" y="348"/>
                  </a:lnTo>
                  <a:lnTo>
                    <a:pt x="692" y="348"/>
                  </a:lnTo>
                  <a:lnTo>
                    <a:pt x="692" y="350"/>
                  </a:lnTo>
                  <a:lnTo>
                    <a:pt x="694" y="348"/>
                  </a:lnTo>
                  <a:lnTo>
                    <a:pt x="694" y="348"/>
                  </a:lnTo>
                  <a:lnTo>
                    <a:pt x="696" y="348"/>
                  </a:lnTo>
                  <a:lnTo>
                    <a:pt x="698" y="348"/>
                  </a:lnTo>
                  <a:lnTo>
                    <a:pt x="699" y="348"/>
                  </a:lnTo>
                  <a:lnTo>
                    <a:pt x="701" y="348"/>
                  </a:lnTo>
                  <a:lnTo>
                    <a:pt x="703" y="348"/>
                  </a:lnTo>
                  <a:lnTo>
                    <a:pt x="703" y="350"/>
                  </a:lnTo>
                  <a:lnTo>
                    <a:pt x="703" y="352"/>
                  </a:lnTo>
                  <a:lnTo>
                    <a:pt x="701" y="352"/>
                  </a:lnTo>
                  <a:lnTo>
                    <a:pt x="701" y="353"/>
                  </a:lnTo>
                  <a:lnTo>
                    <a:pt x="701" y="355"/>
                  </a:lnTo>
                  <a:lnTo>
                    <a:pt x="703" y="355"/>
                  </a:lnTo>
                  <a:lnTo>
                    <a:pt x="703" y="357"/>
                  </a:lnTo>
                  <a:lnTo>
                    <a:pt x="705" y="357"/>
                  </a:lnTo>
                  <a:lnTo>
                    <a:pt x="705" y="355"/>
                  </a:lnTo>
                  <a:lnTo>
                    <a:pt x="706" y="355"/>
                  </a:lnTo>
                  <a:lnTo>
                    <a:pt x="706" y="357"/>
                  </a:lnTo>
                  <a:lnTo>
                    <a:pt x="705" y="357"/>
                  </a:lnTo>
                  <a:lnTo>
                    <a:pt x="706" y="359"/>
                  </a:lnTo>
                  <a:lnTo>
                    <a:pt x="706" y="360"/>
                  </a:lnTo>
                  <a:lnTo>
                    <a:pt x="705" y="360"/>
                  </a:lnTo>
                  <a:lnTo>
                    <a:pt x="706" y="360"/>
                  </a:lnTo>
                  <a:lnTo>
                    <a:pt x="706" y="362"/>
                  </a:lnTo>
                  <a:lnTo>
                    <a:pt x="706" y="364"/>
                  </a:lnTo>
                  <a:lnTo>
                    <a:pt x="705" y="364"/>
                  </a:lnTo>
                  <a:lnTo>
                    <a:pt x="705" y="366"/>
                  </a:lnTo>
                  <a:lnTo>
                    <a:pt x="706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8" y="367"/>
                  </a:lnTo>
                  <a:lnTo>
                    <a:pt x="710" y="367"/>
                  </a:lnTo>
                  <a:lnTo>
                    <a:pt x="712" y="367"/>
                  </a:lnTo>
                  <a:lnTo>
                    <a:pt x="712" y="369"/>
                  </a:lnTo>
                  <a:lnTo>
                    <a:pt x="713" y="371"/>
                  </a:lnTo>
                  <a:lnTo>
                    <a:pt x="712" y="371"/>
                  </a:lnTo>
                  <a:lnTo>
                    <a:pt x="712" y="373"/>
                  </a:lnTo>
                  <a:lnTo>
                    <a:pt x="710" y="373"/>
                  </a:lnTo>
                  <a:lnTo>
                    <a:pt x="710" y="374"/>
                  </a:lnTo>
                  <a:lnTo>
                    <a:pt x="708" y="374"/>
                  </a:lnTo>
                  <a:lnTo>
                    <a:pt x="706" y="374"/>
                  </a:lnTo>
                  <a:lnTo>
                    <a:pt x="706" y="376"/>
                  </a:lnTo>
                  <a:lnTo>
                    <a:pt x="705" y="376"/>
                  </a:lnTo>
                  <a:lnTo>
                    <a:pt x="703" y="376"/>
                  </a:lnTo>
                  <a:lnTo>
                    <a:pt x="701" y="376"/>
                  </a:lnTo>
                  <a:lnTo>
                    <a:pt x="701" y="374"/>
                  </a:lnTo>
                  <a:lnTo>
                    <a:pt x="701" y="376"/>
                  </a:lnTo>
                  <a:lnTo>
                    <a:pt x="701" y="378"/>
                  </a:lnTo>
                  <a:lnTo>
                    <a:pt x="699" y="378"/>
                  </a:lnTo>
                  <a:lnTo>
                    <a:pt x="699" y="380"/>
                  </a:lnTo>
                  <a:lnTo>
                    <a:pt x="699" y="381"/>
                  </a:lnTo>
                  <a:lnTo>
                    <a:pt x="701" y="381"/>
                  </a:lnTo>
                  <a:lnTo>
                    <a:pt x="703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5" y="385"/>
                  </a:lnTo>
                  <a:lnTo>
                    <a:pt x="705" y="387"/>
                  </a:lnTo>
                  <a:lnTo>
                    <a:pt x="703" y="387"/>
                  </a:lnTo>
                  <a:lnTo>
                    <a:pt x="705" y="387"/>
                  </a:lnTo>
                  <a:lnTo>
                    <a:pt x="705" y="388"/>
                  </a:lnTo>
                  <a:lnTo>
                    <a:pt x="703" y="388"/>
                  </a:lnTo>
                  <a:lnTo>
                    <a:pt x="703" y="390"/>
                  </a:lnTo>
                  <a:lnTo>
                    <a:pt x="701" y="390"/>
                  </a:lnTo>
                  <a:lnTo>
                    <a:pt x="701" y="392"/>
                  </a:lnTo>
                  <a:lnTo>
                    <a:pt x="703" y="392"/>
                  </a:lnTo>
                  <a:lnTo>
                    <a:pt x="703" y="394"/>
                  </a:lnTo>
                  <a:lnTo>
                    <a:pt x="703" y="395"/>
                  </a:lnTo>
                  <a:lnTo>
                    <a:pt x="701" y="395"/>
                  </a:lnTo>
                  <a:lnTo>
                    <a:pt x="701" y="397"/>
                  </a:lnTo>
                  <a:lnTo>
                    <a:pt x="701" y="399"/>
                  </a:lnTo>
                  <a:lnTo>
                    <a:pt x="701" y="401"/>
                  </a:lnTo>
                  <a:lnTo>
                    <a:pt x="699" y="401"/>
                  </a:lnTo>
                  <a:lnTo>
                    <a:pt x="701" y="401"/>
                  </a:lnTo>
                  <a:lnTo>
                    <a:pt x="701" y="402"/>
                  </a:lnTo>
                  <a:lnTo>
                    <a:pt x="699" y="402"/>
                  </a:lnTo>
                  <a:lnTo>
                    <a:pt x="701" y="402"/>
                  </a:lnTo>
                  <a:lnTo>
                    <a:pt x="701" y="404"/>
                  </a:lnTo>
                  <a:lnTo>
                    <a:pt x="703" y="404"/>
                  </a:lnTo>
                  <a:lnTo>
                    <a:pt x="705" y="404"/>
                  </a:lnTo>
                  <a:lnTo>
                    <a:pt x="705" y="402"/>
                  </a:lnTo>
                  <a:lnTo>
                    <a:pt x="706" y="402"/>
                  </a:lnTo>
                  <a:lnTo>
                    <a:pt x="706" y="401"/>
                  </a:lnTo>
                  <a:lnTo>
                    <a:pt x="706" y="399"/>
                  </a:lnTo>
                  <a:lnTo>
                    <a:pt x="708" y="399"/>
                  </a:lnTo>
                  <a:lnTo>
                    <a:pt x="708" y="397"/>
                  </a:lnTo>
                  <a:lnTo>
                    <a:pt x="708" y="395"/>
                  </a:lnTo>
                  <a:lnTo>
                    <a:pt x="710" y="395"/>
                  </a:lnTo>
                  <a:lnTo>
                    <a:pt x="710" y="397"/>
                  </a:lnTo>
                  <a:lnTo>
                    <a:pt x="712" y="397"/>
                  </a:lnTo>
                  <a:lnTo>
                    <a:pt x="712" y="399"/>
                  </a:lnTo>
                  <a:lnTo>
                    <a:pt x="712" y="401"/>
                  </a:lnTo>
                  <a:lnTo>
                    <a:pt x="713" y="401"/>
                  </a:lnTo>
                  <a:lnTo>
                    <a:pt x="713" y="402"/>
                  </a:lnTo>
                  <a:lnTo>
                    <a:pt x="713" y="404"/>
                  </a:lnTo>
                  <a:lnTo>
                    <a:pt x="715" y="404"/>
                  </a:lnTo>
                  <a:lnTo>
                    <a:pt x="713" y="404"/>
                  </a:lnTo>
                  <a:lnTo>
                    <a:pt x="713" y="406"/>
                  </a:lnTo>
                  <a:lnTo>
                    <a:pt x="713" y="408"/>
                  </a:lnTo>
                  <a:lnTo>
                    <a:pt x="715" y="408"/>
                  </a:lnTo>
                  <a:lnTo>
                    <a:pt x="715" y="408"/>
                  </a:lnTo>
                  <a:lnTo>
                    <a:pt x="715" y="409"/>
                  </a:lnTo>
                  <a:lnTo>
                    <a:pt x="717" y="409"/>
                  </a:lnTo>
                  <a:lnTo>
                    <a:pt x="717" y="411"/>
                  </a:lnTo>
                  <a:lnTo>
                    <a:pt x="719" y="413"/>
                  </a:lnTo>
                  <a:lnTo>
                    <a:pt x="719" y="415"/>
                  </a:lnTo>
                  <a:lnTo>
                    <a:pt x="720" y="415"/>
                  </a:lnTo>
                  <a:lnTo>
                    <a:pt x="720" y="416"/>
                  </a:lnTo>
                  <a:lnTo>
                    <a:pt x="722" y="416"/>
                  </a:lnTo>
                  <a:lnTo>
                    <a:pt x="722" y="418"/>
                  </a:lnTo>
                  <a:lnTo>
                    <a:pt x="722" y="420"/>
                  </a:lnTo>
                  <a:lnTo>
                    <a:pt x="722" y="422"/>
                  </a:lnTo>
                  <a:lnTo>
                    <a:pt x="722" y="423"/>
                  </a:lnTo>
                  <a:lnTo>
                    <a:pt x="724" y="423"/>
                  </a:lnTo>
                  <a:lnTo>
                    <a:pt x="726" y="423"/>
                  </a:lnTo>
                  <a:lnTo>
                    <a:pt x="727" y="423"/>
                  </a:lnTo>
                  <a:lnTo>
                    <a:pt x="727" y="425"/>
                  </a:lnTo>
                  <a:lnTo>
                    <a:pt x="726" y="425"/>
                  </a:lnTo>
                  <a:lnTo>
                    <a:pt x="727" y="425"/>
                  </a:lnTo>
                  <a:lnTo>
                    <a:pt x="727" y="427"/>
                  </a:lnTo>
                  <a:lnTo>
                    <a:pt x="726" y="427"/>
                  </a:lnTo>
                  <a:lnTo>
                    <a:pt x="726" y="429"/>
                  </a:lnTo>
                  <a:lnTo>
                    <a:pt x="727" y="429"/>
                  </a:lnTo>
                  <a:lnTo>
                    <a:pt x="727" y="430"/>
                  </a:lnTo>
                  <a:lnTo>
                    <a:pt x="727" y="429"/>
                  </a:lnTo>
                  <a:lnTo>
                    <a:pt x="727" y="430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29" y="434"/>
                  </a:lnTo>
                  <a:lnTo>
                    <a:pt x="727" y="434"/>
                  </a:lnTo>
                  <a:lnTo>
                    <a:pt x="729" y="434"/>
                  </a:lnTo>
                  <a:lnTo>
                    <a:pt x="727" y="434"/>
                  </a:lnTo>
                  <a:lnTo>
                    <a:pt x="727" y="436"/>
                  </a:lnTo>
                  <a:lnTo>
                    <a:pt x="729" y="436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29" y="441"/>
                  </a:lnTo>
                  <a:lnTo>
                    <a:pt x="731" y="441"/>
                  </a:lnTo>
                  <a:lnTo>
                    <a:pt x="729" y="441"/>
                  </a:lnTo>
                  <a:lnTo>
                    <a:pt x="729" y="443"/>
                  </a:lnTo>
                  <a:lnTo>
                    <a:pt x="731" y="443"/>
                  </a:lnTo>
                  <a:lnTo>
                    <a:pt x="731" y="445"/>
                  </a:lnTo>
                  <a:lnTo>
                    <a:pt x="729" y="445"/>
                  </a:lnTo>
                  <a:lnTo>
                    <a:pt x="729" y="446"/>
                  </a:lnTo>
                  <a:lnTo>
                    <a:pt x="729" y="448"/>
                  </a:lnTo>
                  <a:lnTo>
                    <a:pt x="733" y="446"/>
                  </a:lnTo>
                  <a:lnTo>
                    <a:pt x="733" y="448"/>
                  </a:lnTo>
                  <a:lnTo>
                    <a:pt x="733" y="450"/>
                  </a:lnTo>
                  <a:lnTo>
                    <a:pt x="733" y="450"/>
                  </a:lnTo>
                  <a:lnTo>
                    <a:pt x="734" y="450"/>
                  </a:lnTo>
                  <a:lnTo>
                    <a:pt x="733" y="450"/>
                  </a:lnTo>
                  <a:lnTo>
                    <a:pt x="726" y="450"/>
                  </a:lnTo>
                  <a:lnTo>
                    <a:pt x="724" y="450"/>
                  </a:lnTo>
                  <a:lnTo>
                    <a:pt x="722" y="450"/>
                  </a:lnTo>
                  <a:lnTo>
                    <a:pt x="720" y="450"/>
                  </a:lnTo>
                  <a:lnTo>
                    <a:pt x="719" y="450"/>
                  </a:lnTo>
                  <a:lnTo>
                    <a:pt x="719" y="452"/>
                  </a:lnTo>
                  <a:lnTo>
                    <a:pt x="717" y="452"/>
                  </a:lnTo>
                  <a:lnTo>
                    <a:pt x="715" y="452"/>
                  </a:lnTo>
                  <a:lnTo>
                    <a:pt x="715" y="453"/>
                  </a:lnTo>
                  <a:lnTo>
                    <a:pt x="715" y="455"/>
                  </a:lnTo>
                  <a:lnTo>
                    <a:pt x="713" y="455"/>
                  </a:lnTo>
                  <a:lnTo>
                    <a:pt x="715" y="455"/>
                  </a:lnTo>
                  <a:lnTo>
                    <a:pt x="715" y="457"/>
                  </a:lnTo>
                  <a:lnTo>
                    <a:pt x="715" y="459"/>
                  </a:lnTo>
                  <a:lnTo>
                    <a:pt x="717" y="459"/>
                  </a:lnTo>
                  <a:lnTo>
                    <a:pt x="717" y="460"/>
                  </a:lnTo>
                  <a:lnTo>
                    <a:pt x="717" y="462"/>
                  </a:lnTo>
                  <a:lnTo>
                    <a:pt x="715" y="462"/>
                  </a:lnTo>
                  <a:lnTo>
                    <a:pt x="717" y="462"/>
                  </a:lnTo>
                  <a:lnTo>
                    <a:pt x="717" y="464"/>
                  </a:lnTo>
                  <a:lnTo>
                    <a:pt x="717" y="466"/>
                  </a:lnTo>
                  <a:lnTo>
                    <a:pt x="717" y="467"/>
                  </a:lnTo>
                  <a:lnTo>
                    <a:pt x="715" y="467"/>
                  </a:lnTo>
                  <a:lnTo>
                    <a:pt x="715" y="466"/>
                  </a:lnTo>
                  <a:lnTo>
                    <a:pt x="713" y="466"/>
                  </a:lnTo>
                  <a:lnTo>
                    <a:pt x="712" y="466"/>
                  </a:lnTo>
                  <a:lnTo>
                    <a:pt x="712" y="464"/>
                  </a:lnTo>
                  <a:lnTo>
                    <a:pt x="712" y="466"/>
                  </a:lnTo>
                  <a:lnTo>
                    <a:pt x="710" y="466"/>
                  </a:lnTo>
                  <a:lnTo>
                    <a:pt x="712" y="466"/>
                  </a:lnTo>
                  <a:lnTo>
                    <a:pt x="712" y="467"/>
                  </a:lnTo>
                  <a:lnTo>
                    <a:pt x="712" y="469"/>
                  </a:lnTo>
                  <a:lnTo>
                    <a:pt x="712" y="471"/>
                  </a:lnTo>
                  <a:lnTo>
                    <a:pt x="710" y="471"/>
                  </a:lnTo>
                  <a:lnTo>
                    <a:pt x="712" y="471"/>
                  </a:lnTo>
                  <a:lnTo>
                    <a:pt x="710" y="471"/>
                  </a:lnTo>
                  <a:lnTo>
                    <a:pt x="708" y="471"/>
                  </a:lnTo>
                  <a:lnTo>
                    <a:pt x="708" y="473"/>
                  </a:lnTo>
                  <a:lnTo>
                    <a:pt x="708" y="474"/>
                  </a:lnTo>
                  <a:lnTo>
                    <a:pt x="710" y="474"/>
                  </a:lnTo>
                  <a:lnTo>
                    <a:pt x="710" y="476"/>
                  </a:lnTo>
                  <a:lnTo>
                    <a:pt x="712" y="478"/>
                  </a:lnTo>
                  <a:lnTo>
                    <a:pt x="713" y="478"/>
                  </a:lnTo>
                  <a:lnTo>
                    <a:pt x="713" y="480"/>
                  </a:lnTo>
                  <a:lnTo>
                    <a:pt x="713" y="481"/>
                  </a:lnTo>
                  <a:lnTo>
                    <a:pt x="713" y="483"/>
                  </a:lnTo>
                  <a:lnTo>
                    <a:pt x="713" y="485"/>
                  </a:lnTo>
                  <a:lnTo>
                    <a:pt x="712" y="485"/>
                  </a:lnTo>
                  <a:lnTo>
                    <a:pt x="712" y="487"/>
                  </a:lnTo>
                  <a:lnTo>
                    <a:pt x="713" y="487"/>
                  </a:lnTo>
                  <a:lnTo>
                    <a:pt x="712" y="488"/>
                  </a:lnTo>
                  <a:lnTo>
                    <a:pt x="713" y="488"/>
                  </a:lnTo>
                  <a:lnTo>
                    <a:pt x="713" y="490"/>
                  </a:lnTo>
                  <a:lnTo>
                    <a:pt x="715" y="490"/>
                  </a:lnTo>
                  <a:lnTo>
                    <a:pt x="713" y="490"/>
                  </a:lnTo>
                  <a:lnTo>
                    <a:pt x="713" y="492"/>
                  </a:lnTo>
                  <a:lnTo>
                    <a:pt x="712" y="492"/>
                  </a:lnTo>
                  <a:lnTo>
                    <a:pt x="713" y="492"/>
                  </a:lnTo>
                  <a:lnTo>
                    <a:pt x="715" y="492"/>
                  </a:lnTo>
                  <a:lnTo>
                    <a:pt x="715" y="492"/>
                  </a:lnTo>
                  <a:lnTo>
                    <a:pt x="715" y="494"/>
                  </a:lnTo>
                  <a:lnTo>
                    <a:pt x="713" y="494"/>
                  </a:lnTo>
                  <a:lnTo>
                    <a:pt x="713" y="495"/>
                  </a:lnTo>
                  <a:lnTo>
                    <a:pt x="712" y="495"/>
                  </a:lnTo>
                  <a:lnTo>
                    <a:pt x="712" y="497"/>
                  </a:lnTo>
                  <a:lnTo>
                    <a:pt x="712" y="499"/>
                  </a:lnTo>
                  <a:lnTo>
                    <a:pt x="710" y="499"/>
                  </a:lnTo>
                  <a:lnTo>
                    <a:pt x="708" y="499"/>
                  </a:lnTo>
                  <a:lnTo>
                    <a:pt x="708" y="497"/>
                  </a:lnTo>
                  <a:lnTo>
                    <a:pt x="706" y="497"/>
                  </a:lnTo>
                  <a:lnTo>
                    <a:pt x="705" y="497"/>
                  </a:lnTo>
                  <a:lnTo>
                    <a:pt x="703" y="497"/>
                  </a:lnTo>
                  <a:lnTo>
                    <a:pt x="701" y="497"/>
                  </a:lnTo>
                  <a:lnTo>
                    <a:pt x="701" y="499"/>
                  </a:lnTo>
                  <a:lnTo>
                    <a:pt x="701" y="497"/>
                  </a:lnTo>
                  <a:lnTo>
                    <a:pt x="699" y="497"/>
                  </a:lnTo>
                  <a:lnTo>
                    <a:pt x="699" y="499"/>
                  </a:lnTo>
                  <a:lnTo>
                    <a:pt x="698" y="499"/>
                  </a:lnTo>
                  <a:lnTo>
                    <a:pt x="696" y="499"/>
                  </a:lnTo>
                  <a:lnTo>
                    <a:pt x="694" y="499"/>
                  </a:lnTo>
                  <a:lnTo>
                    <a:pt x="694" y="499"/>
                  </a:lnTo>
                  <a:lnTo>
                    <a:pt x="694" y="501"/>
                  </a:lnTo>
                  <a:lnTo>
                    <a:pt x="694" y="501"/>
                  </a:lnTo>
                  <a:lnTo>
                    <a:pt x="694" y="502"/>
                  </a:lnTo>
                  <a:lnTo>
                    <a:pt x="694" y="502"/>
                  </a:lnTo>
                  <a:lnTo>
                    <a:pt x="694" y="504"/>
                  </a:lnTo>
                  <a:lnTo>
                    <a:pt x="694" y="504"/>
                  </a:lnTo>
                  <a:lnTo>
                    <a:pt x="692" y="504"/>
                  </a:lnTo>
                  <a:lnTo>
                    <a:pt x="692" y="506"/>
                  </a:lnTo>
                  <a:lnTo>
                    <a:pt x="692" y="508"/>
                  </a:lnTo>
                  <a:lnTo>
                    <a:pt x="691" y="508"/>
                  </a:lnTo>
                  <a:lnTo>
                    <a:pt x="689" y="508"/>
                  </a:lnTo>
                  <a:lnTo>
                    <a:pt x="689" y="509"/>
                  </a:lnTo>
                  <a:lnTo>
                    <a:pt x="689" y="511"/>
                  </a:lnTo>
                  <a:lnTo>
                    <a:pt x="691" y="511"/>
                  </a:lnTo>
                  <a:lnTo>
                    <a:pt x="691" y="513"/>
                  </a:lnTo>
                  <a:lnTo>
                    <a:pt x="691" y="515"/>
                  </a:lnTo>
                  <a:lnTo>
                    <a:pt x="691" y="516"/>
                  </a:lnTo>
                  <a:lnTo>
                    <a:pt x="689" y="516"/>
                  </a:lnTo>
                  <a:lnTo>
                    <a:pt x="687" y="516"/>
                  </a:lnTo>
                  <a:lnTo>
                    <a:pt x="687" y="515"/>
                  </a:lnTo>
                  <a:lnTo>
                    <a:pt x="685" y="515"/>
                  </a:lnTo>
                  <a:lnTo>
                    <a:pt x="685" y="513"/>
                  </a:lnTo>
                  <a:lnTo>
                    <a:pt x="684" y="513"/>
                  </a:lnTo>
                  <a:lnTo>
                    <a:pt x="682" y="515"/>
                  </a:lnTo>
                  <a:lnTo>
                    <a:pt x="680" y="515"/>
                  </a:lnTo>
                  <a:lnTo>
                    <a:pt x="680" y="516"/>
                  </a:lnTo>
                  <a:lnTo>
                    <a:pt x="678" y="516"/>
                  </a:lnTo>
                  <a:lnTo>
                    <a:pt x="678" y="518"/>
                  </a:lnTo>
                  <a:lnTo>
                    <a:pt x="677" y="518"/>
                  </a:lnTo>
                  <a:lnTo>
                    <a:pt x="675" y="518"/>
                  </a:lnTo>
                  <a:lnTo>
                    <a:pt x="675" y="520"/>
                  </a:lnTo>
                  <a:lnTo>
                    <a:pt x="673" y="520"/>
                  </a:lnTo>
                  <a:lnTo>
                    <a:pt x="673" y="518"/>
                  </a:lnTo>
                  <a:lnTo>
                    <a:pt x="671" y="518"/>
                  </a:lnTo>
                  <a:lnTo>
                    <a:pt x="671" y="516"/>
                  </a:lnTo>
                  <a:lnTo>
                    <a:pt x="671" y="515"/>
                  </a:lnTo>
                  <a:lnTo>
                    <a:pt x="673" y="515"/>
                  </a:lnTo>
                  <a:lnTo>
                    <a:pt x="671" y="515"/>
                  </a:lnTo>
                  <a:lnTo>
                    <a:pt x="670" y="513"/>
                  </a:lnTo>
                  <a:lnTo>
                    <a:pt x="670" y="515"/>
                  </a:lnTo>
                  <a:lnTo>
                    <a:pt x="668" y="515"/>
                  </a:lnTo>
                  <a:lnTo>
                    <a:pt x="668" y="513"/>
                  </a:lnTo>
                  <a:lnTo>
                    <a:pt x="668" y="511"/>
                  </a:lnTo>
                  <a:lnTo>
                    <a:pt x="666" y="511"/>
                  </a:lnTo>
                  <a:lnTo>
                    <a:pt x="666" y="509"/>
                  </a:lnTo>
                  <a:lnTo>
                    <a:pt x="664" y="509"/>
                  </a:lnTo>
                  <a:lnTo>
                    <a:pt x="664" y="511"/>
                  </a:lnTo>
                  <a:lnTo>
                    <a:pt x="664" y="513"/>
                  </a:lnTo>
                  <a:lnTo>
                    <a:pt x="662" y="513"/>
                  </a:lnTo>
                  <a:lnTo>
                    <a:pt x="662" y="515"/>
                  </a:lnTo>
                  <a:lnTo>
                    <a:pt x="662" y="516"/>
                  </a:lnTo>
                  <a:lnTo>
                    <a:pt x="662" y="518"/>
                  </a:lnTo>
                  <a:lnTo>
                    <a:pt x="662" y="520"/>
                  </a:lnTo>
                  <a:lnTo>
                    <a:pt x="662" y="522"/>
                  </a:lnTo>
                  <a:lnTo>
                    <a:pt x="662" y="523"/>
                  </a:lnTo>
                  <a:lnTo>
                    <a:pt x="662" y="525"/>
                  </a:lnTo>
                  <a:lnTo>
                    <a:pt x="662" y="527"/>
                  </a:lnTo>
                  <a:lnTo>
                    <a:pt x="662" y="529"/>
                  </a:lnTo>
                  <a:lnTo>
                    <a:pt x="664" y="529"/>
                  </a:lnTo>
                  <a:lnTo>
                    <a:pt x="662" y="530"/>
                  </a:lnTo>
                  <a:lnTo>
                    <a:pt x="661" y="530"/>
                  </a:lnTo>
                  <a:lnTo>
                    <a:pt x="661" y="532"/>
                  </a:lnTo>
                  <a:lnTo>
                    <a:pt x="661" y="534"/>
                  </a:lnTo>
                  <a:lnTo>
                    <a:pt x="661" y="536"/>
                  </a:lnTo>
                  <a:lnTo>
                    <a:pt x="662" y="536"/>
                  </a:lnTo>
                  <a:lnTo>
                    <a:pt x="662" y="534"/>
                  </a:lnTo>
                  <a:lnTo>
                    <a:pt x="664" y="534"/>
                  </a:lnTo>
                  <a:lnTo>
                    <a:pt x="666" y="534"/>
                  </a:lnTo>
                  <a:lnTo>
                    <a:pt x="668" y="534"/>
                  </a:lnTo>
                  <a:lnTo>
                    <a:pt x="668" y="536"/>
                  </a:lnTo>
                  <a:lnTo>
                    <a:pt x="670" y="536"/>
                  </a:lnTo>
                  <a:lnTo>
                    <a:pt x="670" y="536"/>
                  </a:lnTo>
                  <a:lnTo>
                    <a:pt x="668" y="536"/>
                  </a:lnTo>
                  <a:lnTo>
                    <a:pt x="668" y="537"/>
                  </a:lnTo>
                  <a:lnTo>
                    <a:pt x="666" y="537"/>
                  </a:lnTo>
                  <a:lnTo>
                    <a:pt x="668" y="537"/>
                  </a:lnTo>
                  <a:lnTo>
                    <a:pt x="668" y="539"/>
                  </a:lnTo>
                  <a:lnTo>
                    <a:pt x="668" y="541"/>
                  </a:lnTo>
                  <a:lnTo>
                    <a:pt x="668" y="543"/>
                  </a:lnTo>
                  <a:lnTo>
                    <a:pt x="668" y="541"/>
                  </a:lnTo>
                  <a:lnTo>
                    <a:pt x="666" y="541"/>
                  </a:lnTo>
                  <a:lnTo>
                    <a:pt x="666" y="543"/>
                  </a:lnTo>
                  <a:lnTo>
                    <a:pt x="666" y="544"/>
                  </a:lnTo>
                  <a:lnTo>
                    <a:pt x="666" y="546"/>
                  </a:lnTo>
                  <a:lnTo>
                    <a:pt x="664" y="546"/>
                  </a:lnTo>
                  <a:lnTo>
                    <a:pt x="664" y="548"/>
                  </a:lnTo>
                  <a:lnTo>
                    <a:pt x="662" y="548"/>
                  </a:lnTo>
                  <a:lnTo>
                    <a:pt x="662" y="550"/>
                  </a:lnTo>
                  <a:lnTo>
                    <a:pt x="661" y="550"/>
                  </a:lnTo>
                  <a:lnTo>
                    <a:pt x="659" y="550"/>
                  </a:lnTo>
                  <a:lnTo>
                    <a:pt x="659" y="551"/>
                  </a:lnTo>
                  <a:lnTo>
                    <a:pt x="657" y="551"/>
                  </a:lnTo>
                  <a:lnTo>
                    <a:pt x="657" y="550"/>
                  </a:lnTo>
                  <a:lnTo>
                    <a:pt x="655" y="550"/>
                  </a:lnTo>
                  <a:lnTo>
                    <a:pt x="655" y="551"/>
                  </a:lnTo>
                  <a:lnTo>
                    <a:pt x="655" y="553"/>
                  </a:lnTo>
                  <a:lnTo>
                    <a:pt x="654" y="553"/>
                  </a:lnTo>
                  <a:lnTo>
                    <a:pt x="654" y="555"/>
                  </a:lnTo>
                  <a:lnTo>
                    <a:pt x="652" y="555"/>
                  </a:lnTo>
                  <a:lnTo>
                    <a:pt x="652" y="557"/>
                  </a:lnTo>
                  <a:lnTo>
                    <a:pt x="652" y="558"/>
                  </a:lnTo>
                  <a:lnTo>
                    <a:pt x="652" y="560"/>
                  </a:lnTo>
                  <a:lnTo>
                    <a:pt x="652" y="562"/>
                  </a:lnTo>
                  <a:lnTo>
                    <a:pt x="652" y="564"/>
                  </a:lnTo>
                  <a:lnTo>
                    <a:pt x="650" y="564"/>
                  </a:lnTo>
                  <a:lnTo>
                    <a:pt x="650" y="565"/>
                  </a:lnTo>
                  <a:lnTo>
                    <a:pt x="650" y="564"/>
                  </a:lnTo>
                  <a:lnTo>
                    <a:pt x="650" y="565"/>
                  </a:lnTo>
                  <a:lnTo>
                    <a:pt x="650" y="567"/>
                  </a:lnTo>
                  <a:lnTo>
                    <a:pt x="650" y="569"/>
                  </a:lnTo>
                  <a:lnTo>
                    <a:pt x="648" y="569"/>
                  </a:lnTo>
                  <a:lnTo>
                    <a:pt x="648" y="571"/>
                  </a:lnTo>
                  <a:lnTo>
                    <a:pt x="647" y="571"/>
                  </a:lnTo>
                  <a:lnTo>
                    <a:pt x="647" y="572"/>
                  </a:lnTo>
                  <a:lnTo>
                    <a:pt x="648" y="572"/>
                  </a:lnTo>
                  <a:lnTo>
                    <a:pt x="647" y="572"/>
                  </a:lnTo>
                  <a:lnTo>
                    <a:pt x="647" y="574"/>
                  </a:lnTo>
                  <a:lnTo>
                    <a:pt x="648" y="574"/>
                  </a:lnTo>
                  <a:lnTo>
                    <a:pt x="650" y="574"/>
                  </a:lnTo>
                  <a:lnTo>
                    <a:pt x="650" y="574"/>
                  </a:lnTo>
                  <a:lnTo>
                    <a:pt x="650" y="576"/>
                  </a:lnTo>
                  <a:lnTo>
                    <a:pt x="650" y="578"/>
                  </a:lnTo>
                  <a:lnTo>
                    <a:pt x="650" y="578"/>
                  </a:lnTo>
                  <a:lnTo>
                    <a:pt x="650" y="579"/>
                  </a:lnTo>
                  <a:lnTo>
                    <a:pt x="648" y="579"/>
                  </a:lnTo>
                  <a:lnTo>
                    <a:pt x="648" y="581"/>
                  </a:lnTo>
                  <a:lnTo>
                    <a:pt x="650" y="581"/>
                  </a:lnTo>
                  <a:lnTo>
                    <a:pt x="650" y="583"/>
                  </a:lnTo>
                  <a:lnTo>
                    <a:pt x="650" y="585"/>
                  </a:lnTo>
                  <a:lnTo>
                    <a:pt x="650" y="585"/>
                  </a:lnTo>
                  <a:lnTo>
                    <a:pt x="650" y="586"/>
                  </a:lnTo>
                  <a:lnTo>
                    <a:pt x="650" y="586"/>
                  </a:lnTo>
                  <a:lnTo>
                    <a:pt x="650" y="586"/>
                  </a:lnTo>
                  <a:lnTo>
                    <a:pt x="650" y="588"/>
                  </a:lnTo>
                  <a:lnTo>
                    <a:pt x="650" y="586"/>
                  </a:lnTo>
                  <a:lnTo>
                    <a:pt x="650" y="588"/>
                  </a:lnTo>
                  <a:lnTo>
                    <a:pt x="650" y="586"/>
                  </a:lnTo>
                  <a:lnTo>
                    <a:pt x="650" y="588"/>
                  </a:lnTo>
                  <a:lnTo>
                    <a:pt x="652" y="588"/>
                  </a:lnTo>
                  <a:lnTo>
                    <a:pt x="654" y="588"/>
                  </a:lnTo>
                  <a:lnTo>
                    <a:pt x="654" y="590"/>
                  </a:lnTo>
                  <a:lnTo>
                    <a:pt x="654" y="592"/>
                  </a:lnTo>
                  <a:lnTo>
                    <a:pt x="654" y="593"/>
                  </a:lnTo>
                  <a:lnTo>
                    <a:pt x="655" y="593"/>
                  </a:lnTo>
                  <a:lnTo>
                    <a:pt x="654" y="593"/>
                  </a:lnTo>
                  <a:lnTo>
                    <a:pt x="652" y="593"/>
                  </a:lnTo>
                  <a:lnTo>
                    <a:pt x="650" y="593"/>
                  </a:lnTo>
                  <a:lnTo>
                    <a:pt x="650" y="595"/>
                  </a:lnTo>
                  <a:lnTo>
                    <a:pt x="650" y="595"/>
                  </a:lnTo>
                  <a:lnTo>
                    <a:pt x="650" y="597"/>
                  </a:lnTo>
                  <a:lnTo>
                    <a:pt x="648" y="597"/>
                  </a:lnTo>
                  <a:lnTo>
                    <a:pt x="648" y="599"/>
                  </a:lnTo>
                  <a:lnTo>
                    <a:pt x="647" y="599"/>
                  </a:lnTo>
                  <a:lnTo>
                    <a:pt x="648" y="599"/>
                  </a:lnTo>
                  <a:lnTo>
                    <a:pt x="650" y="599"/>
                  </a:lnTo>
                  <a:lnTo>
                    <a:pt x="650" y="600"/>
                  </a:lnTo>
                  <a:lnTo>
                    <a:pt x="650" y="600"/>
                  </a:lnTo>
                  <a:lnTo>
                    <a:pt x="650" y="602"/>
                  </a:lnTo>
                  <a:lnTo>
                    <a:pt x="650" y="604"/>
                  </a:lnTo>
                  <a:lnTo>
                    <a:pt x="650" y="606"/>
                  </a:lnTo>
                  <a:lnTo>
                    <a:pt x="650" y="606"/>
                  </a:lnTo>
                  <a:lnTo>
                    <a:pt x="650" y="607"/>
                  </a:lnTo>
                  <a:lnTo>
                    <a:pt x="650" y="609"/>
                  </a:lnTo>
                  <a:lnTo>
                    <a:pt x="648" y="609"/>
                  </a:lnTo>
                  <a:lnTo>
                    <a:pt x="647" y="609"/>
                  </a:lnTo>
                  <a:lnTo>
                    <a:pt x="645" y="609"/>
                  </a:lnTo>
                  <a:lnTo>
                    <a:pt x="643" y="609"/>
                  </a:lnTo>
                  <a:lnTo>
                    <a:pt x="641" y="609"/>
                  </a:lnTo>
                  <a:lnTo>
                    <a:pt x="641" y="607"/>
                  </a:lnTo>
                  <a:lnTo>
                    <a:pt x="641" y="606"/>
                  </a:lnTo>
                  <a:lnTo>
                    <a:pt x="640" y="606"/>
                  </a:lnTo>
                  <a:lnTo>
                    <a:pt x="640" y="607"/>
                  </a:lnTo>
                  <a:lnTo>
                    <a:pt x="638" y="607"/>
                  </a:lnTo>
                  <a:lnTo>
                    <a:pt x="636" y="607"/>
                  </a:lnTo>
                  <a:lnTo>
                    <a:pt x="634" y="607"/>
                  </a:lnTo>
                  <a:lnTo>
                    <a:pt x="634" y="606"/>
                  </a:lnTo>
                  <a:lnTo>
                    <a:pt x="633" y="606"/>
                  </a:lnTo>
                  <a:lnTo>
                    <a:pt x="631" y="606"/>
                  </a:lnTo>
                  <a:lnTo>
                    <a:pt x="631" y="607"/>
                  </a:lnTo>
                  <a:lnTo>
                    <a:pt x="629" y="607"/>
                  </a:lnTo>
                  <a:lnTo>
                    <a:pt x="629" y="609"/>
                  </a:lnTo>
                  <a:lnTo>
                    <a:pt x="627" y="609"/>
                  </a:lnTo>
                  <a:lnTo>
                    <a:pt x="626" y="609"/>
                  </a:lnTo>
                  <a:lnTo>
                    <a:pt x="624" y="609"/>
                  </a:lnTo>
                  <a:lnTo>
                    <a:pt x="624" y="611"/>
                  </a:lnTo>
                  <a:lnTo>
                    <a:pt x="624" y="613"/>
                  </a:lnTo>
                  <a:lnTo>
                    <a:pt x="622" y="613"/>
                  </a:lnTo>
                  <a:lnTo>
                    <a:pt x="620" y="613"/>
                  </a:lnTo>
                  <a:lnTo>
                    <a:pt x="620" y="611"/>
                  </a:lnTo>
                  <a:lnTo>
                    <a:pt x="619" y="611"/>
                  </a:lnTo>
                  <a:lnTo>
                    <a:pt x="619" y="609"/>
                  </a:lnTo>
                  <a:lnTo>
                    <a:pt x="619" y="611"/>
                  </a:lnTo>
                  <a:lnTo>
                    <a:pt x="617" y="611"/>
                  </a:lnTo>
                  <a:lnTo>
                    <a:pt x="617" y="609"/>
                  </a:lnTo>
                  <a:lnTo>
                    <a:pt x="615" y="609"/>
                  </a:lnTo>
                  <a:lnTo>
                    <a:pt x="613" y="607"/>
                  </a:lnTo>
                  <a:lnTo>
                    <a:pt x="612" y="607"/>
                  </a:lnTo>
                  <a:lnTo>
                    <a:pt x="612" y="606"/>
                  </a:lnTo>
                  <a:lnTo>
                    <a:pt x="610" y="606"/>
                  </a:lnTo>
                  <a:lnTo>
                    <a:pt x="608" y="606"/>
                  </a:lnTo>
                  <a:lnTo>
                    <a:pt x="608" y="607"/>
                  </a:lnTo>
                  <a:lnTo>
                    <a:pt x="608" y="607"/>
                  </a:lnTo>
                  <a:lnTo>
                    <a:pt x="608" y="606"/>
                  </a:lnTo>
                  <a:lnTo>
                    <a:pt x="606" y="606"/>
                  </a:lnTo>
                  <a:lnTo>
                    <a:pt x="605" y="606"/>
                  </a:lnTo>
                  <a:lnTo>
                    <a:pt x="605" y="607"/>
                  </a:lnTo>
                  <a:lnTo>
                    <a:pt x="603" y="607"/>
                  </a:lnTo>
                  <a:lnTo>
                    <a:pt x="601" y="607"/>
                  </a:lnTo>
                  <a:lnTo>
                    <a:pt x="599" y="607"/>
                  </a:lnTo>
                  <a:lnTo>
                    <a:pt x="599" y="606"/>
                  </a:lnTo>
                  <a:lnTo>
                    <a:pt x="598" y="606"/>
                  </a:lnTo>
                  <a:lnTo>
                    <a:pt x="596" y="604"/>
                  </a:lnTo>
                  <a:lnTo>
                    <a:pt x="594" y="604"/>
                  </a:lnTo>
                  <a:lnTo>
                    <a:pt x="592" y="604"/>
                  </a:lnTo>
                  <a:lnTo>
                    <a:pt x="591" y="604"/>
                  </a:lnTo>
                  <a:lnTo>
                    <a:pt x="589" y="604"/>
                  </a:lnTo>
                  <a:lnTo>
                    <a:pt x="589" y="606"/>
                  </a:lnTo>
                  <a:lnTo>
                    <a:pt x="591" y="606"/>
                  </a:lnTo>
                  <a:lnTo>
                    <a:pt x="591" y="607"/>
                  </a:lnTo>
                  <a:lnTo>
                    <a:pt x="592" y="607"/>
                  </a:lnTo>
                  <a:lnTo>
                    <a:pt x="592" y="609"/>
                  </a:lnTo>
                  <a:lnTo>
                    <a:pt x="594" y="609"/>
                  </a:lnTo>
                  <a:lnTo>
                    <a:pt x="594" y="611"/>
                  </a:lnTo>
                  <a:lnTo>
                    <a:pt x="594" y="613"/>
                  </a:lnTo>
                  <a:lnTo>
                    <a:pt x="596" y="613"/>
                  </a:lnTo>
                  <a:lnTo>
                    <a:pt x="596" y="614"/>
                  </a:lnTo>
                  <a:lnTo>
                    <a:pt x="598" y="614"/>
                  </a:lnTo>
                  <a:lnTo>
                    <a:pt x="598" y="616"/>
                  </a:lnTo>
                  <a:lnTo>
                    <a:pt x="598" y="618"/>
                  </a:lnTo>
                  <a:lnTo>
                    <a:pt x="598" y="620"/>
                  </a:lnTo>
                  <a:lnTo>
                    <a:pt x="599" y="620"/>
                  </a:lnTo>
                  <a:lnTo>
                    <a:pt x="599" y="620"/>
                  </a:lnTo>
                  <a:lnTo>
                    <a:pt x="601" y="621"/>
                  </a:lnTo>
                  <a:lnTo>
                    <a:pt x="601" y="623"/>
                  </a:lnTo>
                  <a:lnTo>
                    <a:pt x="601" y="625"/>
                  </a:lnTo>
                  <a:lnTo>
                    <a:pt x="599" y="625"/>
                  </a:lnTo>
                  <a:lnTo>
                    <a:pt x="599" y="627"/>
                  </a:lnTo>
                  <a:lnTo>
                    <a:pt x="598" y="627"/>
                  </a:lnTo>
                  <a:lnTo>
                    <a:pt x="598" y="628"/>
                  </a:lnTo>
                  <a:lnTo>
                    <a:pt x="599" y="628"/>
                  </a:lnTo>
                  <a:lnTo>
                    <a:pt x="599" y="630"/>
                  </a:lnTo>
                  <a:lnTo>
                    <a:pt x="599" y="632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5"/>
                  </a:lnTo>
                  <a:lnTo>
                    <a:pt x="599" y="635"/>
                  </a:lnTo>
                  <a:lnTo>
                    <a:pt x="599" y="637"/>
                  </a:lnTo>
                  <a:lnTo>
                    <a:pt x="598" y="637"/>
                  </a:lnTo>
                  <a:lnTo>
                    <a:pt x="598" y="639"/>
                  </a:lnTo>
                  <a:lnTo>
                    <a:pt x="596" y="639"/>
                  </a:lnTo>
                  <a:lnTo>
                    <a:pt x="594" y="639"/>
                  </a:lnTo>
                  <a:lnTo>
                    <a:pt x="594" y="641"/>
                  </a:lnTo>
                  <a:lnTo>
                    <a:pt x="594" y="642"/>
                  </a:lnTo>
                  <a:lnTo>
                    <a:pt x="596" y="642"/>
                  </a:lnTo>
                  <a:lnTo>
                    <a:pt x="596" y="644"/>
                  </a:lnTo>
                  <a:lnTo>
                    <a:pt x="594" y="644"/>
                  </a:lnTo>
                  <a:lnTo>
                    <a:pt x="594" y="646"/>
                  </a:lnTo>
                  <a:lnTo>
                    <a:pt x="592" y="646"/>
                  </a:lnTo>
                  <a:lnTo>
                    <a:pt x="592" y="648"/>
                  </a:lnTo>
                  <a:lnTo>
                    <a:pt x="592" y="649"/>
                  </a:lnTo>
                  <a:lnTo>
                    <a:pt x="592" y="651"/>
                  </a:lnTo>
                  <a:lnTo>
                    <a:pt x="591" y="651"/>
                  </a:lnTo>
                  <a:lnTo>
                    <a:pt x="589" y="651"/>
                  </a:lnTo>
                  <a:lnTo>
                    <a:pt x="589" y="653"/>
                  </a:lnTo>
                  <a:lnTo>
                    <a:pt x="591" y="653"/>
                  </a:lnTo>
                  <a:lnTo>
                    <a:pt x="589" y="653"/>
                  </a:lnTo>
                  <a:lnTo>
                    <a:pt x="589" y="655"/>
                  </a:lnTo>
                  <a:lnTo>
                    <a:pt x="591" y="656"/>
                  </a:lnTo>
                  <a:lnTo>
                    <a:pt x="592" y="656"/>
                  </a:lnTo>
                  <a:lnTo>
                    <a:pt x="592" y="658"/>
                  </a:lnTo>
                  <a:lnTo>
                    <a:pt x="594" y="658"/>
                  </a:lnTo>
                  <a:lnTo>
                    <a:pt x="594" y="660"/>
                  </a:lnTo>
                  <a:lnTo>
                    <a:pt x="594" y="662"/>
                  </a:lnTo>
                  <a:lnTo>
                    <a:pt x="594" y="662"/>
                  </a:lnTo>
                  <a:lnTo>
                    <a:pt x="592" y="662"/>
                  </a:lnTo>
                  <a:lnTo>
                    <a:pt x="591" y="662"/>
                  </a:lnTo>
                  <a:lnTo>
                    <a:pt x="591" y="663"/>
                  </a:lnTo>
                  <a:lnTo>
                    <a:pt x="589" y="663"/>
                  </a:lnTo>
                  <a:lnTo>
                    <a:pt x="587" y="663"/>
                  </a:lnTo>
                  <a:lnTo>
                    <a:pt x="587" y="665"/>
                  </a:lnTo>
                  <a:lnTo>
                    <a:pt x="585" y="665"/>
                  </a:lnTo>
                  <a:lnTo>
                    <a:pt x="587" y="667"/>
                  </a:lnTo>
                  <a:lnTo>
                    <a:pt x="585" y="667"/>
                  </a:lnTo>
                  <a:lnTo>
                    <a:pt x="587" y="667"/>
                  </a:lnTo>
                  <a:lnTo>
                    <a:pt x="587" y="669"/>
                  </a:lnTo>
                  <a:lnTo>
                    <a:pt x="587" y="670"/>
                  </a:lnTo>
                  <a:lnTo>
                    <a:pt x="585" y="670"/>
                  </a:lnTo>
                  <a:lnTo>
                    <a:pt x="584" y="670"/>
                  </a:lnTo>
                  <a:lnTo>
                    <a:pt x="584" y="672"/>
                  </a:lnTo>
                  <a:lnTo>
                    <a:pt x="584" y="674"/>
                  </a:lnTo>
                  <a:lnTo>
                    <a:pt x="582" y="674"/>
                  </a:lnTo>
                  <a:lnTo>
                    <a:pt x="582" y="676"/>
                  </a:lnTo>
                  <a:lnTo>
                    <a:pt x="580" y="676"/>
                  </a:lnTo>
                  <a:lnTo>
                    <a:pt x="580" y="677"/>
                  </a:lnTo>
                  <a:lnTo>
                    <a:pt x="578" y="677"/>
                  </a:lnTo>
                  <a:lnTo>
                    <a:pt x="577" y="677"/>
                  </a:lnTo>
                  <a:lnTo>
                    <a:pt x="575" y="677"/>
                  </a:lnTo>
                  <a:lnTo>
                    <a:pt x="575" y="679"/>
                  </a:lnTo>
                  <a:lnTo>
                    <a:pt x="573" y="679"/>
                  </a:lnTo>
                  <a:lnTo>
                    <a:pt x="573" y="677"/>
                  </a:lnTo>
                  <a:lnTo>
                    <a:pt x="571" y="677"/>
                  </a:lnTo>
                  <a:lnTo>
                    <a:pt x="570" y="677"/>
                  </a:lnTo>
                  <a:lnTo>
                    <a:pt x="568" y="677"/>
                  </a:lnTo>
                  <a:lnTo>
                    <a:pt x="568" y="679"/>
                  </a:lnTo>
                  <a:lnTo>
                    <a:pt x="568" y="681"/>
                  </a:lnTo>
                  <a:lnTo>
                    <a:pt x="566" y="681"/>
                  </a:lnTo>
                  <a:lnTo>
                    <a:pt x="566" y="683"/>
                  </a:lnTo>
                  <a:lnTo>
                    <a:pt x="566" y="685"/>
                  </a:lnTo>
                  <a:lnTo>
                    <a:pt x="566" y="686"/>
                  </a:lnTo>
                  <a:lnTo>
                    <a:pt x="566" y="688"/>
                  </a:lnTo>
                  <a:lnTo>
                    <a:pt x="568" y="688"/>
                  </a:lnTo>
                  <a:lnTo>
                    <a:pt x="568" y="690"/>
                  </a:lnTo>
                  <a:lnTo>
                    <a:pt x="568" y="692"/>
                  </a:lnTo>
                  <a:lnTo>
                    <a:pt x="568" y="693"/>
                  </a:lnTo>
                  <a:lnTo>
                    <a:pt x="566" y="693"/>
                  </a:lnTo>
                  <a:lnTo>
                    <a:pt x="566" y="695"/>
                  </a:lnTo>
                  <a:lnTo>
                    <a:pt x="566" y="695"/>
                  </a:lnTo>
                  <a:lnTo>
                    <a:pt x="566" y="697"/>
                  </a:lnTo>
                  <a:lnTo>
                    <a:pt x="564" y="697"/>
                  </a:lnTo>
                  <a:lnTo>
                    <a:pt x="563" y="697"/>
                  </a:lnTo>
                  <a:lnTo>
                    <a:pt x="561" y="697"/>
                  </a:lnTo>
                  <a:lnTo>
                    <a:pt x="559" y="697"/>
                  </a:lnTo>
                  <a:lnTo>
                    <a:pt x="559" y="699"/>
                  </a:lnTo>
                  <a:lnTo>
                    <a:pt x="557" y="699"/>
                  </a:lnTo>
                  <a:lnTo>
                    <a:pt x="557" y="700"/>
                  </a:lnTo>
                  <a:lnTo>
                    <a:pt x="556" y="700"/>
                  </a:lnTo>
                  <a:lnTo>
                    <a:pt x="556" y="702"/>
                  </a:lnTo>
                  <a:lnTo>
                    <a:pt x="556" y="704"/>
                  </a:lnTo>
                  <a:lnTo>
                    <a:pt x="554" y="704"/>
                  </a:lnTo>
                  <a:lnTo>
                    <a:pt x="552" y="704"/>
                  </a:lnTo>
                  <a:lnTo>
                    <a:pt x="550" y="704"/>
                  </a:lnTo>
                  <a:lnTo>
                    <a:pt x="549" y="704"/>
                  </a:lnTo>
                  <a:lnTo>
                    <a:pt x="549" y="706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7" y="706"/>
                  </a:lnTo>
                  <a:lnTo>
                    <a:pt x="547" y="707"/>
                  </a:lnTo>
                  <a:lnTo>
                    <a:pt x="545" y="707"/>
                  </a:lnTo>
                  <a:lnTo>
                    <a:pt x="547" y="709"/>
                  </a:lnTo>
                  <a:lnTo>
                    <a:pt x="547" y="711"/>
                  </a:lnTo>
                  <a:lnTo>
                    <a:pt x="549" y="711"/>
                  </a:lnTo>
                  <a:lnTo>
                    <a:pt x="547" y="713"/>
                  </a:lnTo>
                  <a:lnTo>
                    <a:pt x="547" y="714"/>
                  </a:lnTo>
                  <a:lnTo>
                    <a:pt x="549" y="714"/>
                  </a:lnTo>
                  <a:lnTo>
                    <a:pt x="547" y="716"/>
                  </a:lnTo>
                  <a:lnTo>
                    <a:pt x="549" y="716"/>
                  </a:lnTo>
                  <a:lnTo>
                    <a:pt x="549" y="718"/>
                  </a:lnTo>
                  <a:lnTo>
                    <a:pt x="549" y="720"/>
                  </a:lnTo>
                  <a:lnTo>
                    <a:pt x="549" y="721"/>
                  </a:lnTo>
                  <a:lnTo>
                    <a:pt x="547" y="721"/>
                  </a:lnTo>
                  <a:lnTo>
                    <a:pt x="547" y="723"/>
                  </a:lnTo>
                  <a:lnTo>
                    <a:pt x="545" y="723"/>
                  </a:lnTo>
                  <a:lnTo>
                    <a:pt x="543" y="725"/>
                  </a:lnTo>
                  <a:lnTo>
                    <a:pt x="542" y="725"/>
                  </a:lnTo>
                  <a:lnTo>
                    <a:pt x="542" y="727"/>
                  </a:lnTo>
                  <a:lnTo>
                    <a:pt x="540" y="727"/>
                  </a:lnTo>
                  <a:lnTo>
                    <a:pt x="540" y="728"/>
                  </a:lnTo>
                  <a:lnTo>
                    <a:pt x="542" y="728"/>
                  </a:lnTo>
                  <a:lnTo>
                    <a:pt x="542" y="730"/>
                  </a:lnTo>
                  <a:lnTo>
                    <a:pt x="542" y="732"/>
                  </a:lnTo>
                  <a:lnTo>
                    <a:pt x="543" y="732"/>
                  </a:lnTo>
                  <a:lnTo>
                    <a:pt x="543" y="734"/>
                  </a:lnTo>
                  <a:lnTo>
                    <a:pt x="543" y="735"/>
                  </a:lnTo>
                  <a:lnTo>
                    <a:pt x="545" y="735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5" y="744"/>
                  </a:lnTo>
                  <a:lnTo>
                    <a:pt x="545" y="746"/>
                  </a:lnTo>
                  <a:lnTo>
                    <a:pt x="547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2" y="746"/>
                  </a:lnTo>
                  <a:lnTo>
                    <a:pt x="542" y="746"/>
                  </a:lnTo>
                  <a:lnTo>
                    <a:pt x="540" y="746"/>
                  </a:lnTo>
                  <a:lnTo>
                    <a:pt x="540" y="748"/>
                  </a:lnTo>
                  <a:lnTo>
                    <a:pt x="540" y="749"/>
                  </a:lnTo>
                  <a:lnTo>
                    <a:pt x="538" y="749"/>
                  </a:lnTo>
                  <a:lnTo>
                    <a:pt x="536" y="749"/>
                  </a:lnTo>
                  <a:lnTo>
                    <a:pt x="535" y="749"/>
                  </a:lnTo>
                  <a:lnTo>
                    <a:pt x="533" y="748"/>
                  </a:lnTo>
                  <a:lnTo>
                    <a:pt x="533" y="749"/>
                  </a:lnTo>
                  <a:lnTo>
                    <a:pt x="531" y="749"/>
                  </a:lnTo>
                  <a:lnTo>
                    <a:pt x="529" y="749"/>
                  </a:lnTo>
                  <a:lnTo>
                    <a:pt x="528" y="749"/>
                  </a:lnTo>
                  <a:lnTo>
                    <a:pt x="528" y="748"/>
                  </a:lnTo>
                  <a:lnTo>
                    <a:pt x="528" y="749"/>
                  </a:lnTo>
                  <a:lnTo>
                    <a:pt x="526" y="749"/>
                  </a:lnTo>
                  <a:lnTo>
                    <a:pt x="526" y="751"/>
                  </a:lnTo>
                  <a:lnTo>
                    <a:pt x="528" y="751"/>
                  </a:lnTo>
                  <a:lnTo>
                    <a:pt x="528" y="753"/>
                  </a:lnTo>
                  <a:lnTo>
                    <a:pt x="526" y="753"/>
                  </a:lnTo>
                  <a:lnTo>
                    <a:pt x="526" y="755"/>
                  </a:lnTo>
                  <a:lnTo>
                    <a:pt x="526" y="756"/>
                  </a:lnTo>
                  <a:lnTo>
                    <a:pt x="526" y="758"/>
                  </a:lnTo>
                  <a:lnTo>
                    <a:pt x="528" y="758"/>
                  </a:lnTo>
                  <a:lnTo>
                    <a:pt x="526" y="758"/>
                  </a:lnTo>
                  <a:lnTo>
                    <a:pt x="526" y="760"/>
                  </a:lnTo>
                  <a:lnTo>
                    <a:pt x="524" y="760"/>
                  </a:lnTo>
                  <a:lnTo>
                    <a:pt x="524" y="760"/>
                  </a:lnTo>
                  <a:lnTo>
                    <a:pt x="524" y="758"/>
                  </a:lnTo>
                  <a:lnTo>
                    <a:pt x="522" y="758"/>
                  </a:lnTo>
                  <a:lnTo>
                    <a:pt x="521" y="758"/>
                  </a:lnTo>
                  <a:lnTo>
                    <a:pt x="519" y="758"/>
                  </a:lnTo>
                  <a:lnTo>
                    <a:pt x="517" y="758"/>
                  </a:lnTo>
                  <a:lnTo>
                    <a:pt x="517" y="760"/>
                  </a:lnTo>
                  <a:lnTo>
                    <a:pt x="517" y="758"/>
                  </a:lnTo>
                  <a:lnTo>
                    <a:pt x="515" y="758"/>
                  </a:lnTo>
                  <a:lnTo>
                    <a:pt x="514" y="758"/>
                  </a:lnTo>
                  <a:lnTo>
                    <a:pt x="512" y="758"/>
                  </a:lnTo>
                  <a:lnTo>
                    <a:pt x="512" y="760"/>
                  </a:lnTo>
                  <a:lnTo>
                    <a:pt x="510" y="760"/>
                  </a:lnTo>
                  <a:lnTo>
                    <a:pt x="508" y="760"/>
                  </a:lnTo>
                  <a:lnTo>
                    <a:pt x="508" y="758"/>
                  </a:lnTo>
                  <a:lnTo>
                    <a:pt x="507" y="760"/>
                  </a:lnTo>
                  <a:lnTo>
                    <a:pt x="505" y="760"/>
                  </a:lnTo>
                  <a:lnTo>
                    <a:pt x="505" y="762"/>
                  </a:lnTo>
                  <a:lnTo>
                    <a:pt x="503" y="762"/>
                  </a:lnTo>
                  <a:lnTo>
                    <a:pt x="505" y="762"/>
                  </a:lnTo>
                  <a:lnTo>
                    <a:pt x="503" y="762"/>
                  </a:lnTo>
                  <a:lnTo>
                    <a:pt x="503" y="763"/>
                  </a:lnTo>
                  <a:lnTo>
                    <a:pt x="501" y="763"/>
                  </a:lnTo>
                  <a:lnTo>
                    <a:pt x="501" y="765"/>
                  </a:lnTo>
                  <a:lnTo>
                    <a:pt x="503" y="765"/>
                  </a:lnTo>
                  <a:lnTo>
                    <a:pt x="503" y="767"/>
                  </a:lnTo>
                  <a:lnTo>
                    <a:pt x="501" y="767"/>
                  </a:lnTo>
                  <a:lnTo>
                    <a:pt x="500" y="767"/>
                  </a:lnTo>
                  <a:lnTo>
                    <a:pt x="498" y="767"/>
                  </a:lnTo>
                  <a:lnTo>
                    <a:pt x="498" y="765"/>
                  </a:lnTo>
                  <a:lnTo>
                    <a:pt x="498" y="763"/>
                  </a:lnTo>
                  <a:lnTo>
                    <a:pt x="498" y="762"/>
                  </a:lnTo>
                  <a:lnTo>
                    <a:pt x="498" y="760"/>
                  </a:lnTo>
                  <a:lnTo>
                    <a:pt x="496" y="760"/>
                  </a:lnTo>
                  <a:lnTo>
                    <a:pt x="496" y="762"/>
                  </a:lnTo>
                  <a:lnTo>
                    <a:pt x="494" y="762"/>
                  </a:lnTo>
                  <a:lnTo>
                    <a:pt x="493" y="762"/>
                  </a:lnTo>
                  <a:lnTo>
                    <a:pt x="491" y="762"/>
                  </a:lnTo>
                  <a:lnTo>
                    <a:pt x="491" y="763"/>
                  </a:lnTo>
                  <a:lnTo>
                    <a:pt x="491" y="765"/>
                  </a:lnTo>
                  <a:lnTo>
                    <a:pt x="489" y="765"/>
                  </a:lnTo>
                  <a:lnTo>
                    <a:pt x="489" y="767"/>
                  </a:lnTo>
                  <a:lnTo>
                    <a:pt x="487" y="767"/>
                  </a:lnTo>
                  <a:lnTo>
                    <a:pt x="487" y="769"/>
                  </a:lnTo>
                  <a:lnTo>
                    <a:pt x="486" y="769"/>
                  </a:lnTo>
                  <a:lnTo>
                    <a:pt x="486" y="770"/>
                  </a:lnTo>
                  <a:lnTo>
                    <a:pt x="486" y="772"/>
                  </a:lnTo>
                  <a:lnTo>
                    <a:pt x="484" y="772"/>
                  </a:lnTo>
                  <a:lnTo>
                    <a:pt x="484" y="774"/>
                  </a:lnTo>
                  <a:lnTo>
                    <a:pt x="482" y="774"/>
                  </a:lnTo>
                  <a:lnTo>
                    <a:pt x="482" y="776"/>
                  </a:lnTo>
                  <a:lnTo>
                    <a:pt x="482" y="776"/>
                  </a:lnTo>
                  <a:lnTo>
                    <a:pt x="482" y="777"/>
                  </a:lnTo>
                  <a:lnTo>
                    <a:pt x="482" y="779"/>
                  </a:lnTo>
                  <a:lnTo>
                    <a:pt x="480" y="779"/>
                  </a:lnTo>
                  <a:lnTo>
                    <a:pt x="480" y="781"/>
                  </a:lnTo>
                  <a:lnTo>
                    <a:pt x="479" y="781"/>
                  </a:lnTo>
                  <a:lnTo>
                    <a:pt x="479" y="783"/>
                  </a:lnTo>
                  <a:lnTo>
                    <a:pt x="477" y="783"/>
                  </a:lnTo>
                  <a:lnTo>
                    <a:pt x="477" y="784"/>
                  </a:lnTo>
                  <a:lnTo>
                    <a:pt x="477" y="786"/>
                  </a:lnTo>
                  <a:lnTo>
                    <a:pt x="475" y="786"/>
                  </a:lnTo>
                  <a:lnTo>
                    <a:pt x="473" y="786"/>
                  </a:lnTo>
                  <a:lnTo>
                    <a:pt x="472" y="788"/>
                  </a:lnTo>
                  <a:lnTo>
                    <a:pt x="472" y="788"/>
                  </a:lnTo>
                  <a:lnTo>
                    <a:pt x="470" y="788"/>
                  </a:lnTo>
                  <a:lnTo>
                    <a:pt x="468" y="788"/>
                  </a:lnTo>
                  <a:lnTo>
                    <a:pt x="466" y="788"/>
                  </a:lnTo>
                  <a:lnTo>
                    <a:pt x="465" y="788"/>
                  </a:lnTo>
                  <a:lnTo>
                    <a:pt x="465" y="788"/>
                  </a:lnTo>
                  <a:lnTo>
                    <a:pt x="463" y="788"/>
                  </a:lnTo>
                  <a:lnTo>
                    <a:pt x="463" y="788"/>
                  </a:lnTo>
                  <a:lnTo>
                    <a:pt x="463" y="790"/>
                  </a:lnTo>
                  <a:lnTo>
                    <a:pt x="463" y="791"/>
                  </a:lnTo>
                  <a:lnTo>
                    <a:pt x="461" y="791"/>
                  </a:lnTo>
                  <a:lnTo>
                    <a:pt x="459" y="791"/>
                  </a:lnTo>
                  <a:lnTo>
                    <a:pt x="458" y="791"/>
                  </a:lnTo>
                  <a:lnTo>
                    <a:pt x="458" y="793"/>
                  </a:lnTo>
                  <a:lnTo>
                    <a:pt x="459" y="793"/>
                  </a:lnTo>
                  <a:lnTo>
                    <a:pt x="459" y="795"/>
                  </a:lnTo>
                  <a:lnTo>
                    <a:pt x="459" y="797"/>
                  </a:lnTo>
                  <a:lnTo>
                    <a:pt x="461" y="797"/>
                  </a:lnTo>
                  <a:lnTo>
                    <a:pt x="459" y="798"/>
                  </a:lnTo>
                  <a:lnTo>
                    <a:pt x="459" y="800"/>
                  </a:lnTo>
                  <a:lnTo>
                    <a:pt x="459" y="802"/>
                  </a:lnTo>
                  <a:lnTo>
                    <a:pt x="459" y="804"/>
                  </a:lnTo>
                  <a:lnTo>
                    <a:pt x="461" y="804"/>
                  </a:lnTo>
                  <a:lnTo>
                    <a:pt x="461" y="805"/>
                  </a:lnTo>
                  <a:lnTo>
                    <a:pt x="461" y="807"/>
                  </a:lnTo>
                  <a:lnTo>
                    <a:pt x="461" y="809"/>
                  </a:lnTo>
                  <a:lnTo>
                    <a:pt x="461" y="811"/>
                  </a:lnTo>
                  <a:lnTo>
                    <a:pt x="459" y="812"/>
                  </a:lnTo>
                  <a:lnTo>
                    <a:pt x="459" y="814"/>
                  </a:lnTo>
                  <a:lnTo>
                    <a:pt x="459" y="816"/>
                  </a:lnTo>
                  <a:lnTo>
                    <a:pt x="458" y="816"/>
                  </a:lnTo>
                  <a:lnTo>
                    <a:pt x="458" y="818"/>
                  </a:lnTo>
                  <a:lnTo>
                    <a:pt x="456" y="818"/>
                  </a:lnTo>
                  <a:lnTo>
                    <a:pt x="456" y="819"/>
                  </a:lnTo>
                  <a:lnTo>
                    <a:pt x="454" y="819"/>
                  </a:lnTo>
                  <a:lnTo>
                    <a:pt x="454" y="821"/>
                  </a:lnTo>
                  <a:lnTo>
                    <a:pt x="454" y="823"/>
                  </a:lnTo>
                  <a:lnTo>
                    <a:pt x="454" y="825"/>
                  </a:lnTo>
                  <a:lnTo>
                    <a:pt x="456" y="825"/>
                  </a:lnTo>
                  <a:lnTo>
                    <a:pt x="456" y="826"/>
                  </a:lnTo>
                  <a:lnTo>
                    <a:pt x="456" y="828"/>
                  </a:lnTo>
                  <a:lnTo>
                    <a:pt x="456" y="830"/>
                  </a:lnTo>
                  <a:lnTo>
                    <a:pt x="456" y="830"/>
                  </a:lnTo>
                  <a:lnTo>
                    <a:pt x="454" y="830"/>
                  </a:lnTo>
                  <a:lnTo>
                    <a:pt x="454" y="832"/>
                  </a:lnTo>
                  <a:lnTo>
                    <a:pt x="456" y="832"/>
                  </a:lnTo>
                  <a:lnTo>
                    <a:pt x="454" y="832"/>
                  </a:lnTo>
                  <a:lnTo>
                    <a:pt x="454" y="833"/>
                  </a:lnTo>
                  <a:lnTo>
                    <a:pt x="454" y="835"/>
                  </a:lnTo>
                  <a:lnTo>
                    <a:pt x="454" y="837"/>
                  </a:lnTo>
                  <a:lnTo>
                    <a:pt x="454" y="839"/>
                  </a:lnTo>
                  <a:lnTo>
                    <a:pt x="454" y="840"/>
                  </a:lnTo>
                  <a:lnTo>
                    <a:pt x="456" y="840"/>
                  </a:lnTo>
                  <a:lnTo>
                    <a:pt x="454" y="840"/>
                  </a:lnTo>
                  <a:lnTo>
                    <a:pt x="456" y="840"/>
                  </a:lnTo>
                  <a:lnTo>
                    <a:pt x="456" y="842"/>
                  </a:lnTo>
                  <a:lnTo>
                    <a:pt x="454" y="842"/>
                  </a:lnTo>
                  <a:lnTo>
                    <a:pt x="452" y="842"/>
                  </a:lnTo>
                  <a:lnTo>
                    <a:pt x="452" y="844"/>
                  </a:lnTo>
                  <a:lnTo>
                    <a:pt x="451" y="844"/>
                  </a:lnTo>
                  <a:lnTo>
                    <a:pt x="449" y="844"/>
                  </a:lnTo>
                  <a:lnTo>
                    <a:pt x="447" y="844"/>
                  </a:lnTo>
                  <a:lnTo>
                    <a:pt x="445" y="844"/>
                  </a:lnTo>
                  <a:lnTo>
                    <a:pt x="444" y="844"/>
                  </a:lnTo>
                  <a:lnTo>
                    <a:pt x="444" y="846"/>
                  </a:lnTo>
                  <a:lnTo>
                    <a:pt x="442" y="846"/>
                  </a:lnTo>
                  <a:lnTo>
                    <a:pt x="444" y="847"/>
                  </a:lnTo>
                  <a:lnTo>
                    <a:pt x="444" y="849"/>
                  </a:lnTo>
                  <a:lnTo>
                    <a:pt x="444" y="851"/>
                  </a:lnTo>
                  <a:lnTo>
                    <a:pt x="442" y="851"/>
                  </a:lnTo>
                  <a:lnTo>
                    <a:pt x="440" y="851"/>
                  </a:lnTo>
                  <a:lnTo>
                    <a:pt x="440" y="853"/>
                  </a:lnTo>
                  <a:lnTo>
                    <a:pt x="440" y="853"/>
                  </a:lnTo>
                  <a:lnTo>
                    <a:pt x="440" y="854"/>
                  </a:lnTo>
                  <a:lnTo>
                    <a:pt x="438" y="854"/>
                  </a:lnTo>
                  <a:lnTo>
                    <a:pt x="438" y="856"/>
                  </a:lnTo>
                  <a:lnTo>
                    <a:pt x="436" y="856"/>
                  </a:lnTo>
                  <a:lnTo>
                    <a:pt x="438" y="856"/>
                  </a:lnTo>
                  <a:lnTo>
                    <a:pt x="438" y="858"/>
                  </a:lnTo>
                  <a:lnTo>
                    <a:pt x="440" y="858"/>
                  </a:lnTo>
                  <a:lnTo>
                    <a:pt x="440" y="860"/>
                  </a:lnTo>
                  <a:lnTo>
                    <a:pt x="438" y="860"/>
                  </a:lnTo>
                  <a:lnTo>
                    <a:pt x="438" y="861"/>
                  </a:lnTo>
                  <a:lnTo>
                    <a:pt x="436" y="861"/>
                  </a:lnTo>
                  <a:lnTo>
                    <a:pt x="436" y="863"/>
                  </a:lnTo>
                  <a:lnTo>
                    <a:pt x="436" y="865"/>
                  </a:lnTo>
                  <a:lnTo>
                    <a:pt x="436" y="867"/>
                  </a:lnTo>
                  <a:lnTo>
                    <a:pt x="435" y="867"/>
                  </a:lnTo>
                  <a:lnTo>
                    <a:pt x="433" y="867"/>
                  </a:lnTo>
                  <a:lnTo>
                    <a:pt x="431" y="867"/>
                  </a:lnTo>
                  <a:lnTo>
                    <a:pt x="431" y="868"/>
                  </a:lnTo>
                  <a:lnTo>
                    <a:pt x="431" y="870"/>
                  </a:lnTo>
                  <a:lnTo>
                    <a:pt x="431" y="872"/>
                  </a:lnTo>
                  <a:lnTo>
                    <a:pt x="429" y="872"/>
                  </a:lnTo>
                  <a:lnTo>
                    <a:pt x="429" y="872"/>
                  </a:lnTo>
                  <a:lnTo>
                    <a:pt x="429" y="874"/>
                  </a:lnTo>
                  <a:lnTo>
                    <a:pt x="428" y="874"/>
                  </a:lnTo>
                  <a:lnTo>
                    <a:pt x="428" y="875"/>
                  </a:lnTo>
                  <a:lnTo>
                    <a:pt x="428" y="877"/>
                  </a:lnTo>
                  <a:lnTo>
                    <a:pt x="426" y="877"/>
                  </a:lnTo>
                  <a:lnTo>
                    <a:pt x="426" y="879"/>
                  </a:lnTo>
                  <a:lnTo>
                    <a:pt x="426" y="881"/>
                  </a:lnTo>
                  <a:lnTo>
                    <a:pt x="426" y="882"/>
                  </a:lnTo>
                  <a:lnTo>
                    <a:pt x="428" y="882"/>
                  </a:lnTo>
                  <a:lnTo>
                    <a:pt x="428" y="884"/>
                  </a:lnTo>
                  <a:lnTo>
                    <a:pt x="426" y="884"/>
                  </a:lnTo>
                  <a:lnTo>
                    <a:pt x="424" y="884"/>
                  </a:lnTo>
                  <a:lnTo>
                    <a:pt x="424" y="886"/>
                  </a:lnTo>
                  <a:lnTo>
                    <a:pt x="424" y="888"/>
                  </a:lnTo>
                  <a:lnTo>
                    <a:pt x="422" y="888"/>
                  </a:lnTo>
                  <a:lnTo>
                    <a:pt x="422" y="889"/>
                  </a:lnTo>
                  <a:lnTo>
                    <a:pt x="422" y="891"/>
                  </a:lnTo>
                  <a:lnTo>
                    <a:pt x="421" y="891"/>
                  </a:lnTo>
                  <a:lnTo>
                    <a:pt x="419" y="891"/>
                  </a:lnTo>
                  <a:lnTo>
                    <a:pt x="419" y="893"/>
                  </a:lnTo>
                  <a:lnTo>
                    <a:pt x="419" y="895"/>
                  </a:lnTo>
                  <a:lnTo>
                    <a:pt x="421" y="895"/>
                  </a:lnTo>
                  <a:lnTo>
                    <a:pt x="421" y="896"/>
                  </a:lnTo>
                  <a:lnTo>
                    <a:pt x="421" y="898"/>
                  </a:lnTo>
                  <a:lnTo>
                    <a:pt x="422" y="898"/>
                  </a:lnTo>
                  <a:lnTo>
                    <a:pt x="424" y="896"/>
                  </a:lnTo>
                  <a:lnTo>
                    <a:pt x="424" y="898"/>
                  </a:lnTo>
                  <a:lnTo>
                    <a:pt x="424" y="900"/>
                  </a:lnTo>
                  <a:lnTo>
                    <a:pt x="426" y="900"/>
                  </a:lnTo>
                  <a:lnTo>
                    <a:pt x="426" y="902"/>
                  </a:lnTo>
                  <a:lnTo>
                    <a:pt x="426" y="903"/>
                  </a:lnTo>
                  <a:lnTo>
                    <a:pt x="428" y="903"/>
                  </a:lnTo>
                  <a:lnTo>
                    <a:pt x="428" y="905"/>
                  </a:lnTo>
                  <a:lnTo>
                    <a:pt x="426" y="905"/>
                  </a:lnTo>
                  <a:lnTo>
                    <a:pt x="424" y="905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1" y="903"/>
                  </a:lnTo>
                  <a:lnTo>
                    <a:pt x="419" y="903"/>
                  </a:lnTo>
                  <a:lnTo>
                    <a:pt x="419" y="905"/>
                  </a:lnTo>
                  <a:lnTo>
                    <a:pt x="417" y="905"/>
                  </a:lnTo>
                  <a:lnTo>
                    <a:pt x="415" y="905"/>
                  </a:lnTo>
                  <a:lnTo>
                    <a:pt x="415" y="903"/>
                  </a:lnTo>
                  <a:lnTo>
                    <a:pt x="415" y="905"/>
                  </a:lnTo>
                  <a:lnTo>
                    <a:pt x="415" y="903"/>
                  </a:lnTo>
                  <a:lnTo>
                    <a:pt x="414" y="903"/>
                  </a:lnTo>
                  <a:lnTo>
                    <a:pt x="414" y="905"/>
                  </a:lnTo>
                  <a:lnTo>
                    <a:pt x="414" y="903"/>
                  </a:lnTo>
                  <a:lnTo>
                    <a:pt x="414" y="905"/>
                  </a:lnTo>
                  <a:lnTo>
                    <a:pt x="412" y="905"/>
                  </a:lnTo>
                  <a:lnTo>
                    <a:pt x="410" y="905"/>
                  </a:lnTo>
                  <a:lnTo>
                    <a:pt x="412" y="905"/>
                  </a:lnTo>
                  <a:lnTo>
                    <a:pt x="410" y="905"/>
                  </a:lnTo>
                  <a:lnTo>
                    <a:pt x="408" y="905"/>
                  </a:lnTo>
                  <a:lnTo>
                    <a:pt x="408" y="903"/>
                  </a:lnTo>
                  <a:lnTo>
                    <a:pt x="408" y="905"/>
                  </a:lnTo>
                  <a:lnTo>
                    <a:pt x="408" y="903"/>
                  </a:lnTo>
                  <a:lnTo>
                    <a:pt x="408" y="905"/>
                  </a:lnTo>
                  <a:lnTo>
                    <a:pt x="408" y="903"/>
                  </a:lnTo>
                  <a:lnTo>
                    <a:pt x="408" y="905"/>
                  </a:lnTo>
                  <a:lnTo>
                    <a:pt x="407" y="905"/>
                  </a:lnTo>
                  <a:lnTo>
                    <a:pt x="407" y="903"/>
                  </a:lnTo>
                  <a:lnTo>
                    <a:pt x="405" y="903"/>
                  </a:lnTo>
                  <a:lnTo>
                    <a:pt x="405" y="905"/>
                  </a:lnTo>
                  <a:lnTo>
                    <a:pt x="403" y="905"/>
                  </a:lnTo>
                  <a:lnTo>
                    <a:pt x="401" y="905"/>
                  </a:lnTo>
                  <a:lnTo>
                    <a:pt x="403" y="905"/>
                  </a:lnTo>
                  <a:lnTo>
                    <a:pt x="401" y="905"/>
                  </a:lnTo>
                  <a:lnTo>
                    <a:pt x="403" y="905"/>
                  </a:lnTo>
                  <a:lnTo>
                    <a:pt x="401" y="905"/>
                  </a:lnTo>
                  <a:lnTo>
                    <a:pt x="401" y="903"/>
                  </a:lnTo>
                  <a:lnTo>
                    <a:pt x="400" y="903"/>
                  </a:lnTo>
                  <a:lnTo>
                    <a:pt x="398" y="903"/>
                  </a:lnTo>
                  <a:lnTo>
                    <a:pt x="398" y="905"/>
                  </a:lnTo>
                  <a:lnTo>
                    <a:pt x="398" y="905"/>
                  </a:lnTo>
                  <a:lnTo>
                    <a:pt x="396" y="905"/>
                  </a:lnTo>
                  <a:lnTo>
                    <a:pt x="394" y="905"/>
                  </a:lnTo>
                  <a:lnTo>
                    <a:pt x="394" y="903"/>
                  </a:lnTo>
                  <a:lnTo>
                    <a:pt x="393" y="903"/>
                  </a:lnTo>
                  <a:lnTo>
                    <a:pt x="393" y="905"/>
                  </a:lnTo>
                  <a:lnTo>
                    <a:pt x="393" y="903"/>
                  </a:lnTo>
                  <a:lnTo>
                    <a:pt x="391" y="903"/>
                  </a:lnTo>
                  <a:lnTo>
                    <a:pt x="389" y="903"/>
                  </a:lnTo>
                  <a:lnTo>
                    <a:pt x="389" y="902"/>
                  </a:lnTo>
                  <a:lnTo>
                    <a:pt x="387" y="902"/>
                  </a:lnTo>
                  <a:lnTo>
                    <a:pt x="387" y="900"/>
                  </a:lnTo>
                  <a:lnTo>
                    <a:pt x="386" y="900"/>
                  </a:lnTo>
                  <a:lnTo>
                    <a:pt x="386" y="898"/>
                  </a:lnTo>
                  <a:lnTo>
                    <a:pt x="386" y="900"/>
                  </a:lnTo>
                  <a:lnTo>
                    <a:pt x="384" y="900"/>
                  </a:lnTo>
                  <a:lnTo>
                    <a:pt x="384" y="898"/>
                  </a:lnTo>
                  <a:lnTo>
                    <a:pt x="382" y="898"/>
                  </a:lnTo>
                  <a:lnTo>
                    <a:pt x="382" y="900"/>
                  </a:lnTo>
                  <a:lnTo>
                    <a:pt x="382" y="898"/>
                  </a:lnTo>
                  <a:lnTo>
                    <a:pt x="380" y="898"/>
                  </a:lnTo>
                  <a:lnTo>
                    <a:pt x="382" y="898"/>
                  </a:lnTo>
                  <a:lnTo>
                    <a:pt x="380" y="898"/>
                  </a:lnTo>
                  <a:lnTo>
                    <a:pt x="382" y="898"/>
                  </a:lnTo>
                  <a:lnTo>
                    <a:pt x="380" y="898"/>
                  </a:lnTo>
                  <a:lnTo>
                    <a:pt x="380" y="896"/>
                  </a:lnTo>
                  <a:lnTo>
                    <a:pt x="379" y="896"/>
                  </a:lnTo>
                  <a:lnTo>
                    <a:pt x="377" y="896"/>
                  </a:lnTo>
                  <a:lnTo>
                    <a:pt x="377" y="895"/>
                  </a:lnTo>
                  <a:lnTo>
                    <a:pt x="375" y="895"/>
                  </a:lnTo>
                  <a:lnTo>
                    <a:pt x="377" y="895"/>
                  </a:lnTo>
                  <a:lnTo>
                    <a:pt x="375" y="895"/>
                  </a:lnTo>
                  <a:lnTo>
                    <a:pt x="375" y="893"/>
                  </a:lnTo>
                  <a:lnTo>
                    <a:pt x="373" y="893"/>
                  </a:lnTo>
                  <a:lnTo>
                    <a:pt x="375" y="893"/>
                  </a:lnTo>
                  <a:lnTo>
                    <a:pt x="373" y="893"/>
                  </a:lnTo>
                  <a:lnTo>
                    <a:pt x="373" y="891"/>
                  </a:lnTo>
                  <a:lnTo>
                    <a:pt x="373" y="893"/>
                  </a:lnTo>
                  <a:lnTo>
                    <a:pt x="373" y="891"/>
                  </a:lnTo>
                  <a:lnTo>
                    <a:pt x="372" y="891"/>
                  </a:lnTo>
                  <a:lnTo>
                    <a:pt x="372" y="889"/>
                  </a:lnTo>
                  <a:lnTo>
                    <a:pt x="372" y="888"/>
                  </a:lnTo>
                  <a:lnTo>
                    <a:pt x="372" y="886"/>
                  </a:lnTo>
                  <a:lnTo>
                    <a:pt x="370" y="886"/>
                  </a:lnTo>
                  <a:lnTo>
                    <a:pt x="370" y="884"/>
                  </a:lnTo>
                  <a:lnTo>
                    <a:pt x="368" y="884"/>
                  </a:lnTo>
                  <a:lnTo>
                    <a:pt x="368" y="882"/>
                  </a:lnTo>
                  <a:lnTo>
                    <a:pt x="370" y="882"/>
                  </a:lnTo>
                  <a:lnTo>
                    <a:pt x="368" y="882"/>
                  </a:lnTo>
                  <a:lnTo>
                    <a:pt x="370" y="882"/>
                  </a:lnTo>
                  <a:lnTo>
                    <a:pt x="368" y="882"/>
                  </a:lnTo>
                  <a:lnTo>
                    <a:pt x="368" y="881"/>
                  </a:lnTo>
                  <a:lnTo>
                    <a:pt x="366" y="881"/>
                  </a:lnTo>
                  <a:lnTo>
                    <a:pt x="365" y="882"/>
                  </a:lnTo>
                  <a:lnTo>
                    <a:pt x="365" y="881"/>
                  </a:lnTo>
                  <a:lnTo>
                    <a:pt x="365" y="882"/>
                  </a:lnTo>
                  <a:lnTo>
                    <a:pt x="365" y="881"/>
                  </a:lnTo>
                  <a:lnTo>
                    <a:pt x="365" y="882"/>
                  </a:lnTo>
                  <a:lnTo>
                    <a:pt x="365" y="881"/>
                  </a:lnTo>
                  <a:lnTo>
                    <a:pt x="363" y="881"/>
                  </a:lnTo>
                  <a:lnTo>
                    <a:pt x="363" y="882"/>
                  </a:lnTo>
                  <a:lnTo>
                    <a:pt x="363" y="881"/>
                  </a:lnTo>
                  <a:lnTo>
                    <a:pt x="363" y="882"/>
                  </a:lnTo>
                  <a:lnTo>
                    <a:pt x="363" y="881"/>
                  </a:lnTo>
                  <a:lnTo>
                    <a:pt x="361" y="881"/>
                  </a:lnTo>
                  <a:lnTo>
                    <a:pt x="361" y="882"/>
                  </a:lnTo>
                  <a:lnTo>
                    <a:pt x="361" y="881"/>
                  </a:lnTo>
                  <a:lnTo>
                    <a:pt x="359" y="881"/>
                  </a:lnTo>
                  <a:lnTo>
                    <a:pt x="359" y="882"/>
                  </a:lnTo>
                  <a:lnTo>
                    <a:pt x="358" y="882"/>
                  </a:lnTo>
                  <a:lnTo>
                    <a:pt x="356" y="882"/>
                  </a:lnTo>
                  <a:lnTo>
                    <a:pt x="356" y="884"/>
                  </a:lnTo>
                  <a:lnTo>
                    <a:pt x="356" y="884"/>
                  </a:lnTo>
                  <a:lnTo>
                    <a:pt x="356" y="886"/>
                  </a:lnTo>
                  <a:lnTo>
                    <a:pt x="354" y="888"/>
                  </a:lnTo>
                  <a:lnTo>
                    <a:pt x="356" y="888"/>
                  </a:lnTo>
                  <a:lnTo>
                    <a:pt x="354" y="888"/>
                  </a:lnTo>
                  <a:lnTo>
                    <a:pt x="354" y="889"/>
                  </a:lnTo>
                  <a:lnTo>
                    <a:pt x="354" y="891"/>
                  </a:lnTo>
                  <a:lnTo>
                    <a:pt x="352" y="891"/>
                  </a:lnTo>
                  <a:lnTo>
                    <a:pt x="351" y="891"/>
                  </a:lnTo>
                  <a:lnTo>
                    <a:pt x="352" y="891"/>
                  </a:lnTo>
                  <a:lnTo>
                    <a:pt x="352" y="893"/>
                  </a:lnTo>
                  <a:lnTo>
                    <a:pt x="351" y="893"/>
                  </a:lnTo>
                  <a:lnTo>
                    <a:pt x="351" y="895"/>
                  </a:lnTo>
                  <a:lnTo>
                    <a:pt x="352" y="895"/>
                  </a:lnTo>
                  <a:lnTo>
                    <a:pt x="351" y="895"/>
                  </a:lnTo>
                  <a:lnTo>
                    <a:pt x="351" y="896"/>
                  </a:lnTo>
                  <a:lnTo>
                    <a:pt x="349" y="896"/>
                  </a:lnTo>
                  <a:lnTo>
                    <a:pt x="349" y="895"/>
                  </a:lnTo>
                  <a:lnTo>
                    <a:pt x="349" y="896"/>
                  </a:lnTo>
                  <a:lnTo>
                    <a:pt x="347" y="896"/>
                  </a:lnTo>
                  <a:lnTo>
                    <a:pt x="345" y="896"/>
                  </a:lnTo>
                  <a:lnTo>
                    <a:pt x="345" y="898"/>
                  </a:lnTo>
                  <a:lnTo>
                    <a:pt x="345" y="900"/>
                  </a:lnTo>
                  <a:lnTo>
                    <a:pt x="344" y="900"/>
                  </a:lnTo>
                  <a:lnTo>
                    <a:pt x="342" y="900"/>
                  </a:lnTo>
                  <a:lnTo>
                    <a:pt x="342" y="902"/>
                  </a:lnTo>
                  <a:lnTo>
                    <a:pt x="340" y="902"/>
                  </a:lnTo>
                  <a:lnTo>
                    <a:pt x="338" y="902"/>
                  </a:lnTo>
                  <a:lnTo>
                    <a:pt x="338" y="900"/>
                  </a:lnTo>
                  <a:lnTo>
                    <a:pt x="337" y="900"/>
                  </a:lnTo>
                  <a:lnTo>
                    <a:pt x="337" y="898"/>
                  </a:lnTo>
                  <a:lnTo>
                    <a:pt x="337" y="896"/>
                  </a:lnTo>
                  <a:lnTo>
                    <a:pt x="337" y="898"/>
                  </a:lnTo>
                  <a:lnTo>
                    <a:pt x="337" y="896"/>
                  </a:lnTo>
                  <a:lnTo>
                    <a:pt x="335" y="896"/>
                  </a:lnTo>
                  <a:lnTo>
                    <a:pt x="335" y="898"/>
                  </a:lnTo>
                  <a:lnTo>
                    <a:pt x="335" y="896"/>
                  </a:lnTo>
                  <a:lnTo>
                    <a:pt x="335" y="898"/>
                  </a:lnTo>
                  <a:lnTo>
                    <a:pt x="335" y="900"/>
                  </a:lnTo>
                  <a:lnTo>
                    <a:pt x="333" y="900"/>
                  </a:lnTo>
                  <a:lnTo>
                    <a:pt x="333" y="902"/>
                  </a:lnTo>
                  <a:lnTo>
                    <a:pt x="331" y="902"/>
                  </a:lnTo>
                  <a:lnTo>
                    <a:pt x="331" y="900"/>
                  </a:lnTo>
                  <a:lnTo>
                    <a:pt x="330" y="900"/>
                  </a:lnTo>
                  <a:lnTo>
                    <a:pt x="330" y="898"/>
                  </a:lnTo>
                  <a:lnTo>
                    <a:pt x="330" y="900"/>
                  </a:lnTo>
                  <a:lnTo>
                    <a:pt x="328" y="900"/>
                  </a:lnTo>
                  <a:lnTo>
                    <a:pt x="328" y="902"/>
                  </a:lnTo>
                  <a:lnTo>
                    <a:pt x="328" y="900"/>
                  </a:lnTo>
                  <a:lnTo>
                    <a:pt x="328" y="902"/>
                  </a:lnTo>
                  <a:lnTo>
                    <a:pt x="326" y="902"/>
                  </a:lnTo>
                  <a:lnTo>
                    <a:pt x="324" y="902"/>
                  </a:lnTo>
                  <a:lnTo>
                    <a:pt x="324" y="900"/>
                  </a:lnTo>
                  <a:lnTo>
                    <a:pt x="326" y="900"/>
                  </a:lnTo>
                  <a:lnTo>
                    <a:pt x="324" y="900"/>
                  </a:lnTo>
                  <a:lnTo>
                    <a:pt x="323" y="900"/>
                  </a:lnTo>
                  <a:lnTo>
                    <a:pt x="323" y="902"/>
                  </a:lnTo>
                  <a:lnTo>
                    <a:pt x="323" y="903"/>
                  </a:lnTo>
                  <a:lnTo>
                    <a:pt x="323" y="905"/>
                  </a:lnTo>
                  <a:lnTo>
                    <a:pt x="321" y="905"/>
                  </a:lnTo>
                  <a:lnTo>
                    <a:pt x="319" y="905"/>
                  </a:lnTo>
                  <a:lnTo>
                    <a:pt x="319" y="907"/>
                  </a:lnTo>
                  <a:lnTo>
                    <a:pt x="317" y="907"/>
                  </a:lnTo>
                  <a:lnTo>
                    <a:pt x="317" y="905"/>
                  </a:lnTo>
                  <a:lnTo>
                    <a:pt x="316" y="905"/>
                  </a:lnTo>
                  <a:lnTo>
                    <a:pt x="316" y="903"/>
                  </a:lnTo>
                  <a:lnTo>
                    <a:pt x="314" y="903"/>
                  </a:lnTo>
                  <a:lnTo>
                    <a:pt x="314" y="902"/>
                  </a:lnTo>
                  <a:lnTo>
                    <a:pt x="314" y="900"/>
                  </a:lnTo>
                  <a:lnTo>
                    <a:pt x="314" y="900"/>
                  </a:lnTo>
                  <a:lnTo>
                    <a:pt x="314" y="902"/>
                  </a:lnTo>
                  <a:lnTo>
                    <a:pt x="314" y="903"/>
                  </a:lnTo>
                  <a:lnTo>
                    <a:pt x="312" y="903"/>
                  </a:lnTo>
                  <a:lnTo>
                    <a:pt x="312" y="902"/>
                  </a:lnTo>
                  <a:lnTo>
                    <a:pt x="310" y="902"/>
                  </a:lnTo>
                  <a:lnTo>
                    <a:pt x="310" y="900"/>
                  </a:lnTo>
                  <a:lnTo>
                    <a:pt x="310" y="902"/>
                  </a:lnTo>
                  <a:lnTo>
                    <a:pt x="309" y="902"/>
                  </a:lnTo>
                  <a:lnTo>
                    <a:pt x="307" y="902"/>
                  </a:lnTo>
                  <a:lnTo>
                    <a:pt x="307" y="900"/>
                  </a:lnTo>
                  <a:lnTo>
                    <a:pt x="305" y="900"/>
                  </a:lnTo>
                  <a:lnTo>
                    <a:pt x="303" y="900"/>
                  </a:lnTo>
                  <a:lnTo>
                    <a:pt x="303" y="898"/>
                  </a:lnTo>
                  <a:lnTo>
                    <a:pt x="302" y="898"/>
                  </a:lnTo>
                  <a:lnTo>
                    <a:pt x="300" y="898"/>
                  </a:lnTo>
                  <a:lnTo>
                    <a:pt x="300" y="900"/>
                  </a:lnTo>
                  <a:lnTo>
                    <a:pt x="298" y="898"/>
                  </a:lnTo>
                  <a:lnTo>
                    <a:pt x="298" y="900"/>
                  </a:lnTo>
                  <a:lnTo>
                    <a:pt x="296" y="900"/>
                  </a:lnTo>
                  <a:lnTo>
                    <a:pt x="296" y="898"/>
                  </a:lnTo>
                  <a:lnTo>
                    <a:pt x="295" y="898"/>
                  </a:lnTo>
                  <a:lnTo>
                    <a:pt x="295" y="900"/>
                  </a:lnTo>
                  <a:lnTo>
                    <a:pt x="293" y="900"/>
                  </a:lnTo>
                  <a:lnTo>
                    <a:pt x="291" y="900"/>
                  </a:lnTo>
                  <a:lnTo>
                    <a:pt x="289" y="900"/>
                  </a:lnTo>
                  <a:lnTo>
                    <a:pt x="289" y="898"/>
                  </a:lnTo>
                  <a:lnTo>
                    <a:pt x="288" y="898"/>
                  </a:lnTo>
                  <a:lnTo>
                    <a:pt x="286" y="898"/>
                  </a:lnTo>
                  <a:lnTo>
                    <a:pt x="284" y="898"/>
                  </a:lnTo>
                  <a:lnTo>
                    <a:pt x="282" y="898"/>
                  </a:lnTo>
                  <a:lnTo>
                    <a:pt x="281" y="898"/>
                  </a:lnTo>
                  <a:lnTo>
                    <a:pt x="281" y="900"/>
                  </a:lnTo>
                  <a:lnTo>
                    <a:pt x="281" y="898"/>
                  </a:lnTo>
                  <a:lnTo>
                    <a:pt x="279" y="898"/>
                  </a:lnTo>
                  <a:lnTo>
                    <a:pt x="279" y="896"/>
                  </a:lnTo>
                  <a:lnTo>
                    <a:pt x="281" y="896"/>
                  </a:lnTo>
                  <a:lnTo>
                    <a:pt x="279" y="896"/>
                  </a:lnTo>
                  <a:lnTo>
                    <a:pt x="277" y="896"/>
                  </a:lnTo>
                  <a:lnTo>
                    <a:pt x="279" y="896"/>
                  </a:lnTo>
                  <a:lnTo>
                    <a:pt x="277" y="896"/>
                  </a:lnTo>
                  <a:lnTo>
                    <a:pt x="277" y="898"/>
                  </a:lnTo>
                  <a:lnTo>
                    <a:pt x="277" y="900"/>
                  </a:lnTo>
                  <a:lnTo>
                    <a:pt x="275" y="900"/>
                  </a:lnTo>
                  <a:lnTo>
                    <a:pt x="275" y="902"/>
                  </a:lnTo>
                  <a:lnTo>
                    <a:pt x="274" y="900"/>
                  </a:lnTo>
                  <a:lnTo>
                    <a:pt x="272" y="900"/>
                  </a:lnTo>
                  <a:lnTo>
                    <a:pt x="272" y="900"/>
                  </a:lnTo>
                  <a:lnTo>
                    <a:pt x="272" y="898"/>
                  </a:lnTo>
                  <a:lnTo>
                    <a:pt x="270" y="898"/>
                  </a:lnTo>
                  <a:lnTo>
                    <a:pt x="270" y="896"/>
                  </a:lnTo>
                  <a:lnTo>
                    <a:pt x="270" y="898"/>
                  </a:lnTo>
                  <a:lnTo>
                    <a:pt x="270" y="896"/>
                  </a:lnTo>
                  <a:lnTo>
                    <a:pt x="270" y="898"/>
                  </a:lnTo>
                  <a:lnTo>
                    <a:pt x="268" y="898"/>
                  </a:lnTo>
                  <a:lnTo>
                    <a:pt x="267" y="898"/>
                  </a:lnTo>
                  <a:lnTo>
                    <a:pt x="267" y="900"/>
                  </a:lnTo>
                  <a:lnTo>
                    <a:pt x="265" y="900"/>
                  </a:lnTo>
                  <a:lnTo>
                    <a:pt x="265" y="898"/>
                  </a:lnTo>
                  <a:lnTo>
                    <a:pt x="263" y="898"/>
                  </a:lnTo>
                  <a:lnTo>
                    <a:pt x="261" y="898"/>
                  </a:lnTo>
                  <a:lnTo>
                    <a:pt x="263" y="898"/>
                  </a:lnTo>
                  <a:lnTo>
                    <a:pt x="261" y="898"/>
                  </a:lnTo>
                  <a:lnTo>
                    <a:pt x="260" y="898"/>
                  </a:lnTo>
                  <a:lnTo>
                    <a:pt x="261" y="898"/>
                  </a:lnTo>
                  <a:lnTo>
                    <a:pt x="260" y="898"/>
                  </a:lnTo>
                  <a:lnTo>
                    <a:pt x="260" y="896"/>
                  </a:lnTo>
                  <a:lnTo>
                    <a:pt x="260" y="895"/>
                  </a:lnTo>
                  <a:lnTo>
                    <a:pt x="258" y="895"/>
                  </a:lnTo>
                  <a:lnTo>
                    <a:pt x="258" y="896"/>
                  </a:lnTo>
                  <a:lnTo>
                    <a:pt x="258" y="895"/>
                  </a:lnTo>
                  <a:lnTo>
                    <a:pt x="256" y="895"/>
                  </a:lnTo>
                  <a:lnTo>
                    <a:pt x="254" y="895"/>
                  </a:lnTo>
                  <a:lnTo>
                    <a:pt x="253" y="895"/>
                  </a:lnTo>
                  <a:lnTo>
                    <a:pt x="253" y="893"/>
                  </a:lnTo>
                  <a:lnTo>
                    <a:pt x="251" y="893"/>
                  </a:lnTo>
                  <a:lnTo>
                    <a:pt x="251" y="895"/>
                  </a:lnTo>
                  <a:lnTo>
                    <a:pt x="251" y="893"/>
                  </a:lnTo>
                  <a:lnTo>
                    <a:pt x="251" y="895"/>
                  </a:lnTo>
                  <a:lnTo>
                    <a:pt x="249" y="895"/>
                  </a:lnTo>
                  <a:lnTo>
                    <a:pt x="249" y="893"/>
                  </a:lnTo>
                  <a:lnTo>
                    <a:pt x="247" y="893"/>
                  </a:lnTo>
                  <a:lnTo>
                    <a:pt x="247" y="895"/>
                  </a:lnTo>
                  <a:lnTo>
                    <a:pt x="247" y="893"/>
                  </a:lnTo>
                  <a:lnTo>
                    <a:pt x="247" y="895"/>
                  </a:lnTo>
                  <a:lnTo>
                    <a:pt x="247" y="893"/>
                  </a:lnTo>
                  <a:lnTo>
                    <a:pt x="246" y="893"/>
                  </a:lnTo>
                  <a:lnTo>
                    <a:pt x="244" y="893"/>
                  </a:lnTo>
                  <a:lnTo>
                    <a:pt x="244" y="891"/>
                  </a:lnTo>
                  <a:lnTo>
                    <a:pt x="242" y="891"/>
                  </a:lnTo>
                  <a:lnTo>
                    <a:pt x="242" y="893"/>
                  </a:lnTo>
                  <a:lnTo>
                    <a:pt x="240" y="893"/>
                  </a:lnTo>
                  <a:lnTo>
                    <a:pt x="239" y="893"/>
                  </a:lnTo>
                  <a:lnTo>
                    <a:pt x="237" y="893"/>
                  </a:lnTo>
                  <a:lnTo>
                    <a:pt x="237" y="891"/>
                  </a:lnTo>
                  <a:lnTo>
                    <a:pt x="235" y="891"/>
                  </a:lnTo>
                  <a:lnTo>
                    <a:pt x="235" y="889"/>
                  </a:lnTo>
                  <a:lnTo>
                    <a:pt x="237" y="889"/>
                  </a:lnTo>
                  <a:lnTo>
                    <a:pt x="235" y="889"/>
                  </a:lnTo>
                  <a:lnTo>
                    <a:pt x="235" y="888"/>
                  </a:lnTo>
                  <a:lnTo>
                    <a:pt x="237" y="888"/>
                  </a:lnTo>
                  <a:lnTo>
                    <a:pt x="235" y="888"/>
                  </a:lnTo>
                  <a:lnTo>
                    <a:pt x="233" y="888"/>
                  </a:lnTo>
                  <a:lnTo>
                    <a:pt x="235" y="888"/>
                  </a:lnTo>
                  <a:lnTo>
                    <a:pt x="233" y="888"/>
                  </a:lnTo>
                  <a:lnTo>
                    <a:pt x="233" y="886"/>
                  </a:lnTo>
                  <a:lnTo>
                    <a:pt x="233" y="884"/>
                  </a:lnTo>
                  <a:lnTo>
                    <a:pt x="233" y="882"/>
                  </a:lnTo>
                  <a:lnTo>
                    <a:pt x="232" y="882"/>
                  </a:lnTo>
                  <a:lnTo>
                    <a:pt x="232" y="884"/>
                  </a:lnTo>
                  <a:lnTo>
                    <a:pt x="230" y="884"/>
                  </a:lnTo>
                  <a:lnTo>
                    <a:pt x="230" y="884"/>
                  </a:lnTo>
                  <a:lnTo>
                    <a:pt x="228" y="884"/>
                  </a:lnTo>
                  <a:lnTo>
                    <a:pt x="226" y="884"/>
                  </a:lnTo>
                  <a:lnTo>
                    <a:pt x="226" y="882"/>
                  </a:lnTo>
                  <a:lnTo>
                    <a:pt x="225" y="882"/>
                  </a:lnTo>
                  <a:lnTo>
                    <a:pt x="223" y="882"/>
                  </a:lnTo>
                  <a:lnTo>
                    <a:pt x="225" y="882"/>
                  </a:lnTo>
                  <a:lnTo>
                    <a:pt x="223" y="884"/>
                  </a:lnTo>
                  <a:lnTo>
                    <a:pt x="221" y="884"/>
                  </a:lnTo>
                  <a:lnTo>
                    <a:pt x="221" y="882"/>
                  </a:lnTo>
                  <a:lnTo>
                    <a:pt x="221" y="884"/>
                  </a:lnTo>
                  <a:lnTo>
                    <a:pt x="219" y="884"/>
                  </a:lnTo>
                  <a:lnTo>
                    <a:pt x="219" y="886"/>
                  </a:lnTo>
                  <a:lnTo>
                    <a:pt x="221" y="886"/>
                  </a:lnTo>
                  <a:lnTo>
                    <a:pt x="219" y="886"/>
                  </a:lnTo>
                  <a:lnTo>
                    <a:pt x="219" y="888"/>
                  </a:lnTo>
                  <a:lnTo>
                    <a:pt x="218" y="888"/>
                  </a:lnTo>
                  <a:lnTo>
                    <a:pt x="216" y="886"/>
                  </a:lnTo>
                  <a:lnTo>
                    <a:pt x="214" y="886"/>
                  </a:lnTo>
                  <a:lnTo>
                    <a:pt x="214" y="888"/>
                  </a:lnTo>
                  <a:lnTo>
                    <a:pt x="212" y="889"/>
                  </a:lnTo>
                  <a:lnTo>
                    <a:pt x="212" y="888"/>
                  </a:lnTo>
                  <a:lnTo>
                    <a:pt x="210" y="888"/>
                  </a:lnTo>
                  <a:lnTo>
                    <a:pt x="210" y="886"/>
                  </a:lnTo>
                  <a:lnTo>
                    <a:pt x="209" y="886"/>
                  </a:lnTo>
                  <a:lnTo>
                    <a:pt x="207" y="886"/>
                  </a:lnTo>
                  <a:lnTo>
                    <a:pt x="205" y="888"/>
                  </a:lnTo>
                  <a:lnTo>
                    <a:pt x="205" y="886"/>
                  </a:lnTo>
                  <a:lnTo>
                    <a:pt x="203" y="886"/>
                  </a:lnTo>
                  <a:lnTo>
                    <a:pt x="203" y="888"/>
                  </a:lnTo>
                  <a:lnTo>
                    <a:pt x="203" y="886"/>
                  </a:lnTo>
                  <a:lnTo>
                    <a:pt x="202" y="886"/>
                  </a:lnTo>
                  <a:lnTo>
                    <a:pt x="200" y="886"/>
                  </a:lnTo>
                  <a:lnTo>
                    <a:pt x="198" y="886"/>
                  </a:lnTo>
                  <a:lnTo>
                    <a:pt x="198" y="884"/>
                  </a:lnTo>
                  <a:lnTo>
                    <a:pt x="196" y="884"/>
                  </a:lnTo>
                  <a:lnTo>
                    <a:pt x="196" y="882"/>
                  </a:lnTo>
                  <a:lnTo>
                    <a:pt x="196" y="881"/>
                  </a:lnTo>
                  <a:lnTo>
                    <a:pt x="195" y="881"/>
                  </a:lnTo>
                  <a:lnTo>
                    <a:pt x="195" y="882"/>
                  </a:lnTo>
                  <a:lnTo>
                    <a:pt x="195" y="881"/>
                  </a:lnTo>
                  <a:lnTo>
                    <a:pt x="193" y="881"/>
                  </a:lnTo>
                  <a:lnTo>
                    <a:pt x="193" y="882"/>
                  </a:lnTo>
                  <a:lnTo>
                    <a:pt x="191" y="882"/>
                  </a:lnTo>
                  <a:lnTo>
                    <a:pt x="189" y="882"/>
                  </a:lnTo>
                  <a:lnTo>
                    <a:pt x="191" y="881"/>
                  </a:lnTo>
                  <a:lnTo>
                    <a:pt x="191" y="879"/>
                  </a:lnTo>
                  <a:lnTo>
                    <a:pt x="189" y="877"/>
                  </a:lnTo>
                  <a:lnTo>
                    <a:pt x="188" y="877"/>
                  </a:lnTo>
                  <a:lnTo>
                    <a:pt x="189" y="875"/>
                  </a:lnTo>
                  <a:lnTo>
                    <a:pt x="191" y="874"/>
                  </a:lnTo>
                  <a:lnTo>
                    <a:pt x="193" y="874"/>
                  </a:lnTo>
                  <a:lnTo>
                    <a:pt x="193" y="872"/>
                  </a:lnTo>
                  <a:lnTo>
                    <a:pt x="193" y="872"/>
                  </a:lnTo>
                  <a:lnTo>
                    <a:pt x="195" y="870"/>
                  </a:lnTo>
                  <a:lnTo>
                    <a:pt x="195" y="868"/>
                  </a:lnTo>
                  <a:lnTo>
                    <a:pt x="196" y="867"/>
                  </a:lnTo>
                  <a:lnTo>
                    <a:pt x="196" y="865"/>
                  </a:lnTo>
                  <a:lnTo>
                    <a:pt x="196" y="863"/>
                  </a:lnTo>
                  <a:lnTo>
                    <a:pt x="195" y="863"/>
                  </a:lnTo>
                  <a:lnTo>
                    <a:pt x="196" y="861"/>
                  </a:lnTo>
                  <a:lnTo>
                    <a:pt x="198" y="861"/>
                  </a:lnTo>
                  <a:lnTo>
                    <a:pt x="200" y="861"/>
                  </a:lnTo>
                  <a:lnTo>
                    <a:pt x="200" y="860"/>
                  </a:lnTo>
                  <a:lnTo>
                    <a:pt x="198" y="860"/>
                  </a:lnTo>
                  <a:lnTo>
                    <a:pt x="198" y="858"/>
                  </a:lnTo>
                  <a:lnTo>
                    <a:pt x="196" y="858"/>
                  </a:lnTo>
                  <a:lnTo>
                    <a:pt x="195" y="856"/>
                  </a:lnTo>
                  <a:lnTo>
                    <a:pt x="193" y="856"/>
                  </a:lnTo>
                  <a:lnTo>
                    <a:pt x="195" y="854"/>
                  </a:lnTo>
                  <a:lnTo>
                    <a:pt x="196" y="854"/>
                  </a:lnTo>
                  <a:lnTo>
                    <a:pt x="198" y="853"/>
                  </a:lnTo>
                  <a:lnTo>
                    <a:pt x="198" y="851"/>
                  </a:lnTo>
                  <a:lnTo>
                    <a:pt x="200" y="849"/>
                  </a:lnTo>
                  <a:lnTo>
                    <a:pt x="200" y="847"/>
                  </a:lnTo>
                  <a:lnTo>
                    <a:pt x="198" y="846"/>
                  </a:lnTo>
                  <a:lnTo>
                    <a:pt x="196" y="846"/>
                  </a:lnTo>
                  <a:lnTo>
                    <a:pt x="196" y="844"/>
                  </a:lnTo>
                  <a:lnTo>
                    <a:pt x="196" y="842"/>
                  </a:lnTo>
                  <a:lnTo>
                    <a:pt x="198" y="842"/>
                  </a:lnTo>
                  <a:lnTo>
                    <a:pt x="198" y="840"/>
                  </a:lnTo>
                  <a:lnTo>
                    <a:pt x="200" y="840"/>
                  </a:lnTo>
                  <a:lnTo>
                    <a:pt x="202" y="840"/>
                  </a:lnTo>
                  <a:lnTo>
                    <a:pt x="202" y="839"/>
                  </a:lnTo>
                  <a:lnTo>
                    <a:pt x="203" y="839"/>
                  </a:lnTo>
                  <a:lnTo>
                    <a:pt x="203" y="837"/>
                  </a:lnTo>
                  <a:lnTo>
                    <a:pt x="202" y="837"/>
                  </a:lnTo>
                  <a:lnTo>
                    <a:pt x="200" y="835"/>
                  </a:lnTo>
                  <a:lnTo>
                    <a:pt x="198" y="835"/>
                  </a:lnTo>
                  <a:lnTo>
                    <a:pt x="198" y="833"/>
                  </a:lnTo>
                  <a:lnTo>
                    <a:pt x="196" y="832"/>
                  </a:lnTo>
                  <a:lnTo>
                    <a:pt x="196" y="830"/>
                  </a:lnTo>
                  <a:lnTo>
                    <a:pt x="196" y="830"/>
                  </a:lnTo>
                  <a:lnTo>
                    <a:pt x="198" y="830"/>
                  </a:lnTo>
                  <a:lnTo>
                    <a:pt x="200" y="828"/>
                  </a:lnTo>
                  <a:lnTo>
                    <a:pt x="198" y="826"/>
                  </a:lnTo>
                  <a:lnTo>
                    <a:pt x="196" y="826"/>
                  </a:lnTo>
                  <a:lnTo>
                    <a:pt x="195" y="825"/>
                  </a:lnTo>
                  <a:lnTo>
                    <a:pt x="193" y="825"/>
                  </a:lnTo>
                  <a:lnTo>
                    <a:pt x="193" y="823"/>
                  </a:lnTo>
                  <a:lnTo>
                    <a:pt x="193" y="821"/>
                  </a:lnTo>
                  <a:lnTo>
                    <a:pt x="193" y="819"/>
                  </a:lnTo>
                  <a:lnTo>
                    <a:pt x="195" y="819"/>
                  </a:lnTo>
                  <a:lnTo>
                    <a:pt x="195" y="818"/>
                  </a:lnTo>
                  <a:lnTo>
                    <a:pt x="196" y="818"/>
                  </a:lnTo>
                  <a:lnTo>
                    <a:pt x="196" y="816"/>
                  </a:lnTo>
                  <a:lnTo>
                    <a:pt x="198" y="816"/>
                  </a:lnTo>
                  <a:lnTo>
                    <a:pt x="198" y="814"/>
                  </a:lnTo>
                  <a:lnTo>
                    <a:pt x="198" y="812"/>
                  </a:lnTo>
                  <a:lnTo>
                    <a:pt x="198" y="811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5"/>
                  </a:lnTo>
                  <a:lnTo>
                    <a:pt x="202" y="805"/>
                  </a:lnTo>
                  <a:lnTo>
                    <a:pt x="202" y="804"/>
                  </a:lnTo>
                  <a:lnTo>
                    <a:pt x="203" y="804"/>
                  </a:lnTo>
                  <a:lnTo>
                    <a:pt x="203" y="802"/>
                  </a:lnTo>
                  <a:lnTo>
                    <a:pt x="205" y="800"/>
                  </a:lnTo>
                  <a:lnTo>
                    <a:pt x="207" y="798"/>
                  </a:lnTo>
                  <a:lnTo>
                    <a:pt x="207" y="797"/>
                  </a:lnTo>
                  <a:lnTo>
                    <a:pt x="205" y="797"/>
                  </a:lnTo>
                  <a:lnTo>
                    <a:pt x="203" y="795"/>
                  </a:lnTo>
                  <a:lnTo>
                    <a:pt x="202" y="795"/>
                  </a:lnTo>
                  <a:lnTo>
                    <a:pt x="200" y="795"/>
                  </a:lnTo>
                  <a:lnTo>
                    <a:pt x="200" y="793"/>
                  </a:lnTo>
                  <a:lnTo>
                    <a:pt x="198" y="793"/>
                  </a:lnTo>
                  <a:lnTo>
                    <a:pt x="198" y="791"/>
                  </a:lnTo>
                  <a:lnTo>
                    <a:pt x="200" y="791"/>
                  </a:lnTo>
                  <a:lnTo>
                    <a:pt x="200" y="790"/>
                  </a:lnTo>
                  <a:lnTo>
                    <a:pt x="202" y="790"/>
                  </a:lnTo>
                  <a:lnTo>
                    <a:pt x="203" y="790"/>
                  </a:lnTo>
                  <a:lnTo>
                    <a:pt x="203" y="788"/>
                  </a:lnTo>
                  <a:lnTo>
                    <a:pt x="205" y="788"/>
                  </a:lnTo>
                  <a:lnTo>
                    <a:pt x="205" y="788"/>
                  </a:lnTo>
                  <a:lnTo>
                    <a:pt x="207" y="788"/>
                  </a:lnTo>
                  <a:lnTo>
                    <a:pt x="207" y="786"/>
                  </a:lnTo>
                  <a:lnTo>
                    <a:pt x="207" y="784"/>
                  </a:lnTo>
                  <a:lnTo>
                    <a:pt x="207" y="783"/>
                  </a:lnTo>
                  <a:lnTo>
                    <a:pt x="207" y="781"/>
                  </a:lnTo>
                  <a:lnTo>
                    <a:pt x="205" y="779"/>
                  </a:lnTo>
                  <a:lnTo>
                    <a:pt x="205" y="777"/>
                  </a:lnTo>
                  <a:lnTo>
                    <a:pt x="205" y="776"/>
                  </a:lnTo>
                  <a:lnTo>
                    <a:pt x="207" y="774"/>
                  </a:lnTo>
                  <a:lnTo>
                    <a:pt x="207" y="772"/>
                  </a:lnTo>
                  <a:lnTo>
                    <a:pt x="207" y="770"/>
                  </a:lnTo>
                  <a:lnTo>
                    <a:pt x="205" y="770"/>
                  </a:lnTo>
                  <a:lnTo>
                    <a:pt x="205" y="769"/>
                  </a:lnTo>
                  <a:lnTo>
                    <a:pt x="205" y="767"/>
                  </a:lnTo>
                  <a:lnTo>
                    <a:pt x="205" y="765"/>
                  </a:lnTo>
                  <a:lnTo>
                    <a:pt x="207" y="765"/>
                  </a:lnTo>
                  <a:lnTo>
                    <a:pt x="207" y="763"/>
                  </a:lnTo>
                  <a:lnTo>
                    <a:pt x="209" y="762"/>
                  </a:lnTo>
                  <a:lnTo>
                    <a:pt x="209" y="760"/>
                  </a:lnTo>
                  <a:lnTo>
                    <a:pt x="210" y="760"/>
                  </a:lnTo>
                  <a:lnTo>
                    <a:pt x="210" y="758"/>
                  </a:lnTo>
                  <a:lnTo>
                    <a:pt x="210" y="756"/>
                  </a:lnTo>
                  <a:lnTo>
                    <a:pt x="210" y="755"/>
                  </a:lnTo>
                  <a:lnTo>
                    <a:pt x="210" y="753"/>
                  </a:lnTo>
                  <a:lnTo>
                    <a:pt x="209" y="753"/>
                  </a:lnTo>
                  <a:lnTo>
                    <a:pt x="209" y="755"/>
                  </a:lnTo>
                  <a:lnTo>
                    <a:pt x="207" y="755"/>
                  </a:lnTo>
                  <a:lnTo>
                    <a:pt x="205" y="755"/>
                  </a:lnTo>
                  <a:lnTo>
                    <a:pt x="203" y="755"/>
                  </a:lnTo>
                  <a:lnTo>
                    <a:pt x="203" y="753"/>
                  </a:lnTo>
                  <a:lnTo>
                    <a:pt x="203" y="751"/>
                  </a:lnTo>
                  <a:lnTo>
                    <a:pt x="202" y="749"/>
                  </a:lnTo>
                  <a:lnTo>
                    <a:pt x="200" y="749"/>
                  </a:lnTo>
                  <a:lnTo>
                    <a:pt x="198" y="749"/>
                  </a:lnTo>
                  <a:lnTo>
                    <a:pt x="198" y="748"/>
                  </a:lnTo>
                  <a:lnTo>
                    <a:pt x="200" y="748"/>
                  </a:lnTo>
                  <a:lnTo>
                    <a:pt x="202" y="748"/>
                  </a:lnTo>
                  <a:lnTo>
                    <a:pt x="202" y="746"/>
                  </a:lnTo>
                  <a:lnTo>
                    <a:pt x="203" y="746"/>
                  </a:lnTo>
                  <a:lnTo>
                    <a:pt x="203" y="746"/>
                  </a:lnTo>
                  <a:lnTo>
                    <a:pt x="205" y="746"/>
                  </a:lnTo>
                  <a:lnTo>
                    <a:pt x="207" y="746"/>
                  </a:lnTo>
                  <a:lnTo>
                    <a:pt x="207" y="744"/>
                  </a:lnTo>
                  <a:lnTo>
                    <a:pt x="205" y="742"/>
                  </a:lnTo>
                  <a:lnTo>
                    <a:pt x="205" y="741"/>
                  </a:lnTo>
                  <a:lnTo>
                    <a:pt x="203" y="741"/>
                  </a:lnTo>
                  <a:lnTo>
                    <a:pt x="202" y="739"/>
                  </a:lnTo>
                  <a:lnTo>
                    <a:pt x="200" y="739"/>
                  </a:lnTo>
                  <a:lnTo>
                    <a:pt x="198" y="739"/>
                  </a:lnTo>
                  <a:lnTo>
                    <a:pt x="196" y="741"/>
                  </a:lnTo>
                  <a:lnTo>
                    <a:pt x="195" y="741"/>
                  </a:lnTo>
                  <a:lnTo>
                    <a:pt x="195" y="739"/>
                  </a:lnTo>
                  <a:lnTo>
                    <a:pt x="195" y="737"/>
                  </a:lnTo>
                  <a:lnTo>
                    <a:pt x="195" y="735"/>
                  </a:lnTo>
                  <a:lnTo>
                    <a:pt x="196" y="735"/>
                  </a:lnTo>
                  <a:lnTo>
                    <a:pt x="196" y="734"/>
                  </a:lnTo>
                  <a:lnTo>
                    <a:pt x="198" y="734"/>
                  </a:lnTo>
                  <a:lnTo>
                    <a:pt x="200" y="734"/>
                  </a:lnTo>
                  <a:lnTo>
                    <a:pt x="202" y="734"/>
                  </a:lnTo>
                  <a:lnTo>
                    <a:pt x="203" y="734"/>
                  </a:lnTo>
                  <a:lnTo>
                    <a:pt x="205" y="734"/>
                  </a:lnTo>
                  <a:lnTo>
                    <a:pt x="205" y="732"/>
                  </a:lnTo>
                  <a:lnTo>
                    <a:pt x="203" y="730"/>
                  </a:lnTo>
                  <a:lnTo>
                    <a:pt x="203" y="728"/>
                  </a:lnTo>
                  <a:lnTo>
                    <a:pt x="202" y="728"/>
                  </a:lnTo>
                  <a:lnTo>
                    <a:pt x="202" y="727"/>
                  </a:lnTo>
                  <a:lnTo>
                    <a:pt x="200" y="727"/>
                  </a:lnTo>
                  <a:lnTo>
                    <a:pt x="200" y="725"/>
                  </a:lnTo>
                  <a:lnTo>
                    <a:pt x="198" y="725"/>
                  </a:lnTo>
                  <a:lnTo>
                    <a:pt x="196" y="725"/>
                  </a:lnTo>
                  <a:lnTo>
                    <a:pt x="196" y="727"/>
                  </a:lnTo>
                  <a:lnTo>
                    <a:pt x="196" y="728"/>
                  </a:lnTo>
                  <a:lnTo>
                    <a:pt x="195" y="728"/>
                  </a:lnTo>
                  <a:lnTo>
                    <a:pt x="193" y="728"/>
                  </a:lnTo>
                  <a:lnTo>
                    <a:pt x="191" y="728"/>
                  </a:lnTo>
                  <a:lnTo>
                    <a:pt x="191" y="727"/>
                  </a:lnTo>
                  <a:lnTo>
                    <a:pt x="191" y="725"/>
                  </a:lnTo>
                  <a:lnTo>
                    <a:pt x="193" y="725"/>
                  </a:lnTo>
                  <a:lnTo>
                    <a:pt x="193" y="723"/>
                  </a:lnTo>
                  <a:lnTo>
                    <a:pt x="193" y="721"/>
                  </a:lnTo>
                  <a:lnTo>
                    <a:pt x="191" y="721"/>
                  </a:lnTo>
                  <a:lnTo>
                    <a:pt x="189" y="720"/>
                  </a:lnTo>
                  <a:lnTo>
                    <a:pt x="188" y="718"/>
                  </a:lnTo>
                  <a:lnTo>
                    <a:pt x="188" y="716"/>
                  </a:lnTo>
                  <a:lnTo>
                    <a:pt x="189" y="716"/>
                  </a:lnTo>
                  <a:lnTo>
                    <a:pt x="189" y="714"/>
                  </a:lnTo>
                  <a:lnTo>
                    <a:pt x="189" y="713"/>
                  </a:lnTo>
                  <a:lnTo>
                    <a:pt x="189" y="711"/>
                  </a:lnTo>
                  <a:lnTo>
                    <a:pt x="188" y="709"/>
                  </a:lnTo>
                  <a:lnTo>
                    <a:pt x="188" y="707"/>
                  </a:lnTo>
                  <a:lnTo>
                    <a:pt x="188" y="706"/>
                  </a:lnTo>
                  <a:lnTo>
                    <a:pt x="188" y="704"/>
                  </a:lnTo>
                  <a:lnTo>
                    <a:pt x="188" y="704"/>
                  </a:lnTo>
                  <a:lnTo>
                    <a:pt x="189" y="704"/>
                  </a:lnTo>
                  <a:lnTo>
                    <a:pt x="189" y="702"/>
                  </a:lnTo>
                  <a:lnTo>
                    <a:pt x="189" y="700"/>
                  </a:lnTo>
                  <a:lnTo>
                    <a:pt x="189" y="699"/>
                  </a:lnTo>
                  <a:lnTo>
                    <a:pt x="188" y="697"/>
                  </a:lnTo>
                  <a:lnTo>
                    <a:pt x="188" y="695"/>
                  </a:lnTo>
                  <a:lnTo>
                    <a:pt x="188" y="695"/>
                  </a:lnTo>
                  <a:lnTo>
                    <a:pt x="186" y="695"/>
                  </a:lnTo>
                  <a:lnTo>
                    <a:pt x="184" y="695"/>
                  </a:lnTo>
                  <a:lnTo>
                    <a:pt x="182" y="693"/>
                  </a:lnTo>
                  <a:lnTo>
                    <a:pt x="182" y="692"/>
                  </a:lnTo>
                  <a:lnTo>
                    <a:pt x="181" y="692"/>
                  </a:lnTo>
                  <a:lnTo>
                    <a:pt x="181" y="690"/>
                  </a:lnTo>
                  <a:lnTo>
                    <a:pt x="181" y="688"/>
                  </a:lnTo>
                  <a:lnTo>
                    <a:pt x="179" y="686"/>
                  </a:lnTo>
                  <a:lnTo>
                    <a:pt x="179" y="685"/>
                  </a:lnTo>
                  <a:lnTo>
                    <a:pt x="181" y="685"/>
                  </a:lnTo>
                  <a:lnTo>
                    <a:pt x="181" y="683"/>
                  </a:lnTo>
                  <a:lnTo>
                    <a:pt x="181" y="681"/>
                  </a:lnTo>
                  <a:lnTo>
                    <a:pt x="181" y="679"/>
                  </a:lnTo>
                  <a:lnTo>
                    <a:pt x="181" y="677"/>
                  </a:lnTo>
                  <a:lnTo>
                    <a:pt x="179" y="677"/>
                  </a:lnTo>
                  <a:lnTo>
                    <a:pt x="177" y="677"/>
                  </a:lnTo>
                  <a:lnTo>
                    <a:pt x="175" y="679"/>
                  </a:lnTo>
                  <a:lnTo>
                    <a:pt x="175" y="681"/>
                  </a:lnTo>
                  <a:lnTo>
                    <a:pt x="174" y="681"/>
                  </a:lnTo>
                  <a:lnTo>
                    <a:pt x="174" y="679"/>
                  </a:lnTo>
                  <a:lnTo>
                    <a:pt x="172" y="679"/>
                  </a:lnTo>
                  <a:lnTo>
                    <a:pt x="172" y="677"/>
                  </a:lnTo>
                  <a:lnTo>
                    <a:pt x="172" y="676"/>
                  </a:lnTo>
                  <a:lnTo>
                    <a:pt x="174" y="674"/>
                  </a:lnTo>
                  <a:lnTo>
                    <a:pt x="175" y="674"/>
                  </a:lnTo>
                  <a:lnTo>
                    <a:pt x="175" y="672"/>
                  </a:lnTo>
                  <a:lnTo>
                    <a:pt x="177" y="672"/>
                  </a:lnTo>
                  <a:lnTo>
                    <a:pt x="177" y="670"/>
                  </a:lnTo>
                  <a:lnTo>
                    <a:pt x="175" y="670"/>
                  </a:lnTo>
                  <a:lnTo>
                    <a:pt x="174" y="670"/>
                  </a:lnTo>
                  <a:lnTo>
                    <a:pt x="172" y="670"/>
                  </a:lnTo>
                  <a:lnTo>
                    <a:pt x="172" y="669"/>
                  </a:lnTo>
                  <a:lnTo>
                    <a:pt x="172" y="667"/>
                  </a:lnTo>
                  <a:lnTo>
                    <a:pt x="174" y="667"/>
                  </a:lnTo>
                  <a:lnTo>
                    <a:pt x="175" y="667"/>
                  </a:lnTo>
                  <a:lnTo>
                    <a:pt x="177" y="667"/>
                  </a:lnTo>
                  <a:lnTo>
                    <a:pt x="177" y="665"/>
                  </a:lnTo>
                  <a:lnTo>
                    <a:pt x="179" y="665"/>
                  </a:lnTo>
                  <a:lnTo>
                    <a:pt x="179" y="663"/>
                  </a:lnTo>
                  <a:lnTo>
                    <a:pt x="181" y="662"/>
                  </a:lnTo>
                  <a:lnTo>
                    <a:pt x="182" y="662"/>
                  </a:lnTo>
                  <a:lnTo>
                    <a:pt x="184" y="662"/>
                  </a:lnTo>
                  <a:lnTo>
                    <a:pt x="186" y="662"/>
                  </a:lnTo>
                  <a:lnTo>
                    <a:pt x="186" y="662"/>
                  </a:lnTo>
                  <a:lnTo>
                    <a:pt x="186" y="660"/>
                  </a:lnTo>
                  <a:lnTo>
                    <a:pt x="188" y="660"/>
                  </a:lnTo>
                  <a:lnTo>
                    <a:pt x="188" y="658"/>
                  </a:lnTo>
                  <a:lnTo>
                    <a:pt x="188" y="658"/>
                  </a:lnTo>
                  <a:lnTo>
                    <a:pt x="189" y="658"/>
                  </a:lnTo>
                  <a:lnTo>
                    <a:pt x="189" y="656"/>
                  </a:lnTo>
                  <a:lnTo>
                    <a:pt x="191" y="658"/>
                  </a:lnTo>
                  <a:lnTo>
                    <a:pt x="191" y="656"/>
                  </a:lnTo>
                  <a:lnTo>
                    <a:pt x="193" y="656"/>
                  </a:lnTo>
                  <a:lnTo>
                    <a:pt x="193" y="655"/>
                  </a:lnTo>
                  <a:lnTo>
                    <a:pt x="195" y="653"/>
                  </a:lnTo>
                  <a:lnTo>
                    <a:pt x="196" y="653"/>
                  </a:lnTo>
                  <a:lnTo>
                    <a:pt x="198" y="653"/>
                  </a:lnTo>
                  <a:lnTo>
                    <a:pt x="200" y="655"/>
                  </a:lnTo>
                  <a:lnTo>
                    <a:pt x="200" y="656"/>
                  </a:lnTo>
                  <a:lnTo>
                    <a:pt x="202" y="655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5" y="649"/>
                  </a:lnTo>
                  <a:lnTo>
                    <a:pt x="205" y="648"/>
                  </a:lnTo>
                  <a:lnTo>
                    <a:pt x="175" y="623"/>
                  </a:lnTo>
                  <a:lnTo>
                    <a:pt x="184" y="609"/>
                  </a:lnTo>
                  <a:lnTo>
                    <a:pt x="188" y="600"/>
                  </a:lnTo>
                  <a:lnTo>
                    <a:pt x="189" y="593"/>
                  </a:lnTo>
                  <a:lnTo>
                    <a:pt x="191" y="590"/>
                  </a:lnTo>
                  <a:lnTo>
                    <a:pt x="210" y="551"/>
                  </a:lnTo>
                  <a:lnTo>
                    <a:pt x="214" y="543"/>
                  </a:lnTo>
                  <a:lnTo>
                    <a:pt x="218" y="543"/>
                  </a:lnTo>
                  <a:lnTo>
                    <a:pt x="223" y="543"/>
                  </a:lnTo>
                  <a:lnTo>
                    <a:pt x="223" y="541"/>
                  </a:lnTo>
                  <a:lnTo>
                    <a:pt x="225" y="541"/>
                  </a:lnTo>
                  <a:lnTo>
                    <a:pt x="225" y="539"/>
                  </a:lnTo>
                  <a:lnTo>
                    <a:pt x="225" y="537"/>
                  </a:lnTo>
                  <a:lnTo>
                    <a:pt x="223" y="536"/>
                  </a:lnTo>
                  <a:lnTo>
                    <a:pt x="223" y="529"/>
                  </a:lnTo>
                  <a:lnTo>
                    <a:pt x="218" y="529"/>
                  </a:lnTo>
                  <a:lnTo>
                    <a:pt x="226" y="497"/>
                  </a:lnTo>
                  <a:lnTo>
                    <a:pt x="233" y="473"/>
                  </a:lnTo>
                  <a:lnTo>
                    <a:pt x="239" y="453"/>
                  </a:lnTo>
                  <a:lnTo>
                    <a:pt x="246" y="453"/>
                  </a:lnTo>
                  <a:lnTo>
                    <a:pt x="251" y="453"/>
                  </a:lnTo>
                  <a:lnTo>
                    <a:pt x="251" y="452"/>
                  </a:lnTo>
                  <a:lnTo>
                    <a:pt x="249" y="452"/>
                  </a:lnTo>
                  <a:lnTo>
                    <a:pt x="249" y="450"/>
                  </a:lnTo>
                  <a:lnTo>
                    <a:pt x="247" y="450"/>
                  </a:lnTo>
                  <a:lnTo>
                    <a:pt x="249" y="450"/>
                  </a:lnTo>
                  <a:lnTo>
                    <a:pt x="247" y="450"/>
                  </a:lnTo>
                  <a:lnTo>
                    <a:pt x="246" y="450"/>
                  </a:lnTo>
                  <a:lnTo>
                    <a:pt x="237" y="443"/>
                  </a:lnTo>
                  <a:lnTo>
                    <a:pt x="237" y="441"/>
                  </a:lnTo>
                  <a:lnTo>
                    <a:pt x="235" y="434"/>
                  </a:lnTo>
                  <a:lnTo>
                    <a:pt x="232" y="429"/>
                  </a:lnTo>
                  <a:lnTo>
                    <a:pt x="230" y="427"/>
                  </a:lnTo>
                  <a:lnTo>
                    <a:pt x="230" y="422"/>
                  </a:lnTo>
                  <a:lnTo>
                    <a:pt x="228" y="420"/>
                  </a:lnTo>
                  <a:lnTo>
                    <a:pt x="226" y="416"/>
                  </a:lnTo>
                  <a:lnTo>
                    <a:pt x="223" y="409"/>
                  </a:lnTo>
                  <a:lnTo>
                    <a:pt x="223" y="408"/>
                  </a:lnTo>
                  <a:lnTo>
                    <a:pt x="226" y="408"/>
                  </a:lnTo>
                  <a:lnTo>
                    <a:pt x="226" y="408"/>
                  </a:lnTo>
                  <a:lnTo>
                    <a:pt x="223" y="402"/>
                  </a:lnTo>
                  <a:lnTo>
                    <a:pt x="223" y="399"/>
                  </a:lnTo>
                  <a:lnTo>
                    <a:pt x="223" y="397"/>
                  </a:lnTo>
                  <a:lnTo>
                    <a:pt x="221" y="397"/>
                  </a:lnTo>
                  <a:lnTo>
                    <a:pt x="221" y="395"/>
                  </a:lnTo>
                  <a:lnTo>
                    <a:pt x="219" y="395"/>
                  </a:lnTo>
                  <a:lnTo>
                    <a:pt x="219" y="394"/>
                  </a:lnTo>
                  <a:lnTo>
                    <a:pt x="218" y="392"/>
                  </a:lnTo>
                  <a:lnTo>
                    <a:pt x="218" y="390"/>
                  </a:lnTo>
                  <a:lnTo>
                    <a:pt x="216" y="390"/>
                  </a:lnTo>
                  <a:lnTo>
                    <a:pt x="216" y="388"/>
                  </a:lnTo>
                  <a:lnTo>
                    <a:pt x="214" y="388"/>
                  </a:lnTo>
                  <a:lnTo>
                    <a:pt x="214" y="387"/>
                  </a:lnTo>
                  <a:lnTo>
                    <a:pt x="216" y="387"/>
                  </a:lnTo>
                  <a:lnTo>
                    <a:pt x="216" y="385"/>
                  </a:lnTo>
                  <a:lnTo>
                    <a:pt x="214" y="385"/>
                  </a:lnTo>
                  <a:lnTo>
                    <a:pt x="214" y="383"/>
                  </a:lnTo>
                  <a:lnTo>
                    <a:pt x="216" y="383"/>
                  </a:lnTo>
                  <a:lnTo>
                    <a:pt x="214" y="383"/>
                  </a:lnTo>
                  <a:lnTo>
                    <a:pt x="216" y="383"/>
                  </a:lnTo>
                  <a:lnTo>
                    <a:pt x="216" y="381"/>
                  </a:lnTo>
                  <a:lnTo>
                    <a:pt x="214" y="381"/>
                  </a:lnTo>
                  <a:lnTo>
                    <a:pt x="216" y="381"/>
                  </a:lnTo>
                  <a:lnTo>
                    <a:pt x="216" y="380"/>
                  </a:lnTo>
                  <a:lnTo>
                    <a:pt x="214" y="380"/>
                  </a:lnTo>
                  <a:lnTo>
                    <a:pt x="214" y="378"/>
                  </a:lnTo>
                  <a:lnTo>
                    <a:pt x="216" y="378"/>
                  </a:lnTo>
                  <a:lnTo>
                    <a:pt x="218" y="378"/>
                  </a:lnTo>
                  <a:lnTo>
                    <a:pt x="218" y="380"/>
                  </a:lnTo>
                  <a:lnTo>
                    <a:pt x="203" y="366"/>
                  </a:lnTo>
                  <a:lnTo>
                    <a:pt x="195" y="371"/>
                  </a:lnTo>
                  <a:lnTo>
                    <a:pt x="193" y="373"/>
                  </a:lnTo>
                  <a:lnTo>
                    <a:pt x="191" y="373"/>
                  </a:lnTo>
                  <a:lnTo>
                    <a:pt x="189" y="374"/>
                  </a:lnTo>
                  <a:lnTo>
                    <a:pt x="189" y="373"/>
                  </a:lnTo>
                  <a:lnTo>
                    <a:pt x="188" y="371"/>
                  </a:lnTo>
                  <a:lnTo>
                    <a:pt x="188" y="371"/>
                  </a:lnTo>
                  <a:lnTo>
                    <a:pt x="186" y="371"/>
                  </a:lnTo>
                  <a:lnTo>
                    <a:pt x="186" y="369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4" y="366"/>
                  </a:lnTo>
                  <a:lnTo>
                    <a:pt x="182" y="366"/>
                  </a:lnTo>
                  <a:lnTo>
                    <a:pt x="182" y="367"/>
                  </a:lnTo>
                  <a:lnTo>
                    <a:pt x="181" y="367"/>
                  </a:lnTo>
                  <a:lnTo>
                    <a:pt x="179" y="367"/>
                  </a:lnTo>
                  <a:lnTo>
                    <a:pt x="179" y="366"/>
                  </a:lnTo>
                  <a:lnTo>
                    <a:pt x="177" y="366"/>
                  </a:lnTo>
                  <a:lnTo>
                    <a:pt x="177" y="366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4" y="364"/>
                  </a:lnTo>
                  <a:lnTo>
                    <a:pt x="174" y="362"/>
                  </a:lnTo>
                  <a:lnTo>
                    <a:pt x="174" y="360"/>
                  </a:lnTo>
                  <a:lnTo>
                    <a:pt x="172" y="360"/>
                  </a:lnTo>
                  <a:lnTo>
                    <a:pt x="170" y="360"/>
                  </a:lnTo>
                  <a:lnTo>
                    <a:pt x="168" y="360"/>
                  </a:lnTo>
                  <a:lnTo>
                    <a:pt x="168" y="359"/>
                  </a:lnTo>
                  <a:lnTo>
                    <a:pt x="168" y="357"/>
                  </a:lnTo>
                  <a:lnTo>
                    <a:pt x="167" y="357"/>
                  </a:lnTo>
                  <a:lnTo>
                    <a:pt x="165" y="357"/>
                  </a:lnTo>
                  <a:lnTo>
                    <a:pt x="165" y="355"/>
                  </a:lnTo>
                  <a:lnTo>
                    <a:pt x="165" y="357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61" y="355"/>
                  </a:lnTo>
                  <a:lnTo>
                    <a:pt x="161" y="353"/>
                  </a:lnTo>
                  <a:lnTo>
                    <a:pt x="160" y="353"/>
                  </a:lnTo>
                  <a:lnTo>
                    <a:pt x="160" y="352"/>
                  </a:lnTo>
                  <a:lnTo>
                    <a:pt x="160" y="350"/>
                  </a:lnTo>
                  <a:lnTo>
                    <a:pt x="158" y="350"/>
                  </a:lnTo>
                  <a:lnTo>
                    <a:pt x="156" y="350"/>
                  </a:lnTo>
                  <a:lnTo>
                    <a:pt x="158" y="348"/>
                  </a:lnTo>
                  <a:lnTo>
                    <a:pt x="156" y="348"/>
                  </a:lnTo>
                  <a:lnTo>
                    <a:pt x="156" y="346"/>
                  </a:lnTo>
                  <a:lnTo>
                    <a:pt x="154" y="346"/>
                  </a:lnTo>
                  <a:lnTo>
                    <a:pt x="154" y="345"/>
                  </a:lnTo>
                  <a:lnTo>
                    <a:pt x="153" y="345"/>
                  </a:lnTo>
                  <a:lnTo>
                    <a:pt x="153" y="343"/>
                  </a:lnTo>
                  <a:lnTo>
                    <a:pt x="151" y="343"/>
                  </a:lnTo>
                  <a:lnTo>
                    <a:pt x="151" y="341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9" y="341"/>
                  </a:lnTo>
                  <a:lnTo>
                    <a:pt x="149" y="339"/>
                  </a:lnTo>
                  <a:lnTo>
                    <a:pt x="147" y="338"/>
                  </a:lnTo>
                  <a:lnTo>
                    <a:pt x="146" y="338"/>
                  </a:lnTo>
                  <a:lnTo>
                    <a:pt x="146" y="336"/>
                  </a:lnTo>
                  <a:lnTo>
                    <a:pt x="146" y="334"/>
                  </a:lnTo>
                  <a:lnTo>
                    <a:pt x="146" y="331"/>
                  </a:lnTo>
                  <a:lnTo>
                    <a:pt x="147" y="329"/>
                  </a:lnTo>
                  <a:lnTo>
                    <a:pt x="146" y="329"/>
                  </a:lnTo>
                  <a:lnTo>
                    <a:pt x="146" y="327"/>
                  </a:lnTo>
                  <a:lnTo>
                    <a:pt x="146" y="329"/>
                  </a:lnTo>
                  <a:lnTo>
                    <a:pt x="144" y="329"/>
                  </a:lnTo>
                  <a:lnTo>
                    <a:pt x="144" y="327"/>
                  </a:lnTo>
                  <a:lnTo>
                    <a:pt x="144" y="325"/>
                  </a:lnTo>
                  <a:lnTo>
                    <a:pt x="142" y="325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2" y="322"/>
                  </a:lnTo>
                  <a:lnTo>
                    <a:pt x="144" y="322"/>
                  </a:lnTo>
                  <a:lnTo>
                    <a:pt x="146" y="322"/>
                  </a:lnTo>
                  <a:lnTo>
                    <a:pt x="144" y="320"/>
                  </a:lnTo>
                  <a:lnTo>
                    <a:pt x="142" y="320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4" y="317"/>
                  </a:lnTo>
                  <a:lnTo>
                    <a:pt x="142" y="315"/>
                  </a:lnTo>
                  <a:lnTo>
                    <a:pt x="140" y="315"/>
                  </a:lnTo>
                  <a:lnTo>
                    <a:pt x="142" y="313"/>
                  </a:lnTo>
                  <a:lnTo>
                    <a:pt x="140" y="313"/>
                  </a:lnTo>
                  <a:lnTo>
                    <a:pt x="140" y="311"/>
                  </a:lnTo>
                  <a:lnTo>
                    <a:pt x="140" y="310"/>
                  </a:lnTo>
                  <a:lnTo>
                    <a:pt x="139" y="311"/>
                  </a:lnTo>
                  <a:lnTo>
                    <a:pt x="139" y="310"/>
                  </a:lnTo>
                  <a:lnTo>
                    <a:pt x="139" y="308"/>
                  </a:lnTo>
                  <a:lnTo>
                    <a:pt x="140" y="306"/>
                  </a:lnTo>
                  <a:lnTo>
                    <a:pt x="139" y="306"/>
                  </a:lnTo>
                  <a:lnTo>
                    <a:pt x="139" y="304"/>
                  </a:lnTo>
                  <a:lnTo>
                    <a:pt x="140" y="303"/>
                  </a:lnTo>
                  <a:lnTo>
                    <a:pt x="139" y="303"/>
                  </a:lnTo>
                  <a:lnTo>
                    <a:pt x="140" y="301"/>
                  </a:lnTo>
                  <a:lnTo>
                    <a:pt x="139" y="301"/>
                  </a:lnTo>
                  <a:lnTo>
                    <a:pt x="140" y="301"/>
                  </a:lnTo>
                  <a:lnTo>
                    <a:pt x="140" y="299"/>
                  </a:lnTo>
                  <a:lnTo>
                    <a:pt x="139" y="301"/>
                  </a:lnTo>
                  <a:lnTo>
                    <a:pt x="139" y="299"/>
                  </a:lnTo>
                  <a:lnTo>
                    <a:pt x="140" y="299"/>
                  </a:lnTo>
                  <a:lnTo>
                    <a:pt x="139" y="297"/>
                  </a:lnTo>
                  <a:lnTo>
                    <a:pt x="139" y="296"/>
                  </a:lnTo>
                  <a:lnTo>
                    <a:pt x="139" y="294"/>
                  </a:lnTo>
                  <a:lnTo>
                    <a:pt x="140" y="292"/>
                  </a:lnTo>
                  <a:lnTo>
                    <a:pt x="139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9" y="287"/>
                  </a:lnTo>
                  <a:lnTo>
                    <a:pt x="139" y="285"/>
                  </a:lnTo>
                  <a:lnTo>
                    <a:pt x="139" y="283"/>
                  </a:lnTo>
                  <a:lnTo>
                    <a:pt x="140" y="280"/>
                  </a:lnTo>
                  <a:lnTo>
                    <a:pt x="140" y="278"/>
                  </a:lnTo>
                  <a:lnTo>
                    <a:pt x="140" y="276"/>
                  </a:lnTo>
                  <a:lnTo>
                    <a:pt x="142" y="271"/>
                  </a:lnTo>
                  <a:lnTo>
                    <a:pt x="144" y="271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69"/>
                  </a:lnTo>
                  <a:lnTo>
                    <a:pt x="146" y="268"/>
                  </a:lnTo>
                  <a:lnTo>
                    <a:pt x="147" y="266"/>
                  </a:lnTo>
                  <a:lnTo>
                    <a:pt x="149" y="264"/>
                  </a:lnTo>
                  <a:lnTo>
                    <a:pt x="151" y="264"/>
                  </a:lnTo>
                  <a:lnTo>
                    <a:pt x="153" y="261"/>
                  </a:lnTo>
                  <a:lnTo>
                    <a:pt x="153" y="259"/>
                  </a:lnTo>
                  <a:lnTo>
                    <a:pt x="151" y="257"/>
                  </a:lnTo>
                  <a:lnTo>
                    <a:pt x="151" y="255"/>
                  </a:lnTo>
                  <a:lnTo>
                    <a:pt x="151" y="254"/>
                  </a:lnTo>
                  <a:lnTo>
                    <a:pt x="151" y="252"/>
                  </a:lnTo>
                  <a:lnTo>
                    <a:pt x="151" y="250"/>
                  </a:lnTo>
                  <a:lnTo>
                    <a:pt x="151" y="248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5"/>
                  </a:lnTo>
                  <a:lnTo>
                    <a:pt x="156" y="243"/>
                  </a:lnTo>
                  <a:lnTo>
                    <a:pt x="156" y="241"/>
                  </a:lnTo>
                  <a:lnTo>
                    <a:pt x="156" y="240"/>
                  </a:lnTo>
                  <a:lnTo>
                    <a:pt x="154" y="240"/>
                  </a:lnTo>
                  <a:lnTo>
                    <a:pt x="154" y="236"/>
                  </a:lnTo>
                  <a:lnTo>
                    <a:pt x="153" y="236"/>
                  </a:lnTo>
                  <a:lnTo>
                    <a:pt x="151" y="236"/>
                  </a:lnTo>
                  <a:lnTo>
                    <a:pt x="149" y="236"/>
                  </a:lnTo>
                  <a:lnTo>
                    <a:pt x="147" y="236"/>
                  </a:lnTo>
                  <a:lnTo>
                    <a:pt x="146" y="236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0"/>
                  </a:lnTo>
                  <a:lnTo>
                    <a:pt x="144" y="240"/>
                  </a:lnTo>
                  <a:lnTo>
                    <a:pt x="144" y="241"/>
                  </a:lnTo>
                  <a:lnTo>
                    <a:pt x="142" y="241"/>
                  </a:lnTo>
                  <a:lnTo>
                    <a:pt x="121" y="240"/>
                  </a:lnTo>
                  <a:lnTo>
                    <a:pt x="107" y="240"/>
                  </a:lnTo>
                  <a:lnTo>
                    <a:pt x="104" y="240"/>
                  </a:lnTo>
                  <a:lnTo>
                    <a:pt x="100" y="240"/>
                  </a:lnTo>
                  <a:lnTo>
                    <a:pt x="93" y="240"/>
                  </a:lnTo>
                  <a:lnTo>
                    <a:pt x="84" y="240"/>
                  </a:lnTo>
                  <a:lnTo>
                    <a:pt x="83" y="240"/>
                  </a:lnTo>
                  <a:lnTo>
                    <a:pt x="79" y="240"/>
                  </a:lnTo>
                  <a:lnTo>
                    <a:pt x="65" y="240"/>
                  </a:lnTo>
                  <a:lnTo>
                    <a:pt x="62" y="240"/>
                  </a:lnTo>
                  <a:lnTo>
                    <a:pt x="27" y="238"/>
                  </a:lnTo>
                  <a:lnTo>
                    <a:pt x="23" y="238"/>
                  </a:lnTo>
                  <a:lnTo>
                    <a:pt x="2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6" y="234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6" y="229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6" y="226"/>
                  </a:lnTo>
                  <a:lnTo>
                    <a:pt x="7" y="226"/>
                  </a:lnTo>
                  <a:lnTo>
                    <a:pt x="9" y="226"/>
                  </a:lnTo>
                  <a:lnTo>
                    <a:pt x="9" y="227"/>
                  </a:lnTo>
                  <a:lnTo>
                    <a:pt x="11" y="227"/>
                  </a:lnTo>
                  <a:lnTo>
                    <a:pt x="13" y="227"/>
                  </a:lnTo>
                  <a:lnTo>
                    <a:pt x="14" y="227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4" y="229"/>
                  </a:lnTo>
                  <a:lnTo>
                    <a:pt x="16" y="229"/>
                  </a:lnTo>
                  <a:lnTo>
                    <a:pt x="18" y="229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6"/>
                  </a:lnTo>
                  <a:lnTo>
                    <a:pt x="23" y="226"/>
                  </a:lnTo>
                  <a:lnTo>
                    <a:pt x="25" y="226"/>
                  </a:lnTo>
                  <a:lnTo>
                    <a:pt x="25" y="224"/>
                  </a:lnTo>
                  <a:lnTo>
                    <a:pt x="25" y="222"/>
                  </a:lnTo>
                  <a:lnTo>
                    <a:pt x="27" y="222"/>
                  </a:lnTo>
                  <a:lnTo>
                    <a:pt x="25" y="222"/>
                  </a:lnTo>
                  <a:lnTo>
                    <a:pt x="25" y="220"/>
                  </a:lnTo>
                  <a:lnTo>
                    <a:pt x="25" y="219"/>
                  </a:lnTo>
                  <a:lnTo>
                    <a:pt x="23" y="219"/>
                  </a:lnTo>
                  <a:lnTo>
                    <a:pt x="21" y="219"/>
                  </a:lnTo>
                  <a:lnTo>
                    <a:pt x="21" y="217"/>
                  </a:lnTo>
                  <a:lnTo>
                    <a:pt x="20" y="217"/>
                  </a:lnTo>
                  <a:lnTo>
                    <a:pt x="20" y="215"/>
                  </a:lnTo>
                  <a:lnTo>
                    <a:pt x="20" y="213"/>
                  </a:lnTo>
                  <a:lnTo>
                    <a:pt x="21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2"/>
                  </a:lnTo>
                  <a:lnTo>
                    <a:pt x="27" y="212"/>
                  </a:lnTo>
                  <a:lnTo>
                    <a:pt x="27" y="213"/>
                  </a:lnTo>
                  <a:lnTo>
                    <a:pt x="28" y="213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2"/>
                  </a:lnTo>
                  <a:lnTo>
                    <a:pt x="35" y="212"/>
                  </a:lnTo>
                  <a:lnTo>
                    <a:pt x="35" y="210"/>
                  </a:lnTo>
                  <a:lnTo>
                    <a:pt x="35" y="208"/>
                  </a:lnTo>
                  <a:lnTo>
                    <a:pt x="35" y="206"/>
                  </a:lnTo>
                  <a:lnTo>
                    <a:pt x="37" y="205"/>
                  </a:lnTo>
                  <a:lnTo>
                    <a:pt x="39" y="205"/>
                  </a:lnTo>
                  <a:lnTo>
                    <a:pt x="39" y="203"/>
                  </a:lnTo>
                  <a:lnTo>
                    <a:pt x="41" y="203"/>
                  </a:lnTo>
                  <a:lnTo>
                    <a:pt x="41" y="201"/>
                  </a:lnTo>
                  <a:lnTo>
                    <a:pt x="42" y="201"/>
                  </a:lnTo>
                  <a:lnTo>
                    <a:pt x="44" y="201"/>
                  </a:lnTo>
                  <a:lnTo>
                    <a:pt x="44" y="199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48" y="196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9" y="192"/>
                  </a:lnTo>
                  <a:lnTo>
                    <a:pt x="51" y="192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3" y="189"/>
                  </a:lnTo>
                  <a:lnTo>
                    <a:pt x="53" y="187"/>
                  </a:lnTo>
                  <a:lnTo>
                    <a:pt x="55" y="187"/>
                  </a:lnTo>
                  <a:lnTo>
                    <a:pt x="55" y="185"/>
                  </a:lnTo>
                  <a:lnTo>
                    <a:pt x="55" y="183"/>
                  </a:lnTo>
                  <a:lnTo>
                    <a:pt x="56" y="183"/>
                  </a:lnTo>
                  <a:lnTo>
                    <a:pt x="56" y="182"/>
                  </a:lnTo>
                  <a:lnTo>
                    <a:pt x="58" y="182"/>
                  </a:lnTo>
                  <a:lnTo>
                    <a:pt x="58" y="180"/>
                  </a:lnTo>
                  <a:lnTo>
                    <a:pt x="58" y="178"/>
                  </a:lnTo>
                  <a:lnTo>
                    <a:pt x="60" y="178"/>
                  </a:lnTo>
                  <a:lnTo>
                    <a:pt x="62" y="178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62" y="175"/>
                  </a:lnTo>
                  <a:lnTo>
                    <a:pt x="62" y="173"/>
                  </a:lnTo>
                  <a:lnTo>
                    <a:pt x="62" y="171"/>
                  </a:lnTo>
                  <a:lnTo>
                    <a:pt x="62" y="169"/>
                  </a:lnTo>
                  <a:lnTo>
                    <a:pt x="62" y="168"/>
                  </a:lnTo>
                  <a:lnTo>
                    <a:pt x="62" y="168"/>
                  </a:lnTo>
                  <a:lnTo>
                    <a:pt x="62" y="166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3" y="164"/>
                  </a:lnTo>
                  <a:lnTo>
                    <a:pt x="65" y="164"/>
                  </a:lnTo>
                  <a:lnTo>
                    <a:pt x="65" y="162"/>
                  </a:lnTo>
                  <a:lnTo>
                    <a:pt x="67" y="162"/>
                  </a:lnTo>
                  <a:lnTo>
                    <a:pt x="67" y="161"/>
                  </a:lnTo>
                  <a:lnTo>
                    <a:pt x="65" y="159"/>
                  </a:lnTo>
                  <a:lnTo>
                    <a:pt x="65" y="157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8"/>
                  </a:lnTo>
                  <a:lnTo>
                    <a:pt x="69" y="147"/>
                  </a:lnTo>
                  <a:lnTo>
                    <a:pt x="69" y="145"/>
                  </a:lnTo>
                  <a:lnTo>
                    <a:pt x="67" y="145"/>
                  </a:lnTo>
                  <a:lnTo>
                    <a:pt x="67" y="143"/>
                  </a:lnTo>
                  <a:lnTo>
                    <a:pt x="69" y="143"/>
                  </a:lnTo>
                  <a:lnTo>
                    <a:pt x="69" y="145"/>
                  </a:lnTo>
                  <a:lnTo>
                    <a:pt x="70" y="145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4" y="143"/>
                  </a:lnTo>
                  <a:lnTo>
                    <a:pt x="76" y="143"/>
                  </a:lnTo>
                  <a:lnTo>
                    <a:pt x="76" y="141"/>
                  </a:lnTo>
                  <a:lnTo>
                    <a:pt x="77" y="141"/>
                  </a:lnTo>
                  <a:lnTo>
                    <a:pt x="77" y="140"/>
                  </a:lnTo>
                  <a:lnTo>
                    <a:pt x="77" y="138"/>
                  </a:lnTo>
                  <a:lnTo>
                    <a:pt x="77" y="136"/>
                  </a:lnTo>
                  <a:lnTo>
                    <a:pt x="79" y="136"/>
                  </a:lnTo>
                  <a:lnTo>
                    <a:pt x="79" y="134"/>
                  </a:lnTo>
                  <a:lnTo>
                    <a:pt x="81" y="134"/>
                  </a:lnTo>
                  <a:lnTo>
                    <a:pt x="81" y="133"/>
                  </a:lnTo>
                  <a:lnTo>
                    <a:pt x="83" y="134"/>
                  </a:lnTo>
                  <a:lnTo>
                    <a:pt x="84" y="134"/>
                  </a:lnTo>
                  <a:lnTo>
                    <a:pt x="84" y="133"/>
                  </a:lnTo>
                  <a:lnTo>
                    <a:pt x="84" y="131"/>
                  </a:lnTo>
                  <a:lnTo>
                    <a:pt x="86" y="131"/>
                  </a:lnTo>
                  <a:lnTo>
                    <a:pt x="86" y="129"/>
                  </a:lnTo>
                  <a:lnTo>
                    <a:pt x="88" y="129"/>
                  </a:lnTo>
                  <a:lnTo>
                    <a:pt x="88" y="127"/>
                  </a:lnTo>
                  <a:lnTo>
                    <a:pt x="90" y="127"/>
                  </a:lnTo>
                  <a:lnTo>
                    <a:pt x="90" y="126"/>
                  </a:lnTo>
                  <a:lnTo>
                    <a:pt x="90" y="124"/>
                  </a:lnTo>
                  <a:lnTo>
                    <a:pt x="91" y="124"/>
                  </a:lnTo>
                  <a:lnTo>
                    <a:pt x="93" y="124"/>
                  </a:lnTo>
                  <a:lnTo>
                    <a:pt x="93" y="122"/>
                  </a:lnTo>
                  <a:lnTo>
                    <a:pt x="95" y="122"/>
                  </a:lnTo>
                  <a:lnTo>
                    <a:pt x="95" y="120"/>
                  </a:lnTo>
                  <a:lnTo>
                    <a:pt x="93" y="119"/>
                  </a:lnTo>
                  <a:lnTo>
                    <a:pt x="95" y="119"/>
                  </a:lnTo>
                  <a:lnTo>
                    <a:pt x="97" y="119"/>
                  </a:lnTo>
                  <a:lnTo>
                    <a:pt x="97" y="117"/>
                  </a:lnTo>
                  <a:lnTo>
                    <a:pt x="97" y="115"/>
                  </a:lnTo>
                  <a:lnTo>
                    <a:pt x="97" y="113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93" y="113"/>
                  </a:lnTo>
                  <a:lnTo>
                    <a:pt x="93" y="112"/>
                  </a:lnTo>
                  <a:lnTo>
                    <a:pt x="93" y="110"/>
                  </a:lnTo>
                  <a:lnTo>
                    <a:pt x="93" y="108"/>
                  </a:lnTo>
                  <a:lnTo>
                    <a:pt x="95" y="108"/>
                  </a:lnTo>
                  <a:lnTo>
                    <a:pt x="95" y="106"/>
                  </a:lnTo>
                  <a:lnTo>
                    <a:pt x="93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7" y="91"/>
                  </a:lnTo>
                  <a:lnTo>
                    <a:pt x="97" y="89"/>
                  </a:lnTo>
                  <a:lnTo>
                    <a:pt x="98" y="89"/>
                  </a:lnTo>
                  <a:lnTo>
                    <a:pt x="98" y="87"/>
                  </a:lnTo>
                  <a:lnTo>
                    <a:pt x="98" y="85"/>
                  </a:lnTo>
                  <a:lnTo>
                    <a:pt x="100" y="85"/>
                  </a:lnTo>
                  <a:lnTo>
                    <a:pt x="100" y="84"/>
                  </a:lnTo>
                  <a:lnTo>
                    <a:pt x="100" y="82"/>
                  </a:lnTo>
                  <a:lnTo>
                    <a:pt x="100" y="80"/>
                  </a:lnTo>
                  <a:lnTo>
                    <a:pt x="100" y="78"/>
                  </a:lnTo>
                  <a:lnTo>
                    <a:pt x="102" y="78"/>
                  </a:lnTo>
                  <a:lnTo>
                    <a:pt x="104" y="78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70"/>
                  </a:lnTo>
                  <a:lnTo>
                    <a:pt x="104" y="70"/>
                  </a:lnTo>
                  <a:lnTo>
                    <a:pt x="104" y="70"/>
                  </a:lnTo>
                  <a:lnTo>
                    <a:pt x="104" y="68"/>
                  </a:lnTo>
                  <a:lnTo>
                    <a:pt x="104" y="66"/>
                  </a:lnTo>
                  <a:lnTo>
                    <a:pt x="105" y="66"/>
                  </a:lnTo>
                  <a:lnTo>
                    <a:pt x="105" y="64"/>
                  </a:lnTo>
                  <a:lnTo>
                    <a:pt x="105" y="63"/>
                  </a:lnTo>
                  <a:lnTo>
                    <a:pt x="104" y="63"/>
                  </a:lnTo>
                  <a:lnTo>
                    <a:pt x="104" y="61"/>
                  </a:lnTo>
                  <a:lnTo>
                    <a:pt x="104" y="59"/>
                  </a:lnTo>
                  <a:lnTo>
                    <a:pt x="104" y="57"/>
                  </a:lnTo>
                  <a:lnTo>
                    <a:pt x="105" y="57"/>
                  </a:lnTo>
                  <a:lnTo>
                    <a:pt x="105" y="56"/>
                  </a:lnTo>
                  <a:lnTo>
                    <a:pt x="105" y="54"/>
                  </a:lnTo>
                  <a:lnTo>
                    <a:pt x="105" y="52"/>
                  </a:lnTo>
                  <a:lnTo>
                    <a:pt x="104" y="52"/>
                  </a:lnTo>
                  <a:lnTo>
                    <a:pt x="104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11" y="50"/>
                  </a:lnTo>
                  <a:lnTo>
                    <a:pt x="111" y="49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2" y="49"/>
                  </a:lnTo>
                  <a:lnTo>
                    <a:pt x="114" y="49"/>
                  </a:lnTo>
                  <a:lnTo>
                    <a:pt x="114" y="47"/>
                  </a:lnTo>
                  <a:lnTo>
                    <a:pt x="114" y="45"/>
                  </a:lnTo>
                  <a:lnTo>
                    <a:pt x="116" y="45"/>
                  </a:lnTo>
                  <a:lnTo>
                    <a:pt x="118" y="45"/>
                  </a:lnTo>
                  <a:lnTo>
                    <a:pt x="118" y="47"/>
                  </a:lnTo>
                  <a:lnTo>
                    <a:pt x="119" y="47"/>
                  </a:lnTo>
                  <a:lnTo>
                    <a:pt x="121" y="47"/>
                  </a:lnTo>
                  <a:lnTo>
                    <a:pt x="123" y="47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8" y="43"/>
                  </a:lnTo>
                  <a:lnTo>
                    <a:pt x="130" y="43"/>
                  </a:lnTo>
                  <a:lnTo>
                    <a:pt x="130" y="42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9" y="38"/>
                  </a:lnTo>
                  <a:lnTo>
                    <a:pt x="139" y="36"/>
                  </a:lnTo>
                  <a:lnTo>
                    <a:pt x="140" y="36"/>
                  </a:lnTo>
                  <a:lnTo>
                    <a:pt x="140" y="38"/>
                  </a:lnTo>
                  <a:lnTo>
                    <a:pt x="142" y="38"/>
                  </a:lnTo>
                  <a:lnTo>
                    <a:pt x="142" y="40"/>
                  </a:lnTo>
                  <a:lnTo>
                    <a:pt x="142" y="42"/>
                  </a:lnTo>
                  <a:lnTo>
                    <a:pt x="144" y="42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38"/>
                  </a:lnTo>
                  <a:lnTo>
                    <a:pt x="147" y="38"/>
                  </a:lnTo>
                  <a:lnTo>
                    <a:pt x="149" y="38"/>
                  </a:lnTo>
                  <a:lnTo>
                    <a:pt x="149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4" y="38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38"/>
                  </a:lnTo>
                  <a:lnTo>
                    <a:pt x="160" y="38"/>
                  </a:lnTo>
                  <a:lnTo>
                    <a:pt x="161" y="38"/>
                  </a:lnTo>
                  <a:lnTo>
                    <a:pt x="161" y="36"/>
                  </a:lnTo>
                  <a:lnTo>
                    <a:pt x="163" y="36"/>
                  </a:lnTo>
                  <a:lnTo>
                    <a:pt x="163" y="35"/>
                  </a:lnTo>
                  <a:lnTo>
                    <a:pt x="165" y="35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7" y="35"/>
                  </a:lnTo>
                  <a:lnTo>
                    <a:pt x="167" y="33"/>
                  </a:lnTo>
                  <a:lnTo>
                    <a:pt x="168" y="33"/>
                  </a:lnTo>
                  <a:lnTo>
                    <a:pt x="170" y="33"/>
                  </a:lnTo>
                  <a:lnTo>
                    <a:pt x="170" y="31"/>
                  </a:lnTo>
                  <a:lnTo>
                    <a:pt x="170" y="29"/>
                  </a:lnTo>
                  <a:lnTo>
                    <a:pt x="172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2" y="29"/>
                  </a:lnTo>
                  <a:lnTo>
                    <a:pt x="172" y="28"/>
                  </a:lnTo>
                  <a:lnTo>
                    <a:pt x="172" y="26"/>
                  </a:lnTo>
                  <a:lnTo>
                    <a:pt x="174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79" y="29"/>
                  </a:lnTo>
                  <a:lnTo>
                    <a:pt x="181" y="29"/>
                  </a:lnTo>
                  <a:lnTo>
                    <a:pt x="181" y="29"/>
                  </a:lnTo>
                  <a:lnTo>
                    <a:pt x="181" y="31"/>
                  </a:lnTo>
                  <a:lnTo>
                    <a:pt x="182" y="31"/>
                  </a:lnTo>
                  <a:lnTo>
                    <a:pt x="184" y="29"/>
                  </a:lnTo>
                  <a:lnTo>
                    <a:pt x="186" y="29"/>
                  </a:lnTo>
                  <a:lnTo>
                    <a:pt x="186" y="2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9" y="29"/>
                  </a:lnTo>
                  <a:lnTo>
                    <a:pt x="189" y="29"/>
                  </a:lnTo>
                  <a:lnTo>
                    <a:pt x="191" y="29"/>
                  </a:lnTo>
                  <a:lnTo>
                    <a:pt x="193" y="29"/>
                  </a:lnTo>
                  <a:lnTo>
                    <a:pt x="195" y="29"/>
                  </a:lnTo>
                  <a:lnTo>
                    <a:pt x="196" y="29"/>
                  </a:lnTo>
                  <a:lnTo>
                    <a:pt x="196" y="28"/>
                  </a:lnTo>
                  <a:lnTo>
                    <a:pt x="198" y="28"/>
                  </a:lnTo>
                  <a:lnTo>
                    <a:pt x="198" y="26"/>
                  </a:lnTo>
                  <a:lnTo>
                    <a:pt x="200" y="26"/>
                  </a:lnTo>
                  <a:lnTo>
                    <a:pt x="200" y="24"/>
                  </a:lnTo>
                  <a:lnTo>
                    <a:pt x="198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202" y="21"/>
                  </a:lnTo>
                  <a:lnTo>
                    <a:pt x="202" y="19"/>
                  </a:lnTo>
                  <a:lnTo>
                    <a:pt x="203" y="19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6" y="17"/>
                  </a:lnTo>
                  <a:lnTo>
                    <a:pt x="218" y="17"/>
                  </a:lnTo>
                  <a:lnTo>
                    <a:pt x="218" y="19"/>
                  </a:lnTo>
                  <a:lnTo>
                    <a:pt x="219" y="19"/>
                  </a:lnTo>
                  <a:lnTo>
                    <a:pt x="221" y="19"/>
                  </a:lnTo>
                  <a:lnTo>
                    <a:pt x="221" y="17"/>
                  </a:lnTo>
                  <a:lnTo>
                    <a:pt x="223" y="17"/>
                  </a:lnTo>
                  <a:lnTo>
                    <a:pt x="225" y="17"/>
                  </a:lnTo>
                  <a:lnTo>
                    <a:pt x="226" y="17"/>
                  </a:lnTo>
                  <a:lnTo>
                    <a:pt x="226" y="15"/>
                  </a:lnTo>
                  <a:lnTo>
                    <a:pt x="226" y="14"/>
                  </a:lnTo>
                  <a:lnTo>
                    <a:pt x="228" y="14"/>
                  </a:lnTo>
                  <a:lnTo>
                    <a:pt x="228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0" y="8"/>
                  </a:lnTo>
                  <a:lnTo>
                    <a:pt x="230" y="8"/>
                  </a:lnTo>
                  <a:lnTo>
                    <a:pt x="232" y="8"/>
                  </a:lnTo>
                  <a:lnTo>
                    <a:pt x="232" y="7"/>
                  </a:lnTo>
                  <a:lnTo>
                    <a:pt x="232" y="8"/>
                  </a:lnTo>
                  <a:lnTo>
                    <a:pt x="233" y="8"/>
                  </a:lnTo>
                  <a:lnTo>
                    <a:pt x="233" y="7"/>
                  </a:lnTo>
                  <a:lnTo>
                    <a:pt x="235" y="7"/>
                  </a:lnTo>
                  <a:lnTo>
                    <a:pt x="235" y="5"/>
                  </a:lnTo>
                  <a:lnTo>
                    <a:pt x="237" y="5"/>
                  </a:lnTo>
                  <a:lnTo>
                    <a:pt x="237" y="7"/>
                  </a:lnTo>
                  <a:lnTo>
                    <a:pt x="239" y="7"/>
                  </a:lnTo>
                  <a:lnTo>
                    <a:pt x="239" y="8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0" y="8"/>
                  </a:lnTo>
                  <a:lnTo>
                    <a:pt x="242" y="8"/>
                  </a:lnTo>
                  <a:lnTo>
                    <a:pt x="244" y="8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47" y="10"/>
                  </a:lnTo>
                  <a:lnTo>
                    <a:pt x="247" y="8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49" y="5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6" y="3"/>
                  </a:lnTo>
                  <a:lnTo>
                    <a:pt x="256" y="1"/>
                  </a:lnTo>
                  <a:lnTo>
                    <a:pt x="256" y="3"/>
                  </a:lnTo>
                  <a:lnTo>
                    <a:pt x="258" y="3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0" y="3"/>
                  </a:lnTo>
                  <a:lnTo>
                    <a:pt x="261" y="3"/>
                  </a:lnTo>
                  <a:lnTo>
                    <a:pt x="261" y="5"/>
                  </a:lnTo>
                  <a:lnTo>
                    <a:pt x="263" y="5"/>
                  </a:lnTo>
                  <a:lnTo>
                    <a:pt x="263" y="3"/>
                  </a:lnTo>
                  <a:lnTo>
                    <a:pt x="263" y="5"/>
                  </a:lnTo>
                  <a:lnTo>
                    <a:pt x="265" y="5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68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2" y="3"/>
                  </a:lnTo>
                  <a:lnTo>
                    <a:pt x="274" y="3"/>
                  </a:lnTo>
                  <a:lnTo>
                    <a:pt x="274" y="1"/>
                  </a:lnTo>
                  <a:lnTo>
                    <a:pt x="275" y="1"/>
                  </a:lnTo>
                  <a:lnTo>
                    <a:pt x="275" y="3"/>
                  </a:lnTo>
                  <a:lnTo>
                    <a:pt x="277" y="3"/>
                  </a:lnTo>
                  <a:lnTo>
                    <a:pt x="277" y="5"/>
                  </a:lnTo>
                  <a:lnTo>
                    <a:pt x="279" y="5"/>
                  </a:lnTo>
                  <a:lnTo>
                    <a:pt x="281" y="5"/>
                  </a:lnTo>
                  <a:lnTo>
                    <a:pt x="282" y="5"/>
                  </a:lnTo>
                  <a:lnTo>
                    <a:pt x="282" y="3"/>
                  </a:lnTo>
                  <a:lnTo>
                    <a:pt x="284" y="3"/>
                  </a:lnTo>
                  <a:lnTo>
                    <a:pt x="284" y="1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88" y="3"/>
                  </a:lnTo>
                  <a:lnTo>
                    <a:pt x="289" y="3"/>
                  </a:lnTo>
                  <a:lnTo>
                    <a:pt x="291" y="3"/>
                  </a:lnTo>
                  <a:lnTo>
                    <a:pt x="291" y="1"/>
                  </a:lnTo>
                  <a:lnTo>
                    <a:pt x="291" y="3"/>
                  </a:lnTo>
                  <a:lnTo>
                    <a:pt x="291" y="5"/>
                  </a:lnTo>
                  <a:lnTo>
                    <a:pt x="293" y="5"/>
                  </a:lnTo>
                  <a:lnTo>
                    <a:pt x="295" y="5"/>
                  </a:lnTo>
                  <a:lnTo>
                    <a:pt x="296" y="5"/>
                  </a:lnTo>
                  <a:lnTo>
                    <a:pt x="298" y="5"/>
                  </a:lnTo>
                  <a:lnTo>
                    <a:pt x="300" y="5"/>
                  </a:lnTo>
                  <a:lnTo>
                    <a:pt x="302" y="5"/>
                  </a:lnTo>
                  <a:lnTo>
                    <a:pt x="303" y="5"/>
                  </a:lnTo>
                  <a:lnTo>
                    <a:pt x="305" y="3"/>
                  </a:lnTo>
                  <a:lnTo>
                    <a:pt x="307" y="3"/>
                  </a:lnTo>
                  <a:lnTo>
                    <a:pt x="307" y="1"/>
                  </a:lnTo>
                  <a:lnTo>
                    <a:pt x="309" y="1"/>
                  </a:lnTo>
                  <a:lnTo>
                    <a:pt x="310" y="1"/>
                  </a:lnTo>
                  <a:lnTo>
                    <a:pt x="310" y="0"/>
                  </a:lnTo>
                  <a:lnTo>
                    <a:pt x="312" y="0"/>
                  </a:lnTo>
                  <a:lnTo>
                    <a:pt x="314" y="1"/>
                  </a:lnTo>
                  <a:lnTo>
                    <a:pt x="314" y="3"/>
                  </a:lnTo>
                  <a:lnTo>
                    <a:pt x="314" y="3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EFE4BE"/>
            </a:solidFill>
            <a:ln w="3175">
              <a:solidFill>
                <a:srgbClr val="BFBFBF"/>
              </a:solidFill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" name="Agrupar 1">
            <a:extLst>
              <a:ext uri="{FF2B5EF4-FFF2-40B4-BE49-F238E27FC236}">
                <a16:creationId xmlns:a16="http://schemas.microsoft.com/office/drawing/2014/main" xmlns="" id="{49E7818E-ECCF-4108-BC1E-7236FAE4ED72}"/>
              </a:ext>
            </a:extLst>
          </p:cNvPr>
          <p:cNvGrpSpPr/>
          <p:nvPr/>
        </p:nvGrpSpPr>
        <p:grpSpPr>
          <a:xfrm>
            <a:off x="7561620" y="1898227"/>
            <a:ext cx="3157664" cy="2219073"/>
            <a:chOff x="11165205" y="1168718"/>
            <a:chExt cx="4662488" cy="3276600"/>
          </a:xfrm>
        </p:grpSpPr>
        <p:sp>
          <p:nvSpPr>
            <p:cNvPr id="339" name="Freeform 257"/>
            <p:cNvSpPr>
              <a:spLocks/>
            </p:cNvSpPr>
            <p:nvPr/>
          </p:nvSpPr>
          <p:spPr bwMode="auto">
            <a:xfrm>
              <a:off x="11165205" y="1354455"/>
              <a:ext cx="3914775" cy="2444750"/>
            </a:xfrm>
            <a:custGeom>
              <a:avLst/>
              <a:gdLst>
                <a:gd name="T0" fmla="*/ 2349 w 2466"/>
                <a:gd name="T1" fmla="*/ 187 h 1540"/>
                <a:gd name="T2" fmla="*/ 2387 w 2466"/>
                <a:gd name="T3" fmla="*/ 284 h 1540"/>
                <a:gd name="T4" fmla="*/ 2412 w 2466"/>
                <a:gd name="T5" fmla="*/ 358 h 1540"/>
                <a:gd name="T6" fmla="*/ 2410 w 2466"/>
                <a:gd name="T7" fmla="*/ 438 h 1540"/>
                <a:gd name="T8" fmla="*/ 2380 w 2466"/>
                <a:gd name="T9" fmla="*/ 498 h 1540"/>
                <a:gd name="T10" fmla="*/ 2433 w 2466"/>
                <a:gd name="T11" fmla="*/ 577 h 1540"/>
                <a:gd name="T12" fmla="*/ 2443 w 2466"/>
                <a:gd name="T13" fmla="*/ 662 h 1540"/>
                <a:gd name="T14" fmla="*/ 2395 w 2466"/>
                <a:gd name="T15" fmla="*/ 757 h 1540"/>
                <a:gd name="T16" fmla="*/ 2369 w 2466"/>
                <a:gd name="T17" fmla="*/ 848 h 1540"/>
                <a:gd name="T18" fmla="*/ 2351 w 2466"/>
                <a:gd name="T19" fmla="*/ 930 h 1540"/>
                <a:gd name="T20" fmla="*/ 2285 w 2466"/>
                <a:gd name="T21" fmla="*/ 987 h 1540"/>
                <a:gd name="T22" fmla="*/ 2320 w 2466"/>
                <a:gd name="T23" fmla="*/ 1089 h 1540"/>
                <a:gd name="T24" fmla="*/ 2318 w 2466"/>
                <a:gd name="T25" fmla="*/ 1208 h 1540"/>
                <a:gd name="T26" fmla="*/ 2280 w 2466"/>
                <a:gd name="T27" fmla="*/ 1306 h 1540"/>
                <a:gd name="T28" fmla="*/ 2185 w 2466"/>
                <a:gd name="T29" fmla="*/ 1367 h 1540"/>
                <a:gd name="T30" fmla="*/ 2075 w 2466"/>
                <a:gd name="T31" fmla="*/ 1385 h 1540"/>
                <a:gd name="T32" fmla="*/ 1983 w 2466"/>
                <a:gd name="T33" fmla="*/ 1370 h 1540"/>
                <a:gd name="T34" fmla="*/ 1924 w 2466"/>
                <a:gd name="T35" fmla="*/ 1331 h 1540"/>
                <a:gd name="T36" fmla="*/ 1847 w 2466"/>
                <a:gd name="T37" fmla="*/ 1344 h 1540"/>
                <a:gd name="T38" fmla="*/ 1718 w 2466"/>
                <a:gd name="T39" fmla="*/ 1326 h 1540"/>
                <a:gd name="T40" fmla="*/ 1599 w 2466"/>
                <a:gd name="T41" fmla="*/ 1361 h 1540"/>
                <a:gd name="T42" fmla="*/ 1554 w 2466"/>
                <a:gd name="T43" fmla="*/ 1454 h 1540"/>
                <a:gd name="T44" fmla="*/ 1498 w 2466"/>
                <a:gd name="T45" fmla="*/ 1530 h 1540"/>
                <a:gd name="T46" fmla="*/ 1411 w 2466"/>
                <a:gd name="T47" fmla="*/ 1326 h 1540"/>
                <a:gd name="T48" fmla="*/ 1392 w 2466"/>
                <a:gd name="T49" fmla="*/ 1275 h 1540"/>
                <a:gd name="T50" fmla="*/ 1324 w 2466"/>
                <a:gd name="T51" fmla="*/ 1250 h 1540"/>
                <a:gd name="T52" fmla="*/ 1250 w 2466"/>
                <a:gd name="T53" fmla="*/ 1237 h 1540"/>
                <a:gd name="T54" fmla="*/ 1190 w 2466"/>
                <a:gd name="T55" fmla="*/ 1204 h 1540"/>
                <a:gd name="T56" fmla="*/ 1130 w 2466"/>
                <a:gd name="T57" fmla="*/ 1162 h 1540"/>
                <a:gd name="T58" fmla="*/ 1038 w 2466"/>
                <a:gd name="T59" fmla="*/ 1149 h 1540"/>
                <a:gd name="T60" fmla="*/ 969 w 2466"/>
                <a:gd name="T61" fmla="*/ 1104 h 1540"/>
                <a:gd name="T62" fmla="*/ 912 w 2466"/>
                <a:gd name="T63" fmla="*/ 1063 h 1540"/>
                <a:gd name="T64" fmla="*/ 904 w 2466"/>
                <a:gd name="T65" fmla="*/ 958 h 1540"/>
                <a:gd name="T66" fmla="*/ 889 w 2466"/>
                <a:gd name="T67" fmla="*/ 856 h 1540"/>
                <a:gd name="T68" fmla="*/ 838 w 2466"/>
                <a:gd name="T69" fmla="*/ 866 h 1540"/>
                <a:gd name="T70" fmla="*/ 767 w 2466"/>
                <a:gd name="T71" fmla="*/ 882 h 1540"/>
                <a:gd name="T72" fmla="*/ 703 w 2466"/>
                <a:gd name="T73" fmla="*/ 922 h 1540"/>
                <a:gd name="T74" fmla="*/ 631 w 2466"/>
                <a:gd name="T75" fmla="*/ 955 h 1540"/>
                <a:gd name="T76" fmla="*/ 547 w 2466"/>
                <a:gd name="T77" fmla="*/ 1001 h 1540"/>
                <a:gd name="T78" fmla="*/ 493 w 2466"/>
                <a:gd name="T79" fmla="*/ 984 h 1540"/>
                <a:gd name="T80" fmla="*/ 408 w 2466"/>
                <a:gd name="T81" fmla="*/ 989 h 1540"/>
                <a:gd name="T82" fmla="*/ 355 w 2466"/>
                <a:gd name="T83" fmla="*/ 841 h 1540"/>
                <a:gd name="T84" fmla="*/ 191 w 2466"/>
                <a:gd name="T85" fmla="*/ 886 h 1540"/>
                <a:gd name="T86" fmla="*/ 143 w 2466"/>
                <a:gd name="T87" fmla="*/ 828 h 1540"/>
                <a:gd name="T88" fmla="*/ 83 w 2466"/>
                <a:gd name="T89" fmla="*/ 749 h 1540"/>
                <a:gd name="T90" fmla="*/ 27 w 2466"/>
                <a:gd name="T91" fmla="*/ 665 h 1540"/>
                <a:gd name="T92" fmla="*/ 28 w 2466"/>
                <a:gd name="T93" fmla="*/ 596 h 1540"/>
                <a:gd name="T94" fmla="*/ 92 w 2466"/>
                <a:gd name="T95" fmla="*/ 511 h 1540"/>
                <a:gd name="T96" fmla="*/ 109 w 2466"/>
                <a:gd name="T97" fmla="*/ 420 h 1540"/>
                <a:gd name="T98" fmla="*/ 158 w 2466"/>
                <a:gd name="T99" fmla="*/ 358 h 1540"/>
                <a:gd name="T100" fmla="*/ 204 w 2466"/>
                <a:gd name="T101" fmla="*/ 325 h 1540"/>
                <a:gd name="T102" fmla="*/ 260 w 2466"/>
                <a:gd name="T103" fmla="*/ 309 h 1540"/>
                <a:gd name="T104" fmla="*/ 314 w 2466"/>
                <a:gd name="T105" fmla="*/ 299 h 1540"/>
                <a:gd name="T106" fmla="*/ 388 w 2466"/>
                <a:gd name="T107" fmla="*/ 284 h 1540"/>
                <a:gd name="T108" fmla="*/ 472 w 2466"/>
                <a:gd name="T109" fmla="*/ 264 h 1540"/>
                <a:gd name="T110" fmla="*/ 634 w 2466"/>
                <a:gd name="T111" fmla="*/ 167 h 1540"/>
                <a:gd name="T112" fmla="*/ 792 w 2466"/>
                <a:gd name="T113" fmla="*/ 105 h 1540"/>
                <a:gd name="T114" fmla="*/ 920 w 2466"/>
                <a:gd name="T115" fmla="*/ 141 h 1540"/>
                <a:gd name="T116" fmla="*/ 1158 w 2466"/>
                <a:gd name="T117" fmla="*/ 258 h 1540"/>
                <a:gd name="T118" fmla="*/ 1398 w 2466"/>
                <a:gd name="T119" fmla="*/ 189 h 1540"/>
                <a:gd name="T120" fmla="*/ 1638 w 2466"/>
                <a:gd name="T121" fmla="*/ 179 h 1540"/>
                <a:gd name="T122" fmla="*/ 1837 w 2466"/>
                <a:gd name="T123" fmla="*/ 80 h 1540"/>
                <a:gd name="T124" fmla="*/ 2077 w 2466"/>
                <a:gd name="T125" fmla="*/ 87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6" h="1540">
                  <a:moveTo>
                    <a:pt x="2272" y="1"/>
                  </a:moveTo>
                  <a:lnTo>
                    <a:pt x="2279" y="6"/>
                  </a:lnTo>
                  <a:lnTo>
                    <a:pt x="2285" y="10"/>
                  </a:lnTo>
                  <a:lnTo>
                    <a:pt x="2292" y="18"/>
                  </a:lnTo>
                  <a:lnTo>
                    <a:pt x="2295" y="28"/>
                  </a:lnTo>
                  <a:lnTo>
                    <a:pt x="2300" y="39"/>
                  </a:lnTo>
                  <a:lnTo>
                    <a:pt x="2306" y="44"/>
                  </a:lnTo>
                  <a:lnTo>
                    <a:pt x="2306" y="46"/>
                  </a:lnTo>
                  <a:lnTo>
                    <a:pt x="2306" y="49"/>
                  </a:lnTo>
                  <a:lnTo>
                    <a:pt x="2306" y="52"/>
                  </a:lnTo>
                  <a:lnTo>
                    <a:pt x="2305" y="56"/>
                  </a:lnTo>
                  <a:lnTo>
                    <a:pt x="2303" y="62"/>
                  </a:lnTo>
                  <a:lnTo>
                    <a:pt x="2303" y="65"/>
                  </a:lnTo>
                  <a:lnTo>
                    <a:pt x="2303" y="67"/>
                  </a:lnTo>
                  <a:lnTo>
                    <a:pt x="2300" y="74"/>
                  </a:lnTo>
                  <a:lnTo>
                    <a:pt x="2300" y="75"/>
                  </a:lnTo>
                  <a:lnTo>
                    <a:pt x="2300" y="77"/>
                  </a:lnTo>
                  <a:lnTo>
                    <a:pt x="2302" y="79"/>
                  </a:lnTo>
                  <a:lnTo>
                    <a:pt x="2303" y="79"/>
                  </a:lnTo>
                  <a:lnTo>
                    <a:pt x="2305" y="82"/>
                  </a:lnTo>
                  <a:lnTo>
                    <a:pt x="2306" y="83"/>
                  </a:lnTo>
                  <a:lnTo>
                    <a:pt x="2308" y="85"/>
                  </a:lnTo>
                  <a:lnTo>
                    <a:pt x="2308" y="88"/>
                  </a:lnTo>
                  <a:lnTo>
                    <a:pt x="2308" y="93"/>
                  </a:lnTo>
                  <a:lnTo>
                    <a:pt x="2306" y="95"/>
                  </a:lnTo>
                  <a:lnTo>
                    <a:pt x="2306" y="97"/>
                  </a:lnTo>
                  <a:lnTo>
                    <a:pt x="2306" y="98"/>
                  </a:lnTo>
                  <a:lnTo>
                    <a:pt x="2306" y="100"/>
                  </a:lnTo>
                  <a:lnTo>
                    <a:pt x="2308" y="100"/>
                  </a:lnTo>
                  <a:lnTo>
                    <a:pt x="2308" y="102"/>
                  </a:lnTo>
                  <a:lnTo>
                    <a:pt x="2308" y="103"/>
                  </a:lnTo>
                  <a:lnTo>
                    <a:pt x="2308" y="105"/>
                  </a:lnTo>
                  <a:lnTo>
                    <a:pt x="2310" y="105"/>
                  </a:lnTo>
                  <a:lnTo>
                    <a:pt x="2310" y="106"/>
                  </a:lnTo>
                  <a:lnTo>
                    <a:pt x="2310" y="110"/>
                  </a:lnTo>
                  <a:lnTo>
                    <a:pt x="2308" y="111"/>
                  </a:lnTo>
                  <a:lnTo>
                    <a:pt x="2308" y="115"/>
                  </a:lnTo>
                  <a:lnTo>
                    <a:pt x="2310" y="116"/>
                  </a:lnTo>
                  <a:lnTo>
                    <a:pt x="2311" y="120"/>
                  </a:lnTo>
                  <a:lnTo>
                    <a:pt x="2311" y="121"/>
                  </a:lnTo>
                  <a:lnTo>
                    <a:pt x="2313" y="125"/>
                  </a:lnTo>
                  <a:lnTo>
                    <a:pt x="2315" y="125"/>
                  </a:lnTo>
                  <a:lnTo>
                    <a:pt x="2315" y="128"/>
                  </a:lnTo>
                  <a:lnTo>
                    <a:pt x="2316" y="129"/>
                  </a:lnTo>
                  <a:lnTo>
                    <a:pt x="2318" y="129"/>
                  </a:lnTo>
                  <a:lnTo>
                    <a:pt x="2318" y="133"/>
                  </a:lnTo>
                  <a:lnTo>
                    <a:pt x="2318" y="134"/>
                  </a:lnTo>
                  <a:lnTo>
                    <a:pt x="2320" y="134"/>
                  </a:lnTo>
                  <a:lnTo>
                    <a:pt x="2320" y="136"/>
                  </a:lnTo>
                  <a:lnTo>
                    <a:pt x="2318" y="138"/>
                  </a:lnTo>
                  <a:lnTo>
                    <a:pt x="2320" y="139"/>
                  </a:lnTo>
                  <a:lnTo>
                    <a:pt x="2321" y="141"/>
                  </a:lnTo>
                  <a:lnTo>
                    <a:pt x="2323" y="141"/>
                  </a:lnTo>
                  <a:lnTo>
                    <a:pt x="2323" y="143"/>
                  </a:lnTo>
                  <a:lnTo>
                    <a:pt x="2325" y="143"/>
                  </a:lnTo>
                  <a:lnTo>
                    <a:pt x="2326" y="143"/>
                  </a:lnTo>
                  <a:lnTo>
                    <a:pt x="2326" y="144"/>
                  </a:lnTo>
                  <a:lnTo>
                    <a:pt x="2326" y="144"/>
                  </a:lnTo>
                  <a:lnTo>
                    <a:pt x="2328" y="144"/>
                  </a:lnTo>
                  <a:lnTo>
                    <a:pt x="2328" y="146"/>
                  </a:lnTo>
                  <a:lnTo>
                    <a:pt x="2329" y="146"/>
                  </a:lnTo>
                  <a:lnTo>
                    <a:pt x="2329" y="148"/>
                  </a:lnTo>
                  <a:lnTo>
                    <a:pt x="2329" y="149"/>
                  </a:lnTo>
                  <a:lnTo>
                    <a:pt x="2329" y="151"/>
                  </a:lnTo>
                  <a:lnTo>
                    <a:pt x="2329" y="153"/>
                  </a:lnTo>
                  <a:lnTo>
                    <a:pt x="2331" y="153"/>
                  </a:lnTo>
                  <a:lnTo>
                    <a:pt x="2331" y="154"/>
                  </a:lnTo>
                  <a:lnTo>
                    <a:pt x="2333" y="156"/>
                  </a:lnTo>
                  <a:lnTo>
                    <a:pt x="2333" y="157"/>
                  </a:lnTo>
                  <a:lnTo>
                    <a:pt x="2334" y="159"/>
                  </a:lnTo>
                  <a:lnTo>
                    <a:pt x="2336" y="161"/>
                  </a:lnTo>
                  <a:lnTo>
                    <a:pt x="2338" y="162"/>
                  </a:lnTo>
                  <a:lnTo>
                    <a:pt x="2339" y="164"/>
                  </a:lnTo>
                  <a:lnTo>
                    <a:pt x="2341" y="169"/>
                  </a:lnTo>
                  <a:lnTo>
                    <a:pt x="2341" y="171"/>
                  </a:lnTo>
                  <a:lnTo>
                    <a:pt x="2341" y="172"/>
                  </a:lnTo>
                  <a:lnTo>
                    <a:pt x="2343" y="172"/>
                  </a:lnTo>
                  <a:lnTo>
                    <a:pt x="2344" y="172"/>
                  </a:lnTo>
                  <a:lnTo>
                    <a:pt x="2344" y="174"/>
                  </a:lnTo>
                  <a:lnTo>
                    <a:pt x="2346" y="174"/>
                  </a:lnTo>
                  <a:lnTo>
                    <a:pt x="2346" y="176"/>
                  </a:lnTo>
                  <a:lnTo>
                    <a:pt x="2346" y="177"/>
                  </a:lnTo>
                  <a:lnTo>
                    <a:pt x="2344" y="177"/>
                  </a:lnTo>
                  <a:lnTo>
                    <a:pt x="2344" y="179"/>
                  </a:lnTo>
                  <a:lnTo>
                    <a:pt x="2344" y="180"/>
                  </a:lnTo>
                  <a:lnTo>
                    <a:pt x="2351" y="184"/>
                  </a:lnTo>
                  <a:lnTo>
                    <a:pt x="2351" y="185"/>
                  </a:lnTo>
                  <a:lnTo>
                    <a:pt x="2349" y="185"/>
                  </a:lnTo>
                  <a:lnTo>
                    <a:pt x="2349" y="187"/>
                  </a:lnTo>
                  <a:lnTo>
                    <a:pt x="2349" y="189"/>
                  </a:lnTo>
                  <a:lnTo>
                    <a:pt x="2349" y="190"/>
                  </a:lnTo>
                  <a:lnTo>
                    <a:pt x="2349" y="192"/>
                  </a:lnTo>
                  <a:lnTo>
                    <a:pt x="2349" y="194"/>
                  </a:lnTo>
                  <a:lnTo>
                    <a:pt x="2351" y="194"/>
                  </a:lnTo>
                  <a:lnTo>
                    <a:pt x="2351" y="195"/>
                  </a:lnTo>
                  <a:lnTo>
                    <a:pt x="2352" y="195"/>
                  </a:lnTo>
                  <a:lnTo>
                    <a:pt x="2352" y="197"/>
                  </a:lnTo>
                  <a:lnTo>
                    <a:pt x="2352" y="199"/>
                  </a:lnTo>
                  <a:lnTo>
                    <a:pt x="2352" y="200"/>
                  </a:lnTo>
                  <a:lnTo>
                    <a:pt x="2352" y="202"/>
                  </a:lnTo>
                  <a:lnTo>
                    <a:pt x="2354" y="203"/>
                  </a:lnTo>
                  <a:lnTo>
                    <a:pt x="2356" y="205"/>
                  </a:lnTo>
                  <a:lnTo>
                    <a:pt x="2356" y="207"/>
                  </a:lnTo>
                  <a:lnTo>
                    <a:pt x="2356" y="208"/>
                  </a:lnTo>
                  <a:lnTo>
                    <a:pt x="2354" y="208"/>
                  </a:lnTo>
                  <a:lnTo>
                    <a:pt x="2354" y="210"/>
                  </a:lnTo>
                  <a:lnTo>
                    <a:pt x="2352" y="212"/>
                  </a:lnTo>
                  <a:lnTo>
                    <a:pt x="2352" y="213"/>
                  </a:lnTo>
                  <a:lnTo>
                    <a:pt x="2352" y="215"/>
                  </a:lnTo>
                  <a:lnTo>
                    <a:pt x="2352" y="217"/>
                  </a:lnTo>
                  <a:lnTo>
                    <a:pt x="2354" y="217"/>
                  </a:lnTo>
                  <a:lnTo>
                    <a:pt x="2356" y="217"/>
                  </a:lnTo>
                  <a:lnTo>
                    <a:pt x="2359" y="217"/>
                  </a:lnTo>
                  <a:lnTo>
                    <a:pt x="2361" y="217"/>
                  </a:lnTo>
                  <a:lnTo>
                    <a:pt x="2361" y="218"/>
                  </a:lnTo>
                  <a:lnTo>
                    <a:pt x="2361" y="220"/>
                  </a:lnTo>
                  <a:lnTo>
                    <a:pt x="2361" y="222"/>
                  </a:lnTo>
                  <a:lnTo>
                    <a:pt x="2359" y="222"/>
                  </a:lnTo>
                  <a:lnTo>
                    <a:pt x="2359" y="223"/>
                  </a:lnTo>
                  <a:lnTo>
                    <a:pt x="2359" y="223"/>
                  </a:lnTo>
                  <a:lnTo>
                    <a:pt x="2359" y="225"/>
                  </a:lnTo>
                  <a:lnTo>
                    <a:pt x="2361" y="225"/>
                  </a:lnTo>
                  <a:lnTo>
                    <a:pt x="2362" y="225"/>
                  </a:lnTo>
                  <a:lnTo>
                    <a:pt x="2364" y="225"/>
                  </a:lnTo>
                  <a:lnTo>
                    <a:pt x="2364" y="223"/>
                  </a:lnTo>
                  <a:lnTo>
                    <a:pt x="2364" y="225"/>
                  </a:lnTo>
                  <a:lnTo>
                    <a:pt x="2366" y="225"/>
                  </a:lnTo>
                  <a:lnTo>
                    <a:pt x="2366" y="226"/>
                  </a:lnTo>
                  <a:lnTo>
                    <a:pt x="2364" y="228"/>
                  </a:lnTo>
                  <a:lnTo>
                    <a:pt x="2362" y="230"/>
                  </a:lnTo>
                  <a:lnTo>
                    <a:pt x="2361" y="230"/>
                  </a:lnTo>
                  <a:lnTo>
                    <a:pt x="2359" y="231"/>
                  </a:lnTo>
                  <a:lnTo>
                    <a:pt x="2357" y="231"/>
                  </a:lnTo>
                  <a:lnTo>
                    <a:pt x="2356" y="231"/>
                  </a:lnTo>
                  <a:lnTo>
                    <a:pt x="2354" y="231"/>
                  </a:lnTo>
                  <a:lnTo>
                    <a:pt x="2352" y="231"/>
                  </a:lnTo>
                  <a:lnTo>
                    <a:pt x="2352" y="233"/>
                  </a:lnTo>
                  <a:lnTo>
                    <a:pt x="2354" y="235"/>
                  </a:lnTo>
                  <a:lnTo>
                    <a:pt x="2356" y="235"/>
                  </a:lnTo>
                  <a:lnTo>
                    <a:pt x="2356" y="236"/>
                  </a:lnTo>
                  <a:lnTo>
                    <a:pt x="2357" y="236"/>
                  </a:lnTo>
                  <a:lnTo>
                    <a:pt x="2359" y="238"/>
                  </a:lnTo>
                  <a:lnTo>
                    <a:pt x="2361" y="238"/>
                  </a:lnTo>
                  <a:lnTo>
                    <a:pt x="2362" y="240"/>
                  </a:lnTo>
                  <a:lnTo>
                    <a:pt x="2364" y="240"/>
                  </a:lnTo>
                  <a:lnTo>
                    <a:pt x="2364" y="241"/>
                  </a:lnTo>
                  <a:lnTo>
                    <a:pt x="2366" y="241"/>
                  </a:lnTo>
                  <a:lnTo>
                    <a:pt x="2367" y="241"/>
                  </a:lnTo>
                  <a:lnTo>
                    <a:pt x="2366" y="243"/>
                  </a:lnTo>
                  <a:lnTo>
                    <a:pt x="2366" y="245"/>
                  </a:lnTo>
                  <a:lnTo>
                    <a:pt x="2364" y="245"/>
                  </a:lnTo>
                  <a:lnTo>
                    <a:pt x="2362" y="246"/>
                  </a:lnTo>
                  <a:lnTo>
                    <a:pt x="2361" y="248"/>
                  </a:lnTo>
                  <a:lnTo>
                    <a:pt x="2362" y="249"/>
                  </a:lnTo>
                  <a:lnTo>
                    <a:pt x="2362" y="251"/>
                  </a:lnTo>
                  <a:lnTo>
                    <a:pt x="2362" y="253"/>
                  </a:lnTo>
                  <a:lnTo>
                    <a:pt x="2362" y="254"/>
                  </a:lnTo>
                  <a:lnTo>
                    <a:pt x="2364" y="256"/>
                  </a:lnTo>
                  <a:lnTo>
                    <a:pt x="2366" y="259"/>
                  </a:lnTo>
                  <a:lnTo>
                    <a:pt x="2367" y="263"/>
                  </a:lnTo>
                  <a:lnTo>
                    <a:pt x="2367" y="263"/>
                  </a:lnTo>
                  <a:lnTo>
                    <a:pt x="2369" y="266"/>
                  </a:lnTo>
                  <a:lnTo>
                    <a:pt x="2369" y="266"/>
                  </a:lnTo>
                  <a:lnTo>
                    <a:pt x="2369" y="268"/>
                  </a:lnTo>
                  <a:lnTo>
                    <a:pt x="2372" y="268"/>
                  </a:lnTo>
                  <a:lnTo>
                    <a:pt x="2372" y="271"/>
                  </a:lnTo>
                  <a:lnTo>
                    <a:pt x="2374" y="271"/>
                  </a:lnTo>
                  <a:lnTo>
                    <a:pt x="2375" y="272"/>
                  </a:lnTo>
                  <a:lnTo>
                    <a:pt x="2377" y="274"/>
                  </a:lnTo>
                  <a:lnTo>
                    <a:pt x="2379" y="276"/>
                  </a:lnTo>
                  <a:lnTo>
                    <a:pt x="2380" y="276"/>
                  </a:lnTo>
                  <a:lnTo>
                    <a:pt x="2382" y="277"/>
                  </a:lnTo>
                  <a:lnTo>
                    <a:pt x="2384" y="277"/>
                  </a:lnTo>
                  <a:lnTo>
                    <a:pt x="2385" y="277"/>
                  </a:lnTo>
                  <a:lnTo>
                    <a:pt x="2385" y="279"/>
                  </a:lnTo>
                  <a:lnTo>
                    <a:pt x="2387" y="281"/>
                  </a:lnTo>
                  <a:lnTo>
                    <a:pt x="2387" y="282"/>
                  </a:lnTo>
                  <a:lnTo>
                    <a:pt x="2387" y="284"/>
                  </a:lnTo>
                  <a:lnTo>
                    <a:pt x="2390" y="284"/>
                  </a:lnTo>
                  <a:lnTo>
                    <a:pt x="2392" y="286"/>
                  </a:lnTo>
                  <a:lnTo>
                    <a:pt x="2392" y="287"/>
                  </a:lnTo>
                  <a:lnTo>
                    <a:pt x="2392" y="289"/>
                  </a:lnTo>
                  <a:lnTo>
                    <a:pt x="2394" y="291"/>
                  </a:lnTo>
                  <a:lnTo>
                    <a:pt x="2394" y="289"/>
                  </a:lnTo>
                  <a:lnTo>
                    <a:pt x="2395" y="289"/>
                  </a:lnTo>
                  <a:lnTo>
                    <a:pt x="2395" y="287"/>
                  </a:lnTo>
                  <a:lnTo>
                    <a:pt x="2397" y="287"/>
                  </a:lnTo>
                  <a:lnTo>
                    <a:pt x="2398" y="287"/>
                  </a:lnTo>
                  <a:lnTo>
                    <a:pt x="2398" y="289"/>
                  </a:lnTo>
                  <a:lnTo>
                    <a:pt x="2400" y="289"/>
                  </a:lnTo>
                  <a:lnTo>
                    <a:pt x="2400" y="291"/>
                  </a:lnTo>
                  <a:lnTo>
                    <a:pt x="2398" y="291"/>
                  </a:lnTo>
                  <a:lnTo>
                    <a:pt x="2398" y="292"/>
                  </a:lnTo>
                  <a:lnTo>
                    <a:pt x="2400" y="292"/>
                  </a:lnTo>
                  <a:lnTo>
                    <a:pt x="2400" y="294"/>
                  </a:lnTo>
                  <a:lnTo>
                    <a:pt x="2400" y="296"/>
                  </a:lnTo>
                  <a:lnTo>
                    <a:pt x="2398" y="296"/>
                  </a:lnTo>
                  <a:lnTo>
                    <a:pt x="2398" y="297"/>
                  </a:lnTo>
                  <a:lnTo>
                    <a:pt x="2398" y="299"/>
                  </a:lnTo>
                  <a:lnTo>
                    <a:pt x="2400" y="299"/>
                  </a:lnTo>
                  <a:lnTo>
                    <a:pt x="2402" y="300"/>
                  </a:lnTo>
                  <a:lnTo>
                    <a:pt x="2400" y="300"/>
                  </a:lnTo>
                  <a:lnTo>
                    <a:pt x="2402" y="300"/>
                  </a:lnTo>
                  <a:lnTo>
                    <a:pt x="2402" y="302"/>
                  </a:lnTo>
                  <a:lnTo>
                    <a:pt x="2402" y="300"/>
                  </a:lnTo>
                  <a:lnTo>
                    <a:pt x="2403" y="302"/>
                  </a:lnTo>
                  <a:lnTo>
                    <a:pt x="2405" y="302"/>
                  </a:lnTo>
                  <a:lnTo>
                    <a:pt x="2407" y="302"/>
                  </a:lnTo>
                  <a:lnTo>
                    <a:pt x="2408" y="302"/>
                  </a:lnTo>
                  <a:lnTo>
                    <a:pt x="2408" y="302"/>
                  </a:lnTo>
                  <a:lnTo>
                    <a:pt x="2408" y="304"/>
                  </a:lnTo>
                  <a:lnTo>
                    <a:pt x="2408" y="305"/>
                  </a:lnTo>
                  <a:lnTo>
                    <a:pt x="2410" y="305"/>
                  </a:lnTo>
                  <a:lnTo>
                    <a:pt x="2410" y="307"/>
                  </a:lnTo>
                  <a:lnTo>
                    <a:pt x="2410" y="309"/>
                  </a:lnTo>
                  <a:lnTo>
                    <a:pt x="2408" y="309"/>
                  </a:lnTo>
                  <a:lnTo>
                    <a:pt x="2408" y="309"/>
                  </a:lnTo>
                  <a:lnTo>
                    <a:pt x="2408" y="310"/>
                  </a:lnTo>
                  <a:lnTo>
                    <a:pt x="2408" y="312"/>
                  </a:lnTo>
                  <a:lnTo>
                    <a:pt x="2408" y="312"/>
                  </a:lnTo>
                  <a:lnTo>
                    <a:pt x="2408" y="314"/>
                  </a:lnTo>
                  <a:lnTo>
                    <a:pt x="2408" y="315"/>
                  </a:lnTo>
                  <a:lnTo>
                    <a:pt x="2408" y="317"/>
                  </a:lnTo>
                  <a:lnTo>
                    <a:pt x="2408" y="319"/>
                  </a:lnTo>
                  <a:lnTo>
                    <a:pt x="2408" y="320"/>
                  </a:lnTo>
                  <a:lnTo>
                    <a:pt x="2408" y="320"/>
                  </a:lnTo>
                  <a:lnTo>
                    <a:pt x="2408" y="322"/>
                  </a:lnTo>
                  <a:lnTo>
                    <a:pt x="2408" y="323"/>
                  </a:lnTo>
                  <a:lnTo>
                    <a:pt x="2408" y="323"/>
                  </a:lnTo>
                  <a:lnTo>
                    <a:pt x="2408" y="325"/>
                  </a:lnTo>
                  <a:lnTo>
                    <a:pt x="2407" y="325"/>
                  </a:lnTo>
                  <a:lnTo>
                    <a:pt x="2407" y="327"/>
                  </a:lnTo>
                  <a:lnTo>
                    <a:pt x="2407" y="328"/>
                  </a:lnTo>
                  <a:lnTo>
                    <a:pt x="2407" y="330"/>
                  </a:lnTo>
                  <a:lnTo>
                    <a:pt x="2408" y="330"/>
                  </a:lnTo>
                  <a:lnTo>
                    <a:pt x="2408" y="332"/>
                  </a:lnTo>
                  <a:lnTo>
                    <a:pt x="2407" y="332"/>
                  </a:lnTo>
                  <a:lnTo>
                    <a:pt x="2405" y="332"/>
                  </a:lnTo>
                  <a:lnTo>
                    <a:pt x="2403" y="333"/>
                  </a:lnTo>
                  <a:lnTo>
                    <a:pt x="2402" y="335"/>
                  </a:lnTo>
                  <a:lnTo>
                    <a:pt x="2403" y="335"/>
                  </a:lnTo>
                  <a:lnTo>
                    <a:pt x="2405" y="335"/>
                  </a:lnTo>
                  <a:lnTo>
                    <a:pt x="2407" y="337"/>
                  </a:lnTo>
                  <a:lnTo>
                    <a:pt x="2408" y="337"/>
                  </a:lnTo>
                  <a:lnTo>
                    <a:pt x="2408" y="338"/>
                  </a:lnTo>
                  <a:lnTo>
                    <a:pt x="2408" y="340"/>
                  </a:lnTo>
                  <a:lnTo>
                    <a:pt x="2408" y="340"/>
                  </a:lnTo>
                  <a:lnTo>
                    <a:pt x="2407" y="340"/>
                  </a:lnTo>
                  <a:lnTo>
                    <a:pt x="2405" y="340"/>
                  </a:lnTo>
                  <a:lnTo>
                    <a:pt x="2405" y="342"/>
                  </a:lnTo>
                  <a:lnTo>
                    <a:pt x="2405" y="342"/>
                  </a:lnTo>
                  <a:lnTo>
                    <a:pt x="2405" y="343"/>
                  </a:lnTo>
                  <a:lnTo>
                    <a:pt x="2407" y="345"/>
                  </a:lnTo>
                  <a:lnTo>
                    <a:pt x="2407" y="346"/>
                  </a:lnTo>
                  <a:lnTo>
                    <a:pt x="2407" y="348"/>
                  </a:lnTo>
                  <a:lnTo>
                    <a:pt x="2408" y="348"/>
                  </a:lnTo>
                  <a:lnTo>
                    <a:pt x="2408" y="348"/>
                  </a:lnTo>
                  <a:lnTo>
                    <a:pt x="2410" y="346"/>
                  </a:lnTo>
                  <a:lnTo>
                    <a:pt x="2410" y="348"/>
                  </a:lnTo>
                  <a:lnTo>
                    <a:pt x="2412" y="348"/>
                  </a:lnTo>
                  <a:lnTo>
                    <a:pt x="2412" y="350"/>
                  </a:lnTo>
                  <a:lnTo>
                    <a:pt x="2413" y="351"/>
                  </a:lnTo>
                  <a:lnTo>
                    <a:pt x="2413" y="353"/>
                  </a:lnTo>
                  <a:lnTo>
                    <a:pt x="2413" y="355"/>
                  </a:lnTo>
                  <a:lnTo>
                    <a:pt x="2413" y="356"/>
                  </a:lnTo>
                  <a:lnTo>
                    <a:pt x="2412" y="356"/>
                  </a:lnTo>
                  <a:lnTo>
                    <a:pt x="2412" y="358"/>
                  </a:lnTo>
                  <a:lnTo>
                    <a:pt x="2412" y="360"/>
                  </a:lnTo>
                  <a:lnTo>
                    <a:pt x="2412" y="361"/>
                  </a:lnTo>
                  <a:lnTo>
                    <a:pt x="2412" y="363"/>
                  </a:lnTo>
                  <a:lnTo>
                    <a:pt x="2412" y="365"/>
                  </a:lnTo>
                  <a:lnTo>
                    <a:pt x="2412" y="366"/>
                  </a:lnTo>
                  <a:lnTo>
                    <a:pt x="2410" y="366"/>
                  </a:lnTo>
                  <a:lnTo>
                    <a:pt x="2410" y="368"/>
                  </a:lnTo>
                  <a:lnTo>
                    <a:pt x="2410" y="369"/>
                  </a:lnTo>
                  <a:lnTo>
                    <a:pt x="2408" y="369"/>
                  </a:lnTo>
                  <a:lnTo>
                    <a:pt x="2408" y="371"/>
                  </a:lnTo>
                  <a:lnTo>
                    <a:pt x="2408" y="373"/>
                  </a:lnTo>
                  <a:lnTo>
                    <a:pt x="2408" y="374"/>
                  </a:lnTo>
                  <a:lnTo>
                    <a:pt x="2408" y="376"/>
                  </a:lnTo>
                  <a:lnTo>
                    <a:pt x="2408" y="378"/>
                  </a:lnTo>
                  <a:lnTo>
                    <a:pt x="2408" y="378"/>
                  </a:lnTo>
                  <a:lnTo>
                    <a:pt x="2407" y="379"/>
                  </a:lnTo>
                  <a:lnTo>
                    <a:pt x="2405" y="379"/>
                  </a:lnTo>
                  <a:lnTo>
                    <a:pt x="2405" y="381"/>
                  </a:lnTo>
                  <a:lnTo>
                    <a:pt x="2407" y="381"/>
                  </a:lnTo>
                  <a:lnTo>
                    <a:pt x="2407" y="381"/>
                  </a:lnTo>
                  <a:lnTo>
                    <a:pt x="2408" y="381"/>
                  </a:lnTo>
                  <a:lnTo>
                    <a:pt x="2408" y="381"/>
                  </a:lnTo>
                  <a:lnTo>
                    <a:pt x="2410" y="381"/>
                  </a:lnTo>
                  <a:lnTo>
                    <a:pt x="2412" y="381"/>
                  </a:lnTo>
                  <a:lnTo>
                    <a:pt x="2413" y="381"/>
                  </a:lnTo>
                  <a:lnTo>
                    <a:pt x="2415" y="381"/>
                  </a:lnTo>
                  <a:lnTo>
                    <a:pt x="2415" y="381"/>
                  </a:lnTo>
                  <a:lnTo>
                    <a:pt x="2417" y="381"/>
                  </a:lnTo>
                  <a:lnTo>
                    <a:pt x="2418" y="381"/>
                  </a:lnTo>
                  <a:lnTo>
                    <a:pt x="2420" y="381"/>
                  </a:lnTo>
                  <a:lnTo>
                    <a:pt x="2421" y="383"/>
                  </a:lnTo>
                  <a:lnTo>
                    <a:pt x="2423" y="383"/>
                  </a:lnTo>
                  <a:lnTo>
                    <a:pt x="2425" y="383"/>
                  </a:lnTo>
                  <a:lnTo>
                    <a:pt x="2426" y="383"/>
                  </a:lnTo>
                  <a:lnTo>
                    <a:pt x="2426" y="384"/>
                  </a:lnTo>
                  <a:lnTo>
                    <a:pt x="2426" y="386"/>
                  </a:lnTo>
                  <a:lnTo>
                    <a:pt x="2425" y="388"/>
                  </a:lnTo>
                  <a:lnTo>
                    <a:pt x="2423" y="388"/>
                  </a:lnTo>
                  <a:lnTo>
                    <a:pt x="2421" y="388"/>
                  </a:lnTo>
                  <a:lnTo>
                    <a:pt x="2421" y="389"/>
                  </a:lnTo>
                  <a:lnTo>
                    <a:pt x="2421" y="391"/>
                  </a:lnTo>
                  <a:lnTo>
                    <a:pt x="2423" y="392"/>
                  </a:lnTo>
                  <a:lnTo>
                    <a:pt x="2423" y="394"/>
                  </a:lnTo>
                  <a:lnTo>
                    <a:pt x="2423" y="396"/>
                  </a:lnTo>
                  <a:lnTo>
                    <a:pt x="2423" y="397"/>
                  </a:lnTo>
                  <a:lnTo>
                    <a:pt x="2421" y="397"/>
                  </a:lnTo>
                  <a:lnTo>
                    <a:pt x="2420" y="396"/>
                  </a:lnTo>
                  <a:lnTo>
                    <a:pt x="2420" y="397"/>
                  </a:lnTo>
                  <a:lnTo>
                    <a:pt x="2418" y="397"/>
                  </a:lnTo>
                  <a:lnTo>
                    <a:pt x="2418" y="399"/>
                  </a:lnTo>
                  <a:lnTo>
                    <a:pt x="2418" y="401"/>
                  </a:lnTo>
                  <a:lnTo>
                    <a:pt x="2418" y="402"/>
                  </a:lnTo>
                  <a:lnTo>
                    <a:pt x="2420" y="402"/>
                  </a:lnTo>
                  <a:lnTo>
                    <a:pt x="2420" y="404"/>
                  </a:lnTo>
                  <a:lnTo>
                    <a:pt x="2420" y="406"/>
                  </a:lnTo>
                  <a:lnTo>
                    <a:pt x="2420" y="407"/>
                  </a:lnTo>
                  <a:lnTo>
                    <a:pt x="2417" y="407"/>
                  </a:lnTo>
                  <a:lnTo>
                    <a:pt x="2415" y="407"/>
                  </a:lnTo>
                  <a:lnTo>
                    <a:pt x="2413" y="407"/>
                  </a:lnTo>
                  <a:lnTo>
                    <a:pt x="2412" y="409"/>
                  </a:lnTo>
                  <a:lnTo>
                    <a:pt x="2410" y="409"/>
                  </a:lnTo>
                  <a:lnTo>
                    <a:pt x="2408" y="409"/>
                  </a:lnTo>
                  <a:lnTo>
                    <a:pt x="2408" y="411"/>
                  </a:lnTo>
                  <a:lnTo>
                    <a:pt x="2408" y="411"/>
                  </a:lnTo>
                  <a:lnTo>
                    <a:pt x="2408" y="412"/>
                  </a:lnTo>
                  <a:lnTo>
                    <a:pt x="2408" y="414"/>
                  </a:lnTo>
                  <a:lnTo>
                    <a:pt x="2410" y="414"/>
                  </a:lnTo>
                  <a:lnTo>
                    <a:pt x="2410" y="415"/>
                  </a:lnTo>
                  <a:lnTo>
                    <a:pt x="2410" y="417"/>
                  </a:lnTo>
                  <a:lnTo>
                    <a:pt x="2408" y="419"/>
                  </a:lnTo>
                  <a:lnTo>
                    <a:pt x="2407" y="419"/>
                  </a:lnTo>
                  <a:lnTo>
                    <a:pt x="2405" y="420"/>
                  </a:lnTo>
                  <a:lnTo>
                    <a:pt x="2405" y="420"/>
                  </a:lnTo>
                  <a:lnTo>
                    <a:pt x="2403" y="422"/>
                  </a:lnTo>
                  <a:lnTo>
                    <a:pt x="2403" y="424"/>
                  </a:lnTo>
                  <a:lnTo>
                    <a:pt x="2402" y="427"/>
                  </a:lnTo>
                  <a:lnTo>
                    <a:pt x="2403" y="429"/>
                  </a:lnTo>
                  <a:lnTo>
                    <a:pt x="2405" y="430"/>
                  </a:lnTo>
                  <a:lnTo>
                    <a:pt x="2407" y="430"/>
                  </a:lnTo>
                  <a:lnTo>
                    <a:pt x="2408" y="430"/>
                  </a:lnTo>
                  <a:lnTo>
                    <a:pt x="2408" y="430"/>
                  </a:lnTo>
                  <a:lnTo>
                    <a:pt x="2410" y="430"/>
                  </a:lnTo>
                  <a:lnTo>
                    <a:pt x="2410" y="432"/>
                  </a:lnTo>
                  <a:lnTo>
                    <a:pt x="2412" y="434"/>
                  </a:lnTo>
                  <a:lnTo>
                    <a:pt x="2412" y="435"/>
                  </a:lnTo>
                  <a:lnTo>
                    <a:pt x="2413" y="437"/>
                  </a:lnTo>
                  <a:lnTo>
                    <a:pt x="2413" y="438"/>
                  </a:lnTo>
                  <a:lnTo>
                    <a:pt x="2412" y="438"/>
                  </a:lnTo>
                  <a:lnTo>
                    <a:pt x="2410" y="438"/>
                  </a:lnTo>
                  <a:lnTo>
                    <a:pt x="2408" y="438"/>
                  </a:lnTo>
                  <a:lnTo>
                    <a:pt x="2408" y="440"/>
                  </a:lnTo>
                  <a:lnTo>
                    <a:pt x="2408" y="442"/>
                  </a:lnTo>
                  <a:lnTo>
                    <a:pt x="2407" y="443"/>
                  </a:lnTo>
                  <a:lnTo>
                    <a:pt x="2405" y="443"/>
                  </a:lnTo>
                  <a:lnTo>
                    <a:pt x="2405" y="445"/>
                  </a:lnTo>
                  <a:lnTo>
                    <a:pt x="2403" y="445"/>
                  </a:lnTo>
                  <a:lnTo>
                    <a:pt x="2402" y="445"/>
                  </a:lnTo>
                  <a:lnTo>
                    <a:pt x="2400" y="447"/>
                  </a:lnTo>
                  <a:lnTo>
                    <a:pt x="2398" y="447"/>
                  </a:lnTo>
                  <a:lnTo>
                    <a:pt x="2397" y="447"/>
                  </a:lnTo>
                  <a:lnTo>
                    <a:pt x="2395" y="447"/>
                  </a:lnTo>
                  <a:lnTo>
                    <a:pt x="2395" y="445"/>
                  </a:lnTo>
                  <a:lnTo>
                    <a:pt x="2394" y="445"/>
                  </a:lnTo>
                  <a:lnTo>
                    <a:pt x="2392" y="445"/>
                  </a:lnTo>
                  <a:lnTo>
                    <a:pt x="2392" y="447"/>
                  </a:lnTo>
                  <a:lnTo>
                    <a:pt x="2390" y="447"/>
                  </a:lnTo>
                  <a:lnTo>
                    <a:pt x="2389" y="447"/>
                  </a:lnTo>
                  <a:lnTo>
                    <a:pt x="2389" y="448"/>
                  </a:lnTo>
                  <a:lnTo>
                    <a:pt x="2387" y="450"/>
                  </a:lnTo>
                  <a:lnTo>
                    <a:pt x="2387" y="452"/>
                  </a:lnTo>
                  <a:lnTo>
                    <a:pt x="2387" y="453"/>
                  </a:lnTo>
                  <a:lnTo>
                    <a:pt x="2389" y="455"/>
                  </a:lnTo>
                  <a:lnTo>
                    <a:pt x="2387" y="457"/>
                  </a:lnTo>
                  <a:lnTo>
                    <a:pt x="2385" y="457"/>
                  </a:lnTo>
                  <a:lnTo>
                    <a:pt x="2385" y="458"/>
                  </a:lnTo>
                  <a:lnTo>
                    <a:pt x="2385" y="460"/>
                  </a:lnTo>
                  <a:lnTo>
                    <a:pt x="2384" y="460"/>
                  </a:lnTo>
                  <a:lnTo>
                    <a:pt x="2382" y="460"/>
                  </a:lnTo>
                  <a:lnTo>
                    <a:pt x="2380" y="460"/>
                  </a:lnTo>
                  <a:lnTo>
                    <a:pt x="2379" y="460"/>
                  </a:lnTo>
                  <a:lnTo>
                    <a:pt x="2377" y="460"/>
                  </a:lnTo>
                  <a:lnTo>
                    <a:pt x="2375" y="460"/>
                  </a:lnTo>
                  <a:lnTo>
                    <a:pt x="2375" y="460"/>
                  </a:lnTo>
                  <a:lnTo>
                    <a:pt x="2374" y="460"/>
                  </a:lnTo>
                  <a:lnTo>
                    <a:pt x="2372" y="460"/>
                  </a:lnTo>
                  <a:lnTo>
                    <a:pt x="2371" y="460"/>
                  </a:lnTo>
                  <a:lnTo>
                    <a:pt x="2371" y="460"/>
                  </a:lnTo>
                  <a:lnTo>
                    <a:pt x="2369" y="460"/>
                  </a:lnTo>
                  <a:lnTo>
                    <a:pt x="2369" y="460"/>
                  </a:lnTo>
                  <a:lnTo>
                    <a:pt x="2369" y="462"/>
                  </a:lnTo>
                  <a:lnTo>
                    <a:pt x="2369" y="463"/>
                  </a:lnTo>
                  <a:lnTo>
                    <a:pt x="2369" y="463"/>
                  </a:lnTo>
                  <a:lnTo>
                    <a:pt x="2369" y="465"/>
                  </a:lnTo>
                  <a:lnTo>
                    <a:pt x="2369" y="466"/>
                  </a:lnTo>
                  <a:lnTo>
                    <a:pt x="2369" y="466"/>
                  </a:lnTo>
                  <a:lnTo>
                    <a:pt x="2369" y="468"/>
                  </a:lnTo>
                  <a:lnTo>
                    <a:pt x="2369" y="466"/>
                  </a:lnTo>
                  <a:lnTo>
                    <a:pt x="2367" y="466"/>
                  </a:lnTo>
                  <a:lnTo>
                    <a:pt x="2366" y="466"/>
                  </a:lnTo>
                  <a:lnTo>
                    <a:pt x="2366" y="465"/>
                  </a:lnTo>
                  <a:lnTo>
                    <a:pt x="2364" y="465"/>
                  </a:lnTo>
                  <a:lnTo>
                    <a:pt x="2362" y="465"/>
                  </a:lnTo>
                  <a:lnTo>
                    <a:pt x="2361" y="465"/>
                  </a:lnTo>
                  <a:lnTo>
                    <a:pt x="2361" y="466"/>
                  </a:lnTo>
                  <a:lnTo>
                    <a:pt x="2359" y="466"/>
                  </a:lnTo>
                  <a:lnTo>
                    <a:pt x="2359" y="468"/>
                  </a:lnTo>
                  <a:lnTo>
                    <a:pt x="2359" y="470"/>
                  </a:lnTo>
                  <a:lnTo>
                    <a:pt x="2361" y="470"/>
                  </a:lnTo>
                  <a:lnTo>
                    <a:pt x="2361" y="471"/>
                  </a:lnTo>
                  <a:lnTo>
                    <a:pt x="2361" y="473"/>
                  </a:lnTo>
                  <a:lnTo>
                    <a:pt x="2362" y="475"/>
                  </a:lnTo>
                  <a:lnTo>
                    <a:pt x="2364" y="476"/>
                  </a:lnTo>
                  <a:lnTo>
                    <a:pt x="2366" y="476"/>
                  </a:lnTo>
                  <a:lnTo>
                    <a:pt x="2367" y="478"/>
                  </a:lnTo>
                  <a:lnTo>
                    <a:pt x="2367" y="480"/>
                  </a:lnTo>
                  <a:lnTo>
                    <a:pt x="2369" y="480"/>
                  </a:lnTo>
                  <a:lnTo>
                    <a:pt x="2369" y="481"/>
                  </a:lnTo>
                  <a:lnTo>
                    <a:pt x="2369" y="483"/>
                  </a:lnTo>
                  <a:lnTo>
                    <a:pt x="2371" y="481"/>
                  </a:lnTo>
                  <a:lnTo>
                    <a:pt x="2371" y="480"/>
                  </a:lnTo>
                  <a:lnTo>
                    <a:pt x="2372" y="480"/>
                  </a:lnTo>
                  <a:lnTo>
                    <a:pt x="2374" y="481"/>
                  </a:lnTo>
                  <a:lnTo>
                    <a:pt x="2375" y="481"/>
                  </a:lnTo>
                  <a:lnTo>
                    <a:pt x="2377" y="481"/>
                  </a:lnTo>
                  <a:lnTo>
                    <a:pt x="2377" y="483"/>
                  </a:lnTo>
                  <a:lnTo>
                    <a:pt x="2379" y="483"/>
                  </a:lnTo>
                  <a:lnTo>
                    <a:pt x="2379" y="485"/>
                  </a:lnTo>
                  <a:lnTo>
                    <a:pt x="2379" y="486"/>
                  </a:lnTo>
                  <a:lnTo>
                    <a:pt x="2379" y="488"/>
                  </a:lnTo>
                  <a:lnTo>
                    <a:pt x="2379" y="489"/>
                  </a:lnTo>
                  <a:lnTo>
                    <a:pt x="2380" y="489"/>
                  </a:lnTo>
                  <a:lnTo>
                    <a:pt x="2382" y="489"/>
                  </a:lnTo>
                  <a:lnTo>
                    <a:pt x="2382" y="491"/>
                  </a:lnTo>
                  <a:lnTo>
                    <a:pt x="2382" y="493"/>
                  </a:lnTo>
                  <a:lnTo>
                    <a:pt x="2382" y="494"/>
                  </a:lnTo>
                  <a:lnTo>
                    <a:pt x="2382" y="496"/>
                  </a:lnTo>
                  <a:lnTo>
                    <a:pt x="2380" y="496"/>
                  </a:lnTo>
                  <a:lnTo>
                    <a:pt x="2380" y="498"/>
                  </a:lnTo>
                  <a:lnTo>
                    <a:pt x="2379" y="498"/>
                  </a:lnTo>
                  <a:lnTo>
                    <a:pt x="2379" y="499"/>
                  </a:lnTo>
                  <a:lnTo>
                    <a:pt x="2380" y="499"/>
                  </a:lnTo>
                  <a:lnTo>
                    <a:pt x="2380" y="501"/>
                  </a:lnTo>
                  <a:lnTo>
                    <a:pt x="2380" y="503"/>
                  </a:lnTo>
                  <a:lnTo>
                    <a:pt x="2382" y="504"/>
                  </a:lnTo>
                  <a:lnTo>
                    <a:pt x="2382" y="506"/>
                  </a:lnTo>
                  <a:lnTo>
                    <a:pt x="2382" y="508"/>
                  </a:lnTo>
                  <a:lnTo>
                    <a:pt x="2382" y="509"/>
                  </a:lnTo>
                  <a:lnTo>
                    <a:pt x="2382" y="511"/>
                  </a:lnTo>
                  <a:lnTo>
                    <a:pt x="2382" y="512"/>
                  </a:lnTo>
                  <a:lnTo>
                    <a:pt x="2382" y="514"/>
                  </a:lnTo>
                  <a:lnTo>
                    <a:pt x="2382" y="516"/>
                  </a:lnTo>
                  <a:lnTo>
                    <a:pt x="2380" y="516"/>
                  </a:lnTo>
                  <a:lnTo>
                    <a:pt x="2380" y="517"/>
                  </a:lnTo>
                  <a:lnTo>
                    <a:pt x="2379" y="517"/>
                  </a:lnTo>
                  <a:lnTo>
                    <a:pt x="2377" y="517"/>
                  </a:lnTo>
                  <a:lnTo>
                    <a:pt x="2379" y="519"/>
                  </a:lnTo>
                  <a:lnTo>
                    <a:pt x="2380" y="519"/>
                  </a:lnTo>
                  <a:lnTo>
                    <a:pt x="2380" y="521"/>
                  </a:lnTo>
                  <a:lnTo>
                    <a:pt x="2380" y="522"/>
                  </a:lnTo>
                  <a:lnTo>
                    <a:pt x="2382" y="522"/>
                  </a:lnTo>
                  <a:lnTo>
                    <a:pt x="2382" y="524"/>
                  </a:lnTo>
                  <a:lnTo>
                    <a:pt x="2382" y="526"/>
                  </a:lnTo>
                  <a:lnTo>
                    <a:pt x="2382" y="527"/>
                  </a:lnTo>
                  <a:lnTo>
                    <a:pt x="2382" y="531"/>
                  </a:lnTo>
                  <a:lnTo>
                    <a:pt x="2382" y="532"/>
                  </a:lnTo>
                  <a:lnTo>
                    <a:pt x="2384" y="534"/>
                  </a:lnTo>
                  <a:lnTo>
                    <a:pt x="2384" y="535"/>
                  </a:lnTo>
                  <a:lnTo>
                    <a:pt x="2384" y="537"/>
                  </a:lnTo>
                  <a:lnTo>
                    <a:pt x="2385" y="537"/>
                  </a:lnTo>
                  <a:lnTo>
                    <a:pt x="2387" y="537"/>
                  </a:lnTo>
                  <a:lnTo>
                    <a:pt x="2387" y="539"/>
                  </a:lnTo>
                  <a:lnTo>
                    <a:pt x="2389" y="539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2"/>
                  </a:lnTo>
                  <a:lnTo>
                    <a:pt x="2390" y="542"/>
                  </a:lnTo>
                  <a:lnTo>
                    <a:pt x="2392" y="540"/>
                  </a:lnTo>
                  <a:lnTo>
                    <a:pt x="2392" y="542"/>
                  </a:lnTo>
                  <a:lnTo>
                    <a:pt x="2394" y="542"/>
                  </a:lnTo>
                  <a:lnTo>
                    <a:pt x="2395" y="542"/>
                  </a:lnTo>
                  <a:lnTo>
                    <a:pt x="2397" y="542"/>
                  </a:lnTo>
                  <a:lnTo>
                    <a:pt x="2398" y="542"/>
                  </a:lnTo>
                  <a:lnTo>
                    <a:pt x="2400" y="542"/>
                  </a:lnTo>
                  <a:lnTo>
                    <a:pt x="2402" y="542"/>
                  </a:lnTo>
                  <a:lnTo>
                    <a:pt x="2405" y="544"/>
                  </a:lnTo>
                  <a:lnTo>
                    <a:pt x="2407" y="545"/>
                  </a:lnTo>
                  <a:lnTo>
                    <a:pt x="2407" y="547"/>
                  </a:lnTo>
                  <a:lnTo>
                    <a:pt x="2407" y="549"/>
                  </a:lnTo>
                  <a:lnTo>
                    <a:pt x="2408" y="549"/>
                  </a:lnTo>
                  <a:lnTo>
                    <a:pt x="2408" y="550"/>
                  </a:lnTo>
                  <a:lnTo>
                    <a:pt x="2408" y="550"/>
                  </a:lnTo>
                  <a:lnTo>
                    <a:pt x="2410" y="552"/>
                  </a:lnTo>
                  <a:lnTo>
                    <a:pt x="2410" y="554"/>
                  </a:lnTo>
                  <a:lnTo>
                    <a:pt x="2408" y="555"/>
                  </a:lnTo>
                  <a:lnTo>
                    <a:pt x="2408" y="557"/>
                  </a:lnTo>
                  <a:lnTo>
                    <a:pt x="2408" y="557"/>
                  </a:lnTo>
                  <a:lnTo>
                    <a:pt x="2408" y="558"/>
                  </a:lnTo>
                  <a:lnTo>
                    <a:pt x="2408" y="558"/>
                  </a:lnTo>
                  <a:lnTo>
                    <a:pt x="2408" y="558"/>
                  </a:lnTo>
                  <a:lnTo>
                    <a:pt x="2408" y="560"/>
                  </a:lnTo>
                  <a:lnTo>
                    <a:pt x="2408" y="562"/>
                  </a:lnTo>
                  <a:lnTo>
                    <a:pt x="2408" y="563"/>
                  </a:lnTo>
                  <a:lnTo>
                    <a:pt x="2410" y="563"/>
                  </a:lnTo>
                  <a:lnTo>
                    <a:pt x="2410" y="565"/>
                  </a:lnTo>
                  <a:lnTo>
                    <a:pt x="2410" y="567"/>
                  </a:lnTo>
                  <a:lnTo>
                    <a:pt x="2412" y="567"/>
                  </a:lnTo>
                  <a:lnTo>
                    <a:pt x="2412" y="568"/>
                  </a:lnTo>
                  <a:lnTo>
                    <a:pt x="2413" y="568"/>
                  </a:lnTo>
                  <a:lnTo>
                    <a:pt x="2415" y="568"/>
                  </a:lnTo>
                  <a:lnTo>
                    <a:pt x="2417" y="568"/>
                  </a:lnTo>
                  <a:lnTo>
                    <a:pt x="2418" y="568"/>
                  </a:lnTo>
                  <a:lnTo>
                    <a:pt x="2418" y="570"/>
                  </a:lnTo>
                  <a:lnTo>
                    <a:pt x="2418" y="572"/>
                  </a:lnTo>
                  <a:lnTo>
                    <a:pt x="2420" y="572"/>
                  </a:lnTo>
                  <a:lnTo>
                    <a:pt x="2421" y="573"/>
                  </a:lnTo>
                  <a:lnTo>
                    <a:pt x="2421" y="575"/>
                  </a:lnTo>
                  <a:lnTo>
                    <a:pt x="2423" y="573"/>
                  </a:lnTo>
                  <a:lnTo>
                    <a:pt x="2425" y="572"/>
                  </a:lnTo>
                  <a:lnTo>
                    <a:pt x="2425" y="573"/>
                  </a:lnTo>
                  <a:lnTo>
                    <a:pt x="2425" y="575"/>
                  </a:lnTo>
                  <a:lnTo>
                    <a:pt x="2426" y="575"/>
                  </a:lnTo>
                  <a:lnTo>
                    <a:pt x="2428" y="575"/>
                  </a:lnTo>
                  <a:lnTo>
                    <a:pt x="2430" y="573"/>
                  </a:lnTo>
                  <a:lnTo>
                    <a:pt x="2430" y="575"/>
                  </a:lnTo>
                  <a:lnTo>
                    <a:pt x="2431" y="575"/>
                  </a:lnTo>
                  <a:lnTo>
                    <a:pt x="2433" y="575"/>
                  </a:lnTo>
                  <a:lnTo>
                    <a:pt x="2433" y="577"/>
                  </a:lnTo>
                  <a:lnTo>
                    <a:pt x="2433" y="578"/>
                  </a:lnTo>
                  <a:lnTo>
                    <a:pt x="2435" y="580"/>
                  </a:lnTo>
                  <a:lnTo>
                    <a:pt x="2436" y="580"/>
                  </a:lnTo>
                  <a:lnTo>
                    <a:pt x="2438" y="580"/>
                  </a:lnTo>
                  <a:lnTo>
                    <a:pt x="2440" y="580"/>
                  </a:lnTo>
                  <a:lnTo>
                    <a:pt x="2441" y="580"/>
                  </a:lnTo>
                  <a:lnTo>
                    <a:pt x="2443" y="581"/>
                  </a:lnTo>
                  <a:lnTo>
                    <a:pt x="2443" y="580"/>
                  </a:lnTo>
                  <a:lnTo>
                    <a:pt x="2444" y="580"/>
                  </a:lnTo>
                  <a:lnTo>
                    <a:pt x="2444" y="580"/>
                  </a:lnTo>
                  <a:lnTo>
                    <a:pt x="2446" y="580"/>
                  </a:lnTo>
                  <a:lnTo>
                    <a:pt x="2446" y="581"/>
                  </a:lnTo>
                  <a:lnTo>
                    <a:pt x="2446" y="583"/>
                  </a:lnTo>
                  <a:lnTo>
                    <a:pt x="2446" y="585"/>
                  </a:lnTo>
                  <a:lnTo>
                    <a:pt x="2448" y="585"/>
                  </a:lnTo>
                  <a:lnTo>
                    <a:pt x="2448" y="586"/>
                  </a:lnTo>
                  <a:lnTo>
                    <a:pt x="2448" y="588"/>
                  </a:lnTo>
                  <a:lnTo>
                    <a:pt x="2448" y="590"/>
                  </a:lnTo>
                  <a:lnTo>
                    <a:pt x="2448" y="590"/>
                  </a:lnTo>
                  <a:lnTo>
                    <a:pt x="2448" y="591"/>
                  </a:lnTo>
                  <a:lnTo>
                    <a:pt x="2448" y="593"/>
                  </a:lnTo>
                  <a:lnTo>
                    <a:pt x="2449" y="593"/>
                  </a:lnTo>
                  <a:lnTo>
                    <a:pt x="2451" y="593"/>
                  </a:lnTo>
                  <a:lnTo>
                    <a:pt x="2451" y="595"/>
                  </a:lnTo>
                  <a:lnTo>
                    <a:pt x="2453" y="595"/>
                  </a:lnTo>
                  <a:lnTo>
                    <a:pt x="2454" y="595"/>
                  </a:lnTo>
                  <a:lnTo>
                    <a:pt x="2454" y="596"/>
                  </a:lnTo>
                  <a:lnTo>
                    <a:pt x="2456" y="596"/>
                  </a:lnTo>
                  <a:lnTo>
                    <a:pt x="2458" y="596"/>
                  </a:lnTo>
                  <a:lnTo>
                    <a:pt x="2459" y="596"/>
                  </a:lnTo>
                  <a:lnTo>
                    <a:pt x="2461" y="596"/>
                  </a:lnTo>
                  <a:lnTo>
                    <a:pt x="2461" y="598"/>
                  </a:lnTo>
                  <a:lnTo>
                    <a:pt x="2461" y="600"/>
                  </a:lnTo>
                  <a:lnTo>
                    <a:pt x="2461" y="601"/>
                  </a:lnTo>
                  <a:lnTo>
                    <a:pt x="2459" y="603"/>
                  </a:lnTo>
                  <a:lnTo>
                    <a:pt x="2461" y="603"/>
                  </a:lnTo>
                  <a:lnTo>
                    <a:pt x="2461" y="605"/>
                  </a:lnTo>
                  <a:lnTo>
                    <a:pt x="2459" y="606"/>
                  </a:lnTo>
                  <a:lnTo>
                    <a:pt x="2459" y="608"/>
                  </a:lnTo>
                  <a:lnTo>
                    <a:pt x="2461" y="609"/>
                  </a:lnTo>
                  <a:lnTo>
                    <a:pt x="2463" y="609"/>
                  </a:lnTo>
                  <a:lnTo>
                    <a:pt x="2463" y="611"/>
                  </a:lnTo>
                  <a:lnTo>
                    <a:pt x="2461" y="613"/>
                  </a:lnTo>
                  <a:lnTo>
                    <a:pt x="2461" y="614"/>
                  </a:lnTo>
                  <a:lnTo>
                    <a:pt x="2461" y="616"/>
                  </a:lnTo>
                  <a:lnTo>
                    <a:pt x="2461" y="618"/>
                  </a:lnTo>
                  <a:lnTo>
                    <a:pt x="2461" y="619"/>
                  </a:lnTo>
                  <a:lnTo>
                    <a:pt x="2461" y="619"/>
                  </a:lnTo>
                  <a:lnTo>
                    <a:pt x="2463" y="619"/>
                  </a:lnTo>
                  <a:lnTo>
                    <a:pt x="2464" y="619"/>
                  </a:lnTo>
                  <a:lnTo>
                    <a:pt x="2464" y="621"/>
                  </a:lnTo>
                  <a:lnTo>
                    <a:pt x="2464" y="623"/>
                  </a:lnTo>
                  <a:lnTo>
                    <a:pt x="2466" y="623"/>
                  </a:lnTo>
                  <a:lnTo>
                    <a:pt x="2466" y="624"/>
                  </a:lnTo>
                  <a:lnTo>
                    <a:pt x="2466" y="626"/>
                  </a:lnTo>
                  <a:lnTo>
                    <a:pt x="2464" y="626"/>
                  </a:lnTo>
                  <a:lnTo>
                    <a:pt x="2464" y="628"/>
                  </a:lnTo>
                  <a:lnTo>
                    <a:pt x="2464" y="629"/>
                  </a:lnTo>
                  <a:lnTo>
                    <a:pt x="2464" y="631"/>
                  </a:lnTo>
                  <a:lnTo>
                    <a:pt x="2466" y="632"/>
                  </a:lnTo>
                  <a:lnTo>
                    <a:pt x="2466" y="634"/>
                  </a:lnTo>
                  <a:lnTo>
                    <a:pt x="2464" y="634"/>
                  </a:lnTo>
                  <a:lnTo>
                    <a:pt x="2464" y="636"/>
                  </a:lnTo>
                  <a:lnTo>
                    <a:pt x="2464" y="637"/>
                  </a:lnTo>
                  <a:lnTo>
                    <a:pt x="2463" y="637"/>
                  </a:lnTo>
                  <a:lnTo>
                    <a:pt x="2463" y="639"/>
                  </a:lnTo>
                  <a:lnTo>
                    <a:pt x="2463" y="641"/>
                  </a:lnTo>
                  <a:lnTo>
                    <a:pt x="2461" y="641"/>
                  </a:lnTo>
                  <a:lnTo>
                    <a:pt x="2461" y="642"/>
                  </a:lnTo>
                  <a:lnTo>
                    <a:pt x="2459" y="644"/>
                  </a:lnTo>
                  <a:lnTo>
                    <a:pt x="2458" y="644"/>
                  </a:lnTo>
                  <a:lnTo>
                    <a:pt x="2456" y="644"/>
                  </a:lnTo>
                  <a:lnTo>
                    <a:pt x="2456" y="646"/>
                  </a:lnTo>
                  <a:lnTo>
                    <a:pt x="2454" y="647"/>
                  </a:lnTo>
                  <a:lnTo>
                    <a:pt x="2454" y="649"/>
                  </a:lnTo>
                  <a:lnTo>
                    <a:pt x="2453" y="649"/>
                  </a:lnTo>
                  <a:lnTo>
                    <a:pt x="2451" y="649"/>
                  </a:lnTo>
                  <a:lnTo>
                    <a:pt x="2448" y="649"/>
                  </a:lnTo>
                  <a:lnTo>
                    <a:pt x="2448" y="649"/>
                  </a:lnTo>
                  <a:lnTo>
                    <a:pt x="2448" y="651"/>
                  </a:lnTo>
                  <a:lnTo>
                    <a:pt x="2446" y="652"/>
                  </a:lnTo>
                  <a:lnTo>
                    <a:pt x="2446" y="654"/>
                  </a:lnTo>
                  <a:lnTo>
                    <a:pt x="2446" y="655"/>
                  </a:lnTo>
                  <a:lnTo>
                    <a:pt x="2444" y="655"/>
                  </a:lnTo>
                  <a:lnTo>
                    <a:pt x="2444" y="657"/>
                  </a:lnTo>
                  <a:lnTo>
                    <a:pt x="2444" y="659"/>
                  </a:lnTo>
                  <a:lnTo>
                    <a:pt x="2444" y="659"/>
                  </a:lnTo>
                  <a:lnTo>
                    <a:pt x="2443" y="660"/>
                  </a:lnTo>
                  <a:lnTo>
                    <a:pt x="2443" y="662"/>
                  </a:lnTo>
                  <a:lnTo>
                    <a:pt x="2443" y="664"/>
                  </a:lnTo>
                  <a:lnTo>
                    <a:pt x="2443" y="665"/>
                  </a:lnTo>
                  <a:lnTo>
                    <a:pt x="2444" y="665"/>
                  </a:lnTo>
                  <a:lnTo>
                    <a:pt x="2446" y="667"/>
                  </a:lnTo>
                  <a:lnTo>
                    <a:pt x="2446" y="669"/>
                  </a:lnTo>
                  <a:lnTo>
                    <a:pt x="2444" y="670"/>
                  </a:lnTo>
                  <a:lnTo>
                    <a:pt x="2444" y="672"/>
                  </a:lnTo>
                  <a:lnTo>
                    <a:pt x="2444" y="674"/>
                  </a:lnTo>
                  <a:lnTo>
                    <a:pt x="2446" y="674"/>
                  </a:lnTo>
                  <a:lnTo>
                    <a:pt x="2448" y="674"/>
                  </a:lnTo>
                  <a:lnTo>
                    <a:pt x="2448" y="674"/>
                  </a:lnTo>
                  <a:lnTo>
                    <a:pt x="2448" y="675"/>
                  </a:lnTo>
                  <a:lnTo>
                    <a:pt x="2448" y="675"/>
                  </a:lnTo>
                  <a:lnTo>
                    <a:pt x="2448" y="677"/>
                  </a:lnTo>
                  <a:lnTo>
                    <a:pt x="2448" y="678"/>
                  </a:lnTo>
                  <a:lnTo>
                    <a:pt x="2448" y="680"/>
                  </a:lnTo>
                  <a:lnTo>
                    <a:pt x="2448" y="680"/>
                  </a:lnTo>
                  <a:lnTo>
                    <a:pt x="2449" y="680"/>
                  </a:lnTo>
                  <a:lnTo>
                    <a:pt x="2448" y="682"/>
                  </a:lnTo>
                  <a:lnTo>
                    <a:pt x="2448" y="683"/>
                  </a:lnTo>
                  <a:lnTo>
                    <a:pt x="2448" y="685"/>
                  </a:lnTo>
                  <a:lnTo>
                    <a:pt x="2448" y="687"/>
                  </a:lnTo>
                  <a:lnTo>
                    <a:pt x="2448" y="687"/>
                  </a:lnTo>
                  <a:lnTo>
                    <a:pt x="2448" y="688"/>
                  </a:lnTo>
                  <a:lnTo>
                    <a:pt x="2448" y="690"/>
                  </a:lnTo>
                  <a:lnTo>
                    <a:pt x="2446" y="692"/>
                  </a:lnTo>
                  <a:lnTo>
                    <a:pt x="2444" y="693"/>
                  </a:lnTo>
                  <a:lnTo>
                    <a:pt x="2443" y="693"/>
                  </a:lnTo>
                  <a:lnTo>
                    <a:pt x="2441" y="693"/>
                  </a:lnTo>
                  <a:lnTo>
                    <a:pt x="2440" y="693"/>
                  </a:lnTo>
                  <a:lnTo>
                    <a:pt x="2440" y="695"/>
                  </a:lnTo>
                  <a:lnTo>
                    <a:pt x="2440" y="698"/>
                  </a:lnTo>
                  <a:lnTo>
                    <a:pt x="2438" y="698"/>
                  </a:lnTo>
                  <a:lnTo>
                    <a:pt x="2436" y="700"/>
                  </a:lnTo>
                  <a:lnTo>
                    <a:pt x="2435" y="700"/>
                  </a:lnTo>
                  <a:lnTo>
                    <a:pt x="2435" y="701"/>
                  </a:lnTo>
                  <a:lnTo>
                    <a:pt x="2433" y="703"/>
                  </a:lnTo>
                  <a:lnTo>
                    <a:pt x="2431" y="703"/>
                  </a:lnTo>
                  <a:lnTo>
                    <a:pt x="2430" y="703"/>
                  </a:lnTo>
                  <a:lnTo>
                    <a:pt x="2428" y="703"/>
                  </a:lnTo>
                  <a:lnTo>
                    <a:pt x="2428" y="705"/>
                  </a:lnTo>
                  <a:lnTo>
                    <a:pt x="2426" y="705"/>
                  </a:lnTo>
                  <a:lnTo>
                    <a:pt x="2425" y="705"/>
                  </a:lnTo>
                  <a:lnTo>
                    <a:pt x="2423" y="708"/>
                  </a:lnTo>
                  <a:lnTo>
                    <a:pt x="2423" y="710"/>
                  </a:lnTo>
                  <a:lnTo>
                    <a:pt x="2421" y="711"/>
                  </a:lnTo>
                  <a:lnTo>
                    <a:pt x="2421" y="713"/>
                  </a:lnTo>
                  <a:lnTo>
                    <a:pt x="2421" y="711"/>
                  </a:lnTo>
                  <a:lnTo>
                    <a:pt x="2420" y="710"/>
                  </a:lnTo>
                  <a:lnTo>
                    <a:pt x="2420" y="708"/>
                  </a:lnTo>
                  <a:lnTo>
                    <a:pt x="2418" y="708"/>
                  </a:lnTo>
                  <a:lnTo>
                    <a:pt x="2417" y="708"/>
                  </a:lnTo>
                  <a:lnTo>
                    <a:pt x="2415" y="708"/>
                  </a:lnTo>
                  <a:lnTo>
                    <a:pt x="2415" y="710"/>
                  </a:lnTo>
                  <a:lnTo>
                    <a:pt x="2415" y="711"/>
                  </a:lnTo>
                  <a:lnTo>
                    <a:pt x="2413" y="713"/>
                  </a:lnTo>
                  <a:lnTo>
                    <a:pt x="2413" y="715"/>
                  </a:lnTo>
                  <a:lnTo>
                    <a:pt x="2412" y="715"/>
                  </a:lnTo>
                  <a:lnTo>
                    <a:pt x="2410" y="715"/>
                  </a:lnTo>
                  <a:lnTo>
                    <a:pt x="2408" y="716"/>
                  </a:lnTo>
                  <a:lnTo>
                    <a:pt x="2410" y="716"/>
                  </a:lnTo>
                  <a:lnTo>
                    <a:pt x="2408" y="718"/>
                  </a:lnTo>
                  <a:lnTo>
                    <a:pt x="2408" y="720"/>
                  </a:lnTo>
                  <a:lnTo>
                    <a:pt x="2410" y="720"/>
                  </a:lnTo>
                  <a:lnTo>
                    <a:pt x="2408" y="721"/>
                  </a:lnTo>
                  <a:lnTo>
                    <a:pt x="2408" y="723"/>
                  </a:lnTo>
                  <a:lnTo>
                    <a:pt x="2408" y="724"/>
                  </a:lnTo>
                  <a:lnTo>
                    <a:pt x="2407" y="726"/>
                  </a:lnTo>
                  <a:lnTo>
                    <a:pt x="2405" y="728"/>
                  </a:lnTo>
                  <a:lnTo>
                    <a:pt x="2403" y="731"/>
                  </a:lnTo>
                  <a:lnTo>
                    <a:pt x="2403" y="733"/>
                  </a:lnTo>
                  <a:lnTo>
                    <a:pt x="2403" y="734"/>
                  </a:lnTo>
                  <a:lnTo>
                    <a:pt x="2403" y="736"/>
                  </a:lnTo>
                  <a:lnTo>
                    <a:pt x="2405" y="738"/>
                  </a:lnTo>
                  <a:lnTo>
                    <a:pt x="2403" y="738"/>
                  </a:lnTo>
                  <a:lnTo>
                    <a:pt x="2403" y="739"/>
                  </a:lnTo>
                  <a:lnTo>
                    <a:pt x="2403" y="741"/>
                  </a:lnTo>
                  <a:lnTo>
                    <a:pt x="2402" y="743"/>
                  </a:lnTo>
                  <a:lnTo>
                    <a:pt x="2400" y="744"/>
                  </a:lnTo>
                  <a:lnTo>
                    <a:pt x="2398" y="744"/>
                  </a:lnTo>
                  <a:lnTo>
                    <a:pt x="2397" y="746"/>
                  </a:lnTo>
                  <a:lnTo>
                    <a:pt x="2394" y="746"/>
                  </a:lnTo>
                  <a:lnTo>
                    <a:pt x="2394" y="747"/>
                  </a:lnTo>
                  <a:lnTo>
                    <a:pt x="2394" y="749"/>
                  </a:lnTo>
                  <a:lnTo>
                    <a:pt x="2395" y="751"/>
                  </a:lnTo>
                  <a:lnTo>
                    <a:pt x="2395" y="752"/>
                  </a:lnTo>
                  <a:lnTo>
                    <a:pt x="2395" y="754"/>
                  </a:lnTo>
                  <a:lnTo>
                    <a:pt x="2395" y="756"/>
                  </a:lnTo>
                  <a:lnTo>
                    <a:pt x="2395" y="757"/>
                  </a:lnTo>
                  <a:lnTo>
                    <a:pt x="2397" y="757"/>
                  </a:lnTo>
                  <a:lnTo>
                    <a:pt x="2395" y="759"/>
                  </a:lnTo>
                  <a:lnTo>
                    <a:pt x="2395" y="761"/>
                  </a:lnTo>
                  <a:lnTo>
                    <a:pt x="2395" y="762"/>
                  </a:lnTo>
                  <a:lnTo>
                    <a:pt x="2394" y="764"/>
                  </a:lnTo>
                  <a:lnTo>
                    <a:pt x="2394" y="766"/>
                  </a:lnTo>
                  <a:lnTo>
                    <a:pt x="2394" y="767"/>
                  </a:lnTo>
                  <a:lnTo>
                    <a:pt x="2394" y="769"/>
                  </a:lnTo>
                  <a:lnTo>
                    <a:pt x="2392" y="769"/>
                  </a:lnTo>
                  <a:lnTo>
                    <a:pt x="2392" y="771"/>
                  </a:lnTo>
                  <a:lnTo>
                    <a:pt x="2392" y="772"/>
                  </a:lnTo>
                  <a:lnTo>
                    <a:pt x="2390" y="772"/>
                  </a:lnTo>
                  <a:lnTo>
                    <a:pt x="2389" y="772"/>
                  </a:lnTo>
                  <a:lnTo>
                    <a:pt x="2387" y="771"/>
                  </a:lnTo>
                  <a:lnTo>
                    <a:pt x="2387" y="772"/>
                  </a:lnTo>
                  <a:lnTo>
                    <a:pt x="2387" y="774"/>
                  </a:lnTo>
                  <a:lnTo>
                    <a:pt x="2387" y="775"/>
                  </a:lnTo>
                  <a:lnTo>
                    <a:pt x="2389" y="775"/>
                  </a:lnTo>
                  <a:lnTo>
                    <a:pt x="2389" y="777"/>
                  </a:lnTo>
                  <a:lnTo>
                    <a:pt x="2390" y="777"/>
                  </a:lnTo>
                  <a:lnTo>
                    <a:pt x="2390" y="777"/>
                  </a:lnTo>
                  <a:lnTo>
                    <a:pt x="2392" y="777"/>
                  </a:lnTo>
                  <a:lnTo>
                    <a:pt x="2392" y="779"/>
                  </a:lnTo>
                  <a:lnTo>
                    <a:pt x="2390" y="779"/>
                  </a:lnTo>
                  <a:lnTo>
                    <a:pt x="2389" y="779"/>
                  </a:lnTo>
                  <a:lnTo>
                    <a:pt x="2387" y="780"/>
                  </a:lnTo>
                  <a:lnTo>
                    <a:pt x="2387" y="782"/>
                  </a:lnTo>
                  <a:lnTo>
                    <a:pt x="2385" y="784"/>
                  </a:lnTo>
                  <a:lnTo>
                    <a:pt x="2387" y="787"/>
                  </a:lnTo>
                  <a:lnTo>
                    <a:pt x="2387" y="789"/>
                  </a:lnTo>
                  <a:lnTo>
                    <a:pt x="2387" y="790"/>
                  </a:lnTo>
                  <a:lnTo>
                    <a:pt x="2389" y="792"/>
                  </a:lnTo>
                  <a:lnTo>
                    <a:pt x="2389" y="794"/>
                  </a:lnTo>
                  <a:lnTo>
                    <a:pt x="2389" y="795"/>
                  </a:lnTo>
                  <a:lnTo>
                    <a:pt x="2389" y="797"/>
                  </a:lnTo>
                  <a:lnTo>
                    <a:pt x="2389" y="800"/>
                  </a:lnTo>
                  <a:lnTo>
                    <a:pt x="2390" y="802"/>
                  </a:lnTo>
                  <a:lnTo>
                    <a:pt x="2392" y="803"/>
                  </a:lnTo>
                  <a:lnTo>
                    <a:pt x="2392" y="805"/>
                  </a:lnTo>
                  <a:lnTo>
                    <a:pt x="2392" y="807"/>
                  </a:lnTo>
                  <a:lnTo>
                    <a:pt x="2392" y="808"/>
                  </a:lnTo>
                  <a:lnTo>
                    <a:pt x="2392" y="810"/>
                  </a:lnTo>
                  <a:lnTo>
                    <a:pt x="2392" y="812"/>
                  </a:lnTo>
                  <a:lnTo>
                    <a:pt x="2390" y="812"/>
                  </a:lnTo>
                  <a:lnTo>
                    <a:pt x="2390" y="813"/>
                  </a:lnTo>
                  <a:lnTo>
                    <a:pt x="2390" y="815"/>
                  </a:lnTo>
                  <a:lnTo>
                    <a:pt x="2390" y="817"/>
                  </a:lnTo>
                  <a:lnTo>
                    <a:pt x="2390" y="817"/>
                  </a:lnTo>
                  <a:lnTo>
                    <a:pt x="2390" y="818"/>
                  </a:lnTo>
                  <a:lnTo>
                    <a:pt x="2392" y="818"/>
                  </a:lnTo>
                  <a:lnTo>
                    <a:pt x="2392" y="820"/>
                  </a:lnTo>
                  <a:lnTo>
                    <a:pt x="2392" y="821"/>
                  </a:lnTo>
                  <a:lnTo>
                    <a:pt x="2392" y="823"/>
                  </a:lnTo>
                  <a:lnTo>
                    <a:pt x="2390" y="823"/>
                  </a:lnTo>
                  <a:lnTo>
                    <a:pt x="2389" y="823"/>
                  </a:lnTo>
                  <a:lnTo>
                    <a:pt x="2389" y="825"/>
                  </a:lnTo>
                  <a:lnTo>
                    <a:pt x="2389" y="826"/>
                  </a:lnTo>
                  <a:lnTo>
                    <a:pt x="2389" y="828"/>
                  </a:lnTo>
                  <a:lnTo>
                    <a:pt x="2390" y="830"/>
                  </a:lnTo>
                  <a:lnTo>
                    <a:pt x="2390" y="831"/>
                  </a:lnTo>
                  <a:lnTo>
                    <a:pt x="2389" y="831"/>
                  </a:lnTo>
                  <a:lnTo>
                    <a:pt x="2389" y="833"/>
                  </a:lnTo>
                  <a:lnTo>
                    <a:pt x="2387" y="833"/>
                  </a:lnTo>
                  <a:lnTo>
                    <a:pt x="2385" y="833"/>
                  </a:lnTo>
                  <a:lnTo>
                    <a:pt x="2385" y="835"/>
                  </a:lnTo>
                  <a:lnTo>
                    <a:pt x="2384" y="835"/>
                  </a:lnTo>
                  <a:lnTo>
                    <a:pt x="2384" y="836"/>
                  </a:lnTo>
                  <a:lnTo>
                    <a:pt x="2385" y="838"/>
                  </a:lnTo>
                  <a:lnTo>
                    <a:pt x="2385" y="840"/>
                  </a:lnTo>
                  <a:lnTo>
                    <a:pt x="2384" y="840"/>
                  </a:lnTo>
                  <a:lnTo>
                    <a:pt x="2384" y="841"/>
                  </a:lnTo>
                  <a:lnTo>
                    <a:pt x="2382" y="840"/>
                  </a:lnTo>
                  <a:lnTo>
                    <a:pt x="2382" y="838"/>
                  </a:lnTo>
                  <a:lnTo>
                    <a:pt x="2380" y="838"/>
                  </a:lnTo>
                  <a:lnTo>
                    <a:pt x="2380" y="836"/>
                  </a:lnTo>
                  <a:lnTo>
                    <a:pt x="2379" y="836"/>
                  </a:lnTo>
                  <a:lnTo>
                    <a:pt x="2379" y="838"/>
                  </a:lnTo>
                  <a:lnTo>
                    <a:pt x="2377" y="838"/>
                  </a:lnTo>
                  <a:lnTo>
                    <a:pt x="2375" y="838"/>
                  </a:lnTo>
                  <a:lnTo>
                    <a:pt x="2375" y="840"/>
                  </a:lnTo>
                  <a:lnTo>
                    <a:pt x="2374" y="840"/>
                  </a:lnTo>
                  <a:lnTo>
                    <a:pt x="2372" y="840"/>
                  </a:lnTo>
                  <a:lnTo>
                    <a:pt x="2371" y="840"/>
                  </a:lnTo>
                  <a:lnTo>
                    <a:pt x="2369" y="840"/>
                  </a:lnTo>
                  <a:lnTo>
                    <a:pt x="2369" y="841"/>
                  </a:lnTo>
                  <a:lnTo>
                    <a:pt x="2369" y="843"/>
                  </a:lnTo>
                  <a:lnTo>
                    <a:pt x="2369" y="844"/>
                  </a:lnTo>
                  <a:lnTo>
                    <a:pt x="2369" y="844"/>
                  </a:lnTo>
                  <a:lnTo>
                    <a:pt x="2369" y="848"/>
                  </a:lnTo>
                  <a:lnTo>
                    <a:pt x="2369" y="849"/>
                  </a:lnTo>
                  <a:lnTo>
                    <a:pt x="2369" y="851"/>
                  </a:lnTo>
                  <a:lnTo>
                    <a:pt x="2369" y="853"/>
                  </a:lnTo>
                  <a:lnTo>
                    <a:pt x="2369" y="854"/>
                  </a:lnTo>
                  <a:lnTo>
                    <a:pt x="2369" y="854"/>
                  </a:lnTo>
                  <a:lnTo>
                    <a:pt x="2369" y="856"/>
                  </a:lnTo>
                  <a:lnTo>
                    <a:pt x="2369" y="856"/>
                  </a:lnTo>
                  <a:lnTo>
                    <a:pt x="2369" y="858"/>
                  </a:lnTo>
                  <a:lnTo>
                    <a:pt x="2367" y="858"/>
                  </a:lnTo>
                  <a:lnTo>
                    <a:pt x="2367" y="859"/>
                  </a:lnTo>
                  <a:lnTo>
                    <a:pt x="2367" y="861"/>
                  </a:lnTo>
                  <a:lnTo>
                    <a:pt x="2367" y="863"/>
                  </a:lnTo>
                  <a:lnTo>
                    <a:pt x="2366" y="864"/>
                  </a:lnTo>
                  <a:lnTo>
                    <a:pt x="2366" y="866"/>
                  </a:lnTo>
                  <a:lnTo>
                    <a:pt x="2366" y="867"/>
                  </a:lnTo>
                  <a:lnTo>
                    <a:pt x="2366" y="869"/>
                  </a:lnTo>
                  <a:lnTo>
                    <a:pt x="2364" y="869"/>
                  </a:lnTo>
                  <a:lnTo>
                    <a:pt x="2362" y="871"/>
                  </a:lnTo>
                  <a:lnTo>
                    <a:pt x="2362" y="872"/>
                  </a:lnTo>
                  <a:lnTo>
                    <a:pt x="2362" y="874"/>
                  </a:lnTo>
                  <a:lnTo>
                    <a:pt x="2362" y="876"/>
                  </a:lnTo>
                  <a:lnTo>
                    <a:pt x="2361" y="876"/>
                  </a:lnTo>
                  <a:lnTo>
                    <a:pt x="2359" y="876"/>
                  </a:lnTo>
                  <a:lnTo>
                    <a:pt x="2359" y="877"/>
                  </a:lnTo>
                  <a:lnTo>
                    <a:pt x="2361" y="877"/>
                  </a:lnTo>
                  <a:lnTo>
                    <a:pt x="2362" y="877"/>
                  </a:lnTo>
                  <a:lnTo>
                    <a:pt x="2362" y="879"/>
                  </a:lnTo>
                  <a:lnTo>
                    <a:pt x="2364" y="879"/>
                  </a:lnTo>
                  <a:lnTo>
                    <a:pt x="2364" y="881"/>
                  </a:lnTo>
                  <a:lnTo>
                    <a:pt x="2362" y="882"/>
                  </a:lnTo>
                  <a:lnTo>
                    <a:pt x="2362" y="884"/>
                  </a:lnTo>
                  <a:lnTo>
                    <a:pt x="2361" y="886"/>
                  </a:lnTo>
                  <a:lnTo>
                    <a:pt x="2359" y="886"/>
                  </a:lnTo>
                  <a:lnTo>
                    <a:pt x="2357" y="886"/>
                  </a:lnTo>
                  <a:lnTo>
                    <a:pt x="2356" y="887"/>
                  </a:lnTo>
                  <a:lnTo>
                    <a:pt x="2354" y="887"/>
                  </a:lnTo>
                  <a:lnTo>
                    <a:pt x="2354" y="889"/>
                  </a:lnTo>
                  <a:lnTo>
                    <a:pt x="2356" y="890"/>
                  </a:lnTo>
                  <a:lnTo>
                    <a:pt x="2357" y="890"/>
                  </a:lnTo>
                  <a:lnTo>
                    <a:pt x="2359" y="892"/>
                  </a:lnTo>
                  <a:lnTo>
                    <a:pt x="2361" y="892"/>
                  </a:lnTo>
                  <a:lnTo>
                    <a:pt x="2362" y="892"/>
                  </a:lnTo>
                  <a:lnTo>
                    <a:pt x="2364" y="892"/>
                  </a:lnTo>
                  <a:lnTo>
                    <a:pt x="2364" y="894"/>
                  </a:lnTo>
                  <a:lnTo>
                    <a:pt x="2364" y="895"/>
                  </a:lnTo>
                  <a:lnTo>
                    <a:pt x="2364" y="895"/>
                  </a:lnTo>
                  <a:lnTo>
                    <a:pt x="2362" y="897"/>
                  </a:lnTo>
                  <a:lnTo>
                    <a:pt x="2362" y="899"/>
                  </a:lnTo>
                  <a:lnTo>
                    <a:pt x="2362" y="900"/>
                  </a:lnTo>
                  <a:lnTo>
                    <a:pt x="2361" y="904"/>
                  </a:lnTo>
                  <a:lnTo>
                    <a:pt x="2359" y="904"/>
                  </a:lnTo>
                  <a:lnTo>
                    <a:pt x="2359" y="905"/>
                  </a:lnTo>
                  <a:lnTo>
                    <a:pt x="2357" y="905"/>
                  </a:lnTo>
                  <a:lnTo>
                    <a:pt x="2357" y="907"/>
                  </a:lnTo>
                  <a:lnTo>
                    <a:pt x="2356" y="909"/>
                  </a:lnTo>
                  <a:lnTo>
                    <a:pt x="2354" y="910"/>
                  </a:lnTo>
                  <a:lnTo>
                    <a:pt x="2352" y="912"/>
                  </a:lnTo>
                  <a:lnTo>
                    <a:pt x="2352" y="914"/>
                  </a:lnTo>
                  <a:lnTo>
                    <a:pt x="2352" y="915"/>
                  </a:lnTo>
                  <a:lnTo>
                    <a:pt x="2354" y="917"/>
                  </a:lnTo>
                  <a:lnTo>
                    <a:pt x="2354" y="918"/>
                  </a:lnTo>
                  <a:lnTo>
                    <a:pt x="2356" y="918"/>
                  </a:lnTo>
                  <a:lnTo>
                    <a:pt x="2357" y="918"/>
                  </a:lnTo>
                  <a:lnTo>
                    <a:pt x="2357" y="920"/>
                  </a:lnTo>
                  <a:lnTo>
                    <a:pt x="2359" y="920"/>
                  </a:lnTo>
                  <a:lnTo>
                    <a:pt x="2359" y="922"/>
                  </a:lnTo>
                  <a:lnTo>
                    <a:pt x="2359" y="923"/>
                  </a:lnTo>
                  <a:lnTo>
                    <a:pt x="2359" y="925"/>
                  </a:lnTo>
                  <a:lnTo>
                    <a:pt x="2359" y="927"/>
                  </a:lnTo>
                  <a:lnTo>
                    <a:pt x="2361" y="928"/>
                  </a:lnTo>
                  <a:lnTo>
                    <a:pt x="2362" y="928"/>
                  </a:lnTo>
                  <a:lnTo>
                    <a:pt x="2364" y="930"/>
                  </a:lnTo>
                  <a:lnTo>
                    <a:pt x="2364" y="932"/>
                  </a:lnTo>
                  <a:lnTo>
                    <a:pt x="2366" y="932"/>
                  </a:lnTo>
                  <a:lnTo>
                    <a:pt x="2366" y="933"/>
                  </a:lnTo>
                  <a:lnTo>
                    <a:pt x="2367" y="933"/>
                  </a:lnTo>
                  <a:lnTo>
                    <a:pt x="2367" y="935"/>
                  </a:lnTo>
                  <a:lnTo>
                    <a:pt x="2367" y="935"/>
                  </a:lnTo>
                  <a:lnTo>
                    <a:pt x="2366" y="935"/>
                  </a:lnTo>
                  <a:lnTo>
                    <a:pt x="2364" y="935"/>
                  </a:lnTo>
                  <a:lnTo>
                    <a:pt x="2362" y="935"/>
                  </a:lnTo>
                  <a:lnTo>
                    <a:pt x="2361" y="935"/>
                  </a:lnTo>
                  <a:lnTo>
                    <a:pt x="2361" y="935"/>
                  </a:lnTo>
                  <a:lnTo>
                    <a:pt x="2359" y="933"/>
                  </a:lnTo>
                  <a:lnTo>
                    <a:pt x="2357" y="932"/>
                  </a:lnTo>
                  <a:lnTo>
                    <a:pt x="2356" y="932"/>
                  </a:lnTo>
                  <a:lnTo>
                    <a:pt x="2354" y="932"/>
                  </a:lnTo>
                  <a:lnTo>
                    <a:pt x="2352" y="930"/>
                  </a:lnTo>
                  <a:lnTo>
                    <a:pt x="2351" y="930"/>
                  </a:lnTo>
                  <a:lnTo>
                    <a:pt x="2349" y="930"/>
                  </a:lnTo>
                  <a:lnTo>
                    <a:pt x="2348" y="930"/>
                  </a:lnTo>
                  <a:lnTo>
                    <a:pt x="2346" y="928"/>
                  </a:lnTo>
                  <a:lnTo>
                    <a:pt x="2344" y="928"/>
                  </a:lnTo>
                  <a:lnTo>
                    <a:pt x="2344" y="927"/>
                  </a:lnTo>
                  <a:lnTo>
                    <a:pt x="2343" y="925"/>
                  </a:lnTo>
                  <a:lnTo>
                    <a:pt x="2341" y="925"/>
                  </a:lnTo>
                  <a:lnTo>
                    <a:pt x="2339" y="925"/>
                  </a:lnTo>
                  <a:lnTo>
                    <a:pt x="2338" y="925"/>
                  </a:lnTo>
                  <a:lnTo>
                    <a:pt x="2336" y="925"/>
                  </a:lnTo>
                  <a:lnTo>
                    <a:pt x="2336" y="927"/>
                  </a:lnTo>
                  <a:lnTo>
                    <a:pt x="2334" y="927"/>
                  </a:lnTo>
                  <a:lnTo>
                    <a:pt x="2333" y="927"/>
                  </a:lnTo>
                  <a:lnTo>
                    <a:pt x="2331" y="927"/>
                  </a:lnTo>
                  <a:lnTo>
                    <a:pt x="2331" y="925"/>
                  </a:lnTo>
                  <a:lnTo>
                    <a:pt x="2329" y="925"/>
                  </a:lnTo>
                  <a:lnTo>
                    <a:pt x="2329" y="925"/>
                  </a:lnTo>
                  <a:lnTo>
                    <a:pt x="2328" y="925"/>
                  </a:lnTo>
                  <a:lnTo>
                    <a:pt x="2326" y="925"/>
                  </a:lnTo>
                  <a:lnTo>
                    <a:pt x="2325" y="923"/>
                  </a:lnTo>
                  <a:lnTo>
                    <a:pt x="2323" y="923"/>
                  </a:lnTo>
                  <a:lnTo>
                    <a:pt x="2321" y="923"/>
                  </a:lnTo>
                  <a:lnTo>
                    <a:pt x="2320" y="925"/>
                  </a:lnTo>
                  <a:lnTo>
                    <a:pt x="2318" y="925"/>
                  </a:lnTo>
                  <a:lnTo>
                    <a:pt x="2316" y="925"/>
                  </a:lnTo>
                  <a:lnTo>
                    <a:pt x="2315" y="923"/>
                  </a:lnTo>
                  <a:lnTo>
                    <a:pt x="2313" y="922"/>
                  </a:lnTo>
                  <a:lnTo>
                    <a:pt x="2310" y="920"/>
                  </a:lnTo>
                  <a:lnTo>
                    <a:pt x="2308" y="920"/>
                  </a:lnTo>
                  <a:lnTo>
                    <a:pt x="2306" y="918"/>
                  </a:lnTo>
                  <a:lnTo>
                    <a:pt x="2305" y="918"/>
                  </a:lnTo>
                  <a:lnTo>
                    <a:pt x="2305" y="920"/>
                  </a:lnTo>
                  <a:lnTo>
                    <a:pt x="2303" y="922"/>
                  </a:lnTo>
                  <a:lnTo>
                    <a:pt x="2303" y="923"/>
                  </a:lnTo>
                  <a:lnTo>
                    <a:pt x="2303" y="925"/>
                  </a:lnTo>
                  <a:lnTo>
                    <a:pt x="2303" y="927"/>
                  </a:lnTo>
                  <a:lnTo>
                    <a:pt x="2303" y="928"/>
                  </a:lnTo>
                  <a:lnTo>
                    <a:pt x="2305" y="932"/>
                  </a:lnTo>
                  <a:lnTo>
                    <a:pt x="2305" y="933"/>
                  </a:lnTo>
                  <a:lnTo>
                    <a:pt x="2305" y="935"/>
                  </a:lnTo>
                  <a:lnTo>
                    <a:pt x="2305" y="935"/>
                  </a:lnTo>
                  <a:lnTo>
                    <a:pt x="2303" y="937"/>
                  </a:lnTo>
                  <a:lnTo>
                    <a:pt x="2303" y="938"/>
                  </a:lnTo>
                  <a:lnTo>
                    <a:pt x="2303" y="940"/>
                  </a:lnTo>
                  <a:lnTo>
                    <a:pt x="2302" y="940"/>
                  </a:lnTo>
                  <a:lnTo>
                    <a:pt x="2302" y="938"/>
                  </a:lnTo>
                  <a:lnTo>
                    <a:pt x="2300" y="938"/>
                  </a:lnTo>
                  <a:lnTo>
                    <a:pt x="2298" y="940"/>
                  </a:lnTo>
                  <a:lnTo>
                    <a:pt x="2297" y="941"/>
                  </a:lnTo>
                  <a:lnTo>
                    <a:pt x="2297" y="943"/>
                  </a:lnTo>
                  <a:lnTo>
                    <a:pt x="2295" y="943"/>
                  </a:lnTo>
                  <a:lnTo>
                    <a:pt x="2295" y="945"/>
                  </a:lnTo>
                  <a:lnTo>
                    <a:pt x="2293" y="945"/>
                  </a:lnTo>
                  <a:lnTo>
                    <a:pt x="2292" y="945"/>
                  </a:lnTo>
                  <a:lnTo>
                    <a:pt x="2292" y="946"/>
                  </a:lnTo>
                  <a:lnTo>
                    <a:pt x="2290" y="946"/>
                  </a:lnTo>
                  <a:lnTo>
                    <a:pt x="2288" y="945"/>
                  </a:lnTo>
                  <a:lnTo>
                    <a:pt x="2287" y="945"/>
                  </a:lnTo>
                  <a:lnTo>
                    <a:pt x="2285" y="945"/>
                  </a:lnTo>
                  <a:lnTo>
                    <a:pt x="2285" y="946"/>
                  </a:lnTo>
                  <a:lnTo>
                    <a:pt x="2283" y="946"/>
                  </a:lnTo>
                  <a:lnTo>
                    <a:pt x="2282" y="946"/>
                  </a:lnTo>
                  <a:lnTo>
                    <a:pt x="2280" y="946"/>
                  </a:lnTo>
                  <a:lnTo>
                    <a:pt x="2280" y="948"/>
                  </a:lnTo>
                  <a:lnTo>
                    <a:pt x="2279" y="948"/>
                  </a:lnTo>
                  <a:lnTo>
                    <a:pt x="2277" y="948"/>
                  </a:lnTo>
                  <a:lnTo>
                    <a:pt x="2277" y="950"/>
                  </a:lnTo>
                  <a:lnTo>
                    <a:pt x="2279" y="950"/>
                  </a:lnTo>
                  <a:lnTo>
                    <a:pt x="2277" y="953"/>
                  </a:lnTo>
                  <a:lnTo>
                    <a:pt x="2277" y="955"/>
                  </a:lnTo>
                  <a:lnTo>
                    <a:pt x="2279" y="958"/>
                  </a:lnTo>
                  <a:lnTo>
                    <a:pt x="2277" y="961"/>
                  </a:lnTo>
                  <a:lnTo>
                    <a:pt x="2277" y="963"/>
                  </a:lnTo>
                  <a:lnTo>
                    <a:pt x="2277" y="966"/>
                  </a:lnTo>
                  <a:lnTo>
                    <a:pt x="2277" y="968"/>
                  </a:lnTo>
                  <a:lnTo>
                    <a:pt x="2277" y="969"/>
                  </a:lnTo>
                  <a:lnTo>
                    <a:pt x="2275" y="971"/>
                  </a:lnTo>
                  <a:lnTo>
                    <a:pt x="2275" y="973"/>
                  </a:lnTo>
                  <a:lnTo>
                    <a:pt x="2277" y="973"/>
                  </a:lnTo>
                  <a:lnTo>
                    <a:pt x="2277" y="974"/>
                  </a:lnTo>
                  <a:lnTo>
                    <a:pt x="2277" y="976"/>
                  </a:lnTo>
                  <a:lnTo>
                    <a:pt x="2279" y="978"/>
                  </a:lnTo>
                  <a:lnTo>
                    <a:pt x="2279" y="979"/>
                  </a:lnTo>
                  <a:lnTo>
                    <a:pt x="2279" y="981"/>
                  </a:lnTo>
                  <a:lnTo>
                    <a:pt x="2279" y="983"/>
                  </a:lnTo>
                  <a:lnTo>
                    <a:pt x="2280" y="983"/>
                  </a:lnTo>
                  <a:lnTo>
                    <a:pt x="2282" y="984"/>
                  </a:lnTo>
                  <a:lnTo>
                    <a:pt x="2283" y="986"/>
                  </a:lnTo>
                  <a:lnTo>
                    <a:pt x="2285" y="987"/>
                  </a:lnTo>
                  <a:lnTo>
                    <a:pt x="2287" y="989"/>
                  </a:lnTo>
                  <a:lnTo>
                    <a:pt x="2288" y="991"/>
                  </a:lnTo>
                  <a:lnTo>
                    <a:pt x="2288" y="992"/>
                  </a:lnTo>
                  <a:lnTo>
                    <a:pt x="2288" y="994"/>
                  </a:lnTo>
                  <a:lnTo>
                    <a:pt x="2288" y="996"/>
                  </a:lnTo>
                  <a:lnTo>
                    <a:pt x="2288" y="997"/>
                  </a:lnTo>
                  <a:lnTo>
                    <a:pt x="2288" y="999"/>
                  </a:lnTo>
                  <a:lnTo>
                    <a:pt x="2290" y="1001"/>
                  </a:lnTo>
                  <a:lnTo>
                    <a:pt x="2290" y="1001"/>
                  </a:lnTo>
                  <a:lnTo>
                    <a:pt x="2290" y="1002"/>
                  </a:lnTo>
                  <a:lnTo>
                    <a:pt x="2290" y="1004"/>
                  </a:lnTo>
                  <a:lnTo>
                    <a:pt x="2288" y="1004"/>
                  </a:lnTo>
                  <a:lnTo>
                    <a:pt x="2288" y="1006"/>
                  </a:lnTo>
                  <a:lnTo>
                    <a:pt x="2287" y="1007"/>
                  </a:lnTo>
                  <a:lnTo>
                    <a:pt x="2287" y="1009"/>
                  </a:lnTo>
                  <a:lnTo>
                    <a:pt x="2287" y="1010"/>
                  </a:lnTo>
                  <a:lnTo>
                    <a:pt x="2287" y="1012"/>
                  </a:lnTo>
                  <a:lnTo>
                    <a:pt x="2285" y="1012"/>
                  </a:lnTo>
                  <a:lnTo>
                    <a:pt x="2285" y="1014"/>
                  </a:lnTo>
                  <a:lnTo>
                    <a:pt x="2285" y="1014"/>
                  </a:lnTo>
                  <a:lnTo>
                    <a:pt x="2285" y="1015"/>
                  </a:lnTo>
                  <a:lnTo>
                    <a:pt x="2287" y="1015"/>
                  </a:lnTo>
                  <a:lnTo>
                    <a:pt x="2290" y="1017"/>
                  </a:lnTo>
                  <a:lnTo>
                    <a:pt x="2290" y="1019"/>
                  </a:lnTo>
                  <a:lnTo>
                    <a:pt x="2292" y="1020"/>
                  </a:lnTo>
                  <a:lnTo>
                    <a:pt x="2292" y="1022"/>
                  </a:lnTo>
                  <a:lnTo>
                    <a:pt x="2292" y="1024"/>
                  </a:lnTo>
                  <a:lnTo>
                    <a:pt x="2292" y="1029"/>
                  </a:lnTo>
                  <a:lnTo>
                    <a:pt x="2293" y="1030"/>
                  </a:lnTo>
                  <a:lnTo>
                    <a:pt x="2293" y="1032"/>
                  </a:lnTo>
                  <a:lnTo>
                    <a:pt x="2295" y="1033"/>
                  </a:lnTo>
                  <a:lnTo>
                    <a:pt x="2297" y="1033"/>
                  </a:lnTo>
                  <a:lnTo>
                    <a:pt x="2298" y="1035"/>
                  </a:lnTo>
                  <a:lnTo>
                    <a:pt x="2298" y="1037"/>
                  </a:lnTo>
                  <a:lnTo>
                    <a:pt x="2300" y="1037"/>
                  </a:lnTo>
                  <a:lnTo>
                    <a:pt x="2300" y="1038"/>
                  </a:lnTo>
                  <a:lnTo>
                    <a:pt x="2302" y="1042"/>
                  </a:lnTo>
                  <a:lnTo>
                    <a:pt x="2303" y="1043"/>
                  </a:lnTo>
                  <a:lnTo>
                    <a:pt x="2305" y="1043"/>
                  </a:lnTo>
                  <a:lnTo>
                    <a:pt x="2306" y="1045"/>
                  </a:lnTo>
                  <a:lnTo>
                    <a:pt x="2308" y="1045"/>
                  </a:lnTo>
                  <a:lnTo>
                    <a:pt x="2310" y="1045"/>
                  </a:lnTo>
                  <a:lnTo>
                    <a:pt x="2311" y="1045"/>
                  </a:lnTo>
                  <a:lnTo>
                    <a:pt x="2313" y="1045"/>
                  </a:lnTo>
                  <a:lnTo>
                    <a:pt x="2315" y="1045"/>
                  </a:lnTo>
                  <a:lnTo>
                    <a:pt x="2316" y="1048"/>
                  </a:lnTo>
                  <a:lnTo>
                    <a:pt x="2316" y="1052"/>
                  </a:lnTo>
                  <a:lnTo>
                    <a:pt x="2316" y="1053"/>
                  </a:lnTo>
                  <a:lnTo>
                    <a:pt x="2316" y="1053"/>
                  </a:lnTo>
                  <a:lnTo>
                    <a:pt x="2318" y="1053"/>
                  </a:lnTo>
                  <a:lnTo>
                    <a:pt x="2320" y="1053"/>
                  </a:lnTo>
                  <a:lnTo>
                    <a:pt x="2321" y="1053"/>
                  </a:lnTo>
                  <a:lnTo>
                    <a:pt x="2323" y="1053"/>
                  </a:lnTo>
                  <a:lnTo>
                    <a:pt x="2325" y="1053"/>
                  </a:lnTo>
                  <a:lnTo>
                    <a:pt x="2326" y="1053"/>
                  </a:lnTo>
                  <a:lnTo>
                    <a:pt x="2328" y="1053"/>
                  </a:lnTo>
                  <a:lnTo>
                    <a:pt x="2328" y="1056"/>
                  </a:lnTo>
                  <a:lnTo>
                    <a:pt x="2329" y="1058"/>
                  </a:lnTo>
                  <a:lnTo>
                    <a:pt x="2329" y="1060"/>
                  </a:lnTo>
                  <a:lnTo>
                    <a:pt x="2329" y="1061"/>
                  </a:lnTo>
                  <a:lnTo>
                    <a:pt x="2329" y="1063"/>
                  </a:lnTo>
                  <a:lnTo>
                    <a:pt x="2329" y="1065"/>
                  </a:lnTo>
                  <a:lnTo>
                    <a:pt x="2331" y="1068"/>
                  </a:lnTo>
                  <a:lnTo>
                    <a:pt x="2333" y="1071"/>
                  </a:lnTo>
                  <a:lnTo>
                    <a:pt x="2334" y="1071"/>
                  </a:lnTo>
                  <a:lnTo>
                    <a:pt x="2336" y="1075"/>
                  </a:lnTo>
                  <a:lnTo>
                    <a:pt x="2338" y="1076"/>
                  </a:lnTo>
                  <a:lnTo>
                    <a:pt x="2338" y="1078"/>
                  </a:lnTo>
                  <a:lnTo>
                    <a:pt x="2338" y="1080"/>
                  </a:lnTo>
                  <a:lnTo>
                    <a:pt x="2338" y="1081"/>
                  </a:lnTo>
                  <a:lnTo>
                    <a:pt x="2338" y="1083"/>
                  </a:lnTo>
                  <a:lnTo>
                    <a:pt x="2336" y="1084"/>
                  </a:lnTo>
                  <a:lnTo>
                    <a:pt x="2334" y="1083"/>
                  </a:lnTo>
                  <a:lnTo>
                    <a:pt x="2331" y="1081"/>
                  </a:lnTo>
                  <a:lnTo>
                    <a:pt x="2329" y="1080"/>
                  </a:lnTo>
                  <a:lnTo>
                    <a:pt x="2329" y="1078"/>
                  </a:lnTo>
                  <a:lnTo>
                    <a:pt x="2328" y="1076"/>
                  </a:lnTo>
                  <a:lnTo>
                    <a:pt x="2325" y="1075"/>
                  </a:lnTo>
                  <a:lnTo>
                    <a:pt x="2323" y="1075"/>
                  </a:lnTo>
                  <a:lnTo>
                    <a:pt x="2323" y="1076"/>
                  </a:lnTo>
                  <a:lnTo>
                    <a:pt x="2323" y="1078"/>
                  </a:lnTo>
                  <a:lnTo>
                    <a:pt x="2323" y="1080"/>
                  </a:lnTo>
                  <a:lnTo>
                    <a:pt x="2321" y="1080"/>
                  </a:lnTo>
                  <a:lnTo>
                    <a:pt x="2321" y="1081"/>
                  </a:lnTo>
                  <a:lnTo>
                    <a:pt x="2320" y="1081"/>
                  </a:lnTo>
                  <a:lnTo>
                    <a:pt x="2320" y="1084"/>
                  </a:lnTo>
                  <a:lnTo>
                    <a:pt x="2321" y="1086"/>
                  </a:lnTo>
                  <a:lnTo>
                    <a:pt x="2321" y="1089"/>
                  </a:lnTo>
                  <a:lnTo>
                    <a:pt x="2320" y="1089"/>
                  </a:lnTo>
                  <a:lnTo>
                    <a:pt x="2320" y="1091"/>
                  </a:lnTo>
                  <a:lnTo>
                    <a:pt x="2320" y="1093"/>
                  </a:lnTo>
                  <a:lnTo>
                    <a:pt x="2320" y="1094"/>
                  </a:lnTo>
                  <a:lnTo>
                    <a:pt x="2320" y="1098"/>
                  </a:lnTo>
                  <a:lnTo>
                    <a:pt x="2318" y="1101"/>
                  </a:lnTo>
                  <a:lnTo>
                    <a:pt x="2320" y="1103"/>
                  </a:lnTo>
                  <a:lnTo>
                    <a:pt x="2325" y="1106"/>
                  </a:lnTo>
                  <a:lnTo>
                    <a:pt x="2325" y="1107"/>
                  </a:lnTo>
                  <a:lnTo>
                    <a:pt x="2325" y="1111"/>
                  </a:lnTo>
                  <a:lnTo>
                    <a:pt x="2326" y="1114"/>
                  </a:lnTo>
                  <a:lnTo>
                    <a:pt x="2328" y="1116"/>
                  </a:lnTo>
                  <a:lnTo>
                    <a:pt x="2328" y="1117"/>
                  </a:lnTo>
                  <a:lnTo>
                    <a:pt x="2329" y="1117"/>
                  </a:lnTo>
                  <a:lnTo>
                    <a:pt x="2329" y="1119"/>
                  </a:lnTo>
                  <a:lnTo>
                    <a:pt x="2329" y="1121"/>
                  </a:lnTo>
                  <a:lnTo>
                    <a:pt x="2331" y="1122"/>
                  </a:lnTo>
                  <a:lnTo>
                    <a:pt x="2331" y="1124"/>
                  </a:lnTo>
                  <a:lnTo>
                    <a:pt x="2329" y="1126"/>
                  </a:lnTo>
                  <a:lnTo>
                    <a:pt x="2329" y="1126"/>
                  </a:lnTo>
                  <a:lnTo>
                    <a:pt x="2329" y="1127"/>
                  </a:lnTo>
                  <a:lnTo>
                    <a:pt x="2329" y="1129"/>
                  </a:lnTo>
                  <a:lnTo>
                    <a:pt x="2331" y="1130"/>
                  </a:lnTo>
                  <a:lnTo>
                    <a:pt x="2329" y="1132"/>
                  </a:lnTo>
                  <a:lnTo>
                    <a:pt x="2329" y="1132"/>
                  </a:lnTo>
                  <a:lnTo>
                    <a:pt x="2329" y="1134"/>
                  </a:lnTo>
                  <a:lnTo>
                    <a:pt x="2329" y="1135"/>
                  </a:lnTo>
                  <a:lnTo>
                    <a:pt x="2329" y="1137"/>
                  </a:lnTo>
                  <a:lnTo>
                    <a:pt x="2329" y="1139"/>
                  </a:lnTo>
                  <a:lnTo>
                    <a:pt x="2329" y="1140"/>
                  </a:lnTo>
                  <a:lnTo>
                    <a:pt x="2329" y="1142"/>
                  </a:lnTo>
                  <a:lnTo>
                    <a:pt x="2329" y="1142"/>
                  </a:lnTo>
                  <a:lnTo>
                    <a:pt x="2329" y="1144"/>
                  </a:lnTo>
                  <a:lnTo>
                    <a:pt x="2331" y="1145"/>
                  </a:lnTo>
                  <a:lnTo>
                    <a:pt x="2331" y="1147"/>
                  </a:lnTo>
                  <a:lnTo>
                    <a:pt x="2329" y="1149"/>
                  </a:lnTo>
                  <a:lnTo>
                    <a:pt x="2329" y="1150"/>
                  </a:lnTo>
                  <a:lnTo>
                    <a:pt x="2329" y="1152"/>
                  </a:lnTo>
                  <a:lnTo>
                    <a:pt x="2328" y="1152"/>
                  </a:lnTo>
                  <a:lnTo>
                    <a:pt x="2325" y="1152"/>
                  </a:lnTo>
                  <a:lnTo>
                    <a:pt x="2323" y="1153"/>
                  </a:lnTo>
                  <a:lnTo>
                    <a:pt x="2323" y="1155"/>
                  </a:lnTo>
                  <a:lnTo>
                    <a:pt x="2323" y="1157"/>
                  </a:lnTo>
                  <a:lnTo>
                    <a:pt x="2325" y="1155"/>
                  </a:lnTo>
                  <a:lnTo>
                    <a:pt x="2326" y="1155"/>
                  </a:lnTo>
                  <a:lnTo>
                    <a:pt x="2328" y="1155"/>
                  </a:lnTo>
                  <a:lnTo>
                    <a:pt x="2329" y="1155"/>
                  </a:lnTo>
                  <a:lnTo>
                    <a:pt x="2328" y="1157"/>
                  </a:lnTo>
                  <a:lnTo>
                    <a:pt x="2326" y="1158"/>
                  </a:lnTo>
                  <a:lnTo>
                    <a:pt x="2325" y="1158"/>
                  </a:lnTo>
                  <a:lnTo>
                    <a:pt x="2323" y="1160"/>
                  </a:lnTo>
                  <a:lnTo>
                    <a:pt x="2320" y="1160"/>
                  </a:lnTo>
                  <a:lnTo>
                    <a:pt x="2320" y="1162"/>
                  </a:lnTo>
                  <a:lnTo>
                    <a:pt x="2321" y="1162"/>
                  </a:lnTo>
                  <a:lnTo>
                    <a:pt x="2321" y="1163"/>
                  </a:lnTo>
                  <a:lnTo>
                    <a:pt x="2323" y="1163"/>
                  </a:lnTo>
                  <a:lnTo>
                    <a:pt x="2323" y="1165"/>
                  </a:lnTo>
                  <a:lnTo>
                    <a:pt x="2321" y="1165"/>
                  </a:lnTo>
                  <a:lnTo>
                    <a:pt x="2321" y="1167"/>
                  </a:lnTo>
                  <a:lnTo>
                    <a:pt x="2320" y="1167"/>
                  </a:lnTo>
                  <a:lnTo>
                    <a:pt x="2318" y="1167"/>
                  </a:lnTo>
                  <a:lnTo>
                    <a:pt x="2316" y="1168"/>
                  </a:lnTo>
                  <a:lnTo>
                    <a:pt x="2315" y="1170"/>
                  </a:lnTo>
                  <a:lnTo>
                    <a:pt x="2315" y="1172"/>
                  </a:lnTo>
                  <a:lnTo>
                    <a:pt x="2316" y="1172"/>
                  </a:lnTo>
                  <a:lnTo>
                    <a:pt x="2316" y="1175"/>
                  </a:lnTo>
                  <a:lnTo>
                    <a:pt x="2316" y="1176"/>
                  </a:lnTo>
                  <a:lnTo>
                    <a:pt x="2318" y="1178"/>
                  </a:lnTo>
                  <a:lnTo>
                    <a:pt x="2318" y="1180"/>
                  </a:lnTo>
                  <a:lnTo>
                    <a:pt x="2318" y="1181"/>
                  </a:lnTo>
                  <a:lnTo>
                    <a:pt x="2318" y="1183"/>
                  </a:lnTo>
                  <a:lnTo>
                    <a:pt x="2316" y="1183"/>
                  </a:lnTo>
                  <a:lnTo>
                    <a:pt x="2315" y="1183"/>
                  </a:lnTo>
                  <a:lnTo>
                    <a:pt x="2313" y="1181"/>
                  </a:lnTo>
                  <a:lnTo>
                    <a:pt x="2311" y="1183"/>
                  </a:lnTo>
                  <a:lnTo>
                    <a:pt x="2311" y="1186"/>
                  </a:lnTo>
                  <a:lnTo>
                    <a:pt x="2311" y="1188"/>
                  </a:lnTo>
                  <a:lnTo>
                    <a:pt x="2313" y="1191"/>
                  </a:lnTo>
                  <a:lnTo>
                    <a:pt x="2313" y="1193"/>
                  </a:lnTo>
                  <a:lnTo>
                    <a:pt x="2315" y="1195"/>
                  </a:lnTo>
                  <a:lnTo>
                    <a:pt x="2315" y="1196"/>
                  </a:lnTo>
                  <a:lnTo>
                    <a:pt x="2316" y="1198"/>
                  </a:lnTo>
                  <a:lnTo>
                    <a:pt x="2318" y="1198"/>
                  </a:lnTo>
                  <a:lnTo>
                    <a:pt x="2318" y="1199"/>
                  </a:lnTo>
                  <a:lnTo>
                    <a:pt x="2320" y="1201"/>
                  </a:lnTo>
                  <a:lnTo>
                    <a:pt x="2321" y="1203"/>
                  </a:lnTo>
                  <a:lnTo>
                    <a:pt x="2321" y="1204"/>
                  </a:lnTo>
                  <a:lnTo>
                    <a:pt x="2320" y="1204"/>
                  </a:lnTo>
                  <a:lnTo>
                    <a:pt x="2320" y="1206"/>
                  </a:lnTo>
                  <a:lnTo>
                    <a:pt x="2318" y="1208"/>
                  </a:lnTo>
                  <a:lnTo>
                    <a:pt x="2318" y="1209"/>
                  </a:lnTo>
                  <a:lnTo>
                    <a:pt x="2318" y="1211"/>
                  </a:lnTo>
                  <a:lnTo>
                    <a:pt x="2318" y="1213"/>
                  </a:lnTo>
                  <a:lnTo>
                    <a:pt x="2318" y="1213"/>
                  </a:lnTo>
                  <a:lnTo>
                    <a:pt x="2318" y="1214"/>
                  </a:lnTo>
                  <a:lnTo>
                    <a:pt x="2318" y="1216"/>
                  </a:lnTo>
                  <a:lnTo>
                    <a:pt x="2316" y="1216"/>
                  </a:lnTo>
                  <a:lnTo>
                    <a:pt x="2315" y="1216"/>
                  </a:lnTo>
                  <a:lnTo>
                    <a:pt x="2313" y="1218"/>
                  </a:lnTo>
                  <a:lnTo>
                    <a:pt x="2313" y="1219"/>
                  </a:lnTo>
                  <a:lnTo>
                    <a:pt x="2313" y="1221"/>
                  </a:lnTo>
                  <a:lnTo>
                    <a:pt x="2311" y="1221"/>
                  </a:lnTo>
                  <a:lnTo>
                    <a:pt x="2311" y="1223"/>
                  </a:lnTo>
                  <a:lnTo>
                    <a:pt x="2313" y="1223"/>
                  </a:lnTo>
                  <a:lnTo>
                    <a:pt x="2313" y="1224"/>
                  </a:lnTo>
                  <a:lnTo>
                    <a:pt x="2313" y="1226"/>
                  </a:lnTo>
                  <a:lnTo>
                    <a:pt x="2313" y="1227"/>
                  </a:lnTo>
                  <a:lnTo>
                    <a:pt x="2313" y="1229"/>
                  </a:lnTo>
                  <a:lnTo>
                    <a:pt x="2315" y="1229"/>
                  </a:lnTo>
                  <a:lnTo>
                    <a:pt x="2315" y="1231"/>
                  </a:lnTo>
                  <a:lnTo>
                    <a:pt x="2315" y="1232"/>
                  </a:lnTo>
                  <a:lnTo>
                    <a:pt x="2315" y="1234"/>
                  </a:lnTo>
                  <a:lnTo>
                    <a:pt x="2313" y="1236"/>
                  </a:lnTo>
                  <a:lnTo>
                    <a:pt x="2311" y="1237"/>
                  </a:lnTo>
                  <a:lnTo>
                    <a:pt x="2311" y="1239"/>
                  </a:lnTo>
                  <a:lnTo>
                    <a:pt x="2313" y="1241"/>
                  </a:lnTo>
                  <a:lnTo>
                    <a:pt x="2313" y="1242"/>
                  </a:lnTo>
                  <a:lnTo>
                    <a:pt x="2311" y="1242"/>
                  </a:lnTo>
                  <a:lnTo>
                    <a:pt x="2310" y="1244"/>
                  </a:lnTo>
                  <a:lnTo>
                    <a:pt x="2308" y="1244"/>
                  </a:lnTo>
                  <a:lnTo>
                    <a:pt x="2306" y="1244"/>
                  </a:lnTo>
                  <a:lnTo>
                    <a:pt x="2306" y="1246"/>
                  </a:lnTo>
                  <a:lnTo>
                    <a:pt x="2306" y="1247"/>
                  </a:lnTo>
                  <a:lnTo>
                    <a:pt x="2306" y="1249"/>
                  </a:lnTo>
                  <a:lnTo>
                    <a:pt x="2308" y="1249"/>
                  </a:lnTo>
                  <a:lnTo>
                    <a:pt x="2308" y="1250"/>
                  </a:lnTo>
                  <a:lnTo>
                    <a:pt x="2310" y="1250"/>
                  </a:lnTo>
                  <a:lnTo>
                    <a:pt x="2311" y="1252"/>
                  </a:lnTo>
                  <a:lnTo>
                    <a:pt x="2313" y="1252"/>
                  </a:lnTo>
                  <a:lnTo>
                    <a:pt x="2313" y="1252"/>
                  </a:lnTo>
                  <a:lnTo>
                    <a:pt x="2313" y="1254"/>
                  </a:lnTo>
                  <a:lnTo>
                    <a:pt x="2311" y="1255"/>
                  </a:lnTo>
                  <a:lnTo>
                    <a:pt x="2310" y="1255"/>
                  </a:lnTo>
                  <a:lnTo>
                    <a:pt x="2308" y="1257"/>
                  </a:lnTo>
                  <a:lnTo>
                    <a:pt x="2308" y="1259"/>
                  </a:lnTo>
                  <a:lnTo>
                    <a:pt x="2306" y="1260"/>
                  </a:lnTo>
                  <a:lnTo>
                    <a:pt x="2306" y="1262"/>
                  </a:lnTo>
                  <a:lnTo>
                    <a:pt x="2305" y="1264"/>
                  </a:lnTo>
                  <a:lnTo>
                    <a:pt x="2303" y="1265"/>
                  </a:lnTo>
                  <a:lnTo>
                    <a:pt x="2302" y="1267"/>
                  </a:lnTo>
                  <a:lnTo>
                    <a:pt x="2300" y="1267"/>
                  </a:lnTo>
                  <a:lnTo>
                    <a:pt x="2298" y="1269"/>
                  </a:lnTo>
                  <a:lnTo>
                    <a:pt x="2297" y="1269"/>
                  </a:lnTo>
                  <a:lnTo>
                    <a:pt x="2293" y="1269"/>
                  </a:lnTo>
                  <a:lnTo>
                    <a:pt x="2292" y="1270"/>
                  </a:lnTo>
                  <a:lnTo>
                    <a:pt x="2292" y="1272"/>
                  </a:lnTo>
                  <a:lnTo>
                    <a:pt x="2290" y="1272"/>
                  </a:lnTo>
                  <a:lnTo>
                    <a:pt x="2290" y="1273"/>
                  </a:lnTo>
                  <a:lnTo>
                    <a:pt x="2290" y="1273"/>
                  </a:lnTo>
                  <a:lnTo>
                    <a:pt x="2290" y="1275"/>
                  </a:lnTo>
                  <a:lnTo>
                    <a:pt x="2288" y="1278"/>
                  </a:lnTo>
                  <a:lnTo>
                    <a:pt x="2287" y="1278"/>
                  </a:lnTo>
                  <a:lnTo>
                    <a:pt x="2285" y="1278"/>
                  </a:lnTo>
                  <a:lnTo>
                    <a:pt x="2283" y="1278"/>
                  </a:lnTo>
                  <a:lnTo>
                    <a:pt x="2282" y="1280"/>
                  </a:lnTo>
                  <a:lnTo>
                    <a:pt x="2280" y="1282"/>
                  </a:lnTo>
                  <a:lnTo>
                    <a:pt x="2280" y="1283"/>
                  </a:lnTo>
                  <a:lnTo>
                    <a:pt x="2280" y="1285"/>
                  </a:lnTo>
                  <a:lnTo>
                    <a:pt x="2282" y="1287"/>
                  </a:lnTo>
                  <a:lnTo>
                    <a:pt x="2282" y="1288"/>
                  </a:lnTo>
                  <a:lnTo>
                    <a:pt x="2283" y="1290"/>
                  </a:lnTo>
                  <a:lnTo>
                    <a:pt x="2283" y="1292"/>
                  </a:lnTo>
                  <a:lnTo>
                    <a:pt x="2285" y="1292"/>
                  </a:lnTo>
                  <a:lnTo>
                    <a:pt x="2285" y="1293"/>
                  </a:lnTo>
                  <a:lnTo>
                    <a:pt x="2287" y="1293"/>
                  </a:lnTo>
                  <a:lnTo>
                    <a:pt x="2287" y="1295"/>
                  </a:lnTo>
                  <a:lnTo>
                    <a:pt x="2287" y="1296"/>
                  </a:lnTo>
                  <a:lnTo>
                    <a:pt x="2287" y="1298"/>
                  </a:lnTo>
                  <a:lnTo>
                    <a:pt x="2287" y="1300"/>
                  </a:lnTo>
                  <a:lnTo>
                    <a:pt x="2285" y="1301"/>
                  </a:lnTo>
                  <a:lnTo>
                    <a:pt x="2283" y="1303"/>
                  </a:lnTo>
                  <a:lnTo>
                    <a:pt x="2283" y="1301"/>
                  </a:lnTo>
                  <a:lnTo>
                    <a:pt x="2283" y="1300"/>
                  </a:lnTo>
                  <a:lnTo>
                    <a:pt x="2282" y="1300"/>
                  </a:lnTo>
                  <a:lnTo>
                    <a:pt x="2282" y="1301"/>
                  </a:lnTo>
                  <a:lnTo>
                    <a:pt x="2280" y="1301"/>
                  </a:lnTo>
                  <a:lnTo>
                    <a:pt x="2280" y="1303"/>
                  </a:lnTo>
                  <a:lnTo>
                    <a:pt x="2280" y="1305"/>
                  </a:lnTo>
                  <a:lnTo>
                    <a:pt x="2280" y="1306"/>
                  </a:lnTo>
                  <a:lnTo>
                    <a:pt x="2280" y="1308"/>
                  </a:lnTo>
                  <a:lnTo>
                    <a:pt x="2279" y="1308"/>
                  </a:lnTo>
                  <a:lnTo>
                    <a:pt x="2277" y="1308"/>
                  </a:lnTo>
                  <a:lnTo>
                    <a:pt x="2275" y="1306"/>
                  </a:lnTo>
                  <a:lnTo>
                    <a:pt x="2274" y="1306"/>
                  </a:lnTo>
                  <a:lnTo>
                    <a:pt x="2272" y="1306"/>
                  </a:lnTo>
                  <a:lnTo>
                    <a:pt x="2270" y="1306"/>
                  </a:lnTo>
                  <a:lnTo>
                    <a:pt x="2269" y="1306"/>
                  </a:lnTo>
                  <a:lnTo>
                    <a:pt x="2267" y="1308"/>
                  </a:lnTo>
                  <a:lnTo>
                    <a:pt x="2265" y="1308"/>
                  </a:lnTo>
                  <a:lnTo>
                    <a:pt x="2264" y="1308"/>
                  </a:lnTo>
                  <a:lnTo>
                    <a:pt x="2262" y="1308"/>
                  </a:lnTo>
                  <a:lnTo>
                    <a:pt x="2260" y="1308"/>
                  </a:lnTo>
                  <a:lnTo>
                    <a:pt x="2259" y="1308"/>
                  </a:lnTo>
                  <a:lnTo>
                    <a:pt x="2257" y="1308"/>
                  </a:lnTo>
                  <a:lnTo>
                    <a:pt x="2256" y="1308"/>
                  </a:lnTo>
                  <a:lnTo>
                    <a:pt x="2254" y="1310"/>
                  </a:lnTo>
                  <a:lnTo>
                    <a:pt x="2252" y="1310"/>
                  </a:lnTo>
                  <a:lnTo>
                    <a:pt x="2252" y="1311"/>
                  </a:lnTo>
                  <a:lnTo>
                    <a:pt x="2251" y="1311"/>
                  </a:lnTo>
                  <a:lnTo>
                    <a:pt x="2251" y="1313"/>
                  </a:lnTo>
                  <a:lnTo>
                    <a:pt x="2251" y="1315"/>
                  </a:lnTo>
                  <a:lnTo>
                    <a:pt x="2249" y="1315"/>
                  </a:lnTo>
                  <a:lnTo>
                    <a:pt x="2249" y="1316"/>
                  </a:lnTo>
                  <a:lnTo>
                    <a:pt x="2247" y="1316"/>
                  </a:lnTo>
                  <a:lnTo>
                    <a:pt x="2246" y="1316"/>
                  </a:lnTo>
                  <a:lnTo>
                    <a:pt x="2246" y="1318"/>
                  </a:lnTo>
                  <a:lnTo>
                    <a:pt x="2244" y="1318"/>
                  </a:lnTo>
                  <a:lnTo>
                    <a:pt x="2244" y="1319"/>
                  </a:lnTo>
                  <a:lnTo>
                    <a:pt x="2242" y="1319"/>
                  </a:lnTo>
                  <a:lnTo>
                    <a:pt x="2241" y="1318"/>
                  </a:lnTo>
                  <a:lnTo>
                    <a:pt x="2239" y="1318"/>
                  </a:lnTo>
                  <a:lnTo>
                    <a:pt x="2238" y="1318"/>
                  </a:lnTo>
                  <a:lnTo>
                    <a:pt x="2236" y="1318"/>
                  </a:lnTo>
                  <a:lnTo>
                    <a:pt x="2233" y="1318"/>
                  </a:lnTo>
                  <a:lnTo>
                    <a:pt x="2231" y="1318"/>
                  </a:lnTo>
                  <a:lnTo>
                    <a:pt x="2231" y="1319"/>
                  </a:lnTo>
                  <a:lnTo>
                    <a:pt x="2229" y="1319"/>
                  </a:lnTo>
                  <a:lnTo>
                    <a:pt x="2229" y="1321"/>
                  </a:lnTo>
                  <a:lnTo>
                    <a:pt x="2228" y="1321"/>
                  </a:lnTo>
                  <a:lnTo>
                    <a:pt x="2226" y="1321"/>
                  </a:lnTo>
                  <a:lnTo>
                    <a:pt x="2224" y="1321"/>
                  </a:lnTo>
                  <a:lnTo>
                    <a:pt x="2224" y="1323"/>
                  </a:lnTo>
                  <a:lnTo>
                    <a:pt x="2223" y="1323"/>
                  </a:lnTo>
                  <a:lnTo>
                    <a:pt x="2221" y="1324"/>
                  </a:lnTo>
                  <a:lnTo>
                    <a:pt x="2219" y="1324"/>
                  </a:lnTo>
                  <a:lnTo>
                    <a:pt x="2218" y="1324"/>
                  </a:lnTo>
                  <a:lnTo>
                    <a:pt x="2216" y="1326"/>
                  </a:lnTo>
                  <a:lnTo>
                    <a:pt x="2215" y="1326"/>
                  </a:lnTo>
                  <a:lnTo>
                    <a:pt x="2215" y="1328"/>
                  </a:lnTo>
                  <a:lnTo>
                    <a:pt x="2211" y="1328"/>
                  </a:lnTo>
                  <a:lnTo>
                    <a:pt x="2210" y="1326"/>
                  </a:lnTo>
                  <a:lnTo>
                    <a:pt x="2210" y="1328"/>
                  </a:lnTo>
                  <a:lnTo>
                    <a:pt x="2208" y="1328"/>
                  </a:lnTo>
                  <a:lnTo>
                    <a:pt x="2208" y="1329"/>
                  </a:lnTo>
                  <a:lnTo>
                    <a:pt x="2210" y="1329"/>
                  </a:lnTo>
                  <a:lnTo>
                    <a:pt x="2210" y="1331"/>
                  </a:lnTo>
                  <a:lnTo>
                    <a:pt x="2211" y="1331"/>
                  </a:lnTo>
                  <a:lnTo>
                    <a:pt x="2211" y="1333"/>
                  </a:lnTo>
                  <a:lnTo>
                    <a:pt x="2210" y="1334"/>
                  </a:lnTo>
                  <a:lnTo>
                    <a:pt x="2210" y="1336"/>
                  </a:lnTo>
                  <a:lnTo>
                    <a:pt x="2211" y="1336"/>
                  </a:lnTo>
                  <a:lnTo>
                    <a:pt x="2211" y="1338"/>
                  </a:lnTo>
                  <a:lnTo>
                    <a:pt x="2211" y="1338"/>
                  </a:lnTo>
                  <a:lnTo>
                    <a:pt x="2211" y="1339"/>
                  </a:lnTo>
                  <a:lnTo>
                    <a:pt x="2211" y="1341"/>
                  </a:lnTo>
                  <a:lnTo>
                    <a:pt x="2211" y="1342"/>
                  </a:lnTo>
                  <a:lnTo>
                    <a:pt x="2210" y="1344"/>
                  </a:lnTo>
                  <a:lnTo>
                    <a:pt x="2210" y="1346"/>
                  </a:lnTo>
                  <a:lnTo>
                    <a:pt x="2210" y="1347"/>
                  </a:lnTo>
                  <a:lnTo>
                    <a:pt x="2208" y="1349"/>
                  </a:lnTo>
                  <a:lnTo>
                    <a:pt x="2208" y="1352"/>
                  </a:lnTo>
                  <a:lnTo>
                    <a:pt x="2206" y="1352"/>
                  </a:lnTo>
                  <a:lnTo>
                    <a:pt x="2205" y="1354"/>
                  </a:lnTo>
                  <a:lnTo>
                    <a:pt x="2203" y="1354"/>
                  </a:lnTo>
                  <a:lnTo>
                    <a:pt x="2201" y="1354"/>
                  </a:lnTo>
                  <a:lnTo>
                    <a:pt x="2200" y="1354"/>
                  </a:lnTo>
                  <a:lnTo>
                    <a:pt x="2198" y="1356"/>
                  </a:lnTo>
                  <a:lnTo>
                    <a:pt x="2196" y="1356"/>
                  </a:lnTo>
                  <a:lnTo>
                    <a:pt x="2195" y="1357"/>
                  </a:lnTo>
                  <a:lnTo>
                    <a:pt x="2193" y="1359"/>
                  </a:lnTo>
                  <a:lnTo>
                    <a:pt x="2193" y="1361"/>
                  </a:lnTo>
                  <a:lnTo>
                    <a:pt x="2192" y="1362"/>
                  </a:lnTo>
                  <a:lnTo>
                    <a:pt x="2192" y="1364"/>
                  </a:lnTo>
                  <a:lnTo>
                    <a:pt x="2190" y="1364"/>
                  </a:lnTo>
                  <a:lnTo>
                    <a:pt x="2190" y="1365"/>
                  </a:lnTo>
                  <a:lnTo>
                    <a:pt x="2188" y="1367"/>
                  </a:lnTo>
                  <a:lnTo>
                    <a:pt x="2187" y="1367"/>
                  </a:lnTo>
                  <a:lnTo>
                    <a:pt x="2185" y="1367"/>
                  </a:lnTo>
                  <a:lnTo>
                    <a:pt x="2185" y="1369"/>
                  </a:lnTo>
                  <a:lnTo>
                    <a:pt x="2185" y="1370"/>
                  </a:lnTo>
                  <a:lnTo>
                    <a:pt x="2183" y="1370"/>
                  </a:lnTo>
                  <a:lnTo>
                    <a:pt x="2182" y="1370"/>
                  </a:lnTo>
                  <a:lnTo>
                    <a:pt x="2180" y="1370"/>
                  </a:lnTo>
                  <a:lnTo>
                    <a:pt x="2178" y="1370"/>
                  </a:lnTo>
                  <a:lnTo>
                    <a:pt x="2178" y="1370"/>
                  </a:lnTo>
                  <a:lnTo>
                    <a:pt x="2177" y="1370"/>
                  </a:lnTo>
                  <a:lnTo>
                    <a:pt x="2175" y="1370"/>
                  </a:lnTo>
                  <a:lnTo>
                    <a:pt x="2173" y="1370"/>
                  </a:lnTo>
                  <a:lnTo>
                    <a:pt x="2172" y="1370"/>
                  </a:lnTo>
                  <a:lnTo>
                    <a:pt x="2172" y="1370"/>
                  </a:lnTo>
                  <a:lnTo>
                    <a:pt x="2172" y="1370"/>
                  </a:lnTo>
                  <a:lnTo>
                    <a:pt x="2170" y="1370"/>
                  </a:lnTo>
                  <a:lnTo>
                    <a:pt x="2167" y="1370"/>
                  </a:lnTo>
                  <a:lnTo>
                    <a:pt x="2164" y="1370"/>
                  </a:lnTo>
                  <a:lnTo>
                    <a:pt x="2162" y="1369"/>
                  </a:lnTo>
                  <a:lnTo>
                    <a:pt x="2160" y="1369"/>
                  </a:lnTo>
                  <a:lnTo>
                    <a:pt x="2159" y="1369"/>
                  </a:lnTo>
                  <a:lnTo>
                    <a:pt x="2157" y="1370"/>
                  </a:lnTo>
                  <a:lnTo>
                    <a:pt x="2155" y="1370"/>
                  </a:lnTo>
                  <a:lnTo>
                    <a:pt x="2155" y="1372"/>
                  </a:lnTo>
                  <a:lnTo>
                    <a:pt x="2155" y="1375"/>
                  </a:lnTo>
                  <a:lnTo>
                    <a:pt x="2154" y="1377"/>
                  </a:lnTo>
                  <a:lnTo>
                    <a:pt x="2152" y="1379"/>
                  </a:lnTo>
                  <a:lnTo>
                    <a:pt x="2150" y="1379"/>
                  </a:lnTo>
                  <a:lnTo>
                    <a:pt x="2150" y="1380"/>
                  </a:lnTo>
                  <a:lnTo>
                    <a:pt x="2149" y="1380"/>
                  </a:lnTo>
                  <a:lnTo>
                    <a:pt x="2147" y="1382"/>
                  </a:lnTo>
                  <a:lnTo>
                    <a:pt x="2141" y="1384"/>
                  </a:lnTo>
                  <a:lnTo>
                    <a:pt x="2139" y="1384"/>
                  </a:lnTo>
                  <a:lnTo>
                    <a:pt x="2137" y="1385"/>
                  </a:lnTo>
                  <a:lnTo>
                    <a:pt x="2136" y="1385"/>
                  </a:lnTo>
                  <a:lnTo>
                    <a:pt x="2134" y="1384"/>
                  </a:lnTo>
                  <a:lnTo>
                    <a:pt x="2132" y="1385"/>
                  </a:lnTo>
                  <a:lnTo>
                    <a:pt x="2132" y="1385"/>
                  </a:lnTo>
                  <a:lnTo>
                    <a:pt x="2132" y="1387"/>
                  </a:lnTo>
                  <a:lnTo>
                    <a:pt x="2131" y="1387"/>
                  </a:lnTo>
                  <a:lnTo>
                    <a:pt x="2129" y="1387"/>
                  </a:lnTo>
                  <a:lnTo>
                    <a:pt x="2127" y="1387"/>
                  </a:lnTo>
                  <a:lnTo>
                    <a:pt x="2126" y="1387"/>
                  </a:lnTo>
                  <a:lnTo>
                    <a:pt x="2124" y="1385"/>
                  </a:lnTo>
                  <a:lnTo>
                    <a:pt x="2123" y="1384"/>
                  </a:lnTo>
                  <a:lnTo>
                    <a:pt x="2121" y="1382"/>
                  </a:lnTo>
                  <a:lnTo>
                    <a:pt x="2119" y="1382"/>
                  </a:lnTo>
                  <a:lnTo>
                    <a:pt x="2119" y="1384"/>
                  </a:lnTo>
                  <a:lnTo>
                    <a:pt x="2121" y="1385"/>
                  </a:lnTo>
                  <a:lnTo>
                    <a:pt x="2121" y="1387"/>
                  </a:lnTo>
                  <a:lnTo>
                    <a:pt x="2121" y="1389"/>
                  </a:lnTo>
                  <a:lnTo>
                    <a:pt x="2119" y="1389"/>
                  </a:lnTo>
                  <a:lnTo>
                    <a:pt x="2118" y="1389"/>
                  </a:lnTo>
                  <a:lnTo>
                    <a:pt x="2116" y="1389"/>
                  </a:lnTo>
                  <a:lnTo>
                    <a:pt x="2114" y="1387"/>
                  </a:lnTo>
                  <a:lnTo>
                    <a:pt x="2113" y="1387"/>
                  </a:lnTo>
                  <a:lnTo>
                    <a:pt x="2109" y="1387"/>
                  </a:lnTo>
                  <a:lnTo>
                    <a:pt x="2108" y="1385"/>
                  </a:lnTo>
                  <a:lnTo>
                    <a:pt x="2106" y="1385"/>
                  </a:lnTo>
                  <a:lnTo>
                    <a:pt x="2104" y="1385"/>
                  </a:lnTo>
                  <a:lnTo>
                    <a:pt x="2103" y="1385"/>
                  </a:lnTo>
                  <a:lnTo>
                    <a:pt x="2101" y="1385"/>
                  </a:lnTo>
                  <a:lnTo>
                    <a:pt x="2101" y="1387"/>
                  </a:lnTo>
                  <a:lnTo>
                    <a:pt x="2101" y="1389"/>
                  </a:lnTo>
                  <a:lnTo>
                    <a:pt x="2101" y="1390"/>
                  </a:lnTo>
                  <a:lnTo>
                    <a:pt x="2100" y="1390"/>
                  </a:lnTo>
                  <a:lnTo>
                    <a:pt x="2098" y="1392"/>
                  </a:lnTo>
                  <a:lnTo>
                    <a:pt x="2098" y="1393"/>
                  </a:lnTo>
                  <a:lnTo>
                    <a:pt x="2096" y="1395"/>
                  </a:lnTo>
                  <a:lnTo>
                    <a:pt x="2095" y="1395"/>
                  </a:lnTo>
                  <a:lnTo>
                    <a:pt x="2095" y="1393"/>
                  </a:lnTo>
                  <a:lnTo>
                    <a:pt x="2093" y="1393"/>
                  </a:lnTo>
                  <a:lnTo>
                    <a:pt x="2093" y="1393"/>
                  </a:lnTo>
                  <a:lnTo>
                    <a:pt x="2093" y="1395"/>
                  </a:lnTo>
                  <a:lnTo>
                    <a:pt x="2093" y="1397"/>
                  </a:lnTo>
                  <a:lnTo>
                    <a:pt x="2093" y="1398"/>
                  </a:lnTo>
                  <a:lnTo>
                    <a:pt x="2091" y="1400"/>
                  </a:lnTo>
                  <a:lnTo>
                    <a:pt x="2090" y="1400"/>
                  </a:lnTo>
                  <a:lnTo>
                    <a:pt x="2088" y="1400"/>
                  </a:lnTo>
                  <a:lnTo>
                    <a:pt x="2088" y="1398"/>
                  </a:lnTo>
                  <a:lnTo>
                    <a:pt x="2086" y="1397"/>
                  </a:lnTo>
                  <a:lnTo>
                    <a:pt x="2085" y="1395"/>
                  </a:lnTo>
                  <a:lnTo>
                    <a:pt x="2083" y="1395"/>
                  </a:lnTo>
                  <a:lnTo>
                    <a:pt x="2081" y="1395"/>
                  </a:lnTo>
                  <a:lnTo>
                    <a:pt x="2078" y="1393"/>
                  </a:lnTo>
                  <a:lnTo>
                    <a:pt x="2077" y="1392"/>
                  </a:lnTo>
                  <a:lnTo>
                    <a:pt x="2077" y="1390"/>
                  </a:lnTo>
                  <a:lnTo>
                    <a:pt x="2075" y="1390"/>
                  </a:lnTo>
                  <a:lnTo>
                    <a:pt x="2075" y="1389"/>
                  </a:lnTo>
                  <a:lnTo>
                    <a:pt x="2075" y="1387"/>
                  </a:lnTo>
                  <a:lnTo>
                    <a:pt x="2075" y="1385"/>
                  </a:lnTo>
                  <a:lnTo>
                    <a:pt x="2073" y="1385"/>
                  </a:lnTo>
                  <a:lnTo>
                    <a:pt x="2072" y="1385"/>
                  </a:lnTo>
                  <a:lnTo>
                    <a:pt x="2070" y="1385"/>
                  </a:lnTo>
                  <a:lnTo>
                    <a:pt x="2067" y="1385"/>
                  </a:lnTo>
                  <a:lnTo>
                    <a:pt x="2065" y="1385"/>
                  </a:lnTo>
                  <a:lnTo>
                    <a:pt x="2062" y="1387"/>
                  </a:lnTo>
                  <a:lnTo>
                    <a:pt x="2058" y="1389"/>
                  </a:lnTo>
                  <a:lnTo>
                    <a:pt x="2057" y="1389"/>
                  </a:lnTo>
                  <a:lnTo>
                    <a:pt x="2054" y="1389"/>
                  </a:lnTo>
                  <a:lnTo>
                    <a:pt x="2054" y="1387"/>
                  </a:lnTo>
                  <a:lnTo>
                    <a:pt x="2052" y="1385"/>
                  </a:lnTo>
                  <a:lnTo>
                    <a:pt x="2050" y="1384"/>
                  </a:lnTo>
                  <a:lnTo>
                    <a:pt x="2049" y="1385"/>
                  </a:lnTo>
                  <a:lnTo>
                    <a:pt x="2047" y="1385"/>
                  </a:lnTo>
                  <a:lnTo>
                    <a:pt x="2045" y="1385"/>
                  </a:lnTo>
                  <a:lnTo>
                    <a:pt x="2044" y="1387"/>
                  </a:lnTo>
                  <a:lnTo>
                    <a:pt x="2044" y="1389"/>
                  </a:lnTo>
                  <a:lnTo>
                    <a:pt x="2044" y="1392"/>
                  </a:lnTo>
                  <a:lnTo>
                    <a:pt x="2042" y="1393"/>
                  </a:lnTo>
                  <a:lnTo>
                    <a:pt x="2040" y="1393"/>
                  </a:lnTo>
                  <a:lnTo>
                    <a:pt x="2039" y="1393"/>
                  </a:lnTo>
                  <a:lnTo>
                    <a:pt x="2037" y="1393"/>
                  </a:lnTo>
                  <a:lnTo>
                    <a:pt x="2035" y="1393"/>
                  </a:lnTo>
                  <a:lnTo>
                    <a:pt x="2034" y="1393"/>
                  </a:lnTo>
                  <a:lnTo>
                    <a:pt x="2032" y="1395"/>
                  </a:lnTo>
                  <a:lnTo>
                    <a:pt x="2031" y="1395"/>
                  </a:lnTo>
                  <a:lnTo>
                    <a:pt x="2031" y="1397"/>
                  </a:lnTo>
                  <a:lnTo>
                    <a:pt x="2029" y="1397"/>
                  </a:lnTo>
                  <a:lnTo>
                    <a:pt x="2027" y="1397"/>
                  </a:lnTo>
                  <a:lnTo>
                    <a:pt x="2026" y="1397"/>
                  </a:lnTo>
                  <a:lnTo>
                    <a:pt x="2024" y="1397"/>
                  </a:lnTo>
                  <a:lnTo>
                    <a:pt x="2022" y="1397"/>
                  </a:lnTo>
                  <a:lnTo>
                    <a:pt x="2019" y="1398"/>
                  </a:lnTo>
                  <a:lnTo>
                    <a:pt x="2017" y="1400"/>
                  </a:lnTo>
                  <a:lnTo>
                    <a:pt x="2016" y="1400"/>
                  </a:lnTo>
                  <a:lnTo>
                    <a:pt x="2016" y="1398"/>
                  </a:lnTo>
                  <a:lnTo>
                    <a:pt x="2014" y="1398"/>
                  </a:lnTo>
                  <a:lnTo>
                    <a:pt x="2014" y="1398"/>
                  </a:lnTo>
                  <a:lnTo>
                    <a:pt x="2014" y="1397"/>
                  </a:lnTo>
                  <a:lnTo>
                    <a:pt x="2012" y="1397"/>
                  </a:lnTo>
                  <a:lnTo>
                    <a:pt x="2012" y="1395"/>
                  </a:lnTo>
                  <a:lnTo>
                    <a:pt x="2014" y="1395"/>
                  </a:lnTo>
                  <a:lnTo>
                    <a:pt x="2014" y="1393"/>
                  </a:lnTo>
                  <a:lnTo>
                    <a:pt x="2014" y="1392"/>
                  </a:lnTo>
                  <a:lnTo>
                    <a:pt x="2014" y="1390"/>
                  </a:lnTo>
                  <a:lnTo>
                    <a:pt x="2014" y="1389"/>
                  </a:lnTo>
                  <a:lnTo>
                    <a:pt x="2014" y="1387"/>
                  </a:lnTo>
                  <a:lnTo>
                    <a:pt x="2014" y="1385"/>
                  </a:lnTo>
                  <a:lnTo>
                    <a:pt x="2014" y="1385"/>
                  </a:lnTo>
                  <a:lnTo>
                    <a:pt x="2016" y="1384"/>
                  </a:lnTo>
                  <a:lnTo>
                    <a:pt x="2016" y="1382"/>
                  </a:lnTo>
                  <a:lnTo>
                    <a:pt x="2014" y="1382"/>
                  </a:lnTo>
                  <a:lnTo>
                    <a:pt x="2014" y="1382"/>
                  </a:lnTo>
                  <a:lnTo>
                    <a:pt x="2012" y="1382"/>
                  </a:lnTo>
                  <a:lnTo>
                    <a:pt x="2012" y="1384"/>
                  </a:lnTo>
                  <a:lnTo>
                    <a:pt x="2012" y="1382"/>
                  </a:lnTo>
                  <a:lnTo>
                    <a:pt x="2011" y="1382"/>
                  </a:lnTo>
                  <a:lnTo>
                    <a:pt x="2011" y="1380"/>
                  </a:lnTo>
                  <a:lnTo>
                    <a:pt x="2009" y="1380"/>
                  </a:lnTo>
                  <a:lnTo>
                    <a:pt x="2008" y="1380"/>
                  </a:lnTo>
                  <a:lnTo>
                    <a:pt x="2006" y="1380"/>
                  </a:lnTo>
                  <a:lnTo>
                    <a:pt x="2004" y="1380"/>
                  </a:lnTo>
                  <a:lnTo>
                    <a:pt x="2003" y="1379"/>
                  </a:lnTo>
                  <a:lnTo>
                    <a:pt x="2004" y="1377"/>
                  </a:lnTo>
                  <a:lnTo>
                    <a:pt x="2006" y="1377"/>
                  </a:lnTo>
                  <a:lnTo>
                    <a:pt x="2008" y="1377"/>
                  </a:lnTo>
                  <a:lnTo>
                    <a:pt x="2008" y="1375"/>
                  </a:lnTo>
                  <a:lnTo>
                    <a:pt x="2008" y="1374"/>
                  </a:lnTo>
                  <a:lnTo>
                    <a:pt x="2006" y="1372"/>
                  </a:lnTo>
                  <a:lnTo>
                    <a:pt x="2004" y="1372"/>
                  </a:lnTo>
                  <a:lnTo>
                    <a:pt x="2003" y="1372"/>
                  </a:lnTo>
                  <a:lnTo>
                    <a:pt x="2001" y="1372"/>
                  </a:lnTo>
                  <a:lnTo>
                    <a:pt x="1999" y="1372"/>
                  </a:lnTo>
                  <a:lnTo>
                    <a:pt x="1998" y="1372"/>
                  </a:lnTo>
                  <a:lnTo>
                    <a:pt x="1998" y="1370"/>
                  </a:lnTo>
                  <a:lnTo>
                    <a:pt x="1998" y="1370"/>
                  </a:lnTo>
                  <a:lnTo>
                    <a:pt x="1999" y="1370"/>
                  </a:lnTo>
                  <a:lnTo>
                    <a:pt x="1998" y="1370"/>
                  </a:lnTo>
                  <a:lnTo>
                    <a:pt x="1996" y="1370"/>
                  </a:lnTo>
                  <a:lnTo>
                    <a:pt x="1996" y="1369"/>
                  </a:lnTo>
                  <a:lnTo>
                    <a:pt x="1994" y="1369"/>
                  </a:lnTo>
                  <a:lnTo>
                    <a:pt x="1993" y="1369"/>
                  </a:lnTo>
                  <a:lnTo>
                    <a:pt x="1991" y="1369"/>
                  </a:lnTo>
                  <a:lnTo>
                    <a:pt x="1989" y="1369"/>
                  </a:lnTo>
                  <a:lnTo>
                    <a:pt x="1989" y="1370"/>
                  </a:lnTo>
                  <a:lnTo>
                    <a:pt x="1988" y="1370"/>
                  </a:lnTo>
                  <a:lnTo>
                    <a:pt x="1986" y="1370"/>
                  </a:lnTo>
                  <a:lnTo>
                    <a:pt x="1985" y="1370"/>
                  </a:lnTo>
                  <a:lnTo>
                    <a:pt x="1983" y="1370"/>
                  </a:lnTo>
                  <a:lnTo>
                    <a:pt x="1981" y="1370"/>
                  </a:lnTo>
                  <a:lnTo>
                    <a:pt x="1980" y="1370"/>
                  </a:lnTo>
                  <a:lnTo>
                    <a:pt x="1978" y="1370"/>
                  </a:lnTo>
                  <a:lnTo>
                    <a:pt x="1976" y="1370"/>
                  </a:lnTo>
                  <a:lnTo>
                    <a:pt x="1975" y="1370"/>
                  </a:lnTo>
                  <a:lnTo>
                    <a:pt x="1975" y="1370"/>
                  </a:lnTo>
                  <a:lnTo>
                    <a:pt x="1971" y="1370"/>
                  </a:lnTo>
                  <a:lnTo>
                    <a:pt x="1970" y="1370"/>
                  </a:lnTo>
                  <a:lnTo>
                    <a:pt x="1968" y="1370"/>
                  </a:lnTo>
                  <a:lnTo>
                    <a:pt x="1966" y="1370"/>
                  </a:lnTo>
                  <a:lnTo>
                    <a:pt x="1963" y="1370"/>
                  </a:lnTo>
                  <a:lnTo>
                    <a:pt x="1962" y="1370"/>
                  </a:lnTo>
                  <a:lnTo>
                    <a:pt x="1960" y="1370"/>
                  </a:lnTo>
                  <a:lnTo>
                    <a:pt x="1958" y="1370"/>
                  </a:lnTo>
                  <a:lnTo>
                    <a:pt x="1957" y="1370"/>
                  </a:lnTo>
                  <a:lnTo>
                    <a:pt x="1955" y="1370"/>
                  </a:lnTo>
                  <a:lnTo>
                    <a:pt x="1955" y="1369"/>
                  </a:lnTo>
                  <a:lnTo>
                    <a:pt x="1953" y="1369"/>
                  </a:lnTo>
                  <a:lnTo>
                    <a:pt x="1953" y="1367"/>
                  </a:lnTo>
                  <a:lnTo>
                    <a:pt x="1953" y="1365"/>
                  </a:lnTo>
                  <a:lnTo>
                    <a:pt x="1953" y="1364"/>
                  </a:lnTo>
                  <a:lnTo>
                    <a:pt x="1955" y="1364"/>
                  </a:lnTo>
                  <a:lnTo>
                    <a:pt x="1955" y="1362"/>
                  </a:lnTo>
                  <a:lnTo>
                    <a:pt x="1957" y="1362"/>
                  </a:lnTo>
                  <a:lnTo>
                    <a:pt x="1957" y="1361"/>
                  </a:lnTo>
                  <a:lnTo>
                    <a:pt x="1958" y="1357"/>
                  </a:lnTo>
                  <a:lnTo>
                    <a:pt x="1958" y="1356"/>
                  </a:lnTo>
                  <a:lnTo>
                    <a:pt x="1960" y="1352"/>
                  </a:lnTo>
                  <a:lnTo>
                    <a:pt x="1963" y="1352"/>
                  </a:lnTo>
                  <a:lnTo>
                    <a:pt x="1965" y="1351"/>
                  </a:lnTo>
                  <a:lnTo>
                    <a:pt x="1966" y="1351"/>
                  </a:lnTo>
                  <a:lnTo>
                    <a:pt x="1968" y="1347"/>
                  </a:lnTo>
                  <a:lnTo>
                    <a:pt x="1970" y="1347"/>
                  </a:lnTo>
                  <a:lnTo>
                    <a:pt x="1970" y="1346"/>
                  </a:lnTo>
                  <a:lnTo>
                    <a:pt x="1973" y="1346"/>
                  </a:lnTo>
                  <a:lnTo>
                    <a:pt x="1975" y="1342"/>
                  </a:lnTo>
                  <a:lnTo>
                    <a:pt x="1975" y="1341"/>
                  </a:lnTo>
                  <a:lnTo>
                    <a:pt x="1975" y="1339"/>
                  </a:lnTo>
                  <a:lnTo>
                    <a:pt x="1975" y="1338"/>
                  </a:lnTo>
                  <a:lnTo>
                    <a:pt x="1978" y="1338"/>
                  </a:lnTo>
                  <a:lnTo>
                    <a:pt x="1980" y="1338"/>
                  </a:lnTo>
                  <a:lnTo>
                    <a:pt x="1980" y="1336"/>
                  </a:lnTo>
                  <a:lnTo>
                    <a:pt x="1980" y="1334"/>
                  </a:lnTo>
                  <a:lnTo>
                    <a:pt x="1978" y="1334"/>
                  </a:lnTo>
                  <a:lnTo>
                    <a:pt x="1975" y="1334"/>
                  </a:lnTo>
                  <a:lnTo>
                    <a:pt x="1975" y="1333"/>
                  </a:lnTo>
                  <a:lnTo>
                    <a:pt x="1975" y="1331"/>
                  </a:lnTo>
                  <a:lnTo>
                    <a:pt x="1976" y="1331"/>
                  </a:lnTo>
                  <a:lnTo>
                    <a:pt x="1978" y="1331"/>
                  </a:lnTo>
                  <a:lnTo>
                    <a:pt x="1976" y="1329"/>
                  </a:lnTo>
                  <a:lnTo>
                    <a:pt x="1975" y="1328"/>
                  </a:lnTo>
                  <a:lnTo>
                    <a:pt x="1975" y="1326"/>
                  </a:lnTo>
                  <a:lnTo>
                    <a:pt x="1973" y="1326"/>
                  </a:lnTo>
                  <a:lnTo>
                    <a:pt x="1971" y="1326"/>
                  </a:lnTo>
                  <a:lnTo>
                    <a:pt x="1970" y="1326"/>
                  </a:lnTo>
                  <a:lnTo>
                    <a:pt x="1968" y="1326"/>
                  </a:lnTo>
                  <a:lnTo>
                    <a:pt x="1966" y="1326"/>
                  </a:lnTo>
                  <a:lnTo>
                    <a:pt x="1965" y="1326"/>
                  </a:lnTo>
                  <a:lnTo>
                    <a:pt x="1963" y="1326"/>
                  </a:lnTo>
                  <a:lnTo>
                    <a:pt x="1962" y="1326"/>
                  </a:lnTo>
                  <a:lnTo>
                    <a:pt x="1960" y="1326"/>
                  </a:lnTo>
                  <a:lnTo>
                    <a:pt x="1960" y="1328"/>
                  </a:lnTo>
                  <a:lnTo>
                    <a:pt x="1958" y="1329"/>
                  </a:lnTo>
                  <a:lnTo>
                    <a:pt x="1957" y="1329"/>
                  </a:lnTo>
                  <a:lnTo>
                    <a:pt x="1955" y="1331"/>
                  </a:lnTo>
                  <a:lnTo>
                    <a:pt x="1953" y="1331"/>
                  </a:lnTo>
                  <a:lnTo>
                    <a:pt x="1952" y="1331"/>
                  </a:lnTo>
                  <a:lnTo>
                    <a:pt x="1950" y="1331"/>
                  </a:lnTo>
                  <a:lnTo>
                    <a:pt x="1950" y="1329"/>
                  </a:lnTo>
                  <a:lnTo>
                    <a:pt x="1948" y="1331"/>
                  </a:lnTo>
                  <a:lnTo>
                    <a:pt x="1947" y="1331"/>
                  </a:lnTo>
                  <a:lnTo>
                    <a:pt x="1945" y="1331"/>
                  </a:lnTo>
                  <a:lnTo>
                    <a:pt x="1943" y="1331"/>
                  </a:lnTo>
                  <a:lnTo>
                    <a:pt x="1942" y="1331"/>
                  </a:lnTo>
                  <a:lnTo>
                    <a:pt x="1942" y="1331"/>
                  </a:lnTo>
                  <a:lnTo>
                    <a:pt x="1940" y="1331"/>
                  </a:lnTo>
                  <a:lnTo>
                    <a:pt x="1939" y="1331"/>
                  </a:lnTo>
                  <a:lnTo>
                    <a:pt x="1937" y="1333"/>
                  </a:lnTo>
                  <a:lnTo>
                    <a:pt x="1935" y="1333"/>
                  </a:lnTo>
                  <a:lnTo>
                    <a:pt x="1935" y="1333"/>
                  </a:lnTo>
                  <a:lnTo>
                    <a:pt x="1934" y="1333"/>
                  </a:lnTo>
                  <a:lnTo>
                    <a:pt x="1934" y="1334"/>
                  </a:lnTo>
                  <a:lnTo>
                    <a:pt x="1930" y="1334"/>
                  </a:lnTo>
                  <a:lnTo>
                    <a:pt x="1929" y="1334"/>
                  </a:lnTo>
                  <a:lnTo>
                    <a:pt x="1929" y="1333"/>
                  </a:lnTo>
                  <a:lnTo>
                    <a:pt x="1927" y="1333"/>
                  </a:lnTo>
                  <a:lnTo>
                    <a:pt x="1925" y="1333"/>
                  </a:lnTo>
                  <a:lnTo>
                    <a:pt x="1925" y="1331"/>
                  </a:lnTo>
                  <a:lnTo>
                    <a:pt x="1924" y="1331"/>
                  </a:lnTo>
                  <a:lnTo>
                    <a:pt x="1922" y="1331"/>
                  </a:lnTo>
                  <a:lnTo>
                    <a:pt x="1921" y="1333"/>
                  </a:lnTo>
                  <a:lnTo>
                    <a:pt x="1921" y="1331"/>
                  </a:lnTo>
                  <a:lnTo>
                    <a:pt x="1919" y="1333"/>
                  </a:lnTo>
                  <a:lnTo>
                    <a:pt x="1917" y="1333"/>
                  </a:lnTo>
                  <a:lnTo>
                    <a:pt x="1916" y="1334"/>
                  </a:lnTo>
                  <a:lnTo>
                    <a:pt x="1914" y="1334"/>
                  </a:lnTo>
                  <a:lnTo>
                    <a:pt x="1912" y="1334"/>
                  </a:lnTo>
                  <a:lnTo>
                    <a:pt x="1912" y="1336"/>
                  </a:lnTo>
                  <a:lnTo>
                    <a:pt x="1911" y="1336"/>
                  </a:lnTo>
                  <a:lnTo>
                    <a:pt x="1909" y="1338"/>
                  </a:lnTo>
                  <a:lnTo>
                    <a:pt x="1907" y="1338"/>
                  </a:lnTo>
                  <a:lnTo>
                    <a:pt x="1906" y="1338"/>
                  </a:lnTo>
                  <a:lnTo>
                    <a:pt x="1906" y="1339"/>
                  </a:lnTo>
                  <a:lnTo>
                    <a:pt x="1904" y="1339"/>
                  </a:lnTo>
                  <a:lnTo>
                    <a:pt x="1902" y="1339"/>
                  </a:lnTo>
                  <a:lnTo>
                    <a:pt x="1901" y="1339"/>
                  </a:lnTo>
                  <a:lnTo>
                    <a:pt x="1901" y="1341"/>
                  </a:lnTo>
                  <a:lnTo>
                    <a:pt x="1902" y="1341"/>
                  </a:lnTo>
                  <a:lnTo>
                    <a:pt x="1904" y="1342"/>
                  </a:lnTo>
                  <a:lnTo>
                    <a:pt x="1906" y="1342"/>
                  </a:lnTo>
                  <a:lnTo>
                    <a:pt x="1907" y="1342"/>
                  </a:lnTo>
                  <a:lnTo>
                    <a:pt x="1909" y="1344"/>
                  </a:lnTo>
                  <a:lnTo>
                    <a:pt x="1909" y="1346"/>
                  </a:lnTo>
                  <a:lnTo>
                    <a:pt x="1911" y="1346"/>
                  </a:lnTo>
                  <a:lnTo>
                    <a:pt x="1912" y="1347"/>
                  </a:lnTo>
                  <a:lnTo>
                    <a:pt x="1911" y="1347"/>
                  </a:lnTo>
                  <a:lnTo>
                    <a:pt x="1909" y="1347"/>
                  </a:lnTo>
                  <a:lnTo>
                    <a:pt x="1907" y="1349"/>
                  </a:lnTo>
                  <a:lnTo>
                    <a:pt x="1906" y="1349"/>
                  </a:lnTo>
                  <a:lnTo>
                    <a:pt x="1904" y="1349"/>
                  </a:lnTo>
                  <a:lnTo>
                    <a:pt x="1902" y="1349"/>
                  </a:lnTo>
                  <a:lnTo>
                    <a:pt x="1902" y="1351"/>
                  </a:lnTo>
                  <a:lnTo>
                    <a:pt x="1901" y="1351"/>
                  </a:lnTo>
                  <a:lnTo>
                    <a:pt x="1899" y="1351"/>
                  </a:lnTo>
                  <a:lnTo>
                    <a:pt x="1898" y="1349"/>
                  </a:lnTo>
                  <a:lnTo>
                    <a:pt x="1898" y="1347"/>
                  </a:lnTo>
                  <a:lnTo>
                    <a:pt x="1896" y="1346"/>
                  </a:lnTo>
                  <a:lnTo>
                    <a:pt x="1896" y="1346"/>
                  </a:lnTo>
                  <a:lnTo>
                    <a:pt x="1894" y="1346"/>
                  </a:lnTo>
                  <a:lnTo>
                    <a:pt x="1893" y="1346"/>
                  </a:lnTo>
                  <a:lnTo>
                    <a:pt x="1891" y="1344"/>
                  </a:lnTo>
                  <a:lnTo>
                    <a:pt x="1889" y="1344"/>
                  </a:lnTo>
                  <a:lnTo>
                    <a:pt x="1888" y="1344"/>
                  </a:lnTo>
                  <a:lnTo>
                    <a:pt x="1884" y="1344"/>
                  </a:lnTo>
                  <a:lnTo>
                    <a:pt x="1883" y="1344"/>
                  </a:lnTo>
                  <a:lnTo>
                    <a:pt x="1881" y="1346"/>
                  </a:lnTo>
                  <a:lnTo>
                    <a:pt x="1878" y="1346"/>
                  </a:lnTo>
                  <a:lnTo>
                    <a:pt x="1876" y="1347"/>
                  </a:lnTo>
                  <a:lnTo>
                    <a:pt x="1875" y="1347"/>
                  </a:lnTo>
                  <a:lnTo>
                    <a:pt x="1873" y="1349"/>
                  </a:lnTo>
                  <a:lnTo>
                    <a:pt x="1871" y="1349"/>
                  </a:lnTo>
                  <a:lnTo>
                    <a:pt x="1871" y="1351"/>
                  </a:lnTo>
                  <a:lnTo>
                    <a:pt x="1870" y="1351"/>
                  </a:lnTo>
                  <a:lnTo>
                    <a:pt x="1868" y="1351"/>
                  </a:lnTo>
                  <a:lnTo>
                    <a:pt x="1866" y="1352"/>
                  </a:lnTo>
                  <a:lnTo>
                    <a:pt x="1865" y="1354"/>
                  </a:lnTo>
                  <a:lnTo>
                    <a:pt x="1863" y="1354"/>
                  </a:lnTo>
                  <a:lnTo>
                    <a:pt x="1863" y="1356"/>
                  </a:lnTo>
                  <a:lnTo>
                    <a:pt x="1861" y="1356"/>
                  </a:lnTo>
                  <a:lnTo>
                    <a:pt x="1860" y="1356"/>
                  </a:lnTo>
                  <a:lnTo>
                    <a:pt x="1860" y="1357"/>
                  </a:lnTo>
                  <a:lnTo>
                    <a:pt x="1858" y="1357"/>
                  </a:lnTo>
                  <a:lnTo>
                    <a:pt x="1856" y="1359"/>
                  </a:lnTo>
                  <a:lnTo>
                    <a:pt x="1856" y="1361"/>
                  </a:lnTo>
                  <a:lnTo>
                    <a:pt x="1855" y="1362"/>
                  </a:lnTo>
                  <a:lnTo>
                    <a:pt x="1855" y="1364"/>
                  </a:lnTo>
                  <a:lnTo>
                    <a:pt x="1853" y="1364"/>
                  </a:lnTo>
                  <a:lnTo>
                    <a:pt x="1853" y="1362"/>
                  </a:lnTo>
                  <a:lnTo>
                    <a:pt x="1853" y="1359"/>
                  </a:lnTo>
                  <a:lnTo>
                    <a:pt x="1855" y="1357"/>
                  </a:lnTo>
                  <a:lnTo>
                    <a:pt x="1855" y="1356"/>
                  </a:lnTo>
                  <a:lnTo>
                    <a:pt x="1856" y="1354"/>
                  </a:lnTo>
                  <a:lnTo>
                    <a:pt x="1856" y="1352"/>
                  </a:lnTo>
                  <a:lnTo>
                    <a:pt x="1856" y="1351"/>
                  </a:lnTo>
                  <a:lnTo>
                    <a:pt x="1856" y="1351"/>
                  </a:lnTo>
                  <a:lnTo>
                    <a:pt x="1856" y="1349"/>
                  </a:lnTo>
                  <a:lnTo>
                    <a:pt x="1856" y="1349"/>
                  </a:lnTo>
                  <a:lnTo>
                    <a:pt x="1855" y="1349"/>
                  </a:lnTo>
                  <a:lnTo>
                    <a:pt x="1855" y="1351"/>
                  </a:lnTo>
                  <a:lnTo>
                    <a:pt x="1853" y="1351"/>
                  </a:lnTo>
                  <a:lnTo>
                    <a:pt x="1852" y="1352"/>
                  </a:lnTo>
                  <a:lnTo>
                    <a:pt x="1850" y="1352"/>
                  </a:lnTo>
                  <a:lnTo>
                    <a:pt x="1848" y="1351"/>
                  </a:lnTo>
                  <a:lnTo>
                    <a:pt x="1848" y="1349"/>
                  </a:lnTo>
                  <a:lnTo>
                    <a:pt x="1848" y="1347"/>
                  </a:lnTo>
                  <a:lnTo>
                    <a:pt x="1848" y="1346"/>
                  </a:lnTo>
                  <a:lnTo>
                    <a:pt x="1847" y="1346"/>
                  </a:lnTo>
                  <a:lnTo>
                    <a:pt x="1847" y="1344"/>
                  </a:lnTo>
                  <a:lnTo>
                    <a:pt x="1845" y="1344"/>
                  </a:lnTo>
                  <a:lnTo>
                    <a:pt x="1843" y="1346"/>
                  </a:lnTo>
                  <a:lnTo>
                    <a:pt x="1842" y="1346"/>
                  </a:lnTo>
                  <a:lnTo>
                    <a:pt x="1840" y="1346"/>
                  </a:lnTo>
                  <a:lnTo>
                    <a:pt x="1838" y="1344"/>
                  </a:lnTo>
                  <a:lnTo>
                    <a:pt x="1837" y="1342"/>
                  </a:lnTo>
                  <a:lnTo>
                    <a:pt x="1833" y="1341"/>
                  </a:lnTo>
                  <a:lnTo>
                    <a:pt x="1830" y="1339"/>
                  </a:lnTo>
                  <a:lnTo>
                    <a:pt x="1830" y="1336"/>
                  </a:lnTo>
                  <a:lnTo>
                    <a:pt x="1829" y="1336"/>
                  </a:lnTo>
                  <a:lnTo>
                    <a:pt x="1829" y="1334"/>
                  </a:lnTo>
                  <a:lnTo>
                    <a:pt x="1829" y="1333"/>
                  </a:lnTo>
                  <a:lnTo>
                    <a:pt x="1829" y="1331"/>
                  </a:lnTo>
                  <a:lnTo>
                    <a:pt x="1827" y="1331"/>
                  </a:lnTo>
                  <a:lnTo>
                    <a:pt x="1827" y="1331"/>
                  </a:lnTo>
                  <a:lnTo>
                    <a:pt x="1825" y="1329"/>
                  </a:lnTo>
                  <a:lnTo>
                    <a:pt x="1824" y="1329"/>
                  </a:lnTo>
                  <a:lnTo>
                    <a:pt x="1822" y="1329"/>
                  </a:lnTo>
                  <a:lnTo>
                    <a:pt x="1820" y="1328"/>
                  </a:lnTo>
                  <a:lnTo>
                    <a:pt x="1820" y="1329"/>
                  </a:lnTo>
                  <a:lnTo>
                    <a:pt x="1819" y="1329"/>
                  </a:lnTo>
                  <a:lnTo>
                    <a:pt x="1817" y="1328"/>
                  </a:lnTo>
                  <a:lnTo>
                    <a:pt x="1817" y="1328"/>
                  </a:lnTo>
                  <a:lnTo>
                    <a:pt x="1815" y="1328"/>
                  </a:lnTo>
                  <a:lnTo>
                    <a:pt x="1814" y="1328"/>
                  </a:lnTo>
                  <a:lnTo>
                    <a:pt x="1812" y="1328"/>
                  </a:lnTo>
                  <a:lnTo>
                    <a:pt x="1810" y="1328"/>
                  </a:lnTo>
                  <a:lnTo>
                    <a:pt x="1809" y="1328"/>
                  </a:lnTo>
                  <a:lnTo>
                    <a:pt x="1807" y="1328"/>
                  </a:lnTo>
                  <a:lnTo>
                    <a:pt x="1806" y="1328"/>
                  </a:lnTo>
                  <a:lnTo>
                    <a:pt x="1804" y="1328"/>
                  </a:lnTo>
                  <a:lnTo>
                    <a:pt x="1802" y="1328"/>
                  </a:lnTo>
                  <a:lnTo>
                    <a:pt x="1801" y="1328"/>
                  </a:lnTo>
                  <a:lnTo>
                    <a:pt x="1799" y="1328"/>
                  </a:lnTo>
                  <a:lnTo>
                    <a:pt x="1799" y="1329"/>
                  </a:lnTo>
                  <a:lnTo>
                    <a:pt x="1797" y="1329"/>
                  </a:lnTo>
                  <a:lnTo>
                    <a:pt x="1796" y="1329"/>
                  </a:lnTo>
                  <a:lnTo>
                    <a:pt x="1796" y="1328"/>
                  </a:lnTo>
                  <a:lnTo>
                    <a:pt x="1796" y="1326"/>
                  </a:lnTo>
                  <a:lnTo>
                    <a:pt x="1796" y="1324"/>
                  </a:lnTo>
                  <a:lnTo>
                    <a:pt x="1794" y="1323"/>
                  </a:lnTo>
                  <a:lnTo>
                    <a:pt x="1794" y="1321"/>
                  </a:lnTo>
                  <a:lnTo>
                    <a:pt x="1792" y="1321"/>
                  </a:lnTo>
                  <a:lnTo>
                    <a:pt x="1792" y="1319"/>
                  </a:lnTo>
                  <a:lnTo>
                    <a:pt x="1791" y="1319"/>
                  </a:lnTo>
                  <a:lnTo>
                    <a:pt x="1789" y="1319"/>
                  </a:lnTo>
                  <a:lnTo>
                    <a:pt x="1787" y="1319"/>
                  </a:lnTo>
                  <a:lnTo>
                    <a:pt x="1786" y="1319"/>
                  </a:lnTo>
                  <a:lnTo>
                    <a:pt x="1786" y="1321"/>
                  </a:lnTo>
                  <a:lnTo>
                    <a:pt x="1784" y="1321"/>
                  </a:lnTo>
                  <a:lnTo>
                    <a:pt x="1783" y="1321"/>
                  </a:lnTo>
                  <a:lnTo>
                    <a:pt x="1781" y="1321"/>
                  </a:lnTo>
                  <a:lnTo>
                    <a:pt x="1778" y="1321"/>
                  </a:lnTo>
                  <a:lnTo>
                    <a:pt x="1778" y="1321"/>
                  </a:lnTo>
                  <a:lnTo>
                    <a:pt x="1776" y="1321"/>
                  </a:lnTo>
                  <a:lnTo>
                    <a:pt x="1773" y="1321"/>
                  </a:lnTo>
                  <a:lnTo>
                    <a:pt x="1771" y="1321"/>
                  </a:lnTo>
                  <a:lnTo>
                    <a:pt x="1769" y="1323"/>
                  </a:lnTo>
                  <a:lnTo>
                    <a:pt x="1768" y="1323"/>
                  </a:lnTo>
                  <a:lnTo>
                    <a:pt x="1766" y="1323"/>
                  </a:lnTo>
                  <a:lnTo>
                    <a:pt x="1764" y="1323"/>
                  </a:lnTo>
                  <a:lnTo>
                    <a:pt x="1763" y="1323"/>
                  </a:lnTo>
                  <a:lnTo>
                    <a:pt x="1761" y="1321"/>
                  </a:lnTo>
                  <a:lnTo>
                    <a:pt x="1760" y="1321"/>
                  </a:lnTo>
                  <a:lnTo>
                    <a:pt x="1758" y="1321"/>
                  </a:lnTo>
                  <a:lnTo>
                    <a:pt x="1756" y="1321"/>
                  </a:lnTo>
                  <a:lnTo>
                    <a:pt x="1755" y="1323"/>
                  </a:lnTo>
                  <a:lnTo>
                    <a:pt x="1753" y="1323"/>
                  </a:lnTo>
                  <a:lnTo>
                    <a:pt x="1751" y="1323"/>
                  </a:lnTo>
                  <a:lnTo>
                    <a:pt x="1750" y="1323"/>
                  </a:lnTo>
                  <a:lnTo>
                    <a:pt x="1748" y="1321"/>
                  </a:lnTo>
                  <a:lnTo>
                    <a:pt x="1746" y="1321"/>
                  </a:lnTo>
                  <a:lnTo>
                    <a:pt x="1743" y="1321"/>
                  </a:lnTo>
                  <a:lnTo>
                    <a:pt x="1741" y="1321"/>
                  </a:lnTo>
                  <a:lnTo>
                    <a:pt x="1740" y="1323"/>
                  </a:lnTo>
                  <a:lnTo>
                    <a:pt x="1738" y="1323"/>
                  </a:lnTo>
                  <a:lnTo>
                    <a:pt x="1738" y="1323"/>
                  </a:lnTo>
                  <a:lnTo>
                    <a:pt x="1737" y="1323"/>
                  </a:lnTo>
                  <a:lnTo>
                    <a:pt x="1735" y="1323"/>
                  </a:lnTo>
                  <a:lnTo>
                    <a:pt x="1733" y="1323"/>
                  </a:lnTo>
                  <a:lnTo>
                    <a:pt x="1732" y="1323"/>
                  </a:lnTo>
                  <a:lnTo>
                    <a:pt x="1730" y="1323"/>
                  </a:lnTo>
                  <a:lnTo>
                    <a:pt x="1728" y="1323"/>
                  </a:lnTo>
                  <a:lnTo>
                    <a:pt x="1727" y="1323"/>
                  </a:lnTo>
                  <a:lnTo>
                    <a:pt x="1725" y="1323"/>
                  </a:lnTo>
                  <a:lnTo>
                    <a:pt x="1723" y="1324"/>
                  </a:lnTo>
                  <a:lnTo>
                    <a:pt x="1722" y="1324"/>
                  </a:lnTo>
                  <a:lnTo>
                    <a:pt x="1720" y="1326"/>
                  </a:lnTo>
                  <a:lnTo>
                    <a:pt x="1718" y="1326"/>
                  </a:lnTo>
                  <a:lnTo>
                    <a:pt x="1717" y="1326"/>
                  </a:lnTo>
                  <a:lnTo>
                    <a:pt x="1717" y="1321"/>
                  </a:lnTo>
                  <a:lnTo>
                    <a:pt x="1717" y="1324"/>
                  </a:lnTo>
                  <a:lnTo>
                    <a:pt x="1712" y="1324"/>
                  </a:lnTo>
                  <a:lnTo>
                    <a:pt x="1710" y="1324"/>
                  </a:lnTo>
                  <a:lnTo>
                    <a:pt x="1710" y="1326"/>
                  </a:lnTo>
                  <a:lnTo>
                    <a:pt x="1709" y="1326"/>
                  </a:lnTo>
                  <a:lnTo>
                    <a:pt x="1707" y="1326"/>
                  </a:lnTo>
                  <a:lnTo>
                    <a:pt x="1707" y="1328"/>
                  </a:lnTo>
                  <a:lnTo>
                    <a:pt x="1705" y="1328"/>
                  </a:lnTo>
                  <a:lnTo>
                    <a:pt x="1704" y="1328"/>
                  </a:lnTo>
                  <a:lnTo>
                    <a:pt x="1704" y="1329"/>
                  </a:lnTo>
                  <a:lnTo>
                    <a:pt x="1704" y="1331"/>
                  </a:lnTo>
                  <a:lnTo>
                    <a:pt x="1702" y="1331"/>
                  </a:lnTo>
                  <a:lnTo>
                    <a:pt x="1702" y="1331"/>
                  </a:lnTo>
                  <a:lnTo>
                    <a:pt x="1702" y="1333"/>
                  </a:lnTo>
                  <a:lnTo>
                    <a:pt x="1700" y="1333"/>
                  </a:lnTo>
                  <a:lnTo>
                    <a:pt x="1699" y="1333"/>
                  </a:lnTo>
                  <a:lnTo>
                    <a:pt x="1699" y="1334"/>
                  </a:lnTo>
                  <a:lnTo>
                    <a:pt x="1699" y="1334"/>
                  </a:lnTo>
                  <a:lnTo>
                    <a:pt x="1697" y="1334"/>
                  </a:lnTo>
                  <a:lnTo>
                    <a:pt x="1695" y="1334"/>
                  </a:lnTo>
                  <a:lnTo>
                    <a:pt x="1695" y="1333"/>
                  </a:lnTo>
                  <a:lnTo>
                    <a:pt x="1694" y="1331"/>
                  </a:lnTo>
                  <a:lnTo>
                    <a:pt x="1694" y="1331"/>
                  </a:lnTo>
                  <a:lnTo>
                    <a:pt x="1691" y="1331"/>
                  </a:lnTo>
                  <a:lnTo>
                    <a:pt x="1689" y="1331"/>
                  </a:lnTo>
                  <a:lnTo>
                    <a:pt x="1687" y="1331"/>
                  </a:lnTo>
                  <a:lnTo>
                    <a:pt x="1686" y="1331"/>
                  </a:lnTo>
                  <a:lnTo>
                    <a:pt x="1684" y="1331"/>
                  </a:lnTo>
                  <a:lnTo>
                    <a:pt x="1681" y="1333"/>
                  </a:lnTo>
                  <a:lnTo>
                    <a:pt x="1679" y="1334"/>
                  </a:lnTo>
                  <a:lnTo>
                    <a:pt x="1679" y="1336"/>
                  </a:lnTo>
                  <a:lnTo>
                    <a:pt x="1677" y="1336"/>
                  </a:lnTo>
                  <a:lnTo>
                    <a:pt x="1677" y="1338"/>
                  </a:lnTo>
                  <a:lnTo>
                    <a:pt x="1677" y="1339"/>
                  </a:lnTo>
                  <a:lnTo>
                    <a:pt x="1677" y="1341"/>
                  </a:lnTo>
                  <a:lnTo>
                    <a:pt x="1676" y="1344"/>
                  </a:lnTo>
                  <a:lnTo>
                    <a:pt x="1674" y="1346"/>
                  </a:lnTo>
                  <a:lnTo>
                    <a:pt x="1672" y="1346"/>
                  </a:lnTo>
                  <a:lnTo>
                    <a:pt x="1671" y="1346"/>
                  </a:lnTo>
                  <a:lnTo>
                    <a:pt x="1669" y="1346"/>
                  </a:lnTo>
                  <a:lnTo>
                    <a:pt x="1669" y="1347"/>
                  </a:lnTo>
                  <a:lnTo>
                    <a:pt x="1668" y="1347"/>
                  </a:lnTo>
                  <a:lnTo>
                    <a:pt x="1666" y="1347"/>
                  </a:lnTo>
                  <a:lnTo>
                    <a:pt x="1664" y="1346"/>
                  </a:lnTo>
                  <a:lnTo>
                    <a:pt x="1663" y="1346"/>
                  </a:lnTo>
                  <a:lnTo>
                    <a:pt x="1659" y="1346"/>
                  </a:lnTo>
                  <a:lnTo>
                    <a:pt x="1659" y="1346"/>
                  </a:lnTo>
                  <a:lnTo>
                    <a:pt x="1658" y="1346"/>
                  </a:lnTo>
                  <a:lnTo>
                    <a:pt x="1656" y="1344"/>
                  </a:lnTo>
                  <a:lnTo>
                    <a:pt x="1654" y="1342"/>
                  </a:lnTo>
                  <a:lnTo>
                    <a:pt x="1653" y="1341"/>
                  </a:lnTo>
                  <a:lnTo>
                    <a:pt x="1651" y="1341"/>
                  </a:lnTo>
                  <a:lnTo>
                    <a:pt x="1649" y="1342"/>
                  </a:lnTo>
                  <a:lnTo>
                    <a:pt x="1649" y="1344"/>
                  </a:lnTo>
                  <a:lnTo>
                    <a:pt x="1649" y="1347"/>
                  </a:lnTo>
                  <a:lnTo>
                    <a:pt x="1648" y="1349"/>
                  </a:lnTo>
                  <a:lnTo>
                    <a:pt x="1646" y="1352"/>
                  </a:lnTo>
                  <a:lnTo>
                    <a:pt x="1646" y="1354"/>
                  </a:lnTo>
                  <a:lnTo>
                    <a:pt x="1645" y="1354"/>
                  </a:lnTo>
                  <a:lnTo>
                    <a:pt x="1643" y="1354"/>
                  </a:lnTo>
                  <a:lnTo>
                    <a:pt x="1640" y="1354"/>
                  </a:lnTo>
                  <a:lnTo>
                    <a:pt x="1638" y="1354"/>
                  </a:lnTo>
                  <a:lnTo>
                    <a:pt x="1636" y="1354"/>
                  </a:lnTo>
                  <a:lnTo>
                    <a:pt x="1633" y="1354"/>
                  </a:lnTo>
                  <a:lnTo>
                    <a:pt x="1631" y="1354"/>
                  </a:lnTo>
                  <a:lnTo>
                    <a:pt x="1630" y="1354"/>
                  </a:lnTo>
                  <a:lnTo>
                    <a:pt x="1628" y="1354"/>
                  </a:lnTo>
                  <a:lnTo>
                    <a:pt x="1626" y="1354"/>
                  </a:lnTo>
                  <a:lnTo>
                    <a:pt x="1625" y="1354"/>
                  </a:lnTo>
                  <a:lnTo>
                    <a:pt x="1623" y="1354"/>
                  </a:lnTo>
                  <a:lnTo>
                    <a:pt x="1622" y="1354"/>
                  </a:lnTo>
                  <a:lnTo>
                    <a:pt x="1622" y="1352"/>
                  </a:lnTo>
                  <a:lnTo>
                    <a:pt x="1620" y="1352"/>
                  </a:lnTo>
                  <a:lnTo>
                    <a:pt x="1620" y="1352"/>
                  </a:lnTo>
                  <a:lnTo>
                    <a:pt x="1618" y="1354"/>
                  </a:lnTo>
                  <a:lnTo>
                    <a:pt x="1617" y="1354"/>
                  </a:lnTo>
                  <a:lnTo>
                    <a:pt x="1615" y="1354"/>
                  </a:lnTo>
                  <a:lnTo>
                    <a:pt x="1613" y="1356"/>
                  </a:lnTo>
                  <a:lnTo>
                    <a:pt x="1612" y="1357"/>
                  </a:lnTo>
                  <a:lnTo>
                    <a:pt x="1610" y="1359"/>
                  </a:lnTo>
                  <a:lnTo>
                    <a:pt x="1608" y="1361"/>
                  </a:lnTo>
                  <a:lnTo>
                    <a:pt x="1608" y="1362"/>
                  </a:lnTo>
                  <a:lnTo>
                    <a:pt x="1607" y="1362"/>
                  </a:lnTo>
                  <a:lnTo>
                    <a:pt x="1605" y="1362"/>
                  </a:lnTo>
                  <a:lnTo>
                    <a:pt x="1603" y="1362"/>
                  </a:lnTo>
                  <a:lnTo>
                    <a:pt x="1600" y="1361"/>
                  </a:lnTo>
                  <a:lnTo>
                    <a:pt x="1599" y="1361"/>
                  </a:lnTo>
                  <a:lnTo>
                    <a:pt x="1597" y="1362"/>
                  </a:lnTo>
                  <a:lnTo>
                    <a:pt x="1595" y="1362"/>
                  </a:lnTo>
                  <a:lnTo>
                    <a:pt x="1594" y="1364"/>
                  </a:lnTo>
                  <a:lnTo>
                    <a:pt x="1592" y="1364"/>
                  </a:lnTo>
                  <a:lnTo>
                    <a:pt x="1592" y="1365"/>
                  </a:lnTo>
                  <a:lnTo>
                    <a:pt x="1590" y="1365"/>
                  </a:lnTo>
                  <a:lnTo>
                    <a:pt x="1589" y="1367"/>
                  </a:lnTo>
                  <a:lnTo>
                    <a:pt x="1589" y="1369"/>
                  </a:lnTo>
                  <a:lnTo>
                    <a:pt x="1587" y="1367"/>
                  </a:lnTo>
                  <a:lnTo>
                    <a:pt x="1589" y="1369"/>
                  </a:lnTo>
                  <a:lnTo>
                    <a:pt x="1589" y="1370"/>
                  </a:lnTo>
                  <a:lnTo>
                    <a:pt x="1589" y="1370"/>
                  </a:lnTo>
                  <a:lnTo>
                    <a:pt x="1587" y="1372"/>
                  </a:lnTo>
                  <a:lnTo>
                    <a:pt x="1589" y="1374"/>
                  </a:lnTo>
                  <a:lnTo>
                    <a:pt x="1589" y="1375"/>
                  </a:lnTo>
                  <a:lnTo>
                    <a:pt x="1589" y="1377"/>
                  </a:lnTo>
                  <a:lnTo>
                    <a:pt x="1589" y="1379"/>
                  </a:lnTo>
                  <a:lnTo>
                    <a:pt x="1589" y="1380"/>
                  </a:lnTo>
                  <a:lnTo>
                    <a:pt x="1587" y="1380"/>
                  </a:lnTo>
                  <a:lnTo>
                    <a:pt x="1587" y="1382"/>
                  </a:lnTo>
                  <a:lnTo>
                    <a:pt x="1585" y="1382"/>
                  </a:lnTo>
                  <a:lnTo>
                    <a:pt x="1585" y="1384"/>
                  </a:lnTo>
                  <a:lnTo>
                    <a:pt x="1584" y="1384"/>
                  </a:lnTo>
                  <a:lnTo>
                    <a:pt x="1584" y="1385"/>
                  </a:lnTo>
                  <a:lnTo>
                    <a:pt x="1585" y="1385"/>
                  </a:lnTo>
                  <a:lnTo>
                    <a:pt x="1585" y="1387"/>
                  </a:lnTo>
                  <a:lnTo>
                    <a:pt x="1587" y="1389"/>
                  </a:lnTo>
                  <a:lnTo>
                    <a:pt x="1585" y="1390"/>
                  </a:lnTo>
                  <a:lnTo>
                    <a:pt x="1585" y="1392"/>
                  </a:lnTo>
                  <a:lnTo>
                    <a:pt x="1584" y="1392"/>
                  </a:lnTo>
                  <a:lnTo>
                    <a:pt x="1584" y="1393"/>
                  </a:lnTo>
                  <a:lnTo>
                    <a:pt x="1582" y="1395"/>
                  </a:lnTo>
                  <a:lnTo>
                    <a:pt x="1582" y="1397"/>
                  </a:lnTo>
                  <a:lnTo>
                    <a:pt x="1582" y="1398"/>
                  </a:lnTo>
                  <a:lnTo>
                    <a:pt x="1581" y="1402"/>
                  </a:lnTo>
                  <a:lnTo>
                    <a:pt x="1581" y="1403"/>
                  </a:lnTo>
                  <a:lnTo>
                    <a:pt x="1581" y="1403"/>
                  </a:lnTo>
                  <a:lnTo>
                    <a:pt x="1581" y="1405"/>
                  </a:lnTo>
                  <a:lnTo>
                    <a:pt x="1581" y="1407"/>
                  </a:lnTo>
                  <a:lnTo>
                    <a:pt x="1579" y="1410"/>
                  </a:lnTo>
                  <a:lnTo>
                    <a:pt x="1577" y="1410"/>
                  </a:lnTo>
                  <a:lnTo>
                    <a:pt x="1577" y="1410"/>
                  </a:lnTo>
                  <a:lnTo>
                    <a:pt x="1577" y="1412"/>
                  </a:lnTo>
                  <a:lnTo>
                    <a:pt x="1577" y="1413"/>
                  </a:lnTo>
                  <a:lnTo>
                    <a:pt x="1577" y="1415"/>
                  </a:lnTo>
                  <a:lnTo>
                    <a:pt x="1577" y="1416"/>
                  </a:lnTo>
                  <a:lnTo>
                    <a:pt x="1577" y="1418"/>
                  </a:lnTo>
                  <a:lnTo>
                    <a:pt x="1577" y="1420"/>
                  </a:lnTo>
                  <a:lnTo>
                    <a:pt x="1577" y="1421"/>
                  </a:lnTo>
                  <a:lnTo>
                    <a:pt x="1577" y="1423"/>
                  </a:lnTo>
                  <a:lnTo>
                    <a:pt x="1577" y="1425"/>
                  </a:lnTo>
                  <a:lnTo>
                    <a:pt x="1576" y="1425"/>
                  </a:lnTo>
                  <a:lnTo>
                    <a:pt x="1574" y="1425"/>
                  </a:lnTo>
                  <a:lnTo>
                    <a:pt x="1574" y="1426"/>
                  </a:lnTo>
                  <a:lnTo>
                    <a:pt x="1574" y="1428"/>
                  </a:lnTo>
                  <a:lnTo>
                    <a:pt x="1576" y="1428"/>
                  </a:lnTo>
                  <a:lnTo>
                    <a:pt x="1577" y="1430"/>
                  </a:lnTo>
                  <a:lnTo>
                    <a:pt x="1579" y="1430"/>
                  </a:lnTo>
                  <a:lnTo>
                    <a:pt x="1579" y="1431"/>
                  </a:lnTo>
                  <a:lnTo>
                    <a:pt x="1579" y="1433"/>
                  </a:lnTo>
                  <a:lnTo>
                    <a:pt x="1579" y="1435"/>
                  </a:lnTo>
                  <a:lnTo>
                    <a:pt x="1577" y="1435"/>
                  </a:lnTo>
                  <a:lnTo>
                    <a:pt x="1576" y="1435"/>
                  </a:lnTo>
                  <a:lnTo>
                    <a:pt x="1576" y="1436"/>
                  </a:lnTo>
                  <a:lnTo>
                    <a:pt x="1574" y="1436"/>
                  </a:lnTo>
                  <a:lnTo>
                    <a:pt x="1574" y="1438"/>
                  </a:lnTo>
                  <a:lnTo>
                    <a:pt x="1572" y="1438"/>
                  </a:lnTo>
                  <a:lnTo>
                    <a:pt x="1572" y="1439"/>
                  </a:lnTo>
                  <a:lnTo>
                    <a:pt x="1571" y="1441"/>
                  </a:lnTo>
                  <a:lnTo>
                    <a:pt x="1571" y="1443"/>
                  </a:lnTo>
                  <a:lnTo>
                    <a:pt x="1569" y="1443"/>
                  </a:lnTo>
                  <a:lnTo>
                    <a:pt x="1569" y="1444"/>
                  </a:lnTo>
                  <a:lnTo>
                    <a:pt x="1567" y="1446"/>
                  </a:lnTo>
                  <a:lnTo>
                    <a:pt x="1566" y="1444"/>
                  </a:lnTo>
                  <a:lnTo>
                    <a:pt x="1564" y="1444"/>
                  </a:lnTo>
                  <a:lnTo>
                    <a:pt x="1564" y="1446"/>
                  </a:lnTo>
                  <a:lnTo>
                    <a:pt x="1562" y="1448"/>
                  </a:lnTo>
                  <a:lnTo>
                    <a:pt x="1562" y="1449"/>
                  </a:lnTo>
                  <a:lnTo>
                    <a:pt x="1562" y="1449"/>
                  </a:lnTo>
                  <a:lnTo>
                    <a:pt x="1562" y="1451"/>
                  </a:lnTo>
                  <a:lnTo>
                    <a:pt x="1561" y="1453"/>
                  </a:lnTo>
                  <a:lnTo>
                    <a:pt x="1559" y="1453"/>
                  </a:lnTo>
                  <a:lnTo>
                    <a:pt x="1559" y="1454"/>
                  </a:lnTo>
                  <a:lnTo>
                    <a:pt x="1558" y="1454"/>
                  </a:lnTo>
                  <a:lnTo>
                    <a:pt x="1556" y="1454"/>
                  </a:lnTo>
                  <a:lnTo>
                    <a:pt x="1554" y="1453"/>
                  </a:lnTo>
                  <a:lnTo>
                    <a:pt x="1553" y="1453"/>
                  </a:lnTo>
                  <a:lnTo>
                    <a:pt x="1553" y="1454"/>
                  </a:lnTo>
                  <a:lnTo>
                    <a:pt x="1554" y="1454"/>
                  </a:lnTo>
                  <a:lnTo>
                    <a:pt x="1554" y="1456"/>
                  </a:lnTo>
                  <a:lnTo>
                    <a:pt x="1554" y="1458"/>
                  </a:lnTo>
                  <a:lnTo>
                    <a:pt x="1553" y="1459"/>
                  </a:lnTo>
                  <a:lnTo>
                    <a:pt x="1553" y="1461"/>
                  </a:lnTo>
                  <a:lnTo>
                    <a:pt x="1553" y="1462"/>
                  </a:lnTo>
                  <a:lnTo>
                    <a:pt x="1553" y="1464"/>
                  </a:lnTo>
                  <a:lnTo>
                    <a:pt x="1553" y="1466"/>
                  </a:lnTo>
                  <a:lnTo>
                    <a:pt x="1553" y="1467"/>
                  </a:lnTo>
                  <a:lnTo>
                    <a:pt x="1551" y="1467"/>
                  </a:lnTo>
                  <a:lnTo>
                    <a:pt x="1551" y="1469"/>
                  </a:lnTo>
                  <a:lnTo>
                    <a:pt x="1551" y="1471"/>
                  </a:lnTo>
                  <a:lnTo>
                    <a:pt x="1551" y="1472"/>
                  </a:lnTo>
                  <a:lnTo>
                    <a:pt x="1549" y="1472"/>
                  </a:lnTo>
                  <a:lnTo>
                    <a:pt x="1548" y="1472"/>
                  </a:lnTo>
                  <a:lnTo>
                    <a:pt x="1548" y="1474"/>
                  </a:lnTo>
                  <a:lnTo>
                    <a:pt x="1546" y="1474"/>
                  </a:lnTo>
                  <a:lnTo>
                    <a:pt x="1546" y="1476"/>
                  </a:lnTo>
                  <a:lnTo>
                    <a:pt x="1548" y="1477"/>
                  </a:lnTo>
                  <a:lnTo>
                    <a:pt x="1548" y="1479"/>
                  </a:lnTo>
                  <a:lnTo>
                    <a:pt x="1548" y="1481"/>
                  </a:lnTo>
                  <a:lnTo>
                    <a:pt x="1548" y="1482"/>
                  </a:lnTo>
                  <a:lnTo>
                    <a:pt x="1548" y="1484"/>
                  </a:lnTo>
                  <a:lnTo>
                    <a:pt x="1548" y="1485"/>
                  </a:lnTo>
                  <a:lnTo>
                    <a:pt x="1546" y="1485"/>
                  </a:lnTo>
                  <a:lnTo>
                    <a:pt x="1544" y="1487"/>
                  </a:lnTo>
                  <a:lnTo>
                    <a:pt x="1543" y="1489"/>
                  </a:lnTo>
                  <a:lnTo>
                    <a:pt x="1543" y="1489"/>
                  </a:lnTo>
                  <a:lnTo>
                    <a:pt x="1541" y="1489"/>
                  </a:lnTo>
                  <a:lnTo>
                    <a:pt x="1541" y="1490"/>
                  </a:lnTo>
                  <a:lnTo>
                    <a:pt x="1539" y="1492"/>
                  </a:lnTo>
                  <a:lnTo>
                    <a:pt x="1539" y="1494"/>
                  </a:lnTo>
                  <a:lnTo>
                    <a:pt x="1538" y="1495"/>
                  </a:lnTo>
                  <a:lnTo>
                    <a:pt x="1538" y="1497"/>
                  </a:lnTo>
                  <a:lnTo>
                    <a:pt x="1536" y="1497"/>
                  </a:lnTo>
                  <a:lnTo>
                    <a:pt x="1536" y="1499"/>
                  </a:lnTo>
                  <a:lnTo>
                    <a:pt x="1535" y="1499"/>
                  </a:lnTo>
                  <a:lnTo>
                    <a:pt x="1535" y="1500"/>
                  </a:lnTo>
                  <a:lnTo>
                    <a:pt x="1535" y="1502"/>
                  </a:lnTo>
                  <a:lnTo>
                    <a:pt x="1533" y="1504"/>
                  </a:lnTo>
                  <a:lnTo>
                    <a:pt x="1533" y="1505"/>
                  </a:lnTo>
                  <a:lnTo>
                    <a:pt x="1533" y="1507"/>
                  </a:lnTo>
                  <a:lnTo>
                    <a:pt x="1531" y="1507"/>
                  </a:lnTo>
                  <a:lnTo>
                    <a:pt x="1531" y="1508"/>
                  </a:lnTo>
                  <a:lnTo>
                    <a:pt x="1530" y="1508"/>
                  </a:lnTo>
                  <a:lnTo>
                    <a:pt x="1528" y="1508"/>
                  </a:lnTo>
                  <a:lnTo>
                    <a:pt x="1526" y="1510"/>
                  </a:lnTo>
                  <a:lnTo>
                    <a:pt x="1526" y="1512"/>
                  </a:lnTo>
                  <a:lnTo>
                    <a:pt x="1525" y="1512"/>
                  </a:lnTo>
                  <a:lnTo>
                    <a:pt x="1523" y="1512"/>
                  </a:lnTo>
                  <a:lnTo>
                    <a:pt x="1523" y="1513"/>
                  </a:lnTo>
                  <a:lnTo>
                    <a:pt x="1523" y="1515"/>
                  </a:lnTo>
                  <a:lnTo>
                    <a:pt x="1523" y="1517"/>
                  </a:lnTo>
                  <a:lnTo>
                    <a:pt x="1523" y="1518"/>
                  </a:lnTo>
                  <a:lnTo>
                    <a:pt x="1521" y="1518"/>
                  </a:lnTo>
                  <a:lnTo>
                    <a:pt x="1521" y="1520"/>
                  </a:lnTo>
                  <a:lnTo>
                    <a:pt x="1520" y="1520"/>
                  </a:lnTo>
                  <a:lnTo>
                    <a:pt x="1518" y="1520"/>
                  </a:lnTo>
                  <a:lnTo>
                    <a:pt x="1516" y="1520"/>
                  </a:lnTo>
                  <a:lnTo>
                    <a:pt x="1516" y="1518"/>
                  </a:lnTo>
                  <a:lnTo>
                    <a:pt x="1515" y="1518"/>
                  </a:lnTo>
                  <a:lnTo>
                    <a:pt x="1513" y="1518"/>
                  </a:lnTo>
                  <a:lnTo>
                    <a:pt x="1512" y="1518"/>
                  </a:lnTo>
                  <a:lnTo>
                    <a:pt x="1510" y="1518"/>
                  </a:lnTo>
                  <a:lnTo>
                    <a:pt x="1510" y="1520"/>
                  </a:lnTo>
                  <a:lnTo>
                    <a:pt x="1508" y="1522"/>
                  </a:lnTo>
                  <a:lnTo>
                    <a:pt x="1510" y="1522"/>
                  </a:lnTo>
                  <a:lnTo>
                    <a:pt x="1510" y="1523"/>
                  </a:lnTo>
                  <a:lnTo>
                    <a:pt x="1510" y="1525"/>
                  </a:lnTo>
                  <a:lnTo>
                    <a:pt x="1512" y="1525"/>
                  </a:lnTo>
                  <a:lnTo>
                    <a:pt x="1513" y="1525"/>
                  </a:lnTo>
                  <a:lnTo>
                    <a:pt x="1513" y="1527"/>
                  </a:lnTo>
                  <a:lnTo>
                    <a:pt x="1515" y="1527"/>
                  </a:lnTo>
                  <a:lnTo>
                    <a:pt x="1515" y="1528"/>
                  </a:lnTo>
                  <a:lnTo>
                    <a:pt x="1515" y="1528"/>
                  </a:lnTo>
                  <a:lnTo>
                    <a:pt x="1513" y="1528"/>
                  </a:lnTo>
                  <a:lnTo>
                    <a:pt x="1513" y="1530"/>
                  </a:lnTo>
                  <a:lnTo>
                    <a:pt x="1513" y="1532"/>
                  </a:lnTo>
                  <a:lnTo>
                    <a:pt x="1512" y="1532"/>
                  </a:lnTo>
                  <a:lnTo>
                    <a:pt x="1510" y="1532"/>
                  </a:lnTo>
                  <a:lnTo>
                    <a:pt x="1508" y="1532"/>
                  </a:lnTo>
                  <a:lnTo>
                    <a:pt x="1507" y="1532"/>
                  </a:lnTo>
                  <a:lnTo>
                    <a:pt x="1507" y="1533"/>
                  </a:lnTo>
                  <a:lnTo>
                    <a:pt x="1505" y="1533"/>
                  </a:lnTo>
                  <a:lnTo>
                    <a:pt x="1503" y="1533"/>
                  </a:lnTo>
                  <a:lnTo>
                    <a:pt x="1502" y="1535"/>
                  </a:lnTo>
                  <a:lnTo>
                    <a:pt x="1502" y="1533"/>
                  </a:lnTo>
                  <a:lnTo>
                    <a:pt x="1502" y="1533"/>
                  </a:lnTo>
                  <a:lnTo>
                    <a:pt x="1500" y="1532"/>
                  </a:lnTo>
                  <a:lnTo>
                    <a:pt x="1498" y="1530"/>
                  </a:lnTo>
                  <a:lnTo>
                    <a:pt x="1497" y="1530"/>
                  </a:lnTo>
                  <a:lnTo>
                    <a:pt x="1495" y="1530"/>
                  </a:lnTo>
                  <a:lnTo>
                    <a:pt x="1493" y="1530"/>
                  </a:lnTo>
                  <a:lnTo>
                    <a:pt x="1493" y="1532"/>
                  </a:lnTo>
                  <a:lnTo>
                    <a:pt x="1495" y="1533"/>
                  </a:lnTo>
                  <a:lnTo>
                    <a:pt x="1495" y="1535"/>
                  </a:lnTo>
                  <a:lnTo>
                    <a:pt x="1495" y="1536"/>
                  </a:lnTo>
                  <a:lnTo>
                    <a:pt x="1495" y="1538"/>
                  </a:lnTo>
                  <a:lnTo>
                    <a:pt x="1493" y="1540"/>
                  </a:lnTo>
                  <a:lnTo>
                    <a:pt x="1492" y="1540"/>
                  </a:lnTo>
                  <a:lnTo>
                    <a:pt x="1490" y="1540"/>
                  </a:lnTo>
                  <a:lnTo>
                    <a:pt x="1479" y="1540"/>
                  </a:lnTo>
                  <a:lnTo>
                    <a:pt x="1464" y="1540"/>
                  </a:lnTo>
                  <a:lnTo>
                    <a:pt x="1457" y="1540"/>
                  </a:lnTo>
                  <a:lnTo>
                    <a:pt x="1452" y="1540"/>
                  </a:lnTo>
                  <a:lnTo>
                    <a:pt x="1443" y="1540"/>
                  </a:lnTo>
                  <a:lnTo>
                    <a:pt x="1438" y="1494"/>
                  </a:lnTo>
                  <a:lnTo>
                    <a:pt x="1436" y="1477"/>
                  </a:lnTo>
                  <a:lnTo>
                    <a:pt x="1436" y="1469"/>
                  </a:lnTo>
                  <a:lnTo>
                    <a:pt x="1434" y="1461"/>
                  </a:lnTo>
                  <a:lnTo>
                    <a:pt x="1434" y="1458"/>
                  </a:lnTo>
                  <a:lnTo>
                    <a:pt x="1431" y="1453"/>
                  </a:lnTo>
                  <a:lnTo>
                    <a:pt x="1408" y="1426"/>
                  </a:lnTo>
                  <a:lnTo>
                    <a:pt x="1406" y="1425"/>
                  </a:lnTo>
                  <a:lnTo>
                    <a:pt x="1405" y="1423"/>
                  </a:lnTo>
                  <a:lnTo>
                    <a:pt x="1401" y="1418"/>
                  </a:lnTo>
                  <a:lnTo>
                    <a:pt x="1408" y="1418"/>
                  </a:lnTo>
                  <a:lnTo>
                    <a:pt x="1434" y="1418"/>
                  </a:lnTo>
                  <a:lnTo>
                    <a:pt x="1433" y="1393"/>
                  </a:lnTo>
                  <a:lnTo>
                    <a:pt x="1431" y="1369"/>
                  </a:lnTo>
                  <a:lnTo>
                    <a:pt x="1429" y="1369"/>
                  </a:lnTo>
                  <a:lnTo>
                    <a:pt x="1428" y="1369"/>
                  </a:lnTo>
                  <a:lnTo>
                    <a:pt x="1426" y="1369"/>
                  </a:lnTo>
                  <a:lnTo>
                    <a:pt x="1426" y="1367"/>
                  </a:lnTo>
                  <a:lnTo>
                    <a:pt x="1424" y="1365"/>
                  </a:lnTo>
                  <a:lnTo>
                    <a:pt x="1424" y="1364"/>
                  </a:lnTo>
                  <a:lnTo>
                    <a:pt x="1424" y="1362"/>
                  </a:lnTo>
                  <a:lnTo>
                    <a:pt x="1424" y="1361"/>
                  </a:lnTo>
                  <a:lnTo>
                    <a:pt x="1424" y="1359"/>
                  </a:lnTo>
                  <a:lnTo>
                    <a:pt x="1424" y="1361"/>
                  </a:lnTo>
                  <a:lnTo>
                    <a:pt x="1423" y="1361"/>
                  </a:lnTo>
                  <a:lnTo>
                    <a:pt x="1423" y="1359"/>
                  </a:lnTo>
                  <a:lnTo>
                    <a:pt x="1424" y="1359"/>
                  </a:lnTo>
                  <a:lnTo>
                    <a:pt x="1423" y="1359"/>
                  </a:lnTo>
                  <a:lnTo>
                    <a:pt x="1423" y="1357"/>
                  </a:lnTo>
                  <a:lnTo>
                    <a:pt x="1424" y="1357"/>
                  </a:lnTo>
                  <a:lnTo>
                    <a:pt x="1423" y="1357"/>
                  </a:lnTo>
                  <a:lnTo>
                    <a:pt x="1423" y="1356"/>
                  </a:lnTo>
                  <a:lnTo>
                    <a:pt x="1421" y="1354"/>
                  </a:lnTo>
                  <a:lnTo>
                    <a:pt x="1421" y="1352"/>
                  </a:lnTo>
                  <a:lnTo>
                    <a:pt x="1421" y="1352"/>
                  </a:lnTo>
                  <a:lnTo>
                    <a:pt x="1421" y="1351"/>
                  </a:lnTo>
                  <a:lnTo>
                    <a:pt x="1421" y="1349"/>
                  </a:lnTo>
                  <a:lnTo>
                    <a:pt x="1420" y="1349"/>
                  </a:lnTo>
                  <a:lnTo>
                    <a:pt x="1420" y="1347"/>
                  </a:lnTo>
                  <a:lnTo>
                    <a:pt x="1418" y="1347"/>
                  </a:lnTo>
                  <a:lnTo>
                    <a:pt x="1420" y="1347"/>
                  </a:lnTo>
                  <a:lnTo>
                    <a:pt x="1418" y="1347"/>
                  </a:lnTo>
                  <a:lnTo>
                    <a:pt x="1418" y="1346"/>
                  </a:lnTo>
                  <a:lnTo>
                    <a:pt x="1420" y="1346"/>
                  </a:lnTo>
                  <a:lnTo>
                    <a:pt x="1418" y="1346"/>
                  </a:lnTo>
                  <a:lnTo>
                    <a:pt x="1418" y="1344"/>
                  </a:lnTo>
                  <a:lnTo>
                    <a:pt x="1420" y="1344"/>
                  </a:lnTo>
                  <a:lnTo>
                    <a:pt x="1418" y="1344"/>
                  </a:lnTo>
                  <a:lnTo>
                    <a:pt x="1418" y="1342"/>
                  </a:lnTo>
                  <a:lnTo>
                    <a:pt x="1420" y="1342"/>
                  </a:lnTo>
                  <a:lnTo>
                    <a:pt x="1420" y="1344"/>
                  </a:lnTo>
                  <a:lnTo>
                    <a:pt x="1420" y="1342"/>
                  </a:lnTo>
                  <a:lnTo>
                    <a:pt x="1420" y="1341"/>
                  </a:lnTo>
                  <a:lnTo>
                    <a:pt x="1418" y="1341"/>
                  </a:lnTo>
                  <a:lnTo>
                    <a:pt x="1418" y="1339"/>
                  </a:lnTo>
                  <a:lnTo>
                    <a:pt x="1416" y="1339"/>
                  </a:lnTo>
                  <a:lnTo>
                    <a:pt x="1415" y="1338"/>
                  </a:lnTo>
                  <a:lnTo>
                    <a:pt x="1415" y="1336"/>
                  </a:lnTo>
                  <a:lnTo>
                    <a:pt x="1413" y="1336"/>
                  </a:lnTo>
                  <a:lnTo>
                    <a:pt x="1413" y="1334"/>
                  </a:lnTo>
                  <a:lnTo>
                    <a:pt x="1413" y="1333"/>
                  </a:lnTo>
                  <a:lnTo>
                    <a:pt x="1411" y="1333"/>
                  </a:lnTo>
                  <a:lnTo>
                    <a:pt x="1411" y="1331"/>
                  </a:lnTo>
                  <a:lnTo>
                    <a:pt x="1413" y="1331"/>
                  </a:lnTo>
                  <a:lnTo>
                    <a:pt x="1411" y="1331"/>
                  </a:lnTo>
                  <a:lnTo>
                    <a:pt x="1413" y="1331"/>
                  </a:lnTo>
                  <a:lnTo>
                    <a:pt x="1411" y="1331"/>
                  </a:lnTo>
                  <a:lnTo>
                    <a:pt x="1411" y="1331"/>
                  </a:lnTo>
                  <a:lnTo>
                    <a:pt x="1413" y="1331"/>
                  </a:lnTo>
                  <a:lnTo>
                    <a:pt x="1413" y="1329"/>
                  </a:lnTo>
                  <a:lnTo>
                    <a:pt x="1411" y="1329"/>
                  </a:lnTo>
                  <a:lnTo>
                    <a:pt x="1411" y="1328"/>
                  </a:lnTo>
                  <a:lnTo>
                    <a:pt x="1411" y="1326"/>
                  </a:lnTo>
                  <a:lnTo>
                    <a:pt x="1411" y="1324"/>
                  </a:lnTo>
                  <a:lnTo>
                    <a:pt x="1410" y="1324"/>
                  </a:lnTo>
                  <a:lnTo>
                    <a:pt x="1408" y="1324"/>
                  </a:lnTo>
                  <a:lnTo>
                    <a:pt x="1410" y="1323"/>
                  </a:lnTo>
                  <a:lnTo>
                    <a:pt x="1410" y="1321"/>
                  </a:lnTo>
                  <a:lnTo>
                    <a:pt x="1411" y="1321"/>
                  </a:lnTo>
                  <a:lnTo>
                    <a:pt x="1411" y="1319"/>
                  </a:lnTo>
                  <a:lnTo>
                    <a:pt x="1410" y="1319"/>
                  </a:lnTo>
                  <a:lnTo>
                    <a:pt x="1410" y="1318"/>
                  </a:lnTo>
                  <a:lnTo>
                    <a:pt x="1411" y="1318"/>
                  </a:lnTo>
                  <a:lnTo>
                    <a:pt x="1410" y="1316"/>
                  </a:lnTo>
                  <a:lnTo>
                    <a:pt x="1411" y="1315"/>
                  </a:lnTo>
                  <a:lnTo>
                    <a:pt x="1410" y="1315"/>
                  </a:lnTo>
                  <a:lnTo>
                    <a:pt x="1410" y="1313"/>
                  </a:lnTo>
                  <a:lnTo>
                    <a:pt x="1411" y="1313"/>
                  </a:lnTo>
                  <a:lnTo>
                    <a:pt x="1413" y="1313"/>
                  </a:lnTo>
                  <a:lnTo>
                    <a:pt x="1415" y="1313"/>
                  </a:lnTo>
                  <a:lnTo>
                    <a:pt x="1415" y="1311"/>
                  </a:lnTo>
                  <a:lnTo>
                    <a:pt x="1416" y="1310"/>
                  </a:lnTo>
                  <a:lnTo>
                    <a:pt x="1416" y="1308"/>
                  </a:lnTo>
                  <a:lnTo>
                    <a:pt x="1418" y="1306"/>
                  </a:lnTo>
                  <a:lnTo>
                    <a:pt x="1418" y="1305"/>
                  </a:lnTo>
                  <a:lnTo>
                    <a:pt x="1420" y="1305"/>
                  </a:lnTo>
                  <a:lnTo>
                    <a:pt x="1418" y="1305"/>
                  </a:lnTo>
                  <a:lnTo>
                    <a:pt x="1418" y="1303"/>
                  </a:lnTo>
                  <a:lnTo>
                    <a:pt x="1420" y="1303"/>
                  </a:lnTo>
                  <a:lnTo>
                    <a:pt x="1421" y="1303"/>
                  </a:lnTo>
                  <a:lnTo>
                    <a:pt x="1421" y="1301"/>
                  </a:lnTo>
                  <a:lnTo>
                    <a:pt x="1420" y="1301"/>
                  </a:lnTo>
                  <a:lnTo>
                    <a:pt x="1418" y="1301"/>
                  </a:lnTo>
                  <a:lnTo>
                    <a:pt x="1416" y="1301"/>
                  </a:lnTo>
                  <a:lnTo>
                    <a:pt x="1416" y="1300"/>
                  </a:lnTo>
                  <a:lnTo>
                    <a:pt x="1416" y="1298"/>
                  </a:lnTo>
                  <a:lnTo>
                    <a:pt x="1418" y="1298"/>
                  </a:lnTo>
                  <a:lnTo>
                    <a:pt x="1416" y="1298"/>
                  </a:lnTo>
                  <a:lnTo>
                    <a:pt x="1416" y="1296"/>
                  </a:lnTo>
                  <a:lnTo>
                    <a:pt x="1415" y="1296"/>
                  </a:lnTo>
                  <a:lnTo>
                    <a:pt x="1413" y="1296"/>
                  </a:lnTo>
                  <a:lnTo>
                    <a:pt x="1415" y="1296"/>
                  </a:lnTo>
                  <a:lnTo>
                    <a:pt x="1413" y="1296"/>
                  </a:lnTo>
                  <a:lnTo>
                    <a:pt x="1413" y="1295"/>
                  </a:lnTo>
                  <a:lnTo>
                    <a:pt x="1413" y="1293"/>
                  </a:lnTo>
                  <a:lnTo>
                    <a:pt x="1413" y="1292"/>
                  </a:lnTo>
                  <a:lnTo>
                    <a:pt x="1413" y="1292"/>
                  </a:lnTo>
                  <a:lnTo>
                    <a:pt x="1411" y="1292"/>
                  </a:lnTo>
                  <a:lnTo>
                    <a:pt x="1411" y="1292"/>
                  </a:lnTo>
                  <a:lnTo>
                    <a:pt x="1411" y="1292"/>
                  </a:lnTo>
                  <a:lnTo>
                    <a:pt x="1411" y="1290"/>
                  </a:lnTo>
                  <a:lnTo>
                    <a:pt x="1413" y="1290"/>
                  </a:lnTo>
                  <a:lnTo>
                    <a:pt x="1413" y="1288"/>
                  </a:lnTo>
                  <a:lnTo>
                    <a:pt x="1411" y="1290"/>
                  </a:lnTo>
                  <a:lnTo>
                    <a:pt x="1411" y="1288"/>
                  </a:lnTo>
                  <a:lnTo>
                    <a:pt x="1410" y="1288"/>
                  </a:lnTo>
                  <a:lnTo>
                    <a:pt x="1410" y="1290"/>
                  </a:lnTo>
                  <a:lnTo>
                    <a:pt x="1408" y="1290"/>
                  </a:lnTo>
                  <a:lnTo>
                    <a:pt x="1410" y="1288"/>
                  </a:lnTo>
                  <a:lnTo>
                    <a:pt x="1411" y="1287"/>
                  </a:lnTo>
                  <a:lnTo>
                    <a:pt x="1410" y="1287"/>
                  </a:lnTo>
                  <a:lnTo>
                    <a:pt x="1410" y="1285"/>
                  </a:lnTo>
                  <a:lnTo>
                    <a:pt x="1411" y="1285"/>
                  </a:lnTo>
                  <a:lnTo>
                    <a:pt x="1410" y="1283"/>
                  </a:lnTo>
                  <a:lnTo>
                    <a:pt x="1411" y="1283"/>
                  </a:lnTo>
                  <a:lnTo>
                    <a:pt x="1411" y="1282"/>
                  </a:lnTo>
                  <a:lnTo>
                    <a:pt x="1410" y="1283"/>
                  </a:lnTo>
                  <a:lnTo>
                    <a:pt x="1408" y="1282"/>
                  </a:lnTo>
                  <a:lnTo>
                    <a:pt x="1408" y="1283"/>
                  </a:lnTo>
                  <a:lnTo>
                    <a:pt x="1406" y="1282"/>
                  </a:lnTo>
                  <a:lnTo>
                    <a:pt x="1405" y="1282"/>
                  </a:lnTo>
                  <a:lnTo>
                    <a:pt x="1406" y="1282"/>
                  </a:lnTo>
                  <a:lnTo>
                    <a:pt x="1406" y="1280"/>
                  </a:lnTo>
                  <a:lnTo>
                    <a:pt x="1405" y="1280"/>
                  </a:lnTo>
                  <a:lnTo>
                    <a:pt x="1403" y="1280"/>
                  </a:lnTo>
                  <a:lnTo>
                    <a:pt x="1403" y="1282"/>
                  </a:lnTo>
                  <a:lnTo>
                    <a:pt x="1401" y="1280"/>
                  </a:lnTo>
                  <a:lnTo>
                    <a:pt x="1400" y="1280"/>
                  </a:lnTo>
                  <a:lnTo>
                    <a:pt x="1400" y="1278"/>
                  </a:lnTo>
                  <a:lnTo>
                    <a:pt x="1401" y="1278"/>
                  </a:lnTo>
                  <a:lnTo>
                    <a:pt x="1400" y="1278"/>
                  </a:lnTo>
                  <a:lnTo>
                    <a:pt x="1400" y="1277"/>
                  </a:lnTo>
                  <a:lnTo>
                    <a:pt x="1398" y="1277"/>
                  </a:lnTo>
                  <a:lnTo>
                    <a:pt x="1397" y="1277"/>
                  </a:lnTo>
                  <a:lnTo>
                    <a:pt x="1397" y="1278"/>
                  </a:lnTo>
                  <a:lnTo>
                    <a:pt x="1397" y="1277"/>
                  </a:lnTo>
                  <a:lnTo>
                    <a:pt x="1397" y="1275"/>
                  </a:lnTo>
                  <a:lnTo>
                    <a:pt x="1395" y="1275"/>
                  </a:lnTo>
                  <a:lnTo>
                    <a:pt x="1393" y="1275"/>
                  </a:lnTo>
                  <a:lnTo>
                    <a:pt x="1393" y="1277"/>
                  </a:lnTo>
                  <a:lnTo>
                    <a:pt x="1392" y="1277"/>
                  </a:lnTo>
                  <a:lnTo>
                    <a:pt x="1392" y="1275"/>
                  </a:lnTo>
                  <a:lnTo>
                    <a:pt x="1392" y="1277"/>
                  </a:lnTo>
                  <a:lnTo>
                    <a:pt x="1390" y="1277"/>
                  </a:lnTo>
                  <a:lnTo>
                    <a:pt x="1390" y="1275"/>
                  </a:lnTo>
                  <a:lnTo>
                    <a:pt x="1388" y="1275"/>
                  </a:lnTo>
                  <a:lnTo>
                    <a:pt x="1388" y="1273"/>
                  </a:lnTo>
                  <a:lnTo>
                    <a:pt x="1388" y="1272"/>
                  </a:lnTo>
                  <a:lnTo>
                    <a:pt x="1387" y="1272"/>
                  </a:lnTo>
                  <a:lnTo>
                    <a:pt x="1387" y="1273"/>
                  </a:lnTo>
                  <a:lnTo>
                    <a:pt x="1385" y="1273"/>
                  </a:lnTo>
                  <a:lnTo>
                    <a:pt x="1385" y="1272"/>
                  </a:lnTo>
                  <a:lnTo>
                    <a:pt x="1383" y="1272"/>
                  </a:lnTo>
                  <a:lnTo>
                    <a:pt x="1383" y="1270"/>
                  </a:lnTo>
                  <a:lnTo>
                    <a:pt x="1382" y="1270"/>
                  </a:lnTo>
                  <a:lnTo>
                    <a:pt x="1382" y="1270"/>
                  </a:lnTo>
                  <a:lnTo>
                    <a:pt x="1380" y="1270"/>
                  </a:lnTo>
                  <a:lnTo>
                    <a:pt x="1380" y="1269"/>
                  </a:lnTo>
                  <a:lnTo>
                    <a:pt x="1378" y="1269"/>
                  </a:lnTo>
                  <a:lnTo>
                    <a:pt x="1378" y="1267"/>
                  </a:lnTo>
                  <a:lnTo>
                    <a:pt x="1377" y="1267"/>
                  </a:lnTo>
                  <a:lnTo>
                    <a:pt x="1375" y="1267"/>
                  </a:lnTo>
                  <a:lnTo>
                    <a:pt x="1375" y="1265"/>
                  </a:lnTo>
                  <a:lnTo>
                    <a:pt x="1374" y="1265"/>
                  </a:lnTo>
                  <a:lnTo>
                    <a:pt x="1374" y="1264"/>
                  </a:lnTo>
                  <a:lnTo>
                    <a:pt x="1372" y="1264"/>
                  </a:lnTo>
                  <a:lnTo>
                    <a:pt x="1372" y="1265"/>
                  </a:lnTo>
                  <a:lnTo>
                    <a:pt x="1370" y="1264"/>
                  </a:lnTo>
                  <a:lnTo>
                    <a:pt x="1369" y="1264"/>
                  </a:lnTo>
                  <a:lnTo>
                    <a:pt x="1369" y="1262"/>
                  </a:lnTo>
                  <a:lnTo>
                    <a:pt x="1367" y="1262"/>
                  </a:lnTo>
                  <a:lnTo>
                    <a:pt x="1367" y="1260"/>
                  </a:lnTo>
                  <a:lnTo>
                    <a:pt x="1365" y="1260"/>
                  </a:lnTo>
                  <a:lnTo>
                    <a:pt x="1365" y="1259"/>
                  </a:lnTo>
                  <a:lnTo>
                    <a:pt x="1364" y="1259"/>
                  </a:lnTo>
                  <a:lnTo>
                    <a:pt x="1364" y="1257"/>
                  </a:lnTo>
                  <a:lnTo>
                    <a:pt x="1364" y="1255"/>
                  </a:lnTo>
                  <a:lnTo>
                    <a:pt x="1362" y="1255"/>
                  </a:lnTo>
                  <a:lnTo>
                    <a:pt x="1360" y="1255"/>
                  </a:lnTo>
                  <a:lnTo>
                    <a:pt x="1359" y="1255"/>
                  </a:lnTo>
                  <a:lnTo>
                    <a:pt x="1359" y="1254"/>
                  </a:lnTo>
                  <a:lnTo>
                    <a:pt x="1357" y="1255"/>
                  </a:lnTo>
                  <a:lnTo>
                    <a:pt x="1355" y="1255"/>
                  </a:lnTo>
                  <a:lnTo>
                    <a:pt x="1354" y="1254"/>
                  </a:lnTo>
                  <a:lnTo>
                    <a:pt x="1355" y="1254"/>
                  </a:lnTo>
                  <a:lnTo>
                    <a:pt x="1355" y="1252"/>
                  </a:lnTo>
                  <a:lnTo>
                    <a:pt x="1354" y="1252"/>
                  </a:lnTo>
                  <a:lnTo>
                    <a:pt x="1354" y="1252"/>
                  </a:lnTo>
                  <a:lnTo>
                    <a:pt x="1355" y="1252"/>
                  </a:lnTo>
                  <a:lnTo>
                    <a:pt x="1357" y="1252"/>
                  </a:lnTo>
                  <a:lnTo>
                    <a:pt x="1355" y="1252"/>
                  </a:lnTo>
                  <a:lnTo>
                    <a:pt x="1354" y="1252"/>
                  </a:lnTo>
                  <a:lnTo>
                    <a:pt x="1354" y="1250"/>
                  </a:lnTo>
                  <a:lnTo>
                    <a:pt x="1352" y="1250"/>
                  </a:lnTo>
                  <a:lnTo>
                    <a:pt x="1351" y="1250"/>
                  </a:lnTo>
                  <a:lnTo>
                    <a:pt x="1349" y="1252"/>
                  </a:lnTo>
                  <a:lnTo>
                    <a:pt x="1351" y="1252"/>
                  </a:lnTo>
                  <a:lnTo>
                    <a:pt x="1352" y="1252"/>
                  </a:lnTo>
                  <a:lnTo>
                    <a:pt x="1351" y="1252"/>
                  </a:lnTo>
                  <a:lnTo>
                    <a:pt x="1351" y="1252"/>
                  </a:lnTo>
                  <a:lnTo>
                    <a:pt x="1349" y="1252"/>
                  </a:lnTo>
                  <a:lnTo>
                    <a:pt x="1349" y="1252"/>
                  </a:lnTo>
                  <a:lnTo>
                    <a:pt x="1347" y="1252"/>
                  </a:lnTo>
                  <a:lnTo>
                    <a:pt x="1346" y="1252"/>
                  </a:lnTo>
                  <a:lnTo>
                    <a:pt x="1344" y="1252"/>
                  </a:lnTo>
                  <a:lnTo>
                    <a:pt x="1346" y="1252"/>
                  </a:lnTo>
                  <a:lnTo>
                    <a:pt x="1344" y="1252"/>
                  </a:lnTo>
                  <a:lnTo>
                    <a:pt x="1344" y="1254"/>
                  </a:lnTo>
                  <a:lnTo>
                    <a:pt x="1342" y="1254"/>
                  </a:lnTo>
                  <a:lnTo>
                    <a:pt x="1342" y="1252"/>
                  </a:lnTo>
                  <a:lnTo>
                    <a:pt x="1342" y="1254"/>
                  </a:lnTo>
                  <a:lnTo>
                    <a:pt x="1342" y="1252"/>
                  </a:lnTo>
                  <a:lnTo>
                    <a:pt x="1341" y="1252"/>
                  </a:lnTo>
                  <a:lnTo>
                    <a:pt x="1341" y="1254"/>
                  </a:lnTo>
                  <a:lnTo>
                    <a:pt x="1341" y="1252"/>
                  </a:lnTo>
                  <a:lnTo>
                    <a:pt x="1339" y="1252"/>
                  </a:lnTo>
                  <a:lnTo>
                    <a:pt x="1337" y="1252"/>
                  </a:lnTo>
                  <a:lnTo>
                    <a:pt x="1336" y="1252"/>
                  </a:lnTo>
                  <a:lnTo>
                    <a:pt x="1337" y="1252"/>
                  </a:lnTo>
                  <a:lnTo>
                    <a:pt x="1337" y="1254"/>
                  </a:lnTo>
                  <a:lnTo>
                    <a:pt x="1336" y="1254"/>
                  </a:lnTo>
                  <a:lnTo>
                    <a:pt x="1334" y="1254"/>
                  </a:lnTo>
                  <a:lnTo>
                    <a:pt x="1332" y="1254"/>
                  </a:lnTo>
                  <a:lnTo>
                    <a:pt x="1331" y="1254"/>
                  </a:lnTo>
                  <a:lnTo>
                    <a:pt x="1331" y="1252"/>
                  </a:lnTo>
                  <a:lnTo>
                    <a:pt x="1331" y="1252"/>
                  </a:lnTo>
                  <a:lnTo>
                    <a:pt x="1329" y="1252"/>
                  </a:lnTo>
                  <a:lnTo>
                    <a:pt x="1328" y="1252"/>
                  </a:lnTo>
                  <a:lnTo>
                    <a:pt x="1326" y="1252"/>
                  </a:lnTo>
                  <a:lnTo>
                    <a:pt x="1326" y="1250"/>
                  </a:lnTo>
                  <a:lnTo>
                    <a:pt x="1324" y="1250"/>
                  </a:lnTo>
                  <a:lnTo>
                    <a:pt x="1324" y="1252"/>
                  </a:lnTo>
                  <a:lnTo>
                    <a:pt x="1323" y="1252"/>
                  </a:lnTo>
                  <a:lnTo>
                    <a:pt x="1321" y="1252"/>
                  </a:lnTo>
                  <a:lnTo>
                    <a:pt x="1319" y="1252"/>
                  </a:lnTo>
                  <a:lnTo>
                    <a:pt x="1316" y="1252"/>
                  </a:lnTo>
                  <a:lnTo>
                    <a:pt x="1314" y="1252"/>
                  </a:lnTo>
                  <a:lnTo>
                    <a:pt x="1313" y="1254"/>
                  </a:lnTo>
                  <a:lnTo>
                    <a:pt x="1313" y="1255"/>
                  </a:lnTo>
                  <a:lnTo>
                    <a:pt x="1311" y="1255"/>
                  </a:lnTo>
                  <a:lnTo>
                    <a:pt x="1309" y="1255"/>
                  </a:lnTo>
                  <a:lnTo>
                    <a:pt x="1308" y="1255"/>
                  </a:lnTo>
                  <a:lnTo>
                    <a:pt x="1306" y="1257"/>
                  </a:lnTo>
                  <a:lnTo>
                    <a:pt x="1305" y="1257"/>
                  </a:lnTo>
                  <a:lnTo>
                    <a:pt x="1303" y="1255"/>
                  </a:lnTo>
                  <a:lnTo>
                    <a:pt x="1303" y="1255"/>
                  </a:lnTo>
                  <a:lnTo>
                    <a:pt x="1301" y="1254"/>
                  </a:lnTo>
                  <a:lnTo>
                    <a:pt x="1300" y="1254"/>
                  </a:lnTo>
                  <a:lnTo>
                    <a:pt x="1298" y="1252"/>
                  </a:lnTo>
                  <a:lnTo>
                    <a:pt x="1296" y="1252"/>
                  </a:lnTo>
                  <a:lnTo>
                    <a:pt x="1296" y="1252"/>
                  </a:lnTo>
                  <a:lnTo>
                    <a:pt x="1296" y="1250"/>
                  </a:lnTo>
                  <a:lnTo>
                    <a:pt x="1295" y="1250"/>
                  </a:lnTo>
                  <a:lnTo>
                    <a:pt x="1295" y="1252"/>
                  </a:lnTo>
                  <a:lnTo>
                    <a:pt x="1293" y="1252"/>
                  </a:lnTo>
                  <a:lnTo>
                    <a:pt x="1293" y="1252"/>
                  </a:lnTo>
                  <a:lnTo>
                    <a:pt x="1291" y="1252"/>
                  </a:lnTo>
                  <a:lnTo>
                    <a:pt x="1291" y="1252"/>
                  </a:lnTo>
                  <a:lnTo>
                    <a:pt x="1291" y="1252"/>
                  </a:lnTo>
                  <a:lnTo>
                    <a:pt x="1290" y="1252"/>
                  </a:lnTo>
                  <a:lnTo>
                    <a:pt x="1288" y="1252"/>
                  </a:lnTo>
                  <a:lnTo>
                    <a:pt x="1286" y="1252"/>
                  </a:lnTo>
                  <a:lnTo>
                    <a:pt x="1286" y="1252"/>
                  </a:lnTo>
                  <a:lnTo>
                    <a:pt x="1285" y="1252"/>
                  </a:lnTo>
                  <a:lnTo>
                    <a:pt x="1285" y="1252"/>
                  </a:lnTo>
                  <a:lnTo>
                    <a:pt x="1283" y="1252"/>
                  </a:lnTo>
                  <a:lnTo>
                    <a:pt x="1283" y="1252"/>
                  </a:lnTo>
                  <a:lnTo>
                    <a:pt x="1282" y="1252"/>
                  </a:lnTo>
                  <a:lnTo>
                    <a:pt x="1280" y="1252"/>
                  </a:lnTo>
                  <a:lnTo>
                    <a:pt x="1280" y="1254"/>
                  </a:lnTo>
                  <a:lnTo>
                    <a:pt x="1280" y="1252"/>
                  </a:lnTo>
                  <a:lnTo>
                    <a:pt x="1278" y="1252"/>
                  </a:lnTo>
                  <a:lnTo>
                    <a:pt x="1280" y="1254"/>
                  </a:lnTo>
                  <a:lnTo>
                    <a:pt x="1278" y="1254"/>
                  </a:lnTo>
                  <a:lnTo>
                    <a:pt x="1278" y="1252"/>
                  </a:lnTo>
                  <a:lnTo>
                    <a:pt x="1277" y="1252"/>
                  </a:lnTo>
                  <a:lnTo>
                    <a:pt x="1277" y="1254"/>
                  </a:lnTo>
                  <a:lnTo>
                    <a:pt x="1277" y="1255"/>
                  </a:lnTo>
                  <a:lnTo>
                    <a:pt x="1275" y="1255"/>
                  </a:lnTo>
                  <a:lnTo>
                    <a:pt x="1275" y="1254"/>
                  </a:lnTo>
                  <a:lnTo>
                    <a:pt x="1275" y="1252"/>
                  </a:lnTo>
                  <a:lnTo>
                    <a:pt x="1273" y="1254"/>
                  </a:lnTo>
                  <a:lnTo>
                    <a:pt x="1275" y="1254"/>
                  </a:lnTo>
                  <a:lnTo>
                    <a:pt x="1273" y="1254"/>
                  </a:lnTo>
                  <a:lnTo>
                    <a:pt x="1273" y="1255"/>
                  </a:lnTo>
                  <a:lnTo>
                    <a:pt x="1272" y="1254"/>
                  </a:lnTo>
                  <a:lnTo>
                    <a:pt x="1270" y="1254"/>
                  </a:lnTo>
                  <a:lnTo>
                    <a:pt x="1270" y="1255"/>
                  </a:lnTo>
                  <a:lnTo>
                    <a:pt x="1270" y="1254"/>
                  </a:lnTo>
                  <a:lnTo>
                    <a:pt x="1268" y="1254"/>
                  </a:lnTo>
                  <a:lnTo>
                    <a:pt x="1268" y="1255"/>
                  </a:lnTo>
                  <a:lnTo>
                    <a:pt x="1267" y="1255"/>
                  </a:lnTo>
                  <a:lnTo>
                    <a:pt x="1267" y="1254"/>
                  </a:lnTo>
                  <a:lnTo>
                    <a:pt x="1267" y="1255"/>
                  </a:lnTo>
                  <a:lnTo>
                    <a:pt x="1265" y="1254"/>
                  </a:lnTo>
                  <a:lnTo>
                    <a:pt x="1264" y="1254"/>
                  </a:lnTo>
                  <a:lnTo>
                    <a:pt x="1264" y="1252"/>
                  </a:lnTo>
                  <a:lnTo>
                    <a:pt x="1264" y="1252"/>
                  </a:lnTo>
                  <a:lnTo>
                    <a:pt x="1264" y="1250"/>
                  </a:lnTo>
                  <a:lnTo>
                    <a:pt x="1264" y="1249"/>
                  </a:lnTo>
                  <a:lnTo>
                    <a:pt x="1264" y="1247"/>
                  </a:lnTo>
                  <a:lnTo>
                    <a:pt x="1264" y="1247"/>
                  </a:lnTo>
                  <a:lnTo>
                    <a:pt x="1264" y="1246"/>
                  </a:lnTo>
                  <a:lnTo>
                    <a:pt x="1264" y="1244"/>
                  </a:lnTo>
                  <a:lnTo>
                    <a:pt x="1262" y="1244"/>
                  </a:lnTo>
                  <a:lnTo>
                    <a:pt x="1262" y="1246"/>
                  </a:lnTo>
                  <a:lnTo>
                    <a:pt x="1260" y="1246"/>
                  </a:lnTo>
                  <a:lnTo>
                    <a:pt x="1260" y="1244"/>
                  </a:lnTo>
                  <a:lnTo>
                    <a:pt x="1259" y="1244"/>
                  </a:lnTo>
                  <a:lnTo>
                    <a:pt x="1259" y="1242"/>
                  </a:lnTo>
                  <a:lnTo>
                    <a:pt x="1257" y="1242"/>
                  </a:lnTo>
                  <a:lnTo>
                    <a:pt x="1255" y="1242"/>
                  </a:lnTo>
                  <a:lnTo>
                    <a:pt x="1255" y="1241"/>
                  </a:lnTo>
                  <a:lnTo>
                    <a:pt x="1254" y="1241"/>
                  </a:lnTo>
                  <a:lnTo>
                    <a:pt x="1255" y="1239"/>
                  </a:lnTo>
                  <a:lnTo>
                    <a:pt x="1254" y="1237"/>
                  </a:lnTo>
                  <a:lnTo>
                    <a:pt x="1252" y="1237"/>
                  </a:lnTo>
                  <a:lnTo>
                    <a:pt x="1252" y="1239"/>
                  </a:lnTo>
                  <a:lnTo>
                    <a:pt x="1252" y="1237"/>
                  </a:lnTo>
                  <a:lnTo>
                    <a:pt x="1250" y="1237"/>
                  </a:lnTo>
                  <a:lnTo>
                    <a:pt x="1250" y="1236"/>
                  </a:lnTo>
                  <a:lnTo>
                    <a:pt x="1250" y="1234"/>
                  </a:lnTo>
                  <a:lnTo>
                    <a:pt x="1249" y="1234"/>
                  </a:lnTo>
                  <a:lnTo>
                    <a:pt x="1247" y="1234"/>
                  </a:lnTo>
                  <a:lnTo>
                    <a:pt x="1247" y="1232"/>
                  </a:lnTo>
                  <a:lnTo>
                    <a:pt x="1245" y="1232"/>
                  </a:lnTo>
                  <a:lnTo>
                    <a:pt x="1245" y="1231"/>
                  </a:lnTo>
                  <a:lnTo>
                    <a:pt x="1245" y="1229"/>
                  </a:lnTo>
                  <a:lnTo>
                    <a:pt x="1244" y="1231"/>
                  </a:lnTo>
                  <a:lnTo>
                    <a:pt x="1244" y="1229"/>
                  </a:lnTo>
                  <a:lnTo>
                    <a:pt x="1242" y="1229"/>
                  </a:lnTo>
                  <a:lnTo>
                    <a:pt x="1242" y="1227"/>
                  </a:lnTo>
                  <a:lnTo>
                    <a:pt x="1241" y="1227"/>
                  </a:lnTo>
                  <a:lnTo>
                    <a:pt x="1239" y="1226"/>
                  </a:lnTo>
                  <a:lnTo>
                    <a:pt x="1241" y="1226"/>
                  </a:lnTo>
                  <a:lnTo>
                    <a:pt x="1241" y="1224"/>
                  </a:lnTo>
                  <a:lnTo>
                    <a:pt x="1241" y="1223"/>
                  </a:lnTo>
                  <a:lnTo>
                    <a:pt x="1241" y="1221"/>
                  </a:lnTo>
                  <a:lnTo>
                    <a:pt x="1239" y="1221"/>
                  </a:lnTo>
                  <a:lnTo>
                    <a:pt x="1239" y="1219"/>
                  </a:lnTo>
                  <a:lnTo>
                    <a:pt x="1239" y="1218"/>
                  </a:lnTo>
                  <a:lnTo>
                    <a:pt x="1239" y="1216"/>
                  </a:lnTo>
                  <a:lnTo>
                    <a:pt x="1239" y="1214"/>
                  </a:lnTo>
                  <a:lnTo>
                    <a:pt x="1237" y="1214"/>
                  </a:lnTo>
                  <a:lnTo>
                    <a:pt x="1236" y="1216"/>
                  </a:lnTo>
                  <a:lnTo>
                    <a:pt x="1236" y="1214"/>
                  </a:lnTo>
                  <a:lnTo>
                    <a:pt x="1234" y="1214"/>
                  </a:lnTo>
                  <a:lnTo>
                    <a:pt x="1234" y="1213"/>
                  </a:lnTo>
                  <a:lnTo>
                    <a:pt x="1234" y="1213"/>
                  </a:lnTo>
                  <a:lnTo>
                    <a:pt x="1232" y="1213"/>
                  </a:lnTo>
                  <a:lnTo>
                    <a:pt x="1232" y="1213"/>
                  </a:lnTo>
                  <a:lnTo>
                    <a:pt x="1232" y="1214"/>
                  </a:lnTo>
                  <a:lnTo>
                    <a:pt x="1231" y="1214"/>
                  </a:lnTo>
                  <a:lnTo>
                    <a:pt x="1229" y="1213"/>
                  </a:lnTo>
                  <a:lnTo>
                    <a:pt x="1231" y="1213"/>
                  </a:lnTo>
                  <a:lnTo>
                    <a:pt x="1231" y="1213"/>
                  </a:lnTo>
                  <a:lnTo>
                    <a:pt x="1229" y="1213"/>
                  </a:lnTo>
                  <a:lnTo>
                    <a:pt x="1229" y="1211"/>
                  </a:lnTo>
                  <a:lnTo>
                    <a:pt x="1227" y="1211"/>
                  </a:lnTo>
                  <a:lnTo>
                    <a:pt x="1227" y="1213"/>
                  </a:lnTo>
                  <a:lnTo>
                    <a:pt x="1226" y="1213"/>
                  </a:lnTo>
                  <a:lnTo>
                    <a:pt x="1226" y="1213"/>
                  </a:lnTo>
                  <a:lnTo>
                    <a:pt x="1226" y="1214"/>
                  </a:lnTo>
                  <a:lnTo>
                    <a:pt x="1224" y="1214"/>
                  </a:lnTo>
                  <a:lnTo>
                    <a:pt x="1224" y="1214"/>
                  </a:lnTo>
                  <a:lnTo>
                    <a:pt x="1224" y="1214"/>
                  </a:lnTo>
                  <a:lnTo>
                    <a:pt x="1224" y="1214"/>
                  </a:lnTo>
                  <a:lnTo>
                    <a:pt x="1222" y="1214"/>
                  </a:lnTo>
                  <a:lnTo>
                    <a:pt x="1222" y="1213"/>
                  </a:lnTo>
                  <a:lnTo>
                    <a:pt x="1222" y="1214"/>
                  </a:lnTo>
                  <a:lnTo>
                    <a:pt x="1221" y="1214"/>
                  </a:lnTo>
                  <a:lnTo>
                    <a:pt x="1221" y="1213"/>
                  </a:lnTo>
                  <a:lnTo>
                    <a:pt x="1219" y="1213"/>
                  </a:lnTo>
                  <a:lnTo>
                    <a:pt x="1219" y="1214"/>
                  </a:lnTo>
                  <a:lnTo>
                    <a:pt x="1218" y="1214"/>
                  </a:lnTo>
                  <a:lnTo>
                    <a:pt x="1218" y="1213"/>
                  </a:lnTo>
                  <a:lnTo>
                    <a:pt x="1218" y="1214"/>
                  </a:lnTo>
                  <a:lnTo>
                    <a:pt x="1216" y="1214"/>
                  </a:lnTo>
                  <a:lnTo>
                    <a:pt x="1218" y="1213"/>
                  </a:lnTo>
                  <a:lnTo>
                    <a:pt x="1216" y="1213"/>
                  </a:lnTo>
                  <a:lnTo>
                    <a:pt x="1214" y="1213"/>
                  </a:lnTo>
                  <a:lnTo>
                    <a:pt x="1213" y="1213"/>
                  </a:lnTo>
                  <a:lnTo>
                    <a:pt x="1211" y="1213"/>
                  </a:lnTo>
                  <a:lnTo>
                    <a:pt x="1211" y="1213"/>
                  </a:lnTo>
                  <a:lnTo>
                    <a:pt x="1209" y="1213"/>
                  </a:lnTo>
                  <a:lnTo>
                    <a:pt x="1209" y="1211"/>
                  </a:lnTo>
                  <a:lnTo>
                    <a:pt x="1209" y="1213"/>
                  </a:lnTo>
                  <a:lnTo>
                    <a:pt x="1208" y="1213"/>
                  </a:lnTo>
                  <a:lnTo>
                    <a:pt x="1206" y="1211"/>
                  </a:lnTo>
                  <a:lnTo>
                    <a:pt x="1206" y="1209"/>
                  </a:lnTo>
                  <a:lnTo>
                    <a:pt x="1206" y="1208"/>
                  </a:lnTo>
                  <a:lnTo>
                    <a:pt x="1204" y="1209"/>
                  </a:lnTo>
                  <a:lnTo>
                    <a:pt x="1203" y="1208"/>
                  </a:lnTo>
                  <a:lnTo>
                    <a:pt x="1204" y="1208"/>
                  </a:lnTo>
                  <a:lnTo>
                    <a:pt x="1204" y="1206"/>
                  </a:lnTo>
                  <a:lnTo>
                    <a:pt x="1203" y="1206"/>
                  </a:lnTo>
                  <a:lnTo>
                    <a:pt x="1203" y="1208"/>
                  </a:lnTo>
                  <a:lnTo>
                    <a:pt x="1203" y="1206"/>
                  </a:lnTo>
                  <a:lnTo>
                    <a:pt x="1201" y="1206"/>
                  </a:lnTo>
                  <a:lnTo>
                    <a:pt x="1201" y="1208"/>
                  </a:lnTo>
                  <a:lnTo>
                    <a:pt x="1199" y="1208"/>
                  </a:lnTo>
                  <a:lnTo>
                    <a:pt x="1199" y="1209"/>
                  </a:lnTo>
                  <a:lnTo>
                    <a:pt x="1198" y="1208"/>
                  </a:lnTo>
                  <a:lnTo>
                    <a:pt x="1196" y="1206"/>
                  </a:lnTo>
                  <a:lnTo>
                    <a:pt x="1195" y="1208"/>
                  </a:lnTo>
                  <a:lnTo>
                    <a:pt x="1193" y="1206"/>
                  </a:lnTo>
                  <a:lnTo>
                    <a:pt x="1191" y="1206"/>
                  </a:lnTo>
                  <a:lnTo>
                    <a:pt x="1190" y="1206"/>
                  </a:lnTo>
                  <a:lnTo>
                    <a:pt x="1190" y="1204"/>
                  </a:lnTo>
                  <a:lnTo>
                    <a:pt x="1188" y="1204"/>
                  </a:lnTo>
                  <a:lnTo>
                    <a:pt x="1186" y="1204"/>
                  </a:lnTo>
                  <a:lnTo>
                    <a:pt x="1186" y="1203"/>
                  </a:lnTo>
                  <a:lnTo>
                    <a:pt x="1188" y="1201"/>
                  </a:lnTo>
                  <a:lnTo>
                    <a:pt x="1186" y="1201"/>
                  </a:lnTo>
                  <a:lnTo>
                    <a:pt x="1185" y="1201"/>
                  </a:lnTo>
                  <a:lnTo>
                    <a:pt x="1185" y="1199"/>
                  </a:lnTo>
                  <a:lnTo>
                    <a:pt x="1185" y="1198"/>
                  </a:lnTo>
                  <a:lnTo>
                    <a:pt x="1185" y="1199"/>
                  </a:lnTo>
                  <a:lnTo>
                    <a:pt x="1185" y="1198"/>
                  </a:lnTo>
                  <a:lnTo>
                    <a:pt x="1185" y="1196"/>
                  </a:lnTo>
                  <a:lnTo>
                    <a:pt x="1183" y="1196"/>
                  </a:lnTo>
                  <a:lnTo>
                    <a:pt x="1183" y="1198"/>
                  </a:lnTo>
                  <a:lnTo>
                    <a:pt x="1181" y="1198"/>
                  </a:lnTo>
                  <a:lnTo>
                    <a:pt x="1181" y="1199"/>
                  </a:lnTo>
                  <a:lnTo>
                    <a:pt x="1180" y="1199"/>
                  </a:lnTo>
                  <a:lnTo>
                    <a:pt x="1180" y="1198"/>
                  </a:lnTo>
                  <a:lnTo>
                    <a:pt x="1180" y="1199"/>
                  </a:lnTo>
                  <a:lnTo>
                    <a:pt x="1178" y="1199"/>
                  </a:lnTo>
                  <a:lnTo>
                    <a:pt x="1176" y="1199"/>
                  </a:lnTo>
                  <a:lnTo>
                    <a:pt x="1176" y="1201"/>
                  </a:lnTo>
                  <a:lnTo>
                    <a:pt x="1175" y="1201"/>
                  </a:lnTo>
                  <a:lnTo>
                    <a:pt x="1175" y="1199"/>
                  </a:lnTo>
                  <a:lnTo>
                    <a:pt x="1173" y="1199"/>
                  </a:lnTo>
                  <a:lnTo>
                    <a:pt x="1173" y="1201"/>
                  </a:lnTo>
                  <a:lnTo>
                    <a:pt x="1172" y="1201"/>
                  </a:lnTo>
                  <a:lnTo>
                    <a:pt x="1170" y="1201"/>
                  </a:lnTo>
                  <a:lnTo>
                    <a:pt x="1170" y="1199"/>
                  </a:lnTo>
                  <a:lnTo>
                    <a:pt x="1168" y="1199"/>
                  </a:lnTo>
                  <a:lnTo>
                    <a:pt x="1168" y="1198"/>
                  </a:lnTo>
                  <a:lnTo>
                    <a:pt x="1167" y="1196"/>
                  </a:lnTo>
                  <a:lnTo>
                    <a:pt x="1167" y="1195"/>
                  </a:lnTo>
                  <a:lnTo>
                    <a:pt x="1168" y="1195"/>
                  </a:lnTo>
                  <a:lnTo>
                    <a:pt x="1168" y="1193"/>
                  </a:lnTo>
                  <a:lnTo>
                    <a:pt x="1167" y="1193"/>
                  </a:lnTo>
                  <a:lnTo>
                    <a:pt x="1165" y="1193"/>
                  </a:lnTo>
                  <a:lnTo>
                    <a:pt x="1163" y="1193"/>
                  </a:lnTo>
                  <a:lnTo>
                    <a:pt x="1163" y="1195"/>
                  </a:lnTo>
                  <a:lnTo>
                    <a:pt x="1163" y="1193"/>
                  </a:lnTo>
                  <a:lnTo>
                    <a:pt x="1163" y="1191"/>
                  </a:lnTo>
                  <a:lnTo>
                    <a:pt x="1162" y="1191"/>
                  </a:lnTo>
                  <a:lnTo>
                    <a:pt x="1162" y="1190"/>
                  </a:lnTo>
                  <a:lnTo>
                    <a:pt x="1160" y="1190"/>
                  </a:lnTo>
                  <a:lnTo>
                    <a:pt x="1160" y="1188"/>
                  </a:lnTo>
                  <a:lnTo>
                    <a:pt x="1158" y="1186"/>
                  </a:lnTo>
                  <a:lnTo>
                    <a:pt x="1158" y="1185"/>
                  </a:lnTo>
                  <a:lnTo>
                    <a:pt x="1158" y="1183"/>
                  </a:lnTo>
                  <a:lnTo>
                    <a:pt x="1157" y="1183"/>
                  </a:lnTo>
                  <a:lnTo>
                    <a:pt x="1155" y="1183"/>
                  </a:lnTo>
                  <a:lnTo>
                    <a:pt x="1155" y="1181"/>
                  </a:lnTo>
                  <a:lnTo>
                    <a:pt x="1153" y="1183"/>
                  </a:lnTo>
                  <a:lnTo>
                    <a:pt x="1152" y="1183"/>
                  </a:lnTo>
                  <a:lnTo>
                    <a:pt x="1152" y="1185"/>
                  </a:lnTo>
                  <a:lnTo>
                    <a:pt x="1152" y="1183"/>
                  </a:lnTo>
                  <a:lnTo>
                    <a:pt x="1150" y="1183"/>
                  </a:lnTo>
                  <a:lnTo>
                    <a:pt x="1150" y="1185"/>
                  </a:lnTo>
                  <a:lnTo>
                    <a:pt x="1149" y="1185"/>
                  </a:lnTo>
                  <a:lnTo>
                    <a:pt x="1149" y="1183"/>
                  </a:lnTo>
                  <a:lnTo>
                    <a:pt x="1147" y="1183"/>
                  </a:lnTo>
                  <a:lnTo>
                    <a:pt x="1145" y="1181"/>
                  </a:lnTo>
                  <a:lnTo>
                    <a:pt x="1145" y="1180"/>
                  </a:lnTo>
                  <a:lnTo>
                    <a:pt x="1145" y="1178"/>
                  </a:lnTo>
                  <a:lnTo>
                    <a:pt x="1145" y="1178"/>
                  </a:lnTo>
                  <a:lnTo>
                    <a:pt x="1145" y="1176"/>
                  </a:lnTo>
                  <a:lnTo>
                    <a:pt x="1144" y="1176"/>
                  </a:lnTo>
                  <a:lnTo>
                    <a:pt x="1144" y="1175"/>
                  </a:lnTo>
                  <a:lnTo>
                    <a:pt x="1144" y="1173"/>
                  </a:lnTo>
                  <a:lnTo>
                    <a:pt x="1144" y="1172"/>
                  </a:lnTo>
                  <a:lnTo>
                    <a:pt x="1142" y="1172"/>
                  </a:lnTo>
                  <a:lnTo>
                    <a:pt x="1140" y="1172"/>
                  </a:lnTo>
                  <a:lnTo>
                    <a:pt x="1139" y="1172"/>
                  </a:lnTo>
                  <a:lnTo>
                    <a:pt x="1139" y="1170"/>
                  </a:lnTo>
                  <a:lnTo>
                    <a:pt x="1140" y="1168"/>
                  </a:lnTo>
                  <a:lnTo>
                    <a:pt x="1142" y="1168"/>
                  </a:lnTo>
                  <a:lnTo>
                    <a:pt x="1142" y="1167"/>
                  </a:lnTo>
                  <a:lnTo>
                    <a:pt x="1140" y="1167"/>
                  </a:lnTo>
                  <a:lnTo>
                    <a:pt x="1139" y="1167"/>
                  </a:lnTo>
                  <a:lnTo>
                    <a:pt x="1137" y="1167"/>
                  </a:lnTo>
                  <a:lnTo>
                    <a:pt x="1139" y="1165"/>
                  </a:lnTo>
                  <a:lnTo>
                    <a:pt x="1139" y="1163"/>
                  </a:lnTo>
                  <a:lnTo>
                    <a:pt x="1137" y="1163"/>
                  </a:lnTo>
                  <a:lnTo>
                    <a:pt x="1135" y="1163"/>
                  </a:lnTo>
                  <a:lnTo>
                    <a:pt x="1134" y="1163"/>
                  </a:lnTo>
                  <a:lnTo>
                    <a:pt x="1132" y="1163"/>
                  </a:lnTo>
                  <a:lnTo>
                    <a:pt x="1134" y="1162"/>
                  </a:lnTo>
                  <a:lnTo>
                    <a:pt x="1132" y="1162"/>
                  </a:lnTo>
                  <a:lnTo>
                    <a:pt x="1132" y="1160"/>
                  </a:lnTo>
                  <a:lnTo>
                    <a:pt x="1130" y="1160"/>
                  </a:lnTo>
                  <a:lnTo>
                    <a:pt x="1130" y="1162"/>
                  </a:lnTo>
                  <a:lnTo>
                    <a:pt x="1129" y="1162"/>
                  </a:lnTo>
                  <a:lnTo>
                    <a:pt x="1129" y="1160"/>
                  </a:lnTo>
                  <a:lnTo>
                    <a:pt x="1127" y="1160"/>
                  </a:lnTo>
                  <a:lnTo>
                    <a:pt x="1127" y="1162"/>
                  </a:lnTo>
                  <a:lnTo>
                    <a:pt x="1127" y="1163"/>
                  </a:lnTo>
                  <a:lnTo>
                    <a:pt x="1126" y="1163"/>
                  </a:lnTo>
                  <a:lnTo>
                    <a:pt x="1124" y="1163"/>
                  </a:lnTo>
                  <a:lnTo>
                    <a:pt x="1124" y="1165"/>
                  </a:lnTo>
                  <a:lnTo>
                    <a:pt x="1122" y="1165"/>
                  </a:lnTo>
                  <a:lnTo>
                    <a:pt x="1121" y="1165"/>
                  </a:lnTo>
                  <a:lnTo>
                    <a:pt x="1122" y="1165"/>
                  </a:lnTo>
                  <a:lnTo>
                    <a:pt x="1122" y="1167"/>
                  </a:lnTo>
                  <a:lnTo>
                    <a:pt x="1122" y="1168"/>
                  </a:lnTo>
                  <a:lnTo>
                    <a:pt x="1121" y="1167"/>
                  </a:lnTo>
                  <a:lnTo>
                    <a:pt x="1119" y="1167"/>
                  </a:lnTo>
                  <a:lnTo>
                    <a:pt x="1117" y="1167"/>
                  </a:lnTo>
                  <a:lnTo>
                    <a:pt x="1116" y="1167"/>
                  </a:lnTo>
                  <a:lnTo>
                    <a:pt x="1112" y="1165"/>
                  </a:lnTo>
                  <a:lnTo>
                    <a:pt x="1111" y="1165"/>
                  </a:lnTo>
                  <a:lnTo>
                    <a:pt x="1111" y="1163"/>
                  </a:lnTo>
                  <a:lnTo>
                    <a:pt x="1109" y="1163"/>
                  </a:lnTo>
                  <a:lnTo>
                    <a:pt x="1107" y="1165"/>
                  </a:lnTo>
                  <a:lnTo>
                    <a:pt x="1107" y="1163"/>
                  </a:lnTo>
                  <a:lnTo>
                    <a:pt x="1106" y="1163"/>
                  </a:lnTo>
                  <a:lnTo>
                    <a:pt x="1106" y="1162"/>
                  </a:lnTo>
                  <a:lnTo>
                    <a:pt x="1106" y="1160"/>
                  </a:lnTo>
                  <a:lnTo>
                    <a:pt x="1106" y="1158"/>
                  </a:lnTo>
                  <a:lnTo>
                    <a:pt x="1104" y="1158"/>
                  </a:lnTo>
                  <a:lnTo>
                    <a:pt x="1103" y="1158"/>
                  </a:lnTo>
                  <a:lnTo>
                    <a:pt x="1103" y="1157"/>
                  </a:lnTo>
                  <a:lnTo>
                    <a:pt x="1104" y="1157"/>
                  </a:lnTo>
                  <a:lnTo>
                    <a:pt x="1103" y="1157"/>
                  </a:lnTo>
                  <a:lnTo>
                    <a:pt x="1103" y="1155"/>
                  </a:lnTo>
                  <a:lnTo>
                    <a:pt x="1103" y="1153"/>
                  </a:lnTo>
                  <a:lnTo>
                    <a:pt x="1101" y="1153"/>
                  </a:lnTo>
                  <a:lnTo>
                    <a:pt x="1099" y="1153"/>
                  </a:lnTo>
                  <a:lnTo>
                    <a:pt x="1098" y="1153"/>
                  </a:lnTo>
                  <a:lnTo>
                    <a:pt x="1096" y="1153"/>
                  </a:lnTo>
                  <a:lnTo>
                    <a:pt x="1094" y="1153"/>
                  </a:lnTo>
                  <a:lnTo>
                    <a:pt x="1093" y="1152"/>
                  </a:lnTo>
                  <a:lnTo>
                    <a:pt x="1091" y="1150"/>
                  </a:lnTo>
                  <a:lnTo>
                    <a:pt x="1091" y="1149"/>
                  </a:lnTo>
                  <a:lnTo>
                    <a:pt x="1089" y="1149"/>
                  </a:lnTo>
                  <a:lnTo>
                    <a:pt x="1089" y="1147"/>
                  </a:lnTo>
                  <a:lnTo>
                    <a:pt x="1088" y="1147"/>
                  </a:lnTo>
                  <a:lnTo>
                    <a:pt x="1086" y="1145"/>
                  </a:lnTo>
                  <a:lnTo>
                    <a:pt x="1084" y="1145"/>
                  </a:lnTo>
                  <a:lnTo>
                    <a:pt x="1083" y="1145"/>
                  </a:lnTo>
                  <a:lnTo>
                    <a:pt x="1083" y="1144"/>
                  </a:lnTo>
                  <a:lnTo>
                    <a:pt x="1081" y="1144"/>
                  </a:lnTo>
                  <a:lnTo>
                    <a:pt x="1078" y="1142"/>
                  </a:lnTo>
                  <a:lnTo>
                    <a:pt x="1078" y="1144"/>
                  </a:lnTo>
                  <a:lnTo>
                    <a:pt x="1076" y="1144"/>
                  </a:lnTo>
                  <a:lnTo>
                    <a:pt x="1076" y="1142"/>
                  </a:lnTo>
                  <a:lnTo>
                    <a:pt x="1075" y="1142"/>
                  </a:lnTo>
                  <a:lnTo>
                    <a:pt x="1073" y="1140"/>
                  </a:lnTo>
                  <a:lnTo>
                    <a:pt x="1071" y="1140"/>
                  </a:lnTo>
                  <a:lnTo>
                    <a:pt x="1070" y="1140"/>
                  </a:lnTo>
                  <a:lnTo>
                    <a:pt x="1068" y="1140"/>
                  </a:lnTo>
                  <a:lnTo>
                    <a:pt x="1066" y="1140"/>
                  </a:lnTo>
                  <a:lnTo>
                    <a:pt x="1066" y="1140"/>
                  </a:lnTo>
                  <a:lnTo>
                    <a:pt x="1066" y="1139"/>
                  </a:lnTo>
                  <a:lnTo>
                    <a:pt x="1065" y="1139"/>
                  </a:lnTo>
                  <a:lnTo>
                    <a:pt x="1065" y="1140"/>
                  </a:lnTo>
                  <a:lnTo>
                    <a:pt x="1063" y="1142"/>
                  </a:lnTo>
                  <a:lnTo>
                    <a:pt x="1063" y="1140"/>
                  </a:lnTo>
                  <a:lnTo>
                    <a:pt x="1061" y="1142"/>
                  </a:lnTo>
                  <a:lnTo>
                    <a:pt x="1061" y="1144"/>
                  </a:lnTo>
                  <a:lnTo>
                    <a:pt x="1060" y="1144"/>
                  </a:lnTo>
                  <a:lnTo>
                    <a:pt x="1060" y="1142"/>
                  </a:lnTo>
                  <a:lnTo>
                    <a:pt x="1057" y="1140"/>
                  </a:lnTo>
                  <a:lnTo>
                    <a:pt x="1055" y="1140"/>
                  </a:lnTo>
                  <a:lnTo>
                    <a:pt x="1055" y="1142"/>
                  </a:lnTo>
                  <a:lnTo>
                    <a:pt x="1055" y="1144"/>
                  </a:lnTo>
                  <a:lnTo>
                    <a:pt x="1053" y="1144"/>
                  </a:lnTo>
                  <a:lnTo>
                    <a:pt x="1053" y="1145"/>
                  </a:lnTo>
                  <a:lnTo>
                    <a:pt x="1053" y="1147"/>
                  </a:lnTo>
                  <a:lnTo>
                    <a:pt x="1053" y="1149"/>
                  </a:lnTo>
                  <a:lnTo>
                    <a:pt x="1052" y="1149"/>
                  </a:lnTo>
                  <a:lnTo>
                    <a:pt x="1050" y="1150"/>
                  </a:lnTo>
                  <a:lnTo>
                    <a:pt x="1048" y="1150"/>
                  </a:lnTo>
                  <a:lnTo>
                    <a:pt x="1047" y="1150"/>
                  </a:lnTo>
                  <a:lnTo>
                    <a:pt x="1045" y="1149"/>
                  </a:lnTo>
                  <a:lnTo>
                    <a:pt x="1043" y="1147"/>
                  </a:lnTo>
                  <a:lnTo>
                    <a:pt x="1042" y="1149"/>
                  </a:lnTo>
                  <a:lnTo>
                    <a:pt x="1040" y="1149"/>
                  </a:lnTo>
                  <a:lnTo>
                    <a:pt x="1040" y="1147"/>
                  </a:lnTo>
                  <a:lnTo>
                    <a:pt x="1040" y="1149"/>
                  </a:lnTo>
                  <a:lnTo>
                    <a:pt x="1038" y="1149"/>
                  </a:lnTo>
                  <a:lnTo>
                    <a:pt x="1038" y="1147"/>
                  </a:lnTo>
                  <a:lnTo>
                    <a:pt x="1037" y="1147"/>
                  </a:lnTo>
                  <a:lnTo>
                    <a:pt x="1037" y="1145"/>
                  </a:lnTo>
                  <a:lnTo>
                    <a:pt x="1035" y="1145"/>
                  </a:lnTo>
                  <a:lnTo>
                    <a:pt x="1035" y="1147"/>
                  </a:lnTo>
                  <a:lnTo>
                    <a:pt x="1034" y="1147"/>
                  </a:lnTo>
                  <a:lnTo>
                    <a:pt x="1034" y="1145"/>
                  </a:lnTo>
                  <a:lnTo>
                    <a:pt x="1032" y="1145"/>
                  </a:lnTo>
                  <a:lnTo>
                    <a:pt x="1032" y="1147"/>
                  </a:lnTo>
                  <a:lnTo>
                    <a:pt x="1030" y="1147"/>
                  </a:lnTo>
                  <a:lnTo>
                    <a:pt x="1029" y="1147"/>
                  </a:lnTo>
                  <a:lnTo>
                    <a:pt x="1030" y="1147"/>
                  </a:lnTo>
                  <a:lnTo>
                    <a:pt x="1030" y="1145"/>
                  </a:lnTo>
                  <a:lnTo>
                    <a:pt x="1029" y="1145"/>
                  </a:lnTo>
                  <a:lnTo>
                    <a:pt x="1029" y="1144"/>
                  </a:lnTo>
                  <a:lnTo>
                    <a:pt x="1027" y="1144"/>
                  </a:lnTo>
                  <a:lnTo>
                    <a:pt x="1027" y="1145"/>
                  </a:lnTo>
                  <a:lnTo>
                    <a:pt x="1027" y="1147"/>
                  </a:lnTo>
                  <a:lnTo>
                    <a:pt x="1027" y="1149"/>
                  </a:lnTo>
                  <a:lnTo>
                    <a:pt x="1025" y="1149"/>
                  </a:lnTo>
                  <a:lnTo>
                    <a:pt x="1025" y="1147"/>
                  </a:lnTo>
                  <a:lnTo>
                    <a:pt x="1025" y="1145"/>
                  </a:lnTo>
                  <a:lnTo>
                    <a:pt x="1025" y="1144"/>
                  </a:lnTo>
                  <a:lnTo>
                    <a:pt x="1024" y="1144"/>
                  </a:lnTo>
                  <a:lnTo>
                    <a:pt x="1022" y="1144"/>
                  </a:lnTo>
                  <a:lnTo>
                    <a:pt x="1022" y="1142"/>
                  </a:lnTo>
                  <a:lnTo>
                    <a:pt x="1020" y="1142"/>
                  </a:lnTo>
                  <a:lnTo>
                    <a:pt x="1019" y="1142"/>
                  </a:lnTo>
                  <a:lnTo>
                    <a:pt x="1019" y="1144"/>
                  </a:lnTo>
                  <a:lnTo>
                    <a:pt x="1017" y="1144"/>
                  </a:lnTo>
                  <a:lnTo>
                    <a:pt x="1015" y="1145"/>
                  </a:lnTo>
                  <a:lnTo>
                    <a:pt x="1015" y="1147"/>
                  </a:lnTo>
                  <a:lnTo>
                    <a:pt x="1014" y="1147"/>
                  </a:lnTo>
                  <a:lnTo>
                    <a:pt x="1012" y="1147"/>
                  </a:lnTo>
                  <a:lnTo>
                    <a:pt x="1012" y="1145"/>
                  </a:lnTo>
                  <a:lnTo>
                    <a:pt x="1012" y="1144"/>
                  </a:lnTo>
                  <a:lnTo>
                    <a:pt x="1012" y="1142"/>
                  </a:lnTo>
                  <a:lnTo>
                    <a:pt x="1009" y="1142"/>
                  </a:lnTo>
                  <a:lnTo>
                    <a:pt x="1007" y="1142"/>
                  </a:lnTo>
                  <a:lnTo>
                    <a:pt x="1006" y="1142"/>
                  </a:lnTo>
                  <a:lnTo>
                    <a:pt x="1004" y="1142"/>
                  </a:lnTo>
                  <a:lnTo>
                    <a:pt x="1002" y="1142"/>
                  </a:lnTo>
                  <a:lnTo>
                    <a:pt x="1001" y="1142"/>
                  </a:lnTo>
                  <a:lnTo>
                    <a:pt x="1001" y="1140"/>
                  </a:lnTo>
                  <a:lnTo>
                    <a:pt x="999" y="1140"/>
                  </a:lnTo>
                  <a:lnTo>
                    <a:pt x="997" y="1139"/>
                  </a:lnTo>
                  <a:lnTo>
                    <a:pt x="996" y="1137"/>
                  </a:lnTo>
                  <a:lnTo>
                    <a:pt x="996" y="1135"/>
                  </a:lnTo>
                  <a:lnTo>
                    <a:pt x="994" y="1135"/>
                  </a:lnTo>
                  <a:lnTo>
                    <a:pt x="994" y="1134"/>
                  </a:lnTo>
                  <a:lnTo>
                    <a:pt x="992" y="1134"/>
                  </a:lnTo>
                  <a:lnTo>
                    <a:pt x="991" y="1134"/>
                  </a:lnTo>
                  <a:lnTo>
                    <a:pt x="991" y="1132"/>
                  </a:lnTo>
                  <a:lnTo>
                    <a:pt x="989" y="1132"/>
                  </a:lnTo>
                  <a:lnTo>
                    <a:pt x="989" y="1130"/>
                  </a:lnTo>
                  <a:lnTo>
                    <a:pt x="991" y="1130"/>
                  </a:lnTo>
                  <a:lnTo>
                    <a:pt x="991" y="1129"/>
                  </a:lnTo>
                  <a:lnTo>
                    <a:pt x="991" y="1127"/>
                  </a:lnTo>
                  <a:lnTo>
                    <a:pt x="991" y="1126"/>
                  </a:lnTo>
                  <a:lnTo>
                    <a:pt x="991" y="1122"/>
                  </a:lnTo>
                  <a:lnTo>
                    <a:pt x="991" y="1121"/>
                  </a:lnTo>
                  <a:lnTo>
                    <a:pt x="989" y="1121"/>
                  </a:lnTo>
                  <a:lnTo>
                    <a:pt x="989" y="1119"/>
                  </a:lnTo>
                  <a:lnTo>
                    <a:pt x="988" y="1119"/>
                  </a:lnTo>
                  <a:lnTo>
                    <a:pt x="988" y="1119"/>
                  </a:lnTo>
                  <a:lnTo>
                    <a:pt x="988" y="1121"/>
                  </a:lnTo>
                  <a:lnTo>
                    <a:pt x="986" y="1121"/>
                  </a:lnTo>
                  <a:lnTo>
                    <a:pt x="984" y="1119"/>
                  </a:lnTo>
                  <a:lnTo>
                    <a:pt x="984" y="1117"/>
                  </a:lnTo>
                  <a:lnTo>
                    <a:pt x="983" y="1117"/>
                  </a:lnTo>
                  <a:lnTo>
                    <a:pt x="981" y="1117"/>
                  </a:lnTo>
                  <a:lnTo>
                    <a:pt x="979" y="1117"/>
                  </a:lnTo>
                  <a:lnTo>
                    <a:pt x="976" y="1117"/>
                  </a:lnTo>
                  <a:lnTo>
                    <a:pt x="976" y="1116"/>
                  </a:lnTo>
                  <a:lnTo>
                    <a:pt x="974" y="1116"/>
                  </a:lnTo>
                  <a:lnTo>
                    <a:pt x="973" y="1116"/>
                  </a:lnTo>
                  <a:lnTo>
                    <a:pt x="971" y="1116"/>
                  </a:lnTo>
                  <a:lnTo>
                    <a:pt x="971" y="1114"/>
                  </a:lnTo>
                  <a:lnTo>
                    <a:pt x="969" y="1114"/>
                  </a:lnTo>
                  <a:lnTo>
                    <a:pt x="969" y="1112"/>
                  </a:lnTo>
                  <a:lnTo>
                    <a:pt x="968" y="1112"/>
                  </a:lnTo>
                  <a:lnTo>
                    <a:pt x="968" y="1111"/>
                  </a:lnTo>
                  <a:lnTo>
                    <a:pt x="968" y="1109"/>
                  </a:lnTo>
                  <a:lnTo>
                    <a:pt x="968" y="1107"/>
                  </a:lnTo>
                  <a:lnTo>
                    <a:pt x="969" y="1107"/>
                  </a:lnTo>
                  <a:lnTo>
                    <a:pt x="969" y="1106"/>
                  </a:lnTo>
                  <a:lnTo>
                    <a:pt x="971" y="1106"/>
                  </a:lnTo>
                  <a:lnTo>
                    <a:pt x="971" y="1104"/>
                  </a:lnTo>
                  <a:lnTo>
                    <a:pt x="969" y="1104"/>
                  </a:lnTo>
                  <a:lnTo>
                    <a:pt x="968" y="1104"/>
                  </a:lnTo>
                  <a:lnTo>
                    <a:pt x="966" y="1104"/>
                  </a:lnTo>
                  <a:lnTo>
                    <a:pt x="966" y="1106"/>
                  </a:lnTo>
                  <a:lnTo>
                    <a:pt x="966" y="1107"/>
                  </a:lnTo>
                  <a:lnTo>
                    <a:pt x="966" y="1109"/>
                  </a:lnTo>
                  <a:lnTo>
                    <a:pt x="966" y="1111"/>
                  </a:lnTo>
                  <a:lnTo>
                    <a:pt x="965" y="1111"/>
                  </a:lnTo>
                  <a:lnTo>
                    <a:pt x="963" y="1111"/>
                  </a:lnTo>
                  <a:lnTo>
                    <a:pt x="963" y="1109"/>
                  </a:lnTo>
                  <a:lnTo>
                    <a:pt x="963" y="1107"/>
                  </a:lnTo>
                  <a:lnTo>
                    <a:pt x="965" y="1106"/>
                  </a:lnTo>
                  <a:lnTo>
                    <a:pt x="963" y="1106"/>
                  </a:lnTo>
                  <a:lnTo>
                    <a:pt x="963" y="1104"/>
                  </a:lnTo>
                  <a:lnTo>
                    <a:pt x="961" y="1104"/>
                  </a:lnTo>
                  <a:lnTo>
                    <a:pt x="960" y="1104"/>
                  </a:lnTo>
                  <a:lnTo>
                    <a:pt x="958" y="1104"/>
                  </a:lnTo>
                  <a:lnTo>
                    <a:pt x="958" y="1106"/>
                  </a:lnTo>
                  <a:lnTo>
                    <a:pt x="956" y="1107"/>
                  </a:lnTo>
                  <a:lnTo>
                    <a:pt x="955" y="1107"/>
                  </a:lnTo>
                  <a:lnTo>
                    <a:pt x="955" y="1106"/>
                  </a:lnTo>
                  <a:lnTo>
                    <a:pt x="955" y="1104"/>
                  </a:lnTo>
                  <a:lnTo>
                    <a:pt x="955" y="1103"/>
                  </a:lnTo>
                  <a:lnTo>
                    <a:pt x="956" y="1103"/>
                  </a:lnTo>
                  <a:lnTo>
                    <a:pt x="958" y="1103"/>
                  </a:lnTo>
                  <a:lnTo>
                    <a:pt x="958" y="1101"/>
                  </a:lnTo>
                  <a:lnTo>
                    <a:pt x="958" y="1099"/>
                  </a:lnTo>
                  <a:lnTo>
                    <a:pt x="956" y="1098"/>
                  </a:lnTo>
                  <a:lnTo>
                    <a:pt x="956" y="1096"/>
                  </a:lnTo>
                  <a:lnTo>
                    <a:pt x="955" y="1096"/>
                  </a:lnTo>
                  <a:lnTo>
                    <a:pt x="953" y="1096"/>
                  </a:lnTo>
                  <a:lnTo>
                    <a:pt x="951" y="1096"/>
                  </a:lnTo>
                  <a:lnTo>
                    <a:pt x="950" y="1096"/>
                  </a:lnTo>
                  <a:lnTo>
                    <a:pt x="948" y="1096"/>
                  </a:lnTo>
                  <a:lnTo>
                    <a:pt x="948" y="1098"/>
                  </a:lnTo>
                  <a:lnTo>
                    <a:pt x="948" y="1098"/>
                  </a:lnTo>
                  <a:lnTo>
                    <a:pt x="946" y="1096"/>
                  </a:lnTo>
                  <a:lnTo>
                    <a:pt x="946" y="1094"/>
                  </a:lnTo>
                  <a:lnTo>
                    <a:pt x="945" y="1094"/>
                  </a:lnTo>
                  <a:lnTo>
                    <a:pt x="945" y="1093"/>
                  </a:lnTo>
                  <a:lnTo>
                    <a:pt x="945" y="1094"/>
                  </a:lnTo>
                  <a:lnTo>
                    <a:pt x="943" y="1094"/>
                  </a:lnTo>
                  <a:lnTo>
                    <a:pt x="942" y="1096"/>
                  </a:lnTo>
                  <a:lnTo>
                    <a:pt x="940" y="1096"/>
                  </a:lnTo>
                  <a:lnTo>
                    <a:pt x="940" y="1094"/>
                  </a:lnTo>
                  <a:lnTo>
                    <a:pt x="938" y="1093"/>
                  </a:lnTo>
                  <a:lnTo>
                    <a:pt x="938" y="1094"/>
                  </a:lnTo>
                  <a:lnTo>
                    <a:pt x="937" y="1094"/>
                  </a:lnTo>
                  <a:lnTo>
                    <a:pt x="935" y="1093"/>
                  </a:lnTo>
                  <a:lnTo>
                    <a:pt x="937" y="1093"/>
                  </a:lnTo>
                  <a:lnTo>
                    <a:pt x="937" y="1093"/>
                  </a:lnTo>
                  <a:lnTo>
                    <a:pt x="935" y="1093"/>
                  </a:lnTo>
                  <a:lnTo>
                    <a:pt x="935" y="1091"/>
                  </a:lnTo>
                  <a:lnTo>
                    <a:pt x="937" y="1091"/>
                  </a:lnTo>
                  <a:lnTo>
                    <a:pt x="937" y="1089"/>
                  </a:lnTo>
                  <a:lnTo>
                    <a:pt x="937" y="1088"/>
                  </a:lnTo>
                  <a:lnTo>
                    <a:pt x="937" y="1086"/>
                  </a:lnTo>
                  <a:lnTo>
                    <a:pt x="938" y="1086"/>
                  </a:lnTo>
                  <a:lnTo>
                    <a:pt x="938" y="1084"/>
                  </a:lnTo>
                  <a:lnTo>
                    <a:pt x="937" y="1084"/>
                  </a:lnTo>
                  <a:lnTo>
                    <a:pt x="935" y="1083"/>
                  </a:lnTo>
                  <a:lnTo>
                    <a:pt x="933" y="1083"/>
                  </a:lnTo>
                  <a:lnTo>
                    <a:pt x="932" y="1083"/>
                  </a:lnTo>
                  <a:lnTo>
                    <a:pt x="932" y="1081"/>
                  </a:lnTo>
                  <a:lnTo>
                    <a:pt x="932" y="1080"/>
                  </a:lnTo>
                  <a:lnTo>
                    <a:pt x="932" y="1076"/>
                  </a:lnTo>
                  <a:lnTo>
                    <a:pt x="933" y="1076"/>
                  </a:lnTo>
                  <a:lnTo>
                    <a:pt x="933" y="1075"/>
                  </a:lnTo>
                  <a:lnTo>
                    <a:pt x="933" y="1073"/>
                  </a:lnTo>
                  <a:lnTo>
                    <a:pt x="932" y="1071"/>
                  </a:lnTo>
                  <a:lnTo>
                    <a:pt x="932" y="1070"/>
                  </a:lnTo>
                  <a:lnTo>
                    <a:pt x="930" y="1066"/>
                  </a:lnTo>
                  <a:lnTo>
                    <a:pt x="930" y="1065"/>
                  </a:lnTo>
                  <a:lnTo>
                    <a:pt x="928" y="1063"/>
                  </a:lnTo>
                  <a:lnTo>
                    <a:pt x="928" y="1065"/>
                  </a:lnTo>
                  <a:lnTo>
                    <a:pt x="927" y="1065"/>
                  </a:lnTo>
                  <a:lnTo>
                    <a:pt x="925" y="1065"/>
                  </a:lnTo>
                  <a:lnTo>
                    <a:pt x="920" y="1065"/>
                  </a:lnTo>
                  <a:lnTo>
                    <a:pt x="919" y="1066"/>
                  </a:lnTo>
                  <a:lnTo>
                    <a:pt x="920" y="1068"/>
                  </a:lnTo>
                  <a:lnTo>
                    <a:pt x="920" y="1070"/>
                  </a:lnTo>
                  <a:lnTo>
                    <a:pt x="919" y="1070"/>
                  </a:lnTo>
                  <a:lnTo>
                    <a:pt x="917" y="1068"/>
                  </a:lnTo>
                  <a:lnTo>
                    <a:pt x="915" y="1068"/>
                  </a:lnTo>
                  <a:lnTo>
                    <a:pt x="914" y="1066"/>
                  </a:lnTo>
                  <a:lnTo>
                    <a:pt x="912" y="1066"/>
                  </a:lnTo>
                  <a:lnTo>
                    <a:pt x="912" y="1065"/>
                  </a:lnTo>
                  <a:lnTo>
                    <a:pt x="910" y="1065"/>
                  </a:lnTo>
                  <a:lnTo>
                    <a:pt x="910" y="1063"/>
                  </a:lnTo>
                  <a:lnTo>
                    <a:pt x="912" y="1063"/>
                  </a:lnTo>
                  <a:lnTo>
                    <a:pt x="912" y="1061"/>
                  </a:lnTo>
                  <a:lnTo>
                    <a:pt x="914" y="1061"/>
                  </a:lnTo>
                  <a:lnTo>
                    <a:pt x="914" y="1060"/>
                  </a:lnTo>
                  <a:lnTo>
                    <a:pt x="915" y="1058"/>
                  </a:lnTo>
                  <a:lnTo>
                    <a:pt x="915" y="1056"/>
                  </a:lnTo>
                  <a:lnTo>
                    <a:pt x="914" y="1055"/>
                  </a:lnTo>
                  <a:lnTo>
                    <a:pt x="914" y="1053"/>
                  </a:lnTo>
                  <a:lnTo>
                    <a:pt x="915" y="1053"/>
                  </a:lnTo>
                  <a:lnTo>
                    <a:pt x="915" y="1053"/>
                  </a:lnTo>
                  <a:lnTo>
                    <a:pt x="914" y="1053"/>
                  </a:lnTo>
                  <a:lnTo>
                    <a:pt x="914" y="1052"/>
                  </a:lnTo>
                  <a:lnTo>
                    <a:pt x="914" y="1050"/>
                  </a:lnTo>
                  <a:lnTo>
                    <a:pt x="915" y="1048"/>
                  </a:lnTo>
                  <a:lnTo>
                    <a:pt x="917" y="1048"/>
                  </a:lnTo>
                  <a:lnTo>
                    <a:pt x="917" y="1047"/>
                  </a:lnTo>
                  <a:lnTo>
                    <a:pt x="915" y="1047"/>
                  </a:lnTo>
                  <a:lnTo>
                    <a:pt x="915" y="1045"/>
                  </a:lnTo>
                  <a:lnTo>
                    <a:pt x="910" y="1045"/>
                  </a:lnTo>
                  <a:lnTo>
                    <a:pt x="909" y="1043"/>
                  </a:lnTo>
                  <a:lnTo>
                    <a:pt x="909" y="1043"/>
                  </a:lnTo>
                  <a:lnTo>
                    <a:pt x="907" y="1043"/>
                  </a:lnTo>
                  <a:lnTo>
                    <a:pt x="907" y="1042"/>
                  </a:lnTo>
                  <a:lnTo>
                    <a:pt x="907" y="1038"/>
                  </a:lnTo>
                  <a:lnTo>
                    <a:pt x="905" y="1037"/>
                  </a:lnTo>
                  <a:lnTo>
                    <a:pt x="905" y="1032"/>
                  </a:lnTo>
                  <a:lnTo>
                    <a:pt x="905" y="1030"/>
                  </a:lnTo>
                  <a:lnTo>
                    <a:pt x="905" y="1029"/>
                  </a:lnTo>
                  <a:lnTo>
                    <a:pt x="904" y="1027"/>
                  </a:lnTo>
                  <a:lnTo>
                    <a:pt x="905" y="1025"/>
                  </a:lnTo>
                  <a:lnTo>
                    <a:pt x="909" y="1025"/>
                  </a:lnTo>
                  <a:lnTo>
                    <a:pt x="909" y="1024"/>
                  </a:lnTo>
                  <a:lnTo>
                    <a:pt x="905" y="1024"/>
                  </a:lnTo>
                  <a:lnTo>
                    <a:pt x="904" y="1024"/>
                  </a:lnTo>
                  <a:lnTo>
                    <a:pt x="904" y="1022"/>
                  </a:lnTo>
                  <a:lnTo>
                    <a:pt x="902" y="1017"/>
                  </a:lnTo>
                  <a:lnTo>
                    <a:pt x="902" y="1015"/>
                  </a:lnTo>
                  <a:lnTo>
                    <a:pt x="902" y="1014"/>
                  </a:lnTo>
                  <a:lnTo>
                    <a:pt x="902" y="1014"/>
                  </a:lnTo>
                  <a:lnTo>
                    <a:pt x="904" y="1014"/>
                  </a:lnTo>
                  <a:lnTo>
                    <a:pt x="905" y="1014"/>
                  </a:lnTo>
                  <a:lnTo>
                    <a:pt x="905" y="1012"/>
                  </a:lnTo>
                  <a:lnTo>
                    <a:pt x="905" y="1010"/>
                  </a:lnTo>
                  <a:lnTo>
                    <a:pt x="904" y="1010"/>
                  </a:lnTo>
                  <a:lnTo>
                    <a:pt x="902" y="1010"/>
                  </a:lnTo>
                  <a:lnTo>
                    <a:pt x="902" y="1009"/>
                  </a:lnTo>
                  <a:lnTo>
                    <a:pt x="902" y="1007"/>
                  </a:lnTo>
                  <a:lnTo>
                    <a:pt x="901" y="1006"/>
                  </a:lnTo>
                  <a:lnTo>
                    <a:pt x="902" y="1006"/>
                  </a:lnTo>
                  <a:lnTo>
                    <a:pt x="902" y="1004"/>
                  </a:lnTo>
                  <a:lnTo>
                    <a:pt x="904" y="1004"/>
                  </a:lnTo>
                  <a:lnTo>
                    <a:pt x="904" y="1002"/>
                  </a:lnTo>
                  <a:lnTo>
                    <a:pt x="905" y="1002"/>
                  </a:lnTo>
                  <a:lnTo>
                    <a:pt x="909" y="1001"/>
                  </a:lnTo>
                  <a:lnTo>
                    <a:pt x="909" y="1001"/>
                  </a:lnTo>
                  <a:lnTo>
                    <a:pt x="909" y="999"/>
                  </a:lnTo>
                  <a:lnTo>
                    <a:pt x="909" y="997"/>
                  </a:lnTo>
                  <a:lnTo>
                    <a:pt x="909" y="996"/>
                  </a:lnTo>
                  <a:lnTo>
                    <a:pt x="909" y="994"/>
                  </a:lnTo>
                  <a:lnTo>
                    <a:pt x="909" y="992"/>
                  </a:lnTo>
                  <a:lnTo>
                    <a:pt x="910" y="991"/>
                  </a:lnTo>
                  <a:lnTo>
                    <a:pt x="912" y="989"/>
                  </a:lnTo>
                  <a:lnTo>
                    <a:pt x="912" y="987"/>
                  </a:lnTo>
                  <a:lnTo>
                    <a:pt x="910" y="987"/>
                  </a:lnTo>
                  <a:lnTo>
                    <a:pt x="910" y="986"/>
                  </a:lnTo>
                  <a:lnTo>
                    <a:pt x="909" y="984"/>
                  </a:lnTo>
                  <a:lnTo>
                    <a:pt x="909" y="983"/>
                  </a:lnTo>
                  <a:lnTo>
                    <a:pt x="909" y="981"/>
                  </a:lnTo>
                  <a:lnTo>
                    <a:pt x="909" y="983"/>
                  </a:lnTo>
                  <a:lnTo>
                    <a:pt x="910" y="983"/>
                  </a:lnTo>
                  <a:lnTo>
                    <a:pt x="910" y="981"/>
                  </a:lnTo>
                  <a:lnTo>
                    <a:pt x="910" y="979"/>
                  </a:lnTo>
                  <a:lnTo>
                    <a:pt x="909" y="978"/>
                  </a:lnTo>
                  <a:lnTo>
                    <a:pt x="909" y="976"/>
                  </a:lnTo>
                  <a:lnTo>
                    <a:pt x="909" y="974"/>
                  </a:lnTo>
                  <a:lnTo>
                    <a:pt x="907" y="974"/>
                  </a:lnTo>
                  <a:lnTo>
                    <a:pt x="907" y="973"/>
                  </a:lnTo>
                  <a:lnTo>
                    <a:pt x="905" y="973"/>
                  </a:lnTo>
                  <a:lnTo>
                    <a:pt x="904" y="971"/>
                  </a:lnTo>
                  <a:lnTo>
                    <a:pt x="902" y="971"/>
                  </a:lnTo>
                  <a:lnTo>
                    <a:pt x="901" y="969"/>
                  </a:lnTo>
                  <a:lnTo>
                    <a:pt x="901" y="968"/>
                  </a:lnTo>
                  <a:lnTo>
                    <a:pt x="902" y="968"/>
                  </a:lnTo>
                  <a:lnTo>
                    <a:pt x="904" y="968"/>
                  </a:lnTo>
                  <a:lnTo>
                    <a:pt x="904" y="966"/>
                  </a:lnTo>
                  <a:lnTo>
                    <a:pt x="904" y="964"/>
                  </a:lnTo>
                  <a:lnTo>
                    <a:pt x="902" y="964"/>
                  </a:lnTo>
                  <a:lnTo>
                    <a:pt x="904" y="961"/>
                  </a:lnTo>
                  <a:lnTo>
                    <a:pt x="904" y="960"/>
                  </a:lnTo>
                  <a:lnTo>
                    <a:pt x="904" y="958"/>
                  </a:lnTo>
                  <a:lnTo>
                    <a:pt x="904" y="956"/>
                  </a:lnTo>
                  <a:lnTo>
                    <a:pt x="902" y="956"/>
                  </a:lnTo>
                  <a:lnTo>
                    <a:pt x="902" y="955"/>
                  </a:lnTo>
                  <a:lnTo>
                    <a:pt x="901" y="955"/>
                  </a:lnTo>
                  <a:lnTo>
                    <a:pt x="901" y="953"/>
                  </a:lnTo>
                  <a:lnTo>
                    <a:pt x="899" y="953"/>
                  </a:lnTo>
                  <a:lnTo>
                    <a:pt x="897" y="953"/>
                  </a:lnTo>
                  <a:lnTo>
                    <a:pt x="896" y="951"/>
                  </a:lnTo>
                  <a:lnTo>
                    <a:pt x="896" y="950"/>
                  </a:lnTo>
                  <a:lnTo>
                    <a:pt x="896" y="948"/>
                  </a:lnTo>
                  <a:lnTo>
                    <a:pt x="897" y="948"/>
                  </a:lnTo>
                  <a:lnTo>
                    <a:pt x="897" y="946"/>
                  </a:lnTo>
                  <a:lnTo>
                    <a:pt x="897" y="945"/>
                  </a:lnTo>
                  <a:lnTo>
                    <a:pt x="897" y="943"/>
                  </a:lnTo>
                  <a:lnTo>
                    <a:pt x="896" y="943"/>
                  </a:lnTo>
                  <a:lnTo>
                    <a:pt x="896" y="941"/>
                  </a:lnTo>
                  <a:lnTo>
                    <a:pt x="896" y="940"/>
                  </a:lnTo>
                  <a:lnTo>
                    <a:pt x="896" y="938"/>
                  </a:lnTo>
                  <a:lnTo>
                    <a:pt x="896" y="937"/>
                  </a:lnTo>
                  <a:lnTo>
                    <a:pt x="894" y="937"/>
                  </a:lnTo>
                  <a:lnTo>
                    <a:pt x="894" y="935"/>
                  </a:lnTo>
                  <a:lnTo>
                    <a:pt x="896" y="935"/>
                  </a:lnTo>
                  <a:lnTo>
                    <a:pt x="897" y="935"/>
                  </a:lnTo>
                  <a:lnTo>
                    <a:pt x="899" y="933"/>
                  </a:lnTo>
                  <a:lnTo>
                    <a:pt x="899" y="932"/>
                  </a:lnTo>
                  <a:lnTo>
                    <a:pt x="899" y="930"/>
                  </a:lnTo>
                  <a:lnTo>
                    <a:pt x="899" y="928"/>
                  </a:lnTo>
                  <a:lnTo>
                    <a:pt x="899" y="927"/>
                  </a:lnTo>
                  <a:lnTo>
                    <a:pt x="899" y="925"/>
                  </a:lnTo>
                  <a:lnTo>
                    <a:pt x="899" y="923"/>
                  </a:lnTo>
                  <a:lnTo>
                    <a:pt x="901" y="923"/>
                  </a:lnTo>
                  <a:lnTo>
                    <a:pt x="901" y="922"/>
                  </a:lnTo>
                  <a:lnTo>
                    <a:pt x="902" y="922"/>
                  </a:lnTo>
                  <a:lnTo>
                    <a:pt x="904" y="920"/>
                  </a:lnTo>
                  <a:lnTo>
                    <a:pt x="904" y="918"/>
                  </a:lnTo>
                  <a:lnTo>
                    <a:pt x="905" y="918"/>
                  </a:lnTo>
                  <a:lnTo>
                    <a:pt x="905" y="917"/>
                  </a:lnTo>
                  <a:lnTo>
                    <a:pt x="907" y="915"/>
                  </a:lnTo>
                  <a:lnTo>
                    <a:pt x="907" y="914"/>
                  </a:lnTo>
                  <a:lnTo>
                    <a:pt x="907" y="912"/>
                  </a:lnTo>
                  <a:lnTo>
                    <a:pt x="909" y="912"/>
                  </a:lnTo>
                  <a:lnTo>
                    <a:pt x="909" y="910"/>
                  </a:lnTo>
                  <a:lnTo>
                    <a:pt x="909" y="909"/>
                  </a:lnTo>
                  <a:lnTo>
                    <a:pt x="909" y="907"/>
                  </a:lnTo>
                  <a:lnTo>
                    <a:pt x="909" y="905"/>
                  </a:lnTo>
                  <a:lnTo>
                    <a:pt x="907" y="904"/>
                  </a:lnTo>
                  <a:lnTo>
                    <a:pt x="907" y="902"/>
                  </a:lnTo>
                  <a:lnTo>
                    <a:pt x="909" y="900"/>
                  </a:lnTo>
                  <a:lnTo>
                    <a:pt x="909" y="899"/>
                  </a:lnTo>
                  <a:lnTo>
                    <a:pt x="909" y="897"/>
                  </a:lnTo>
                  <a:lnTo>
                    <a:pt x="909" y="895"/>
                  </a:lnTo>
                  <a:lnTo>
                    <a:pt x="907" y="895"/>
                  </a:lnTo>
                  <a:lnTo>
                    <a:pt x="907" y="895"/>
                  </a:lnTo>
                  <a:lnTo>
                    <a:pt x="905" y="895"/>
                  </a:lnTo>
                  <a:lnTo>
                    <a:pt x="905" y="894"/>
                  </a:lnTo>
                  <a:lnTo>
                    <a:pt x="905" y="892"/>
                  </a:lnTo>
                  <a:lnTo>
                    <a:pt x="905" y="889"/>
                  </a:lnTo>
                  <a:lnTo>
                    <a:pt x="905" y="887"/>
                  </a:lnTo>
                  <a:lnTo>
                    <a:pt x="905" y="886"/>
                  </a:lnTo>
                  <a:lnTo>
                    <a:pt x="905" y="884"/>
                  </a:lnTo>
                  <a:lnTo>
                    <a:pt x="905" y="882"/>
                  </a:lnTo>
                  <a:lnTo>
                    <a:pt x="905" y="881"/>
                  </a:lnTo>
                  <a:lnTo>
                    <a:pt x="904" y="881"/>
                  </a:lnTo>
                  <a:lnTo>
                    <a:pt x="905" y="879"/>
                  </a:lnTo>
                  <a:lnTo>
                    <a:pt x="905" y="877"/>
                  </a:lnTo>
                  <a:lnTo>
                    <a:pt x="907" y="876"/>
                  </a:lnTo>
                  <a:lnTo>
                    <a:pt x="909" y="874"/>
                  </a:lnTo>
                  <a:lnTo>
                    <a:pt x="909" y="872"/>
                  </a:lnTo>
                  <a:lnTo>
                    <a:pt x="909" y="871"/>
                  </a:lnTo>
                  <a:lnTo>
                    <a:pt x="909" y="869"/>
                  </a:lnTo>
                  <a:lnTo>
                    <a:pt x="909" y="869"/>
                  </a:lnTo>
                  <a:lnTo>
                    <a:pt x="907" y="867"/>
                  </a:lnTo>
                  <a:lnTo>
                    <a:pt x="905" y="867"/>
                  </a:lnTo>
                  <a:lnTo>
                    <a:pt x="905" y="866"/>
                  </a:lnTo>
                  <a:lnTo>
                    <a:pt x="905" y="863"/>
                  </a:lnTo>
                  <a:lnTo>
                    <a:pt x="904" y="861"/>
                  </a:lnTo>
                  <a:lnTo>
                    <a:pt x="904" y="859"/>
                  </a:lnTo>
                  <a:lnTo>
                    <a:pt x="902" y="856"/>
                  </a:lnTo>
                  <a:lnTo>
                    <a:pt x="901" y="856"/>
                  </a:lnTo>
                  <a:lnTo>
                    <a:pt x="897" y="854"/>
                  </a:lnTo>
                  <a:lnTo>
                    <a:pt x="896" y="854"/>
                  </a:lnTo>
                  <a:lnTo>
                    <a:pt x="896" y="853"/>
                  </a:lnTo>
                  <a:lnTo>
                    <a:pt x="894" y="853"/>
                  </a:lnTo>
                  <a:lnTo>
                    <a:pt x="892" y="853"/>
                  </a:lnTo>
                  <a:lnTo>
                    <a:pt x="892" y="854"/>
                  </a:lnTo>
                  <a:lnTo>
                    <a:pt x="892" y="856"/>
                  </a:lnTo>
                  <a:lnTo>
                    <a:pt x="891" y="856"/>
                  </a:lnTo>
                  <a:lnTo>
                    <a:pt x="891" y="856"/>
                  </a:lnTo>
                  <a:lnTo>
                    <a:pt x="889" y="856"/>
                  </a:lnTo>
                  <a:lnTo>
                    <a:pt x="889" y="856"/>
                  </a:lnTo>
                  <a:lnTo>
                    <a:pt x="887" y="856"/>
                  </a:lnTo>
                  <a:lnTo>
                    <a:pt x="887" y="856"/>
                  </a:lnTo>
                  <a:lnTo>
                    <a:pt x="889" y="858"/>
                  </a:lnTo>
                  <a:lnTo>
                    <a:pt x="887" y="858"/>
                  </a:lnTo>
                  <a:lnTo>
                    <a:pt x="886" y="858"/>
                  </a:lnTo>
                  <a:lnTo>
                    <a:pt x="886" y="859"/>
                  </a:lnTo>
                  <a:lnTo>
                    <a:pt x="886" y="861"/>
                  </a:lnTo>
                  <a:lnTo>
                    <a:pt x="886" y="863"/>
                  </a:lnTo>
                  <a:lnTo>
                    <a:pt x="887" y="863"/>
                  </a:lnTo>
                  <a:lnTo>
                    <a:pt x="886" y="864"/>
                  </a:lnTo>
                  <a:lnTo>
                    <a:pt x="884" y="864"/>
                  </a:lnTo>
                  <a:lnTo>
                    <a:pt x="882" y="863"/>
                  </a:lnTo>
                  <a:lnTo>
                    <a:pt x="882" y="864"/>
                  </a:lnTo>
                  <a:lnTo>
                    <a:pt x="882" y="866"/>
                  </a:lnTo>
                  <a:lnTo>
                    <a:pt x="881" y="866"/>
                  </a:lnTo>
                  <a:lnTo>
                    <a:pt x="879" y="866"/>
                  </a:lnTo>
                  <a:lnTo>
                    <a:pt x="879" y="867"/>
                  </a:lnTo>
                  <a:lnTo>
                    <a:pt x="881" y="869"/>
                  </a:lnTo>
                  <a:lnTo>
                    <a:pt x="879" y="869"/>
                  </a:lnTo>
                  <a:lnTo>
                    <a:pt x="876" y="869"/>
                  </a:lnTo>
                  <a:lnTo>
                    <a:pt x="876" y="867"/>
                  </a:lnTo>
                  <a:lnTo>
                    <a:pt x="874" y="867"/>
                  </a:lnTo>
                  <a:lnTo>
                    <a:pt x="873" y="869"/>
                  </a:lnTo>
                  <a:lnTo>
                    <a:pt x="873" y="867"/>
                  </a:lnTo>
                  <a:lnTo>
                    <a:pt x="873" y="866"/>
                  </a:lnTo>
                  <a:lnTo>
                    <a:pt x="871" y="866"/>
                  </a:lnTo>
                  <a:lnTo>
                    <a:pt x="871" y="867"/>
                  </a:lnTo>
                  <a:lnTo>
                    <a:pt x="869" y="866"/>
                  </a:lnTo>
                  <a:lnTo>
                    <a:pt x="871" y="864"/>
                  </a:lnTo>
                  <a:lnTo>
                    <a:pt x="869" y="864"/>
                  </a:lnTo>
                  <a:lnTo>
                    <a:pt x="869" y="863"/>
                  </a:lnTo>
                  <a:lnTo>
                    <a:pt x="869" y="863"/>
                  </a:lnTo>
                  <a:lnTo>
                    <a:pt x="868" y="864"/>
                  </a:lnTo>
                  <a:lnTo>
                    <a:pt x="868" y="866"/>
                  </a:lnTo>
                  <a:lnTo>
                    <a:pt x="866" y="866"/>
                  </a:lnTo>
                  <a:lnTo>
                    <a:pt x="866" y="864"/>
                  </a:lnTo>
                  <a:lnTo>
                    <a:pt x="866" y="863"/>
                  </a:lnTo>
                  <a:lnTo>
                    <a:pt x="866" y="861"/>
                  </a:lnTo>
                  <a:lnTo>
                    <a:pt x="868" y="861"/>
                  </a:lnTo>
                  <a:lnTo>
                    <a:pt x="869" y="861"/>
                  </a:lnTo>
                  <a:lnTo>
                    <a:pt x="868" y="861"/>
                  </a:lnTo>
                  <a:lnTo>
                    <a:pt x="868" y="859"/>
                  </a:lnTo>
                  <a:lnTo>
                    <a:pt x="866" y="859"/>
                  </a:lnTo>
                  <a:lnTo>
                    <a:pt x="866" y="861"/>
                  </a:lnTo>
                  <a:lnTo>
                    <a:pt x="864" y="861"/>
                  </a:lnTo>
                  <a:lnTo>
                    <a:pt x="863" y="861"/>
                  </a:lnTo>
                  <a:lnTo>
                    <a:pt x="863" y="863"/>
                  </a:lnTo>
                  <a:lnTo>
                    <a:pt x="861" y="863"/>
                  </a:lnTo>
                  <a:lnTo>
                    <a:pt x="861" y="861"/>
                  </a:lnTo>
                  <a:lnTo>
                    <a:pt x="859" y="861"/>
                  </a:lnTo>
                  <a:lnTo>
                    <a:pt x="858" y="861"/>
                  </a:lnTo>
                  <a:lnTo>
                    <a:pt x="859" y="859"/>
                  </a:lnTo>
                  <a:lnTo>
                    <a:pt x="859" y="858"/>
                  </a:lnTo>
                  <a:lnTo>
                    <a:pt x="858" y="858"/>
                  </a:lnTo>
                  <a:lnTo>
                    <a:pt x="858" y="859"/>
                  </a:lnTo>
                  <a:lnTo>
                    <a:pt x="858" y="861"/>
                  </a:lnTo>
                  <a:lnTo>
                    <a:pt x="858" y="863"/>
                  </a:lnTo>
                  <a:lnTo>
                    <a:pt x="858" y="864"/>
                  </a:lnTo>
                  <a:lnTo>
                    <a:pt x="856" y="864"/>
                  </a:lnTo>
                  <a:lnTo>
                    <a:pt x="855" y="864"/>
                  </a:lnTo>
                  <a:lnTo>
                    <a:pt x="855" y="863"/>
                  </a:lnTo>
                  <a:lnTo>
                    <a:pt x="855" y="861"/>
                  </a:lnTo>
                  <a:lnTo>
                    <a:pt x="856" y="861"/>
                  </a:lnTo>
                  <a:lnTo>
                    <a:pt x="855" y="861"/>
                  </a:lnTo>
                  <a:lnTo>
                    <a:pt x="853" y="861"/>
                  </a:lnTo>
                  <a:lnTo>
                    <a:pt x="851" y="863"/>
                  </a:lnTo>
                  <a:lnTo>
                    <a:pt x="851" y="864"/>
                  </a:lnTo>
                  <a:lnTo>
                    <a:pt x="850" y="864"/>
                  </a:lnTo>
                  <a:lnTo>
                    <a:pt x="848" y="864"/>
                  </a:lnTo>
                  <a:lnTo>
                    <a:pt x="848" y="863"/>
                  </a:lnTo>
                  <a:lnTo>
                    <a:pt x="850" y="861"/>
                  </a:lnTo>
                  <a:lnTo>
                    <a:pt x="848" y="861"/>
                  </a:lnTo>
                  <a:lnTo>
                    <a:pt x="848" y="859"/>
                  </a:lnTo>
                  <a:lnTo>
                    <a:pt x="846" y="859"/>
                  </a:lnTo>
                  <a:lnTo>
                    <a:pt x="846" y="861"/>
                  </a:lnTo>
                  <a:lnTo>
                    <a:pt x="845" y="861"/>
                  </a:lnTo>
                  <a:lnTo>
                    <a:pt x="843" y="861"/>
                  </a:lnTo>
                  <a:lnTo>
                    <a:pt x="843" y="859"/>
                  </a:lnTo>
                  <a:lnTo>
                    <a:pt x="843" y="861"/>
                  </a:lnTo>
                  <a:lnTo>
                    <a:pt x="841" y="861"/>
                  </a:lnTo>
                  <a:lnTo>
                    <a:pt x="843" y="861"/>
                  </a:lnTo>
                  <a:lnTo>
                    <a:pt x="841" y="861"/>
                  </a:lnTo>
                  <a:lnTo>
                    <a:pt x="840" y="861"/>
                  </a:lnTo>
                  <a:lnTo>
                    <a:pt x="838" y="861"/>
                  </a:lnTo>
                  <a:lnTo>
                    <a:pt x="838" y="863"/>
                  </a:lnTo>
                  <a:lnTo>
                    <a:pt x="836" y="863"/>
                  </a:lnTo>
                  <a:lnTo>
                    <a:pt x="836" y="864"/>
                  </a:lnTo>
                  <a:lnTo>
                    <a:pt x="838" y="866"/>
                  </a:lnTo>
                  <a:lnTo>
                    <a:pt x="836" y="866"/>
                  </a:lnTo>
                  <a:lnTo>
                    <a:pt x="835" y="866"/>
                  </a:lnTo>
                  <a:lnTo>
                    <a:pt x="833" y="864"/>
                  </a:lnTo>
                  <a:lnTo>
                    <a:pt x="835" y="864"/>
                  </a:lnTo>
                  <a:lnTo>
                    <a:pt x="833" y="864"/>
                  </a:lnTo>
                  <a:lnTo>
                    <a:pt x="833" y="866"/>
                  </a:lnTo>
                  <a:lnTo>
                    <a:pt x="832" y="866"/>
                  </a:lnTo>
                  <a:lnTo>
                    <a:pt x="830" y="866"/>
                  </a:lnTo>
                  <a:lnTo>
                    <a:pt x="830" y="864"/>
                  </a:lnTo>
                  <a:lnTo>
                    <a:pt x="830" y="863"/>
                  </a:lnTo>
                  <a:lnTo>
                    <a:pt x="828" y="864"/>
                  </a:lnTo>
                  <a:lnTo>
                    <a:pt x="828" y="863"/>
                  </a:lnTo>
                  <a:lnTo>
                    <a:pt x="827" y="864"/>
                  </a:lnTo>
                  <a:lnTo>
                    <a:pt x="827" y="866"/>
                  </a:lnTo>
                  <a:lnTo>
                    <a:pt x="825" y="866"/>
                  </a:lnTo>
                  <a:lnTo>
                    <a:pt x="825" y="864"/>
                  </a:lnTo>
                  <a:lnTo>
                    <a:pt x="825" y="863"/>
                  </a:lnTo>
                  <a:lnTo>
                    <a:pt x="823" y="863"/>
                  </a:lnTo>
                  <a:lnTo>
                    <a:pt x="823" y="864"/>
                  </a:lnTo>
                  <a:lnTo>
                    <a:pt x="822" y="864"/>
                  </a:lnTo>
                  <a:lnTo>
                    <a:pt x="820" y="864"/>
                  </a:lnTo>
                  <a:lnTo>
                    <a:pt x="818" y="864"/>
                  </a:lnTo>
                  <a:lnTo>
                    <a:pt x="817" y="864"/>
                  </a:lnTo>
                  <a:lnTo>
                    <a:pt x="817" y="866"/>
                  </a:lnTo>
                  <a:lnTo>
                    <a:pt x="815" y="866"/>
                  </a:lnTo>
                  <a:lnTo>
                    <a:pt x="813" y="866"/>
                  </a:lnTo>
                  <a:lnTo>
                    <a:pt x="815" y="867"/>
                  </a:lnTo>
                  <a:lnTo>
                    <a:pt x="813" y="867"/>
                  </a:lnTo>
                  <a:lnTo>
                    <a:pt x="815" y="867"/>
                  </a:lnTo>
                  <a:lnTo>
                    <a:pt x="813" y="869"/>
                  </a:lnTo>
                  <a:lnTo>
                    <a:pt x="812" y="869"/>
                  </a:lnTo>
                  <a:lnTo>
                    <a:pt x="812" y="867"/>
                  </a:lnTo>
                  <a:lnTo>
                    <a:pt x="810" y="867"/>
                  </a:lnTo>
                  <a:lnTo>
                    <a:pt x="810" y="866"/>
                  </a:lnTo>
                  <a:lnTo>
                    <a:pt x="810" y="867"/>
                  </a:lnTo>
                  <a:lnTo>
                    <a:pt x="809" y="867"/>
                  </a:lnTo>
                  <a:lnTo>
                    <a:pt x="809" y="869"/>
                  </a:lnTo>
                  <a:lnTo>
                    <a:pt x="807" y="869"/>
                  </a:lnTo>
                  <a:lnTo>
                    <a:pt x="805" y="869"/>
                  </a:lnTo>
                  <a:lnTo>
                    <a:pt x="805" y="867"/>
                  </a:lnTo>
                  <a:lnTo>
                    <a:pt x="805" y="869"/>
                  </a:lnTo>
                  <a:lnTo>
                    <a:pt x="804" y="869"/>
                  </a:lnTo>
                  <a:lnTo>
                    <a:pt x="802" y="869"/>
                  </a:lnTo>
                  <a:lnTo>
                    <a:pt x="800" y="869"/>
                  </a:lnTo>
                  <a:lnTo>
                    <a:pt x="799" y="869"/>
                  </a:lnTo>
                  <a:lnTo>
                    <a:pt x="797" y="869"/>
                  </a:lnTo>
                  <a:lnTo>
                    <a:pt x="797" y="871"/>
                  </a:lnTo>
                  <a:lnTo>
                    <a:pt x="797" y="872"/>
                  </a:lnTo>
                  <a:lnTo>
                    <a:pt x="795" y="872"/>
                  </a:lnTo>
                  <a:lnTo>
                    <a:pt x="794" y="872"/>
                  </a:lnTo>
                  <a:lnTo>
                    <a:pt x="792" y="872"/>
                  </a:lnTo>
                  <a:lnTo>
                    <a:pt x="790" y="872"/>
                  </a:lnTo>
                  <a:lnTo>
                    <a:pt x="790" y="874"/>
                  </a:lnTo>
                  <a:lnTo>
                    <a:pt x="790" y="874"/>
                  </a:lnTo>
                  <a:lnTo>
                    <a:pt x="790" y="876"/>
                  </a:lnTo>
                  <a:lnTo>
                    <a:pt x="790" y="876"/>
                  </a:lnTo>
                  <a:lnTo>
                    <a:pt x="790" y="876"/>
                  </a:lnTo>
                  <a:lnTo>
                    <a:pt x="790" y="872"/>
                  </a:lnTo>
                  <a:lnTo>
                    <a:pt x="789" y="872"/>
                  </a:lnTo>
                  <a:lnTo>
                    <a:pt x="787" y="872"/>
                  </a:lnTo>
                  <a:lnTo>
                    <a:pt x="787" y="874"/>
                  </a:lnTo>
                  <a:lnTo>
                    <a:pt x="787" y="872"/>
                  </a:lnTo>
                  <a:lnTo>
                    <a:pt x="786" y="872"/>
                  </a:lnTo>
                  <a:lnTo>
                    <a:pt x="784" y="872"/>
                  </a:lnTo>
                  <a:lnTo>
                    <a:pt x="784" y="874"/>
                  </a:lnTo>
                  <a:lnTo>
                    <a:pt x="782" y="874"/>
                  </a:lnTo>
                  <a:lnTo>
                    <a:pt x="782" y="872"/>
                  </a:lnTo>
                  <a:lnTo>
                    <a:pt x="782" y="874"/>
                  </a:lnTo>
                  <a:lnTo>
                    <a:pt x="781" y="874"/>
                  </a:lnTo>
                  <a:lnTo>
                    <a:pt x="779" y="874"/>
                  </a:lnTo>
                  <a:lnTo>
                    <a:pt x="777" y="874"/>
                  </a:lnTo>
                  <a:lnTo>
                    <a:pt x="776" y="874"/>
                  </a:lnTo>
                  <a:lnTo>
                    <a:pt x="776" y="876"/>
                  </a:lnTo>
                  <a:lnTo>
                    <a:pt x="774" y="874"/>
                  </a:lnTo>
                  <a:lnTo>
                    <a:pt x="774" y="876"/>
                  </a:lnTo>
                  <a:lnTo>
                    <a:pt x="774" y="877"/>
                  </a:lnTo>
                  <a:lnTo>
                    <a:pt x="774" y="876"/>
                  </a:lnTo>
                  <a:lnTo>
                    <a:pt x="772" y="876"/>
                  </a:lnTo>
                  <a:lnTo>
                    <a:pt x="771" y="876"/>
                  </a:lnTo>
                  <a:lnTo>
                    <a:pt x="769" y="876"/>
                  </a:lnTo>
                  <a:lnTo>
                    <a:pt x="769" y="877"/>
                  </a:lnTo>
                  <a:lnTo>
                    <a:pt x="767" y="877"/>
                  </a:lnTo>
                  <a:lnTo>
                    <a:pt x="769" y="877"/>
                  </a:lnTo>
                  <a:lnTo>
                    <a:pt x="769" y="879"/>
                  </a:lnTo>
                  <a:lnTo>
                    <a:pt x="767" y="879"/>
                  </a:lnTo>
                  <a:lnTo>
                    <a:pt x="769" y="879"/>
                  </a:lnTo>
                  <a:lnTo>
                    <a:pt x="769" y="881"/>
                  </a:lnTo>
                  <a:lnTo>
                    <a:pt x="767" y="881"/>
                  </a:lnTo>
                  <a:lnTo>
                    <a:pt x="767" y="882"/>
                  </a:lnTo>
                  <a:lnTo>
                    <a:pt x="767" y="881"/>
                  </a:lnTo>
                  <a:lnTo>
                    <a:pt x="766" y="881"/>
                  </a:lnTo>
                  <a:lnTo>
                    <a:pt x="764" y="881"/>
                  </a:lnTo>
                  <a:lnTo>
                    <a:pt x="766" y="881"/>
                  </a:lnTo>
                  <a:lnTo>
                    <a:pt x="764" y="882"/>
                  </a:lnTo>
                  <a:lnTo>
                    <a:pt x="764" y="884"/>
                  </a:lnTo>
                  <a:lnTo>
                    <a:pt x="763" y="884"/>
                  </a:lnTo>
                  <a:lnTo>
                    <a:pt x="763" y="882"/>
                  </a:lnTo>
                  <a:lnTo>
                    <a:pt x="761" y="884"/>
                  </a:lnTo>
                  <a:lnTo>
                    <a:pt x="763" y="884"/>
                  </a:lnTo>
                  <a:lnTo>
                    <a:pt x="761" y="884"/>
                  </a:lnTo>
                  <a:lnTo>
                    <a:pt x="759" y="884"/>
                  </a:lnTo>
                  <a:lnTo>
                    <a:pt x="759" y="886"/>
                  </a:lnTo>
                  <a:lnTo>
                    <a:pt x="758" y="886"/>
                  </a:lnTo>
                  <a:lnTo>
                    <a:pt x="758" y="884"/>
                  </a:lnTo>
                  <a:lnTo>
                    <a:pt x="758" y="886"/>
                  </a:lnTo>
                  <a:lnTo>
                    <a:pt x="756" y="886"/>
                  </a:lnTo>
                  <a:lnTo>
                    <a:pt x="756" y="887"/>
                  </a:lnTo>
                  <a:lnTo>
                    <a:pt x="756" y="886"/>
                  </a:lnTo>
                  <a:lnTo>
                    <a:pt x="756" y="887"/>
                  </a:lnTo>
                  <a:lnTo>
                    <a:pt x="754" y="887"/>
                  </a:lnTo>
                  <a:lnTo>
                    <a:pt x="753" y="887"/>
                  </a:lnTo>
                  <a:lnTo>
                    <a:pt x="753" y="889"/>
                  </a:lnTo>
                  <a:lnTo>
                    <a:pt x="751" y="889"/>
                  </a:lnTo>
                  <a:lnTo>
                    <a:pt x="751" y="890"/>
                  </a:lnTo>
                  <a:lnTo>
                    <a:pt x="751" y="890"/>
                  </a:lnTo>
                  <a:lnTo>
                    <a:pt x="751" y="892"/>
                  </a:lnTo>
                  <a:lnTo>
                    <a:pt x="749" y="892"/>
                  </a:lnTo>
                  <a:lnTo>
                    <a:pt x="749" y="894"/>
                  </a:lnTo>
                  <a:lnTo>
                    <a:pt x="748" y="894"/>
                  </a:lnTo>
                  <a:lnTo>
                    <a:pt x="748" y="895"/>
                  </a:lnTo>
                  <a:lnTo>
                    <a:pt x="746" y="895"/>
                  </a:lnTo>
                  <a:lnTo>
                    <a:pt x="744" y="895"/>
                  </a:lnTo>
                  <a:lnTo>
                    <a:pt x="744" y="895"/>
                  </a:lnTo>
                  <a:lnTo>
                    <a:pt x="743" y="895"/>
                  </a:lnTo>
                  <a:lnTo>
                    <a:pt x="743" y="897"/>
                  </a:lnTo>
                  <a:lnTo>
                    <a:pt x="743" y="895"/>
                  </a:lnTo>
                  <a:lnTo>
                    <a:pt x="743" y="897"/>
                  </a:lnTo>
                  <a:lnTo>
                    <a:pt x="741" y="897"/>
                  </a:lnTo>
                  <a:lnTo>
                    <a:pt x="741" y="899"/>
                  </a:lnTo>
                  <a:lnTo>
                    <a:pt x="740" y="899"/>
                  </a:lnTo>
                  <a:lnTo>
                    <a:pt x="740" y="900"/>
                  </a:lnTo>
                  <a:lnTo>
                    <a:pt x="738" y="900"/>
                  </a:lnTo>
                  <a:lnTo>
                    <a:pt x="738" y="902"/>
                  </a:lnTo>
                  <a:lnTo>
                    <a:pt x="738" y="900"/>
                  </a:lnTo>
                  <a:lnTo>
                    <a:pt x="738" y="902"/>
                  </a:lnTo>
                  <a:lnTo>
                    <a:pt x="736" y="902"/>
                  </a:lnTo>
                  <a:lnTo>
                    <a:pt x="736" y="904"/>
                  </a:lnTo>
                  <a:lnTo>
                    <a:pt x="736" y="905"/>
                  </a:lnTo>
                  <a:lnTo>
                    <a:pt x="735" y="905"/>
                  </a:lnTo>
                  <a:lnTo>
                    <a:pt x="733" y="905"/>
                  </a:lnTo>
                  <a:lnTo>
                    <a:pt x="733" y="907"/>
                  </a:lnTo>
                  <a:lnTo>
                    <a:pt x="731" y="907"/>
                  </a:lnTo>
                  <a:lnTo>
                    <a:pt x="731" y="909"/>
                  </a:lnTo>
                  <a:lnTo>
                    <a:pt x="730" y="909"/>
                  </a:lnTo>
                  <a:lnTo>
                    <a:pt x="731" y="909"/>
                  </a:lnTo>
                  <a:lnTo>
                    <a:pt x="731" y="910"/>
                  </a:lnTo>
                  <a:lnTo>
                    <a:pt x="730" y="910"/>
                  </a:lnTo>
                  <a:lnTo>
                    <a:pt x="730" y="912"/>
                  </a:lnTo>
                  <a:lnTo>
                    <a:pt x="728" y="914"/>
                  </a:lnTo>
                  <a:lnTo>
                    <a:pt x="726" y="914"/>
                  </a:lnTo>
                  <a:lnTo>
                    <a:pt x="725" y="914"/>
                  </a:lnTo>
                  <a:lnTo>
                    <a:pt x="725" y="915"/>
                  </a:lnTo>
                  <a:lnTo>
                    <a:pt x="723" y="915"/>
                  </a:lnTo>
                  <a:lnTo>
                    <a:pt x="723" y="917"/>
                  </a:lnTo>
                  <a:lnTo>
                    <a:pt x="721" y="917"/>
                  </a:lnTo>
                  <a:lnTo>
                    <a:pt x="720" y="917"/>
                  </a:lnTo>
                  <a:lnTo>
                    <a:pt x="721" y="917"/>
                  </a:lnTo>
                  <a:lnTo>
                    <a:pt x="720" y="917"/>
                  </a:lnTo>
                  <a:lnTo>
                    <a:pt x="720" y="915"/>
                  </a:lnTo>
                  <a:lnTo>
                    <a:pt x="720" y="917"/>
                  </a:lnTo>
                  <a:lnTo>
                    <a:pt x="718" y="917"/>
                  </a:lnTo>
                  <a:lnTo>
                    <a:pt x="717" y="917"/>
                  </a:lnTo>
                  <a:lnTo>
                    <a:pt x="715" y="917"/>
                  </a:lnTo>
                  <a:lnTo>
                    <a:pt x="715" y="918"/>
                  </a:lnTo>
                  <a:lnTo>
                    <a:pt x="717" y="918"/>
                  </a:lnTo>
                  <a:lnTo>
                    <a:pt x="717" y="920"/>
                  </a:lnTo>
                  <a:lnTo>
                    <a:pt x="715" y="920"/>
                  </a:lnTo>
                  <a:lnTo>
                    <a:pt x="713" y="920"/>
                  </a:lnTo>
                  <a:lnTo>
                    <a:pt x="713" y="922"/>
                  </a:lnTo>
                  <a:lnTo>
                    <a:pt x="712" y="922"/>
                  </a:lnTo>
                  <a:lnTo>
                    <a:pt x="712" y="922"/>
                  </a:lnTo>
                  <a:lnTo>
                    <a:pt x="712" y="920"/>
                  </a:lnTo>
                  <a:lnTo>
                    <a:pt x="710" y="920"/>
                  </a:lnTo>
                  <a:lnTo>
                    <a:pt x="708" y="920"/>
                  </a:lnTo>
                  <a:lnTo>
                    <a:pt x="707" y="920"/>
                  </a:lnTo>
                  <a:lnTo>
                    <a:pt x="705" y="920"/>
                  </a:lnTo>
                  <a:lnTo>
                    <a:pt x="703" y="920"/>
                  </a:lnTo>
                  <a:lnTo>
                    <a:pt x="703" y="922"/>
                  </a:lnTo>
                  <a:lnTo>
                    <a:pt x="703" y="920"/>
                  </a:lnTo>
                  <a:lnTo>
                    <a:pt x="702" y="920"/>
                  </a:lnTo>
                  <a:lnTo>
                    <a:pt x="700" y="920"/>
                  </a:lnTo>
                  <a:lnTo>
                    <a:pt x="698" y="920"/>
                  </a:lnTo>
                  <a:lnTo>
                    <a:pt x="697" y="920"/>
                  </a:lnTo>
                  <a:lnTo>
                    <a:pt x="697" y="922"/>
                  </a:lnTo>
                  <a:lnTo>
                    <a:pt x="697" y="923"/>
                  </a:lnTo>
                  <a:lnTo>
                    <a:pt x="697" y="925"/>
                  </a:lnTo>
                  <a:lnTo>
                    <a:pt x="698" y="925"/>
                  </a:lnTo>
                  <a:lnTo>
                    <a:pt x="698" y="927"/>
                  </a:lnTo>
                  <a:lnTo>
                    <a:pt x="697" y="927"/>
                  </a:lnTo>
                  <a:lnTo>
                    <a:pt x="695" y="927"/>
                  </a:lnTo>
                  <a:lnTo>
                    <a:pt x="694" y="927"/>
                  </a:lnTo>
                  <a:lnTo>
                    <a:pt x="694" y="928"/>
                  </a:lnTo>
                  <a:lnTo>
                    <a:pt x="694" y="927"/>
                  </a:lnTo>
                  <a:lnTo>
                    <a:pt x="692" y="927"/>
                  </a:lnTo>
                  <a:lnTo>
                    <a:pt x="690" y="927"/>
                  </a:lnTo>
                  <a:lnTo>
                    <a:pt x="689" y="927"/>
                  </a:lnTo>
                  <a:lnTo>
                    <a:pt x="689" y="925"/>
                  </a:lnTo>
                  <a:lnTo>
                    <a:pt x="687" y="925"/>
                  </a:lnTo>
                  <a:lnTo>
                    <a:pt x="687" y="927"/>
                  </a:lnTo>
                  <a:lnTo>
                    <a:pt x="685" y="928"/>
                  </a:lnTo>
                  <a:lnTo>
                    <a:pt x="687" y="928"/>
                  </a:lnTo>
                  <a:lnTo>
                    <a:pt x="687" y="930"/>
                  </a:lnTo>
                  <a:lnTo>
                    <a:pt x="687" y="932"/>
                  </a:lnTo>
                  <a:lnTo>
                    <a:pt x="685" y="932"/>
                  </a:lnTo>
                  <a:lnTo>
                    <a:pt x="685" y="933"/>
                  </a:lnTo>
                  <a:lnTo>
                    <a:pt x="684" y="933"/>
                  </a:lnTo>
                  <a:lnTo>
                    <a:pt x="685" y="933"/>
                  </a:lnTo>
                  <a:lnTo>
                    <a:pt x="684" y="935"/>
                  </a:lnTo>
                  <a:lnTo>
                    <a:pt x="682" y="935"/>
                  </a:lnTo>
                  <a:lnTo>
                    <a:pt x="680" y="935"/>
                  </a:lnTo>
                  <a:lnTo>
                    <a:pt x="680" y="935"/>
                  </a:lnTo>
                  <a:lnTo>
                    <a:pt x="679" y="935"/>
                  </a:lnTo>
                  <a:lnTo>
                    <a:pt x="677" y="935"/>
                  </a:lnTo>
                  <a:lnTo>
                    <a:pt x="675" y="935"/>
                  </a:lnTo>
                  <a:lnTo>
                    <a:pt x="675" y="937"/>
                  </a:lnTo>
                  <a:lnTo>
                    <a:pt x="674" y="937"/>
                  </a:lnTo>
                  <a:lnTo>
                    <a:pt x="672" y="937"/>
                  </a:lnTo>
                  <a:lnTo>
                    <a:pt x="672" y="938"/>
                  </a:lnTo>
                  <a:lnTo>
                    <a:pt x="671" y="938"/>
                  </a:lnTo>
                  <a:lnTo>
                    <a:pt x="669" y="938"/>
                  </a:lnTo>
                  <a:lnTo>
                    <a:pt x="669" y="940"/>
                  </a:lnTo>
                  <a:lnTo>
                    <a:pt x="669" y="941"/>
                  </a:lnTo>
                  <a:lnTo>
                    <a:pt x="667" y="943"/>
                  </a:lnTo>
                  <a:lnTo>
                    <a:pt x="667" y="945"/>
                  </a:lnTo>
                  <a:lnTo>
                    <a:pt x="666" y="945"/>
                  </a:lnTo>
                  <a:lnTo>
                    <a:pt x="666" y="946"/>
                  </a:lnTo>
                  <a:lnTo>
                    <a:pt x="664" y="946"/>
                  </a:lnTo>
                  <a:lnTo>
                    <a:pt x="664" y="948"/>
                  </a:lnTo>
                  <a:lnTo>
                    <a:pt x="664" y="950"/>
                  </a:lnTo>
                  <a:lnTo>
                    <a:pt x="662" y="950"/>
                  </a:lnTo>
                  <a:lnTo>
                    <a:pt x="661" y="950"/>
                  </a:lnTo>
                  <a:lnTo>
                    <a:pt x="657" y="958"/>
                  </a:lnTo>
                  <a:lnTo>
                    <a:pt x="657" y="961"/>
                  </a:lnTo>
                  <a:lnTo>
                    <a:pt x="656" y="961"/>
                  </a:lnTo>
                  <a:lnTo>
                    <a:pt x="654" y="961"/>
                  </a:lnTo>
                  <a:lnTo>
                    <a:pt x="654" y="960"/>
                  </a:lnTo>
                  <a:lnTo>
                    <a:pt x="654" y="961"/>
                  </a:lnTo>
                  <a:lnTo>
                    <a:pt x="652" y="961"/>
                  </a:lnTo>
                  <a:lnTo>
                    <a:pt x="652" y="960"/>
                  </a:lnTo>
                  <a:lnTo>
                    <a:pt x="651" y="960"/>
                  </a:lnTo>
                  <a:lnTo>
                    <a:pt x="651" y="958"/>
                  </a:lnTo>
                  <a:lnTo>
                    <a:pt x="649" y="958"/>
                  </a:lnTo>
                  <a:lnTo>
                    <a:pt x="648" y="958"/>
                  </a:lnTo>
                  <a:lnTo>
                    <a:pt x="648" y="956"/>
                  </a:lnTo>
                  <a:lnTo>
                    <a:pt x="648" y="958"/>
                  </a:lnTo>
                  <a:lnTo>
                    <a:pt x="648" y="956"/>
                  </a:lnTo>
                  <a:lnTo>
                    <a:pt x="646" y="956"/>
                  </a:lnTo>
                  <a:lnTo>
                    <a:pt x="646" y="955"/>
                  </a:lnTo>
                  <a:lnTo>
                    <a:pt x="646" y="956"/>
                  </a:lnTo>
                  <a:lnTo>
                    <a:pt x="644" y="956"/>
                  </a:lnTo>
                  <a:lnTo>
                    <a:pt x="644" y="955"/>
                  </a:lnTo>
                  <a:lnTo>
                    <a:pt x="643" y="955"/>
                  </a:lnTo>
                  <a:lnTo>
                    <a:pt x="641" y="955"/>
                  </a:lnTo>
                  <a:lnTo>
                    <a:pt x="643" y="955"/>
                  </a:lnTo>
                  <a:lnTo>
                    <a:pt x="641" y="955"/>
                  </a:lnTo>
                  <a:lnTo>
                    <a:pt x="641" y="953"/>
                  </a:lnTo>
                  <a:lnTo>
                    <a:pt x="639" y="953"/>
                  </a:lnTo>
                  <a:lnTo>
                    <a:pt x="638" y="953"/>
                  </a:lnTo>
                  <a:lnTo>
                    <a:pt x="636" y="953"/>
                  </a:lnTo>
                  <a:lnTo>
                    <a:pt x="638" y="953"/>
                  </a:lnTo>
                  <a:lnTo>
                    <a:pt x="636" y="955"/>
                  </a:lnTo>
                  <a:lnTo>
                    <a:pt x="636" y="953"/>
                  </a:lnTo>
                  <a:lnTo>
                    <a:pt x="634" y="953"/>
                  </a:lnTo>
                  <a:lnTo>
                    <a:pt x="634" y="955"/>
                  </a:lnTo>
                  <a:lnTo>
                    <a:pt x="633" y="955"/>
                  </a:lnTo>
                  <a:lnTo>
                    <a:pt x="633" y="955"/>
                  </a:lnTo>
                  <a:lnTo>
                    <a:pt x="631" y="955"/>
                  </a:lnTo>
                  <a:lnTo>
                    <a:pt x="629" y="955"/>
                  </a:lnTo>
                  <a:lnTo>
                    <a:pt x="631" y="955"/>
                  </a:lnTo>
                  <a:lnTo>
                    <a:pt x="629" y="955"/>
                  </a:lnTo>
                  <a:lnTo>
                    <a:pt x="629" y="956"/>
                  </a:lnTo>
                  <a:lnTo>
                    <a:pt x="629" y="955"/>
                  </a:lnTo>
                  <a:lnTo>
                    <a:pt x="628" y="955"/>
                  </a:lnTo>
                  <a:lnTo>
                    <a:pt x="626" y="955"/>
                  </a:lnTo>
                  <a:lnTo>
                    <a:pt x="625" y="955"/>
                  </a:lnTo>
                  <a:lnTo>
                    <a:pt x="623" y="955"/>
                  </a:lnTo>
                  <a:lnTo>
                    <a:pt x="625" y="955"/>
                  </a:lnTo>
                  <a:lnTo>
                    <a:pt x="623" y="955"/>
                  </a:lnTo>
                  <a:lnTo>
                    <a:pt x="623" y="956"/>
                  </a:lnTo>
                  <a:lnTo>
                    <a:pt x="621" y="956"/>
                  </a:lnTo>
                  <a:lnTo>
                    <a:pt x="620" y="956"/>
                  </a:lnTo>
                  <a:lnTo>
                    <a:pt x="620" y="958"/>
                  </a:lnTo>
                  <a:lnTo>
                    <a:pt x="618" y="958"/>
                  </a:lnTo>
                  <a:lnTo>
                    <a:pt x="618" y="960"/>
                  </a:lnTo>
                  <a:lnTo>
                    <a:pt x="618" y="958"/>
                  </a:lnTo>
                  <a:lnTo>
                    <a:pt x="618" y="960"/>
                  </a:lnTo>
                  <a:lnTo>
                    <a:pt x="616" y="960"/>
                  </a:lnTo>
                  <a:lnTo>
                    <a:pt x="616" y="961"/>
                  </a:lnTo>
                  <a:lnTo>
                    <a:pt x="615" y="961"/>
                  </a:lnTo>
                  <a:lnTo>
                    <a:pt x="616" y="961"/>
                  </a:lnTo>
                  <a:lnTo>
                    <a:pt x="615" y="961"/>
                  </a:lnTo>
                  <a:lnTo>
                    <a:pt x="615" y="963"/>
                  </a:lnTo>
                  <a:lnTo>
                    <a:pt x="615" y="964"/>
                  </a:lnTo>
                  <a:lnTo>
                    <a:pt x="616" y="964"/>
                  </a:lnTo>
                  <a:lnTo>
                    <a:pt x="616" y="966"/>
                  </a:lnTo>
                  <a:lnTo>
                    <a:pt x="615" y="966"/>
                  </a:lnTo>
                  <a:lnTo>
                    <a:pt x="615" y="968"/>
                  </a:lnTo>
                  <a:lnTo>
                    <a:pt x="613" y="969"/>
                  </a:lnTo>
                  <a:lnTo>
                    <a:pt x="613" y="971"/>
                  </a:lnTo>
                  <a:lnTo>
                    <a:pt x="611" y="971"/>
                  </a:lnTo>
                  <a:lnTo>
                    <a:pt x="611" y="973"/>
                  </a:lnTo>
                  <a:lnTo>
                    <a:pt x="610" y="973"/>
                  </a:lnTo>
                  <a:lnTo>
                    <a:pt x="610" y="974"/>
                  </a:lnTo>
                  <a:lnTo>
                    <a:pt x="608" y="974"/>
                  </a:lnTo>
                  <a:lnTo>
                    <a:pt x="608" y="974"/>
                  </a:lnTo>
                  <a:lnTo>
                    <a:pt x="607" y="974"/>
                  </a:lnTo>
                  <a:lnTo>
                    <a:pt x="605" y="974"/>
                  </a:lnTo>
                  <a:lnTo>
                    <a:pt x="605" y="976"/>
                  </a:lnTo>
                  <a:lnTo>
                    <a:pt x="605" y="978"/>
                  </a:lnTo>
                  <a:lnTo>
                    <a:pt x="605" y="979"/>
                  </a:lnTo>
                  <a:lnTo>
                    <a:pt x="603" y="981"/>
                  </a:lnTo>
                  <a:lnTo>
                    <a:pt x="602" y="981"/>
                  </a:lnTo>
                  <a:lnTo>
                    <a:pt x="602" y="983"/>
                  </a:lnTo>
                  <a:lnTo>
                    <a:pt x="602" y="984"/>
                  </a:lnTo>
                  <a:lnTo>
                    <a:pt x="602" y="986"/>
                  </a:lnTo>
                  <a:lnTo>
                    <a:pt x="600" y="986"/>
                  </a:lnTo>
                  <a:lnTo>
                    <a:pt x="598" y="987"/>
                  </a:lnTo>
                  <a:lnTo>
                    <a:pt x="597" y="987"/>
                  </a:lnTo>
                  <a:lnTo>
                    <a:pt x="597" y="989"/>
                  </a:lnTo>
                  <a:lnTo>
                    <a:pt x="595" y="989"/>
                  </a:lnTo>
                  <a:lnTo>
                    <a:pt x="593" y="989"/>
                  </a:lnTo>
                  <a:lnTo>
                    <a:pt x="593" y="991"/>
                  </a:lnTo>
                  <a:lnTo>
                    <a:pt x="593" y="991"/>
                  </a:lnTo>
                  <a:lnTo>
                    <a:pt x="592" y="992"/>
                  </a:lnTo>
                  <a:lnTo>
                    <a:pt x="592" y="991"/>
                  </a:lnTo>
                  <a:lnTo>
                    <a:pt x="590" y="991"/>
                  </a:lnTo>
                  <a:lnTo>
                    <a:pt x="588" y="991"/>
                  </a:lnTo>
                  <a:lnTo>
                    <a:pt x="588" y="992"/>
                  </a:lnTo>
                  <a:lnTo>
                    <a:pt x="587" y="992"/>
                  </a:lnTo>
                  <a:lnTo>
                    <a:pt x="585" y="994"/>
                  </a:lnTo>
                  <a:lnTo>
                    <a:pt x="587" y="994"/>
                  </a:lnTo>
                  <a:lnTo>
                    <a:pt x="585" y="996"/>
                  </a:lnTo>
                  <a:lnTo>
                    <a:pt x="584" y="996"/>
                  </a:lnTo>
                  <a:lnTo>
                    <a:pt x="584" y="994"/>
                  </a:lnTo>
                  <a:lnTo>
                    <a:pt x="582" y="996"/>
                  </a:lnTo>
                  <a:lnTo>
                    <a:pt x="582" y="994"/>
                  </a:lnTo>
                  <a:lnTo>
                    <a:pt x="580" y="994"/>
                  </a:lnTo>
                  <a:lnTo>
                    <a:pt x="580" y="996"/>
                  </a:lnTo>
                  <a:lnTo>
                    <a:pt x="579" y="996"/>
                  </a:lnTo>
                  <a:lnTo>
                    <a:pt x="577" y="996"/>
                  </a:lnTo>
                  <a:lnTo>
                    <a:pt x="575" y="996"/>
                  </a:lnTo>
                  <a:lnTo>
                    <a:pt x="574" y="997"/>
                  </a:lnTo>
                  <a:lnTo>
                    <a:pt x="574" y="999"/>
                  </a:lnTo>
                  <a:lnTo>
                    <a:pt x="572" y="999"/>
                  </a:lnTo>
                  <a:lnTo>
                    <a:pt x="572" y="1001"/>
                  </a:lnTo>
                  <a:lnTo>
                    <a:pt x="570" y="1001"/>
                  </a:lnTo>
                  <a:lnTo>
                    <a:pt x="569" y="1001"/>
                  </a:lnTo>
                  <a:lnTo>
                    <a:pt x="569" y="1002"/>
                  </a:lnTo>
                  <a:lnTo>
                    <a:pt x="567" y="1002"/>
                  </a:lnTo>
                  <a:lnTo>
                    <a:pt x="552" y="1006"/>
                  </a:lnTo>
                  <a:lnTo>
                    <a:pt x="552" y="1004"/>
                  </a:lnTo>
                  <a:lnTo>
                    <a:pt x="551" y="1002"/>
                  </a:lnTo>
                  <a:lnTo>
                    <a:pt x="552" y="1002"/>
                  </a:lnTo>
                  <a:lnTo>
                    <a:pt x="551" y="1001"/>
                  </a:lnTo>
                  <a:lnTo>
                    <a:pt x="549" y="1001"/>
                  </a:lnTo>
                  <a:lnTo>
                    <a:pt x="547" y="1001"/>
                  </a:lnTo>
                  <a:lnTo>
                    <a:pt x="547" y="999"/>
                  </a:lnTo>
                  <a:lnTo>
                    <a:pt x="547" y="997"/>
                  </a:lnTo>
                  <a:lnTo>
                    <a:pt x="547" y="996"/>
                  </a:lnTo>
                  <a:lnTo>
                    <a:pt x="549" y="994"/>
                  </a:lnTo>
                  <a:lnTo>
                    <a:pt x="547" y="994"/>
                  </a:lnTo>
                  <a:lnTo>
                    <a:pt x="549" y="994"/>
                  </a:lnTo>
                  <a:lnTo>
                    <a:pt x="549" y="992"/>
                  </a:lnTo>
                  <a:lnTo>
                    <a:pt x="549" y="991"/>
                  </a:lnTo>
                  <a:lnTo>
                    <a:pt x="547" y="992"/>
                  </a:lnTo>
                  <a:lnTo>
                    <a:pt x="547" y="991"/>
                  </a:lnTo>
                  <a:lnTo>
                    <a:pt x="546" y="991"/>
                  </a:lnTo>
                  <a:lnTo>
                    <a:pt x="544" y="991"/>
                  </a:lnTo>
                  <a:lnTo>
                    <a:pt x="544" y="992"/>
                  </a:lnTo>
                  <a:lnTo>
                    <a:pt x="544" y="991"/>
                  </a:lnTo>
                  <a:lnTo>
                    <a:pt x="542" y="991"/>
                  </a:lnTo>
                  <a:lnTo>
                    <a:pt x="544" y="991"/>
                  </a:lnTo>
                  <a:lnTo>
                    <a:pt x="544" y="989"/>
                  </a:lnTo>
                  <a:lnTo>
                    <a:pt x="542" y="989"/>
                  </a:lnTo>
                  <a:lnTo>
                    <a:pt x="542" y="991"/>
                  </a:lnTo>
                  <a:lnTo>
                    <a:pt x="542" y="989"/>
                  </a:lnTo>
                  <a:lnTo>
                    <a:pt x="542" y="991"/>
                  </a:lnTo>
                  <a:lnTo>
                    <a:pt x="541" y="991"/>
                  </a:lnTo>
                  <a:lnTo>
                    <a:pt x="539" y="991"/>
                  </a:lnTo>
                  <a:lnTo>
                    <a:pt x="541" y="991"/>
                  </a:lnTo>
                  <a:lnTo>
                    <a:pt x="539" y="989"/>
                  </a:lnTo>
                  <a:lnTo>
                    <a:pt x="539" y="991"/>
                  </a:lnTo>
                  <a:lnTo>
                    <a:pt x="538" y="991"/>
                  </a:lnTo>
                  <a:lnTo>
                    <a:pt x="539" y="991"/>
                  </a:lnTo>
                  <a:lnTo>
                    <a:pt x="539" y="989"/>
                  </a:lnTo>
                  <a:lnTo>
                    <a:pt x="538" y="989"/>
                  </a:lnTo>
                  <a:lnTo>
                    <a:pt x="538" y="991"/>
                  </a:lnTo>
                  <a:lnTo>
                    <a:pt x="536" y="991"/>
                  </a:lnTo>
                  <a:lnTo>
                    <a:pt x="536" y="992"/>
                  </a:lnTo>
                  <a:lnTo>
                    <a:pt x="534" y="991"/>
                  </a:lnTo>
                  <a:lnTo>
                    <a:pt x="534" y="992"/>
                  </a:lnTo>
                  <a:lnTo>
                    <a:pt x="533" y="992"/>
                  </a:lnTo>
                  <a:lnTo>
                    <a:pt x="533" y="991"/>
                  </a:lnTo>
                  <a:lnTo>
                    <a:pt x="533" y="992"/>
                  </a:lnTo>
                  <a:lnTo>
                    <a:pt x="531" y="992"/>
                  </a:lnTo>
                  <a:lnTo>
                    <a:pt x="529" y="992"/>
                  </a:lnTo>
                  <a:lnTo>
                    <a:pt x="529" y="991"/>
                  </a:lnTo>
                  <a:lnTo>
                    <a:pt x="528" y="991"/>
                  </a:lnTo>
                  <a:lnTo>
                    <a:pt x="528" y="992"/>
                  </a:lnTo>
                  <a:lnTo>
                    <a:pt x="528" y="991"/>
                  </a:lnTo>
                  <a:lnTo>
                    <a:pt x="526" y="991"/>
                  </a:lnTo>
                  <a:lnTo>
                    <a:pt x="526" y="989"/>
                  </a:lnTo>
                  <a:lnTo>
                    <a:pt x="524" y="989"/>
                  </a:lnTo>
                  <a:lnTo>
                    <a:pt x="523" y="991"/>
                  </a:lnTo>
                  <a:lnTo>
                    <a:pt x="523" y="992"/>
                  </a:lnTo>
                  <a:lnTo>
                    <a:pt x="521" y="992"/>
                  </a:lnTo>
                  <a:lnTo>
                    <a:pt x="521" y="991"/>
                  </a:lnTo>
                  <a:lnTo>
                    <a:pt x="519" y="991"/>
                  </a:lnTo>
                  <a:lnTo>
                    <a:pt x="519" y="989"/>
                  </a:lnTo>
                  <a:lnTo>
                    <a:pt x="518" y="989"/>
                  </a:lnTo>
                  <a:lnTo>
                    <a:pt x="518" y="987"/>
                  </a:lnTo>
                  <a:lnTo>
                    <a:pt x="516" y="989"/>
                  </a:lnTo>
                  <a:lnTo>
                    <a:pt x="516" y="987"/>
                  </a:lnTo>
                  <a:lnTo>
                    <a:pt x="515" y="989"/>
                  </a:lnTo>
                  <a:lnTo>
                    <a:pt x="515" y="987"/>
                  </a:lnTo>
                  <a:lnTo>
                    <a:pt x="513" y="987"/>
                  </a:lnTo>
                  <a:lnTo>
                    <a:pt x="513" y="987"/>
                  </a:lnTo>
                  <a:lnTo>
                    <a:pt x="511" y="989"/>
                  </a:lnTo>
                  <a:lnTo>
                    <a:pt x="511" y="987"/>
                  </a:lnTo>
                  <a:lnTo>
                    <a:pt x="510" y="989"/>
                  </a:lnTo>
                  <a:lnTo>
                    <a:pt x="510" y="987"/>
                  </a:lnTo>
                  <a:lnTo>
                    <a:pt x="508" y="987"/>
                  </a:lnTo>
                  <a:lnTo>
                    <a:pt x="508" y="986"/>
                  </a:lnTo>
                  <a:lnTo>
                    <a:pt x="508" y="987"/>
                  </a:lnTo>
                  <a:lnTo>
                    <a:pt x="506" y="987"/>
                  </a:lnTo>
                  <a:lnTo>
                    <a:pt x="508" y="987"/>
                  </a:lnTo>
                  <a:lnTo>
                    <a:pt x="508" y="986"/>
                  </a:lnTo>
                  <a:lnTo>
                    <a:pt x="506" y="986"/>
                  </a:lnTo>
                  <a:lnTo>
                    <a:pt x="505" y="987"/>
                  </a:lnTo>
                  <a:lnTo>
                    <a:pt x="505" y="986"/>
                  </a:lnTo>
                  <a:lnTo>
                    <a:pt x="503" y="986"/>
                  </a:lnTo>
                  <a:lnTo>
                    <a:pt x="503" y="984"/>
                  </a:lnTo>
                  <a:lnTo>
                    <a:pt x="503" y="986"/>
                  </a:lnTo>
                  <a:lnTo>
                    <a:pt x="501" y="984"/>
                  </a:lnTo>
                  <a:lnTo>
                    <a:pt x="500" y="986"/>
                  </a:lnTo>
                  <a:lnTo>
                    <a:pt x="500" y="984"/>
                  </a:lnTo>
                  <a:lnTo>
                    <a:pt x="498" y="984"/>
                  </a:lnTo>
                  <a:lnTo>
                    <a:pt x="496" y="984"/>
                  </a:lnTo>
                  <a:lnTo>
                    <a:pt x="496" y="986"/>
                  </a:lnTo>
                  <a:lnTo>
                    <a:pt x="495" y="984"/>
                  </a:lnTo>
                  <a:lnTo>
                    <a:pt x="496" y="984"/>
                  </a:lnTo>
                  <a:lnTo>
                    <a:pt x="495" y="984"/>
                  </a:lnTo>
                  <a:lnTo>
                    <a:pt x="493" y="984"/>
                  </a:lnTo>
                  <a:lnTo>
                    <a:pt x="493" y="986"/>
                  </a:lnTo>
                  <a:lnTo>
                    <a:pt x="493" y="984"/>
                  </a:lnTo>
                  <a:lnTo>
                    <a:pt x="492" y="984"/>
                  </a:lnTo>
                  <a:lnTo>
                    <a:pt x="492" y="986"/>
                  </a:lnTo>
                  <a:lnTo>
                    <a:pt x="490" y="984"/>
                  </a:lnTo>
                  <a:lnTo>
                    <a:pt x="488" y="984"/>
                  </a:lnTo>
                  <a:lnTo>
                    <a:pt x="487" y="984"/>
                  </a:lnTo>
                  <a:lnTo>
                    <a:pt x="487" y="986"/>
                  </a:lnTo>
                  <a:lnTo>
                    <a:pt x="487" y="984"/>
                  </a:lnTo>
                  <a:lnTo>
                    <a:pt x="485" y="986"/>
                  </a:lnTo>
                  <a:lnTo>
                    <a:pt x="485" y="984"/>
                  </a:lnTo>
                  <a:lnTo>
                    <a:pt x="483" y="984"/>
                  </a:lnTo>
                  <a:lnTo>
                    <a:pt x="482" y="984"/>
                  </a:lnTo>
                  <a:lnTo>
                    <a:pt x="483" y="984"/>
                  </a:lnTo>
                  <a:lnTo>
                    <a:pt x="483" y="986"/>
                  </a:lnTo>
                  <a:lnTo>
                    <a:pt x="482" y="986"/>
                  </a:lnTo>
                  <a:lnTo>
                    <a:pt x="482" y="984"/>
                  </a:lnTo>
                  <a:lnTo>
                    <a:pt x="482" y="983"/>
                  </a:lnTo>
                  <a:lnTo>
                    <a:pt x="480" y="984"/>
                  </a:lnTo>
                  <a:lnTo>
                    <a:pt x="480" y="983"/>
                  </a:lnTo>
                  <a:lnTo>
                    <a:pt x="478" y="983"/>
                  </a:lnTo>
                  <a:lnTo>
                    <a:pt x="478" y="984"/>
                  </a:lnTo>
                  <a:lnTo>
                    <a:pt x="478" y="983"/>
                  </a:lnTo>
                  <a:lnTo>
                    <a:pt x="477" y="983"/>
                  </a:lnTo>
                  <a:lnTo>
                    <a:pt x="477" y="984"/>
                  </a:lnTo>
                  <a:lnTo>
                    <a:pt x="475" y="984"/>
                  </a:lnTo>
                  <a:lnTo>
                    <a:pt x="473" y="984"/>
                  </a:lnTo>
                  <a:lnTo>
                    <a:pt x="473" y="986"/>
                  </a:lnTo>
                  <a:lnTo>
                    <a:pt x="473" y="984"/>
                  </a:lnTo>
                  <a:lnTo>
                    <a:pt x="473" y="986"/>
                  </a:lnTo>
                  <a:lnTo>
                    <a:pt x="473" y="986"/>
                  </a:lnTo>
                  <a:lnTo>
                    <a:pt x="473" y="984"/>
                  </a:lnTo>
                  <a:lnTo>
                    <a:pt x="473" y="986"/>
                  </a:lnTo>
                  <a:lnTo>
                    <a:pt x="472" y="986"/>
                  </a:lnTo>
                  <a:lnTo>
                    <a:pt x="470" y="984"/>
                  </a:lnTo>
                  <a:lnTo>
                    <a:pt x="469" y="984"/>
                  </a:lnTo>
                  <a:lnTo>
                    <a:pt x="467" y="984"/>
                  </a:lnTo>
                  <a:lnTo>
                    <a:pt x="465" y="984"/>
                  </a:lnTo>
                  <a:lnTo>
                    <a:pt x="465" y="986"/>
                  </a:lnTo>
                  <a:lnTo>
                    <a:pt x="465" y="984"/>
                  </a:lnTo>
                  <a:lnTo>
                    <a:pt x="464" y="984"/>
                  </a:lnTo>
                  <a:lnTo>
                    <a:pt x="462" y="984"/>
                  </a:lnTo>
                  <a:lnTo>
                    <a:pt x="460" y="984"/>
                  </a:lnTo>
                  <a:lnTo>
                    <a:pt x="462" y="984"/>
                  </a:lnTo>
                  <a:lnTo>
                    <a:pt x="460" y="984"/>
                  </a:lnTo>
                  <a:lnTo>
                    <a:pt x="459" y="984"/>
                  </a:lnTo>
                  <a:lnTo>
                    <a:pt x="459" y="986"/>
                  </a:lnTo>
                  <a:lnTo>
                    <a:pt x="457" y="986"/>
                  </a:lnTo>
                  <a:lnTo>
                    <a:pt x="455" y="986"/>
                  </a:lnTo>
                  <a:lnTo>
                    <a:pt x="454" y="986"/>
                  </a:lnTo>
                  <a:lnTo>
                    <a:pt x="452" y="986"/>
                  </a:lnTo>
                  <a:lnTo>
                    <a:pt x="450" y="986"/>
                  </a:lnTo>
                  <a:lnTo>
                    <a:pt x="449" y="986"/>
                  </a:lnTo>
                  <a:lnTo>
                    <a:pt x="449" y="987"/>
                  </a:lnTo>
                  <a:lnTo>
                    <a:pt x="447" y="987"/>
                  </a:lnTo>
                  <a:lnTo>
                    <a:pt x="446" y="987"/>
                  </a:lnTo>
                  <a:lnTo>
                    <a:pt x="444" y="987"/>
                  </a:lnTo>
                  <a:lnTo>
                    <a:pt x="444" y="986"/>
                  </a:lnTo>
                  <a:lnTo>
                    <a:pt x="442" y="986"/>
                  </a:lnTo>
                  <a:lnTo>
                    <a:pt x="442" y="984"/>
                  </a:lnTo>
                  <a:lnTo>
                    <a:pt x="441" y="984"/>
                  </a:lnTo>
                  <a:lnTo>
                    <a:pt x="441" y="983"/>
                  </a:lnTo>
                  <a:lnTo>
                    <a:pt x="439" y="983"/>
                  </a:lnTo>
                  <a:lnTo>
                    <a:pt x="437" y="983"/>
                  </a:lnTo>
                  <a:lnTo>
                    <a:pt x="436" y="983"/>
                  </a:lnTo>
                  <a:lnTo>
                    <a:pt x="434" y="983"/>
                  </a:lnTo>
                  <a:lnTo>
                    <a:pt x="434" y="983"/>
                  </a:lnTo>
                  <a:lnTo>
                    <a:pt x="432" y="983"/>
                  </a:lnTo>
                  <a:lnTo>
                    <a:pt x="431" y="983"/>
                  </a:lnTo>
                  <a:lnTo>
                    <a:pt x="429" y="983"/>
                  </a:lnTo>
                  <a:lnTo>
                    <a:pt x="427" y="983"/>
                  </a:lnTo>
                  <a:lnTo>
                    <a:pt x="426" y="983"/>
                  </a:lnTo>
                  <a:lnTo>
                    <a:pt x="424" y="983"/>
                  </a:lnTo>
                  <a:lnTo>
                    <a:pt x="423" y="983"/>
                  </a:lnTo>
                  <a:lnTo>
                    <a:pt x="423" y="984"/>
                  </a:lnTo>
                  <a:lnTo>
                    <a:pt x="423" y="983"/>
                  </a:lnTo>
                  <a:lnTo>
                    <a:pt x="423" y="984"/>
                  </a:lnTo>
                  <a:lnTo>
                    <a:pt x="421" y="984"/>
                  </a:lnTo>
                  <a:lnTo>
                    <a:pt x="419" y="984"/>
                  </a:lnTo>
                  <a:lnTo>
                    <a:pt x="419" y="986"/>
                  </a:lnTo>
                  <a:lnTo>
                    <a:pt x="418" y="986"/>
                  </a:lnTo>
                  <a:lnTo>
                    <a:pt x="416" y="986"/>
                  </a:lnTo>
                  <a:lnTo>
                    <a:pt x="416" y="987"/>
                  </a:lnTo>
                  <a:lnTo>
                    <a:pt x="414" y="987"/>
                  </a:lnTo>
                  <a:lnTo>
                    <a:pt x="413" y="987"/>
                  </a:lnTo>
                  <a:lnTo>
                    <a:pt x="413" y="989"/>
                  </a:lnTo>
                  <a:lnTo>
                    <a:pt x="413" y="987"/>
                  </a:lnTo>
                  <a:lnTo>
                    <a:pt x="413" y="989"/>
                  </a:lnTo>
                  <a:lnTo>
                    <a:pt x="411" y="989"/>
                  </a:lnTo>
                  <a:lnTo>
                    <a:pt x="409" y="989"/>
                  </a:lnTo>
                  <a:lnTo>
                    <a:pt x="408" y="989"/>
                  </a:lnTo>
                  <a:lnTo>
                    <a:pt x="408" y="991"/>
                  </a:lnTo>
                  <a:lnTo>
                    <a:pt x="406" y="991"/>
                  </a:lnTo>
                  <a:lnTo>
                    <a:pt x="406" y="989"/>
                  </a:lnTo>
                  <a:lnTo>
                    <a:pt x="408" y="989"/>
                  </a:lnTo>
                  <a:lnTo>
                    <a:pt x="406" y="989"/>
                  </a:lnTo>
                  <a:lnTo>
                    <a:pt x="406" y="991"/>
                  </a:lnTo>
                  <a:lnTo>
                    <a:pt x="404" y="991"/>
                  </a:lnTo>
                  <a:lnTo>
                    <a:pt x="406" y="991"/>
                  </a:lnTo>
                  <a:lnTo>
                    <a:pt x="404" y="991"/>
                  </a:lnTo>
                  <a:lnTo>
                    <a:pt x="404" y="992"/>
                  </a:lnTo>
                  <a:lnTo>
                    <a:pt x="403" y="992"/>
                  </a:lnTo>
                  <a:lnTo>
                    <a:pt x="403" y="994"/>
                  </a:lnTo>
                  <a:lnTo>
                    <a:pt x="401" y="994"/>
                  </a:lnTo>
                  <a:lnTo>
                    <a:pt x="401" y="996"/>
                  </a:lnTo>
                  <a:lnTo>
                    <a:pt x="400" y="994"/>
                  </a:lnTo>
                  <a:lnTo>
                    <a:pt x="400" y="996"/>
                  </a:lnTo>
                  <a:lnTo>
                    <a:pt x="400" y="994"/>
                  </a:lnTo>
                  <a:lnTo>
                    <a:pt x="400" y="996"/>
                  </a:lnTo>
                  <a:lnTo>
                    <a:pt x="398" y="996"/>
                  </a:lnTo>
                  <a:lnTo>
                    <a:pt x="398" y="994"/>
                  </a:lnTo>
                  <a:lnTo>
                    <a:pt x="398" y="996"/>
                  </a:lnTo>
                  <a:lnTo>
                    <a:pt x="396" y="996"/>
                  </a:lnTo>
                  <a:lnTo>
                    <a:pt x="395" y="996"/>
                  </a:lnTo>
                  <a:lnTo>
                    <a:pt x="395" y="996"/>
                  </a:lnTo>
                  <a:lnTo>
                    <a:pt x="393" y="996"/>
                  </a:lnTo>
                  <a:lnTo>
                    <a:pt x="391" y="996"/>
                  </a:lnTo>
                  <a:lnTo>
                    <a:pt x="390" y="996"/>
                  </a:lnTo>
                  <a:lnTo>
                    <a:pt x="390" y="997"/>
                  </a:lnTo>
                  <a:lnTo>
                    <a:pt x="388" y="997"/>
                  </a:lnTo>
                  <a:lnTo>
                    <a:pt x="386" y="997"/>
                  </a:lnTo>
                  <a:lnTo>
                    <a:pt x="385" y="997"/>
                  </a:lnTo>
                  <a:lnTo>
                    <a:pt x="383" y="997"/>
                  </a:lnTo>
                  <a:lnTo>
                    <a:pt x="381" y="997"/>
                  </a:lnTo>
                  <a:lnTo>
                    <a:pt x="380" y="997"/>
                  </a:lnTo>
                  <a:lnTo>
                    <a:pt x="378" y="997"/>
                  </a:lnTo>
                  <a:lnTo>
                    <a:pt x="378" y="996"/>
                  </a:lnTo>
                  <a:lnTo>
                    <a:pt x="377" y="996"/>
                  </a:lnTo>
                  <a:lnTo>
                    <a:pt x="375" y="996"/>
                  </a:lnTo>
                  <a:lnTo>
                    <a:pt x="373" y="994"/>
                  </a:lnTo>
                  <a:lnTo>
                    <a:pt x="372" y="994"/>
                  </a:lnTo>
                  <a:lnTo>
                    <a:pt x="372" y="992"/>
                  </a:lnTo>
                  <a:lnTo>
                    <a:pt x="372" y="991"/>
                  </a:lnTo>
                  <a:lnTo>
                    <a:pt x="370" y="991"/>
                  </a:lnTo>
                  <a:lnTo>
                    <a:pt x="368" y="989"/>
                  </a:lnTo>
                  <a:lnTo>
                    <a:pt x="368" y="987"/>
                  </a:lnTo>
                  <a:lnTo>
                    <a:pt x="367" y="987"/>
                  </a:lnTo>
                  <a:lnTo>
                    <a:pt x="367" y="986"/>
                  </a:lnTo>
                  <a:lnTo>
                    <a:pt x="365" y="986"/>
                  </a:lnTo>
                  <a:lnTo>
                    <a:pt x="363" y="986"/>
                  </a:lnTo>
                  <a:lnTo>
                    <a:pt x="363" y="984"/>
                  </a:lnTo>
                  <a:lnTo>
                    <a:pt x="362" y="984"/>
                  </a:lnTo>
                  <a:lnTo>
                    <a:pt x="358" y="986"/>
                  </a:lnTo>
                  <a:lnTo>
                    <a:pt x="354" y="991"/>
                  </a:lnTo>
                  <a:lnTo>
                    <a:pt x="354" y="973"/>
                  </a:lnTo>
                  <a:lnTo>
                    <a:pt x="354" y="961"/>
                  </a:lnTo>
                  <a:lnTo>
                    <a:pt x="354" y="946"/>
                  </a:lnTo>
                  <a:lnTo>
                    <a:pt x="354" y="938"/>
                  </a:lnTo>
                  <a:lnTo>
                    <a:pt x="354" y="925"/>
                  </a:lnTo>
                  <a:lnTo>
                    <a:pt x="354" y="895"/>
                  </a:lnTo>
                  <a:lnTo>
                    <a:pt x="354" y="869"/>
                  </a:lnTo>
                  <a:lnTo>
                    <a:pt x="354" y="867"/>
                  </a:lnTo>
                  <a:lnTo>
                    <a:pt x="355" y="866"/>
                  </a:lnTo>
                  <a:lnTo>
                    <a:pt x="355" y="864"/>
                  </a:lnTo>
                  <a:lnTo>
                    <a:pt x="355" y="866"/>
                  </a:lnTo>
                  <a:lnTo>
                    <a:pt x="355" y="866"/>
                  </a:lnTo>
                  <a:lnTo>
                    <a:pt x="355" y="864"/>
                  </a:lnTo>
                  <a:lnTo>
                    <a:pt x="357" y="863"/>
                  </a:lnTo>
                  <a:lnTo>
                    <a:pt x="358" y="864"/>
                  </a:lnTo>
                  <a:lnTo>
                    <a:pt x="360" y="863"/>
                  </a:lnTo>
                  <a:lnTo>
                    <a:pt x="360" y="861"/>
                  </a:lnTo>
                  <a:lnTo>
                    <a:pt x="360" y="859"/>
                  </a:lnTo>
                  <a:lnTo>
                    <a:pt x="362" y="859"/>
                  </a:lnTo>
                  <a:lnTo>
                    <a:pt x="362" y="858"/>
                  </a:lnTo>
                  <a:lnTo>
                    <a:pt x="362" y="856"/>
                  </a:lnTo>
                  <a:lnTo>
                    <a:pt x="362" y="856"/>
                  </a:lnTo>
                  <a:lnTo>
                    <a:pt x="360" y="854"/>
                  </a:lnTo>
                  <a:lnTo>
                    <a:pt x="360" y="853"/>
                  </a:lnTo>
                  <a:lnTo>
                    <a:pt x="358" y="853"/>
                  </a:lnTo>
                  <a:lnTo>
                    <a:pt x="357" y="851"/>
                  </a:lnTo>
                  <a:lnTo>
                    <a:pt x="357" y="849"/>
                  </a:lnTo>
                  <a:lnTo>
                    <a:pt x="355" y="849"/>
                  </a:lnTo>
                  <a:lnTo>
                    <a:pt x="355" y="848"/>
                  </a:lnTo>
                  <a:lnTo>
                    <a:pt x="355" y="846"/>
                  </a:lnTo>
                  <a:lnTo>
                    <a:pt x="355" y="846"/>
                  </a:lnTo>
                  <a:lnTo>
                    <a:pt x="355" y="846"/>
                  </a:lnTo>
                  <a:lnTo>
                    <a:pt x="355" y="844"/>
                  </a:lnTo>
                  <a:lnTo>
                    <a:pt x="355" y="843"/>
                  </a:lnTo>
                  <a:lnTo>
                    <a:pt x="355" y="841"/>
                  </a:lnTo>
                  <a:lnTo>
                    <a:pt x="355" y="841"/>
                  </a:lnTo>
                  <a:lnTo>
                    <a:pt x="355" y="840"/>
                  </a:lnTo>
                  <a:lnTo>
                    <a:pt x="355" y="841"/>
                  </a:lnTo>
                  <a:lnTo>
                    <a:pt x="357" y="841"/>
                  </a:lnTo>
                  <a:lnTo>
                    <a:pt x="358" y="843"/>
                  </a:lnTo>
                  <a:lnTo>
                    <a:pt x="358" y="841"/>
                  </a:lnTo>
                  <a:lnTo>
                    <a:pt x="358" y="840"/>
                  </a:lnTo>
                  <a:lnTo>
                    <a:pt x="357" y="840"/>
                  </a:lnTo>
                  <a:lnTo>
                    <a:pt x="358" y="840"/>
                  </a:lnTo>
                  <a:lnTo>
                    <a:pt x="358" y="838"/>
                  </a:lnTo>
                  <a:lnTo>
                    <a:pt x="357" y="838"/>
                  </a:lnTo>
                  <a:lnTo>
                    <a:pt x="358" y="838"/>
                  </a:lnTo>
                  <a:lnTo>
                    <a:pt x="360" y="838"/>
                  </a:lnTo>
                  <a:lnTo>
                    <a:pt x="349" y="836"/>
                  </a:lnTo>
                  <a:lnTo>
                    <a:pt x="349" y="838"/>
                  </a:lnTo>
                  <a:lnTo>
                    <a:pt x="347" y="838"/>
                  </a:lnTo>
                  <a:lnTo>
                    <a:pt x="345" y="838"/>
                  </a:lnTo>
                  <a:lnTo>
                    <a:pt x="345" y="840"/>
                  </a:lnTo>
                  <a:lnTo>
                    <a:pt x="344" y="840"/>
                  </a:lnTo>
                  <a:lnTo>
                    <a:pt x="342" y="840"/>
                  </a:lnTo>
                  <a:lnTo>
                    <a:pt x="342" y="841"/>
                  </a:lnTo>
                  <a:lnTo>
                    <a:pt x="340" y="841"/>
                  </a:lnTo>
                  <a:lnTo>
                    <a:pt x="339" y="841"/>
                  </a:lnTo>
                  <a:lnTo>
                    <a:pt x="339" y="843"/>
                  </a:lnTo>
                  <a:lnTo>
                    <a:pt x="339" y="844"/>
                  </a:lnTo>
                  <a:lnTo>
                    <a:pt x="339" y="846"/>
                  </a:lnTo>
                  <a:lnTo>
                    <a:pt x="339" y="844"/>
                  </a:lnTo>
                  <a:lnTo>
                    <a:pt x="337" y="844"/>
                  </a:lnTo>
                  <a:lnTo>
                    <a:pt x="337" y="846"/>
                  </a:lnTo>
                  <a:lnTo>
                    <a:pt x="335" y="846"/>
                  </a:lnTo>
                  <a:lnTo>
                    <a:pt x="335" y="848"/>
                  </a:lnTo>
                  <a:lnTo>
                    <a:pt x="334" y="848"/>
                  </a:lnTo>
                  <a:lnTo>
                    <a:pt x="334" y="849"/>
                  </a:lnTo>
                  <a:lnTo>
                    <a:pt x="332" y="849"/>
                  </a:lnTo>
                  <a:lnTo>
                    <a:pt x="331" y="849"/>
                  </a:lnTo>
                  <a:lnTo>
                    <a:pt x="329" y="851"/>
                  </a:lnTo>
                  <a:lnTo>
                    <a:pt x="327" y="851"/>
                  </a:lnTo>
                  <a:lnTo>
                    <a:pt x="326" y="853"/>
                  </a:lnTo>
                  <a:lnTo>
                    <a:pt x="326" y="854"/>
                  </a:lnTo>
                  <a:lnTo>
                    <a:pt x="324" y="854"/>
                  </a:lnTo>
                  <a:lnTo>
                    <a:pt x="324" y="856"/>
                  </a:lnTo>
                  <a:lnTo>
                    <a:pt x="322" y="856"/>
                  </a:lnTo>
                  <a:lnTo>
                    <a:pt x="322" y="858"/>
                  </a:lnTo>
                  <a:lnTo>
                    <a:pt x="321" y="858"/>
                  </a:lnTo>
                  <a:lnTo>
                    <a:pt x="321" y="859"/>
                  </a:lnTo>
                  <a:lnTo>
                    <a:pt x="321" y="858"/>
                  </a:lnTo>
                  <a:lnTo>
                    <a:pt x="319" y="858"/>
                  </a:lnTo>
                  <a:lnTo>
                    <a:pt x="319" y="859"/>
                  </a:lnTo>
                  <a:lnTo>
                    <a:pt x="317" y="859"/>
                  </a:lnTo>
                  <a:lnTo>
                    <a:pt x="316" y="859"/>
                  </a:lnTo>
                  <a:lnTo>
                    <a:pt x="316" y="863"/>
                  </a:lnTo>
                  <a:lnTo>
                    <a:pt x="314" y="864"/>
                  </a:lnTo>
                  <a:lnTo>
                    <a:pt x="314" y="866"/>
                  </a:lnTo>
                  <a:lnTo>
                    <a:pt x="312" y="866"/>
                  </a:lnTo>
                  <a:lnTo>
                    <a:pt x="311" y="866"/>
                  </a:lnTo>
                  <a:lnTo>
                    <a:pt x="311" y="867"/>
                  </a:lnTo>
                  <a:lnTo>
                    <a:pt x="309" y="867"/>
                  </a:lnTo>
                  <a:lnTo>
                    <a:pt x="309" y="866"/>
                  </a:lnTo>
                  <a:lnTo>
                    <a:pt x="308" y="867"/>
                  </a:lnTo>
                  <a:lnTo>
                    <a:pt x="306" y="867"/>
                  </a:lnTo>
                  <a:lnTo>
                    <a:pt x="303" y="867"/>
                  </a:lnTo>
                  <a:lnTo>
                    <a:pt x="301" y="867"/>
                  </a:lnTo>
                  <a:lnTo>
                    <a:pt x="301" y="869"/>
                  </a:lnTo>
                  <a:lnTo>
                    <a:pt x="299" y="869"/>
                  </a:lnTo>
                  <a:lnTo>
                    <a:pt x="299" y="871"/>
                  </a:lnTo>
                  <a:lnTo>
                    <a:pt x="296" y="874"/>
                  </a:lnTo>
                  <a:lnTo>
                    <a:pt x="294" y="877"/>
                  </a:lnTo>
                  <a:lnTo>
                    <a:pt x="293" y="879"/>
                  </a:lnTo>
                  <a:lnTo>
                    <a:pt x="293" y="881"/>
                  </a:lnTo>
                  <a:lnTo>
                    <a:pt x="291" y="881"/>
                  </a:lnTo>
                  <a:lnTo>
                    <a:pt x="291" y="882"/>
                  </a:lnTo>
                  <a:lnTo>
                    <a:pt x="291" y="884"/>
                  </a:lnTo>
                  <a:lnTo>
                    <a:pt x="289" y="884"/>
                  </a:lnTo>
                  <a:lnTo>
                    <a:pt x="288" y="884"/>
                  </a:lnTo>
                  <a:lnTo>
                    <a:pt x="288" y="882"/>
                  </a:lnTo>
                  <a:lnTo>
                    <a:pt x="286" y="882"/>
                  </a:lnTo>
                  <a:lnTo>
                    <a:pt x="286" y="884"/>
                  </a:lnTo>
                  <a:lnTo>
                    <a:pt x="285" y="884"/>
                  </a:lnTo>
                  <a:lnTo>
                    <a:pt x="283" y="886"/>
                  </a:lnTo>
                  <a:lnTo>
                    <a:pt x="281" y="886"/>
                  </a:lnTo>
                  <a:lnTo>
                    <a:pt x="280" y="886"/>
                  </a:lnTo>
                  <a:lnTo>
                    <a:pt x="278" y="886"/>
                  </a:lnTo>
                  <a:lnTo>
                    <a:pt x="278" y="884"/>
                  </a:lnTo>
                  <a:lnTo>
                    <a:pt x="276" y="884"/>
                  </a:lnTo>
                  <a:lnTo>
                    <a:pt x="276" y="886"/>
                  </a:lnTo>
                  <a:lnTo>
                    <a:pt x="275" y="887"/>
                  </a:lnTo>
                  <a:lnTo>
                    <a:pt x="229" y="887"/>
                  </a:lnTo>
                  <a:lnTo>
                    <a:pt x="209" y="887"/>
                  </a:lnTo>
                  <a:lnTo>
                    <a:pt x="191" y="887"/>
                  </a:lnTo>
                  <a:lnTo>
                    <a:pt x="191" y="886"/>
                  </a:lnTo>
                  <a:lnTo>
                    <a:pt x="193" y="884"/>
                  </a:lnTo>
                  <a:lnTo>
                    <a:pt x="194" y="882"/>
                  </a:lnTo>
                  <a:lnTo>
                    <a:pt x="193" y="882"/>
                  </a:lnTo>
                  <a:lnTo>
                    <a:pt x="193" y="881"/>
                  </a:lnTo>
                  <a:lnTo>
                    <a:pt x="191" y="881"/>
                  </a:lnTo>
                  <a:lnTo>
                    <a:pt x="191" y="879"/>
                  </a:lnTo>
                  <a:lnTo>
                    <a:pt x="193" y="877"/>
                  </a:lnTo>
                  <a:lnTo>
                    <a:pt x="193" y="876"/>
                  </a:lnTo>
                  <a:lnTo>
                    <a:pt x="194" y="876"/>
                  </a:lnTo>
                  <a:lnTo>
                    <a:pt x="194" y="874"/>
                  </a:lnTo>
                  <a:lnTo>
                    <a:pt x="196" y="874"/>
                  </a:lnTo>
                  <a:lnTo>
                    <a:pt x="194" y="872"/>
                  </a:lnTo>
                  <a:lnTo>
                    <a:pt x="193" y="871"/>
                  </a:lnTo>
                  <a:lnTo>
                    <a:pt x="194" y="869"/>
                  </a:lnTo>
                  <a:lnTo>
                    <a:pt x="193" y="869"/>
                  </a:lnTo>
                  <a:lnTo>
                    <a:pt x="193" y="867"/>
                  </a:lnTo>
                  <a:lnTo>
                    <a:pt x="193" y="866"/>
                  </a:lnTo>
                  <a:lnTo>
                    <a:pt x="194" y="866"/>
                  </a:lnTo>
                  <a:lnTo>
                    <a:pt x="194" y="864"/>
                  </a:lnTo>
                  <a:lnTo>
                    <a:pt x="193" y="864"/>
                  </a:lnTo>
                  <a:lnTo>
                    <a:pt x="191" y="863"/>
                  </a:lnTo>
                  <a:lnTo>
                    <a:pt x="189" y="863"/>
                  </a:lnTo>
                  <a:lnTo>
                    <a:pt x="188" y="863"/>
                  </a:lnTo>
                  <a:lnTo>
                    <a:pt x="186" y="861"/>
                  </a:lnTo>
                  <a:lnTo>
                    <a:pt x="184" y="861"/>
                  </a:lnTo>
                  <a:lnTo>
                    <a:pt x="183" y="861"/>
                  </a:lnTo>
                  <a:lnTo>
                    <a:pt x="183" y="859"/>
                  </a:lnTo>
                  <a:lnTo>
                    <a:pt x="181" y="859"/>
                  </a:lnTo>
                  <a:lnTo>
                    <a:pt x="181" y="858"/>
                  </a:lnTo>
                  <a:lnTo>
                    <a:pt x="181" y="856"/>
                  </a:lnTo>
                  <a:lnTo>
                    <a:pt x="183" y="856"/>
                  </a:lnTo>
                  <a:lnTo>
                    <a:pt x="183" y="854"/>
                  </a:lnTo>
                  <a:lnTo>
                    <a:pt x="183" y="853"/>
                  </a:lnTo>
                  <a:lnTo>
                    <a:pt x="184" y="851"/>
                  </a:lnTo>
                  <a:lnTo>
                    <a:pt x="183" y="851"/>
                  </a:lnTo>
                  <a:lnTo>
                    <a:pt x="183" y="849"/>
                  </a:lnTo>
                  <a:lnTo>
                    <a:pt x="183" y="848"/>
                  </a:lnTo>
                  <a:lnTo>
                    <a:pt x="183" y="846"/>
                  </a:lnTo>
                  <a:lnTo>
                    <a:pt x="181" y="846"/>
                  </a:lnTo>
                  <a:lnTo>
                    <a:pt x="179" y="846"/>
                  </a:lnTo>
                  <a:lnTo>
                    <a:pt x="179" y="844"/>
                  </a:lnTo>
                  <a:lnTo>
                    <a:pt x="179" y="843"/>
                  </a:lnTo>
                  <a:lnTo>
                    <a:pt x="179" y="841"/>
                  </a:lnTo>
                  <a:lnTo>
                    <a:pt x="179" y="840"/>
                  </a:lnTo>
                  <a:lnTo>
                    <a:pt x="179" y="838"/>
                  </a:lnTo>
                  <a:lnTo>
                    <a:pt x="178" y="838"/>
                  </a:lnTo>
                  <a:lnTo>
                    <a:pt x="176" y="838"/>
                  </a:lnTo>
                  <a:lnTo>
                    <a:pt x="176" y="840"/>
                  </a:lnTo>
                  <a:lnTo>
                    <a:pt x="176" y="838"/>
                  </a:lnTo>
                  <a:lnTo>
                    <a:pt x="175" y="838"/>
                  </a:lnTo>
                  <a:lnTo>
                    <a:pt x="175" y="836"/>
                  </a:lnTo>
                  <a:lnTo>
                    <a:pt x="173" y="836"/>
                  </a:lnTo>
                  <a:lnTo>
                    <a:pt x="173" y="835"/>
                  </a:lnTo>
                  <a:lnTo>
                    <a:pt x="171" y="833"/>
                  </a:lnTo>
                  <a:lnTo>
                    <a:pt x="170" y="833"/>
                  </a:lnTo>
                  <a:lnTo>
                    <a:pt x="168" y="833"/>
                  </a:lnTo>
                  <a:lnTo>
                    <a:pt x="166" y="833"/>
                  </a:lnTo>
                  <a:lnTo>
                    <a:pt x="166" y="831"/>
                  </a:lnTo>
                  <a:lnTo>
                    <a:pt x="165" y="831"/>
                  </a:lnTo>
                  <a:lnTo>
                    <a:pt x="165" y="833"/>
                  </a:lnTo>
                  <a:lnTo>
                    <a:pt x="165" y="831"/>
                  </a:lnTo>
                  <a:lnTo>
                    <a:pt x="163" y="831"/>
                  </a:lnTo>
                  <a:lnTo>
                    <a:pt x="161" y="831"/>
                  </a:lnTo>
                  <a:lnTo>
                    <a:pt x="161" y="833"/>
                  </a:lnTo>
                  <a:lnTo>
                    <a:pt x="160" y="833"/>
                  </a:lnTo>
                  <a:lnTo>
                    <a:pt x="158" y="833"/>
                  </a:lnTo>
                  <a:lnTo>
                    <a:pt x="158" y="831"/>
                  </a:lnTo>
                  <a:lnTo>
                    <a:pt x="158" y="833"/>
                  </a:lnTo>
                  <a:lnTo>
                    <a:pt x="158" y="831"/>
                  </a:lnTo>
                  <a:lnTo>
                    <a:pt x="158" y="833"/>
                  </a:lnTo>
                  <a:lnTo>
                    <a:pt x="156" y="833"/>
                  </a:lnTo>
                  <a:lnTo>
                    <a:pt x="155" y="833"/>
                  </a:lnTo>
                  <a:lnTo>
                    <a:pt x="155" y="831"/>
                  </a:lnTo>
                  <a:lnTo>
                    <a:pt x="153" y="831"/>
                  </a:lnTo>
                  <a:lnTo>
                    <a:pt x="153" y="830"/>
                  </a:lnTo>
                  <a:lnTo>
                    <a:pt x="153" y="831"/>
                  </a:lnTo>
                  <a:lnTo>
                    <a:pt x="153" y="830"/>
                  </a:lnTo>
                  <a:lnTo>
                    <a:pt x="152" y="831"/>
                  </a:lnTo>
                  <a:lnTo>
                    <a:pt x="152" y="830"/>
                  </a:lnTo>
                  <a:lnTo>
                    <a:pt x="152" y="831"/>
                  </a:lnTo>
                  <a:lnTo>
                    <a:pt x="152" y="830"/>
                  </a:lnTo>
                  <a:lnTo>
                    <a:pt x="150" y="830"/>
                  </a:lnTo>
                  <a:lnTo>
                    <a:pt x="148" y="830"/>
                  </a:lnTo>
                  <a:lnTo>
                    <a:pt x="147" y="830"/>
                  </a:lnTo>
                  <a:lnTo>
                    <a:pt x="147" y="828"/>
                  </a:lnTo>
                  <a:lnTo>
                    <a:pt x="145" y="828"/>
                  </a:lnTo>
                  <a:lnTo>
                    <a:pt x="145" y="830"/>
                  </a:lnTo>
                  <a:lnTo>
                    <a:pt x="145" y="828"/>
                  </a:lnTo>
                  <a:lnTo>
                    <a:pt x="143" y="828"/>
                  </a:lnTo>
                  <a:lnTo>
                    <a:pt x="142" y="828"/>
                  </a:lnTo>
                  <a:lnTo>
                    <a:pt x="142" y="830"/>
                  </a:lnTo>
                  <a:lnTo>
                    <a:pt x="140" y="828"/>
                  </a:lnTo>
                  <a:lnTo>
                    <a:pt x="138" y="828"/>
                  </a:lnTo>
                  <a:lnTo>
                    <a:pt x="138" y="826"/>
                  </a:lnTo>
                  <a:lnTo>
                    <a:pt x="138" y="828"/>
                  </a:lnTo>
                  <a:lnTo>
                    <a:pt x="137" y="826"/>
                  </a:lnTo>
                  <a:lnTo>
                    <a:pt x="137" y="828"/>
                  </a:lnTo>
                  <a:lnTo>
                    <a:pt x="137" y="826"/>
                  </a:lnTo>
                  <a:lnTo>
                    <a:pt x="135" y="826"/>
                  </a:lnTo>
                  <a:lnTo>
                    <a:pt x="135" y="825"/>
                  </a:lnTo>
                  <a:lnTo>
                    <a:pt x="133" y="825"/>
                  </a:lnTo>
                  <a:lnTo>
                    <a:pt x="83" y="825"/>
                  </a:lnTo>
                  <a:lnTo>
                    <a:pt x="83" y="823"/>
                  </a:lnTo>
                  <a:lnTo>
                    <a:pt x="84" y="823"/>
                  </a:lnTo>
                  <a:lnTo>
                    <a:pt x="84" y="821"/>
                  </a:lnTo>
                  <a:lnTo>
                    <a:pt x="84" y="820"/>
                  </a:lnTo>
                  <a:lnTo>
                    <a:pt x="86" y="818"/>
                  </a:lnTo>
                  <a:lnTo>
                    <a:pt x="87" y="818"/>
                  </a:lnTo>
                  <a:lnTo>
                    <a:pt x="89" y="817"/>
                  </a:lnTo>
                  <a:lnTo>
                    <a:pt x="91" y="817"/>
                  </a:lnTo>
                  <a:lnTo>
                    <a:pt x="91" y="815"/>
                  </a:lnTo>
                  <a:lnTo>
                    <a:pt x="92" y="815"/>
                  </a:lnTo>
                  <a:lnTo>
                    <a:pt x="94" y="815"/>
                  </a:lnTo>
                  <a:lnTo>
                    <a:pt x="94" y="813"/>
                  </a:lnTo>
                  <a:lnTo>
                    <a:pt x="92" y="812"/>
                  </a:lnTo>
                  <a:lnTo>
                    <a:pt x="94" y="812"/>
                  </a:lnTo>
                  <a:lnTo>
                    <a:pt x="94" y="810"/>
                  </a:lnTo>
                  <a:lnTo>
                    <a:pt x="96" y="810"/>
                  </a:lnTo>
                  <a:lnTo>
                    <a:pt x="96" y="808"/>
                  </a:lnTo>
                  <a:lnTo>
                    <a:pt x="97" y="807"/>
                  </a:lnTo>
                  <a:lnTo>
                    <a:pt x="99" y="807"/>
                  </a:lnTo>
                  <a:lnTo>
                    <a:pt x="101" y="807"/>
                  </a:lnTo>
                  <a:lnTo>
                    <a:pt x="102" y="807"/>
                  </a:lnTo>
                  <a:lnTo>
                    <a:pt x="104" y="805"/>
                  </a:lnTo>
                  <a:lnTo>
                    <a:pt x="106" y="805"/>
                  </a:lnTo>
                  <a:lnTo>
                    <a:pt x="106" y="803"/>
                  </a:lnTo>
                  <a:lnTo>
                    <a:pt x="106" y="802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6" y="798"/>
                  </a:lnTo>
                  <a:lnTo>
                    <a:pt x="107" y="798"/>
                  </a:lnTo>
                  <a:lnTo>
                    <a:pt x="109" y="798"/>
                  </a:lnTo>
                  <a:lnTo>
                    <a:pt x="109" y="797"/>
                  </a:lnTo>
                  <a:lnTo>
                    <a:pt x="110" y="797"/>
                  </a:lnTo>
                  <a:lnTo>
                    <a:pt x="110" y="795"/>
                  </a:lnTo>
                  <a:lnTo>
                    <a:pt x="110" y="794"/>
                  </a:lnTo>
                  <a:lnTo>
                    <a:pt x="112" y="790"/>
                  </a:lnTo>
                  <a:lnTo>
                    <a:pt x="112" y="789"/>
                  </a:lnTo>
                  <a:lnTo>
                    <a:pt x="110" y="787"/>
                  </a:lnTo>
                  <a:lnTo>
                    <a:pt x="110" y="785"/>
                  </a:lnTo>
                  <a:lnTo>
                    <a:pt x="110" y="784"/>
                  </a:lnTo>
                  <a:lnTo>
                    <a:pt x="110" y="782"/>
                  </a:lnTo>
                  <a:lnTo>
                    <a:pt x="112" y="782"/>
                  </a:lnTo>
                  <a:lnTo>
                    <a:pt x="112" y="780"/>
                  </a:lnTo>
                  <a:lnTo>
                    <a:pt x="110" y="780"/>
                  </a:lnTo>
                  <a:lnTo>
                    <a:pt x="110" y="779"/>
                  </a:lnTo>
                  <a:lnTo>
                    <a:pt x="109" y="779"/>
                  </a:lnTo>
                  <a:lnTo>
                    <a:pt x="107" y="779"/>
                  </a:lnTo>
                  <a:lnTo>
                    <a:pt x="107" y="777"/>
                  </a:lnTo>
                  <a:lnTo>
                    <a:pt x="107" y="777"/>
                  </a:lnTo>
                  <a:lnTo>
                    <a:pt x="107" y="775"/>
                  </a:lnTo>
                  <a:lnTo>
                    <a:pt x="106" y="775"/>
                  </a:lnTo>
                  <a:lnTo>
                    <a:pt x="106" y="774"/>
                  </a:lnTo>
                  <a:lnTo>
                    <a:pt x="104" y="774"/>
                  </a:lnTo>
                  <a:lnTo>
                    <a:pt x="102" y="774"/>
                  </a:lnTo>
                  <a:lnTo>
                    <a:pt x="101" y="774"/>
                  </a:lnTo>
                  <a:lnTo>
                    <a:pt x="99" y="774"/>
                  </a:lnTo>
                  <a:lnTo>
                    <a:pt x="97" y="772"/>
                  </a:lnTo>
                  <a:lnTo>
                    <a:pt x="97" y="771"/>
                  </a:lnTo>
                  <a:lnTo>
                    <a:pt x="97" y="769"/>
                  </a:lnTo>
                  <a:lnTo>
                    <a:pt x="97" y="767"/>
                  </a:lnTo>
                  <a:lnTo>
                    <a:pt x="97" y="766"/>
                  </a:lnTo>
                  <a:lnTo>
                    <a:pt x="96" y="766"/>
                  </a:lnTo>
                  <a:lnTo>
                    <a:pt x="94" y="766"/>
                  </a:lnTo>
                  <a:lnTo>
                    <a:pt x="94" y="764"/>
                  </a:lnTo>
                  <a:lnTo>
                    <a:pt x="92" y="764"/>
                  </a:lnTo>
                  <a:lnTo>
                    <a:pt x="92" y="762"/>
                  </a:lnTo>
                  <a:lnTo>
                    <a:pt x="92" y="761"/>
                  </a:lnTo>
                  <a:lnTo>
                    <a:pt x="92" y="759"/>
                  </a:lnTo>
                  <a:lnTo>
                    <a:pt x="91" y="757"/>
                  </a:lnTo>
                  <a:lnTo>
                    <a:pt x="91" y="756"/>
                  </a:lnTo>
                  <a:lnTo>
                    <a:pt x="89" y="754"/>
                  </a:lnTo>
                  <a:lnTo>
                    <a:pt x="89" y="752"/>
                  </a:lnTo>
                  <a:lnTo>
                    <a:pt x="89" y="751"/>
                  </a:lnTo>
                  <a:lnTo>
                    <a:pt x="87" y="751"/>
                  </a:lnTo>
                  <a:lnTo>
                    <a:pt x="86" y="749"/>
                  </a:lnTo>
                  <a:lnTo>
                    <a:pt x="84" y="749"/>
                  </a:lnTo>
                  <a:lnTo>
                    <a:pt x="83" y="749"/>
                  </a:lnTo>
                  <a:lnTo>
                    <a:pt x="81" y="747"/>
                  </a:lnTo>
                  <a:lnTo>
                    <a:pt x="81" y="749"/>
                  </a:lnTo>
                  <a:lnTo>
                    <a:pt x="79" y="749"/>
                  </a:lnTo>
                  <a:lnTo>
                    <a:pt x="79" y="749"/>
                  </a:lnTo>
                  <a:lnTo>
                    <a:pt x="79" y="747"/>
                  </a:lnTo>
                  <a:lnTo>
                    <a:pt x="78" y="747"/>
                  </a:lnTo>
                  <a:lnTo>
                    <a:pt x="76" y="747"/>
                  </a:lnTo>
                  <a:lnTo>
                    <a:pt x="76" y="746"/>
                  </a:lnTo>
                  <a:lnTo>
                    <a:pt x="74" y="746"/>
                  </a:lnTo>
                  <a:lnTo>
                    <a:pt x="74" y="744"/>
                  </a:lnTo>
                  <a:lnTo>
                    <a:pt x="74" y="743"/>
                  </a:lnTo>
                  <a:lnTo>
                    <a:pt x="73" y="743"/>
                  </a:lnTo>
                  <a:lnTo>
                    <a:pt x="73" y="741"/>
                  </a:lnTo>
                  <a:lnTo>
                    <a:pt x="71" y="741"/>
                  </a:lnTo>
                  <a:lnTo>
                    <a:pt x="69" y="741"/>
                  </a:lnTo>
                  <a:lnTo>
                    <a:pt x="69" y="739"/>
                  </a:lnTo>
                  <a:lnTo>
                    <a:pt x="69" y="738"/>
                  </a:lnTo>
                  <a:lnTo>
                    <a:pt x="71" y="738"/>
                  </a:lnTo>
                  <a:lnTo>
                    <a:pt x="71" y="736"/>
                  </a:lnTo>
                  <a:lnTo>
                    <a:pt x="71" y="734"/>
                  </a:lnTo>
                  <a:lnTo>
                    <a:pt x="71" y="733"/>
                  </a:lnTo>
                  <a:lnTo>
                    <a:pt x="71" y="731"/>
                  </a:lnTo>
                  <a:lnTo>
                    <a:pt x="71" y="728"/>
                  </a:lnTo>
                  <a:lnTo>
                    <a:pt x="71" y="726"/>
                  </a:lnTo>
                  <a:lnTo>
                    <a:pt x="69" y="728"/>
                  </a:lnTo>
                  <a:lnTo>
                    <a:pt x="69" y="726"/>
                  </a:lnTo>
                  <a:lnTo>
                    <a:pt x="68" y="726"/>
                  </a:lnTo>
                  <a:lnTo>
                    <a:pt x="66" y="726"/>
                  </a:lnTo>
                  <a:lnTo>
                    <a:pt x="64" y="728"/>
                  </a:lnTo>
                  <a:lnTo>
                    <a:pt x="64" y="726"/>
                  </a:lnTo>
                  <a:lnTo>
                    <a:pt x="63" y="724"/>
                  </a:lnTo>
                  <a:lnTo>
                    <a:pt x="63" y="723"/>
                  </a:lnTo>
                  <a:lnTo>
                    <a:pt x="63" y="721"/>
                  </a:lnTo>
                  <a:lnTo>
                    <a:pt x="61" y="721"/>
                  </a:lnTo>
                  <a:lnTo>
                    <a:pt x="61" y="720"/>
                  </a:lnTo>
                  <a:lnTo>
                    <a:pt x="61" y="721"/>
                  </a:lnTo>
                  <a:lnTo>
                    <a:pt x="60" y="720"/>
                  </a:lnTo>
                  <a:lnTo>
                    <a:pt x="58" y="720"/>
                  </a:lnTo>
                  <a:lnTo>
                    <a:pt x="56" y="720"/>
                  </a:lnTo>
                  <a:lnTo>
                    <a:pt x="55" y="718"/>
                  </a:lnTo>
                  <a:lnTo>
                    <a:pt x="53" y="718"/>
                  </a:lnTo>
                  <a:lnTo>
                    <a:pt x="51" y="718"/>
                  </a:lnTo>
                  <a:lnTo>
                    <a:pt x="51" y="716"/>
                  </a:lnTo>
                  <a:lnTo>
                    <a:pt x="50" y="715"/>
                  </a:lnTo>
                  <a:lnTo>
                    <a:pt x="48" y="713"/>
                  </a:lnTo>
                  <a:lnTo>
                    <a:pt x="48" y="711"/>
                  </a:lnTo>
                  <a:lnTo>
                    <a:pt x="50" y="710"/>
                  </a:lnTo>
                  <a:lnTo>
                    <a:pt x="48" y="710"/>
                  </a:lnTo>
                  <a:lnTo>
                    <a:pt x="48" y="708"/>
                  </a:lnTo>
                  <a:lnTo>
                    <a:pt x="48" y="706"/>
                  </a:lnTo>
                  <a:lnTo>
                    <a:pt x="48" y="705"/>
                  </a:lnTo>
                  <a:lnTo>
                    <a:pt x="48" y="703"/>
                  </a:lnTo>
                  <a:lnTo>
                    <a:pt x="46" y="703"/>
                  </a:lnTo>
                  <a:lnTo>
                    <a:pt x="46" y="701"/>
                  </a:lnTo>
                  <a:lnTo>
                    <a:pt x="45" y="701"/>
                  </a:lnTo>
                  <a:lnTo>
                    <a:pt x="45" y="700"/>
                  </a:lnTo>
                  <a:lnTo>
                    <a:pt x="43" y="698"/>
                  </a:lnTo>
                  <a:lnTo>
                    <a:pt x="41" y="698"/>
                  </a:lnTo>
                  <a:lnTo>
                    <a:pt x="43" y="698"/>
                  </a:lnTo>
                  <a:lnTo>
                    <a:pt x="43" y="698"/>
                  </a:lnTo>
                  <a:lnTo>
                    <a:pt x="43" y="697"/>
                  </a:lnTo>
                  <a:lnTo>
                    <a:pt x="43" y="695"/>
                  </a:lnTo>
                  <a:lnTo>
                    <a:pt x="43" y="693"/>
                  </a:lnTo>
                  <a:lnTo>
                    <a:pt x="43" y="692"/>
                  </a:lnTo>
                  <a:lnTo>
                    <a:pt x="43" y="690"/>
                  </a:lnTo>
                  <a:lnTo>
                    <a:pt x="41" y="688"/>
                  </a:lnTo>
                  <a:lnTo>
                    <a:pt x="41" y="687"/>
                  </a:lnTo>
                  <a:lnTo>
                    <a:pt x="40" y="687"/>
                  </a:lnTo>
                  <a:lnTo>
                    <a:pt x="40" y="685"/>
                  </a:lnTo>
                  <a:lnTo>
                    <a:pt x="40" y="685"/>
                  </a:lnTo>
                  <a:lnTo>
                    <a:pt x="40" y="683"/>
                  </a:lnTo>
                  <a:lnTo>
                    <a:pt x="40" y="682"/>
                  </a:lnTo>
                  <a:lnTo>
                    <a:pt x="40" y="680"/>
                  </a:lnTo>
                  <a:lnTo>
                    <a:pt x="38" y="678"/>
                  </a:lnTo>
                  <a:lnTo>
                    <a:pt x="37" y="678"/>
                  </a:lnTo>
                  <a:lnTo>
                    <a:pt x="35" y="678"/>
                  </a:lnTo>
                  <a:lnTo>
                    <a:pt x="35" y="677"/>
                  </a:lnTo>
                  <a:lnTo>
                    <a:pt x="33" y="675"/>
                  </a:lnTo>
                  <a:lnTo>
                    <a:pt x="33" y="674"/>
                  </a:lnTo>
                  <a:lnTo>
                    <a:pt x="32" y="674"/>
                  </a:lnTo>
                  <a:lnTo>
                    <a:pt x="30" y="674"/>
                  </a:lnTo>
                  <a:lnTo>
                    <a:pt x="28" y="674"/>
                  </a:lnTo>
                  <a:lnTo>
                    <a:pt x="27" y="674"/>
                  </a:lnTo>
                  <a:lnTo>
                    <a:pt x="27" y="672"/>
                  </a:lnTo>
                  <a:lnTo>
                    <a:pt x="27" y="670"/>
                  </a:lnTo>
                  <a:lnTo>
                    <a:pt x="25" y="669"/>
                  </a:lnTo>
                  <a:lnTo>
                    <a:pt x="25" y="667"/>
                  </a:lnTo>
                  <a:lnTo>
                    <a:pt x="27" y="667"/>
                  </a:lnTo>
                  <a:lnTo>
                    <a:pt x="27" y="665"/>
                  </a:lnTo>
                  <a:lnTo>
                    <a:pt x="25" y="665"/>
                  </a:lnTo>
                  <a:lnTo>
                    <a:pt x="25" y="664"/>
                  </a:lnTo>
                  <a:lnTo>
                    <a:pt x="25" y="662"/>
                  </a:lnTo>
                  <a:lnTo>
                    <a:pt x="27" y="662"/>
                  </a:lnTo>
                  <a:lnTo>
                    <a:pt x="27" y="664"/>
                  </a:lnTo>
                  <a:lnTo>
                    <a:pt x="28" y="664"/>
                  </a:lnTo>
                  <a:lnTo>
                    <a:pt x="30" y="664"/>
                  </a:lnTo>
                  <a:lnTo>
                    <a:pt x="32" y="664"/>
                  </a:lnTo>
                  <a:lnTo>
                    <a:pt x="33" y="664"/>
                  </a:lnTo>
                  <a:lnTo>
                    <a:pt x="33" y="662"/>
                  </a:lnTo>
                  <a:lnTo>
                    <a:pt x="35" y="660"/>
                  </a:lnTo>
                  <a:lnTo>
                    <a:pt x="33" y="659"/>
                  </a:lnTo>
                  <a:lnTo>
                    <a:pt x="35" y="659"/>
                  </a:lnTo>
                  <a:lnTo>
                    <a:pt x="35" y="657"/>
                  </a:lnTo>
                  <a:lnTo>
                    <a:pt x="35" y="655"/>
                  </a:lnTo>
                  <a:lnTo>
                    <a:pt x="33" y="655"/>
                  </a:lnTo>
                  <a:lnTo>
                    <a:pt x="33" y="654"/>
                  </a:lnTo>
                  <a:lnTo>
                    <a:pt x="32" y="654"/>
                  </a:lnTo>
                  <a:lnTo>
                    <a:pt x="32" y="652"/>
                  </a:lnTo>
                  <a:lnTo>
                    <a:pt x="30" y="652"/>
                  </a:lnTo>
                  <a:lnTo>
                    <a:pt x="28" y="652"/>
                  </a:lnTo>
                  <a:lnTo>
                    <a:pt x="28" y="651"/>
                  </a:lnTo>
                  <a:lnTo>
                    <a:pt x="27" y="651"/>
                  </a:lnTo>
                  <a:lnTo>
                    <a:pt x="25" y="651"/>
                  </a:lnTo>
                  <a:lnTo>
                    <a:pt x="23" y="649"/>
                  </a:lnTo>
                  <a:lnTo>
                    <a:pt x="20" y="649"/>
                  </a:lnTo>
                  <a:lnTo>
                    <a:pt x="18" y="649"/>
                  </a:lnTo>
                  <a:lnTo>
                    <a:pt x="18" y="647"/>
                  </a:lnTo>
                  <a:lnTo>
                    <a:pt x="17" y="646"/>
                  </a:lnTo>
                  <a:lnTo>
                    <a:pt x="17" y="644"/>
                  </a:lnTo>
                  <a:lnTo>
                    <a:pt x="15" y="644"/>
                  </a:lnTo>
                  <a:lnTo>
                    <a:pt x="14" y="642"/>
                  </a:lnTo>
                  <a:lnTo>
                    <a:pt x="12" y="642"/>
                  </a:lnTo>
                  <a:lnTo>
                    <a:pt x="12" y="641"/>
                  </a:lnTo>
                  <a:lnTo>
                    <a:pt x="12" y="639"/>
                  </a:lnTo>
                  <a:lnTo>
                    <a:pt x="10" y="639"/>
                  </a:lnTo>
                  <a:lnTo>
                    <a:pt x="7" y="637"/>
                  </a:lnTo>
                  <a:lnTo>
                    <a:pt x="7" y="636"/>
                  </a:lnTo>
                  <a:lnTo>
                    <a:pt x="5" y="636"/>
                  </a:lnTo>
                  <a:lnTo>
                    <a:pt x="5" y="634"/>
                  </a:lnTo>
                  <a:lnTo>
                    <a:pt x="4" y="634"/>
                  </a:lnTo>
                  <a:lnTo>
                    <a:pt x="4" y="632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2" y="629"/>
                  </a:lnTo>
                  <a:lnTo>
                    <a:pt x="4" y="629"/>
                  </a:lnTo>
                  <a:lnTo>
                    <a:pt x="4" y="628"/>
                  </a:lnTo>
                  <a:lnTo>
                    <a:pt x="5" y="628"/>
                  </a:lnTo>
                  <a:lnTo>
                    <a:pt x="5" y="626"/>
                  </a:lnTo>
                  <a:lnTo>
                    <a:pt x="7" y="624"/>
                  </a:lnTo>
                  <a:lnTo>
                    <a:pt x="9" y="623"/>
                  </a:lnTo>
                  <a:lnTo>
                    <a:pt x="9" y="621"/>
                  </a:lnTo>
                  <a:lnTo>
                    <a:pt x="7" y="619"/>
                  </a:lnTo>
                  <a:lnTo>
                    <a:pt x="7" y="619"/>
                  </a:lnTo>
                  <a:lnTo>
                    <a:pt x="7" y="618"/>
                  </a:lnTo>
                  <a:lnTo>
                    <a:pt x="5" y="616"/>
                  </a:lnTo>
                  <a:lnTo>
                    <a:pt x="4" y="613"/>
                  </a:lnTo>
                  <a:lnTo>
                    <a:pt x="4" y="611"/>
                  </a:lnTo>
                  <a:lnTo>
                    <a:pt x="4" y="609"/>
                  </a:lnTo>
                  <a:lnTo>
                    <a:pt x="5" y="609"/>
                  </a:lnTo>
                  <a:lnTo>
                    <a:pt x="5" y="611"/>
                  </a:lnTo>
                  <a:lnTo>
                    <a:pt x="7" y="611"/>
                  </a:lnTo>
                  <a:lnTo>
                    <a:pt x="9" y="613"/>
                  </a:lnTo>
                  <a:lnTo>
                    <a:pt x="10" y="613"/>
                  </a:lnTo>
                  <a:lnTo>
                    <a:pt x="10" y="614"/>
                  </a:lnTo>
                  <a:lnTo>
                    <a:pt x="12" y="614"/>
                  </a:lnTo>
                  <a:lnTo>
                    <a:pt x="14" y="614"/>
                  </a:lnTo>
                  <a:lnTo>
                    <a:pt x="14" y="613"/>
                  </a:lnTo>
                  <a:lnTo>
                    <a:pt x="15" y="613"/>
                  </a:lnTo>
                  <a:lnTo>
                    <a:pt x="15" y="611"/>
                  </a:lnTo>
                  <a:lnTo>
                    <a:pt x="17" y="609"/>
                  </a:lnTo>
                  <a:lnTo>
                    <a:pt x="18" y="609"/>
                  </a:lnTo>
                  <a:lnTo>
                    <a:pt x="20" y="609"/>
                  </a:lnTo>
                  <a:lnTo>
                    <a:pt x="22" y="609"/>
                  </a:lnTo>
                  <a:lnTo>
                    <a:pt x="23" y="609"/>
                  </a:lnTo>
                  <a:lnTo>
                    <a:pt x="25" y="609"/>
                  </a:lnTo>
                  <a:lnTo>
                    <a:pt x="27" y="609"/>
                  </a:lnTo>
                  <a:lnTo>
                    <a:pt x="30" y="609"/>
                  </a:lnTo>
                  <a:lnTo>
                    <a:pt x="30" y="608"/>
                  </a:lnTo>
                  <a:lnTo>
                    <a:pt x="32" y="608"/>
                  </a:lnTo>
                  <a:lnTo>
                    <a:pt x="32" y="606"/>
                  </a:lnTo>
                  <a:lnTo>
                    <a:pt x="33" y="605"/>
                  </a:lnTo>
                  <a:lnTo>
                    <a:pt x="32" y="605"/>
                  </a:lnTo>
                  <a:lnTo>
                    <a:pt x="32" y="603"/>
                  </a:lnTo>
                  <a:lnTo>
                    <a:pt x="30" y="601"/>
                  </a:lnTo>
                  <a:lnTo>
                    <a:pt x="32" y="600"/>
                  </a:lnTo>
                  <a:lnTo>
                    <a:pt x="32" y="598"/>
                  </a:lnTo>
                  <a:lnTo>
                    <a:pt x="30" y="596"/>
                  </a:lnTo>
                  <a:lnTo>
                    <a:pt x="28" y="596"/>
                  </a:lnTo>
                  <a:lnTo>
                    <a:pt x="27" y="595"/>
                  </a:lnTo>
                  <a:lnTo>
                    <a:pt x="27" y="593"/>
                  </a:lnTo>
                  <a:lnTo>
                    <a:pt x="27" y="591"/>
                  </a:lnTo>
                  <a:lnTo>
                    <a:pt x="25" y="590"/>
                  </a:lnTo>
                  <a:lnTo>
                    <a:pt x="23" y="590"/>
                  </a:lnTo>
                  <a:lnTo>
                    <a:pt x="23" y="588"/>
                  </a:lnTo>
                  <a:lnTo>
                    <a:pt x="22" y="586"/>
                  </a:lnTo>
                  <a:lnTo>
                    <a:pt x="22" y="585"/>
                  </a:lnTo>
                  <a:lnTo>
                    <a:pt x="22" y="583"/>
                  </a:lnTo>
                  <a:lnTo>
                    <a:pt x="23" y="583"/>
                  </a:lnTo>
                  <a:lnTo>
                    <a:pt x="23" y="581"/>
                  </a:lnTo>
                  <a:lnTo>
                    <a:pt x="25" y="581"/>
                  </a:lnTo>
                  <a:lnTo>
                    <a:pt x="27" y="580"/>
                  </a:lnTo>
                  <a:lnTo>
                    <a:pt x="28" y="580"/>
                  </a:lnTo>
                  <a:lnTo>
                    <a:pt x="28" y="578"/>
                  </a:lnTo>
                  <a:lnTo>
                    <a:pt x="30" y="577"/>
                  </a:lnTo>
                  <a:lnTo>
                    <a:pt x="30" y="575"/>
                  </a:lnTo>
                  <a:lnTo>
                    <a:pt x="28" y="573"/>
                  </a:lnTo>
                  <a:lnTo>
                    <a:pt x="28" y="572"/>
                  </a:lnTo>
                  <a:lnTo>
                    <a:pt x="28" y="570"/>
                  </a:lnTo>
                  <a:lnTo>
                    <a:pt x="27" y="570"/>
                  </a:lnTo>
                  <a:lnTo>
                    <a:pt x="27" y="568"/>
                  </a:lnTo>
                  <a:lnTo>
                    <a:pt x="25" y="567"/>
                  </a:lnTo>
                  <a:lnTo>
                    <a:pt x="27" y="565"/>
                  </a:lnTo>
                  <a:lnTo>
                    <a:pt x="27" y="563"/>
                  </a:lnTo>
                  <a:lnTo>
                    <a:pt x="28" y="562"/>
                  </a:lnTo>
                  <a:lnTo>
                    <a:pt x="30" y="562"/>
                  </a:lnTo>
                  <a:lnTo>
                    <a:pt x="30" y="560"/>
                  </a:lnTo>
                  <a:lnTo>
                    <a:pt x="30" y="558"/>
                  </a:lnTo>
                  <a:lnTo>
                    <a:pt x="30" y="557"/>
                  </a:lnTo>
                  <a:lnTo>
                    <a:pt x="33" y="555"/>
                  </a:lnTo>
                  <a:lnTo>
                    <a:pt x="33" y="554"/>
                  </a:lnTo>
                  <a:lnTo>
                    <a:pt x="35" y="554"/>
                  </a:lnTo>
                  <a:lnTo>
                    <a:pt x="37" y="552"/>
                  </a:lnTo>
                  <a:lnTo>
                    <a:pt x="38" y="549"/>
                  </a:lnTo>
                  <a:lnTo>
                    <a:pt x="38" y="547"/>
                  </a:lnTo>
                  <a:lnTo>
                    <a:pt x="40" y="545"/>
                  </a:lnTo>
                  <a:lnTo>
                    <a:pt x="41" y="544"/>
                  </a:lnTo>
                  <a:lnTo>
                    <a:pt x="43" y="544"/>
                  </a:lnTo>
                  <a:lnTo>
                    <a:pt x="45" y="544"/>
                  </a:lnTo>
                  <a:lnTo>
                    <a:pt x="46" y="542"/>
                  </a:lnTo>
                  <a:lnTo>
                    <a:pt x="46" y="540"/>
                  </a:lnTo>
                  <a:lnTo>
                    <a:pt x="48" y="540"/>
                  </a:lnTo>
                  <a:lnTo>
                    <a:pt x="50" y="540"/>
                  </a:lnTo>
                  <a:lnTo>
                    <a:pt x="51" y="540"/>
                  </a:lnTo>
                  <a:lnTo>
                    <a:pt x="53" y="539"/>
                  </a:lnTo>
                  <a:lnTo>
                    <a:pt x="55" y="539"/>
                  </a:lnTo>
                  <a:lnTo>
                    <a:pt x="56" y="539"/>
                  </a:lnTo>
                  <a:lnTo>
                    <a:pt x="58" y="539"/>
                  </a:lnTo>
                  <a:lnTo>
                    <a:pt x="58" y="537"/>
                  </a:lnTo>
                  <a:lnTo>
                    <a:pt x="60" y="537"/>
                  </a:lnTo>
                  <a:lnTo>
                    <a:pt x="61" y="537"/>
                  </a:lnTo>
                  <a:lnTo>
                    <a:pt x="63" y="537"/>
                  </a:lnTo>
                  <a:lnTo>
                    <a:pt x="64" y="535"/>
                  </a:lnTo>
                  <a:lnTo>
                    <a:pt x="64" y="534"/>
                  </a:lnTo>
                  <a:lnTo>
                    <a:pt x="66" y="532"/>
                  </a:lnTo>
                  <a:lnTo>
                    <a:pt x="68" y="532"/>
                  </a:lnTo>
                  <a:lnTo>
                    <a:pt x="69" y="532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8" y="531"/>
                  </a:lnTo>
                  <a:lnTo>
                    <a:pt x="78" y="529"/>
                  </a:lnTo>
                  <a:lnTo>
                    <a:pt x="79" y="529"/>
                  </a:lnTo>
                  <a:lnTo>
                    <a:pt x="79" y="531"/>
                  </a:lnTo>
                  <a:lnTo>
                    <a:pt x="79" y="531"/>
                  </a:lnTo>
                  <a:lnTo>
                    <a:pt x="79" y="529"/>
                  </a:lnTo>
                  <a:lnTo>
                    <a:pt x="81" y="527"/>
                  </a:lnTo>
                  <a:lnTo>
                    <a:pt x="81" y="529"/>
                  </a:lnTo>
                  <a:lnTo>
                    <a:pt x="83" y="529"/>
                  </a:lnTo>
                  <a:lnTo>
                    <a:pt x="83" y="527"/>
                  </a:lnTo>
                  <a:lnTo>
                    <a:pt x="84" y="527"/>
                  </a:lnTo>
                  <a:lnTo>
                    <a:pt x="83" y="526"/>
                  </a:lnTo>
                  <a:lnTo>
                    <a:pt x="84" y="526"/>
                  </a:lnTo>
                  <a:lnTo>
                    <a:pt x="86" y="526"/>
                  </a:lnTo>
                  <a:lnTo>
                    <a:pt x="84" y="524"/>
                  </a:lnTo>
                  <a:lnTo>
                    <a:pt x="86" y="524"/>
                  </a:lnTo>
                  <a:lnTo>
                    <a:pt x="86" y="522"/>
                  </a:lnTo>
                  <a:lnTo>
                    <a:pt x="86" y="524"/>
                  </a:lnTo>
                  <a:lnTo>
                    <a:pt x="87" y="524"/>
                  </a:lnTo>
                  <a:lnTo>
                    <a:pt x="89" y="522"/>
                  </a:lnTo>
                  <a:lnTo>
                    <a:pt x="89" y="521"/>
                  </a:lnTo>
                  <a:lnTo>
                    <a:pt x="89" y="519"/>
                  </a:lnTo>
                  <a:lnTo>
                    <a:pt x="91" y="519"/>
                  </a:lnTo>
                  <a:lnTo>
                    <a:pt x="91" y="517"/>
                  </a:lnTo>
                  <a:lnTo>
                    <a:pt x="92" y="516"/>
                  </a:lnTo>
                  <a:lnTo>
                    <a:pt x="91" y="514"/>
                  </a:lnTo>
                  <a:lnTo>
                    <a:pt x="91" y="512"/>
                  </a:lnTo>
                  <a:lnTo>
                    <a:pt x="92" y="512"/>
                  </a:lnTo>
                  <a:lnTo>
                    <a:pt x="92" y="511"/>
                  </a:lnTo>
                  <a:lnTo>
                    <a:pt x="92" y="509"/>
                  </a:lnTo>
                  <a:lnTo>
                    <a:pt x="91" y="509"/>
                  </a:lnTo>
                  <a:lnTo>
                    <a:pt x="91" y="508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3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7" y="501"/>
                  </a:lnTo>
                  <a:lnTo>
                    <a:pt x="87" y="499"/>
                  </a:lnTo>
                  <a:lnTo>
                    <a:pt x="87" y="499"/>
                  </a:lnTo>
                  <a:lnTo>
                    <a:pt x="86" y="498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4" y="494"/>
                  </a:lnTo>
                  <a:lnTo>
                    <a:pt x="83" y="494"/>
                  </a:lnTo>
                  <a:lnTo>
                    <a:pt x="83" y="493"/>
                  </a:lnTo>
                  <a:lnTo>
                    <a:pt x="81" y="493"/>
                  </a:lnTo>
                  <a:lnTo>
                    <a:pt x="81" y="491"/>
                  </a:lnTo>
                  <a:lnTo>
                    <a:pt x="79" y="491"/>
                  </a:lnTo>
                  <a:lnTo>
                    <a:pt x="81" y="489"/>
                  </a:lnTo>
                  <a:lnTo>
                    <a:pt x="81" y="488"/>
                  </a:lnTo>
                  <a:lnTo>
                    <a:pt x="79" y="488"/>
                  </a:lnTo>
                  <a:lnTo>
                    <a:pt x="79" y="486"/>
                  </a:lnTo>
                  <a:lnTo>
                    <a:pt x="79" y="486"/>
                  </a:lnTo>
                  <a:lnTo>
                    <a:pt x="79" y="485"/>
                  </a:lnTo>
                  <a:lnTo>
                    <a:pt x="79" y="483"/>
                  </a:lnTo>
                  <a:lnTo>
                    <a:pt x="79" y="481"/>
                  </a:lnTo>
                  <a:lnTo>
                    <a:pt x="79" y="480"/>
                  </a:lnTo>
                  <a:lnTo>
                    <a:pt x="79" y="478"/>
                  </a:lnTo>
                  <a:lnTo>
                    <a:pt x="79" y="476"/>
                  </a:lnTo>
                  <a:lnTo>
                    <a:pt x="79" y="475"/>
                  </a:lnTo>
                  <a:lnTo>
                    <a:pt x="79" y="473"/>
                  </a:lnTo>
                  <a:lnTo>
                    <a:pt x="79" y="471"/>
                  </a:lnTo>
                  <a:lnTo>
                    <a:pt x="81" y="471"/>
                  </a:lnTo>
                  <a:lnTo>
                    <a:pt x="81" y="470"/>
                  </a:lnTo>
                  <a:lnTo>
                    <a:pt x="83" y="470"/>
                  </a:lnTo>
                  <a:lnTo>
                    <a:pt x="83" y="468"/>
                  </a:lnTo>
                  <a:lnTo>
                    <a:pt x="84" y="468"/>
                  </a:lnTo>
                  <a:lnTo>
                    <a:pt x="84" y="466"/>
                  </a:lnTo>
                  <a:lnTo>
                    <a:pt x="86" y="466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2"/>
                  </a:lnTo>
                  <a:lnTo>
                    <a:pt x="84" y="462"/>
                  </a:lnTo>
                  <a:lnTo>
                    <a:pt x="86" y="462"/>
                  </a:lnTo>
                  <a:lnTo>
                    <a:pt x="86" y="460"/>
                  </a:lnTo>
                  <a:lnTo>
                    <a:pt x="86" y="460"/>
                  </a:lnTo>
                  <a:lnTo>
                    <a:pt x="87" y="460"/>
                  </a:lnTo>
                  <a:lnTo>
                    <a:pt x="87" y="458"/>
                  </a:lnTo>
                  <a:lnTo>
                    <a:pt x="86" y="458"/>
                  </a:lnTo>
                  <a:lnTo>
                    <a:pt x="87" y="457"/>
                  </a:lnTo>
                  <a:lnTo>
                    <a:pt x="87" y="455"/>
                  </a:lnTo>
                  <a:lnTo>
                    <a:pt x="89" y="455"/>
                  </a:lnTo>
                  <a:lnTo>
                    <a:pt x="91" y="453"/>
                  </a:lnTo>
                  <a:lnTo>
                    <a:pt x="92" y="455"/>
                  </a:lnTo>
                  <a:lnTo>
                    <a:pt x="92" y="453"/>
                  </a:lnTo>
                  <a:lnTo>
                    <a:pt x="92" y="452"/>
                  </a:lnTo>
                  <a:lnTo>
                    <a:pt x="94" y="450"/>
                  </a:lnTo>
                  <a:lnTo>
                    <a:pt x="96" y="448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9" y="447"/>
                  </a:lnTo>
                  <a:lnTo>
                    <a:pt x="99" y="445"/>
                  </a:lnTo>
                  <a:lnTo>
                    <a:pt x="99" y="443"/>
                  </a:lnTo>
                  <a:lnTo>
                    <a:pt x="101" y="443"/>
                  </a:lnTo>
                  <a:lnTo>
                    <a:pt x="101" y="442"/>
                  </a:lnTo>
                  <a:lnTo>
                    <a:pt x="101" y="443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7"/>
                  </a:lnTo>
                  <a:lnTo>
                    <a:pt x="106" y="437"/>
                  </a:lnTo>
                  <a:lnTo>
                    <a:pt x="106" y="435"/>
                  </a:lnTo>
                  <a:lnTo>
                    <a:pt x="107" y="435"/>
                  </a:lnTo>
                  <a:lnTo>
                    <a:pt x="106" y="435"/>
                  </a:lnTo>
                  <a:lnTo>
                    <a:pt x="106" y="434"/>
                  </a:lnTo>
                  <a:lnTo>
                    <a:pt x="107" y="434"/>
                  </a:lnTo>
                  <a:lnTo>
                    <a:pt x="109" y="434"/>
                  </a:lnTo>
                  <a:lnTo>
                    <a:pt x="109" y="432"/>
                  </a:lnTo>
                  <a:lnTo>
                    <a:pt x="109" y="430"/>
                  </a:lnTo>
                  <a:lnTo>
                    <a:pt x="107" y="429"/>
                  </a:lnTo>
                  <a:lnTo>
                    <a:pt x="109" y="427"/>
                  </a:lnTo>
                  <a:lnTo>
                    <a:pt x="109" y="424"/>
                  </a:lnTo>
                  <a:lnTo>
                    <a:pt x="109" y="422"/>
                  </a:lnTo>
                  <a:lnTo>
                    <a:pt x="110" y="420"/>
                  </a:lnTo>
                  <a:lnTo>
                    <a:pt x="109" y="420"/>
                  </a:lnTo>
                  <a:lnTo>
                    <a:pt x="110" y="420"/>
                  </a:lnTo>
                  <a:lnTo>
                    <a:pt x="109" y="420"/>
                  </a:lnTo>
                  <a:lnTo>
                    <a:pt x="109" y="419"/>
                  </a:lnTo>
                  <a:lnTo>
                    <a:pt x="109" y="417"/>
                  </a:lnTo>
                  <a:lnTo>
                    <a:pt x="109" y="415"/>
                  </a:lnTo>
                  <a:lnTo>
                    <a:pt x="109" y="414"/>
                  </a:lnTo>
                  <a:lnTo>
                    <a:pt x="110" y="412"/>
                  </a:lnTo>
                  <a:lnTo>
                    <a:pt x="112" y="411"/>
                  </a:lnTo>
                  <a:lnTo>
                    <a:pt x="112" y="409"/>
                  </a:lnTo>
                  <a:lnTo>
                    <a:pt x="112" y="407"/>
                  </a:lnTo>
                  <a:lnTo>
                    <a:pt x="112" y="406"/>
                  </a:lnTo>
                  <a:lnTo>
                    <a:pt x="114" y="406"/>
                  </a:lnTo>
                  <a:lnTo>
                    <a:pt x="114" y="404"/>
                  </a:lnTo>
                  <a:lnTo>
                    <a:pt x="115" y="404"/>
                  </a:lnTo>
                  <a:lnTo>
                    <a:pt x="115" y="402"/>
                  </a:lnTo>
                  <a:lnTo>
                    <a:pt x="114" y="402"/>
                  </a:lnTo>
                  <a:lnTo>
                    <a:pt x="115" y="401"/>
                  </a:lnTo>
                  <a:lnTo>
                    <a:pt x="115" y="399"/>
                  </a:lnTo>
                  <a:lnTo>
                    <a:pt x="117" y="399"/>
                  </a:lnTo>
                  <a:lnTo>
                    <a:pt x="117" y="397"/>
                  </a:lnTo>
                  <a:lnTo>
                    <a:pt x="117" y="396"/>
                  </a:lnTo>
                  <a:lnTo>
                    <a:pt x="119" y="396"/>
                  </a:lnTo>
                  <a:lnTo>
                    <a:pt x="119" y="394"/>
                  </a:lnTo>
                  <a:lnTo>
                    <a:pt x="119" y="392"/>
                  </a:lnTo>
                  <a:lnTo>
                    <a:pt x="119" y="391"/>
                  </a:lnTo>
                  <a:lnTo>
                    <a:pt x="119" y="389"/>
                  </a:lnTo>
                  <a:lnTo>
                    <a:pt x="119" y="389"/>
                  </a:lnTo>
                  <a:lnTo>
                    <a:pt x="119" y="388"/>
                  </a:lnTo>
                  <a:lnTo>
                    <a:pt x="119" y="386"/>
                  </a:lnTo>
                  <a:lnTo>
                    <a:pt x="119" y="384"/>
                  </a:lnTo>
                  <a:lnTo>
                    <a:pt x="119" y="383"/>
                  </a:lnTo>
                  <a:lnTo>
                    <a:pt x="117" y="383"/>
                  </a:lnTo>
                  <a:lnTo>
                    <a:pt x="117" y="381"/>
                  </a:lnTo>
                  <a:lnTo>
                    <a:pt x="119" y="381"/>
                  </a:lnTo>
                  <a:lnTo>
                    <a:pt x="119" y="381"/>
                  </a:lnTo>
                  <a:lnTo>
                    <a:pt x="119" y="379"/>
                  </a:lnTo>
                  <a:lnTo>
                    <a:pt x="119" y="381"/>
                  </a:lnTo>
                  <a:lnTo>
                    <a:pt x="120" y="381"/>
                  </a:lnTo>
                  <a:lnTo>
                    <a:pt x="122" y="381"/>
                  </a:lnTo>
                  <a:lnTo>
                    <a:pt x="122" y="379"/>
                  </a:lnTo>
                  <a:lnTo>
                    <a:pt x="124" y="379"/>
                  </a:lnTo>
                  <a:lnTo>
                    <a:pt x="122" y="379"/>
                  </a:lnTo>
                  <a:lnTo>
                    <a:pt x="122" y="378"/>
                  </a:lnTo>
                  <a:lnTo>
                    <a:pt x="122" y="376"/>
                  </a:lnTo>
                  <a:lnTo>
                    <a:pt x="124" y="376"/>
                  </a:lnTo>
                  <a:lnTo>
                    <a:pt x="125" y="376"/>
                  </a:lnTo>
                  <a:lnTo>
                    <a:pt x="125" y="378"/>
                  </a:lnTo>
                  <a:lnTo>
                    <a:pt x="127" y="378"/>
                  </a:lnTo>
                  <a:lnTo>
                    <a:pt x="127" y="376"/>
                  </a:lnTo>
                  <a:lnTo>
                    <a:pt x="127" y="374"/>
                  </a:lnTo>
                  <a:lnTo>
                    <a:pt x="129" y="376"/>
                  </a:lnTo>
                  <a:lnTo>
                    <a:pt x="129" y="374"/>
                  </a:lnTo>
                  <a:lnTo>
                    <a:pt x="130" y="373"/>
                  </a:lnTo>
                  <a:lnTo>
                    <a:pt x="130" y="374"/>
                  </a:lnTo>
                  <a:lnTo>
                    <a:pt x="132" y="374"/>
                  </a:lnTo>
                  <a:lnTo>
                    <a:pt x="132" y="373"/>
                  </a:lnTo>
                  <a:lnTo>
                    <a:pt x="132" y="371"/>
                  </a:lnTo>
                  <a:lnTo>
                    <a:pt x="133" y="371"/>
                  </a:lnTo>
                  <a:lnTo>
                    <a:pt x="135" y="371"/>
                  </a:lnTo>
                  <a:lnTo>
                    <a:pt x="137" y="371"/>
                  </a:lnTo>
                  <a:lnTo>
                    <a:pt x="138" y="371"/>
                  </a:lnTo>
                  <a:lnTo>
                    <a:pt x="140" y="371"/>
                  </a:lnTo>
                  <a:lnTo>
                    <a:pt x="142" y="369"/>
                  </a:lnTo>
                  <a:lnTo>
                    <a:pt x="142" y="371"/>
                  </a:lnTo>
                  <a:lnTo>
                    <a:pt x="143" y="369"/>
                  </a:lnTo>
                  <a:lnTo>
                    <a:pt x="145" y="369"/>
                  </a:lnTo>
                  <a:lnTo>
                    <a:pt x="145" y="368"/>
                  </a:lnTo>
                  <a:lnTo>
                    <a:pt x="145" y="366"/>
                  </a:lnTo>
                  <a:lnTo>
                    <a:pt x="145" y="365"/>
                  </a:lnTo>
                  <a:lnTo>
                    <a:pt x="145" y="363"/>
                  </a:lnTo>
                  <a:lnTo>
                    <a:pt x="147" y="365"/>
                  </a:lnTo>
                  <a:lnTo>
                    <a:pt x="147" y="363"/>
                  </a:lnTo>
                  <a:lnTo>
                    <a:pt x="147" y="365"/>
                  </a:lnTo>
                  <a:lnTo>
                    <a:pt x="148" y="365"/>
                  </a:lnTo>
                  <a:lnTo>
                    <a:pt x="148" y="363"/>
                  </a:lnTo>
                  <a:lnTo>
                    <a:pt x="150" y="363"/>
                  </a:lnTo>
                  <a:lnTo>
                    <a:pt x="150" y="361"/>
                  </a:lnTo>
                  <a:lnTo>
                    <a:pt x="152" y="361"/>
                  </a:lnTo>
                  <a:lnTo>
                    <a:pt x="152" y="360"/>
                  </a:lnTo>
                  <a:lnTo>
                    <a:pt x="153" y="361"/>
                  </a:lnTo>
                  <a:lnTo>
                    <a:pt x="153" y="360"/>
                  </a:lnTo>
                  <a:lnTo>
                    <a:pt x="153" y="361"/>
                  </a:lnTo>
                  <a:lnTo>
                    <a:pt x="155" y="361"/>
                  </a:lnTo>
                  <a:lnTo>
                    <a:pt x="155" y="360"/>
                  </a:lnTo>
                  <a:lnTo>
                    <a:pt x="155" y="358"/>
                  </a:lnTo>
                  <a:lnTo>
                    <a:pt x="156" y="358"/>
                  </a:lnTo>
                  <a:lnTo>
                    <a:pt x="156" y="360"/>
                  </a:lnTo>
                  <a:lnTo>
                    <a:pt x="158" y="360"/>
                  </a:lnTo>
                  <a:lnTo>
                    <a:pt x="158" y="358"/>
                  </a:lnTo>
                  <a:lnTo>
                    <a:pt x="158" y="360"/>
                  </a:lnTo>
                  <a:lnTo>
                    <a:pt x="158" y="360"/>
                  </a:lnTo>
                  <a:lnTo>
                    <a:pt x="158" y="358"/>
                  </a:lnTo>
                  <a:lnTo>
                    <a:pt x="158" y="356"/>
                  </a:lnTo>
                  <a:lnTo>
                    <a:pt x="160" y="356"/>
                  </a:lnTo>
                  <a:lnTo>
                    <a:pt x="160" y="355"/>
                  </a:lnTo>
                  <a:lnTo>
                    <a:pt x="158" y="355"/>
                  </a:lnTo>
                  <a:lnTo>
                    <a:pt x="158" y="353"/>
                  </a:lnTo>
                  <a:lnTo>
                    <a:pt x="160" y="353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5" y="353"/>
                  </a:lnTo>
                  <a:lnTo>
                    <a:pt x="163" y="351"/>
                  </a:lnTo>
                  <a:lnTo>
                    <a:pt x="165" y="351"/>
                  </a:lnTo>
                  <a:lnTo>
                    <a:pt x="165" y="353"/>
                  </a:lnTo>
                  <a:lnTo>
                    <a:pt x="166" y="351"/>
                  </a:lnTo>
                  <a:lnTo>
                    <a:pt x="168" y="351"/>
                  </a:lnTo>
                  <a:lnTo>
                    <a:pt x="168" y="350"/>
                  </a:lnTo>
                  <a:lnTo>
                    <a:pt x="168" y="348"/>
                  </a:lnTo>
                  <a:lnTo>
                    <a:pt x="170" y="348"/>
                  </a:lnTo>
                  <a:lnTo>
                    <a:pt x="168" y="346"/>
                  </a:lnTo>
                  <a:lnTo>
                    <a:pt x="170" y="346"/>
                  </a:lnTo>
                  <a:lnTo>
                    <a:pt x="168" y="346"/>
                  </a:lnTo>
                  <a:lnTo>
                    <a:pt x="168" y="345"/>
                  </a:lnTo>
                  <a:lnTo>
                    <a:pt x="171" y="346"/>
                  </a:lnTo>
                  <a:lnTo>
                    <a:pt x="171" y="345"/>
                  </a:lnTo>
                  <a:lnTo>
                    <a:pt x="170" y="343"/>
                  </a:lnTo>
                  <a:lnTo>
                    <a:pt x="171" y="343"/>
                  </a:lnTo>
                  <a:lnTo>
                    <a:pt x="173" y="343"/>
                  </a:lnTo>
                  <a:lnTo>
                    <a:pt x="175" y="343"/>
                  </a:lnTo>
                  <a:lnTo>
                    <a:pt x="173" y="345"/>
                  </a:lnTo>
                  <a:lnTo>
                    <a:pt x="175" y="345"/>
                  </a:lnTo>
                  <a:lnTo>
                    <a:pt x="175" y="343"/>
                  </a:lnTo>
                  <a:lnTo>
                    <a:pt x="175" y="342"/>
                  </a:lnTo>
                  <a:lnTo>
                    <a:pt x="175" y="342"/>
                  </a:lnTo>
                  <a:lnTo>
                    <a:pt x="176" y="342"/>
                  </a:lnTo>
                  <a:lnTo>
                    <a:pt x="176" y="342"/>
                  </a:lnTo>
                  <a:lnTo>
                    <a:pt x="176" y="343"/>
                  </a:lnTo>
                  <a:lnTo>
                    <a:pt x="176" y="342"/>
                  </a:lnTo>
                  <a:lnTo>
                    <a:pt x="176" y="342"/>
                  </a:lnTo>
                  <a:lnTo>
                    <a:pt x="178" y="342"/>
                  </a:lnTo>
                  <a:lnTo>
                    <a:pt x="178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3"/>
                  </a:lnTo>
                  <a:lnTo>
                    <a:pt x="181" y="342"/>
                  </a:lnTo>
                  <a:lnTo>
                    <a:pt x="183" y="342"/>
                  </a:lnTo>
                  <a:lnTo>
                    <a:pt x="181" y="342"/>
                  </a:lnTo>
                  <a:lnTo>
                    <a:pt x="183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6" y="340"/>
                  </a:lnTo>
                  <a:lnTo>
                    <a:pt x="188" y="338"/>
                  </a:lnTo>
                  <a:lnTo>
                    <a:pt x="188" y="340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91" y="338"/>
                  </a:lnTo>
                  <a:lnTo>
                    <a:pt x="193" y="338"/>
                  </a:lnTo>
                  <a:lnTo>
                    <a:pt x="193" y="340"/>
                  </a:lnTo>
                  <a:lnTo>
                    <a:pt x="193" y="338"/>
                  </a:lnTo>
                  <a:lnTo>
                    <a:pt x="194" y="338"/>
                  </a:lnTo>
                  <a:lnTo>
                    <a:pt x="193" y="337"/>
                  </a:lnTo>
                  <a:lnTo>
                    <a:pt x="194" y="337"/>
                  </a:lnTo>
                  <a:lnTo>
                    <a:pt x="194" y="335"/>
                  </a:lnTo>
                  <a:lnTo>
                    <a:pt x="196" y="337"/>
                  </a:lnTo>
                  <a:lnTo>
                    <a:pt x="196" y="338"/>
                  </a:lnTo>
                  <a:lnTo>
                    <a:pt x="198" y="338"/>
                  </a:lnTo>
                  <a:lnTo>
                    <a:pt x="198" y="337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198" y="337"/>
                  </a:lnTo>
                  <a:lnTo>
                    <a:pt x="198" y="335"/>
                  </a:lnTo>
                  <a:lnTo>
                    <a:pt x="198" y="335"/>
                  </a:lnTo>
                  <a:lnTo>
                    <a:pt x="198" y="333"/>
                  </a:lnTo>
                  <a:lnTo>
                    <a:pt x="199" y="333"/>
                  </a:lnTo>
                  <a:lnTo>
                    <a:pt x="199" y="332"/>
                  </a:lnTo>
                  <a:lnTo>
                    <a:pt x="201" y="332"/>
                  </a:lnTo>
                  <a:lnTo>
                    <a:pt x="199" y="330"/>
                  </a:lnTo>
                  <a:lnTo>
                    <a:pt x="201" y="330"/>
                  </a:lnTo>
                  <a:lnTo>
                    <a:pt x="201" y="332"/>
                  </a:lnTo>
                  <a:lnTo>
                    <a:pt x="202" y="332"/>
                  </a:lnTo>
                  <a:lnTo>
                    <a:pt x="202" y="330"/>
                  </a:lnTo>
                  <a:lnTo>
                    <a:pt x="201" y="330"/>
                  </a:lnTo>
                  <a:lnTo>
                    <a:pt x="201" y="328"/>
                  </a:lnTo>
                  <a:lnTo>
                    <a:pt x="202" y="328"/>
                  </a:lnTo>
                  <a:lnTo>
                    <a:pt x="204" y="328"/>
                  </a:lnTo>
                  <a:lnTo>
                    <a:pt x="204" y="327"/>
                  </a:lnTo>
                  <a:lnTo>
                    <a:pt x="204" y="325"/>
                  </a:lnTo>
                  <a:lnTo>
                    <a:pt x="206" y="325"/>
                  </a:lnTo>
                  <a:lnTo>
                    <a:pt x="207" y="327"/>
                  </a:lnTo>
                  <a:lnTo>
                    <a:pt x="207" y="328"/>
                  </a:lnTo>
                  <a:lnTo>
                    <a:pt x="207" y="327"/>
                  </a:lnTo>
                  <a:lnTo>
                    <a:pt x="209" y="327"/>
                  </a:lnTo>
                  <a:lnTo>
                    <a:pt x="211" y="327"/>
                  </a:lnTo>
                  <a:lnTo>
                    <a:pt x="211" y="325"/>
                  </a:lnTo>
                  <a:lnTo>
                    <a:pt x="209" y="325"/>
                  </a:lnTo>
                  <a:lnTo>
                    <a:pt x="209" y="323"/>
                  </a:lnTo>
                  <a:lnTo>
                    <a:pt x="211" y="323"/>
                  </a:lnTo>
                  <a:lnTo>
                    <a:pt x="211" y="325"/>
                  </a:lnTo>
                  <a:lnTo>
                    <a:pt x="212" y="325"/>
                  </a:lnTo>
                  <a:lnTo>
                    <a:pt x="212" y="323"/>
                  </a:lnTo>
                  <a:lnTo>
                    <a:pt x="212" y="325"/>
                  </a:lnTo>
                  <a:lnTo>
                    <a:pt x="214" y="323"/>
                  </a:lnTo>
                  <a:lnTo>
                    <a:pt x="214" y="325"/>
                  </a:lnTo>
                  <a:lnTo>
                    <a:pt x="214" y="323"/>
                  </a:lnTo>
                  <a:lnTo>
                    <a:pt x="214" y="322"/>
                  </a:lnTo>
                  <a:lnTo>
                    <a:pt x="214" y="320"/>
                  </a:lnTo>
                  <a:lnTo>
                    <a:pt x="216" y="320"/>
                  </a:lnTo>
                  <a:lnTo>
                    <a:pt x="216" y="319"/>
                  </a:lnTo>
                  <a:lnTo>
                    <a:pt x="217" y="320"/>
                  </a:lnTo>
                  <a:lnTo>
                    <a:pt x="217" y="319"/>
                  </a:lnTo>
                  <a:lnTo>
                    <a:pt x="217" y="317"/>
                  </a:lnTo>
                  <a:lnTo>
                    <a:pt x="219" y="317"/>
                  </a:lnTo>
                  <a:lnTo>
                    <a:pt x="219" y="319"/>
                  </a:lnTo>
                  <a:lnTo>
                    <a:pt x="219" y="317"/>
                  </a:lnTo>
                  <a:lnTo>
                    <a:pt x="217" y="315"/>
                  </a:lnTo>
                  <a:lnTo>
                    <a:pt x="219" y="315"/>
                  </a:lnTo>
                  <a:lnTo>
                    <a:pt x="221" y="315"/>
                  </a:lnTo>
                  <a:lnTo>
                    <a:pt x="221" y="317"/>
                  </a:lnTo>
                  <a:lnTo>
                    <a:pt x="221" y="315"/>
                  </a:lnTo>
                  <a:lnTo>
                    <a:pt x="219" y="315"/>
                  </a:lnTo>
                  <a:lnTo>
                    <a:pt x="219" y="314"/>
                  </a:lnTo>
                  <a:lnTo>
                    <a:pt x="221" y="314"/>
                  </a:lnTo>
                  <a:lnTo>
                    <a:pt x="222" y="314"/>
                  </a:lnTo>
                  <a:lnTo>
                    <a:pt x="222" y="315"/>
                  </a:lnTo>
                  <a:lnTo>
                    <a:pt x="224" y="315"/>
                  </a:lnTo>
                  <a:lnTo>
                    <a:pt x="224" y="314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9" y="312"/>
                  </a:lnTo>
                  <a:lnTo>
                    <a:pt x="230" y="312"/>
                  </a:lnTo>
                  <a:lnTo>
                    <a:pt x="230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0"/>
                  </a:lnTo>
                  <a:lnTo>
                    <a:pt x="234" y="310"/>
                  </a:lnTo>
                  <a:lnTo>
                    <a:pt x="234" y="312"/>
                  </a:lnTo>
                  <a:lnTo>
                    <a:pt x="235" y="312"/>
                  </a:lnTo>
                  <a:lnTo>
                    <a:pt x="237" y="312"/>
                  </a:lnTo>
                  <a:lnTo>
                    <a:pt x="235" y="310"/>
                  </a:lnTo>
                  <a:lnTo>
                    <a:pt x="235" y="309"/>
                  </a:lnTo>
                  <a:lnTo>
                    <a:pt x="237" y="309"/>
                  </a:lnTo>
                  <a:lnTo>
                    <a:pt x="237" y="310"/>
                  </a:lnTo>
                  <a:lnTo>
                    <a:pt x="237" y="312"/>
                  </a:lnTo>
                  <a:lnTo>
                    <a:pt x="237" y="312"/>
                  </a:lnTo>
                  <a:lnTo>
                    <a:pt x="237" y="314"/>
                  </a:lnTo>
                  <a:lnTo>
                    <a:pt x="239" y="314"/>
                  </a:lnTo>
                  <a:lnTo>
                    <a:pt x="240" y="312"/>
                  </a:lnTo>
                  <a:lnTo>
                    <a:pt x="242" y="312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5" y="312"/>
                  </a:lnTo>
                  <a:lnTo>
                    <a:pt x="244" y="310"/>
                  </a:lnTo>
                  <a:lnTo>
                    <a:pt x="245" y="310"/>
                  </a:lnTo>
                  <a:lnTo>
                    <a:pt x="245" y="312"/>
                  </a:lnTo>
                  <a:lnTo>
                    <a:pt x="245" y="314"/>
                  </a:lnTo>
                  <a:lnTo>
                    <a:pt x="247" y="312"/>
                  </a:lnTo>
                  <a:lnTo>
                    <a:pt x="247" y="310"/>
                  </a:lnTo>
                  <a:lnTo>
                    <a:pt x="247" y="309"/>
                  </a:lnTo>
                  <a:lnTo>
                    <a:pt x="248" y="309"/>
                  </a:lnTo>
                  <a:lnTo>
                    <a:pt x="248" y="310"/>
                  </a:lnTo>
                  <a:lnTo>
                    <a:pt x="248" y="312"/>
                  </a:lnTo>
                  <a:lnTo>
                    <a:pt x="247" y="314"/>
                  </a:lnTo>
                  <a:lnTo>
                    <a:pt x="247" y="315"/>
                  </a:lnTo>
                  <a:lnTo>
                    <a:pt x="248" y="315"/>
                  </a:lnTo>
                  <a:lnTo>
                    <a:pt x="248" y="317"/>
                  </a:lnTo>
                  <a:lnTo>
                    <a:pt x="252" y="315"/>
                  </a:lnTo>
                  <a:lnTo>
                    <a:pt x="253" y="314"/>
                  </a:lnTo>
                  <a:lnTo>
                    <a:pt x="255" y="314"/>
                  </a:lnTo>
                  <a:lnTo>
                    <a:pt x="255" y="312"/>
                  </a:lnTo>
                  <a:lnTo>
                    <a:pt x="255" y="310"/>
                  </a:lnTo>
                  <a:lnTo>
                    <a:pt x="255" y="309"/>
                  </a:lnTo>
                  <a:lnTo>
                    <a:pt x="257" y="310"/>
                  </a:lnTo>
                  <a:lnTo>
                    <a:pt x="257" y="309"/>
                  </a:lnTo>
                  <a:lnTo>
                    <a:pt x="258" y="309"/>
                  </a:lnTo>
                  <a:lnTo>
                    <a:pt x="260" y="309"/>
                  </a:lnTo>
                  <a:lnTo>
                    <a:pt x="262" y="310"/>
                  </a:lnTo>
                  <a:lnTo>
                    <a:pt x="262" y="309"/>
                  </a:lnTo>
                  <a:lnTo>
                    <a:pt x="260" y="307"/>
                  </a:lnTo>
                  <a:lnTo>
                    <a:pt x="260" y="305"/>
                  </a:lnTo>
                  <a:lnTo>
                    <a:pt x="262" y="305"/>
                  </a:lnTo>
                  <a:lnTo>
                    <a:pt x="263" y="307"/>
                  </a:lnTo>
                  <a:lnTo>
                    <a:pt x="263" y="305"/>
                  </a:lnTo>
                  <a:lnTo>
                    <a:pt x="265" y="305"/>
                  </a:lnTo>
                  <a:lnTo>
                    <a:pt x="267" y="305"/>
                  </a:lnTo>
                  <a:lnTo>
                    <a:pt x="267" y="307"/>
                  </a:lnTo>
                  <a:lnTo>
                    <a:pt x="268" y="305"/>
                  </a:lnTo>
                  <a:lnTo>
                    <a:pt x="268" y="304"/>
                  </a:lnTo>
                  <a:lnTo>
                    <a:pt x="270" y="305"/>
                  </a:lnTo>
                  <a:lnTo>
                    <a:pt x="268" y="307"/>
                  </a:lnTo>
                  <a:lnTo>
                    <a:pt x="268" y="309"/>
                  </a:lnTo>
                  <a:lnTo>
                    <a:pt x="268" y="310"/>
                  </a:lnTo>
                  <a:lnTo>
                    <a:pt x="270" y="309"/>
                  </a:lnTo>
                  <a:lnTo>
                    <a:pt x="270" y="307"/>
                  </a:lnTo>
                  <a:lnTo>
                    <a:pt x="271" y="307"/>
                  </a:lnTo>
                  <a:lnTo>
                    <a:pt x="273" y="307"/>
                  </a:lnTo>
                  <a:lnTo>
                    <a:pt x="275" y="305"/>
                  </a:lnTo>
                  <a:lnTo>
                    <a:pt x="275" y="307"/>
                  </a:lnTo>
                  <a:lnTo>
                    <a:pt x="276" y="309"/>
                  </a:lnTo>
                  <a:lnTo>
                    <a:pt x="276" y="310"/>
                  </a:lnTo>
                  <a:lnTo>
                    <a:pt x="276" y="310"/>
                  </a:lnTo>
                  <a:lnTo>
                    <a:pt x="276" y="309"/>
                  </a:lnTo>
                  <a:lnTo>
                    <a:pt x="276" y="307"/>
                  </a:lnTo>
                  <a:lnTo>
                    <a:pt x="276" y="305"/>
                  </a:lnTo>
                  <a:lnTo>
                    <a:pt x="278" y="305"/>
                  </a:lnTo>
                  <a:lnTo>
                    <a:pt x="280" y="307"/>
                  </a:lnTo>
                  <a:lnTo>
                    <a:pt x="280" y="309"/>
                  </a:lnTo>
                  <a:lnTo>
                    <a:pt x="281" y="309"/>
                  </a:lnTo>
                  <a:lnTo>
                    <a:pt x="281" y="307"/>
                  </a:lnTo>
                  <a:lnTo>
                    <a:pt x="280" y="305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1" y="304"/>
                  </a:lnTo>
                  <a:lnTo>
                    <a:pt x="281" y="305"/>
                  </a:lnTo>
                  <a:lnTo>
                    <a:pt x="283" y="305"/>
                  </a:lnTo>
                  <a:lnTo>
                    <a:pt x="285" y="305"/>
                  </a:lnTo>
                  <a:lnTo>
                    <a:pt x="285" y="304"/>
                  </a:lnTo>
                  <a:lnTo>
                    <a:pt x="285" y="302"/>
                  </a:lnTo>
                  <a:lnTo>
                    <a:pt x="285" y="302"/>
                  </a:lnTo>
                  <a:lnTo>
                    <a:pt x="286" y="302"/>
                  </a:lnTo>
                  <a:lnTo>
                    <a:pt x="285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5" y="302"/>
                  </a:lnTo>
                  <a:lnTo>
                    <a:pt x="286" y="302"/>
                  </a:lnTo>
                  <a:lnTo>
                    <a:pt x="288" y="302"/>
                  </a:lnTo>
                  <a:lnTo>
                    <a:pt x="289" y="302"/>
                  </a:lnTo>
                  <a:lnTo>
                    <a:pt x="289" y="302"/>
                  </a:lnTo>
                  <a:lnTo>
                    <a:pt x="289" y="302"/>
                  </a:lnTo>
                  <a:lnTo>
                    <a:pt x="291" y="300"/>
                  </a:lnTo>
                  <a:lnTo>
                    <a:pt x="293" y="302"/>
                  </a:lnTo>
                  <a:lnTo>
                    <a:pt x="291" y="302"/>
                  </a:lnTo>
                  <a:lnTo>
                    <a:pt x="291" y="304"/>
                  </a:lnTo>
                  <a:lnTo>
                    <a:pt x="293" y="304"/>
                  </a:lnTo>
                  <a:lnTo>
                    <a:pt x="293" y="302"/>
                  </a:lnTo>
                  <a:lnTo>
                    <a:pt x="294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2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8" y="300"/>
                  </a:lnTo>
                  <a:lnTo>
                    <a:pt x="299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1" y="302"/>
                  </a:lnTo>
                  <a:lnTo>
                    <a:pt x="303" y="300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4" y="302"/>
                  </a:lnTo>
                  <a:lnTo>
                    <a:pt x="306" y="302"/>
                  </a:lnTo>
                  <a:lnTo>
                    <a:pt x="308" y="302"/>
                  </a:lnTo>
                  <a:lnTo>
                    <a:pt x="308" y="300"/>
                  </a:lnTo>
                  <a:lnTo>
                    <a:pt x="309" y="300"/>
                  </a:lnTo>
                  <a:lnTo>
                    <a:pt x="309" y="302"/>
                  </a:lnTo>
                  <a:lnTo>
                    <a:pt x="309" y="302"/>
                  </a:lnTo>
                  <a:lnTo>
                    <a:pt x="311" y="302"/>
                  </a:lnTo>
                  <a:lnTo>
                    <a:pt x="311" y="302"/>
                  </a:lnTo>
                  <a:lnTo>
                    <a:pt x="311" y="302"/>
                  </a:lnTo>
                  <a:lnTo>
                    <a:pt x="312" y="302"/>
                  </a:lnTo>
                  <a:lnTo>
                    <a:pt x="314" y="302"/>
                  </a:lnTo>
                  <a:lnTo>
                    <a:pt x="316" y="300"/>
                  </a:lnTo>
                  <a:lnTo>
                    <a:pt x="316" y="299"/>
                  </a:lnTo>
                  <a:lnTo>
                    <a:pt x="314" y="299"/>
                  </a:lnTo>
                  <a:lnTo>
                    <a:pt x="314" y="297"/>
                  </a:lnTo>
                  <a:lnTo>
                    <a:pt x="316" y="297"/>
                  </a:lnTo>
                  <a:lnTo>
                    <a:pt x="316" y="299"/>
                  </a:lnTo>
                  <a:lnTo>
                    <a:pt x="316" y="300"/>
                  </a:lnTo>
                  <a:lnTo>
                    <a:pt x="317" y="300"/>
                  </a:lnTo>
                  <a:lnTo>
                    <a:pt x="319" y="302"/>
                  </a:lnTo>
                  <a:lnTo>
                    <a:pt x="319" y="299"/>
                  </a:lnTo>
                  <a:lnTo>
                    <a:pt x="321" y="299"/>
                  </a:lnTo>
                  <a:lnTo>
                    <a:pt x="322" y="297"/>
                  </a:lnTo>
                  <a:lnTo>
                    <a:pt x="322" y="296"/>
                  </a:lnTo>
                  <a:lnTo>
                    <a:pt x="326" y="294"/>
                  </a:lnTo>
                  <a:lnTo>
                    <a:pt x="326" y="292"/>
                  </a:lnTo>
                  <a:lnTo>
                    <a:pt x="326" y="291"/>
                  </a:lnTo>
                  <a:lnTo>
                    <a:pt x="327" y="291"/>
                  </a:lnTo>
                  <a:lnTo>
                    <a:pt x="329" y="291"/>
                  </a:lnTo>
                  <a:lnTo>
                    <a:pt x="329" y="289"/>
                  </a:lnTo>
                  <a:lnTo>
                    <a:pt x="327" y="289"/>
                  </a:lnTo>
                  <a:lnTo>
                    <a:pt x="327" y="287"/>
                  </a:lnTo>
                  <a:lnTo>
                    <a:pt x="329" y="287"/>
                  </a:lnTo>
                  <a:lnTo>
                    <a:pt x="331" y="287"/>
                  </a:lnTo>
                  <a:lnTo>
                    <a:pt x="331" y="286"/>
                  </a:lnTo>
                  <a:lnTo>
                    <a:pt x="332" y="284"/>
                  </a:lnTo>
                  <a:lnTo>
                    <a:pt x="331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1"/>
                  </a:lnTo>
                  <a:lnTo>
                    <a:pt x="334" y="279"/>
                  </a:lnTo>
                  <a:lnTo>
                    <a:pt x="335" y="279"/>
                  </a:lnTo>
                  <a:lnTo>
                    <a:pt x="337" y="277"/>
                  </a:lnTo>
                  <a:lnTo>
                    <a:pt x="339" y="277"/>
                  </a:lnTo>
                  <a:lnTo>
                    <a:pt x="340" y="279"/>
                  </a:lnTo>
                  <a:lnTo>
                    <a:pt x="342" y="281"/>
                  </a:lnTo>
                  <a:lnTo>
                    <a:pt x="345" y="281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7" y="279"/>
                  </a:lnTo>
                  <a:lnTo>
                    <a:pt x="347" y="277"/>
                  </a:lnTo>
                  <a:lnTo>
                    <a:pt x="347" y="276"/>
                  </a:lnTo>
                  <a:lnTo>
                    <a:pt x="349" y="276"/>
                  </a:lnTo>
                  <a:lnTo>
                    <a:pt x="349" y="277"/>
                  </a:lnTo>
                  <a:lnTo>
                    <a:pt x="350" y="277"/>
                  </a:lnTo>
                  <a:lnTo>
                    <a:pt x="349" y="274"/>
                  </a:lnTo>
                  <a:lnTo>
                    <a:pt x="350" y="274"/>
                  </a:lnTo>
                  <a:lnTo>
                    <a:pt x="352" y="274"/>
                  </a:lnTo>
                  <a:lnTo>
                    <a:pt x="352" y="277"/>
                  </a:lnTo>
                  <a:lnTo>
                    <a:pt x="352" y="279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1"/>
                  </a:lnTo>
                  <a:lnTo>
                    <a:pt x="355" y="279"/>
                  </a:lnTo>
                  <a:lnTo>
                    <a:pt x="357" y="279"/>
                  </a:lnTo>
                  <a:lnTo>
                    <a:pt x="355" y="282"/>
                  </a:lnTo>
                  <a:lnTo>
                    <a:pt x="357" y="282"/>
                  </a:lnTo>
                  <a:lnTo>
                    <a:pt x="358" y="282"/>
                  </a:lnTo>
                  <a:lnTo>
                    <a:pt x="358" y="281"/>
                  </a:lnTo>
                  <a:lnTo>
                    <a:pt x="358" y="279"/>
                  </a:lnTo>
                  <a:lnTo>
                    <a:pt x="358" y="277"/>
                  </a:lnTo>
                  <a:lnTo>
                    <a:pt x="358" y="276"/>
                  </a:lnTo>
                  <a:lnTo>
                    <a:pt x="358" y="274"/>
                  </a:lnTo>
                  <a:lnTo>
                    <a:pt x="360" y="276"/>
                  </a:lnTo>
                  <a:lnTo>
                    <a:pt x="362" y="274"/>
                  </a:lnTo>
                  <a:lnTo>
                    <a:pt x="363" y="276"/>
                  </a:lnTo>
                  <a:lnTo>
                    <a:pt x="363" y="277"/>
                  </a:lnTo>
                  <a:lnTo>
                    <a:pt x="363" y="279"/>
                  </a:lnTo>
                  <a:lnTo>
                    <a:pt x="363" y="281"/>
                  </a:lnTo>
                  <a:lnTo>
                    <a:pt x="365" y="281"/>
                  </a:lnTo>
                  <a:lnTo>
                    <a:pt x="365" y="279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8" y="277"/>
                  </a:lnTo>
                  <a:lnTo>
                    <a:pt x="370" y="277"/>
                  </a:lnTo>
                  <a:lnTo>
                    <a:pt x="372" y="277"/>
                  </a:lnTo>
                  <a:lnTo>
                    <a:pt x="372" y="276"/>
                  </a:lnTo>
                  <a:lnTo>
                    <a:pt x="370" y="274"/>
                  </a:lnTo>
                  <a:lnTo>
                    <a:pt x="372" y="274"/>
                  </a:lnTo>
                  <a:lnTo>
                    <a:pt x="373" y="274"/>
                  </a:lnTo>
                  <a:lnTo>
                    <a:pt x="375" y="274"/>
                  </a:lnTo>
                  <a:lnTo>
                    <a:pt x="377" y="274"/>
                  </a:lnTo>
                  <a:lnTo>
                    <a:pt x="378" y="274"/>
                  </a:lnTo>
                  <a:lnTo>
                    <a:pt x="380" y="276"/>
                  </a:lnTo>
                  <a:lnTo>
                    <a:pt x="381" y="279"/>
                  </a:lnTo>
                  <a:lnTo>
                    <a:pt x="383" y="277"/>
                  </a:lnTo>
                  <a:lnTo>
                    <a:pt x="383" y="276"/>
                  </a:lnTo>
                  <a:lnTo>
                    <a:pt x="385" y="276"/>
                  </a:lnTo>
                  <a:lnTo>
                    <a:pt x="386" y="277"/>
                  </a:lnTo>
                  <a:lnTo>
                    <a:pt x="388" y="277"/>
                  </a:lnTo>
                  <a:lnTo>
                    <a:pt x="388" y="281"/>
                  </a:lnTo>
                  <a:lnTo>
                    <a:pt x="388" y="282"/>
                  </a:lnTo>
                  <a:lnTo>
                    <a:pt x="388" y="284"/>
                  </a:lnTo>
                  <a:lnTo>
                    <a:pt x="388" y="286"/>
                  </a:lnTo>
                  <a:lnTo>
                    <a:pt x="386" y="286"/>
                  </a:lnTo>
                  <a:lnTo>
                    <a:pt x="385" y="286"/>
                  </a:lnTo>
                  <a:lnTo>
                    <a:pt x="385" y="287"/>
                  </a:lnTo>
                  <a:lnTo>
                    <a:pt x="386" y="287"/>
                  </a:lnTo>
                  <a:lnTo>
                    <a:pt x="388" y="289"/>
                  </a:lnTo>
                  <a:lnTo>
                    <a:pt x="388" y="291"/>
                  </a:lnTo>
                  <a:lnTo>
                    <a:pt x="386" y="291"/>
                  </a:lnTo>
                  <a:lnTo>
                    <a:pt x="388" y="291"/>
                  </a:lnTo>
                  <a:lnTo>
                    <a:pt x="391" y="289"/>
                  </a:lnTo>
                  <a:lnTo>
                    <a:pt x="391" y="291"/>
                  </a:lnTo>
                  <a:lnTo>
                    <a:pt x="390" y="292"/>
                  </a:lnTo>
                  <a:lnTo>
                    <a:pt x="391" y="294"/>
                  </a:lnTo>
                  <a:lnTo>
                    <a:pt x="395" y="294"/>
                  </a:lnTo>
                  <a:lnTo>
                    <a:pt x="395" y="292"/>
                  </a:lnTo>
                  <a:lnTo>
                    <a:pt x="395" y="296"/>
                  </a:lnTo>
                  <a:lnTo>
                    <a:pt x="395" y="297"/>
                  </a:lnTo>
                  <a:lnTo>
                    <a:pt x="396" y="299"/>
                  </a:lnTo>
                  <a:lnTo>
                    <a:pt x="398" y="299"/>
                  </a:lnTo>
                  <a:lnTo>
                    <a:pt x="398" y="297"/>
                  </a:lnTo>
                  <a:lnTo>
                    <a:pt x="398" y="296"/>
                  </a:lnTo>
                  <a:lnTo>
                    <a:pt x="400" y="296"/>
                  </a:lnTo>
                  <a:lnTo>
                    <a:pt x="401" y="296"/>
                  </a:lnTo>
                  <a:lnTo>
                    <a:pt x="400" y="294"/>
                  </a:lnTo>
                  <a:lnTo>
                    <a:pt x="400" y="292"/>
                  </a:lnTo>
                  <a:lnTo>
                    <a:pt x="400" y="291"/>
                  </a:lnTo>
                  <a:lnTo>
                    <a:pt x="401" y="291"/>
                  </a:lnTo>
                  <a:lnTo>
                    <a:pt x="401" y="289"/>
                  </a:lnTo>
                  <a:lnTo>
                    <a:pt x="403" y="291"/>
                  </a:lnTo>
                  <a:lnTo>
                    <a:pt x="404" y="291"/>
                  </a:lnTo>
                  <a:lnTo>
                    <a:pt x="404" y="289"/>
                  </a:lnTo>
                  <a:lnTo>
                    <a:pt x="404" y="287"/>
                  </a:lnTo>
                  <a:lnTo>
                    <a:pt x="406" y="287"/>
                  </a:lnTo>
                  <a:lnTo>
                    <a:pt x="406" y="291"/>
                  </a:lnTo>
                  <a:lnTo>
                    <a:pt x="408" y="291"/>
                  </a:lnTo>
                  <a:lnTo>
                    <a:pt x="409" y="291"/>
                  </a:lnTo>
                  <a:lnTo>
                    <a:pt x="411" y="292"/>
                  </a:lnTo>
                  <a:lnTo>
                    <a:pt x="413" y="291"/>
                  </a:lnTo>
                  <a:lnTo>
                    <a:pt x="413" y="292"/>
                  </a:lnTo>
                  <a:lnTo>
                    <a:pt x="411" y="292"/>
                  </a:lnTo>
                  <a:lnTo>
                    <a:pt x="409" y="292"/>
                  </a:lnTo>
                  <a:lnTo>
                    <a:pt x="409" y="294"/>
                  </a:lnTo>
                  <a:lnTo>
                    <a:pt x="411" y="296"/>
                  </a:lnTo>
                  <a:lnTo>
                    <a:pt x="413" y="296"/>
                  </a:lnTo>
                  <a:lnTo>
                    <a:pt x="413" y="297"/>
                  </a:lnTo>
                  <a:lnTo>
                    <a:pt x="414" y="297"/>
                  </a:lnTo>
                  <a:lnTo>
                    <a:pt x="414" y="299"/>
                  </a:lnTo>
                  <a:lnTo>
                    <a:pt x="419" y="299"/>
                  </a:lnTo>
                  <a:lnTo>
                    <a:pt x="424" y="297"/>
                  </a:lnTo>
                  <a:lnTo>
                    <a:pt x="427" y="297"/>
                  </a:lnTo>
                  <a:lnTo>
                    <a:pt x="427" y="299"/>
                  </a:lnTo>
                  <a:lnTo>
                    <a:pt x="429" y="299"/>
                  </a:lnTo>
                  <a:lnTo>
                    <a:pt x="431" y="299"/>
                  </a:lnTo>
                  <a:lnTo>
                    <a:pt x="432" y="299"/>
                  </a:lnTo>
                  <a:lnTo>
                    <a:pt x="434" y="300"/>
                  </a:lnTo>
                  <a:lnTo>
                    <a:pt x="439" y="300"/>
                  </a:lnTo>
                  <a:lnTo>
                    <a:pt x="441" y="300"/>
                  </a:lnTo>
                  <a:lnTo>
                    <a:pt x="444" y="299"/>
                  </a:lnTo>
                  <a:lnTo>
                    <a:pt x="446" y="299"/>
                  </a:lnTo>
                  <a:lnTo>
                    <a:pt x="447" y="299"/>
                  </a:lnTo>
                  <a:lnTo>
                    <a:pt x="449" y="299"/>
                  </a:lnTo>
                  <a:lnTo>
                    <a:pt x="452" y="297"/>
                  </a:lnTo>
                  <a:lnTo>
                    <a:pt x="455" y="297"/>
                  </a:lnTo>
                  <a:lnTo>
                    <a:pt x="457" y="296"/>
                  </a:lnTo>
                  <a:lnTo>
                    <a:pt x="459" y="296"/>
                  </a:lnTo>
                  <a:lnTo>
                    <a:pt x="460" y="294"/>
                  </a:lnTo>
                  <a:lnTo>
                    <a:pt x="464" y="292"/>
                  </a:lnTo>
                  <a:lnTo>
                    <a:pt x="467" y="291"/>
                  </a:lnTo>
                  <a:lnTo>
                    <a:pt x="469" y="289"/>
                  </a:lnTo>
                  <a:lnTo>
                    <a:pt x="472" y="286"/>
                  </a:lnTo>
                  <a:lnTo>
                    <a:pt x="473" y="286"/>
                  </a:lnTo>
                  <a:lnTo>
                    <a:pt x="473" y="284"/>
                  </a:lnTo>
                  <a:lnTo>
                    <a:pt x="477" y="281"/>
                  </a:lnTo>
                  <a:lnTo>
                    <a:pt x="478" y="279"/>
                  </a:lnTo>
                  <a:lnTo>
                    <a:pt x="478" y="277"/>
                  </a:lnTo>
                  <a:lnTo>
                    <a:pt x="480" y="277"/>
                  </a:lnTo>
                  <a:lnTo>
                    <a:pt x="480" y="276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8" y="272"/>
                  </a:lnTo>
                  <a:lnTo>
                    <a:pt x="477" y="272"/>
                  </a:lnTo>
                  <a:lnTo>
                    <a:pt x="473" y="272"/>
                  </a:lnTo>
                  <a:lnTo>
                    <a:pt x="472" y="271"/>
                  </a:lnTo>
                  <a:lnTo>
                    <a:pt x="469" y="271"/>
                  </a:lnTo>
                  <a:lnTo>
                    <a:pt x="467" y="269"/>
                  </a:lnTo>
                  <a:lnTo>
                    <a:pt x="469" y="268"/>
                  </a:lnTo>
                  <a:lnTo>
                    <a:pt x="469" y="266"/>
                  </a:lnTo>
                  <a:lnTo>
                    <a:pt x="470" y="264"/>
                  </a:lnTo>
                  <a:lnTo>
                    <a:pt x="472" y="264"/>
                  </a:lnTo>
                  <a:lnTo>
                    <a:pt x="472" y="263"/>
                  </a:lnTo>
                  <a:lnTo>
                    <a:pt x="473" y="263"/>
                  </a:lnTo>
                  <a:lnTo>
                    <a:pt x="475" y="263"/>
                  </a:lnTo>
                  <a:lnTo>
                    <a:pt x="477" y="259"/>
                  </a:lnTo>
                  <a:lnTo>
                    <a:pt x="478" y="259"/>
                  </a:lnTo>
                  <a:lnTo>
                    <a:pt x="480" y="258"/>
                  </a:lnTo>
                  <a:lnTo>
                    <a:pt x="482" y="256"/>
                  </a:lnTo>
                  <a:lnTo>
                    <a:pt x="480" y="253"/>
                  </a:lnTo>
                  <a:lnTo>
                    <a:pt x="480" y="249"/>
                  </a:lnTo>
                  <a:lnTo>
                    <a:pt x="480" y="246"/>
                  </a:lnTo>
                  <a:lnTo>
                    <a:pt x="480" y="245"/>
                  </a:lnTo>
                  <a:lnTo>
                    <a:pt x="480" y="241"/>
                  </a:lnTo>
                  <a:lnTo>
                    <a:pt x="480" y="240"/>
                  </a:lnTo>
                  <a:lnTo>
                    <a:pt x="478" y="236"/>
                  </a:lnTo>
                  <a:lnTo>
                    <a:pt x="478" y="235"/>
                  </a:lnTo>
                  <a:lnTo>
                    <a:pt x="477" y="230"/>
                  </a:lnTo>
                  <a:lnTo>
                    <a:pt x="475" y="230"/>
                  </a:lnTo>
                  <a:lnTo>
                    <a:pt x="475" y="228"/>
                  </a:lnTo>
                  <a:lnTo>
                    <a:pt x="477" y="226"/>
                  </a:lnTo>
                  <a:lnTo>
                    <a:pt x="477" y="225"/>
                  </a:lnTo>
                  <a:lnTo>
                    <a:pt x="478" y="223"/>
                  </a:lnTo>
                  <a:lnTo>
                    <a:pt x="480" y="223"/>
                  </a:lnTo>
                  <a:lnTo>
                    <a:pt x="482" y="222"/>
                  </a:lnTo>
                  <a:lnTo>
                    <a:pt x="483" y="220"/>
                  </a:lnTo>
                  <a:lnTo>
                    <a:pt x="485" y="217"/>
                  </a:lnTo>
                  <a:lnTo>
                    <a:pt x="485" y="213"/>
                  </a:lnTo>
                  <a:lnTo>
                    <a:pt x="485" y="210"/>
                  </a:lnTo>
                  <a:lnTo>
                    <a:pt x="487" y="208"/>
                  </a:lnTo>
                  <a:lnTo>
                    <a:pt x="487" y="207"/>
                  </a:lnTo>
                  <a:lnTo>
                    <a:pt x="488" y="207"/>
                  </a:lnTo>
                  <a:lnTo>
                    <a:pt x="490" y="207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8" y="205"/>
                  </a:lnTo>
                  <a:lnTo>
                    <a:pt x="501" y="205"/>
                  </a:lnTo>
                  <a:lnTo>
                    <a:pt x="505" y="203"/>
                  </a:lnTo>
                  <a:lnTo>
                    <a:pt x="506" y="203"/>
                  </a:lnTo>
                  <a:lnTo>
                    <a:pt x="511" y="202"/>
                  </a:lnTo>
                  <a:lnTo>
                    <a:pt x="513" y="202"/>
                  </a:lnTo>
                  <a:lnTo>
                    <a:pt x="516" y="202"/>
                  </a:lnTo>
                  <a:lnTo>
                    <a:pt x="523" y="202"/>
                  </a:lnTo>
                  <a:lnTo>
                    <a:pt x="524" y="202"/>
                  </a:lnTo>
                  <a:lnTo>
                    <a:pt x="528" y="202"/>
                  </a:lnTo>
                  <a:lnTo>
                    <a:pt x="534" y="203"/>
                  </a:lnTo>
                  <a:lnTo>
                    <a:pt x="538" y="203"/>
                  </a:lnTo>
                  <a:lnTo>
                    <a:pt x="539" y="202"/>
                  </a:lnTo>
                  <a:lnTo>
                    <a:pt x="542" y="202"/>
                  </a:lnTo>
                  <a:lnTo>
                    <a:pt x="544" y="200"/>
                  </a:lnTo>
                  <a:lnTo>
                    <a:pt x="547" y="200"/>
                  </a:lnTo>
                  <a:lnTo>
                    <a:pt x="552" y="199"/>
                  </a:lnTo>
                  <a:lnTo>
                    <a:pt x="554" y="197"/>
                  </a:lnTo>
                  <a:lnTo>
                    <a:pt x="559" y="195"/>
                  </a:lnTo>
                  <a:lnTo>
                    <a:pt x="562" y="194"/>
                  </a:lnTo>
                  <a:lnTo>
                    <a:pt x="564" y="194"/>
                  </a:lnTo>
                  <a:lnTo>
                    <a:pt x="569" y="194"/>
                  </a:lnTo>
                  <a:lnTo>
                    <a:pt x="572" y="194"/>
                  </a:lnTo>
                  <a:lnTo>
                    <a:pt x="574" y="195"/>
                  </a:lnTo>
                  <a:lnTo>
                    <a:pt x="575" y="195"/>
                  </a:lnTo>
                  <a:lnTo>
                    <a:pt x="579" y="195"/>
                  </a:lnTo>
                  <a:lnTo>
                    <a:pt x="584" y="194"/>
                  </a:lnTo>
                  <a:lnTo>
                    <a:pt x="587" y="194"/>
                  </a:lnTo>
                  <a:lnTo>
                    <a:pt x="588" y="192"/>
                  </a:lnTo>
                  <a:lnTo>
                    <a:pt x="590" y="192"/>
                  </a:lnTo>
                  <a:lnTo>
                    <a:pt x="592" y="190"/>
                  </a:lnTo>
                  <a:lnTo>
                    <a:pt x="595" y="190"/>
                  </a:lnTo>
                  <a:lnTo>
                    <a:pt x="600" y="192"/>
                  </a:lnTo>
                  <a:lnTo>
                    <a:pt x="602" y="192"/>
                  </a:lnTo>
                  <a:lnTo>
                    <a:pt x="607" y="192"/>
                  </a:lnTo>
                  <a:lnTo>
                    <a:pt x="610" y="192"/>
                  </a:lnTo>
                  <a:lnTo>
                    <a:pt x="613" y="192"/>
                  </a:lnTo>
                  <a:lnTo>
                    <a:pt x="620" y="190"/>
                  </a:lnTo>
                  <a:lnTo>
                    <a:pt x="623" y="192"/>
                  </a:lnTo>
                  <a:lnTo>
                    <a:pt x="629" y="192"/>
                  </a:lnTo>
                  <a:lnTo>
                    <a:pt x="631" y="192"/>
                  </a:lnTo>
                  <a:lnTo>
                    <a:pt x="633" y="190"/>
                  </a:lnTo>
                  <a:lnTo>
                    <a:pt x="633" y="189"/>
                  </a:lnTo>
                  <a:lnTo>
                    <a:pt x="633" y="187"/>
                  </a:lnTo>
                  <a:lnTo>
                    <a:pt x="633" y="185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4" y="182"/>
                  </a:lnTo>
                  <a:lnTo>
                    <a:pt x="634" y="180"/>
                  </a:lnTo>
                  <a:lnTo>
                    <a:pt x="634" y="179"/>
                  </a:lnTo>
                  <a:lnTo>
                    <a:pt x="633" y="176"/>
                  </a:lnTo>
                  <a:lnTo>
                    <a:pt x="633" y="174"/>
                  </a:lnTo>
                  <a:lnTo>
                    <a:pt x="633" y="172"/>
                  </a:lnTo>
                  <a:lnTo>
                    <a:pt x="633" y="171"/>
                  </a:lnTo>
                  <a:lnTo>
                    <a:pt x="633" y="169"/>
                  </a:lnTo>
                  <a:lnTo>
                    <a:pt x="634" y="167"/>
                  </a:lnTo>
                  <a:lnTo>
                    <a:pt x="634" y="166"/>
                  </a:lnTo>
                  <a:lnTo>
                    <a:pt x="634" y="164"/>
                  </a:lnTo>
                  <a:lnTo>
                    <a:pt x="636" y="161"/>
                  </a:lnTo>
                  <a:lnTo>
                    <a:pt x="638" y="157"/>
                  </a:lnTo>
                  <a:lnTo>
                    <a:pt x="639" y="156"/>
                  </a:lnTo>
                  <a:lnTo>
                    <a:pt x="641" y="154"/>
                  </a:lnTo>
                  <a:lnTo>
                    <a:pt x="644" y="153"/>
                  </a:lnTo>
                  <a:lnTo>
                    <a:pt x="646" y="151"/>
                  </a:lnTo>
                  <a:lnTo>
                    <a:pt x="646" y="149"/>
                  </a:lnTo>
                  <a:lnTo>
                    <a:pt x="649" y="146"/>
                  </a:lnTo>
                  <a:lnTo>
                    <a:pt x="651" y="143"/>
                  </a:lnTo>
                  <a:lnTo>
                    <a:pt x="652" y="141"/>
                  </a:lnTo>
                  <a:lnTo>
                    <a:pt x="654" y="139"/>
                  </a:lnTo>
                  <a:lnTo>
                    <a:pt x="661" y="136"/>
                  </a:lnTo>
                  <a:lnTo>
                    <a:pt x="662" y="134"/>
                  </a:lnTo>
                  <a:lnTo>
                    <a:pt x="664" y="134"/>
                  </a:lnTo>
                  <a:lnTo>
                    <a:pt x="666" y="133"/>
                  </a:lnTo>
                  <a:lnTo>
                    <a:pt x="667" y="133"/>
                  </a:lnTo>
                  <a:lnTo>
                    <a:pt x="669" y="133"/>
                  </a:lnTo>
                  <a:lnTo>
                    <a:pt x="672" y="131"/>
                  </a:lnTo>
                  <a:lnTo>
                    <a:pt x="674" y="131"/>
                  </a:lnTo>
                  <a:lnTo>
                    <a:pt x="677" y="131"/>
                  </a:lnTo>
                  <a:lnTo>
                    <a:pt x="679" y="131"/>
                  </a:lnTo>
                  <a:lnTo>
                    <a:pt x="680" y="129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7" y="120"/>
                  </a:lnTo>
                  <a:lnTo>
                    <a:pt x="690" y="116"/>
                  </a:lnTo>
                  <a:lnTo>
                    <a:pt x="690" y="115"/>
                  </a:lnTo>
                  <a:lnTo>
                    <a:pt x="692" y="111"/>
                  </a:lnTo>
                  <a:lnTo>
                    <a:pt x="694" y="110"/>
                  </a:lnTo>
                  <a:lnTo>
                    <a:pt x="697" y="110"/>
                  </a:lnTo>
                  <a:lnTo>
                    <a:pt x="698" y="110"/>
                  </a:lnTo>
                  <a:lnTo>
                    <a:pt x="700" y="110"/>
                  </a:lnTo>
                  <a:lnTo>
                    <a:pt x="703" y="115"/>
                  </a:lnTo>
                  <a:lnTo>
                    <a:pt x="705" y="116"/>
                  </a:lnTo>
                  <a:lnTo>
                    <a:pt x="707" y="116"/>
                  </a:lnTo>
                  <a:lnTo>
                    <a:pt x="708" y="118"/>
                  </a:lnTo>
                  <a:lnTo>
                    <a:pt x="710" y="118"/>
                  </a:lnTo>
                  <a:lnTo>
                    <a:pt x="712" y="118"/>
                  </a:lnTo>
                  <a:lnTo>
                    <a:pt x="715" y="116"/>
                  </a:lnTo>
                  <a:lnTo>
                    <a:pt x="718" y="116"/>
                  </a:lnTo>
                  <a:lnTo>
                    <a:pt x="720" y="118"/>
                  </a:lnTo>
                  <a:lnTo>
                    <a:pt x="723" y="120"/>
                  </a:lnTo>
                  <a:lnTo>
                    <a:pt x="723" y="121"/>
                  </a:lnTo>
                  <a:lnTo>
                    <a:pt x="725" y="125"/>
                  </a:lnTo>
                  <a:lnTo>
                    <a:pt x="725" y="126"/>
                  </a:lnTo>
                  <a:lnTo>
                    <a:pt x="726" y="128"/>
                  </a:lnTo>
                  <a:lnTo>
                    <a:pt x="728" y="128"/>
                  </a:lnTo>
                  <a:lnTo>
                    <a:pt x="730" y="129"/>
                  </a:lnTo>
                  <a:lnTo>
                    <a:pt x="731" y="129"/>
                  </a:lnTo>
                  <a:lnTo>
                    <a:pt x="735" y="129"/>
                  </a:lnTo>
                  <a:lnTo>
                    <a:pt x="736" y="129"/>
                  </a:lnTo>
                  <a:lnTo>
                    <a:pt x="741" y="123"/>
                  </a:lnTo>
                  <a:lnTo>
                    <a:pt x="743" y="123"/>
                  </a:lnTo>
                  <a:lnTo>
                    <a:pt x="744" y="123"/>
                  </a:lnTo>
                  <a:lnTo>
                    <a:pt x="749" y="125"/>
                  </a:lnTo>
                  <a:lnTo>
                    <a:pt x="751" y="125"/>
                  </a:lnTo>
                  <a:lnTo>
                    <a:pt x="753" y="126"/>
                  </a:lnTo>
                  <a:lnTo>
                    <a:pt x="753" y="128"/>
                  </a:lnTo>
                  <a:lnTo>
                    <a:pt x="754" y="128"/>
                  </a:lnTo>
                  <a:lnTo>
                    <a:pt x="756" y="128"/>
                  </a:lnTo>
                  <a:lnTo>
                    <a:pt x="758" y="128"/>
                  </a:lnTo>
                  <a:lnTo>
                    <a:pt x="759" y="128"/>
                  </a:lnTo>
                  <a:lnTo>
                    <a:pt x="764" y="125"/>
                  </a:lnTo>
                  <a:lnTo>
                    <a:pt x="766" y="123"/>
                  </a:lnTo>
                  <a:lnTo>
                    <a:pt x="767" y="123"/>
                  </a:lnTo>
                  <a:lnTo>
                    <a:pt x="769" y="121"/>
                  </a:lnTo>
                  <a:lnTo>
                    <a:pt x="771" y="120"/>
                  </a:lnTo>
                  <a:lnTo>
                    <a:pt x="772" y="116"/>
                  </a:lnTo>
                  <a:lnTo>
                    <a:pt x="772" y="115"/>
                  </a:lnTo>
                  <a:lnTo>
                    <a:pt x="772" y="111"/>
                  </a:lnTo>
                  <a:lnTo>
                    <a:pt x="771" y="108"/>
                  </a:lnTo>
                  <a:lnTo>
                    <a:pt x="771" y="105"/>
                  </a:lnTo>
                  <a:lnTo>
                    <a:pt x="771" y="103"/>
                  </a:lnTo>
                  <a:lnTo>
                    <a:pt x="771" y="100"/>
                  </a:lnTo>
                  <a:lnTo>
                    <a:pt x="772" y="100"/>
                  </a:lnTo>
                  <a:lnTo>
                    <a:pt x="774" y="98"/>
                  </a:lnTo>
                  <a:lnTo>
                    <a:pt x="776" y="97"/>
                  </a:lnTo>
                  <a:lnTo>
                    <a:pt x="779" y="95"/>
                  </a:lnTo>
                  <a:lnTo>
                    <a:pt x="781" y="95"/>
                  </a:lnTo>
                  <a:lnTo>
                    <a:pt x="782" y="95"/>
                  </a:lnTo>
                  <a:lnTo>
                    <a:pt x="786" y="95"/>
                  </a:lnTo>
                  <a:lnTo>
                    <a:pt x="787" y="95"/>
                  </a:lnTo>
                  <a:lnTo>
                    <a:pt x="790" y="97"/>
                  </a:lnTo>
                  <a:lnTo>
                    <a:pt x="790" y="98"/>
                  </a:lnTo>
                  <a:lnTo>
                    <a:pt x="790" y="102"/>
                  </a:lnTo>
                  <a:lnTo>
                    <a:pt x="790" y="103"/>
                  </a:lnTo>
                  <a:lnTo>
                    <a:pt x="792" y="105"/>
                  </a:lnTo>
                  <a:lnTo>
                    <a:pt x="794" y="108"/>
                  </a:lnTo>
                  <a:lnTo>
                    <a:pt x="794" y="110"/>
                  </a:lnTo>
                  <a:lnTo>
                    <a:pt x="797" y="111"/>
                  </a:lnTo>
                  <a:lnTo>
                    <a:pt x="799" y="111"/>
                  </a:lnTo>
                  <a:lnTo>
                    <a:pt x="800" y="111"/>
                  </a:lnTo>
                  <a:lnTo>
                    <a:pt x="802" y="111"/>
                  </a:lnTo>
                  <a:lnTo>
                    <a:pt x="805" y="111"/>
                  </a:lnTo>
                  <a:lnTo>
                    <a:pt x="807" y="110"/>
                  </a:lnTo>
                  <a:lnTo>
                    <a:pt x="809" y="106"/>
                  </a:lnTo>
                  <a:lnTo>
                    <a:pt x="810" y="106"/>
                  </a:lnTo>
                  <a:lnTo>
                    <a:pt x="810" y="105"/>
                  </a:lnTo>
                  <a:lnTo>
                    <a:pt x="812" y="103"/>
                  </a:lnTo>
                  <a:lnTo>
                    <a:pt x="813" y="98"/>
                  </a:lnTo>
                  <a:lnTo>
                    <a:pt x="815" y="97"/>
                  </a:lnTo>
                  <a:lnTo>
                    <a:pt x="817" y="97"/>
                  </a:lnTo>
                  <a:lnTo>
                    <a:pt x="817" y="95"/>
                  </a:lnTo>
                  <a:lnTo>
                    <a:pt x="818" y="95"/>
                  </a:lnTo>
                  <a:lnTo>
                    <a:pt x="820" y="97"/>
                  </a:lnTo>
                  <a:lnTo>
                    <a:pt x="822" y="97"/>
                  </a:lnTo>
                  <a:lnTo>
                    <a:pt x="823" y="97"/>
                  </a:lnTo>
                  <a:lnTo>
                    <a:pt x="823" y="98"/>
                  </a:lnTo>
                  <a:lnTo>
                    <a:pt x="823" y="100"/>
                  </a:lnTo>
                  <a:lnTo>
                    <a:pt x="825" y="102"/>
                  </a:lnTo>
                  <a:lnTo>
                    <a:pt x="825" y="105"/>
                  </a:lnTo>
                  <a:lnTo>
                    <a:pt x="827" y="105"/>
                  </a:lnTo>
                  <a:lnTo>
                    <a:pt x="828" y="105"/>
                  </a:lnTo>
                  <a:lnTo>
                    <a:pt x="830" y="103"/>
                  </a:lnTo>
                  <a:lnTo>
                    <a:pt x="830" y="102"/>
                  </a:lnTo>
                  <a:lnTo>
                    <a:pt x="832" y="102"/>
                  </a:lnTo>
                  <a:lnTo>
                    <a:pt x="838" y="103"/>
                  </a:lnTo>
                  <a:lnTo>
                    <a:pt x="840" y="103"/>
                  </a:lnTo>
                  <a:lnTo>
                    <a:pt x="843" y="105"/>
                  </a:lnTo>
                  <a:lnTo>
                    <a:pt x="845" y="105"/>
                  </a:lnTo>
                  <a:lnTo>
                    <a:pt x="848" y="105"/>
                  </a:lnTo>
                  <a:lnTo>
                    <a:pt x="853" y="105"/>
                  </a:lnTo>
                  <a:lnTo>
                    <a:pt x="855" y="105"/>
                  </a:lnTo>
                  <a:lnTo>
                    <a:pt x="858" y="106"/>
                  </a:lnTo>
                  <a:lnTo>
                    <a:pt x="859" y="108"/>
                  </a:lnTo>
                  <a:lnTo>
                    <a:pt x="863" y="111"/>
                  </a:lnTo>
                  <a:lnTo>
                    <a:pt x="863" y="113"/>
                  </a:lnTo>
                  <a:lnTo>
                    <a:pt x="864" y="115"/>
                  </a:lnTo>
                  <a:lnTo>
                    <a:pt x="866" y="118"/>
                  </a:lnTo>
                  <a:lnTo>
                    <a:pt x="868" y="120"/>
                  </a:lnTo>
                  <a:lnTo>
                    <a:pt x="869" y="121"/>
                  </a:lnTo>
                  <a:lnTo>
                    <a:pt x="869" y="121"/>
                  </a:lnTo>
                  <a:lnTo>
                    <a:pt x="871" y="121"/>
                  </a:lnTo>
                  <a:lnTo>
                    <a:pt x="873" y="121"/>
                  </a:lnTo>
                  <a:lnTo>
                    <a:pt x="874" y="121"/>
                  </a:lnTo>
                  <a:lnTo>
                    <a:pt x="878" y="121"/>
                  </a:lnTo>
                  <a:lnTo>
                    <a:pt x="881" y="120"/>
                  </a:lnTo>
                  <a:lnTo>
                    <a:pt x="884" y="116"/>
                  </a:lnTo>
                  <a:lnTo>
                    <a:pt x="886" y="115"/>
                  </a:lnTo>
                  <a:lnTo>
                    <a:pt x="887" y="113"/>
                  </a:lnTo>
                  <a:lnTo>
                    <a:pt x="889" y="111"/>
                  </a:lnTo>
                  <a:lnTo>
                    <a:pt x="889" y="110"/>
                  </a:lnTo>
                  <a:lnTo>
                    <a:pt x="892" y="106"/>
                  </a:lnTo>
                  <a:lnTo>
                    <a:pt x="894" y="106"/>
                  </a:lnTo>
                  <a:lnTo>
                    <a:pt x="896" y="105"/>
                  </a:lnTo>
                  <a:lnTo>
                    <a:pt x="897" y="105"/>
                  </a:lnTo>
                  <a:lnTo>
                    <a:pt x="899" y="105"/>
                  </a:lnTo>
                  <a:lnTo>
                    <a:pt x="901" y="105"/>
                  </a:lnTo>
                  <a:lnTo>
                    <a:pt x="902" y="105"/>
                  </a:lnTo>
                  <a:lnTo>
                    <a:pt x="904" y="105"/>
                  </a:lnTo>
                  <a:lnTo>
                    <a:pt x="907" y="106"/>
                  </a:lnTo>
                  <a:lnTo>
                    <a:pt x="909" y="108"/>
                  </a:lnTo>
                  <a:lnTo>
                    <a:pt x="909" y="110"/>
                  </a:lnTo>
                  <a:lnTo>
                    <a:pt x="909" y="113"/>
                  </a:lnTo>
                  <a:lnTo>
                    <a:pt x="909" y="115"/>
                  </a:lnTo>
                  <a:lnTo>
                    <a:pt x="909" y="115"/>
                  </a:lnTo>
                  <a:lnTo>
                    <a:pt x="907" y="118"/>
                  </a:lnTo>
                  <a:lnTo>
                    <a:pt x="904" y="118"/>
                  </a:lnTo>
                  <a:lnTo>
                    <a:pt x="902" y="120"/>
                  </a:lnTo>
                  <a:lnTo>
                    <a:pt x="901" y="120"/>
                  </a:lnTo>
                  <a:lnTo>
                    <a:pt x="899" y="123"/>
                  </a:lnTo>
                  <a:lnTo>
                    <a:pt x="899" y="126"/>
                  </a:lnTo>
                  <a:lnTo>
                    <a:pt x="901" y="128"/>
                  </a:lnTo>
                  <a:lnTo>
                    <a:pt x="902" y="131"/>
                  </a:lnTo>
                  <a:lnTo>
                    <a:pt x="904" y="133"/>
                  </a:lnTo>
                  <a:lnTo>
                    <a:pt x="907" y="134"/>
                  </a:lnTo>
                  <a:lnTo>
                    <a:pt x="909" y="134"/>
                  </a:lnTo>
                  <a:lnTo>
                    <a:pt x="909" y="134"/>
                  </a:lnTo>
                  <a:lnTo>
                    <a:pt x="910" y="133"/>
                  </a:lnTo>
                  <a:lnTo>
                    <a:pt x="914" y="133"/>
                  </a:lnTo>
                  <a:lnTo>
                    <a:pt x="915" y="133"/>
                  </a:lnTo>
                  <a:lnTo>
                    <a:pt x="917" y="133"/>
                  </a:lnTo>
                  <a:lnTo>
                    <a:pt x="919" y="134"/>
                  </a:lnTo>
                  <a:lnTo>
                    <a:pt x="919" y="138"/>
                  </a:lnTo>
                  <a:lnTo>
                    <a:pt x="920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2" y="144"/>
                  </a:lnTo>
                  <a:lnTo>
                    <a:pt x="925" y="148"/>
                  </a:lnTo>
                  <a:lnTo>
                    <a:pt x="928" y="149"/>
                  </a:lnTo>
                  <a:lnTo>
                    <a:pt x="933" y="154"/>
                  </a:lnTo>
                  <a:lnTo>
                    <a:pt x="933" y="156"/>
                  </a:lnTo>
                  <a:lnTo>
                    <a:pt x="937" y="159"/>
                  </a:lnTo>
                  <a:lnTo>
                    <a:pt x="938" y="161"/>
                  </a:lnTo>
                  <a:lnTo>
                    <a:pt x="940" y="162"/>
                  </a:lnTo>
                  <a:lnTo>
                    <a:pt x="945" y="166"/>
                  </a:lnTo>
                  <a:lnTo>
                    <a:pt x="948" y="167"/>
                  </a:lnTo>
                  <a:lnTo>
                    <a:pt x="950" y="169"/>
                  </a:lnTo>
                  <a:lnTo>
                    <a:pt x="955" y="171"/>
                  </a:lnTo>
                  <a:lnTo>
                    <a:pt x="960" y="174"/>
                  </a:lnTo>
                  <a:lnTo>
                    <a:pt x="961" y="176"/>
                  </a:lnTo>
                  <a:lnTo>
                    <a:pt x="963" y="177"/>
                  </a:lnTo>
                  <a:lnTo>
                    <a:pt x="963" y="179"/>
                  </a:lnTo>
                  <a:lnTo>
                    <a:pt x="969" y="184"/>
                  </a:lnTo>
                  <a:lnTo>
                    <a:pt x="971" y="184"/>
                  </a:lnTo>
                  <a:lnTo>
                    <a:pt x="973" y="185"/>
                  </a:lnTo>
                  <a:lnTo>
                    <a:pt x="976" y="189"/>
                  </a:lnTo>
                  <a:lnTo>
                    <a:pt x="981" y="190"/>
                  </a:lnTo>
                  <a:lnTo>
                    <a:pt x="986" y="194"/>
                  </a:lnTo>
                  <a:lnTo>
                    <a:pt x="988" y="197"/>
                  </a:lnTo>
                  <a:lnTo>
                    <a:pt x="988" y="199"/>
                  </a:lnTo>
                  <a:lnTo>
                    <a:pt x="989" y="197"/>
                  </a:lnTo>
                  <a:lnTo>
                    <a:pt x="992" y="200"/>
                  </a:lnTo>
                  <a:lnTo>
                    <a:pt x="994" y="202"/>
                  </a:lnTo>
                  <a:lnTo>
                    <a:pt x="996" y="202"/>
                  </a:lnTo>
                  <a:lnTo>
                    <a:pt x="997" y="205"/>
                  </a:lnTo>
                  <a:lnTo>
                    <a:pt x="999" y="208"/>
                  </a:lnTo>
                  <a:lnTo>
                    <a:pt x="1001" y="210"/>
                  </a:lnTo>
                  <a:lnTo>
                    <a:pt x="1004" y="212"/>
                  </a:lnTo>
                  <a:lnTo>
                    <a:pt x="1014" y="217"/>
                  </a:lnTo>
                  <a:lnTo>
                    <a:pt x="1014" y="218"/>
                  </a:lnTo>
                  <a:lnTo>
                    <a:pt x="1019" y="222"/>
                  </a:lnTo>
                  <a:lnTo>
                    <a:pt x="1022" y="223"/>
                  </a:lnTo>
                  <a:lnTo>
                    <a:pt x="1025" y="225"/>
                  </a:lnTo>
                  <a:lnTo>
                    <a:pt x="1027" y="226"/>
                  </a:lnTo>
                  <a:lnTo>
                    <a:pt x="1032" y="230"/>
                  </a:lnTo>
                  <a:lnTo>
                    <a:pt x="1034" y="230"/>
                  </a:lnTo>
                  <a:lnTo>
                    <a:pt x="1037" y="231"/>
                  </a:lnTo>
                  <a:lnTo>
                    <a:pt x="1040" y="233"/>
                  </a:lnTo>
                  <a:lnTo>
                    <a:pt x="1047" y="238"/>
                  </a:lnTo>
                  <a:lnTo>
                    <a:pt x="1047" y="240"/>
                  </a:lnTo>
                  <a:lnTo>
                    <a:pt x="1050" y="241"/>
                  </a:lnTo>
                  <a:lnTo>
                    <a:pt x="1052" y="241"/>
                  </a:lnTo>
                  <a:lnTo>
                    <a:pt x="1053" y="241"/>
                  </a:lnTo>
                  <a:lnTo>
                    <a:pt x="1060" y="241"/>
                  </a:lnTo>
                  <a:lnTo>
                    <a:pt x="1061" y="241"/>
                  </a:lnTo>
                  <a:lnTo>
                    <a:pt x="1063" y="241"/>
                  </a:lnTo>
                  <a:lnTo>
                    <a:pt x="1066" y="243"/>
                  </a:lnTo>
                  <a:lnTo>
                    <a:pt x="1070" y="246"/>
                  </a:lnTo>
                  <a:lnTo>
                    <a:pt x="1071" y="246"/>
                  </a:lnTo>
                  <a:lnTo>
                    <a:pt x="1075" y="248"/>
                  </a:lnTo>
                  <a:lnTo>
                    <a:pt x="1076" y="246"/>
                  </a:lnTo>
                  <a:lnTo>
                    <a:pt x="1080" y="246"/>
                  </a:lnTo>
                  <a:lnTo>
                    <a:pt x="1083" y="245"/>
                  </a:lnTo>
                  <a:lnTo>
                    <a:pt x="1084" y="243"/>
                  </a:lnTo>
                  <a:lnTo>
                    <a:pt x="1088" y="243"/>
                  </a:lnTo>
                  <a:lnTo>
                    <a:pt x="1091" y="243"/>
                  </a:lnTo>
                  <a:lnTo>
                    <a:pt x="1093" y="243"/>
                  </a:lnTo>
                  <a:lnTo>
                    <a:pt x="1096" y="245"/>
                  </a:lnTo>
                  <a:lnTo>
                    <a:pt x="1099" y="245"/>
                  </a:lnTo>
                  <a:lnTo>
                    <a:pt x="1101" y="246"/>
                  </a:lnTo>
                  <a:lnTo>
                    <a:pt x="1103" y="248"/>
                  </a:lnTo>
                  <a:lnTo>
                    <a:pt x="1107" y="251"/>
                  </a:lnTo>
                  <a:lnTo>
                    <a:pt x="1109" y="251"/>
                  </a:lnTo>
                  <a:lnTo>
                    <a:pt x="1119" y="251"/>
                  </a:lnTo>
                  <a:lnTo>
                    <a:pt x="1121" y="253"/>
                  </a:lnTo>
                  <a:lnTo>
                    <a:pt x="1124" y="253"/>
                  </a:lnTo>
                  <a:lnTo>
                    <a:pt x="1126" y="253"/>
                  </a:lnTo>
                  <a:lnTo>
                    <a:pt x="1127" y="253"/>
                  </a:lnTo>
                  <a:lnTo>
                    <a:pt x="1130" y="254"/>
                  </a:lnTo>
                  <a:lnTo>
                    <a:pt x="1132" y="254"/>
                  </a:lnTo>
                  <a:lnTo>
                    <a:pt x="1132" y="256"/>
                  </a:lnTo>
                  <a:lnTo>
                    <a:pt x="1132" y="259"/>
                  </a:lnTo>
                  <a:lnTo>
                    <a:pt x="1132" y="261"/>
                  </a:lnTo>
                  <a:lnTo>
                    <a:pt x="1132" y="263"/>
                  </a:lnTo>
                  <a:lnTo>
                    <a:pt x="1132" y="263"/>
                  </a:lnTo>
                  <a:lnTo>
                    <a:pt x="1134" y="264"/>
                  </a:lnTo>
                  <a:lnTo>
                    <a:pt x="1135" y="266"/>
                  </a:lnTo>
                  <a:lnTo>
                    <a:pt x="1137" y="266"/>
                  </a:lnTo>
                  <a:lnTo>
                    <a:pt x="1139" y="268"/>
                  </a:lnTo>
                  <a:lnTo>
                    <a:pt x="1140" y="268"/>
                  </a:lnTo>
                  <a:lnTo>
                    <a:pt x="1142" y="266"/>
                  </a:lnTo>
                  <a:lnTo>
                    <a:pt x="1147" y="263"/>
                  </a:lnTo>
                  <a:lnTo>
                    <a:pt x="1155" y="259"/>
                  </a:lnTo>
                  <a:lnTo>
                    <a:pt x="1158" y="258"/>
                  </a:lnTo>
                  <a:lnTo>
                    <a:pt x="1160" y="256"/>
                  </a:lnTo>
                  <a:lnTo>
                    <a:pt x="1165" y="253"/>
                  </a:lnTo>
                  <a:lnTo>
                    <a:pt x="1170" y="251"/>
                  </a:lnTo>
                  <a:lnTo>
                    <a:pt x="1175" y="249"/>
                  </a:lnTo>
                  <a:lnTo>
                    <a:pt x="1180" y="249"/>
                  </a:lnTo>
                  <a:lnTo>
                    <a:pt x="1183" y="249"/>
                  </a:lnTo>
                  <a:lnTo>
                    <a:pt x="1185" y="248"/>
                  </a:lnTo>
                  <a:lnTo>
                    <a:pt x="1190" y="248"/>
                  </a:lnTo>
                  <a:lnTo>
                    <a:pt x="1196" y="246"/>
                  </a:lnTo>
                  <a:lnTo>
                    <a:pt x="1198" y="245"/>
                  </a:lnTo>
                  <a:lnTo>
                    <a:pt x="1199" y="245"/>
                  </a:lnTo>
                  <a:lnTo>
                    <a:pt x="1203" y="243"/>
                  </a:lnTo>
                  <a:lnTo>
                    <a:pt x="1204" y="241"/>
                  </a:lnTo>
                  <a:lnTo>
                    <a:pt x="1208" y="241"/>
                  </a:lnTo>
                  <a:lnTo>
                    <a:pt x="1209" y="240"/>
                  </a:lnTo>
                  <a:lnTo>
                    <a:pt x="1213" y="238"/>
                  </a:lnTo>
                  <a:lnTo>
                    <a:pt x="1214" y="238"/>
                  </a:lnTo>
                  <a:lnTo>
                    <a:pt x="1221" y="238"/>
                  </a:lnTo>
                  <a:lnTo>
                    <a:pt x="1222" y="238"/>
                  </a:lnTo>
                  <a:lnTo>
                    <a:pt x="1222" y="236"/>
                  </a:lnTo>
                  <a:lnTo>
                    <a:pt x="1222" y="235"/>
                  </a:lnTo>
                  <a:lnTo>
                    <a:pt x="1224" y="235"/>
                  </a:lnTo>
                  <a:lnTo>
                    <a:pt x="1224" y="235"/>
                  </a:lnTo>
                  <a:lnTo>
                    <a:pt x="1227" y="238"/>
                  </a:lnTo>
                  <a:lnTo>
                    <a:pt x="1231" y="240"/>
                  </a:lnTo>
                  <a:lnTo>
                    <a:pt x="1232" y="240"/>
                  </a:lnTo>
                  <a:lnTo>
                    <a:pt x="1237" y="241"/>
                  </a:lnTo>
                  <a:lnTo>
                    <a:pt x="1239" y="243"/>
                  </a:lnTo>
                  <a:lnTo>
                    <a:pt x="1245" y="245"/>
                  </a:lnTo>
                  <a:lnTo>
                    <a:pt x="1249" y="248"/>
                  </a:lnTo>
                  <a:lnTo>
                    <a:pt x="1250" y="249"/>
                  </a:lnTo>
                  <a:lnTo>
                    <a:pt x="1255" y="253"/>
                  </a:lnTo>
                  <a:lnTo>
                    <a:pt x="1257" y="254"/>
                  </a:lnTo>
                  <a:lnTo>
                    <a:pt x="1259" y="254"/>
                  </a:lnTo>
                  <a:lnTo>
                    <a:pt x="1260" y="254"/>
                  </a:lnTo>
                  <a:lnTo>
                    <a:pt x="1262" y="253"/>
                  </a:lnTo>
                  <a:lnTo>
                    <a:pt x="1264" y="253"/>
                  </a:lnTo>
                  <a:lnTo>
                    <a:pt x="1268" y="253"/>
                  </a:lnTo>
                  <a:lnTo>
                    <a:pt x="1270" y="251"/>
                  </a:lnTo>
                  <a:lnTo>
                    <a:pt x="1273" y="249"/>
                  </a:lnTo>
                  <a:lnTo>
                    <a:pt x="1277" y="248"/>
                  </a:lnTo>
                  <a:lnTo>
                    <a:pt x="1282" y="248"/>
                  </a:lnTo>
                  <a:lnTo>
                    <a:pt x="1285" y="246"/>
                  </a:lnTo>
                  <a:lnTo>
                    <a:pt x="1286" y="246"/>
                  </a:lnTo>
                  <a:lnTo>
                    <a:pt x="1288" y="245"/>
                  </a:lnTo>
                  <a:lnTo>
                    <a:pt x="1288" y="243"/>
                  </a:lnTo>
                  <a:lnTo>
                    <a:pt x="1290" y="243"/>
                  </a:lnTo>
                  <a:lnTo>
                    <a:pt x="1290" y="240"/>
                  </a:lnTo>
                  <a:lnTo>
                    <a:pt x="1290" y="238"/>
                  </a:lnTo>
                  <a:lnTo>
                    <a:pt x="1291" y="236"/>
                  </a:lnTo>
                  <a:lnTo>
                    <a:pt x="1293" y="235"/>
                  </a:lnTo>
                  <a:lnTo>
                    <a:pt x="1296" y="233"/>
                  </a:lnTo>
                  <a:lnTo>
                    <a:pt x="1296" y="231"/>
                  </a:lnTo>
                  <a:lnTo>
                    <a:pt x="1300" y="230"/>
                  </a:lnTo>
                  <a:lnTo>
                    <a:pt x="1301" y="228"/>
                  </a:lnTo>
                  <a:lnTo>
                    <a:pt x="1305" y="223"/>
                  </a:lnTo>
                  <a:lnTo>
                    <a:pt x="1309" y="222"/>
                  </a:lnTo>
                  <a:lnTo>
                    <a:pt x="1311" y="220"/>
                  </a:lnTo>
                  <a:lnTo>
                    <a:pt x="1313" y="218"/>
                  </a:lnTo>
                  <a:lnTo>
                    <a:pt x="1314" y="218"/>
                  </a:lnTo>
                  <a:lnTo>
                    <a:pt x="1318" y="218"/>
                  </a:lnTo>
                  <a:lnTo>
                    <a:pt x="1319" y="218"/>
                  </a:lnTo>
                  <a:lnTo>
                    <a:pt x="1323" y="218"/>
                  </a:lnTo>
                  <a:lnTo>
                    <a:pt x="1324" y="218"/>
                  </a:lnTo>
                  <a:lnTo>
                    <a:pt x="1329" y="218"/>
                  </a:lnTo>
                  <a:lnTo>
                    <a:pt x="1331" y="220"/>
                  </a:lnTo>
                  <a:lnTo>
                    <a:pt x="1339" y="220"/>
                  </a:lnTo>
                  <a:lnTo>
                    <a:pt x="1342" y="218"/>
                  </a:lnTo>
                  <a:lnTo>
                    <a:pt x="1347" y="218"/>
                  </a:lnTo>
                  <a:lnTo>
                    <a:pt x="1351" y="218"/>
                  </a:lnTo>
                  <a:lnTo>
                    <a:pt x="1352" y="220"/>
                  </a:lnTo>
                  <a:lnTo>
                    <a:pt x="1354" y="220"/>
                  </a:lnTo>
                  <a:lnTo>
                    <a:pt x="1360" y="220"/>
                  </a:lnTo>
                  <a:lnTo>
                    <a:pt x="1364" y="220"/>
                  </a:lnTo>
                  <a:lnTo>
                    <a:pt x="1367" y="218"/>
                  </a:lnTo>
                  <a:lnTo>
                    <a:pt x="1372" y="215"/>
                  </a:lnTo>
                  <a:lnTo>
                    <a:pt x="1374" y="213"/>
                  </a:lnTo>
                  <a:lnTo>
                    <a:pt x="1377" y="212"/>
                  </a:lnTo>
                  <a:lnTo>
                    <a:pt x="1380" y="207"/>
                  </a:lnTo>
                  <a:lnTo>
                    <a:pt x="1382" y="203"/>
                  </a:lnTo>
                  <a:lnTo>
                    <a:pt x="1383" y="200"/>
                  </a:lnTo>
                  <a:lnTo>
                    <a:pt x="1385" y="199"/>
                  </a:lnTo>
                  <a:lnTo>
                    <a:pt x="1385" y="195"/>
                  </a:lnTo>
                  <a:lnTo>
                    <a:pt x="1387" y="194"/>
                  </a:lnTo>
                  <a:lnTo>
                    <a:pt x="1388" y="190"/>
                  </a:lnTo>
                  <a:lnTo>
                    <a:pt x="1390" y="190"/>
                  </a:lnTo>
                  <a:lnTo>
                    <a:pt x="1392" y="189"/>
                  </a:lnTo>
                  <a:lnTo>
                    <a:pt x="1395" y="189"/>
                  </a:lnTo>
                  <a:lnTo>
                    <a:pt x="1398" y="189"/>
                  </a:lnTo>
                  <a:lnTo>
                    <a:pt x="1403" y="190"/>
                  </a:lnTo>
                  <a:lnTo>
                    <a:pt x="1408" y="190"/>
                  </a:lnTo>
                  <a:lnTo>
                    <a:pt x="1410" y="190"/>
                  </a:lnTo>
                  <a:lnTo>
                    <a:pt x="1413" y="190"/>
                  </a:lnTo>
                  <a:lnTo>
                    <a:pt x="1415" y="189"/>
                  </a:lnTo>
                  <a:lnTo>
                    <a:pt x="1416" y="187"/>
                  </a:lnTo>
                  <a:lnTo>
                    <a:pt x="1420" y="185"/>
                  </a:lnTo>
                  <a:lnTo>
                    <a:pt x="1421" y="185"/>
                  </a:lnTo>
                  <a:lnTo>
                    <a:pt x="1423" y="185"/>
                  </a:lnTo>
                  <a:lnTo>
                    <a:pt x="1428" y="185"/>
                  </a:lnTo>
                  <a:lnTo>
                    <a:pt x="1433" y="185"/>
                  </a:lnTo>
                  <a:lnTo>
                    <a:pt x="1436" y="187"/>
                  </a:lnTo>
                  <a:lnTo>
                    <a:pt x="1438" y="187"/>
                  </a:lnTo>
                  <a:lnTo>
                    <a:pt x="1439" y="189"/>
                  </a:lnTo>
                  <a:lnTo>
                    <a:pt x="1443" y="189"/>
                  </a:lnTo>
                  <a:lnTo>
                    <a:pt x="1447" y="189"/>
                  </a:lnTo>
                  <a:lnTo>
                    <a:pt x="1449" y="187"/>
                  </a:lnTo>
                  <a:lnTo>
                    <a:pt x="1451" y="187"/>
                  </a:lnTo>
                  <a:lnTo>
                    <a:pt x="1452" y="187"/>
                  </a:lnTo>
                  <a:lnTo>
                    <a:pt x="1457" y="184"/>
                  </a:lnTo>
                  <a:lnTo>
                    <a:pt x="1459" y="184"/>
                  </a:lnTo>
                  <a:lnTo>
                    <a:pt x="1461" y="184"/>
                  </a:lnTo>
                  <a:lnTo>
                    <a:pt x="1461" y="182"/>
                  </a:lnTo>
                  <a:lnTo>
                    <a:pt x="1461" y="180"/>
                  </a:lnTo>
                  <a:lnTo>
                    <a:pt x="1461" y="179"/>
                  </a:lnTo>
                  <a:lnTo>
                    <a:pt x="1462" y="176"/>
                  </a:lnTo>
                  <a:lnTo>
                    <a:pt x="1464" y="176"/>
                  </a:lnTo>
                  <a:lnTo>
                    <a:pt x="1466" y="172"/>
                  </a:lnTo>
                  <a:lnTo>
                    <a:pt x="1467" y="171"/>
                  </a:lnTo>
                  <a:lnTo>
                    <a:pt x="1470" y="169"/>
                  </a:lnTo>
                  <a:lnTo>
                    <a:pt x="1474" y="167"/>
                  </a:lnTo>
                  <a:lnTo>
                    <a:pt x="1475" y="166"/>
                  </a:lnTo>
                  <a:lnTo>
                    <a:pt x="1477" y="164"/>
                  </a:lnTo>
                  <a:lnTo>
                    <a:pt x="1479" y="166"/>
                  </a:lnTo>
                  <a:lnTo>
                    <a:pt x="1480" y="166"/>
                  </a:lnTo>
                  <a:lnTo>
                    <a:pt x="1482" y="164"/>
                  </a:lnTo>
                  <a:lnTo>
                    <a:pt x="1485" y="164"/>
                  </a:lnTo>
                  <a:lnTo>
                    <a:pt x="1490" y="162"/>
                  </a:lnTo>
                  <a:lnTo>
                    <a:pt x="1493" y="164"/>
                  </a:lnTo>
                  <a:lnTo>
                    <a:pt x="1495" y="164"/>
                  </a:lnTo>
                  <a:lnTo>
                    <a:pt x="1497" y="166"/>
                  </a:lnTo>
                  <a:lnTo>
                    <a:pt x="1502" y="167"/>
                  </a:lnTo>
                  <a:lnTo>
                    <a:pt x="1503" y="169"/>
                  </a:lnTo>
                  <a:lnTo>
                    <a:pt x="1507" y="169"/>
                  </a:lnTo>
                  <a:lnTo>
                    <a:pt x="1508" y="171"/>
                  </a:lnTo>
                  <a:lnTo>
                    <a:pt x="1510" y="172"/>
                  </a:lnTo>
                  <a:lnTo>
                    <a:pt x="1512" y="172"/>
                  </a:lnTo>
                  <a:lnTo>
                    <a:pt x="1513" y="172"/>
                  </a:lnTo>
                  <a:lnTo>
                    <a:pt x="1516" y="174"/>
                  </a:lnTo>
                  <a:lnTo>
                    <a:pt x="1518" y="174"/>
                  </a:lnTo>
                  <a:lnTo>
                    <a:pt x="1521" y="174"/>
                  </a:lnTo>
                  <a:lnTo>
                    <a:pt x="1526" y="176"/>
                  </a:lnTo>
                  <a:lnTo>
                    <a:pt x="1530" y="176"/>
                  </a:lnTo>
                  <a:lnTo>
                    <a:pt x="1531" y="177"/>
                  </a:lnTo>
                  <a:lnTo>
                    <a:pt x="1536" y="179"/>
                  </a:lnTo>
                  <a:lnTo>
                    <a:pt x="1541" y="179"/>
                  </a:lnTo>
                  <a:lnTo>
                    <a:pt x="1544" y="179"/>
                  </a:lnTo>
                  <a:lnTo>
                    <a:pt x="1553" y="180"/>
                  </a:lnTo>
                  <a:lnTo>
                    <a:pt x="1558" y="182"/>
                  </a:lnTo>
                  <a:lnTo>
                    <a:pt x="1559" y="182"/>
                  </a:lnTo>
                  <a:lnTo>
                    <a:pt x="1569" y="184"/>
                  </a:lnTo>
                  <a:lnTo>
                    <a:pt x="1574" y="185"/>
                  </a:lnTo>
                  <a:lnTo>
                    <a:pt x="1577" y="189"/>
                  </a:lnTo>
                  <a:lnTo>
                    <a:pt x="1581" y="190"/>
                  </a:lnTo>
                  <a:lnTo>
                    <a:pt x="1585" y="194"/>
                  </a:lnTo>
                  <a:lnTo>
                    <a:pt x="1587" y="194"/>
                  </a:lnTo>
                  <a:lnTo>
                    <a:pt x="1589" y="194"/>
                  </a:lnTo>
                  <a:lnTo>
                    <a:pt x="1590" y="194"/>
                  </a:lnTo>
                  <a:lnTo>
                    <a:pt x="1594" y="194"/>
                  </a:lnTo>
                  <a:lnTo>
                    <a:pt x="1597" y="195"/>
                  </a:lnTo>
                  <a:lnTo>
                    <a:pt x="1599" y="195"/>
                  </a:lnTo>
                  <a:lnTo>
                    <a:pt x="1600" y="194"/>
                  </a:lnTo>
                  <a:lnTo>
                    <a:pt x="1602" y="194"/>
                  </a:lnTo>
                  <a:lnTo>
                    <a:pt x="1603" y="192"/>
                  </a:lnTo>
                  <a:lnTo>
                    <a:pt x="1607" y="189"/>
                  </a:lnTo>
                  <a:lnTo>
                    <a:pt x="1608" y="187"/>
                  </a:lnTo>
                  <a:lnTo>
                    <a:pt x="1610" y="182"/>
                  </a:lnTo>
                  <a:lnTo>
                    <a:pt x="1610" y="180"/>
                  </a:lnTo>
                  <a:lnTo>
                    <a:pt x="1612" y="179"/>
                  </a:lnTo>
                  <a:lnTo>
                    <a:pt x="1615" y="174"/>
                  </a:lnTo>
                  <a:lnTo>
                    <a:pt x="1617" y="172"/>
                  </a:lnTo>
                  <a:lnTo>
                    <a:pt x="1618" y="172"/>
                  </a:lnTo>
                  <a:lnTo>
                    <a:pt x="1620" y="172"/>
                  </a:lnTo>
                  <a:lnTo>
                    <a:pt x="1623" y="174"/>
                  </a:lnTo>
                  <a:lnTo>
                    <a:pt x="1626" y="174"/>
                  </a:lnTo>
                  <a:lnTo>
                    <a:pt x="1628" y="176"/>
                  </a:lnTo>
                  <a:lnTo>
                    <a:pt x="1630" y="176"/>
                  </a:lnTo>
                  <a:lnTo>
                    <a:pt x="1636" y="177"/>
                  </a:lnTo>
                  <a:lnTo>
                    <a:pt x="1638" y="179"/>
                  </a:lnTo>
                  <a:lnTo>
                    <a:pt x="1641" y="179"/>
                  </a:lnTo>
                  <a:lnTo>
                    <a:pt x="1643" y="177"/>
                  </a:lnTo>
                  <a:lnTo>
                    <a:pt x="1648" y="176"/>
                  </a:lnTo>
                  <a:lnTo>
                    <a:pt x="1649" y="174"/>
                  </a:lnTo>
                  <a:lnTo>
                    <a:pt x="1649" y="172"/>
                  </a:lnTo>
                  <a:lnTo>
                    <a:pt x="1651" y="167"/>
                  </a:lnTo>
                  <a:lnTo>
                    <a:pt x="1651" y="166"/>
                  </a:lnTo>
                  <a:lnTo>
                    <a:pt x="1651" y="162"/>
                  </a:lnTo>
                  <a:lnTo>
                    <a:pt x="1653" y="157"/>
                  </a:lnTo>
                  <a:lnTo>
                    <a:pt x="1653" y="154"/>
                  </a:lnTo>
                  <a:lnTo>
                    <a:pt x="1656" y="146"/>
                  </a:lnTo>
                  <a:lnTo>
                    <a:pt x="1659" y="143"/>
                  </a:lnTo>
                  <a:lnTo>
                    <a:pt x="1659" y="141"/>
                  </a:lnTo>
                  <a:lnTo>
                    <a:pt x="1664" y="139"/>
                  </a:lnTo>
                  <a:lnTo>
                    <a:pt x="1664" y="138"/>
                  </a:lnTo>
                  <a:lnTo>
                    <a:pt x="1669" y="138"/>
                  </a:lnTo>
                  <a:lnTo>
                    <a:pt x="1672" y="138"/>
                  </a:lnTo>
                  <a:lnTo>
                    <a:pt x="1682" y="134"/>
                  </a:lnTo>
                  <a:lnTo>
                    <a:pt x="1689" y="131"/>
                  </a:lnTo>
                  <a:lnTo>
                    <a:pt x="1692" y="129"/>
                  </a:lnTo>
                  <a:lnTo>
                    <a:pt x="1695" y="128"/>
                  </a:lnTo>
                  <a:lnTo>
                    <a:pt x="1699" y="125"/>
                  </a:lnTo>
                  <a:lnTo>
                    <a:pt x="1699" y="121"/>
                  </a:lnTo>
                  <a:lnTo>
                    <a:pt x="1700" y="118"/>
                  </a:lnTo>
                  <a:lnTo>
                    <a:pt x="1702" y="118"/>
                  </a:lnTo>
                  <a:lnTo>
                    <a:pt x="1705" y="113"/>
                  </a:lnTo>
                  <a:lnTo>
                    <a:pt x="1707" y="110"/>
                  </a:lnTo>
                  <a:lnTo>
                    <a:pt x="1709" y="108"/>
                  </a:lnTo>
                  <a:lnTo>
                    <a:pt x="1709" y="106"/>
                  </a:lnTo>
                  <a:lnTo>
                    <a:pt x="1710" y="105"/>
                  </a:lnTo>
                  <a:lnTo>
                    <a:pt x="1712" y="102"/>
                  </a:lnTo>
                  <a:lnTo>
                    <a:pt x="1712" y="100"/>
                  </a:lnTo>
                  <a:lnTo>
                    <a:pt x="1712" y="98"/>
                  </a:lnTo>
                  <a:lnTo>
                    <a:pt x="1715" y="97"/>
                  </a:lnTo>
                  <a:lnTo>
                    <a:pt x="1717" y="93"/>
                  </a:lnTo>
                  <a:lnTo>
                    <a:pt x="1718" y="93"/>
                  </a:lnTo>
                  <a:lnTo>
                    <a:pt x="1720" y="92"/>
                  </a:lnTo>
                  <a:lnTo>
                    <a:pt x="1722" y="92"/>
                  </a:lnTo>
                  <a:lnTo>
                    <a:pt x="1725" y="92"/>
                  </a:lnTo>
                  <a:lnTo>
                    <a:pt x="1728" y="92"/>
                  </a:lnTo>
                  <a:lnTo>
                    <a:pt x="1730" y="93"/>
                  </a:lnTo>
                  <a:lnTo>
                    <a:pt x="1732" y="93"/>
                  </a:lnTo>
                  <a:lnTo>
                    <a:pt x="1733" y="95"/>
                  </a:lnTo>
                  <a:lnTo>
                    <a:pt x="1737" y="97"/>
                  </a:lnTo>
                  <a:lnTo>
                    <a:pt x="1738" y="98"/>
                  </a:lnTo>
                  <a:lnTo>
                    <a:pt x="1740" y="105"/>
                  </a:lnTo>
                  <a:lnTo>
                    <a:pt x="1741" y="105"/>
                  </a:lnTo>
                  <a:lnTo>
                    <a:pt x="1745" y="111"/>
                  </a:lnTo>
                  <a:lnTo>
                    <a:pt x="1746" y="115"/>
                  </a:lnTo>
                  <a:lnTo>
                    <a:pt x="1751" y="116"/>
                  </a:lnTo>
                  <a:lnTo>
                    <a:pt x="1756" y="116"/>
                  </a:lnTo>
                  <a:lnTo>
                    <a:pt x="1760" y="116"/>
                  </a:lnTo>
                  <a:lnTo>
                    <a:pt x="1763" y="111"/>
                  </a:lnTo>
                  <a:lnTo>
                    <a:pt x="1764" y="111"/>
                  </a:lnTo>
                  <a:lnTo>
                    <a:pt x="1766" y="108"/>
                  </a:lnTo>
                  <a:lnTo>
                    <a:pt x="1768" y="108"/>
                  </a:lnTo>
                  <a:lnTo>
                    <a:pt x="1769" y="108"/>
                  </a:lnTo>
                  <a:lnTo>
                    <a:pt x="1774" y="108"/>
                  </a:lnTo>
                  <a:lnTo>
                    <a:pt x="1778" y="108"/>
                  </a:lnTo>
                  <a:lnTo>
                    <a:pt x="1779" y="110"/>
                  </a:lnTo>
                  <a:lnTo>
                    <a:pt x="1781" y="110"/>
                  </a:lnTo>
                  <a:lnTo>
                    <a:pt x="1784" y="111"/>
                  </a:lnTo>
                  <a:lnTo>
                    <a:pt x="1787" y="113"/>
                  </a:lnTo>
                  <a:lnTo>
                    <a:pt x="1792" y="115"/>
                  </a:lnTo>
                  <a:lnTo>
                    <a:pt x="1796" y="115"/>
                  </a:lnTo>
                  <a:lnTo>
                    <a:pt x="1797" y="116"/>
                  </a:lnTo>
                  <a:lnTo>
                    <a:pt x="1799" y="116"/>
                  </a:lnTo>
                  <a:lnTo>
                    <a:pt x="1801" y="116"/>
                  </a:lnTo>
                  <a:lnTo>
                    <a:pt x="1802" y="115"/>
                  </a:lnTo>
                  <a:lnTo>
                    <a:pt x="1807" y="115"/>
                  </a:lnTo>
                  <a:lnTo>
                    <a:pt x="1809" y="113"/>
                  </a:lnTo>
                  <a:lnTo>
                    <a:pt x="1810" y="113"/>
                  </a:lnTo>
                  <a:lnTo>
                    <a:pt x="1815" y="111"/>
                  </a:lnTo>
                  <a:lnTo>
                    <a:pt x="1817" y="110"/>
                  </a:lnTo>
                  <a:lnTo>
                    <a:pt x="1820" y="106"/>
                  </a:lnTo>
                  <a:lnTo>
                    <a:pt x="1822" y="105"/>
                  </a:lnTo>
                  <a:lnTo>
                    <a:pt x="1824" y="103"/>
                  </a:lnTo>
                  <a:lnTo>
                    <a:pt x="1825" y="103"/>
                  </a:lnTo>
                  <a:lnTo>
                    <a:pt x="1827" y="102"/>
                  </a:lnTo>
                  <a:lnTo>
                    <a:pt x="1829" y="98"/>
                  </a:lnTo>
                  <a:lnTo>
                    <a:pt x="1830" y="93"/>
                  </a:lnTo>
                  <a:lnTo>
                    <a:pt x="1832" y="92"/>
                  </a:lnTo>
                  <a:lnTo>
                    <a:pt x="1833" y="90"/>
                  </a:lnTo>
                  <a:lnTo>
                    <a:pt x="1833" y="87"/>
                  </a:lnTo>
                  <a:lnTo>
                    <a:pt x="1833" y="85"/>
                  </a:lnTo>
                  <a:lnTo>
                    <a:pt x="1833" y="83"/>
                  </a:lnTo>
                  <a:lnTo>
                    <a:pt x="1835" y="83"/>
                  </a:lnTo>
                  <a:lnTo>
                    <a:pt x="1835" y="82"/>
                  </a:lnTo>
                  <a:lnTo>
                    <a:pt x="1837" y="80"/>
                  </a:lnTo>
                  <a:lnTo>
                    <a:pt x="1840" y="79"/>
                  </a:lnTo>
                  <a:lnTo>
                    <a:pt x="1842" y="79"/>
                  </a:lnTo>
                  <a:lnTo>
                    <a:pt x="1847" y="77"/>
                  </a:lnTo>
                  <a:lnTo>
                    <a:pt x="1850" y="74"/>
                  </a:lnTo>
                  <a:lnTo>
                    <a:pt x="1852" y="74"/>
                  </a:lnTo>
                  <a:lnTo>
                    <a:pt x="1853" y="72"/>
                  </a:lnTo>
                  <a:lnTo>
                    <a:pt x="1856" y="70"/>
                  </a:lnTo>
                  <a:lnTo>
                    <a:pt x="1856" y="69"/>
                  </a:lnTo>
                  <a:lnTo>
                    <a:pt x="1858" y="65"/>
                  </a:lnTo>
                  <a:lnTo>
                    <a:pt x="1860" y="65"/>
                  </a:lnTo>
                  <a:lnTo>
                    <a:pt x="1865" y="59"/>
                  </a:lnTo>
                  <a:lnTo>
                    <a:pt x="1865" y="57"/>
                  </a:lnTo>
                  <a:lnTo>
                    <a:pt x="1868" y="56"/>
                  </a:lnTo>
                  <a:lnTo>
                    <a:pt x="1871" y="56"/>
                  </a:lnTo>
                  <a:lnTo>
                    <a:pt x="1871" y="54"/>
                  </a:lnTo>
                  <a:lnTo>
                    <a:pt x="1875" y="54"/>
                  </a:lnTo>
                  <a:lnTo>
                    <a:pt x="1876" y="54"/>
                  </a:lnTo>
                  <a:lnTo>
                    <a:pt x="1884" y="52"/>
                  </a:lnTo>
                  <a:lnTo>
                    <a:pt x="1889" y="52"/>
                  </a:lnTo>
                  <a:lnTo>
                    <a:pt x="1891" y="52"/>
                  </a:lnTo>
                  <a:lnTo>
                    <a:pt x="1896" y="52"/>
                  </a:lnTo>
                  <a:lnTo>
                    <a:pt x="1898" y="52"/>
                  </a:lnTo>
                  <a:lnTo>
                    <a:pt x="1901" y="52"/>
                  </a:lnTo>
                  <a:lnTo>
                    <a:pt x="1907" y="49"/>
                  </a:lnTo>
                  <a:lnTo>
                    <a:pt x="1911" y="46"/>
                  </a:lnTo>
                  <a:lnTo>
                    <a:pt x="1914" y="42"/>
                  </a:lnTo>
                  <a:lnTo>
                    <a:pt x="1916" y="41"/>
                  </a:lnTo>
                  <a:lnTo>
                    <a:pt x="1917" y="41"/>
                  </a:lnTo>
                  <a:lnTo>
                    <a:pt x="1921" y="41"/>
                  </a:lnTo>
                  <a:lnTo>
                    <a:pt x="1924" y="42"/>
                  </a:lnTo>
                  <a:lnTo>
                    <a:pt x="1925" y="42"/>
                  </a:lnTo>
                  <a:lnTo>
                    <a:pt x="1927" y="44"/>
                  </a:lnTo>
                  <a:lnTo>
                    <a:pt x="1930" y="47"/>
                  </a:lnTo>
                  <a:lnTo>
                    <a:pt x="1932" y="47"/>
                  </a:lnTo>
                  <a:lnTo>
                    <a:pt x="1934" y="49"/>
                  </a:lnTo>
                  <a:lnTo>
                    <a:pt x="1935" y="52"/>
                  </a:lnTo>
                  <a:lnTo>
                    <a:pt x="1939" y="54"/>
                  </a:lnTo>
                  <a:lnTo>
                    <a:pt x="1939" y="56"/>
                  </a:lnTo>
                  <a:lnTo>
                    <a:pt x="1940" y="59"/>
                  </a:lnTo>
                  <a:lnTo>
                    <a:pt x="1945" y="60"/>
                  </a:lnTo>
                  <a:lnTo>
                    <a:pt x="1945" y="62"/>
                  </a:lnTo>
                  <a:lnTo>
                    <a:pt x="1947" y="64"/>
                  </a:lnTo>
                  <a:lnTo>
                    <a:pt x="1948" y="64"/>
                  </a:lnTo>
                  <a:lnTo>
                    <a:pt x="1950" y="65"/>
                  </a:lnTo>
                  <a:lnTo>
                    <a:pt x="1952" y="65"/>
                  </a:lnTo>
                  <a:lnTo>
                    <a:pt x="1953" y="65"/>
                  </a:lnTo>
                  <a:lnTo>
                    <a:pt x="1958" y="67"/>
                  </a:lnTo>
                  <a:lnTo>
                    <a:pt x="1962" y="67"/>
                  </a:lnTo>
                  <a:lnTo>
                    <a:pt x="1966" y="69"/>
                  </a:lnTo>
                  <a:lnTo>
                    <a:pt x="1970" y="69"/>
                  </a:lnTo>
                  <a:lnTo>
                    <a:pt x="1971" y="69"/>
                  </a:lnTo>
                  <a:lnTo>
                    <a:pt x="1975" y="69"/>
                  </a:lnTo>
                  <a:lnTo>
                    <a:pt x="1975" y="69"/>
                  </a:lnTo>
                  <a:lnTo>
                    <a:pt x="1985" y="69"/>
                  </a:lnTo>
                  <a:lnTo>
                    <a:pt x="1986" y="69"/>
                  </a:lnTo>
                  <a:lnTo>
                    <a:pt x="1989" y="67"/>
                  </a:lnTo>
                  <a:lnTo>
                    <a:pt x="1991" y="67"/>
                  </a:lnTo>
                  <a:lnTo>
                    <a:pt x="1993" y="67"/>
                  </a:lnTo>
                  <a:lnTo>
                    <a:pt x="1999" y="69"/>
                  </a:lnTo>
                  <a:lnTo>
                    <a:pt x="2003" y="70"/>
                  </a:lnTo>
                  <a:lnTo>
                    <a:pt x="2006" y="77"/>
                  </a:lnTo>
                  <a:lnTo>
                    <a:pt x="2006" y="79"/>
                  </a:lnTo>
                  <a:lnTo>
                    <a:pt x="2006" y="80"/>
                  </a:lnTo>
                  <a:lnTo>
                    <a:pt x="2008" y="83"/>
                  </a:lnTo>
                  <a:lnTo>
                    <a:pt x="2009" y="87"/>
                  </a:lnTo>
                  <a:lnTo>
                    <a:pt x="2012" y="90"/>
                  </a:lnTo>
                  <a:lnTo>
                    <a:pt x="2012" y="93"/>
                  </a:lnTo>
                  <a:lnTo>
                    <a:pt x="2014" y="95"/>
                  </a:lnTo>
                  <a:lnTo>
                    <a:pt x="2014" y="97"/>
                  </a:lnTo>
                  <a:lnTo>
                    <a:pt x="2014" y="95"/>
                  </a:lnTo>
                  <a:lnTo>
                    <a:pt x="2014" y="97"/>
                  </a:lnTo>
                  <a:lnTo>
                    <a:pt x="2016" y="98"/>
                  </a:lnTo>
                  <a:lnTo>
                    <a:pt x="2017" y="98"/>
                  </a:lnTo>
                  <a:lnTo>
                    <a:pt x="2022" y="100"/>
                  </a:lnTo>
                  <a:lnTo>
                    <a:pt x="2024" y="100"/>
                  </a:lnTo>
                  <a:lnTo>
                    <a:pt x="2029" y="100"/>
                  </a:lnTo>
                  <a:lnTo>
                    <a:pt x="2034" y="98"/>
                  </a:lnTo>
                  <a:lnTo>
                    <a:pt x="2037" y="98"/>
                  </a:lnTo>
                  <a:lnTo>
                    <a:pt x="2039" y="98"/>
                  </a:lnTo>
                  <a:lnTo>
                    <a:pt x="2042" y="97"/>
                  </a:lnTo>
                  <a:lnTo>
                    <a:pt x="2045" y="95"/>
                  </a:lnTo>
                  <a:lnTo>
                    <a:pt x="2054" y="95"/>
                  </a:lnTo>
                  <a:lnTo>
                    <a:pt x="2055" y="95"/>
                  </a:lnTo>
                  <a:lnTo>
                    <a:pt x="2057" y="93"/>
                  </a:lnTo>
                  <a:lnTo>
                    <a:pt x="2065" y="92"/>
                  </a:lnTo>
                  <a:lnTo>
                    <a:pt x="2067" y="92"/>
                  </a:lnTo>
                  <a:lnTo>
                    <a:pt x="2068" y="90"/>
                  </a:lnTo>
                  <a:lnTo>
                    <a:pt x="2073" y="88"/>
                  </a:lnTo>
                  <a:lnTo>
                    <a:pt x="2077" y="87"/>
                  </a:lnTo>
                  <a:lnTo>
                    <a:pt x="2078" y="85"/>
                  </a:lnTo>
                  <a:lnTo>
                    <a:pt x="2080" y="85"/>
                  </a:lnTo>
                  <a:lnTo>
                    <a:pt x="2078" y="83"/>
                  </a:lnTo>
                  <a:lnTo>
                    <a:pt x="2080" y="80"/>
                  </a:lnTo>
                  <a:lnTo>
                    <a:pt x="2081" y="72"/>
                  </a:lnTo>
                  <a:lnTo>
                    <a:pt x="2081" y="70"/>
                  </a:lnTo>
                  <a:lnTo>
                    <a:pt x="2081" y="67"/>
                  </a:lnTo>
                  <a:lnTo>
                    <a:pt x="2083" y="65"/>
                  </a:lnTo>
                  <a:lnTo>
                    <a:pt x="2083" y="64"/>
                  </a:lnTo>
                  <a:lnTo>
                    <a:pt x="2085" y="59"/>
                  </a:lnTo>
                  <a:lnTo>
                    <a:pt x="2086" y="57"/>
                  </a:lnTo>
                  <a:lnTo>
                    <a:pt x="2088" y="56"/>
                  </a:lnTo>
                  <a:lnTo>
                    <a:pt x="2090" y="54"/>
                  </a:lnTo>
                  <a:lnTo>
                    <a:pt x="2093" y="51"/>
                  </a:lnTo>
                  <a:lnTo>
                    <a:pt x="2095" y="49"/>
                  </a:lnTo>
                  <a:lnTo>
                    <a:pt x="2101" y="47"/>
                  </a:lnTo>
                  <a:lnTo>
                    <a:pt x="2104" y="46"/>
                  </a:lnTo>
                  <a:lnTo>
                    <a:pt x="2108" y="44"/>
                  </a:lnTo>
                  <a:lnTo>
                    <a:pt x="2113" y="41"/>
                  </a:lnTo>
                  <a:lnTo>
                    <a:pt x="2114" y="41"/>
                  </a:lnTo>
                  <a:lnTo>
                    <a:pt x="2116" y="41"/>
                  </a:lnTo>
                  <a:lnTo>
                    <a:pt x="2121" y="41"/>
                  </a:lnTo>
                  <a:lnTo>
                    <a:pt x="2127" y="39"/>
                  </a:lnTo>
                  <a:lnTo>
                    <a:pt x="2132" y="37"/>
                  </a:lnTo>
                  <a:lnTo>
                    <a:pt x="2134" y="36"/>
                  </a:lnTo>
                  <a:lnTo>
                    <a:pt x="2137" y="36"/>
                  </a:lnTo>
                  <a:lnTo>
                    <a:pt x="2141" y="36"/>
                  </a:lnTo>
                  <a:lnTo>
                    <a:pt x="2144" y="34"/>
                  </a:lnTo>
                  <a:lnTo>
                    <a:pt x="2146" y="33"/>
                  </a:lnTo>
                  <a:lnTo>
                    <a:pt x="2150" y="31"/>
                  </a:lnTo>
                  <a:lnTo>
                    <a:pt x="2154" y="31"/>
                  </a:lnTo>
                  <a:lnTo>
                    <a:pt x="2159" y="29"/>
                  </a:lnTo>
                  <a:lnTo>
                    <a:pt x="2160" y="29"/>
                  </a:lnTo>
                  <a:lnTo>
                    <a:pt x="2162" y="29"/>
                  </a:lnTo>
                  <a:lnTo>
                    <a:pt x="2164" y="29"/>
                  </a:lnTo>
                  <a:lnTo>
                    <a:pt x="2165" y="29"/>
                  </a:lnTo>
                  <a:lnTo>
                    <a:pt x="2169" y="28"/>
                  </a:lnTo>
                  <a:lnTo>
                    <a:pt x="2182" y="28"/>
                  </a:lnTo>
                  <a:lnTo>
                    <a:pt x="2185" y="26"/>
                  </a:lnTo>
                  <a:lnTo>
                    <a:pt x="2187" y="26"/>
                  </a:lnTo>
                  <a:lnTo>
                    <a:pt x="2188" y="26"/>
                  </a:lnTo>
                  <a:lnTo>
                    <a:pt x="2190" y="24"/>
                  </a:lnTo>
                  <a:lnTo>
                    <a:pt x="2192" y="24"/>
                  </a:lnTo>
                  <a:lnTo>
                    <a:pt x="2193" y="21"/>
                  </a:lnTo>
                  <a:lnTo>
                    <a:pt x="2195" y="18"/>
                  </a:lnTo>
                  <a:lnTo>
                    <a:pt x="2196" y="16"/>
                  </a:lnTo>
                  <a:lnTo>
                    <a:pt x="2198" y="14"/>
                  </a:lnTo>
                  <a:lnTo>
                    <a:pt x="2200" y="14"/>
                  </a:lnTo>
                  <a:lnTo>
                    <a:pt x="2205" y="11"/>
                  </a:lnTo>
                  <a:lnTo>
                    <a:pt x="2206" y="11"/>
                  </a:lnTo>
                  <a:lnTo>
                    <a:pt x="2208" y="10"/>
                  </a:lnTo>
                  <a:lnTo>
                    <a:pt x="2211" y="10"/>
                  </a:lnTo>
                  <a:lnTo>
                    <a:pt x="2211" y="10"/>
                  </a:lnTo>
                  <a:lnTo>
                    <a:pt x="2218" y="10"/>
                  </a:lnTo>
                  <a:lnTo>
                    <a:pt x="2219" y="8"/>
                  </a:lnTo>
                  <a:lnTo>
                    <a:pt x="2223" y="8"/>
                  </a:lnTo>
                  <a:lnTo>
                    <a:pt x="2226" y="6"/>
                  </a:lnTo>
                  <a:lnTo>
                    <a:pt x="2231" y="6"/>
                  </a:lnTo>
                  <a:lnTo>
                    <a:pt x="2234" y="6"/>
                  </a:lnTo>
                  <a:lnTo>
                    <a:pt x="2239" y="6"/>
                  </a:lnTo>
                  <a:lnTo>
                    <a:pt x="2246" y="6"/>
                  </a:lnTo>
                  <a:lnTo>
                    <a:pt x="2249" y="6"/>
                  </a:lnTo>
                  <a:lnTo>
                    <a:pt x="2251" y="6"/>
                  </a:lnTo>
                  <a:lnTo>
                    <a:pt x="2254" y="5"/>
                  </a:lnTo>
                  <a:lnTo>
                    <a:pt x="2257" y="5"/>
                  </a:lnTo>
                  <a:lnTo>
                    <a:pt x="2260" y="3"/>
                  </a:lnTo>
                  <a:lnTo>
                    <a:pt x="2265" y="0"/>
                  </a:lnTo>
                  <a:lnTo>
                    <a:pt x="2269" y="0"/>
                  </a:lnTo>
                  <a:lnTo>
                    <a:pt x="2272" y="1"/>
                  </a:lnTo>
                  <a:close/>
                </a:path>
              </a:pathLst>
            </a:custGeom>
            <a:solidFill>
              <a:srgbClr val="BEB4D3">
                <a:alpha val="69804"/>
              </a:srgbClr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0" name="Freeform 258"/>
            <p:cNvSpPr>
              <a:spLocks/>
            </p:cNvSpPr>
            <p:nvPr/>
          </p:nvSpPr>
          <p:spPr bwMode="auto">
            <a:xfrm>
              <a:off x="14240193" y="1168718"/>
              <a:ext cx="1587500" cy="2924175"/>
            </a:xfrm>
            <a:custGeom>
              <a:avLst/>
              <a:gdLst>
                <a:gd name="T0" fmla="*/ 28 w 1000"/>
                <a:gd name="T1" fmla="*/ 1581 h 1842"/>
                <a:gd name="T2" fmla="*/ 25 w 1000"/>
                <a:gd name="T3" fmla="*/ 1558 h 1842"/>
                <a:gd name="T4" fmla="*/ 121 w 1000"/>
                <a:gd name="T5" fmla="*/ 1506 h 1842"/>
                <a:gd name="T6" fmla="*/ 202 w 1000"/>
                <a:gd name="T7" fmla="*/ 1499 h 1842"/>
                <a:gd name="T8" fmla="*/ 271 w 1000"/>
                <a:gd name="T9" fmla="*/ 1446 h 1842"/>
                <a:gd name="T10" fmla="*/ 351 w 1000"/>
                <a:gd name="T11" fmla="*/ 1390 h 1842"/>
                <a:gd name="T12" fmla="*/ 379 w 1000"/>
                <a:gd name="T13" fmla="*/ 1298 h 1842"/>
                <a:gd name="T14" fmla="*/ 383 w 1000"/>
                <a:gd name="T15" fmla="*/ 1215 h 1842"/>
                <a:gd name="T16" fmla="*/ 365 w 1000"/>
                <a:gd name="T17" fmla="*/ 1154 h 1842"/>
                <a:gd name="T18" fmla="*/ 346 w 1000"/>
                <a:gd name="T19" fmla="*/ 1063 h 1842"/>
                <a:gd name="T20" fmla="*/ 425 w 1000"/>
                <a:gd name="T21" fmla="*/ 1045 h 1842"/>
                <a:gd name="T22" fmla="*/ 440 w 1000"/>
                <a:gd name="T23" fmla="*/ 953 h 1842"/>
                <a:gd name="T24" fmla="*/ 458 w 1000"/>
                <a:gd name="T25" fmla="*/ 866 h 1842"/>
                <a:gd name="T26" fmla="*/ 511 w 1000"/>
                <a:gd name="T27" fmla="*/ 794 h 1842"/>
                <a:gd name="T28" fmla="*/ 511 w 1000"/>
                <a:gd name="T29" fmla="*/ 708 h 1842"/>
                <a:gd name="T30" fmla="*/ 445 w 1000"/>
                <a:gd name="T31" fmla="*/ 631 h 1842"/>
                <a:gd name="T32" fmla="*/ 452 w 1000"/>
                <a:gd name="T33" fmla="*/ 564 h 1842"/>
                <a:gd name="T34" fmla="*/ 483 w 1000"/>
                <a:gd name="T35" fmla="*/ 498 h 1842"/>
                <a:gd name="T36" fmla="*/ 471 w 1000"/>
                <a:gd name="T37" fmla="*/ 422 h 1842"/>
                <a:gd name="T38" fmla="*/ 419 w 1000"/>
                <a:gd name="T39" fmla="*/ 350 h 1842"/>
                <a:gd name="T40" fmla="*/ 388 w 1000"/>
                <a:gd name="T41" fmla="*/ 260 h 1842"/>
                <a:gd name="T42" fmla="*/ 368 w 1000"/>
                <a:gd name="T43" fmla="*/ 171 h 1842"/>
                <a:gd name="T44" fmla="*/ 424 w 1000"/>
                <a:gd name="T45" fmla="*/ 112 h 1842"/>
                <a:gd name="T46" fmla="*/ 499 w 1000"/>
                <a:gd name="T47" fmla="*/ 100 h 1842"/>
                <a:gd name="T48" fmla="*/ 578 w 1000"/>
                <a:gd name="T49" fmla="*/ 97 h 1842"/>
                <a:gd name="T50" fmla="*/ 647 w 1000"/>
                <a:gd name="T51" fmla="*/ 53 h 1842"/>
                <a:gd name="T52" fmla="*/ 678 w 1000"/>
                <a:gd name="T53" fmla="*/ 20 h 1842"/>
                <a:gd name="T54" fmla="*/ 765 w 1000"/>
                <a:gd name="T55" fmla="*/ 46 h 1842"/>
                <a:gd name="T56" fmla="*/ 808 w 1000"/>
                <a:gd name="T57" fmla="*/ 113 h 1842"/>
                <a:gd name="T58" fmla="*/ 890 w 1000"/>
                <a:gd name="T59" fmla="*/ 122 h 1842"/>
                <a:gd name="T60" fmla="*/ 867 w 1000"/>
                <a:gd name="T61" fmla="*/ 212 h 1842"/>
                <a:gd name="T62" fmla="*/ 826 w 1000"/>
                <a:gd name="T63" fmla="*/ 283 h 1842"/>
                <a:gd name="T64" fmla="*/ 806 w 1000"/>
                <a:gd name="T65" fmla="*/ 366 h 1842"/>
                <a:gd name="T66" fmla="*/ 795 w 1000"/>
                <a:gd name="T67" fmla="*/ 457 h 1842"/>
                <a:gd name="T68" fmla="*/ 862 w 1000"/>
                <a:gd name="T69" fmla="*/ 528 h 1842"/>
                <a:gd name="T70" fmla="*/ 907 w 1000"/>
                <a:gd name="T71" fmla="*/ 597 h 1842"/>
                <a:gd name="T72" fmla="*/ 928 w 1000"/>
                <a:gd name="T73" fmla="*/ 664 h 1842"/>
                <a:gd name="T74" fmla="*/ 916 w 1000"/>
                <a:gd name="T75" fmla="*/ 733 h 1842"/>
                <a:gd name="T76" fmla="*/ 939 w 1000"/>
                <a:gd name="T77" fmla="*/ 822 h 1842"/>
                <a:gd name="T78" fmla="*/ 884 w 1000"/>
                <a:gd name="T79" fmla="*/ 884 h 1842"/>
                <a:gd name="T80" fmla="*/ 915 w 1000"/>
                <a:gd name="T81" fmla="*/ 938 h 1842"/>
                <a:gd name="T82" fmla="*/ 951 w 1000"/>
                <a:gd name="T83" fmla="*/ 1022 h 1842"/>
                <a:gd name="T84" fmla="*/ 964 w 1000"/>
                <a:gd name="T85" fmla="*/ 1075 h 1842"/>
                <a:gd name="T86" fmla="*/ 944 w 1000"/>
                <a:gd name="T87" fmla="*/ 1157 h 1842"/>
                <a:gd name="T88" fmla="*/ 967 w 1000"/>
                <a:gd name="T89" fmla="*/ 1205 h 1842"/>
                <a:gd name="T90" fmla="*/ 953 w 1000"/>
                <a:gd name="T91" fmla="*/ 1279 h 1842"/>
                <a:gd name="T92" fmla="*/ 954 w 1000"/>
                <a:gd name="T93" fmla="*/ 1348 h 1842"/>
                <a:gd name="T94" fmla="*/ 953 w 1000"/>
                <a:gd name="T95" fmla="*/ 1404 h 1842"/>
                <a:gd name="T96" fmla="*/ 984 w 1000"/>
                <a:gd name="T97" fmla="*/ 1484 h 1842"/>
                <a:gd name="T98" fmla="*/ 923 w 1000"/>
                <a:gd name="T99" fmla="*/ 1507 h 1842"/>
                <a:gd name="T100" fmla="*/ 889 w 1000"/>
                <a:gd name="T101" fmla="*/ 1558 h 1842"/>
                <a:gd name="T102" fmla="*/ 808 w 1000"/>
                <a:gd name="T103" fmla="*/ 1584 h 1842"/>
                <a:gd name="T104" fmla="*/ 723 w 1000"/>
                <a:gd name="T105" fmla="*/ 1606 h 1842"/>
                <a:gd name="T106" fmla="*/ 654 w 1000"/>
                <a:gd name="T107" fmla="*/ 1650 h 1842"/>
                <a:gd name="T108" fmla="*/ 560 w 1000"/>
                <a:gd name="T109" fmla="*/ 1652 h 1842"/>
                <a:gd name="T110" fmla="*/ 499 w 1000"/>
                <a:gd name="T111" fmla="*/ 1722 h 1842"/>
                <a:gd name="T112" fmla="*/ 429 w 1000"/>
                <a:gd name="T113" fmla="*/ 1757 h 1842"/>
                <a:gd name="T114" fmla="*/ 346 w 1000"/>
                <a:gd name="T115" fmla="*/ 1747 h 1842"/>
                <a:gd name="T116" fmla="*/ 274 w 1000"/>
                <a:gd name="T117" fmla="*/ 1775 h 1842"/>
                <a:gd name="T118" fmla="*/ 236 w 1000"/>
                <a:gd name="T119" fmla="*/ 1841 h 1842"/>
                <a:gd name="T120" fmla="*/ 215 w 1000"/>
                <a:gd name="T121" fmla="*/ 1772 h 1842"/>
                <a:gd name="T122" fmla="*/ 177 w 1000"/>
                <a:gd name="T123" fmla="*/ 1703 h 1842"/>
                <a:gd name="T124" fmla="*/ 166 w 1000"/>
                <a:gd name="T125" fmla="*/ 1630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0" h="1842">
                  <a:moveTo>
                    <a:pt x="120" y="1583"/>
                  </a:moveTo>
                  <a:lnTo>
                    <a:pt x="118" y="1583"/>
                  </a:lnTo>
                  <a:lnTo>
                    <a:pt x="117" y="1583"/>
                  </a:lnTo>
                  <a:lnTo>
                    <a:pt x="117" y="1584"/>
                  </a:lnTo>
                  <a:lnTo>
                    <a:pt x="117" y="1584"/>
                  </a:lnTo>
                  <a:lnTo>
                    <a:pt x="115" y="1584"/>
                  </a:lnTo>
                  <a:lnTo>
                    <a:pt x="115" y="1586"/>
                  </a:lnTo>
                  <a:lnTo>
                    <a:pt x="113" y="1586"/>
                  </a:lnTo>
                  <a:lnTo>
                    <a:pt x="112" y="1586"/>
                  </a:lnTo>
                  <a:lnTo>
                    <a:pt x="112" y="1588"/>
                  </a:lnTo>
                  <a:lnTo>
                    <a:pt x="110" y="1588"/>
                  </a:lnTo>
                  <a:lnTo>
                    <a:pt x="110" y="1586"/>
                  </a:lnTo>
                  <a:lnTo>
                    <a:pt x="108" y="1586"/>
                  </a:lnTo>
                  <a:lnTo>
                    <a:pt x="107" y="1586"/>
                  </a:lnTo>
                  <a:lnTo>
                    <a:pt x="105" y="1586"/>
                  </a:lnTo>
                  <a:lnTo>
                    <a:pt x="103" y="1586"/>
                  </a:lnTo>
                  <a:lnTo>
                    <a:pt x="103" y="1584"/>
                  </a:lnTo>
                  <a:lnTo>
                    <a:pt x="102" y="1584"/>
                  </a:lnTo>
                  <a:lnTo>
                    <a:pt x="102" y="1583"/>
                  </a:lnTo>
                  <a:lnTo>
                    <a:pt x="100" y="1583"/>
                  </a:lnTo>
                  <a:lnTo>
                    <a:pt x="100" y="1581"/>
                  </a:lnTo>
                  <a:lnTo>
                    <a:pt x="98" y="1581"/>
                  </a:lnTo>
                  <a:lnTo>
                    <a:pt x="97" y="1581"/>
                  </a:lnTo>
                  <a:lnTo>
                    <a:pt x="95" y="1581"/>
                  </a:lnTo>
                  <a:lnTo>
                    <a:pt x="95" y="1583"/>
                  </a:lnTo>
                  <a:lnTo>
                    <a:pt x="94" y="1583"/>
                  </a:lnTo>
                  <a:lnTo>
                    <a:pt x="94" y="1584"/>
                  </a:lnTo>
                  <a:lnTo>
                    <a:pt x="94" y="1586"/>
                  </a:lnTo>
                  <a:lnTo>
                    <a:pt x="92" y="1586"/>
                  </a:lnTo>
                  <a:lnTo>
                    <a:pt x="90" y="1586"/>
                  </a:lnTo>
                  <a:lnTo>
                    <a:pt x="90" y="1584"/>
                  </a:lnTo>
                  <a:lnTo>
                    <a:pt x="89" y="1584"/>
                  </a:lnTo>
                  <a:lnTo>
                    <a:pt x="89" y="1583"/>
                  </a:lnTo>
                  <a:lnTo>
                    <a:pt x="89" y="1584"/>
                  </a:lnTo>
                  <a:lnTo>
                    <a:pt x="87" y="1584"/>
                  </a:lnTo>
                  <a:lnTo>
                    <a:pt x="87" y="1583"/>
                  </a:lnTo>
                  <a:lnTo>
                    <a:pt x="85" y="1583"/>
                  </a:lnTo>
                  <a:lnTo>
                    <a:pt x="85" y="1584"/>
                  </a:lnTo>
                  <a:lnTo>
                    <a:pt x="84" y="1584"/>
                  </a:lnTo>
                  <a:lnTo>
                    <a:pt x="84" y="1583"/>
                  </a:lnTo>
                  <a:lnTo>
                    <a:pt x="84" y="1581"/>
                  </a:lnTo>
                  <a:lnTo>
                    <a:pt x="84" y="1579"/>
                  </a:lnTo>
                  <a:lnTo>
                    <a:pt x="82" y="1579"/>
                  </a:lnTo>
                  <a:lnTo>
                    <a:pt x="82" y="1578"/>
                  </a:lnTo>
                  <a:lnTo>
                    <a:pt x="80" y="1578"/>
                  </a:lnTo>
                  <a:lnTo>
                    <a:pt x="79" y="1578"/>
                  </a:lnTo>
                  <a:lnTo>
                    <a:pt x="79" y="1576"/>
                  </a:lnTo>
                  <a:lnTo>
                    <a:pt x="79" y="1575"/>
                  </a:lnTo>
                  <a:lnTo>
                    <a:pt x="77" y="1575"/>
                  </a:lnTo>
                  <a:lnTo>
                    <a:pt x="77" y="1576"/>
                  </a:lnTo>
                  <a:lnTo>
                    <a:pt x="77" y="1576"/>
                  </a:lnTo>
                  <a:lnTo>
                    <a:pt x="77" y="1578"/>
                  </a:lnTo>
                  <a:lnTo>
                    <a:pt x="77" y="1579"/>
                  </a:lnTo>
                  <a:lnTo>
                    <a:pt x="75" y="1579"/>
                  </a:lnTo>
                  <a:lnTo>
                    <a:pt x="75" y="1578"/>
                  </a:lnTo>
                  <a:lnTo>
                    <a:pt x="74" y="1578"/>
                  </a:lnTo>
                  <a:lnTo>
                    <a:pt x="72" y="1578"/>
                  </a:lnTo>
                  <a:lnTo>
                    <a:pt x="72" y="1579"/>
                  </a:lnTo>
                  <a:lnTo>
                    <a:pt x="71" y="1579"/>
                  </a:lnTo>
                  <a:lnTo>
                    <a:pt x="69" y="1579"/>
                  </a:lnTo>
                  <a:lnTo>
                    <a:pt x="67" y="1581"/>
                  </a:lnTo>
                  <a:lnTo>
                    <a:pt x="66" y="1581"/>
                  </a:lnTo>
                  <a:lnTo>
                    <a:pt x="64" y="1581"/>
                  </a:lnTo>
                  <a:lnTo>
                    <a:pt x="62" y="1583"/>
                  </a:lnTo>
                  <a:lnTo>
                    <a:pt x="62" y="1581"/>
                  </a:lnTo>
                  <a:lnTo>
                    <a:pt x="61" y="1581"/>
                  </a:lnTo>
                  <a:lnTo>
                    <a:pt x="59" y="1581"/>
                  </a:lnTo>
                  <a:lnTo>
                    <a:pt x="57" y="1581"/>
                  </a:lnTo>
                  <a:lnTo>
                    <a:pt x="57" y="1579"/>
                  </a:lnTo>
                  <a:lnTo>
                    <a:pt x="57" y="1578"/>
                  </a:lnTo>
                  <a:lnTo>
                    <a:pt x="59" y="1578"/>
                  </a:lnTo>
                  <a:lnTo>
                    <a:pt x="59" y="1576"/>
                  </a:lnTo>
                  <a:lnTo>
                    <a:pt x="57" y="1576"/>
                  </a:lnTo>
                  <a:lnTo>
                    <a:pt x="57" y="1575"/>
                  </a:lnTo>
                  <a:lnTo>
                    <a:pt x="56" y="1575"/>
                  </a:lnTo>
                  <a:lnTo>
                    <a:pt x="54" y="1575"/>
                  </a:lnTo>
                  <a:lnTo>
                    <a:pt x="54" y="1576"/>
                  </a:lnTo>
                  <a:lnTo>
                    <a:pt x="52" y="1576"/>
                  </a:lnTo>
                  <a:lnTo>
                    <a:pt x="52" y="1575"/>
                  </a:lnTo>
                  <a:lnTo>
                    <a:pt x="51" y="1575"/>
                  </a:lnTo>
                  <a:lnTo>
                    <a:pt x="49" y="1575"/>
                  </a:lnTo>
                  <a:lnTo>
                    <a:pt x="48" y="1575"/>
                  </a:lnTo>
                  <a:lnTo>
                    <a:pt x="46" y="1575"/>
                  </a:lnTo>
                  <a:lnTo>
                    <a:pt x="46" y="1576"/>
                  </a:lnTo>
                  <a:lnTo>
                    <a:pt x="44" y="1576"/>
                  </a:lnTo>
                  <a:lnTo>
                    <a:pt x="44" y="1578"/>
                  </a:lnTo>
                  <a:lnTo>
                    <a:pt x="43" y="1578"/>
                  </a:lnTo>
                  <a:lnTo>
                    <a:pt x="41" y="1578"/>
                  </a:lnTo>
                  <a:lnTo>
                    <a:pt x="41" y="1579"/>
                  </a:lnTo>
                  <a:lnTo>
                    <a:pt x="39" y="1578"/>
                  </a:lnTo>
                  <a:lnTo>
                    <a:pt x="38" y="1578"/>
                  </a:lnTo>
                  <a:lnTo>
                    <a:pt x="38" y="1576"/>
                  </a:lnTo>
                  <a:lnTo>
                    <a:pt x="38" y="1575"/>
                  </a:lnTo>
                  <a:lnTo>
                    <a:pt x="38" y="1575"/>
                  </a:lnTo>
                  <a:lnTo>
                    <a:pt x="38" y="1576"/>
                  </a:lnTo>
                  <a:lnTo>
                    <a:pt x="36" y="1576"/>
                  </a:lnTo>
                  <a:lnTo>
                    <a:pt x="34" y="1576"/>
                  </a:lnTo>
                  <a:lnTo>
                    <a:pt x="34" y="1578"/>
                  </a:lnTo>
                  <a:lnTo>
                    <a:pt x="33" y="1578"/>
                  </a:lnTo>
                  <a:lnTo>
                    <a:pt x="33" y="1579"/>
                  </a:lnTo>
                  <a:lnTo>
                    <a:pt x="31" y="1579"/>
                  </a:lnTo>
                  <a:lnTo>
                    <a:pt x="31" y="1581"/>
                  </a:lnTo>
                  <a:lnTo>
                    <a:pt x="29" y="1581"/>
                  </a:lnTo>
                  <a:lnTo>
                    <a:pt x="29" y="1579"/>
                  </a:lnTo>
                  <a:lnTo>
                    <a:pt x="28" y="1581"/>
                  </a:lnTo>
                  <a:lnTo>
                    <a:pt x="26" y="1581"/>
                  </a:lnTo>
                  <a:lnTo>
                    <a:pt x="26" y="1583"/>
                  </a:lnTo>
                  <a:lnTo>
                    <a:pt x="25" y="1583"/>
                  </a:lnTo>
                  <a:lnTo>
                    <a:pt x="25" y="1584"/>
                  </a:lnTo>
                  <a:lnTo>
                    <a:pt x="25" y="1586"/>
                  </a:lnTo>
                  <a:lnTo>
                    <a:pt x="25" y="1588"/>
                  </a:lnTo>
                  <a:lnTo>
                    <a:pt x="25" y="1589"/>
                  </a:lnTo>
                  <a:lnTo>
                    <a:pt x="25" y="1591"/>
                  </a:lnTo>
                  <a:lnTo>
                    <a:pt x="25" y="1593"/>
                  </a:lnTo>
                  <a:lnTo>
                    <a:pt x="23" y="1593"/>
                  </a:lnTo>
                  <a:lnTo>
                    <a:pt x="23" y="1594"/>
                  </a:lnTo>
                  <a:lnTo>
                    <a:pt x="21" y="1596"/>
                  </a:lnTo>
                  <a:lnTo>
                    <a:pt x="20" y="1596"/>
                  </a:lnTo>
                  <a:lnTo>
                    <a:pt x="20" y="1598"/>
                  </a:lnTo>
                  <a:lnTo>
                    <a:pt x="18" y="1598"/>
                  </a:lnTo>
                  <a:lnTo>
                    <a:pt x="18" y="1599"/>
                  </a:lnTo>
                  <a:lnTo>
                    <a:pt x="16" y="1599"/>
                  </a:lnTo>
                  <a:lnTo>
                    <a:pt x="16" y="1601"/>
                  </a:lnTo>
                  <a:lnTo>
                    <a:pt x="16" y="1602"/>
                  </a:lnTo>
                  <a:lnTo>
                    <a:pt x="15" y="1602"/>
                  </a:lnTo>
                  <a:lnTo>
                    <a:pt x="15" y="1604"/>
                  </a:lnTo>
                  <a:lnTo>
                    <a:pt x="16" y="1604"/>
                  </a:lnTo>
                  <a:lnTo>
                    <a:pt x="16" y="1606"/>
                  </a:lnTo>
                  <a:lnTo>
                    <a:pt x="16" y="1606"/>
                  </a:lnTo>
                  <a:lnTo>
                    <a:pt x="16" y="1607"/>
                  </a:lnTo>
                  <a:lnTo>
                    <a:pt x="18" y="1607"/>
                  </a:lnTo>
                  <a:lnTo>
                    <a:pt x="18" y="1609"/>
                  </a:lnTo>
                  <a:lnTo>
                    <a:pt x="18" y="1611"/>
                  </a:lnTo>
                  <a:lnTo>
                    <a:pt x="18" y="1612"/>
                  </a:lnTo>
                  <a:lnTo>
                    <a:pt x="18" y="1614"/>
                  </a:lnTo>
                  <a:lnTo>
                    <a:pt x="16" y="1614"/>
                  </a:lnTo>
                  <a:lnTo>
                    <a:pt x="15" y="1614"/>
                  </a:lnTo>
                  <a:lnTo>
                    <a:pt x="13" y="1614"/>
                  </a:lnTo>
                  <a:lnTo>
                    <a:pt x="13" y="1616"/>
                  </a:lnTo>
                  <a:lnTo>
                    <a:pt x="11" y="1616"/>
                  </a:lnTo>
                  <a:lnTo>
                    <a:pt x="11" y="1614"/>
                  </a:lnTo>
                  <a:lnTo>
                    <a:pt x="11" y="1612"/>
                  </a:lnTo>
                  <a:lnTo>
                    <a:pt x="10" y="1612"/>
                  </a:lnTo>
                  <a:lnTo>
                    <a:pt x="10" y="1611"/>
                  </a:lnTo>
                  <a:lnTo>
                    <a:pt x="8" y="1611"/>
                  </a:lnTo>
                  <a:lnTo>
                    <a:pt x="6" y="1611"/>
                  </a:lnTo>
                  <a:lnTo>
                    <a:pt x="6" y="1609"/>
                  </a:lnTo>
                  <a:lnTo>
                    <a:pt x="5" y="1609"/>
                  </a:lnTo>
                  <a:lnTo>
                    <a:pt x="5" y="1607"/>
                  </a:lnTo>
                  <a:lnTo>
                    <a:pt x="3" y="1607"/>
                  </a:lnTo>
                  <a:lnTo>
                    <a:pt x="3" y="1609"/>
                  </a:lnTo>
                  <a:lnTo>
                    <a:pt x="2" y="1609"/>
                  </a:lnTo>
                  <a:lnTo>
                    <a:pt x="2" y="1611"/>
                  </a:lnTo>
                  <a:lnTo>
                    <a:pt x="2" y="1609"/>
                  </a:lnTo>
                  <a:lnTo>
                    <a:pt x="0" y="1609"/>
                  </a:lnTo>
                  <a:lnTo>
                    <a:pt x="2" y="1609"/>
                  </a:lnTo>
                  <a:lnTo>
                    <a:pt x="2" y="1607"/>
                  </a:lnTo>
                  <a:lnTo>
                    <a:pt x="2" y="1606"/>
                  </a:lnTo>
                  <a:lnTo>
                    <a:pt x="3" y="1606"/>
                  </a:lnTo>
                  <a:lnTo>
                    <a:pt x="3" y="1606"/>
                  </a:lnTo>
                  <a:lnTo>
                    <a:pt x="5" y="1606"/>
                  </a:lnTo>
                  <a:lnTo>
                    <a:pt x="5" y="1604"/>
                  </a:lnTo>
                  <a:lnTo>
                    <a:pt x="6" y="1604"/>
                  </a:lnTo>
                  <a:lnTo>
                    <a:pt x="5" y="1604"/>
                  </a:lnTo>
                  <a:lnTo>
                    <a:pt x="5" y="1602"/>
                  </a:lnTo>
                  <a:lnTo>
                    <a:pt x="5" y="1601"/>
                  </a:lnTo>
                  <a:lnTo>
                    <a:pt x="6" y="1599"/>
                  </a:lnTo>
                  <a:lnTo>
                    <a:pt x="6" y="1598"/>
                  </a:lnTo>
                  <a:lnTo>
                    <a:pt x="8" y="1598"/>
                  </a:lnTo>
                  <a:lnTo>
                    <a:pt x="8" y="1596"/>
                  </a:lnTo>
                  <a:lnTo>
                    <a:pt x="6" y="1596"/>
                  </a:lnTo>
                  <a:lnTo>
                    <a:pt x="6" y="1594"/>
                  </a:lnTo>
                  <a:lnTo>
                    <a:pt x="6" y="1593"/>
                  </a:lnTo>
                  <a:lnTo>
                    <a:pt x="8" y="1593"/>
                  </a:lnTo>
                  <a:lnTo>
                    <a:pt x="8" y="1591"/>
                  </a:lnTo>
                  <a:lnTo>
                    <a:pt x="10" y="1591"/>
                  </a:lnTo>
                  <a:lnTo>
                    <a:pt x="11" y="1591"/>
                  </a:lnTo>
                  <a:lnTo>
                    <a:pt x="11" y="1589"/>
                  </a:lnTo>
                  <a:lnTo>
                    <a:pt x="13" y="1589"/>
                  </a:lnTo>
                  <a:lnTo>
                    <a:pt x="13" y="1588"/>
                  </a:lnTo>
                  <a:lnTo>
                    <a:pt x="13" y="1586"/>
                  </a:lnTo>
                  <a:lnTo>
                    <a:pt x="13" y="1584"/>
                  </a:lnTo>
                  <a:lnTo>
                    <a:pt x="13" y="1583"/>
                  </a:lnTo>
                  <a:lnTo>
                    <a:pt x="11" y="1583"/>
                  </a:lnTo>
                  <a:lnTo>
                    <a:pt x="11" y="1581"/>
                  </a:lnTo>
                  <a:lnTo>
                    <a:pt x="11" y="1579"/>
                  </a:lnTo>
                  <a:lnTo>
                    <a:pt x="13" y="1579"/>
                  </a:lnTo>
                  <a:lnTo>
                    <a:pt x="13" y="1578"/>
                  </a:lnTo>
                  <a:lnTo>
                    <a:pt x="15" y="1578"/>
                  </a:lnTo>
                  <a:lnTo>
                    <a:pt x="15" y="1576"/>
                  </a:lnTo>
                  <a:lnTo>
                    <a:pt x="16" y="1575"/>
                  </a:lnTo>
                  <a:lnTo>
                    <a:pt x="18" y="1575"/>
                  </a:lnTo>
                  <a:lnTo>
                    <a:pt x="18" y="1573"/>
                  </a:lnTo>
                  <a:lnTo>
                    <a:pt x="18" y="1571"/>
                  </a:lnTo>
                  <a:lnTo>
                    <a:pt x="20" y="1571"/>
                  </a:lnTo>
                  <a:lnTo>
                    <a:pt x="20" y="1570"/>
                  </a:lnTo>
                  <a:lnTo>
                    <a:pt x="20" y="1568"/>
                  </a:lnTo>
                  <a:lnTo>
                    <a:pt x="21" y="1568"/>
                  </a:lnTo>
                  <a:lnTo>
                    <a:pt x="21" y="1566"/>
                  </a:lnTo>
                  <a:lnTo>
                    <a:pt x="23" y="1566"/>
                  </a:lnTo>
                  <a:lnTo>
                    <a:pt x="21" y="1566"/>
                  </a:lnTo>
                  <a:lnTo>
                    <a:pt x="21" y="1565"/>
                  </a:lnTo>
                  <a:lnTo>
                    <a:pt x="21" y="1563"/>
                  </a:lnTo>
                  <a:lnTo>
                    <a:pt x="21" y="1561"/>
                  </a:lnTo>
                  <a:lnTo>
                    <a:pt x="20" y="1561"/>
                  </a:lnTo>
                  <a:lnTo>
                    <a:pt x="21" y="1561"/>
                  </a:lnTo>
                  <a:lnTo>
                    <a:pt x="21" y="1560"/>
                  </a:lnTo>
                  <a:lnTo>
                    <a:pt x="23" y="1560"/>
                  </a:lnTo>
                  <a:lnTo>
                    <a:pt x="25" y="1560"/>
                  </a:lnTo>
                  <a:lnTo>
                    <a:pt x="25" y="1558"/>
                  </a:lnTo>
                  <a:lnTo>
                    <a:pt x="26" y="1558"/>
                  </a:lnTo>
                  <a:lnTo>
                    <a:pt x="28" y="1558"/>
                  </a:lnTo>
                  <a:lnTo>
                    <a:pt x="28" y="1556"/>
                  </a:lnTo>
                  <a:lnTo>
                    <a:pt x="29" y="1556"/>
                  </a:lnTo>
                  <a:lnTo>
                    <a:pt x="28" y="1555"/>
                  </a:lnTo>
                  <a:lnTo>
                    <a:pt x="28" y="1553"/>
                  </a:lnTo>
                  <a:lnTo>
                    <a:pt x="29" y="1552"/>
                  </a:lnTo>
                  <a:lnTo>
                    <a:pt x="29" y="1550"/>
                  </a:lnTo>
                  <a:lnTo>
                    <a:pt x="29" y="1548"/>
                  </a:lnTo>
                  <a:lnTo>
                    <a:pt x="28" y="1548"/>
                  </a:lnTo>
                  <a:lnTo>
                    <a:pt x="28" y="1547"/>
                  </a:lnTo>
                  <a:lnTo>
                    <a:pt x="28" y="1545"/>
                  </a:lnTo>
                  <a:lnTo>
                    <a:pt x="29" y="1545"/>
                  </a:lnTo>
                  <a:lnTo>
                    <a:pt x="29" y="1543"/>
                  </a:lnTo>
                  <a:lnTo>
                    <a:pt x="31" y="1543"/>
                  </a:lnTo>
                  <a:lnTo>
                    <a:pt x="33" y="1543"/>
                  </a:lnTo>
                  <a:lnTo>
                    <a:pt x="34" y="1543"/>
                  </a:lnTo>
                  <a:lnTo>
                    <a:pt x="34" y="1542"/>
                  </a:lnTo>
                  <a:lnTo>
                    <a:pt x="36" y="1542"/>
                  </a:lnTo>
                  <a:lnTo>
                    <a:pt x="38" y="1542"/>
                  </a:lnTo>
                  <a:lnTo>
                    <a:pt x="38" y="1542"/>
                  </a:lnTo>
                  <a:lnTo>
                    <a:pt x="39" y="1543"/>
                  </a:lnTo>
                  <a:lnTo>
                    <a:pt x="39" y="1542"/>
                  </a:lnTo>
                  <a:lnTo>
                    <a:pt x="41" y="1542"/>
                  </a:lnTo>
                  <a:lnTo>
                    <a:pt x="43" y="1542"/>
                  </a:lnTo>
                  <a:lnTo>
                    <a:pt x="44" y="1542"/>
                  </a:lnTo>
                  <a:lnTo>
                    <a:pt x="44" y="1540"/>
                  </a:lnTo>
                  <a:lnTo>
                    <a:pt x="46" y="1540"/>
                  </a:lnTo>
                  <a:lnTo>
                    <a:pt x="46" y="1538"/>
                  </a:lnTo>
                  <a:lnTo>
                    <a:pt x="48" y="1538"/>
                  </a:lnTo>
                  <a:lnTo>
                    <a:pt x="49" y="1538"/>
                  </a:lnTo>
                  <a:lnTo>
                    <a:pt x="49" y="1537"/>
                  </a:lnTo>
                  <a:lnTo>
                    <a:pt x="51" y="1537"/>
                  </a:lnTo>
                  <a:lnTo>
                    <a:pt x="52" y="1537"/>
                  </a:lnTo>
                  <a:lnTo>
                    <a:pt x="52" y="1535"/>
                  </a:lnTo>
                  <a:lnTo>
                    <a:pt x="54" y="1535"/>
                  </a:lnTo>
                  <a:lnTo>
                    <a:pt x="54" y="1533"/>
                  </a:lnTo>
                  <a:lnTo>
                    <a:pt x="56" y="1533"/>
                  </a:lnTo>
                  <a:lnTo>
                    <a:pt x="56" y="1532"/>
                  </a:lnTo>
                  <a:lnTo>
                    <a:pt x="57" y="1532"/>
                  </a:lnTo>
                  <a:lnTo>
                    <a:pt x="59" y="1532"/>
                  </a:lnTo>
                  <a:lnTo>
                    <a:pt x="61" y="1532"/>
                  </a:lnTo>
                  <a:lnTo>
                    <a:pt x="61" y="1530"/>
                  </a:lnTo>
                  <a:lnTo>
                    <a:pt x="62" y="1530"/>
                  </a:lnTo>
                  <a:lnTo>
                    <a:pt x="62" y="1529"/>
                  </a:lnTo>
                  <a:lnTo>
                    <a:pt x="64" y="1529"/>
                  </a:lnTo>
                  <a:lnTo>
                    <a:pt x="64" y="1527"/>
                  </a:lnTo>
                  <a:lnTo>
                    <a:pt x="66" y="1527"/>
                  </a:lnTo>
                  <a:lnTo>
                    <a:pt x="66" y="1527"/>
                  </a:lnTo>
                  <a:lnTo>
                    <a:pt x="67" y="1527"/>
                  </a:lnTo>
                  <a:lnTo>
                    <a:pt x="67" y="1525"/>
                  </a:lnTo>
                  <a:lnTo>
                    <a:pt x="69" y="1525"/>
                  </a:lnTo>
                  <a:lnTo>
                    <a:pt x="71" y="1525"/>
                  </a:lnTo>
                  <a:lnTo>
                    <a:pt x="71" y="1524"/>
                  </a:lnTo>
                  <a:lnTo>
                    <a:pt x="72" y="1524"/>
                  </a:lnTo>
                  <a:lnTo>
                    <a:pt x="72" y="1522"/>
                  </a:lnTo>
                  <a:lnTo>
                    <a:pt x="74" y="1522"/>
                  </a:lnTo>
                  <a:lnTo>
                    <a:pt x="75" y="1522"/>
                  </a:lnTo>
                  <a:lnTo>
                    <a:pt x="75" y="1520"/>
                  </a:lnTo>
                  <a:lnTo>
                    <a:pt x="77" y="1520"/>
                  </a:lnTo>
                  <a:lnTo>
                    <a:pt x="77" y="1519"/>
                  </a:lnTo>
                  <a:lnTo>
                    <a:pt x="77" y="1519"/>
                  </a:lnTo>
                  <a:lnTo>
                    <a:pt x="77" y="1517"/>
                  </a:lnTo>
                  <a:lnTo>
                    <a:pt x="79" y="1517"/>
                  </a:lnTo>
                  <a:lnTo>
                    <a:pt x="80" y="1517"/>
                  </a:lnTo>
                  <a:lnTo>
                    <a:pt x="80" y="1515"/>
                  </a:lnTo>
                  <a:lnTo>
                    <a:pt x="82" y="1515"/>
                  </a:lnTo>
                  <a:lnTo>
                    <a:pt x="84" y="1515"/>
                  </a:lnTo>
                  <a:lnTo>
                    <a:pt x="85" y="1515"/>
                  </a:lnTo>
                  <a:lnTo>
                    <a:pt x="87" y="1515"/>
                  </a:lnTo>
                  <a:lnTo>
                    <a:pt x="87" y="1514"/>
                  </a:lnTo>
                  <a:lnTo>
                    <a:pt x="89" y="1514"/>
                  </a:lnTo>
                  <a:lnTo>
                    <a:pt x="90" y="1514"/>
                  </a:lnTo>
                  <a:lnTo>
                    <a:pt x="92" y="1514"/>
                  </a:lnTo>
                  <a:lnTo>
                    <a:pt x="94" y="1514"/>
                  </a:lnTo>
                  <a:lnTo>
                    <a:pt x="94" y="1512"/>
                  </a:lnTo>
                  <a:lnTo>
                    <a:pt x="95" y="1512"/>
                  </a:lnTo>
                  <a:lnTo>
                    <a:pt x="95" y="1510"/>
                  </a:lnTo>
                  <a:lnTo>
                    <a:pt x="97" y="1510"/>
                  </a:lnTo>
                  <a:lnTo>
                    <a:pt x="98" y="1510"/>
                  </a:lnTo>
                  <a:lnTo>
                    <a:pt x="100" y="1509"/>
                  </a:lnTo>
                  <a:lnTo>
                    <a:pt x="100" y="1510"/>
                  </a:lnTo>
                  <a:lnTo>
                    <a:pt x="102" y="1510"/>
                  </a:lnTo>
                  <a:lnTo>
                    <a:pt x="103" y="1510"/>
                  </a:lnTo>
                  <a:lnTo>
                    <a:pt x="105" y="1510"/>
                  </a:lnTo>
                  <a:lnTo>
                    <a:pt x="107" y="1510"/>
                  </a:lnTo>
                  <a:lnTo>
                    <a:pt x="107" y="1509"/>
                  </a:lnTo>
                  <a:lnTo>
                    <a:pt x="107" y="1507"/>
                  </a:lnTo>
                  <a:lnTo>
                    <a:pt x="107" y="1506"/>
                  </a:lnTo>
                  <a:lnTo>
                    <a:pt x="107" y="1504"/>
                  </a:lnTo>
                  <a:lnTo>
                    <a:pt x="108" y="1504"/>
                  </a:lnTo>
                  <a:lnTo>
                    <a:pt x="108" y="1502"/>
                  </a:lnTo>
                  <a:lnTo>
                    <a:pt x="110" y="1502"/>
                  </a:lnTo>
                  <a:lnTo>
                    <a:pt x="112" y="1502"/>
                  </a:lnTo>
                  <a:lnTo>
                    <a:pt x="112" y="1504"/>
                  </a:lnTo>
                  <a:lnTo>
                    <a:pt x="113" y="1504"/>
                  </a:lnTo>
                  <a:lnTo>
                    <a:pt x="113" y="1502"/>
                  </a:lnTo>
                  <a:lnTo>
                    <a:pt x="115" y="1502"/>
                  </a:lnTo>
                  <a:lnTo>
                    <a:pt x="117" y="1502"/>
                  </a:lnTo>
                  <a:lnTo>
                    <a:pt x="117" y="1504"/>
                  </a:lnTo>
                  <a:lnTo>
                    <a:pt x="117" y="1504"/>
                  </a:lnTo>
                  <a:lnTo>
                    <a:pt x="117" y="1506"/>
                  </a:lnTo>
                  <a:lnTo>
                    <a:pt x="118" y="1506"/>
                  </a:lnTo>
                  <a:lnTo>
                    <a:pt x="120" y="1506"/>
                  </a:lnTo>
                  <a:lnTo>
                    <a:pt x="121" y="1506"/>
                  </a:lnTo>
                  <a:lnTo>
                    <a:pt x="121" y="1504"/>
                  </a:lnTo>
                  <a:lnTo>
                    <a:pt x="121" y="1502"/>
                  </a:lnTo>
                  <a:lnTo>
                    <a:pt x="123" y="1502"/>
                  </a:lnTo>
                  <a:lnTo>
                    <a:pt x="123" y="1504"/>
                  </a:lnTo>
                  <a:lnTo>
                    <a:pt x="125" y="1504"/>
                  </a:lnTo>
                  <a:lnTo>
                    <a:pt x="126" y="1504"/>
                  </a:lnTo>
                  <a:lnTo>
                    <a:pt x="128" y="1504"/>
                  </a:lnTo>
                  <a:lnTo>
                    <a:pt x="128" y="1502"/>
                  </a:lnTo>
                  <a:lnTo>
                    <a:pt x="130" y="1502"/>
                  </a:lnTo>
                  <a:lnTo>
                    <a:pt x="130" y="1501"/>
                  </a:lnTo>
                  <a:lnTo>
                    <a:pt x="131" y="1501"/>
                  </a:lnTo>
                  <a:lnTo>
                    <a:pt x="133" y="1501"/>
                  </a:lnTo>
                  <a:lnTo>
                    <a:pt x="135" y="1502"/>
                  </a:lnTo>
                  <a:lnTo>
                    <a:pt x="136" y="1502"/>
                  </a:lnTo>
                  <a:lnTo>
                    <a:pt x="136" y="1501"/>
                  </a:lnTo>
                  <a:lnTo>
                    <a:pt x="136" y="1502"/>
                  </a:lnTo>
                  <a:lnTo>
                    <a:pt x="138" y="1502"/>
                  </a:lnTo>
                  <a:lnTo>
                    <a:pt x="138" y="1504"/>
                  </a:lnTo>
                  <a:lnTo>
                    <a:pt x="138" y="1506"/>
                  </a:lnTo>
                  <a:lnTo>
                    <a:pt x="138" y="1507"/>
                  </a:lnTo>
                  <a:lnTo>
                    <a:pt x="140" y="1507"/>
                  </a:lnTo>
                  <a:lnTo>
                    <a:pt x="140" y="1509"/>
                  </a:lnTo>
                  <a:lnTo>
                    <a:pt x="141" y="1509"/>
                  </a:lnTo>
                  <a:lnTo>
                    <a:pt x="141" y="1510"/>
                  </a:lnTo>
                  <a:lnTo>
                    <a:pt x="143" y="1510"/>
                  </a:lnTo>
                  <a:lnTo>
                    <a:pt x="144" y="1510"/>
                  </a:lnTo>
                  <a:lnTo>
                    <a:pt x="146" y="1509"/>
                  </a:lnTo>
                  <a:lnTo>
                    <a:pt x="148" y="1509"/>
                  </a:lnTo>
                  <a:lnTo>
                    <a:pt x="148" y="1510"/>
                  </a:lnTo>
                  <a:lnTo>
                    <a:pt x="148" y="1512"/>
                  </a:lnTo>
                  <a:lnTo>
                    <a:pt x="148" y="1514"/>
                  </a:lnTo>
                  <a:lnTo>
                    <a:pt x="149" y="1514"/>
                  </a:lnTo>
                  <a:lnTo>
                    <a:pt x="149" y="1515"/>
                  </a:lnTo>
                  <a:lnTo>
                    <a:pt x="151" y="1515"/>
                  </a:lnTo>
                  <a:lnTo>
                    <a:pt x="153" y="1515"/>
                  </a:lnTo>
                  <a:lnTo>
                    <a:pt x="153" y="1514"/>
                  </a:lnTo>
                  <a:lnTo>
                    <a:pt x="154" y="1514"/>
                  </a:lnTo>
                  <a:lnTo>
                    <a:pt x="156" y="1514"/>
                  </a:lnTo>
                  <a:lnTo>
                    <a:pt x="156" y="1512"/>
                  </a:lnTo>
                  <a:lnTo>
                    <a:pt x="154" y="1512"/>
                  </a:lnTo>
                  <a:lnTo>
                    <a:pt x="156" y="1512"/>
                  </a:lnTo>
                  <a:lnTo>
                    <a:pt x="156" y="1510"/>
                  </a:lnTo>
                  <a:lnTo>
                    <a:pt x="156" y="1509"/>
                  </a:lnTo>
                  <a:lnTo>
                    <a:pt x="156" y="1509"/>
                  </a:lnTo>
                  <a:lnTo>
                    <a:pt x="156" y="1507"/>
                  </a:lnTo>
                  <a:lnTo>
                    <a:pt x="156" y="1509"/>
                  </a:lnTo>
                  <a:lnTo>
                    <a:pt x="158" y="1509"/>
                  </a:lnTo>
                  <a:lnTo>
                    <a:pt x="158" y="1510"/>
                  </a:lnTo>
                  <a:lnTo>
                    <a:pt x="159" y="1512"/>
                  </a:lnTo>
                  <a:lnTo>
                    <a:pt x="159" y="1510"/>
                  </a:lnTo>
                  <a:lnTo>
                    <a:pt x="161" y="1510"/>
                  </a:lnTo>
                  <a:lnTo>
                    <a:pt x="161" y="1509"/>
                  </a:lnTo>
                  <a:lnTo>
                    <a:pt x="161" y="1507"/>
                  </a:lnTo>
                  <a:lnTo>
                    <a:pt x="163" y="1507"/>
                  </a:lnTo>
                  <a:lnTo>
                    <a:pt x="164" y="1507"/>
                  </a:lnTo>
                  <a:lnTo>
                    <a:pt x="164" y="1506"/>
                  </a:lnTo>
                  <a:lnTo>
                    <a:pt x="164" y="1504"/>
                  </a:lnTo>
                  <a:lnTo>
                    <a:pt x="164" y="1502"/>
                  </a:lnTo>
                  <a:lnTo>
                    <a:pt x="166" y="1502"/>
                  </a:lnTo>
                  <a:lnTo>
                    <a:pt x="167" y="1502"/>
                  </a:lnTo>
                  <a:lnTo>
                    <a:pt x="169" y="1502"/>
                  </a:lnTo>
                  <a:lnTo>
                    <a:pt x="171" y="1502"/>
                  </a:lnTo>
                  <a:lnTo>
                    <a:pt x="171" y="1504"/>
                  </a:lnTo>
                  <a:lnTo>
                    <a:pt x="171" y="1502"/>
                  </a:lnTo>
                  <a:lnTo>
                    <a:pt x="172" y="1502"/>
                  </a:lnTo>
                  <a:lnTo>
                    <a:pt x="174" y="1502"/>
                  </a:lnTo>
                  <a:lnTo>
                    <a:pt x="174" y="1504"/>
                  </a:lnTo>
                  <a:lnTo>
                    <a:pt x="174" y="1502"/>
                  </a:lnTo>
                  <a:lnTo>
                    <a:pt x="176" y="1502"/>
                  </a:lnTo>
                  <a:lnTo>
                    <a:pt x="176" y="1504"/>
                  </a:lnTo>
                  <a:lnTo>
                    <a:pt x="177" y="1504"/>
                  </a:lnTo>
                  <a:lnTo>
                    <a:pt x="177" y="1506"/>
                  </a:lnTo>
                  <a:lnTo>
                    <a:pt x="179" y="1506"/>
                  </a:lnTo>
                  <a:lnTo>
                    <a:pt x="181" y="1506"/>
                  </a:lnTo>
                  <a:lnTo>
                    <a:pt x="182" y="1506"/>
                  </a:lnTo>
                  <a:lnTo>
                    <a:pt x="184" y="1506"/>
                  </a:lnTo>
                  <a:lnTo>
                    <a:pt x="184" y="1504"/>
                  </a:lnTo>
                  <a:lnTo>
                    <a:pt x="182" y="1504"/>
                  </a:lnTo>
                  <a:lnTo>
                    <a:pt x="182" y="1502"/>
                  </a:lnTo>
                  <a:lnTo>
                    <a:pt x="182" y="1501"/>
                  </a:lnTo>
                  <a:lnTo>
                    <a:pt x="181" y="1501"/>
                  </a:lnTo>
                  <a:lnTo>
                    <a:pt x="181" y="1499"/>
                  </a:lnTo>
                  <a:lnTo>
                    <a:pt x="182" y="1499"/>
                  </a:lnTo>
                  <a:lnTo>
                    <a:pt x="184" y="1499"/>
                  </a:lnTo>
                  <a:lnTo>
                    <a:pt x="186" y="1499"/>
                  </a:lnTo>
                  <a:lnTo>
                    <a:pt x="186" y="1501"/>
                  </a:lnTo>
                  <a:lnTo>
                    <a:pt x="186" y="1502"/>
                  </a:lnTo>
                  <a:lnTo>
                    <a:pt x="187" y="1502"/>
                  </a:lnTo>
                  <a:lnTo>
                    <a:pt x="189" y="1502"/>
                  </a:lnTo>
                  <a:lnTo>
                    <a:pt x="190" y="1502"/>
                  </a:lnTo>
                  <a:lnTo>
                    <a:pt x="190" y="1504"/>
                  </a:lnTo>
                  <a:lnTo>
                    <a:pt x="190" y="1502"/>
                  </a:lnTo>
                  <a:lnTo>
                    <a:pt x="192" y="1502"/>
                  </a:lnTo>
                  <a:lnTo>
                    <a:pt x="194" y="1502"/>
                  </a:lnTo>
                  <a:lnTo>
                    <a:pt x="194" y="1504"/>
                  </a:lnTo>
                  <a:lnTo>
                    <a:pt x="194" y="1502"/>
                  </a:lnTo>
                  <a:lnTo>
                    <a:pt x="195" y="1502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197" y="1501"/>
                  </a:lnTo>
                  <a:lnTo>
                    <a:pt x="199" y="1501"/>
                  </a:lnTo>
                  <a:lnTo>
                    <a:pt x="200" y="1499"/>
                  </a:lnTo>
                  <a:lnTo>
                    <a:pt x="200" y="1497"/>
                  </a:lnTo>
                  <a:lnTo>
                    <a:pt x="202" y="1497"/>
                  </a:lnTo>
                  <a:lnTo>
                    <a:pt x="202" y="1499"/>
                  </a:lnTo>
                  <a:lnTo>
                    <a:pt x="204" y="1499"/>
                  </a:lnTo>
                  <a:lnTo>
                    <a:pt x="205" y="1499"/>
                  </a:lnTo>
                  <a:lnTo>
                    <a:pt x="205" y="1497"/>
                  </a:lnTo>
                  <a:lnTo>
                    <a:pt x="207" y="1497"/>
                  </a:lnTo>
                  <a:lnTo>
                    <a:pt x="209" y="1497"/>
                  </a:lnTo>
                  <a:lnTo>
                    <a:pt x="209" y="1496"/>
                  </a:lnTo>
                  <a:lnTo>
                    <a:pt x="210" y="1496"/>
                  </a:lnTo>
                  <a:lnTo>
                    <a:pt x="210" y="1497"/>
                  </a:lnTo>
                  <a:lnTo>
                    <a:pt x="212" y="1497"/>
                  </a:lnTo>
                  <a:lnTo>
                    <a:pt x="213" y="1497"/>
                  </a:lnTo>
                  <a:lnTo>
                    <a:pt x="213" y="1496"/>
                  </a:lnTo>
                  <a:lnTo>
                    <a:pt x="215" y="1496"/>
                  </a:lnTo>
                  <a:lnTo>
                    <a:pt x="215" y="1494"/>
                  </a:lnTo>
                  <a:lnTo>
                    <a:pt x="215" y="1492"/>
                  </a:lnTo>
                  <a:lnTo>
                    <a:pt x="215" y="1491"/>
                  </a:lnTo>
                  <a:lnTo>
                    <a:pt x="217" y="1491"/>
                  </a:lnTo>
                  <a:lnTo>
                    <a:pt x="218" y="1491"/>
                  </a:lnTo>
                  <a:lnTo>
                    <a:pt x="218" y="1489"/>
                  </a:lnTo>
                  <a:lnTo>
                    <a:pt x="220" y="1489"/>
                  </a:lnTo>
                  <a:lnTo>
                    <a:pt x="220" y="1487"/>
                  </a:lnTo>
                  <a:lnTo>
                    <a:pt x="220" y="1487"/>
                  </a:lnTo>
                  <a:lnTo>
                    <a:pt x="220" y="1486"/>
                  </a:lnTo>
                  <a:lnTo>
                    <a:pt x="220" y="1484"/>
                  </a:lnTo>
                  <a:lnTo>
                    <a:pt x="222" y="1484"/>
                  </a:lnTo>
                  <a:lnTo>
                    <a:pt x="222" y="1486"/>
                  </a:lnTo>
                  <a:lnTo>
                    <a:pt x="223" y="1486"/>
                  </a:lnTo>
                  <a:lnTo>
                    <a:pt x="225" y="1486"/>
                  </a:lnTo>
                  <a:lnTo>
                    <a:pt x="225" y="1487"/>
                  </a:lnTo>
                  <a:lnTo>
                    <a:pt x="227" y="1487"/>
                  </a:lnTo>
                  <a:lnTo>
                    <a:pt x="228" y="1487"/>
                  </a:lnTo>
                  <a:lnTo>
                    <a:pt x="228" y="1486"/>
                  </a:lnTo>
                  <a:lnTo>
                    <a:pt x="228" y="1487"/>
                  </a:lnTo>
                  <a:lnTo>
                    <a:pt x="230" y="1487"/>
                  </a:lnTo>
                  <a:lnTo>
                    <a:pt x="232" y="1487"/>
                  </a:lnTo>
                  <a:lnTo>
                    <a:pt x="232" y="1487"/>
                  </a:lnTo>
                  <a:lnTo>
                    <a:pt x="233" y="1487"/>
                  </a:lnTo>
                  <a:lnTo>
                    <a:pt x="235" y="1487"/>
                  </a:lnTo>
                  <a:lnTo>
                    <a:pt x="235" y="1487"/>
                  </a:lnTo>
                  <a:lnTo>
                    <a:pt x="236" y="1487"/>
                  </a:lnTo>
                  <a:lnTo>
                    <a:pt x="236" y="1487"/>
                  </a:lnTo>
                  <a:lnTo>
                    <a:pt x="238" y="1487"/>
                  </a:lnTo>
                  <a:lnTo>
                    <a:pt x="238" y="1486"/>
                  </a:lnTo>
                  <a:lnTo>
                    <a:pt x="238" y="1487"/>
                  </a:lnTo>
                  <a:lnTo>
                    <a:pt x="240" y="1487"/>
                  </a:lnTo>
                  <a:lnTo>
                    <a:pt x="241" y="1487"/>
                  </a:lnTo>
                  <a:lnTo>
                    <a:pt x="241" y="1487"/>
                  </a:lnTo>
                  <a:lnTo>
                    <a:pt x="243" y="1487"/>
                  </a:lnTo>
                  <a:lnTo>
                    <a:pt x="243" y="1487"/>
                  </a:lnTo>
                  <a:lnTo>
                    <a:pt x="245" y="1487"/>
                  </a:lnTo>
                  <a:lnTo>
                    <a:pt x="246" y="1487"/>
                  </a:lnTo>
                  <a:lnTo>
                    <a:pt x="246" y="1486"/>
                  </a:lnTo>
                  <a:lnTo>
                    <a:pt x="248" y="1486"/>
                  </a:lnTo>
                  <a:lnTo>
                    <a:pt x="248" y="1484"/>
                  </a:lnTo>
                  <a:lnTo>
                    <a:pt x="250" y="1484"/>
                  </a:lnTo>
                  <a:lnTo>
                    <a:pt x="251" y="1484"/>
                  </a:lnTo>
                  <a:lnTo>
                    <a:pt x="251" y="1482"/>
                  </a:lnTo>
                  <a:lnTo>
                    <a:pt x="253" y="1482"/>
                  </a:lnTo>
                  <a:lnTo>
                    <a:pt x="251" y="1482"/>
                  </a:lnTo>
                  <a:lnTo>
                    <a:pt x="253" y="1482"/>
                  </a:lnTo>
                  <a:lnTo>
                    <a:pt x="253" y="1481"/>
                  </a:lnTo>
                  <a:lnTo>
                    <a:pt x="253" y="1479"/>
                  </a:lnTo>
                  <a:lnTo>
                    <a:pt x="255" y="1479"/>
                  </a:lnTo>
                  <a:lnTo>
                    <a:pt x="255" y="1478"/>
                  </a:lnTo>
                  <a:lnTo>
                    <a:pt x="255" y="1476"/>
                  </a:lnTo>
                  <a:lnTo>
                    <a:pt x="256" y="1476"/>
                  </a:lnTo>
                  <a:lnTo>
                    <a:pt x="256" y="1474"/>
                  </a:lnTo>
                  <a:lnTo>
                    <a:pt x="258" y="1474"/>
                  </a:lnTo>
                  <a:lnTo>
                    <a:pt x="258" y="1473"/>
                  </a:lnTo>
                  <a:lnTo>
                    <a:pt x="259" y="1473"/>
                  </a:lnTo>
                  <a:lnTo>
                    <a:pt x="261" y="1473"/>
                  </a:lnTo>
                  <a:lnTo>
                    <a:pt x="261" y="1471"/>
                  </a:lnTo>
                  <a:lnTo>
                    <a:pt x="263" y="1471"/>
                  </a:lnTo>
                  <a:lnTo>
                    <a:pt x="263" y="1473"/>
                  </a:lnTo>
                  <a:lnTo>
                    <a:pt x="263" y="1471"/>
                  </a:lnTo>
                  <a:lnTo>
                    <a:pt x="264" y="1471"/>
                  </a:lnTo>
                  <a:lnTo>
                    <a:pt x="266" y="1471"/>
                  </a:lnTo>
                  <a:lnTo>
                    <a:pt x="268" y="1471"/>
                  </a:lnTo>
                  <a:lnTo>
                    <a:pt x="268" y="1469"/>
                  </a:lnTo>
                  <a:lnTo>
                    <a:pt x="269" y="1469"/>
                  </a:lnTo>
                  <a:lnTo>
                    <a:pt x="269" y="1468"/>
                  </a:lnTo>
                  <a:lnTo>
                    <a:pt x="271" y="1468"/>
                  </a:lnTo>
                  <a:lnTo>
                    <a:pt x="271" y="1466"/>
                  </a:lnTo>
                  <a:lnTo>
                    <a:pt x="271" y="1464"/>
                  </a:lnTo>
                  <a:lnTo>
                    <a:pt x="273" y="1464"/>
                  </a:lnTo>
                  <a:lnTo>
                    <a:pt x="273" y="1463"/>
                  </a:lnTo>
                  <a:lnTo>
                    <a:pt x="273" y="1461"/>
                  </a:lnTo>
                  <a:lnTo>
                    <a:pt x="274" y="1461"/>
                  </a:lnTo>
                  <a:lnTo>
                    <a:pt x="274" y="1459"/>
                  </a:lnTo>
                  <a:lnTo>
                    <a:pt x="274" y="1458"/>
                  </a:lnTo>
                  <a:lnTo>
                    <a:pt x="274" y="1456"/>
                  </a:lnTo>
                  <a:lnTo>
                    <a:pt x="274" y="1456"/>
                  </a:lnTo>
                  <a:lnTo>
                    <a:pt x="274" y="1456"/>
                  </a:lnTo>
                  <a:lnTo>
                    <a:pt x="274" y="1455"/>
                  </a:lnTo>
                  <a:lnTo>
                    <a:pt x="273" y="1455"/>
                  </a:lnTo>
                  <a:lnTo>
                    <a:pt x="273" y="1453"/>
                  </a:lnTo>
                  <a:lnTo>
                    <a:pt x="273" y="1451"/>
                  </a:lnTo>
                  <a:lnTo>
                    <a:pt x="273" y="1450"/>
                  </a:lnTo>
                  <a:lnTo>
                    <a:pt x="274" y="1450"/>
                  </a:lnTo>
                  <a:lnTo>
                    <a:pt x="274" y="1448"/>
                  </a:lnTo>
                  <a:lnTo>
                    <a:pt x="273" y="1448"/>
                  </a:lnTo>
                  <a:lnTo>
                    <a:pt x="273" y="1448"/>
                  </a:lnTo>
                  <a:lnTo>
                    <a:pt x="271" y="1448"/>
                  </a:lnTo>
                  <a:lnTo>
                    <a:pt x="273" y="1448"/>
                  </a:lnTo>
                  <a:lnTo>
                    <a:pt x="273" y="1446"/>
                  </a:lnTo>
                  <a:lnTo>
                    <a:pt x="271" y="1446"/>
                  </a:lnTo>
                  <a:lnTo>
                    <a:pt x="271" y="1445"/>
                  </a:lnTo>
                  <a:lnTo>
                    <a:pt x="273" y="1445"/>
                  </a:lnTo>
                  <a:lnTo>
                    <a:pt x="273" y="1443"/>
                  </a:lnTo>
                  <a:lnTo>
                    <a:pt x="273" y="1445"/>
                  </a:lnTo>
                  <a:lnTo>
                    <a:pt x="274" y="1445"/>
                  </a:lnTo>
                  <a:lnTo>
                    <a:pt x="274" y="1445"/>
                  </a:lnTo>
                  <a:lnTo>
                    <a:pt x="276" y="1443"/>
                  </a:lnTo>
                  <a:lnTo>
                    <a:pt x="278" y="1443"/>
                  </a:lnTo>
                  <a:lnTo>
                    <a:pt x="279" y="1443"/>
                  </a:lnTo>
                  <a:lnTo>
                    <a:pt x="279" y="1441"/>
                  </a:lnTo>
                  <a:lnTo>
                    <a:pt x="281" y="1441"/>
                  </a:lnTo>
                  <a:lnTo>
                    <a:pt x="282" y="1441"/>
                  </a:lnTo>
                  <a:lnTo>
                    <a:pt x="284" y="1441"/>
                  </a:lnTo>
                  <a:lnTo>
                    <a:pt x="284" y="1440"/>
                  </a:lnTo>
                  <a:lnTo>
                    <a:pt x="286" y="1440"/>
                  </a:lnTo>
                  <a:lnTo>
                    <a:pt x="287" y="1440"/>
                  </a:lnTo>
                  <a:lnTo>
                    <a:pt x="287" y="1438"/>
                  </a:lnTo>
                  <a:lnTo>
                    <a:pt x="289" y="1438"/>
                  </a:lnTo>
                  <a:lnTo>
                    <a:pt x="291" y="1438"/>
                  </a:lnTo>
                  <a:lnTo>
                    <a:pt x="292" y="1436"/>
                  </a:lnTo>
                  <a:lnTo>
                    <a:pt x="294" y="1436"/>
                  </a:lnTo>
                  <a:lnTo>
                    <a:pt x="294" y="1435"/>
                  </a:lnTo>
                  <a:lnTo>
                    <a:pt x="296" y="1435"/>
                  </a:lnTo>
                  <a:lnTo>
                    <a:pt x="297" y="1435"/>
                  </a:lnTo>
                  <a:lnTo>
                    <a:pt x="299" y="1435"/>
                  </a:lnTo>
                  <a:lnTo>
                    <a:pt x="301" y="1435"/>
                  </a:lnTo>
                  <a:lnTo>
                    <a:pt x="302" y="1435"/>
                  </a:lnTo>
                  <a:lnTo>
                    <a:pt x="302" y="1436"/>
                  </a:lnTo>
                  <a:lnTo>
                    <a:pt x="304" y="1436"/>
                  </a:lnTo>
                  <a:lnTo>
                    <a:pt x="305" y="1436"/>
                  </a:lnTo>
                  <a:lnTo>
                    <a:pt x="305" y="1435"/>
                  </a:lnTo>
                  <a:lnTo>
                    <a:pt x="307" y="1435"/>
                  </a:lnTo>
                  <a:lnTo>
                    <a:pt x="307" y="1433"/>
                  </a:lnTo>
                  <a:lnTo>
                    <a:pt x="309" y="1433"/>
                  </a:lnTo>
                  <a:lnTo>
                    <a:pt x="310" y="1433"/>
                  </a:lnTo>
                  <a:lnTo>
                    <a:pt x="312" y="1432"/>
                  </a:lnTo>
                  <a:lnTo>
                    <a:pt x="312" y="1430"/>
                  </a:lnTo>
                  <a:lnTo>
                    <a:pt x="314" y="1430"/>
                  </a:lnTo>
                  <a:lnTo>
                    <a:pt x="314" y="1428"/>
                  </a:lnTo>
                  <a:lnTo>
                    <a:pt x="314" y="1428"/>
                  </a:lnTo>
                  <a:lnTo>
                    <a:pt x="314" y="1427"/>
                  </a:lnTo>
                  <a:lnTo>
                    <a:pt x="315" y="1427"/>
                  </a:lnTo>
                  <a:lnTo>
                    <a:pt x="317" y="1427"/>
                  </a:lnTo>
                  <a:lnTo>
                    <a:pt x="317" y="1428"/>
                  </a:lnTo>
                  <a:lnTo>
                    <a:pt x="317" y="1430"/>
                  </a:lnTo>
                  <a:lnTo>
                    <a:pt x="319" y="1430"/>
                  </a:lnTo>
                  <a:lnTo>
                    <a:pt x="319" y="1428"/>
                  </a:lnTo>
                  <a:lnTo>
                    <a:pt x="320" y="1428"/>
                  </a:lnTo>
                  <a:lnTo>
                    <a:pt x="320" y="1427"/>
                  </a:lnTo>
                  <a:lnTo>
                    <a:pt x="322" y="1427"/>
                  </a:lnTo>
                  <a:lnTo>
                    <a:pt x="322" y="1425"/>
                  </a:lnTo>
                  <a:lnTo>
                    <a:pt x="323" y="1425"/>
                  </a:lnTo>
                  <a:lnTo>
                    <a:pt x="325" y="1425"/>
                  </a:lnTo>
                  <a:lnTo>
                    <a:pt x="327" y="1425"/>
                  </a:lnTo>
                  <a:lnTo>
                    <a:pt x="327" y="1423"/>
                  </a:lnTo>
                  <a:lnTo>
                    <a:pt x="328" y="1423"/>
                  </a:lnTo>
                  <a:lnTo>
                    <a:pt x="330" y="1425"/>
                  </a:lnTo>
                  <a:lnTo>
                    <a:pt x="330" y="1423"/>
                  </a:lnTo>
                  <a:lnTo>
                    <a:pt x="332" y="1423"/>
                  </a:lnTo>
                  <a:lnTo>
                    <a:pt x="333" y="1423"/>
                  </a:lnTo>
                  <a:lnTo>
                    <a:pt x="335" y="1422"/>
                  </a:lnTo>
                  <a:lnTo>
                    <a:pt x="337" y="1422"/>
                  </a:lnTo>
                  <a:lnTo>
                    <a:pt x="338" y="1423"/>
                  </a:lnTo>
                  <a:lnTo>
                    <a:pt x="340" y="1423"/>
                  </a:lnTo>
                  <a:lnTo>
                    <a:pt x="342" y="1423"/>
                  </a:lnTo>
                  <a:lnTo>
                    <a:pt x="342" y="1422"/>
                  </a:lnTo>
                  <a:lnTo>
                    <a:pt x="342" y="1420"/>
                  </a:lnTo>
                  <a:lnTo>
                    <a:pt x="343" y="1420"/>
                  </a:lnTo>
                  <a:lnTo>
                    <a:pt x="343" y="1418"/>
                  </a:lnTo>
                  <a:lnTo>
                    <a:pt x="345" y="1417"/>
                  </a:lnTo>
                  <a:lnTo>
                    <a:pt x="346" y="1417"/>
                  </a:lnTo>
                  <a:lnTo>
                    <a:pt x="346" y="1418"/>
                  </a:lnTo>
                  <a:lnTo>
                    <a:pt x="346" y="1420"/>
                  </a:lnTo>
                  <a:lnTo>
                    <a:pt x="346" y="1418"/>
                  </a:lnTo>
                  <a:lnTo>
                    <a:pt x="348" y="1418"/>
                  </a:lnTo>
                  <a:lnTo>
                    <a:pt x="348" y="1417"/>
                  </a:lnTo>
                  <a:lnTo>
                    <a:pt x="350" y="1417"/>
                  </a:lnTo>
                  <a:lnTo>
                    <a:pt x="350" y="1415"/>
                  </a:lnTo>
                  <a:lnTo>
                    <a:pt x="350" y="1413"/>
                  </a:lnTo>
                  <a:lnTo>
                    <a:pt x="350" y="1412"/>
                  </a:lnTo>
                  <a:lnTo>
                    <a:pt x="348" y="1412"/>
                  </a:lnTo>
                  <a:lnTo>
                    <a:pt x="348" y="1410"/>
                  </a:lnTo>
                  <a:lnTo>
                    <a:pt x="348" y="1409"/>
                  </a:lnTo>
                  <a:lnTo>
                    <a:pt x="346" y="1409"/>
                  </a:lnTo>
                  <a:lnTo>
                    <a:pt x="346" y="1409"/>
                  </a:lnTo>
                  <a:lnTo>
                    <a:pt x="345" y="1409"/>
                  </a:lnTo>
                  <a:lnTo>
                    <a:pt x="345" y="1407"/>
                  </a:lnTo>
                  <a:lnTo>
                    <a:pt x="345" y="1405"/>
                  </a:lnTo>
                  <a:lnTo>
                    <a:pt x="345" y="1404"/>
                  </a:lnTo>
                  <a:lnTo>
                    <a:pt x="343" y="1404"/>
                  </a:lnTo>
                  <a:lnTo>
                    <a:pt x="343" y="1402"/>
                  </a:lnTo>
                  <a:lnTo>
                    <a:pt x="343" y="1400"/>
                  </a:lnTo>
                  <a:lnTo>
                    <a:pt x="343" y="1399"/>
                  </a:lnTo>
                  <a:lnTo>
                    <a:pt x="345" y="1399"/>
                  </a:lnTo>
                  <a:lnTo>
                    <a:pt x="346" y="1399"/>
                  </a:lnTo>
                  <a:lnTo>
                    <a:pt x="346" y="1397"/>
                  </a:lnTo>
                  <a:lnTo>
                    <a:pt x="346" y="1395"/>
                  </a:lnTo>
                  <a:lnTo>
                    <a:pt x="348" y="1395"/>
                  </a:lnTo>
                  <a:lnTo>
                    <a:pt x="350" y="1395"/>
                  </a:lnTo>
                  <a:lnTo>
                    <a:pt x="351" y="1395"/>
                  </a:lnTo>
                  <a:lnTo>
                    <a:pt x="351" y="1394"/>
                  </a:lnTo>
                  <a:lnTo>
                    <a:pt x="351" y="1392"/>
                  </a:lnTo>
                  <a:lnTo>
                    <a:pt x="350" y="1392"/>
                  </a:lnTo>
                  <a:lnTo>
                    <a:pt x="350" y="1390"/>
                  </a:lnTo>
                  <a:lnTo>
                    <a:pt x="351" y="1390"/>
                  </a:lnTo>
                  <a:lnTo>
                    <a:pt x="353" y="1390"/>
                  </a:lnTo>
                  <a:lnTo>
                    <a:pt x="353" y="1390"/>
                  </a:lnTo>
                  <a:lnTo>
                    <a:pt x="353" y="1389"/>
                  </a:lnTo>
                  <a:lnTo>
                    <a:pt x="355" y="1389"/>
                  </a:lnTo>
                  <a:lnTo>
                    <a:pt x="355" y="1387"/>
                  </a:lnTo>
                  <a:lnTo>
                    <a:pt x="356" y="1387"/>
                  </a:lnTo>
                  <a:lnTo>
                    <a:pt x="358" y="1387"/>
                  </a:lnTo>
                  <a:lnTo>
                    <a:pt x="358" y="1386"/>
                  </a:lnTo>
                  <a:lnTo>
                    <a:pt x="360" y="1386"/>
                  </a:lnTo>
                  <a:lnTo>
                    <a:pt x="360" y="1384"/>
                  </a:lnTo>
                  <a:lnTo>
                    <a:pt x="361" y="1384"/>
                  </a:lnTo>
                  <a:lnTo>
                    <a:pt x="363" y="1384"/>
                  </a:lnTo>
                  <a:lnTo>
                    <a:pt x="363" y="1386"/>
                  </a:lnTo>
                  <a:lnTo>
                    <a:pt x="363" y="1387"/>
                  </a:lnTo>
                  <a:lnTo>
                    <a:pt x="365" y="1387"/>
                  </a:lnTo>
                  <a:lnTo>
                    <a:pt x="365" y="1386"/>
                  </a:lnTo>
                  <a:lnTo>
                    <a:pt x="365" y="1387"/>
                  </a:lnTo>
                  <a:lnTo>
                    <a:pt x="366" y="1387"/>
                  </a:lnTo>
                  <a:lnTo>
                    <a:pt x="366" y="1386"/>
                  </a:lnTo>
                  <a:lnTo>
                    <a:pt x="368" y="1386"/>
                  </a:lnTo>
                  <a:lnTo>
                    <a:pt x="368" y="1384"/>
                  </a:lnTo>
                  <a:lnTo>
                    <a:pt x="369" y="1384"/>
                  </a:lnTo>
                  <a:lnTo>
                    <a:pt x="369" y="1382"/>
                  </a:lnTo>
                  <a:lnTo>
                    <a:pt x="369" y="1381"/>
                  </a:lnTo>
                  <a:lnTo>
                    <a:pt x="371" y="1381"/>
                  </a:lnTo>
                  <a:lnTo>
                    <a:pt x="371" y="1379"/>
                  </a:lnTo>
                  <a:lnTo>
                    <a:pt x="371" y="1377"/>
                  </a:lnTo>
                  <a:lnTo>
                    <a:pt x="373" y="1377"/>
                  </a:lnTo>
                  <a:lnTo>
                    <a:pt x="373" y="1376"/>
                  </a:lnTo>
                  <a:lnTo>
                    <a:pt x="373" y="1374"/>
                  </a:lnTo>
                  <a:lnTo>
                    <a:pt x="374" y="1374"/>
                  </a:lnTo>
                  <a:lnTo>
                    <a:pt x="374" y="1372"/>
                  </a:lnTo>
                  <a:lnTo>
                    <a:pt x="376" y="1372"/>
                  </a:lnTo>
                  <a:lnTo>
                    <a:pt x="376" y="1371"/>
                  </a:lnTo>
                  <a:lnTo>
                    <a:pt x="376" y="1369"/>
                  </a:lnTo>
                  <a:lnTo>
                    <a:pt x="374" y="1369"/>
                  </a:lnTo>
                  <a:lnTo>
                    <a:pt x="374" y="1369"/>
                  </a:lnTo>
                  <a:lnTo>
                    <a:pt x="373" y="1369"/>
                  </a:lnTo>
                  <a:lnTo>
                    <a:pt x="373" y="1367"/>
                  </a:lnTo>
                  <a:lnTo>
                    <a:pt x="373" y="1366"/>
                  </a:lnTo>
                  <a:lnTo>
                    <a:pt x="374" y="1366"/>
                  </a:lnTo>
                  <a:lnTo>
                    <a:pt x="376" y="1366"/>
                  </a:lnTo>
                  <a:lnTo>
                    <a:pt x="376" y="1364"/>
                  </a:lnTo>
                  <a:lnTo>
                    <a:pt x="374" y="1364"/>
                  </a:lnTo>
                  <a:lnTo>
                    <a:pt x="373" y="1364"/>
                  </a:lnTo>
                  <a:lnTo>
                    <a:pt x="373" y="1363"/>
                  </a:lnTo>
                  <a:lnTo>
                    <a:pt x="374" y="1363"/>
                  </a:lnTo>
                  <a:lnTo>
                    <a:pt x="374" y="1361"/>
                  </a:lnTo>
                  <a:lnTo>
                    <a:pt x="374" y="1359"/>
                  </a:lnTo>
                  <a:lnTo>
                    <a:pt x="376" y="1359"/>
                  </a:lnTo>
                  <a:lnTo>
                    <a:pt x="376" y="1358"/>
                  </a:lnTo>
                  <a:lnTo>
                    <a:pt x="376" y="1356"/>
                  </a:lnTo>
                  <a:lnTo>
                    <a:pt x="374" y="1356"/>
                  </a:lnTo>
                  <a:lnTo>
                    <a:pt x="374" y="1354"/>
                  </a:lnTo>
                  <a:lnTo>
                    <a:pt x="376" y="1354"/>
                  </a:lnTo>
                  <a:lnTo>
                    <a:pt x="376" y="1353"/>
                  </a:lnTo>
                  <a:lnTo>
                    <a:pt x="378" y="1353"/>
                  </a:lnTo>
                  <a:lnTo>
                    <a:pt x="378" y="1351"/>
                  </a:lnTo>
                  <a:lnTo>
                    <a:pt x="378" y="1349"/>
                  </a:lnTo>
                  <a:lnTo>
                    <a:pt x="378" y="1348"/>
                  </a:lnTo>
                  <a:lnTo>
                    <a:pt x="376" y="1348"/>
                  </a:lnTo>
                  <a:lnTo>
                    <a:pt x="378" y="1346"/>
                  </a:lnTo>
                  <a:lnTo>
                    <a:pt x="378" y="1344"/>
                  </a:lnTo>
                  <a:lnTo>
                    <a:pt x="376" y="1344"/>
                  </a:lnTo>
                  <a:lnTo>
                    <a:pt x="376" y="1343"/>
                  </a:lnTo>
                  <a:lnTo>
                    <a:pt x="376" y="1341"/>
                  </a:lnTo>
                  <a:lnTo>
                    <a:pt x="374" y="1340"/>
                  </a:lnTo>
                  <a:lnTo>
                    <a:pt x="374" y="1338"/>
                  </a:lnTo>
                  <a:lnTo>
                    <a:pt x="374" y="1336"/>
                  </a:lnTo>
                  <a:lnTo>
                    <a:pt x="376" y="1336"/>
                  </a:lnTo>
                  <a:lnTo>
                    <a:pt x="376" y="1335"/>
                  </a:lnTo>
                  <a:lnTo>
                    <a:pt x="376" y="1333"/>
                  </a:lnTo>
                  <a:lnTo>
                    <a:pt x="378" y="1333"/>
                  </a:lnTo>
                  <a:lnTo>
                    <a:pt x="378" y="1331"/>
                  </a:lnTo>
                  <a:lnTo>
                    <a:pt x="378" y="1330"/>
                  </a:lnTo>
                  <a:lnTo>
                    <a:pt x="378" y="1328"/>
                  </a:lnTo>
                  <a:lnTo>
                    <a:pt x="379" y="1328"/>
                  </a:lnTo>
                  <a:lnTo>
                    <a:pt x="379" y="1328"/>
                  </a:lnTo>
                  <a:lnTo>
                    <a:pt x="379" y="1326"/>
                  </a:lnTo>
                  <a:lnTo>
                    <a:pt x="379" y="1325"/>
                  </a:lnTo>
                  <a:lnTo>
                    <a:pt x="379" y="1323"/>
                  </a:lnTo>
                  <a:lnTo>
                    <a:pt x="381" y="1323"/>
                  </a:lnTo>
                  <a:lnTo>
                    <a:pt x="381" y="1321"/>
                  </a:lnTo>
                  <a:lnTo>
                    <a:pt x="383" y="1321"/>
                  </a:lnTo>
                  <a:lnTo>
                    <a:pt x="383" y="1320"/>
                  </a:lnTo>
                  <a:lnTo>
                    <a:pt x="383" y="1318"/>
                  </a:lnTo>
                  <a:lnTo>
                    <a:pt x="383" y="1316"/>
                  </a:lnTo>
                  <a:lnTo>
                    <a:pt x="381" y="1316"/>
                  </a:lnTo>
                  <a:lnTo>
                    <a:pt x="379" y="1316"/>
                  </a:lnTo>
                  <a:lnTo>
                    <a:pt x="378" y="1315"/>
                  </a:lnTo>
                  <a:lnTo>
                    <a:pt x="378" y="1313"/>
                  </a:lnTo>
                  <a:lnTo>
                    <a:pt x="378" y="1312"/>
                  </a:lnTo>
                  <a:lnTo>
                    <a:pt x="378" y="1310"/>
                  </a:lnTo>
                  <a:lnTo>
                    <a:pt x="378" y="1308"/>
                  </a:lnTo>
                  <a:lnTo>
                    <a:pt x="376" y="1308"/>
                  </a:lnTo>
                  <a:lnTo>
                    <a:pt x="376" y="1307"/>
                  </a:lnTo>
                  <a:lnTo>
                    <a:pt x="376" y="1305"/>
                  </a:lnTo>
                  <a:lnTo>
                    <a:pt x="376" y="1303"/>
                  </a:lnTo>
                  <a:lnTo>
                    <a:pt x="376" y="1302"/>
                  </a:lnTo>
                  <a:lnTo>
                    <a:pt x="376" y="1300"/>
                  </a:lnTo>
                  <a:lnTo>
                    <a:pt x="378" y="1300"/>
                  </a:lnTo>
                  <a:lnTo>
                    <a:pt x="379" y="1300"/>
                  </a:lnTo>
                  <a:lnTo>
                    <a:pt x="379" y="1302"/>
                  </a:lnTo>
                  <a:lnTo>
                    <a:pt x="379" y="1300"/>
                  </a:lnTo>
                  <a:lnTo>
                    <a:pt x="379" y="1298"/>
                  </a:lnTo>
                  <a:lnTo>
                    <a:pt x="379" y="1297"/>
                  </a:lnTo>
                  <a:lnTo>
                    <a:pt x="379" y="1295"/>
                  </a:lnTo>
                  <a:lnTo>
                    <a:pt x="379" y="1293"/>
                  </a:lnTo>
                  <a:lnTo>
                    <a:pt x="381" y="1292"/>
                  </a:lnTo>
                  <a:lnTo>
                    <a:pt x="383" y="1292"/>
                  </a:lnTo>
                  <a:lnTo>
                    <a:pt x="383" y="1293"/>
                  </a:lnTo>
                  <a:lnTo>
                    <a:pt x="383" y="1292"/>
                  </a:lnTo>
                  <a:lnTo>
                    <a:pt x="383" y="1290"/>
                  </a:lnTo>
                  <a:lnTo>
                    <a:pt x="381" y="1290"/>
                  </a:lnTo>
                  <a:lnTo>
                    <a:pt x="379" y="1290"/>
                  </a:lnTo>
                  <a:lnTo>
                    <a:pt x="379" y="1289"/>
                  </a:lnTo>
                  <a:lnTo>
                    <a:pt x="379" y="1289"/>
                  </a:lnTo>
                  <a:lnTo>
                    <a:pt x="379" y="1287"/>
                  </a:lnTo>
                  <a:lnTo>
                    <a:pt x="379" y="1285"/>
                  </a:lnTo>
                  <a:lnTo>
                    <a:pt x="381" y="1285"/>
                  </a:lnTo>
                  <a:lnTo>
                    <a:pt x="383" y="1285"/>
                  </a:lnTo>
                  <a:lnTo>
                    <a:pt x="383" y="1284"/>
                  </a:lnTo>
                  <a:lnTo>
                    <a:pt x="384" y="1284"/>
                  </a:lnTo>
                  <a:lnTo>
                    <a:pt x="384" y="1282"/>
                  </a:lnTo>
                  <a:lnTo>
                    <a:pt x="383" y="1282"/>
                  </a:lnTo>
                  <a:lnTo>
                    <a:pt x="381" y="1282"/>
                  </a:lnTo>
                  <a:lnTo>
                    <a:pt x="379" y="1282"/>
                  </a:lnTo>
                  <a:lnTo>
                    <a:pt x="379" y="1280"/>
                  </a:lnTo>
                  <a:lnTo>
                    <a:pt x="381" y="1280"/>
                  </a:lnTo>
                  <a:lnTo>
                    <a:pt x="383" y="1282"/>
                  </a:lnTo>
                  <a:lnTo>
                    <a:pt x="384" y="1282"/>
                  </a:lnTo>
                  <a:lnTo>
                    <a:pt x="384" y="1280"/>
                  </a:lnTo>
                  <a:lnTo>
                    <a:pt x="384" y="1279"/>
                  </a:lnTo>
                  <a:lnTo>
                    <a:pt x="383" y="1279"/>
                  </a:lnTo>
                  <a:lnTo>
                    <a:pt x="383" y="1277"/>
                  </a:lnTo>
                  <a:lnTo>
                    <a:pt x="384" y="1277"/>
                  </a:lnTo>
                  <a:lnTo>
                    <a:pt x="386" y="1277"/>
                  </a:lnTo>
                  <a:lnTo>
                    <a:pt x="386" y="1275"/>
                  </a:lnTo>
                  <a:lnTo>
                    <a:pt x="388" y="1275"/>
                  </a:lnTo>
                  <a:lnTo>
                    <a:pt x="388" y="1274"/>
                  </a:lnTo>
                  <a:lnTo>
                    <a:pt x="389" y="1274"/>
                  </a:lnTo>
                  <a:lnTo>
                    <a:pt x="391" y="1274"/>
                  </a:lnTo>
                  <a:lnTo>
                    <a:pt x="391" y="1272"/>
                  </a:lnTo>
                  <a:lnTo>
                    <a:pt x="389" y="1272"/>
                  </a:lnTo>
                  <a:lnTo>
                    <a:pt x="388" y="1274"/>
                  </a:lnTo>
                  <a:lnTo>
                    <a:pt x="388" y="1272"/>
                  </a:lnTo>
                  <a:lnTo>
                    <a:pt x="386" y="1272"/>
                  </a:lnTo>
                  <a:lnTo>
                    <a:pt x="388" y="1270"/>
                  </a:lnTo>
                  <a:lnTo>
                    <a:pt x="388" y="1269"/>
                  </a:lnTo>
                  <a:lnTo>
                    <a:pt x="389" y="1269"/>
                  </a:lnTo>
                  <a:lnTo>
                    <a:pt x="391" y="1269"/>
                  </a:lnTo>
                  <a:lnTo>
                    <a:pt x="391" y="1267"/>
                  </a:lnTo>
                  <a:lnTo>
                    <a:pt x="392" y="1267"/>
                  </a:lnTo>
                  <a:lnTo>
                    <a:pt x="392" y="1266"/>
                  </a:lnTo>
                  <a:lnTo>
                    <a:pt x="392" y="1266"/>
                  </a:lnTo>
                  <a:lnTo>
                    <a:pt x="392" y="1264"/>
                  </a:lnTo>
                  <a:lnTo>
                    <a:pt x="392" y="1262"/>
                  </a:lnTo>
                  <a:lnTo>
                    <a:pt x="392" y="1261"/>
                  </a:lnTo>
                  <a:lnTo>
                    <a:pt x="392" y="1259"/>
                  </a:lnTo>
                  <a:lnTo>
                    <a:pt x="392" y="1259"/>
                  </a:lnTo>
                  <a:lnTo>
                    <a:pt x="392" y="1257"/>
                  </a:lnTo>
                  <a:lnTo>
                    <a:pt x="392" y="1256"/>
                  </a:lnTo>
                  <a:lnTo>
                    <a:pt x="392" y="1254"/>
                  </a:lnTo>
                  <a:lnTo>
                    <a:pt x="392" y="1252"/>
                  </a:lnTo>
                  <a:lnTo>
                    <a:pt x="392" y="1252"/>
                  </a:lnTo>
                  <a:lnTo>
                    <a:pt x="392" y="1251"/>
                  </a:lnTo>
                  <a:lnTo>
                    <a:pt x="392" y="1249"/>
                  </a:lnTo>
                  <a:lnTo>
                    <a:pt x="392" y="1249"/>
                  </a:lnTo>
                  <a:lnTo>
                    <a:pt x="392" y="1249"/>
                  </a:lnTo>
                  <a:lnTo>
                    <a:pt x="392" y="1249"/>
                  </a:lnTo>
                  <a:lnTo>
                    <a:pt x="394" y="1249"/>
                  </a:lnTo>
                  <a:lnTo>
                    <a:pt x="394" y="1247"/>
                  </a:lnTo>
                  <a:lnTo>
                    <a:pt x="392" y="1247"/>
                  </a:lnTo>
                  <a:lnTo>
                    <a:pt x="392" y="1246"/>
                  </a:lnTo>
                  <a:lnTo>
                    <a:pt x="392" y="1246"/>
                  </a:lnTo>
                  <a:lnTo>
                    <a:pt x="392" y="1244"/>
                  </a:lnTo>
                  <a:lnTo>
                    <a:pt x="392" y="1244"/>
                  </a:lnTo>
                  <a:lnTo>
                    <a:pt x="392" y="1243"/>
                  </a:lnTo>
                  <a:lnTo>
                    <a:pt x="394" y="1243"/>
                  </a:lnTo>
                  <a:lnTo>
                    <a:pt x="394" y="1241"/>
                  </a:lnTo>
                  <a:lnTo>
                    <a:pt x="394" y="1239"/>
                  </a:lnTo>
                  <a:lnTo>
                    <a:pt x="394" y="1238"/>
                  </a:lnTo>
                  <a:lnTo>
                    <a:pt x="392" y="1238"/>
                  </a:lnTo>
                  <a:lnTo>
                    <a:pt x="392" y="1238"/>
                  </a:lnTo>
                  <a:lnTo>
                    <a:pt x="392" y="1236"/>
                  </a:lnTo>
                  <a:lnTo>
                    <a:pt x="392" y="1234"/>
                  </a:lnTo>
                  <a:lnTo>
                    <a:pt x="391" y="1234"/>
                  </a:lnTo>
                  <a:lnTo>
                    <a:pt x="389" y="1234"/>
                  </a:lnTo>
                  <a:lnTo>
                    <a:pt x="389" y="1233"/>
                  </a:lnTo>
                  <a:lnTo>
                    <a:pt x="388" y="1233"/>
                  </a:lnTo>
                  <a:lnTo>
                    <a:pt x="388" y="1231"/>
                  </a:lnTo>
                  <a:lnTo>
                    <a:pt x="386" y="1231"/>
                  </a:lnTo>
                  <a:lnTo>
                    <a:pt x="386" y="1229"/>
                  </a:lnTo>
                  <a:lnTo>
                    <a:pt x="386" y="1228"/>
                  </a:lnTo>
                  <a:lnTo>
                    <a:pt x="386" y="1226"/>
                  </a:lnTo>
                  <a:lnTo>
                    <a:pt x="388" y="1226"/>
                  </a:lnTo>
                  <a:lnTo>
                    <a:pt x="388" y="1224"/>
                  </a:lnTo>
                  <a:lnTo>
                    <a:pt x="388" y="1223"/>
                  </a:lnTo>
                  <a:lnTo>
                    <a:pt x="386" y="1223"/>
                  </a:lnTo>
                  <a:lnTo>
                    <a:pt x="384" y="1223"/>
                  </a:lnTo>
                  <a:lnTo>
                    <a:pt x="383" y="1223"/>
                  </a:lnTo>
                  <a:lnTo>
                    <a:pt x="383" y="1221"/>
                  </a:lnTo>
                  <a:lnTo>
                    <a:pt x="383" y="1220"/>
                  </a:lnTo>
                  <a:lnTo>
                    <a:pt x="381" y="1220"/>
                  </a:lnTo>
                  <a:lnTo>
                    <a:pt x="381" y="1218"/>
                  </a:lnTo>
                  <a:lnTo>
                    <a:pt x="381" y="1216"/>
                  </a:lnTo>
                  <a:lnTo>
                    <a:pt x="383" y="1216"/>
                  </a:lnTo>
                  <a:lnTo>
                    <a:pt x="384" y="1216"/>
                  </a:lnTo>
                  <a:lnTo>
                    <a:pt x="384" y="1215"/>
                  </a:lnTo>
                  <a:lnTo>
                    <a:pt x="383" y="1215"/>
                  </a:lnTo>
                  <a:lnTo>
                    <a:pt x="383" y="1213"/>
                  </a:lnTo>
                  <a:lnTo>
                    <a:pt x="384" y="1213"/>
                  </a:lnTo>
                  <a:lnTo>
                    <a:pt x="384" y="1211"/>
                  </a:lnTo>
                  <a:lnTo>
                    <a:pt x="383" y="1211"/>
                  </a:lnTo>
                  <a:lnTo>
                    <a:pt x="383" y="1210"/>
                  </a:lnTo>
                  <a:lnTo>
                    <a:pt x="383" y="1210"/>
                  </a:lnTo>
                  <a:lnTo>
                    <a:pt x="384" y="1210"/>
                  </a:lnTo>
                  <a:lnTo>
                    <a:pt x="383" y="1210"/>
                  </a:lnTo>
                  <a:lnTo>
                    <a:pt x="384" y="1210"/>
                  </a:lnTo>
                  <a:lnTo>
                    <a:pt x="384" y="1208"/>
                  </a:lnTo>
                  <a:lnTo>
                    <a:pt x="384" y="1206"/>
                  </a:lnTo>
                  <a:lnTo>
                    <a:pt x="384" y="1205"/>
                  </a:lnTo>
                  <a:lnTo>
                    <a:pt x="384" y="1203"/>
                  </a:lnTo>
                  <a:lnTo>
                    <a:pt x="384" y="1201"/>
                  </a:lnTo>
                  <a:lnTo>
                    <a:pt x="384" y="1200"/>
                  </a:lnTo>
                  <a:lnTo>
                    <a:pt x="384" y="1198"/>
                  </a:lnTo>
                  <a:lnTo>
                    <a:pt x="384" y="1197"/>
                  </a:lnTo>
                  <a:lnTo>
                    <a:pt x="386" y="1197"/>
                  </a:lnTo>
                  <a:lnTo>
                    <a:pt x="386" y="1195"/>
                  </a:lnTo>
                  <a:lnTo>
                    <a:pt x="388" y="1197"/>
                  </a:lnTo>
                  <a:lnTo>
                    <a:pt x="389" y="1197"/>
                  </a:lnTo>
                  <a:lnTo>
                    <a:pt x="391" y="1197"/>
                  </a:lnTo>
                  <a:lnTo>
                    <a:pt x="391" y="1198"/>
                  </a:lnTo>
                  <a:lnTo>
                    <a:pt x="392" y="1198"/>
                  </a:lnTo>
                  <a:lnTo>
                    <a:pt x="392" y="1200"/>
                  </a:lnTo>
                  <a:lnTo>
                    <a:pt x="392" y="1200"/>
                  </a:lnTo>
                  <a:lnTo>
                    <a:pt x="394" y="1200"/>
                  </a:lnTo>
                  <a:lnTo>
                    <a:pt x="396" y="1200"/>
                  </a:lnTo>
                  <a:lnTo>
                    <a:pt x="396" y="1198"/>
                  </a:lnTo>
                  <a:lnTo>
                    <a:pt x="397" y="1198"/>
                  </a:lnTo>
                  <a:lnTo>
                    <a:pt x="399" y="1198"/>
                  </a:lnTo>
                  <a:lnTo>
                    <a:pt x="399" y="1200"/>
                  </a:lnTo>
                  <a:lnTo>
                    <a:pt x="401" y="1200"/>
                  </a:lnTo>
                  <a:lnTo>
                    <a:pt x="401" y="1198"/>
                  </a:lnTo>
                  <a:lnTo>
                    <a:pt x="401" y="1197"/>
                  </a:lnTo>
                  <a:lnTo>
                    <a:pt x="399" y="1197"/>
                  </a:lnTo>
                  <a:lnTo>
                    <a:pt x="399" y="1195"/>
                  </a:lnTo>
                  <a:lnTo>
                    <a:pt x="399" y="1193"/>
                  </a:lnTo>
                  <a:lnTo>
                    <a:pt x="397" y="1193"/>
                  </a:lnTo>
                  <a:lnTo>
                    <a:pt x="397" y="1192"/>
                  </a:lnTo>
                  <a:lnTo>
                    <a:pt x="396" y="1192"/>
                  </a:lnTo>
                  <a:lnTo>
                    <a:pt x="394" y="1192"/>
                  </a:lnTo>
                  <a:lnTo>
                    <a:pt x="396" y="1192"/>
                  </a:lnTo>
                  <a:lnTo>
                    <a:pt x="396" y="1190"/>
                  </a:lnTo>
                  <a:lnTo>
                    <a:pt x="397" y="1190"/>
                  </a:lnTo>
                  <a:lnTo>
                    <a:pt x="397" y="1188"/>
                  </a:lnTo>
                  <a:lnTo>
                    <a:pt x="397" y="1187"/>
                  </a:lnTo>
                  <a:lnTo>
                    <a:pt x="399" y="1187"/>
                  </a:lnTo>
                  <a:lnTo>
                    <a:pt x="399" y="1185"/>
                  </a:lnTo>
                  <a:lnTo>
                    <a:pt x="401" y="1185"/>
                  </a:lnTo>
                  <a:lnTo>
                    <a:pt x="399" y="1185"/>
                  </a:lnTo>
                  <a:lnTo>
                    <a:pt x="397" y="1185"/>
                  </a:lnTo>
                  <a:lnTo>
                    <a:pt x="396" y="1185"/>
                  </a:lnTo>
                  <a:lnTo>
                    <a:pt x="396" y="1183"/>
                  </a:lnTo>
                  <a:lnTo>
                    <a:pt x="397" y="1183"/>
                  </a:lnTo>
                  <a:lnTo>
                    <a:pt x="397" y="1182"/>
                  </a:lnTo>
                  <a:lnTo>
                    <a:pt x="397" y="1180"/>
                  </a:lnTo>
                  <a:lnTo>
                    <a:pt x="396" y="1180"/>
                  </a:lnTo>
                  <a:lnTo>
                    <a:pt x="394" y="1180"/>
                  </a:lnTo>
                  <a:lnTo>
                    <a:pt x="394" y="1178"/>
                  </a:lnTo>
                  <a:lnTo>
                    <a:pt x="394" y="1177"/>
                  </a:lnTo>
                  <a:lnTo>
                    <a:pt x="394" y="1175"/>
                  </a:lnTo>
                  <a:lnTo>
                    <a:pt x="394" y="1173"/>
                  </a:lnTo>
                  <a:lnTo>
                    <a:pt x="394" y="1175"/>
                  </a:lnTo>
                  <a:lnTo>
                    <a:pt x="392" y="1175"/>
                  </a:lnTo>
                  <a:lnTo>
                    <a:pt x="392" y="1175"/>
                  </a:lnTo>
                  <a:lnTo>
                    <a:pt x="391" y="1175"/>
                  </a:lnTo>
                  <a:lnTo>
                    <a:pt x="391" y="1173"/>
                  </a:lnTo>
                  <a:lnTo>
                    <a:pt x="391" y="1172"/>
                  </a:lnTo>
                  <a:lnTo>
                    <a:pt x="389" y="1172"/>
                  </a:lnTo>
                  <a:lnTo>
                    <a:pt x="391" y="1170"/>
                  </a:lnTo>
                  <a:lnTo>
                    <a:pt x="391" y="1170"/>
                  </a:lnTo>
                  <a:lnTo>
                    <a:pt x="392" y="1170"/>
                  </a:lnTo>
                  <a:lnTo>
                    <a:pt x="391" y="1170"/>
                  </a:lnTo>
                  <a:lnTo>
                    <a:pt x="389" y="1170"/>
                  </a:lnTo>
                  <a:lnTo>
                    <a:pt x="388" y="1170"/>
                  </a:lnTo>
                  <a:lnTo>
                    <a:pt x="386" y="1170"/>
                  </a:lnTo>
                  <a:lnTo>
                    <a:pt x="384" y="1170"/>
                  </a:lnTo>
                  <a:lnTo>
                    <a:pt x="383" y="1169"/>
                  </a:lnTo>
                  <a:lnTo>
                    <a:pt x="383" y="1170"/>
                  </a:lnTo>
                  <a:lnTo>
                    <a:pt x="381" y="1170"/>
                  </a:lnTo>
                  <a:lnTo>
                    <a:pt x="381" y="1170"/>
                  </a:lnTo>
                  <a:lnTo>
                    <a:pt x="379" y="1170"/>
                  </a:lnTo>
                  <a:lnTo>
                    <a:pt x="379" y="1170"/>
                  </a:lnTo>
                  <a:lnTo>
                    <a:pt x="379" y="1169"/>
                  </a:lnTo>
                  <a:lnTo>
                    <a:pt x="378" y="1169"/>
                  </a:lnTo>
                  <a:lnTo>
                    <a:pt x="378" y="1167"/>
                  </a:lnTo>
                  <a:lnTo>
                    <a:pt x="378" y="1165"/>
                  </a:lnTo>
                  <a:lnTo>
                    <a:pt x="379" y="1165"/>
                  </a:lnTo>
                  <a:lnTo>
                    <a:pt x="379" y="1164"/>
                  </a:lnTo>
                  <a:lnTo>
                    <a:pt x="378" y="1164"/>
                  </a:lnTo>
                  <a:lnTo>
                    <a:pt x="376" y="1164"/>
                  </a:lnTo>
                  <a:lnTo>
                    <a:pt x="376" y="1162"/>
                  </a:lnTo>
                  <a:lnTo>
                    <a:pt x="374" y="1162"/>
                  </a:lnTo>
                  <a:lnTo>
                    <a:pt x="373" y="1162"/>
                  </a:lnTo>
                  <a:lnTo>
                    <a:pt x="373" y="1160"/>
                  </a:lnTo>
                  <a:lnTo>
                    <a:pt x="371" y="1160"/>
                  </a:lnTo>
                  <a:lnTo>
                    <a:pt x="369" y="1160"/>
                  </a:lnTo>
                  <a:lnTo>
                    <a:pt x="368" y="1160"/>
                  </a:lnTo>
                  <a:lnTo>
                    <a:pt x="368" y="1159"/>
                  </a:lnTo>
                  <a:lnTo>
                    <a:pt x="366" y="1159"/>
                  </a:lnTo>
                  <a:lnTo>
                    <a:pt x="366" y="1157"/>
                  </a:lnTo>
                  <a:lnTo>
                    <a:pt x="366" y="1155"/>
                  </a:lnTo>
                  <a:lnTo>
                    <a:pt x="366" y="1154"/>
                  </a:lnTo>
                  <a:lnTo>
                    <a:pt x="365" y="1154"/>
                  </a:lnTo>
                  <a:lnTo>
                    <a:pt x="363" y="1154"/>
                  </a:lnTo>
                  <a:lnTo>
                    <a:pt x="363" y="1152"/>
                  </a:lnTo>
                  <a:lnTo>
                    <a:pt x="363" y="1150"/>
                  </a:lnTo>
                  <a:lnTo>
                    <a:pt x="361" y="1150"/>
                  </a:lnTo>
                  <a:lnTo>
                    <a:pt x="360" y="1150"/>
                  </a:lnTo>
                  <a:lnTo>
                    <a:pt x="360" y="1149"/>
                  </a:lnTo>
                  <a:lnTo>
                    <a:pt x="358" y="1149"/>
                  </a:lnTo>
                  <a:lnTo>
                    <a:pt x="356" y="1149"/>
                  </a:lnTo>
                  <a:lnTo>
                    <a:pt x="356" y="1147"/>
                  </a:lnTo>
                  <a:lnTo>
                    <a:pt x="356" y="1146"/>
                  </a:lnTo>
                  <a:lnTo>
                    <a:pt x="355" y="1146"/>
                  </a:lnTo>
                  <a:lnTo>
                    <a:pt x="355" y="1144"/>
                  </a:lnTo>
                  <a:lnTo>
                    <a:pt x="355" y="1142"/>
                  </a:lnTo>
                  <a:lnTo>
                    <a:pt x="355" y="1141"/>
                  </a:lnTo>
                  <a:lnTo>
                    <a:pt x="355" y="1139"/>
                  </a:lnTo>
                  <a:lnTo>
                    <a:pt x="355" y="1137"/>
                  </a:lnTo>
                  <a:lnTo>
                    <a:pt x="356" y="1137"/>
                  </a:lnTo>
                  <a:lnTo>
                    <a:pt x="356" y="1136"/>
                  </a:lnTo>
                  <a:lnTo>
                    <a:pt x="355" y="1136"/>
                  </a:lnTo>
                  <a:lnTo>
                    <a:pt x="355" y="1134"/>
                  </a:lnTo>
                  <a:lnTo>
                    <a:pt x="353" y="1134"/>
                  </a:lnTo>
                  <a:lnTo>
                    <a:pt x="353" y="1134"/>
                  </a:lnTo>
                  <a:lnTo>
                    <a:pt x="351" y="1134"/>
                  </a:lnTo>
                  <a:lnTo>
                    <a:pt x="351" y="1132"/>
                  </a:lnTo>
                  <a:lnTo>
                    <a:pt x="351" y="1131"/>
                  </a:lnTo>
                  <a:lnTo>
                    <a:pt x="350" y="1131"/>
                  </a:lnTo>
                  <a:lnTo>
                    <a:pt x="350" y="1132"/>
                  </a:lnTo>
                  <a:lnTo>
                    <a:pt x="350" y="1131"/>
                  </a:lnTo>
                  <a:lnTo>
                    <a:pt x="348" y="1131"/>
                  </a:lnTo>
                  <a:lnTo>
                    <a:pt x="350" y="1131"/>
                  </a:lnTo>
                  <a:lnTo>
                    <a:pt x="350" y="1131"/>
                  </a:lnTo>
                  <a:lnTo>
                    <a:pt x="350" y="1129"/>
                  </a:lnTo>
                  <a:lnTo>
                    <a:pt x="350" y="1127"/>
                  </a:lnTo>
                  <a:lnTo>
                    <a:pt x="350" y="1126"/>
                  </a:lnTo>
                  <a:lnTo>
                    <a:pt x="350" y="1124"/>
                  </a:lnTo>
                  <a:lnTo>
                    <a:pt x="350" y="1123"/>
                  </a:lnTo>
                  <a:lnTo>
                    <a:pt x="351" y="1123"/>
                  </a:lnTo>
                  <a:lnTo>
                    <a:pt x="351" y="1121"/>
                  </a:lnTo>
                  <a:lnTo>
                    <a:pt x="353" y="1121"/>
                  </a:lnTo>
                  <a:lnTo>
                    <a:pt x="353" y="1121"/>
                  </a:lnTo>
                  <a:lnTo>
                    <a:pt x="353" y="1119"/>
                  </a:lnTo>
                  <a:lnTo>
                    <a:pt x="353" y="1119"/>
                  </a:lnTo>
                  <a:lnTo>
                    <a:pt x="353" y="1118"/>
                  </a:lnTo>
                  <a:lnTo>
                    <a:pt x="353" y="1116"/>
                  </a:lnTo>
                  <a:lnTo>
                    <a:pt x="351" y="1116"/>
                  </a:lnTo>
                  <a:lnTo>
                    <a:pt x="351" y="1114"/>
                  </a:lnTo>
                  <a:lnTo>
                    <a:pt x="351" y="1113"/>
                  </a:lnTo>
                  <a:lnTo>
                    <a:pt x="351" y="1111"/>
                  </a:lnTo>
                  <a:lnTo>
                    <a:pt x="351" y="1109"/>
                  </a:lnTo>
                  <a:lnTo>
                    <a:pt x="351" y="1108"/>
                  </a:lnTo>
                  <a:lnTo>
                    <a:pt x="351" y="1106"/>
                  </a:lnTo>
                  <a:lnTo>
                    <a:pt x="350" y="1106"/>
                  </a:lnTo>
                  <a:lnTo>
                    <a:pt x="350" y="1104"/>
                  </a:lnTo>
                  <a:lnTo>
                    <a:pt x="348" y="1104"/>
                  </a:lnTo>
                  <a:lnTo>
                    <a:pt x="348" y="1103"/>
                  </a:lnTo>
                  <a:lnTo>
                    <a:pt x="348" y="1101"/>
                  </a:lnTo>
                  <a:lnTo>
                    <a:pt x="346" y="1101"/>
                  </a:lnTo>
                  <a:lnTo>
                    <a:pt x="345" y="1101"/>
                  </a:lnTo>
                  <a:lnTo>
                    <a:pt x="343" y="1101"/>
                  </a:lnTo>
                  <a:lnTo>
                    <a:pt x="343" y="1100"/>
                  </a:lnTo>
                  <a:lnTo>
                    <a:pt x="343" y="1098"/>
                  </a:lnTo>
                  <a:lnTo>
                    <a:pt x="342" y="1098"/>
                  </a:lnTo>
                  <a:lnTo>
                    <a:pt x="342" y="1096"/>
                  </a:lnTo>
                  <a:lnTo>
                    <a:pt x="342" y="1095"/>
                  </a:lnTo>
                  <a:lnTo>
                    <a:pt x="340" y="1095"/>
                  </a:lnTo>
                  <a:lnTo>
                    <a:pt x="340" y="1093"/>
                  </a:lnTo>
                  <a:lnTo>
                    <a:pt x="342" y="1093"/>
                  </a:lnTo>
                  <a:lnTo>
                    <a:pt x="342" y="1091"/>
                  </a:lnTo>
                  <a:lnTo>
                    <a:pt x="343" y="1091"/>
                  </a:lnTo>
                  <a:lnTo>
                    <a:pt x="343" y="1091"/>
                  </a:lnTo>
                  <a:lnTo>
                    <a:pt x="345" y="1091"/>
                  </a:lnTo>
                  <a:lnTo>
                    <a:pt x="345" y="1090"/>
                  </a:lnTo>
                  <a:lnTo>
                    <a:pt x="343" y="1090"/>
                  </a:lnTo>
                  <a:lnTo>
                    <a:pt x="343" y="1091"/>
                  </a:lnTo>
                  <a:lnTo>
                    <a:pt x="342" y="1091"/>
                  </a:lnTo>
                  <a:lnTo>
                    <a:pt x="340" y="1091"/>
                  </a:lnTo>
                  <a:lnTo>
                    <a:pt x="338" y="1091"/>
                  </a:lnTo>
                  <a:lnTo>
                    <a:pt x="340" y="1091"/>
                  </a:lnTo>
                  <a:lnTo>
                    <a:pt x="340" y="1090"/>
                  </a:lnTo>
                  <a:lnTo>
                    <a:pt x="340" y="1088"/>
                  </a:lnTo>
                  <a:lnTo>
                    <a:pt x="340" y="1086"/>
                  </a:lnTo>
                  <a:lnTo>
                    <a:pt x="340" y="1085"/>
                  </a:lnTo>
                  <a:lnTo>
                    <a:pt x="340" y="1083"/>
                  </a:lnTo>
                  <a:lnTo>
                    <a:pt x="342" y="1083"/>
                  </a:lnTo>
                  <a:lnTo>
                    <a:pt x="342" y="1081"/>
                  </a:lnTo>
                  <a:lnTo>
                    <a:pt x="343" y="1081"/>
                  </a:lnTo>
                  <a:lnTo>
                    <a:pt x="343" y="1080"/>
                  </a:lnTo>
                  <a:lnTo>
                    <a:pt x="342" y="1080"/>
                  </a:lnTo>
                  <a:lnTo>
                    <a:pt x="342" y="1078"/>
                  </a:lnTo>
                  <a:lnTo>
                    <a:pt x="342" y="1077"/>
                  </a:lnTo>
                  <a:lnTo>
                    <a:pt x="343" y="1077"/>
                  </a:lnTo>
                  <a:lnTo>
                    <a:pt x="343" y="1075"/>
                  </a:lnTo>
                  <a:lnTo>
                    <a:pt x="343" y="1073"/>
                  </a:lnTo>
                  <a:lnTo>
                    <a:pt x="345" y="1073"/>
                  </a:lnTo>
                  <a:lnTo>
                    <a:pt x="345" y="1072"/>
                  </a:lnTo>
                  <a:lnTo>
                    <a:pt x="346" y="1072"/>
                  </a:lnTo>
                  <a:lnTo>
                    <a:pt x="346" y="1070"/>
                  </a:lnTo>
                  <a:lnTo>
                    <a:pt x="346" y="1068"/>
                  </a:lnTo>
                  <a:lnTo>
                    <a:pt x="346" y="1067"/>
                  </a:lnTo>
                  <a:lnTo>
                    <a:pt x="345" y="1067"/>
                  </a:lnTo>
                  <a:lnTo>
                    <a:pt x="345" y="1065"/>
                  </a:lnTo>
                  <a:lnTo>
                    <a:pt x="343" y="1065"/>
                  </a:lnTo>
                  <a:lnTo>
                    <a:pt x="345" y="1065"/>
                  </a:lnTo>
                  <a:lnTo>
                    <a:pt x="346" y="1065"/>
                  </a:lnTo>
                  <a:lnTo>
                    <a:pt x="346" y="1063"/>
                  </a:lnTo>
                  <a:lnTo>
                    <a:pt x="348" y="1063"/>
                  </a:lnTo>
                  <a:lnTo>
                    <a:pt x="348" y="1062"/>
                  </a:lnTo>
                  <a:lnTo>
                    <a:pt x="350" y="1062"/>
                  </a:lnTo>
                  <a:lnTo>
                    <a:pt x="351" y="1062"/>
                  </a:lnTo>
                  <a:lnTo>
                    <a:pt x="353" y="1062"/>
                  </a:lnTo>
                  <a:lnTo>
                    <a:pt x="353" y="1062"/>
                  </a:lnTo>
                  <a:lnTo>
                    <a:pt x="355" y="1062"/>
                  </a:lnTo>
                  <a:lnTo>
                    <a:pt x="356" y="1062"/>
                  </a:lnTo>
                  <a:lnTo>
                    <a:pt x="356" y="1060"/>
                  </a:lnTo>
                  <a:lnTo>
                    <a:pt x="358" y="1060"/>
                  </a:lnTo>
                  <a:lnTo>
                    <a:pt x="360" y="1058"/>
                  </a:lnTo>
                  <a:lnTo>
                    <a:pt x="361" y="1060"/>
                  </a:lnTo>
                  <a:lnTo>
                    <a:pt x="361" y="1058"/>
                  </a:lnTo>
                  <a:lnTo>
                    <a:pt x="361" y="1057"/>
                  </a:lnTo>
                  <a:lnTo>
                    <a:pt x="363" y="1057"/>
                  </a:lnTo>
                  <a:lnTo>
                    <a:pt x="363" y="1055"/>
                  </a:lnTo>
                  <a:lnTo>
                    <a:pt x="365" y="1055"/>
                  </a:lnTo>
                  <a:lnTo>
                    <a:pt x="365" y="1057"/>
                  </a:lnTo>
                  <a:lnTo>
                    <a:pt x="363" y="1057"/>
                  </a:lnTo>
                  <a:lnTo>
                    <a:pt x="365" y="1058"/>
                  </a:lnTo>
                  <a:lnTo>
                    <a:pt x="366" y="1058"/>
                  </a:lnTo>
                  <a:lnTo>
                    <a:pt x="366" y="1057"/>
                  </a:lnTo>
                  <a:lnTo>
                    <a:pt x="366" y="1055"/>
                  </a:lnTo>
                  <a:lnTo>
                    <a:pt x="368" y="1055"/>
                  </a:lnTo>
                  <a:lnTo>
                    <a:pt x="368" y="1054"/>
                  </a:lnTo>
                  <a:lnTo>
                    <a:pt x="368" y="1052"/>
                  </a:lnTo>
                  <a:lnTo>
                    <a:pt x="369" y="1052"/>
                  </a:lnTo>
                  <a:lnTo>
                    <a:pt x="368" y="1052"/>
                  </a:lnTo>
                  <a:lnTo>
                    <a:pt x="368" y="1050"/>
                  </a:lnTo>
                  <a:lnTo>
                    <a:pt x="368" y="1049"/>
                  </a:lnTo>
                  <a:lnTo>
                    <a:pt x="368" y="1047"/>
                  </a:lnTo>
                  <a:lnTo>
                    <a:pt x="366" y="1047"/>
                  </a:lnTo>
                  <a:lnTo>
                    <a:pt x="366" y="1045"/>
                  </a:lnTo>
                  <a:lnTo>
                    <a:pt x="366" y="1044"/>
                  </a:lnTo>
                  <a:lnTo>
                    <a:pt x="368" y="1044"/>
                  </a:lnTo>
                  <a:lnTo>
                    <a:pt x="369" y="1044"/>
                  </a:lnTo>
                  <a:lnTo>
                    <a:pt x="369" y="1042"/>
                  </a:lnTo>
                  <a:lnTo>
                    <a:pt x="369" y="1040"/>
                  </a:lnTo>
                  <a:lnTo>
                    <a:pt x="369" y="1039"/>
                  </a:lnTo>
                  <a:lnTo>
                    <a:pt x="371" y="1039"/>
                  </a:lnTo>
                  <a:lnTo>
                    <a:pt x="371" y="1037"/>
                  </a:lnTo>
                  <a:lnTo>
                    <a:pt x="373" y="1037"/>
                  </a:lnTo>
                  <a:lnTo>
                    <a:pt x="374" y="1037"/>
                  </a:lnTo>
                  <a:lnTo>
                    <a:pt x="374" y="1039"/>
                  </a:lnTo>
                  <a:lnTo>
                    <a:pt x="376" y="1039"/>
                  </a:lnTo>
                  <a:lnTo>
                    <a:pt x="378" y="1039"/>
                  </a:lnTo>
                  <a:lnTo>
                    <a:pt x="378" y="1040"/>
                  </a:lnTo>
                  <a:lnTo>
                    <a:pt x="378" y="1042"/>
                  </a:lnTo>
                  <a:lnTo>
                    <a:pt x="379" y="1042"/>
                  </a:lnTo>
                  <a:lnTo>
                    <a:pt x="381" y="1042"/>
                  </a:lnTo>
                  <a:lnTo>
                    <a:pt x="381" y="1044"/>
                  </a:lnTo>
                  <a:lnTo>
                    <a:pt x="381" y="1042"/>
                  </a:lnTo>
                  <a:lnTo>
                    <a:pt x="383" y="1042"/>
                  </a:lnTo>
                  <a:lnTo>
                    <a:pt x="384" y="1042"/>
                  </a:lnTo>
                  <a:lnTo>
                    <a:pt x="386" y="1042"/>
                  </a:lnTo>
                  <a:lnTo>
                    <a:pt x="388" y="1042"/>
                  </a:lnTo>
                  <a:lnTo>
                    <a:pt x="388" y="1044"/>
                  </a:lnTo>
                  <a:lnTo>
                    <a:pt x="389" y="1044"/>
                  </a:lnTo>
                  <a:lnTo>
                    <a:pt x="391" y="1044"/>
                  </a:lnTo>
                  <a:lnTo>
                    <a:pt x="391" y="1042"/>
                  </a:lnTo>
                  <a:lnTo>
                    <a:pt x="392" y="1040"/>
                  </a:lnTo>
                  <a:lnTo>
                    <a:pt x="392" y="1040"/>
                  </a:lnTo>
                  <a:lnTo>
                    <a:pt x="394" y="1040"/>
                  </a:lnTo>
                  <a:lnTo>
                    <a:pt x="396" y="1040"/>
                  </a:lnTo>
                  <a:lnTo>
                    <a:pt x="396" y="1042"/>
                  </a:lnTo>
                  <a:lnTo>
                    <a:pt x="397" y="1042"/>
                  </a:lnTo>
                  <a:lnTo>
                    <a:pt x="399" y="1042"/>
                  </a:lnTo>
                  <a:lnTo>
                    <a:pt x="399" y="1040"/>
                  </a:lnTo>
                  <a:lnTo>
                    <a:pt x="401" y="1040"/>
                  </a:lnTo>
                  <a:lnTo>
                    <a:pt x="401" y="1042"/>
                  </a:lnTo>
                  <a:lnTo>
                    <a:pt x="402" y="1042"/>
                  </a:lnTo>
                  <a:lnTo>
                    <a:pt x="404" y="1042"/>
                  </a:lnTo>
                  <a:lnTo>
                    <a:pt x="404" y="1044"/>
                  </a:lnTo>
                  <a:lnTo>
                    <a:pt x="404" y="1045"/>
                  </a:lnTo>
                  <a:lnTo>
                    <a:pt x="406" y="1045"/>
                  </a:lnTo>
                  <a:lnTo>
                    <a:pt x="407" y="1045"/>
                  </a:lnTo>
                  <a:lnTo>
                    <a:pt x="407" y="1047"/>
                  </a:lnTo>
                  <a:lnTo>
                    <a:pt x="407" y="1049"/>
                  </a:lnTo>
                  <a:lnTo>
                    <a:pt x="409" y="1049"/>
                  </a:lnTo>
                  <a:lnTo>
                    <a:pt x="409" y="1050"/>
                  </a:lnTo>
                  <a:lnTo>
                    <a:pt x="411" y="1050"/>
                  </a:lnTo>
                  <a:lnTo>
                    <a:pt x="411" y="1049"/>
                  </a:lnTo>
                  <a:lnTo>
                    <a:pt x="412" y="1049"/>
                  </a:lnTo>
                  <a:lnTo>
                    <a:pt x="414" y="1049"/>
                  </a:lnTo>
                  <a:lnTo>
                    <a:pt x="414" y="1050"/>
                  </a:lnTo>
                  <a:lnTo>
                    <a:pt x="415" y="1050"/>
                  </a:lnTo>
                  <a:lnTo>
                    <a:pt x="417" y="1050"/>
                  </a:lnTo>
                  <a:lnTo>
                    <a:pt x="419" y="1050"/>
                  </a:lnTo>
                  <a:lnTo>
                    <a:pt x="420" y="1050"/>
                  </a:lnTo>
                  <a:lnTo>
                    <a:pt x="420" y="1052"/>
                  </a:lnTo>
                  <a:lnTo>
                    <a:pt x="422" y="1052"/>
                  </a:lnTo>
                  <a:lnTo>
                    <a:pt x="424" y="1052"/>
                  </a:lnTo>
                  <a:lnTo>
                    <a:pt x="424" y="1050"/>
                  </a:lnTo>
                  <a:lnTo>
                    <a:pt x="425" y="1050"/>
                  </a:lnTo>
                  <a:lnTo>
                    <a:pt x="425" y="1052"/>
                  </a:lnTo>
                  <a:lnTo>
                    <a:pt x="427" y="1052"/>
                  </a:lnTo>
                  <a:lnTo>
                    <a:pt x="427" y="1052"/>
                  </a:lnTo>
                  <a:lnTo>
                    <a:pt x="429" y="1052"/>
                  </a:lnTo>
                  <a:lnTo>
                    <a:pt x="429" y="1052"/>
                  </a:lnTo>
                  <a:lnTo>
                    <a:pt x="429" y="1050"/>
                  </a:lnTo>
                  <a:lnTo>
                    <a:pt x="427" y="1050"/>
                  </a:lnTo>
                  <a:lnTo>
                    <a:pt x="427" y="1049"/>
                  </a:lnTo>
                  <a:lnTo>
                    <a:pt x="425" y="1049"/>
                  </a:lnTo>
                  <a:lnTo>
                    <a:pt x="425" y="1047"/>
                  </a:lnTo>
                  <a:lnTo>
                    <a:pt x="425" y="1045"/>
                  </a:lnTo>
                  <a:lnTo>
                    <a:pt x="424" y="1045"/>
                  </a:lnTo>
                  <a:lnTo>
                    <a:pt x="424" y="1044"/>
                  </a:lnTo>
                  <a:lnTo>
                    <a:pt x="422" y="1044"/>
                  </a:lnTo>
                  <a:lnTo>
                    <a:pt x="422" y="1042"/>
                  </a:lnTo>
                  <a:lnTo>
                    <a:pt x="422" y="1040"/>
                  </a:lnTo>
                  <a:lnTo>
                    <a:pt x="422" y="1039"/>
                  </a:lnTo>
                  <a:lnTo>
                    <a:pt x="422" y="1037"/>
                  </a:lnTo>
                  <a:lnTo>
                    <a:pt x="420" y="1037"/>
                  </a:lnTo>
                  <a:lnTo>
                    <a:pt x="420" y="1035"/>
                  </a:lnTo>
                  <a:lnTo>
                    <a:pt x="419" y="1035"/>
                  </a:lnTo>
                  <a:lnTo>
                    <a:pt x="419" y="1034"/>
                  </a:lnTo>
                  <a:lnTo>
                    <a:pt x="417" y="1034"/>
                  </a:lnTo>
                  <a:lnTo>
                    <a:pt x="417" y="1032"/>
                  </a:lnTo>
                  <a:lnTo>
                    <a:pt x="415" y="1032"/>
                  </a:lnTo>
                  <a:lnTo>
                    <a:pt x="415" y="1031"/>
                  </a:lnTo>
                  <a:lnTo>
                    <a:pt x="417" y="1031"/>
                  </a:lnTo>
                  <a:lnTo>
                    <a:pt x="415" y="1029"/>
                  </a:lnTo>
                  <a:lnTo>
                    <a:pt x="415" y="1027"/>
                  </a:lnTo>
                  <a:lnTo>
                    <a:pt x="417" y="1027"/>
                  </a:lnTo>
                  <a:lnTo>
                    <a:pt x="419" y="1027"/>
                  </a:lnTo>
                  <a:lnTo>
                    <a:pt x="419" y="1026"/>
                  </a:lnTo>
                  <a:lnTo>
                    <a:pt x="420" y="1026"/>
                  </a:lnTo>
                  <a:lnTo>
                    <a:pt x="420" y="1024"/>
                  </a:lnTo>
                  <a:lnTo>
                    <a:pt x="419" y="1024"/>
                  </a:lnTo>
                  <a:lnTo>
                    <a:pt x="420" y="1024"/>
                  </a:lnTo>
                  <a:lnTo>
                    <a:pt x="420" y="1022"/>
                  </a:lnTo>
                  <a:lnTo>
                    <a:pt x="422" y="1022"/>
                  </a:lnTo>
                  <a:lnTo>
                    <a:pt x="422" y="1021"/>
                  </a:lnTo>
                  <a:lnTo>
                    <a:pt x="424" y="1021"/>
                  </a:lnTo>
                  <a:lnTo>
                    <a:pt x="424" y="1019"/>
                  </a:lnTo>
                  <a:lnTo>
                    <a:pt x="425" y="1019"/>
                  </a:lnTo>
                  <a:lnTo>
                    <a:pt x="425" y="1017"/>
                  </a:lnTo>
                  <a:lnTo>
                    <a:pt x="425" y="1016"/>
                  </a:lnTo>
                  <a:lnTo>
                    <a:pt x="425" y="1014"/>
                  </a:lnTo>
                  <a:lnTo>
                    <a:pt x="427" y="1014"/>
                  </a:lnTo>
                  <a:lnTo>
                    <a:pt x="427" y="1012"/>
                  </a:lnTo>
                  <a:lnTo>
                    <a:pt x="427" y="1012"/>
                  </a:lnTo>
                  <a:lnTo>
                    <a:pt x="427" y="1011"/>
                  </a:lnTo>
                  <a:lnTo>
                    <a:pt x="427" y="1009"/>
                  </a:lnTo>
                  <a:lnTo>
                    <a:pt x="425" y="1009"/>
                  </a:lnTo>
                  <a:lnTo>
                    <a:pt x="424" y="1009"/>
                  </a:lnTo>
                  <a:lnTo>
                    <a:pt x="422" y="1009"/>
                  </a:lnTo>
                  <a:lnTo>
                    <a:pt x="422" y="1007"/>
                  </a:lnTo>
                  <a:lnTo>
                    <a:pt x="420" y="1007"/>
                  </a:lnTo>
                  <a:lnTo>
                    <a:pt x="419" y="1007"/>
                  </a:lnTo>
                  <a:lnTo>
                    <a:pt x="419" y="1006"/>
                  </a:lnTo>
                  <a:lnTo>
                    <a:pt x="419" y="1004"/>
                  </a:lnTo>
                  <a:lnTo>
                    <a:pt x="420" y="1004"/>
                  </a:lnTo>
                  <a:lnTo>
                    <a:pt x="422" y="1004"/>
                  </a:lnTo>
                  <a:lnTo>
                    <a:pt x="424" y="1004"/>
                  </a:lnTo>
                  <a:lnTo>
                    <a:pt x="424" y="1003"/>
                  </a:lnTo>
                  <a:lnTo>
                    <a:pt x="424" y="1001"/>
                  </a:lnTo>
                  <a:lnTo>
                    <a:pt x="425" y="1001"/>
                  </a:lnTo>
                  <a:lnTo>
                    <a:pt x="425" y="999"/>
                  </a:lnTo>
                  <a:lnTo>
                    <a:pt x="427" y="999"/>
                  </a:lnTo>
                  <a:lnTo>
                    <a:pt x="427" y="998"/>
                  </a:lnTo>
                  <a:lnTo>
                    <a:pt x="425" y="998"/>
                  </a:lnTo>
                  <a:lnTo>
                    <a:pt x="425" y="996"/>
                  </a:lnTo>
                  <a:lnTo>
                    <a:pt x="425" y="994"/>
                  </a:lnTo>
                  <a:lnTo>
                    <a:pt x="424" y="994"/>
                  </a:lnTo>
                  <a:lnTo>
                    <a:pt x="422" y="994"/>
                  </a:lnTo>
                  <a:lnTo>
                    <a:pt x="422" y="993"/>
                  </a:lnTo>
                  <a:lnTo>
                    <a:pt x="424" y="993"/>
                  </a:lnTo>
                  <a:lnTo>
                    <a:pt x="425" y="993"/>
                  </a:lnTo>
                  <a:lnTo>
                    <a:pt x="425" y="991"/>
                  </a:lnTo>
                  <a:lnTo>
                    <a:pt x="425" y="989"/>
                  </a:lnTo>
                  <a:lnTo>
                    <a:pt x="425" y="988"/>
                  </a:lnTo>
                  <a:lnTo>
                    <a:pt x="427" y="988"/>
                  </a:lnTo>
                  <a:lnTo>
                    <a:pt x="427" y="986"/>
                  </a:lnTo>
                  <a:lnTo>
                    <a:pt x="429" y="986"/>
                  </a:lnTo>
                  <a:lnTo>
                    <a:pt x="429" y="984"/>
                  </a:lnTo>
                  <a:lnTo>
                    <a:pt x="427" y="984"/>
                  </a:lnTo>
                  <a:lnTo>
                    <a:pt x="427" y="983"/>
                  </a:lnTo>
                  <a:lnTo>
                    <a:pt x="429" y="983"/>
                  </a:lnTo>
                  <a:lnTo>
                    <a:pt x="429" y="981"/>
                  </a:lnTo>
                  <a:lnTo>
                    <a:pt x="429" y="980"/>
                  </a:lnTo>
                  <a:lnTo>
                    <a:pt x="429" y="978"/>
                  </a:lnTo>
                  <a:lnTo>
                    <a:pt x="429" y="976"/>
                  </a:lnTo>
                  <a:lnTo>
                    <a:pt x="430" y="976"/>
                  </a:lnTo>
                  <a:lnTo>
                    <a:pt x="430" y="975"/>
                  </a:lnTo>
                  <a:lnTo>
                    <a:pt x="432" y="975"/>
                  </a:lnTo>
                  <a:lnTo>
                    <a:pt x="432" y="973"/>
                  </a:lnTo>
                  <a:lnTo>
                    <a:pt x="432" y="973"/>
                  </a:lnTo>
                  <a:lnTo>
                    <a:pt x="432" y="971"/>
                  </a:lnTo>
                  <a:lnTo>
                    <a:pt x="432" y="971"/>
                  </a:lnTo>
                  <a:lnTo>
                    <a:pt x="432" y="971"/>
                  </a:lnTo>
                  <a:lnTo>
                    <a:pt x="432" y="970"/>
                  </a:lnTo>
                  <a:lnTo>
                    <a:pt x="432" y="970"/>
                  </a:lnTo>
                  <a:lnTo>
                    <a:pt x="432" y="968"/>
                  </a:lnTo>
                  <a:lnTo>
                    <a:pt x="432" y="966"/>
                  </a:lnTo>
                  <a:lnTo>
                    <a:pt x="432" y="965"/>
                  </a:lnTo>
                  <a:lnTo>
                    <a:pt x="434" y="965"/>
                  </a:lnTo>
                  <a:lnTo>
                    <a:pt x="432" y="965"/>
                  </a:lnTo>
                  <a:lnTo>
                    <a:pt x="432" y="963"/>
                  </a:lnTo>
                  <a:lnTo>
                    <a:pt x="432" y="961"/>
                  </a:lnTo>
                  <a:lnTo>
                    <a:pt x="432" y="960"/>
                  </a:lnTo>
                  <a:lnTo>
                    <a:pt x="434" y="960"/>
                  </a:lnTo>
                  <a:lnTo>
                    <a:pt x="434" y="958"/>
                  </a:lnTo>
                  <a:lnTo>
                    <a:pt x="435" y="958"/>
                  </a:lnTo>
                  <a:lnTo>
                    <a:pt x="435" y="957"/>
                  </a:lnTo>
                  <a:lnTo>
                    <a:pt x="437" y="957"/>
                  </a:lnTo>
                  <a:lnTo>
                    <a:pt x="438" y="957"/>
                  </a:lnTo>
                  <a:lnTo>
                    <a:pt x="438" y="955"/>
                  </a:lnTo>
                  <a:lnTo>
                    <a:pt x="440" y="955"/>
                  </a:lnTo>
                  <a:lnTo>
                    <a:pt x="440" y="953"/>
                  </a:lnTo>
                  <a:lnTo>
                    <a:pt x="442" y="953"/>
                  </a:lnTo>
                  <a:lnTo>
                    <a:pt x="443" y="953"/>
                  </a:lnTo>
                  <a:lnTo>
                    <a:pt x="443" y="955"/>
                  </a:lnTo>
                  <a:lnTo>
                    <a:pt x="443" y="957"/>
                  </a:lnTo>
                  <a:lnTo>
                    <a:pt x="445" y="957"/>
                  </a:lnTo>
                  <a:lnTo>
                    <a:pt x="445" y="958"/>
                  </a:lnTo>
                  <a:lnTo>
                    <a:pt x="447" y="958"/>
                  </a:lnTo>
                  <a:lnTo>
                    <a:pt x="447" y="957"/>
                  </a:lnTo>
                  <a:lnTo>
                    <a:pt x="447" y="955"/>
                  </a:lnTo>
                  <a:lnTo>
                    <a:pt x="448" y="955"/>
                  </a:lnTo>
                  <a:lnTo>
                    <a:pt x="448" y="953"/>
                  </a:lnTo>
                  <a:lnTo>
                    <a:pt x="447" y="953"/>
                  </a:lnTo>
                  <a:lnTo>
                    <a:pt x="447" y="952"/>
                  </a:lnTo>
                  <a:lnTo>
                    <a:pt x="448" y="952"/>
                  </a:lnTo>
                  <a:lnTo>
                    <a:pt x="448" y="950"/>
                  </a:lnTo>
                  <a:lnTo>
                    <a:pt x="450" y="950"/>
                  </a:lnTo>
                  <a:lnTo>
                    <a:pt x="452" y="950"/>
                  </a:lnTo>
                  <a:lnTo>
                    <a:pt x="452" y="948"/>
                  </a:lnTo>
                  <a:lnTo>
                    <a:pt x="453" y="948"/>
                  </a:lnTo>
                  <a:lnTo>
                    <a:pt x="453" y="947"/>
                  </a:lnTo>
                  <a:lnTo>
                    <a:pt x="453" y="945"/>
                  </a:lnTo>
                  <a:lnTo>
                    <a:pt x="453" y="943"/>
                  </a:lnTo>
                  <a:lnTo>
                    <a:pt x="455" y="943"/>
                  </a:lnTo>
                  <a:lnTo>
                    <a:pt x="453" y="943"/>
                  </a:lnTo>
                  <a:lnTo>
                    <a:pt x="453" y="942"/>
                  </a:lnTo>
                  <a:lnTo>
                    <a:pt x="453" y="940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37"/>
                  </a:lnTo>
                  <a:lnTo>
                    <a:pt x="455" y="935"/>
                  </a:lnTo>
                  <a:lnTo>
                    <a:pt x="453" y="935"/>
                  </a:lnTo>
                  <a:lnTo>
                    <a:pt x="453" y="934"/>
                  </a:lnTo>
                  <a:lnTo>
                    <a:pt x="453" y="934"/>
                  </a:lnTo>
                  <a:lnTo>
                    <a:pt x="453" y="932"/>
                  </a:lnTo>
                  <a:lnTo>
                    <a:pt x="453" y="930"/>
                  </a:lnTo>
                  <a:lnTo>
                    <a:pt x="453" y="929"/>
                  </a:lnTo>
                  <a:lnTo>
                    <a:pt x="452" y="929"/>
                  </a:lnTo>
                  <a:lnTo>
                    <a:pt x="452" y="927"/>
                  </a:lnTo>
                  <a:lnTo>
                    <a:pt x="453" y="927"/>
                  </a:lnTo>
                  <a:lnTo>
                    <a:pt x="453" y="925"/>
                  </a:lnTo>
                  <a:lnTo>
                    <a:pt x="455" y="925"/>
                  </a:lnTo>
                  <a:lnTo>
                    <a:pt x="455" y="924"/>
                  </a:lnTo>
                  <a:lnTo>
                    <a:pt x="455" y="922"/>
                  </a:lnTo>
                  <a:lnTo>
                    <a:pt x="457" y="922"/>
                  </a:lnTo>
                  <a:lnTo>
                    <a:pt x="457" y="920"/>
                  </a:lnTo>
                  <a:lnTo>
                    <a:pt x="455" y="920"/>
                  </a:lnTo>
                  <a:lnTo>
                    <a:pt x="455" y="919"/>
                  </a:lnTo>
                  <a:lnTo>
                    <a:pt x="453" y="919"/>
                  </a:lnTo>
                  <a:lnTo>
                    <a:pt x="453" y="917"/>
                  </a:lnTo>
                  <a:lnTo>
                    <a:pt x="452" y="917"/>
                  </a:lnTo>
                  <a:lnTo>
                    <a:pt x="452" y="915"/>
                  </a:lnTo>
                  <a:lnTo>
                    <a:pt x="450" y="915"/>
                  </a:lnTo>
                  <a:lnTo>
                    <a:pt x="450" y="914"/>
                  </a:lnTo>
                  <a:lnTo>
                    <a:pt x="450" y="912"/>
                  </a:lnTo>
                  <a:lnTo>
                    <a:pt x="452" y="912"/>
                  </a:lnTo>
                  <a:lnTo>
                    <a:pt x="452" y="911"/>
                  </a:lnTo>
                  <a:lnTo>
                    <a:pt x="452" y="909"/>
                  </a:lnTo>
                  <a:lnTo>
                    <a:pt x="450" y="909"/>
                  </a:lnTo>
                  <a:lnTo>
                    <a:pt x="452" y="909"/>
                  </a:lnTo>
                  <a:lnTo>
                    <a:pt x="450" y="909"/>
                  </a:lnTo>
                  <a:lnTo>
                    <a:pt x="450" y="907"/>
                  </a:lnTo>
                  <a:lnTo>
                    <a:pt x="452" y="907"/>
                  </a:lnTo>
                  <a:lnTo>
                    <a:pt x="452" y="906"/>
                  </a:lnTo>
                  <a:lnTo>
                    <a:pt x="452" y="904"/>
                  </a:lnTo>
                  <a:lnTo>
                    <a:pt x="450" y="904"/>
                  </a:lnTo>
                  <a:lnTo>
                    <a:pt x="450" y="902"/>
                  </a:lnTo>
                  <a:lnTo>
                    <a:pt x="452" y="902"/>
                  </a:lnTo>
                  <a:lnTo>
                    <a:pt x="452" y="901"/>
                  </a:lnTo>
                  <a:lnTo>
                    <a:pt x="452" y="899"/>
                  </a:lnTo>
                  <a:lnTo>
                    <a:pt x="453" y="899"/>
                  </a:lnTo>
                  <a:lnTo>
                    <a:pt x="455" y="899"/>
                  </a:lnTo>
                  <a:lnTo>
                    <a:pt x="457" y="899"/>
                  </a:lnTo>
                  <a:lnTo>
                    <a:pt x="457" y="897"/>
                  </a:lnTo>
                  <a:lnTo>
                    <a:pt x="457" y="896"/>
                  </a:lnTo>
                  <a:lnTo>
                    <a:pt x="455" y="896"/>
                  </a:lnTo>
                  <a:lnTo>
                    <a:pt x="453" y="896"/>
                  </a:lnTo>
                  <a:lnTo>
                    <a:pt x="453" y="894"/>
                  </a:lnTo>
                  <a:lnTo>
                    <a:pt x="453" y="894"/>
                  </a:lnTo>
                  <a:lnTo>
                    <a:pt x="452" y="894"/>
                  </a:lnTo>
                  <a:lnTo>
                    <a:pt x="450" y="892"/>
                  </a:lnTo>
                  <a:lnTo>
                    <a:pt x="450" y="891"/>
                  </a:lnTo>
                  <a:lnTo>
                    <a:pt x="450" y="889"/>
                  </a:lnTo>
                  <a:lnTo>
                    <a:pt x="452" y="889"/>
                  </a:lnTo>
                  <a:lnTo>
                    <a:pt x="453" y="889"/>
                  </a:lnTo>
                  <a:lnTo>
                    <a:pt x="453" y="891"/>
                  </a:lnTo>
                  <a:lnTo>
                    <a:pt x="453" y="889"/>
                  </a:lnTo>
                  <a:lnTo>
                    <a:pt x="455" y="889"/>
                  </a:lnTo>
                  <a:lnTo>
                    <a:pt x="455" y="888"/>
                  </a:lnTo>
                  <a:lnTo>
                    <a:pt x="455" y="886"/>
                  </a:lnTo>
                  <a:lnTo>
                    <a:pt x="457" y="886"/>
                  </a:lnTo>
                  <a:lnTo>
                    <a:pt x="457" y="884"/>
                  </a:lnTo>
                  <a:lnTo>
                    <a:pt x="458" y="884"/>
                  </a:lnTo>
                  <a:lnTo>
                    <a:pt x="458" y="883"/>
                  </a:lnTo>
                  <a:lnTo>
                    <a:pt x="457" y="883"/>
                  </a:lnTo>
                  <a:lnTo>
                    <a:pt x="457" y="881"/>
                  </a:lnTo>
                  <a:lnTo>
                    <a:pt x="458" y="881"/>
                  </a:lnTo>
                  <a:lnTo>
                    <a:pt x="458" y="879"/>
                  </a:lnTo>
                  <a:lnTo>
                    <a:pt x="458" y="878"/>
                  </a:lnTo>
                  <a:lnTo>
                    <a:pt x="458" y="876"/>
                  </a:lnTo>
                  <a:lnTo>
                    <a:pt x="458" y="874"/>
                  </a:lnTo>
                  <a:lnTo>
                    <a:pt x="458" y="873"/>
                  </a:lnTo>
                  <a:lnTo>
                    <a:pt x="458" y="871"/>
                  </a:lnTo>
                  <a:lnTo>
                    <a:pt x="458" y="869"/>
                  </a:lnTo>
                  <a:lnTo>
                    <a:pt x="458" y="868"/>
                  </a:lnTo>
                  <a:lnTo>
                    <a:pt x="458" y="866"/>
                  </a:lnTo>
                  <a:lnTo>
                    <a:pt x="457" y="866"/>
                  </a:lnTo>
                  <a:lnTo>
                    <a:pt x="457" y="864"/>
                  </a:lnTo>
                  <a:lnTo>
                    <a:pt x="458" y="864"/>
                  </a:lnTo>
                  <a:lnTo>
                    <a:pt x="458" y="863"/>
                  </a:lnTo>
                  <a:lnTo>
                    <a:pt x="460" y="863"/>
                  </a:lnTo>
                  <a:lnTo>
                    <a:pt x="458" y="863"/>
                  </a:lnTo>
                  <a:lnTo>
                    <a:pt x="460" y="863"/>
                  </a:lnTo>
                  <a:lnTo>
                    <a:pt x="460" y="861"/>
                  </a:lnTo>
                  <a:lnTo>
                    <a:pt x="461" y="861"/>
                  </a:lnTo>
                  <a:lnTo>
                    <a:pt x="461" y="860"/>
                  </a:lnTo>
                  <a:lnTo>
                    <a:pt x="463" y="860"/>
                  </a:lnTo>
                  <a:lnTo>
                    <a:pt x="463" y="858"/>
                  </a:lnTo>
                  <a:lnTo>
                    <a:pt x="465" y="858"/>
                  </a:lnTo>
                  <a:lnTo>
                    <a:pt x="465" y="856"/>
                  </a:lnTo>
                  <a:lnTo>
                    <a:pt x="466" y="856"/>
                  </a:lnTo>
                  <a:lnTo>
                    <a:pt x="466" y="855"/>
                  </a:lnTo>
                  <a:lnTo>
                    <a:pt x="468" y="855"/>
                  </a:lnTo>
                  <a:lnTo>
                    <a:pt x="468" y="855"/>
                  </a:lnTo>
                  <a:lnTo>
                    <a:pt x="468" y="853"/>
                  </a:lnTo>
                  <a:lnTo>
                    <a:pt x="466" y="853"/>
                  </a:lnTo>
                  <a:lnTo>
                    <a:pt x="466" y="851"/>
                  </a:lnTo>
                  <a:lnTo>
                    <a:pt x="468" y="851"/>
                  </a:lnTo>
                  <a:lnTo>
                    <a:pt x="468" y="850"/>
                  </a:lnTo>
                  <a:lnTo>
                    <a:pt x="468" y="848"/>
                  </a:lnTo>
                  <a:lnTo>
                    <a:pt x="470" y="848"/>
                  </a:lnTo>
                  <a:lnTo>
                    <a:pt x="470" y="846"/>
                  </a:lnTo>
                  <a:lnTo>
                    <a:pt x="470" y="845"/>
                  </a:lnTo>
                  <a:lnTo>
                    <a:pt x="470" y="843"/>
                  </a:lnTo>
                  <a:lnTo>
                    <a:pt x="471" y="841"/>
                  </a:lnTo>
                  <a:lnTo>
                    <a:pt x="471" y="841"/>
                  </a:lnTo>
                  <a:lnTo>
                    <a:pt x="471" y="840"/>
                  </a:lnTo>
                  <a:lnTo>
                    <a:pt x="473" y="840"/>
                  </a:lnTo>
                  <a:lnTo>
                    <a:pt x="473" y="838"/>
                  </a:lnTo>
                  <a:lnTo>
                    <a:pt x="475" y="838"/>
                  </a:lnTo>
                  <a:lnTo>
                    <a:pt x="473" y="838"/>
                  </a:lnTo>
                  <a:lnTo>
                    <a:pt x="473" y="837"/>
                  </a:lnTo>
                  <a:lnTo>
                    <a:pt x="471" y="837"/>
                  </a:lnTo>
                  <a:lnTo>
                    <a:pt x="471" y="835"/>
                  </a:lnTo>
                  <a:lnTo>
                    <a:pt x="471" y="833"/>
                  </a:lnTo>
                  <a:lnTo>
                    <a:pt x="471" y="832"/>
                  </a:lnTo>
                  <a:lnTo>
                    <a:pt x="473" y="832"/>
                  </a:lnTo>
                  <a:lnTo>
                    <a:pt x="473" y="830"/>
                  </a:lnTo>
                  <a:lnTo>
                    <a:pt x="475" y="830"/>
                  </a:lnTo>
                  <a:lnTo>
                    <a:pt x="475" y="832"/>
                  </a:lnTo>
                  <a:lnTo>
                    <a:pt x="476" y="832"/>
                  </a:lnTo>
                  <a:lnTo>
                    <a:pt x="476" y="830"/>
                  </a:lnTo>
                  <a:lnTo>
                    <a:pt x="478" y="830"/>
                  </a:lnTo>
                  <a:lnTo>
                    <a:pt x="478" y="828"/>
                  </a:lnTo>
                  <a:lnTo>
                    <a:pt x="478" y="827"/>
                  </a:lnTo>
                  <a:lnTo>
                    <a:pt x="478" y="825"/>
                  </a:lnTo>
                  <a:lnTo>
                    <a:pt x="480" y="825"/>
                  </a:lnTo>
                  <a:lnTo>
                    <a:pt x="481" y="825"/>
                  </a:lnTo>
                  <a:lnTo>
                    <a:pt x="481" y="827"/>
                  </a:lnTo>
                  <a:lnTo>
                    <a:pt x="483" y="827"/>
                  </a:lnTo>
                  <a:lnTo>
                    <a:pt x="483" y="828"/>
                  </a:lnTo>
                  <a:lnTo>
                    <a:pt x="484" y="828"/>
                  </a:lnTo>
                  <a:lnTo>
                    <a:pt x="484" y="830"/>
                  </a:lnTo>
                  <a:lnTo>
                    <a:pt x="486" y="830"/>
                  </a:lnTo>
                  <a:lnTo>
                    <a:pt x="486" y="828"/>
                  </a:lnTo>
                  <a:lnTo>
                    <a:pt x="484" y="828"/>
                  </a:lnTo>
                  <a:lnTo>
                    <a:pt x="484" y="827"/>
                  </a:lnTo>
                  <a:lnTo>
                    <a:pt x="486" y="827"/>
                  </a:lnTo>
                  <a:lnTo>
                    <a:pt x="486" y="825"/>
                  </a:lnTo>
                  <a:lnTo>
                    <a:pt x="488" y="825"/>
                  </a:lnTo>
                  <a:lnTo>
                    <a:pt x="488" y="823"/>
                  </a:lnTo>
                  <a:lnTo>
                    <a:pt x="488" y="822"/>
                  </a:lnTo>
                  <a:lnTo>
                    <a:pt x="489" y="822"/>
                  </a:lnTo>
                  <a:lnTo>
                    <a:pt x="489" y="820"/>
                  </a:lnTo>
                  <a:lnTo>
                    <a:pt x="491" y="820"/>
                  </a:lnTo>
                  <a:lnTo>
                    <a:pt x="493" y="820"/>
                  </a:lnTo>
                  <a:lnTo>
                    <a:pt x="494" y="820"/>
                  </a:lnTo>
                  <a:lnTo>
                    <a:pt x="496" y="820"/>
                  </a:lnTo>
                  <a:lnTo>
                    <a:pt x="498" y="818"/>
                  </a:lnTo>
                  <a:lnTo>
                    <a:pt x="499" y="817"/>
                  </a:lnTo>
                  <a:lnTo>
                    <a:pt x="499" y="815"/>
                  </a:lnTo>
                  <a:lnTo>
                    <a:pt x="501" y="815"/>
                  </a:lnTo>
                  <a:lnTo>
                    <a:pt x="501" y="815"/>
                  </a:lnTo>
                  <a:lnTo>
                    <a:pt x="503" y="815"/>
                  </a:lnTo>
                  <a:lnTo>
                    <a:pt x="503" y="815"/>
                  </a:lnTo>
                  <a:lnTo>
                    <a:pt x="503" y="815"/>
                  </a:lnTo>
                  <a:lnTo>
                    <a:pt x="504" y="815"/>
                  </a:lnTo>
                  <a:lnTo>
                    <a:pt x="504" y="814"/>
                  </a:lnTo>
                  <a:lnTo>
                    <a:pt x="504" y="812"/>
                  </a:lnTo>
                  <a:lnTo>
                    <a:pt x="506" y="812"/>
                  </a:lnTo>
                  <a:lnTo>
                    <a:pt x="506" y="810"/>
                  </a:lnTo>
                  <a:lnTo>
                    <a:pt x="507" y="810"/>
                  </a:lnTo>
                  <a:lnTo>
                    <a:pt x="509" y="809"/>
                  </a:lnTo>
                  <a:lnTo>
                    <a:pt x="507" y="809"/>
                  </a:lnTo>
                  <a:lnTo>
                    <a:pt x="507" y="807"/>
                  </a:lnTo>
                  <a:lnTo>
                    <a:pt x="509" y="807"/>
                  </a:lnTo>
                  <a:lnTo>
                    <a:pt x="509" y="805"/>
                  </a:lnTo>
                  <a:lnTo>
                    <a:pt x="511" y="805"/>
                  </a:lnTo>
                  <a:lnTo>
                    <a:pt x="511" y="804"/>
                  </a:lnTo>
                  <a:lnTo>
                    <a:pt x="511" y="802"/>
                  </a:lnTo>
                  <a:lnTo>
                    <a:pt x="511" y="802"/>
                  </a:lnTo>
                  <a:lnTo>
                    <a:pt x="511" y="802"/>
                  </a:lnTo>
                  <a:lnTo>
                    <a:pt x="511" y="800"/>
                  </a:lnTo>
                  <a:lnTo>
                    <a:pt x="511" y="800"/>
                  </a:lnTo>
                  <a:lnTo>
                    <a:pt x="511" y="799"/>
                  </a:lnTo>
                  <a:lnTo>
                    <a:pt x="512" y="797"/>
                  </a:lnTo>
                  <a:lnTo>
                    <a:pt x="511" y="797"/>
                  </a:lnTo>
                  <a:lnTo>
                    <a:pt x="511" y="797"/>
                  </a:lnTo>
                  <a:lnTo>
                    <a:pt x="511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1" y="794"/>
                  </a:lnTo>
                  <a:lnTo>
                    <a:pt x="511" y="792"/>
                  </a:lnTo>
                  <a:lnTo>
                    <a:pt x="511" y="792"/>
                  </a:lnTo>
                  <a:lnTo>
                    <a:pt x="511" y="791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9" y="789"/>
                  </a:lnTo>
                  <a:lnTo>
                    <a:pt x="511" y="789"/>
                  </a:lnTo>
                  <a:lnTo>
                    <a:pt x="509" y="789"/>
                  </a:lnTo>
                  <a:lnTo>
                    <a:pt x="509" y="787"/>
                  </a:lnTo>
                  <a:lnTo>
                    <a:pt x="509" y="786"/>
                  </a:lnTo>
                  <a:lnTo>
                    <a:pt x="509" y="784"/>
                  </a:lnTo>
                  <a:lnTo>
                    <a:pt x="507" y="784"/>
                  </a:lnTo>
                  <a:lnTo>
                    <a:pt x="507" y="782"/>
                  </a:lnTo>
                  <a:lnTo>
                    <a:pt x="506" y="781"/>
                  </a:lnTo>
                  <a:lnTo>
                    <a:pt x="507" y="779"/>
                  </a:lnTo>
                  <a:lnTo>
                    <a:pt x="506" y="779"/>
                  </a:lnTo>
                  <a:lnTo>
                    <a:pt x="506" y="777"/>
                  </a:lnTo>
                  <a:lnTo>
                    <a:pt x="507" y="777"/>
                  </a:lnTo>
                  <a:lnTo>
                    <a:pt x="507" y="776"/>
                  </a:lnTo>
                  <a:lnTo>
                    <a:pt x="509" y="776"/>
                  </a:lnTo>
                  <a:lnTo>
                    <a:pt x="509" y="776"/>
                  </a:lnTo>
                  <a:lnTo>
                    <a:pt x="509" y="774"/>
                  </a:lnTo>
                  <a:lnTo>
                    <a:pt x="511" y="774"/>
                  </a:lnTo>
                  <a:lnTo>
                    <a:pt x="511" y="772"/>
                  </a:lnTo>
                  <a:lnTo>
                    <a:pt x="511" y="772"/>
                  </a:lnTo>
                  <a:lnTo>
                    <a:pt x="511" y="771"/>
                  </a:lnTo>
                  <a:lnTo>
                    <a:pt x="511" y="769"/>
                  </a:lnTo>
                  <a:lnTo>
                    <a:pt x="512" y="769"/>
                  </a:lnTo>
                  <a:lnTo>
                    <a:pt x="514" y="769"/>
                  </a:lnTo>
                  <a:lnTo>
                    <a:pt x="514" y="768"/>
                  </a:lnTo>
                  <a:lnTo>
                    <a:pt x="516" y="768"/>
                  </a:lnTo>
                  <a:lnTo>
                    <a:pt x="516" y="766"/>
                  </a:lnTo>
                  <a:lnTo>
                    <a:pt x="517" y="766"/>
                  </a:lnTo>
                  <a:lnTo>
                    <a:pt x="517" y="764"/>
                  </a:lnTo>
                  <a:lnTo>
                    <a:pt x="519" y="764"/>
                  </a:lnTo>
                  <a:lnTo>
                    <a:pt x="519" y="763"/>
                  </a:lnTo>
                  <a:lnTo>
                    <a:pt x="519" y="764"/>
                  </a:lnTo>
                  <a:lnTo>
                    <a:pt x="521" y="764"/>
                  </a:lnTo>
                  <a:lnTo>
                    <a:pt x="521" y="763"/>
                  </a:lnTo>
                  <a:lnTo>
                    <a:pt x="522" y="763"/>
                  </a:lnTo>
                  <a:lnTo>
                    <a:pt x="522" y="761"/>
                  </a:lnTo>
                  <a:lnTo>
                    <a:pt x="524" y="761"/>
                  </a:lnTo>
                  <a:lnTo>
                    <a:pt x="524" y="759"/>
                  </a:lnTo>
                  <a:lnTo>
                    <a:pt x="524" y="758"/>
                  </a:lnTo>
                  <a:lnTo>
                    <a:pt x="526" y="758"/>
                  </a:lnTo>
                  <a:lnTo>
                    <a:pt x="526" y="759"/>
                  </a:lnTo>
                  <a:lnTo>
                    <a:pt x="527" y="759"/>
                  </a:lnTo>
                  <a:lnTo>
                    <a:pt x="529" y="759"/>
                  </a:lnTo>
                  <a:lnTo>
                    <a:pt x="529" y="758"/>
                  </a:lnTo>
                  <a:lnTo>
                    <a:pt x="529" y="756"/>
                  </a:lnTo>
                  <a:lnTo>
                    <a:pt x="529" y="754"/>
                  </a:lnTo>
                  <a:lnTo>
                    <a:pt x="529" y="753"/>
                  </a:lnTo>
                  <a:lnTo>
                    <a:pt x="529" y="751"/>
                  </a:lnTo>
                  <a:lnTo>
                    <a:pt x="527" y="751"/>
                  </a:lnTo>
                  <a:lnTo>
                    <a:pt x="527" y="749"/>
                  </a:lnTo>
                  <a:lnTo>
                    <a:pt x="527" y="748"/>
                  </a:lnTo>
                  <a:lnTo>
                    <a:pt x="526" y="748"/>
                  </a:lnTo>
                  <a:lnTo>
                    <a:pt x="526" y="746"/>
                  </a:lnTo>
                  <a:lnTo>
                    <a:pt x="527" y="746"/>
                  </a:lnTo>
                  <a:lnTo>
                    <a:pt x="527" y="745"/>
                  </a:lnTo>
                  <a:lnTo>
                    <a:pt x="527" y="743"/>
                  </a:lnTo>
                  <a:lnTo>
                    <a:pt x="529" y="743"/>
                  </a:lnTo>
                  <a:lnTo>
                    <a:pt x="529" y="741"/>
                  </a:lnTo>
                  <a:lnTo>
                    <a:pt x="529" y="740"/>
                  </a:lnTo>
                  <a:lnTo>
                    <a:pt x="527" y="740"/>
                  </a:lnTo>
                  <a:lnTo>
                    <a:pt x="527" y="738"/>
                  </a:lnTo>
                  <a:lnTo>
                    <a:pt x="527" y="736"/>
                  </a:lnTo>
                  <a:lnTo>
                    <a:pt x="526" y="736"/>
                  </a:lnTo>
                  <a:lnTo>
                    <a:pt x="526" y="736"/>
                  </a:lnTo>
                  <a:lnTo>
                    <a:pt x="524" y="736"/>
                  </a:lnTo>
                  <a:lnTo>
                    <a:pt x="524" y="735"/>
                  </a:lnTo>
                  <a:lnTo>
                    <a:pt x="524" y="733"/>
                  </a:lnTo>
                  <a:lnTo>
                    <a:pt x="526" y="733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4" y="730"/>
                  </a:lnTo>
                  <a:lnTo>
                    <a:pt x="526" y="730"/>
                  </a:lnTo>
                  <a:lnTo>
                    <a:pt x="526" y="728"/>
                  </a:lnTo>
                  <a:lnTo>
                    <a:pt x="524" y="728"/>
                  </a:lnTo>
                  <a:lnTo>
                    <a:pt x="524" y="726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2" y="723"/>
                  </a:lnTo>
                  <a:lnTo>
                    <a:pt x="524" y="723"/>
                  </a:lnTo>
                  <a:lnTo>
                    <a:pt x="524" y="722"/>
                  </a:lnTo>
                  <a:lnTo>
                    <a:pt x="526" y="722"/>
                  </a:lnTo>
                  <a:lnTo>
                    <a:pt x="526" y="720"/>
                  </a:lnTo>
                  <a:lnTo>
                    <a:pt x="526" y="718"/>
                  </a:lnTo>
                  <a:lnTo>
                    <a:pt x="526" y="717"/>
                  </a:lnTo>
                  <a:lnTo>
                    <a:pt x="526" y="715"/>
                  </a:lnTo>
                  <a:lnTo>
                    <a:pt x="524" y="715"/>
                  </a:lnTo>
                  <a:lnTo>
                    <a:pt x="524" y="713"/>
                  </a:lnTo>
                  <a:lnTo>
                    <a:pt x="522" y="713"/>
                  </a:lnTo>
                  <a:lnTo>
                    <a:pt x="522" y="715"/>
                  </a:lnTo>
                  <a:lnTo>
                    <a:pt x="521" y="715"/>
                  </a:lnTo>
                  <a:lnTo>
                    <a:pt x="519" y="715"/>
                  </a:lnTo>
                  <a:lnTo>
                    <a:pt x="519" y="713"/>
                  </a:lnTo>
                  <a:lnTo>
                    <a:pt x="517" y="713"/>
                  </a:lnTo>
                  <a:lnTo>
                    <a:pt x="516" y="712"/>
                  </a:lnTo>
                  <a:lnTo>
                    <a:pt x="514" y="712"/>
                  </a:lnTo>
                  <a:lnTo>
                    <a:pt x="514" y="710"/>
                  </a:lnTo>
                  <a:lnTo>
                    <a:pt x="512" y="710"/>
                  </a:lnTo>
                  <a:lnTo>
                    <a:pt x="511" y="710"/>
                  </a:lnTo>
                  <a:lnTo>
                    <a:pt x="511" y="708"/>
                  </a:lnTo>
                  <a:lnTo>
                    <a:pt x="511" y="707"/>
                  </a:lnTo>
                  <a:lnTo>
                    <a:pt x="511" y="707"/>
                  </a:lnTo>
                  <a:lnTo>
                    <a:pt x="511" y="705"/>
                  </a:lnTo>
                  <a:lnTo>
                    <a:pt x="511" y="703"/>
                  </a:lnTo>
                  <a:lnTo>
                    <a:pt x="511" y="702"/>
                  </a:lnTo>
                  <a:lnTo>
                    <a:pt x="509" y="702"/>
                  </a:lnTo>
                  <a:lnTo>
                    <a:pt x="509" y="700"/>
                  </a:lnTo>
                  <a:lnTo>
                    <a:pt x="509" y="698"/>
                  </a:lnTo>
                  <a:lnTo>
                    <a:pt x="507" y="698"/>
                  </a:lnTo>
                  <a:lnTo>
                    <a:pt x="506" y="698"/>
                  </a:lnTo>
                  <a:lnTo>
                    <a:pt x="504" y="698"/>
                  </a:lnTo>
                  <a:lnTo>
                    <a:pt x="504" y="697"/>
                  </a:lnTo>
                  <a:lnTo>
                    <a:pt x="503" y="697"/>
                  </a:lnTo>
                  <a:lnTo>
                    <a:pt x="503" y="697"/>
                  </a:lnTo>
                  <a:lnTo>
                    <a:pt x="501" y="697"/>
                  </a:lnTo>
                  <a:lnTo>
                    <a:pt x="501" y="697"/>
                  </a:lnTo>
                  <a:lnTo>
                    <a:pt x="499" y="697"/>
                  </a:lnTo>
                  <a:lnTo>
                    <a:pt x="499" y="697"/>
                  </a:lnTo>
                  <a:lnTo>
                    <a:pt x="498" y="697"/>
                  </a:lnTo>
                  <a:lnTo>
                    <a:pt x="498" y="695"/>
                  </a:lnTo>
                  <a:lnTo>
                    <a:pt x="496" y="695"/>
                  </a:lnTo>
                  <a:lnTo>
                    <a:pt x="496" y="694"/>
                  </a:lnTo>
                  <a:lnTo>
                    <a:pt x="494" y="694"/>
                  </a:lnTo>
                  <a:lnTo>
                    <a:pt x="493" y="694"/>
                  </a:lnTo>
                  <a:lnTo>
                    <a:pt x="491" y="692"/>
                  </a:lnTo>
                  <a:lnTo>
                    <a:pt x="489" y="692"/>
                  </a:lnTo>
                  <a:lnTo>
                    <a:pt x="488" y="692"/>
                  </a:lnTo>
                  <a:lnTo>
                    <a:pt x="488" y="690"/>
                  </a:lnTo>
                  <a:lnTo>
                    <a:pt x="486" y="690"/>
                  </a:lnTo>
                  <a:lnTo>
                    <a:pt x="486" y="692"/>
                  </a:lnTo>
                  <a:lnTo>
                    <a:pt x="484" y="692"/>
                  </a:lnTo>
                  <a:lnTo>
                    <a:pt x="484" y="690"/>
                  </a:lnTo>
                  <a:lnTo>
                    <a:pt x="484" y="689"/>
                  </a:lnTo>
                  <a:lnTo>
                    <a:pt x="483" y="689"/>
                  </a:lnTo>
                  <a:lnTo>
                    <a:pt x="481" y="689"/>
                  </a:lnTo>
                  <a:lnTo>
                    <a:pt x="481" y="687"/>
                  </a:lnTo>
                  <a:lnTo>
                    <a:pt x="481" y="685"/>
                  </a:lnTo>
                  <a:lnTo>
                    <a:pt x="480" y="685"/>
                  </a:lnTo>
                  <a:lnTo>
                    <a:pt x="478" y="685"/>
                  </a:lnTo>
                  <a:lnTo>
                    <a:pt x="476" y="685"/>
                  </a:lnTo>
                  <a:lnTo>
                    <a:pt x="476" y="687"/>
                  </a:lnTo>
                  <a:lnTo>
                    <a:pt x="476" y="685"/>
                  </a:lnTo>
                  <a:lnTo>
                    <a:pt x="475" y="685"/>
                  </a:lnTo>
                  <a:lnTo>
                    <a:pt x="475" y="684"/>
                  </a:lnTo>
                  <a:lnTo>
                    <a:pt x="473" y="684"/>
                  </a:lnTo>
                  <a:lnTo>
                    <a:pt x="473" y="682"/>
                  </a:lnTo>
                  <a:lnTo>
                    <a:pt x="473" y="680"/>
                  </a:lnTo>
                  <a:lnTo>
                    <a:pt x="471" y="680"/>
                  </a:lnTo>
                  <a:lnTo>
                    <a:pt x="471" y="679"/>
                  </a:lnTo>
                  <a:lnTo>
                    <a:pt x="471" y="677"/>
                  </a:lnTo>
                  <a:lnTo>
                    <a:pt x="471" y="675"/>
                  </a:lnTo>
                  <a:lnTo>
                    <a:pt x="471" y="675"/>
                  </a:lnTo>
                  <a:lnTo>
                    <a:pt x="471" y="674"/>
                  </a:lnTo>
                  <a:lnTo>
                    <a:pt x="471" y="674"/>
                  </a:lnTo>
                  <a:lnTo>
                    <a:pt x="471" y="672"/>
                  </a:lnTo>
                  <a:lnTo>
                    <a:pt x="471" y="671"/>
                  </a:lnTo>
                  <a:lnTo>
                    <a:pt x="471" y="671"/>
                  </a:lnTo>
                  <a:lnTo>
                    <a:pt x="471" y="669"/>
                  </a:lnTo>
                  <a:lnTo>
                    <a:pt x="471" y="669"/>
                  </a:lnTo>
                  <a:lnTo>
                    <a:pt x="471" y="667"/>
                  </a:lnTo>
                  <a:lnTo>
                    <a:pt x="471" y="666"/>
                  </a:lnTo>
                  <a:lnTo>
                    <a:pt x="470" y="666"/>
                  </a:lnTo>
                  <a:lnTo>
                    <a:pt x="470" y="664"/>
                  </a:lnTo>
                  <a:lnTo>
                    <a:pt x="468" y="664"/>
                  </a:lnTo>
                  <a:lnTo>
                    <a:pt x="466" y="664"/>
                  </a:lnTo>
                  <a:lnTo>
                    <a:pt x="466" y="662"/>
                  </a:lnTo>
                  <a:lnTo>
                    <a:pt x="465" y="661"/>
                  </a:lnTo>
                  <a:lnTo>
                    <a:pt x="463" y="661"/>
                  </a:lnTo>
                  <a:lnTo>
                    <a:pt x="461" y="661"/>
                  </a:lnTo>
                  <a:lnTo>
                    <a:pt x="460" y="661"/>
                  </a:lnTo>
                  <a:lnTo>
                    <a:pt x="460" y="659"/>
                  </a:lnTo>
                  <a:lnTo>
                    <a:pt x="458" y="659"/>
                  </a:lnTo>
                  <a:lnTo>
                    <a:pt x="457" y="659"/>
                  </a:lnTo>
                  <a:lnTo>
                    <a:pt x="455" y="659"/>
                  </a:lnTo>
                  <a:lnTo>
                    <a:pt x="453" y="659"/>
                  </a:lnTo>
                  <a:lnTo>
                    <a:pt x="452" y="659"/>
                  </a:lnTo>
                  <a:lnTo>
                    <a:pt x="452" y="657"/>
                  </a:lnTo>
                  <a:lnTo>
                    <a:pt x="453" y="657"/>
                  </a:lnTo>
                  <a:lnTo>
                    <a:pt x="453" y="656"/>
                  </a:lnTo>
                  <a:lnTo>
                    <a:pt x="452" y="656"/>
                  </a:lnTo>
                  <a:lnTo>
                    <a:pt x="450" y="656"/>
                  </a:lnTo>
                  <a:lnTo>
                    <a:pt x="450" y="654"/>
                  </a:lnTo>
                  <a:lnTo>
                    <a:pt x="448" y="654"/>
                  </a:lnTo>
                  <a:lnTo>
                    <a:pt x="447" y="654"/>
                  </a:lnTo>
                  <a:lnTo>
                    <a:pt x="447" y="652"/>
                  </a:lnTo>
                  <a:lnTo>
                    <a:pt x="447" y="651"/>
                  </a:lnTo>
                  <a:lnTo>
                    <a:pt x="447" y="649"/>
                  </a:lnTo>
                  <a:lnTo>
                    <a:pt x="445" y="649"/>
                  </a:lnTo>
                  <a:lnTo>
                    <a:pt x="445" y="648"/>
                  </a:lnTo>
                  <a:lnTo>
                    <a:pt x="447" y="648"/>
                  </a:lnTo>
                  <a:lnTo>
                    <a:pt x="447" y="646"/>
                  </a:lnTo>
                  <a:lnTo>
                    <a:pt x="445" y="646"/>
                  </a:lnTo>
                  <a:lnTo>
                    <a:pt x="445" y="644"/>
                  </a:lnTo>
                  <a:lnTo>
                    <a:pt x="445" y="643"/>
                  </a:lnTo>
                  <a:lnTo>
                    <a:pt x="445" y="641"/>
                  </a:lnTo>
                  <a:lnTo>
                    <a:pt x="445" y="639"/>
                  </a:lnTo>
                  <a:lnTo>
                    <a:pt x="443" y="639"/>
                  </a:lnTo>
                  <a:lnTo>
                    <a:pt x="443" y="638"/>
                  </a:lnTo>
                  <a:lnTo>
                    <a:pt x="443" y="636"/>
                  </a:lnTo>
                  <a:lnTo>
                    <a:pt x="442" y="636"/>
                  </a:lnTo>
                  <a:lnTo>
                    <a:pt x="442" y="634"/>
                  </a:lnTo>
                  <a:lnTo>
                    <a:pt x="443" y="634"/>
                  </a:lnTo>
                  <a:lnTo>
                    <a:pt x="443" y="633"/>
                  </a:lnTo>
                  <a:lnTo>
                    <a:pt x="445" y="633"/>
                  </a:lnTo>
                  <a:lnTo>
                    <a:pt x="445" y="631"/>
                  </a:lnTo>
                  <a:lnTo>
                    <a:pt x="447" y="631"/>
                  </a:lnTo>
                  <a:lnTo>
                    <a:pt x="447" y="629"/>
                  </a:lnTo>
                  <a:lnTo>
                    <a:pt x="447" y="628"/>
                  </a:lnTo>
                  <a:lnTo>
                    <a:pt x="445" y="628"/>
                  </a:lnTo>
                  <a:lnTo>
                    <a:pt x="445" y="626"/>
                  </a:lnTo>
                  <a:lnTo>
                    <a:pt x="445" y="625"/>
                  </a:lnTo>
                  <a:lnTo>
                    <a:pt x="443" y="625"/>
                  </a:lnTo>
                  <a:lnTo>
                    <a:pt x="445" y="623"/>
                  </a:lnTo>
                  <a:lnTo>
                    <a:pt x="445" y="621"/>
                  </a:lnTo>
                  <a:lnTo>
                    <a:pt x="445" y="620"/>
                  </a:lnTo>
                  <a:lnTo>
                    <a:pt x="443" y="620"/>
                  </a:lnTo>
                  <a:lnTo>
                    <a:pt x="442" y="620"/>
                  </a:lnTo>
                  <a:lnTo>
                    <a:pt x="442" y="618"/>
                  </a:lnTo>
                  <a:lnTo>
                    <a:pt x="442" y="616"/>
                  </a:lnTo>
                  <a:lnTo>
                    <a:pt x="440" y="616"/>
                  </a:lnTo>
                  <a:lnTo>
                    <a:pt x="440" y="616"/>
                  </a:lnTo>
                  <a:lnTo>
                    <a:pt x="440" y="615"/>
                  </a:lnTo>
                  <a:lnTo>
                    <a:pt x="442" y="615"/>
                  </a:lnTo>
                  <a:lnTo>
                    <a:pt x="442" y="616"/>
                  </a:lnTo>
                  <a:lnTo>
                    <a:pt x="442" y="615"/>
                  </a:lnTo>
                  <a:lnTo>
                    <a:pt x="443" y="615"/>
                  </a:lnTo>
                  <a:lnTo>
                    <a:pt x="445" y="615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5" y="613"/>
                  </a:lnTo>
                  <a:lnTo>
                    <a:pt x="445" y="611"/>
                  </a:lnTo>
                  <a:lnTo>
                    <a:pt x="445" y="610"/>
                  </a:lnTo>
                  <a:lnTo>
                    <a:pt x="445" y="608"/>
                  </a:lnTo>
                  <a:lnTo>
                    <a:pt x="443" y="608"/>
                  </a:lnTo>
                  <a:lnTo>
                    <a:pt x="443" y="606"/>
                  </a:lnTo>
                  <a:lnTo>
                    <a:pt x="442" y="606"/>
                  </a:lnTo>
                  <a:lnTo>
                    <a:pt x="442" y="605"/>
                  </a:lnTo>
                  <a:lnTo>
                    <a:pt x="440" y="605"/>
                  </a:lnTo>
                  <a:lnTo>
                    <a:pt x="440" y="606"/>
                  </a:lnTo>
                  <a:lnTo>
                    <a:pt x="438" y="606"/>
                  </a:lnTo>
                  <a:lnTo>
                    <a:pt x="437" y="606"/>
                  </a:lnTo>
                  <a:lnTo>
                    <a:pt x="437" y="605"/>
                  </a:lnTo>
                  <a:lnTo>
                    <a:pt x="435" y="605"/>
                  </a:lnTo>
                  <a:lnTo>
                    <a:pt x="434" y="605"/>
                  </a:lnTo>
                  <a:lnTo>
                    <a:pt x="434" y="603"/>
                  </a:lnTo>
                  <a:lnTo>
                    <a:pt x="434" y="602"/>
                  </a:lnTo>
                  <a:lnTo>
                    <a:pt x="434" y="600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2" y="597"/>
                  </a:lnTo>
                  <a:lnTo>
                    <a:pt x="430" y="597"/>
                  </a:lnTo>
                  <a:lnTo>
                    <a:pt x="430" y="595"/>
                  </a:lnTo>
                  <a:lnTo>
                    <a:pt x="429" y="595"/>
                  </a:lnTo>
                  <a:lnTo>
                    <a:pt x="429" y="593"/>
                  </a:lnTo>
                  <a:lnTo>
                    <a:pt x="427" y="593"/>
                  </a:lnTo>
                  <a:lnTo>
                    <a:pt x="425" y="593"/>
                  </a:lnTo>
                  <a:lnTo>
                    <a:pt x="425" y="592"/>
                  </a:lnTo>
                  <a:lnTo>
                    <a:pt x="424" y="592"/>
                  </a:lnTo>
                  <a:lnTo>
                    <a:pt x="422" y="592"/>
                  </a:lnTo>
                  <a:lnTo>
                    <a:pt x="420" y="592"/>
                  </a:lnTo>
                  <a:lnTo>
                    <a:pt x="419" y="592"/>
                  </a:lnTo>
                  <a:lnTo>
                    <a:pt x="419" y="590"/>
                  </a:lnTo>
                  <a:lnTo>
                    <a:pt x="420" y="590"/>
                  </a:lnTo>
                  <a:lnTo>
                    <a:pt x="420" y="588"/>
                  </a:lnTo>
                  <a:lnTo>
                    <a:pt x="419" y="588"/>
                  </a:lnTo>
                  <a:lnTo>
                    <a:pt x="420" y="588"/>
                  </a:lnTo>
                  <a:lnTo>
                    <a:pt x="420" y="587"/>
                  </a:lnTo>
                  <a:lnTo>
                    <a:pt x="420" y="585"/>
                  </a:lnTo>
                  <a:lnTo>
                    <a:pt x="422" y="585"/>
                  </a:lnTo>
                  <a:lnTo>
                    <a:pt x="422" y="583"/>
                  </a:lnTo>
                  <a:lnTo>
                    <a:pt x="424" y="583"/>
                  </a:lnTo>
                  <a:lnTo>
                    <a:pt x="424" y="582"/>
                  </a:lnTo>
                  <a:lnTo>
                    <a:pt x="425" y="582"/>
                  </a:lnTo>
                  <a:lnTo>
                    <a:pt x="427" y="582"/>
                  </a:lnTo>
                  <a:lnTo>
                    <a:pt x="429" y="582"/>
                  </a:lnTo>
                  <a:lnTo>
                    <a:pt x="429" y="583"/>
                  </a:lnTo>
                  <a:lnTo>
                    <a:pt x="430" y="583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5"/>
                  </a:lnTo>
                  <a:lnTo>
                    <a:pt x="434" y="585"/>
                  </a:lnTo>
                  <a:lnTo>
                    <a:pt x="435" y="585"/>
                  </a:lnTo>
                  <a:lnTo>
                    <a:pt x="437" y="585"/>
                  </a:lnTo>
                  <a:lnTo>
                    <a:pt x="435" y="585"/>
                  </a:lnTo>
                  <a:lnTo>
                    <a:pt x="435" y="583"/>
                  </a:lnTo>
                  <a:lnTo>
                    <a:pt x="437" y="583"/>
                  </a:lnTo>
                  <a:lnTo>
                    <a:pt x="437" y="582"/>
                  </a:lnTo>
                  <a:lnTo>
                    <a:pt x="438" y="582"/>
                  </a:lnTo>
                  <a:lnTo>
                    <a:pt x="440" y="582"/>
                  </a:lnTo>
                  <a:lnTo>
                    <a:pt x="442" y="582"/>
                  </a:lnTo>
                  <a:lnTo>
                    <a:pt x="443" y="582"/>
                  </a:lnTo>
                  <a:lnTo>
                    <a:pt x="443" y="580"/>
                  </a:lnTo>
                  <a:lnTo>
                    <a:pt x="443" y="579"/>
                  </a:lnTo>
                  <a:lnTo>
                    <a:pt x="443" y="577"/>
                  </a:lnTo>
                  <a:lnTo>
                    <a:pt x="445" y="577"/>
                  </a:lnTo>
                  <a:lnTo>
                    <a:pt x="447" y="577"/>
                  </a:lnTo>
                  <a:lnTo>
                    <a:pt x="448" y="577"/>
                  </a:lnTo>
                  <a:lnTo>
                    <a:pt x="448" y="577"/>
                  </a:lnTo>
                  <a:lnTo>
                    <a:pt x="448" y="575"/>
                  </a:lnTo>
                  <a:lnTo>
                    <a:pt x="448" y="574"/>
                  </a:lnTo>
                  <a:lnTo>
                    <a:pt x="448" y="572"/>
                  </a:lnTo>
                  <a:lnTo>
                    <a:pt x="450" y="572"/>
                  </a:lnTo>
                  <a:lnTo>
                    <a:pt x="450" y="570"/>
                  </a:lnTo>
                  <a:lnTo>
                    <a:pt x="448" y="570"/>
                  </a:lnTo>
                  <a:lnTo>
                    <a:pt x="448" y="569"/>
                  </a:lnTo>
                  <a:lnTo>
                    <a:pt x="448" y="567"/>
                  </a:lnTo>
                  <a:lnTo>
                    <a:pt x="450" y="567"/>
                  </a:lnTo>
                  <a:lnTo>
                    <a:pt x="450" y="565"/>
                  </a:lnTo>
                  <a:lnTo>
                    <a:pt x="452" y="565"/>
                  </a:lnTo>
                  <a:lnTo>
                    <a:pt x="452" y="564"/>
                  </a:lnTo>
                  <a:lnTo>
                    <a:pt x="453" y="564"/>
                  </a:lnTo>
                  <a:lnTo>
                    <a:pt x="455" y="564"/>
                  </a:lnTo>
                  <a:lnTo>
                    <a:pt x="455" y="562"/>
                  </a:lnTo>
                  <a:lnTo>
                    <a:pt x="457" y="562"/>
                  </a:lnTo>
                  <a:lnTo>
                    <a:pt x="458" y="562"/>
                  </a:lnTo>
                  <a:lnTo>
                    <a:pt x="458" y="564"/>
                  </a:lnTo>
                  <a:lnTo>
                    <a:pt x="460" y="564"/>
                  </a:lnTo>
                  <a:lnTo>
                    <a:pt x="461" y="564"/>
                  </a:lnTo>
                  <a:lnTo>
                    <a:pt x="463" y="565"/>
                  </a:lnTo>
                  <a:lnTo>
                    <a:pt x="465" y="565"/>
                  </a:lnTo>
                  <a:lnTo>
                    <a:pt x="465" y="564"/>
                  </a:lnTo>
                  <a:lnTo>
                    <a:pt x="466" y="564"/>
                  </a:lnTo>
                  <a:lnTo>
                    <a:pt x="466" y="565"/>
                  </a:lnTo>
                  <a:lnTo>
                    <a:pt x="468" y="565"/>
                  </a:lnTo>
                  <a:lnTo>
                    <a:pt x="470" y="565"/>
                  </a:lnTo>
                  <a:lnTo>
                    <a:pt x="468" y="565"/>
                  </a:lnTo>
                  <a:lnTo>
                    <a:pt x="468" y="564"/>
                  </a:lnTo>
                  <a:lnTo>
                    <a:pt x="470" y="564"/>
                  </a:lnTo>
                  <a:lnTo>
                    <a:pt x="468" y="564"/>
                  </a:lnTo>
                  <a:lnTo>
                    <a:pt x="470" y="562"/>
                  </a:lnTo>
                  <a:lnTo>
                    <a:pt x="470" y="560"/>
                  </a:lnTo>
                  <a:lnTo>
                    <a:pt x="470" y="559"/>
                  </a:lnTo>
                  <a:lnTo>
                    <a:pt x="471" y="559"/>
                  </a:lnTo>
                  <a:lnTo>
                    <a:pt x="471" y="557"/>
                  </a:lnTo>
                  <a:lnTo>
                    <a:pt x="471" y="557"/>
                  </a:lnTo>
                  <a:lnTo>
                    <a:pt x="471" y="555"/>
                  </a:lnTo>
                  <a:lnTo>
                    <a:pt x="473" y="555"/>
                  </a:lnTo>
                  <a:lnTo>
                    <a:pt x="475" y="555"/>
                  </a:lnTo>
                  <a:lnTo>
                    <a:pt x="476" y="555"/>
                  </a:lnTo>
                  <a:lnTo>
                    <a:pt x="476" y="554"/>
                  </a:lnTo>
                  <a:lnTo>
                    <a:pt x="475" y="554"/>
                  </a:lnTo>
                  <a:lnTo>
                    <a:pt x="475" y="552"/>
                  </a:lnTo>
                  <a:lnTo>
                    <a:pt x="475" y="551"/>
                  </a:lnTo>
                  <a:lnTo>
                    <a:pt x="473" y="549"/>
                  </a:lnTo>
                  <a:lnTo>
                    <a:pt x="473" y="547"/>
                  </a:lnTo>
                  <a:lnTo>
                    <a:pt x="471" y="547"/>
                  </a:lnTo>
                  <a:lnTo>
                    <a:pt x="471" y="547"/>
                  </a:lnTo>
                  <a:lnTo>
                    <a:pt x="470" y="547"/>
                  </a:lnTo>
                  <a:lnTo>
                    <a:pt x="468" y="547"/>
                  </a:lnTo>
                  <a:lnTo>
                    <a:pt x="468" y="546"/>
                  </a:lnTo>
                  <a:lnTo>
                    <a:pt x="466" y="546"/>
                  </a:lnTo>
                  <a:lnTo>
                    <a:pt x="466" y="544"/>
                  </a:lnTo>
                  <a:lnTo>
                    <a:pt x="466" y="542"/>
                  </a:lnTo>
                  <a:lnTo>
                    <a:pt x="466" y="541"/>
                  </a:lnTo>
                  <a:lnTo>
                    <a:pt x="466" y="539"/>
                  </a:lnTo>
                  <a:lnTo>
                    <a:pt x="466" y="537"/>
                  </a:lnTo>
                  <a:lnTo>
                    <a:pt x="466" y="537"/>
                  </a:lnTo>
                  <a:lnTo>
                    <a:pt x="468" y="537"/>
                  </a:lnTo>
                  <a:lnTo>
                    <a:pt x="470" y="536"/>
                  </a:lnTo>
                  <a:lnTo>
                    <a:pt x="471" y="536"/>
                  </a:lnTo>
                  <a:lnTo>
                    <a:pt x="471" y="536"/>
                  </a:lnTo>
                  <a:lnTo>
                    <a:pt x="471" y="534"/>
                  </a:lnTo>
                  <a:lnTo>
                    <a:pt x="473" y="534"/>
                  </a:lnTo>
                  <a:lnTo>
                    <a:pt x="473" y="532"/>
                  </a:lnTo>
                  <a:lnTo>
                    <a:pt x="473" y="531"/>
                  </a:lnTo>
                  <a:lnTo>
                    <a:pt x="473" y="529"/>
                  </a:lnTo>
                  <a:lnTo>
                    <a:pt x="471" y="529"/>
                  </a:lnTo>
                  <a:lnTo>
                    <a:pt x="471" y="528"/>
                  </a:lnTo>
                  <a:lnTo>
                    <a:pt x="473" y="528"/>
                  </a:lnTo>
                  <a:lnTo>
                    <a:pt x="475" y="528"/>
                  </a:lnTo>
                  <a:lnTo>
                    <a:pt x="475" y="526"/>
                  </a:lnTo>
                  <a:lnTo>
                    <a:pt x="476" y="526"/>
                  </a:lnTo>
                  <a:lnTo>
                    <a:pt x="476" y="524"/>
                  </a:lnTo>
                  <a:lnTo>
                    <a:pt x="478" y="524"/>
                  </a:lnTo>
                  <a:lnTo>
                    <a:pt x="480" y="524"/>
                  </a:lnTo>
                  <a:lnTo>
                    <a:pt x="480" y="526"/>
                  </a:lnTo>
                  <a:lnTo>
                    <a:pt x="481" y="526"/>
                  </a:lnTo>
                  <a:lnTo>
                    <a:pt x="481" y="524"/>
                  </a:lnTo>
                  <a:lnTo>
                    <a:pt x="483" y="524"/>
                  </a:lnTo>
                  <a:lnTo>
                    <a:pt x="483" y="523"/>
                  </a:lnTo>
                  <a:lnTo>
                    <a:pt x="483" y="521"/>
                  </a:lnTo>
                  <a:lnTo>
                    <a:pt x="481" y="521"/>
                  </a:lnTo>
                  <a:lnTo>
                    <a:pt x="481" y="519"/>
                  </a:lnTo>
                  <a:lnTo>
                    <a:pt x="483" y="519"/>
                  </a:lnTo>
                  <a:lnTo>
                    <a:pt x="483" y="518"/>
                  </a:lnTo>
                  <a:lnTo>
                    <a:pt x="481" y="518"/>
                  </a:lnTo>
                  <a:lnTo>
                    <a:pt x="481" y="516"/>
                  </a:lnTo>
                  <a:lnTo>
                    <a:pt x="481" y="514"/>
                  </a:lnTo>
                  <a:lnTo>
                    <a:pt x="483" y="514"/>
                  </a:lnTo>
                  <a:lnTo>
                    <a:pt x="484" y="514"/>
                  </a:lnTo>
                  <a:lnTo>
                    <a:pt x="486" y="514"/>
                  </a:lnTo>
                  <a:lnTo>
                    <a:pt x="486" y="513"/>
                  </a:lnTo>
                  <a:lnTo>
                    <a:pt x="486" y="511"/>
                  </a:lnTo>
                  <a:lnTo>
                    <a:pt x="484" y="511"/>
                  </a:lnTo>
                  <a:lnTo>
                    <a:pt x="484" y="509"/>
                  </a:lnTo>
                  <a:lnTo>
                    <a:pt x="486" y="509"/>
                  </a:lnTo>
                  <a:lnTo>
                    <a:pt x="486" y="508"/>
                  </a:lnTo>
                  <a:lnTo>
                    <a:pt x="484" y="508"/>
                  </a:lnTo>
                  <a:lnTo>
                    <a:pt x="484" y="506"/>
                  </a:lnTo>
                  <a:lnTo>
                    <a:pt x="484" y="505"/>
                  </a:lnTo>
                  <a:lnTo>
                    <a:pt x="486" y="505"/>
                  </a:lnTo>
                  <a:lnTo>
                    <a:pt x="488" y="505"/>
                  </a:lnTo>
                  <a:lnTo>
                    <a:pt x="488" y="503"/>
                  </a:lnTo>
                  <a:lnTo>
                    <a:pt x="489" y="503"/>
                  </a:lnTo>
                  <a:lnTo>
                    <a:pt x="489" y="501"/>
                  </a:lnTo>
                  <a:lnTo>
                    <a:pt x="489" y="500"/>
                  </a:lnTo>
                  <a:lnTo>
                    <a:pt x="488" y="500"/>
                  </a:lnTo>
                  <a:lnTo>
                    <a:pt x="488" y="498"/>
                  </a:lnTo>
                  <a:lnTo>
                    <a:pt x="488" y="498"/>
                  </a:lnTo>
                  <a:lnTo>
                    <a:pt x="488" y="498"/>
                  </a:lnTo>
                  <a:lnTo>
                    <a:pt x="486" y="498"/>
                  </a:lnTo>
                  <a:lnTo>
                    <a:pt x="486" y="500"/>
                  </a:lnTo>
                  <a:lnTo>
                    <a:pt x="484" y="500"/>
                  </a:lnTo>
                  <a:lnTo>
                    <a:pt x="484" y="498"/>
                  </a:lnTo>
                  <a:lnTo>
                    <a:pt x="483" y="498"/>
                  </a:lnTo>
                  <a:lnTo>
                    <a:pt x="481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80" y="498"/>
                  </a:lnTo>
                  <a:lnTo>
                    <a:pt x="478" y="498"/>
                  </a:lnTo>
                  <a:lnTo>
                    <a:pt x="476" y="498"/>
                  </a:lnTo>
                  <a:lnTo>
                    <a:pt x="476" y="500"/>
                  </a:lnTo>
                  <a:lnTo>
                    <a:pt x="475" y="500"/>
                  </a:lnTo>
                  <a:lnTo>
                    <a:pt x="473" y="500"/>
                  </a:lnTo>
                  <a:lnTo>
                    <a:pt x="473" y="498"/>
                  </a:lnTo>
                  <a:lnTo>
                    <a:pt x="471" y="498"/>
                  </a:lnTo>
                  <a:lnTo>
                    <a:pt x="471" y="498"/>
                  </a:lnTo>
                  <a:lnTo>
                    <a:pt x="471" y="498"/>
                  </a:lnTo>
                  <a:lnTo>
                    <a:pt x="470" y="498"/>
                  </a:lnTo>
                  <a:lnTo>
                    <a:pt x="468" y="498"/>
                  </a:lnTo>
                  <a:lnTo>
                    <a:pt x="470" y="498"/>
                  </a:lnTo>
                  <a:lnTo>
                    <a:pt x="470" y="496"/>
                  </a:lnTo>
                  <a:lnTo>
                    <a:pt x="471" y="496"/>
                  </a:lnTo>
                  <a:lnTo>
                    <a:pt x="471" y="495"/>
                  </a:lnTo>
                  <a:lnTo>
                    <a:pt x="471" y="495"/>
                  </a:lnTo>
                  <a:lnTo>
                    <a:pt x="471" y="493"/>
                  </a:lnTo>
                  <a:lnTo>
                    <a:pt x="471" y="493"/>
                  </a:lnTo>
                  <a:lnTo>
                    <a:pt x="471" y="491"/>
                  </a:lnTo>
                  <a:lnTo>
                    <a:pt x="471" y="491"/>
                  </a:lnTo>
                  <a:lnTo>
                    <a:pt x="471" y="490"/>
                  </a:lnTo>
                  <a:lnTo>
                    <a:pt x="471" y="488"/>
                  </a:lnTo>
                  <a:lnTo>
                    <a:pt x="471" y="486"/>
                  </a:lnTo>
                  <a:lnTo>
                    <a:pt x="473" y="486"/>
                  </a:lnTo>
                  <a:lnTo>
                    <a:pt x="473" y="485"/>
                  </a:lnTo>
                  <a:lnTo>
                    <a:pt x="475" y="483"/>
                  </a:lnTo>
                  <a:lnTo>
                    <a:pt x="475" y="482"/>
                  </a:lnTo>
                  <a:lnTo>
                    <a:pt x="475" y="480"/>
                  </a:lnTo>
                  <a:lnTo>
                    <a:pt x="476" y="480"/>
                  </a:lnTo>
                  <a:lnTo>
                    <a:pt x="476" y="478"/>
                  </a:lnTo>
                  <a:lnTo>
                    <a:pt x="476" y="477"/>
                  </a:lnTo>
                  <a:lnTo>
                    <a:pt x="475" y="477"/>
                  </a:lnTo>
                  <a:lnTo>
                    <a:pt x="475" y="475"/>
                  </a:lnTo>
                  <a:lnTo>
                    <a:pt x="476" y="475"/>
                  </a:lnTo>
                  <a:lnTo>
                    <a:pt x="476" y="473"/>
                  </a:lnTo>
                  <a:lnTo>
                    <a:pt x="475" y="473"/>
                  </a:lnTo>
                  <a:lnTo>
                    <a:pt x="476" y="473"/>
                  </a:lnTo>
                  <a:lnTo>
                    <a:pt x="476" y="472"/>
                  </a:lnTo>
                  <a:lnTo>
                    <a:pt x="475" y="472"/>
                  </a:lnTo>
                  <a:lnTo>
                    <a:pt x="475" y="470"/>
                  </a:lnTo>
                  <a:lnTo>
                    <a:pt x="475" y="468"/>
                  </a:lnTo>
                  <a:lnTo>
                    <a:pt x="473" y="468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7"/>
                  </a:lnTo>
                  <a:lnTo>
                    <a:pt x="471" y="465"/>
                  </a:lnTo>
                  <a:lnTo>
                    <a:pt x="470" y="465"/>
                  </a:lnTo>
                  <a:lnTo>
                    <a:pt x="470" y="463"/>
                  </a:lnTo>
                  <a:lnTo>
                    <a:pt x="470" y="462"/>
                  </a:lnTo>
                  <a:lnTo>
                    <a:pt x="470" y="460"/>
                  </a:lnTo>
                  <a:lnTo>
                    <a:pt x="468" y="460"/>
                  </a:lnTo>
                  <a:lnTo>
                    <a:pt x="468" y="459"/>
                  </a:lnTo>
                  <a:lnTo>
                    <a:pt x="470" y="459"/>
                  </a:lnTo>
                  <a:lnTo>
                    <a:pt x="470" y="459"/>
                  </a:lnTo>
                  <a:lnTo>
                    <a:pt x="468" y="459"/>
                  </a:lnTo>
                  <a:lnTo>
                    <a:pt x="468" y="457"/>
                  </a:lnTo>
                  <a:lnTo>
                    <a:pt x="466" y="457"/>
                  </a:lnTo>
                  <a:lnTo>
                    <a:pt x="468" y="457"/>
                  </a:lnTo>
                  <a:lnTo>
                    <a:pt x="468" y="455"/>
                  </a:lnTo>
                  <a:lnTo>
                    <a:pt x="470" y="455"/>
                  </a:lnTo>
                  <a:lnTo>
                    <a:pt x="470" y="457"/>
                  </a:lnTo>
                  <a:lnTo>
                    <a:pt x="470" y="455"/>
                  </a:lnTo>
                  <a:lnTo>
                    <a:pt x="471" y="455"/>
                  </a:lnTo>
                  <a:lnTo>
                    <a:pt x="471" y="454"/>
                  </a:lnTo>
                  <a:lnTo>
                    <a:pt x="470" y="454"/>
                  </a:lnTo>
                  <a:lnTo>
                    <a:pt x="470" y="452"/>
                  </a:lnTo>
                  <a:lnTo>
                    <a:pt x="468" y="452"/>
                  </a:lnTo>
                  <a:lnTo>
                    <a:pt x="468" y="450"/>
                  </a:lnTo>
                  <a:lnTo>
                    <a:pt x="470" y="449"/>
                  </a:lnTo>
                  <a:lnTo>
                    <a:pt x="471" y="449"/>
                  </a:lnTo>
                  <a:lnTo>
                    <a:pt x="471" y="447"/>
                  </a:lnTo>
                  <a:lnTo>
                    <a:pt x="471" y="449"/>
                  </a:lnTo>
                  <a:lnTo>
                    <a:pt x="471" y="447"/>
                  </a:lnTo>
                  <a:lnTo>
                    <a:pt x="470" y="447"/>
                  </a:lnTo>
                  <a:lnTo>
                    <a:pt x="470" y="445"/>
                  </a:lnTo>
                  <a:lnTo>
                    <a:pt x="470" y="444"/>
                  </a:lnTo>
                  <a:lnTo>
                    <a:pt x="470" y="442"/>
                  </a:lnTo>
                  <a:lnTo>
                    <a:pt x="471" y="442"/>
                  </a:lnTo>
                  <a:lnTo>
                    <a:pt x="471" y="440"/>
                  </a:lnTo>
                  <a:lnTo>
                    <a:pt x="471" y="440"/>
                  </a:lnTo>
                  <a:lnTo>
                    <a:pt x="471" y="439"/>
                  </a:lnTo>
                  <a:lnTo>
                    <a:pt x="471" y="439"/>
                  </a:lnTo>
                  <a:lnTo>
                    <a:pt x="471" y="439"/>
                  </a:lnTo>
                  <a:lnTo>
                    <a:pt x="471" y="437"/>
                  </a:lnTo>
                  <a:lnTo>
                    <a:pt x="471" y="437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1" y="436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1"/>
                  </a:lnTo>
                  <a:lnTo>
                    <a:pt x="471" y="431"/>
                  </a:lnTo>
                  <a:lnTo>
                    <a:pt x="471" y="429"/>
                  </a:lnTo>
                  <a:lnTo>
                    <a:pt x="471" y="429"/>
                  </a:lnTo>
                  <a:lnTo>
                    <a:pt x="471" y="427"/>
                  </a:lnTo>
                  <a:lnTo>
                    <a:pt x="471" y="426"/>
                  </a:lnTo>
                  <a:lnTo>
                    <a:pt x="471" y="426"/>
                  </a:lnTo>
                  <a:lnTo>
                    <a:pt x="473" y="426"/>
                  </a:lnTo>
                  <a:lnTo>
                    <a:pt x="473" y="424"/>
                  </a:lnTo>
                  <a:lnTo>
                    <a:pt x="471" y="424"/>
                  </a:lnTo>
                  <a:lnTo>
                    <a:pt x="471" y="422"/>
                  </a:lnTo>
                  <a:lnTo>
                    <a:pt x="471" y="421"/>
                  </a:lnTo>
                  <a:lnTo>
                    <a:pt x="471" y="421"/>
                  </a:lnTo>
                  <a:lnTo>
                    <a:pt x="471" y="419"/>
                  </a:lnTo>
                  <a:lnTo>
                    <a:pt x="470" y="419"/>
                  </a:lnTo>
                  <a:lnTo>
                    <a:pt x="470" y="419"/>
                  </a:lnTo>
                  <a:lnTo>
                    <a:pt x="470" y="417"/>
                  </a:lnTo>
                  <a:lnTo>
                    <a:pt x="468" y="417"/>
                  </a:lnTo>
                  <a:lnTo>
                    <a:pt x="466" y="417"/>
                  </a:lnTo>
                  <a:lnTo>
                    <a:pt x="465" y="417"/>
                  </a:lnTo>
                  <a:lnTo>
                    <a:pt x="465" y="419"/>
                  </a:lnTo>
                  <a:lnTo>
                    <a:pt x="463" y="419"/>
                  </a:lnTo>
                  <a:lnTo>
                    <a:pt x="463" y="417"/>
                  </a:lnTo>
                  <a:lnTo>
                    <a:pt x="463" y="416"/>
                  </a:lnTo>
                  <a:lnTo>
                    <a:pt x="461" y="416"/>
                  </a:lnTo>
                  <a:lnTo>
                    <a:pt x="461" y="414"/>
                  </a:lnTo>
                  <a:lnTo>
                    <a:pt x="463" y="414"/>
                  </a:lnTo>
                  <a:lnTo>
                    <a:pt x="463" y="413"/>
                  </a:lnTo>
                  <a:lnTo>
                    <a:pt x="463" y="411"/>
                  </a:lnTo>
                  <a:lnTo>
                    <a:pt x="463" y="409"/>
                  </a:lnTo>
                  <a:lnTo>
                    <a:pt x="461" y="409"/>
                  </a:lnTo>
                  <a:lnTo>
                    <a:pt x="461" y="408"/>
                  </a:lnTo>
                  <a:lnTo>
                    <a:pt x="463" y="408"/>
                  </a:lnTo>
                  <a:lnTo>
                    <a:pt x="463" y="406"/>
                  </a:lnTo>
                  <a:lnTo>
                    <a:pt x="461" y="406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3"/>
                  </a:lnTo>
                  <a:lnTo>
                    <a:pt x="463" y="401"/>
                  </a:lnTo>
                  <a:lnTo>
                    <a:pt x="461" y="401"/>
                  </a:lnTo>
                  <a:lnTo>
                    <a:pt x="461" y="399"/>
                  </a:lnTo>
                  <a:lnTo>
                    <a:pt x="461" y="401"/>
                  </a:lnTo>
                  <a:lnTo>
                    <a:pt x="460" y="401"/>
                  </a:lnTo>
                  <a:lnTo>
                    <a:pt x="460" y="399"/>
                  </a:lnTo>
                  <a:lnTo>
                    <a:pt x="458" y="399"/>
                  </a:lnTo>
                  <a:lnTo>
                    <a:pt x="458" y="401"/>
                  </a:lnTo>
                  <a:lnTo>
                    <a:pt x="458" y="403"/>
                  </a:lnTo>
                  <a:lnTo>
                    <a:pt x="457" y="403"/>
                  </a:lnTo>
                  <a:lnTo>
                    <a:pt x="455" y="403"/>
                  </a:lnTo>
                  <a:lnTo>
                    <a:pt x="455" y="401"/>
                  </a:lnTo>
                  <a:lnTo>
                    <a:pt x="453" y="401"/>
                  </a:lnTo>
                  <a:lnTo>
                    <a:pt x="453" y="403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0" y="401"/>
                  </a:lnTo>
                  <a:lnTo>
                    <a:pt x="450" y="399"/>
                  </a:lnTo>
                  <a:lnTo>
                    <a:pt x="448" y="399"/>
                  </a:lnTo>
                  <a:lnTo>
                    <a:pt x="447" y="399"/>
                  </a:lnTo>
                  <a:lnTo>
                    <a:pt x="447" y="398"/>
                  </a:lnTo>
                  <a:lnTo>
                    <a:pt x="447" y="396"/>
                  </a:lnTo>
                  <a:lnTo>
                    <a:pt x="445" y="394"/>
                  </a:lnTo>
                  <a:lnTo>
                    <a:pt x="443" y="396"/>
                  </a:lnTo>
                  <a:lnTo>
                    <a:pt x="442" y="394"/>
                  </a:lnTo>
                  <a:lnTo>
                    <a:pt x="442" y="393"/>
                  </a:lnTo>
                  <a:lnTo>
                    <a:pt x="440" y="393"/>
                  </a:lnTo>
                  <a:lnTo>
                    <a:pt x="438" y="393"/>
                  </a:lnTo>
                  <a:lnTo>
                    <a:pt x="437" y="393"/>
                  </a:lnTo>
                  <a:lnTo>
                    <a:pt x="437" y="391"/>
                  </a:lnTo>
                  <a:lnTo>
                    <a:pt x="437" y="389"/>
                  </a:lnTo>
                  <a:lnTo>
                    <a:pt x="437" y="388"/>
                  </a:lnTo>
                  <a:lnTo>
                    <a:pt x="437" y="386"/>
                  </a:lnTo>
                  <a:lnTo>
                    <a:pt x="435" y="386"/>
                  </a:lnTo>
                  <a:lnTo>
                    <a:pt x="435" y="385"/>
                  </a:lnTo>
                  <a:lnTo>
                    <a:pt x="434" y="385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2" y="381"/>
                  </a:lnTo>
                  <a:lnTo>
                    <a:pt x="432" y="380"/>
                  </a:lnTo>
                  <a:lnTo>
                    <a:pt x="432" y="380"/>
                  </a:lnTo>
                  <a:lnTo>
                    <a:pt x="432" y="380"/>
                  </a:lnTo>
                  <a:lnTo>
                    <a:pt x="430" y="380"/>
                  </a:lnTo>
                  <a:lnTo>
                    <a:pt x="430" y="378"/>
                  </a:lnTo>
                  <a:lnTo>
                    <a:pt x="429" y="378"/>
                  </a:lnTo>
                  <a:lnTo>
                    <a:pt x="429" y="376"/>
                  </a:lnTo>
                  <a:lnTo>
                    <a:pt x="429" y="375"/>
                  </a:lnTo>
                  <a:lnTo>
                    <a:pt x="427" y="375"/>
                  </a:lnTo>
                  <a:lnTo>
                    <a:pt x="427" y="373"/>
                  </a:lnTo>
                  <a:lnTo>
                    <a:pt x="427" y="371"/>
                  </a:lnTo>
                  <a:lnTo>
                    <a:pt x="427" y="370"/>
                  </a:lnTo>
                  <a:lnTo>
                    <a:pt x="425" y="370"/>
                  </a:lnTo>
                  <a:lnTo>
                    <a:pt x="425" y="368"/>
                  </a:lnTo>
                  <a:lnTo>
                    <a:pt x="427" y="368"/>
                  </a:lnTo>
                  <a:lnTo>
                    <a:pt x="427" y="366"/>
                  </a:lnTo>
                  <a:lnTo>
                    <a:pt x="425" y="366"/>
                  </a:lnTo>
                  <a:lnTo>
                    <a:pt x="425" y="365"/>
                  </a:lnTo>
                  <a:lnTo>
                    <a:pt x="424" y="365"/>
                  </a:lnTo>
                  <a:lnTo>
                    <a:pt x="424" y="363"/>
                  </a:lnTo>
                  <a:lnTo>
                    <a:pt x="425" y="363"/>
                  </a:lnTo>
                  <a:lnTo>
                    <a:pt x="425" y="362"/>
                  </a:lnTo>
                  <a:lnTo>
                    <a:pt x="427" y="362"/>
                  </a:lnTo>
                  <a:lnTo>
                    <a:pt x="427" y="360"/>
                  </a:lnTo>
                  <a:lnTo>
                    <a:pt x="429" y="360"/>
                  </a:lnTo>
                  <a:lnTo>
                    <a:pt x="429" y="358"/>
                  </a:lnTo>
                  <a:lnTo>
                    <a:pt x="427" y="358"/>
                  </a:lnTo>
                  <a:lnTo>
                    <a:pt x="427" y="357"/>
                  </a:lnTo>
                  <a:lnTo>
                    <a:pt x="425" y="357"/>
                  </a:lnTo>
                  <a:lnTo>
                    <a:pt x="424" y="357"/>
                  </a:lnTo>
                  <a:lnTo>
                    <a:pt x="422" y="357"/>
                  </a:lnTo>
                  <a:lnTo>
                    <a:pt x="422" y="355"/>
                  </a:lnTo>
                  <a:lnTo>
                    <a:pt x="420" y="355"/>
                  </a:lnTo>
                  <a:lnTo>
                    <a:pt x="419" y="355"/>
                  </a:lnTo>
                  <a:lnTo>
                    <a:pt x="419" y="353"/>
                  </a:lnTo>
                  <a:lnTo>
                    <a:pt x="417" y="353"/>
                  </a:lnTo>
                  <a:lnTo>
                    <a:pt x="417" y="352"/>
                  </a:lnTo>
                  <a:lnTo>
                    <a:pt x="417" y="350"/>
                  </a:lnTo>
                  <a:lnTo>
                    <a:pt x="419" y="350"/>
                  </a:lnTo>
                  <a:lnTo>
                    <a:pt x="420" y="350"/>
                  </a:lnTo>
                  <a:lnTo>
                    <a:pt x="422" y="350"/>
                  </a:lnTo>
                  <a:lnTo>
                    <a:pt x="424" y="350"/>
                  </a:lnTo>
                  <a:lnTo>
                    <a:pt x="424" y="348"/>
                  </a:lnTo>
                  <a:lnTo>
                    <a:pt x="424" y="347"/>
                  </a:lnTo>
                  <a:lnTo>
                    <a:pt x="425" y="347"/>
                  </a:lnTo>
                  <a:lnTo>
                    <a:pt x="425" y="345"/>
                  </a:lnTo>
                  <a:lnTo>
                    <a:pt x="425" y="343"/>
                  </a:lnTo>
                  <a:lnTo>
                    <a:pt x="425" y="342"/>
                  </a:lnTo>
                  <a:lnTo>
                    <a:pt x="424" y="343"/>
                  </a:lnTo>
                  <a:lnTo>
                    <a:pt x="424" y="342"/>
                  </a:lnTo>
                  <a:lnTo>
                    <a:pt x="424" y="340"/>
                  </a:lnTo>
                  <a:lnTo>
                    <a:pt x="422" y="340"/>
                  </a:lnTo>
                  <a:lnTo>
                    <a:pt x="422" y="340"/>
                  </a:lnTo>
                  <a:lnTo>
                    <a:pt x="424" y="340"/>
                  </a:lnTo>
                  <a:lnTo>
                    <a:pt x="422" y="340"/>
                  </a:lnTo>
                  <a:lnTo>
                    <a:pt x="422" y="339"/>
                  </a:lnTo>
                  <a:lnTo>
                    <a:pt x="424" y="339"/>
                  </a:lnTo>
                  <a:lnTo>
                    <a:pt x="424" y="337"/>
                  </a:lnTo>
                  <a:lnTo>
                    <a:pt x="422" y="337"/>
                  </a:lnTo>
                  <a:lnTo>
                    <a:pt x="422" y="335"/>
                  </a:lnTo>
                  <a:lnTo>
                    <a:pt x="424" y="335"/>
                  </a:lnTo>
                  <a:lnTo>
                    <a:pt x="424" y="334"/>
                  </a:lnTo>
                  <a:lnTo>
                    <a:pt x="422" y="334"/>
                  </a:lnTo>
                  <a:lnTo>
                    <a:pt x="420" y="334"/>
                  </a:lnTo>
                  <a:lnTo>
                    <a:pt x="419" y="334"/>
                  </a:lnTo>
                  <a:lnTo>
                    <a:pt x="419" y="332"/>
                  </a:lnTo>
                  <a:lnTo>
                    <a:pt x="417" y="332"/>
                  </a:lnTo>
                  <a:lnTo>
                    <a:pt x="417" y="330"/>
                  </a:lnTo>
                  <a:lnTo>
                    <a:pt x="417" y="329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9" y="325"/>
                  </a:lnTo>
                  <a:lnTo>
                    <a:pt x="419" y="324"/>
                  </a:lnTo>
                  <a:lnTo>
                    <a:pt x="419" y="322"/>
                  </a:lnTo>
                  <a:lnTo>
                    <a:pt x="417" y="322"/>
                  </a:lnTo>
                  <a:lnTo>
                    <a:pt x="417" y="320"/>
                  </a:lnTo>
                  <a:lnTo>
                    <a:pt x="415" y="320"/>
                  </a:lnTo>
                  <a:lnTo>
                    <a:pt x="415" y="319"/>
                  </a:lnTo>
                  <a:lnTo>
                    <a:pt x="415" y="317"/>
                  </a:lnTo>
                  <a:lnTo>
                    <a:pt x="415" y="316"/>
                  </a:lnTo>
                  <a:lnTo>
                    <a:pt x="415" y="314"/>
                  </a:lnTo>
                  <a:lnTo>
                    <a:pt x="415" y="312"/>
                  </a:lnTo>
                  <a:lnTo>
                    <a:pt x="414" y="312"/>
                  </a:lnTo>
                  <a:lnTo>
                    <a:pt x="414" y="311"/>
                  </a:lnTo>
                  <a:lnTo>
                    <a:pt x="412" y="311"/>
                  </a:lnTo>
                  <a:lnTo>
                    <a:pt x="412" y="309"/>
                  </a:lnTo>
                  <a:lnTo>
                    <a:pt x="414" y="309"/>
                  </a:lnTo>
                  <a:lnTo>
                    <a:pt x="414" y="307"/>
                  </a:lnTo>
                  <a:lnTo>
                    <a:pt x="412" y="307"/>
                  </a:lnTo>
                  <a:lnTo>
                    <a:pt x="412" y="306"/>
                  </a:lnTo>
                  <a:lnTo>
                    <a:pt x="414" y="306"/>
                  </a:lnTo>
                  <a:lnTo>
                    <a:pt x="414" y="304"/>
                  </a:lnTo>
                  <a:lnTo>
                    <a:pt x="412" y="304"/>
                  </a:lnTo>
                  <a:lnTo>
                    <a:pt x="412" y="302"/>
                  </a:lnTo>
                  <a:lnTo>
                    <a:pt x="414" y="302"/>
                  </a:lnTo>
                  <a:lnTo>
                    <a:pt x="412" y="302"/>
                  </a:lnTo>
                  <a:lnTo>
                    <a:pt x="412" y="301"/>
                  </a:lnTo>
                  <a:lnTo>
                    <a:pt x="412" y="301"/>
                  </a:lnTo>
                  <a:lnTo>
                    <a:pt x="412" y="299"/>
                  </a:lnTo>
                  <a:lnTo>
                    <a:pt x="412" y="297"/>
                  </a:lnTo>
                  <a:lnTo>
                    <a:pt x="412" y="296"/>
                  </a:lnTo>
                  <a:lnTo>
                    <a:pt x="411" y="296"/>
                  </a:lnTo>
                  <a:lnTo>
                    <a:pt x="409" y="296"/>
                  </a:lnTo>
                  <a:lnTo>
                    <a:pt x="409" y="294"/>
                  </a:lnTo>
                  <a:lnTo>
                    <a:pt x="407" y="293"/>
                  </a:lnTo>
                  <a:lnTo>
                    <a:pt x="407" y="291"/>
                  </a:lnTo>
                  <a:lnTo>
                    <a:pt x="407" y="289"/>
                  </a:lnTo>
                  <a:lnTo>
                    <a:pt x="406" y="289"/>
                  </a:lnTo>
                  <a:lnTo>
                    <a:pt x="404" y="289"/>
                  </a:lnTo>
                  <a:lnTo>
                    <a:pt x="404" y="288"/>
                  </a:lnTo>
                  <a:lnTo>
                    <a:pt x="404" y="286"/>
                  </a:lnTo>
                  <a:lnTo>
                    <a:pt x="404" y="284"/>
                  </a:lnTo>
                  <a:lnTo>
                    <a:pt x="404" y="283"/>
                  </a:lnTo>
                  <a:lnTo>
                    <a:pt x="402" y="283"/>
                  </a:lnTo>
                  <a:lnTo>
                    <a:pt x="402" y="281"/>
                  </a:lnTo>
                  <a:lnTo>
                    <a:pt x="401" y="281"/>
                  </a:lnTo>
                  <a:lnTo>
                    <a:pt x="401" y="279"/>
                  </a:lnTo>
                  <a:lnTo>
                    <a:pt x="399" y="279"/>
                  </a:lnTo>
                  <a:lnTo>
                    <a:pt x="399" y="278"/>
                  </a:lnTo>
                  <a:lnTo>
                    <a:pt x="397" y="278"/>
                  </a:lnTo>
                  <a:lnTo>
                    <a:pt x="397" y="276"/>
                  </a:lnTo>
                  <a:lnTo>
                    <a:pt x="397" y="274"/>
                  </a:lnTo>
                  <a:lnTo>
                    <a:pt x="396" y="274"/>
                  </a:lnTo>
                  <a:lnTo>
                    <a:pt x="396" y="273"/>
                  </a:lnTo>
                  <a:lnTo>
                    <a:pt x="394" y="273"/>
                  </a:lnTo>
                  <a:lnTo>
                    <a:pt x="394" y="271"/>
                  </a:lnTo>
                  <a:lnTo>
                    <a:pt x="396" y="270"/>
                  </a:lnTo>
                  <a:lnTo>
                    <a:pt x="394" y="270"/>
                  </a:lnTo>
                  <a:lnTo>
                    <a:pt x="392" y="270"/>
                  </a:lnTo>
                  <a:lnTo>
                    <a:pt x="392" y="268"/>
                  </a:lnTo>
                  <a:lnTo>
                    <a:pt x="392" y="270"/>
                  </a:lnTo>
                  <a:lnTo>
                    <a:pt x="392" y="270"/>
                  </a:lnTo>
                  <a:lnTo>
                    <a:pt x="392" y="268"/>
                  </a:lnTo>
                  <a:lnTo>
                    <a:pt x="392" y="266"/>
                  </a:lnTo>
                  <a:lnTo>
                    <a:pt x="391" y="266"/>
                  </a:lnTo>
                  <a:lnTo>
                    <a:pt x="391" y="265"/>
                  </a:lnTo>
                  <a:lnTo>
                    <a:pt x="391" y="263"/>
                  </a:lnTo>
                  <a:lnTo>
                    <a:pt x="389" y="263"/>
                  </a:lnTo>
                  <a:lnTo>
                    <a:pt x="389" y="261"/>
                  </a:lnTo>
                  <a:lnTo>
                    <a:pt x="389" y="261"/>
                  </a:lnTo>
                  <a:lnTo>
                    <a:pt x="388" y="261"/>
                  </a:lnTo>
                  <a:lnTo>
                    <a:pt x="389" y="261"/>
                  </a:lnTo>
                  <a:lnTo>
                    <a:pt x="388" y="261"/>
                  </a:lnTo>
                  <a:lnTo>
                    <a:pt x="388" y="260"/>
                  </a:lnTo>
                  <a:lnTo>
                    <a:pt x="386" y="260"/>
                  </a:lnTo>
                  <a:lnTo>
                    <a:pt x="386" y="258"/>
                  </a:lnTo>
                  <a:lnTo>
                    <a:pt x="384" y="258"/>
                  </a:lnTo>
                  <a:lnTo>
                    <a:pt x="383" y="258"/>
                  </a:lnTo>
                  <a:lnTo>
                    <a:pt x="383" y="256"/>
                  </a:lnTo>
                  <a:lnTo>
                    <a:pt x="383" y="255"/>
                  </a:lnTo>
                  <a:lnTo>
                    <a:pt x="383" y="253"/>
                  </a:lnTo>
                  <a:lnTo>
                    <a:pt x="383" y="251"/>
                  </a:lnTo>
                  <a:lnTo>
                    <a:pt x="383" y="250"/>
                  </a:lnTo>
                  <a:lnTo>
                    <a:pt x="383" y="248"/>
                  </a:lnTo>
                  <a:lnTo>
                    <a:pt x="381" y="248"/>
                  </a:lnTo>
                  <a:lnTo>
                    <a:pt x="379" y="248"/>
                  </a:lnTo>
                  <a:lnTo>
                    <a:pt x="379" y="246"/>
                  </a:lnTo>
                  <a:lnTo>
                    <a:pt x="378" y="246"/>
                  </a:lnTo>
                  <a:lnTo>
                    <a:pt x="379" y="246"/>
                  </a:lnTo>
                  <a:lnTo>
                    <a:pt x="379" y="245"/>
                  </a:lnTo>
                  <a:lnTo>
                    <a:pt x="378" y="245"/>
                  </a:lnTo>
                  <a:lnTo>
                    <a:pt x="378" y="243"/>
                  </a:lnTo>
                  <a:lnTo>
                    <a:pt x="376" y="243"/>
                  </a:lnTo>
                  <a:lnTo>
                    <a:pt x="374" y="243"/>
                  </a:lnTo>
                  <a:lnTo>
                    <a:pt x="374" y="242"/>
                  </a:lnTo>
                  <a:lnTo>
                    <a:pt x="374" y="240"/>
                  </a:lnTo>
                  <a:lnTo>
                    <a:pt x="376" y="240"/>
                  </a:lnTo>
                  <a:lnTo>
                    <a:pt x="374" y="240"/>
                  </a:lnTo>
                  <a:lnTo>
                    <a:pt x="374" y="238"/>
                  </a:lnTo>
                  <a:lnTo>
                    <a:pt x="374" y="237"/>
                  </a:lnTo>
                  <a:lnTo>
                    <a:pt x="373" y="235"/>
                  </a:lnTo>
                  <a:lnTo>
                    <a:pt x="374" y="235"/>
                  </a:lnTo>
                  <a:lnTo>
                    <a:pt x="374" y="233"/>
                  </a:lnTo>
                  <a:lnTo>
                    <a:pt x="374" y="232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3" y="228"/>
                  </a:lnTo>
                  <a:lnTo>
                    <a:pt x="374" y="228"/>
                  </a:lnTo>
                  <a:lnTo>
                    <a:pt x="374" y="227"/>
                  </a:lnTo>
                  <a:lnTo>
                    <a:pt x="374" y="225"/>
                  </a:lnTo>
                  <a:lnTo>
                    <a:pt x="373" y="225"/>
                  </a:lnTo>
                  <a:lnTo>
                    <a:pt x="371" y="225"/>
                  </a:lnTo>
                  <a:lnTo>
                    <a:pt x="371" y="223"/>
                  </a:lnTo>
                  <a:lnTo>
                    <a:pt x="369" y="223"/>
                  </a:lnTo>
                  <a:lnTo>
                    <a:pt x="369" y="222"/>
                  </a:lnTo>
                  <a:lnTo>
                    <a:pt x="371" y="222"/>
                  </a:lnTo>
                  <a:lnTo>
                    <a:pt x="371" y="222"/>
                  </a:lnTo>
                  <a:lnTo>
                    <a:pt x="369" y="222"/>
                  </a:lnTo>
                  <a:lnTo>
                    <a:pt x="369" y="220"/>
                  </a:lnTo>
                  <a:lnTo>
                    <a:pt x="369" y="219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71" y="217"/>
                  </a:lnTo>
                  <a:lnTo>
                    <a:pt x="371" y="215"/>
                  </a:lnTo>
                  <a:lnTo>
                    <a:pt x="369" y="215"/>
                  </a:lnTo>
                  <a:lnTo>
                    <a:pt x="368" y="215"/>
                  </a:lnTo>
                  <a:lnTo>
                    <a:pt x="368" y="214"/>
                  </a:lnTo>
                  <a:lnTo>
                    <a:pt x="368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9"/>
                  </a:lnTo>
                  <a:lnTo>
                    <a:pt x="371" y="209"/>
                  </a:lnTo>
                  <a:lnTo>
                    <a:pt x="371" y="207"/>
                  </a:lnTo>
                  <a:lnTo>
                    <a:pt x="369" y="207"/>
                  </a:lnTo>
                  <a:lnTo>
                    <a:pt x="369" y="205"/>
                  </a:lnTo>
                  <a:lnTo>
                    <a:pt x="369" y="204"/>
                  </a:lnTo>
                  <a:lnTo>
                    <a:pt x="368" y="205"/>
                  </a:lnTo>
                  <a:lnTo>
                    <a:pt x="368" y="204"/>
                  </a:lnTo>
                  <a:lnTo>
                    <a:pt x="366" y="204"/>
                  </a:lnTo>
                  <a:lnTo>
                    <a:pt x="366" y="202"/>
                  </a:lnTo>
                  <a:lnTo>
                    <a:pt x="366" y="200"/>
                  </a:lnTo>
                  <a:lnTo>
                    <a:pt x="365" y="200"/>
                  </a:lnTo>
                  <a:lnTo>
                    <a:pt x="365" y="199"/>
                  </a:lnTo>
                  <a:lnTo>
                    <a:pt x="365" y="197"/>
                  </a:lnTo>
                  <a:lnTo>
                    <a:pt x="365" y="196"/>
                  </a:lnTo>
                  <a:lnTo>
                    <a:pt x="366" y="196"/>
                  </a:lnTo>
                  <a:lnTo>
                    <a:pt x="365" y="196"/>
                  </a:lnTo>
                  <a:lnTo>
                    <a:pt x="363" y="196"/>
                  </a:lnTo>
                  <a:lnTo>
                    <a:pt x="363" y="194"/>
                  </a:lnTo>
                  <a:lnTo>
                    <a:pt x="363" y="192"/>
                  </a:lnTo>
                  <a:lnTo>
                    <a:pt x="363" y="191"/>
                  </a:lnTo>
                  <a:lnTo>
                    <a:pt x="363" y="189"/>
                  </a:lnTo>
                  <a:lnTo>
                    <a:pt x="365" y="189"/>
                  </a:lnTo>
                  <a:lnTo>
                    <a:pt x="366" y="189"/>
                  </a:lnTo>
                  <a:lnTo>
                    <a:pt x="366" y="191"/>
                  </a:lnTo>
                  <a:lnTo>
                    <a:pt x="368" y="191"/>
                  </a:lnTo>
                  <a:lnTo>
                    <a:pt x="368" y="189"/>
                  </a:lnTo>
                  <a:lnTo>
                    <a:pt x="369" y="189"/>
                  </a:lnTo>
                  <a:lnTo>
                    <a:pt x="369" y="187"/>
                  </a:lnTo>
                  <a:lnTo>
                    <a:pt x="368" y="187"/>
                  </a:lnTo>
                  <a:lnTo>
                    <a:pt x="368" y="186"/>
                  </a:lnTo>
                  <a:lnTo>
                    <a:pt x="366" y="186"/>
                  </a:lnTo>
                  <a:lnTo>
                    <a:pt x="366" y="184"/>
                  </a:lnTo>
                  <a:lnTo>
                    <a:pt x="366" y="182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6" y="181"/>
                  </a:lnTo>
                  <a:lnTo>
                    <a:pt x="366" y="179"/>
                  </a:lnTo>
                  <a:lnTo>
                    <a:pt x="365" y="177"/>
                  </a:lnTo>
                  <a:lnTo>
                    <a:pt x="366" y="177"/>
                  </a:lnTo>
                  <a:lnTo>
                    <a:pt x="366" y="176"/>
                  </a:lnTo>
                  <a:lnTo>
                    <a:pt x="365" y="176"/>
                  </a:lnTo>
                  <a:lnTo>
                    <a:pt x="366" y="176"/>
                  </a:lnTo>
                  <a:lnTo>
                    <a:pt x="366" y="174"/>
                  </a:lnTo>
                  <a:lnTo>
                    <a:pt x="366" y="173"/>
                  </a:lnTo>
                  <a:lnTo>
                    <a:pt x="368" y="173"/>
                  </a:lnTo>
                  <a:lnTo>
                    <a:pt x="368" y="171"/>
                  </a:lnTo>
                  <a:lnTo>
                    <a:pt x="366" y="171"/>
                  </a:lnTo>
                  <a:lnTo>
                    <a:pt x="366" y="169"/>
                  </a:lnTo>
                  <a:lnTo>
                    <a:pt x="368" y="169"/>
                  </a:lnTo>
                  <a:lnTo>
                    <a:pt x="368" y="168"/>
                  </a:lnTo>
                  <a:lnTo>
                    <a:pt x="369" y="168"/>
                  </a:lnTo>
                  <a:lnTo>
                    <a:pt x="369" y="166"/>
                  </a:lnTo>
                  <a:lnTo>
                    <a:pt x="371" y="166"/>
                  </a:lnTo>
                  <a:lnTo>
                    <a:pt x="371" y="164"/>
                  </a:lnTo>
                  <a:lnTo>
                    <a:pt x="371" y="163"/>
                  </a:lnTo>
                  <a:lnTo>
                    <a:pt x="371" y="161"/>
                  </a:lnTo>
                  <a:lnTo>
                    <a:pt x="369" y="161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8" y="161"/>
                  </a:lnTo>
                  <a:lnTo>
                    <a:pt x="366" y="161"/>
                  </a:lnTo>
                  <a:lnTo>
                    <a:pt x="366" y="159"/>
                  </a:lnTo>
                  <a:lnTo>
                    <a:pt x="365" y="159"/>
                  </a:lnTo>
                  <a:lnTo>
                    <a:pt x="363" y="159"/>
                  </a:lnTo>
                  <a:lnTo>
                    <a:pt x="363" y="158"/>
                  </a:lnTo>
                  <a:lnTo>
                    <a:pt x="363" y="156"/>
                  </a:lnTo>
                  <a:lnTo>
                    <a:pt x="363" y="154"/>
                  </a:lnTo>
                  <a:lnTo>
                    <a:pt x="361" y="154"/>
                  </a:lnTo>
                  <a:lnTo>
                    <a:pt x="361" y="153"/>
                  </a:lnTo>
                  <a:lnTo>
                    <a:pt x="360" y="153"/>
                  </a:lnTo>
                  <a:lnTo>
                    <a:pt x="360" y="151"/>
                  </a:lnTo>
                  <a:lnTo>
                    <a:pt x="358" y="151"/>
                  </a:lnTo>
                  <a:lnTo>
                    <a:pt x="358" y="150"/>
                  </a:lnTo>
                  <a:lnTo>
                    <a:pt x="360" y="150"/>
                  </a:lnTo>
                  <a:lnTo>
                    <a:pt x="360" y="148"/>
                  </a:lnTo>
                  <a:lnTo>
                    <a:pt x="361" y="148"/>
                  </a:lnTo>
                  <a:lnTo>
                    <a:pt x="361" y="146"/>
                  </a:lnTo>
                  <a:lnTo>
                    <a:pt x="361" y="148"/>
                  </a:lnTo>
                  <a:lnTo>
                    <a:pt x="363" y="146"/>
                  </a:lnTo>
                  <a:lnTo>
                    <a:pt x="363" y="145"/>
                  </a:lnTo>
                  <a:lnTo>
                    <a:pt x="365" y="145"/>
                  </a:lnTo>
                  <a:lnTo>
                    <a:pt x="365" y="143"/>
                  </a:lnTo>
                  <a:lnTo>
                    <a:pt x="366" y="143"/>
                  </a:lnTo>
                  <a:lnTo>
                    <a:pt x="366" y="143"/>
                  </a:lnTo>
                  <a:lnTo>
                    <a:pt x="368" y="143"/>
                  </a:lnTo>
                  <a:lnTo>
                    <a:pt x="368" y="141"/>
                  </a:lnTo>
                  <a:lnTo>
                    <a:pt x="369" y="141"/>
                  </a:lnTo>
                  <a:lnTo>
                    <a:pt x="369" y="143"/>
                  </a:lnTo>
                  <a:lnTo>
                    <a:pt x="369" y="143"/>
                  </a:lnTo>
                  <a:lnTo>
                    <a:pt x="371" y="143"/>
                  </a:lnTo>
                  <a:lnTo>
                    <a:pt x="373" y="143"/>
                  </a:lnTo>
                  <a:lnTo>
                    <a:pt x="374" y="143"/>
                  </a:lnTo>
                  <a:lnTo>
                    <a:pt x="374" y="143"/>
                  </a:lnTo>
                  <a:lnTo>
                    <a:pt x="376" y="143"/>
                  </a:lnTo>
                  <a:lnTo>
                    <a:pt x="378" y="143"/>
                  </a:lnTo>
                  <a:lnTo>
                    <a:pt x="379" y="143"/>
                  </a:lnTo>
                  <a:lnTo>
                    <a:pt x="379" y="141"/>
                  </a:lnTo>
                  <a:lnTo>
                    <a:pt x="381" y="141"/>
                  </a:lnTo>
                  <a:lnTo>
                    <a:pt x="381" y="143"/>
                  </a:lnTo>
                  <a:lnTo>
                    <a:pt x="381" y="141"/>
                  </a:lnTo>
                  <a:lnTo>
                    <a:pt x="383" y="141"/>
                  </a:lnTo>
                  <a:lnTo>
                    <a:pt x="384" y="141"/>
                  </a:lnTo>
                  <a:lnTo>
                    <a:pt x="384" y="140"/>
                  </a:lnTo>
                  <a:lnTo>
                    <a:pt x="386" y="140"/>
                  </a:lnTo>
                  <a:lnTo>
                    <a:pt x="388" y="140"/>
                  </a:lnTo>
                  <a:lnTo>
                    <a:pt x="389" y="140"/>
                  </a:lnTo>
                  <a:lnTo>
                    <a:pt x="389" y="138"/>
                  </a:lnTo>
                  <a:lnTo>
                    <a:pt x="391" y="140"/>
                  </a:lnTo>
                  <a:lnTo>
                    <a:pt x="392" y="140"/>
                  </a:lnTo>
                  <a:lnTo>
                    <a:pt x="392" y="140"/>
                  </a:lnTo>
                  <a:lnTo>
                    <a:pt x="392" y="138"/>
                  </a:lnTo>
                  <a:lnTo>
                    <a:pt x="394" y="138"/>
                  </a:lnTo>
                  <a:lnTo>
                    <a:pt x="396" y="138"/>
                  </a:lnTo>
                  <a:lnTo>
                    <a:pt x="396" y="140"/>
                  </a:lnTo>
                  <a:lnTo>
                    <a:pt x="397" y="140"/>
                  </a:lnTo>
                  <a:lnTo>
                    <a:pt x="397" y="138"/>
                  </a:lnTo>
                  <a:lnTo>
                    <a:pt x="399" y="138"/>
                  </a:lnTo>
                  <a:lnTo>
                    <a:pt x="401" y="138"/>
                  </a:lnTo>
                  <a:lnTo>
                    <a:pt x="402" y="138"/>
                  </a:lnTo>
                  <a:lnTo>
                    <a:pt x="402" y="136"/>
                  </a:lnTo>
                  <a:lnTo>
                    <a:pt x="404" y="136"/>
                  </a:lnTo>
                  <a:lnTo>
                    <a:pt x="404" y="135"/>
                  </a:lnTo>
                  <a:lnTo>
                    <a:pt x="406" y="135"/>
                  </a:lnTo>
                  <a:lnTo>
                    <a:pt x="407" y="135"/>
                  </a:lnTo>
                  <a:lnTo>
                    <a:pt x="407" y="133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2" y="131"/>
                  </a:lnTo>
                  <a:lnTo>
                    <a:pt x="414" y="131"/>
                  </a:lnTo>
                  <a:lnTo>
                    <a:pt x="414" y="130"/>
                  </a:lnTo>
                  <a:lnTo>
                    <a:pt x="415" y="130"/>
                  </a:lnTo>
                  <a:lnTo>
                    <a:pt x="415" y="128"/>
                  </a:lnTo>
                  <a:lnTo>
                    <a:pt x="415" y="127"/>
                  </a:lnTo>
                  <a:lnTo>
                    <a:pt x="415" y="125"/>
                  </a:lnTo>
                  <a:lnTo>
                    <a:pt x="415" y="123"/>
                  </a:lnTo>
                  <a:lnTo>
                    <a:pt x="417" y="123"/>
                  </a:lnTo>
                  <a:lnTo>
                    <a:pt x="417" y="122"/>
                  </a:lnTo>
                  <a:lnTo>
                    <a:pt x="415" y="122"/>
                  </a:lnTo>
                  <a:lnTo>
                    <a:pt x="415" y="120"/>
                  </a:lnTo>
                  <a:lnTo>
                    <a:pt x="417" y="120"/>
                  </a:lnTo>
                  <a:lnTo>
                    <a:pt x="417" y="118"/>
                  </a:lnTo>
                  <a:lnTo>
                    <a:pt x="419" y="118"/>
                  </a:lnTo>
                  <a:lnTo>
                    <a:pt x="419" y="117"/>
                  </a:lnTo>
                  <a:lnTo>
                    <a:pt x="419" y="115"/>
                  </a:lnTo>
                  <a:lnTo>
                    <a:pt x="420" y="115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5" y="115"/>
                  </a:lnTo>
                  <a:lnTo>
                    <a:pt x="425" y="113"/>
                  </a:lnTo>
                  <a:lnTo>
                    <a:pt x="425" y="112"/>
                  </a:lnTo>
                  <a:lnTo>
                    <a:pt x="424" y="112"/>
                  </a:lnTo>
                  <a:lnTo>
                    <a:pt x="424" y="110"/>
                  </a:lnTo>
                  <a:lnTo>
                    <a:pt x="424" y="108"/>
                  </a:lnTo>
                  <a:lnTo>
                    <a:pt x="424" y="107"/>
                  </a:lnTo>
                  <a:lnTo>
                    <a:pt x="424" y="105"/>
                  </a:lnTo>
                  <a:lnTo>
                    <a:pt x="425" y="105"/>
                  </a:lnTo>
                  <a:lnTo>
                    <a:pt x="427" y="105"/>
                  </a:lnTo>
                  <a:lnTo>
                    <a:pt x="427" y="104"/>
                  </a:lnTo>
                  <a:lnTo>
                    <a:pt x="429" y="104"/>
                  </a:lnTo>
                  <a:lnTo>
                    <a:pt x="429" y="105"/>
                  </a:lnTo>
                  <a:lnTo>
                    <a:pt x="429" y="104"/>
                  </a:lnTo>
                  <a:lnTo>
                    <a:pt x="430" y="104"/>
                  </a:lnTo>
                  <a:lnTo>
                    <a:pt x="430" y="105"/>
                  </a:lnTo>
                  <a:lnTo>
                    <a:pt x="430" y="104"/>
                  </a:lnTo>
                  <a:lnTo>
                    <a:pt x="432" y="104"/>
                  </a:lnTo>
                  <a:lnTo>
                    <a:pt x="432" y="104"/>
                  </a:lnTo>
                  <a:lnTo>
                    <a:pt x="432" y="104"/>
                  </a:lnTo>
                  <a:lnTo>
                    <a:pt x="432" y="104"/>
                  </a:lnTo>
                  <a:lnTo>
                    <a:pt x="434" y="104"/>
                  </a:lnTo>
                  <a:lnTo>
                    <a:pt x="434" y="105"/>
                  </a:lnTo>
                  <a:lnTo>
                    <a:pt x="435" y="105"/>
                  </a:lnTo>
                  <a:lnTo>
                    <a:pt x="437" y="105"/>
                  </a:lnTo>
                  <a:lnTo>
                    <a:pt x="438" y="105"/>
                  </a:lnTo>
                  <a:lnTo>
                    <a:pt x="438" y="104"/>
                  </a:lnTo>
                  <a:lnTo>
                    <a:pt x="437" y="104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40" y="104"/>
                  </a:lnTo>
                  <a:lnTo>
                    <a:pt x="440" y="104"/>
                  </a:lnTo>
                  <a:lnTo>
                    <a:pt x="442" y="104"/>
                  </a:lnTo>
                  <a:lnTo>
                    <a:pt x="443" y="104"/>
                  </a:lnTo>
                  <a:lnTo>
                    <a:pt x="443" y="105"/>
                  </a:lnTo>
                  <a:lnTo>
                    <a:pt x="445" y="105"/>
                  </a:lnTo>
                  <a:lnTo>
                    <a:pt x="445" y="107"/>
                  </a:lnTo>
                  <a:lnTo>
                    <a:pt x="447" y="107"/>
                  </a:lnTo>
                  <a:lnTo>
                    <a:pt x="447" y="108"/>
                  </a:lnTo>
                  <a:lnTo>
                    <a:pt x="447" y="110"/>
                  </a:lnTo>
                  <a:lnTo>
                    <a:pt x="447" y="112"/>
                  </a:lnTo>
                  <a:lnTo>
                    <a:pt x="448" y="112"/>
                  </a:lnTo>
                  <a:lnTo>
                    <a:pt x="448" y="110"/>
                  </a:lnTo>
                  <a:lnTo>
                    <a:pt x="450" y="108"/>
                  </a:lnTo>
                  <a:lnTo>
                    <a:pt x="452" y="108"/>
                  </a:lnTo>
                  <a:lnTo>
                    <a:pt x="452" y="110"/>
                  </a:lnTo>
                  <a:lnTo>
                    <a:pt x="453" y="112"/>
                  </a:lnTo>
                  <a:lnTo>
                    <a:pt x="455" y="112"/>
                  </a:lnTo>
                  <a:lnTo>
                    <a:pt x="457" y="110"/>
                  </a:lnTo>
                  <a:lnTo>
                    <a:pt x="458" y="110"/>
                  </a:lnTo>
                  <a:lnTo>
                    <a:pt x="458" y="108"/>
                  </a:lnTo>
                  <a:lnTo>
                    <a:pt x="458" y="107"/>
                  </a:lnTo>
                  <a:lnTo>
                    <a:pt x="460" y="107"/>
                  </a:lnTo>
                  <a:lnTo>
                    <a:pt x="460" y="105"/>
                  </a:lnTo>
                  <a:lnTo>
                    <a:pt x="460" y="104"/>
                  </a:lnTo>
                  <a:lnTo>
                    <a:pt x="460" y="104"/>
                  </a:lnTo>
                  <a:lnTo>
                    <a:pt x="460" y="102"/>
                  </a:lnTo>
                  <a:lnTo>
                    <a:pt x="460" y="100"/>
                  </a:lnTo>
                  <a:lnTo>
                    <a:pt x="461" y="100"/>
                  </a:lnTo>
                  <a:lnTo>
                    <a:pt x="463" y="100"/>
                  </a:lnTo>
                  <a:lnTo>
                    <a:pt x="465" y="100"/>
                  </a:lnTo>
                  <a:lnTo>
                    <a:pt x="465" y="99"/>
                  </a:lnTo>
                  <a:lnTo>
                    <a:pt x="466" y="99"/>
                  </a:lnTo>
                  <a:lnTo>
                    <a:pt x="466" y="97"/>
                  </a:lnTo>
                  <a:lnTo>
                    <a:pt x="466" y="95"/>
                  </a:lnTo>
                  <a:lnTo>
                    <a:pt x="468" y="95"/>
                  </a:lnTo>
                  <a:lnTo>
                    <a:pt x="468" y="97"/>
                  </a:lnTo>
                  <a:lnTo>
                    <a:pt x="470" y="97"/>
                  </a:lnTo>
                  <a:lnTo>
                    <a:pt x="471" y="97"/>
                  </a:lnTo>
                  <a:lnTo>
                    <a:pt x="471" y="99"/>
                  </a:lnTo>
                  <a:lnTo>
                    <a:pt x="471" y="100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71" y="104"/>
                  </a:lnTo>
                  <a:lnTo>
                    <a:pt x="473" y="104"/>
                  </a:lnTo>
                  <a:lnTo>
                    <a:pt x="473" y="104"/>
                  </a:lnTo>
                  <a:lnTo>
                    <a:pt x="473" y="105"/>
                  </a:lnTo>
                  <a:lnTo>
                    <a:pt x="473" y="107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8" y="107"/>
                  </a:lnTo>
                  <a:lnTo>
                    <a:pt x="480" y="107"/>
                  </a:lnTo>
                  <a:lnTo>
                    <a:pt x="480" y="105"/>
                  </a:lnTo>
                  <a:lnTo>
                    <a:pt x="481" y="105"/>
                  </a:lnTo>
                  <a:lnTo>
                    <a:pt x="481" y="107"/>
                  </a:lnTo>
                  <a:lnTo>
                    <a:pt x="483" y="107"/>
                  </a:lnTo>
                  <a:lnTo>
                    <a:pt x="484" y="107"/>
                  </a:lnTo>
                  <a:lnTo>
                    <a:pt x="486" y="107"/>
                  </a:lnTo>
                  <a:lnTo>
                    <a:pt x="486" y="105"/>
                  </a:lnTo>
                  <a:lnTo>
                    <a:pt x="488" y="105"/>
                  </a:lnTo>
                  <a:lnTo>
                    <a:pt x="488" y="104"/>
                  </a:lnTo>
                  <a:lnTo>
                    <a:pt x="489" y="104"/>
                  </a:lnTo>
                  <a:lnTo>
                    <a:pt x="489" y="104"/>
                  </a:lnTo>
                  <a:lnTo>
                    <a:pt x="489" y="102"/>
                  </a:lnTo>
                  <a:lnTo>
                    <a:pt x="489" y="100"/>
                  </a:lnTo>
                  <a:lnTo>
                    <a:pt x="489" y="99"/>
                  </a:lnTo>
                  <a:lnTo>
                    <a:pt x="488" y="99"/>
                  </a:lnTo>
                  <a:lnTo>
                    <a:pt x="489" y="99"/>
                  </a:lnTo>
                  <a:lnTo>
                    <a:pt x="491" y="97"/>
                  </a:lnTo>
                  <a:lnTo>
                    <a:pt x="491" y="99"/>
                  </a:lnTo>
                  <a:lnTo>
                    <a:pt x="493" y="99"/>
                  </a:lnTo>
                  <a:lnTo>
                    <a:pt x="493" y="100"/>
                  </a:lnTo>
                  <a:lnTo>
                    <a:pt x="493" y="102"/>
                  </a:lnTo>
                  <a:lnTo>
                    <a:pt x="494" y="100"/>
                  </a:lnTo>
                  <a:lnTo>
                    <a:pt x="496" y="100"/>
                  </a:lnTo>
                  <a:lnTo>
                    <a:pt x="496" y="102"/>
                  </a:lnTo>
                  <a:lnTo>
                    <a:pt x="498" y="102"/>
                  </a:lnTo>
                  <a:lnTo>
                    <a:pt x="499" y="102"/>
                  </a:lnTo>
                  <a:lnTo>
                    <a:pt x="499" y="100"/>
                  </a:lnTo>
                  <a:lnTo>
                    <a:pt x="501" y="100"/>
                  </a:lnTo>
                  <a:lnTo>
                    <a:pt x="503" y="100"/>
                  </a:lnTo>
                  <a:lnTo>
                    <a:pt x="504" y="100"/>
                  </a:lnTo>
                  <a:lnTo>
                    <a:pt x="504" y="99"/>
                  </a:lnTo>
                  <a:lnTo>
                    <a:pt x="506" y="99"/>
                  </a:lnTo>
                  <a:lnTo>
                    <a:pt x="506" y="97"/>
                  </a:lnTo>
                  <a:lnTo>
                    <a:pt x="507" y="97"/>
                  </a:lnTo>
                  <a:lnTo>
                    <a:pt x="507" y="95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11" y="97"/>
                  </a:lnTo>
                  <a:lnTo>
                    <a:pt x="511" y="95"/>
                  </a:lnTo>
                  <a:lnTo>
                    <a:pt x="511" y="94"/>
                  </a:lnTo>
                  <a:lnTo>
                    <a:pt x="511" y="94"/>
                  </a:lnTo>
                  <a:lnTo>
                    <a:pt x="511" y="92"/>
                  </a:lnTo>
                  <a:lnTo>
                    <a:pt x="511" y="90"/>
                  </a:lnTo>
                  <a:lnTo>
                    <a:pt x="511" y="89"/>
                  </a:lnTo>
                  <a:lnTo>
                    <a:pt x="512" y="89"/>
                  </a:lnTo>
                  <a:lnTo>
                    <a:pt x="514" y="89"/>
                  </a:lnTo>
                  <a:lnTo>
                    <a:pt x="514" y="87"/>
                  </a:lnTo>
                  <a:lnTo>
                    <a:pt x="516" y="87"/>
                  </a:lnTo>
                  <a:lnTo>
                    <a:pt x="516" y="89"/>
                  </a:lnTo>
                  <a:lnTo>
                    <a:pt x="517" y="89"/>
                  </a:lnTo>
                  <a:lnTo>
                    <a:pt x="517" y="90"/>
                  </a:lnTo>
                  <a:lnTo>
                    <a:pt x="517" y="92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5"/>
                  </a:lnTo>
                  <a:lnTo>
                    <a:pt x="521" y="95"/>
                  </a:lnTo>
                  <a:lnTo>
                    <a:pt x="522" y="95"/>
                  </a:lnTo>
                  <a:lnTo>
                    <a:pt x="524" y="97"/>
                  </a:lnTo>
                  <a:lnTo>
                    <a:pt x="526" y="97"/>
                  </a:lnTo>
                  <a:lnTo>
                    <a:pt x="527" y="97"/>
                  </a:lnTo>
                  <a:lnTo>
                    <a:pt x="529" y="97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2" y="95"/>
                  </a:lnTo>
                  <a:lnTo>
                    <a:pt x="534" y="95"/>
                  </a:lnTo>
                  <a:lnTo>
                    <a:pt x="534" y="97"/>
                  </a:lnTo>
                  <a:lnTo>
                    <a:pt x="535" y="97"/>
                  </a:lnTo>
                  <a:lnTo>
                    <a:pt x="537" y="97"/>
                  </a:lnTo>
                  <a:lnTo>
                    <a:pt x="537" y="99"/>
                  </a:lnTo>
                  <a:lnTo>
                    <a:pt x="539" y="99"/>
                  </a:lnTo>
                  <a:lnTo>
                    <a:pt x="539" y="100"/>
                  </a:lnTo>
                  <a:lnTo>
                    <a:pt x="540" y="100"/>
                  </a:lnTo>
                  <a:lnTo>
                    <a:pt x="540" y="102"/>
                  </a:lnTo>
                  <a:lnTo>
                    <a:pt x="542" y="102"/>
                  </a:lnTo>
                  <a:lnTo>
                    <a:pt x="542" y="104"/>
                  </a:lnTo>
                  <a:lnTo>
                    <a:pt x="542" y="104"/>
                  </a:lnTo>
                  <a:lnTo>
                    <a:pt x="542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5" y="104"/>
                  </a:lnTo>
                  <a:lnTo>
                    <a:pt x="547" y="104"/>
                  </a:lnTo>
                  <a:lnTo>
                    <a:pt x="545" y="104"/>
                  </a:lnTo>
                  <a:lnTo>
                    <a:pt x="545" y="104"/>
                  </a:lnTo>
                  <a:lnTo>
                    <a:pt x="545" y="102"/>
                  </a:lnTo>
                  <a:lnTo>
                    <a:pt x="547" y="102"/>
                  </a:lnTo>
                  <a:lnTo>
                    <a:pt x="547" y="100"/>
                  </a:lnTo>
                  <a:lnTo>
                    <a:pt x="549" y="100"/>
                  </a:lnTo>
                  <a:lnTo>
                    <a:pt x="550" y="100"/>
                  </a:lnTo>
                  <a:lnTo>
                    <a:pt x="550" y="99"/>
                  </a:lnTo>
                  <a:lnTo>
                    <a:pt x="552" y="99"/>
                  </a:lnTo>
                  <a:lnTo>
                    <a:pt x="552" y="100"/>
                  </a:lnTo>
                  <a:lnTo>
                    <a:pt x="552" y="100"/>
                  </a:lnTo>
                  <a:lnTo>
                    <a:pt x="552" y="102"/>
                  </a:lnTo>
                  <a:lnTo>
                    <a:pt x="552" y="102"/>
                  </a:lnTo>
                  <a:lnTo>
                    <a:pt x="552" y="104"/>
                  </a:lnTo>
                  <a:lnTo>
                    <a:pt x="552" y="104"/>
                  </a:lnTo>
                  <a:lnTo>
                    <a:pt x="552" y="104"/>
                  </a:lnTo>
                  <a:lnTo>
                    <a:pt x="553" y="104"/>
                  </a:lnTo>
                  <a:lnTo>
                    <a:pt x="553" y="104"/>
                  </a:lnTo>
                  <a:lnTo>
                    <a:pt x="553" y="102"/>
                  </a:lnTo>
                  <a:lnTo>
                    <a:pt x="553" y="100"/>
                  </a:lnTo>
                  <a:lnTo>
                    <a:pt x="555" y="100"/>
                  </a:lnTo>
                  <a:lnTo>
                    <a:pt x="555" y="102"/>
                  </a:lnTo>
                  <a:lnTo>
                    <a:pt x="557" y="102"/>
                  </a:lnTo>
                  <a:lnTo>
                    <a:pt x="557" y="100"/>
                  </a:lnTo>
                  <a:lnTo>
                    <a:pt x="558" y="100"/>
                  </a:lnTo>
                  <a:lnTo>
                    <a:pt x="560" y="100"/>
                  </a:lnTo>
                  <a:lnTo>
                    <a:pt x="560" y="102"/>
                  </a:lnTo>
                  <a:lnTo>
                    <a:pt x="560" y="104"/>
                  </a:lnTo>
                  <a:lnTo>
                    <a:pt x="560" y="104"/>
                  </a:lnTo>
                  <a:lnTo>
                    <a:pt x="562" y="104"/>
                  </a:lnTo>
                  <a:lnTo>
                    <a:pt x="562" y="105"/>
                  </a:lnTo>
                  <a:lnTo>
                    <a:pt x="563" y="105"/>
                  </a:lnTo>
                  <a:lnTo>
                    <a:pt x="565" y="105"/>
                  </a:lnTo>
                  <a:lnTo>
                    <a:pt x="565" y="104"/>
                  </a:lnTo>
                  <a:lnTo>
                    <a:pt x="567" y="104"/>
                  </a:lnTo>
                  <a:lnTo>
                    <a:pt x="567" y="104"/>
                  </a:lnTo>
                  <a:lnTo>
                    <a:pt x="568" y="104"/>
                  </a:lnTo>
                  <a:lnTo>
                    <a:pt x="568" y="102"/>
                  </a:lnTo>
                  <a:lnTo>
                    <a:pt x="568" y="100"/>
                  </a:lnTo>
                  <a:lnTo>
                    <a:pt x="570" y="100"/>
                  </a:lnTo>
                  <a:lnTo>
                    <a:pt x="572" y="100"/>
                  </a:lnTo>
                  <a:lnTo>
                    <a:pt x="572" y="99"/>
                  </a:lnTo>
                  <a:lnTo>
                    <a:pt x="572" y="100"/>
                  </a:lnTo>
                  <a:lnTo>
                    <a:pt x="573" y="100"/>
                  </a:lnTo>
                  <a:lnTo>
                    <a:pt x="573" y="102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6" y="100"/>
                  </a:lnTo>
                  <a:lnTo>
                    <a:pt x="576" y="99"/>
                  </a:lnTo>
                  <a:lnTo>
                    <a:pt x="578" y="99"/>
                  </a:lnTo>
                  <a:lnTo>
                    <a:pt x="578" y="97"/>
                  </a:lnTo>
                  <a:lnTo>
                    <a:pt x="580" y="97"/>
                  </a:lnTo>
                  <a:lnTo>
                    <a:pt x="581" y="97"/>
                  </a:lnTo>
                  <a:lnTo>
                    <a:pt x="583" y="97"/>
                  </a:lnTo>
                  <a:lnTo>
                    <a:pt x="583" y="95"/>
                  </a:lnTo>
                  <a:lnTo>
                    <a:pt x="583" y="94"/>
                  </a:lnTo>
                  <a:lnTo>
                    <a:pt x="583" y="92"/>
                  </a:lnTo>
                  <a:lnTo>
                    <a:pt x="583" y="90"/>
                  </a:lnTo>
                  <a:lnTo>
                    <a:pt x="583" y="89"/>
                  </a:lnTo>
                  <a:lnTo>
                    <a:pt x="583" y="87"/>
                  </a:lnTo>
                  <a:lnTo>
                    <a:pt x="585" y="87"/>
                  </a:lnTo>
                  <a:lnTo>
                    <a:pt x="586" y="87"/>
                  </a:lnTo>
                  <a:lnTo>
                    <a:pt x="588" y="87"/>
                  </a:lnTo>
                  <a:lnTo>
                    <a:pt x="588" y="89"/>
                  </a:lnTo>
                  <a:lnTo>
                    <a:pt x="588" y="87"/>
                  </a:lnTo>
                  <a:lnTo>
                    <a:pt x="590" y="87"/>
                  </a:lnTo>
                  <a:lnTo>
                    <a:pt x="591" y="87"/>
                  </a:lnTo>
                  <a:lnTo>
                    <a:pt x="591" y="85"/>
                  </a:lnTo>
                  <a:lnTo>
                    <a:pt x="591" y="85"/>
                  </a:lnTo>
                  <a:lnTo>
                    <a:pt x="593" y="85"/>
                  </a:lnTo>
                  <a:lnTo>
                    <a:pt x="593" y="87"/>
                  </a:lnTo>
                  <a:lnTo>
                    <a:pt x="595" y="87"/>
                  </a:lnTo>
                  <a:lnTo>
                    <a:pt x="596" y="87"/>
                  </a:lnTo>
                  <a:lnTo>
                    <a:pt x="596" y="85"/>
                  </a:lnTo>
                  <a:lnTo>
                    <a:pt x="598" y="85"/>
                  </a:lnTo>
                  <a:lnTo>
                    <a:pt x="599" y="85"/>
                  </a:lnTo>
                  <a:lnTo>
                    <a:pt x="601" y="85"/>
                  </a:lnTo>
                  <a:lnTo>
                    <a:pt x="603" y="85"/>
                  </a:lnTo>
                  <a:lnTo>
                    <a:pt x="604" y="85"/>
                  </a:lnTo>
                  <a:lnTo>
                    <a:pt x="604" y="87"/>
                  </a:lnTo>
                  <a:lnTo>
                    <a:pt x="606" y="87"/>
                  </a:lnTo>
                  <a:lnTo>
                    <a:pt x="606" y="89"/>
                  </a:lnTo>
                  <a:lnTo>
                    <a:pt x="608" y="89"/>
                  </a:lnTo>
                  <a:lnTo>
                    <a:pt x="608" y="90"/>
                  </a:lnTo>
                  <a:lnTo>
                    <a:pt x="609" y="90"/>
                  </a:lnTo>
                  <a:lnTo>
                    <a:pt x="609" y="89"/>
                  </a:lnTo>
                  <a:lnTo>
                    <a:pt x="611" y="89"/>
                  </a:lnTo>
                  <a:lnTo>
                    <a:pt x="613" y="89"/>
                  </a:lnTo>
                  <a:lnTo>
                    <a:pt x="614" y="89"/>
                  </a:lnTo>
                  <a:lnTo>
                    <a:pt x="614" y="87"/>
                  </a:lnTo>
                  <a:lnTo>
                    <a:pt x="616" y="87"/>
                  </a:lnTo>
                  <a:lnTo>
                    <a:pt x="616" y="85"/>
                  </a:lnTo>
                  <a:lnTo>
                    <a:pt x="618" y="85"/>
                  </a:lnTo>
                  <a:lnTo>
                    <a:pt x="618" y="84"/>
                  </a:lnTo>
                  <a:lnTo>
                    <a:pt x="618" y="82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4" y="82"/>
                  </a:lnTo>
                  <a:lnTo>
                    <a:pt x="624" y="80"/>
                  </a:lnTo>
                  <a:lnTo>
                    <a:pt x="626" y="80"/>
                  </a:lnTo>
                  <a:lnTo>
                    <a:pt x="626" y="82"/>
                  </a:lnTo>
                  <a:lnTo>
                    <a:pt x="627" y="82"/>
                  </a:lnTo>
                  <a:lnTo>
                    <a:pt x="629" y="82"/>
                  </a:lnTo>
                  <a:lnTo>
                    <a:pt x="629" y="84"/>
                  </a:lnTo>
                  <a:lnTo>
                    <a:pt x="629" y="85"/>
                  </a:lnTo>
                  <a:lnTo>
                    <a:pt x="631" y="85"/>
                  </a:lnTo>
                  <a:lnTo>
                    <a:pt x="631" y="87"/>
                  </a:lnTo>
                  <a:lnTo>
                    <a:pt x="631" y="85"/>
                  </a:lnTo>
                  <a:lnTo>
                    <a:pt x="631" y="85"/>
                  </a:lnTo>
                  <a:lnTo>
                    <a:pt x="631" y="84"/>
                  </a:lnTo>
                  <a:lnTo>
                    <a:pt x="631" y="82"/>
                  </a:lnTo>
                  <a:lnTo>
                    <a:pt x="632" y="82"/>
                  </a:lnTo>
                  <a:lnTo>
                    <a:pt x="632" y="80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2" y="76"/>
                  </a:lnTo>
                  <a:lnTo>
                    <a:pt x="631" y="76"/>
                  </a:lnTo>
                  <a:lnTo>
                    <a:pt x="632" y="76"/>
                  </a:lnTo>
                  <a:lnTo>
                    <a:pt x="632" y="74"/>
                  </a:lnTo>
                  <a:lnTo>
                    <a:pt x="632" y="72"/>
                  </a:lnTo>
                  <a:lnTo>
                    <a:pt x="634" y="72"/>
                  </a:lnTo>
                  <a:lnTo>
                    <a:pt x="634" y="71"/>
                  </a:lnTo>
                  <a:lnTo>
                    <a:pt x="636" y="71"/>
                  </a:lnTo>
                  <a:lnTo>
                    <a:pt x="636" y="69"/>
                  </a:lnTo>
                  <a:lnTo>
                    <a:pt x="636" y="67"/>
                  </a:lnTo>
                  <a:lnTo>
                    <a:pt x="634" y="67"/>
                  </a:lnTo>
                  <a:lnTo>
                    <a:pt x="636" y="67"/>
                  </a:lnTo>
                  <a:lnTo>
                    <a:pt x="636" y="66"/>
                  </a:lnTo>
                  <a:lnTo>
                    <a:pt x="636" y="64"/>
                  </a:lnTo>
                  <a:lnTo>
                    <a:pt x="637" y="64"/>
                  </a:lnTo>
                  <a:lnTo>
                    <a:pt x="637" y="64"/>
                  </a:lnTo>
                  <a:lnTo>
                    <a:pt x="637" y="62"/>
                  </a:lnTo>
                  <a:lnTo>
                    <a:pt x="636" y="62"/>
                  </a:lnTo>
                  <a:lnTo>
                    <a:pt x="637" y="62"/>
                  </a:lnTo>
                  <a:lnTo>
                    <a:pt x="637" y="61"/>
                  </a:lnTo>
                  <a:lnTo>
                    <a:pt x="637" y="62"/>
                  </a:lnTo>
                  <a:lnTo>
                    <a:pt x="639" y="62"/>
                  </a:lnTo>
                  <a:lnTo>
                    <a:pt x="639" y="64"/>
                  </a:lnTo>
                  <a:lnTo>
                    <a:pt x="641" y="64"/>
                  </a:lnTo>
                  <a:lnTo>
                    <a:pt x="642" y="64"/>
                  </a:lnTo>
                  <a:lnTo>
                    <a:pt x="644" y="64"/>
                  </a:lnTo>
                  <a:lnTo>
                    <a:pt x="644" y="62"/>
                  </a:lnTo>
                  <a:lnTo>
                    <a:pt x="644" y="64"/>
                  </a:lnTo>
                  <a:lnTo>
                    <a:pt x="645" y="64"/>
                  </a:lnTo>
                  <a:lnTo>
                    <a:pt x="645" y="62"/>
                  </a:lnTo>
                  <a:lnTo>
                    <a:pt x="645" y="61"/>
                  </a:lnTo>
                  <a:lnTo>
                    <a:pt x="647" y="61"/>
                  </a:lnTo>
                  <a:lnTo>
                    <a:pt x="647" y="59"/>
                  </a:lnTo>
                  <a:lnTo>
                    <a:pt x="649" y="57"/>
                  </a:lnTo>
                  <a:lnTo>
                    <a:pt x="649" y="56"/>
                  </a:lnTo>
                  <a:lnTo>
                    <a:pt x="649" y="54"/>
                  </a:lnTo>
                  <a:lnTo>
                    <a:pt x="650" y="54"/>
                  </a:lnTo>
                  <a:lnTo>
                    <a:pt x="649" y="54"/>
                  </a:lnTo>
                  <a:lnTo>
                    <a:pt x="647" y="54"/>
                  </a:lnTo>
                  <a:lnTo>
                    <a:pt x="647" y="53"/>
                  </a:lnTo>
                  <a:lnTo>
                    <a:pt x="647" y="51"/>
                  </a:lnTo>
                  <a:lnTo>
                    <a:pt x="645" y="51"/>
                  </a:lnTo>
                  <a:lnTo>
                    <a:pt x="645" y="49"/>
                  </a:lnTo>
                  <a:lnTo>
                    <a:pt x="644" y="49"/>
                  </a:lnTo>
                  <a:lnTo>
                    <a:pt x="642" y="49"/>
                  </a:lnTo>
                  <a:lnTo>
                    <a:pt x="641" y="49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9" y="46"/>
                  </a:lnTo>
                  <a:lnTo>
                    <a:pt x="639" y="44"/>
                  </a:lnTo>
                  <a:lnTo>
                    <a:pt x="639" y="43"/>
                  </a:lnTo>
                  <a:lnTo>
                    <a:pt x="641" y="43"/>
                  </a:lnTo>
                  <a:lnTo>
                    <a:pt x="641" y="41"/>
                  </a:lnTo>
                  <a:lnTo>
                    <a:pt x="642" y="41"/>
                  </a:lnTo>
                  <a:lnTo>
                    <a:pt x="642" y="39"/>
                  </a:lnTo>
                  <a:lnTo>
                    <a:pt x="642" y="38"/>
                  </a:lnTo>
                  <a:lnTo>
                    <a:pt x="644" y="38"/>
                  </a:lnTo>
                  <a:lnTo>
                    <a:pt x="644" y="36"/>
                  </a:lnTo>
                  <a:lnTo>
                    <a:pt x="642" y="36"/>
                  </a:lnTo>
                  <a:lnTo>
                    <a:pt x="642" y="34"/>
                  </a:lnTo>
                  <a:lnTo>
                    <a:pt x="642" y="33"/>
                  </a:lnTo>
                  <a:lnTo>
                    <a:pt x="642" y="31"/>
                  </a:lnTo>
                  <a:lnTo>
                    <a:pt x="644" y="31"/>
                  </a:lnTo>
                  <a:lnTo>
                    <a:pt x="644" y="30"/>
                  </a:lnTo>
                  <a:lnTo>
                    <a:pt x="645" y="30"/>
                  </a:lnTo>
                  <a:lnTo>
                    <a:pt x="645" y="28"/>
                  </a:lnTo>
                  <a:lnTo>
                    <a:pt x="647" y="28"/>
                  </a:lnTo>
                  <a:lnTo>
                    <a:pt x="647" y="26"/>
                  </a:lnTo>
                  <a:lnTo>
                    <a:pt x="649" y="26"/>
                  </a:lnTo>
                  <a:lnTo>
                    <a:pt x="649" y="25"/>
                  </a:lnTo>
                  <a:lnTo>
                    <a:pt x="649" y="25"/>
                  </a:lnTo>
                  <a:lnTo>
                    <a:pt x="650" y="25"/>
                  </a:lnTo>
                  <a:lnTo>
                    <a:pt x="649" y="23"/>
                  </a:lnTo>
                  <a:lnTo>
                    <a:pt x="649" y="21"/>
                  </a:lnTo>
                  <a:lnTo>
                    <a:pt x="649" y="20"/>
                  </a:lnTo>
                  <a:lnTo>
                    <a:pt x="649" y="18"/>
                  </a:lnTo>
                  <a:lnTo>
                    <a:pt x="647" y="16"/>
                  </a:lnTo>
                  <a:lnTo>
                    <a:pt x="649" y="16"/>
                  </a:lnTo>
                  <a:lnTo>
                    <a:pt x="649" y="15"/>
                  </a:lnTo>
                  <a:lnTo>
                    <a:pt x="647" y="15"/>
                  </a:lnTo>
                  <a:lnTo>
                    <a:pt x="647" y="13"/>
                  </a:lnTo>
                  <a:lnTo>
                    <a:pt x="645" y="13"/>
                  </a:lnTo>
                  <a:lnTo>
                    <a:pt x="644" y="13"/>
                  </a:lnTo>
                  <a:lnTo>
                    <a:pt x="644" y="11"/>
                  </a:lnTo>
                  <a:lnTo>
                    <a:pt x="642" y="10"/>
                  </a:lnTo>
                  <a:lnTo>
                    <a:pt x="642" y="11"/>
                  </a:lnTo>
                  <a:lnTo>
                    <a:pt x="642" y="10"/>
                  </a:lnTo>
                  <a:lnTo>
                    <a:pt x="641" y="10"/>
                  </a:lnTo>
                  <a:lnTo>
                    <a:pt x="641" y="8"/>
                  </a:lnTo>
                  <a:lnTo>
                    <a:pt x="641" y="7"/>
                  </a:lnTo>
                  <a:lnTo>
                    <a:pt x="641" y="5"/>
                  </a:lnTo>
                  <a:lnTo>
                    <a:pt x="642" y="5"/>
                  </a:lnTo>
                  <a:lnTo>
                    <a:pt x="642" y="3"/>
                  </a:lnTo>
                  <a:lnTo>
                    <a:pt x="642" y="2"/>
                  </a:lnTo>
                  <a:lnTo>
                    <a:pt x="644" y="2"/>
                  </a:lnTo>
                  <a:lnTo>
                    <a:pt x="644" y="0"/>
                  </a:lnTo>
                  <a:lnTo>
                    <a:pt x="645" y="2"/>
                  </a:lnTo>
                  <a:lnTo>
                    <a:pt x="645" y="3"/>
                  </a:lnTo>
                  <a:lnTo>
                    <a:pt x="647" y="3"/>
                  </a:lnTo>
                  <a:lnTo>
                    <a:pt x="647" y="5"/>
                  </a:lnTo>
                  <a:lnTo>
                    <a:pt x="647" y="7"/>
                  </a:lnTo>
                  <a:lnTo>
                    <a:pt x="647" y="8"/>
                  </a:lnTo>
                  <a:lnTo>
                    <a:pt x="647" y="10"/>
                  </a:lnTo>
                  <a:lnTo>
                    <a:pt x="647" y="11"/>
                  </a:lnTo>
                  <a:lnTo>
                    <a:pt x="649" y="11"/>
                  </a:lnTo>
                  <a:lnTo>
                    <a:pt x="650" y="11"/>
                  </a:lnTo>
                  <a:lnTo>
                    <a:pt x="652" y="11"/>
                  </a:lnTo>
                  <a:lnTo>
                    <a:pt x="652" y="10"/>
                  </a:lnTo>
                  <a:lnTo>
                    <a:pt x="654" y="10"/>
                  </a:lnTo>
                  <a:lnTo>
                    <a:pt x="654" y="11"/>
                  </a:lnTo>
                  <a:lnTo>
                    <a:pt x="654" y="13"/>
                  </a:lnTo>
                  <a:lnTo>
                    <a:pt x="655" y="13"/>
                  </a:lnTo>
                  <a:lnTo>
                    <a:pt x="655" y="15"/>
                  </a:lnTo>
                  <a:lnTo>
                    <a:pt x="655" y="16"/>
                  </a:lnTo>
                  <a:lnTo>
                    <a:pt x="657" y="16"/>
                  </a:lnTo>
                  <a:lnTo>
                    <a:pt x="659" y="16"/>
                  </a:lnTo>
                  <a:lnTo>
                    <a:pt x="659" y="18"/>
                  </a:lnTo>
                  <a:lnTo>
                    <a:pt x="659" y="20"/>
                  </a:lnTo>
                  <a:lnTo>
                    <a:pt x="660" y="20"/>
                  </a:lnTo>
                  <a:lnTo>
                    <a:pt x="660" y="21"/>
                  </a:lnTo>
                  <a:lnTo>
                    <a:pt x="662" y="21"/>
                  </a:lnTo>
                  <a:lnTo>
                    <a:pt x="662" y="23"/>
                  </a:lnTo>
                  <a:lnTo>
                    <a:pt x="663" y="23"/>
                  </a:lnTo>
                  <a:lnTo>
                    <a:pt x="663" y="21"/>
                  </a:lnTo>
                  <a:lnTo>
                    <a:pt x="665" y="21"/>
                  </a:lnTo>
                  <a:lnTo>
                    <a:pt x="665" y="20"/>
                  </a:lnTo>
                  <a:lnTo>
                    <a:pt x="667" y="20"/>
                  </a:lnTo>
                  <a:lnTo>
                    <a:pt x="667" y="21"/>
                  </a:lnTo>
                  <a:lnTo>
                    <a:pt x="668" y="21"/>
                  </a:lnTo>
                  <a:lnTo>
                    <a:pt x="668" y="23"/>
                  </a:lnTo>
                  <a:lnTo>
                    <a:pt x="668" y="25"/>
                  </a:lnTo>
                  <a:lnTo>
                    <a:pt x="668" y="25"/>
                  </a:lnTo>
                  <a:lnTo>
                    <a:pt x="670" y="26"/>
                  </a:lnTo>
                  <a:lnTo>
                    <a:pt x="670" y="25"/>
                  </a:lnTo>
                  <a:lnTo>
                    <a:pt x="670" y="25"/>
                  </a:lnTo>
                  <a:lnTo>
                    <a:pt x="672" y="25"/>
                  </a:lnTo>
                  <a:lnTo>
                    <a:pt x="672" y="25"/>
                  </a:lnTo>
                  <a:lnTo>
                    <a:pt x="672" y="23"/>
                  </a:lnTo>
                  <a:lnTo>
                    <a:pt x="673" y="21"/>
                  </a:lnTo>
                  <a:lnTo>
                    <a:pt x="673" y="20"/>
                  </a:lnTo>
                  <a:lnTo>
                    <a:pt x="675" y="20"/>
                  </a:lnTo>
                  <a:lnTo>
                    <a:pt x="677" y="20"/>
                  </a:lnTo>
                  <a:lnTo>
                    <a:pt x="678" y="20"/>
                  </a:lnTo>
                  <a:lnTo>
                    <a:pt x="680" y="20"/>
                  </a:lnTo>
                  <a:lnTo>
                    <a:pt x="680" y="18"/>
                  </a:lnTo>
                  <a:lnTo>
                    <a:pt x="682" y="18"/>
                  </a:lnTo>
                  <a:lnTo>
                    <a:pt x="683" y="18"/>
                  </a:lnTo>
                  <a:lnTo>
                    <a:pt x="685" y="18"/>
                  </a:lnTo>
                  <a:lnTo>
                    <a:pt x="685" y="16"/>
                  </a:lnTo>
                  <a:lnTo>
                    <a:pt x="686" y="16"/>
                  </a:lnTo>
                  <a:lnTo>
                    <a:pt x="686" y="15"/>
                  </a:lnTo>
                  <a:lnTo>
                    <a:pt x="688" y="15"/>
                  </a:lnTo>
                  <a:lnTo>
                    <a:pt x="688" y="13"/>
                  </a:lnTo>
                  <a:lnTo>
                    <a:pt x="690" y="13"/>
                  </a:lnTo>
                  <a:lnTo>
                    <a:pt x="690" y="11"/>
                  </a:lnTo>
                  <a:lnTo>
                    <a:pt x="691" y="11"/>
                  </a:lnTo>
                  <a:lnTo>
                    <a:pt x="693" y="11"/>
                  </a:lnTo>
                  <a:lnTo>
                    <a:pt x="695" y="11"/>
                  </a:lnTo>
                  <a:lnTo>
                    <a:pt x="696" y="11"/>
                  </a:lnTo>
                  <a:lnTo>
                    <a:pt x="698" y="11"/>
                  </a:lnTo>
                  <a:lnTo>
                    <a:pt x="698" y="10"/>
                  </a:lnTo>
                  <a:lnTo>
                    <a:pt x="698" y="11"/>
                  </a:lnTo>
                  <a:lnTo>
                    <a:pt x="700" y="11"/>
                  </a:lnTo>
                  <a:lnTo>
                    <a:pt x="701" y="11"/>
                  </a:lnTo>
                  <a:lnTo>
                    <a:pt x="703" y="11"/>
                  </a:lnTo>
                  <a:lnTo>
                    <a:pt x="703" y="10"/>
                  </a:lnTo>
                  <a:lnTo>
                    <a:pt x="701" y="10"/>
                  </a:lnTo>
                  <a:lnTo>
                    <a:pt x="703" y="10"/>
                  </a:lnTo>
                  <a:lnTo>
                    <a:pt x="703" y="8"/>
                  </a:lnTo>
                  <a:lnTo>
                    <a:pt x="705" y="8"/>
                  </a:lnTo>
                  <a:lnTo>
                    <a:pt x="706" y="8"/>
                  </a:lnTo>
                  <a:lnTo>
                    <a:pt x="708" y="8"/>
                  </a:lnTo>
                  <a:lnTo>
                    <a:pt x="709" y="8"/>
                  </a:lnTo>
                  <a:lnTo>
                    <a:pt x="709" y="8"/>
                  </a:lnTo>
                  <a:lnTo>
                    <a:pt x="709" y="10"/>
                  </a:lnTo>
                  <a:lnTo>
                    <a:pt x="711" y="10"/>
                  </a:lnTo>
                  <a:lnTo>
                    <a:pt x="711" y="11"/>
                  </a:lnTo>
                  <a:lnTo>
                    <a:pt x="711" y="13"/>
                  </a:lnTo>
                  <a:lnTo>
                    <a:pt x="713" y="13"/>
                  </a:lnTo>
                  <a:lnTo>
                    <a:pt x="714" y="13"/>
                  </a:lnTo>
                  <a:lnTo>
                    <a:pt x="716" y="13"/>
                  </a:lnTo>
                  <a:lnTo>
                    <a:pt x="716" y="15"/>
                  </a:lnTo>
                  <a:lnTo>
                    <a:pt x="716" y="16"/>
                  </a:lnTo>
                  <a:lnTo>
                    <a:pt x="718" y="16"/>
                  </a:lnTo>
                  <a:lnTo>
                    <a:pt x="718" y="18"/>
                  </a:lnTo>
                  <a:lnTo>
                    <a:pt x="719" y="18"/>
                  </a:lnTo>
                  <a:lnTo>
                    <a:pt x="721" y="18"/>
                  </a:lnTo>
                  <a:lnTo>
                    <a:pt x="721" y="20"/>
                  </a:lnTo>
                  <a:lnTo>
                    <a:pt x="723" y="20"/>
                  </a:lnTo>
                  <a:lnTo>
                    <a:pt x="723" y="21"/>
                  </a:lnTo>
                  <a:lnTo>
                    <a:pt x="723" y="23"/>
                  </a:lnTo>
                  <a:lnTo>
                    <a:pt x="721" y="25"/>
                  </a:lnTo>
                  <a:lnTo>
                    <a:pt x="721" y="25"/>
                  </a:lnTo>
                  <a:lnTo>
                    <a:pt x="721" y="26"/>
                  </a:lnTo>
                  <a:lnTo>
                    <a:pt x="719" y="26"/>
                  </a:lnTo>
                  <a:lnTo>
                    <a:pt x="719" y="28"/>
                  </a:lnTo>
                  <a:lnTo>
                    <a:pt x="721" y="28"/>
                  </a:lnTo>
                  <a:lnTo>
                    <a:pt x="721" y="30"/>
                  </a:lnTo>
                  <a:lnTo>
                    <a:pt x="721" y="31"/>
                  </a:lnTo>
                  <a:lnTo>
                    <a:pt x="723" y="31"/>
                  </a:lnTo>
                  <a:lnTo>
                    <a:pt x="721" y="31"/>
                  </a:lnTo>
                  <a:lnTo>
                    <a:pt x="721" y="33"/>
                  </a:lnTo>
                  <a:lnTo>
                    <a:pt x="719" y="33"/>
                  </a:lnTo>
                  <a:lnTo>
                    <a:pt x="719" y="34"/>
                  </a:lnTo>
                  <a:lnTo>
                    <a:pt x="721" y="36"/>
                  </a:lnTo>
                  <a:lnTo>
                    <a:pt x="723" y="36"/>
                  </a:lnTo>
                  <a:lnTo>
                    <a:pt x="724" y="36"/>
                  </a:lnTo>
                  <a:lnTo>
                    <a:pt x="726" y="36"/>
                  </a:lnTo>
                  <a:lnTo>
                    <a:pt x="726" y="38"/>
                  </a:lnTo>
                  <a:lnTo>
                    <a:pt x="728" y="38"/>
                  </a:lnTo>
                  <a:lnTo>
                    <a:pt x="729" y="38"/>
                  </a:lnTo>
                  <a:lnTo>
                    <a:pt x="731" y="38"/>
                  </a:lnTo>
                  <a:lnTo>
                    <a:pt x="732" y="38"/>
                  </a:lnTo>
                  <a:lnTo>
                    <a:pt x="732" y="36"/>
                  </a:lnTo>
                  <a:lnTo>
                    <a:pt x="734" y="36"/>
                  </a:lnTo>
                  <a:lnTo>
                    <a:pt x="736" y="38"/>
                  </a:lnTo>
                  <a:lnTo>
                    <a:pt x="736" y="39"/>
                  </a:lnTo>
                  <a:lnTo>
                    <a:pt x="737" y="39"/>
                  </a:lnTo>
                  <a:lnTo>
                    <a:pt x="737" y="41"/>
                  </a:lnTo>
                  <a:lnTo>
                    <a:pt x="739" y="41"/>
                  </a:lnTo>
                  <a:lnTo>
                    <a:pt x="739" y="43"/>
                  </a:lnTo>
                  <a:lnTo>
                    <a:pt x="741" y="44"/>
                  </a:lnTo>
                  <a:lnTo>
                    <a:pt x="742" y="44"/>
                  </a:lnTo>
                  <a:lnTo>
                    <a:pt x="744" y="44"/>
                  </a:lnTo>
                  <a:lnTo>
                    <a:pt x="744" y="46"/>
                  </a:lnTo>
                  <a:lnTo>
                    <a:pt x="746" y="46"/>
                  </a:lnTo>
                  <a:lnTo>
                    <a:pt x="747" y="46"/>
                  </a:lnTo>
                  <a:lnTo>
                    <a:pt x="749" y="46"/>
                  </a:lnTo>
                  <a:lnTo>
                    <a:pt x="749" y="48"/>
                  </a:lnTo>
                  <a:lnTo>
                    <a:pt x="751" y="48"/>
                  </a:lnTo>
                  <a:lnTo>
                    <a:pt x="751" y="46"/>
                  </a:lnTo>
                  <a:lnTo>
                    <a:pt x="752" y="46"/>
                  </a:lnTo>
                  <a:lnTo>
                    <a:pt x="752" y="44"/>
                  </a:lnTo>
                  <a:lnTo>
                    <a:pt x="754" y="44"/>
                  </a:lnTo>
                  <a:lnTo>
                    <a:pt x="755" y="44"/>
                  </a:lnTo>
                  <a:lnTo>
                    <a:pt x="757" y="44"/>
                  </a:lnTo>
                  <a:lnTo>
                    <a:pt x="757" y="43"/>
                  </a:lnTo>
                  <a:lnTo>
                    <a:pt x="759" y="43"/>
                  </a:lnTo>
                  <a:lnTo>
                    <a:pt x="759" y="41"/>
                  </a:lnTo>
                  <a:lnTo>
                    <a:pt x="759" y="43"/>
                  </a:lnTo>
                  <a:lnTo>
                    <a:pt x="760" y="43"/>
                  </a:lnTo>
                  <a:lnTo>
                    <a:pt x="759" y="43"/>
                  </a:lnTo>
                  <a:lnTo>
                    <a:pt x="759" y="44"/>
                  </a:lnTo>
                  <a:lnTo>
                    <a:pt x="760" y="44"/>
                  </a:lnTo>
                  <a:lnTo>
                    <a:pt x="762" y="44"/>
                  </a:lnTo>
                  <a:lnTo>
                    <a:pt x="762" y="46"/>
                  </a:lnTo>
                  <a:lnTo>
                    <a:pt x="764" y="46"/>
                  </a:lnTo>
                  <a:lnTo>
                    <a:pt x="765" y="46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7" y="43"/>
                  </a:lnTo>
                  <a:lnTo>
                    <a:pt x="767" y="44"/>
                  </a:lnTo>
                  <a:lnTo>
                    <a:pt x="767" y="46"/>
                  </a:lnTo>
                  <a:lnTo>
                    <a:pt x="769" y="46"/>
                  </a:lnTo>
                  <a:lnTo>
                    <a:pt x="769" y="48"/>
                  </a:lnTo>
                  <a:lnTo>
                    <a:pt x="769" y="49"/>
                  </a:lnTo>
                  <a:lnTo>
                    <a:pt x="767" y="49"/>
                  </a:lnTo>
                  <a:lnTo>
                    <a:pt x="765" y="49"/>
                  </a:lnTo>
                  <a:lnTo>
                    <a:pt x="765" y="51"/>
                  </a:lnTo>
                  <a:lnTo>
                    <a:pt x="765" y="53"/>
                  </a:lnTo>
                  <a:lnTo>
                    <a:pt x="767" y="53"/>
                  </a:lnTo>
                  <a:lnTo>
                    <a:pt x="769" y="53"/>
                  </a:lnTo>
                  <a:lnTo>
                    <a:pt x="769" y="54"/>
                  </a:lnTo>
                  <a:lnTo>
                    <a:pt x="770" y="54"/>
                  </a:lnTo>
                  <a:lnTo>
                    <a:pt x="770" y="56"/>
                  </a:lnTo>
                  <a:lnTo>
                    <a:pt x="770" y="57"/>
                  </a:lnTo>
                  <a:lnTo>
                    <a:pt x="769" y="57"/>
                  </a:lnTo>
                  <a:lnTo>
                    <a:pt x="769" y="59"/>
                  </a:lnTo>
                  <a:lnTo>
                    <a:pt x="767" y="59"/>
                  </a:lnTo>
                  <a:lnTo>
                    <a:pt x="765" y="59"/>
                  </a:lnTo>
                  <a:lnTo>
                    <a:pt x="764" y="59"/>
                  </a:lnTo>
                  <a:lnTo>
                    <a:pt x="764" y="61"/>
                  </a:lnTo>
                  <a:lnTo>
                    <a:pt x="764" y="62"/>
                  </a:lnTo>
                  <a:lnTo>
                    <a:pt x="762" y="62"/>
                  </a:lnTo>
                  <a:lnTo>
                    <a:pt x="762" y="64"/>
                  </a:lnTo>
                  <a:lnTo>
                    <a:pt x="764" y="64"/>
                  </a:lnTo>
                  <a:lnTo>
                    <a:pt x="762" y="64"/>
                  </a:lnTo>
                  <a:lnTo>
                    <a:pt x="762" y="64"/>
                  </a:lnTo>
                  <a:lnTo>
                    <a:pt x="762" y="66"/>
                  </a:lnTo>
                  <a:lnTo>
                    <a:pt x="762" y="67"/>
                  </a:lnTo>
                  <a:lnTo>
                    <a:pt x="762" y="69"/>
                  </a:lnTo>
                  <a:lnTo>
                    <a:pt x="762" y="71"/>
                  </a:lnTo>
                  <a:lnTo>
                    <a:pt x="764" y="71"/>
                  </a:lnTo>
                  <a:lnTo>
                    <a:pt x="762" y="71"/>
                  </a:lnTo>
                  <a:lnTo>
                    <a:pt x="762" y="72"/>
                  </a:lnTo>
                  <a:lnTo>
                    <a:pt x="762" y="74"/>
                  </a:lnTo>
                  <a:lnTo>
                    <a:pt x="762" y="76"/>
                  </a:lnTo>
                  <a:lnTo>
                    <a:pt x="762" y="77"/>
                  </a:lnTo>
                  <a:lnTo>
                    <a:pt x="762" y="79"/>
                  </a:lnTo>
                  <a:lnTo>
                    <a:pt x="764" y="79"/>
                  </a:lnTo>
                  <a:lnTo>
                    <a:pt x="764" y="80"/>
                  </a:lnTo>
                  <a:lnTo>
                    <a:pt x="765" y="80"/>
                  </a:lnTo>
                  <a:lnTo>
                    <a:pt x="765" y="82"/>
                  </a:lnTo>
                  <a:lnTo>
                    <a:pt x="765" y="80"/>
                  </a:lnTo>
                  <a:lnTo>
                    <a:pt x="767" y="80"/>
                  </a:lnTo>
                  <a:lnTo>
                    <a:pt x="767" y="82"/>
                  </a:lnTo>
                  <a:lnTo>
                    <a:pt x="767" y="84"/>
                  </a:lnTo>
                  <a:lnTo>
                    <a:pt x="767" y="85"/>
                  </a:lnTo>
                  <a:lnTo>
                    <a:pt x="769" y="85"/>
                  </a:lnTo>
                  <a:lnTo>
                    <a:pt x="767" y="85"/>
                  </a:lnTo>
                  <a:lnTo>
                    <a:pt x="767" y="87"/>
                  </a:lnTo>
                  <a:lnTo>
                    <a:pt x="769" y="87"/>
                  </a:lnTo>
                  <a:lnTo>
                    <a:pt x="769" y="89"/>
                  </a:lnTo>
                  <a:lnTo>
                    <a:pt x="770" y="89"/>
                  </a:lnTo>
                  <a:lnTo>
                    <a:pt x="772" y="89"/>
                  </a:lnTo>
                  <a:lnTo>
                    <a:pt x="774" y="89"/>
                  </a:lnTo>
                  <a:lnTo>
                    <a:pt x="775" y="89"/>
                  </a:lnTo>
                  <a:lnTo>
                    <a:pt x="777" y="89"/>
                  </a:lnTo>
                  <a:lnTo>
                    <a:pt x="777" y="87"/>
                  </a:lnTo>
                  <a:lnTo>
                    <a:pt x="777" y="89"/>
                  </a:lnTo>
                  <a:lnTo>
                    <a:pt x="778" y="89"/>
                  </a:lnTo>
                  <a:lnTo>
                    <a:pt x="780" y="89"/>
                  </a:lnTo>
                  <a:lnTo>
                    <a:pt x="780" y="90"/>
                  </a:lnTo>
                  <a:lnTo>
                    <a:pt x="782" y="90"/>
                  </a:lnTo>
                  <a:lnTo>
                    <a:pt x="782" y="92"/>
                  </a:lnTo>
                  <a:lnTo>
                    <a:pt x="782" y="94"/>
                  </a:lnTo>
                  <a:lnTo>
                    <a:pt x="782" y="95"/>
                  </a:lnTo>
                  <a:lnTo>
                    <a:pt x="782" y="97"/>
                  </a:lnTo>
                  <a:lnTo>
                    <a:pt x="783" y="97"/>
                  </a:lnTo>
                  <a:lnTo>
                    <a:pt x="785" y="97"/>
                  </a:lnTo>
                  <a:lnTo>
                    <a:pt x="787" y="97"/>
                  </a:lnTo>
                  <a:lnTo>
                    <a:pt x="787" y="95"/>
                  </a:lnTo>
                  <a:lnTo>
                    <a:pt x="787" y="94"/>
                  </a:lnTo>
                  <a:lnTo>
                    <a:pt x="788" y="92"/>
                  </a:lnTo>
                  <a:lnTo>
                    <a:pt x="788" y="94"/>
                  </a:lnTo>
                  <a:lnTo>
                    <a:pt x="788" y="94"/>
                  </a:lnTo>
                  <a:lnTo>
                    <a:pt x="790" y="94"/>
                  </a:lnTo>
                  <a:lnTo>
                    <a:pt x="792" y="94"/>
                  </a:lnTo>
                  <a:lnTo>
                    <a:pt x="792" y="95"/>
                  </a:lnTo>
                  <a:lnTo>
                    <a:pt x="792" y="97"/>
                  </a:lnTo>
                  <a:lnTo>
                    <a:pt x="793" y="97"/>
                  </a:lnTo>
                  <a:lnTo>
                    <a:pt x="795" y="97"/>
                  </a:lnTo>
                  <a:lnTo>
                    <a:pt x="795" y="99"/>
                  </a:lnTo>
                  <a:lnTo>
                    <a:pt x="797" y="97"/>
                  </a:lnTo>
                  <a:lnTo>
                    <a:pt x="798" y="97"/>
                  </a:lnTo>
                  <a:lnTo>
                    <a:pt x="800" y="97"/>
                  </a:lnTo>
                  <a:lnTo>
                    <a:pt x="801" y="97"/>
                  </a:lnTo>
                  <a:lnTo>
                    <a:pt x="803" y="99"/>
                  </a:lnTo>
                  <a:lnTo>
                    <a:pt x="803" y="100"/>
                  </a:lnTo>
                  <a:lnTo>
                    <a:pt x="803" y="102"/>
                  </a:lnTo>
                  <a:lnTo>
                    <a:pt x="803" y="104"/>
                  </a:lnTo>
                  <a:lnTo>
                    <a:pt x="803" y="104"/>
                  </a:lnTo>
                  <a:lnTo>
                    <a:pt x="805" y="104"/>
                  </a:lnTo>
                  <a:lnTo>
                    <a:pt x="805" y="105"/>
                  </a:lnTo>
                  <a:lnTo>
                    <a:pt x="805" y="107"/>
                  </a:lnTo>
                  <a:lnTo>
                    <a:pt x="805" y="108"/>
                  </a:lnTo>
                  <a:lnTo>
                    <a:pt x="805" y="110"/>
                  </a:lnTo>
                  <a:lnTo>
                    <a:pt x="805" y="112"/>
                  </a:lnTo>
                  <a:lnTo>
                    <a:pt x="805" y="113"/>
                  </a:lnTo>
                  <a:lnTo>
                    <a:pt x="805" y="115"/>
                  </a:lnTo>
                  <a:lnTo>
                    <a:pt x="806" y="115"/>
                  </a:lnTo>
                  <a:lnTo>
                    <a:pt x="806" y="113"/>
                  </a:lnTo>
                  <a:lnTo>
                    <a:pt x="808" y="113"/>
                  </a:lnTo>
                  <a:lnTo>
                    <a:pt x="810" y="113"/>
                  </a:lnTo>
                  <a:lnTo>
                    <a:pt x="810" y="115"/>
                  </a:lnTo>
                  <a:lnTo>
                    <a:pt x="810" y="117"/>
                  </a:lnTo>
                  <a:lnTo>
                    <a:pt x="811" y="117"/>
                  </a:lnTo>
                  <a:lnTo>
                    <a:pt x="811" y="115"/>
                  </a:lnTo>
                  <a:lnTo>
                    <a:pt x="813" y="115"/>
                  </a:lnTo>
                  <a:lnTo>
                    <a:pt x="815" y="115"/>
                  </a:lnTo>
                  <a:lnTo>
                    <a:pt x="815" y="113"/>
                  </a:lnTo>
                  <a:lnTo>
                    <a:pt x="816" y="113"/>
                  </a:lnTo>
                  <a:lnTo>
                    <a:pt x="816" y="112"/>
                  </a:lnTo>
                  <a:lnTo>
                    <a:pt x="818" y="112"/>
                  </a:lnTo>
                  <a:lnTo>
                    <a:pt x="820" y="112"/>
                  </a:lnTo>
                  <a:lnTo>
                    <a:pt x="820" y="113"/>
                  </a:lnTo>
                  <a:lnTo>
                    <a:pt x="820" y="115"/>
                  </a:lnTo>
                  <a:lnTo>
                    <a:pt x="821" y="115"/>
                  </a:lnTo>
                  <a:lnTo>
                    <a:pt x="823" y="115"/>
                  </a:lnTo>
                  <a:lnTo>
                    <a:pt x="823" y="113"/>
                  </a:lnTo>
                  <a:lnTo>
                    <a:pt x="823" y="115"/>
                  </a:lnTo>
                  <a:lnTo>
                    <a:pt x="824" y="115"/>
                  </a:lnTo>
                  <a:lnTo>
                    <a:pt x="826" y="115"/>
                  </a:lnTo>
                  <a:lnTo>
                    <a:pt x="828" y="115"/>
                  </a:lnTo>
                  <a:lnTo>
                    <a:pt x="828" y="117"/>
                  </a:lnTo>
                  <a:lnTo>
                    <a:pt x="828" y="117"/>
                  </a:lnTo>
                  <a:lnTo>
                    <a:pt x="828" y="115"/>
                  </a:lnTo>
                  <a:lnTo>
                    <a:pt x="829" y="115"/>
                  </a:lnTo>
                  <a:lnTo>
                    <a:pt x="829" y="117"/>
                  </a:lnTo>
                  <a:lnTo>
                    <a:pt x="831" y="117"/>
                  </a:lnTo>
                  <a:lnTo>
                    <a:pt x="831" y="115"/>
                  </a:lnTo>
                  <a:lnTo>
                    <a:pt x="831" y="117"/>
                  </a:lnTo>
                  <a:lnTo>
                    <a:pt x="831" y="115"/>
                  </a:lnTo>
                  <a:lnTo>
                    <a:pt x="833" y="115"/>
                  </a:lnTo>
                  <a:lnTo>
                    <a:pt x="833" y="117"/>
                  </a:lnTo>
                  <a:lnTo>
                    <a:pt x="834" y="117"/>
                  </a:lnTo>
                  <a:lnTo>
                    <a:pt x="836" y="117"/>
                  </a:lnTo>
                  <a:lnTo>
                    <a:pt x="836" y="115"/>
                  </a:lnTo>
                  <a:lnTo>
                    <a:pt x="836" y="113"/>
                  </a:lnTo>
                  <a:lnTo>
                    <a:pt x="836" y="112"/>
                  </a:lnTo>
                  <a:lnTo>
                    <a:pt x="836" y="110"/>
                  </a:lnTo>
                  <a:lnTo>
                    <a:pt x="838" y="110"/>
                  </a:lnTo>
                  <a:lnTo>
                    <a:pt x="838" y="108"/>
                  </a:lnTo>
                  <a:lnTo>
                    <a:pt x="839" y="108"/>
                  </a:lnTo>
                  <a:lnTo>
                    <a:pt x="841" y="108"/>
                  </a:lnTo>
                  <a:lnTo>
                    <a:pt x="843" y="108"/>
                  </a:lnTo>
                  <a:lnTo>
                    <a:pt x="843" y="107"/>
                  </a:lnTo>
                  <a:lnTo>
                    <a:pt x="844" y="107"/>
                  </a:lnTo>
                  <a:lnTo>
                    <a:pt x="846" y="107"/>
                  </a:lnTo>
                  <a:lnTo>
                    <a:pt x="846" y="108"/>
                  </a:lnTo>
                  <a:lnTo>
                    <a:pt x="846" y="110"/>
                  </a:lnTo>
                  <a:lnTo>
                    <a:pt x="846" y="112"/>
                  </a:lnTo>
                  <a:lnTo>
                    <a:pt x="846" y="113"/>
                  </a:lnTo>
                  <a:lnTo>
                    <a:pt x="846" y="115"/>
                  </a:lnTo>
                  <a:lnTo>
                    <a:pt x="847" y="115"/>
                  </a:lnTo>
                  <a:lnTo>
                    <a:pt x="849" y="115"/>
                  </a:lnTo>
                  <a:lnTo>
                    <a:pt x="849" y="113"/>
                  </a:lnTo>
                  <a:lnTo>
                    <a:pt x="851" y="113"/>
                  </a:lnTo>
                  <a:lnTo>
                    <a:pt x="851" y="115"/>
                  </a:lnTo>
                  <a:lnTo>
                    <a:pt x="852" y="115"/>
                  </a:lnTo>
                  <a:lnTo>
                    <a:pt x="852" y="113"/>
                  </a:lnTo>
                  <a:lnTo>
                    <a:pt x="854" y="113"/>
                  </a:lnTo>
                  <a:lnTo>
                    <a:pt x="856" y="113"/>
                  </a:lnTo>
                  <a:lnTo>
                    <a:pt x="856" y="112"/>
                  </a:lnTo>
                  <a:lnTo>
                    <a:pt x="857" y="112"/>
                  </a:lnTo>
                  <a:lnTo>
                    <a:pt x="857" y="113"/>
                  </a:lnTo>
                  <a:lnTo>
                    <a:pt x="859" y="113"/>
                  </a:lnTo>
                  <a:lnTo>
                    <a:pt x="859" y="112"/>
                  </a:lnTo>
                  <a:lnTo>
                    <a:pt x="861" y="112"/>
                  </a:lnTo>
                  <a:lnTo>
                    <a:pt x="861" y="113"/>
                  </a:lnTo>
                  <a:lnTo>
                    <a:pt x="861" y="115"/>
                  </a:lnTo>
                  <a:lnTo>
                    <a:pt x="862" y="115"/>
                  </a:lnTo>
                  <a:lnTo>
                    <a:pt x="864" y="115"/>
                  </a:lnTo>
                  <a:lnTo>
                    <a:pt x="864" y="113"/>
                  </a:lnTo>
                  <a:lnTo>
                    <a:pt x="864" y="115"/>
                  </a:lnTo>
                  <a:lnTo>
                    <a:pt x="864" y="113"/>
                  </a:lnTo>
                  <a:lnTo>
                    <a:pt x="866" y="113"/>
                  </a:lnTo>
                  <a:lnTo>
                    <a:pt x="867" y="113"/>
                  </a:lnTo>
                  <a:lnTo>
                    <a:pt x="867" y="112"/>
                  </a:lnTo>
                  <a:lnTo>
                    <a:pt x="869" y="112"/>
                  </a:lnTo>
                  <a:lnTo>
                    <a:pt x="869" y="113"/>
                  </a:lnTo>
                  <a:lnTo>
                    <a:pt x="870" y="113"/>
                  </a:lnTo>
                  <a:lnTo>
                    <a:pt x="872" y="112"/>
                  </a:lnTo>
                  <a:lnTo>
                    <a:pt x="874" y="112"/>
                  </a:lnTo>
                  <a:lnTo>
                    <a:pt x="874" y="110"/>
                  </a:lnTo>
                  <a:lnTo>
                    <a:pt x="874" y="108"/>
                  </a:lnTo>
                  <a:lnTo>
                    <a:pt x="875" y="108"/>
                  </a:lnTo>
                  <a:lnTo>
                    <a:pt x="875" y="110"/>
                  </a:lnTo>
                  <a:lnTo>
                    <a:pt x="877" y="110"/>
                  </a:lnTo>
                  <a:lnTo>
                    <a:pt x="877" y="112"/>
                  </a:lnTo>
                  <a:lnTo>
                    <a:pt x="875" y="112"/>
                  </a:lnTo>
                  <a:lnTo>
                    <a:pt x="877" y="112"/>
                  </a:lnTo>
                  <a:lnTo>
                    <a:pt x="877" y="113"/>
                  </a:lnTo>
                  <a:lnTo>
                    <a:pt x="877" y="115"/>
                  </a:lnTo>
                  <a:lnTo>
                    <a:pt x="877" y="117"/>
                  </a:lnTo>
                  <a:lnTo>
                    <a:pt x="879" y="117"/>
                  </a:lnTo>
                  <a:lnTo>
                    <a:pt x="879" y="118"/>
                  </a:lnTo>
                  <a:lnTo>
                    <a:pt x="880" y="118"/>
                  </a:lnTo>
                  <a:lnTo>
                    <a:pt x="882" y="118"/>
                  </a:lnTo>
                  <a:lnTo>
                    <a:pt x="882" y="120"/>
                  </a:lnTo>
                  <a:lnTo>
                    <a:pt x="884" y="120"/>
                  </a:lnTo>
                  <a:lnTo>
                    <a:pt x="884" y="118"/>
                  </a:lnTo>
                  <a:lnTo>
                    <a:pt x="885" y="118"/>
                  </a:lnTo>
                  <a:lnTo>
                    <a:pt x="885" y="120"/>
                  </a:lnTo>
                  <a:lnTo>
                    <a:pt x="887" y="120"/>
                  </a:lnTo>
                  <a:lnTo>
                    <a:pt x="887" y="122"/>
                  </a:lnTo>
                  <a:lnTo>
                    <a:pt x="889" y="122"/>
                  </a:lnTo>
                  <a:lnTo>
                    <a:pt x="890" y="122"/>
                  </a:lnTo>
                  <a:lnTo>
                    <a:pt x="890" y="123"/>
                  </a:lnTo>
                  <a:lnTo>
                    <a:pt x="889" y="123"/>
                  </a:lnTo>
                  <a:lnTo>
                    <a:pt x="890" y="123"/>
                  </a:lnTo>
                  <a:lnTo>
                    <a:pt x="890" y="125"/>
                  </a:lnTo>
                  <a:lnTo>
                    <a:pt x="892" y="125"/>
                  </a:lnTo>
                  <a:lnTo>
                    <a:pt x="892" y="127"/>
                  </a:lnTo>
                  <a:lnTo>
                    <a:pt x="892" y="128"/>
                  </a:lnTo>
                  <a:lnTo>
                    <a:pt x="890" y="128"/>
                  </a:lnTo>
                  <a:lnTo>
                    <a:pt x="890" y="130"/>
                  </a:lnTo>
                  <a:lnTo>
                    <a:pt x="892" y="130"/>
                  </a:lnTo>
                  <a:lnTo>
                    <a:pt x="892" y="131"/>
                  </a:lnTo>
                  <a:lnTo>
                    <a:pt x="892" y="133"/>
                  </a:lnTo>
                  <a:lnTo>
                    <a:pt x="893" y="133"/>
                  </a:lnTo>
                  <a:lnTo>
                    <a:pt x="893" y="135"/>
                  </a:lnTo>
                  <a:lnTo>
                    <a:pt x="893" y="136"/>
                  </a:lnTo>
                  <a:lnTo>
                    <a:pt x="895" y="136"/>
                  </a:lnTo>
                  <a:lnTo>
                    <a:pt x="895" y="138"/>
                  </a:lnTo>
                  <a:lnTo>
                    <a:pt x="897" y="138"/>
                  </a:lnTo>
                  <a:lnTo>
                    <a:pt x="897" y="140"/>
                  </a:lnTo>
                  <a:lnTo>
                    <a:pt x="897" y="141"/>
                  </a:lnTo>
                  <a:lnTo>
                    <a:pt x="898" y="141"/>
                  </a:lnTo>
                  <a:lnTo>
                    <a:pt x="900" y="141"/>
                  </a:lnTo>
                  <a:lnTo>
                    <a:pt x="902" y="141"/>
                  </a:lnTo>
                  <a:lnTo>
                    <a:pt x="902" y="143"/>
                  </a:lnTo>
                  <a:lnTo>
                    <a:pt x="902" y="143"/>
                  </a:lnTo>
                  <a:lnTo>
                    <a:pt x="902" y="145"/>
                  </a:lnTo>
                  <a:lnTo>
                    <a:pt x="902" y="146"/>
                  </a:lnTo>
                  <a:lnTo>
                    <a:pt x="900" y="146"/>
                  </a:lnTo>
                  <a:lnTo>
                    <a:pt x="900" y="148"/>
                  </a:lnTo>
                  <a:lnTo>
                    <a:pt x="898" y="148"/>
                  </a:lnTo>
                  <a:lnTo>
                    <a:pt x="897" y="148"/>
                  </a:lnTo>
                  <a:lnTo>
                    <a:pt x="895" y="148"/>
                  </a:lnTo>
                  <a:lnTo>
                    <a:pt x="893" y="148"/>
                  </a:lnTo>
                  <a:lnTo>
                    <a:pt x="893" y="150"/>
                  </a:lnTo>
                  <a:lnTo>
                    <a:pt x="892" y="150"/>
                  </a:lnTo>
                  <a:lnTo>
                    <a:pt x="892" y="151"/>
                  </a:lnTo>
                  <a:lnTo>
                    <a:pt x="892" y="153"/>
                  </a:lnTo>
                  <a:lnTo>
                    <a:pt x="892" y="154"/>
                  </a:lnTo>
                  <a:lnTo>
                    <a:pt x="893" y="156"/>
                  </a:lnTo>
                  <a:lnTo>
                    <a:pt x="892" y="156"/>
                  </a:lnTo>
                  <a:lnTo>
                    <a:pt x="892" y="158"/>
                  </a:lnTo>
                  <a:lnTo>
                    <a:pt x="892" y="159"/>
                  </a:lnTo>
                  <a:lnTo>
                    <a:pt x="892" y="161"/>
                  </a:lnTo>
                  <a:lnTo>
                    <a:pt x="893" y="161"/>
                  </a:lnTo>
                  <a:lnTo>
                    <a:pt x="893" y="163"/>
                  </a:lnTo>
                  <a:lnTo>
                    <a:pt x="893" y="164"/>
                  </a:lnTo>
                  <a:lnTo>
                    <a:pt x="892" y="164"/>
                  </a:lnTo>
                  <a:lnTo>
                    <a:pt x="892" y="166"/>
                  </a:lnTo>
                  <a:lnTo>
                    <a:pt x="893" y="168"/>
                  </a:lnTo>
                  <a:lnTo>
                    <a:pt x="895" y="168"/>
                  </a:lnTo>
                  <a:lnTo>
                    <a:pt x="895" y="169"/>
                  </a:lnTo>
                  <a:lnTo>
                    <a:pt x="893" y="169"/>
                  </a:lnTo>
                  <a:lnTo>
                    <a:pt x="893" y="171"/>
                  </a:lnTo>
                  <a:lnTo>
                    <a:pt x="893" y="173"/>
                  </a:lnTo>
                  <a:lnTo>
                    <a:pt x="893" y="174"/>
                  </a:lnTo>
                  <a:lnTo>
                    <a:pt x="893" y="176"/>
                  </a:lnTo>
                  <a:lnTo>
                    <a:pt x="893" y="177"/>
                  </a:lnTo>
                  <a:lnTo>
                    <a:pt x="892" y="177"/>
                  </a:lnTo>
                  <a:lnTo>
                    <a:pt x="893" y="177"/>
                  </a:lnTo>
                  <a:lnTo>
                    <a:pt x="893" y="179"/>
                  </a:lnTo>
                  <a:lnTo>
                    <a:pt x="893" y="181"/>
                  </a:lnTo>
                  <a:lnTo>
                    <a:pt x="892" y="181"/>
                  </a:lnTo>
                  <a:lnTo>
                    <a:pt x="892" y="182"/>
                  </a:lnTo>
                  <a:lnTo>
                    <a:pt x="893" y="182"/>
                  </a:lnTo>
                  <a:lnTo>
                    <a:pt x="892" y="182"/>
                  </a:lnTo>
                  <a:lnTo>
                    <a:pt x="892" y="182"/>
                  </a:lnTo>
                  <a:lnTo>
                    <a:pt x="890" y="182"/>
                  </a:lnTo>
                  <a:lnTo>
                    <a:pt x="890" y="184"/>
                  </a:lnTo>
                  <a:lnTo>
                    <a:pt x="892" y="184"/>
                  </a:lnTo>
                  <a:lnTo>
                    <a:pt x="892" y="186"/>
                  </a:lnTo>
                  <a:lnTo>
                    <a:pt x="890" y="186"/>
                  </a:lnTo>
                  <a:lnTo>
                    <a:pt x="890" y="187"/>
                  </a:lnTo>
                  <a:lnTo>
                    <a:pt x="890" y="189"/>
                  </a:lnTo>
                  <a:lnTo>
                    <a:pt x="890" y="191"/>
                  </a:lnTo>
                  <a:lnTo>
                    <a:pt x="889" y="191"/>
                  </a:lnTo>
                  <a:lnTo>
                    <a:pt x="887" y="191"/>
                  </a:lnTo>
                  <a:lnTo>
                    <a:pt x="885" y="191"/>
                  </a:lnTo>
                  <a:lnTo>
                    <a:pt x="885" y="192"/>
                  </a:lnTo>
                  <a:lnTo>
                    <a:pt x="884" y="192"/>
                  </a:lnTo>
                  <a:lnTo>
                    <a:pt x="882" y="192"/>
                  </a:lnTo>
                  <a:lnTo>
                    <a:pt x="882" y="194"/>
                  </a:lnTo>
                  <a:lnTo>
                    <a:pt x="880" y="194"/>
                  </a:lnTo>
                  <a:lnTo>
                    <a:pt x="880" y="196"/>
                  </a:lnTo>
                  <a:lnTo>
                    <a:pt x="879" y="196"/>
                  </a:lnTo>
                  <a:lnTo>
                    <a:pt x="879" y="197"/>
                  </a:lnTo>
                  <a:lnTo>
                    <a:pt x="877" y="197"/>
                  </a:lnTo>
                  <a:lnTo>
                    <a:pt x="877" y="199"/>
                  </a:lnTo>
                  <a:lnTo>
                    <a:pt x="875" y="199"/>
                  </a:lnTo>
                  <a:lnTo>
                    <a:pt x="874" y="199"/>
                  </a:lnTo>
                  <a:lnTo>
                    <a:pt x="874" y="200"/>
                  </a:lnTo>
                  <a:lnTo>
                    <a:pt x="872" y="200"/>
                  </a:lnTo>
                  <a:lnTo>
                    <a:pt x="872" y="202"/>
                  </a:lnTo>
                  <a:lnTo>
                    <a:pt x="870" y="202"/>
                  </a:lnTo>
                  <a:lnTo>
                    <a:pt x="869" y="202"/>
                  </a:lnTo>
                  <a:lnTo>
                    <a:pt x="869" y="204"/>
                  </a:lnTo>
                  <a:lnTo>
                    <a:pt x="869" y="205"/>
                  </a:lnTo>
                  <a:lnTo>
                    <a:pt x="867" y="205"/>
                  </a:lnTo>
                  <a:lnTo>
                    <a:pt x="867" y="205"/>
                  </a:lnTo>
                  <a:lnTo>
                    <a:pt x="867" y="207"/>
                  </a:lnTo>
                  <a:lnTo>
                    <a:pt x="867" y="209"/>
                  </a:lnTo>
                  <a:lnTo>
                    <a:pt x="867" y="209"/>
                  </a:lnTo>
                  <a:lnTo>
                    <a:pt x="867" y="210"/>
                  </a:lnTo>
                  <a:lnTo>
                    <a:pt x="866" y="210"/>
                  </a:lnTo>
                  <a:lnTo>
                    <a:pt x="866" y="212"/>
                  </a:lnTo>
                  <a:lnTo>
                    <a:pt x="867" y="212"/>
                  </a:lnTo>
                  <a:lnTo>
                    <a:pt x="867" y="214"/>
                  </a:lnTo>
                  <a:lnTo>
                    <a:pt x="867" y="215"/>
                  </a:lnTo>
                  <a:lnTo>
                    <a:pt x="867" y="217"/>
                  </a:lnTo>
                  <a:lnTo>
                    <a:pt x="867" y="217"/>
                  </a:lnTo>
                  <a:lnTo>
                    <a:pt x="867" y="219"/>
                  </a:lnTo>
                  <a:lnTo>
                    <a:pt x="867" y="220"/>
                  </a:lnTo>
                  <a:lnTo>
                    <a:pt x="867" y="222"/>
                  </a:lnTo>
                  <a:lnTo>
                    <a:pt x="867" y="222"/>
                  </a:lnTo>
                  <a:lnTo>
                    <a:pt x="867" y="222"/>
                  </a:lnTo>
                  <a:lnTo>
                    <a:pt x="867" y="223"/>
                  </a:lnTo>
                  <a:lnTo>
                    <a:pt x="867" y="223"/>
                  </a:lnTo>
                  <a:lnTo>
                    <a:pt x="867" y="225"/>
                  </a:lnTo>
                  <a:lnTo>
                    <a:pt x="867" y="225"/>
                  </a:lnTo>
                  <a:lnTo>
                    <a:pt x="867" y="227"/>
                  </a:lnTo>
                  <a:lnTo>
                    <a:pt x="866" y="227"/>
                  </a:lnTo>
                  <a:lnTo>
                    <a:pt x="866" y="225"/>
                  </a:lnTo>
                  <a:lnTo>
                    <a:pt x="864" y="225"/>
                  </a:lnTo>
                  <a:lnTo>
                    <a:pt x="864" y="227"/>
                  </a:lnTo>
                  <a:lnTo>
                    <a:pt x="862" y="227"/>
                  </a:lnTo>
                  <a:lnTo>
                    <a:pt x="862" y="228"/>
                  </a:lnTo>
                  <a:lnTo>
                    <a:pt x="861" y="228"/>
                  </a:lnTo>
                  <a:lnTo>
                    <a:pt x="861" y="230"/>
                  </a:lnTo>
                  <a:lnTo>
                    <a:pt x="859" y="230"/>
                  </a:lnTo>
                  <a:lnTo>
                    <a:pt x="857" y="230"/>
                  </a:lnTo>
                  <a:lnTo>
                    <a:pt x="856" y="230"/>
                  </a:lnTo>
                  <a:lnTo>
                    <a:pt x="856" y="232"/>
                  </a:lnTo>
                  <a:lnTo>
                    <a:pt x="856" y="230"/>
                  </a:lnTo>
                  <a:lnTo>
                    <a:pt x="854" y="230"/>
                  </a:lnTo>
                  <a:lnTo>
                    <a:pt x="854" y="232"/>
                  </a:lnTo>
                  <a:lnTo>
                    <a:pt x="852" y="232"/>
                  </a:lnTo>
                  <a:lnTo>
                    <a:pt x="852" y="230"/>
                  </a:lnTo>
                  <a:lnTo>
                    <a:pt x="852" y="228"/>
                  </a:lnTo>
                  <a:lnTo>
                    <a:pt x="852" y="227"/>
                  </a:lnTo>
                  <a:lnTo>
                    <a:pt x="851" y="227"/>
                  </a:lnTo>
                  <a:lnTo>
                    <a:pt x="849" y="227"/>
                  </a:lnTo>
                  <a:lnTo>
                    <a:pt x="847" y="227"/>
                  </a:lnTo>
                  <a:lnTo>
                    <a:pt x="847" y="228"/>
                  </a:lnTo>
                  <a:lnTo>
                    <a:pt x="846" y="228"/>
                  </a:lnTo>
                  <a:lnTo>
                    <a:pt x="844" y="228"/>
                  </a:lnTo>
                  <a:lnTo>
                    <a:pt x="844" y="227"/>
                  </a:lnTo>
                  <a:lnTo>
                    <a:pt x="844" y="228"/>
                  </a:lnTo>
                  <a:lnTo>
                    <a:pt x="843" y="228"/>
                  </a:lnTo>
                  <a:lnTo>
                    <a:pt x="843" y="230"/>
                  </a:lnTo>
                  <a:lnTo>
                    <a:pt x="843" y="232"/>
                  </a:lnTo>
                  <a:lnTo>
                    <a:pt x="843" y="233"/>
                  </a:lnTo>
                  <a:lnTo>
                    <a:pt x="841" y="233"/>
                  </a:lnTo>
                  <a:lnTo>
                    <a:pt x="841" y="235"/>
                  </a:lnTo>
                  <a:lnTo>
                    <a:pt x="843" y="235"/>
                  </a:lnTo>
                  <a:lnTo>
                    <a:pt x="843" y="237"/>
                  </a:lnTo>
                  <a:lnTo>
                    <a:pt x="843" y="238"/>
                  </a:lnTo>
                  <a:lnTo>
                    <a:pt x="843" y="240"/>
                  </a:lnTo>
                  <a:lnTo>
                    <a:pt x="841" y="240"/>
                  </a:lnTo>
                  <a:lnTo>
                    <a:pt x="839" y="240"/>
                  </a:lnTo>
                  <a:lnTo>
                    <a:pt x="839" y="242"/>
                  </a:lnTo>
                  <a:lnTo>
                    <a:pt x="839" y="243"/>
                  </a:lnTo>
                  <a:lnTo>
                    <a:pt x="839" y="245"/>
                  </a:lnTo>
                  <a:lnTo>
                    <a:pt x="838" y="245"/>
                  </a:lnTo>
                  <a:lnTo>
                    <a:pt x="836" y="245"/>
                  </a:lnTo>
                  <a:lnTo>
                    <a:pt x="836" y="246"/>
                  </a:lnTo>
                  <a:lnTo>
                    <a:pt x="834" y="246"/>
                  </a:lnTo>
                  <a:lnTo>
                    <a:pt x="834" y="248"/>
                  </a:lnTo>
                  <a:lnTo>
                    <a:pt x="836" y="248"/>
                  </a:lnTo>
                  <a:lnTo>
                    <a:pt x="836" y="250"/>
                  </a:lnTo>
                  <a:lnTo>
                    <a:pt x="838" y="250"/>
                  </a:lnTo>
                  <a:lnTo>
                    <a:pt x="836" y="250"/>
                  </a:lnTo>
                  <a:lnTo>
                    <a:pt x="836" y="251"/>
                  </a:lnTo>
                  <a:lnTo>
                    <a:pt x="838" y="251"/>
                  </a:lnTo>
                  <a:lnTo>
                    <a:pt x="838" y="253"/>
                  </a:lnTo>
                  <a:lnTo>
                    <a:pt x="838" y="255"/>
                  </a:lnTo>
                  <a:lnTo>
                    <a:pt x="836" y="255"/>
                  </a:lnTo>
                  <a:lnTo>
                    <a:pt x="836" y="256"/>
                  </a:lnTo>
                  <a:lnTo>
                    <a:pt x="836" y="258"/>
                  </a:lnTo>
                  <a:lnTo>
                    <a:pt x="836" y="260"/>
                  </a:lnTo>
                  <a:lnTo>
                    <a:pt x="836" y="261"/>
                  </a:lnTo>
                  <a:lnTo>
                    <a:pt x="836" y="261"/>
                  </a:lnTo>
                  <a:lnTo>
                    <a:pt x="838" y="261"/>
                  </a:lnTo>
                  <a:lnTo>
                    <a:pt x="838" y="263"/>
                  </a:lnTo>
                  <a:lnTo>
                    <a:pt x="838" y="265"/>
                  </a:lnTo>
                  <a:lnTo>
                    <a:pt x="836" y="265"/>
                  </a:lnTo>
                  <a:lnTo>
                    <a:pt x="834" y="265"/>
                  </a:lnTo>
                  <a:lnTo>
                    <a:pt x="833" y="265"/>
                  </a:lnTo>
                  <a:lnTo>
                    <a:pt x="831" y="265"/>
                  </a:lnTo>
                  <a:lnTo>
                    <a:pt x="829" y="265"/>
                  </a:lnTo>
                  <a:lnTo>
                    <a:pt x="828" y="265"/>
                  </a:lnTo>
                  <a:lnTo>
                    <a:pt x="828" y="265"/>
                  </a:lnTo>
                  <a:lnTo>
                    <a:pt x="828" y="266"/>
                  </a:lnTo>
                  <a:lnTo>
                    <a:pt x="826" y="266"/>
                  </a:lnTo>
                  <a:lnTo>
                    <a:pt x="828" y="266"/>
                  </a:lnTo>
                  <a:lnTo>
                    <a:pt x="828" y="268"/>
                  </a:lnTo>
                  <a:lnTo>
                    <a:pt x="828" y="270"/>
                  </a:lnTo>
                  <a:lnTo>
                    <a:pt x="826" y="270"/>
                  </a:lnTo>
                  <a:lnTo>
                    <a:pt x="824" y="270"/>
                  </a:lnTo>
                  <a:lnTo>
                    <a:pt x="824" y="271"/>
                  </a:lnTo>
                  <a:lnTo>
                    <a:pt x="824" y="273"/>
                  </a:lnTo>
                  <a:lnTo>
                    <a:pt x="824" y="274"/>
                  </a:lnTo>
                  <a:lnTo>
                    <a:pt x="824" y="276"/>
                  </a:lnTo>
                  <a:lnTo>
                    <a:pt x="826" y="276"/>
                  </a:lnTo>
                  <a:lnTo>
                    <a:pt x="826" y="278"/>
                  </a:lnTo>
                  <a:lnTo>
                    <a:pt x="828" y="278"/>
                  </a:lnTo>
                  <a:lnTo>
                    <a:pt x="828" y="279"/>
                  </a:lnTo>
                  <a:lnTo>
                    <a:pt x="826" y="279"/>
                  </a:lnTo>
                  <a:lnTo>
                    <a:pt x="826" y="281"/>
                  </a:lnTo>
                  <a:lnTo>
                    <a:pt x="828" y="281"/>
                  </a:lnTo>
                  <a:lnTo>
                    <a:pt x="828" y="283"/>
                  </a:lnTo>
                  <a:lnTo>
                    <a:pt x="826" y="283"/>
                  </a:lnTo>
                  <a:lnTo>
                    <a:pt x="828" y="283"/>
                  </a:lnTo>
                  <a:lnTo>
                    <a:pt x="826" y="283"/>
                  </a:lnTo>
                  <a:lnTo>
                    <a:pt x="826" y="284"/>
                  </a:lnTo>
                  <a:lnTo>
                    <a:pt x="826" y="286"/>
                  </a:lnTo>
                  <a:lnTo>
                    <a:pt x="824" y="286"/>
                  </a:lnTo>
                  <a:lnTo>
                    <a:pt x="826" y="286"/>
                  </a:lnTo>
                  <a:lnTo>
                    <a:pt x="826" y="288"/>
                  </a:lnTo>
                  <a:lnTo>
                    <a:pt x="828" y="288"/>
                  </a:lnTo>
                  <a:lnTo>
                    <a:pt x="828" y="289"/>
                  </a:lnTo>
                  <a:lnTo>
                    <a:pt x="826" y="289"/>
                  </a:lnTo>
                  <a:lnTo>
                    <a:pt x="826" y="291"/>
                  </a:lnTo>
                  <a:lnTo>
                    <a:pt x="824" y="291"/>
                  </a:lnTo>
                  <a:lnTo>
                    <a:pt x="824" y="293"/>
                  </a:lnTo>
                  <a:lnTo>
                    <a:pt x="826" y="293"/>
                  </a:lnTo>
                  <a:lnTo>
                    <a:pt x="826" y="294"/>
                  </a:lnTo>
                  <a:lnTo>
                    <a:pt x="824" y="294"/>
                  </a:lnTo>
                  <a:lnTo>
                    <a:pt x="824" y="296"/>
                  </a:lnTo>
                  <a:lnTo>
                    <a:pt x="824" y="297"/>
                  </a:lnTo>
                  <a:lnTo>
                    <a:pt x="824" y="299"/>
                  </a:lnTo>
                  <a:lnTo>
                    <a:pt x="826" y="299"/>
                  </a:lnTo>
                  <a:lnTo>
                    <a:pt x="828" y="299"/>
                  </a:lnTo>
                  <a:lnTo>
                    <a:pt x="828" y="301"/>
                  </a:lnTo>
                  <a:lnTo>
                    <a:pt x="828" y="301"/>
                  </a:lnTo>
                  <a:lnTo>
                    <a:pt x="828" y="302"/>
                  </a:lnTo>
                  <a:lnTo>
                    <a:pt x="828" y="304"/>
                  </a:lnTo>
                  <a:lnTo>
                    <a:pt x="828" y="306"/>
                  </a:lnTo>
                  <a:lnTo>
                    <a:pt x="828" y="307"/>
                  </a:lnTo>
                  <a:lnTo>
                    <a:pt x="828" y="309"/>
                  </a:lnTo>
                  <a:lnTo>
                    <a:pt x="826" y="309"/>
                  </a:lnTo>
                  <a:lnTo>
                    <a:pt x="824" y="309"/>
                  </a:lnTo>
                  <a:lnTo>
                    <a:pt x="824" y="311"/>
                  </a:lnTo>
                  <a:lnTo>
                    <a:pt x="824" y="309"/>
                  </a:lnTo>
                  <a:lnTo>
                    <a:pt x="823" y="309"/>
                  </a:lnTo>
                  <a:lnTo>
                    <a:pt x="823" y="307"/>
                  </a:lnTo>
                  <a:lnTo>
                    <a:pt x="823" y="306"/>
                  </a:lnTo>
                  <a:lnTo>
                    <a:pt x="821" y="306"/>
                  </a:lnTo>
                  <a:lnTo>
                    <a:pt x="820" y="306"/>
                  </a:lnTo>
                  <a:lnTo>
                    <a:pt x="820" y="307"/>
                  </a:lnTo>
                  <a:lnTo>
                    <a:pt x="820" y="309"/>
                  </a:lnTo>
                  <a:lnTo>
                    <a:pt x="818" y="309"/>
                  </a:lnTo>
                  <a:lnTo>
                    <a:pt x="816" y="309"/>
                  </a:lnTo>
                  <a:lnTo>
                    <a:pt x="816" y="311"/>
                  </a:lnTo>
                  <a:lnTo>
                    <a:pt x="816" y="312"/>
                  </a:lnTo>
                  <a:lnTo>
                    <a:pt x="816" y="314"/>
                  </a:lnTo>
                  <a:lnTo>
                    <a:pt x="816" y="316"/>
                  </a:lnTo>
                  <a:lnTo>
                    <a:pt x="816" y="317"/>
                  </a:lnTo>
                  <a:lnTo>
                    <a:pt x="815" y="317"/>
                  </a:lnTo>
                  <a:lnTo>
                    <a:pt x="815" y="319"/>
                  </a:lnTo>
                  <a:lnTo>
                    <a:pt x="813" y="319"/>
                  </a:lnTo>
                  <a:lnTo>
                    <a:pt x="813" y="320"/>
                  </a:lnTo>
                  <a:lnTo>
                    <a:pt x="813" y="322"/>
                  </a:lnTo>
                  <a:lnTo>
                    <a:pt x="813" y="324"/>
                  </a:lnTo>
                  <a:lnTo>
                    <a:pt x="813" y="325"/>
                  </a:lnTo>
                  <a:lnTo>
                    <a:pt x="811" y="325"/>
                  </a:lnTo>
                  <a:lnTo>
                    <a:pt x="810" y="325"/>
                  </a:lnTo>
                  <a:lnTo>
                    <a:pt x="810" y="327"/>
                  </a:lnTo>
                  <a:lnTo>
                    <a:pt x="810" y="329"/>
                  </a:lnTo>
                  <a:lnTo>
                    <a:pt x="810" y="330"/>
                  </a:lnTo>
                  <a:lnTo>
                    <a:pt x="811" y="330"/>
                  </a:lnTo>
                  <a:lnTo>
                    <a:pt x="811" y="332"/>
                  </a:lnTo>
                  <a:lnTo>
                    <a:pt x="810" y="332"/>
                  </a:lnTo>
                  <a:lnTo>
                    <a:pt x="810" y="334"/>
                  </a:lnTo>
                  <a:lnTo>
                    <a:pt x="808" y="334"/>
                  </a:lnTo>
                  <a:lnTo>
                    <a:pt x="808" y="335"/>
                  </a:lnTo>
                  <a:lnTo>
                    <a:pt x="808" y="337"/>
                  </a:lnTo>
                  <a:lnTo>
                    <a:pt x="806" y="337"/>
                  </a:lnTo>
                  <a:lnTo>
                    <a:pt x="806" y="339"/>
                  </a:lnTo>
                  <a:lnTo>
                    <a:pt x="806" y="340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6" y="340"/>
                  </a:lnTo>
                  <a:lnTo>
                    <a:pt x="806" y="342"/>
                  </a:lnTo>
                  <a:lnTo>
                    <a:pt x="805" y="342"/>
                  </a:lnTo>
                  <a:lnTo>
                    <a:pt x="805" y="343"/>
                  </a:lnTo>
                  <a:lnTo>
                    <a:pt x="803" y="343"/>
                  </a:lnTo>
                  <a:lnTo>
                    <a:pt x="803" y="345"/>
                  </a:lnTo>
                  <a:lnTo>
                    <a:pt x="803" y="347"/>
                  </a:lnTo>
                  <a:lnTo>
                    <a:pt x="805" y="347"/>
                  </a:lnTo>
                  <a:lnTo>
                    <a:pt x="805" y="348"/>
                  </a:lnTo>
                  <a:lnTo>
                    <a:pt x="803" y="348"/>
                  </a:lnTo>
                  <a:lnTo>
                    <a:pt x="803" y="350"/>
                  </a:lnTo>
                  <a:lnTo>
                    <a:pt x="801" y="350"/>
                  </a:lnTo>
                  <a:lnTo>
                    <a:pt x="801" y="352"/>
                  </a:lnTo>
                  <a:lnTo>
                    <a:pt x="800" y="352"/>
                  </a:lnTo>
                  <a:lnTo>
                    <a:pt x="800" y="353"/>
                  </a:lnTo>
                  <a:lnTo>
                    <a:pt x="798" y="353"/>
                  </a:lnTo>
                  <a:lnTo>
                    <a:pt x="798" y="355"/>
                  </a:lnTo>
                  <a:lnTo>
                    <a:pt x="800" y="355"/>
                  </a:lnTo>
                  <a:lnTo>
                    <a:pt x="800" y="357"/>
                  </a:lnTo>
                  <a:lnTo>
                    <a:pt x="801" y="357"/>
                  </a:lnTo>
                  <a:lnTo>
                    <a:pt x="801" y="358"/>
                  </a:lnTo>
                  <a:lnTo>
                    <a:pt x="803" y="358"/>
                  </a:lnTo>
                  <a:lnTo>
                    <a:pt x="803" y="360"/>
                  </a:lnTo>
                  <a:lnTo>
                    <a:pt x="805" y="360"/>
                  </a:lnTo>
                  <a:lnTo>
                    <a:pt x="805" y="362"/>
                  </a:lnTo>
                  <a:lnTo>
                    <a:pt x="806" y="362"/>
                  </a:lnTo>
                  <a:lnTo>
                    <a:pt x="806" y="360"/>
                  </a:lnTo>
                  <a:lnTo>
                    <a:pt x="806" y="362"/>
                  </a:lnTo>
                  <a:lnTo>
                    <a:pt x="806" y="360"/>
                  </a:lnTo>
                  <a:lnTo>
                    <a:pt x="808" y="360"/>
                  </a:lnTo>
                  <a:lnTo>
                    <a:pt x="808" y="362"/>
                  </a:lnTo>
                  <a:lnTo>
                    <a:pt x="806" y="362"/>
                  </a:lnTo>
                  <a:lnTo>
                    <a:pt x="806" y="363"/>
                  </a:lnTo>
                  <a:lnTo>
                    <a:pt x="806" y="365"/>
                  </a:lnTo>
                  <a:lnTo>
                    <a:pt x="806" y="366"/>
                  </a:lnTo>
                  <a:lnTo>
                    <a:pt x="808" y="366"/>
                  </a:lnTo>
                  <a:lnTo>
                    <a:pt x="806" y="368"/>
                  </a:lnTo>
                  <a:lnTo>
                    <a:pt x="808" y="368"/>
                  </a:lnTo>
                  <a:lnTo>
                    <a:pt x="808" y="370"/>
                  </a:lnTo>
                  <a:lnTo>
                    <a:pt x="810" y="370"/>
                  </a:lnTo>
                  <a:lnTo>
                    <a:pt x="811" y="370"/>
                  </a:lnTo>
                  <a:lnTo>
                    <a:pt x="813" y="370"/>
                  </a:lnTo>
                  <a:lnTo>
                    <a:pt x="813" y="371"/>
                  </a:lnTo>
                  <a:lnTo>
                    <a:pt x="815" y="371"/>
                  </a:lnTo>
                  <a:lnTo>
                    <a:pt x="815" y="373"/>
                  </a:lnTo>
                  <a:lnTo>
                    <a:pt x="813" y="373"/>
                  </a:lnTo>
                  <a:lnTo>
                    <a:pt x="813" y="375"/>
                  </a:lnTo>
                  <a:lnTo>
                    <a:pt x="813" y="376"/>
                  </a:lnTo>
                  <a:lnTo>
                    <a:pt x="811" y="376"/>
                  </a:lnTo>
                  <a:lnTo>
                    <a:pt x="810" y="376"/>
                  </a:lnTo>
                  <a:lnTo>
                    <a:pt x="810" y="378"/>
                  </a:lnTo>
                  <a:lnTo>
                    <a:pt x="811" y="378"/>
                  </a:lnTo>
                  <a:lnTo>
                    <a:pt x="811" y="380"/>
                  </a:lnTo>
                  <a:lnTo>
                    <a:pt x="811" y="380"/>
                  </a:lnTo>
                  <a:lnTo>
                    <a:pt x="811" y="381"/>
                  </a:lnTo>
                  <a:lnTo>
                    <a:pt x="811" y="383"/>
                  </a:lnTo>
                  <a:lnTo>
                    <a:pt x="811" y="385"/>
                  </a:lnTo>
                  <a:lnTo>
                    <a:pt x="813" y="385"/>
                  </a:lnTo>
                  <a:lnTo>
                    <a:pt x="815" y="385"/>
                  </a:lnTo>
                  <a:lnTo>
                    <a:pt x="815" y="386"/>
                  </a:lnTo>
                  <a:lnTo>
                    <a:pt x="813" y="386"/>
                  </a:lnTo>
                  <a:lnTo>
                    <a:pt x="813" y="388"/>
                  </a:lnTo>
                  <a:lnTo>
                    <a:pt x="811" y="388"/>
                  </a:lnTo>
                  <a:lnTo>
                    <a:pt x="810" y="388"/>
                  </a:lnTo>
                  <a:lnTo>
                    <a:pt x="808" y="388"/>
                  </a:lnTo>
                  <a:lnTo>
                    <a:pt x="806" y="388"/>
                  </a:lnTo>
                  <a:lnTo>
                    <a:pt x="805" y="388"/>
                  </a:lnTo>
                  <a:lnTo>
                    <a:pt x="805" y="389"/>
                  </a:lnTo>
                  <a:lnTo>
                    <a:pt x="803" y="391"/>
                  </a:lnTo>
                  <a:lnTo>
                    <a:pt x="803" y="393"/>
                  </a:lnTo>
                  <a:lnTo>
                    <a:pt x="803" y="394"/>
                  </a:lnTo>
                  <a:lnTo>
                    <a:pt x="801" y="394"/>
                  </a:lnTo>
                  <a:lnTo>
                    <a:pt x="801" y="396"/>
                  </a:lnTo>
                  <a:lnTo>
                    <a:pt x="800" y="396"/>
                  </a:lnTo>
                  <a:lnTo>
                    <a:pt x="800" y="398"/>
                  </a:lnTo>
                  <a:lnTo>
                    <a:pt x="798" y="398"/>
                  </a:lnTo>
                  <a:lnTo>
                    <a:pt x="798" y="399"/>
                  </a:lnTo>
                  <a:lnTo>
                    <a:pt x="800" y="399"/>
                  </a:lnTo>
                  <a:lnTo>
                    <a:pt x="800" y="401"/>
                  </a:lnTo>
                  <a:lnTo>
                    <a:pt x="800" y="403"/>
                  </a:lnTo>
                  <a:lnTo>
                    <a:pt x="800" y="404"/>
                  </a:lnTo>
                  <a:lnTo>
                    <a:pt x="800" y="406"/>
                  </a:lnTo>
                  <a:lnTo>
                    <a:pt x="800" y="408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0" y="409"/>
                  </a:lnTo>
                  <a:lnTo>
                    <a:pt x="800" y="411"/>
                  </a:lnTo>
                  <a:lnTo>
                    <a:pt x="800" y="413"/>
                  </a:lnTo>
                  <a:lnTo>
                    <a:pt x="798" y="413"/>
                  </a:lnTo>
                  <a:lnTo>
                    <a:pt x="797" y="413"/>
                  </a:lnTo>
                  <a:lnTo>
                    <a:pt x="795" y="414"/>
                  </a:lnTo>
                  <a:lnTo>
                    <a:pt x="795" y="416"/>
                  </a:lnTo>
                  <a:lnTo>
                    <a:pt x="795" y="417"/>
                  </a:lnTo>
                  <a:lnTo>
                    <a:pt x="793" y="417"/>
                  </a:lnTo>
                  <a:lnTo>
                    <a:pt x="793" y="419"/>
                  </a:lnTo>
                  <a:lnTo>
                    <a:pt x="792" y="419"/>
                  </a:lnTo>
                  <a:lnTo>
                    <a:pt x="793" y="419"/>
                  </a:lnTo>
                  <a:lnTo>
                    <a:pt x="793" y="419"/>
                  </a:lnTo>
                  <a:lnTo>
                    <a:pt x="793" y="421"/>
                  </a:lnTo>
                  <a:lnTo>
                    <a:pt x="793" y="422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2" y="426"/>
                  </a:lnTo>
                  <a:lnTo>
                    <a:pt x="793" y="426"/>
                  </a:lnTo>
                  <a:lnTo>
                    <a:pt x="792" y="426"/>
                  </a:lnTo>
                  <a:lnTo>
                    <a:pt x="792" y="427"/>
                  </a:lnTo>
                  <a:lnTo>
                    <a:pt x="792" y="429"/>
                  </a:lnTo>
                  <a:lnTo>
                    <a:pt x="793" y="429"/>
                  </a:lnTo>
                  <a:lnTo>
                    <a:pt x="792" y="429"/>
                  </a:lnTo>
                  <a:lnTo>
                    <a:pt x="792" y="431"/>
                  </a:lnTo>
                  <a:lnTo>
                    <a:pt x="792" y="432"/>
                  </a:lnTo>
                  <a:lnTo>
                    <a:pt x="790" y="432"/>
                  </a:lnTo>
                  <a:lnTo>
                    <a:pt x="788" y="432"/>
                  </a:lnTo>
                  <a:lnTo>
                    <a:pt x="788" y="432"/>
                  </a:lnTo>
                  <a:lnTo>
                    <a:pt x="788" y="434"/>
                  </a:lnTo>
                  <a:lnTo>
                    <a:pt x="788" y="436"/>
                  </a:lnTo>
                  <a:lnTo>
                    <a:pt x="788" y="437"/>
                  </a:lnTo>
                  <a:lnTo>
                    <a:pt x="788" y="437"/>
                  </a:lnTo>
                  <a:lnTo>
                    <a:pt x="788" y="439"/>
                  </a:lnTo>
                  <a:lnTo>
                    <a:pt x="788" y="440"/>
                  </a:lnTo>
                  <a:lnTo>
                    <a:pt x="788" y="442"/>
                  </a:lnTo>
                  <a:lnTo>
                    <a:pt x="788" y="444"/>
                  </a:lnTo>
                  <a:lnTo>
                    <a:pt x="788" y="445"/>
                  </a:lnTo>
                  <a:lnTo>
                    <a:pt x="790" y="445"/>
                  </a:lnTo>
                  <a:lnTo>
                    <a:pt x="790" y="447"/>
                  </a:lnTo>
                  <a:lnTo>
                    <a:pt x="790" y="445"/>
                  </a:lnTo>
                  <a:lnTo>
                    <a:pt x="790" y="447"/>
                  </a:lnTo>
                  <a:lnTo>
                    <a:pt x="790" y="449"/>
                  </a:lnTo>
                  <a:lnTo>
                    <a:pt x="790" y="450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4"/>
                  </a:lnTo>
                  <a:lnTo>
                    <a:pt x="790" y="454"/>
                  </a:lnTo>
                  <a:lnTo>
                    <a:pt x="792" y="454"/>
                  </a:lnTo>
                  <a:lnTo>
                    <a:pt x="792" y="455"/>
                  </a:lnTo>
                  <a:lnTo>
                    <a:pt x="792" y="457"/>
                  </a:lnTo>
                  <a:lnTo>
                    <a:pt x="792" y="455"/>
                  </a:lnTo>
                  <a:lnTo>
                    <a:pt x="793" y="455"/>
                  </a:lnTo>
                  <a:lnTo>
                    <a:pt x="793" y="457"/>
                  </a:lnTo>
                  <a:lnTo>
                    <a:pt x="795" y="457"/>
                  </a:lnTo>
                  <a:lnTo>
                    <a:pt x="795" y="459"/>
                  </a:lnTo>
                  <a:lnTo>
                    <a:pt x="797" y="459"/>
                  </a:lnTo>
                  <a:lnTo>
                    <a:pt x="798" y="459"/>
                  </a:lnTo>
                  <a:lnTo>
                    <a:pt x="798" y="459"/>
                  </a:lnTo>
                  <a:lnTo>
                    <a:pt x="800" y="459"/>
                  </a:lnTo>
                  <a:lnTo>
                    <a:pt x="800" y="460"/>
                  </a:lnTo>
                  <a:lnTo>
                    <a:pt x="801" y="460"/>
                  </a:lnTo>
                  <a:lnTo>
                    <a:pt x="801" y="462"/>
                  </a:lnTo>
                  <a:lnTo>
                    <a:pt x="801" y="463"/>
                  </a:lnTo>
                  <a:lnTo>
                    <a:pt x="803" y="463"/>
                  </a:lnTo>
                  <a:lnTo>
                    <a:pt x="803" y="465"/>
                  </a:lnTo>
                  <a:lnTo>
                    <a:pt x="805" y="465"/>
                  </a:lnTo>
                  <a:lnTo>
                    <a:pt x="805" y="467"/>
                  </a:lnTo>
                  <a:lnTo>
                    <a:pt x="806" y="467"/>
                  </a:lnTo>
                  <a:lnTo>
                    <a:pt x="806" y="468"/>
                  </a:lnTo>
                  <a:lnTo>
                    <a:pt x="806" y="470"/>
                  </a:lnTo>
                  <a:lnTo>
                    <a:pt x="805" y="470"/>
                  </a:lnTo>
                  <a:lnTo>
                    <a:pt x="806" y="470"/>
                  </a:lnTo>
                  <a:lnTo>
                    <a:pt x="808" y="470"/>
                  </a:lnTo>
                  <a:lnTo>
                    <a:pt x="808" y="472"/>
                  </a:lnTo>
                  <a:lnTo>
                    <a:pt x="806" y="472"/>
                  </a:lnTo>
                  <a:lnTo>
                    <a:pt x="808" y="472"/>
                  </a:lnTo>
                  <a:lnTo>
                    <a:pt x="808" y="473"/>
                  </a:lnTo>
                  <a:lnTo>
                    <a:pt x="808" y="475"/>
                  </a:lnTo>
                  <a:lnTo>
                    <a:pt x="808" y="477"/>
                  </a:lnTo>
                  <a:lnTo>
                    <a:pt x="808" y="478"/>
                  </a:lnTo>
                  <a:lnTo>
                    <a:pt x="810" y="478"/>
                  </a:lnTo>
                  <a:lnTo>
                    <a:pt x="810" y="480"/>
                  </a:lnTo>
                  <a:lnTo>
                    <a:pt x="811" y="480"/>
                  </a:lnTo>
                  <a:lnTo>
                    <a:pt x="810" y="480"/>
                  </a:lnTo>
                  <a:lnTo>
                    <a:pt x="810" y="482"/>
                  </a:lnTo>
                  <a:lnTo>
                    <a:pt x="810" y="483"/>
                  </a:lnTo>
                  <a:lnTo>
                    <a:pt x="810" y="485"/>
                  </a:lnTo>
                  <a:lnTo>
                    <a:pt x="808" y="485"/>
                  </a:lnTo>
                  <a:lnTo>
                    <a:pt x="808" y="486"/>
                  </a:lnTo>
                  <a:lnTo>
                    <a:pt x="808" y="488"/>
                  </a:lnTo>
                  <a:lnTo>
                    <a:pt x="808" y="490"/>
                  </a:lnTo>
                  <a:lnTo>
                    <a:pt x="810" y="490"/>
                  </a:lnTo>
                  <a:lnTo>
                    <a:pt x="810" y="491"/>
                  </a:lnTo>
                  <a:lnTo>
                    <a:pt x="811" y="491"/>
                  </a:lnTo>
                  <a:lnTo>
                    <a:pt x="811" y="490"/>
                  </a:lnTo>
                  <a:lnTo>
                    <a:pt x="813" y="490"/>
                  </a:lnTo>
                  <a:lnTo>
                    <a:pt x="815" y="490"/>
                  </a:lnTo>
                  <a:lnTo>
                    <a:pt x="815" y="491"/>
                  </a:lnTo>
                  <a:lnTo>
                    <a:pt x="816" y="491"/>
                  </a:lnTo>
                  <a:lnTo>
                    <a:pt x="818" y="491"/>
                  </a:lnTo>
                  <a:lnTo>
                    <a:pt x="820" y="491"/>
                  </a:lnTo>
                  <a:lnTo>
                    <a:pt x="820" y="493"/>
                  </a:lnTo>
                  <a:lnTo>
                    <a:pt x="820" y="495"/>
                  </a:lnTo>
                  <a:lnTo>
                    <a:pt x="821" y="495"/>
                  </a:lnTo>
                  <a:lnTo>
                    <a:pt x="823" y="495"/>
                  </a:lnTo>
                  <a:lnTo>
                    <a:pt x="823" y="496"/>
                  </a:lnTo>
                  <a:lnTo>
                    <a:pt x="824" y="496"/>
                  </a:lnTo>
                  <a:lnTo>
                    <a:pt x="826" y="496"/>
                  </a:lnTo>
                  <a:lnTo>
                    <a:pt x="826" y="498"/>
                  </a:lnTo>
                  <a:lnTo>
                    <a:pt x="826" y="498"/>
                  </a:lnTo>
                  <a:lnTo>
                    <a:pt x="828" y="498"/>
                  </a:lnTo>
                  <a:lnTo>
                    <a:pt x="828" y="500"/>
                  </a:lnTo>
                  <a:lnTo>
                    <a:pt x="828" y="500"/>
                  </a:lnTo>
                  <a:lnTo>
                    <a:pt x="828" y="501"/>
                  </a:lnTo>
                  <a:lnTo>
                    <a:pt x="828" y="500"/>
                  </a:lnTo>
                  <a:lnTo>
                    <a:pt x="828" y="501"/>
                  </a:lnTo>
                  <a:lnTo>
                    <a:pt x="829" y="501"/>
                  </a:lnTo>
                  <a:lnTo>
                    <a:pt x="829" y="503"/>
                  </a:lnTo>
                  <a:lnTo>
                    <a:pt x="831" y="503"/>
                  </a:lnTo>
                  <a:lnTo>
                    <a:pt x="833" y="503"/>
                  </a:lnTo>
                  <a:lnTo>
                    <a:pt x="833" y="505"/>
                  </a:lnTo>
                  <a:lnTo>
                    <a:pt x="834" y="505"/>
                  </a:lnTo>
                  <a:lnTo>
                    <a:pt x="834" y="506"/>
                  </a:lnTo>
                  <a:lnTo>
                    <a:pt x="836" y="506"/>
                  </a:lnTo>
                  <a:lnTo>
                    <a:pt x="836" y="508"/>
                  </a:lnTo>
                  <a:lnTo>
                    <a:pt x="836" y="509"/>
                  </a:lnTo>
                  <a:lnTo>
                    <a:pt x="838" y="509"/>
                  </a:lnTo>
                  <a:lnTo>
                    <a:pt x="839" y="509"/>
                  </a:lnTo>
                  <a:lnTo>
                    <a:pt x="839" y="508"/>
                  </a:lnTo>
                  <a:lnTo>
                    <a:pt x="841" y="508"/>
                  </a:lnTo>
                  <a:lnTo>
                    <a:pt x="841" y="509"/>
                  </a:lnTo>
                  <a:lnTo>
                    <a:pt x="843" y="509"/>
                  </a:lnTo>
                  <a:lnTo>
                    <a:pt x="843" y="511"/>
                  </a:lnTo>
                  <a:lnTo>
                    <a:pt x="844" y="511"/>
                  </a:lnTo>
                  <a:lnTo>
                    <a:pt x="844" y="513"/>
                  </a:lnTo>
                  <a:lnTo>
                    <a:pt x="846" y="513"/>
                  </a:lnTo>
                  <a:lnTo>
                    <a:pt x="847" y="513"/>
                  </a:lnTo>
                  <a:lnTo>
                    <a:pt x="847" y="514"/>
                  </a:lnTo>
                  <a:lnTo>
                    <a:pt x="849" y="514"/>
                  </a:lnTo>
                  <a:lnTo>
                    <a:pt x="849" y="516"/>
                  </a:lnTo>
                  <a:lnTo>
                    <a:pt x="849" y="518"/>
                  </a:lnTo>
                  <a:lnTo>
                    <a:pt x="849" y="519"/>
                  </a:lnTo>
                  <a:lnTo>
                    <a:pt x="849" y="521"/>
                  </a:lnTo>
                  <a:lnTo>
                    <a:pt x="851" y="521"/>
                  </a:lnTo>
                  <a:lnTo>
                    <a:pt x="851" y="519"/>
                  </a:lnTo>
                  <a:lnTo>
                    <a:pt x="852" y="519"/>
                  </a:lnTo>
                  <a:lnTo>
                    <a:pt x="854" y="519"/>
                  </a:lnTo>
                  <a:lnTo>
                    <a:pt x="854" y="518"/>
                  </a:lnTo>
                  <a:lnTo>
                    <a:pt x="854" y="519"/>
                  </a:lnTo>
                  <a:lnTo>
                    <a:pt x="856" y="519"/>
                  </a:lnTo>
                  <a:lnTo>
                    <a:pt x="857" y="519"/>
                  </a:lnTo>
                  <a:lnTo>
                    <a:pt x="857" y="521"/>
                  </a:lnTo>
                  <a:lnTo>
                    <a:pt x="859" y="521"/>
                  </a:lnTo>
                  <a:lnTo>
                    <a:pt x="859" y="523"/>
                  </a:lnTo>
                  <a:lnTo>
                    <a:pt x="861" y="523"/>
                  </a:lnTo>
                  <a:lnTo>
                    <a:pt x="861" y="524"/>
                  </a:lnTo>
                  <a:lnTo>
                    <a:pt x="862" y="524"/>
                  </a:lnTo>
                  <a:lnTo>
                    <a:pt x="862" y="526"/>
                  </a:lnTo>
                  <a:lnTo>
                    <a:pt x="862" y="528"/>
                  </a:lnTo>
                  <a:lnTo>
                    <a:pt x="864" y="528"/>
                  </a:lnTo>
                  <a:lnTo>
                    <a:pt x="866" y="528"/>
                  </a:lnTo>
                  <a:lnTo>
                    <a:pt x="866" y="529"/>
                  </a:lnTo>
                  <a:lnTo>
                    <a:pt x="864" y="529"/>
                  </a:lnTo>
                  <a:lnTo>
                    <a:pt x="864" y="531"/>
                  </a:lnTo>
                  <a:lnTo>
                    <a:pt x="862" y="531"/>
                  </a:lnTo>
                  <a:lnTo>
                    <a:pt x="862" y="532"/>
                  </a:lnTo>
                  <a:lnTo>
                    <a:pt x="862" y="534"/>
                  </a:lnTo>
                  <a:lnTo>
                    <a:pt x="864" y="534"/>
                  </a:lnTo>
                  <a:lnTo>
                    <a:pt x="866" y="534"/>
                  </a:lnTo>
                  <a:lnTo>
                    <a:pt x="867" y="534"/>
                  </a:lnTo>
                  <a:lnTo>
                    <a:pt x="867" y="536"/>
                  </a:lnTo>
                  <a:lnTo>
                    <a:pt x="867" y="536"/>
                  </a:lnTo>
                  <a:lnTo>
                    <a:pt x="867" y="537"/>
                  </a:lnTo>
                  <a:lnTo>
                    <a:pt x="867" y="537"/>
                  </a:lnTo>
                  <a:lnTo>
                    <a:pt x="867" y="537"/>
                  </a:lnTo>
                  <a:lnTo>
                    <a:pt x="867" y="537"/>
                  </a:lnTo>
                  <a:lnTo>
                    <a:pt x="867" y="537"/>
                  </a:lnTo>
                  <a:lnTo>
                    <a:pt x="867" y="539"/>
                  </a:lnTo>
                  <a:lnTo>
                    <a:pt x="867" y="539"/>
                  </a:lnTo>
                  <a:lnTo>
                    <a:pt x="867" y="541"/>
                  </a:lnTo>
                  <a:lnTo>
                    <a:pt x="867" y="542"/>
                  </a:lnTo>
                  <a:lnTo>
                    <a:pt x="867" y="542"/>
                  </a:lnTo>
                  <a:lnTo>
                    <a:pt x="867" y="542"/>
                  </a:lnTo>
                  <a:lnTo>
                    <a:pt x="867" y="544"/>
                  </a:lnTo>
                  <a:lnTo>
                    <a:pt x="867" y="546"/>
                  </a:lnTo>
                  <a:lnTo>
                    <a:pt x="867" y="546"/>
                  </a:lnTo>
                  <a:lnTo>
                    <a:pt x="867" y="547"/>
                  </a:lnTo>
                  <a:lnTo>
                    <a:pt x="867" y="549"/>
                  </a:lnTo>
                  <a:lnTo>
                    <a:pt x="867" y="551"/>
                  </a:lnTo>
                  <a:lnTo>
                    <a:pt x="867" y="551"/>
                  </a:lnTo>
                  <a:lnTo>
                    <a:pt x="869" y="551"/>
                  </a:lnTo>
                  <a:lnTo>
                    <a:pt x="869" y="552"/>
                  </a:lnTo>
                  <a:lnTo>
                    <a:pt x="869" y="554"/>
                  </a:lnTo>
                  <a:lnTo>
                    <a:pt x="870" y="554"/>
                  </a:lnTo>
                  <a:lnTo>
                    <a:pt x="870" y="555"/>
                  </a:lnTo>
                  <a:lnTo>
                    <a:pt x="872" y="555"/>
                  </a:lnTo>
                  <a:lnTo>
                    <a:pt x="874" y="555"/>
                  </a:lnTo>
                  <a:lnTo>
                    <a:pt x="875" y="555"/>
                  </a:lnTo>
                  <a:lnTo>
                    <a:pt x="877" y="554"/>
                  </a:lnTo>
                  <a:lnTo>
                    <a:pt x="877" y="555"/>
                  </a:lnTo>
                  <a:lnTo>
                    <a:pt x="877" y="557"/>
                  </a:lnTo>
                  <a:lnTo>
                    <a:pt x="879" y="557"/>
                  </a:lnTo>
                  <a:lnTo>
                    <a:pt x="879" y="559"/>
                  </a:lnTo>
                  <a:lnTo>
                    <a:pt x="880" y="559"/>
                  </a:lnTo>
                  <a:lnTo>
                    <a:pt x="882" y="560"/>
                  </a:lnTo>
                  <a:lnTo>
                    <a:pt x="882" y="562"/>
                  </a:lnTo>
                  <a:lnTo>
                    <a:pt x="884" y="562"/>
                  </a:lnTo>
                  <a:lnTo>
                    <a:pt x="884" y="564"/>
                  </a:lnTo>
                  <a:lnTo>
                    <a:pt x="884" y="562"/>
                  </a:lnTo>
                  <a:lnTo>
                    <a:pt x="884" y="564"/>
                  </a:lnTo>
                  <a:lnTo>
                    <a:pt x="885" y="564"/>
                  </a:lnTo>
                  <a:lnTo>
                    <a:pt x="887" y="564"/>
                  </a:lnTo>
                  <a:lnTo>
                    <a:pt x="885" y="564"/>
                  </a:lnTo>
                  <a:lnTo>
                    <a:pt x="885" y="565"/>
                  </a:lnTo>
                  <a:lnTo>
                    <a:pt x="887" y="565"/>
                  </a:lnTo>
                  <a:lnTo>
                    <a:pt x="887" y="567"/>
                  </a:lnTo>
                  <a:lnTo>
                    <a:pt x="889" y="567"/>
                  </a:lnTo>
                  <a:lnTo>
                    <a:pt x="889" y="569"/>
                  </a:lnTo>
                  <a:lnTo>
                    <a:pt x="889" y="570"/>
                  </a:lnTo>
                  <a:lnTo>
                    <a:pt x="887" y="570"/>
                  </a:lnTo>
                  <a:lnTo>
                    <a:pt x="887" y="572"/>
                  </a:lnTo>
                  <a:lnTo>
                    <a:pt x="887" y="574"/>
                  </a:lnTo>
                  <a:lnTo>
                    <a:pt x="887" y="575"/>
                  </a:lnTo>
                  <a:lnTo>
                    <a:pt x="889" y="575"/>
                  </a:lnTo>
                  <a:lnTo>
                    <a:pt x="889" y="577"/>
                  </a:lnTo>
                  <a:lnTo>
                    <a:pt x="889" y="577"/>
                  </a:lnTo>
                  <a:lnTo>
                    <a:pt x="890" y="577"/>
                  </a:lnTo>
                  <a:lnTo>
                    <a:pt x="892" y="577"/>
                  </a:lnTo>
                  <a:lnTo>
                    <a:pt x="892" y="577"/>
                  </a:lnTo>
                  <a:lnTo>
                    <a:pt x="893" y="577"/>
                  </a:lnTo>
                  <a:lnTo>
                    <a:pt x="895" y="577"/>
                  </a:lnTo>
                  <a:lnTo>
                    <a:pt x="895" y="575"/>
                  </a:lnTo>
                  <a:lnTo>
                    <a:pt x="897" y="575"/>
                  </a:lnTo>
                  <a:lnTo>
                    <a:pt x="898" y="575"/>
                  </a:lnTo>
                  <a:lnTo>
                    <a:pt x="900" y="575"/>
                  </a:lnTo>
                  <a:lnTo>
                    <a:pt x="900" y="577"/>
                  </a:lnTo>
                  <a:lnTo>
                    <a:pt x="900" y="575"/>
                  </a:lnTo>
                  <a:lnTo>
                    <a:pt x="902" y="575"/>
                  </a:lnTo>
                  <a:lnTo>
                    <a:pt x="902" y="577"/>
                  </a:lnTo>
                  <a:lnTo>
                    <a:pt x="902" y="577"/>
                  </a:lnTo>
                  <a:lnTo>
                    <a:pt x="900" y="577"/>
                  </a:lnTo>
                  <a:lnTo>
                    <a:pt x="900" y="579"/>
                  </a:lnTo>
                  <a:lnTo>
                    <a:pt x="900" y="580"/>
                  </a:lnTo>
                  <a:lnTo>
                    <a:pt x="902" y="580"/>
                  </a:lnTo>
                  <a:lnTo>
                    <a:pt x="900" y="580"/>
                  </a:lnTo>
                  <a:lnTo>
                    <a:pt x="900" y="582"/>
                  </a:lnTo>
                  <a:lnTo>
                    <a:pt x="902" y="582"/>
                  </a:lnTo>
                  <a:lnTo>
                    <a:pt x="902" y="583"/>
                  </a:lnTo>
                  <a:lnTo>
                    <a:pt x="903" y="583"/>
                  </a:lnTo>
                  <a:lnTo>
                    <a:pt x="903" y="585"/>
                  </a:lnTo>
                  <a:lnTo>
                    <a:pt x="905" y="585"/>
                  </a:lnTo>
                  <a:lnTo>
                    <a:pt x="905" y="587"/>
                  </a:lnTo>
                  <a:lnTo>
                    <a:pt x="907" y="587"/>
                  </a:lnTo>
                  <a:lnTo>
                    <a:pt x="907" y="588"/>
                  </a:lnTo>
                  <a:lnTo>
                    <a:pt x="905" y="588"/>
                  </a:lnTo>
                  <a:lnTo>
                    <a:pt x="905" y="590"/>
                  </a:lnTo>
                  <a:lnTo>
                    <a:pt x="907" y="590"/>
                  </a:lnTo>
                  <a:lnTo>
                    <a:pt x="907" y="592"/>
                  </a:lnTo>
                  <a:lnTo>
                    <a:pt x="907" y="592"/>
                  </a:lnTo>
                  <a:lnTo>
                    <a:pt x="907" y="593"/>
                  </a:lnTo>
                  <a:lnTo>
                    <a:pt x="907" y="593"/>
                  </a:lnTo>
                  <a:lnTo>
                    <a:pt x="907" y="595"/>
                  </a:lnTo>
                  <a:lnTo>
                    <a:pt x="907" y="595"/>
                  </a:lnTo>
                  <a:lnTo>
                    <a:pt x="907" y="597"/>
                  </a:lnTo>
                  <a:lnTo>
                    <a:pt x="907" y="598"/>
                  </a:lnTo>
                  <a:lnTo>
                    <a:pt x="908" y="598"/>
                  </a:lnTo>
                  <a:lnTo>
                    <a:pt x="910" y="598"/>
                  </a:lnTo>
                  <a:lnTo>
                    <a:pt x="912" y="598"/>
                  </a:lnTo>
                  <a:lnTo>
                    <a:pt x="912" y="597"/>
                  </a:lnTo>
                  <a:lnTo>
                    <a:pt x="913" y="597"/>
                  </a:lnTo>
                  <a:lnTo>
                    <a:pt x="915" y="597"/>
                  </a:lnTo>
                  <a:lnTo>
                    <a:pt x="913" y="597"/>
                  </a:lnTo>
                  <a:lnTo>
                    <a:pt x="913" y="598"/>
                  </a:lnTo>
                  <a:lnTo>
                    <a:pt x="915" y="598"/>
                  </a:lnTo>
                  <a:lnTo>
                    <a:pt x="915" y="600"/>
                  </a:lnTo>
                  <a:lnTo>
                    <a:pt x="916" y="600"/>
                  </a:lnTo>
                  <a:lnTo>
                    <a:pt x="916" y="602"/>
                  </a:lnTo>
                  <a:lnTo>
                    <a:pt x="916" y="603"/>
                  </a:lnTo>
                  <a:lnTo>
                    <a:pt x="918" y="603"/>
                  </a:lnTo>
                  <a:lnTo>
                    <a:pt x="918" y="605"/>
                  </a:lnTo>
                  <a:lnTo>
                    <a:pt x="920" y="606"/>
                  </a:lnTo>
                  <a:lnTo>
                    <a:pt x="920" y="608"/>
                  </a:lnTo>
                  <a:lnTo>
                    <a:pt x="920" y="610"/>
                  </a:lnTo>
                  <a:lnTo>
                    <a:pt x="920" y="611"/>
                  </a:lnTo>
                  <a:lnTo>
                    <a:pt x="918" y="611"/>
                  </a:lnTo>
                  <a:lnTo>
                    <a:pt x="918" y="610"/>
                  </a:lnTo>
                  <a:lnTo>
                    <a:pt x="918" y="611"/>
                  </a:lnTo>
                  <a:lnTo>
                    <a:pt x="918" y="613"/>
                  </a:lnTo>
                  <a:lnTo>
                    <a:pt x="916" y="613"/>
                  </a:lnTo>
                  <a:lnTo>
                    <a:pt x="915" y="613"/>
                  </a:lnTo>
                  <a:lnTo>
                    <a:pt x="915" y="615"/>
                  </a:lnTo>
                  <a:lnTo>
                    <a:pt x="915" y="616"/>
                  </a:lnTo>
                  <a:lnTo>
                    <a:pt x="913" y="616"/>
                  </a:lnTo>
                  <a:lnTo>
                    <a:pt x="912" y="616"/>
                  </a:lnTo>
                  <a:lnTo>
                    <a:pt x="912" y="616"/>
                  </a:lnTo>
                  <a:lnTo>
                    <a:pt x="910" y="616"/>
                  </a:lnTo>
                  <a:lnTo>
                    <a:pt x="910" y="618"/>
                  </a:lnTo>
                  <a:lnTo>
                    <a:pt x="910" y="620"/>
                  </a:lnTo>
                  <a:lnTo>
                    <a:pt x="912" y="620"/>
                  </a:lnTo>
                  <a:lnTo>
                    <a:pt x="912" y="621"/>
                  </a:lnTo>
                  <a:lnTo>
                    <a:pt x="910" y="621"/>
                  </a:lnTo>
                  <a:lnTo>
                    <a:pt x="908" y="621"/>
                  </a:lnTo>
                  <a:lnTo>
                    <a:pt x="908" y="623"/>
                  </a:lnTo>
                  <a:lnTo>
                    <a:pt x="910" y="623"/>
                  </a:lnTo>
                  <a:lnTo>
                    <a:pt x="910" y="625"/>
                  </a:lnTo>
                  <a:lnTo>
                    <a:pt x="910" y="626"/>
                  </a:lnTo>
                  <a:lnTo>
                    <a:pt x="908" y="626"/>
                  </a:lnTo>
                  <a:lnTo>
                    <a:pt x="908" y="628"/>
                  </a:lnTo>
                  <a:lnTo>
                    <a:pt x="907" y="628"/>
                  </a:lnTo>
                  <a:lnTo>
                    <a:pt x="907" y="629"/>
                  </a:lnTo>
                  <a:lnTo>
                    <a:pt x="907" y="631"/>
                  </a:lnTo>
                  <a:lnTo>
                    <a:pt x="908" y="631"/>
                  </a:lnTo>
                  <a:lnTo>
                    <a:pt x="907" y="631"/>
                  </a:lnTo>
                  <a:lnTo>
                    <a:pt x="907" y="633"/>
                  </a:lnTo>
                  <a:lnTo>
                    <a:pt x="907" y="633"/>
                  </a:lnTo>
                  <a:lnTo>
                    <a:pt x="907" y="634"/>
                  </a:lnTo>
                  <a:lnTo>
                    <a:pt x="907" y="636"/>
                  </a:lnTo>
                  <a:lnTo>
                    <a:pt x="907" y="638"/>
                  </a:lnTo>
                  <a:lnTo>
                    <a:pt x="907" y="638"/>
                  </a:lnTo>
                  <a:lnTo>
                    <a:pt x="907" y="638"/>
                  </a:lnTo>
                  <a:lnTo>
                    <a:pt x="907" y="638"/>
                  </a:lnTo>
                  <a:lnTo>
                    <a:pt x="907" y="639"/>
                  </a:lnTo>
                  <a:lnTo>
                    <a:pt x="907" y="639"/>
                  </a:lnTo>
                  <a:lnTo>
                    <a:pt x="907" y="641"/>
                  </a:lnTo>
                  <a:lnTo>
                    <a:pt x="907" y="643"/>
                  </a:lnTo>
                  <a:lnTo>
                    <a:pt x="907" y="644"/>
                  </a:lnTo>
                  <a:lnTo>
                    <a:pt x="905" y="644"/>
                  </a:lnTo>
                  <a:lnTo>
                    <a:pt x="905" y="646"/>
                  </a:lnTo>
                  <a:lnTo>
                    <a:pt x="903" y="646"/>
                  </a:lnTo>
                  <a:lnTo>
                    <a:pt x="903" y="648"/>
                  </a:lnTo>
                  <a:lnTo>
                    <a:pt x="905" y="648"/>
                  </a:lnTo>
                  <a:lnTo>
                    <a:pt x="903" y="648"/>
                  </a:lnTo>
                  <a:lnTo>
                    <a:pt x="903" y="649"/>
                  </a:lnTo>
                  <a:lnTo>
                    <a:pt x="905" y="649"/>
                  </a:lnTo>
                  <a:lnTo>
                    <a:pt x="905" y="651"/>
                  </a:lnTo>
                  <a:lnTo>
                    <a:pt x="903" y="651"/>
                  </a:lnTo>
                  <a:lnTo>
                    <a:pt x="903" y="652"/>
                  </a:lnTo>
                  <a:lnTo>
                    <a:pt x="905" y="652"/>
                  </a:lnTo>
                  <a:lnTo>
                    <a:pt x="905" y="654"/>
                  </a:lnTo>
                  <a:lnTo>
                    <a:pt x="907" y="654"/>
                  </a:lnTo>
                  <a:lnTo>
                    <a:pt x="905" y="654"/>
                  </a:lnTo>
                  <a:lnTo>
                    <a:pt x="905" y="656"/>
                  </a:lnTo>
                  <a:lnTo>
                    <a:pt x="907" y="656"/>
                  </a:lnTo>
                  <a:lnTo>
                    <a:pt x="907" y="656"/>
                  </a:lnTo>
                  <a:lnTo>
                    <a:pt x="905" y="656"/>
                  </a:lnTo>
                  <a:lnTo>
                    <a:pt x="907" y="656"/>
                  </a:lnTo>
                  <a:lnTo>
                    <a:pt x="907" y="657"/>
                  </a:lnTo>
                  <a:lnTo>
                    <a:pt x="907" y="657"/>
                  </a:lnTo>
                  <a:lnTo>
                    <a:pt x="908" y="657"/>
                  </a:lnTo>
                  <a:lnTo>
                    <a:pt x="908" y="659"/>
                  </a:lnTo>
                  <a:lnTo>
                    <a:pt x="910" y="659"/>
                  </a:lnTo>
                  <a:lnTo>
                    <a:pt x="912" y="659"/>
                  </a:lnTo>
                  <a:lnTo>
                    <a:pt x="912" y="661"/>
                  </a:lnTo>
                  <a:lnTo>
                    <a:pt x="913" y="661"/>
                  </a:lnTo>
                  <a:lnTo>
                    <a:pt x="915" y="661"/>
                  </a:lnTo>
                  <a:lnTo>
                    <a:pt x="915" y="659"/>
                  </a:lnTo>
                  <a:lnTo>
                    <a:pt x="916" y="659"/>
                  </a:lnTo>
                  <a:lnTo>
                    <a:pt x="918" y="659"/>
                  </a:lnTo>
                  <a:lnTo>
                    <a:pt x="920" y="659"/>
                  </a:lnTo>
                  <a:lnTo>
                    <a:pt x="920" y="661"/>
                  </a:lnTo>
                  <a:lnTo>
                    <a:pt x="921" y="661"/>
                  </a:lnTo>
                  <a:lnTo>
                    <a:pt x="921" y="659"/>
                  </a:lnTo>
                  <a:lnTo>
                    <a:pt x="921" y="661"/>
                  </a:lnTo>
                  <a:lnTo>
                    <a:pt x="923" y="661"/>
                  </a:lnTo>
                  <a:lnTo>
                    <a:pt x="923" y="662"/>
                  </a:lnTo>
                  <a:lnTo>
                    <a:pt x="925" y="662"/>
                  </a:lnTo>
                  <a:lnTo>
                    <a:pt x="926" y="662"/>
                  </a:lnTo>
                  <a:lnTo>
                    <a:pt x="928" y="662"/>
                  </a:lnTo>
                  <a:lnTo>
                    <a:pt x="928" y="664"/>
                  </a:lnTo>
                  <a:lnTo>
                    <a:pt x="928" y="666"/>
                  </a:lnTo>
                  <a:lnTo>
                    <a:pt x="930" y="667"/>
                  </a:lnTo>
                  <a:lnTo>
                    <a:pt x="930" y="669"/>
                  </a:lnTo>
                  <a:lnTo>
                    <a:pt x="930" y="671"/>
                  </a:lnTo>
                  <a:lnTo>
                    <a:pt x="931" y="671"/>
                  </a:lnTo>
                  <a:lnTo>
                    <a:pt x="933" y="671"/>
                  </a:lnTo>
                  <a:lnTo>
                    <a:pt x="935" y="671"/>
                  </a:lnTo>
                  <a:lnTo>
                    <a:pt x="935" y="669"/>
                  </a:lnTo>
                  <a:lnTo>
                    <a:pt x="936" y="669"/>
                  </a:lnTo>
                  <a:lnTo>
                    <a:pt x="938" y="669"/>
                  </a:lnTo>
                  <a:lnTo>
                    <a:pt x="938" y="671"/>
                  </a:lnTo>
                  <a:lnTo>
                    <a:pt x="939" y="671"/>
                  </a:lnTo>
                  <a:lnTo>
                    <a:pt x="939" y="672"/>
                  </a:lnTo>
                  <a:lnTo>
                    <a:pt x="941" y="672"/>
                  </a:lnTo>
                  <a:lnTo>
                    <a:pt x="943" y="672"/>
                  </a:lnTo>
                  <a:lnTo>
                    <a:pt x="943" y="674"/>
                  </a:lnTo>
                  <a:lnTo>
                    <a:pt x="944" y="674"/>
                  </a:lnTo>
                  <a:lnTo>
                    <a:pt x="944" y="675"/>
                  </a:lnTo>
                  <a:lnTo>
                    <a:pt x="944" y="677"/>
                  </a:lnTo>
                  <a:lnTo>
                    <a:pt x="944" y="679"/>
                  </a:lnTo>
                  <a:lnTo>
                    <a:pt x="944" y="680"/>
                  </a:lnTo>
                  <a:lnTo>
                    <a:pt x="946" y="680"/>
                  </a:lnTo>
                  <a:lnTo>
                    <a:pt x="946" y="682"/>
                  </a:lnTo>
                  <a:lnTo>
                    <a:pt x="946" y="682"/>
                  </a:lnTo>
                  <a:lnTo>
                    <a:pt x="946" y="684"/>
                  </a:lnTo>
                  <a:lnTo>
                    <a:pt x="946" y="682"/>
                  </a:lnTo>
                  <a:lnTo>
                    <a:pt x="948" y="682"/>
                  </a:lnTo>
                  <a:lnTo>
                    <a:pt x="948" y="684"/>
                  </a:lnTo>
                  <a:lnTo>
                    <a:pt x="946" y="684"/>
                  </a:lnTo>
                  <a:lnTo>
                    <a:pt x="946" y="685"/>
                  </a:lnTo>
                  <a:lnTo>
                    <a:pt x="946" y="685"/>
                  </a:lnTo>
                  <a:lnTo>
                    <a:pt x="946" y="687"/>
                  </a:lnTo>
                  <a:lnTo>
                    <a:pt x="946" y="685"/>
                  </a:lnTo>
                  <a:lnTo>
                    <a:pt x="946" y="687"/>
                  </a:lnTo>
                  <a:lnTo>
                    <a:pt x="944" y="687"/>
                  </a:lnTo>
                  <a:lnTo>
                    <a:pt x="944" y="689"/>
                  </a:lnTo>
                  <a:lnTo>
                    <a:pt x="946" y="689"/>
                  </a:lnTo>
                  <a:lnTo>
                    <a:pt x="946" y="690"/>
                  </a:lnTo>
                  <a:lnTo>
                    <a:pt x="944" y="690"/>
                  </a:lnTo>
                  <a:lnTo>
                    <a:pt x="944" y="692"/>
                  </a:lnTo>
                  <a:lnTo>
                    <a:pt x="944" y="690"/>
                  </a:lnTo>
                  <a:lnTo>
                    <a:pt x="943" y="690"/>
                  </a:lnTo>
                  <a:lnTo>
                    <a:pt x="941" y="690"/>
                  </a:lnTo>
                  <a:lnTo>
                    <a:pt x="941" y="692"/>
                  </a:lnTo>
                  <a:lnTo>
                    <a:pt x="939" y="692"/>
                  </a:lnTo>
                  <a:lnTo>
                    <a:pt x="938" y="692"/>
                  </a:lnTo>
                  <a:lnTo>
                    <a:pt x="938" y="690"/>
                  </a:lnTo>
                  <a:lnTo>
                    <a:pt x="936" y="690"/>
                  </a:lnTo>
                  <a:lnTo>
                    <a:pt x="936" y="692"/>
                  </a:lnTo>
                  <a:lnTo>
                    <a:pt x="936" y="694"/>
                  </a:lnTo>
                  <a:lnTo>
                    <a:pt x="938" y="694"/>
                  </a:lnTo>
                  <a:lnTo>
                    <a:pt x="938" y="695"/>
                  </a:lnTo>
                  <a:lnTo>
                    <a:pt x="936" y="695"/>
                  </a:lnTo>
                  <a:lnTo>
                    <a:pt x="936" y="697"/>
                  </a:lnTo>
                  <a:lnTo>
                    <a:pt x="936" y="697"/>
                  </a:lnTo>
                  <a:lnTo>
                    <a:pt x="935" y="697"/>
                  </a:lnTo>
                  <a:lnTo>
                    <a:pt x="935" y="697"/>
                  </a:lnTo>
                  <a:lnTo>
                    <a:pt x="933" y="697"/>
                  </a:lnTo>
                  <a:lnTo>
                    <a:pt x="931" y="697"/>
                  </a:lnTo>
                  <a:lnTo>
                    <a:pt x="931" y="697"/>
                  </a:lnTo>
                  <a:lnTo>
                    <a:pt x="931" y="698"/>
                  </a:lnTo>
                  <a:lnTo>
                    <a:pt x="931" y="700"/>
                  </a:lnTo>
                  <a:lnTo>
                    <a:pt x="930" y="700"/>
                  </a:lnTo>
                  <a:lnTo>
                    <a:pt x="928" y="700"/>
                  </a:lnTo>
                  <a:lnTo>
                    <a:pt x="928" y="702"/>
                  </a:lnTo>
                  <a:lnTo>
                    <a:pt x="928" y="703"/>
                  </a:lnTo>
                  <a:lnTo>
                    <a:pt x="926" y="703"/>
                  </a:lnTo>
                  <a:lnTo>
                    <a:pt x="925" y="703"/>
                  </a:lnTo>
                  <a:lnTo>
                    <a:pt x="925" y="705"/>
                  </a:lnTo>
                  <a:lnTo>
                    <a:pt x="925" y="707"/>
                  </a:lnTo>
                  <a:lnTo>
                    <a:pt x="923" y="707"/>
                  </a:lnTo>
                  <a:lnTo>
                    <a:pt x="923" y="708"/>
                  </a:lnTo>
                  <a:lnTo>
                    <a:pt x="923" y="710"/>
                  </a:lnTo>
                  <a:lnTo>
                    <a:pt x="921" y="710"/>
                  </a:lnTo>
                  <a:lnTo>
                    <a:pt x="921" y="712"/>
                  </a:lnTo>
                  <a:lnTo>
                    <a:pt x="920" y="712"/>
                  </a:lnTo>
                  <a:lnTo>
                    <a:pt x="920" y="713"/>
                  </a:lnTo>
                  <a:lnTo>
                    <a:pt x="918" y="713"/>
                  </a:lnTo>
                  <a:lnTo>
                    <a:pt x="916" y="713"/>
                  </a:lnTo>
                  <a:lnTo>
                    <a:pt x="916" y="715"/>
                  </a:lnTo>
                  <a:lnTo>
                    <a:pt x="915" y="715"/>
                  </a:lnTo>
                  <a:lnTo>
                    <a:pt x="915" y="717"/>
                  </a:lnTo>
                  <a:lnTo>
                    <a:pt x="915" y="718"/>
                  </a:lnTo>
                  <a:lnTo>
                    <a:pt x="913" y="718"/>
                  </a:lnTo>
                  <a:lnTo>
                    <a:pt x="913" y="720"/>
                  </a:lnTo>
                  <a:lnTo>
                    <a:pt x="915" y="720"/>
                  </a:lnTo>
                  <a:lnTo>
                    <a:pt x="915" y="722"/>
                  </a:lnTo>
                  <a:lnTo>
                    <a:pt x="913" y="722"/>
                  </a:lnTo>
                  <a:lnTo>
                    <a:pt x="913" y="723"/>
                  </a:lnTo>
                  <a:lnTo>
                    <a:pt x="915" y="723"/>
                  </a:lnTo>
                  <a:lnTo>
                    <a:pt x="915" y="725"/>
                  </a:lnTo>
                  <a:lnTo>
                    <a:pt x="916" y="725"/>
                  </a:lnTo>
                  <a:lnTo>
                    <a:pt x="916" y="726"/>
                  </a:lnTo>
                  <a:lnTo>
                    <a:pt x="915" y="726"/>
                  </a:lnTo>
                  <a:lnTo>
                    <a:pt x="915" y="728"/>
                  </a:lnTo>
                  <a:lnTo>
                    <a:pt x="913" y="728"/>
                  </a:lnTo>
                  <a:lnTo>
                    <a:pt x="913" y="730"/>
                  </a:lnTo>
                  <a:lnTo>
                    <a:pt x="915" y="730"/>
                  </a:lnTo>
                  <a:lnTo>
                    <a:pt x="913" y="730"/>
                  </a:lnTo>
                  <a:lnTo>
                    <a:pt x="913" y="731"/>
                  </a:lnTo>
                  <a:lnTo>
                    <a:pt x="915" y="731"/>
                  </a:lnTo>
                  <a:lnTo>
                    <a:pt x="915" y="733"/>
                  </a:lnTo>
                  <a:lnTo>
                    <a:pt x="915" y="735"/>
                  </a:lnTo>
                  <a:lnTo>
                    <a:pt x="915" y="733"/>
                  </a:lnTo>
                  <a:lnTo>
                    <a:pt x="916" y="733"/>
                  </a:lnTo>
                  <a:lnTo>
                    <a:pt x="918" y="733"/>
                  </a:lnTo>
                  <a:lnTo>
                    <a:pt x="920" y="733"/>
                  </a:lnTo>
                  <a:lnTo>
                    <a:pt x="920" y="735"/>
                  </a:lnTo>
                  <a:lnTo>
                    <a:pt x="921" y="735"/>
                  </a:lnTo>
                  <a:lnTo>
                    <a:pt x="921" y="736"/>
                  </a:lnTo>
                  <a:lnTo>
                    <a:pt x="921" y="736"/>
                  </a:lnTo>
                  <a:lnTo>
                    <a:pt x="921" y="738"/>
                  </a:lnTo>
                  <a:lnTo>
                    <a:pt x="920" y="738"/>
                  </a:lnTo>
                  <a:lnTo>
                    <a:pt x="920" y="740"/>
                  </a:lnTo>
                  <a:lnTo>
                    <a:pt x="921" y="740"/>
                  </a:lnTo>
                  <a:lnTo>
                    <a:pt x="921" y="741"/>
                  </a:lnTo>
                  <a:lnTo>
                    <a:pt x="921" y="743"/>
                  </a:lnTo>
                  <a:lnTo>
                    <a:pt x="923" y="743"/>
                  </a:lnTo>
                  <a:lnTo>
                    <a:pt x="923" y="745"/>
                  </a:lnTo>
                  <a:lnTo>
                    <a:pt x="921" y="745"/>
                  </a:lnTo>
                  <a:lnTo>
                    <a:pt x="921" y="746"/>
                  </a:lnTo>
                  <a:lnTo>
                    <a:pt x="923" y="746"/>
                  </a:lnTo>
                  <a:lnTo>
                    <a:pt x="923" y="748"/>
                  </a:lnTo>
                  <a:lnTo>
                    <a:pt x="925" y="748"/>
                  </a:lnTo>
                  <a:lnTo>
                    <a:pt x="925" y="749"/>
                  </a:lnTo>
                  <a:lnTo>
                    <a:pt x="925" y="751"/>
                  </a:lnTo>
                  <a:lnTo>
                    <a:pt x="923" y="751"/>
                  </a:lnTo>
                  <a:lnTo>
                    <a:pt x="923" y="753"/>
                  </a:lnTo>
                  <a:lnTo>
                    <a:pt x="923" y="751"/>
                  </a:lnTo>
                  <a:lnTo>
                    <a:pt x="923" y="753"/>
                  </a:lnTo>
                  <a:lnTo>
                    <a:pt x="925" y="753"/>
                  </a:lnTo>
                  <a:lnTo>
                    <a:pt x="925" y="754"/>
                  </a:lnTo>
                  <a:lnTo>
                    <a:pt x="925" y="756"/>
                  </a:lnTo>
                  <a:lnTo>
                    <a:pt x="926" y="756"/>
                  </a:lnTo>
                  <a:lnTo>
                    <a:pt x="925" y="756"/>
                  </a:lnTo>
                  <a:lnTo>
                    <a:pt x="925" y="758"/>
                  </a:lnTo>
                  <a:lnTo>
                    <a:pt x="925" y="759"/>
                  </a:lnTo>
                  <a:lnTo>
                    <a:pt x="926" y="759"/>
                  </a:lnTo>
                  <a:lnTo>
                    <a:pt x="926" y="761"/>
                  </a:lnTo>
                  <a:lnTo>
                    <a:pt x="925" y="761"/>
                  </a:lnTo>
                  <a:lnTo>
                    <a:pt x="926" y="761"/>
                  </a:lnTo>
                  <a:lnTo>
                    <a:pt x="926" y="763"/>
                  </a:lnTo>
                  <a:lnTo>
                    <a:pt x="928" y="763"/>
                  </a:lnTo>
                  <a:lnTo>
                    <a:pt x="930" y="763"/>
                  </a:lnTo>
                  <a:lnTo>
                    <a:pt x="931" y="763"/>
                  </a:lnTo>
                  <a:lnTo>
                    <a:pt x="931" y="764"/>
                  </a:lnTo>
                  <a:lnTo>
                    <a:pt x="933" y="764"/>
                  </a:lnTo>
                  <a:lnTo>
                    <a:pt x="931" y="764"/>
                  </a:lnTo>
                  <a:lnTo>
                    <a:pt x="931" y="766"/>
                  </a:lnTo>
                  <a:lnTo>
                    <a:pt x="933" y="766"/>
                  </a:lnTo>
                  <a:lnTo>
                    <a:pt x="933" y="768"/>
                  </a:lnTo>
                  <a:lnTo>
                    <a:pt x="935" y="768"/>
                  </a:lnTo>
                  <a:lnTo>
                    <a:pt x="935" y="769"/>
                  </a:lnTo>
                  <a:lnTo>
                    <a:pt x="933" y="769"/>
                  </a:lnTo>
                  <a:lnTo>
                    <a:pt x="935" y="769"/>
                  </a:lnTo>
                  <a:lnTo>
                    <a:pt x="933" y="769"/>
                  </a:lnTo>
                  <a:lnTo>
                    <a:pt x="935" y="769"/>
                  </a:lnTo>
                  <a:lnTo>
                    <a:pt x="935" y="771"/>
                  </a:lnTo>
                  <a:lnTo>
                    <a:pt x="933" y="771"/>
                  </a:lnTo>
                  <a:lnTo>
                    <a:pt x="935" y="771"/>
                  </a:lnTo>
                  <a:lnTo>
                    <a:pt x="935" y="772"/>
                  </a:lnTo>
                  <a:lnTo>
                    <a:pt x="936" y="772"/>
                  </a:lnTo>
                  <a:lnTo>
                    <a:pt x="936" y="774"/>
                  </a:lnTo>
                  <a:lnTo>
                    <a:pt x="936" y="776"/>
                  </a:lnTo>
                  <a:lnTo>
                    <a:pt x="935" y="776"/>
                  </a:lnTo>
                  <a:lnTo>
                    <a:pt x="935" y="777"/>
                  </a:lnTo>
                  <a:lnTo>
                    <a:pt x="936" y="777"/>
                  </a:lnTo>
                  <a:lnTo>
                    <a:pt x="936" y="779"/>
                  </a:lnTo>
                  <a:lnTo>
                    <a:pt x="938" y="779"/>
                  </a:lnTo>
                  <a:lnTo>
                    <a:pt x="938" y="781"/>
                  </a:lnTo>
                  <a:lnTo>
                    <a:pt x="938" y="782"/>
                  </a:lnTo>
                  <a:lnTo>
                    <a:pt x="938" y="784"/>
                  </a:lnTo>
                  <a:lnTo>
                    <a:pt x="938" y="786"/>
                  </a:lnTo>
                  <a:lnTo>
                    <a:pt x="936" y="786"/>
                  </a:lnTo>
                  <a:lnTo>
                    <a:pt x="936" y="787"/>
                  </a:lnTo>
                  <a:lnTo>
                    <a:pt x="936" y="789"/>
                  </a:lnTo>
                  <a:lnTo>
                    <a:pt x="938" y="789"/>
                  </a:lnTo>
                  <a:lnTo>
                    <a:pt x="939" y="789"/>
                  </a:lnTo>
                  <a:lnTo>
                    <a:pt x="939" y="791"/>
                  </a:lnTo>
                  <a:lnTo>
                    <a:pt x="939" y="792"/>
                  </a:lnTo>
                  <a:lnTo>
                    <a:pt x="939" y="794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9" y="795"/>
                  </a:lnTo>
                  <a:lnTo>
                    <a:pt x="939" y="797"/>
                  </a:lnTo>
                  <a:lnTo>
                    <a:pt x="939" y="799"/>
                  </a:lnTo>
                  <a:lnTo>
                    <a:pt x="941" y="799"/>
                  </a:lnTo>
                  <a:lnTo>
                    <a:pt x="941" y="800"/>
                  </a:lnTo>
                  <a:lnTo>
                    <a:pt x="941" y="802"/>
                  </a:lnTo>
                  <a:lnTo>
                    <a:pt x="939" y="802"/>
                  </a:lnTo>
                  <a:lnTo>
                    <a:pt x="939" y="804"/>
                  </a:lnTo>
                  <a:lnTo>
                    <a:pt x="939" y="805"/>
                  </a:lnTo>
                  <a:lnTo>
                    <a:pt x="941" y="805"/>
                  </a:lnTo>
                  <a:lnTo>
                    <a:pt x="941" y="807"/>
                  </a:lnTo>
                  <a:lnTo>
                    <a:pt x="941" y="809"/>
                  </a:lnTo>
                  <a:lnTo>
                    <a:pt x="941" y="810"/>
                  </a:lnTo>
                  <a:lnTo>
                    <a:pt x="941" y="812"/>
                  </a:lnTo>
                  <a:lnTo>
                    <a:pt x="939" y="812"/>
                  </a:lnTo>
                  <a:lnTo>
                    <a:pt x="939" y="814"/>
                  </a:lnTo>
                  <a:lnTo>
                    <a:pt x="941" y="814"/>
                  </a:lnTo>
                  <a:lnTo>
                    <a:pt x="941" y="815"/>
                  </a:lnTo>
                  <a:lnTo>
                    <a:pt x="941" y="815"/>
                  </a:lnTo>
                  <a:lnTo>
                    <a:pt x="943" y="815"/>
                  </a:lnTo>
                  <a:lnTo>
                    <a:pt x="941" y="817"/>
                  </a:lnTo>
                  <a:lnTo>
                    <a:pt x="943" y="817"/>
                  </a:lnTo>
                  <a:lnTo>
                    <a:pt x="941" y="817"/>
                  </a:lnTo>
                  <a:lnTo>
                    <a:pt x="941" y="818"/>
                  </a:lnTo>
                  <a:lnTo>
                    <a:pt x="939" y="818"/>
                  </a:lnTo>
                  <a:lnTo>
                    <a:pt x="939" y="820"/>
                  </a:lnTo>
                  <a:lnTo>
                    <a:pt x="939" y="822"/>
                  </a:lnTo>
                  <a:lnTo>
                    <a:pt x="939" y="823"/>
                  </a:lnTo>
                  <a:lnTo>
                    <a:pt x="939" y="825"/>
                  </a:lnTo>
                  <a:lnTo>
                    <a:pt x="939" y="827"/>
                  </a:lnTo>
                  <a:lnTo>
                    <a:pt x="939" y="828"/>
                  </a:lnTo>
                  <a:lnTo>
                    <a:pt x="939" y="830"/>
                  </a:lnTo>
                  <a:lnTo>
                    <a:pt x="939" y="832"/>
                  </a:lnTo>
                  <a:lnTo>
                    <a:pt x="939" y="833"/>
                  </a:lnTo>
                  <a:lnTo>
                    <a:pt x="939" y="835"/>
                  </a:lnTo>
                  <a:lnTo>
                    <a:pt x="938" y="835"/>
                  </a:lnTo>
                  <a:lnTo>
                    <a:pt x="939" y="835"/>
                  </a:lnTo>
                  <a:lnTo>
                    <a:pt x="938" y="835"/>
                  </a:lnTo>
                  <a:lnTo>
                    <a:pt x="938" y="837"/>
                  </a:lnTo>
                  <a:lnTo>
                    <a:pt x="936" y="837"/>
                  </a:lnTo>
                  <a:lnTo>
                    <a:pt x="936" y="838"/>
                  </a:lnTo>
                  <a:lnTo>
                    <a:pt x="935" y="838"/>
                  </a:lnTo>
                  <a:lnTo>
                    <a:pt x="935" y="840"/>
                  </a:lnTo>
                  <a:lnTo>
                    <a:pt x="933" y="840"/>
                  </a:lnTo>
                  <a:lnTo>
                    <a:pt x="933" y="838"/>
                  </a:lnTo>
                  <a:lnTo>
                    <a:pt x="931" y="838"/>
                  </a:lnTo>
                  <a:lnTo>
                    <a:pt x="930" y="838"/>
                  </a:lnTo>
                  <a:lnTo>
                    <a:pt x="928" y="838"/>
                  </a:lnTo>
                  <a:lnTo>
                    <a:pt x="926" y="838"/>
                  </a:lnTo>
                  <a:lnTo>
                    <a:pt x="926" y="837"/>
                  </a:lnTo>
                  <a:lnTo>
                    <a:pt x="925" y="837"/>
                  </a:lnTo>
                  <a:lnTo>
                    <a:pt x="923" y="837"/>
                  </a:lnTo>
                  <a:lnTo>
                    <a:pt x="923" y="835"/>
                  </a:lnTo>
                  <a:lnTo>
                    <a:pt x="923" y="837"/>
                  </a:lnTo>
                  <a:lnTo>
                    <a:pt x="921" y="837"/>
                  </a:lnTo>
                  <a:lnTo>
                    <a:pt x="921" y="838"/>
                  </a:lnTo>
                  <a:lnTo>
                    <a:pt x="920" y="838"/>
                  </a:lnTo>
                  <a:lnTo>
                    <a:pt x="918" y="838"/>
                  </a:lnTo>
                  <a:lnTo>
                    <a:pt x="916" y="838"/>
                  </a:lnTo>
                  <a:lnTo>
                    <a:pt x="916" y="837"/>
                  </a:lnTo>
                  <a:lnTo>
                    <a:pt x="915" y="837"/>
                  </a:lnTo>
                  <a:lnTo>
                    <a:pt x="913" y="837"/>
                  </a:lnTo>
                  <a:lnTo>
                    <a:pt x="913" y="835"/>
                  </a:lnTo>
                  <a:lnTo>
                    <a:pt x="913" y="837"/>
                  </a:lnTo>
                  <a:lnTo>
                    <a:pt x="912" y="837"/>
                  </a:lnTo>
                  <a:lnTo>
                    <a:pt x="910" y="837"/>
                  </a:lnTo>
                  <a:lnTo>
                    <a:pt x="910" y="838"/>
                  </a:lnTo>
                  <a:lnTo>
                    <a:pt x="908" y="838"/>
                  </a:lnTo>
                  <a:lnTo>
                    <a:pt x="907" y="838"/>
                  </a:lnTo>
                  <a:lnTo>
                    <a:pt x="907" y="837"/>
                  </a:lnTo>
                  <a:lnTo>
                    <a:pt x="907" y="837"/>
                  </a:lnTo>
                  <a:lnTo>
                    <a:pt x="907" y="835"/>
                  </a:lnTo>
                  <a:lnTo>
                    <a:pt x="905" y="835"/>
                  </a:lnTo>
                  <a:lnTo>
                    <a:pt x="903" y="835"/>
                  </a:lnTo>
                  <a:lnTo>
                    <a:pt x="903" y="833"/>
                  </a:lnTo>
                  <a:lnTo>
                    <a:pt x="902" y="833"/>
                  </a:lnTo>
                  <a:lnTo>
                    <a:pt x="902" y="835"/>
                  </a:lnTo>
                  <a:lnTo>
                    <a:pt x="900" y="835"/>
                  </a:lnTo>
                  <a:lnTo>
                    <a:pt x="902" y="835"/>
                  </a:lnTo>
                  <a:lnTo>
                    <a:pt x="902" y="837"/>
                  </a:lnTo>
                  <a:lnTo>
                    <a:pt x="902" y="838"/>
                  </a:lnTo>
                  <a:lnTo>
                    <a:pt x="900" y="838"/>
                  </a:lnTo>
                  <a:lnTo>
                    <a:pt x="900" y="840"/>
                  </a:lnTo>
                  <a:lnTo>
                    <a:pt x="900" y="841"/>
                  </a:lnTo>
                  <a:lnTo>
                    <a:pt x="898" y="843"/>
                  </a:lnTo>
                  <a:lnTo>
                    <a:pt x="898" y="845"/>
                  </a:lnTo>
                  <a:lnTo>
                    <a:pt x="897" y="845"/>
                  </a:lnTo>
                  <a:lnTo>
                    <a:pt x="895" y="845"/>
                  </a:lnTo>
                  <a:lnTo>
                    <a:pt x="893" y="845"/>
                  </a:lnTo>
                  <a:lnTo>
                    <a:pt x="893" y="846"/>
                  </a:lnTo>
                  <a:lnTo>
                    <a:pt x="893" y="848"/>
                  </a:lnTo>
                  <a:lnTo>
                    <a:pt x="893" y="850"/>
                  </a:lnTo>
                  <a:lnTo>
                    <a:pt x="895" y="850"/>
                  </a:lnTo>
                  <a:lnTo>
                    <a:pt x="895" y="851"/>
                  </a:lnTo>
                  <a:lnTo>
                    <a:pt x="893" y="851"/>
                  </a:lnTo>
                  <a:lnTo>
                    <a:pt x="893" y="853"/>
                  </a:lnTo>
                  <a:lnTo>
                    <a:pt x="892" y="853"/>
                  </a:lnTo>
                  <a:lnTo>
                    <a:pt x="892" y="855"/>
                  </a:lnTo>
                  <a:lnTo>
                    <a:pt x="892" y="855"/>
                  </a:lnTo>
                  <a:lnTo>
                    <a:pt x="890" y="855"/>
                  </a:lnTo>
                  <a:lnTo>
                    <a:pt x="890" y="856"/>
                  </a:lnTo>
                  <a:lnTo>
                    <a:pt x="890" y="858"/>
                  </a:lnTo>
                  <a:lnTo>
                    <a:pt x="890" y="860"/>
                  </a:lnTo>
                  <a:lnTo>
                    <a:pt x="892" y="860"/>
                  </a:lnTo>
                  <a:lnTo>
                    <a:pt x="892" y="861"/>
                  </a:lnTo>
                  <a:lnTo>
                    <a:pt x="890" y="861"/>
                  </a:lnTo>
                  <a:lnTo>
                    <a:pt x="890" y="863"/>
                  </a:lnTo>
                  <a:lnTo>
                    <a:pt x="890" y="864"/>
                  </a:lnTo>
                  <a:lnTo>
                    <a:pt x="890" y="866"/>
                  </a:lnTo>
                  <a:lnTo>
                    <a:pt x="890" y="868"/>
                  </a:lnTo>
                  <a:lnTo>
                    <a:pt x="889" y="868"/>
                  </a:lnTo>
                  <a:lnTo>
                    <a:pt x="889" y="869"/>
                  </a:lnTo>
                  <a:lnTo>
                    <a:pt x="887" y="869"/>
                  </a:lnTo>
                  <a:lnTo>
                    <a:pt x="887" y="871"/>
                  </a:lnTo>
                  <a:lnTo>
                    <a:pt x="887" y="873"/>
                  </a:lnTo>
                  <a:lnTo>
                    <a:pt x="887" y="874"/>
                  </a:lnTo>
                  <a:lnTo>
                    <a:pt x="887" y="876"/>
                  </a:lnTo>
                  <a:lnTo>
                    <a:pt x="889" y="876"/>
                  </a:lnTo>
                  <a:lnTo>
                    <a:pt x="889" y="878"/>
                  </a:lnTo>
                  <a:lnTo>
                    <a:pt x="887" y="878"/>
                  </a:lnTo>
                  <a:lnTo>
                    <a:pt x="889" y="878"/>
                  </a:lnTo>
                  <a:lnTo>
                    <a:pt x="889" y="879"/>
                  </a:lnTo>
                  <a:lnTo>
                    <a:pt x="889" y="881"/>
                  </a:lnTo>
                  <a:lnTo>
                    <a:pt x="889" y="883"/>
                  </a:lnTo>
                  <a:lnTo>
                    <a:pt x="890" y="883"/>
                  </a:lnTo>
                  <a:lnTo>
                    <a:pt x="889" y="883"/>
                  </a:lnTo>
                  <a:lnTo>
                    <a:pt x="887" y="883"/>
                  </a:lnTo>
                  <a:lnTo>
                    <a:pt x="887" y="884"/>
                  </a:lnTo>
                  <a:lnTo>
                    <a:pt x="889" y="884"/>
                  </a:lnTo>
                  <a:lnTo>
                    <a:pt x="887" y="884"/>
                  </a:lnTo>
                  <a:lnTo>
                    <a:pt x="885" y="884"/>
                  </a:lnTo>
                  <a:lnTo>
                    <a:pt x="884" y="884"/>
                  </a:lnTo>
                  <a:lnTo>
                    <a:pt x="884" y="886"/>
                  </a:lnTo>
                  <a:lnTo>
                    <a:pt x="882" y="886"/>
                  </a:lnTo>
                  <a:lnTo>
                    <a:pt x="880" y="886"/>
                  </a:lnTo>
                  <a:lnTo>
                    <a:pt x="880" y="888"/>
                  </a:lnTo>
                  <a:lnTo>
                    <a:pt x="880" y="886"/>
                  </a:lnTo>
                  <a:lnTo>
                    <a:pt x="879" y="886"/>
                  </a:lnTo>
                  <a:lnTo>
                    <a:pt x="879" y="888"/>
                  </a:lnTo>
                  <a:lnTo>
                    <a:pt x="877" y="888"/>
                  </a:lnTo>
                  <a:lnTo>
                    <a:pt x="879" y="888"/>
                  </a:lnTo>
                  <a:lnTo>
                    <a:pt x="879" y="889"/>
                  </a:lnTo>
                  <a:lnTo>
                    <a:pt x="880" y="889"/>
                  </a:lnTo>
                  <a:lnTo>
                    <a:pt x="880" y="891"/>
                  </a:lnTo>
                  <a:lnTo>
                    <a:pt x="880" y="892"/>
                  </a:lnTo>
                  <a:lnTo>
                    <a:pt x="879" y="892"/>
                  </a:lnTo>
                  <a:lnTo>
                    <a:pt x="879" y="894"/>
                  </a:lnTo>
                  <a:lnTo>
                    <a:pt x="877" y="894"/>
                  </a:lnTo>
                  <a:lnTo>
                    <a:pt x="875" y="894"/>
                  </a:lnTo>
                  <a:lnTo>
                    <a:pt x="875" y="894"/>
                  </a:lnTo>
                  <a:lnTo>
                    <a:pt x="875" y="896"/>
                  </a:lnTo>
                  <a:lnTo>
                    <a:pt x="875" y="897"/>
                  </a:lnTo>
                  <a:lnTo>
                    <a:pt x="874" y="899"/>
                  </a:lnTo>
                  <a:lnTo>
                    <a:pt x="874" y="901"/>
                  </a:lnTo>
                  <a:lnTo>
                    <a:pt x="872" y="901"/>
                  </a:lnTo>
                  <a:lnTo>
                    <a:pt x="872" y="902"/>
                  </a:lnTo>
                  <a:lnTo>
                    <a:pt x="872" y="904"/>
                  </a:lnTo>
                  <a:lnTo>
                    <a:pt x="870" y="904"/>
                  </a:lnTo>
                  <a:lnTo>
                    <a:pt x="870" y="906"/>
                  </a:lnTo>
                  <a:lnTo>
                    <a:pt x="872" y="906"/>
                  </a:lnTo>
                  <a:lnTo>
                    <a:pt x="874" y="906"/>
                  </a:lnTo>
                  <a:lnTo>
                    <a:pt x="875" y="906"/>
                  </a:lnTo>
                  <a:lnTo>
                    <a:pt x="875" y="907"/>
                  </a:lnTo>
                  <a:lnTo>
                    <a:pt x="875" y="906"/>
                  </a:lnTo>
                  <a:lnTo>
                    <a:pt x="877" y="906"/>
                  </a:lnTo>
                  <a:lnTo>
                    <a:pt x="877" y="907"/>
                  </a:lnTo>
                  <a:lnTo>
                    <a:pt x="879" y="907"/>
                  </a:lnTo>
                  <a:lnTo>
                    <a:pt x="879" y="906"/>
                  </a:lnTo>
                  <a:lnTo>
                    <a:pt x="880" y="906"/>
                  </a:lnTo>
                  <a:lnTo>
                    <a:pt x="880" y="907"/>
                  </a:lnTo>
                  <a:lnTo>
                    <a:pt x="882" y="907"/>
                  </a:lnTo>
                  <a:lnTo>
                    <a:pt x="882" y="906"/>
                  </a:lnTo>
                  <a:lnTo>
                    <a:pt x="884" y="906"/>
                  </a:lnTo>
                  <a:lnTo>
                    <a:pt x="885" y="906"/>
                  </a:lnTo>
                  <a:lnTo>
                    <a:pt x="887" y="906"/>
                  </a:lnTo>
                  <a:lnTo>
                    <a:pt x="889" y="906"/>
                  </a:lnTo>
                  <a:lnTo>
                    <a:pt x="889" y="907"/>
                  </a:lnTo>
                  <a:lnTo>
                    <a:pt x="887" y="907"/>
                  </a:lnTo>
                  <a:lnTo>
                    <a:pt x="885" y="907"/>
                  </a:lnTo>
                  <a:lnTo>
                    <a:pt x="885" y="909"/>
                  </a:lnTo>
                  <a:lnTo>
                    <a:pt x="885" y="911"/>
                  </a:lnTo>
                  <a:lnTo>
                    <a:pt x="885" y="912"/>
                  </a:lnTo>
                  <a:lnTo>
                    <a:pt x="885" y="914"/>
                  </a:lnTo>
                  <a:lnTo>
                    <a:pt x="885" y="912"/>
                  </a:lnTo>
                  <a:lnTo>
                    <a:pt x="887" y="912"/>
                  </a:lnTo>
                  <a:lnTo>
                    <a:pt x="887" y="914"/>
                  </a:lnTo>
                  <a:lnTo>
                    <a:pt x="887" y="912"/>
                  </a:lnTo>
                  <a:lnTo>
                    <a:pt x="889" y="912"/>
                  </a:lnTo>
                  <a:lnTo>
                    <a:pt x="890" y="912"/>
                  </a:lnTo>
                  <a:lnTo>
                    <a:pt x="890" y="914"/>
                  </a:lnTo>
                  <a:lnTo>
                    <a:pt x="889" y="914"/>
                  </a:lnTo>
                  <a:lnTo>
                    <a:pt x="890" y="914"/>
                  </a:lnTo>
                  <a:lnTo>
                    <a:pt x="892" y="914"/>
                  </a:lnTo>
                  <a:lnTo>
                    <a:pt x="893" y="914"/>
                  </a:lnTo>
                  <a:lnTo>
                    <a:pt x="893" y="915"/>
                  </a:lnTo>
                  <a:lnTo>
                    <a:pt x="893" y="917"/>
                  </a:lnTo>
                  <a:lnTo>
                    <a:pt x="893" y="919"/>
                  </a:lnTo>
                  <a:lnTo>
                    <a:pt x="895" y="919"/>
                  </a:lnTo>
                  <a:lnTo>
                    <a:pt x="895" y="920"/>
                  </a:lnTo>
                  <a:lnTo>
                    <a:pt x="897" y="920"/>
                  </a:lnTo>
                  <a:lnTo>
                    <a:pt x="897" y="922"/>
                  </a:lnTo>
                  <a:lnTo>
                    <a:pt x="897" y="924"/>
                  </a:lnTo>
                  <a:lnTo>
                    <a:pt x="895" y="924"/>
                  </a:lnTo>
                  <a:lnTo>
                    <a:pt x="895" y="925"/>
                  </a:lnTo>
                  <a:lnTo>
                    <a:pt x="895" y="927"/>
                  </a:lnTo>
                  <a:lnTo>
                    <a:pt x="895" y="929"/>
                  </a:lnTo>
                  <a:lnTo>
                    <a:pt x="893" y="929"/>
                  </a:lnTo>
                  <a:lnTo>
                    <a:pt x="893" y="930"/>
                  </a:lnTo>
                  <a:lnTo>
                    <a:pt x="895" y="930"/>
                  </a:lnTo>
                  <a:lnTo>
                    <a:pt x="895" y="932"/>
                  </a:lnTo>
                  <a:lnTo>
                    <a:pt x="897" y="932"/>
                  </a:lnTo>
                  <a:lnTo>
                    <a:pt x="898" y="932"/>
                  </a:lnTo>
                  <a:lnTo>
                    <a:pt x="898" y="934"/>
                  </a:lnTo>
                  <a:lnTo>
                    <a:pt x="900" y="934"/>
                  </a:lnTo>
                  <a:lnTo>
                    <a:pt x="900" y="934"/>
                  </a:lnTo>
                  <a:lnTo>
                    <a:pt x="900" y="935"/>
                  </a:lnTo>
                  <a:lnTo>
                    <a:pt x="902" y="935"/>
                  </a:lnTo>
                  <a:lnTo>
                    <a:pt x="900" y="935"/>
                  </a:lnTo>
                  <a:lnTo>
                    <a:pt x="902" y="937"/>
                  </a:lnTo>
                  <a:lnTo>
                    <a:pt x="903" y="937"/>
                  </a:lnTo>
                  <a:lnTo>
                    <a:pt x="903" y="938"/>
                  </a:lnTo>
                  <a:lnTo>
                    <a:pt x="903" y="940"/>
                  </a:lnTo>
                  <a:lnTo>
                    <a:pt x="903" y="942"/>
                  </a:lnTo>
                  <a:lnTo>
                    <a:pt x="905" y="942"/>
                  </a:lnTo>
                  <a:lnTo>
                    <a:pt x="905" y="943"/>
                  </a:lnTo>
                  <a:lnTo>
                    <a:pt x="907" y="943"/>
                  </a:lnTo>
                  <a:lnTo>
                    <a:pt x="907" y="943"/>
                  </a:lnTo>
                  <a:lnTo>
                    <a:pt x="907" y="945"/>
                  </a:lnTo>
                  <a:lnTo>
                    <a:pt x="908" y="945"/>
                  </a:lnTo>
                  <a:lnTo>
                    <a:pt x="908" y="943"/>
                  </a:lnTo>
                  <a:lnTo>
                    <a:pt x="908" y="942"/>
                  </a:lnTo>
                  <a:lnTo>
                    <a:pt x="910" y="942"/>
                  </a:lnTo>
                  <a:lnTo>
                    <a:pt x="910" y="940"/>
                  </a:lnTo>
                  <a:lnTo>
                    <a:pt x="912" y="940"/>
                  </a:lnTo>
                  <a:lnTo>
                    <a:pt x="913" y="940"/>
                  </a:lnTo>
                  <a:lnTo>
                    <a:pt x="913" y="938"/>
                  </a:lnTo>
                  <a:lnTo>
                    <a:pt x="915" y="938"/>
                  </a:lnTo>
                  <a:lnTo>
                    <a:pt x="915" y="940"/>
                  </a:lnTo>
                  <a:lnTo>
                    <a:pt x="915" y="942"/>
                  </a:lnTo>
                  <a:lnTo>
                    <a:pt x="915" y="943"/>
                  </a:lnTo>
                  <a:lnTo>
                    <a:pt x="913" y="943"/>
                  </a:lnTo>
                  <a:lnTo>
                    <a:pt x="913" y="945"/>
                  </a:lnTo>
                  <a:lnTo>
                    <a:pt x="915" y="945"/>
                  </a:lnTo>
                  <a:lnTo>
                    <a:pt x="916" y="945"/>
                  </a:lnTo>
                  <a:lnTo>
                    <a:pt x="916" y="947"/>
                  </a:lnTo>
                  <a:lnTo>
                    <a:pt x="918" y="947"/>
                  </a:lnTo>
                  <a:lnTo>
                    <a:pt x="918" y="948"/>
                  </a:lnTo>
                  <a:lnTo>
                    <a:pt x="920" y="948"/>
                  </a:lnTo>
                  <a:lnTo>
                    <a:pt x="921" y="948"/>
                  </a:lnTo>
                  <a:lnTo>
                    <a:pt x="923" y="948"/>
                  </a:lnTo>
                  <a:lnTo>
                    <a:pt x="923" y="950"/>
                  </a:lnTo>
                  <a:lnTo>
                    <a:pt x="923" y="952"/>
                  </a:lnTo>
                  <a:lnTo>
                    <a:pt x="921" y="952"/>
                  </a:lnTo>
                  <a:lnTo>
                    <a:pt x="921" y="953"/>
                  </a:lnTo>
                  <a:lnTo>
                    <a:pt x="923" y="953"/>
                  </a:lnTo>
                  <a:lnTo>
                    <a:pt x="923" y="955"/>
                  </a:lnTo>
                  <a:lnTo>
                    <a:pt x="925" y="955"/>
                  </a:lnTo>
                  <a:lnTo>
                    <a:pt x="925" y="957"/>
                  </a:lnTo>
                  <a:lnTo>
                    <a:pt x="926" y="957"/>
                  </a:lnTo>
                  <a:lnTo>
                    <a:pt x="926" y="958"/>
                  </a:lnTo>
                  <a:lnTo>
                    <a:pt x="925" y="958"/>
                  </a:lnTo>
                  <a:lnTo>
                    <a:pt x="923" y="958"/>
                  </a:lnTo>
                  <a:lnTo>
                    <a:pt x="923" y="960"/>
                  </a:lnTo>
                  <a:lnTo>
                    <a:pt x="921" y="960"/>
                  </a:lnTo>
                  <a:lnTo>
                    <a:pt x="920" y="960"/>
                  </a:lnTo>
                  <a:lnTo>
                    <a:pt x="920" y="961"/>
                  </a:lnTo>
                  <a:lnTo>
                    <a:pt x="920" y="963"/>
                  </a:lnTo>
                  <a:lnTo>
                    <a:pt x="920" y="965"/>
                  </a:lnTo>
                  <a:lnTo>
                    <a:pt x="918" y="965"/>
                  </a:lnTo>
                  <a:lnTo>
                    <a:pt x="918" y="966"/>
                  </a:lnTo>
                  <a:lnTo>
                    <a:pt x="918" y="968"/>
                  </a:lnTo>
                  <a:lnTo>
                    <a:pt x="918" y="970"/>
                  </a:lnTo>
                  <a:lnTo>
                    <a:pt x="916" y="970"/>
                  </a:lnTo>
                  <a:lnTo>
                    <a:pt x="916" y="971"/>
                  </a:lnTo>
                  <a:lnTo>
                    <a:pt x="915" y="971"/>
                  </a:lnTo>
                  <a:lnTo>
                    <a:pt x="913" y="971"/>
                  </a:lnTo>
                  <a:lnTo>
                    <a:pt x="913" y="973"/>
                  </a:lnTo>
                  <a:lnTo>
                    <a:pt x="915" y="973"/>
                  </a:lnTo>
                  <a:lnTo>
                    <a:pt x="915" y="973"/>
                  </a:lnTo>
                  <a:lnTo>
                    <a:pt x="915" y="975"/>
                  </a:lnTo>
                  <a:lnTo>
                    <a:pt x="913" y="975"/>
                  </a:lnTo>
                  <a:lnTo>
                    <a:pt x="915" y="975"/>
                  </a:lnTo>
                  <a:lnTo>
                    <a:pt x="915" y="976"/>
                  </a:lnTo>
                  <a:lnTo>
                    <a:pt x="916" y="976"/>
                  </a:lnTo>
                  <a:lnTo>
                    <a:pt x="918" y="976"/>
                  </a:lnTo>
                  <a:lnTo>
                    <a:pt x="918" y="975"/>
                  </a:lnTo>
                  <a:lnTo>
                    <a:pt x="920" y="975"/>
                  </a:lnTo>
                  <a:lnTo>
                    <a:pt x="920" y="976"/>
                  </a:lnTo>
                  <a:lnTo>
                    <a:pt x="921" y="976"/>
                  </a:lnTo>
                  <a:lnTo>
                    <a:pt x="921" y="978"/>
                  </a:lnTo>
                  <a:lnTo>
                    <a:pt x="923" y="978"/>
                  </a:lnTo>
                  <a:lnTo>
                    <a:pt x="923" y="980"/>
                  </a:lnTo>
                  <a:lnTo>
                    <a:pt x="921" y="980"/>
                  </a:lnTo>
                  <a:lnTo>
                    <a:pt x="921" y="981"/>
                  </a:lnTo>
                  <a:lnTo>
                    <a:pt x="921" y="983"/>
                  </a:lnTo>
                  <a:lnTo>
                    <a:pt x="923" y="983"/>
                  </a:lnTo>
                  <a:lnTo>
                    <a:pt x="925" y="983"/>
                  </a:lnTo>
                  <a:lnTo>
                    <a:pt x="926" y="983"/>
                  </a:lnTo>
                  <a:lnTo>
                    <a:pt x="928" y="983"/>
                  </a:lnTo>
                  <a:lnTo>
                    <a:pt x="930" y="983"/>
                  </a:lnTo>
                  <a:lnTo>
                    <a:pt x="930" y="981"/>
                  </a:lnTo>
                  <a:lnTo>
                    <a:pt x="930" y="983"/>
                  </a:lnTo>
                  <a:lnTo>
                    <a:pt x="930" y="984"/>
                  </a:lnTo>
                  <a:lnTo>
                    <a:pt x="930" y="986"/>
                  </a:lnTo>
                  <a:lnTo>
                    <a:pt x="930" y="988"/>
                  </a:lnTo>
                  <a:lnTo>
                    <a:pt x="931" y="989"/>
                  </a:lnTo>
                  <a:lnTo>
                    <a:pt x="933" y="991"/>
                  </a:lnTo>
                  <a:lnTo>
                    <a:pt x="933" y="993"/>
                  </a:lnTo>
                  <a:lnTo>
                    <a:pt x="933" y="994"/>
                  </a:lnTo>
                  <a:lnTo>
                    <a:pt x="933" y="996"/>
                  </a:lnTo>
                  <a:lnTo>
                    <a:pt x="935" y="996"/>
                  </a:lnTo>
                  <a:lnTo>
                    <a:pt x="935" y="998"/>
                  </a:lnTo>
                  <a:lnTo>
                    <a:pt x="933" y="998"/>
                  </a:lnTo>
                  <a:lnTo>
                    <a:pt x="933" y="999"/>
                  </a:lnTo>
                  <a:lnTo>
                    <a:pt x="933" y="1001"/>
                  </a:lnTo>
                  <a:lnTo>
                    <a:pt x="933" y="1003"/>
                  </a:lnTo>
                  <a:lnTo>
                    <a:pt x="933" y="1004"/>
                  </a:lnTo>
                  <a:lnTo>
                    <a:pt x="935" y="1004"/>
                  </a:lnTo>
                  <a:lnTo>
                    <a:pt x="935" y="1006"/>
                  </a:lnTo>
                  <a:lnTo>
                    <a:pt x="936" y="1006"/>
                  </a:lnTo>
                  <a:lnTo>
                    <a:pt x="936" y="1007"/>
                  </a:lnTo>
                  <a:lnTo>
                    <a:pt x="936" y="1009"/>
                  </a:lnTo>
                  <a:lnTo>
                    <a:pt x="935" y="1009"/>
                  </a:lnTo>
                  <a:lnTo>
                    <a:pt x="936" y="1011"/>
                  </a:lnTo>
                  <a:lnTo>
                    <a:pt x="936" y="1012"/>
                  </a:lnTo>
                  <a:lnTo>
                    <a:pt x="938" y="1012"/>
                  </a:lnTo>
                  <a:lnTo>
                    <a:pt x="939" y="1012"/>
                  </a:lnTo>
                  <a:lnTo>
                    <a:pt x="939" y="1012"/>
                  </a:lnTo>
                  <a:lnTo>
                    <a:pt x="941" y="1012"/>
                  </a:lnTo>
                  <a:lnTo>
                    <a:pt x="941" y="1014"/>
                  </a:lnTo>
                  <a:lnTo>
                    <a:pt x="943" y="1014"/>
                  </a:lnTo>
                  <a:lnTo>
                    <a:pt x="943" y="1016"/>
                  </a:lnTo>
                  <a:lnTo>
                    <a:pt x="943" y="1017"/>
                  </a:lnTo>
                  <a:lnTo>
                    <a:pt x="943" y="1019"/>
                  </a:lnTo>
                  <a:lnTo>
                    <a:pt x="944" y="1019"/>
                  </a:lnTo>
                  <a:lnTo>
                    <a:pt x="944" y="1021"/>
                  </a:lnTo>
                  <a:lnTo>
                    <a:pt x="946" y="1021"/>
                  </a:lnTo>
                  <a:lnTo>
                    <a:pt x="946" y="1021"/>
                  </a:lnTo>
                  <a:lnTo>
                    <a:pt x="946" y="1022"/>
                  </a:lnTo>
                  <a:lnTo>
                    <a:pt x="948" y="1022"/>
                  </a:lnTo>
                  <a:lnTo>
                    <a:pt x="949" y="1022"/>
                  </a:lnTo>
                  <a:lnTo>
                    <a:pt x="951" y="1022"/>
                  </a:lnTo>
                  <a:lnTo>
                    <a:pt x="953" y="1022"/>
                  </a:lnTo>
                  <a:lnTo>
                    <a:pt x="954" y="1022"/>
                  </a:lnTo>
                  <a:lnTo>
                    <a:pt x="954" y="1021"/>
                  </a:lnTo>
                  <a:lnTo>
                    <a:pt x="956" y="1021"/>
                  </a:lnTo>
                  <a:lnTo>
                    <a:pt x="958" y="1021"/>
                  </a:lnTo>
                  <a:lnTo>
                    <a:pt x="959" y="1021"/>
                  </a:lnTo>
                  <a:lnTo>
                    <a:pt x="961" y="1021"/>
                  </a:lnTo>
                  <a:lnTo>
                    <a:pt x="961" y="1022"/>
                  </a:lnTo>
                  <a:lnTo>
                    <a:pt x="962" y="1022"/>
                  </a:lnTo>
                  <a:lnTo>
                    <a:pt x="962" y="1024"/>
                  </a:lnTo>
                  <a:lnTo>
                    <a:pt x="964" y="1024"/>
                  </a:lnTo>
                  <a:lnTo>
                    <a:pt x="964" y="1026"/>
                  </a:lnTo>
                  <a:lnTo>
                    <a:pt x="962" y="1026"/>
                  </a:lnTo>
                  <a:lnTo>
                    <a:pt x="962" y="1027"/>
                  </a:lnTo>
                  <a:lnTo>
                    <a:pt x="964" y="1027"/>
                  </a:lnTo>
                  <a:lnTo>
                    <a:pt x="964" y="1029"/>
                  </a:lnTo>
                  <a:lnTo>
                    <a:pt x="966" y="1029"/>
                  </a:lnTo>
                  <a:lnTo>
                    <a:pt x="967" y="1029"/>
                  </a:lnTo>
                  <a:lnTo>
                    <a:pt x="969" y="1031"/>
                  </a:lnTo>
                  <a:lnTo>
                    <a:pt x="971" y="1031"/>
                  </a:lnTo>
                  <a:lnTo>
                    <a:pt x="972" y="1031"/>
                  </a:lnTo>
                  <a:lnTo>
                    <a:pt x="972" y="1029"/>
                  </a:lnTo>
                  <a:lnTo>
                    <a:pt x="972" y="1027"/>
                  </a:lnTo>
                  <a:lnTo>
                    <a:pt x="974" y="1027"/>
                  </a:lnTo>
                  <a:lnTo>
                    <a:pt x="976" y="1027"/>
                  </a:lnTo>
                  <a:lnTo>
                    <a:pt x="976" y="1026"/>
                  </a:lnTo>
                  <a:lnTo>
                    <a:pt x="976" y="1024"/>
                  </a:lnTo>
                  <a:lnTo>
                    <a:pt x="977" y="1024"/>
                  </a:lnTo>
                  <a:lnTo>
                    <a:pt x="979" y="1024"/>
                  </a:lnTo>
                  <a:lnTo>
                    <a:pt x="980" y="1024"/>
                  </a:lnTo>
                  <a:lnTo>
                    <a:pt x="980" y="1026"/>
                  </a:lnTo>
                  <a:lnTo>
                    <a:pt x="980" y="1027"/>
                  </a:lnTo>
                  <a:lnTo>
                    <a:pt x="980" y="1029"/>
                  </a:lnTo>
                  <a:lnTo>
                    <a:pt x="980" y="1031"/>
                  </a:lnTo>
                  <a:lnTo>
                    <a:pt x="980" y="1032"/>
                  </a:lnTo>
                  <a:lnTo>
                    <a:pt x="980" y="1034"/>
                  </a:lnTo>
                  <a:lnTo>
                    <a:pt x="982" y="1034"/>
                  </a:lnTo>
                  <a:lnTo>
                    <a:pt x="982" y="1035"/>
                  </a:lnTo>
                  <a:lnTo>
                    <a:pt x="982" y="1037"/>
                  </a:lnTo>
                  <a:lnTo>
                    <a:pt x="984" y="1037"/>
                  </a:lnTo>
                  <a:lnTo>
                    <a:pt x="985" y="1039"/>
                  </a:lnTo>
                  <a:lnTo>
                    <a:pt x="985" y="1040"/>
                  </a:lnTo>
                  <a:lnTo>
                    <a:pt x="985" y="1042"/>
                  </a:lnTo>
                  <a:lnTo>
                    <a:pt x="985" y="1042"/>
                  </a:lnTo>
                  <a:lnTo>
                    <a:pt x="987" y="1042"/>
                  </a:lnTo>
                  <a:lnTo>
                    <a:pt x="989" y="1042"/>
                  </a:lnTo>
                  <a:lnTo>
                    <a:pt x="989" y="1044"/>
                  </a:lnTo>
                  <a:lnTo>
                    <a:pt x="990" y="1044"/>
                  </a:lnTo>
                  <a:lnTo>
                    <a:pt x="992" y="1044"/>
                  </a:lnTo>
                  <a:lnTo>
                    <a:pt x="992" y="1045"/>
                  </a:lnTo>
                  <a:lnTo>
                    <a:pt x="994" y="1045"/>
                  </a:lnTo>
                  <a:lnTo>
                    <a:pt x="995" y="1045"/>
                  </a:lnTo>
                  <a:lnTo>
                    <a:pt x="995" y="1044"/>
                  </a:lnTo>
                  <a:lnTo>
                    <a:pt x="997" y="1044"/>
                  </a:lnTo>
                  <a:lnTo>
                    <a:pt x="999" y="1044"/>
                  </a:lnTo>
                  <a:lnTo>
                    <a:pt x="999" y="1045"/>
                  </a:lnTo>
                  <a:lnTo>
                    <a:pt x="999" y="1047"/>
                  </a:lnTo>
                  <a:lnTo>
                    <a:pt x="1000" y="1047"/>
                  </a:lnTo>
                  <a:lnTo>
                    <a:pt x="1000" y="1049"/>
                  </a:lnTo>
                  <a:lnTo>
                    <a:pt x="999" y="1049"/>
                  </a:lnTo>
                  <a:lnTo>
                    <a:pt x="999" y="1050"/>
                  </a:lnTo>
                  <a:lnTo>
                    <a:pt x="997" y="1050"/>
                  </a:lnTo>
                  <a:lnTo>
                    <a:pt x="995" y="1050"/>
                  </a:lnTo>
                  <a:lnTo>
                    <a:pt x="995" y="1052"/>
                  </a:lnTo>
                  <a:lnTo>
                    <a:pt x="994" y="1052"/>
                  </a:lnTo>
                  <a:lnTo>
                    <a:pt x="992" y="1052"/>
                  </a:lnTo>
                  <a:lnTo>
                    <a:pt x="992" y="1052"/>
                  </a:lnTo>
                  <a:lnTo>
                    <a:pt x="990" y="1052"/>
                  </a:lnTo>
                  <a:lnTo>
                    <a:pt x="990" y="1054"/>
                  </a:lnTo>
                  <a:lnTo>
                    <a:pt x="992" y="1054"/>
                  </a:lnTo>
                  <a:lnTo>
                    <a:pt x="992" y="1055"/>
                  </a:lnTo>
                  <a:lnTo>
                    <a:pt x="990" y="1055"/>
                  </a:lnTo>
                  <a:lnTo>
                    <a:pt x="989" y="1055"/>
                  </a:lnTo>
                  <a:lnTo>
                    <a:pt x="989" y="1057"/>
                  </a:lnTo>
                  <a:lnTo>
                    <a:pt x="987" y="1057"/>
                  </a:lnTo>
                  <a:lnTo>
                    <a:pt x="987" y="1058"/>
                  </a:lnTo>
                  <a:lnTo>
                    <a:pt x="987" y="1060"/>
                  </a:lnTo>
                  <a:lnTo>
                    <a:pt x="985" y="1060"/>
                  </a:lnTo>
                  <a:lnTo>
                    <a:pt x="985" y="1058"/>
                  </a:lnTo>
                  <a:lnTo>
                    <a:pt x="985" y="1058"/>
                  </a:lnTo>
                  <a:lnTo>
                    <a:pt x="984" y="1058"/>
                  </a:lnTo>
                  <a:lnTo>
                    <a:pt x="982" y="1058"/>
                  </a:lnTo>
                  <a:lnTo>
                    <a:pt x="982" y="1060"/>
                  </a:lnTo>
                  <a:lnTo>
                    <a:pt x="980" y="1060"/>
                  </a:lnTo>
                  <a:lnTo>
                    <a:pt x="980" y="1062"/>
                  </a:lnTo>
                  <a:lnTo>
                    <a:pt x="979" y="1062"/>
                  </a:lnTo>
                  <a:lnTo>
                    <a:pt x="977" y="1062"/>
                  </a:lnTo>
                  <a:lnTo>
                    <a:pt x="977" y="1063"/>
                  </a:lnTo>
                  <a:lnTo>
                    <a:pt x="977" y="1065"/>
                  </a:lnTo>
                  <a:lnTo>
                    <a:pt x="976" y="1065"/>
                  </a:lnTo>
                  <a:lnTo>
                    <a:pt x="976" y="1067"/>
                  </a:lnTo>
                  <a:lnTo>
                    <a:pt x="974" y="1067"/>
                  </a:lnTo>
                  <a:lnTo>
                    <a:pt x="972" y="1067"/>
                  </a:lnTo>
                  <a:lnTo>
                    <a:pt x="971" y="1067"/>
                  </a:lnTo>
                  <a:lnTo>
                    <a:pt x="971" y="1068"/>
                  </a:lnTo>
                  <a:lnTo>
                    <a:pt x="969" y="1068"/>
                  </a:lnTo>
                  <a:lnTo>
                    <a:pt x="967" y="1068"/>
                  </a:lnTo>
                  <a:lnTo>
                    <a:pt x="966" y="1068"/>
                  </a:lnTo>
                  <a:lnTo>
                    <a:pt x="964" y="1068"/>
                  </a:lnTo>
                  <a:lnTo>
                    <a:pt x="964" y="1070"/>
                  </a:lnTo>
                  <a:lnTo>
                    <a:pt x="962" y="1070"/>
                  </a:lnTo>
                  <a:lnTo>
                    <a:pt x="962" y="1072"/>
                  </a:lnTo>
                  <a:lnTo>
                    <a:pt x="962" y="1073"/>
                  </a:lnTo>
                  <a:lnTo>
                    <a:pt x="964" y="1073"/>
                  </a:lnTo>
                  <a:lnTo>
                    <a:pt x="964" y="1075"/>
                  </a:lnTo>
                  <a:lnTo>
                    <a:pt x="964" y="1077"/>
                  </a:lnTo>
                  <a:lnTo>
                    <a:pt x="962" y="1077"/>
                  </a:lnTo>
                  <a:lnTo>
                    <a:pt x="961" y="1077"/>
                  </a:lnTo>
                  <a:lnTo>
                    <a:pt x="961" y="1078"/>
                  </a:lnTo>
                  <a:lnTo>
                    <a:pt x="959" y="1078"/>
                  </a:lnTo>
                  <a:lnTo>
                    <a:pt x="959" y="1080"/>
                  </a:lnTo>
                  <a:lnTo>
                    <a:pt x="959" y="1081"/>
                  </a:lnTo>
                  <a:lnTo>
                    <a:pt x="959" y="1083"/>
                  </a:lnTo>
                  <a:lnTo>
                    <a:pt x="959" y="1085"/>
                  </a:lnTo>
                  <a:lnTo>
                    <a:pt x="958" y="1086"/>
                  </a:lnTo>
                  <a:lnTo>
                    <a:pt x="958" y="1088"/>
                  </a:lnTo>
                  <a:lnTo>
                    <a:pt x="958" y="1090"/>
                  </a:lnTo>
                  <a:lnTo>
                    <a:pt x="956" y="1090"/>
                  </a:lnTo>
                  <a:lnTo>
                    <a:pt x="956" y="1091"/>
                  </a:lnTo>
                  <a:lnTo>
                    <a:pt x="954" y="1091"/>
                  </a:lnTo>
                  <a:lnTo>
                    <a:pt x="954" y="1091"/>
                  </a:lnTo>
                  <a:lnTo>
                    <a:pt x="953" y="1091"/>
                  </a:lnTo>
                  <a:lnTo>
                    <a:pt x="953" y="1093"/>
                  </a:lnTo>
                  <a:lnTo>
                    <a:pt x="953" y="1095"/>
                  </a:lnTo>
                  <a:lnTo>
                    <a:pt x="951" y="1095"/>
                  </a:lnTo>
                  <a:lnTo>
                    <a:pt x="951" y="1096"/>
                  </a:lnTo>
                  <a:lnTo>
                    <a:pt x="951" y="1098"/>
                  </a:lnTo>
                  <a:lnTo>
                    <a:pt x="953" y="1098"/>
                  </a:lnTo>
                  <a:lnTo>
                    <a:pt x="953" y="1100"/>
                  </a:lnTo>
                  <a:lnTo>
                    <a:pt x="951" y="1100"/>
                  </a:lnTo>
                  <a:lnTo>
                    <a:pt x="949" y="1100"/>
                  </a:lnTo>
                  <a:lnTo>
                    <a:pt x="949" y="1101"/>
                  </a:lnTo>
                  <a:lnTo>
                    <a:pt x="951" y="1101"/>
                  </a:lnTo>
                  <a:lnTo>
                    <a:pt x="949" y="1101"/>
                  </a:lnTo>
                  <a:lnTo>
                    <a:pt x="949" y="1103"/>
                  </a:lnTo>
                  <a:lnTo>
                    <a:pt x="948" y="1103"/>
                  </a:lnTo>
                  <a:lnTo>
                    <a:pt x="948" y="1104"/>
                  </a:lnTo>
                  <a:lnTo>
                    <a:pt x="946" y="1104"/>
                  </a:lnTo>
                  <a:lnTo>
                    <a:pt x="946" y="1106"/>
                  </a:lnTo>
                  <a:lnTo>
                    <a:pt x="946" y="1108"/>
                  </a:lnTo>
                  <a:lnTo>
                    <a:pt x="946" y="1108"/>
                  </a:lnTo>
                  <a:lnTo>
                    <a:pt x="946" y="1109"/>
                  </a:lnTo>
                  <a:lnTo>
                    <a:pt x="946" y="1111"/>
                  </a:lnTo>
                  <a:lnTo>
                    <a:pt x="944" y="1111"/>
                  </a:lnTo>
                  <a:lnTo>
                    <a:pt x="944" y="1113"/>
                  </a:lnTo>
                  <a:lnTo>
                    <a:pt x="943" y="1113"/>
                  </a:lnTo>
                  <a:lnTo>
                    <a:pt x="941" y="1114"/>
                  </a:lnTo>
                  <a:lnTo>
                    <a:pt x="939" y="1114"/>
                  </a:lnTo>
                  <a:lnTo>
                    <a:pt x="939" y="1116"/>
                  </a:lnTo>
                  <a:lnTo>
                    <a:pt x="938" y="1116"/>
                  </a:lnTo>
                  <a:lnTo>
                    <a:pt x="938" y="1118"/>
                  </a:lnTo>
                  <a:lnTo>
                    <a:pt x="936" y="1118"/>
                  </a:lnTo>
                  <a:lnTo>
                    <a:pt x="935" y="1118"/>
                  </a:lnTo>
                  <a:lnTo>
                    <a:pt x="935" y="1119"/>
                  </a:lnTo>
                  <a:lnTo>
                    <a:pt x="933" y="1119"/>
                  </a:lnTo>
                  <a:lnTo>
                    <a:pt x="933" y="1121"/>
                  </a:lnTo>
                  <a:lnTo>
                    <a:pt x="931" y="1121"/>
                  </a:lnTo>
                  <a:lnTo>
                    <a:pt x="933" y="1121"/>
                  </a:lnTo>
                  <a:lnTo>
                    <a:pt x="931" y="1121"/>
                  </a:lnTo>
                  <a:lnTo>
                    <a:pt x="931" y="1123"/>
                  </a:lnTo>
                  <a:lnTo>
                    <a:pt x="933" y="1123"/>
                  </a:lnTo>
                  <a:lnTo>
                    <a:pt x="933" y="1124"/>
                  </a:lnTo>
                  <a:lnTo>
                    <a:pt x="931" y="1124"/>
                  </a:lnTo>
                  <a:lnTo>
                    <a:pt x="931" y="1126"/>
                  </a:lnTo>
                  <a:lnTo>
                    <a:pt x="930" y="1126"/>
                  </a:lnTo>
                  <a:lnTo>
                    <a:pt x="928" y="1126"/>
                  </a:lnTo>
                  <a:lnTo>
                    <a:pt x="928" y="1127"/>
                  </a:lnTo>
                  <a:lnTo>
                    <a:pt x="928" y="1129"/>
                  </a:lnTo>
                  <a:lnTo>
                    <a:pt x="926" y="1129"/>
                  </a:lnTo>
                  <a:lnTo>
                    <a:pt x="925" y="1129"/>
                  </a:lnTo>
                  <a:lnTo>
                    <a:pt x="925" y="1131"/>
                  </a:lnTo>
                  <a:lnTo>
                    <a:pt x="923" y="1131"/>
                  </a:lnTo>
                  <a:lnTo>
                    <a:pt x="923" y="1131"/>
                  </a:lnTo>
                  <a:lnTo>
                    <a:pt x="921" y="1131"/>
                  </a:lnTo>
                  <a:lnTo>
                    <a:pt x="920" y="1132"/>
                  </a:lnTo>
                  <a:lnTo>
                    <a:pt x="918" y="1134"/>
                  </a:lnTo>
                  <a:lnTo>
                    <a:pt x="918" y="1136"/>
                  </a:lnTo>
                  <a:lnTo>
                    <a:pt x="918" y="1137"/>
                  </a:lnTo>
                  <a:lnTo>
                    <a:pt x="916" y="1137"/>
                  </a:lnTo>
                  <a:lnTo>
                    <a:pt x="916" y="1139"/>
                  </a:lnTo>
                  <a:lnTo>
                    <a:pt x="918" y="1139"/>
                  </a:lnTo>
                  <a:lnTo>
                    <a:pt x="918" y="1141"/>
                  </a:lnTo>
                  <a:lnTo>
                    <a:pt x="918" y="1142"/>
                  </a:lnTo>
                  <a:lnTo>
                    <a:pt x="918" y="1144"/>
                  </a:lnTo>
                  <a:lnTo>
                    <a:pt x="918" y="1146"/>
                  </a:lnTo>
                  <a:lnTo>
                    <a:pt x="920" y="1146"/>
                  </a:lnTo>
                  <a:lnTo>
                    <a:pt x="921" y="1146"/>
                  </a:lnTo>
                  <a:lnTo>
                    <a:pt x="923" y="1146"/>
                  </a:lnTo>
                  <a:lnTo>
                    <a:pt x="923" y="1147"/>
                  </a:lnTo>
                  <a:lnTo>
                    <a:pt x="925" y="1147"/>
                  </a:lnTo>
                  <a:lnTo>
                    <a:pt x="925" y="1149"/>
                  </a:lnTo>
                  <a:lnTo>
                    <a:pt x="926" y="1149"/>
                  </a:lnTo>
                  <a:lnTo>
                    <a:pt x="928" y="1149"/>
                  </a:lnTo>
                  <a:lnTo>
                    <a:pt x="930" y="1149"/>
                  </a:lnTo>
                  <a:lnTo>
                    <a:pt x="930" y="1150"/>
                  </a:lnTo>
                  <a:lnTo>
                    <a:pt x="931" y="1150"/>
                  </a:lnTo>
                  <a:lnTo>
                    <a:pt x="933" y="1150"/>
                  </a:lnTo>
                  <a:lnTo>
                    <a:pt x="933" y="1152"/>
                  </a:lnTo>
                  <a:lnTo>
                    <a:pt x="933" y="1154"/>
                  </a:lnTo>
                  <a:lnTo>
                    <a:pt x="933" y="1155"/>
                  </a:lnTo>
                  <a:lnTo>
                    <a:pt x="935" y="1155"/>
                  </a:lnTo>
                  <a:lnTo>
                    <a:pt x="936" y="1155"/>
                  </a:lnTo>
                  <a:lnTo>
                    <a:pt x="938" y="1155"/>
                  </a:lnTo>
                  <a:lnTo>
                    <a:pt x="939" y="1155"/>
                  </a:lnTo>
                  <a:lnTo>
                    <a:pt x="939" y="1154"/>
                  </a:lnTo>
                  <a:lnTo>
                    <a:pt x="941" y="1154"/>
                  </a:lnTo>
                  <a:lnTo>
                    <a:pt x="943" y="1154"/>
                  </a:lnTo>
                  <a:lnTo>
                    <a:pt x="944" y="1154"/>
                  </a:lnTo>
                  <a:lnTo>
                    <a:pt x="944" y="1155"/>
                  </a:lnTo>
                  <a:lnTo>
                    <a:pt x="944" y="1157"/>
                  </a:lnTo>
                  <a:lnTo>
                    <a:pt x="946" y="1157"/>
                  </a:lnTo>
                  <a:lnTo>
                    <a:pt x="946" y="1159"/>
                  </a:lnTo>
                  <a:lnTo>
                    <a:pt x="946" y="1159"/>
                  </a:lnTo>
                  <a:lnTo>
                    <a:pt x="946" y="1160"/>
                  </a:lnTo>
                  <a:lnTo>
                    <a:pt x="946" y="1162"/>
                  </a:lnTo>
                  <a:lnTo>
                    <a:pt x="948" y="1162"/>
                  </a:lnTo>
                  <a:lnTo>
                    <a:pt x="948" y="1160"/>
                  </a:lnTo>
                  <a:lnTo>
                    <a:pt x="949" y="1160"/>
                  </a:lnTo>
                  <a:lnTo>
                    <a:pt x="949" y="1162"/>
                  </a:lnTo>
                  <a:lnTo>
                    <a:pt x="951" y="1162"/>
                  </a:lnTo>
                  <a:lnTo>
                    <a:pt x="953" y="1162"/>
                  </a:lnTo>
                  <a:lnTo>
                    <a:pt x="953" y="1164"/>
                  </a:lnTo>
                  <a:lnTo>
                    <a:pt x="954" y="1164"/>
                  </a:lnTo>
                  <a:lnTo>
                    <a:pt x="956" y="1164"/>
                  </a:lnTo>
                  <a:lnTo>
                    <a:pt x="958" y="1164"/>
                  </a:lnTo>
                  <a:lnTo>
                    <a:pt x="958" y="1165"/>
                  </a:lnTo>
                  <a:lnTo>
                    <a:pt x="959" y="1165"/>
                  </a:lnTo>
                  <a:lnTo>
                    <a:pt x="961" y="1165"/>
                  </a:lnTo>
                  <a:lnTo>
                    <a:pt x="961" y="1167"/>
                  </a:lnTo>
                  <a:lnTo>
                    <a:pt x="961" y="1169"/>
                  </a:lnTo>
                  <a:lnTo>
                    <a:pt x="961" y="1170"/>
                  </a:lnTo>
                  <a:lnTo>
                    <a:pt x="962" y="1170"/>
                  </a:lnTo>
                  <a:lnTo>
                    <a:pt x="964" y="1170"/>
                  </a:lnTo>
                  <a:lnTo>
                    <a:pt x="964" y="1170"/>
                  </a:lnTo>
                  <a:lnTo>
                    <a:pt x="966" y="1170"/>
                  </a:lnTo>
                  <a:lnTo>
                    <a:pt x="967" y="1170"/>
                  </a:lnTo>
                  <a:lnTo>
                    <a:pt x="969" y="1170"/>
                  </a:lnTo>
                  <a:lnTo>
                    <a:pt x="971" y="1170"/>
                  </a:lnTo>
                  <a:lnTo>
                    <a:pt x="972" y="1170"/>
                  </a:lnTo>
                  <a:lnTo>
                    <a:pt x="972" y="1172"/>
                  </a:lnTo>
                  <a:lnTo>
                    <a:pt x="972" y="1173"/>
                  </a:lnTo>
                  <a:lnTo>
                    <a:pt x="974" y="1173"/>
                  </a:lnTo>
                  <a:lnTo>
                    <a:pt x="974" y="1175"/>
                  </a:lnTo>
                  <a:lnTo>
                    <a:pt x="972" y="1175"/>
                  </a:lnTo>
                  <a:lnTo>
                    <a:pt x="971" y="1175"/>
                  </a:lnTo>
                  <a:lnTo>
                    <a:pt x="969" y="1175"/>
                  </a:lnTo>
                  <a:lnTo>
                    <a:pt x="969" y="1177"/>
                  </a:lnTo>
                  <a:lnTo>
                    <a:pt x="967" y="1177"/>
                  </a:lnTo>
                  <a:lnTo>
                    <a:pt x="967" y="1178"/>
                  </a:lnTo>
                  <a:lnTo>
                    <a:pt x="967" y="1177"/>
                  </a:lnTo>
                  <a:lnTo>
                    <a:pt x="966" y="1177"/>
                  </a:lnTo>
                  <a:lnTo>
                    <a:pt x="964" y="1177"/>
                  </a:lnTo>
                  <a:lnTo>
                    <a:pt x="964" y="1178"/>
                  </a:lnTo>
                  <a:lnTo>
                    <a:pt x="962" y="1178"/>
                  </a:lnTo>
                  <a:lnTo>
                    <a:pt x="962" y="1177"/>
                  </a:lnTo>
                  <a:lnTo>
                    <a:pt x="961" y="1177"/>
                  </a:lnTo>
                  <a:lnTo>
                    <a:pt x="959" y="1177"/>
                  </a:lnTo>
                  <a:lnTo>
                    <a:pt x="958" y="1177"/>
                  </a:lnTo>
                  <a:lnTo>
                    <a:pt x="956" y="1177"/>
                  </a:lnTo>
                  <a:lnTo>
                    <a:pt x="954" y="1177"/>
                  </a:lnTo>
                  <a:lnTo>
                    <a:pt x="954" y="1175"/>
                  </a:lnTo>
                  <a:lnTo>
                    <a:pt x="953" y="1175"/>
                  </a:lnTo>
                  <a:lnTo>
                    <a:pt x="953" y="1173"/>
                  </a:lnTo>
                  <a:lnTo>
                    <a:pt x="953" y="1172"/>
                  </a:lnTo>
                  <a:lnTo>
                    <a:pt x="951" y="1172"/>
                  </a:lnTo>
                  <a:lnTo>
                    <a:pt x="949" y="1172"/>
                  </a:lnTo>
                  <a:lnTo>
                    <a:pt x="948" y="1172"/>
                  </a:lnTo>
                  <a:lnTo>
                    <a:pt x="948" y="1173"/>
                  </a:lnTo>
                  <a:lnTo>
                    <a:pt x="946" y="1173"/>
                  </a:lnTo>
                  <a:lnTo>
                    <a:pt x="948" y="1173"/>
                  </a:lnTo>
                  <a:lnTo>
                    <a:pt x="948" y="1175"/>
                  </a:lnTo>
                  <a:lnTo>
                    <a:pt x="949" y="1175"/>
                  </a:lnTo>
                  <a:lnTo>
                    <a:pt x="949" y="1177"/>
                  </a:lnTo>
                  <a:lnTo>
                    <a:pt x="949" y="1178"/>
                  </a:lnTo>
                  <a:lnTo>
                    <a:pt x="949" y="1180"/>
                  </a:lnTo>
                  <a:lnTo>
                    <a:pt x="949" y="1182"/>
                  </a:lnTo>
                  <a:lnTo>
                    <a:pt x="949" y="1183"/>
                  </a:lnTo>
                  <a:lnTo>
                    <a:pt x="948" y="1183"/>
                  </a:lnTo>
                  <a:lnTo>
                    <a:pt x="948" y="1185"/>
                  </a:lnTo>
                  <a:lnTo>
                    <a:pt x="946" y="1185"/>
                  </a:lnTo>
                  <a:lnTo>
                    <a:pt x="946" y="1185"/>
                  </a:lnTo>
                  <a:lnTo>
                    <a:pt x="946" y="1187"/>
                  </a:lnTo>
                  <a:lnTo>
                    <a:pt x="946" y="1187"/>
                  </a:lnTo>
                  <a:lnTo>
                    <a:pt x="948" y="1187"/>
                  </a:lnTo>
                  <a:lnTo>
                    <a:pt x="948" y="1188"/>
                  </a:lnTo>
                  <a:lnTo>
                    <a:pt x="948" y="1190"/>
                  </a:lnTo>
                  <a:lnTo>
                    <a:pt x="949" y="1190"/>
                  </a:lnTo>
                  <a:lnTo>
                    <a:pt x="948" y="1190"/>
                  </a:lnTo>
                  <a:lnTo>
                    <a:pt x="948" y="1192"/>
                  </a:lnTo>
                  <a:lnTo>
                    <a:pt x="948" y="1193"/>
                  </a:lnTo>
                  <a:lnTo>
                    <a:pt x="948" y="1195"/>
                  </a:lnTo>
                  <a:lnTo>
                    <a:pt x="948" y="1197"/>
                  </a:lnTo>
                  <a:lnTo>
                    <a:pt x="946" y="1197"/>
                  </a:lnTo>
                  <a:lnTo>
                    <a:pt x="946" y="1198"/>
                  </a:lnTo>
                  <a:lnTo>
                    <a:pt x="948" y="1198"/>
                  </a:lnTo>
                  <a:lnTo>
                    <a:pt x="949" y="1198"/>
                  </a:lnTo>
                  <a:lnTo>
                    <a:pt x="949" y="1197"/>
                  </a:lnTo>
                  <a:lnTo>
                    <a:pt x="951" y="1197"/>
                  </a:lnTo>
                  <a:lnTo>
                    <a:pt x="953" y="1197"/>
                  </a:lnTo>
                  <a:lnTo>
                    <a:pt x="954" y="1197"/>
                  </a:lnTo>
                  <a:lnTo>
                    <a:pt x="956" y="1197"/>
                  </a:lnTo>
                  <a:lnTo>
                    <a:pt x="956" y="1198"/>
                  </a:lnTo>
                  <a:lnTo>
                    <a:pt x="958" y="1198"/>
                  </a:lnTo>
                  <a:lnTo>
                    <a:pt x="959" y="1198"/>
                  </a:lnTo>
                  <a:lnTo>
                    <a:pt x="959" y="1197"/>
                  </a:lnTo>
                  <a:lnTo>
                    <a:pt x="961" y="1197"/>
                  </a:lnTo>
                  <a:lnTo>
                    <a:pt x="962" y="1197"/>
                  </a:lnTo>
                  <a:lnTo>
                    <a:pt x="962" y="1198"/>
                  </a:lnTo>
                  <a:lnTo>
                    <a:pt x="964" y="1198"/>
                  </a:lnTo>
                  <a:lnTo>
                    <a:pt x="964" y="1200"/>
                  </a:lnTo>
                  <a:lnTo>
                    <a:pt x="966" y="1200"/>
                  </a:lnTo>
                  <a:lnTo>
                    <a:pt x="966" y="1201"/>
                  </a:lnTo>
                  <a:lnTo>
                    <a:pt x="966" y="1203"/>
                  </a:lnTo>
                  <a:lnTo>
                    <a:pt x="967" y="1203"/>
                  </a:lnTo>
                  <a:lnTo>
                    <a:pt x="967" y="1205"/>
                  </a:lnTo>
                  <a:lnTo>
                    <a:pt x="969" y="1205"/>
                  </a:lnTo>
                  <a:lnTo>
                    <a:pt x="967" y="1205"/>
                  </a:lnTo>
                  <a:lnTo>
                    <a:pt x="967" y="1206"/>
                  </a:lnTo>
                  <a:lnTo>
                    <a:pt x="966" y="1206"/>
                  </a:lnTo>
                  <a:lnTo>
                    <a:pt x="966" y="1208"/>
                  </a:lnTo>
                  <a:lnTo>
                    <a:pt x="964" y="1208"/>
                  </a:lnTo>
                  <a:lnTo>
                    <a:pt x="964" y="1210"/>
                  </a:lnTo>
                  <a:lnTo>
                    <a:pt x="962" y="1210"/>
                  </a:lnTo>
                  <a:lnTo>
                    <a:pt x="962" y="1211"/>
                  </a:lnTo>
                  <a:lnTo>
                    <a:pt x="961" y="1211"/>
                  </a:lnTo>
                  <a:lnTo>
                    <a:pt x="961" y="1213"/>
                  </a:lnTo>
                  <a:lnTo>
                    <a:pt x="961" y="1215"/>
                  </a:lnTo>
                  <a:lnTo>
                    <a:pt x="961" y="1216"/>
                  </a:lnTo>
                  <a:lnTo>
                    <a:pt x="962" y="1216"/>
                  </a:lnTo>
                  <a:lnTo>
                    <a:pt x="962" y="1218"/>
                  </a:lnTo>
                  <a:lnTo>
                    <a:pt x="962" y="1220"/>
                  </a:lnTo>
                  <a:lnTo>
                    <a:pt x="961" y="1220"/>
                  </a:lnTo>
                  <a:lnTo>
                    <a:pt x="961" y="1221"/>
                  </a:lnTo>
                  <a:lnTo>
                    <a:pt x="962" y="1221"/>
                  </a:lnTo>
                  <a:lnTo>
                    <a:pt x="962" y="1223"/>
                  </a:lnTo>
                  <a:lnTo>
                    <a:pt x="961" y="1223"/>
                  </a:lnTo>
                  <a:lnTo>
                    <a:pt x="959" y="1223"/>
                  </a:lnTo>
                  <a:lnTo>
                    <a:pt x="958" y="1223"/>
                  </a:lnTo>
                  <a:lnTo>
                    <a:pt x="956" y="1223"/>
                  </a:lnTo>
                  <a:lnTo>
                    <a:pt x="956" y="1224"/>
                  </a:lnTo>
                  <a:lnTo>
                    <a:pt x="954" y="1224"/>
                  </a:lnTo>
                  <a:lnTo>
                    <a:pt x="953" y="1224"/>
                  </a:lnTo>
                  <a:lnTo>
                    <a:pt x="951" y="1224"/>
                  </a:lnTo>
                  <a:lnTo>
                    <a:pt x="951" y="1226"/>
                  </a:lnTo>
                  <a:lnTo>
                    <a:pt x="949" y="1226"/>
                  </a:lnTo>
                  <a:lnTo>
                    <a:pt x="948" y="1226"/>
                  </a:lnTo>
                  <a:lnTo>
                    <a:pt x="948" y="1228"/>
                  </a:lnTo>
                  <a:lnTo>
                    <a:pt x="946" y="1228"/>
                  </a:lnTo>
                  <a:lnTo>
                    <a:pt x="946" y="1228"/>
                  </a:lnTo>
                  <a:lnTo>
                    <a:pt x="944" y="1228"/>
                  </a:lnTo>
                  <a:lnTo>
                    <a:pt x="943" y="1228"/>
                  </a:lnTo>
                  <a:lnTo>
                    <a:pt x="943" y="1229"/>
                  </a:lnTo>
                  <a:lnTo>
                    <a:pt x="944" y="1229"/>
                  </a:lnTo>
                  <a:lnTo>
                    <a:pt x="943" y="1229"/>
                  </a:lnTo>
                  <a:lnTo>
                    <a:pt x="943" y="1231"/>
                  </a:lnTo>
                  <a:lnTo>
                    <a:pt x="943" y="1233"/>
                  </a:lnTo>
                  <a:lnTo>
                    <a:pt x="944" y="1233"/>
                  </a:lnTo>
                  <a:lnTo>
                    <a:pt x="944" y="1234"/>
                  </a:lnTo>
                  <a:lnTo>
                    <a:pt x="944" y="1236"/>
                  </a:lnTo>
                  <a:lnTo>
                    <a:pt x="946" y="1236"/>
                  </a:lnTo>
                  <a:lnTo>
                    <a:pt x="944" y="1236"/>
                  </a:lnTo>
                  <a:lnTo>
                    <a:pt x="944" y="1238"/>
                  </a:lnTo>
                  <a:lnTo>
                    <a:pt x="944" y="1239"/>
                  </a:lnTo>
                  <a:lnTo>
                    <a:pt x="944" y="1241"/>
                  </a:lnTo>
                  <a:lnTo>
                    <a:pt x="944" y="1243"/>
                  </a:lnTo>
                  <a:lnTo>
                    <a:pt x="946" y="1243"/>
                  </a:lnTo>
                  <a:lnTo>
                    <a:pt x="946" y="1244"/>
                  </a:lnTo>
                  <a:lnTo>
                    <a:pt x="948" y="1244"/>
                  </a:lnTo>
                  <a:lnTo>
                    <a:pt x="948" y="1246"/>
                  </a:lnTo>
                  <a:lnTo>
                    <a:pt x="946" y="1246"/>
                  </a:lnTo>
                  <a:lnTo>
                    <a:pt x="948" y="1246"/>
                  </a:lnTo>
                  <a:lnTo>
                    <a:pt x="946" y="1246"/>
                  </a:lnTo>
                  <a:lnTo>
                    <a:pt x="946" y="1247"/>
                  </a:lnTo>
                  <a:lnTo>
                    <a:pt x="946" y="1249"/>
                  </a:lnTo>
                  <a:lnTo>
                    <a:pt x="948" y="1249"/>
                  </a:lnTo>
                  <a:lnTo>
                    <a:pt x="949" y="1249"/>
                  </a:lnTo>
                  <a:lnTo>
                    <a:pt x="949" y="1249"/>
                  </a:lnTo>
                  <a:lnTo>
                    <a:pt x="951" y="1249"/>
                  </a:lnTo>
                  <a:lnTo>
                    <a:pt x="953" y="1249"/>
                  </a:lnTo>
                  <a:lnTo>
                    <a:pt x="953" y="1251"/>
                  </a:lnTo>
                  <a:lnTo>
                    <a:pt x="951" y="1251"/>
                  </a:lnTo>
                  <a:lnTo>
                    <a:pt x="953" y="1251"/>
                  </a:lnTo>
                  <a:lnTo>
                    <a:pt x="953" y="1252"/>
                  </a:lnTo>
                  <a:lnTo>
                    <a:pt x="954" y="1252"/>
                  </a:lnTo>
                  <a:lnTo>
                    <a:pt x="956" y="1254"/>
                  </a:lnTo>
                  <a:lnTo>
                    <a:pt x="956" y="1256"/>
                  </a:lnTo>
                  <a:lnTo>
                    <a:pt x="956" y="1257"/>
                  </a:lnTo>
                  <a:lnTo>
                    <a:pt x="956" y="1259"/>
                  </a:lnTo>
                  <a:lnTo>
                    <a:pt x="956" y="1261"/>
                  </a:lnTo>
                  <a:lnTo>
                    <a:pt x="954" y="1261"/>
                  </a:lnTo>
                  <a:lnTo>
                    <a:pt x="954" y="1262"/>
                  </a:lnTo>
                  <a:lnTo>
                    <a:pt x="956" y="1262"/>
                  </a:lnTo>
                  <a:lnTo>
                    <a:pt x="956" y="1264"/>
                  </a:lnTo>
                  <a:lnTo>
                    <a:pt x="958" y="1264"/>
                  </a:lnTo>
                  <a:lnTo>
                    <a:pt x="958" y="1262"/>
                  </a:lnTo>
                  <a:lnTo>
                    <a:pt x="959" y="1262"/>
                  </a:lnTo>
                  <a:lnTo>
                    <a:pt x="961" y="1262"/>
                  </a:lnTo>
                  <a:lnTo>
                    <a:pt x="962" y="1262"/>
                  </a:lnTo>
                  <a:lnTo>
                    <a:pt x="964" y="1262"/>
                  </a:lnTo>
                  <a:lnTo>
                    <a:pt x="964" y="1261"/>
                  </a:lnTo>
                  <a:lnTo>
                    <a:pt x="966" y="1261"/>
                  </a:lnTo>
                  <a:lnTo>
                    <a:pt x="966" y="1262"/>
                  </a:lnTo>
                  <a:lnTo>
                    <a:pt x="966" y="1264"/>
                  </a:lnTo>
                  <a:lnTo>
                    <a:pt x="966" y="1266"/>
                  </a:lnTo>
                  <a:lnTo>
                    <a:pt x="966" y="1267"/>
                  </a:lnTo>
                  <a:lnTo>
                    <a:pt x="964" y="1267"/>
                  </a:lnTo>
                  <a:lnTo>
                    <a:pt x="962" y="1267"/>
                  </a:lnTo>
                  <a:lnTo>
                    <a:pt x="961" y="1267"/>
                  </a:lnTo>
                  <a:lnTo>
                    <a:pt x="959" y="1267"/>
                  </a:lnTo>
                  <a:lnTo>
                    <a:pt x="959" y="1269"/>
                  </a:lnTo>
                  <a:lnTo>
                    <a:pt x="958" y="1269"/>
                  </a:lnTo>
                  <a:lnTo>
                    <a:pt x="956" y="1269"/>
                  </a:lnTo>
                  <a:lnTo>
                    <a:pt x="956" y="1270"/>
                  </a:lnTo>
                  <a:lnTo>
                    <a:pt x="954" y="1270"/>
                  </a:lnTo>
                  <a:lnTo>
                    <a:pt x="954" y="1272"/>
                  </a:lnTo>
                  <a:lnTo>
                    <a:pt x="953" y="1272"/>
                  </a:lnTo>
                  <a:lnTo>
                    <a:pt x="953" y="1274"/>
                  </a:lnTo>
                  <a:lnTo>
                    <a:pt x="953" y="1275"/>
                  </a:lnTo>
                  <a:lnTo>
                    <a:pt x="953" y="1277"/>
                  </a:lnTo>
                  <a:lnTo>
                    <a:pt x="953" y="1279"/>
                  </a:lnTo>
                  <a:lnTo>
                    <a:pt x="954" y="1280"/>
                  </a:lnTo>
                  <a:lnTo>
                    <a:pt x="956" y="1280"/>
                  </a:lnTo>
                  <a:lnTo>
                    <a:pt x="956" y="1282"/>
                  </a:lnTo>
                  <a:lnTo>
                    <a:pt x="954" y="1282"/>
                  </a:lnTo>
                  <a:lnTo>
                    <a:pt x="954" y="1284"/>
                  </a:lnTo>
                  <a:lnTo>
                    <a:pt x="953" y="1284"/>
                  </a:lnTo>
                  <a:lnTo>
                    <a:pt x="951" y="1284"/>
                  </a:lnTo>
                  <a:lnTo>
                    <a:pt x="951" y="1285"/>
                  </a:lnTo>
                  <a:lnTo>
                    <a:pt x="953" y="1285"/>
                  </a:lnTo>
                  <a:lnTo>
                    <a:pt x="953" y="1287"/>
                  </a:lnTo>
                  <a:lnTo>
                    <a:pt x="954" y="1287"/>
                  </a:lnTo>
                  <a:lnTo>
                    <a:pt x="954" y="1289"/>
                  </a:lnTo>
                  <a:lnTo>
                    <a:pt x="954" y="1289"/>
                  </a:lnTo>
                  <a:lnTo>
                    <a:pt x="953" y="1289"/>
                  </a:lnTo>
                  <a:lnTo>
                    <a:pt x="953" y="1290"/>
                  </a:lnTo>
                  <a:lnTo>
                    <a:pt x="953" y="1292"/>
                  </a:lnTo>
                  <a:lnTo>
                    <a:pt x="953" y="1293"/>
                  </a:lnTo>
                  <a:lnTo>
                    <a:pt x="953" y="1295"/>
                  </a:lnTo>
                  <a:lnTo>
                    <a:pt x="953" y="1297"/>
                  </a:lnTo>
                  <a:lnTo>
                    <a:pt x="954" y="1297"/>
                  </a:lnTo>
                  <a:lnTo>
                    <a:pt x="954" y="1298"/>
                  </a:lnTo>
                  <a:lnTo>
                    <a:pt x="954" y="1300"/>
                  </a:lnTo>
                  <a:lnTo>
                    <a:pt x="953" y="1300"/>
                  </a:lnTo>
                  <a:lnTo>
                    <a:pt x="953" y="1302"/>
                  </a:lnTo>
                  <a:lnTo>
                    <a:pt x="951" y="1302"/>
                  </a:lnTo>
                  <a:lnTo>
                    <a:pt x="951" y="1303"/>
                  </a:lnTo>
                  <a:lnTo>
                    <a:pt x="953" y="1303"/>
                  </a:lnTo>
                  <a:lnTo>
                    <a:pt x="951" y="1303"/>
                  </a:lnTo>
                  <a:lnTo>
                    <a:pt x="951" y="1305"/>
                  </a:lnTo>
                  <a:lnTo>
                    <a:pt x="953" y="1305"/>
                  </a:lnTo>
                  <a:lnTo>
                    <a:pt x="951" y="1305"/>
                  </a:lnTo>
                  <a:lnTo>
                    <a:pt x="951" y="1307"/>
                  </a:lnTo>
                  <a:lnTo>
                    <a:pt x="951" y="1308"/>
                  </a:lnTo>
                  <a:lnTo>
                    <a:pt x="953" y="1308"/>
                  </a:lnTo>
                  <a:lnTo>
                    <a:pt x="953" y="1310"/>
                  </a:lnTo>
                  <a:lnTo>
                    <a:pt x="954" y="1310"/>
                  </a:lnTo>
                  <a:lnTo>
                    <a:pt x="956" y="1310"/>
                  </a:lnTo>
                  <a:lnTo>
                    <a:pt x="958" y="1310"/>
                  </a:lnTo>
                  <a:lnTo>
                    <a:pt x="958" y="1308"/>
                  </a:lnTo>
                  <a:lnTo>
                    <a:pt x="959" y="1308"/>
                  </a:lnTo>
                  <a:lnTo>
                    <a:pt x="961" y="1308"/>
                  </a:lnTo>
                  <a:lnTo>
                    <a:pt x="962" y="1308"/>
                  </a:lnTo>
                  <a:lnTo>
                    <a:pt x="962" y="1307"/>
                  </a:lnTo>
                  <a:lnTo>
                    <a:pt x="964" y="1307"/>
                  </a:lnTo>
                  <a:lnTo>
                    <a:pt x="966" y="1307"/>
                  </a:lnTo>
                  <a:lnTo>
                    <a:pt x="966" y="1308"/>
                  </a:lnTo>
                  <a:lnTo>
                    <a:pt x="966" y="1307"/>
                  </a:lnTo>
                  <a:lnTo>
                    <a:pt x="967" y="1307"/>
                  </a:lnTo>
                  <a:lnTo>
                    <a:pt x="969" y="1307"/>
                  </a:lnTo>
                  <a:lnTo>
                    <a:pt x="971" y="1307"/>
                  </a:lnTo>
                  <a:lnTo>
                    <a:pt x="971" y="1308"/>
                  </a:lnTo>
                  <a:lnTo>
                    <a:pt x="971" y="1310"/>
                  </a:lnTo>
                  <a:lnTo>
                    <a:pt x="971" y="1312"/>
                  </a:lnTo>
                  <a:lnTo>
                    <a:pt x="969" y="1312"/>
                  </a:lnTo>
                  <a:lnTo>
                    <a:pt x="969" y="1313"/>
                  </a:lnTo>
                  <a:lnTo>
                    <a:pt x="967" y="1313"/>
                  </a:lnTo>
                  <a:lnTo>
                    <a:pt x="966" y="1313"/>
                  </a:lnTo>
                  <a:lnTo>
                    <a:pt x="966" y="1315"/>
                  </a:lnTo>
                  <a:lnTo>
                    <a:pt x="964" y="1315"/>
                  </a:lnTo>
                  <a:lnTo>
                    <a:pt x="964" y="1316"/>
                  </a:lnTo>
                  <a:lnTo>
                    <a:pt x="962" y="1316"/>
                  </a:lnTo>
                  <a:lnTo>
                    <a:pt x="961" y="1316"/>
                  </a:lnTo>
                  <a:lnTo>
                    <a:pt x="959" y="1316"/>
                  </a:lnTo>
                  <a:lnTo>
                    <a:pt x="959" y="1318"/>
                  </a:lnTo>
                  <a:lnTo>
                    <a:pt x="958" y="1318"/>
                  </a:lnTo>
                  <a:lnTo>
                    <a:pt x="956" y="1318"/>
                  </a:lnTo>
                  <a:lnTo>
                    <a:pt x="954" y="1318"/>
                  </a:lnTo>
                  <a:lnTo>
                    <a:pt x="953" y="1320"/>
                  </a:lnTo>
                  <a:lnTo>
                    <a:pt x="953" y="1321"/>
                  </a:lnTo>
                  <a:lnTo>
                    <a:pt x="953" y="1323"/>
                  </a:lnTo>
                  <a:lnTo>
                    <a:pt x="951" y="1323"/>
                  </a:lnTo>
                  <a:lnTo>
                    <a:pt x="951" y="1325"/>
                  </a:lnTo>
                  <a:lnTo>
                    <a:pt x="949" y="1325"/>
                  </a:lnTo>
                  <a:lnTo>
                    <a:pt x="949" y="1326"/>
                  </a:lnTo>
                  <a:lnTo>
                    <a:pt x="948" y="1326"/>
                  </a:lnTo>
                  <a:lnTo>
                    <a:pt x="948" y="1328"/>
                  </a:lnTo>
                  <a:lnTo>
                    <a:pt x="949" y="1328"/>
                  </a:lnTo>
                  <a:lnTo>
                    <a:pt x="948" y="1328"/>
                  </a:lnTo>
                  <a:lnTo>
                    <a:pt x="949" y="1328"/>
                  </a:lnTo>
                  <a:lnTo>
                    <a:pt x="951" y="1330"/>
                  </a:lnTo>
                  <a:lnTo>
                    <a:pt x="951" y="1331"/>
                  </a:lnTo>
                  <a:lnTo>
                    <a:pt x="949" y="1331"/>
                  </a:lnTo>
                  <a:lnTo>
                    <a:pt x="949" y="1333"/>
                  </a:lnTo>
                  <a:lnTo>
                    <a:pt x="949" y="1335"/>
                  </a:lnTo>
                  <a:lnTo>
                    <a:pt x="949" y="1336"/>
                  </a:lnTo>
                  <a:lnTo>
                    <a:pt x="949" y="1338"/>
                  </a:lnTo>
                  <a:lnTo>
                    <a:pt x="949" y="1340"/>
                  </a:lnTo>
                  <a:lnTo>
                    <a:pt x="948" y="1340"/>
                  </a:lnTo>
                  <a:lnTo>
                    <a:pt x="948" y="1341"/>
                  </a:lnTo>
                  <a:lnTo>
                    <a:pt x="948" y="1343"/>
                  </a:lnTo>
                  <a:lnTo>
                    <a:pt x="949" y="1343"/>
                  </a:lnTo>
                  <a:lnTo>
                    <a:pt x="949" y="1341"/>
                  </a:lnTo>
                  <a:lnTo>
                    <a:pt x="951" y="1341"/>
                  </a:lnTo>
                  <a:lnTo>
                    <a:pt x="951" y="1343"/>
                  </a:lnTo>
                  <a:lnTo>
                    <a:pt x="949" y="1343"/>
                  </a:lnTo>
                  <a:lnTo>
                    <a:pt x="949" y="1344"/>
                  </a:lnTo>
                  <a:lnTo>
                    <a:pt x="949" y="1346"/>
                  </a:lnTo>
                  <a:lnTo>
                    <a:pt x="949" y="1348"/>
                  </a:lnTo>
                  <a:lnTo>
                    <a:pt x="948" y="1348"/>
                  </a:lnTo>
                  <a:lnTo>
                    <a:pt x="949" y="1348"/>
                  </a:lnTo>
                  <a:lnTo>
                    <a:pt x="949" y="1349"/>
                  </a:lnTo>
                  <a:lnTo>
                    <a:pt x="951" y="1349"/>
                  </a:lnTo>
                  <a:lnTo>
                    <a:pt x="953" y="1349"/>
                  </a:lnTo>
                  <a:lnTo>
                    <a:pt x="953" y="1348"/>
                  </a:lnTo>
                  <a:lnTo>
                    <a:pt x="954" y="1348"/>
                  </a:lnTo>
                  <a:lnTo>
                    <a:pt x="954" y="1349"/>
                  </a:lnTo>
                  <a:lnTo>
                    <a:pt x="956" y="1349"/>
                  </a:lnTo>
                  <a:lnTo>
                    <a:pt x="956" y="1348"/>
                  </a:lnTo>
                  <a:lnTo>
                    <a:pt x="958" y="1348"/>
                  </a:lnTo>
                  <a:lnTo>
                    <a:pt x="959" y="1348"/>
                  </a:lnTo>
                  <a:lnTo>
                    <a:pt x="961" y="1346"/>
                  </a:lnTo>
                  <a:lnTo>
                    <a:pt x="962" y="1346"/>
                  </a:lnTo>
                  <a:lnTo>
                    <a:pt x="962" y="1344"/>
                  </a:lnTo>
                  <a:lnTo>
                    <a:pt x="964" y="1344"/>
                  </a:lnTo>
                  <a:lnTo>
                    <a:pt x="966" y="1344"/>
                  </a:lnTo>
                  <a:lnTo>
                    <a:pt x="967" y="1344"/>
                  </a:lnTo>
                  <a:lnTo>
                    <a:pt x="969" y="1344"/>
                  </a:lnTo>
                  <a:lnTo>
                    <a:pt x="971" y="1344"/>
                  </a:lnTo>
                  <a:lnTo>
                    <a:pt x="972" y="1344"/>
                  </a:lnTo>
                  <a:lnTo>
                    <a:pt x="974" y="1344"/>
                  </a:lnTo>
                  <a:lnTo>
                    <a:pt x="974" y="1343"/>
                  </a:lnTo>
                  <a:lnTo>
                    <a:pt x="976" y="1343"/>
                  </a:lnTo>
                  <a:lnTo>
                    <a:pt x="976" y="1344"/>
                  </a:lnTo>
                  <a:lnTo>
                    <a:pt x="977" y="1344"/>
                  </a:lnTo>
                  <a:lnTo>
                    <a:pt x="977" y="1346"/>
                  </a:lnTo>
                  <a:lnTo>
                    <a:pt x="977" y="1348"/>
                  </a:lnTo>
                  <a:lnTo>
                    <a:pt x="979" y="1348"/>
                  </a:lnTo>
                  <a:lnTo>
                    <a:pt x="979" y="1349"/>
                  </a:lnTo>
                  <a:lnTo>
                    <a:pt x="977" y="1349"/>
                  </a:lnTo>
                  <a:lnTo>
                    <a:pt x="976" y="1349"/>
                  </a:lnTo>
                  <a:lnTo>
                    <a:pt x="976" y="1351"/>
                  </a:lnTo>
                  <a:lnTo>
                    <a:pt x="974" y="1351"/>
                  </a:lnTo>
                  <a:lnTo>
                    <a:pt x="972" y="1351"/>
                  </a:lnTo>
                  <a:lnTo>
                    <a:pt x="972" y="1353"/>
                  </a:lnTo>
                  <a:lnTo>
                    <a:pt x="971" y="1353"/>
                  </a:lnTo>
                  <a:lnTo>
                    <a:pt x="971" y="1354"/>
                  </a:lnTo>
                  <a:lnTo>
                    <a:pt x="969" y="1354"/>
                  </a:lnTo>
                  <a:lnTo>
                    <a:pt x="969" y="1356"/>
                  </a:lnTo>
                  <a:lnTo>
                    <a:pt x="967" y="1356"/>
                  </a:lnTo>
                  <a:lnTo>
                    <a:pt x="966" y="1356"/>
                  </a:lnTo>
                  <a:lnTo>
                    <a:pt x="966" y="1358"/>
                  </a:lnTo>
                  <a:lnTo>
                    <a:pt x="964" y="1358"/>
                  </a:lnTo>
                  <a:lnTo>
                    <a:pt x="962" y="1358"/>
                  </a:lnTo>
                  <a:lnTo>
                    <a:pt x="962" y="1359"/>
                  </a:lnTo>
                  <a:lnTo>
                    <a:pt x="961" y="1359"/>
                  </a:lnTo>
                  <a:lnTo>
                    <a:pt x="961" y="1361"/>
                  </a:lnTo>
                  <a:lnTo>
                    <a:pt x="959" y="1361"/>
                  </a:lnTo>
                  <a:lnTo>
                    <a:pt x="958" y="1361"/>
                  </a:lnTo>
                  <a:lnTo>
                    <a:pt x="956" y="1361"/>
                  </a:lnTo>
                  <a:lnTo>
                    <a:pt x="956" y="1363"/>
                  </a:lnTo>
                  <a:lnTo>
                    <a:pt x="958" y="1363"/>
                  </a:lnTo>
                  <a:lnTo>
                    <a:pt x="958" y="1364"/>
                  </a:lnTo>
                  <a:lnTo>
                    <a:pt x="959" y="1364"/>
                  </a:lnTo>
                  <a:lnTo>
                    <a:pt x="961" y="1364"/>
                  </a:lnTo>
                  <a:lnTo>
                    <a:pt x="961" y="1366"/>
                  </a:lnTo>
                  <a:lnTo>
                    <a:pt x="959" y="1366"/>
                  </a:lnTo>
                  <a:lnTo>
                    <a:pt x="959" y="1367"/>
                  </a:lnTo>
                  <a:lnTo>
                    <a:pt x="958" y="1367"/>
                  </a:lnTo>
                  <a:lnTo>
                    <a:pt x="958" y="1369"/>
                  </a:lnTo>
                  <a:lnTo>
                    <a:pt x="959" y="1369"/>
                  </a:lnTo>
                  <a:lnTo>
                    <a:pt x="958" y="1369"/>
                  </a:lnTo>
                  <a:lnTo>
                    <a:pt x="958" y="1369"/>
                  </a:lnTo>
                  <a:lnTo>
                    <a:pt x="956" y="1369"/>
                  </a:lnTo>
                  <a:lnTo>
                    <a:pt x="956" y="1371"/>
                  </a:lnTo>
                  <a:lnTo>
                    <a:pt x="956" y="1372"/>
                  </a:lnTo>
                  <a:lnTo>
                    <a:pt x="958" y="1372"/>
                  </a:lnTo>
                  <a:lnTo>
                    <a:pt x="958" y="1374"/>
                  </a:lnTo>
                  <a:lnTo>
                    <a:pt x="956" y="1374"/>
                  </a:lnTo>
                  <a:lnTo>
                    <a:pt x="956" y="1376"/>
                  </a:lnTo>
                  <a:lnTo>
                    <a:pt x="958" y="1376"/>
                  </a:lnTo>
                  <a:lnTo>
                    <a:pt x="959" y="1376"/>
                  </a:lnTo>
                  <a:lnTo>
                    <a:pt x="961" y="1376"/>
                  </a:lnTo>
                  <a:lnTo>
                    <a:pt x="962" y="1376"/>
                  </a:lnTo>
                  <a:lnTo>
                    <a:pt x="964" y="1376"/>
                  </a:lnTo>
                  <a:lnTo>
                    <a:pt x="964" y="1377"/>
                  </a:lnTo>
                  <a:lnTo>
                    <a:pt x="966" y="1377"/>
                  </a:lnTo>
                  <a:lnTo>
                    <a:pt x="966" y="1379"/>
                  </a:lnTo>
                  <a:lnTo>
                    <a:pt x="964" y="1379"/>
                  </a:lnTo>
                  <a:lnTo>
                    <a:pt x="964" y="1381"/>
                  </a:lnTo>
                  <a:lnTo>
                    <a:pt x="962" y="1381"/>
                  </a:lnTo>
                  <a:lnTo>
                    <a:pt x="962" y="1382"/>
                  </a:lnTo>
                  <a:lnTo>
                    <a:pt x="961" y="1382"/>
                  </a:lnTo>
                  <a:lnTo>
                    <a:pt x="961" y="1384"/>
                  </a:lnTo>
                  <a:lnTo>
                    <a:pt x="959" y="1384"/>
                  </a:lnTo>
                  <a:lnTo>
                    <a:pt x="958" y="1384"/>
                  </a:lnTo>
                  <a:lnTo>
                    <a:pt x="958" y="1386"/>
                  </a:lnTo>
                  <a:lnTo>
                    <a:pt x="956" y="1386"/>
                  </a:lnTo>
                  <a:lnTo>
                    <a:pt x="956" y="1387"/>
                  </a:lnTo>
                  <a:lnTo>
                    <a:pt x="956" y="1389"/>
                  </a:lnTo>
                  <a:lnTo>
                    <a:pt x="954" y="1389"/>
                  </a:lnTo>
                  <a:lnTo>
                    <a:pt x="956" y="1389"/>
                  </a:lnTo>
                  <a:lnTo>
                    <a:pt x="958" y="1389"/>
                  </a:lnTo>
                  <a:lnTo>
                    <a:pt x="958" y="1390"/>
                  </a:lnTo>
                  <a:lnTo>
                    <a:pt x="956" y="1390"/>
                  </a:lnTo>
                  <a:lnTo>
                    <a:pt x="956" y="1392"/>
                  </a:lnTo>
                  <a:lnTo>
                    <a:pt x="954" y="1392"/>
                  </a:lnTo>
                  <a:lnTo>
                    <a:pt x="954" y="1394"/>
                  </a:lnTo>
                  <a:lnTo>
                    <a:pt x="956" y="1394"/>
                  </a:lnTo>
                  <a:lnTo>
                    <a:pt x="958" y="1394"/>
                  </a:lnTo>
                  <a:lnTo>
                    <a:pt x="958" y="1395"/>
                  </a:lnTo>
                  <a:lnTo>
                    <a:pt x="958" y="1397"/>
                  </a:lnTo>
                  <a:lnTo>
                    <a:pt x="956" y="1397"/>
                  </a:lnTo>
                  <a:lnTo>
                    <a:pt x="956" y="1399"/>
                  </a:lnTo>
                  <a:lnTo>
                    <a:pt x="954" y="1399"/>
                  </a:lnTo>
                  <a:lnTo>
                    <a:pt x="953" y="1399"/>
                  </a:lnTo>
                  <a:lnTo>
                    <a:pt x="954" y="1399"/>
                  </a:lnTo>
                  <a:lnTo>
                    <a:pt x="954" y="1400"/>
                  </a:lnTo>
                  <a:lnTo>
                    <a:pt x="954" y="1402"/>
                  </a:lnTo>
                  <a:lnTo>
                    <a:pt x="953" y="1402"/>
                  </a:lnTo>
                  <a:lnTo>
                    <a:pt x="953" y="1404"/>
                  </a:lnTo>
                  <a:lnTo>
                    <a:pt x="954" y="1404"/>
                  </a:lnTo>
                  <a:lnTo>
                    <a:pt x="956" y="1404"/>
                  </a:lnTo>
                  <a:lnTo>
                    <a:pt x="958" y="1404"/>
                  </a:lnTo>
                  <a:lnTo>
                    <a:pt x="958" y="1405"/>
                  </a:lnTo>
                  <a:lnTo>
                    <a:pt x="958" y="1407"/>
                  </a:lnTo>
                  <a:lnTo>
                    <a:pt x="956" y="1407"/>
                  </a:lnTo>
                  <a:lnTo>
                    <a:pt x="956" y="1409"/>
                  </a:lnTo>
                  <a:lnTo>
                    <a:pt x="954" y="1409"/>
                  </a:lnTo>
                  <a:lnTo>
                    <a:pt x="954" y="1410"/>
                  </a:lnTo>
                  <a:lnTo>
                    <a:pt x="954" y="1412"/>
                  </a:lnTo>
                  <a:lnTo>
                    <a:pt x="954" y="1413"/>
                  </a:lnTo>
                  <a:lnTo>
                    <a:pt x="954" y="1415"/>
                  </a:lnTo>
                  <a:lnTo>
                    <a:pt x="956" y="1415"/>
                  </a:lnTo>
                  <a:lnTo>
                    <a:pt x="956" y="1417"/>
                  </a:lnTo>
                  <a:lnTo>
                    <a:pt x="958" y="1417"/>
                  </a:lnTo>
                  <a:lnTo>
                    <a:pt x="959" y="1417"/>
                  </a:lnTo>
                  <a:lnTo>
                    <a:pt x="959" y="1418"/>
                  </a:lnTo>
                  <a:lnTo>
                    <a:pt x="959" y="1420"/>
                  </a:lnTo>
                  <a:lnTo>
                    <a:pt x="959" y="1422"/>
                  </a:lnTo>
                  <a:lnTo>
                    <a:pt x="959" y="1423"/>
                  </a:lnTo>
                  <a:lnTo>
                    <a:pt x="959" y="1425"/>
                  </a:lnTo>
                  <a:lnTo>
                    <a:pt x="958" y="1425"/>
                  </a:lnTo>
                  <a:lnTo>
                    <a:pt x="959" y="1427"/>
                  </a:lnTo>
                  <a:lnTo>
                    <a:pt x="958" y="1427"/>
                  </a:lnTo>
                  <a:lnTo>
                    <a:pt x="958" y="1428"/>
                  </a:lnTo>
                  <a:lnTo>
                    <a:pt x="958" y="1430"/>
                  </a:lnTo>
                  <a:lnTo>
                    <a:pt x="959" y="1430"/>
                  </a:lnTo>
                  <a:lnTo>
                    <a:pt x="959" y="1432"/>
                  </a:lnTo>
                  <a:lnTo>
                    <a:pt x="958" y="1432"/>
                  </a:lnTo>
                  <a:lnTo>
                    <a:pt x="959" y="1432"/>
                  </a:lnTo>
                  <a:lnTo>
                    <a:pt x="959" y="1433"/>
                  </a:lnTo>
                  <a:lnTo>
                    <a:pt x="961" y="1433"/>
                  </a:lnTo>
                  <a:lnTo>
                    <a:pt x="961" y="1435"/>
                  </a:lnTo>
                  <a:lnTo>
                    <a:pt x="962" y="1435"/>
                  </a:lnTo>
                  <a:lnTo>
                    <a:pt x="962" y="1436"/>
                  </a:lnTo>
                  <a:lnTo>
                    <a:pt x="962" y="1438"/>
                  </a:lnTo>
                  <a:lnTo>
                    <a:pt x="964" y="1438"/>
                  </a:lnTo>
                  <a:lnTo>
                    <a:pt x="964" y="1436"/>
                  </a:lnTo>
                  <a:lnTo>
                    <a:pt x="964" y="1438"/>
                  </a:lnTo>
                  <a:lnTo>
                    <a:pt x="966" y="1438"/>
                  </a:lnTo>
                  <a:lnTo>
                    <a:pt x="966" y="1436"/>
                  </a:lnTo>
                  <a:lnTo>
                    <a:pt x="967" y="1436"/>
                  </a:lnTo>
                  <a:lnTo>
                    <a:pt x="969" y="1436"/>
                  </a:lnTo>
                  <a:lnTo>
                    <a:pt x="969" y="1438"/>
                  </a:lnTo>
                  <a:lnTo>
                    <a:pt x="971" y="1438"/>
                  </a:lnTo>
                  <a:lnTo>
                    <a:pt x="971" y="1440"/>
                  </a:lnTo>
                  <a:lnTo>
                    <a:pt x="971" y="1441"/>
                  </a:lnTo>
                  <a:lnTo>
                    <a:pt x="972" y="1441"/>
                  </a:lnTo>
                  <a:lnTo>
                    <a:pt x="974" y="1441"/>
                  </a:lnTo>
                  <a:lnTo>
                    <a:pt x="976" y="1441"/>
                  </a:lnTo>
                  <a:lnTo>
                    <a:pt x="977" y="1441"/>
                  </a:lnTo>
                  <a:lnTo>
                    <a:pt x="977" y="1443"/>
                  </a:lnTo>
                  <a:lnTo>
                    <a:pt x="977" y="1445"/>
                  </a:lnTo>
                  <a:lnTo>
                    <a:pt x="976" y="1445"/>
                  </a:lnTo>
                  <a:lnTo>
                    <a:pt x="977" y="1446"/>
                  </a:lnTo>
                  <a:lnTo>
                    <a:pt x="979" y="1446"/>
                  </a:lnTo>
                  <a:lnTo>
                    <a:pt x="979" y="1448"/>
                  </a:lnTo>
                  <a:lnTo>
                    <a:pt x="980" y="1448"/>
                  </a:lnTo>
                  <a:lnTo>
                    <a:pt x="982" y="1448"/>
                  </a:lnTo>
                  <a:lnTo>
                    <a:pt x="984" y="1448"/>
                  </a:lnTo>
                  <a:lnTo>
                    <a:pt x="984" y="1448"/>
                  </a:lnTo>
                  <a:lnTo>
                    <a:pt x="982" y="1448"/>
                  </a:lnTo>
                  <a:lnTo>
                    <a:pt x="984" y="1448"/>
                  </a:lnTo>
                  <a:lnTo>
                    <a:pt x="985" y="1448"/>
                  </a:lnTo>
                  <a:lnTo>
                    <a:pt x="985" y="1450"/>
                  </a:lnTo>
                  <a:lnTo>
                    <a:pt x="985" y="1450"/>
                  </a:lnTo>
                  <a:lnTo>
                    <a:pt x="985" y="1451"/>
                  </a:lnTo>
                  <a:lnTo>
                    <a:pt x="985" y="1453"/>
                  </a:lnTo>
                  <a:lnTo>
                    <a:pt x="985" y="1455"/>
                  </a:lnTo>
                  <a:lnTo>
                    <a:pt x="987" y="1455"/>
                  </a:lnTo>
                  <a:lnTo>
                    <a:pt x="987" y="1456"/>
                  </a:lnTo>
                  <a:lnTo>
                    <a:pt x="989" y="1456"/>
                  </a:lnTo>
                  <a:lnTo>
                    <a:pt x="990" y="1456"/>
                  </a:lnTo>
                  <a:lnTo>
                    <a:pt x="990" y="1458"/>
                  </a:lnTo>
                  <a:lnTo>
                    <a:pt x="990" y="1459"/>
                  </a:lnTo>
                  <a:lnTo>
                    <a:pt x="989" y="1459"/>
                  </a:lnTo>
                  <a:lnTo>
                    <a:pt x="989" y="1461"/>
                  </a:lnTo>
                  <a:lnTo>
                    <a:pt x="989" y="1463"/>
                  </a:lnTo>
                  <a:lnTo>
                    <a:pt x="987" y="1463"/>
                  </a:lnTo>
                  <a:lnTo>
                    <a:pt x="987" y="1464"/>
                  </a:lnTo>
                  <a:lnTo>
                    <a:pt x="985" y="1464"/>
                  </a:lnTo>
                  <a:lnTo>
                    <a:pt x="985" y="1466"/>
                  </a:lnTo>
                  <a:lnTo>
                    <a:pt x="985" y="1466"/>
                  </a:lnTo>
                  <a:lnTo>
                    <a:pt x="984" y="1466"/>
                  </a:lnTo>
                  <a:lnTo>
                    <a:pt x="984" y="1464"/>
                  </a:lnTo>
                  <a:lnTo>
                    <a:pt x="982" y="1464"/>
                  </a:lnTo>
                  <a:lnTo>
                    <a:pt x="982" y="1466"/>
                  </a:lnTo>
                  <a:lnTo>
                    <a:pt x="982" y="1468"/>
                  </a:lnTo>
                  <a:lnTo>
                    <a:pt x="982" y="1469"/>
                  </a:lnTo>
                  <a:lnTo>
                    <a:pt x="980" y="1469"/>
                  </a:lnTo>
                  <a:lnTo>
                    <a:pt x="980" y="1471"/>
                  </a:lnTo>
                  <a:lnTo>
                    <a:pt x="982" y="1471"/>
                  </a:lnTo>
                  <a:lnTo>
                    <a:pt x="984" y="1471"/>
                  </a:lnTo>
                  <a:lnTo>
                    <a:pt x="984" y="1473"/>
                  </a:lnTo>
                  <a:lnTo>
                    <a:pt x="982" y="1473"/>
                  </a:lnTo>
                  <a:lnTo>
                    <a:pt x="982" y="1474"/>
                  </a:lnTo>
                  <a:lnTo>
                    <a:pt x="984" y="1474"/>
                  </a:lnTo>
                  <a:lnTo>
                    <a:pt x="984" y="1476"/>
                  </a:lnTo>
                  <a:lnTo>
                    <a:pt x="985" y="1476"/>
                  </a:lnTo>
                  <a:lnTo>
                    <a:pt x="985" y="1478"/>
                  </a:lnTo>
                  <a:lnTo>
                    <a:pt x="984" y="1478"/>
                  </a:lnTo>
                  <a:lnTo>
                    <a:pt x="984" y="1479"/>
                  </a:lnTo>
                  <a:lnTo>
                    <a:pt x="984" y="1481"/>
                  </a:lnTo>
                  <a:lnTo>
                    <a:pt x="984" y="1482"/>
                  </a:lnTo>
                  <a:lnTo>
                    <a:pt x="984" y="1484"/>
                  </a:lnTo>
                  <a:lnTo>
                    <a:pt x="985" y="1484"/>
                  </a:lnTo>
                  <a:lnTo>
                    <a:pt x="984" y="1484"/>
                  </a:lnTo>
                  <a:lnTo>
                    <a:pt x="984" y="1486"/>
                  </a:lnTo>
                  <a:lnTo>
                    <a:pt x="985" y="1486"/>
                  </a:lnTo>
                  <a:lnTo>
                    <a:pt x="985" y="1487"/>
                  </a:lnTo>
                  <a:lnTo>
                    <a:pt x="984" y="1487"/>
                  </a:lnTo>
                  <a:lnTo>
                    <a:pt x="984" y="1487"/>
                  </a:lnTo>
                  <a:lnTo>
                    <a:pt x="984" y="1489"/>
                  </a:lnTo>
                  <a:lnTo>
                    <a:pt x="982" y="1489"/>
                  </a:lnTo>
                  <a:lnTo>
                    <a:pt x="980" y="1489"/>
                  </a:lnTo>
                  <a:lnTo>
                    <a:pt x="980" y="1491"/>
                  </a:lnTo>
                  <a:lnTo>
                    <a:pt x="980" y="1492"/>
                  </a:lnTo>
                  <a:lnTo>
                    <a:pt x="982" y="1492"/>
                  </a:lnTo>
                  <a:lnTo>
                    <a:pt x="982" y="1494"/>
                  </a:lnTo>
                  <a:lnTo>
                    <a:pt x="982" y="1496"/>
                  </a:lnTo>
                  <a:lnTo>
                    <a:pt x="982" y="1497"/>
                  </a:lnTo>
                  <a:lnTo>
                    <a:pt x="982" y="1499"/>
                  </a:lnTo>
                  <a:lnTo>
                    <a:pt x="982" y="1501"/>
                  </a:lnTo>
                  <a:lnTo>
                    <a:pt x="982" y="1502"/>
                  </a:lnTo>
                  <a:lnTo>
                    <a:pt x="982" y="1504"/>
                  </a:lnTo>
                  <a:lnTo>
                    <a:pt x="980" y="1504"/>
                  </a:lnTo>
                  <a:lnTo>
                    <a:pt x="980" y="1506"/>
                  </a:lnTo>
                  <a:lnTo>
                    <a:pt x="979" y="1506"/>
                  </a:lnTo>
                  <a:lnTo>
                    <a:pt x="979" y="1507"/>
                  </a:lnTo>
                  <a:lnTo>
                    <a:pt x="979" y="1509"/>
                  </a:lnTo>
                  <a:lnTo>
                    <a:pt x="979" y="1510"/>
                  </a:lnTo>
                  <a:lnTo>
                    <a:pt x="979" y="1512"/>
                  </a:lnTo>
                  <a:lnTo>
                    <a:pt x="977" y="1512"/>
                  </a:lnTo>
                  <a:lnTo>
                    <a:pt x="977" y="1514"/>
                  </a:lnTo>
                  <a:lnTo>
                    <a:pt x="977" y="1515"/>
                  </a:lnTo>
                  <a:lnTo>
                    <a:pt x="976" y="1515"/>
                  </a:lnTo>
                  <a:lnTo>
                    <a:pt x="976" y="1517"/>
                  </a:lnTo>
                  <a:lnTo>
                    <a:pt x="974" y="1517"/>
                  </a:lnTo>
                  <a:lnTo>
                    <a:pt x="974" y="1519"/>
                  </a:lnTo>
                  <a:lnTo>
                    <a:pt x="972" y="1519"/>
                  </a:lnTo>
                  <a:lnTo>
                    <a:pt x="971" y="1519"/>
                  </a:lnTo>
                  <a:lnTo>
                    <a:pt x="969" y="1519"/>
                  </a:lnTo>
                  <a:lnTo>
                    <a:pt x="969" y="1517"/>
                  </a:lnTo>
                  <a:lnTo>
                    <a:pt x="967" y="1517"/>
                  </a:lnTo>
                  <a:lnTo>
                    <a:pt x="966" y="1517"/>
                  </a:lnTo>
                  <a:lnTo>
                    <a:pt x="964" y="1517"/>
                  </a:lnTo>
                  <a:lnTo>
                    <a:pt x="966" y="1517"/>
                  </a:lnTo>
                  <a:lnTo>
                    <a:pt x="964" y="1517"/>
                  </a:lnTo>
                  <a:lnTo>
                    <a:pt x="964" y="1519"/>
                  </a:lnTo>
                  <a:lnTo>
                    <a:pt x="964" y="1520"/>
                  </a:lnTo>
                  <a:lnTo>
                    <a:pt x="962" y="1520"/>
                  </a:lnTo>
                  <a:lnTo>
                    <a:pt x="962" y="1519"/>
                  </a:lnTo>
                  <a:lnTo>
                    <a:pt x="961" y="1519"/>
                  </a:lnTo>
                  <a:lnTo>
                    <a:pt x="959" y="1519"/>
                  </a:lnTo>
                  <a:lnTo>
                    <a:pt x="958" y="1519"/>
                  </a:lnTo>
                  <a:lnTo>
                    <a:pt x="958" y="1517"/>
                  </a:lnTo>
                  <a:lnTo>
                    <a:pt x="956" y="1517"/>
                  </a:lnTo>
                  <a:lnTo>
                    <a:pt x="954" y="1517"/>
                  </a:lnTo>
                  <a:lnTo>
                    <a:pt x="954" y="1519"/>
                  </a:lnTo>
                  <a:lnTo>
                    <a:pt x="954" y="1517"/>
                  </a:lnTo>
                  <a:lnTo>
                    <a:pt x="953" y="1517"/>
                  </a:lnTo>
                  <a:lnTo>
                    <a:pt x="953" y="1519"/>
                  </a:lnTo>
                  <a:lnTo>
                    <a:pt x="953" y="1517"/>
                  </a:lnTo>
                  <a:lnTo>
                    <a:pt x="951" y="1517"/>
                  </a:lnTo>
                  <a:lnTo>
                    <a:pt x="951" y="1515"/>
                  </a:lnTo>
                  <a:lnTo>
                    <a:pt x="949" y="1515"/>
                  </a:lnTo>
                  <a:lnTo>
                    <a:pt x="948" y="1515"/>
                  </a:lnTo>
                  <a:lnTo>
                    <a:pt x="948" y="1514"/>
                  </a:lnTo>
                  <a:lnTo>
                    <a:pt x="948" y="1512"/>
                  </a:lnTo>
                  <a:lnTo>
                    <a:pt x="949" y="1512"/>
                  </a:lnTo>
                  <a:lnTo>
                    <a:pt x="949" y="1510"/>
                  </a:lnTo>
                  <a:lnTo>
                    <a:pt x="949" y="1509"/>
                  </a:lnTo>
                  <a:lnTo>
                    <a:pt x="948" y="1509"/>
                  </a:lnTo>
                  <a:lnTo>
                    <a:pt x="948" y="1507"/>
                  </a:lnTo>
                  <a:lnTo>
                    <a:pt x="948" y="1506"/>
                  </a:lnTo>
                  <a:lnTo>
                    <a:pt x="946" y="1506"/>
                  </a:lnTo>
                  <a:lnTo>
                    <a:pt x="946" y="1504"/>
                  </a:lnTo>
                  <a:lnTo>
                    <a:pt x="946" y="1504"/>
                  </a:lnTo>
                  <a:lnTo>
                    <a:pt x="944" y="1504"/>
                  </a:lnTo>
                  <a:lnTo>
                    <a:pt x="944" y="1502"/>
                  </a:lnTo>
                  <a:lnTo>
                    <a:pt x="943" y="1502"/>
                  </a:lnTo>
                  <a:lnTo>
                    <a:pt x="943" y="1501"/>
                  </a:lnTo>
                  <a:lnTo>
                    <a:pt x="941" y="1501"/>
                  </a:lnTo>
                  <a:lnTo>
                    <a:pt x="941" y="1499"/>
                  </a:lnTo>
                  <a:lnTo>
                    <a:pt x="939" y="1499"/>
                  </a:lnTo>
                  <a:lnTo>
                    <a:pt x="938" y="1499"/>
                  </a:lnTo>
                  <a:lnTo>
                    <a:pt x="936" y="1499"/>
                  </a:lnTo>
                  <a:lnTo>
                    <a:pt x="936" y="1497"/>
                  </a:lnTo>
                  <a:lnTo>
                    <a:pt x="936" y="1496"/>
                  </a:lnTo>
                  <a:lnTo>
                    <a:pt x="935" y="1496"/>
                  </a:lnTo>
                  <a:lnTo>
                    <a:pt x="935" y="1494"/>
                  </a:lnTo>
                  <a:lnTo>
                    <a:pt x="933" y="1494"/>
                  </a:lnTo>
                  <a:lnTo>
                    <a:pt x="931" y="1494"/>
                  </a:lnTo>
                  <a:lnTo>
                    <a:pt x="931" y="1496"/>
                  </a:lnTo>
                  <a:lnTo>
                    <a:pt x="931" y="1494"/>
                  </a:lnTo>
                  <a:lnTo>
                    <a:pt x="930" y="1494"/>
                  </a:lnTo>
                  <a:lnTo>
                    <a:pt x="930" y="1496"/>
                  </a:lnTo>
                  <a:lnTo>
                    <a:pt x="930" y="1497"/>
                  </a:lnTo>
                  <a:lnTo>
                    <a:pt x="928" y="1497"/>
                  </a:lnTo>
                  <a:lnTo>
                    <a:pt x="926" y="1497"/>
                  </a:lnTo>
                  <a:lnTo>
                    <a:pt x="926" y="1499"/>
                  </a:lnTo>
                  <a:lnTo>
                    <a:pt x="925" y="1499"/>
                  </a:lnTo>
                  <a:lnTo>
                    <a:pt x="925" y="1501"/>
                  </a:lnTo>
                  <a:lnTo>
                    <a:pt x="925" y="1502"/>
                  </a:lnTo>
                  <a:lnTo>
                    <a:pt x="923" y="1502"/>
                  </a:lnTo>
                  <a:lnTo>
                    <a:pt x="921" y="1502"/>
                  </a:lnTo>
                  <a:lnTo>
                    <a:pt x="923" y="1502"/>
                  </a:lnTo>
                  <a:lnTo>
                    <a:pt x="923" y="1504"/>
                  </a:lnTo>
                  <a:lnTo>
                    <a:pt x="923" y="1506"/>
                  </a:lnTo>
                  <a:lnTo>
                    <a:pt x="923" y="1507"/>
                  </a:lnTo>
                  <a:lnTo>
                    <a:pt x="923" y="1506"/>
                  </a:lnTo>
                  <a:lnTo>
                    <a:pt x="923" y="1507"/>
                  </a:lnTo>
                  <a:lnTo>
                    <a:pt x="925" y="1507"/>
                  </a:lnTo>
                  <a:lnTo>
                    <a:pt x="926" y="1507"/>
                  </a:lnTo>
                  <a:lnTo>
                    <a:pt x="926" y="1509"/>
                  </a:lnTo>
                  <a:lnTo>
                    <a:pt x="926" y="1510"/>
                  </a:lnTo>
                  <a:lnTo>
                    <a:pt x="928" y="1510"/>
                  </a:lnTo>
                  <a:lnTo>
                    <a:pt x="926" y="1510"/>
                  </a:lnTo>
                  <a:lnTo>
                    <a:pt x="926" y="1512"/>
                  </a:lnTo>
                  <a:lnTo>
                    <a:pt x="926" y="1514"/>
                  </a:lnTo>
                  <a:lnTo>
                    <a:pt x="925" y="1514"/>
                  </a:lnTo>
                  <a:lnTo>
                    <a:pt x="925" y="1515"/>
                  </a:lnTo>
                  <a:lnTo>
                    <a:pt x="925" y="1517"/>
                  </a:lnTo>
                  <a:lnTo>
                    <a:pt x="925" y="1519"/>
                  </a:lnTo>
                  <a:lnTo>
                    <a:pt x="926" y="1519"/>
                  </a:lnTo>
                  <a:lnTo>
                    <a:pt x="925" y="1519"/>
                  </a:lnTo>
                  <a:lnTo>
                    <a:pt x="925" y="1520"/>
                  </a:lnTo>
                  <a:lnTo>
                    <a:pt x="926" y="1522"/>
                  </a:lnTo>
                  <a:lnTo>
                    <a:pt x="928" y="1522"/>
                  </a:lnTo>
                  <a:lnTo>
                    <a:pt x="928" y="1524"/>
                  </a:lnTo>
                  <a:lnTo>
                    <a:pt x="926" y="1524"/>
                  </a:lnTo>
                  <a:lnTo>
                    <a:pt x="926" y="1525"/>
                  </a:lnTo>
                  <a:lnTo>
                    <a:pt x="926" y="1527"/>
                  </a:lnTo>
                  <a:lnTo>
                    <a:pt x="928" y="1527"/>
                  </a:lnTo>
                  <a:lnTo>
                    <a:pt x="928" y="1527"/>
                  </a:lnTo>
                  <a:lnTo>
                    <a:pt x="930" y="1527"/>
                  </a:lnTo>
                  <a:lnTo>
                    <a:pt x="930" y="1529"/>
                  </a:lnTo>
                  <a:lnTo>
                    <a:pt x="930" y="1530"/>
                  </a:lnTo>
                  <a:lnTo>
                    <a:pt x="930" y="1532"/>
                  </a:lnTo>
                  <a:lnTo>
                    <a:pt x="928" y="1532"/>
                  </a:lnTo>
                  <a:lnTo>
                    <a:pt x="926" y="1532"/>
                  </a:lnTo>
                  <a:lnTo>
                    <a:pt x="926" y="1530"/>
                  </a:lnTo>
                  <a:lnTo>
                    <a:pt x="925" y="1530"/>
                  </a:lnTo>
                  <a:lnTo>
                    <a:pt x="923" y="1532"/>
                  </a:lnTo>
                  <a:lnTo>
                    <a:pt x="923" y="1533"/>
                  </a:lnTo>
                  <a:lnTo>
                    <a:pt x="921" y="1533"/>
                  </a:lnTo>
                  <a:lnTo>
                    <a:pt x="920" y="1533"/>
                  </a:lnTo>
                  <a:lnTo>
                    <a:pt x="918" y="1533"/>
                  </a:lnTo>
                  <a:lnTo>
                    <a:pt x="916" y="1533"/>
                  </a:lnTo>
                  <a:lnTo>
                    <a:pt x="915" y="1533"/>
                  </a:lnTo>
                  <a:lnTo>
                    <a:pt x="913" y="1533"/>
                  </a:lnTo>
                  <a:lnTo>
                    <a:pt x="913" y="1532"/>
                  </a:lnTo>
                  <a:lnTo>
                    <a:pt x="912" y="1532"/>
                  </a:lnTo>
                  <a:lnTo>
                    <a:pt x="912" y="1530"/>
                  </a:lnTo>
                  <a:lnTo>
                    <a:pt x="910" y="1530"/>
                  </a:lnTo>
                  <a:lnTo>
                    <a:pt x="908" y="1530"/>
                  </a:lnTo>
                  <a:lnTo>
                    <a:pt x="908" y="1529"/>
                  </a:lnTo>
                  <a:lnTo>
                    <a:pt x="907" y="1529"/>
                  </a:lnTo>
                  <a:lnTo>
                    <a:pt x="907" y="1529"/>
                  </a:lnTo>
                  <a:lnTo>
                    <a:pt x="907" y="1527"/>
                  </a:lnTo>
                  <a:lnTo>
                    <a:pt x="905" y="1527"/>
                  </a:lnTo>
                  <a:lnTo>
                    <a:pt x="903" y="1527"/>
                  </a:lnTo>
                  <a:lnTo>
                    <a:pt x="902" y="1527"/>
                  </a:lnTo>
                  <a:lnTo>
                    <a:pt x="902" y="1527"/>
                  </a:lnTo>
                  <a:lnTo>
                    <a:pt x="900" y="1527"/>
                  </a:lnTo>
                  <a:lnTo>
                    <a:pt x="898" y="1527"/>
                  </a:lnTo>
                  <a:lnTo>
                    <a:pt x="897" y="1527"/>
                  </a:lnTo>
                  <a:lnTo>
                    <a:pt x="895" y="1527"/>
                  </a:lnTo>
                  <a:lnTo>
                    <a:pt x="893" y="1527"/>
                  </a:lnTo>
                  <a:lnTo>
                    <a:pt x="892" y="1527"/>
                  </a:lnTo>
                  <a:lnTo>
                    <a:pt x="892" y="1527"/>
                  </a:lnTo>
                  <a:lnTo>
                    <a:pt x="890" y="1527"/>
                  </a:lnTo>
                  <a:lnTo>
                    <a:pt x="889" y="1527"/>
                  </a:lnTo>
                  <a:lnTo>
                    <a:pt x="889" y="1529"/>
                  </a:lnTo>
                  <a:lnTo>
                    <a:pt x="887" y="1529"/>
                  </a:lnTo>
                  <a:lnTo>
                    <a:pt x="887" y="1530"/>
                  </a:lnTo>
                  <a:lnTo>
                    <a:pt x="885" y="1530"/>
                  </a:lnTo>
                  <a:lnTo>
                    <a:pt x="885" y="1532"/>
                  </a:lnTo>
                  <a:lnTo>
                    <a:pt x="887" y="1532"/>
                  </a:lnTo>
                  <a:lnTo>
                    <a:pt x="887" y="1533"/>
                  </a:lnTo>
                  <a:lnTo>
                    <a:pt x="889" y="1533"/>
                  </a:lnTo>
                  <a:lnTo>
                    <a:pt x="889" y="1535"/>
                  </a:lnTo>
                  <a:lnTo>
                    <a:pt x="890" y="1535"/>
                  </a:lnTo>
                  <a:lnTo>
                    <a:pt x="890" y="1537"/>
                  </a:lnTo>
                  <a:lnTo>
                    <a:pt x="889" y="1537"/>
                  </a:lnTo>
                  <a:lnTo>
                    <a:pt x="889" y="1538"/>
                  </a:lnTo>
                  <a:lnTo>
                    <a:pt x="889" y="1540"/>
                  </a:lnTo>
                  <a:lnTo>
                    <a:pt x="887" y="1540"/>
                  </a:lnTo>
                  <a:lnTo>
                    <a:pt x="887" y="1542"/>
                  </a:lnTo>
                  <a:lnTo>
                    <a:pt x="887" y="1543"/>
                  </a:lnTo>
                  <a:lnTo>
                    <a:pt x="885" y="1543"/>
                  </a:lnTo>
                  <a:lnTo>
                    <a:pt x="885" y="1545"/>
                  </a:lnTo>
                  <a:lnTo>
                    <a:pt x="884" y="1545"/>
                  </a:lnTo>
                  <a:lnTo>
                    <a:pt x="884" y="1547"/>
                  </a:lnTo>
                  <a:lnTo>
                    <a:pt x="885" y="1547"/>
                  </a:lnTo>
                  <a:lnTo>
                    <a:pt x="885" y="1548"/>
                  </a:lnTo>
                  <a:lnTo>
                    <a:pt x="884" y="1548"/>
                  </a:lnTo>
                  <a:lnTo>
                    <a:pt x="884" y="1550"/>
                  </a:lnTo>
                  <a:lnTo>
                    <a:pt x="885" y="1550"/>
                  </a:lnTo>
                  <a:lnTo>
                    <a:pt x="885" y="1552"/>
                  </a:lnTo>
                  <a:lnTo>
                    <a:pt x="887" y="1552"/>
                  </a:lnTo>
                  <a:lnTo>
                    <a:pt x="887" y="1550"/>
                  </a:lnTo>
                  <a:lnTo>
                    <a:pt x="889" y="1550"/>
                  </a:lnTo>
                  <a:lnTo>
                    <a:pt x="890" y="1550"/>
                  </a:lnTo>
                  <a:lnTo>
                    <a:pt x="889" y="1550"/>
                  </a:lnTo>
                  <a:lnTo>
                    <a:pt x="889" y="1552"/>
                  </a:lnTo>
                  <a:lnTo>
                    <a:pt x="890" y="1552"/>
                  </a:lnTo>
                  <a:lnTo>
                    <a:pt x="890" y="1553"/>
                  </a:lnTo>
                  <a:lnTo>
                    <a:pt x="889" y="1555"/>
                  </a:lnTo>
                  <a:lnTo>
                    <a:pt x="890" y="1555"/>
                  </a:lnTo>
                  <a:lnTo>
                    <a:pt x="892" y="1555"/>
                  </a:lnTo>
                  <a:lnTo>
                    <a:pt x="892" y="1556"/>
                  </a:lnTo>
                  <a:lnTo>
                    <a:pt x="890" y="1556"/>
                  </a:lnTo>
                  <a:lnTo>
                    <a:pt x="889" y="1556"/>
                  </a:lnTo>
                  <a:lnTo>
                    <a:pt x="889" y="1558"/>
                  </a:lnTo>
                  <a:lnTo>
                    <a:pt x="887" y="1558"/>
                  </a:lnTo>
                  <a:lnTo>
                    <a:pt x="885" y="1558"/>
                  </a:lnTo>
                  <a:lnTo>
                    <a:pt x="884" y="1558"/>
                  </a:lnTo>
                  <a:lnTo>
                    <a:pt x="884" y="1560"/>
                  </a:lnTo>
                  <a:lnTo>
                    <a:pt x="882" y="1560"/>
                  </a:lnTo>
                  <a:lnTo>
                    <a:pt x="882" y="1561"/>
                  </a:lnTo>
                  <a:lnTo>
                    <a:pt x="882" y="1563"/>
                  </a:lnTo>
                  <a:lnTo>
                    <a:pt x="882" y="1565"/>
                  </a:lnTo>
                  <a:lnTo>
                    <a:pt x="882" y="1566"/>
                  </a:lnTo>
                  <a:lnTo>
                    <a:pt x="882" y="1566"/>
                  </a:lnTo>
                  <a:lnTo>
                    <a:pt x="882" y="1568"/>
                  </a:lnTo>
                  <a:lnTo>
                    <a:pt x="882" y="1570"/>
                  </a:lnTo>
                  <a:lnTo>
                    <a:pt x="882" y="1571"/>
                  </a:lnTo>
                  <a:lnTo>
                    <a:pt x="880" y="1571"/>
                  </a:lnTo>
                  <a:lnTo>
                    <a:pt x="880" y="1573"/>
                  </a:lnTo>
                  <a:lnTo>
                    <a:pt x="879" y="1573"/>
                  </a:lnTo>
                  <a:lnTo>
                    <a:pt x="879" y="1575"/>
                  </a:lnTo>
                  <a:lnTo>
                    <a:pt x="877" y="1575"/>
                  </a:lnTo>
                  <a:lnTo>
                    <a:pt x="877" y="1576"/>
                  </a:lnTo>
                  <a:lnTo>
                    <a:pt x="875" y="1576"/>
                  </a:lnTo>
                  <a:lnTo>
                    <a:pt x="874" y="1575"/>
                  </a:lnTo>
                  <a:lnTo>
                    <a:pt x="872" y="1575"/>
                  </a:lnTo>
                  <a:lnTo>
                    <a:pt x="870" y="1575"/>
                  </a:lnTo>
                  <a:lnTo>
                    <a:pt x="870" y="1576"/>
                  </a:lnTo>
                  <a:lnTo>
                    <a:pt x="869" y="1576"/>
                  </a:lnTo>
                  <a:lnTo>
                    <a:pt x="867" y="1576"/>
                  </a:lnTo>
                  <a:lnTo>
                    <a:pt x="867" y="1575"/>
                  </a:lnTo>
                  <a:lnTo>
                    <a:pt x="867" y="1576"/>
                  </a:lnTo>
                  <a:lnTo>
                    <a:pt x="867" y="1576"/>
                  </a:lnTo>
                  <a:lnTo>
                    <a:pt x="866" y="1575"/>
                  </a:lnTo>
                  <a:lnTo>
                    <a:pt x="864" y="1575"/>
                  </a:lnTo>
                  <a:lnTo>
                    <a:pt x="862" y="1575"/>
                  </a:lnTo>
                  <a:lnTo>
                    <a:pt x="861" y="1576"/>
                  </a:lnTo>
                  <a:lnTo>
                    <a:pt x="861" y="1578"/>
                  </a:lnTo>
                  <a:lnTo>
                    <a:pt x="862" y="1578"/>
                  </a:lnTo>
                  <a:lnTo>
                    <a:pt x="862" y="1579"/>
                  </a:lnTo>
                  <a:lnTo>
                    <a:pt x="862" y="1581"/>
                  </a:lnTo>
                  <a:lnTo>
                    <a:pt x="861" y="1581"/>
                  </a:lnTo>
                  <a:lnTo>
                    <a:pt x="861" y="1579"/>
                  </a:lnTo>
                  <a:lnTo>
                    <a:pt x="859" y="1579"/>
                  </a:lnTo>
                  <a:lnTo>
                    <a:pt x="859" y="1581"/>
                  </a:lnTo>
                  <a:lnTo>
                    <a:pt x="857" y="1581"/>
                  </a:lnTo>
                  <a:lnTo>
                    <a:pt x="856" y="1583"/>
                  </a:lnTo>
                  <a:lnTo>
                    <a:pt x="856" y="1581"/>
                  </a:lnTo>
                  <a:lnTo>
                    <a:pt x="854" y="1581"/>
                  </a:lnTo>
                  <a:lnTo>
                    <a:pt x="852" y="1581"/>
                  </a:lnTo>
                  <a:lnTo>
                    <a:pt x="852" y="1583"/>
                  </a:lnTo>
                  <a:lnTo>
                    <a:pt x="854" y="1583"/>
                  </a:lnTo>
                  <a:lnTo>
                    <a:pt x="854" y="1584"/>
                  </a:lnTo>
                  <a:lnTo>
                    <a:pt x="852" y="1584"/>
                  </a:lnTo>
                  <a:lnTo>
                    <a:pt x="851" y="1583"/>
                  </a:lnTo>
                  <a:lnTo>
                    <a:pt x="849" y="1583"/>
                  </a:lnTo>
                  <a:lnTo>
                    <a:pt x="849" y="1581"/>
                  </a:lnTo>
                  <a:lnTo>
                    <a:pt x="847" y="1581"/>
                  </a:lnTo>
                  <a:lnTo>
                    <a:pt x="847" y="1579"/>
                  </a:lnTo>
                  <a:lnTo>
                    <a:pt x="846" y="1579"/>
                  </a:lnTo>
                  <a:lnTo>
                    <a:pt x="844" y="1579"/>
                  </a:lnTo>
                  <a:lnTo>
                    <a:pt x="843" y="1579"/>
                  </a:lnTo>
                  <a:lnTo>
                    <a:pt x="841" y="1579"/>
                  </a:lnTo>
                  <a:lnTo>
                    <a:pt x="841" y="1581"/>
                  </a:lnTo>
                  <a:lnTo>
                    <a:pt x="839" y="1581"/>
                  </a:lnTo>
                  <a:lnTo>
                    <a:pt x="838" y="1581"/>
                  </a:lnTo>
                  <a:lnTo>
                    <a:pt x="836" y="1581"/>
                  </a:lnTo>
                  <a:lnTo>
                    <a:pt x="836" y="1579"/>
                  </a:lnTo>
                  <a:lnTo>
                    <a:pt x="834" y="1579"/>
                  </a:lnTo>
                  <a:lnTo>
                    <a:pt x="833" y="1579"/>
                  </a:lnTo>
                  <a:lnTo>
                    <a:pt x="833" y="1578"/>
                  </a:lnTo>
                  <a:lnTo>
                    <a:pt x="831" y="1578"/>
                  </a:lnTo>
                  <a:lnTo>
                    <a:pt x="829" y="1578"/>
                  </a:lnTo>
                  <a:lnTo>
                    <a:pt x="828" y="1578"/>
                  </a:lnTo>
                  <a:lnTo>
                    <a:pt x="828" y="1576"/>
                  </a:lnTo>
                  <a:lnTo>
                    <a:pt x="828" y="1575"/>
                  </a:lnTo>
                  <a:lnTo>
                    <a:pt x="828" y="1573"/>
                  </a:lnTo>
                  <a:lnTo>
                    <a:pt x="828" y="1571"/>
                  </a:lnTo>
                  <a:lnTo>
                    <a:pt x="828" y="1571"/>
                  </a:lnTo>
                  <a:lnTo>
                    <a:pt x="828" y="1573"/>
                  </a:lnTo>
                  <a:lnTo>
                    <a:pt x="826" y="1573"/>
                  </a:lnTo>
                  <a:lnTo>
                    <a:pt x="826" y="1575"/>
                  </a:lnTo>
                  <a:lnTo>
                    <a:pt x="824" y="1575"/>
                  </a:lnTo>
                  <a:lnTo>
                    <a:pt x="824" y="1576"/>
                  </a:lnTo>
                  <a:lnTo>
                    <a:pt x="823" y="1576"/>
                  </a:lnTo>
                  <a:lnTo>
                    <a:pt x="823" y="1578"/>
                  </a:lnTo>
                  <a:lnTo>
                    <a:pt x="823" y="1579"/>
                  </a:lnTo>
                  <a:lnTo>
                    <a:pt x="823" y="1581"/>
                  </a:lnTo>
                  <a:lnTo>
                    <a:pt x="821" y="1583"/>
                  </a:lnTo>
                  <a:lnTo>
                    <a:pt x="821" y="1584"/>
                  </a:lnTo>
                  <a:lnTo>
                    <a:pt x="820" y="1584"/>
                  </a:lnTo>
                  <a:lnTo>
                    <a:pt x="820" y="1586"/>
                  </a:lnTo>
                  <a:lnTo>
                    <a:pt x="818" y="1586"/>
                  </a:lnTo>
                  <a:lnTo>
                    <a:pt x="816" y="1586"/>
                  </a:lnTo>
                  <a:lnTo>
                    <a:pt x="815" y="1586"/>
                  </a:lnTo>
                  <a:lnTo>
                    <a:pt x="815" y="1584"/>
                  </a:lnTo>
                  <a:lnTo>
                    <a:pt x="813" y="1584"/>
                  </a:lnTo>
                  <a:lnTo>
                    <a:pt x="815" y="1584"/>
                  </a:lnTo>
                  <a:lnTo>
                    <a:pt x="815" y="1583"/>
                  </a:lnTo>
                  <a:lnTo>
                    <a:pt x="816" y="1581"/>
                  </a:lnTo>
                  <a:lnTo>
                    <a:pt x="815" y="1581"/>
                  </a:lnTo>
                  <a:lnTo>
                    <a:pt x="813" y="1581"/>
                  </a:lnTo>
                  <a:lnTo>
                    <a:pt x="813" y="1583"/>
                  </a:lnTo>
                  <a:lnTo>
                    <a:pt x="811" y="1583"/>
                  </a:lnTo>
                  <a:lnTo>
                    <a:pt x="811" y="1584"/>
                  </a:lnTo>
                  <a:lnTo>
                    <a:pt x="811" y="1583"/>
                  </a:lnTo>
                  <a:lnTo>
                    <a:pt x="810" y="1583"/>
                  </a:lnTo>
                  <a:lnTo>
                    <a:pt x="810" y="1584"/>
                  </a:lnTo>
                  <a:lnTo>
                    <a:pt x="808" y="1584"/>
                  </a:lnTo>
                  <a:lnTo>
                    <a:pt x="808" y="1583"/>
                  </a:lnTo>
                  <a:lnTo>
                    <a:pt x="806" y="1583"/>
                  </a:lnTo>
                  <a:lnTo>
                    <a:pt x="805" y="1583"/>
                  </a:lnTo>
                  <a:lnTo>
                    <a:pt x="803" y="1583"/>
                  </a:lnTo>
                  <a:lnTo>
                    <a:pt x="803" y="1584"/>
                  </a:lnTo>
                  <a:lnTo>
                    <a:pt x="801" y="1584"/>
                  </a:lnTo>
                  <a:lnTo>
                    <a:pt x="800" y="1584"/>
                  </a:lnTo>
                  <a:lnTo>
                    <a:pt x="800" y="1586"/>
                  </a:lnTo>
                  <a:lnTo>
                    <a:pt x="798" y="1586"/>
                  </a:lnTo>
                  <a:lnTo>
                    <a:pt x="798" y="1588"/>
                  </a:lnTo>
                  <a:lnTo>
                    <a:pt x="797" y="1588"/>
                  </a:lnTo>
                  <a:lnTo>
                    <a:pt x="795" y="1588"/>
                  </a:lnTo>
                  <a:lnTo>
                    <a:pt x="795" y="1589"/>
                  </a:lnTo>
                  <a:lnTo>
                    <a:pt x="793" y="1589"/>
                  </a:lnTo>
                  <a:lnTo>
                    <a:pt x="793" y="1588"/>
                  </a:lnTo>
                  <a:lnTo>
                    <a:pt x="793" y="1589"/>
                  </a:lnTo>
                  <a:lnTo>
                    <a:pt x="792" y="1589"/>
                  </a:lnTo>
                  <a:lnTo>
                    <a:pt x="792" y="1591"/>
                  </a:lnTo>
                  <a:lnTo>
                    <a:pt x="790" y="1591"/>
                  </a:lnTo>
                  <a:lnTo>
                    <a:pt x="788" y="1591"/>
                  </a:lnTo>
                  <a:lnTo>
                    <a:pt x="788" y="1593"/>
                  </a:lnTo>
                  <a:lnTo>
                    <a:pt x="788" y="1594"/>
                  </a:lnTo>
                  <a:lnTo>
                    <a:pt x="788" y="1594"/>
                  </a:lnTo>
                  <a:lnTo>
                    <a:pt x="787" y="1594"/>
                  </a:lnTo>
                  <a:lnTo>
                    <a:pt x="787" y="1596"/>
                  </a:lnTo>
                  <a:lnTo>
                    <a:pt x="787" y="1594"/>
                  </a:lnTo>
                  <a:lnTo>
                    <a:pt x="785" y="1594"/>
                  </a:lnTo>
                  <a:lnTo>
                    <a:pt x="783" y="1594"/>
                  </a:lnTo>
                  <a:lnTo>
                    <a:pt x="783" y="1593"/>
                  </a:lnTo>
                  <a:lnTo>
                    <a:pt x="785" y="1593"/>
                  </a:lnTo>
                  <a:lnTo>
                    <a:pt x="783" y="1591"/>
                  </a:lnTo>
                  <a:lnTo>
                    <a:pt x="782" y="1591"/>
                  </a:lnTo>
                  <a:lnTo>
                    <a:pt x="782" y="1589"/>
                  </a:lnTo>
                  <a:lnTo>
                    <a:pt x="780" y="1589"/>
                  </a:lnTo>
                  <a:lnTo>
                    <a:pt x="778" y="1588"/>
                  </a:lnTo>
                  <a:lnTo>
                    <a:pt x="777" y="1588"/>
                  </a:lnTo>
                  <a:lnTo>
                    <a:pt x="777" y="1586"/>
                  </a:lnTo>
                  <a:lnTo>
                    <a:pt x="775" y="1586"/>
                  </a:lnTo>
                  <a:lnTo>
                    <a:pt x="775" y="1584"/>
                  </a:lnTo>
                  <a:lnTo>
                    <a:pt x="774" y="1584"/>
                  </a:lnTo>
                  <a:lnTo>
                    <a:pt x="772" y="1584"/>
                  </a:lnTo>
                  <a:lnTo>
                    <a:pt x="772" y="1586"/>
                  </a:lnTo>
                  <a:lnTo>
                    <a:pt x="770" y="1586"/>
                  </a:lnTo>
                  <a:lnTo>
                    <a:pt x="770" y="1588"/>
                  </a:lnTo>
                  <a:lnTo>
                    <a:pt x="770" y="1589"/>
                  </a:lnTo>
                  <a:lnTo>
                    <a:pt x="769" y="1589"/>
                  </a:lnTo>
                  <a:lnTo>
                    <a:pt x="767" y="1589"/>
                  </a:lnTo>
                  <a:lnTo>
                    <a:pt x="765" y="1588"/>
                  </a:lnTo>
                  <a:lnTo>
                    <a:pt x="765" y="1586"/>
                  </a:lnTo>
                  <a:lnTo>
                    <a:pt x="764" y="1586"/>
                  </a:lnTo>
                  <a:lnTo>
                    <a:pt x="762" y="1586"/>
                  </a:lnTo>
                  <a:lnTo>
                    <a:pt x="760" y="1586"/>
                  </a:lnTo>
                  <a:lnTo>
                    <a:pt x="760" y="1588"/>
                  </a:lnTo>
                  <a:lnTo>
                    <a:pt x="760" y="1589"/>
                  </a:lnTo>
                  <a:lnTo>
                    <a:pt x="759" y="1589"/>
                  </a:lnTo>
                  <a:lnTo>
                    <a:pt x="759" y="1588"/>
                  </a:lnTo>
                  <a:lnTo>
                    <a:pt x="757" y="1588"/>
                  </a:lnTo>
                  <a:lnTo>
                    <a:pt x="757" y="1589"/>
                  </a:lnTo>
                  <a:lnTo>
                    <a:pt x="755" y="1589"/>
                  </a:lnTo>
                  <a:lnTo>
                    <a:pt x="754" y="1589"/>
                  </a:lnTo>
                  <a:lnTo>
                    <a:pt x="752" y="1589"/>
                  </a:lnTo>
                  <a:lnTo>
                    <a:pt x="751" y="1589"/>
                  </a:lnTo>
                  <a:lnTo>
                    <a:pt x="749" y="1589"/>
                  </a:lnTo>
                  <a:lnTo>
                    <a:pt x="749" y="1589"/>
                  </a:lnTo>
                  <a:lnTo>
                    <a:pt x="749" y="1588"/>
                  </a:lnTo>
                  <a:lnTo>
                    <a:pt x="747" y="1588"/>
                  </a:lnTo>
                  <a:lnTo>
                    <a:pt x="747" y="1589"/>
                  </a:lnTo>
                  <a:lnTo>
                    <a:pt x="747" y="1591"/>
                  </a:lnTo>
                  <a:lnTo>
                    <a:pt x="749" y="1591"/>
                  </a:lnTo>
                  <a:lnTo>
                    <a:pt x="749" y="1593"/>
                  </a:lnTo>
                  <a:lnTo>
                    <a:pt x="749" y="1594"/>
                  </a:lnTo>
                  <a:lnTo>
                    <a:pt x="747" y="1594"/>
                  </a:lnTo>
                  <a:lnTo>
                    <a:pt x="747" y="1596"/>
                  </a:lnTo>
                  <a:lnTo>
                    <a:pt x="746" y="1596"/>
                  </a:lnTo>
                  <a:lnTo>
                    <a:pt x="746" y="1598"/>
                  </a:lnTo>
                  <a:lnTo>
                    <a:pt x="746" y="1599"/>
                  </a:lnTo>
                  <a:lnTo>
                    <a:pt x="744" y="1599"/>
                  </a:lnTo>
                  <a:lnTo>
                    <a:pt x="744" y="1601"/>
                  </a:lnTo>
                  <a:lnTo>
                    <a:pt x="744" y="1599"/>
                  </a:lnTo>
                  <a:lnTo>
                    <a:pt x="742" y="1599"/>
                  </a:lnTo>
                  <a:lnTo>
                    <a:pt x="741" y="1599"/>
                  </a:lnTo>
                  <a:lnTo>
                    <a:pt x="739" y="1599"/>
                  </a:lnTo>
                  <a:lnTo>
                    <a:pt x="739" y="1601"/>
                  </a:lnTo>
                  <a:lnTo>
                    <a:pt x="737" y="1601"/>
                  </a:lnTo>
                  <a:lnTo>
                    <a:pt x="737" y="1599"/>
                  </a:lnTo>
                  <a:lnTo>
                    <a:pt x="736" y="1599"/>
                  </a:lnTo>
                  <a:lnTo>
                    <a:pt x="736" y="1601"/>
                  </a:lnTo>
                  <a:lnTo>
                    <a:pt x="736" y="1602"/>
                  </a:lnTo>
                  <a:lnTo>
                    <a:pt x="734" y="1602"/>
                  </a:lnTo>
                  <a:lnTo>
                    <a:pt x="732" y="1602"/>
                  </a:lnTo>
                  <a:lnTo>
                    <a:pt x="731" y="1602"/>
                  </a:lnTo>
                  <a:lnTo>
                    <a:pt x="732" y="1602"/>
                  </a:lnTo>
                  <a:lnTo>
                    <a:pt x="732" y="1601"/>
                  </a:lnTo>
                  <a:lnTo>
                    <a:pt x="731" y="1601"/>
                  </a:lnTo>
                  <a:lnTo>
                    <a:pt x="729" y="1601"/>
                  </a:lnTo>
                  <a:lnTo>
                    <a:pt x="728" y="1601"/>
                  </a:lnTo>
                  <a:lnTo>
                    <a:pt x="728" y="1602"/>
                  </a:lnTo>
                  <a:lnTo>
                    <a:pt x="726" y="1602"/>
                  </a:lnTo>
                  <a:lnTo>
                    <a:pt x="726" y="1604"/>
                  </a:lnTo>
                  <a:lnTo>
                    <a:pt x="724" y="1604"/>
                  </a:lnTo>
                  <a:lnTo>
                    <a:pt x="724" y="1602"/>
                  </a:lnTo>
                  <a:lnTo>
                    <a:pt x="723" y="1602"/>
                  </a:lnTo>
                  <a:lnTo>
                    <a:pt x="723" y="1604"/>
                  </a:lnTo>
                  <a:lnTo>
                    <a:pt x="723" y="1606"/>
                  </a:lnTo>
                  <a:lnTo>
                    <a:pt x="723" y="1606"/>
                  </a:lnTo>
                  <a:lnTo>
                    <a:pt x="721" y="1606"/>
                  </a:lnTo>
                  <a:lnTo>
                    <a:pt x="721" y="1606"/>
                  </a:lnTo>
                  <a:lnTo>
                    <a:pt x="719" y="1606"/>
                  </a:lnTo>
                  <a:lnTo>
                    <a:pt x="719" y="1606"/>
                  </a:lnTo>
                  <a:lnTo>
                    <a:pt x="718" y="1606"/>
                  </a:lnTo>
                  <a:lnTo>
                    <a:pt x="716" y="1606"/>
                  </a:lnTo>
                  <a:lnTo>
                    <a:pt x="714" y="1606"/>
                  </a:lnTo>
                  <a:lnTo>
                    <a:pt x="713" y="1606"/>
                  </a:lnTo>
                  <a:lnTo>
                    <a:pt x="713" y="1604"/>
                  </a:lnTo>
                  <a:lnTo>
                    <a:pt x="711" y="1604"/>
                  </a:lnTo>
                  <a:lnTo>
                    <a:pt x="709" y="1604"/>
                  </a:lnTo>
                  <a:lnTo>
                    <a:pt x="709" y="1604"/>
                  </a:lnTo>
                  <a:lnTo>
                    <a:pt x="708" y="1604"/>
                  </a:lnTo>
                  <a:lnTo>
                    <a:pt x="708" y="1602"/>
                  </a:lnTo>
                  <a:lnTo>
                    <a:pt x="706" y="1602"/>
                  </a:lnTo>
                  <a:lnTo>
                    <a:pt x="705" y="1604"/>
                  </a:lnTo>
                  <a:lnTo>
                    <a:pt x="703" y="1604"/>
                  </a:lnTo>
                  <a:lnTo>
                    <a:pt x="701" y="1604"/>
                  </a:lnTo>
                  <a:lnTo>
                    <a:pt x="701" y="1606"/>
                  </a:lnTo>
                  <a:lnTo>
                    <a:pt x="700" y="1606"/>
                  </a:lnTo>
                  <a:lnTo>
                    <a:pt x="698" y="1606"/>
                  </a:lnTo>
                  <a:lnTo>
                    <a:pt x="698" y="1604"/>
                  </a:lnTo>
                  <a:lnTo>
                    <a:pt x="696" y="1604"/>
                  </a:lnTo>
                  <a:lnTo>
                    <a:pt x="695" y="1604"/>
                  </a:lnTo>
                  <a:lnTo>
                    <a:pt x="693" y="1604"/>
                  </a:lnTo>
                  <a:lnTo>
                    <a:pt x="691" y="1604"/>
                  </a:lnTo>
                  <a:lnTo>
                    <a:pt x="690" y="1604"/>
                  </a:lnTo>
                  <a:lnTo>
                    <a:pt x="688" y="1604"/>
                  </a:lnTo>
                  <a:lnTo>
                    <a:pt x="688" y="1602"/>
                  </a:lnTo>
                  <a:lnTo>
                    <a:pt x="686" y="1602"/>
                  </a:lnTo>
                  <a:lnTo>
                    <a:pt x="686" y="1604"/>
                  </a:lnTo>
                  <a:lnTo>
                    <a:pt x="685" y="1604"/>
                  </a:lnTo>
                  <a:lnTo>
                    <a:pt x="683" y="1604"/>
                  </a:lnTo>
                  <a:lnTo>
                    <a:pt x="682" y="1604"/>
                  </a:lnTo>
                  <a:lnTo>
                    <a:pt x="680" y="1604"/>
                  </a:lnTo>
                  <a:lnTo>
                    <a:pt x="678" y="1604"/>
                  </a:lnTo>
                  <a:lnTo>
                    <a:pt x="678" y="1606"/>
                  </a:lnTo>
                  <a:lnTo>
                    <a:pt x="680" y="1606"/>
                  </a:lnTo>
                  <a:lnTo>
                    <a:pt x="680" y="1606"/>
                  </a:lnTo>
                  <a:lnTo>
                    <a:pt x="682" y="1606"/>
                  </a:lnTo>
                  <a:lnTo>
                    <a:pt x="683" y="1606"/>
                  </a:lnTo>
                  <a:lnTo>
                    <a:pt x="685" y="1606"/>
                  </a:lnTo>
                  <a:lnTo>
                    <a:pt x="686" y="1606"/>
                  </a:lnTo>
                  <a:lnTo>
                    <a:pt x="686" y="1607"/>
                  </a:lnTo>
                  <a:lnTo>
                    <a:pt x="685" y="1607"/>
                  </a:lnTo>
                  <a:lnTo>
                    <a:pt x="685" y="1609"/>
                  </a:lnTo>
                  <a:lnTo>
                    <a:pt x="685" y="1607"/>
                  </a:lnTo>
                  <a:lnTo>
                    <a:pt x="683" y="1607"/>
                  </a:lnTo>
                  <a:lnTo>
                    <a:pt x="683" y="1609"/>
                  </a:lnTo>
                  <a:lnTo>
                    <a:pt x="685" y="1611"/>
                  </a:lnTo>
                  <a:lnTo>
                    <a:pt x="685" y="1612"/>
                  </a:lnTo>
                  <a:lnTo>
                    <a:pt x="683" y="1612"/>
                  </a:lnTo>
                  <a:lnTo>
                    <a:pt x="683" y="1614"/>
                  </a:lnTo>
                  <a:lnTo>
                    <a:pt x="683" y="1616"/>
                  </a:lnTo>
                  <a:lnTo>
                    <a:pt x="682" y="1616"/>
                  </a:lnTo>
                  <a:lnTo>
                    <a:pt x="680" y="1616"/>
                  </a:lnTo>
                  <a:lnTo>
                    <a:pt x="680" y="1617"/>
                  </a:lnTo>
                  <a:lnTo>
                    <a:pt x="680" y="1619"/>
                  </a:lnTo>
                  <a:lnTo>
                    <a:pt x="678" y="1619"/>
                  </a:lnTo>
                  <a:lnTo>
                    <a:pt x="680" y="1619"/>
                  </a:lnTo>
                  <a:lnTo>
                    <a:pt x="680" y="1621"/>
                  </a:lnTo>
                  <a:lnTo>
                    <a:pt x="680" y="1622"/>
                  </a:lnTo>
                  <a:lnTo>
                    <a:pt x="680" y="1624"/>
                  </a:lnTo>
                  <a:lnTo>
                    <a:pt x="680" y="1625"/>
                  </a:lnTo>
                  <a:lnTo>
                    <a:pt x="680" y="1627"/>
                  </a:lnTo>
                  <a:lnTo>
                    <a:pt x="680" y="1629"/>
                  </a:lnTo>
                  <a:lnTo>
                    <a:pt x="678" y="1629"/>
                  </a:lnTo>
                  <a:lnTo>
                    <a:pt x="678" y="1627"/>
                  </a:lnTo>
                  <a:lnTo>
                    <a:pt x="678" y="1629"/>
                  </a:lnTo>
                  <a:lnTo>
                    <a:pt x="677" y="1629"/>
                  </a:lnTo>
                  <a:lnTo>
                    <a:pt x="677" y="1630"/>
                  </a:lnTo>
                  <a:lnTo>
                    <a:pt x="677" y="1632"/>
                  </a:lnTo>
                  <a:lnTo>
                    <a:pt x="677" y="1634"/>
                  </a:lnTo>
                  <a:lnTo>
                    <a:pt x="677" y="1635"/>
                  </a:lnTo>
                  <a:lnTo>
                    <a:pt x="677" y="1637"/>
                  </a:lnTo>
                  <a:lnTo>
                    <a:pt x="677" y="1639"/>
                  </a:lnTo>
                  <a:lnTo>
                    <a:pt x="675" y="1639"/>
                  </a:lnTo>
                  <a:lnTo>
                    <a:pt x="675" y="1640"/>
                  </a:lnTo>
                  <a:lnTo>
                    <a:pt x="673" y="1640"/>
                  </a:lnTo>
                  <a:lnTo>
                    <a:pt x="673" y="1642"/>
                  </a:lnTo>
                  <a:lnTo>
                    <a:pt x="673" y="1644"/>
                  </a:lnTo>
                  <a:lnTo>
                    <a:pt x="672" y="1644"/>
                  </a:lnTo>
                  <a:lnTo>
                    <a:pt x="670" y="1644"/>
                  </a:lnTo>
                  <a:lnTo>
                    <a:pt x="670" y="1644"/>
                  </a:lnTo>
                  <a:lnTo>
                    <a:pt x="668" y="1644"/>
                  </a:lnTo>
                  <a:lnTo>
                    <a:pt x="668" y="1645"/>
                  </a:lnTo>
                  <a:lnTo>
                    <a:pt x="668" y="1645"/>
                  </a:lnTo>
                  <a:lnTo>
                    <a:pt x="668" y="1647"/>
                  </a:lnTo>
                  <a:lnTo>
                    <a:pt x="667" y="1647"/>
                  </a:lnTo>
                  <a:lnTo>
                    <a:pt x="667" y="1649"/>
                  </a:lnTo>
                  <a:lnTo>
                    <a:pt x="665" y="1649"/>
                  </a:lnTo>
                  <a:lnTo>
                    <a:pt x="665" y="1650"/>
                  </a:lnTo>
                  <a:lnTo>
                    <a:pt x="665" y="1652"/>
                  </a:lnTo>
                  <a:lnTo>
                    <a:pt x="663" y="1652"/>
                  </a:lnTo>
                  <a:lnTo>
                    <a:pt x="663" y="1653"/>
                  </a:lnTo>
                  <a:lnTo>
                    <a:pt x="663" y="1655"/>
                  </a:lnTo>
                  <a:lnTo>
                    <a:pt x="662" y="1655"/>
                  </a:lnTo>
                  <a:lnTo>
                    <a:pt x="660" y="1655"/>
                  </a:lnTo>
                  <a:lnTo>
                    <a:pt x="660" y="1653"/>
                  </a:lnTo>
                  <a:lnTo>
                    <a:pt x="659" y="1653"/>
                  </a:lnTo>
                  <a:lnTo>
                    <a:pt x="659" y="1652"/>
                  </a:lnTo>
                  <a:lnTo>
                    <a:pt x="657" y="1652"/>
                  </a:lnTo>
                  <a:lnTo>
                    <a:pt x="655" y="1652"/>
                  </a:lnTo>
                  <a:lnTo>
                    <a:pt x="654" y="1652"/>
                  </a:lnTo>
                  <a:lnTo>
                    <a:pt x="654" y="1650"/>
                  </a:lnTo>
                  <a:lnTo>
                    <a:pt x="652" y="1650"/>
                  </a:lnTo>
                  <a:lnTo>
                    <a:pt x="650" y="1650"/>
                  </a:lnTo>
                  <a:lnTo>
                    <a:pt x="649" y="1650"/>
                  </a:lnTo>
                  <a:lnTo>
                    <a:pt x="649" y="1649"/>
                  </a:lnTo>
                  <a:lnTo>
                    <a:pt x="649" y="1647"/>
                  </a:lnTo>
                  <a:lnTo>
                    <a:pt x="647" y="1647"/>
                  </a:lnTo>
                  <a:lnTo>
                    <a:pt x="647" y="1649"/>
                  </a:lnTo>
                  <a:lnTo>
                    <a:pt x="645" y="1649"/>
                  </a:lnTo>
                  <a:lnTo>
                    <a:pt x="645" y="1650"/>
                  </a:lnTo>
                  <a:lnTo>
                    <a:pt x="644" y="1650"/>
                  </a:lnTo>
                  <a:lnTo>
                    <a:pt x="642" y="1650"/>
                  </a:lnTo>
                  <a:lnTo>
                    <a:pt x="641" y="1650"/>
                  </a:lnTo>
                  <a:lnTo>
                    <a:pt x="641" y="1652"/>
                  </a:lnTo>
                  <a:lnTo>
                    <a:pt x="639" y="1652"/>
                  </a:lnTo>
                  <a:lnTo>
                    <a:pt x="637" y="1652"/>
                  </a:lnTo>
                  <a:lnTo>
                    <a:pt x="637" y="1653"/>
                  </a:lnTo>
                  <a:lnTo>
                    <a:pt x="636" y="1653"/>
                  </a:lnTo>
                  <a:lnTo>
                    <a:pt x="636" y="1652"/>
                  </a:lnTo>
                  <a:lnTo>
                    <a:pt x="636" y="1650"/>
                  </a:lnTo>
                  <a:lnTo>
                    <a:pt x="636" y="1652"/>
                  </a:lnTo>
                  <a:lnTo>
                    <a:pt x="634" y="1652"/>
                  </a:lnTo>
                  <a:lnTo>
                    <a:pt x="632" y="1652"/>
                  </a:lnTo>
                  <a:lnTo>
                    <a:pt x="632" y="1650"/>
                  </a:lnTo>
                  <a:lnTo>
                    <a:pt x="631" y="1650"/>
                  </a:lnTo>
                  <a:lnTo>
                    <a:pt x="631" y="1649"/>
                  </a:lnTo>
                  <a:lnTo>
                    <a:pt x="629" y="1649"/>
                  </a:lnTo>
                  <a:lnTo>
                    <a:pt x="627" y="1649"/>
                  </a:lnTo>
                  <a:lnTo>
                    <a:pt x="627" y="1647"/>
                  </a:lnTo>
                  <a:lnTo>
                    <a:pt x="626" y="1647"/>
                  </a:lnTo>
                  <a:lnTo>
                    <a:pt x="626" y="1645"/>
                  </a:lnTo>
                  <a:lnTo>
                    <a:pt x="624" y="1645"/>
                  </a:lnTo>
                  <a:lnTo>
                    <a:pt x="622" y="1647"/>
                  </a:lnTo>
                  <a:lnTo>
                    <a:pt x="622" y="1645"/>
                  </a:lnTo>
                  <a:lnTo>
                    <a:pt x="621" y="1645"/>
                  </a:lnTo>
                  <a:lnTo>
                    <a:pt x="621" y="1645"/>
                  </a:lnTo>
                  <a:lnTo>
                    <a:pt x="619" y="1645"/>
                  </a:lnTo>
                  <a:lnTo>
                    <a:pt x="619" y="1644"/>
                  </a:lnTo>
                  <a:lnTo>
                    <a:pt x="618" y="1644"/>
                  </a:lnTo>
                  <a:lnTo>
                    <a:pt x="616" y="1644"/>
                  </a:lnTo>
                  <a:lnTo>
                    <a:pt x="616" y="1642"/>
                  </a:lnTo>
                  <a:lnTo>
                    <a:pt x="616" y="1644"/>
                  </a:lnTo>
                  <a:lnTo>
                    <a:pt x="614" y="1644"/>
                  </a:lnTo>
                  <a:lnTo>
                    <a:pt x="613" y="1644"/>
                  </a:lnTo>
                  <a:lnTo>
                    <a:pt x="613" y="1645"/>
                  </a:lnTo>
                  <a:lnTo>
                    <a:pt x="613" y="1644"/>
                  </a:lnTo>
                  <a:lnTo>
                    <a:pt x="613" y="1642"/>
                  </a:lnTo>
                  <a:lnTo>
                    <a:pt x="611" y="1642"/>
                  </a:lnTo>
                  <a:lnTo>
                    <a:pt x="611" y="1640"/>
                  </a:lnTo>
                  <a:lnTo>
                    <a:pt x="609" y="1640"/>
                  </a:lnTo>
                  <a:lnTo>
                    <a:pt x="609" y="1642"/>
                  </a:lnTo>
                  <a:lnTo>
                    <a:pt x="608" y="1642"/>
                  </a:lnTo>
                  <a:lnTo>
                    <a:pt x="608" y="1644"/>
                  </a:lnTo>
                  <a:lnTo>
                    <a:pt x="606" y="1644"/>
                  </a:lnTo>
                  <a:lnTo>
                    <a:pt x="606" y="1645"/>
                  </a:lnTo>
                  <a:lnTo>
                    <a:pt x="604" y="1645"/>
                  </a:lnTo>
                  <a:lnTo>
                    <a:pt x="604" y="1645"/>
                  </a:lnTo>
                  <a:lnTo>
                    <a:pt x="603" y="1645"/>
                  </a:lnTo>
                  <a:lnTo>
                    <a:pt x="601" y="1645"/>
                  </a:lnTo>
                  <a:lnTo>
                    <a:pt x="601" y="1647"/>
                  </a:lnTo>
                  <a:lnTo>
                    <a:pt x="599" y="1647"/>
                  </a:lnTo>
                  <a:lnTo>
                    <a:pt x="599" y="1649"/>
                  </a:lnTo>
                  <a:lnTo>
                    <a:pt x="599" y="1650"/>
                  </a:lnTo>
                  <a:lnTo>
                    <a:pt x="598" y="1649"/>
                  </a:lnTo>
                  <a:lnTo>
                    <a:pt x="596" y="1649"/>
                  </a:lnTo>
                  <a:lnTo>
                    <a:pt x="595" y="1649"/>
                  </a:lnTo>
                  <a:lnTo>
                    <a:pt x="595" y="1647"/>
                  </a:lnTo>
                  <a:lnTo>
                    <a:pt x="593" y="1647"/>
                  </a:lnTo>
                  <a:lnTo>
                    <a:pt x="593" y="1649"/>
                  </a:lnTo>
                  <a:lnTo>
                    <a:pt x="591" y="1649"/>
                  </a:lnTo>
                  <a:lnTo>
                    <a:pt x="591" y="1649"/>
                  </a:lnTo>
                  <a:lnTo>
                    <a:pt x="590" y="1649"/>
                  </a:lnTo>
                  <a:lnTo>
                    <a:pt x="588" y="1649"/>
                  </a:lnTo>
                  <a:lnTo>
                    <a:pt x="588" y="1650"/>
                  </a:lnTo>
                  <a:lnTo>
                    <a:pt x="588" y="1652"/>
                  </a:lnTo>
                  <a:lnTo>
                    <a:pt x="586" y="1652"/>
                  </a:lnTo>
                  <a:lnTo>
                    <a:pt x="586" y="1653"/>
                  </a:lnTo>
                  <a:lnTo>
                    <a:pt x="585" y="1653"/>
                  </a:lnTo>
                  <a:lnTo>
                    <a:pt x="585" y="1655"/>
                  </a:lnTo>
                  <a:lnTo>
                    <a:pt x="586" y="1655"/>
                  </a:lnTo>
                  <a:lnTo>
                    <a:pt x="585" y="1655"/>
                  </a:lnTo>
                  <a:lnTo>
                    <a:pt x="583" y="1655"/>
                  </a:lnTo>
                  <a:lnTo>
                    <a:pt x="583" y="1653"/>
                  </a:lnTo>
                  <a:lnTo>
                    <a:pt x="581" y="1653"/>
                  </a:lnTo>
                  <a:lnTo>
                    <a:pt x="580" y="1653"/>
                  </a:lnTo>
                  <a:lnTo>
                    <a:pt x="578" y="1653"/>
                  </a:lnTo>
                  <a:lnTo>
                    <a:pt x="578" y="1652"/>
                  </a:lnTo>
                  <a:lnTo>
                    <a:pt x="576" y="1652"/>
                  </a:lnTo>
                  <a:lnTo>
                    <a:pt x="576" y="1653"/>
                  </a:lnTo>
                  <a:lnTo>
                    <a:pt x="575" y="1653"/>
                  </a:lnTo>
                  <a:lnTo>
                    <a:pt x="575" y="1652"/>
                  </a:lnTo>
                  <a:lnTo>
                    <a:pt x="573" y="1652"/>
                  </a:lnTo>
                  <a:lnTo>
                    <a:pt x="573" y="1653"/>
                  </a:lnTo>
                  <a:lnTo>
                    <a:pt x="573" y="1652"/>
                  </a:lnTo>
                  <a:lnTo>
                    <a:pt x="572" y="1652"/>
                  </a:lnTo>
                  <a:lnTo>
                    <a:pt x="570" y="1652"/>
                  </a:lnTo>
                  <a:lnTo>
                    <a:pt x="570" y="1653"/>
                  </a:lnTo>
                  <a:lnTo>
                    <a:pt x="568" y="1653"/>
                  </a:lnTo>
                  <a:lnTo>
                    <a:pt x="568" y="1655"/>
                  </a:lnTo>
                  <a:lnTo>
                    <a:pt x="567" y="1655"/>
                  </a:lnTo>
                  <a:lnTo>
                    <a:pt x="567" y="1653"/>
                  </a:lnTo>
                  <a:lnTo>
                    <a:pt x="565" y="1653"/>
                  </a:lnTo>
                  <a:lnTo>
                    <a:pt x="563" y="1653"/>
                  </a:lnTo>
                  <a:lnTo>
                    <a:pt x="562" y="1653"/>
                  </a:lnTo>
                  <a:lnTo>
                    <a:pt x="562" y="1652"/>
                  </a:lnTo>
                  <a:lnTo>
                    <a:pt x="560" y="1652"/>
                  </a:lnTo>
                  <a:lnTo>
                    <a:pt x="558" y="1650"/>
                  </a:lnTo>
                  <a:lnTo>
                    <a:pt x="557" y="1650"/>
                  </a:lnTo>
                  <a:lnTo>
                    <a:pt x="555" y="1650"/>
                  </a:lnTo>
                  <a:lnTo>
                    <a:pt x="555" y="1652"/>
                  </a:lnTo>
                  <a:lnTo>
                    <a:pt x="553" y="1652"/>
                  </a:lnTo>
                  <a:lnTo>
                    <a:pt x="552" y="1652"/>
                  </a:lnTo>
                  <a:lnTo>
                    <a:pt x="552" y="1652"/>
                  </a:lnTo>
                  <a:lnTo>
                    <a:pt x="550" y="1652"/>
                  </a:lnTo>
                  <a:lnTo>
                    <a:pt x="549" y="1652"/>
                  </a:lnTo>
                  <a:lnTo>
                    <a:pt x="547" y="1652"/>
                  </a:lnTo>
                  <a:lnTo>
                    <a:pt x="545" y="1652"/>
                  </a:lnTo>
                  <a:lnTo>
                    <a:pt x="544" y="1652"/>
                  </a:lnTo>
                  <a:lnTo>
                    <a:pt x="544" y="1653"/>
                  </a:lnTo>
                  <a:lnTo>
                    <a:pt x="542" y="1653"/>
                  </a:lnTo>
                  <a:lnTo>
                    <a:pt x="542" y="1655"/>
                  </a:lnTo>
                  <a:lnTo>
                    <a:pt x="542" y="1657"/>
                  </a:lnTo>
                  <a:lnTo>
                    <a:pt x="540" y="1657"/>
                  </a:lnTo>
                  <a:lnTo>
                    <a:pt x="540" y="1658"/>
                  </a:lnTo>
                  <a:lnTo>
                    <a:pt x="540" y="1660"/>
                  </a:lnTo>
                  <a:lnTo>
                    <a:pt x="540" y="1662"/>
                  </a:lnTo>
                  <a:lnTo>
                    <a:pt x="540" y="1663"/>
                  </a:lnTo>
                  <a:lnTo>
                    <a:pt x="539" y="1663"/>
                  </a:lnTo>
                  <a:lnTo>
                    <a:pt x="540" y="1663"/>
                  </a:lnTo>
                  <a:lnTo>
                    <a:pt x="540" y="1665"/>
                  </a:lnTo>
                  <a:lnTo>
                    <a:pt x="540" y="1667"/>
                  </a:lnTo>
                  <a:lnTo>
                    <a:pt x="542" y="1667"/>
                  </a:lnTo>
                  <a:lnTo>
                    <a:pt x="542" y="1668"/>
                  </a:lnTo>
                  <a:lnTo>
                    <a:pt x="542" y="1670"/>
                  </a:lnTo>
                  <a:lnTo>
                    <a:pt x="542" y="1672"/>
                  </a:lnTo>
                  <a:lnTo>
                    <a:pt x="540" y="1672"/>
                  </a:lnTo>
                  <a:lnTo>
                    <a:pt x="540" y="1673"/>
                  </a:lnTo>
                  <a:lnTo>
                    <a:pt x="540" y="1675"/>
                  </a:lnTo>
                  <a:lnTo>
                    <a:pt x="540" y="1676"/>
                  </a:lnTo>
                  <a:lnTo>
                    <a:pt x="539" y="1676"/>
                  </a:lnTo>
                  <a:lnTo>
                    <a:pt x="539" y="1678"/>
                  </a:lnTo>
                  <a:lnTo>
                    <a:pt x="537" y="1678"/>
                  </a:lnTo>
                  <a:lnTo>
                    <a:pt x="537" y="1680"/>
                  </a:lnTo>
                  <a:lnTo>
                    <a:pt x="539" y="1680"/>
                  </a:lnTo>
                  <a:lnTo>
                    <a:pt x="537" y="1680"/>
                  </a:lnTo>
                  <a:lnTo>
                    <a:pt x="537" y="1681"/>
                  </a:lnTo>
                  <a:lnTo>
                    <a:pt x="537" y="1683"/>
                  </a:lnTo>
                  <a:lnTo>
                    <a:pt x="535" y="1683"/>
                  </a:lnTo>
                  <a:lnTo>
                    <a:pt x="535" y="1685"/>
                  </a:lnTo>
                  <a:lnTo>
                    <a:pt x="535" y="1685"/>
                  </a:lnTo>
                  <a:lnTo>
                    <a:pt x="534" y="1685"/>
                  </a:lnTo>
                  <a:lnTo>
                    <a:pt x="534" y="1686"/>
                  </a:lnTo>
                  <a:lnTo>
                    <a:pt x="534" y="1688"/>
                  </a:lnTo>
                  <a:lnTo>
                    <a:pt x="534" y="1690"/>
                  </a:lnTo>
                  <a:lnTo>
                    <a:pt x="534" y="1691"/>
                  </a:lnTo>
                  <a:lnTo>
                    <a:pt x="534" y="1693"/>
                  </a:lnTo>
                  <a:lnTo>
                    <a:pt x="534" y="1695"/>
                  </a:lnTo>
                  <a:lnTo>
                    <a:pt x="535" y="1695"/>
                  </a:lnTo>
                  <a:lnTo>
                    <a:pt x="534" y="1696"/>
                  </a:lnTo>
                  <a:lnTo>
                    <a:pt x="534" y="1698"/>
                  </a:lnTo>
                  <a:lnTo>
                    <a:pt x="534" y="1699"/>
                  </a:lnTo>
                  <a:lnTo>
                    <a:pt x="534" y="1701"/>
                  </a:lnTo>
                  <a:lnTo>
                    <a:pt x="532" y="1701"/>
                  </a:lnTo>
                  <a:lnTo>
                    <a:pt x="530" y="1701"/>
                  </a:lnTo>
                  <a:lnTo>
                    <a:pt x="530" y="1699"/>
                  </a:lnTo>
                  <a:lnTo>
                    <a:pt x="530" y="1701"/>
                  </a:lnTo>
                  <a:lnTo>
                    <a:pt x="529" y="1701"/>
                  </a:lnTo>
                  <a:lnTo>
                    <a:pt x="527" y="1701"/>
                  </a:lnTo>
                  <a:lnTo>
                    <a:pt x="527" y="1703"/>
                  </a:lnTo>
                  <a:lnTo>
                    <a:pt x="526" y="1703"/>
                  </a:lnTo>
                  <a:lnTo>
                    <a:pt x="526" y="1704"/>
                  </a:lnTo>
                  <a:lnTo>
                    <a:pt x="526" y="1706"/>
                  </a:lnTo>
                  <a:lnTo>
                    <a:pt x="526" y="1708"/>
                  </a:lnTo>
                  <a:lnTo>
                    <a:pt x="526" y="1709"/>
                  </a:lnTo>
                  <a:lnTo>
                    <a:pt x="526" y="1711"/>
                  </a:lnTo>
                  <a:lnTo>
                    <a:pt x="526" y="1713"/>
                  </a:lnTo>
                  <a:lnTo>
                    <a:pt x="524" y="1713"/>
                  </a:lnTo>
                  <a:lnTo>
                    <a:pt x="526" y="1713"/>
                  </a:lnTo>
                  <a:lnTo>
                    <a:pt x="526" y="1714"/>
                  </a:lnTo>
                  <a:lnTo>
                    <a:pt x="526" y="1716"/>
                  </a:lnTo>
                  <a:lnTo>
                    <a:pt x="524" y="1716"/>
                  </a:lnTo>
                  <a:lnTo>
                    <a:pt x="524" y="1718"/>
                  </a:lnTo>
                  <a:lnTo>
                    <a:pt x="524" y="1719"/>
                  </a:lnTo>
                  <a:lnTo>
                    <a:pt x="524" y="1721"/>
                  </a:lnTo>
                  <a:lnTo>
                    <a:pt x="522" y="1721"/>
                  </a:lnTo>
                  <a:lnTo>
                    <a:pt x="521" y="1721"/>
                  </a:lnTo>
                  <a:lnTo>
                    <a:pt x="521" y="1722"/>
                  </a:lnTo>
                  <a:lnTo>
                    <a:pt x="521" y="1724"/>
                  </a:lnTo>
                  <a:lnTo>
                    <a:pt x="519" y="1724"/>
                  </a:lnTo>
                  <a:lnTo>
                    <a:pt x="517" y="1724"/>
                  </a:lnTo>
                  <a:lnTo>
                    <a:pt x="517" y="1722"/>
                  </a:lnTo>
                  <a:lnTo>
                    <a:pt x="517" y="1724"/>
                  </a:lnTo>
                  <a:lnTo>
                    <a:pt x="516" y="1724"/>
                  </a:lnTo>
                  <a:lnTo>
                    <a:pt x="514" y="1724"/>
                  </a:lnTo>
                  <a:lnTo>
                    <a:pt x="514" y="1724"/>
                  </a:lnTo>
                  <a:lnTo>
                    <a:pt x="512" y="1724"/>
                  </a:lnTo>
                  <a:lnTo>
                    <a:pt x="511" y="1724"/>
                  </a:lnTo>
                  <a:lnTo>
                    <a:pt x="511" y="1724"/>
                  </a:lnTo>
                  <a:lnTo>
                    <a:pt x="511" y="1724"/>
                  </a:lnTo>
                  <a:lnTo>
                    <a:pt x="509" y="1724"/>
                  </a:lnTo>
                  <a:lnTo>
                    <a:pt x="509" y="1722"/>
                  </a:lnTo>
                  <a:lnTo>
                    <a:pt x="507" y="1722"/>
                  </a:lnTo>
                  <a:lnTo>
                    <a:pt x="507" y="1724"/>
                  </a:lnTo>
                  <a:lnTo>
                    <a:pt x="506" y="1724"/>
                  </a:lnTo>
                  <a:lnTo>
                    <a:pt x="506" y="1722"/>
                  </a:lnTo>
                  <a:lnTo>
                    <a:pt x="504" y="1722"/>
                  </a:lnTo>
                  <a:lnTo>
                    <a:pt x="503" y="1722"/>
                  </a:lnTo>
                  <a:lnTo>
                    <a:pt x="503" y="1721"/>
                  </a:lnTo>
                  <a:lnTo>
                    <a:pt x="501" y="1721"/>
                  </a:lnTo>
                  <a:lnTo>
                    <a:pt x="501" y="1722"/>
                  </a:lnTo>
                  <a:lnTo>
                    <a:pt x="499" y="1722"/>
                  </a:lnTo>
                  <a:lnTo>
                    <a:pt x="499" y="1724"/>
                  </a:lnTo>
                  <a:lnTo>
                    <a:pt x="501" y="1724"/>
                  </a:lnTo>
                  <a:lnTo>
                    <a:pt x="501" y="1724"/>
                  </a:lnTo>
                  <a:lnTo>
                    <a:pt x="499" y="1724"/>
                  </a:lnTo>
                  <a:lnTo>
                    <a:pt x="499" y="1726"/>
                  </a:lnTo>
                  <a:lnTo>
                    <a:pt x="498" y="1726"/>
                  </a:lnTo>
                  <a:lnTo>
                    <a:pt x="498" y="1727"/>
                  </a:lnTo>
                  <a:lnTo>
                    <a:pt x="498" y="1729"/>
                  </a:lnTo>
                  <a:lnTo>
                    <a:pt x="496" y="1729"/>
                  </a:lnTo>
                  <a:lnTo>
                    <a:pt x="494" y="1729"/>
                  </a:lnTo>
                  <a:lnTo>
                    <a:pt x="494" y="1727"/>
                  </a:lnTo>
                  <a:lnTo>
                    <a:pt x="493" y="1727"/>
                  </a:lnTo>
                  <a:lnTo>
                    <a:pt x="493" y="1729"/>
                  </a:lnTo>
                  <a:lnTo>
                    <a:pt x="493" y="1731"/>
                  </a:lnTo>
                  <a:lnTo>
                    <a:pt x="491" y="1731"/>
                  </a:lnTo>
                  <a:lnTo>
                    <a:pt x="489" y="1731"/>
                  </a:lnTo>
                  <a:lnTo>
                    <a:pt x="488" y="1731"/>
                  </a:lnTo>
                  <a:lnTo>
                    <a:pt x="486" y="1731"/>
                  </a:lnTo>
                  <a:lnTo>
                    <a:pt x="486" y="1732"/>
                  </a:lnTo>
                  <a:lnTo>
                    <a:pt x="484" y="1732"/>
                  </a:lnTo>
                  <a:lnTo>
                    <a:pt x="483" y="1732"/>
                  </a:lnTo>
                  <a:lnTo>
                    <a:pt x="481" y="1732"/>
                  </a:lnTo>
                  <a:lnTo>
                    <a:pt x="481" y="1734"/>
                  </a:lnTo>
                  <a:lnTo>
                    <a:pt x="481" y="1732"/>
                  </a:lnTo>
                  <a:lnTo>
                    <a:pt x="480" y="1732"/>
                  </a:lnTo>
                  <a:lnTo>
                    <a:pt x="478" y="1732"/>
                  </a:lnTo>
                  <a:lnTo>
                    <a:pt x="476" y="1732"/>
                  </a:lnTo>
                  <a:lnTo>
                    <a:pt x="476" y="1731"/>
                  </a:lnTo>
                  <a:lnTo>
                    <a:pt x="476" y="1729"/>
                  </a:lnTo>
                  <a:lnTo>
                    <a:pt x="475" y="1729"/>
                  </a:lnTo>
                  <a:lnTo>
                    <a:pt x="473" y="1729"/>
                  </a:lnTo>
                  <a:lnTo>
                    <a:pt x="473" y="1727"/>
                  </a:lnTo>
                  <a:lnTo>
                    <a:pt x="473" y="1726"/>
                  </a:lnTo>
                  <a:lnTo>
                    <a:pt x="471" y="1726"/>
                  </a:lnTo>
                  <a:lnTo>
                    <a:pt x="471" y="1726"/>
                  </a:lnTo>
                  <a:lnTo>
                    <a:pt x="471" y="1727"/>
                  </a:lnTo>
                  <a:lnTo>
                    <a:pt x="471" y="1726"/>
                  </a:lnTo>
                  <a:lnTo>
                    <a:pt x="470" y="1726"/>
                  </a:lnTo>
                  <a:lnTo>
                    <a:pt x="468" y="1726"/>
                  </a:lnTo>
                  <a:lnTo>
                    <a:pt x="468" y="1727"/>
                  </a:lnTo>
                  <a:lnTo>
                    <a:pt x="468" y="1726"/>
                  </a:lnTo>
                  <a:lnTo>
                    <a:pt x="466" y="1726"/>
                  </a:lnTo>
                  <a:lnTo>
                    <a:pt x="466" y="1724"/>
                  </a:lnTo>
                  <a:lnTo>
                    <a:pt x="465" y="1724"/>
                  </a:lnTo>
                  <a:lnTo>
                    <a:pt x="465" y="1724"/>
                  </a:lnTo>
                  <a:lnTo>
                    <a:pt x="463" y="1724"/>
                  </a:lnTo>
                  <a:lnTo>
                    <a:pt x="463" y="1722"/>
                  </a:lnTo>
                  <a:lnTo>
                    <a:pt x="461" y="1722"/>
                  </a:lnTo>
                  <a:lnTo>
                    <a:pt x="461" y="1721"/>
                  </a:lnTo>
                  <a:lnTo>
                    <a:pt x="460" y="1721"/>
                  </a:lnTo>
                  <a:lnTo>
                    <a:pt x="460" y="1719"/>
                  </a:lnTo>
                  <a:lnTo>
                    <a:pt x="458" y="1719"/>
                  </a:lnTo>
                  <a:lnTo>
                    <a:pt x="457" y="1719"/>
                  </a:lnTo>
                  <a:lnTo>
                    <a:pt x="455" y="1719"/>
                  </a:lnTo>
                  <a:lnTo>
                    <a:pt x="455" y="1721"/>
                  </a:lnTo>
                  <a:lnTo>
                    <a:pt x="455" y="1722"/>
                  </a:lnTo>
                  <a:lnTo>
                    <a:pt x="455" y="1724"/>
                  </a:lnTo>
                  <a:lnTo>
                    <a:pt x="455" y="1724"/>
                  </a:lnTo>
                  <a:lnTo>
                    <a:pt x="455" y="1726"/>
                  </a:lnTo>
                  <a:lnTo>
                    <a:pt x="455" y="1727"/>
                  </a:lnTo>
                  <a:lnTo>
                    <a:pt x="455" y="1729"/>
                  </a:lnTo>
                  <a:lnTo>
                    <a:pt x="455" y="1731"/>
                  </a:lnTo>
                  <a:lnTo>
                    <a:pt x="453" y="1731"/>
                  </a:lnTo>
                  <a:lnTo>
                    <a:pt x="452" y="1731"/>
                  </a:lnTo>
                  <a:lnTo>
                    <a:pt x="450" y="1731"/>
                  </a:lnTo>
                  <a:lnTo>
                    <a:pt x="450" y="1732"/>
                  </a:lnTo>
                  <a:lnTo>
                    <a:pt x="452" y="1732"/>
                  </a:lnTo>
                  <a:lnTo>
                    <a:pt x="452" y="1734"/>
                  </a:lnTo>
                  <a:lnTo>
                    <a:pt x="452" y="1736"/>
                  </a:lnTo>
                  <a:lnTo>
                    <a:pt x="452" y="1737"/>
                  </a:lnTo>
                  <a:lnTo>
                    <a:pt x="452" y="1739"/>
                  </a:lnTo>
                  <a:lnTo>
                    <a:pt x="450" y="1739"/>
                  </a:lnTo>
                  <a:lnTo>
                    <a:pt x="450" y="1741"/>
                  </a:lnTo>
                  <a:lnTo>
                    <a:pt x="450" y="1739"/>
                  </a:lnTo>
                  <a:lnTo>
                    <a:pt x="450" y="1741"/>
                  </a:lnTo>
                  <a:lnTo>
                    <a:pt x="448" y="1741"/>
                  </a:lnTo>
                  <a:lnTo>
                    <a:pt x="448" y="1742"/>
                  </a:lnTo>
                  <a:lnTo>
                    <a:pt x="447" y="1742"/>
                  </a:lnTo>
                  <a:lnTo>
                    <a:pt x="447" y="1744"/>
                  </a:lnTo>
                  <a:lnTo>
                    <a:pt x="447" y="1745"/>
                  </a:lnTo>
                  <a:lnTo>
                    <a:pt x="445" y="1745"/>
                  </a:lnTo>
                  <a:lnTo>
                    <a:pt x="445" y="1747"/>
                  </a:lnTo>
                  <a:lnTo>
                    <a:pt x="443" y="1747"/>
                  </a:lnTo>
                  <a:lnTo>
                    <a:pt x="443" y="1745"/>
                  </a:lnTo>
                  <a:lnTo>
                    <a:pt x="442" y="1745"/>
                  </a:lnTo>
                  <a:lnTo>
                    <a:pt x="442" y="1747"/>
                  </a:lnTo>
                  <a:lnTo>
                    <a:pt x="440" y="1747"/>
                  </a:lnTo>
                  <a:lnTo>
                    <a:pt x="440" y="1745"/>
                  </a:lnTo>
                  <a:lnTo>
                    <a:pt x="438" y="1745"/>
                  </a:lnTo>
                  <a:lnTo>
                    <a:pt x="437" y="1745"/>
                  </a:lnTo>
                  <a:lnTo>
                    <a:pt x="437" y="1747"/>
                  </a:lnTo>
                  <a:lnTo>
                    <a:pt x="435" y="1747"/>
                  </a:lnTo>
                  <a:lnTo>
                    <a:pt x="435" y="1749"/>
                  </a:lnTo>
                  <a:lnTo>
                    <a:pt x="434" y="1749"/>
                  </a:lnTo>
                  <a:lnTo>
                    <a:pt x="434" y="1750"/>
                  </a:lnTo>
                  <a:lnTo>
                    <a:pt x="432" y="1750"/>
                  </a:lnTo>
                  <a:lnTo>
                    <a:pt x="432" y="1752"/>
                  </a:lnTo>
                  <a:lnTo>
                    <a:pt x="432" y="1754"/>
                  </a:lnTo>
                  <a:lnTo>
                    <a:pt x="432" y="1754"/>
                  </a:lnTo>
                  <a:lnTo>
                    <a:pt x="430" y="1754"/>
                  </a:lnTo>
                  <a:lnTo>
                    <a:pt x="430" y="1755"/>
                  </a:lnTo>
                  <a:lnTo>
                    <a:pt x="432" y="1755"/>
                  </a:lnTo>
                  <a:lnTo>
                    <a:pt x="432" y="1757"/>
                  </a:lnTo>
                  <a:lnTo>
                    <a:pt x="430" y="1757"/>
                  </a:lnTo>
                  <a:lnTo>
                    <a:pt x="429" y="1757"/>
                  </a:lnTo>
                  <a:lnTo>
                    <a:pt x="427" y="1757"/>
                  </a:lnTo>
                  <a:lnTo>
                    <a:pt x="425" y="1757"/>
                  </a:lnTo>
                  <a:lnTo>
                    <a:pt x="425" y="1755"/>
                  </a:lnTo>
                  <a:lnTo>
                    <a:pt x="424" y="1755"/>
                  </a:lnTo>
                  <a:lnTo>
                    <a:pt x="422" y="1755"/>
                  </a:lnTo>
                  <a:lnTo>
                    <a:pt x="422" y="1754"/>
                  </a:lnTo>
                  <a:lnTo>
                    <a:pt x="420" y="1754"/>
                  </a:lnTo>
                  <a:lnTo>
                    <a:pt x="420" y="1755"/>
                  </a:lnTo>
                  <a:lnTo>
                    <a:pt x="420" y="1757"/>
                  </a:lnTo>
                  <a:lnTo>
                    <a:pt x="419" y="1757"/>
                  </a:lnTo>
                  <a:lnTo>
                    <a:pt x="417" y="1757"/>
                  </a:lnTo>
                  <a:lnTo>
                    <a:pt x="417" y="1755"/>
                  </a:lnTo>
                  <a:lnTo>
                    <a:pt x="417" y="1754"/>
                  </a:lnTo>
                  <a:lnTo>
                    <a:pt x="415" y="1754"/>
                  </a:lnTo>
                  <a:lnTo>
                    <a:pt x="415" y="1755"/>
                  </a:lnTo>
                  <a:lnTo>
                    <a:pt x="414" y="1755"/>
                  </a:lnTo>
                  <a:lnTo>
                    <a:pt x="414" y="1754"/>
                  </a:lnTo>
                  <a:lnTo>
                    <a:pt x="412" y="1754"/>
                  </a:lnTo>
                  <a:lnTo>
                    <a:pt x="411" y="1754"/>
                  </a:lnTo>
                  <a:lnTo>
                    <a:pt x="409" y="1754"/>
                  </a:lnTo>
                  <a:lnTo>
                    <a:pt x="407" y="1754"/>
                  </a:lnTo>
                  <a:lnTo>
                    <a:pt x="407" y="1752"/>
                  </a:lnTo>
                  <a:lnTo>
                    <a:pt x="406" y="1752"/>
                  </a:lnTo>
                  <a:lnTo>
                    <a:pt x="406" y="1754"/>
                  </a:lnTo>
                  <a:lnTo>
                    <a:pt x="404" y="1754"/>
                  </a:lnTo>
                  <a:lnTo>
                    <a:pt x="404" y="1755"/>
                  </a:lnTo>
                  <a:lnTo>
                    <a:pt x="402" y="1755"/>
                  </a:lnTo>
                  <a:lnTo>
                    <a:pt x="402" y="1754"/>
                  </a:lnTo>
                  <a:lnTo>
                    <a:pt x="401" y="1754"/>
                  </a:lnTo>
                  <a:lnTo>
                    <a:pt x="401" y="1752"/>
                  </a:lnTo>
                  <a:lnTo>
                    <a:pt x="399" y="1752"/>
                  </a:lnTo>
                  <a:lnTo>
                    <a:pt x="397" y="1752"/>
                  </a:lnTo>
                  <a:lnTo>
                    <a:pt x="396" y="1752"/>
                  </a:lnTo>
                  <a:lnTo>
                    <a:pt x="394" y="1752"/>
                  </a:lnTo>
                  <a:lnTo>
                    <a:pt x="394" y="1750"/>
                  </a:lnTo>
                  <a:lnTo>
                    <a:pt x="392" y="1750"/>
                  </a:lnTo>
                  <a:lnTo>
                    <a:pt x="392" y="1750"/>
                  </a:lnTo>
                  <a:lnTo>
                    <a:pt x="392" y="1752"/>
                  </a:lnTo>
                  <a:lnTo>
                    <a:pt x="392" y="1754"/>
                  </a:lnTo>
                  <a:lnTo>
                    <a:pt x="391" y="1754"/>
                  </a:lnTo>
                  <a:lnTo>
                    <a:pt x="391" y="1755"/>
                  </a:lnTo>
                  <a:lnTo>
                    <a:pt x="391" y="1757"/>
                  </a:lnTo>
                  <a:lnTo>
                    <a:pt x="389" y="1757"/>
                  </a:lnTo>
                  <a:lnTo>
                    <a:pt x="388" y="1757"/>
                  </a:lnTo>
                  <a:lnTo>
                    <a:pt x="388" y="1759"/>
                  </a:lnTo>
                  <a:lnTo>
                    <a:pt x="386" y="1759"/>
                  </a:lnTo>
                  <a:lnTo>
                    <a:pt x="386" y="1757"/>
                  </a:lnTo>
                  <a:lnTo>
                    <a:pt x="384" y="1757"/>
                  </a:lnTo>
                  <a:lnTo>
                    <a:pt x="384" y="1759"/>
                  </a:lnTo>
                  <a:lnTo>
                    <a:pt x="383" y="1759"/>
                  </a:lnTo>
                  <a:lnTo>
                    <a:pt x="381" y="1759"/>
                  </a:lnTo>
                  <a:lnTo>
                    <a:pt x="379" y="1759"/>
                  </a:lnTo>
                  <a:lnTo>
                    <a:pt x="379" y="1757"/>
                  </a:lnTo>
                  <a:lnTo>
                    <a:pt x="381" y="1757"/>
                  </a:lnTo>
                  <a:lnTo>
                    <a:pt x="381" y="1755"/>
                  </a:lnTo>
                  <a:lnTo>
                    <a:pt x="379" y="1755"/>
                  </a:lnTo>
                  <a:lnTo>
                    <a:pt x="379" y="1754"/>
                  </a:lnTo>
                  <a:lnTo>
                    <a:pt x="378" y="1754"/>
                  </a:lnTo>
                  <a:lnTo>
                    <a:pt x="378" y="1752"/>
                  </a:lnTo>
                  <a:lnTo>
                    <a:pt x="376" y="1752"/>
                  </a:lnTo>
                  <a:lnTo>
                    <a:pt x="374" y="1752"/>
                  </a:lnTo>
                  <a:lnTo>
                    <a:pt x="373" y="1752"/>
                  </a:lnTo>
                  <a:lnTo>
                    <a:pt x="373" y="1750"/>
                  </a:lnTo>
                  <a:lnTo>
                    <a:pt x="371" y="1750"/>
                  </a:lnTo>
                  <a:lnTo>
                    <a:pt x="369" y="1750"/>
                  </a:lnTo>
                  <a:lnTo>
                    <a:pt x="369" y="1749"/>
                  </a:lnTo>
                  <a:lnTo>
                    <a:pt x="368" y="1749"/>
                  </a:lnTo>
                  <a:lnTo>
                    <a:pt x="368" y="1750"/>
                  </a:lnTo>
                  <a:lnTo>
                    <a:pt x="366" y="1749"/>
                  </a:lnTo>
                  <a:lnTo>
                    <a:pt x="366" y="1747"/>
                  </a:lnTo>
                  <a:lnTo>
                    <a:pt x="366" y="1745"/>
                  </a:lnTo>
                  <a:lnTo>
                    <a:pt x="365" y="1745"/>
                  </a:lnTo>
                  <a:lnTo>
                    <a:pt x="365" y="1744"/>
                  </a:lnTo>
                  <a:lnTo>
                    <a:pt x="365" y="1742"/>
                  </a:lnTo>
                  <a:lnTo>
                    <a:pt x="365" y="1741"/>
                  </a:lnTo>
                  <a:lnTo>
                    <a:pt x="363" y="1741"/>
                  </a:lnTo>
                  <a:lnTo>
                    <a:pt x="363" y="1739"/>
                  </a:lnTo>
                  <a:lnTo>
                    <a:pt x="363" y="1737"/>
                  </a:lnTo>
                  <a:lnTo>
                    <a:pt x="361" y="1737"/>
                  </a:lnTo>
                  <a:lnTo>
                    <a:pt x="361" y="1739"/>
                  </a:lnTo>
                  <a:lnTo>
                    <a:pt x="360" y="1739"/>
                  </a:lnTo>
                  <a:lnTo>
                    <a:pt x="360" y="1741"/>
                  </a:lnTo>
                  <a:lnTo>
                    <a:pt x="360" y="1739"/>
                  </a:lnTo>
                  <a:lnTo>
                    <a:pt x="358" y="1739"/>
                  </a:lnTo>
                  <a:lnTo>
                    <a:pt x="358" y="1741"/>
                  </a:lnTo>
                  <a:lnTo>
                    <a:pt x="356" y="1741"/>
                  </a:lnTo>
                  <a:lnTo>
                    <a:pt x="356" y="1739"/>
                  </a:lnTo>
                  <a:lnTo>
                    <a:pt x="355" y="1739"/>
                  </a:lnTo>
                  <a:lnTo>
                    <a:pt x="355" y="1737"/>
                  </a:lnTo>
                  <a:lnTo>
                    <a:pt x="353" y="1737"/>
                  </a:lnTo>
                  <a:lnTo>
                    <a:pt x="353" y="1736"/>
                  </a:lnTo>
                  <a:lnTo>
                    <a:pt x="353" y="1737"/>
                  </a:lnTo>
                  <a:lnTo>
                    <a:pt x="353" y="1739"/>
                  </a:lnTo>
                  <a:lnTo>
                    <a:pt x="353" y="1739"/>
                  </a:lnTo>
                  <a:lnTo>
                    <a:pt x="351" y="1739"/>
                  </a:lnTo>
                  <a:lnTo>
                    <a:pt x="351" y="1741"/>
                  </a:lnTo>
                  <a:lnTo>
                    <a:pt x="353" y="1741"/>
                  </a:lnTo>
                  <a:lnTo>
                    <a:pt x="353" y="1742"/>
                  </a:lnTo>
                  <a:lnTo>
                    <a:pt x="353" y="1744"/>
                  </a:lnTo>
                  <a:lnTo>
                    <a:pt x="353" y="1745"/>
                  </a:lnTo>
                  <a:lnTo>
                    <a:pt x="351" y="1745"/>
                  </a:lnTo>
                  <a:lnTo>
                    <a:pt x="350" y="1745"/>
                  </a:lnTo>
                  <a:lnTo>
                    <a:pt x="350" y="1747"/>
                  </a:lnTo>
                  <a:lnTo>
                    <a:pt x="348" y="1747"/>
                  </a:lnTo>
                  <a:lnTo>
                    <a:pt x="346" y="1747"/>
                  </a:lnTo>
                  <a:lnTo>
                    <a:pt x="346" y="1749"/>
                  </a:lnTo>
                  <a:lnTo>
                    <a:pt x="345" y="1749"/>
                  </a:lnTo>
                  <a:lnTo>
                    <a:pt x="345" y="1750"/>
                  </a:lnTo>
                  <a:lnTo>
                    <a:pt x="343" y="1750"/>
                  </a:lnTo>
                  <a:lnTo>
                    <a:pt x="343" y="1752"/>
                  </a:lnTo>
                  <a:lnTo>
                    <a:pt x="343" y="1754"/>
                  </a:lnTo>
                  <a:lnTo>
                    <a:pt x="345" y="1755"/>
                  </a:lnTo>
                  <a:lnTo>
                    <a:pt x="343" y="1755"/>
                  </a:lnTo>
                  <a:lnTo>
                    <a:pt x="342" y="1755"/>
                  </a:lnTo>
                  <a:lnTo>
                    <a:pt x="342" y="1757"/>
                  </a:lnTo>
                  <a:lnTo>
                    <a:pt x="342" y="1759"/>
                  </a:lnTo>
                  <a:lnTo>
                    <a:pt x="343" y="1759"/>
                  </a:lnTo>
                  <a:lnTo>
                    <a:pt x="343" y="1760"/>
                  </a:lnTo>
                  <a:lnTo>
                    <a:pt x="345" y="1760"/>
                  </a:lnTo>
                  <a:lnTo>
                    <a:pt x="343" y="1760"/>
                  </a:lnTo>
                  <a:lnTo>
                    <a:pt x="343" y="1762"/>
                  </a:lnTo>
                  <a:lnTo>
                    <a:pt x="345" y="1762"/>
                  </a:lnTo>
                  <a:lnTo>
                    <a:pt x="345" y="1764"/>
                  </a:lnTo>
                  <a:lnTo>
                    <a:pt x="345" y="1764"/>
                  </a:lnTo>
                  <a:lnTo>
                    <a:pt x="345" y="1765"/>
                  </a:lnTo>
                  <a:lnTo>
                    <a:pt x="345" y="1767"/>
                  </a:lnTo>
                  <a:lnTo>
                    <a:pt x="343" y="1767"/>
                  </a:lnTo>
                  <a:lnTo>
                    <a:pt x="342" y="1767"/>
                  </a:lnTo>
                  <a:lnTo>
                    <a:pt x="342" y="1765"/>
                  </a:lnTo>
                  <a:lnTo>
                    <a:pt x="340" y="1765"/>
                  </a:lnTo>
                  <a:lnTo>
                    <a:pt x="340" y="1764"/>
                  </a:lnTo>
                  <a:lnTo>
                    <a:pt x="338" y="1764"/>
                  </a:lnTo>
                  <a:lnTo>
                    <a:pt x="338" y="1764"/>
                  </a:lnTo>
                  <a:lnTo>
                    <a:pt x="338" y="1764"/>
                  </a:lnTo>
                  <a:lnTo>
                    <a:pt x="337" y="1764"/>
                  </a:lnTo>
                  <a:lnTo>
                    <a:pt x="335" y="1764"/>
                  </a:lnTo>
                  <a:lnTo>
                    <a:pt x="333" y="1764"/>
                  </a:lnTo>
                  <a:lnTo>
                    <a:pt x="333" y="1765"/>
                  </a:lnTo>
                  <a:lnTo>
                    <a:pt x="332" y="1765"/>
                  </a:lnTo>
                  <a:lnTo>
                    <a:pt x="330" y="1765"/>
                  </a:lnTo>
                  <a:lnTo>
                    <a:pt x="328" y="1767"/>
                  </a:lnTo>
                  <a:lnTo>
                    <a:pt x="327" y="1765"/>
                  </a:lnTo>
                  <a:lnTo>
                    <a:pt x="327" y="1764"/>
                  </a:lnTo>
                  <a:lnTo>
                    <a:pt x="325" y="1764"/>
                  </a:lnTo>
                  <a:lnTo>
                    <a:pt x="325" y="1765"/>
                  </a:lnTo>
                  <a:lnTo>
                    <a:pt x="323" y="1765"/>
                  </a:lnTo>
                  <a:lnTo>
                    <a:pt x="323" y="1764"/>
                  </a:lnTo>
                  <a:lnTo>
                    <a:pt x="322" y="1764"/>
                  </a:lnTo>
                  <a:lnTo>
                    <a:pt x="320" y="1764"/>
                  </a:lnTo>
                  <a:lnTo>
                    <a:pt x="319" y="1764"/>
                  </a:lnTo>
                  <a:lnTo>
                    <a:pt x="319" y="1764"/>
                  </a:lnTo>
                  <a:lnTo>
                    <a:pt x="319" y="1762"/>
                  </a:lnTo>
                  <a:lnTo>
                    <a:pt x="317" y="1762"/>
                  </a:lnTo>
                  <a:lnTo>
                    <a:pt x="315" y="1762"/>
                  </a:lnTo>
                  <a:lnTo>
                    <a:pt x="315" y="1760"/>
                  </a:lnTo>
                  <a:lnTo>
                    <a:pt x="314" y="1762"/>
                  </a:lnTo>
                  <a:lnTo>
                    <a:pt x="314" y="1764"/>
                  </a:lnTo>
                  <a:lnTo>
                    <a:pt x="314" y="1764"/>
                  </a:lnTo>
                  <a:lnTo>
                    <a:pt x="312" y="1764"/>
                  </a:lnTo>
                  <a:lnTo>
                    <a:pt x="310" y="1764"/>
                  </a:lnTo>
                  <a:lnTo>
                    <a:pt x="310" y="1764"/>
                  </a:lnTo>
                  <a:lnTo>
                    <a:pt x="309" y="1764"/>
                  </a:lnTo>
                  <a:lnTo>
                    <a:pt x="307" y="1764"/>
                  </a:lnTo>
                  <a:lnTo>
                    <a:pt x="305" y="1764"/>
                  </a:lnTo>
                  <a:lnTo>
                    <a:pt x="304" y="1764"/>
                  </a:lnTo>
                  <a:lnTo>
                    <a:pt x="304" y="1765"/>
                  </a:lnTo>
                  <a:lnTo>
                    <a:pt x="302" y="1765"/>
                  </a:lnTo>
                  <a:lnTo>
                    <a:pt x="302" y="1767"/>
                  </a:lnTo>
                  <a:lnTo>
                    <a:pt x="304" y="1767"/>
                  </a:lnTo>
                  <a:lnTo>
                    <a:pt x="304" y="1768"/>
                  </a:lnTo>
                  <a:lnTo>
                    <a:pt x="302" y="1768"/>
                  </a:lnTo>
                  <a:lnTo>
                    <a:pt x="302" y="1770"/>
                  </a:lnTo>
                  <a:lnTo>
                    <a:pt x="301" y="1770"/>
                  </a:lnTo>
                  <a:lnTo>
                    <a:pt x="301" y="1772"/>
                  </a:lnTo>
                  <a:lnTo>
                    <a:pt x="299" y="1772"/>
                  </a:lnTo>
                  <a:lnTo>
                    <a:pt x="299" y="1773"/>
                  </a:lnTo>
                  <a:lnTo>
                    <a:pt x="297" y="1773"/>
                  </a:lnTo>
                  <a:lnTo>
                    <a:pt x="296" y="1773"/>
                  </a:lnTo>
                  <a:lnTo>
                    <a:pt x="294" y="1773"/>
                  </a:lnTo>
                  <a:lnTo>
                    <a:pt x="292" y="1773"/>
                  </a:lnTo>
                  <a:lnTo>
                    <a:pt x="292" y="1772"/>
                  </a:lnTo>
                  <a:lnTo>
                    <a:pt x="291" y="1772"/>
                  </a:lnTo>
                  <a:lnTo>
                    <a:pt x="292" y="1772"/>
                  </a:lnTo>
                  <a:lnTo>
                    <a:pt x="292" y="1770"/>
                  </a:lnTo>
                  <a:lnTo>
                    <a:pt x="291" y="1770"/>
                  </a:lnTo>
                  <a:lnTo>
                    <a:pt x="292" y="1768"/>
                  </a:lnTo>
                  <a:lnTo>
                    <a:pt x="291" y="1768"/>
                  </a:lnTo>
                  <a:lnTo>
                    <a:pt x="289" y="1768"/>
                  </a:lnTo>
                  <a:lnTo>
                    <a:pt x="289" y="1767"/>
                  </a:lnTo>
                  <a:lnTo>
                    <a:pt x="287" y="1767"/>
                  </a:lnTo>
                  <a:lnTo>
                    <a:pt x="287" y="1765"/>
                  </a:lnTo>
                  <a:lnTo>
                    <a:pt x="287" y="1764"/>
                  </a:lnTo>
                  <a:lnTo>
                    <a:pt x="287" y="1765"/>
                  </a:lnTo>
                  <a:lnTo>
                    <a:pt x="286" y="1765"/>
                  </a:lnTo>
                  <a:lnTo>
                    <a:pt x="286" y="1767"/>
                  </a:lnTo>
                  <a:lnTo>
                    <a:pt x="286" y="1768"/>
                  </a:lnTo>
                  <a:lnTo>
                    <a:pt x="284" y="1768"/>
                  </a:lnTo>
                  <a:lnTo>
                    <a:pt x="284" y="1770"/>
                  </a:lnTo>
                  <a:lnTo>
                    <a:pt x="282" y="1770"/>
                  </a:lnTo>
                  <a:lnTo>
                    <a:pt x="282" y="1768"/>
                  </a:lnTo>
                  <a:lnTo>
                    <a:pt x="281" y="1768"/>
                  </a:lnTo>
                  <a:lnTo>
                    <a:pt x="281" y="1770"/>
                  </a:lnTo>
                  <a:lnTo>
                    <a:pt x="279" y="1770"/>
                  </a:lnTo>
                  <a:lnTo>
                    <a:pt x="278" y="1770"/>
                  </a:lnTo>
                  <a:lnTo>
                    <a:pt x="278" y="1772"/>
                  </a:lnTo>
                  <a:lnTo>
                    <a:pt x="278" y="1773"/>
                  </a:lnTo>
                  <a:lnTo>
                    <a:pt x="276" y="1773"/>
                  </a:lnTo>
                  <a:lnTo>
                    <a:pt x="274" y="1773"/>
                  </a:lnTo>
                  <a:lnTo>
                    <a:pt x="274" y="1775"/>
                  </a:lnTo>
                  <a:lnTo>
                    <a:pt x="274" y="1775"/>
                  </a:lnTo>
                  <a:lnTo>
                    <a:pt x="273" y="1775"/>
                  </a:lnTo>
                  <a:lnTo>
                    <a:pt x="271" y="1775"/>
                  </a:lnTo>
                  <a:lnTo>
                    <a:pt x="269" y="1775"/>
                  </a:lnTo>
                  <a:lnTo>
                    <a:pt x="269" y="1777"/>
                  </a:lnTo>
                  <a:lnTo>
                    <a:pt x="268" y="1777"/>
                  </a:lnTo>
                  <a:lnTo>
                    <a:pt x="266" y="1777"/>
                  </a:lnTo>
                  <a:lnTo>
                    <a:pt x="266" y="1778"/>
                  </a:lnTo>
                  <a:lnTo>
                    <a:pt x="264" y="1778"/>
                  </a:lnTo>
                  <a:lnTo>
                    <a:pt x="266" y="1778"/>
                  </a:lnTo>
                  <a:lnTo>
                    <a:pt x="266" y="1780"/>
                  </a:lnTo>
                  <a:lnTo>
                    <a:pt x="264" y="1782"/>
                  </a:lnTo>
                  <a:lnTo>
                    <a:pt x="266" y="1783"/>
                  </a:lnTo>
                  <a:lnTo>
                    <a:pt x="268" y="1783"/>
                  </a:lnTo>
                  <a:lnTo>
                    <a:pt x="269" y="1783"/>
                  </a:lnTo>
                  <a:lnTo>
                    <a:pt x="269" y="1785"/>
                  </a:lnTo>
                  <a:lnTo>
                    <a:pt x="271" y="1785"/>
                  </a:lnTo>
                  <a:lnTo>
                    <a:pt x="269" y="1785"/>
                  </a:lnTo>
                  <a:lnTo>
                    <a:pt x="269" y="1787"/>
                  </a:lnTo>
                  <a:lnTo>
                    <a:pt x="271" y="1787"/>
                  </a:lnTo>
                  <a:lnTo>
                    <a:pt x="271" y="1788"/>
                  </a:lnTo>
                  <a:lnTo>
                    <a:pt x="271" y="1787"/>
                  </a:lnTo>
                  <a:lnTo>
                    <a:pt x="273" y="1787"/>
                  </a:lnTo>
                  <a:lnTo>
                    <a:pt x="274" y="1787"/>
                  </a:lnTo>
                  <a:lnTo>
                    <a:pt x="274" y="1787"/>
                  </a:lnTo>
                  <a:lnTo>
                    <a:pt x="276" y="1787"/>
                  </a:lnTo>
                  <a:lnTo>
                    <a:pt x="276" y="1788"/>
                  </a:lnTo>
                  <a:lnTo>
                    <a:pt x="276" y="1790"/>
                  </a:lnTo>
                  <a:lnTo>
                    <a:pt x="276" y="1791"/>
                  </a:lnTo>
                  <a:lnTo>
                    <a:pt x="276" y="1793"/>
                  </a:lnTo>
                  <a:lnTo>
                    <a:pt x="276" y="1795"/>
                  </a:lnTo>
                  <a:lnTo>
                    <a:pt x="276" y="1796"/>
                  </a:lnTo>
                  <a:lnTo>
                    <a:pt x="274" y="1796"/>
                  </a:lnTo>
                  <a:lnTo>
                    <a:pt x="274" y="1796"/>
                  </a:lnTo>
                  <a:lnTo>
                    <a:pt x="274" y="1796"/>
                  </a:lnTo>
                  <a:lnTo>
                    <a:pt x="274" y="1798"/>
                  </a:lnTo>
                  <a:lnTo>
                    <a:pt x="273" y="1798"/>
                  </a:lnTo>
                  <a:lnTo>
                    <a:pt x="273" y="1800"/>
                  </a:lnTo>
                  <a:lnTo>
                    <a:pt x="274" y="1800"/>
                  </a:lnTo>
                  <a:lnTo>
                    <a:pt x="274" y="1800"/>
                  </a:lnTo>
                  <a:lnTo>
                    <a:pt x="274" y="1801"/>
                  </a:lnTo>
                  <a:lnTo>
                    <a:pt x="274" y="1803"/>
                  </a:lnTo>
                  <a:lnTo>
                    <a:pt x="274" y="1803"/>
                  </a:lnTo>
                  <a:lnTo>
                    <a:pt x="274" y="1805"/>
                  </a:lnTo>
                  <a:lnTo>
                    <a:pt x="274" y="1805"/>
                  </a:lnTo>
                  <a:lnTo>
                    <a:pt x="274" y="1806"/>
                  </a:lnTo>
                  <a:lnTo>
                    <a:pt x="273" y="1806"/>
                  </a:lnTo>
                  <a:lnTo>
                    <a:pt x="271" y="1806"/>
                  </a:lnTo>
                  <a:lnTo>
                    <a:pt x="269" y="1806"/>
                  </a:lnTo>
                  <a:lnTo>
                    <a:pt x="268" y="1806"/>
                  </a:lnTo>
                  <a:lnTo>
                    <a:pt x="266" y="1806"/>
                  </a:lnTo>
                  <a:lnTo>
                    <a:pt x="264" y="1806"/>
                  </a:lnTo>
                  <a:lnTo>
                    <a:pt x="264" y="1808"/>
                  </a:lnTo>
                  <a:lnTo>
                    <a:pt x="264" y="1810"/>
                  </a:lnTo>
                  <a:lnTo>
                    <a:pt x="263" y="1810"/>
                  </a:lnTo>
                  <a:lnTo>
                    <a:pt x="261" y="1810"/>
                  </a:lnTo>
                  <a:lnTo>
                    <a:pt x="261" y="1811"/>
                  </a:lnTo>
                  <a:lnTo>
                    <a:pt x="259" y="1811"/>
                  </a:lnTo>
                  <a:lnTo>
                    <a:pt x="259" y="1813"/>
                  </a:lnTo>
                  <a:lnTo>
                    <a:pt x="258" y="1813"/>
                  </a:lnTo>
                  <a:lnTo>
                    <a:pt x="258" y="1815"/>
                  </a:lnTo>
                  <a:lnTo>
                    <a:pt x="258" y="1816"/>
                  </a:lnTo>
                  <a:lnTo>
                    <a:pt x="259" y="1816"/>
                  </a:lnTo>
                  <a:lnTo>
                    <a:pt x="258" y="1818"/>
                  </a:lnTo>
                  <a:lnTo>
                    <a:pt x="256" y="1818"/>
                  </a:lnTo>
                  <a:lnTo>
                    <a:pt x="255" y="1818"/>
                  </a:lnTo>
                  <a:lnTo>
                    <a:pt x="255" y="1819"/>
                  </a:lnTo>
                  <a:lnTo>
                    <a:pt x="253" y="1821"/>
                  </a:lnTo>
                  <a:lnTo>
                    <a:pt x="251" y="1821"/>
                  </a:lnTo>
                  <a:lnTo>
                    <a:pt x="250" y="1821"/>
                  </a:lnTo>
                  <a:lnTo>
                    <a:pt x="248" y="1821"/>
                  </a:lnTo>
                  <a:lnTo>
                    <a:pt x="248" y="1823"/>
                  </a:lnTo>
                  <a:lnTo>
                    <a:pt x="246" y="1823"/>
                  </a:lnTo>
                  <a:lnTo>
                    <a:pt x="246" y="1824"/>
                  </a:lnTo>
                  <a:lnTo>
                    <a:pt x="248" y="1824"/>
                  </a:lnTo>
                  <a:lnTo>
                    <a:pt x="248" y="1826"/>
                  </a:lnTo>
                  <a:lnTo>
                    <a:pt x="246" y="1826"/>
                  </a:lnTo>
                  <a:lnTo>
                    <a:pt x="245" y="1828"/>
                  </a:lnTo>
                  <a:lnTo>
                    <a:pt x="245" y="1829"/>
                  </a:lnTo>
                  <a:lnTo>
                    <a:pt x="246" y="1829"/>
                  </a:lnTo>
                  <a:lnTo>
                    <a:pt x="248" y="1829"/>
                  </a:lnTo>
                  <a:lnTo>
                    <a:pt x="250" y="1829"/>
                  </a:lnTo>
                  <a:lnTo>
                    <a:pt x="250" y="1831"/>
                  </a:lnTo>
                  <a:lnTo>
                    <a:pt x="251" y="1831"/>
                  </a:lnTo>
                  <a:lnTo>
                    <a:pt x="251" y="1833"/>
                  </a:lnTo>
                  <a:lnTo>
                    <a:pt x="250" y="1833"/>
                  </a:lnTo>
                  <a:lnTo>
                    <a:pt x="250" y="1834"/>
                  </a:lnTo>
                  <a:lnTo>
                    <a:pt x="250" y="1836"/>
                  </a:lnTo>
                  <a:lnTo>
                    <a:pt x="250" y="1838"/>
                  </a:lnTo>
                  <a:lnTo>
                    <a:pt x="250" y="1839"/>
                  </a:lnTo>
                  <a:lnTo>
                    <a:pt x="251" y="1839"/>
                  </a:lnTo>
                  <a:lnTo>
                    <a:pt x="251" y="1841"/>
                  </a:lnTo>
                  <a:lnTo>
                    <a:pt x="250" y="1841"/>
                  </a:lnTo>
                  <a:lnTo>
                    <a:pt x="250" y="1842"/>
                  </a:lnTo>
                  <a:lnTo>
                    <a:pt x="250" y="1842"/>
                  </a:lnTo>
                  <a:lnTo>
                    <a:pt x="248" y="1842"/>
                  </a:lnTo>
                  <a:lnTo>
                    <a:pt x="246" y="1842"/>
                  </a:lnTo>
                  <a:lnTo>
                    <a:pt x="245" y="1842"/>
                  </a:lnTo>
                  <a:lnTo>
                    <a:pt x="245" y="1842"/>
                  </a:lnTo>
                  <a:lnTo>
                    <a:pt x="243" y="1842"/>
                  </a:lnTo>
                  <a:lnTo>
                    <a:pt x="241" y="1842"/>
                  </a:lnTo>
                  <a:lnTo>
                    <a:pt x="241" y="1841"/>
                  </a:lnTo>
                  <a:lnTo>
                    <a:pt x="240" y="1839"/>
                  </a:lnTo>
                  <a:lnTo>
                    <a:pt x="240" y="1841"/>
                  </a:lnTo>
                  <a:lnTo>
                    <a:pt x="238" y="1841"/>
                  </a:lnTo>
                  <a:lnTo>
                    <a:pt x="236" y="1841"/>
                  </a:lnTo>
                  <a:lnTo>
                    <a:pt x="235" y="1841"/>
                  </a:lnTo>
                  <a:lnTo>
                    <a:pt x="235" y="1839"/>
                  </a:lnTo>
                  <a:lnTo>
                    <a:pt x="235" y="1839"/>
                  </a:lnTo>
                  <a:lnTo>
                    <a:pt x="233" y="1839"/>
                  </a:lnTo>
                  <a:lnTo>
                    <a:pt x="233" y="1838"/>
                  </a:lnTo>
                  <a:lnTo>
                    <a:pt x="235" y="1838"/>
                  </a:lnTo>
                  <a:lnTo>
                    <a:pt x="235" y="1836"/>
                  </a:lnTo>
                  <a:lnTo>
                    <a:pt x="233" y="1836"/>
                  </a:lnTo>
                  <a:lnTo>
                    <a:pt x="235" y="1836"/>
                  </a:lnTo>
                  <a:lnTo>
                    <a:pt x="235" y="1834"/>
                  </a:lnTo>
                  <a:lnTo>
                    <a:pt x="233" y="1834"/>
                  </a:lnTo>
                  <a:lnTo>
                    <a:pt x="232" y="1834"/>
                  </a:lnTo>
                  <a:lnTo>
                    <a:pt x="230" y="1834"/>
                  </a:lnTo>
                  <a:lnTo>
                    <a:pt x="230" y="1833"/>
                  </a:lnTo>
                  <a:lnTo>
                    <a:pt x="230" y="1831"/>
                  </a:lnTo>
                  <a:lnTo>
                    <a:pt x="230" y="1829"/>
                  </a:lnTo>
                  <a:lnTo>
                    <a:pt x="230" y="1828"/>
                  </a:lnTo>
                  <a:lnTo>
                    <a:pt x="228" y="1828"/>
                  </a:lnTo>
                  <a:lnTo>
                    <a:pt x="228" y="1826"/>
                  </a:lnTo>
                  <a:lnTo>
                    <a:pt x="227" y="1826"/>
                  </a:lnTo>
                  <a:lnTo>
                    <a:pt x="227" y="1824"/>
                  </a:lnTo>
                  <a:lnTo>
                    <a:pt x="225" y="1823"/>
                  </a:lnTo>
                  <a:lnTo>
                    <a:pt x="225" y="1821"/>
                  </a:lnTo>
                  <a:lnTo>
                    <a:pt x="223" y="1821"/>
                  </a:lnTo>
                  <a:lnTo>
                    <a:pt x="223" y="1819"/>
                  </a:lnTo>
                  <a:lnTo>
                    <a:pt x="223" y="1818"/>
                  </a:lnTo>
                  <a:lnTo>
                    <a:pt x="222" y="1818"/>
                  </a:lnTo>
                  <a:lnTo>
                    <a:pt x="222" y="1816"/>
                  </a:lnTo>
                  <a:lnTo>
                    <a:pt x="222" y="1815"/>
                  </a:lnTo>
                  <a:lnTo>
                    <a:pt x="223" y="1815"/>
                  </a:lnTo>
                  <a:lnTo>
                    <a:pt x="222" y="1815"/>
                  </a:lnTo>
                  <a:lnTo>
                    <a:pt x="222" y="1813"/>
                  </a:lnTo>
                  <a:lnTo>
                    <a:pt x="222" y="1811"/>
                  </a:lnTo>
                  <a:lnTo>
                    <a:pt x="220" y="1811"/>
                  </a:lnTo>
                  <a:lnTo>
                    <a:pt x="220" y="1810"/>
                  </a:lnTo>
                  <a:lnTo>
                    <a:pt x="220" y="1808"/>
                  </a:lnTo>
                  <a:lnTo>
                    <a:pt x="218" y="1808"/>
                  </a:lnTo>
                  <a:lnTo>
                    <a:pt x="218" y="1806"/>
                  </a:lnTo>
                  <a:lnTo>
                    <a:pt x="217" y="1806"/>
                  </a:lnTo>
                  <a:lnTo>
                    <a:pt x="217" y="1808"/>
                  </a:lnTo>
                  <a:lnTo>
                    <a:pt x="217" y="1810"/>
                  </a:lnTo>
                  <a:lnTo>
                    <a:pt x="215" y="1810"/>
                  </a:lnTo>
                  <a:lnTo>
                    <a:pt x="215" y="1811"/>
                  </a:lnTo>
                  <a:lnTo>
                    <a:pt x="215" y="1813"/>
                  </a:lnTo>
                  <a:lnTo>
                    <a:pt x="213" y="1813"/>
                  </a:lnTo>
                  <a:lnTo>
                    <a:pt x="213" y="1815"/>
                  </a:lnTo>
                  <a:lnTo>
                    <a:pt x="212" y="1815"/>
                  </a:lnTo>
                  <a:lnTo>
                    <a:pt x="210" y="1815"/>
                  </a:lnTo>
                  <a:lnTo>
                    <a:pt x="210" y="1813"/>
                  </a:lnTo>
                  <a:lnTo>
                    <a:pt x="209" y="1813"/>
                  </a:lnTo>
                  <a:lnTo>
                    <a:pt x="210" y="1813"/>
                  </a:lnTo>
                  <a:lnTo>
                    <a:pt x="210" y="1811"/>
                  </a:lnTo>
                  <a:lnTo>
                    <a:pt x="209" y="1811"/>
                  </a:lnTo>
                  <a:lnTo>
                    <a:pt x="210" y="1811"/>
                  </a:lnTo>
                  <a:lnTo>
                    <a:pt x="210" y="1810"/>
                  </a:lnTo>
                  <a:lnTo>
                    <a:pt x="210" y="1808"/>
                  </a:lnTo>
                  <a:lnTo>
                    <a:pt x="210" y="1806"/>
                  </a:lnTo>
                  <a:lnTo>
                    <a:pt x="212" y="1806"/>
                  </a:lnTo>
                  <a:lnTo>
                    <a:pt x="212" y="1805"/>
                  </a:lnTo>
                  <a:lnTo>
                    <a:pt x="212" y="1803"/>
                  </a:lnTo>
                  <a:lnTo>
                    <a:pt x="210" y="1803"/>
                  </a:lnTo>
                  <a:lnTo>
                    <a:pt x="210" y="1803"/>
                  </a:lnTo>
                  <a:lnTo>
                    <a:pt x="212" y="1803"/>
                  </a:lnTo>
                  <a:lnTo>
                    <a:pt x="212" y="1801"/>
                  </a:lnTo>
                  <a:lnTo>
                    <a:pt x="213" y="1801"/>
                  </a:lnTo>
                  <a:lnTo>
                    <a:pt x="213" y="1800"/>
                  </a:lnTo>
                  <a:lnTo>
                    <a:pt x="212" y="1800"/>
                  </a:lnTo>
                  <a:lnTo>
                    <a:pt x="213" y="1800"/>
                  </a:lnTo>
                  <a:lnTo>
                    <a:pt x="213" y="1798"/>
                  </a:lnTo>
                  <a:lnTo>
                    <a:pt x="213" y="1796"/>
                  </a:lnTo>
                  <a:lnTo>
                    <a:pt x="212" y="1796"/>
                  </a:lnTo>
                  <a:lnTo>
                    <a:pt x="212" y="1795"/>
                  </a:lnTo>
                  <a:lnTo>
                    <a:pt x="210" y="1795"/>
                  </a:lnTo>
                  <a:lnTo>
                    <a:pt x="209" y="1795"/>
                  </a:lnTo>
                  <a:lnTo>
                    <a:pt x="209" y="1793"/>
                  </a:lnTo>
                  <a:lnTo>
                    <a:pt x="209" y="1791"/>
                  </a:lnTo>
                  <a:lnTo>
                    <a:pt x="210" y="1791"/>
                  </a:lnTo>
                  <a:lnTo>
                    <a:pt x="210" y="1790"/>
                  </a:lnTo>
                  <a:lnTo>
                    <a:pt x="210" y="1788"/>
                  </a:lnTo>
                  <a:lnTo>
                    <a:pt x="210" y="1790"/>
                  </a:lnTo>
                  <a:lnTo>
                    <a:pt x="212" y="1790"/>
                  </a:lnTo>
                  <a:lnTo>
                    <a:pt x="213" y="1790"/>
                  </a:lnTo>
                  <a:lnTo>
                    <a:pt x="215" y="1790"/>
                  </a:lnTo>
                  <a:lnTo>
                    <a:pt x="215" y="1788"/>
                  </a:lnTo>
                  <a:lnTo>
                    <a:pt x="217" y="1788"/>
                  </a:lnTo>
                  <a:lnTo>
                    <a:pt x="218" y="1788"/>
                  </a:lnTo>
                  <a:lnTo>
                    <a:pt x="218" y="1787"/>
                  </a:lnTo>
                  <a:lnTo>
                    <a:pt x="220" y="1787"/>
                  </a:lnTo>
                  <a:lnTo>
                    <a:pt x="220" y="1785"/>
                  </a:lnTo>
                  <a:lnTo>
                    <a:pt x="222" y="1785"/>
                  </a:lnTo>
                  <a:lnTo>
                    <a:pt x="220" y="1783"/>
                  </a:lnTo>
                  <a:lnTo>
                    <a:pt x="220" y="1782"/>
                  </a:lnTo>
                  <a:lnTo>
                    <a:pt x="218" y="1782"/>
                  </a:lnTo>
                  <a:lnTo>
                    <a:pt x="217" y="1782"/>
                  </a:lnTo>
                  <a:lnTo>
                    <a:pt x="217" y="1780"/>
                  </a:lnTo>
                  <a:lnTo>
                    <a:pt x="217" y="1778"/>
                  </a:lnTo>
                  <a:lnTo>
                    <a:pt x="215" y="1778"/>
                  </a:lnTo>
                  <a:lnTo>
                    <a:pt x="213" y="1778"/>
                  </a:lnTo>
                  <a:lnTo>
                    <a:pt x="213" y="1777"/>
                  </a:lnTo>
                  <a:lnTo>
                    <a:pt x="215" y="1777"/>
                  </a:lnTo>
                  <a:lnTo>
                    <a:pt x="215" y="1775"/>
                  </a:lnTo>
                  <a:lnTo>
                    <a:pt x="215" y="1773"/>
                  </a:lnTo>
                  <a:lnTo>
                    <a:pt x="213" y="1773"/>
                  </a:lnTo>
                  <a:lnTo>
                    <a:pt x="215" y="1773"/>
                  </a:lnTo>
                  <a:lnTo>
                    <a:pt x="215" y="1772"/>
                  </a:lnTo>
                  <a:lnTo>
                    <a:pt x="213" y="1770"/>
                  </a:lnTo>
                  <a:lnTo>
                    <a:pt x="215" y="1770"/>
                  </a:lnTo>
                  <a:lnTo>
                    <a:pt x="215" y="1768"/>
                  </a:lnTo>
                  <a:lnTo>
                    <a:pt x="213" y="1768"/>
                  </a:lnTo>
                  <a:lnTo>
                    <a:pt x="213" y="1770"/>
                  </a:lnTo>
                  <a:lnTo>
                    <a:pt x="212" y="1770"/>
                  </a:lnTo>
                  <a:lnTo>
                    <a:pt x="212" y="1768"/>
                  </a:lnTo>
                  <a:lnTo>
                    <a:pt x="210" y="1768"/>
                  </a:lnTo>
                  <a:lnTo>
                    <a:pt x="210" y="1767"/>
                  </a:lnTo>
                  <a:lnTo>
                    <a:pt x="210" y="1765"/>
                  </a:lnTo>
                  <a:lnTo>
                    <a:pt x="212" y="1765"/>
                  </a:lnTo>
                  <a:lnTo>
                    <a:pt x="212" y="1764"/>
                  </a:lnTo>
                  <a:lnTo>
                    <a:pt x="212" y="1764"/>
                  </a:lnTo>
                  <a:lnTo>
                    <a:pt x="210" y="1764"/>
                  </a:lnTo>
                  <a:lnTo>
                    <a:pt x="209" y="1764"/>
                  </a:lnTo>
                  <a:lnTo>
                    <a:pt x="207" y="1764"/>
                  </a:lnTo>
                  <a:lnTo>
                    <a:pt x="205" y="1764"/>
                  </a:lnTo>
                  <a:lnTo>
                    <a:pt x="204" y="1764"/>
                  </a:lnTo>
                  <a:lnTo>
                    <a:pt x="202" y="1764"/>
                  </a:lnTo>
                  <a:lnTo>
                    <a:pt x="200" y="1764"/>
                  </a:lnTo>
                  <a:lnTo>
                    <a:pt x="200" y="1764"/>
                  </a:lnTo>
                  <a:lnTo>
                    <a:pt x="202" y="1764"/>
                  </a:lnTo>
                  <a:lnTo>
                    <a:pt x="202" y="1762"/>
                  </a:lnTo>
                  <a:lnTo>
                    <a:pt x="202" y="1760"/>
                  </a:lnTo>
                  <a:lnTo>
                    <a:pt x="204" y="1760"/>
                  </a:lnTo>
                  <a:lnTo>
                    <a:pt x="205" y="1760"/>
                  </a:lnTo>
                  <a:lnTo>
                    <a:pt x="205" y="1759"/>
                  </a:lnTo>
                  <a:lnTo>
                    <a:pt x="207" y="1757"/>
                  </a:lnTo>
                  <a:lnTo>
                    <a:pt x="205" y="1757"/>
                  </a:lnTo>
                  <a:lnTo>
                    <a:pt x="204" y="1757"/>
                  </a:lnTo>
                  <a:lnTo>
                    <a:pt x="202" y="1757"/>
                  </a:lnTo>
                  <a:lnTo>
                    <a:pt x="202" y="1755"/>
                  </a:lnTo>
                  <a:lnTo>
                    <a:pt x="200" y="1755"/>
                  </a:lnTo>
                  <a:lnTo>
                    <a:pt x="200" y="1754"/>
                  </a:lnTo>
                  <a:lnTo>
                    <a:pt x="202" y="1754"/>
                  </a:lnTo>
                  <a:lnTo>
                    <a:pt x="204" y="1754"/>
                  </a:lnTo>
                  <a:lnTo>
                    <a:pt x="204" y="1752"/>
                  </a:lnTo>
                  <a:lnTo>
                    <a:pt x="204" y="1750"/>
                  </a:lnTo>
                  <a:lnTo>
                    <a:pt x="202" y="1750"/>
                  </a:lnTo>
                  <a:lnTo>
                    <a:pt x="202" y="1749"/>
                  </a:lnTo>
                  <a:lnTo>
                    <a:pt x="202" y="1747"/>
                  </a:lnTo>
                  <a:lnTo>
                    <a:pt x="202" y="1745"/>
                  </a:lnTo>
                  <a:lnTo>
                    <a:pt x="202" y="1744"/>
                  </a:lnTo>
                  <a:lnTo>
                    <a:pt x="204" y="1744"/>
                  </a:lnTo>
                  <a:lnTo>
                    <a:pt x="204" y="1742"/>
                  </a:lnTo>
                  <a:lnTo>
                    <a:pt x="204" y="1741"/>
                  </a:lnTo>
                  <a:lnTo>
                    <a:pt x="205" y="1741"/>
                  </a:lnTo>
                  <a:lnTo>
                    <a:pt x="205" y="1742"/>
                  </a:lnTo>
                  <a:lnTo>
                    <a:pt x="205" y="1741"/>
                  </a:lnTo>
                  <a:lnTo>
                    <a:pt x="205" y="1739"/>
                  </a:lnTo>
                  <a:lnTo>
                    <a:pt x="204" y="1739"/>
                  </a:lnTo>
                  <a:lnTo>
                    <a:pt x="204" y="1737"/>
                  </a:lnTo>
                  <a:lnTo>
                    <a:pt x="202" y="1737"/>
                  </a:lnTo>
                  <a:lnTo>
                    <a:pt x="200" y="1737"/>
                  </a:lnTo>
                  <a:lnTo>
                    <a:pt x="200" y="1736"/>
                  </a:lnTo>
                  <a:lnTo>
                    <a:pt x="200" y="1734"/>
                  </a:lnTo>
                  <a:lnTo>
                    <a:pt x="200" y="1732"/>
                  </a:lnTo>
                  <a:lnTo>
                    <a:pt x="199" y="1732"/>
                  </a:lnTo>
                  <a:lnTo>
                    <a:pt x="199" y="1734"/>
                  </a:lnTo>
                  <a:lnTo>
                    <a:pt x="197" y="1734"/>
                  </a:lnTo>
                  <a:lnTo>
                    <a:pt x="197" y="1732"/>
                  </a:lnTo>
                  <a:lnTo>
                    <a:pt x="195" y="1732"/>
                  </a:lnTo>
                  <a:lnTo>
                    <a:pt x="195" y="1732"/>
                  </a:lnTo>
                  <a:lnTo>
                    <a:pt x="195" y="1731"/>
                  </a:lnTo>
                  <a:lnTo>
                    <a:pt x="194" y="1731"/>
                  </a:lnTo>
                  <a:lnTo>
                    <a:pt x="192" y="1731"/>
                  </a:lnTo>
                  <a:lnTo>
                    <a:pt x="192" y="1729"/>
                  </a:lnTo>
                  <a:lnTo>
                    <a:pt x="192" y="1727"/>
                  </a:lnTo>
                  <a:lnTo>
                    <a:pt x="192" y="1726"/>
                  </a:lnTo>
                  <a:lnTo>
                    <a:pt x="190" y="1726"/>
                  </a:lnTo>
                  <a:lnTo>
                    <a:pt x="190" y="1724"/>
                  </a:lnTo>
                  <a:lnTo>
                    <a:pt x="189" y="1724"/>
                  </a:lnTo>
                  <a:lnTo>
                    <a:pt x="189" y="1724"/>
                  </a:lnTo>
                  <a:lnTo>
                    <a:pt x="187" y="1724"/>
                  </a:lnTo>
                  <a:lnTo>
                    <a:pt x="187" y="1722"/>
                  </a:lnTo>
                  <a:lnTo>
                    <a:pt x="189" y="1722"/>
                  </a:lnTo>
                  <a:lnTo>
                    <a:pt x="189" y="1721"/>
                  </a:lnTo>
                  <a:lnTo>
                    <a:pt x="189" y="1719"/>
                  </a:lnTo>
                  <a:lnTo>
                    <a:pt x="187" y="1719"/>
                  </a:lnTo>
                  <a:lnTo>
                    <a:pt x="187" y="1718"/>
                  </a:lnTo>
                  <a:lnTo>
                    <a:pt x="186" y="1718"/>
                  </a:lnTo>
                  <a:lnTo>
                    <a:pt x="186" y="1719"/>
                  </a:lnTo>
                  <a:lnTo>
                    <a:pt x="184" y="1719"/>
                  </a:lnTo>
                  <a:lnTo>
                    <a:pt x="184" y="1718"/>
                  </a:lnTo>
                  <a:lnTo>
                    <a:pt x="182" y="1718"/>
                  </a:lnTo>
                  <a:lnTo>
                    <a:pt x="181" y="1718"/>
                  </a:lnTo>
                  <a:lnTo>
                    <a:pt x="181" y="1719"/>
                  </a:lnTo>
                  <a:lnTo>
                    <a:pt x="179" y="1719"/>
                  </a:lnTo>
                  <a:lnTo>
                    <a:pt x="179" y="1718"/>
                  </a:lnTo>
                  <a:lnTo>
                    <a:pt x="179" y="1716"/>
                  </a:lnTo>
                  <a:lnTo>
                    <a:pt x="179" y="1714"/>
                  </a:lnTo>
                  <a:lnTo>
                    <a:pt x="177" y="1714"/>
                  </a:lnTo>
                  <a:lnTo>
                    <a:pt x="177" y="1713"/>
                  </a:lnTo>
                  <a:lnTo>
                    <a:pt x="176" y="1713"/>
                  </a:lnTo>
                  <a:lnTo>
                    <a:pt x="177" y="1713"/>
                  </a:lnTo>
                  <a:lnTo>
                    <a:pt x="177" y="1711"/>
                  </a:lnTo>
                  <a:lnTo>
                    <a:pt x="176" y="1711"/>
                  </a:lnTo>
                  <a:lnTo>
                    <a:pt x="176" y="1709"/>
                  </a:lnTo>
                  <a:lnTo>
                    <a:pt x="176" y="1708"/>
                  </a:lnTo>
                  <a:lnTo>
                    <a:pt x="174" y="1708"/>
                  </a:lnTo>
                  <a:lnTo>
                    <a:pt x="176" y="1708"/>
                  </a:lnTo>
                  <a:lnTo>
                    <a:pt x="176" y="1706"/>
                  </a:lnTo>
                  <a:lnTo>
                    <a:pt x="177" y="1706"/>
                  </a:lnTo>
                  <a:lnTo>
                    <a:pt x="177" y="1704"/>
                  </a:lnTo>
                  <a:lnTo>
                    <a:pt x="177" y="1703"/>
                  </a:lnTo>
                  <a:lnTo>
                    <a:pt x="177" y="1701"/>
                  </a:lnTo>
                  <a:lnTo>
                    <a:pt x="179" y="1701"/>
                  </a:lnTo>
                  <a:lnTo>
                    <a:pt x="177" y="1701"/>
                  </a:lnTo>
                  <a:lnTo>
                    <a:pt x="177" y="1699"/>
                  </a:lnTo>
                  <a:lnTo>
                    <a:pt x="176" y="1699"/>
                  </a:lnTo>
                  <a:lnTo>
                    <a:pt x="176" y="1698"/>
                  </a:lnTo>
                  <a:lnTo>
                    <a:pt x="174" y="1698"/>
                  </a:lnTo>
                  <a:lnTo>
                    <a:pt x="174" y="1696"/>
                  </a:lnTo>
                  <a:lnTo>
                    <a:pt x="172" y="1696"/>
                  </a:lnTo>
                  <a:lnTo>
                    <a:pt x="172" y="1695"/>
                  </a:lnTo>
                  <a:lnTo>
                    <a:pt x="171" y="1695"/>
                  </a:lnTo>
                  <a:lnTo>
                    <a:pt x="172" y="1695"/>
                  </a:lnTo>
                  <a:lnTo>
                    <a:pt x="172" y="1693"/>
                  </a:lnTo>
                  <a:lnTo>
                    <a:pt x="171" y="1691"/>
                  </a:lnTo>
                  <a:lnTo>
                    <a:pt x="171" y="1690"/>
                  </a:lnTo>
                  <a:lnTo>
                    <a:pt x="171" y="1688"/>
                  </a:lnTo>
                  <a:lnTo>
                    <a:pt x="171" y="1686"/>
                  </a:lnTo>
                  <a:lnTo>
                    <a:pt x="169" y="1686"/>
                  </a:lnTo>
                  <a:lnTo>
                    <a:pt x="167" y="1686"/>
                  </a:lnTo>
                  <a:lnTo>
                    <a:pt x="166" y="1686"/>
                  </a:lnTo>
                  <a:lnTo>
                    <a:pt x="164" y="1686"/>
                  </a:lnTo>
                  <a:lnTo>
                    <a:pt x="164" y="1685"/>
                  </a:lnTo>
                  <a:lnTo>
                    <a:pt x="166" y="1685"/>
                  </a:lnTo>
                  <a:lnTo>
                    <a:pt x="166" y="1685"/>
                  </a:lnTo>
                  <a:lnTo>
                    <a:pt x="164" y="1685"/>
                  </a:lnTo>
                  <a:lnTo>
                    <a:pt x="164" y="1683"/>
                  </a:lnTo>
                  <a:lnTo>
                    <a:pt x="164" y="1685"/>
                  </a:lnTo>
                  <a:lnTo>
                    <a:pt x="163" y="1685"/>
                  </a:lnTo>
                  <a:lnTo>
                    <a:pt x="161" y="1683"/>
                  </a:lnTo>
                  <a:lnTo>
                    <a:pt x="159" y="1683"/>
                  </a:lnTo>
                  <a:lnTo>
                    <a:pt x="159" y="1681"/>
                  </a:lnTo>
                  <a:lnTo>
                    <a:pt x="161" y="1681"/>
                  </a:lnTo>
                  <a:lnTo>
                    <a:pt x="161" y="1680"/>
                  </a:lnTo>
                  <a:lnTo>
                    <a:pt x="161" y="1678"/>
                  </a:lnTo>
                  <a:lnTo>
                    <a:pt x="163" y="1678"/>
                  </a:lnTo>
                  <a:lnTo>
                    <a:pt x="163" y="1676"/>
                  </a:lnTo>
                  <a:lnTo>
                    <a:pt x="164" y="1676"/>
                  </a:lnTo>
                  <a:lnTo>
                    <a:pt x="166" y="1676"/>
                  </a:lnTo>
                  <a:lnTo>
                    <a:pt x="167" y="1676"/>
                  </a:lnTo>
                  <a:lnTo>
                    <a:pt x="169" y="1676"/>
                  </a:lnTo>
                  <a:lnTo>
                    <a:pt x="169" y="1675"/>
                  </a:lnTo>
                  <a:lnTo>
                    <a:pt x="171" y="1675"/>
                  </a:lnTo>
                  <a:lnTo>
                    <a:pt x="171" y="1673"/>
                  </a:lnTo>
                  <a:lnTo>
                    <a:pt x="171" y="1672"/>
                  </a:lnTo>
                  <a:lnTo>
                    <a:pt x="169" y="1672"/>
                  </a:lnTo>
                  <a:lnTo>
                    <a:pt x="169" y="1670"/>
                  </a:lnTo>
                  <a:lnTo>
                    <a:pt x="167" y="1670"/>
                  </a:lnTo>
                  <a:lnTo>
                    <a:pt x="167" y="1668"/>
                  </a:lnTo>
                  <a:lnTo>
                    <a:pt x="167" y="1667"/>
                  </a:lnTo>
                  <a:lnTo>
                    <a:pt x="167" y="1665"/>
                  </a:lnTo>
                  <a:lnTo>
                    <a:pt x="166" y="1665"/>
                  </a:lnTo>
                  <a:lnTo>
                    <a:pt x="167" y="1665"/>
                  </a:lnTo>
                  <a:lnTo>
                    <a:pt x="167" y="1663"/>
                  </a:lnTo>
                  <a:lnTo>
                    <a:pt x="167" y="1662"/>
                  </a:lnTo>
                  <a:lnTo>
                    <a:pt x="166" y="1662"/>
                  </a:lnTo>
                  <a:lnTo>
                    <a:pt x="164" y="1662"/>
                  </a:lnTo>
                  <a:lnTo>
                    <a:pt x="164" y="1660"/>
                  </a:lnTo>
                  <a:lnTo>
                    <a:pt x="164" y="1658"/>
                  </a:lnTo>
                  <a:lnTo>
                    <a:pt x="164" y="1657"/>
                  </a:lnTo>
                  <a:lnTo>
                    <a:pt x="163" y="1657"/>
                  </a:lnTo>
                  <a:lnTo>
                    <a:pt x="163" y="1655"/>
                  </a:lnTo>
                  <a:lnTo>
                    <a:pt x="161" y="1655"/>
                  </a:lnTo>
                  <a:lnTo>
                    <a:pt x="161" y="1653"/>
                  </a:lnTo>
                  <a:lnTo>
                    <a:pt x="163" y="1653"/>
                  </a:lnTo>
                  <a:lnTo>
                    <a:pt x="164" y="1653"/>
                  </a:lnTo>
                  <a:lnTo>
                    <a:pt x="166" y="1653"/>
                  </a:lnTo>
                  <a:lnTo>
                    <a:pt x="166" y="1652"/>
                  </a:lnTo>
                  <a:lnTo>
                    <a:pt x="167" y="1652"/>
                  </a:lnTo>
                  <a:lnTo>
                    <a:pt x="169" y="1652"/>
                  </a:lnTo>
                  <a:lnTo>
                    <a:pt x="169" y="1650"/>
                  </a:lnTo>
                  <a:lnTo>
                    <a:pt x="167" y="1650"/>
                  </a:lnTo>
                  <a:lnTo>
                    <a:pt x="167" y="1649"/>
                  </a:lnTo>
                  <a:lnTo>
                    <a:pt x="169" y="1649"/>
                  </a:lnTo>
                  <a:lnTo>
                    <a:pt x="169" y="1647"/>
                  </a:lnTo>
                  <a:lnTo>
                    <a:pt x="167" y="1647"/>
                  </a:lnTo>
                  <a:lnTo>
                    <a:pt x="167" y="1645"/>
                  </a:lnTo>
                  <a:lnTo>
                    <a:pt x="166" y="1645"/>
                  </a:lnTo>
                  <a:lnTo>
                    <a:pt x="166" y="1645"/>
                  </a:lnTo>
                  <a:lnTo>
                    <a:pt x="164" y="1645"/>
                  </a:lnTo>
                  <a:lnTo>
                    <a:pt x="164" y="1644"/>
                  </a:lnTo>
                  <a:lnTo>
                    <a:pt x="163" y="1644"/>
                  </a:lnTo>
                  <a:lnTo>
                    <a:pt x="164" y="1642"/>
                  </a:lnTo>
                  <a:lnTo>
                    <a:pt x="166" y="1644"/>
                  </a:lnTo>
                  <a:lnTo>
                    <a:pt x="166" y="1642"/>
                  </a:lnTo>
                  <a:lnTo>
                    <a:pt x="166" y="1640"/>
                  </a:lnTo>
                  <a:lnTo>
                    <a:pt x="167" y="1640"/>
                  </a:lnTo>
                  <a:lnTo>
                    <a:pt x="167" y="1639"/>
                  </a:lnTo>
                  <a:lnTo>
                    <a:pt x="167" y="1637"/>
                  </a:lnTo>
                  <a:lnTo>
                    <a:pt x="166" y="1637"/>
                  </a:lnTo>
                  <a:lnTo>
                    <a:pt x="166" y="1635"/>
                  </a:lnTo>
                  <a:lnTo>
                    <a:pt x="164" y="1635"/>
                  </a:lnTo>
                  <a:lnTo>
                    <a:pt x="163" y="1635"/>
                  </a:lnTo>
                  <a:lnTo>
                    <a:pt x="163" y="1634"/>
                  </a:lnTo>
                  <a:lnTo>
                    <a:pt x="163" y="1632"/>
                  </a:lnTo>
                  <a:lnTo>
                    <a:pt x="161" y="1632"/>
                  </a:lnTo>
                  <a:lnTo>
                    <a:pt x="161" y="1630"/>
                  </a:lnTo>
                  <a:lnTo>
                    <a:pt x="161" y="1629"/>
                  </a:lnTo>
                  <a:lnTo>
                    <a:pt x="161" y="1630"/>
                  </a:lnTo>
                  <a:lnTo>
                    <a:pt x="163" y="1630"/>
                  </a:lnTo>
                  <a:lnTo>
                    <a:pt x="163" y="1629"/>
                  </a:lnTo>
                  <a:lnTo>
                    <a:pt x="163" y="1630"/>
                  </a:lnTo>
                  <a:lnTo>
                    <a:pt x="164" y="1630"/>
                  </a:lnTo>
                  <a:lnTo>
                    <a:pt x="164" y="1632"/>
                  </a:lnTo>
                  <a:lnTo>
                    <a:pt x="164" y="1630"/>
                  </a:lnTo>
                  <a:lnTo>
                    <a:pt x="166" y="1630"/>
                  </a:lnTo>
                  <a:lnTo>
                    <a:pt x="166" y="1629"/>
                  </a:lnTo>
                  <a:lnTo>
                    <a:pt x="166" y="1630"/>
                  </a:lnTo>
                  <a:lnTo>
                    <a:pt x="167" y="1629"/>
                  </a:lnTo>
                  <a:lnTo>
                    <a:pt x="167" y="1627"/>
                  </a:lnTo>
                  <a:lnTo>
                    <a:pt x="167" y="1625"/>
                  </a:lnTo>
                  <a:lnTo>
                    <a:pt x="169" y="1625"/>
                  </a:lnTo>
                  <a:lnTo>
                    <a:pt x="169" y="1624"/>
                  </a:lnTo>
                  <a:lnTo>
                    <a:pt x="171" y="1624"/>
                  </a:lnTo>
                  <a:lnTo>
                    <a:pt x="171" y="1622"/>
                  </a:lnTo>
                  <a:lnTo>
                    <a:pt x="169" y="1622"/>
                  </a:lnTo>
                  <a:lnTo>
                    <a:pt x="171" y="1622"/>
                  </a:lnTo>
                  <a:lnTo>
                    <a:pt x="171" y="1621"/>
                  </a:lnTo>
                  <a:lnTo>
                    <a:pt x="171" y="1619"/>
                  </a:lnTo>
                  <a:lnTo>
                    <a:pt x="171" y="1617"/>
                  </a:lnTo>
                  <a:lnTo>
                    <a:pt x="172" y="1617"/>
                  </a:lnTo>
                  <a:lnTo>
                    <a:pt x="171" y="1617"/>
                  </a:lnTo>
                  <a:lnTo>
                    <a:pt x="169" y="1617"/>
                  </a:lnTo>
                  <a:lnTo>
                    <a:pt x="169" y="1616"/>
                  </a:lnTo>
                  <a:lnTo>
                    <a:pt x="169" y="1614"/>
                  </a:lnTo>
                  <a:lnTo>
                    <a:pt x="167" y="1614"/>
                  </a:lnTo>
                  <a:lnTo>
                    <a:pt x="166" y="1614"/>
                  </a:lnTo>
                  <a:lnTo>
                    <a:pt x="164" y="1614"/>
                  </a:lnTo>
                  <a:lnTo>
                    <a:pt x="163" y="1614"/>
                  </a:lnTo>
                  <a:lnTo>
                    <a:pt x="161" y="1614"/>
                  </a:lnTo>
                  <a:lnTo>
                    <a:pt x="161" y="1612"/>
                  </a:lnTo>
                  <a:lnTo>
                    <a:pt x="161" y="1614"/>
                  </a:lnTo>
                  <a:lnTo>
                    <a:pt x="159" y="1614"/>
                  </a:lnTo>
                  <a:lnTo>
                    <a:pt x="158" y="1614"/>
                  </a:lnTo>
                  <a:lnTo>
                    <a:pt x="158" y="1616"/>
                  </a:lnTo>
                  <a:lnTo>
                    <a:pt x="156" y="1616"/>
                  </a:lnTo>
                  <a:lnTo>
                    <a:pt x="156" y="1614"/>
                  </a:lnTo>
                  <a:lnTo>
                    <a:pt x="156" y="1614"/>
                  </a:lnTo>
                  <a:lnTo>
                    <a:pt x="156" y="1612"/>
                  </a:lnTo>
                  <a:lnTo>
                    <a:pt x="154" y="1612"/>
                  </a:lnTo>
                  <a:lnTo>
                    <a:pt x="153" y="1612"/>
                  </a:lnTo>
                  <a:lnTo>
                    <a:pt x="151" y="1612"/>
                  </a:lnTo>
                  <a:lnTo>
                    <a:pt x="151" y="1611"/>
                  </a:lnTo>
                  <a:lnTo>
                    <a:pt x="149" y="1611"/>
                  </a:lnTo>
                  <a:lnTo>
                    <a:pt x="149" y="1609"/>
                  </a:lnTo>
                  <a:lnTo>
                    <a:pt x="148" y="1609"/>
                  </a:lnTo>
                  <a:lnTo>
                    <a:pt x="148" y="1607"/>
                  </a:lnTo>
                  <a:lnTo>
                    <a:pt x="148" y="1606"/>
                  </a:lnTo>
                  <a:lnTo>
                    <a:pt x="146" y="1606"/>
                  </a:lnTo>
                  <a:lnTo>
                    <a:pt x="146" y="1607"/>
                  </a:lnTo>
                  <a:lnTo>
                    <a:pt x="146" y="1606"/>
                  </a:lnTo>
                  <a:lnTo>
                    <a:pt x="144" y="1606"/>
                  </a:lnTo>
                  <a:lnTo>
                    <a:pt x="143" y="1606"/>
                  </a:lnTo>
                  <a:lnTo>
                    <a:pt x="143" y="1607"/>
                  </a:lnTo>
                  <a:lnTo>
                    <a:pt x="141" y="1607"/>
                  </a:lnTo>
                  <a:lnTo>
                    <a:pt x="140" y="1606"/>
                  </a:lnTo>
                  <a:lnTo>
                    <a:pt x="141" y="1606"/>
                  </a:lnTo>
                  <a:lnTo>
                    <a:pt x="141" y="1606"/>
                  </a:lnTo>
                  <a:lnTo>
                    <a:pt x="140" y="1606"/>
                  </a:lnTo>
                  <a:lnTo>
                    <a:pt x="140" y="1604"/>
                  </a:lnTo>
                  <a:lnTo>
                    <a:pt x="140" y="1606"/>
                  </a:lnTo>
                  <a:lnTo>
                    <a:pt x="138" y="1606"/>
                  </a:lnTo>
                  <a:lnTo>
                    <a:pt x="138" y="1606"/>
                  </a:lnTo>
                  <a:lnTo>
                    <a:pt x="138" y="1607"/>
                  </a:lnTo>
                  <a:lnTo>
                    <a:pt x="136" y="1607"/>
                  </a:lnTo>
                  <a:lnTo>
                    <a:pt x="136" y="1609"/>
                  </a:lnTo>
                  <a:lnTo>
                    <a:pt x="135" y="1609"/>
                  </a:lnTo>
                  <a:lnTo>
                    <a:pt x="135" y="1607"/>
                  </a:lnTo>
                  <a:lnTo>
                    <a:pt x="135" y="1606"/>
                  </a:lnTo>
                  <a:lnTo>
                    <a:pt x="133" y="1606"/>
                  </a:lnTo>
                  <a:lnTo>
                    <a:pt x="131" y="1606"/>
                  </a:lnTo>
                  <a:lnTo>
                    <a:pt x="130" y="1606"/>
                  </a:lnTo>
                  <a:lnTo>
                    <a:pt x="130" y="1606"/>
                  </a:lnTo>
                  <a:lnTo>
                    <a:pt x="128" y="1606"/>
                  </a:lnTo>
                  <a:lnTo>
                    <a:pt x="128" y="1604"/>
                  </a:lnTo>
                  <a:lnTo>
                    <a:pt x="128" y="1602"/>
                  </a:lnTo>
                  <a:lnTo>
                    <a:pt x="130" y="1602"/>
                  </a:lnTo>
                  <a:lnTo>
                    <a:pt x="130" y="1601"/>
                  </a:lnTo>
                  <a:lnTo>
                    <a:pt x="131" y="1601"/>
                  </a:lnTo>
                  <a:lnTo>
                    <a:pt x="131" y="1599"/>
                  </a:lnTo>
                  <a:lnTo>
                    <a:pt x="130" y="1599"/>
                  </a:lnTo>
                  <a:lnTo>
                    <a:pt x="130" y="1598"/>
                  </a:lnTo>
                  <a:lnTo>
                    <a:pt x="131" y="1598"/>
                  </a:lnTo>
                  <a:lnTo>
                    <a:pt x="131" y="1596"/>
                  </a:lnTo>
                  <a:lnTo>
                    <a:pt x="130" y="1594"/>
                  </a:lnTo>
                  <a:lnTo>
                    <a:pt x="130" y="1593"/>
                  </a:lnTo>
                  <a:lnTo>
                    <a:pt x="128" y="1593"/>
                  </a:lnTo>
                  <a:lnTo>
                    <a:pt x="126" y="1591"/>
                  </a:lnTo>
                  <a:lnTo>
                    <a:pt x="125" y="1591"/>
                  </a:lnTo>
                  <a:lnTo>
                    <a:pt x="125" y="1589"/>
                  </a:lnTo>
                  <a:lnTo>
                    <a:pt x="125" y="1588"/>
                  </a:lnTo>
                  <a:lnTo>
                    <a:pt x="126" y="1588"/>
                  </a:lnTo>
                  <a:lnTo>
                    <a:pt x="126" y="1586"/>
                  </a:lnTo>
                  <a:lnTo>
                    <a:pt x="126" y="1584"/>
                  </a:lnTo>
                  <a:lnTo>
                    <a:pt x="128" y="1584"/>
                  </a:lnTo>
                  <a:lnTo>
                    <a:pt x="128" y="1583"/>
                  </a:lnTo>
                  <a:lnTo>
                    <a:pt x="128" y="1581"/>
                  </a:lnTo>
                  <a:lnTo>
                    <a:pt x="126" y="1581"/>
                  </a:lnTo>
                  <a:lnTo>
                    <a:pt x="126" y="1579"/>
                  </a:lnTo>
                  <a:lnTo>
                    <a:pt x="125" y="1579"/>
                  </a:lnTo>
                  <a:lnTo>
                    <a:pt x="125" y="1581"/>
                  </a:lnTo>
                  <a:lnTo>
                    <a:pt x="123" y="1581"/>
                  </a:lnTo>
                  <a:lnTo>
                    <a:pt x="123" y="1583"/>
                  </a:lnTo>
                  <a:lnTo>
                    <a:pt x="121" y="1583"/>
                  </a:lnTo>
                  <a:lnTo>
                    <a:pt x="120" y="1583"/>
                  </a:lnTo>
                  <a:close/>
                </a:path>
              </a:pathLst>
            </a:custGeom>
            <a:solidFill>
              <a:srgbClr val="BEB4D3">
                <a:alpha val="69804"/>
              </a:srgbClr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42" name="Freeform 260"/>
            <p:cNvSpPr>
              <a:spLocks/>
            </p:cNvSpPr>
            <p:nvPr/>
          </p:nvSpPr>
          <p:spPr bwMode="auto">
            <a:xfrm>
              <a:off x="14614843" y="3661093"/>
              <a:ext cx="1174750" cy="784225"/>
            </a:xfrm>
            <a:custGeom>
              <a:avLst/>
              <a:gdLst>
                <a:gd name="T0" fmla="*/ 579 w 740"/>
                <a:gd name="T1" fmla="*/ 49 h 494"/>
                <a:gd name="T2" fmla="*/ 602 w 740"/>
                <a:gd name="T3" fmla="*/ 80 h 494"/>
                <a:gd name="T4" fmla="*/ 633 w 740"/>
                <a:gd name="T5" fmla="*/ 106 h 494"/>
                <a:gd name="T6" fmla="*/ 639 w 740"/>
                <a:gd name="T7" fmla="*/ 141 h 494"/>
                <a:gd name="T8" fmla="*/ 633 w 740"/>
                <a:gd name="T9" fmla="*/ 172 h 494"/>
                <a:gd name="T10" fmla="*/ 618 w 740"/>
                <a:gd name="T11" fmla="*/ 194 h 494"/>
                <a:gd name="T12" fmla="*/ 625 w 740"/>
                <a:gd name="T13" fmla="*/ 231 h 494"/>
                <a:gd name="T14" fmla="*/ 625 w 740"/>
                <a:gd name="T15" fmla="*/ 271 h 494"/>
                <a:gd name="T16" fmla="*/ 648 w 740"/>
                <a:gd name="T17" fmla="*/ 289 h 494"/>
                <a:gd name="T18" fmla="*/ 680 w 740"/>
                <a:gd name="T19" fmla="*/ 291 h 494"/>
                <a:gd name="T20" fmla="*/ 708 w 740"/>
                <a:gd name="T21" fmla="*/ 312 h 494"/>
                <a:gd name="T22" fmla="*/ 715 w 740"/>
                <a:gd name="T23" fmla="*/ 348 h 494"/>
                <a:gd name="T24" fmla="*/ 725 w 740"/>
                <a:gd name="T25" fmla="*/ 381 h 494"/>
                <a:gd name="T26" fmla="*/ 730 w 740"/>
                <a:gd name="T27" fmla="*/ 414 h 494"/>
                <a:gd name="T28" fmla="*/ 730 w 740"/>
                <a:gd name="T29" fmla="*/ 442 h 494"/>
                <a:gd name="T30" fmla="*/ 708 w 740"/>
                <a:gd name="T31" fmla="*/ 463 h 494"/>
                <a:gd name="T32" fmla="*/ 682 w 740"/>
                <a:gd name="T33" fmla="*/ 478 h 494"/>
                <a:gd name="T34" fmla="*/ 657 w 740"/>
                <a:gd name="T35" fmla="*/ 493 h 494"/>
                <a:gd name="T36" fmla="*/ 625 w 740"/>
                <a:gd name="T37" fmla="*/ 476 h 494"/>
                <a:gd name="T38" fmla="*/ 592 w 740"/>
                <a:gd name="T39" fmla="*/ 445 h 494"/>
                <a:gd name="T40" fmla="*/ 554 w 740"/>
                <a:gd name="T41" fmla="*/ 427 h 494"/>
                <a:gd name="T42" fmla="*/ 518 w 740"/>
                <a:gd name="T43" fmla="*/ 430 h 494"/>
                <a:gd name="T44" fmla="*/ 485 w 740"/>
                <a:gd name="T45" fmla="*/ 440 h 494"/>
                <a:gd name="T46" fmla="*/ 444 w 740"/>
                <a:gd name="T47" fmla="*/ 432 h 494"/>
                <a:gd name="T48" fmla="*/ 413 w 740"/>
                <a:gd name="T49" fmla="*/ 422 h 494"/>
                <a:gd name="T50" fmla="*/ 382 w 740"/>
                <a:gd name="T51" fmla="*/ 417 h 494"/>
                <a:gd name="T52" fmla="*/ 344 w 740"/>
                <a:gd name="T53" fmla="*/ 427 h 494"/>
                <a:gd name="T54" fmla="*/ 314 w 740"/>
                <a:gd name="T55" fmla="*/ 430 h 494"/>
                <a:gd name="T56" fmla="*/ 280 w 740"/>
                <a:gd name="T57" fmla="*/ 434 h 494"/>
                <a:gd name="T58" fmla="*/ 247 w 740"/>
                <a:gd name="T59" fmla="*/ 457 h 494"/>
                <a:gd name="T60" fmla="*/ 211 w 740"/>
                <a:gd name="T61" fmla="*/ 484 h 494"/>
                <a:gd name="T62" fmla="*/ 184 w 740"/>
                <a:gd name="T63" fmla="*/ 463 h 494"/>
                <a:gd name="T64" fmla="*/ 156 w 740"/>
                <a:gd name="T65" fmla="*/ 438 h 494"/>
                <a:gd name="T66" fmla="*/ 135 w 740"/>
                <a:gd name="T67" fmla="*/ 404 h 494"/>
                <a:gd name="T68" fmla="*/ 115 w 740"/>
                <a:gd name="T69" fmla="*/ 374 h 494"/>
                <a:gd name="T70" fmla="*/ 50 w 740"/>
                <a:gd name="T71" fmla="*/ 353 h 494"/>
                <a:gd name="T72" fmla="*/ 25 w 740"/>
                <a:gd name="T73" fmla="*/ 320 h 494"/>
                <a:gd name="T74" fmla="*/ 32 w 740"/>
                <a:gd name="T75" fmla="*/ 300 h 494"/>
                <a:gd name="T76" fmla="*/ 0 w 740"/>
                <a:gd name="T77" fmla="*/ 274 h 494"/>
                <a:gd name="T78" fmla="*/ 27 w 740"/>
                <a:gd name="T79" fmla="*/ 243 h 494"/>
                <a:gd name="T80" fmla="*/ 37 w 740"/>
                <a:gd name="T81" fmla="*/ 218 h 494"/>
                <a:gd name="T82" fmla="*/ 50 w 740"/>
                <a:gd name="T83" fmla="*/ 195 h 494"/>
                <a:gd name="T84" fmla="*/ 89 w 740"/>
                <a:gd name="T85" fmla="*/ 195 h 494"/>
                <a:gd name="T86" fmla="*/ 109 w 740"/>
                <a:gd name="T87" fmla="*/ 180 h 494"/>
                <a:gd name="T88" fmla="*/ 129 w 740"/>
                <a:gd name="T89" fmla="*/ 175 h 494"/>
                <a:gd name="T90" fmla="*/ 156 w 740"/>
                <a:gd name="T91" fmla="*/ 185 h 494"/>
                <a:gd name="T92" fmla="*/ 196 w 740"/>
                <a:gd name="T93" fmla="*/ 184 h 494"/>
                <a:gd name="T94" fmla="*/ 217 w 740"/>
                <a:gd name="T95" fmla="*/ 156 h 494"/>
                <a:gd name="T96" fmla="*/ 244 w 740"/>
                <a:gd name="T97" fmla="*/ 162 h 494"/>
                <a:gd name="T98" fmla="*/ 276 w 740"/>
                <a:gd name="T99" fmla="*/ 154 h 494"/>
                <a:gd name="T100" fmla="*/ 298 w 740"/>
                <a:gd name="T101" fmla="*/ 128 h 494"/>
                <a:gd name="T102" fmla="*/ 304 w 740"/>
                <a:gd name="T103" fmla="*/ 90 h 494"/>
                <a:gd name="T104" fmla="*/ 331 w 740"/>
                <a:gd name="T105" fmla="*/ 83 h 494"/>
                <a:gd name="T106" fmla="*/ 362 w 740"/>
                <a:gd name="T107" fmla="*/ 79 h 494"/>
                <a:gd name="T108" fmla="*/ 395 w 740"/>
                <a:gd name="T109" fmla="*/ 79 h 494"/>
                <a:gd name="T110" fmla="*/ 427 w 740"/>
                <a:gd name="T111" fmla="*/ 85 h 494"/>
                <a:gd name="T112" fmla="*/ 444 w 740"/>
                <a:gd name="T113" fmla="*/ 51 h 494"/>
                <a:gd name="T114" fmla="*/ 454 w 740"/>
                <a:gd name="T115" fmla="*/ 34 h 494"/>
                <a:gd name="T116" fmla="*/ 487 w 740"/>
                <a:gd name="T117" fmla="*/ 34 h 494"/>
                <a:gd name="T118" fmla="*/ 521 w 740"/>
                <a:gd name="T119" fmla="*/ 18 h 494"/>
                <a:gd name="T120" fmla="*/ 556 w 740"/>
                <a:gd name="T121" fmla="*/ 21 h 494"/>
                <a:gd name="T122" fmla="*/ 590 w 740"/>
                <a:gd name="T12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0" h="494">
                  <a:moveTo>
                    <a:pt x="592" y="13"/>
                  </a:moveTo>
                  <a:lnTo>
                    <a:pt x="592" y="14"/>
                  </a:lnTo>
                  <a:lnTo>
                    <a:pt x="592" y="16"/>
                  </a:lnTo>
                  <a:lnTo>
                    <a:pt x="592" y="19"/>
                  </a:lnTo>
                  <a:lnTo>
                    <a:pt x="590" y="21"/>
                  </a:lnTo>
                  <a:lnTo>
                    <a:pt x="590" y="23"/>
                  </a:lnTo>
                  <a:lnTo>
                    <a:pt x="590" y="24"/>
                  </a:lnTo>
                  <a:lnTo>
                    <a:pt x="587" y="26"/>
                  </a:lnTo>
                  <a:lnTo>
                    <a:pt x="585" y="28"/>
                  </a:lnTo>
                  <a:lnTo>
                    <a:pt x="585" y="29"/>
                  </a:lnTo>
                  <a:lnTo>
                    <a:pt x="584" y="29"/>
                  </a:lnTo>
                  <a:lnTo>
                    <a:pt x="582" y="31"/>
                  </a:lnTo>
                  <a:lnTo>
                    <a:pt x="580" y="31"/>
                  </a:lnTo>
                  <a:lnTo>
                    <a:pt x="579" y="32"/>
                  </a:lnTo>
                  <a:lnTo>
                    <a:pt x="575" y="34"/>
                  </a:lnTo>
                  <a:lnTo>
                    <a:pt x="575" y="36"/>
                  </a:lnTo>
                  <a:lnTo>
                    <a:pt x="575" y="36"/>
                  </a:lnTo>
                  <a:lnTo>
                    <a:pt x="575" y="39"/>
                  </a:lnTo>
                  <a:lnTo>
                    <a:pt x="575" y="41"/>
                  </a:lnTo>
                  <a:lnTo>
                    <a:pt x="575" y="42"/>
                  </a:lnTo>
                  <a:lnTo>
                    <a:pt x="577" y="42"/>
                  </a:lnTo>
                  <a:lnTo>
                    <a:pt x="577" y="44"/>
                  </a:lnTo>
                  <a:lnTo>
                    <a:pt x="577" y="46"/>
                  </a:lnTo>
                  <a:lnTo>
                    <a:pt x="577" y="47"/>
                  </a:lnTo>
                  <a:lnTo>
                    <a:pt x="579" y="47"/>
                  </a:lnTo>
                  <a:lnTo>
                    <a:pt x="579" y="49"/>
                  </a:lnTo>
                  <a:lnTo>
                    <a:pt x="579" y="51"/>
                  </a:lnTo>
                  <a:lnTo>
                    <a:pt x="580" y="52"/>
                  </a:lnTo>
                  <a:lnTo>
                    <a:pt x="580" y="54"/>
                  </a:lnTo>
                  <a:lnTo>
                    <a:pt x="580" y="55"/>
                  </a:lnTo>
                  <a:lnTo>
                    <a:pt x="582" y="57"/>
                  </a:lnTo>
                  <a:lnTo>
                    <a:pt x="582" y="59"/>
                  </a:lnTo>
                  <a:lnTo>
                    <a:pt x="582" y="60"/>
                  </a:lnTo>
                  <a:lnTo>
                    <a:pt x="584" y="60"/>
                  </a:lnTo>
                  <a:lnTo>
                    <a:pt x="584" y="62"/>
                  </a:lnTo>
                  <a:lnTo>
                    <a:pt x="585" y="62"/>
                  </a:lnTo>
                  <a:lnTo>
                    <a:pt x="585" y="64"/>
                  </a:lnTo>
                  <a:lnTo>
                    <a:pt x="587" y="64"/>
                  </a:lnTo>
                  <a:lnTo>
                    <a:pt x="587" y="65"/>
                  </a:lnTo>
                  <a:lnTo>
                    <a:pt x="588" y="69"/>
                  </a:lnTo>
                  <a:lnTo>
                    <a:pt x="590" y="70"/>
                  </a:lnTo>
                  <a:lnTo>
                    <a:pt x="590" y="72"/>
                  </a:lnTo>
                  <a:lnTo>
                    <a:pt x="592" y="72"/>
                  </a:lnTo>
                  <a:lnTo>
                    <a:pt x="592" y="74"/>
                  </a:lnTo>
                  <a:lnTo>
                    <a:pt x="592" y="75"/>
                  </a:lnTo>
                  <a:lnTo>
                    <a:pt x="592" y="75"/>
                  </a:lnTo>
                  <a:lnTo>
                    <a:pt x="592" y="75"/>
                  </a:lnTo>
                  <a:lnTo>
                    <a:pt x="593" y="79"/>
                  </a:lnTo>
                  <a:lnTo>
                    <a:pt x="595" y="79"/>
                  </a:lnTo>
                  <a:lnTo>
                    <a:pt x="597" y="80"/>
                  </a:lnTo>
                  <a:lnTo>
                    <a:pt x="600" y="80"/>
                  </a:lnTo>
                  <a:lnTo>
                    <a:pt x="602" y="80"/>
                  </a:lnTo>
                  <a:lnTo>
                    <a:pt x="602" y="82"/>
                  </a:lnTo>
                  <a:lnTo>
                    <a:pt x="603" y="82"/>
                  </a:lnTo>
                  <a:lnTo>
                    <a:pt x="605" y="82"/>
                  </a:lnTo>
                  <a:lnTo>
                    <a:pt x="605" y="83"/>
                  </a:lnTo>
                  <a:lnTo>
                    <a:pt x="607" y="83"/>
                  </a:lnTo>
                  <a:lnTo>
                    <a:pt x="608" y="85"/>
                  </a:lnTo>
                  <a:lnTo>
                    <a:pt x="610" y="85"/>
                  </a:lnTo>
                  <a:lnTo>
                    <a:pt x="610" y="87"/>
                  </a:lnTo>
                  <a:lnTo>
                    <a:pt x="611" y="87"/>
                  </a:lnTo>
                  <a:lnTo>
                    <a:pt x="613" y="87"/>
                  </a:lnTo>
                  <a:lnTo>
                    <a:pt x="613" y="88"/>
                  </a:lnTo>
                  <a:lnTo>
                    <a:pt x="615" y="88"/>
                  </a:lnTo>
                  <a:lnTo>
                    <a:pt x="616" y="90"/>
                  </a:lnTo>
                  <a:lnTo>
                    <a:pt x="616" y="92"/>
                  </a:lnTo>
                  <a:lnTo>
                    <a:pt x="618" y="93"/>
                  </a:lnTo>
                  <a:lnTo>
                    <a:pt x="620" y="93"/>
                  </a:lnTo>
                  <a:lnTo>
                    <a:pt x="621" y="95"/>
                  </a:lnTo>
                  <a:lnTo>
                    <a:pt x="623" y="97"/>
                  </a:lnTo>
                  <a:lnTo>
                    <a:pt x="625" y="98"/>
                  </a:lnTo>
                  <a:lnTo>
                    <a:pt x="626" y="98"/>
                  </a:lnTo>
                  <a:lnTo>
                    <a:pt x="628" y="98"/>
                  </a:lnTo>
                  <a:lnTo>
                    <a:pt x="630" y="100"/>
                  </a:lnTo>
                  <a:lnTo>
                    <a:pt x="631" y="102"/>
                  </a:lnTo>
                  <a:lnTo>
                    <a:pt x="631" y="103"/>
                  </a:lnTo>
                  <a:lnTo>
                    <a:pt x="633" y="105"/>
                  </a:lnTo>
                  <a:lnTo>
                    <a:pt x="633" y="106"/>
                  </a:lnTo>
                  <a:lnTo>
                    <a:pt x="631" y="106"/>
                  </a:lnTo>
                  <a:lnTo>
                    <a:pt x="631" y="108"/>
                  </a:lnTo>
                  <a:lnTo>
                    <a:pt x="633" y="110"/>
                  </a:lnTo>
                  <a:lnTo>
                    <a:pt x="633" y="111"/>
                  </a:lnTo>
                  <a:lnTo>
                    <a:pt x="634" y="113"/>
                  </a:lnTo>
                  <a:lnTo>
                    <a:pt x="634" y="115"/>
                  </a:lnTo>
                  <a:lnTo>
                    <a:pt x="634" y="115"/>
                  </a:lnTo>
                  <a:lnTo>
                    <a:pt x="634" y="116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4" y="123"/>
                  </a:lnTo>
                  <a:lnTo>
                    <a:pt x="634" y="125"/>
                  </a:lnTo>
                  <a:lnTo>
                    <a:pt x="636" y="126"/>
                  </a:lnTo>
                  <a:lnTo>
                    <a:pt x="638" y="126"/>
                  </a:lnTo>
                  <a:lnTo>
                    <a:pt x="639" y="126"/>
                  </a:lnTo>
                  <a:lnTo>
                    <a:pt x="639" y="128"/>
                  </a:lnTo>
                  <a:lnTo>
                    <a:pt x="639" y="129"/>
                  </a:lnTo>
                  <a:lnTo>
                    <a:pt x="641" y="131"/>
                  </a:lnTo>
                  <a:lnTo>
                    <a:pt x="643" y="133"/>
                  </a:lnTo>
                  <a:lnTo>
                    <a:pt x="643" y="134"/>
                  </a:lnTo>
                  <a:lnTo>
                    <a:pt x="641" y="134"/>
                  </a:lnTo>
                  <a:lnTo>
                    <a:pt x="641" y="136"/>
                  </a:lnTo>
                  <a:lnTo>
                    <a:pt x="641" y="138"/>
                  </a:lnTo>
                  <a:lnTo>
                    <a:pt x="641" y="139"/>
                  </a:lnTo>
                  <a:lnTo>
                    <a:pt x="639" y="139"/>
                  </a:lnTo>
                  <a:lnTo>
                    <a:pt x="639" y="141"/>
                  </a:lnTo>
                  <a:lnTo>
                    <a:pt x="638" y="143"/>
                  </a:lnTo>
                  <a:lnTo>
                    <a:pt x="636" y="144"/>
                  </a:lnTo>
                  <a:lnTo>
                    <a:pt x="636" y="146"/>
                  </a:lnTo>
                  <a:lnTo>
                    <a:pt x="634" y="148"/>
                  </a:lnTo>
                  <a:lnTo>
                    <a:pt x="633" y="148"/>
                  </a:lnTo>
                  <a:lnTo>
                    <a:pt x="631" y="149"/>
                  </a:lnTo>
                  <a:lnTo>
                    <a:pt x="631" y="151"/>
                  </a:lnTo>
                  <a:lnTo>
                    <a:pt x="631" y="152"/>
                  </a:lnTo>
                  <a:lnTo>
                    <a:pt x="631" y="152"/>
                  </a:lnTo>
                  <a:lnTo>
                    <a:pt x="631" y="154"/>
                  </a:lnTo>
                  <a:lnTo>
                    <a:pt x="633" y="154"/>
                  </a:lnTo>
                  <a:lnTo>
                    <a:pt x="634" y="154"/>
                  </a:lnTo>
                  <a:lnTo>
                    <a:pt x="636" y="154"/>
                  </a:lnTo>
                  <a:lnTo>
                    <a:pt x="636" y="156"/>
                  </a:lnTo>
                  <a:lnTo>
                    <a:pt x="638" y="157"/>
                  </a:lnTo>
                  <a:lnTo>
                    <a:pt x="639" y="157"/>
                  </a:lnTo>
                  <a:lnTo>
                    <a:pt x="639" y="159"/>
                  </a:lnTo>
                  <a:lnTo>
                    <a:pt x="639" y="161"/>
                  </a:lnTo>
                  <a:lnTo>
                    <a:pt x="639" y="162"/>
                  </a:lnTo>
                  <a:lnTo>
                    <a:pt x="639" y="164"/>
                  </a:lnTo>
                  <a:lnTo>
                    <a:pt x="639" y="166"/>
                  </a:lnTo>
                  <a:lnTo>
                    <a:pt x="638" y="167"/>
                  </a:lnTo>
                  <a:lnTo>
                    <a:pt x="638" y="169"/>
                  </a:lnTo>
                  <a:lnTo>
                    <a:pt x="636" y="171"/>
                  </a:lnTo>
                  <a:lnTo>
                    <a:pt x="634" y="171"/>
                  </a:lnTo>
                  <a:lnTo>
                    <a:pt x="633" y="172"/>
                  </a:lnTo>
                  <a:lnTo>
                    <a:pt x="631" y="174"/>
                  </a:lnTo>
                  <a:lnTo>
                    <a:pt x="631" y="174"/>
                  </a:lnTo>
                  <a:lnTo>
                    <a:pt x="630" y="174"/>
                  </a:lnTo>
                  <a:lnTo>
                    <a:pt x="628" y="172"/>
                  </a:lnTo>
                  <a:lnTo>
                    <a:pt x="626" y="172"/>
                  </a:lnTo>
                  <a:lnTo>
                    <a:pt x="625" y="174"/>
                  </a:lnTo>
                  <a:lnTo>
                    <a:pt x="623" y="174"/>
                  </a:lnTo>
                  <a:lnTo>
                    <a:pt x="621" y="174"/>
                  </a:lnTo>
                  <a:lnTo>
                    <a:pt x="620" y="174"/>
                  </a:lnTo>
                  <a:lnTo>
                    <a:pt x="618" y="175"/>
                  </a:lnTo>
                  <a:lnTo>
                    <a:pt x="616" y="175"/>
                  </a:lnTo>
                  <a:lnTo>
                    <a:pt x="615" y="177"/>
                  </a:lnTo>
                  <a:lnTo>
                    <a:pt x="615" y="179"/>
                  </a:lnTo>
                  <a:lnTo>
                    <a:pt x="613" y="179"/>
                  </a:lnTo>
                  <a:lnTo>
                    <a:pt x="613" y="180"/>
                  </a:lnTo>
                  <a:lnTo>
                    <a:pt x="611" y="180"/>
                  </a:lnTo>
                  <a:lnTo>
                    <a:pt x="611" y="182"/>
                  </a:lnTo>
                  <a:lnTo>
                    <a:pt x="613" y="184"/>
                  </a:lnTo>
                  <a:lnTo>
                    <a:pt x="615" y="184"/>
                  </a:lnTo>
                  <a:lnTo>
                    <a:pt x="616" y="184"/>
                  </a:lnTo>
                  <a:lnTo>
                    <a:pt x="616" y="185"/>
                  </a:lnTo>
                  <a:lnTo>
                    <a:pt x="618" y="187"/>
                  </a:lnTo>
                  <a:lnTo>
                    <a:pt x="618" y="189"/>
                  </a:lnTo>
                  <a:lnTo>
                    <a:pt x="618" y="190"/>
                  </a:lnTo>
                  <a:lnTo>
                    <a:pt x="618" y="192"/>
                  </a:lnTo>
                  <a:lnTo>
                    <a:pt x="618" y="194"/>
                  </a:lnTo>
                  <a:lnTo>
                    <a:pt x="618" y="194"/>
                  </a:lnTo>
                  <a:lnTo>
                    <a:pt x="620" y="194"/>
                  </a:lnTo>
                  <a:lnTo>
                    <a:pt x="620" y="197"/>
                  </a:lnTo>
                  <a:lnTo>
                    <a:pt x="620" y="198"/>
                  </a:lnTo>
                  <a:lnTo>
                    <a:pt x="621" y="200"/>
                  </a:lnTo>
                  <a:lnTo>
                    <a:pt x="621" y="202"/>
                  </a:lnTo>
                  <a:lnTo>
                    <a:pt x="621" y="203"/>
                  </a:lnTo>
                  <a:lnTo>
                    <a:pt x="621" y="205"/>
                  </a:lnTo>
                  <a:lnTo>
                    <a:pt x="621" y="207"/>
                  </a:lnTo>
                  <a:lnTo>
                    <a:pt x="621" y="208"/>
                  </a:lnTo>
                  <a:lnTo>
                    <a:pt x="621" y="210"/>
                  </a:lnTo>
                  <a:lnTo>
                    <a:pt x="625" y="210"/>
                  </a:lnTo>
                  <a:lnTo>
                    <a:pt x="626" y="210"/>
                  </a:lnTo>
                  <a:lnTo>
                    <a:pt x="630" y="212"/>
                  </a:lnTo>
                  <a:lnTo>
                    <a:pt x="631" y="215"/>
                  </a:lnTo>
                  <a:lnTo>
                    <a:pt x="631" y="217"/>
                  </a:lnTo>
                  <a:lnTo>
                    <a:pt x="631" y="218"/>
                  </a:lnTo>
                  <a:lnTo>
                    <a:pt x="631" y="220"/>
                  </a:lnTo>
                  <a:lnTo>
                    <a:pt x="630" y="221"/>
                  </a:lnTo>
                  <a:lnTo>
                    <a:pt x="628" y="223"/>
                  </a:lnTo>
                  <a:lnTo>
                    <a:pt x="628" y="225"/>
                  </a:lnTo>
                  <a:lnTo>
                    <a:pt x="628" y="226"/>
                  </a:lnTo>
                  <a:lnTo>
                    <a:pt x="626" y="228"/>
                  </a:lnTo>
                  <a:lnTo>
                    <a:pt x="626" y="230"/>
                  </a:lnTo>
                  <a:lnTo>
                    <a:pt x="626" y="231"/>
                  </a:lnTo>
                  <a:lnTo>
                    <a:pt x="625" y="231"/>
                  </a:lnTo>
                  <a:lnTo>
                    <a:pt x="623" y="233"/>
                  </a:lnTo>
                  <a:lnTo>
                    <a:pt x="623" y="233"/>
                  </a:lnTo>
                  <a:lnTo>
                    <a:pt x="623" y="235"/>
                  </a:lnTo>
                  <a:lnTo>
                    <a:pt x="623" y="236"/>
                  </a:lnTo>
                  <a:lnTo>
                    <a:pt x="623" y="238"/>
                  </a:lnTo>
                  <a:lnTo>
                    <a:pt x="625" y="240"/>
                  </a:lnTo>
                  <a:lnTo>
                    <a:pt x="625" y="241"/>
                  </a:lnTo>
                  <a:lnTo>
                    <a:pt x="625" y="243"/>
                  </a:lnTo>
                  <a:lnTo>
                    <a:pt x="625" y="245"/>
                  </a:lnTo>
                  <a:lnTo>
                    <a:pt x="625" y="246"/>
                  </a:lnTo>
                  <a:lnTo>
                    <a:pt x="625" y="248"/>
                  </a:lnTo>
                  <a:lnTo>
                    <a:pt x="625" y="249"/>
                  </a:lnTo>
                  <a:lnTo>
                    <a:pt x="625" y="251"/>
                  </a:lnTo>
                  <a:lnTo>
                    <a:pt x="623" y="251"/>
                  </a:lnTo>
                  <a:lnTo>
                    <a:pt x="625" y="253"/>
                  </a:lnTo>
                  <a:lnTo>
                    <a:pt x="626" y="254"/>
                  </a:lnTo>
                  <a:lnTo>
                    <a:pt x="626" y="256"/>
                  </a:lnTo>
                  <a:lnTo>
                    <a:pt x="626" y="258"/>
                  </a:lnTo>
                  <a:lnTo>
                    <a:pt x="626" y="259"/>
                  </a:lnTo>
                  <a:lnTo>
                    <a:pt x="626" y="261"/>
                  </a:lnTo>
                  <a:lnTo>
                    <a:pt x="626" y="264"/>
                  </a:lnTo>
                  <a:lnTo>
                    <a:pt x="625" y="264"/>
                  </a:lnTo>
                  <a:lnTo>
                    <a:pt x="625" y="266"/>
                  </a:lnTo>
                  <a:lnTo>
                    <a:pt x="625" y="268"/>
                  </a:lnTo>
                  <a:lnTo>
                    <a:pt x="625" y="269"/>
                  </a:lnTo>
                  <a:lnTo>
                    <a:pt x="625" y="271"/>
                  </a:lnTo>
                  <a:lnTo>
                    <a:pt x="626" y="272"/>
                  </a:lnTo>
                  <a:lnTo>
                    <a:pt x="628" y="272"/>
                  </a:lnTo>
                  <a:lnTo>
                    <a:pt x="630" y="272"/>
                  </a:lnTo>
                  <a:lnTo>
                    <a:pt x="631" y="272"/>
                  </a:lnTo>
                  <a:lnTo>
                    <a:pt x="630" y="272"/>
                  </a:lnTo>
                  <a:lnTo>
                    <a:pt x="631" y="274"/>
                  </a:lnTo>
                  <a:lnTo>
                    <a:pt x="631" y="276"/>
                  </a:lnTo>
                  <a:lnTo>
                    <a:pt x="631" y="277"/>
                  </a:lnTo>
                  <a:lnTo>
                    <a:pt x="631" y="279"/>
                  </a:lnTo>
                  <a:lnTo>
                    <a:pt x="631" y="281"/>
                  </a:lnTo>
                  <a:lnTo>
                    <a:pt x="631" y="282"/>
                  </a:lnTo>
                  <a:lnTo>
                    <a:pt x="631" y="284"/>
                  </a:lnTo>
                  <a:lnTo>
                    <a:pt x="633" y="286"/>
                  </a:lnTo>
                  <a:lnTo>
                    <a:pt x="633" y="287"/>
                  </a:lnTo>
                  <a:lnTo>
                    <a:pt x="633" y="289"/>
                  </a:lnTo>
                  <a:lnTo>
                    <a:pt x="634" y="289"/>
                  </a:lnTo>
                  <a:lnTo>
                    <a:pt x="636" y="291"/>
                  </a:lnTo>
                  <a:lnTo>
                    <a:pt x="638" y="291"/>
                  </a:lnTo>
                  <a:lnTo>
                    <a:pt x="639" y="291"/>
                  </a:lnTo>
                  <a:lnTo>
                    <a:pt x="641" y="289"/>
                  </a:lnTo>
                  <a:lnTo>
                    <a:pt x="643" y="289"/>
                  </a:lnTo>
                  <a:lnTo>
                    <a:pt x="643" y="291"/>
                  </a:lnTo>
                  <a:lnTo>
                    <a:pt x="644" y="291"/>
                  </a:lnTo>
                  <a:lnTo>
                    <a:pt x="646" y="291"/>
                  </a:lnTo>
                  <a:lnTo>
                    <a:pt x="646" y="289"/>
                  </a:lnTo>
                  <a:lnTo>
                    <a:pt x="648" y="289"/>
                  </a:lnTo>
                  <a:lnTo>
                    <a:pt x="648" y="287"/>
                  </a:lnTo>
                  <a:lnTo>
                    <a:pt x="649" y="287"/>
                  </a:lnTo>
                  <a:lnTo>
                    <a:pt x="651" y="289"/>
                  </a:lnTo>
                  <a:lnTo>
                    <a:pt x="651" y="291"/>
                  </a:lnTo>
                  <a:lnTo>
                    <a:pt x="651" y="292"/>
                  </a:lnTo>
                  <a:lnTo>
                    <a:pt x="653" y="292"/>
                  </a:lnTo>
                  <a:lnTo>
                    <a:pt x="654" y="292"/>
                  </a:lnTo>
                  <a:lnTo>
                    <a:pt x="656" y="292"/>
                  </a:lnTo>
                  <a:lnTo>
                    <a:pt x="657" y="292"/>
                  </a:lnTo>
                  <a:lnTo>
                    <a:pt x="657" y="291"/>
                  </a:lnTo>
                  <a:lnTo>
                    <a:pt x="659" y="291"/>
                  </a:lnTo>
                  <a:lnTo>
                    <a:pt x="661" y="291"/>
                  </a:lnTo>
                  <a:lnTo>
                    <a:pt x="661" y="289"/>
                  </a:lnTo>
                  <a:lnTo>
                    <a:pt x="662" y="289"/>
                  </a:lnTo>
                  <a:lnTo>
                    <a:pt x="666" y="287"/>
                  </a:lnTo>
                  <a:lnTo>
                    <a:pt x="667" y="287"/>
                  </a:lnTo>
                  <a:lnTo>
                    <a:pt x="669" y="287"/>
                  </a:lnTo>
                  <a:lnTo>
                    <a:pt x="671" y="287"/>
                  </a:lnTo>
                  <a:lnTo>
                    <a:pt x="671" y="289"/>
                  </a:lnTo>
                  <a:lnTo>
                    <a:pt x="671" y="291"/>
                  </a:lnTo>
                  <a:lnTo>
                    <a:pt x="672" y="291"/>
                  </a:lnTo>
                  <a:lnTo>
                    <a:pt x="676" y="291"/>
                  </a:lnTo>
                  <a:lnTo>
                    <a:pt x="679" y="291"/>
                  </a:lnTo>
                  <a:lnTo>
                    <a:pt x="679" y="289"/>
                  </a:lnTo>
                  <a:lnTo>
                    <a:pt x="680" y="289"/>
                  </a:lnTo>
                  <a:lnTo>
                    <a:pt x="680" y="291"/>
                  </a:lnTo>
                  <a:lnTo>
                    <a:pt x="682" y="291"/>
                  </a:lnTo>
                  <a:lnTo>
                    <a:pt x="684" y="291"/>
                  </a:lnTo>
                  <a:lnTo>
                    <a:pt x="684" y="292"/>
                  </a:lnTo>
                  <a:lnTo>
                    <a:pt x="685" y="294"/>
                  </a:lnTo>
                  <a:lnTo>
                    <a:pt x="687" y="294"/>
                  </a:lnTo>
                  <a:lnTo>
                    <a:pt x="687" y="295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7"/>
                  </a:lnTo>
                  <a:lnTo>
                    <a:pt x="690" y="299"/>
                  </a:lnTo>
                  <a:lnTo>
                    <a:pt x="692" y="300"/>
                  </a:lnTo>
                  <a:lnTo>
                    <a:pt x="694" y="302"/>
                  </a:lnTo>
                  <a:lnTo>
                    <a:pt x="694" y="304"/>
                  </a:lnTo>
                  <a:lnTo>
                    <a:pt x="695" y="304"/>
                  </a:lnTo>
                  <a:lnTo>
                    <a:pt x="697" y="304"/>
                  </a:lnTo>
                  <a:lnTo>
                    <a:pt x="697" y="305"/>
                  </a:lnTo>
                  <a:lnTo>
                    <a:pt x="699" y="305"/>
                  </a:lnTo>
                  <a:lnTo>
                    <a:pt x="700" y="305"/>
                  </a:lnTo>
                  <a:lnTo>
                    <a:pt x="702" y="305"/>
                  </a:lnTo>
                  <a:lnTo>
                    <a:pt x="703" y="307"/>
                  </a:lnTo>
                  <a:lnTo>
                    <a:pt x="703" y="309"/>
                  </a:lnTo>
                  <a:lnTo>
                    <a:pt x="703" y="310"/>
                  </a:lnTo>
                  <a:lnTo>
                    <a:pt x="703" y="312"/>
                  </a:lnTo>
                  <a:lnTo>
                    <a:pt x="705" y="312"/>
                  </a:lnTo>
                  <a:lnTo>
                    <a:pt x="707" y="312"/>
                  </a:lnTo>
                  <a:lnTo>
                    <a:pt x="708" y="312"/>
                  </a:lnTo>
                  <a:lnTo>
                    <a:pt x="708" y="314"/>
                  </a:lnTo>
                  <a:lnTo>
                    <a:pt x="710" y="315"/>
                  </a:lnTo>
                  <a:lnTo>
                    <a:pt x="710" y="317"/>
                  </a:lnTo>
                  <a:lnTo>
                    <a:pt x="710" y="320"/>
                  </a:lnTo>
                  <a:lnTo>
                    <a:pt x="710" y="322"/>
                  </a:lnTo>
                  <a:lnTo>
                    <a:pt x="710" y="325"/>
                  </a:lnTo>
                  <a:lnTo>
                    <a:pt x="710" y="327"/>
                  </a:lnTo>
                  <a:lnTo>
                    <a:pt x="710" y="327"/>
                  </a:lnTo>
                  <a:lnTo>
                    <a:pt x="710" y="328"/>
                  </a:lnTo>
                  <a:lnTo>
                    <a:pt x="710" y="330"/>
                  </a:lnTo>
                  <a:lnTo>
                    <a:pt x="710" y="332"/>
                  </a:lnTo>
                  <a:lnTo>
                    <a:pt x="710" y="333"/>
                  </a:lnTo>
                  <a:lnTo>
                    <a:pt x="712" y="333"/>
                  </a:lnTo>
                  <a:lnTo>
                    <a:pt x="712" y="335"/>
                  </a:lnTo>
                  <a:lnTo>
                    <a:pt x="713" y="333"/>
                  </a:lnTo>
                  <a:lnTo>
                    <a:pt x="713" y="335"/>
                  </a:lnTo>
                  <a:lnTo>
                    <a:pt x="715" y="337"/>
                  </a:lnTo>
                  <a:lnTo>
                    <a:pt x="713" y="337"/>
                  </a:lnTo>
                  <a:lnTo>
                    <a:pt x="715" y="338"/>
                  </a:lnTo>
                  <a:lnTo>
                    <a:pt x="715" y="340"/>
                  </a:lnTo>
                  <a:lnTo>
                    <a:pt x="715" y="341"/>
                  </a:lnTo>
                  <a:lnTo>
                    <a:pt x="717" y="343"/>
                  </a:lnTo>
                  <a:lnTo>
                    <a:pt x="717" y="345"/>
                  </a:lnTo>
                  <a:lnTo>
                    <a:pt x="715" y="345"/>
                  </a:lnTo>
                  <a:lnTo>
                    <a:pt x="715" y="346"/>
                  </a:lnTo>
                  <a:lnTo>
                    <a:pt x="715" y="348"/>
                  </a:lnTo>
                  <a:lnTo>
                    <a:pt x="715" y="350"/>
                  </a:lnTo>
                  <a:lnTo>
                    <a:pt x="717" y="350"/>
                  </a:lnTo>
                  <a:lnTo>
                    <a:pt x="717" y="351"/>
                  </a:lnTo>
                  <a:lnTo>
                    <a:pt x="718" y="351"/>
                  </a:lnTo>
                  <a:lnTo>
                    <a:pt x="720" y="351"/>
                  </a:lnTo>
                  <a:lnTo>
                    <a:pt x="720" y="351"/>
                  </a:lnTo>
                  <a:lnTo>
                    <a:pt x="722" y="353"/>
                  </a:lnTo>
                  <a:lnTo>
                    <a:pt x="722" y="355"/>
                  </a:lnTo>
                  <a:lnTo>
                    <a:pt x="720" y="355"/>
                  </a:lnTo>
                  <a:lnTo>
                    <a:pt x="720" y="356"/>
                  </a:lnTo>
                  <a:lnTo>
                    <a:pt x="718" y="356"/>
                  </a:lnTo>
                  <a:lnTo>
                    <a:pt x="717" y="358"/>
                  </a:lnTo>
                  <a:lnTo>
                    <a:pt x="715" y="360"/>
                  </a:lnTo>
                  <a:lnTo>
                    <a:pt x="713" y="361"/>
                  </a:lnTo>
                  <a:lnTo>
                    <a:pt x="715" y="363"/>
                  </a:lnTo>
                  <a:lnTo>
                    <a:pt x="715" y="366"/>
                  </a:lnTo>
                  <a:lnTo>
                    <a:pt x="717" y="368"/>
                  </a:lnTo>
                  <a:lnTo>
                    <a:pt x="718" y="369"/>
                  </a:lnTo>
                  <a:lnTo>
                    <a:pt x="720" y="371"/>
                  </a:lnTo>
                  <a:lnTo>
                    <a:pt x="722" y="373"/>
                  </a:lnTo>
                  <a:lnTo>
                    <a:pt x="722" y="374"/>
                  </a:lnTo>
                  <a:lnTo>
                    <a:pt x="723" y="376"/>
                  </a:lnTo>
                  <a:lnTo>
                    <a:pt x="723" y="378"/>
                  </a:lnTo>
                  <a:lnTo>
                    <a:pt x="723" y="379"/>
                  </a:lnTo>
                  <a:lnTo>
                    <a:pt x="725" y="379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28" y="383"/>
                  </a:lnTo>
                  <a:lnTo>
                    <a:pt x="730" y="384"/>
                  </a:lnTo>
                  <a:lnTo>
                    <a:pt x="730" y="386"/>
                  </a:lnTo>
                  <a:lnTo>
                    <a:pt x="731" y="386"/>
                  </a:lnTo>
                  <a:lnTo>
                    <a:pt x="731" y="388"/>
                  </a:lnTo>
                  <a:lnTo>
                    <a:pt x="731" y="389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92"/>
                  </a:lnTo>
                  <a:lnTo>
                    <a:pt x="730" y="394"/>
                  </a:lnTo>
                  <a:lnTo>
                    <a:pt x="730" y="397"/>
                  </a:lnTo>
                  <a:lnTo>
                    <a:pt x="730" y="399"/>
                  </a:lnTo>
                  <a:lnTo>
                    <a:pt x="730" y="401"/>
                  </a:lnTo>
                  <a:lnTo>
                    <a:pt x="730" y="402"/>
                  </a:lnTo>
                  <a:lnTo>
                    <a:pt x="730" y="404"/>
                  </a:lnTo>
                  <a:lnTo>
                    <a:pt x="731" y="406"/>
                  </a:lnTo>
                  <a:lnTo>
                    <a:pt x="731" y="407"/>
                  </a:lnTo>
                  <a:lnTo>
                    <a:pt x="731" y="409"/>
                  </a:lnTo>
                  <a:lnTo>
                    <a:pt x="733" y="409"/>
                  </a:lnTo>
                  <a:lnTo>
                    <a:pt x="733" y="411"/>
                  </a:lnTo>
                  <a:lnTo>
                    <a:pt x="731" y="411"/>
                  </a:lnTo>
                  <a:lnTo>
                    <a:pt x="731" y="412"/>
                  </a:lnTo>
                  <a:lnTo>
                    <a:pt x="730" y="412"/>
                  </a:lnTo>
                  <a:lnTo>
                    <a:pt x="730" y="414"/>
                  </a:lnTo>
                  <a:lnTo>
                    <a:pt x="730" y="415"/>
                  </a:lnTo>
                  <a:lnTo>
                    <a:pt x="731" y="417"/>
                  </a:lnTo>
                  <a:lnTo>
                    <a:pt x="733" y="419"/>
                  </a:lnTo>
                  <a:lnTo>
                    <a:pt x="733" y="420"/>
                  </a:lnTo>
                  <a:lnTo>
                    <a:pt x="731" y="420"/>
                  </a:lnTo>
                  <a:lnTo>
                    <a:pt x="731" y="422"/>
                  </a:lnTo>
                  <a:lnTo>
                    <a:pt x="733" y="424"/>
                  </a:lnTo>
                  <a:lnTo>
                    <a:pt x="733" y="425"/>
                  </a:lnTo>
                  <a:lnTo>
                    <a:pt x="735" y="425"/>
                  </a:lnTo>
                  <a:lnTo>
                    <a:pt x="735" y="427"/>
                  </a:lnTo>
                  <a:lnTo>
                    <a:pt x="735" y="429"/>
                  </a:lnTo>
                  <a:lnTo>
                    <a:pt x="733" y="429"/>
                  </a:lnTo>
                  <a:lnTo>
                    <a:pt x="733" y="430"/>
                  </a:lnTo>
                  <a:lnTo>
                    <a:pt x="735" y="430"/>
                  </a:lnTo>
                  <a:lnTo>
                    <a:pt x="736" y="432"/>
                  </a:lnTo>
                  <a:lnTo>
                    <a:pt x="736" y="434"/>
                  </a:lnTo>
                  <a:lnTo>
                    <a:pt x="736" y="435"/>
                  </a:lnTo>
                  <a:lnTo>
                    <a:pt x="738" y="437"/>
                  </a:lnTo>
                  <a:lnTo>
                    <a:pt x="740" y="438"/>
                  </a:lnTo>
                  <a:lnTo>
                    <a:pt x="738" y="438"/>
                  </a:lnTo>
                  <a:lnTo>
                    <a:pt x="738" y="440"/>
                  </a:lnTo>
                  <a:lnTo>
                    <a:pt x="736" y="440"/>
                  </a:lnTo>
                  <a:lnTo>
                    <a:pt x="735" y="440"/>
                  </a:lnTo>
                  <a:lnTo>
                    <a:pt x="733" y="440"/>
                  </a:lnTo>
                  <a:lnTo>
                    <a:pt x="731" y="442"/>
                  </a:lnTo>
                  <a:lnTo>
                    <a:pt x="730" y="442"/>
                  </a:lnTo>
                  <a:lnTo>
                    <a:pt x="730" y="443"/>
                  </a:lnTo>
                  <a:lnTo>
                    <a:pt x="728" y="443"/>
                  </a:lnTo>
                  <a:lnTo>
                    <a:pt x="728" y="445"/>
                  </a:lnTo>
                  <a:lnTo>
                    <a:pt x="728" y="447"/>
                  </a:lnTo>
                  <a:lnTo>
                    <a:pt x="726" y="450"/>
                  </a:lnTo>
                  <a:lnTo>
                    <a:pt x="725" y="448"/>
                  </a:lnTo>
                  <a:lnTo>
                    <a:pt x="723" y="448"/>
                  </a:lnTo>
                  <a:lnTo>
                    <a:pt x="723" y="450"/>
                  </a:lnTo>
                  <a:lnTo>
                    <a:pt x="722" y="450"/>
                  </a:lnTo>
                  <a:lnTo>
                    <a:pt x="720" y="452"/>
                  </a:lnTo>
                  <a:lnTo>
                    <a:pt x="718" y="452"/>
                  </a:lnTo>
                  <a:lnTo>
                    <a:pt x="717" y="453"/>
                  </a:lnTo>
                  <a:lnTo>
                    <a:pt x="715" y="453"/>
                  </a:lnTo>
                  <a:lnTo>
                    <a:pt x="715" y="455"/>
                  </a:lnTo>
                  <a:lnTo>
                    <a:pt x="713" y="455"/>
                  </a:lnTo>
                  <a:lnTo>
                    <a:pt x="712" y="455"/>
                  </a:lnTo>
                  <a:lnTo>
                    <a:pt x="710" y="457"/>
                  </a:lnTo>
                  <a:lnTo>
                    <a:pt x="710" y="458"/>
                  </a:lnTo>
                  <a:lnTo>
                    <a:pt x="712" y="458"/>
                  </a:lnTo>
                  <a:lnTo>
                    <a:pt x="712" y="460"/>
                  </a:lnTo>
                  <a:lnTo>
                    <a:pt x="713" y="461"/>
                  </a:lnTo>
                  <a:lnTo>
                    <a:pt x="713" y="463"/>
                  </a:lnTo>
                  <a:lnTo>
                    <a:pt x="712" y="463"/>
                  </a:lnTo>
                  <a:lnTo>
                    <a:pt x="710" y="463"/>
                  </a:lnTo>
                  <a:lnTo>
                    <a:pt x="710" y="463"/>
                  </a:lnTo>
                  <a:lnTo>
                    <a:pt x="708" y="463"/>
                  </a:lnTo>
                  <a:lnTo>
                    <a:pt x="707" y="463"/>
                  </a:lnTo>
                  <a:lnTo>
                    <a:pt x="705" y="463"/>
                  </a:lnTo>
                  <a:lnTo>
                    <a:pt x="703" y="463"/>
                  </a:lnTo>
                  <a:lnTo>
                    <a:pt x="702" y="463"/>
                  </a:lnTo>
                  <a:lnTo>
                    <a:pt x="700" y="465"/>
                  </a:lnTo>
                  <a:lnTo>
                    <a:pt x="699" y="465"/>
                  </a:lnTo>
                  <a:lnTo>
                    <a:pt x="697" y="465"/>
                  </a:lnTo>
                  <a:lnTo>
                    <a:pt x="697" y="463"/>
                  </a:lnTo>
                  <a:lnTo>
                    <a:pt x="695" y="461"/>
                  </a:lnTo>
                  <a:lnTo>
                    <a:pt x="694" y="461"/>
                  </a:lnTo>
                  <a:lnTo>
                    <a:pt x="692" y="461"/>
                  </a:lnTo>
                  <a:lnTo>
                    <a:pt x="690" y="461"/>
                  </a:lnTo>
                  <a:lnTo>
                    <a:pt x="689" y="461"/>
                  </a:lnTo>
                  <a:lnTo>
                    <a:pt x="687" y="461"/>
                  </a:lnTo>
                  <a:lnTo>
                    <a:pt x="685" y="465"/>
                  </a:lnTo>
                  <a:lnTo>
                    <a:pt x="684" y="466"/>
                  </a:lnTo>
                  <a:lnTo>
                    <a:pt x="684" y="468"/>
                  </a:lnTo>
                  <a:lnTo>
                    <a:pt x="682" y="468"/>
                  </a:lnTo>
                  <a:lnTo>
                    <a:pt x="682" y="470"/>
                  </a:lnTo>
                  <a:lnTo>
                    <a:pt x="680" y="470"/>
                  </a:lnTo>
                  <a:lnTo>
                    <a:pt x="680" y="471"/>
                  </a:lnTo>
                  <a:lnTo>
                    <a:pt x="679" y="471"/>
                  </a:lnTo>
                  <a:lnTo>
                    <a:pt x="679" y="471"/>
                  </a:lnTo>
                  <a:lnTo>
                    <a:pt x="679" y="473"/>
                  </a:lnTo>
                  <a:lnTo>
                    <a:pt x="680" y="476"/>
                  </a:lnTo>
                  <a:lnTo>
                    <a:pt x="682" y="478"/>
                  </a:lnTo>
                  <a:lnTo>
                    <a:pt x="682" y="480"/>
                  </a:lnTo>
                  <a:lnTo>
                    <a:pt x="680" y="480"/>
                  </a:lnTo>
                  <a:lnTo>
                    <a:pt x="680" y="481"/>
                  </a:lnTo>
                  <a:lnTo>
                    <a:pt x="680" y="483"/>
                  </a:lnTo>
                  <a:lnTo>
                    <a:pt x="680" y="484"/>
                  </a:lnTo>
                  <a:lnTo>
                    <a:pt x="680" y="486"/>
                  </a:lnTo>
                  <a:lnTo>
                    <a:pt x="679" y="486"/>
                  </a:lnTo>
                  <a:lnTo>
                    <a:pt x="677" y="488"/>
                  </a:lnTo>
                  <a:lnTo>
                    <a:pt x="677" y="489"/>
                  </a:lnTo>
                  <a:lnTo>
                    <a:pt x="676" y="491"/>
                  </a:lnTo>
                  <a:lnTo>
                    <a:pt x="676" y="493"/>
                  </a:lnTo>
                  <a:lnTo>
                    <a:pt x="676" y="494"/>
                  </a:lnTo>
                  <a:lnTo>
                    <a:pt x="674" y="494"/>
                  </a:lnTo>
                  <a:lnTo>
                    <a:pt x="672" y="494"/>
                  </a:lnTo>
                  <a:lnTo>
                    <a:pt x="671" y="494"/>
                  </a:lnTo>
                  <a:lnTo>
                    <a:pt x="671" y="493"/>
                  </a:lnTo>
                  <a:lnTo>
                    <a:pt x="671" y="493"/>
                  </a:lnTo>
                  <a:lnTo>
                    <a:pt x="671" y="491"/>
                  </a:lnTo>
                  <a:lnTo>
                    <a:pt x="669" y="491"/>
                  </a:lnTo>
                  <a:lnTo>
                    <a:pt x="667" y="491"/>
                  </a:lnTo>
                  <a:lnTo>
                    <a:pt x="666" y="491"/>
                  </a:lnTo>
                  <a:lnTo>
                    <a:pt x="664" y="491"/>
                  </a:lnTo>
                  <a:lnTo>
                    <a:pt x="662" y="493"/>
                  </a:lnTo>
                  <a:lnTo>
                    <a:pt x="661" y="493"/>
                  </a:lnTo>
                  <a:lnTo>
                    <a:pt x="659" y="493"/>
                  </a:lnTo>
                  <a:lnTo>
                    <a:pt x="657" y="493"/>
                  </a:lnTo>
                  <a:lnTo>
                    <a:pt x="656" y="493"/>
                  </a:lnTo>
                  <a:lnTo>
                    <a:pt x="654" y="493"/>
                  </a:lnTo>
                  <a:lnTo>
                    <a:pt x="653" y="491"/>
                  </a:lnTo>
                  <a:lnTo>
                    <a:pt x="651" y="491"/>
                  </a:lnTo>
                  <a:lnTo>
                    <a:pt x="649" y="491"/>
                  </a:lnTo>
                  <a:lnTo>
                    <a:pt x="649" y="489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4" y="489"/>
                  </a:lnTo>
                  <a:lnTo>
                    <a:pt x="643" y="488"/>
                  </a:lnTo>
                  <a:lnTo>
                    <a:pt x="641" y="488"/>
                  </a:lnTo>
                  <a:lnTo>
                    <a:pt x="639" y="488"/>
                  </a:lnTo>
                  <a:lnTo>
                    <a:pt x="638" y="486"/>
                  </a:lnTo>
                  <a:lnTo>
                    <a:pt x="636" y="486"/>
                  </a:lnTo>
                  <a:lnTo>
                    <a:pt x="634" y="486"/>
                  </a:lnTo>
                  <a:lnTo>
                    <a:pt x="633" y="486"/>
                  </a:lnTo>
                  <a:lnTo>
                    <a:pt x="631" y="486"/>
                  </a:lnTo>
                  <a:lnTo>
                    <a:pt x="631" y="486"/>
                  </a:lnTo>
                  <a:lnTo>
                    <a:pt x="631" y="484"/>
                  </a:lnTo>
                  <a:lnTo>
                    <a:pt x="630" y="484"/>
                  </a:lnTo>
                  <a:lnTo>
                    <a:pt x="628" y="483"/>
                  </a:lnTo>
                  <a:lnTo>
                    <a:pt x="626" y="483"/>
                  </a:lnTo>
                  <a:lnTo>
                    <a:pt x="625" y="481"/>
                  </a:lnTo>
                  <a:lnTo>
                    <a:pt x="625" y="480"/>
                  </a:lnTo>
                  <a:lnTo>
                    <a:pt x="625" y="478"/>
                  </a:lnTo>
                  <a:lnTo>
                    <a:pt x="625" y="476"/>
                  </a:lnTo>
                  <a:lnTo>
                    <a:pt x="623" y="476"/>
                  </a:lnTo>
                  <a:lnTo>
                    <a:pt x="621" y="475"/>
                  </a:lnTo>
                  <a:lnTo>
                    <a:pt x="620" y="473"/>
                  </a:lnTo>
                  <a:lnTo>
                    <a:pt x="618" y="471"/>
                  </a:lnTo>
                  <a:lnTo>
                    <a:pt x="616" y="471"/>
                  </a:lnTo>
                  <a:lnTo>
                    <a:pt x="615" y="470"/>
                  </a:lnTo>
                  <a:lnTo>
                    <a:pt x="615" y="468"/>
                  </a:lnTo>
                  <a:lnTo>
                    <a:pt x="615" y="466"/>
                  </a:lnTo>
                  <a:lnTo>
                    <a:pt x="615" y="465"/>
                  </a:lnTo>
                  <a:lnTo>
                    <a:pt x="613" y="465"/>
                  </a:lnTo>
                  <a:lnTo>
                    <a:pt x="613" y="463"/>
                  </a:lnTo>
                  <a:lnTo>
                    <a:pt x="613" y="461"/>
                  </a:lnTo>
                  <a:lnTo>
                    <a:pt x="611" y="460"/>
                  </a:lnTo>
                  <a:lnTo>
                    <a:pt x="608" y="458"/>
                  </a:lnTo>
                  <a:lnTo>
                    <a:pt x="607" y="457"/>
                  </a:lnTo>
                  <a:lnTo>
                    <a:pt x="605" y="457"/>
                  </a:lnTo>
                  <a:lnTo>
                    <a:pt x="603" y="455"/>
                  </a:lnTo>
                  <a:lnTo>
                    <a:pt x="602" y="455"/>
                  </a:lnTo>
                  <a:lnTo>
                    <a:pt x="600" y="453"/>
                  </a:lnTo>
                  <a:lnTo>
                    <a:pt x="598" y="453"/>
                  </a:lnTo>
                  <a:lnTo>
                    <a:pt x="597" y="452"/>
                  </a:lnTo>
                  <a:lnTo>
                    <a:pt x="595" y="452"/>
                  </a:lnTo>
                  <a:lnTo>
                    <a:pt x="595" y="450"/>
                  </a:lnTo>
                  <a:lnTo>
                    <a:pt x="593" y="448"/>
                  </a:lnTo>
                  <a:lnTo>
                    <a:pt x="592" y="447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2" y="443"/>
                  </a:lnTo>
                  <a:lnTo>
                    <a:pt x="590" y="442"/>
                  </a:lnTo>
                  <a:lnTo>
                    <a:pt x="588" y="440"/>
                  </a:lnTo>
                  <a:lnTo>
                    <a:pt x="587" y="440"/>
                  </a:lnTo>
                  <a:lnTo>
                    <a:pt x="585" y="440"/>
                  </a:lnTo>
                  <a:lnTo>
                    <a:pt x="584" y="442"/>
                  </a:lnTo>
                  <a:lnTo>
                    <a:pt x="582" y="442"/>
                  </a:lnTo>
                  <a:lnTo>
                    <a:pt x="580" y="442"/>
                  </a:lnTo>
                  <a:lnTo>
                    <a:pt x="579" y="440"/>
                  </a:lnTo>
                  <a:lnTo>
                    <a:pt x="577" y="438"/>
                  </a:lnTo>
                  <a:lnTo>
                    <a:pt x="575" y="437"/>
                  </a:lnTo>
                  <a:lnTo>
                    <a:pt x="574" y="437"/>
                  </a:lnTo>
                  <a:lnTo>
                    <a:pt x="574" y="435"/>
                  </a:lnTo>
                  <a:lnTo>
                    <a:pt x="572" y="435"/>
                  </a:lnTo>
                  <a:lnTo>
                    <a:pt x="570" y="435"/>
                  </a:lnTo>
                  <a:lnTo>
                    <a:pt x="569" y="434"/>
                  </a:lnTo>
                  <a:lnTo>
                    <a:pt x="567" y="432"/>
                  </a:lnTo>
                  <a:lnTo>
                    <a:pt x="565" y="432"/>
                  </a:lnTo>
                  <a:lnTo>
                    <a:pt x="564" y="430"/>
                  </a:lnTo>
                  <a:lnTo>
                    <a:pt x="562" y="430"/>
                  </a:lnTo>
                  <a:lnTo>
                    <a:pt x="561" y="430"/>
                  </a:lnTo>
                  <a:lnTo>
                    <a:pt x="559" y="429"/>
                  </a:lnTo>
                  <a:lnTo>
                    <a:pt x="557" y="427"/>
                  </a:lnTo>
                  <a:lnTo>
                    <a:pt x="556" y="427"/>
                  </a:lnTo>
                  <a:lnTo>
                    <a:pt x="554" y="427"/>
                  </a:lnTo>
                  <a:lnTo>
                    <a:pt x="552" y="427"/>
                  </a:lnTo>
                  <a:lnTo>
                    <a:pt x="552" y="425"/>
                  </a:lnTo>
                  <a:lnTo>
                    <a:pt x="551" y="425"/>
                  </a:lnTo>
                  <a:lnTo>
                    <a:pt x="549" y="427"/>
                  </a:lnTo>
                  <a:lnTo>
                    <a:pt x="549" y="429"/>
                  </a:lnTo>
                  <a:lnTo>
                    <a:pt x="547" y="429"/>
                  </a:lnTo>
                  <a:lnTo>
                    <a:pt x="546" y="430"/>
                  </a:lnTo>
                  <a:lnTo>
                    <a:pt x="544" y="430"/>
                  </a:lnTo>
                  <a:lnTo>
                    <a:pt x="542" y="430"/>
                  </a:lnTo>
                  <a:lnTo>
                    <a:pt x="541" y="430"/>
                  </a:lnTo>
                  <a:lnTo>
                    <a:pt x="539" y="430"/>
                  </a:lnTo>
                  <a:lnTo>
                    <a:pt x="538" y="432"/>
                  </a:lnTo>
                  <a:lnTo>
                    <a:pt x="536" y="432"/>
                  </a:lnTo>
                  <a:lnTo>
                    <a:pt x="534" y="432"/>
                  </a:lnTo>
                  <a:lnTo>
                    <a:pt x="533" y="432"/>
                  </a:lnTo>
                  <a:lnTo>
                    <a:pt x="531" y="432"/>
                  </a:lnTo>
                  <a:lnTo>
                    <a:pt x="531" y="430"/>
                  </a:lnTo>
                  <a:lnTo>
                    <a:pt x="529" y="430"/>
                  </a:lnTo>
                  <a:lnTo>
                    <a:pt x="528" y="430"/>
                  </a:lnTo>
                  <a:lnTo>
                    <a:pt x="526" y="430"/>
                  </a:lnTo>
                  <a:lnTo>
                    <a:pt x="524" y="430"/>
                  </a:lnTo>
                  <a:lnTo>
                    <a:pt x="523" y="430"/>
                  </a:lnTo>
                  <a:lnTo>
                    <a:pt x="521" y="430"/>
                  </a:lnTo>
                  <a:lnTo>
                    <a:pt x="519" y="429"/>
                  </a:lnTo>
                  <a:lnTo>
                    <a:pt x="518" y="429"/>
                  </a:lnTo>
                  <a:lnTo>
                    <a:pt x="518" y="430"/>
                  </a:lnTo>
                  <a:lnTo>
                    <a:pt x="516" y="430"/>
                  </a:lnTo>
                  <a:lnTo>
                    <a:pt x="515" y="430"/>
                  </a:lnTo>
                  <a:lnTo>
                    <a:pt x="513" y="430"/>
                  </a:lnTo>
                  <a:lnTo>
                    <a:pt x="513" y="430"/>
                  </a:lnTo>
                  <a:lnTo>
                    <a:pt x="511" y="430"/>
                  </a:lnTo>
                  <a:lnTo>
                    <a:pt x="511" y="430"/>
                  </a:lnTo>
                  <a:lnTo>
                    <a:pt x="510" y="430"/>
                  </a:lnTo>
                  <a:lnTo>
                    <a:pt x="510" y="432"/>
                  </a:lnTo>
                  <a:lnTo>
                    <a:pt x="508" y="432"/>
                  </a:lnTo>
                  <a:lnTo>
                    <a:pt x="508" y="434"/>
                  </a:lnTo>
                  <a:lnTo>
                    <a:pt x="506" y="434"/>
                  </a:lnTo>
                  <a:lnTo>
                    <a:pt x="505" y="434"/>
                  </a:lnTo>
                  <a:lnTo>
                    <a:pt x="503" y="432"/>
                  </a:lnTo>
                  <a:lnTo>
                    <a:pt x="501" y="432"/>
                  </a:lnTo>
                  <a:lnTo>
                    <a:pt x="500" y="432"/>
                  </a:lnTo>
                  <a:lnTo>
                    <a:pt x="500" y="434"/>
                  </a:lnTo>
                  <a:lnTo>
                    <a:pt x="498" y="434"/>
                  </a:lnTo>
                  <a:lnTo>
                    <a:pt x="498" y="435"/>
                  </a:lnTo>
                  <a:lnTo>
                    <a:pt x="496" y="437"/>
                  </a:lnTo>
                  <a:lnTo>
                    <a:pt x="495" y="438"/>
                  </a:lnTo>
                  <a:lnTo>
                    <a:pt x="493" y="438"/>
                  </a:lnTo>
                  <a:lnTo>
                    <a:pt x="492" y="438"/>
                  </a:lnTo>
                  <a:lnTo>
                    <a:pt x="490" y="438"/>
                  </a:lnTo>
                  <a:lnTo>
                    <a:pt x="488" y="438"/>
                  </a:lnTo>
                  <a:lnTo>
                    <a:pt x="487" y="438"/>
                  </a:lnTo>
                  <a:lnTo>
                    <a:pt x="485" y="440"/>
                  </a:lnTo>
                  <a:lnTo>
                    <a:pt x="483" y="440"/>
                  </a:lnTo>
                  <a:lnTo>
                    <a:pt x="482" y="440"/>
                  </a:lnTo>
                  <a:lnTo>
                    <a:pt x="480" y="440"/>
                  </a:lnTo>
                  <a:lnTo>
                    <a:pt x="478" y="440"/>
                  </a:lnTo>
                  <a:lnTo>
                    <a:pt x="475" y="438"/>
                  </a:lnTo>
                  <a:lnTo>
                    <a:pt x="473" y="438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0" y="437"/>
                  </a:lnTo>
                  <a:lnTo>
                    <a:pt x="469" y="437"/>
                  </a:lnTo>
                  <a:lnTo>
                    <a:pt x="467" y="437"/>
                  </a:lnTo>
                  <a:lnTo>
                    <a:pt x="465" y="437"/>
                  </a:lnTo>
                  <a:lnTo>
                    <a:pt x="464" y="435"/>
                  </a:lnTo>
                  <a:lnTo>
                    <a:pt x="460" y="435"/>
                  </a:lnTo>
                  <a:lnTo>
                    <a:pt x="459" y="435"/>
                  </a:lnTo>
                  <a:lnTo>
                    <a:pt x="457" y="435"/>
                  </a:lnTo>
                  <a:lnTo>
                    <a:pt x="455" y="435"/>
                  </a:lnTo>
                  <a:lnTo>
                    <a:pt x="454" y="435"/>
                  </a:lnTo>
                  <a:lnTo>
                    <a:pt x="452" y="434"/>
                  </a:lnTo>
                  <a:lnTo>
                    <a:pt x="450" y="434"/>
                  </a:lnTo>
                  <a:lnTo>
                    <a:pt x="449" y="434"/>
                  </a:lnTo>
                  <a:lnTo>
                    <a:pt x="449" y="432"/>
                  </a:lnTo>
                  <a:lnTo>
                    <a:pt x="447" y="432"/>
                  </a:lnTo>
                  <a:lnTo>
                    <a:pt x="446" y="432"/>
                  </a:lnTo>
                  <a:lnTo>
                    <a:pt x="444" y="432"/>
                  </a:lnTo>
                  <a:lnTo>
                    <a:pt x="442" y="430"/>
                  </a:lnTo>
                  <a:lnTo>
                    <a:pt x="441" y="430"/>
                  </a:lnTo>
                  <a:lnTo>
                    <a:pt x="439" y="430"/>
                  </a:lnTo>
                  <a:lnTo>
                    <a:pt x="437" y="429"/>
                  </a:lnTo>
                  <a:lnTo>
                    <a:pt x="436" y="429"/>
                  </a:lnTo>
                  <a:lnTo>
                    <a:pt x="434" y="427"/>
                  </a:lnTo>
                  <a:lnTo>
                    <a:pt x="434" y="425"/>
                  </a:lnTo>
                  <a:lnTo>
                    <a:pt x="434" y="424"/>
                  </a:lnTo>
                  <a:lnTo>
                    <a:pt x="434" y="424"/>
                  </a:lnTo>
                  <a:lnTo>
                    <a:pt x="432" y="424"/>
                  </a:lnTo>
                  <a:lnTo>
                    <a:pt x="431" y="424"/>
                  </a:lnTo>
                  <a:lnTo>
                    <a:pt x="429" y="424"/>
                  </a:lnTo>
                  <a:lnTo>
                    <a:pt x="427" y="425"/>
                  </a:lnTo>
                  <a:lnTo>
                    <a:pt x="426" y="425"/>
                  </a:lnTo>
                  <a:lnTo>
                    <a:pt x="424" y="425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1" y="427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8" y="427"/>
                  </a:lnTo>
                  <a:lnTo>
                    <a:pt x="416" y="425"/>
                  </a:lnTo>
                  <a:lnTo>
                    <a:pt x="416" y="424"/>
                  </a:lnTo>
                  <a:lnTo>
                    <a:pt x="416" y="422"/>
                  </a:lnTo>
                  <a:lnTo>
                    <a:pt x="414" y="422"/>
                  </a:lnTo>
                  <a:lnTo>
                    <a:pt x="413" y="422"/>
                  </a:lnTo>
                  <a:lnTo>
                    <a:pt x="411" y="422"/>
                  </a:lnTo>
                  <a:lnTo>
                    <a:pt x="411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8" y="419"/>
                  </a:lnTo>
                  <a:lnTo>
                    <a:pt x="406" y="419"/>
                  </a:lnTo>
                  <a:lnTo>
                    <a:pt x="405" y="420"/>
                  </a:lnTo>
                  <a:lnTo>
                    <a:pt x="403" y="420"/>
                  </a:lnTo>
                  <a:lnTo>
                    <a:pt x="403" y="419"/>
                  </a:lnTo>
                  <a:lnTo>
                    <a:pt x="401" y="420"/>
                  </a:lnTo>
                  <a:lnTo>
                    <a:pt x="400" y="420"/>
                  </a:lnTo>
                  <a:lnTo>
                    <a:pt x="398" y="420"/>
                  </a:lnTo>
                  <a:lnTo>
                    <a:pt x="398" y="419"/>
                  </a:lnTo>
                  <a:lnTo>
                    <a:pt x="396" y="419"/>
                  </a:lnTo>
                  <a:lnTo>
                    <a:pt x="395" y="419"/>
                  </a:lnTo>
                  <a:lnTo>
                    <a:pt x="395" y="417"/>
                  </a:lnTo>
                  <a:lnTo>
                    <a:pt x="395" y="415"/>
                  </a:lnTo>
                  <a:lnTo>
                    <a:pt x="393" y="415"/>
                  </a:lnTo>
                  <a:lnTo>
                    <a:pt x="391" y="414"/>
                  </a:lnTo>
                  <a:lnTo>
                    <a:pt x="390" y="415"/>
                  </a:lnTo>
                  <a:lnTo>
                    <a:pt x="388" y="415"/>
                  </a:lnTo>
                  <a:lnTo>
                    <a:pt x="386" y="415"/>
                  </a:lnTo>
                  <a:lnTo>
                    <a:pt x="386" y="417"/>
                  </a:lnTo>
                  <a:lnTo>
                    <a:pt x="385" y="417"/>
                  </a:lnTo>
                  <a:lnTo>
                    <a:pt x="383" y="417"/>
                  </a:lnTo>
                  <a:lnTo>
                    <a:pt x="382" y="417"/>
                  </a:lnTo>
                  <a:lnTo>
                    <a:pt x="380" y="417"/>
                  </a:lnTo>
                  <a:lnTo>
                    <a:pt x="378" y="419"/>
                  </a:lnTo>
                  <a:lnTo>
                    <a:pt x="375" y="419"/>
                  </a:lnTo>
                  <a:lnTo>
                    <a:pt x="373" y="419"/>
                  </a:lnTo>
                  <a:lnTo>
                    <a:pt x="372" y="419"/>
                  </a:lnTo>
                  <a:lnTo>
                    <a:pt x="370" y="420"/>
                  </a:lnTo>
                  <a:lnTo>
                    <a:pt x="368" y="419"/>
                  </a:lnTo>
                  <a:lnTo>
                    <a:pt x="367" y="419"/>
                  </a:lnTo>
                  <a:lnTo>
                    <a:pt x="365" y="419"/>
                  </a:lnTo>
                  <a:lnTo>
                    <a:pt x="363" y="420"/>
                  </a:lnTo>
                  <a:lnTo>
                    <a:pt x="362" y="420"/>
                  </a:lnTo>
                  <a:lnTo>
                    <a:pt x="360" y="420"/>
                  </a:lnTo>
                  <a:lnTo>
                    <a:pt x="359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5" y="419"/>
                  </a:lnTo>
                  <a:lnTo>
                    <a:pt x="355" y="419"/>
                  </a:lnTo>
                  <a:lnTo>
                    <a:pt x="354" y="419"/>
                  </a:lnTo>
                  <a:lnTo>
                    <a:pt x="352" y="420"/>
                  </a:lnTo>
                  <a:lnTo>
                    <a:pt x="350" y="422"/>
                  </a:lnTo>
                  <a:lnTo>
                    <a:pt x="350" y="424"/>
                  </a:lnTo>
                  <a:lnTo>
                    <a:pt x="349" y="424"/>
                  </a:lnTo>
                  <a:lnTo>
                    <a:pt x="347" y="425"/>
                  </a:lnTo>
                  <a:lnTo>
                    <a:pt x="345" y="425"/>
                  </a:lnTo>
                  <a:lnTo>
                    <a:pt x="345" y="427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29"/>
                  </a:lnTo>
                  <a:lnTo>
                    <a:pt x="340" y="429"/>
                  </a:lnTo>
                  <a:lnTo>
                    <a:pt x="340" y="430"/>
                  </a:lnTo>
                  <a:lnTo>
                    <a:pt x="339" y="430"/>
                  </a:lnTo>
                  <a:lnTo>
                    <a:pt x="337" y="430"/>
                  </a:lnTo>
                  <a:lnTo>
                    <a:pt x="337" y="430"/>
                  </a:lnTo>
                  <a:lnTo>
                    <a:pt x="336" y="430"/>
                  </a:lnTo>
                  <a:lnTo>
                    <a:pt x="334" y="430"/>
                  </a:lnTo>
                  <a:lnTo>
                    <a:pt x="332" y="430"/>
                  </a:lnTo>
                  <a:lnTo>
                    <a:pt x="332" y="432"/>
                  </a:lnTo>
                  <a:lnTo>
                    <a:pt x="331" y="432"/>
                  </a:lnTo>
                  <a:lnTo>
                    <a:pt x="329" y="432"/>
                  </a:lnTo>
                  <a:lnTo>
                    <a:pt x="327" y="430"/>
                  </a:lnTo>
                  <a:lnTo>
                    <a:pt x="326" y="430"/>
                  </a:lnTo>
                  <a:lnTo>
                    <a:pt x="324" y="430"/>
                  </a:lnTo>
                  <a:lnTo>
                    <a:pt x="324" y="430"/>
                  </a:lnTo>
                  <a:lnTo>
                    <a:pt x="324" y="430"/>
                  </a:lnTo>
                  <a:lnTo>
                    <a:pt x="322" y="430"/>
                  </a:lnTo>
                  <a:lnTo>
                    <a:pt x="321" y="430"/>
                  </a:lnTo>
                  <a:lnTo>
                    <a:pt x="319" y="430"/>
                  </a:lnTo>
                  <a:lnTo>
                    <a:pt x="319" y="432"/>
                  </a:lnTo>
                  <a:lnTo>
                    <a:pt x="317" y="432"/>
                  </a:lnTo>
                  <a:lnTo>
                    <a:pt x="316" y="430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3" y="430"/>
                  </a:lnTo>
                  <a:lnTo>
                    <a:pt x="311" y="430"/>
                  </a:lnTo>
                  <a:lnTo>
                    <a:pt x="309" y="430"/>
                  </a:lnTo>
                  <a:lnTo>
                    <a:pt x="308" y="430"/>
                  </a:lnTo>
                  <a:lnTo>
                    <a:pt x="308" y="430"/>
                  </a:lnTo>
                  <a:lnTo>
                    <a:pt x="306" y="430"/>
                  </a:lnTo>
                  <a:lnTo>
                    <a:pt x="306" y="432"/>
                  </a:lnTo>
                  <a:lnTo>
                    <a:pt x="304" y="432"/>
                  </a:lnTo>
                  <a:lnTo>
                    <a:pt x="304" y="434"/>
                  </a:lnTo>
                  <a:lnTo>
                    <a:pt x="303" y="434"/>
                  </a:lnTo>
                  <a:lnTo>
                    <a:pt x="301" y="434"/>
                  </a:lnTo>
                  <a:lnTo>
                    <a:pt x="299" y="432"/>
                  </a:lnTo>
                  <a:lnTo>
                    <a:pt x="298" y="432"/>
                  </a:lnTo>
                  <a:lnTo>
                    <a:pt x="296" y="430"/>
                  </a:lnTo>
                  <a:lnTo>
                    <a:pt x="294" y="430"/>
                  </a:lnTo>
                  <a:lnTo>
                    <a:pt x="293" y="430"/>
                  </a:lnTo>
                  <a:lnTo>
                    <a:pt x="291" y="430"/>
                  </a:lnTo>
                  <a:lnTo>
                    <a:pt x="291" y="432"/>
                  </a:lnTo>
                  <a:lnTo>
                    <a:pt x="290" y="432"/>
                  </a:lnTo>
                  <a:lnTo>
                    <a:pt x="288" y="432"/>
                  </a:lnTo>
                  <a:lnTo>
                    <a:pt x="286" y="432"/>
                  </a:lnTo>
                  <a:lnTo>
                    <a:pt x="285" y="432"/>
                  </a:lnTo>
                  <a:lnTo>
                    <a:pt x="283" y="432"/>
                  </a:lnTo>
                  <a:lnTo>
                    <a:pt x="281" y="432"/>
                  </a:lnTo>
                  <a:lnTo>
                    <a:pt x="280" y="432"/>
                  </a:lnTo>
                  <a:lnTo>
                    <a:pt x="280" y="434"/>
                  </a:lnTo>
                  <a:lnTo>
                    <a:pt x="278" y="434"/>
                  </a:lnTo>
                  <a:lnTo>
                    <a:pt x="276" y="434"/>
                  </a:lnTo>
                  <a:lnTo>
                    <a:pt x="275" y="435"/>
                  </a:lnTo>
                  <a:lnTo>
                    <a:pt x="275" y="435"/>
                  </a:lnTo>
                  <a:lnTo>
                    <a:pt x="273" y="435"/>
                  </a:lnTo>
                  <a:lnTo>
                    <a:pt x="271" y="437"/>
                  </a:lnTo>
                  <a:lnTo>
                    <a:pt x="270" y="437"/>
                  </a:lnTo>
                  <a:lnTo>
                    <a:pt x="267" y="438"/>
                  </a:lnTo>
                  <a:lnTo>
                    <a:pt x="267" y="440"/>
                  </a:lnTo>
                  <a:lnTo>
                    <a:pt x="265" y="440"/>
                  </a:lnTo>
                  <a:lnTo>
                    <a:pt x="263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60" y="443"/>
                  </a:lnTo>
                  <a:lnTo>
                    <a:pt x="258" y="442"/>
                  </a:lnTo>
                  <a:lnTo>
                    <a:pt x="257" y="442"/>
                  </a:lnTo>
                  <a:lnTo>
                    <a:pt x="255" y="442"/>
                  </a:lnTo>
                  <a:lnTo>
                    <a:pt x="253" y="445"/>
                  </a:lnTo>
                  <a:lnTo>
                    <a:pt x="253" y="447"/>
                  </a:lnTo>
                  <a:lnTo>
                    <a:pt x="252" y="447"/>
                  </a:lnTo>
                  <a:lnTo>
                    <a:pt x="252" y="448"/>
                  </a:lnTo>
                  <a:lnTo>
                    <a:pt x="252" y="450"/>
                  </a:lnTo>
                  <a:lnTo>
                    <a:pt x="252" y="452"/>
                  </a:lnTo>
                  <a:lnTo>
                    <a:pt x="250" y="453"/>
                  </a:lnTo>
                  <a:lnTo>
                    <a:pt x="248" y="455"/>
                  </a:lnTo>
                  <a:lnTo>
                    <a:pt x="247" y="457"/>
                  </a:lnTo>
                  <a:lnTo>
                    <a:pt x="247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4" y="465"/>
                  </a:lnTo>
                  <a:lnTo>
                    <a:pt x="242" y="466"/>
                  </a:lnTo>
                  <a:lnTo>
                    <a:pt x="240" y="466"/>
                  </a:lnTo>
                  <a:lnTo>
                    <a:pt x="239" y="466"/>
                  </a:lnTo>
                  <a:lnTo>
                    <a:pt x="239" y="468"/>
                  </a:lnTo>
                  <a:lnTo>
                    <a:pt x="237" y="468"/>
                  </a:lnTo>
                  <a:lnTo>
                    <a:pt x="235" y="470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3"/>
                  </a:lnTo>
                  <a:lnTo>
                    <a:pt x="230" y="475"/>
                  </a:lnTo>
                  <a:lnTo>
                    <a:pt x="227" y="478"/>
                  </a:lnTo>
                  <a:lnTo>
                    <a:pt x="225" y="481"/>
                  </a:lnTo>
                  <a:lnTo>
                    <a:pt x="225" y="483"/>
                  </a:lnTo>
                  <a:lnTo>
                    <a:pt x="225" y="484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6"/>
                  </a:lnTo>
                  <a:lnTo>
                    <a:pt x="221" y="486"/>
                  </a:lnTo>
                  <a:lnTo>
                    <a:pt x="217" y="486"/>
                  </a:lnTo>
                  <a:lnTo>
                    <a:pt x="216" y="486"/>
                  </a:lnTo>
                  <a:lnTo>
                    <a:pt x="214" y="486"/>
                  </a:lnTo>
                  <a:lnTo>
                    <a:pt x="211" y="484"/>
                  </a:lnTo>
                  <a:lnTo>
                    <a:pt x="209" y="484"/>
                  </a:lnTo>
                  <a:lnTo>
                    <a:pt x="207" y="483"/>
                  </a:lnTo>
                  <a:lnTo>
                    <a:pt x="207" y="481"/>
                  </a:lnTo>
                  <a:lnTo>
                    <a:pt x="206" y="480"/>
                  </a:lnTo>
                  <a:lnTo>
                    <a:pt x="204" y="478"/>
                  </a:lnTo>
                  <a:lnTo>
                    <a:pt x="204" y="476"/>
                  </a:lnTo>
                  <a:lnTo>
                    <a:pt x="202" y="476"/>
                  </a:lnTo>
                  <a:lnTo>
                    <a:pt x="201" y="476"/>
                  </a:lnTo>
                  <a:lnTo>
                    <a:pt x="199" y="476"/>
                  </a:lnTo>
                  <a:lnTo>
                    <a:pt x="199" y="475"/>
                  </a:lnTo>
                  <a:lnTo>
                    <a:pt x="198" y="475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4" y="471"/>
                  </a:lnTo>
                  <a:lnTo>
                    <a:pt x="193" y="471"/>
                  </a:lnTo>
                  <a:lnTo>
                    <a:pt x="191" y="471"/>
                  </a:lnTo>
                  <a:lnTo>
                    <a:pt x="189" y="471"/>
                  </a:lnTo>
                  <a:lnTo>
                    <a:pt x="188" y="471"/>
                  </a:lnTo>
                  <a:lnTo>
                    <a:pt x="186" y="471"/>
                  </a:lnTo>
                  <a:lnTo>
                    <a:pt x="186" y="470"/>
                  </a:lnTo>
                  <a:lnTo>
                    <a:pt x="186" y="468"/>
                  </a:lnTo>
                  <a:lnTo>
                    <a:pt x="188" y="466"/>
                  </a:lnTo>
                  <a:lnTo>
                    <a:pt x="189" y="465"/>
                  </a:lnTo>
                  <a:lnTo>
                    <a:pt x="188" y="463"/>
                  </a:lnTo>
                  <a:lnTo>
                    <a:pt x="186" y="463"/>
                  </a:lnTo>
                  <a:lnTo>
                    <a:pt x="184" y="463"/>
                  </a:lnTo>
                  <a:lnTo>
                    <a:pt x="183" y="463"/>
                  </a:lnTo>
                  <a:lnTo>
                    <a:pt x="181" y="461"/>
                  </a:lnTo>
                  <a:lnTo>
                    <a:pt x="181" y="460"/>
                  </a:lnTo>
                  <a:lnTo>
                    <a:pt x="181" y="458"/>
                  </a:lnTo>
                  <a:lnTo>
                    <a:pt x="181" y="457"/>
                  </a:lnTo>
                  <a:lnTo>
                    <a:pt x="179" y="457"/>
                  </a:lnTo>
                  <a:lnTo>
                    <a:pt x="178" y="457"/>
                  </a:lnTo>
                  <a:lnTo>
                    <a:pt x="176" y="455"/>
                  </a:lnTo>
                  <a:lnTo>
                    <a:pt x="175" y="453"/>
                  </a:lnTo>
                  <a:lnTo>
                    <a:pt x="173" y="452"/>
                  </a:lnTo>
                  <a:lnTo>
                    <a:pt x="171" y="452"/>
                  </a:lnTo>
                  <a:lnTo>
                    <a:pt x="171" y="450"/>
                  </a:lnTo>
                  <a:lnTo>
                    <a:pt x="170" y="450"/>
                  </a:lnTo>
                  <a:lnTo>
                    <a:pt x="168" y="450"/>
                  </a:lnTo>
                  <a:lnTo>
                    <a:pt x="168" y="448"/>
                  </a:lnTo>
                  <a:lnTo>
                    <a:pt x="168" y="447"/>
                  </a:lnTo>
                  <a:lnTo>
                    <a:pt x="168" y="445"/>
                  </a:lnTo>
                  <a:lnTo>
                    <a:pt x="166" y="445"/>
                  </a:lnTo>
                  <a:lnTo>
                    <a:pt x="166" y="443"/>
                  </a:lnTo>
                  <a:lnTo>
                    <a:pt x="165" y="443"/>
                  </a:lnTo>
                  <a:lnTo>
                    <a:pt x="163" y="443"/>
                  </a:lnTo>
                  <a:lnTo>
                    <a:pt x="161" y="443"/>
                  </a:lnTo>
                  <a:lnTo>
                    <a:pt x="160" y="442"/>
                  </a:lnTo>
                  <a:lnTo>
                    <a:pt x="158" y="442"/>
                  </a:lnTo>
                  <a:lnTo>
                    <a:pt x="156" y="440"/>
                  </a:lnTo>
                  <a:lnTo>
                    <a:pt x="156" y="438"/>
                  </a:lnTo>
                  <a:lnTo>
                    <a:pt x="156" y="437"/>
                  </a:lnTo>
                  <a:lnTo>
                    <a:pt x="156" y="435"/>
                  </a:lnTo>
                  <a:lnTo>
                    <a:pt x="155" y="435"/>
                  </a:lnTo>
                  <a:lnTo>
                    <a:pt x="153" y="434"/>
                  </a:lnTo>
                  <a:lnTo>
                    <a:pt x="153" y="432"/>
                  </a:lnTo>
                  <a:lnTo>
                    <a:pt x="152" y="432"/>
                  </a:lnTo>
                  <a:lnTo>
                    <a:pt x="152" y="430"/>
                  </a:lnTo>
                  <a:lnTo>
                    <a:pt x="150" y="430"/>
                  </a:lnTo>
                  <a:lnTo>
                    <a:pt x="150" y="430"/>
                  </a:lnTo>
                  <a:lnTo>
                    <a:pt x="150" y="429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2" y="420"/>
                  </a:lnTo>
                  <a:lnTo>
                    <a:pt x="140" y="419"/>
                  </a:lnTo>
                  <a:lnTo>
                    <a:pt x="140" y="417"/>
                  </a:lnTo>
                  <a:lnTo>
                    <a:pt x="138" y="415"/>
                  </a:lnTo>
                  <a:lnTo>
                    <a:pt x="138" y="414"/>
                  </a:lnTo>
                  <a:lnTo>
                    <a:pt x="138" y="412"/>
                  </a:lnTo>
                  <a:lnTo>
                    <a:pt x="138" y="409"/>
                  </a:lnTo>
                  <a:lnTo>
                    <a:pt x="137" y="409"/>
                  </a:lnTo>
                  <a:lnTo>
                    <a:pt x="137" y="407"/>
                  </a:lnTo>
                  <a:lnTo>
                    <a:pt x="137" y="406"/>
                  </a:lnTo>
                  <a:lnTo>
                    <a:pt x="135" y="404"/>
                  </a:lnTo>
                  <a:lnTo>
                    <a:pt x="135" y="402"/>
                  </a:lnTo>
                  <a:lnTo>
                    <a:pt x="135" y="401"/>
                  </a:lnTo>
                  <a:lnTo>
                    <a:pt x="135" y="399"/>
                  </a:lnTo>
                  <a:lnTo>
                    <a:pt x="135" y="397"/>
                  </a:lnTo>
                  <a:lnTo>
                    <a:pt x="135" y="396"/>
                  </a:lnTo>
                  <a:lnTo>
                    <a:pt x="133" y="397"/>
                  </a:lnTo>
                  <a:lnTo>
                    <a:pt x="132" y="397"/>
                  </a:lnTo>
                  <a:lnTo>
                    <a:pt x="130" y="396"/>
                  </a:lnTo>
                  <a:lnTo>
                    <a:pt x="129" y="394"/>
                  </a:lnTo>
                  <a:lnTo>
                    <a:pt x="127" y="392"/>
                  </a:lnTo>
                  <a:lnTo>
                    <a:pt x="127" y="391"/>
                  </a:lnTo>
                  <a:lnTo>
                    <a:pt x="125" y="391"/>
                  </a:lnTo>
                  <a:lnTo>
                    <a:pt x="124" y="391"/>
                  </a:lnTo>
                  <a:lnTo>
                    <a:pt x="122" y="391"/>
                  </a:lnTo>
                  <a:lnTo>
                    <a:pt x="122" y="389"/>
                  </a:lnTo>
                  <a:lnTo>
                    <a:pt x="124" y="388"/>
                  </a:lnTo>
                  <a:lnTo>
                    <a:pt x="122" y="386"/>
                  </a:lnTo>
                  <a:lnTo>
                    <a:pt x="120" y="384"/>
                  </a:lnTo>
                  <a:lnTo>
                    <a:pt x="119" y="384"/>
                  </a:lnTo>
                  <a:lnTo>
                    <a:pt x="119" y="383"/>
                  </a:lnTo>
                  <a:lnTo>
                    <a:pt x="119" y="381"/>
                  </a:lnTo>
                  <a:lnTo>
                    <a:pt x="117" y="379"/>
                  </a:lnTo>
                  <a:lnTo>
                    <a:pt x="117" y="378"/>
                  </a:lnTo>
                  <a:lnTo>
                    <a:pt x="117" y="376"/>
                  </a:lnTo>
                  <a:lnTo>
                    <a:pt x="115" y="376"/>
                  </a:lnTo>
                  <a:lnTo>
                    <a:pt x="115" y="374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09" y="374"/>
                  </a:lnTo>
                  <a:lnTo>
                    <a:pt x="106" y="374"/>
                  </a:lnTo>
                  <a:lnTo>
                    <a:pt x="102" y="373"/>
                  </a:lnTo>
                  <a:lnTo>
                    <a:pt x="101" y="373"/>
                  </a:lnTo>
                  <a:lnTo>
                    <a:pt x="99" y="371"/>
                  </a:lnTo>
                  <a:lnTo>
                    <a:pt x="94" y="366"/>
                  </a:lnTo>
                  <a:lnTo>
                    <a:pt x="92" y="364"/>
                  </a:lnTo>
                  <a:lnTo>
                    <a:pt x="89" y="361"/>
                  </a:lnTo>
                  <a:lnTo>
                    <a:pt x="87" y="360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8" y="356"/>
                  </a:lnTo>
                  <a:lnTo>
                    <a:pt x="74" y="356"/>
                  </a:lnTo>
                  <a:lnTo>
                    <a:pt x="73" y="356"/>
                  </a:lnTo>
                  <a:lnTo>
                    <a:pt x="71" y="356"/>
                  </a:lnTo>
                  <a:lnTo>
                    <a:pt x="69" y="356"/>
                  </a:lnTo>
                  <a:lnTo>
                    <a:pt x="66" y="355"/>
                  </a:lnTo>
                  <a:lnTo>
                    <a:pt x="61" y="355"/>
                  </a:lnTo>
                  <a:lnTo>
                    <a:pt x="60" y="353"/>
                  </a:lnTo>
                  <a:lnTo>
                    <a:pt x="58" y="353"/>
                  </a:lnTo>
                  <a:lnTo>
                    <a:pt x="55" y="353"/>
                  </a:lnTo>
                  <a:lnTo>
                    <a:pt x="53" y="353"/>
                  </a:lnTo>
                  <a:lnTo>
                    <a:pt x="51" y="353"/>
                  </a:lnTo>
                  <a:lnTo>
                    <a:pt x="50" y="353"/>
                  </a:lnTo>
                  <a:lnTo>
                    <a:pt x="50" y="351"/>
                  </a:lnTo>
                  <a:lnTo>
                    <a:pt x="50" y="350"/>
                  </a:lnTo>
                  <a:lnTo>
                    <a:pt x="48" y="350"/>
                  </a:lnTo>
                  <a:lnTo>
                    <a:pt x="48" y="348"/>
                  </a:lnTo>
                  <a:lnTo>
                    <a:pt x="46" y="345"/>
                  </a:lnTo>
                  <a:lnTo>
                    <a:pt x="45" y="345"/>
                  </a:lnTo>
                  <a:lnTo>
                    <a:pt x="42" y="345"/>
                  </a:lnTo>
                  <a:lnTo>
                    <a:pt x="38" y="343"/>
                  </a:lnTo>
                  <a:lnTo>
                    <a:pt x="37" y="343"/>
                  </a:lnTo>
                  <a:lnTo>
                    <a:pt x="35" y="343"/>
                  </a:lnTo>
                  <a:lnTo>
                    <a:pt x="30" y="340"/>
                  </a:lnTo>
                  <a:lnTo>
                    <a:pt x="28" y="338"/>
                  </a:lnTo>
                  <a:lnTo>
                    <a:pt x="27" y="337"/>
                  </a:lnTo>
                  <a:lnTo>
                    <a:pt x="27" y="335"/>
                  </a:lnTo>
                  <a:lnTo>
                    <a:pt x="25" y="335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2" y="328"/>
                  </a:lnTo>
                  <a:lnTo>
                    <a:pt x="22" y="327"/>
                  </a:lnTo>
                  <a:lnTo>
                    <a:pt x="20" y="325"/>
                  </a:lnTo>
                  <a:lnTo>
                    <a:pt x="20" y="323"/>
                  </a:lnTo>
                  <a:lnTo>
                    <a:pt x="22" y="323"/>
                  </a:lnTo>
                  <a:lnTo>
                    <a:pt x="22" y="322"/>
                  </a:lnTo>
                  <a:lnTo>
                    <a:pt x="25" y="320"/>
                  </a:lnTo>
                  <a:lnTo>
                    <a:pt x="27" y="318"/>
                  </a:lnTo>
                  <a:lnTo>
                    <a:pt x="27" y="317"/>
                  </a:lnTo>
                  <a:lnTo>
                    <a:pt x="28" y="317"/>
                  </a:lnTo>
                  <a:lnTo>
                    <a:pt x="28" y="315"/>
                  </a:lnTo>
                  <a:lnTo>
                    <a:pt x="30" y="315"/>
                  </a:lnTo>
                  <a:lnTo>
                    <a:pt x="30" y="314"/>
                  </a:lnTo>
                  <a:lnTo>
                    <a:pt x="30" y="312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3" y="312"/>
                  </a:lnTo>
                  <a:lnTo>
                    <a:pt x="33" y="312"/>
                  </a:lnTo>
                  <a:lnTo>
                    <a:pt x="33" y="312"/>
                  </a:lnTo>
                  <a:lnTo>
                    <a:pt x="35" y="312"/>
                  </a:lnTo>
                  <a:lnTo>
                    <a:pt x="37" y="312"/>
                  </a:lnTo>
                  <a:lnTo>
                    <a:pt x="38" y="312"/>
                  </a:lnTo>
                  <a:lnTo>
                    <a:pt x="38" y="310"/>
                  </a:lnTo>
                  <a:lnTo>
                    <a:pt x="38" y="309"/>
                  </a:lnTo>
                  <a:lnTo>
                    <a:pt x="40" y="307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0" y="304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7" y="300"/>
                  </a:lnTo>
                  <a:lnTo>
                    <a:pt x="35" y="300"/>
                  </a:lnTo>
                  <a:lnTo>
                    <a:pt x="32" y="300"/>
                  </a:lnTo>
                  <a:lnTo>
                    <a:pt x="30" y="300"/>
                  </a:lnTo>
                  <a:lnTo>
                    <a:pt x="25" y="299"/>
                  </a:lnTo>
                  <a:lnTo>
                    <a:pt x="23" y="299"/>
                  </a:lnTo>
                  <a:lnTo>
                    <a:pt x="22" y="299"/>
                  </a:lnTo>
                  <a:lnTo>
                    <a:pt x="20" y="299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5" y="302"/>
                  </a:lnTo>
                  <a:lnTo>
                    <a:pt x="14" y="304"/>
                  </a:lnTo>
                  <a:lnTo>
                    <a:pt x="14" y="305"/>
                  </a:lnTo>
                  <a:lnTo>
                    <a:pt x="12" y="304"/>
                  </a:lnTo>
                  <a:lnTo>
                    <a:pt x="10" y="304"/>
                  </a:lnTo>
                  <a:lnTo>
                    <a:pt x="9" y="304"/>
                  </a:lnTo>
                  <a:lnTo>
                    <a:pt x="7" y="302"/>
                  </a:lnTo>
                  <a:lnTo>
                    <a:pt x="5" y="300"/>
                  </a:lnTo>
                  <a:lnTo>
                    <a:pt x="5" y="299"/>
                  </a:lnTo>
                  <a:lnTo>
                    <a:pt x="5" y="297"/>
                  </a:lnTo>
                  <a:lnTo>
                    <a:pt x="4" y="295"/>
                  </a:lnTo>
                  <a:lnTo>
                    <a:pt x="4" y="294"/>
                  </a:lnTo>
                  <a:lnTo>
                    <a:pt x="4" y="292"/>
                  </a:lnTo>
                  <a:lnTo>
                    <a:pt x="4" y="291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2" y="279"/>
                  </a:lnTo>
                  <a:lnTo>
                    <a:pt x="0" y="276"/>
                  </a:lnTo>
                  <a:lnTo>
                    <a:pt x="0" y="274"/>
                  </a:lnTo>
                  <a:lnTo>
                    <a:pt x="2" y="274"/>
                  </a:lnTo>
                  <a:lnTo>
                    <a:pt x="2" y="272"/>
                  </a:lnTo>
                  <a:lnTo>
                    <a:pt x="4" y="272"/>
                  </a:lnTo>
                  <a:lnTo>
                    <a:pt x="5" y="272"/>
                  </a:lnTo>
                  <a:lnTo>
                    <a:pt x="7" y="272"/>
                  </a:lnTo>
                  <a:lnTo>
                    <a:pt x="9" y="274"/>
                  </a:lnTo>
                  <a:lnTo>
                    <a:pt x="10" y="272"/>
                  </a:lnTo>
                  <a:lnTo>
                    <a:pt x="12" y="272"/>
                  </a:lnTo>
                  <a:lnTo>
                    <a:pt x="14" y="272"/>
                  </a:lnTo>
                  <a:lnTo>
                    <a:pt x="15" y="272"/>
                  </a:lnTo>
                  <a:lnTo>
                    <a:pt x="15" y="271"/>
                  </a:lnTo>
                  <a:lnTo>
                    <a:pt x="15" y="268"/>
                  </a:lnTo>
                  <a:lnTo>
                    <a:pt x="17" y="266"/>
                  </a:lnTo>
                  <a:lnTo>
                    <a:pt x="15" y="263"/>
                  </a:lnTo>
                  <a:lnTo>
                    <a:pt x="17" y="261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1"/>
                  </a:lnTo>
                  <a:lnTo>
                    <a:pt x="22" y="248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7" y="245"/>
                  </a:lnTo>
                  <a:lnTo>
                    <a:pt x="27" y="243"/>
                  </a:lnTo>
                  <a:lnTo>
                    <a:pt x="27" y="241"/>
                  </a:lnTo>
                  <a:lnTo>
                    <a:pt x="28" y="241"/>
                  </a:lnTo>
                  <a:lnTo>
                    <a:pt x="28" y="240"/>
                  </a:lnTo>
                  <a:lnTo>
                    <a:pt x="28" y="238"/>
                  </a:lnTo>
                  <a:lnTo>
                    <a:pt x="28" y="236"/>
                  </a:lnTo>
                  <a:lnTo>
                    <a:pt x="28" y="235"/>
                  </a:lnTo>
                  <a:lnTo>
                    <a:pt x="28" y="233"/>
                  </a:lnTo>
                  <a:lnTo>
                    <a:pt x="30" y="233"/>
                  </a:lnTo>
                  <a:lnTo>
                    <a:pt x="32" y="233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6"/>
                  </a:lnTo>
                  <a:lnTo>
                    <a:pt x="37" y="236"/>
                  </a:lnTo>
                  <a:lnTo>
                    <a:pt x="38" y="235"/>
                  </a:lnTo>
                  <a:lnTo>
                    <a:pt x="38" y="233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40" y="226"/>
                  </a:lnTo>
                  <a:lnTo>
                    <a:pt x="40" y="225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7" y="218"/>
                  </a:lnTo>
                  <a:lnTo>
                    <a:pt x="35" y="218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2" y="215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28" y="213"/>
                  </a:lnTo>
                  <a:lnTo>
                    <a:pt x="28" y="212"/>
                  </a:lnTo>
                  <a:lnTo>
                    <a:pt x="30" y="210"/>
                  </a:lnTo>
                  <a:lnTo>
                    <a:pt x="30" y="208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5" y="205"/>
                  </a:lnTo>
                  <a:lnTo>
                    <a:pt x="38" y="205"/>
                  </a:lnTo>
                  <a:lnTo>
                    <a:pt x="38" y="205"/>
                  </a:lnTo>
                  <a:lnTo>
                    <a:pt x="40" y="203"/>
                  </a:lnTo>
                  <a:lnTo>
                    <a:pt x="42" y="203"/>
                  </a:lnTo>
                  <a:lnTo>
                    <a:pt x="42" y="202"/>
                  </a:lnTo>
                  <a:lnTo>
                    <a:pt x="43" y="200"/>
                  </a:lnTo>
                  <a:lnTo>
                    <a:pt x="45" y="200"/>
                  </a:lnTo>
                  <a:lnTo>
                    <a:pt x="46" y="200"/>
                  </a:lnTo>
                  <a:lnTo>
                    <a:pt x="48" y="200"/>
                  </a:lnTo>
                  <a:lnTo>
                    <a:pt x="50" y="200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5"/>
                  </a:lnTo>
                  <a:lnTo>
                    <a:pt x="51" y="195"/>
                  </a:lnTo>
                  <a:lnTo>
                    <a:pt x="53" y="195"/>
                  </a:lnTo>
                  <a:lnTo>
                    <a:pt x="51" y="197"/>
                  </a:lnTo>
                  <a:lnTo>
                    <a:pt x="53" y="198"/>
                  </a:lnTo>
                  <a:lnTo>
                    <a:pt x="53" y="200"/>
                  </a:lnTo>
                  <a:lnTo>
                    <a:pt x="55" y="202"/>
                  </a:lnTo>
                  <a:lnTo>
                    <a:pt x="56" y="203"/>
                  </a:lnTo>
                  <a:lnTo>
                    <a:pt x="60" y="203"/>
                  </a:lnTo>
                  <a:lnTo>
                    <a:pt x="61" y="203"/>
                  </a:lnTo>
                  <a:lnTo>
                    <a:pt x="63" y="203"/>
                  </a:lnTo>
                  <a:lnTo>
                    <a:pt x="65" y="202"/>
                  </a:lnTo>
                  <a:lnTo>
                    <a:pt x="66" y="200"/>
                  </a:lnTo>
                  <a:lnTo>
                    <a:pt x="66" y="198"/>
                  </a:lnTo>
                  <a:lnTo>
                    <a:pt x="68" y="198"/>
                  </a:lnTo>
                  <a:lnTo>
                    <a:pt x="68" y="197"/>
                  </a:lnTo>
                  <a:lnTo>
                    <a:pt x="69" y="197"/>
                  </a:lnTo>
                  <a:lnTo>
                    <a:pt x="71" y="195"/>
                  </a:lnTo>
                  <a:lnTo>
                    <a:pt x="74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5"/>
                  </a:lnTo>
                  <a:lnTo>
                    <a:pt x="84" y="195"/>
                  </a:lnTo>
                  <a:lnTo>
                    <a:pt x="86" y="195"/>
                  </a:lnTo>
                  <a:lnTo>
                    <a:pt x="87" y="195"/>
                  </a:lnTo>
                  <a:lnTo>
                    <a:pt x="89" y="195"/>
                  </a:lnTo>
                  <a:lnTo>
                    <a:pt x="91" y="195"/>
                  </a:lnTo>
                  <a:lnTo>
                    <a:pt x="92" y="195"/>
                  </a:lnTo>
                  <a:lnTo>
                    <a:pt x="94" y="195"/>
                  </a:lnTo>
                  <a:lnTo>
                    <a:pt x="96" y="195"/>
                  </a:lnTo>
                  <a:lnTo>
                    <a:pt x="97" y="195"/>
                  </a:lnTo>
                  <a:lnTo>
                    <a:pt x="99" y="194"/>
                  </a:lnTo>
                  <a:lnTo>
                    <a:pt x="101" y="194"/>
                  </a:lnTo>
                  <a:lnTo>
                    <a:pt x="102" y="194"/>
                  </a:lnTo>
                  <a:lnTo>
                    <a:pt x="104" y="194"/>
                  </a:lnTo>
                  <a:lnTo>
                    <a:pt x="106" y="195"/>
                  </a:lnTo>
                  <a:lnTo>
                    <a:pt x="107" y="197"/>
                  </a:lnTo>
                  <a:lnTo>
                    <a:pt x="109" y="195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9" y="192"/>
                  </a:lnTo>
                  <a:lnTo>
                    <a:pt x="107" y="190"/>
                  </a:lnTo>
                  <a:lnTo>
                    <a:pt x="107" y="189"/>
                  </a:lnTo>
                  <a:lnTo>
                    <a:pt x="107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6" y="180"/>
                  </a:lnTo>
                  <a:lnTo>
                    <a:pt x="107" y="180"/>
                  </a:lnTo>
                  <a:lnTo>
                    <a:pt x="109" y="180"/>
                  </a:lnTo>
                  <a:lnTo>
                    <a:pt x="110" y="180"/>
                  </a:lnTo>
                  <a:lnTo>
                    <a:pt x="110" y="179"/>
                  </a:lnTo>
                  <a:lnTo>
                    <a:pt x="112" y="179"/>
                  </a:lnTo>
                  <a:lnTo>
                    <a:pt x="112" y="177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17" y="175"/>
                  </a:lnTo>
                  <a:lnTo>
                    <a:pt x="117" y="174"/>
                  </a:lnTo>
                  <a:lnTo>
                    <a:pt x="117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9" y="167"/>
                  </a:lnTo>
                  <a:lnTo>
                    <a:pt x="119" y="169"/>
                  </a:lnTo>
                  <a:lnTo>
                    <a:pt x="120" y="169"/>
                  </a:lnTo>
                  <a:lnTo>
                    <a:pt x="122" y="169"/>
                  </a:lnTo>
                  <a:lnTo>
                    <a:pt x="122" y="171"/>
                  </a:lnTo>
                  <a:lnTo>
                    <a:pt x="124" y="171"/>
                  </a:lnTo>
                  <a:lnTo>
                    <a:pt x="125" y="169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7" y="174"/>
                  </a:lnTo>
                  <a:lnTo>
                    <a:pt x="129" y="175"/>
                  </a:lnTo>
                  <a:lnTo>
                    <a:pt x="129" y="177"/>
                  </a:lnTo>
                  <a:lnTo>
                    <a:pt x="130" y="179"/>
                  </a:lnTo>
                  <a:lnTo>
                    <a:pt x="132" y="179"/>
                  </a:lnTo>
                  <a:lnTo>
                    <a:pt x="133" y="179"/>
                  </a:lnTo>
                  <a:lnTo>
                    <a:pt x="133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3" y="184"/>
                  </a:lnTo>
                  <a:lnTo>
                    <a:pt x="145" y="184"/>
                  </a:lnTo>
                  <a:lnTo>
                    <a:pt x="145" y="185"/>
                  </a:lnTo>
                  <a:lnTo>
                    <a:pt x="145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8" y="189"/>
                  </a:lnTo>
                  <a:lnTo>
                    <a:pt x="150" y="189"/>
                  </a:lnTo>
                  <a:lnTo>
                    <a:pt x="152" y="189"/>
                  </a:lnTo>
                  <a:lnTo>
                    <a:pt x="152" y="187"/>
                  </a:lnTo>
                  <a:lnTo>
                    <a:pt x="153" y="187"/>
                  </a:lnTo>
                  <a:lnTo>
                    <a:pt x="155" y="187"/>
                  </a:lnTo>
                  <a:lnTo>
                    <a:pt x="155" y="185"/>
                  </a:lnTo>
                  <a:lnTo>
                    <a:pt x="156" y="185"/>
                  </a:lnTo>
                  <a:lnTo>
                    <a:pt x="156" y="184"/>
                  </a:lnTo>
                  <a:lnTo>
                    <a:pt x="156" y="182"/>
                  </a:lnTo>
                  <a:lnTo>
                    <a:pt x="158" y="182"/>
                  </a:lnTo>
                  <a:lnTo>
                    <a:pt x="160" y="184"/>
                  </a:lnTo>
                  <a:lnTo>
                    <a:pt x="163" y="184"/>
                  </a:lnTo>
                  <a:lnTo>
                    <a:pt x="165" y="184"/>
                  </a:lnTo>
                  <a:lnTo>
                    <a:pt x="166" y="185"/>
                  </a:lnTo>
                  <a:lnTo>
                    <a:pt x="168" y="185"/>
                  </a:lnTo>
                  <a:lnTo>
                    <a:pt x="170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5" y="185"/>
                  </a:lnTo>
                  <a:lnTo>
                    <a:pt x="176" y="185"/>
                  </a:lnTo>
                  <a:lnTo>
                    <a:pt x="178" y="185"/>
                  </a:lnTo>
                  <a:lnTo>
                    <a:pt x="179" y="185"/>
                  </a:lnTo>
                  <a:lnTo>
                    <a:pt x="181" y="187"/>
                  </a:lnTo>
                  <a:lnTo>
                    <a:pt x="183" y="187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9" y="187"/>
                  </a:lnTo>
                  <a:lnTo>
                    <a:pt x="191" y="187"/>
                  </a:lnTo>
                  <a:lnTo>
                    <a:pt x="193" y="187"/>
                  </a:lnTo>
                  <a:lnTo>
                    <a:pt x="196" y="187"/>
                  </a:lnTo>
                  <a:lnTo>
                    <a:pt x="196" y="185"/>
                  </a:lnTo>
                  <a:lnTo>
                    <a:pt x="196" y="184"/>
                  </a:lnTo>
                  <a:lnTo>
                    <a:pt x="198" y="182"/>
                  </a:lnTo>
                  <a:lnTo>
                    <a:pt x="198" y="180"/>
                  </a:lnTo>
                  <a:lnTo>
                    <a:pt x="199" y="180"/>
                  </a:lnTo>
                  <a:lnTo>
                    <a:pt x="199" y="179"/>
                  </a:lnTo>
                  <a:lnTo>
                    <a:pt x="199" y="177"/>
                  </a:lnTo>
                  <a:lnTo>
                    <a:pt x="201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9" y="177"/>
                  </a:lnTo>
                  <a:lnTo>
                    <a:pt x="211" y="175"/>
                  </a:lnTo>
                  <a:lnTo>
                    <a:pt x="211" y="174"/>
                  </a:lnTo>
                  <a:lnTo>
                    <a:pt x="211" y="172"/>
                  </a:lnTo>
                  <a:lnTo>
                    <a:pt x="212" y="171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6" y="166"/>
                  </a:lnTo>
                  <a:lnTo>
                    <a:pt x="216" y="164"/>
                  </a:lnTo>
                  <a:lnTo>
                    <a:pt x="216" y="162"/>
                  </a:lnTo>
                  <a:lnTo>
                    <a:pt x="216" y="161"/>
                  </a:lnTo>
                  <a:lnTo>
                    <a:pt x="214" y="161"/>
                  </a:lnTo>
                  <a:lnTo>
                    <a:pt x="214" y="159"/>
                  </a:lnTo>
                  <a:lnTo>
                    <a:pt x="216" y="157"/>
                  </a:lnTo>
                  <a:lnTo>
                    <a:pt x="217" y="157"/>
                  </a:lnTo>
                  <a:lnTo>
                    <a:pt x="217" y="156"/>
                  </a:lnTo>
                  <a:lnTo>
                    <a:pt x="219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1"/>
                  </a:lnTo>
                  <a:lnTo>
                    <a:pt x="221" y="149"/>
                  </a:lnTo>
                  <a:lnTo>
                    <a:pt x="222" y="149"/>
                  </a:lnTo>
                  <a:lnTo>
                    <a:pt x="224" y="149"/>
                  </a:lnTo>
                  <a:lnTo>
                    <a:pt x="225" y="151"/>
                  </a:lnTo>
                  <a:lnTo>
                    <a:pt x="225" y="152"/>
                  </a:lnTo>
                  <a:lnTo>
                    <a:pt x="227" y="152"/>
                  </a:lnTo>
                  <a:lnTo>
                    <a:pt x="229" y="154"/>
                  </a:lnTo>
                  <a:lnTo>
                    <a:pt x="230" y="154"/>
                  </a:lnTo>
                  <a:lnTo>
                    <a:pt x="230" y="154"/>
                  </a:lnTo>
                  <a:lnTo>
                    <a:pt x="230" y="156"/>
                  </a:lnTo>
                  <a:lnTo>
                    <a:pt x="232" y="156"/>
                  </a:lnTo>
                  <a:lnTo>
                    <a:pt x="234" y="157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7" y="157"/>
                  </a:lnTo>
                  <a:lnTo>
                    <a:pt x="237" y="159"/>
                  </a:lnTo>
                  <a:lnTo>
                    <a:pt x="239" y="159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2"/>
                  </a:lnTo>
                  <a:lnTo>
                    <a:pt x="244" y="162"/>
                  </a:lnTo>
                  <a:lnTo>
                    <a:pt x="245" y="162"/>
                  </a:lnTo>
                  <a:lnTo>
                    <a:pt x="247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3" y="161"/>
                  </a:lnTo>
                  <a:lnTo>
                    <a:pt x="255" y="161"/>
                  </a:lnTo>
                  <a:lnTo>
                    <a:pt x="257" y="161"/>
                  </a:lnTo>
                  <a:lnTo>
                    <a:pt x="257" y="159"/>
                  </a:lnTo>
                  <a:lnTo>
                    <a:pt x="257" y="157"/>
                  </a:lnTo>
                  <a:lnTo>
                    <a:pt x="258" y="157"/>
                  </a:lnTo>
                  <a:lnTo>
                    <a:pt x="258" y="156"/>
                  </a:lnTo>
                  <a:lnTo>
                    <a:pt x="260" y="156"/>
                  </a:lnTo>
                  <a:lnTo>
                    <a:pt x="262" y="156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1"/>
                  </a:lnTo>
                  <a:lnTo>
                    <a:pt x="267" y="151"/>
                  </a:lnTo>
                  <a:lnTo>
                    <a:pt x="268" y="152"/>
                  </a:lnTo>
                  <a:lnTo>
                    <a:pt x="270" y="154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8" y="154"/>
                  </a:lnTo>
                  <a:lnTo>
                    <a:pt x="278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1" y="152"/>
                  </a:lnTo>
                  <a:lnTo>
                    <a:pt x="283" y="152"/>
                  </a:lnTo>
                  <a:lnTo>
                    <a:pt x="285" y="152"/>
                  </a:lnTo>
                  <a:lnTo>
                    <a:pt x="286" y="152"/>
                  </a:lnTo>
                  <a:lnTo>
                    <a:pt x="286" y="151"/>
                  </a:lnTo>
                  <a:lnTo>
                    <a:pt x="286" y="149"/>
                  </a:lnTo>
                  <a:lnTo>
                    <a:pt x="286" y="148"/>
                  </a:lnTo>
                  <a:lnTo>
                    <a:pt x="288" y="146"/>
                  </a:lnTo>
                  <a:lnTo>
                    <a:pt x="288" y="144"/>
                  </a:lnTo>
                  <a:lnTo>
                    <a:pt x="288" y="143"/>
                  </a:lnTo>
                  <a:lnTo>
                    <a:pt x="288" y="139"/>
                  </a:lnTo>
                  <a:lnTo>
                    <a:pt x="290" y="138"/>
                  </a:lnTo>
                  <a:lnTo>
                    <a:pt x="290" y="136"/>
                  </a:lnTo>
                  <a:lnTo>
                    <a:pt x="291" y="134"/>
                  </a:lnTo>
                  <a:lnTo>
                    <a:pt x="291" y="133"/>
                  </a:lnTo>
                  <a:lnTo>
                    <a:pt x="291" y="131"/>
                  </a:lnTo>
                  <a:lnTo>
                    <a:pt x="293" y="131"/>
                  </a:lnTo>
                  <a:lnTo>
                    <a:pt x="293" y="129"/>
                  </a:lnTo>
                  <a:lnTo>
                    <a:pt x="294" y="129"/>
                  </a:lnTo>
                  <a:lnTo>
                    <a:pt x="294" y="128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298" y="126"/>
                  </a:lnTo>
                  <a:lnTo>
                    <a:pt x="298" y="125"/>
                  </a:lnTo>
                  <a:lnTo>
                    <a:pt x="298" y="123"/>
                  </a:lnTo>
                  <a:lnTo>
                    <a:pt x="298" y="121"/>
                  </a:lnTo>
                  <a:lnTo>
                    <a:pt x="298" y="120"/>
                  </a:lnTo>
                  <a:lnTo>
                    <a:pt x="298" y="116"/>
                  </a:lnTo>
                  <a:lnTo>
                    <a:pt x="298" y="115"/>
                  </a:lnTo>
                  <a:lnTo>
                    <a:pt x="299" y="115"/>
                  </a:lnTo>
                  <a:lnTo>
                    <a:pt x="299" y="115"/>
                  </a:lnTo>
                  <a:lnTo>
                    <a:pt x="301" y="113"/>
                  </a:lnTo>
                  <a:lnTo>
                    <a:pt x="301" y="111"/>
                  </a:lnTo>
                  <a:lnTo>
                    <a:pt x="301" y="110"/>
                  </a:lnTo>
                  <a:lnTo>
                    <a:pt x="303" y="110"/>
                  </a:lnTo>
                  <a:lnTo>
                    <a:pt x="303" y="108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6" y="105"/>
                  </a:lnTo>
                  <a:lnTo>
                    <a:pt x="306" y="103"/>
                  </a:lnTo>
                  <a:lnTo>
                    <a:pt x="306" y="102"/>
                  </a:lnTo>
                  <a:lnTo>
                    <a:pt x="306" y="100"/>
                  </a:lnTo>
                  <a:lnTo>
                    <a:pt x="306" y="98"/>
                  </a:lnTo>
                  <a:lnTo>
                    <a:pt x="306" y="97"/>
                  </a:lnTo>
                  <a:lnTo>
                    <a:pt x="304" y="95"/>
                  </a:lnTo>
                  <a:lnTo>
                    <a:pt x="304" y="93"/>
                  </a:lnTo>
                  <a:lnTo>
                    <a:pt x="304" y="92"/>
                  </a:lnTo>
                  <a:lnTo>
                    <a:pt x="304" y="90"/>
                  </a:lnTo>
                  <a:lnTo>
                    <a:pt x="304" y="88"/>
                  </a:lnTo>
                  <a:lnTo>
                    <a:pt x="304" y="87"/>
                  </a:lnTo>
                  <a:lnTo>
                    <a:pt x="306" y="85"/>
                  </a:lnTo>
                  <a:lnTo>
                    <a:pt x="308" y="85"/>
                  </a:lnTo>
                  <a:lnTo>
                    <a:pt x="308" y="83"/>
                  </a:lnTo>
                  <a:lnTo>
                    <a:pt x="309" y="83"/>
                  </a:lnTo>
                  <a:lnTo>
                    <a:pt x="309" y="82"/>
                  </a:lnTo>
                  <a:lnTo>
                    <a:pt x="311" y="82"/>
                  </a:lnTo>
                  <a:lnTo>
                    <a:pt x="311" y="80"/>
                  </a:lnTo>
                  <a:lnTo>
                    <a:pt x="313" y="80"/>
                  </a:lnTo>
                  <a:lnTo>
                    <a:pt x="314" y="82"/>
                  </a:lnTo>
                  <a:lnTo>
                    <a:pt x="316" y="82"/>
                  </a:lnTo>
                  <a:lnTo>
                    <a:pt x="316" y="82"/>
                  </a:lnTo>
                  <a:lnTo>
                    <a:pt x="317" y="82"/>
                  </a:lnTo>
                  <a:lnTo>
                    <a:pt x="319" y="82"/>
                  </a:lnTo>
                  <a:lnTo>
                    <a:pt x="319" y="80"/>
                  </a:lnTo>
                  <a:lnTo>
                    <a:pt x="321" y="80"/>
                  </a:lnTo>
                  <a:lnTo>
                    <a:pt x="322" y="80"/>
                  </a:lnTo>
                  <a:lnTo>
                    <a:pt x="324" y="82"/>
                  </a:lnTo>
                  <a:lnTo>
                    <a:pt x="326" y="82"/>
                  </a:lnTo>
                  <a:lnTo>
                    <a:pt x="326" y="83"/>
                  </a:lnTo>
                  <a:lnTo>
                    <a:pt x="327" y="83"/>
                  </a:lnTo>
                  <a:lnTo>
                    <a:pt x="329" y="83"/>
                  </a:lnTo>
                  <a:lnTo>
                    <a:pt x="329" y="85"/>
                  </a:lnTo>
                  <a:lnTo>
                    <a:pt x="331" y="85"/>
                  </a:lnTo>
                  <a:lnTo>
                    <a:pt x="331" y="83"/>
                  </a:lnTo>
                  <a:lnTo>
                    <a:pt x="332" y="83"/>
                  </a:lnTo>
                  <a:lnTo>
                    <a:pt x="334" y="83"/>
                  </a:lnTo>
                  <a:lnTo>
                    <a:pt x="336" y="83"/>
                  </a:lnTo>
                  <a:lnTo>
                    <a:pt x="337" y="83"/>
                  </a:lnTo>
                  <a:lnTo>
                    <a:pt x="339" y="83"/>
                  </a:lnTo>
                  <a:lnTo>
                    <a:pt x="340" y="83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5" y="83"/>
                  </a:lnTo>
                  <a:lnTo>
                    <a:pt x="347" y="83"/>
                  </a:lnTo>
                  <a:lnTo>
                    <a:pt x="347" y="85"/>
                  </a:lnTo>
                  <a:lnTo>
                    <a:pt x="349" y="85"/>
                  </a:lnTo>
                  <a:lnTo>
                    <a:pt x="349" y="83"/>
                  </a:lnTo>
                  <a:lnTo>
                    <a:pt x="350" y="83"/>
                  </a:lnTo>
                  <a:lnTo>
                    <a:pt x="350" y="82"/>
                  </a:lnTo>
                  <a:lnTo>
                    <a:pt x="352" y="80"/>
                  </a:lnTo>
                  <a:lnTo>
                    <a:pt x="352" y="79"/>
                  </a:lnTo>
                  <a:lnTo>
                    <a:pt x="354" y="79"/>
                  </a:lnTo>
                  <a:lnTo>
                    <a:pt x="354" y="80"/>
                  </a:lnTo>
                  <a:lnTo>
                    <a:pt x="355" y="80"/>
                  </a:lnTo>
                  <a:lnTo>
                    <a:pt x="355" y="79"/>
                  </a:lnTo>
                  <a:lnTo>
                    <a:pt x="355" y="79"/>
                  </a:lnTo>
                  <a:lnTo>
                    <a:pt x="357" y="79"/>
                  </a:lnTo>
                  <a:lnTo>
                    <a:pt x="359" y="79"/>
                  </a:lnTo>
                  <a:lnTo>
                    <a:pt x="360" y="79"/>
                  </a:lnTo>
                  <a:lnTo>
                    <a:pt x="362" y="79"/>
                  </a:lnTo>
                  <a:lnTo>
                    <a:pt x="362" y="80"/>
                  </a:lnTo>
                  <a:lnTo>
                    <a:pt x="363" y="80"/>
                  </a:lnTo>
                  <a:lnTo>
                    <a:pt x="363" y="79"/>
                  </a:lnTo>
                  <a:lnTo>
                    <a:pt x="363" y="77"/>
                  </a:lnTo>
                  <a:lnTo>
                    <a:pt x="365" y="77"/>
                  </a:lnTo>
                  <a:lnTo>
                    <a:pt x="367" y="75"/>
                  </a:lnTo>
                  <a:lnTo>
                    <a:pt x="368" y="75"/>
                  </a:lnTo>
                  <a:lnTo>
                    <a:pt x="370" y="74"/>
                  </a:lnTo>
                  <a:lnTo>
                    <a:pt x="370" y="72"/>
                  </a:lnTo>
                  <a:lnTo>
                    <a:pt x="372" y="72"/>
                  </a:lnTo>
                  <a:lnTo>
                    <a:pt x="373" y="72"/>
                  </a:lnTo>
                  <a:lnTo>
                    <a:pt x="375" y="72"/>
                  </a:lnTo>
                  <a:lnTo>
                    <a:pt x="377" y="72"/>
                  </a:lnTo>
                  <a:lnTo>
                    <a:pt x="377" y="74"/>
                  </a:lnTo>
                  <a:lnTo>
                    <a:pt x="378" y="74"/>
                  </a:lnTo>
                  <a:lnTo>
                    <a:pt x="380" y="74"/>
                  </a:lnTo>
                  <a:lnTo>
                    <a:pt x="382" y="74"/>
                  </a:lnTo>
                  <a:lnTo>
                    <a:pt x="383" y="74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6" y="77"/>
                  </a:lnTo>
                  <a:lnTo>
                    <a:pt x="388" y="80"/>
                  </a:lnTo>
                  <a:lnTo>
                    <a:pt x="390" y="80"/>
                  </a:lnTo>
                  <a:lnTo>
                    <a:pt x="391" y="80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5" y="80"/>
                  </a:lnTo>
                  <a:lnTo>
                    <a:pt x="396" y="80"/>
                  </a:lnTo>
                  <a:lnTo>
                    <a:pt x="398" y="80"/>
                  </a:lnTo>
                  <a:lnTo>
                    <a:pt x="400" y="82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05" y="80"/>
                  </a:lnTo>
                  <a:lnTo>
                    <a:pt x="406" y="80"/>
                  </a:lnTo>
                  <a:lnTo>
                    <a:pt x="408" y="80"/>
                  </a:lnTo>
                  <a:lnTo>
                    <a:pt x="409" y="79"/>
                  </a:lnTo>
                  <a:lnTo>
                    <a:pt x="411" y="79"/>
                  </a:lnTo>
                  <a:lnTo>
                    <a:pt x="411" y="77"/>
                  </a:lnTo>
                  <a:lnTo>
                    <a:pt x="413" y="77"/>
                  </a:lnTo>
                  <a:lnTo>
                    <a:pt x="413" y="79"/>
                  </a:lnTo>
                  <a:lnTo>
                    <a:pt x="413" y="80"/>
                  </a:lnTo>
                  <a:lnTo>
                    <a:pt x="414" y="80"/>
                  </a:lnTo>
                  <a:lnTo>
                    <a:pt x="416" y="80"/>
                  </a:lnTo>
                  <a:lnTo>
                    <a:pt x="418" y="80"/>
                  </a:lnTo>
                  <a:lnTo>
                    <a:pt x="418" y="82"/>
                  </a:lnTo>
                  <a:lnTo>
                    <a:pt x="419" y="82"/>
                  </a:lnTo>
                  <a:lnTo>
                    <a:pt x="421" y="82"/>
                  </a:lnTo>
                  <a:lnTo>
                    <a:pt x="423" y="82"/>
                  </a:lnTo>
                  <a:lnTo>
                    <a:pt x="424" y="83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7" y="85"/>
                  </a:lnTo>
                  <a:lnTo>
                    <a:pt x="429" y="83"/>
                  </a:lnTo>
                  <a:lnTo>
                    <a:pt x="429" y="82"/>
                  </a:lnTo>
                  <a:lnTo>
                    <a:pt x="431" y="80"/>
                  </a:lnTo>
                  <a:lnTo>
                    <a:pt x="431" y="79"/>
                  </a:lnTo>
                  <a:lnTo>
                    <a:pt x="432" y="77"/>
                  </a:lnTo>
                  <a:lnTo>
                    <a:pt x="432" y="75"/>
                  </a:lnTo>
                  <a:lnTo>
                    <a:pt x="432" y="75"/>
                  </a:lnTo>
                  <a:lnTo>
                    <a:pt x="434" y="74"/>
                  </a:lnTo>
                  <a:lnTo>
                    <a:pt x="434" y="74"/>
                  </a:lnTo>
                  <a:lnTo>
                    <a:pt x="436" y="74"/>
                  </a:lnTo>
                  <a:lnTo>
                    <a:pt x="437" y="72"/>
                  </a:lnTo>
                  <a:lnTo>
                    <a:pt x="437" y="70"/>
                  </a:lnTo>
                  <a:lnTo>
                    <a:pt x="439" y="69"/>
                  </a:lnTo>
                  <a:lnTo>
                    <a:pt x="441" y="67"/>
                  </a:lnTo>
                  <a:lnTo>
                    <a:pt x="441" y="65"/>
                  </a:lnTo>
                  <a:lnTo>
                    <a:pt x="441" y="64"/>
                  </a:lnTo>
                  <a:lnTo>
                    <a:pt x="442" y="62"/>
                  </a:lnTo>
                  <a:lnTo>
                    <a:pt x="442" y="60"/>
                  </a:lnTo>
                  <a:lnTo>
                    <a:pt x="442" y="59"/>
                  </a:lnTo>
                  <a:lnTo>
                    <a:pt x="442" y="57"/>
                  </a:lnTo>
                  <a:lnTo>
                    <a:pt x="444" y="57"/>
                  </a:lnTo>
                  <a:lnTo>
                    <a:pt x="446" y="55"/>
                  </a:lnTo>
                  <a:lnTo>
                    <a:pt x="446" y="54"/>
                  </a:lnTo>
                  <a:lnTo>
                    <a:pt x="446" y="52"/>
                  </a:lnTo>
                  <a:lnTo>
                    <a:pt x="444" y="52"/>
                  </a:lnTo>
                  <a:lnTo>
                    <a:pt x="444" y="51"/>
                  </a:lnTo>
                  <a:lnTo>
                    <a:pt x="444" y="49"/>
                  </a:lnTo>
                  <a:lnTo>
                    <a:pt x="442" y="49"/>
                  </a:lnTo>
                  <a:lnTo>
                    <a:pt x="442" y="47"/>
                  </a:lnTo>
                  <a:lnTo>
                    <a:pt x="444" y="47"/>
                  </a:lnTo>
                  <a:lnTo>
                    <a:pt x="444" y="46"/>
                  </a:lnTo>
                  <a:lnTo>
                    <a:pt x="446" y="44"/>
                  </a:lnTo>
                  <a:lnTo>
                    <a:pt x="447" y="42"/>
                  </a:lnTo>
                  <a:lnTo>
                    <a:pt x="449" y="42"/>
                  </a:lnTo>
                  <a:lnTo>
                    <a:pt x="447" y="41"/>
                  </a:lnTo>
                  <a:lnTo>
                    <a:pt x="446" y="39"/>
                  </a:lnTo>
                  <a:lnTo>
                    <a:pt x="447" y="37"/>
                  </a:lnTo>
                  <a:lnTo>
                    <a:pt x="449" y="37"/>
                  </a:lnTo>
                  <a:lnTo>
                    <a:pt x="450" y="37"/>
                  </a:lnTo>
                  <a:lnTo>
                    <a:pt x="450" y="36"/>
                  </a:lnTo>
                  <a:lnTo>
                    <a:pt x="449" y="36"/>
                  </a:lnTo>
                  <a:lnTo>
                    <a:pt x="444" y="36"/>
                  </a:lnTo>
                  <a:lnTo>
                    <a:pt x="444" y="36"/>
                  </a:lnTo>
                  <a:lnTo>
                    <a:pt x="442" y="36"/>
                  </a:lnTo>
                  <a:lnTo>
                    <a:pt x="442" y="34"/>
                  </a:lnTo>
                  <a:lnTo>
                    <a:pt x="444" y="34"/>
                  </a:lnTo>
                  <a:lnTo>
                    <a:pt x="446" y="32"/>
                  </a:lnTo>
                  <a:lnTo>
                    <a:pt x="446" y="34"/>
                  </a:lnTo>
                  <a:lnTo>
                    <a:pt x="447" y="34"/>
                  </a:lnTo>
                  <a:lnTo>
                    <a:pt x="450" y="34"/>
                  </a:lnTo>
                  <a:lnTo>
                    <a:pt x="452" y="34"/>
                  </a:lnTo>
                  <a:lnTo>
                    <a:pt x="454" y="34"/>
                  </a:lnTo>
                  <a:lnTo>
                    <a:pt x="454" y="32"/>
                  </a:lnTo>
                  <a:lnTo>
                    <a:pt x="455" y="32"/>
                  </a:lnTo>
                  <a:lnTo>
                    <a:pt x="455" y="34"/>
                  </a:lnTo>
                  <a:lnTo>
                    <a:pt x="457" y="34"/>
                  </a:lnTo>
                  <a:lnTo>
                    <a:pt x="459" y="34"/>
                  </a:lnTo>
                  <a:lnTo>
                    <a:pt x="460" y="34"/>
                  </a:lnTo>
                  <a:lnTo>
                    <a:pt x="462" y="34"/>
                  </a:lnTo>
                  <a:lnTo>
                    <a:pt x="464" y="34"/>
                  </a:lnTo>
                  <a:lnTo>
                    <a:pt x="465" y="34"/>
                  </a:lnTo>
                  <a:lnTo>
                    <a:pt x="467" y="34"/>
                  </a:lnTo>
                  <a:lnTo>
                    <a:pt x="470" y="32"/>
                  </a:lnTo>
                  <a:lnTo>
                    <a:pt x="472" y="32"/>
                  </a:lnTo>
                  <a:lnTo>
                    <a:pt x="473" y="32"/>
                  </a:lnTo>
                  <a:lnTo>
                    <a:pt x="473" y="32"/>
                  </a:lnTo>
                  <a:lnTo>
                    <a:pt x="475" y="32"/>
                  </a:lnTo>
                  <a:lnTo>
                    <a:pt x="475" y="34"/>
                  </a:lnTo>
                  <a:lnTo>
                    <a:pt x="477" y="34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6"/>
                  </a:lnTo>
                  <a:lnTo>
                    <a:pt x="482" y="36"/>
                  </a:lnTo>
                  <a:lnTo>
                    <a:pt x="483" y="36"/>
                  </a:lnTo>
                  <a:lnTo>
                    <a:pt x="483" y="36"/>
                  </a:lnTo>
                  <a:lnTo>
                    <a:pt x="485" y="36"/>
                  </a:lnTo>
                  <a:lnTo>
                    <a:pt x="487" y="36"/>
                  </a:lnTo>
                  <a:lnTo>
                    <a:pt x="487" y="34"/>
                  </a:lnTo>
                  <a:lnTo>
                    <a:pt x="487" y="32"/>
                  </a:lnTo>
                  <a:lnTo>
                    <a:pt x="488" y="32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2" y="31"/>
                  </a:lnTo>
                  <a:lnTo>
                    <a:pt x="493" y="29"/>
                  </a:lnTo>
                  <a:lnTo>
                    <a:pt x="495" y="29"/>
                  </a:lnTo>
                  <a:lnTo>
                    <a:pt x="496" y="31"/>
                  </a:lnTo>
                  <a:lnTo>
                    <a:pt x="498" y="31"/>
                  </a:lnTo>
                  <a:lnTo>
                    <a:pt x="500" y="31"/>
                  </a:lnTo>
                  <a:lnTo>
                    <a:pt x="501" y="29"/>
                  </a:lnTo>
                  <a:lnTo>
                    <a:pt x="503" y="29"/>
                  </a:lnTo>
                  <a:lnTo>
                    <a:pt x="505" y="28"/>
                  </a:lnTo>
                  <a:lnTo>
                    <a:pt x="506" y="28"/>
                  </a:lnTo>
                  <a:lnTo>
                    <a:pt x="508" y="29"/>
                  </a:lnTo>
                  <a:lnTo>
                    <a:pt x="506" y="29"/>
                  </a:lnTo>
                  <a:lnTo>
                    <a:pt x="508" y="29"/>
                  </a:lnTo>
                  <a:lnTo>
                    <a:pt x="510" y="29"/>
                  </a:lnTo>
                  <a:lnTo>
                    <a:pt x="511" y="28"/>
                  </a:lnTo>
                  <a:lnTo>
                    <a:pt x="513" y="24"/>
                  </a:lnTo>
                  <a:lnTo>
                    <a:pt x="513" y="23"/>
                  </a:lnTo>
                  <a:lnTo>
                    <a:pt x="513" y="21"/>
                  </a:lnTo>
                  <a:lnTo>
                    <a:pt x="515" y="18"/>
                  </a:lnTo>
                  <a:lnTo>
                    <a:pt x="516" y="18"/>
                  </a:lnTo>
                  <a:lnTo>
                    <a:pt x="518" y="18"/>
                  </a:lnTo>
                  <a:lnTo>
                    <a:pt x="521" y="18"/>
                  </a:lnTo>
                  <a:lnTo>
                    <a:pt x="523" y="18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29" y="18"/>
                  </a:lnTo>
                  <a:lnTo>
                    <a:pt x="531" y="19"/>
                  </a:lnTo>
                  <a:lnTo>
                    <a:pt x="533" y="19"/>
                  </a:lnTo>
                  <a:lnTo>
                    <a:pt x="533" y="18"/>
                  </a:lnTo>
                  <a:lnTo>
                    <a:pt x="534" y="18"/>
                  </a:lnTo>
                  <a:lnTo>
                    <a:pt x="534" y="16"/>
                  </a:lnTo>
                  <a:lnTo>
                    <a:pt x="536" y="16"/>
                  </a:lnTo>
                  <a:lnTo>
                    <a:pt x="536" y="14"/>
                  </a:lnTo>
                  <a:lnTo>
                    <a:pt x="538" y="14"/>
                  </a:lnTo>
                  <a:lnTo>
                    <a:pt x="539" y="16"/>
                  </a:lnTo>
                  <a:lnTo>
                    <a:pt x="539" y="18"/>
                  </a:lnTo>
                  <a:lnTo>
                    <a:pt x="541" y="19"/>
                  </a:lnTo>
                  <a:lnTo>
                    <a:pt x="541" y="21"/>
                  </a:lnTo>
                  <a:lnTo>
                    <a:pt x="544" y="21"/>
                  </a:lnTo>
                  <a:lnTo>
                    <a:pt x="546" y="23"/>
                  </a:lnTo>
                  <a:lnTo>
                    <a:pt x="547" y="24"/>
                  </a:lnTo>
                  <a:lnTo>
                    <a:pt x="551" y="24"/>
                  </a:lnTo>
                  <a:lnTo>
                    <a:pt x="552" y="24"/>
                  </a:lnTo>
                  <a:lnTo>
                    <a:pt x="552" y="24"/>
                  </a:lnTo>
                  <a:lnTo>
                    <a:pt x="554" y="24"/>
                  </a:lnTo>
                  <a:lnTo>
                    <a:pt x="554" y="23"/>
                  </a:lnTo>
                  <a:lnTo>
                    <a:pt x="556" y="21"/>
                  </a:lnTo>
                  <a:lnTo>
                    <a:pt x="556" y="19"/>
                  </a:lnTo>
                  <a:lnTo>
                    <a:pt x="559" y="18"/>
                  </a:lnTo>
                  <a:lnTo>
                    <a:pt x="562" y="16"/>
                  </a:lnTo>
                  <a:lnTo>
                    <a:pt x="564" y="16"/>
                  </a:lnTo>
                  <a:lnTo>
                    <a:pt x="565" y="14"/>
                  </a:lnTo>
                  <a:lnTo>
                    <a:pt x="567" y="14"/>
                  </a:lnTo>
                  <a:lnTo>
                    <a:pt x="570" y="13"/>
                  </a:lnTo>
                  <a:lnTo>
                    <a:pt x="572" y="13"/>
                  </a:lnTo>
                  <a:lnTo>
                    <a:pt x="574" y="13"/>
                  </a:lnTo>
                  <a:lnTo>
                    <a:pt x="575" y="13"/>
                  </a:lnTo>
                  <a:lnTo>
                    <a:pt x="577" y="13"/>
                  </a:lnTo>
                  <a:lnTo>
                    <a:pt x="577" y="14"/>
                  </a:lnTo>
                  <a:lnTo>
                    <a:pt x="579" y="14"/>
                  </a:lnTo>
                  <a:lnTo>
                    <a:pt x="580" y="14"/>
                  </a:lnTo>
                  <a:lnTo>
                    <a:pt x="582" y="13"/>
                  </a:lnTo>
                  <a:lnTo>
                    <a:pt x="584" y="11"/>
                  </a:lnTo>
                  <a:lnTo>
                    <a:pt x="585" y="11"/>
                  </a:lnTo>
                  <a:lnTo>
                    <a:pt x="585" y="9"/>
                  </a:lnTo>
                  <a:lnTo>
                    <a:pt x="585" y="8"/>
                  </a:lnTo>
                  <a:lnTo>
                    <a:pt x="587" y="6"/>
                  </a:lnTo>
                  <a:lnTo>
                    <a:pt x="588" y="6"/>
                  </a:lnTo>
                  <a:lnTo>
                    <a:pt x="588" y="5"/>
                  </a:lnTo>
                  <a:lnTo>
                    <a:pt x="588" y="3"/>
                  </a:lnTo>
                  <a:lnTo>
                    <a:pt x="588" y="1"/>
                  </a:lnTo>
                  <a:lnTo>
                    <a:pt x="588" y="0"/>
                  </a:lnTo>
                  <a:lnTo>
                    <a:pt x="590" y="0"/>
                  </a:lnTo>
                  <a:lnTo>
                    <a:pt x="592" y="0"/>
                  </a:lnTo>
                  <a:lnTo>
                    <a:pt x="592" y="0"/>
                  </a:lnTo>
                  <a:lnTo>
                    <a:pt x="592" y="1"/>
                  </a:lnTo>
                  <a:lnTo>
                    <a:pt x="593" y="3"/>
                  </a:lnTo>
                  <a:lnTo>
                    <a:pt x="592" y="5"/>
                  </a:lnTo>
                  <a:lnTo>
                    <a:pt x="593" y="6"/>
                  </a:lnTo>
                  <a:lnTo>
                    <a:pt x="593" y="8"/>
                  </a:lnTo>
                  <a:lnTo>
                    <a:pt x="592" y="9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2" y="13"/>
                  </a:lnTo>
                  <a:close/>
                </a:path>
              </a:pathLst>
            </a:custGeom>
            <a:solidFill>
              <a:srgbClr val="BEB4D3">
                <a:alpha val="69804"/>
              </a:srgbClr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347" name="CaixaDeTexto 346"/>
          <p:cNvSpPr txBox="1"/>
          <p:nvPr/>
        </p:nvSpPr>
        <p:spPr>
          <a:xfrm>
            <a:off x="7593398" y="3717975"/>
            <a:ext cx="728084" cy="2382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948" dirty="0">
                <a:solidFill>
                  <a:prstClr val="black"/>
                </a:solidFill>
                <a:latin typeface="Gill Sans MT" panose="020B0502020104020203" pitchFamily="34" charset="0"/>
              </a:rPr>
              <a:t>Elaborados</a:t>
            </a:r>
          </a:p>
        </p:txBody>
      </p:sp>
      <p:sp>
        <p:nvSpPr>
          <p:cNvPr id="348" name="CaixaDeTexto 347"/>
          <p:cNvSpPr txBox="1"/>
          <p:nvPr/>
        </p:nvSpPr>
        <p:spPr>
          <a:xfrm>
            <a:off x="7593399" y="3944344"/>
            <a:ext cx="752129" cy="2382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948" dirty="0">
                <a:solidFill>
                  <a:prstClr val="black"/>
                </a:solidFill>
                <a:latin typeface="Gill Sans MT" panose="020B0502020104020203" pitchFamily="34" charset="0"/>
              </a:rPr>
              <a:t>Atualizados</a:t>
            </a:r>
          </a:p>
        </p:txBody>
      </p:sp>
      <p:sp>
        <p:nvSpPr>
          <p:cNvPr id="349" name="CaixaDeTexto 348"/>
          <p:cNvSpPr txBox="1"/>
          <p:nvPr/>
        </p:nvSpPr>
        <p:spPr>
          <a:xfrm>
            <a:off x="7581608" y="4130002"/>
            <a:ext cx="1574470" cy="3840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948" dirty="0">
                <a:solidFill>
                  <a:prstClr val="black"/>
                </a:solidFill>
                <a:latin typeface="Gill Sans MT" panose="020B0502020104020203" pitchFamily="34" charset="0"/>
              </a:rPr>
              <a:t>Atualizados com MOP ou</a:t>
            </a:r>
          </a:p>
          <a:p>
            <a:pPr defTabSz="619232"/>
            <a:r>
              <a:rPr lang="pt-BR" sz="948" dirty="0">
                <a:solidFill>
                  <a:prstClr val="black"/>
                </a:solidFill>
                <a:latin typeface="Gill Sans MT" panose="020B0502020104020203" pitchFamily="34" charset="0"/>
              </a:rPr>
              <a:t>instrumentos de priorização</a:t>
            </a:r>
          </a:p>
        </p:txBody>
      </p:sp>
      <p:sp>
        <p:nvSpPr>
          <p:cNvPr id="350" name="CaixaDeTexto 349"/>
          <p:cNvSpPr txBox="1"/>
          <p:nvPr/>
        </p:nvSpPr>
        <p:spPr>
          <a:xfrm>
            <a:off x="7593398" y="4493137"/>
            <a:ext cx="1260281" cy="2382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948" dirty="0">
                <a:solidFill>
                  <a:prstClr val="black"/>
                </a:solidFill>
                <a:latin typeface="Gill Sans MT" panose="020B0502020104020203" pitchFamily="34" charset="0"/>
              </a:rPr>
              <a:t>Em revisão com MOP</a:t>
            </a:r>
          </a:p>
        </p:txBody>
      </p:sp>
      <p:sp>
        <p:nvSpPr>
          <p:cNvPr id="352" name="Retângulo 351"/>
          <p:cNvSpPr/>
          <p:nvPr/>
        </p:nvSpPr>
        <p:spPr>
          <a:xfrm>
            <a:off x="8448935" y="2640017"/>
            <a:ext cx="1624163" cy="2174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Margem Direita do Rio Amazonas</a:t>
            </a:r>
          </a:p>
        </p:txBody>
      </p:sp>
      <p:sp>
        <p:nvSpPr>
          <p:cNvPr id="354" name="CaixaDeTexto 353"/>
          <p:cNvSpPr txBox="1"/>
          <p:nvPr/>
        </p:nvSpPr>
        <p:spPr>
          <a:xfrm>
            <a:off x="9647515" y="3149617"/>
            <a:ext cx="997389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Tocantins-Araguaia</a:t>
            </a:r>
          </a:p>
        </p:txBody>
      </p:sp>
      <p:sp>
        <p:nvSpPr>
          <p:cNvPr id="355" name="CaixaDeTexto 354"/>
          <p:cNvSpPr txBox="1"/>
          <p:nvPr/>
        </p:nvSpPr>
        <p:spPr>
          <a:xfrm>
            <a:off x="10052277" y="3784853"/>
            <a:ext cx="587020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Paranaíba</a:t>
            </a:r>
          </a:p>
        </p:txBody>
      </p:sp>
      <p:sp>
        <p:nvSpPr>
          <p:cNvPr id="357" name="CaixaDeTexto 356"/>
          <p:cNvSpPr txBox="1"/>
          <p:nvPr/>
        </p:nvSpPr>
        <p:spPr>
          <a:xfrm>
            <a:off x="10581875" y="4452829"/>
            <a:ext cx="336952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PCJ</a:t>
            </a:r>
          </a:p>
        </p:txBody>
      </p:sp>
      <p:sp>
        <p:nvSpPr>
          <p:cNvPr id="358" name="CaixaDeTexto 357"/>
          <p:cNvSpPr txBox="1"/>
          <p:nvPr/>
        </p:nvSpPr>
        <p:spPr>
          <a:xfrm>
            <a:off x="10264122" y="4572285"/>
            <a:ext cx="792205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Paranapanema</a:t>
            </a:r>
          </a:p>
        </p:txBody>
      </p:sp>
      <p:sp>
        <p:nvSpPr>
          <p:cNvPr id="359" name="CaixaDeTexto 358"/>
          <p:cNvSpPr txBox="1"/>
          <p:nvPr/>
        </p:nvSpPr>
        <p:spPr>
          <a:xfrm>
            <a:off x="10960331" y="4365571"/>
            <a:ext cx="780983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Paraíba do Sul</a:t>
            </a:r>
          </a:p>
        </p:txBody>
      </p:sp>
      <p:sp>
        <p:nvSpPr>
          <p:cNvPr id="360" name="CaixaDeTexto 359"/>
          <p:cNvSpPr txBox="1"/>
          <p:nvPr/>
        </p:nvSpPr>
        <p:spPr>
          <a:xfrm>
            <a:off x="11342115" y="4035632"/>
            <a:ext cx="415498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Doce</a:t>
            </a:r>
          </a:p>
        </p:txBody>
      </p:sp>
      <p:sp>
        <p:nvSpPr>
          <p:cNvPr id="361" name="CaixaDeTexto 360"/>
          <p:cNvSpPr txBox="1"/>
          <p:nvPr/>
        </p:nvSpPr>
        <p:spPr>
          <a:xfrm>
            <a:off x="11144706" y="3176875"/>
            <a:ext cx="763351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São Francisco</a:t>
            </a:r>
          </a:p>
        </p:txBody>
      </p:sp>
      <p:sp>
        <p:nvSpPr>
          <p:cNvPr id="362" name="CaixaDeTexto 361"/>
          <p:cNvSpPr txBox="1"/>
          <p:nvPr/>
        </p:nvSpPr>
        <p:spPr>
          <a:xfrm>
            <a:off x="11033545" y="3524787"/>
            <a:ext cx="788999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Verde Grande</a:t>
            </a:r>
          </a:p>
        </p:txBody>
      </p:sp>
      <p:sp>
        <p:nvSpPr>
          <p:cNvPr id="363" name="CaixaDeTexto 362"/>
          <p:cNvSpPr txBox="1"/>
          <p:nvPr/>
        </p:nvSpPr>
        <p:spPr>
          <a:xfrm>
            <a:off x="11409304" y="2244674"/>
            <a:ext cx="737702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Piranhas-Açu</a:t>
            </a:r>
          </a:p>
        </p:txBody>
      </p:sp>
      <p:grpSp>
        <p:nvGrpSpPr>
          <p:cNvPr id="42" name="Agrupar 41">
            <a:extLst>
              <a:ext uri="{FF2B5EF4-FFF2-40B4-BE49-F238E27FC236}">
                <a16:creationId xmlns:a16="http://schemas.microsoft.com/office/drawing/2014/main" xmlns="" id="{AA80213D-039A-4B10-9E3D-3FCFC4740B02}"/>
              </a:ext>
            </a:extLst>
          </p:cNvPr>
          <p:cNvGrpSpPr/>
          <p:nvPr/>
        </p:nvGrpSpPr>
        <p:grpSpPr>
          <a:xfrm>
            <a:off x="9165186" y="2416441"/>
            <a:ext cx="2636757" cy="2308308"/>
            <a:chOff x="13532969" y="1933893"/>
            <a:chExt cx="3893337" cy="3408361"/>
          </a:xfrm>
        </p:grpSpPr>
        <p:sp>
          <p:nvSpPr>
            <p:cNvPr id="338" name="Freeform 256"/>
            <p:cNvSpPr>
              <a:spLocks/>
            </p:cNvSpPr>
            <p:nvPr/>
          </p:nvSpPr>
          <p:spPr bwMode="auto">
            <a:xfrm>
              <a:off x="15729268" y="4480243"/>
              <a:ext cx="898525" cy="527050"/>
            </a:xfrm>
            <a:custGeom>
              <a:avLst/>
              <a:gdLst>
                <a:gd name="T0" fmla="*/ 455 w 566"/>
                <a:gd name="T1" fmla="*/ 16 h 332"/>
                <a:gd name="T2" fmla="*/ 468 w 566"/>
                <a:gd name="T3" fmla="*/ 36 h 332"/>
                <a:gd name="T4" fmla="*/ 478 w 566"/>
                <a:gd name="T5" fmla="*/ 54 h 332"/>
                <a:gd name="T6" fmla="*/ 483 w 566"/>
                <a:gd name="T7" fmla="*/ 75 h 332"/>
                <a:gd name="T8" fmla="*/ 502 w 566"/>
                <a:gd name="T9" fmla="*/ 88 h 332"/>
                <a:gd name="T10" fmla="*/ 519 w 566"/>
                <a:gd name="T11" fmla="*/ 93 h 332"/>
                <a:gd name="T12" fmla="*/ 543 w 566"/>
                <a:gd name="T13" fmla="*/ 100 h 332"/>
                <a:gd name="T14" fmla="*/ 562 w 566"/>
                <a:gd name="T15" fmla="*/ 125 h 332"/>
                <a:gd name="T16" fmla="*/ 563 w 566"/>
                <a:gd name="T17" fmla="*/ 161 h 332"/>
                <a:gd name="T18" fmla="*/ 534 w 566"/>
                <a:gd name="T19" fmla="*/ 177 h 332"/>
                <a:gd name="T20" fmla="*/ 497 w 566"/>
                <a:gd name="T21" fmla="*/ 190 h 332"/>
                <a:gd name="T22" fmla="*/ 483 w 566"/>
                <a:gd name="T23" fmla="*/ 177 h 332"/>
                <a:gd name="T24" fmla="*/ 460 w 566"/>
                <a:gd name="T25" fmla="*/ 177 h 332"/>
                <a:gd name="T26" fmla="*/ 440 w 566"/>
                <a:gd name="T27" fmla="*/ 185 h 332"/>
                <a:gd name="T28" fmla="*/ 412 w 566"/>
                <a:gd name="T29" fmla="*/ 197 h 332"/>
                <a:gd name="T30" fmla="*/ 386 w 566"/>
                <a:gd name="T31" fmla="*/ 202 h 332"/>
                <a:gd name="T32" fmla="*/ 366 w 566"/>
                <a:gd name="T33" fmla="*/ 210 h 332"/>
                <a:gd name="T34" fmla="*/ 341 w 566"/>
                <a:gd name="T35" fmla="*/ 217 h 332"/>
                <a:gd name="T36" fmla="*/ 322 w 566"/>
                <a:gd name="T37" fmla="*/ 210 h 332"/>
                <a:gd name="T38" fmla="*/ 299 w 566"/>
                <a:gd name="T39" fmla="*/ 210 h 332"/>
                <a:gd name="T40" fmla="*/ 279 w 566"/>
                <a:gd name="T41" fmla="*/ 220 h 332"/>
                <a:gd name="T42" fmla="*/ 259 w 566"/>
                <a:gd name="T43" fmla="*/ 231 h 332"/>
                <a:gd name="T44" fmla="*/ 240 w 566"/>
                <a:gd name="T45" fmla="*/ 250 h 332"/>
                <a:gd name="T46" fmla="*/ 215 w 566"/>
                <a:gd name="T47" fmla="*/ 246 h 332"/>
                <a:gd name="T48" fmla="*/ 200 w 566"/>
                <a:gd name="T49" fmla="*/ 240 h 332"/>
                <a:gd name="T50" fmla="*/ 187 w 566"/>
                <a:gd name="T51" fmla="*/ 235 h 332"/>
                <a:gd name="T52" fmla="*/ 172 w 566"/>
                <a:gd name="T53" fmla="*/ 256 h 332"/>
                <a:gd name="T54" fmla="*/ 167 w 566"/>
                <a:gd name="T55" fmla="*/ 276 h 332"/>
                <a:gd name="T56" fmla="*/ 156 w 566"/>
                <a:gd name="T57" fmla="*/ 286 h 332"/>
                <a:gd name="T58" fmla="*/ 143 w 566"/>
                <a:gd name="T59" fmla="*/ 299 h 332"/>
                <a:gd name="T60" fmla="*/ 123 w 566"/>
                <a:gd name="T61" fmla="*/ 312 h 332"/>
                <a:gd name="T62" fmla="*/ 108 w 566"/>
                <a:gd name="T63" fmla="*/ 324 h 332"/>
                <a:gd name="T64" fmla="*/ 88 w 566"/>
                <a:gd name="T65" fmla="*/ 332 h 332"/>
                <a:gd name="T66" fmla="*/ 74 w 566"/>
                <a:gd name="T67" fmla="*/ 324 h 332"/>
                <a:gd name="T68" fmla="*/ 65 w 566"/>
                <a:gd name="T69" fmla="*/ 319 h 332"/>
                <a:gd name="T70" fmla="*/ 41 w 566"/>
                <a:gd name="T71" fmla="*/ 322 h 332"/>
                <a:gd name="T72" fmla="*/ 31 w 566"/>
                <a:gd name="T73" fmla="*/ 312 h 332"/>
                <a:gd name="T74" fmla="*/ 10 w 566"/>
                <a:gd name="T75" fmla="*/ 307 h 332"/>
                <a:gd name="T76" fmla="*/ 10 w 566"/>
                <a:gd name="T77" fmla="*/ 289 h 332"/>
                <a:gd name="T78" fmla="*/ 26 w 566"/>
                <a:gd name="T79" fmla="*/ 269 h 332"/>
                <a:gd name="T80" fmla="*/ 46 w 566"/>
                <a:gd name="T81" fmla="*/ 250 h 332"/>
                <a:gd name="T82" fmla="*/ 69 w 566"/>
                <a:gd name="T83" fmla="*/ 250 h 332"/>
                <a:gd name="T84" fmla="*/ 87 w 566"/>
                <a:gd name="T85" fmla="*/ 241 h 332"/>
                <a:gd name="T86" fmla="*/ 108 w 566"/>
                <a:gd name="T87" fmla="*/ 227 h 332"/>
                <a:gd name="T88" fmla="*/ 138 w 566"/>
                <a:gd name="T89" fmla="*/ 212 h 332"/>
                <a:gd name="T90" fmla="*/ 171 w 566"/>
                <a:gd name="T91" fmla="*/ 200 h 332"/>
                <a:gd name="T92" fmla="*/ 192 w 566"/>
                <a:gd name="T93" fmla="*/ 185 h 332"/>
                <a:gd name="T94" fmla="*/ 222 w 566"/>
                <a:gd name="T95" fmla="*/ 172 h 332"/>
                <a:gd name="T96" fmla="*/ 240 w 566"/>
                <a:gd name="T97" fmla="*/ 157 h 332"/>
                <a:gd name="T98" fmla="*/ 249 w 566"/>
                <a:gd name="T99" fmla="*/ 138 h 332"/>
                <a:gd name="T100" fmla="*/ 263 w 566"/>
                <a:gd name="T101" fmla="*/ 118 h 332"/>
                <a:gd name="T102" fmla="*/ 277 w 566"/>
                <a:gd name="T103" fmla="*/ 100 h 332"/>
                <a:gd name="T104" fmla="*/ 292 w 566"/>
                <a:gd name="T105" fmla="*/ 93 h 332"/>
                <a:gd name="T106" fmla="*/ 294 w 566"/>
                <a:gd name="T107" fmla="*/ 79 h 332"/>
                <a:gd name="T108" fmla="*/ 309 w 566"/>
                <a:gd name="T109" fmla="*/ 75 h 332"/>
                <a:gd name="T110" fmla="*/ 332 w 566"/>
                <a:gd name="T111" fmla="*/ 65 h 332"/>
                <a:gd name="T112" fmla="*/ 351 w 566"/>
                <a:gd name="T113" fmla="*/ 64 h 332"/>
                <a:gd name="T114" fmla="*/ 366 w 566"/>
                <a:gd name="T115" fmla="*/ 46 h 332"/>
                <a:gd name="T116" fmla="*/ 392 w 566"/>
                <a:gd name="T117" fmla="*/ 46 h 332"/>
                <a:gd name="T118" fmla="*/ 410 w 566"/>
                <a:gd name="T119" fmla="*/ 29 h 332"/>
                <a:gd name="T120" fmla="*/ 422 w 566"/>
                <a:gd name="T121" fmla="*/ 1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6" h="332">
                  <a:moveTo>
                    <a:pt x="438" y="0"/>
                  </a:moveTo>
                  <a:lnTo>
                    <a:pt x="440" y="0"/>
                  </a:lnTo>
                  <a:lnTo>
                    <a:pt x="443" y="0"/>
                  </a:lnTo>
                  <a:lnTo>
                    <a:pt x="443" y="1"/>
                  </a:lnTo>
                  <a:lnTo>
                    <a:pt x="445" y="1"/>
                  </a:lnTo>
                  <a:lnTo>
                    <a:pt x="445" y="5"/>
                  </a:lnTo>
                  <a:lnTo>
                    <a:pt x="448" y="5"/>
                  </a:lnTo>
                  <a:lnTo>
                    <a:pt x="450" y="5"/>
                  </a:lnTo>
                  <a:lnTo>
                    <a:pt x="450" y="6"/>
                  </a:lnTo>
                  <a:lnTo>
                    <a:pt x="453" y="6"/>
                  </a:lnTo>
                  <a:lnTo>
                    <a:pt x="450" y="6"/>
                  </a:lnTo>
                  <a:lnTo>
                    <a:pt x="450" y="10"/>
                  </a:lnTo>
                  <a:lnTo>
                    <a:pt x="450" y="11"/>
                  </a:lnTo>
                  <a:lnTo>
                    <a:pt x="453" y="11"/>
                  </a:lnTo>
                  <a:lnTo>
                    <a:pt x="453" y="15"/>
                  </a:lnTo>
                  <a:lnTo>
                    <a:pt x="453" y="16"/>
                  </a:lnTo>
                  <a:lnTo>
                    <a:pt x="455" y="16"/>
                  </a:lnTo>
                  <a:lnTo>
                    <a:pt x="458" y="16"/>
                  </a:lnTo>
                  <a:lnTo>
                    <a:pt x="460" y="16"/>
                  </a:lnTo>
                  <a:lnTo>
                    <a:pt x="460" y="19"/>
                  </a:lnTo>
                  <a:lnTo>
                    <a:pt x="463" y="19"/>
                  </a:lnTo>
                  <a:lnTo>
                    <a:pt x="460" y="19"/>
                  </a:lnTo>
                  <a:lnTo>
                    <a:pt x="460" y="21"/>
                  </a:lnTo>
                  <a:lnTo>
                    <a:pt x="463" y="21"/>
                  </a:lnTo>
                  <a:lnTo>
                    <a:pt x="463" y="24"/>
                  </a:lnTo>
                  <a:lnTo>
                    <a:pt x="463" y="26"/>
                  </a:lnTo>
                  <a:lnTo>
                    <a:pt x="463" y="29"/>
                  </a:lnTo>
                  <a:lnTo>
                    <a:pt x="465" y="29"/>
                  </a:lnTo>
                  <a:lnTo>
                    <a:pt x="465" y="31"/>
                  </a:lnTo>
                  <a:lnTo>
                    <a:pt x="468" y="31"/>
                  </a:lnTo>
                  <a:lnTo>
                    <a:pt x="465" y="31"/>
                  </a:lnTo>
                  <a:lnTo>
                    <a:pt x="465" y="34"/>
                  </a:lnTo>
                  <a:lnTo>
                    <a:pt x="465" y="36"/>
                  </a:lnTo>
                  <a:lnTo>
                    <a:pt x="468" y="36"/>
                  </a:lnTo>
                  <a:lnTo>
                    <a:pt x="468" y="39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8" y="41"/>
                  </a:lnTo>
                  <a:lnTo>
                    <a:pt x="465" y="41"/>
                  </a:lnTo>
                  <a:lnTo>
                    <a:pt x="468" y="41"/>
                  </a:lnTo>
                  <a:lnTo>
                    <a:pt x="468" y="44"/>
                  </a:lnTo>
                  <a:lnTo>
                    <a:pt x="470" y="44"/>
                  </a:lnTo>
                  <a:lnTo>
                    <a:pt x="470" y="46"/>
                  </a:lnTo>
                  <a:lnTo>
                    <a:pt x="470" y="49"/>
                  </a:lnTo>
                  <a:lnTo>
                    <a:pt x="473" y="49"/>
                  </a:lnTo>
                  <a:lnTo>
                    <a:pt x="473" y="51"/>
                  </a:lnTo>
                  <a:lnTo>
                    <a:pt x="474" y="51"/>
                  </a:lnTo>
                  <a:lnTo>
                    <a:pt x="474" y="49"/>
                  </a:lnTo>
                  <a:lnTo>
                    <a:pt x="474" y="51"/>
                  </a:lnTo>
                  <a:lnTo>
                    <a:pt x="478" y="51"/>
                  </a:lnTo>
                  <a:lnTo>
                    <a:pt x="478" y="54"/>
                  </a:lnTo>
                  <a:lnTo>
                    <a:pt x="479" y="54"/>
                  </a:lnTo>
                  <a:lnTo>
                    <a:pt x="479" y="56"/>
                  </a:lnTo>
                  <a:lnTo>
                    <a:pt x="479" y="59"/>
                  </a:lnTo>
                  <a:lnTo>
                    <a:pt x="478" y="59"/>
                  </a:lnTo>
                  <a:lnTo>
                    <a:pt x="478" y="61"/>
                  </a:lnTo>
                  <a:lnTo>
                    <a:pt x="474" y="61"/>
                  </a:lnTo>
                  <a:lnTo>
                    <a:pt x="474" y="64"/>
                  </a:lnTo>
                  <a:lnTo>
                    <a:pt x="474" y="65"/>
                  </a:lnTo>
                  <a:lnTo>
                    <a:pt x="478" y="65"/>
                  </a:lnTo>
                  <a:lnTo>
                    <a:pt x="478" y="69"/>
                  </a:lnTo>
                  <a:lnTo>
                    <a:pt x="478" y="70"/>
                  </a:lnTo>
                  <a:lnTo>
                    <a:pt x="478" y="69"/>
                  </a:lnTo>
                  <a:lnTo>
                    <a:pt x="479" y="69"/>
                  </a:lnTo>
                  <a:lnTo>
                    <a:pt x="479" y="70"/>
                  </a:lnTo>
                  <a:lnTo>
                    <a:pt x="479" y="74"/>
                  </a:lnTo>
                  <a:lnTo>
                    <a:pt x="483" y="74"/>
                  </a:lnTo>
                  <a:lnTo>
                    <a:pt x="483" y="75"/>
                  </a:lnTo>
                  <a:lnTo>
                    <a:pt x="484" y="75"/>
                  </a:lnTo>
                  <a:lnTo>
                    <a:pt x="488" y="75"/>
                  </a:lnTo>
                  <a:lnTo>
                    <a:pt x="488" y="74"/>
                  </a:lnTo>
                  <a:lnTo>
                    <a:pt x="488" y="75"/>
                  </a:lnTo>
                  <a:lnTo>
                    <a:pt x="488" y="79"/>
                  </a:lnTo>
                  <a:lnTo>
                    <a:pt x="488" y="80"/>
                  </a:lnTo>
                  <a:lnTo>
                    <a:pt x="489" y="80"/>
                  </a:lnTo>
                  <a:lnTo>
                    <a:pt x="489" y="84"/>
                  </a:lnTo>
                  <a:lnTo>
                    <a:pt x="493" y="84"/>
                  </a:lnTo>
                  <a:lnTo>
                    <a:pt x="494" y="84"/>
                  </a:lnTo>
                  <a:lnTo>
                    <a:pt x="497" y="84"/>
                  </a:lnTo>
                  <a:lnTo>
                    <a:pt x="497" y="85"/>
                  </a:lnTo>
                  <a:lnTo>
                    <a:pt x="499" y="85"/>
                  </a:lnTo>
                  <a:lnTo>
                    <a:pt x="497" y="85"/>
                  </a:lnTo>
                  <a:lnTo>
                    <a:pt x="499" y="85"/>
                  </a:lnTo>
                  <a:lnTo>
                    <a:pt x="499" y="88"/>
                  </a:lnTo>
                  <a:lnTo>
                    <a:pt x="502" y="88"/>
                  </a:lnTo>
                  <a:lnTo>
                    <a:pt x="502" y="90"/>
                  </a:lnTo>
                  <a:lnTo>
                    <a:pt x="504" y="90"/>
                  </a:lnTo>
                  <a:lnTo>
                    <a:pt x="504" y="93"/>
                  </a:lnTo>
                  <a:lnTo>
                    <a:pt x="504" y="90"/>
                  </a:lnTo>
                  <a:lnTo>
                    <a:pt x="507" y="90"/>
                  </a:lnTo>
                  <a:lnTo>
                    <a:pt x="509" y="90"/>
                  </a:lnTo>
                  <a:lnTo>
                    <a:pt x="509" y="88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4" y="85"/>
                  </a:lnTo>
                  <a:lnTo>
                    <a:pt x="514" y="88"/>
                  </a:lnTo>
                  <a:lnTo>
                    <a:pt x="517" y="88"/>
                  </a:lnTo>
                  <a:lnTo>
                    <a:pt x="519" y="88"/>
                  </a:lnTo>
                  <a:lnTo>
                    <a:pt x="519" y="90"/>
                  </a:lnTo>
                  <a:lnTo>
                    <a:pt x="519" y="93"/>
                  </a:lnTo>
                  <a:lnTo>
                    <a:pt x="522" y="93"/>
                  </a:lnTo>
                  <a:lnTo>
                    <a:pt x="522" y="95"/>
                  </a:lnTo>
                  <a:lnTo>
                    <a:pt x="524" y="95"/>
                  </a:lnTo>
                  <a:lnTo>
                    <a:pt x="522" y="95"/>
                  </a:lnTo>
                  <a:lnTo>
                    <a:pt x="522" y="98"/>
                  </a:lnTo>
                  <a:lnTo>
                    <a:pt x="524" y="98"/>
                  </a:lnTo>
                  <a:lnTo>
                    <a:pt x="527" y="98"/>
                  </a:lnTo>
                  <a:lnTo>
                    <a:pt x="529" y="98"/>
                  </a:lnTo>
                  <a:lnTo>
                    <a:pt x="529" y="100"/>
                  </a:lnTo>
                  <a:lnTo>
                    <a:pt x="532" y="100"/>
                  </a:lnTo>
                  <a:lnTo>
                    <a:pt x="532" y="98"/>
                  </a:lnTo>
                  <a:lnTo>
                    <a:pt x="532" y="100"/>
                  </a:lnTo>
                  <a:lnTo>
                    <a:pt x="534" y="100"/>
                  </a:lnTo>
                  <a:lnTo>
                    <a:pt x="537" y="100"/>
                  </a:lnTo>
                  <a:lnTo>
                    <a:pt x="539" y="100"/>
                  </a:lnTo>
                  <a:lnTo>
                    <a:pt x="542" y="100"/>
                  </a:lnTo>
                  <a:lnTo>
                    <a:pt x="543" y="100"/>
                  </a:lnTo>
                  <a:lnTo>
                    <a:pt x="547" y="100"/>
                  </a:lnTo>
                  <a:lnTo>
                    <a:pt x="547" y="103"/>
                  </a:lnTo>
                  <a:lnTo>
                    <a:pt x="548" y="103"/>
                  </a:lnTo>
                  <a:lnTo>
                    <a:pt x="548" y="105"/>
                  </a:lnTo>
                  <a:lnTo>
                    <a:pt x="552" y="105"/>
                  </a:lnTo>
                  <a:lnTo>
                    <a:pt x="552" y="108"/>
                  </a:lnTo>
                  <a:lnTo>
                    <a:pt x="553" y="108"/>
                  </a:lnTo>
                  <a:lnTo>
                    <a:pt x="557" y="108"/>
                  </a:lnTo>
                  <a:lnTo>
                    <a:pt x="553" y="110"/>
                  </a:lnTo>
                  <a:lnTo>
                    <a:pt x="557" y="113"/>
                  </a:lnTo>
                  <a:lnTo>
                    <a:pt x="557" y="115"/>
                  </a:lnTo>
                  <a:lnTo>
                    <a:pt x="557" y="118"/>
                  </a:lnTo>
                  <a:lnTo>
                    <a:pt x="558" y="118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2" y="123"/>
                  </a:lnTo>
                  <a:lnTo>
                    <a:pt x="562" y="125"/>
                  </a:lnTo>
                  <a:lnTo>
                    <a:pt x="562" y="128"/>
                  </a:lnTo>
                  <a:lnTo>
                    <a:pt x="558" y="131"/>
                  </a:lnTo>
                  <a:lnTo>
                    <a:pt x="558" y="133"/>
                  </a:lnTo>
                  <a:lnTo>
                    <a:pt x="562" y="133"/>
                  </a:lnTo>
                  <a:lnTo>
                    <a:pt x="562" y="136"/>
                  </a:lnTo>
                  <a:lnTo>
                    <a:pt x="562" y="138"/>
                  </a:lnTo>
                  <a:lnTo>
                    <a:pt x="562" y="141"/>
                  </a:lnTo>
                  <a:lnTo>
                    <a:pt x="562" y="143"/>
                  </a:lnTo>
                  <a:lnTo>
                    <a:pt x="563" y="146"/>
                  </a:lnTo>
                  <a:lnTo>
                    <a:pt x="563" y="148"/>
                  </a:lnTo>
                  <a:lnTo>
                    <a:pt x="563" y="151"/>
                  </a:lnTo>
                  <a:lnTo>
                    <a:pt x="563" y="153"/>
                  </a:lnTo>
                  <a:lnTo>
                    <a:pt x="563" y="156"/>
                  </a:lnTo>
                  <a:lnTo>
                    <a:pt x="566" y="156"/>
                  </a:lnTo>
                  <a:lnTo>
                    <a:pt x="566" y="157"/>
                  </a:lnTo>
                  <a:lnTo>
                    <a:pt x="563" y="157"/>
                  </a:lnTo>
                  <a:lnTo>
                    <a:pt x="563" y="161"/>
                  </a:lnTo>
                  <a:lnTo>
                    <a:pt x="563" y="162"/>
                  </a:lnTo>
                  <a:lnTo>
                    <a:pt x="562" y="162"/>
                  </a:lnTo>
                  <a:lnTo>
                    <a:pt x="562" y="166"/>
                  </a:lnTo>
                  <a:lnTo>
                    <a:pt x="558" y="166"/>
                  </a:lnTo>
                  <a:lnTo>
                    <a:pt x="557" y="166"/>
                  </a:lnTo>
                  <a:lnTo>
                    <a:pt x="557" y="167"/>
                  </a:lnTo>
                  <a:lnTo>
                    <a:pt x="553" y="167"/>
                  </a:lnTo>
                  <a:lnTo>
                    <a:pt x="552" y="167"/>
                  </a:lnTo>
                  <a:lnTo>
                    <a:pt x="552" y="171"/>
                  </a:lnTo>
                  <a:lnTo>
                    <a:pt x="548" y="171"/>
                  </a:lnTo>
                  <a:lnTo>
                    <a:pt x="547" y="172"/>
                  </a:lnTo>
                  <a:lnTo>
                    <a:pt x="543" y="172"/>
                  </a:lnTo>
                  <a:lnTo>
                    <a:pt x="542" y="176"/>
                  </a:lnTo>
                  <a:lnTo>
                    <a:pt x="539" y="176"/>
                  </a:lnTo>
                  <a:lnTo>
                    <a:pt x="537" y="176"/>
                  </a:lnTo>
                  <a:lnTo>
                    <a:pt x="537" y="177"/>
                  </a:lnTo>
                  <a:lnTo>
                    <a:pt x="534" y="177"/>
                  </a:lnTo>
                  <a:lnTo>
                    <a:pt x="532" y="177"/>
                  </a:lnTo>
                  <a:lnTo>
                    <a:pt x="529" y="177"/>
                  </a:lnTo>
                  <a:lnTo>
                    <a:pt x="529" y="181"/>
                  </a:lnTo>
                  <a:lnTo>
                    <a:pt x="527" y="181"/>
                  </a:lnTo>
                  <a:lnTo>
                    <a:pt x="524" y="181"/>
                  </a:lnTo>
                  <a:lnTo>
                    <a:pt x="522" y="181"/>
                  </a:lnTo>
                  <a:lnTo>
                    <a:pt x="517" y="182"/>
                  </a:lnTo>
                  <a:lnTo>
                    <a:pt x="514" y="182"/>
                  </a:lnTo>
                  <a:lnTo>
                    <a:pt x="512" y="182"/>
                  </a:lnTo>
                  <a:lnTo>
                    <a:pt x="509" y="185"/>
                  </a:lnTo>
                  <a:lnTo>
                    <a:pt x="507" y="185"/>
                  </a:lnTo>
                  <a:lnTo>
                    <a:pt x="504" y="185"/>
                  </a:lnTo>
                  <a:lnTo>
                    <a:pt x="504" y="187"/>
                  </a:lnTo>
                  <a:lnTo>
                    <a:pt x="502" y="187"/>
                  </a:lnTo>
                  <a:lnTo>
                    <a:pt x="499" y="187"/>
                  </a:lnTo>
                  <a:lnTo>
                    <a:pt x="497" y="187"/>
                  </a:lnTo>
                  <a:lnTo>
                    <a:pt x="497" y="190"/>
                  </a:lnTo>
                  <a:lnTo>
                    <a:pt x="494" y="190"/>
                  </a:lnTo>
                  <a:lnTo>
                    <a:pt x="494" y="187"/>
                  </a:lnTo>
                  <a:lnTo>
                    <a:pt x="493" y="187"/>
                  </a:lnTo>
                  <a:lnTo>
                    <a:pt x="493" y="185"/>
                  </a:lnTo>
                  <a:lnTo>
                    <a:pt x="489" y="185"/>
                  </a:lnTo>
                  <a:lnTo>
                    <a:pt x="488" y="185"/>
                  </a:lnTo>
                  <a:lnTo>
                    <a:pt x="489" y="185"/>
                  </a:lnTo>
                  <a:lnTo>
                    <a:pt x="489" y="182"/>
                  </a:lnTo>
                  <a:lnTo>
                    <a:pt x="488" y="182"/>
                  </a:lnTo>
                  <a:lnTo>
                    <a:pt x="488" y="181"/>
                  </a:lnTo>
                  <a:lnTo>
                    <a:pt x="484" y="181"/>
                  </a:lnTo>
                  <a:lnTo>
                    <a:pt x="484" y="177"/>
                  </a:lnTo>
                  <a:lnTo>
                    <a:pt x="483" y="177"/>
                  </a:lnTo>
                  <a:lnTo>
                    <a:pt x="483" y="181"/>
                  </a:lnTo>
                  <a:lnTo>
                    <a:pt x="479" y="181"/>
                  </a:lnTo>
                  <a:lnTo>
                    <a:pt x="483" y="181"/>
                  </a:lnTo>
                  <a:lnTo>
                    <a:pt x="483" y="177"/>
                  </a:lnTo>
                  <a:lnTo>
                    <a:pt x="479" y="177"/>
                  </a:lnTo>
                  <a:lnTo>
                    <a:pt x="478" y="177"/>
                  </a:lnTo>
                  <a:lnTo>
                    <a:pt x="478" y="181"/>
                  </a:lnTo>
                  <a:lnTo>
                    <a:pt x="474" y="181"/>
                  </a:lnTo>
                  <a:lnTo>
                    <a:pt x="474" y="177"/>
                  </a:lnTo>
                  <a:lnTo>
                    <a:pt x="473" y="177"/>
                  </a:lnTo>
                  <a:lnTo>
                    <a:pt x="473" y="181"/>
                  </a:lnTo>
                  <a:lnTo>
                    <a:pt x="470" y="181"/>
                  </a:lnTo>
                  <a:lnTo>
                    <a:pt x="468" y="181"/>
                  </a:lnTo>
                  <a:lnTo>
                    <a:pt x="468" y="177"/>
                  </a:lnTo>
                  <a:lnTo>
                    <a:pt x="465" y="177"/>
                  </a:lnTo>
                  <a:lnTo>
                    <a:pt x="465" y="176"/>
                  </a:lnTo>
                  <a:lnTo>
                    <a:pt x="463" y="176"/>
                  </a:lnTo>
                  <a:lnTo>
                    <a:pt x="463" y="177"/>
                  </a:lnTo>
                  <a:lnTo>
                    <a:pt x="463" y="181"/>
                  </a:lnTo>
                  <a:lnTo>
                    <a:pt x="460" y="181"/>
                  </a:lnTo>
                  <a:lnTo>
                    <a:pt x="460" y="177"/>
                  </a:lnTo>
                  <a:lnTo>
                    <a:pt x="463" y="176"/>
                  </a:lnTo>
                  <a:lnTo>
                    <a:pt x="463" y="172"/>
                  </a:lnTo>
                  <a:lnTo>
                    <a:pt x="460" y="172"/>
                  </a:lnTo>
                  <a:lnTo>
                    <a:pt x="460" y="176"/>
                  </a:lnTo>
                  <a:lnTo>
                    <a:pt x="458" y="177"/>
                  </a:lnTo>
                  <a:lnTo>
                    <a:pt x="455" y="177"/>
                  </a:lnTo>
                  <a:lnTo>
                    <a:pt x="453" y="177"/>
                  </a:lnTo>
                  <a:lnTo>
                    <a:pt x="453" y="181"/>
                  </a:lnTo>
                  <a:lnTo>
                    <a:pt x="453" y="182"/>
                  </a:lnTo>
                  <a:lnTo>
                    <a:pt x="453" y="185"/>
                  </a:lnTo>
                  <a:lnTo>
                    <a:pt x="450" y="185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5" y="182"/>
                  </a:lnTo>
                  <a:lnTo>
                    <a:pt x="443" y="182"/>
                  </a:lnTo>
                  <a:lnTo>
                    <a:pt x="443" y="185"/>
                  </a:lnTo>
                  <a:lnTo>
                    <a:pt x="440" y="185"/>
                  </a:lnTo>
                  <a:lnTo>
                    <a:pt x="440" y="187"/>
                  </a:lnTo>
                  <a:lnTo>
                    <a:pt x="438" y="187"/>
                  </a:lnTo>
                  <a:lnTo>
                    <a:pt x="435" y="187"/>
                  </a:lnTo>
                  <a:lnTo>
                    <a:pt x="435" y="190"/>
                  </a:lnTo>
                  <a:lnTo>
                    <a:pt x="435" y="192"/>
                  </a:lnTo>
                  <a:lnTo>
                    <a:pt x="435" y="190"/>
                  </a:lnTo>
                  <a:lnTo>
                    <a:pt x="433" y="192"/>
                  </a:lnTo>
                  <a:lnTo>
                    <a:pt x="430" y="192"/>
                  </a:lnTo>
                  <a:lnTo>
                    <a:pt x="427" y="192"/>
                  </a:lnTo>
                  <a:lnTo>
                    <a:pt x="425" y="192"/>
                  </a:lnTo>
                  <a:lnTo>
                    <a:pt x="422" y="192"/>
                  </a:lnTo>
                  <a:lnTo>
                    <a:pt x="420" y="192"/>
                  </a:lnTo>
                  <a:lnTo>
                    <a:pt x="420" y="195"/>
                  </a:lnTo>
                  <a:lnTo>
                    <a:pt x="417" y="195"/>
                  </a:lnTo>
                  <a:lnTo>
                    <a:pt x="415" y="195"/>
                  </a:lnTo>
                  <a:lnTo>
                    <a:pt x="412" y="195"/>
                  </a:lnTo>
                  <a:lnTo>
                    <a:pt x="412" y="197"/>
                  </a:lnTo>
                  <a:lnTo>
                    <a:pt x="410" y="197"/>
                  </a:lnTo>
                  <a:lnTo>
                    <a:pt x="407" y="197"/>
                  </a:lnTo>
                  <a:lnTo>
                    <a:pt x="407" y="200"/>
                  </a:lnTo>
                  <a:lnTo>
                    <a:pt x="405" y="200"/>
                  </a:lnTo>
                  <a:lnTo>
                    <a:pt x="405" y="202"/>
                  </a:lnTo>
                  <a:lnTo>
                    <a:pt x="402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1" y="197"/>
                  </a:lnTo>
                  <a:lnTo>
                    <a:pt x="397" y="197"/>
                  </a:lnTo>
                  <a:lnTo>
                    <a:pt x="397" y="200"/>
                  </a:lnTo>
                  <a:lnTo>
                    <a:pt x="396" y="200"/>
                  </a:lnTo>
                  <a:lnTo>
                    <a:pt x="396" y="202"/>
                  </a:lnTo>
                  <a:lnTo>
                    <a:pt x="392" y="202"/>
                  </a:lnTo>
                  <a:lnTo>
                    <a:pt x="391" y="202"/>
                  </a:lnTo>
                  <a:lnTo>
                    <a:pt x="387" y="202"/>
                  </a:lnTo>
                  <a:lnTo>
                    <a:pt x="386" y="202"/>
                  </a:lnTo>
                  <a:lnTo>
                    <a:pt x="386" y="200"/>
                  </a:lnTo>
                  <a:lnTo>
                    <a:pt x="386" y="197"/>
                  </a:lnTo>
                  <a:lnTo>
                    <a:pt x="382" y="197"/>
                  </a:lnTo>
                  <a:lnTo>
                    <a:pt x="382" y="200"/>
                  </a:lnTo>
                  <a:lnTo>
                    <a:pt x="381" y="200"/>
                  </a:lnTo>
                  <a:lnTo>
                    <a:pt x="378" y="200"/>
                  </a:lnTo>
                  <a:lnTo>
                    <a:pt x="376" y="200"/>
                  </a:lnTo>
                  <a:lnTo>
                    <a:pt x="376" y="202"/>
                  </a:lnTo>
                  <a:lnTo>
                    <a:pt x="373" y="202"/>
                  </a:lnTo>
                  <a:lnTo>
                    <a:pt x="376" y="202"/>
                  </a:lnTo>
                  <a:lnTo>
                    <a:pt x="373" y="202"/>
                  </a:lnTo>
                  <a:lnTo>
                    <a:pt x="373" y="205"/>
                  </a:lnTo>
                  <a:lnTo>
                    <a:pt x="371" y="205"/>
                  </a:lnTo>
                  <a:lnTo>
                    <a:pt x="368" y="205"/>
                  </a:lnTo>
                  <a:lnTo>
                    <a:pt x="368" y="207"/>
                  </a:lnTo>
                  <a:lnTo>
                    <a:pt x="366" y="207"/>
                  </a:lnTo>
                  <a:lnTo>
                    <a:pt x="366" y="210"/>
                  </a:lnTo>
                  <a:lnTo>
                    <a:pt x="366" y="207"/>
                  </a:lnTo>
                  <a:lnTo>
                    <a:pt x="363" y="207"/>
                  </a:lnTo>
                  <a:lnTo>
                    <a:pt x="361" y="207"/>
                  </a:lnTo>
                  <a:lnTo>
                    <a:pt x="361" y="210"/>
                  </a:lnTo>
                  <a:lnTo>
                    <a:pt x="361" y="207"/>
                  </a:lnTo>
                  <a:lnTo>
                    <a:pt x="361" y="210"/>
                  </a:lnTo>
                  <a:lnTo>
                    <a:pt x="358" y="210"/>
                  </a:lnTo>
                  <a:lnTo>
                    <a:pt x="356" y="210"/>
                  </a:lnTo>
                  <a:lnTo>
                    <a:pt x="353" y="210"/>
                  </a:lnTo>
                  <a:lnTo>
                    <a:pt x="351" y="210"/>
                  </a:lnTo>
                  <a:lnTo>
                    <a:pt x="348" y="210"/>
                  </a:lnTo>
                  <a:lnTo>
                    <a:pt x="348" y="212"/>
                  </a:lnTo>
                  <a:lnTo>
                    <a:pt x="348" y="215"/>
                  </a:lnTo>
                  <a:lnTo>
                    <a:pt x="346" y="215"/>
                  </a:lnTo>
                  <a:lnTo>
                    <a:pt x="343" y="215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38" y="217"/>
                  </a:lnTo>
                  <a:lnTo>
                    <a:pt x="337" y="217"/>
                  </a:lnTo>
                  <a:lnTo>
                    <a:pt x="333" y="217"/>
                  </a:lnTo>
                  <a:lnTo>
                    <a:pt x="332" y="217"/>
                  </a:lnTo>
                  <a:lnTo>
                    <a:pt x="333" y="217"/>
                  </a:lnTo>
                  <a:lnTo>
                    <a:pt x="332" y="217"/>
                  </a:lnTo>
                  <a:lnTo>
                    <a:pt x="332" y="215"/>
                  </a:lnTo>
                  <a:lnTo>
                    <a:pt x="332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7" y="210"/>
                  </a:lnTo>
                  <a:lnTo>
                    <a:pt x="323" y="210"/>
                  </a:lnTo>
                  <a:lnTo>
                    <a:pt x="327" y="210"/>
                  </a:lnTo>
                  <a:lnTo>
                    <a:pt x="323" y="210"/>
                  </a:lnTo>
                  <a:lnTo>
                    <a:pt x="323" y="207"/>
                  </a:lnTo>
                  <a:lnTo>
                    <a:pt x="322" y="207"/>
                  </a:lnTo>
                  <a:lnTo>
                    <a:pt x="322" y="210"/>
                  </a:lnTo>
                  <a:lnTo>
                    <a:pt x="322" y="207"/>
                  </a:lnTo>
                  <a:lnTo>
                    <a:pt x="318" y="207"/>
                  </a:lnTo>
                  <a:lnTo>
                    <a:pt x="317" y="207"/>
                  </a:lnTo>
                  <a:lnTo>
                    <a:pt x="317" y="210"/>
                  </a:lnTo>
                  <a:lnTo>
                    <a:pt x="314" y="210"/>
                  </a:lnTo>
                  <a:lnTo>
                    <a:pt x="312" y="210"/>
                  </a:lnTo>
                  <a:lnTo>
                    <a:pt x="309" y="210"/>
                  </a:lnTo>
                  <a:lnTo>
                    <a:pt x="307" y="210"/>
                  </a:lnTo>
                  <a:lnTo>
                    <a:pt x="307" y="212"/>
                  </a:lnTo>
                  <a:lnTo>
                    <a:pt x="304" y="212"/>
                  </a:lnTo>
                  <a:lnTo>
                    <a:pt x="302" y="212"/>
                  </a:lnTo>
                  <a:lnTo>
                    <a:pt x="302" y="210"/>
                  </a:lnTo>
                  <a:lnTo>
                    <a:pt x="304" y="210"/>
                  </a:lnTo>
                  <a:lnTo>
                    <a:pt x="304" y="207"/>
                  </a:lnTo>
                  <a:lnTo>
                    <a:pt x="302" y="207"/>
                  </a:lnTo>
                  <a:lnTo>
                    <a:pt x="299" y="207"/>
                  </a:lnTo>
                  <a:lnTo>
                    <a:pt x="299" y="210"/>
                  </a:lnTo>
                  <a:lnTo>
                    <a:pt x="297" y="210"/>
                  </a:lnTo>
                  <a:lnTo>
                    <a:pt x="294" y="210"/>
                  </a:lnTo>
                  <a:lnTo>
                    <a:pt x="294" y="212"/>
                  </a:lnTo>
                  <a:lnTo>
                    <a:pt x="297" y="212"/>
                  </a:lnTo>
                  <a:lnTo>
                    <a:pt x="297" y="215"/>
                  </a:lnTo>
                  <a:lnTo>
                    <a:pt x="294" y="215"/>
                  </a:lnTo>
                  <a:lnTo>
                    <a:pt x="292" y="215"/>
                  </a:lnTo>
                  <a:lnTo>
                    <a:pt x="292" y="217"/>
                  </a:lnTo>
                  <a:lnTo>
                    <a:pt x="289" y="217"/>
                  </a:lnTo>
                  <a:lnTo>
                    <a:pt x="287" y="217"/>
                  </a:lnTo>
                  <a:lnTo>
                    <a:pt x="287" y="215"/>
                  </a:lnTo>
                  <a:lnTo>
                    <a:pt x="284" y="217"/>
                  </a:lnTo>
                  <a:lnTo>
                    <a:pt x="284" y="215"/>
                  </a:lnTo>
                  <a:lnTo>
                    <a:pt x="284" y="217"/>
                  </a:lnTo>
                  <a:lnTo>
                    <a:pt x="282" y="217"/>
                  </a:lnTo>
                  <a:lnTo>
                    <a:pt x="282" y="220"/>
                  </a:lnTo>
                  <a:lnTo>
                    <a:pt x="279" y="220"/>
                  </a:lnTo>
                  <a:lnTo>
                    <a:pt x="279" y="222"/>
                  </a:lnTo>
                  <a:lnTo>
                    <a:pt x="277" y="222"/>
                  </a:lnTo>
                  <a:lnTo>
                    <a:pt x="274" y="222"/>
                  </a:lnTo>
                  <a:lnTo>
                    <a:pt x="274" y="225"/>
                  </a:lnTo>
                  <a:lnTo>
                    <a:pt x="272" y="225"/>
                  </a:lnTo>
                  <a:lnTo>
                    <a:pt x="272" y="227"/>
                  </a:lnTo>
                  <a:lnTo>
                    <a:pt x="269" y="227"/>
                  </a:lnTo>
                  <a:lnTo>
                    <a:pt x="269" y="230"/>
                  </a:lnTo>
                  <a:lnTo>
                    <a:pt x="268" y="230"/>
                  </a:lnTo>
                  <a:lnTo>
                    <a:pt x="268" y="231"/>
                  </a:lnTo>
                  <a:lnTo>
                    <a:pt x="264" y="231"/>
                  </a:lnTo>
                  <a:lnTo>
                    <a:pt x="264" y="235"/>
                  </a:lnTo>
                  <a:lnTo>
                    <a:pt x="263" y="235"/>
                  </a:lnTo>
                  <a:lnTo>
                    <a:pt x="263" y="231"/>
                  </a:lnTo>
                  <a:lnTo>
                    <a:pt x="263" y="235"/>
                  </a:lnTo>
                  <a:lnTo>
                    <a:pt x="263" y="231"/>
                  </a:lnTo>
                  <a:lnTo>
                    <a:pt x="259" y="231"/>
                  </a:lnTo>
                  <a:lnTo>
                    <a:pt x="259" y="235"/>
                  </a:lnTo>
                  <a:lnTo>
                    <a:pt x="256" y="235"/>
                  </a:lnTo>
                  <a:lnTo>
                    <a:pt x="254" y="235"/>
                  </a:lnTo>
                  <a:lnTo>
                    <a:pt x="254" y="236"/>
                  </a:lnTo>
                  <a:lnTo>
                    <a:pt x="251" y="236"/>
                  </a:lnTo>
                  <a:lnTo>
                    <a:pt x="249" y="236"/>
                  </a:lnTo>
                  <a:lnTo>
                    <a:pt x="249" y="240"/>
                  </a:lnTo>
                  <a:lnTo>
                    <a:pt x="246" y="240"/>
                  </a:lnTo>
                  <a:lnTo>
                    <a:pt x="245" y="240"/>
                  </a:lnTo>
                  <a:lnTo>
                    <a:pt x="245" y="241"/>
                  </a:lnTo>
                  <a:lnTo>
                    <a:pt x="245" y="245"/>
                  </a:lnTo>
                  <a:lnTo>
                    <a:pt x="241" y="245"/>
                  </a:lnTo>
                  <a:lnTo>
                    <a:pt x="245" y="245"/>
                  </a:lnTo>
                  <a:lnTo>
                    <a:pt x="241" y="245"/>
                  </a:lnTo>
                  <a:lnTo>
                    <a:pt x="241" y="246"/>
                  </a:lnTo>
                  <a:lnTo>
                    <a:pt x="241" y="250"/>
                  </a:lnTo>
                  <a:lnTo>
                    <a:pt x="240" y="250"/>
                  </a:lnTo>
                  <a:lnTo>
                    <a:pt x="240" y="251"/>
                  </a:lnTo>
                  <a:lnTo>
                    <a:pt x="236" y="251"/>
                  </a:lnTo>
                  <a:lnTo>
                    <a:pt x="236" y="254"/>
                  </a:lnTo>
                  <a:lnTo>
                    <a:pt x="235" y="254"/>
                  </a:lnTo>
                  <a:lnTo>
                    <a:pt x="235" y="256"/>
                  </a:lnTo>
                  <a:lnTo>
                    <a:pt x="231" y="256"/>
                  </a:lnTo>
                  <a:lnTo>
                    <a:pt x="230" y="256"/>
                  </a:lnTo>
                  <a:lnTo>
                    <a:pt x="226" y="256"/>
                  </a:lnTo>
                  <a:lnTo>
                    <a:pt x="226" y="254"/>
                  </a:lnTo>
                  <a:lnTo>
                    <a:pt x="226" y="251"/>
                  </a:lnTo>
                  <a:lnTo>
                    <a:pt x="225" y="251"/>
                  </a:lnTo>
                  <a:lnTo>
                    <a:pt x="225" y="250"/>
                  </a:lnTo>
                  <a:lnTo>
                    <a:pt x="222" y="250"/>
                  </a:lnTo>
                  <a:lnTo>
                    <a:pt x="220" y="250"/>
                  </a:lnTo>
                  <a:lnTo>
                    <a:pt x="217" y="250"/>
                  </a:lnTo>
                  <a:lnTo>
                    <a:pt x="215" y="250"/>
                  </a:lnTo>
                  <a:lnTo>
                    <a:pt x="215" y="246"/>
                  </a:lnTo>
                  <a:lnTo>
                    <a:pt x="212" y="246"/>
                  </a:lnTo>
                  <a:lnTo>
                    <a:pt x="210" y="246"/>
                  </a:lnTo>
                  <a:lnTo>
                    <a:pt x="210" y="245"/>
                  </a:lnTo>
                  <a:lnTo>
                    <a:pt x="207" y="245"/>
                  </a:lnTo>
                  <a:lnTo>
                    <a:pt x="207" y="241"/>
                  </a:lnTo>
                  <a:lnTo>
                    <a:pt x="210" y="241"/>
                  </a:lnTo>
                  <a:lnTo>
                    <a:pt x="207" y="241"/>
                  </a:lnTo>
                  <a:lnTo>
                    <a:pt x="205" y="241"/>
                  </a:lnTo>
                  <a:lnTo>
                    <a:pt x="207" y="241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7" y="240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2" y="236"/>
                  </a:lnTo>
                  <a:lnTo>
                    <a:pt x="202" y="240"/>
                  </a:lnTo>
                  <a:lnTo>
                    <a:pt x="200" y="240"/>
                  </a:lnTo>
                  <a:lnTo>
                    <a:pt x="200" y="241"/>
                  </a:lnTo>
                  <a:lnTo>
                    <a:pt x="197" y="241"/>
                  </a:lnTo>
                  <a:lnTo>
                    <a:pt x="197" y="240"/>
                  </a:lnTo>
                  <a:lnTo>
                    <a:pt x="195" y="240"/>
                  </a:lnTo>
                  <a:lnTo>
                    <a:pt x="197" y="240"/>
                  </a:lnTo>
                  <a:lnTo>
                    <a:pt x="195" y="240"/>
                  </a:lnTo>
                  <a:lnTo>
                    <a:pt x="195" y="236"/>
                  </a:lnTo>
                  <a:lnTo>
                    <a:pt x="197" y="236"/>
                  </a:lnTo>
                  <a:lnTo>
                    <a:pt x="195" y="236"/>
                  </a:lnTo>
                  <a:lnTo>
                    <a:pt x="197" y="236"/>
                  </a:lnTo>
                  <a:lnTo>
                    <a:pt x="197" y="235"/>
                  </a:lnTo>
                  <a:lnTo>
                    <a:pt x="195" y="235"/>
                  </a:lnTo>
                  <a:lnTo>
                    <a:pt x="192" y="235"/>
                  </a:lnTo>
                  <a:lnTo>
                    <a:pt x="192" y="236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7" y="235"/>
                  </a:lnTo>
                  <a:lnTo>
                    <a:pt x="185" y="235"/>
                  </a:lnTo>
                  <a:lnTo>
                    <a:pt x="185" y="236"/>
                  </a:lnTo>
                  <a:lnTo>
                    <a:pt x="182" y="236"/>
                  </a:lnTo>
                  <a:lnTo>
                    <a:pt x="182" y="240"/>
                  </a:lnTo>
                  <a:lnTo>
                    <a:pt x="182" y="241"/>
                  </a:lnTo>
                  <a:lnTo>
                    <a:pt x="185" y="241"/>
                  </a:lnTo>
                  <a:lnTo>
                    <a:pt x="182" y="241"/>
                  </a:lnTo>
                  <a:lnTo>
                    <a:pt x="182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80" y="250"/>
                  </a:lnTo>
                  <a:lnTo>
                    <a:pt x="177" y="250"/>
                  </a:lnTo>
                  <a:lnTo>
                    <a:pt x="177" y="251"/>
                  </a:lnTo>
                  <a:lnTo>
                    <a:pt x="177" y="254"/>
                  </a:lnTo>
                  <a:lnTo>
                    <a:pt x="176" y="254"/>
                  </a:lnTo>
                  <a:lnTo>
                    <a:pt x="172" y="254"/>
                  </a:lnTo>
                  <a:lnTo>
                    <a:pt x="172" y="256"/>
                  </a:lnTo>
                  <a:lnTo>
                    <a:pt x="176" y="256"/>
                  </a:lnTo>
                  <a:lnTo>
                    <a:pt x="176" y="259"/>
                  </a:lnTo>
                  <a:lnTo>
                    <a:pt x="172" y="259"/>
                  </a:lnTo>
                  <a:lnTo>
                    <a:pt x="172" y="261"/>
                  </a:lnTo>
                  <a:lnTo>
                    <a:pt x="172" y="264"/>
                  </a:lnTo>
                  <a:lnTo>
                    <a:pt x="172" y="261"/>
                  </a:lnTo>
                  <a:lnTo>
                    <a:pt x="171" y="261"/>
                  </a:lnTo>
                  <a:lnTo>
                    <a:pt x="171" y="264"/>
                  </a:lnTo>
                  <a:lnTo>
                    <a:pt x="171" y="261"/>
                  </a:lnTo>
                  <a:lnTo>
                    <a:pt x="167" y="264"/>
                  </a:lnTo>
                  <a:lnTo>
                    <a:pt x="167" y="266"/>
                  </a:lnTo>
                  <a:lnTo>
                    <a:pt x="167" y="269"/>
                  </a:lnTo>
                  <a:lnTo>
                    <a:pt x="167" y="271"/>
                  </a:lnTo>
                  <a:lnTo>
                    <a:pt x="167" y="274"/>
                  </a:lnTo>
                  <a:lnTo>
                    <a:pt x="166" y="274"/>
                  </a:lnTo>
                  <a:lnTo>
                    <a:pt x="167" y="274"/>
                  </a:lnTo>
                  <a:lnTo>
                    <a:pt x="167" y="276"/>
                  </a:lnTo>
                  <a:lnTo>
                    <a:pt x="166" y="276"/>
                  </a:lnTo>
                  <a:lnTo>
                    <a:pt x="167" y="276"/>
                  </a:lnTo>
                  <a:lnTo>
                    <a:pt x="167" y="279"/>
                  </a:lnTo>
                  <a:lnTo>
                    <a:pt x="166" y="279"/>
                  </a:lnTo>
                  <a:lnTo>
                    <a:pt x="167" y="279"/>
                  </a:lnTo>
                  <a:lnTo>
                    <a:pt x="166" y="279"/>
                  </a:lnTo>
                  <a:lnTo>
                    <a:pt x="166" y="281"/>
                  </a:lnTo>
                  <a:lnTo>
                    <a:pt x="162" y="281"/>
                  </a:lnTo>
                  <a:lnTo>
                    <a:pt x="162" y="284"/>
                  </a:lnTo>
                  <a:lnTo>
                    <a:pt x="162" y="281"/>
                  </a:lnTo>
                  <a:lnTo>
                    <a:pt x="162" y="284"/>
                  </a:lnTo>
                  <a:lnTo>
                    <a:pt x="162" y="281"/>
                  </a:lnTo>
                  <a:lnTo>
                    <a:pt x="162" y="284"/>
                  </a:lnTo>
                  <a:lnTo>
                    <a:pt x="161" y="284"/>
                  </a:lnTo>
                  <a:lnTo>
                    <a:pt x="161" y="286"/>
                  </a:lnTo>
                  <a:lnTo>
                    <a:pt x="157" y="286"/>
                  </a:lnTo>
                  <a:lnTo>
                    <a:pt x="156" y="286"/>
                  </a:lnTo>
                  <a:lnTo>
                    <a:pt x="153" y="286"/>
                  </a:lnTo>
                  <a:lnTo>
                    <a:pt x="153" y="289"/>
                  </a:lnTo>
                  <a:lnTo>
                    <a:pt x="151" y="291"/>
                  </a:lnTo>
                  <a:lnTo>
                    <a:pt x="151" y="289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48" y="289"/>
                  </a:lnTo>
                  <a:lnTo>
                    <a:pt x="148" y="291"/>
                  </a:lnTo>
                  <a:lnTo>
                    <a:pt x="146" y="291"/>
                  </a:lnTo>
                  <a:lnTo>
                    <a:pt x="146" y="294"/>
                  </a:lnTo>
                  <a:lnTo>
                    <a:pt x="148" y="294"/>
                  </a:lnTo>
                  <a:lnTo>
                    <a:pt x="146" y="294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3" y="299"/>
                  </a:lnTo>
                  <a:lnTo>
                    <a:pt x="143" y="296"/>
                  </a:lnTo>
                  <a:lnTo>
                    <a:pt x="143" y="299"/>
                  </a:lnTo>
                  <a:lnTo>
                    <a:pt x="143" y="296"/>
                  </a:lnTo>
                  <a:lnTo>
                    <a:pt x="141" y="296"/>
                  </a:lnTo>
                  <a:lnTo>
                    <a:pt x="138" y="296"/>
                  </a:lnTo>
                  <a:lnTo>
                    <a:pt x="141" y="296"/>
                  </a:lnTo>
                  <a:lnTo>
                    <a:pt x="141" y="299"/>
                  </a:lnTo>
                  <a:lnTo>
                    <a:pt x="141" y="302"/>
                  </a:lnTo>
                  <a:lnTo>
                    <a:pt x="138" y="302"/>
                  </a:lnTo>
                  <a:lnTo>
                    <a:pt x="136" y="302"/>
                  </a:lnTo>
                  <a:lnTo>
                    <a:pt x="133" y="302"/>
                  </a:lnTo>
                  <a:lnTo>
                    <a:pt x="133" y="304"/>
                  </a:lnTo>
                  <a:lnTo>
                    <a:pt x="131" y="304"/>
                  </a:lnTo>
                  <a:lnTo>
                    <a:pt x="131" y="307"/>
                  </a:lnTo>
                  <a:lnTo>
                    <a:pt x="131" y="309"/>
                  </a:lnTo>
                  <a:lnTo>
                    <a:pt x="128" y="309"/>
                  </a:lnTo>
                  <a:lnTo>
                    <a:pt x="128" y="312"/>
                  </a:lnTo>
                  <a:lnTo>
                    <a:pt x="126" y="312"/>
                  </a:lnTo>
                  <a:lnTo>
                    <a:pt x="123" y="312"/>
                  </a:lnTo>
                  <a:lnTo>
                    <a:pt x="123" y="314"/>
                  </a:lnTo>
                  <a:lnTo>
                    <a:pt x="121" y="314"/>
                  </a:lnTo>
                  <a:lnTo>
                    <a:pt x="121" y="317"/>
                  </a:lnTo>
                  <a:lnTo>
                    <a:pt x="118" y="317"/>
                  </a:lnTo>
                  <a:lnTo>
                    <a:pt x="118" y="314"/>
                  </a:lnTo>
                  <a:lnTo>
                    <a:pt x="118" y="317"/>
                  </a:lnTo>
                  <a:lnTo>
                    <a:pt x="116" y="317"/>
                  </a:lnTo>
                  <a:lnTo>
                    <a:pt x="116" y="319"/>
                  </a:lnTo>
                  <a:lnTo>
                    <a:pt x="113" y="319"/>
                  </a:lnTo>
                  <a:lnTo>
                    <a:pt x="116" y="319"/>
                  </a:lnTo>
                  <a:lnTo>
                    <a:pt x="113" y="319"/>
                  </a:lnTo>
                  <a:lnTo>
                    <a:pt x="116" y="319"/>
                  </a:lnTo>
                  <a:lnTo>
                    <a:pt x="113" y="319"/>
                  </a:lnTo>
                  <a:lnTo>
                    <a:pt x="113" y="322"/>
                  </a:lnTo>
                  <a:lnTo>
                    <a:pt x="111" y="322"/>
                  </a:lnTo>
                  <a:lnTo>
                    <a:pt x="108" y="322"/>
                  </a:lnTo>
                  <a:lnTo>
                    <a:pt x="108" y="324"/>
                  </a:lnTo>
                  <a:lnTo>
                    <a:pt x="107" y="324"/>
                  </a:lnTo>
                  <a:lnTo>
                    <a:pt x="103" y="324"/>
                  </a:lnTo>
                  <a:lnTo>
                    <a:pt x="103" y="322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7"/>
                  </a:lnTo>
                  <a:lnTo>
                    <a:pt x="98" y="327"/>
                  </a:lnTo>
                  <a:lnTo>
                    <a:pt x="98" y="324"/>
                  </a:lnTo>
                  <a:lnTo>
                    <a:pt x="97" y="324"/>
                  </a:lnTo>
                  <a:lnTo>
                    <a:pt x="97" y="327"/>
                  </a:lnTo>
                  <a:lnTo>
                    <a:pt x="93" y="327"/>
                  </a:lnTo>
                  <a:lnTo>
                    <a:pt x="93" y="328"/>
                  </a:lnTo>
                  <a:lnTo>
                    <a:pt x="93" y="327"/>
                  </a:lnTo>
                  <a:lnTo>
                    <a:pt x="93" y="328"/>
                  </a:lnTo>
                  <a:lnTo>
                    <a:pt x="92" y="328"/>
                  </a:lnTo>
                  <a:lnTo>
                    <a:pt x="88" y="328"/>
                  </a:lnTo>
                  <a:lnTo>
                    <a:pt x="88" y="332"/>
                  </a:lnTo>
                  <a:lnTo>
                    <a:pt x="87" y="332"/>
                  </a:lnTo>
                  <a:lnTo>
                    <a:pt x="84" y="332"/>
                  </a:lnTo>
                  <a:lnTo>
                    <a:pt x="80" y="332"/>
                  </a:lnTo>
                  <a:lnTo>
                    <a:pt x="80" y="328"/>
                  </a:lnTo>
                  <a:lnTo>
                    <a:pt x="79" y="328"/>
                  </a:lnTo>
                  <a:lnTo>
                    <a:pt x="79" y="332"/>
                  </a:lnTo>
                  <a:lnTo>
                    <a:pt x="79" y="328"/>
                  </a:lnTo>
                  <a:lnTo>
                    <a:pt x="79" y="332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28"/>
                  </a:lnTo>
                  <a:lnTo>
                    <a:pt x="75" y="328"/>
                  </a:lnTo>
                  <a:lnTo>
                    <a:pt x="74" y="328"/>
                  </a:lnTo>
                  <a:lnTo>
                    <a:pt x="74" y="327"/>
                  </a:lnTo>
                  <a:lnTo>
                    <a:pt x="74" y="324"/>
                  </a:lnTo>
                  <a:lnTo>
                    <a:pt x="75" y="324"/>
                  </a:lnTo>
                  <a:lnTo>
                    <a:pt x="75" y="327"/>
                  </a:lnTo>
                  <a:lnTo>
                    <a:pt x="75" y="324"/>
                  </a:lnTo>
                  <a:lnTo>
                    <a:pt x="79" y="324"/>
                  </a:lnTo>
                  <a:lnTo>
                    <a:pt x="79" y="322"/>
                  </a:lnTo>
                  <a:lnTo>
                    <a:pt x="80" y="322"/>
                  </a:lnTo>
                  <a:lnTo>
                    <a:pt x="80" y="319"/>
                  </a:lnTo>
                  <a:lnTo>
                    <a:pt x="79" y="319"/>
                  </a:lnTo>
                  <a:lnTo>
                    <a:pt x="79" y="317"/>
                  </a:lnTo>
                  <a:lnTo>
                    <a:pt x="79" y="319"/>
                  </a:lnTo>
                  <a:lnTo>
                    <a:pt x="79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4" y="319"/>
                  </a:lnTo>
                  <a:lnTo>
                    <a:pt x="70" y="319"/>
                  </a:lnTo>
                  <a:lnTo>
                    <a:pt x="69" y="319"/>
                  </a:lnTo>
                  <a:lnTo>
                    <a:pt x="65" y="319"/>
                  </a:lnTo>
                  <a:lnTo>
                    <a:pt x="64" y="319"/>
                  </a:lnTo>
                  <a:lnTo>
                    <a:pt x="64" y="317"/>
                  </a:lnTo>
                  <a:lnTo>
                    <a:pt x="61" y="317"/>
                  </a:lnTo>
                  <a:lnTo>
                    <a:pt x="61" y="314"/>
                  </a:lnTo>
                  <a:lnTo>
                    <a:pt x="59" y="314"/>
                  </a:lnTo>
                  <a:lnTo>
                    <a:pt x="59" y="317"/>
                  </a:lnTo>
                  <a:lnTo>
                    <a:pt x="56" y="317"/>
                  </a:lnTo>
                  <a:lnTo>
                    <a:pt x="54" y="317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1" y="317"/>
                  </a:lnTo>
                  <a:lnTo>
                    <a:pt x="49" y="317"/>
                  </a:lnTo>
                  <a:lnTo>
                    <a:pt x="46" y="317"/>
                  </a:lnTo>
                  <a:lnTo>
                    <a:pt x="46" y="319"/>
                  </a:lnTo>
                  <a:lnTo>
                    <a:pt x="44" y="319"/>
                  </a:lnTo>
                  <a:lnTo>
                    <a:pt x="41" y="319"/>
                  </a:lnTo>
                  <a:lnTo>
                    <a:pt x="41" y="322"/>
                  </a:lnTo>
                  <a:lnTo>
                    <a:pt x="41" y="319"/>
                  </a:lnTo>
                  <a:lnTo>
                    <a:pt x="41" y="322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9" y="322"/>
                  </a:lnTo>
                  <a:lnTo>
                    <a:pt x="36" y="322"/>
                  </a:lnTo>
                  <a:lnTo>
                    <a:pt x="36" y="319"/>
                  </a:lnTo>
                  <a:lnTo>
                    <a:pt x="34" y="319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4"/>
                  </a:lnTo>
                  <a:lnTo>
                    <a:pt x="31" y="314"/>
                  </a:lnTo>
                  <a:lnTo>
                    <a:pt x="34" y="314"/>
                  </a:lnTo>
                  <a:lnTo>
                    <a:pt x="34" y="312"/>
                  </a:lnTo>
                  <a:lnTo>
                    <a:pt x="31" y="312"/>
                  </a:lnTo>
                  <a:lnTo>
                    <a:pt x="31" y="314"/>
                  </a:lnTo>
                  <a:lnTo>
                    <a:pt x="29" y="314"/>
                  </a:lnTo>
                  <a:lnTo>
                    <a:pt x="26" y="314"/>
                  </a:lnTo>
                  <a:lnTo>
                    <a:pt x="24" y="314"/>
                  </a:lnTo>
                  <a:lnTo>
                    <a:pt x="21" y="314"/>
                  </a:lnTo>
                  <a:lnTo>
                    <a:pt x="21" y="317"/>
                  </a:lnTo>
                  <a:lnTo>
                    <a:pt x="20" y="317"/>
                  </a:lnTo>
                  <a:lnTo>
                    <a:pt x="16" y="317"/>
                  </a:lnTo>
                  <a:lnTo>
                    <a:pt x="15" y="317"/>
                  </a:lnTo>
                  <a:lnTo>
                    <a:pt x="15" y="314"/>
                  </a:lnTo>
                  <a:lnTo>
                    <a:pt x="11" y="314"/>
                  </a:lnTo>
                  <a:lnTo>
                    <a:pt x="11" y="312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11" y="304"/>
                  </a:lnTo>
                  <a:lnTo>
                    <a:pt x="10" y="304"/>
                  </a:lnTo>
                  <a:lnTo>
                    <a:pt x="10" y="307"/>
                  </a:lnTo>
                  <a:lnTo>
                    <a:pt x="10" y="304"/>
                  </a:lnTo>
                  <a:lnTo>
                    <a:pt x="10" y="307"/>
                  </a:lnTo>
                  <a:lnTo>
                    <a:pt x="6" y="307"/>
                  </a:lnTo>
                  <a:lnTo>
                    <a:pt x="5" y="307"/>
                  </a:lnTo>
                  <a:lnTo>
                    <a:pt x="5" y="304"/>
                  </a:lnTo>
                  <a:lnTo>
                    <a:pt x="1" y="304"/>
                  </a:lnTo>
                  <a:lnTo>
                    <a:pt x="1" y="302"/>
                  </a:lnTo>
                  <a:lnTo>
                    <a:pt x="0" y="302"/>
                  </a:lnTo>
                  <a:lnTo>
                    <a:pt x="0" y="299"/>
                  </a:lnTo>
                  <a:lnTo>
                    <a:pt x="0" y="296"/>
                  </a:lnTo>
                  <a:lnTo>
                    <a:pt x="1" y="296"/>
                  </a:lnTo>
                  <a:lnTo>
                    <a:pt x="1" y="294"/>
                  </a:lnTo>
                  <a:lnTo>
                    <a:pt x="5" y="294"/>
                  </a:lnTo>
                  <a:lnTo>
                    <a:pt x="6" y="294"/>
                  </a:lnTo>
                  <a:lnTo>
                    <a:pt x="6" y="291"/>
                  </a:lnTo>
                  <a:lnTo>
                    <a:pt x="10" y="291"/>
                  </a:lnTo>
                  <a:lnTo>
                    <a:pt x="10" y="289"/>
                  </a:lnTo>
                  <a:lnTo>
                    <a:pt x="11" y="289"/>
                  </a:lnTo>
                  <a:lnTo>
                    <a:pt x="11" y="286"/>
                  </a:lnTo>
                  <a:lnTo>
                    <a:pt x="11" y="284"/>
                  </a:lnTo>
                  <a:lnTo>
                    <a:pt x="15" y="284"/>
                  </a:lnTo>
                  <a:lnTo>
                    <a:pt x="16" y="284"/>
                  </a:lnTo>
                  <a:lnTo>
                    <a:pt x="16" y="281"/>
                  </a:lnTo>
                  <a:lnTo>
                    <a:pt x="20" y="281"/>
                  </a:lnTo>
                  <a:lnTo>
                    <a:pt x="20" y="279"/>
                  </a:lnTo>
                  <a:lnTo>
                    <a:pt x="20" y="276"/>
                  </a:lnTo>
                  <a:lnTo>
                    <a:pt x="21" y="276"/>
                  </a:lnTo>
                  <a:lnTo>
                    <a:pt x="21" y="279"/>
                  </a:lnTo>
                  <a:lnTo>
                    <a:pt x="21" y="276"/>
                  </a:lnTo>
                  <a:lnTo>
                    <a:pt x="21" y="274"/>
                  </a:lnTo>
                  <a:lnTo>
                    <a:pt x="24" y="274"/>
                  </a:lnTo>
                  <a:lnTo>
                    <a:pt x="24" y="271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9" y="269"/>
                  </a:lnTo>
                  <a:lnTo>
                    <a:pt x="29" y="266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4" y="264"/>
                  </a:lnTo>
                  <a:lnTo>
                    <a:pt x="36" y="261"/>
                  </a:lnTo>
                  <a:lnTo>
                    <a:pt x="39" y="261"/>
                  </a:lnTo>
                  <a:lnTo>
                    <a:pt x="39" y="259"/>
                  </a:lnTo>
                  <a:lnTo>
                    <a:pt x="39" y="256"/>
                  </a:lnTo>
                  <a:lnTo>
                    <a:pt x="39" y="254"/>
                  </a:lnTo>
                  <a:lnTo>
                    <a:pt x="41" y="254"/>
                  </a:lnTo>
                  <a:lnTo>
                    <a:pt x="41" y="251"/>
                  </a:lnTo>
                  <a:lnTo>
                    <a:pt x="41" y="254"/>
                  </a:lnTo>
                  <a:lnTo>
                    <a:pt x="44" y="254"/>
                  </a:lnTo>
                  <a:lnTo>
                    <a:pt x="44" y="251"/>
                  </a:lnTo>
                  <a:lnTo>
                    <a:pt x="46" y="251"/>
                  </a:lnTo>
                  <a:lnTo>
                    <a:pt x="46" y="250"/>
                  </a:lnTo>
                  <a:lnTo>
                    <a:pt x="49" y="250"/>
                  </a:lnTo>
                  <a:lnTo>
                    <a:pt x="51" y="250"/>
                  </a:lnTo>
                  <a:lnTo>
                    <a:pt x="51" y="246"/>
                  </a:lnTo>
                  <a:lnTo>
                    <a:pt x="54" y="246"/>
                  </a:lnTo>
                  <a:lnTo>
                    <a:pt x="54" y="250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9" y="251"/>
                  </a:lnTo>
                  <a:lnTo>
                    <a:pt x="59" y="250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4" y="246"/>
                  </a:lnTo>
                  <a:lnTo>
                    <a:pt x="64" y="250"/>
                  </a:lnTo>
                  <a:lnTo>
                    <a:pt x="65" y="250"/>
                  </a:lnTo>
                  <a:lnTo>
                    <a:pt x="69" y="250"/>
                  </a:lnTo>
                  <a:lnTo>
                    <a:pt x="69" y="246"/>
                  </a:lnTo>
                  <a:lnTo>
                    <a:pt x="69" y="250"/>
                  </a:lnTo>
                  <a:lnTo>
                    <a:pt x="69" y="246"/>
                  </a:lnTo>
                  <a:lnTo>
                    <a:pt x="69" y="250"/>
                  </a:lnTo>
                  <a:lnTo>
                    <a:pt x="69" y="251"/>
                  </a:lnTo>
                  <a:lnTo>
                    <a:pt x="70" y="251"/>
                  </a:lnTo>
                  <a:lnTo>
                    <a:pt x="70" y="254"/>
                  </a:lnTo>
                  <a:lnTo>
                    <a:pt x="74" y="254"/>
                  </a:lnTo>
                  <a:lnTo>
                    <a:pt x="74" y="251"/>
                  </a:lnTo>
                  <a:lnTo>
                    <a:pt x="75" y="251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6"/>
                  </a:lnTo>
                  <a:lnTo>
                    <a:pt x="80" y="245"/>
                  </a:lnTo>
                  <a:lnTo>
                    <a:pt x="84" y="245"/>
                  </a:lnTo>
                  <a:lnTo>
                    <a:pt x="87" y="245"/>
                  </a:lnTo>
                  <a:lnTo>
                    <a:pt x="87" y="241"/>
                  </a:lnTo>
                  <a:lnTo>
                    <a:pt x="87" y="245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3" y="240"/>
                  </a:lnTo>
                  <a:lnTo>
                    <a:pt x="97" y="240"/>
                  </a:lnTo>
                  <a:lnTo>
                    <a:pt x="97" y="236"/>
                  </a:lnTo>
                  <a:lnTo>
                    <a:pt x="98" y="236"/>
                  </a:lnTo>
                  <a:lnTo>
                    <a:pt x="98" y="235"/>
                  </a:lnTo>
                  <a:lnTo>
                    <a:pt x="102" y="235"/>
                  </a:lnTo>
                  <a:lnTo>
                    <a:pt x="103" y="235"/>
                  </a:lnTo>
                  <a:lnTo>
                    <a:pt x="103" y="231"/>
                  </a:lnTo>
                  <a:lnTo>
                    <a:pt x="107" y="231"/>
                  </a:lnTo>
                  <a:lnTo>
                    <a:pt x="107" y="230"/>
                  </a:lnTo>
                  <a:lnTo>
                    <a:pt x="108" y="230"/>
                  </a:lnTo>
                  <a:lnTo>
                    <a:pt x="108" y="227"/>
                  </a:lnTo>
                  <a:lnTo>
                    <a:pt x="111" y="227"/>
                  </a:lnTo>
                  <a:lnTo>
                    <a:pt x="113" y="225"/>
                  </a:lnTo>
                  <a:lnTo>
                    <a:pt x="116" y="225"/>
                  </a:lnTo>
                  <a:lnTo>
                    <a:pt x="118" y="225"/>
                  </a:lnTo>
                  <a:lnTo>
                    <a:pt x="121" y="225"/>
                  </a:lnTo>
                  <a:lnTo>
                    <a:pt x="121" y="222"/>
                  </a:lnTo>
                  <a:lnTo>
                    <a:pt x="123" y="222"/>
                  </a:lnTo>
                  <a:lnTo>
                    <a:pt x="123" y="220"/>
                  </a:lnTo>
                  <a:lnTo>
                    <a:pt x="126" y="220"/>
                  </a:lnTo>
                  <a:lnTo>
                    <a:pt x="128" y="220"/>
                  </a:lnTo>
                  <a:lnTo>
                    <a:pt x="128" y="217"/>
                  </a:lnTo>
                  <a:lnTo>
                    <a:pt x="131" y="217"/>
                  </a:lnTo>
                  <a:lnTo>
                    <a:pt x="131" y="215"/>
                  </a:lnTo>
                  <a:lnTo>
                    <a:pt x="133" y="215"/>
                  </a:lnTo>
                  <a:lnTo>
                    <a:pt x="133" y="212"/>
                  </a:lnTo>
                  <a:lnTo>
                    <a:pt x="136" y="212"/>
                  </a:lnTo>
                  <a:lnTo>
                    <a:pt x="138" y="212"/>
                  </a:lnTo>
                  <a:lnTo>
                    <a:pt x="141" y="210"/>
                  </a:lnTo>
                  <a:lnTo>
                    <a:pt x="143" y="210"/>
                  </a:lnTo>
                  <a:lnTo>
                    <a:pt x="146" y="210"/>
                  </a:lnTo>
                  <a:lnTo>
                    <a:pt x="148" y="210"/>
                  </a:lnTo>
                  <a:lnTo>
                    <a:pt x="151" y="210"/>
                  </a:lnTo>
                  <a:lnTo>
                    <a:pt x="153" y="210"/>
                  </a:lnTo>
                  <a:lnTo>
                    <a:pt x="153" y="207"/>
                  </a:lnTo>
                  <a:lnTo>
                    <a:pt x="156" y="207"/>
                  </a:lnTo>
                  <a:lnTo>
                    <a:pt x="157" y="207"/>
                  </a:lnTo>
                  <a:lnTo>
                    <a:pt x="157" y="205"/>
                  </a:lnTo>
                  <a:lnTo>
                    <a:pt x="161" y="205"/>
                  </a:lnTo>
                  <a:lnTo>
                    <a:pt x="162" y="205"/>
                  </a:lnTo>
                  <a:lnTo>
                    <a:pt x="166" y="205"/>
                  </a:lnTo>
                  <a:lnTo>
                    <a:pt x="167" y="205"/>
                  </a:lnTo>
                  <a:lnTo>
                    <a:pt x="167" y="202"/>
                  </a:lnTo>
                  <a:lnTo>
                    <a:pt x="171" y="202"/>
                  </a:lnTo>
                  <a:lnTo>
                    <a:pt x="171" y="200"/>
                  </a:lnTo>
                  <a:lnTo>
                    <a:pt x="172" y="200"/>
                  </a:lnTo>
                  <a:lnTo>
                    <a:pt x="176" y="200"/>
                  </a:lnTo>
                  <a:lnTo>
                    <a:pt x="176" y="197"/>
                  </a:lnTo>
                  <a:lnTo>
                    <a:pt x="177" y="197"/>
                  </a:lnTo>
                  <a:lnTo>
                    <a:pt x="177" y="200"/>
                  </a:lnTo>
                  <a:lnTo>
                    <a:pt x="180" y="200"/>
                  </a:lnTo>
                  <a:lnTo>
                    <a:pt x="182" y="200"/>
                  </a:lnTo>
                  <a:lnTo>
                    <a:pt x="182" y="197"/>
                  </a:lnTo>
                  <a:lnTo>
                    <a:pt x="182" y="195"/>
                  </a:lnTo>
                  <a:lnTo>
                    <a:pt x="182" y="192"/>
                  </a:lnTo>
                  <a:lnTo>
                    <a:pt x="185" y="192"/>
                  </a:lnTo>
                  <a:lnTo>
                    <a:pt x="187" y="192"/>
                  </a:lnTo>
                  <a:lnTo>
                    <a:pt x="187" y="190"/>
                  </a:lnTo>
                  <a:lnTo>
                    <a:pt x="190" y="190"/>
                  </a:lnTo>
                  <a:lnTo>
                    <a:pt x="190" y="187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5" y="185"/>
                  </a:lnTo>
                  <a:lnTo>
                    <a:pt x="197" y="185"/>
                  </a:lnTo>
                  <a:lnTo>
                    <a:pt x="200" y="185"/>
                  </a:lnTo>
                  <a:lnTo>
                    <a:pt x="200" y="182"/>
                  </a:lnTo>
                  <a:lnTo>
                    <a:pt x="202" y="182"/>
                  </a:lnTo>
                  <a:lnTo>
                    <a:pt x="205" y="182"/>
                  </a:lnTo>
                  <a:lnTo>
                    <a:pt x="207" y="182"/>
                  </a:lnTo>
                  <a:lnTo>
                    <a:pt x="210" y="182"/>
                  </a:lnTo>
                  <a:lnTo>
                    <a:pt x="210" y="181"/>
                  </a:lnTo>
                  <a:lnTo>
                    <a:pt x="212" y="181"/>
                  </a:lnTo>
                  <a:lnTo>
                    <a:pt x="215" y="181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20" y="177"/>
                  </a:lnTo>
                  <a:lnTo>
                    <a:pt x="220" y="176"/>
                  </a:lnTo>
                  <a:lnTo>
                    <a:pt x="220" y="172"/>
                  </a:lnTo>
                  <a:lnTo>
                    <a:pt x="222" y="172"/>
                  </a:lnTo>
                  <a:lnTo>
                    <a:pt x="225" y="172"/>
                  </a:lnTo>
                  <a:lnTo>
                    <a:pt x="225" y="171"/>
                  </a:lnTo>
                  <a:lnTo>
                    <a:pt x="226" y="171"/>
                  </a:lnTo>
                  <a:lnTo>
                    <a:pt x="226" y="167"/>
                  </a:lnTo>
                  <a:lnTo>
                    <a:pt x="230" y="167"/>
                  </a:lnTo>
                  <a:lnTo>
                    <a:pt x="230" y="166"/>
                  </a:lnTo>
                  <a:lnTo>
                    <a:pt x="230" y="162"/>
                  </a:lnTo>
                  <a:lnTo>
                    <a:pt x="231" y="162"/>
                  </a:lnTo>
                  <a:lnTo>
                    <a:pt x="235" y="162"/>
                  </a:lnTo>
                  <a:lnTo>
                    <a:pt x="235" y="166"/>
                  </a:lnTo>
                  <a:lnTo>
                    <a:pt x="236" y="166"/>
                  </a:lnTo>
                  <a:lnTo>
                    <a:pt x="236" y="162"/>
                  </a:lnTo>
                  <a:lnTo>
                    <a:pt x="236" y="161"/>
                  </a:lnTo>
                  <a:lnTo>
                    <a:pt x="240" y="161"/>
                  </a:lnTo>
                  <a:lnTo>
                    <a:pt x="240" y="157"/>
                  </a:lnTo>
                  <a:lnTo>
                    <a:pt x="241" y="157"/>
                  </a:lnTo>
                  <a:lnTo>
                    <a:pt x="240" y="157"/>
                  </a:lnTo>
                  <a:lnTo>
                    <a:pt x="240" y="156"/>
                  </a:lnTo>
                  <a:lnTo>
                    <a:pt x="240" y="153"/>
                  </a:lnTo>
                  <a:lnTo>
                    <a:pt x="241" y="153"/>
                  </a:lnTo>
                  <a:lnTo>
                    <a:pt x="241" y="151"/>
                  </a:lnTo>
                  <a:lnTo>
                    <a:pt x="245" y="151"/>
                  </a:lnTo>
                  <a:lnTo>
                    <a:pt x="241" y="151"/>
                  </a:lnTo>
                  <a:lnTo>
                    <a:pt x="245" y="151"/>
                  </a:lnTo>
                  <a:lnTo>
                    <a:pt x="241" y="151"/>
                  </a:lnTo>
                  <a:lnTo>
                    <a:pt x="245" y="151"/>
                  </a:lnTo>
                  <a:lnTo>
                    <a:pt x="241" y="151"/>
                  </a:lnTo>
                  <a:lnTo>
                    <a:pt x="245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3"/>
                  </a:lnTo>
                  <a:lnTo>
                    <a:pt x="246" y="141"/>
                  </a:lnTo>
                  <a:lnTo>
                    <a:pt x="249" y="141"/>
                  </a:lnTo>
                  <a:lnTo>
                    <a:pt x="249" y="138"/>
                  </a:lnTo>
                  <a:lnTo>
                    <a:pt x="251" y="138"/>
                  </a:lnTo>
                  <a:lnTo>
                    <a:pt x="251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59" y="133"/>
                  </a:lnTo>
                  <a:lnTo>
                    <a:pt x="259" y="131"/>
                  </a:lnTo>
                  <a:lnTo>
                    <a:pt x="263" y="131"/>
                  </a:lnTo>
                  <a:lnTo>
                    <a:pt x="263" y="128"/>
                  </a:lnTo>
                  <a:lnTo>
                    <a:pt x="263" y="125"/>
                  </a:lnTo>
                  <a:lnTo>
                    <a:pt x="259" y="125"/>
                  </a:lnTo>
                  <a:lnTo>
                    <a:pt x="259" y="123"/>
                  </a:lnTo>
                  <a:lnTo>
                    <a:pt x="256" y="123"/>
                  </a:lnTo>
                  <a:lnTo>
                    <a:pt x="259" y="123"/>
                  </a:lnTo>
                  <a:lnTo>
                    <a:pt x="259" y="120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4" y="118"/>
                  </a:lnTo>
                  <a:lnTo>
                    <a:pt x="264" y="115"/>
                  </a:lnTo>
                  <a:lnTo>
                    <a:pt x="264" y="113"/>
                  </a:lnTo>
                  <a:lnTo>
                    <a:pt x="268" y="113"/>
                  </a:lnTo>
                  <a:lnTo>
                    <a:pt x="268" y="115"/>
                  </a:lnTo>
                  <a:lnTo>
                    <a:pt x="269" y="115"/>
                  </a:lnTo>
                  <a:lnTo>
                    <a:pt x="269" y="113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72" y="108"/>
                  </a:lnTo>
                  <a:lnTo>
                    <a:pt x="272" y="105"/>
                  </a:lnTo>
                  <a:lnTo>
                    <a:pt x="274" y="105"/>
                  </a:lnTo>
                  <a:lnTo>
                    <a:pt x="274" y="108"/>
                  </a:lnTo>
                  <a:lnTo>
                    <a:pt x="277" y="108"/>
                  </a:lnTo>
                  <a:lnTo>
                    <a:pt x="277" y="105"/>
                  </a:lnTo>
                  <a:lnTo>
                    <a:pt x="277" y="103"/>
                  </a:lnTo>
                  <a:lnTo>
                    <a:pt x="277" y="100"/>
                  </a:lnTo>
                  <a:lnTo>
                    <a:pt x="279" y="100"/>
                  </a:lnTo>
                  <a:lnTo>
                    <a:pt x="279" y="103"/>
                  </a:lnTo>
                  <a:lnTo>
                    <a:pt x="279" y="100"/>
                  </a:lnTo>
                  <a:lnTo>
                    <a:pt x="282" y="100"/>
                  </a:lnTo>
                  <a:lnTo>
                    <a:pt x="282" y="98"/>
                  </a:lnTo>
                  <a:lnTo>
                    <a:pt x="284" y="98"/>
                  </a:lnTo>
                  <a:lnTo>
                    <a:pt x="284" y="95"/>
                  </a:lnTo>
                  <a:lnTo>
                    <a:pt x="284" y="98"/>
                  </a:lnTo>
                  <a:lnTo>
                    <a:pt x="287" y="98"/>
                  </a:lnTo>
                  <a:lnTo>
                    <a:pt x="287" y="95"/>
                  </a:lnTo>
                  <a:lnTo>
                    <a:pt x="287" y="98"/>
                  </a:lnTo>
                  <a:lnTo>
                    <a:pt x="289" y="98"/>
                  </a:lnTo>
                  <a:lnTo>
                    <a:pt x="289" y="95"/>
                  </a:lnTo>
                  <a:lnTo>
                    <a:pt x="292" y="95"/>
                  </a:lnTo>
                  <a:lnTo>
                    <a:pt x="292" y="93"/>
                  </a:lnTo>
                  <a:lnTo>
                    <a:pt x="292" y="90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0"/>
                  </a:lnTo>
                  <a:lnTo>
                    <a:pt x="294" y="88"/>
                  </a:lnTo>
                  <a:lnTo>
                    <a:pt x="292" y="88"/>
                  </a:lnTo>
                  <a:lnTo>
                    <a:pt x="289" y="88"/>
                  </a:lnTo>
                  <a:lnTo>
                    <a:pt x="289" y="85"/>
                  </a:lnTo>
                  <a:lnTo>
                    <a:pt x="292" y="85"/>
                  </a:lnTo>
                  <a:lnTo>
                    <a:pt x="289" y="85"/>
                  </a:lnTo>
                  <a:lnTo>
                    <a:pt x="289" y="84"/>
                  </a:lnTo>
                  <a:lnTo>
                    <a:pt x="289" y="80"/>
                  </a:lnTo>
                  <a:lnTo>
                    <a:pt x="292" y="80"/>
                  </a:lnTo>
                  <a:lnTo>
                    <a:pt x="289" y="80"/>
                  </a:lnTo>
                  <a:lnTo>
                    <a:pt x="292" y="80"/>
                  </a:lnTo>
                  <a:lnTo>
                    <a:pt x="289" y="80"/>
                  </a:lnTo>
                  <a:lnTo>
                    <a:pt x="292" y="80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4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7" y="75"/>
                  </a:lnTo>
                  <a:lnTo>
                    <a:pt x="299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09" y="74"/>
                  </a:lnTo>
                  <a:lnTo>
                    <a:pt x="312" y="74"/>
                  </a:lnTo>
                  <a:lnTo>
                    <a:pt x="314" y="74"/>
                  </a:lnTo>
                  <a:lnTo>
                    <a:pt x="317" y="74"/>
                  </a:lnTo>
                  <a:lnTo>
                    <a:pt x="318" y="74"/>
                  </a:lnTo>
                  <a:lnTo>
                    <a:pt x="317" y="74"/>
                  </a:lnTo>
                  <a:lnTo>
                    <a:pt x="318" y="74"/>
                  </a:lnTo>
                  <a:lnTo>
                    <a:pt x="318" y="70"/>
                  </a:lnTo>
                  <a:lnTo>
                    <a:pt x="322" y="70"/>
                  </a:lnTo>
                  <a:lnTo>
                    <a:pt x="322" y="69"/>
                  </a:lnTo>
                  <a:lnTo>
                    <a:pt x="323" y="69"/>
                  </a:lnTo>
                  <a:lnTo>
                    <a:pt x="327" y="69"/>
                  </a:lnTo>
                  <a:lnTo>
                    <a:pt x="327" y="65"/>
                  </a:lnTo>
                  <a:lnTo>
                    <a:pt x="327" y="69"/>
                  </a:lnTo>
                  <a:lnTo>
                    <a:pt x="328" y="69"/>
                  </a:lnTo>
                  <a:lnTo>
                    <a:pt x="328" y="65"/>
                  </a:lnTo>
                  <a:lnTo>
                    <a:pt x="332" y="65"/>
                  </a:lnTo>
                  <a:lnTo>
                    <a:pt x="333" y="65"/>
                  </a:lnTo>
                  <a:lnTo>
                    <a:pt x="337" y="65"/>
                  </a:lnTo>
                  <a:lnTo>
                    <a:pt x="338" y="65"/>
                  </a:lnTo>
                  <a:lnTo>
                    <a:pt x="338" y="64"/>
                  </a:lnTo>
                  <a:lnTo>
                    <a:pt x="338" y="65"/>
                  </a:lnTo>
                  <a:lnTo>
                    <a:pt x="341" y="65"/>
                  </a:lnTo>
                  <a:lnTo>
                    <a:pt x="338" y="65"/>
                  </a:lnTo>
                  <a:lnTo>
                    <a:pt x="341" y="65"/>
                  </a:lnTo>
                  <a:lnTo>
                    <a:pt x="341" y="69"/>
                  </a:lnTo>
                  <a:lnTo>
                    <a:pt x="341" y="70"/>
                  </a:lnTo>
                  <a:lnTo>
                    <a:pt x="341" y="69"/>
                  </a:lnTo>
                  <a:lnTo>
                    <a:pt x="343" y="69"/>
                  </a:lnTo>
                  <a:lnTo>
                    <a:pt x="346" y="69"/>
                  </a:lnTo>
                  <a:lnTo>
                    <a:pt x="348" y="69"/>
                  </a:lnTo>
                  <a:lnTo>
                    <a:pt x="351" y="69"/>
                  </a:lnTo>
                  <a:lnTo>
                    <a:pt x="351" y="65"/>
                  </a:lnTo>
                  <a:lnTo>
                    <a:pt x="351" y="64"/>
                  </a:lnTo>
                  <a:lnTo>
                    <a:pt x="351" y="61"/>
                  </a:lnTo>
                  <a:lnTo>
                    <a:pt x="353" y="61"/>
                  </a:lnTo>
                  <a:lnTo>
                    <a:pt x="351" y="61"/>
                  </a:lnTo>
                  <a:lnTo>
                    <a:pt x="351" y="59"/>
                  </a:lnTo>
                  <a:lnTo>
                    <a:pt x="353" y="59"/>
                  </a:lnTo>
                  <a:lnTo>
                    <a:pt x="356" y="59"/>
                  </a:lnTo>
                  <a:lnTo>
                    <a:pt x="358" y="59"/>
                  </a:lnTo>
                  <a:lnTo>
                    <a:pt x="358" y="56"/>
                  </a:lnTo>
                  <a:lnTo>
                    <a:pt x="358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61" y="54"/>
                  </a:lnTo>
                  <a:lnTo>
                    <a:pt x="361" y="51"/>
                  </a:lnTo>
                  <a:lnTo>
                    <a:pt x="363" y="51"/>
                  </a:lnTo>
                  <a:lnTo>
                    <a:pt x="363" y="49"/>
                  </a:lnTo>
                  <a:lnTo>
                    <a:pt x="366" y="49"/>
                  </a:lnTo>
                  <a:lnTo>
                    <a:pt x="366" y="46"/>
                  </a:lnTo>
                  <a:lnTo>
                    <a:pt x="366" y="49"/>
                  </a:lnTo>
                  <a:lnTo>
                    <a:pt x="368" y="49"/>
                  </a:lnTo>
                  <a:lnTo>
                    <a:pt x="368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1" y="44"/>
                  </a:lnTo>
                  <a:lnTo>
                    <a:pt x="382" y="44"/>
                  </a:lnTo>
                  <a:lnTo>
                    <a:pt x="382" y="46"/>
                  </a:lnTo>
                  <a:lnTo>
                    <a:pt x="386" y="46"/>
                  </a:lnTo>
                  <a:lnTo>
                    <a:pt x="386" y="49"/>
                  </a:lnTo>
                  <a:lnTo>
                    <a:pt x="387" y="49"/>
                  </a:lnTo>
                  <a:lnTo>
                    <a:pt x="391" y="49"/>
                  </a:lnTo>
                  <a:lnTo>
                    <a:pt x="391" y="46"/>
                  </a:lnTo>
                  <a:lnTo>
                    <a:pt x="392" y="46"/>
                  </a:lnTo>
                  <a:lnTo>
                    <a:pt x="396" y="46"/>
                  </a:lnTo>
                  <a:lnTo>
                    <a:pt x="397" y="46"/>
                  </a:lnTo>
                  <a:lnTo>
                    <a:pt x="397" y="49"/>
                  </a:lnTo>
                  <a:lnTo>
                    <a:pt x="401" y="49"/>
                  </a:lnTo>
                  <a:lnTo>
                    <a:pt x="401" y="46"/>
                  </a:lnTo>
                  <a:lnTo>
                    <a:pt x="402" y="46"/>
                  </a:lnTo>
                  <a:lnTo>
                    <a:pt x="405" y="46"/>
                  </a:lnTo>
                  <a:lnTo>
                    <a:pt x="405" y="44"/>
                  </a:lnTo>
                  <a:lnTo>
                    <a:pt x="405" y="41"/>
                  </a:lnTo>
                  <a:lnTo>
                    <a:pt x="407" y="41"/>
                  </a:lnTo>
                  <a:lnTo>
                    <a:pt x="407" y="39"/>
                  </a:lnTo>
                  <a:lnTo>
                    <a:pt x="407" y="36"/>
                  </a:lnTo>
                  <a:lnTo>
                    <a:pt x="407" y="34"/>
                  </a:lnTo>
                  <a:lnTo>
                    <a:pt x="407" y="31"/>
                  </a:lnTo>
                  <a:lnTo>
                    <a:pt x="410" y="31"/>
                  </a:lnTo>
                  <a:lnTo>
                    <a:pt x="407" y="29"/>
                  </a:lnTo>
                  <a:lnTo>
                    <a:pt x="410" y="29"/>
                  </a:lnTo>
                  <a:lnTo>
                    <a:pt x="407" y="29"/>
                  </a:lnTo>
                  <a:lnTo>
                    <a:pt x="410" y="29"/>
                  </a:lnTo>
                  <a:lnTo>
                    <a:pt x="410" y="26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5" y="21"/>
                  </a:lnTo>
                  <a:lnTo>
                    <a:pt x="415" y="24"/>
                  </a:lnTo>
                  <a:lnTo>
                    <a:pt x="415" y="21"/>
                  </a:lnTo>
                  <a:lnTo>
                    <a:pt x="415" y="19"/>
                  </a:lnTo>
                  <a:lnTo>
                    <a:pt x="417" y="19"/>
                  </a:lnTo>
                  <a:lnTo>
                    <a:pt x="417" y="16"/>
                  </a:lnTo>
                  <a:lnTo>
                    <a:pt x="420" y="16"/>
                  </a:lnTo>
                  <a:lnTo>
                    <a:pt x="420" y="15"/>
                  </a:lnTo>
                  <a:lnTo>
                    <a:pt x="422" y="15"/>
                  </a:lnTo>
                  <a:lnTo>
                    <a:pt x="420" y="15"/>
                  </a:lnTo>
                  <a:lnTo>
                    <a:pt x="422" y="15"/>
                  </a:lnTo>
                  <a:lnTo>
                    <a:pt x="422" y="11"/>
                  </a:lnTo>
                  <a:lnTo>
                    <a:pt x="422" y="10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7" y="11"/>
                  </a:lnTo>
                  <a:lnTo>
                    <a:pt x="430" y="11"/>
                  </a:lnTo>
                  <a:lnTo>
                    <a:pt x="430" y="10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3" y="5"/>
                  </a:lnTo>
                  <a:lnTo>
                    <a:pt x="435" y="5"/>
                  </a:lnTo>
                  <a:lnTo>
                    <a:pt x="435" y="1"/>
                  </a:lnTo>
                  <a:lnTo>
                    <a:pt x="435" y="5"/>
                  </a:lnTo>
                  <a:lnTo>
                    <a:pt x="435" y="1"/>
                  </a:lnTo>
                  <a:lnTo>
                    <a:pt x="438" y="1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4E9EC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5" name="Agrupar 4">
              <a:extLst>
                <a:ext uri="{FF2B5EF4-FFF2-40B4-BE49-F238E27FC236}">
                  <a16:creationId xmlns:a16="http://schemas.microsoft.com/office/drawing/2014/main" xmlns="" id="{7379BB51-682F-4E2C-87E9-7E361B9A09BF}"/>
                </a:ext>
              </a:extLst>
            </p:cNvPr>
            <p:cNvGrpSpPr/>
            <p:nvPr/>
          </p:nvGrpSpPr>
          <p:grpSpPr>
            <a:xfrm>
              <a:off x="13532969" y="1933893"/>
              <a:ext cx="3893337" cy="3408361"/>
              <a:chOff x="13532969" y="1933893"/>
              <a:chExt cx="3893337" cy="3408361"/>
            </a:xfrm>
          </p:grpSpPr>
          <p:sp>
            <p:nvSpPr>
              <p:cNvPr id="337" name="Freeform 255"/>
              <p:cNvSpPr>
                <a:spLocks/>
              </p:cNvSpPr>
              <p:nvPr/>
            </p:nvSpPr>
            <p:spPr bwMode="auto">
              <a:xfrm>
                <a:off x="13532969" y="3450012"/>
                <a:ext cx="1082675" cy="1343025"/>
              </a:xfrm>
              <a:custGeom>
                <a:avLst/>
                <a:gdLst>
                  <a:gd name="T0" fmla="*/ 473 w 682"/>
                  <a:gd name="T1" fmla="*/ 106 h 846"/>
                  <a:gd name="T2" fmla="*/ 457 w 682"/>
                  <a:gd name="T3" fmla="*/ 156 h 846"/>
                  <a:gd name="T4" fmla="*/ 471 w 682"/>
                  <a:gd name="T5" fmla="*/ 156 h 846"/>
                  <a:gd name="T6" fmla="*/ 503 w 682"/>
                  <a:gd name="T7" fmla="*/ 146 h 846"/>
                  <a:gd name="T8" fmla="*/ 542 w 682"/>
                  <a:gd name="T9" fmla="*/ 143 h 846"/>
                  <a:gd name="T10" fmla="*/ 572 w 682"/>
                  <a:gd name="T11" fmla="*/ 156 h 846"/>
                  <a:gd name="T12" fmla="*/ 595 w 682"/>
                  <a:gd name="T13" fmla="*/ 175 h 846"/>
                  <a:gd name="T14" fmla="*/ 608 w 682"/>
                  <a:gd name="T15" fmla="*/ 197 h 846"/>
                  <a:gd name="T16" fmla="*/ 614 w 682"/>
                  <a:gd name="T17" fmla="*/ 235 h 846"/>
                  <a:gd name="T18" fmla="*/ 623 w 682"/>
                  <a:gd name="T19" fmla="*/ 264 h 846"/>
                  <a:gd name="T20" fmla="*/ 639 w 682"/>
                  <a:gd name="T21" fmla="*/ 294 h 846"/>
                  <a:gd name="T22" fmla="*/ 654 w 682"/>
                  <a:gd name="T23" fmla="*/ 327 h 846"/>
                  <a:gd name="T24" fmla="*/ 659 w 682"/>
                  <a:gd name="T25" fmla="*/ 358 h 846"/>
                  <a:gd name="T26" fmla="*/ 669 w 682"/>
                  <a:gd name="T27" fmla="*/ 386 h 846"/>
                  <a:gd name="T28" fmla="*/ 672 w 682"/>
                  <a:gd name="T29" fmla="*/ 422 h 846"/>
                  <a:gd name="T30" fmla="*/ 664 w 682"/>
                  <a:gd name="T31" fmla="*/ 463 h 846"/>
                  <a:gd name="T32" fmla="*/ 624 w 682"/>
                  <a:gd name="T33" fmla="*/ 479 h 846"/>
                  <a:gd name="T34" fmla="*/ 623 w 682"/>
                  <a:gd name="T35" fmla="*/ 509 h 846"/>
                  <a:gd name="T36" fmla="*/ 608 w 682"/>
                  <a:gd name="T37" fmla="*/ 547 h 846"/>
                  <a:gd name="T38" fmla="*/ 577 w 682"/>
                  <a:gd name="T39" fmla="*/ 568 h 846"/>
                  <a:gd name="T40" fmla="*/ 560 w 682"/>
                  <a:gd name="T41" fmla="*/ 593 h 846"/>
                  <a:gd name="T42" fmla="*/ 532 w 682"/>
                  <a:gd name="T43" fmla="*/ 634 h 846"/>
                  <a:gd name="T44" fmla="*/ 508 w 682"/>
                  <a:gd name="T45" fmla="*/ 675 h 846"/>
                  <a:gd name="T46" fmla="*/ 488 w 682"/>
                  <a:gd name="T47" fmla="*/ 710 h 846"/>
                  <a:gd name="T48" fmla="*/ 452 w 682"/>
                  <a:gd name="T49" fmla="*/ 724 h 846"/>
                  <a:gd name="T50" fmla="*/ 429 w 682"/>
                  <a:gd name="T51" fmla="*/ 759 h 846"/>
                  <a:gd name="T52" fmla="*/ 406 w 682"/>
                  <a:gd name="T53" fmla="*/ 805 h 846"/>
                  <a:gd name="T54" fmla="*/ 396 w 682"/>
                  <a:gd name="T55" fmla="*/ 841 h 846"/>
                  <a:gd name="T56" fmla="*/ 357 w 682"/>
                  <a:gd name="T57" fmla="*/ 839 h 846"/>
                  <a:gd name="T58" fmla="*/ 330 w 682"/>
                  <a:gd name="T59" fmla="*/ 830 h 846"/>
                  <a:gd name="T60" fmla="*/ 311 w 682"/>
                  <a:gd name="T61" fmla="*/ 841 h 846"/>
                  <a:gd name="T62" fmla="*/ 281 w 682"/>
                  <a:gd name="T63" fmla="*/ 839 h 846"/>
                  <a:gd name="T64" fmla="*/ 248 w 682"/>
                  <a:gd name="T65" fmla="*/ 839 h 846"/>
                  <a:gd name="T66" fmla="*/ 219 w 682"/>
                  <a:gd name="T67" fmla="*/ 830 h 846"/>
                  <a:gd name="T68" fmla="*/ 181 w 682"/>
                  <a:gd name="T69" fmla="*/ 825 h 846"/>
                  <a:gd name="T70" fmla="*/ 186 w 682"/>
                  <a:gd name="T71" fmla="*/ 774 h 846"/>
                  <a:gd name="T72" fmla="*/ 194 w 682"/>
                  <a:gd name="T73" fmla="*/ 723 h 846"/>
                  <a:gd name="T74" fmla="*/ 191 w 682"/>
                  <a:gd name="T75" fmla="*/ 685 h 846"/>
                  <a:gd name="T76" fmla="*/ 169 w 682"/>
                  <a:gd name="T77" fmla="*/ 645 h 846"/>
                  <a:gd name="T78" fmla="*/ 189 w 682"/>
                  <a:gd name="T79" fmla="*/ 611 h 846"/>
                  <a:gd name="T80" fmla="*/ 199 w 682"/>
                  <a:gd name="T81" fmla="*/ 512 h 846"/>
                  <a:gd name="T82" fmla="*/ 233 w 682"/>
                  <a:gd name="T83" fmla="*/ 422 h 846"/>
                  <a:gd name="T84" fmla="*/ 200 w 682"/>
                  <a:gd name="T85" fmla="*/ 356 h 846"/>
                  <a:gd name="T86" fmla="*/ 151 w 682"/>
                  <a:gd name="T87" fmla="*/ 333 h 846"/>
                  <a:gd name="T88" fmla="*/ 130 w 682"/>
                  <a:gd name="T89" fmla="*/ 289 h 846"/>
                  <a:gd name="T90" fmla="*/ 136 w 682"/>
                  <a:gd name="T91" fmla="*/ 220 h 846"/>
                  <a:gd name="T92" fmla="*/ 28 w 682"/>
                  <a:gd name="T93" fmla="*/ 220 h 846"/>
                  <a:gd name="T94" fmla="*/ 20 w 682"/>
                  <a:gd name="T95" fmla="*/ 202 h 846"/>
                  <a:gd name="T96" fmla="*/ 53 w 682"/>
                  <a:gd name="T97" fmla="*/ 167 h 846"/>
                  <a:gd name="T98" fmla="*/ 79 w 682"/>
                  <a:gd name="T99" fmla="*/ 121 h 846"/>
                  <a:gd name="T100" fmla="*/ 95 w 682"/>
                  <a:gd name="T101" fmla="*/ 69 h 846"/>
                  <a:gd name="T102" fmla="*/ 122 w 682"/>
                  <a:gd name="T103" fmla="*/ 36 h 846"/>
                  <a:gd name="T104" fmla="*/ 166 w 682"/>
                  <a:gd name="T105" fmla="*/ 24 h 846"/>
                  <a:gd name="T106" fmla="*/ 214 w 682"/>
                  <a:gd name="T107" fmla="*/ 9 h 846"/>
                  <a:gd name="T108" fmla="*/ 258 w 682"/>
                  <a:gd name="T109" fmla="*/ 1 h 846"/>
                  <a:gd name="T110" fmla="*/ 312 w 682"/>
                  <a:gd name="T111" fmla="*/ 9 h 846"/>
                  <a:gd name="T112" fmla="*/ 360 w 682"/>
                  <a:gd name="T113" fmla="*/ 29 h 846"/>
                  <a:gd name="T114" fmla="*/ 394 w 682"/>
                  <a:gd name="T115" fmla="*/ 26 h 846"/>
                  <a:gd name="T116" fmla="*/ 419 w 682"/>
                  <a:gd name="T117" fmla="*/ 16 h 846"/>
                  <a:gd name="T118" fmla="*/ 471 w 682"/>
                  <a:gd name="T119" fmla="*/ 6 h 846"/>
                  <a:gd name="T120" fmla="*/ 468 w 682"/>
                  <a:gd name="T121" fmla="*/ 36 h 846"/>
                  <a:gd name="T122" fmla="*/ 513 w 682"/>
                  <a:gd name="T123" fmla="*/ 54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82" h="846">
                    <a:moveTo>
                      <a:pt x="526" y="78"/>
                    </a:moveTo>
                    <a:lnTo>
                      <a:pt x="526" y="80"/>
                    </a:lnTo>
                    <a:lnTo>
                      <a:pt x="522" y="80"/>
                    </a:lnTo>
                    <a:lnTo>
                      <a:pt x="522" y="83"/>
                    </a:lnTo>
                    <a:lnTo>
                      <a:pt x="521" y="83"/>
                    </a:lnTo>
                    <a:lnTo>
                      <a:pt x="517" y="83"/>
                    </a:lnTo>
                    <a:lnTo>
                      <a:pt x="517" y="85"/>
                    </a:lnTo>
                    <a:lnTo>
                      <a:pt x="516" y="85"/>
                    </a:lnTo>
                    <a:lnTo>
                      <a:pt x="516" y="88"/>
                    </a:lnTo>
                    <a:lnTo>
                      <a:pt x="513" y="88"/>
                    </a:lnTo>
                    <a:lnTo>
                      <a:pt x="511" y="88"/>
                    </a:lnTo>
                    <a:lnTo>
                      <a:pt x="511" y="92"/>
                    </a:lnTo>
                    <a:lnTo>
                      <a:pt x="508" y="92"/>
                    </a:lnTo>
                    <a:lnTo>
                      <a:pt x="508" y="93"/>
                    </a:lnTo>
                    <a:lnTo>
                      <a:pt x="506" y="93"/>
                    </a:lnTo>
                    <a:lnTo>
                      <a:pt x="506" y="97"/>
                    </a:lnTo>
                    <a:lnTo>
                      <a:pt x="503" y="97"/>
                    </a:lnTo>
                    <a:lnTo>
                      <a:pt x="501" y="97"/>
                    </a:lnTo>
                    <a:lnTo>
                      <a:pt x="501" y="98"/>
                    </a:lnTo>
                    <a:lnTo>
                      <a:pt x="498" y="98"/>
                    </a:lnTo>
                    <a:lnTo>
                      <a:pt x="498" y="101"/>
                    </a:lnTo>
                    <a:lnTo>
                      <a:pt x="496" y="101"/>
                    </a:lnTo>
                    <a:lnTo>
                      <a:pt x="493" y="101"/>
                    </a:lnTo>
                    <a:lnTo>
                      <a:pt x="493" y="103"/>
                    </a:lnTo>
                    <a:lnTo>
                      <a:pt x="491" y="103"/>
                    </a:lnTo>
                    <a:lnTo>
                      <a:pt x="488" y="103"/>
                    </a:lnTo>
                    <a:lnTo>
                      <a:pt x="486" y="103"/>
                    </a:lnTo>
                    <a:lnTo>
                      <a:pt x="486" y="106"/>
                    </a:lnTo>
                    <a:lnTo>
                      <a:pt x="483" y="106"/>
                    </a:lnTo>
                    <a:lnTo>
                      <a:pt x="481" y="106"/>
                    </a:lnTo>
                    <a:lnTo>
                      <a:pt x="478" y="106"/>
                    </a:lnTo>
                    <a:lnTo>
                      <a:pt x="476" y="106"/>
                    </a:lnTo>
                    <a:lnTo>
                      <a:pt x="473" y="106"/>
                    </a:lnTo>
                    <a:lnTo>
                      <a:pt x="473" y="108"/>
                    </a:lnTo>
                    <a:lnTo>
                      <a:pt x="473" y="111"/>
                    </a:lnTo>
                    <a:lnTo>
                      <a:pt x="473" y="113"/>
                    </a:lnTo>
                    <a:lnTo>
                      <a:pt x="476" y="113"/>
                    </a:lnTo>
                    <a:lnTo>
                      <a:pt x="473" y="113"/>
                    </a:lnTo>
                    <a:lnTo>
                      <a:pt x="473" y="116"/>
                    </a:lnTo>
                    <a:lnTo>
                      <a:pt x="473" y="118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71" y="123"/>
                    </a:lnTo>
                    <a:lnTo>
                      <a:pt x="468" y="123"/>
                    </a:lnTo>
                    <a:lnTo>
                      <a:pt x="467" y="123"/>
                    </a:lnTo>
                    <a:lnTo>
                      <a:pt x="467" y="126"/>
                    </a:lnTo>
                    <a:lnTo>
                      <a:pt x="467" y="128"/>
                    </a:lnTo>
                    <a:lnTo>
                      <a:pt x="468" y="128"/>
                    </a:lnTo>
                    <a:lnTo>
                      <a:pt x="468" y="131"/>
                    </a:lnTo>
                    <a:lnTo>
                      <a:pt x="467" y="131"/>
                    </a:lnTo>
                    <a:lnTo>
                      <a:pt x="467" y="133"/>
                    </a:lnTo>
                    <a:lnTo>
                      <a:pt x="463" y="133"/>
                    </a:lnTo>
                    <a:lnTo>
                      <a:pt x="463" y="136"/>
                    </a:lnTo>
                    <a:lnTo>
                      <a:pt x="463" y="138"/>
                    </a:lnTo>
                    <a:lnTo>
                      <a:pt x="462" y="138"/>
                    </a:lnTo>
                    <a:lnTo>
                      <a:pt x="462" y="141"/>
                    </a:lnTo>
                    <a:lnTo>
                      <a:pt x="458" y="141"/>
                    </a:lnTo>
                    <a:lnTo>
                      <a:pt x="458" y="143"/>
                    </a:lnTo>
                    <a:lnTo>
                      <a:pt x="457" y="143"/>
                    </a:lnTo>
                    <a:lnTo>
                      <a:pt x="457" y="146"/>
                    </a:lnTo>
                    <a:lnTo>
                      <a:pt x="458" y="146"/>
                    </a:lnTo>
                    <a:lnTo>
                      <a:pt x="458" y="147"/>
                    </a:lnTo>
                    <a:lnTo>
                      <a:pt x="458" y="151"/>
                    </a:lnTo>
                    <a:lnTo>
                      <a:pt x="458" y="152"/>
                    </a:lnTo>
                    <a:lnTo>
                      <a:pt x="457" y="152"/>
                    </a:lnTo>
                    <a:lnTo>
                      <a:pt x="457" y="156"/>
                    </a:lnTo>
                    <a:lnTo>
                      <a:pt x="453" y="156"/>
                    </a:lnTo>
                    <a:lnTo>
                      <a:pt x="453" y="157"/>
                    </a:lnTo>
                    <a:lnTo>
                      <a:pt x="453" y="161"/>
                    </a:lnTo>
                    <a:lnTo>
                      <a:pt x="452" y="161"/>
                    </a:lnTo>
                    <a:lnTo>
                      <a:pt x="452" y="162"/>
                    </a:lnTo>
                    <a:lnTo>
                      <a:pt x="452" y="166"/>
                    </a:lnTo>
                    <a:lnTo>
                      <a:pt x="452" y="167"/>
                    </a:lnTo>
                    <a:lnTo>
                      <a:pt x="448" y="167"/>
                    </a:lnTo>
                    <a:lnTo>
                      <a:pt x="452" y="167"/>
                    </a:lnTo>
                    <a:lnTo>
                      <a:pt x="452" y="170"/>
                    </a:lnTo>
                    <a:lnTo>
                      <a:pt x="452" y="172"/>
                    </a:lnTo>
                    <a:lnTo>
                      <a:pt x="453" y="172"/>
                    </a:lnTo>
                    <a:lnTo>
                      <a:pt x="453" y="175"/>
                    </a:lnTo>
                    <a:lnTo>
                      <a:pt x="453" y="172"/>
                    </a:lnTo>
                    <a:lnTo>
                      <a:pt x="457" y="175"/>
                    </a:lnTo>
                    <a:lnTo>
                      <a:pt x="458" y="175"/>
                    </a:lnTo>
                    <a:lnTo>
                      <a:pt x="458" y="177"/>
                    </a:lnTo>
                    <a:lnTo>
                      <a:pt x="462" y="177"/>
                    </a:lnTo>
                    <a:lnTo>
                      <a:pt x="463" y="177"/>
                    </a:lnTo>
                    <a:lnTo>
                      <a:pt x="463" y="175"/>
                    </a:lnTo>
                    <a:lnTo>
                      <a:pt x="463" y="172"/>
                    </a:lnTo>
                    <a:lnTo>
                      <a:pt x="463" y="170"/>
                    </a:lnTo>
                    <a:lnTo>
                      <a:pt x="462" y="170"/>
                    </a:lnTo>
                    <a:lnTo>
                      <a:pt x="462" y="167"/>
                    </a:lnTo>
                    <a:lnTo>
                      <a:pt x="462" y="166"/>
                    </a:lnTo>
                    <a:lnTo>
                      <a:pt x="462" y="162"/>
                    </a:lnTo>
                    <a:lnTo>
                      <a:pt x="463" y="162"/>
                    </a:lnTo>
                    <a:lnTo>
                      <a:pt x="463" y="161"/>
                    </a:lnTo>
                    <a:lnTo>
                      <a:pt x="467" y="161"/>
                    </a:lnTo>
                    <a:lnTo>
                      <a:pt x="467" y="157"/>
                    </a:lnTo>
                    <a:lnTo>
                      <a:pt x="468" y="157"/>
                    </a:lnTo>
                    <a:lnTo>
                      <a:pt x="468" y="156"/>
                    </a:lnTo>
                    <a:lnTo>
                      <a:pt x="471" y="156"/>
                    </a:lnTo>
                    <a:lnTo>
                      <a:pt x="468" y="156"/>
                    </a:lnTo>
                    <a:lnTo>
                      <a:pt x="468" y="152"/>
                    </a:lnTo>
                    <a:lnTo>
                      <a:pt x="468" y="151"/>
                    </a:lnTo>
                    <a:lnTo>
                      <a:pt x="468" y="147"/>
                    </a:lnTo>
                    <a:lnTo>
                      <a:pt x="468" y="146"/>
                    </a:lnTo>
                    <a:lnTo>
                      <a:pt x="471" y="146"/>
                    </a:lnTo>
                    <a:lnTo>
                      <a:pt x="473" y="146"/>
                    </a:lnTo>
                    <a:lnTo>
                      <a:pt x="473" y="143"/>
                    </a:lnTo>
                    <a:lnTo>
                      <a:pt x="476" y="143"/>
                    </a:lnTo>
                    <a:lnTo>
                      <a:pt x="478" y="143"/>
                    </a:lnTo>
                    <a:lnTo>
                      <a:pt x="478" y="141"/>
                    </a:lnTo>
                    <a:lnTo>
                      <a:pt x="481" y="141"/>
                    </a:lnTo>
                    <a:lnTo>
                      <a:pt x="481" y="138"/>
                    </a:lnTo>
                    <a:lnTo>
                      <a:pt x="481" y="141"/>
                    </a:lnTo>
                    <a:lnTo>
                      <a:pt x="481" y="138"/>
                    </a:lnTo>
                    <a:lnTo>
                      <a:pt x="483" y="138"/>
                    </a:lnTo>
                    <a:lnTo>
                      <a:pt x="483" y="136"/>
                    </a:lnTo>
                    <a:lnTo>
                      <a:pt x="486" y="136"/>
                    </a:lnTo>
                    <a:lnTo>
                      <a:pt x="488" y="136"/>
                    </a:lnTo>
                    <a:lnTo>
                      <a:pt x="488" y="133"/>
                    </a:lnTo>
                    <a:lnTo>
                      <a:pt x="491" y="133"/>
                    </a:lnTo>
                    <a:lnTo>
                      <a:pt x="491" y="136"/>
                    </a:lnTo>
                    <a:lnTo>
                      <a:pt x="491" y="138"/>
                    </a:lnTo>
                    <a:lnTo>
                      <a:pt x="493" y="138"/>
                    </a:lnTo>
                    <a:lnTo>
                      <a:pt x="496" y="138"/>
                    </a:lnTo>
                    <a:lnTo>
                      <a:pt x="498" y="138"/>
                    </a:lnTo>
                    <a:lnTo>
                      <a:pt x="501" y="138"/>
                    </a:lnTo>
                    <a:lnTo>
                      <a:pt x="501" y="141"/>
                    </a:lnTo>
                    <a:lnTo>
                      <a:pt x="501" y="143"/>
                    </a:lnTo>
                    <a:lnTo>
                      <a:pt x="498" y="143"/>
                    </a:lnTo>
                    <a:lnTo>
                      <a:pt x="501" y="143"/>
                    </a:lnTo>
                    <a:lnTo>
                      <a:pt x="503" y="143"/>
                    </a:lnTo>
                    <a:lnTo>
                      <a:pt x="503" y="146"/>
                    </a:lnTo>
                    <a:lnTo>
                      <a:pt x="506" y="146"/>
                    </a:lnTo>
                    <a:lnTo>
                      <a:pt x="508" y="146"/>
                    </a:lnTo>
                    <a:lnTo>
                      <a:pt x="511" y="146"/>
                    </a:lnTo>
                    <a:lnTo>
                      <a:pt x="511" y="143"/>
                    </a:lnTo>
                    <a:lnTo>
                      <a:pt x="513" y="143"/>
                    </a:lnTo>
                    <a:lnTo>
                      <a:pt x="516" y="143"/>
                    </a:lnTo>
                    <a:lnTo>
                      <a:pt x="517" y="143"/>
                    </a:lnTo>
                    <a:lnTo>
                      <a:pt x="517" y="141"/>
                    </a:lnTo>
                    <a:lnTo>
                      <a:pt x="517" y="143"/>
                    </a:lnTo>
                    <a:lnTo>
                      <a:pt x="517" y="141"/>
                    </a:lnTo>
                    <a:lnTo>
                      <a:pt x="521" y="141"/>
                    </a:lnTo>
                    <a:lnTo>
                      <a:pt x="521" y="143"/>
                    </a:lnTo>
                    <a:lnTo>
                      <a:pt x="521" y="141"/>
                    </a:lnTo>
                    <a:lnTo>
                      <a:pt x="522" y="141"/>
                    </a:lnTo>
                    <a:lnTo>
                      <a:pt x="522" y="138"/>
                    </a:lnTo>
                    <a:lnTo>
                      <a:pt x="526" y="138"/>
                    </a:lnTo>
                    <a:lnTo>
                      <a:pt x="526" y="141"/>
                    </a:lnTo>
                    <a:lnTo>
                      <a:pt x="527" y="141"/>
                    </a:lnTo>
                    <a:lnTo>
                      <a:pt x="527" y="143"/>
                    </a:lnTo>
                    <a:lnTo>
                      <a:pt x="531" y="143"/>
                    </a:lnTo>
                    <a:lnTo>
                      <a:pt x="531" y="146"/>
                    </a:lnTo>
                    <a:lnTo>
                      <a:pt x="531" y="147"/>
                    </a:lnTo>
                    <a:lnTo>
                      <a:pt x="531" y="146"/>
                    </a:lnTo>
                    <a:lnTo>
                      <a:pt x="532" y="146"/>
                    </a:lnTo>
                    <a:lnTo>
                      <a:pt x="532" y="147"/>
                    </a:lnTo>
                    <a:lnTo>
                      <a:pt x="532" y="146"/>
                    </a:lnTo>
                    <a:lnTo>
                      <a:pt x="536" y="146"/>
                    </a:lnTo>
                    <a:lnTo>
                      <a:pt x="536" y="147"/>
                    </a:lnTo>
                    <a:lnTo>
                      <a:pt x="537" y="147"/>
                    </a:lnTo>
                    <a:lnTo>
                      <a:pt x="540" y="147"/>
                    </a:lnTo>
                    <a:lnTo>
                      <a:pt x="540" y="146"/>
                    </a:lnTo>
                    <a:lnTo>
                      <a:pt x="540" y="143"/>
                    </a:lnTo>
                    <a:lnTo>
                      <a:pt x="542" y="143"/>
                    </a:lnTo>
                    <a:lnTo>
                      <a:pt x="542" y="146"/>
                    </a:lnTo>
                    <a:lnTo>
                      <a:pt x="542" y="143"/>
                    </a:lnTo>
                    <a:lnTo>
                      <a:pt x="542" y="146"/>
                    </a:lnTo>
                    <a:lnTo>
                      <a:pt x="542" y="143"/>
                    </a:lnTo>
                    <a:lnTo>
                      <a:pt x="542" y="146"/>
                    </a:lnTo>
                    <a:lnTo>
                      <a:pt x="545" y="146"/>
                    </a:lnTo>
                    <a:lnTo>
                      <a:pt x="547" y="146"/>
                    </a:lnTo>
                    <a:lnTo>
                      <a:pt x="547" y="147"/>
                    </a:lnTo>
                    <a:lnTo>
                      <a:pt x="550" y="147"/>
                    </a:lnTo>
                    <a:lnTo>
                      <a:pt x="550" y="151"/>
                    </a:lnTo>
                    <a:lnTo>
                      <a:pt x="550" y="147"/>
                    </a:lnTo>
                    <a:lnTo>
                      <a:pt x="552" y="147"/>
                    </a:lnTo>
                    <a:lnTo>
                      <a:pt x="552" y="151"/>
                    </a:lnTo>
                    <a:lnTo>
                      <a:pt x="552" y="147"/>
                    </a:lnTo>
                    <a:lnTo>
                      <a:pt x="552" y="151"/>
                    </a:lnTo>
                    <a:lnTo>
                      <a:pt x="555" y="151"/>
                    </a:lnTo>
                    <a:lnTo>
                      <a:pt x="557" y="151"/>
                    </a:lnTo>
                    <a:lnTo>
                      <a:pt x="557" y="147"/>
                    </a:lnTo>
                    <a:lnTo>
                      <a:pt x="560" y="147"/>
                    </a:lnTo>
                    <a:lnTo>
                      <a:pt x="562" y="147"/>
                    </a:lnTo>
                    <a:lnTo>
                      <a:pt x="562" y="146"/>
                    </a:lnTo>
                    <a:lnTo>
                      <a:pt x="565" y="146"/>
                    </a:lnTo>
                    <a:lnTo>
                      <a:pt x="567" y="146"/>
                    </a:lnTo>
                    <a:lnTo>
                      <a:pt x="570" y="146"/>
                    </a:lnTo>
                    <a:lnTo>
                      <a:pt x="570" y="143"/>
                    </a:lnTo>
                    <a:lnTo>
                      <a:pt x="572" y="143"/>
                    </a:lnTo>
                    <a:lnTo>
                      <a:pt x="572" y="146"/>
                    </a:lnTo>
                    <a:lnTo>
                      <a:pt x="572" y="147"/>
                    </a:lnTo>
                    <a:lnTo>
                      <a:pt x="572" y="151"/>
                    </a:lnTo>
                    <a:lnTo>
                      <a:pt x="570" y="151"/>
                    </a:lnTo>
                    <a:lnTo>
                      <a:pt x="570" y="152"/>
                    </a:lnTo>
                    <a:lnTo>
                      <a:pt x="570" y="156"/>
                    </a:lnTo>
                    <a:lnTo>
                      <a:pt x="572" y="156"/>
                    </a:lnTo>
                    <a:lnTo>
                      <a:pt x="575" y="156"/>
                    </a:lnTo>
                    <a:lnTo>
                      <a:pt x="575" y="157"/>
                    </a:lnTo>
                    <a:lnTo>
                      <a:pt x="577" y="157"/>
                    </a:lnTo>
                    <a:lnTo>
                      <a:pt x="577" y="161"/>
                    </a:lnTo>
                    <a:lnTo>
                      <a:pt x="575" y="161"/>
                    </a:lnTo>
                    <a:lnTo>
                      <a:pt x="575" y="162"/>
                    </a:lnTo>
                    <a:lnTo>
                      <a:pt x="577" y="162"/>
                    </a:lnTo>
                    <a:lnTo>
                      <a:pt x="575" y="162"/>
                    </a:lnTo>
                    <a:lnTo>
                      <a:pt x="575" y="166"/>
                    </a:lnTo>
                    <a:lnTo>
                      <a:pt x="572" y="166"/>
                    </a:lnTo>
                    <a:lnTo>
                      <a:pt x="572" y="167"/>
                    </a:lnTo>
                    <a:lnTo>
                      <a:pt x="575" y="167"/>
                    </a:lnTo>
                    <a:lnTo>
                      <a:pt x="575" y="170"/>
                    </a:lnTo>
                    <a:lnTo>
                      <a:pt x="577" y="170"/>
                    </a:lnTo>
                    <a:lnTo>
                      <a:pt x="577" y="167"/>
                    </a:lnTo>
                    <a:lnTo>
                      <a:pt x="577" y="170"/>
                    </a:lnTo>
                    <a:lnTo>
                      <a:pt x="580" y="170"/>
                    </a:lnTo>
                    <a:lnTo>
                      <a:pt x="580" y="172"/>
                    </a:lnTo>
                    <a:lnTo>
                      <a:pt x="580" y="170"/>
                    </a:lnTo>
                    <a:lnTo>
                      <a:pt x="582" y="170"/>
                    </a:lnTo>
                    <a:lnTo>
                      <a:pt x="582" y="167"/>
                    </a:lnTo>
                    <a:lnTo>
                      <a:pt x="585" y="167"/>
                    </a:lnTo>
                    <a:lnTo>
                      <a:pt x="585" y="170"/>
                    </a:lnTo>
                    <a:lnTo>
                      <a:pt x="586" y="170"/>
                    </a:lnTo>
                    <a:lnTo>
                      <a:pt x="590" y="170"/>
                    </a:lnTo>
                    <a:lnTo>
                      <a:pt x="590" y="167"/>
                    </a:lnTo>
                    <a:lnTo>
                      <a:pt x="590" y="170"/>
                    </a:lnTo>
                    <a:lnTo>
                      <a:pt x="591" y="170"/>
                    </a:lnTo>
                    <a:lnTo>
                      <a:pt x="591" y="172"/>
                    </a:lnTo>
                    <a:lnTo>
                      <a:pt x="595" y="172"/>
                    </a:lnTo>
                    <a:lnTo>
                      <a:pt x="595" y="175"/>
                    </a:lnTo>
                    <a:lnTo>
                      <a:pt x="595" y="172"/>
                    </a:lnTo>
                    <a:lnTo>
                      <a:pt x="595" y="175"/>
                    </a:lnTo>
                    <a:lnTo>
                      <a:pt x="596" y="175"/>
                    </a:lnTo>
                    <a:lnTo>
                      <a:pt x="600" y="175"/>
                    </a:lnTo>
                    <a:lnTo>
                      <a:pt x="600" y="177"/>
                    </a:lnTo>
                    <a:lnTo>
                      <a:pt x="600" y="175"/>
                    </a:lnTo>
                    <a:lnTo>
                      <a:pt x="600" y="177"/>
                    </a:lnTo>
                    <a:lnTo>
                      <a:pt x="601" y="177"/>
                    </a:lnTo>
                    <a:lnTo>
                      <a:pt x="605" y="177"/>
                    </a:lnTo>
                    <a:lnTo>
                      <a:pt x="605" y="175"/>
                    </a:lnTo>
                    <a:lnTo>
                      <a:pt x="605" y="177"/>
                    </a:lnTo>
                    <a:lnTo>
                      <a:pt x="605" y="175"/>
                    </a:lnTo>
                    <a:lnTo>
                      <a:pt x="608" y="175"/>
                    </a:lnTo>
                    <a:lnTo>
                      <a:pt x="608" y="177"/>
                    </a:lnTo>
                    <a:lnTo>
                      <a:pt x="609" y="177"/>
                    </a:lnTo>
                    <a:lnTo>
                      <a:pt x="613" y="177"/>
                    </a:lnTo>
                    <a:lnTo>
                      <a:pt x="614" y="177"/>
                    </a:lnTo>
                    <a:lnTo>
                      <a:pt x="614" y="180"/>
                    </a:lnTo>
                    <a:lnTo>
                      <a:pt x="618" y="180"/>
                    </a:lnTo>
                    <a:lnTo>
                      <a:pt x="618" y="182"/>
                    </a:lnTo>
                    <a:lnTo>
                      <a:pt x="614" y="182"/>
                    </a:lnTo>
                    <a:lnTo>
                      <a:pt x="618" y="182"/>
                    </a:lnTo>
                    <a:lnTo>
                      <a:pt x="618" y="185"/>
                    </a:lnTo>
                    <a:lnTo>
                      <a:pt x="614" y="185"/>
                    </a:lnTo>
                    <a:lnTo>
                      <a:pt x="618" y="187"/>
                    </a:lnTo>
                    <a:lnTo>
                      <a:pt x="614" y="187"/>
                    </a:lnTo>
                    <a:lnTo>
                      <a:pt x="614" y="190"/>
                    </a:lnTo>
                    <a:lnTo>
                      <a:pt x="613" y="190"/>
                    </a:lnTo>
                    <a:lnTo>
                      <a:pt x="613" y="192"/>
                    </a:lnTo>
                    <a:lnTo>
                      <a:pt x="609" y="192"/>
                    </a:lnTo>
                    <a:lnTo>
                      <a:pt x="608" y="192"/>
                    </a:lnTo>
                    <a:lnTo>
                      <a:pt x="608" y="195"/>
                    </a:lnTo>
                    <a:lnTo>
                      <a:pt x="608" y="197"/>
                    </a:lnTo>
                    <a:lnTo>
                      <a:pt x="609" y="197"/>
                    </a:lnTo>
                    <a:lnTo>
                      <a:pt x="608" y="197"/>
                    </a:lnTo>
                    <a:lnTo>
                      <a:pt x="609" y="197"/>
                    </a:lnTo>
                    <a:lnTo>
                      <a:pt x="613" y="197"/>
                    </a:lnTo>
                    <a:lnTo>
                      <a:pt x="609" y="200"/>
                    </a:lnTo>
                    <a:lnTo>
                      <a:pt x="613" y="200"/>
                    </a:lnTo>
                    <a:lnTo>
                      <a:pt x="613" y="202"/>
                    </a:lnTo>
                    <a:lnTo>
                      <a:pt x="609" y="202"/>
                    </a:lnTo>
                    <a:lnTo>
                      <a:pt x="609" y="205"/>
                    </a:lnTo>
                    <a:lnTo>
                      <a:pt x="608" y="205"/>
                    </a:lnTo>
                    <a:lnTo>
                      <a:pt x="609" y="205"/>
                    </a:lnTo>
                    <a:lnTo>
                      <a:pt x="609" y="207"/>
                    </a:lnTo>
                    <a:lnTo>
                      <a:pt x="613" y="207"/>
                    </a:lnTo>
                    <a:lnTo>
                      <a:pt x="613" y="210"/>
                    </a:lnTo>
                    <a:lnTo>
                      <a:pt x="614" y="210"/>
                    </a:lnTo>
                    <a:lnTo>
                      <a:pt x="614" y="212"/>
                    </a:lnTo>
                    <a:lnTo>
                      <a:pt x="613" y="212"/>
                    </a:lnTo>
                    <a:lnTo>
                      <a:pt x="614" y="212"/>
                    </a:lnTo>
                    <a:lnTo>
                      <a:pt x="614" y="215"/>
                    </a:lnTo>
                    <a:lnTo>
                      <a:pt x="613" y="215"/>
                    </a:lnTo>
                    <a:lnTo>
                      <a:pt x="613" y="217"/>
                    </a:lnTo>
                    <a:lnTo>
                      <a:pt x="609" y="217"/>
                    </a:lnTo>
                    <a:lnTo>
                      <a:pt x="608" y="217"/>
                    </a:lnTo>
                    <a:lnTo>
                      <a:pt x="608" y="220"/>
                    </a:lnTo>
                    <a:lnTo>
                      <a:pt x="609" y="220"/>
                    </a:lnTo>
                    <a:lnTo>
                      <a:pt x="609" y="221"/>
                    </a:lnTo>
                    <a:lnTo>
                      <a:pt x="609" y="225"/>
                    </a:lnTo>
                    <a:lnTo>
                      <a:pt x="613" y="225"/>
                    </a:lnTo>
                    <a:lnTo>
                      <a:pt x="613" y="226"/>
                    </a:lnTo>
                    <a:lnTo>
                      <a:pt x="613" y="230"/>
                    </a:lnTo>
                    <a:lnTo>
                      <a:pt x="613" y="231"/>
                    </a:lnTo>
                    <a:lnTo>
                      <a:pt x="613" y="230"/>
                    </a:lnTo>
                    <a:lnTo>
                      <a:pt x="613" y="231"/>
                    </a:lnTo>
                    <a:lnTo>
                      <a:pt x="614" y="231"/>
                    </a:lnTo>
                    <a:lnTo>
                      <a:pt x="614" y="235"/>
                    </a:lnTo>
                    <a:lnTo>
                      <a:pt x="614" y="236"/>
                    </a:lnTo>
                    <a:lnTo>
                      <a:pt x="613" y="236"/>
                    </a:lnTo>
                    <a:lnTo>
                      <a:pt x="609" y="236"/>
                    </a:lnTo>
                    <a:lnTo>
                      <a:pt x="609" y="240"/>
                    </a:lnTo>
                    <a:lnTo>
                      <a:pt x="608" y="240"/>
                    </a:lnTo>
                    <a:lnTo>
                      <a:pt x="608" y="241"/>
                    </a:lnTo>
                    <a:lnTo>
                      <a:pt x="605" y="241"/>
                    </a:lnTo>
                    <a:lnTo>
                      <a:pt x="608" y="241"/>
                    </a:lnTo>
                    <a:lnTo>
                      <a:pt x="605" y="241"/>
                    </a:lnTo>
                    <a:lnTo>
                      <a:pt x="605" y="244"/>
                    </a:lnTo>
                    <a:lnTo>
                      <a:pt x="608" y="244"/>
                    </a:lnTo>
                    <a:lnTo>
                      <a:pt x="608" y="246"/>
                    </a:lnTo>
                    <a:lnTo>
                      <a:pt x="608" y="244"/>
                    </a:lnTo>
                    <a:lnTo>
                      <a:pt x="609" y="244"/>
                    </a:lnTo>
                    <a:lnTo>
                      <a:pt x="609" y="246"/>
                    </a:lnTo>
                    <a:lnTo>
                      <a:pt x="613" y="246"/>
                    </a:lnTo>
                    <a:lnTo>
                      <a:pt x="609" y="246"/>
                    </a:lnTo>
                    <a:lnTo>
                      <a:pt x="609" y="249"/>
                    </a:lnTo>
                    <a:lnTo>
                      <a:pt x="613" y="249"/>
                    </a:lnTo>
                    <a:lnTo>
                      <a:pt x="614" y="249"/>
                    </a:lnTo>
                    <a:lnTo>
                      <a:pt x="614" y="251"/>
                    </a:lnTo>
                    <a:lnTo>
                      <a:pt x="618" y="251"/>
                    </a:lnTo>
                    <a:lnTo>
                      <a:pt x="614" y="251"/>
                    </a:lnTo>
                    <a:lnTo>
                      <a:pt x="618" y="251"/>
                    </a:lnTo>
                    <a:lnTo>
                      <a:pt x="618" y="254"/>
                    </a:lnTo>
                    <a:lnTo>
                      <a:pt x="618" y="256"/>
                    </a:lnTo>
                    <a:lnTo>
                      <a:pt x="618" y="259"/>
                    </a:lnTo>
                    <a:lnTo>
                      <a:pt x="619" y="259"/>
                    </a:lnTo>
                    <a:lnTo>
                      <a:pt x="619" y="263"/>
                    </a:lnTo>
                    <a:lnTo>
                      <a:pt x="619" y="259"/>
                    </a:lnTo>
                    <a:lnTo>
                      <a:pt x="623" y="259"/>
                    </a:lnTo>
                    <a:lnTo>
                      <a:pt x="623" y="263"/>
                    </a:lnTo>
                    <a:lnTo>
                      <a:pt x="623" y="264"/>
                    </a:lnTo>
                    <a:lnTo>
                      <a:pt x="624" y="264"/>
                    </a:lnTo>
                    <a:lnTo>
                      <a:pt x="623" y="264"/>
                    </a:lnTo>
                    <a:lnTo>
                      <a:pt x="623" y="267"/>
                    </a:lnTo>
                    <a:lnTo>
                      <a:pt x="623" y="269"/>
                    </a:lnTo>
                    <a:lnTo>
                      <a:pt x="619" y="269"/>
                    </a:lnTo>
                    <a:lnTo>
                      <a:pt x="619" y="272"/>
                    </a:lnTo>
                    <a:lnTo>
                      <a:pt x="618" y="272"/>
                    </a:lnTo>
                    <a:lnTo>
                      <a:pt x="619" y="272"/>
                    </a:lnTo>
                    <a:lnTo>
                      <a:pt x="619" y="274"/>
                    </a:lnTo>
                    <a:lnTo>
                      <a:pt x="623" y="274"/>
                    </a:lnTo>
                    <a:lnTo>
                      <a:pt x="623" y="277"/>
                    </a:lnTo>
                    <a:lnTo>
                      <a:pt x="624" y="277"/>
                    </a:lnTo>
                    <a:lnTo>
                      <a:pt x="624" y="279"/>
                    </a:lnTo>
                    <a:lnTo>
                      <a:pt x="624" y="282"/>
                    </a:lnTo>
                    <a:lnTo>
                      <a:pt x="624" y="279"/>
                    </a:lnTo>
                    <a:lnTo>
                      <a:pt x="628" y="279"/>
                    </a:lnTo>
                    <a:lnTo>
                      <a:pt x="628" y="282"/>
                    </a:lnTo>
                    <a:lnTo>
                      <a:pt x="629" y="282"/>
                    </a:lnTo>
                    <a:lnTo>
                      <a:pt x="629" y="279"/>
                    </a:lnTo>
                    <a:lnTo>
                      <a:pt x="632" y="279"/>
                    </a:lnTo>
                    <a:lnTo>
                      <a:pt x="632" y="282"/>
                    </a:lnTo>
                    <a:lnTo>
                      <a:pt x="634" y="282"/>
                    </a:lnTo>
                    <a:lnTo>
                      <a:pt x="632" y="282"/>
                    </a:lnTo>
                    <a:lnTo>
                      <a:pt x="632" y="284"/>
                    </a:lnTo>
                    <a:lnTo>
                      <a:pt x="632" y="287"/>
                    </a:lnTo>
                    <a:lnTo>
                      <a:pt x="634" y="287"/>
                    </a:lnTo>
                    <a:lnTo>
                      <a:pt x="634" y="289"/>
                    </a:lnTo>
                    <a:lnTo>
                      <a:pt x="637" y="289"/>
                    </a:lnTo>
                    <a:lnTo>
                      <a:pt x="637" y="292"/>
                    </a:lnTo>
                    <a:lnTo>
                      <a:pt x="637" y="294"/>
                    </a:lnTo>
                    <a:lnTo>
                      <a:pt x="639" y="294"/>
                    </a:lnTo>
                    <a:lnTo>
                      <a:pt x="639" y="292"/>
                    </a:lnTo>
                    <a:lnTo>
                      <a:pt x="639" y="294"/>
                    </a:lnTo>
                    <a:lnTo>
                      <a:pt x="642" y="297"/>
                    </a:lnTo>
                    <a:lnTo>
                      <a:pt x="644" y="297"/>
                    </a:lnTo>
                    <a:lnTo>
                      <a:pt x="644" y="294"/>
                    </a:lnTo>
                    <a:lnTo>
                      <a:pt x="647" y="294"/>
                    </a:lnTo>
                    <a:lnTo>
                      <a:pt x="647" y="297"/>
                    </a:lnTo>
                    <a:lnTo>
                      <a:pt x="644" y="297"/>
                    </a:lnTo>
                    <a:lnTo>
                      <a:pt x="647" y="297"/>
                    </a:lnTo>
                    <a:lnTo>
                      <a:pt x="647" y="299"/>
                    </a:lnTo>
                    <a:lnTo>
                      <a:pt x="649" y="299"/>
                    </a:lnTo>
                    <a:lnTo>
                      <a:pt x="649" y="302"/>
                    </a:lnTo>
                    <a:lnTo>
                      <a:pt x="652" y="302"/>
                    </a:lnTo>
                    <a:lnTo>
                      <a:pt x="652" y="304"/>
                    </a:lnTo>
                    <a:lnTo>
                      <a:pt x="649" y="304"/>
                    </a:lnTo>
                    <a:lnTo>
                      <a:pt x="649" y="307"/>
                    </a:lnTo>
                    <a:lnTo>
                      <a:pt x="647" y="307"/>
                    </a:lnTo>
                    <a:lnTo>
                      <a:pt x="647" y="309"/>
                    </a:lnTo>
                    <a:lnTo>
                      <a:pt x="647" y="312"/>
                    </a:lnTo>
                    <a:lnTo>
                      <a:pt x="647" y="313"/>
                    </a:lnTo>
                    <a:lnTo>
                      <a:pt x="649" y="313"/>
                    </a:lnTo>
                    <a:lnTo>
                      <a:pt x="649" y="317"/>
                    </a:lnTo>
                    <a:lnTo>
                      <a:pt x="647" y="317"/>
                    </a:lnTo>
                    <a:lnTo>
                      <a:pt x="647" y="318"/>
                    </a:lnTo>
                    <a:lnTo>
                      <a:pt x="649" y="318"/>
                    </a:lnTo>
                    <a:lnTo>
                      <a:pt x="652" y="318"/>
                    </a:lnTo>
                    <a:lnTo>
                      <a:pt x="649" y="322"/>
                    </a:lnTo>
                    <a:lnTo>
                      <a:pt x="652" y="322"/>
                    </a:lnTo>
                    <a:lnTo>
                      <a:pt x="652" y="323"/>
                    </a:lnTo>
                    <a:lnTo>
                      <a:pt x="652" y="327"/>
                    </a:lnTo>
                    <a:lnTo>
                      <a:pt x="652" y="323"/>
                    </a:lnTo>
                    <a:lnTo>
                      <a:pt x="654" y="323"/>
                    </a:lnTo>
                    <a:lnTo>
                      <a:pt x="654" y="327"/>
                    </a:lnTo>
                    <a:lnTo>
                      <a:pt x="654" y="323"/>
                    </a:lnTo>
                    <a:lnTo>
                      <a:pt x="654" y="327"/>
                    </a:lnTo>
                    <a:lnTo>
                      <a:pt x="657" y="327"/>
                    </a:lnTo>
                    <a:lnTo>
                      <a:pt x="657" y="323"/>
                    </a:lnTo>
                    <a:lnTo>
                      <a:pt x="657" y="327"/>
                    </a:lnTo>
                    <a:lnTo>
                      <a:pt x="657" y="328"/>
                    </a:lnTo>
                    <a:lnTo>
                      <a:pt x="654" y="328"/>
                    </a:lnTo>
                    <a:lnTo>
                      <a:pt x="654" y="332"/>
                    </a:lnTo>
                    <a:lnTo>
                      <a:pt x="657" y="332"/>
                    </a:lnTo>
                    <a:lnTo>
                      <a:pt x="659" y="332"/>
                    </a:lnTo>
                    <a:lnTo>
                      <a:pt x="659" y="333"/>
                    </a:lnTo>
                    <a:lnTo>
                      <a:pt x="659" y="336"/>
                    </a:lnTo>
                    <a:lnTo>
                      <a:pt x="659" y="338"/>
                    </a:lnTo>
                    <a:lnTo>
                      <a:pt x="659" y="341"/>
                    </a:lnTo>
                    <a:lnTo>
                      <a:pt x="657" y="341"/>
                    </a:lnTo>
                    <a:lnTo>
                      <a:pt x="659" y="341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64" y="343"/>
                    </a:lnTo>
                    <a:lnTo>
                      <a:pt x="664" y="346"/>
                    </a:lnTo>
                    <a:lnTo>
                      <a:pt x="667" y="346"/>
                    </a:lnTo>
                    <a:lnTo>
                      <a:pt x="664" y="348"/>
                    </a:lnTo>
                    <a:lnTo>
                      <a:pt x="662" y="351"/>
                    </a:lnTo>
                    <a:lnTo>
                      <a:pt x="659" y="351"/>
                    </a:lnTo>
                    <a:lnTo>
                      <a:pt x="659" y="353"/>
                    </a:lnTo>
                    <a:lnTo>
                      <a:pt x="657" y="353"/>
                    </a:lnTo>
                    <a:lnTo>
                      <a:pt x="657" y="351"/>
                    </a:lnTo>
                    <a:lnTo>
                      <a:pt x="654" y="351"/>
                    </a:lnTo>
                    <a:lnTo>
                      <a:pt x="654" y="353"/>
                    </a:lnTo>
                    <a:lnTo>
                      <a:pt x="654" y="356"/>
                    </a:lnTo>
                    <a:lnTo>
                      <a:pt x="652" y="356"/>
                    </a:lnTo>
                    <a:lnTo>
                      <a:pt x="654" y="356"/>
                    </a:lnTo>
                    <a:lnTo>
                      <a:pt x="657" y="356"/>
                    </a:lnTo>
                    <a:lnTo>
                      <a:pt x="657" y="358"/>
                    </a:lnTo>
                    <a:lnTo>
                      <a:pt x="659" y="358"/>
                    </a:lnTo>
                    <a:lnTo>
                      <a:pt x="659" y="361"/>
                    </a:lnTo>
                    <a:lnTo>
                      <a:pt x="657" y="361"/>
                    </a:lnTo>
                    <a:lnTo>
                      <a:pt x="657" y="363"/>
                    </a:lnTo>
                    <a:lnTo>
                      <a:pt x="657" y="366"/>
                    </a:lnTo>
                    <a:lnTo>
                      <a:pt x="654" y="366"/>
                    </a:lnTo>
                    <a:lnTo>
                      <a:pt x="657" y="366"/>
                    </a:lnTo>
                    <a:lnTo>
                      <a:pt x="657" y="368"/>
                    </a:lnTo>
                    <a:lnTo>
                      <a:pt x="657" y="371"/>
                    </a:lnTo>
                    <a:lnTo>
                      <a:pt x="654" y="371"/>
                    </a:lnTo>
                    <a:lnTo>
                      <a:pt x="654" y="373"/>
                    </a:lnTo>
                    <a:lnTo>
                      <a:pt x="654" y="376"/>
                    </a:lnTo>
                    <a:lnTo>
                      <a:pt x="657" y="376"/>
                    </a:lnTo>
                    <a:lnTo>
                      <a:pt x="657" y="378"/>
                    </a:lnTo>
                    <a:lnTo>
                      <a:pt x="657" y="376"/>
                    </a:lnTo>
                    <a:lnTo>
                      <a:pt x="659" y="376"/>
                    </a:lnTo>
                    <a:lnTo>
                      <a:pt x="659" y="373"/>
                    </a:lnTo>
                    <a:lnTo>
                      <a:pt x="662" y="373"/>
                    </a:lnTo>
                    <a:lnTo>
                      <a:pt x="662" y="371"/>
                    </a:lnTo>
                    <a:lnTo>
                      <a:pt x="662" y="368"/>
                    </a:lnTo>
                    <a:lnTo>
                      <a:pt x="664" y="368"/>
                    </a:lnTo>
                    <a:lnTo>
                      <a:pt x="662" y="368"/>
                    </a:lnTo>
                    <a:lnTo>
                      <a:pt x="662" y="371"/>
                    </a:lnTo>
                    <a:lnTo>
                      <a:pt x="664" y="371"/>
                    </a:lnTo>
                    <a:lnTo>
                      <a:pt x="664" y="373"/>
                    </a:lnTo>
                    <a:lnTo>
                      <a:pt x="667" y="373"/>
                    </a:lnTo>
                    <a:lnTo>
                      <a:pt x="667" y="376"/>
                    </a:lnTo>
                    <a:lnTo>
                      <a:pt x="667" y="378"/>
                    </a:lnTo>
                    <a:lnTo>
                      <a:pt x="667" y="381"/>
                    </a:lnTo>
                    <a:lnTo>
                      <a:pt x="669" y="381"/>
                    </a:lnTo>
                    <a:lnTo>
                      <a:pt x="667" y="381"/>
                    </a:lnTo>
                    <a:lnTo>
                      <a:pt x="667" y="383"/>
                    </a:lnTo>
                    <a:lnTo>
                      <a:pt x="669" y="383"/>
                    </a:lnTo>
                    <a:lnTo>
                      <a:pt x="669" y="386"/>
                    </a:lnTo>
                    <a:lnTo>
                      <a:pt x="672" y="386"/>
                    </a:lnTo>
                    <a:lnTo>
                      <a:pt x="672" y="387"/>
                    </a:lnTo>
                    <a:lnTo>
                      <a:pt x="674" y="387"/>
                    </a:lnTo>
                    <a:lnTo>
                      <a:pt x="674" y="391"/>
                    </a:lnTo>
                    <a:lnTo>
                      <a:pt x="674" y="392"/>
                    </a:lnTo>
                    <a:lnTo>
                      <a:pt x="674" y="396"/>
                    </a:lnTo>
                    <a:lnTo>
                      <a:pt x="677" y="396"/>
                    </a:lnTo>
                    <a:lnTo>
                      <a:pt x="678" y="396"/>
                    </a:lnTo>
                    <a:lnTo>
                      <a:pt x="678" y="397"/>
                    </a:lnTo>
                    <a:lnTo>
                      <a:pt x="677" y="397"/>
                    </a:lnTo>
                    <a:lnTo>
                      <a:pt x="678" y="397"/>
                    </a:lnTo>
                    <a:lnTo>
                      <a:pt x="677" y="397"/>
                    </a:lnTo>
                    <a:lnTo>
                      <a:pt x="678" y="397"/>
                    </a:lnTo>
                    <a:lnTo>
                      <a:pt x="678" y="401"/>
                    </a:lnTo>
                    <a:lnTo>
                      <a:pt x="678" y="402"/>
                    </a:lnTo>
                    <a:lnTo>
                      <a:pt x="678" y="406"/>
                    </a:lnTo>
                    <a:lnTo>
                      <a:pt x="677" y="406"/>
                    </a:lnTo>
                    <a:lnTo>
                      <a:pt x="678" y="406"/>
                    </a:lnTo>
                    <a:lnTo>
                      <a:pt x="678" y="407"/>
                    </a:lnTo>
                    <a:lnTo>
                      <a:pt x="682" y="407"/>
                    </a:lnTo>
                    <a:lnTo>
                      <a:pt x="682" y="410"/>
                    </a:lnTo>
                    <a:lnTo>
                      <a:pt x="678" y="410"/>
                    </a:lnTo>
                    <a:lnTo>
                      <a:pt x="682" y="410"/>
                    </a:lnTo>
                    <a:lnTo>
                      <a:pt x="682" y="412"/>
                    </a:lnTo>
                    <a:lnTo>
                      <a:pt x="682" y="415"/>
                    </a:lnTo>
                    <a:lnTo>
                      <a:pt x="682" y="417"/>
                    </a:lnTo>
                    <a:lnTo>
                      <a:pt x="678" y="417"/>
                    </a:lnTo>
                    <a:lnTo>
                      <a:pt x="682" y="417"/>
                    </a:lnTo>
                    <a:lnTo>
                      <a:pt x="678" y="417"/>
                    </a:lnTo>
                    <a:lnTo>
                      <a:pt x="678" y="420"/>
                    </a:lnTo>
                    <a:lnTo>
                      <a:pt x="677" y="420"/>
                    </a:lnTo>
                    <a:lnTo>
                      <a:pt x="674" y="420"/>
                    </a:lnTo>
                    <a:lnTo>
                      <a:pt x="672" y="422"/>
                    </a:lnTo>
                    <a:lnTo>
                      <a:pt x="669" y="422"/>
                    </a:lnTo>
                    <a:lnTo>
                      <a:pt x="669" y="425"/>
                    </a:lnTo>
                    <a:lnTo>
                      <a:pt x="667" y="425"/>
                    </a:lnTo>
                    <a:lnTo>
                      <a:pt x="667" y="427"/>
                    </a:lnTo>
                    <a:lnTo>
                      <a:pt x="669" y="427"/>
                    </a:lnTo>
                    <a:lnTo>
                      <a:pt x="669" y="430"/>
                    </a:lnTo>
                    <a:lnTo>
                      <a:pt x="669" y="432"/>
                    </a:lnTo>
                    <a:lnTo>
                      <a:pt x="669" y="435"/>
                    </a:lnTo>
                    <a:lnTo>
                      <a:pt x="667" y="435"/>
                    </a:lnTo>
                    <a:lnTo>
                      <a:pt x="664" y="435"/>
                    </a:lnTo>
                    <a:lnTo>
                      <a:pt x="664" y="438"/>
                    </a:lnTo>
                    <a:lnTo>
                      <a:pt x="664" y="440"/>
                    </a:lnTo>
                    <a:lnTo>
                      <a:pt x="662" y="440"/>
                    </a:lnTo>
                    <a:lnTo>
                      <a:pt x="662" y="443"/>
                    </a:lnTo>
                    <a:lnTo>
                      <a:pt x="664" y="443"/>
                    </a:lnTo>
                    <a:lnTo>
                      <a:pt x="664" y="445"/>
                    </a:lnTo>
                    <a:lnTo>
                      <a:pt x="667" y="445"/>
                    </a:lnTo>
                    <a:lnTo>
                      <a:pt x="667" y="448"/>
                    </a:lnTo>
                    <a:lnTo>
                      <a:pt x="667" y="450"/>
                    </a:lnTo>
                    <a:lnTo>
                      <a:pt x="664" y="450"/>
                    </a:lnTo>
                    <a:lnTo>
                      <a:pt x="667" y="450"/>
                    </a:lnTo>
                    <a:lnTo>
                      <a:pt x="667" y="453"/>
                    </a:lnTo>
                    <a:lnTo>
                      <a:pt x="664" y="453"/>
                    </a:lnTo>
                    <a:lnTo>
                      <a:pt x="667" y="453"/>
                    </a:lnTo>
                    <a:lnTo>
                      <a:pt x="667" y="455"/>
                    </a:lnTo>
                    <a:lnTo>
                      <a:pt x="664" y="455"/>
                    </a:lnTo>
                    <a:lnTo>
                      <a:pt x="667" y="455"/>
                    </a:lnTo>
                    <a:lnTo>
                      <a:pt x="667" y="458"/>
                    </a:lnTo>
                    <a:lnTo>
                      <a:pt x="664" y="458"/>
                    </a:lnTo>
                    <a:lnTo>
                      <a:pt x="664" y="460"/>
                    </a:lnTo>
                    <a:lnTo>
                      <a:pt x="667" y="460"/>
                    </a:lnTo>
                    <a:lnTo>
                      <a:pt x="667" y="463"/>
                    </a:lnTo>
                    <a:lnTo>
                      <a:pt x="664" y="463"/>
                    </a:lnTo>
                    <a:lnTo>
                      <a:pt x="664" y="465"/>
                    </a:lnTo>
                    <a:lnTo>
                      <a:pt x="664" y="468"/>
                    </a:lnTo>
                    <a:lnTo>
                      <a:pt x="662" y="468"/>
                    </a:lnTo>
                    <a:lnTo>
                      <a:pt x="662" y="465"/>
                    </a:lnTo>
                    <a:lnTo>
                      <a:pt x="659" y="465"/>
                    </a:lnTo>
                    <a:lnTo>
                      <a:pt x="657" y="465"/>
                    </a:lnTo>
                    <a:lnTo>
                      <a:pt x="654" y="465"/>
                    </a:lnTo>
                    <a:lnTo>
                      <a:pt x="652" y="465"/>
                    </a:lnTo>
                    <a:lnTo>
                      <a:pt x="652" y="468"/>
                    </a:lnTo>
                    <a:lnTo>
                      <a:pt x="649" y="468"/>
                    </a:lnTo>
                    <a:lnTo>
                      <a:pt x="649" y="470"/>
                    </a:lnTo>
                    <a:lnTo>
                      <a:pt x="647" y="470"/>
                    </a:lnTo>
                    <a:lnTo>
                      <a:pt x="647" y="473"/>
                    </a:lnTo>
                    <a:lnTo>
                      <a:pt x="647" y="475"/>
                    </a:lnTo>
                    <a:lnTo>
                      <a:pt x="644" y="475"/>
                    </a:lnTo>
                    <a:lnTo>
                      <a:pt x="642" y="475"/>
                    </a:lnTo>
                    <a:lnTo>
                      <a:pt x="642" y="478"/>
                    </a:lnTo>
                    <a:lnTo>
                      <a:pt x="644" y="478"/>
                    </a:lnTo>
                    <a:lnTo>
                      <a:pt x="644" y="479"/>
                    </a:lnTo>
                    <a:lnTo>
                      <a:pt x="644" y="483"/>
                    </a:lnTo>
                    <a:lnTo>
                      <a:pt x="642" y="483"/>
                    </a:lnTo>
                    <a:lnTo>
                      <a:pt x="642" y="479"/>
                    </a:lnTo>
                    <a:lnTo>
                      <a:pt x="639" y="479"/>
                    </a:lnTo>
                    <a:lnTo>
                      <a:pt x="637" y="479"/>
                    </a:lnTo>
                    <a:lnTo>
                      <a:pt x="637" y="483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2" y="484"/>
                    </a:lnTo>
                    <a:lnTo>
                      <a:pt x="629" y="484"/>
                    </a:lnTo>
                    <a:lnTo>
                      <a:pt x="628" y="484"/>
                    </a:lnTo>
                    <a:lnTo>
                      <a:pt x="628" y="483"/>
                    </a:lnTo>
                    <a:lnTo>
                      <a:pt x="628" y="479"/>
                    </a:lnTo>
                    <a:lnTo>
                      <a:pt x="624" y="479"/>
                    </a:lnTo>
                    <a:lnTo>
                      <a:pt x="623" y="479"/>
                    </a:lnTo>
                    <a:lnTo>
                      <a:pt x="624" y="479"/>
                    </a:lnTo>
                    <a:lnTo>
                      <a:pt x="624" y="478"/>
                    </a:lnTo>
                    <a:lnTo>
                      <a:pt x="623" y="478"/>
                    </a:lnTo>
                    <a:lnTo>
                      <a:pt x="623" y="475"/>
                    </a:lnTo>
                    <a:lnTo>
                      <a:pt x="623" y="478"/>
                    </a:lnTo>
                    <a:lnTo>
                      <a:pt x="619" y="478"/>
                    </a:lnTo>
                    <a:lnTo>
                      <a:pt x="619" y="479"/>
                    </a:lnTo>
                    <a:lnTo>
                      <a:pt x="619" y="483"/>
                    </a:lnTo>
                    <a:lnTo>
                      <a:pt x="618" y="483"/>
                    </a:lnTo>
                    <a:lnTo>
                      <a:pt x="619" y="483"/>
                    </a:lnTo>
                    <a:lnTo>
                      <a:pt x="619" y="484"/>
                    </a:lnTo>
                    <a:lnTo>
                      <a:pt x="619" y="488"/>
                    </a:lnTo>
                    <a:lnTo>
                      <a:pt x="619" y="489"/>
                    </a:lnTo>
                    <a:lnTo>
                      <a:pt x="619" y="493"/>
                    </a:lnTo>
                    <a:lnTo>
                      <a:pt x="619" y="494"/>
                    </a:lnTo>
                    <a:lnTo>
                      <a:pt x="618" y="494"/>
                    </a:lnTo>
                    <a:lnTo>
                      <a:pt x="618" y="498"/>
                    </a:lnTo>
                    <a:lnTo>
                      <a:pt x="618" y="499"/>
                    </a:lnTo>
                    <a:lnTo>
                      <a:pt x="619" y="499"/>
                    </a:lnTo>
                    <a:lnTo>
                      <a:pt x="619" y="498"/>
                    </a:lnTo>
                    <a:lnTo>
                      <a:pt x="623" y="498"/>
                    </a:lnTo>
                    <a:lnTo>
                      <a:pt x="624" y="498"/>
                    </a:lnTo>
                    <a:lnTo>
                      <a:pt x="624" y="499"/>
                    </a:lnTo>
                    <a:lnTo>
                      <a:pt x="624" y="502"/>
                    </a:lnTo>
                    <a:lnTo>
                      <a:pt x="623" y="502"/>
                    </a:lnTo>
                    <a:lnTo>
                      <a:pt x="623" y="504"/>
                    </a:lnTo>
                    <a:lnTo>
                      <a:pt x="624" y="504"/>
                    </a:lnTo>
                    <a:lnTo>
                      <a:pt x="623" y="504"/>
                    </a:lnTo>
                    <a:lnTo>
                      <a:pt x="624" y="504"/>
                    </a:lnTo>
                    <a:lnTo>
                      <a:pt x="624" y="507"/>
                    </a:lnTo>
                    <a:lnTo>
                      <a:pt x="623" y="507"/>
                    </a:lnTo>
                    <a:lnTo>
                      <a:pt x="623" y="509"/>
                    </a:lnTo>
                    <a:lnTo>
                      <a:pt x="623" y="512"/>
                    </a:lnTo>
                    <a:lnTo>
                      <a:pt x="619" y="512"/>
                    </a:lnTo>
                    <a:lnTo>
                      <a:pt x="618" y="512"/>
                    </a:lnTo>
                    <a:lnTo>
                      <a:pt x="618" y="514"/>
                    </a:lnTo>
                    <a:lnTo>
                      <a:pt x="614" y="514"/>
                    </a:lnTo>
                    <a:lnTo>
                      <a:pt x="613" y="514"/>
                    </a:lnTo>
                    <a:lnTo>
                      <a:pt x="613" y="517"/>
                    </a:lnTo>
                    <a:lnTo>
                      <a:pt x="609" y="517"/>
                    </a:lnTo>
                    <a:lnTo>
                      <a:pt x="609" y="519"/>
                    </a:lnTo>
                    <a:lnTo>
                      <a:pt x="609" y="522"/>
                    </a:lnTo>
                    <a:lnTo>
                      <a:pt x="609" y="524"/>
                    </a:lnTo>
                    <a:lnTo>
                      <a:pt x="609" y="527"/>
                    </a:lnTo>
                    <a:lnTo>
                      <a:pt x="608" y="527"/>
                    </a:lnTo>
                    <a:lnTo>
                      <a:pt x="605" y="527"/>
                    </a:lnTo>
                    <a:lnTo>
                      <a:pt x="608" y="527"/>
                    </a:lnTo>
                    <a:lnTo>
                      <a:pt x="608" y="529"/>
                    </a:lnTo>
                    <a:lnTo>
                      <a:pt x="608" y="532"/>
                    </a:lnTo>
                    <a:lnTo>
                      <a:pt x="605" y="532"/>
                    </a:lnTo>
                    <a:lnTo>
                      <a:pt x="605" y="534"/>
                    </a:lnTo>
                    <a:lnTo>
                      <a:pt x="601" y="534"/>
                    </a:lnTo>
                    <a:lnTo>
                      <a:pt x="605" y="534"/>
                    </a:lnTo>
                    <a:lnTo>
                      <a:pt x="608" y="534"/>
                    </a:lnTo>
                    <a:lnTo>
                      <a:pt x="608" y="537"/>
                    </a:lnTo>
                    <a:lnTo>
                      <a:pt x="609" y="537"/>
                    </a:lnTo>
                    <a:lnTo>
                      <a:pt x="609" y="539"/>
                    </a:lnTo>
                    <a:lnTo>
                      <a:pt x="608" y="539"/>
                    </a:lnTo>
                    <a:lnTo>
                      <a:pt x="609" y="539"/>
                    </a:lnTo>
                    <a:lnTo>
                      <a:pt x="608" y="539"/>
                    </a:lnTo>
                    <a:lnTo>
                      <a:pt x="608" y="542"/>
                    </a:lnTo>
                    <a:lnTo>
                      <a:pt x="605" y="542"/>
                    </a:lnTo>
                    <a:lnTo>
                      <a:pt x="605" y="544"/>
                    </a:lnTo>
                    <a:lnTo>
                      <a:pt x="608" y="544"/>
                    </a:lnTo>
                    <a:lnTo>
                      <a:pt x="608" y="547"/>
                    </a:lnTo>
                    <a:lnTo>
                      <a:pt x="608" y="549"/>
                    </a:lnTo>
                    <a:lnTo>
                      <a:pt x="609" y="549"/>
                    </a:lnTo>
                    <a:lnTo>
                      <a:pt x="613" y="549"/>
                    </a:lnTo>
                    <a:lnTo>
                      <a:pt x="613" y="552"/>
                    </a:lnTo>
                    <a:lnTo>
                      <a:pt x="613" y="553"/>
                    </a:lnTo>
                    <a:lnTo>
                      <a:pt x="609" y="553"/>
                    </a:lnTo>
                    <a:lnTo>
                      <a:pt x="608" y="553"/>
                    </a:lnTo>
                    <a:lnTo>
                      <a:pt x="608" y="557"/>
                    </a:lnTo>
                    <a:lnTo>
                      <a:pt x="608" y="558"/>
                    </a:lnTo>
                    <a:lnTo>
                      <a:pt x="605" y="558"/>
                    </a:lnTo>
                    <a:lnTo>
                      <a:pt x="608" y="558"/>
                    </a:lnTo>
                    <a:lnTo>
                      <a:pt x="608" y="562"/>
                    </a:lnTo>
                    <a:lnTo>
                      <a:pt x="609" y="562"/>
                    </a:lnTo>
                    <a:lnTo>
                      <a:pt x="609" y="563"/>
                    </a:lnTo>
                    <a:lnTo>
                      <a:pt x="608" y="563"/>
                    </a:lnTo>
                    <a:lnTo>
                      <a:pt x="608" y="567"/>
                    </a:lnTo>
                    <a:lnTo>
                      <a:pt x="608" y="568"/>
                    </a:lnTo>
                    <a:lnTo>
                      <a:pt x="605" y="568"/>
                    </a:lnTo>
                    <a:lnTo>
                      <a:pt x="601" y="568"/>
                    </a:lnTo>
                    <a:lnTo>
                      <a:pt x="600" y="568"/>
                    </a:lnTo>
                    <a:lnTo>
                      <a:pt x="600" y="567"/>
                    </a:lnTo>
                    <a:lnTo>
                      <a:pt x="596" y="567"/>
                    </a:lnTo>
                    <a:lnTo>
                      <a:pt x="595" y="567"/>
                    </a:lnTo>
                    <a:lnTo>
                      <a:pt x="591" y="567"/>
                    </a:lnTo>
                    <a:lnTo>
                      <a:pt x="590" y="567"/>
                    </a:lnTo>
                    <a:lnTo>
                      <a:pt x="586" y="567"/>
                    </a:lnTo>
                    <a:lnTo>
                      <a:pt x="586" y="568"/>
                    </a:lnTo>
                    <a:lnTo>
                      <a:pt x="585" y="568"/>
                    </a:lnTo>
                    <a:lnTo>
                      <a:pt x="582" y="568"/>
                    </a:lnTo>
                    <a:lnTo>
                      <a:pt x="582" y="572"/>
                    </a:lnTo>
                    <a:lnTo>
                      <a:pt x="580" y="572"/>
                    </a:lnTo>
                    <a:lnTo>
                      <a:pt x="580" y="568"/>
                    </a:lnTo>
                    <a:lnTo>
                      <a:pt x="577" y="568"/>
                    </a:lnTo>
                    <a:lnTo>
                      <a:pt x="575" y="568"/>
                    </a:lnTo>
                    <a:lnTo>
                      <a:pt x="575" y="567"/>
                    </a:lnTo>
                    <a:lnTo>
                      <a:pt x="572" y="567"/>
                    </a:lnTo>
                    <a:lnTo>
                      <a:pt x="570" y="567"/>
                    </a:lnTo>
                    <a:lnTo>
                      <a:pt x="570" y="563"/>
                    </a:lnTo>
                    <a:lnTo>
                      <a:pt x="570" y="567"/>
                    </a:lnTo>
                    <a:lnTo>
                      <a:pt x="567" y="567"/>
                    </a:lnTo>
                    <a:lnTo>
                      <a:pt x="565" y="567"/>
                    </a:lnTo>
                    <a:lnTo>
                      <a:pt x="562" y="567"/>
                    </a:lnTo>
                    <a:lnTo>
                      <a:pt x="560" y="567"/>
                    </a:lnTo>
                    <a:lnTo>
                      <a:pt x="557" y="567"/>
                    </a:lnTo>
                    <a:lnTo>
                      <a:pt x="557" y="563"/>
                    </a:lnTo>
                    <a:lnTo>
                      <a:pt x="555" y="563"/>
                    </a:lnTo>
                    <a:lnTo>
                      <a:pt x="552" y="563"/>
                    </a:lnTo>
                    <a:lnTo>
                      <a:pt x="550" y="563"/>
                    </a:lnTo>
                    <a:lnTo>
                      <a:pt x="550" y="567"/>
                    </a:lnTo>
                    <a:lnTo>
                      <a:pt x="552" y="567"/>
                    </a:lnTo>
                    <a:lnTo>
                      <a:pt x="552" y="568"/>
                    </a:lnTo>
                    <a:lnTo>
                      <a:pt x="555" y="568"/>
                    </a:lnTo>
                    <a:lnTo>
                      <a:pt x="555" y="572"/>
                    </a:lnTo>
                    <a:lnTo>
                      <a:pt x="557" y="572"/>
                    </a:lnTo>
                    <a:lnTo>
                      <a:pt x="557" y="573"/>
                    </a:lnTo>
                    <a:lnTo>
                      <a:pt x="557" y="576"/>
                    </a:lnTo>
                    <a:lnTo>
                      <a:pt x="557" y="578"/>
                    </a:lnTo>
                    <a:lnTo>
                      <a:pt x="560" y="578"/>
                    </a:lnTo>
                    <a:lnTo>
                      <a:pt x="560" y="581"/>
                    </a:lnTo>
                    <a:lnTo>
                      <a:pt x="560" y="583"/>
                    </a:lnTo>
                    <a:lnTo>
                      <a:pt x="560" y="586"/>
                    </a:lnTo>
                    <a:lnTo>
                      <a:pt x="557" y="586"/>
                    </a:lnTo>
                    <a:lnTo>
                      <a:pt x="557" y="588"/>
                    </a:lnTo>
                    <a:lnTo>
                      <a:pt x="560" y="588"/>
                    </a:lnTo>
                    <a:lnTo>
                      <a:pt x="560" y="591"/>
                    </a:lnTo>
                    <a:lnTo>
                      <a:pt x="560" y="593"/>
                    </a:lnTo>
                    <a:lnTo>
                      <a:pt x="560" y="596"/>
                    </a:lnTo>
                    <a:lnTo>
                      <a:pt x="557" y="596"/>
                    </a:lnTo>
                    <a:lnTo>
                      <a:pt x="555" y="596"/>
                    </a:lnTo>
                    <a:lnTo>
                      <a:pt x="555" y="598"/>
                    </a:lnTo>
                    <a:lnTo>
                      <a:pt x="555" y="601"/>
                    </a:lnTo>
                    <a:lnTo>
                      <a:pt x="555" y="603"/>
                    </a:lnTo>
                    <a:lnTo>
                      <a:pt x="552" y="603"/>
                    </a:lnTo>
                    <a:lnTo>
                      <a:pt x="552" y="606"/>
                    </a:lnTo>
                    <a:lnTo>
                      <a:pt x="552" y="609"/>
                    </a:lnTo>
                    <a:lnTo>
                      <a:pt x="552" y="606"/>
                    </a:lnTo>
                    <a:lnTo>
                      <a:pt x="550" y="606"/>
                    </a:lnTo>
                    <a:lnTo>
                      <a:pt x="550" y="609"/>
                    </a:lnTo>
                    <a:lnTo>
                      <a:pt x="550" y="611"/>
                    </a:lnTo>
                    <a:lnTo>
                      <a:pt x="550" y="614"/>
                    </a:lnTo>
                    <a:lnTo>
                      <a:pt x="552" y="614"/>
                    </a:lnTo>
                    <a:lnTo>
                      <a:pt x="555" y="614"/>
                    </a:lnTo>
                    <a:lnTo>
                      <a:pt x="555" y="616"/>
                    </a:lnTo>
                    <a:lnTo>
                      <a:pt x="555" y="619"/>
                    </a:lnTo>
                    <a:lnTo>
                      <a:pt x="552" y="619"/>
                    </a:lnTo>
                    <a:lnTo>
                      <a:pt x="550" y="619"/>
                    </a:lnTo>
                    <a:lnTo>
                      <a:pt x="550" y="621"/>
                    </a:lnTo>
                    <a:lnTo>
                      <a:pt x="547" y="621"/>
                    </a:lnTo>
                    <a:lnTo>
                      <a:pt x="547" y="624"/>
                    </a:lnTo>
                    <a:lnTo>
                      <a:pt x="547" y="626"/>
                    </a:lnTo>
                    <a:lnTo>
                      <a:pt x="545" y="626"/>
                    </a:lnTo>
                    <a:lnTo>
                      <a:pt x="545" y="629"/>
                    </a:lnTo>
                    <a:lnTo>
                      <a:pt x="545" y="631"/>
                    </a:lnTo>
                    <a:lnTo>
                      <a:pt x="542" y="631"/>
                    </a:lnTo>
                    <a:lnTo>
                      <a:pt x="542" y="634"/>
                    </a:lnTo>
                    <a:lnTo>
                      <a:pt x="540" y="634"/>
                    </a:lnTo>
                    <a:lnTo>
                      <a:pt x="537" y="634"/>
                    </a:lnTo>
                    <a:lnTo>
                      <a:pt x="536" y="634"/>
                    </a:lnTo>
                    <a:lnTo>
                      <a:pt x="532" y="634"/>
                    </a:lnTo>
                    <a:lnTo>
                      <a:pt x="531" y="634"/>
                    </a:lnTo>
                    <a:lnTo>
                      <a:pt x="531" y="636"/>
                    </a:lnTo>
                    <a:lnTo>
                      <a:pt x="531" y="639"/>
                    </a:lnTo>
                    <a:lnTo>
                      <a:pt x="531" y="641"/>
                    </a:lnTo>
                    <a:lnTo>
                      <a:pt x="527" y="641"/>
                    </a:lnTo>
                    <a:lnTo>
                      <a:pt x="531" y="641"/>
                    </a:lnTo>
                    <a:lnTo>
                      <a:pt x="531" y="644"/>
                    </a:lnTo>
                    <a:lnTo>
                      <a:pt x="531" y="645"/>
                    </a:lnTo>
                    <a:lnTo>
                      <a:pt x="531" y="649"/>
                    </a:lnTo>
                    <a:lnTo>
                      <a:pt x="527" y="649"/>
                    </a:lnTo>
                    <a:lnTo>
                      <a:pt x="526" y="649"/>
                    </a:lnTo>
                    <a:lnTo>
                      <a:pt x="526" y="650"/>
                    </a:lnTo>
                    <a:lnTo>
                      <a:pt x="526" y="649"/>
                    </a:lnTo>
                    <a:lnTo>
                      <a:pt x="526" y="650"/>
                    </a:lnTo>
                    <a:lnTo>
                      <a:pt x="522" y="650"/>
                    </a:lnTo>
                    <a:lnTo>
                      <a:pt x="521" y="650"/>
                    </a:lnTo>
                    <a:lnTo>
                      <a:pt x="521" y="654"/>
                    </a:lnTo>
                    <a:lnTo>
                      <a:pt x="517" y="654"/>
                    </a:lnTo>
                    <a:lnTo>
                      <a:pt x="517" y="655"/>
                    </a:lnTo>
                    <a:lnTo>
                      <a:pt x="516" y="655"/>
                    </a:lnTo>
                    <a:lnTo>
                      <a:pt x="516" y="659"/>
                    </a:lnTo>
                    <a:lnTo>
                      <a:pt x="513" y="659"/>
                    </a:lnTo>
                    <a:lnTo>
                      <a:pt x="511" y="659"/>
                    </a:lnTo>
                    <a:lnTo>
                      <a:pt x="511" y="660"/>
                    </a:lnTo>
                    <a:lnTo>
                      <a:pt x="511" y="664"/>
                    </a:lnTo>
                    <a:lnTo>
                      <a:pt x="511" y="665"/>
                    </a:lnTo>
                    <a:lnTo>
                      <a:pt x="511" y="669"/>
                    </a:lnTo>
                    <a:lnTo>
                      <a:pt x="511" y="670"/>
                    </a:lnTo>
                    <a:lnTo>
                      <a:pt x="513" y="670"/>
                    </a:lnTo>
                    <a:lnTo>
                      <a:pt x="513" y="673"/>
                    </a:lnTo>
                    <a:lnTo>
                      <a:pt x="511" y="673"/>
                    </a:lnTo>
                    <a:lnTo>
                      <a:pt x="511" y="675"/>
                    </a:lnTo>
                    <a:lnTo>
                      <a:pt x="508" y="675"/>
                    </a:lnTo>
                    <a:lnTo>
                      <a:pt x="508" y="678"/>
                    </a:lnTo>
                    <a:lnTo>
                      <a:pt x="506" y="678"/>
                    </a:lnTo>
                    <a:lnTo>
                      <a:pt x="506" y="680"/>
                    </a:lnTo>
                    <a:lnTo>
                      <a:pt x="503" y="680"/>
                    </a:lnTo>
                    <a:lnTo>
                      <a:pt x="506" y="680"/>
                    </a:lnTo>
                    <a:lnTo>
                      <a:pt x="506" y="683"/>
                    </a:lnTo>
                    <a:lnTo>
                      <a:pt x="508" y="685"/>
                    </a:lnTo>
                    <a:lnTo>
                      <a:pt x="506" y="685"/>
                    </a:lnTo>
                    <a:lnTo>
                      <a:pt x="508" y="685"/>
                    </a:lnTo>
                    <a:lnTo>
                      <a:pt x="508" y="688"/>
                    </a:lnTo>
                    <a:lnTo>
                      <a:pt x="508" y="690"/>
                    </a:lnTo>
                    <a:lnTo>
                      <a:pt x="508" y="693"/>
                    </a:lnTo>
                    <a:lnTo>
                      <a:pt x="511" y="693"/>
                    </a:lnTo>
                    <a:lnTo>
                      <a:pt x="511" y="695"/>
                    </a:lnTo>
                    <a:lnTo>
                      <a:pt x="508" y="695"/>
                    </a:lnTo>
                    <a:lnTo>
                      <a:pt x="506" y="695"/>
                    </a:lnTo>
                    <a:lnTo>
                      <a:pt x="506" y="698"/>
                    </a:lnTo>
                    <a:lnTo>
                      <a:pt x="506" y="700"/>
                    </a:lnTo>
                    <a:lnTo>
                      <a:pt x="503" y="700"/>
                    </a:lnTo>
                    <a:lnTo>
                      <a:pt x="501" y="700"/>
                    </a:lnTo>
                    <a:lnTo>
                      <a:pt x="498" y="700"/>
                    </a:lnTo>
                    <a:lnTo>
                      <a:pt x="496" y="700"/>
                    </a:lnTo>
                    <a:lnTo>
                      <a:pt x="493" y="700"/>
                    </a:lnTo>
                    <a:lnTo>
                      <a:pt x="491" y="700"/>
                    </a:lnTo>
                    <a:lnTo>
                      <a:pt x="493" y="700"/>
                    </a:lnTo>
                    <a:lnTo>
                      <a:pt x="493" y="703"/>
                    </a:lnTo>
                    <a:lnTo>
                      <a:pt x="493" y="705"/>
                    </a:lnTo>
                    <a:lnTo>
                      <a:pt x="491" y="705"/>
                    </a:lnTo>
                    <a:lnTo>
                      <a:pt x="491" y="708"/>
                    </a:lnTo>
                    <a:lnTo>
                      <a:pt x="493" y="708"/>
                    </a:lnTo>
                    <a:lnTo>
                      <a:pt x="493" y="710"/>
                    </a:lnTo>
                    <a:lnTo>
                      <a:pt x="491" y="710"/>
                    </a:lnTo>
                    <a:lnTo>
                      <a:pt x="488" y="710"/>
                    </a:lnTo>
                    <a:lnTo>
                      <a:pt x="488" y="708"/>
                    </a:lnTo>
                    <a:lnTo>
                      <a:pt x="486" y="708"/>
                    </a:lnTo>
                    <a:lnTo>
                      <a:pt x="483" y="708"/>
                    </a:lnTo>
                    <a:lnTo>
                      <a:pt x="483" y="710"/>
                    </a:lnTo>
                    <a:lnTo>
                      <a:pt x="481" y="710"/>
                    </a:lnTo>
                    <a:lnTo>
                      <a:pt x="481" y="708"/>
                    </a:lnTo>
                    <a:lnTo>
                      <a:pt x="481" y="710"/>
                    </a:lnTo>
                    <a:lnTo>
                      <a:pt x="478" y="710"/>
                    </a:lnTo>
                    <a:lnTo>
                      <a:pt x="476" y="710"/>
                    </a:lnTo>
                    <a:lnTo>
                      <a:pt x="473" y="710"/>
                    </a:lnTo>
                    <a:lnTo>
                      <a:pt x="473" y="708"/>
                    </a:lnTo>
                    <a:lnTo>
                      <a:pt x="473" y="710"/>
                    </a:lnTo>
                    <a:lnTo>
                      <a:pt x="471" y="710"/>
                    </a:lnTo>
                    <a:lnTo>
                      <a:pt x="471" y="713"/>
                    </a:lnTo>
                    <a:lnTo>
                      <a:pt x="468" y="713"/>
                    </a:lnTo>
                    <a:lnTo>
                      <a:pt x="468" y="715"/>
                    </a:lnTo>
                    <a:lnTo>
                      <a:pt x="468" y="718"/>
                    </a:lnTo>
                    <a:lnTo>
                      <a:pt x="467" y="718"/>
                    </a:lnTo>
                    <a:lnTo>
                      <a:pt x="467" y="715"/>
                    </a:lnTo>
                    <a:lnTo>
                      <a:pt x="467" y="713"/>
                    </a:lnTo>
                    <a:lnTo>
                      <a:pt x="463" y="713"/>
                    </a:lnTo>
                    <a:lnTo>
                      <a:pt x="463" y="710"/>
                    </a:lnTo>
                    <a:lnTo>
                      <a:pt x="462" y="710"/>
                    </a:lnTo>
                    <a:lnTo>
                      <a:pt x="462" y="713"/>
                    </a:lnTo>
                    <a:lnTo>
                      <a:pt x="458" y="713"/>
                    </a:lnTo>
                    <a:lnTo>
                      <a:pt x="458" y="715"/>
                    </a:lnTo>
                    <a:lnTo>
                      <a:pt x="457" y="715"/>
                    </a:lnTo>
                    <a:lnTo>
                      <a:pt x="457" y="718"/>
                    </a:lnTo>
                    <a:lnTo>
                      <a:pt x="453" y="718"/>
                    </a:lnTo>
                    <a:lnTo>
                      <a:pt x="453" y="719"/>
                    </a:lnTo>
                    <a:lnTo>
                      <a:pt x="453" y="723"/>
                    </a:lnTo>
                    <a:lnTo>
                      <a:pt x="452" y="723"/>
                    </a:lnTo>
                    <a:lnTo>
                      <a:pt x="452" y="724"/>
                    </a:lnTo>
                    <a:lnTo>
                      <a:pt x="448" y="724"/>
                    </a:lnTo>
                    <a:lnTo>
                      <a:pt x="448" y="728"/>
                    </a:lnTo>
                    <a:lnTo>
                      <a:pt x="447" y="728"/>
                    </a:lnTo>
                    <a:lnTo>
                      <a:pt x="447" y="729"/>
                    </a:lnTo>
                    <a:lnTo>
                      <a:pt x="447" y="733"/>
                    </a:lnTo>
                    <a:lnTo>
                      <a:pt x="444" y="733"/>
                    </a:lnTo>
                    <a:lnTo>
                      <a:pt x="442" y="733"/>
                    </a:lnTo>
                    <a:lnTo>
                      <a:pt x="442" y="734"/>
                    </a:lnTo>
                    <a:lnTo>
                      <a:pt x="442" y="738"/>
                    </a:lnTo>
                    <a:lnTo>
                      <a:pt x="442" y="734"/>
                    </a:lnTo>
                    <a:lnTo>
                      <a:pt x="442" y="738"/>
                    </a:lnTo>
                    <a:lnTo>
                      <a:pt x="439" y="738"/>
                    </a:lnTo>
                    <a:lnTo>
                      <a:pt x="437" y="738"/>
                    </a:lnTo>
                    <a:lnTo>
                      <a:pt x="437" y="734"/>
                    </a:lnTo>
                    <a:lnTo>
                      <a:pt x="434" y="734"/>
                    </a:lnTo>
                    <a:lnTo>
                      <a:pt x="432" y="734"/>
                    </a:lnTo>
                    <a:lnTo>
                      <a:pt x="432" y="738"/>
                    </a:lnTo>
                    <a:lnTo>
                      <a:pt x="432" y="739"/>
                    </a:lnTo>
                    <a:lnTo>
                      <a:pt x="429" y="739"/>
                    </a:lnTo>
                    <a:lnTo>
                      <a:pt x="432" y="739"/>
                    </a:lnTo>
                    <a:lnTo>
                      <a:pt x="429" y="739"/>
                    </a:lnTo>
                    <a:lnTo>
                      <a:pt x="426" y="739"/>
                    </a:lnTo>
                    <a:lnTo>
                      <a:pt x="429" y="739"/>
                    </a:lnTo>
                    <a:lnTo>
                      <a:pt x="429" y="742"/>
                    </a:lnTo>
                    <a:lnTo>
                      <a:pt x="429" y="744"/>
                    </a:lnTo>
                    <a:lnTo>
                      <a:pt x="429" y="747"/>
                    </a:lnTo>
                    <a:lnTo>
                      <a:pt x="429" y="749"/>
                    </a:lnTo>
                    <a:lnTo>
                      <a:pt x="429" y="752"/>
                    </a:lnTo>
                    <a:lnTo>
                      <a:pt x="432" y="752"/>
                    </a:lnTo>
                    <a:lnTo>
                      <a:pt x="432" y="754"/>
                    </a:lnTo>
                    <a:lnTo>
                      <a:pt x="432" y="757"/>
                    </a:lnTo>
                    <a:lnTo>
                      <a:pt x="429" y="757"/>
                    </a:lnTo>
                    <a:lnTo>
                      <a:pt x="429" y="759"/>
                    </a:lnTo>
                    <a:lnTo>
                      <a:pt x="429" y="762"/>
                    </a:lnTo>
                    <a:lnTo>
                      <a:pt x="426" y="762"/>
                    </a:lnTo>
                    <a:lnTo>
                      <a:pt x="426" y="764"/>
                    </a:lnTo>
                    <a:lnTo>
                      <a:pt x="424" y="764"/>
                    </a:lnTo>
                    <a:lnTo>
                      <a:pt x="424" y="767"/>
                    </a:lnTo>
                    <a:lnTo>
                      <a:pt x="424" y="769"/>
                    </a:lnTo>
                    <a:lnTo>
                      <a:pt x="426" y="769"/>
                    </a:lnTo>
                    <a:lnTo>
                      <a:pt x="426" y="772"/>
                    </a:lnTo>
                    <a:lnTo>
                      <a:pt x="426" y="774"/>
                    </a:lnTo>
                    <a:lnTo>
                      <a:pt x="424" y="774"/>
                    </a:lnTo>
                    <a:lnTo>
                      <a:pt x="424" y="777"/>
                    </a:lnTo>
                    <a:lnTo>
                      <a:pt x="426" y="777"/>
                    </a:lnTo>
                    <a:lnTo>
                      <a:pt x="424" y="777"/>
                    </a:lnTo>
                    <a:lnTo>
                      <a:pt x="424" y="779"/>
                    </a:lnTo>
                    <a:lnTo>
                      <a:pt x="424" y="782"/>
                    </a:lnTo>
                    <a:lnTo>
                      <a:pt x="424" y="785"/>
                    </a:lnTo>
                    <a:lnTo>
                      <a:pt x="424" y="787"/>
                    </a:lnTo>
                    <a:lnTo>
                      <a:pt x="421" y="787"/>
                    </a:lnTo>
                    <a:lnTo>
                      <a:pt x="421" y="790"/>
                    </a:lnTo>
                    <a:lnTo>
                      <a:pt x="419" y="790"/>
                    </a:lnTo>
                    <a:lnTo>
                      <a:pt x="419" y="787"/>
                    </a:lnTo>
                    <a:lnTo>
                      <a:pt x="419" y="790"/>
                    </a:lnTo>
                    <a:lnTo>
                      <a:pt x="416" y="790"/>
                    </a:lnTo>
                    <a:lnTo>
                      <a:pt x="414" y="790"/>
                    </a:lnTo>
                    <a:lnTo>
                      <a:pt x="414" y="792"/>
                    </a:lnTo>
                    <a:lnTo>
                      <a:pt x="414" y="795"/>
                    </a:lnTo>
                    <a:lnTo>
                      <a:pt x="411" y="795"/>
                    </a:lnTo>
                    <a:lnTo>
                      <a:pt x="411" y="797"/>
                    </a:lnTo>
                    <a:lnTo>
                      <a:pt x="409" y="797"/>
                    </a:lnTo>
                    <a:lnTo>
                      <a:pt x="409" y="800"/>
                    </a:lnTo>
                    <a:lnTo>
                      <a:pt x="409" y="802"/>
                    </a:lnTo>
                    <a:lnTo>
                      <a:pt x="409" y="805"/>
                    </a:lnTo>
                    <a:lnTo>
                      <a:pt x="406" y="805"/>
                    </a:lnTo>
                    <a:lnTo>
                      <a:pt x="406" y="807"/>
                    </a:lnTo>
                    <a:lnTo>
                      <a:pt x="406" y="810"/>
                    </a:lnTo>
                    <a:lnTo>
                      <a:pt x="404" y="810"/>
                    </a:lnTo>
                    <a:lnTo>
                      <a:pt x="401" y="810"/>
                    </a:lnTo>
                    <a:lnTo>
                      <a:pt x="401" y="811"/>
                    </a:lnTo>
                    <a:lnTo>
                      <a:pt x="401" y="815"/>
                    </a:lnTo>
                    <a:lnTo>
                      <a:pt x="399" y="815"/>
                    </a:lnTo>
                    <a:lnTo>
                      <a:pt x="401" y="815"/>
                    </a:lnTo>
                    <a:lnTo>
                      <a:pt x="399" y="815"/>
                    </a:lnTo>
                    <a:lnTo>
                      <a:pt x="399" y="816"/>
                    </a:lnTo>
                    <a:lnTo>
                      <a:pt x="399" y="820"/>
                    </a:lnTo>
                    <a:lnTo>
                      <a:pt x="399" y="821"/>
                    </a:lnTo>
                    <a:lnTo>
                      <a:pt x="396" y="821"/>
                    </a:lnTo>
                    <a:lnTo>
                      <a:pt x="399" y="821"/>
                    </a:lnTo>
                    <a:lnTo>
                      <a:pt x="399" y="825"/>
                    </a:lnTo>
                    <a:lnTo>
                      <a:pt x="399" y="826"/>
                    </a:lnTo>
                    <a:lnTo>
                      <a:pt x="396" y="826"/>
                    </a:lnTo>
                    <a:lnTo>
                      <a:pt x="396" y="830"/>
                    </a:lnTo>
                    <a:lnTo>
                      <a:pt x="394" y="830"/>
                    </a:lnTo>
                    <a:lnTo>
                      <a:pt x="396" y="830"/>
                    </a:lnTo>
                    <a:lnTo>
                      <a:pt x="394" y="830"/>
                    </a:lnTo>
                    <a:lnTo>
                      <a:pt x="394" y="831"/>
                    </a:lnTo>
                    <a:lnTo>
                      <a:pt x="394" y="835"/>
                    </a:lnTo>
                    <a:lnTo>
                      <a:pt x="391" y="835"/>
                    </a:lnTo>
                    <a:lnTo>
                      <a:pt x="391" y="831"/>
                    </a:lnTo>
                    <a:lnTo>
                      <a:pt x="391" y="835"/>
                    </a:lnTo>
                    <a:lnTo>
                      <a:pt x="391" y="836"/>
                    </a:lnTo>
                    <a:lnTo>
                      <a:pt x="394" y="836"/>
                    </a:lnTo>
                    <a:lnTo>
                      <a:pt x="394" y="839"/>
                    </a:lnTo>
                    <a:lnTo>
                      <a:pt x="396" y="839"/>
                    </a:lnTo>
                    <a:lnTo>
                      <a:pt x="396" y="836"/>
                    </a:lnTo>
                    <a:lnTo>
                      <a:pt x="396" y="839"/>
                    </a:lnTo>
                    <a:lnTo>
                      <a:pt x="396" y="841"/>
                    </a:lnTo>
                    <a:lnTo>
                      <a:pt x="396" y="844"/>
                    </a:lnTo>
                    <a:lnTo>
                      <a:pt x="399" y="844"/>
                    </a:lnTo>
                    <a:lnTo>
                      <a:pt x="396" y="844"/>
                    </a:lnTo>
                    <a:lnTo>
                      <a:pt x="394" y="844"/>
                    </a:lnTo>
                    <a:lnTo>
                      <a:pt x="391" y="844"/>
                    </a:lnTo>
                    <a:lnTo>
                      <a:pt x="391" y="846"/>
                    </a:lnTo>
                    <a:lnTo>
                      <a:pt x="389" y="846"/>
                    </a:lnTo>
                    <a:lnTo>
                      <a:pt x="389" y="844"/>
                    </a:lnTo>
                    <a:lnTo>
                      <a:pt x="389" y="846"/>
                    </a:lnTo>
                    <a:lnTo>
                      <a:pt x="389" y="844"/>
                    </a:lnTo>
                    <a:lnTo>
                      <a:pt x="389" y="846"/>
                    </a:lnTo>
                    <a:lnTo>
                      <a:pt x="389" y="844"/>
                    </a:lnTo>
                    <a:lnTo>
                      <a:pt x="386" y="844"/>
                    </a:lnTo>
                    <a:lnTo>
                      <a:pt x="384" y="844"/>
                    </a:lnTo>
                    <a:lnTo>
                      <a:pt x="384" y="846"/>
                    </a:lnTo>
                    <a:lnTo>
                      <a:pt x="384" y="844"/>
                    </a:lnTo>
                    <a:lnTo>
                      <a:pt x="381" y="844"/>
                    </a:lnTo>
                    <a:lnTo>
                      <a:pt x="380" y="844"/>
                    </a:lnTo>
                    <a:lnTo>
                      <a:pt x="376" y="844"/>
                    </a:lnTo>
                    <a:lnTo>
                      <a:pt x="380" y="844"/>
                    </a:lnTo>
                    <a:lnTo>
                      <a:pt x="376" y="844"/>
                    </a:lnTo>
                    <a:lnTo>
                      <a:pt x="375" y="844"/>
                    </a:lnTo>
                    <a:lnTo>
                      <a:pt x="371" y="844"/>
                    </a:lnTo>
                    <a:lnTo>
                      <a:pt x="370" y="844"/>
                    </a:lnTo>
                    <a:lnTo>
                      <a:pt x="366" y="844"/>
                    </a:lnTo>
                    <a:lnTo>
                      <a:pt x="365" y="844"/>
                    </a:lnTo>
                    <a:lnTo>
                      <a:pt x="361" y="844"/>
                    </a:lnTo>
                    <a:lnTo>
                      <a:pt x="365" y="844"/>
                    </a:lnTo>
                    <a:lnTo>
                      <a:pt x="361" y="844"/>
                    </a:lnTo>
                    <a:lnTo>
                      <a:pt x="361" y="841"/>
                    </a:lnTo>
                    <a:lnTo>
                      <a:pt x="361" y="839"/>
                    </a:lnTo>
                    <a:lnTo>
                      <a:pt x="360" y="839"/>
                    </a:lnTo>
                    <a:lnTo>
                      <a:pt x="357" y="839"/>
                    </a:lnTo>
                    <a:lnTo>
                      <a:pt x="355" y="839"/>
                    </a:lnTo>
                    <a:lnTo>
                      <a:pt x="355" y="836"/>
                    </a:lnTo>
                    <a:lnTo>
                      <a:pt x="352" y="836"/>
                    </a:lnTo>
                    <a:lnTo>
                      <a:pt x="352" y="839"/>
                    </a:lnTo>
                    <a:lnTo>
                      <a:pt x="352" y="836"/>
                    </a:lnTo>
                    <a:lnTo>
                      <a:pt x="350" y="836"/>
                    </a:lnTo>
                    <a:lnTo>
                      <a:pt x="350" y="835"/>
                    </a:lnTo>
                    <a:lnTo>
                      <a:pt x="347" y="835"/>
                    </a:lnTo>
                    <a:lnTo>
                      <a:pt x="347" y="831"/>
                    </a:lnTo>
                    <a:lnTo>
                      <a:pt x="347" y="835"/>
                    </a:lnTo>
                    <a:lnTo>
                      <a:pt x="347" y="831"/>
                    </a:lnTo>
                    <a:lnTo>
                      <a:pt x="347" y="830"/>
                    </a:lnTo>
                    <a:lnTo>
                      <a:pt x="347" y="831"/>
                    </a:lnTo>
                    <a:lnTo>
                      <a:pt x="347" y="830"/>
                    </a:lnTo>
                    <a:lnTo>
                      <a:pt x="347" y="826"/>
                    </a:lnTo>
                    <a:lnTo>
                      <a:pt x="345" y="826"/>
                    </a:lnTo>
                    <a:lnTo>
                      <a:pt x="347" y="826"/>
                    </a:lnTo>
                    <a:lnTo>
                      <a:pt x="345" y="826"/>
                    </a:lnTo>
                    <a:lnTo>
                      <a:pt x="345" y="825"/>
                    </a:lnTo>
                    <a:lnTo>
                      <a:pt x="345" y="821"/>
                    </a:lnTo>
                    <a:lnTo>
                      <a:pt x="345" y="825"/>
                    </a:lnTo>
                    <a:lnTo>
                      <a:pt x="342" y="825"/>
                    </a:lnTo>
                    <a:lnTo>
                      <a:pt x="340" y="825"/>
                    </a:lnTo>
                    <a:lnTo>
                      <a:pt x="337" y="825"/>
                    </a:lnTo>
                    <a:lnTo>
                      <a:pt x="335" y="825"/>
                    </a:lnTo>
                    <a:lnTo>
                      <a:pt x="337" y="825"/>
                    </a:lnTo>
                    <a:lnTo>
                      <a:pt x="335" y="825"/>
                    </a:lnTo>
                    <a:lnTo>
                      <a:pt x="332" y="825"/>
                    </a:lnTo>
                    <a:lnTo>
                      <a:pt x="332" y="826"/>
                    </a:lnTo>
                    <a:lnTo>
                      <a:pt x="330" y="826"/>
                    </a:lnTo>
                    <a:lnTo>
                      <a:pt x="330" y="830"/>
                    </a:lnTo>
                    <a:lnTo>
                      <a:pt x="332" y="830"/>
                    </a:lnTo>
                    <a:lnTo>
                      <a:pt x="330" y="830"/>
                    </a:lnTo>
                    <a:lnTo>
                      <a:pt x="332" y="830"/>
                    </a:lnTo>
                    <a:lnTo>
                      <a:pt x="330" y="830"/>
                    </a:lnTo>
                    <a:lnTo>
                      <a:pt x="332" y="830"/>
                    </a:lnTo>
                    <a:lnTo>
                      <a:pt x="330" y="830"/>
                    </a:lnTo>
                    <a:lnTo>
                      <a:pt x="330" y="831"/>
                    </a:lnTo>
                    <a:lnTo>
                      <a:pt x="330" y="830"/>
                    </a:lnTo>
                    <a:lnTo>
                      <a:pt x="330" y="831"/>
                    </a:lnTo>
                    <a:lnTo>
                      <a:pt x="327" y="831"/>
                    </a:lnTo>
                    <a:lnTo>
                      <a:pt x="327" y="835"/>
                    </a:lnTo>
                    <a:lnTo>
                      <a:pt x="327" y="836"/>
                    </a:lnTo>
                    <a:lnTo>
                      <a:pt x="325" y="836"/>
                    </a:lnTo>
                    <a:lnTo>
                      <a:pt x="325" y="839"/>
                    </a:lnTo>
                    <a:lnTo>
                      <a:pt x="325" y="836"/>
                    </a:lnTo>
                    <a:lnTo>
                      <a:pt x="322" y="836"/>
                    </a:lnTo>
                    <a:lnTo>
                      <a:pt x="322" y="839"/>
                    </a:lnTo>
                    <a:lnTo>
                      <a:pt x="320" y="839"/>
                    </a:lnTo>
                    <a:lnTo>
                      <a:pt x="320" y="841"/>
                    </a:lnTo>
                    <a:lnTo>
                      <a:pt x="320" y="839"/>
                    </a:lnTo>
                    <a:lnTo>
                      <a:pt x="320" y="841"/>
                    </a:lnTo>
                    <a:lnTo>
                      <a:pt x="317" y="841"/>
                    </a:lnTo>
                    <a:lnTo>
                      <a:pt x="320" y="841"/>
                    </a:lnTo>
                    <a:lnTo>
                      <a:pt x="317" y="841"/>
                    </a:lnTo>
                    <a:lnTo>
                      <a:pt x="315" y="841"/>
                    </a:lnTo>
                    <a:lnTo>
                      <a:pt x="315" y="839"/>
                    </a:lnTo>
                    <a:lnTo>
                      <a:pt x="315" y="836"/>
                    </a:lnTo>
                    <a:lnTo>
                      <a:pt x="312" y="836"/>
                    </a:lnTo>
                    <a:lnTo>
                      <a:pt x="312" y="839"/>
                    </a:lnTo>
                    <a:lnTo>
                      <a:pt x="312" y="836"/>
                    </a:lnTo>
                    <a:lnTo>
                      <a:pt x="312" y="839"/>
                    </a:lnTo>
                    <a:lnTo>
                      <a:pt x="312" y="836"/>
                    </a:lnTo>
                    <a:lnTo>
                      <a:pt x="312" y="839"/>
                    </a:lnTo>
                    <a:lnTo>
                      <a:pt x="312" y="841"/>
                    </a:lnTo>
                    <a:lnTo>
                      <a:pt x="311" y="841"/>
                    </a:lnTo>
                    <a:lnTo>
                      <a:pt x="307" y="841"/>
                    </a:lnTo>
                    <a:lnTo>
                      <a:pt x="307" y="839"/>
                    </a:lnTo>
                    <a:lnTo>
                      <a:pt x="307" y="841"/>
                    </a:lnTo>
                    <a:lnTo>
                      <a:pt x="307" y="839"/>
                    </a:lnTo>
                    <a:lnTo>
                      <a:pt x="307" y="841"/>
                    </a:lnTo>
                    <a:lnTo>
                      <a:pt x="306" y="841"/>
                    </a:lnTo>
                    <a:lnTo>
                      <a:pt x="302" y="841"/>
                    </a:lnTo>
                    <a:lnTo>
                      <a:pt x="306" y="841"/>
                    </a:lnTo>
                    <a:lnTo>
                      <a:pt x="302" y="841"/>
                    </a:lnTo>
                    <a:lnTo>
                      <a:pt x="306" y="841"/>
                    </a:lnTo>
                    <a:lnTo>
                      <a:pt x="306" y="839"/>
                    </a:lnTo>
                    <a:lnTo>
                      <a:pt x="302" y="839"/>
                    </a:lnTo>
                    <a:lnTo>
                      <a:pt x="302" y="841"/>
                    </a:lnTo>
                    <a:lnTo>
                      <a:pt x="302" y="844"/>
                    </a:lnTo>
                    <a:lnTo>
                      <a:pt x="301" y="844"/>
                    </a:lnTo>
                    <a:lnTo>
                      <a:pt x="301" y="846"/>
                    </a:lnTo>
                    <a:lnTo>
                      <a:pt x="297" y="846"/>
                    </a:lnTo>
                    <a:lnTo>
                      <a:pt x="297" y="844"/>
                    </a:lnTo>
                    <a:lnTo>
                      <a:pt x="296" y="844"/>
                    </a:lnTo>
                    <a:lnTo>
                      <a:pt x="296" y="846"/>
                    </a:lnTo>
                    <a:lnTo>
                      <a:pt x="296" y="844"/>
                    </a:lnTo>
                    <a:lnTo>
                      <a:pt x="296" y="841"/>
                    </a:lnTo>
                    <a:lnTo>
                      <a:pt x="292" y="841"/>
                    </a:lnTo>
                    <a:lnTo>
                      <a:pt x="292" y="844"/>
                    </a:lnTo>
                    <a:lnTo>
                      <a:pt x="291" y="844"/>
                    </a:lnTo>
                    <a:lnTo>
                      <a:pt x="291" y="841"/>
                    </a:lnTo>
                    <a:lnTo>
                      <a:pt x="288" y="841"/>
                    </a:lnTo>
                    <a:lnTo>
                      <a:pt x="286" y="841"/>
                    </a:lnTo>
                    <a:lnTo>
                      <a:pt x="286" y="839"/>
                    </a:lnTo>
                    <a:lnTo>
                      <a:pt x="286" y="841"/>
                    </a:lnTo>
                    <a:lnTo>
                      <a:pt x="283" y="841"/>
                    </a:lnTo>
                    <a:lnTo>
                      <a:pt x="283" y="839"/>
                    </a:lnTo>
                    <a:lnTo>
                      <a:pt x="281" y="839"/>
                    </a:lnTo>
                    <a:lnTo>
                      <a:pt x="278" y="839"/>
                    </a:lnTo>
                    <a:lnTo>
                      <a:pt x="278" y="841"/>
                    </a:lnTo>
                    <a:lnTo>
                      <a:pt x="278" y="839"/>
                    </a:lnTo>
                    <a:lnTo>
                      <a:pt x="276" y="839"/>
                    </a:lnTo>
                    <a:lnTo>
                      <a:pt x="278" y="839"/>
                    </a:lnTo>
                    <a:lnTo>
                      <a:pt x="276" y="839"/>
                    </a:lnTo>
                    <a:lnTo>
                      <a:pt x="276" y="841"/>
                    </a:lnTo>
                    <a:lnTo>
                      <a:pt x="273" y="841"/>
                    </a:lnTo>
                    <a:lnTo>
                      <a:pt x="273" y="839"/>
                    </a:lnTo>
                    <a:lnTo>
                      <a:pt x="273" y="841"/>
                    </a:lnTo>
                    <a:lnTo>
                      <a:pt x="271" y="841"/>
                    </a:lnTo>
                    <a:lnTo>
                      <a:pt x="271" y="839"/>
                    </a:lnTo>
                    <a:lnTo>
                      <a:pt x="268" y="839"/>
                    </a:lnTo>
                    <a:lnTo>
                      <a:pt x="266" y="839"/>
                    </a:lnTo>
                    <a:lnTo>
                      <a:pt x="263" y="839"/>
                    </a:lnTo>
                    <a:lnTo>
                      <a:pt x="261" y="839"/>
                    </a:lnTo>
                    <a:lnTo>
                      <a:pt x="263" y="839"/>
                    </a:lnTo>
                    <a:lnTo>
                      <a:pt x="263" y="836"/>
                    </a:lnTo>
                    <a:lnTo>
                      <a:pt x="261" y="836"/>
                    </a:lnTo>
                    <a:lnTo>
                      <a:pt x="261" y="839"/>
                    </a:lnTo>
                    <a:lnTo>
                      <a:pt x="261" y="836"/>
                    </a:lnTo>
                    <a:lnTo>
                      <a:pt x="261" y="839"/>
                    </a:lnTo>
                    <a:lnTo>
                      <a:pt x="261" y="836"/>
                    </a:lnTo>
                    <a:lnTo>
                      <a:pt x="261" y="839"/>
                    </a:lnTo>
                    <a:lnTo>
                      <a:pt x="258" y="839"/>
                    </a:lnTo>
                    <a:lnTo>
                      <a:pt x="261" y="839"/>
                    </a:lnTo>
                    <a:lnTo>
                      <a:pt x="258" y="839"/>
                    </a:lnTo>
                    <a:lnTo>
                      <a:pt x="258" y="841"/>
                    </a:lnTo>
                    <a:lnTo>
                      <a:pt x="255" y="841"/>
                    </a:lnTo>
                    <a:lnTo>
                      <a:pt x="255" y="839"/>
                    </a:lnTo>
                    <a:lnTo>
                      <a:pt x="253" y="839"/>
                    </a:lnTo>
                    <a:lnTo>
                      <a:pt x="250" y="839"/>
                    </a:lnTo>
                    <a:lnTo>
                      <a:pt x="248" y="839"/>
                    </a:lnTo>
                    <a:lnTo>
                      <a:pt x="250" y="839"/>
                    </a:lnTo>
                    <a:lnTo>
                      <a:pt x="248" y="839"/>
                    </a:lnTo>
                    <a:lnTo>
                      <a:pt x="248" y="841"/>
                    </a:lnTo>
                    <a:lnTo>
                      <a:pt x="248" y="839"/>
                    </a:lnTo>
                    <a:lnTo>
                      <a:pt x="245" y="839"/>
                    </a:lnTo>
                    <a:lnTo>
                      <a:pt x="248" y="839"/>
                    </a:lnTo>
                    <a:lnTo>
                      <a:pt x="245" y="839"/>
                    </a:lnTo>
                    <a:lnTo>
                      <a:pt x="243" y="839"/>
                    </a:lnTo>
                    <a:lnTo>
                      <a:pt x="245" y="839"/>
                    </a:lnTo>
                    <a:lnTo>
                      <a:pt x="243" y="839"/>
                    </a:lnTo>
                    <a:lnTo>
                      <a:pt x="243" y="836"/>
                    </a:lnTo>
                    <a:lnTo>
                      <a:pt x="240" y="836"/>
                    </a:lnTo>
                    <a:lnTo>
                      <a:pt x="238" y="836"/>
                    </a:lnTo>
                    <a:lnTo>
                      <a:pt x="235" y="836"/>
                    </a:lnTo>
                    <a:lnTo>
                      <a:pt x="235" y="835"/>
                    </a:lnTo>
                    <a:lnTo>
                      <a:pt x="233" y="835"/>
                    </a:lnTo>
                    <a:lnTo>
                      <a:pt x="235" y="835"/>
                    </a:lnTo>
                    <a:lnTo>
                      <a:pt x="235" y="836"/>
                    </a:lnTo>
                    <a:lnTo>
                      <a:pt x="233" y="836"/>
                    </a:lnTo>
                    <a:lnTo>
                      <a:pt x="233" y="835"/>
                    </a:lnTo>
                    <a:lnTo>
                      <a:pt x="230" y="835"/>
                    </a:lnTo>
                    <a:lnTo>
                      <a:pt x="228" y="835"/>
                    </a:lnTo>
                    <a:lnTo>
                      <a:pt x="228" y="831"/>
                    </a:lnTo>
                    <a:lnTo>
                      <a:pt x="225" y="835"/>
                    </a:lnTo>
                    <a:lnTo>
                      <a:pt x="223" y="835"/>
                    </a:lnTo>
                    <a:lnTo>
                      <a:pt x="220" y="835"/>
                    </a:lnTo>
                    <a:lnTo>
                      <a:pt x="220" y="831"/>
                    </a:lnTo>
                    <a:lnTo>
                      <a:pt x="220" y="830"/>
                    </a:lnTo>
                    <a:lnTo>
                      <a:pt x="219" y="830"/>
                    </a:lnTo>
                    <a:lnTo>
                      <a:pt x="220" y="830"/>
                    </a:lnTo>
                    <a:lnTo>
                      <a:pt x="219" y="830"/>
                    </a:lnTo>
                    <a:lnTo>
                      <a:pt x="219" y="826"/>
                    </a:lnTo>
                    <a:lnTo>
                      <a:pt x="219" y="830"/>
                    </a:lnTo>
                    <a:lnTo>
                      <a:pt x="219" y="826"/>
                    </a:lnTo>
                    <a:lnTo>
                      <a:pt x="219" y="825"/>
                    </a:lnTo>
                    <a:lnTo>
                      <a:pt x="215" y="825"/>
                    </a:lnTo>
                    <a:lnTo>
                      <a:pt x="215" y="826"/>
                    </a:lnTo>
                    <a:lnTo>
                      <a:pt x="214" y="826"/>
                    </a:lnTo>
                    <a:lnTo>
                      <a:pt x="210" y="826"/>
                    </a:lnTo>
                    <a:lnTo>
                      <a:pt x="210" y="825"/>
                    </a:lnTo>
                    <a:lnTo>
                      <a:pt x="209" y="825"/>
                    </a:lnTo>
                    <a:lnTo>
                      <a:pt x="209" y="826"/>
                    </a:lnTo>
                    <a:lnTo>
                      <a:pt x="205" y="826"/>
                    </a:lnTo>
                    <a:lnTo>
                      <a:pt x="209" y="826"/>
                    </a:lnTo>
                    <a:lnTo>
                      <a:pt x="205" y="826"/>
                    </a:lnTo>
                    <a:lnTo>
                      <a:pt x="204" y="826"/>
                    </a:lnTo>
                    <a:lnTo>
                      <a:pt x="205" y="826"/>
                    </a:lnTo>
                    <a:lnTo>
                      <a:pt x="205" y="830"/>
                    </a:lnTo>
                    <a:lnTo>
                      <a:pt x="204" y="830"/>
                    </a:lnTo>
                    <a:lnTo>
                      <a:pt x="200" y="830"/>
                    </a:lnTo>
                    <a:lnTo>
                      <a:pt x="199" y="830"/>
                    </a:lnTo>
                    <a:lnTo>
                      <a:pt x="199" y="831"/>
                    </a:lnTo>
                    <a:lnTo>
                      <a:pt x="199" y="830"/>
                    </a:lnTo>
                    <a:lnTo>
                      <a:pt x="196" y="830"/>
                    </a:lnTo>
                    <a:lnTo>
                      <a:pt x="196" y="826"/>
                    </a:lnTo>
                    <a:lnTo>
                      <a:pt x="194" y="826"/>
                    </a:lnTo>
                    <a:lnTo>
                      <a:pt x="194" y="830"/>
                    </a:lnTo>
                    <a:lnTo>
                      <a:pt x="191" y="830"/>
                    </a:lnTo>
                    <a:lnTo>
                      <a:pt x="189" y="830"/>
                    </a:lnTo>
                    <a:lnTo>
                      <a:pt x="189" y="826"/>
                    </a:lnTo>
                    <a:lnTo>
                      <a:pt x="189" y="830"/>
                    </a:lnTo>
                    <a:lnTo>
                      <a:pt x="186" y="830"/>
                    </a:lnTo>
                    <a:lnTo>
                      <a:pt x="186" y="826"/>
                    </a:lnTo>
                    <a:lnTo>
                      <a:pt x="184" y="826"/>
                    </a:lnTo>
                    <a:lnTo>
                      <a:pt x="184" y="825"/>
                    </a:lnTo>
                    <a:lnTo>
                      <a:pt x="181" y="825"/>
                    </a:lnTo>
                    <a:lnTo>
                      <a:pt x="179" y="825"/>
                    </a:lnTo>
                    <a:lnTo>
                      <a:pt x="179" y="821"/>
                    </a:lnTo>
                    <a:lnTo>
                      <a:pt x="176" y="820"/>
                    </a:lnTo>
                    <a:lnTo>
                      <a:pt x="179" y="816"/>
                    </a:lnTo>
                    <a:lnTo>
                      <a:pt x="181" y="816"/>
                    </a:lnTo>
                    <a:lnTo>
                      <a:pt x="181" y="815"/>
                    </a:lnTo>
                    <a:lnTo>
                      <a:pt x="181" y="811"/>
                    </a:lnTo>
                    <a:lnTo>
                      <a:pt x="184" y="811"/>
                    </a:lnTo>
                    <a:lnTo>
                      <a:pt x="184" y="810"/>
                    </a:lnTo>
                    <a:lnTo>
                      <a:pt x="184" y="807"/>
                    </a:lnTo>
                    <a:lnTo>
                      <a:pt x="184" y="805"/>
                    </a:lnTo>
                    <a:lnTo>
                      <a:pt x="186" y="805"/>
                    </a:lnTo>
                    <a:lnTo>
                      <a:pt x="186" y="802"/>
                    </a:lnTo>
                    <a:lnTo>
                      <a:pt x="184" y="802"/>
                    </a:lnTo>
                    <a:lnTo>
                      <a:pt x="184" y="800"/>
                    </a:lnTo>
                    <a:lnTo>
                      <a:pt x="181" y="800"/>
                    </a:lnTo>
                    <a:lnTo>
                      <a:pt x="184" y="800"/>
                    </a:lnTo>
                    <a:lnTo>
                      <a:pt x="184" y="797"/>
                    </a:lnTo>
                    <a:lnTo>
                      <a:pt x="186" y="797"/>
                    </a:lnTo>
                    <a:lnTo>
                      <a:pt x="186" y="795"/>
                    </a:lnTo>
                    <a:lnTo>
                      <a:pt x="186" y="792"/>
                    </a:lnTo>
                    <a:lnTo>
                      <a:pt x="184" y="790"/>
                    </a:lnTo>
                    <a:lnTo>
                      <a:pt x="184" y="787"/>
                    </a:lnTo>
                    <a:lnTo>
                      <a:pt x="186" y="787"/>
                    </a:lnTo>
                    <a:lnTo>
                      <a:pt x="186" y="785"/>
                    </a:lnTo>
                    <a:lnTo>
                      <a:pt x="189" y="785"/>
                    </a:lnTo>
                    <a:lnTo>
                      <a:pt x="189" y="782"/>
                    </a:lnTo>
                    <a:lnTo>
                      <a:pt x="186" y="782"/>
                    </a:lnTo>
                    <a:lnTo>
                      <a:pt x="186" y="779"/>
                    </a:lnTo>
                    <a:lnTo>
                      <a:pt x="184" y="779"/>
                    </a:lnTo>
                    <a:lnTo>
                      <a:pt x="184" y="777"/>
                    </a:lnTo>
                    <a:lnTo>
                      <a:pt x="184" y="774"/>
                    </a:lnTo>
                    <a:lnTo>
                      <a:pt x="186" y="774"/>
                    </a:lnTo>
                    <a:lnTo>
                      <a:pt x="186" y="772"/>
                    </a:lnTo>
                    <a:lnTo>
                      <a:pt x="184" y="769"/>
                    </a:lnTo>
                    <a:lnTo>
                      <a:pt x="181" y="769"/>
                    </a:lnTo>
                    <a:lnTo>
                      <a:pt x="181" y="767"/>
                    </a:lnTo>
                    <a:lnTo>
                      <a:pt x="181" y="764"/>
                    </a:lnTo>
                    <a:lnTo>
                      <a:pt x="184" y="762"/>
                    </a:lnTo>
                    <a:lnTo>
                      <a:pt x="186" y="759"/>
                    </a:lnTo>
                    <a:lnTo>
                      <a:pt x="186" y="757"/>
                    </a:lnTo>
                    <a:lnTo>
                      <a:pt x="186" y="754"/>
                    </a:lnTo>
                    <a:lnTo>
                      <a:pt x="186" y="752"/>
                    </a:lnTo>
                    <a:lnTo>
                      <a:pt x="189" y="752"/>
                    </a:lnTo>
                    <a:lnTo>
                      <a:pt x="189" y="749"/>
                    </a:lnTo>
                    <a:lnTo>
                      <a:pt x="191" y="749"/>
                    </a:lnTo>
                    <a:lnTo>
                      <a:pt x="191" y="747"/>
                    </a:lnTo>
                    <a:lnTo>
                      <a:pt x="194" y="747"/>
                    </a:lnTo>
                    <a:lnTo>
                      <a:pt x="194" y="744"/>
                    </a:lnTo>
                    <a:lnTo>
                      <a:pt x="191" y="744"/>
                    </a:lnTo>
                    <a:lnTo>
                      <a:pt x="191" y="742"/>
                    </a:lnTo>
                    <a:lnTo>
                      <a:pt x="189" y="742"/>
                    </a:lnTo>
                    <a:lnTo>
                      <a:pt x="186" y="742"/>
                    </a:lnTo>
                    <a:lnTo>
                      <a:pt x="186" y="739"/>
                    </a:lnTo>
                    <a:lnTo>
                      <a:pt x="189" y="739"/>
                    </a:lnTo>
                    <a:lnTo>
                      <a:pt x="189" y="738"/>
                    </a:lnTo>
                    <a:lnTo>
                      <a:pt x="191" y="738"/>
                    </a:lnTo>
                    <a:lnTo>
                      <a:pt x="191" y="734"/>
                    </a:lnTo>
                    <a:lnTo>
                      <a:pt x="194" y="734"/>
                    </a:lnTo>
                    <a:lnTo>
                      <a:pt x="194" y="733"/>
                    </a:lnTo>
                    <a:lnTo>
                      <a:pt x="194" y="729"/>
                    </a:lnTo>
                    <a:lnTo>
                      <a:pt x="194" y="728"/>
                    </a:lnTo>
                    <a:lnTo>
                      <a:pt x="191" y="728"/>
                    </a:lnTo>
                    <a:lnTo>
                      <a:pt x="191" y="724"/>
                    </a:lnTo>
                    <a:lnTo>
                      <a:pt x="194" y="724"/>
                    </a:lnTo>
                    <a:lnTo>
                      <a:pt x="194" y="723"/>
                    </a:lnTo>
                    <a:lnTo>
                      <a:pt x="194" y="719"/>
                    </a:lnTo>
                    <a:lnTo>
                      <a:pt x="191" y="719"/>
                    </a:lnTo>
                    <a:lnTo>
                      <a:pt x="191" y="718"/>
                    </a:lnTo>
                    <a:lnTo>
                      <a:pt x="191" y="715"/>
                    </a:lnTo>
                    <a:lnTo>
                      <a:pt x="194" y="715"/>
                    </a:lnTo>
                    <a:lnTo>
                      <a:pt x="194" y="713"/>
                    </a:lnTo>
                    <a:lnTo>
                      <a:pt x="194" y="710"/>
                    </a:lnTo>
                    <a:lnTo>
                      <a:pt x="196" y="710"/>
                    </a:lnTo>
                    <a:lnTo>
                      <a:pt x="196" y="708"/>
                    </a:lnTo>
                    <a:lnTo>
                      <a:pt x="196" y="705"/>
                    </a:lnTo>
                    <a:lnTo>
                      <a:pt x="194" y="705"/>
                    </a:lnTo>
                    <a:lnTo>
                      <a:pt x="191" y="705"/>
                    </a:lnTo>
                    <a:lnTo>
                      <a:pt x="191" y="703"/>
                    </a:lnTo>
                    <a:lnTo>
                      <a:pt x="189" y="703"/>
                    </a:lnTo>
                    <a:lnTo>
                      <a:pt x="189" y="700"/>
                    </a:lnTo>
                    <a:lnTo>
                      <a:pt x="186" y="700"/>
                    </a:lnTo>
                    <a:lnTo>
                      <a:pt x="186" y="698"/>
                    </a:lnTo>
                    <a:lnTo>
                      <a:pt x="189" y="698"/>
                    </a:lnTo>
                    <a:lnTo>
                      <a:pt x="191" y="695"/>
                    </a:lnTo>
                    <a:lnTo>
                      <a:pt x="194" y="695"/>
                    </a:lnTo>
                    <a:lnTo>
                      <a:pt x="194" y="693"/>
                    </a:lnTo>
                    <a:lnTo>
                      <a:pt x="191" y="693"/>
                    </a:lnTo>
                    <a:lnTo>
                      <a:pt x="191" y="690"/>
                    </a:lnTo>
                    <a:lnTo>
                      <a:pt x="189" y="690"/>
                    </a:lnTo>
                    <a:lnTo>
                      <a:pt x="186" y="690"/>
                    </a:lnTo>
                    <a:lnTo>
                      <a:pt x="184" y="690"/>
                    </a:lnTo>
                    <a:lnTo>
                      <a:pt x="181" y="690"/>
                    </a:lnTo>
                    <a:lnTo>
                      <a:pt x="181" y="688"/>
                    </a:lnTo>
                    <a:lnTo>
                      <a:pt x="184" y="688"/>
                    </a:lnTo>
                    <a:lnTo>
                      <a:pt x="184" y="685"/>
                    </a:lnTo>
                    <a:lnTo>
                      <a:pt x="186" y="685"/>
                    </a:lnTo>
                    <a:lnTo>
                      <a:pt x="189" y="685"/>
                    </a:lnTo>
                    <a:lnTo>
                      <a:pt x="191" y="685"/>
                    </a:lnTo>
                    <a:lnTo>
                      <a:pt x="191" y="683"/>
                    </a:lnTo>
                    <a:lnTo>
                      <a:pt x="191" y="680"/>
                    </a:lnTo>
                    <a:lnTo>
                      <a:pt x="189" y="680"/>
                    </a:lnTo>
                    <a:lnTo>
                      <a:pt x="189" y="678"/>
                    </a:lnTo>
                    <a:lnTo>
                      <a:pt x="186" y="678"/>
                    </a:lnTo>
                    <a:lnTo>
                      <a:pt x="186" y="675"/>
                    </a:lnTo>
                    <a:lnTo>
                      <a:pt x="184" y="675"/>
                    </a:lnTo>
                    <a:lnTo>
                      <a:pt x="184" y="678"/>
                    </a:lnTo>
                    <a:lnTo>
                      <a:pt x="184" y="680"/>
                    </a:lnTo>
                    <a:lnTo>
                      <a:pt x="181" y="680"/>
                    </a:lnTo>
                    <a:lnTo>
                      <a:pt x="179" y="680"/>
                    </a:lnTo>
                    <a:lnTo>
                      <a:pt x="179" y="678"/>
                    </a:lnTo>
                    <a:lnTo>
                      <a:pt x="181" y="675"/>
                    </a:lnTo>
                    <a:lnTo>
                      <a:pt x="181" y="673"/>
                    </a:lnTo>
                    <a:lnTo>
                      <a:pt x="179" y="673"/>
                    </a:lnTo>
                    <a:lnTo>
                      <a:pt x="176" y="673"/>
                    </a:lnTo>
                    <a:lnTo>
                      <a:pt x="176" y="670"/>
                    </a:lnTo>
                    <a:lnTo>
                      <a:pt x="176" y="669"/>
                    </a:lnTo>
                    <a:lnTo>
                      <a:pt x="179" y="669"/>
                    </a:lnTo>
                    <a:lnTo>
                      <a:pt x="179" y="665"/>
                    </a:lnTo>
                    <a:lnTo>
                      <a:pt x="176" y="665"/>
                    </a:lnTo>
                    <a:lnTo>
                      <a:pt x="176" y="664"/>
                    </a:lnTo>
                    <a:lnTo>
                      <a:pt x="176" y="660"/>
                    </a:lnTo>
                    <a:lnTo>
                      <a:pt x="176" y="659"/>
                    </a:lnTo>
                    <a:lnTo>
                      <a:pt x="176" y="655"/>
                    </a:lnTo>
                    <a:lnTo>
                      <a:pt x="179" y="655"/>
                    </a:lnTo>
                    <a:lnTo>
                      <a:pt x="179" y="654"/>
                    </a:lnTo>
                    <a:lnTo>
                      <a:pt x="176" y="650"/>
                    </a:lnTo>
                    <a:lnTo>
                      <a:pt x="176" y="649"/>
                    </a:lnTo>
                    <a:lnTo>
                      <a:pt x="174" y="649"/>
                    </a:lnTo>
                    <a:lnTo>
                      <a:pt x="171" y="649"/>
                    </a:lnTo>
                    <a:lnTo>
                      <a:pt x="169" y="649"/>
                    </a:lnTo>
                    <a:lnTo>
                      <a:pt x="169" y="645"/>
                    </a:lnTo>
                    <a:lnTo>
                      <a:pt x="169" y="644"/>
                    </a:lnTo>
                    <a:lnTo>
                      <a:pt x="166" y="641"/>
                    </a:lnTo>
                    <a:lnTo>
                      <a:pt x="169" y="639"/>
                    </a:lnTo>
                    <a:lnTo>
                      <a:pt x="169" y="636"/>
                    </a:lnTo>
                    <a:lnTo>
                      <a:pt x="169" y="634"/>
                    </a:lnTo>
                    <a:lnTo>
                      <a:pt x="166" y="634"/>
                    </a:lnTo>
                    <a:lnTo>
                      <a:pt x="164" y="634"/>
                    </a:lnTo>
                    <a:lnTo>
                      <a:pt x="164" y="636"/>
                    </a:lnTo>
                    <a:lnTo>
                      <a:pt x="161" y="636"/>
                    </a:lnTo>
                    <a:lnTo>
                      <a:pt x="161" y="634"/>
                    </a:lnTo>
                    <a:lnTo>
                      <a:pt x="161" y="631"/>
                    </a:lnTo>
                    <a:lnTo>
                      <a:pt x="161" y="629"/>
                    </a:lnTo>
                    <a:lnTo>
                      <a:pt x="164" y="629"/>
                    </a:lnTo>
                    <a:lnTo>
                      <a:pt x="164" y="626"/>
                    </a:lnTo>
                    <a:lnTo>
                      <a:pt x="161" y="626"/>
                    </a:lnTo>
                    <a:lnTo>
                      <a:pt x="161" y="624"/>
                    </a:lnTo>
                    <a:lnTo>
                      <a:pt x="164" y="624"/>
                    </a:lnTo>
                    <a:lnTo>
                      <a:pt x="166" y="624"/>
                    </a:lnTo>
                    <a:lnTo>
                      <a:pt x="166" y="621"/>
                    </a:lnTo>
                    <a:lnTo>
                      <a:pt x="169" y="619"/>
                    </a:lnTo>
                    <a:lnTo>
                      <a:pt x="171" y="619"/>
                    </a:lnTo>
                    <a:lnTo>
                      <a:pt x="174" y="619"/>
                    </a:lnTo>
                    <a:lnTo>
                      <a:pt x="174" y="616"/>
                    </a:lnTo>
                    <a:lnTo>
                      <a:pt x="174" y="614"/>
                    </a:lnTo>
                    <a:lnTo>
                      <a:pt x="176" y="614"/>
                    </a:lnTo>
                    <a:lnTo>
                      <a:pt x="179" y="614"/>
                    </a:lnTo>
                    <a:lnTo>
                      <a:pt x="181" y="614"/>
                    </a:lnTo>
                    <a:lnTo>
                      <a:pt x="181" y="611"/>
                    </a:lnTo>
                    <a:lnTo>
                      <a:pt x="181" y="609"/>
                    </a:lnTo>
                    <a:lnTo>
                      <a:pt x="184" y="609"/>
                    </a:lnTo>
                    <a:lnTo>
                      <a:pt x="186" y="609"/>
                    </a:lnTo>
                    <a:lnTo>
                      <a:pt x="186" y="611"/>
                    </a:lnTo>
                    <a:lnTo>
                      <a:pt x="189" y="611"/>
                    </a:lnTo>
                    <a:lnTo>
                      <a:pt x="189" y="609"/>
                    </a:lnTo>
                    <a:lnTo>
                      <a:pt x="191" y="609"/>
                    </a:lnTo>
                    <a:lnTo>
                      <a:pt x="191" y="606"/>
                    </a:lnTo>
                    <a:lnTo>
                      <a:pt x="194" y="603"/>
                    </a:lnTo>
                    <a:lnTo>
                      <a:pt x="189" y="601"/>
                    </a:lnTo>
                    <a:lnTo>
                      <a:pt x="184" y="596"/>
                    </a:lnTo>
                    <a:lnTo>
                      <a:pt x="181" y="596"/>
                    </a:lnTo>
                    <a:lnTo>
                      <a:pt x="179" y="593"/>
                    </a:lnTo>
                    <a:lnTo>
                      <a:pt x="169" y="586"/>
                    </a:lnTo>
                    <a:lnTo>
                      <a:pt x="164" y="581"/>
                    </a:lnTo>
                    <a:lnTo>
                      <a:pt x="166" y="578"/>
                    </a:lnTo>
                    <a:lnTo>
                      <a:pt x="169" y="573"/>
                    </a:lnTo>
                    <a:lnTo>
                      <a:pt x="169" y="568"/>
                    </a:lnTo>
                    <a:lnTo>
                      <a:pt x="174" y="563"/>
                    </a:lnTo>
                    <a:lnTo>
                      <a:pt x="174" y="562"/>
                    </a:lnTo>
                    <a:lnTo>
                      <a:pt x="176" y="558"/>
                    </a:lnTo>
                    <a:lnTo>
                      <a:pt x="176" y="557"/>
                    </a:lnTo>
                    <a:lnTo>
                      <a:pt x="176" y="553"/>
                    </a:lnTo>
                    <a:lnTo>
                      <a:pt x="179" y="553"/>
                    </a:lnTo>
                    <a:lnTo>
                      <a:pt x="179" y="552"/>
                    </a:lnTo>
                    <a:lnTo>
                      <a:pt x="179" y="549"/>
                    </a:lnTo>
                    <a:lnTo>
                      <a:pt x="181" y="547"/>
                    </a:lnTo>
                    <a:lnTo>
                      <a:pt x="184" y="539"/>
                    </a:lnTo>
                    <a:lnTo>
                      <a:pt x="186" y="537"/>
                    </a:lnTo>
                    <a:lnTo>
                      <a:pt x="186" y="534"/>
                    </a:lnTo>
                    <a:lnTo>
                      <a:pt x="189" y="532"/>
                    </a:lnTo>
                    <a:lnTo>
                      <a:pt x="189" y="529"/>
                    </a:lnTo>
                    <a:lnTo>
                      <a:pt x="191" y="527"/>
                    </a:lnTo>
                    <a:lnTo>
                      <a:pt x="191" y="524"/>
                    </a:lnTo>
                    <a:lnTo>
                      <a:pt x="194" y="522"/>
                    </a:lnTo>
                    <a:lnTo>
                      <a:pt x="194" y="519"/>
                    </a:lnTo>
                    <a:lnTo>
                      <a:pt x="196" y="517"/>
                    </a:lnTo>
                    <a:lnTo>
                      <a:pt x="199" y="512"/>
                    </a:lnTo>
                    <a:lnTo>
                      <a:pt x="199" y="509"/>
                    </a:lnTo>
                    <a:lnTo>
                      <a:pt x="200" y="507"/>
                    </a:lnTo>
                    <a:lnTo>
                      <a:pt x="204" y="507"/>
                    </a:lnTo>
                    <a:lnTo>
                      <a:pt x="205" y="507"/>
                    </a:lnTo>
                    <a:lnTo>
                      <a:pt x="209" y="507"/>
                    </a:lnTo>
                    <a:lnTo>
                      <a:pt x="209" y="504"/>
                    </a:lnTo>
                    <a:lnTo>
                      <a:pt x="209" y="502"/>
                    </a:lnTo>
                    <a:lnTo>
                      <a:pt x="205" y="502"/>
                    </a:lnTo>
                    <a:lnTo>
                      <a:pt x="205" y="499"/>
                    </a:lnTo>
                    <a:lnTo>
                      <a:pt x="205" y="498"/>
                    </a:lnTo>
                    <a:lnTo>
                      <a:pt x="205" y="494"/>
                    </a:lnTo>
                    <a:lnTo>
                      <a:pt x="205" y="493"/>
                    </a:lnTo>
                    <a:lnTo>
                      <a:pt x="204" y="493"/>
                    </a:lnTo>
                    <a:lnTo>
                      <a:pt x="200" y="493"/>
                    </a:lnTo>
                    <a:lnTo>
                      <a:pt x="204" y="493"/>
                    </a:lnTo>
                    <a:lnTo>
                      <a:pt x="204" y="489"/>
                    </a:lnTo>
                    <a:lnTo>
                      <a:pt x="204" y="484"/>
                    </a:lnTo>
                    <a:lnTo>
                      <a:pt x="205" y="483"/>
                    </a:lnTo>
                    <a:lnTo>
                      <a:pt x="205" y="479"/>
                    </a:lnTo>
                    <a:lnTo>
                      <a:pt x="205" y="478"/>
                    </a:lnTo>
                    <a:lnTo>
                      <a:pt x="209" y="475"/>
                    </a:lnTo>
                    <a:lnTo>
                      <a:pt x="210" y="468"/>
                    </a:lnTo>
                    <a:lnTo>
                      <a:pt x="210" y="465"/>
                    </a:lnTo>
                    <a:lnTo>
                      <a:pt x="214" y="460"/>
                    </a:lnTo>
                    <a:lnTo>
                      <a:pt x="214" y="458"/>
                    </a:lnTo>
                    <a:lnTo>
                      <a:pt x="219" y="445"/>
                    </a:lnTo>
                    <a:lnTo>
                      <a:pt x="219" y="440"/>
                    </a:lnTo>
                    <a:lnTo>
                      <a:pt x="220" y="430"/>
                    </a:lnTo>
                    <a:lnTo>
                      <a:pt x="223" y="425"/>
                    </a:lnTo>
                    <a:lnTo>
                      <a:pt x="228" y="425"/>
                    </a:lnTo>
                    <a:lnTo>
                      <a:pt x="230" y="425"/>
                    </a:lnTo>
                    <a:lnTo>
                      <a:pt x="230" y="422"/>
                    </a:lnTo>
                    <a:lnTo>
                      <a:pt x="233" y="422"/>
                    </a:lnTo>
                    <a:lnTo>
                      <a:pt x="233" y="420"/>
                    </a:lnTo>
                    <a:lnTo>
                      <a:pt x="230" y="420"/>
                    </a:lnTo>
                    <a:lnTo>
                      <a:pt x="228" y="420"/>
                    </a:lnTo>
                    <a:lnTo>
                      <a:pt x="225" y="417"/>
                    </a:lnTo>
                    <a:lnTo>
                      <a:pt x="220" y="412"/>
                    </a:lnTo>
                    <a:lnTo>
                      <a:pt x="220" y="410"/>
                    </a:lnTo>
                    <a:lnTo>
                      <a:pt x="220" y="407"/>
                    </a:lnTo>
                    <a:lnTo>
                      <a:pt x="219" y="406"/>
                    </a:lnTo>
                    <a:lnTo>
                      <a:pt x="219" y="402"/>
                    </a:lnTo>
                    <a:lnTo>
                      <a:pt x="219" y="401"/>
                    </a:lnTo>
                    <a:lnTo>
                      <a:pt x="215" y="401"/>
                    </a:lnTo>
                    <a:lnTo>
                      <a:pt x="215" y="397"/>
                    </a:lnTo>
                    <a:lnTo>
                      <a:pt x="215" y="396"/>
                    </a:lnTo>
                    <a:lnTo>
                      <a:pt x="214" y="392"/>
                    </a:lnTo>
                    <a:lnTo>
                      <a:pt x="209" y="383"/>
                    </a:lnTo>
                    <a:lnTo>
                      <a:pt x="205" y="383"/>
                    </a:lnTo>
                    <a:lnTo>
                      <a:pt x="205" y="381"/>
                    </a:lnTo>
                    <a:lnTo>
                      <a:pt x="210" y="381"/>
                    </a:lnTo>
                    <a:lnTo>
                      <a:pt x="209" y="378"/>
                    </a:lnTo>
                    <a:lnTo>
                      <a:pt x="205" y="376"/>
                    </a:lnTo>
                    <a:lnTo>
                      <a:pt x="209" y="373"/>
                    </a:lnTo>
                    <a:lnTo>
                      <a:pt x="209" y="371"/>
                    </a:lnTo>
                    <a:lnTo>
                      <a:pt x="205" y="371"/>
                    </a:lnTo>
                    <a:lnTo>
                      <a:pt x="205" y="368"/>
                    </a:lnTo>
                    <a:lnTo>
                      <a:pt x="204" y="368"/>
                    </a:lnTo>
                    <a:lnTo>
                      <a:pt x="204" y="366"/>
                    </a:lnTo>
                    <a:lnTo>
                      <a:pt x="204" y="363"/>
                    </a:lnTo>
                    <a:lnTo>
                      <a:pt x="200" y="363"/>
                    </a:lnTo>
                    <a:lnTo>
                      <a:pt x="200" y="361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199" y="356"/>
                    </a:lnTo>
                    <a:lnTo>
                      <a:pt x="200" y="356"/>
                    </a:lnTo>
                    <a:lnTo>
                      <a:pt x="200" y="353"/>
                    </a:lnTo>
                    <a:lnTo>
                      <a:pt x="199" y="353"/>
                    </a:lnTo>
                    <a:lnTo>
                      <a:pt x="200" y="353"/>
                    </a:lnTo>
                    <a:lnTo>
                      <a:pt x="204" y="353"/>
                    </a:lnTo>
                    <a:lnTo>
                      <a:pt x="199" y="351"/>
                    </a:lnTo>
                    <a:lnTo>
                      <a:pt x="196" y="348"/>
                    </a:lnTo>
                    <a:lnTo>
                      <a:pt x="196" y="346"/>
                    </a:lnTo>
                    <a:lnTo>
                      <a:pt x="194" y="346"/>
                    </a:lnTo>
                    <a:lnTo>
                      <a:pt x="189" y="343"/>
                    </a:lnTo>
                    <a:lnTo>
                      <a:pt x="184" y="346"/>
                    </a:lnTo>
                    <a:lnTo>
                      <a:pt x="181" y="348"/>
                    </a:lnTo>
                    <a:lnTo>
                      <a:pt x="179" y="348"/>
                    </a:lnTo>
                    <a:lnTo>
                      <a:pt x="176" y="348"/>
                    </a:lnTo>
                    <a:lnTo>
                      <a:pt x="176" y="346"/>
                    </a:lnTo>
                    <a:lnTo>
                      <a:pt x="174" y="346"/>
                    </a:lnTo>
                    <a:lnTo>
                      <a:pt x="174" y="343"/>
                    </a:lnTo>
                    <a:lnTo>
                      <a:pt x="171" y="343"/>
                    </a:lnTo>
                    <a:lnTo>
                      <a:pt x="169" y="343"/>
                    </a:lnTo>
                    <a:lnTo>
                      <a:pt x="166" y="343"/>
                    </a:lnTo>
                    <a:lnTo>
                      <a:pt x="166" y="341"/>
                    </a:lnTo>
                    <a:lnTo>
                      <a:pt x="166" y="338"/>
                    </a:lnTo>
                    <a:lnTo>
                      <a:pt x="164" y="338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59" y="336"/>
                    </a:lnTo>
                    <a:lnTo>
                      <a:pt x="156" y="336"/>
                    </a:lnTo>
                    <a:lnTo>
                      <a:pt x="156" y="333"/>
                    </a:lnTo>
                    <a:lnTo>
                      <a:pt x="154" y="333"/>
                    </a:lnTo>
                    <a:lnTo>
                      <a:pt x="154" y="332"/>
                    </a:lnTo>
                    <a:lnTo>
                      <a:pt x="151" y="332"/>
                    </a:lnTo>
                    <a:lnTo>
                      <a:pt x="151" y="333"/>
                    </a:lnTo>
                    <a:lnTo>
                      <a:pt x="151" y="332"/>
                    </a:lnTo>
                    <a:lnTo>
                      <a:pt x="150" y="328"/>
                    </a:lnTo>
                    <a:lnTo>
                      <a:pt x="150" y="327"/>
                    </a:lnTo>
                    <a:lnTo>
                      <a:pt x="146" y="327"/>
                    </a:lnTo>
                    <a:lnTo>
                      <a:pt x="146" y="323"/>
                    </a:lnTo>
                    <a:lnTo>
                      <a:pt x="145" y="323"/>
                    </a:lnTo>
                    <a:lnTo>
                      <a:pt x="145" y="322"/>
                    </a:lnTo>
                    <a:lnTo>
                      <a:pt x="141" y="322"/>
                    </a:lnTo>
                    <a:lnTo>
                      <a:pt x="141" y="318"/>
                    </a:lnTo>
                    <a:lnTo>
                      <a:pt x="140" y="318"/>
                    </a:lnTo>
                    <a:lnTo>
                      <a:pt x="140" y="317"/>
                    </a:lnTo>
                    <a:lnTo>
                      <a:pt x="136" y="317"/>
                    </a:lnTo>
                    <a:lnTo>
                      <a:pt x="136" y="313"/>
                    </a:lnTo>
                    <a:lnTo>
                      <a:pt x="136" y="312"/>
                    </a:lnTo>
                    <a:lnTo>
                      <a:pt x="136" y="309"/>
                    </a:lnTo>
                    <a:lnTo>
                      <a:pt x="136" y="307"/>
                    </a:lnTo>
                    <a:lnTo>
                      <a:pt x="135" y="307"/>
                    </a:lnTo>
                    <a:lnTo>
                      <a:pt x="135" y="304"/>
                    </a:lnTo>
                    <a:lnTo>
                      <a:pt x="131" y="304"/>
                    </a:lnTo>
                    <a:lnTo>
                      <a:pt x="135" y="304"/>
                    </a:lnTo>
                    <a:lnTo>
                      <a:pt x="131" y="302"/>
                    </a:lnTo>
                    <a:lnTo>
                      <a:pt x="135" y="302"/>
                    </a:lnTo>
                    <a:lnTo>
                      <a:pt x="131" y="302"/>
                    </a:lnTo>
                    <a:lnTo>
                      <a:pt x="131" y="299"/>
                    </a:lnTo>
                    <a:lnTo>
                      <a:pt x="135" y="299"/>
                    </a:lnTo>
                    <a:lnTo>
                      <a:pt x="131" y="299"/>
                    </a:lnTo>
                    <a:lnTo>
                      <a:pt x="131" y="297"/>
                    </a:lnTo>
                    <a:lnTo>
                      <a:pt x="135" y="297"/>
                    </a:lnTo>
                    <a:lnTo>
                      <a:pt x="135" y="294"/>
                    </a:lnTo>
                    <a:lnTo>
                      <a:pt x="131" y="294"/>
                    </a:lnTo>
                    <a:lnTo>
                      <a:pt x="131" y="292"/>
                    </a:lnTo>
                    <a:lnTo>
                      <a:pt x="130" y="292"/>
                    </a:lnTo>
                    <a:lnTo>
                      <a:pt x="130" y="289"/>
                    </a:lnTo>
                    <a:lnTo>
                      <a:pt x="130" y="287"/>
                    </a:lnTo>
                    <a:lnTo>
                      <a:pt x="130" y="284"/>
                    </a:lnTo>
                    <a:lnTo>
                      <a:pt x="130" y="282"/>
                    </a:lnTo>
                    <a:lnTo>
                      <a:pt x="130" y="279"/>
                    </a:lnTo>
                    <a:lnTo>
                      <a:pt x="130" y="277"/>
                    </a:lnTo>
                    <a:lnTo>
                      <a:pt x="130" y="274"/>
                    </a:lnTo>
                    <a:lnTo>
                      <a:pt x="130" y="272"/>
                    </a:lnTo>
                    <a:lnTo>
                      <a:pt x="130" y="269"/>
                    </a:lnTo>
                    <a:lnTo>
                      <a:pt x="130" y="267"/>
                    </a:lnTo>
                    <a:lnTo>
                      <a:pt x="130" y="264"/>
                    </a:lnTo>
                    <a:lnTo>
                      <a:pt x="130" y="263"/>
                    </a:lnTo>
                    <a:lnTo>
                      <a:pt x="130" y="259"/>
                    </a:lnTo>
                    <a:lnTo>
                      <a:pt x="131" y="256"/>
                    </a:lnTo>
                    <a:lnTo>
                      <a:pt x="131" y="254"/>
                    </a:lnTo>
                    <a:lnTo>
                      <a:pt x="135" y="251"/>
                    </a:lnTo>
                    <a:lnTo>
                      <a:pt x="136" y="249"/>
                    </a:lnTo>
                    <a:lnTo>
                      <a:pt x="141" y="246"/>
                    </a:lnTo>
                    <a:lnTo>
                      <a:pt x="141" y="244"/>
                    </a:lnTo>
                    <a:lnTo>
                      <a:pt x="145" y="241"/>
                    </a:lnTo>
                    <a:lnTo>
                      <a:pt x="141" y="240"/>
                    </a:lnTo>
                    <a:lnTo>
                      <a:pt x="141" y="236"/>
                    </a:lnTo>
                    <a:lnTo>
                      <a:pt x="141" y="235"/>
                    </a:lnTo>
                    <a:lnTo>
                      <a:pt x="141" y="231"/>
                    </a:lnTo>
                    <a:lnTo>
                      <a:pt x="145" y="231"/>
                    </a:lnTo>
                    <a:lnTo>
                      <a:pt x="145" y="230"/>
                    </a:lnTo>
                    <a:lnTo>
                      <a:pt x="146" y="230"/>
                    </a:lnTo>
                    <a:lnTo>
                      <a:pt x="146" y="226"/>
                    </a:lnTo>
                    <a:lnTo>
                      <a:pt x="146" y="225"/>
                    </a:lnTo>
                    <a:lnTo>
                      <a:pt x="145" y="221"/>
                    </a:lnTo>
                    <a:lnTo>
                      <a:pt x="145" y="220"/>
                    </a:lnTo>
                    <a:lnTo>
                      <a:pt x="141" y="220"/>
                    </a:lnTo>
                    <a:lnTo>
                      <a:pt x="140" y="220"/>
                    </a:lnTo>
                    <a:lnTo>
                      <a:pt x="136" y="220"/>
                    </a:lnTo>
                    <a:lnTo>
                      <a:pt x="136" y="221"/>
                    </a:lnTo>
                    <a:lnTo>
                      <a:pt x="135" y="225"/>
                    </a:lnTo>
                    <a:lnTo>
                      <a:pt x="131" y="225"/>
                    </a:lnTo>
                    <a:lnTo>
                      <a:pt x="130" y="225"/>
                    </a:lnTo>
                    <a:lnTo>
                      <a:pt x="125" y="225"/>
                    </a:lnTo>
                    <a:lnTo>
                      <a:pt x="122" y="225"/>
                    </a:lnTo>
                    <a:lnTo>
                      <a:pt x="120" y="225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2" y="225"/>
                    </a:lnTo>
                    <a:lnTo>
                      <a:pt x="110" y="225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97" y="225"/>
                    </a:lnTo>
                    <a:lnTo>
                      <a:pt x="95" y="225"/>
                    </a:lnTo>
                    <a:lnTo>
                      <a:pt x="92" y="225"/>
                    </a:lnTo>
                    <a:lnTo>
                      <a:pt x="87" y="221"/>
                    </a:lnTo>
                    <a:lnTo>
                      <a:pt x="77" y="221"/>
                    </a:lnTo>
                    <a:lnTo>
                      <a:pt x="74" y="221"/>
                    </a:lnTo>
                    <a:lnTo>
                      <a:pt x="69" y="221"/>
                    </a:lnTo>
                    <a:lnTo>
                      <a:pt x="63" y="221"/>
                    </a:lnTo>
                    <a:lnTo>
                      <a:pt x="58" y="221"/>
                    </a:lnTo>
                    <a:lnTo>
                      <a:pt x="53" y="221"/>
                    </a:lnTo>
                    <a:lnTo>
                      <a:pt x="49" y="221"/>
                    </a:lnTo>
                    <a:lnTo>
                      <a:pt x="48" y="221"/>
                    </a:lnTo>
                    <a:lnTo>
                      <a:pt x="44" y="221"/>
                    </a:lnTo>
                    <a:lnTo>
                      <a:pt x="43" y="221"/>
                    </a:lnTo>
                    <a:lnTo>
                      <a:pt x="40" y="221"/>
                    </a:lnTo>
                    <a:lnTo>
                      <a:pt x="38" y="221"/>
                    </a:lnTo>
                    <a:lnTo>
                      <a:pt x="35" y="221"/>
                    </a:lnTo>
                    <a:lnTo>
                      <a:pt x="33" y="221"/>
                    </a:lnTo>
                    <a:lnTo>
                      <a:pt x="30" y="221"/>
                    </a:lnTo>
                    <a:lnTo>
                      <a:pt x="28" y="220"/>
                    </a:lnTo>
                    <a:lnTo>
                      <a:pt x="25" y="220"/>
                    </a:lnTo>
                    <a:lnTo>
                      <a:pt x="23" y="220"/>
                    </a:lnTo>
                    <a:lnTo>
                      <a:pt x="18" y="220"/>
                    </a:lnTo>
                    <a:lnTo>
                      <a:pt x="15" y="220"/>
                    </a:lnTo>
                    <a:lnTo>
                      <a:pt x="10" y="220"/>
                    </a:lnTo>
                    <a:lnTo>
                      <a:pt x="8" y="220"/>
                    </a:lnTo>
                    <a:lnTo>
                      <a:pt x="3" y="220"/>
                    </a:lnTo>
                    <a:lnTo>
                      <a:pt x="0" y="220"/>
                    </a:lnTo>
                    <a:lnTo>
                      <a:pt x="3" y="220"/>
                    </a:lnTo>
                    <a:lnTo>
                      <a:pt x="3" y="217"/>
                    </a:lnTo>
                    <a:lnTo>
                      <a:pt x="5" y="217"/>
                    </a:lnTo>
                    <a:lnTo>
                      <a:pt x="5" y="215"/>
                    </a:lnTo>
                    <a:lnTo>
                      <a:pt x="5" y="212"/>
                    </a:lnTo>
                    <a:lnTo>
                      <a:pt x="3" y="212"/>
                    </a:lnTo>
                    <a:lnTo>
                      <a:pt x="3" y="210"/>
                    </a:lnTo>
                    <a:lnTo>
                      <a:pt x="5" y="210"/>
                    </a:lnTo>
                    <a:lnTo>
                      <a:pt x="8" y="210"/>
                    </a:lnTo>
                    <a:lnTo>
                      <a:pt x="8" y="212"/>
                    </a:lnTo>
                    <a:lnTo>
                      <a:pt x="10" y="212"/>
                    </a:lnTo>
                    <a:lnTo>
                      <a:pt x="13" y="212"/>
                    </a:lnTo>
                    <a:lnTo>
                      <a:pt x="13" y="215"/>
                    </a:lnTo>
                    <a:lnTo>
                      <a:pt x="13" y="212"/>
                    </a:lnTo>
                    <a:lnTo>
                      <a:pt x="15" y="212"/>
                    </a:lnTo>
                    <a:lnTo>
                      <a:pt x="18" y="212"/>
                    </a:lnTo>
                    <a:lnTo>
                      <a:pt x="20" y="212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3" y="207"/>
                    </a:lnTo>
                    <a:lnTo>
                      <a:pt x="25" y="207"/>
                    </a:lnTo>
                    <a:lnTo>
                      <a:pt x="23" y="207"/>
                    </a:lnTo>
                    <a:lnTo>
                      <a:pt x="23" y="205"/>
                    </a:lnTo>
                    <a:lnTo>
                      <a:pt x="20" y="205"/>
                    </a:lnTo>
                    <a:lnTo>
                      <a:pt x="20" y="202"/>
                    </a:lnTo>
                    <a:lnTo>
                      <a:pt x="20" y="200"/>
                    </a:lnTo>
                    <a:lnTo>
                      <a:pt x="18" y="200"/>
                    </a:lnTo>
                    <a:lnTo>
                      <a:pt x="20" y="200"/>
                    </a:lnTo>
                    <a:lnTo>
                      <a:pt x="20" y="197"/>
                    </a:lnTo>
                    <a:lnTo>
                      <a:pt x="23" y="197"/>
                    </a:lnTo>
                    <a:lnTo>
                      <a:pt x="25" y="197"/>
                    </a:lnTo>
                    <a:lnTo>
                      <a:pt x="28" y="197"/>
                    </a:lnTo>
                    <a:lnTo>
                      <a:pt x="28" y="200"/>
                    </a:lnTo>
                    <a:lnTo>
                      <a:pt x="30" y="200"/>
                    </a:lnTo>
                    <a:lnTo>
                      <a:pt x="33" y="200"/>
                    </a:lnTo>
                    <a:lnTo>
                      <a:pt x="33" y="197"/>
                    </a:lnTo>
                    <a:lnTo>
                      <a:pt x="33" y="195"/>
                    </a:lnTo>
                    <a:lnTo>
                      <a:pt x="33" y="192"/>
                    </a:lnTo>
                    <a:lnTo>
                      <a:pt x="35" y="192"/>
                    </a:lnTo>
                    <a:lnTo>
                      <a:pt x="35" y="190"/>
                    </a:lnTo>
                    <a:lnTo>
                      <a:pt x="38" y="190"/>
                    </a:lnTo>
                    <a:lnTo>
                      <a:pt x="35" y="190"/>
                    </a:lnTo>
                    <a:lnTo>
                      <a:pt x="38" y="190"/>
                    </a:lnTo>
                    <a:lnTo>
                      <a:pt x="38" y="187"/>
                    </a:lnTo>
                    <a:lnTo>
                      <a:pt x="40" y="187"/>
                    </a:lnTo>
                    <a:lnTo>
                      <a:pt x="43" y="187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4" y="182"/>
                    </a:lnTo>
                    <a:lnTo>
                      <a:pt x="44" y="180"/>
                    </a:lnTo>
                    <a:lnTo>
                      <a:pt x="44" y="177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49" y="175"/>
                    </a:lnTo>
                    <a:lnTo>
                      <a:pt x="49" y="172"/>
                    </a:lnTo>
                    <a:lnTo>
                      <a:pt x="49" y="170"/>
                    </a:lnTo>
                    <a:lnTo>
                      <a:pt x="53" y="170"/>
                    </a:lnTo>
                    <a:lnTo>
                      <a:pt x="53" y="167"/>
                    </a:lnTo>
                    <a:lnTo>
                      <a:pt x="54" y="167"/>
                    </a:lnTo>
                    <a:lnTo>
                      <a:pt x="54" y="166"/>
                    </a:lnTo>
                    <a:lnTo>
                      <a:pt x="58" y="166"/>
                    </a:lnTo>
                    <a:lnTo>
                      <a:pt x="58" y="162"/>
                    </a:lnTo>
                    <a:lnTo>
                      <a:pt x="58" y="161"/>
                    </a:lnTo>
                    <a:lnTo>
                      <a:pt x="58" y="157"/>
                    </a:lnTo>
                    <a:lnTo>
                      <a:pt x="58" y="156"/>
                    </a:lnTo>
                    <a:lnTo>
                      <a:pt x="58" y="152"/>
                    </a:lnTo>
                    <a:lnTo>
                      <a:pt x="58" y="156"/>
                    </a:lnTo>
                    <a:lnTo>
                      <a:pt x="58" y="152"/>
                    </a:lnTo>
                    <a:lnTo>
                      <a:pt x="59" y="152"/>
                    </a:lnTo>
                    <a:lnTo>
                      <a:pt x="63" y="152"/>
                    </a:lnTo>
                    <a:lnTo>
                      <a:pt x="63" y="151"/>
                    </a:lnTo>
                    <a:lnTo>
                      <a:pt x="63" y="147"/>
                    </a:lnTo>
                    <a:lnTo>
                      <a:pt x="63" y="146"/>
                    </a:lnTo>
                    <a:lnTo>
                      <a:pt x="63" y="143"/>
                    </a:lnTo>
                    <a:lnTo>
                      <a:pt x="64" y="143"/>
                    </a:lnTo>
                    <a:lnTo>
                      <a:pt x="64" y="141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7" y="136"/>
                    </a:lnTo>
                    <a:lnTo>
                      <a:pt x="67" y="133"/>
                    </a:lnTo>
                    <a:lnTo>
                      <a:pt x="69" y="133"/>
                    </a:lnTo>
                    <a:lnTo>
                      <a:pt x="72" y="133"/>
                    </a:lnTo>
                    <a:lnTo>
                      <a:pt x="72" y="131"/>
                    </a:lnTo>
                    <a:lnTo>
                      <a:pt x="72" y="128"/>
                    </a:lnTo>
                    <a:lnTo>
                      <a:pt x="72" y="126"/>
                    </a:lnTo>
                    <a:lnTo>
                      <a:pt x="74" y="126"/>
                    </a:lnTo>
                    <a:lnTo>
                      <a:pt x="74" y="123"/>
                    </a:lnTo>
                    <a:lnTo>
                      <a:pt x="77" y="126"/>
                    </a:lnTo>
                    <a:lnTo>
                      <a:pt x="77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82" y="121"/>
                    </a:lnTo>
                    <a:lnTo>
                      <a:pt x="82" y="118"/>
                    </a:lnTo>
                    <a:lnTo>
                      <a:pt x="82" y="116"/>
                    </a:lnTo>
                    <a:lnTo>
                      <a:pt x="84" y="116"/>
                    </a:lnTo>
                    <a:lnTo>
                      <a:pt x="87" y="116"/>
                    </a:lnTo>
                    <a:lnTo>
                      <a:pt x="87" y="113"/>
                    </a:lnTo>
                    <a:lnTo>
                      <a:pt x="87" y="111"/>
                    </a:lnTo>
                    <a:lnTo>
                      <a:pt x="90" y="111"/>
                    </a:lnTo>
                    <a:lnTo>
                      <a:pt x="90" y="108"/>
                    </a:lnTo>
                    <a:lnTo>
                      <a:pt x="90" y="106"/>
                    </a:lnTo>
                    <a:lnTo>
                      <a:pt x="87" y="106"/>
                    </a:lnTo>
                    <a:lnTo>
                      <a:pt x="87" y="103"/>
                    </a:lnTo>
                    <a:lnTo>
                      <a:pt x="87" y="101"/>
                    </a:lnTo>
                    <a:lnTo>
                      <a:pt x="87" y="98"/>
                    </a:lnTo>
                    <a:lnTo>
                      <a:pt x="87" y="97"/>
                    </a:lnTo>
                    <a:lnTo>
                      <a:pt x="87" y="93"/>
                    </a:lnTo>
                    <a:lnTo>
                      <a:pt x="84" y="93"/>
                    </a:lnTo>
                    <a:lnTo>
                      <a:pt x="87" y="93"/>
                    </a:lnTo>
                    <a:lnTo>
                      <a:pt x="87" y="92"/>
                    </a:lnTo>
                    <a:lnTo>
                      <a:pt x="87" y="88"/>
                    </a:lnTo>
                    <a:lnTo>
                      <a:pt x="90" y="88"/>
                    </a:lnTo>
                    <a:lnTo>
                      <a:pt x="90" y="85"/>
                    </a:lnTo>
                    <a:lnTo>
                      <a:pt x="90" y="83"/>
                    </a:lnTo>
                    <a:lnTo>
                      <a:pt x="90" y="80"/>
                    </a:lnTo>
                    <a:lnTo>
                      <a:pt x="92" y="80"/>
                    </a:lnTo>
                    <a:lnTo>
                      <a:pt x="92" y="78"/>
                    </a:lnTo>
                    <a:lnTo>
                      <a:pt x="92" y="75"/>
                    </a:lnTo>
                    <a:lnTo>
                      <a:pt x="92" y="74"/>
                    </a:lnTo>
                    <a:lnTo>
                      <a:pt x="95" y="74"/>
                    </a:lnTo>
                    <a:lnTo>
                      <a:pt x="97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7" y="69"/>
                    </a:lnTo>
                    <a:lnTo>
                      <a:pt x="97" y="65"/>
                    </a:lnTo>
                    <a:lnTo>
                      <a:pt x="95" y="65"/>
                    </a:lnTo>
                    <a:lnTo>
                      <a:pt x="95" y="64"/>
                    </a:lnTo>
                    <a:lnTo>
                      <a:pt x="97" y="64"/>
                    </a:lnTo>
                    <a:lnTo>
                      <a:pt x="97" y="60"/>
                    </a:lnTo>
                    <a:lnTo>
                      <a:pt x="100" y="59"/>
                    </a:lnTo>
                    <a:lnTo>
                      <a:pt x="100" y="55"/>
                    </a:lnTo>
                    <a:lnTo>
                      <a:pt x="97" y="55"/>
                    </a:lnTo>
                    <a:lnTo>
                      <a:pt x="97" y="54"/>
                    </a:lnTo>
                    <a:lnTo>
                      <a:pt x="100" y="54"/>
                    </a:lnTo>
                    <a:lnTo>
                      <a:pt x="100" y="50"/>
                    </a:lnTo>
                    <a:lnTo>
                      <a:pt x="100" y="49"/>
                    </a:lnTo>
                    <a:lnTo>
                      <a:pt x="97" y="49"/>
                    </a:lnTo>
                    <a:lnTo>
                      <a:pt x="97" y="46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5" y="46"/>
                    </a:lnTo>
                    <a:lnTo>
                      <a:pt x="107" y="46"/>
                    </a:lnTo>
                    <a:lnTo>
                      <a:pt x="105" y="46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7" y="41"/>
                    </a:lnTo>
                    <a:lnTo>
                      <a:pt x="110" y="41"/>
                    </a:lnTo>
                    <a:lnTo>
                      <a:pt x="112" y="41"/>
                    </a:lnTo>
                    <a:lnTo>
                      <a:pt x="112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7" y="41"/>
                    </a:lnTo>
                    <a:lnTo>
                      <a:pt x="120" y="41"/>
                    </a:lnTo>
                    <a:lnTo>
                      <a:pt x="120" y="39"/>
                    </a:lnTo>
                    <a:lnTo>
                      <a:pt x="122" y="39"/>
                    </a:lnTo>
                    <a:lnTo>
                      <a:pt x="122" y="36"/>
                    </a:lnTo>
                    <a:lnTo>
                      <a:pt x="125" y="36"/>
                    </a:lnTo>
                    <a:lnTo>
                      <a:pt x="125" y="34"/>
                    </a:lnTo>
                    <a:lnTo>
                      <a:pt x="127" y="34"/>
                    </a:lnTo>
                    <a:lnTo>
                      <a:pt x="130" y="34"/>
                    </a:lnTo>
                    <a:lnTo>
                      <a:pt x="131" y="34"/>
                    </a:lnTo>
                    <a:lnTo>
                      <a:pt x="131" y="36"/>
                    </a:lnTo>
                    <a:lnTo>
                      <a:pt x="131" y="39"/>
                    </a:lnTo>
                    <a:lnTo>
                      <a:pt x="135" y="39"/>
                    </a:lnTo>
                    <a:lnTo>
                      <a:pt x="135" y="36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4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6" y="36"/>
                    </a:lnTo>
                    <a:lnTo>
                      <a:pt x="146" y="39"/>
                    </a:lnTo>
                    <a:lnTo>
                      <a:pt x="146" y="36"/>
                    </a:lnTo>
                    <a:lnTo>
                      <a:pt x="150" y="36"/>
                    </a:lnTo>
                    <a:lnTo>
                      <a:pt x="151" y="36"/>
                    </a:lnTo>
                    <a:lnTo>
                      <a:pt x="151" y="34"/>
                    </a:lnTo>
                    <a:lnTo>
                      <a:pt x="154" y="34"/>
                    </a:lnTo>
                    <a:lnTo>
                      <a:pt x="156" y="34"/>
                    </a:lnTo>
                    <a:lnTo>
                      <a:pt x="156" y="31"/>
                    </a:lnTo>
                    <a:lnTo>
                      <a:pt x="159" y="31"/>
                    </a:lnTo>
                    <a:lnTo>
                      <a:pt x="159" y="29"/>
                    </a:lnTo>
                    <a:lnTo>
                      <a:pt x="159" y="26"/>
                    </a:lnTo>
                    <a:lnTo>
                      <a:pt x="159" y="24"/>
                    </a:lnTo>
                    <a:lnTo>
                      <a:pt x="161" y="24"/>
                    </a:lnTo>
                    <a:lnTo>
                      <a:pt x="164" y="24"/>
                    </a:lnTo>
                    <a:lnTo>
                      <a:pt x="166" y="24"/>
                    </a:lnTo>
                    <a:lnTo>
                      <a:pt x="166" y="26"/>
                    </a:lnTo>
                    <a:lnTo>
                      <a:pt x="169" y="26"/>
                    </a:lnTo>
                    <a:lnTo>
                      <a:pt x="169" y="29"/>
                    </a:lnTo>
                    <a:lnTo>
                      <a:pt x="171" y="29"/>
                    </a:lnTo>
                    <a:lnTo>
                      <a:pt x="171" y="26"/>
                    </a:lnTo>
                    <a:lnTo>
                      <a:pt x="174" y="26"/>
                    </a:lnTo>
                    <a:lnTo>
                      <a:pt x="176" y="26"/>
                    </a:lnTo>
                    <a:lnTo>
                      <a:pt x="176" y="29"/>
                    </a:lnTo>
                    <a:lnTo>
                      <a:pt x="176" y="26"/>
                    </a:lnTo>
                    <a:lnTo>
                      <a:pt x="179" y="26"/>
                    </a:lnTo>
                    <a:lnTo>
                      <a:pt x="181" y="26"/>
                    </a:lnTo>
                    <a:lnTo>
                      <a:pt x="184" y="26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6" y="21"/>
                    </a:lnTo>
                    <a:lnTo>
                      <a:pt x="186" y="19"/>
                    </a:lnTo>
                    <a:lnTo>
                      <a:pt x="189" y="19"/>
                    </a:lnTo>
                    <a:lnTo>
                      <a:pt x="189" y="16"/>
                    </a:lnTo>
                    <a:lnTo>
                      <a:pt x="191" y="16"/>
                    </a:lnTo>
                    <a:lnTo>
                      <a:pt x="194" y="16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9" y="14"/>
                    </a:lnTo>
                    <a:lnTo>
                      <a:pt x="200" y="14"/>
                    </a:lnTo>
                    <a:lnTo>
                      <a:pt x="204" y="14"/>
                    </a:lnTo>
                    <a:lnTo>
                      <a:pt x="204" y="16"/>
                    </a:lnTo>
                    <a:lnTo>
                      <a:pt x="205" y="16"/>
                    </a:lnTo>
                    <a:lnTo>
                      <a:pt x="205" y="14"/>
                    </a:lnTo>
                    <a:lnTo>
                      <a:pt x="209" y="14"/>
                    </a:lnTo>
                    <a:lnTo>
                      <a:pt x="210" y="14"/>
                    </a:lnTo>
                    <a:lnTo>
                      <a:pt x="210" y="11"/>
                    </a:lnTo>
                    <a:lnTo>
                      <a:pt x="214" y="11"/>
                    </a:lnTo>
                    <a:lnTo>
                      <a:pt x="214" y="9"/>
                    </a:lnTo>
                    <a:lnTo>
                      <a:pt x="214" y="6"/>
                    </a:lnTo>
                    <a:lnTo>
                      <a:pt x="215" y="6"/>
                    </a:lnTo>
                    <a:lnTo>
                      <a:pt x="219" y="6"/>
                    </a:lnTo>
                    <a:lnTo>
                      <a:pt x="219" y="4"/>
                    </a:lnTo>
                    <a:lnTo>
                      <a:pt x="220" y="4"/>
                    </a:lnTo>
                    <a:lnTo>
                      <a:pt x="220" y="6"/>
                    </a:lnTo>
                    <a:lnTo>
                      <a:pt x="223" y="6"/>
                    </a:lnTo>
                    <a:lnTo>
                      <a:pt x="223" y="9"/>
                    </a:lnTo>
                    <a:lnTo>
                      <a:pt x="225" y="9"/>
                    </a:lnTo>
                    <a:lnTo>
                      <a:pt x="225" y="6"/>
                    </a:lnTo>
                    <a:lnTo>
                      <a:pt x="228" y="6"/>
                    </a:lnTo>
                    <a:lnTo>
                      <a:pt x="228" y="9"/>
                    </a:lnTo>
                    <a:lnTo>
                      <a:pt x="230" y="9"/>
                    </a:lnTo>
                    <a:lnTo>
                      <a:pt x="230" y="6"/>
                    </a:lnTo>
                    <a:lnTo>
                      <a:pt x="230" y="4"/>
                    </a:lnTo>
                    <a:lnTo>
                      <a:pt x="233" y="4"/>
                    </a:lnTo>
                    <a:lnTo>
                      <a:pt x="233" y="6"/>
                    </a:lnTo>
                    <a:lnTo>
                      <a:pt x="233" y="4"/>
                    </a:lnTo>
                    <a:lnTo>
                      <a:pt x="235" y="4"/>
                    </a:lnTo>
                    <a:lnTo>
                      <a:pt x="235" y="1"/>
                    </a:lnTo>
                    <a:lnTo>
                      <a:pt x="238" y="1"/>
                    </a:lnTo>
                    <a:lnTo>
                      <a:pt x="240" y="1"/>
                    </a:lnTo>
                    <a:lnTo>
                      <a:pt x="240" y="0"/>
                    </a:lnTo>
                    <a:lnTo>
                      <a:pt x="243" y="0"/>
                    </a:lnTo>
                    <a:lnTo>
                      <a:pt x="243" y="1"/>
                    </a:lnTo>
                    <a:lnTo>
                      <a:pt x="243" y="4"/>
                    </a:lnTo>
                    <a:lnTo>
                      <a:pt x="245" y="4"/>
                    </a:lnTo>
                    <a:lnTo>
                      <a:pt x="248" y="4"/>
                    </a:lnTo>
                    <a:lnTo>
                      <a:pt x="248" y="1"/>
                    </a:lnTo>
                    <a:lnTo>
                      <a:pt x="250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58" y="1"/>
                    </a:lnTo>
                    <a:lnTo>
                      <a:pt x="261" y="1"/>
                    </a:lnTo>
                    <a:lnTo>
                      <a:pt x="261" y="4"/>
                    </a:lnTo>
                    <a:lnTo>
                      <a:pt x="263" y="4"/>
                    </a:lnTo>
                    <a:lnTo>
                      <a:pt x="263" y="1"/>
                    </a:lnTo>
                    <a:lnTo>
                      <a:pt x="266" y="1"/>
                    </a:lnTo>
                    <a:lnTo>
                      <a:pt x="268" y="1"/>
                    </a:lnTo>
                    <a:lnTo>
                      <a:pt x="271" y="1"/>
                    </a:lnTo>
                    <a:lnTo>
                      <a:pt x="273" y="1"/>
                    </a:lnTo>
                    <a:lnTo>
                      <a:pt x="273" y="4"/>
                    </a:lnTo>
                    <a:lnTo>
                      <a:pt x="276" y="4"/>
                    </a:lnTo>
                    <a:lnTo>
                      <a:pt x="278" y="4"/>
                    </a:lnTo>
                    <a:lnTo>
                      <a:pt x="281" y="4"/>
                    </a:lnTo>
                    <a:lnTo>
                      <a:pt x="283" y="4"/>
                    </a:lnTo>
                    <a:lnTo>
                      <a:pt x="283" y="1"/>
                    </a:lnTo>
                    <a:lnTo>
                      <a:pt x="286" y="1"/>
                    </a:lnTo>
                    <a:lnTo>
                      <a:pt x="288" y="1"/>
                    </a:lnTo>
                    <a:lnTo>
                      <a:pt x="288" y="0"/>
                    </a:lnTo>
                    <a:lnTo>
                      <a:pt x="291" y="0"/>
                    </a:lnTo>
                    <a:lnTo>
                      <a:pt x="292" y="0"/>
                    </a:lnTo>
                    <a:lnTo>
                      <a:pt x="292" y="1"/>
                    </a:lnTo>
                    <a:lnTo>
                      <a:pt x="296" y="1"/>
                    </a:lnTo>
                    <a:lnTo>
                      <a:pt x="296" y="0"/>
                    </a:lnTo>
                    <a:lnTo>
                      <a:pt x="297" y="0"/>
                    </a:lnTo>
                    <a:lnTo>
                      <a:pt x="301" y="0"/>
                    </a:lnTo>
                    <a:lnTo>
                      <a:pt x="301" y="1"/>
                    </a:lnTo>
                    <a:lnTo>
                      <a:pt x="302" y="1"/>
                    </a:lnTo>
                    <a:lnTo>
                      <a:pt x="302" y="4"/>
                    </a:lnTo>
                    <a:lnTo>
                      <a:pt x="302" y="6"/>
                    </a:lnTo>
                    <a:lnTo>
                      <a:pt x="306" y="6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11" y="9"/>
                    </a:lnTo>
                    <a:lnTo>
                      <a:pt x="312" y="9"/>
                    </a:lnTo>
                    <a:lnTo>
                      <a:pt x="315" y="9"/>
                    </a:lnTo>
                    <a:lnTo>
                      <a:pt x="315" y="6"/>
                    </a:lnTo>
                    <a:lnTo>
                      <a:pt x="315" y="9"/>
                    </a:lnTo>
                    <a:lnTo>
                      <a:pt x="317" y="9"/>
                    </a:lnTo>
                    <a:lnTo>
                      <a:pt x="320" y="9"/>
                    </a:lnTo>
                    <a:lnTo>
                      <a:pt x="320" y="6"/>
                    </a:lnTo>
                    <a:lnTo>
                      <a:pt x="322" y="6"/>
                    </a:lnTo>
                    <a:lnTo>
                      <a:pt x="325" y="6"/>
                    </a:lnTo>
                    <a:lnTo>
                      <a:pt x="327" y="6"/>
                    </a:lnTo>
                    <a:lnTo>
                      <a:pt x="327" y="9"/>
                    </a:lnTo>
                    <a:lnTo>
                      <a:pt x="330" y="9"/>
                    </a:lnTo>
                    <a:lnTo>
                      <a:pt x="332" y="9"/>
                    </a:lnTo>
                    <a:lnTo>
                      <a:pt x="332" y="11"/>
                    </a:lnTo>
                    <a:lnTo>
                      <a:pt x="335" y="11"/>
                    </a:lnTo>
                    <a:lnTo>
                      <a:pt x="335" y="14"/>
                    </a:lnTo>
                    <a:lnTo>
                      <a:pt x="337" y="14"/>
                    </a:lnTo>
                    <a:lnTo>
                      <a:pt x="337" y="16"/>
                    </a:lnTo>
                    <a:lnTo>
                      <a:pt x="340" y="16"/>
                    </a:lnTo>
                    <a:lnTo>
                      <a:pt x="340" y="19"/>
                    </a:lnTo>
                    <a:lnTo>
                      <a:pt x="340" y="21"/>
                    </a:lnTo>
                    <a:lnTo>
                      <a:pt x="342" y="21"/>
                    </a:lnTo>
                    <a:lnTo>
                      <a:pt x="342" y="24"/>
                    </a:lnTo>
                    <a:lnTo>
                      <a:pt x="345" y="24"/>
                    </a:lnTo>
                    <a:lnTo>
                      <a:pt x="347" y="24"/>
                    </a:lnTo>
                    <a:lnTo>
                      <a:pt x="350" y="24"/>
                    </a:lnTo>
                    <a:lnTo>
                      <a:pt x="350" y="26"/>
                    </a:lnTo>
                    <a:lnTo>
                      <a:pt x="352" y="26"/>
                    </a:lnTo>
                    <a:lnTo>
                      <a:pt x="355" y="26"/>
                    </a:lnTo>
                    <a:lnTo>
                      <a:pt x="355" y="24"/>
                    </a:lnTo>
                    <a:lnTo>
                      <a:pt x="357" y="24"/>
                    </a:lnTo>
                    <a:lnTo>
                      <a:pt x="357" y="26"/>
                    </a:lnTo>
                    <a:lnTo>
                      <a:pt x="360" y="26"/>
                    </a:lnTo>
                    <a:lnTo>
                      <a:pt x="360" y="29"/>
                    </a:lnTo>
                    <a:lnTo>
                      <a:pt x="360" y="31"/>
                    </a:lnTo>
                    <a:lnTo>
                      <a:pt x="361" y="31"/>
                    </a:lnTo>
                    <a:lnTo>
                      <a:pt x="365" y="31"/>
                    </a:lnTo>
                    <a:lnTo>
                      <a:pt x="361" y="31"/>
                    </a:lnTo>
                    <a:lnTo>
                      <a:pt x="361" y="34"/>
                    </a:lnTo>
                    <a:lnTo>
                      <a:pt x="361" y="36"/>
                    </a:lnTo>
                    <a:lnTo>
                      <a:pt x="365" y="36"/>
                    </a:lnTo>
                    <a:lnTo>
                      <a:pt x="361" y="36"/>
                    </a:lnTo>
                    <a:lnTo>
                      <a:pt x="361" y="39"/>
                    </a:lnTo>
                    <a:lnTo>
                      <a:pt x="361" y="41"/>
                    </a:lnTo>
                    <a:lnTo>
                      <a:pt x="360" y="41"/>
                    </a:lnTo>
                    <a:lnTo>
                      <a:pt x="361" y="41"/>
                    </a:lnTo>
                    <a:lnTo>
                      <a:pt x="365" y="41"/>
                    </a:lnTo>
                    <a:lnTo>
                      <a:pt x="365" y="39"/>
                    </a:lnTo>
                    <a:lnTo>
                      <a:pt x="366" y="39"/>
                    </a:lnTo>
                    <a:lnTo>
                      <a:pt x="370" y="39"/>
                    </a:lnTo>
                    <a:lnTo>
                      <a:pt x="370" y="36"/>
                    </a:lnTo>
                    <a:lnTo>
                      <a:pt x="371" y="36"/>
                    </a:lnTo>
                    <a:lnTo>
                      <a:pt x="371" y="34"/>
                    </a:lnTo>
                    <a:lnTo>
                      <a:pt x="375" y="34"/>
                    </a:lnTo>
                    <a:lnTo>
                      <a:pt x="375" y="31"/>
                    </a:lnTo>
                    <a:lnTo>
                      <a:pt x="376" y="31"/>
                    </a:lnTo>
                    <a:lnTo>
                      <a:pt x="380" y="31"/>
                    </a:lnTo>
                    <a:lnTo>
                      <a:pt x="380" y="29"/>
                    </a:lnTo>
                    <a:lnTo>
                      <a:pt x="381" y="29"/>
                    </a:lnTo>
                    <a:lnTo>
                      <a:pt x="384" y="29"/>
                    </a:lnTo>
                    <a:lnTo>
                      <a:pt x="384" y="26"/>
                    </a:lnTo>
                    <a:lnTo>
                      <a:pt x="386" y="26"/>
                    </a:lnTo>
                    <a:lnTo>
                      <a:pt x="389" y="26"/>
                    </a:lnTo>
                    <a:lnTo>
                      <a:pt x="389" y="24"/>
                    </a:lnTo>
                    <a:lnTo>
                      <a:pt x="391" y="24"/>
                    </a:lnTo>
                    <a:lnTo>
                      <a:pt x="394" y="24"/>
                    </a:lnTo>
                    <a:lnTo>
                      <a:pt x="394" y="26"/>
                    </a:lnTo>
                    <a:lnTo>
                      <a:pt x="396" y="26"/>
                    </a:lnTo>
                    <a:lnTo>
                      <a:pt x="399" y="26"/>
                    </a:lnTo>
                    <a:lnTo>
                      <a:pt x="401" y="26"/>
                    </a:lnTo>
                    <a:lnTo>
                      <a:pt x="401" y="29"/>
                    </a:lnTo>
                    <a:lnTo>
                      <a:pt x="401" y="26"/>
                    </a:lnTo>
                    <a:lnTo>
                      <a:pt x="404" y="26"/>
                    </a:lnTo>
                    <a:lnTo>
                      <a:pt x="406" y="26"/>
                    </a:lnTo>
                    <a:lnTo>
                      <a:pt x="409" y="26"/>
                    </a:lnTo>
                    <a:lnTo>
                      <a:pt x="409" y="29"/>
                    </a:lnTo>
                    <a:lnTo>
                      <a:pt x="409" y="31"/>
                    </a:lnTo>
                    <a:lnTo>
                      <a:pt x="411" y="31"/>
                    </a:lnTo>
                    <a:lnTo>
                      <a:pt x="414" y="31"/>
                    </a:lnTo>
                    <a:lnTo>
                      <a:pt x="414" y="29"/>
                    </a:lnTo>
                    <a:lnTo>
                      <a:pt x="416" y="29"/>
                    </a:lnTo>
                    <a:lnTo>
                      <a:pt x="419" y="29"/>
                    </a:lnTo>
                    <a:lnTo>
                      <a:pt x="421" y="29"/>
                    </a:lnTo>
                    <a:lnTo>
                      <a:pt x="421" y="26"/>
                    </a:lnTo>
                    <a:lnTo>
                      <a:pt x="421" y="29"/>
                    </a:lnTo>
                    <a:lnTo>
                      <a:pt x="419" y="26"/>
                    </a:lnTo>
                    <a:lnTo>
                      <a:pt x="416" y="26"/>
                    </a:lnTo>
                    <a:lnTo>
                      <a:pt x="416" y="24"/>
                    </a:lnTo>
                    <a:lnTo>
                      <a:pt x="414" y="24"/>
                    </a:lnTo>
                    <a:lnTo>
                      <a:pt x="411" y="24"/>
                    </a:lnTo>
                    <a:lnTo>
                      <a:pt x="411" y="21"/>
                    </a:lnTo>
                    <a:lnTo>
                      <a:pt x="411" y="19"/>
                    </a:lnTo>
                    <a:lnTo>
                      <a:pt x="409" y="19"/>
                    </a:lnTo>
                    <a:lnTo>
                      <a:pt x="411" y="19"/>
                    </a:lnTo>
                    <a:lnTo>
                      <a:pt x="414" y="19"/>
                    </a:lnTo>
                    <a:lnTo>
                      <a:pt x="414" y="16"/>
                    </a:lnTo>
                    <a:lnTo>
                      <a:pt x="416" y="16"/>
                    </a:lnTo>
                    <a:lnTo>
                      <a:pt x="416" y="19"/>
                    </a:lnTo>
                    <a:lnTo>
                      <a:pt x="419" y="19"/>
                    </a:lnTo>
                    <a:lnTo>
                      <a:pt x="419" y="16"/>
                    </a:lnTo>
                    <a:lnTo>
                      <a:pt x="421" y="16"/>
                    </a:lnTo>
                    <a:lnTo>
                      <a:pt x="424" y="16"/>
                    </a:lnTo>
                    <a:lnTo>
                      <a:pt x="424" y="14"/>
                    </a:lnTo>
                    <a:lnTo>
                      <a:pt x="426" y="14"/>
                    </a:lnTo>
                    <a:lnTo>
                      <a:pt x="424" y="14"/>
                    </a:lnTo>
                    <a:lnTo>
                      <a:pt x="426" y="14"/>
                    </a:lnTo>
                    <a:lnTo>
                      <a:pt x="426" y="11"/>
                    </a:lnTo>
                    <a:lnTo>
                      <a:pt x="429" y="11"/>
                    </a:lnTo>
                    <a:lnTo>
                      <a:pt x="432" y="11"/>
                    </a:lnTo>
                    <a:lnTo>
                      <a:pt x="432" y="14"/>
                    </a:lnTo>
                    <a:lnTo>
                      <a:pt x="434" y="14"/>
                    </a:lnTo>
                    <a:lnTo>
                      <a:pt x="434" y="16"/>
                    </a:lnTo>
                    <a:lnTo>
                      <a:pt x="437" y="16"/>
                    </a:lnTo>
                    <a:lnTo>
                      <a:pt x="437" y="14"/>
                    </a:lnTo>
                    <a:lnTo>
                      <a:pt x="437" y="16"/>
                    </a:lnTo>
                    <a:lnTo>
                      <a:pt x="439" y="16"/>
                    </a:lnTo>
                    <a:lnTo>
                      <a:pt x="439" y="14"/>
                    </a:lnTo>
                    <a:lnTo>
                      <a:pt x="442" y="14"/>
                    </a:lnTo>
                    <a:lnTo>
                      <a:pt x="444" y="14"/>
                    </a:lnTo>
                    <a:lnTo>
                      <a:pt x="447" y="14"/>
                    </a:lnTo>
                    <a:lnTo>
                      <a:pt x="448" y="14"/>
                    </a:lnTo>
                    <a:lnTo>
                      <a:pt x="448" y="11"/>
                    </a:lnTo>
                    <a:lnTo>
                      <a:pt x="452" y="11"/>
                    </a:lnTo>
                    <a:lnTo>
                      <a:pt x="453" y="11"/>
                    </a:lnTo>
                    <a:lnTo>
                      <a:pt x="457" y="11"/>
                    </a:lnTo>
                    <a:lnTo>
                      <a:pt x="458" y="11"/>
                    </a:lnTo>
                    <a:lnTo>
                      <a:pt x="462" y="11"/>
                    </a:lnTo>
                    <a:lnTo>
                      <a:pt x="463" y="11"/>
                    </a:lnTo>
                    <a:lnTo>
                      <a:pt x="463" y="9"/>
                    </a:lnTo>
                    <a:lnTo>
                      <a:pt x="467" y="9"/>
                    </a:lnTo>
                    <a:lnTo>
                      <a:pt x="468" y="9"/>
                    </a:lnTo>
                    <a:lnTo>
                      <a:pt x="468" y="6"/>
                    </a:lnTo>
                    <a:lnTo>
                      <a:pt x="471" y="6"/>
                    </a:lnTo>
                    <a:lnTo>
                      <a:pt x="471" y="4"/>
                    </a:lnTo>
                    <a:lnTo>
                      <a:pt x="473" y="4"/>
                    </a:lnTo>
                    <a:lnTo>
                      <a:pt x="473" y="6"/>
                    </a:lnTo>
                    <a:lnTo>
                      <a:pt x="476" y="6"/>
                    </a:lnTo>
                    <a:lnTo>
                      <a:pt x="478" y="6"/>
                    </a:lnTo>
                    <a:lnTo>
                      <a:pt x="481" y="6"/>
                    </a:lnTo>
                    <a:lnTo>
                      <a:pt x="483" y="6"/>
                    </a:lnTo>
                    <a:lnTo>
                      <a:pt x="486" y="6"/>
                    </a:lnTo>
                    <a:lnTo>
                      <a:pt x="486" y="9"/>
                    </a:lnTo>
                    <a:lnTo>
                      <a:pt x="486" y="11"/>
                    </a:lnTo>
                    <a:lnTo>
                      <a:pt x="486" y="14"/>
                    </a:lnTo>
                    <a:lnTo>
                      <a:pt x="486" y="16"/>
                    </a:lnTo>
                    <a:lnTo>
                      <a:pt x="488" y="16"/>
                    </a:lnTo>
                    <a:lnTo>
                      <a:pt x="488" y="19"/>
                    </a:lnTo>
                    <a:lnTo>
                      <a:pt x="486" y="19"/>
                    </a:lnTo>
                    <a:lnTo>
                      <a:pt x="486" y="16"/>
                    </a:lnTo>
                    <a:lnTo>
                      <a:pt x="486" y="19"/>
                    </a:lnTo>
                    <a:lnTo>
                      <a:pt x="483" y="19"/>
                    </a:lnTo>
                    <a:lnTo>
                      <a:pt x="483" y="21"/>
                    </a:lnTo>
                    <a:lnTo>
                      <a:pt x="486" y="21"/>
                    </a:lnTo>
                    <a:lnTo>
                      <a:pt x="483" y="21"/>
                    </a:lnTo>
                    <a:lnTo>
                      <a:pt x="483" y="24"/>
                    </a:lnTo>
                    <a:lnTo>
                      <a:pt x="481" y="24"/>
                    </a:lnTo>
                    <a:lnTo>
                      <a:pt x="481" y="26"/>
                    </a:lnTo>
                    <a:lnTo>
                      <a:pt x="478" y="26"/>
                    </a:lnTo>
                    <a:lnTo>
                      <a:pt x="476" y="26"/>
                    </a:lnTo>
                    <a:lnTo>
                      <a:pt x="476" y="29"/>
                    </a:lnTo>
                    <a:lnTo>
                      <a:pt x="476" y="31"/>
                    </a:lnTo>
                    <a:lnTo>
                      <a:pt x="473" y="31"/>
                    </a:lnTo>
                    <a:lnTo>
                      <a:pt x="473" y="34"/>
                    </a:lnTo>
                    <a:lnTo>
                      <a:pt x="471" y="34"/>
                    </a:lnTo>
                    <a:lnTo>
                      <a:pt x="468" y="34"/>
                    </a:lnTo>
                    <a:lnTo>
                      <a:pt x="468" y="36"/>
                    </a:lnTo>
                    <a:lnTo>
                      <a:pt x="467" y="36"/>
                    </a:lnTo>
                    <a:lnTo>
                      <a:pt x="467" y="39"/>
                    </a:lnTo>
                    <a:lnTo>
                      <a:pt x="467" y="41"/>
                    </a:lnTo>
                    <a:lnTo>
                      <a:pt x="463" y="41"/>
                    </a:lnTo>
                    <a:lnTo>
                      <a:pt x="463" y="44"/>
                    </a:lnTo>
                    <a:lnTo>
                      <a:pt x="462" y="44"/>
                    </a:lnTo>
                    <a:lnTo>
                      <a:pt x="462" y="46"/>
                    </a:lnTo>
                    <a:lnTo>
                      <a:pt x="462" y="49"/>
                    </a:lnTo>
                    <a:lnTo>
                      <a:pt x="463" y="49"/>
                    </a:lnTo>
                    <a:lnTo>
                      <a:pt x="467" y="49"/>
                    </a:lnTo>
                    <a:lnTo>
                      <a:pt x="467" y="50"/>
                    </a:lnTo>
                    <a:lnTo>
                      <a:pt x="468" y="50"/>
                    </a:lnTo>
                    <a:lnTo>
                      <a:pt x="471" y="50"/>
                    </a:lnTo>
                    <a:lnTo>
                      <a:pt x="473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81" y="50"/>
                    </a:lnTo>
                    <a:lnTo>
                      <a:pt x="483" y="50"/>
                    </a:lnTo>
                    <a:lnTo>
                      <a:pt x="486" y="50"/>
                    </a:lnTo>
                    <a:lnTo>
                      <a:pt x="486" y="49"/>
                    </a:lnTo>
                    <a:lnTo>
                      <a:pt x="488" y="49"/>
                    </a:lnTo>
                    <a:lnTo>
                      <a:pt x="491" y="49"/>
                    </a:lnTo>
                    <a:lnTo>
                      <a:pt x="493" y="49"/>
                    </a:lnTo>
                    <a:lnTo>
                      <a:pt x="496" y="49"/>
                    </a:lnTo>
                    <a:lnTo>
                      <a:pt x="498" y="49"/>
                    </a:lnTo>
                    <a:lnTo>
                      <a:pt x="501" y="49"/>
                    </a:lnTo>
                    <a:lnTo>
                      <a:pt x="503" y="49"/>
                    </a:lnTo>
                    <a:lnTo>
                      <a:pt x="506" y="49"/>
                    </a:lnTo>
                    <a:lnTo>
                      <a:pt x="506" y="50"/>
                    </a:lnTo>
                    <a:lnTo>
                      <a:pt x="506" y="54"/>
                    </a:lnTo>
                    <a:lnTo>
                      <a:pt x="508" y="54"/>
                    </a:lnTo>
                    <a:lnTo>
                      <a:pt x="511" y="54"/>
                    </a:lnTo>
                    <a:lnTo>
                      <a:pt x="513" y="54"/>
                    </a:lnTo>
                    <a:lnTo>
                      <a:pt x="513" y="55"/>
                    </a:lnTo>
                    <a:lnTo>
                      <a:pt x="516" y="55"/>
                    </a:lnTo>
                    <a:lnTo>
                      <a:pt x="513" y="55"/>
                    </a:lnTo>
                    <a:lnTo>
                      <a:pt x="513" y="59"/>
                    </a:lnTo>
                    <a:lnTo>
                      <a:pt x="513" y="60"/>
                    </a:lnTo>
                    <a:lnTo>
                      <a:pt x="516" y="60"/>
                    </a:lnTo>
                    <a:lnTo>
                      <a:pt x="517" y="60"/>
                    </a:lnTo>
                    <a:lnTo>
                      <a:pt x="517" y="64"/>
                    </a:lnTo>
                    <a:lnTo>
                      <a:pt x="521" y="64"/>
                    </a:lnTo>
                    <a:lnTo>
                      <a:pt x="522" y="64"/>
                    </a:lnTo>
                    <a:lnTo>
                      <a:pt x="526" y="64"/>
                    </a:lnTo>
                    <a:lnTo>
                      <a:pt x="522" y="64"/>
                    </a:lnTo>
                    <a:lnTo>
                      <a:pt x="522" y="65"/>
                    </a:lnTo>
                    <a:lnTo>
                      <a:pt x="521" y="65"/>
                    </a:lnTo>
                    <a:lnTo>
                      <a:pt x="521" y="69"/>
                    </a:lnTo>
                    <a:lnTo>
                      <a:pt x="521" y="70"/>
                    </a:lnTo>
                    <a:lnTo>
                      <a:pt x="522" y="70"/>
                    </a:lnTo>
                    <a:lnTo>
                      <a:pt x="522" y="74"/>
                    </a:lnTo>
                    <a:lnTo>
                      <a:pt x="522" y="75"/>
                    </a:lnTo>
                    <a:lnTo>
                      <a:pt x="522" y="78"/>
                    </a:lnTo>
                    <a:lnTo>
                      <a:pt x="526" y="78"/>
                    </a:lnTo>
                    <a:lnTo>
                      <a:pt x="522" y="78"/>
                    </a:lnTo>
                    <a:lnTo>
                      <a:pt x="526" y="78"/>
                    </a:lnTo>
                    <a:close/>
                  </a:path>
                </a:pathLst>
              </a:custGeom>
              <a:solidFill>
                <a:srgbClr val="0880C2">
                  <a:alpha val="69804"/>
                </a:srgbClr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defTabSz="619232"/>
                <a:endParaRPr lang="pt-BR" sz="1219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41" name="Freeform 259"/>
              <p:cNvSpPr>
                <a:spLocks/>
              </p:cNvSpPr>
              <p:nvPr/>
            </p:nvSpPr>
            <p:spPr bwMode="auto">
              <a:xfrm>
                <a:off x="15527655" y="2308543"/>
                <a:ext cx="1874838" cy="2262187"/>
              </a:xfrm>
              <a:custGeom>
                <a:avLst/>
                <a:gdLst>
                  <a:gd name="T0" fmla="*/ 105 w 1181"/>
                  <a:gd name="T1" fmla="*/ 815 h 1425"/>
                  <a:gd name="T2" fmla="*/ 147 w 1181"/>
                  <a:gd name="T3" fmla="*/ 799 h 1425"/>
                  <a:gd name="T4" fmla="*/ 173 w 1181"/>
                  <a:gd name="T5" fmla="*/ 730 h 1425"/>
                  <a:gd name="T6" fmla="*/ 151 w 1181"/>
                  <a:gd name="T7" fmla="*/ 663 h 1425"/>
                  <a:gd name="T8" fmla="*/ 138 w 1181"/>
                  <a:gd name="T9" fmla="*/ 622 h 1425"/>
                  <a:gd name="T10" fmla="*/ 143 w 1181"/>
                  <a:gd name="T11" fmla="*/ 552 h 1425"/>
                  <a:gd name="T12" fmla="*/ 153 w 1181"/>
                  <a:gd name="T13" fmla="*/ 490 h 1425"/>
                  <a:gd name="T14" fmla="*/ 150 w 1181"/>
                  <a:gd name="T15" fmla="*/ 447 h 1425"/>
                  <a:gd name="T16" fmla="*/ 138 w 1181"/>
                  <a:gd name="T17" fmla="*/ 385 h 1425"/>
                  <a:gd name="T18" fmla="*/ 179 w 1181"/>
                  <a:gd name="T19" fmla="*/ 319 h 1425"/>
                  <a:gd name="T20" fmla="*/ 229 w 1181"/>
                  <a:gd name="T21" fmla="*/ 340 h 1425"/>
                  <a:gd name="T22" fmla="*/ 309 w 1181"/>
                  <a:gd name="T23" fmla="*/ 362 h 1425"/>
                  <a:gd name="T24" fmla="*/ 375 w 1181"/>
                  <a:gd name="T25" fmla="*/ 334 h 1425"/>
                  <a:gd name="T26" fmla="*/ 414 w 1181"/>
                  <a:gd name="T27" fmla="*/ 268 h 1425"/>
                  <a:gd name="T28" fmla="*/ 442 w 1181"/>
                  <a:gd name="T29" fmla="*/ 212 h 1425"/>
                  <a:gd name="T30" fmla="*/ 509 w 1181"/>
                  <a:gd name="T31" fmla="*/ 245 h 1425"/>
                  <a:gd name="T32" fmla="*/ 590 w 1181"/>
                  <a:gd name="T33" fmla="*/ 207 h 1425"/>
                  <a:gd name="T34" fmla="*/ 651 w 1181"/>
                  <a:gd name="T35" fmla="*/ 150 h 1425"/>
                  <a:gd name="T36" fmla="*/ 715 w 1181"/>
                  <a:gd name="T37" fmla="*/ 102 h 1425"/>
                  <a:gd name="T38" fmla="*/ 728 w 1181"/>
                  <a:gd name="T39" fmla="*/ 45 h 1425"/>
                  <a:gd name="T40" fmla="*/ 777 w 1181"/>
                  <a:gd name="T41" fmla="*/ 10 h 1425"/>
                  <a:gd name="T42" fmla="*/ 858 w 1181"/>
                  <a:gd name="T43" fmla="*/ 35 h 1425"/>
                  <a:gd name="T44" fmla="*/ 925 w 1181"/>
                  <a:gd name="T45" fmla="*/ 41 h 1425"/>
                  <a:gd name="T46" fmla="*/ 992 w 1181"/>
                  <a:gd name="T47" fmla="*/ 58 h 1425"/>
                  <a:gd name="T48" fmla="*/ 1056 w 1181"/>
                  <a:gd name="T49" fmla="*/ 12 h 1425"/>
                  <a:gd name="T50" fmla="*/ 1091 w 1181"/>
                  <a:gd name="T51" fmla="*/ 45 h 1425"/>
                  <a:gd name="T52" fmla="*/ 1102 w 1181"/>
                  <a:gd name="T53" fmla="*/ 104 h 1425"/>
                  <a:gd name="T54" fmla="*/ 1140 w 1181"/>
                  <a:gd name="T55" fmla="*/ 145 h 1425"/>
                  <a:gd name="T56" fmla="*/ 1139 w 1181"/>
                  <a:gd name="T57" fmla="*/ 232 h 1425"/>
                  <a:gd name="T58" fmla="*/ 1178 w 1181"/>
                  <a:gd name="T59" fmla="*/ 306 h 1425"/>
                  <a:gd name="T60" fmla="*/ 1122 w 1181"/>
                  <a:gd name="T61" fmla="*/ 339 h 1425"/>
                  <a:gd name="T62" fmla="*/ 1043 w 1181"/>
                  <a:gd name="T63" fmla="*/ 304 h 1425"/>
                  <a:gd name="T64" fmla="*/ 964 w 1181"/>
                  <a:gd name="T65" fmla="*/ 275 h 1425"/>
                  <a:gd name="T66" fmla="*/ 899 w 1181"/>
                  <a:gd name="T67" fmla="*/ 250 h 1425"/>
                  <a:gd name="T68" fmla="*/ 818 w 1181"/>
                  <a:gd name="T69" fmla="*/ 281 h 1425"/>
                  <a:gd name="T70" fmla="*/ 756 w 1181"/>
                  <a:gd name="T71" fmla="*/ 308 h 1425"/>
                  <a:gd name="T72" fmla="*/ 725 w 1181"/>
                  <a:gd name="T73" fmla="*/ 406 h 1425"/>
                  <a:gd name="T74" fmla="*/ 664 w 1181"/>
                  <a:gd name="T75" fmla="*/ 446 h 1425"/>
                  <a:gd name="T76" fmla="*/ 620 w 1181"/>
                  <a:gd name="T77" fmla="*/ 487 h 1425"/>
                  <a:gd name="T78" fmla="*/ 583 w 1181"/>
                  <a:gd name="T79" fmla="*/ 544 h 1425"/>
                  <a:gd name="T80" fmla="*/ 600 w 1181"/>
                  <a:gd name="T81" fmla="*/ 636 h 1425"/>
                  <a:gd name="T82" fmla="*/ 547 w 1181"/>
                  <a:gd name="T83" fmla="*/ 684 h 1425"/>
                  <a:gd name="T84" fmla="*/ 529 w 1181"/>
                  <a:gd name="T85" fmla="*/ 771 h 1425"/>
                  <a:gd name="T86" fmla="*/ 509 w 1181"/>
                  <a:gd name="T87" fmla="*/ 848 h 1425"/>
                  <a:gd name="T88" fmla="*/ 473 w 1181"/>
                  <a:gd name="T89" fmla="*/ 929 h 1425"/>
                  <a:gd name="T90" fmla="*/ 436 w 1181"/>
                  <a:gd name="T91" fmla="*/ 1006 h 1425"/>
                  <a:gd name="T92" fmla="*/ 403 w 1181"/>
                  <a:gd name="T93" fmla="*/ 1078 h 1425"/>
                  <a:gd name="T94" fmla="*/ 414 w 1181"/>
                  <a:gd name="T95" fmla="*/ 1157 h 1425"/>
                  <a:gd name="T96" fmla="*/ 421 w 1181"/>
                  <a:gd name="T97" fmla="*/ 1235 h 1425"/>
                  <a:gd name="T98" fmla="*/ 424 w 1181"/>
                  <a:gd name="T99" fmla="*/ 1322 h 1425"/>
                  <a:gd name="T100" fmla="*/ 416 w 1181"/>
                  <a:gd name="T101" fmla="*/ 1383 h 1425"/>
                  <a:gd name="T102" fmla="*/ 350 w 1181"/>
                  <a:gd name="T103" fmla="*/ 1410 h 1425"/>
                  <a:gd name="T104" fmla="*/ 280 w 1181"/>
                  <a:gd name="T105" fmla="*/ 1391 h 1425"/>
                  <a:gd name="T106" fmla="*/ 219 w 1181"/>
                  <a:gd name="T107" fmla="*/ 1368 h 1425"/>
                  <a:gd name="T108" fmla="*/ 147 w 1181"/>
                  <a:gd name="T109" fmla="*/ 1383 h 1425"/>
                  <a:gd name="T110" fmla="*/ 107 w 1181"/>
                  <a:gd name="T111" fmla="*/ 1325 h 1425"/>
                  <a:gd name="T112" fmla="*/ 160 w 1181"/>
                  <a:gd name="T113" fmla="*/ 1277 h 1425"/>
                  <a:gd name="T114" fmla="*/ 138 w 1181"/>
                  <a:gd name="T115" fmla="*/ 1198 h 1425"/>
                  <a:gd name="T116" fmla="*/ 89 w 1181"/>
                  <a:gd name="T117" fmla="*/ 1141 h 1425"/>
                  <a:gd name="T118" fmla="*/ 50 w 1181"/>
                  <a:gd name="T119" fmla="*/ 1085 h 1425"/>
                  <a:gd name="T120" fmla="*/ 63 w 1181"/>
                  <a:gd name="T121" fmla="*/ 1008 h 1425"/>
                  <a:gd name="T122" fmla="*/ 33 w 1181"/>
                  <a:gd name="T123" fmla="*/ 942 h 1425"/>
                  <a:gd name="T124" fmla="*/ 17 w 1181"/>
                  <a:gd name="T125" fmla="*/ 861 h 1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1425">
                    <a:moveTo>
                      <a:pt x="56" y="858"/>
                    </a:moveTo>
                    <a:lnTo>
                      <a:pt x="58" y="858"/>
                    </a:lnTo>
                    <a:lnTo>
                      <a:pt x="59" y="858"/>
                    </a:lnTo>
                    <a:lnTo>
                      <a:pt x="59" y="857"/>
                    </a:lnTo>
                    <a:lnTo>
                      <a:pt x="61" y="857"/>
                    </a:lnTo>
                    <a:lnTo>
                      <a:pt x="63" y="857"/>
                    </a:lnTo>
                    <a:lnTo>
                      <a:pt x="64" y="858"/>
                    </a:lnTo>
                    <a:lnTo>
                      <a:pt x="66" y="858"/>
                    </a:lnTo>
                    <a:lnTo>
                      <a:pt x="66" y="857"/>
                    </a:lnTo>
                    <a:lnTo>
                      <a:pt x="68" y="857"/>
                    </a:lnTo>
                    <a:lnTo>
                      <a:pt x="68" y="855"/>
                    </a:lnTo>
                    <a:lnTo>
                      <a:pt x="69" y="855"/>
                    </a:lnTo>
                    <a:lnTo>
                      <a:pt x="69" y="853"/>
                    </a:lnTo>
                    <a:lnTo>
                      <a:pt x="71" y="853"/>
                    </a:lnTo>
                    <a:lnTo>
                      <a:pt x="71" y="852"/>
                    </a:lnTo>
                    <a:lnTo>
                      <a:pt x="71" y="850"/>
                    </a:lnTo>
                    <a:lnTo>
                      <a:pt x="71" y="848"/>
                    </a:lnTo>
                    <a:lnTo>
                      <a:pt x="71" y="848"/>
                    </a:lnTo>
                    <a:lnTo>
                      <a:pt x="71" y="847"/>
                    </a:lnTo>
                    <a:lnTo>
                      <a:pt x="71" y="845"/>
                    </a:lnTo>
                    <a:lnTo>
                      <a:pt x="71" y="843"/>
                    </a:lnTo>
                    <a:lnTo>
                      <a:pt x="71" y="842"/>
                    </a:lnTo>
                    <a:lnTo>
                      <a:pt x="73" y="842"/>
                    </a:lnTo>
                    <a:lnTo>
                      <a:pt x="73" y="840"/>
                    </a:lnTo>
                    <a:lnTo>
                      <a:pt x="74" y="840"/>
                    </a:lnTo>
                    <a:lnTo>
                      <a:pt x="76" y="840"/>
                    </a:lnTo>
                    <a:lnTo>
                      <a:pt x="78" y="840"/>
                    </a:lnTo>
                    <a:lnTo>
                      <a:pt x="78" y="838"/>
                    </a:lnTo>
                    <a:lnTo>
                      <a:pt x="79" y="838"/>
                    </a:lnTo>
                    <a:lnTo>
                      <a:pt x="81" y="838"/>
                    </a:lnTo>
                    <a:lnTo>
                      <a:pt x="81" y="837"/>
                    </a:lnTo>
                    <a:lnTo>
                      <a:pt x="79" y="837"/>
                    </a:lnTo>
                    <a:lnTo>
                      <a:pt x="78" y="837"/>
                    </a:lnTo>
                    <a:lnTo>
                      <a:pt x="79" y="835"/>
                    </a:lnTo>
                    <a:lnTo>
                      <a:pt x="79" y="834"/>
                    </a:lnTo>
                    <a:lnTo>
                      <a:pt x="78" y="834"/>
                    </a:lnTo>
                    <a:lnTo>
                      <a:pt x="78" y="832"/>
                    </a:lnTo>
                    <a:lnTo>
                      <a:pt x="79" y="832"/>
                    </a:lnTo>
                    <a:lnTo>
                      <a:pt x="78" y="832"/>
                    </a:lnTo>
                    <a:lnTo>
                      <a:pt x="76" y="832"/>
                    </a:lnTo>
                    <a:lnTo>
                      <a:pt x="76" y="834"/>
                    </a:lnTo>
                    <a:lnTo>
                      <a:pt x="74" y="834"/>
                    </a:lnTo>
                    <a:lnTo>
                      <a:pt x="74" y="832"/>
                    </a:lnTo>
                    <a:lnTo>
                      <a:pt x="73" y="832"/>
                    </a:lnTo>
                    <a:lnTo>
                      <a:pt x="73" y="830"/>
                    </a:lnTo>
                    <a:lnTo>
                      <a:pt x="74" y="830"/>
                    </a:lnTo>
                    <a:lnTo>
                      <a:pt x="74" y="829"/>
                    </a:lnTo>
                    <a:lnTo>
                      <a:pt x="73" y="829"/>
                    </a:lnTo>
                    <a:lnTo>
                      <a:pt x="73" y="827"/>
                    </a:lnTo>
                    <a:lnTo>
                      <a:pt x="74" y="827"/>
                    </a:lnTo>
                    <a:lnTo>
                      <a:pt x="74" y="825"/>
                    </a:lnTo>
                    <a:lnTo>
                      <a:pt x="76" y="825"/>
                    </a:lnTo>
                    <a:lnTo>
                      <a:pt x="76" y="824"/>
                    </a:lnTo>
                    <a:lnTo>
                      <a:pt x="76" y="822"/>
                    </a:lnTo>
                    <a:lnTo>
                      <a:pt x="78" y="822"/>
                    </a:lnTo>
                    <a:lnTo>
                      <a:pt x="78" y="820"/>
                    </a:lnTo>
                    <a:lnTo>
                      <a:pt x="78" y="819"/>
                    </a:lnTo>
                    <a:lnTo>
                      <a:pt x="79" y="819"/>
                    </a:lnTo>
                    <a:lnTo>
                      <a:pt x="79" y="817"/>
                    </a:lnTo>
                    <a:lnTo>
                      <a:pt x="78" y="817"/>
                    </a:lnTo>
                    <a:lnTo>
                      <a:pt x="78" y="815"/>
                    </a:lnTo>
                    <a:lnTo>
                      <a:pt x="76" y="815"/>
                    </a:lnTo>
                    <a:lnTo>
                      <a:pt x="76" y="814"/>
                    </a:lnTo>
                    <a:lnTo>
                      <a:pt x="74" y="814"/>
                    </a:lnTo>
                    <a:lnTo>
                      <a:pt x="74" y="812"/>
                    </a:lnTo>
                    <a:lnTo>
                      <a:pt x="76" y="812"/>
                    </a:lnTo>
                    <a:lnTo>
                      <a:pt x="76" y="811"/>
                    </a:lnTo>
                    <a:lnTo>
                      <a:pt x="78" y="811"/>
                    </a:lnTo>
                    <a:lnTo>
                      <a:pt x="78" y="809"/>
                    </a:lnTo>
                    <a:lnTo>
                      <a:pt x="79" y="809"/>
                    </a:lnTo>
                    <a:lnTo>
                      <a:pt x="81" y="809"/>
                    </a:lnTo>
                    <a:lnTo>
                      <a:pt x="81" y="809"/>
                    </a:lnTo>
                    <a:lnTo>
                      <a:pt x="82" y="809"/>
                    </a:lnTo>
                    <a:lnTo>
                      <a:pt x="84" y="809"/>
                    </a:lnTo>
                    <a:lnTo>
                      <a:pt x="86" y="809"/>
                    </a:lnTo>
                    <a:lnTo>
                      <a:pt x="87" y="809"/>
                    </a:lnTo>
                    <a:lnTo>
                      <a:pt x="89" y="809"/>
                    </a:lnTo>
                    <a:lnTo>
                      <a:pt x="91" y="809"/>
                    </a:lnTo>
                    <a:lnTo>
                      <a:pt x="91" y="809"/>
                    </a:lnTo>
                    <a:lnTo>
                      <a:pt x="92" y="809"/>
                    </a:lnTo>
                    <a:lnTo>
                      <a:pt x="94" y="809"/>
                    </a:lnTo>
                    <a:lnTo>
                      <a:pt x="96" y="809"/>
                    </a:lnTo>
                    <a:lnTo>
                      <a:pt x="96" y="811"/>
                    </a:lnTo>
                    <a:lnTo>
                      <a:pt x="96" y="811"/>
                    </a:lnTo>
                    <a:lnTo>
                      <a:pt x="97" y="811"/>
                    </a:lnTo>
                    <a:lnTo>
                      <a:pt x="97" y="812"/>
                    </a:lnTo>
                    <a:lnTo>
                      <a:pt x="99" y="812"/>
                    </a:lnTo>
                    <a:lnTo>
                      <a:pt x="101" y="812"/>
                    </a:lnTo>
                    <a:lnTo>
                      <a:pt x="101" y="814"/>
                    </a:lnTo>
                    <a:lnTo>
                      <a:pt x="102" y="814"/>
                    </a:lnTo>
                    <a:lnTo>
                      <a:pt x="102" y="815"/>
                    </a:lnTo>
                    <a:lnTo>
                      <a:pt x="104" y="815"/>
                    </a:lnTo>
                    <a:lnTo>
                      <a:pt x="105" y="815"/>
                    </a:lnTo>
                    <a:lnTo>
                      <a:pt x="107" y="815"/>
                    </a:lnTo>
                    <a:lnTo>
                      <a:pt x="109" y="815"/>
                    </a:lnTo>
                    <a:lnTo>
                      <a:pt x="110" y="815"/>
                    </a:lnTo>
                    <a:lnTo>
                      <a:pt x="112" y="815"/>
                    </a:lnTo>
                    <a:lnTo>
                      <a:pt x="112" y="814"/>
                    </a:lnTo>
                    <a:lnTo>
                      <a:pt x="114" y="812"/>
                    </a:lnTo>
                    <a:lnTo>
                      <a:pt x="115" y="812"/>
                    </a:lnTo>
                    <a:lnTo>
                      <a:pt x="115" y="814"/>
                    </a:lnTo>
                    <a:lnTo>
                      <a:pt x="117" y="814"/>
                    </a:lnTo>
                    <a:lnTo>
                      <a:pt x="119" y="814"/>
                    </a:lnTo>
                    <a:lnTo>
                      <a:pt x="119" y="812"/>
                    </a:lnTo>
                    <a:lnTo>
                      <a:pt x="119" y="811"/>
                    </a:lnTo>
                    <a:lnTo>
                      <a:pt x="119" y="809"/>
                    </a:lnTo>
                    <a:lnTo>
                      <a:pt x="117" y="809"/>
                    </a:lnTo>
                    <a:lnTo>
                      <a:pt x="117" y="809"/>
                    </a:lnTo>
                    <a:lnTo>
                      <a:pt x="115" y="809"/>
                    </a:lnTo>
                    <a:lnTo>
                      <a:pt x="115" y="807"/>
                    </a:lnTo>
                    <a:lnTo>
                      <a:pt x="115" y="806"/>
                    </a:lnTo>
                    <a:lnTo>
                      <a:pt x="117" y="806"/>
                    </a:lnTo>
                    <a:lnTo>
                      <a:pt x="117" y="804"/>
                    </a:lnTo>
                    <a:lnTo>
                      <a:pt x="115" y="804"/>
                    </a:lnTo>
                    <a:lnTo>
                      <a:pt x="114" y="802"/>
                    </a:lnTo>
                    <a:lnTo>
                      <a:pt x="114" y="801"/>
                    </a:lnTo>
                    <a:lnTo>
                      <a:pt x="115" y="801"/>
                    </a:lnTo>
                    <a:lnTo>
                      <a:pt x="114" y="801"/>
                    </a:lnTo>
                    <a:lnTo>
                      <a:pt x="114" y="799"/>
                    </a:lnTo>
                    <a:lnTo>
                      <a:pt x="114" y="797"/>
                    </a:lnTo>
                    <a:lnTo>
                      <a:pt x="114" y="796"/>
                    </a:lnTo>
                    <a:lnTo>
                      <a:pt x="115" y="796"/>
                    </a:lnTo>
                    <a:lnTo>
                      <a:pt x="115" y="794"/>
                    </a:lnTo>
                    <a:lnTo>
                      <a:pt x="115" y="792"/>
                    </a:lnTo>
                    <a:lnTo>
                      <a:pt x="117" y="792"/>
                    </a:lnTo>
                    <a:lnTo>
                      <a:pt x="115" y="792"/>
                    </a:lnTo>
                    <a:lnTo>
                      <a:pt x="115" y="791"/>
                    </a:lnTo>
                    <a:lnTo>
                      <a:pt x="115" y="789"/>
                    </a:lnTo>
                    <a:lnTo>
                      <a:pt x="114" y="789"/>
                    </a:lnTo>
                    <a:lnTo>
                      <a:pt x="112" y="789"/>
                    </a:lnTo>
                    <a:lnTo>
                      <a:pt x="112" y="788"/>
                    </a:lnTo>
                    <a:lnTo>
                      <a:pt x="112" y="789"/>
                    </a:lnTo>
                    <a:lnTo>
                      <a:pt x="112" y="788"/>
                    </a:lnTo>
                    <a:lnTo>
                      <a:pt x="112" y="786"/>
                    </a:lnTo>
                    <a:lnTo>
                      <a:pt x="112" y="784"/>
                    </a:lnTo>
                    <a:lnTo>
                      <a:pt x="110" y="784"/>
                    </a:lnTo>
                    <a:lnTo>
                      <a:pt x="112" y="784"/>
                    </a:lnTo>
                    <a:lnTo>
                      <a:pt x="114" y="784"/>
                    </a:lnTo>
                    <a:lnTo>
                      <a:pt x="114" y="783"/>
                    </a:lnTo>
                    <a:lnTo>
                      <a:pt x="114" y="781"/>
                    </a:lnTo>
                    <a:lnTo>
                      <a:pt x="115" y="781"/>
                    </a:lnTo>
                    <a:lnTo>
                      <a:pt x="115" y="779"/>
                    </a:lnTo>
                    <a:lnTo>
                      <a:pt x="117" y="779"/>
                    </a:lnTo>
                    <a:lnTo>
                      <a:pt x="119" y="779"/>
                    </a:lnTo>
                    <a:lnTo>
                      <a:pt x="119" y="778"/>
                    </a:lnTo>
                    <a:lnTo>
                      <a:pt x="119" y="776"/>
                    </a:lnTo>
                    <a:lnTo>
                      <a:pt x="120" y="776"/>
                    </a:lnTo>
                    <a:lnTo>
                      <a:pt x="120" y="778"/>
                    </a:lnTo>
                    <a:lnTo>
                      <a:pt x="120" y="776"/>
                    </a:lnTo>
                    <a:lnTo>
                      <a:pt x="122" y="776"/>
                    </a:lnTo>
                    <a:lnTo>
                      <a:pt x="124" y="776"/>
                    </a:lnTo>
                    <a:lnTo>
                      <a:pt x="124" y="778"/>
                    </a:lnTo>
                    <a:lnTo>
                      <a:pt x="125" y="778"/>
                    </a:lnTo>
                    <a:lnTo>
                      <a:pt x="125" y="779"/>
                    </a:lnTo>
                    <a:lnTo>
                      <a:pt x="125" y="781"/>
                    </a:lnTo>
                    <a:lnTo>
                      <a:pt x="127" y="781"/>
                    </a:lnTo>
                    <a:lnTo>
                      <a:pt x="128" y="781"/>
                    </a:lnTo>
                    <a:lnTo>
                      <a:pt x="130" y="781"/>
                    </a:lnTo>
                    <a:lnTo>
                      <a:pt x="130" y="783"/>
                    </a:lnTo>
                    <a:lnTo>
                      <a:pt x="132" y="783"/>
                    </a:lnTo>
                    <a:lnTo>
                      <a:pt x="132" y="784"/>
                    </a:lnTo>
                    <a:lnTo>
                      <a:pt x="133" y="784"/>
                    </a:lnTo>
                    <a:lnTo>
                      <a:pt x="133" y="786"/>
                    </a:lnTo>
                    <a:lnTo>
                      <a:pt x="135" y="786"/>
                    </a:lnTo>
                    <a:lnTo>
                      <a:pt x="135" y="786"/>
                    </a:lnTo>
                    <a:lnTo>
                      <a:pt x="135" y="788"/>
                    </a:lnTo>
                    <a:lnTo>
                      <a:pt x="137" y="788"/>
                    </a:lnTo>
                    <a:lnTo>
                      <a:pt x="137" y="789"/>
                    </a:lnTo>
                    <a:lnTo>
                      <a:pt x="137" y="791"/>
                    </a:lnTo>
                    <a:lnTo>
                      <a:pt x="138" y="791"/>
                    </a:lnTo>
                    <a:lnTo>
                      <a:pt x="138" y="792"/>
                    </a:lnTo>
                    <a:lnTo>
                      <a:pt x="138" y="794"/>
                    </a:lnTo>
                    <a:lnTo>
                      <a:pt x="137" y="794"/>
                    </a:lnTo>
                    <a:lnTo>
                      <a:pt x="137" y="796"/>
                    </a:lnTo>
                    <a:lnTo>
                      <a:pt x="137" y="797"/>
                    </a:lnTo>
                    <a:lnTo>
                      <a:pt x="138" y="797"/>
                    </a:lnTo>
                    <a:lnTo>
                      <a:pt x="140" y="797"/>
                    </a:lnTo>
                    <a:lnTo>
                      <a:pt x="140" y="799"/>
                    </a:lnTo>
                    <a:lnTo>
                      <a:pt x="142" y="799"/>
                    </a:lnTo>
                    <a:lnTo>
                      <a:pt x="142" y="801"/>
                    </a:lnTo>
                    <a:lnTo>
                      <a:pt x="142" y="799"/>
                    </a:lnTo>
                    <a:lnTo>
                      <a:pt x="143" y="799"/>
                    </a:lnTo>
                    <a:lnTo>
                      <a:pt x="143" y="801"/>
                    </a:lnTo>
                    <a:lnTo>
                      <a:pt x="143" y="799"/>
                    </a:lnTo>
                    <a:lnTo>
                      <a:pt x="145" y="799"/>
                    </a:lnTo>
                    <a:lnTo>
                      <a:pt x="147" y="799"/>
                    </a:lnTo>
                    <a:lnTo>
                      <a:pt x="147" y="801"/>
                    </a:lnTo>
                    <a:lnTo>
                      <a:pt x="148" y="801"/>
                    </a:lnTo>
                    <a:lnTo>
                      <a:pt x="150" y="801"/>
                    </a:lnTo>
                    <a:lnTo>
                      <a:pt x="151" y="801"/>
                    </a:lnTo>
                    <a:lnTo>
                      <a:pt x="151" y="802"/>
                    </a:lnTo>
                    <a:lnTo>
                      <a:pt x="153" y="802"/>
                    </a:lnTo>
                    <a:lnTo>
                      <a:pt x="153" y="801"/>
                    </a:lnTo>
                    <a:lnTo>
                      <a:pt x="153" y="799"/>
                    </a:lnTo>
                    <a:lnTo>
                      <a:pt x="155" y="799"/>
                    </a:lnTo>
                    <a:lnTo>
                      <a:pt x="153" y="799"/>
                    </a:lnTo>
                    <a:lnTo>
                      <a:pt x="155" y="799"/>
                    </a:lnTo>
                    <a:lnTo>
                      <a:pt x="156" y="799"/>
                    </a:lnTo>
                    <a:lnTo>
                      <a:pt x="158" y="799"/>
                    </a:lnTo>
                    <a:lnTo>
                      <a:pt x="158" y="801"/>
                    </a:lnTo>
                    <a:lnTo>
                      <a:pt x="160" y="801"/>
                    </a:lnTo>
                    <a:lnTo>
                      <a:pt x="161" y="801"/>
                    </a:lnTo>
                    <a:lnTo>
                      <a:pt x="163" y="801"/>
                    </a:lnTo>
                    <a:lnTo>
                      <a:pt x="163" y="799"/>
                    </a:lnTo>
                    <a:lnTo>
                      <a:pt x="165" y="799"/>
                    </a:lnTo>
                    <a:lnTo>
                      <a:pt x="165" y="797"/>
                    </a:lnTo>
                    <a:lnTo>
                      <a:pt x="166" y="797"/>
                    </a:lnTo>
                    <a:lnTo>
                      <a:pt x="166" y="796"/>
                    </a:lnTo>
                    <a:lnTo>
                      <a:pt x="166" y="794"/>
                    </a:lnTo>
                    <a:lnTo>
                      <a:pt x="168" y="794"/>
                    </a:lnTo>
                    <a:lnTo>
                      <a:pt x="168" y="792"/>
                    </a:lnTo>
                    <a:lnTo>
                      <a:pt x="168" y="791"/>
                    </a:lnTo>
                    <a:lnTo>
                      <a:pt x="168" y="789"/>
                    </a:lnTo>
                    <a:lnTo>
                      <a:pt x="168" y="788"/>
                    </a:lnTo>
                    <a:lnTo>
                      <a:pt x="169" y="788"/>
                    </a:lnTo>
                    <a:lnTo>
                      <a:pt x="169" y="786"/>
                    </a:lnTo>
                    <a:lnTo>
                      <a:pt x="171" y="786"/>
                    </a:lnTo>
                    <a:lnTo>
                      <a:pt x="171" y="784"/>
                    </a:lnTo>
                    <a:lnTo>
                      <a:pt x="171" y="783"/>
                    </a:lnTo>
                    <a:lnTo>
                      <a:pt x="171" y="781"/>
                    </a:lnTo>
                    <a:lnTo>
                      <a:pt x="171" y="779"/>
                    </a:lnTo>
                    <a:lnTo>
                      <a:pt x="171" y="778"/>
                    </a:lnTo>
                    <a:lnTo>
                      <a:pt x="171" y="776"/>
                    </a:lnTo>
                    <a:lnTo>
                      <a:pt x="171" y="774"/>
                    </a:lnTo>
                    <a:lnTo>
                      <a:pt x="169" y="774"/>
                    </a:lnTo>
                    <a:lnTo>
                      <a:pt x="169" y="773"/>
                    </a:lnTo>
                    <a:lnTo>
                      <a:pt x="169" y="771"/>
                    </a:lnTo>
                    <a:lnTo>
                      <a:pt x="171" y="771"/>
                    </a:lnTo>
                    <a:lnTo>
                      <a:pt x="173" y="771"/>
                    </a:lnTo>
                    <a:lnTo>
                      <a:pt x="173" y="769"/>
                    </a:lnTo>
                    <a:lnTo>
                      <a:pt x="173" y="769"/>
                    </a:lnTo>
                    <a:lnTo>
                      <a:pt x="174" y="769"/>
                    </a:lnTo>
                    <a:lnTo>
                      <a:pt x="174" y="768"/>
                    </a:lnTo>
                    <a:lnTo>
                      <a:pt x="173" y="768"/>
                    </a:lnTo>
                    <a:lnTo>
                      <a:pt x="173" y="766"/>
                    </a:lnTo>
                    <a:lnTo>
                      <a:pt x="174" y="766"/>
                    </a:lnTo>
                    <a:lnTo>
                      <a:pt x="173" y="766"/>
                    </a:lnTo>
                    <a:lnTo>
                      <a:pt x="173" y="764"/>
                    </a:lnTo>
                    <a:lnTo>
                      <a:pt x="173" y="763"/>
                    </a:lnTo>
                    <a:lnTo>
                      <a:pt x="173" y="761"/>
                    </a:lnTo>
                    <a:lnTo>
                      <a:pt x="173" y="760"/>
                    </a:lnTo>
                    <a:lnTo>
                      <a:pt x="174" y="760"/>
                    </a:lnTo>
                    <a:lnTo>
                      <a:pt x="174" y="758"/>
                    </a:lnTo>
                    <a:lnTo>
                      <a:pt x="173" y="758"/>
                    </a:lnTo>
                    <a:lnTo>
                      <a:pt x="173" y="756"/>
                    </a:lnTo>
                    <a:lnTo>
                      <a:pt x="171" y="756"/>
                    </a:lnTo>
                    <a:lnTo>
                      <a:pt x="171" y="755"/>
                    </a:lnTo>
                    <a:lnTo>
                      <a:pt x="173" y="755"/>
                    </a:lnTo>
                    <a:lnTo>
                      <a:pt x="173" y="753"/>
                    </a:lnTo>
                    <a:lnTo>
                      <a:pt x="171" y="753"/>
                    </a:lnTo>
                    <a:lnTo>
                      <a:pt x="169" y="753"/>
                    </a:lnTo>
                    <a:lnTo>
                      <a:pt x="169" y="751"/>
                    </a:lnTo>
                    <a:lnTo>
                      <a:pt x="171" y="751"/>
                    </a:lnTo>
                    <a:lnTo>
                      <a:pt x="171" y="750"/>
                    </a:lnTo>
                    <a:lnTo>
                      <a:pt x="171" y="748"/>
                    </a:lnTo>
                    <a:lnTo>
                      <a:pt x="171" y="746"/>
                    </a:lnTo>
                    <a:lnTo>
                      <a:pt x="173" y="746"/>
                    </a:lnTo>
                    <a:lnTo>
                      <a:pt x="173" y="748"/>
                    </a:lnTo>
                    <a:lnTo>
                      <a:pt x="174" y="748"/>
                    </a:lnTo>
                    <a:lnTo>
                      <a:pt x="174" y="748"/>
                    </a:lnTo>
                    <a:lnTo>
                      <a:pt x="174" y="746"/>
                    </a:lnTo>
                    <a:lnTo>
                      <a:pt x="176" y="746"/>
                    </a:lnTo>
                    <a:lnTo>
                      <a:pt x="176" y="745"/>
                    </a:lnTo>
                    <a:lnTo>
                      <a:pt x="178" y="745"/>
                    </a:lnTo>
                    <a:lnTo>
                      <a:pt x="178" y="743"/>
                    </a:lnTo>
                    <a:lnTo>
                      <a:pt x="178" y="741"/>
                    </a:lnTo>
                    <a:lnTo>
                      <a:pt x="179" y="741"/>
                    </a:lnTo>
                    <a:lnTo>
                      <a:pt x="179" y="740"/>
                    </a:lnTo>
                    <a:lnTo>
                      <a:pt x="179" y="738"/>
                    </a:lnTo>
                    <a:lnTo>
                      <a:pt x="178" y="738"/>
                    </a:lnTo>
                    <a:lnTo>
                      <a:pt x="176" y="738"/>
                    </a:lnTo>
                    <a:lnTo>
                      <a:pt x="176" y="737"/>
                    </a:lnTo>
                    <a:lnTo>
                      <a:pt x="174" y="737"/>
                    </a:lnTo>
                    <a:lnTo>
                      <a:pt x="174" y="735"/>
                    </a:lnTo>
                    <a:lnTo>
                      <a:pt x="174" y="733"/>
                    </a:lnTo>
                    <a:lnTo>
                      <a:pt x="174" y="732"/>
                    </a:lnTo>
                    <a:lnTo>
                      <a:pt x="174" y="732"/>
                    </a:lnTo>
                    <a:lnTo>
                      <a:pt x="174" y="730"/>
                    </a:lnTo>
                    <a:lnTo>
                      <a:pt x="173" y="730"/>
                    </a:lnTo>
                    <a:lnTo>
                      <a:pt x="171" y="730"/>
                    </a:lnTo>
                    <a:lnTo>
                      <a:pt x="173" y="730"/>
                    </a:lnTo>
                    <a:lnTo>
                      <a:pt x="173" y="730"/>
                    </a:lnTo>
                    <a:lnTo>
                      <a:pt x="171" y="730"/>
                    </a:lnTo>
                    <a:lnTo>
                      <a:pt x="169" y="730"/>
                    </a:lnTo>
                    <a:lnTo>
                      <a:pt x="168" y="730"/>
                    </a:lnTo>
                    <a:lnTo>
                      <a:pt x="168" y="728"/>
                    </a:lnTo>
                    <a:lnTo>
                      <a:pt x="166" y="728"/>
                    </a:lnTo>
                    <a:lnTo>
                      <a:pt x="165" y="727"/>
                    </a:lnTo>
                    <a:lnTo>
                      <a:pt x="166" y="727"/>
                    </a:lnTo>
                    <a:lnTo>
                      <a:pt x="166" y="725"/>
                    </a:lnTo>
                    <a:lnTo>
                      <a:pt x="166" y="723"/>
                    </a:lnTo>
                    <a:lnTo>
                      <a:pt x="165" y="723"/>
                    </a:lnTo>
                    <a:lnTo>
                      <a:pt x="163" y="723"/>
                    </a:lnTo>
                    <a:lnTo>
                      <a:pt x="161" y="723"/>
                    </a:lnTo>
                    <a:lnTo>
                      <a:pt x="160" y="723"/>
                    </a:lnTo>
                    <a:lnTo>
                      <a:pt x="160" y="722"/>
                    </a:lnTo>
                    <a:lnTo>
                      <a:pt x="160" y="720"/>
                    </a:lnTo>
                    <a:lnTo>
                      <a:pt x="158" y="720"/>
                    </a:lnTo>
                    <a:lnTo>
                      <a:pt x="158" y="718"/>
                    </a:lnTo>
                    <a:lnTo>
                      <a:pt x="156" y="718"/>
                    </a:lnTo>
                    <a:lnTo>
                      <a:pt x="155" y="718"/>
                    </a:lnTo>
                    <a:lnTo>
                      <a:pt x="155" y="720"/>
                    </a:lnTo>
                    <a:lnTo>
                      <a:pt x="153" y="720"/>
                    </a:lnTo>
                    <a:lnTo>
                      <a:pt x="153" y="718"/>
                    </a:lnTo>
                    <a:lnTo>
                      <a:pt x="153" y="720"/>
                    </a:lnTo>
                    <a:lnTo>
                      <a:pt x="151" y="720"/>
                    </a:lnTo>
                    <a:lnTo>
                      <a:pt x="151" y="718"/>
                    </a:lnTo>
                    <a:lnTo>
                      <a:pt x="151" y="717"/>
                    </a:lnTo>
                    <a:lnTo>
                      <a:pt x="150" y="717"/>
                    </a:lnTo>
                    <a:lnTo>
                      <a:pt x="150" y="715"/>
                    </a:lnTo>
                    <a:lnTo>
                      <a:pt x="148" y="715"/>
                    </a:lnTo>
                    <a:lnTo>
                      <a:pt x="148" y="714"/>
                    </a:lnTo>
                    <a:lnTo>
                      <a:pt x="147" y="714"/>
                    </a:lnTo>
                    <a:lnTo>
                      <a:pt x="148" y="714"/>
                    </a:lnTo>
                    <a:lnTo>
                      <a:pt x="148" y="712"/>
                    </a:lnTo>
                    <a:lnTo>
                      <a:pt x="147" y="712"/>
                    </a:lnTo>
                    <a:lnTo>
                      <a:pt x="147" y="710"/>
                    </a:lnTo>
                    <a:lnTo>
                      <a:pt x="147" y="709"/>
                    </a:lnTo>
                    <a:lnTo>
                      <a:pt x="148" y="709"/>
                    </a:lnTo>
                    <a:lnTo>
                      <a:pt x="147" y="707"/>
                    </a:lnTo>
                    <a:lnTo>
                      <a:pt x="148" y="707"/>
                    </a:lnTo>
                    <a:lnTo>
                      <a:pt x="148" y="705"/>
                    </a:lnTo>
                    <a:lnTo>
                      <a:pt x="148" y="704"/>
                    </a:lnTo>
                    <a:lnTo>
                      <a:pt x="148" y="702"/>
                    </a:lnTo>
                    <a:lnTo>
                      <a:pt x="148" y="700"/>
                    </a:lnTo>
                    <a:lnTo>
                      <a:pt x="148" y="699"/>
                    </a:lnTo>
                    <a:lnTo>
                      <a:pt x="147" y="699"/>
                    </a:lnTo>
                    <a:lnTo>
                      <a:pt x="145" y="699"/>
                    </a:lnTo>
                    <a:lnTo>
                      <a:pt x="145" y="697"/>
                    </a:lnTo>
                    <a:lnTo>
                      <a:pt x="143" y="697"/>
                    </a:lnTo>
                    <a:lnTo>
                      <a:pt x="143" y="695"/>
                    </a:lnTo>
                    <a:lnTo>
                      <a:pt x="143" y="694"/>
                    </a:lnTo>
                    <a:lnTo>
                      <a:pt x="143" y="692"/>
                    </a:lnTo>
                    <a:lnTo>
                      <a:pt x="143" y="691"/>
                    </a:lnTo>
                    <a:lnTo>
                      <a:pt x="145" y="691"/>
                    </a:lnTo>
                    <a:lnTo>
                      <a:pt x="145" y="689"/>
                    </a:lnTo>
                    <a:lnTo>
                      <a:pt x="147" y="689"/>
                    </a:lnTo>
                    <a:lnTo>
                      <a:pt x="147" y="687"/>
                    </a:lnTo>
                    <a:lnTo>
                      <a:pt x="147" y="686"/>
                    </a:lnTo>
                    <a:lnTo>
                      <a:pt x="145" y="686"/>
                    </a:lnTo>
                    <a:lnTo>
                      <a:pt x="143" y="686"/>
                    </a:lnTo>
                    <a:lnTo>
                      <a:pt x="142" y="686"/>
                    </a:lnTo>
                    <a:lnTo>
                      <a:pt x="142" y="684"/>
                    </a:lnTo>
                    <a:lnTo>
                      <a:pt x="143" y="684"/>
                    </a:lnTo>
                    <a:lnTo>
                      <a:pt x="143" y="682"/>
                    </a:lnTo>
                    <a:lnTo>
                      <a:pt x="143" y="681"/>
                    </a:lnTo>
                    <a:lnTo>
                      <a:pt x="142" y="681"/>
                    </a:lnTo>
                    <a:lnTo>
                      <a:pt x="143" y="681"/>
                    </a:lnTo>
                    <a:lnTo>
                      <a:pt x="145" y="681"/>
                    </a:lnTo>
                    <a:lnTo>
                      <a:pt x="145" y="679"/>
                    </a:lnTo>
                    <a:lnTo>
                      <a:pt x="147" y="679"/>
                    </a:lnTo>
                    <a:lnTo>
                      <a:pt x="147" y="677"/>
                    </a:lnTo>
                    <a:lnTo>
                      <a:pt x="147" y="676"/>
                    </a:lnTo>
                    <a:lnTo>
                      <a:pt x="145" y="676"/>
                    </a:lnTo>
                    <a:lnTo>
                      <a:pt x="143" y="676"/>
                    </a:lnTo>
                    <a:lnTo>
                      <a:pt x="143" y="674"/>
                    </a:lnTo>
                    <a:lnTo>
                      <a:pt x="145" y="674"/>
                    </a:lnTo>
                    <a:lnTo>
                      <a:pt x="145" y="672"/>
                    </a:lnTo>
                    <a:lnTo>
                      <a:pt x="147" y="672"/>
                    </a:lnTo>
                    <a:lnTo>
                      <a:pt x="147" y="671"/>
                    </a:lnTo>
                    <a:lnTo>
                      <a:pt x="145" y="671"/>
                    </a:lnTo>
                    <a:lnTo>
                      <a:pt x="143" y="671"/>
                    </a:lnTo>
                    <a:lnTo>
                      <a:pt x="145" y="671"/>
                    </a:lnTo>
                    <a:lnTo>
                      <a:pt x="145" y="669"/>
                    </a:lnTo>
                    <a:lnTo>
                      <a:pt x="145" y="668"/>
                    </a:lnTo>
                    <a:lnTo>
                      <a:pt x="147" y="668"/>
                    </a:lnTo>
                    <a:lnTo>
                      <a:pt x="147" y="666"/>
                    </a:lnTo>
                    <a:lnTo>
                      <a:pt x="148" y="666"/>
                    </a:lnTo>
                    <a:lnTo>
                      <a:pt x="150" y="666"/>
                    </a:lnTo>
                    <a:lnTo>
                      <a:pt x="150" y="664"/>
                    </a:lnTo>
                    <a:lnTo>
                      <a:pt x="151" y="664"/>
                    </a:lnTo>
                    <a:lnTo>
                      <a:pt x="151" y="663"/>
                    </a:lnTo>
                    <a:lnTo>
                      <a:pt x="153" y="663"/>
                    </a:lnTo>
                    <a:lnTo>
                      <a:pt x="153" y="661"/>
                    </a:lnTo>
                    <a:lnTo>
                      <a:pt x="155" y="661"/>
                    </a:lnTo>
                    <a:lnTo>
                      <a:pt x="155" y="659"/>
                    </a:lnTo>
                    <a:lnTo>
                      <a:pt x="153" y="659"/>
                    </a:lnTo>
                    <a:lnTo>
                      <a:pt x="153" y="658"/>
                    </a:lnTo>
                    <a:lnTo>
                      <a:pt x="151" y="658"/>
                    </a:lnTo>
                    <a:lnTo>
                      <a:pt x="150" y="658"/>
                    </a:lnTo>
                    <a:lnTo>
                      <a:pt x="148" y="658"/>
                    </a:lnTo>
                    <a:lnTo>
                      <a:pt x="147" y="658"/>
                    </a:lnTo>
                    <a:lnTo>
                      <a:pt x="145" y="658"/>
                    </a:lnTo>
                    <a:lnTo>
                      <a:pt x="145" y="656"/>
                    </a:lnTo>
                    <a:lnTo>
                      <a:pt x="147" y="656"/>
                    </a:lnTo>
                    <a:lnTo>
                      <a:pt x="147" y="654"/>
                    </a:lnTo>
                    <a:lnTo>
                      <a:pt x="145" y="654"/>
                    </a:lnTo>
                    <a:lnTo>
                      <a:pt x="145" y="653"/>
                    </a:lnTo>
                    <a:lnTo>
                      <a:pt x="145" y="651"/>
                    </a:lnTo>
                    <a:lnTo>
                      <a:pt x="147" y="651"/>
                    </a:lnTo>
                    <a:lnTo>
                      <a:pt x="147" y="649"/>
                    </a:lnTo>
                    <a:lnTo>
                      <a:pt x="148" y="649"/>
                    </a:lnTo>
                    <a:lnTo>
                      <a:pt x="147" y="649"/>
                    </a:lnTo>
                    <a:lnTo>
                      <a:pt x="147" y="649"/>
                    </a:lnTo>
                    <a:lnTo>
                      <a:pt x="148" y="649"/>
                    </a:lnTo>
                    <a:lnTo>
                      <a:pt x="148" y="648"/>
                    </a:lnTo>
                    <a:lnTo>
                      <a:pt x="150" y="648"/>
                    </a:lnTo>
                    <a:lnTo>
                      <a:pt x="150" y="646"/>
                    </a:lnTo>
                    <a:lnTo>
                      <a:pt x="148" y="646"/>
                    </a:lnTo>
                    <a:lnTo>
                      <a:pt x="147" y="646"/>
                    </a:lnTo>
                    <a:lnTo>
                      <a:pt x="147" y="645"/>
                    </a:lnTo>
                    <a:lnTo>
                      <a:pt x="145" y="645"/>
                    </a:lnTo>
                    <a:lnTo>
                      <a:pt x="145" y="643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3"/>
                    </a:lnTo>
                    <a:lnTo>
                      <a:pt x="150" y="641"/>
                    </a:lnTo>
                    <a:lnTo>
                      <a:pt x="151" y="641"/>
                    </a:lnTo>
                    <a:lnTo>
                      <a:pt x="151" y="640"/>
                    </a:lnTo>
                    <a:lnTo>
                      <a:pt x="153" y="640"/>
                    </a:lnTo>
                    <a:lnTo>
                      <a:pt x="155" y="640"/>
                    </a:lnTo>
                    <a:lnTo>
                      <a:pt x="155" y="638"/>
                    </a:lnTo>
                    <a:lnTo>
                      <a:pt x="156" y="638"/>
                    </a:lnTo>
                    <a:lnTo>
                      <a:pt x="158" y="638"/>
                    </a:lnTo>
                    <a:lnTo>
                      <a:pt x="158" y="636"/>
                    </a:lnTo>
                    <a:lnTo>
                      <a:pt x="160" y="636"/>
                    </a:lnTo>
                    <a:lnTo>
                      <a:pt x="160" y="635"/>
                    </a:lnTo>
                    <a:lnTo>
                      <a:pt x="161" y="635"/>
                    </a:lnTo>
                    <a:lnTo>
                      <a:pt x="161" y="633"/>
                    </a:lnTo>
                    <a:lnTo>
                      <a:pt x="163" y="633"/>
                    </a:lnTo>
                    <a:lnTo>
                      <a:pt x="165" y="633"/>
                    </a:lnTo>
                    <a:lnTo>
                      <a:pt x="165" y="631"/>
                    </a:lnTo>
                    <a:lnTo>
                      <a:pt x="166" y="631"/>
                    </a:lnTo>
                    <a:lnTo>
                      <a:pt x="168" y="631"/>
                    </a:lnTo>
                    <a:lnTo>
                      <a:pt x="168" y="630"/>
                    </a:lnTo>
                    <a:lnTo>
                      <a:pt x="166" y="630"/>
                    </a:lnTo>
                    <a:lnTo>
                      <a:pt x="166" y="628"/>
                    </a:lnTo>
                    <a:lnTo>
                      <a:pt x="166" y="626"/>
                    </a:lnTo>
                    <a:lnTo>
                      <a:pt x="165" y="626"/>
                    </a:lnTo>
                    <a:lnTo>
                      <a:pt x="165" y="625"/>
                    </a:lnTo>
                    <a:lnTo>
                      <a:pt x="163" y="625"/>
                    </a:lnTo>
                    <a:lnTo>
                      <a:pt x="163" y="626"/>
                    </a:lnTo>
                    <a:lnTo>
                      <a:pt x="161" y="626"/>
                    </a:lnTo>
                    <a:lnTo>
                      <a:pt x="160" y="626"/>
                    </a:lnTo>
                    <a:lnTo>
                      <a:pt x="158" y="626"/>
                    </a:lnTo>
                    <a:lnTo>
                      <a:pt x="156" y="626"/>
                    </a:lnTo>
                    <a:lnTo>
                      <a:pt x="155" y="626"/>
                    </a:lnTo>
                    <a:lnTo>
                      <a:pt x="153" y="626"/>
                    </a:lnTo>
                    <a:lnTo>
                      <a:pt x="151" y="626"/>
                    </a:lnTo>
                    <a:lnTo>
                      <a:pt x="151" y="628"/>
                    </a:lnTo>
                    <a:lnTo>
                      <a:pt x="150" y="628"/>
                    </a:lnTo>
                    <a:lnTo>
                      <a:pt x="148" y="630"/>
                    </a:lnTo>
                    <a:lnTo>
                      <a:pt x="147" y="630"/>
                    </a:lnTo>
                    <a:lnTo>
                      <a:pt x="145" y="630"/>
                    </a:lnTo>
                    <a:lnTo>
                      <a:pt x="145" y="631"/>
                    </a:lnTo>
                    <a:lnTo>
                      <a:pt x="143" y="631"/>
                    </a:lnTo>
                    <a:lnTo>
                      <a:pt x="143" y="630"/>
                    </a:lnTo>
                    <a:lnTo>
                      <a:pt x="142" y="630"/>
                    </a:lnTo>
                    <a:lnTo>
                      <a:pt x="142" y="631"/>
                    </a:lnTo>
                    <a:lnTo>
                      <a:pt x="140" y="631"/>
                    </a:lnTo>
                    <a:lnTo>
                      <a:pt x="138" y="631"/>
                    </a:lnTo>
                    <a:lnTo>
                      <a:pt x="138" y="630"/>
                    </a:lnTo>
                    <a:lnTo>
                      <a:pt x="137" y="630"/>
                    </a:lnTo>
                    <a:lnTo>
                      <a:pt x="138" y="630"/>
                    </a:lnTo>
                    <a:lnTo>
                      <a:pt x="138" y="628"/>
                    </a:lnTo>
                    <a:lnTo>
                      <a:pt x="138" y="626"/>
                    </a:lnTo>
                    <a:lnTo>
                      <a:pt x="138" y="625"/>
                    </a:lnTo>
                    <a:lnTo>
                      <a:pt x="140" y="625"/>
                    </a:lnTo>
                    <a:lnTo>
                      <a:pt x="140" y="623"/>
                    </a:lnTo>
                    <a:lnTo>
                      <a:pt x="138" y="623"/>
                    </a:lnTo>
                    <a:lnTo>
                      <a:pt x="138" y="625"/>
                    </a:lnTo>
                    <a:lnTo>
                      <a:pt x="137" y="625"/>
                    </a:lnTo>
                    <a:lnTo>
                      <a:pt x="137" y="623"/>
                    </a:lnTo>
                    <a:lnTo>
                      <a:pt x="137" y="622"/>
                    </a:lnTo>
                    <a:lnTo>
                      <a:pt x="138" y="622"/>
                    </a:lnTo>
                    <a:lnTo>
                      <a:pt x="138" y="620"/>
                    </a:lnTo>
                    <a:lnTo>
                      <a:pt x="138" y="618"/>
                    </a:lnTo>
                    <a:lnTo>
                      <a:pt x="138" y="617"/>
                    </a:lnTo>
                    <a:lnTo>
                      <a:pt x="138" y="615"/>
                    </a:lnTo>
                    <a:lnTo>
                      <a:pt x="138" y="613"/>
                    </a:lnTo>
                    <a:lnTo>
                      <a:pt x="140" y="613"/>
                    </a:lnTo>
                    <a:lnTo>
                      <a:pt x="140" y="612"/>
                    </a:lnTo>
                    <a:lnTo>
                      <a:pt x="138" y="610"/>
                    </a:lnTo>
                    <a:lnTo>
                      <a:pt x="137" y="610"/>
                    </a:lnTo>
                    <a:lnTo>
                      <a:pt x="138" y="610"/>
                    </a:lnTo>
                    <a:lnTo>
                      <a:pt x="137" y="610"/>
                    </a:lnTo>
                    <a:lnTo>
                      <a:pt x="137" y="608"/>
                    </a:lnTo>
                    <a:lnTo>
                      <a:pt x="138" y="608"/>
                    </a:lnTo>
                    <a:lnTo>
                      <a:pt x="138" y="607"/>
                    </a:lnTo>
                    <a:lnTo>
                      <a:pt x="140" y="607"/>
                    </a:lnTo>
                    <a:lnTo>
                      <a:pt x="140" y="605"/>
                    </a:lnTo>
                    <a:lnTo>
                      <a:pt x="142" y="605"/>
                    </a:lnTo>
                    <a:lnTo>
                      <a:pt x="142" y="603"/>
                    </a:lnTo>
                    <a:lnTo>
                      <a:pt x="142" y="602"/>
                    </a:lnTo>
                    <a:lnTo>
                      <a:pt x="143" y="600"/>
                    </a:lnTo>
                    <a:lnTo>
                      <a:pt x="145" y="600"/>
                    </a:lnTo>
                    <a:lnTo>
                      <a:pt x="147" y="600"/>
                    </a:lnTo>
                    <a:lnTo>
                      <a:pt x="148" y="600"/>
                    </a:lnTo>
                    <a:lnTo>
                      <a:pt x="148" y="598"/>
                    </a:lnTo>
                    <a:lnTo>
                      <a:pt x="150" y="598"/>
                    </a:lnTo>
                    <a:lnTo>
                      <a:pt x="151" y="598"/>
                    </a:lnTo>
                    <a:lnTo>
                      <a:pt x="153" y="598"/>
                    </a:lnTo>
                    <a:lnTo>
                      <a:pt x="153" y="597"/>
                    </a:lnTo>
                    <a:lnTo>
                      <a:pt x="155" y="597"/>
                    </a:lnTo>
                    <a:lnTo>
                      <a:pt x="155" y="595"/>
                    </a:lnTo>
                    <a:lnTo>
                      <a:pt x="156" y="595"/>
                    </a:lnTo>
                    <a:lnTo>
                      <a:pt x="158" y="595"/>
                    </a:lnTo>
                    <a:lnTo>
                      <a:pt x="158" y="594"/>
                    </a:lnTo>
                    <a:lnTo>
                      <a:pt x="160" y="594"/>
                    </a:lnTo>
                    <a:lnTo>
                      <a:pt x="160" y="592"/>
                    </a:lnTo>
                    <a:lnTo>
                      <a:pt x="160" y="590"/>
                    </a:lnTo>
                    <a:lnTo>
                      <a:pt x="160" y="589"/>
                    </a:lnTo>
                    <a:lnTo>
                      <a:pt x="158" y="589"/>
                    </a:lnTo>
                    <a:lnTo>
                      <a:pt x="156" y="589"/>
                    </a:lnTo>
                    <a:lnTo>
                      <a:pt x="155" y="589"/>
                    </a:lnTo>
                    <a:lnTo>
                      <a:pt x="155" y="590"/>
                    </a:lnTo>
                    <a:lnTo>
                      <a:pt x="155" y="589"/>
                    </a:lnTo>
                    <a:lnTo>
                      <a:pt x="153" y="589"/>
                    </a:lnTo>
                    <a:lnTo>
                      <a:pt x="151" y="589"/>
                    </a:lnTo>
                    <a:lnTo>
                      <a:pt x="151" y="590"/>
                    </a:lnTo>
                    <a:lnTo>
                      <a:pt x="150" y="590"/>
                    </a:lnTo>
                    <a:lnTo>
                      <a:pt x="148" y="590"/>
                    </a:lnTo>
                    <a:lnTo>
                      <a:pt x="147" y="590"/>
                    </a:lnTo>
                    <a:lnTo>
                      <a:pt x="147" y="592"/>
                    </a:lnTo>
                    <a:lnTo>
                      <a:pt x="145" y="592"/>
                    </a:lnTo>
                    <a:lnTo>
                      <a:pt x="143" y="592"/>
                    </a:lnTo>
                    <a:lnTo>
                      <a:pt x="142" y="592"/>
                    </a:lnTo>
                    <a:lnTo>
                      <a:pt x="142" y="590"/>
                    </a:lnTo>
                    <a:lnTo>
                      <a:pt x="140" y="590"/>
                    </a:lnTo>
                    <a:lnTo>
                      <a:pt x="140" y="589"/>
                    </a:lnTo>
                    <a:lnTo>
                      <a:pt x="140" y="587"/>
                    </a:lnTo>
                    <a:lnTo>
                      <a:pt x="142" y="587"/>
                    </a:lnTo>
                    <a:lnTo>
                      <a:pt x="140" y="587"/>
                    </a:lnTo>
                    <a:lnTo>
                      <a:pt x="140" y="585"/>
                    </a:lnTo>
                    <a:lnTo>
                      <a:pt x="142" y="585"/>
                    </a:lnTo>
                    <a:lnTo>
                      <a:pt x="140" y="585"/>
                    </a:lnTo>
                    <a:lnTo>
                      <a:pt x="140" y="584"/>
                    </a:lnTo>
                    <a:lnTo>
                      <a:pt x="142" y="584"/>
                    </a:lnTo>
                    <a:lnTo>
                      <a:pt x="142" y="582"/>
                    </a:lnTo>
                    <a:lnTo>
                      <a:pt x="143" y="582"/>
                    </a:lnTo>
                    <a:lnTo>
                      <a:pt x="143" y="580"/>
                    </a:lnTo>
                    <a:lnTo>
                      <a:pt x="143" y="579"/>
                    </a:lnTo>
                    <a:lnTo>
                      <a:pt x="142" y="579"/>
                    </a:lnTo>
                    <a:lnTo>
                      <a:pt x="142" y="577"/>
                    </a:lnTo>
                    <a:lnTo>
                      <a:pt x="142" y="575"/>
                    </a:lnTo>
                    <a:lnTo>
                      <a:pt x="142" y="574"/>
                    </a:lnTo>
                    <a:lnTo>
                      <a:pt x="142" y="572"/>
                    </a:lnTo>
                    <a:lnTo>
                      <a:pt x="142" y="571"/>
                    </a:lnTo>
                    <a:lnTo>
                      <a:pt x="143" y="571"/>
                    </a:lnTo>
                    <a:lnTo>
                      <a:pt x="143" y="571"/>
                    </a:lnTo>
                    <a:lnTo>
                      <a:pt x="143" y="569"/>
                    </a:lnTo>
                    <a:lnTo>
                      <a:pt x="142" y="569"/>
                    </a:lnTo>
                    <a:lnTo>
                      <a:pt x="142" y="567"/>
                    </a:lnTo>
                    <a:lnTo>
                      <a:pt x="140" y="567"/>
                    </a:lnTo>
                    <a:lnTo>
                      <a:pt x="140" y="566"/>
                    </a:lnTo>
                    <a:lnTo>
                      <a:pt x="142" y="566"/>
                    </a:lnTo>
                    <a:lnTo>
                      <a:pt x="143" y="566"/>
                    </a:lnTo>
                    <a:lnTo>
                      <a:pt x="143" y="564"/>
                    </a:lnTo>
                    <a:lnTo>
                      <a:pt x="145" y="564"/>
                    </a:lnTo>
                    <a:lnTo>
                      <a:pt x="145" y="562"/>
                    </a:lnTo>
                    <a:lnTo>
                      <a:pt x="143" y="562"/>
                    </a:lnTo>
                    <a:lnTo>
                      <a:pt x="142" y="561"/>
                    </a:lnTo>
                    <a:lnTo>
                      <a:pt x="142" y="559"/>
                    </a:lnTo>
                    <a:lnTo>
                      <a:pt x="142" y="557"/>
                    </a:lnTo>
                    <a:lnTo>
                      <a:pt x="142" y="556"/>
                    </a:lnTo>
                    <a:lnTo>
                      <a:pt x="142" y="554"/>
                    </a:lnTo>
                    <a:lnTo>
                      <a:pt x="143" y="554"/>
                    </a:lnTo>
                    <a:lnTo>
                      <a:pt x="143" y="552"/>
                    </a:lnTo>
                    <a:lnTo>
                      <a:pt x="145" y="552"/>
                    </a:lnTo>
                    <a:lnTo>
                      <a:pt x="145" y="551"/>
                    </a:lnTo>
                    <a:lnTo>
                      <a:pt x="147" y="551"/>
                    </a:lnTo>
                    <a:lnTo>
                      <a:pt x="148" y="551"/>
                    </a:lnTo>
                    <a:lnTo>
                      <a:pt x="148" y="549"/>
                    </a:lnTo>
                    <a:lnTo>
                      <a:pt x="150" y="549"/>
                    </a:lnTo>
                    <a:lnTo>
                      <a:pt x="151" y="549"/>
                    </a:lnTo>
                    <a:lnTo>
                      <a:pt x="153" y="549"/>
                    </a:lnTo>
                    <a:lnTo>
                      <a:pt x="155" y="549"/>
                    </a:lnTo>
                    <a:lnTo>
                      <a:pt x="155" y="548"/>
                    </a:lnTo>
                    <a:lnTo>
                      <a:pt x="155" y="546"/>
                    </a:lnTo>
                    <a:lnTo>
                      <a:pt x="155" y="544"/>
                    </a:lnTo>
                    <a:lnTo>
                      <a:pt x="155" y="543"/>
                    </a:lnTo>
                    <a:lnTo>
                      <a:pt x="153" y="543"/>
                    </a:lnTo>
                    <a:lnTo>
                      <a:pt x="153" y="544"/>
                    </a:lnTo>
                    <a:lnTo>
                      <a:pt x="151" y="544"/>
                    </a:lnTo>
                    <a:lnTo>
                      <a:pt x="150" y="544"/>
                    </a:lnTo>
                    <a:lnTo>
                      <a:pt x="148" y="544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6"/>
                    </a:lnTo>
                    <a:lnTo>
                      <a:pt x="145" y="544"/>
                    </a:lnTo>
                    <a:lnTo>
                      <a:pt x="143" y="544"/>
                    </a:lnTo>
                    <a:lnTo>
                      <a:pt x="143" y="543"/>
                    </a:lnTo>
                    <a:lnTo>
                      <a:pt x="145" y="543"/>
                    </a:lnTo>
                    <a:lnTo>
                      <a:pt x="145" y="541"/>
                    </a:lnTo>
                    <a:lnTo>
                      <a:pt x="145" y="539"/>
                    </a:lnTo>
                    <a:lnTo>
                      <a:pt x="145" y="538"/>
                    </a:lnTo>
                    <a:lnTo>
                      <a:pt x="145" y="536"/>
                    </a:lnTo>
                    <a:lnTo>
                      <a:pt x="143" y="534"/>
                    </a:lnTo>
                    <a:lnTo>
                      <a:pt x="142" y="534"/>
                    </a:lnTo>
                    <a:lnTo>
                      <a:pt x="142" y="533"/>
                    </a:lnTo>
                    <a:lnTo>
                      <a:pt x="140" y="533"/>
                    </a:lnTo>
                    <a:lnTo>
                      <a:pt x="142" y="533"/>
                    </a:lnTo>
                    <a:lnTo>
                      <a:pt x="142" y="531"/>
                    </a:lnTo>
                    <a:lnTo>
                      <a:pt x="140" y="531"/>
                    </a:lnTo>
                    <a:lnTo>
                      <a:pt x="138" y="531"/>
                    </a:lnTo>
                    <a:lnTo>
                      <a:pt x="138" y="531"/>
                    </a:lnTo>
                    <a:lnTo>
                      <a:pt x="137" y="531"/>
                    </a:lnTo>
                    <a:lnTo>
                      <a:pt x="135" y="531"/>
                    </a:lnTo>
                    <a:lnTo>
                      <a:pt x="135" y="529"/>
                    </a:lnTo>
                    <a:lnTo>
                      <a:pt x="135" y="528"/>
                    </a:lnTo>
                    <a:lnTo>
                      <a:pt x="137" y="528"/>
                    </a:lnTo>
                    <a:lnTo>
                      <a:pt x="135" y="528"/>
                    </a:lnTo>
                    <a:lnTo>
                      <a:pt x="137" y="528"/>
                    </a:lnTo>
                    <a:lnTo>
                      <a:pt x="137" y="526"/>
                    </a:lnTo>
                    <a:lnTo>
                      <a:pt x="135" y="526"/>
                    </a:lnTo>
                    <a:lnTo>
                      <a:pt x="135" y="525"/>
                    </a:lnTo>
                    <a:lnTo>
                      <a:pt x="133" y="525"/>
                    </a:lnTo>
                    <a:lnTo>
                      <a:pt x="133" y="523"/>
                    </a:lnTo>
                    <a:lnTo>
                      <a:pt x="133" y="521"/>
                    </a:lnTo>
                    <a:lnTo>
                      <a:pt x="133" y="520"/>
                    </a:lnTo>
                    <a:lnTo>
                      <a:pt x="133" y="518"/>
                    </a:lnTo>
                    <a:lnTo>
                      <a:pt x="135" y="518"/>
                    </a:lnTo>
                    <a:lnTo>
                      <a:pt x="133" y="518"/>
                    </a:lnTo>
                    <a:lnTo>
                      <a:pt x="133" y="516"/>
                    </a:lnTo>
                    <a:lnTo>
                      <a:pt x="133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1"/>
                    </a:lnTo>
                    <a:lnTo>
                      <a:pt x="133" y="511"/>
                    </a:lnTo>
                    <a:lnTo>
                      <a:pt x="132" y="511"/>
                    </a:lnTo>
                    <a:lnTo>
                      <a:pt x="132" y="510"/>
                    </a:lnTo>
                    <a:lnTo>
                      <a:pt x="133" y="510"/>
                    </a:lnTo>
                    <a:lnTo>
                      <a:pt x="135" y="510"/>
                    </a:lnTo>
                    <a:lnTo>
                      <a:pt x="135" y="510"/>
                    </a:lnTo>
                    <a:lnTo>
                      <a:pt x="137" y="510"/>
                    </a:lnTo>
                    <a:lnTo>
                      <a:pt x="137" y="508"/>
                    </a:lnTo>
                    <a:lnTo>
                      <a:pt x="138" y="508"/>
                    </a:lnTo>
                    <a:lnTo>
                      <a:pt x="140" y="508"/>
                    </a:lnTo>
                    <a:lnTo>
                      <a:pt x="140" y="506"/>
                    </a:lnTo>
                    <a:lnTo>
                      <a:pt x="142" y="506"/>
                    </a:lnTo>
                    <a:lnTo>
                      <a:pt x="143" y="506"/>
                    </a:lnTo>
                    <a:lnTo>
                      <a:pt x="145" y="506"/>
                    </a:lnTo>
                    <a:lnTo>
                      <a:pt x="145" y="505"/>
                    </a:lnTo>
                    <a:lnTo>
                      <a:pt x="147" y="505"/>
                    </a:lnTo>
                    <a:lnTo>
                      <a:pt x="148" y="505"/>
                    </a:lnTo>
                    <a:lnTo>
                      <a:pt x="150" y="505"/>
                    </a:lnTo>
                    <a:lnTo>
                      <a:pt x="151" y="505"/>
                    </a:lnTo>
                    <a:lnTo>
                      <a:pt x="151" y="503"/>
                    </a:lnTo>
                    <a:lnTo>
                      <a:pt x="150" y="503"/>
                    </a:lnTo>
                    <a:lnTo>
                      <a:pt x="150" y="502"/>
                    </a:lnTo>
                    <a:lnTo>
                      <a:pt x="151" y="502"/>
                    </a:lnTo>
                    <a:lnTo>
                      <a:pt x="151" y="500"/>
                    </a:lnTo>
                    <a:lnTo>
                      <a:pt x="151" y="498"/>
                    </a:lnTo>
                    <a:lnTo>
                      <a:pt x="150" y="498"/>
                    </a:lnTo>
                    <a:lnTo>
                      <a:pt x="150" y="497"/>
                    </a:lnTo>
                    <a:lnTo>
                      <a:pt x="150" y="495"/>
                    </a:lnTo>
                    <a:lnTo>
                      <a:pt x="150" y="493"/>
                    </a:lnTo>
                    <a:lnTo>
                      <a:pt x="151" y="493"/>
                    </a:lnTo>
                    <a:lnTo>
                      <a:pt x="151" y="492"/>
                    </a:lnTo>
                    <a:lnTo>
                      <a:pt x="153" y="492"/>
                    </a:lnTo>
                    <a:lnTo>
                      <a:pt x="153" y="490"/>
                    </a:lnTo>
                    <a:lnTo>
                      <a:pt x="155" y="490"/>
                    </a:lnTo>
                    <a:lnTo>
                      <a:pt x="155" y="488"/>
                    </a:lnTo>
                    <a:lnTo>
                      <a:pt x="156" y="488"/>
                    </a:lnTo>
                    <a:lnTo>
                      <a:pt x="156" y="487"/>
                    </a:lnTo>
                    <a:lnTo>
                      <a:pt x="158" y="487"/>
                    </a:lnTo>
                    <a:lnTo>
                      <a:pt x="156" y="487"/>
                    </a:lnTo>
                    <a:lnTo>
                      <a:pt x="156" y="485"/>
                    </a:lnTo>
                    <a:lnTo>
                      <a:pt x="155" y="485"/>
                    </a:lnTo>
                    <a:lnTo>
                      <a:pt x="155" y="483"/>
                    </a:lnTo>
                    <a:lnTo>
                      <a:pt x="155" y="482"/>
                    </a:lnTo>
                    <a:lnTo>
                      <a:pt x="153" y="482"/>
                    </a:lnTo>
                    <a:lnTo>
                      <a:pt x="153" y="480"/>
                    </a:lnTo>
                    <a:lnTo>
                      <a:pt x="151" y="480"/>
                    </a:lnTo>
                    <a:lnTo>
                      <a:pt x="151" y="479"/>
                    </a:lnTo>
                    <a:lnTo>
                      <a:pt x="150" y="479"/>
                    </a:lnTo>
                    <a:lnTo>
                      <a:pt x="148" y="479"/>
                    </a:lnTo>
                    <a:lnTo>
                      <a:pt x="148" y="480"/>
                    </a:lnTo>
                    <a:lnTo>
                      <a:pt x="147" y="480"/>
                    </a:lnTo>
                    <a:lnTo>
                      <a:pt x="145" y="480"/>
                    </a:lnTo>
                    <a:lnTo>
                      <a:pt x="145" y="479"/>
                    </a:lnTo>
                    <a:lnTo>
                      <a:pt x="143" y="479"/>
                    </a:lnTo>
                    <a:lnTo>
                      <a:pt x="142" y="479"/>
                    </a:lnTo>
                    <a:lnTo>
                      <a:pt x="140" y="479"/>
                    </a:lnTo>
                    <a:lnTo>
                      <a:pt x="138" y="479"/>
                    </a:lnTo>
                    <a:lnTo>
                      <a:pt x="138" y="480"/>
                    </a:lnTo>
                    <a:lnTo>
                      <a:pt x="137" y="480"/>
                    </a:lnTo>
                    <a:lnTo>
                      <a:pt x="135" y="480"/>
                    </a:lnTo>
                    <a:lnTo>
                      <a:pt x="135" y="479"/>
                    </a:lnTo>
                    <a:lnTo>
                      <a:pt x="137" y="479"/>
                    </a:lnTo>
                    <a:lnTo>
                      <a:pt x="137" y="477"/>
                    </a:lnTo>
                    <a:lnTo>
                      <a:pt x="137" y="475"/>
                    </a:lnTo>
                    <a:lnTo>
                      <a:pt x="137" y="474"/>
                    </a:lnTo>
                    <a:lnTo>
                      <a:pt x="137" y="472"/>
                    </a:lnTo>
                    <a:lnTo>
                      <a:pt x="138" y="472"/>
                    </a:lnTo>
                    <a:lnTo>
                      <a:pt x="137" y="472"/>
                    </a:lnTo>
                    <a:lnTo>
                      <a:pt x="137" y="470"/>
                    </a:lnTo>
                    <a:lnTo>
                      <a:pt x="137" y="469"/>
                    </a:lnTo>
                    <a:lnTo>
                      <a:pt x="135" y="469"/>
                    </a:lnTo>
                    <a:lnTo>
                      <a:pt x="135" y="469"/>
                    </a:lnTo>
                    <a:lnTo>
                      <a:pt x="135" y="467"/>
                    </a:lnTo>
                    <a:lnTo>
                      <a:pt x="135" y="467"/>
                    </a:lnTo>
                    <a:lnTo>
                      <a:pt x="137" y="467"/>
                    </a:lnTo>
                    <a:lnTo>
                      <a:pt x="137" y="465"/>
                    </a:lnTo>
                    <a:lnTo>
                      <a:pt x="138" y="465"/>
                    </a:lnTo>
                    <a:lnTo>
                      <a:pt x="138" y="464"/>
                    </a:lnTo>
                    <a:lnTo>
                      <a:pt x="138" y="462"/>
                    </a:lnTo>
                    <a:lnTo>
                      <a:pt x="138" y="460"/>
                    </a:lnTo>
                    <a:lnTo>
                      <a:pt x="138" y="459"/>
                    </a:lnTo>
                    <a:lnTo>
                      <a:pt x="138" y="457"/>
                    </a:lnTo>
                    <a:lnTo>
                      <a:pt x="137" y="457"/>
                    </a:lnTo>
                    <a:lnTo>
                      <a:pt x="137" y="455"/>
                    </a:lnTo>
                    <a:lnTo>
                      <a:pt x="135" y="455"/>
                    </a:lnTo>
                    <a:lnTo>
                      <a:pt x="137" y="455"/>
                    </a:lnTo>
                    <a:lnTo>
                      <a:pt x="137" y="454"/>
                    </a:lnTo>
                    <a:lnTo>
                      <a:pt x="138" y="454"/>
                    </a:lnTo>
                    <a:lnTo>
                      <a:pt x="140" y="454"/>
                    </a:lnTo>
                    <a:lnTo>
                      <a:pt x="142" y="454"/>
                    </a:lnTo>
                    <a:lnTo>
                      <a:pt x="142" y="455"/>
                    </a:lnTo>
                    <a:lnTo>
                      <a:pt x="142" y="457"/>
                    </a:lnTo>
                    <a:lnTo>
                      <a:pt x="143" y="457"/>
                    </a:lnTo>
                    <a:lnTo>
                      <a:pt x="143" y="459"/>
                    </a:lnTo>
                    <a:lnTo>
                      <a:pt x="145" y="459"/>
                    </a:lnTo>
                    <a:lnTo>
                      <a:pt x="147" y="459"/>
                    </a:lnTo>
                    <a:lnTo>
                      <a:pt x="148" y="459"/>
                    </a:lnTo>
                    <a:lnTo>
                      <a:pt x="150" y="459"/>
                    </a:lnTo>
                    <a:lnTo>
                      <a:pt x="151" y="459"/>
                    </a:lnTo>
                    <a:lnTo>
                      <a:pt x="151" y="460"/>
                    </a:lnTo>
                    <a:lnTo>
                      <a:pt x="153" y="460"/>
                    </a:lnTo>
                    <a:lnTo>
                      <a:pt x="153" y="459"/>
                    </a:lnTo>
                    <a:lnTo>
                      <a:pt x="155" y="459"/>
                    </a:lnTo>
                    <a:lnTo>
                      <a:pt x="156" y="459"/>
                    </a:lnTo>
                    <a:lnTo>
                      <a:pt x="156" y="460"/>
                    </a:lnTo>
                    <a:lnTo>
                      <a:pt x="156" y="459"/>
                    </a:lnTo>
                    <a:lnTo>
                      <a:pt x="158" y="459"/>
                    </a:lnTo>
                    <a:lnTo>
                      <a:pt x="158" y="457"/>
                    </a:lnTo>
                    <a:lnTo>
                      <a:pt x="160" y="457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3" y="455"/>
                    </a:lnTo>
                    <a:lnTo>
                      <a:pt x="161" y="455"/>
                    </a:lnTo>
                    <a:lnTo>
                      <a:pt x="161" y="454"/>
                    </a:lnTo>
                    <a:lnTo>
                      <a:pt x="161" y="452"/>
                    </a:lnTo>
                    <a:lnTo>
                      <a:pt x="160" y="452"/>
                    </a:lnTo>
                    <a:lnTo>
                      <a:pt x="158" y="452"/>
                    </a:lnTo>
                    <a:lnTo>
                      <a:pt x="156" y="452"/>
                    </a:lnTo>
                    <a:lnTo>
                      <a:pt x="155" y="452"/>
                    </a:lnTo>
                    <a:lnTo>
                      <a:pt x="153" y="452"/>
                    </a:lnTo>
                    <a:lnTo>
                      <a:pt x="153" y="452"/>
                    </a:lnTo>
                    <a:lnTo>
                      <a:pt x="151" y="452"/>
                    </a:lnTo>
                    <a:lnTo>
                      <a:pt x="150" y="452"/>
                    </a:lnTo>
                    <a:lnTo>
                      <a:pt x="150" y="451"/>
                    </a:lnTo>
                    <a:lnTo>
                      <a:pt x="150" y="449"/>
                    </a:lnTo>
                    <a:lnTo>
                      <a:pt x="150" y="447"/>
                    </a:lnTo>
                    <a:lnTo>
                      <a:pt x="148" y="447"/>
                    </a:lnTo>
                    <a:lnTo>
                      <a:pt x="147" y="447"/>
                    </a:lnTo>
                    <a:lnTo>
                      <a:pt x="147" y="446"/>
                    </a:lnTo>
                    <a:lnTo>
                      <a:pt x="145" y="446"/>
                    </a:lnTo>
                    <a:lnTo>
                      <a:pt x="143" y="446"/>
                    </a:lnTo>
                    <a:lnTo>
                      <a:pt x="142" y="446"/>
                    </a:lnTo>
                    <a:lnTo>
                      <a:pt x="142" y="444"/>
                    </a:lnTo>
                    <a:lnTo>
                      <a:pt x="140" y="444"/>
                    </a:lnTo>
                    <a:lnTo>
                      <a:pt x="138" y="444"/>
                    </a:lnTo>
                    <a:lnTo>
                      <a:pt x="138" y="442"/>
                    </a:lnTo>
                    <a:lnTo>
                      <a:pt x="137" y="442"/>
                    </a:lnTo>
                    <a:lnTo>
                      <a:pt x="137" y="444"/>
                    </a:lnTo>
                    <a:lnTo>
                      <a:pt x="135" y="444"/>
                    </a:lnTo>
                    <a:lnTo>
                      <a:pt x="135" y="442"/>
                    </a:lnTo>
                    <a:lnTo>
                      <a:pt x="135" y="441"/>
                    </a:lnTo>
                    <a:lnTo>
                      <a:pt x="135" y="441"/>
                    </a:lnTo>
                    <a:lnTo>
                      <a:pt x="135" y="439"/>
                    </a:lnTo>
                    <a:lnTo>
                      <a:pt x="133" y="439"/>
                    </a:lnTo>
                    <a:lnTo>
                      <a:pt x="133" y="437"/>
                    </a:lnTo>
                    <a:lnTo>
                      <a:pt x="133" y="436"/>
                    </a:lnTo>
                    <a:lnTo>
                      <a:pt x="132" y="436"/>
                    </a:lnTo>
                    <a:lnTo>
                      <a:pt x="130" y="436"/>
                    </a:lnTo>
                    <a:lnTo>
                      <a:pt x="128" y="436"/>
                    </a:lnTo>
                    <a:lnTo>
                      <a:pt x="128" y="437"/>
                    </a:lnTo>
                    <a:lnTo>
                      <a:pt x="127" y="437"/>
                    </a:lnTo>
                    <a:lnTo>
                      <a:pt x="125" y="437"/>
                    </a:lnTo>
                    <a:lnTo>
                      <a:pt x="124" y="437"/>
                    </a:lnTo>
                    <a:lnTo>
                      <a:pt x="122" y="437"/>
                    </a:lnTo>
                    <a:lnTo>
                      <a:pt x="122" y="436"/>
                    </a:lnTo>
                    <a:lnTo>
                      <a:pt x="122" y="434"/>
                    </a:lnTo>
                    <a:lnTo>
                      <a:pt x="122" y="432"/>
                    </a:lnTo>
                    <a:lnTo>
                      <a:pt x="120" y="432"/>
                    </a:lnTo>
                    <a:lnTo>
                      <a:pt x="119" y="432"/>
                    </a:lnTo>
                    <a:lnTo>
                      <a:pt x="119" y="431"/>
                    </a:lnTo>
                    <a:lnTo>
                      <a:pt x="117" y="431"/>
                    </a:lnTo>
                    <a:lnTo>
                      <a:pt x="115" y="431"/>
                    </a:lnTo>
                    <a:lnTo>
                      <a:pt x="114" y="431"/>
                    </a:lnTo>
                    <a:lnTo>
                      <a:pt x="114" y="429"/>
                    </a:lnTo>
                    <a:lnTo>
                      <a:pt x="112" y="429"/>
                    </a:lnTo>
                    <a:lnTo>
                      <a:pt x="112" y="428"/>
                    </a:lnTo>
                    <a:lnTo>
                      <a:pt x="110" y="428"/>
                    </a:lnTo>
                    <a:lnTo>
                      <a:pt x="109" y="428"/>
                    </a:lnTo>
                    <a:lnTo>
                      <a:pt x="107" y="428"/>
                    </a:lnTo>
                    <a:lnTo>
                      <a:pt x="107" y="426"/>
                    </a:lnTo>
                    <a:lnTo>
                      <a:pt x="107" y="424"/>
                    </a:lnTo>
                    <a:lnTo>
                      <a:pt x="107" y="423"/>
                    </a:lnTo>
                    <a:lnTo>
                      <a:pt x="107" y="421"/>
                    </a:lnTo>
                    <a:lnTo>
                      <a:pt x="105" y="421"/>
                    </a:lnTo>
                    <a:lnTo>
                      <a:pt x="105" y="419"/>
                    </a:lnTo>
                    <a:lnTo>
                      <a:pt x="107" y="419"/>
                    </a:lnTo>
                    <a:lnTo>
                      <a:pt x="107" y="418"/>
                    </a:lnTo>
                    <a:lnTo>
                      <a:pt x="107" y="416"/>
                    </a:lnTo>
                    <a:lnTo>
                      <a:pt x="109" y="414"/>
                    </a:lnTo>
                    <a:lnTo>
                      <a:pt x="110" y="413"/>
                    </a:lnTo>
                    <a:lnTo>
                      <a:pt x="112" y="413"/>
                    </a:lnTo>
                    <a:lnTo>
                      <a:pt x="112" y="413"/>
                    </a:lnTo>
                    <a:lnTo>
                      <a:pt x="114" y="413"/>
                    </a:lnTo>
                    <a:lnTo>
                      <a:pt x="114" y="411"/>
                    </a:lnTo>
                    <a:lnTo>
                      <a:pt x="115" y="411"/>
                    </a:lnTo>
                    <a:lnTo>
                      <a:pt x="117" y="411"/>
                    </a:lnTo>
                    <a:lnTo>
                      <a:pt x="117" y="409"/>
                    </a:lnTo>
                    <a:lnTo>
                      <a:pt x="117" y="408"/>
                    </a:lnTo>
                    <a:lnTo>
                      <a:pt x="119" y="408"/>
                    </a:lnTo>
                    <a:lnTo>
                      <a:pt x="120" y="408"/>
                    </a:lnTo>
                    <a:lnTo>
                      <a:pt x="120" y="406"/>
                    </a:lnTo>
                    <a:lnTo>
                      <a:pt x="122" y="406"/>
                    </a:lnTo>
                    <a:lnTo>
                      <a:pt x="122" y="405"/>
                    </a:lnTo>
                    <a:lnTo>
                      <a:pt x="120" y="405"/>
                    </a:lnTo>
                    <a:lnTo>
                      <a:pt x="120" y="403"/>
                    </a:lnTo>
                    <a:lnTo>
                      <a:pt x="122" y="403"/>
                    </a:lnTo>
                    <a:lnTo>
                      <a:pt x="120" y="403"/>
                    </a:lnTo>
                    <a:lnTo>
                      <a:pt x="122" y="403"/>
                    </a:lnTo>
                    <a:lnTo>
                      <a:pt x="122" y="401"/>
                    </a:lnTo>
                    <a:lnTo>
                      <a:pt x="124" y="401"/>
                    </a:lnTo>
                    <a:lnTo>
                      <a:pt x="124" y="400"/>
                    </a:lnTo>
                    <a:lnTo>
                      <a:pt x="125" y="400"/>
                    </a:lnTo>
                    <a:lnTo>
                      <a:pt x="127" y="400"/>
                    </a:lnTo>
                    <a:lnTo>
                      <a:pt x="127" y="398"/>
                    </a:lnTo>
                    <a:lnTo>
                      <a:pt x="128" y="398"/>
                    </a:lnTo>
                    <a:lnTo>
                      <a:pt x="128" y="396"/>
                    </a:lnTo>
                    <a:lnTo>
                      <a:pt x="130" y="396"/>
                    </a:lnTo>
                    <a:lnTo>
                      <a:pt x="132" y="395"/>
                    </a:lnTo>
                    <a:lnTo>
                      <a:pt x="133" y="395"/>
                    </a:lnTo>
                    <a:lnTo>
                      <a:pt x="133" y="393"/>
                    </a:lnTo>
                    <a:lnTo>
                      <a:pt x="135" y="393"/>
                    </a:lnTo>
                    <a:lnTo>
                      <a:pt x="135" y="391"/>
                    </a:lnTo>
                    <a:lnTo>
                      <a:pt x="135" y="390"/>
                    </a:lnTo>
                    <a:lnTo>
                      <a:pt x="135" y="390"/>
                    </a:lnTo>
                    <a:lnTo>
                      <a:pt x="135" y="388"/>
                    </a:lnTo>
                    <a:lnTo>
                      <a:pt x="135" y="386"/>
                    </a:lnTo>
                    <a:lnTo>
                      <a:pt x="137" y="386"/>
                    </a:lnTo>
                    <a:lnTo>
                      <a:pt x="137" y="385"/>
                    </a:lnTo>
                    <a:lnTo>
                      <a:pt x="138" y="385"/>
                    </a:lnTo>
                    <a:lnTo>
                      <a:pt x="138" y="383"/>
                    </a:lnTo>
                    <a:lnTo>
                      <a:pt x="140" y="383"/>
                    </a:lnTo>
                    <a:lnTo>
                      <a:pt x="138" y="383"/>
                    </a:lnTo>
                    <a:lnTo>
                      <a:pt x="138" y="382"/>
                    </a:lnTo>
                    <a:lnTo>
                      <a:pt x="140" y="382"/>
                    </a:lnTo>
                    <a:lnTo>
                      <a:pt x="142" y="382"/>
                    </a:lnTo>
                    <a:lnTo>
                      <a:pt x="142" y="380"/>
                    </a:lnTo>
                    <a:lnTo>
                      <a:pt x="140" y="380"/>
                    </a:lnTo>
                    <a:lnTo>
                      <a:pt x="140" y="378"/>
                    </a:lnTo>
                    <a:lnTo>
                      <a:pt x="140" y="377"/>
                    </a:lnTo>
                    <a:lnTo>
                      <a:pt x="142" y="377"/>
                    </a:lnTo>
                    <a:lnTo>
                      <a:pt x="142" y="375"/>
                    </a:lnTo>
                    <a:lnTo>
                      <a:pt x="142" y="373"/>
                    </a:lnTo>
                    <a:lnTo>
                      <a:pt x="143" y="373"/>
                    </a:lnTo>
                    <a:lnTo>
                      <a:pt x="143" y="373"/>
                    </a:lnTo>
                    <a:lnTo>
                      <a:pt x="145" y="373"/>
                    </a:lnTo>
                    <a:lnTo>
                      <a:pt x="145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68"/>
                    </a:lnTo>
                    <a:lnTo>
                      <a:pt x="148" y="367"/>
                    </a:lnTo>
                    <a:lnTo>
                      <a:pt x="148" y="365"/>
                    </a:lnTo>
                    <a:lnTo>
                      <a:pt x="148" y="363"/>
                    </a:lnTo>
                    <a:lnTo>
                      <a:pt x="148" y="362"/>
                    </a:lnTo>
                    <a:lnTo>
                      <a:pt x="148" y="360"/>
                    </a:lnTo>
                    <a:lnTo>
                      <a:pt x="150" y="360"/>
                    </a:lnTo>
                    <a:lnTo>
                      <a:pt x="150" y="359"/>
                    </a:lnTo>
                    <a:lnTo>
                      <a:pt x="151" y="359"/>
                    </a:lnTo>
                    <a:lnTo>
                      <a:pt x="153" y="359"/>
                    </a:lnTo>
                    <a:lnTo>
                      <a:pt x="153" y="357"/>
                    </a:lnTo>
                    <a:lnTo>
                      <a:pt x="153" y="355"/>
                    </a:lnTo>
                    <a:lnTo>
                      <a:pt x="151" y="355"/>
                    </a:lnTo>
                    <a:lnTo>
                      <a:pt x="151" y="354"/>
                    </a:lnTo>
                    <a:lnTo>
                      <a:pt x="151" y="352"/>
                    </a:lnTo>
                    <a:lnTo>
                      <a:pt x="153" y="352"/>
                    </a:lnTo>
                    <a:lnTo>
                      <a:pt x="153" y="350"/>
                    </a:lnTo>
                    <a:lnTo>
                      <a:pt x="155" y="350"/>
                    </a:lnTo>
                    <a:lnTo>
                      <a:pt x="156" y="350"/>
                    </a:lnTo>
                    <a:lnTo>
                      <a:pt x="158" y="350"/>
                    </a:lnTo>
                    <a:lnTo>
                      <a:pt x="160" y="350"/>
                    </a:lnTo>
                    <a:lnTo>
                      <a:pt x="160" y="349"/>
                    </a:lnTo>
                    <a:lnTo>
                      <a:pt x="161" y="349"/>
                    </a:lnTo>
                    <a:lnTo>
                      <a:pt x="163" y="349"/>
                    </a:lnTo>
                    <a:lnTo>
                      <a:pt x="165" y="349"/>
                    </a:lnTo>
                    <a:lnTo>
                      <a:pt x="165" y="347"/>
                    </a:lnTo>
                    <a:lnTo>
                      <a:pt x="166" y="347"/>
                    </a:lnTo>
                    <a:lnTo>
                      <a:pt x="166" y="345"/>
                    </a:lnTo>
                    <a:lnTo>
                      <a:pt x="166" y="344"/>
                    </a:lnTo>
                    <a:lnTo>
                      <a:pt x="168" y="344"/>
                    </a:lnTo>
                    <a:lnTo>
                      <a:pt x="169" y="344"/>
                    </a:lnTo>
                    <a:lnTo>
                      <a:pt x="169" y="342"/>
                    </a:lnTo>
                    <a:lnTo>
                      <a:pt x="171" y="342"/>
                    </a:lnTo>
                    <a:lnTo>
                      <a:pt x="171" y="340"/>
                    </a:lnTo>
                    <a:lnTo>
                      <a:pt x="173" y="340"/>
                    </a:lnTo>
                    <a:lnTo>
                      <a:pt x="174" y="340"/>
                    </a:lnTo>
                    <a:lnTo>
                      <a:pt x="174" y="340"/>
                    </a:lnTo>
                    <a:lnTo>
                      <a:pt x="174" y="342"/>
                    </a:lnTo>
                    <a:lnTo>
                      <a:pt x="176" y="342"/>
                    </a:lnTo>
                    <a:lnTo>
                      <a:pt x="176" y="340"/>
                    </a:lnTo>
                    <a:lnTo>
                      <a:pt x="176" y="339"/>
                    </a:lnTo>
                    <a:lnTo>
                      <a:pt x="178" y="339"/>
                    </a:lnTo>
                    <a:lnTo>
                      <a:pt x="178" y="337"/>
                    </a:lnTo>
                    <a:lnTo>
                      <a:pt x="179" y="337"/>
                    </a:lnTo>
                    <a:lnTo>
                      <a:pt x="181" y="337"/>
                    </a:lnTo>
                    <a:lnTo>
                      <a:pt x="181" y="336"/>
                    </a:lnTo>
                    <a:lnTo>
                      <a:pt x="179" y="336"/>
                    </a:lnTo>
                    <a:lnTo>
                      <a:pt x="179" y="334"/>
                    </a:lnTo>
                    <a:lnTo>
                      <a:pt x="181" y="334"/>
                    </a:lnTo>
                    <a:lnTo>
                      <a:pt x="181" y="334"/>
                    </a:lnTo>
                    <a:lnTo>
                      <a:pt x="183" y="334"/>
                    </a:lnTo>
                    <a:lnTo>
                      <a:pt x="184" y="334"/>
                    </a:lnTo>
                    <a:lnTo>
                      <a:pt x="184" y="332"/>
                    </a:lnTo>
                    <a:lnTo>
                      <a:pt x="186" y="332"/>
                    </a:lnTo>
                    <a:lnTo>
                      <a:pt x="188" y="332"/>
                    </a:lnTo>
                    <a:lnTo>
                      <a:pt x="188" y="331"/>
                    </a:lnTo>
                    <a:lnTo>
                      <a:pt x="189" y="331"/>
                    </a:lnTo>
                    <a:lnTo>
                      <a:pt x="189" y="329"/>
                    </a:lnTo>
                    <a:lnTo>
                      <a:pt x="188" y="329"/>
                    </a:lnTo>
                    <a:lnTo>
                      <a:pt x="188" y="327"/>
                    </a:lnTo>
                    <a:lnTo>
                      <a:pt x="188" y="326"/>
                    </a:lnTo>
                    <a:lnTo>
                      <a:pt x="186" y="326"/>
                    </a:lnTo>
                    <a:lnTo>
                      <a:pt x="184" y="326"/>
                    </a:lnTo>
                    <a:lnTo>
                      <a:pt x="184" y="327"/>
                    </a:lnTo>
                    <a:lnTo>
                      <a:pt x="183" y="327"/>
                    </a:lnTo>
                    <a:lnTo>
                      <a:pt x="181" y="327"/>
                    </a:lnTo>
                    <a:lnTo>
                      <a:pt x="181" y="326"/>
                    </a:lnTo>
                    <a:lnTo>
                      <a:pt x="179" y="326"/>
                    </a:lnTo>
                    <a:lnTo>
                      <a:pt x="179" y="324"/>
                    </a:lnTo>
                    <a:lnTo>
                      <a:pt x="181" y="324"/>
                    </a:lnTo>
                    <a:lnTo>
                      <a:pt x="181" y="322"/>
                    </a:lnTo>
                    <a:lnTo>
                      <a:pt x="181" y="321"/>
                    </a:lnTo>
                    <a:lnTo>
                      <a:pt x="179" y="321"/>
                    </a:lnTo>
                    <a:lnTo>
                      <a:pt x="179" y="319"/>
                    </a:lnTo>
                    <a:lnTo>
                      <a:pt x="179" y="317"/>
                    </a:lnTo>
                    <a:lnTo>
                      <a:pt x="181" y="317"/>
                    </a:lnTo>
                    <a:lnTo>
                      <a:pt x="181" y="316"/>
                    </a:lnTo>
                    <a:lnTo>
                      <a:pt x="181" y="314"/>
                    </a:lnTo>
                    <a:lnTo>
                      <a:pt x="181" y="313"/>
                    </a:lnTo>
                    <a:lnTo>
                      <a:pt x="183" y="313"/>
                    </a:lnTo>
                    <a:lnTo>
                      <a:pt x="184" y="313"/>
                    </a:lnTo>
                    <a:lnTo>
                      <a:pt x="183" y="313"/>
                    </a:lnTo>
                    <a:lnTo>
                      <a:pt x="184" y="313"/>
                    </a:lnTo>
                    <a:lnTo>
                      <a:pt x="184" y="311"/>
                    </a:lnTo>
                    <a:lnTo>
                      <a:pt x="184" y="313"/>
                    </a:lnTo>
                    <a:lnTo>
                      <a:pt x="186" y="313"/>
                    </a:lnTo>
                    <a:lnTo>
                      <a:pt x="188" y="313"/>
                    </a:lnTo>
                    <a:lnTo>
                      <a:pt x="189" y="313"/>
                    </a:lnTo>
                    <a:lnTo>
                      <a:pt x="191" y="313"/>
                    </a:lnTo>
                    <a:lnTo>
                      <a:pt x="192" y="313"/>
                    </a:lnTo>
                    <a:lnTo>
                      <a:pt x="192" y="311"/>
                    </a:lnTo>
                    <a:lnTo>
                      <a:pt x="192" y="313"/>
                    </a:lnTo>
                    <a:lnTo>
                      <a:pt x="194" y="313"/>
                    </a:lnTo>
                    <a:lnTo>
                      <a:pt x="196" y="313"/>
                    </a:lnTo>
                    <a:lnTo>
                      <a:pt x="196" y="311"/>
                    </a:lnTo>
                    <a:lnTo>
                      <a:pt x="197" y="311"/>
                    </a:lnTo>
                    <a:lnTo>
                      <a:pt x="199" y="311"/>
                    </a:lnTo>
                    <a:lnTo>
                      <a:pt x="199" y="309"/>
                    </a:lnTo>
                    <a:lnTo>
                      <a:pt x="201" y="309"/>
                    </a:lnTo>
                    <a:lnTo>
                      <a:pt x="201" y="308"/>
                    </a:lnTo>
                    <a:lnTo>
                      <a:pt x="201" y="306"/>
                    </a:lnTo>
                    <a:lnTo>
                      <a:pt x="201" y="304"/>
                    </a:lnTo>
                    <a:lnTo>
                      <a:pt x="202" y="304"/>
                    </a:lnTo>
                    <a:lnTo>
                      <a:pt x="204" y="304"/>
                    </a:lnTo>
                    <a:lnTo>
                      <a:pt x="204" y="306"/>
                    </a:lnTo>
                    <a:lnTo>
                      <a:pt x="206" y="306"/>
                    </a:lnTo>
                    <a:lnTo>
                      <a:pt x="206" y="304"/>
                    </a:lnTo>
                    <a:lnTo>
                      <a:pt x="207" y="304"/>
                    </a:lnTo>
                    <a:lnTo>
                      <a:pt x="209" y="304"/>
                    </a:lnTo>
                    <a:lnTo>
                      <a:pt x="209" y="303"/>
                    </a:lnTo>
                    <a:lnTo>
                      <a:pt x="211" y="303"/>
                    </a:lnTo>
                    <a:lnTo>
                      <a:pt x="211" y="304"/>
                    </a:lnTo>
                    <a:lnTo>
                      <a:pt x="212" y="304"/>
                    </a:lnTo>
                    <a:lnTo>
                      <a:pt x="212" y="306"/>
                    </a:lnTo>
                    <a:lnTo>
                      <a:pt x="212" y="308"/>
                    </a:lnTo>
                    <a:lnTo>
                      <a:pt x="214" y="308"/>
                    </a:lnTo>
                    <a:lnTo>
                      <a:pt x="214" y="308"/>
                    </a:lnTo>
                    <a:lnTo>
                      <a:pt x="214" y="309"/>
                    </a:lnTo>
                    <a:lnTo>
                      <a:pt x="215" y="309"/>
                    </a:lnTo>
                    <a:lnTo>
                      <a:pt x="215" y="308"/>
                    </a:lnTo>
                    <a:lnTo>
                      <a:pt x="215" y="309"/>
                    </a:lnTo>
                    <a:lnTo>
                      <a:pt x="217" y="309"/>
                    </a:lnTo>
                    <a:lnTo>
                      <a:pt x="217" y="311"/>
                    </a:lnTo>
                    <a:lnTo>
                      <a:pt x="217" y="313"/>
                    </a:lnTo>
                    <a:lnTo>
                      <a:pt x="217" y="314"/>
                    </a:lnTo>
                    <a:lnTo>
                      <a:pt x="217" y="316"/>
                    </a:lnTo>
                    <a:lnTo>
                      <a:pt x="217" y="317"/>
                    </a:lnTo>
                    <a:lnTo>
                      <a:pt x="219" y="317"/>
                    </a:lnTo>
                    <a:lnTo>
                      <a:pt x="219" y="319"/>
                    </a:lnTo>
                    <a:lnTo>
                      <a:pt x="220" y="319"/>
                    </a:lnTo>
                    <a:lnTo>
                      <a:pt x="222" y="319"/>
                    </a:lnTo>
                    <a:lnTo>
                      <a:pt x="224" y="319"/>
                    </a:lnTo>
                    <a:lnTo>
                      <a:pt x="225" y="319"/>
                    </a:lnTo>
                    <a:lnTo>
                      <a:pt x="227" y="319"/>
                    </a:lnTo>
                    <a:lnTo>
                      <a:pt x="229" y="319"/>
                    </a:lnTo>
                    <a:lnTo>
                      <a:pt x="229" y="321"/>
                    </a:lnTo>
                    <a:lnTo>
                      <a:pt x="230" y="321"/>
                    </a:lnTo>
                    <a:lnTo>
                      <a:pt x="230" y="322"/>
                    </a:lnTo>
                    <a:lnTo>
                      <a:pt x="230" y="324"/>
                    </a:lnTo>
                    <a:lnTo>
                      <a:pt x="229" y="324"/>
                    </a:lnTo>
                    <a:lnTo>
                      <a:pt x="229" y="326"/>
                    </a:lnTo>
                    <a:lnTo>
                      <a:pt x="227" y="326"/>
                    </a:lnTo>
                    <a:lnTo>
                      <a:pt x="227" y="327"/>
                    </a:lnTo>
                    <a:lnTo>
                      <a:pt x="227" y="329"/>
                    </a:lnTo>
                    <a:lnTo>
                      <a:pt x="225" y="329"/>
                    </a:lnTo>
                    <a:lnTo>
                      <a:pt x="225" y="331"/>
                    </a:lnTo>
                    <a:lnTo>
                      <a:pt x="225" y="332"/>
                    </a:lnTo>
                    <a:lnTo>
                      <a:pt x="227" y="332"/>
                    </a:lnTo>
                    <a:lnTo>
                      <a:pt x="227" y="334"/>
                    </a:lnTo>
                    <a:lnTo>
                      <a:pt x="229" y="334"/>
                    </a:lnTo>
                    <a:lnTo>
                      <a:pt x="229" y="332"/>
                    </a:lnTo>
                    <a:lnTo>
                      <a:pt x="230" y="332"/>
                    </a:lnTo>
                    <a:lnTo>
                      <a:pt x="232" y="332"/>
                    </a:lnTo>
                    <a:lnTo>
                      <a:pt x="232" y="334"/>
                    </a:lnTo>
                    <a:lnTo>
                      <a:pt x="234" y="334"/>
                    </a:lnTo>
                    <a:lnTo>
                      <a:pt x="234" y="332"/>
                    </a:lnTo>
                    <a:lnTo>
                      <a:pt x="234" y="334"/>
                    </a:lnTo>
                    <a:lnTo>
                      <a:pt x="232" y="334"/>
                    </a:lnTo>
                    <a:lnTo>
                      <a:pt x="232" y="334"/>
                    </a:lnTo>
                    <a:lnTo>
                      <a:pt x="230" y="334"/>
                    </a:lnTo>
                    <a:lnTo>
                      <a:pt x="230" y="336"/>
                    </a:lnTo>
                    <a:lnTo>
                      <a:pt x="229" y="336"/>
                    </a:lnTo>
                    <a:lnTo>
                      <a:pt x="229" y="337"/>
                    </a:lnTo>
                    <a:lnTo>
                      <a:pt x="229" y="339"/>
                    </a:lnTo>
                    <a:lnTo>
                      <a:pt x="230" y="339"/>
                    </a:lnTo>
                    <a:lnTo>
                      <a:pt x="230" y="340"/>
                    </a:lnTo>
                    <a:lnTo>
                      <a:pt x="229" y="340"/>
                    </a:lnTo>
                    <a:lnTo>
                      <a:pt x="229" y="342"/>
                    </a:lnTo>
                    <a:lnTo>
                      <a:pt x="229" y="344"/>
                    </a:lnTo>
                    <a:lnTo>
                      <a:pt x="229" y="345"/>
                    </a:lnTo>
                    <a:lnTo>
                      <a:pt x="229" y="347"/>
                    </a:lnTo>
                    <a:lnTo>
                      <a:pt x="229" y="349"/>
                    </a:lnTo>
                    <a:lnTo>
                      <a:pt x="230" y="349"/>
                    </a:lnTo>
                    <a:lnTo>
                      <a:pt x="230" y="350"/>
                    </a:lnTo>
                    <a:lnTo>
                      <a:pt x="232" y="350"/>
                    </a:lnTo>
                    <a:lnTo>
                      <a:pt x="232" y="352"/>
                    </a:lnTo>
                    <a:lnTo>
                      <a:pt x="232" y="350"/>
                    </a:lnTo>
                    <a:lnTo>
                      <a:pt x="234" y="350"/>
                    </a:lnTo>
                    <a:lnTo>
                      <a:pt x="234" y="352"/>
                    </a:lnTo>
                    <a:lnTo>
                      <a:pt x="234" y="354"/>
                    </a:lnTo>
                    <a:lnTo>
                      <a:pt x="234" y="355"/>
                    </a:lnTo>
                    <a:lnTo>
                      <a:pt x="235" y="355"/>
                    </a:lnTo>
                    <a:lnTo>
                      <a:pt x="235" y="357"/>
                    </a:lnTo>
                    <a:lnTo>
                      <a:pt x="237" y="357"/>
                    </a:lnTo>
                    <a:lnTo>
                      <a:pt x="238" y="357"/>
                    </a:lnTo>
                    <a:lnTo>
                      <a:pt x="238" y="359"/>
                    </a:lnTo>
                    <a:lnTo>
                      <a:pt x="238" y="360"/>
                    </a:lnTo>
                    <a:lnTo>
                      <a:pt x="238" y="362"/>
                    </a:lnTo>
                    <a:lnTo>
                      <a:pt x="240" y="362"/>
                    </a:lnTo>
                    <a:lnTo>
                      <a:pt x="240" y="363"/>
                    </a:lnTo>
                    <a:lnTo>
                      <a:pt x="242" y="363"/>
                    </a:lnTo>
                    <a:lnTo>
                      <a:pt x="242" y="365"/>
                    </a:lnTo>
                    <a:lnTo>
                      <a:pt x="243" y="365"/>
                    </a:lnTo>
                    <a:lnTo>
                      <a:pt x="245" y="365"/>
                    </a:lnTo>
                    <a:lnTo>
                      <a:pt x="247" y="365"/>
                    </a:lnTo>
                    <a:lnTo>
                      <a:pt x="247" y="367"/>
                    </a:lnTo>
                    <a:lnTo>
                      <a:pt x="248" y="367"/>
                    </a:lnTo>
                    <a:lnTo>
                      <a:pt x="248" y="368"/>
                    </a:lnTo>
                    <a:lnTo>
                      <a:pt x="248" y="370"/>
                    </a:lnTo>
                    <a:lnTo>
                      <a:pt x="250" y="370"/>
                    </a:lnTo>
                    <a:lnTo>
                      <a:pt x="250" y="372"/>
                    </a:lnTo>
                    <a:lnTo>
                      <a:pt x="252" y="372"/>
                    </a:lnTo>
                    <a:lnTo>
                      <a:pt x="253" y="372"/>
                    </a:lnTo>
                    <a:lnTo>
                      <a:pt x="253" y="373"/>
                    </a:lnTo>
                    <a:lnTo>
                      <a:pt x="253" y="373"/>
                    </a:lnTo>
                    <a:lnTo>
                      <a:pt x="255" y="373"/>
                    </a:lnTo>
                    <a:lnTo>
                      <a:pt x="257" y="373"/>
                    </a:lnTo>
                    <a:lnTo>
                      <a:pt x="258" y="373"/>
                    </a:lnTo>
                    <a:lnTo>
                      <a:pt x="260" y="373"/>
                    </a:lnTo>
                    <a:lnTo>
                      <a:pt x="261" y="373"/>
                    </a:lnTo>
                    <a:lnTo>
                      <a:pt x="263" y="373"/>
                    </a:lnTo>
                    <a:lnTo>
                      <a:pt x="265" y="373"/>
                    </a:lnTo>
                    <a:lnTo>
                      <a:pt x="266" y="373"/>
                    </a:lnTo>
                    <a:lnTo>
                      <a:pt x="268" y="373"/>
                    </a:lnTo>
                    <a:lnTo>
                      <a:pt x="268" y="373"/>
                    </a:lnTo>
                    <a:lnTo>
                      <a:pt x="270" y="373"/>
                    </a:lnTo>
                    <a:lnTo>
                      <a:pt x="270" y="375"/>
                    </a:lnTo>
                    <a:lnTo>
                      <a:pt x="271" y="375"/>
                    </a:lnTo>
                    <a:lnTo>
                      <a:pt x="273" y="375"/>
                    </a:lnTo>
                    <a:lnTo>
                      <a:pt x="273" y="377"/>
                    </a:lnTo>
                    <a:lnTo>
                      <a:pt x="275" y="377"/>
                    </a:lnTo>
                    <a:lnTo>
                      <a:pt x="276" y="377"/>
                    </a:lnTo>
                    <a:lnTo>
                      <a:pt x="278" y="377"/>
                    </a:lnTo>
                    <a:lnTo>
                      <a:pt x="278" y="378"/>
                    </a:lnTo>
                    <a:lnTo>
                      <a:pt x="280" y="378"/>
                    </a:lnTo>
                    <a:lnTo>
                      <a:pt x="280" y="380"/>
                    </a:lnTo>
                    <a:lnTo>
                      <a:pt x="281" y="380"/>
                    </a:lnTo>
                    <a:lnTo>
                      <a:pt x="281" y="382"/>
                    </a:lnTo>
                    <a:lnTo>
                      <a:pt x="283" y="382"/>
                    </a:lnTo>
                    <a:lnTo>
                      <a:pt x="284" y="382"/>
                    </a:lnTo>
                    <a:lnTo>
                      <a:pt x="284" y="380"/>
                    </a:lnTo>
                    <a:lnTo>
                      <a:pt x="286" y="380"/>
                    </a:lnTo>
                    <a:lnTo>
                      <a:pt x="286" y="378"/>
                    </a:lnTo>
                    <a:lnTo>
                      <a:pt x="288" y="378"/>
                    </a:lnTo>
                    <a:lnTo>
                      <a:pt x="289" y="378"/>
                    </a:lnTo>
                    <a:lnTo>
                      <a:pt x="289" y="377"/>
                    </a:lnTo>
                    <a:lnTo>
                      <a:pt x="291" y="377"/>
                    </a:lnTo>
                    <a:lnTo>
                      <a:pt x="291" y="378"/>
                    </a:lnTo>
                    <a:lnTo>
                      <a:pt x="293" y="378"/>
                    </a:lnTo>
                    <a:lnTo>
                      <a:pt x="293" y="377"/>
                    </a:lnTo>
                    <a:lnTo>
                      <a:pt x="293" y="377"/>
                    </a:lnTo>
                    <a:lnTo>
                      <a:pt x="294" y="375"/>
                    </a:lnTo>
                    <a:lnTo>
                      <a:pt x="294" y="373"/>
                    </a:lnTo>
                    <a:lnTo>
                      <a:pt x="294" y="373"/>
                    </a:lnTo>
                    <a:lnTo>
                      <a:pt x="296" y="372"/>
                    </a:lnTo>
                    <a:lnTo>
                      <a:pt x="296" y="370"/>
                    </a:lnTo>
                    <a:lnTo>
                      <a:pt x="298" y="370"/>
                    </a:lnTo>
                    <a:lnTo>
                      <a:pt x="299" y="370"/>
                    </a:lnTo>
                    <a:lnTo>
                      <a:pt x="299" y="368"/>
                    </a:lnTo>
                    <a:lnTo>
                      <a:pt x="301" y="368"/>
                    </a:lnTo>
                    <a:lnTo>
                      <a:pt x="301" y="367"/>
                    </a:lnTo>
                    <a:lnTo>
                      <a:pt x="303" y="367"/>
                    </a:lnTo>
                    <a:lnTo>
                      <a:pt x="304" y="367"/>
                    </a:lnTo>
                    <a:lnTo>
                      <a:pt x="306" y="367"/>
                    </a:lnTo>
                    <a:lnTo>
                      <a:pt x="307" y="367"/>
                    </a:lnTo>
                    <a:lnTo>
                      <a:pt x="309" y="367"/>
                    </a:lnTo>
                    <a:lnTo>
                      <a:pt x="309" y="365"/>
                    </a:lnTo>
                    <a:lnTo>
                      <a:pt x="309" y="363"/>
                    </a:lnTo>
                    <a:lnTo>
                      <a:pt x="311" y="362"/>
                    </a:lnTo>
                    <a:lnTo>
                      <a:pt x="309" y="362"/>
                    </a:lnTo>
                    <a:lnTo>
                      <a:pt x="309" y="360"/>
                    </a:lnTo>
                    <a:lnTo>
                      <a:pt x="309" y="359"/>
                    </a:lnTo>
                    <a:lnTo>
                      <a:pt x="309" y="357"/>
                    </a:lnTo>
                    <a:lnTo>
                      <a:pt x="309" y="355"/>
                    </a:lnTo>
                    <a:lnTo>
                      <a:pt x="309" y="357"/>
                    </a:lnTo>
                    <a:lnTo>
                      <a:pt x="311" y="357"/>
                    </a:lnTo>
                    <a:lnTo>
                      <a:pt x="311" y="355"/>
                    </a:lnTo>
                    <a:lnTo>
                      <a:pt x="312" y="355"/>
                    </a:lnTo>
                    <a:lnTo>
                      <a:pt x="314" y="355"/>
                    </a:lnTo>
                    <a:lnTo>
                      <a:pt x="316" y="355"/>
                    </a:lnTo>
                    <a:lnTo>
                      <a:pt x="316" y="354"/>
                    </a:lnTo>
                    <a:lnTo>
                      <a:pt x="317" y="354"/>
                    </a:lnTo>
                    <a:lnTo>
                      <a:pt x="317" y="352"/>
                    </a:lnTo>
                    <a:lnTo>
                      <a:pt x="319" y="352"/>
                    </a:lnTo>
                    <a:lnTo>
                      <a:pt x="319" y="350"/>
                    </a:lnTo>
                    <a:lnTo>
                      <a:pt x="321" y="350"/>
                    </a:lnTo>
                    <a:lnTo>
                      <a:pt x="322" y="350"/>
                    </a:lnTo>
                    <a:lnTo>
                      <a:pt x="324" y="350"/>
                    </a:lnTo>
                    <a:lnTo>
                      <a:pt x="324" y="352"/>
                    </a:lnTo>
                    <a:lnTo>
                      <a:pt x="326" y="352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2"/>
                    </a:lnTo>
                    <a:lnTo>
                      <a:pt x="329" y="352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2" y="350"/>
                    </a:lnTo>
                    <a:lnTo>
                      <a:pt x="332" y="349"/>
                    </a:lnTo>
                    <a:lnTo>
                      <a:pt x="332" y="349"/>
                    </a:lnTo>
                    <a:lnTo>
                      <a:pt x="332" y="347"/>
                    </a:lnTo>
                    <a:lnTo>
                      <a:pt x="332" y="349"/>
                    </a:lnTo>
                    <a:lnTo>
                      <a:pt x="334" y="349"/>
                    </a:lnTo>
                    <a:lnTo>
                      <a:pt x="334" y="350"/>
                    </a:lnTo>
                    <a:lnTo>
                      <a:pt x="335" y="350"/>
                    </a:lnTo>
                    <a:lnTo>
                      <a:pt x="335" y="349"/>
                    </a:lnTo>
                    <a:lnTo>
                      <a:pt x="337" y="349"/>
                    </a:lnTo>
                    <a:lnTo>
                      <a:pt x="337" y="347"/>
                    </a:lnTo>
                    <a:lnTo>
                      <a:pt x="339" y="347"/>
                    </a:lnTo>
                    <a:lnTo>
                      <a:pt x="339" y="345"/>
                    </a:lnTo>
                    <a:lnTo>
                      <a:pt x="340" y="345"/>
                    </a:lnTo>
                    <a:lnTo>
                      <a:pt x="340" y="344"/>
                    </a:lnTo>
                    <a:lnTo>
                      <a:pt x="342" y="344"/>
                    </a:lnTo>
                    <a:lnTo>
                      <a:pt x="342" y="342"/>
                    </a:lnTo>
                    <a:lnTo>
                      <a:pt x="344" y="342"/>
                    </a:lnTo>
                    <a:lnTo>
                      <a:pt x="344" y="340"/>
                    </a:lnTo>
                    <a:lnTo>
                      <a:pt x="345" y="340"/>
                    </a:lnTo>
                    <a:lnTo>
                      <a:pt x="345" y="342"/>
                    </a:lnTo>
                    <a:lnTo>
                      <a:pt x="347" y="342"/>
                    </a:lnTo>
                    <a:lnTo>
                      <a:pt x="349" y="342"/>
                    </a:lnTo>
                    <a:lnTo>
                      <a:pt x="349" y="344"/>
                    </a:lnTo>
                    <a:lnTo>
                      <a:pt x="350" y="344"/>
                    </a:lnTo>
                    <a:lnTo>
                      <a:pt x="350" y="345"/>
                    </a:lnTo>
                    <a:lnTo>
                      <a:pt x="349" y="345"/>
                    </a:lnTo>
                    <a:lnTo>
                      <a:pt x="349" y="347"/>
                    </a:lnTo>
                    <a:lnTo>
                      <a:pt x="350" y="347"/>
                    </a:lnTo>
                    <a:lnTo>
                      <a:pt x="350" y="349"/>
                    </a:lnTo>
                    <a:lnTo>
                      <a:pt x="352" y="349"/>
                    </a:lnTo>
                    <a:lnTo>
                      <a:pt x="352" y="350"/>
                    </a:lnTo>
                    <a:lnTo>
                      <a:pt x="353" y="350"/>
                    </a:lnTo>
                    <a:lnTo>
                      <a:pt x="353" y="349"/>
                    </a:lnTo>
                    <a:lnTo>
                      <a:pt x="353" y="350"/>
                    </a:lnTo>
                    <a:lnTo>
                      <a:pt x="355" y="350"/>
                    </a:lnTo>
                    <a:lnTo>
                      <a:pt x="357" y="350"/>
                    </a:lnTo>
                    <a:lnTo>
                      <a:pt x="357" y="349"/>
                    </a:lnTo>
                    <a:lnTo>
                      <a:pt x="358" y="349"/>
                    </a:lnTo>
                    <a:lnTo>
                      <a:pt x="358" y="350"/>
                    </a:lnTo>
                    <a:lnTo>
                      <a:pt x="360" y="350"/>
                    </a:lnTo>
                    <a:lnTo>
                      <a:pt x="362" y="350"/>
                    </a:lnTo>
                    <a:lnTo>
                      <a:pt x="362" y="352"/>
                    </a:lnTo>
                    <a:lnTo>
                      <a:pt x="362" y="354"/>
                    </a:lnTo>
                    <a:lnTo>
                      <a:pt x="363" y="354"/>
                    </a:lnTo>
                    <a:lnTo>
                      <a:pt x="363" y="352"/>
                    </a:lnTo>
                    <a:lnTo>
                      <a:pt x="365" y="352"/>
                    </a:lnTo>
                    <a:lnTo>
                      <a:pt x="367" y="352"/>
                    </a:lnTo>
                    <a:lnTo>
                      <a:pt x="367" y="350"/>
                    </a:lnTo>
                    <a:lnTo>
                      <a:pt x="368" y="350"/>
                    </a:lnTo>
                    <a:lnTo>
                      <a:pt x="368" y="349"/>
                    </a:lnTo>
                    <a:lnTo>
                      <a:pt x="368" y="347"/>
                    </a:lnTo>
                    <a:lnTo>
                      <a:pt x="370" y="347"/>
                    </a:lnTo>
                    <a:lnTo>
                      <a:pt x="370" y="345"/>
                    </a:lnTo>
                    <a:lnTo>
                      <a:pt x="372" y="345"/>
                    </a:lnTo>
                    <a:lnTo>
                      <a:pt x="372" y="345"/>
                    </a:lnTo>
                    <a:lnTo>
                      <a:pt x="372" y="344"/>
                    </a:lnTo>
                    <a:lnTo>
                      <a:pt x="372" y="342"/>
                    </a:lnTo>
                    <a:lnTo>
                      <a:pt x="373" y="342"/>
                    </a:lnTo>
                    <a:lnTo>
                      <a:pt x="373" y="340"/>
                    </a:lnTo>
                    <a:lnTo>
                      <a:pt x="372" y="340"/>
                    </a:lnTo>
                    <a:lnTo>
                      <a:pt x="372" y="339"/>
                    </a:lnTo>
                    <a:lnTo>
                      <a:pt x="372" y="337"/>
                    </a:lnTo>
                    <a:lnTo>
                      <a:pt x="372" y="336"/>
                    </a:lnTo>
                    <a:lnTo>
                      <a:pt x="373" y="336"/>
                    </a:lnTo>
                    <a:lnTo>
                      <a:pt x="373" y="334"/>
                    </a:lnTo>
                    <a:lnTo>
                      <a:pt x="375" y="334"/>
                    </a:lnTo>
                    <a:lnTo>
                      <a:pt x="375" y="334"/>
                    </a:lnTo>
                    <a:lnTo>
                      <a:pt x="375" y="332"/>
                    </a:lnTo>
                    <a:lnTo>
                      <a:pt x="375" y="331"/>
                    </a:lnTo>
                    <a:lnTo>
                      <a:pt x="375" y="329"/>
                    </a:lnTo>
                    <a:lnTo>
                      <a:pt x="375" y="327"/>
                    </a:lnTo>
                    <a:lnTo>
                      <a:pt x="376" y="327"/>
                    </a:lnTo>
                    <a:lnTo>
                      <a:pt x="378" y="327"/>
                    </a:lnTo>
                    <a:lnTo>
                      <a:pt x="378" y="329"/>
                    </a:lnTo>
                    <a:lnTo>
                      <a:pt x="380" y="329"/>
                    </a:lnTo>
                    <a:lnTo>
                      <a:pt x="381" y="329"/>
                    </a:lnTo>
                    <a:lnTo>
                      <a:pt x="383" y="329"/>
                    </a:lnTo>
                    <a:lnTo>
                      <a:pt x="385" y="329"/>
                    </a:lnTo>
                    <a:lnTo>
                      <a:pt x="385" y="331"/>
                    </a:lnTo>
                    <a:lnTo>
                      <a:pt x="386" y="331"/>
                    </a:lnTo>
                    <a:lnTo>
                      <a:pt x="388" y="331"/>
                    </a:lnTo>
                    <a:lnTo>
                      <a:pt x="388" y="329"/>
                    </a:lnTo>
                    <a:lnTo>
                      <a:pt x="388" y="327"/>
                    </a:lnTo>
                    <a:lnTo>
                      <a:pt x="388" y="326"/>
                    </a:lnTo>
                    <a:lnTo>
                      <a:pt x="390" y="326"/>
                    </a:lnTo>
                    <a:lnTo>
                      <a:pt x="390" y="324"/>
                    </a:lnTo>
                    <a:lnTo>
                      <a:pt x="390" y="322"/>
                    </a:lnTo>
                    <a:lnTo>
                      <a:pt x="391" y="322"/>
                    </a:lnTo>
                    <a:lnTo>
                      <a:pt x="391" y="321"/>
                    </a:lnTo>
                    <a:lnTo>
                      <a:pt x="393" y="321"/>
                    </a:lnTo>
                    <a:lnTo>
                      <a:pt x="393" y="319"/>
                    </a:lnTo>
                    <a:lnTo>
                      <a:pt x="395" y="319"/>
                    </a:lnTo>
                    <a:lnTo>
                      <a:pt x="395" y="317"/>
                    </a:lnTo>
                    <a:lnTo>
                      <a:pt x="396" y="317"/>
                    </a:lnTo>
                    <a:lnTo>
                      <a:pt x="398" y="317"/>
                    </a:lnTo>
                    <a:lnTo>
                      <a:pt x="398" y="316"/>
                    </a:lnTo>
                    <a:lnTo>
                      <a:pt x="396" y="316"/>
                    </a:lnTo>
                    <a:lnTo>
                      <a:pt x="396" y="314"/>
                    </a:lnTo>
                    <a:lnTo>
                      <a:pt x="395" y="314"/>
                    </a:lnTo>
                    <a:lnTo>
                      <a:pt x="395" y="313"/>
                    </a:lnTo>
                    <a:lnTo>
                      <a:pt x="396" y="313"/>
                    </a:lnTo>
                    <a:lnTo>
                      <a:pt x="396" y="311"/>
                    </a:lnTo>
                    <a:lnTo>
                      <a:pt x="398" y="311"/>
                    </a:lnTo>
                    <a:lnTo>
                      <a:pt x="398" y="309"/>
                    </a:lnTo>
                    <a:lnTo>
                      <a:pt x="399" y="309"/>
                    </a:lnTo>
                    <a:lnTo>
                      <a:pt x="399" y="308"/>
                    </a:lnTo>
                    <a:lnTo>
                      <a:pt x="401" y="308"/>
                    </a:lnTo>
                    <a:lnTo>
                      <a:pt x="401" y="306"/>
                    </a:lnTo>
                    <a:lnTo>
                      <a:pt x="403" y="306"/>
                    </a:lnTo>
                    <a:lnTo>
                      <a:pt x="403" y="304"/>
                    </a:lnTo>
                    <a:lnTo>
                      <a:pt x="403" y="303"/>
                    </a:lnTo>
                    <a:lnTo>
                      <a:pt x="403" y="301"/>
                    </a:lnTo>
                    <a:lnTo>
                      <a:pt x="404" y="301"/>
                    </a:lnTo>
                    <a:lnTo>
                      <a:pt x="404" y="299"/>
                    </a:lnTo>
                    <a:lnTo>
                      <a:pt x="404" y="298"/>
                    </a:lnTo>
                    <a:lnTo>
                      <a:pt x="404" y="296"/>
                    </a:lnTo>
                    <a:lnTo>
                      <a:pt x="404" y="294"/>
                    </a:lnTo>
                    <a:lnTo>
                      <a:pt x="403" y="294"/>
                    </a:lnTo>
                    <a:lnTo>
                      <a:pt x="403" y="294"/>
                    </a:lnTo>
                    <a:lnTo>
                      <a:pt x="404" y="294"/>
                    </a:lnTo>
                    <a:lnTo>
                      <a:pt x="406" y="294"/>
                    </a:lnTo>
                    <a:lnTo>
                      <a:pt x="408" y="294"/>
                    </a:lnTo>
                    <a:lnTo>
                      <a:pt x="409" y="294"/>
                    </a:lnTo>
                    <a:lnTo>
                      <a:pt x="411" y="294"/>
                    </a:lnTo>
                    <a:lnTo>
                      <a:pt x="411" y="294"/>
                    </a:lnTo>
                    <a:lnTo>
                      <a:pt x="411" y="293"/>
                    </a:lnTo>
                    <a:lnTo>
                      <a:pt x="411" y="291"/>
                    </a:lnTo>
                    <a:lnTo>
                      <a:pt x="411" y="289"/>
                    </a:lnTo>
                    <a:lnTo>
                      <a:pt x="413" y="289"/>
                    </a:lnTo>
                    <a:lnTo>
                      <a:pt x="413" y="288"/>
                    </a:lnTo>
                    <a:lnTo>
                      <a:pt x="413" y="286"/>
                    </a:lnTo>
                    <a:lnTo>
                      <a:pt x="414" y="286"/>
                    </a:lnTo>
                    <a:lnTo>
                      <a:pt x="413" y="285"/>
                    </a:lnTo>
                    <a:lnTo>
                      <a:pt x="411" y="285"/>
                    </a:lnTo>
                    <a:lnTo>
                      <a:pt x="411" y="283"/>
                    </a:lnTo>
                    <a:lnTo>
                      <a:pt x="411" y="283"/>
                    </a:lnTo>
                    <a:lnTo>
                      <a:pt x="411" y="281"/>
                    </a:lnTo>
                    <a:lnTo>
                      <a:pt x="411" y="281"/>
                    </a:lnTo>
                    <a:lnTo>
                      <a:pt x="411" y="280"/>
                    </a:lnTo>
                    <a:lnTo>
                      <a:pt x="411" y="278"/>
                    </a:lnTo>
                    <a:lnTo>
                      <a:pt x="411" y="278"/>
                    </a:lnTo>
                    <a:lnTo>
                      <a:pt x="411" y="276"/>
                    </a:lnTo>
                    <a:lnTo>
                      <a:pt x="411" y="275"/>
                    </a:lnTo>
                    <a:lnTo>
                      <a:pt x="411" y="275"/>
                    </a:lnTo>
                    <a:lnTo>
                      <a:pt x="411" y="275"/>
                    </a:lnTo>
                    <a:lnTo>
                      <a:pt x="411" y="275"/>
                    </a:lnTo>
                    <a:lnTo>
                      <a:pt x="411" y="273"/>
                    </a:lnTo>
                    <a:lnTo>
                      <a:pt x="411" y="275"/>
                    </a:lnTo>
                    <a:lnTo>
                      <a:pt x="413" y="273"/>
                    </a:lnTo>
                    <a:lnTo>
                      <a:pt x="411" y="273"/>
                    </a:lnTo>
                    <a:lnTo>
                      <a:pt x="413" y="273"/>
                    </a:lnTo>
                    <a:lnTo>
                      <a:pt x="413" y="271"/>
                    </a:lnTo>
                    <a:lnTo>
                      <a:pt x="413" y="270"/>
                    </a:lnTo>
                    <a:lnTo>
                      <a:pt x="413" y="268"/>
                    </a:lnTo>
                    <a:lnTo>
                      <a:pt x="413" y="270"/>
                    </a:lnTo>
                    <a:lnTo>
                      <a:pt x="414" y="270"/>
                    </a:lnTo>
                    <a:lnTo>
                      <a:pt x="414" y="268"/>
                    </a:lnTo>
                    <a:lnTo>
                      <a:pt x="416" y="268"/>
                    </a:lnTo>
                    <a:lnTo>
                      <a:pt x="414" y="268"/>
                    </a:lnTo>
                    <a:lnTo>
                      <a:pt x="416" y="268"/>
                    </a:lnTo>
                    <a:lnTo>
                      <a:pt x="414" y="268"/>
                    </a:lnTo>
                    <a:lnTo>
                      <a:pt x="414" y="266"/>
                    </a:lnTo>
                    <a:lnTo>
                      <a:pt x="413" y="266"/>
                    </a:lnTo>
                    <a:lnTo>
                      <a:pt x="411" y="266"/>
                    </a:lnTo>
                    <a:lnTo>
                      <a:pt x="411" y="265"/>
                    </a:lnTo>
                    <a:lnTo>
                      <a:pt x="411" y="265"/>
                    </a:lnTo>
                    <a:lnTo>
                      <a:pt x="409" y="265"/>
                    </a:lnTo>
                    <a:lnTo>
                      <a:pt x="409" y="263"/>
                    </a:lnTo>
                    <a:lnTo>
                      <a:pt x="408" y="263"/>
                    </a:lnTo>
                    <a:lnTo>
                      <a:pt x="408" y="262"/>
                    </a:lnTo>
                    <a:lnTo>
                      <a:pt x="406" y="262"/>
                    </a:lnTo>
                    <a:lnTo>
                      <a:pt x="404" y="262"/>
                    </a:lnTo>
                    <a:lnTo>
                      <a:pt x="404" y="260"/>
                    </a:lnTo>
                    <a:lnTo>
                      <a:pt x="403" y="260"/>
                    </a:lnTo>
                    <a:lnTo>
                      <a:pt x="403" y="258"/>
                    </a:lnTo>
                    <a:lnTo>
                      <a:pt x="401" y="258"/>
                    </a:lnTo>
                    <a:lnTo>
                      <a:pt x="401" y="257"/>
                    </a:lnTo>
                    <a:lnTo>
                      <a:pt x="401" y="255"/>
                    </a:lnTo>
                    <a:lnTo>
                      <a:pt x="401" y="255"/>
                    </a:lnTo>
                    <a:lnTo>
                      <a:pt x="399" y="255"/>
                    </a:lnTo>
                    <a:lnTo>
                      <a:pt x="399" y="253"/>
                    </a:lnTo>
                    <a:lnTo>
                      <a:pt x="399" y="252"/>
                    </a:lnTo>
                    <a:lnTo>
                      <a:pt x="398" y="252"/>
                    </a:lnTo>
                    <a:lnTo>
                      <a:pt x="398" y="250"/>
                    </a:lnTo>
                    <a:lnTo>
                      <a:pt x="398" y="248"/>
                    </a:lnTo>
                    <a:lnTo>
                      <a:pt x="396" y="248"/>
                    </a:lnTo>
                    <a:lnTo>
                      <a:pt x="396" y="247"/>
                    </a:lnTo>
                    <a:lnTo>
                      <a:pt x="396" y="245"/>
                    </a:lnTo>
                    <a:lnTo>
                      <a:pt x="396" y="243"/>
                    </a:lnTo>
                    <a:lnTo>
                      <a:pt x="396" y="242"/>
                    </a:lnTo>
                    <a:lnTo>
                      <a:pt x="396" y="240"/>
                    </a:lnTo>
                    <a:lnTo>
                      <a:pt x="395" y="240"/>
                    </a:lnTo>
                    <a:lnTo>
                      <a:pt x="395" y="239"/>
                    </a:lnTo>
                    <a:lnTo>
                      <a:pt x="395" y="237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8" y="235"/>
                    </a:lnTo>
                    <a:lnTo>
                      <a:pt x="398" y="234"/>
                    </a:lnTo>
                    <a:lnTo>
                      <a:pt x="399" y="234"/>
                    </a:lnTo>
                    <a:lnTo>
                      <a:pt x="399" y="232"/>
                    </a:lnTo>
                    <a:lnTo>
                      <a:pt x="399" y="234"/>
                    </a:lnTo>
                    <a:lnTo>
                      <a:pt x="399" y="232"/>
                    </a:lnTo>
                    <a:lnTo>
                      <a:pt x="401" y="232"/>
                    </a:lnTo>
                    <a:lnTo>
                      <a:pt x="403" y="232"/>
                    </a:lnTo>
                    <a:lnTo>
                      <a:pt x="403" y="230"/>
                    </a:lnTo>
                    <a:lnTo>
                      <a:pt x="403" y="229"/>
                    </a:lnTo>
                    <a:lnTo>
                      <a:pt x="404" y="229"/>
                    </a:lnTo>
                    <a:lnTo>
                      <a:pt x="404" y="227"/>
                    </a:lnTo>
                    <a:lnTo>
                      <a:pt x="406" y="227"/>
                    </a:lnTo>
                    <a:lnTo>
                      <a:pt x="406" y="225"/>
                    </a:lnTo>
                    <a:lnTo>
                      <a:pt x="408" y="225"/>
                    </a:lnTo>
                    <a:lnTo>
                      <a:pt x="409" y="225"/>
                    </a:lnTo>
                    <a:lnTo>
                      <a:pt x="411" y="225"/>
                    </a:lnTo>
                    <a:lnTo>
                      <a:pt x="411" y="224"/>
                    </a:lnTo>
                    <a:lnTo>
                      <a:pt x="411" y="224"/>
                    </a:lnTo>
                    <a:lnTo>
                      <a:pt x="413" y="224"/>
                    </a:lnTo>
                    <a:lnTo>
                      <a:pt x="413" y="222"/>
                    </a:lnTo>
                    <a:lnTo>
                      <a:pt x="414" y="222"/>
                    </a:lnTo>
                    <a:lnTo>
                      <a:pt x="414" y="220"/>
                    </a:lnTo>
                    <a:lnTo>
                      <a:pt x="416" y="220"/>
                    </a:lnTo>
                    <a:lnTo>
                      <a:pt x="418" y="220"/>
                    </a:lnTo>
                    <a:lnTo>
                      <a:pt x="418" y="219"/>
                    </a:lnTo>
                    <a:lnTo>
                      <a:pt x="419" y="219"/>
                    </a:lnTo>
                    <a:lnTo>
                      <a:pt x="419" y="217"/>
                    </a:lnTo>
                    <a:lnTo>
                      <a:pt x="419" y="216"/>
                    </a:lnTo>
                    <a:lnTo>
                      <a:pt x="419" y="216"/>
                    </a:lnTo>
                    <a:lnTo>
                      <a:pt x="421" y="216"/>
                    </a:lnTo>
                    <a:lnTo>
                      <a:pt x="421" y="214"/>
                    </a:lnTo>
                    <a:lnTo>
                      <a:pt x="422" y="214"/>
                    </a:lnTo>
                    <a:lnTo>
                      <a:pt x="422" y="212"/>
                    </a:lnTo>
                    <a:lnTo>
                      <a:pt x="424" y="212"/>
                    </a:lnTo>
                    <a:lnTo>
                      <a:pt x="424" y="214"/>
                    </a:lnTo>
                    <a:lnTo>
                      <a:pt x="426" y="214"/>
                    </a:lnTo>
                    <a:lnTo>
                      <a:pt x="427" y="214"/>
                    </a:lnTo>
                    <a:lnTo>
                      <a:pt x="427" y="212"/>
                    </a:lnTo>
                    <a:lnTo>
                      <a:pt x="429" y="212"/>
                    </a:lnTo>
                    <a:lnTo>
                      <a:pt x="431" y="212"/>
                    </a:lnTo>
                    <a:lnTo>
                      <a:pt x="431" y="211"/>
                    </a:lnTo>
                    <a:lnTo>
                      <a:pt x="432" y="211"/>
                    </a:lnTo>
                    <a:lnTo>
                      <a:pt x="432" y="209"/>
                    </a:lnTo>
                    <a:lnTo>
                      <a:pt x="434" y="207"/>
                    </a:lnTo>
                    <a:lnTo>
                      <a:pt x="436" y="206"/>
                    </a:lnTo>
                    <a:lnTo>
                      <a:pt x="436" y="204"/>
                    </a:lnTo>
                    <a:lnTo>
                      <a:pt x="436" y="206"/>
                    </a:lnTo>
                    <a:lnTo>
                      <a:pt x="437" y="206"/>
                    </a:lnTo>
                    <a:lnTo>
                      <a:pt x="439" y="206"/>
                    </a:lnTo>
                    <a:lnTo>
                      <a:pt x="439" y="207"/>
                    </a:lnTo>
                    <a:lnTo>
                      <a:pt x="439" y="209"/>
                    </a:lnTo>
                    <a:lnTo>
                      <a:pt x="439" y="211"/>
                    </a:lnTo>
                    <a:lnTo>
                      <a:pt x="441" y="211"/>
                    </a:lnTo>
                    <a:lnTo>
                      <a:pt x="441" y="212"/>
                    </a:lnTo>
                    <a:lnTo>
                      <a:pt x="442" y="212"/>
                    </a:lnTo>
                    <a:lnTo>
                      <a:pt x="442" y="214"/>
                    </a:lnTo>
                    <a:lnTo>
                      <a:pt x="444" y="214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7"/>
                    </a:lnTo>
                    <a:lnTo>
                      <a:pt x="445" y="217"/>
                    </a:lnTo>
                    <a:lnTo>
                      <a:pt x="445" y="219"/>
                    </a:lnTo>
                    <a:lnTo>
                      <a:pt x="447" y="219"/>
                    </a:lnTo>
                    <a:lnTo>
                      <a:pt x="449" y="219"/>
                    </a:lnTo>
                    <a:lnTo>
                      <a:pt x="450" y="220"/>
                    </a:lnTo>
                    <a:lnTo>
                      <a:pt x="450" y="220"/>
                    </a:lnTo>
                    <a:lnTo>
                      <a:pt x="450" y="222"/>
                    </a:lnTo>
                    <a:lnTo>
                      <a:pt x="452" y="222"/>
                    </a:lnTo>
                    <a:lnTo>
                      <a:pt x="452" y="224"/>
                    </a:lnTo>
                    <a:lnTo>
                      <a:pt x="454" y="224"/>
                    </a:lnTo>
                    <a:lnTo>
                      <a:pt x="454" y="225"/>
                    </a:lnTo>
                    <a:lnTo>
                      <a:pt x="455" y="224"/>
                    </a:lnTo>
                    <a:lnTo>
                      <a:pt x="457" y="224"/>
                    </a:lnTo>
                    <a:lnTo>
                      <a:pt x="459" y="224"/>
                    </a:lnTo>
                    <a:lnTo>
                      <a:pt x="459" y="222"/>
                    </a:lnTo>
                    <a:lnTo>
                      <a:pt x="460" y="222"/>
                    </a:lnTo>
                    <a:lnTo>
                      <a:pt x="462" y="222"/>
                    </a:lnTo>
                    <a:lnTo>
                      <a:pt x="462" y="224"/>
                    </a:lnTo>
                    <a:lnTo>
                      <a:pt x="464" y="224"/>
                    </a:lnTo>
                    <a:lnTo>
                      <a:pt x="464" y="225"/>
                    </a:lnTo>
                    <a:lnTo>
                      <a:pt x="464" y="224"/>
                    </a:lnTo>
                    <a:lnTo>
                      <a:pt x="465" y="224"/>
                    </a:lnTo>
                    <a:lnTo>
                      <a:pt x="465" y="222"/>
                    </a:lnTo>
                    <a:lnTo>
                      <a:pt x="467" y="222"/>
                    </a:lnTo>
                    <a:lnTo>
                      <a:pt x="467" y="220"/>
                    </a:lnTo>
                    <a:lnTo>
                      <a:pt x="465" y="220"/>
                    </a:lnTo>
                    <a:lnTo>
                      <a:pt x="465" y="219"/>
                    </a:lnTo>
                    <a:lnTo>
                      <a:pt x="467" y="219"/>
                    </a:lnTo>
                    <a:lnTo>
                      <a:pt x="468" y="219"/>
                    </a:lnTo>
                    <a:lnTo>
                      <a:pt x="468" y="220"/>
                    </a:lnTo>
                    <a:lnTo>
                      <a:pt x="470" y="220"/>
                    </a:lnTo>
                    <a:lnTo>
                      <a:pt x="472" y="219"/>
                    </a:lnTo>
                    <a:lnTo>
                      <a:pt x="472" y="220"/>
                    </a:lnTo>
                    <a:lnTo>
                      <a:pt x="473" y="220"/>
                    </a:lnTo>
                    <a:lnTo>
                      <a:pt x="473" y="222"/>
                    </a:lnTo>
                    <a:lnTo>
                      <a:pt x="475" y="222"/>
                    </a:lnTo>
                    <a:lnTo>
                      <a:pt x="477" y="222"/>
                    </a:lnTo>
                    <a:lnTo>
                      <a:pt x="478" y="220"/>
                    </a:lnTo>
                    <a:lnTo>
                      <a:pt x="478" y="222"/>
                    </a:lnTo>
                    <a:lnTo>
                      <a:pt x="478" y="224"/>
                    </a:lnTo>
                    <a:lnTo>
                      <a:pt x="480" y="224"/>
                    </a:lnTo>
                    <a:lnTo>
                      <a:pt x="482" y="224"/>
                    </a:lnTo>
                    <a:lnTo>
                      <a:pt x="483" y="224"/>
                    </a:lnTo>
                    <a:lnTo>
                      <a:pt x="483" y="222"/>
                    </a:lnTo>
                    <a:lnTo>
                      <a:pt x="485" y="222"/>
                    </a:lnTo>
                    <a:lnTo>
                      <a:pt x="485" y="224"/>
                    </a:lnTo>
                    <a:lnTo>
                      <a:pt x="487" y="224"/>
                    </a:lnTo>
                    <a:lnTo>
                      <a:pt x="488" y="224"/>
                    </a:lnTo>
                    <a:lnTo>
                      <a:pt x="488" y="225"/>
                    </a:lnTo>
                    <a:lnTo>
                      <a:pt x="488" y="227"/>
                    </a:lnTo>
                    <a:lnTo>
                      <a:pt x="490" y="227"/>
                    </a:lnTo>
                    <a:lnTo>
                      <a:pt x="488" y="227"/>
                    </a:lnTo>
                    <a:lnTo>
                      <a:pt x="488" y="229"/>
                    </a:lnTo>
                    <a:lnTo>
                      <a:pt x="488" y="230"/>
                    </a:lnTo>
                    <a:lnTo>
                      <a:pt x="490" y="230"/>
                    </a:lnTo>
                    <a:lnTo>
                      <a:pt x="490" y="232"/>
                    </a:lnTo>
                    <a:lnTo>
                      <a:pt x="490" y="234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0" y="237"/>
                    </a:lnTo>
                    <a:lnTo>
                      <a:pt x="491" y="237"/>
                    </a:lnTo>
                    <a:lnTo>
                      <a:pt x="491" y="235"/>
                    </a:lnTo>
                    <a:lnTo>
                      <a:pt x="493" y="235"/>
                    </a:lnTo>
                    <a:lnTo>
                      <a:pt x="493" y="237"/>
                    </a:lnTo>
                    <a:lnTo>
                      <a:pt x="493" y="239"/>
                    </a:lnTo>
                    <a:lnTo>
                      <a:pt x="495" y="239"/>
                    </a:lnTo>
                    <a:lnTo>
                      <a:pt x="496" y="239"/>
                    </a:lnTo>
                    <a:lnTo>
                      <a:pt x="496" y="240"/>
                    </a:lnTo>
                    <a:lnTo>
                      <a:pt x="496" y="239"/>
                    </a:lnTo>
                    <a:lnTo>
                      <a:pt x="496" y="240"/>
                    </a:lnTo>
                    <a:lnTo>
                      <a:pt x="496" y="239"/>
                    </a:lnTo>
                    <a:lnTo>
                      <a:pt x="498" y="239"/>
                    </a:lnTo>
                    <a:lnTo>
                      <a:pt x="500" y="239"/>
                    </a:lnTo>
                    <a:lnTo>
                      <a:pt x="501" y="239"/>
                    </a:lnTo>
                    <a:lnTo>
                      <a:pt x="501" y="240"/>
                    </a:lnTo>
                    <a:lnTo>
                      <a:pt x="501" y="242"/>
                    </a:lnTo>
                    <a:lnTo>
                      <a:pt x="500" y="242"/>
                    </a:lnTo>
                    <a:lnTo>
                      <a:pt x="501" y="242"/>
                    </a:lnTo>
                    <a:lnTo>
                      <a:pt x="501" y="243"/>
                    </a:lnTo>
                    <a:lnTo>
                      <a:pt x="501" y="245"/>
                    </a:lnTo>
                    <a:lnTo>
                      <a:pt x="503" y="245"/>
                    </a:lnTo>
                    <a:lnTo>
                      <a:pt x="501" y="245"/>
                    </a:lnTo>
                    <a:lnTo>
                      <a:pt x="503" y="245"/>
                    </a:lnTo>
                    <a:lnTo>
                      <a:pt x="503" y="247"/>
                    </a:lnTo>
                    <a:lnTo>
                      <a:pt x="505" y="247"/>
                    </a:lnTo>
                    <a:lnTo>
                      <a:pt x="506" y="247"/>
                    </a:lnTo>
                    <a:lnTo>
                      <a:pt x="508" y="245"/>
                    </a:lnTo>
                    <a:lnTo>
                      <a:pt x="509" y="245"/>
                    </a:lnTo>
                    <a:lnTo>
                      <a:pt x="509" y="243"/>
                    </a:lnTo>
                    <a:lnTo>
                      <a:pt x="509" y="242"/>
                    </a:lnTo>
                    <a:lnTo>
                      <a:pt x="509" y="240"/>
                    </a:lnTo>
                    <a:lnTo>
                      <a:pt x="511" y="240"/>
                    </a:lnTo>
                    <a:lnTo>
                      <a:pt x="513" y="240"/>
                    </a:lnTo>
                    <a:lnTo>
                      <a:pt x="513" y="239"/>
                    </a:lnTo>
                    <a:lnTo>
                      <a:pt x="513" y="237"/>
                    </a:lnTo>
                    <a:lnTo>
                      <a:pt x="514" y="237"/>
                    </a:lnTo>
                    <a:lnTo>
                      <a:pt x="514" y="239"/>
                    </a:lnTo>
                    <a:lnTo>
                      <a:pt x="516" y="239"/>
                    </a:lnTo>
                    <a:lnTo>
                      <a:pt x="518" y="239"/>
                    </a:lnTo>
                    <a:lnTo>
                      <a:pt x="519" y="239"/>
                    </a:lnTo>
                    <a:lnTo>
                      <a:pt x="519" y="237"/>
                    </a:lnTo>
                    <a:lnTo>
                      <a:pt x="521" y="237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4" y="237"/>
                    </a:lnTo>
                    <a:lnTo>
                      <a:pt x="524" y="235"/>
                    </a:lnTo>
                    <a:lnTo>
                      <a:pt x="526" y="235"/>
                    </a:lnTo>
                    <a:lnTo>
                      <a:pt x="526" y="234"/>
                    </a:lnTo>
                    <a:lnTo>
                      <a:pt x="528" y="234"/>
                    </a:lnTo>
                    <a:lnTo>
                      <a:pt x="529" y="234"/>
                    </a:lnTo>
                    <a:lnTo>
                      <a:pt x="529" y="234"/>
                    </a:lnTo>
                    <a:lnTo>
                      <a:pt x="529" y="232"/>
                    </a:lnTo>
                    <a:lnTo>
                      <a:pt x="531" y="232"/>
                    </a:lnTo>
                    <a:lnTo>
                      <a:pt x="531" y="234"/>
                    </a:lnTo>
                    <a:lnTo>
                      <a:pt x="532" y="234"/>
                    </a:lnTo>
                    <a:lnTo>
                      <a:pt x="534" y="234"/>
                    </a:lnTo>
                    <a:lnTo>
                      <a:pt x="536" y="234"/>
                    </a:lnTo>
                    <a:lnTo>
                      <a:pt x="536" y="232"/>
                    </a:lnTo>
                    <a:lnTo>
                      <a:pt x="536" y="230"/>
                    </a:lnTo>
                    <a:lnTo>
                      <a:pt x="536" y="229"/>
                    </a:lnTo>
                    <a:lnTo>
                      <a:pt x="537" y="229"/>
                    </a:lnTo>
                    <a:lnTo>
                      <a:pt x="539" y="229"/>
                    </a:lnTo>
                    <a:lnTo>
                      <a:pt x="541" y="229"/>
                    </a:lnTo>
                    <a:lnTo>
                      <a:pt x="542" y="229"/>
                    </a:lnTo>
                    <a:lnTo>
                      <a:pt x="542" y="227"/>
                    </a:lnTo>
                    <a:lnTo>
                      <a:pt x="544" y="227"/>
                    </a:lnTo>
                    <a:lnTo>
                      <a:pt x="544" y="225"/>
                    </a:lnTo>
                    <a:lnTo>
                      <a:pt x="542" y="225"/>
                    </a:lnTo>
                    <a:lnTo>
                      <a:pt x="542" y="224"/>
                    </a:lnTo>
                    <a:lnTo>
                      <a:pt x="544" y="224"/>
                    </a:lnTo>
                    <a:lnTo>
                      <a:pt x="546" y="222"/>
                    </a:lnTo>
                    <a:lnTo>
                      <a:pt x="547" y="222"/>
                    </a:lnTo>
                    <a:lnTo>
                      <a:pt x="549" y="222"/>
                    </a:lnTo>
                    <a:lnTo>
                      <a:pt x="549" y="220"/>
                    </a:lnTo>
                    <a:lnTo>
                      <a:pt x="551" y="220"/>
                    </a:lnTo>
                    <a:lnTo>
                      <a:pt x="551" y="219"/>
                    </a:lnTo>
                    <a:lnTo>
                      <a:pt x="551" y="217"/>
                    </a:lnTo>
                    <a:lnTo>
                      <a:pt x="552" y="216"/>
                    </a:lnTo>
                    <a:lnTo>
                      <a:pt x="554" y="216"/>
                    </a:lnTo>
                    <a:lnTo>
                      <a:pt x="554" y="216"/>
                    </a:lnTo>
                    <a:lnTo>
                      <a:pt x="555" y="216"/>
                    </a:lnTo>
                    <a:lnTo>
                      <a:pt x="554" y="216"/>
                    </a:lnTo>
                    <a:lnTo>
                      <a:pt x="554" y="214"/>
                    </a:lnTo>
                    <a:lnTo>
                      <a:pt x="555" y="214"/>
                    </a:lnTo>
                    <a:lnTo>
                      <a:pt x="555" y="216"/>
                    </a:lnTo>
                    <a:lnTo>
                      <a:pt x="557" y="216"/>
                    </a:lnTo>
                    <a:lnTo>
                      <a:pt x="557" y="214"/>
                    </a:lnTo>
                    <a:lnTo>
                      <a:pt x="559" y="214"/>
                    </a:lnTo>
                    <a:lnTo>
                      <a:pt x="560" y="214"/>
                    </a:lnTo>
                    <a:lnTo>
                      <a:pt x="560" y="212"/>
                    </a:lnTo>
                    <a:lnTo>
                      <a:pt x="562" y="212"/>
                    </a:lnTo>
                    <a:lnTo>
                      <a:pt x="564" y="212"/>
                    </a:lnTo>
                    <a:lnTo>
                      <a:pt x="564" y="211"/>
                    </a:lnTo>
                    <a:lnTo>
                      <a:pt x="565" y="211"/>
                    </a:lnTo>
                    <a:lnTo>
                      <a:pt x="565" y="212"/>
                    </a:lnTo>
                    <a:lnTo>
                      <a:pt x="567" y="212"/>
                    </a:lnTo>
                    <a:lnTo>
                      <a:pt x="569" y="212"/>
                    </a:lnTo>
                    <a:lnTo>
                      <a:pt x="569" y="211"/>
                    </a:lnTo>
                    <a:lnTo>
                      <a:pt x="569" y="211"/>
                    </a:lnTo>
                    <a:lnTo>
                      <a:pt x="569" y="212"/>
                    </a:lnTo>
                    <a:lnTo>
                      <a:pt x="570" y="212"/>
                    </a:lnTo>
                    <a:lnTo>
                      <a:pt x="572" y="212"/>
                    </a:lnTo>
                    <a:lnTo>
                      <a:pt x="572" y="211"/>
                    </a:lnTo>
                    <a:lnTo>
                      <a:pt x="574" y="211"/>
                    </a:lnTo>
                    <a:lnTo>
                      <a:pt x="575" y="211"/>
                    </a:lnTo>
                    <a:lnTo>
                      <a:pt x="577" y="211"/>
                    </a:lnTo>
                    <a:lnTo>
                      <a:pt x="578" y="211"/>
                    </a:lnTo>
                    <a:lnTo>
                      <a:pt x="578" y="209"/>
                    </a:lnTo>
                    <a:lnTo>
                      <a:pt x="580" y="209"/>
                    </a:lnTo>
                    <a:lnTo>
                      <a:pt x="580" y="207"/>
                    </a:lnTo>
                    <a:lnTo>
                      <a:pt x="582" y="207"/>
                    </a:lnTo>
                    <a:lnTo>
                      <a:pt x="582" y="209"/>
                    </a:lnTo>
                    <a:lnTo>
                      <a:pt x="583" y="209"/>
                    </a:lnTo>
                    <a:lnTo>
                      <a:pt x="585" y="209"/>
                    </a:lnTo>
                    <a:lnTo>
                      <a:pt x="585" y="207"/>
                    </a:lnTo>
                    <a:lnTo>
                      <a:pt x="587" y="207"/>
                    </a:lnTo>
                    <a:lnTo>
                      <a:pt x="587" y="209"/>
                    </a:lnTo>
                    <a:lnTo>
                      <a:pt x="588" y="209"/>
                    </a:lnTo>
                    <a:lnTo>
                      <a:pt x="590" y="209"/>
                    </a:lnTo>
                    <a:lnTo>
                      <a:pt x="590" y="207"/>
                    </a:lnTo>
                    <a:lnTo>
                      <a:pt x="592" y="207"/>
                    </a:lnTo>
                    <a:lnTo>
                      <a:pt x="592" y="209"/>
                    </a:lnTo>
                    <a:lnTo>
                      <a:pt x="593" y="209"/>
                    </a:lnTo>
                    <a:lnTo>
                      <a:pt x="595" y="209"/>
                    </a:lnTo>
                    <a:lnTo>
                      <a:pt x="595" y="211"/>
                    </a:lnTo>
                    <a:lnTo>
                      <a:pt x="597" y="211"/>
                    </a:lnTo>
                    <a:lnTo>
                      <a:pt x="598" y="211"/>
                    </a:lnTo>
                    <a:lnTo>
                      <a:pt x="598" y="209"/>
                    </a:lnTo>
                    <a:lnTo>
                      <a:pt x="598" y="207"/>
                    </a:lnTo>
                    <a:lnTo>
                      <a:pt x="598" y="209"/>
                    </a:lnTo>
                    <a:lnTo>
                      <a:pt x="600" y="209"/>
                    </a:lnTo>
                    <a:lnTo>
                      <a:pt x="601" y="209"/>
                    </a:lnTo>
                    <a:lnTo>
                      <a:pt x="601" y="207"/>
                    </a:lnTo>
                    <a:lnTo>
                      <a:pt x="601" y="206"/>
                    </a:lnTo>
                    <a:lnTo>
                      <a:pt x="603" y="206"/>
                    </a:lnTo>
                    <a:lnTo>
                      <a:pt x="603" y="207"/>
                    </a:lnTo>
                    <a:lnTo>
                      <a:pt x="605" y="207"/>
                    </a:lnTo>
                    <a:lnTo>
                      <a:pt x="606" y="207"/>
                    </a:lnTo>
                    <a:lnTo>
                      <a:pt x="606" y="206"/>
                    </a:lnTo>
                    <a:lnTo>
                      <a:pt x="606" y="204"/>
                    </a:lnTo>
                    <a:lnTo>
                      <a:pt x="606" y="202"/>
                    </a:lnTo>
                    <a:lnTo>
                      <a:pt x="606" y="201"/>
                    </a:lnTo>
                    <a:lnTo>
                      <a:pt x="608" y="201"/>
                    </a:lnTo>
                    <a:lnTo>
                      <a:pt x="608" y="199"/>
                    </a:lnTo>
                    <a:lnTo>
                      <a:pt x="608" y="199"/>
                    </a:lnTo>
                    <a:lnTo>
                      <a:pt x="608" y="197"/>
                    </a:lnTo>
                    <a:lnTo>
                      <a:pt x="610" y="197"/>
                    </a:lnTo>
                    <a:lnTo>
                      <a:pt x="610" y="196"/>
                    </a:lnTo>
                    <a:lnTo>
                      <a:pt x="608" y="196"/>
                    </a:lnTo>
                    <a:lnTo>
                      <a:pt x="610" y="196"/>
                    </a:lnTo>
                    <a:lnTo>
                      <a:pt x="610" y="194"/>
                    </a:lnTo>
                    <a:lnTo>
                      <a:pt x="611" y="194"/>
                    </a:lnTo>
                    <a:lnTo>
                      <a:pt x="613" y="193"/>
                    </a:lnTo>
                    <a:lnTo>
                      <a:pt x="615" y="193"/>
                    </a:lnTo>
                    <a:lnTo>
                      <a:pt x="615" y="191"/>
                    </a:lnTo>
                    <a:lnTo>
                      <a:pt x="615" y="189"/>
                    </a:lnTo>
                    <a:lnTo>
                      <a:pt x="615" y="188"/>
                    </a:lnTo>
                    <a:lnTo>
                      <a:pt x="615" y="186"/>
                    </a:lnTo>
                    <a:lnTo>
                      <a:pt x="615" y="184"/>
                    </a:lnTo>
                    <a:lnTo>
                      <a:pt x="616" y="184"/>
                    </a:lnTo>
                    <a:lnTo>
                      <a:pt x="616" y="183"/>
                    </a:lnTo>
                    <a:lnTo>
                      <a:pt x="616" y="181"/>
                    </a:lnTo>
                    <a:lnTo>
                      <a:pt x="618" y="181"/>
                    </a:lnTo>
                    <a:lnTo>
                      <a:pt x="620" y="181"/>
                    </a:lnTo>
                    <a:lnTo>
                      <a:pt x="620" y="183"/>
                    </a:lnTo>
                    <a:lnTo>
                      <a:pt x="621" y="183"/>
                    </a:lnTo>
                    <a:lnTo>
                      <a:pt x="621" y="181"/>
                    </a:lnTo>
                    <a:lnTo>
                      <a:pt x="621" y="183"/>
                    </a:lnTo>
                    <a:lnTo>
                      <a:pt x="621" y="181"/>
                    </a:lnTo>
                    <a:lnTo>
                      <a:pt x="623" y="181"/>
                    </a:lnTo>
                    <a:lnTo>
                      <a:pt x="623" y="179"/>
                    </a:lnTo>
                    <a:lnTo>
                      <a:pt x="621" y="179"/>
                    </a:lnTo>
                    <a:lnTo>
                      <a:pt x="623" y="179"/>
                    </a:lnTo>
                    <a:lnTo>
                      <a:pt x="624" y="179"/>
                    </a:lnTo>
                    <a:lnTo>
                      <a:pt x="626" y="179"/>
                    </a:lnTo>
                    <a:lnTo>
                      <a:pt x="626" y="178"/>
                    </a:lnTo>
                    <a:lnTo>
                      <a:pt x="628" y="178"/>
                    </a:lnTo>
                    <a:lnTo>
                      <a:pt x="628" y="176"/>
                    </a:lnTo>
                    <a:lnTo>
                      <a:pt x="629" y="176"/>
                    </a:lnTo>
                    <a:lnTo>
                      <a:pt x="631" y="176"/>
                    </a:lnTo>
                    <a:lnTo>
                      <a:pt x="633" y="176"/>
                    </a:lnTo>
                    <a:lnTo>
                      <a:pt x="633" y="178"/>
                    </a:lnTo>
                    <a:lnTo>
                      <a:pt x="634" y="178"/>
                    </a:lnTo>
                    <a:lnTo>
                      <a:pt x="634" y="176"/>
                    </a:lnTo>
                    <a:lnTo>
                      <a:pt x="636" y="176"/>
                    </a:lnTo>
                    <a:lnTo>
                      <a:pt x="636" y="176"/>
                    </a:lnTo>
                    <a:lnTo>
                      <a:pt x="636" y="174"/>
                    </a:lnTo>
                    <a:lnTo>
                      <a:pt x="638" y="174"/>
                    </a:lnTo>
                    <a:lnTo>
                      <a:pt x="638" y="173"/>
                    </a:lnTo>
                    <a:lnTo>
                      <a:pt x="638" y="171"/>
                    </a:lnTo>
                    <a:lnTo>
                      <a:pt x="639" y="171"/>
                    </a:lnTo>
                    <a:lnTo>
                      <a:pt x="639" y="170"/>
                    </a:lnTo>
                    <a:lnTo>
                      <a:pt x="639" y="168"/>
                    </a:lnTo>
                    <a:lnTo>
                      <a:pt x="641" y="168"/>
                    </a:lnTo>
                    <a:lnTo>
                      <a:pt x="641" y="166"/>
                    </a:lnTo>
                    <a:lnTo>
                      <a:pt x="643" y="165"/>
                    </a:lnTo>
                    <a:lnTo>
                      <a:pt x="644" y="165"/>
                    </a:lnTo>
                    <a:lnTo>
                      <a:pt x="644" y="163"/>
                    </a:lnTo>
                    <a:lnTo>
                      <a:pt x="646" y="163"/>
                    </a:lnTo>
                    <a:lnTo>
                      <a:pt x="646" y="161"/>
                    </a:lnTo>
                    <a:lnTo>
                      <a:pt x="647" y="161"/>
                    </a:lnTo>
                    <a:lnTo>
                      <a:pt x="647" y="160"/>
                    </a:lnTo>
                    <a:lnTo>
                      <a:pt x="649" y="160"/>
                    </a:lnTo>
                    <a:lnTo>
                      <a:pt x="649" y="161"/>
                    </a:lnTo>
                    <a:lnTo>
                      <a:pt x="649" y="160"/>
                    </a:lnTo>
                    <a:lnTo>
                      <a:pt x="649" y="158"/>
                    </a:lnTo>
                    <a:lnTo>
                      <a:pt x="649" y="158"/>
                    </a:lnTo>
                    <a:lnTo>
                      <a:pt x="649" y="156"/>
                    </a:lnTo>
                    <a:lnTo>
                      <a:pt x="649" y="155"/>
                    </a:lnTo>
                    <a:lnTo>
                      <a:pt x="651" y="155"/>
                    </a:lnTo>
                    <a:lnTo>
                      <a:pt x="651" y="153"/>
                    </a:lnTo>
                    <a:lnTo>
                      <a:pt x="651" y="151"/>
                    </a:lnTo>
                    <a:lnTo>
                      <a:pt x="651" y="150"/>
                    </a:lnTo>
                    <a:lnTo>
                      <a:pt x="652" y="150"/>
                    </a:lnTo>
                    <a:lnTo>
                      <a:pt x="654" y="150"/>
                    </a:lnTo>
                    <a:lnTo>
                      <a:pt x="654" y="151"/>
                    </a:lnTo>
                    <a:lnTo>
                      <a:pt x="656" y="151"/>
                    </a:lnTo>
                    <a:lnTo>
                      <a:pt x="656" y="150"/>
                    </a:lnTo>
                    <a:lnTo>
                      <a:pt x="657" y="150"/>
                    </a:lnTo>
                    <a:lnTo>
                      <a:pt x="659" y="150"/>
                    </a:lnTo>
                    <a:lnTo>
                      <a:pt x="659" y="148"/>
                    </a:lnTo>
                    <a:lnTo>
                      <a:pt x="661" y="148"/>
                    </a:lnTo>
                    <a:lnTo>
                      <a:pt x="661" y="146"/>
                    </a:lnTo>
                    <a:lnTo>
                      <a:pt x="662" y="146"/>
                    </a:lnTo>
                    <a:lnTo>
                      <a:pt x="662" y="145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4" y="145"/>
                    </a:lnTo>
                    <a:lnTo>
                      <a:pt x="666" y="145"/>
                    </a:lnTo>
                    <a:lnTo>
                      <a:pt x="667" y="145"/>
                    </a:lnTo>
                    <a:lnTo>
                      <a:pt x="667" y="143"/>
                    </a:lnTo>
                    <a:lnTo>
                      <a:pt x="669" y="143"/>
                    </a:lnTo>
                    <a:lnTo>
                      <a:pt x="669" y="145"/>
                    </a:lnTo>
                    <a:lnTo>
                      <a:pt x="670" y="145"/>
                    </a:lnTo>
                    <a:lnTo>
                      <a:pt x="670" y="143"/>
                    </a:lnTo>
                    <a:lnTo>
                      <a:pt x="670" y="142"/>
                    </a:lnTo>
                    <a:lnTo>
                      <a:pt x="672" y="142"/>
                    </a:lnTo>
                    <a:lnTo>
                      <a:pt x="670" y="142"/>
                    </a:lnTo>
                    <a:lnTo>
                      <a:pt x="670" y="140"/>
                    </a:lnTo>
                    <a:lnTo>
                      <a:pt x="670" y="138"/>
                    </a:lnTo>
                    <a:lnTo>
                      <a:pt x="672" y="138"/>
                    </a:lnTo>
                    <a:lnTo>
                      <a:pt x="674" y="138"/>
                    </a:lnTo>
                    <a:lnTo>
                      <a:pt x="674" y="137"/>
                    </a:lnTo>
                    <a:lnTo>
                      <a:pt x="675" y="137"/>
                    </a:lnTo>
                    <a:lnTo>
                      <a:pt x="675" y="137"/>
                    </a:lnTo>
                    <a:lnTo>
                      <a:pt x="675" y="135"/>
                    </a:lnTo>
                    <a:lnTo>
                      <a:pt x="677" y="135"/>
                    </a:lnTo>
                    <a:lnTo>
                      <a:pt x="677" y="133"/>
                    </a:lnTo>
                    <a:lnTo>
                      <a:pt x="679" y="133"/>
                    </a:lnTo>
                    <a:lnTo>
                      <a:pt x="680" y="133"/>
                    </a:lnTo>
                    <a:lnTo>
                      <a:pt x="682" y="133"/>
                    </a:lnTo>
                    <a:lnTo>
                      <a:pt x="682" y="132"/>
                    </a:lnTo>
                    <a:lnTo>
                      <a:pt x="684" y="132"/>
                    </a:lnTo>
                    <a:lnTo>
                      <a:pt x="684" y="130"/>
                    </a:lnTo>
                    <a:lnTo>
                      <a:pt x="684" y="128"/>
                    </a:lnTo>
                    <a:lnTo>
                      <a:pt x="684" y="127"/>
                    </a:lnTo>
                    <a:lnTo>
                      <a:pt x="685" y="127"/>
                    </a:lnTo>
                    <a:lnTo>
                      <a:pt x="687" y="127"/>
                    </a:lnTo>
                    <a:lnTo>
                      <a:pt x="687" y="125"/>
                    </a:lnTo>
                    <a:lnTo>
                      <a:pt x="689" y="125"/>
                    </a:lnTo>
                    <a:lnTo>
                      <a:pt x="689" y="123"/>
                    </a:lnTo>
                    <a:lnTo>
                      <a:pt x="687" y="123"/>
                    </a:lnTo>
                    <a:lnTo>
                      <a:pt x="687" y="122"/>
                    </a:lnTo>
                    <a:lnTo>
                      <a:pt x="689" y="122"/>
                    </a:lnTo>
                    <a:lnTo>
                      <a:pt x="689" y="122"/>
                    </a:lnTo>
                    <a:lnTo>
                      <a:pt x="690" y="122"/>
                    </a:lnTo>
                    <a:lnTo>
                      <a:pt x="690" y="120"/>
                    </a:lnTo>
                    <a:lnTo>
                      <a:pt x="692" y="120"/>
                    </a:lnTo>
                    <a:lnTo>
                      <a:pt x="690" y="120"/>
                    </a:lnTo>
                    <a:lnTo>
                      <a:pt x="690" y="119"/>
                    </a:lnTo>
                    <a:lnTo>
                      <a:pt x="692" y="119"/>
                    </a:lnTo>
                    <a:lnTo>
                      <a:pt x="693" y="119"/>
                    </a:lnTo>
                    <a:lnTo>
                      <a:pt x="695" y="119"/>
                    </a:lnTo>
                    <a:lnTo>
                      <a:pt x="695" y="120"/>
                    </a:lnTo>
                    <a:lnTo>
                      <a:pt x="697" y="120"/>
                    </a:lnTo>
                    <a:lnTo>
                      <a:pt x="697" y="122"/>
                    </a:lnTo>
                    <a:lnTo>
                      <a:pt x="698" y="122"/>
                    </a:lnTo>
                    <a:lnTo>
                      <a:pt x="698" y="123"/>
                    </a:lnTo>
                    <a:lnTo>
                      <a:pt x="700" y="123"/>
                    </a:lnTo>
                    <a:lnTo>
                      <a:pt x="700" y="122"/>
                    </a:lnTo>
                    <a:lnTo>
                      <a:pt x="702" y="122"/>
                    </a:lnTo>
                    <a:lnTo>
                      <a:pt x="702" y="120"/>
                    </a:lnTo>
                    <a:lnTo>
                      <a:pt x="702" y="119"/>
                    </a:lnTo>
                    <a:lnTo>
                      <a:pt x="703" y="119"/>
                    </a:lnTo>
                    <a:lnTo>
                      <a:pt x="703" y="117"/>
                    </a:lnTo>
                    <a:lnTo>
                      <a:pt x="703" y="115"/>
                    </a:lnTo>
                    <a:lnTo>
                      <a:pt x="703" y="114"/>
                    </a:lnTo>
                    <a:lnTo>
                      <a:pt x="705" y="114"/>
                    </a:lnTo>
                    <a:lnTo>
                      <a:pt x="707" y="115"/>
                    </a:lnTo>
                    <a:lnTo>
                      <a:pt x="707" y="117"/>
                    </a:lnTo>
                    <a:lnTo>
                      <a:pt x="708" y="117"/>
                    </a:lnTo>
                    <a:lnTo>
                      <a:pt x="710" y="117"/>
                    </a:lnTo>
                    <a:lnTo>
                      <a:pt x="710" y="115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2" y="112"/>
                    </a:lnTo>
                    <a:lnTo>
                      <a:pt x="710" y="112"/>
                    </a:lnTo>
                    <a:lnTo>
                      <a:pt x="712" y="112"/>
                    </a:lnTo>
                    <a:lnTo>
                      <a:pt x="712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09"/>
                    </a:lnTo>
                    <a:lnTo>
                      <a:pt x="715" y="107"/>
                    </a:lnTo>
                    <a:lnTo>
                      <a:pt x="715" y="105"/>
                    </a:lnTo>
                    <a:lnTo>
                      <a:pt x="715" y="104"/>
                    </a:lnTo>
                    <a:lnTo>
                      <a:pt x="715" y="102"/>
                    </a:lnTo>
                    <a:lnTo>
                      <a:pt x="716" y="102"/>
                    </a:lnTo>
                    <a:lnTo>
                      <a:pt x="718" y="102"/>
                    </a:lnTo>
                    <a:lnTo>
                      <a:pt x="718" y="100"/>
                    </a:lnTo>
                    <a:lnTo>
                      <a:pt x="720" y="100"/>
                    </a:lnTo>
                    <a:lnTo>
                      <a:pt x="721" y="100"/>
                    </a:lnTo>
                    <a:lnTo>
                      <a:pt x="721" y="99"/>
                    </a:lnTo>
                    <a:lnTo>
                      <a:pt x="721" y="100"/>
                    </a:lnTo>
                    <a:lnTo>
                      <a:pt x="723" y="100"/>
                    </a:lnTo>
                    <a:lnTo>
                      <a:pt x="723" y="99"/>
                    </a:lnTo>
                    <a:lnTo>
                      <a:pt x="723" y="100"/>
                    </a:lnTo>
                    <a:lnTo>
                      <a:pt x="723" y="99"/>
                    </a:lnTo>
                    <a:lnTo>
                      <a:pt x="725" y="99"/>
                    </a:lnTo>
                    <a:lnTo>
                      <a:pt x="725" y="97"/>
                    </a:lnTo>
                    <a:lnTo>
                      <a:pt x="723" y="97"/>
                    </a:lnTo>
                    <a:lnTo>
                      <a:pt x="725" y="97"/>
                    </a:lnTo>
                    <a:lnTo>
                      <a:pt x="725" y="97"/>
                    </a:lnTo>
                    <a:lnTo>
                      <a:pt x="726" y="97"/>
                    </a:lnTo>
                    <a:lnTo>
                      <a:pt x="728" y="96"/>
                    </a:lnTo>
                    <a:lnTo>
                      <a:pt x="728" y="94"/>
                    </a:lnTo>
                    <a:lnTo>
                      <a:pt x="728" y="94"/>
                    </a:lnTo>
                    <a:lnTo>
                      <a:pt x="728" y="92"/>
                    </a:lnTo>
                    <a:lnTo>
                      <a:pt x="730" y="92"/>
                    </a:lnTo>
                    <a:lnTo>
                      <a:pt x="731" y="92"/>
                    </a:lnTo>
                    <a:lnTo>
                      <a:pt x="733" y="92"/>
                    </a:lnTo>
                    <a:lnTo>
                      <a:pt x="733" y="94"/>
                    </a:lnTo>
                    <a:lnTo>
                      <a:pt x="733" y="92"/>
                    </a:lnTo>
                    <a:lnTo>
                      <a:pt x="735" y="92"/>
                    </a:lnTo>
                    <a:lnTo>
                      <a:pt x="735" y="91"/>
                    </a:lnTo>
                    <a:lnTo>
                      <a:pt x="733" y="91"/>
                    </a:lnTo>
                    <a:lnTo>
                      <a:pt x="733" y="89"/>
                    </a:lnTo>
                    <a:lnTo>
                      <a:pt x="733" y="87"/>
                    </a:lnTo>
                    <a:lnTo>
                      <a:pt x="733" y="86"/>
                    </a:lnTo>
                    <a:lnTo>
                      <a:pt x="733" y="84"/>
                    </a:lnTo>
                    <a:lnTo>
                      <a:pt x="735" y="84"/>
                    </a:lnTo>
                    <a:lnTo>
                      <a:pt x="735" y="82"/>
                    </a:lnTo>
                    <a:lnTo>
                      <a:pt x="735" y="81"/>
                    </a:lnTo>
                    <a:lnTo>
                      <a:pt x="736" y="81"/>
                    </a:lnTo>
                    <a:lnTo>
                      <a:pt x="736" y="79"/>
                    </a:lnTo>
                    <a:lnTo>
                      <a:pt x="736" y="77"/>
                    </a:lnTo>
                    <a:lnTo>
                      <a:pt x="736" y="76"/>
                    </a:lnTo>
                    <a:lnTo>
                      <a:pt x="738" y="76"/>
                    </a:lnTo>
                    <a:lnTo>
                      <a:pt x="738" y="74"/>
                    </a:lnTo>
                    <a:lnTo>
                      <a:pt x="739" y="74"/>
                    </a:lnTo>
                    <a:lnTo>
                      <a:pt x="739" y="73"/>
                    </a:lnTo>
                    <a:lnTo>
                      <a:pt x="739" y="71"/>
                    </a:lnTo>
                    <a:lnTo>
                      <a:pt x="739" y="69"/>
                    </a:lnTo>
                    <a:lnTo>
                      <a:pt x="739" y="68"/>
                    </a:lnTo>
                    <a:lnTo>
                      <a:pt x="739" y="66"/>
                    </a:lnTo>
                    <a:lnTo>
                      <a:pt x="738" y="66"/>
                    </a:lnTo>
                    <a:lnTo>
                      <a:pt x="738" y="64"/>
                    </a:lnTo>
                    <a:lnTo>
                      <a:pt x="736" y="64"/>
                    </a:lnTo>
                    <a:lnTo>
                      <a:pt x="738" y="64"/>
                    </a:lnTo>
                    <a:lnTo>
                      <a:pt x="738" y="63"/>
                    </a:lnTo>
                    <a:lnTo>
                      <a:pt x="739" y="63"/>
                    </a:lnTo>
                    <a:lnTo>
                      <a:pt x="739" y="61"/>
                    </a:lnTo>
                    <a:lnTo>
                      <a:pt x="739" y="59"/>
                    </a:lnTo>
                    <a:lnTo>
                      <a:pt x="741" y="59"/>
                    </a:lnTo>
                    <a:lnTo>
                      <a:pt x="743" y="59"/>
                    </a:lnTo>
                    <a:lnTo>
                      <a:pt x="743" y="58"/>
                    </a:lnTo>
                    <a:lnTo>
                      <a:pt x="741" y="58"/>
                    </a:lnTo>
                    <a:lnTo>
                      <a:pt x="743" y="58"/>
                    </a:lnTo>
                    <a:lnTo>
                      <a:pt x="743" y="58"/>
                    </a:lnTo>
                    <a:lnTo>
                      <a:pt x="741" y="58"/>
                    </a:lnTo>
                    <a:lnTo>
                      <a:pt x="743" y="58"/>
                    </a:lnTo>
                    <a:lnTo>
                      <a:pt x="743" y="56"/>
                    </a:lnTo>
                    <a:lnTo>
                      <a:pt x="741" y="56"/>
                    </a:lnTo>
                    <a:lnTo>
                      <a:pt x="741" y="54"/>
                    </a:lnTo>
                    <a:lnTo>
                      <a:pt x="739" y="54"/>
                    </a:lnTo>
                    <a:lnTo>
                      <a:pt x="738" y="54"/>
                    </a:lnTo>
                    <a:lnTo>
                      <a:pt x="736" y="54"/>
                    </a:lnTo>
                    <a:lnTo>
                      <a:pt x="736" y="53"/>
                    </a:lnTo>
                    <a:lnTo>
                      <a:pt x="735" y="53"/>
                    </a:lnTo>
                    <a:lnTo>
                      <a:pt x="733" y="53"/>
                    </a:lnTo>
                    <a:lnTo>
                      <a:pt x="733" y="54"/>
                    </a:lnTo>
                    <a:lnTo>
                      <a:pt x="733" y="53"/>
                    </a:lnTo>
                    <a:lnTo>
                      <a:pt x="733" y="54"/>
                    </a:lnTo>
                    <a:lnTo>
                      <a:pt x="731" y="54"/>
                    </a:lnTo>
                    <a:lnTo>
                      <a:pt x="730" y="54"/>
                    </a:lnTo>
                    <a:lnTo>
                      <a:pt x="728" y="54"/>
                    </a:lnTo>
                    <a:lnTo>
                      <a:pt x="728" y="54"/>
                    </a:lnTo>
                    <a:lnTo>
                      <a:pt x="726" y="54"/>
                    </a:lnTo>
                    <a:lnTo>
                      <a:pt x="728" y="54"/>
                    </a:lnTo>
                    <a:lnTo>
                      <a:pt x="728" y="53"/>
                    </a:lnTo>
                    <a:lnTo>
                      <a:pt x="728" y="51"/>
                    </a:lnTo>
                    <a:lnTo>
                      <a:pt x="726" y="51"/>
                    </a:lnTo>
                    <a:lnTo>
                      <a:pt x="726" y="50"/>
                    </a:lnTo>
                    <a:lnTo>
                      <a:pt x="728" y="50"/>
                    </a:lnTo>
                    <a:lnTo>
                      <a:pt x="728" y="48"/>
                    </a:lnTo>
                    <a:lnTo>
                      <a:pt x="726" y="48"/>
                    </a:lnTo>
                    <a:lnTo>
                      <a:pt x="726" y="46"/>
                    </a:lnTo>
                    <a:lnTo>
                      <a:pt x="728" y="46"/>
                    </a:lnTo>
                    <a:lnTo>
                      <a:pt x="728" y="45"/>
                    </a:lnTo>
                    <a:lnTo>
                      <a:pt x="728" y="45"/>
                    </a:lnTo>
                    <a:lnTo>
                      <a:pt x="728" y="43"/>
                    </a:lnTo>
                    <a:lnTo>
                      <a:pt x="728" y="41"/>
                    </a:lnTo>
                    <a:lnTo>
                      <a:pt x="728" y="40"/>
                    </a:lnTo>
                    <a:lnTo>
                      <a:pt x="728" y="38"/>
                    </a:lnTo>
                    <a:lnTo>
                      <a:pt x="730" y="38"/>
                    </a:lnTo>
                    <a:lnTo>
                      <a:pt x="730" y="36"/>
                    </a:lnTo>
                    <a:lnTo>
                      <a:pt x="731" y="36"/>
                    </a:lnTo>
                    <a:lnTo>
                      <a:pt x="731" y="35"/>
                    </a:lnTo>
                    <a:lnTo>
                      <a:pt x="731" y="33"/>
                    </a:lnTo>
                    <a:lnTo>
                      <a:pt x="730" y="33"/>
                    </a:lnTo>
                    <a:lnTo>
                      <a:pt x="730" y="35"/>
                    </a:lnTo>
                    <a:lnTo>
                      <a:pt x="730" y="33"/>
                    </a:lnTo>
                    <a:lnTo>
                      <a:pt x="728" y="33"/>
                    </a:lnTo>
                    <a:lnTo>
                      <a:pt x="728" y="33"/>
                    </a:lnTo>
                    <a:lnTo>
                      <a:pt x="728" y="31"/>
                    </a:lnTo>
                    <a:lnTo>
                      <a:pt x="726" y="31"/>
                    </a:lnTo>
                    <a:lnTo>
                      <a:pt x="726" y="30"/>
                    </a:lnTo>
                    <a:lnTo>
                      <a:pt x="725" y="30"/>
                    </a:lnTo>
                    <a:lnTo>
                      <a:pt x="725" y="28"/>
                    </a:lnTo>
                    <a:lnTo>
                      <a:pt x="723" y="28"/>
                    </a:lnTo>
                    <a:lnTo>
                      <a:pt x="723" y="27"/>
                    </a:lnTo>
                    <a:lnTo>
                      <a:pt x="721" y="25"/>
                    </a:lnTo>
                    <a:lnTo>
                      <a:pt x="721" y="23"/>
                    </a:lnTo>
                    <a:lnTo>
                      <a:pt x="721" y="22"/>
                    </a:lnTo>
                    <a:lnTo>
                      <a:pt x="723" y="22"/>
                    </a:lnTo>
                    <a:lnTo>
                      <a:pt x="723" y="20"/>
                    </a:lnTo>
                    <a:lnTo>
                      <a:pt x="725" y="20"/>
                    </a:lnTo>
                    <a:lnTo>
                      <a:pt x="725" y="18"/>
                    </a:lnTo>
                    <a:lnTo>
                      <a:pt x="726" y="18"/>
                    </a:lnTo>
                    <a:lnTo>
                      <a:pt x="726" y="18"/>
                    </a:lnTo>
                    <a:lnTo>
                      <a:pt x="726" y="17"/>
                    </a:lnTo>
                    <a:lnTo>
                      <a:pt x="728" y="17"/>
                    </a:lnTo>
                    <a:lnTo>
                      <a:pt x="728" y="17"/>
                    </a:lnTo>
                    <a:lnTo>
                      <a:pt x="728" y="18"/>
                    </a:lnTo>
                    <a:lnTo>
                      <a:pt x="730" y="18"/>
                    </a:lnTo>
                    <a:lnTo>
                      <a:pt x="731" y="18"/>
                    </a:lnTo>
                    <a:lnTo>
                      <a:pt x="733" y="18"/>
                    </a:lnTo>
                    <a:lnTo>
                      <a:pt x="735" y="17"/>
                    </a:lnTo>
                    <a:lnTo>
                      <a:pt x="736" y="17"/>
                    </a:lnTo>
                    <a:lnTo>
                      <a:pt x="736" y="15"/>
                    </a:lnTo>
                    <a:lnTo>
                      <a:pt x="738" y="15"/>
                    </a:lnTo>
                    <a:lnTo>
                      <a:pt x="738" y="13"/>
                    </a:lnTo>
                    <a:lnTo>
                      <a:pt x="739" y="13"/>
                    </a:lnTo>
                    <a:lnTo>
                      <a:pt x="739" y="12"/>
                    </a:lnTo>
                    <a:lnTo>
                      <a:pt x="739" y="10"/>
                    </a:lnTo>
                    <a:lnTo>
                      <a:pt x="739" y="8"/>
                    </a:lnTo>
                    <a:lnTo>
                      <a:pt x="741" y="8"/>
                    </a:lnTo>
                    <a:lnTo>
                      <a:pt x="741" y="7"/>
                    </a:lnTo>
                    <a:lnTo>
                      <a:pt x="743" y="7"/>
                    </a:lnTo>
                    <a:lnTo>
                      <a:pt x="743" y="5"/>
                    </a:lnTo>
                    <a:lnTo>
                      <a:pt x="744" y="5"/>
                    </a:lnTo>
                    <a:lnTo>
                      <a:pt x="744" y="7"/>
                    </a:lnTo>
                    <a:lnTo>
                      <a:pt x="744" y="5"/>
                    </a:lnTo>
                    <a:lnTo>
                      <a:pt x="746" y="5"/>
                    </a:lnTo>
                    <a:lnTo>
                      <a:pt x="746" y="7"/>
                    </a:lnTo>
                    <a:lnTo>
                      <a:pt x="748" y="7"/>
                    </a:lnTo>
                    <a:lnTo>
                      <a:pt x="748" y="8"/>
                    </a:lnTo>
                    <a:lnTo>
                      <a:pt x="749" y="8"/>
                    </a:lnTo>
                    <a:lnTo>
                      <a:pt x="749" y="10"/>
                    </a:lnTo>
                    <a:lnTo>
                      <a:pt x="749" y="12"/>
                    </a:lnTo>
                    <a:lnTo>
                      <a:pt x="751" y="12"/>
                    </a:lnTo>
                    <a:lnTo>
                      <a:pt x="751" y="13"/>
                    </a:lnTo>
                    <a:lnTo>
                      <a:pt x="753" y="13"/>
                    </a:lnTo>
                    <a:lnTo>
                      <a:pt x="754" y="13"/>
                    </a:lnTo>
                    <a:lnTo>
                      <a:pt x="754" y="15"/>
                    </a:lnTo>
                    <a:lnTo>
                      <a:pt x="754" y="13"/>
                    </a:lnTo>
                    <a:lnTo>
                      <a:pt x="754" y="15"/>
                    </a:lnTo>
                    <a:lnTo>
                      <a:pt x="756" y="15"/>
                    </a:lnTo>
                    <a:lnTo>
                      <a:pt x="756" y="13"/>
                    </a:lnTo>
                    <a:lnTo>
                      <a:pt x="758" y="13"/>
                    </a:lnTo>
                    <a:lnTo>
                      <a:pt x="758" y="12"/>
                    </a:lnTo>
                    <a:lnTo>
                      <a:pt x="759" y="12"/>
                    </a:lnTo>
                    <a:lnTo>
                      <a:pt x="759" y="10"/>
                    </a:lnTo>
                    <a:lnTo>
                      <a:pt x="761" y="10"/>
                    </a:lnTo>
                    <a:lnTo>
                      <a:pt x="761" y="8"/>
                    </a:lnTo>
                    <a:lnTo>
                      <a:pt x="762" y="8"/>
                    </a:lnTo>
                    <a:lnTo>
                      <a:pt x="762" y="7"/>
                    </a:lnTo>
                    <a:lnTo>
                      <a:pt x="764" y="7"/>
                    </a:lnTo>
                    <a:lnTo>
                      <a:pt x="764" y="5"/>
                    </a:lnTo>
                    <a:lnTo>
                      <a:pt x="764" y="4"/>
                    </a:lnTo>
                    <a:lnTo>
                      <a:pt x="766" y="4"/>
                    </a:lnTo>
                    <a:lnTo>
                      <a:pt x="767" y="4"/>
                    </a:lnTo>
                    <a:lnTo>
                      <a:pt x="767" y="4"/>
                    </a:lnTo>
                    <a:lnTo>
                      <a:pt x="769" y="4"/>
                    </a:lnTo>
                    <a:lnTo>
                      <a:pt x="771" y="4"/>
                    </a:lnTo>
                    <a:lnTo>
                      <a:pt x="771" y="5"/>
                    </a:lnTo>
                    <a:lnTo>
                      <a:pt x="772" y="5"/>
                    </a:lnTo>
                    <a:lnTo>
                      <a:pt x="772" y="7"/>
                    </a:lnTo>
                    <a:lnTo>
                      <a:pt x="774" y="7"/>
                    </a:lnTo>
                    <a:lnTo>
                      <a:pt x="774" y="8"/>
                    </a:lnTo>
                    <a:lnTo>
                      <a:pt x="776" y="8"/>
                    </a:lnTo>
                    <a:lnTo>
                      <a:pt x="776" y="10"/>
                    </a:lnTo>
                    <a:lnTo>
                      <a:pt x="777" y="10"/>
                    </a:lnTo>
                    <a:lnTo>
                      <a:pt x="777" y="12"/>
                    </a:lnTo>
                    <a:lnTo>
                      <a:pt x="779" y="12"/>
                    </a:lnTo>
                    <a:lnTo>
                      <a:pt x="779" y="10"/>
                    </a:lnTo>
                    <a:lnTo>
                      <a:pt x="781" y="10"/>
                    </a:lnTo>
                    <a:lnTo>
                      <a:pt x="781" y="12"/>
                    </a:lnTo>
                    <a:lnTo>
                      <a:pt x="782" y="12"/>
                    </a:lnTo>
                    <a:lnTo>
                      <a:pt x="782" y="10"/>
                    </a:lnTo>
                    <a:lnTo>
                      <a:pt x="784" y="10"/>
                    </a:lnTo>
                    <a:lnTo>
                      <a:pt x="785" y="10"/>
                    </a:lnTo>
                    <a:lnTo>
                      <a:pt x="785" y="8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9" y="7"/>
                    </a:lnTo>
                    <a:lnTo>
                      <a:pt x="789" y="5"/>
                    </a:lnTo>
                    <a:lnTo>
                      <a:pt x="790" y="5"/>
                    </a:lnTo>
                    <a:lnTo>
                      <a:pt x="790" y="4"/>
                    </a:lnTo>
                    <a:lnTo>
                      <a:pt x="792" y="4"/>
                    </a:lnTo>
                    <a:lnTo>
                      <a:pt x="794" y="4"/>
                    </a:lnTo>
                    <a:lnTo>
                      <a:pt x="794" y="5"/>
                    </a:lnTo>
                    <a:lnTo>
                      <a:pt x="794" y="7"/>
                    </a:lnTo>
                    <a:lnTo>
                      <a:pt x="795" y="8"/>
                    </a:lnTo>
                    <a:lnTo>
                      <a:pt x="795" y="10"/>
                    </a:lnTo>
                    <a:lnTo>
                      <a:pt x="797" y="10"/>
                    </a:lnTo>
                    <a:lnTo>
                      <a:pt x="799" y="10"/>
                    </a:lnTo>
                    <a:lnTo>
                      <a:pt x="799" y="8"/>
                    </a:lnTo>
                    <a:lnTo>
                      <a:pt x="800" y="8"/>
                    </a:lnTo>
                    <a:lnTo>
                      <a:pt x="800" y="7"/>
                    </a:lnTo>
                    <a:lnTo>
                      <a:pt x="802" y="7"/>
                    </a:lnTo>
                    <a:lnTo>
                      <a:pt x="802" y="5"/>
                    </a:lnTo>
                    <a:lnTo>
                      <a:pt x="804" y="5"/>
                    </a:lnTo>
                    <a:lnTo>
                      <a:pt x="804" y="4"/>
                    </a:lnTo>
                    <a:lnTo>
                      <a:pt x="805" y="4"/>
                    </a:lnTo>
                    <a:lnTo>
                      <a:pt x="805" y="2"/>
                    </a:lnTo>
                    <a:lnTo>
                      <a:pt x="807" y="2"/>
                    </a:lnTo>
                    <a:lnTo>
                      <a:pt x="807" y="0"/>
                    </a:lnTo>
                    <a:lnTo>
                      <a:pt x="807" y="0"/>
                    </a:lnTo>
                    <a:lnTo>
                      <a:pt x="807" y="2"/>
                    </a:lnTo>
                    <a:lnTo>
                      <a:pt x="808" y="2"/>
                    </a:lnTo>
                    <a:lnTo>
                      <a:pt x="810" y="0"/>
                    </a:lnTo>
                    <a:lnTo>
                      <a:pt x="810" y="2"/>
                    </a:lnTo>
                    <a:lnTo>
                      <a:pt x="812" y="2"/>
                    </a:lnTo>
                    <a:lnTo>
                      <a:pt x="813" y="2"/>
                    </a:lnTo>
                    <a:lnTo>
                      <a:pt x="813" y="4"/>
                    </a:lnTo>
                    <a:lnTo>
                      <a:pt x="813" y="5"/>
                    </a:lnTo>
                    <a:lnTo>
                      <a:pt x="815" y="5"/>
                    </a:lnTo>
                    <a:lnTo>
                      <a:pt x="815" y="7"/>
                    </a:lnTo>
                    <a:lnTo>
                      <a:pt x="817" y="7"/>
                    </a:lnTo>
                    <a:lnTo>
                      <a:pt x="817" y="8"/>
                    </a:lnTo>
                    <a:lnTo>
                      <a:pt x="817" y="10"/>
                    </a:lnTo>
                    <a:lnTo>
                      <a:pt x="818" y="10"/>
                    </a:lnTo>
                    <a:lnTo>
                      <a:pt x="820" y="10"/>
                    </a:lnTo>
                    <a:lnTo>
                      <a:pt x="822" y="10"/>
                    </a:lnTo>
                    <a:lnTo>
                      <a:pt x="822" y="12"/>
                    </a:lnTo>
                    <a:lnTo>
                      <a:pt x="822" y="13"/>
                    </a:lnTo>
                    <a:lnTo>
                      <a:pt x="823" y="13"/>
                    </a:lnTo>
                    <a:lnTo>
                      <a:pt x="823" y="15"/>
                    </a:lnTo>
                    <a:lnTo>
                      <a:pt x="825" y="15"/>
                    </a:lnTo>
                    <a:lnTo>
                      <a:pt x="826" y="15"/>
                    </a:lnTo>
                    <a:lnTo>
                      <a:pt x="828" y="15"/>
                    </a:lnTo>
                    <a:lnTo>
                      <a:pt x="828" y="17"/>
                    </a:lnTo>
                    <a:lnTo>
                      <a:pt x="830" y="18"/>
                    </a:lnTo>
                    <a:lnTo>
                      <a:pt x="831" y="18"/>
                    </a:lnTo>
                    <a:lnTo>
                      <a:pt x="831" y="18"/>
                    </a:lnTo>
                    <a:lnTo>
                      <a:pt x="833" y="18"/>
                    </a:lnTo>
                    <a:lnTo>
                      <a:pt x="835" y="18"/>
                    </a:lnTo>
                    <a:lnTo>
                      <a:pt x="835" y="20"/>
                    </a:lnTo>
                    <a:lnTo>
                      <a:pt x="833" y="20"/>
                    </a:lnTo>
                    <a:lnTo>
                      <a:pt x="835" y="20"/>
                    </a:lnTo>
                    <a:lnTo>
                      <a:pt x="835" y="22"/>
                    </a:lnTo>
                    <a:lnTo>
                      <a:pt x="836" y="22"/>
                    </a:lnTo>
                    <a:lnTo>
                      <a:pt x="838" y="22"/>
                    </a:lnTo>
                    <a:lnTo>
                      <a:pt x="838" y="20"/>
                    </a:lnTo>
                    <a:lnTo>
                      <a:pt x="840" y="20"/>
                    </a:lnTo>
                    <a:lnTo>
                      <a:pt x="841" y="20"/>
                    </a:lnTo>
                    <a:lnTo>
                      <a:pt x="841" y="22"/>
                    </a:lnTo>
                    <a:lnTo>
                      <a:pt x="843" y="22"/>
                    </a:lnTo>
                    <a:lnTo>
                      <a:pt x="843" y="23"/>
                    </a:lnTo>
                    <a:lnTo>
                      <a:pt x="845" y="23"/>
                    </a:lnTo>
                    <a:lnTo>
                      <a:pt x="846" y="23"/>
                    </a:lnTo>
                    <a:lnTo>
                      <a:pt x="846" y="25"/>
                    </a:lnTo>
                    <a:lnTo>
                      <a:pt x="846" y="27"/>
                    </a:lnTo>
                    <a:lnTo>
                      <a:pt x="846" y="27"/>
                    </a:lnTo>
                    <a:lnTo>
                      <a:pt x="848" y="27"/>
                    </a:lnTo>
                    <a:lnTo>
                      <a:pt x="849" y="28"/>
                    </a:lnTo>
                    <a:lnTo>
                      <a:pt x="849" y="30"/>
                    </a:lnTo>
                    <a:lnTo>
                      <a:pt x="851" y="30"/>
                    </a:lnTo>
                    <a:lnTo>
                      <a:pt x="851" y="31"/>
                    </a:lnTo>
                    <a:lnTo>
                      <a:pt x="853" y="31"/>
                    </a:lnTo>
                    <a:lnTo>
                      <a:pt x="854" y="31"/>
                    </a:lnTo>
                    <a:lnTo>
                      <a:pt x="854" y="33"/>
                    </a:lnTo>
                    <a:lnTo>
                      <a:pt x="856" y="33"/>
                    </a:lnTo>
                    <a:lnTo>
                      <a:pt x="856" y="35"/>
                    </a:lnTo>
                    <a:lnTo>
                      <a:pt x="858" y="35"/>
                    </a:lnTo>
                    <a:lnTo>
                      <a:pt x="858" y="36"/>
                    </a:lnTo>
                    <a:lnTo>
                      <a:pt x="859" y="36"/>
                    </a:lnTo>
                    <a:lnTo>
                      <a:pt x="861" y="36"/>
                    </a:lnTo>
                    <a:lnTo>
                      <a:pt x="863" y="36"/>
                    </a:lnTo>
                    <a:lnTo>
                      <a:pt x="863" y="38"/>
                    </a:lnTo>
                    <a:lnTo>
                      <a:pt x="864" y="38"/>
                    </a:lnTo>
                    <a:lnTo>
                      <a:pt x="864" y="40"/>
                    </a:lnTo>
                    <a:lnTo>
                      <a:pt x="866" y="40"/>
                    </a:lnTo>
                    <a:lnTo>
                      <a:pt x="866" y="41"/>
                    </a:lnTo>
                    <a:lnTo>
                      <a:pt x="868" y="41"/>
                    </a:lnTo>
                    <a:lnTo>
                      <a:pt x="869" y="41"/>
                    </a:lnTo>
                    <a:lnTo>
                      <a:pt x="871" y="41"/>
                    </a:lnTo>
                    <a:lnTo>
                      <a:pt x="872" y="41"/>
                    </a:lnTo>
                    <a:lnTo>
                      <a:pt x="872" y="43"/>
                    </a:lnTo>
                    <a:lnTo>
                      <a:pt x="874" y="43"/>
                    </a:lnTo>
                    <a:lnTo>
                      <a:pt x="874" y="45"/>
                    </a:lnTo>
                    <a:lnTo>
                      <a:pt x="876" y="45"/>
                    </a:lnTo>
                    <a:lnTo>
                      <a:pt x="874" y="46"/>
                    </a:lnTo>
                    <a:lnTo>
                      <a:pt x="876" y="46"/>
                    </a:lnTo>
                    <a:lnTo>
                      <a:pt x="877" y="46"/>
                    </a:lnTo>
                    <a:lnTo>
                      <a:pt x="877" y="45"/>
                    </a:lnTo>
                    <a:lnTo>
                      <a:pt x="879" y="45"/>
                    </a:lnTo>
                    <a:lnTo>
                      <a:pt x="881" y="45"/>
                    </a:lnTo>
                    <a:lnTo>
                      <a:pt x="881" y="46"/>
                    </a:lnTo>
                    <a:lnTo>
                      <a:pt x="882" y="46"/>
                    </a:lnTo>
                    <a:lnTo>
                      <a:pt x="884" y="48"/>
                    </a:lnTo>
                    <a:lnTo>
                      <a:pt x="886" y="48"/>
                    </a:lnTo>
                    <a:lnTo>
                      <a:pt x="886" y="48"/>
                    </a:lnTo>
                    <a:lnTo>
                      <a:pt x="886" y="50"/>
                    </a:lnTo>
                    <a:lnTo>
                      <a:pt x="887" y="50"/>
                    </a:lnTo>
                    <a:lnTo>
                      <a:pt x="887" y="51"/>
                    </a:lnTo>
                    <a:lnTo>
                      <a:pt x="887" y="50"/>
                    </a:lnTo>
                    <a:lnTo>
                      <a:pt x="887" y="51"/>
                    </a:lnTo>
                    <a:lnTo>
                      <a:pt x="889" y="51"/>
                    </a:lnTo>
                    <a:lnTo>
                      <a:pt x="889" y="53"/>
                    </a:lnTo>
                    <a:lnTo>
                      <a:pt x="889" y="54"/>
                    </a:lnTo>
                    <a:lnTo>
                      <a:pt x="891" y="54"/>
                    </a:lnTo>
                    <a:lnTo>
                      <a:pt x="889" y="54"/>
                    </a:lnTo>
                    <a:lnTo>
                      <a:pt x="889" y="56"/>
                    </a:lnTo>
                    <a:lnTo>
                      <a:pt x="891" y="56"/>
                    </a:lnTo>
                    <a:lnTo>
                      <a:pt x="891" y="58"/>
                    </a:lnTo>
                    <a:lnTo>
                      <a:pt x="891" y="58"/>
                    </a:lnTo>
                    <a:lnTo>
                      <a:pt x="891" y="59"/>
                    </a:lnTo>
                    <a:lnTo>
                      <a:pt x="891" y="61"/>
                    </a:lnTo>
                    <a:lnTo>
                      <a:pt x="892" y="61"/>
                    </a:lnTo>
                    <a:lnTo>
                      <a:pt x="892" y="59"/>
                    </a:lnTo>
                    <a:lnTo>
                      <a:pt x="894" y="59"/>
                    </a:lnTo>
                    <a:lnTo>
                      <a:pt x="894" y="58"/>
                    </a:lnTo>
                    <a:lnTo>
                      <a:pt x="895" y="58"/>
                    </a:lnTo>
                    <a:lnTo>
                      <a:pt x="895" y="58"/>
                    </a:lnTo>
                    <a:lnTo>
                      <a:pt x="895" y="58"/>
                    </a:lnTo>
                    <a:lnTo>
                      <a:pt x="897" y="58"/>
                    </a:lnTo>
                    <a:lnTo>
                      <a:pt x="897" y="58"/>
                    </a:lnTo>
                    <a:lnTo>
                      <a:pt x="899" y="58"/>
                    </a:lnTo>
                    <a:lnTo>
                      <a:pt x="899" y="58"/>
                    </a:lnTo>
                    <a:lnTo>
                      <a:pt x="900" y="58"/>
                    </a:lnTo>
                    <a:lnTo>
                      <a:pt x="900" y="59"/>
                    </a:lnTo>
                    <a:lnTo>
                      <a:pt x="902" y="59"/>
                    </a:lnTo>
                    <a:lnTo>
                      <a:pt x="904" y="59"/>
                    </a:lnTo>
                    <a:lnTo>
                      <a:pt x="904" y="61"/>
                    </a:lnTo>
                    <a:lnTo>
                      <a:pt x="902" y="61"/>
                    </a:lnTo>
                    <a:lnTo>
                      <a:pt x="904" y="61"/>
                    </a:lnTo>
                    <a:lnTo>
                      <a:pt x="904" y="59"/>
                    </a:lnTo>
                    <a:lnTo>
                      <a:pt x="904" y="58"/>
                    </a:lnTo>
                    <a:lnTo>
                      <a:pt x="905" y="58"/>
                    </a:lnTo>
                    <a:lnTo>
                      <a:pt x="905" y="58"/>
                    </a:lnTo>
                    <a:lnTo>
                      <a:pt x="907" y="58"/>
                    </a:lnTo>
                    <a:lnTo>
                      <a:pt x="907" y="56"/>
                    </a:lnTo>
                    <a:lnTo>
                      <a:pt x="907" y="54"/>
                    </a:lnTo>
                    <a:lnTo>
                      <a:pt x="907" y="53"/>
                    </a:lnTo>
                    <a:lnTo>
                      <a:pt x="907" y="51"/>
                    </a:lnTo>
                    <a:lnTo>
                      <a:pt x="909" y="51"/>
                    </a:lnTo>
                    <a:lnTo>
                      <a:pt x="910" y="51"/>
                    </a:lnTo>
                    <a:lnTo>
                      <a:pt x="910" y="50"/>
                    </a:lnTo>
                    <a:lnTo>
                      <a:pt x="910" y="51"/>
                    </a:lnTo>
                    <a:lnTo>
                      <a:pt x="912" y="51"/>
                    </a:lnTo>
                    <a:lnTo>
                      <a:pt x="914" y="51"/>
                    </a:lnTo>
                    <a:lnTo>
                      <a:pt x="914" y="50"/>
                    </a:lnTo>
                    <a:lnTo>
                      <a:pt x="914" y="48"/>
                    </a:lnTo>
                    <a:lnTo>
                      <a:pt x="915" y="48"/>
                    </a:lnTo>
                    <a:lnTo>
                      <a:pt x="915" y="46"/>
                    </a:lnTo>
                    <a:lnTo>
                      <a:pt x="915" y="48"/>
                    </a:lnTo>
                    <a:lnTo>
                      <a:pt x="917" y="48"/>
                    </a:lnTo>
                    <a:lnTo>
                      <a:pt x="918" y="48"/>
                    </a:lnTo>
                    <a:lnTo>
                      <a:pt x="920" y="48"/>
                    </a:lnTo>
                    <a:lnTo>
                      <a:pt x="920" y="46"/>
                    </a:lnTo>
                    <a:lnTo>
                      <a:pt x="920" y="45"/>
                    </a:lnTo>
                    <a:lnTo>
                      <a:pt x="920" y="43"/>
                    </a:lnTo>
                    <a:lnTo>
                      <a:pt x="920" y="41"/>
                    </a:lnTo>
                    <a:lnTo>
                      <a:pt x="922" y="41"/>
                    </a:lnTo>
                    <a:lnTo>
                      <a:pt x="923" y="41"/>
                    </a:lnTo>
                    <a:lnTo>
                      <a:pt x="925" y="41"/>
                    </a:lnTo>
                    <a:lnTo>
                      <a:pt x="925" y="41"/>
                    </a:lnTo>
                    <a:lnTo>
                      <a:pt x="927" y="41"/>
                    </a:lnTo>
                    <a:lnTo>
                      <a:pt x="927" y="40"/>
                    </a:lnTo>
                    <a:lnTo>
                      <a:pt x="927" y="38"/>
                    </a:lnTo>
                    <a:lnTo>
                      <a:pt x="928" y="38"/>
                    </a:lnTo>
                    <a:lnTo>
                      <a:pt x="930" y="38"/>
                    </a:lnTo>
                    <a:lnTo>
                      <a:pt x="932" y="38"/>
                    </a:lnTo>
                    <a:lnTo>
                      <a:pt x="933" y="38"/>
                    </a:lnTo>
                    <a:lnTo>
                      <a:pt x="933" y="40"/>
                    </a:lnTo>
                    <a:lnTo>
                      <a:pt x="933" y="41"/>
                    </a:lnTo>
                    <a:lnTo>
                      <a:pt x="935" y="41"/>
                    </a:lnTo>
                    <a:lnTo>
                      <a:pt x="937" y="41"/>
                    </a:lnTo>
                    <a:lnTo>
                      <a:pt x="937" y="43"/>
                    </a:lnTo>
                    <a:lnTo>
                      <a:pt x="935" y="43"/>
                    </a:lnTo>
                    <a:lnTo>
                      <a:pt x="937" y="43"/>
                    </a:lnTo>
                    <a:lnTo>
                      <a:pt x="937" y="45"/>
                    </a:lnTo>
                    <a:lnTo>
                      <a:pt x="937" y="43"/>
                    </a:lnTo>
                    <a:lnTo>
                      <a:pt x="937" y="45"/>
                    </a:lnTo>
                    <a:lnTo>
                      <a:pt x="937" y="43"/>
                    </a:lnTo>
                    <a:lnTo>
                      <a:pt x="938" y="43"/>
                    </a:lnTo>
                    <a:lnTo>
                      <a:pt x="938" y="45"/>
                    </a:lnTo>
                    <a:lnTo>
                      <a:pt x="940" y="45"/>
                    </a:lnTo>
                    <a:lnTo>
                      <a:pt x="941" y="45"/>
                    </a:lnTo>
                    <a:lnTo>
                      <a:pt x="943" y="45"/>
                    </a:lnTo>
                    <a:lnTo>
                      <a:pt x="943" y="46"/>
                    </a:lnTo>
                    <a:lnTo>
                      <a:pt x="943" y="48"/>
                    </a:lnTo>
                    <a:lnTo>
                      <a:pt x="943" y="50"/>
                    </a:lnTo>
                    <a:lnTo>
                      <a:pt x="941" y="50"/>
                    </a:lnTo>
                    <a:lnTo>
                      <a:pt x="941" y="51"/>
                    </a:lnTo>
                    <a:lnTo>
                      <a:pt x="943" y="51"/>
                    </a:lnTo>
                    <a:lnTo>
                      <a:pt x="945" y="51"/>
                    </a:lnTo>
                    <a:lnTo>
                      <a:pt x="945" y="50"/>
                    </a:lnTo>
                    <a:lnTo>
                      <a:pt x="946" y="50"/>
                    </a:lnTo>
                    <a:lnTo>
                      <a:pt x="946" y="51"/>
                    </a:lnTo>
                    <a:lnTo>
                      <a:pt x="948" y="51"/>
                    </a:lnTo>
                    <a:lnTo>
                      <a:pt x="950" y="51"/>
                    </a:lnTo>
                    <a:lnTo>
                      <a:pt x="950" y="53"/>
                    </a:lnTo>
                    <a:lnTo>
                      <a:pt x="950" y="51"/>
                    </a:lnTo>
                    <a:lnTo>
                      <a:pt x="951" y="51"/>
                    </a:lnTo>
                    <a:lnTo>
                      <a:pt x="953" y="51"/>
                    </a:lnTo>
                    <a:lnTo>
                      <a:pt x="955" y="51"/>
                    </a:lnTo>
                    <a:lnTo>
                      <a:pt x="955" y="50"/>
                    </a:lnTo>
                    <a:lnTo>
                      <a:pt x="956" y="50"/>
                    </a:lnTo>
                    <a:lnTo>
                      <a:pt x="958" y="48"/>
                    </a:lnTo>
                    <a:lnTo>
                      <a:pt x="960" y="48"/>
                    </a:lnTo>
                    <a:lnTo>
                      <a:pt x="961" y="48"/>
                    </a:lnTo>
                    <a:lnTo>
                      <a:pt x="961" y="50"/>
                    </a:lnTo>
                    <a:lnTo>
                      <a:pt x="963" y="50"/>
                    </a:lnTo>
                    <a:lnTo>
                      <a:pt x="963" y="48"/>
                    </a:lnTo>
                    <a:lnTo>
                      <a:pt x="964" y="48"/>
                    </a:lnTo>
                    <a:lnTo>
                      <a:pt x="964" y="46"/>
                    </a:lnTo>
                    <a:lnTo>
                      <a:pt x="964" y="46"/>
                    </a:lnTo>
                    <a:lnTo>
                      <a:pt x="966" y="46"/>
                    </a:lnTo>
                    <a:lnTo>
                      <a:pt x="966" y="45"/>
                    </a:lnTo>
                    <a:lnTo>
                      <a:pt x="966" y="43"/>
                    </a:lnTo>
                    <a:lnTo>
                      <a:pt x="968" y="43"/>
                    </a:lnTo>
                    <a:lnTo>
                      <a:pt x="968" y="45"/>
                    </a:lnTo>
                    <a:lnTo>
                      <a:pt x="969" y="45"/>
                    </a:lnTo>
                    <a:lnTo>
                      <a:pt x="971" y="45"/>
                    </a:lnTo>
                    <a:lnTo>
                      <a:pt x="971" y="46"/>
                    </a:lnTo>
                    <a:lnTo>
                      <a:pt x="971" y="48"/>
                    </a:lnTo>
                    <a:lnTo>
                      <a:pt x="971" y="50"/>
                    </a:lnTo>
                    <a:lnTo>
                      <a:pt x="973" y="50"/>
                    </a:lnTo>
                    <a:lnTo>
                      <a:pt x="973" y="51"/>
                    </a:lnTo>
                    <a:lnTo>
                      <a:pt x="971" y="53"/>
                    </a:lnTo>
                    <a:lnTo>
                      <a:pt x="973" y="53"/>
                    </a:lnTo>
                    <a:lnTo>
                      <a:pt x="973" y="54"/>
                    </a:lnTo>
                    <a:lnTo>
                      <a:pt x="974" y="54"/>
                    </a:lnTo>
                    <a:lnTo>
                      <a:pt x="973" y="54"/>
                    </a:lnTo>
                    <a:lnTo>
                      <a:pt x="973" y="56"/>
                    </a:lnTo>
                    <a:lnTo>
                      <a:pt x="974" y="56"/>
                    </a:lnTo>
                    <a:lnTo>
                      <a:pt x="974" y="58"/>
                    </a:lnTo>
                    <a:lnTo>
                      <a:pt x="974" y="58"/>
                    </a:lnTo>
                    <a:lnTo>
                      <a:pt x="976" y="58"/>
                    </a:lnTo>
                    <a:lnTo>
                      <a:pt x="976" y="59"/>
                    </a:lnTo>
                    <a:lnTo>
                      <a:pt x="976" y="58"/>
                    </a:lnTo>
                    <a:lnTo>
                      <a:pt x="978" y="58"/>
                    </a:lnTo>
                    <a:lnTo>
                      <a:pt x="979" y="58"/>
                    </a:lnTo>
                    <a:lnTo>
                      <a:pt x="981" y="58"/>
                    </a:lnTo>
                    <a:lnTo>
                      <a:pt x="983" y="58"/>
                    </a:lnTo>
                    <a:lnTo>
                      <a:pt x="983" y="58"/>
                    </a:lnTo>
                    <a:lnTo>
                      <a:pt x="981" y="58"/>
                    </a:lnTo>
                    <a:lnTo>
                      <a:pt x="983" y="58"/>
                    </a:lnTo>
                    <a:lnTo>
                      <a:pt x="984" y="58"/>
                    </a:lnTo>
                    <a:lnTo>
                      <a:pt x="984" y="56"/>
                    </a:lnTo>
                    <a:lnTo>
                      <a:pt x="984" y="58"/>
                    </a:lnTo>
                    <a:lnTo>
                      <a:pt x="986" y="56"/>
                    </a:lnTo>
                    <a:lnTo>
                      <a:pt x="986" y="54"/>
                    </a:lnTo>
                    <a:lnTo>
                      <a:pt x="987" y="54"/>
                    </a:lnTo>
                    <a:lnTo>
                      <a:pt x="989" y="54"/>
                    </a:lnTo>
                    <a:lnTo>
                      <a:pt x="991" y="54"/>
                    </a:lnTo>
                    <a:lnTo>
                      <a:pt x="991" y="56"/>
                    </a:lnTo>
                    <a:lnTo>
                      <a:pt x="992" y="56"/>
                    </a:lnTo>
                    <a:lnTo>
                      <a:pt x="992" y="58"/>
                    </a:lnTo>
                    <a:lnTo>
                      <a:pt x="992" y="58"/>
                    </a:lnTo>
                    <a:lnTo>
                      <a:pt x="994" y="58"/>
                    </a:lnTo>
                    <a:lnTo>
                      <a:pt x="996" y="58"/>
                    </a:lnTo>
                    <a:lnTo>
                      <a:pt x="997" y="58"/>
                    </a:lnTo>
                    <a:lnTo>
                      <a:pt x="997" y="59"/>
                    </a:lnTo>
                    <a:lnTo>
                      <a:pt x="997" y="58"/>
                    </a:lnTo>
                    <a:lnTo>
                      <a:pt x="999" y="58"/>
                    </a:lnTo>
                    <a:lnTo>
                      <a:pt x="999" y="58"/>
                    </a:lnTo>
                    <a:lnTo>
                      <a:pt x="997" y="58"/>
                    </a:lnTo>
                    <a:lnTo>
                      <a:pt x="997" y="56"/>
                    </a:lnTo>
                    <a:lnTo>
                      <a:pt x="997" y="54"/>
                    </a:lnTo>
                    <a:lnTo>
                      <a:pt x="999" y="54"/>
                    </a:lnTo>
                    <a:lnTo>
                      <a:pt x="999" y="53"/>
                    </a:lnTo>
                    <a:lnTo>
                      <a:pt x="999" y="51"/>
                    </a:lnTo>
                    <a:lnTo>
                      <a:pt x="1001" y="51"/>
                    </a:lnTo>
                    <a:lnTo>
                      <a:pt x="1002" y="51"/>
                    </a:lnTo>
                    <a:lnTo>
                      <a:pt x="1004" y="51"/>
                    </a:lnTo>
                    <a:lnTo>
                      <a:pt x="1004" y="53"/>
                    </a:lnTo>
                    <a:lnTo>
                      <a:pt x="1004" y="53"/>
                    </a:lnTo>
                    <a:lnTo>
                      <a:pt x="1004" y="54"/>
                    </a:lnTo>
                    <a:lnTo>
                      <a:pt x="1006" y="54"/>
                    </a:lnTo>
                    <a:lnTo>
                      <a:pt x="1006" y="53"/>
                    </a:lnTo>
                    <a:lnTo>
                      <a:pt x="1007" y="53"/>
                    </a:lnTo>
                    <a:lnTo>
                      <a:pt x="1007" y="54"/>
                    </a:lnTo>
                    <a:lnTo>
                      <a:pt x="1007" y="53"/>
                    </a:lnTo>
                    <a:lnTo>
                      <a:pt x="1009" y="53"/>
                    </a:lnTo>
                    <a:lnTo>
                      <a:pt x="1009" y="51"/>
                    </a:lnTo>
                    <a:lnTo>
                      <a:pt x="1010" y="51"/>
                    </a:lnTo>
                    <a:lnTo>
                      <a:pt x="1010" y="50"/>
                    </a:lnTo>
                    <a:lnTo>
                      <a:pt x="1012" y="50"/>
                    </a:lnTo>
                    <a:lnTo>
                      <a:pt x="1012" y="48"/>
                    </a:lnTo>
                    <a:lnTo>
                      <a:pt x="1014" y="48"/>
                    </a:lnTo>
                    <a:lnTo>
                      <a:pt x="1014" y="46"/>
                    </a:lnTo>
                    <a:lnTo>
                      <a:pt x="1015" y="46"/>
                    </a:lnTo>
                    <a:lnTo>
                      <a:pt x="1015" y="48"/>
                    </a:lnTo>
                    <a:lnTo>
                      <a:pt x="1015" y="46"/>
                    </a:lnTo>
                    <a:lnTo>
                      <a:pt x="1015" y="45"/>
                    </a:lnTo>
                    <a:lnTo>
                      <a:pt x="1017" y="45"/>
                    </a:lnTo>
                    <a:lnTo>
                      <a:pt x="1017" y="43"/>
                    </a:lnTo>
                    <a:lnTo>
                      <a:pt x="1019" y="41"/>
                    </a:lnTo>
                    <a:lnTo>
                      <a:pt x="1020" y="41"/>
                    </a:lnTo>
                    <a:lnTo>
                      <a:pt x="1020" y="40"/>
                    </a:lnTo>
                    <a:lnTo>
                      <a:pt x="1022" y="40"/>
                    </a:lnTo>
                    <a:lnTo>
                      <a:pt x="1024" y="40"/>
                    </a:lnTo>
                    <a:lnTo>
                      <a:pt x="1025" y="40"/>
                    </a:lnTo>
                    <a:lnTo>
                      <a:pt x="1025" y="38"/>
                    </a:lnTo>
                    <a:lnTo>
                      <a:pt x="1027" y="38"/>
                    </a:lnTo>
                    <a:lnTo>
                      <a:pt x="1029" y="38"/>
                    </a:lnTo>
                    <a:lnTo>
                      <a:pt x="1029" y="40"/>
                    </a:lnTo>
                    <a:lnTo>
                      <a:pt x="1029" y="41"/>
                    </a:lnTo>
                    <a:lnTo>
                      <a:pt x="1030" y="41"/>
                    </a:lnTo>
                    <a:lnTo>
                      <a:pt x="1032" y="41"/>
                    </a:lnTo>
                    <a:lnTo>
                      <a:pt x="1032" y="40"/>
                    </a:lnTo>
                    <a:lnTo>
                      <a:pt x="1032" y="38"/>
                    </a:lnTo>
                    <a:lnTo>
                      <a:pt x="1030" y="38"/>
                    </a:lnTo>
                    <a:lnTo>
                      <a:pt x="1030" y="36"/>
                    </a:lnTo>
                    <a:lnTo>
                      <a:pt x="1032" y="36"/>
                    </a:lnTo>
                    <a:lnTo>
                      <a:pt x="1032" y="35"/>
                    </a:lnTo>
                    <a:lnTo>
                      <a:pt x="1033" y="35"/>
                    </a:lnTo>
                    <a:lnTo>
                      <a:pt x="1033" y="33"/>
                    </a:lnTo>
                    <a:lnTo>
                      <a:pt x="1035" y="33"/>
                    </a:lnTo>
                    <a:lnTo>
                      <a:pt x="1035" y="31"/>
                    </a:lnTo>
                    <a:lnTo>
                      <a:pt x="1037" y="31"/>
                    </a:lnTo>
                    <a:lnTo>
                      <a:pt x="1035" y="31"/>
                    </a:lnTo>
                    <a:lnTo>
                      <a:pt x="1035" y="30"/>
                    </a:lnTo>
                    <a:lnTo>
                      <a:pt x="1037" y="30"/>
                    </a:lnTo>
                    <a:lnTo>
                      <a:pt x="1038" y="30"/>
                    </a:lnTo>
                    <a:lnTo>
                      <a:pt x="1038" y="28"/>
                    </a:lnTo>
                    <a:lnTo>
                      <a:pt x="1040" y="28"/>
                    </a:lnTo>
                    <a:lnTo>
                      <a:pt x="1040" y="27"/>
                    </a:lnTo>
                    <a:lnTo>
                      <a:pt x="1042" y="27"/>
                    </a:lnTo>
                    <a:lnTo>
                      <a:pt x="1043" y="27"/>
                    </a:lnTo>
                    <a:lnTo>
                      <a:pt x="1043" y="27"/>
                    </a:lnTo>
                    <a:lnTo>
                      <a:pt x="1045" y="27"/>
                    </a:lnTo>
                    <a:lnTo>
                      <a:pt x="1045" y="25"/>
                    </a:lnTo>
                    <a:lnTo>
                      <a:pt x="1047" y="25"/>
                    </a:lnTo>
                    <a:lnTo>
                      <a:pt x="1047" y="23"/>
                    </a:lnTo>
                    <a:lnTo>
                      <a:pt x="1048" y="23"/>
                    </a:lnTo>
                    <a:lnTo>
                      <a:pt x="1050" y="23"/>
                    </a:lnTo>
                    <a:lnTo>
                      <a:pt x="1050" y="22"/>
                    </a:lnTo>
                    <a:lnTo>
                      <a:pt x="1052" y="22"/>
                    </a:lnTo>
                    <a:lnTo>
                      <a:pt x="1053" y="22"/>
                    </a:lnTo>
                    <a:lnTo>
                      <a:pt x="1053" y="20"/>
                    </a:lnTo>
                    <a:lnTo>
                      <a:pt x="1053" y="18"/>
                    </a:lnTo>
                    <a:lnTo>
                      <a:pt x="1055" y="18"/>
                    </a:lnTo>
                    <a:lnTo>
                      <a:pt x="1055" y="18"/>
                    </a:lnTo>
                    <a:lnTo>
                      <a:pt x="1055" y="17"/>
                    </a:lnTo>
                    <a:lnTo>
                      <a:pt x="1056" y="17"/>
                    </a:lnTo>
                    <a:lnTo>
                      <a:pt x="1056" y="15"/>
                    </a:lnTo>
                    <a:lnTo>
                      <a:pt x="1058" y="15"/>
                    </a:lnTo>
                    <a:lnTo>
                      <a:pt x="1058" y="13"/>
                    </a:lnTo>
                    <a:lnTo>
                      <a:pt x="1056" y="13"/>
                    </a:lnTo>
                    <a:lnTo>
                      <a:pt x="1056" y="12"/>
                    </a:lnTo>
                    <a:lnTo>
                      <a:pt x="1058" y="12"/>
                    </a:lnTo>
                    <a:lnTo>
                      <a:pt x="1058" y="10"/>
                    </a:lnTo>
                    <a:lnTo>
                      <a:pt x="1060" y="10"/>
                    </a:lnTo>
                    <a:lnTo>
                      <a:pt x="1061" y="10"/>
                    </a:lnTo>
                    <a:lnTo>
                      <a:pt x="1063" y="10"/>
                    </a:lnTo>
                    <a:lnTo>
                      <a:pt x="1065" y="10"/>
                    </a:lnTo>
                    <a:lnTo>
                      <a:pt x="1066" y="10"/>
                    </a:lnTo>
                    <a:lnTo>
                      <a:pt x="1068" y="10"/>
                    </a:lnTo>
                    <a:lnTo>
                      <a:pt x="1070" y="10"/>
                    </a:lnTo>
                    <a:lnTo>
                      <a:pt x="1071" y="10"/>
                    </a:lnTo>
                    <a:lnTo>
                      <a:pt x="1071" y="8"/>
                    </a:lnTo>
                    <a:lnTo>
                      <a:pt x="1073" y="8"/>
                    </a:lnTo>
                    <a:lnTo>
                      <a:pt x="1073" y="7"/>
                    </a:lnTo>
                    <a:lnTo>
                      <a:pt x="1073" y="5"/>
                    </a:lnTo>
                    <a:lnTo>
                      <a:pt x="1073" y="4"/>
                    </a:lnTo>
                    <a:lnTo>
                      <a:pt x="1073" y="2"/>
                    </a:lnTo>
                    <a:lnTo>
                      <a:pt x="1075" y="2"/>
                    </a:lnTo>
                    <a:lnTo>
                      <a:pt x="1076" y="4"/>
                    </a:lnTo>
                    <a:lnTo>
                      <a:pt x="1078" y="4"/>
                    </a:lnTo>
                    <a:lnTo>
                      <a:pt x="1078" y="2"/>
                    </a:lnTo>
                    <a:lnTo>
                      <a:pt x="1079" y="2"/>
                    </a:lnTo>
                    <a:lnTo>
                      <a:pt x="1081" y="2"/>
                    </a:lnTo>
                    <a:lnTo>
                      <a:pt x="1081" y="0"/>
                    </a:lnTo>
                    <a:lnTo>
                      <a:pt x="1083" y="0"/>
                    </a:lnTo>
                    <a:lnTo>
                      <a:pt x="1083" y="2"/>
                    </a:lnTo>
                    <a:lnTo>
                      <a:pt x="1083" y="2"/>
                    </a:lnTo>
                    <a:lnTo>
                      <a:pt x="1083" y="0"/>
                    </a:lnTo>
                    <a:lnTo>
                      <a:pt x="1083" y="2"/>
                    </a:lnTo>
                    <a:lnTo>
                      <a:pt x="1084" y="2"/>
                    </a:lnTo>
                    <a:lnTo>
                      <a:pt x="1086" y="2"/>
                    </a:lnTo>
                    <a:lnTo>
                      <a:pt x="1086" y="4"/>
                    </a:lnTo>
                    <a:lnTo>
                      <a:pt x="1088" y="4"/>
                    </a:lnTo>
                    <a:lnTo>
                      <a:pt x="1089" y="4"/>
                    </a:lnTo>
                    <a:lnTo>
                      <a:pt x="1089" y="5"/>
                    </a:lnTo>
                    <a:lnTo>
                      <a:pt x="1091" y="5"/>
                    </a:lnTo>
                    <a:lnTo>
                      <a:pt x="1091" y="7"/>
                    </a:lnTo>
                    <a:lnTo>
                      <a:pt x="1091" y="8"/>
                    </a:lnTo>
                    <a:lnTo>
                      <a:pt x="1093" y="8"/>
                    </a:lnTo>
                    <a:lnTo>
                      <a:pt x="1094" y="8"/>
                    </a:lnTo>
                    <a:lnTo>
                      <a:pt x="1096" y="8"/>
                    </a:lnTo>
                    <a:lnTo>
                      <a:pt x="1096" y="10"/>
                    </a:lnTo>
                    <a:lnTo>
                      <a:pt x="1098" y="10"/>
                    </a:lnTo>
                    <a:lnTo>
                      <a:pt x="1099" y="10"/>
                    </a:lnTo>
                    <a:lnTo>
                      <a:pt x="1101" y="10"/>
                    </a:lnTo>
                    <a:lnTo>
                      <a:pt x="1101" y="12"/>
                    </a:lnTo>
                    <a:lnTo>
                      <a:pt x="1101" y="10"/>
                    </a:lnTo>
                    <a:lnTo>
                      <a:pt x="1102" y="10"/>
                    </a:lnTo>
                    <a:lnTo>
                      <a:pt x="1102" y="12"/>
                    </a:lnTo>
                    <a:lnTo>
                      <a:pt x="1104" y="12"/>
                    </a:lnTo>
                    <a:lnTo>
                      <a:pt x="1104" y="13"/>
                    </a:lnTo>
                    <a:lnTo>
                      <a:pt x="1106" y="13"/>
                    </a:lnTo>
                    <a:lnTo>
                      <a:pt x="1107" y="13"/>
                    </a:lnTo>
                    <a:lnTo>
                      <a:pt x="1107" y="15"/>
                    </a:lnTo>
                    <a:lnTo>
                      <a:pt x="1107" y="17"/>
                    </a:lnTo>
                    <a:lnTo>
                      <a:pt x="1109" y="17"/>
                    </a:lnTo>
                    <a:lnTo>
                      <a:pt x="1107" y="17"/>
                    </a:lnTo>
                    <a:lnTo>
                      <a:pt x="1107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20"/>
                    </a:lnTo>
                    <a:lnTo>
                      <a:pt x="1109" y="22"/>
                    </a:lnTo>
                    <a:lnTo>
                      <a:pt x="1111" y="22"/>
                    </a:lnTo>
                    <a:lnTo>
                      <a:pt x="1111" y="23"/>
                    </a:lnTo>
                    <a:lnTo>
                      <a:pt x="1109" y="23"/>
                    </a:lnTo>
                    <a:lnTo>
                      <a:pt x="1107" y="23"/>
                    </a:lnTo>
                    <a:lnTo>
                      <a:pt x="1106" y="23"/>
                    </a:lnTo>
                    <a:lnTo>
                      <a:pt x="1106" y="25"/>
                    </a:lnTo>
                    <a:lnTo>
                      <a:pt x="1104" y="25"/>
                    </a:lnTo>
                    <a:lnTo>
                      <a:pt x="1102" y="25"/>
                    </a:lnTo>
                    <a:lnTo>
                      <a:pt x="1102" y="27"/>
                    </a:lnTo>
                    <a:lnTo>
                      <a:pt x="1102" y="25"/>
                    </a:lnTo>
                    <a:lnTo>
                      <a:pt x="1101" y="25"/>
                    </a:lnTo>
                    <a:lnTo>
                      <a:pt x="1099" y="25"/>
                    </a:lnTo>
                    <a:lnTo>
                      <a:pt x="1099" y="27"/>
                    </a:lnTo>
                    <a:lnTo>
                      <a:pt x="1098" y="27"/>
                    </a:lnTo>
                    <a:lnTo>
                      <a:pt x="1098" y="28"/>
                    </a:lnTo>
                    <a:lnTo>
                      <a:pt x="1096" y="28"/>
                    </a:lnTo>
                    <a:lnTo>
                      <a:pt x="1094" y="30"/>
                    </a:lnTo>
                    <a:lnTo>
                      <a:pt x="1094" y="31"/>
                    </a:lnTo>
                    <a:lnTo>
                      <a:pt x="1093" y="31"/>
                    </a:lnTo>
                    <a:lnTo>
                      <a:pt x="1091" y="31"/>
                    </a:lnTo>
                    <a:lnTo>
                      <a:pt x="1091" y="33"/>
                    </a:lnTo>
                    <a:lnTo>
                      <a:pt x="1091" y="35"/>
                    </a:lnTo>
                    <a:lnTo>
                      <a:pt x="1089" y="35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8" y="38"/>
                    </a:lnTo>
                    <a:lnTo>
                      <a:pt x="1088" y="40"/>
                    </a:lnTo>
                    <a:lnTo>
                      <a:pt x="1088" y="41"/>
                    </a:lnTo>
                    <a:lnTo>
                      <a:pt x="1089" y="41"/>
                    </a:lnTo>
                    <a:lnTo>
                      <a:pt x="1089" y="43"/>
                    </a:lnTo>
                    <a:lnTo>
                      <a:pt x="1091" y="43"/>
                    </a:lnTo>
                    <a:lnTo>
                      <a:pt x="1091" y="45"/>
                    </a:lnTo>
                    <a:lnTo>
                      <a:pt x="1093" y="45"/>
                    </a:lnTo>
                    <a:lnTo>
                      <a:pt x="1093" y="46"/>
                    </a:lnTo>
                    <a:lnTo>
                      <a:pt x="1093" y="48"/>
                    </a:lnTo>
                    <a:lnTo>
                      <a:pt x="1094" y="48"/>
                    </a:lnTo>
                    <a:lnTo>
                      <a:pt x="1094" y="50"/>
                    </a:lnTo>
                    <a:lnTo>
                      <a:pt x="1093" y="50"/>
                    </a:lnTo>
                    <a:lnTo>
                      <a:pt x="1093" y="51"/>
                    </a:lnTo>
                    <a:lnTo>
                      <a:pt x="1093" y="53"/>
                    </a:lnTo>
                    <a:lnTo>
                      <a:pt x="1093" y="54"/>
                    </a:lnTo>
                    <a:lnTo>
                      <a:pt x="1093" y="56"/>
                    </a:lnTo>
                    <a:lnTo>
                      <a:pt x="1091" y="56"/>
                    </a:lnTo>
                    <a:lnTo>
                      <a:pt x="1089" y="56"/>
                    </a:lnTo>
                    <a:lnTo>
                      <a:pt x="1088" y="56"/>
                    </a:lnTo>
                    <a:lnTo>
                      <a:pt x="1086" y="58"/>
                    </a:lnTo>
                    <a:lnTo>
                      <a:pt x="1084" y="58"/>
                    </a:lnTo>
                    <a:lnTo>
                      <a:pt x="1084" y="58"/>
                    </a:lnTo>
                    <a:lnTo>
                      <a:pt x="1084" y="59"/>
                    </a:lnTo>
                    <a:lnTo>
                      <a:pt x="1083" y="59"/>
                    </a:lnTo>
                    <a:lnTo>
                      <a:pt x="1083" y="61"/>
                    </a:lnTo>
                    <a:lnTo>
                      <a:pt x="1083" y="63"/>
                    </a:lnTo>
                    <a:lnTo>
                      <a:pt x="1083" y="64"/>
                    </a:lnTo>
                    <a:lnTo>
                      <a:pt x="1083" y="64"/>
                    </a:lnTo>
                    <a:lnTo>
                      <a:pt x="1081" y="64"/>
                    </a:lnTo>
                    <a:lnTo>
                      <a:pt x="1081" y="66"/>
                    </a:lnTo>
                    <a:lnTo>
                      <a:pt x="1079" y="66"/>
                    </a:lnTo>
                    <a:lnTo>
                      <a:pt x="1078" y="66"/>
                    </a:lnTo>
                    <a:lnTo>
                      <a:pt x="1078" y="68"/>
                    </a:lnTo>
                    <a:lnTo>
                      <a:pt x="1078" y="69"/>
                    </a:lnTo>
                    <a:lnTo>
                      <a:pt x="1076" y="69"/>
                    </a:lnTo>
                    <a:lnTo>
                      <a:pt x="1076" y="71"/>
                    </a:lnTo>
                    <a:lnTo>
                      <a:pt x="1075" y="71"/>
                    </a:lnTo>
                    <a:lnTo>
                      <a:pt x="1073" y="71"/>
                    </a:lnTo>
                    <a:lnTo>
                      <a:pt x="1073" y="73"/>
                    </a:lnTo>
                    <a:lnTo>
                      <a:pt x="1073" y="74"/>
                    </a:lnTo>
                    <a:lnTo>
                      <a:pt x="1075" y="74"/>
                    </a:lnTo>
                    <a:lnTo>
                      <a:pt x="1076" y="74"/>
                    </a:lnTo>
                    <a:lnTo>
                      <a:pt x="1076" y="73"/>
                    </a:lnTo>
                    <a:lnTo>
                      <a:pt x="1078" y="73"/>
                    </a:lnTo>
                    <a:lnTo>
                      <a:pt x="1079" y="73"/>
                    </a:lnTo>
                    <a:lnTo>
                      <a:pt x="1079" y="74"/>
                    </a:lnTo>
                    <a:lnTo>
                      <a:pt x="1081" y="74"/>
                    </a:lnTo>
                    <a:lnTo>
                      <a:pt x="1083" y="74"/>
                    </a:lnTo>
                    <a:lnTo>
                      <a:pt x="1083" y="76"/>
                    </a:lnTo>
                    <a:lnTo>
                      <a:pt x="1083" y="76"/>
                    </a:lnTo>
                    <a:lnTo>
                      <a:pt x="1084" y="76"/>
                    </a:lnTo>
                    <a:lnTo>
                      <a:pt x="1086" y="77"/>
                    </a:lnTo>
                    <a:lnTo>
                      <a:pt x="1086" y="76"/>
                    </a:lnTo>
                    <a:lnTo>
                      <a:pt x="1088" y="76"/>
                    </a:lnTo>
                    <a:lnTo>
                      <a:pt x="1088" y="74"/>
                    </a:lnTo>
                    <a:lnTo>
                      <a:pt x="1089" y="74"/>
                    </a:lnTo>
                    <a:lnTo>
                      <a:pt x="1089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3" y="77"/>
                    </a:lnTo>
                    <a:lnTo>
                      <a:pt x="1093" y="79"/>
                    </a:lnTo>
                    <a:lnTo>
                      <a:pt x="1093" y="81"/>
                    </a:lnTo>
                    <a:lnTo>
                      <a:pt x="1093" y="82"/>
                    </a:lnTo>
                    <a:lnTo>
                      <a:pt x="1093" y="84"/>
                    </a:lnTo>
                    <a:lnTo>
                      <a:pt x="1094" y="86"/>
                    </a:lnTo>
                    <a:lnTo>
                      <a:pt x="1094" y="87"/>
                    </a:lnTo>
                    <a:lnTo>
                      <a:pt x="1093" y="87"/>
                    </a:lnTo>
                    <a:lnTo>
                      <a:pt x="1094" y="87"/>
                    </a:lnTo>
                    <a:lnTo>
                      <a:pt x="1094" y="89"/>
                    </a:lnTo>
                    <a:lnTo>
                      <a:pt x="1094" y="91"/>
                    </a:lnTo>
                    <a:lnTo>
                      <a:pt x="1093" y="91"/>
                    </a:lnTo>
                    <a:lnTo>
                      <a:pt x="1093" y="92"/>
                    </a:lnTo>
                    <a:lnTo>
                      <a:pt x="1093" y="94"/>
                    </a:lnTo>
                    <a:lnTo>
                      <a:pt x="1091" y="94"/>
                    </a:lnTo>
                    <a:lnTo>
                      <a:pt x="1093" y="94"/>
                    </a:lnTo>
                    <a:lnTo>
                      <a:pt x="1093" y="96"/>
                    </a:lnTo>
                    <a:lnTo>
                      <a:pt x="1094" y="96"/>
                    </a:lnTo>
                    <a:lnTo>
                      <a:pt x="1096" y="96"/>
                    </a:lnTo>
                    <a:lnTo>
                      <a:pt x="1096" y="97"/>
                    </a:lnTo>
                    <a:lnTo>
                      <a:pt x="1094" y="97"/>
                    </a:lnTo>
                    <a:lnTo>
                      <a:pt x="1094" y="99"/>
                    </a:lnTo>
                    <a:lnTo>
                      <a:pt x="1094" y="100"/>
                    </a:lnTo>
                    <a:lnTo>
                      <a:pt x="1096" y="100"/>
                    </a:lnTo>
                    <a:lnTo>
                      <a:pt x="1096" y="102"/>
                    </a:lnTo>
                    <a:lnTo>
                      <a:pt x="1096" y="100"/>
                    </a:lnTo>
                    <a:lnTo>
                      <a:pt x="1098" y="100"/>
                    </a:lnTo>
                    <a:lnTo>
                      <a:pt x="1099" y="100"/>
                    </a:lnTo>
                    <a:lnTo>
                      <a:pt x="1099" y="99"/>
                    </a:lnTo>
                    <a:lnTo>
                      <a:pt x="1101" y="99"/>
                    </a:lnTo>
                    <a:lnTo>
                      <a:pt x="1101" y="100"/>
                    </a:lnTo>
                    <a:lnTo>
                      <a:pt x="1102" y="100"/>
                    </a:lnTo>
                    <a:lnTo>
                      <a:pt x="1101" y="100"/>
                    </a:lnTo>
                    <a:lnTo>
                      <a:pt x="1101" y="102"/>
                    </a:lnTo>
                    <a:lnTo>
                      <a:pt x="1099" y="102"/>
                    </a:lnTo>
                    <a:lnTo>
                      <a:pt x="1099" y="104"/>
                    </a:lnTo>
                    <a:lnTo>
                      <a:pt x="1099" y="105"/>
                    </a:lnTo>
                    <a:lnTo>
                      <a:pt x="1101" y="105"/>
                    </a:lnTo>
                    <a:lnTo>
                      <a:pt x="1101" y="104"/>
                    </a:lnTo>
                    <a:lnTo>
                      <a:pt x="1102" y="104"/>
                    </a:lnTo>
                    <a:lnTo>
                      <a:pt x="1104" y="104"/>
                    </a:lnTo>
                    <a:lnTo>
                      <a:pt x="1106" y="104"/>
                    </a:lnTo>
                    <a:lnTo>
                      <a:pt x="1106" y="105"/>
                    </a:lnTo>
                    <a:lnTo>
                      <a:pt x="1107" y="107"/>
                    </a:lnTo>
                    <a:lnTo>
                      <a:pt x="1106" y="107"/>
                    </a:lnTo>
                    <a:lnTo>
                      <a:pt x="1106" y="109"/>
                    </a:lnTo>
                    <a:lnTo>
                      <a:pt x="1106" y="110"/>
                    </a:lnTo>
                    <a:lnTo>
                      <a:pt x="1104" y="110"/>
                    </a:lnTo>
                    <a:lnTo>
                      <a:pt x="1104" y="112"/>
                    </a:lnTo>
                    <a:lnTo>
                      <a:pt x="1106" y="112"/>
                    </a:lnTo>
                    <a:lnTo>
                      <a:pt x="1106" y="114"/>
                    </a:lnTo>
                    <a:lnTo>
                      <a:pt x="1104" y="114"/>
                    </a:lnTo>
                    <a:lnTo>
                      <a:pt x="1106" y="114"/>
                    </a:lnTo>
                    <a:lnTo>
                      <a:pt x="1107" y="114"/>
                    </a:lnTo>
                    <a:lnTo>
                      <a:pt x="1109" y="114"/>
                    </a:lnTo>
                    <a:lnTo>
                      <a:pt x="1111" y="114"/>
                    </a:lnTo>
                    <a:lnTo>
                      <a:pt x="1111" y="115"/>
                    </a:lnTo>
                    <a:lnTo>
                      <a:pt x="1112" y="114"/>
                    </a:lnTo>
                    <a:lnTo>
                      <a:pt x="1114" y="114"/>
                    </a:lnTo>
                    <a:lnTo>
                      <a:pt x="1116" y="114"/>
                    </a:lnTo>
                    <a:lnTo>
                      <a:pt x="1117" y="114"/>
                    </a:lnTo>
                    <a:lnTo>
                      <a:pt x="1119" y="114"/>
                    </a:lnTo>
                    <a:lnTo>
                      <a:pt x="1121" y="114"/>
                    </a:lnTo>
                    <a:lnTo>
                      <a:pt x="1121" y="112"/>
                    </a:lnTo>
                    <a:lnTo>
                      <a:pt x="1122" y="112"/>
                    </a:lnTo>
                    <a:lnTo>
                      <a:pt x="1122" y="112"/>
                    </a:lnTo>
                    <a:lnTo>
                      <a:pt x="1122" y="114"/>
                    </a:lnTo>
                    <a:lnTo>
                      <a:pt x="1122" y="112"/>
                    </a:lnTo>
                    <a:lnTo>
                      <a:pt x="1124" y="112"/>
                    </a:lnTo>
                    <a:lnTo>
                      <a:pt x="1125" y="112"/>
                    </a:lnTo>
                    <a:lnTo>
                      <a:pt x="1125" y="110"/>
                    </a:lnTo>
                    <a:lnTo>
                      <a:pt x="1127" y="110"/>
                    </a:lnTo>
                    <a:lnTo>
                      <a:pt x="1129" y="110"/>
                    </a:lnTo>
                    <a:lnTo>
                      <a:pt x="1130" y="110"/>
                    </a:lnTo>
                    <a:lnTo>
                      <a:pt x="1132" y="110"/>
                    </a:lnTo>
                    <a:lnTo>
                      <a:pt x="1134" y="110"/>
                    </a:lnTo>
                    <a:lnTo>
                      <a:pt x="1135" y="110"/>
                    </a:lnTo>
                    <a:lnTo>
                      <a:pt x="1135" y="109"/>
                    </a:lnTo>
                    <a:lnTo>
                      <a:pt x="1137" y="109"/>
                    </a:lnTo>
                    <a:lnTo>
                      <a:pt x="1139" y="109"/>
                    </a:lnTo>
                    <a:lnTo>
                      <a:pt x="1140" y="109"/>
                    </a:lnTo>
                    <a:lnTo>
                      <a:pt x="1140" y="110"/>
                    </a:lnTo>
                    <a:lnTo>
                      <a:pt x="1142" y="110"/>
                    </a:lnTo>
                    <a:lnTo>
                      <a:pt x="1142" y="109"/>
                    </a:lnTo>
                    <a:lnTo>
                      <a:pt x="1144" y="109"/>
                    </a:lnTo>
                    <a:lnTo>
                      <a:pt x="1144" y="110"/>
                    </a:lnTo>
                    <a:lnTo>
                      <a:pt x="1145" y="110"/>
                    </a:lnTo>
                    <a:lnTo>
                      <a:pt x="1145" y="112"/>
                    </a:lnTo>
                    <a:lnTo>
                      <a:pt x="1145" y="114"/>
                    </a:lnTo>
                    <a:lnTo>
                      <a:pt x="1145" y="115"/>
                    </a:lnTo>
                    <a:lnTo>
                      <a:pt x="1147" y="115"/>
                    </a:lnTo>
                    <a:lnTo>
                      <a:pt x="1148" y="115"/>
                    </a:lnTo>
                    <a:lnTo>
                      <a:pt x="1148" y="117"/>
                    </a:lnTo>
                    <a:lnTo>
                      <a:pt x="1148" y="119"/>
                    </a:lnTo>
                    <a:lnTo>
                      <a:pt x="1148" y="120"/>
                    </a:lnTo>
                    <a:lnTo>
                      <a:pt x="1148" y="122"/>
                    </a:lnTo>
                    <a:lnTo>
                      <a:pt x="1147" y="122"/>
                    </a:lnTo>
                    <a:lnTo>
                      <a:pt x="1145" y="122"/>
                    </a:lnTo>
                    <a:lnTo>
                      <a:pt x="1144" y="122"/>
                    </a:lnTo>
                    <a:lnTo>
                      <a:pt x="1144" y="123"/>
                    </a:lnTo>
                    <a:lnTo>
                      <a:pt x="1144" y="125"/>
                    </a:lnTo>
                    <a:lnTo>
                      <a:pt x="1142" y="125"/>
                    </a:lnTo>
                    <a:lnTo>
                      <a:pt x="1140" y="125"/>
                    </a:lnTo>
                    <a:lnTo>
                      <a:pt x="1140" y="127"/>
                    </a:lnTo>
                    <a:lnTo>
                      <a:pt x="1139" y="127"/>
                    </a:lnTo>
                    <a:lnTo>
                      <a:pt x="1137" y="127"/>
                    </a:lnTo>
                    <a:lnTo>
                      <a:pt x="1137" y="128"/>
                    </a:lnTo>
                    <a:lnTo>
                      <a:pt x="1135" y="128"/>
                    </a:lnTo>
                    <a:lnTo>
                      <a:pt x="1135" y="130"/>
                    </a:lnTo>
                    <a:lnTo>
                      <a:pt x="1135" y="132"/>
                    </a:lnTo>
                    <a:lnTo>
                      <a:pt x="1135" y="133"/>
                    </a:lnTo>
                    <a:lnTo>
                      <a:pt x="1134" y="133"/>
                    </a:lnTo>
                    <a:lnTo>
                      <a:pt x="1134" y="135"/>
                    </a:lnTo>
                    <a:lnTo>
                      <a:pt x="1134" y="137"/>
                    </a:lnTo>
                    <a:lnTo>
                      <a:pt x="1132" y="137"/>
                    </a:lnTo>
                    <a:lnTo>
                      <a:pt x="1132" y="137"/>
                    </a:lnTo>
                    <a:lnTo>
                      <a:pt x="1132" y="138"/>
                    </a:lnTo>
                    <a:lnTo>
                      <a:pt x="1130" y="138"/>
                    </a:lnTo>
                    <a:lnTo>
                      <a:pt x="1130" y="140"/>
                    </a:lnTo>
                    <a:lnTo>
                      <a:pt x="1132" y="140"/>
                    </a:lnTo>
                    <a:lnTo>
                      <a:pt x="1132" y="138"/>
                    </a:lnTo>
                    <a:lnTo>
                      <a:pt x="1134" y="138"/>
                    </a:lnTo>
                    <a:lnTo>
                      <a:pt x="1135" y="138"/>
                    </a:lnTo>
                    <a:lnTo>
                      <a:pt x="1135" y="140"/>
                    </a:lnTo>
                    <a:lnTo>
                      <a:pt x="1137" y="140"/>
                    </a:lnTo>
                    <a:lnTo>
                      <a:pt x="1137" y="138"/>
                    </a:lnTo>
                    <a:lnTo>
                      <a:pt x="1137" y="140"/>
                    </a:lnTo>
                    <a:lnTo>
                      <a:pt x="1137" y="142"/>
                    </a:lnTo>
                    <a:lnTo>
                      <a:pt x="1139" y="143"/>
                    </a:lnTo>
                    <a:lnTo>
                      <a:pt x="1137" y="143"/>
                    </a:lnTo>
                    <a:lnTo>
                      <a:pt x="1137" y="145"/>
                    </a:lnTo>
                    <a:lnTo>
                      <a:pt x="1139" y="145"/>
                    </a:lnTo>
                    <a:lnTo>
                      <a:pt x="1140" y="145"/>
                    </a:lnTo>
                    <a:lnTo>
                      <a:pt x="1140" y="146"/>
                    </a:lnTo>
                    <a:lnTo>
                      <a:pt x="1140" y="148"/>
                    </a:lnTo>
                    <a:lnTo>
                      <a:pt x="1140" y="150"/>
                    </a:lnTo>
                    <a:lnTo>
                      <a:pt x="1140" y="151"/>
                    </a:lnTo>
                    <a:lnTo>
                      <a:pt x="1140" y="153"/>
                    </a:lnTo>
                    <a:lnTo>
                      <a:pt x="1140" y="155"/>
                    </a:lnTo>
                    <a:lnTo>
                      <a:pt x="1142" y="155"/>
                    </a:lnTo>
                    <a:lnTo>
                      <a:pt x="1144" y="155"/>
                    </a:lnTo>
                    <a:lnTo>
                      <a:pt x="1145" y="155"/>
                    </a:lnTo>
                    <a:lnTo>
                      <a:pt x="1144" y="155"/>
                    </a:lnTo>
                    <a:lnTo>
                      <a:pt x="1144" y="156"/>
                    </a:lnTo>
                    <a:lnTo>
                      <a:pt x="1142" y="156"/>
                    </a:lnTo>
                    <a:lnTo>
                      <a:pt x="1142" y="158"/>
                    </a:lnTo>
                    <a:lnTo>
                      <a:pt x="1140" y="158"/>
                    </a:lnTo>
                    <a:lnTo>
                      <a:pt x="1140" y="160"/>
                    </a:lnTo>
                    <a:lnTo>
                      <a:pt x="1139" y="160"/>
                    </a:lnTo>
                    <a:lnTo>
                      <a:pt x="1139" y="161"/>
                    </a:lnTo>
                    <a:lnTo>
                      <a:pt x="1137" y="161"/>
                    </a:lnTo>
                    <a:lnTo>
                      <a:pt x="1137" y="163"/>
                    </a:lnTo>
                    <a:lnTo>
                      <a:pt x="1137" y="165"/>
                    </a:lnTo>
                    <a:lnTo>
                      <a:pt x="1137" y="166"/>
                    </a:lnTo>
                    <a:lnTo>
                      <a:pt x="1139" y="166"/>
                    </a:lnTo>
                    <a:lnTo>
                      <a:pt x="1139" y="168"/>
                    </a:lnTo>
                    <a:lnTo>
                      <a:pt x="1139" y="170"/>
                    </a:lnTo>
                    <a:lnTo>
                      <a:pt x="1139" y="171"/>
                    </a:lnTo>
                    <a:lnTo>
                      <a:pt x="1139" y="173"/>
                    </a:lnTo>
                    <a:lnTo>
                      <a:pt x="1140" y="173"/>
                    </a:lnTo>
                    <a:lnTo>
                      <a:pt x="1142" y="173"/>
                    </a:lnTo>
                    <a:lnTo>
                      <a:pt x="1144" y="174"/>
                    </a:lnTo>
                    <a:lnTo>
                      <a:pt x="1145" y="174"/>
                    </a:lnTo>
                    <a:lnTo>
                      <a:pt x="1147" y="174"/>
                    </a:lnTo>
                    <a:lnTo>
                      <a:pt x="1147" y="176"/>
                    </a:lnTo>
                    <a:lnTo>
                      <a:pt x="1148" y="176"/>
                    </a:lnTo>
                    <a:lnTo>
                      <a:pt x="1148" y="176"/>
                    </a:lnTo>
                    <a:lnTo>
                      <a:pt x="1148" y="178"/>
                    </a:lnTo>
                    <a:lnTo>
                      <a:pt x="1148" y="179"/>
                    </a:lnTo>
                    <a:lnTo>
                      <a:pt x="1147" y="179"/>
                    </a:lnTo>
                    <a:lnTo>
                      <a:pt x="1147" y="181"/>
                    </a:lnTo>
                    <a:lnTo>
                      <a:pt x="1145" y="181"/>
                    </a:lnTo>
                    <a:lnTo>
                      <a:pt x="1145" y="179"/>
                    </a:lnTo>
                    <a:lnTo>
                      <a:pt x="1144" y="179"/>
                    </a:lnTo>
                    <a:lnTo>
                      <a:pt x="1144" y="181"/>
                    </a:lnTo>
                    <a:lnTo>
                      <a:pt x="1142" y="181"/>
                    </a:lnTo>
                    <a:lnTo>
                      <a:pt x="1140" y="183"/>
                    </a:lnTo>
                    <a:lnTo>
                      <a:pt x="1140" y="184"/>
                    </a:lnTo>
                    <a:lnTo>
                      <a:pt x="1139" y="184"/>
                    </a:lnTo>
                    <a:lnTo>
                      <a:pt x="1139" y="186"/>
                    </a:lnTo>
                    <a:lnTo>
                      <a:pt x="1139" y="188"/>
                    </a:lnTo>
                    <a:lnTo>
                      <a:pt x="1137" y="189"/>
                    </a:lnTo>
                    <a:lnTo>
                      <a:pt x="1137" y="191"/>
                    </a:lnTo>
                    <a:lnTo>
                      <a:pt x="1135" y="191"/>
                    </a:lnTo>
                    <a:lnTo>
                      <a:pt x="1135" y="193"/>
                    </a:lnTo>
                    <a:lnTo>
                      <a:pt x="1135" y="194"/>
                    </a:lnTo>
                    <a:lnTo>
                      <a:pt x="1137" y="194"/>
                    </a:lnTo>
                    <a:lnTo>
                      <a:pt x="1137" y="196"/>
                    </a:lnTo>
                    <a:lnTo>
                      <a:pt x="1135" y="196"/>
                    </a:lnTo>
                    <a:lnTo>
                      <a:pt x="1135" y="197"/>
                    </a:lnTo>
                    <a:lnTo>
                      <a:pt x="1135" y="199"/>
                    </a:lnTo>
                    <a:lnTo>
                      <a:pt x="1135" y="201"/>
                    </a:lnTo>
                    <a:lnTo>
                      <a:pt x="1137" y="201"/>
                    </a:lnTo>
                    <a:lnTo>
                      <a:pt x="1137" y="202"/>
                    </a:lnTo>
                    <a:lnTo>
                      <a:pt x="1139" y="202"/>
                    </a:lnTo>
                    <a:lnTo>
                      <a:pt x="1139" y="204"/>
                    </a:lnTo>
                    <a:lnTo>
                      <a:pt x="1139" y="206"/>
                    </a:lnTo>
                    <a:lnTo>
                      <a:pt x="1140" y="206"/>
                    </a:lnTo>
                    <a:lnTo>
                      <a:pt x="1140" y="207"/>
                    </a:lnTo>
                    <a:lnTo>
                      <a:pt x="1140" y="209"/>
                    </a:lnTo>
                    <a:lnTo>
                      <a:pt x="1139" y="209"/>
                    </a:lnTo>
                    <a:lnTo>
                      <a:pt x="1140" y="209"/>
                    </a:lnTo>
                    <a:lnTo>
                      <a:pt x="1140" y="211"/>
                    </a:lnTo>
                    <a:lnTo>
                      <a:pt x="1140" y="212"/>
                    </a:lnTo>
                    <a:lnTo>
                      <a:pt x="1140" y="214"/>
                    </a:lnTo>
                    <a:lnTo>
                      <a:pt x="1142" y="214"/>
                    </a:lnTo>
                    <a:lnTo>
                      <a:pt x="1142" y="216"/>
                    </a:lnTo>
                    <a:lnTo>
                      <a:pt x="1140" y="216"/>
                    </a:lnTo>
                    <a:lnTo>
                      <a:pt x="1140" y="216"/>
                    </a:lnTo>
                    <a:lnTo>
                      <a:pt x="1139" y="216"/>
                    </a:lnTo>
                    <a:lnTo>
                      <a:pt x="1139" y="217"/>
                    </a:lnTo>
                    <a:lnTo>
                      <a:pt x="1139" y="219"/>
                    </a:lnTo>
                    <a:lnTo>
                      <a:pt x="1137" y="219"/>
                    </a:lnTo>
                    <a:lnTo>
                      <a:pt x="1137" y="220"/>
                    </a:lnTo>
                    <a:lnTo>
                      <a:pt x="1137" y="222"/>
                    </a:lnTo>
                    <a:lnTo>
                      <a:pt x="1139" y="222"/>
                    </a:lnTo>
                    <a:lnTo>
                      <a:pt x="1139" y="224"/>
                    </a:lnTo>
                    <a:lnTo>
                      <a:pt x="1139" y="225"/>
                    </a:lnTo>
                    <a:lnTo>
                      <a:pt x="1140" y="225"/>
                    </a:lnTo>
                    <a:lnTo>
                      <a:pt x="1140" y="227"/>
                    </a:lnTo>
                    <a:lnTo>
                      <a:pt x="1140" y="229"/>
                    </a:lnTo>
                    <a:lnTo>
                      <a:pt x="1140" y="230"/>
                    </a:lnTo>
                    <a:lnTo>
                      <a:pt x="1142" y="230"/>
                    </a:lnTo>
                    <a:lnTo>
                      <a:pt x="1140" y="230"/>
                    </a:lnTo>
                    <a:lnTo>
                      <a:pt x="1140" y="232"/>
                    </a:lnTo>
                    <a:lnTo>
                      <a:pt x="1139" y="232"/>
                    </a:lnTo>
                    <a:lnTo>
                      <a:pt x="1139" y="234"/>
                    </a:lnTo>
                    <a:lnTo>
                      <a:pt x="1137" y="234"/>
                    </a:lnTo>
                    <a:lnTo>
                      <a:pt x="1137" y="235"/>
                    </a:lnTo>
                    <a:lnTo>
                      <a:pt x="1137" y="237"/>
                    </a:lnTo>
                    <a:lnTo>
                      <a:pt x="1137" y="239"/>
                    </a:lnTo>
                    <a:lnTo>
                      <a:pt x="1137" y="240"/>
                    </a:lnTo>
                    <a:lnTo>
                      <a:pt x="1139" y="240"/>
                    </a:lnTo>
                    <a:lnTo>
                      <a:pt x="1139" y="242"/>
                    </a:lnTo>
                    <a:lnTo>
                      <a:pt x="1137" y="242"/>
                    </a:lnTo>
                    <a:lnTo>
                      <a:pt x="1139" y="242"/>
                    </a:lnTo>
                    <a:lnTo>
                      <a:pt x="1139" y="243"/>
                    </a:lnTo>
                    <a:lnTo>
                      <a:pt x="1137" y="243"/>
                    </a:lnTo>
                    <a:lnTo>
                      <a:pt x="1137" y="245"/>
                    </a:lnTo>
                    <a:lnTo>
                      <a:pt x="1137" y="247"/>
                    </a:lnTo>
                    <a:lnTo>
                      <a:pt x="1139" y="247"/>
                    </a:lnTo>
                    <a:lnTo>
                      <a:pt x="1139" y="248"/>
                    </a:lnTo>
                    <a:lnTo>
                      <a:pt x="1137" y="248"/>
                    </a:lnTo>
                    <a:lnTo>
                      <a:pt x="1137" y="250"/>
                    </a:lnTo>
                    <a:lnTo>
                      <a:pt x="1139" y="250"/>
                    </a:lnTo>
                    <a:lnTo>
                      <a:pt x="1139" y="252"/>
                    </a:lnTo>
                    <a:lnTo>
                      <a:pt x="1139" y="253"/>
                    </a:lnTo>
                    <a:lnTo>
                      <a:pt x="1140" y="253"/>
                    </a:lnTo>
                    <a:lnTo>
                      <a:pt x="1140" y="255"/>
                    </a:lnTo>
                    <a:lnTo>
                      <a:pt x="1142" y="255"/>
                    </a:lnTo>
                    <a:lnTo>
                      <a:pt x="1142" y="255"/>
                    </a:lnTo>
                    <a:lnTo>
                      <a:pt x="1144" y="255"/>
                    </a:lnTo>
                    <a:lnTo>
                      <a:pt x="1144" y="257"/>
                    </a:lnTo>
                    <a:lnTo>
                      <a:pt x="1145" y="257"/>
                    </a:lnTo>
                    <a:lnTo>
                      <a:pt x="1147" y="257"/>
                    </a:lnTo>
                    <a:lnTo>
                      <a:pt x="1147" y="258"/>
                    </a:lnTo>
                    <a:lnTo>
                      <a:pt x="1148" y="258"/>
                    </a:lnTo>
                    <a:lnTo>
                      <a:pt x="1148" y="260"/>
                    </a:lnTo>
                    <a:lnTo>
                      <a:pt x="1150" y="260"/>
                    </a:lnTo>
                    <a:lnTo>
                      <a:pt x="1152" y="260"/>
                    </a:lnTo>
                    <a:lnTo>
                      <a:pt x="1152" y="262"/>
                    </a:lnTo>
                    <a:lnTo>
                      <a:pt x="1152" y="260"/>
                    </a:lnTo>
                    <a:lnTo>
                      <a:pt x="1153" y="260"/>
                    </a:lnTo>
                    <a:lnTo>
                      <a:pt x="1153" y="258"/>
                    </a:lnTo>
                    <a:lnTo>
                      <a:pt x="1155" y="258"/>
                    </a:lnTo>
                    <a:lnTo>
                      <a:pt x="1155" y="260"/>
                    </a:lnTo>
                    <a:lnTo>
                      <a:pt x="1157" y="260"/>
                    </a:lnTo>
                    <a:lnTo>
                      <a:pt x="1158" y="260"/>
                    </a:lnTo>
                    <a:lnTo>
                      <a:pt x="1158" y="262"/>
                    </a:lnTo>
                    <a:lnTo>
                      <a:pt x="1160" y="262"/>
                    </a:lnTo>
                    <a:lnTo>
                      <a:pt x="1162" y="262"/>
                    </a:lnTo>
                    <a:lnTo>
                      <a:pt x="1162" y="263"/>
                    </a:lnTo>
                    <a:lnTo>
                      <a:pt x="1162" y="263"/>
                    </a:lnTo>
                    <a:lnTo>
                      <a:pt x="1163" y="265"/>
                    </a:lnTo>
                    <a:lnTo>
                      <a:pt x="1163" y="266"/>
                    </a:lnTo>
                    <a:lnTo>
                      <a:pt x="1163" y="268"/>
                    </a:lnTo>
                    <a:lnTo>
                      <a:pt x="1162" y="268"/>
                    </a:lnTo>
                    <a:lnTo>
                      <a:pt x="1162" y="270"/>
                    </a:lnTo>
                    <a:lnTo>
                      <a:pt x="1162" y="271"/>
                    </a:lnTo>
                    <a:lnTo>
                      <a:pt x="1162" y="273"/>
                    </a:lnTo>
                    <a:lnTo>
                      <a:pt x="1162" y="275"/>
                    </a:lnTo>
                    <a:lnTo>
                      <a:pt x="1163" y="275"/>
                    </a:lnTo>
                    <a:lnTo>
                      <a:pt x="1163" y="276"/>
                    </a:lnTo>
                    <a:lnTo>
                      <a:pt x="1163" y="275"/>
                    </a:lnTo>
                    <a:lnTo>
                      <a:pt x="1165" y="275"/>
                    </a:lnTo>
                    <a:lnTo>
                      <a:pt x="1166" y="275"/>
                    </a:lnTo>
                    <a:lnTo>
                      <a:pt x="1168" y="276"/>
                    </a:lnTo>
                    <a:lnTo>
                      <a:pt x="1168" y="278"/>
                    </a:lnTo>
                    <a:lnTo>
                      <a:pt x="1168" y="280"/>
                    </a:lnTo>
                    <a:lnTo>
                      <a:pt x="1170" y="280"/>
                    </a:lnTo>
                    <a:lnTo>
                      <a:pt x="1171" y="280"/>
                    </a:lnTo>
                    <a:lnTo>
                      <a:pt x="1173" y="280"/>
                    </a:lnTo>
                    <a:lnTo>
                      <a:pt x="1175" y="280"/>
                    </a:lnTo>
                    <a:lnTo>
                      <a:pt x="1175" y="281"/>
                    </a:lnTo>
                    <a:lnTo>
                      <a:pt x="1175" y="283"/>
                    </a:lnTo>
                    <a:lnTo>
                      <a:pt x="1176" y="283"/>
                    </a:lnTo>
                    <a:lnTo>
                      <a:pt x="1176" y="285"/>
                    </a:lnTo>
                    <a:lnTo>
                      <a:pt x="1178" y="285"/>
                    </a:lnTo>
                    <a:lnTo>
                      <a:pt x="1178" y="286"/>
                    </a:lnTo>
                    <a:lnTo>
                      <a:pt x="1178" y="288"/>
                    </a:lnTo>
                    <a:lnTo>
                      <a:pt x="1180" y="289"/>
                    </a:lnTo>
                    <a:lnTo>
                      <a:pt x="1180" y="291"/>
                    </a:lnTo>
                    <a:lnTo>
                      <a:pt x="1181" y="291"/>
                    </a:lnTo>
                    <a:lnTo>
                      <a:pt x="1181" y="293"/>
                    </a:lnTo>
                    <a:lnTo>
                      <a:pt x="1181" y="294"/>
                    </a:lnTo>
                    <a:lnTo>
                      <a:pt x="1180" y="294"/>
                    </a:lnTo>
                    <a:lnTo>
                      <a:pt x="1180" y="294"/>
                    </a:lnTo>
                    <a:lnTo>
                      <a:pt x="1181" y="294"/>
                    </a:lnTo>
                    <a:lnTo>
                      <a:pt x="1181" y="296"/>
                    </a:lnTo>
                    <a:lnTo>
                      <a:pt x="1180" y="296"/>
                    </a:lnTo>
                    <a:lnTo>
                      <a:pt x="1180" y="298"/>
                    </a:lnTo>
                    <a:lnTo>
                      <a:pt x="1181" y="298"/>
                    </a:lnTo>
                    <a:lnTo>
                      <a:pt x="1181" y="299"/>
                    </a:lnTo>
                    <a:lnTo>
                      <a:pt x="1181" y="301"/>
                    </a:lnTo>
                    <a:lnTo>
                      <a:pt x="1180" y="301"/>
                    </a:lnTo>
                    <a:lnTo>
                      <a:pt x="1180" y="303"/>
                    </a:lnTo>
                    <a:lnTo>
                      <a:pt x="1180" y="304"/>
                    </a:lnTo>
                    <a:lnTo>
                      <a:pt x="1180" y="306"/>
                    </a:lnTo>
                    <a:lnTo>
                      <a:pt x="1178" y="306"/>
                    </a:lnTo>
                    <a:lnTo>
                      <a:pt x="1176" y="308"/>
                    </a:lnTo>
                    <a:lnTo>
                      <a:pt x="1178" y="308"/>
                    </a:lnTo>
                    <a:lnTo>
                      <a:pt x="1176" y="308"/>
                    </a:lnTo>
                    <a:lnTo>
                      <a:pt x="1176" y="309"/>
                    </a:lnTo>
                    <a:lnTo>
                      <a:pt x="1176" y="311"/>
                    </a:lnTo>
                    <a:lnTo>
                      <a:pt x="1176" y="313"/>
                    </a:lnTo>
                    <a:lnTo>
                      <a:pt x="1176" y="314"/>
                    </a:lnTo>
                    <a:lnTo>
                      <a:pt x="1178" y="314"/>
                    </a:lnTo>
                    <a:lnTo>
                      <a:pt x="1180" y="314"/>
                    </a:lnTo>
                    <a:lnTo>
                      <a:pt x="1180" y="316"/>
                    </a:lnTo>
                    <a:lnTo>
                      <a:pt x="1181" y="316"/>
                    </a:lnTo>
                    <a:lnTo>
                      <a:pt x="1180" y="316"/>
                    </a:lnTo>
                    <a:lnTo>
                      <a:pt x="1180" y="317"/>
                    </a:lnTo>
                    <a:lnTo>
                      <a:pt x="1180" y="319"/>
                    </a:lnTo>
                    <a:lnTo>
                      <a:pt x="1178" y="319"/>
                    </a:lnTo>
                    <a:lnTo>
                      <a:pt x="1178" y="321"/>
                    </a:lnTo>
                    <a:lnTo>
                      <a:pt x="1176" y="321"/>
                    </a:lnTo>
                    <a:lnTo>
                      <a:pt x="1175" y="322"/>
                    </a:lnTo>
                    <a:lnTo>
                      <a:pt x="1176" y="322"/>
                    </a:lnTo>
                    <a:lnTo>
                      <a:pt x="1175" y="322"/>
                    </a:lnTo>
                    <a:lnTo>
                      <a:pt x="1175" y="324"/>
                    </a:lnTo>
                    <a:lnTo>
                      <a:pt x="1176" y="324"/>
                    </a:lnTo>
                    <a:lnTo>
                      <a:pt x="1176" y="326"/>
                    </a:lnTo>
                    <a:lnTo>
                      <a:pt x="1175" y="326"/>
                    </a:lnTo>
                    <a:lnTo>
                      <a:pt x="1175" y="327"/>
                    </a:lnTo>
                    <a:lnTo>
                      <a:pt x="1175" y="329"/>
                    </a:lnTo>
                    <a:lnTo>
                      <a:pt x="1176" y="329"/>
                    </a:lnTo>
                    <a:lnTo>
                      <a:pt x="1175" y="329"/>
                    </a:lnTo>
                    <a:lnTo>
                      <a:pt x="1175" y="331"/>
                    </a:lnTo>
                    <a:lnTo>
                      <a:pt x="1173" y="332"/>
                    </a:lnTo>
                    <a:lnTo>
                      <a:pt x="1173" y="334"/>
                    </a:lnTo>
                    <a:lnTo>
                      <a:pt x="1173" y="334"/>
                    </a:lnTo>
                    <a:lnTo>
                      <a:pt x="1171" y="334"/>
                    </a:lnTo>
                    <a:lnTo>
                      <a:pt x="1171" y="336"/>
                    </a:lnTo>
                    <a:lnTo>
                      <a:pt x="1173" y="336"/>
                    </a:lnTo>
                    <a:lnTo>
                      <a:pt x="1173" y="337"/>
                    </a:lnTo>
                    <a:lnTo>
                      <a:pt x="1171" y="337"/>
                    </a:lnTo>
                    <a:lnTo>
                      <a:pt x="1170" y="337"/>
                    </a:lnTo>
                    <a:lnTo>
                      <a:pt x="1168" y="337"/>
                    </a:lnTo>
                    <a:lnTo>
                      <a:pt x="1166" y="337"/>
                    </a:lnTo>
                    <a:lnTo>
                      <a:pt x="1166" y="339"/>
                    </a:lnTo>
                    <a:lnTo>
                      <a:pt x="1166" y="337"/>
                    </a:lnTo>
                    <a:lnTo>
                      <a:pt x="1165" y="337"/>
                    </a:lnTo>
                    <a:lnTo>
                      <a:pt x="1163" y="337"/>
                    </a:lnTo>
                    <a:lnTo>
                      <a:pt x="1163" y="339"/>
                    </a:lnTo>
                    <a:lnTo>
                      <a:pt x="1162" y="339"/>
                    </a:lnTo>
                    <a:lnTo>
                      <a:pt x="1162" y="339"/>
                    </a:lnTo>
                    <a:lnTo>
                      <a:pt x="1160" y="339"/>
                    </a:lnTo>
                    <a:lnTo>
                      <a:pt x="1158" y="339"/>
                    </a:lnTo>
                    <a:lnTo>
                      <a:pt x="1157" y="339"/>
                    </a:lnTo>
                    <a:lnTo>
                      <a:pt x="1157" y="340"/>
                    </a:lnTo>
                    <a:lnTo>
                      <a:pt x="1155" y="340"/>
                    </a:lnTo>
                    <a:lnTo>
                      <a:pt x="1153" y="340"/>
                    </a:lnTo>
                    <a:lnTo>
                      <a:pt x="1153" y="342"/>
                    </a:lnTo>
                    <a:lnTo>
                      <a:pt x="1152" y="342"/>
                    </a:lnTo>
                    <a:lnTo>
                      <a:pt x="1150" y="342"/>
                    </a:lnTo>
                    <a:lnTo>
                      <a:pt x="1150" y="344"/>
                    </a:lnTo>
                    <a:lnTo>
                      <a:pt x="1148" y="344"/>
                    </a:lnTo>
                    <a:lnTo>
                      <a:pt x="1147" y="344"/>
                    </a:lnTo>
                    <a:lnTo>
                      <a:pt x="1147" y="345"/>
                    </a:lnTo>
                    <a:lnTo>
                      <a:pt x="1145" y="345"/>
                    </a:lnTo>
                    <a:lnTo>
                      <a:pt x="1145" y="347"/>
                    </a:lnTo>
                    <a:lnTo>
                      <a:pt x="1144" y="347"/>
                    </a:lnTo>
                    <a:lnTo>
                      <a:pt x="1144" y="349"/>
                    </a:lnTo>
                    <a:lnTo>
                      <a:pt x="1142" y="349"/>
                    </a:lnTo>
                    <a:lnTo>
                      <a:pt x="1142" y="350"/>
                    </a:lnTo>
                    <a:lnTo>
                      <a:pt x="1140" y="350"/>
                    </a:lnTo>
                    <a:lnTo>
                      <a:pt x="1139" y="350"/>
                    </a:lnTo>
                    <a:lnTo>
                      <a:pt x="1139" y="352"/>
                    </a:lnTo>
                    <a:lnTo>
                      <a:pt x="1137" y="350"/>
                    </a:lnTo>
                    <a:lnTo>
                      <a:pt x="1135" y="350"/>
                    </a:lnTo>
                    <a:lnTo>
                      <a:pt x="1134" y="350"/>
                    </a:lnTo>
                    <a:lnTo>
                      <a:pt x="1134" y="352"/>
                    </a:lnTo>
                    <a:lnTo>
                      <a:pt x="1132" y="352"/>
                    </a:lnTo>
                    <a:lnTo>
                      <a:pt x="1130" y="352"/>
                    </a:lnTo>
                    <a:lnTo>
                      <a:pt x="1130" y="350"/>
                    </a:lnTo>
                    <a:lnTo>
                      <a:pt x="1129" y="350"/>
                    </a:lnTo>
                    <a:lnTo>
                      <a:pt x="1127" y="350"/>
                    </a:lnTo>
                    <a:lnTo>
                      <a:pt x="1125" y="350"/>
                    </a:lnTo>
                    <a:lnTo>
                      <a:pt x="1125" y="349"/>
                    </a:lnTo>
                    <a:lnTo>
                      <a:pt x="1125" y="350"/>
                    </a:lnTo>
                    <a:lnTo>
                      <a:pt x="1124" y="350"/>
                    </a:lnTo>
                    <a:lnTo>
                      <a:pt x="1122" y="350"/>
                    </a:lnTo>
                    <a:lnTo>
                      <a:pt x="1122" y="349"/>
                    </a:lnTo>
                    <a:lnTo>
                      <a:pt x="1122" y="349"/>
                    </a:lnTo>
                    <a:lnTo>
                      <a:pt x="1122" y="347"/>
                    </a:lnTo>
                    <a:lnTo>
                      <a:pt x="1122" y="347"/>
                    </a:lnTo>
                    <a:lnTo>
                      <a:pt x="1122" y="345"/>
                    </a:lnTo>
                    <a:lnTo>
                      <a:pt x="1122" y="344"/>
                    </a:lnTo>
                    <a:lnTo>
                      <a:pt x="1122" y="342"/>
                    </a:lnTo>
                    <a:lnTo>
                      <a:pt x="1122" y="342"/>
                    </a:lnTo>
                    <a:lnTo>
                      <a:pt x="1122" y="340"/>
                    </a:lnTo>
                    <a:lnTo>
                      <a:pt x="1122" y="339"/>
                    </a:lnTo>
                    <a:lnTo>
                      <a:pt x="1122" y="339"/>
                    </a:lnTo>
                    <a:lnTo>
                      <a:pt x="1122" y="337"/>
                    </a:lnTo>
                    <a:lnTo>
                      <a:pt x="1122" y="336"/>
                    </a:lnTo>
                    <a:lnTo>
                      <a:pt x="1122" y="334"/>
                    </a:lnTo>
                    <a:lnTo>
                      <a:pt x="1124" y="334"/>
                    </a:lnTo>
                    <a:lnTo>
                      <a:pt x="1125" y="334"/>
                    </a:lnTo>
                    <a:lnTo>
                      <a:pt x="1127" y="332"/>
                    </a:lnTo>
                    <a:lnTo>
                      <a:pt x="1125" y="332"/>
                    </a:lnTo>
                    <a:lnTo>
                      <a:pt x="1125" y="331"/>
                    </a:lnTo>
                    <a:lnTo>
                      <a:pt x="1125" y="329"/>
                    </a:lnTo>
                    <a:lnTo>
                      <a:pt x="1124" y="329"/>
                    </a:lnTo>
                    <a:lnTo>
                      <a:pt x="1124" y="327"/>
                    </a:lnTo>
                    <a:lnTo>
                      <a:pt x="1122" y="327"/>
                    </a:lnTo>
                    <a:lnTo>
                      <a:pt x="1122" y="327"/>
                    </a:lnTo>
                    <a:lnTo>
                      <a:pt x="1122" y="326"/>
                    </a:lnTo>
                    <a:lnTo>
                      <a:pt x="1121" y="326"/>
                    </a:lnTo>
                    <a:lnTo>
                      <a:pt x="1121" y="327"/>
                    </a:lnTo>
                    <a:lnTo>
                      <a:pt x="1119" y="327"/>
                    </a:lnTo>
                    <a:lnTo>
                      <a:pt x="1119" y="326"/>
                    </a:lnTo>
                    <a:lnTo>
                      <a:pt x="1117" y="326"/>
                    </a:lnTo>
                    <a:lnTo>
                      <a:pt x="1116" y="326"/>
                    </a:lnTo>
                    <a:lnTo>
                      <a:pt x="1114" y="326"/>
                    </a:lnTo>
                    <a:lnTo>
                      <a:pt x="1112" y="327"/>
                    </a:lnTo>
                    <a:lnTo>
                      <a:pt x="1112" y="326"/>
                    </a:lnTo>
                    <a:lnTo>
                      <a:pt x="1112" y="324"/>
                    </a:lnTo>
                    <a:lnTo>
                      <a:pt x="1111" y="324"/>
                    </a:lnTo>
                    <a:lnTo>
                      <a:pt x="1111" y="322"/>
                    </a:lnTo>
                    <a:lnTo>
                      <a:pt x="1109" y="322"/>
                    </a:lnTo>
                    <a:lnTo>
                      <a:pt x="1107" y="322"/>
                    </a:lnTo>
                    <a:lnTo>
                      <a:pt x="1107" y="324"/>
                    </a:lnTo>
                    <a:lnTo>
                      <a:pt x="1106" y="324"/>
                    </a:lnTo>
                    <a:lnTo>
                      <a:pt x="1106" y="322"/>
                    </a:lnTo>
                    <a:lnTo>
                      <a:pt x="1104" y="322"/>
                    </a:lnTo>
                    <a:lnTo>
                      <a:pt x="1104" y="321"/>
                    </a:lnTo>
                    <a:lnTo>
                      <a:pt x="1102" y="321"/>
                    </a:lnTo>
                    <a:lnTo>
                      <a:pt x="1102" y="319"/>
                    </a:lnTo>
                    <a:lnTo>
                      <a:pt x="1102" y="317"/>
                    </a:lnTo>
                    <a:lnTo>
                      <a:pt x="1101" y="317"/>
                    </a:lnTo>
                    <a:lnTo>
                      <a:pt x="1101" y="316"/>
                    </a:lnTo>
                    <a:lnTo>
                      <a:pt x="1099" y="316"/>
                    </a:lnTo>
                    <a:lnTo>
                      <a:pt x="1099" y="314"/>
                    </a:lnTo>
                    <a:lnTo>
                      <a:pt x="1099" y="316"/>
                    </a:lnTo>
                    <a:lnTo>
                      <a:pt x="1098" y="316"/>
                    </a:lnTo>
                    <a:lnTo>
                      <a:pt x="1098" y="314"/>
                    </a:lnTo>
                    <a:lnTo>
                      <a:pt x="1096" y="314"/>
                    </a:lnTo>
                    <a:lnTo>
                      <a:pt x="1096" y="313"/>
                    </a:lnTo>
                    <a:lnTo>
                      <a:pt x="1094" y="313"/>
                    </a:lnTo>
                    <a:lnTo>
                      <a:pt x="1094" y="311"/>
                    </a:lnTo>
                    <a:lnTo>
                      <a:pt x="1093" y="311"/>
                    </a:lnTo>
                    <a:lnTo>
                      <a:pt x="1093" y="309"/>
                    </a:lnTo>
                    <a:lnTo>
                      <a:pt x="1093" y="311"/>
                    </a:lnTo>
                    <a:lnTo>
                      <a:pt x="1091" y="311"/>
                    </a:lnTo>
                    <a:lnTo>
                      <a:pt x="1091" y="309"/>
                    </a:lnTo>
                    <a:lnTo>
                      <a:pt x="1089" y="309"/>
                    </a:lnTo>
                    <a:lnTo>
                      <a:pt x="1089" y="308"/>
                    </a:lnTo>
                    <a:lnTo>
                      <a:pt x="1088" y="309"/>
                    </a:lnTo>
                    <a:lnTo>
                      <a:pt x="1086" y="311"/>
                    </a:lnTo>
                    <a:lnTo>
                      <a:pt x="1084" y="311"/>
                    </a:lnTo>
                    <a:lnTo>
                      <a:pt x="1084" y="309"/>
                    </a:lnTo>
                    <a:lnTo>
                      <a:pt x="1083" y="309"/>
                    </a:lnTo>
                    <a:lnTo>
                      <a:pt x="1083" y="309"/>
                    </a:lnTo>
                    <a:lnTo>
                      <a:pt x="1081" y="309"/>
                    </a:lnTo>
                    <a:lnTo>
                      <a:pt x="1079" y="309"/>
                    </a:lnTo>
                    <a:lnTo>
                      <a:pt x="1078" y="309"/>
                    </a:lnTo>
                    <a:lnTo>
                      <a:pt x="1078" y="308"/>
                    </a:lnTo>
                    <a:lnTo>
                      <a:pt x="1076" y="308"/>
                    </a:lnTo>
                    <a:lnTo>
                      <a:pt x="1076" y="306"/>
                    </a:lnTo>
                    <a:lnTo>
                      <a:pt x="1075" y="306"/>
                    </a:lnTo>
                    <a:lnTo>
                      <a:pt x="1075" y="308"/>
                    </a:lnTo>
                    <a:lnTo>
                      <a:pt x="1073" y="308"/>
                    </a:lnTo>
                    <a:lnTo>
                      <a:pt x="1073" y="306"/>
                    </a:lnTo>
                    <a:lnTo>
                      <a:pt x="1071" y="306"/>
                    </a:lnTo>
                    <a:lnTo>
                      <a:pt x="1070" y="306"/>
                    </a:lnTo>
                    <a:lnTo>
                      <a:pt x="1068" y="306"/>
                    </a:lnTo>
                    <a:lnTo>
                      <a:pt x="1066" y="308"/>
                    </a:lnTo>
                    <a:lnTo>
                      <a:pt x="1065" y="308"/>
                    </a:lnTo>
                    <a:lnTo>
                      <a:pt x="1065" y="309"/>
                    </a:lnTo>
                    <a:lnTo>
                      <a:pt x="1065" y="308"/>
                    </a:lnTo>
                    <a:lnTo>
                      <a:pt x="1063" y="308"/>
                    </a:lnTo>
                    <a:lnTo>
                      <a:pt x="1061" y="308"/>
                    </a:lnTo>
                    <a:lnTo>
                      <a:pt x="1060" y="308"/>
                    </a:lnTo>
                    <a:lnTo>
                      <a:pt x="1058" y="308"/>
                    </a:lnTo>
                    <a:lnTo>
                      <a:pt x="1056" y="308"/>
                    </a:lnTo>
                    <a:lnTo>
                      <a:pt x="1055" y="308"/>
                    </a:lnTo>
                    <a:lnTo>
                      <a:pt x="1053" y="308"/>
                    </a:lnTo>
                    <a:lnTo>
                      <a:pt x="1052" y="308"/>
                    </a:lnTo>
                    <a:lnTo>
                      <a:pt x="1052" y="306"/>
                    </a:lnTo>
                    <a:lnTo>
                      <a:pt x="1050" y="306"/>
                    </a:lnTo>
                    <a:lnTo>
                      <a:pt x="1048" y="306"/>
                    </a:lnTo>
                    <a:lnTo>
                      <a:pt x="1047" y="306"/>
                    </a:lnTo>
                    <a:lnTo>
                      <a:pt x="1045" y="306"/>
                    </a:lnTo>
                    <a:lnTo>
                      <a:pt x="1043" y="306"/>
                    </a:lnTo>
                    <a:lnTo>
                      <a:pt x="1043" y="304"/>
                    </a:lnTo>
                    <a:lnTo>
                      <a:pt x="1043" y="304"/>
                    </a:lnTo>
                    <a:lnTo>
                      <a:pt x="1043" y="306"/>
                    </a:lnTo>
                    <a:lnTo>
                      <a:pt x="1042" y="306"/>
                    </a:lnTo>
                    <a:lnTo>
                      <a:pt x="1042" y="304"/>
                    </a:lnTo>
                    <a:lnTo>
                      <a:pt x="1040" y="303"/>
                    </a:lnTo>
                    <a:lnTo>
                      <a:pt x="1038" y="303"/>
                    </a:lnTo>
                    <a:lnTo>
                      <a:pt x="1037" y="303"/>
                    </a:lnTo>
                    <a:lnTo>
                      <a:pt x="1037" y="301"/>
                    </a:lnTo>
                    <a:lnTo>
                      <a:pt x="1035" y="301"/>
                    </a:lnTo>
                    <a:lnTo>
                      <a:pt x="1035" y="303"/>
                    </a:lnTo>
                    <a:lnTo>
                      <a:pt x="1033" y="303"/>
                    </a:lnTo>
                    <a:lnTo>
                      <a:pt x="1033" y="301"/>
                    </a:lnTo>
                    <a:lnTo>
                      <a:pt x="1032" y="301"/>
                    </a:lnTo>
                    <a:lnTo>
                      <a:pt x="1030" y="301"/>
                    </a:lnTo>
                    <a:lnTo>
                      <a:pt x="1030" y="299"/>
                    </a:lnTo>
                    <a:lnTo>
                      <a:pt x="1029" y="298"/>
                    </a:lnTo>
                    <a:lnTo>
                      <a:pt x="1029" y="296"/>
                    </a:lnTo>
                    <a:lnTo>
                      <a:pt x="1027" y="296"/>
                    </a:lnTo>
                    <a:lnTo>
                      <a:pt x="1027" y="294"/>
                    </a:lnTo>
                    <a:lnTo>
                      <a:pt x="1027" y="294"/>
                    </a:lnTo>
                    <a:lnTo>
                      <a:pt x="1025" y="294"/>
                    </a:lnTo>
                    <a:lnTo>
                      <a:pt x="1024" y="294"/>
                    </a:lnTo>
                    <a:lnTo>
                      <a:pt x="1024" y="293"/>
                    </a:lnTo>
                    <a:lnTo>
                      <a:pt x="1022" y="293"/>
                    </a:lnTo>
                    <a:lnTo>
                      <a:pt x="1022" y="291"/>
                    </a:lnTo>
                    <a:lnTo>
                      <a:pt x="1020" y="291"/>
                    </a:lnTo>
                    <a:lnTo>
                      <a:pt x="1020" y="289"/>
                    </a:lnTo>
                    <a:lnTo>
                      <a:pt x="1020" y="288"/>
                    </a:lnTo>
                    <a:lnTo>
                      <a:pt x="1019" y="288"/>
                    </a:lnTo>
                    <a:lnTo>
                      <a:pt x="1017" y="288"/>
                    </a:lnTo>
                    <a:lnTo>
                      <a:pt x="1017" y="286"/>
                    </a:lnTo>
                    <a:lnTo>
                      <a:pt x="1017" y="285"/>
                    </a:lnTo>
                    <a:lnTo>
                      <a:pt x="1015" y="285"/>
                    </a:lnTo>
                    <a:lnTo>
                      <a:pt x="1015" y="283"/>
                    </a:lnTo>
                    <a:lnTo>
                      <a:pt x="1014" y="283"/>
                    </a:lnTo>
                    <a:lnTo>
                      <a:pt x="1012" y="283"/>
                    </a:lnTo>
                    <a:lnTo>
                      <a:pt x="1012" y="281"/>
                    </a:lnTo>
                    <a:lnTo>
                      <a:pt x="1010" y="281"/>
                    </a:lnTo>
                    <a:lnTo>
                      <a:pt x="1010" y="283"/>
                    </a:lnTo>
                    <a:lnTo>
                      <a:pt x="1009" y="283"/>
                    </a:lnTo>
                    <a:lnTo>
                      <a:pt x="1007" y="281"/>
                    </a:lnTo>
                    <a:lnTo>
                      <a:pt x="1007" y="280"/>
                    </a:lnTo>
                    <a:lnTo>
                      <a:pt x="1006" y="278"/>
                    </a:lnTo>
                    <a:lnTo>
                      <a:pt x="1006" y="276"/>
                    </a:lnTo>
                    <a:lnTo>
                      <a:pt x="1004" y="276"/>
                    </a:lnTo>
                    <a:lnTo>
                      <a:pt x="1004" y="276"/>
                    </a:lnTo>
                    <a:lnTo>
                      <a:pt x="1004" y="275"/>
                    </a:lnTo>
                    <a:lnTo>
                      <a:pt x="1002" y="275"/>
                    </a:lnTo>
                    <a:lnTo>
                      <a:pt x="1001" y="275"/>
                    </a:lnTo>
                    <a:lnTo>
                      <a:pt x="1001" y="276"/>
                    </a:lnTo>
                    <a:lnTo>
                      <a:pt x="1001" y="278"/>
                    </a:lnTo>
                    <a:lnTo>
                      <a:pt x="999" y="278"/>
                    </a:lnTo>
                    <a:lnTo>
                      <a:pt x="999" y="276"/>
                    </a:lnTo>
                    <a:lnTo>
                      <a:pt x="997" y="276"/>
                    </a:lnTo>
                    <a:lnTo>
                      <a:pt x="996" y="276"/>
                    </a:lnTo>
                    <a:lnTo>
                      <a:pt x="996" y="278"/>
                    </a:lnTo>
                    <a:lnTo>
                      <a:pt x="994" y="278"/>
                    </a:lnTo>
                    <a:lnTo>
                      <a:pt x="994" y="280"/>
                    </a:lnTo>
                    <a:lnTo>
                      <a:pt x="994" y="281"/>
                    </a:lnTo>
                    <a:lnTo>
                      <a:pt x="992" y="281"/>
                    </a:lnTo>
                    <a:lnTo>
                      <a:pt x="991" y="281"/>
                    </a:lnTo>
                    <a:lnTo>
                      <a:pt x="989" y="281"/>
                    </a:lnTo>
                    <a:lnTo>
                      <a:pt x="989" y="280"/>
                    </a:lnTo>
                    <a:lnTo>
                      <a:pt x="987" y="280"/>
                    </a:lnTo>
                    <a:lnTo>
                      <a:pt x="986" y="280"/>
                    </a:lnTo>
                    <a:lnTo>
                      <a:pt x="984" y="278"/>
                    </a:lnTo>
                    <a:lnTo>
                      <a:pt x="983" y="278"/>
                    </a:lnTo>
                    <a:lnTo>
                      <a:pt x="983" y="276"/>
                    </a:lnTo>
                    <a:lnTo>
                      <a:pt x="984" y="276"/>
                    </a:lnTo>
                    <a:lnTo>
                      <a:pt x="983" y="276"/>
                    </a:lnTo>
                    <a:lnTo>
                      <a:pt x="983" y="275"/>
                    </a:lnTo>
                    <a:lnTo>
                      <a:pt x="984" y="275"/>
                    </a:lnTo>
                    <a:lnTo>
                      <a:pt x="983" y="275"/>
                    </a:lnTo>
                    <a:lnTo>
                      <a:pt x="981" y="275"/>
                    </a:lnTo>
                    <a:lnTo>
                      <a:pt x="981" y="276"/>
                    </a:lnTo>
                    <a:lnTo>
                      <a:pt x="979" y="276"/>
                    </a:lnTo>
                    <a:lnTo>
                      <a:pt x="979" y="275"/>
                    </a:lnTo>
                    <a:lnTo>
                      <a:pt x="978" y="275"/>
                    </a:lnTo>
                    <a:lnTo>
                      <a:pt x="978" y="276"/>
                    </a:lnTo>
                    <a:lnTo>
                      <a:pt x="976" y="276"/>
                    </a:lnTo>
                    <a:lnTo>
                      <a:pt x="976" y="278"/>
                    </a:lnTo>
                    <a:lnTo>
                      <a:pt x="974" y="278"/>
                    </a:lnTo>
                    <a:lnTo>
                      <a:pt x="973" y="278"/>
                    </a:lnTo>
                    <a:lnTo>
                      <a:pt x="973" y="280"/>
                    </a:lnTo>
                    <a:lnTo>
                      <a:pt x="973" y="278"/>
                    </a:lnTo>
                    <a:lnTo>
                      <a:pt x="971" y="278"/>
                    </a:lnTo>
                    <a:lnTo>
                      <a:pt x="969" y="278"/>
                    </a:lnTo>
                    <a:lnTo>
                      <a:pt x="969" y="276"/>
                    </a:lnTo>
                    <a:lnTo>
                      <a:pt x="969" y="275"/>
                    </a:lnTo>
                    <a:lnTo>
                      <a:pt x="968" y="275"/>
                    </a:lnTo>
                    <a:lnTo>
                      <a:pt x="966" y="273"/>
                    </a:lnTo>
                    <a:lnTo>
                      <a:pt x="966" y="275"/>
                    </a:lnTo>
                    <a:lnTo>
                      <a:pt x="964" y="275"/>
                    </a:lnTo>
                    <a:lnTo>
                      <a:pt x="964" y="276"/>
                    </a:lnTo>
                    <a:lnTo>
                      <a:pt x="964" y="276"/>
                    </a:lnTo>
                    <a:lnTo>
                      <a:pt x="963" y="278"/>
                    </a:lnTo>
                    <a:lnTo>
                      <a:pt x="963" y="276"/>
                    </a:lnTo>
                    <a:lnTo>
                      <a:pt x="961" y="276"/>
                    </a:lnTo>
                    <a:lnTo>
                      <a:pt x="961" y="275"/>
                    </a:lnTo>
                    <a:lnTo>
                      <a:pt x="960" y="275"/>
                    </a:lnTo>
                    <a:lnTo>
                      <a:pt x="960" y="273"/>
                    </a:lnTo>
                    <a:lnTo>
                      <a:pt x="958" y="273"/>
                    </a:lnTo>
                    <a:lnTo>
                      <a:pt x="958" y="275"/>
                    </a:lnTo>
                    <a:lnTo>
                      <a:pt x="958" y="276"/>
                    </a:lnTo>
                    <a:lnTo>
                      <a:pt x="956" y="275"/>
                    </a:lnTo>
                    <a:lnTo>
                      <a:pt x="955" y="275"/>
                    </a:lnTo>
                    <a:lnTo>
                      <a:pt x="955" y="273"/>
                    </a:lnTo>
                    <a:lnTo>
                      <a:pt x="955" y="271"/>
                    </a:lnTo>
                    <a:lnTo>
                      <a:pt x="953" y="271"/>
                    </a:lnTo>
                    <a:lnTo>
                      <a:pt x="953" y="270"/>
                    </a:lnTo>
                    <a:lnTo>
                      <a:pt x="953" y="268"/>
                    </a:lnTo>
                    <a:lnTo>
                      <a:pt x="953" y="266"/>
                    </a:lnTo>
                    <a:lnTo>
                      <a:pt x="951" y="266"/>
                    </a:lnTo>
                    <a:lnTo>
                      <a:pt x="951" y="265"/>
                    </a:lnTo>
                    <a:lnTo>
                      <a:pt x="950" y="265"/>
                    </a:lnTo>
                    <a:lnTo>
                      <a:pt x="950" y="266"/>
                    </a:lnTo>
                    <a:lnTo>
                      <a:pt x="948" y="266"/>
                    </a:lnTo>
                    <a:lnTo>
                      <a:pt x="946" y="266"/>
                    </a:lnTo>
                    <a:lnTo>
                      <a:pt x="946" y="265"/>
                    </a:lnTo>
                    <a:lnTo>
                      <a:pt x="946" y="263"/>
                    </a:lnTo>
                    <a:lnTo>
                      <a:pt x="946" y="262"/>
                    </a:lnTo>
                    <a:lnTo>
                      <a:pt x="946" y="260"/>
                    </a:lnTo>
                    <a:lnTo>
                      <a:pt x="945" y="260"/>
                    </a:lnTo>
                    <a:lnTo>
                      <a:pt x="945" y="258"/>
                    </a:lnTo>
                    <a:lnTo>
                      <a:pt x="943" y="258"/>
                    </a:lnTo>
                    <a:lnTo>
                      <a:pt x="941" y="258"/>
                    </a:lnTo>
                    <a:lnTo>
                      <a:pt x="941" y="260"/>
                    </a:lnTo>
                    <a:lnTo>
                      <a:pt x="941" y="262"/>
                    </a:lnTo>
                    <a:lnTo>
                      <a:pt x="940" y="263"/>
                    </a:lnTo>
                    <a:lnTo>
                      <a:pt x="940" y="265"/>
                    </a:lnTo>
                    <a:lnTo>
                      <a:pt x="938" y="265"/>
                    </a:lnTo>
                    <a:lnTo>
                      <a:pt x="938" y="266"/>
                    </a:lnTo>
                    <a:lnTo>
                      <a:pt x="938" y="265"/>
                    </a:lnTo>
                    <a:lnTo>
                      <a:pt x="937" y="265"/>
                    </a:lnTo>
                    <a:lnTo>
                      <a:pt x="935" y="265"/>
                    </a:lnTo>
                    <a:lnTo>
                      <a:pt x="935" y="263"/>
                    </a:lnTo>
                    <a:lnTo>
                      <a:pt x="933" y="263"/>
                    </a:lnTo>
                    <a:lnTo>
                      <a:pt x="933" y="262"/>
                    </a:lnTo>
                    <a:lnTo>
                      <a:pt x="932" y="262"/>
                    </a:lnTo>
                    <a:lnTo>
                      <a:pt x="930" y="262"/>
                    </a:lnTo>
                    <a:lnTo>
                      <a:pt x="928" y="262"/>
                    </a:lnTo>
                    <a:lnTo>
                      <a:pt x="927" y="262"/>
                    </a:lnTo>
                    <a:lnTo>
                      <a:pt x="927" y="260"/>
                    </a:lnTo>
                    <a:lnTo>
                      <a:pt x="928" y="260"/>
                    </a:lnTo>
                    <a:lnTo>
                      <a:pt x="928" y="258"/>
                    </a:lnTo>
                    <a:lnTo>
                      <a:pt x="928" y="257"/>
                    </a:lnTo>
                    <a:lnTo>
                      <a:pt x="927" y="257"/>
                    </a:lnTo>
                    <a:lnTo>
                      <a:pt x="927" y="255"/>
                    </a:lnTo>
                    <a:lnTo>
                      <a:pt x="927" y="255"/>
                    </a:lnTo>
                    <a:lnTo>
                      <a:pt x="925" y="255"/>
                    </a:lnTo>
                    <a:lnTo>
                      <a:pt x="925" y="255"/>
                    </a:lnTo>
                    <a:lnTo>
                      <a:pt x="925" y="253"/>
                    </a:lnTo>
                    <a:lnTo>
                      <a:pt x="923" y="253"/>
                    </a:lnTo>
                    <a:lnTo>
                      <a:pt x="925" y="253"/>
                    </a:lnTo>
                    <a:lnTo>
                      <a:pt x="925" y="252"/>
                    </a:lnTo>
                    <a:lnTo>
                      <a:pt x="925" y="250"/>
                    </a:lnTo>
                    <a:lnTo>
                      <a:pt x="923" y="250"/>
                    </a:lnTo>
                    <a:lnTo>
                      <a:pt x="923" y="248"/>
                    </a:lnTo>
                    <a:lnTo>
                      <a:pt x="922" y="248"/>
                    </a:lnTo>
                    <a:lnTo>
                      <a:pt x="920" y="248"/>
                    </a:lnTo>
                    <a:lnTo>
                      <a:pt x="920" y="247"/>
                    </a:lnTo>
                    <a:lnTo>
                      <a:pt x="918" y="247"/>
                    </a:lnTo>
                    <a:lnTo>
                      <a:pt x="917" y="247"/>
                    </a:lnTo>
                    <a:lnTo>
                      <a:pt x="915" y="247"/>
                    </a:lnTo>
                    <a:lnTo>
                      <a:pt x="915" y="245"/>
                    </a:lnTo>
                    <a:lnTo>
                      <a:pt x="914" y="245"/>
                    </a:lnTo>
                    <a:lnTo>
                      <a:pt x="912" y="245"/>
                    </a:lnTo>
                    <a:lnTo>
                      <a:pt x="912" y="247"/>
                    </a:lnTo>
                    <a:lnTo>
                      <a:pt x="910" y="247"/>
                    </a:lnTo>
                    <a:lnTo>
                      <a:pt x="909" y="247"/>
                    </a:lnTo>
                    <a:lnTo>
                      <a:pt x="907" y="247"/>
                    </a:lnTo>
                    <a:lnTo>
                      <a:pt x="907" y="248"/>
                    </a:lnTo>
                    <a:lnTo>
                      <a:pt x="905" y="248"/>
                    </a:lnTo>
                    <a:lnTo>
                      <a:pt x="905" y="247"/>
                    </a:lnTo>
                    <a:lnTo>
                      <a:pt x="904" y="247"/>
                    </a:lnTo>
                    <a:lnTo>
                      <a:pt x="904" y="248"/>
                    </a:lnTo>
                    <a:lnTo>
                      <a:pt x="902" y="248"/>
                    </a:lnTo>
                    <a:lnTo>
                      <a:pt x="904" y="248"/>
                    </a:lnTo>
                    <a:lnTo>
                      <a:pt x="902" y="248"/>
                    </a:lnTo>
                    <a:lnTo>
                      <a:pt x="902" y="250"/>
                    </a:lnTo>
                    <a:lnTo>
                      <a:pt x="902" y="252"/>
                    </a:lnTo>
                    <a:lnTo>
                      <a:pt x="902" y="250"/>
                    </a:lnTo>
                    <a:lnTo>
                      <a:pt x="900" y="250"/>
                    </a:lnTo>
                    <a:lnTo>
                      <a:pt x="900" y="252"/>
                    </a:lnTo>
                    <a:lnTo>
                      <a:pt x="899" y="252"/>
                    </a:lnTo>
                    <a:lnTo>
                      <a:pt x="899" y="250"/>
                    </a:lnTo>
                    <a:lnTo>
                      <a:pt x="897" y="250"/>
                    </a:lnTo>
                    <a:lnTo>
                      <a:pt x="895" y="250"/>
                    </a:lnTo>
                    <a:lnTo>
                      <a:pt x="894" y="250"/>
                    </a:lnTo>
                    <a:lnTo>
                      <a:pt x="892" y="250"/>
                    </a:lnTo>
                    <a:lnTo>
                      <a:pt x="892" y="248"/>
                    </a:lnTo>
                    <a:lnTo>
                      <a:pt x="891" y="248"/>
                    </a:lnTo>
                    <a:lnTo>
                      <a:pt x="889" y="248"/>
                    </a:lnTo>
                    <a:lnTo>
                      <a:pt x="887" y="248"/>
                    </a:lnTo>
                    <a:lnTo>
                      <a:pt x="886" y="248"/>
                    </a:lnTo>
                    <a:lnTo>
                      <a:pt x="886" y="250"/>
                    </a:lnTo>
                    <a:lnTo>
                      <a:pt x="886" y="248"/>
                    </a:lnTo>
                    <a:lnTo>
                      <a:pt x="886" y="250"/>
                    </a:lnTo>
                    <a:lnTo>
                      <a:pt x="886" y="250"/>
                    </a:lnTo>
                    <a:lnTo>
                      <a:pt x="886" y="248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81" y="248"/>
                    </a:lnTo>
                    <a:lnTo>
                      <a:pt x="879" y="248"/>
                    </a:lnTo>
                    <a:lnTo>
                      <a:pt x="877" y="248"/>
                    </a:lnTo>
                    <a:lnTo>
                      <a:pt x="876" y="248"/>
                    </a:lnTo>
                    <a:lnTo>
                      <a:pt x="874" y="248"/>
                    </a:lnTo>
                    <a:lnTo>
                      <a:pt x="872" y="248"/>
                    </a:lnTo>
                    <a:lnTo>
                      <a:pt x="872" y="247"/>
                    </a:lnTo>
                    <a:lnTo>
                      <a:pt x="872" y="248"/>
                    </a:lnTo>
                    <a:lnTo>
                      <a:pt x="871" y="248"/>
                    </a:lnTo>
                    <a:lnTo>
                      <a:pt x="871" y="247"/>
                    </a:lnTo>
                    <a:lnTo>
                      <a:pt x="869" y="247"/>
                    </a:lnTo>
                    <a:lnTo>
                      <a:pt x="869" y="245"/>
                    </a:lnTo>
                    <a:lnTo>
                      <a:pt x="868" y="245"/>
                    </a:lnTo>
                    <a:lnTo>
                      <a:pt x="868" y="243"/>
                    </a:lnTo>
                    <a:lnTo>
                      <a:pt x="866" y="243"/>
                    </a:lnTo>
                    <a:lnTo>
                      <a:pt x="864" y="243"/>
                    </a:lnTo>
                    <a:lnTo>
                      <a:pt x="864" y="245"/>
                    </a:lnTo>
                    <a:lnTo>
                      <a:pt x="863" y="245"/>
                    </a:lnTo>
                    <a:lnTo>
                      <a:pt x="863" y="247"/>
                    </a:lnTo>
                    <a:lnTo>
                      <a:pt x="864" y="247"/>
                    </a:lnTo>
                    <a:lnTo>
                      <a:pt x="864" y="248"/>
                    </a:lnTo>
                    <a:lnTo>
                      <a:pt x="864" y="250"/>
                    </a:lnTo>
                    <a:lnTo>
                      <a:pt x="863" y="250"/>
                    </a:lnTo>
                    <a:lnTo>
                      <a:pt x="861" y="250"/>
                    </a:lnTo>
                    <a:lnTo>
                      <a:pt x="859" y="250"/>
                    </a:lnTo>
                    <a:lnTo>
                      <a:pt x="858" y="250"/>
                    </a:lnTo>
                    <a:lnTo>
                      <a:pt x="856" y="250"/>
                    </a:lnTo>
                    <a:lnTo>
                      <a:pt x="854" y="250"/>
                    </a:lnTo>
                    <a:lnTo>
                      <a:pt x="853" y="250"/>
                    </a:lnTo>
                    <a:lnTo>
                      <a:pt x="851" y="252"/>
                    </a:lnTo>
                    <a:lnTo>
                      <a:pt x="851" y="253"/>
                    </a:lnTo>
                    <a:lnTo>
                      <a:pt x="849" y="253"/>
                    </a:lnTo>
                    <a:lnTo>
                      <a:pt x="848" y="253"/>
                    </a:lnTo>
                    <a:lnTo>
                      <a:pt x="846" y="253"/>
                    </a:lnTo>
                    <a:lnTo>
                      <a:pt x="846" y="255"/>
                    </a:lnTo>
                    <a:lnTo>
                      <a:pt x="846" y="255"/>
                    </a:lnTo>
                    <a:lnTo>
                      <a:pt x="846" y="255"/>
                    </a:lnTo>
                    <a:lnTo>
                      <a:pt x="845" y="255"/>
                    </a:lnTo>
                    <a:lnTo>
                      <a:pt x="845" y="257"/>
                    </a:lnTo>
                    <a:lnTo>
                      <a:pt x="843" y="257"/>
                    </a:lnTo>
                    <a:lnTo>
                      <a:pt x="841" y="257"/>
                    </a:lnTo>
                    <a:lnTo>
                      <a:pt x="840" y="257"/>
                    </a:lnTo>
                    <a:lnTo>
                      <a:pt x="838" y="257"/>
                    </a:lnTo>
                    <a:lnTo>
                      <a:pt x="836" y="257"/>
                    </a:lnTo>
                    <a:lnTo>
                      <a:pt x="836" y="255"/>
                    </a:lnTo>
                    <a:lnTo>
                      <a:pt x="836" y="257"/>
                    </a:lnTo>
                    <a:lnTo>
                      <a:pt x="835" y="257"/>
                    </a:lnTo>
                    <a:lnTo>
                      <a:pt x="833" y="257"/>
                    </a:lnTo>
                    <a:lnTo>
                      <a:pt x="835" y="257"/>
                    </a:lnTo>
                    <a:lnTo>
                      <a:pt x="835" y="258"/>
                    </a:lnTo>
                    <a:lnTo>
                      <a:pt x="835" y="260"/>
                    </a:lnTo>
                    <a:lnTo>
                      <a:pt x="835" y="262"/>
                    </a:lnTo>
                    <a:lnTo>
                      <a:pt x="835" y="263"/>
                    </a:lnTo>
                    <a:lnTo>
                      <a:pt x="835" y="265"/>
                    </a:lnTo>
                    <a:lnTo>
                      <a:pt x="833" y="265"/>
                    </a:lnTo>
                    <a:lnTo>
                      <a:pt x="831" y="265"/>
                    </a:lnTo>
                    <a:lnTo>
                      <a:pt x="831" y="266"/>
                    </a:lnTo>
                    <a:lnTo>
                      <a:pt x="831" y="268"/>
                    </a:lnTo>
                    <a:lnTo>
                      <a:pt x="830" y="268"/>
                    </a:lnTo>
                    <a:lnTo>
                      <a:pt x="830" y="270"/>
                    </a:lnTo>
                    <a:lnTo>
                      <a:pt x="828" y="270"/>
                    </a:lnTo>
                    <a:lnTo>
                      <a:pt x="828" y="271"/>
                    </a:lnTo>
                    <a:lnTo>
                      <a:pt x="826" y="271"/>
                    </a:lnTo>
                    <a:lnTo>
                      <a:pt x="826" y="273"/>
                    </a:lnTo>
                    <a:lnTo>
                      <a:pt x="826" y="275"/>
                    </a:lnTo>
                    <a:lnTo>
                      <a:pt x="825" y="275"/>
                    </a:lnTo>
                    <a:lnTo>
                      <a:pt x="823" y="275"/>
                    </a:lnTo>
                    <a:lnTo>
                      <a:pt x="823" y="276"/>
                    </a:lnTo>
                    <a:lnTo>
                      <a:pt x="823" y="278"/>
                    </a:lnTo>
                    <a:lnTo>
                      <a:pt x="822" y="278"/>
                    </a:lnTo>
                    <a:lnTo>
                      <a:pt x="822" y="280"/>
                    </a:lnTo>
                    <a:lnTo>
                      <a:pt x="822" y="281"/>
                    </a:lnTo>
                    <a:lnTo>
                      <a:pt x="822" y="283"/>
                    </a:lnTo>
                    <a:lnTo>
                      <a:pt x="820" y="281"/>
                    </a:lnTo>
                    <a:lnTo>
                      <a:pt x="820" y="283"/>
                    </a:lnTo>
                    <a:lnTo>
                      <a:pt x="820" y="281"/>
                    </a:lnTo>
                    <a:lnTo>
                      <a:pt x="818" y="281"/>
                    </a:lnTo>
                    <a:lnTo>
                      <a:pt x="818" y="280"/>
                    </a:lnTo>
                    <a:lnTo>
                      <a:pt x="817" y="280"/>
                    </a:lnTo>
                    <a:lnTo>
                      <a:pt x="815" y="280"/>
                    </a:lnTo>
                    <a:lnTo>
                      <a:pt x="817" y="280"/>
                    </a:lnTo>
                    <a:lnTo>
                      <a:pt x="817" y="281"/>
                    </a:lnTo>
                    <a:lnTo>
                      <a:pt x="817" y="283"/>
                    </a:lnTo>
                    <a:lnTo>
                      <a:pt x="815" y="283"/>
                    </a:lnTo>
                    <a:lnTo>
                      <a:pt x="815" y="285"/>
                    </a:lnTo>
                    <a:lnTo>
                      <a:pt x="815" y="286"/>
                    </a:lnTo>
                    <a:lnTo>
                      <a:pt x="817" y="286"/>
                    </a:lnTo>
                    <a:lnTo>
                      <a:pt x="815" y="286"/>
                    </a:lnTo>
                    <a:lnTo>
                      <a:pt x="813" y="286"/>
                    </a:lnTo>
                    <a:lnTo>
                      <a:pt x="813" y="288"/>
                    </a:lnTo>
                    <a:lnTo>
                      <a:pt x="813" y="289"/>
                    </a:lnTo>
                    <a:lnTo>
                      <a:pt x="815" y="289"/>
                    </a:lnTo>
                    <a:lnTo>
                      <a:pt x="813" y="289"/>
                    </a:lnTo>
                    <a:lnTo>
                      <a:pt x="813" y="291"/>
                    </a:lnTo>
                    <a:lnTo>
                      <a:pt x="813" y="289"/>
                    </a:lnTo>
                    <a:lnTo>
                      <a:pt x="813" y="291"/>
                    </a:lnTo>
                    <a:lnTo>
                      <a:pt x="812" y="291"/>
                    </a:lnTo>
                    <a:lnTo>
                      <a:pt x="812" y="293"/>
                    </a:lnTo>
                    <a:lnTo>
                      <a:pt x="813" y="293"/>
                    </a:lnTo>
                    <a:lnTo>
                      <a:pt x="813" y="294"/>
                    </a:lnTo>
                    <a:lnTo>
                      <a:pt x="812" y="294"/>
                    </a:lnTo>
                    <a:lnTo>
                      <a:pt x="810" y="294"/>
                    </a:lnTo>
                    <a:lnTo>
                      <a:pt x="810" y="294"/>
                    </a:lnTo>
                    <a:lnTo>
                      <a:pt x="810" y="296"/>
                    </a:lnTo>
                    <a:lnTo>
                      <a:pt x="810" y="298"/>
                    </a:lnTo>
                    <a:lnTo>
                      <a:pt x="808" y="298"/>
                    </a:lnTo>
                    <a:lnTo>
                      <a:pt x="808" y="299"/>
                    </a:lnTo>
                    <a:lnTo>
                      <a:pt x="808" y="301"/>
                    </a:lnTo>
                    <a:lnTo>
                      <a:pt x="808" y="303"/>
                    </a:lnTo>
                    <a:lnTo>
                      <a:pt x="807" y="303"/>
                    </a:lnTo>
                    <a:lnTo>
                      <a:pt x="807" y="301"/>
                    </a:lnTo>
                    <a:lnTo>
                      <a:pt x="807" y="299"/>
                    </a:lnTo>
                    <a:lnTo>
                      <a:pt x="807" y="299"/>
                    </a:lnTo>
                    <a:lnTo>
                      <a:pt x="805" y="299"/>
                    </a:lnTo>
                    <a:lnTo>
                      <a:pt x="804" y="299"/>
                    </a:lnTo>
                    <a:lnTo>
                      <a:pt x="802" y="299"/>
                    </a:lnTo>
                    <a:lnTo>
                      <a:pt x="802" y="301"/>
                    </a:lnTo>
                    <a:lnTo>
                      <a:pt x="800" y="301"/>
                    </a:lnTo>
                    <a:lnTo>
                      <a:pt x="800" y="303"/>
                    </a:lnTo>
                    <a:lnTo>
                      <a:pt x="799" y="303"/>
                    </a:lnTo>
                    <a:lnTo>
                      <a:pt x="799" y="304"/>
                    </a:lnTo>
                    <a:lnTo>
                      <a:pt x="797" y="304"/>
                    </a:lnTo>
                    <a:lnTo>
                      <a:pt x="795" y="304"/>
                    </a:lnTo>
                    <a:lnTo>
                      <a:pt x="795" y="306"/>
                    </a:lnTo>
                    <a:lnTo>
                      <a:pt x="794" y="306"/>
                    </a:lnTo>
                    <a:lnTo>
                      <a:pt x="794" y="308"/>
                    </a:lnTo>
                    <a:lnTo>
                      <a:pt x="792" y="308"/>
                    </a:lnTo>
                    <a:lnTo>
                      <a:pt x="790" y="308"/>
                    </a:lnTo>
                    <a:lnTo>
                      <a:pt x="789" y="308"/>
                    </a:lnTo>
                    <a:lnTo>
                      <a:pt x="787" y="308"/>
                    </a:lnTo>
                    <a:lnTo>
                      <a:pt x="785" y="308"/>
                    </a:lnTo>
                    <a:lnTo>
                      <a:pt x="785" y="306"/>
                    </a:lnTo>
                    <a:lnTo>
                      <a:pt x="785" y="308"/>
                    </a:lnTo>
                    <a:lnTo>
                      <a:pt x="785" y="309"/>
                    </a:lnTo>
                    <a:lnTo>
                      <a:pt x="784" y="309"/>
                    </a:lnTo>
                    <a:lnTo>
                      <a:pt x="782" y="309"/>
                    </a:lnTo>
                    <a:lnTo>
                      <a:pt x="782" y="308"/>
                    </a:lnTo>
                    <a:lnTo>
                      <a:pt x="781" y="308"/>
                    </a:lnTo>
                    <a:lnTo>
                      <a:pt x="781" y="306"/>
                    </a:lnTo>
                    <a:lnTo>
                      <a:pt x="781" y="304"/>
                    </a:lnTo>
                    <a:lnTo>
                      <a:pt x="779" y="304"/>
                    </a:lnTo>
                    <a:lnTo>
                      <a:pt x="779" y="303"/>
                    </a:lnTo>
                    <a:lnTo>
                      <a:pt x="779" y="304"/>
                    </a:lnTo>
                    <a:lnTo>
                      <a:pt x="777" y="304"/>
                    </a:lnTo>
                    <a:lnTo>
                      <a:pt x="777" y="306"/>
                    </a:lnTo>
                    <a:lnTo>
                      <a:pt x="777" y="304"/>
                    </a:lnTo>
                    <a:lnTo>
                      <a:pt x="776" y="304"/>
                    </a:lnTo>
                    <a:lnTo>
                      <a:pt x="774" y="304"/>
                    </a:lnTo>
                    <a:lnTo>
                      <a:pt x="774" y="306"/>
                    </a:lnTo>
                    <a:lnTo>
                      <a:pt x="774" y="308"/>
                    </a:lnTo>
                    <a:lnTo>
                      <a:pt x="772" y="308"/>
                    </a:lnTo>
                    <a:lnTo>
                      <a:pt x="772" y="309"/>
                    </a:lnTo>
                    <a:lnTo>
                      <a:pt x="771" y="309"/>
                    </a:lnTo>
                    <a:lnTo>
                      <a:pt x="771" y="311"/>
                    </a:lnTo>
                    <a:lnTo>
                      <a:pt x="771" y="313"/>
                    </a:lnTo>
                    <a:lnTo>
                      <a:pt x="769" y="313"/>
                    </a:lnTo>
                    <a:lnTo>
                      <a:pt x="769" y="311"/>
                    </a:lnTo>
                    <a:lnTo>
                      <a:pt x="767" y="311"/>
                    </a:lnTo>
                    <a:lnTo>
                      <a:pt x="767" y="311"/>
                    </a:lnTo>
                    <a:lnTo>
                      <a:pt x="766" y="311"/>
                    </a:lnTo>
                    <a:lnTo>
                      <a:pt x="764" y="311"/>
                    </a:lnTo>
                    <a:lnTo>
                      <a:pt x="764" y="313"/>
                    </a:lnTo>
                    <a:lnTo>
                      <a:pt x="764" y="311"/>
                    </a:lnTo>
                    <a:lnTo>
                      <a:pt x="764" y="309"/>
                    </a:lnTo>
                    <a:lnTo>
                      <a:pt x="762" y="309"/>
                    </a:lnTo>
                    <a:lnTo>
                      <a:pt x="761" y="309"/>
                    </a:lnTo>
                    <a:lnTo>
                      <a:pt x="759" y="309"/>
                    </a:lnTo>
                    <a:lnTo>
                      <a:pt x="758" y="309"/>
                    </a:lnTo>
                    <a:lnTo>
                      <a:pt x="756" y="309"/>
                    </a:lnTo>
                    <a:lnTo>
                      <a:pt x="756" y="308"/>
                    </a:lnTo>
                    <a:lnTo>
                      <a:pt x="754" y="308"/>
                    </a:lnTo>
                    <a:lnTo>
                      <a:pt x="754" y="309"/>
                    </a:lnTo>
                    <a:lnTo>
                      <a:pt x="753" y="309"/>
                    </a:lnTo>
                    <a:lnTo>
                      <a:pt x="753" y="311"/>
                    </a:lnTo>
                    <a:lnTo>
                      <a:pt x="751" y="313"/>
                    </a:lnTo>
                    <a:lnTo>
                      <a:pt x="751" y="314"/>
                    </a:lnTo>
                    <a:lnTo>
                      <a:pt x="751" y="316"/>
                    </a:lnTo>
                    <a:lnTo>
                      <a:pt x="751" y="317"/>
                    </a:lnTo>
                    <a:lnTo>
                      <a:pt x="751" y="319"/>
                    </a:lnTo>
                    <a:lnTo>
                      <a:pt x="751" y="321"/>
                    </a:lnTo>
                    <a:lnTo>
                      <a:pt x="751" y="322"/>
                    </a:lnTo>
                    <a:lnTo>
                      <a:pt x="751" y="324"/>
                    </a:lnTo>
                    <a:lnTo>
                      <a:pt x="749" y="326"/>
                    </a:lnTo>
                    <a:lnTo>
                      <a:pt x="749" y="327"/>
                    </a:lnTo>
                    <a:lnTo>
                      <a:pt x="748" y="327"/>
                    </a:lnTo>
                    <a:lnTo>
                      <a:pt x="748" y="329"/>
                    </a:lnTo>
                    <a:lnTo>
                      <a:pt x="748" y="331"/>
                    </a:lnTo>
                    <a:lnTo>
                      <a:pt x="748" y="332"/>
                    </a:lnTo>
                    <a:lnTo>
                      <a:pt x="748" y="334"/>
                    </a:lnTo>
                    <a:lnTo>
                      <a:pt x="748" y="334"/>
                    </a:lnTo>
                    <a:lnTo>
                      <a:pt x="746" y="334"/>
                    </a:lnTo>
                    <a:lnTo>
                      <a:pt x="744" y="334"/>
                    </a:lnTo>
                    <a:lnTo>
                      <a:pt x="744" y="336"/>
                    </a:lnTo>
                    <a:lnTo>
                      <a:pt x="746" y="336"/>
                    </a:lnTo>
                    <a:lnTo>
                      <a:pt x="746" y="337"/>
                    </a:lnTo>
                    <a:lnTo>
                      <a:pt x="744" y="337"/>
                    </a:lnTo>
                    <a:lnTo>
                      <a:pt x="744" y="339"/>
                    </a:lnTo>
                    <a:lnTo>
                      <a:pt x="744" y="340"/>
                    </a:lnTo>
                    <a:lnTo>
                      <a:pt x="743" y="340"/>
                    </a:lnTo>
                    <a:lnTo>
                      <a:pt x="743" y="342"/>
                    </a:lnTo>
                    <a:lnTo>
                      <a:pt x="743" y="344"/>
                    </a:lnTo>
                    <a:lnTo>
                      <a:pt x="743" y="345"/>
                    </a:lnTo>
                    <a:lnTo>
                      <a:pt x="744" y="345"/>
                    </a:lnTo>
                    <a:lnTo>
                      <a:pt x="744" y="347"/>
                    </a:lnTo>
                    <a:lnTo>
                      <a:pt x="744" y="349"/>
                    </a:lnTo>
                    <a:lnTo>
                      <a:pt x="743" y="349"/>
                    </a:lnTo>
                    <a:lnTo>
                      <a:pt x="743" y="350"/>
                    </a:lnTo>
                    <a:lnTo>
                      <a:pt x="741" y="350"/>
                    </a:lnTo>
                    <a:lnTo>
                      <a:pt x="741" y="352"/>
                    </a:lnTo>
                    <a:lnTo>
                      <a:pt x="739" y="352"/>
                    </a:lnTo>
                    <a:lnTo>
                      <a:pt x="738" y="352"/>
                    </a:lnTo>
                    <a:lnTo>
                      <a:pt x="738" y="354"/>
                    </a:lnTo>
                    <a:lnTo>
                      <a:pt x="738" y="355"/>
                    </a:lnTo>
                    <a:lnTo>
                      <a:pt x="736" y="355"/>
                    </a:lnTo>
                    <a:lnTo>
                      <a:pt x="736" y="357"/>
                    </a:lnTo>
                    <a:lnTo>
                      <a:pt x="735" y="357"/>
                    </a:lnTo>
                    <a:lnTo>
                      <a:pt x="735" y="359"/>
                    </a:lnTo>
                    <a:lnTo>
                      <a:pt x="735" y="360"/>
                    </a:lnTo>
                    <a:lnTo>
                      <a:pt x="735" y="362"/>
                    </a:lnTo>
                    <a:lnTo>
                      <a:pt x="735" y="363"/>
                    </a:lnTo>
                    <a:lnTo>
                      <a:pt x="735" y="365"/>
                    </a:lnTo>
                    <a:lnTo>
                      <a:pt x="736" y="365"/>
                    </a:lnTo>
                    <a:lnTo>
                      <a:pt x="735" y="365"/>
                    </a:lnTo>
                    <a:lnTo>
                      <a:pt x="735" y="367"/>
                    </a:lnTo>
                    <a:lnTo>
                      <a:pt x="736" y="367"/>
                    </a:lnTo>
                    <a:lnTo>
                      <a:pt x="736" y="368"/>
                    </a:lnTo>
                    <a:lnTo>
                      <a:pt x="736" y="370"/>
                    </a:lnTo>
                    <a:lnTo>
                      <a:pt x="736" y="372"/>
                    </a:lnTo>
                    <a:lnTo>
                      <a:pt x="736" y="373"/>
                    </a:lnTo>
                    <a:lnTo>
                      <a:pt x="736" y="373"/>
                    </a:lnTo>
                    <a:lnTo>
                      <a:pt x="736" y="375"/>
                    </a:lnTo>
                    <a:lnTo>
                      <a:pt x="735" y="375"/>
                    </a:lnTo>
                    <a:lnTo>
                      <a:pt x="735" y="377"/>
                    </a:lnTo>
                    <a:lnTo>
                      <a:pt x="735" y="378"/>
                    </a:lnTo>
                    <a:lnTo>
                      <a:pt x="735" y="380"/>
                    </a:lnTo>
                    <a:lnTo>
                      <a:pt x="733" y="380"/>
                    </a:lnTo>
                    <a:lnTo>
                      <a:pt x="733" y="382"/>
                    </a:lnTo>
                    <a:lnTo>
                      <a:pt x="733" y="383"/>
                    </a:lnTo>
                    <a:lnTo>
                      <a:pt x="731" y="383"/>
                    </a:lnTo>
                    <a:lnTo>
                      <a:pt x="731" y="385"/>
                    </a:lnTo>
                    <a:lnTo>
                      <a:pt x="733" y="386"/>
                    </a:lnTo>
                    <a:lnTo>
                      <a:pt x="731" y="386"/>
                    </a:lnTo>
                    <a:lnTo>
                      <a:pt x="731" y="388"/>
                    </a:lnTo>
                    <a:lnTo>
                      <a:pt x="733" y="388"/>
                    </a:lnTo>
                    <a:lnTo>
                      <a:pt x="731" y="388"/>
                    </a:lnTo>
                    <a:lnTo>
                      <a:pt x="731" y="390"/>
                    </a:lnTo>
                    <a:lnTo>
                      <a:pt x="730" y="390"/>
                    </a:lnTo>
                    <a:lnTo>
                      <a:pt x="730" y="391"/>
                    </a:lnTo>
                    <a:lnTo>
                      <a:pt x="730" y="393"/>
                    </a:lnTo>
                    <a:lnTo>
                      <a:pt x="728" y="393"/>
                    </a:lnTo>
                    <a:lnTo>
                      <a:pt x="728" y="395"/>
                    </a:lnTo>
                    <a:lnTo>
                      <a:pt x="728" y="395"/>
                    </a:lnTo>
                    <a:lnTo>
                      <a:pt x="728" y="396"/>
                    </a:lnTo>
                    <a:lnTo>
                      <a:pt x="728" y="396"/>
                    </a:lnTo>
                    <a:lnTo>
                      <a:pt x="728" y="396"/>
                    </a:lnTo>
                    <a:lnTo>
                      <a:pt x="728" y="398"/>
                    </a:lnTo>
                    <a:lnTo>
                      <a:pt x="726" y="398"/>
                    </a:lnTo>
                    <a:lnTo>
                      <a:pt x="726" y="400"/>
                    </a:lnTo>
                    <a:lnTo>
                      <a:pt x="726" y="401"/>
                    </a:lnTo>
                    <a:lnTo>
                      <a:pt x="726" y="403"/>
                    </a:lnTo>
                    <a:lnTo>
                      <a:pt x="725" y="403"/>
                    </a:lnTo>
                    <a:lnTo>
                      <a:pt x="725" y="405"/>
                    </a:lnTo>
                    <a:lnTo>
                      <a:pt x="725" y="406"/>
                    </a:lnTo>
                    <a:lnTo>
                      <a:pt x="726" y="406"/>
                    </a:lnTo>
                    <a:lnTo>
                      <a:pt x="725" y="406"/>
                    </a:lnTo>
                    <a:lnTo>
                      <a:pt x="725" y="408"/>
                    </a:lnTo>
                    <a:lnTo>
                      <a:pt x="723" y="408"/>
                    </a:lnTo>
                    <a:lnTo>
                      <a:pt x="723" y="409"/>
                    </a:lnTo>
                    <a:lnTo>
                      <a:pt x="725" y="409"/>
                    </a:lnTo>
                    <a:lnTo>
                      <a:pt x="725" y="411"/>
                    </a:lnTo>
                    <a:lnTo>
                      <a:pt x="723" y="411"/>
                    </a:lnTo>
                    <a:lnTo>
                      <a:pt x="723" y="413"/>
                    </a:lnTo>
                    <a:lnTo>
                      <a:pt x="723" y="413"/>
                    </a:lnTo>
                    <a:lnTo>
                      <a:pt x="725" y="413"/>
                    </a:lnTo>
                    <a:lnTo>
                      <a:pt x="725" y="414"/>
                    </a:lnTo>
                    <a:lnTo>
                      <a:pt x="723" y="414"/>
                    </a:lnTo>
                    <a:lnTo>
                      <a:pt x="723" y="416"/>
                    </a:lnTo>
                    <a:lnTo>
                      <a:pt x="723" y="414"/>
                    </a:lnTo>
                    <a:lnTo>
                      <a:pt x="721" y="414"/>
                    </a:lnTo>
                    <a:lnTo>
                      <a:pt x="720" y="414"/>
                    </a:lnTo>
                    <a:lnTo>
                      <a:pt x="720" y="416"/>
                    </a:lnTo>
                    <a:lnTo>
                      <a:pt x="718" y="416"/>
                    </a:lnTo>
                    <a:lnTo>
                      <a:pt x="716" y="416"/>
                    </a:lnTo>
                    <a:lnTo>
                      <a:pt x="715" y="416"/>
                    </a:lnTo>
                    <a:lnTo>
                      <a:pt x="713" y="416"/>
                    </a:lnTo>
                    <a:lnTo>
                      <a:pt x="712" y="416"/>
                    </a:lnTo>
                    <a:lnTo>
                      <a:pt x="712" y="418"/>
                    </a:lnTo>
                    <a:lnTo>
                      <a:pt x="712" y="419"/>
                    </a:lnTo>
                    <a:lnTo>
                      <a:pt x="712" y="421"/>
                    </a:lnTo>
                    <a:lnTo>
                      <a:pt x="713" y="421"/>
                    </a:lnTo>
                    <a:lnTo>
                      <a:pt x="713" y="423"/>
                    </a:lnTo>
                    <a:lnTo>
                      <a:pt x="712" y="423"/>
                    </a:lnTo>
                    <a:lnTo>
                      <a:pt x="712" y="424"/>
                    </a:lnTo>
                    <a:lnTo>
                      <a:pt x="712" y="426"/>
                    </a:lnTo>
                    <a:lnTo>
                      <a:pt x="712" y="428"/>
                    </a:lnTo>
                    <a:lnTo>
                      <a:pt x="712" y="429"/>
                    </a:lnTo>
                    <a:lnTo>
                      <a:pt x="712" y="428"/>
                    </a:lnTo>
                    <a:lnTo>
                      <a:pt x="710" y="428"/>
                    </a:lnTo>
                    <a:lnTo>
                      <a:pt x="710" y="426"/>
                    </a:lnTo>
                    <a:lnTo>
                      <a:pt x="708" y="426"/>
                    </a:lnTo>
                    <a:lnTo>
                      <a:pt x="708" y="424"/>
                    </a:lnTo>
                    <a:lnTo>
                      <a:pt x="707" y="424"/>
                    </a:lnTo>
                    <a:lnTo>
                      <a:pt x="705" y="424"/>
                    </a:lnTo>
                    <a:lnTo>
                      <a:pt x="705" y="426"/>
                    </a:lnTo>
                    <a:lnTo>
                      <a:pt x="703" y="426"/>
                    </a:lnTo>
                    <a:lnTo>
                      <a:pt x="703" y="428"/>
                    </a:lnTo>
                    <a:lnTo>
                      <a:pt x="703" y="429"/>
                    </a:lnTo>
                    <a:lnTo>
                      <a:pt x="702" y="429"/>
                    </a:lnTo>
                    <a:lnTo>
                      <a:pt x="702" y="428"/>
                    </a:lnTo>
                    <a:lnTo>
                      <a:pt x="700" y="428"/>
                    </a:lnTo>
                    <a:lnTo>
                      <a:pt x="698" y="428"/>
                    </a:lnTo>
                    <a:lnTo>
                      <a:pt x="698" y="429"/>
                    </a:lnTo>
                    <a:lnTo>
                      <a:pt x="697" y="429"/>
                    </a:lnTo>
                    <a:lnTo>
                      <a:pt x="695" y="429"/>
                    </a:lnTo>
                    <a:lnTo>
                      <a:pt x="695" y="431"/>
                    </a:lnTo>
                    <a:lnTo>
                      <a:pt x="695" y="432"/>
                    </a:lnTo>
                    <a:lnTo>
                      <a:pt x="695" y="434"/>
                    </a:lnTo>
                    <a:lnTo>
                      <a:pt x="697" y="434"/>
                    </a:lnTo>
                    <a:lnTo>
                      <a:pt x="697" y="436"/>
                    </a:lnTo>
                    <a:lnTo>
                      <a:pt x="695" y="436"/>
                    </a:lnTo>
                    <a:lnTo>
                      <a:pt x="693" y="434"/>
                    </a:lnTo>
                    <a:lnTo>
                      <a:pt x="693" y="436"/>
                    </a:lnTo>
                    <a:lnTo>
                      <a:pt x="692" y="436"/>
                    </a:lnTo>
                    <a:lnTo>
                      <a:pt x="692" y="437"/>
                    </a:lnTo>
                    <a:lnTo>
                      <a:pt x="690" y="437"/>
                    </a:lnTo>
                    <a:lnTo>
                      <a:pt x="689" y="437"/>
                    </a:lnTo>
                    <a:lnTo>
                      <a:pt x="689" y="437"/>
                    </a:lnTo>
                    <a:lnTo>
                      <a:pt x="687" y="437"/>
                    </a:lnTo>
                    <a:lnTo>
                      <a:pt x="685" y="437"/>
                    </a:lnTo>
                    <a:lnTo>
                      <a:pt x="685" y="436"/>
                    </a:lnTo>
                    <a:lnTo>
                      <a:pt x="684" y="436"/>
                    </a:lnTo>
                    <a:lnTo>
                      <a:pt x="682" y="436"/>
                    </a:lnTo>
                    <a:lnTo>
                      <a:pt x="682" y="437"/>
                    </a:lnTo>
                    <a:lnTo>
                      <a:pt x="680" y="437"/>
                    </a:lnTo>
                    <a:lnTo>
                      <a:pt x="680" y="439"/>
                    </a:lnTo>
                    <a:lnTo>
                      <a:pt x="680" y="437"/>
                    </a:lnTo>
                    <a:lnTo>
                      <a:pt x="679" y="437"/>
                    </a:lnTo>
                    <a:lnTo>
                      <a:pt x="677" y="436"/>
                    </a:lnTo>
                    <a:lnTo>
                      <a:pt x="677" y="434"/>
                    </a:lnTo>
                    <a:lnTo>
                      <a:pt x="675" y="434"/>
                    </a:lnTo>
                    <a:lnTo>
                      <a:pt x="675" y="432"/>
                    </a:lnTo>
                    <a:lnTo>
                      <a:pt x="675" y="431"/>
                    </a:lnTo>
                    <a:lnTo>
                      <a:pt x="674" y="431"/>
                    </a:lnTo>
                    <a:lnTo>
                      <a:pt x="674" y="432"/>
                    </a:lnTo>
                    <a:lnTo>
                      <a:pt x="672" y="434"/>
                    </a:lnTo>
                    <a:lnTo>
                      <a:pt x="670" y="434"/>
                    </a:lnTo>
                    <a:lnTo>
                      <a:pt x="670" y="436"/>
                    </a:lnTo>
                    <a:lnTo>
                      <a:pt x="669" y="436"/>
                    </a:lnTo>
                    <a:lnTo>
                      <a:pt x="669" y="437"/>
                    </a:lnTo>
                    <a:lnTo>
                      <a:pt x="667" y="437"/>
                    </a:lnTo>
                    <a:lnTo>
                      <a:pt x="667" y="439"/>
                    </a:lnTo>
                    <a:lnTo>
                      <a:pt x="666" y="441"/>
                    </a:lnTo>
                    <a:lnTo>
                      <a:pt x="666" y="442"/>
                    </a:lnTo>
                    <a:lnTo>
                      <a:pt x="664" y="442"/>
                    </a:lnTo>
                    <a:lnTo>
                      <a:pt x="664" y="444"/>
                    </a:lnTo>
                    <a:lnTo>
                      <a:pt x="664" y="446"/>
                    </a:lnTo>
                    <a:lnTo>
                      <a:pt x="662" y="446"/>
                    </a:lnTo>
                    <a:lnTo>
                      <a:pt x="662" y="447"/>
                    </a:lnTo>
                    <a:lnTo>
                      <a:pt x="662" y="449"/>
                    </a:lnTo>
                    <a:lnTo>
                      <a:pt x="661" y="449"/>
                    </a:lnTo>
                    <a:lnTo>
                      <a:pt x="661" y="451"/>
                    </a:lnTo>
                    <a:lnTo>
                      <a:pt x="661" y="452"/>
                    </a:lnTo>
                    <a:lnTo>
                      <a:pt x="661" y="452"/>
                    </a:lnTo>
                    <a:lnTo>
                      <a:pt x="662" y="452"/>
                    </a:lnTo>
                    <a:lnTo>
                      <a:pt x="662" y="454"/>
                    </a:lnTo>
                    <a:lnTo>
                      <a:pt x="661" y="454"/>
                    </a:lnTo>
                    <a:lnTo>
                      <a:pt x="661" y="455"/>
                    </a:lnTo>
                    <a:lnTo>
                      <a:pt x="662" y="455"/>
                    </a:lnTo>
                    <a:lnTo>
                      <a:pt x="662" y="457"/>
                    </a:lnTo>
                    <a:lnTo>
                      <a:pt x="664" y="457"/>
                    </a:lnTo>
                    <a:lnTo>
                      <a:pt x="664" y="459"/>
                    </a:lnTo>
                    <a:lnTo>
                      <a:pt x="662" y="459"/>
                    </a:lnTo>
                    <a:lnTo>
                      <a:pt x="662" y="460"/>
                    </a:lnTo>
                    <a:lnTo>
                      <a:pt x="662" y="462"/>
                    </a:lnTo>
                    <a:lnTo>
                      <a:pt x="662" y="464"/>
                    </a:lnTo>
                    <a:lnTo>
                      <a:pt x="662" y="465"/>
                    </a:lnTo>
                    <a:lnTo>
                      <a:pt x="662" y="467"/>
                    </a:lnTo>
                    <a:lnTo>
                      <a:pt x="664" y="467"/>
                    </a:lnTo>
                    <a:lnTo>
                      <a:pt x="666" y="467"/>
                    </a:lnTo>
                    <a:lnTo>
                      <a:pt x="667" y="467"/>
                    </a:lnTo>
                    <a:lnTo>
                      <a:pt x="667" y="469"/>
                    </a:lnTo>
                    <a:lnTo>
                      <a:pt x="666" y="470"/>
                    </a:lnTo>
                    <a:lnTo>
                      <a:pt x="666" y="472"/>
                    </a:lnTo>
                    <a:lnTo>
                      <a:pt x="667" y="472"/>
                    </a:lnTo>
                    <a:lnTo>
                      <a:pt x="667" y="474"/>
                    </a:lnTo>
                    <a:lnTo>
                      <a:pt x="669" y="474"/>
                    </a:lnTo>
                    <a:lnTo>
                      <a:pt x="667" y="474"/>
                    </a:lnTo>
                    <a:lnTo>
                      <a:pt x="667" y="475"/>
                    </a:lnTo>
                    <a:lnTo>
                      <a:pt x="666" y="477"/>
                    </a:lnTo>
                    <a:lnTo>
                      <a:pt x="667" y="477"/>
                    </a:lnTo>
                    <a:lnTo>
                      <a:pt x="667" y="479"/>
                    </a:lnTo>
                    <a:lnTo>
                      <a:pt x="666" y="479"/>
                    </a:lnTo>
                    <a:lnTo>
                      <a:pt x="666" y="480"/>
                    </a:lnTo>
                    <a:lnTo>
                      <a:pt x="667" y="480"/>
                    </a:lnTo>
                    <a:lnTo>
                      <a:pt x="666" y="480"/>
                    </a:lnTo>
                    <a:lnTo>
                      <a:pt x="666" y="482"/>
                    </a:lnTo>
                    <a:lnTo>
                      <a:pt x="666" y="483"/>
                    </a:lnTo>
                    <a:lnTo>
                      <a:pt x="666" y="485"/>
                    </a:lnTo>
                    <a:lnTo>
                      <a:pt x="664" y="485"/>
                    </a:lnTo>
                    <a:lnTo>
                      <a:pt x="664" y="487"/>
                    </a:lnTo>
                    <a:lnTo>
                      <a:pt x="664" y="488"/>
                    </a:lnTo>
                    <a:lnTo>
                      <a:pt x="662" y="488"/>
                    </a:lnTo>
                    <a:lnTo>
                      <a:pt x="661" y="488"/>
                    </a:lnTo>
                    <a:lnTo>
                      <a:pt x="659" y="488"/>
                    </a:lnTo>
                    <a:lnTo>
                      <a:pt x="657" y="488"/>
                    </a:lnTo>
                    <a:lnTo>
                      <a:pt x="656" y="488"/>
                    </a:lnTo>
                    <a:lnTo>
                      <a:pt x="654" y="488"/>
                    </a:lnTo>
                    <a:lnTo>
                      <a:pt x="654" y="490"/>
                    </a:lnTo>
                    <a:lnTo>
                      <a:pt x="654" y="488"/>
                    </a:lnTo>
                    <a:lnTo>
                      <a:pt x="654" y="487"/>
                    </a:lnTo>
                    <a:lnTo>
                      <a:pt x="652" y="487"/>
                    </a:lnTo>
                    <a:lnTo>
                      <a:pt x="652" y="485"/>
                    </a:lnTo>
                    <a:lnTo>
                      <a:pt x="652" y="483"/>
                    </a:lnTo>
                    <a:lnTo>
                      <a:pt x="652" y="485"/>
                    </a:lnTo>
                    <a:lnTo>
                      <a:pt x="652" y="487"/>
                    </a:lnTo>
                    <a:lnTo>
                      <a:pt x="651" y="487"/>
                    </a:lnTo>
                    <a:lnTo>
                      <a:pt x="649" y="487"/>
                    </a:lnTo>
                    <a:lnTo>
                      <a:pt x="649" y="487"/>
                    </a:lnTo>
                    <a:lnTo>
                      <a:pt x="649" y="485"/>
                    </a:lnTo>
                    <a:lnTo>
                      <a:pt x="647" y="485"/>
                    </a:lnTo>
                    <a:lnTo>
                      <a:pt x="647" y="487"/>
                    </a:lnTo>
                    <a:lnTo>
                      <a:pt x="647" y="488"/>
                    </a:lnTo>
                    <a:lnTo>
                      <a:pt x="647" y="487"/>
                    </a:lnTo>
                    <a:lnTo>
                      <a:pt x="647" y="485"/>
                    </a:lnTo>
                    <a:lnTo>
                      <a:pt x="646" y="485"/>
                    </a:lnTo>
                    <a:lnTo>
                      <a:pt x="644" y="485"/>
                    </a:lnTo>
                    <a:lnTo>
                      <a:pt x="643" y="485"/>
                    </a:lnTo>
                    <a:lnTo>
                      <a:pt x="643" y="487"/>
                    </a:lnTo>
                    <a:lnTo>
                      <a:pt x="641" y="487"/>
                    </a:lnTo>
                    <a:lnTo>
                      <a:pt x="639" y="487"/>
                    </a:lnTo>
                    <a:lnTo>
                      <a:pt x="639" y="485"/>
                    </a:lnTo>
                    <a:lnTo>
                      <a:pt x="638" y="485"/>
                    </a:lnTo>
                    <a:lnTo>
                      <a:pt x="638" y="487"/>
                    </a:lnTo>
                    <a:lnTo>
                      <a:pt x="636" y="487"/>
                    </a:lnTo>
                    <a:lnTo>
                      <a:pt x="636" y="485"/>
                    </a:lnTo>
                    <a:lnTo>
                      <a:pt x="634" y="485"/>
                    </a:lnTo>
                    <a:lnTo>
                      <a:pt x="634" y="483"/>
                    </a:lnTo>
                    <a:lnTo>
                      <a:pt x="633" y="483"/>
                    </a:lnTo>
                    <a:lnTo>
                      <a:pt x="631" y="483"/>
                    </a:lnTo>
                    <a:lnTo>
                      <a:pt x="629" y="483"/>
                    </a:lnTo>
                    <a:lnTo>
                      <a:pt x="628" y="483"/>
                    </a:lnTo>
                    <a:lnTo>
                      <a:pt x="628" y="482"/>
                    </a:lnTo>
                    <a:lnTo>
                      <a:pt x="628" y="483"/>
                    </a:lnTo>
                    <a:lnTo>
                      <a:pt x="626" y="483"/>
                    </a:lnTo>
                    <a:lnTo>
                      <a:pt x="624" y="485"/>
                    </a:lnTo>
                    <a:lnTo>
                      <a:pt x="623" y="485"/>
                    </a:lnTo>
                    <a:lnTo>
                      <a:pt x="623" y="487"/>
                    </a:lnTo>
                    <a:lnTo>
                      <a:pt x="621" y="487"/>
                    </a:lnTo>
                    <a:lnTo>
                      <a:pt x="620" y="487"/>
                    </a:lnTo>
                    <a:lnTo>
                      <a:pt x="620" y="485"/>
                    </a:lnTo>
                    <a:lnTo>
                      <a:pt x="618" y="485"/>
                    </a:lnTo>
                    <a:lnTo>
                      <a:pt x="616" y="483"/>
                    </a:lnTo>
                    <a:lnTo>
                      <a:pt x="618" y="483"/>
                    </a:lnTo>
                    <a:lnTo>
                      <a:pt x="616" y="483"/>
                    </a:lnTo>
                    <a:lnTo>
                      <a:pt x="616" y="485"/>
                    </a:lnTo>
                    <a:lnTo>
                      <a:pt x="615" y="485"/>
                    </a:lnTo>
                    <a:lnTo>
                      <a:pt x="615" y="487"/>
                    </a:lnTo>
                    <a:lnTo>
                      <a:pt x="615" y="488"/>
                    </a:lnTo>
                    <a:lnTo>
                      <a:pt x="613" y="488"/>
                    </a:lnTo>
                    <a:lnTo>
                      <a:pt x="613" y="490"/>
                    </a:lnTo>
                    <a:lnTo>
                      <a:pt x="613" y="492"/>
                    </a:lnTo>
                    <a:lnTo>
                      <a:pt x="611" y="492"/>
                    </a:lnTo>
                    <a:lnTo>
                      <a:pt x="610" y="492"/>
                    </a:lnTo>
                    <a:lnTo>
                      <a:pt x="610" y="492"/>
                    </a:lnTo>
                    <a:lnTo>
                      <a:pt x="608" y="492"/>
                    </a:lnTo>
                    <a:lnTo>
                      <a:pt x="608" y="493"/>
                    </a:lnTo>
                    <a:lnTo>
                      <a:pt x="608" y="495"/>
                    </a:lnTo>
                    <a:lnTo>
                      <a:pt x="608" y="495"/>
                    </a:lnTo>
                    <a:lnTo>
                      <a:pt x="608" y="497"/>
                    </a:lnTo>
                    <a:lnTo>
                      <a:pt x="608" y="498"/>
                    </a:lnTo>
                    <a:lnTo>
                      <a:pt x="608" y="500"/>
                    </a:lnTo>
                    <a:lnTo>
                      <a:pt x="608" y="500"/>
                    </a:lnTo>
                    <a:lnTo>
                      <a:pt x="608" y="502"/>
                    </a:lnTo>
                    <a:lnTo>
                      <a:pt x="608" y="503"/>
                    </a:lnTo>
                    <a:lnTo>
                      <a:pt x="608" y="503"/>
                    </a:lnTo>
                    <a:lnTo>
                      <a:pt x="608" y="505"/>
                    </a:lnTo>
                    <a:lnTo>
                      <a:pt x="606" y="506"/>
                    </a:lnTo>
                    <a:lnTo>
                      <a:pt x="606" y="505"/>
                    </a:lnTo>
                    <a:lnTo>
                      <a:pt x="605" y="505"/>
                    </a:lnTo>
                    <a:lnTo>
                      <a:pt x="605" y="503"/>
                    </a:lnTo>
                    <a:lnTo>
                      <a:pt x="603" y="503"/>
                    </a:lnTo>
                    <a:lnTo>
                      <a:pt x="601" y="503"/>
                    </a:lnTo>
                    <a:lnTo>
                      <a:pt x="601" y="505"/>
                    </a:lnTo>
                    <a:lnTo>
                      <a:pt x="601" y="503"/>
                    </a:lnTo>
                    <a:lnTo>
                      <a:pt x="600" y="505"/>
                    </a:lnTo>
                    <a:lnTo>
                      <a:pt x="600" y="506"/>
                    </a:lnTo>
                    <a:lnTo>
                      <a:pt x="601" y="506"/>
                    </a:lnTo>
                    <a:lnTo>
                      <a:pt x="601" y="508"/>
                    </a:lnTo>
                    <a:lnTo>
                      <a:pt x="601" y="510"/>
                    </a:lnTo>
                    <a:lnTo>
                      <a:pt x="601" y="511"/>
                    </a:lnTo>
                    <a:lnTo>
                      <a:pt x="601" y="513"/>
                    </a:lnTo>
                    <a:lnTo>
                      <a:pt x="601" y="515"/>
                    </a:lnTo>
                    <a:lnTo>
                      <a:pt x="603" y="515"/>
                    </a:lnTo>
                    <a:lnTo>
                      <a:pt x="605" y="516"/>
                    </a:lnTo>
                    <a:lnTo>
                      <a:pt x="605" y="518"/>
                    </a:lnTo>
                    <a:lnTo>
                      <a:pt x="603" y="518"/>
                    </a:lnTo>
                    <a:lnTo>
                      <a:pt x="603" y="520"/>
                    </a:lnTo>
                    <a:lnTo>
                      <a:pt x="605" y="520"/>
                    </a:lnTo>
                    <a:lnTo>
                      <a:pt x="605" y="521"/>
                    </a:lnTo>
                    <a:lnTo>
                      <a:pt x="605" y="523"/>
                    </a:lnTo>
                    <a:lnTo>
                      <a:pt x="606" y="523"/>
                    </a:lnTo>
                    <a:lnTo>
                      <a:pt x="608" y="525"/>
                    </a:lnTo>
                    <a:lnTo>
                      <a:pt x="606" y="525"/>
                    </a:lnTo>
                    <a:lnTo>
                      <a:pt x="606" y="526"/>
                    </a:lnTo>
                    <a:lnTo>
                      <a:pt x="605" y="526"/>
                    </a:lnTo>
                    <a:lnTo>
                      <a:pt x="605" y="528"/>
                    </a:lnTo>
                    <a:lnTo>
                      <a:pt x="605" y="529"/>
                    </a:lnTo>
                    <a:lnTo>
                      <a:pt x="605" y="531"/>
                    </a:lnTo>
                    <a:lnTo>
                      <a:pt x="603" y="531"/>
                    </a:lnTo>
                    <a:lnTo>
                      <a:pt x="603" y="531"/>
                    </a:lnTo>
                    <a:lnTo>
                      <a:pt x="601" y="531"/>
                    </a:lnTo>
                    <a:lnTo>
                      <a:pt x="601" y="533"/>
                    </a:lnTo>
                    <a:lnTo>
                      <a:pt x="600" y="533"/>
                    </a:lnTo>
                    <a:lnTo>
                      <a:pt x="600" y="534"/>
                    </a:lnTo>
                    <a:lnTo>
                      <a:pt x="600" y="536"/>
                    </a:lnTo>
                    <a:lnTo>
                      <a:pt x="600" y="538"/>
                    </a:lnTo>
                    <a:lnTo>
                      <a:pt x="601" y="538"/>
                    </a:lnTo>
                    <a:lnTo>
                      <a:pt x="601" y="539"/>
                    </a:lnTo>
                    <a:lnTo>
                      <a:pt x="600" y="539"/>
                    </a:lnTo>
                    <a:lnTo>
                      <a:pt x="600" y="541"/>
                    </a:lnTo>
                    <a:lnTo>
                      <a:pt x="601" y="541"/>
                    </a:lnTo>
                    <a:lnTo>
                      <a:pt x="600" y="541"/>
                    </a:lnTo>
                    <a:lnTo>
                      <a:pt x="600" y="539"/>
                    </a:lnTo>
                    <a:lnTo>
                      <a:pt x="598" y="539"/>
                    </a:lnTo>
                    <a:lnTo>
                      <a:pt x="598" y="538"/>
                    </a:lnTo>
                    <a:lnTo>
                      <a:pt x="597" y="538"/>
                    </a:lnTo>
                    <a:lnTo>
                      <a:pt x="595" y="538"/>
                    </a:lnTo>
                    <a:lnTo>
                      <a:pt x="593" y="538"/>
                    </a:lnTo>
                    <a:lnTo>
                      <a:pt x="593" y="539"/>
                    </a:lnTo>
                    <a:lnTo>
                      <a:pt x="592" y="539"/>
                    </a:lnTo>
                    <a:lnTo>
                      <a:pt x="590" y="539"/>
                    </a:lnTo>
                    <a:lnTo>
                      <a:pt x="588" y="539"/>
                    </a:lnTo>
                    <a:lnTo>
                      <a:pt x="588" y="541"/>
                    </a:lnTo>
                    <a:lnTo>
                      <a:pt x="590" y="541"/>
                    </a:lnTo>
                    <a:lnTo>
                      <a:pt x="590" y="543"/>
                    </a:lnTo>
                    <a:lnTo>
                      <a:pt x="590" y="544"/>
                    </a:lnTo>
                    <a:lnTo>
                      <a:pt x="588" y="544"/>
                    </a:lnTo>
                    <a:lnTo>
                      <a:pt x="588" y="546"/>
                    </a:lnTo>
                    <a:lnTo>
                      <a:pt x="587" y="546"/>
                    </a:lnTo>
                    <a:lnTo>
                      <a:pt x="585" y="546"/>
                    </a:lnTo>
                    <a:lnTo>
                      <a:pt x="585" y="544"/>
                    </a:lnTo>
                    <a:lnTo>
                      <a:pt x="583" y="544"/>
                    </a:lnTo>
                    <a:lnTo>
                      <a:pt x="583" y="546"/>
                    </a:lnTo>
                    <a:lnTo>
                      <a:pt x="583" y="548"/>
                    </a:lnTo>
                    <a:lnTo>
                      <a:pt x="583" y="549"/>
                    </a:lnTo>
                    <a:lnTo>
                      <a:pt x="583" y="551"/>
                    </a:lnTo>
                    <a:lnTo>
                      <a:pt x="585" y="551"/>
                    </a:lnTo>
                    <a:lnTo>
                      <a:pt x="585" y="552"/>
                    </a:lnTo>
                    <a:lnTo>
                      <a:pt x="583" y="552"/>
                    </a:lnTo>
                    <a:lnTo>
                      <a:pt x="583" y="554"/>
                    </a:lnTo>
                    <a:lnTo>
                      <a:pt x="585" y="554"/>
                    </a:lnTo>
                    <a:lnTo>
                      <a:pt x="585" y="556"/>
                    </a:lnTo>
                    <a:lnTo>
                      <a:pt x="585" y="557"/>
                    </a:lnTo>
                    <a:lnTo>
                      <a:pt x="585" y="559"/>
                    </a:lnTo>
                    <a:lnTo>
                      <a:pt x="585" y="561"/>
                    </a:lnTo>
                    <a:lnTo>
                      <a:pt x="585" y="562"/>
                    </a:lnTo>
                    <a:lnTo>
                      <a:pt x="585" y="564"/>
                    </a:lnTo>
                    <a:lnTo>
                      <a:pt x="585" y="566"/>
                    </a:lnTo>
                    <a:lnTo>
                      <a:pt x="585" y="567"/>
                    </a:lnTo>
                    <a:lnTo>
                      <a:pt x="585" y="569"/>
                    </a:lnTo>
                    <a:lnTo>
                      <a:pt x="585" y="571"/>
                    </a:lnTo>
                    <a:lnTo>
                      <a:pt x="585" y="571"/>
                    </a:lnTo>
                    <a:lnTo>
                      <a:pt x="585" y="572"/>
                    </a:lnTo>
                    <a:lnTo>
                      <a:pt x="583" y="572"/>
                    </a:lnTo>
                    <a:lnTo>
                      <a:pt x="585" y="572"/>
                    </a:lnTo>
                    <a:lnTo>
                      <a:pt x="585" y="574"/>
                    </a:lnTo>
                    <a:lnTo>
                      <a:pt x="585" y="572"/>
                    </a:lnTo>
                    <a:lnTo>
                      <a:pt x="587" y="572"/>
                    </a:lnTo>
                    <a:lnTo>
                      <a:pt x="587" y="574"/>
                    </a:lnTo>
                    <a:lnTo>
                      <a:pt x="588" y="575"/>
                    </a:lnTo>
                    <a:lnTo>
                      <a:pt x="588" y="577"/>
                    </a:lnTo>
                    <a:lnTo>
                      <a:pt x="588" y="579"/>
                    </a:lnTo>
                    <a:lnTo>
                      <a:pt x="590" y="579"/>
                    </a:lnTo>
                    <a:lnTo>
                      <a:pt x="590" y="580"/>
                    </a:lnTo>
                    <a:lnTo>
                      <a:pt x="592" y="580"/>
                    </a:lnTo>
                    <a:lnTo>
                      <a:pt x="592" y="582"/>
                    </a:lnTo>
                    <a:lnTo>
                      <a:pt x="593" y="584"/>
                    </a:lnTo>
                    <a:lnTo>
                      <a:pt x="595" y="584"/>
                    </a:lnTo>
                    <a:lnTo>
                      <a:pt x="595" y="585"/>
                    </a:lnTo>
                    <a:lnTo>
                      <a:pt x="595" y="587"/>
                    </a:lnTo>
                    <a:lnTo>
                      <a:pt x="597" y="587"/>
                    </a:lnTo>
                    <a:lnTo>
                      <a:pt x="597" y="589"/>
                    </a:lnTo>
                    <a:lnTo>
                      <a:pt x="598" y="589"/>
                    </a:lnTo>
                    <a:lnTo>
                      <a:pt x="600" y="589"/>
                    </a:lnTo>
                    <a:lnTo>
                      <a:pt x="600" y="590"/>
                    </a:lnTo>
                    <a:lnTo>
                      <a:pt x="600" y="592"/>
                    </a:lnTo>
                    <a:lnTo>
                      <a:pt x="600" y="594"/>
                    </a:lnTo>
                    <a:lnTo>
                      <a:pt x="600" y="595"/>
                    </a:lnTo>
                    <a:lnTo>
                      <a:pt x="600" y="597"/>
                    </a:lnTo>
                    <a:lnTo>
                      <a:pt x="598" y="597"/>
                    </a:lnTo>
                    <a:lnTo>
                      <a:pt x="598" y="598"/>
                    </a:lnTo>
                    <a:lnTo>
                      <a:pt x="597" y="598"/>
                    </a:lnTo>
                    <a:lnTo>
                      <a:pt x="597" y="597"/>
                    </a:lnTo>
                    <a:lnTo>
                      <a:pt x="595" y="597"/>
                    </a:lnTo>
                    <a:lnTo>
                      <a:pt x="595" y="598"/>
                    </a:lnTo>
                    <a:lnTo>
                      <a:pt x="595" y="600"/>
                    </a:lnTo>
                    <a:lnTo>
                      <a:pt x="593" y="600"/>
                    </a:lnTo>
                    <a:lnTo>
                      <a:pt x="592" y="600"/>
                    </a:lnTo>
                    <a:lnTo>
                      <a:pt x="592" y="602"/>
                    </a:lnTo>
                    <a:lnTo>
                      <a:pt x="592" y="603"/>
                    </a:lnTo>
                    <a:lnTo>
                      <a:pt x="592" y="605"/>
                    </a:lnTo>
                    <a:lnTo>
                      <a:pt x="593" y="605"/>
                    </a:lnTo>
                    <a:lnTo>
                      <a:pt x="595" y="605"/>
                    </a:lnTo>
                    <a:lnTo>
                      <a:pt x="595" y="607"/>
                    </a:lnTo>
                    <a:lnTo>
                      <a:pt x="595" y="608"/>
                    </a:lnTo>
                    <a:lnTo>
                      <a:pt x="597" y="610"/>
                    </a:lnTo>
                    <a:lnTo>
                      <a:pt x="595" y="610"/>
                    </a:lnTo>
                    <a:lnTo>
                      <a:pt x="593" y="610"/>
                    </a:lnTo>
                    <a:lnTo>
                      <a:pt x="592" y="610"/>
                    </a:lnTo>
                    <a:lnTo>
                      <a:pt x="592" y="612"/>
                    </a:lnTo>
                    <a:lnTo>
                      <a:pt x="590" y="612"/>
                    </a:lnTo>
                    <a:lnTo>
                      <a:pt x="590" y="613"/>
                    </a:lnTo>
                    <a:lnTo>
                      <a:pt x="592" y="613"/>
                    </a:lnTo>
                    <a:lnTo>
                      <a:pt x="592" y="615"/>
                    </a:lnTo>
                    <a:lnTo>
                      <a:pt x="592" y="617"/>
                    </a:lnTo>
                    <a:lnTo>
                      <a:pt x="593" y="617"/>
                    </a:lnTo>
                    <a:lnTo>
                      <a:pt x="593" y="618"/>
                    </a:lnTo>
                    <a:lnTo>
                      <a:pt x="593" y="620"/>
                    </a:lnTo>
                    <a:lnTo>
                      <a:pt x="595" y="620"/>
                    </a:lnTo>
                    <a:lnTo>
                      <a:pt x="595" y="622"/>
                    </a:lnTo>
                    <a:lnTo>
                      <a:pt x="595" y="623"/>
                    </a:lnTo>
                    <a:lnTo>
                      <a:pt x="597" y="623"/>
                    </a:lnTo>
                    <a:lnTo>
                      <a:pt x="597" y="625"/>
                    </a:lnTo>
                    <a:lnTo>
                      <a:pt x="598" y="625"/>
                    </a:lnTo>
                    <a:lnTo>
                      <a:pt x="597" y="625"/>
                    </a:lnTo>
                    <a:lnTo>
                      <a:pt x="597" y="626"/>
                    </a:lnTo>
                    <a:lnTo>
                      <a:pt x="598" y="626"/>
                    </a:lnTo>
                    <a:lnTo>
                      <a:pt x="598" y="628"/>
                    </a:lnTo>
                    <a:lnTo>
                      <a:pt x="598" y="630"/>
                    </a:lnTo>
                    <a:lnTo>
                      <a:pt x="600" y="630"/>
                    </a:lnTo>
                    <a:lnTo>
                      <a:pt x="601" y="631"/>
                    </a:lnTo>
                    <a:lnTo>
                      <a:pt x="601" y="633"/>
                    </a:lnTo>
                    <a:lnTo>
                      <a:pt x="600" y="633"/>
                    </a:lnTo>
                    <a:lnTo>
                      <a:pt x="600" y="635"/>
                    </a:lnTo>
                    <a:lnTo>
                      <a:pt x="600" y="636"/>
                    </a:lnTo>
                    <a:lnTo>
                      <a:pt x="600" y="638"/>
                    </a:lnTo>
                    <a:lnTo>
                      <a:pt x="601" y="638"/>
                    </a:lnTo>
                    <a:lnTo>
                      <a:pt x="601" y="640"/>
                    </a:lnTo>
                    <a:lnTo>
                      <a:pt x="600" y="640"/>
                    </a:lnTo>
                    <a:lnTo>
                      <a:pt x="600" y="641"/>
                    </a:lnTo>
                    <a:lnTo>
                      <a:pt x="598" y="641"/>
                    </a:lnTo>
                    <a:lnTo>
                      <a:pt x="600" y="641"/>
                    </a:lnTo>
                    <a:lnTo>
                      <a:pt x="600" y="643"/>
                    </a:lnTo>
                    <a:lnTo>
                      <a:pt x="598" y="643"/>
                    </a:lnTo>
                    <a:lnTo>
                      <a:pt x="598" y="645"/>
                    </a:lnTo>
                    <a:lnTo>
                      <a:pt x="597" y="646"/>
                    </a:lnTo>
                    <a:lnTo>
                      <a:pt x="595" y="646"/>
                    </a:lnTo>
                    <a:lnTo>
                      <a:pt x="593" y="646"/>
                    </a:lnTo>
                    <a:lnTo>
                      <a:pt x="592" y="646"/>
                    </a:lnTo>
                    <a:lnTo>
                      <a:pt x="592" y="648"/>
                    </a:lnTo>
                    <a:lnTo>
                      <a:pt x="592" y="649"/>
                    </a:lnTo>
                    <a:lnTo>
                      <a:pt x="592" y="649"/>
                    </a:lnTo>
                    <a:lnTo>
                      <a:pt x="592" y="651"/>
                    </a:lnTo>
                    <a:lnTo>
                      <a:pt x="592" y="653"/>
                    </a:lnTo>
                    <a:lnTo>
                      <a:pt x="590" y="653"/>
                    </a:lnTo>
                    <a:lnTo>
                      <a:pt x="590" y="654"/>
                    </a:lnTo>
                    <a:lnTo>
                      <a:pt x="588" y="654"/>
                    </a:lnTo>
                    <a:lnTo>
                      <a:pt x="588" y="653"/>
                    </a:lnTo>
                    <a:lnTo>
                      <a:pt x="587" y="653"/>
                    </a:lnTo>
                    <a:lnTo>
                      <a:pt x="585" y="651"/>
                    </a:lnTo>
                    <a:lnTo>
                      <a:pt x="585" y="649"/>
                    </a:lnTo>
                    <a:lnTo>
                      <a:pt x="583" y="649"/>
                    </a:lnTo>
                    <a:lnTo>
                      <a:pt x="583" y="651"/>
                    </a:lnTo>
                    <a:lnTo>
                      <a:pt x="582" y="651"/>
                    </a:lnTo>
                    <a:lnTo>
                      <a:pt x="582" y="653"/>
                    </a:lnTo>
                    <a:lnTo>
                      <a:pt x="583" y="654"/>
                    </a:lnTo>
                    <a:lnTo>
                      <a:pt x="583" y="656"/>
                    </a:lnTo>
                    <a:lnTo>
                      <a:pt x="583" y="658"/>
                    </a:lnTo>
                    <a:lnTo>
                      <a:pt x="582" y="658"/>
                    </a:lnTo>
                    <a:lnTo>
                      <a:pt x="580" y="658"/>
                    </a:lnTo>
                    <a:lnTo>
                      <a:pt x="580" y="656"/>
                    </a:lnTo>
                    <a:lnTo>
                      <a:pt x="578" y="656"/>
                    </a:lnTo>
                    <a:lnTo>
                      <a:pt x="578" y="654"/>
                    </a:lnTo>
                    <a:lnTo>
                      <a:pt x="578" y="653"/>
                    </a:lnTo>
                    <a:lnTo>
                      <a:pt x="577" y="653"/>
                    </a:lnTo>
                    <a:lnTo>
                      <a:pt x="577" y="651"/>
                    </a:lnTo>
                    <a:lnTo>
                      <a:pt x="577" y="653"/>
                    </a:lnTo>
                    <a:lnTo>
                      <a:pt x="575" y="653"/>
                    </a:lnTo>
                    <a:lnTo>
                      <a:pt x="575" y="651"/>
                    </a:lnTo>
                    <a:lnTo>
                      <a:pt x="574" y="651"/>
                    </a:lnTo>
                    <a:lnTo>
                      <a:pt x="574" y="649"/>
                    </a:lnTo>
                    <a:lnTo>
                      <a:pt x="574" y="649"/>
                    </a:lnTo>
                    <a:lnTo>
                      <a:pt x="572" y="649"/>
                    </a:lnTo>
                    <a:lnTo>
                      <a:pt x="570" y="649"/>
                    </a:lnTo>
                    <a:lnTo>
                      <a:pt x="570" y="648"/>
                    </a:lnTo>
                    <a:lnTo>
                      <a:pt x="569" y="648"/>
                    </a:lnTo>
                    <a:lnTo>
                      <a:pt x="569" y="649"/>
                    </a:lnTo>
                    <a:lnTo>
                      <a:pt x="569" y="649"/>
                    </a:lnTo>
                    <a:lnTo>
                      <a:pt x="569" y="649"/>
                    </a:lnTo>
                    <a:lnTo>
                      <a:pt x="567" y="649"/>
                    </a:lnTo>
                    <a:lnTo>
                      <a:pt x="567" y="649"/>
                    </a:lnTo>
                    <a:lnTo>
                      <a:pt x="565" y="649"/>
                    </a:lnTo>
                    <a:lnTo>
                      <a:pt x="564" y="649"/>
                    </a:lnTo>
                    <a:lnTo>
                      <a:pt x="564" y="648"/>
                    </a:lnTo>
                    <a:lnTo>
                      <a:pt x="562" y="648"/>
                    </a:lnTo>
                    <a:lnTo>
                      <a:pt x="562" y="649"/>
                    </a:lnTo>
                    <a:lnTo>
                      <a:pt x="560" y="649"/>
                    </a:lnTo>
                    <a:lnTo>
                      <a:pt x="559" y="649"/>
                    </a:lnTo>
                    <a:lnTo>
                      <a:pt x="559" y="649"/>
                    </a:lnTo>
                    <a:lnTo>
                      <a:pt x="559" y="651"/>
                    </a:lnTo>
                    <a:lnTo>
                      <a:pt x="557" y="651"/>
                    </a:lnTo>
                    <a:lnTo>
                      <a:pt x="557" y="653"/>
                    </a:lnTo>
                    <a:lnTo>
                      <a:pt x="557" y="654"/>
                    </a:lnTo>
                    <a:lnTo>
                      <a:pt x="557" y="656"/>
                    </a:lnTo>
                    <a:lnTo>
                      <a:pt x="557" y="658"/>
                    </a:lnTo>
                    <a:lnTo>
                      <a:pt x="557" y="659"/>
                    </a:lnTo>
                    <a:lnTo>
                      <a:pt x="555" y="659"/>
                    </a:lnTo>
                    <a:lnTo>
                      <a:pt x="555" y="661"/>
                    </a:lnTo>
                    <a:lnTo>
                      <a:pt x="555" y="663"/>
                    </a:lnTo>
                    <a:lnTo>
                      <a:pt x="555" y="664"/>
                    </a:lnTo>
                    <a:lnTo>
                      <a:pt x="555" y="666"/>
                    </a:lnTo>
                    <a:lnTo>
                      <a:pt x="554" y="666"/>
                    </a:lnTo>
                    <a:lnTo>
                      <a:pt x="552" y="666"/>
                    </a:lnTo>
                    <a:lnTo>
                      <a:pt x="552" y="668"/>
                    </a:lnTo>
                    <a:lnTo>
                      <a:pt x="551" y="668"/>
                    </a:lnTo>
                    <a:lnTo>
                      <a:pt x="551" y="669"/>
                    </a:lnTo>
                    <a:lnTo>
                      <a:pt x="551" y="671"/>
                    </a:lnTo>
                    <a:lnTo>
                      <a:pt x="552" y="671"/>
                    </a:lnTo>
                    <a:lnTo>
                      <a:pt x="552" y="672"/>
                    </a:lnTo>
                    <a:lnTo>
                      <a:pt x="552" y="674"/>
                    </a:lnTo>
                    <a:lnTo>
                      <a:pt x="552" y="676"/>
                    </a:lnTo>
                    <a:lnTo>
                      <a:pt x="552" y="677"/>
                    </a:lnTo>
                    <a:lnTo>
                      <a:pt x="552" y="679"/>
                    </a:lnTo>
                    <a:lnTo>
                      <a:pt x="552" y="681"/>
                    </a:lnTo>
                    <a:lnTo>
                      <a:pt x="552" y="682"/>
                    </a:lnTo>
                    <a:lnTo>
                      <a:pt x="551" y="682"/>
                    </a:lnTo>
                    <a:lnTo>
                      <a:pt x="549" y="684"/>
                    </a:lnTo>
                    <a:lnTo>
                      <a:pt x="547" y="684"/>
                    </a:lnTo>
                    <a:lnTo>
                      <a:pt x="547" y="686"/>
                    </a:lnTo>
                    <a:lnTo>
                      <a:pt x="547" y="684"/>
                    </a:lnTo>
                    <a:lnTo>
                      <a:pt x="546" y="684"/>
                    </a:lnTo>
                    <a:lnTo>
                      <a:pt x="546" y="686"/>
                    </a:lnTo>
                    <a:lnTo>
                      <a:pt x="544" y="686"/>
                    </a:lnTo>
                    <a:lnTo>
                      <a:pt x="542" y="686"/>
                    </a:lnTo>
                    <a:lnTo>
                      <a:pt x="542" y="687"/>
                    </a:lnTo>
                    <a:lnTo>
                      <a:pt x="542" y="689"/>
                    </a:lnTo>
                    <a:lnTo>
                      <a:pt x="541" y="689"/>
                    </a:lnTo>
                    <a:lnTo>
                      <a:pt x="539" y="689"/>
                    </a:lnTo>
                    <a:lnTo>
                      <a:pt x="539" y="691"/>
                    </a:lnTo>
                    <a:lnTo>
                      <a:pt x="541" y="691"/>
                    </a:lnTo>
                    <a:lnTo>
                      <a:pt x="541" y="691"/>
                    </a:lnTo>
                    <a:lnTo>
                      <a:pt x="541" y="692"/>
                    </a:lnTo>
                    <a:lnTo>
                      <a:pt x="539" y="692"/>
                    </a:lnTo>
                    <a:lnTo>
                      <a:pt x="539" y="694"/>
                    </a:lnTo>
                    <a:lnTo>
                      <a:pt x="539" y="695"/>
                    </a:lnTo>
                    <a:lnTo>
                      <a:pt x="541" y="695"/>
                    </a:lnTo>
                    <a:lnTo>
                      <a:pt x="541" y="697"/>
                    </a:lnTo>
                    <a:lnTo>
                      <a:pt x="539" y="697"/>
                    </a:lnTo>
                    <a:lnTo>
                      <a:pt x="537" y="697"/>
                    </a:lnTo>
                    <a:lnTo>
                      <a:pt x="536" y="697"/>
                    </a:lnTo>
                    <a:lnTo>
                      <a:pt x="536" y="699"/>
                    </a:lnTo>
                    <a:lnTo>
                      <a:pt x="534" y="699"/>
                    </a:lnTo>
                    <a:lnTo>
                      <a:pt x="534" y="700"/>
                    </a:lnTo>
                    <a:lnTo>
                      <a:pt x="534" y="702"/>
                    </a:lnTo>
                    <a:lnTo>
                      <a:pt x="534" y="704"/>
                    </a:lnTo>
                    <a:lnTo>
                      <a:pt x="532" y="704"/>
                    </a:lnTo>
                    <a:lnTo>
                      <a:pt x="532" y="705"/>
                    </a:lnTo>
                    <a:lnTo>
                      <a:pt x="532" y="707"/>
                    </a:lnTo>
                    <a:lnTo>
                      <a:pt x="534" y="707"/>
                    </a:lnTo>
                    <a:lnTo>
                      <a:pt x="534" y="709"/>
                    </a:lnTo>
                    <a:lnTo>
                      <a:pt x="532" y="709"/>
                    </a:lnTo>
                    <a:lnTo>
                      <a:pt x="532" y="710"/>
                    </a:lnTo>
                    <a:lnTo>
                      <a:pt x="534" y="710"/>
                    </a:lnTo>
                    <a:lnTo>
                      <a:pt x="534" y="712"/>
                    </a:lnTo>
                    <a:lnTo>
                      <a:pt x="534" y="714"/>
                    </a:lnTo>
                    <a:lnTo>
                      <a:pt x="536" y="714"/>
                    </a:lnTo>
                    <a:lnTo>
                      <a:pt x="537" y="714"/>
                    </a:lnTo>
                    <a:lnTo>
                      <a:pt x="537" y="715"/>
                    </a:lnTo>
                    <a:lnTo>
                      <a:pt x="537" y="717"/>
                    </a:lnTo>
                    <a:lnTo>
                      <a:pt x="537" y="718"/>
                    </a:lnTo>
                    <a:lnTo>
                      <a:pt x="536" y="718"/>
                    </a:lnTo>
                    <a:lnTo>
                      <a:pt x="536" y="720"/>
                    </a:lnTo>
                    <a:lnTo>
                      <a:pt x="536" y="722"/>
                    </a:lnTo>
                    <a:lnTo>
                      <a:pt x="536" y="723"/>
                    </a:lnTo>
                    <a:lnTo>
                      <a:pt x="534" y="723"/>
                    </a:lnTo>
                    <a:lnTo>
                      <a:pt x="534" y="725"/>
                    </a:lnTo>
                    <a:lnTo>
                      <a:pt x="534" y="727"/>
                    </a:lnTo>
                    <a:lnTo>
                      <a:pt x="534" y="728"/>
                    </a:lnTo>
                    <a:lnTo>
                      <a:pt x="532" y="728"/>
                    </a:lnTo>
                    <a:lnTo>
                      <a:pt x="532" y="730"/>
                    </a:lnTo>
                    <a:lnTo>
                      <a:pt x="531" y="730"/>
                    </a:lnTo>
                    <a:lnTo>
                      <a:pt x="531" y="730"/>
                    </a:lnTo>
                    <a:lnTo>
                      <a:pt x="531" y="732"/>
                    </a:lnTo>
                    <a:lnTo>
                      <a:pt x="531" y="733"/>
                    </a:lnTo>
                    <a:lnTo>
                      <a:pt x="531" y="735"/>
                    </a:lnTo>
                    <a:lnTo>
                      <a:pt x="531" y="737"/>
                    </a:lnTo>
                    <a:lnTo>
                      <a:pt x="531" y="738"/>
                    </a:lnTo>
                    <a:lnTo>
                      <a:pt x="529" y="738"/>
                    </a:lnTo>
                    <a:lnTo>
                      <a:pt x="529" y="740"/>
                    </a:lnTo>
                    <a:lnTo>
                      <a:pt x="529" y="740"/>
                    </a:lnTo>
                    <a:lnTo>
                      <a:pt x="528" y="740"/>
                    </a:lnTo>
                    <a:lnTo>
                      <a:pt x="528" y="741"/>
                    </a:lnTo>
                    <a:lnTo>
                      <a:pt x="529" y="741"/>
                    </a:lnTo>
                    <a:lnTo>
                      <a:pt x="529" y="743"/>
                    </a:lnTo>
                    <a:lnTo>
                      <a:pt x="529" y="743"/>
                    </a:lnTo>
                    <a:lnTo>
                      <a:pt x="529" y="745"/>
                    </a:lnTo>
                    <a:lnTo>
                      <a:pt x="529" y="746"/>
                    </a:lnTo>
                    <a:lnTo>
                      <a:pt x="529" y="748"/>
                    </a:lnTo>
                    <a:lnTo>
                      <a:pt x="529" y="750"/>
                    </a:lnTo>
                    <a:lnTo>
                      <a:pt x="529" y="750"/>
                    </a:lnTo>
                    <a:lnTo>
                      <a:pt x="528" y="750"/>
                    </a:lnTo>
                    <a:lnTo>
                      <a:pt x="528" y="751"/>
                    </a:lnTo>
                    <a:lnTo>
                      <a:pt x="528" y="753"/>
                    </a:lnTo>
                    <a:lnTo>
                      <a:pt x="528" y="755"/>
                    </a:lnTo>
                    <a:lnTo>
                      <a:pt x="528" y="756"/>
                    </a:lnTo>
                    <a:lnTo>
                      <a:pt x="529" y="756"/>
                    </a:lnTo>
                    <a:lnTo>
                      <a:pt x="529" y="758"/>
                    </a:lnTo>
                    <a:lnTo>
                      <a:pt x="529" y="758"/>
                    </a:lnTo>
                    <a:lnTo>
                      <a:pt x="529" y="760"/>
                    </a:lnTo>
                    <a:lnTo>
                      <a:pt x="529" y="760"/>
                    </a:lnTo>
                    <a:lnTo>
                      <a:pt x="528" y="760"/>
                    </a:lnTo>
                    <a:lnTo>
                      <a:pt x="528" y="761"/>
                    </a:lnTo>
                    <a:lnTo>
                      <a:pt x="528" y="763"/>
                    </a:lnTo>
                    <a:lnTo>
                      <a:pt x="528" y="764"/>
                    </a:lnTo>
                    <a:lnTo>
                      <a:pt x="528" y="766"/>
                    </a:lnTo>
                    <a:lnTo>
                      <a:pt x="529" y="766"/>
                    </a:lnTo>
                    <a:lnTo>
                      <a:pt x="529" y="768"/>
                    </a:lnTo>
                    <a:lnTo>
                      <a:pt x="529" y="768"/>
                    </a:lnTo>
                    <a:lnTo>
                      <a:pt x="529" y="769"/>
                    </a:lnTo>
                    <a:lnTo>
                      <a:pt x="529" y="769"/>
                    </a:lnTo>
                    <a:lnTo>
                      <a:pt x="529" y="771"/>
                    </a:lnTo>
                    <a:lnTo>
                      <a:pt x="529" y="773"/>
                    </a:lnTo>
                    <a:lnTo>
                      <a:pt x="529" y="773"/>
                    </a:lnTo>
                    <a:lnTo>
                      <a:pt x="529" y="774"/>
                    </a:lnTo>
                    <a:lnTo>
                      <a:pt x="529" y="776"/>
                    </a:lnTo>
                    <a:lnTo>
                      <a:pt x="529" y="778"/>
                    </a:lnTo>
                    <a:lnTo>
                      <a:pt x="529" y="779"/>
                    </a:lnTo>
                    <a:lnTo>
                      <a:pt x="529" y="781"/>
                    </a:lnTo>
                    <a:lnTo>
                      <a:pt x="528" y="781"/>
                    </a:lnTo>
                    <a:lnTo>
                      <a:pt x="528" y="783"/>
                    </a:lnTo>
                    <a:lnTo>
                      <a:pt x="529" y="783"/>
                    </a:lnTo>
                    <a:lnTo>
                      <a:pt x="529" y="784"/>
                    </a:lnTo>
                    <a:lnTo>
                      <a:pt x="529" y="786"/>
                    </a:lnTo>
                    <a:lnTo>
                      <a:pt x="529" y="788"/>
                    </a:lnTo>
                    <a:lnTo>
                      <a:pt x="529" y="788"/>
                    </a:lnTo>
                    <a:lnTo>
                      <a:pt x="529" y="789"/>
                    </a:lnTo>
                    <a:lnTo>
                      <a:pt x="531" y="789"/>
                    </a:lnTo>
                    <a:lnTo>
                      <a:pt x="532" y="789"/>
                    </a:lnTo>
                    <a:lnTo>
                      <a:pt x="534" y="789"/>
                    </a:lnTo>
                    <a:lnTo>
                      <a:pt x="536" y="789"/>
                    </a:lnTo>
                    <a:lnTo>
                      <a:pt x="536" y="791"/>
                    </a:lnTo>
                    <a:lnTo>
                      <a:pt x="534" y="791"/>
                    </a:lnTo>
                    <a:lnTo>
                      <a:pt x="534" y="792"/>
                    </a:lnTo>
                    <a:lnTo>
                      <a:pt x="532" y="792"/>
                    </a:lnTo>
                    <a:lnTo>
                      <a:pt x="532" y="794"/>
                    </a:lnTo>
                    <a:lnTo>
                      <a:pt x="532" y="796"/>
                    </a:lnTo>
                    <a:lnTo>
                      <a:pt x="534" y="796"/>
                    </a:lnTo>
                    <a:lnTo>
                      <a:pt x="532" y="797"/>
                    </a:lnTo>
                    <a:lnTo>
                      <a:pt x="534" y="797"/>
                    </a:lnTo>
                    <a:lnTo>
                      <a:pt x="534" y="799"/>
                    </a:lnTo>
                    <a:lnTo>
                      <a:pt x="536" y="799"/>
                    </a:lnTo>
                    <a:lnTo>
                      <a:pt x="536" y="801"/>
                    </a:lnTo>
                    <a:lnTo>
                      <a:pt x="536" y="802"/>
                    </a:lnTo>
                    <a:lnTo>
                      <a:pt x="536" y="804"/>
                    </a:lnTo>
                    <a:lnTo>
                      <a:pt x="536" y="806"/>
                    </a:lnTo>
                    <a:lnTo>
                      <a:pt x="534" y="806"/>
                    </a:lnTo>
                    <a:lnTo>
                      <a:pt x="532" y="806"/>
                    </a:lnTo>
                    <a:lnTo>
                      <a:pt x="532" y="807"/>
                    </a:lnTo>
                    <a:lnTo>
                      <a:pt x="531" y="807"/>
                    </a:lnTo>
                    <a:lnTo>
                      <a:pt x="531" y="809"/>
                    </a:lnTo>
                    <a:lnTo>
                      <a:pt x="529" y="809"/>
                    </a:lnTo>
                    <a:lnTo>
                      <a:pt x="529" y="809"/>
                    </a:lnTo>
                    <a:lnTo>
                      <a:pt x="529" y="809"/>
                    </a:lnTo>
                    <a:lnTo>
                      <a:pt x="529" y="811"/>
                    </a:lnTo>
                    <a:lnTo>
                      <a:pt x="528" y="811"/>
                    </a:lnTo>
                    <a:lnTo>
                      <a:pt x="528" y="812"/>
                    </a:lnTo>
                    <a:lnTo>
                      <a:pt x="526" y="812"/>
                    </a:lnTo>
                    <a:lnTo>
                      <a:pt x="526" y="814"/>
                    </a:lnTo>
                    <a:lnTo>
                      <a:pt x="526" y="812"/>
                    </a:lnTo>
                    <a:lnTo>
                      <a:pt x="524" y="812"/>
                    </a:lnTo>
                    <a:lnTo>
                      <a:pt x="523" y="812"/>
                    </a:lnTo>
                    <a:lnTo>
                      <a:pt x="523" y="811"/>
                    </a:lnTo>
                    <a:lnTo>
                      <a:pt x="521" y="811"/>
                    </a:lnTo>
                    <a:lnTo>
                      <a:pt x="519" y="811"/>
                    </a:lnTo>
                    <a:lnTo>
                      <a:pt x="519" y="812"/>
                    </a:lnTo>
                    <a:lnTo>
                      <a:pt x="518" y="812"/>
                    </a:lnTo>
                    <a:lnTo>
                      <a:pt x="518" y="814"/>
                    </a:lnTo>
                    <a:lnTo>
                      <a:pt x="516" y="814"/>
                    </a:lnTo>
                    <a:lnTo>
                      <a:pt x="518" y="814"/>
                    </a:lnTo>
                    <a:lnTo>
                      <a:pt x="518" y="815"/>
                    </a:lnTo>
                    <a:lnTo>
                      <a:pt x="518" y="817"/>
                    </a:lnTo>
                    <a:lnTo>
                      <a:pt x="516" y="817"/>
                    </a:lnTo>
                    <a:lnTo>
                      <a:pt x="514" y="817"/>
                    </a:lnTo>
                    <a:lnTo>
                      <a:pt x="514" y="819"/>
                    </a:lnTo>
                    <a:lnTo>
                      <a:pt x="514" y="817"/>
                    </a:lnTo>
                    <a:lnTo>
                      <a:pt x="513" y="817"/>
                    </a:lnTo>
                    <a:lnTo>
                      <a:pt x="513" y="819"/>
                    </a:lnTo>
                    <a:lnTo>
                      <a:pt x="513" y="820"/>
                    </a:lnTo>
                    <a:lnTo>
                      <a:pt x="511" y="820"/>
                    </a:lnTo>
                    <a:lnTo>
                      <a:pt x="509" y="822"/>
                    </a:lnTo>
                    <a:lnTo>
                      <a:pt x="508" y="822"/>
                    </a:lnTo>
                    <a:lnTo>
                      <a:pt x="508" y="824"/>
                    </a:lnTo>
                    <a:lnTo>
                      <a:pt x="506" y="824"/>
                    </a:lnTo>
                    <a:lnTo>
                      <a:pt x="506" y="825"/>
                    </a:lnTo>
                    <a:lnTo>
                      <a:pt x="505" y="825"/>
                    </a:lnTo>
                    <a:lnTo>
                      <a:pt x="505" y="827"/>
                    </a:lnTo>
                    <a:lnTo>
                      <a:pt x="503" y="829"/>
                    </a:lnTo>
                    <a:lnTo>
                      <a:pt x="503" y="830"/>
                    </a:lnTo>
                    <a:lnTo>
                      <a:pt x="503" y="832"/>
                    </a:lnTo>
                    <a:lnTo>
                      <a:pt x="503" y="834"/>
                    </a:lnTo>
                    <a:lnTo>
                      <a:pt x="505" y="834"/>
                    </a:lnTo>
                    <a:lnTo>
                      <a:pt x="505" y="835"/>
                    </a:lnTo>
                    <a:lnTo>
                      <a:pt x="506" y="835"/>
                    </a:lnTo>
                    <a:lnTo>
                      <a:pt x="506" y="837"/>
                    </a:lnTo>
                    <a:lnTo>
                      <a:pt x="506" y="838"/>
                    </a:lnTo>
                    <a:lnTo>
                      <a:pt x="508" y="838"/>
                    </a:lnTo>
                    <a:lnTo>
                      <a:pt x="508" y="840"/>
                    </a:lnTo>
                    <a:lnTo>
                      <a:pt x="508" y="842"/>
                    </a:lnTo>
                    <a:lnTo>
                      <a:pt x="508" y="843"/>
                    </a:lnTo>
                    <a:lnTo>
                      <a:pt x="508" y="845"/>
                    </a:lnTo>
                    <a:lnTo>
                      <a:pt x="508" y="847"/>
                    </a:lnTo>
                    <a:lnTo>
                      <a:pt x="508" y="848"/>
                    </a:lnTo>
                    <a:lnTo>
                      <a:pt x="509" y="848"/>
                    </a:lnTo>
                    <a:lnTo>
                      <a:pt x="509" y="848"/>
                    </a:lnTo>
                    <a:lnTo>
                      <a:pt x="508" y="848"/>
                    </a:lnTo>
                    <a:lnTo>
                      <a:pt x="508" y="850"/>
                    </a:lnTo>
                    <a:lnTo>
                      <a:pt x="509" y="850"/>
                    </a:lnTo>
                    <a:lnTo>
                      <a:pt x="509" y="852"/>
                    </a:lnTo>
                    <a:lnTo>
                      <a:pt x="509" y="853"/>
                    </a:lnTo>
                    <a:lnTo>
                      <a:pt x="509" y="855"/>
                    </a:lnTo>
                    <a:lnTo>
                      <a:pt x="508" y="855"/>
                    </a:lnTo>
                    <a:lnTo>
                      <a:pt x="508" y="857"/>
                    </a:lnTo>
                    <a:lnTo>
                      <a:pt x="506" y="857"/>
                    </a:lnTo>
                    <a:lnTo>
                      <a:pt x="506" y="858"/>
                    </a:lnTo>
                    <a:lnTo>
                      <a:pt x="506" y="860"/>
                    </a:lnTo>
                    <a:lnTo>
                      <a:pt x="505" y="860"/>
                    </a:lnTo>
                    <a:lnTo>
                      <a:pt x="505" y="861"/>
                    </a:lnTo>
                    <a:lnTo>
                      <a:pt x="506" y="861"/>
                    </a:lnTo>
                    <a:lnTo>
                      <a:pt x="506" y="863"/>
                    </a:lnTo>
                    <a:lnTo>
                      <a:pt x="506" y="865"/>
                    </a:lnTo>
                    <a:lnTo>
                      <a:pt x="506" y="866"/>
                    </a:lnTo>
                    <a:lnTo>
                      <a:pt x="506" y="868"/>
                    </a:lnTo>
                    <a:lnTo>
                      <a:pt x="505" y="868"/>
                    </a:lnTo>
                    <a:lnTo>
                      <a:pt x="503" y="870"/>
                    </a:lnTo>
                    <a:lnTo>
                      <a:pt x="505" y="870"/>
                    </a:lnTo>
                    <a:lnTo>
                      <a:pt x="505" y="871"/>
                    </a:lnTo>
                    <a:lnTo>
                      <a:pt x="505" y="873"/>
                    </a:lnTo>
                    <a:lnTo>
                      <a:pt x="505" y="875"/>
                    </a:lnTo>
                    <a:lnTo>
                      <a:pt x="506" y="875"/>
                    </a:lnTo>
                    <a:lnTo>
                      <a:pt x="506" y="876"/>
                    </a:lnTo>
                    <a:lnTo>
                      <a:pt x="508" y="876"/>
                    </a:lnTo>
                    <a:lnTo>
                      <a:pt x="508" y="878"/>
                    </a:lnTo>
                    <a:lnTo>
                      <a:pt x="506" y="878"/>
                    </a:lnTo>
                    <a:lnTo>
                      <a:pt x="506" y="880"/>
                    </a:lnTo>
                    <a:lnTo>
                      <a:pt x="506" y="881"/>
                    </a:lnTo>
                    <a:lnTo>
                      <a:pt x="506" y="883"/>
                    </a:lnTo>
                    <a:lnTo>
                      <a:pt x="506" y="884"/>
                    </a:lnTo>
                    <a:lnTo>
                      <a:pt x="508" y="884"/>
                    </a:lnTo>
                    <a:lnTo>
                      <a:pt x="508" y="886"/>
                    </a:lnTo>
                    <a:lnTo>
                      <a:pt x="508" y="888"/>
                    </a:lnTo>
                    <a:lnTo>
                      <a:pt x="508" y="888"/>
                    </a:lnTo>
                    <a:lnTo>
                      <a:pt x="508" y="889"/>
                    </a:lnTo>
                    <a:lnTo>
                      <a:pt x="508" y="891"/>
                    </a:lnTo>
                    <a:lnTo>
                      <a:pt x="506" y="891"/>
                    </a:lnTo>
                    <a:lnTo>
                      <a:pt x="506" y="893"/>
                    </a:lnTo>
                    <a:lnTo>
                      <a:pt x="505" y="893"/>
                    </a:lnTo>
                    <a:lnTo>
                      <a:pt x="505" y="894"/>
                    </a:lnTo>
                    <a:lnTo>
                      <a:pt x="503" y="894"/>
                    </a:lnTo>
                    <a:lnTo>
                      <a:pt x="503" y="896"/>
                    </a:lnTo>
                    <a:lnTo>
                      <a:pt x="505" y="896"/>
                    </a:lnTo>
                    <a:lnTo>
                      <a:pt x="505" y="898"/>
                    </a:lnTo>
                    <a:lnTo>
                      <a:pt x="503" y="898"/>
                    </a:lnTo>
                    <a:lnTo>
                      <a:pt x="503" y="899"/>
                    </a:lnTo>
                    <a:lnTo>
                      <a:pt x="503" y="901"/>
                    </a:lnTo>
                    <a:lnTo>
                      <a:pt x="503" y="903"/>
                    </a:lnTo>
                    <a:lnTo>
                      <a:pt x="501" y="903"/>
                    </a:lnTo>
                    <a:lnTo>
                      <a:pt x="503" y="903"/>
                    </a:lnTo>
                    <a:lnTo>
                      <a:pt x="503" y="904"/>
                    </a:lnTo>
                    <a:lnTo>
                      <a:pt x="503" y="906"/>
                    </a:lnTo>
                    <a:lnTo>
                      <a:pt x="501" y="906"/>
                    </a:lnTo>
                    <a:lnTo>
                      <a:pt x="501" y="907"/>
                    </a:lnTo>
                    <a:lnTo>
                      <a:pt x="500" y="907"/>
                    </a:lnTo>
                    <a:lnTo>
                      <a:pt x="498" y="907"/>
                    </a:lnTo>
                    <a:lnTo>
                      <a:pt x="496" y="907"/>
                    </a:lnTo>
                    <a:lnTo>
                      <a:pt x="496" y="909"/>
                    </a:lnTo>
                    <a:lnTo>
                      <a:pt x="495" y="909"/>
                    </a:lnTo>
                    <a:lnTo>
                      <a:pt x="495" y="911"/>
                    </a:lnTo>
                    <a:lnTo>
                      <a:pt x="495" y="912"/>
                    </a:lnTo>
                    <a:lnTo>
                      <a:pt x="493" y="912"/>
                    </a:lnTo>
                    <a:lnTo>
                      <a:pt x="491" y="912"/>
                    </a:lnTo>
                    <a:lnTo>
                      <a:pt x="490" y="912"/>
                    </a:lnTo>
                    <a:lnTo>
                      <a:pt x="490" y="912"/>
                    </a:lnTo>
                    <a:lnTo>
                      <a:pt x="490" y="914"/>
                    </a:lnTo>
                    <a:lnTo>
                      <a:pt x="488" y="914"/>
                    </a:lnTo>
                    <a:lnTo>
                      <a:pt x="487" y="914"/>
                    </a:lnTo>
                    <a:lnTo>
                      <a:pt x="485" y="914"/>
                    </a:lnTo>
                    <a:lnTo>
                      <a:pt x="485" y="912"/>
                    </a:lnTo>
                    <a:lnTo>
                      <a:pt x="483" y="912"/>
                    </a:lnTo>
                    <a:lnTo>
                      <a:pt x="483" y="914"/>
                    </a:lnTo>
                    <a:lnTo>
                      <a:pt x="483" y="916"/>
                    </a:lnTo>
                    <a:lnTo>
                      <a:pt x="483" y="917"/>
                    </a:lnTo>
                    <a:lnTo>
                      <a:pt x="483" y="919"/>
                    </a:lnTo>
                    <a:lnTo>
                      <a:pt x="482" y="919"/>
                    </a:lnTo>
                    <a:lnTo>
                      <a:pt x="482" y="921"/>
                    </a:lnTo>
                    <a:lnTo>
                      <a:pt x="480" y="921"/>
                    </a:lnTo>
                    <a:lnTo>
                      <a:pt x="478" y="921"/>
                    </a:lnTo>
                    <a:lnTo>
                      <a:pt x="478" y="922"/>
                    </a:lnTo>
                    <a:lnTo>
                      <a:pt x="477" y="922"/>
                    </a:lnTo>
                    <a:lnTo>
                      <a:pt x="477" y="921"/>
                    </a:lnTo>
                    <a:lnTo>
                      <a:pt x="475" y="921"/>
                    </a:lnTo>
                    <a:lnTo>
                      <a:pt x="475" y="922"/>
                    </a:lnTo>
                    <a:lnTo>
                      <a:pt x="475" y="924"/>
                    </a:lnTo>
                    <a:lnTo>
                      <a:pt x="475" y="926"/>
                    </a:lnTo>
                    <a:lnTo>
                      <a:pt x="473" y="926"/>
                    </a:lnTo>
                    <a:lnTo>
                      <a:pt x="473" y="927"/>
                    </a:lnTo>
                    <a:lnTo>
                      <a:pt x="473" y="927"/>
                    </a:lnTo>
                    <a:lnTo>
                      <a:pt x="473" y="929"/>
                    </a:lnTo>
                    <a:lnTo>
                      <a:pt x="473" y="931"/>
                    </a:lnTo>
                    <a:lnTo>
                      <a:pt x="472" y="931"/>
                    </a:lnTo>
                    <a:lnTo>
                      <a:pt x="472" y="932"/>
                    </a:lnTo>
                    <a:lnTo>
                      <a:pt x="470" y="932"/>
                    </a:lnTo>
                    <a:lnTo>
                      <a:pt x="472" y="932"/>
                    </a:lnTo>
                    <a:lnTo>
                      <a:pt x="472" y="934"/>
                    </a:lnTo>
                    <a:lnTo>
                      <a:pt x="472" y="935"/>
                    </a:lnTo>
                    <a:lnTo>
                      <a:pt x="472" y="937"/>
                    </a:lnTo>
                    <a:lnTo>
                      <a:pt x="470" y="937"/>
                    </a:lnTo>
                    <a:lnTo>
                      <a:pt x="470" y="939"/>
                    </a:lnTo>
                    <a:lnTo>
                      <a:pt x="468" y="939"/>
                    </a:lnTo>
                    <a:lnTo>
                      <a:pt x="468" y="940"/>
                    </a:lnTo>
                    <a:lnTo>
                      <a:pt x="467" y="940"/>
                    </a:lnTo>
                    <a:lnTo>
                      <a:pt x="467" y="942"/>
                    </a:lnTo>
                    <a:lnTo>
                      <a:pt x="467" y="944"/>
                    </a:lnTo>
                    <a:lnTo>
                      <a:pt x="467" y="945"/>
                    </a:lnTo>
                    <a:lnTo>
                      <a:pt x="467" y="947"/>
                    </a:lnTo>
                    <a:lnTo>
                      <a:pt x="465" y="947"/>
                    </a:lnTo>
                    <a:lnTo>
                      <a:pt x="465" y="949"/>
                    </a:lnTo>
                    <a:lnTo>
                      <a:pt x="465" y="950"/>
                    </a:lnTo>
                    <a:lnTo>
                      <a:pt x="464" y="950"/>
                    </a:lnTo>
                    <a:lnTo>
                      <a:pt x="464" y="952"/>
                    </a:lnTo>
                    <a:lnTo>
                      <a:pt x="462" y="952"/>
                    </a:lnTo>
                    <a:lnTo>
                      <a:pt x="460" y="952"/>
                    </a:lnTo>
                    <a:lnTo>
                      <a:pt x="459" y="952"/>
                    </a:lnTo>
                    <a:lnTo>
                      <a:pt x="459" y="954"/>
                    </a:lnTo>
                    <a:lnTo>
                      <a:pt x="457" y="954"/>
                    </a:lnTo>
                    <a:lnTo>
                      <a:pt x="455" y="954"/>
                    </a:lnTo>
                    <a:lnTo>
                      <a:pt x="455" y="955"/>
                    </a:lnTo>
                    <a:lnTo>
                      <a:pt x="454" y="955"/>
                    </a:lnTo>
                    <a:lnTo>
                      <a:pt x="452" y="955"/>
                    </a:lnTo>
                    <a:lnTo>
                      <a:pt x="450" y="955"/>
                    </a:lnTo>
                    <a:lnTo>
                      <a:pt x="450" y="955"/>
                    </a:lnTo>
                    <a:lnTo>
                      <a:pt x="450" y="957"/>
                    </a:lnTo>
                    <a:lnTo>
                      <a:pt x="449" y="957"/>
                    </a:lnTo>
                    <a:lnTo>
                      <a:pt x="447" y="955"/>
                    </a:lnTo>
                    <a:lnTo>
                      <a:pt x="445" y="955"/>
                    </a:lnTo>
                    <a:lnTo>
                      <a:pt x="445" y="954"/>
                    </a:lnTo>
                    <a:lnTo>
                      <a:pt x="445" y="955"/>
                    </a:lnTo>
                    <a:lnTo>
                      <a:pt x="444" y="955"/>
                    </a:lnTo>
                    <a:lnTo>
                      <a:pt x="444" y="957"/>
                    </a:lnTo>
                    <a:lnTo>
                      <a:pt x="442" y="957"/>
                    </a:lnTo>
                    <a:lnTo>
                      <a:pt x="442" y="958"/>
                    </a:lnTo>
                    <a:lnTo>
                      <a:pt x="442" y="960"/>
                    </a:lnTo>
                    <a:lnTo>
                      <a:pt x="441" y="960"/>
                    </a:lnTo>
                    <a:lnTo>
                      <a:pt x="441" y="962"/>
                    </a:lnTo>
                    <a:lnTo>
                      <a:pt x="441" y="963"/>
                    </a:lnTo>
                    <a:lnTo>
                      <a:pt x="441" y="965"/>
                    </a:lnTo>
                    <a:lnTo>
                      <a:pt x="442" y="965"/>
                    </a:lnTo>
                    <a:lnTo>
                      <a:pt x="442" y="967"/>
                    </a:lnTo>
                    <a:lnTo>
                      <a:pt x="441" y="967"/>
                    </a:lnTo>
                    <a:lnTo>
                      <a:pt x="441" y="967"/>
                    </a:lnTo>
                    <a:lnTo>
                      <a:pt x="439" y="967"/>
                    </a:lnTo>
                    <a:lnTo>
                      <a:pt x="441" y="967"/>
                    </a:lnTo>
                    <a:lnTo>
                      <a:pt x="441" y="968"/>
                    </a:lnTo>
                    <a:lnTo>
                      <a:pt x="439" y="968"/>
                    </a:lnTo>
                    <a:lnTo>
                      <a:pt x="437" y="970"/>
                    </a:lnTo>
                    <a:lnTo>
                      <a:pt x="439" y="970"/>
                    </a:lnTo>
                    <a:lnTo>
                      <a:pt x="439" y="972"/>
                    </a:lnTo>
                    <a:lnTo>
                      <a:pt x="439" y="973"/>
                    </a:lnTo>
                    <a:lnTo>
                      <a:pt x="437" y="973"/>
                    </a:lnTo>
                    <a:lnTo>
                      <a:pt x="437" y="975"/>
                    </a:lnTo>
                    <a:lnTo>
                      <a:pt x="439" y="975"/>
                    </a:lnTo>
                    <a:lnTo>
                      <a:pt x="439" y="977"/>
                    </a:lnTo>
                    <a:lnTo>
                      <a:pt x="439" y="978"/>
                    </a:lnTo>
                    <a:lnTo>
                      <a:pt x="437" y="978"/>
                    </a:lnTo>
                    <a:lnTo>
                      <a:pt x="436" y="978"/>
                    </a:lnTo>
                    <a:lnTo>
                      <a:pt x="436" y="980"/>
                    </a:lnTo>
                    <a:lnTo>
                      <a:pt x="436" y="981"/>
                    </a:lnTo>
                    <a:lnTo>
                      <a:pt x="436" y="983"/>
                    </a:lnTo>
                    <a:lnTo>
                      <a:pt x="436" y="985"/>
                    </a:lnTo>
                    <a:lnTo>
                      <a:pt x="434" y="985"/>
                    </a:lnTo>
                    <a:lnTo>
                      <a:pt x="434" y="986"/>
                    </a:lnTo>
                    <a:lnTo>
                      <a:pt x="432" y="986"/>
                    </a:lnTo>
                    <a:lnTo>
                      <a:pt x="432" y="988"/>
                    </a:lnTo>
                    <a:lnTo>
                      <a:pt x="432" y="990"/>
                    </a:lnTo>
                    <a:lnTo>
                      <a:pt x="432" y="991"/>
                    </a:lnTo>
                    <a:lnTo>
                      <a:pt x="434" y="991"/>
                    </a:lnTo>
                    <a:lnTo>
                      <a:pt x="434" y="993"/>
                    </a:lnTo>
                    <a:lnTo>
                      <a:pt x="434" y="995"/>
                    </a:lnTo>
                    <a:lnTo>
                      <a:pt x="434" y="996"/>
                    </a:lnTo>
                    <a:lnTo>
                      <a:pt x="434" y="998"/>
                    </a:lnTo>
                    <a:lnTo>
                      <a:pt x="436" y="998"/>
                    </a:lnTo>
                    <a:lnTo>
                      <a:pt x="436" y="1000"/>
                    </a:lnTo>
                    <a:lnTo>
                      <a:pt x="436" y="1001"/>
                    </a:lnTo>
                    <a:lnTo>
                      <a:pt x="437" y="1001"/>
                    </a:lnTo>
                    <a:lnTo>
                      <a:pt x="437" y="1003"/>
                    </a:lnTo>
                    <a:lnTo>
                      <a:pt x="437" y="1004"/>
                    </a:lnTo>
                    <a:lnTo>
                      <a:pt x="439" y="1004"/>
                    </a:lnTo>
                    <a:lnTo>
                      <a:pt x="437" y="1004"/>
                    </a:lnTo>
                    <a:lnTo>
                      <a:pt x="436" y="1004"/>
                    </a:lnTo>
                    <a:lnTo>
                      <a:pt x="436" y="1006"/>
                    </a:lnTo>
                    <a:lnTo>
                      <a:pt x="436" y="1006"/>
                    </a:lnTo>
                    <a:lnTo>
                      <a:pt x="437" y="1006"/>
                    </a:lnTo>
                    <a:lnTo>
                      <a:pt x="437" y="1008"/>
                    </a:lnTo>
                    <a:lnTo>
                      <a:pt x="439" y="1008"/>
                    </a:lnTo>
                    <a:lnTo>
                      <a:pt x="439" y="1009"/>
                    </a:lnTo>
                    <a:lnTo>
                      <a:pt x="439" y="1011"/>
                    </a:lnTo>
                    <a:lnTo>
                      <a:pt x="439" y="1009"/>
                    </a:lnTo>
                    <a:lnTo>
                      <a:pt x="437" y="1009"/>
                    </a:lnTo>
                    <a:lnTo>
                      <a:pt x="436" y="1011"/>
                    </a:lnTo>
                    <a:lnTo>
                      <a:pt x="434" y="1011"/>
                    </a:lnTo>
                    <a:lnTo>
                      <a:pt x="434" y="1009"/>
                    </a:lnTo>
                    <a:lnTo>
                      <a:pt x="434" y="1011"/>
                    </a:lnTo>
                    <a:lnTo>
                      <a:pt x="432" y="1011"/>
                    </a:lnTo>
                    <a:lnTo>
                      <a:pt x="431" y="1011"/>
                    </a:lnTo>
                    <a:lnTo>
                      <a:pt x="429" y="1011"/>
                    </a:lnTo>
                    <a:lnTo>
                      <a:pt x="427" y="1011"/>
                    </a:lnTo>
                    <a:lnTo>
                      <a:pt x="426" y="1009"/>
                    </a:lnTo>
                    <a:lnTo>
                      <a:pt x="426" y="1011"/>
                    </a:lnTo>
                    <a:lnTo>
                      <a:pt x="424" y="1011"/>
                    </a:lnTo>
                    <a:lnTo>
                      <a:pt x="424" y="1013"/>
                    </a:lnTo>
                    <a:lnTo>
                      <a:pt x="424" y="1014"/>
                    </a:lnTo>
                    <a:lnTo>
                      <a:pt x="424" y="1016"/>
                    </a:lnTo>
                    <a:lnTo>
                      <a:pt x="422" y="1016"/>
                    </a:lnTo>
                    <a:lnTo>
                      <a:pt x="421" y="1016"/>
                    </a:lnTo>
                    <a:lnTo>
                      <a:pt x="421" y="1018"/>
                    </a:lnTo>
                    <a:lnTo>
                      <a:pt x="421" y="1016"/>
                    </a:lnTo>
                    <a:lnTo>
                      <a:pt x="419" y="1016"/>
                    </a:lnTo>
                    <a:lnTo>
                      <a:pt x="418" y="1016"/>
                    </a:lnTo>
                    <a:lnTo>
                      <a:pt x="416" y="1016"/>
                    </a:lnTo>
                    <a:lnTo>
                      <a:pt x="414" y="1016"/>
                    </a:lnTo>
                    <a:lnTo>
                      <a:pt x="414" y="1018"/>
                    </a:lnTo>
                    <a:lnTo>
                      <a:pt x="413" y="1019"/>
                    </a:lnTo>
                    <a:lnTo>
                      <a:pt x="413" y="1021"/>
                    </a:lnTo>
                    <a:lnTo>
                      <a:pt x="411" y="1021"/>
                    </a:lnTo>
                    <a:lnTo>
                      <a:pt x="411" y="1021"/>
                    </a:lnTo>
                    <a:lnTo>
                      <a:pt x="411" y="1023"/>
                    </a:lnTo>
                    <a:lnTo>
                      <a:pt x="409" y="1023"/>
                    </a:lnTo>
                    <a:lnTo>
                      <a:pt x="408" y="1023"/>
                    </a:lnTo>
                    <a:lnTo>
                      <a:pt x="408" y="1024"/>
                    </a:lnTo>
                    <a:lnTo>
                      <a:pt x="408" y="1026"/>
                    </a:lnTo>
                    <a:lnTo>
                      <a:pt x="409" y="1026"/>
                    </a:lnTo>
                    <a:lnTo>
                      <a:pt x="409" y="1027"/>
                    </a:lnTo>
                    <a:lnTo>
                      <a:pt x="409" y="1029"/>
                    </a:lnTo>
                    <a:lnTo>
                      <a:pt x="408" y="1029"/>
                    </a:lnTo>
                    <a:lnTo>
                      <a:pt x="408" y="1031"/>
                    </a:lnTo>
                    <a:lnTo>
                      <a:pt x="408" y="1032"/>
                    </a:lnTo>
                    <a:lnTo>
                      <a:pt x="408" y="1034"/>
                    </a:lnTo>
                    <a:lnTo>
                      <a:pt x="409" y="1034"/>
                    </a:lnTo>
                    <a:lnTo>
                      <a:pt x="409" y="1036"/>
                    </a:lnTo>
                    <a:lnTo>
                      <a:pt x="409" y="1037"/>
                    </a:lnTo>
                    <a:lnTo>
                      <a:pt x="408" y="1037"/>
                    </a:lnTo>
                    <a:lnTo>
                      <a:pt x="408" y="1039"/>
                    </a:lnTo>
                    <a:lnTo>
                      <a:pt x="406" y="1039"/>
                    </a:lnTo>
                    <a:lnTo>
                      <a:pt x="406" y="1041"/>
                    </a:lnTo>
                    <a:lnTo>
                      <a:pt x="404" y="1041"/>
                    </a:lnTo>
                    <a:lnTo>
                      <a:pt x="404" y="1042"/>
                    </a:lnTo>
                    <a:lnTo>
                      <a:pt x="403" y="1042"/>
                    </a:lnTo>
                    <a:lnTo>
                      <a:pt x="401" y="1042"/>
                    </a:lnTo>
                    <a:lnTo>
                      <a:pt x="401" y="1044"/>
                    </a:lnTo>
                    <a:lnTo>
                      <a:pt x="399" y="1044"/>
                    </a:lnTo>
                    <a:lnTo>
                      <a:pt x="399" y="1046"/>
                    </a:lnTo>
                    <a:lnTo>
                      <a:pt x="399" y="1046"/>
                    </a:lnTo>
                    <a:lnTo>
                      <a:pt x="399" y="1047"/>
                    </a:lnTo>
                    <a:lnTo>
                      <a:pt x="399" y="1049"/>
                    </a:lnTo>
                    <a:lnTo>
                      <a:pt x="399" y="1050"/>
                    </a:lnTo>
                    <a:lnTo>
                      <a:pt x="401" y="1050"/>
                    </a:lnTo>
                    <a:lnTo>
                      <a:pt x="401" y="1052"/>
                    </a:lnTo>
                    <a:lnTo>
                      <a:pt x="403" y="1052"/>
                    </a:lnTo>
                    <a:lnTo>
                      <a:pt x="403" y="1054"/>
                    </a:lnTo>
                    <a:lnTo>
                      <a:pt x="404" y="1054"/>
                    </a:lnTo>
                    <a:lnTo>
                      <a:pt x="406" y="1054"/>
                    </a:lnTo>
                    <a:lnTo>
                      <a:pt x="408" y="1054"/>
                    </a:lnTo>
                    <a:lnTo>
                      <a:pt x="409" y="1054"/>
                    </a:lnTo>
                    <a:lnTo>
                      <a:pt x="409" y="1055"/>
                    </a:lnTo>
                    <a:lnTo>
                      <a:pt x="409" y="1057"/>
                    </a:lnTo>
                    <a:lnTo>
                      <a:pt x="409" y="1059"/>
                    </a:lnTo>
                    <a:lnTo>
                      <a:pt x="411" y="1059"/>
                    </a:lnTo>
                    <a:lnTo>
                      <a:pt x="411" y="1060"/>
                    </a:lnTo>
                    <a:lnTo>
                      <a:pt x="409" y="1060"/>
                    </a:lnTo>
                    <a:lnTo>
                      <a:pt x="408" y="1060"/>
                    </a:lnTo>
                    <a:lnTo>
                      <a:pt x="408" y="1062"/>
                    </a:lnTo>
                    <a:lnTo>
                      <a:pt x="408" y="1064"/>
                    </a:lnTo>
                    <a:lnTo>
                      <a:pt x="406" y="1064"/>
                    </a:lnTo>
                    <a:lnTo>
                      <a:pt x="406" y="1065"/>
                    </a:lnTo>
                    <a:lnTo>
                      <a:pt x="406" y="1067"/>
                    </a:lnTo>
                    <a:lnTo>
                      <a:pt x="406" y="1069"/>
                    </a:lnTo>
                    <a:lnTo>
                      <a:pt x="406" y="1070"/>
                    </a:lnTo>
                    <a:lnTo>
                      <a:pt x="404" y="1070"/>
                    </a:lnTo>
                    <a:lnTo>
                      <a:pt x="404" y="1072"/>
                    </a:lnTo>
                    <a:lnTo>
                      <a:pt x="404" y="1073"/>
                    </a:lnTo>
                    <a:lnTo>
                      <a:pt x="403" y="1073"/>
                    </a:lnTo>
                    <a:lnTo>
                      <a:pt x="403" y="1075"/>
                    </a:lnTo>
                    <a:lnTo>
                      <a:pt x="403" y="1077"/>
                    </a:lnTo>
                    <a:lnTo>
                      <a:pt x="403" y="1078"/>
                    </a:lnTo>
                    <a:lnTo>
                      <a:pt x="403" y="1080"/>
                    </a:lnTo>
                    <a:lnTo>
                      <a:pt x="403" y="1082"/>
                    </a:lnTo>
                    <a:lnTo>
                      <a:pt x="404" y="1082"/>
                    </a:lnTo>
                    <a:lnTo>
                      <a:pt x="404" y="1083"/>
                    </a:lnTo>
                    <a:lnTo>
                      <a:pt x="404" y="1085"/>
                    </a:lnTo>
                    <a:lnTo>
                      <a:pt x="403" y="1085"/>
                    </a:lnTo>
                    <a:lnTo>
                      <a:pt x="403" y="1085"/>
                    </a:lnTo>
                    <a:lnTo>
                      <a:pt x="403" y="1087"/>
                    </a:lnTo>
                    <a:lnTo>
                      <a:pt x="404" y="1087"/>
                    </a:lnTo>
                    <a:lnTo>
                      <a:pt x="406" y="1087"/>
                    </a:lnTo>
                    <a:lnTo>
                      <a:pt x="406" y="1088"/>
                    </a:lnTo>
                    <a:lnTo>
                      <a:pt x="406" y="1090"/>
                    </a:lnTo>
                    <a:lnTo>
                      <a:pt x="404" y="1090"/>
                    </a:lnTo>
                    <a:lnTo>
                      <a:pt x="404" y="1092"/>
                    </a:lnTo>
                    <a:lnTo>
                      <a:pt x="404" y="1093"/>
                    </a:lnTo>
                    <a:lnTo>
                      <a:pt x="404" y="1095"/>
                    </a:lnTo>
                    <a:lnTo>
                      <a:pt x="404" y="1097"/>
                    </a:lnTo>
                    <a:lnTo>
                      <a:pt x="406" y="1097"/>
                    </a:lnTo>
                    <a:lnTo>
                      <a:pt x="404" y="1097"/>
                    </a:lnTo>
                    <a:lnTo>
                      <a:pt x="403" y="1097"/>
                    </a:lnTo>
                    <a:lnTo>
                      <a:pt x="403" y="1098"/>
                    </a:lnTo>
                    <a:lnTo>
                      <a:pt x="403" y="1100"/>
                    </a:lnTo>
                    <a:lnTo>
                      <a:pt x="404" y="1100"/>
                    </a:lnTo>
                    <a:lnTo>
                      <a:pt x="406" y="1100"/>
                    </a:lnTo>
                    <a:lnTo>
                      <a:pt x="406" y="1101"/>
                    </a:lnTo>
                    <a:lnTo>
                      <a:pt x="404" y="1101"/>
                    </a:lnTo>
                    <a:lnTo>
                      <a:pt x="404" y="1103"/>
                    </a:lnTo>
                    <a:lnTo>
                      <a:pt x="403" y="1103"/>
                    </a:lnTo>
                    <a:lnTo>
                      <a:pt x="403" y="1105"/>
                    </a:lnTo>
                    <a:lnTo>
                      <a:pt x="404" y="1105"/>
                    </a:lnTo>
                    <a:lnTo>
                      <a:pt x="404" y="1106"/>
                    </a:lnTo>
                    <a:lnTo>
                      <a:pt x="404" y="1108"/>
                    </a:lnTo>
                    <a:lnTo>
                      <a:pt x="406" y="1108"/>
                    </a:lnTo>
                    <a:lnTo>
                      <a:pt x="406" y="1110"/>
                    </a:lnTo>
                    <a:lnTo>
                      <a:pt x="404" y="1110"/>
                    </a:lnTo>
                    <a:lnTo>
                      <a:pt x="404" y="1111"/>
                    </a:lnTo>
                    <a:lnTo>
                      <a:pt x="404" y="1113"/>
                    </a:lnTo>
                    <a:lnTo>
                      <a:pt x="403" y="1113"/>
                    </a:lnTo>
                    <a:lnTo>
                      <a:pt x="404" y="1113"/>
                    </a:lnTo>
                    <a:lnTo>
                      <a:pt x="403" y="1115"/>
                    </a:lnTo>
                    <a:lnTo>
                      <a:pt x="403" y="1116"/>
                    </a:lnTo>
                    <a:lnTo>
                      <a:pt x="401" y="1116"/>
                    </a:lnTo>
                    <a:lnTo>
                      <a:pt x="401" y="1118"/>
                    </a:lnTo>
                    <a:lnTo>
                      <a:pt x="403" y="1118"/>
                    </a:lnTo>
                    <a:lnTo>
                      <a:pt x="401" y="1118"/>
                    </a:lnTo>
                    <a:lnTo>
                      <a:pt x="401" y="1120"/>
                    </a:lnTo>
                    <a:lnTo>
                      <a:pt x="399" y="1120"/>
                    </a:lnTo>
                    <a:lnTo>
                      <a:pt x="399" y="1121"/>
                    </a:lnTo>
                    <a:lnTo>
                      <a:pt x="401" y="1121"/>
                    </a:lnTo>
                    <a:lnTo>
                      <a:pt x="401" y="1123"/>
                    </a:lnTo>
                    <a:lnTo>
                      <a:pt x="403" y="1123"/>
                    </a:lnTo>
                    <a:lnTo>
                      <a:pt x="403" y="1124"/>
                    </a:lnTo>
                    <a:lnTo>
                      <a:pt x="403" y="1124"/>
                    </a:lnTo>
                    <a:lnTo>
                      <a:pt x="401" y="1126"/>
                    </a:lnTo>
                    <a:lnTo>
                      <a:pt x="401" y="1128"/>
                    </a:lnTo>
                    <a:lnTo>
                      <a:pt x="403" y="1128"/>
                    </a:lnTo>
                    <a:lnTo>
                      <a:pt x="403" y="1129"/>
                    </a:lnTo>
                    <a:lnTo>
                      <a:pt x="403" y="1128"/>
                    </a:lnTo>
                    <a:lnTo>
                      <a:pt x="403" y="1129"/>
                    </a:lnTo>
                    <a:lnTo>
                      <a:pt x="404" y="1128"/>
                    </a:lnTo>
                    <a:lnTo>
                      <a:pt x="406" y="1128"/>
                    </a:lnTo>
                    <a:lnTo>
                      <a:pt x="408" y="1128"/>
                    </a:lnTo>
                    <a:lnTo>
                      <a:pt x="408" y="1129"/>
                    </a:lnTo>
                    <a:lnTo>
                      <a:pt x="408" y="1131"/>
                    </a:lnTo>
                    <a:lnTo>
                      <a:pt x="408" y="1133"/>
                    </a:lnTo>
                    <a:lnTo>
                      <a:pt x="409" y="1133"/>
                    </a:lnTo>
                    <a:lnTo>
                      <a:pt x="409" y="1134"/>
                    </a:lnTo>
                    <a:lnTo>
                      <a:pt x="408" y="1134"/>
                    </a:lnTo>
                    <a:lnTo>
                      <a:pt x="408" y="1136"/>
                    </a:lnTo>
                    <a:lnTo>
                      <a:pt x="409" y="1136"/>
                    </a:lnTo>
                    <a:lnTo>
                      <a:pt x="409" y="1138"/>
                    </a:lnTo>
                    <a:lnTo>
                      <a:pt x="409" y="1139"/>
                    </a:lnTo>
                    <a:lnTo>
                      <a:pt x="409" y="1141"/>
                    </a:lnTo>
                    <a:lnTo>
                      <a:pt x="409" y="1143"/>
                    </a:lnTo>
                    <a:lnTo>
                      <a:pt x="408" y="1143"/>
                    </a:lnTo>
                    <a:lnTo>
                      <a:pt x="408" y="1144"/>
                    </a:lnTo>
                    <a:lnTo>
                      <a:pt x="408" y="1146"/>
                    </a:lnTo>
                    <a:lnTo>
                      <a:pt x="409" y="1146"/>
                    </a:lnTo>
                    <a:lnTo>
                      <a:pt x="409" y="1147"/>
                    </a:lnTo>
                    <a:lnTo>
                      <a:pt x="411" y="1147"/>
                    </a:lnTo>
                    <a:lnTo>
                      <a:pt x="411" y="1147"/>
                    </a:lnTo>
                    <a:lnTo>
                      <a:pt x="411" y="1149"/>
                    </a:lnTo>
                    <a:lnTo>
                      <a:pt x="411" y="1151"/>
                    </a:lnTo>
                    <a:lnTo>
                      <a:pt x="411" y="1152"/>
                    </a:lnTo>
                    <a:lnTo>
                      <a:pt x="411" y="1154"/>
                    </a:lnTo>
                    <a:lnTo>
                      <a:pt x="413" y="1154"/>
                    </a:lnTo>
                    <a:lnTo>
                      <a:pt x="413" y="1156"/>
                    </a:lnTo>
                    <a:lnTo>
                      <a:pt x="411" y="1156"/>
                    </a:lnTo>
                    <a:lnTo>
                      <a:pt x="411" y="1157"/>
                    </a:lnTo>
                    <a:lnTo>
                      <a:pt x="413" y="1157"/>
                    </a:lnTo>
                    <a:lnTo>
                      <a:pt x="413" y="1159"/>
                    </a:lnTo>
                    <a:lnTo>
                      <a:pt x="414" y="1159"/>
                    </a:lnTo>
                    <a:lnTo>
                      <a:pt x="414" y="1157"/>
                    </a:lnTo>
                    <a:lnTo>
                      <a:pt x="414" y="1159"/>
                    </a:lnTo>
                    <a:lnTo>
                      <a:pt x="414" y="1161"/>
                    </a:lnTo>
                    <a:lnTo>
                      <a:pt x="416" y="1161"/>
                    </a:lnTo>
                    <a:lnTo>
                      <a:pt x="416" y="1162"/>
                    </a:lnTo>
                    <a:lnTo>
                      <a:pt x="418" y="1162"/>
                    </a:lnTo>
                    <a:lnTo>
                      <a:pt x="418" y="1164"/>
                    </a:lnTo>
                    <a:lnTo>
                      <a:pt x="418" y="1164"/>
                    </a:lnTo>
                    <a:lnTo>
                      <a:pt x="418" y="1166"/>
                    </a:lnTo>
                    <a:lnTo>
                      <a:pt x="416" y="1166"/>
                    </a:lnTo>
                    <a:lnTo>
                      <a:pt x="416" y="1167"/>
                    </a:lnTo>
                    <a:lnTo>
                      <a:pt x="416" y="1169"/>
                    </a:lnTo>
                    <a:lnTo>
                      <a:pt x="418" y="1169"/>
                    </a:lnTo>
                    <a:lnTo>
                      <a:pt x="418" y="1170"/>
                    </a:lnTo>
                    <a:lnTo>
                      <a:pt x="419" y="1170"/>
                    </a:lnTo>
                    <a:lnTo>
                      <a:pt x="419" y="1172"/>
                    </a:lnTo>
                    <a:lnTo>
                      <a:pt x="421" y="1172"/>
                    </a:lnTo>
                    <a:lnTo>
                      <a:pt x="421" y="1174"/>
                    </a:lnTo>
                    <a:lnTo>
                      <a:pt x="419" y="1174"/>
                    </a:lnTo>
                    <a:lnTo>
                      <a:pt x="421" y="1174"/>
                    </a:lnTo>
                    <a:lnTo>
                      <a:pt x="421" y="1175"/>
                    </a:lnTo>
                    <a:lnTo>
                      <a:pt x="422" y="1175"/>
                    </a:lnTo>
                    <a:lnTo>
                      <a:pt x="422" y="1177"/>
                    </a:lnTo>
                    <a:lnTo>
                      <a:pt x="424" y="1177"/>
                    </a:lnTo>
                    <a:lnTo>
                      <a:pt x="424" y="1179"/>
                    </a:lnTo>
                    <a:lnTo>
                      <a:pt x="424" y="1180"/>
                    </a:lnTo>
                    <a:lnTo>
                      <a:pt x="426" y="1180"/>
                    </a:lnTo>
                    <a:lnTo>
                      <a:pt x="426" y="1182"/>
                    </a:lnTo>
                    <a:lnTo>
                      <a:pt x="427" y="1182"/>
                    </a:lnTo>
                    <a:lnTo>
                      <a:pt x="429" y="1182"/>
                    </a:lnTo>
                    <a:lnTo>
                      <a:pt x="429" y="1184"/>
                    </a:lnTo>
                    <a:lnTo>
                      <a:pt x="429" y="1185"/>
                    </a:lnTo>
                    <a:lnTo>
                      <a:pt x="431" y="1185"/>
                    </a:lnTo>
                    <a:lnTo>
                      <a:pt x="431" y="1187"/>
                    </a:lnTo>
                    <a:lnTo>
                      <a:pt x="431" y="1189"/>
                    </a:lnTo>
                    <a:lnTo>
                      <a:pt x="431" y="1190"/>
                    </a:lnTo>
                    <a:lnTo>
                      <a:pt x="431" y="1192"/>
                    </a:lnTo>
                    <a:lnTo>
                      <a:pt x="431" y="1193"/>
                    </a:lnTo>
                    <a:lnTo>
                      <a:pt x="432" y="1193"/>
                    </a:lnTo>
                    <a:lnTo>
                      <a:pt x="432" y="1195"/>
                    </a:lnTo>
                    <a:lnTo>
                      <a:pt x="432" y="1197"/>
                    </a:lnTo>
                    <a:lnTo>
                      <a:pt x="432" y="1198"/>
                    </a:lnTo>
                    <a:lnTo>
                      <a:pt x="431" y="1198"/>
                    </a:lnTo>
                    <a:lnTo>
                      <a:pt x="431" y="1200"/>
                    </a:lnTo>
                    <a:lnTo>
                      <a:pt x="429" y="1200"/>
                    </a:lnTo>
                    <a:lnTo>
                      <a:pt x="429" y="1202"/>
                    </a:lnTo>
                    <a:lnTo>
                      <a:pt x="427" y="1202"/>
                    </a:lnTo>
                    <a:lnTo>
                      <a:pt x="427" y="1200"/>
                    </a:lnTo>
                    <a:lnTo>
                      <a:pt x="426" y="1200"/>
                    </a:lnTo>
                    <a:lnTo>
                      <a:pt x="424" y="1200"/>
                    </a:lnTo>
                    <a:lnTo>
                      <a:pt x="424" y="1198"/>
                    </a:lnTo>
                    <a:lnTo>
                      <a:pt x="422" y="1198"/>
                    </a:lnTo>
                    <a:lnTo>
                      <a:pt x="421" y="1198"/>
                    </a:lnTo>
                    <a:lnTo>
                      <a:pt x="421" y="1200"/>
                    </a:lnTo>
                    <a:lnTo>
                      <a:pt x="421" y="1202"/>
                    </a:lnTo>
                    <a:lnTo>
                      <a:pt x="421" y="1203"/>
                    </a:lnTo>
                    <a:lnTo>
                      <a:pt x="421" y="1203"/>
                    </a:lnTo>
                    <a:lnTo>
                      <a:pt x="421" y="1205"/>
                    </a:lnTo>
                    <a:lnTo>
                      <a:pt x="419" y="1205"/>
                    </a:lnTo>
                    <a:lnTo>
                      <a:pt x="419" y="1207"/>
                    </a:lnTo>
                    <a:lnTo>
                      <a:pt x="418" y="1207"/>
                    </a:lnTo>
                    <a:lnTo>
                      <a:pt x="416" y="1207"/>
                    </a:lnTo>
                    <a:lnTo>
                      <a:pt x="414" y="1207"/>
                    </a:lnTo>
                    <a:lnTo>
                      <a:pt x="414" y="1208"/>
                    </a:lnTo>
                    <a:lnTo>
                      <a:pt x="414" y="1210"/>
                    </a:lnTo>
                    <a:lnTo>
                      <a:pt x="416" y="1210"/>
                    </a:lnTo>
                    <a:lnTo>
                      <a:pt x="416" y="1212"/>
                    </a:lnTo>
                    <a:lnTo>
                      <a:pt x="416" y="1213"/>
                    </a:lnTo>
                    <a:lnTo>
                      <a:pt x="414" y="1213"/>
                    </a:lnTo>
                    <a:lnTo>
                      <a:pt x="413" y="1213"/>
                    </a:lnTo>
                    <a:lnTo>
                      <a:pt x="413" y="1215"/>
                    </a:lnTo>
                    <a:lnTo>
                      <a:pt x="413" y="1216"/>
                    </a:lnTo>
                    <a:lnTo>
                      <a:pt x="411" y="1216"/>
                    </a:lnTo>
                    <a:lnTo>
                      <a:pt x="411" y="1218"/>
                    </a:lnTo>
                    <a:lnTo>
                      <a:pt x="413" y="1218"/>
                    </a:lnTo>
                    <a:lnTo>
                      <a:pt x="411" y="1218"/>
                    </a:lnTo>
                    <a:lnTo>
                      <a:pt x="413" y="1218"/>
                    </a:lnTo>
                    <a:lnTo>
                      <a:pt x="413" y="1220"/>
                    </a:lnTo>
                    <a:lnTo>
                      <a:pt x="413" y="1221"/>
                    </a:lnTo>
                    <a:lnTo>
                      <a:pt x="414" y="1221"/>
                    </a:lnTo>
                    <a:lnTo>
                      <a:pt x="414" y="1223"/>
                    </a:lnTo>
                    <a:lnTo>
                      <a:pt x="416" y="1223"/>
                    </a:lnTo>
                    <a:lnTo>
                      <a:pt x="416" y="1225"/>
                    </a:lnTo>
                    <a:lnTo>
                      <a:pt x="416" y="1226"/>
                    </a:lnTo>
                    <a:lnTo>
                      <a:pt x="418" y="1226"/>
                    </a:lnTo>
                    <a:lnTo>
                      <a:pt x="416" y="1226"/>
                    </a:lnTo>
                    <a:lnTo>
                      <a:pt x="416" y="1228"/>
                    </a:lnTo>
                    <a:lnTo>
                      <a:pt x="416" y="1230"/>
                    </a:lnTo>
                    <a:lnTo>
                      <a:pt x="418" y="1230"/>
                    </a:lnTo>
                    <a:lnTo>
                      <a:pt x="418" y="1231"/>
                    </a:lnTo>
                    <a:lnTo>
                      <a:pt x="418" y="1233"/>
                    </a:lnTo>
                    <a:lnTo>
                      <a:pt x="419" y="1233"/>
                    </a:lnTo>
                    <a:lnTo>
                      <a:pt x="419" y="1235"/>
                    </a:lnTo>
                    <a:lnTo>
                      <a:pt x="421" y="1235"/>
                    </a:lnTo>
                    <a:lnTo>
                      <a:pt x="421" y="1236"/>
                    </a:lnTo>
                    <a:lnTo>
                      <a:pt x="422" y="1236"/>
                    </a:lnTo>
                    <a:lnTo>
                      <a:pt x="424" y="1236"/>
                    </a:lnTo>
                    <a:lnTo>
                      <a:pt x="424" y="1238"/>
                    </a:lnTo>
                    <a:lnTo>
                      <a:pt x="426" y="1238"/>
                    </a:lnTo>
                    <a:lnTo>
                      <a:pt x="426" y="1240"/>
                    </a:lnTo>
                    <a:lnTo>
                      <a:pt x="426" y="1241"/>
                    </a:lnTo>
                    <a:lnTo>
                      <a:pt x="426" y="1243"/>
                    </a:lnTo>
                    <a:lnTo>
                      <a:pt x="426" y="1241"/>
                    </a:lnTo>
                    <a:lnTo>
                      <a:pt x="427" y="1241"/>
                    </a:lnTo>
                    <a:lnTo>
                      <a:pt x="429" y="1241"/>
                    </a:lnTo>
                    <a:lnTo>
                      <a:pt x="429" y="1243"/>
                    </a:lnTo>
                    <a:lnTo>
                      <a:pt x="429" y="1241"/>
                    </a:lnTo>
                    <a:lnTo>
                      <a:pt x="431" y="1241"/>
                    </a:lnTo>
                    <a:lnTo>
                      <a:pt x="431" y="1243"/>
                    </a:lnTo>
                    <a:lnTo>
                      <a:pt x="431" y="1243"/>
                    </a:lnTo>
                    <a:lnTo>
                      <a:pt x="432" y="1243"/>
                    </a:lnTo>
                    <a:lnTo>
                      <a:pt x="432" y="1244"/>
                    </a:lnTo>
                    <a:lnTo>
                      <a:pt x="431" y="1244"/>
                    </a:lnTo>
                    <a:lnTo>
                      <a:pt x="432" y="1244"/>
                    </a:lnTo>
                    <a:lnTo>
                      <a:pt x="431" y="1244"/>
                    </a:lnTo>
                    <a:lnTo>
                      <a:pt x="431" y="1246"/>
                    </a:lnTo>
                    <a:lnTo>
                      <a:pt x="431" y="1248"/>
                    </a:lnTo>
                    <a:lnTo>
                      <a:pt x="429" y="1248"/>
                    </a:lnTo>
                    <a:lnTo>
                      <a:pt x="429" y="1249"/>
                    </a:lnTo>
                    <a:lnTo>
                      <a:pt x="427" y="1249"/>
                    </a:lnTo>
                    <a:lnTo>
                      <a:pt x="427" y="1251"/>
                    </a:lnTo>
                    <a:lnTo>
                      <a:pt x="427" y="1253"/>
                    </a:lnTo>
                    <a:lnTo>
                      <a:pt x="427" y="1254"/>
                    </a:lnTo>
                    <a:lnTo>
                      <a:pt x="429" y="1254"/>
                    </a:lnTo>
                    <a:lnTo>
                      <a:pt x="429" y="1256"/>
                    </a:lnTo>
                    <a:lnTo>
                      <a:pt x="427" y="1256"/>
                    </a:lnTo>
                    <a:lnTo>
                      <a:pt x="429" y="1256"/>
                    </a:lnTo>
                    <a:lnTo>
                      <a:pt x="429" y="1258"/>
                    </a:lnTo>
                    <a:lnTo>
                      <a:pt x="429" y="1259"/>
                    </a:lnTo>
                    <a:lnTo>
                      <a:pt x="429" y="1261"/>
                    </a:lnTo>
                    <a:lnTo>
                      <a:pt x="431" y="1261"/>
                    </a:lnTo>
                    <a:lnTo>
                      <a:pt x="431" y="1263"/>
                    </a:lnTo>
                    <a:lnTo>
                      <a:pt x="432" y="1263"/>
                    </a:lnTo>
                    <a:lnTo>
                      <a:pt x="432" y="1261"/>
                    </a:lnTo>
                    <a:lnTo>
                      <a:pt x="432" y="1263"/>
                    </a:lnTo>
                    <a:lnTo>
                      <a:pt x="432" y="1264"/>
                    </a:lnTo>
                    <a:lnTo>
                      <a:pt x="432" y="1266"/>
                    </a:lnTo>
                    <a:lnTo>
                      <a:pt x="434" y="1266"/>
                    </a:lnTo>
                    <a:lnTo>
                      <a:pt x="434" y="1267"/>
                    </a:lnTo>
                    <a:lnTo>
                      <a:pt x="432" y="1267"/>
                    </a:lnTo>
                    <a:lnTo>
                      <a:pt x="434" y="1267"/>
                    </a:lnTo>
                    <a:lnTo>
                      <a:pt x="434" y="1269"/>
                    </a:lnTo>
                    <a:lnTo>
                      <a:pt x="434" y="1271"/>
                    </a:lnTo>
                    <a:lnTo>
                      <a:pt x="434" y="1272"/>
                    </a:lnTo>
                    <a:lnTo>
                      <a:pt x="432" y="1272"/>
                    </a:lnTo>
                    <a:lnTo>
                      <a:pt x="432" y="1274"/>
                    </a:lnTo>
                    <a:lnTo>
                      <a:pt x="431" y="1274"/>
                    </a:lnTo>
                    <a:lnTo>
                      <a:pt x="431" y="1276"/>
                    </a:lnTo>
                    <a:lnTo>
                      <a:pt x="431" y="1277"/>
                    </a:lnTo>
                    <a:lnTo>
                      <a:pt x="429" y="1277"/>
                    </a:lnTo>
                    <a:lnTo>
                      <a:pt x="429" y="1279"/>
                    </a:lnTo>
                    <a:lnTo>
                      <a:pt x="427" y="1281"/>
                    </a:lnTo>
                    <a:lnTo>
                      <a:pt x="427" y="1282"/>
                    </a:lnTo>
                    <a:lnTo>
                      <a:pt x="429" y="1282"/>
                    </a:lnTo>
                    <a:lnTo>
                      <a:pt x="429" y="1282"/>
                    </a:lnTo>
                    <a:lnTo>
                      <a:pt x="427" y="1282"/>
                    </a:lnTo>
                    <a:lnTo>
                      <a:pt x="427" y="1284"/>
                    </a:lnTo>
                    <a:lnTo>
                      <a:pt x="427" y="1286"/>
                    </a:lnTo>
                    <a:lnTo>
                      <a:pt x="427" y="1287"/>
                    </a:lnTo>
                    <a:lnTo>
                      <a:pt x="427" y="1289"/>
                    </a:lnTo>
                    <a:lnTo>
                      <a:pt x="427" y="1290"/>
                    </a:lnTo>
                    <a:lnTo>
                      <a:pt x="426" y="1290"/>
                    </a:lnTo>
                    <a:lnTo>
                      <a:pt x="426" y="1292"/>
                    </a:lnTo>
                    <a:lnTo>
                      <a:pt x="426" y="1294"/>
                    </a:lnTo>
                    <a:lnTo>
                      <a:pt x="427" y="1294"/>
                    </a:lnTo>
                    <a:lnTo>
                      <a:pt x="427" y="1295"/>
                    </a:lnTo>
                    <a:lnTo>
                      <a:pt x="427" y="1297"/>
                    </a:lnTo>
                    <a:lnTo>
                      <a:pt x="427" y="1299"/>
                    </a:lnTo>
                    <a:lnTo>
                      <a:pt x="427" y="1300"/>
                    </a:lnTo>
                    <a:lnTo>
                      <a:pt x="429" y="1300"/>
                    </a:lnTo>
                    <a:lnTo>
                      <a:pt x="427" y="1300"/>
                    </a:lnTo>
                    <a:lnTo>
                      <a:pt x="427" y="1302"/>
                    </a:lnTo>
                    <a:lnTo>
                      <a:pt x="427" y="1304"/>
                    </a:lnTo>
                    <a:lnTo>
                      <a:pt x="427" y="1305"/>
                    </a:lnTo>
                    <a:lnTo>
                      <a:pt x="427" y="1307"/>
                    </a:lnTo>
                    <a:lnTo>
                      <a:pt x="427" y="1309"/>
                    </a:lnTo>
                    <a:lnTo>
                      <a:pt x="429" y="1310"/>
                    </a:lnTo>
                    <a:lnTo>
                      <a:pt x="429" y="1312"/>
                    </a:lnTo>
                    <a:lnTo>
                      <a:pt x="429" y="1313"/>
                    </a:lnTo>
                    <a:lnTo>
                      <a:pt x="429" y="1315"/>
                    </a:lnTo>
                    <a:lnTo>
                      <a:pt x="429" y="1317"/>
                    </a:lnTo>
                    <a:lnTo>
                      <a:pt x="429" y="1318"/>
                    </a:lnTo>
                    <a:lnTo>
                      <a:pt x="429" y="1320"/>
                    </a:lnTo>
                    <a:lnTo>
                      <a:pt x="429" y="1322"/>
                    </a:lnTo>
                    <a:lnTo>
                      <a:pt x="427" y="1322"/>
                    </a:lnTo>
                    <a:lnTo>
                      <a:pt x="426" y="1322"/>
                    </a:lnTo>
                    <a:lnTo>
                      <a:pt x="424" y="1322"/>
                    </a:lnTo>
                    <a:lnTo>
                      <a:pt x="422" y="1322"/>
                    </a:lnTo>
                    <a:lnTo>
                      <a:pt x="421" y="1322"/>
                    </a:lnTo>
                    <a:lnTo>
                      <a:pt x="421" y="1323"/>
                    </a:lnTo>
                    <a:lnTo>
                      <a:pt x="419" y="1323"/>
                    </a:lnTo>
                    <a:lnTo>
                      <a:pt x="418" y="1323"/>
                    </a:lnTo>
                    <a:lnTo>
                      <a:pt x="416" y="1323"/>
                    </a:lnTo>
                    <a:lnTo>
                      <a:pt x="416" y="1325"/>
                    </a:lnTo>
                    <a:lnTo>
                      <a:pt x="416" y="1327"/>
                    </a:lnTo>
                    <a:lnTo>
                      <a:pt x="414" y="1327"/>
                    </a:lnTo>
                    <a:lnTo>
                      <a:pt x="413" y="1327"/>
                    </a:lnTo>
                    <a:lnTo>
                      <a:pt x="413" y="1328"/>
                    </a:lnTo>
                    <a:lnTo>
                      <a:pt x="413" y="1330"/>
                    </a:lnTo>
                    <a:lnTo>
                      <a:pt x="413" y="1332"/>
                    </a:lnTo>
                    <a:lnTo>
                      <a:pt x="411" y="1332"/>
                    </a:lnTo>
                    <a:lnTo>
                      <a:pt x="411" y="1333"/>
                    </a:lnTo>
                    <a:lnTo>
                      <a:pt x="411" y="1335"/>
                    </a:lnTo>
                    <a:lnTo>
                      <a:pt x="411" y="1336"/>
                    </a:lnTo>
                    <a:lnTo>
                      <a:pt x="411" y="1338"/>
                    </a:lnTo>
                    <a:lnTo>
                      <a:pt x="413" y="1338"/>
                    </a:lnTo>
                    <a:lnTo>
                      <a:pt x="413" y="1340"/>
                    </a:lnTo>
                    <a:lnTo>
                      <a:pt x="414" y="1340"/>
                    </a:lnTo>
                    <a:lnTo>
                      <a:pt x="414" y="1341"/>
                    </a:lnTo>
                    <a:lnTo>
                      <a:pt x="416" y="1341"/>
                    </a:lnTo>
                    <a:lnTo>
                      <a:pt x="416" y="1343"/>
                    </a:lnTo>
                    <a:lnTo>
                      <a:pt x="418" y="1343"/>
                    </a:lnTo>
                    <a:lnTo>
                      <a:pt x="418" y="1345"/>
                    </a:lnTo>
                    <a:lnTo>
                      <a:pt x="416" y="1345"/>
                    </a:lnTo>
                    <a:lnTo>
                      <a:pt x="416" y="1346"/>
                    </a:lnTo>
                    <a:lnTo>
                      <a:pt x="418" y="1346"/>
                    </a:lnTo>
                    <a:lnTo>
                      <a:pt x="418" y="1348"/>
                    </a:lnTo>
                    <a:lnTo>
                      <a:pt x="419" y="1348"/>
                    </a:lnTo>
                    <a:lnTo>
                      <a:pt x="419" y="1350"/>
                    </a:lnTo>
                    <a:lnTo>
                      <a:pt x="419" y="1348"/>
                    </a:lnTo>
                    <a:lnTo>
                      <a:pt x="421" y="1350"/>
                    </a:lnTo>
                    <a:lnTo>
                      <a:pt x="422" y="1350"/>
                    </a:lnTo>
                    <a:lnTo>
                      <a:pt x="424" y="1350"/>
                    </a:lnTo>
                    <a:lnTo>
                      <a:pt x="424" y="1351"/>
                    </a:lnTo>
                    <a:lnTo>
                      <a:pt x="422" y="1351"/>
                    </a:lnTo>
                    <a:lnTo>
                      <a:pt x="422" y="1353"/>
                    </a:lnTo>
                    <a:lnTo>
                      <a:pt x="424" y="1353"/>
                    </a:lnTo>
                    <a:lnTo>
                      <a:pt x="426" y="1353"/>
                    </a:lnTo>
                    <a:lnTo>
                      <a:pt x="426" y="1355"/>
                    </a:lnTo>
                    <a:lnTo>
                      <a:pt x="427" y="1355"/>
                    </a:lnTo>
                    <a:lnTo>
                      <a:pt x="427" y="1356"/>
                    </a:lnTo>
                    <a:lnTo>
                      <a:pt x="429" y="1356"/>
                    </a:lnTo>
                    <a:lnTo>
                      <a:pt x="429" y="1358"/>
                    </a:lnTo>
                    <a:lnTo>
                      <a:pt x="429" y="1359"/>
                    </a:lnTo>
                    <a:lnTo>
                      <a:pt x="431" y="1361"/>
                    </a:lnTo>
                    <a:lnTo>
                      <a:pt x="431" y="1363"/>
                    </a:lnTo>
                    <a:lnTo>
                      <a:pt x="432" y="1363"/>
                    </a:lnTo>
                    <a:lnTo>
                      <a:pt x="432" y="1363"/>
                    </a:lnTo>
                    <a:lnTo>
                      <a:pt x="434" y="1363"/>
                    </a:lnTo>
                    <a:lnTo>
                      <a:pt x="434" y="1364"/>
                    </a:lnTo>
                    <a:lnTo>
                      <a:pt x="436" y="1364"/>
                    </a:lnTo>
                    <a:lnTo>
                      <a:pt x="436" y="1366"/>
                    </a:lnTo>
                    <a:lnTo>
                      <a:pt x="434" y="1366"/>
                    </a:lnTo>
                    <a:lnTo>
                      <a:pt x="434" y="1368"/>
                    </a:lnTo>
                    <a:lnTo>
                      <a:pt x="432" y="1368"/>
                    </a:lnTo>
                    <a:lnTo>
                      <a:pt x="431" y="1368"/>
                    </a:lnTo>
                    <a:lnTo>
                      <a:pt x="431" y="1366"/>
                    </a:lnTo>
                    <a:lnTo>
                      <a:pt x="429" y="1366"/>
                    </a:lnTo>
                    <a:lnTo>
                      <a:pt x="427" y="1366"/>
                    </a:lnTo>
                    <a:lnTo>
                      <a:pt x="426" y="1366"/>
                    </a:lnTo>
                    <a:lnTo>
                      <a:pt x="424" y="1366"/>
                    </a:lnTo>
                    <a:lnTo>
                      <a:pt x="424" y="1368"/>
                    </a:lnTo>
                    <a:lnTo>
                      <a:pt x="422" y="1368"/>
                    </a:lnTo>
                    <a:lnTo>
                      <a:pt x="422" y="1369"/>
                    </a:lnTo>
                    <a:lnTo>
                      <a:pt x="421" y="1369"/>
                    </a:lnTo>
                    <a:lnTo>
                      <a:pt x="422" y="1369"/>
                    </a:lnTo>
                    <a:lnTo>
                      <a:pt x="422" y="1371"/>
                    </a:lnTo>
                    <a:lnTo>
                      <a:pt x="421" y="1371"/>
                    </a:lnTo>
                    <a:lnTo>
                      <a:pt x="421" y="1373"/>
                    </a:lnTo>
                    <a:lnTo>
                      <a:pt x="419" y="1373"/>
                    </a:lnTo>
                    <a:lnTo>
                      <a:pt x="419" y="1371"/>
                    </a:lnTo>
                    <a:lnTo>
                      <a:pt x="418" y="1371"/>
                    </a:lnTo>
                    <a:lnTo>
                      <a:pt x="416" y="1371"/>
                    </a:lnTo>
                    <a:lnTo>
                      <a:pt x="416" y="1373"/>
                    </a:lnTo>
                    <a:lnTo>
                      <a:pt x="414" y="1373"/>
                    </a:lnTo>
                    <a:lnTo>
                      <a:pt x="413" y="1373"/>
                    </a:lnTo>
                    <a:lnTo>
                      <a:pt x="411" y="1373"/>
                    </a:lnTo>
                    <a:lnTo>
                      <a:pt x="411" y="1374"/>
                    </a:lnTo>
                    <a:lnTo>
                      <a:pt x="411" y="1376"/>
                    </a:lnTo>
                    <a:lnTo>
                      <a:pt x="413" y="1376"/>
                    </a:lnTo>
                    <a:lnTo>
                      <a:pt x="413" y="1378"/>
                    </a:lnTo>
                    <a:lnTo>
                      <a:pt x="411" y="1378"/>
                    </a:lnTo>
                    <a:lnTo>
                      <a:pt x="411" y="1379"/>
                    </a:lnTo>
                    <a:lnTo>
                      <a:pt x="411" y="1379"/>
                    </a:lnTo>
                    <a:lnTo>
                      <a:pt x="411" y="1381"/>
                    </a:lnTo>
                    <a:lnTo>
                      <a:pt x="411" y="1381"/>
                    </a:lnTo>
                    <a:lnTo>
                      <a:pt x="413" y="1381"/>
                    </a:lnTo>
                    <a:lnTo>
                      <a:pt x="414" y="1381"/>
                    </a:lnTo>
                    <a:lnTo>
                      <a:pt x="416" y="1381"/>
                    </a:lnTo>
                    <a:lnTo>
                      <a:pt x="416" y="1383"/>
                    </a:lnTo>
                    <a:lnTo>
                      <a:pt x="416" y="1384"/>
                    </a:lnTo>
                    <a:lnTo>
                      <a:pt x="414" y="1384"/>
                    </a:lnTo>
                    <a:lnTo>
                      <a:pt x="414" y="1386"/>
                    </a:lnTo>
                    <a:lnTo>
                      <a:pt x="414" y="1387"/>
                    </a:lnTo>
                    <a:lnTo>
                      <a:pt x="416" y="1387"/>
                    </a:lnTo>
                    <a:lnTo>
                      <a:pt x="416" y="1389"/>
                    </a:lnTo>
                    <a:lnTo>
                      <a:pt x="416" y="1391"/>
                    </a:lnTo>
                    <a:lnTo>
                      <a:pt x="414" y="1391"/>
                    </a:lnTo>
                    <a:lnTo>
                      <a:pt x="416" y="1391"/>
                    </a:lnTo>
                    <a:lnTo>
                      <a:pt x="416" y="1392"/>
                    </a:lnTo>
                    <a:lnTo>
                      <a:pt x="414" y="1392"/>
                    </a:lnTo>
                    <a:lnTo>
                      <a:pt x="414" y="1394"/>
                    </a:lnTo>
                    <a:lnTo>
                      <a:pt x="413" y="1396"/>
                    </a:lnTo>
                    <a:lnTo>
                      <a:pt x="413" y="1397"/>
                    </a:lnTo>
                    <a:lnTo>
                      <a:pt x="411" y="1397"/>
                    </a:lnTo>
                    <a:lnTo>
                      <a:pt x="413" y="1399"/>
                    </a:lnTo>
                    <a:lnTo>
                      <a:pt x="411" y="1399"/>
                    </a:lnTo>
                    <a:lnTo>
                      <a:pt x="411" y="1401"/>
                    </a:lnTo>
                    <a:lnTo>
                      <a:pt x="411" y="1402"/>
                    </a:lnTo>
                    <a:lnTo>
                      <a:pt x="411" y="1402"/>
                    </a:lnTo>
                    <a:lnTo>
                      <a:pt x="411" y="1402"/>
                    </a:lnTo>
                    <a:lnTo>
                      <a:pt x="411" y="1404"/>
                    </a:lnTo>
                    <a:lnTo>
                      <a:pt x="409" y="1404"/>
                    </a:lnTo>
                    <a:lnTo>
                      <a:pt x="408" y="1404"/>
                    </a:lnTo>
                    <a:lnTo>
                      <a:pt x="406" y="1404"/>
                    </a:lnTo>
                    <a:lnTo>
                      <a:pt x="406" y="1406"/>
                    </a:lnTo>
                    <a:lnTo>
                      <a:pt x="406" y="1407"/>
                    </a:lnTo>
                    <a:lnTo>
                      <a:pt x="404" y="1407"/>
                    </a:lnTo>
                    <a:lnTo>
                      <a:pt x="404" y="1409"/>
                    </a:lnTo>
                    <a:lnTo>
                      <a:pt x="404" y="1410"/>
                    </a:lnTo>
                    <a:lnTo>
                      <a:pt x="403" y="1412"/>
                    </a:lnTo>
                    <a:lnTo>
                      <a:pt x="404" y="1412"/>
                    </a:lnTo>
                    <a:lnTo>
                      <a:pt x="404" y="1414"/>
                    </a:lnTo>
                    <a:lnTo>
                      <a:pt x="404" y="1415"/>
                    </a:lnTo>
                    <a:lnTo>
                      <a:pt x="404" y="1417"/>
                    </a:lnTo>
                    <a:lnTo>
                      <a:pt x="403" y="1417"/>
                    </a:lnTo>
                    <a:lnTo>
                      <a:pt x="403" y="1419"/>
                    </a:lnTo>
                    <a:lnTo>
                      <a:pt x="401" y="1419"/>
                    </a:lnTo>
                    <a:lnTo>
                      <a:pt x="401" y="1420"/>
                    </a:lnTo>
                    <a:lnTo>
                      <a:pt x="399" y="1420"/>
                    </a:lnTo>
                    <a:lnTo>
                      <a:pt x="398" y="1420"/>
                    </a:lnTo>
                    <a:lnTo>
                      <a:pt x="396" y="1420"/>
                    </a:lnTo>
                    <a:lnTo>
                      <a:pt x="396" y="1422"/>
                    </a:lnTo>
                    <a:lnTo>
                      <a:pt x="396" y="1420"/>
                    </a:lnTo>
                    <a:lnTo>
                      <a:pt x="395" y="1420"/>
                    </a:lnTo>
                    <a:lnTo>
                      <a:pt x="395" y="1422"/>
                    </a:lnTo>
                    <a:lnTo>
                      <a:pt x="393" y="1422"/>
                    </a:lnTo>
                    <a:lnTo>
                      <a:pt x="393" y="1420"/>
                    </a:lnTo>
                    <a:lnTo>
                      <a:pt x="393" y="1422"/>
                    </a:lnTo>
                    <a:lnTo>
                      <a:pt x="391" y="1422"/>
                    </a:lnTo>
                    <a:lnTo>
                      <a:pt x="391" y="1420"/>
                    </a:lnTo>
                    <a:lnTo>
                      <a:pt x="390" y="1420"/>
                    </a:lnTo>
                    <a:lnTo>
                      <a:pt x="390" y="1422"/>
                    </a:lnTo>
                    <a:lnTo>
                      <a:pt x="388" y="1422"/>
                    </a:lnTo>
                    <a:lnTo>
                      <a:pt x="386" y="1422"/>
                    </a:lnTo>
                    <a:lnTo>
                      <a:pt x="386" y="1424"/>
                    </a:lnTo>
                    <a:lnTo>
                      <a:pt x="385" y="1424"/>
                    </a:lnTo>
                    <a:lnTo>
                      <a:pt x="383" y="1424"/>
                    </a:lnTo>
                    <a:lnTo>
                      <a:pt x="381" y="1424"/>
                    </a:lnTo>
                    <a:lnTo>
                      <a:pt x="380" y="1424"/>
                    </a:lnTo>
                    <a:lnTo>
                      <a:pt x="380" y="1425"/>
                    </a:lnTo>
                    <a:lnTo>
                      <a:pt x="378" y="1425"/>
                    </a:lnTo>
                    <a:lnTo>
                      <a:pt x="376" y="1425"/>
                    </a:lnTo>
                    <a:lnTo>
                      <a:pt x="375" y="1425"/>
                    </a:lnTo>
                    <a:lnTo>
                      <a:pt x="375" y="1424"/>
                    </a:lnTo>
                    <a:lnTo>
                      <a:pt x="373" y="1424"/>
                    </a:lnTo>
                    <a:lnTo>
                      <a:pt x="373" y="1425"/>
                    </a:lnTo>
                    <a:lnTo>
                      <a:pt x="373" y="1424"/>
                    </a:lnTo>
                    <a:lnTo>
                      <a:pt x="372" y="1424"/>
                    </a:lnTo>
                    <a:lnTo>
                      <a:pt x="372" y="1424"/>
                    </a:lnTo>
                    <a:lnTo>
                      <a:pt x="372" y="1425"/>
                    </a:lnTo>
                    <a:lnTo>
                      <a:pt x="370" y="1425"/>
                    </a:lnTo>
                    <a:lnTo>
                      <a:pt x="370" y="1424"/>
                    </a:lnTo>
                    <a:lnTo>
                      <a:pt x="368" y="1424"/>
                    </a:lnTo>
                    <a:lnTo>
                      <a:pt x="367" y="1424"/>
                    </a:lnTo>
                    <a:lnTo>
                      <a:pt x="367" y="1422"/>
                    </a:lnTo>
                    <a:lnTo>
                      <a:pt x="365" y="1422"/>
                    </a:lnTo>
                    <a:lnTo>
                      <a:pt x="365" y="1424"/>
                    </a:lnTo>
                    <a:lnTo>
                      <a:pt x="363" y="1422"/>
                    </a:lnTo>
                    <a:lnTo>
                      <a:pt x="362" y="1422"/>
                    </a:lnTo>
                    <a:lnTo>
                      <a:pt x="362" y="1420"/>
                    </a:lnTo>
                    <a:lnTo>
                      <a:pt x="360" y="1420"/>
                    </a:lnTo>
                    <a:lnTo>
                      <a:pt x="360" y="1419"/>
                    </a:lnTo>
                    <a:lnTo>
                      <a:pt x="358" y="1419"/>
                    </a:lnTo>
                    <a:lnTo>
                      <a:pt x="357" y="1419"/>
                    </a:lnTo>
                    <a:lnTo>
                      <a:pt x="355" y="1419"/>
                    </a:lnTo>
                    <a:lnTo>
                      <a:pt x="353" y="1419"/>
                    </a:lnTo>
                    <a:lnTo>
                      <a:pt x="353" y="1417"/>
                    </a:lnTo>
                    <a:lnTo>
                      <a:pt x="353" y="1415"/>
                    </a:lnTo>
                    <a:lnTo>
                      <a:pt x="352" y="1415"/>
                    </a:lnTo>
                    <a:lnTo>
                      <a:pt x="352" y="1414"/>
                    </a:lnTo>
                    <a:lnTo>
                      <a:pt x="352" y="1412"/>
                    </a:lnTo>
                    <a:lnTo>
                      <a:pt x="350" y="1410"/>
                    </a:lnTo>
                    <a:lnTo>
                      <a:pt x="350" y="1409"/>
                    </a:lnTo>
                    <a:lnTo>
                      <a:pt x="349" y="1409"/>
                    </a:lnTo>
                    <a:lnTo>
                      <a:pt x="347" y="1409"/>
                    </a:lnTo>
                    <a:lnTo>
                      <a:pt x="347" y="1410"/>
                    </a:lnTo>
                    <a:lnTo>
                      <a:pt x="345" y="1410"/>
                    </a:lnTo>
                    <a:lnTo>
                      <a:pt x="345" y="1409"/>
                    </a:lnTo>
                    <a:lnTo>
                      <a:pt x="345" y="1410"/>
                    </a:lnTo>
                    <a:lnTo>
                      <a:pt x="344" y="1410"/>
                    </a:lnTo>
                    <a:lnTo>
                      <a:pt x="342" y="1410"/>
                    </a:lnTo>
                    <a:lnTo>
                      <a:pt x="340" y="1410"/>
                    </a:lnTo>
                    <a:lnTo>
                      <a:pt x="340" y="1409"/>
                    </a:lnTo>
                    <a:lnTo>
                      <a:pt x="339" y="1410"/>
                    </a:lnTo>
                    <a:lnTo>
                      <a:pt x="337" y="1410"/>
                    </a:lnTo>
                    <a:lnTo>
                      <a:pt x="337" y="1409"/>
                    </a:lnTo>
                    <a:lnTo>
                      <a:pt x="335" y="1409"/>
                    </a:lnTo>
                    <a:lnTo>
                      <a:pt x="335" y="1410"/>
                    </a:lnTo>
                    <a:lnTo>
                      <a:pt x="334" y="1412"/>
                    </a:lnTo>
                    <a:lnTo>
                      <a:pt x="334" y="1410"/>
                    </a:lnTo>
                    <a:lnTo>
                      <a:pt x="332" y="1410"/>
                    </a:lnTo>
                    <a:lnTo>
                      <a:pt x="332" y="1410"/>
                    </a:lnTo>
                    <a:lnTo>
                      <a:pt x="332" y="1409"/>
                    </a:lnTo>
                    <a:lnTo>
                      <a:pt x="330" y="1409"/>
                    </a:lnTo>
                    <a:lnTo>
                      <a:pt x="330" y="1407"/>
                    </a:lnTo>
                    <a:lnTo>
                      <a:pt x="329" y="1407"/>
                    </a:lnTo>
                    <a:lnTo>
                      <a:pt x="327" y="1406"/>
                    </a:lnTo>
                    <a:lnTo>
                      <a:pt x="326" y="1406"/>
                    </a:lnTo>
                    <a:lnTo>
                      <a:pt x="326" y="1407"/>
                    </a:lnTo>
                    <a:lnTo>
                      <a:pt x="326" y="1409"/>
                    </a:lnTo>
                    <a:lnTo>
                      <a:pt x="324" y="1409"/>
                    </a:lnTo>
                    <a:lnTo>
                      <a:pt x="324" y="1410"/>
                    </a:lnTo>
                    <a:lnTo>
                      <a:pt x="322" y="1410"/>
                    </a:lnTo>
                    <a:lnTo>
                      <a:pt x="322" y="1409"/>
                    </a:lnTo>
                    <a:lnTo>
                      <a:pt x="321" y="1409"/>
                    </a:lnTo>
                    <a:lnTo>
                      <a:pt x="321" y="1410"/>
                    </a:lnTo>
                    <a:lnTo>
                      <a:pt x="319" y="1410"/>
                    </a:lnTo>
                    <a:lnTo>
                      <a:pt x="319" y="1409"/>
                    </a:lnTo>
                    <a:lnTo>
                      <a:pt x="317" y="1409"/>
                    </a:lnTo>
                    <a:lnTo>
                      <a:pt x="316" y="1409"/>
                    </a:lnTo>
                    <a:lnTo>
                      <a:pt x="314" y="1407"/>
                    </a:lnTo>
                    <a:lnTo>
                      <a:pt x="314" y="1406"/>
                    </a:lnTo>
                    <a:lnTo>
                      <a:pt x="314" y="1404"/>
                    </a:lnTo>
                    <a:lnTo>
                      <a:pt x="312" y="1404"/>
                    </a:lnTo>
                    <a:lnTo>
                      <a:pt x="312" y="1402"/>
                    </a:lnTo>
                    <a:lnTo>
                      <a:pt x="312" y="1402"/>
                    </a:lnTo>
                    <a:lnTo>
                      <a:pt x="311" y="1402"/>
                    </a:lnTo>
                    <a:lnTo>
                      <a:pt x="309" y="1402"/>
                    </a:lnTo>
                    <a:lnTo>
                      <a:pt x="309" y="1401"/>
                    </a:lnTo>
                    <a:lnTo>
                      <a:pt x="307" y="1401"/>
                    </a:lnTo>
                    <a:lnTo>
                      <a:pt x="307" y="1399"/>
                    </a:lnTo>
                    <a:lnTo>
                      <a:pt x="306" y="1399"/>
                    </a:lnTo>
                    <a:lnTo>
                      <a:pt x="306" y="1397"/>
                    </a:lnTo>
                    <a:lnTo>
                      <a:pt x="307" y="1397"/>
                    </a:lnTo>
                    <a:lnTo>
                      <a:pt x="307" y="1396"/>
                    </a:lnTo>
                    <a:lnTo>
                      <a:pt x="306" y="1396"/>
                    </a:lnTo>
                    <a:lnTo>
                      <a:pt x="306" y="1394"/>
                    </a:lnTo>
                    <a:lnTo>
                      <a:pt x="304" y="1394"/>
                    </a:lnTo>
                    <a:lnTo>
                      <a:pt x="304" y="1392"/>
                    </a:lnTo>
                    <a:lnTo>
                      <a:pt x="303" y="1392"/>
                    </a:lnTo>
                    <a:lnTo>
                      <a:pt x="303" y="1394"/>
                    </a:lnTo>
                    <a:lnTo>
                      <a:pt x="301" y="1394"/>
                    </a:lnTo>
                    <a:lnTo>
                      <a:pt x="301" y="1396"/>
                    </a:lnTo>
                    <a:lnTo>
                      <a:pt x="301" y="1397"/>
                    </a:lnTo>
                    <a:lnTo>
                      <a:pt x="301" y="1399"/>
                    </a:lnTo>
                    <a:lnTo>
                      <a:pt x="299" y="1399"/>
                    </a:lnTo>
                    <a:lnTo>
                      <a:pt x="298" y="1399"/>
                    </a:lnTo>
                    <a:lnTo>
                      <a:pt x="298" y="1401"/>
                    </a:lnTo>
                    <a:lnTo>
                      <a:pt x="296" y="1401"/>
                    </a:lnTo>
                    <a:lnTo>
                      <a:pt x="296" y="1402"/>
                    </a:lnTo>
                    <a:lnTo>
                      <a:pt x="296" y="1401"/>
                    </a:lnTo>
                    <a:lnTo>
                      <a:pt x="294" y="1401"/>
                    </a:lnTo>
                    <a:lnTo>
                      <a:pt x="293" y="1401"/>
                    </a:lnTo>
                    <a:lnTo>
                      <a:pt x="293" y="1399"/>
                    </a:lnTo>
                    <a:lnTo>
                      <a:pt x="293" y="1401"/>
                    </a:lnTo>
                    <a:lnTo>
                      <a:pt x="293" y="1401"/>
                    </a:lnTo>
                    <a:lnTo>
                      <a:pt x="291" y="1401"/>
                    </a:lnTo>
                    <a:lnTo>
                      <a:pt x="289" y="1401"/>
                    </a:lnTo>
                    <a:lnTo>
                      <a:pt x="289" y="1399"/>
                    </a:lnTo>
                    <a:lnTo>
                      <a:pt x="288" y="1399"/>
                    </a:lnTo>
                    <a:lnTo>
                      <a:pt x="288" y="1397"/>
                    </a:lnTo>
                    <a:lnTo>
                      <a:pt x="286" y="1397"/>
                    </a:lnTo>
                    <a:lnTo>
                      <a:pt x="288" y="1397"/>
                    </a:lnTo>
                    <a:lnTo>
                      <a:pt x="286" y="1397"/>
                    </a:lnTo>
                    <a:lnTo>
                      <a:pt x="286" y="1396"/>
                    </a:lnTo>
                    <a:lnTo>
                      <a:pt x="286" y="1394"/>
                    </a:lnTo>
                    <a:lnTo>
                      <a:pt x="284" y="1394"/>
                    </a:lnTo>
                    <a:lnTo>
                      <a:pt x="284" y="1392"/>
                    </a:lnTo>
                    <a:lnTo>
                      <a:pt x="283" y="1392"/>
                    </a:lnTo>
                    <a:lnTo>
                      <a:pt x="283" y="1391"/>
                    </a:lnTo>
                    <a:lnTo>
                      <a:pt x="284" y="1391"/>
                    </a:lnTo>
                    <a:lnTo>
                      <a:pt x="283" y="1391"/>
                    </a:lnTo>
                    <a:lnTo>
                      <a:pt x="281" y="1391"/>
                    </a:lnTo>
                    <a:lnTo>
                      <a:pt x="281" y="1392"/>
                    </a:lnTo>
                    <a:lnTo>
                      <a:pt x="280" y="1391"/>
                    </a:lnTo>
                    <a:lnTo>
                      <a:pt x="278" y="1391"/>
                    </a:lnTo>
                    <a:lnTo>
                      <a:pt x="278" y="1392"/>
                    </a:lnTo>
                    <a:lnTo>
                      <a:pt x="278" y="1394"/>
                    </a:lnTo>
                    <a:lnTo>
                      <a:pt x="278" y="1396"/>
                    </a:lnTo>
                    <a:lnTo>
                      <a:pt x="276" y="1396"/>
                    </a:lnTo>
                    <a:lnTo>
                      <a:pt x="276" y="1394"/>
                    </a:lnTo>
                    <a:lnTo>
                      <a:pt x="275" y="1394"/>
                    </a:lnTo>
                    <a:lnTo>
                      <a:pt x="275" y="1396"/>
                    </a:lnTo>
                    <a:lnTo>
                      <a:pt x="273" y="1396"/>
                    </a:lnTo>
                    <a:lnTo>
                      <a:pt x="273" y="1394"/>
                    </a:lnTo>
                    <a:lnTo>
                      <a:pt x="271" y="1396"/>
                    </a:lnTo>
                    <a:lnTo>
                      <a:pt x="270" y="1396"/>
                    </a:lnTo>
                    <a:lnTo>
                      <a:pt x="270" y="1394"/>
                    </a:lnTo>
                    <a:lnTo>
                      <a:pt x="268" y="1394"/>
                    </a:lnTo>
                    <a:lnTo>
                      <a:pt x="268" y="1392"/>
                    </a:lnTo>
                    <a:lnTo>
                      <a:pt x="268" y="1391"/>
                    </a:lnTo>
                    <a:lnTo>
                      <a:pt x="266" y="1391"/>
                    </a:lnTo>
                    <a:lnTo>
                      <a:pt x="265" y="1391"/>
                    </a:lnTo>
                    <a:lnTo>
                      <a:pt x="265" y="1389"/>
                    </a:lnTo>
                    <a:lnTo>
                      <a:pt x="265" y="1387"/>
                    </a:lnTo>
                    <a:lnTo>
                      <a:pt x="263" y="1387"/>
                    </a:lnTo>
                    <a:lnTo>
                      <a:pt x="263" y="1389"/>
                    </a:lnTo>
                    <a:lnTo>
                      <a:pt x="263" y="1387"/>
                    </a:lnTo>
                    <a:lnTo>
                      <a:pt x="261" y="1387"/>
                    </a:lnTo>
                    <a:lnTo>
                      <a:pt x="260" y="1387"/>
                    </a:lnTo>
                    <a:lnTo>
                      <a:pt x="258" y="1387"/>
                    </a:lnTo>
                    <a:lnTo>
                      <a:pt x="258" y="1386"/>
                    </a:lnTo>
                    <a:lnTo>
                      <a:pt x="257" y="1386"/>
                    </a:lnTo>
                    <a:lnTo>
                      <a:pt x="255" y="1386"/>
                    </a:lnTo>
                    <a:lnTo>
                      <a:pt x="255" y="1384"/>
                    </a:lnTo>
                    <a:lnTo>
                      <a:pt x="255" y="1383"/>
                    </a:lnTo>
                    <a:lnTo>
                      <a:pt x="253" y="1383"/>
                    </a:lnTo>
                    <a:lnTo>
                      <a:pt x="253" y="1381"/>
                    </a:lnTo>
                    <a:lnTo>
                      <a:pt x="253" y="1381"/>
                    </a:lnTo>
                    <a:lnTo>
                      <a:pt x="253" y="1379"/>
                    </a:lnTo>
                    <a:lnTo>
                      <a:pt x="253" y="1379"/>
                    </a:lnTo>
                    <a:lnTo>
                      <a:pt x="255" y="1379"/>
                    </a:lnTo>
                    <a:lnTo>
                      <a:pt x="257" y="1379"/>
                    </a:lnTo>
                    <a:lnTo>
                      <a:pt x="257" y="1378"/>
                    </a:lnTo>
                    <a:lnTo>
                      <a:pt x="258" y="1378"/>
                    </a:lnTo>
                    <a:lnTo>
                      <a:pt x="258" y="1376"/>
                    </a:lnTo>
                    <a:lnTo>
                      <a:pt x="258" y="1374"/>
                    </a:lnTo>
                    <a:lnTo>
                      <a:pt x="258" y="1373"/>
                    </a:lnTo>
                    <a:lnTo>
                      <a:pt x="257" y="1373"/>
                    </a:lnTo>
                    <a:lnTo>
                      <a:pt x="255" y="1373"/>
                    </a:lnTo>
                    <a:lnTo>
                      <a:pt x="255" y="1374"/>
                    </a:lnTo>
                    <a:lnTo>
                      <a:pt x="253" y="1374"/>
                    </a:lnTo>
                    <a:lnTo>
                      <a:pt x="253" y="1376"/>
                    </a:lnTo>
                    <a:lnTo>
                      <a:pt x="253" y="1376"/>
                    </a:lnTo>
                    <a:lnTo>
                      <a:pt x="253" y="1378"/>
                    </a:lnTo>
                    <a:lnTo>
                      <a:pt x="252" y="1378"/>
                    </a:lnTo>
                    <a:lnTo>
                      <a:pt x="252" y="1376"/>
                    </a:lnTo>
                    <a:lnTo>
                      <a:pt x="250" y="1376"/>
                    </a:lnTo>
                    <a:lnTo>
                      <a:pt x="250" y="1374"/>
                    </a:lnTo>
                    <a:lnTo>
                      <a:pt x="250" y="1376"/>
                    </a:lnTo>
                    <a:lnTo>
                      <a:pt x="248" y="1376"/>
                    </a:lnTo>
                    <a:lnTo>
                      <a:pt x="247" y="1376"/>
                    </a:lnTo>
                    <a:lnTo>
                      <a:pt x="245" y="1376"/>
                    </a:lnTo>
                    <a:lnTo>
                      <a:pt x="243" y="1376"/>
                    </a:lnTo>
                    <a:lnTo>
                      <a:pt x="243" y="1374"/>
                    </a:lnTo>
                    <a:lnTo>
                      <a:pt x="242" y="1374"/>
                    </a:lnTo>
                    <a:lnTo>
                      <a:pt x="242" y="1373"/>
                    </a:lnTo>
                    <a:lnTo>
                      <a:pt x="243" y="1373"/>
                    </a:lnTo>
                    <a:lnTo>
                      <a:pt x="243" y="1371"/>
                    </a:lnTo>
                    <a:lnTo>
                      <a:pt x="243" y="1369"/>
                    </a:lnTo>
                    <a:lnTo>
                      <a:pt x="243" y="1368"/>
                    </a:lnTo>
                    <a:lnTo>
                      <a:pt x="243" y="1366"/>
                    </a:lnTo>
                    <a:lnTo>
                      <a:pt x="243" y="1364"/>
                    </a:lnTo>
                    <a:lnTo>
                      <a:pt x="242" y="1364"/>
                    </a:lnTo>
                    <a:lnTo>
                      <a:pt x="240" y="1364"/>
                    </a:lnTo>
                    <a:lnTo>
                      <a:pt x="238" y="1364"/>
                    </a:lnTo>
                    <a:lnTo>
                      <a:pt x="237" y="1364"/>
                    </a:lnTo>
                    <a:lnTo>
                      <a:pt x="237" y="1363"/>
                    </a:lnTo>
                    <a:lnTo>
                      <a:pt x="235" y="1363"/>
                    </a:lnTo>
                    <a:lnTo>
                      <a:pt x="234" y="1363"/>
                    </a:lnTo>
                    <a:lnTo>
                      <a:pt x="232" y="1363"/>
                    </a:lnTo>
                    <a:lnTo>
                      <a:pt x="232" y="1364"/>
                    </a:lnTo>
                    <a:lnTo>
                      <a:pt x="232" y="1366"/>
                    </a:lnTo>
                    <a:lnTo>
                      <a:pt x="230" y="1366"/>
                    </a:lnTo>
                    <a:lnTo>
                      <a:pt x="230" y="1368"/>
                    </a:lnTo>
                    <a:lnTo>
                      <a:pt x="229" y="1368"/>
                    </a:lnTo>
                    <a:lnTo>
                      <a:pt x="229" y="1369"/>
                    </a:lnTo>
                    <a:lnTo>
                      <a:pt x="229" y="1368"/>
                    </a:lnTo>
                    <a:lnTo>
                      <a:pt x="227" y="1368"/>
                    </a:lnTo>
                    <a:lnTo>
                      <a:pt x="225" y="1368"/>
                    </a:lnTo>
                    <a:lnTo>
                      <a:pt x="225" y="1366"/>
                    </a:lnTo>
                    <a:lnTo>
                      <a:pt x="224" y="1366"/>
                    </a:lnTo>
                    <a:lnTo>
                      <a:pt x="224" y="1368"/>
                    </a:lnTo>
                    <a:lnTo>
                      <a:pt x="222" y="1368"/>
                    </a:lnTo>
                    <a:lnTo>
                      <a:pt x="222" y="1369"/>
                    </a:lnTo>
                    <a:lnTo>
                      <a:pt x="220" y="1369"/>
                    </a:lnTo>
                    <a:lnTo>
                      <a:pt x="219" y="1369"/>
                    </a:lnTo>
                    <a:lnTo>
                      <a:pt x="219" y="1368"/>
                    </a:lnTo>
                    <a:lnTo>
                      <a:pt x="217" y="1368"/>
                    </a:lnTo>
                    <a:lnTo>
                      <a:pt x="217" y="1369"/>
                    </a:lnTo>
                    <a:lnTo>
                      <a:pt x="215" y="1369"/>
                    </a:lnTo>
                    <a:lnTo>
                      <a:pt x="215" y="1371"/>
                    </a:lnTo>
                    <a:lnTo>
                      <a:pt x="214" y="1371"/>
                    </a:lnTo>
                    <a:lnTo>
                      <a:pt x="214" y="1373"/>
                    </a:lnTo>
                    <a:lnTo>
                      <a:pt x="214" y="1374"/>
                    </a:lnTo>
                    <a:lnTo>
                      <a:pt x="214" y="1376"/>
                    </a:lnTo>
                    <a:lnTo>
                      <a:pt x="214" y="1378"/>
                    </a:lnTo>
                    <a:lnTo>
                      <a:pt x="214" y="1378"/>
                    </a:lnTo>
                    <a:lnTo>
                      <a:pt x="214" y="1378"/>
                    </a:lnTo>
                    <a:lnTo>
                      <a:pt x="214" y="1378"/>
                    </a:lnTo>
                    <a:lnTo>
                      <a:pt x="214" y="1379"/>
                    </a:lnTo>
                    <a:lnTo>
                      <a:pt x="214" y="1381"/>
                    </a:lnTo>
                    <a:lnTo>
                      <a:pt x="212" y="1381"/>
                    </a:lnTo>
                    <a:lnTo>
                      <a:pt x="212" y="1379"/>
                    </a:lnTo>
                    <a:lnTo>
                      <a:pt x="211" y="1379"/>
                    </a:lnTo>
                    <a:lnTo>
                      <a:pt x="209" y="1379"/>
                    </a:lnTo>
                    <a:lnTo>
                      <a:pt x="209" y="1381"/>
                    </a:lnTo>
                    <a:lnTo>
                      <a:pt x="207" y="1381"/>
                    </a:lnTo>
                    <a:lnTo>
                      <a:pt x="207" y="1379"/>
                    </a:lnTo>
                    <a:lnTo>
                      <a:pt x="206" y="1379"/>
                    </a:lnTo>
                    <a:lnTo>
                      <a:pt x="206" y="1381"/>
                    </a:lnTo>
                    <a:lnTo>
                      <a:pt x="204" y="1381"/>
                    </a:lnTo>
                    <a:lnTo>
                      <a:pt x="202" y="1381"/>
                    </a:lnTo>
                    <a:lnTo>
                      <a:pt x="201" y="1381"/>
                    </a:lnTo>
                    <a:lnTo>
                      <a:pt x="201" y="1379"/>
                    </a:lnTo>
                    <a:lnTo>
                      <a:pt x="199" y="1379"/>
                    </a:lnTo>
                    <a:lnTo>
                      <a:pt x="199" y="1378"/>
                    </a:lnTo>
                    <a:lnTo>
                      <a:pt x="197" y="1378"/>
                    </a:lnTo>
                    <a:lnTo>
                      <a:pt x="196" y="1378"/>
                    </a:lnTo>
                    <a:lnTo>
                      <a:pt x="194" y="1378"/>
                    </a:lnTo>
                    <a:lnTo>
                      <a:pt x="194" y="1376"/>
                    </a:lnTo>
                    <a:lnTo>
                      <a:pt x="192" y="1376"/>
                    </a:lnTo>
                    <a:lnTo>
                      <a:pt x="192" y="1374"/>
                    </a:lnTo>
                    <a:lnTo>
                      <a:pt x="191" y="1374"/>
                    </a:lnTo>
                    <a:lnTo>
                      <a:pt x="191" y="1376"/>
                    </a:lnTo>
                    <a:lnTo>
                      <a:pt x="191" y="1378"/>
                    </a:lnTo>
                    <a:lnTo>
                      <a:pt x="189" y="1378"/>
                    </a:lnTo>
                    <a:lnTo>
                      <a:pt x="189" y="1376"/>
                    </a:lnTo>
                    <a:lnTo>
                      <a:pt x="188" y="1376"/>
                    </a:lnTo>
                    <a:lnTo>
                      <a:pt x="186" y="1376"/>
                    </a:lnTo>
                    <a:lnTo>
                      <a:pt x="184" y="1376"/>
                    </a:lnTo>
                    <a:lnTo>
                      <a:pt x="183" y="1376"/>
                    </a:lnTo>
                    <a:lnTo>
                      <a:pt x="183" y="1374"/>
                    </a:lnTo>
                    <a:lnTo>
                      <a:pt x="183" y="1376"/>
                    </a:lnTo>
                    <a:lnTo>
                      <a:pt x="181" y="1378"/>
                    </a:lnTo>
                    <a:lnTo>
                      <a:pt x="183" y="1379"/>
                    </a:lnTo>
                    <a:lnTo>
                      <a:pt x="183" y="1381"/>
                    </a:lnTo>
                    <a:lnTo>
                      <a:pt x="183" y="1383"/>
                    </a:lnTo>
                    <a:lnTo>
                      <a:pt x="183" y="1384"/>
                    </a:lnTo>
                    <a:lnTo>
                      <a:pt x="183" y="1386"/>
                    </a:lnTo>
                    <a:lnTo>
                      <a:pt x="181" y="1386"/>
                    </a:lnTo>
                    <a:lnTo>
                      <a:pt x="181" y="1384"/>
                    </a:lnTo>
                    <a:lnTo>
                      <a:pt x="179" y="1384"/>
                    </a:lnTo>
                    <a:lnTo>
                      <a:pt x="178" y="1384"/>
                    </a:lnTo>
                    <a:lnTo>
                      <a:pt x="178" y="1386"/>
                    </a:lnTo>
                    <a:lnTo>
                      <a:pt x="176" y="1386"/>
                    </a:lnTo>
                    <a:lnTo>
                      <a:pt x="176" y="1387"/>
                    </a:lnTo>
                    <a:lnTo>
                      <a:pt x="174" y="1387"/>
                    </a:lnTo>
                    <a:lnTo>
                      <a:pt x="174" y="1389"/>
                    </a:lnTo>
                    <a:lnTo>
                      <a:pt x="174" y="1391"/>
                    </a:lnTo>
                    <a:lnTo>
                      <a:pt x="174" y="1391"/>
                    </a:lnTo>
                    <a:lnTo>
                      <a:pt x="174" y="1389"/>
                    </a:lnTo>
                    <a:lnTo>
                      <a:pt x="173" y="1389"/>
                    </a:lnTo>
                    <a:lnTo>
                      <a:pt x="173" y="1391"/>
                    </a:lnTo>
                    <a:lnTo>
                      <a:pt x="171" y="1391"/>
                    </a:lnTo>
                    <a:lnTo>
                      <a:pt x="169" y="1391"/>
                    </a:lnTo>
                    <a:lnTo>
                      <a:pt x="168" y="1391"/>
                    </a:lnTo>
                    <a:lnTo>
                      <a:pt x="168" y="1389"/>
                    </a:lnTo>
                    <a:lnTo>
                      <a:pt x="168" y="1387"/>
                    </a:lnTo>
                    <a:lnTo>
                      <a:pt x="168" y="1386"/>
                    </a:lnTo>
                    <a:lnTo>
                      <a:pt x="166" y="1386"/>
                    </a:lnTo>
                    <a:lnTo>
                      <a:pt x="166" y="1384"/>
                    </a:lnTo>
                    <a:lnTo>
                      <a:pt x="165" y="1384"/>
                    </a:lnTo>
                    <a:lnTo>
                      <a:pt x="163" y="1384"/>
                    </a:lnTo>
                    <a:lnTo>
                      <a:pt x="161" y="1384"/>
                    </a:lnTo>
                    <a:lnTo>
                      <a:pt x="160" y="1384"/>
                    </a:lnTo>
                    <a:lnTo>
                      <a:pt x="160" y="1386"/>
                    </a:lnTo>
                    <a:lnTo>
                      <a:pt x="158" y="1386"/>
                    </a:lnTo>
                    <a:lnTo>
                      <a:pt x="158" y="1387"/>
                    </a:lnTo>
                    <a:lnTo>
                      <a:pt x="156" y="1387"/>
                    </a:lnTo>
                    <a:lnTo>
                      <a:pt x="155" y="1387"/>
                    </a:lnTo>
                    <a:lnTo>
                      <a:pt x="153" y="1387"/>
                    </a:lnTo>
                    <a:lnTo>
                      <a:pt x="153" y="1386"/>
                    </a:lnTo>
                    <a:lnTo>
                      <a:pt x="151" y="1386"/>
                    </a:lnTo>
                    <a:lnTo>
                      <a:pt x="150" y="1386"/>
                    </a:lnTo>
                    <a:lnTo>
                      <a:pt x="150" y="1384"/>
                    </a:lnTo>
                    <a:lnTo>
                      <a:pt x="150" y="1383"/>
                    </a:lnTo>
                    <a:lnTo>
                      <a:pt x="148" y="1383"/>
                    </a:lnTo>
                    <a:lnTo>
                      <a:pt x="148" y="1381"/>
                    </a:lnTo>
                    <a:lnTo>
                      <a:pt x="147" y="1381"/>
                    </a:lnTo>
                    <a:lnTo>
                      <a:pt x="147" y="1383"/>
                    </a:lnTo>
                    <a:lnTo>
                      <a:pt x="145" y="1383"/>
                    </a:lnTo>
                    <a:lnTo>
                      <a:pt x="145" y="1381"/>
                    </a:lnTo>
                    <a:lnTo>
                      <a:pt x="145" y="1383"/>
                    </a:lnTo>
                    <a:lnTo>
                      <a:pt x="143" y="1383"/>
                    </a:lnTo>
                    <a:lnTo>
                      <a:pt x="143" y="1384"/>
                    </a:lnTo>
                    <a:lnTo>
                      <a:pt x="142" y="1384"/>
                    </a:lnTo>
                    <a:lnTo>
                      <a:pt x="140" y="1384"/>
                    </a:lnTo>
                    <a:lnTo>
                      <a:pt x="140" y="1386"/>
                    </a:lnTo>
                    <a:lnTo>
                      <a:pt x="140" y="1387"/>
                    </a:lnTo>
                    <a:lnTo>
                      <a:pt x="138" y="1387"/>
                    </a:lnTo>
                    <a:lnTo>
                      <a:pt x="138" y="1386"/>
                    </a:lnTo>
                    <a:lnTo>
                      <a:pt x="137" y="1386"/>
                    </a:lnTo>
                    <a:lnTo>
                      <a:pt x="135" y="1386"/>
                    </a:lnTo>
                    <a:lnTo>
                      <a:pt x="135" y="1386"/>
                    </a:lnTo>
                    <a:lnTo>
                      <a:pt x="135" y="1384"/>
                    </a:lnTo>
                    <a:lnTo>
                      <a:pt x="133" y="1384"/>
                    </a:lnTo>
                    <a:lnTo>
                      <a:pt x="133" y="1383"/>
                    </a:lnTo>
                    <a:lnTo>
                      <a:pt x="133" y="1381"/>
                    </a:lnTo>
                    <a:lnTo>
                      <a:pt x="132" y="1381"/>
                    </a:lnTo>
                    <a:lnTo>
                      <a:pt x="130" y="1381"/>
                    </a:lnTo>
                    <a:lnTo>
                      <a:pt x="130" y="1379"/>
                    </a:lnTo>
                    <a:lnTo>
                      <a:pt x="128" y="1379"/>
                    </a:lnTo>
                    <a:lnTo>
                      <a:pt x="128" y="1378"/>
                    </a:lnTo>
                    <a:lnTo>
                      <a:pt x="127" y="1378"/>
                    </a:lnTo>
                    <a:lnTo>
                      <a:pt x="127" y="1376"/>
                    </a:lnTo>
                    <a:lnTo>
                      <a:pt x="127" y="1374"/>
                    </a:lnTo>
                    <a:lnTo>
                      <a:pt x="127" y="1373"/>
                    </a:lnTo>
                    <a:lnTo>
                      <a:pt x="127" y="1371"/>
                    </a:lnTo>
                    <a:lnTo>
                      <a:pt x="125" y="1371"/>
                    </a:lnTo>
                    <a:lnTo>
                      <a:pt x="125" y="1369"/>
                    </a:lnTo>
                    <a:lnTo>
                      <a:pt x="125" y="1371"/>
                    </a:lnTo>
                    <a:lnTo>
                      <a:pt x="124" y="1371"/>
                    </a:lnTo>
                    <a:lnTo>
                      <a:pt x="124" y="1369"/>
                    </a:lnTo>
                    <a:lnTo>
                      <a:pt x="122" y="1369"/>
                    </a:lnTo>
                    <a:lnTo>
                      <a:pt x="122" y="1368"/>
                    </a:lnTo>
                    <a:lnTo>
                      <a:pt x="120" y="1368"/>
                    </a:lnTo>
                    <a:lnTo>
                      <a:pt x="119" y="1368"/>
                    </a:lnTo>
                    <a:lnTo>
                      <a:pt x="119" y="1366"/>
                    </a:lnTo>
                    <a:lnTo>
                      <a:pt x="117" y="1366"/>
                    </a:lnTo>
                    <a:lnTo>
                      <a:pt x="117" y="1364"/>
                    </a:lnTo>
                    <a:lnTo>
                      <a:pt x="115" y="1364"/>
                    </a:lnTo>
                    <a:lnTo>
                      <a:pt x="115" y="1366"/>
                    </a:lnTo>
                    <a:lnTo>
                      <a:pt x="114" y="1366"/>
                    </a:lnTo>
                    <a:lnTo>
                      <a:pt x="112" y="1366"/>
                    </a:lnTo>
                    <a:lnTo>
                      <a:pt x="112" y="1364"/>
                    </a:lnTo>
                    <a:lnTo>
                      <a:pt x="110" y="1364"/>
                    </a:lnTo>
                    <a:lnTo>
                      <a:pt x="110" y="1363"/>
                    </a:lnTo>
                    <a:lnTo>
                      <a:pt x="109" y="1363"/>
                    </a:lnTo>
                    <a:lnTo>
                      <a:pt x="109" y="1363"/>
                    </a:lnTo>
                    <a:lnTo>
                      <a:pt x="109" y="1361"/>
                    </a:lnTo>
                    <a:lnTo>
                      <a:pt x="110" y="1361"/>
                    </a:lnTo>
                    <a:lnTo>
                      <a:pt x="110" y="1359"/>
                    </a:lnTo>
                    <a:lnTo>
                      <a:pt x="110" y="1358"/>
                    </a:lnTo>
                    <a:lnTo>
                      <a:pt x="112" y="1358"/>
                    </a:lnTo>
                    <a:lnTo>
                      <a:pt x="114" y="1358"/>
                    </a:lnTo>
                    <a:lnTo>
                      <a:pt x="114" y="1356"/>
                    </a:lnTo>
                    <a:lnTo>
                      <a:pt x="112" y="1356"/>
                    </a:lnTo>
                    <a:lnTo>
                      <a:pt x="112" y="1355"/>
                    </a:lnTo>
                    <a:lnTo>
                      <a:pt x="110" y="1355"/>
                    </a:lnTo>
                    <a:lnTo>
                      <a:pt x="110" y="1353"/>
                    </a:lnTo>
                    <a:lnTo>
                      <a:pt x="109" y="1353"/>
                    </a:lnTo>
                    <a:lnTo>
                      <a:pt x="107" y="1353"/>
                    </a:lnTo>
                    <a:lnTo>
                      <a:pt x="107" y="1351"/>
                    </a:lnTo>
                    <a:lnTo>
                      <a:pt x="105" y="1351"/>
                    </a:lnTo>
                    <a:lnTo>
                      <a:pt x="104" y="1351"/>
                    </a:lnTo>
                    <a:lnTo>
                      <a:pt x="102" y="1351"/>
                    </a:lnTo>
                    <a:lnTo>
                      <a:pt x="102" y="1350"/>
                    </a:lnTo>
                    <a:lnTo>
                      <a:pt x="101" y="1350"/>
                    </a:lnTo>
                    <a:lnTo>
                      <a:pt x="101" y="1348"/>
                    </a:lnTo>
                    <a:lnTo>
                      <a:pt x="101" y="1346"/>
                    </a:lnTo>
                    <a:lnTo>
                      <a:pt x="101" y="1345"/>
                    </a:lnTo>
                    <a:lnTo>
                      <a:pt x="102" y="1343"/>
                    </a:lnTo>
                    <a:lnTo>
                      <a:pt x="102" y="1341"/>
                    </a:lnTo>
                    <a:lnTo>
                      <a:pt x="102" y="1340"/>
                    </a:lnTo>
                    <a:lnTo>
                      <a:pt x="104" y="1340"/>
                    </a:lnTo>
                    <a:lnTo>
                      <a:pt x="104" y="1338"/>
                    </a:lnTo>
                    <a:lnTo>
                      <a:pt x="105" y="1338"/>
                    </a:lnTo>
                    <a:lnTo>
                      <a:pt x="105" y="1336"/>
                    </a:lnTo>
                    <a:lnTo>
                      <a:pt x="104" y="1335"/>
                    </a:lnTo>
                    <a:lnTo>
                      <a:pt x="105" y="1335"/>
                    </a:lnTo>
                    <a:lnTo>
                      <a:pt x="105" y="1333"/>
                    </a:lnTo>
                    <a:lnTo>
                      <a:pt x="107" y="1333"/>
                    </a:lnTo>
                    <a:lnTo>
                      <a:pt x="107" y="1332"/>
                    </a:lnTo>
                    <a:lnTo>
                      <a:pt x="107" y="1330"/>
                    </a:lnTo>
                    <a:lnTo>
                      <a:pt x="107" y="1328"/>
                    </a:lnTo>
                    <a:lnTo>
                      <a:pt x="105" y="1328"/>
                    </a:lnTo>
                    <a:lnTo>
                      <a:pt x="105" y="1327"/>
                    </a:lnTo>
                    <a:lnTo>
                      <a:pt x="107" y="1327"/>
                    </a:lnTo>
                    <a:lnTo>
                      <a:pt x="107" y="1328"/>
                    </a:lnTo>
                    <a:lnTo>
                      <a:pt x="109" y="1328"/>
                    </a:lnTo>
                    <a:lnTo>
                      <a:pt x="109" y="1327"/>
                    </a:lnTo>
                    <a:lnTo>
                      <a:pt x="107" y="1327"/>
                    </a:lnTo>
                    <a:lnTo>
                      <a:pt x="107" y="1325"/>
                    </a:lnTo>
                    <a:lnTo>
                      <a:pt x="105" y="1325"/>
                    </a:lnTo>
                    <a:lnTo>
                      <a:pt x="104" y="1325"/>
                    </a:lnTo>
                    <a:lnTo>
                      <a:pt x="104" y="1323"/>
                    </a:lnTo>
                    <a:lnTo>
                      <a:pt x="105" y="1323"/>
                    </a:lnTo>
                    <a:lnTo>
                      <a:pt x="105" y="1323"/>
                    </a:lnTo>
                    <a:lnTo>
                      <a:pt x="107" y="1323"/>
                    </a:lnTo>
                    <a:lnTo>
                      <a:pt x="107" y="1322"/>
                    </a:lnTo>
                    <a:lnTo>
                      <a:pt x="109" y="1322"/>
                    </a:lnTo>
                    <a:lnTo>
                      <a:pt x="109" y="1320"/>
                    </a:lnTo>
                    <a:lnTo>
                      <a:pt x="109" y="1318"/>
                    </a:lnTo>
                    <a:lnTo>
                      <a:pt x="110" y="1318"/>
                    </a:lnTo>
                    <a:lnTo>
                      <a:pt x="110" y="1317"/>
                    </a:lnTo>
                    <a:lnTo>
                      <a:pt x="110" y="1315"/>
                    </a:lnTo>
                    <a:lnTo>
                      <a:pt x="110" y="1313"/>
                    </a:lnTo>
                    <a:lnTo>
                      <a:pt x="110" y="1315"/>
                    </a:lnTo>
                    <a:lnTo>
                      <a:pt x="112" y="1315"/>
                    </a:lnTo>
                    <a:lnTo>
                      <a:pt x="114" y="1315"/>
                    </a:lnTo>
                    <a:lnTo>
                      <a:pt x="115" y="1315"/>
                    </a:lnTo>
                    <a:lnTo>
                      <a:pt x="115" y="1313"/>
                    </a:lnTo>
                    <a:lnTo>
                      <a:pt x="117" y="1313"/>
                    </a:lnTo>
                    <a:lnTo>
                      <a:pt x="117" y="1315"/>
                    </a:lnTo>
                    <a:lnTo>
                      <a:pt x="119" y="1315"/>
                    </a:lnTo>
                    <a:lnTo>
                      <a:pt x="120" y="1315"/>
                    </a:lnTo>
                    <a:lnTo>
                      <a:pt x="122" y="1315"/>
                    </a:lnTo>
                    <a:lnTo>
                      <a:pt x="122" y="1317"/>
                    </a:lnTo>
                    <a:lnTo>
                      <a:pt x="124" y="1317"/>
                    </a:lnTo>
                    <a:lnTo>
                      <a:pt x="125" y="1317"/>
                    </a:lnTo>
                    <a:lnTo>
                      <a:pt x="125" y="1315"/>
                    </a:lnTo>
                    <a:lnTo>
                      <a:pt x="127" y="1315"/>
                    </a:lnTo>
                    <a:lnTo>
                      <a:pt x="128" y="1315"/>
                    </a:lnTo>
                    <a:lnTo>
                      <a:pt x="128" y="1317"/>
                    </a:lnTo>
                    <a:lnTo>
                      <a:pt x="130" y="1317"/>
                    </a:lnTo>
                    <a:lnTo>
                      <a:pt x="130" y="1315"/>
                    </a:lnTo>
                    <a:lnTo>
                      <a:pt x="132" y="1315"/>
                    </a:lnTo>
                    <a:lnTo>
                      <a:pt x="132" y="1317"/>
                    </a:lnTo>
                    <a:lnTo>
                      <a:pt x="132" y="1315"/>
                    </a:lnTo>
                    <a:lnTo>
                      <a:pt x="133" y="1315"/>
                    </a:lnTo>
                    <a:lnTo>
                      <a:pt x="135" y="1315"/>
                    </a:lnTo>
                    <a:lnTo>
                      <a:pt x="135" y="1315"/>
                    </a:lnTo>
                    <a:lnTo>
                      <a:pt x="137" y="1315"/>
                    </a:lnTo>
                    <a:lnTo>
                      <a:pt x="138" y="1315"/>
                    </a:lnTo>
                    <a:lnTo>
                      <a:pt x="138" y="1313"/>
                    </a:lnTo>
                    <a:lnTo>
                      <a:pt x="137" y="1313"/>
                    </a:lnTo>
                    <a:lnTo>
                      <a:pt x="137" y="1312"/>
                    </a:lnTo>
                    <a:lnTo>
                      <a:pt x="137" y="1310"/>
                    </a:lnTo>
                    <a:lnTo>
                      <a:pt x="135" y="1310"/>
                    </a:lnTo>
                    <a:lnTo>
                      <a:pt x="135" y="1309"/>
                    </a:lnTo>
                    <a:lnTo>
                      <a:pt x="137" y="1307"/>
                    </a:lnTo>
                    <a:lnTo>
                      <a:pt x="138" y="1307"/>
                    </a:lnTo>
                    <a:lnTo>
                      <a:pt x="140" y="1307"/>
                    </a:lnTo>
                    <a:lnTo>
                      <a:pt x="142" y="1305"/>
                    </a:lnTo>
                    <a:lnTo>
                      <a:pt x="143" y="1305"/>
                    </a:lnTo>
                    <a:lnTo>
                      <a:pt x="143" y="1304"/>
                    </a:lnTo>
                    <a:lnTo>
                      <a:pt x="145" y="1304"/>
                    </a:lnTo>
                    <a:lnTo>
                      <a:pt x="147" y="1304"/>
                    </a:lnTo>
                    <a:lnTo>
                      <a:pt x="147" y="1302"/>
                    </a:lnTo>
                    <a:lnTo>
                      <a:pt x="148" y="1302"/>
                    </a:lnTo>
                    <a:lnTo>
                      <a:pt x="150" y="1302"/>
                    </a:lnTo>
                    <a:lnTo>
                      <a:pt x="151" y="1302"/>
                    </a:lnTo>
                    <a:lnTo>
                      <a:pt x="153" y="1302"/>
                    </a:lnTo>
                    <a:lnTo>
                      <a:pt x="155" y="1302"/>
                    </a:lnTo>
                    <a:lnTo>
                      <a:pt x="155" y="1300"/>
                    </a:lnTo>
                    <a:lnTo>
                      <a:pt x="155" y="1299"/>
                    </a:lnTo>
                    <a:lnTo>
                      <a:pt x="153" y="1299"/>
                    </a:lnTo>
                    <a:lnTo>
                      <a:pt x="153" y="1297"/>
                    </a:lnTo>
                    <a:lnTo>
                      <a:pt x="155" y="1297"/>
                    </a:lnTo>
                    <a:lnTo>
                      <a:pt x="155" y="1295"/>
                    </a:lnTo>
                    <a:lnTo>
                      <a:pt x="156" y="1295"/>
                    </a:lnTo>
                    <a:lnTo>
                      <a:pt x="158" y="1295"/>
                    </a:lnTo>
                    <a:lnTo>
                      <a:pt x="158" y="1294"/>
                    </a:lnTo>
                    <a:lnTo>
                      <a:pt x="160" y="1292"/>
                    </a:lnTo>
                    <a:lnTo>
                      <a:pt x="161" y="1292"/>
                    </a:lnTo>
                    <a:lnTo>
                      <a:pt x="163" y="1292"/>
                    </a:lnTo>
                    <a:lnTo>
                      <a:pt x="163" y="1290"/>
                    </a:lnTo>
                    <a:lnTo>
                      <a:pt x="165" y="1290"/>
                    </a:lnTo>
                    <a:lnTo>
                      <a:pt x="165" y="1289"/>
                    </a:lnTo>
                    <a:lnTo>
                      <a:pt x="163" y="1289"/>
                    </a:lnTo>
                    <a:lnTo>
                      <a:pt x="161" y="1289"/>
                    </a:lnTo>
                    <a:lnTo>
                      <a:pt x="161" y="1287"/>
                    </a:lnTo>
                    <a:lnTo>
                      <a:pt x="160" y="1287"/>
                    </a:lnTo>
                    <a:lnTo>
                      <a:pt x="160" y="1286"/>
                    </a:lnTo>
                    <a:lnTo>
                      <a:pt x="161" y="1286"/>
                    </a:lnTo>
                    <a:lnTo>
                      <a:pt x="161" y="1284"/>
                    </a:lnTo>
                    <a:lnTo>
                      <a:pt x="160" y="1284"/>
                    </a:lnTo>
                    <a:lnTo>
                      <a:pt x="160" y="1282"/>
                    </a:lnTo>
                    <a:lnTo>
                      <a:pt x="158" y="1282"/>
                    </a:lnTo>
                    <a:lnTo>
                      <a:pt x="156" y="1282"/>
                    </a:lnTo>
                    <a:lnTo>
                      <a:pt x="156" y="1282"/>
                    </a:lnTo>
                    <a:lnTo>
                      <a:pt x="158" y="1282"/>
                    </a:lnTo>
                    <a:lnTo>
                      <a:pt x="158" y="1281"/>
                    </a:lnTo>
                    <a:lnTo>
                      <a:pt x="160" y="1281"/>
                    </a:lnTo>
                    <a:lnTo>
                      <a:pt x="160" y="1279"/>
                    </a:lnTo>
                    <a:lnTo>
                      <a:pt x="160" y="1277"/>
                    </a:lnTo>
                    <a:lnTo>
                      <a:pt x="160" y="1279"/>
                    </a:lnTo>
                    <a:lnTo>
                      <a:pt x="158" y="1279"/>
                    </a:lnTo>
                    <a:lnTo>
                      <a:pt x="158" y="1277"/>
                    </a:lnTo>
                    <a:lnTo>
                      <a:pt x="158" y="1276"/>
                    </a:lnTo>
                    <a:lnTo>
                      <a:pt x="160" y="1276"/>
                    </a:lnTo>
                    <a:lnTo>
                      <a:pt x="160" y="1274"/>
                    </a:lnTo>
                    <a:lnTo>
                      <a:pt x="160" y="1272"/>
                    </a:lnTo>
                    <a:lnTo>
                      <a:pt x="158" y="1272"/>
                    </a:lnTo>
                    <a:lnTo>
                      <a:pt x="156" y="1272"/>
                    </a:lnTo>
                    <a:lnTo>
                      <a:pt x="156" y="1271"/>
                    </a:lnTo>
                    <a:lnTo>
                      <a:pt x="156" y="1269"/>
                    </a:lnTo>
                    <a:lnTo>
                      <a:pt x="155" y="1269"/>
                    </a:lnTo>
                    <a:lnTo>
                      <a:pt x="155" y="1267"/>
                    </a:lnTo>
                    <a:lnTo>
                      <a:pt x="155" y="1266"/>
                    </a:lnTo>
                    <a:lnTo>
                      <a:pt x="155" y="1264"/>
                    </a:lnTo>
                    <a:lnTo>
                      <a:pt x="156" y="1264"/>
                    </a:lnTo>
                    <a:lnTo>
                      <a:pt x="158" y="1264"/>
                    </a:lnTo>
                    <a:lnTo>
                      <a:pt x="158" y="1263"/>
                    </a:lnTo>
                    <a:lnTo>
                      <a:pt x="158" y="1261"/>
                    </a:lnTo>
                    <a:lnTo>
                      <a:pt x="156" y="1261"/>
                    </a:lnTo>
                    <a:lnTo>
                      <a:pt x="156" y="1259"/>
                    </a:lnTo>
                    <a:lnTo>
                      <a:pt x="156" y="1258"/>
                    </a:lnTo>
                    <a:lnTo>
                      <a:pt x="155" y="1258"/>
                    </a:lnTo>
                    <a:lnTo>
                      <a:pt x="155" y="1256"/>
                    </a:lnTo>
                    <a:lnTo>
                      <a:pt x="155" y="1254"/>
                    </a:lnTo>
                    <a:lnTo>
                      <a:pt x="156" y="1254"/>
                    </a:lnTo>
                    <a:lnTo>
                      <a:pt x="155" y="1253"/>
                    </a:lnTo>
                    <a:lnTo>
                      <a:pt x="155" y="1251"/>
                    </a:lnTo>
                    <a:lnTo>
                      <a:pt x="155" y="1249"/>
                    </a:lnTo>
                    <a:lnTo>
                      <a:pt x="156" y="1249"/>
                    </a:lnTo>
                    <a:lnTo>
                      <a:pt x="156" y="1248"/>
                    </a:lnTo>
                    <a:lnTo>
                      <a:pt x="156" y="1246"/>
                    </a:lnTo>
                    <a:lnTo>
                      <a:pt x="156" y="1244"/>
                    </a:lnTo>
                    <a:lnTo>
                      <a:pt x="158" y="1244"/>
                    </a:lnTo>
                    <a:lnTo>
                      <a:pt x="158" y="1243"/>
                    </a:lnTo>
                    <a:lnTo>
                      <a:pt x="156" y="1243"/>
                    </a:lnTo>
                    <a:lnTo>
                      <a:pt x="156" y="1243"/>
                    </a:lnTo>
                    <a:lnTo>
                      <a:pt x="156" y="1241"/>
                    </a:lnTo>
                    <a:lnTo>
                      <a:pt x="156" y="1240"/>
                    </a:lnTo>
                    <a:lnTo>
                      <a:pt x="155" y="1240"/>
                    </a:lnTo>
                    <a:lnTo>
                      <a:pt x="155" y="1238"/>
                    </a:lnTo>
                    <a:lnTo>
                      <a:pt x="153" y="1238"/>
                    </a:lnTo>
                    <a:lnTo>
                      <a:pt x="153" y="1236"/>
                    </a:lnTo>
                    <a:lnTo>
                      <a:pt x="155" y="1236"/>
                    </a:lnTo>
                    <a:lnTo>
                      <a:pt x="155" y="1235"/>
                    </a:lnTo>
                    <a:lnTo>
                      <a:pt x="153" y="1235"/>
                    </a:lnTo>
                    <a:lnTo>
                      <a:pt x="153" y="1233"/>
                    </a:lnTo>
                    <a:lnTo>
                      <a:pt x="151" y="1233"/>
                    </a:lnTo>
                    <a:lnTo>
                      <a:pt x="150" y="1233"/>
                    </a:lnTo>
                    <a:lnTo>
                      <a:pt x="150" y="1231"/>
                    </a:lnTo>
                    <a:lnTo>
                      <a:pt x="148" y="1231"/>
                    </a:lnTo>
                    <a:lnTo>
                      <a:pt x="148" y="1233"/>
                    </a:lnTo>
                    <a:lnTo>
                      <a:pt x="148" y="1231"/>
                    </a:lnTo>
                    <a:lnTo>
                      <a:pt x="148" y="1230"/>
                    </a:lnTo>
                    <a:lnTo>
                      <a:pt x="148" y="1228"/>
                    </a:lnTo>
                    <a:lnTo>
                      <a:pt x="147" y="1228"/>
                    </a:lnTo>
                    <a:lnTo>
                      <a:pt x="147" y="1226"/>
                    </a:lnTo>
                    <a:lnTo>
                      <a:pt x="147" y="1225"/>
                    </a:lnTo>
                    <a:lnTo>
                      <a:pt x="145" y="1225"/>
                    </a:lnTo>
                    <a:lnTo>
                      <a:pt x="145" y="1223"/>
                    </a:lnTo>
                    <a:lnTo>
                      <a:pt x="145" y="1225"/>
                    </a:lnTo>
                    <a:lnTo>
                      <a:pt x="143" y="1225"/>
                    </a:lnTo>
                    <a:lnTo>
                      <a:pt x="143" y="1223"/>
                    </a:lnTo>
                    <a:lnTo>
                      <a:pt x="142" y="1223"/>
                    </a:lnTo>
                    <a:lnTo>
                      <a:pt x="142" y="1221"/>
                    </a:lnTo>
                    <a:lnTo>
                      <a:pt x="142" y="1220"/>
                    </a:lnTo>
                    <a:lnTo>
                      <a:pt x="140" y="1220"/>
                    </a:lnTo>
                    <a:lnTo>
                      <a:pt x="140" y="1218"/>
                    </a:lnTo>
                    <a:lnTo>
                      <a:pt x="138" y="1218"/>
                    </a:lnTo>
                    <a:lnTo>
                      <a:pt x="138" y="1216"/>
                    </a:lnTo>
                    <a:lnTo>
                      <a:pt x="140" y="1216"/>
                    </a:lnTo>
                    <a:lnTo>
                      <a:pt x="140" y="1215"/>
                    </a:lnTo>
                    <a:lnTo>
                      <a:pt x="138" y="1215"/>
                    </a:lnTo>
                    <a:lnTo>
                      <a:pt x="138" y="1213"/>
                    </a:lnTo>
                    <a:lnTo>
                      <a:pt x="140" y="1213"/>
                    </a:lnTo>
                    <a:lnTo>
                      <a:pt x="140" y="1212"/>
                    </a:lnTo>
                    <a:lnTo>
                      <a:pt x="142" y="1210"/>
                    </a:lnTo>
                    <a:lnTo>
                      <a:pt x="142" y="1208"/>
                    </a:lnTo>
                    <a:lnTo>
                      <a:pt x="143" y="1208"/>
                    </a:lnTo>
                    <a:lnTo>
                      <a:pt x="145" y="1208"/>
                    </a:lnTo>
                    <a:lnTo>
                      <a:pt x="145" y="1207"/>
                    </a:lnTo>
                    <a:lnTo>
                      <a:pt x="145" y="1205"/>
                    </a:lnTo>
                    <a:lnTo>
                      <a:pt x="145" y="1203"/>
                    </a:lnTo>
                    <a:lnTo>
                      <a:pt x="145" y="1203"/>
                    </a:lnTo>
                    <a:lnTo>
                      <a:pt x="143" y="1203"/>
                    </a:lnTo>
                    <a:lnTo>
                      <a:pt x="142" y="1203"/>
                    </a:lnTo>
                    <a:lnTo>
                      <a:pt x="140" y="1203"/>
                    </a:lnTo>
                    <a:lnTo>
                      <a:pt x="140" y="1203"/>
                    </a:lnTo>
                    <a:lnTo>
                      <a:pt x="140" y="1203"/>
                    </a:lnTo>
                    <a:lnTo>
                      <a:pt x="140" y="1202"/>
                    </a:lnTo>
                    <a:lnTo>
                      <a:pt x="140" y="1200"/>
                    </a:lnTo>
                    <a:lnTo>
                      <a:pt x="140" y="1198"/>
                    </a:lnTo>
                    <a:lnTo>
                      <a:pt x="138" y="1198"/>
                    </a:lnTo>
                    <a:lnTo>
                      <a:pt x="140" y="1198"/>
                    </a:lnTo>
                    <a:lnTo>
                      <a:pt x="140" y="1197"/>
                    </a:lnTo>
                    <a:lnTo>
                      <a:pt x="142" y="1197"/>
                    </a:lnTo>
                    <a:lnTo>
                      <a:pt x="142" y="1195"/>
                    </a:lnTo>
                    <a:lnTo>
                      <a:pt x="140" y="1195"/>
                    </a:lnTo>
                    <a:lnTo>
                      <a:pt x="140" y="1193"/>
                    </a:lnTo>
                    <a:lnTo>
                      <a:pt x="138" y="1193"/>
                    </a:lnTo>
                    <a:lnTo>
                      <a:pt x="138" y="1192"/>
                    </a:lnTo>
                    <a:lnTo>
                      <a:pt x="138" y="1190"/>
                    </a:lnTo>
                    <a:lnTo>
                      <a:pt x="138" y="1189"/>
                    </a:lnTo>
                    <a:lnTo>
                      <a:pt x="138" y="1187"/>
                    </a:lnTo>
                    <a:lnTo>
                      <a:pt x="137" y="1187"/>
                    </a:lnTo>
                    <a:lnTo>
                      <a:pt x="135" y="1187"/>
                    </a:lnTo>
                    <a:lnTo>
                      <a:pt x="135" y="1187"/>
                    </a:lnTo>
                    <a:lnTo>
                      <a:pt x="135" y="1185"/>
                    </a:lnTo>
                    <a:lnTo>
                      <a:pt x="135" y="1184"/>
                    </a:lnTo>
                    <a:lnTo>
                      <a:pt x="135" y="1182"/>
                    </a:lnTo>
                    <a:lnTo>
                      <a:pt x="135" y="1182"/>
                    </a:lnTo>
                    <a:lnTo>
                      <a:pt x="135" y="1182"/>
                    </a:lnTo>
                    <a:lnTo>
                      <a:pt x="135" y="1182"/>
                    </a:lnTo>
                    <a:lnTo>
                      <a:pt x="135" y="1180"/>
                    </a:lnTo>
                    <a:lnTo>
                      <a:pt x="135" y="1179"/>
                    </a:lnTo>
                    <a:lnTo>
                      <a:pt x="135" y="1177"/>
                    </a:lnTo>
                    <a:lnTo>
                      <a:pt x="135" y="1175"/>
                    </a:lnTo>
                    <a:lnTo>
                      <a:pt x="133" y="1175"/>
                    </a:lnTo>
                    <a:lnTo>
                      <a:pt x="133" y="1174"/>
                    </a:lnTo>
                    <a:lnTo>
                      <a:pt x="135" y="1174"/>
                    </a:lnTo>
                    <a:lnTo>
                      <a:pt x="135" y="1172"/>
                    </a:lnTo>
                    <a:lnTo>
                      <a:pt x="133" y="1172"/>
                    </a:lnTo>
                    <a:lnTo>
                      <a:pt x="133" y="1170"/>
                    </a:lnTo>
                    <a:lnTo>
                      <a:pt x="133" y="1169"/>
                    </a:lnTo>
                    <a:lnTo>
                      <a:pt x="133" y="1167"/>
                    </a:lnTo>
                    <a:lnTo>
                      <a:pt x="132" y="1167"/>
                    </a:lnTo>
                    <a:lnTo>
                      <a:pt x="132" y="1166"/>
                    </a:lnTo>
                    <a:lnTo>
                      <a:pt x="132" y="1164"/>
                    </a:lnTo>
                    <a:lnTo>
                      <a:pt x="130" y="1164"/>
                    </a:lnTo>
                    <a:lnTo>
                      <a:pt x="130" y="1164"/>
                    </a:lnTo>
                    <a:lnTo>
                      <a:pt x="128" y="1164"/>
                    </a:lnTo>
                    <a:lnTo>
                      <a:pt x="127" y="1164"/>
                    </a:lnTo>
                    <a:lnTo>
                      <a:pt x="128" y="1164"/>
                    </a:lnTo>
                    <a:lnTo>
                      <a:pt x="127" y="1164"/>
                    </a:lnTo>
                    <a:lnTo>
                      <a:pt x="127" y="1162"/>
                    </a:lnTo>
                    <a:lnTo>
                      <a:pt x="127" y="1161"/>
                    </a:lnTo>
                    <a:lnTo>
                      <a:pt x="128" y="1161"/>
                    </a:lnTo>
                    <a:lnTo>
                      <a:pt x="128" y="1159"/>
                    </a:lnTo>
                    <a:lnTo>
                      <a:pt x="127" y="1159"/>
                    </a:lnTo>
                    <a:lnTo>
                      <a:pt x="127" y="1157"/>
                    </a:lnTo>
                    <a:lnTo>
                      <a:pt x="125" y="1157"/>
                    </a:lnTo>
                    <a:lnTo>
                      <a:pt x="125" y="1159"/>
                    </a:lnTo>
                    <a:lnTo>
                      <a:pt x="124" y="1159"/>
                    </a:lnTo>
                    <a:lnTo>
                      <a:pt x="124" y="1157"/>
                    </a:lnTo>
                    <a:lnTo>
                      <a:pt x="122" y="1157"/>
                    </a:lnTo>
                    <a:lnTo>
                      <a:pt x="120" y="1157"/>
                    </a:lnTo>
                    <a:lnTo>
                      <a:pt x="120" y="1156"/>
                    </a:lnTo>
                    <a:lnTo>
                      <a:pt x="119" y="1156"/>
                    </a:lnTo>
                    <a:lnTo>
                      <a:pt x="117" y="1156"/>
                    </a:lnTo>
                    <a:lnTo>
                      <a:pt x="117" y="1154"/>
                    </a:lnTo>
                    <a:lnTo>
                      <a:pt x="115" y="1154"/>
                    </a:lnTo>
                    <a:lnTo>
                      <a:pt x="115" y="1152"/>
                    </a:lnTo>
                    <a:lnTo>
                      <a:pt x="114" y="1152"/>
                    </a:lnTo>
                    <a:lnTo>
                      <a:pt x="115" y="1152"/>
                    </a:lnTo>
                    <a:lnTo>
                      <a:pt x="115" y="1151"/>
                    </a:lnTo>
                    <a:lnTo>
                      <a:pt x="115" y="1149"/>
                    </a:lnTo>
                    <a:lnTo>
                      <a:pt x="114" y="1149"/>
                    </a:lnTo>
                    <a:lnTo>
                      <a:pt x="114" y="1147"/>
                    </a:lnTo>
                    <a:lnTo>
                      <a:pt x="115" y="1147"/>
                    </a:lnTo>
                    <a:lnTo>
                      <a:pt x="115" y="1146"/>
                    </a:lnTo>
                    <a:lnTo>
                      <a:pt x="114" y="1146"/>
                    </a:lnTo>
                    <a:lnTo>
                      <a:pt x="112" y="1146"/>
                    </a:lnTo>
                    <a:lnTo>
                      <a:pt x="112" y="1147"/>
                    </a:lnTo>
                    <a:lnTo>
                      <a:pt x="110" y="1147"/>
                    </a:lnTo>
                    <a:lnTo>
                      <a:pt x="110" y="1146"/>
                    </a:lnTo>
                    <a:lnTo>
                      <a:pt x="109" y="1146"/>
                    </a:lnTo>
                    <a:lnTo>
                      <a:pt x="109" y="1144"/>
                    </a:lnTo>
                    <a:lnTo>
                      <a:pt x="109" y="1143"/>
                    </a:lnTo>
                    <a:lnTo>
                      <a:pt x="107" y="1143"/>
                    </a:lnTo>
                    <a:lnTo>
                      <a:pt x="105" y="1143"/>
                    </a:lnTo>
                    <a:lnTo>
                      <a:pt x="104" y="1143"/>
                    </a:lnTo>
                    <a:lnTo>
                      <a:pt x="102" y="1143"/>
                    </a:lnTo>
                    <a:lnTo>
                      <a:pt x="101" y="1143"/>
                    </a:lnTo>
                    <a:lnTo>
                      <a:pt x="101" y="1141"/>
                    </a:lnTo>
                    <a:lnTo>
                      <a:pt x="101" y="1143"/>
                    </a:lnTo>
                    <a:lnTo>
                      <a:pt x="99" y="1143"/>
                    </a:lnTo>
                    <a:lnTo>
                      <a:pt x="97" y="1143"/>
                    </a:lnTo>
                    <a:lnTo>
                      <a:pt x="96" y="1143"/>
                    </a:lnTo>
                    <a:lnTo>
                      <a:pt x="96" y="1141"/>
                    </a:lnTo>
                    <a:lnTo>
                      <a:pt x="96" y="1141"/>
                    </a:lnTo>
                    <a:lnTo>
                      <a:pt x="94" y="1141"/>
                    </a:lnTo>
                    <a:lnTo>
                      <a:pt x="94" y="1139"/>
                    </a:lnTo>
                    <a:lnTo>
                      <a:pt x="92" y="1139"/>
                    </a:lnTo>
                    <a:lnTo>
                      <a:pt x="91" y="1139"/>
                    </a:lnTo>
                    <a:lnTo>
                      <a:pt x="89" y="1139"/>
                    </a:lnTo>
                    <a:lnTo>
                      <a:pt x="89" y="1141"/>
                    </a:lnTo>
                    <a:lnTo>
                      <a:pt x="87" y="1141"/>
                    </a:lnTo>
                    <a:lnTo>
                      <a:pt x="86" y="1141"/>
                    </a:lnTo>
                    <a:lnTo>
                      <a:pt x="86" y="1143"/>
                    </a:lnTo>
                    <a:lnTo>
                      <a:pt x="84" y="1143"/>
                    </a:lnTo>
                    <a:lnTo>
                      <a:pt x="82" y="1144"/>
                    </a:lnTo>
                    <a:lnTo>
                      <a:pt x="81" y="1144"/>
                    </a:lnTo>
                    <a:lnTo>
                      <a:pt x="79" y="1144"/>
                    </a:lnTo>
                    <a:lnTo>
                      <a:pt x="79" y="1143"/>
                    </a:lnTo>
                    <a:lnTo>
                      <a:pt x="79" y="1141"/>
                    </a:lnTo>
                    <a:lnTo>
                      <a:pt x="78" y="1141"/>
                    </a:lnTo>
                    <a:lnTo>
                      <a:pt x="78" y="1143"/>
                    </a:lnTo>
                    <a:lnTo>
                      <a:pt x="76" y="1143"/>
                    </a:lnTo>
                    <a:lnTo>
                      <a:pt x="76" y="1141"/>
                    </a:lnTo>
                    <a:lnTo>
                      <a:pt x="76" y="1139"/>
                    </a:lnTo>
                    <a:lnTo>
                      <a:pt x="74" y="1139"/>
                    </a:lnTo>
                    <a:lnTo>
                      <a:pt x="73" y="1139"/>
                    </a:lnTo>
                    <a:lnTo>
                      <a:pt x="73" y="1141"/>
                    </a:lnTo>
                    <a:lnTo>
                      <a:pt x="71" y="1141"/>
                    </a:lnTo>
                    <a:lnTo>
                      <a:pt x="71" y="1143"/>
                    </a:lnTo>
                    <a:lnTo>
                      <a:pt x="69" y="1143"/>
                    </a:lnTo>
                    <a:lnTo>
                      <a:pt x="69" y="1144"/>
                    </a:lnTo>
                    <a:lnTo>
                      <a:pt x="68" y="1144"/>
                    </a:lnTo>
                    <a:lnTo>
                      <a:pt x="68" y="1143"/>
                    </a:lnTo>
                    <a:lnTo>
                      <a:pt x="68" y="1141"/>
                    </a:lnTo>
                    <a:lnTo>
                      <a:pt x="66" y="1141"/>
                    </a:lnTo>
                    <a:lnTo>
                      <a:pt x="66" y="1139"/>
                    </a:lnTo>
                    <a:lnTo>
                      <a:pt x="66" y="1141"/>
                    </a:lnTo>
                    <a:lnTo>
                      <a:pt x="64" y="1141"/>
                    </a:lnTo>
                    <a:lnTo>
                      <a:pt x="63" y="1141"/>
                    </a:lnTo>
                    <a:lnTo>
                      <a:pt x="63" y="1143"/>
                    </a:lnTo>
                    <a:lnTo>
                      <a:pt x="61" y="1143"/>
                    </a:lnTo>
                    <a:lnTo>
                      <a:pt x="61" y="1141"/>
                    </a:lnTo>
                    <a:lnTo>
                      <a:pt x="59" y="1141"/>
                    </a:lnTo>
                    <a:lnTo>
                      <a:pt x="58" y="1141"/>
                    </a:lnTo>
                    <a:lnTo>
                      <a:pt x="56" y="1141"/>
                    </a:lnTo>
                    <a:lnTo>
                      <a:pt x="58" y="1141"/>
                    </a:lnTo>
                    <a:lnTo>
                      <a:pt x="58" y="1139"/>
                    </a:lnTo>
                    <a:lnTo>
                      <a:pt x="56" y="1139"/>
                    </a:lnTo>
                    <a:lnTo>
                      <a:pt x="56" y="1138"/>
                    </a:lnTo>
                    <a:lnTo>
                      <a:pt x="56" y="1136"/>
                    </a:lnTo>
                    <a:lnTo>
                      <a:pt x="56" y="1134"/>
                    </a:lnTo>
                    <a:lnTo>
                      <a:pt x="56" y="1134"/>
                    </a:lnTo>
                    <a:lnTo>
                      <a:pt x="56" y="1134"/>
                    </a:lnTo>
                    <a:lnTo>
                      <a:pt x="56" y="1133"/>
                    </a:lnTo>
                    <a:lnTo>
                      <a:pt x="56" y="1131"/>
                    </a:lnTo>
                    <a:lnTo>
                      <a:pt x="56" y="1129"/>
                    </a:lnTo>
                    <a:lnTo>
                      <a:pt x="56" y="1129"/>
                    </a:lnTo>
                    <a:lnTo>
                      <a:pt x="56" y="1128"/>
                    </a:lnTo>
                    <a:lnTo>
                      <a:pt x="55" y="1128"/>
                    </a:lnTo>
                    <a:lnTo>
                      <a:pt x="55" y="1126"/>
                    </a:lnTo>
                    <a:lnTo>
                      <a:pt x="55" y="1124"/>
                    </a:lnTo>
                    <a:lnTo>
                      <a:pt x="56" y="1124"/>
                    </a:lnTo>
                    <a:lnTo>
                      <a:pt x="56" y="1124"/>
                    </a:lnTo>
                    <a:lnTo>
                      <a:pt x="55" y="1124"/>
                    </a:lnTo>
                    <a:lnTo>
                      <a:pt x="55" y="1124"/>
                    </a:lnTo>
                    <a:lnTo>
                      <a:pt x="53" y="1124"/>
                    </a:lnTo>
                    <a:lnTo>
                      <a:pt x="51" y="1124"/>
                    </a:lnTo>
                    <a:lnTo>
                      <a:pt x="51" y="1124"/>
                    </a:lnTo>
                    <a:lnTo>
                      <a:pt x="51" y="1123"/>
                    </a:lnTo>
                    <a:lnTo>
                      <a:pt x="51" y="1121"/>
                    </a:lnTo>
                    <a:lnTo>
                      <a:pt x="50" y="1121"/>
                    </a:lnTo>
                    <a:lnTo>
                      <a:pt x="50" y="1120"/>
                    </a:lnTo>
                    <a:lnTo>
                      <a:pt x="50" y="1118"/>
                    </a:lnTo>
                    <a:lnTo>
                      <a:pt x="51" y="1118"/>
                    </a:lnTo>
                    <a:lnTo>
                      <a:pt x="51" y="1116"/>
                    </a:lnTo>
                    <a:lnTo>
                      <a:pt x="50" y="1116"/>
                    </a:lnTo>
                    <a:lnTo>
                      <a:pt x="51" y="1115"/>
                    </a:lnTo>
                    <a:lnTo>
                      <a:pt x="51" y="1113"/>
                    </a:lnTo>
                    <a:lnTo>
                      <a:pt x="51" y="1111"/>
                    </a:lnTo>
                    <a:lnTo>
                      <a:pt x="51" y="1110"/>
                    </a:lnTo>
                    <a:lnTo>
                      <a:pt x="51" y="1108"/>
                    </a:lnTo>
                    <a:lnTo>
                      <a:pt x="51" y="1106"/>
                    </a:lnTo>
                    <a:lnTo>
                      <a:pt x="51" y="1105"/>
                    </a:lnTo>
                    <a:lnTo>
                      <a:pt x="50" y="1105"/>
                    </a:lnTo>
                    <a:lnTo>
                      <a:pt x="50" y="1103"/>
                    </a:lnTo>
                    <a:lnTo>
                      <a:pt x="48" y="1103"/>
                    </a:lnTo>
                    <a:lnTo>
                      <a:pt x="48" y="1101"/>
                    </a:lnTo>
                    <a:lnTo>
                      <a:pt x="50" y="1101"/>
                    </a:lnTo>
                    <a:lnTo>
                      <a:pt x="50" y="1100"/>
                    </a:lnTo>
                    <a:lnTo>
                      <a:pt x="50" y="1098"/>
                    </a:lnTo>
                    <a:lnTo>
                      <a:pt x="51" y="1098"/>
                    </a:lnTo>
                    <a:lnTo>
                      <a:pt x="50" y="1098"/>
                    </a:lnTo>
                    <a:lnTo>
                      <a:pt x="50" y="1097"/>
                    </a:lnTo>
                    <a:lnTo>
                      <a:pt x="50" y="1095"/>
                    </a:lnTo>
                    <a:lnTo>
                      <a:pt x="50" y="1093"/>
                    </a:lnTo>
                    <a:lnTo>
                      <a:pt x="50" y="1092"/>
                    </a:lnTo>
                    <a:lnTo>
                      <a:pt x="48" y="1092"/>
                    </a:lnTo>
                    <a:lnTo>
                      <a:pt x="48" y="1090"/>
                    </a:lnTo>
                    <a:lnTo>
                      <a:pt x="48" y="1088"/>
                    </a:lnTo>
                    <a:lnTo>
                      <a:pt x="48" y="1087"/>
                    </a:lnTo>
                    <a:lnTo>
                      <a:pt x="48" y="1085"/>
                    </a:lnTo>
                    <a:lnTo>
                      <a:pt x="48" y="1085"/>
                    </a:lnTo>
                    <a:lnTo>
                      <a:pt x="50" y="1085"/>
                    </a:lnTo>
                    <a:lnTo>
                      <a:pt x="50" y="1083"/>
                    </a:lnTo>
                    <a:lnTo>
                      <a:pt x="51" y="1083"/>
                    </a:lnTo>
                    <a:lnTo>
                      <a:pt x="51" y="1082"/>
                    </a:lnTo>
                    <a:lnTo>
                      <a:pt x="51" y="1080"/>
                    </a:lnTo>
                    <a:lnTo>
                      <a:pt x="53" y="1080"/>
                    </a:lnTo>
                    <a:lnTo>
                      <a:pt x="53" y="1078"/>
                    </a:lnTo>
                    <a:lnTo>
                      <a:pt x="53" y="1077"/>
                    </a:lnTo>
                    <a:lnTo>
                      <a:pt x="53" y="1075"/>
                    </a:lnTo>
                    <a:lnTo>
                      <a:pt x="55" y="1075"/>
                    </a:lnTo>
                    <a:lnTo>
                      <a:pt x="55" y="1073"/>
                    </a:lnTo>
                    <a:lnTo>
                      <a:pt x="56" y="1073"/>
                    </a:lnTo>
                    <a:lnTo>
                      <a:pt x="56" y="1072"/>
                    </a:lnTo>
                    <a:lnTo>
                      <a:pt x="56" y="1070"/>
                    </a:lnTo>
                    <a:lnTo>
                      <a:pt x="56" y="1069"/>
                    </a:lnTo>
                    <a:lnTo>
                      <a:pt x="56" y="1067"/>
                    </a:lnTo>
                    <a:lnTo>
                      <a:pt x="56" y="1065"/>
                    </a:lnTo>
                    <a:lnTo>
                      <a:pt x="55" y="1065"/>
                    </a:lnTo>
                    <a:lnTo>
                      <a:pt x="55" y="1064"/>
                    </a:lnTo>
                    <a:lnTo>
                      <a:pt x="53" y="1064"/>
                    </a:lnTo>
                    <a:lnTo>
                      <a:pt x="53" y="1062"/>
                    </a:lnTo>
                    <a:lnTo>
                      <a:pt x="53" y="1060"/>
                    </a:lnTo>
                    <a:lnTo>
                      <a:pt x="51" y="1060"/>
                    </a:lnTo>
                    <a:lnTo>
                      <a:pt x="51" y="1059"/>
                    </a:lnTo>
                    <a:lnTo>
                      <a:pt x="50" y="1059"/>
                    </a:lnTo>
                    <a:lnTo>
                      <a:pt x="48" y="1059"/>
                    </a:lnTo>
                    <a:lnTo>
                      <a:pt x="48" y="1057"/>
                    </a:lnTo>
                    <a:lnTo>
                      <a:pt x="46" y="1057"/>
                    </a:lnTo>
                    <a:lnTo>
                      <a:pt x="45" y="1057"/>
                    </a:lnTo>
                    <a:lnTo>
                      <a:pt x="45" y="1055"/>
                    </a:lnTo>
                    <a:lnTo>
                      <a:pt x="46" y="1055"/>
                    </a:lnTo>
                    <a:lnTo>
                      <a:pt x="46" y="1054"/>
                    </a:lnTo>
                    <a:lnTo>
                      <a:pt x="46" y="1052"/>
                    </a:lnTo>
                    <a:lnTo>
                      <a:pt x="48" y="1052"/>
                    </a:lnTo>
                    <a:lnTo>
                      <a:pt x="48" y="1050"/>
                    </a:lnTo>
                    <a:lnTo>
                      <a:pt x="46" y="1050"/>
                    </a:lnTo>
                    <a:lnTo>
                      <a:pt x="45" y="1049"/>
                    </a:lnTo>
                    <a:lnTo>
                      <a:pt x="45" y="1047"/>
                    </a:lnTo>
                    <a:lnTo>
                      <a:pt x="45" y="1046"/>
                    </a:lnTo>
                    <a:lnTo>
                      <a:pt x="43" y="1046"/>
                    </a:lnTo>
                    <a:lnTo>
                      <a:pt x="43" y="1046"/>
                    </a:lnTo>
                    <a:lnTo>
                      <a:pt x="45" y="1046"/>
                    </a:lnTo>
                    <a:lnTo>
                      <a:pt x="43" y="1046"/>
                    </a:lnTo>
                    <a:lnTo>
                      <a:pt x="43" y="1044"/>
                    </a:lnTo>
                    <a:lnTo>
                      <a:pt x="43" y="1042"/>
                    </a:lnTo>
                    <a:lnTo>
                      <a:pt x="43" y="1041"/>
                    </a:lnTo>
                    <a:lnTo>
                      <a:pt x="45" y="1041"/>
                    </a:lnTo>
                    <a:lnTo>
                      <a:pt x="45" y="1039"/>
                    </a:lnTo>
                    <a:lnTo>
                      <a:pt x="43" y="1039"/>
                    </a:lnTo>
                    <a:lnTo>
                      <a:pt x="43" y="1037"/>
                    </a:lnTo>
                    <a:lnTo>
                      <a:pt x="41" y="1037"/>
                    </a:lnTo>
                    <a:lnTo>
                      <a:pt x="41" y="1036"/>
                    </a:lnTo>
                    <a:lnTo>
                      <a:pt x="40" y="1036"/>
                    </a:lnTo>
                    <a:lnTo>
                      <a:pt x="38" y="1036"/>
                    </a:lnTo>
                    <a:lnTo>
                      <a:pt x="38" y="1034"/>
                    </a:lnTo>
                    <a:lnTo>
                      <a:pt x="36" y="1034"/>
                    </a:lnTo>
                    <a:lnTo>
                      <a:pt x="36" y="1032"/>
                    </a:lnTo>
                    <a:lnTo>
                      <a:pt x="38" y="1032"/>
                    </a:lnTo>
                    <a:lnTo>
                      <a:pt x="38" y="1031"/>
                    </a:lnTo>
                    <a:lnTo>
                      <a:pt x="40" y="1031"/>
                    </a:lnTo>
                    <a:lnTo>
                      <a:pt x="40" y="1029"/>
                    </a:lnTo>
                    <a:lnTo>
                      <a:pt x="41" y="1027"/>
                    </a:lnTo>
                    <a:lnTo>
                      <a:pt x="43" y="1027"/>
                    </a:lnTo>
                    <a:lnTo>
                      <a:pt x="45" y="1027"/>
                    </a:lnTo>
                    <a:lnTo>
                      <a:pt x="46" y="1027"/>
                    </a:lnTo>
                    <a:lnTo>
                      <a:pt x="48" y="1027"/>
                    </a:lnTo>
                    <a:lnTo>
                      <a:pt x="48" y="1026"/>
                    </a:lnTo>
                    <a:lnTo>
                      <a:pt x="50" y="1026"/>
                    </a:lnTo>
                    <a:lnTo>
                      <a:pt x="50" y="1024"/>
                    </a:lnTo>
                    <a:lnTo>
                      <a:pt x="51" y="1024"/>
                    </a:lnTo>
                    <a:lnTo>
                      <a:pt x="53" y="1024"/>
                    </a:lnTo>
                    <a:lnTo>
                      <a:pt x="53" y="1026"/>
                    </a:lnTo>
                    <a:lnTo>
                      <a:pt x="55" y="1027"/>
                    </a:lnTo>
                    <a:lnTo>
                      <a:pt x="56" y="1027"/>
                    </a:lnTo>
                    <a:lnTo>
                      <a:pt x="56" y="1027"/>
                    </a:lnTo>
                    <a:lnTo>
                      <a:pt x="56" y="1026"/>
                    </a:lnTo>
                    <a:lnTo>
                      <a:pt x="58" y="1026"/>
                    </a:lnTo>
                    <a:lnTo>
                      <a:pt x="58" y="1024"/>
                    </a:lnTo>
                    <a:lnTo>
                      <a:pt x="58" y="1023"/>
                    </a:lnTo>
                    <a:lnTo>
                      <a:pt x="59" y="1023"/>
                    </a:lnTo>
                    <a:lnTo>
                      <a:pt x="61" y="1023"/>
                    </a:lnTo>
                    <a:lnTo>
                      <a:pt x="61" y="1021"/>
                    </a:lnTo>
                    <a:lnTo>
                      <a:pt x="63" y="1021"/>
                    </a:lnTo>
                    <a:lnTo>
                      <a:pt x="63" y="1019"/>
                    </a:lnTo>
                    <a:lnTo>
                      <a:pt x="64" y="1019"/>
                    </a:lnTo>
                    <a:lnTo>
                      <a:pt x="64" y="1018"/>
                    </a:lnTo>
                    <a:lnTo>
                      <a:pt x="64" y="1016"/>
                    </a:lnTo>
                    <a:lnTo>
                      <a:pt x="64" y="1014"/>
                    </a:lnTo>
                    <a:lnTo>
                      <a:pt x="64" y="1013"/>
                    </a:lnTo>
                    <a:lnTo>
                      <a:pt x="66" y="1011"/>
                    </a:lnTo>
                    <a:lnTo>
                      <a:pt x="64" y="1011"/>
                    </a:lnTo>
                    <a:lnTo>
                      <a:pt x="64" y="1009"/>
                    </a:lnTo>
                    <a:lnTo>
                      <a:pt x="63" y="1009"/>
                    </a:lnTo>
                    <a:lnTo>
                      <a:pt x="63" y="1008"/>
                    </a:lnTo>
                    <a:lnTo>
                      <a:pt x="61" y="1008"/>
                    </a:lnTo>
                    <a:lnTo>
                      <a:pt x="61" y="1006"/>
                    </a:lnTo>
                    <a:lnTo>
                      <a:pt x="59" y="1006"/>
                    </a:lnTo>
                    <a:lnTo>
                      <a:pt x="59" y="1008"/>
                    </a:lnTo>
                    <a:lnTo>
                      <a:pt x="59" y="1006"/>
                    </a:lnTo>
                    <a:lnTo>
                      <a:pt x="58" y="1006"/>
                    </a:lnTo>
                    <a:lnTo>
                      <a:pt x="56" y="1006"/>
                    </a:lnTo>
                    <a:lnTo>
                      <a:pt x="56" y="1006"/>
                    </a:lnTo>
                    <a:lnTo>
                      <a:pt x="56" y="1004"/>
                    </a:lnTo>
                    <a:lnTo>
                      <a:pt x="56" y="1004"/>
                    </a:lnTo>
                    <a:lnTo>
                      <a:pt x="56" y="1003"/>
                    </a:lnTo>
                    <a:lnTo>
                      <a:pt x="56" y="1003"/>
                    </a:lnTo>
                    <a:lnTo>
                      <a:pt x="56" y="1001"/>
                    </a:lnTo>
                    <a:lnTo>
                      <a:pt x="58" y="1001"/>
                    </a:lnTo>
                    <a:lnTo>
                      <a:pt x="58" y="1000"/>
                    </a:lnTo>
                    <a:lnTo>
                      <a:pt x="59" y="1000"/>
                    </a:lnTo>
                    <a:lnTo>
                      <a:pt x="61" y="1000"/>
                    </a:lnTo>
                    <a:lnTo>
                      <a:pt x="61" y="998"/>
                    </a:lnTo>
                    <a:lnTo>
                      <a:pt x="61" y="996"/>
                    </a:lnTo>
                    <a:lnTo>
                      <a:pt x="63" y="996"/>
                    </a:lnTo>
                    <a:lnTo>
                      <a:pt x="61" y="996"/>
                    </a:lnTo>
                    <a:lnTo>
                      <a:pt x="61" y="995"/>
                    </a:lnTo>
                    <a:lnTo>
                      <a:pt x="63" y="995"/>
                    </a:lnTo>
                    <a:lnTo>
                      <a:pt x="63" y="993"/>
                    </a:lnTo>
                    <a:lnTo>
                      <a:pt x="64" y="993"/>
                    </a:lnTo>
                    <a:lnTo>
                      <a:pt x="64" y="991"/>
                    </a:lnTo>
                    <a:lnTo>
                      <a:pt x="66" y="991"/>
                    </a:lnTo>
                    <a:lnTo>
                      <a:pt x="66" y="990"/>
                    </a:lnTo>
                    <a:lnTo>
                      <a:pt x="66" y="988"/>
                    </a:lnTo>
                    <a:lnTo>
                      <a:pt x="66" y="986"/>
                    </a:lnTo>
                    <a:lnTo>
                      <a:pt x="68" y="986"/>
                    </a:lnTo>
                    <a:lnTo>
                      <a:pt x="68" y="985"/>
                    </a:lnTo>
                    <a:lnTo>
                      <a:pt x="66" y="983"/>
                    </a:lnTo>
                    <a:lnTo>
                      <a:pt x="64" y="983"/>
                    </a:lnTo>
                    <a:lnTo>
                      <a:pt x="64" y="981"/>
                    </a:lnTo>
                    <a:lnTo>
                      <a:pt x="63" y="981"/>
                    </a:lnTo>
                    <a:lnTo>
                      <a:pt x="64" y="981"/>
                    </a:lnTo>
                    <a:lnTo>
                      <a:pt x="64" y="980"/>
                    </a:lnTo>
                    <a:lnTo>
                      <a:pt x="64" y="978"/>
                    </a:lnTo>
                    <a:lnTo>
                      <a:pt x="64" y="977"/>
                    </a:lnTo>
                    <a:lnTo>
                      <a:pt x="63" y="977"/>
                    </a:lnTo>
                    <a:lnTo>
                      <a:pt x="63" y="978"/>
                    </a:lnTo>
                    <a:lnTo>
                      <a:pt x="61" y="978"/>
                    </a:lnTo>
                    <a:lnTo>
                      <a:pt x="59" y="978"/>
                    </a:lnTo>
                    <a:lnTo>
                      <a:pt x="59" y="977"/>
                    </a:lnTo>
                    <a:lnTo>
                      <a:pt x="58" y="977"/>
                    </a:lnTo>
                    <a:lnTo>
                      <a:pt x="58" y="975"/>
                    </a:lnTo>
                    <a:lnTo>
                      <a:pt x="59" y="975"/>
                    </a:lnTo>
                    <a:lnTo>
                      <a:pt x="59" y="973"/>
                    </a:lnTo>
                    <a:lnTo>
                      <a:pt x="59" y="972"/>
                    </a:lnTo>
                    <a:lnTo>
                      <a:pt x="59" y="970"/>
                    </a:lnTo>
                    <a:lnTo>
                      <a:pt x="59" y="968"/>
                    </a:lnTo>
                    <a:lnTo>
                      <a:pt x="58" y="968"/>
                    </a:lnTo>
                    <a:lnTo>
                      <a:pt x="56" y="968"/>
                    </a:lnTo>
                    <a:lnTo>
                      <a:pt x="56" y="967"/>
                    </a:lnTo>
                    <a:lnTo>
                      <a:pt x="56" y="967"/>
                    </a:lnTo>
                    <a:lnTo>
                      <a:pt x="58" y="967"/>
                    </a:lnTo>
                    <a:lnTo>
                      <a:pt x="58" y="965"/>
                    </a:lnTo>
                    <a:lnTo>
                      <a:pt x="58" y="963"/>
                    </a:lnTo>
                    <a:lnTo>
                      <a:pt x="58" y="962"/>
                    </a:lnTo>
                    <a:lnTo>
                      <a:pt x="56" y="960"/>
                    </a:lnTo>
                    <a:lnTo>
                      <a:pt x="56" y="958"/>
                    </a:lnTo>
                    <a:lnTo>
                      <a:pt x="56" y="958"/>
                    </a:lnTo>
                    <a:lnTo>
                      <a:pt x="56" y="957"/>
                    </a:lnTo>
                    <a:lnTo>
                      <a:pt x="55" y="957"/>
                    </a:lnTo>
                    <a:lnTo>
                      <a:pt x="55" y="955"/>
                    </a:lnTo>
                    <a:lnTo>
                      <a:pt x="56" y="955"/>
                    </a:lnTo>
                    <a:lnTo>
                      <a:pt x="55" y="955"/>
                    </a:lnTo>
                    <a:lnTo>
                      <a:pt x="55" y="954"/>
                    </a:lnTo>
                    <a:lnTo>
                      <a:pt x="56" y="954"/>
                    </a:lnTo>
                    <a:lnTo>
                      <a:pt x="55" y="954"/>
                    </a:lnTo>
                    <a:lnTo>
                      <a:pt x="55" y="952"/>
                    </a:lnTo>
                    <a:lnTo>
                      <a:pt x="55" y="950"/>
                    </a:lnTo>
                    <a:lnTo>
                      <a:pt x="53" y="950"/>
                    </a:lnTo>
                    <a:lnTo>
                      <a:pt x="51" y="950"/>
                    </a:lnTo>
                    <a:lnTo>
                      <a:pt x="50" y="950"/>
                    </a:lnTo>
                    <a:lnTo>
                      <a:pt x="48" y="950"/>
                    </a:lnTo>
                    <a:lnTo>
                      <a:pt x="46" y="950"/>
                    </a:lnTo>
                    <a:lnTo>
                      <a:pt x="46" y="949"/>
                    </a:lnTo>
                    <a:lnTo>
                      <a:pt x="46" y="947"/>
                    </a:lnTo>
                    <a:lnTo>
                      <a:pt x="45" y="947"/>
                    </a:lnTo>
                    <a:lnTo>
                      <a:pt x="45" y="945"/>
                    </a:lnTo>
                    <a:lnTo>
                      <a:pt x="43" y="945"/>
                    </a:lnTo>
                    <a:lnTo>
                      <a:pt x="41" y="945"/>
                    </a:lnTo>
                    <a:lnTo>
                      <a:pt x="41" y="944"/>
                    </a:lnTo>
                    <a:lnTo>
                      <a:pt x="40" y="944"/>
                    </a:lnTo>
                    <a:lnTo>
                      <a:pt x="40" y="942"/>
                    </a:lnTo>
                    <a:lnTo>
                      <a:pt x="38" y="942"/>
                    </a:lnTo>
                    <a:lnTo>
                      <a:pt x="38" y="944"/>
                    </a:lnTo>
                    <a:lnTo>
                      <a:pt x="36" y="944"/>
                    </a:lnTo>
                    <a:lnTo>
                      <a:pt x="35" y="944"/>
                    </a:lnTo>
                    <a:lnTo>
                      <a:pt x="35" y="942"/>
                    </a:lnTo>
                    <a:lnTo>
                      <a:pt x="33" y="942"/>
                    </a:lnTo>
                    <a:lnTo>
                      <a:pt x="33" y="944"/>
                    </a:lnTo>
                    <a:lnTo>
                      <a:pt x="33" y="942"/>
                    </a:lnTo>
                    <a:lnTo>
                      <a:pt x="32" y="942"/>
                    </a:lnTo>
                    <a:lnTo>
                      <a:pt x="32" y="940"/>
                    </a:lnTo>
                    <a:lnTo>
                      <a:pt x="30" y="940"/>
                    </a:lnTo>
                    <a:lnTo>
                      <a:pt x="28" y="940"/>
                    </a:lnTo>
                    <a:lnTo>
                      <a:pt x="28" y="939"/>
                    </a:lnTo>
                    <a:lnTo>
                      <a:pt x="27" y="939"/>
                    </a:lnTo>
                    <a:lnTo>
                      <a:pt x="25" y="939"/>
                    </a:lnTo>
                    <a:lnTo>
                      <a:pt x="23" y="939"/>
                    </a:lnTo>
                    <a:lnTo>
                      <a:pt x="23" y="937"/>
                    </a:lnTo>
                    <a:lnTo>
                      <a:pt x="22" y="937"/>
                    </a:lnTo>
                    <a:lnTo>
                      <a:pt x="20" y="937"/>
                    </a:lnTo>
                    <a:lnTo>
                      <a:pt x="20" y="935"/>
                    </a:lnTo>
                    <a:lnTo>
                      <a:pt x="20" y="937"/>
                    </a:lnTo>
                    <a:lnTo>
                      <a:pt x="20" y="935"/>
                    </a:lnTo>
                    <a:lnTo>
                      <a:pt x="18" y="935"/>
                    </a:lnTo>
                    <a:lnTo>
                      <a:pt x="18" y="934"/>
                    </a:lnTo>
                    <a:lnTo>
                      <a:pt x="17" y="934"/>
                    </a:lnTo>
                    <a:lnTo>
                      <a:pt x="17" y="932"/>
                    </a:lnTo>
                    <a:lnTo>
                      <a:pt x="17" y="931"/>
                    </a:lnTo>
                    <a:lnTo>
                      <a:pt x="17" y="929"/>
                    </a:lnTo>
                    <a:lnTo>
                      <a:pt x="17" y="929"/>
                    </a:lnTo>
                    <a:lnTo>
                      <a:pt x="17" y="927"/>
                    </a:lnTo>
                    <a:lnTo>
                      <a:pt x="17" y="927"/>
                    </a:lnTo>
                    <a:lnTo>
                      <a:pt x="17" y="926"/>
                    </a:lnTo>
                    <a:lnTo>
                      <a:pt x="17" y="924"/>
                    </a:lnTo>
                    <a:lnTo>
                      <a:pt x="15" y="924"/>
                    </a:lnTo>
                    <a:lnTo>
                      <a:pt x="15" y="922"/>
                    </a:lnTo>
                    <a:lnTo>
                      <a:pt x="13" y="922"/>
                    </a:lnTo>
                    <a:lnTo>
                      <a:pt x="13" y="921"/>
                    </a:lnTo>
                    <a:lnTo>
                      <a:pt x="12" y="921"/>
                    </a:lnTo>
                    <a:lnTo>
                      <a:pt x="12" y="919"/>
                    </a:lnTo>
                    <a:lnTo>
                      <a:pt x="12" y="917"/>
                    </a:lnTo>
                    <a:lnTo>
                      <a:pt x="12" y="916"/>
                    </a:lnTo>
                    <a:lnTo>
                      <a:pt x="10" y="916"/>
                    </a:lnTo>
                    <a:lnTo>
                      <a:pt x="10" y="914"/>
                    </a:lnTo>
                    <a:lnTo>
                      <a:pt x="10" y="912"/>
                    </a:lnTo>
                    <a:lnTo>
                      <a:pt x="9" y="912"/>
                    </a:lnTo>
                    <a:lnTo>
                      <a:pt x="9" y="911"/>
                    </a:lnTo>
                    <a:lnTo>
                      <a:pt x="7" y="911"/>
                    </a:lnTo>
                    <a:lnTo>
                      <a:pt x="7" y="909"/>
                    </a:lnTo>
                    <a:lnTo>
                      <a:pt x="5" y="909"/>
                    </a:lnTo>
                    <a:lnTo>
                      <a:pt x="5" y="907"/>
                    </a:lnTo>
                    <a:lnTo>
                      <a:pt x="5" y="906"/>
                    </a:lnTo>
                    <a:lnTo>
                      <a:pt x="5" y="904"/>
                    </a:lnTo>
                    <a:lnTo>
                      <a:pt x="4" y="904"/>
                    </a:lnTo>
                    <a:lnTo>
                      <a:pt x="5" y="904"/>
                    </a:lnTo>
                    <a:lnTo>
                      <a:pt x="5" y="903"/>
                    </a:lnTo>
                    <a:lnTo>
                      <a:pt x="4" y="903"/>
                    </a:lnTo>
                    <a:lnTo>
                      <a:pt x="4" y="901"/>
                    </a:lnTo>
                    <a:lnTo>
                      <a:pt x="4" y="899"/>
                    </a:lnTo>
                    <a:lnTo>
                      <a:pt x="2" y="899"/>
                    </a:lnTo>
                    <a:lnTo>
                      <a:pt x="2" y="898"/>
                    </a:lnTo>
                    <a:lnTo>
                      <a:pt x="2" y="896"/>
                    </a:lnTo>
                    <a:lnTo>
                      <a:pt x="2" y="894"/>
                    </a:lnTo>
                    <a:lnTo>
                      <a:pt x="0" y="894"/>
                    </a:lnTo>
                    <a:lnTo>
                      <a:pt x="0" y="893"/>
                    </a:lnTo>
                    <a:lnTo>
                      <a:pt x="0" y="891"/>
                    </a:lnTo>
                    <a:lnTo>
                      <a:pt x="0" y="889"/>
                    </a:lnTo>
                    <a:lnTo>
                      <a:pt x="0" y="888"/>
                    </a:lnTo>
                    <a:lnTo>
                      <a:pt x="2" y="888"/>
                    </a:lnTo>
                    <a:lnTo>
                      <a:pt x="4" y="888"/>
                    </a:lnTo>
                    <a:lnTo>
                      <a:pt x="4" y="888"/>
                    </a:lnTo>
                    <a:lnTo>
                      <a:pt x="4" y="886"/>
                    </a:lnTo>
                    <a:lnTo>
                      <a:pt x="2" y="886"/>
                    </a:lnTo>
                    <a:lnTo>
                      <a:pt x="2" y="884"/>
                    </a:lnTo>
                    <a:lnTo>
                      <a:pt x="4" y="884"/>
                    </a:lnTo>
                    <a:lnTo>
                      <a:pt x="4" y="883"/>
                    </a:lnTo>
                    <a:lnTo>
                      <a:pt x="5" y="883"/>
                    </a:lnTo>
                    <a:lnTo>
                      <a:pt x="5" y="881"/>
                    </a:lnTo>
                    <a:lnTo>
                      <a:pt x="7" y="881"/>
                    </a:lnTo>
                    <a:lnTo>
                      <a:pt x="9" y="881"/>
                    </a:lnTo>
                    <a:lnTo>
                      <a:pt x="10" y="881"/>
                    </a:lnTo>
                    <a:lnTo>
                      <a:pt x="12" y="881"/>
                    </a:lnTo>
                    <a:lnTo>
                      <a:pt x="12" y="880"/>
                    </a:lnTo>
                    <a:lnTo>
                      <a:pt x="12" y="878"/>
                    </a:lnTo>
                    <a:lnTo>
                      <a:pt x="13" y="878"/>
                    </a:lnTo>
                    <a:lnTo>
                      <a:pt x="15" y="878"/>
                    </a:lnTo>
                    <a:lnTo>
                      <a:pt x="15" y="876"/>
                    </a:lnTo>
                    <a:lnTo>
                      <a:pt x="17" y="876"/>
                    </a:lnTo>
                    <a:lnTo>
                      <a:pt x="17" y="875"/>
                    </a:lnTo>
                    <a:lnTo>
                      <a:pt x="17" y="873"/>
                    </a:lnTo>
                    <a:lnTo>
                      <a:pt x="17" y="871"/>
                    </a:lnTo>
                    <a:lnTo>
                      <a:pt x="17" y="870"/>
                    </a:lnTo>
                    <a:lnTo>
                      <a:pt x="17" y="868"/>
                    </a:lnTo>
                    <a:lnTo>
                      <a:pt x="17" y="868"/>
                    </a:lnTo>
                    <a:lnTo>
                      <a:pt x="17" y="866"/>
                    </a:lnTo>
                    <a:lnTo>
                      <a:pt x="18" y="866"/>
                    </a:lnTo>
                    <a:lnTo>
                      <a:pt x="18" y="865"/>
                    </a:lnTo>
                    <a:lnTo>
                      <a:pt x="17" y="865"/>
                    </a:lnTo>
                    <a:lnTo>
                      <a:pt x="17" y="863"/>
                    </a:lnTo>
                    <a:lnTo>
                      <a:pt x="17" y="861"/>
                    </a:lnTo>
                    <a:lnTo>
                      <a:pt x="17" y="860"/>
                    </a:lnTo>
                    <a:lnTo>
                      <a:pt x="18" y="860"/>
                    </a:lnTo>
                    <a:lnTo>
                      <a:pt x="17" y="860"/>
                    </a:lnTo>
                    <a:lnTo>
                      <a:pt x="18" y="860"/>
                    </a:lnTo>
                    <a:lnTo>
                      <a:pt x="20" y="860"/>
                    </a:lnTo>
                    <a:lnTo>
                      <a:pt x="22" y="860"/>
                    </a:lnTo>
                    <a:lnTo>
                      <a:pt x="22" y="861"/>
                    </a:lnTo>
                    <a:lnTo>
                      <a:pt x="23" y="861"/>
                    </a:lnTo>
                    <a:lnTo>
                      <a:pt x="25" y="861"/>
                    </a:lnTo>
                    <a:lnTo>
                      <a:pt x="25" y="863"/>
                    </a:lnTo>
                    <a:lnTo>
                      <a:pt x="27" y="863"/>
                    </a:lnTo>
                    <a:lnTo>
                      <a:pt x="28" y="863"/>
                    </a:lnTo>
                    <a:lnTo>
                      <a:pt x="30" y="863"/>
                    </a:lnTo>
                    <a:lnTo>
                      <a:pt x="30" y="861"/>
                    </a:lnTo>
                    <a:lnTo>
                      <a:pt x="32" y="861"/>
                    </a:lnTo>
                    <a:lnTo>
                      <a:pt x="33" y="861"/>
                    </a:lnTo>
                    <a:lnTo>
                      <a:pt x="35" y="861"/>
                    </a:lnTo>
                    <a:lnTo>
                      <a:pt x="36" y="861"/>
                    </a:lnTo>
                    <a:lnTo>
                      <a:pt x="36" y="863"/>
                    </a:lnTo>
                    <a:lnTo>
                      <a:pt x="38" y="863"/>
                    </a:lnTo>
                    <a:lnTo>
                      <a:pt x="38" y="865"/>
                    </a:lnTo>
                    <a:lnTo>
                      <a:pt x="40" y="865"/>
                    </a:lnTo>
                    <a:lnTo>
                      <a:pt x="41" y="866"/>
                    </a:lnTo>
                    <a:lnTo>
                      <a:pt x="43" y="866"/>
                    </a:lnTo>
                    <a:lnTo>
                      <a:pt x="43" y="865"/>
                    </a:lnTo>
                    <a:lnTo>
                      <a:pt x="41" y="865"/>
                    </a:lnTo>
                    <a:lnTo>
                      <a:pt x="41" y="863"/>
                    </a:lnTo>
                    <a:lnTo>
                      <a:pt x="43" y="863"/>
                    </a:lnTo>
                    <a:lnTo>
                      <a:pt x="45" y="863"/>
                    </a:lnTo>
                    <a:lnTo>
                      <a:pt x="45" y="865"/>
                    </a:lnTo>
                    <a:lnTo>
                      <a:pt x="46" y="863"/>
                    </a:lnTo>
                    <a:lnTo>
                      <a:pt x="48" y="863"/>
                    </a:lnTo>
                    <a:lnTo>
                      <a:pt x="48" y="861"/>
                    </a:lnTo>
                    <a:lnTo>
                      <a:pt x="50" y="861"/>
                    </a:lnTo>
                    <a:lnTo>
                      <a:pt x="50" y="863"/>
                    </a:lnTo>
                    <a:lnTo>
                      <a:pt x="51" y="863"/>
                    </a:lnTo>
                    <a:lnTo>
                      <a:pt x="51" y="861"/>
                    </a:lnTo>
                    <a:lnTo>
                      <a:pt x="51" y="860"/>
                    </a:lnTo>
                    <a:lnTo>
                      <a:pt x="50" y="860"/>
                    </a:lnTo>
                    <a:lnTo>
                      <a:pt x="50" y="858"/>
                    </a:lnTo>
                    <a:lnTo>
                      <a:pt x="51" y="857"/>
                    </a:lnTo>
                    <a:lnTo>
                      <a:pt x="53" y="857"/>
                    </a:lnTo>
                    <a:lnTo>
                      <a:pt x="55" y="857"/>
                    </a:lnTo>
                    <a:lnTo>
                      <a:pt x="56" y="858"/>
                    </a:lnTo>
                    <a:lnTo>
                      <a:pt x="56" y="858"/>
                    </a:lnTo>
                    <a:lnTo>
                      <a:pt x="56" y="857"/>
                    </a:lnTo>
                    <a:lnTo>
                      <a:pt x="56" y="858"/>
                    </a:lnTo>
                    <a:close/>
                  </a:path>
                </a:pathLst>
              </a:custGeom>
              <a:solidFill>
                <a:srgbClr val="0880C2">
                  <a:alpha val="69804"/>
                </a:srgbClr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43" name="Freeform 261"/>
              <p:cNvSpPr>
                <a:spLocks/>
              </p:cNvSpPr>
              <p:nvPr/>
            </p:nvSpPr>
            <p:spPr bwMode="auto">
              <a:xfrm>
                <a:off x="15402243" y="4746941"/>
                <a:ext cx="420688" cy="211137"/>
              </a:xfrm>
              <a:custGeom>
                <a:avLst/>
                <a:gdLst>
                  <a:gd name="T0" fmla="*/ 92 w 265"/>
                  <a:gd name="T1" fmla="*/ 15 h 133"/>
                  <a:gd name="T2" fmla="*/ 99 w 265"/>
                  <a:gd name="T3" fmla="*/ 30 h 133"/>
                  <a:gd name="T4" fmla="*/ 102 w 265"/>
                  <a:gd name="T5" fmla="*/ 38 h 133"/>
                  <a:gd name="T6" fmla="*/ 119 w 265"/>
                  <a:gd name="T7" fmla="*/ 40 h 133"/>
                  <a:gd name="T8" fmla="*/ 130 w 265"/>
                  <a:gd name="T9" fmla="*/ 45 h 133"/>
                  <a:gd name="T10" fmla="*/ 138 w 265"/>
                  <a:gd name="T11" fmla="*/ 45 h 133"/>
                  <a:gd name="T12" fmla="*/ 152 w 265"/>
                  <a:gd name="T13" fmla="*/ 41 h 133"/>
                  <a:gd name="T14" fmla="*/ 160 w 265"/>
                  <a:gd name="T15" fmla="*/ 50 h 133"/>
                  <a:gd name="T16" fmla="*/ 166 w 265"/>
                  <a:gd name="T17" fmla="*/ 56 h 133"/>
                  <a:gd name="T18" fmla="*/ 176 w 265"/>
                  <a:gd name="T19" fmla="*/ 58 h 133"/>
                  <a:gd name="T20" fmla="*/ 188 w 265"/>
                  <a:gd name="T21" fmla="*/ 59 h 133"/>
                  <a:gd name="T22" fmla="*/ 194 w 265"/>
                  <a:gd name="T23" fmla="*/ 66 h 133"/>
                  <a:gd name="T24" fmla="*/ 203 w 265"/>
                  <a:gd name="T25" fmla="*/ 61 h 133"/>
                  <a:gd name="T26" fmla="*/ 211 w 265"/>
                  <a:gd name="T27" fmla="*/ 61 h 133"/>
                  <a:gd name="T28" fmla="*/ 219 w 265"/>
                  <a:gd name="T29" fmla="*/ 63 h 133"/>
                  <a:gd name="T30" fmla="*/ 229 w 265"/>
                  <a:gd name="T31" fmla="*/ 59 h 133"/>
                  <a:gd name="T32" fmla="*/ 234 w 265"/>
                  <a:gd name="T33" fmla="*/ 56 h 133"/>
                  <a:gd name="T34" fmla="*/ 242 w 265"/>
                  <a:gd name="T35" fmla="*/ 63 h 133"/>
                  <a:gd name="T36" fmla="*/ 253 w 265"/>
                  <a:gd name="T37" fmla="*/ 66 h 133"/>
                  <a:gd name="T38" fmla="*/ 263 w 265"/>
                  <a:gd name="T39" fmla="*/ 69 h 133"/>
                  <a:gd name="T40" fmla="*/ 258 w 265"/>
                  <a:gd name="T41" fmla="*/ 77 h 133"/>
                  <a:gd name="T42" fmla="*/ 253 w 265"/>
                  <a:gd name="T43" fmla="*/ 82 h 133"/>
                  <a:gd name="T44" fmla="*/ 247 w 265"/>
                  <a:gd name="T45" fmla="*/ 86 h 133"/>
                  <a:gd name="T46" fmla="*/ 242 w 265"/>
                  <a:gd name="T47" fmla="*/ 94 h 133"/>
                  <a:gd name="T48" fmla="*/ 234 w 265"/>
                  <a:gd name="T49" fmla="*/ 102 h 133"/>
                  <a:gd name="T50" fmla="*/ 226 w 265"/>
                  <a:gd name="T51" fmla="*/ 112 h 133"/>
                  <a:gd name="T52" fmla="*/ 217 w 265"/>
                  <a:gd name="T53" fmla="*/ 119 h 133"/>
                  <a:gd name="T54" fmla="*/ 211 w 265"/>
                  <a:gd name="T55" fmla="*/ 127 h 133"/>
                  <a:gd name="T56" fmla="*/ 207 w 265"/>
                  <a:gd name="T57" fmla="*/ 119 h 133"/>
                  <a:gd name="T58" fmla="*/ 196 w 265"/>
                  <a:gd name="T59" fmla="*/ 123 h 133"/>
                  <a:gd name="T60" fmla="*/ 184 w 265"/>
                  <a:gd name="T61" fmla="*/ 123 h 133"/>
                  <a:gd name="T62" fmla="*/ 158 w 265"/>
                  <a:gd name="T63" fmla="*/ 132 h 133"/>
                  <a:gd name="T64" fmla="*/ 150 w 265"/>
                  <a:gd name="T65" fmla="*/ 123 h 133"/>
                  <a:gd name="T66" fmla="*/ 135 w 265"/>
                  <a:gd name="T67" fmla="*/ 120 h 133"/>
                  <a:gd name="T68" fmla="*/ 127 w 265"/>
                  <a:gd name="T69" fmla="*/ 112 h 133"/>
                  <a:gd name="T70" fmla="*/ 114 w 265"/>
                  <a:gd name="T71" fmla="*/ 117 h 133"/>
                  <a:gd name="T72" fmla="*/ 117 w 265"/>
                  <a:gd name="T73" fmla="*/ 104 h 133"/>
                  <a:gd name="T74" fmla="*/ 99 w 265"/>
                  <a:gd name="T75" fmla="*/ 109 h 133"/>
                  <a:gd name="T76" fmla="*/ 89 w 265"/>
                  <a:gd name="T77" fmla="*/ 107 h 133"/>
                  <a:gd name="T78" fmla="*/ 78 w 265"/>
                  <a:gd name="T79" fmla="*/ 100 h 133"/>
                  <a:gd name="T80" fmla="*/ 66 w 265"/>
                  <a:gd name="T81" fmla="*/ 94 h 133"/>
                  <a:gd name="T82" fmla="*/ 74 w 265"/>
                  <a:gd name="T83" fmla="*/ 86 h 133"/>
                  <a:gd name="T84" fmla="*/ 65 w 265"/>
                  <a:gd name="T85" fmla="*/ 77 h 133"/>
                  <a:gd name="T86" fmla="*/ 55 w 265"/>
                  <a:gd name="T87" fmla="*/ 73 h 133"/>
                  <a:gd name="T88" fmla="*/ 46 w 265"/>
                  <a:gd name="T89" fmla="*/ 71 h 133"/>
                  <a:gd name="T90" fmla="*/ 35 w 265"/>
                  <a:gd name="T91" fmla="*/ 68 h 133"/>
                  <a:gd name="T92" fmla="*/ 27 w 265"/>
                  <a:gd name="T93" fmla="*/ 59 h 133"/>
                  <a:gd name="T94" fmla="*/ 15 w 265"/>
                  <a:gd name="T95" fmla="*/ 58 h 133"/>
                  <a:gd name="T96" fmla="*/ 7 w 265"/>
                  <a:gd name="T97" fmla="*/ 53 h 133"/>
                  <a:gd name="T98" fmla="*/ 5 w 265"/>
                  <a:gd name="T99" fmla="*/ 43 h 133"/>
                  <a:gd name="T100" fmla="*/ 5 w 265"/>
                  <a:gd name="T101" fmla="*/ 35 h 133"/>
                  <a:gd name="T102" fmla="*/ 15 w 265"/>
                  <a:gd name="T103" fmla="*/ 33 h 133"/>
                  <a:gd name="T104" fmla="*/ 23 w 265"/>
                  <a:gd name="T105" fmla="*/ 40 h 133"/>
                  <a:gd name="T106" fmla="*/ 35 w 265"/>
                  <a:gd name="T107" fmla="*/ 45 h 133"/>
                  <a:gd name="T108" fmla="*/ 46 w 265"/>
                  <a:gd name="T109" fmla="*/ 46 h 133"/>
                  <a:gd name="T110" fmla="*/ 53 w 265"/>
                  <a:gd name="T111" fmla="*/ 35 h 133"/>
                  <a:gd name="T112" fmla="*/ 56 w 265"/>
                  <a:gd name="T113" fmla="*/ 25 h 133"/>
                  <a:gd name="T114" fmla="*/ 60 w 265"/>
                  <a:gd name="T115" fmla="*/ 15 h 133"/>
                  <a:gd name="T116" fmla="*/ 71 w 265"/>
                  <a:gd name="T117" fmla="*/ 7 h 133"/>
                  <a:gd name="T118" fmla="*/ 83 w 265"/>
                  <a:gd name="T11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5" h="133">
                    <a:moveTo>
                      <a:pt x="86" y="8"/>
                    </a:moveTo>
                    <a:lnTo>
                      <a:pt x="86" y="10"/>
                    </a:lnTo>
                    <a:lnTo>
                      <a:pt x="88" y="8"/>
                    </a:lnTo>
                    <a:lnTo>
                      <a:pt x="89" y="8"/>
                    </a:lnTo>
                    <a:lnTo>
                      <a:pt x="91" y="10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2" y="15"/>
                    </a:lnTo>
                    <a:lnTo>
                      <a:pt x="94" y="17"/>
                    </a:lnTo>
                    <a:lnTo>
                      <a:pt x="94" y="18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7" y="27"/>
                    </a:lnTo>
                    <a:lnTo>
                      <a:pt x="99" y="28"/>
                    </a:lnTo>
                    <a:lnTo>
                      <a:pt x="99" y="30"/>
                    </a:lnTo>
                    <a:lnTo>
                      <a:pt x="97" y="31"/>
                    </a:lnTo>
                    <a:lnTo>
                      <a:pt x="96" y="33"/>
                    </a:lnTo>
                    <a:lnTo>
                      <a:pt x="96" y="35"/>
                    </a:lnTo>
                    <a:lnTo>
                      <a:pt x="96" y="35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7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7" y="40"/>
                    </a:lnTo>
                    <a:lnTo>
                      <a:pt x="109" y="40"/>
                    </a:lnTo>
                    <a:lnTo>
                      <a:pt x="111" y="40"/>
                    </a:lnTo>
                    <a:lnTo>
                      <a:pt x="114" y="40"/>
                    </a:lnTo>
                    <a:lnTo>
                      <a:pt x="115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0" y="40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2" y="45"/>
                    </a:lnTo>
                    <a:lnTo>
                      <a:pt x="124" y="45"/>
                    </a:lnTo>
                    <a:lnTo>
                      <a:pt x="125" y="45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30" y="45"/>
                    </a:lnTo>
                    <a:lnTo>
                      <a:pt x="130" y="43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4" y="41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7" y="43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8" y="43"/>
                    </a:lnTo>
                    <a:lnTo>
                      <a:pt x="140" y="41"/>
                    </a:lnTo>
                    <a:lnTo>
                      <a:pt x="142" y="41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7" y="43"/>
                    </a:lnTo>
                    <a:lnTo>
                      <a:pt x="148" y="43"/>
                    </a:lnTo>
                    <a:lnTo>
                      <a:pt x="150" y="43"/>
                    </a:lnTo>
                    <a:lnTo>
                      <a:pt x="152" y="41"/>
                    </a:lnTo>
                    <a:lnTo>
                      <a:pt x="153" y="41"/>
                    </a:lnTo>
                    <a:lnTo>
                      <a:pt x="155" y="41"/>
                    </a:lnTo>
                    <a:lnTo>
                      <a:pt x="155" y="43"/>
                    </a:lnTo>
                    <a:lnTo>
                      <a:pt x="157" y="43"/>
                    </a:lnTo>
                    <a:lnTo>
                      <a:pt x="157" y="45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0" y="51"/>
                    </a:lnTo>
                    <a:lnTo>
                      <a:pt x="158" y="53"/>
                    </a:lnTo>
                    <a:lnTo>
                      <a:pt x="158" y="54"/>
                    </a:lnTo>
                    <a:lnTo>
                      <a:pt x="160" y="54"/>
                    </a:lnTo>
                    <a:lnTo>
                      <a:pt x="161" y="54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5" y="56"/>
                    </a:lnTo>
                    <a:lnTo>
                      <a:pt x="166" y="56"/>
                    </a:lnTo>
                    <a:lnTo>
                      <a:pt x="166" y="58"/>
                    </a:lnTo>
                    <a:lnTo>
                      <a:pt x="168" y="58"/>
                    </a:lnTo>
                    <a:lnTo>
                      <a:pt x="170" y="58"/>
                    </a:lnTo>
                    <a:lnTo>
                      <a:pt x="171" y="58"/>
                    </a:lnTo>
                    <a:lnTo>
                      <a:pt x="173" y="56"/>
                    </a:lnTo>
                    <a:lnTo>
                      <a:pt x="175" y="56"/>
                    </a:lnTo>
                    <a:lnTo>
                      <a:pt x="175" y="56"/>
                    </a:lnTo>
                    <a:lnTo>
                      <a:pt x="176" y="56"/>
                    </a:lnTo>
                    <a:lnTo>
                      <a:pt x="176" y="58"/>
                    </a:lnTo>
                    <a:lnTo>
                      <a:pt x="178" y="58"/>
                    </a:lnTo>
                    <a:lnTo>
                      <a:pt x="180" y="58"/>
                    </a:lnTo>
                    <a:lnTo>
                      <a:pt x="180" y="59"/>
                    </a:lnTo>
                    <a:lnTo>
                      <a:pt x="181" y="59"/>
                    </a:lnTo>
                    <a:lnTo>
                      <a:pt x="181" y="61"/>
                    </a:lnTo>
                    <a:lnTo>
                      <a:pt x="183" y="59"/>
                    </a:lnTo>
                    <a:lnTo>
                      <a:pt x="184" y="59"/>
                    </a:lnTo>
                    <a:lnTo>
                      <a:pt x="186" y="58"/>
                    </a:lnTo>
                    <a:lnTo>
                      <a:pt x="188" y="59"/>
                    </a:lnTo>
                    <a:lnTo>
                      <a:pt x="188" y="58"/>
                    </a:lnTo>
                    <a:lnTo>
                      <a:pt x="189" y="58"/>
                    </a:lnTo>
                    <a:lnTo>
                      <a:pt x="189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91" y="63"/>
                    </a:lnTo>
                    <a:lnTo>
                      <a:pt x="191" y="64"/>
                    </a:lnTo>
                    <a:lnTo>
                      <a:pt x="193" y="64"/>
                    </a:lnTo>
                    <a:lnTo>
                      <a:pt x="194" y="66"/>
                    </a:lnTo>
                    <a:lnTo>
                      <a:pt x="196" y="66"/>
                    </a:lnTo>
                    <a:lnTo>
                      <a:pt x="198" y="66"/>
                    </a:lnTo>
                    <a:lnTo>
                      <a:pt x="199" y="64"/>
                    </a:lnTo>
                    <a:lnTo>
                      <a:pt x="201" y="64"/>
                    </a:lnTo>
                    <a:lnTo>
                      <a:pt x="201" y="63"/>
                    </a:lnTo>
                    <a:lnTo>
                      <a:pt x="201" y="61"/>
                    </a:lnTo>
                    <a:lnTo>
                      <a:pt x="203" y="61"/>
                    </a:lnTo>
                    <a:lnTo>
                      <a:pt x="203" y="63"/>
                    </a:lnTo>
                    <a:lnTo>
                      <a:pt x="203" y="61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7" y="61"/>
                    </a:lnTo>
                    <a:lnTo>
                      <a:pt x="207" y="59"/>
                    </a:lnTo>
                    <a:lnTo>
                      <a:pt x="207" y="61"/>
                    </a:lnTo>
                    <a:lnTo>
                      <a:pt x="209" y="61"/>
                    </a:lnTo>
                    <a:lnTo>
                      <a:pt x="207" y="61"/>
                    </a:lnTo>
                    <a:lnTo>
                      <a:pt x="209" y="61"/>
                    </a:lnTo>
                    <a:lnTo>
                      <a:pt x="211" y="61"/>
                    </a:lnTo>
                    <a:lnTo>
                      <a:pt x="212" y="61"/>
                    </a:lnTo>
                    <a:lnTo>
                      <a:pt x="212" y="59"/>
                    </a:lnTo>
                    <a:lnTo>
                      <a:pt x="214" y="59"/>
                    </a:lnTo>
                    <a:lnTo>
                      <a:pt x="214" y="61"/>
                    </a:lnTo>
                    <a:lnTo>
                      <a:pt x="214" y="63"/>
                    </a:lnTo>
                    <a:lnTo>
                      <a:pt x="216" y="63"/>
                    </a:lnTo>
                    <a:lnTo>
                      <a:pt x="217" y="64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4"/>
                    </a:lnTo>
                    <a:lnTo>
                      <a:pt x="221" y="63"/>
                    </a:lnTo>
                    <a:lnTo>
                      <a:pt x="222" y="63"/>
                    </a:lnTo>
                    <a:lnTo>
                      <a:pt x="222" y="61"/>
                    </a:lnTo>
                    <a:lnTo>
                      <a:pt x="224" y="61"/>
                    </a:lnTo>
                    <a:lnTo>
                      <a:pt x="226" y="61"/>
                    </a:lnTo>
                    <a:lnTo>
                      <a:pt x="226" y="59"/>
                    </a:lnTo>
                    <a:lnTo>
                      <a:pt x="227" y="59"/>
                    </a:lnTo>
                    <a:lnTo>
                      <a:pt x="229" y="59"/>
                    </a:lnTo>
                    <a:lnTo>
                      <a:pt x="229" y="58"/>
                    </a:lnTo>
                    <a:lnTo>
                      <a:pt x="230" y="56"/>
                    </a:lnTo>
                    <a:lnTo>
                      <a:pt x="232" y="56"/>
                    </a:lnTo>
                    <a:lnTo>
                      <a:pt x="230" y="56"/>
                    </a:lnTo>
                    <a:lnTo>
                      <a:pt x="232" y="54"/>
                    </a:lnTo>
                    <a:lnTo>
                      <a:pt x="232" y="56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4" y="56"/>
                    </a:lnTo>
                    <a:lnTo>
                      <a:pt x="235" y="56"/>
                    </a:lnTo>
                    <a:lnTo>
                      <a:pt x="235" y="58"/>
                    </a:lnTo>
                    <a:lnTo>
                      <a:pt x="235" y="59"/>
                    </a:lnTo>
                    <a:lnTo>
                      <a:pt x="237" y="59"/>
                    </a:lnTo>
                    <a:lnTo>
                      <a:pt x="237" y="61"/>
                    </a:lnTo>
                    <a:lnTo>
                      <a:pt x="239" y="61"/>
                    </a:lnTo>
                    <a:lnTo>
                      <a:pt x="239" y="63"/>
                    </a:lnTo>
                    <a:lnTo>
                      <a:pt x="240" y="63"/>
                    </a:lnTo>
                    <a:lnTo>
                      <a:pt x="242" y="63"/>
                    </a:lnTo>
                    <a:lnTo>
                      <a:pt x="242" y="64"/>
                    </a:lnTo>
                    <a:lnTo>
                      <a:pt x="244" y="64"/>
                    </a:lnTo>
                    <a:lnTo>
                      <a:pt x="244" y="66"/>
                    </a:lnTo>
                    <a:lnTo>
                      <a:pt x="245" y="66"/>
                    </a:lnTo>
                    <a:lnTo>
                      <a:pt x="247" y="66"/>
                    </a:lnTo>
                    <a:lnTo>
                      <a:pt x="248" y="66"/>
                    </a:lnTo>
                    <a:lnTo>
                      <a:pt x="250" y="66"/>
                    </a:lnTo>
                    <a:lnTo>
                      <a:pt x="252" y="66"/>
                    </a:lnTo>
                    <a:lnTo>
                      <a:pt x="253" y="66"/>
                    </a:lnTo>
                    <a:lnTo>
                      <a:pt x="253" y="64"/>
                    </a:lnTo>
                    <a:lnTo>
                      <a:pt x="253" y="64"/>
                    </a:lnTo>
                    <a:lnTo>
                      <a:pt x="255" y="64"/>
                    </a:lnTo>
                    <a:lnTo>
                      <a:pt x="257" y="66"/>
                    </a:lnTo>
                    <a:lnTo>
                      <a:pt x="257" y="68"/>
                    </a:lnTo>
                    <a:lnTo>
                      <a:pt x="258" y="66"/>
                    </a:lnTo>
                    <a:lnTo>
                      <a:pt x="260" y="66"/>
                    </a:lnTo>
                    <a:lnTo>
                      <a:pt x="263" y="68"/>
                    </a:lnTo>
                    <a:lnTo>
                      <a:pt x="263" y="69"/>
                    </a:lnTo>
                    <a:lnTo>
                      <a:pt x="265" y="69"/>
                    </a:lnTo>
                    <a:lnTo>
                      <a:pt x="265" y="71"/>
                    </a:lnTo>
                    <a:lnTo>
                      <a:pt x="265" y="73"/>
                    </a:lnTo>
                    <a:lnTo>
                      <a:pt x="263" y="73"/>
                    </a:lnTo>
                    <a:lnTo>
                      <a:pt x="262" y="74"/>
                    </a:lnTo>
                    <a:lnTo>
                      <a:pt x="262" y="76"/>
                    </a:lnTo>
                    <a:lnTo>
                      <a:pt x="260" y="76"/>
                    </a:lnTo>
                    <a:lnTo>
                      <a:pt x="258" y="76"/>
                    </a:lnTo>
                    <a:lnTo>
                      <a:pt x="258" y="77"/>
                    </a:lnTo>
                    <a:lnTo>
                      <a:pt x="257" y="77"/>
                    </a:lnTo>
                    <a:lnTo>
                      <a:pt x="257" y="79"/>
                    </a:lnTo>
                    <a:lnTo>
                      <a:pt x="257" y="81"/>
                    </a:lnTo>
                    <a:lnTo>
                      <a:pt x="255" y="81"/>
                    </a:lnTo>
                    <a:lnTo>
                      <a:pt x="253" y="81"/>
                    </a:lnTo>
                    <a:lnTo>
                      <a:pt x="253" y="82"/>
                    </a:lnTo>
                    <a:lnTo>
                      <a:pt x="253" y="81"/>
                    </a:lnTo>
                    <a:lnTo>
                      <a:pt x="253" y="82"/>
                    </a:lnTo>
                    <a:lnTo>
                      <a:pt x="253" y="82"/>
                    </a:lnTo>
                    <a:lnTo>
                      <a:pt x="252" y="82"/>
                    </a:lnTo>
                    <a:lnTo>
                      <a:pt x="252" y="84"/>
                    </a:lnTo>
                    <a:lnTo>
                      <a:pt x="250" y="84"/>
                    </a:lnTo>
                    <a:lnTo>
                      <a:pt x="250" y="86"/>
                    </a:lnTo>
                    <a:lnTo>
                      <a:pt x="248" y="84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47" y="84"/>
                    </a:lnTo>
                    <a:lnTo>
                      <a:pt x="247" y="86"/>
                    </a:lnTo>
                    <a:lnTo>
                      <a:pt x="245" y="86"/>
                    </a:lnTo>
                    <a:lnTo>
                      <a:pt x="245" y="87"/>
                    </a:lnTo>
                    <a:lnTo>
                      <a:pt x="245" y="89"/>
                    </a:lnTo>
                    <a:lnTo>
                      <a:pt x="245" y="91"/>
                    </a:lnTo>
                    <a:lnTo>
                      <a:pt x="245" y="92"/>
                    </a:lnTo>
                    <a:lnTo>
                      <a:pt x="245" y="94"/>
                    </a:lnTo>
                    <a:lnTo>
                      <a:pt x="244" y="94"/>
                    </a:lnTo>
                    <a:lnTo>
                      <a:pt x="242" y="94"/>
                    </a:lnTo>
                    <a:lnTo>
                      <a:pt x="242" y="94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39" y="96"/>
                    </a:lnTo>
                    <a:lnTo>
                      <a:pt x="237" y="97"/>
                    </a:lnTo>
                    <a:lnTo>
                      <a:pt x="235" y="97"/>
                    </a:lnTo>
                    <a:lnTo>
                      <a:pt x="235" y="99"/>
                    </a:lnTo>
                    <a:lnTo>
                      <a:pt x="234" y="99"/>
                    </a:lnTo>
                    <a:lnTo>
                      <a:pt x="234" y="100"/>
                    </a:lnTo>
                    <a:lnTo>
                      <a:pt x="234" y="102"/>
                    </a:lnTo>
                    <a:lnTo>
                      <a:pt x="232" y="104"/>
                    </a:lnTo>
                    <a:lnTo>
                      <a:pt x="230" y="104"/>
                    </a:lnTo>
                    <a:lnTo>
                      <a:pt x="229" y="104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7" y="107"/>
                    </a:lnTo>
                    <a:lnTo>
                      <a:pt x="227" y="109"/>
                    </a:lnTo>
                    <a:lnTo>
                      <a:pt x="226" y="110"/>
                    </a:lnTo>
                    <a:lnTo>
                      <a:pt x="226" y="112"/>
                    </a:lnTo>
                    <a:lnTo>
                      <a:pt x="224" y="112"/>
                    </a:lnTo>
                    <a:lnTo>
                      <a:pt x="224" y="114"/>
                    </a:lnTo>
                    <a:lnTo>
                      <a:pt x="222" y="114"/>
                    </a:lnTo>
                    <a:lnTo>
                      <a:pt x="222" y="115"/>
                    </a:lnTo>
                    <a:lnTo>
                      <a:pt x="222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17" y="117"/>
                    </a:lnTo>
                    <a:lnTo>
                      <a:pt x="217" y="119"/>
                    </a:lnTo>
                    <a:lnTo>
                      <a:pt x="217" y="120"/>
                    </a:lnTo>
                    <a:lnTo>
                      <a:pt x="216" y="122"/>
                    </a:lnTo>
                    <a:lnTo>
                      <a:pt x="214" y="122"/>
                    </a:lnTo>
                    <a:lnTo>
                      <a:pt x="214" y="123"/>
                    </a:lnTo>
                    <a:lnTo>
                      <a:pt x="214" y="123"/>
                    </a:lnTo>
                    <a:lnTo>
                      <a:pt x="214" y="125"/>
                    </a:lnTo>
                    <a:lnTo>
                      <a:pt x="212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8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9" y="123"/>
                    </a:lnTo>
                    <a:lnTo>
                      <a:pt x="209" y="122"/>
                    </a:lnTo>
                    <a:lnTo>
                      <a:pt x="207" y="122"/>
                    </a:lnTo>
                    <a:lnTo>
                      <a:pt x="207" y="120"/>
                    </a:lnTo>
                    <a:lnTo>
                      <a:pt x="207" y="119"/>
                    </a:lnTo>
                    <a:lnTo>
                      <a:pt x="206" y="117"/>
                    </a:lnTo>
                    <a:lnTo>
                      <a:pt x="204" y="119"/>
                    </a:lnTo>
                    <a:lnTo>
                      <a:pt x="203" y="119"/>
                    </a:lnTo>
                    <a:lnTo>
                      <a:pt x="201" y="120"/>
                    </a:lnTo>
                    <a:lnTo>
                      <a:pt x="199" y="120"/>
                    </a:lnTo>
                    <a:lnTo>
                      <a:pt x="198" y="120"/>
                    </a:lnTo>
                    <a:lnTo>
                      <a:pt x="198" y="122"/>
                    </a:lnTo>
                    <a:lnTo>
                      <a:pt x="196" y="122"/>
                    </a:lnTo>
                    <a:lnTo>
                      <a:pt x="196" y="123"/>
                    </a:lnTo>
                    <a:lnTo>
                      <a:pt x="194" y="123"/>
                    </a:lnTo>
                    <a:lnTo>
                      <a:pt x="193" y="123"/>
                    </a:lnTo>
                    <a:lnTo>
                      <a:pt x="193" y="125"/>
                    </a:lnTo>
                    <a:lnTo>
                      <a:pt x="191" y="125"/>
                    </a:lnTo>
                    <a:lnTo>
                      <a:pt x="191" y="123"/>
                    </a:lnTo>
                    <a:lnTo>
                      <a:pt x="191" y="125"/>
                    </a:lnTo>
                    <a:lnTo>
                      <a:pt x="188" y="127"/>
                    </a:lnTo>
                    <a:lnTo>
                      <a:pt x="184" y="127"/>
                    </a:lnTo>
                    <a:lnTo>
                      <a:pt x="184" y="123"/>
                    </a:lnTo>
                    <a:lnTo>
                      <a:pt x="183" y="122"/>
                    </a:lnTo>
                    <a:lnTo>
                      <a:pt x="181" y="122"/>
                    </a:lnTo>
                    <a:lnTo>
                      <a:pt x="175" y="122"/>
                    </a:lnTo>
                    <a:lnTo>
                      <a:pt x="171" y="122"/>
                    </a:lnTo>
                    <a:lnTo>
                      <a:pt x="168" y="122"/>
                    </a:lnTo>
                    <a:lnTo>
                      <a:pt x="166" y="123"/>
                    </a:lnTo>
                    <a:lnTo>
                      <a:pt x="163" y="127"/>
                    </a:lnTo>
                    <a:lnTo>
                      <a:pt x="161" y="128"/>
                    </a:lnTo>
                    <a:lnTo>
                      <a:pt x="158" y="132"/>
                    </a:lnTo>
                    <a:lnTo>
                      <a:pt x="157" y="133"/>
                    </a:lnTo>
                    <a:lnTo>
                      <a:pt x="153" y="133"/>
                    </a:lnTo>
                    <a:lnTo>
                      <a:pt x="150" y="133"/>
                    </a:lnTo>
                    <a:lnTo>
                      <a:pt x="148" y="132"/>
                    </a:lnTo>
                    <a:lnTo>
                      <a:pt x="148" y="130"/>
                    </a:lnTo>
                    <a:lnTo>
                      <a:pt x="150" y="128"/>
                    </a:lnTo>
                    <a:lnTo>
                      <a:pt x="150" y="127"/>
                    </a:lnTo>
                    <a:lnTo>
                      <a:pt x="150" y="125"/>
                    </a:lnTo>
                    <a:lnTo>
                      <a:pt x="150" y="123"/>
                    </a:lnTo>
                    <a:lnTo>
                      <a:pt x="148" y="123"/>
                    </a:lnTo>
                    <a:lnTo>
                      <a:pt x="147" y="123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2" y="122"/>
                    </a:lnTo>
                    <a:lnTo>
                      <a:pt x="140" y="120"/>
                    </a:lnTo>
                    <a:lnTo>
                      <a:pt x="138" y="119"/>
                    </a:lnTo>
                    <a:lnTo>
                      <a:pt x="135" y="120"/>
                    </a:lnTo>
                    <a:lnTo>
                      <a:pt x="135" y="120"/>
                    </a:lnTo>
                    <a:lnTo>
                      <a:pt x="135" y="122"/>
                    </a:lnTo>
                    <a:lnTo>
                      <a:pt x="134" y="122"/>
                    </a:lnTo>
                    <a:lnTo>
                      <a:pt x="132" y="122"/>
                    </a:lnTo>
                    <a:lnTo>
                      <a:pt x="132" y="120"/>
                    </a:lnTo>
                    <a:lnTo>
                      <a:pt x="134" y="117"/>
                    </a:lnTo>
                    <a:lnTo>
                      <a:pt x="134" y="115"/>
                    </a:lnTo>
                    <a:lnTo>
                      <a:pt x="132" y="115"/>
                    </a:lnTo>
                    <a:lnTo>
                      <a:pt x="132" y="114"/>
                    </a:lnTo>
                    <a:lnTo>
                      <a:pt x="127" y="112"/>
                    </a:lnTo>
                    <a:lnTo>
                      <a:pt x="122" y="114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19" y="115"/>
                    </a:lnTo>
                    <a:lnTo>
                      <a:pt x="119" y="117"/>
                    </a:lnTo>
                    <a:lnTo>
                      <a:pt x="117" y="119"/>
                    </a:lnTo>
                    <a:lnTo>
                      <a:pt x="115" y="119"/>
                    </a:lnTo>
                    <a:lnTo>
                      <a:pt x="114" y="119"/>
                    </a:lnTo>
                    <a:lnTo>
                      <a:pt x="114" y="117"/>
                    </a:lnTo>
                    <a:lnTo>
                      <a:pt x="114" y="115"/>
                    </a:lnTo>
                    <a:lnTo>
                      <a:pt x="115" y="114"/>
                    </a:lnTo>
                    <a:lnTo>
                      <a:pt x="117" y="112"/>
                    </a:lnTo>
                    <a:lnTo>
                      <a:pt x="117" y="110"/>
                    </a:lnTo>
                    <a:lnTo>
                      <a:pt x="117" y="109"/>
                    </a:lnTo>
                    <a:lnTo>
                      <a:pt x="119" y="107"/>
                    </a:lnTo>
                    <a:lnTo>
                      <a:pt x="119" y="105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5" y="102"/>
                    </a:lnTo>
                    <a:lnTo>
                      <a:pt x="112" y="102"/>
                    </a:lnTo>
                    <a:lnTo>
                      <a:pt x="111" y="102"/>
                    </a:lnTo>
                    <a:lnTo>
                      <a:pt x="109" y="102"/>
                    </a:lnTo>
                    <a:lnTo>
                      <a:pt x="107" y="104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1" y="107"/>
                    </a:lnTo>
                    <a:lnTo>
                      <a:pt x="99" y="109"/>
                    </a:lnTo>
                    <a:lnTo>
                      <a:pt x="97" y="110"/>
                    </a:lnTo>
                    <a:lnTo>
                      <a:pt x="96" y="110"/>
                    </a:lnTo>
                    <a:lnTo>
                      <a:pt x="96" y="110"/>
                    </a:lnTo>
                    <a:lnTo>
                      <a:pt x="96" y="107"/>
                    </a:lnTo>
                    <a:lnTo>
                      <a:pt x="94" y="105"/>
                    </a:lnTo>
                    <a:lnTo>
                      <a:pt x="92" y="105"/>
                    </a:lnTo>
                    <a:lnTo>
                      <a:pt x="92" y="107"/>
                    </a:lnTo>
                    <a:lnTo>
                      <a:pt x="91" y="107"/>
                    </a:lnTo>
                    <a:lnTo>
                      <a:pt x="89" y="107"/>
                    </a:lnTo>
                    <a:lnTo>
                      <a:pt x="89" y="105"/>
                    </a:lnTo>
                    <a:lnTo>
                      <a:pt x="89" y="102"/>
                    </a:lnTo>
                    <a:lnTo>
                      <a:pt x="88" y="102"/>
                    </a:lnTo>
                    <a:lnTo>
                      <a:pt x="86" y="100"/>
                    </a:lnTo>
                    <a:lnTo>
                      <a:pt x="84" y="100"/>
                    </a:lnTo>
                    <a:lnTo>
                      <a:pt x="83" y="99"/>
                    </a:lnTo>
                    <a:lnTo>
                      <a:pt x="81" y="99"/>
                    </a:lnTo>
                    <a:lnTo>
                      <a:pt x="79" y="100"/>
                    </a:lnTo>
                    <a:lnTo>
                      <a:pt x="78" y="100"/>
                    </a:lnTo>
                    <a:lnTo>
                      <a:pt x="76" y="102"/>
                    </a:lnTo>
                    <a:lnTo>
                      <a:pt x="74" y="102"/>
                    </a:lnTo>
                    <a:lnTo>
                      <a:pt x="73" y="100"/>
                    </a:lnTo>
                    <a:lnTo>
                      <a:pt x="71" y="99"/>
                    </a:lnTo>
                    <a:lnTo>
                      <a:pt x="71" y="97"/>
                    </a:lnTo>
                    <a:lnTo>
                      <a:pt x="69" y="96"/>
                    </a:lnTo>
                    <a:lnTo>
                      <a:pt x="68" y="96"/>
                    </a:lnTo>
                    <a:lnTo>
                      <a:pt x="68" y="94"/>
                    </a:lnTo>
                    <a:lnTo>
                      <a:pt x="66" y="94"/>
                    </a:lnTo>
                    <a:lnTo>
                      <a:pt x="66" y="94"/>
                    </a:lnTo>
                    <a:lnTo>
                      <a:pt x="69" y="94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3" y="91"/>
                    </a:lnTo>
                    <a:lnTo>
                      <a:pt x="73" y="89"/>
                    </a:lnTo>
                    <a:lnTo>
                      <a:pt x="73" y="87"/>
                    </a:lnTo>
                    <a:lnTo>
                      <a:pt x="73" y="86"/>
                    </a:lnTo>
                    <a:lnTo>
                      <a:pt x="74" y="86"/>
                    </a:lnTo>
                    <a:lnTo>
                      <a:pt x="74" y="84"/>
                    </a:lnTo>
                    <a:lnTo>
                      <a:pt x="74" y="82"/>
                    </a:lnTo>
                    <a:lnTo>
                      <a:pt x="73" y="81"/>
                    </a:lnTo>
                    <a:lnTo>
                      <a:pt x="71" y="82"/>
                    </a:lnTo>
                    <a:lnTo>
                      <a:pt x="71" y="81"/>
                    </a:lnTo>
                    <a:lnTo>
                      <a:pt x="69" y="82"/>
                    </a:lnTo>
                    <a:lnTo>
                      <a:pt x="68" y="81"/>
                    </a:lnTo>
                    <a:lnTo>
                      <a:pt x="66" y="79"/>
                    </a:lnTo>
                    <a:lnTo>
                      <a:pt x="65" y="77"/>
                    </a:lnTo>
                    <a:lnTo>
                      <a:pt x="63" y="77"/>
                    </a:lnTo>
                    <a:lnTo>
                      <a:pt x="63" y="76"/>
                    </a:lnTo>
                    <a:lnTo>
                      <a:pt x="61" y="76"/>
                    </a:lnTo>
                    <a:lnTo>
                      <a:pt x="61" y="74"/>
                    </a:lnTo>
                    <a:lnTo>
                      <a:pt x="60" y="73"/>
                    </a:lnTo>
                    <a:lnTo>
                      <a:pt x="58" y="73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3" y="71"/>
                    </a:lnTo>
                    <a:lnTo>
                      <a:pt x="51" y="69"/>
                    </a:lnTo>
                    <a:lnTo>
                      <a:pt x="50" y="69"/>
                    </a:lnTo>
                    <a:lnTo>
                      <a:pt x="48" y="69"/>
                    </a:lnTo>
                    <a:lnTo>
                      <a:pt x="48" y="71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6" y="69"/>
                    </a:lnTo>
                    <a:lnTo>
                      <a:pt x="45" y="69"/>
                    </a:lnTo>
                    <a:lnTo>
                      <a:pt x="43" y="69"/>
                    </a:lnTo>
                    <a:lnTo>
                      <a:pt x="42" y="69"/>
                    </a:lnTo>
                    <a:lnTo>
                      <a:pt x="40" y="68"/>
                    </a:lnTo>
                    <a:lnTo>
                      <a:pt x="38" y="66"/>
                    </a:lnTo>
                    <a:lnTo>
                      <a:pt x="37" y="66"/>
                    </a:lnTo>
                    <a:lnTo>
                      <a:pt x="37" y="68"/>
                    </a:lnTo>
                    <a:lnTo>
                      <a:pt x="35" y="68"/>
                    </a:lnTo>
                    <a:lnTo>
                      <a:pt x="33" y="68"/>
                    </a:lnTo>
                    <a:lnTo>
                      <a:pt x="33" y="66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0" y="64"/>
                    </a:lnTo>
                    <a:lnTo>
                      <a:pt x="30" y="63"/>
                    </a:lnTo>
                    <a:lnTo>
                      <a:pt x="28" y="61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2" y="59"/>
                    </a:lnTo>
                    <a:lnTo>
                      <a:pt x="20" y="59"/>
                    </a:lnTo>
                    <a:lnTo>
                      <a:pt x="19" y="59"/>
                    </a:lnTo>
                    <a:lnTo>
                      <a:pt x="19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4" y="58"/>
                    </a:lnTo>
                    <a:lnTo>
                      <a:pt x="12" y="58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7" y="45"/>
                    </a:lnTo>
                    <a:lnTo>
                      <a:pt x="7" y="43"/>
                    </a:lnTo>
                    <a:lnTo>
                      <a:pt x="5" y="43"/>
                    </a:lnTo>
                    <a:lnTo>
                      <a:pt x="4" y="41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5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8" y="43"/>
                    </a:lnTo>
                    <a:lnTo>
                      <a:pt x="30" y="43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3" y="45"/>
                    </a:lnTo>
                    <a:lnTo>
                      <a:pt x="45" y="45"/>
                    </a:lnTo>
                    <a:lnTo>
                      <a:pt x="46" y="45"/>
                    </a:lnTo>
                    <a:lnTo>
                      <a:pt x="46" y="46"/>
                    </a:lnTo>
                    <a:lnTo>
                      <a:pt x="48" y="45"/>
                    </a:lnTo>
                    <a:lnTo>
                      <a:pt x="50" y="45"/>
                    </a:lnTo>
                    <a:lnTo>
                      <a:pt x="51" y="43"/>
                    </a:lnTo>
                    <a:lnTo>
                      <a:pt x="51" y="41"/>
                    </a:lnTo>
                    <a:lnTo>
                      <a:pt x="51" y="40"/>
                    </a:lnTo>
                    <a:lnTo>
                      <a:pt x="51" y="38"/>
                    </a:lnTo>
                    <a:lnTo>
                      <a:pt x="51" y="36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3"/>
                    </a:lnTo>
                    <a:lnTo>
                      <a:pt x="53" y="31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5" y="28"/>
                    </a:lnTo>
                    <a:lnTo>
                      <a:pt x="55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18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5" y="13"/>
                    </a:lnTo>
                    <a:lnTo>
                      <a:pt x="66" y="12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9" y="8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4" y="5"/>
                    </a:lnTo>
                    <a:lnTo>
                      <a:pt x="74" y="4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4"/>
                    </a:lnTo>
                    <a:lnTo>
                      <a:pt x="84" y="5"/>
                    </a:lnTo>
                    <a:lnTo>
                      <a:pt x="84" y="7"/>
                    </a:lnTo>
                    <a:lnTo>
                      <a:pt x="84" y="8"/>
                    </a:lnTo>
                    <a:lnTo>
                      <a:pt x="86" y="8"/>
                    </a:lnTo>
                    <a:close/>
                  </a:path>
                </a:pathLst>
              </a:custGeom>
              <a:solidFill>
                <a:srgbClr val="0880C2">
                  <a:alpha val="69804"/>
                </a:srgbClr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44" name="Freeform 262"/>
              <p:cNvSpPr>
                <a:spLocks/>
              </p:cNvSpPr>
              <p:nvPr/>
            </p:nvSpPr>
            <p:spPr bwMode="auto">
              <a:xfrm>
                <a:off x="16996093" y="1933893"/>
                <a:ext cx="430213" cy="468312"/>
              </a:xfrm>
              <a:custGeom>
                <a:avLst/>
                <a:gdLst>
                  <a:gd name="T0" fmla="*/ 81 w 271"/>
                  <a:gd name="T1" fmla="*/ 289 h 295"/>
                  <a:gd name="T2" fmla="*/ 71 w 271"/>
                  <a:gd name="T3" fmla="*/ 294 h 295"/>
                  <a:gd name="T4" fmla="*/ 58 w 271"/>
                  <a:gd name="T5" fmla="*/ 294 h 295"/>
                  <a:gd name="T6" fmla="*/ 46 w 271"/>
                  <a:gd name="T7" fmla="*/ 287 h 295"/>
                  <a:gd name="T8" fmla="*/ 39 w 271"/>
                  <a:gd name="T9" fmla="*/ 284 h 295"/>
                  <a:gd name="T10" fmla="*/ 20 w 271"/>
                  <a:gd name="T11" fmla="*/ 286 h 295"/>
                  <a:gd name="T12" fmla="*/ 12 w 271"/>
                  <a:gd name="T13" fmla="*/ 279 h 295"/>
                  <a:gd name="T14" fmla="*/ 12 w 271"/>
                  <a:gd name="T15" fmla="*/ 264 h 295"/>
                  <a:gd name="T16" fmla="*/ 20 w 271"/>
                  <a:gd name="T17" fmla="*/ 249 h 295"/>
                  <a:gd name="T18" fmla="*/ 21 w 271"/>
                  <a:gd name="T19" fmla="*/ 233 h 295"/>
                  <a:gd name="T20" fmla="*/ 8 w 271"/>
                  <a:gd name="T21" fmla="*/ 225 h 295"/>
                  <a:gd name="T22" fmla="*/ 8 w 271"/>
                  <a:gd name="T23" fmla="*/ 215 h 295"/>
                  <a:gd name="T24" fmla="*/ 0 w 271"/>
                  <a:gd name="T25" fmla="*/ 202 h 295"/>
                  <a:gd name="T26" fmla="*/ 12 w 271"/>
                  <a:gd name="T27" fmla="*/ 189 h 295"/>
                  <a:gd name="T28" fmla="*/ 12 w 271"/>
                  <a:gd name="T29" fmla="*/ 172 h 295"/>
                  <a:gd name="T30" fmla="*/ 18 w 271"/>
                  <a:gd name="T31" fmla="*/ 157 h 295"/>
                  <a:gd name="T32" fmla="*/ 21 w 271"/>
                  <a:gd name="T33" fmla="*/ 146 h 295"/>
                  <a:gd name="T34" fmla="*/ 30 w 271"/>
                  <a:gd name="T35" fmla="*/ 139 h 295"/>
                  <a:gd name="T36" fmla="*/ 38 w 271"/>
                  <a:gd name="T37" fmla="*/ 147 h 295"/>
                  <a:gd name="T38" fmla="*/ 49 w 271"/>
                  <a:gd name="T39" fmla="*/ 156 h 295"/>
                  <a:gd name="T40" fmla="*/ 66 w 271"/>
                  <a:gd name="T41" fmla="*/ 157 h 295"/>
                  <a:gd name="T42" fmla="*/ 76 w 271"/>
                  <a:gd name="T43" fmla="*/ 152 h 295"/>
                  <a:gd name="T44" fmla="*/ 90 w 271"/>
                  <a:gd name="T45" fmla="*/ 144 h 295"/>
                  <a:gd name="T46" fmla="*/ 102 w 271"/>
                  <a:gd name="T47" fmla="*/ 134 h 295"/>
                  <a:gd name="T48" fmla="*/ 110 w 271"/>
                  <a:gd name="T49" fmla="*/ 123 h 295"/>
                  <a:gd name="T50" fmla="*/ 127 w 271"/>
                  <a:gd name="T51" fmla="*/ 116 h 295"/>
                  <a:gd name="T52" fmla="*/ 141 w 271"/>
                  <a:gd name="T53" fmla="*/ 116 h 295"/>
                  <a:gd name="T54" fmla="*/ 154 w 271"/>
                  <a:gd name="T55" fmla="*/ 105 h 295"/>
                  <a:gd name="T56" fmla="*/ 161 w 271"/>
                  <a:gd name="T57" fmla="*/ 87 h 295"/>
                  <a:gd name="T58" fmla="*/ 173 w 271"/>
                  <a:gd name="T59" fmla="*/ 67 h 295"/>
                  <a:gd name="T60" fmla="*/ 169 w 271"/>
                  <a:gd name="T61" fmla="*/ 54 h 295"/>
                  <a:gd name="T62" fmla="*/ 174 w 271"/>
                  <a:gd name="T63" fmla="*/ 32 h 295"/>
                  <a:gd name="T64" fmla="*/ 187 w 271"/>
                  <a:gd name="T65" fmla="*/ 6 h 295"/>
                  <a:gd name="T66" fmla="*/ 204 w 271"/>
                  <a:gd name="T67" fmla="*/ 6 h 295"/>
                  <a:gd name="T68" fmla="*/ 220 w 271"/>
                  <a:gd name="T69" fmla="*/ 11 h 295"/>
                  <a:gd name="T70" fmla="*/ 230 w 271"/>
                  <a:gd name="T71" fmla="*/ 18 h 295"/>
                  <a:gd name="T72" fmla="*/ 237 w 271"/>
                  <a:gd name="T73" fmla="*/ 39 h 295"/>
                  <a:gd name="T74" fmla="*/ 245 w 271"/>
                  <a:gd name="T75" fmla="*/ 47 h 295"/>
                  <a:gd name="T76" fmla="*/ 261 w 271"/>
                  <a:gd name="T77" fmla="*/ 47 h 295"/>
                  <a:gd name="T78" fmla="*/ 268 w 271"/>
                  <a:gd name="T79" fmla="*/ 57 h 295"/>
                  <a:gd name="T80" fmla="*/ 258 w 271"/>
                  <a:gd name="T81" fmla="*/ 72 h 295"/>
                  <a:gd name="T82" fmla="*/ 258 w 271"/>
                  <a:gd name="T83" fmla="*/ 90 h 295"/>
                  <a:gd name="T84" fmla="*/ 250 w 271"/>
                  <a:gd name="T85" fmla="*/ 101 h 295"/>
                  <a:gd name="T86" fmla="*/ 250 w 271"/>
                  <a:gd name="T87" fmla="*/ 113 h 295"/>
                  <a:gd name="T88" fmla="*/ 261 w 271"/>
                  <a:gd name="T89" fmla="*/ 126 h 295"/>
                  <a:gd name="T90" fmla="*/ 260 w 271"/>
                  <a:gd name="T91" fmla="*/ 141 h 295"/>
                  <a:gd name="T92" fmla="*/ 264 w 271"/>
                  <a:gd name="T93" fmla="*/ 151 h 295"/>
                  <a:gd name="T94" fmla="*/ 260 w 271"/>
                  <a:gd name="T95" fmla="*/ 174 h 295"/>
                  <a:gd name="T96" fmla="*/ 260 w 271"/>
                  <a:gd name="T97" fmla="*/ 187 h 295"/>
                  <a:gd name="T98" fmla="*/ 256 w 271"/>
                  <a:gd name="T99" fmla="*/ 202 h 295"/>
                  <a:gd name="T100" fmla="*/ 243 w 271"/>
                  <a:gd name="T101" fmla="*/ 203 h 295"/>
                  <a:gd name="T102" fmla="*/ 228 w 271"/>
                  <a:gd name="T103" fmla="*/ 202 h 295"/>
                  <a:gd name="T104" fmla="*/ 215 w 271"/>
                  <a:gd name="T105" fmla="*/ 203 h 295"/>
                  <a:gd name="T106" fmla="*/ 205 w 271"/>
                  <a:gd name="T107" fmla="*/ 205 h 295"/>
                  <a:gd name="T108" fmla="*/ 207 w 271"/>
                  <a:gd name="T109" fmla="*/ 220 h 295"/>
                  <a:gd name="T110" fmla="*/ 191 w 271"/>
                  <a:gd name="T111" fmla="*/ 226 h 295"/>
                  <a:gd name="T112" fmla="*/ 169 w 271"/>
                  <a:gd name="T113" fmla="*/ 230 h 295"/>
                  <a:gd name="T114" fmla="*/ 158 w 271"/>
                  <a:gd name="T115" fmla="*/ 238 h 295"/>
                  <a:gd name="T116" fmla="*/ 146 w 271"/>
                  <a:gd name="T117" fmla="*/ 246 h 295"/>
                  <a:gd name="T118" fmla="*/ 130 w 271"/>
                  <a:gd name="T119" fmla="*/ 254 h 295"/>
                  <a:gd name="T120" fmla="*/ 118 w 271"/>
                  <a:gd name="T121" fmla="*/ 263 h 295"/>
                  <a:gd name="T122" fmla="*/ 107 w 271"/>
                  <a:gd name="T123" fmla="*/ 276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1" h="295">
                    <a:moveTo>
                      <a:pt x="94" y="277"/>
                    </a:moveTo>
                    <a:lnTo>
                      <a:pt x="94" y="279"/>
                    </a:lnTo>
                    <a:lnTo>
                      <a:pt x="92" y="279"/>
                    </a:lnTo>
                    <a:lnTo>
                      <a:pt x="92" y="281"/>
                    </a:lnTo>
                    <a:lnTo>
                      <a:pt x="90" y="281"/>
                    </a:lnTo>
                    <a:lnTo>
                      <a:pt x="90" y="282"/>
                    </a:lnTo>
                    <a:lnTo>
                      <a:pt x="90" y="284"/>
                    </a:lnTo>
                    <a:lnTo>
                      <a:pt x="90" y="282"/>
                    </a:lnTo>
                    <a:lnTo>
                      <a:pt x="89" y="282"/>
                    </a:lnTo>
                    <a:lnTo>
                      <a:pt x="87" y="284"/>
                    </a:lnTo>
                    <a:lnTo>
                      <a:pt x="87" y="286"/>
                    </a:lnTo>
                    <a:lnTo>
                      <a:pt x="85" y="286"/>
                    </a:lnTo>
                    <a:lnTo>
                      <a:pt x="85" y="287"/>
                    </a:lnTo>
                    <a:lnTo>
                      <a:pt x="84" y="287"/>
                    </a:lnTo>
                    <a:lnTo>
                      <a:pt x="84" y="289"/>
                    </a:lnTo>
                    <a:lnTo>
                      <a:pt x="82" y="289"/>
                    </a:lnTo>
                    <a:lnTo>
                      <a:pt x="82" y="290"/>
                    </a:lnTo>
                    <a:lnTo>
                      <a:pt x="82" y="289"/>
                    </a:lnTo>
                    <a:lnTo>
                      <a:pt x="81" y="289"/>
                    </a:lnTo>
                    <a:lnTo>
                      <a:pt x="81" y="290"/>
                    </a:lnTo>
                    <a:lnTo>
                      <a:pt x="79" y="290"/>
                    </a:lnTo>
                    <a:lnTo>
                      <a:pt x="79" y="289"/>
                    </a:lnTo>
                    <a:lnTo>
                      <a:pt x="79" y="289"/>
                    </a:lnTo>
                    <a:lnTo>
                      <a:pt x="79" y="287"/>
                    </a:lnTo>
                    <a:lnTo>
                      <a:pt x="77" y="287"/>
                    </a:lnTo>
                    <a:lnTo>
                      <a:pt x="76" y="287"/>
                    </a:lnTo>
                    <a:lnTo>
                      <a:pt x="74" y="287"/>
                    </a:lnTo>
                    <a:lnTo>
                      <a:pt x="74" y="289"/>
                    </a:lnTo>
                    <a:lnTo>
                      <a:pt x="74" y="290"/>
                    </a:lnTo>
                    <a:lnTo>
                      <a:pt x="72" y="290"/>
                    </a:lnTo>
                    <a:lnTo>
                      <a:pt x="72" y="292"/>
                    </a:lnTo>
                    <a:lnTo>
                      <a:pt x="72" y="294"/>
                    </a:lnTo>
                    <a:lnTo>
                      <a:pt x="74" y="294"/>
                    </a:lnTo>
                    <a:lnTo>
                      <a:pt x="74" y="294"/>
                    </a:lnTo>
                    <a:lnTo>
                      <a:pt x="72" y="294"/>
                    </a:lnTo>
                    <a:lnTo>
                      <a:pt x="72" y="295"/>
                    </a:lnTo>
                    <a:lnTo>
                      <a:pt x="72" y="294"/>
                    </a:lnTo>
                    <a:lnTo>
                      <a:pt x="71" y="294"/>
                    </a:lnTo>
                    <a:lnTo>
                      <a:pt x="69" y="294"/>
                    </a:lnTo>
                    <a:lnTo>
                      <a:pt x="67" y="294"/>
                    </a:lnTo>
                    <a:lnTo>
                      <a:pt x="67" y="294"/>
                    </a:lnTo>
                    <a:lnTo>
                      <a:pt x="66" y="294"/>
                    </a:lnTo>
                    <a:lnTo>
                      <a:pt x="66" y="292"/>
                    </a:lnTo>
                    <a:lnTo>
                      <a:pt x="67" y="292"/>
                    </a:lnTo>
                    <a:lnTo>
                      <a:pt x="66" y="292"/>
                    </a:lnTo>
                    <a:lnTo>
                      <a:pt x="66" y="290"/>
                    </a:lnTo>
                    <a:lnTo>
                      <a:pt x="64" y="290"/>
                    </a:lnTo>
                    <a:lnTo>
                      <a:pt x="62" y="290"/>
                    </a:lnTo>
                    <a:lnTo>
                      <a:pt x="61" y="290"/>
                    </a:lnTo>
                    <a:lnTo>
                      <a:pt x="61" y="292"/>
                    </a:lnTo>
                    <a:lnTo>
                      <a:pt x="61" y="294"/>
                    </a:lnTo>
                    <a:lnTo>
                      <a:pt x="59" y="294"/>
                    </a:lnTo>
                    <a:lnTo>
                      <a:pt x="59" y="294"/>
                    </a:lnTo>
                    <a:lnTo>
                      <a:pt x="59" y="294"/>
                    </a:lnTo>
                    <a:lnTo>
                      <a:pt x="58" y="294"/>
                    </a:lnTo>
                    <a:lnTo>
                      <a:pt x="56" y="294"/>
                    </a:lnTo>
                    <a:lnTo>
                      <a:pt x="58" y="294"/>
                    </a:lnTo>
                    <a:lnTo>
                      <a:pt x="58" y="294"/>
                    </a:lnTo>
                    <a:lnTo>
                      <a:pt x="56" y="294"/>
                    </a:lnTo>
                    <a:lnTo>
                      <a:pt x="54" y="294"/>
                    </a:lnTo>
                    <a:lnTo>
                      <a:pt x="53" y="294"/>
                    </a:lnTo>
                    <a:lnTo>
                      <a:pt x="51" y="294"/>
                    </a:lnTo>
                    <a:lnTo>
                      <a:pt x="51" y="295"/>
                    </a:lnTo>
                    <a:lnTo>
                      <a:pt x="51" y="294"/>
                    </a:lnTo>
                    <a:lnTo>
                      <a:pt x="49" y="294"/>
                    </a:lnTo>
                    <a:lnTo>
                      <a:pt x="49" y="294"/>
                    </a:lnTo>
                    <a:lnTo>
                      <a:pt x="48" y="294"/>
                    </a:lnTo>
                    <a:lnTo>
                      <a:pt x="48" y="292"/>
                    </a:lnTo>
                    <a:lnTo>
                      <a:pt x="49" y="292"/>
                    </a:lnTo>
                    <a:lnTo>
                      <a:pt x="48" y="292"/>
                    </a:lnTo>
                    <a:lnTo>
                      <a:pt x="48" y="290"/>
                    </a:lnTo>
                    <a:lnTo>
                      <a:pt x="49" y="290"/>
                    </a:lnTo>
                    <a:lnTo>
                      <a:pt x="48" y="290"/>
                    </a:lnTo>
                    <a:lnTo>
                      <a:pt x="48" y="289"/>
                    </a:lnTo>
                    <a:lnTo>
                      <a:pt x="46" y="289"/>
                    </a:lnTo>
                    <a:lnTo>
                      <a:pt x="46" y="287"/>
                    </a:lnTo>
                    <a:lnTo>
                      <a:pt x="48" y="287"/>
                    </a:lnTo>
                    <a:lnTo>
                      <a:pt x="46" y="287"/>
                    </a:lnTo>
                    <a:lnTo>
                      <a:pt x="46" y="286"/>
                    </a:lnTo>
                    <a:lnTo>
                      <a:pt x="48" y="286"/>
                    </a:lnTo>
                    <a:lnTo>
                      <a:pt x="46" y="286"/>
                    </a:lnTo>
                    <a:lnTo>
                      <a:pt x="46" y="284"/>
                    </a:lnTo>
                    <a:lnTo>
                      <a:pt x="46" y="282"/>
                    </a:lnTo>
                    <a:lnTo>
                      <a:pt x="46" y="281"/>
                    </a:lnTo>
                    <a:lnTo>
                      <a:pt x="44" y="281"/>
                    </a:lnTo>
                    <a:lnTo>
                      <a:pt x="43" y="281"/>
                    </a:lnTo>
                    <a:lnTo>
                      <a:pt x="43" y="279"/>
                    </a:lnTo>
                    <a:lnTo>
                      <a:pt x="41" y="279"/>
                    </a:lnTo>
                    <a:lnTo>
                      <a:pt x="41" y="281"/>
                    </a:lnTo>
                    <a:lnTo>
                      <a:pt x="41" y="282"/>
                    </a:lnTo>
                    <a:lnTo>
                      <a:pt x="39" y="282"/>
                    </a:lnTo>
                    <a:lnTo>
                      <a:pt x="39" y="282"/>
                    </a:lnTo>
                    <a:lnTo>
                      <a:pt x="39" y="284"/>
                    </a:lnTo>
                    <a:lnTo>
                      <a:pt x="38" y="284"/>
                    </a:lnTo>
                    <a:lnTo>
                      <a:pt x="39" y="284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6" y="286"/>
                    </a:lnTo>
                    <a:lnTo>
                      <a:pt x="36" y="284"/>
                    </a:lnTo>
                    <a:lnTo>
                      <a:pt x="35" y="284"/>
                    </a:lnTo>
                    <a:lnTo>
                      <a:pt x="33" y="284"/>
                    </a:lnTo>
                    <a:lnTo>
                      <a:pt x="31" y="284"/>
                    </a:lnTo>
                    <a:lnTo>
                      <a:pt x="31" y="286"/>
                    </a:lnTo>
                    <a:lnTo>
                      <a:pt x="30" y="286"/>
                    </a:lnTo>
                    <a:lnTo>
                      <a:pt x="30" y="287"/>
                    </a:lnTo>
                    <a:lnTo>
                      <a:pt x="28" y="287"/>
                    </a:lnTo>
                    <a:lnTo>
                      <a:pt x="26" y="287"/>
                    </a:lnTo>
                    <a:lnTo>
                      <a:pt x="25" y="287"/>
                    </a:lnTo>
                    <a:lnTo>
                      <a:pt x="23" y="287"/>
                    </a:lnTo>
                    <a:lnTo>
                      <a:pt x="21" y="287"/>
                    </a:lnTo>
                    <a:lnTo>
                      <a:pt x="21" y="286"/>
                    </a:lnTo>
                    <a:lnTo>
                      <a:pt x="20" y="286"/>
                    </a:lnTo>
                    <a:lnTo>
                      <a:pt x="20" y="287"/>
                    </a:lnTo>
                    <a:lnTo>
                      <a:pt x="18" y="287"/>
                    </a:lnTo>
                    <a:lnTo>
                      <a:pt x="16" y="287"/>
                    </a:lnTo>
                    <a:lnTo>
                      <a:pt x="16" y="286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18" y="282"/>
                    </a:lnTo>
                    <a:lnTo>
                      <a:pt x="18" y="281"/>
                    </a:lnTo>
                    <a:lnTo>
                      <a:pt x="16" y="281"/>
                    </a:lnTo>
                    <a:lnTo>
                      <a:pt x="15" y="281"/>
                    </a:lnTo>
                    <a:lnTo>
                      <a:pt x="13" y="281"/>
                    </a:lnTo>
                    <a:lnTo>
                      <a:pt x="13" y="279"/>
                    </a:lnTo>
                    <a:lnTo>
                      <a:pt x="12" y="279"/>
                    </a:lnTo>
                    <a:lnTo>
                      <a:pt x="12" y="281"/>
                    </a:lnTo>
                    <a:lnTo>
                      <a:pt x="12" y="279"/>
                    </a:lnTo>
                    <a:lnTo>
                      <a:pt x="12" y="281"/>
                    </a:lnTo>
                    <a:lnTo>
                      <a:pt x="12" y="279"/>
                    </a:lnTo>
                    <a:lnTo>
                      <a:pt x="10" y="279"/>
                    </a:lnTo>
                    <a:lnTo>
                      <a:pt x="12" y="279"/>
                    </a:lnTo>
                    <a:lnTo>
                      <a:pt x="12" y="277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8" y="276"/>
                    </a:lnTo>
                    <a:lnTo>
                      <a:pt x="8" y="274"/>
                    </a:lnTo>
                    <a:lnTo>
                      <a:pt x="7" y="274"/>
                    </a:lnTo>
                    <a:lnTo>
                      <a:pt x="5" y="274"/>
                    </a:lnTo>
                    <a:lnTo>
                      <a:pt x="5" y="272"/>
                    </a:lnTo>
                    <a:lnTo>
                      <a:pt x="5" y="271"/>
                    </a:lnTo>
                    <a:lnTo>
                      <a:pt x="5" y="269"/>
                    </a:lnTo>
                    <a:lnTo>
                      <a:pt x="7" y="269"/>
                    </a:lnTo>
                    <a:lnTo>
                      <a:pt x="8" y="269"/>
                    </a:lnTo>
                    <a:lnTo>
                      <a:pt x="8" y="267"/>
                    </a:lnTo>
                    <a:lnTo>
                      <a:pt x="10" y="267"/>
                    </a:lnTo>
                    <a:lnTo>
                      <a:pt x="12" y="267"/>
                    </a:lnTo>
                    <a:lnTo>
                      <a:pt x="12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2" y="264"/>
                    </a:lnTo>
                    <a:lnTo>
                      <a:pt x="12" y="263"/>
                    </a:lnTo>
                    <a:lnTo>
                      <a:pt x="12" y="261"/>
                    </a:lnTo>
                    <a:lnTo>
                      <a:pt x="12" y="259"/>
                    </a:lnTo>
                    <a:lnTo>
                      <a:pt x="13" y="259"/>
                    </a:lnTo>
                    <a:lnTo>
                      <a:pt x="13" y="258"/>
                    </a:lnTo>
                    <a:lnTo>
                      <a:pt x="13" y="256"/>
                    </a:lnTo>
                    <a:lnTo>
                      <a:pt x="12" y="256"/>
                    </a:lnTo>
                    <a:lnTo>
                      <a:pt x="13" y="256"/>
                    </a:lnTo>
                    <a:lnTo>
                      <a:pt x="15" y="256"/>
                    </a:lnTo>
                    <a:lnTo>
                      <a:pt x="16" y="256"/>
                    </a:lnTo>
                    <a:lnTo>
                      <a:pt x="16" y="254"/>
                    </a:lnTo>
                    <a:lnTo>
                      <a:pt x="18" y="254"/>
                    </a:lnTo>
                    <a:lnTo>
                      <a:pt x="18" y="254"/>
                    </a:lnTo>
                    <a:lnTo>
                      <a:pt x="20" y="254"/>
                    </a:lnTo>
                    <a:lnTo>
                      <a:pt x="18" y="254"/>
                    </a:lnTo>
                    <a:lnTo>
                      <a:pt x="18" y="253"/>
                    </a:lnTo>
                    <a:lnTo>
                      <a:pt x="18" y="251"/>
                    </a:lnTo>
                    <a:lnTo>
                      <a:pt x="20" y="251"/>
                    </a:lnTo>
                    <a:lnTo>
                      <a:pt x="20" y="249"/>
                    </a:lnTo>
                    <a:lnTo>
                      <a:pt x="20" y="248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1" y="244"/>
                    </a:lnTo>
                    <a:lnTo>
                      <a:pt x="23" y="244"/>
                    </a:lnTo>
                    <a:lnTo>
                      <a:pt x="23" y="243"/>
                    </a:lnTo>
                    <a:lnTo>
                      <a:pt x="21" y="243"/>
                    </a:lnTo>
                    <a:lnTo>
                      <a:pt x="23" y="243"/>
                    </a:lnTo>
                    <a:lnTo>
                      <a:pt x="23" y="241"/>
                    </a:lnTo>
                    <a:lnTo>
                      <a:pt x="23" y="240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1" y="236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1" y="235"/>
                    </a:lnTo>
                    <a:lnTo>
                      <a:pt x="21" y="233"/>
                    </a:lnTo>
                    <a:lnTo>
                      <a:pt x="21" y="235"/>
                    </a:lnTo>
                    <a:lnTo>
                      <a:pt x="20" y="235"/>
                    </a:lnTo>
                    <a:lnTo>
                      <a:pt x="18" y="235"/>
                    </a:lnTo>
                    <a:lnTo>
                      <a:pt x="16" y="235"/>
                    </a:lnTo>
                    <a:lnTo>
                      <a:pt x="16" y="233"/>
                    </a:lnTo>
                    <a:lnTo>
                      <a:pt x="15" y="233"/>
                    </a:lnTo>
                    <a:lnTo>
                      <a:pt x="15" y="231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13" y="228"/>
                    </a:lnTo>
                    <a:lnTo>
                      <a:pt x="12" y="228"/>
                    </a:lnTo>
                    <a:lnTo>
                      <a:pt x="10" y="228"/>
                    </a:lnTo>
                    <a:lnTo>
                      <a:pt x="8" y="228"/>
                    </a:lnTo>
                    <a:lnTo>
                      <a:pt x="8" y="226"/>
                    </a:lnTo>
                    <a:lnTo>
                      <a:pt x="10" y="226"/>
                    </a:lnTo>
                    <a:lnTo>
                      <a:pt x="8" y="226"/>
                    </a:lnTo>
                    <a:lnTo>
                      <a:pt x="8" y="225"/>
                    </a:lnTo>
                    <a:lnTo>
                      <a:pt x="8" y="226"/>
                    </a:lnTo>
                    <a:lnTo>
                      <a:pt x="8" y="225"/>
                    </a:lnTo>
                    <a:lnTo>
                      <a:pt x="8" y="223"/>
                    </a:lnTo>
                    <a:lnTo>
                      <a:pt x="10" y="223"/>
                    </a:lnTo>
                    <a:lnTo>
                      <a:pt x="8" y="223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8" y="221"/>
                    </a:lnTo>
                    <a:lnTo>
                      <a:pt x="10" y="221"/>
                    </a:lnTo>
                    <a:lnTo>
                      <a:pt x="10" y="220"/>
                    </a:lnTo>
                    <a:lnTo>
                      <a:pt x="10" y="218"/>
                    </a:lnTo>
                    <a:lnTo>
                      <a:pt x="12" y="218"/>
                    </a:lnTo>
                    <a:lnTo>
                      <a:pt x="10" y="218"/>
                    </a:lnTo>
                    <a:lnTo>
                      <a:pt x="12" y="218"/>
                    </a:lnTo>
                    <a:lnTo>
                      <a:pt x="10" y="218"/>
                    </a:lnTo>
                    <a:lnTo>
                      <a:pt x="10" y="216"/>
                    </a:lnTo>
                    <a:lnTo>
                      <a:pt x="12" y="216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15"/>
                    </a:lnTo>
                    <a:lnTo>
                      <a:pt x="8" y="215"/>
                    </a:lnTo>
                    <a:lnTo>
                      <a:pt x="8" y="213"/>
                    </a:lnTo>
                    <a:lnTo>
                      <a:pt x="7" y="213"/>
                    </a:lnTo>
                    <a:lnTo>
                      <a:pt x="7" y="212"/>
                    </a:lnTo>
                    <a:lnTo>
                      <a:pt x="5" y="212"/>
                    </a:lnTo>
                    <a:lnTo>
                      <a:pt x="3" y="212"/>
                    </a:lnTo>
                    <a:lnTo>
                      <a:pt x="3" y="210"/>
                    </a:lnTo>
                    <a:lnTo>
                      <a:pt x="2" y="210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7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2" y="198"/>
                    </a:lnTo>
                    <a:lnTo>
                      <a:pt x="3" y="198"/>
                    </a:lnTo>
                    <a:lnTo>
                      <a:pt x="3" y="197"/>
                    </a:lnTo>
                    <a:lnTo>
                      <a:pt x="5" y="197"/>
                    </a:lnTo>
                    <a:lnTo>
                      <a:pt x="5" y="195"/>
                    </a:lnTo>
                    <a:lnTo>
                      <a:pt x="7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8" y="195"/>
                    </a:lnTo>
                    <a:lnTo>
                      <a:pt x="10" y="195"/>
                    </a:lnTo>
                    <a:lnTo>
                      <a:pt x="10" y="193"/>
                    </a:lnTo>
                    <a:lnTo>
                      <a:pt x="8" y="193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2" y="190"/>
                    </a:lnTo>
                    <a:lnTo>
                      <a:pt x="12" y="189"/>
                    </a:lnTo>
                    <a:lnTo>
                      <a:pt x="13" y="189"/>
                    </a:lnTo>
                    <a:lnTo>
                      <a:pt x="13" y="187"/>
                    </a:lnTo>
                    <a:lnTo>
                      <a:pt x="15" y="187"/>
                    </a:lnTo>
                    <a:lnTo>
                      <a:pt x="15" y="185"/>
                    </a:lnTo>
                    <a:lnTo>
                      <a:pt x="13" y="185"/>
                    </a:lnTo>
                    <a:lnTo>
                      <a:pt x="13" y="184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0" y="180"/>
                    </a:lnTo>
                    <a:lnTo>
                      <a:pt x="10" y="179"/>
                    </a:lnTo>
                    <a:lnTo>
                      <a:pt x="10" y="177"/>
                    </a:lnTo>
                    <a:lnTo>
                      <a:pt x="8" y="177"/>
                    </a:lnTo>
                    <a:lnTo>
                      <a:pt x="10" y="177"/>
                    </a:lnTo>
                    <a:lnTo>
                      <a:pt x="10" y="175"/>
                    </a:lnTo>
                    <a:lnTo>
                      <a:pt x="10" y="174"/>
                    </a:lnTo>
                    <a:lnTo>
                      <a:pt x="12" y="174"/>
                    </a:lnTo>
                    <a:lnTo>
                      <a:pt x="12" y="174"/>
                    </a:lnTo>
                    <a:lnTo>
                      <a:pt x="12" y="172"/>
                    </a:lnTo>
                    <a:lnTo>
                      <a:pt x="10" y="172"/>
                    </a:lnTo>
                    <a:lnTo>
                      <a:pt x="10" y="170"/>
                    </a:lnTo>
                    <a:lnTo>
                      <a:pt x="12" y="170"/>
                    </a:lnTo>
                    <a:lnTo>
                      <a:pt x="12" y="169"/>
                    </a:lnTo>
                    <a:lnTo>
                      <a:pt x="13" y="169"/>
                    </a:lnTo>
                    <a:lnTo>
                      <a:pt x="13" y="167"/>
                    </a:lnTo>
                    <a:lnTo>
                      <a:pt x="15" y="167"/>
                    </a:lnTo>
                    <a:lnTo>
                      <a:pt x="15" y="166"/>
                    </a:lnTo>
                    <a:lnTo>
                      <a:pt x="13" y="166"/>
                    </a:lnTo>
                    <a:lnTo>
                      <a:pt x="13" y="164"/>
                    </a:lnTo>
                    <a:lnTo>
                      <a:pt x="13" y="162"/>
                    </a:lnTo>
                    <a:lnTo>
                      <a:pt x="15" y="162"/>
                    </a:lnTo>
                    <a:lnTo>
                      <a:pt x="15" y="161"/>
                    </a:lnTo>
                    <a:lnTo>
                      <a:pt x="16" y="161"/>
                    </a:lnTo>
                    <a:lnTo>
                      <a:pt x="16" y="159"/>
                    </a:lnTo>
                    <a:lnTo>
                      <a:pt x="15" y="159"/>
                    </a:lnTo>
                    <a:lnTo>
                      <a:pt x="16" y="159"/>
                    </a:lnTo>
                    <a:lnTo>
                      <a:pt x="16" y="157"/>
                    </a:lnTo>
                    <a:lnTo>
                      <a:pt x="18" y="157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0" y="151"/>
                    </a:lnTo>
                    <a:lnTo>
                      <a:pt x="21" y="151"/>
                    </a:lnTo>
                    <a:lnTo>
                      <a:pt x="23" y="151"/>
                    </a:lnTo>
                    <a:lnTo>
                      <a:pt x="23" y="149"/>
                    </a:lnTo>
                    <a:lnTo>
                      <a:pt x="21" y="149"/>
                    </a:lnTo>
                    <a:lnTo>
                      <a:pt x="23" y="149"/>
                    </a:lnTo>
                    <a:lnTo>
                      <a:pt x="23" y="147"/>
                    </a:lnTo>
                    <a:lnTo>
                      <a:pt x="25" y="147"/>
                    </a:lnTo>
                    <a:lnTo>
                      <a:pt x="25" y="146"/>
                    </a:lnTo>
                    <a:lnTo>
                      <a:pt x="26" y="146"/>
                    </a:lnTo>
                    <a:lnTo>
                      <a:pt x="25" y="146"/>
                    </a:lnTo>
                    <a:lnTo>
                      <a:pt x="25" y="144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20" y="146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16" y="144"/>
                    </a:lnTo>
                    <a:lnTo>
                      <a:pt x="18" y="144"/>
                    </a:lnTo>
                    <a:lnTo>
                      <a:pt x="18" y="143"/>
                    </a:lnTo>
                    <a:lnTo>
                      <a:pt x="20" y="143"/>
                    </a:lnTo>
                    <a:lnTo>
                      <a:pt x="20" y="141"/>
                    </a:lnTo>
                    <a:lnTo>
                      <a:pt x="21" y="141"/>
                    </a:lnTo>
                    <a:lnTo>
                      <a:pt x="23" y="141"/>
                    </a:lnTo>
                    <a:lnTo>
                      <a:pt x="23" y="139"/>
                    </a:lnTo>
                    <a:lnTo>
                      <a:pt x="25" y="139"/>
                    </a:lnTo>
                    <a:lnTo>
                      <a:pt x="26" y="139"/>
                    </a:lnTo>
                    <a:lnTo>
                      <a:pt x="26" y="141"/>
                    </a:lnTo>
                    <a:lnTo>
                      <a:pt x="28" y="141"/>
                    </a:lnTo>
                    <a:lnTo>
                      <a:pt x="28" y="139"/>
                    </a:lnTo>
                    <a:lnTo>
                      <a:pt x="30" y="139"/>
                    </a:lnTo>
                    <a:lnTo>
                      <a:pt x="31" y="138"/>
                    </a:lnTo>
                    <a:lnTo>
                      <a:pt x="31" y="139"/>
                    </a:lnTo>
                    <a:lnTo>
                      <a:pt x="31" y="138"/>
                    </a:lnTo>
                    <a:lnTo>
                      <a:pt x="31" y="139"/>
                    </a:lnTo>
                    <a:lnTo>
                      <a:pt x="30" y="139"/>
                    </a:lnTo>
                    <a:lnTo>
                      <a:pt x="30" y="141"/>
                    </a:lnTo>
                    <a:lnTo>
                      <a:pt x="30" y="143"/>
                    </a:lnTo>
                    <a:lnTo>
                      <a:pt x="30" y="144"/>
                    </a:lnTo>
                    <a:lnTo>
                      <a:pt x="30" y="146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3" y="144"/>
                    </a:lnTo>
                    <a:lnTo>
                      <a:pt x="33" y="146"/>
                    </a:lnTo>
                    <a:lnTo>
                      <a:pt x="35" y="146"/>
                    </a:lnTo>
                    <a:lnTo>
                      <a:pt x="35" y="147"/>
                    </a:lnTo>
                    <a:lnTo>
                      <a:pt x="35" y="146"/>
                    </a:lnTo>
                    <a:lnTo>
                      <a:pt x="35" y="147"/>
                    </a:lnTo>
                    <a:lnTo>
                      <a:pt x="36" y="147"/>
                    </a:lnTo>
                    <a:lnTo>
                      <a:pt x="38" y="147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39" y="149"/>
                    </a:lnTo>
                    <a:lnTo>
                      <a:pt x="39" y="151"/>
                    </a:lnTo>
                    <a:lnTo>
                      <a:pt x="39" y="152"/>
                    </a:lnTo>
                    <a:lnTo>
                      <a:pt x="41" y="152"/>
                    </a:lnTo>
                    <a:lnTo>
                      <a:pt x="41" y="151"/>
                    </a:lnTo>
                    <a:lnTo>
                      <a:pt x="41" y="152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3" y="152"/>
                    </a:lnTo>
                    <a:lnTo>
                      <a:pt x="44" y="152"/>
                    </a:lnTo>
                    <a:lnTo>
                      <a:pt x="46" y="152"/>
                    </a:lnTo>
                    <a:lnTo>
                      <a:pt x="46" y="154"/>
                    </a:lnTo>
                    <a:lnTo>
                      <a:pt x="46" y="156"/>
                    </a:lnTo>
                    <a:lnTo>
                      <a:pt x="48" y="156"/>
                    </a:lnTo>
                    <a:lnTo>
                      <a:pt x="49" y="156"/>
                    </a:lnTo>
                    <a:lnTo>
                      <a:pt x="49" y="157"/>
                    </a:lnTo>
                    <a:lnTo>
                      <a:pt x="49" y="156"/>
                    </a:lnTo>
                    <a:lnTo>
                      <a:pt x="51" y="156"/>
                    </a:lnTo>
                    <a:lnTo>
                      <a:pt x="53" y="156"/>
                    </a:lnTo>
                    <a:lnTo>
                      <a:pt x="53" y="154"/>
                    </a:lnTo>
                    <a:lnTo>
                      <a:pt x="53" y="156"/>
                    </a:lnTo>
                    <a:lnTo>
                      <a:pt x="54" y="156"/>
                    </a:lnTo>
                    <a:lnTo>
                      <a:pt x="54" y="154"/>
                    </a:lnTo>
                    <a:lnTo>
                      <a:pt x="56" y="154"/>
                    </a:lnTo>
                    <a:lnTo>
                      <a:pt x="58" y="154"/>
                    </a:lnTo>
                    <a:lnTo>
                      <a:pt x="58" y="156"/>
                    </a:lnTo>
                    <a:lnTo>
                      <a:pt x="58" y="154"/>
                    </a:lnTo>
                    <a:lnTo>
                      <a:pt x="58" y="156"/>
                    </a:lnTo>
                    <a:lnTo>
                      <a:pt x="59" y="156"/>
                    </a:lnTo>
                    <a:lnTo>
                      <a:pt x="61" y="156"/>
                    </a:lnTo>
                    <a:lnTo>
                      <a:pt x="62" y="156"/>
                    </a:lnTo>
                    <a:lnTo>
                      <a:pt x="62" y="157"/>
                    </a:lnTo>
                    <a:lnTo>
                      <a:pt x="62" y="156"/>
                    </a:lnTo>
                    <a:lnTo>
                      <a:pt x="64" y="156"/>
                    </a:lnTo>
                    <a:lnTo>
                      <a:pt x="66" y="156"/>
                    </a:lnTo>
                    <a:lnTo>
                      <a:pt x="66" y="157"/>
                    </a:lnTo>
                    <a:lnTo>
                      <a:pt x="66" y="159"/>
                    </a:lnTo>
                    <a:lnTo>
                      <a:pt x="66" y="161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71" y="157"/>
                    </a:lnTo>
                    <a:lnTo>
                      <a:pt x="71" y="156"/>
                    </a:lnTo>
                    <a:lnTo>
                      <a:pt x="72" y="156"/>
                    </a:lnTo>
                    <a:lnTo>
                      <a:pt x="72" y="154"/>
                    </a:lnTo>
                    <a:lnTo>
                      <a:pt x="72" y="152"/>
                    </a:lnTo>
                    <a:lnTo>
                      <a:pt x="74" y="152"/>
                    </a:lnTo>
                    <a:lnTo>
                      <a:pt x="74" y="151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51"/>
                    </a:lnTo>
                    <a:lnTo>
                      <a:pt x="76" y="152"/>
                    </a:lnTo>
                    <a:lnTo>
                      <a:pt x="77" y="152"/>
                    </a:lnTo>
                    <a:lnTo>
                      <a:pt x="76" y="152"/>
                    </a:lnTo>
                    <a:lnTo>
                      <a:pt x="76" y="154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9" y="152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81" y="149"/>
                    </a:lnTo>
                    <a:lnTo>
                      <a:pt x="82" y="149"/>
                    </a:lnTo>
                    <a:lnTo>
                      <a:pt x="82" y="147"/>
                    </a:lnTo>
                    <a:lnTo>
                      <a:pt x="82" y="146"/>
                    </a:lnTo>
                    <a:lnTo>
                      <a:pt x="84" y="146"/>
                    </a:lnTo>
                    <a:lnTo>
                      <a:pt x="85" y="146"/>
                    </a:lnTo>
                    <a:lnTo>
                      <a:pt x="85" y="144"/>
                    </a:lnTo>
                    <a:lnTo>
                      <a:pt x="87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2" y="143"/>
                    </a:lnTo>
                    <a:lnTo>
                      <a:pt x="94" y="143"/>
                    </a:lnTo>
                    <a:lnTo>
                      <a:pt x="92" y="143"/>
                    </a:lnTo>
                    <a:lnTo>
                      <a:pt x="94" y="143"/>
                    </a:lnTo>
                    <a:lnTo>
                      <a:pt x="95" y="143"/>
                    </a:lnTo>
                    <a:lnTo>
                      <a:pt x="95" y="141"/>
                    </a:lnTo>
                    <a:lnTo>
                      <a:pt x="97" y="141"/>
                    </a:lnTo>
                    <a:lnTo>
                      <a:pt x="97" y="139"/>
                    </a:lnTo>
                    <a:lnTo>
                      <a:pt x="95" y="139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7" y="136"/>
                    </a:lnTo>
                    <a:lnTo>
                      <a:pt x="97" y="138"/>
                    </a:lnTo>
                    <a:lnTo>
                      <a:pt x="97" y="136"/>
                    </a:lnTo>
                    <a:lnTo>
                      <a:pt x="99" y="136"/>
                    </a:lnTo>
                    <a:lnTo>
                      <a:pt x="99" y="134"/>
                    </a:lnTo>
                    <a:lnTo>
                      <a:pt x="100" y="134"/>
                    </a:lnTo>
                    <a:lnTo>
                      <a:pt x="102" y="134"/>
                    </a:lnTo>
                    <a:lnTo>
                      <a:pt x="104" y="134"/>
                    </a:lnTo>
                    <a:lnTo>
                      <a:pt x="105" y="134"/>
                    </a:lnTo>
                    <a:lnTo>
                      <a:pt x="105" y="134"/>
                    </a:lnTo>
                    <a:lnTo>
                      <a:pt x="105" y="133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4" y="129"/>
                    </a:lnTo>
                    <a:lnTo>
                      <a:pt x="105" y="129"/>
                    </a:lnTo>
                    <a:lnTo>
                      <a:pt x="104" y="129"/>
                    </a:lnTo>
                    <a:lnTo>
                      <a:pt x="104" y="128"/>
                    </a:lnTo>
                    <a:lnTo>
                      <a:pt x="105" y="128"/>
                    </a:lnTo>
                    <a:lnTo>
                      <a:pt x="105" y="126"/>
                    </a:lnTo>
                    <a:lnTo>
                      <a:pt x="105" y="124"/>
                    </a:lnTo>
                    <a:lnTo>
                      <a:pt x="105" y="123"/>
                    </a:lnTo>
                    <a:lnTo>
                      <a:pt x="107" y="123"/>
                    </a:lnTo>
                    <a:lnTo>
                      <a:pt x="108" y="123"/>
                    </a:lnTo>
                    <a:lnTo>
                      <a:pt x="108" y="121"/>
                    </a:lnTo>
                    <a:lnTo>
                      <a:pt x="110" y="121"/>
                    </a:lnTo>
                    <a:lnTo>
                      <a:pt x="110" y="123"/>
                    </a:lnTo>
                    <a:lnTo>
                      <a:pt x="110" y="121"/>
                    </a:lnTo>
                    <a:lnTo>
                      <a:pt x="112" y="121"/>
                    </a:lnTo>
                    <a:lnTo>
                      <a:pt x="112" y="123"/>
                    </a:lnTo>
                    <a:lnTo>
                      <a:pt x="112" y="121"/>
                    </a:lnTo>
                    <a:lnTo>
                      <a:pt x="113" y="121"/>
                    </a:lnTo>
                    <a:lnTo>
                      <a:pt x="115" y="121"/>
                    </a:lnTo>
                    <a:lnTo>
                      <a:pt x="115" y="120"/>
                    </a:lnTo>
                    <a:lnTo>
                      <a:pt x="117" y="120"/>
                    </a:lnTo>
                    <a:lnTo>
                      <a:pt x="118" y="120"/>
                    </a:lnTo>
                    <a:lnTo>
                      <a:pt x="118" y="118"/>
                    </a:lnTo>
                    <a:lnTo>
                      <a:pt x="118" y="118"/>
                    </a:lnTo>
                    <a:lnTo>
                      <a:pt x="120" y="118"/>
                    </a:lnTo>
                    <a:lnTo>
                      <a:pt x="120" y="116"/>
                    </a:lnTo>
                    <a:lnTo>
                      <a:pt x="122" y="116"/>
                    </a:lnTo>
                    <a:lnTo>
                      <a:pt x="122" y="118"/>
                    </a:lnTo>
                    <a:lnTo>
                      <a:pt x="123" y="118"/>
                    </a:lnTo>
                    <a:lnTo>
                      <a:pt x="125" y="118"/>
                    </a:lnTo>
                    <a:lnTo>
                      <a:pt x="127" y="118"/>
                    </a:lnTo>
                    <a:lnTo>
                      <a:pt x="127" y="116"/>
                    </a:lnTo>
                    <a:lnTo>
                      <a:pt x="128" y="116"/>
                    </a:lnTo>
                    <a:lnTo>
                      <a:pt x="127" y="116"/>
                    </a:lnTo>
                    <a:lnTo>
                      <a:pt x="127" y="115"/>
                    </a:lnTo>
                    <a:lnTo>
                      <a:pt x="128" y="115"/>
                    </a:lnTo>
                    <a:lnTo>
                      <a:pt x="128" y="113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30" y="113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6" y="115"/>
                    </a:lnTo>
                    <a:lnTo>
                      <a:pt x="138" y="115"/>
                    </a:lnTo>
                    <a:lnTo>
                      <a:pt x="140" y="115"/>
                    </a:lnTo>
                    <a:lnTo>
                      <a:pt x="141" y="115"/>
                    </a:lnTo>
                    <a:lnTo>
                      <a:pt x="141" y="116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5" y="115"/>
                    </a:lnTo>
                    <a:lnTo>
                      <a:pt x="145" y="113"/>
                    </a:lnTo>
                    <a:lnTo>
                      <a:pt x="146" y="113"/>
                    </a:lnTo>
                    <a:lnTo>
                      <a:pt x="148" y="113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1" y="111"/>
                    </a:lnTo>
                    <a:lnTo>
                      <a:pt x="151" y="110"/>
                    </a:lnTo>
                    <a:lnTo>
                      <a:pt x="153" y="110"/>
                    </a:lnTo>
                    <a:lnTo>
                      <a:pt x="154" y="110"/>
                    </a:lnTo>
                    <a:lnTo>
                      <a:pt x="156" y="110"/>
                    </a:lnTo>
                    <a:lnTo>
                      <a:pt x="158" y="110"/>
                    </a:lnTo>
                    <a:lnTo>
                      <a:pt x="158" y="108"/>
                    </a:lnTo>
                    <a:lnTo>
                      <a:pt x="158" y="106"/>
                    </a:lnTo>
                    <a:lnTo>
                      <a:pt x="158" y="105"/>
                    </a:lnTo>
                    <a:lnTo>
                      <a:pt x="156" y="105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3" y="103"/>
                    </a:lnTo>
                    <a:lnTo>
                      <a:pt x="153" y="101"/>
                    </a:lnTo>
                    <a:lnTo>
                      <a:pt x="153" y="100"/>
                    </a:lnTo>
                    <a:lnTo>
                      <a:pt x="153" y="98"/>
                    </a:lnTo>
                    <a:lnTo>
                      <a:pt x="153" y="97"/>
                    </a:lnTo>
                    <a:lnTo>
                      <a:pt x="154" y="97"/>
                    </a:lnTo>
                    <a:lnTo>
                      <a:pt x="156" y="97"/>
                    </a:lnTo>
                    <a:lnTo>
                      <a:pt x="156" y="95"/>
                    </a:lnTo>
                    <a:lnTo>
                      <a:pt x="156" y="95"/>
                    </a:lnTo>
                    <a:lnTo>
                      <a:pt x="158" y="95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8" y="92"/>
                    </a:lnTo>
                    <a:lnTo>
                      <a:pt x="159" y="92"/>
                    </a:lnTo>
                    <a:lnTo>
                      <a:pt x="159" y="90"/>
                    </a:lnTo>
                    <a:lnTo>
                      <a:pt x="159" y="88"/>
                    </a:lnTo>
                    <a:lnTo>
                      <a:pt x="159" y="87"/>
                    </a:lnTo>
                    <a:lnTo>
                      <a:pt x="161" y="87"/>
                    </a:lnTo>
                    <a:lnTo>
                      <a:pt x="161" y="85"/>
                    </a:lnTo>
                    <a:lnTo>
                      <a:pt x="161" y="83"/>
                    </a:lnTo>
                    <a:lnTo>
                      <a:pt x="161" y="82"/>
                    </a:lnTo>
                    <a:lnTo>
                      <a:pt x="161" y="80"/>
                    </a:lnTo>
                    <a:lnTo>
                      <a:pt x="163" y="80"/>
                    </a:lnTo>
                    <a:lnTo>
                      <a:pt x="163" y="78"/>
                    </a:lnTo>
                    <a:lnTo>
                      <a:pt x="164" y="78"/>
                    </a:lnTo>
                    <a:lnTo>
                      <a:pt x="164" y="77"/>
                    </a:lnTo>
                    <a:lnTo>
                      <a:pt x="164" y="75"/>
                    </a:lnTo>
                    <a:lnTo>
                      <a:pt x="166" y="75"/>
                    </a:lnTo>
                    <a:lnTo>
                      <a:pt x="166" y="73"/>
                    </a:lnTo>
                    <a:lnTo>
                      <a:pt x="168" y="73"/>
                    </a:lnTo>
                    <a:lnTo>
                      <a:pt x="168" y="72"/>
                    </a:lnTo>
                    <a:lnTo>
                      <a:pt x="169" y="72"/>
                    </a:lnTo>
                    <a:lnTo>
                      <a:pt x="169" y="70"/>
                    </a:lnTo>
                    <a:lnTo>
                      <a:pt x="169" y="69"/>
                    </a:lnTo>
                    <a:lnTo>
                      <a:pt x="171" y="69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73" y="65"/>
                    </a:lnTo>
                    <a:lnTo>
                      <a:pt x="173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69" y="62"/>
                    </a:lnTo>
                    <a:lnTo>
                      <a:pt x="168" y="62"/>
                    </a:lnTo>
                    <a:lnTo>
                      <a:pt x="168" y="60"/>
                    </a:lnTo>
                    <a:lnTo>
                      <a:pt x="166" y="60"/>
                    </a:lnTo>
                    <a:lnTo>
                      <a:pt x="168" y="60"/>
                    </a:lnTo>
                    <a:lnTo>
                      <a:pt x="168" y="59"/>
                    </a:lnTo>
                    <a:lnTo>
                      <a:pt x="169" y="59"/>
                    </a:lnTo>
                    <a:lnTo>
                      <a:pt x="169" y="57"/>
                    </a:lnTo>
                    <a:lnTo>
                      <a:pt x="168" y="57"/>
                    </a:lnTo>
                    <a:lnTo>
                      <a:pt x="168" y="55"/>
                    </a:lnTo>
                    <a:lnTo>
                      <a:pt x="169" y="55"/>
                    </a:lnTo>
                    <a:lnTo>
                      <a:pt x="168" y="55"/>
                    </a:lnTo>
                    <a:lnTo>
                      <a:pt x="168" y="55"/>
                    </a:lnTo>
                    <a:lnTo>
                      <a:pt x="169" y="55"/>
                    </a:lnTo>
                    <a:lnTo>
                      <a:pt x="169" y="54"/>
                    </a:lnTo>
                    <a:lnTo>
                      <a:pt x="171" y="54"/>
                    </a:lnTo>
                    <a:lnTo>
                      <a:pt x="169" y="54"/>
                    </a:lnTo>
                    <a:lnTo>
                      <a:pt x="169" y="52"/>
                    </a:lnTo>
                    <a:lnTo>
                      <a:pt x="171" y="52"/>
                    </a:lnTo>
                    <a:lnTo>
                      <a:pt x="171" y="50"/>
                    </a:lnTo>
                    <a:lnTo>
                      <a:pt x="173" y="50"/>
                    </a:lnTo>
                    <a:lnTo>
                      <a:pt x="173" y="49"/>
                    </a:lnTo>
                    <a:lnTo>
                      <a:pt x="171" y="47"/>
                    </a:lnTo>
                    <a:lnTo>
                      <a:pt x="171" y="46"/>
                    </a:lnTo>
                    <a:lnTo>
                      <a:pt x="173" y="46"/>
                    </a:lnTo>
                    <a:lnTo>
                      <a:pt x="173" y="44"/>
                    </a:lnTo>
                    <a:lnTo>
                      <a:pt x="173" y="42"/>
                    </a:lnTo>
                    <a:lnTo>
                      <a:pt x="173" y="41"/>
                    </a:lnTo>
                    <a:lnTo>
                      <a:pt x="173" y="39"/>
                    </a:lnTo>
                    <a:lnTo>
                      <a:pt x="173" y="37"/>
                    </a:lnTo>
                    <a:lnTo>
                      <a:pt x="173" y="36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4" y="29"/>
                    </a:lnTo>
                    <a:lnTo>
                      <a:pt x="174" y="27"/>
                    </a:lnTo>
                    <a:lnTo>
                      <a:pt x="177" y="27"/>
                    </a:lnTo>
                    <a:lnTo>
                      <a:pt x="177" y="26"/>
                    </a:lnTo>
                    <a:lnTo>
                      <a:pt x="181" y="23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4" y="16"/>
                    </a:lnTo>
                    <a:lnTo>
                      <a:pt x="186" y="16"/>
                    </a:lnTo>
                    <a:lnTo>
                      <a:pt x="186" y="14"/>
                    </a:lnTo>
                    <a:lnTo>
                      <a:pt x="187" y="14"/>
                    </a:lnTo>
                    <a:lnTo>
                      <a:pt x="187" y="13"/>
                    </a:lnTo>
                    <a:lnTo>
                      <a:pt x="186" y="13"/>
                    </a:lnTo>
                    <a:lnTo>
                      <a:pt x="186" y="11"/>
                    </a:lnTo>
                    <a:lnTo>
                      <a:pt x="186" y="9"/>
                    </a:lnTo>
                    <a:lnTo>
                      <a:pt x="187" y="9"/>
                    </a:lnTo>
                    <a:lnTo>
                      <a:pt x="187" y="8"/>
                    </a:lnTo>
                    <a:lnTo>
                      <a:pt x="187" y="6"/>
                    </a:lnTo>
                    <a:lnTo>
                      <a:pt x="187" y="4"/>
                    </a:lnTo>
                    <a:lnTo>
                      <a:pt x="187" y="3"/>
                    </a:lnTo>
                    <a:lnTo>
                      <a:pt x="187" y="1"/>
                    </a:lnTo>
                    <a:lnTo>
                      <a:pt x="189" y="1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2" y="1"/>
                    </a:lnTo>
                    <a:lnTo>
                      <a:pt x="194" y="1"/>
                    </a:lnTo>
                    <a:lnTo>
                      <a:pt x="196" y="1"/>
                    </a:lnTo>
                    <a:lnTo>
                      <a:pt x="196" y="3"/>
                    </a:lnTo>
                    <a:lnTo>
                      <a:pt x="196" y="4"/>
                    </a:lnTo>
                    <a:lnTo>
                      <a:pt x="197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0" y="4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5" y="8"/>
                    </a:lnTo>
                    <a:lnTo>
                      <a:pt x="207" y="8"/>
                    </a:lnTo>
                    <a:lnTo>
                      <a:pt x="207" y="6"/>
                    </a:lnTo>
                    <a:lnTo>
                      <a:pt x="209" y="6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4" y="9"/>
                    </a:lnTo>
                    <a:lnTo>
                      <a:pt x="214" y="8"/>
                    </a:lnTo>
                    <a:lnTo>
                      <a:pt x="214" y="6"/>
                    </a:lnTo>
                    <a:lnTo>
                      <a:pt x="215" y="6"/>
                    </a:lnTo>
                    <a:lnTo>
                      <a:pt x="215" y="8"/>
                    </a:lnTo>
                    <a:lnTo>
                      <a:pt x="215" y="9"/>
                    </a:lnTo>
                    <a:lnTo>
                      <a:pt x="217" y="9"/>
                    </a:lnTo>
                    <a:lnTo>
                      <a:pt x="217" y="11"/>
                    </a:lnTo>
                    <a:lnTo>
                      <a:pt x="219" y="11"/>
                    </a:lnTo>
                    <a:lnTo>
                      <a:pt x="220" y="11"/>
                    </a:lnTo>
                    <a:lnTo>
                      <a:pt x="220" y="13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5" y="13"/>
                    </a:lnTo>
                    <a:lnTo>
                      <a:pt x="225" y="14"/>
                    </a:lnTo>
                    <a:lnTo>
                      <a:pt x="225" y="16"/>
                    </a:lnTo>
                    <a:lnTo>
                      <a:pt x="223" y="16"/>
                    </a:lnTo>
                    <a:lnTo>
                      <a:pt x="225" y="16"/>
                    </a:lnTo>
                    <a:lnTo>
                      <a:pt x="225" y="16"/>
                    </a:lnTo>
                    <a:lnTo>
                      <a:pt x="223" y="16"/>
                    </a:lnTo>
                    <a:lnTo>
                      <a:pt x="223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7" y="19"/>
                    </a:lnTo>
                    <a:lnTo>
                      <a:pt x="227" y="21"/>
                    </a:lnTo>
                    <a:lnTo>
                      <a:pt x="228" y="21"/>
                    </a:lnTo>
                    <a:lnTo>
                      <a:pt x="230" y="21"/>
                    </a:lnTo>
                    <a:lnTo>
                      <a:pt x="230" y="19"/>
                    </a:lnTo>
                    <a:lnTo>
                      <a:pt x="230" y="18"/>
                    </a:lnTo>
                    <a:lnTo>
                      <a:pt x="230" y="19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3" y="21"/>
                    </a:lnTo>
                    <a:lnTo>
                      <a:pt x="233" y="23"/>
                    </a:lnTo>
                    <a:lnTo>
                      <a:pt x="235" y="23"/>
                    </a:lnTo>
                    <a:lnTo>
                      <a:pt x="235" y="24"/>
                    </a:lnTo>
                    <a:lnTo>
                      <a:pt x="237" y="24"/>
                    </a:lnTo>
                    <a:lnTo>
                      <a:pt x="237" y="26"/>
                    </a:lnTo>
                    <a:lnTo>
                      <a:pt x="237" y="27"/>
                    </a:lnTo>
                    <a:lnTo>
                      <a:pt x="237" y="29"/>
                    </a:lnTo>
                    <a:lnTo>
                      <a:pt x="237" y="31"/>
                    </a:lnTo>
                    <a:lnTo>
                      <a:pt x="237" y="32"/>
                    </a:lnTo>
                    <a:lnTo>
                      <a:pt x="237" y="32"/>
                    </a:lnTo>
                    <a:lnTo>
                      <a:pt x="237" y="34"/>
                    </a:lnTo>
                    <a:lnTo>
                      <a:pt x="237" y="34"/>
                    </a:lnTo>
                    <a:lnTo>
                      <a:pt x="237" y="36"/>
                    </a:lnTo>
                    <a:lnTo>
                      <a:pt x="237" y="37"/>
                    </a:lnTo>
                    <a:lnTo>
                      <a:pt x="237" y="39"/>
                    </a:lnTo>
                    <a:lnTo>
                      <a:pt x="237" y="39"/>
                    </a:lnTo>
                    <a:lnTo>
                      <a:pt x="237" y="39"/>
                    </a:lnTo>
                    <a:lnTo>
                      <a:pt x="237" y="39"/>
                    </a:lnTo>
                    <a:lnTo>
                      <a:pt x="237" y="41"/>
                    </a:lnTo>
                    <a:lnTo>
                      <a:pt x="237" y="41"/>
                    </a:lnTo>
                    <a:lnTo>
                      <a:pt x="237" y="41"/>
                    </a:lnTo>
                    <a:lnTo>
                      <a:pt x="237" y="42"/>
                    </a:lnTo>
                    <a:lnTo>
                      <a:pt x="238" y="42"/>
                    </a:lnTo>
                    <a:lnTo>
                      <a:pt x="238" y="44"/>
                    </a:lnTo>
                    <a:lnTo>
                      <a:pt x="237" y="44"/>
                    </a:lnTo>
                    <a:lnTo>
                      <a:pt x="238" y="44"/>
                    </a:lnTo>
                    <a:lnTo>
                      <a:pt x="238" y="46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0" y="46"/>
                    </a:lnTo>
                    <a:lnTo>
                      <a:pt x="241" y="46"/>
                    </a:lnTo>
                    <a:lnTo>
                      <a:pt x="243" y="46"/>
                    </a:lnTo>
                    <a:lnTo>
                      <a:pt x="243" y="47"/>
                    </a:lnTo>
                    <a:lnTo>
                      <a:pt x="245" y="47"/>
                    </a:lnTo>
                    <a:lnTo>
                      <a:pt x="246" y="47"/>
                    </a:lnTo>
                    <a:lnTo>
                      <a:pt x="246" y="49"/>
                    </a:lnTo>
                    <a:lnTo>
                      <a:pt x="248" y="49"/>
                    </a:lnTo>
                    <a:lnTo>
                      <a:pt x="248" y="47"/>
                    </a:lnTo>
                    <a:lnTo>
                      <a:pt x="248" y="49"/>
                    </a:lnTo>
                    <a:lnTo>
                      <a:pt x="248" y="47"/>
                    </a:lnTo>
                    <a:lnTo>
                      <a:pt x="250" y="47"/>
                    </a:lnTo>
                    <a:lnTo>
                      <a:pt x="251" y="47"/>
                    </a:lnTo>
                    <a:lnTo>
                      <a:pt x="251" y="46"/>
                    </a:lnTo>
                    <a:lnTo>
                      <a:pt x="253" y="47"/>
                    </a:lnTo>
                    <a:lnTo>
                      <a:pt x="253" y="46"/>
                    </a:lnTo>
                    <a:lnTo>
                      <a:pt x="253" y="47"/>
                    </a:lnTo>
                    <a:lnTo>
                      <a:pt x="253" y="49"/>
                    </a:lnTo>
                    <a:lnTo>
                      <a:pt x="255" y="49"/>
                    </a:lnTo>
                    <a:lnTo>
                      <a:pt x="256" y="49"/>
                    </a:lnTo>
                    <a:lnTo>
                      <a:pt x="258" y="49"/>
                    </a:lnTo>
                    <a:lnTo>
                      <a:pt x="258" y="47"/>
                    </a:lnTo>
                    <a:lnTo>
                      <a:pt x="260" y="47"/>
                    </a:lnTo>
                    <a:lnTo>
                      <a:pt x="261" y="47"/>
                    </a:lnTo>
                    <a:lnTo>
                      <a:pt x="263" y="47"/>
                    </a:lnTo>
                    <a:lnTo>
                      <a:pt x="263" y="49"/>
                    </a:lnTo>
                    <a:lnTo>
                      <a:pt x="263" y="50"/>
                    </a:lnTo>
                    <a:lnTo>
                      <a:pt x="264" y="50"/>
                    </a:lnTo>
                    <a:lnTo>
                      <a:pt x="266" y="50"/>
                    </a:lnTo>
                    <a:lnTo>
                      <a:pt x="268" y="50"/>
                    </a:lnTo>
                    <a:lnTo>
                      <a:pt x="269" y="50"/>
                    </a:lnTo>
                    <a:lnTo>
                      <a:pt x="271" y="50"/>
                    </a:lnTo>
                    <a:lnTo>
                      <a:pt x="269" y="50"/>
                    </a:lnTo>
                    <a:lnTo>
                      <a:pt x="271" y="50"/>
                    </a:lnTo>
                    <a:lnTo>
                      <a:pt x="271" y="52"/>
                    </a:lnTo>
                    <a:lnTo>
                      <a:pt x="269" y="52"/>
                    </a:lnTo>
                    <a:lnTo>
                      <a:pt x="271" y="52"/>
                    </a:lnTo>
                    <a:lnTo>
                      <a:pt x="271" y="54"/>
                    </a:lnTo>
                    <a:lnTo>
                      <a:pt x="271" y="55"/>
                    </a:lnTo>
                    <a:lnTo>
                      <a:pt x="269" y="55"/>
                    </a:lnTo>
                    <a:lnTo>
                      <a:pt x="269" y="55"/>
                    </a:lnTo>
                    <a:lnTo>
                      <a:pt x="268" y="55"/>
                    </a:lnTo>
                    <a:lnTo>
                      <a:pt x="268" y="57"/>
                    </a:lnTo>
                    <a:lnTo>
                      <a:pt x="269" y="57"/>
                    </a:lnTo>
                    <a:lnTo>
                      <a:pt x="268" y="57"/>
                    </a:lnTo>
                    <a:lnTo>
                      <a:pt x="266" y="57"/>
                    </a:lnTo>
                    <a:lnTo>
                      <a:pt x="268" y="57"/>
                    </a:lnTo>
                    <a:lnTo>
                      <a:pt x="268" y="59"/>
                    </a:lnTo>
                    <a:lnTo>
                      <a:pt x="266" y="59"/>
                    </a:lnTo>
                    <a:lnTo>
                      <a:pt x="264" y="59"/>
                    </a:lnTo>
                    <a:lnTo>
                      <a:pt x="264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1" y="62"/>
                    </a:lnTo>
                    <a:lnTo>
                      <a:pt x="261" y="64"/>
                    </a:lnTo>
                    <a:lnTo>
                      <a:pt x="261" y="65"/>
                    </a:lnTo>
                    <a:lnTo>
                      <a:pt x="261" y="67"/>
                    </a:lnTo>
                    <a:lnTo>
                      <a:pt x="261" y="69"/>
                    </a:lnTo>
                    <a:lnTo>
                      <a:pt x="260" y="69"/>
                    </a:lnTo>
                    <a:lnTo>
                      <a:pt x="260" y="70"/>
                    </a:lnTo>
                    <a:lnTo>
                      <a:pt x="258" y="70"/>
                    </a:lnTo>
                    <a:lnTo>
                      <a:pt x="258" y="72"/>
                    </a:lnTo>
                    <a:lnTo>
                      <a:pt x="260" y="72"/>
                    </a:lnTo>
                    <a:lnTo>
                      <a:pt x="260" y="73"/>
                    </a:lnTo>
                    <a:lnTo>
                      <a:pt x="260" y="75"/>
                    </a:lnTo>
                    <a:lnTo>
                      <a:pt x="258" y="75"/>
                    </a:lnTo>
                    <a:lnTo>
                      <a:pt x="258" y="77"/>
                    </a:lnTo>
                    <a:lnTo>
                      <a:pt x="256" y="77"/>
                    </a:lnTo>
                    <a:lnTo>
                      <a:pt x="256" y="78"/>
                    </a:lnTo>
                    <a:lnTo>
                      <a:pt x="256" y="80"/>
                    </a:lnTo>
                    <a:lnTo>
                      <a:pt x="258" y="80"/>
                    </a:lnTo>
                    <a:lnTo>
                      <a:pt x="258" y="82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60" y="88"/>
                    </a:lnTo>
                    <a:lnTo>
                      <a:pt x="258" y="88"/>
                    </a:lnTo>
                    <a:lnTo>
                      <a:pt x="258" y="90"/>
                    </a:lnTo>
                    <a:lnTo>
                      <a:pt x="256" y="90"/>
                    </a:lnTo>
                    <a:lnTo>
                      <a:pt x="255" y="90"/>
                    </a:lnTo>
                    <a:lnTo>
                      <a:pt x="255" y="92"/>
                    </a:lnTo>
                    <a:lnTo>
                      <a:pt x="253" y="92"/>
                    </a:lnTo>
                    <a:lnTo>
                      <a:pt x="253" y="93"/>
                    </a:lnTo>
                    <a:lnTo>
                      <a:pt x="253" y="95"/>
                    </a:lnTo>
                    <a:lnTo>
                      <a:pt x="251" y="95"/>
                    </a:lnTo>
                    <a:lnTo>
                      <a:pt x="251" y="95"/>
                    </a:lnTo>
                    <a:lnTo>
                      <a:pt x="250" y="95"/>
                    </a:lnTo>
                    <a:lnTo>
                      <a:pt x="250" y="97"/>
                    </a:lnTo>
                    <a:lnTo>
                      <a:pt x="251" y="97"/>
                    </a:lnTo>
                    <a:lnTo>
                      <a:pt x="250" y="97"/>
                    </a:lnTo>
                    <a:lnTo>
                      <a:pt x="248" y="97"/>
                    </a:lnTo>
                    <a:lnTo>
                      <a:pt x="248" y="98"/>
                    </a:lnTo>
                    <a:lnTo>
                      <a:pt x="250" y="98"/>
                    </a:lnTo>
                    <a:lnTo>
                      <a:pt x="248" y="98"/>
                    </a:lnTo>
                    <a:lnTo>
                      <a:pt x="250" y="98"/>
                    </a:lnTo>
                    <a:lnTo>
                      <a:pt x="250" y="100"/>
                    </a:lnTo>
                    <a:lnTo>
                      <a:pt x="250" y="101"/>
                    </a:lnTo>
                    <a:lnTo>
                      <a:pt x="248" y="101"/>
                    </a:lnTo>
                    <a:lnTo>
                      <a:pt x="250" y="101"/>
                    </a:lnTo>
                    <a:lnTo>
                      <a:pt x="250" y="103"/>
                    </a:lnTo>
                    <a:lnTo>
                      <a:pt x="248" y="103"/>
                    </a:lnTo>
                    <a:lnTo>
                      <a:pt x="248" y="105"/>
                    </a:lnTo>
                    <a:lnTo>
                      <a:pt x="246" y="105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5" y="108"/>
                    </a:lnTo>
                    <a:lnTo>
                      <a:pt x="243" y="108"/>
                    </a:lnTo>
                    <a:lnTo>
                      <a:pt x="245" y="108"/>
                    </a:lnTo>
                    <a:lnTo>
                      <a:pt x="245" y="110"/>
                    </a:lnTo>
                    <a:lnTo>
                      <a:pt x="246" y="110"/>
                    </a:lnTo>
                    <a:lnTo>
                      <a:pt x="246" y="108"/>
                    </a:lnTo>
                    <a:lnTo>
                      <a:pt x="246" y="110"/>
                    </a:lnTo>
                    <a:lnTo>
                      <a:pt x="248" y="110"/>
                    </a:lnTo>
                    <a:lnTo>
                      <a:pt x="248" y="111"/>
                    </a:lnTo>
                    <a:lnTo>
                      <a:pt x="250" y="111"/>
                    </a:lnTo>
                    <a:lnTo>
                      <a:pt x="250" y="113"/>
                    </a:lnTo>
                    <a:lnTo>
                      <a:pt x="251" y="113"/>
                    </a:lnTo>
                    <a:lnTo>
                      <a:pt x="251" y="115"/>
                    </a:lnTo>
                    <a:lnTo>
                      <a:pt x="253" y="115"/>
                    </a:lnTo>
                    <a:lnTo>
                      <a:pt x="253" y="116"/>
                    </a:lnTo>
                    <a:lnTo>
                      <a:pt x="255" y="116"/>
                    </a:lnTo>
                    <a:lnTo>
                      <a:pt x="256" y="116"/>
                    </a:lnTo>
                    <a:lnTo>
                      <a:pt x="256" y="118"/>
                    </a:lnTo>
                    <a:lnTo>
                      <a:pt x="258" y="118"/>
                    </a:lnTo>
                    <a:lnTo>
                      <a:pt x="258" y="120"/>
                    </a:lnTo>
                    <a:lnTo>
                      <a:pt x="258" y="121"/>
                    </a:lnTo>
                    <a:lnTo>
                      <a:pt x="258" y="123"/>
                    </a:lnTo>
                    <a:lnTo>
                      <a:pt x="258" y="124"/>
                    </a:lnTo>
                    <a:lnTo>
                      <a:pt x="260" y="124"/>
                    </a:lnTo>
                    <a:lnTo>
                      <a:pt x="260" y="123"/>
                    </a:lnTo>
                    <a:lnTo>
                      <a:pt x="260" y="124"/>
                    </a:lnTo>
                    <a:lnTo>
                      <a:pt x="260" y="123"/>
                    </a:lnTo>
                    <a:lnTo>
                      <a:pt x="261" y="123"/>
                    </a:lnTo>
                    <a:lnTo>
                      <a:pt x="261" y="124"/>
                    </a:lnTo>
                    <a:lnTo>
                      <a:pt x="261" y="126"/>
                    </a:lnTo>
                    <a:lnTo>
                      <a:pt x="261" y="128"/>
                    </a:lnTo>
                    <a:lnTo>
                      <a:pt x="260" y="128"/>
                    </a:lnTo>
                    <a:lnTo>
                      <a:pt x="260" y="129"/>
                    </a:lnTo>
                    <a:lnTo>
                      <a:pt x="261" y="129"/>
                    </a:lnTo>
                    <a:lnTo>
                      <a:pt x="261" y="131"/>
                    </a:lnTo>
                    <a:lnTo>
                      <a:pt x="260" y="131"/>
                    </a:lnTo>
                    <a:lnTo>
                      <a:pt x="260" y="133"/>
                    </a:lnTo>
                    <a:lnTo>
                      <a:pt x="260" y="134"/>
                    </a:lnTo>
                    <a:lnTo>
                      <a:pt x="258" y="134"/>
                    </a:lnTo>
                    <a:lnTo>
                      <a:pt x="258" y="134"/>
                    </a:lnTo>
                    <a:lnTo>
                      <a:pt x="256" y="134"/>
                    </a:lnTo>
                    <a:lnTo>
                      <a:pt x="258" y="134"/>
                    </a:lnTo>
                    <a:lnTo>
                      <a:pt x="258" y="136"/>
                    </a:lnTo>
                    <a:lnTo>
                      <a:pt x="258" y="134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0" y="138"/>
                    </a:lnTo>
                    <a:lnTo>
                      <a:pt x="260" y="139"/>
                    </a:lnTo>
                    <a:lnTo>
                      <a:pt x="260" y="141"/>
                    </a:lnTo>
                    <a:lnTo>
                      <a:pt x="258" y="141"/>
                    </a:lnTo>
                    <a:lnTo>
                      <a:pt x="258" y="143"/>
                    </a:lnTo>
                    <a:lnTo>
                      <a:pt x="256" y="143"/>
                    </a:lnTo>
                    <a:lnTo>
                      <a:pt x="256" y="144"/>
                    </a:lnTo>
                    <a:lnTo>
                      <a:pt x="258" y="144"/>
                    </a:lnTo>
                    <a:lnTo>
                      <a:pt x="256" y="144"/>
                    </a:lnTo>
                    <a:lnTo>
                      <a:pt x="258" y="144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60" y="146"/>
                    </a:lnTo>
                    <a:lnTo>
                      <a:pt x="261" y="146"/>
                    </a:lnTo>
                    <a:lnTo>
                      <a:pt x="261" y="147"/>
                    </a:lnTo>
                    <a:lnTo>
                      <a:pt x="263" y="147"/>
                    </a:lnTo>
                    <a:lnTo>
                      <a:pt x="261" y="147"/>
                    </a:lnTo>
                    <a:lnTo>
                      <a:pt x="263" y="149"/>
                    </a:lnTo>
                    <a:lnTo>
                      <a:pt x="264" y="149"/>
                    </a:lnTo>
                    <a:lnTo>
                      <a:pt x="264" y="151"/>
                    </a:lnTo>
                    <a:lnTo>
                      <a:pt x="264" y="152"/>
                    </a:lnTo>
                    <a:lnTo>
                      <a:pt x="264" y="154"/>
                    </a:lnTo>
                    <a:lnTo>
                      <a:pt x="264" y="156"/>
                    </a:lnTo>
                    <a:lnTo>
                      <a:pt x="263" y="156"/>
                    </a:lnTo>
                    <a:lnTo>
                      <a:pt x="263" y="157"/>
                    </a:lnTo>
                    <a:lnTo>
                      <a:pt x="261" y="157"/>
                    </a:lnTo>
                    <a:lnTo>
                      <a:pt x="261" y="159"/>
                    </a:lnTo>
                    <a:lnTo>
                      <a:pt x="261" y="161"/>
                    </a:lnTo>
                    <a:lnTo>
                      <a:pt x="260" y="161"/>
                    </a:lnTo>
                    <a:lnTo>
                      <a:pt x="260" y="162"/>
                    </a:lnTo>
                    <a:lnTo>
                      <a:pt x="261" y="162"/>
                    </a:lnTo>
                    <a:lnTo>
                      <a:pt x="261" y="164"/>
                    </a:lnTo>
                    <a:lnTo>
                      <a:pt x="261" y="166"/>
                    </a:lnTo>
                    <a:lnTo>
                      <a:pt x="260" y="166"/>
                    </a:lnTo>
                    <a:lnTo>
                      <a:pt x="260" y="167"/>
                    </a:lnTo>
                    <a:lnTo>
                      <a:pt x="260" y="169"/>
                    </a:lnTo>
                    <a:lnTo>
                      <a:pt x="260" y="170"/>
                    </a:lnTo>
                    <a:lnTo>
                      <a:pt x="260" y="172"/>
                    </a:lnTo>
                    <a:lnTo>
                      <a:pt x="260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6" y="174"/>
                    </a:lnTo>
                    <a:lnTo>
                      <a:pt x="256" y="175"/>
                    </a:lnTo>
                    <a:lnTo>
                      <a:pt x="258" y="175"/>
                    </a:lnTo>
                    <a:lnTo>
                      <a:pt x="256" y="175"/>
                    </a:lnTo>
                    <a:lnTo>
                      <a:pt x="256" y="177"/>
                    </a:lnTo>
                    <a:lnTo>
                      <a:pt x="258" y="177"/>
                    </a:lnTo>
                    <a:lnTo>
                      <a:pt x="258" y="175"/>
                    </a:lnTo>
                    <a:lnTo>
                      <a:pt x="258" y="177"/>
                    </a:lnTo>
                    <a:lnTo>
                      <a:pt x="260" y="177"/>
                    </a:lnTo>
                    <a:lnTo>
                      <a:pt x="260" y="179"/>
                    </a:lnTo>
                    <a:lnTo>
                      <a:pt x="261" y="179"/>
                    </a:lnTo>
                    <a:lnTo>
                      <a:pt x="261" y="180"/>
                    </a:lnTo>
                    <a:lnTo>
                      <a:pt x="261" y="182"/>
                    </a:lnTo>
                    <a:lnTo>
                      <a:pt x="261" y="184"/>
                    </a:lnTo>
                    <a:lnTo>
                      <a:pt x="261" y="185"/>
                    </a:lnTo>
                    <a:lnTo>
                      <a:pt x="260" y="185"/>
                    </a:lnTo>
                    <a:lnTo>
                      <a:pt x="260" y="187"/>
                    </a:lnTo>
                    <a:lnTo>
                      <a:pt x="261" y="187"/>
                    </a:lnTo>
                    <a:lnTo>
                      <a:pt x="263" y="187"/>
                    </a:lnTo>
                    <a:lnTo>
                      <a:pt x="263" y="189"/>
                    </a:lnTo>
                    <a:lnTo>
                      <a:pt x="263" y="190"/>
                    </a:lnTo>
                    <a:lnTo>
                      <a:pt x="263" y="192"/>
                    </a:lnTo>
                    <a:lnTo>
                      <a:pt x="261" y="192"/>
                    </a:lnTo>
                    <a:lnTo>
                      <a:pt x="261" y="193"/>
                    </a:lnTo>
                    <a:lnTo>
                      <a:pt x="260" y="193"/>
                    </a:lnTo>
                    <a:lnTo>
                      <a:pt x="260" y="195"/>
                    </a:lnTo>
                    <a:lnTo>
                      <a:pt x="260" y="193"/>
                    </a:lnTo>
                    <a:lnTo>
                      <a:pt x="260" y="195"/>
                    </a:lnTo>
                    <a:lnTo>
                      <a:pt x="258" y="195"/>
                    </a:lnTo>
                    <a:lnTo>
                      <a:pt x="258" y="197"/>
                    </a:lnTo>
                    <a:lnTo>
                      <a:pt x="258" y="198"/>
                    </a:lnTo>
                    <a:lnTo>
                      <a:pt x="260" y="198"/>
                    </a:lnTo>
                    <a:lnTo>
                      <a:pt x="258" y="198"/>
                    </a:lnTo>
                    <a:lnTo>
                      <a:pt x="258" y="200"/>
                    </a:lnTo>
                    <a:lnTo>
                      <a:pt x="256" y="200"/>
                    </a:lnTo>
                    <a:lnTo>
                      <a:pt x="256" y="202"/>
                    </a:lnTo>
                    <a:lnTo>
                      <a:pt x="258" y="202"/>
                    </a:lnTo>
                    <a:lnTo>
                      <a:pt x="256" y="202"/>
                    </a:lnTo>
                    <a:lnTo>
                      <a:pt x="255" y="202"/>
                    </a:lnTo>
                    <a:lnTo>
                      <a:pt x="253" y="202"/>
                    </a:lnTo>
                    <a:lnTo>
                      <a:pt x="253" y="203"/>
                    </a:lnTo>
                    <a:lnTo>
                      <a:pt x="251" y="203"/>
                    </a:lnTo>
                    <a:lnTo>
                      <a:pt x="251" y="205"/>
                    </a:lnTo>
                    <a:lnTo>
                      <a:pt x="250" y="205"/>
                    </a:lnTo>
                    <a:lnTo>
                      <a:pt x="250" y="203"/>
                    </a:lnTo>
                    <a:lnTo>
                      <a:pt x="250" y="202"/>
                    </a:lnTo>
                    <a:lnTo>
                      <a:pt x="250" y="200"/>
                    </a:lnTo>
                    <a:lnTo>
                      <a:pt x="248" y="200"/>
                    </a:lnTo>
                    <a:lnTo>
                      <a:pt x="248" y="202"/>
                    </a:lnTo>
                    <a:lnTo>
                      <a:pt x="248" y="200"/>
                    </a:lnTo>
                    <a:lnTo>
                      <a:pt x="248" y="202"/>
                    </a:lnTo>
                    <a:lnTo>
                      <a:pt x="246" y="202"/>
                    </a:lnTo>
                    <a:lnTo>
                      <a:pt x="245" y="202"/>
                    </a:lnTo>
                    <a:lnTo>
                      <a:pt x="245" y="203"/>
                    </a:lnTo>
                    <a:lnTo>
                      <a:pt x="243" y="203"/>
                    </a:lnTo>
                    <a:lnTo>
                      <a:pt x="241" y="203"/>
                    </a:lnTo>
                    <a:lnTo>
                      <a:pt x="241" y="205"/>
                    </a:lnTo>
                    <a:lnTo>
                      <a:pt x="241" y="203"/>
                    </a:lnTo>
                    <a:lnTo>
                      <a:pt x="240" y="203"/>
                    </a:lnTo>
                    <a:lnTo>
                      <a:pt x="240" y="205"/>
                    </a:lnTo>
                    <a:lnTo>
                      <a:pt x="240" y="207"/>
                    </a:lnTo>
                    <a:lnTo>
                      <a:pt x="238" y="207"/>
                    </a:lnTo>
                    <a:lnTo>
                      <a:pt x="237" y="207"/>
                    </a:lnTo>
                    <a:lnTo>
                      <a:pt x="237" y="208"/>
                    </a:lnTo>
                    <a:lnTo>
                      <a:pt x="237" y="208"/>
                    </a:lnTo>
                    <a:lnTo>
                      <a:pt x="235" y="208"/>
                    </a:lnTo>
                    <a:lnTo>
                      <a:pt x="233" y="208"/>
                    </a:lnTo>
                    <a:lnTo>
                      <a:pt x="233" y="207"/>
                    </a:lnTo>
                    <a:lnTo>
                      <a:pt x="232" y="207"/>
                    </a:lnTo>
                    <a:lnTo>
                      <a:pt x="230" y="207"/>
                    </a:lnTo>
                    <a:lnTo>
                      <a:pt x="230" y="205"/>
                    </a:lnTo>
                    <a:lnTo>
                      <a:pt x="228" y="205"/>
                    </a:lnTo>
                    <a:lnTo>
                      <a:pt x="228" y="203"/>
                    </a:lnTo>
                    <a:lnTo>
                      <a:pt x="228" y="202"/>
                    </a:lnTo>
                    <a:lnTo>
                      <a:pt x="227" y="202"/>
                    </a:lnTo>
                    <a:lnTo>
                      <a:pt x="228" y="202"/>
                    </a:lnTo>
                    <a:lnTo>
                      <a:pt x="227" y="202"/>
                    </a:lnTo>
                    <a:lnTo>
                      <a:pt x="227" y="203"/>
                    </a:lnTo>
                    <a:lnTo>
                      <a:pt x="227" y="205"/>
                    </a:lnTo>
                    <a:lnTo>
                      <a:pt x="225" y="205"/>
                    </a:lnTo>
                    <a:lnTo>
                      <a:pt x="225" y="203"/>
                    </a:lnTo>
                    <a:lnTo>
                      <a:pt x="227" y="203"/>
                    </a:lnTo>
                    <a:lnTo>
                      <a:pt x="227" y="202"/>
                    </a:lnTo>
                    <a:lnTo>
                      <a:pt x="225" y="202"/>
                    </a:lnTo>
                    <a:lnTo>
                      <a:pt x="223" y="202"/>
                    </a:lnTo>
                    <a:lnTo>
                      <a:pt x="225" y="202"/>
                    </a:lnTo>
                    <a:lnTo>
                      <a:pt x="223" y="202"/>
                    </a:lnTo>
                    <a:lnTo>
                      <a:pt x="222" y="202"/>
                    </a:lnTo>
                    <a:lnTo>
                      <a:pt x="220" y="202"/>
                    </a:lnTo>
                    <a:lnTo>
                      <a:pt x="219" y="202"/>
                    </a:lnTo>
                    <a:lnTo>
                      <a:pt x="217" y="202"/>
                    </a:lnTo>
                    <a:lnTo>
                      <a:pt x="215" y="202"/>
                    </a:lnTo>
                    <a:lnTo>
                      <a:pt x="215" y="203"/>
                    </a:lnTo>
                    <a:lnTo>
                      <a:pt x="215" y="205"/>
                    </a:lnTo>
                    <a:lnTo>
                      <a:pt x="217" y="205"/>
                    </a:lnTo>
                    <a:lnTo>
                      <a:pt x="215" y="205"/>
                    </a:lnTo>
                    <a:lnTo>
                      <a:pt x="215" y="207"/>
                    </a:lnTo>
                    <a:lnTo>
                      <a:pt x="215" y="205"/>
                    </a:lnTo>
                    <a:lnTo>
                      <a:pt x="215" y="207"/>
                    </a:lnTo>
                    <a:lnTo>
                      <a:pt x="214" y="207"/>
                    </a:lnTo>
                    <a:lnTo>
                      <a:pt x="212" y="207"/>
                    </a:lnTo>
                    <a:lnTo>
                      <a:pt x="210" y="207"/>
                    </a:lnTo>
                    <a:lnTo>
                      <a:pt x="210" y="205"/>
                    </a:lnTo>
                    <a:lnTo>
                      <a:pt x="209" y="205"/>
                    </a:lnTo>
                    <a:lnTo>
                      <a:pt x="209" y="203"/>
                    </a:lnTo>
                    <a:lnTo>
                      <a:pt x="209" y="202"/>
                    </a:lnTo>
                    <a:lnTo>
                      <a:pt x="207" y="202"/>
                    </a:lnTo>
                    <a:lnTo>
                      <a:pt x="207" y="203"/>
                    </a:lnTo>
                    <a:lnTo>
                      <a:pt x="207" y="205"/>
                    </a:lnTo>
                    <a:lnTo>
                      <a:pt x="205" y="205"/>
                    </a:lnTo>
                    <a:lnTo>
                      <a:pt x="205" y="207"/>
                    </a:lnTo>
                    <a:lnTo>
                      <a:pt x="205" y="205"/>
                    </a:lnTo>
                    <a:lnTo>
                      <a:pt x="205" y="207"/>
                    </a:lnTo>
                    <a:lnTo>
                      <a:pt x="204" y="207"/>
                    </a:lnTo>
                    <a:lnTo>
                      <a:pt x="204" y="208"/>
                    </a:lnTo>
                    <a:lnTo>
                      <a:pt x="204" y="210"/>
                    </a:lnTo>
                    <a:lnTo>
                      <a:pt x="204" y="212"/>
                    </a:lnTo>
                    <a:lnTo>
                      <a:pt x="204" y="213"/>
                    </a:lnTo>
                    <a:lnTo>
                      <a:pt x="205" y="213"/>
                    </a:lnTo>
                    <a:lnTo>
                      <a:pt x="207" y="213"/>
                    </a:lnTo>
                    <a:lnTo>
                      <a:pt x="207" y="215"/>
                    </a:lnTo>
                    <a:lnTo>
                      <a:pt x="209" y="215"/>
                    </a:lnTo>
                    <a:lnTo>
                      <a:pt x="209" y="215"/>
                    </a:lnTo>
                    <a:lnTo>
                      <a:pt x="209" y="216"/>
                    </a:lnTo>
                    <a:lnTo>
                      <a:pt x="209" y="218"/>
                    </a:lnTo>
                    <a:lnTo>
                      <a:pt x="210" y="218"/>
                    </a:lnTo>
                    <a:lnTo>
                      <a:pt x="210" y="220"/>
                    </a:lnTo>
                    <a:lnTo>
                      <a:pt x="209" y="220"/>
                    </a:lnTo>
                    <a:lnTo>
                      <a:pt x="209" y="221"/>
                    </a:lnTo>
                    <a:lnTo>
                      <a:pt x="207" y="221"/>
                    </a:lnTo>
                    <a:lnTo>
                      <a:pt x="207" y="220"/>
                    </a:lnTo>
                    <a:lnTo>
                      <a:pt x="205" y="220"/>
                    </a:lnTo>
                    <a:lnTo>
                      <a:pt x="204" y="220"/>
                    </a:lnTo>
                    <a:lnTo>
                      <a:pt x="204" y="221"/>
                    </a:lnTo>
                    <a:lnTo>
                      <a:pt x="202" y="221"/>
                    </a:lnTo>
                    <a:lnTo>
                      <a:pt x="200" y="221"/>
                    </a:lnTo>
                    <a:lnTo>
                      <a:pt x="199" y="221"/>
                    </a:lnTo>
                    <a:lnTo>
                      <a:pt x="199" y="223"/>
                    </a:lnTo>
                    <a:lnTo>
                      <a:pt x="197" y="223"/>
                    </a:lnTo>
                    <a:lnTo>
                      <a:pt x="197" y="223"/>
                    </a:lnTo>
                    <a:lnTo>
                      <a:pt x="197" y="225"/>
                    </a:lnTo>
                    <a:lnTo>
                      <a:pt x="196" y="225"/>
                    </a:lnTo>
                    <a:lnTo>
                      <a:pt x="194" y="225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2" y="225"/>
                    </a:lnTo>
                    <a:lnTo>
                      <a:pt x="192" y="223"/>
                    </a:lnTo>
                    <a:lnTo>
                      <a:pt x="191" y="223"/>
                    </a:lnTo>
                    <a:lnTo>
                      <a:pt x="191" y="225"/>
                    </a:lnTo>
                    <a:lnTo>
                      <a:pt x="191" y="226"/>
                    </a:lnTo>
                    <a:lnTo>
                      <a:pt x="189" y="226"/>
                    </a:lnTo>
                    <a:lnTo>
                      <a:pt x="187" y="226"/>
                    </a:lnTo>
                    <a:lnTo>
                      <a:pt x="186" y="226"/>
                    </a:lnTo>
                    <a:lnTo>
                      <a:pt x="184" y="226"/>
                    </a:lnTo>
                    <a:lnTo>
                      <a:pt x="184" y="228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1" y="230"/>
                    </a:lnTo>
                    <a:lnTo>
                      <a:pt x="179" y="230"/>
                    </a:lnTo>
                    <a:lnTo>
                      <a:pt x="179" y="228"/>
                    </a:lnTo>
                    <a:lnTo>
                      <a:pt x="177" y="228"/>
                    </a:lnTo>
                    <a:lnTo>
                      <a:pt x="177" y="230"/>
                    </a:lnTo>
                    <a:lnTo>
                      <a:pt x="176" y="230"/>
                    </a:lnTo>
                    <a:lnTo>
                      <a:pt x="176" y="228"/>
                    </a:lnTo>
                    <a:lnTo>
                      <a:pt x="174" y="228"/>
                    </a:lnTo>
                    <a:lnTo>
                      <a:pt x="173" y="228"/>
                    </a:lnTo>
                    <a:lnTo>
                      <a:pt x="173" y="230"/>
                    </a:lnTo>
                    <a:lnTo>
                      <a:pt x="171" y="230"/>
                    </a:lnTo>
                    <a:lnTo>
                      <a:pt x="169" y="230"/>
                    </a:lnTo>
                    <a:lnTo>
                      <a:pt x="169" y="231"/>
                    </a:lnTo>
                    <a:lnTo>
                      <a:pt x="169" y="233"/>
                    </a:lnTo>
                    <a:lnTo>
                      <a:pt x="171" y="233"/>
                    </a:lnTo>
                    <a:lnTo>
                      <a:pt x="169" y="235"/>
                    </a:lnTo>
                    <a:lnTo>
                      <a:pt x="168" y="235"/>
                    </a:lnTo>
                    <a:lnTo>
                      <a:pt x="166" y="235"/>
                    </a:lnTo>
                    <a:lnTo>
                      <a:pt x="166" y="236"/>
                    </a:lnTo>
                    <a:lnTo>
                      <a:pt x="166" y="235"/>
                    </a:lnTo>
                    <a:lnTo>
                      <a:pt x="164" y="235"/>
                    </a:lnTo>
                    <a:lnTo>
                      <a:pt x="163" y="235"/>
                    </a:lnTo>
                    <a:lnTo>
                      <a:pt x="163" y="236"/>
                    </a:lnTo>
                    <a:lnTo>
                      <a:pt x="161" y="236"/>
                    </a:lnTo>
                    <a:lnTo>
                      <a:pt x="163" y="236"/>
                    </a:lnTo>
                    <a:lnTo>
                      <a:pt x="163" y="238"/>
                    </a:lnTo>
                    <a:lnTo>
                      <a:pt x="161" y="238"/>
                    </a:lnTo>
                    <a:lnTo>
                      <a:pt x="159" y="238"/>
                    </a:lnTo>
                    <a:lnTo>
                      <a:pt x="158" y="238"/>
                    </a:lnTo>
                    <a:lnTo>
                      <a:pt x="158" y="236"/>
                    </a:lnTo>
                    <a:lnTo>
                      <a:pt x="158" y="238"/>
                    </a:lnTo>
                    <a:lnTo>
                      <a:pt x="158" y="238"/>
                    </a:lnTo>
                    <a:lnTo>
                      <a:pt x="158" y="236"/>
                    </a:lnTo>
                    <a:lnTo>
                      <a:pt x="156" y="236"/>
                    </a:lnTo>
                    <a:lnTo>
                      <a:pt x="156" y="238"/>
                    </a:lnTo>
                    <a:lnTo>
                      <a:pt x="154" y="238"/>
                    </a:lnTo>
                    <a:lnTo>
                      <a:pt x="153" y="238"/>
                    </a:lnTo>
                    <a:lnTo>
                      <a:pt x="153" y="240"/>
                    </a:lnTo>
                    <a:lnTo>
                      <a:pt x="151" y="240"/>
                    </a:lnTo>
                    <a:lnTo>
                      <a:pt x="151" y="238"/>
                    </a:lnTo>
                    <a:lnTo>
                      <a:pt x="150" y="238"/>
                    </a:lnTo>
                    <a:lnTo>
                      <a:pt x="148" y="238"/>
                    </a:lnTo>
                    <a:lnTo>
                      <a:pt x="148" y="240"/>
                    </a:lnTo>
                    <a:lnTo>
                      <a:pt x="148" y="241"/>
                    </a:lnTo>
                    <a:lnTo>
                      <a:pt x="148" y="243"/>
                    </a:lnTo>
                    <a:lnTo>
                      <a:pt x="146" y="243"/>
                    </a:lnTo>
                    <a:lnTo>
                      <a:pt x="148" y="243"/>
                    </a:lnTo>
                    <a:lnTo>
                      <a:pt x="148" y="244"/>
                    </a:lnTo>
                    <a:lnTo>
                      <a:pt x="146" y="244"/>
                    </a:lnTo>
                    <a:lnTo>
                      <a:pt x="146" y="246"/>
                    </a:lnTo>
                    <a:lnTo>
                      <a:pt x="145" y="246"/>
                    </a:lnTo>
                    <a:lnTo>
                      <a:pt x="143" y="246"/>
                    </a:lnTo>
                    <a:lnTo>
                      <a:pt x="141" y="246"/>
                    </a:lnTo>
                    <a:lnTo>
                      <a:pt x="141" y="248"/>
                    </a:lnTo>
                    <a:lnTo>
                      <a:pt x="141" y="246"/>
                    </a:lnTo>
                    <a:lnTo>
                      <a:pt x="140" y="246"/>
                    </a:lnTo>
                    <a:lnTo>
                      <a:pt x="138" y="246"/>
                    </a:lnTo>
                    <a:lnTo>
                      <a:pt x="136" y="246"/>
                    </a:lnTo>
                    <a:lnTo>
                      <a:pt x="135" y="246"/>
                    </a:lnTo>
                    <a:lnTo>
                      <a:pt x="133" y="246"/>
                    </a:lnTo>
                    <a:lnTo>
                      <a:pt x="131" y="248"/>
                    </a:lnTo>
                    <a:lnTo>
                      <a:pt x="131" y="249"/>
                    </a:lnTo>
                    <a:lnTo>
                      <a:pt x="133" y="249"/>
                    </a:lnTo>
                    <a:lnTo>
                      <a:pt x="133" y="251"/>
                    </a:lnTo>
                    <a:lnTo>
                      <a:pt x="131" y="251"/>
                    </a:lnTo>
                    <a:lnTo>
                      <a:pt x="131" y="253"/>
                    </a:lnTo>
                    <a:lnTo>
                      <a:pt x="130" y="253"/>
                    </a:lnTo>
                    <a:lnTo>
                      <a:pt x="130" y="254"/>
                    </a:lnTo>
                    <a:lnTo>
                      <a:pt x="130" y="254"/>
                    </a:lnTo>
                    <a:lnTo>
                      <a:pt x="128" y="254"/>
                    </a:lnTo>
                    <a:lnTo>
                      <a:pt x="128" y="256"/>
                    </a:lnTo>
                    <a:lnTo>
                      <a:pt x="128" y="258"/>
                    </a:lnTo>
                    <a:lnTo>
                      <a:pt x="127" y="258"/>
                    </a:lnTo>
                    <a:lnTo>
                      <a:pt x="125" y="258"/>
                    </a:lnTo>
                    <a:lnTo>
                      <a:pt x="125" y="259"/>
                    </a:lnTo>
                    <a:lnTo>
                      <a:pt x="123" y="259"/>
                    </a:lnTo>
                    <a:lnTo>
                      <a:pt x="125" y="259"/>
                    </a:lnTo>
                    <a:lnTo>
                      <a:pt x="123" y="259"/>
                    </a:lnTo>
                    <a:lnTo>
                      <a:pt x="122" y="259"/>
                    </a:lnTo>
                    <a:lnTo>
                      <a:pt x="122" y="261"/>
                    </a:lnTo>
                    <a:lnTo>
                      <a:pt x="120" y="261"/>
                    </a:lnTo>
                    <a:lnTo>
                      <a:pt x="118" y="261"/>
                    </a:lnTo>
                    <a:lnTo>
                      <a:pt x="120" y="261"/>
                    </a:lnTo>
                    <a:lnTo>
                      <a:pt x="120" y="263"/>
                    </a:lnTo>
                    <a:lnTo>
                      <a:pt x="118" y="263"/>
                    </a:lnTo>
                    <a:lnTo>
                      <a:pt x="118" y="263"/>
                    </a:lnTo>
                    <a:lnTo>
                      <a:pt x="118" y="264"/>
                    </a:lnTo>
                    <a:lnTo>
                      <a:pt x="118" y="263"/>
                    </a:lnTo>
                    <a:lnTo>
                      <a:pt x="117" y="263"/>
                    </a:lnTo>
                    <a:lnTo>
                      <a:pt x="115" y="263"/>
                    </a:lnTo>
                    <a:lnTo>
                      <a:pt x="115" y="264"/>
                    </a:lnTo>
                    <a:lnTo>
                      <a:pt x="113" y="264"/>
                    </a:lnTo>
                    <a:lnTo>
                      <a:pt x="113" y="266"/>
                    </a:lnTo>
                    <a:lnTo>
                      <a:pt x="112" y="266"/>
                    </a:lnTo>
                    <a:lnTo>
                      <a:pt x="110" y="266"/>
                    </a:lnTo>
                    <a:lnTo>
                      <a:pt x="110" y="267"/>
                    </a:lnTo>
                    <a:lnTo>
                      <a:pt x="112" y="267"/>
                    </a:lnTo>
                    <a:lnTo>
                      <a:pt x="110" y="267"/>
                    </a:lnTo>
                    <a:lnTo>
                      <a:pt x="110" y="269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7" y="271"/>
                    </a:lnTo>
                    <a:lnTo>
                      <a:pt x="107" y="272"/>
                    </a:lnTo>
                    <a:lnTo>
                      <a:pt x="105" y="272"/>
                    </a:lnTo>
                    <a:lnTo>
                      <a:pt x="105" y="274"/>
                    </a:lnTo>
                    <a:lnTo>
                      <a:pt x="107" y="274"/>
                    </a:lnTo>
                    <a:lnTo>
                      <a:pt x="107" y="276"/>
                    </a:lnTo>
                    <a:lnTo>
                      <a:pt x="107" y="277"/>
                    </a:lnTo>
                    <a:lnTo>
                      <a:pt x="105" y="277"/>
                    </a:lnTo>
                    <a:lnTo>
                      <a:pt x="104" y="277"/>
                    </a:lnTo>
                    <a:lnTo>
                      <a:pt x="104" y="276"/>
                    </a:lnTo>
                    <a:lnTo>
                      <a:pt x="104" y="274"/>
                    </a:lnTo>
                    <a:lnTo>
                      <a:pt x="102" y="274"/>
                    </a:lnTo>
                    <a:lnTo>
                      <a:pt x="100" y="274"/>
                    </a:lnTo>
                    <a:lnTo>
                      <a:pt x="100" y="276"/>
                    </a:lnTo>
                    <a:lnTo>
                      <a:pt x="99" y="276"/>
                    </a:lnTo>
                    <a:lnTo>
                      <a:pt x="97" y="276"/>
                    </a:lnTo>
                    <a:lnTo>
                      <a:pt x="95" y="276"/>
                    </a:lnTo>
                    <a:lnTo>
                      <a:pt x="95" y="277"/>
                    </a:lnTo>
                    <a:lnTo>
                      <a:pt x="94" y="277"/>
                    </a:lnTo>
                    <a:close/>
                  </a:path>
                </a:pathLst>
              </a:custGeom>
              <a:solidFill>
                <a:srgbClr val="0880C2">
                  <a:alpha val="69804"/>
                </a:srgbClr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45" name="Freeform 263"/>
              <p:cNvSpPr>
                <a:spLocks/>
              </p:cNvSpPr>
              <p:nvPr/>
            </p:nvSpPr>
            <p:spPr bwMode="auto">
              <a:xfrm>
                <a:off x="14971320" y="4310753"/>
                <a:ext cx="1223963" cy="577850"/>
              </a:xfrm>
              <a:custGeom>
                <a:avLst/>
                <a:gdLst>
                  <a:gd name="T0" fmla="*/ 191 w 771"/>
                  <a:gd name="T1" fmla="*/ 13 h 364"/>
                  <a:gd name="T2" fmla="*/ 227 w 771"/>
                  <a:gd name="T3" fmla="*/ 19 h 364"/>
                  <a:gd name="T4" fmla="*/ 263 w 771"/>
                  <a:gd name="T5" fmla="*/ 28 h 364"/>
                  <a:gd name="T6" fmla="*/ 293 w 771"/>
                  <a:gd name="T7" fmla="*/ 18 h 364"/>
                  <a:gd name="T8" fmla="*/ 321 w 771"/>
                  <a:gd name="T9" fmla="*/ 14 h 364"/>
                  <a:gd name="T10" fmla="*/ 340 w 771"/>
                  <a:gd name="T11" fmla="*/ 24 h 364"/>
                  <a:gd name="T12" fmla="*/ 365 w 771"/>
                  <a:gd name="T13" fmla="*/ 32 h 364"/>
                  <a:gd name="T14" fmla="*/ 386 w 771"/>
                  <a:gd name="T15" fmla="*/ 49 h 364"/>
                  <a:gd name="T16" fmla="*/ 413 w 771"/>
                  <a:gd name="T17" fmla="*/ 75 h 364"/>
                  <a:gd name="T18" fmla="*/ 434 w 771"/>
                  <a:gd name="T19" fmla="*/ 80 h 364"/>
                  <a:gd name="T20" fmla="*/ 462 w 771"/>
                  <a:gd name="T21" fmla="*/ 87 h 364"/>
                  <a:gd name="T22" fmla="*/ 474 w 771"/>
                  <a:gd name="T23" fmla="*/ 105 h 364"/>
                  <a:gd name="T24" fmla="*/ 501 w 771"/>
                  <a:gd name="T25" fmla="*/ 121 h 364"/>
                  <a:gd name="T26" fmla="*/ 528 w 771"/>
                  <a:gd name="T27" fmla="*/ 120 h 364"/>
                  <a:gd name="T28" fmla="*/ 547 w 771"/>
                  <a:gd name="T29" fmla="*/ 115 h 364"/>
                  <a:gd name="T30" fmla="*/ 574 w 771"/>
                  <a:gd name="T31" fmla="*/ 105 h 364"/>
                  <a:gd name="T32" fmla="*/ 595 w 771"/>
                  <a:gd name="T33" fmla="*/ 111 h 364"/>
                  <a:gd name="T34" fmla="*/ 613 w 771"/>
                  <a:gd name="T35" fmla="*/ 125 h 364"/>
                  <a:gd name="T36" fmla="*/ 634 w 771"/>
                  <a:gd name="T37" fmla="*/ 131 h 364"/>
                  <a:gd name="T38" fmla="*/ 662 w 771"/>
                  <a:gd name="T39" fmla="*/ 136 h 364"/>
                  <a:gd name="T40" fmla="*/ 687 w 771"/>
                  <a:gd name="T41" fmla="*/ 144 h 364"/>
                  <a:gd name="T42" fmla="*/ 707 w 771"/>
                  <a:gd name="T43" fmla="*/ 154 h 364"/>
                  <a:gd name="T44" fmla="*/ 733 w 771"/>
                  <a:gd name="T45" fmla="*/ 159 h 364"/>
                  <a:gd name="T46" fmla="*/ 756 w 771"/>
                  <a:gd name="T47" fmla="*/ 161 h 364"/>
                  <a:gd name="T48" fmla="*/ 769 w 771"/>
                  <a:gd name="T49" fmla="*/ 184 h 364"/>
                  <a:gd name="T50" fmla="*/ 771 w 771"/>
                  <a:gd name="T51" fmla="*/ 200 h 364"/>
                  <a:gd name="T52" fmla="*/ 754 w 771"/>
                  <a:gd name="T53" fmla="*/ 218 h 364"/>
                  <a:gd name="T54" fmla="*/ 740 w 771"/>
                  <a:gd name="T55" fmla="*/ 238 h 364"/>
                  <a:gd name="T56" fmla="*/ 718 w 771"/>
                  <a:gd name="T57" fmla="*/ 261 h 364"/>
                  <a:gd name="T58" fmla="*/ 697 w 771"/>
                  <a:gd name="T59" fmla="*/ 282 h 364"/>
                  <a:gd name="T60" fmla="*/ 662 w 771"/>
                  <a:gd name="T61" fmla="*/ 302 h 364"/>
                  <a:gd name="T62" fmla="*/ 630 w 771"/>
                  <a:gd name="T63" fmla="*/ 320 h 364"/>
                  <a:gd name="T64" fmla="*/ 588 w 771"/>
                  <a:gd name="T65" fmla="*/ 337 h 364"/>
                  <a:gd name="T66" fmla="*/ 561 w 771"/>
                  <a:gd name="T67" fmla="*/ 355 h 364"/>
                  <a:gd name="T68" fmla="*/ 536 w 771"/>
                  <a:gd name="T69" fmla="*/ 361 h 364"/>
                  <a:gd name="T70" fmla="*/ 523 w 771"/>
                  <a:gd name="T71" fmla="*/ 345 h 364"/>
                  <a:gd name="T72" fmla="*/ 501 w 771"/>
                  <a:gd name="T73" fmla="*/ 337 h 364"/>
                  <a:gd name="T74" fmla="*/ 469 w 771"/>
                  <a:gd name="T75" fmla="*/ 340 h 364"/>
                  <a:gd name="T76" fmla="*/ 447 w 771"/>
                  <a:gd name="T77" fmla="*/ 337 h 364"/>
                  <a:gd name="T78" fmla="*/ 424 w 771"/>
                  <a:gd name="T79" fmla="*/ 320 h 364"/>
                  <a:gd name="T80" fmla="*/ 400 w 771"/>
                  <a:gd name="T81" fmla="*/ 322 h 364"/>
                  <a:gd name="T82" fmla="*/ 367 w 771"/>
                  <a:gd name="T83" fmla="*/ 315 h 364"/>
                  <a:gd name="T84" fmla="*/ 357 w 771"/>
                  <a:gd name="T85" fmla="*/ 287 h 364"/>
                  <a:gd name="T86" fmla="*/ 331 w 771"/>
                  <a:gd name="T87" fmla="*/ 276 h 364"/>
                  <a:gd name="T88" fmla="*/ 306 w 771"/>
                  <a:gd name="T89" fmla="*/ 256 h 364"/>
                  <a:gd name="T90" fmla="*/ 283 w 771"/>
                  <a:gd name="T91" fmla="*/ 233 h 364"/>
                  <a:gd name="T92" fmla="*/ 263 w 771"/>
                  <a:gd name="T93" fmla="*/ 208 h 364"/>
                  <a:gd name="T94" fmla="*/ 229 w 771"/>
                  <a:gd name="T95" fmla="*/ 198 h 364"/>
                  <a:gd name="T96" fmla="*/ 196 w 771"/>
                  <a:gd name="T97" fmla="*/ 179 h 364"/>
                  <a:gd name="T98" fmla="*/ 171 w 771"/>
                  <a:gd name="T99" fmla="*/ 159 h 364"/>
                  <a:gd name="T100" fmla="*/ 145 w 771"/>
                  <a:gd name="T101" fmla="*/ 136 h 364"/>
                  <a:gd name="T102" fmla="*/ 127 w 771"/>
                  <a:gd name="T103" fmla="*/ 120 h 364"/>
                  <a:gd name="T104" fmla="*/ 92 w 771"/>
                  <a:gd name="T105" fmla="*/ 105 h 364"/>
                  <a:gd name="T106" fmla="*/ 66 w 771"/>
                  <a:gd name="T107" fmla="*/ 92 h 364"/>
                  <a:gd name="T108" fmla="*/ 30 w 771"/>
                  <a:gd name="T109" fmla="*/ 87 h 364"/>
                  <a:gd name="T110" fmla="*/ 0 w 771"/>
                  <a:gd name="T111" fmla="*/ 72 h 364"/>
                  <a:gd name="T112" fmla="*/ 15 w 771"/>
                  <a:gd name="T113" fmla="*/ 52 h 364"/>
                  <a:gd name="T114" fmla="*/ 35 w 771"/>
                  <a:gd name="T115" fmla="*/ 28 h 364"/>
                  <a:gd name="T116" fmla="*/ 68 w 771"/>
                  <a:gd name="T117" fmla="*/ 19 h 364"/>
                  <a:gd name="T118" fmla="*/ 106 w 771"/>
                  <a:gd name="T119" fmla="*/ 18 h 364"/>
                  <a:gd name="T120" fmla="*/ 132 w 771"/>
                  <a:gd name="T121" fmla="*/ 9 h 364"/>
                  <a:gd name="T122" fmla="*/ 160 w 771"/>
                  <a:gd name="T123" fmla="*/ 5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1" h="364">
                    <a:moveTo>
                      <a:pt x="170" y="3"/>
                    </a:moveTo>
                    <a:lnTo>
                      <a:pt x="171" y="3"/>
                    </a:lnTo>
                    <a:lnTo>
                      <a:pt x="171" y="5"/>
                    </a:lnTo>
                    <a:lnTo>
                      <a:pt x="175" y="5"/>
                    </a:lnTo>
                    <a:lnTo>
                      <a:pt x="175" y="8"/>
                    </a:lnTo>
                    <a:lnTo>
                      <a:pt x="176" y="8"/>
                    </a:lnTo>
                    <a:lnTo>
                      <a:pt x="180" y="8"/>
                    </a:lnTo>
                    <a:lnTo>
                      <a:pt x="180" y="5"/>
                    </a:lnTo>
                    <a:lnTo>
                      <a:pt x="180" y="8"/>
                    </a:lnTo>
                    <a:lnTo>
                      <a:pt x="181" y="8"/>
                    </a:lnTo>
                    <a:lnTo>
                      <a:pt x="181" y="5"/>
                    </a:lnTo>
                    <a:lnTo>
                      <a:pt x="181" y="8"/>
                    </a:lnTo>
                    <a:lnTo>
                      <a:pt x="181" y="5"/>
                    </a:lnTo>
                    <a:lnTo>
                      <a:pt x="181" y="8"/>
                    </a:lnTo>
                    <a:lnTo>
                      <a:pt x="181" y="5"/>
                    </a:lnTo>
                    <a:lnTo>
                      <a:pt x="184" y="5"/>
                    </a:lnTo>
                    <a:lnTo>
                      <a:pt x="184" y="8"/>
                    </a:lnTo>
                    <a:lnTo>
                      <a:pt x="186" y="8"/>
                    </a:lnTo>
                    <a:lnTo>
                      <a:pt x="189" y="8"/>
                    </a:lnTo>
                    <a:lnTo>
                      <a:pt x="191" y="8"/>
                    </a:lnTo>
                    <a:lnTo>
                      <a:pt x="191" y="9"/>
                    </a:lnTo>
                    <a:lnTo>
                      <a:pt x="191" y="13"/>
                    </a:lnTo>
                    <a:lnTo>
                      <a:pt x="191" y="14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9" y="14"/>
                    </a:lnTo>
                    <a:lnTo>
                      <a:pt x="199" y="13"/>
                    </a:lnTo>
                    <a:lnTo>
                      <a:pt x="201" y="13"/>
                    </a:lnTo>
                    <a:lnTo>
                      <a:pt x="204" y="13"/>
                    </a:lnTo>
                    <a:lnTo>
                      <a:pt x="204" y="9"/>
                    </a:lnTo>
                    <a:lnTo>
                      <a:pt x="206" y="9"/>
                    </a:lnTo>
                    <a:lnTo>
                      <a:pt x="209" y="9"/>
                    </a:lnTo>
                    <a:lnTo>
                      <a:pt x="211" y="9"/>
                    </a:lnTo>
                    <a:lnTo>
                      <a:pt x="211" y="13"/>
                    </a:lnTo>
                    <a:lnTo>
                      <a:pt x="211" y="14"/>
                    </a:lnTo>
                    <a:lnTo>
                      <a:pt x="214" y="14"/>
                    </a:lnTo>
                    <a:lnTo>
                      <a:pt x="214" y="18"/>
                    </a:lnTo>
                    <a:lnTo>
                      <a:pt x="216" y="18"/>
                    </a:lnTo>
                    <a:lnTo>
                      <a:pt x="219" y="18"/>
                    </a:lnTo>
                    <a:lnTo>
                      <a:pt x="222" y="19"/>
                    </a:lnTo>
                    <a:lnTo>
                      <a:pt x="222" y="18"/>
                    </a:lnTo>
                    <a:lnTo>
                      <a:pt x="222" y="19"/>
                    </a:lnTo>
                    <a:lnTo>
                      <a:pt x="224" y="19"/>
                    </a:lnTo>
                    <a:lnTo>
                      <a:pt x="227" y="19"/>
                    </a:lnTo>
                    <a:lnTo>
                      <a:pt x="227" y="23"/>
                    </a:lnTo>
                    <a:lnTo>
                      <a:pt x="229" y="23"/>
                    </a:lnTo>
                    <a:lnTo>
                      <a:pt x="232" y="23"/>
                    </a:lnTo>
                    <a:lnTo>
                      <a:pt x="234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39" y="24"/>
                    </a:lnTo>
                    <a:lnTo>
                      <a:pt x="242" y="24"/>
                    </a:lnTo>
                    <a:lnTo>
                      <a:pt x="244" y="24"/>
                    </a:lnTo>
                    <a:lnTo>
                      <a:pt x="247" y="24"/>
                    </a:lnTo>
                    <a:lnTo>
                      <a:pt x="248" y="24"/>
                    </a:lnTo>
                    <a:lnTo>
                      <a:pt x="252" y="24"/>
                    </a:lnTo>
                    <a:lnTo>
                      <a:pt x="252" y="28"/>
                    </a:lnTo>
                    <a:lnTo>
                      <a:pt x="252" y="24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7" y="28"/>
                    </a:lnTo>
                    <a:lnTo>
                      <a:pt x="258" y="28"/>
                    </a:lnTo>
                    <a:lnTo>
                      <a:pt x="262" y="28"/>
                    </a:lnTo>
                    <a:lnTo>
                      <a:pt x="262" y="24"/>
                    </a:lnTo>
                    <a:lnTo>
                      <a:pt x="262" y="28"/>
                    </a:lnTo>
                    <a:lnTo>
                      <a:pt x="263" y="28"/>
                    </a:lnTo>
                    <a:lnTo>
                      <a:pt x="267" y="28"/>
                    </a:lnTo>
                    <a:lnTo>
                      <a:pt x="268" y="28"/>
                    </a:lnTo>
                    <a:lnTo>
                      <a:pt x="268" y="24"/>
                    </a:lnTo>
                    <a:lnTo>
                      <a:pt x="271" y="24"/>
                    </a:lnTo>
                    <a:lnTo>
                      <a:pt x="273" y="24"/>
                    </a:lnTo>
                    <a:lnTo>
                      <a:pt x="273" y="23"/>
                    </a:lnTo>
                    <a:lnTo>
                      <a:pt x="273" y="19"/>
                    </a:lnTo>
                    <a:lnTo>
                      <a:pt x="276" y="19"/>
                    </a:lnTo>
                    <a:lnTo>
                      <a:pt x="278" y="19"/>
                    </a:lnTo>
                    <a:lnTo>
                      <a:pt x="281" y="19"/>
                    </a:lnTo>
                    <a:lnTo>
                      <a:pt x="283" y="19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4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4"/>
                    </a:lnTo>
                    <a:lnTo>
                      <a:pt x="288" y="18"/>
                    </a:lnTo>
                    <a:lnTo>
                      <a:pt x="291" y="18"/>
                    </a:lnTo>
                    <a:lnTo>
                      <a:pt x="293" y="18"/>
                    </a:lnTo>
                    <a:lnTo>
                      <a:pt x="293" y="14"/>
                    </a:lnTo>
                    <a:lnTo>
                      <a:pt x="293" y="18"/>
                    </a:lnTo>
                    <a:lnTo>
                      <a:pt x="293" y="14"/>
                    </a:lnTo>
                    <a:lnTo>
                      <a:pt x="296" y="14"/>
                    </a:lnTo>
                    <a:lnTo>
                      <a:pt x="298" y="14"/>
                    </a:lnTo>
                    <a:lnTo>
                      <a:pt x="298" y="18"/>
                    </a:lnTo>
                    <a:lnTo>
                      <a:pt x="298" y="14"/>
                    </a:lnTo>
                    <a:lnTo>
                      <a:pt x="298" y="18"/>
                    </a:lnTo>
                    <a:lnTo>
                      <a:pt x="298" y="14"/>
                    </a:lnTo>
                    <a:lnTo>
                      <a:pt x="298" y="18"/>
                    </a:lnTo>
                    <a:lnTo>
                      <a:pt x="301" y="18"/>
                    </a:lnTo>
                    <a:lnTo>
                      <a:pt x="301" y="19"/>
                    </a:lnTo>
                    <a:lnTo>
                      <a:pt x="303" y="19"/>
                    </a:lnTo>
                    <a:lnTo>
                      <a:pt x="303" y="18"/>
                    </a:lnTo>
                    <a:lnTo>
                      <a:pt x="306" y="18"/>
                    </a:lnTo>
                    <a:lnTo>
                      <a:pt x="306" y="19"/>
                    </a:lnTo>
                    <a:lnTo>
                      <a:pt x="308" y="19"/>
                    </a:lnTo>
                    <a:lnTo>
                      <a:pt x="311" y="19"/>
                    </a:lnTo>
                    <a:lnTo>
                      <a:pt x="313" y="19"/>
                    </a:lnTo>
                    <a:lnTo>
                      <a:pt x="316" y="19"/>
                    </a:lnTo>
                    <a:lnTo>
                      <a:pt x="316" y="18"/>
                    </a:lnTo>
                    <a:lnTo>
                      <a:pt x="317" y="18"/>
                    </a:lnTo>
                    <a:lnTo>
                      <a:pt x="317" y="14"/>
                    </a:lnTo>
                    <a:lnTo>
                      <a:pt x="321" y="14"/>
                    </a:lnTo>
                    <a:lnTo>
                      <a:pt x="322" y="14"/>
                    </a:lnTo>
                    <a:lnTo>
                      <a:pt x="326" y="14"/>
                    </a:lnTo>
                    <a:lnTo>
                      <a:pt x="327" y="14"/>
                    </a:lnTo>
                    <a:lnTo>
                      <a:pt x="327" y="18"/>
                    </a:lnTo>
                    <a:lnTo>
                      <a:pt x="327" y="14"/>
                    </a:lnTo>
                    <a:lnTo>
                      <a:pt x="327" y="13"/>
                    </a:lnTo>
                    <a:lnTo>
                      <a:pt x="327" y="14"/>
                    </a:lnTo>
                    <a:lnTo>
                      <a:pt x="331" y="14"/>
                    </a:lnTo>
                    <a:lnTo>
                      <a:pt x="332" y="14"/>
                    </a:lnTo>
                    <a:lnTo>
                      <a:pt x="332" y="13"/>
                    </a:lnTo>
                    <a:lnTo>
                      <a:pt x="332" y="14"/>
                    </a:lnTo>
                    <a:lnTo>
                      <a:pt x="332" y="18"/>
                    </a:lnTo>
                    <a:lnTo>
                      <a:pt x="336" y="18"/>
                    </a:lnTo>
                    <a:lnTo>
                      <a:pt x="336" y="19"/>
                    </a:lnTo>
                    <a:lnTo>
                      <a:pt x="337" y="19"/>
                    </a:lnTo>
                    <a:lnTo>
                      <a:pt x="337" y="18"/>
                    </a:lnTo>
                    <a:lnTo>
                      <a:pt x="337" y="19"/>
                    </a:lnTo>
                    <a:lnTo>
                      <a:pt x="337" y="23"/>
                    </a:lnTo>
                    <a:lnTo>
                      <a:pt x="340" y="23"/>
                    </a:lnTo>
                    <a:lnTo>
                      <a:pt x="337" y="23"/>
                    </a:lnTo>
                    <a:lnTo>
                      <a:pt x="337" y="24"/>
                    </a:lnTo>
                    <a:lnTo>
                      <a:pt x="340" y="24"/>
                    </a:lnTo>
                    <a:lnTo>
                      <a:pt x="340" y="23"/>
                    </a:lnTo>
                    <a:lnTo>
                      <a:pt x="340" y="24"/>
                    </a:lnTo>
                    <a:lnTo>
                      <a:pt x="340" y="28"/>
                    </a:lnTo>
                    <a:lnTo>
                      <a:pt x="342" y="28"/>
                    </a:lnTo>
                    <a:lnTo>
                      <a:pt x="345" y="28"/>
                    </a:lnTo>
                    <a:lnTo>
                      <a:pt x="347" y="28"/>
                    </a:lnTo>
                    <a:lnTo>
                      <a:pt x="350" y="28"/>
                    </a:lnTo>
                    <a:lnTo>
                      <a:pt x="350" y="29"/>
                    </a:lnTo>
                    <a:lnTo>
                      <a:pt x="352" y="29"/>
                    </a:lnTo>
                    <a:lnTo>
                      <a:pt x="352" y="28"/>
                    </a:lnTo>
                    <a:lnTo>
                      <a:pt x="352" y="29"/>
                    </a:lnTo>
                    <a:lnTo>
                      <a:pt x="355" y="29"/>
                    </a:lnTo>
                    <a:lnTo>
                      <a:pt x="357" y="29"/>
                    </a:lnTo>
                    <a:lnTo>
                      <a:pt x="360" y="29"/>
                    </a:lnTo>
                    <a:lnTo>
                      <a:pt x="360" y="28"/>
                    </a:lnTo>
                    <a:lnTo>
                      <a:pt x="362" y="28"/>
                    </a:lnTo>
                    <a:lnTo>
                      <a:pt x="360" y="28"/>
                    </a:lnTo>
                    <a:lnTo>
                      <a:pt x="362" y="28"/>
                    </a:lnTo>
                    <a:lnTo>
                      <a:pt x="362" y="29"/>
                    </a:lnTo>
                    <a:lnTo>
                      <a:pt x="362" y="28"/>
                    </a:lnTo>
                    <a:lnTo>
                      <a:pt x="365" y="29"/>
                    </a:lnTo>
                    <a:lnTo>
                      <a:pt x="365" y="32"/>
                    </a:lnTo>
                    <a:lnTo>
                      <a:pt x="367" y="32"/>
                    </a:lnTo>
                    <a:lnTo>
                      <a:pt x="367" y="34"/>
                    </a:lnTo>
                    <a:lnTo>
                      <a:pt x="370" y="34"/>
                    </a:lnTo>
                    <a:lnTo>
                      <a:pt x="370" y="37"/>
                    </a:lnTo>
                    <a:lnTo>
                      <a:pt x="372" y="37"/>
                    </a:lnTo>
                    <a:lnTo>
                      <a:pt x="372" y="39"/>
                    </a:lnTo>
                    <a:lnTo>
                      <a:pt x="370" y="39"/>
                    </a:lnTo>
                    <a:lnTo>
                      <a:pt x="372" y="39"/>
                    </a:lnTo>
                    <a:lnTo>
                      <a:pt x="375" y="39"/>
                    </a:lnTo>
                    <a:lnTo>
                      <a:pt x="375" y="42"/>
                    </a:lnTo>
                    <a:lnTo>
                      <a:pt x="377" y="42"/>
                    </a:lnTo>
                    <a:lnTo>
                      <a:pt x="380" y="42"/>
                    </a:lnTo>
                    <a:lnTo>
                      <a:pt x="380" y="44"/>
                    </a:lnTo>
                    <a:lnTo>
                      <a:pt x="382" y="44"/>
                    </a:lnTo>
                    <a:lnTo>
                      <a:pt x="382" y="47"/>
                    </a:lnTo>
                    <a:lnTo>
                      <a:pt x="385" y="47"/>
                    </a:lnTo>
                    <a:lnTo>
                      <a:pt x="386" y="47"/>
                    </a:lnTo>
                    <a:lnTo>
                      <a:pt x="386" y="49"/>
                    </a:lnTo>
                    <a:lnTo>
                      <a:pt x="390" y="49"/>
                    </a:lnTo>
                    <a:lnTo>
                      <a:pt x="386" y="49"/>
                    </a:lnTo>
                    <a:lnTo>
                      <a:pt x="386" y="52"/>
                    </a:lnTo>
                    <a:lnTo>
                      <a:pt x="386" y="49"/>
                    </a:lnTo>
                    <a:lnTo>
                      <a:pt x="386" y="52"/>
                    </a:lnTo>
                    <a:lnTo>
                      <a:pt x="385" y="52"/>
                    </a:lnTo>
                    <a:lnTo>
                      <a:pt x="385" y="54"/>
                    </a:lnTo>
                    <a:lnTo>
                      <a:pt x="386" y="54"/>
                    </a:lnTo>
                    <a:lnTo>
                      <a:pt x="386" y="57"/>
                    </a:lnTo>
                    <a:lnTo>
                      <a:pt x="390" y="57"/>
                    </a:lnTo>
                    <a:lnTo>
                      <a:pt x="390" y="59"/>
                    </a:lnTo>
                    <a:lnTo>
                      <a:pt x="393" y="59"/>
                    </a:lnTo>
                    <a:lnTo>
                      <a:pt x="395" y="59"/>
                    </a:lnTo>
                    <a:lnTo>
                      <a:pt x="395" y="62"/>
                    </a:lnTo>
                    <a:lnTo>
                      <a:pt x="398" y="62"/>
                    </a:lnTo>
                    <a:lnTo>
                      <a:pt x="398" y="65"/>
                    </a:lnTo>
                    <a:lnTo>
                      <a:pt x="400" y="65"/>
                    </a:lnTo>
                    <a:lnTo>
                      <a:pt x="400" y="67"/>
                    </a:lnTo>
                    <a:lnTo>
                      <a:pt x="400" y="70"/>
                    </a:lnTo>
                    <a:lnTo>
                      <a:pt x="403" y="70"/>
                    </a:lnTo>
                    <a:lnTo>
                      <a:pt x="403" y="72"/>
                    </a:lnTo>
                    <a:lnTo>
                      <a:pt x="405" y="72"/>
                    </a:lnTo>
                    <a:lnTo>
                      <a:pt x="408" y="72"/>
                    </a:lnTo>
                    <a:lnTo>
                      <a:pt x="409" y="72"/>
                    </a:lnTo>
                    <a:lnTo>
                      <a:pt x="409" y="75"/>
                    </a:lnTo>
                    <a:lnTo>
                      <a:pt x="413" y="75"/>
                    </a:lnTo>
                    <a:lnTo>
                      <a:pt x="414" y="75"/>
                    </a:lnTo>
                    <a:lnTo>
                      <a:pt x="418" y="75"/>
                    </a:lnTo>
                    <a:lnTo>
                      <a:pt x="419" y="75"/>
                    </a:lnTo>
                    <a:lnTo>
                      <a:pt x="423" y="75"/>
                    </a:lnTo>
                    <a:lnTo>
                      <a:pt x="419" y="75"/>
                    </a:lnTo>
                    <a:lnTo>
                      <a:pt x="423" y="75"/>
                    </a:lnTo>
                    <a:lnTo>
                      <a:pt x="423" y="77"/>
                    </a:lnTo>
                    <a:lnTo>
                      <a:pt x="424" y="77"/>
                    </a:lnTo>
                    <a:lnTo>
                      <a:pt x="428" y="77"/>
                    </a:lnTo>
                    <a:lnTo>
                      <a:pt x="428" y="80"/>
                    </a:lnTo>
                    <a:lnTo>
                      <a:pt x="428" y="77"/>
                    </a:lnTo>
                    <a:lnTo>
                      <a:pt x="428" y="80"/>
                    </a:lnTo>
                    <a:lnTo>
                      <a:pt x="429" y="77"/>
                    </a:lnTo>
                    <a:lnTo>
                      <a:pt x="429" y="80"/>
                    </a:lnTo>
                    <a:lnTo>
                      <a:pt x="429" y="77"/>
                    </a:lnTo>
                    <a:lnTo>
                      <a:pt x="429" y="80"/>
                    </a:lnTo>
                    <a:lnTo>
                      <a:pt x="429" y="77"/>
                    </a:lnTo>
                    <a:lnTo>
                      <a:pt x="429" y="80"/>
                    </a:lnTo>
                    <a:lnTo>
                      <a:pt x="432" y="80"/>
                    </a:lnTo>
                    <a:lnTo>
                      <a:pt x="432" y="77"/>
                    </a:lnTo>
                    <a:lnTo>
                      <a:pt x="432" y="80"/>
                    </a:lnTo>
                    <a:lnTo>
                      <a:pt x="434" y="80"/>
                    </a:lnTo>
                    <a:lnTo>
                      <a:pt x="437" y="80"/>
                    </a:lnTo>
                    <a:lnTo>
                      <a:pt x="437" y="77"/>
                    </a:lnTo>
                    <a:lnTo>
                      <a:pt x="439" y="77"/>
                    </a:lnTo>
                    <a:lnTo>
                      <a:pt x="442" y="77"/>
                    </a:lnTo>
                    <a:lnTo>
                      <a:pt x="442" y="80"/>
                    </a:lnTo>
                    <a:lnTo>
                      <a:pt x="442" y="77"/>
                    </a:lnTo>
                    <a:lnTo>
                      <a:pt x="442" y="80"/>
                    </a:lnTo>
                    <a:lnTo>
                      <a:pt x="444" y="80"/>
                    </a:lnTo>
                    <a:lnTo>
                      <a:pt x="444" y="77"/>
                    </a:lnTo>
                    <a:lnTo>
                      <a:pt x="444" y="80"/>
                    </a:lnTo>
                    <a:lnTo>
                      <a:pt x="447" y="80"/>
                    </a:lnTo>
                    <a:lnTo>
                      <a:pt x="447" y="82"/>
                    </a:lnTo>
                    <a:lnTo>
                      <a:pt x="449" y="82"/>
                    </a:lnTo>
                    <a:lnTo>
                      <a:pt x="449" y="80"/>
                    </a:lnTo>
                    <a:lnTo>
                      <a:pt x="449" y="82"/>
                    </a:lnTo>
                    <a:lnTo>
                      <a:pt x="452" y="82"/>
                    </a:lnTo>
                    <a:lnTo>
                      <a:pt x="452" y="85"/>
                    </a:lnTo>
                    <a:lnTo>
                      <a:pt x="454" y="85"/>
                    </a:lnTo>
                    <a:lnTo>
                      <a:pt x="454" y="87"/>
                    </a:lnTo>
                    <a:lnTo>
                      <a:pt x="457" y="87"/>
                    </a:lnTo>
                    <a:lnTo>
                      <a:pt x="459" y="87"/>
                    </a:lnTo>
                    <a:lnTo>
                      <a:pt x="462" y="87"/>
                    </a:lnTo>
                    <a:lnTo>
                      <a:pt x="462" y="90"/>
                    </a:lnTo>
                    <a:lnTo>
                      <a:pt x="464" y="90"/>
                    </a:lnTo>
                    <a:lnTo>
                      <a:pt x="464" y="92"/>
                    </a:lnTo>
                    <a:lnTo>
                      <a:pt x="462" y="92"/>
                    </a:lnTo>
                    <a:lnTo>
                      <a:pt x="462" y="95"/>
                    </a:lnTo>
                    <a:lnTo>
                      <a:pt x="459" y="95"/>
                    </a:lnTo>
                    <a:lnTo>
                      <a:pt x="459" y="97"/>
                    </a:lnTo>
                    <a:lnTo>
                      <a:pt x="459" y="100"/>
                    </a:lnTo>
                    <a:lnTo>
                      <a:pt x="459" y="97"/>
                    </a:lnTo>
                    <a:lnTo>
                      <a:pt x="459" y="100"/>
                    </a:lnTo>
                    <a:lnTo>
                      <a:pt x="462" y="100"/>
                    </a:lnTo>
                    <a:lnTo>
                      <a:pt x="462" y="101"/>
                    </a:lnTo>
                    <a:lnTo>
                      <a:pt x="464" y="101"/>
                    </a:lnTo>
                    <a:lnTo>
                      <a:pt x="467" y="101"/>
                    </a:lnTo>
                    <a:lnTo>
                      <a:pt x="467" y="100"/>
                    </a:lnTo>
                    <a:lnTo>
                      <a:pt x="467" y="101"/>
                    </a:lnTo>
                    <a:lnTo>
                      <a:pt x="469" y="101"/>
                    </a:lnTo>
                    <a:lnTo>
                      <a:pt x="469" y="105"/>
                    </a:lnTo>
                    <a:lnTo>
                      <a:pt x="472" y="105"/>
                    </a:lnTo>
                    <a:lnTo>
                      <a:pt x="474" y="105"/>
                    </a:lnTo>
                    <a:lnTo>
                      <a:pt x="474" y="106"/>
                    </a:lnTo>
                    <a:lnTo>
                      <a:pt x="474" y="105"/>
                    </a:lnTo>
                    <a:lnTo>
                      <a:pt x="474" y="106"/>
                    </a:lnTo>
                    <a:lnTo>
                      <a:pt x="477" y="106"/>
                    </a:lnTo>
                    <a:lnTo>
                      <a:pt x="477" y="110"/>
                    </a:lnTo>
                    <a:lnTo>
                      <a:pt x="477" y="111"/>
                    </a:lnTo>
                    <a:lnTo>
                      <a:pt x="477" y="115"/>
                    </a:lnTo>
                    <a:lnTo>
                      <a:pt x="478" y="115"/>
                    </a:lnTo>
                    <a:lnTo>
                      <a:pt x="482" y="115"/>
                    </a:lnTo>
                    <a:lnTo>
                      <a:pt x="482" y="116"/>
                    </a:lnTo>
                    <a:lnTo>
                      <a:pt x="482" y="120"/>
                    </a:lnTo>
                    <a:lnTo>
                      <a:pt x="483" y="120"/>
                    </a:lnTo>
                    <a:lnTo>
                      <a:pt x="483" y="121"/>
                    </a:lnTo>
                    <a:lnTo>
                      <a:pt x="487" y="121"/>
                    </a:lnTo>
                    <a:lnTo>
                      <a:pt x="488" y="121"/>
                    </a:lnTo>
                    <a:lnTo>
                      <a:pt x="492" y="121"/>
                    </a:lnTo>
                    <a:lnTo>
                      <a:pt x="492" y="120"/>
                    </a:lnTo>
                    <a:lnTo>
                      <a:pt x="493" y="120"/>
                    </a:lnTo>
                    <a:lnTo>
                      <a:pt x="493" y="116"/>
                    </a:lnTo>
                    <a:lnTo>
                      <a:pt x="497" y="116"/>
                    </a:lnTo>
                    <a:lnTo>
                      <a:pt x="498" y="116"/>
                    </a:lnTo>
                    <a:lnTo>
                      <a:pt x="498" y="120"/>
                    </a:lnTo>
                    <a:lnTo>
                      <a:pt x="501" y="120"/>
                    </a:lnTo>
                    <a:lnTo>
                      <a:pt x="501" y="121"/>
                    </a:lnTo>
                    <a:lnTo>
                      <a:pt x="503" y="121"/>
                    </a:lnTo>
                    <a:lnTo>
                      <a:pt x="506" y="121"/>
                    </a:lnTo>
                    <a:lnTo>
                      <a:pt x="508" y="121"/>
                    </a:lnTo>
                    <a:lnTo>
                      <a:pt x="508" y="120"/>
                    </a:lnTo>
                    <a:lnTo>
                      <a:pt x="511" y="120"/>
                    </a:lnTo>
                    <a:lnTo>
                      <a:pt x="511" y="121"/>
                    </a:lnTo>
                    <a:lnTo>
                      <a:pt x="513" y="121"/>
                    </a:lnTo>
                    <a:lnTo>
                      <a:pt x="516" y="121"/>
                    </a:lnTo>
                    <a:lnTo>
                      <a:pt x="516" y="125"/>
                    </a:lnTo>
                    <a:lnTo>
                      <a:pt x="518" y="125"/>
                    </a:lnTo>
                    <a:lnTo>
                      <a:pt x="518" y="126"/>
                    </a:lnTo>
                    <a:lnTo>
                      <a:pt x="518" y="125"/>
                    </a:lnTo>
                    <a:lnTo>
                      <a:pt x="518" y="126"/>
                    </a:lnTo>
                    <a:lnTo>
                      <a:pt x="521" y="126"/>
                    </a:lnTo>
                    <a:lnTo>
                      <a:pt x="521" y="125"/>
                    </a:lnTo>
                    <a:lnTo>
                      <a:pt x="523" y="125"/>
                    </a:lnTo>
                    <a:lnTo>
                      <a:pt x="526" y="125"/>
                    </a:lnTo>
                    <a:lnTo>
                      <a:pt x="526" y="121"/>
                    </a:lnTo>
                    <a:lnTo>
                      <a:pt x="526" y="120"/>
                    </a:lnTo>
                    <a:lnTo>
                      <a:pt x="528" y="120"/>
                    </a:lnTo>
                    <a:lnTo>
                      <a:pt x="528" y="121"/>
                    </a:lnTo>
                    <a:lnTo>
                      <a:pt x="528" y="120"/>
                    </a:lnTo>
                    <a:lnTo>
                      <a:pt x="531" y="120"/>
                    </a:lnTo>
                    <a:lnTo>
                      <a:pt x="531" y="116"/>
                    </a:lnTo>
                    <a:lnTo>
                      <a:pt x="533" y="116"/>
                    </a:lnTo>
                    <a:lnTo>
                      <a:pt x="533" y="115"/>
                    </a:lnTo>
                    <a:lnTo>
                      <a:pt x="531" y="115"/>
                    </a:lnTo>
                    <a:lnTo>
                      <a:pt x="533" y="115"/>
                    </a:lnTo>
                    <a:lnTo>
                      <a:pt x="531" y="115"/>
                    </a:lnTo>
                    <a:lnTo>
                      <a:pt x="531" y="111"/>
                    </a:lnTo>
                    <a:lnTo>
                      <a:pt x="533" y="111"/>
                    </a:lnTo>
                    <a:lnTo>
                      <a:pt x="531" y="111"/>
                    </a:lnTo>
                    <a:lnTo>
                      <a:pt x="531" y="110"/>
                    </a:lnTo>
                    <a:lnTo>
                      <a:pt x="533" y="110"/>
                    </a:lnTo>
                    <a:lnTo>
                      <a:pt x="533" y="111"/>
                    </a:lnTo>
                    <a:lnTo>
                      <a:pt x="536" y="111"/>
                    </a:lnTo>
                    <a:lnTo>
                      <a:pt x="538" y="111"/>
                    </a:lnTo>
                    <a:lnTo>
                      <a:pt x="541" y="111"/>
                    </a:lnTo>
                    <a:lnTo>
                      <a:pt x="542" y="111"/>
                    </a:lnTo>
                    <a:lnTo>
                      <a:pt x="546" y="111"/>
                    </a:lnTo>
                    <a:lnTo>
                      <a:pt x="547" y="111"/>
                    </a:lnTo>
                    <a:lnTo>
                      <a:pt x="547" y="115"/>
                    </a:lnTo>
                    <a:lnTo>
                      <a:pt x="551" y="115"/>
                    </a:lnTo>
                    <a:lnTo>
                      <a:pt x="547" y="115"/>
                    </a:lnTo>
                    <a:lnTo>
                      <a:pt x="547" y="116"/>
                    </a:lnTo>
                    <a:lnTo>
                      <a:pt x="551" y="116"/>
                    </a:lnTo>
                    <a:lnTo>
                      <a:pt x="551" y="115"/>
                    </a:lnTo>
                    <a:lnTo>
                      <a:pt x="552" y="115"/>
                    </a:lnTo>
                    <a:lnTo>
                      <a:pt x="552" y="116"/>
                    </a:lnTo>
                    <a:lnTo>
                      <a:pt x="552" y="115"/>
                    </a:lnTo>
                    <a:lnTo>
                      <a:pt x="556" y="115"/>
                    </a:lnTo>
                    <a:lnTo>
                      <a:pt x="557" y="115"/>
                    </a:lnTo>
                    <a:lnTo>
                      <a:pt x="561" y="115"/>
                    </a:lnTo>
                    <a:lnTo>
                      <a:pt x="564" y="115"/>
                    </a:lnTo>
                    <a:lnTo>
                      <a:pt x="564" y="111"/>
                    </a:lnTo>
                    <a:lnTo>
                      <a:pt x="565" y="111"/>
                    </a:lnTo>
                    <a:lnTo>
                      <a:pt x="565" y="110"/>
                    </a:lnTo>
                    <a:lnTo>
                      <a:pt x="564" y="110"/>
                    </a:lnTo>
                    <a:lnTo>
                      <a:pt x="565" y="110"/>
                    </a:lnTo>
                    <a:lnTo>
                      <a:pt x="564" y="110"/>
                    </a:lnTo>
                    <a:lnTo>
                      <a:pt x="564" y="106"/>
                    </a:lnTo>
                    <a:lnTo>
                      <a:pt x="565" y="106"/>
                    </a:lnTo>
                    <a:lnTo>
                      <a:pt x="565" y="105"/>
                    </a:lnTo>
                    <a:lnTo>
                      <a:pt x="569" y="105"/>
                    </a:lnTo>
                    <a:lnTo>
                      <a:pt x="570" y="105"/>
                    </a:lnTo>
                    <a:lnTo>
                      <a:pt x="574" y="105"/>
                    </a:lnTo>
                    <a:lnTo>
                      <a:pt x="574" y="101"/>
                    </a:lnTo>
                    <a:lnTo>
                      <a:pt x="575" y="101"/>
                    </a:lnTo>
                    <a:lnTo>
                      <a:pt x="575" y="105"/>
                    </a:lnTo>
                    <a:lnTo>
                      <a:pt x="579" y="105"/>
                    </a:lnTo>
                    <a:lnTo>
                      <a:pt x="579" y="101"/>
                    </a:lnTo>
                    <a:lnTo>
                      <a:pt x="580" y="101"/>
                    </a:lnTo>
                    <a:lnTo>
                      <a:pt x="580" y="100"/>
                    </a:lnTo>
                    <a:lnTo>
                      <a:pt x="584" y="100"/>
                    </a:lnTo>
                    <a:lnTo>
                      <a:pt x="584" y="97"/>
                    </a:lnTo>
                    <a:lnTo>
                      <a:pt x="585" y="97"/>
                    </a:lnTo>
                    <a:lnTo>
                      <a:pt x="585" y="100"/>
                    </a:lnTo>
                    <a:lnTo>
                      <a:pt x="588" y="100"/>
                    </a:lnTo>
                    <a:lnTo>
                      <a:pt x="590" y="100"/>
                    </a:lnTo>
                    <a:lnTo>
                      <a:pt x="593" y="100"/>
                    </a:lnTo>
                    <a:lnTo>
                      <a:pt x="593" y="101"/>
                    </a:lnTo>
                    <a:lnTo>
                      <a:pt x="593" y="105"/>
                    </a:lnTo>
                    <a:lnTo>
                      <a:pt x="593" y="106"/>
                    </a:lnTo>
                    <a:lnTo>
                      <a:pt x="590" y="106"/>
                    </a:lnTo>
                    <a:lnTo>
                      <a:pt x="590" y="110"/>
                    </a:lnTo>
                    <a:lnTo>
                      <a:pt x="593" y="110"/>
                    </a:lnTo>
                    <a:lnTo>
                      <a:pt x="595" y="110"/>
                    </a:lnTo>
                    <a:lnTo>
                      <a:pt x="595" y="111"/>
                    </a:lnTo>
                    <a:lnTo>
                      <a:pt x="598" y="111"/>
                    </a:lnTo>
                    <a:lnTo>
                      <a:pt x="598" y="110"/>
                    </a:lnTo>
                    <a:lnTo>
                      <a:pt x="600" y="110"/>
                    </a:lnTo>
                    <a:lnTo>
                      <a:pt x="600" y="111"/>
                    </a:lnTo>
                    <a:lnTo>
                      <a:pt x="603" y="111"/>
                    </a:lnTo>
                    <a:lnTo>
                      <a:pt x="603" y="110"/>
                    </a:lnTo>
                    <a:lnTo>
                      <a:pt x="605" y="110"/>
                    </a:lnTo>
                    <a:lnTo>
                      <a:pt x="605" y="106"/>
                    </a:lnTo>
                    <a:lnTo>
                      <a:pt x="608" y="106"/>
                    </a:lnTo>
                    <a:lnTo>
                      <a:pt x="608" y="110"/>
                    </a:lnTo>
                    <a:lnTo>
                      <a:pt x="608" y="111"/>
                    </a:lnTo>
                    <a:lnTo>
                      <a:pt x="608" y="115"/>
                    </a:lnTo>
                    <a:lnTo>
                      <a:pt x="605" y="115"/>
                    </a:lnTo>
                    <a:lnTo>
                      <a:pt x="603" y="115"/>
                    </a:lnTo>
                    <a:lnTo>
                      <a:pt x="603" y="116"/>
                    </a:lnTo>
                    <a:lnTo>
                      <a:pt x="605" y="116"/>
                    </a:lnTo>
                    <a:lnTo>
                      <a:pt x="605" y="120"/>
                    </a:lnTo>
                    <a:lnTo>
                      <a:pt x="605" y="121"/>
                    </a:lnTo>
                    <a:lnTo>
                      <a:pt x="608" y="121"/>
                    </a:lnTo>
                    <a:lnTo>
                      <a:pt x="610" y="121"/>
                    </a:lnTo>
                    <a:lnTo>
                      <a:pt x="613" y="121"/>
                    </a:lnTo>
                    <a:lnTo>
                      <a:pt x="613" y="125"/>
                    </a:lnTo>
                    <a:lnTo>
                      <a:pt x="613" y="121"/>
                    </a:lnTo>
                    <a:lnTo>
                      <a:pt x="615" y="121"/>
                    </a:lnTo>
                    <a:lnTo>
                      <a:pt x="615" y="125"/>
                    </a:lnTo>
                    <a:lnTo>
                      <a:pt x="618" y="125"/>
                    </a:lnTo>
                    <a:lnTo>
                      <a:pt x="618" y="126"/>
                    </a:lnTo>
                    <a:lnTo>
                      <a:pt x="618" y="129"/>
                    </a:lnTo>
                    <a:lnTo>
                      <a:pt x="620" y="129"/>
                    </a:lnTo>
                    <a:lnTo>
                      <a:pt x="623" y="129"/>
                    </a:lnTo>
                    <a:lnTo>
                      <a:pt x="625" y="129"/>
                    </a:lnTo>
                    <a:lnTo>
                      <a:pt x="625" y="126"/>
                    </a:lnTo>
                    <a:lnTo>
                      <a:pt x="625" y="129"/>
                    </a:lnTo>
                    <a:lnTo>
                      <a:pt x="628" y="129"/>
                    </a:lnTo>
                    <a:lnTo>
                      <a:pt x="628" y="126"/>
                    </a:lnTo>
                    <a:lnTo>
                      <a:pt x="628" y="125"/>
                    </a:lnTo>
                    <a:lnTo>
                      <a:pt x="628" y="126"/>
                    </a:lnTo>
                    <a:lnTo>
                      <a:pt x="630" y="126"/>
                    </a:lnTo>
                    <a:lnTo>
                      <a:pt x="630" y="125"/>
                    </a:lnTo>
                    <a:lnTo>
                      <a:pt x="633" y="125"/>
                    </a:lnTo>
                    <a:lnTo>
                      <a:pt x="633" y="126"/>
                    </a:lnTo>
                    <a:lnTo>
                      <a:pt x="633" y="129"/>
                    </a:lnTo>
                    <a:lnTo>
                      <a:pt x="634" y="129"/>
                    </a:lnTo>
                    <a:lnTo>
                      <a:pt x="634" y="131"/>
                    </a:lnTo>
                    <a:lnTo>
                      <a:pt x="638" y="131"/>
                    </a:lnTo>
                    <a:lnTo>
                      <a:pt x="638" y="134"/>
                    </a:lnTo>
                    <a:lnTo>
                      <a:pt x="639" y="134"/>
                    </a:lnTo>
                    <a:lnTo>
                      <a:pt x="639" y="136"/>
                    </a:lnTo>
                    <a:lnTo>
                      <a:pt x="639" y="134"/>
                    </a:lnTo>
                    <a:lnTo>
                      <a:pt x="643" y="134"/>
                    </a:lnTo>
                    <a:lnTo>
                      <a:pt x="644" y="134"/>
                    </a:lnTo>
                    <a:lnTo>
                      <a:pt x="644" y="136"/>
                    </a:lnTo>
                    <a:lnTo>
                      <a:pt x="648" y="136"/>
                    </a:lnTo>
                    <a:lnTo>
                      <a:pt x="648" y="134"/>
                    </a:lnTo>
                    <a:lnTo>
                      <a:pt x="649" y="134"/>
                    </a:lnTo>
                    <a:lnTo>
                      <a:pt x="649" y="131"/>
                    </a:lnTo>
                    <a:lnTo>
                      <a:pt x="649" y="129"/>
                    </a:lnTo>
                    <a:lnTo>
                      <a:pt x="649" y="126"/>
                    </a:lnTo>
                    <a:lnTo>
                      <a:pt x="653" y="126"/>
                    </a:lnTo>
                    <a:lnTo>
                      <a:pt x="654" y="126"/>
                    </a:lnTo>
                    <a:lnTo>
                      <a:pt x="654" y="129"/>
                    </a:lnTo>
                    <a:lnTo>
                      <a:pt x="657" y="129"/>
                    </a:lnTo>
                    <a:lnTo>
                      <a:pt x="657" y="131"/>
                    </a:lnTo>
                    <a:lnTo>
                      <a:pt x="657" y="134"/>
                    </a:lnTo>
                    <a:lnTo>
                      <a:pt x="659" y="136"/>
                    </a:lnTo>
                    <a:lnTo>
                      <a:pt x="662" y="136"/>
                    </a:lnTo>
                    <a:lnTo>
                      <a:pt x="659" y="136"/>
                    </a:lnTo>
                    <a:lnTo>
                      <a:pt x="662" y="139"/>
                    </a:lnTo>
                    <a:lnTo>
                      <a:pt x="662" y="141"/>
                    </a:lnTo>
                    <a:lnTo>
                      <a:pt x="664" y="141"/>
                    </a:lnTo>
                    <a:lnTo>
                      <a:pt x="662" y="141"/>
                    </a:lnTo>
                    <a:lnTo>
                      <a:pt x="662" y="144"/>
                    </a:lnTo>
                    <a:lnTo>
                      <a:pt x="664" y="144"/>
                    </a:lnTo>
                    <a:lnTo>
                      <a:pt x="667" y="144"/>
                    </a:lnTo>
                    <a:lnTo>
                      <a:pt x="669" y="144"/>
                    </a:lnTo>
                    <a:lnTo>
                      <a:pt x="672" y="144"/>
                    </a:lnTo>
                    <a:lnTo>
                      <a:pt x="674" y="144"/>
                    </a:lnTo>
                    <a:lnTo>
                      <a:pt x="674" y="141"/>
                    </a:lnTo>
                    <a:lnTo>
                      <a:pt x="677" y="141"/>
                    </a:lnTo>
                    <a:lnTo>
                      <a:pt x="677" y="144"/>
                    </a:lnTo>
                    <a:lnTo>
                      <a:pt x="679" y="144"/>
                    </a:lnTo>
                    <a:lnTo>
                      <a:pt x="682" y="144"/>
                    </a:lnTo>
                    <a:lnTo>
                      <a:pt x="679" y="144"/>
                    </a:lnTo>
                    <a:lnTo>
                      <a:pt x="682" y="144"/>
                    </a:lnTo>
                    <a:lnTo>
                      <a:pt x="682" y="146"/>
                    </a:lnTo>
                    <a:lnTo>
                      <a:pt x="684" y="146"/>
                    </a:lnTo>
                    <a:lnTo>
                      <a:pt x="684" y="144"/>
                    </a:lnTo>
                    <a:lnTo>
                      <a:pt x="687" y="144"/>
                    </a:lnTo>
                    <a:lnTo>
                      <a:pt x="687" y="146"/>
                    </a:lnTo>
                    <a:lnTo>
                      <a:pt x="689" y="146"/>
                    </a:lnTo>
                    <a:lnTo>
                      <a:pt x="689" y="144"/>
                    </a:lnTo>
                    <a:lnTo>
                      <a:pt x="692" y="144"/>
                    </a:lnTo>
                    <a:lnTo>
                      <a:pt x="692" y="146"/>
                    </a:lnTo>
                    <a:lnTo>
                      <a:pt x="692" y="144"/>
                    </a:lnTo>
                    <a:lnTo>
                      <a:pt x="692" y="146"/>
                    </a:lnTo>
                    <a:lnTo>
                      <a:pt x="694" y="146"/>
                    </a:lnTo>
                    <a:lnTo>
                      <a:pt x="694" y="144"/>
                    </a:lnTo>
                    <a:lnTo>
                      <a:pt x="694" y="146"/>
                    </a:lnTo>
                    <a:lnTo>
                      <a:pt x="694" y="144"/>
                    </a:lnTo>
                    <a:lnTo>
                      <a:pt x="697" y="144"/>
                    </a:lnTo>
                    <a:lnTo>
                      <a:pt x="697" y="146"/>
                    </a:lnTo>
                    <a:lnTo>
                      <a:pt x="697" y="144"/>
                    </a:lnTo>
                    <a:lnTo>
                      <a:pt x="699" y="144"/>
                    </a:lnTo>
                    <a:lnTo>
                      <a:pt x="699" y="146"/>
                    </a:lnTo>
                    <a:lnTo>
                      <a:pt x="702" y="146"/>
                    </a:lnTo>
                    <a:lnTo>
                      <a:pt x="702" y="149"/>
                    </a:lnTo>
                    <a:lnTo>
                      <a:pt x="702" y="151"/>
                    </a:lnTo>
                    <a:lnTo>
                      <a:pt x="702" y="154"/>
                    </a:lnTo>
                    <a:lnTo>
                      <a:pt x="703" y="154"/>
                    </a:lnTo>
                    <a:lnTo>
                      <a:pt x="707" y="154"/>
                    </a:lnTo>
                    <a:lnTo>
                      <a:pt x="708" y="154"/>
                    </a:lnTo>
                    <a:lnTo>
                      <a:pt x="708" y="156"/>
                    </a:lnTo>
                    <a:lnTo>
                      <a:pt x="712" y="156"/>
                    </a:lnTo>
                    <a:lnTo>
                      <a:pt x="708" y="156"/>
                    </a:lnTo>
                    <a:lnTo>
                      <a:pt x="712" y="156"/>
                    </a:lnTo>
                    <a:lnTo>
                      <a:pt x="713" y="159"/>
                    </a:lnTo>
                    <a:lnTo>
                      <a:pt x="713" y="156"/>
                    </a:lnTo>
                    <a:lnTo>
                      <a:pt x="717" y="156"/>
                    </a:lnTo>
                    <a:lnTo>
                      <a:pt x="717" y="159"/>
                    </a:lnTo>
                    <a:lnTo>
                      <a:pt x="717" y="156"/>
                    </a:lnTo>
                    <a:lnTo>
                      <a:pt x="717" y="159"/>
                    </a:lnTo>
                    <a:lnTo>
                      <a:pt x="718" y="159"/>
                    </a:lnTo>
                    <a:lnTo>
                      <a:pt x="722" y="159"/>
                    </a:lnTo>
                    <a:lnTo>
                      <a:pt x="722" y="156"/>
                    </a:lnTo>
                    <a:lnTo>
                      <a:pt x="722" y="159"/>
                    </a:lnTo>
                    <a:lnTo>
                      <a:pt x="723" y="159"/>
                    </a:lnTo>
                    <a:lnTo>
                      <a:pt x="726" y="159"/>
                    </a:lnTo>
                    <a:lnTo>
                      <a:pt x="728" y="159"/>
                    </a:lnTo>
                    <a:lnTo>
                      <a:pt x="731" y="159"/>
                    </a:lnTo>
                    <a:lnTo>
                      <a:pt x="731" y="156"/>
                    </a:lnTo>
                    <a:lnTo>
                      <a:pt x="733" y="156"/>
                    </a:lnTo>
                    <a:lnTo>
                      <a:pt x="733" y="159"/>
                    </a:lnTo>
                    <a:lnTo>
                      <a:pt x="733" y="156"/>
                    </a:lnTo>
                    <a:lnTo>
                      <a:pt x="736" y="156"/>
                    </a:lnTo>
                    <a:lnTo>
                      <a:pt x="740" y="156"/>
                    </a:lnTo>
                    <a:lnTo>
                      <a:pt x="741" y="156"/>
                    </a:lnTo>
                    <a:lnTo>
                      <a:pt x="745" y="156"/>
                    </a:lnTo>
                    <a:lnTo>
                      <a:pt x="745" y="154"/>
                    </a:lnTo>
                    <a:lnTo>
                      <a:pt x="746" y="154"/>
                    </a:lnTo>
                    <a:lnTo>
                      <a:pt x="749" y="154"/>
                    </a:lnTo>
                    <a:lnTo>
                      <a:pt x="749" y="156"/>
                    </a:lnTo>
                    <a:lnTo>
                      <a:pt x="746" y="156"/>
                    </a:lnTo>
                    <a:lnTo>
                      <a:pt x="746" y="159"/>
                    </a:lnTo>
                    <a:lnTo>
                      <a:pt x="749" y="159"/>
                    </a:lnTo>
                    <a:lnTo>
                      <a:pt x="746" y="159"/>
                    </a:lnTo>
                    <a:lnTo>
                      <a:pt x="746" y="161"/>
                    </a:lnTo>
                    <a:lnTo>
                      <a:pt x="749" y="161"/>
                    </a:lnTo>
                    <a:lnTo>
                      <a:pt x="749" y="159"/>
                    </a:lnTo>
                    <a:lnTo>
                      <a:pt x="751" y="159"/>
                    </a:lnTo>
                    <a:lnTo>
                      <a:pt x="751" y="161"/>
                    </a:lnTo>
                    <a:lnTo>
                      <a:pt x="754" y="161"/>
                    </a:lnTo>
                    <a:lnTo>
                      <a:pt x="756" y="161"/>
                    </a:lnTo>
                    <a:lnTo>
                      <a:pt x="754" y="161"/>
                    </a:lnTo>
                    <a:lnTo>
                      <a:pt x="756" y="161"/>
                    </a:lnTo>
                    <a:lnTo>
                      <a:pt x="754" y="161"/>
                    </a:lnTo>
                    <a:lnTo>
                      <a:pt x="754" y="164"/>
                    </a:lnTo>
                    <a:lnTo>
                      <a:pt x="756" y="164"/>
                    </a:lnTo>
                    <a:lnTo>
                      <a:pt x="756" y="166"/>
                    </a:lnTo>
                    <a:lnTo>
                      <a:pt x="756" y="169"/>
                    </a:lnTo>
                    <a:lnTo>
                      <a:pt x="759" y="169"/>
                    </a:lnTo>
                    <a:lnTo>
                      <a:pt x="756" y="169"/>
                    </a:lnTo>
                    <a:lnTo>
                      <a:pt x="756" y="171"/>
                    </a:lnTo>
                    <a:lnTo>
                      <a:pt x="756" y="174"/>
                    </a:lnTo>
                    <a:lnTo>
                      <a:pt x="759" y="174"/>
                    </a:lnTo>
                    <a:lnTo>
                      <a:pt x="756" y="174"/>
                    </a:lnTo>
                    <a:lnTo>
                      <a:pt x="759" y="174"/>
                    </a:lnTo>
                    <a:lnTo>
                      <a:pt x="759" y="175"/>
                    </a:lnTo>
                    <a:lnTo>
                      <a:pt x="759" y="174"/>
                    </a:lnTo>
                    <a:lnTo>
                      <a:pt x="759" y="175"/>
                    </a:lnTo>
                    <a:lnTo>
                      <a:pt x="761" y="175"/>
                    </a:lnTo>
                    <a:lnTo>
                      <a:pt x="764" y="175"/>
                    </a:lnTo>
                    <a:lnTo>
                      <a:pt x="766" y="175"/>
                    </a:lnTo>
                    <a:lnTo>
                      <a:pt x="766" y="179"/>
                    </a:lnTo>
                    <a:lnTo>
                      <a:pt x="769" y="179"/>
                    </a:lnTo>
                    <a:lnTo>
                      <a:pt x="769" y="180"/>
                    </a:lnTo>
                    <a:lnTo>
                      <a:pt x="769" y="184"/>
                    </a:lnTo>
                    <a:lnTo>
                      <a:pt x="769" y="185"/>
                    </a:lnTo>
                    <a:lnTo>
                      <a:pt x="771" y="185"/>
                    </a:lnTo>
                    <a:lnTo>
                      <a:pt x="769" y="185"/>
                    </a:lnTo>
                    <a:lnTo>
                      <a:pt x="771" y="185"/>
                    </a:lnTo>
                    <a:lnTo>
                      <a:pt x="771" y="189"/>
                    </a:lnTo>
                    <a:lnTo>
                      <a:pt x="769" y="189"/>
                    </a:lnTo>
                    <a:lnTo>
                      <a:pt x="771" y="189"/>
                    </a:lnTo>
                    <a:lnTo>
                      <a:pt x="769" y="189"/>
                    </a:lnTo>
                    <a:lnTo>
                      <a:pt x="769" y="190"/>
                    </a:lnTo>
                    <a:lnTo>
                      <a:pt x="766" y="190"/>
                    </a:lnTo>
                    <a:lnTo>
                      <a:pt x="769" y="190"/>
                    </a:lnTo>
                    <a:lnTo>
                      <a:pt x="766" y="190"/>
                    </a:lnTo>
                    <a:lnTo>
                      <a:pt x="769" y="190"/>
                    </a:lnTo>
                    <a:lnTo>
                      <a:pt x="766" y="190"/>
                    </a:lnTo>
                    <a:lnTo>
                      <a:pt x="766" y="194"/>
                    </a:lnTo>
                    <a:lnTo>
                      <a:pt x="766" y="195"/>
                    </a:lnTo>
                    <a:lnTo>
                      <a:pt x="769" y="195"/>
                    </a:lnTo>
                    <a:lnTo>
                      <a:pt x="766" y="195"/>
                    </a:lnTo>
                    <a:lnTo>
                      <a:pt x="766" y="198"/>
                    </a:lnTo>
                    <a:lnTo>
                      <a:pt x="769" y="198"/>
                    </a:lnTo>
                    <a:lnTo>
                      <a:pt x="771" y="198"/>
                    </a:lnTo>
                    <a:lnTo>
                      <a:pt x="771" y="200"/>
                    </a:lnTo>
                    <a:lnTo>
                      <a:pt x="771" y="203"/>
                    </a:lnTo>
                    <a:lnTo>
                      <a:pt x="769" y="203"/>
                    </a:lnTo>
                    <a:lnTo>
                      <a:pt x="769" y="200"/>
                    </a:lnTo>
                    <a:lnTo>
                      <a:pt x="769" y="203"/>
                    </a:lnTo>
                    <a:lnTo>
                      <a:pt x="769" y="205"/>
                    </a:lnTo>
                    <a:lnTo>
                      <a:pt x="766" y="205"/>
                    </a:lnTo>
                    <a:lnTo>
                      <a:pt x="766" y="208"/>
                    </a:lnTo>
                    <a:lnTo>
                      <a:pt x="764" y="208"/>
                    </a:lnTo>
                    <a:lnTo>
                      <a:pt x="764" y="205"/>
                    </a:lnTo>
                    <a:lnTo>
                      <a:pt x="764" y="208"/>
                    </a:lnTo>
                    <a:lnTo>
                      <a:pt x="761" y="208"/>
                    </a:lnTo>
                    <a:lnTo>
                      <a:pt x="761" y="205"/>
                    </a:lnTo>
                    <a:lnTo>
                      <a:pt x="761" y="208"/>
                    </a:lnTo>
                    <a:lnTo>
                      <a:pt x="759" y="208"/>
                    </a:lnTo>
                    <a:lnTo>
                      <a:pt x="759" y="210"/>
                    </a:lnTo>
                    <a:lnTo>
                      <a:pt x="756" y="210"/>
                    </a:lnTo>
                    <a:lnTo>
                      <a:pt x="756" y="213"/>
                    </a:lnTo>
                    <a:lnTo>
                      <a:pt x="756" y="210"/>
                    </a:lnTo>
                    <a:lnTo>
                      <a:pt x="754" y="210"/>
                    </a:lnTo>
                    <a:lnTo>
                      <a:pt x="754" y="213"/>
                    </a:lnTo>
                    <a:lnTo>
                      <a:pt x="754" y="215"/>
                    </a:lnTo>
                    <a:lnTo>
                      <a:pt x="754" y="218"/>
                    </a:lnTo>
                    <a:lnTo>
                      <a:pt x="751" y="218"/>
                    </a:lnTo>
                    <a:lnTo>
                      <a:pt x="751" y="215"/>
                    </a:lnTo>
                    <a:lnTo>
                      <a:pt x="749" y="215"/>
                    </a:lnTo>
                    <a:lnTo>
                      <a:pt x="749" y="218"/>
                    </a:lnTo>
                    <a:lnTo>
                      <a:pt x="746" y="218"/>
                    </a:lnTo>
                    <a:lnTo>
                      <a:pt x="746" y="220"/>
                    </a:lnTo>
                    <a:lnTo>
                      <a:pt x="746" y="223"/>
                    </a:lnTo>
                    <a:lnTo>
                      <a:pt x="746" y="225"/>
                    </a:lnTo>
                    <a:lnTo>
                      <a:pt x="745" y="225"/>
                    </a:lnTo>
                    <a:lnTo>
                      <a:pt x="745" y="223"/>
                    </a:lnTo>
                    <a:lnTo>
                      <a:pt x="741" y="223"/>
                    </a:lnTo>
                    <a:lnTo>
                      <a:pt x="741" y="225"/>
                    </a:lnTo>
                    <a:lnTo>
                      <a:pt x="741" y="228"/>
                    </a:lnTo>
                    <a:lnTo>
                      <a:pt x="740" y="228"/>
                    </a:lnTo>
                    <a:lnTo>
                      <a:pt x="740" y="230"/>
                    </a:lnTo>
                    <a:lnTo>
                      <a:pt x="736" y="230"/>
                    </a:lnTo>
                    <a:lnTo>
                      <a:pt x="736" y="233"/>
                    </a:lnTo>
                    <a:lnTo>
                      <a:pt x="733" y="233"/>
                    </a:lnTo>
                    <a:lnTo>
                      <a:pt x="736" y="233"/>
                    </a:lnTo>
                    <a:lnTo>
                      <a:pt x="736" y="235"/>
                    </a:lnTo>
                    <a:lnTo>
                      <a:pt x="740" y="235"/>
                    </a:lnTo>
                    <a:lnTo>
                      <a:pt x="740" y="238"/>
                    </a:lnTo>
                    <a:lnTo>
                      <a:pt x="740" y="241"/>
                    </a:lnTo>
                    <a:lnTo>
                      <a:pt x="736" y="241"/>
                    </a:lnTo>
                    <a:lnTo>
                      <a:pt x="736" y="243"/>
                    </a:lnTo>
                    <a:lnTo>
                      <a:pt x="736" y="246"/>
                    </a:lnTo>
                    <a:lnTo>
                      <a:pt x="733" y="246"/>
                    </a:lnTo>
                    <a:lnTo>
                      <a:pt x="731" y="246"/>
                    </a:lnTo>
                    <a:lnTo>
                      <a:pt x="728" y="246"/>
                    </a:lnTo>
                    <a:lnTo>
                      <a:pt x="728" y="248"/>
                    </a:lnTo>
                    <a:lnTo>
                      <a:pt x="726" y="248"/>
                    </a:lnTo>
                    <a:lnTo>
                      <a:pt x="726" y="251"/>
                    </a:lnTo>
                    <a:lnTo>
                      <a:pt x="723" y="251"/>
                    </a:lnTo>
                    <a:lnTo>
                      <a:pt x="723" y="253"/>
                    </a:lnTo>
                    <a:lnTo>
                      <a:pt x="723" y="256"/>
                    </a:lnTo>
                    <a:lnTo>
                      <a:pt x="723" y="258"/>
                    </a:lnTo>
                    <a:lnTo>
                      <a:pt x="722" y="258"/>
                    </a:lnTo>
                    <a:lnTo>
                      <a:pt x="718" y="261"/>
                    </a:lnTo>
                    <a:lnTo>
                      <a:pt x="722" y="261"/>
                    </a:lnTo>
                    <a:lnTo>
                      <a:pt x="718" y="261"/>
                    </a:lnTo>
                    <a:lnTo>
                      <a:pt x="722" y="261"/>
                    </a:lnTo>
                    <a:lnTo>
                      <a:pt x="718" y="261"/>
                    </a:lnTo>
                    <a:lnTo>
                      <a:pt x="722" y="261"/>
                    </a:lnTo>
                    <a:lnTo>
                      <a:pt x="718" y="261"/>
                    </a:lnTo>
                    <a:lnTo>
                      <a:pt x="718" y="263"/>
                    </a:lnTo>
                    <a:lnTo>
                      <a:pt x="717" y="263"/>
                    </a:lnTo>
                    <a:lnTo>
                      <a:pt x="717" y="266"/>
                    </a:lnTo>
                    <a:lnTo>
                      <a:pt x="717" y="267"/>
                    </a:lnTo>
                    <a:lnTo>
                      <a:pt x="718" y="267"/>
                    </a:lnTo>
                    <a:lnTo>
                      <a:pt x="717" y="267"/>
                    </a:lnTo>
                    <a:lnTo>
                      <a:pt x="717" y="271"/>
                    </a:lnTo>
                    <a:lnTo>
                      <a:pt x="713" y="271"/>
                    </a:lnTo>
                    <a:lnTo>
                      <a:pt x="713" y="272"/>
                    </a:lnTo>
                    <a:lnTo>
                      <a:pt x="713" y="276"/>
                    </a:lnTo>
                    <a:lnTo>
                      <a:pt x="712" y="276"/>
                    </a:lnTo>
                    <a:lnTo>
                      <a:pt x="712" y="272"/>
                    </a:lnTo>
                    <a:lnTo>
                      <a:pt x="708" y="272"/>
                    </a:lnTo>
                    <a:lnTo>
                      <a:pt x="707" y="272"/>
                    </a:lnTo>
                    <a:lnTo>
                      <a:pt x="707" y="276"/>
                    </a:lnTo>
                    <a:lnTo>
                      <a:pt x="707" y="277"/>
                    </a:lnTo>
                    <a:lnTo>
                      <a:pt x="703" y="277"/>
                    </a:lnTo>
                    <a:lnTo>
                      <a:pt x="703" y="281"/>
                    </a:lnTo>
                    <a:lnTo>
                      <a:pt x="702" y="281"/>
                    </a:lnTo>
                    <a:lnTo>
                      <a:pt x="702" y="282"/>
                    </a:lnTo>
                    <a:lnTo>
                      <a:pt x="699" y="282"/>
                    </a:lnTo>
                    <a:lnTo>
                      <a:pt x="697" y="282"/>
                    </a:lnTo>
                    <a:lnTo>
                      <a:pt x="697" y="286"/>
                    </a:lnTo>
                    <a:lnTo>
                      <a:pt x="697" y="287"/>
                    </a:lnTo>
                    <a:lnTo>
                      <a:pt x="694" y="287"/>
                    </a:lnTo>
                    <a:lnTo>
                      <a:pt x="694" y="291"/>
                    </a:lnTo>
                    <a:lnTo>
                      <a:pt x="692" y="291"/>
                    </a:lnTo>
                    <a:lnTo>
                      <a:pt x="689" y="291"/>
                    </a:lnTo>
                    <a:lnTo>
                      <a:pt x="687" y="291"/>
                    </a:lnTo>
                    <a:lnTo>
                      <a:pt x="687" y="292"/>
                    </a:lnTo>
                    <a:lnTo>
                      <a:pt x="684" y="292"/>
                    </a:lnTo>
                    <a:lnTo>
                      <a:pt x="682" y="292"/>
                    </a:lnTo>
                    <a:lnTo>
                      <a:pt x="679" y="292"/>
                    </a:lnTo>
                    <a:lnTo>
                      <a:pt x="677" y="292"/>
                    </a:lnTo>
                    <a:lnTo>
                      <a:pt x="677" y="295"/>
                    </a:lnTo>
                    <a:lnTo>
                      <a:pt x="674" y="295"/>
                    </a:lnTo>
                    <a:lnTo>
                      <a:pt x="672" y="295"/>
                    </a:lnTo>
                    <a:lnTo>
                      <a:pt x="669" y="295"/>
                    </a:lnTo>
                    <a:lnTo>
                      <a:pt x="669" y="297"/>
                    </a:lnTo>
                    <a:lnTo>
                      <a:pt x="667" y="297"/>
                    </a:lnTo>
                    <a:lnTo>
                      <a:pt x="667" y="300"/>
                    </a:lnTo>
                    <a:lnTo>
                      <a:pt x="664" y="300"/>
                    </a:lnTo>
                    <a:lnTo>
                      <a:pt x="664" y="302"/>
                    </a:lnTo>
                    <a:lnTo>
                      <a:pt x="662" y="302"/>
                    </a:lnTo>
                    <a:lnTo>
                      <a:pt x="659" y="302"/>
                    </a:lnTo>
                    <a:lnTo>
                      <a:pt x="659" y="305"/>
                    </a:lnTo>
                    <a:lnTo>
                      <a:pt x="659" y="307"/>
                    </a:lnTo>
                    <a:lnTo>
                      <a:pt x="659" y="310"/>
                    </a:lnTo>
                    <a:lnTo>
                      <a:pt x="657" y="310"/>
                    </a:lnTo>
                    <a:lnTo>
                      <a:pt x="654" y="310"/>
                    </a:lnTo>
                    <a:lnTo>
                      <a:pt x="654" y="307"/>
                    </a:lnTo>
                    <a:lnTo>
                      <a:pt x="653" y="307"/>
                    </a:lnTo>
                    <a:lnTo>
                      <a:pt x="653" y="310"/>
                    </a:lnTo>
                    <a:lnTo>
                      <a:pt x="649" y="310"/>
                    </a:lnTo>
                    <a:lnTo>
                      <a:pt x="648" y="310"/>
                    </a:lnTo>
                    <a:lnTo>
                      <a:pt x="648" y="312"/>
                    </a:lnTo>
                    <a:lnTo>
                      <a:pt x="644" y="312"/>
                    </a:lnTo>
                    <a:lnTo>
                      <a:pt x="644" y="315"/>
                    </a:lnTo>
                    <a:lnTo>
                      <a:pt x="643" y="315"/>
                    </a:lnTo>
                    <a:lnTo>
                      <a:pt x="639" y="315"/>
                    </a:lnTo>
                    <a:lnTo>
                      <a:pt x="638" y="315"/>
                    </a:lnTo>
                    <a:lnTo>
                      <a:pt x="634" y="315"/>
                    </a:lnTo>
                    <a:lnTo>
                      <a:pt x="634" y="317"/>
                    </a:lnTo>
                    <a:lnTo>
                      <a:pt x="633" y="317"/>
                    </a:lnTo>
                    <a:lnTo>
                      <a:pt x="630" y="317"/>
                    </a:lnTo>
                    <a:lnTo>
                      <a:pt x="630" y="320"/>
                    </a:lnTo>
                    <a:lnTo>
                      <a:pt x="628" y="320"/>
                    </a:lnTo>
                    <a:lnTo>
                      <a:pt x="625" y="320"/>
                    </a:lnTo>
                    <a:lnTo>
                      <a:pt x="623" y="320"/>
                    </a:lnTo>
                    <a:lnTo>
                      <a:pt x="620" y="320"/>
                    </a:lnTo>
                    <a:lnTo>
                      <a:pt x="618" y="320"/>
                    </a:lnTo>
                    <a:lnTo>
                      <a:pt x="615" y="322"/>
                    </a:lnTo>
                    <a:lnTo>
                      <a:pt x="613" y="322"/>
                    </a:lnTo>
                    <a:lnTo>
                      <a:pt x="610" y="322"/>
                    </a:lnTo>
                    <a:lnTo>
                      <a:pt x="610" y="325"/>
                    </a:lnTo>
                    <a:lnTo>
                      <a:pt x="608" y="325"/>
                    </a:lnTo>
                    <a:lnTo>
                      <a:pt x="608" y="327"/>
                    </a:lnTo>
                    <a:lnTo>
                      <a:pt x="605" y="327"/>
                    </a:lnTo>
                    <a:lnTo>
                      <a:pt x="605" y="330"/>
                    </a:lnTo>
                    <a:lnTo>
                      <a:pt x="603" y="330"/>
                    </a:lnTo>
                    <a:lnTo>
                      <a:pt x="600" y="330"/>
                    </a:lnTo>
                    <a:lnTo>
                      <a:pt x="600" y="332"/>
                    </a:lnTo>
                    <a:lnTo>
                      <a:pt x="598" y="332"/>
                    </a:lnTo>
                    <a:lnTo>
                      <a:pt x="598" y="335"/>
                    </a:lnTo>
                    <a:lnTo>
                      <a:pt x="595" y="335"/>
                    </a:lnTo>
                    <a:lnTo>
                      <a:pt x="593" y="335"/>
                    </a:lnTo>
                    <a:lnTo>
                      <a:pt x="590" y="335"/>
                    </a:lnTo>
                    <a:lnTo>
                      <a:pt x="588" y="337"/>
                    </a:lnTo>
                    <a:lnTo>
                      <a:pt x="585" y="337"/>
                    </a:lnTo>
                    <a:lnTo>
                      <a:pt x="585" y="340"/>
                    </a:lnTo>
                    <a:lnTo>
                      <a:pt x="584" y="340"/>
                    </a:lnTo>
                    <a:lnTo>
                      <a:pt x="584" y="341"/>
                    </a:lnTo>
                    <a:lnTo>
                      <a:pt x="580" y="341"/>
                    </a:lnTo>
                    <a:lnTo>
                      <a:pt x="580" y="345"/>
                    </a:lnTo>
                    <a:lnTo>
                      <a:pt x="579" y="345"/>
                    </a:lnTo>
                    <a:lnTo>
                      <a:pt x="575" y="345"/>
                    </a:lnTo>
                    <a:lnTo>
                      <a:pt x="575" y="346"/>
                    </a:lnTo>
                    <a:lnTo>
                      <a:pt x="574" y="346"/>
                    </a:lnTo>
                    <a:lnTo>
                      <a:pt x="574" y="350"/>
                    </a:lnTo>
                    <a:lnTo>
                      <a:pt x="570" y="350"/>
                    </a:lnTo>
                    <a:lnTo>
                      <a:pt x="569" y="350"/>
                    </a:lnTo>
                    <a:lnTo>
                      <a:pt x="569" y="351"/>
                    </a:lnTo>
                    <a:lnTo>
                      <a:pt x="569" y="350"/>
                    </a:lnTo>
                    <a:lnTo>
                      <a:pt x="569" y="351"/>
                    </a:lnTo>
                    <a:lnTo>
                      <a:pt x="565" y="351"/>
                    </a:lnTo>
                    <a:lnTo>
                      <a:pt x="564" y="351"/>
                    </a:lnTo>
                    <a:lnTo>
                      <a:pt x="564" y="355"/>
                    </a:lnTo>
                    <a:lnTo>
                      <a:pt x="564" y="351"/>
                    </a:lnTo>
                    <a:lnTo>
                      <a:pt x="564" y="355"/>
                    </a:lnTo>
                    <a:lnTo>
                      <a:pt x="561" y="355"/>
                    </a:lnTo>
                    <a:lnTo>
                      <a:pt x="557" y="355"/>
                    </a:lnTo>
                    <a:lnTo>
                      <a:pt x="557" y="356"/>
                    </a:lnTo>
                    <a:lnTo>
                      <a:pt x="557" y="360"/>
                    </a:lnTo>
                    <a:lnTo>
                      <a:pt x="556" y="361"/>
                    </a:lnTo>
                    <a:lnTo>
                      <a:pt x="552" y="361"/>
                    </a:lnTo>
                    <a:lnTo>
                      <a:pt x="551" y="361"/>
                    </a:lnTo>
                    <a:lnTo>
                      <a:pt x="551" y="364"/>
                    </a:lnTo>
                    <a:lnTo>
                      <a:pt x="547" y="364"/>
                    </a:lnTo>
                    <a:lnTo>
                      <a:pt x="547" y="361"/>
                    </a:lnTo>
                    <a:lnTo>
                      <a:pt x="546" y="361"/>
                    </a:lnTo>
                    <a:lnTo>
                      <a:pt x="546" y="360"/>
                    </a:lnTo>
                    <a:lnTo>
                      <a:pt x="546" y="356"/>
                    </a:lnTo>
                    <a:lnTo>
                      <a:pt x="546" y="360"/>
                    </a:lnTo>
                    <a:lnTo>
                      <a:pt x="546" y="356"/>
                    </a:lnTo>
                    <a:lnTo>
                      <a:pt x="546" y="360"/>
                    </a:lnTo>
                    <a:lnTo>
                      <a:pt x="542" y="360"/>
                    </a:lnTo>
                    <a:lnTo>
                      <a:pt x="541" y="360"/>
                    </a:lnTo>
                    <a:lnTo>
                      <a:pt x="541" y="356"/>
                    </a:lnTo>
                    <a:lnTo>
                      <a:pt x="538" y="356"/>
                    </a:lnTo>
                    <a:lnTo>
                      <a:pt x="536" y="356"/>
                    </a:lnTo>
                    <a:lnTo>
                      <a:pt x="536" y="360"/>
                    </a:lnTo>
                    <a:lnTo>
                      <a:pt x="536" y="361"/>
                    </a:lnTo>
                    <a:lnTo>
                      <a:pt x="533" y="361"/>
                    </a:lnTo>
                    <a:lnTo>
                      <a:pt x="531" y="361"/>
                    </a:lnTo>
                    <a:lnTo>
                      <a:pt x="531" y="360"/>
                    </a:lnTo>
                    <a:lnTo>
                      <a:pt x="531" y="356"/>
                    </a:lnTo>
                    <a:lnTo>
                      <a:pt x="531" y="355"/>
                    </a:lnTo>
                    <a:lnTo>
                      <a:pt x="533" y="355"/>
                    </a:lnTo>
                    <a:lnTo>
                      <a:pt x="533" y="351"/>
                    </a:lnTo>
                    <a:lnTo>
                      <a:pt x="536" y="351"/>
                    </a:lnTo>
                    <a:lnTo>
                      <a:pt x="536" y="350"/>
                    </a:lnTo>
                    <a:lnTo>
                      <a:pt x="536" y="346"/>
                    </a:lnTo>
                    <a:lnTo>
                      <a:pt x="536" y="350"/>
                    </a:lnTo>
                    <a:lnTo>
                      <a:pt x="533" y="350"/>
                    </a:lnTo>
                    <a:lnTo>
                      <a:pt x="533" y="346"/>
                    </a:lnTo>
                    <a:lnTo>
                      <a:pt x="531" y="346"/>
                    </a:lnTo>
                    <a:lnTo>
                      <a:pt x="531" y="345"/>
                    </a:lnTo>
                    <a:lnTo>
                      <a:pt x="528" y="345"/>
                    </a:lnTo>
                    <a:lnTo>
                      <a:pt x="528" y="346"/>
                    </a:lnTo>
                    <a:lnTo>
                      <a:pt x="528" y="345"/>
                    </a:lnTo>
                    <a:lnTo>
                      <a:pt x="526" y="345"/>
                    </a:lnTo>
                    <a:lnTo>
                      <a:pt x="526" y="341"/>
                    </a:lnTo>
                    <a:lnTo>
                      <a:pt x="523" y="341"/>
                    </a:lnTo>
                    <a:lnTo>
                      <a:pt x="523" y="345"/>
                    </a:lnTo>
                    <a:lnTo>
                      <a:pt x="521" y="345"/>
                    </a:lnTo>
                    <a:lnTo>
                      <a:pt x="521" y="346"/>
                    </a:lnTo>
                    <a:lnTo>
                      <a:pt x="521" y="345"/>
                    </a:lnTo>
                    <a:lnTo>
                      <a:pt x="518" y="345"/>
                    </a:lnTo>
                    <a:lnTo>
                      <a:pt x="518" y="346"/>
                    </a:lnTo>
                    <a:lnTo>
                      <a:pt x="518" y="345"/>
                    </a:lnTo>
                    <a:lnTo>
                      <a:pt x="516" y="345"/>
                    </a:lnTo>
                    <a:lnTo>
                      <a:pt x="513" y="345"/>
                    </a:lnTo>
                    <a:lnTo>
                      <a:pt x="513" y="341"/>
                    </a:lnTo>
                    <a:lnTo>
                      <a:pt x="511" y="341"/>
                    </a:lnTo>
                    <a:lnTo>
                      <a:pt x="508" y="341"/>
                    </a:lnTo>
                    <a:lnTo>
                      <a:pt x="508" y="340"/>
                    </a:lnTo>
                    <a:lnTo>
                      <a:pt x="506" y="340"/>
                    </a:lnTo>
                    <a:lnTo>
                      <a:pt x="506" y="337"/>
                    </a:lnTo>
                    <a:lnTo>
                      <a:pt x="506" y="340"/>
                    </a:lnTo>
                    <a:lnTo>
                      <a:pt x="506" y="337"/>
                    </a:lnTo>
                    <a:lnTo>
                      <a:pt x="506" y="335"/>
                    </a:lnTo>
                    <a:lnTo>
                      <a:pt x="503" y="335"/>
                    </a:lnTo>
                    <a:lnTo>
                      <a:pt x="506" y="335"/>
                    </a:lnTo>
                    <a:lnTo>
                      <a:pt x="503" y="335"/>
                    </a:lnTo>
                    <a:lnTo>
                      <a:pt x="501" y="335"/>
                    </a:lnTo>
                    <a:lnTo>
                      <a:pt x="501" y="337"/>
                    </a:lnTo>
                    <a:lnTo>
                      <a:pt x="498" y="337"/>
                    </a:lnTo>
                    <a:lnTo>
                      <a:pt x="498" y="340"/>
                    </a:lnTo>
                    <a:lnTo>
                      <a:pt x="497" y="340"/>
                    </a:lnTo>
                    <a:lnTo>
                      <a:pt x="493" y="340"/>
                    </a:lnTo>
                    <a:lnTo>
                      <a:pt x="493" y="341"/>
                    </a:lnTo>
                    <a:lnTo>
                      <a:pt x="492" y="341"/>
                    </a:lnTo>
                    <a:lnTo>
                      <a:pt x="488" y="341"/>
                    </a:lnTo>
                    <a:lnTo>
                      <a:pt x="488" y="345"/>
                    </a:lnTo>
                    <a:lnTo>
                      <a:pt x="488" y="341"/>
                    </a:lnTo>
                    <a:lnTo>
                      <a:pt x="487" y="341"/>
                    </a:lnTo>
                    <a:lnTo>
                      <a:pt x="483" y="341"/>
                    </a:lnTo>
                    <a:lnTo>
                      <a:pt x="483" y="340"/>
                    </a:lnTo>
                    <a:lnTo>
                      <a:pt x="482" y="340"/>
                    </a:lnTo>
                    <a:lnTo>
                      <a:pt x="478" y="340"/>
                    </a:lnTo>
                    <a:lnTo>
                      <a:pt x="478" y="341"/>
                    </a:lnTo>
                    <a:lnTo>
                      <a:pt x="478" y="340"/>
                    </a:lnTo>
                    <a:lnTo>
                      <a:pt x="477" y="340"/>
                    </a:lnTo>
                    <a:lnTo>
                      <a:pt x="474" y="340"/>
                    </a:lnTo>
                    <a:lnTo>
                      <a:pt x="474" y="341"/>
                    </a:lnTo>
                    <a:lnTo>
                      <a:pt x="472" y="341"/>
                    </a:lnTo>
                    <a:lnTo>
                      <a:pt x="472" y="340"/>
                    </a:lnTo>
                    <a:lnTo>
                      <a:pt x="469" y="340"/>
                    </a:lnTo>
                    <a:lnTo>
                      <a:pt x="469" y="341"/>
                    </a:lnTo>
                    <a:lnTo>
                      <a:pt x="467" y="341"/>
                    </a:lnTo>
                    <a:lnTo>
                      <a:pt x="464" y="341"/>
                    </a:lnTo>
                    <a:lnTo>
                      <a:pt x="462" y="341"/>
                    </a:lnTo>
                    <a:lnTo>
                      <a:pt x="462" y="345"/>
                    </a:lnTo>
                    <a:lnTo>
                      <a:pt x="462" y="341"/>
                    </a:lnTo>
                    <a:lnTo>
                      <a:pt x="459" y="341"/>
                    </a:lnTo>
                    <a:lnTo>
                      <a:pt x="462" y="341"/>
                    </a:lnTo>
                    <a:lnTo>
                      <a:pt x="459" y="341"/>
                    </a:lnTo>
                    <a:lnTo>
                      <a:pt x="462" y="341"/>
                    </a:lnTo>
                    <a:lnTo>
                      <a:pt x="462" y="340"/>
                    </a:lnTo>
                    <a:lnTo>
                      <a:pt x="462" y="337"/>
                    </a:lnTo>
                    <a:lnTo>
                      <a:pt x="459" y="337"/>
                    </a:lnTo>
                    <a:lnTo>
                      <a:pt x="457" y="337"/>
                    </a:lnTo>
                    <a:lnTo>
                      <a:pt x="457" y="340"/>
                    </a:lnTo>
                    <a:lnTo>
                      <a:pt x="454" y="340"/>
                    </a:lnTo>
                    <a:lnTo>
                      <a:pt x="452" y="340"/>
                    </a:lnTo>
                    <a:lnTo>
                      <a:pt x="452" y="337"/>
                    </a:lnTo>
                    <a:lnTo>
                      <a:pt x="452" y="335"/>
                    </a:lnTo>
                    <a:lnTo>
                      <a:pt x="449" y="335"/>
                    </a:lnTo>
                    <a:lnTo>
                      <a:pt x="449" y="337"/>
                    </a:lnTo>
                    <a:lnTo>
                      <a:pt x="447" y="337"/>
                    </a:lnTo>
                    <a:lnTo>
                      <a:pt x="447" y="335"/>
                    </a:lnTo>
                    <a:lnTo>
                      <a:pt x="444" y="335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39" y="337"/>
                    </a:lnTo>
                    <a:lnTo>
                      <a:pt x="439" y="335"/>
                    </a:lnTo>
                    <a:lnTo>
                      <a:pt x="437" y="335"/>
                    </a:lnTo>
                    <a:lnTo>
                      <a:pt x="434" y="335"/>
                    </a:lnTo>
                    <a:lnTo>
                      <a:pt x="434" y="332"/>
                    </a:lnTo>
                    <a:lnTo>
                      <a:pt x="432" y="332"/>
                    </a:lnTo>
                    <a:lnTo>
                      <a:pt x="429" y="332"/>
                    </a:lnTo>
                    <a:lnTo>
                      <a:pt x="429" y="330"/>
                    </a:lnTo>
                    <a:lnTo>
                      <a:pt x="429" y="327"/>
                    </a:lnTo>
                    <a:lnTo>
                      <a:pt x="429" y="325"/>
                    </a:lnTo>
                    <a:lnTo>
                      <a:pt x="428" y="325"/>
                    </a:lnTo>
                    <a:lnTo>
                      <a:pt x="429" y="325"/>
                    </a:lnTo>
                    <a:lnTo>
                      <a:pt x="428" y="325"/>
                    </a:lnTo>
                    <a:lnTo>
                      <a:pt x="428" y="322"/>
                    </a:lnTo>
                    <a:lnTo>
                      <a:pt x="428" y="320"/>
                    </a:lnTo>
                    <a:lnTo>
                      <a:pt x="424" y="320"/>
                    </a:lnTo>
                    <a:lnTo>
                      <a:pt x="424" y="322"/>
                    </a:lnTo>
                    <a:lnTo>
                      <a:pt x="423" y="322"/>
                    </a:lnTo>
                    <a:lnTo>
                      <a:pt x="419" y="322"/>
                    </a:lnTo>
                    <a:lnTo>
                      <a:pt x="419" y="320"/>
                    </a:lnTo>
                    <a:lnTo>
                      <a:pt x="418" y="320"/>
                    </a:lnTo>
                    <a:lnTo>
                      <a:pt x="418" y="322"/>
                    </a:lnTo>
                    <a:lnTo>
                      <a:pt x="418" y="320"/>
                    </a:lnTo>
                    <a:lnTo>
                      <a:pt x="414" y="322"/>
                    </a:lnTo>
                    <a:lnTo>
                      <a:pt x="414" y="320"/>
                    </a:lnTo>
                    <a:lnTo>
                      <a:pt x="414" y="322"/>
                    </a:lnTo>
                    <a:lnTo>
                      <a:pt x="413" y="322"/>
                    </a:lnTo>
                    <a:lnTo>
                      <a:pt x="413" y="320"/>
                    </a:lnTo>
                    <a:lnTo>
                      <a:pt x="413" y="322"/>
                    </a:lnTo>
                    <a:lnTo>
                      <a:pt x="409" y="322"/>
                    </a:lnTo>
                    <a:lnTo>
                      <a:pt x="409" y="320"/>
                    </a:lnTo>
                    <a:lnTo>
                      <a:pt x="408" y="320"/>
                    </a:lnTo>
                    <a:lnTo>
                      <a:pt x="405" y="320"/>
                    </a:lnTo>
                    <a:lnTo>
                      <a:pt x="405" y="322"/>
                    </a:lnTo>
                    <a:lnTo>
                      <a:pt x="403" y="322"/>
                    </a:lnTo>
                    <a:lnTo>
                      <a:pt x="403" y="320"/>
                    </a:lnTo>
                    <a:lnTo>
                      <a:pt x="403" y="322"/>
                    </a:lnTo>
                    <a:lnTo>
                      <a:pt x="400" y="322"/>
                    </a:lnTo>
                    <a:lnTo>
                      <a:pt x="400" y="320"/>
                    </a:lnTo>
                    <a:lnTo>
                      <a:pt x="400" y="322"/>
                    </a:lnTo>
                    <a:lnTo>
                      <a:pt x="400" y="325"/>
                    </a:lnTo>
                    <a:lnTo>
                      <a:pt x="398" y="325"/>
                    </a:lnTo>
                    <a:lnTo>
                      <a:pt x="395" y="325"/>
                    </a:lnTo>
                    <a:lnTo>
                      <a:pt x="395" y="322"/>
                    </a:lnTo>
                    <a:lnTo>
                      <a:pt x="393" y="322"/>
                    </a:lnTo>
                    <a:lnTo>
                      <a:pt x="390" y="322"/>
                    </a:lnTo>
                    <a:lnTo>
                      <a:pt x="390" y="320"/>
                    </a:lnTo>
                    <a:lnTo>
                      <a:pt x="386" y="320"/>
                    </a:lnTo>
                    <a:lnTo>
                      <a:pt x="385" y="320"/>
                    </a:lnTo>
                    <a:lnTo>
                      <a:pt x="385" y="317"/>
                    </a:lnTo>
                    <a:lnTo>
                      <a:pt x="382" y="317"/>
                    </a:lnTo>
                    <a:lnTo>
                      <a:pt x="380" y="317"/>
                    </a:lnTo>
                    <a:lnTo>
                      <a:pt x="380" y="320"/>
                    </a:lnTo>
                    <a:lnTo>
                      <a:pt x="377" y="320"/>
                    </a:lnTo>
                    <a:lnTo>
                      <a:pt x="377" y="317"/>
                    </a:lnTo>
                    <a:lnTo>
                      <a:pt x="375" y="317"/>
                    </a:lnTo>
                    <a:lnTo>
                      <a:pt x="372" y="317"/>
                    </a:lnTo>
                    <a:lnTo>
                      <a:pt x="372" y="315"/>
                    </a:lnTo>
                    <a:lnTo>
                      <a:pt x="370" y="315"/>
                    </a:lnTo>
                    <a:lnTo>
                      <a:pt x="367" y="315"/>
                    </a:lnTo>
                    <a:lnTo>
                      <a:pt x="367" y="312"/>
                    </a:lnTo>
                    <a:lnTo>
                      <a:pt x="367" y="310"/>
                    </a:lnTo>
                    <a:lnTo>
                      <a:pt x="365" y="310"/>
                    </a:lnTo>
                    <a:lnTo>
                      <a:pt x="367" y="310"/>
                    </a:lnTo>
                    <a:lnTo>
                      <a:pt x="367" y="307"/>
                    </a:lnTo>
                    <a:lnTo>
                      <a:pt x="367" y="305"/>
                    </a:lnTo>
                    <a:lnTo>
                      <a:pt x="370" y="305"/>
                    </a:lnTo>
                    <a:lnTo>
                      <a:pt x="367" y="302"/>
                    </a:lnTo>
                    <a:lnTo>
                      <a:pt x="370" y="302"/>
                    </a:lnTo>
                    <a:lnTo>
                      <a:pt x="367" y="302"/>
                    </a:lnTo>
                    <a:lnTo>
                      <a:pt x="370" y="302"/>
                    </a:lnTo>
                    <a:lnTo>
                      <a:pt x="367" y="302"/>
                    </a:lnTo>
                    <a:lnTo>
                      <a:pt x="367" y="300"/>
                    </a:lnTo>
                    <a:lnTo>
                      <a:pt x="365" y="300"/>
                    </a:lnTo>
                    <a:lnTo>
                      <a:pt x="365" y="297"/>
                    </a:lnTo>
                    <a:lnTo>
                      <a:pt x="365" y="295"/>
                    </a:lnTo>
                    <a:lnTo>
                      <a:pt x="362" y="295"/>
                    </a:lnTo>
                    <a:lnTo>
                      <a:pt x="362" y="292"/>
                    </a:lnTo>
                    <a:lnTo>
                      <a:pt x="360" y="292"/>
                    </a:lnTo>
                    <a:lnTo>
                      <a:pt x="360" y="291"/>
                    </a:lnTo>
                    <a:lnTo>
                      <a:pt x="357" y="291"/>
                    </a:lnTo>
                    <a:lnTo>
                      <a:pt x="357" y="287"/>
                    </a:lnTo>
                    <a:lnTo>
                      <a:pt x="355" y="287"/>
                    </a:lnTo>
                    <a:lnTo>
                      <a:pt x="355" y="286"/>
                    </a:lnTo>
                    <a:lnTo>
                      <a:pt x="355" y="282"/>
                    </a:lnTo>
                    <a:lnTo>
                      <a:pt x="352" y="282"/>
                    </a:lnTo>
                    <a:lnTo>
                      <a:pt x="352" y="281"/>
                    </a:lnTo>
                    <a:lnTo>
                      <a:pt x="350" y="281"/>
                    </a:lnTo>
                    <a:lnTo>
                      <a:pt x="347" y="281"/>
                    </a:lnTo>
                    <a:lnTo>
                      <a:pt x="345" y="281"/>
                    </a:lnTo>
                    <a:lnTo>
                      <a:pt x="342" y="281"/>
                    </a:lnTo>
                    <a:lnTo>
                      <a:pt x="340" y="281"/>
                    </a:lnTo>
                    <a:lnTo>
                      <a:pt x="342" y="281"/>
                    </a:lnTo>
                    <a:lnTo>
                      <a:pt x="340" y="281"/>
                    </a:lnTo>
                    <a:lnTo>
                      <a:pt x="340" y="277"/>
                    </a:lnTo>
                    <a:lnTo>
                      <a:pt x="337" y="277"/>
                    </a:lnTo>
                    <a:lnTo>
                      <a:pt x="336" y="277"/>
                    </a:lnTo>
                    <a:lnTo>
                      <a:pt x="336" y="276"/>
                    </a:lnTo>
                    <a:lnTo>
                      <a:pt x="336" y="277"/>
                    </a:lnTo>
                    <a:lnTo>
                      <a:pt x="332" y="277"/>
                    </a:lnTo>
                    <a:lnTo>
                      <a:pt x="332" y="276"/>
                    </a:lnTo>
                    <a:lnTo>
                      <a:pt x="332" y="277"/>
                    </a:lnTo>
                    <a:lnTo>
                      <a:pt x="332" y="276"/>
                    </a:lnTo>
                    <a:lnTo>
                      <a:pt x="331" y="276"/>
                    </a:lnTo>
                    <a:lnTo>
                      <a:pt x="331" y="272"/>
                    </a:lnTo>
                    <a:lnTo>
                      <a:pt x="331" y="271"/>
                    </a:lnTo>
                    <a:lnTo>
                      <a:pt x="331" y="267"/>
                    </a:lnTo>
                    <a:lnTo>
                      <a:pt x="327" y="267"/>
                    </a:lnTo>
                    <a:lnTo>
                      <a:pt x="326" y="267"/>
                    </a:lnTo>
                    <a:lnTo>
                      <a:pt x="322" y="267"/>
                    </a:lnTo>
                    <a:lnTo>
                      <a:pt x="322" y="266"/>
                    </a:lnTo>
                    <a:lnTo>
                      <a:pt x="322" y="263"/>
                    </a:lnTo>
                    <a:lnTo>
                      <a:pt x="322" y="261"/>
                    </a:lnTo>
                    <a:lnTo>
                      <a:pt x="321" y="261"/>
                    </a:lnTo>
                    <a:lnTo>
                      <a:pt x="321" y="258"/>
                    </a:lnTo>
                    <a:lnTo>
                      <a:pt x="317" y="258"/>
                    </a:lnTo>
                    <a:lnTo>
                      <a:pt x="316" y="258"/>
                    </a:lnTo>
                    <a:lnTo>
                      <a:pt x="313" y="258"/>
                    </a:lnTo>
                    <a:lnTo>
                      <a:pt x="313" y="261"/>
                    </a:lnTo>
                    <a:lnTo>
                      <a:pt x="313" y="258"/>
                    </a:lnTo>
                    <a:lnTo>
                      <a:pt x="313" y="261"/>
                    </a:lnTo>
                    <a:lnTo>
                      <a:pt x="311" y="261"/>
                    </a:lnTo>
                    <a:lnTo>
                      <a:pt x="311" y="258"/>
                    </a:lnTo>
                    <a:lnTo>
                      <a:pt x="311" y="256"/>
                    </a:lnTo>
                    <a:lnTo>
                      <a:pt x="308" y="256"/>
                    </a:lnTo>
                    <a:lnTo>
                      <a:pt x="306" y="256"/>
                    </a:lnTo>
                    <a:lnTo>
                      <a:pt x="303" y="256"/>
                    </a:lnTo>
                    <a:lnTo>
                      <a:pt x="303" y="253"/>
                    </a:lnTo>
                    <a:lnTo>
                      <a:pt x="301" y="253"/>
                    </a:lnTo>
                    <a:lnTo>
                      <a:pt x="301" y="251"/>
                    </a:lnTo>
                    <a:lnTo>
                      <a:pt x="303" y="251"/>
                    </a:lnTo>
                    <a:lnTo>
                      <a:pt x="303" y="248"/>
                    </a:lnTo>
                    <a:lnTo>
                      <a:pt x="301" y="248"/>
                    </a:lnTo>
                    <a:lnTo>
                      <a:pt x="301" y="246"/>
                    </a:lnTo>
                    <a:lnTo>
                      <a:pt x="301" y="243"/>
                    </a:lnTo>
                    <a:lnTo>
                      <a:pt x="298" y="243"/>
                    </a:lnTo>
                    <a:lnTo>
                      <a:pt x="298" y="241"/>
                    </a:lnTo>
                    <a:lnTo>
                      <a:pt x="296" y="241"/>
                    </a:lnTo>
                    <a:lnTo>
                      <a:pt x="293" y="241"/>
                    </a:lnTo>
                    <a:lnTo>
                      <a:pt x="293" y="243"/>
                    </a:lnTo>
                    <a:lnTo>
                      <a:pt x="293" y="241"/>
                    </a:lnTo>
                    <a:lnTo>
                      <a:pt x="291" y="241"/>
                    </a:lnTo>
                    <a:lnTo>
                      <a:pt x="288" y="241"/>
                    </a:lnTo>
                    <a:lnTo>
                      <a:pt x="288" y="238"/>
                    </a:lnTo>
                    <a:lnTo>
                      <a:pt x="288" y="235"/>
                    </a:lnTo>
                    <a:lnTo>
                      <a:pt x="286" y="235"/>
                    </a:lnTo>
                    <a:lnTo>
                      <a:pt x="283" y="235"/>
                    </a:lnTo>
                    <a:lnTo>
                      <a:pt x="283" y="233"/>
                    </a:lnTo>
                    <a:lnTo>
                      <a:pt x="281" y="233"/>
                    </a:lnTo>
                    <a:lnTo>
                      <a:pt x="281" y="230"/>
                    </a:lnTo>
                    <a:lnTo>
                      <a:pt x="283" y="230"/>
                    </a:lnTo>
                    <a:lnTo>
                      <a:pt x="283" y="228"/>
                    </a:lnTo>
                    <a:lnTo>
                      <a:pt x="281" y="228"/>
                    </a:lnTo>
                    <a:lnTo>
                      <a:pt x="278" y="228"/>
                    </a:lnTo>
                    <a:lnTo>
                      <a:pt x="278" y="225"/>
                    </a:lnTo>
                    <a:lnTo>
                      <a:pt x="281" y="225"/>
                    </a:lnTo>
                    <a:lnTo>
                      <a:pt x="278" y="225"/>
                    </a:lnTo>
                    <a:lnTo>
                      <a:pt x="276" y="225"/>
                    </a:lnTo>
                    <a:lnTo>
                      <a:pt x="276" y="223"/>
                    </a:lnTo>
                    <a:lnTo>
                      <a:pt x="276" y="220"/>
                    </a:lnTo>
                    <a:lnTo>
                      <a:pt x="276" y="218"/>
                    </a:lnTo>
                    <a:lnTo>
                      <a:pt x="276" y="215"/>
                    </a:lnTo>
                    <a:lnTo>
                      <a:pt x="276" y="213"/>
                    </a:lnTo>
                    <a:lnTo>
                      <a:pt x="276" y="210"/>
                    </a:lnTo>
                    <a:lnTo>
                      <a:pt x="273" y="210"/>
                    </a:lnTo>
                    <a:lnTo>
                      <a:pt x="271" y="210"/>
                    </a:lnTo>
                    <a:lnTo>
                      <a:pt x="271" y="208"/>
                    </a:lnTo>
                    <a:lnTo>
                      <a:pt x="268" y="208"/>
                    </a:lnTo>
                    <a:lnTo>
                      <a:pt x="267" y="208"/>
                    </a:lnTo>
                    <a:lnTo>
                      <a:pt x="263" y="208"/>
                    </a:lnTo>
                    <a:lnTo>
                      <a:pt x="263" y="205"/>
                    </a:lnTo>
                    <a:lnTo>
                      <a:pt x="262" y="205"/>
                    </a:lnTo>
                    <a:lnTo>
                      <a:pt x="258" y="205"/>
                    </a:lnTo>
                    <a:lnTo>
                      <a:pt x="258" y="203"/>
                    </a:lnTo>
                    <a:lnTo>
                      <a:pt x="257" y="203"/>
                    </a:lnTo>
                    <a:lnTo>
                      <a:pt x="253" y="203"/>
                    </a:lnTo>
                    <a:lnTo>
                      <a:pt x="253" y="200"/>
                    </a:lnTo>
                    <a:lnTo>
                      <a:pt x="252" y="200"/>
                    </a:lnTo>
                    <a:lnTo>
                      <a:pt x="248" y="200"/>
                    </a:lnTo>
                    <a:lnTo>
                      <a:pt x="247" y="200"/>
                    </a:lnTo>
                    <a:lnTo>
                      <a:pt x="244" y="200"/>
                    </a:lnTo>
                    <a:lnTo>
                      <a:pt x="242" y="200"/>
                    </a:lnTo>
                    <a:lnTo>
                      <a:pt x="242" y="198"/>
                    </a:lnTo>
                    <a:lnTo>
                      <a:pt x="242" y="200"/>
                    </a:lnTo>
                    <a:lnTo>
                      <a:pt x="239" y="200"/>
                    </a:lnTo>
                    <a:lnTo>
                      <a:pt x="239" y="198"/>
                    </a:lnTo>
                    <a:lnTo>
                      <a:pt x="237" y="198"/>
                    </a:lnTo>
                    <a:lnTo>
                      <a:pt x="234" y="198"/>
                    </a:lnTo>
                    <a:lnTo>
                      <a:pt x="234" y="195"/>
                    </a:lnTo>
                    <a:lnTo>
                      <a:pt x="232" y="195"/>
                    </a:lnTo>
                    <a:lnTo>
                      <a:pt x="229" y="195"/>
                    </a:lnTo>
                    <a:lnTo>
                      <a:pt x="229" y="198"/>
                    </a:lnTo>
                    <a:lnTo>
                      <a:pt x="229" y="195"/>
                    </a:lnTo>
                    <a:lnTo>
                      <a:pt x="227" y="195"/>
                    </a:lnTo>
                    <a:lnTo>
                      <a:pt x="224" y="195"/>
                    </a:lnTo>
                    <a:lnTo>
                      <a:pt x="222" y="195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6" y="194"/>
                    </a:lnTo>
                    <a:lnTo>
                      <a:pt x="216" y="190"/>
                    </a:lnTo>
                    <a:lnTo>
                      <a:pt x="214" y="190"/>
                    </a:lnTo>
                    <a:lnTo>
                      <a:pt x="211" y="190"/>
                    </a:lnTo>
                    <a:lnTo>
                      <a:pt x="211" y="189"/>
                    </a:lnTo>
                    <a:lnTo>
                      <a:pt x="209" y="189"/>
                    </a:lnTo>
                    <a:lnTo>
                      <a:pt x="209" y="185"/>
                    </a:lnTo>
                    <a:lnTo>
                      <a:pt x="206" y="185"/>
                    </a:lnTo>
                    <a:lnTo>
                      <a:pt x="206" y="184"/>
                    </a:lnTo>
                    <a:lnTo>
                      <a:pt x="204" y="184"/>
                    </a:lnTo>
                    <a:lnTo>
                      <a:pt x="201" y="184"/>
                    </a:lnTo>
                    <a:lnTo>
                      <a:pt x="201" y="180"/>
                    </a:lnTo>
                    <a:lnTo>
                      <a:pt x="201" y="179"/>
                    </a:lnTo>
                    <a:lnTo>
                      <a:pt x="199" y="179"/>
                    </a:lnTo>
                    <a:lnTo>
                      <a:pt x="199" y="175"/>
                    </a:lnTo>
                    <a:lnTo>
                      <a:pt x="196" y="179"/>
                    </a:lnTo>
                    <a:lnTo>
                      <a:pt x="196" y="175"/>
                    </a:lnTo>
                    <a:lnTo>
                      <a:pt x="196" y="174"/>
                    </a:lnTo>
                    <a:lnTo>
                      <a:pt x="194" y="174"/>
                    </a:lnTo>
                    <a:lnTo>
                      <a:pt x="194" y="175"/>
                    </a:lnTo>
                    <a:lnTo>
                      <a:pt x="194" y="174"/>
                    </a:lnTo>
                    <a:lnTo>
                      <a:pt x="191" y="174"/>
                    </a:lnTo>
                    <a:lnTo>
                      <a:pt x="191" y="171"/>
                    </a:lnTo>
                    <a:lnTo>
                      <a:pt x="189" y="171"/>
                    </a:lnTo>
                    <a:lnTo>
                      <a:pt x="189" y="169"/>
                    </a:lnTo>
                    <a:lnTo>
                      <a:pt x="186" y="169"/>
                    </a:lnTo>
                    <a:lnTo>
                      <a:pt x="186" y="166"/>
                    </a:lnTo>
                    <a:lnTo>
                      <a:pt x="186" y="164"/>
                    </a:lnTo>
                    <a:lnTo>
                      <a:pt x="184" y="164"/>
                    </a:lnTo>
                    <a:lnTo>
                      <a:pt x="181" y="164"/>
                    </a:lnTo>
                    <a:lnTo>
                      <a:pt x="181" y="161"/>
                    </a:lnTo>
                    <a:lnTo>
                      <a:pt x="180" y="161"/>
                    </a:lnTo>
                    <a:lnTo>
                      <a:pt x="176" y="161"/>
                    </a:lnTo>
                    <a:lnTo>
                      <a:pt x="175" y="161"/>
                    </a:lnTo>
                    <a:lnTo>
                      <a:pt x="175" y="159"/>
                    </a:lnTo>
                    <a:lnTo>
                      <a:pt x="175" y="161"/>
                    </a:lnTo>
                    <a:lnTo>
                      <a:pt x="171" y="161"/>
                    </a:lnTo>
                    <a:lnTo>
                      <a:pt x="171" y="159"/>
                    </a:lnTo>
                    <a:lnTo>
                      <a:pt x="170" y="159"/>
                    </a:lnTo>
                    <a:lnTo>
                      <a:pt x="166" y="159"/>
                    </a:lnTo>
                    <a:lnTo>
                      <a:pt x="165" y="159"/>
                    </a:lnTo>
                    <a:lnTo>
                      <a:pt x="165" y="156"/>
                    </a:lnTo>
                    <a:lnTo>
                      <a:pt x="165" y="154"/>
                    </a:lnTo>
                    <a:lnTo>
                      <a:pt x="161" y="154"/>
                    </a:lnTo>
                    <a:lnTo>
                      <a:pt x="160" y="154"/>
                    </a:lnTo>
                    <a:lnTo>
                      <a:pt x="160" y="151"/>
                    </a:lnTo>
                    <a:lnTo>
                      <a:pt x="157" y="151"/>
                    </a:lnTo>
                    <a:lnTo>
                      <a:pt x="157" y="149"/>
                    </a:lnTo>
                    <a:lnTo>
                      <a:pt x="155" y="149"/>
                    </a:lnTo>
                    <a:lnTo>
                      <a:pt x="155" y="146"/>
                    </a:lnTo>
                    <a:lnTo>
                      <a:pt x="152" y="146"/>
                    </a:lnTo>
                    <a:lnTo>
                      <a:pt x="152" y="144"/>
                    </a:lnTo>
                    <a:lnTo>
                      <a:pt x="150" y="144"/>
                    </a:lnTo>
                    <a:lnTo>
                      <a:pt x="150" y="141"/>
                    </a:lnTo>
                    <a:lnTo>
                      <a:pt x="152" y="141"/>
                    </a:lnTo>
                    <a:lnTo>
                      <a:pt x="150" y="141"/>
                    </a:lnTo>
                    <a:lnTo>
                      <a:pt x="147" y="141"/>
                    </a:lnTo>
                    <a:lnTo>
                      <a:pt x="147" y="139"/>
                    </a:lnTo>
                    <a:lnTo>
                      <a:pt x="147" y="136"/>
                    </a:lnTo>
                    <a:lnTo>
                      <a:pt x="145" y="136"/>
                    </a:lnTo>
                    <a:lnTo>
                      <a:pt x="142" y="136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37" y="134"/>
                    </a:lnTo>
                    <a:lnTo>
                      <a:pt x="137" y="131"/>
                    </a:lnTo>
                    <a:lnTo>
                      <a:pt x="137" y="129"/>
                    </a:lnTo>
                    <a:lnTo>
                      <a:pt x="135" y="129"/>
                    </a:lnTo>
                    <a:lnTo>
                      <a:pt x="135" y="126"/>
                    </a:lnTo>
                    <a:lnTo>
                      <a:pt x="137" y="126"/>
                    </a:lnTo>
                    <a:lnTo>
                      <a:pt x="137" y="125"/>
                    </a:lnTo>
                    <a:lnTo>
                      <a:pt x="135" y="125"/>
                    </a:lnTo>
                    <a:lnTo>
                      <a:pt x="135" y="121"/>
                    </a:lnTo>
                    <a:lnTo>
                      <a:pt x="132" y="121"/>
                    </a:lnTo>
                    <a:lnTo>
                      <a:pt x="135" y="121"/>
                    </a:lnTo>
                    <a:lnTo>
                      <a:pt x="135" y="120"/>
                    </a:lnTo>
                    <a:lnTo>
                      <a:pt x="132" y="120"/>
                    </a:lnTo>
                    <a:lnTo>
                      <a:pt x="130" y="120"/>
                    </a:lnTo>
                    <a:lnTo>
                      <a:pt x="130" y="116"/>
                    </a:lnTo>
                    <a:lnTo>
                      <a:pt x="130" y="120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5"/>
                    </a:lnTo>
                    <a:lnTo>
                      <a:pt x="122" y="111"/>
                    </a:lnTo>
                    <a:lnTo>
                      <a:pt x="120" y="111"/>
                    </a:lnTo>
                    <a:lnTo>
                      <a:pt x="117" y="111"/>
                    </a:lnTo>
                    <a:lnTo>
                      <a:pt x="117" y="110"/>
                    </a:lnTo>
                    <a:lnTo>
                      <a:pt x="115" y="110"/>
                    </a:lnTo>
                    <a:lnTo>
                      <a:pt x="112" y="110"/>
                    </a:lnTo>
                    <a:lnTo>
                      <a:pt x="112" y="111"/>
                    </a:lnTo>
                    <a:lnTo>
                      <a:pt x="112" y="110"/>
                    </a:lnTo>
                    <a:lnTo>
                      <a:pt x="111" y="110"/>
                    </a:lnTo>
                    <a:lnTo>
                      <a:pt x="107" y="110"/>
                    </a:lnTo>
                    <a:lnTo>
                      <a:pt x="106" y="110"/>
                    </a:lnTo>
                    <a:lnTo>
                      <a:pt x="106" y="106"/>
                    </a:lnTo>
                    <a:lnTo>
                      <a:pt x="102" y="106"/>
                    </a:lnTo>
                    <a:lnTo>
                      <a:pt x="101" y="106"/>
                    </a:lnTo>
                    <a:lnTo>
                      <a:pt x="97" y="106"/>
                    </a:lnTo>
                    <a:lnTo>
                      <a:pt x="96" y="106"/>
                    </a:lnTo>
                    <a:lnTo>
                      <a:pt x="92" y="106"/>
                    </a:lnTo>
                    <a:lnTo>
                      <a:pt x="92" y="105"/>
                    </a:lnTo>
                    <a:lnTo>
                      <a:pt x="91" y="105"/>
                    </a:lnTo>
                    <a:lnTo>
                      <a:pt x="91" y="101"/>
                    </a:lnTo>
                    <a:lnTo>
                      <a:pt x="88" y="101"/>
                    </a:lnTo>
                    <a:lnTo>
                      <a:pt x="88" y="100"/>
                    </a:lnTo>
                    <a:lnTo>
                      <a:pt x="86" y="100"/>
                    </a:lnTo>
                    <a:lnTo>
                      <a:pt x="86" y="97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3" y="97"/>
                    </a:lnTo>
                    <a:lnTo>
                      <a:pt x="81" y="97"/>
                    </a:lnTo>
                    <a:lnTo>
                      <a:pt x="81" y="95"/>
                    </a:lnTo>
                    <a:lnTo>
                      <a:pt x="78" y="95"/>
                    </a:lnTo>
                    <a:lnTo>
                      <a:pt x="76" y="95"/>
                    </a:lnTo>
                    <a:lnTo>
                      <a:pt x="73" y="95"/>
                    </a:lnTo>
                    <a:lnTo>
                      <a:pt x="73" y="92"/>
                    </a:lnTo>
                    <a:lnTo>
                      <a:pt x="71" y="92"/>
                    </a:lnTo>
                    <a:lnTo>
                      <a:pt x="71" y="95"/>
                    </a:lnTo>
                    <a:lnTo>
                      <a:pt x="68" y="95"/>
                    </a:lnTo>
                    <a:lnTo>
                      <a:pt x="68" y="92"/>
                    </a:lnTo>
                    <a:lnTo>
                      <a:pt x="68" y="95"/>
                    </a:lnTo>
                    <a:lnTo>
                      <a:pt x="68" y="92"/>
                    </a:lnTo>
                    <a:lnTo>
                      <a:pt x="66" y="92"/>
                    </a:lnTo>
                    <a:lnTo>
                      <a:pt x="66" y="95"/>
                    </a:lnTo>
                    <a:lnTo>
                      <a:pt x="63" y="95"/>
                    </a:lnTo>
                    <a:lnTo>
                      <a:pt x="63" y="92"/>
                    </a:lnTo>
                    <a:lnTo>
                      <a:pt x="61" y="92"/>
                    </a:lnTo>
                    <a:lnTo>
                      <a:pt x="58" y="92"/>
                    </a:lnTo>
                    <a:lnTo>
                      <a:pt x="56" y="92"/>
                    </a:lnTo>
                    <a:lnTo>
                      <a:pt x="53" y="92"/>
                    </a:lnTo>
                    <a:lnTo>
                      <a:pt x="51" y="92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3" y="90"/>
                    </a:lnTo>
                    <a:lnTo>
                      <a:pt x="43" y="92"/>
                    </a:lnTo>
                    <a:lnTo>
                      <a:pt x="40" y="92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38" y="87"/>
                    </a:lnTo>
                    <a:lnTo>
                      <a:pt x="35" y="87"/>
                    </a:lnTo>
                    <a:lnTo>
                      <a:pt x="33" y="87"/>
                    </a:lnTo>
                    <a:lnTo>
                      <a:pt x="30" y="87"/>
                    </a:lnTo>
                    <a:lnTo>
                      <a:pt x="30" y="90"/>
                    </a:lnTo>
                    <a:lnTo>
                      <a:pt x="30" y="87"/>
                    </a:lnTo>
                    <a:lnTo>
                      <a:pt x="28" y="87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0" y="87"/>
                    </a:lnTo>
                    <a:lnTo>
                      <a:pt x="19" y="87"/>
                    </a:lnTo>
                    <a:lnTo>
                      <a:pt x="19" y="85"/>
                    </a:lnTo>
                    <a:lnTo>
                      <a:pt x="15" y="85"/>
                    </a:lnTo>
                    <a:lnTo>
                      <a:pt x="14" y="85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0" y="80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5" y="75"/>
                    </a:lnTo>
                    <a:lnTo>
                      <a:pt x="5" y="72"/>
                    </a:lnTo>
                    <a:lnTo>
                      <a:pt x="4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5" y="65"/>
                    </a:lnTo>
                    <a:lnTo>
                      <a:pt x="5" y="62"/>
                    </a:lnTo>
                    <a:lnTo>
                      <a:pt x="5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4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9" y="52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20" y="47"/>
                    </a:lnTo>
                    <a:lnTo>
                      <a:pt x="23" y="47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5" y="39"/>
                    </a:lnTo>
                    <a:lnTo>
                      <a:pt x="25" y="42"/>
                    </a:lnTo>
                    <a:lnTo>
                      <a:pt x="25" y="39"/>
                    </a:lnTo>
                    <a:lnTo>
                      <a:pt x="28" y="39"/>
                    </a:lnTo>
                    <a:lnTo>
                      <a:pt x="28" y="37"/>
                    </a:lnTo>
                    <a:lnTo>
                      <a:pt x="25" y="37"/>
                    </a:lnTo>
                    <a:lnTo>
                      <a:pt x="28" y="37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3" y="29"/>
                    </a:lnTo>
                    <a:lnTo>
                      <a:pt x="35" y="29"/>
                    </a:lnTo>
                    <a:lnTo>
                      <a:pt x="35" y="28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3" y="28"/>
                    </a:lnTo>
                    <a:lnTo>
                      <a:pt x="43" y="24"/>
                    </a:lnTo>
                    <a:lnTo>
                      <a:pt x="43" y="28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3"/>
                    </a:lnTo>
                    <a:lnTo>
                      <a:pt x="51" y="23"/>
                    </a:lnTo>
                    <a:lnTo>
                      <a:pt x="53" y="23"/>
                    </a:lnTo>
                    <a:lnTo>
                      <a:pt x="53" y="19"/>
                    </a:lnTo>
                    <a:lnTo>
                      <a:pt x="56" y="19"/>
                    </a:lnTo>
                    <a:lnTo>
                      <a:pt x="58" y="19"/>
                    </a:lnTo>
                    <a:lnTo>
                      <a:pt x="56" y="19"/>
                    </a:lnTo>
                    <a:lnTo>
                      <a:pt x="58" y="19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68" y="18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19"/>
                    </a:lnTo>
                    <a:lnTo>
                      <a:pt x="76" y="19"/>
                    </a:lnTo>
                    <a:lnTo>
                      <a:pt x="78" y="19"/>
                    </a:lnTo>
                    <a:lnTo>
                      <a:pt x="81" y="19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91" y="18"/>
                    </a:lnTo>
                    <a:lnTo>
                      <a:pt x="92" y="18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6" y="18"/>
                    </a:lnTo>
                    <a:lnTo>
                      <a:pt x="97" y="18"/>
                    </a:lnTo>
                    <a:lnTo>
                      <a:pt x="97" y="19"/>
                    </a:lnTo>
                    <a:lnTo>
                      <a:pt x="97" y="18"/>
                    </a:lnTo>
                    <a:lnTo>
                      <a:pt x="101" y="18"/>
                    </a:lnTo>
                    <a:lnTo>
                      <a:pt x="102" y="18"/>
                    </a:lnTo>
                    <a:lnTo>
                      <a:pt x="106" y="18"/>
                    </a:lnTo>
                    <a:lnTo>
                      <a:pt x="106" y="19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7" y="19"/>
                    </a:lnTo>
                    <a:lnTo>
                      <a:pt x="111" y="19"/>
                    </a:lnTo>
                    <a:lnTo>
                      <a:pt x="111" y="18"/>
                    </a:lnTo>
                    <a:lnTo>
                      <a:pt x="112" y="18"/>
                    </a:lnTo>
                    <a:lnTo>
                      <a:pt x="115" y="18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20" y="14"/>
                    </a:lnTo>
                    <a:lnTo>
                      <a:pt x="120" y="13"/>
                    </a:lnTo>
                    <a:lnTo>
                      <a:pt x="122" y="13"/>
                    </a:lnTo>
                    <a:lnTo>
                      <a:pt x="120" y="13"/>
                    </a:lnTo>
                    <a:lnTo>
                      <a:pt x="122" y="13"/>
                    </a:lnTo>
                    <a:lnTo>
                      <a:pt x="122" y="9"/>
                    </a:lnTo>
                    <a:lnTo>
                      <a:pt x="125" y="9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30" y="8"/>
                    </a:lnTo>
                    <a:lnTo>
                      <a:pt x="130" y="9"/>
                    </a:lnTo>
                    <a:lnTo>
                      <a:pt x="132" y="9"/>
                    </a:lnTo>
                    <a:lnTo>
                      <a:pt x="132" y="8"/>
                    </a:lnTo>
                    <a:lnTo>
                      <a:pt x="132" y="9"/>
                    </a:lnTo>
                    <a:lnTo>
                      <a:pt x="132" y="8"/>
                    </a:lnTo>
                    <a:lnTo>
                      <a:pt x="132" y="9"/>
                    </a:lnTo>
                    <a:lnTo>
                      <a:pt x="135" y="9"/>
                    </a:lnTo>
                    <a:lnTo>
                      <a:pt x="135" y="8"/>
                    </a:lnTo>
                    <a:lnTo>
                      <a:pt x="137" y="8"/>
                    </a:lnTo>
                    <a:lnTo>
                      <a:pt x="140" y="8"/>
                    </a:lnTo>
                    <a:lnTo>
                      <a:pt x="140" y="5"/>
                    </a:lnTo>
                    <a:lnTo>
                      <a:pt x="142" y="5"/>
                    </a:lnTo>
                    <a:lnTo>
                      <a:pt x="145" y="5"/>
                    </a:lnTo>
                    <a:lnTo>
                      <a:pt x="147" y="5"/>
                    </a:lnTo>
                    <a:lnTo>
                      <a:pt x="150" y="5"/>
                    </a:lnTo>
                    <a:lnTo>
                      <a:pt x="152" y="5"/>
                    </a:lnTo>
                    <a:lnTo>
                      <a:pt x="155" y="5"/>
                    </a:lnTo>
                    <a:lnTo>
                      <a:pt x="155" y="3"/>
                    </a:lnTo>
                    <a:lnTo>
                      <a:pt x="155" y="5"/>
                    </a:lnTo>
                    <a:lnTo>
                      <a:pt x="157" y="5"/>
                    </a:lnTo>
                    <a:lnTo>
                      <a:pt x="157" y="3"/>
                    </a:lnTo>
                    <a:lnTo>
                      <a:pt x="157" y="5"/>
                    </a:lnTo>
                    <a:lnTo>
                      <a:pt x="160" y="3"/>
                    </a:lnTo>
                    <a:lnTo>
                      <a:pt x="160" y="5"/>
                    </a:lnTo>
                    <a:lnTo>
                      <a:pt x="161" y="5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6" y="3"/>
                    </a:lnTo>
                    <a:lnTo>
                      <a:pt x="165" y="0"/>
                    </a:lnTo>
                    <a:lnTo>
                      <a:pt x="166" y="0"/>
                    </a:lnTo>
                    <a:lnTo>
                      <a:pt x="166" y="3"/>
                    </a:lnTo>
                    <a:lnTo>
                      <a:pt x="170" y="3"/>
                    </a:lnTo>
                    <a:close/>
                  </a:path>
                </a:pathLst>
              </a:custGeom>
              <a:solidFill>
                <a:srgbClr val="0880C2">
                  <a:alpha val="69804"/>
                </a:srgbClr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defTabSz="619232"/>
                <a:endParaRPr lang="pt-BR" sz="1219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46" name="Freeform 264"/>
              <p:cNvSpPr>
                <a:spLocks/>
              </p:cNvSpPr>
              <p:nvPr/>
            </p:nvSpPr>
            <p:spPr bwMode="auto">
              <a:xfrm>
                <a:off x="14625955" y="4764404"/>
                <a:ext cx="946150" cy="577850"/>
              </a:xfrm>
              <a:custGeom>
                <a:avLst/>
                <a:gdLst>
                  <a:gd name="T0" fmla="*/ 225 w 596"/>
                  <a:gd name="T1" fmla="*/ 7 h 364"/>
                  <a:gd name="T2" fmla="*/ 248 w 596"/>
                  <a:gd name="T3" fmla="*/ 9 h 364"/>
                  <a:gd name="T4" fmla="*/ 274 w 596"/>
                  <a:gd name="T5" fmla="*/ 19 h 364"/>
                  <a:gd name="T6" fmla="*/ 304 w 596"/>
                  <a:gd name="T7" fmla="*/ 28 h 364"/>
                  <a:gd name="T8" fmla="*/ 330 w 596"/>
                  <a:gd name="T9" fmla="*/ 27 h 364"/>
                  <a:gd name="T10" fmla="*/ 358 w 596"/>
                  <a:gd name="T11" fmla="*/ 22 h 364"/>
                  <a:gd name="T12" fmla="*/ 375 w 596"/>
                  <a:gd name="T13" fmla="*/ 15 h 364"/>
                  <a:gd name="T14" fmla="*/ 391 w 596"/>
                  <a:gd name="T15" fmla="*/ 22 h 364"/>
                  <a:gd name="T16" fmla="*/ 417 w 596"/>
                  <a:gd name="T17" fmla="*/ 35 h 364"/>
                  <a:gd name="T18" fmla="*/ 429 w 596"/>
                  <a:gd name="T19" fmla="*/ 46 h 364"/>
                  <a:gd name="T20" fmla="*/ 457 w 596"/>
                  <a:gd name="T21" fmla="*/ 60 h 364"/>
                  <a:gd name="T22" fmla="*/ 478 w 596"/>
                  <a:gd name="T23" fmla="*/ 78 h 364"/>
                  <a:gd name="T24" fmla="*/ 493 w 596"/>
                  <a:gd name="T25" fmla="*/ 97 h 364"/>
                  <a:gd name="T26" fmla="*/ 506 w 596"/>
                  <a:gd name="T27" fmla="*/ 117 h 364"/>
                  <a:gd name="T28" fmla="*/ 521 w 596"/>
                  <a:gd name="T29" fmla="*/ 125 h 364"/>
                  <a:gd name="T30" fmla="*/ 534 w 596"/>
                  <a:gd name="T31" fmla="*/ 147 h 364"/>
                  <a:gd name="T32" fmla="*/ 568 w 596"/>
                  <a:gd name="T33" fmla="*/ 168 h 364"/>
                  <a:gd name="T34" fmla="*/ 591 w 596"/>
                  <a:gd name="T35" fmla="*/ 175 h 364"/>
                  <a:gd name="T36" fmla="*/ 580 w 596"/>
                  <a:gd name="T37" fmla="*/ 183 h 364"/>
                  <a:gd name="T38" fmla="*/ 552 w 596"/>
                  <a:gd name="T39" fmla="*/ 191 h 364"/>
                  <a:gd name="T40" fmla="*/ 539 w 596"/>
                  <a:gd name="T41" fmla="*/ 203 h 364"/>
                  <a:gd name="T42" fmla="*/ 522 w 596"/>
                  <a:gd name="T43" fmla="*/ 211 h 364"/>
                  <a:gd name="T44" fmla="*/ 499 w 596"/>
                  <a:gd name="T45" fmla="*/ 224 h 364"/>
                  <a:gd name="T46" fmla="*/ 475 w 596"/>
                  <a:gd name="T47" fmla="*/ 226 h 364"/>
                  <a:gd name="T48" fmla="*/ 455 w 596"/>
                  <a:gd name="T49" fmla="*/ 240 h 364"/>
                  <a:gd name="T50" fmla="*/ 435 w 596"/>
                  <a:gd name="T51" fmla="*/ 237 h 364"/>
                  <a:gd name="T52" fmla="*/ 422 w 596"/>
                  <a:gd name="T53" fmla="*/ 232 h 364"/>
                  <a:gd name="T54" fmla="*/ 401 w 596"/>
                  <a:gd name="T55" fmla="*/ 234 h 364"/>
                  <a:gd name="T56" fmla="*/ 379 w 596"/>
                  <a:gd name="T57" fmla="*/ 247 h 364"/>
                  <a:gd name="T58" fmla="*/ 366 w 596"/>
                  <a:gd name="T59" fmla="*/ 254 h 364"/>
                  <a:gd name="T60" fmla="*/ 355 w 596"/>
                  <a:gd name="T61" fmla="*/ 273 h 364"/>
                  <a:gd name="T62" fmla="*/ 343 w 596"/>
                  <a:gd name="T63" fmla="*/ 288 h 364"/>
                  <a:gd name="T64" fmla="*/ 325 w 596"/>
                  <a:gd name="T65" fmla="*/ 311 h 364"/>
                  <a:gd name="T66" fmla="*/ 340 w 596"/>
                  <a:gd name="T67" fmla="*/ 329 h 364"/>
                  <a:gd name="T68" fmla="*/ 342 w 596"/>
                  <a:gd name="T69" fmla="*/ 349 h 364"/>
                  <a:gd name="T70" fmla="*/ 301 w 596"/>
                  <a:gd name="T71" fmla="*/ 357 h 364"/>
                  <a:gd name="T72" fmla="*/ 279 w 596"/>
                  <a:gd name="T73" fmla="*/ 362 h 364"/>
                  <a:gd name="T74" fmla="*/ 258 w 596"/>
                  <a:gd name="T75" fmla="*/ 357 h 364"/>
                  <a:gd name="T76" fmla="*/ 240 w 596"/>
                  <a:gd name="T77" fmla="*/ 331 h 364"/>
                  <a:gd name="T78" fmla="*/ 238 w 596"/>
                  <a:gd name="T79" fmla="*/ 309 h 364"/>
                  <a:gd name="T80" fmla="*/ 230 w 596"/>
                  <a:gd name="T81" fmla="*/ 280 h 364"/>
                  <a:gd name="T82" fmla="*/ 230 w 596"/>
                  <a:gd name="T83" fmla="*/ 254 h 364"/>
                  <a:gd name="T84" fmla="*/ 228 w 596"/>
                  <a:gd name="T85" fmla="*/ 226 h 364"/>
                  <a:gd name="T86" fmla="*/ 214 w 596"/>
                  <a:gd name="T87" fmla="*/ 209 h 364"/>
                  <a:gd name="T88" fmla="*/ 200 w 596"/>
                  <a:gd name="T89" fmla="*/ 185 h 364"/>
                  <a:gd name="T90" fmla="*/ 186 w 596"/>
                  <a:gd name="T91" fmla="*/ 163 h 364"/>
                  <a:gd name="T92" fmla="*/ 164 w 596"/>
                  <a:gd name="T93" fmla="*/ 148 h 364"/>
                  <a:gd name="T94" fmla="*/ 141 w 596"/>
                  <a:gd name="T95" fmla="*/ 142 h 364"/>
                  <a:gd name="T96" fmla="*/ 110 w 596"/>
                  <a:gd name="T97" fmla="*/ 127 h 364"/>
                  <a:gd name="T98" fmla="*/ 90 w 596"/>
                  <a:gd name="T99" fmla="*/ 107 h 364"/>
                  <a:gd name="T100" fmla="*/ 64 w 596"/>
                  <a:gd name="T101" fmla="*/ 91 h 364"/>
                  <a:gd name="T102" fmla="*/ 38 w 596"/>
                  <a:gd name="T103" fmla="*/ 81 h 364"/>
                  <a:gd name="T104" fmla="*/ 3 w 596"/>
                  <a:gd name="T105" fmla="*/ 81 h 364"/>
                  <a:gd name="T106" fmla="*/ 0 w 596"/>
                  <a:gd name="T107" fmla="*/ 51 h 364"/>
                  <a:gd name="T108" fmla="*/ 39 w 596"/>
                  <a:gd name="T109" fmla="*/ 32 h 364"/>
                  <a:gd name="T110" fmla="*/ 64 w 596"/>
                  <a:gd name="T111" fmla="*/ 27 h 364"/>
                  <a:gd name="T112" fmla="*/ 87 w 596"/>
                  <a:gd name="T113" fmla="*/ 19 h 364"/>
                  <a:gd name="T114" fmla="*/ 110 w 596"/>
                  <a:gd name="T115" fmla="*/ 9 h 364"/>
                  <a:gd name="T116" fmla="*/ 135 w 596"/>
                  <a:gd name="T117" fmla="*/ 5 h 364"/>
                  <a:gd name="T118" fmla="*/ 156 w 596"/>
                  <a:gd name="T119" fmla="*/ 7 h 364"/>
                  <a:gd name="T120" fmla="*/ 182 w 596"/>
                  <a:gd name="T121" fmla="*/ 9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6" h="364">
                    <a:moveTo>
                      <a:pt x="202" y="2"/>
                    </a:moveTo>
                    <a:lnTo>
                      <a:pt x="204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4"/>
                    </a:lnTo>
                    <a:lnTo>
                      <a:pt x="210" y="4"/>
                    </a:lnTo>
                    <a:lnTo>
                      <a:pt x="210" y="5"/>
                    </a:lnTo>
                    <a:lnTo>
                      <a:pt x="212" y="5"/>
                    </a:lnTo>
                    <a:lnTo>
                      <a:pt x="214" y="5"/>
                    </a:lnTo>
                    <a:lnTo>
                      <a:pt x="214" y="7"/>
                    </a:lnTo>
                    <a:lnTo>
                      <a:pt x="215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8" y="9"/>
                    </a:lnTo>
                    <a:lnTo>
                      <a:pt x="220" y="9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9"/>
                    </a:lnTo>
                    <a:lnTo>
                      <a:pt x="225" y="7"/>
                    </a:lnTo>
                    <a:lnTo>
                      <a:pt x="227" y="7"/>
                    </a:lnTo>
                    <a:lnTo>
                      <a:pt x="228" y="7"/>
                    </a:lnTo>
                    <a:lnTo>
                      <a:pt x="228" y="7"/>
                    </a:lnTo>
                    <a:lnTo>
                      <a:pt x="230" y="7"/>
                    </a:lnTo>
                    <a:lnTo>
                      <a:pt x="232" y="7"/>
                    </a:lnTo>
                    <a:lnTo>
                      <a:pt x="232" y="7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7" y="7"/>
                    </a:lnTo>
                    <a:lnTo>
                      <a:pt x="238" y="7"/>
                    </a:lnTo>
                    <a:lnTo>
                      <a:pt x="240" y="7"/>
                    </a:lnTo>
                    <a:lnTo>
                      <a:pt x="240" y="9"/>
                    </a:lnTo>
                    <a:lnTo>
                      <a:pt x="241" y="9"/>
                    </a:lnTo>
                    <a:lnTo>
                      <a:pt x="243" y="9"/>
                    </a:lnTo>
                    <a:lnTo>
                      <a:pt x="243" y="7"/>
                    </a:lnTo>
                    <a:lnTo>
                      <a:pt x="245" y="7"/>
                    </a:lnTo>
                    <a:lnTo>
                      <a:pt x="246" y="7"/>
                    </a:lnTo>
                    <a:lnTo>
                      <a:pt x="246" y="9"/>
                    </a:lnTo>
                    <a:lnTo>
                      <a:pt x="248" y="9"/>
                    </a:lnTo>
                    <a:lnTo>
                      <a:pt x="250" y="9"/>
                    </a:lnTo>
                    <a:lnTo>
                      <a:pt x="251" y="10"/>
                    </a:lnTo>
                    <a:lnTo>
                      <a:pt x="253" y="12"/>
                    </a:lnTo>
                    <a:lnTo>
                      <a:pt x="255" y="12"/>
                    </a:lnTo>
                    <a:lnTo>
                      <a:pt x="255" y="14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1" y="14"/>
                    </a:lnTo>
                    <a:lnTo>
                      <a:pt x="263" y="14"/>
                    </a:lnTo>
                    <a:lnTo>
                      <a:pt x="264" y="14"/>
                    </a:lnTo>
                    <a:lnTo>
                      <a:pt x="264" y="15"/>
                    </a:lnTo>
                    <a:lnTo>
                      <a:pt x="266" y="15"/>
                    </a:lnTo>
                    <a:lnTo>
                      <a:pt x="268" y="15"/>
                    </a:lnTo>
                    <a:lnTo>
                      <a:pt x="268" y="15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3" y="17"/>
                    </a:lnTo>
                    <a:lnTo>
                      <a:pt x="274" y="17"/>
                    </a:lnTo>
                    <a:lnTo>
                      <a:pt x="274" y="19"/>
                    </a:lnTo>
                    <a:lnTo>
                      <a:pt x="276" y="20"/>
                    </a:lnTo>
                    <a:lnTo>
                      <a:pt x="278" y="20"/>
                    </a:lnTo>
                    <a:lnTo>
                      <a:pt x="279" y="20"/>
                    </a:lnTo>
                    <a:lnTo>
                      <a:pt x="283" y="19"/>
                    </a:lnTo>
                    <a:lnTo>
                      <a:pt x="284" y="19"/>
                    </a:lnTo>
                    <a:lnTo>
                      <a:pt x="286" y="20"/>
                    </a:lnTo>
                    <a:lnTo>
                      <a:pt x="287" y="22"/>
                    </a:lnTo>
                    <a:lnTo>
                      <a:pt x="289" y="22"/>
                    </a:lnTo>
                    <a:lnTo>
                      <a:pt x="291" y="22"/>
                    </a:lnTo>
                    <a:lnTo>
                      <a:pt x="292" y="22"/>
                    </a:lnTo>
                    <a:lnTo>
                      <a:pt x="294" y="22"/>
                    </a:lnTo>
                    <a:lnTo>
                      <a:pt x="296" y="23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7"/>
                    </a:lnTo>
                    <a:lnTo>
                      <a:pt x="301" y="27"/>
                    </a:lnTo>
                    <a:lnTo>
                      <a:pt x="301" y="28"/>
                    </a:lnTo>
                    <a:lnTo>
                      <a:pt x="302" y="28"/>
                    </a:lnTo>
                    <a:lnTo>
                      <a:pt x="304" y="28"/>
                    </a:lnTo>
                    <a:lnTo>
                      <a:pt x="306" y="30"/>
                    </a:lnTo>
                    <a:lnTo>
                      <a:pt x="307" y="28"/>
                    </a:lnTo>
                    <a:lnTo>
                      <a:pt x="309" y="28"/>
                    </a:lnTo>
                    <a:lnTo>
                      <a:pt x="310" y="27"/>
                    </a:lnTo>
                    <a:lnTo>
                      <a:pt x="312" y="27"/>
                    </a:lnTo>
                    <a:lnTo>
                      <a:pt x="312" y="28"/>
                    </a:lnTo>
                    <a:lnTo>
                      <a:pt x="314" y="28"/>
                    </a:lnTo>
                    <a:lnTo>
                      <a:pt x="314" y="27"/>
                    </a:lnTo>
                    <a:lnTo>
                      <a:pt x="315" y="27"/>
                    </a:lnTo>
                    <a:lnTo>
                      <a:pt x="317" y="27"/>
                    </a:lnTo>
                    <a:lnTo>
                      <a:pt x="319" y="27"/>
                    </a:lnTo>
                    <a:lnTo>
                      <a:pt x="320" y="27"/>
                    </a:lnTo>
                    <a:lnTo>
                      <a:pt x="322" y="27"/>
                    </a:lnTo>
                    <a:lnTo>
                      <a:pt x="324" y="27"/>
                    </a:lnTo>
                    <a:lnTo>
                      <a:pt x="325" y="27"/>
                    </a:lnTo>
                    <a:lnTo>
                      <a:pt x="325" y="25"/>
                    </a:lnTo>
                    <a:lnTo>
                      <a:pt x="327" y="25"/>
                    </a:lnTo>
                    <a:lnTo>
                      <a:pt x="329" y="25"/>
                    </a:lnTo>
                    <a:lnTo>
                      <a:pt x="330" y="27"/>
                    </a:lnTo>
                    <a:lnTo>
                      <a:pt x="332" y="27"/>
                    </a:lnTo>
                    <a:lnTo>
                      <a:pt x="333" y="27"/>
                    </a:lnTo>
                    <a:lnTo>
                      <a:pt x="335" y="27"/>
                    </a:lnTo>
                    <a:lnTo>
                      <a:pt x="337" y="27"/>
                    </a:lnTo>
                    <a:lnTo>
                      <a:pt x="338" y="27"/>
                    </a:lnTo>
                    <a:lnTo>
                      <a:pt x="342" y="27"/>
                    </a:lnTo>
                    <a:lnTo>
                      <a:pt x="343" y="27"/>
                    </a:lnTo>
                    <a:lnTo>
                      <a:pt x="343" y="25"/>
                    </a:lnTo>
                    <a:lnTo>
                      <a:pt x="345" y="25"/>
                    </a:lnTo>
                    <a:lnTo>
                      <a:pt x="347" y="25"/>
                    </a:lnTo>
                    <a:lnTo>
                      <a:pt x="347" y="23"/>
                    </a:lnTo>
                    <a:lnTo>
                      <a:pt x="348" y="23"/>
                    </a:lnTo>
                    <a:lnTo>
                      <a:pt x="348" y="25"/>
                    </a:lnTo>
                    <a:lnTo>
                      <a:pt x="350" y="25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5" y="22"/>
                    </a:lnTo>
                    <a:lnTo>
                      <a:pt x="356" y="22"/>
                    </a:lnTo>
                    <a:lnTo>
                      <a:pt x="358" y="22"/>
                    </a:lnTo>
                    <a:lnTo>
                      <a:pt x="360" y="20"/>
                    </a:lnTo>
                    <a:lnTo>
                      <a:pt x="360" y="19"/>
                    </a:lnTo>
                    <a:lnTo>
                      <a:pt x="360" y="17"/>
                    </a:lnTo>
                    <a:lnTo>
                      <a:pt x="360" y="15"/>
                    </a:lnTo>
                    <a:lnTo>
                      <a:pt x="358" y="15"/>
                    </a:lnTo>
                    <a:lnTo>
                      <a:pt x="358" y="14"/>
                    </a:lnTo>
                    <a:lnTo>
                      <a:pt x="356" y="12"/>
                    </a:lnTo>
                    <a:lnTo>
                      <a:pt x="356" y="10"/>
                    </a:lnTo>
                    <a:lnTo>
                      <a:pt x="358" y="9"/>
                    </a:lnTo>
                    <a:lnTo>
                      <a:pt x="358" y="7"/>
                    </a:lnTo>
                    <a:lnTo>
                      <a:pt x="361" y="9"/>
                    </a:lnTo>
                    <a:lnTo>
                      <a:pt x="363" y="9"/>
                    </a:lnTo>
                    <a:lnTo>
                      <a:pt x="366" y="10"/>
                    </a:lnTo>
                    <a:lnTo>
                      <a:pt x="370" y="10"/>
                    </a:lnTo>
                    <a:lnTo>
                      <a:pt x="371" y="10"/>
                    </a:lnTo>
                    <a:lnTo>
                      <a:pt x="373" y="10"/>
                    </a:lnTo>
                    <a:lnTo>
                      <a:pt x="373" y="12"/>
                    </a:lnTo>
                    <a:lnTo>
                      <a:pt x="375" y="14"/>
                    </a:lnTo>
                    <a:lnTo>
                      <a:pt x="375" y="15"/>
                    </a:lnTo>
                    <a:lnTo>
                      <a:pt x="375" y="17"/>
                    </a:lnTo>
                    <a:lnTo>
                      <a:pt x="376" y="17"/>
                    </a:lnTo>
                    <a:lnTo>
                      <a:pt x="376" y="19"/>
                    </a:lnTo>
                    <a:lnTo>
                      <a:pt x="378" y="19"/>
                    </a:lnTo>
                    <a:lnTo>
                      <a:pt x="379" y="19"/>
                    </a:lnTo>
                    <a:lnTo>
                      <a:pt x="379" y="20"/>
                    </a:lnTo>
                    <a:lnTo>
                      <a:pt x="381" y="22"/>
                    </a:lnTo>
                    <a:lnTo>
                      <a:pt x="381" y="23"/>
                    </a:lnTo>
                    <a:lnTo>
                      <a:pt x="383" y="23"/>
                    </a:lnTo>
                    <a:lnTo>
                      <a:pt x="384" y="23"/>
                    </a:lnTo>
                    <a:lnTo>
                      <a:pt x="386" y="22"/>
                    </a:lnTo>
                    <a:lnTo>
                      <a:pt x="386" y="20"/>
                    </a:lnTo>
                    <a:lnTo>
                      <a:pt x="388" y="20"/>
                    </a:lnTo>
                    <a:lnTo>
                      <a:pt x="388" y="19"/>
                    </a:lnTo>
                    <a:lnTo>
                      <a:pt x="388" y="19"/>
                    </a:lnTo>
                    <a:lnTo>
                      <a:pt x="388" y="20"/>
                    </a:lnTo>
                    <a:lnTo>
                      <a:pt x="388" y="22"/>
                    </a:lnTo>
                    <a:lnTo>
                      <a:pt x="389" y="22"/>
                    </a:lnTo>
                    <a:lnTo>
                      <a:pt x="391" y="22"/>
                    </a:lnTo>
                    <a:lnTo>
                      <a:pt x="391" y="23"/>
                    </a:lnTo>
                    <a:lnTo>
                      <a:pt x="393" y="25"/>
                    </a:lnTo>
                    <a:lnTo>
                      <a:pt x="394" y="25"/>
                    </a:lnTo>
                    <a:lnTo>
                      <a:pt x="396" y="25"/>
                    </a:lnTo>
                    <a:lnTo>
                      <a:pt x="396" y="27"/>
                    </a:lnTo>
                    <a:lnTo>
                      <a:pt x="398" y="27"/>
                    </a:lnTo>
                    <a:lnTo>
                      <a:pt x="399" y="27"/>
                    </a:lnTo>
                    <a:lnTo>
                      <a:pt x="402" y="27"/>
                    </a:lnTo>
                    <a:lnTo>
                      <a:pt x="404" y="28"/>
                    </a:lnTo>
                    <a:lnTo>
                      <a:pt x="404" y="30"/>
                    </a:lnTo>
                    <a:lnTo>
                      <a:pt x="404" y="32"/>
                    </a:lnTo>
                    <a:lnTo>
                      <a:pt x="406" y="32"/>
                    </a:lnTo>
                    <a:lnTo>
                      <a:pt x="409" y="30"/>
                    </a:lnTo>
                    <a:lnTo>
                      <a:pt x="411" y="30"/>
                    </a:lnTo>
                    <a:lnTo>
                      <a:pt x="412" y="30"/>
                    </a:lnTo>
                    <a:lnTo>
                      <a:pt x="414" y="32"/>
                    </a:lnTo>
                    <a:lnTo>
                      <a:pt x="414" y="33"/>
                    </a:lnTo>
                    <a:lnTo>
                      <a:pt x="416" y="35"/>
                    </a:lnTo>
                    <a:lnTo>
                      <a:pt x="417" y="35"/>
                    </a:lnTo>
                    <a:lnTo>
                      <a:pt x="417" y="37"/>
                    </a:lnTo>
                    <a:lnTo>
                      <a:pt x="419" y="37"/>
                    </a:lnTo>
                    <a:lnTo>
                      <a:pt x="420" y="37"/>
                    </a:lnTo>
                    <a:lnTo>
                      <a:pt x="422" y="37"/>
                    </a:lnTo>
                    <a:lnTo>
                      <a:pt x="424" y="37"/>
                    </a:lnTo>
                    <a:lnTo>
                      <a:pt x="424" y="38"/>
                    </a:lnTo>
                    <a:lnTo>
                      <a:pt x="425" y="38"/>
                    </a:lnTo>
                    <a:lnTo>
                      <a:pt x="425" y="40"/>
                    </a:lnTo>
                    <a:lnTo>
                      <a:pt x="425" y="42"/>
                    </a:lnTo>
                    <a:lnTo>
                      <a:pt x="427" y="43"/>
                    </a:lnTo>
                    <a:lnTo>
                      <a:pt x="427" y="45"/>
                    </a:lnTo>
                    <a:lnTo>
                      <a:pt x="425" y="45"/>
                    </a:lnTo>
                    <a:lnTo>
                      <a:pt x="425" y="46"/>
                    </a:lnTo>
                    <a:lnTo>
                      <a:pt x="425" y="46"/>
                    </a:lnTo>
                    <a:lnTo>
                      <a:pt x="427" y="46"/>
                    </a:lnTo>
                    <a:lnTo>
                      <a:pt x="427" y="48"/>
                    </a:lnTo>
                    <a:lnTo>
                      <a:pt x="427" y="48"/>
                    </a:lnTo>
                    <a:lnTo>
                      <a:pt x="427" y="46"/>
                    </a:lnTo>
                    <a:lnTo>
                      <a:pt x="429" y="46"/>
                    </a:lnTo>
                    <a:lnTo>
                      <a:pt x="429" y="48"/>
                    </a:lnTo>
                    <a:lnTo>
                      <a:pt x="430" y="48"/>
                    </a:lnTo>
                    <a:lnTo>
                      <a:pt x="432" y="50"/>
                    </a:lnTo>
                    <a:lnTo>
                      <a:pt x="432" y="51"/>
                    </a:lnTo>
                    <a:lnTo>
                      <a:pt x="432" y="53"/>
                    </a:lnTo>
                    <a:lnTo>
                      <a:pt x="432" y="55"/>
                    </a:lnTo>
                    <a:lnTo>
                      <a:pt x="434" y="55"/>
                    </a:lnTo>
                    <a:lnTo>
                      <a:pt x="434" y="56"/>
                    </a:lnTo>
                    <a:lnTo>
                      <a:pt x="435" y="56"/>
                    </a:lnTo>
                    <a:lnTo>
                      <a:pt x="437" y="56"/>
                    </a:lnTo>
                    <a:lnTo>
                      <a:pt x="439" y="58"/>
                    </a:lnTo>
                    <a:lnTo>
                      <a:pt x="439" y="60"/>
                    </a:lnTo>
                    <a:lnTo>
                      <a:pt x="440" y="61"/>
                    </a:lnTo>
                    <a:lnTo>
                      <a:pt x="442" y="61"/>
                    </a:lnTo>
                    <a:lnTo>
                      <a:pt x="450" y="61"/>
                    </a:lnTo>
                    <a:lnTo>
                      <a:pt x="452" y="61"/>
                    </a:lnTo>
                    <a:lnTo>
                      <a:pt x="453" y="61"/>
                    </a:lnTo>
                    <a:lnTo>
                      <a:pt x="455" y="60"/>
                    </a:lnTo>
                    <a:lnTo>
                      <a:pt x="457" y="60"/>
                    </a:lnTo>
                    <a:lnTo>
                      <a:pt x="457" y="61"/>
                    </a:lnTo>
                    <a:lnTo>
                      <a:pt x="458" y="61"/>
                    </a:lnTo>
                    <a:lnTo>
                      <a:pt x="460" y="61"/>
                    </a:lnTo>
                    <a:lnTo>
                      <a:pt x="462" y="61"/>
                    </a:lnTo>
                    <a:lnTo>
                      <a:pt x="465" y="63"/>
                    </a:lnTo>
                    <a:lnTo>
                      <a:pt x="466" y="65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8" y="66"/>
                    </a:lnTo>
                    <a:lnTo>
                      <a:pt x="470" y="66"/>
                    </a:lnTo>
                    <a:lnTo>
                      <a:pt x="470" y="68"/>
                    </a:lnTo>
                    <a:lnTo>
                      <a:pt x="471" y="69"/>
                    </a:lnTo>
                    <a:lnTo>
                      <a:pt x="473" y="71"/>
                    </a:lnTo>
                    <a:lnTo>
                      <a:pt x="473" y="73"/>
                    </a:lnTo>
                    <a:lnTo>
                      <a:pt x="473" y="74"/>
                    </a:lnTo>
                    <a:lnTo>
                      <a:pt x="475" y="74"/>
                    </a:lnTo>
                    <a:lnTo>
                      <a:pt x="475" y="76"/>
                    </a:lnTo>
                    <a:lnTo>
                      <a:pt x="476" y="76"/>
                    </a:lnTo>
                    <a:lnTo>
                      <a:pt x="478" y="78"/>
                    </a:lnTo>
                    <a:lnTo>
                      <a:pt x="480" y="79"/>
                    </a:lnTo>
                    <a:lnTo>
                      <a:pt x="480" y="81"/>
                    </a:lnTo>
                    <a:lnTo>
                      <a:pt x="481" y="83"/>
                    </a:lnTo>
                    <a:lnTo>
                      <a:pt x="481" y="84"/>
                    </a:lnTo>
                    <a:lnTo>
                      <a:pt x="483" y="84"/>
                    </a:lnTo>
                    <a:lnTo>
                      <a:pt x="485" y="84"/>
                    </a:lnTo>
                    <a:lnTo>
                      <a:pt x="486" y="84"/>
                    </a:lnTo>
                    <a:lnTo>
                      <a:pt x="488" y="84"/>
                    </a:lnTo>
                    <a:lnTo>
                      <a:pt x="489" y="84"/>
                    </a:lnTo>
                    <a:lnTo>
                      <a:pt x="491" y="86"/>
                    </a:lnTo>
                    <a:lnTo>
                      <a:pt x="491" y="86"/>
                    </a:lnTo>
                    <a:lnTo>
                      <a:pt x="491" y="88"/>
                    </a:lnTo>
                    <a:lnTo>
                      <a:pt x="491" y="89"/>
                    </a:lnTo>
                    <a:lnTo>
                      <a:pt x="491" y="91"/>
                    </a:lnTo>
                    <a:lnTo>
                      <a:pt x="491" y="92"/>
                    </a:lnTo>
                    <a:lnTo>
                      <a:pt x="491" y="94"/>
                    </a:lnTo>
                    <a:lnTo>
                      <a:pt x="493" y="94"/>
                    </a:lnTo>
                    <a:lnTo>
                      <a:pt x="493" y="96"/>
                    </a:lnTo>
                    <a:lnTo>
                      <a:pt x="493" y="97"/>
                    </a:lnTo>
                    <a:lnTo>
                      <a:pt x="493" y="99"/>
                    </a:lnTo>
                    <a:lnTo>
                      <a:pt x="494" y="99"/>
                    </a:lnTo>
                    <a:lnTo>
                      <a:pt x="494" y="101"/>
                    </a:lnTo>
                    <a:lnTo>
                      <a:pt x="496" y="102"/>
                    </a:lnTo>
                    <a:lnTo>
                      <a:pt x="498" y="102"/>
                    </a:lnTo>
                    <a:lnTo>
                      <a:pt x="498" y="104"/>
                    </a:lnTo>
                    <a:lnTo>
                      <a:pt x="499" y="106"/>
                    </a:lnTo>
                    <a:lnTo>
                      <a:pt x="499" y="107"/>
                    </a:lnTo>
                    <a:lnTo>
                      <a:pt x="499" y="109"/>
                    </a:lnTo>
                    <a:lnTo>
                      <a:pt x="499" y="111"/>
                    </a:lnTo>
                    <a:lnTo>
                      <a:pt x="501" y="112"/>
                    </a:lnTo>
                    <a:lnTo>
                      <a:pt x="501" y="114"/>
                    </a:lnTo>
                    <a:lnTo>
                      <a:pt x="501" y="115"/>
                    </a:lnTo>
                    <a:lnTo>
                      <a:pt x="503" y="115"/>
                    </a:lnTo>
                    <a:lnTo>
                      <a:pt x="503" y="117"/>
                    </a:lnTo>
                    <a:lnTo>
                      <a:pt x="503" y="119"/>
                    </a:lnTo>
                    <a:lnTo>
                      <a:pt x="504" y="119"/>
                    </a:lnTo>
                    <a:lnTo>
                      <a:pt x="504" y="117"/>
                    </a:lnTo>
                    <a:lnTo>
                      <a:pt x="506" y="117"/>
                    </a:lnTo>
                    <a:lnTo>
                      <a:pt x="506" y="119"/>
                    </a:lnTo>
                    <a:lnTo>
                      <a:pt x="506" y="119"/>
                    </a:lnTo>
                    <a:lnTo>
                      <a:pt x="508" y="120"/>
                    </a:lnTo>
                    <a:lnTo>
                      <a:pt x="509" y="120"/>
                    </a:lnTo>
                    <a:lnTo>
                      <a:pt x="511" y="120"/>
                    </a:lnTo>
                    <a:lnTo>
                      <a:pt x="511" y="119"/>
                    </a:lnTo>
                    <a:lnTo>
                      <a:pt x="511" y="117"/>
                    </a:lnTo>
                    <a:lnTo>
                      <a:pt x="512" y="117"/>
                    </a:lnTo>
                    <a:lnTo>
                      <a:pt x="514" y="115"/>
                    </a:lnTo>
                    <a:lnTo>
                      <a:pt x="516" y="117"/>
                    </a:lnTo>
                    <a:lnTo>
                      <a:pt x="516" y="119"/>
                    </a:lnTo>
                    <a:lnTo>
                      <a:pt x="517" y="120"/>
                    </a:lnTo>
                    <a:lnTo>
                      <a:pt x="517" y="122"/>
                    </a:lnTo>
                    <a:lnTo>
                      <a:pt x="519" y="122"/>
                    </a:lnTo>
                    <a:lnTo>
                      <a:pt x="521" y="122"/>
                    </a:lnTo>
                    <a:lnTo>
                      <a:pt x="521" y="124"/>
                    </a:lnTo>
                    <a:lnTo>
                      <a:pt x="522" y="124"/>
                    </a:lnTo>
                    <a:lnTo>
                      <a:pt x="522" y="125"/>
                    </a:lnTo>
                    <a:lnTo>
                      <a:pt x="521" y="125"/>
                    </a:lnTo>
                    <a:lnTo>
                      <a:pt x="521" y="125"/>
                    </a:lnTo>
                    <a:lnTo>
                      <a:pt x="521" y="127"/>
                    </a:lnTo>
                    <a:lnTo>
                      <a:pt x="519" y="127"/>
                    </a:lnTo>
                    <a:lnTo>
                      <a:pt x="519" y="129"/>
                    </a:lnTo>
                    <a:lnTo>
                      <a:pt x="519" y="130"/>
                    </a:lnTo>
                    <a:lnTo>
                      <a:pt x="521" y="132"/>
                    </a:lnTo>
                    <a:lnTo>
                      <a:pt x="521" y="134"/>
                    </a:lnTo>
                    <a:lnTo>
                      <a:pt x="521" y="137"/>
                    </a:lnTo>
                    <a:lnTo>
                      <a:pt x="522" y="137"/>
                    </a:lnTo>
                    <a:lnTo>
                      <a:pt x="524" y="137"/>
                    </a:lnTo>
                    <a:lnTo>
                      <a:pt x="526" y="139"/>
                    </a:lnTo>
                    <a:lnTo>
                      <a:pt x="527" y="139"/>
                    </a:lnTo>
                    <a:lnTo>
                      <a:pt x="529" y="139"/>
                    </a:lnTo>
                    <a:lnTo>
                      <a:pt x="532" y="139"/>
                    </a:lnTo>
                    <a:lnTo>
                      <a:pt x="534" y="139"/>
                    </a:lnTo>
                    <a:lnTo>
                      <a:pt x="535" y="140"/>
                    </a:lnTo>
                    <a:lnTo>
                      <a:pt x="535" y="145"/>
                    </a:lnTo>
                    <a:lnTo>
                      <a:pt x="535" y="147"/>
                    </a:lnTo>
                    <a:lnTo>
                      <a:pt x="534" y="147"/>
                    </a:lnTo>
                    <a:lnTo>
                      <a:pt x="534" y="148"/>
                    </a:lnTo>
                    <a:lnTo>
                      <a:pt x="535" y="150"/>
                    </a:lnTo>
                    <a:lnTo>
                      <a:pt x="535" y="152"/>
                    </a:lnTo>
                    <a:lnTo>
                      <a:pt x="537" y="152"/>
                    </a:lnTo>
                    <a:lnTo>
                      <a:pt x="539" y="152"/>
                    </a:lnTo>
                    <a:lnTo>
                      <a:pt x="540" y="153"/>
                    </a:lnTo>
                    <a:lnTo>
                      <a:pt x="542" y="153"/>
                    </a:lnTo>
                    <a:lnTo>
                      <a:pt x="542" y="155"/>
                    </a:lnTo>
                    <a:lnTo>
                      <a:pt x="544" y="155"/>
                    </a:lnTo>
                    <a:lnTo>
                      <a:pt x="545" y="158"/>
                    </a:lnTo>
                    <a:lnTo>
                      <a:pt x="547" y="163"/>
                    </a:lnTo>
                    <a:lnTo>
                      <a:pt x="550" y="163"/>
                    </a:lnTo>
                    <a:lnTo>
                      <a:pt x="550" y="165"/>
                    </a:lnTo>
                    <a:lnTo>
                      <a:pt x="555" y="165"/>
                    </a:lnTo>
                    <a:lnTo>
                      <a:pt x="557" y="165"/>
                    </a:lnTo>
                    <a:lnTo>
                      <a:pt x="562" y="165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8" y="168"/>
                    </a:lnTo>
                    <a:lnTo>
                      <a:pt x="570" y="170"/>
                    </a:lnTo>
                    <a:lnTo>
                      <a:pt x="572" y="170"/>
                    </a:lnTo>
                    <a:lnTo>
                      <a:pt x="573" y="170"/>
                    </a:lnTo>
                    <a:lnTo>
                      <a:pt x="575" y="170"/>
                    </a:lnTo>
                    <a:lnTo>
                      <a:pt x="577" y="170"/>
                    </a:lnTo>
                    <a:lnTo>
                      <a:pt x="578" y="170"/>
                    </a:lnTo>
                    <a:lnTo>
                      <a:pt x="580" y="170"/>
                    </a:lnTo>
                    <a:lnTo>
                      <a:pt x="580" y="171"/>
                    </a:lnTo>
                    <a:lnTo>
                      <a:pt x="580" y="173"/>
                    </a:lnTo>
                    <a:lnTo>
                      <a:pt x="581" y="175"/>
                    </a:lnTo>
                    <a:lnTo>
                      <a:pt x="583" y="175"/>
                    </a:lnTo>
                    <a:lnTo>
                      <a:pt x="583" y="176"/>
                    </a:lnTo>
                    <a:lnTo>
                      <a:pt x="585" y="176"/>
                    </a:lnTo>
                    <a:lnTo>
                      <a:pt x="585" y="176"/>
                    </a:lnTo>
                    <a:lnTo>
                      <a:pt x="586" y="176"/>
                    </a:lnTo>
                    <a:lnTo>
                      <a:pt x="588" y="176"/>
                    </a:lnTo>
                    <a:lnTo>
                      <a:pt x="588" y="175"/>
                    </a:lnTo>
                    <a:lnTo>
                      <a:pt x="590" y="175"/>
                    </a:lnTo>
                    <a:lnTo>
                      <a:pt x="591" y="175"/>
                    </a:lnTo>
                    <a:lnTo>
                      <a:pt x="595" y="175"/>
                    </a:lnTo>
                    <a:lnTo>
                      <a:pt x="595" y="176"/>
                    </a:lnTo>
                    <a:lnTo>
                      <a:pt x="596" y="176"/>
                    </a:lnTo>
                    <a:lnTo>
                      <a:pt x="595" y="176"/>
                    </a:lnTo>
                    <a:lnTo>
                      <a:pt x="593" y="178"/>
                    </a:lnTo>
                    <a:lnTo>
                      <a:pt x="591" y="178"/>
                    </a:lnTo>
                    <a:lnTo>
                      <a:pt x="591" y="180"/>
                    </a:lnTo>
                    <a:lnTo>
                      <a:pt x="591" y="181"/>
                    </a:lnTo>
                    <a:lnTo>
                      <a:pt x="591" y="183"/>
                    </a:lnTo>
                    <a:lnTo>
                      <a:pt x="590" y="183"/>
                    </a:lnTo>
                    <a:lnTo>
                      <a:pt x="590" y="185"/>
                    </a:lnTo>
                    <a:lnTo>
                      <a:pt x="588" y="185"/>
                    </a:lnTo>
                    <a:lnTo>
                      <a:pt x="586" y="185"/>
                    </a:lnTo>
                    <a:lnTo>
                      <a:pt x="585" y="186"/>
                    </a:lnTo>
                    <a:lnTo>
                      <a:pt x="585" y="186"/>
                    </a:lnTo>
                    <a:lnTo>
                      <a:pt x="585" y="185"/>
                    </a:lnTo>
                    <a:lnTo>
                      <a:pt x="583" y="183"/>
                    </a:lnTo>
                    <a:lnTo>
                      <a:pt x="581" y="183"/>
                    </a:lnTo>
                    <a:lnTo>
                      <a:pt x="580" y="183"/>
                    </a:lnTo>
                    <a:lnTo>
                      <a:pt x="578" y="183"/>
                    </a:lnTo>
                    <a:lnTo>
                      <a:pt x="577" y="183"/>
                    </a:lnTo>
                    <a:lnTo>
                      <a:pt x="575" y="185"/>
                    </a:lnTo>
                    <a:lnTo>
                      <a:pt x="575" y="186"/>
                    </a:lnTo>
                    <a:lnTo>
                      <a:pt x="570" y="188"/>
                    </a:lnTo>
                    <a:lnTo>
                      <a:pt x="568" y="188"/>
                    </a:lnTo>
                    <a:lnTo>
                      <a:pt x="567" y="188"/>
                    </a:lnTo>
                    <a:lnTo>
                      <a:pt x="567" y="189"/>
                    </a:lnTo>
                    <a:lnTo>
                      <a:pt x="565" y="189"/>
                    </a:lnTo>
                    <a:lnTo>
                      <a:pt x="565" y="191"/>
                    </a:lnTo>
                    <a:lnTo>
                      <a:pt x="563" y="191"/>
                    </a:lnTo>
                    <a:lnTo>
                      <a:pt x="562" y="191"/>
                    </a:lnTo>
                    <a:lnTo>
                      <a:pt x="560" y="191"/>
                    </a:lnTo>
                    <a:lnTo>
                      <a:pt x="558" y="193"/>
                    </a:lnTo>
                    <a:lnTo>
                      <a:pt x="557" y="193"/>
                    </a:lnTo>
                    <a:lnTo>
                      <a:pt x="557" y="191"/>
                    </a:lnTo>
                    <a:lnTo>
                      <a:pt x="555" y="191"/>
                    </a:lnTo>
                    <a:lnTo>
                      <a:pt x="554" y="191"/>
                    </a:lnTo>
                    <a:lnTo>
                      <a:pt x="552" y="191"/>
                    </a:lnTo>
                    <a:lnTo>
                      <a:pt x="550" y="191"/>
                    </a:lnTo>
                    <a:lnTo>
                      <a:pt x="550" y="189"/>
                    </a:lnTo>
                    <a:lnTo>
                      <a:pt x="549" y="189"/>
                    </a:lnTo>
                    <a:lnTo>
                      <a:pt x="547" y="189"/>
                    </a:lnTo>
                    <a:lnTo>
                      <a:pt x="545" y="189"/>
                    </a:lnTo>
                    <a:lnTo>
                      <a:pt x="545" y="189"/>
                    </a:lnTo>
                    <a:lnTo>
                      <a:pt x="545" y="191"/>
                    </a:lnTo>
                    <a:lnTo>
                      <a:pt x="545" y="193"/>
                    </a:lnTo>
                    <a:lnTo>
                      <a:pt x="545" y="194"/>
                    </a:lnTo>
                    <a:lnTo>
                      <a:pt x="544" y="196"/>
                    </a:lnTo>
                    <a:lnTo>
                      <a:pt x="544" y="198"/>
                    </a:lnTo>
                    <a:lnTo>
                      <a:pt x="545" y="198"/>
                    </a:lnTo>
                    <a:lnTo>
                      <a:pt x="545" y="199"/>
                    </a:lnTo>
                    <a:lnTo>
                      <a:pt x="544" y="199"/>
                    </a:lnTo>
                    <a:lnTo>
                      <a:pt x="542" y="199"/>
                    </a:lnTo>
                    <a:lnTo>
                      <a:pt x="540" y="199"/>
                    </a:lnTo>
                    <a:lnTo>
                      <a:pt x="540" y="201"/>
                    </a:lnTo>
                    <a:lnTo>
                      <a:pt x="540" y="203"/>
                    </a:lnTo>
                    <a:lnTo>
                      <a:pt x="539" y="203"/>
                    </a:lnTo>
                    <a:lnTo>
                      <a:pt x="539" y="204"/>
                    </a:lnTo>
                    <a:lnTo>
                      <a:pt x="537" y="204"/>
                    </a:lnTo>
                    <a:lnTo>
                      <a:pt x="535" y="204"/>
                    </a:lnTo>
                    <a:lnTo>
                      <a:pt x="535" y="203"/>
                    </a:lnTo>
                    <a:lnTo>
                      <a:pt x="534" y="201"/>
                    </a:lnTo>
                    <a:lnTo>
                      <a:pt x="532" y="199"/>
                    </a:lnTo>
                    <a:lnTo>
                      <a:pt x="531" y="199"/>
                    </a:lnTo>
                    <a:lnTo>
                      <a:pt x="531" y="201"/>
                    </a:lnTo>
                    <a:lnTo>
                      <a:pt x="529" y="201"/>
                    </a:lnTo>
                    <a:lnTo>
                      <a:pt x="529" y="203"/>
                    </a:lnTo>
                    <a:lnTo>
                      <a:pt x="529" y="204"/>
                    </a:lnTo>
                    <a:lnTo>
                      <a:pt x="529" y="204"/>
                    </a:lnTo>
                    <a:lnTo>
                      <a:pt x="529" y="206"/>
                    </a:lnTo>
                    <a:lnTo>
                      <a:pt x="527" y="206"/>
                    </a:lnTo>
                    <a:lnTo>
                      <a:pt x="527" y="208"/>
                    </a:lnTo>
                    <a:lnTo>
                      <a:pt x="527" y="209"/>
                    </a:lnTo>
                    <a:lnTo>
                      <a:pt x="526" y="209"/>
                    </a:lnTo>
                    <a:lnTo>
                      <a:pt x="524" y="211"/>
                    </a:lnTo>
                    <a:lnTo>
                      <a:pt x="522" y="211"/>
                    </a:lnTo>
                    <a:lnTo>
                      <a:pt x="521" y="212"/>
                    </a:lnTo>
                    <a:lnTo>
                      <a:pt x="519" y="212"/>
                    </a:lnTo>
                    <a:lnTo>
                      <a:pt x="517" y="212"/>
                    </a:lnTo>
                    <a:lnTo>
                      <a:pt x="516" y="212"/>
                    </a:lnTo>
                    <a:lnTo>
                      <a:pt x="514" y="212"/>
                    </a:lnTo>
                    <a:lnTo>
                      <a:pt x="514" y="214"/>
                    </a:lnTo>
                    <a:lnTo>
                      <a:pt x="512" y="216"/>
                    </a:lnTo>
                    <a:lnTo>
                      <a:pt x="512" y="217"/>
                    </a:lnTo>
                    <a:lnTo>
                      <a:pt x="511" y="217"/>
                    </a:lnTo>
                    <a:lnTo>
                      <a:pt x="509" y="217"/>
                    </a:lnTo>
                    <a:lnTo>
                      <a:pt x="509" y="219"/>
                    </a:lnTo>
                    <a:lnTo>
                      <a:pt x="508" y="219"/>
                    </a:lnTo>
                    <a:lnTo>
                      <a:pt x="506" y="219"/>
                    </a:lnTo>
                    <a:lnTo>
                      <a:pt x="506" y="219"/>
                    </a:lnTo>
                    <a:lnTo>
                      <a:pt x="504" y="221"/>
                    </a:lnTo>
                    <a:lnTo>
                      <a:pt x="503" y="221"/>
                    </a:lnTo>
                    <a:lnTo>
                      <a:pt x="503" y="222"/>
                    </a:lnTo>
                    <a:lnTo>
                      <a:pt x="501" y="224"/>
                    </a:lnTo>
                    <a:lnTo>
                      <a:pt x="499" y="224"/>
                    </a:lnTo>
                    <a:lnTo>
                      <a:pt x="498" y="224"/>
                    </a:lnTo>
                    <a:lnTo>
                      <a:pt x="496" y="224"/>
                    </a:lnTo>
                    <a:lnTo>
                      <a:pt x="496" y="222"/>
                    </a:lnTo>
                    <a:lnTo>
                      <a:pt x="494" y="222"/>
                    </a:lnTo>
                    <a:lnTo>
                      <a:pt x="493" y="222"/>
                    </a:lnTo>
                    <a:lnTo>
                      <a:pt x="491" y="224"/>
                    </a:lnTo>
                    <a:lnTo>
                      <a:pt x="489" y="224"/>
                    </a:lnTo>
                    <a:lnTo>
                      <a:pt x="489" y="222"/>
                    </a:lnTo>
                    <a:lnTo>
                      <a:pt x="488" y="221"/>
                    </a:lnTo>
                    <a:lnTo>
                      <a:pt x="486" y="221"/>
                    </a:lnTo>
                    <a:lnTo>
                      <a:pt x="485" y="221"/>
                    </a:lnTo>
                    <a:lnTo>
                      <a:pt x="483" y="221"/>
                    </a:lnTo>
                    <a:lnTo>
                      <a:pt x="483" y="222"/>
                    </a:lnTo>
                    <a:lnTo>
                      <a:pt x="483" y="224"/>
                    </a:lnTo>
                    <a:lnTo>
                      <a:pt x="481" y="226"/>
                    </a:lnTo>
                    <a:lnTo>
                      <a:pt x="480" y="227"/>
                    </a:lnTo>
                    <a:lnTo>
                      <a:pt x="478" y="227"/>
                    </a:lnTo>
                    <a:lnTo>
                      <a:pt x="476" y="226"/>
                    </a:lnTo>
                    <a:lnTo>
                      <a:pt x="475" y="226"/>
                    </a:lnTo>
                    <a:lnTo>
                      <a:pt x="473" y="224"/>
                    </a:lnTo>
                    <a:lnTo>
                      <a:pt x="471" y="224"/>
                    </a:lnTo>
                    <a:lnTo>
                      <a:pt x="470" y="224"/>
                    </a:lnTo>
                    <a:lnTo>
                      <a:pt x="468" y="224"/>
                    </a:lnTo>
                    <a:lnTo>
                      <a:pt x="468" y="226"/>
                    </a:lnTo>
                    <a:lnTo>
                      <a:pt x="466" y="226"/>
                    </a:lnTo>
                    <a:lnTo>
                      <a:pt x="466" y="227"/>
                    </a:lnTo>
                    <a:lnTo>
                      <a:pt x="466" y="229"/>
                    </a:lnTo>
                    <a:lnTo>
                      <a:pt x="465" y="231"/>
                    </a:lnTo>
                    <a:lnTo>
                      <a:pt x="465" y="232"/>
                    </a:lnTo>
                    <a:lnTo>
                      <a:pt x="463" y="232"/>
                    </a:lnTo>
                    <a:lnTo>
                      <a:pt x="462" y="232"/>
                    </a:lnTo>
                    <a:lnTo>
                      <a:pt x="460" y="234"/>
                    </a:lnTo>
                    <a:lnTo>
                      <a:pt x="458" y="234"/>
                    </a:lnTo>
                    <a:lnTo>
                      <a:pt x="457" y="234"/>
                    </a:lnTo>
                    <a:lnTo>
                      <a:pt x="457" y="235"/>
                    </a:lnTo>
                    <a:lnTo>
                      <a:pt x="455" y="237"/>
                    </a:lnTo>
                    <a:lnTo>
                      <a:pt x="455" y="239"/>
                    </a:lnTo>
                    <a:lnTo>
                      <a:pt x="455" y="240"/>
                    </a:lnTo>
                    <a:lnTo>
                      <a:pt x="455" y="242"/>
                    </a:lnTo>
                    <a:lnTo>
                      <a:pt x="455" y="244"/>
                    </a:lnTo>
                    <a:lnTo>
                      <a:pt x="453" y="244"/>
                    </a:lnTo>
                    <a:lnTo>
                      <a:pt x="452" y="244"/>
                    </a:lnTo>
                    <a:lnTo>
                      <a:pt x="452" y="245"/>
                    </a:lnTo>
                    <a:lnTo>
                      <a:pt x="450" y="245"/>
                    </a:lnTo>
                    <a:lnTo>
                      <a:pt x="448" y="245"/>
                    </a:lnTo>
                    <a:lnTo>
                      <a:pt x="447" y="245"/>
                    </a:lnTo>
                    <a:lnTo>
                      <a:pt x="445" y="245"/>
                    </a:lnTo>
                    <a:lnTo>
                      <a:pt x="443" y="244"/>
                    </a:lnTo>
                    <a:lnTo>
                      <a:pt x="442" y="244"/>
                    </a:lnTo>
                    <a:lnTo>
                      <a:pt x="442" y="244"/>
                    </a:lnTo>
                    <a:lnTo>
                      <a:pt x="442" y="242"/>
                    </a:lnTo>
                    <a:lnTo>
                      <a:pt x="440" y="242"/>
                    </a:lnTo>
                    <a:lnTo>
                      <a:pt x="439" y="240"/>
                    </a:lnTo>
                    <a:lnTo>
                      <a:pt x="437" y="240"/>
                    </a:lnTo>
                    <a:lnTo>
                      <a:pt x="437" y="239"/>
                    </a:lnTo>
                    <a:lnTo>
                      <a:pt x="437" y="237"/>
                    </a:lnTo>
                    <a:lnTo>
                      <a:pt x="435" y="237"/>
                    </a:lnTo>
                    <a:lnTo>
                      <a:pt x="435" y="235"/>
                    </a:lnTo>
                    <a:lnTo>
                      <a:pt x="434" y="234"/>
                    </a:lnTo>
                    <a:lnTo>
                      <a:pt x="434" y="232"/>
                    </a:lnTo>
                    <a:lnTo>
                      <a:pt x="432" y="232"/>
                    </a:lnTo>
                    <a:lnTo>
                      <a:pt x="430" y="232"/>
                    </a:lnTo>
                    <a:lnTo>
                      <a:pt x="430" y="231"/>
                    </a:lnTo>
                    <a:lnTo>
                      <a:pt x="430" y="229"/>
                    </a:lnTo>
                    <a:lnTo>
                      <a:pt x="430" y="227"/>
                    </a:lnTo>
                    <a:lnTo>
                      <a:pt x="429" y="227"/>
                    </a:lnTo>
                    <a:lnTo>
                      <a:pt x="429" y="226"/>
                    </a:lnTo>
                    <a:lnTo>
                      <a:pt x="427" y="226"/>
                    </a:lnTo>
                    <a:lnTo>
                      <a:pt x="427" y="226"/>
                    </a:lnTo>
                    <a:lnTo>
                      <a:pt x="427" y="227"/>
                    </a:lnTo>
                    <a:lnTo>
                      <a:pt x="425" y="229"/>
                    </a:lnTo>
                    <a:lnTo>
                      <a:pt x="427" y="229"/>
                    </a:lnTo>
                    <a:lnTo>
                      <a:pt x="427" y="231"/>
                    </a:lnTo>
                    <a:lnTo>
                      <a:pt x="425" y="231"/>
                    </a:lnTo>
                    <a:lnTo>
                      <a:pt x="424" y="232"/>
                    </a:lnTo>
                    <a:lnTo>
                      <a:pt x="422" y="232"/>
                    </a:lnTo>
                    <a:lnTo>
                      <a:pt x="420" y="232"/>
                    </a:lnTo>
                    <a:lnTo>
                      <a:pt x="420" y="231"/>
                    </a:lnTo>
                    <a:lnTo>
                      <a:pt x="419" y="231"/>
                    </a:lnTo>
                    <a:lnTo>
                      <a:pt x="417" y="229"/>
                    </a:lnTo>
                    <a:lnTo>
                      <a:pt x="417" y="227"/>
                    </a:lnTo>
                    <a:lnTo>
                      <a:pt x="417" y="226"/>
                    </a:lnTo>
                    <a:lnTo>
                      <a:pt x="416" y="226"/>
                    </a:lnTo>
                    <a:lnTo>
                      <a:pt x="414" y="226"/>
                    </a:lnTo>
                    <a:lnTo>
                      <a:pt x="414" y="227"/>
                    </a:lnTo>
                    <a:lnTo>
                      <a:pt x="412" y="227"/>
                    </a:lnTo>
                    <a:lnTo>
                      <a:pt x="411" y="227"/>
                    </a:lnTo>
                    <a:lnTo>
                      <a:pt x="411" y="229"/>
                    </a:lnTo>
                    <a:lnTo>
                      <a:pt x="409" y="229"/>
                    </a:lnTo>
                    <a:lnTo>
                      <a:pt x="409" y="231"/>
                    </a:lnTo>
                    <a:lnTo>
                      <a:pt x="407" y="231"/>
                    </a:lnTo>
                    <a:lnTo>
                      <a:pt x="406" y="232"/>
                    </a:lnTo>
                    <a:lnTo>
                      <a:pt x="404" y="232"/>
                    </a:lnTo>
                    <a:lnTo>
                      <a:pt x="402" y="234"/>
                    </a:lnTo>
                    <a:lnTo>
                      <a:pt x="401" y="234"/>
                    </a:lnTo>
                    <a:lnTo>
                      <a:pt x="401" y="235"/>
                    </a:lnTo>
                    <a:lnTo>
                      <a:pt x="399" y="235"/>
                    </a:lnTo>
                    <a:lnTo>
                      <a:pt x="399" y="237"/>
                    </a:lnTo>
                    <a:lnTo>
                      <a:pt x="398" y="237"/>
                    </a:lnTo>
                    <a:lnTo>
                      <a:pt x="398" y="239"/>
                    </a:lnTo>
                    <a:lnTo>
                      <a:pt x="396" y="240"/>
                    </a:lnTo>
                    <a:lnTo>
                      <a:pt x="393" y="240"/>
                    </a:lnTo>
                    <a:lnTo>
                      <a:pt x="391" y="240"/>
                    </a:lnTo>
                    <a:lnTo>
                      <a:pt x="389" y="240"/>
                    </a:lnTo>
                    <a:lnTo>
                      <a:pt x="389" y="242"/>
                    </a:lnTo>
                    <a:lnTo>
                      <a:pt x="388" y="242"/>
                    </a:lnTo>
                    <a:lnTo>
                      <a:pt x="388" y="244"/>
                    </a:lnTo>
                    <a:lnTo>
                      <a:pt x="386" y="244"/>
                    </a:lnTo>
                    <a:lnTo>
                      <a:pt x="384" y="244"/>
                    </a:lnTo>
                    <a:lnTo>
                      <a:pt x="383" y="244"/>
                    </a:lnTo>
                    <a:lnTo>
                      <a:pt x="381" y="244"/>
                    </a:lnTo>
                    <a:lnTo>
                      <a:pt x="381" y="245"/>
                    </a:lnTo>
                    <a:lnTo>
                      <a:pt x="381" y="247"/>
                    </a:lnTo>
                    <a:lnTo>
                      <a:pt x="379" y="247"/>
                    </a:lnTo>
                    <a:lnTo>
                      <a:pt x="379" y="249"/>
                    </a:lnTo>
                    <a:lnTo>
                      <a:pt x="378" y="249"/>
                    </a:lnTo>
                    <a:lnTo>
                      <a:pt x="376" y="249"/>
                    </a:lnTo>
                    <a:lnTo>
                      <a:pt x="375" y="249"/>
                    </a:lnTo>
                    <a:lnTo>
                      <a:pt x="375" y="250"/>
                    </a:lnTo>
                    <a:lnTo>
                      <a:pt x="375" y="252"/>
                    </a:lnTo>
                    <a:lnTo>
                      <a:pt x="375" y="254"/>
                    </a:lnTo>
                    <a:lnTo>
                      <a:pt x="373" y="255"/>
                    </a:lnTo>
                    <a:lnTo>
                      <a:pt x="373" y="257"/>
                    </a:lnTo>
                    <a:lnTo>
                      <a:pt x="371" y="257"/>
                    </a:lnTo>
                    <a:lnTo>
                      <a:pt x="371" y="255"/>
                    </a:lnTo>
                    <a:lnTo>
                      <a:pt x="371" y="254"/>
                    </a:lnTo>
                    <a:lnTo>
                      <a:pt x="371" y="252"/>
                    </a:lnTo>
                    <a:lnTo>
                      <a:pt x="370" y="252"/>
                    </a:lnTo>
                    <a:lnTo>
                      <a:pt x="368" y="252"/>
                    </a:lnTo>
                    <a:lnTo>
                      <a:pt x="368" y="254"/>
                    </a:lnTo>
                    <a:lnTo>
                      <a:pt x="368" y="255"/>
                    </a:lnTo>
                    <a:lnTo>
                      <a:pt x="366" y="255"/>
                    </a:lnTo>
                    <a:lnTo>
                      <a:pt x="366" y="254"/>
                    </a:lnTo>
                    <a:lnTo>
                      <a:pt x="365" y="254"/>
                    </a:lnTo>
                    <a:lnTo>
                      <a:pt x="365" y="255"/>
                    </a:lnTo>
                    <a:lnTo>
                      <a:pt x="363" y="255"/>
                    </a:lnTo>
                    <a:lnTo>
                      <a:pt x="363" y="257"/>
                    </a:lnTo>
                    <a:lnTo>
                      <a:pt x="363" y="258"/>
                    </a:lnTo>
                    <a:lnTo>
                      <a:pt x="361" y="258"/>
                    </a:lnTo>
                    <a:lnTo>
                      <a:pt x="360" y="258"/>
                    </a:lnTo>
                    <a:lnTo>
                      <a:pt x="360" y="260"/>
                    </a:lnTo>
                    <a:lnTo>
                      <a:pt x="358" y="260"/>
                    </a:lnTo>
                    <a:lnTo>
                      <a:pt x="358" y="262"/>
                    </a:lnTo>
                    <a:lnTo>
                      <a:pt x="358" y="263"/>
                    </a:lnTo>
                    <a:lnTo>
                      <a:pt x="356" y="265"/>
                    </a:lnTo>
                    <a:lnTo>
                      <a:pt x="356" y="267"/>
                    </a:lnTo>
                    <a:lnTo>
                      <a:pt x="356" y="268"/>
                    </a:lnTo>
                    <a:lnTo>
                      <a:pt x="355" y="268"/>
                    </a:lnTo>
                    <a:lnTo>
                      <a:pt x="355" y="270"/>
                    </a:lnTo>
                    <a:lnTo>
                      <a:pt x="355" y="272"/>
                    </a:lnTo>
                    <a:lnTo>
                      <a:pt x="356" y="273"/>
                    </a:lnTo>
                    <a:lnTo>
                      <a:pt x="355" y="273"/>
                    </a:lnTo>
                    <a:lnTo>
                      <a:pt x="353" y="273"/>
                    </a:lnTo>
                    <a:lnTo>
                      <a:pt x="352" y="273"/>
                    </a:lnTo>
                    <a:lnTo>
                      <a:pt x="350" y="275"/>
                    </a:lnTo>
                    <a:lnTo>
                      <a:pt x="348" y="275"/>
                    </a:lnTo>
                    <a:lnTo>
                      <a:pt x="348" y="277"/>
                    </a:lnTo>
                    <a:lnTo>
                      <a:pt x="348" y="278"/>
                    </a:lnTo>
                    <a:lnTo>
                      <a:pt x="348" y="278"/>
                    </a:lnTo>
                    <a:lnTo>
                      <a:pt x="348" y="280"/>
                    </a:lnTo>
                    <a:lnTo>
                      <a:pt x="347" y="280"/>
                    </a:lnTo>
                    <a:lnTo>
                      <a:pt x="345" y="278"/>
                    </a:lnTo>
                    <a:lnTo>
                      <a:pt x="343" y="278"/>
                    </a:lnTo>
                    <a:lnTo>
                      <a:pt x="342" y="280"/>
                    </a:lnTo>
                    <a:lnTo>
                      <a:pt x="342" y="281"/>
                    </a:lnTo>
                    <a:lnTo>
                      <a:pt x="342" y="283"/>
                    </a:lnTo>
                    <a:lnTo>
                      <a:pt x="342" y="283"/>
                    </a:lnTo>
                    <a:lnTo>
                      <a:pt x="343" y="285"/>
                    </a:lnTo>
                    <a:lnTo>
                      <a:pt x="345" y="285"/>
                    </a:lnTo>
                    <a:lnTo>
                      <a:pt x="345" y="286"/>
                    </a:lnTo>
                    <a:lnTo>
                      <a:pt x="343" y="288"/>
                    </a:lnTo>
                    <a:lnTo>
                      <a:pt x="342" y="290"/>
                    </a:lnTo>
                    <a:lnTo>
                      <a:pt x="342" y="291"/>
                    </a:lnTo>
                    <a:lnTo>
                      <a:pt x="340" y="291"/>
                    </a:lnTo>
                    <a:lnTo>
                      <a:pt x="338" y="291"/>
                    </a:lnTo>
                    <a:lnTo>
                      <a:pt x="338" y="290"/>
                    </a:lnTo>
                    <a:lnTo>
                      <a:pt x="337" y="290"/>
                    </a:lnTo>
                    <a:lnTo>
                      <a:pt x="335" y="290"/>
                    </a:lnTo>
                    <a:lnTo>
                      <a:pt x="335" y="291"/>
                    </a:lnTo>
                    <a:lnTo>
                      <a:pt x="333" y="291"/>
                    </a:lnTo>
                    <a:lnTo>
                      <a:pt x="332" y="295"/>
                    </a:lnTo>
                    <a:lnTo>
                      <a:pt x="330" y="298"/>
                    </a:lnTo>
                    <a:lnTo>
                      <a:pt x="329" y="301"/>
                    </a:lnTo>
                    <a:lnTo>
                      <a:pt x="327" y="301"/>
                    </a:lnTo>
                    <a:lnTo>
                      <a:pt x="325" y="303"/>
                    </a:lnTo>
                    <a:lnTo>
                      <a:pt x="325" y="305"/>
                    </a:lnTo>
                    <a:lnTo>
                      <a:pt x="324" y="306"/>
                    </a:lnTo>
                    <a:lnTo>
                      <a:pt x="324" y="308"/>
                    </a:lnTo>
                    <a:lnTo>
                      <a:pt x="324" y="309"/>
                    </a:lnTo>
                    <a:lnTo>
                      <a:pt x="325" y="311"/>
                    </a:lnTo>
                    <a:lnTo>
                      <a:pt x="325" y="313"/>
                    </a:lnTo>
                    <a:lnTo>
                      <a:pt x="327" y="313"/>
                    </a:lnTo>
                    <a:lnTo>
                      <a:pt x="329" y="314"/>
                    </a:lnTo>
                    <a:lnTo>
                      <a:pt x="330" y="316"/>
                    </a:lnTo>
                    <a:lnTo>
                      <a:pt x="332" y="316"/>
                    </a:lnTo>
                    <a:lnTo>
                      <a:pt x="332" y="318"/>
                    </a:lnTo>
                    <a:lnTo>
                      <a:pt x="333" y="318"/>
                    </a:lnTo>
                    <a:lnTo>
                      <a:pt x="335" y="319"/>
                    </a:lnTo>
                    <a:lnTo>
                      <a:pt x="337" y="319"/>
                    </a:lnTo>
                    <a:lnTo>
                      <a:pt x="338" y="319"/>
                    </a:lnTo>
                    <a:lnTo>
                      <a:pt x="340" y="321"/>
                    </a:lnTo>
                    <a:lnTo>
                      <a:pt x="340" y="323"/>
                    </a:lnTo>
                    <a:lnTo>
                      <a:pt x="338" y="323"/>
                    </a:lnTo>
                    <a:lnTo>
                      <a:pt x="338" y="323"/>
                    </a:lnTo>
                    <a:lnTo>
                      <a:pt x="338" y="324"/>
                    </a:lnTo>
                    <a:lnTo>
                      <a:pt x="338" y="326"/>
                    </a:lnTo>
                    <a:lnTo>
                      <a:pt x="338" y="328"/>
                    </a:lnTo>
                    <a:lnTo>
                      <a:pt x="340" y="328"/>
                    </a:lnTo>
                    <a:lnTo>
                      <a:pt x="340" y="329"/>
                    </a:lnTo>
                    <a:lnTo>
                      <a:pt x="342" y="329"/>
                    </a:lnTo>
                    <a:lnTo>
                      <a:pt x="342" y="331"/>
                    </a:lnTo>
                    <a:lnTo>
                      <a:pt x="343" y="332"/>
                    </a:lnTo>
                    <a:lnTo>
                      <a:pt x="345" y="332"/>
                    </a:lnTo>
                    <a:lnTo>
                      <a:pt x="347" y="332"/>
                    </a:lnTo>
                    <a:lnTo>
                      <a:pt x="348" y="332"/>
                    </a:lnTo>
                    <a:lnTo>
                      <a:pt x="348" y="334"/>
                    </a:lnTo>
                    <a:lnTo>
                      <a:pt x="347" y="334"/>
                    </a:lnTo>
                    <a:lnTo>
                      <a:pt x="347" y="336"/>
                    </a:lnTo>
                    <a:lnTo>
                      <a:pt x="347" y="337"/>
                    </a:lnTo>
                    <a:lnTo>
                      <a:pt x="345" y="337"/>
                    </a:lnTo>
                    <a:lnTo>
                      <a:pt x="345" y="339"/>
                    </a:lnTo>
                    <a:lnTo>
                      <a:pt x="345" y="341"/>
                    </a:lnTo>
                    <a:lnTo>
                      <a:pt x="343" y="342"/>
                    </a:lnTo>
                    <a:lnTo>
                      <a:pt x="343" y="344"/>
                    </a:lnTo>
                    <a:lnTo>
                      <a:pt x="342" y="346"/>
                    </a:lnTo>
                    <a:lnTo>
                      <a:pt x="343" y="346"/>
                    </a:lnTo>
                    <a:lnTo>
                      <a:pt x="342" y="347"/>
                    </a:lnTo>
                    <a:lnTo>
                      <a:pt x="342" y="349"/>
                    </a:lnTo>
                    <a:lnTo>
                      <a:pt x="340" y="349"/>
                    </a:lnTo>
                    <a:lnTo>
                      <a:pt x="338" y="351"/>
                    </a:lnTo>
                    <a:lnTo>
                      <a:pt x="335" y="351"/>
                    </a:lnTo>
                    <a:lnTo>
                      <a:pt x="332" y="351"/>
                    </a:lnTo>
                    <a:lnTo>
                      <a:pt x="330" y="349"/>
                    </a:lnTo>
                    <a:lnTo>
                      <a:pt x="327" y="349"/>
                    </a:lnTo>
                    <a:lnTo>
                      <a:pt x="325" y="349"/>
                    </a:lnTo>
                    <a:lnTo>
                      <a:pt x="324" y="349"/>
                    </a:lnTo>
                    <a:lnTo>
                      <a:pt x="322" y="351"/>
                    </a:lnTo>
                    <a:lnTo>
                      <a:pt x="317" y="351"/>
                    </a:lnTo>
                    <a:lnTo>
                      <a:pt x="314" y="351"/>
                    </a:lnTo>
                    <a:lnTo>
                      <a:pt x="312" y="352"/>
                    </a:lnTo>
                    <a:lnTo>
                      <a:pt x="310" y="355"/>
                    </a:lnTo>
                    <a:lnTo>
                      <a:pt x="309" y="359"/>
                    </a:lnTo>
                    <a:lnTo>
                      <a:pt x="309" y="360"/>
                    </a:lnTo>
                    <a:lnTo>
                      <a:pt x="307" y="360"/>
                    </a:lnTo>
                    <a:lnTo>
                      <a:pt x="306" y="360"/>
                    </a:lnTo>
                    <a:lnTo>
                      <a:pt x="302" y="359"/>
                    </a:lnTo>
                    <a:lnTo>
                      <a:pt x="301" y="357"/>
                    </a:lnTo>
                    <a:lnTo>
                      <a:pt x="299" y="357"/>
                    </a:lnTo>
                    <a:lnTo>
                      <a:pt x="296" y="357"/>
                    </a:lnTo>
                    <a:lnTo>
                      <a:pt x="294" y="357"/>
                    </a:lnTo>
                    <a:lnTo>
                      <a:pt x="291" y="355"/>
                    </a:lnTo>
                    <a:lnTo>
                      <a:pt x="289" y="355"/>
                    </a:lnTo>
                    <a:lnTo>
                      <a:pt x="289" y="354"/>
                    </a:lnTo>
                    <a:lnTo>
                      <a:pt x="287" y="354"/>
                    </a:lnTo>
                    <a:lnTo>
                      <a:pt x="286" y="352"/>
                    </a:lnTo>
                    <a:lnTo>
                      <a:pt x="284" y="352"/>
                    </a:lnTo>
                    <a:lnTo>
                      <a:pt x="283" y="352"/>
                    </a:lnTo>
                    <a:lnTo>
                      <a:pt x="283" y="354"/>
                    </a:lnTo>
                    <a:lnTo>
                      <a:pt x="281" y="354"/>
                    </a:lnTo>
                    <a:lnTo>
                      <a:pt x="281" y="355"/>
                    </a:lnTo>
                    <a:lnTo>
                      <a:pt x="279" y="355"/>
                    </a:lnTo>
                    <a:lnTo>
                      <a:pt x="279" y="357"/>
                    </a:lnTo>
                    <a:lnTo>
                      <a:pt x="278" y="359"/>
                    </a:lnTo>
                    <a:lnTo>
                      <a:pt x="278" y="360"/>
                    </a:lnTo>
                    <a:lnTo>
                      <a:pt x="278" y="362"/>
                    </a:lnTo>
                    <a:lnTo>
                      <a:pt x="279" y="362"/>
                    </a:lnTo>
                    <a:lnTo>
                      <a:pt x="278" y="364"/>
                    </a:lnTo>
                    <a:lnTo>
                      <a:pt x="276" y="364"/>
                    </a:lnTo>
                    <a:lnTo>
                      <a:pt x="274" y="364"/>
                    </a:lnTo>
                    <a:lnTo>
                      <a:pt x="274" y="362"/>
                    </a:lnTo>
                    <a:lnTo>
                      <a:pt x="273" y="364"/>
                    </a:lnTo>
                    <a:lnTo>
                      <a:pt x="271" y="364"/>
                    </a:lnTo>
                    <a:lnTo>
                      <a:pt x="269" y="364"/>
                    </a:lnTo>
                    <a:lnTo>
                      <a:pt x="269" y="362"/>
                    </a:lnTo>
                    <a:lnTo>
                      <a:pt x="268" y="362"/>
                    </a:lnTo>
                    <a:lnTo>
                      <a:pt x="268" y="360"/>
                    </a:lnTo>
                    <a:lnTo>
                      <a:pt x="268" y="359"/>
                    </a:lnTo>
                    <a:lnTo>
                      <a:pt x="266" y="359"/>
                    </a:lnTo>
                    <a:lnTo>
                      <a:pt x="264" y="359"/>
                    </a:lnTo>
                    <a:lnTo>
                      <a:pt x="263" y="357"/>
                    </a:lnTo>
                    <a:lnTo>
                      <a:pt x="261" y="357"/>
                    </a:lnTo>
                    <a:lnTo>
                      <a:pt x="261" y="359"/>
                    </a:lnTo>
                    <a:lnTo>
                      <a:pt x="260" y="359"/>
                    </a:lnTo>
                    <a:lnTo>
                      <a:pt x="258" y="359"/>
                    </a:lnTo>
                    <a:lnTo>
                      <a:pt x="258" y="357"/>
                    </a:lnTo>
                    <a:lnTo>
                      <a:pt x="258" y="354"/>
                    </a:lnTo>
                    <a:lnTo>
                      <a:pt x="256" y="351"/>
                    </a:lnTo>
                    <a:lnTo>
                      <a:pt x="255" y="351"/>
                    </a:lnTo>
                    <a:lnTo>
                      <a:pt x="253" y="351"/>
                    </a:lnTo>
                    <a:lnTo>
                      <a:pt x="251" y="351"/>
                    </a:lnTo>
                    <a:lnTo>
                      <a:pt x="248" y="351"/>
                    </a:lnTo>
                    <a:lnTo>
                      <a:pt x="246" y="349"/>
                    </a:lnTo>
                    <a:lnTo>
                      <a:pt x="246" y="346"/>
                    </a:lnTo>
                    <a:lnTo>
                      <a:pt x="246" y="344"/>
                    </a:lnTo>
                    <a:lnTo>
                      <a:pt x="245" y="342"/>
                    </a:lnTo>
                    <a:lnTo>
                      <a:pt x="243" y="342"/>
                    </a:lnTo>
                    <a:lnTo>
                      <a:pt x="243" y="341"/>
                    </a:lnTo>
                    <a:lnTo>
                      <a:pt x="241" y="339"/>
                    </a:lnTo>
                    <a:lnTo>
                      <a:pt x="240" y="337"/>
                    </a:lnTo>
                    <a:lnTo>
                      <a:pt x="238" y="336"/>
                    </a:lnTo>
                    <a:lnTo>
                      <a:pt x="238" y="334"/>
                    </a:lnTo>
                    <a:lnTo>
                      <a:pt x="238" y="332"/>
                    </a:lnTo>
                    <a:lnTo>
                      <a:pt x="238" y="331"/>
                    </a:lnTo>
                    <a:lnTo>
                      <a:pt x="240" y="331"/>
                    </a:lnTo>
                    <a:lnTo>
                      <a:pt x="238" y="329"/>
                    </a:lnTo>
                    <a:lnTo>
                      <a:pt x="238" y="328"/>
                    </a:lnTo>
                    <a:lnTo>
                      <a:pt x="238" y="326"/>
                    </a:lnTo>
                    <a:lnTo>
                      <a:pt x="237" y="326"/>
                    </a:lnTo>
                    <a:lnTo>
                      <a:pt x="237" y="324"/>
                    </a:lnTo>
                    <a:lnTo>
                      <a:pt x="237" y="323"/>
                    </a:lnTo>
                    <a:lnTo>
                      <a:pt x="237" y="323"/>
                    </a:lnTo>
                    <a:lnTo>
                      <a:pt x="238" y="321"/>
                    </a:lnTo>
                    <a:lnTo>
                      <a:pt x="240" y="319"/>
                    </a:lnTo>
                    <a:lnTo>
                      <a:pt x="241" y="319"/>
                    </a:lnTo>
                    <a:lnTo>
                      <a:pt x="243" y="318"/>
                    </a:lnTo>
                    <a:lnTo>
                      <a:pt x="245" y="318"/>
                    </a:lnTo>
                    <a:lnTo>
                      <a:pt x="245" y="316"/>
                    </a:lnTo>
                    <a:lnTo>
                      <a:pt x="245" y="314"/>
                    </a:lnTo>
                    <a:lnTo>
                      <a:pt x="243" y="314"/>
                    </a:lnTo>
                    <a:lnTo>
                      <a:pt x="243" y="313"/>
                    </a:lnTo>
                    <a:lnTo>
                      <a:pt x="241" y="311"/>
                    </a:lnTo>
                    <a:lnTo>
                      <a:pt x="240" y="311"/>
                    </a:lnTo>
                    <a:lnTo>
                      <a:pt x="238" y="309"/>
                    </a:lnTo>
                    <a:lnTo>
                      <a:pt x="238" y="306"/>
                    </a:lnTo>
                    <a:lnTo>
                      <a:pt x="238" y="305"/>
                    </a:lnTo>
                    <a:lnTo>
                      <a:pt x="237" y="303"/>
                    </a:lnTo>
                    <a:lnTo>
                      <a:pt x="237" y="301"/>
                    </a:lnTo>
                    <a:lnTo>
                      <a:pt x="237" y="300"/>
                    </a:lnTo>
                    <a:lnTo>
                      <a:pt x="237" y="298"/>
                    </a:lnTo>
                    <a:lnTo>
                      <a:pt x="238" y="296"/>
                    </a:lnTo>
                    <a:lnTo>
                      <a:pt x="238" y="295"/>
                    </a:lnTo>
                    <a:lnTo>
                      <a:pt x="238" y="293"/>
                    </a:lnTo>
                    <a:lnTo>
                      <a:pt x="237" y="291"/>
                    </a:lnTo>
                    <a:lnTo>
                      <a:pt x="237" y="288"/>
                    </a:lnTo>
                    <a:lnTo>
                      <a:pt x="237" y="285"/>
                    </a:lnTo>
                    <a:lnTo>
                      <a:pt x="235" y="285"/>
                    </a:lnTo>
                    <a:lnTo>
                      <a:pt x="235" y="283"/>
                    </a:lnTo>
                    <a:lnTo>
                      <a:pt x="233" y="283"/>
                    </a:lnTo>
                    <a:lnTo>
                      <a:pt x="232" y="283"/>
                    </a:lnTo>
                    <a:lnTo>
                      <a:pt x="233" y="281"/>
                    </a:lnTo>
                    <a:lnTo>
                      <a:pt x="232" y="281"/>
                    </a:lnTo>
                    <a:lnTo>
                      <a:pt x="230" y="280"/>
                    </a:lnTo>
                    <a:lnTo>
                      <a:pt x="230" y="278"/>
                    </a:lnTo>
                    <a:lnTo>
                      <a:pt x="230" y="277"/>
                    </a:lnTo>
                    <a:lnTo>
                      <a:pt x="230" y="275"/>
                    </a:lnTo>
                    <a:lnTo>
                      <a:pt x="230" y="273"/>
                    </a:lnTo>
                    <a:lnTo>
                      <a:pt x="228" y="273"/>
                    </a:lnTo>
                    <a:lnTo>
                      <a:pt x="228" y="272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28" y="267"/>
                    </a:lnTo>
                    <a:lnTo>
                      <a:pt x="228" y="265"/>
                    </a:lnTo>
                    <a:lnTo>
                      <a:pt x="228" y="263"/>
                    </a:lnTo>
                    <a:lnTo>
                      <a:pt x="228" y="262"/>
                    </a:lnTo>
                    <a:lnTo>
                      <a:pt x="228" y="260"/>
                    </a:lnTo>
                    <a:lnTo>
                      <a:pt x="228" y="258"/>
                    </a:lnTo>
                    <a:lnTo>
                      <a:pt x="228" y="257"/>
                    </a:lnTo>
                    <a:lnTo>
                      <a:pt x="228" y="255"/>
                    </a:lnTo>
                    <a:lnTo>
                      <a:pt x="230" y="255"/>
                    </a:lnTo>
                    <a:lnTo>
                      <a:pt x="232" y="254"/>
                    </a:lnTo>
                    <a:lnTo>
                      <a:pt x="230" y="254"/>
                    </a:lnTo>
                    <a:lnTo>
                      <a:pt x="230" y="252"/>
                    </a:lnTo>
                    <a:lnTo>
                      <a:pt x="230" y="250"/>
                    </a:lnTo>
                    <a:lnTo>
                      <a:pt x="230" y="249"/>
                    </a:lnTo>
                    <a:lnTo>
                      <a:pt x="230" y="247"/>
                    </a:lnTo>
                    <a:lnTo>
                      <a:pt x="230" y="244"/>
                    </a:lnTo>
                    <a:lnTo>
                      <a:pt x="228" y="244"/>
                    </a:lnTo>
                    <a:lnTo>
                      <a:pt x="228" y="244"/>
                    </a:lnTo>
                    <a:lnTo>
                      <a:pt x="228" y="242"/>
                    </a:lnTo>
                    <a:lnTo>
                      <a:pt x="230" y="240"/>
                    </a:lnTo>
                    <a:lnTo>
                      <a:pt x="230" y="237"/>
                    </a:lnTo>
                    <a:lnTo>
                      <a:pt x="228" y="235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28" y="231"/>
                    </a:lnTo>
                    <a:lnTo>
                      <a:pt x="228" y="229"/>
                    </a:lnTo>
                    <a:lnTo>
                      <a:pt x="228" y="227"/>
                    </a:lnTo>
                    <a:lnTo>
                      <a:pt x="230" y="227"/>
                    </a:lnTo>
                    <a:lnTo>
                      <a:pt x="230" y="226"/>
                    </a:lnTo>
                    <a:lnTo>
                      <a:pt x="228" y="226"/>
                    </a:lnTo>
                    <a:lnTo>
                      <a:pt x="228" y="224"/>
                    </a:lnTo>
                    <a:lnTo>
                      <a:pt x="227" y="222"/>
                    </a:lnTo>
                    <a:lnTo>
                      <a:pt x="225" y="221"/>
                    </a:lnTo>
                    <a:lnTo>
                      <a:pt x="223" y="221"/>
                    </a:lnTo>
                    <a:lnTo>
                      <a:pt x="223" y="219"/>
                    </a:lnTo>
                    <a:lnTo>
                      <a:pt x="222" y="219"/>
                    </a:lnTo>
                    <a:lnTo>
                      <a:pt x="220" y="219"/>
                    </a:lnTo>
                    <a:lnTo>
                      <a:pt x="220" y="221"/>
                    </a:lnTo>
                    <a:lnTo>
                      <a:pt x="218" y="221"/>
                    </a:lnTo>
                    <a:lnTo>
                      <a:pt x="218" y="219"/>
                    </a:lnTo>
                    <a:lnTo>
                      <a:pt x="218" y="217"/>
                    </a:lnTo>
                    <a:lnTo>
                      <a:pt x="218" y="216"/>
                    </a:lnTo>
                    <a:lnTo>
                      <a:pt x="218" y="214"/>
                    </a:lnTo>
                    <a:lnTo>
                      <a:pt x="217" y="214"/>
                    </a:lnTo>
                    <a:lnTo>
                      <a:pt x="217" y="212"/>
                    </a:lnTo>
                    <a:lnTo>
                      <a:pt x="215" y="212"/>
                    </a:lnTo>
                    <a:lnTo>
                      <a:pt x="215" y="211"/>
                    </a:lnTo>
                    <a:lnTo>
                      <a:pt x="214" y="211"/>
                    </a:lnTo>
                    <a:lnTo>
                      <a:pt x="214" y="209"/>
                    </a:lnTo>
                    <a:lnTo>
                      <a:pt x="214" y="208"/>
                    </a:lnTo>
                    <a:lnTo>
                      <a:pt x="214" y="206"/>
                    </a:lnTo>
                    <a:lnTo>
                      <a:pt x="214" y="204"/>
                    </a:lnTo>
                    <a:lnTo>
                      <a:pt x="214" y="203"/>
                    </a:lnTo>
                    <a:lnTo>
                      <a:pt x="212" y="201"/>
                    </a:lnTo>
                    <a:lnTo>
                      <a:pt x="212" y="199"/>
                    </a:lnTo>
                    <a:lnTo>
                      <a:pt x="212" y="198"/>
                    </a:lnTo>
                    <a:lnTo>
                      <a:pt x="210" y="198"/>
                    </a:lnTo>
                    <a:lnTo>
                      <a:pt x="209" y="194"/>
                    </a:lnTo>
                    <a:lnTo>
                      <a:pt x="207" y="194"/>
                    </a:lnTo>
                    <a:lnTo>
                      <a:pt x="204" y="193"/>
                    </a:lnTo>
                    <a:lnTo>
                      <a:pt x="202" y="193"/>
                    </a:lnTo>
                    <a:lnTo>
                      <a:pt x="202" y="191"/>
                    </a:lnTo>
                    <a:lnTo>
                      <a:pt x="202" y="189"/>
                    </a:lnTo>
                    <a:lnTo>
                      <a:pt x="202" y="188"/>
                    </a:lnTo>
                    <a:lnTo>
                      <a:pt x="200" y="188"/>
                    </a:lnTo>
                    <a:lnTo>
                      <a:pt x="199" y="188"/>
                    </a:lnTo>
                    <a:lnTo>
                      <a:pt x="200" y="186"/>
                    </a:lnTo>
                    <a:lnTo>
                      <a:pt x="200" y="185"/>
                    </a:lnTo>
                    <a:lnTo>
                      <a:pt x="199" y="185"/>
                    </a:lnTo>
                    <a:lnTo>
                      <a:pt x="199" y="183"/>
                    </a:lnTo>
                    <a:lnTo>
                      <a:pt x="197" y="183"/>
                    </a:lnTo>
                    <a:lnTo>
                      <a:pt x="197" y="181"/>
                    </a:lnTo>
                    <a:lnTo>
                      <a:pt x="195" y="181"/>
                    </a:lnTo>
                    <a:lnTo>
                      <a:pt x="194" y="181"/>
                    </a:lnTo>
                    <a:lnTo>
                      <a:pt x="192" y="181"/>
                    </a:lnTo>
                    <a:lnTo>
                      <a:pt x="191" y="181"/>
                    </a:lnTo>
                    <a:lnTo>
                      <a:pt x="189" y="180"/>
                    </a:lnTo>
                    <a:lnTo>
                      <a:pt x="189" y="178"/>
                    </a:lnTo>
                    <a:lnTo>
                      <a:pt x="189" y="173"/>
                    </a:lnTo>
                    <a:lnTo>
                      <a:pt x="189" y="171"/>
                    </a:lnTo>
                    <a:lnTo>
                      <a:pt x="189" y="170"/>
                    </a:lnTo>
                    <a:lnTo>
                      <a:pt x="189" y="168"/>
                    </a:lnTo>
                    <a:lnTo>
                      <a:pt x="189" y="168"/>
                    </a:lnTo>
                    <a:lnTo>
                      <a:pt x="189" y="166"/>
                    </a:lnTo>
                    <a:lnTo>
                      <a:pt x="187" y="166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4" y="162"/>
                    </a:lnTo>
                    <a:lnTo>
                      <a:pt x="181" y="162"/>
                    </a:lnTo>
                    <a:lnTo>
                      <a:pt x="181" y="160"/>
                    </a:lnTo>
                    <a:lnTo>
                      <a:pt x="181" y="158"/>
                    </a:lnTo>
                    <a:lnTo>
                      <a:pt x="179" y="158"/>
                    </a:lnTo>
                    <a:lnTo>
                      <a:pt x="179" y="157"/>
                    </a:lnTo>
                    <a:lnTo>
                      <a:pt x="179" y="155"/>
                    </a:lnTo>
                    <a:lnTo>
                      <a:pt x="179" y="153"/>
                    </a:lnTo>
                    <a:lnTo>
                      <a:pt x="177" y="153"/>
                    </a:lnTo>
                    <a:lnTo>
                      <a:pt x="176" y="152"/>
                    </a:lnTo>
                    <a:lnTo>
                      <a:pt x="174" y="150"/>
                    </a:lnTo>
                    <a:lnTo>
                      <a:pt x="172" y="147"/>
                    </a:lnTo>
                    <a:lnTo>
                      <a:pt x="171" y="147"/>
                    </a:lnTo>
                    <a:lnTo>
                      <a:pt x="169" y="145"/>
                    </a:lnTo>
                    <a:lnTo>
                      <a:pt x="169" y="147"/>
                    </a:lnTo>
                    <a:lnTo>
                      <a:pt x="168" y="147"/>
                    </a:lnTo>
                    <a:lnTo>
                      <a:pt x="168" y="148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1" y="148"/>
                    </a:lnTo>
                    <a:lnTo>
                      <a:pt x="161" y="150"/>
                    </a:lnTo>
                    <a:lnTo>
                      <a:pt x="159" y="150"/>
                    </a:lnTo>
                    <a:lnTo>
                      <a:pt x="158" y="150"/>
                    </a:lnTo>
                    <a:lnTo>
                      <a:pt x="156" y="152"/>
                    </a:lnTo>
                    <a:lnTo>
                      <a:pt x="156" y="150"/>
                    </a:lnTo>
                    <a:lnTo>
                      <a:pt x="154" y="150"/>
                    </a:lnTo>
                    <a:lnTo>
                      <a:pt x="153" y="150"/>
                    </a:lnTo>
                    <a:lnTo>
                      <a:pt x="151" y="150"/>
                    </a:lnTo>
                    <a:lnTo>
                      <a:pt x="149" y="148"/>
                    </a:lnTo>
                    <a:lnTo>
                      <a:pt x="149" y="147"/>
                    </a:lnTo>
                    <a:lnTo>
                      <a:pt x="149" y="147"/>
                    </a:lnTo>
                    <a:lnTo>
                      <a:pt x="149" y="145"/>
                    </a:lnTo>
                    <a:lnTo>
                      <a:pt x="148" y="145"/>
                    </a:lnTo>
                    <a:lnTo>
                      <a:pt x="148" y="143"/>
                    </a:lnTo>
                    <a:lnTo>
                      <a:pt x="146" y="142"/>
                    </a:lnTo>
                    <a:lnTo>
                      <a:pt x="145" y="142"/>
                    </a:lnTo>
                    <a:lnTo>
                      <a:pt x="143" y="142"/>
                    </a:lnTo>
                    <a:lnTo>
                      <a:pt x="141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36" y="140"/>
                    </a:lnTo>
                    <a:lnTo>
                      <a:pt x="135" y="139"/>
                    </a:lnTo>
                    <a:lnTo>
                      <a:pt x="133" y="137"/>
                    </a:lnTo>
                    <a:lnTo>
                      <a:pt x="130" y="137"/>
                    </a:lnTo>
                    <a:lnTo>
                      <a:pt x="130" y="135"/>
                    </a:lnTo>
                    <a:lnTo>
                      <a:pt x="128" y="135"/>
                    </a:lnTo>
                    <a:lnTo>
                      <a:pt x="126" y="132"/>
                    </a:lnTo>
                    <a:lnTo>
                      <a:pt x="123" y="132"/>
                    </a:lnTo>
                    <a:lnTo>
                      <a:pt x="122" y="132"/>
                    </a:lnTo>
                    <a:lnTo>
                      <a:pt x="117" y="132"/>
                    </a:lnTo>
                    <a:lnTo>
                      <a:pt x="115" y="130"/>
                    </a:lnTo>
                    <a:lnTo>
                      <a:pt x="113" y="130"/>
                    </a:lnTo>
                    <a:lnTo>
                      <a:pt x="113" y="129"/>
                    </a:lnTo>
                    <a:lnTo>
                      <a:pt x="112" y="129"/>
                    </a:lnTo>
                    <a:lnTo>
                      <a:pt x="110" y="127"/>
                    </a:lnTo>
                    <a:lnTo>
                      <a:pt x="110" y="127"/>
                    </a:lnTo>
                    <a:lnTo>
                      <a:pt x="108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3" y="125"/>
                    </a:lnTo>
                    <a:lnTo>
                      <a:pt x="102" y="124"/>
                    </a:lnTo>
                    <a:lnTo>
                      <a:pt x="102" y="122"/>
                    </a:lnTo>
                    <a:lnTo>
                      <a:pt x="102" y="120"/>
                    </a:lnTo>
                    <a:lnTo>
                      <a:pt x="102" y="119"/>
                    </a:lnTo>
                    <a:lnTo>
                      <a:pt x="100" y="119"/>
                    </a:lnTo>
                    <a:lnTo>
                      <a:pt x="99" y="120"/>
                    </a:lnTo>
                    <a:lnTo>
                      <a:pt x="97" y="119"/>
                    </a:lnTo>
                    <a:lnTo>
                      <a:pt x="97" y="117"/>
                    </a:lnTo>
                    <a:lnTo>
                      <a:pt x="97" y="115"/>
                    </a:lnTo>
                    <a:lnTo>
                      <a:pt x="97" y="114"/>
                    </a:lnTo>
                    <a:lnTo>
                      <a:pt x="95" y="112"/>
                    </a:lnTo>
                    <a:lnTo>
                      <a:pt x="94" y="111"/>
                    </a:lnTo>
                    <a:lnTo>
                      <a:pt x="94" y="109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9" y="106"/>
                    </a:lnTo>
                    <a:lnTo>
                      <a:pt x="87" y="106"/>
                    </a:lnTo>
                    <a:lnTo>
                      <a:pt x="87" y="104"/>
                    </a:lnTo>
                    <a:lnTo>
                      <a:pt x="85" y="104"/>
                    </a:lnTo>
                    <a:lnTo>
                      <a:pt x="85" y="102"/>
                    </a:lnTo>
                    <a:lnTo>
                      <a:pt x="84" y="101"/>
                    </a:lnTo>
                    <a:lnTo>
                      <a:pt x="82" y="101"/>
                    </a:lnTo>
                    <a:lnTo>
                      <a:pt x="80" y="102"/>
                    </a:lnTo>
                    <a:lnTo>
                      <a:pt x="79" y="101"/>
                    </a:lnTo>
                    <a:lnTo>
                      <a:pt x="77" y="99"/>
                    </a:lnTo>
                    <a:lnTo>
                      <a:pt x="76" y="99"/>
                    </a:lnTo>
                    <a:lnTo>
                      <a:pt x="72" y="99"/>
                    </a:lnTo>
                    <a:lnTo>
                      <a:pt x="72" y="97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6" y="92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2" y="89"/>
                    </a:lnTo>
                    <a:lnTo>
                      <a:pt x="61" y="89"/>
                    </a:lnTo>
                    <a:lnTo>
                      <a:pt x="59" y="86"/>
                    </a:lnTo>
                    <a:lnTo>
                      <a:pt x="58" y="84"/>
                    </a:lnTo>
                    <a:lnTo>
                      <a:pt x="58" y="83"/>
                    </a:lnTo>
                    <a:lnTo>
                      <a:pt x="56" y="83"/>
                    </a:lnTo>
                    <a:lnTo>
                      <a:pt x="54" y="83"/>
                    </a:lnTo>
                    <a:lnTo>
                      <a:pt x="54" y="84"/>
                    </a:lnTo>
                    <a:lnTo>
                      <a:pt x="53" y="86"/>
                    </a:lnTo>
                    <a:lnTo>
                      <a:pt x="51" y="86"/>
                    </a:lnTo>
                    <a:lnTo>
                      <a:pt x="49" y="86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4" y="83"/>
                    </a:lnTo>
                    <a:lnTo>
                      <a:pt x="41" y="83"/>
                    </a:lnTo>
                    <a:lnTo>
                      <a:pt x="38" y="81"/>
                    </a:lnTo>
                    <a:lnTo>
                      <a:pt x="36" y="81"/>
                    </a:lnTo>
                    <a:lnTo>
                      <a:pt x="35" y="81"/>
                    </a:lnTo>
                    <a:lnTo>
                      <a:pt x="33" y="79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0" y="79"/>
                    </a:lnTo>
                    <a:lnTo>
                      <a:pt x="25" y="81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5" y="81"/>
                    </a:lnTo>
                    <a:lnTo>
                      <a:pt x="15" y="83"/>
                    </a:lnTo>
                    <a:lnTo>
                      <a:pt x="13" y="83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81"/>
                    </a:lnTo>
                    <a:lnTo>
                      <a:pt x="2" y="81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3" y="76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3" y="61"/>
                    </a:lnTo>
                    <a:lnTo>
                      <a:pt x="3" y="58"/>
                    </a:lnTo>
                    <a:lnTo>
                      <a:pt x="2" y="56"/>
                    </a:lnTo>
                    <a:lnTo>
                      <a:pt x="0" y="55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3" y="46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12" y="38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6" y="35"/>
                    </a:lnTo>
                    <a:lnTo>
                      <a:pt x="31" y="33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5" y="32"/>
                    </a:lnTo>
                    <a:lnTo>
                      <a:pt x="36" y="33"/>
                    </a:lnTo>
                    <a:lnTo>
                      <a:pt x="39" y="33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41" y="30"/>
                    </a:lnTo>
                    <a:lnTo>
                      <a:pt x="43" y="30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8" y="28"/>
                    </a:lnTo>
                    <a:lnTo>
                      <a:pt x="49" y="27"/>
                    </a:lnTo>
                    <a:lnTo>
                      <a:pt x="49" y="25"/>
                    </a:lnTo>
                    <a:lnTo>
                      <a:pt x="51" y="25"/>
                    </a:lnTo>
                    <a:lnTo>
                      <a:pt x="53" y="27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2" y="25"/>
                    </a:lnTo>
                    <a:lnTo>
                      <a:pt x="72" y="23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6" y="22"/>
                    </a:lnTo>
                    <a:lnTo>
                      <a:pt x="77" y="22"/>
                    </a:lnTo>
                    <a:lnTo>
                      <a:pt x="79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5" y="20"/>
                    </a:lnTo>
                    <a:lnTo>
                      <a:pt x="87" y="20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90" y="19"/>
                    </a:lnTo>
                    <a:lnTo>
                      <a:pt x="92" y="17"/>
                    </a:lnTo>
                    <a:lnTo>
                      <a:pt x="90" y="15"/>
                    </a:lnTo>
                    <a:lnTo>
                      <a:pt x="92" y="14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5" y="10"/>
                    </a:lnTo>
                    <a:lnTo>
                      <a:pt x="97" y="10"/>
                    </a:lnTo>
                    <a:lnTo>
                      <a:pt x="99" y="12"/>
                    </a:lnTo>
                    <a:lnTo>
                      <a:pt x="100" y="12"/>
                    </a:lnTo>
                    <a:lnTo>
                      <a:pt x="103" y="12"/>
                    </a:lnTo>
                    <a:lnTo>
                      <a:pt x="105" y="12"/>
                    </a:lnTo>
                    <a:lnTo>
                      <a:pt x="107" y="10"/>
                    </a:lnTo>
                    <a:lnTo>
                      <a:pt x="108" y="12"/>
                    </a:lnTo>
                    <a:lnTo>
                      <a:pt x="110" y="10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9"/>
                    </a:lnTo>
                    <a:lnTo>
                      <a:pt x="113" y="9"/>
                    </a:lnTo>
                    <a:lnTo>
                      <a:pt x="115" y="7"/>
                    </a:lnTo>
                    <a:lnTo>
                      <a:pt x="115" y="7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3" y="5"/>
                    </a:lnTo>
                    <a:lnTo>
                      <a:pt x="125" y="5"/>
                    </a:lnTo>
                    <a:lnTo>
                      <a:pt x="125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28" y="5"/>
                    </a:lnTo>
                    <a:lnTo>
                      <a:pt x="130" y="5"/>
                    </a:lnTo>
                    <a:lnTo>
                      <a:pt x="131" y="5"/>
                    </a:lnTo>
                    <a:lnTo>
                      <a:pt x="133" y="5"/>
                    </a:lnTo>
                    <a:lnTo>
                      <a:pt x="135" y="5"/>
                    </a:lnTo>
                    <a:lnTo>
                      <a:pt x="136" y="4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5" y="4"/>
                    </a:lnTo>
                    <a:lnTo>
                      <a:pt x="146" y="5"/>
                    </a:lnTo>
                    <a:lnTo>
                      <a:pt x="148" y="5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49" y="4"/>
                    </a:lnTo>
                    <a:lnTo>
                      <a:pt x="151" y="4"/>
                    </a:lnTo>
                    <a:lnTo>
                      <a:pt x="151" y="2"/>
                    </a:lnTo>
                    <a:lnTo>
                      <a:pt x="153" y="2"/>
                    </a:lnTo>
                    <a:lnTo>
                      <a:pt x="153" y="4"/>
                    </a:lnTo>
                    <a:lnTo>
                      <a:pt x="154" y="4"/>
                    </a:lnTo>
                    <a:lnTo>
                      <a:pt x="154" y="5"/>
                    </a:lnTo>
                    <a:lnTo>
                      <a:pt x="156" y="7"/>
                    </a:lnTo>
                    <a:lnTo>
                      <a:pt x="156" y="5"/>
                    </a:lnTo>
                    <a:lnTo>
                      <a:pt x="158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63" y="7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6" y="9"/>
                    </a:lnTo>
                    <a:lnTo>
                      <a:pt x="166" y="10"/>
                    </a:lnTo>
                    <a:lnTo>
                      <a:pt x="168" y="10"/>
                    </a:lnTo>
                    <a:lnTo>
                      <a:pt x="169" y="10"/>
                    </a:lnTo>
                    <a:lnTo>
                      <a:pt x="171" y="10"/>
                    </a:lnTo>
                    <a:lnTo>
                      <a:pt x="171" y="12"/>
                    </a:lnTo>
                    <a:lnTo>
                      <a:pt x="172" y="12"/>
                    </a:lnTo>
                    <a:lnTo>
                      <a:pt x="174" y="12"/>
                    </a:lnTo>
                    <a:lnTo>
                      <a:pt x="176" y="10"/>
                    </a:lnTo>
                    <a:lnTo>
                      <a:pt x="177" y="10"/>
                    </a:lnTo>
                    <a:lnTo>
                      <a:pt x="181" y="10"/>
                    </a:lnTo>
                    <a:lnTo>
                      <a:pt x="182" y="9"/>
                    </a:lnTo>
                    <a:lnTo>
                      <a:pt x="182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9" y="4"/>
                    </a:lnTo>
                    <a:lnTo>
                      <a:pt x="189" y="4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2" y="2"/>
                    </a:lnTo>
                    <a:lnTo>
                      <a:pt x="194" y="4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199" y="0"/>
                    </a:lnTo>
                    <a:lnTo>
                      <a:pt x="200" y="0"/>
                    </a:lnTo>
                    <a:lnTo>
                      <a:pt x="202" y="2"/>
                    </a:lnTo>
                    <a:close/>
                  </a:path>
                </a:pathLst>
              </a:custGeom>
              <a:solidFill>
                <a:srgbClr val="0880C2">
                  <a:alpha val="69804"/>
                </a:srgbClr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69" name="Freeform 268"/>
              <p:cNvSpPr>
                <a:spLocks/>
              </p:cNvSpPr>
              <p:nvPr/>
            </p:nvSpPr>
            <p:spPr bwMode="auto">
              <a:xfrm>
                <a:off x="16078532" y="3480597"/>
                <a:ext cx="301625" cy="452437"/>
              </a:xfrm>
              <a:custGeom>
                <a:avLst/>
                <a:gdLst>
                  <a:gd name="T0" fmla="*/ 55 w 190"/>
                  <a:gd name="T1" fmla="*/ 277 h 285"/>
                  <a:gd name="T2" fmla="*/ 45 w 190"/>
                  <a:gd name="T3" fmla="*/ 265 h 285"/>
                  <a:gd name="T4" fmla="*/ 40 w 190"/>
                  <a:gd name="T5" fmla="*/ 259 h 285"/>
                  <a:gd name="T6" fmla="*/ 32 w 190"/>
                  <a:gd name="T7" fmla="*/ 254 h 285"/>
                  <a:gd name="T8" fmla="*/ 27 w 190"/>
                  <a:gd name="T9" fmla="*/ 244 h 285"/>
                  <a:gd name="T10" fmla="*/ 35 w 190"/>
                  <a:gd name="T11" fmla="*/ 231 h 285"/>
                  <a:gd name="T12" fmla="*/ 34 w 190"/>
                  <a:gd name="T13" fmla="*/ 217 h 285"/>
                  <a:gd name="T14" fmla="*/ 24 w 190"/>
                  <a:gd name="T15" fmla="*/ 214 h 285"/>
                  <a:gd name="T16" fmla="*/ 14 w 190"/>
                  <a:gd name="T17" fmla="*/ 212 h 285"/>
                  <a:gd name="T18" fmla="*/ 5 w 190"/>
                  <a:gd name="T19" fmla="*/ 199 h 285"/>
                  <a:gd name="T20" fmla="*/ 5 w 190"/>
                  <a:gd name="T21" fmla="*/ 184 h 285"/>
                  <a:gd name="T22" fmla="*/ 7 w 190"/>
                  <a:gd name="T23" fmla="*/ 172 h 285"/>
                  <a:gd name="T24" fmla="*/ 12 w 190"/>
                  <a:gd name="T25" fmla="*/ 159 h 285"/>
                  <a:gd name="T26" fmla="*/ 17 w 190"/>
                  <a:gd name="T27" fmla="*/ 149 h 285"/>
                  <a:gd name="T28" fmla="*/ 24 w 190"/>
                  <a:gd name="T29" fmla="*/ 138 h 285"/>
                  <a:gd name="T30" fmla="*/ 29 w 190"/>
                  <a:gd name="T31" fmla="*/ 124 h 285"/>
                  <a:gd name="T32" fmla="*/ 40 w 190"/>
                  <a:gd name="T33" fmla="*/ 121 h 285"/>
                  <a:gd name="T34" fmla="*/ 47 w 190"/>
                  <a:gd name="T35" fmla="*/ 106 h 285"/>
                  <a:gd name="T36" fmla="*/ 52 w 190"/>
                  <a:gd name="T37" fmla="*/ 91 h 285"/>
                  <a:gd name="T38" fmla="*/ 50 w 190"/>
                  <a:gd name="T39" fmla="*/ 74 h 285"/>
                  <a:gd name="T40" fmla="*/ 42 w 190"/>
                  <a:gd name="T41" fmla="*/ 61 h 285"/>
                  <a:gd name="T42" fmla="*/ 40 w 190"/>
                  <a:gd name="T43" fmla="*/ 50 h 285"/>
                  <a:gd name="T44" fmla="*/ 42 w 190"/>
                  <a:gd name="T45" fmla="*/ 30 h 285"/>
                  <a:gd name="T46" fmla="*/ 49 w 190"/>
                  <a:gd name="T47" fmla="*/ 18 h 285"/>
                  <a:gd name="T48" fmla="*/ 64 w 190"/>
                  <a:gd name="T49" fmla="*/ 21 h 285"/>
                  <a:gd name="T50" fmla="*/ 70 w 190"/>
                  <a:gd name="T51" fmla="*/ 11 h 285"/>
                  <a:gd name="T52" fmla="*/ 84 w 190"/>
                  <a:gd name="T53" fmla="*/ 13 h 285"/>
                  <a:gd name="T54" fmla="*/ 95 w 190"/>
                  <a:gd name="T55" fmla="*/ 5 h 285"/>
                  <a:gd name="T56" fmla="*/ 104 w 190"/>
                  <a:gd name="T57" fmla="*/ 13 h 285"/>
                  <a:gd name="T58" fmla="*/ 124 w 190"/>
                  <a:gd name="T59" fmla="*/ 11 h 285"/>
                  <a:gd name="T60" fmla="*/ 134 w 190"/>
                  <a:gd name="T61" fmla="*/ 3 h 285"/>
                  <a:gd name="T62" fmla="*/ 145 w 190"/>
                  <a:gd name="T63" fmla="*/ 10 h 285"/>
                  <a:gd name="T64" fmla="*/ 155 w 190"/>
                  <a:gd name="T65" fmla="*/ 16 h 285"/>
                  <a:gd name="T66" fmla="*/ 170 w 190"/>
                  <a:gd name="T67" fmla="*/ 18 h 285"/>
                  <a:gd name="T68" fmla="*/ 175 w 190"/>
                  <a:gd name="T69" fmla="*/ 11 h 285"/>
                  <a:gd name="T70" fmla="*/ 184 w 190"/>
                  <a:gd name="T71" fmla="*/ 18 h 285"/>
                  <a:gd name="T72" fmla="*/ 184 w 190"/>
                  <a:gd name="T73" fmla="*/ 31 h 285"/>
                  <a:gd name="T74" fmla="*/ 182 w 190"/>
                  <a:gd name="T75" fmla="*/ 45 h 285"/>
                  <a:gd name="T76" fmla="*/ 189 w 190"/>
                  <a:gd name="T77" fmla="*/ 53 h 285"/>
                  <a:gd name="T78" fmla="*/ 190 w 190"/>
                  <a:gd name="T79" fmla="*/ 63 h 285"/>
                  <a:gd name="T80" fmla="*/ 182 w 190"/>
                  <a:gd name="T81" fmla="*/ 73 h 285"/>
                  <a:gd name="T82" fmla="*/ 172 w 190"/>
                  <a:gd name="T83" fmla="*/ 73 h 285"/>
                  <a:gd name="T84" fmla="*/ 165 w 190"/>
                  <a:gd name="T85" fmla="*/ 83 h 285"/>
                  <a:gd name="T86" fmla="*/ 157 w 190"/>
                  <a:gd name="T87" fmla="*/ 93 h 285"/>
                  <a:gd name="T88" fmla="*/ 162 w 190"/>
                  <a:gd name="T89" fmla="*/ 104 h 285"/>
                  <a:gd name="T90" fmla="*/ 160 w 190"/>
                  <a:gd name="T91" fmla="*/ 118 h 285"/>
                  <a:gd name="T92" fmla="*/ 159 w 190"/>
                  <a:gd name="T93" fmla="*/ 131 h 285"/>
                  <a:gd name="T94" fmla="*/ 160 w 190"/>
                  <a:gd name="T95" fmla="*/ 143 h 285"/>
                  <a:gd name="T96" fmla="*/ 157 w 190"/>
                  <a:gd name="T97" fmla="*/ 157 h 285"/>
                  <a:gd name="T98" fmla="*/ 154 w 190"/>
                  <a:gd name="T99" fmla="*/ 167 h 285"/>
                  <a:gd name="T100" fmla="*/ 140 w 190"/>
                  <a:gd name="T101" fmla="*/ 176 h 285"/>
                  <a:gd name="T102" fmla="*/ 134 w 190"/>
                  <a:gd name="T103" fmla="*/ 181 h 285"/>
                  <a:gd name="T104" fmla="*/ 127 w 190"/>
                  <a:gd name="T105" fmla="*/ 192 h 285"/>
                  <a:gd name="T106" fmla="*/ 120 w 190"/>
                  <a:gd name="T107" fmla="*/ 209 h 285"/>
                  <a:gd name="T108" fmla="*/ 107 w 190"/>
                  <a:gd name="T109" fmla="*/ 217 h 285"/>
                  <a:gd name="T110" fmla="*/ 95 w 190"/>
                  <a:gd name="T111" fmla="*/ 221 h 285"/>
                  <a:gd name="T112" fmla="*/ 92 w 190"/>
                  <a:gd name="T113" fmla="*/ 236 h 285"/>
                  <a:gd name="T114" fmla="*/ 87 w 190"/>
                  <a:gd name="T115" fmla="*/ 249 h 285"/>
                  <a:gd name="T116" fmla="*/ 89 w 190"/>
                  <a:gd name="T117" fmla="*/ 262 h 285"/>
                  <a:gd name="T118" fmla="*/ 87 w 190"/>
                  <a:gd name="T119" fmla="*/ 272 h 285"/>
                  <a:gd name="T120" fmla="*/ 77 w 190"/>
                  <a:gd name="T121" fmla="*/ 277 h 285"/>
                  <a:gd name="T122" fmla="*/ 64 w 190"/>
                  <a:gd name="T123" fmla="*/ 28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85">
                    <a:moveTo>
                      <a:pt x="60" y="285"/>
                    </a:moveTo>
                    <a:lnTo>
                      <a:pt x="59" y="285"/>
                    </a:lnTo>
                    <a:lnTo>
                      <a:pt x="59" y="284"/>
                    </a:lnTo>
                    <a:lnTo>
                      <a:pt x="59" y="282"/>
                    </a:lnTo>
                    <a:lnTo>
                      <a:pt x="59" y="280"/>
                    </a:lnTo>
                    <a:lnTo>
                      <a:pt x="60" y="280"/>
                    </a:lnTo>
                    <a:lnTo>
                      <a:pt x="59" y="279"/>
                    </a:lnTo>
                    <a:lnTo>
                      <a:pt x="60" y="279"/>
                    </a:lnTo>
                    <a:lnTo>
                      <a:pt x="60" y="277"/>
                    </a:lnTo>
                    <a:lnTo>
                      <a:pt x="59" y="277"/>
                    </a:lnTo>
                    <a:lnTo>
                      <a:pt x="57" y="277"/>
                    </a:lnTo>
                    <a:lnTo>
                      <a:pt x="55" y="277"/>
                    </a:lnTo>
                    <a:lnTo>
                      <a:pt x="55" y="277"/>
                    </a:lnTo>
                    <a:lnTo>
                      <a:pt x="55" y="275"/>
                    </a:lnTo>
                    <a:lnTo>
                      <a:pt x="54" y="275"/>
                    </a:lnTo>
                    <a:lnTo>
                      <a:pt x="52" y="275"/>
                    </a:lnTo>
                    <a:lnTo>
                      <a:pt x="52" y="274"/>
                    </a:lnTo>
                    <a:lnTo>
                      <a:pt x="50" y="274"/>
                    </a:lnTo>
                    <a:lnTo>
                      <a:pt x="49" y="274"/>
                    </a:lnTo>
                    <a:lnTo>
                      <a:pt x="49" y="272"/>
                    </a:lnTo>
                    <a:lnTo>
                      <a:pt x="47" y="272"/>
                    </a:lnTo>
                    <a:lnTo>
                      <a:pt x="47" y="270"/>
                    </a:lnTo>
                    <a:lnTo>
                      <a:pt x="45" y="270"/>
                    </a:lnTo>
                    <a:lnTo>
                      <a:pt x="45" y="269"/>
                    </a:lnTo>
                    <a:lnTo>
                      <a:pt x="45" y="267"/>
                    </a:lnTo>
                    <a:lnTo>
                      <a:pt x="45" y="265"/>
                    </a:lnTo>
                    <a:lnTo>
                      <a:pt x="45" y="264"/>
                    </a:lnTo>
                    <a:lnTo>
                      <a:pt x="47" y="264"/>
                    </a:lnTo>
                    <a:lnTo>
                      <a:pt x="47" y="262"/>
                    </a:lnTo>
                    <a:lnTo>
                      <a:pt x="49" y="262"/>
                    </a:lnTo>
                    <a:lnTo>
                      <a:pt x="47" y="262"/>
                    </a:lnTo>
                    <a:lnTo>
                      <a:pt x="47" y="260"/>
                    </a:lnTo>
                    <a:lnTo>
                      <a:pt x="45" y="260"/>
                    </a:lnTo>
                    <a:lnTo>
                      <a:pt x="44" y="260"/>
                    </a:lnTo>
                    <a:lnTo>
                      <a:pt x="42" y="260"/>
                    </a:lnTo>
                    <a:lnTo>
                      <a:pt x="40" y="260"/>
                    </a:lnTo>
                    <a:lnTo>
                      <a:pt x="40" y="259"/>
                    </a:lnTo>
                    <a:lnTo>
                      <a:pt x="39" y="259"/>
                    </a:lnTo>
                    <a:lnTo>
                      <a:pt x="40" y="259"/>
                    </a:lnTo>
                    <a:lnTo>
                      <a:pt x="39" y="259"/>
                    </a:lnTo>
                    <a:lnTo>
                      <a:pt x="39" y="257"/>
                    </a:lnTo>
                    <a:lnTo>
                      <a:pt x="39" y="259"/>
                    </a:lnTo>
                    <a:lnTo>
                      <a:pt x="39" y="257"/>
                    </a:lnTo>
                    <a:lnTo>
                      <a:pt x="37" y="257"/>
                    </a:lnTo>
                    <a:lnTo>
                      <a:pt x="37" y="257"/>
                    </a:lnTo>
                    <a:lnTo>
                      <a:pt x="37" y="255"/>
                    </a:lnTo>
                    <a:lnTo>
                      <a:pt x="35" y="255"/>
                    </a:lnTo>
                    <a:lnTo>
                      <a:pt x="35" y="254"/>
                    </a:lnTo>
                    <a:lnTo>
                      <a:pt x="34" y="254"/>
                    </a:lnTo>
                    <a:lnTo>
                      <a:pt x="34" y="255"/>
                    </a:lnTo>
                    <a:lnTo>
                      <a:pt x="34" y="254"/>
                    </a:lnTo>
                    <a:lnTo>
                      <a:pt x="32" y="254"/>
                    </a:lnTo>
                    <a:lnTo>
                      <a:pt x="32" y="252"/>
                    </a:lnTo>
                    <a:lnTo>
                      <a:pt x="34" y="252"/>
                    </a:lnTo>
                    <a:lnTo>
                      <a:pt x="32" y="252"/>
                    </a:lnTo>
                    <a:lnTo>
                      <a:pt x="32" y="250"/>
                    </a:lnTo>
                    <a:lnTo>
                      <a:pt x="32" y="249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2" y="247"/>
                    </a:lnTo>
                    <a:lnTo>
                      <a:pt x="30" y="247"/>
                    </a:lnTo>
                    <a:lnTo>
                      <a:pt x="29" y="247"/>
                    </a:lnTo>
                    <a:lnTo>
                      <a:pt x="27" y="247"/>
                    </a:lnTo>
                    <a:lnTo>
                      <a:pt x="27" y="245"/>
                    </a:lnTo>
                    <a:lnTo>
                      <a:pt x="27" y="244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39"/>
                    </a:lnTo>
                    <a:lnTo>
                      <a:pt x="29" y="239"/>
                    </a:lnTo>
                    <a:lnTo>
                      <a:pt x="29" y="237"/>
                    </a:lnTo>
                    <a:lnTo>
                      <a:pt x="30" y="237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2" y="234"/>
                    </a:lnTo>
                    <a:lnTo>
                      <a:pt x="32" y="232"/>
                    </a:lnTo>
                    <a:lnTo>
                      <a:pt x="34" y="232"/>
                    </a:lnTo>
                    <a:lnTo>
                      <a:pt x="34" y="231"/>
                    </a:lnTo>
                    <a:lnTo>
                      <a:pt x="35" y="231"/>
                    </a:lnTo>
                    <a:lnTo>
                      <a:pt x="35" y="229"/>
                    </a:lnTo>
                    <a:lnTo>
                      <a:pt x="35" y="227"/>
                    </a:lnTo>
                    <a:lnTo>
                      <a:pt x="37" y="227"/>
                    </a:lnTo>
                    <a:lnTo>
                      <a:pt x="37" y="226"/>
                    </a:lnTo>
                    <a:lnTo>
                      <a:pt x="37" y="224"/>
                    </a:lnTo>
                    <a:lnTo>
                      <a:pt x="37" y="222"/>
                    </a:lnTo>
                    <a:lnTo>
                      <a:pt x="39" y="222"/>
                    </a:lnTo>
                    <a:lnTo>
                      <a:pt x="39" y="221"/>
                    </a:lnTo>
                    <a:lnTo>
                      <a:pt x="39" y="219"/>
                    </a:lnTo>
                    <a:lnTo>
                      <a:pt x="37" y="219"/>
                    </a:lnTo>
                    <a:lnTo>
                      <a:pt x="35" y="219"/>
                    </a:lnTo>
                    <a:lnTo>
                      <a:pt x="35" y="217"/>
                    </a:lnTo>
                    <a:lnTo>
                      <a:pt x="34" y="217"/>
                    </a:lnTo>
                    <a:lnTo>
                      <a:pt x="34" y="217"/>
                    </a:lnTo>
                    <a:lnTo>
                      <a:pt x="32" y="217"/>
                    </a:lnTo>
                    <a:lnTo>
                      <a:pt x="32" y="217"/>
                    </a:lnTo>
                    <a:lnTo>
                      <a:pt x="32" y="217"/>
                    </a:lnTo>
                    <a:lnTo>
                      <a:pt x="30" y="217"/>
                    </a:lnTo>
                    <a:lnTo>
                      <a:pt x="30" y="216"/>
                    </a:lnTo>
                    <a:lnTo>
                      <a:pt x="29" y="216"/>
                    </a:lnTo>
                    <a:lnTo>
                      <a:pt x="29" y="217"/>
                    </a:lnTo>
                    <a:lnTo>
                      <a:pt x="29" y="216"/>
                    </a:lnTo>
                    <a:lnTo>
                      <a:pt x="27" y="216"/>
                    </a:lnTo>
                    <a:lnTo>
                      <a:pt x="27" y="214"/>
                    </a:lnTo>
                    <a:lnTo>
                      <a:pt x="25" y="214"/>
                    </a:lnTo>
                    <a:lnTo>
                      <a:pt x="24" y="214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22" y="214"/>
                    </a:lnTo>
                    <a:lnTo>
                      <a:pt x="20" y="214"/>
                    </a:lnTo>
                    <a:lnTo>
                      <a:pt x="20" y="212"/>
                    </a:lnTo>
                    <a:lnTo>
                      <a:pt x="19" y="212"/>
                    </a:lnTo>
                    <a:lnTo>
                      <a:pt x="17" y="212"/>
                    </a:lnTo>
                    <a:lnTo>
                      <a:pt x="17" y="214"/>
                    </a:lnTo>
                    <a:lnTo>
                      <a:pt x="15" y="212"/>
                    </a:lnTo>
                    <a:lnTo>
                      <a:pt x="15" y="211"/>
                    </a:lnTo>
                    <a:lnTo>
                      <a:pt x="15" y="211"/>
                    </a:lnTo>
                    <a:lnTo>
                      <a:pt x="15" y="212"/>
                    </a:lnTo>
                    <a:lnTo>
                      <a:pt x="14" y="212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2" y="207"/>
                    </a:lnTo>
                    <a:lnTo>
                      <a:pt x="12" y="206"/>
                    </a:lnTo>
                    <a:lnTo>
                      <a:pt x="10" y="206"/>
                    </a:lnTo>
                    <a:lnTo>
                      <a:pt x="10" y="204"/>
                    </a:lnTo>
                    <a:lnTo>
                      <a:pt x="9" y="204"/>
                    </a:lnTo>
                    <a:lnTo>
                      <a:pt x="7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5" y="201"/>
                    </a:lnTo>
                    <a:lnTo>
                      <a:pt x="5" y="199"/>
                    </a:lnTo>
                    <a:lnTo>
                      <a:pt x="5" y="197"/>
                    </a:lnTo>
                    <a:lnTo>
                      <a:pt x="5" y="196"/>
                    </a:lnTo>
                    <a:lnTo>
                      <a:pt x="4" y="196"/>
                    </a:lnTo>
                    <a:lnTo>
                      <a:pt x="2" y="194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2" y="189"/>
                    </a:lnTo>
                    <a:lnTo>
                      <a:pt x="2" y="187"/>
                    </a:lnTo>
                    <a:lnTo>
                      <a:pt x="4" y="187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5" y="184"/>
                    </a:lnTo>
                    <a:lnTo>
                      <a:pt x="5" y="182"/>
                    </a:lnTo>
                    <a:lnTo>
                      <a:pt x="7" y="182"/>
                    </a:lnTo>
                    <a:lnTo>
                      <a:pt x="7" y="181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9" y="177"/>
                    </a:lnTo>
                    <a:lnTo>
                      <a:pt x="10" y="177"/>
                    </a:lnTo>
                    <a:lnTo>
                      <a:pt x="10" y="176"/>
                    </a:lnTo>
                    <a:lnTo>
                      <a:pt x="9" y="176"/>
                    </a:lnTo>
                    <a:lnTo>
                      <a:pt x="9" y="174"/>
                    </a:lnTo>
                    <a:lnTo>
                      <a:pt x="7" y="174"/>
                    </a:lnTo>
                    <a:lnTo>
                      <a:pt x="7" y="172"/>
                    </a:lnTo>
                    <a:lnTo>
                      <a:pt x="9" y="172"/>
                    </a:lnTo>
                    <a:lnTo>
                      <a:pt x="7" y="171"/>
                    </a:lnTo>
                    <a:lnTo>
                      <a:pt x="7" y="169"/>
                    </a:lnTo>
                    <a:lnTo>
                      <a:pt x="7" y="167"/>
                    </a:lnTo>
                    <a:lnTo>
                      <a:pt x="9" y="167"/>
                    </a:lnTo>
                    <a:lnTo>
                      <a:pt x="10" y="166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2" y="162"/>
                    </a:lnTo>
                    <a:lnTo>
                      <a:pt x="14" y="162"/>
                    </a:lnTo>
                    <a:lnTo>
                      <a:pt x="14" y="161"/>
                    </a:lnTo>
                    <a:lnTo>
                      <a:pt x="14" y="159"/>
                    </a:lnTo>
                    <a:lnTo>
                      <a:pt x="12" y="159"/>
                    </a:lnTo>
                    <a:lnTo>
                      <a:pt x="14" y="159"/>
                    </a:lnTo>
                    <a:lnTo>
                      <a:pt x="14" y="157"/>
                    </a:lnTo>
                    <a:lnTo>
                      <a:pt x="14" y="156"/>
                    </a:lnTo>
                    <a:lnTo>
                      <a:pt x="15" y="156"/>
                    </a:lnTo>
                    <a:lnTo>
                      <a:pt x="14" y="156"/>
                    </a:lnTo>
                    <a:lnTo>
                      <a:pt x="15" y="156"/>
                    </a:lnTo>
                    <a:lnTo>
                      <a:pt x="15" y="154"/>
                    </a:lnTo>
                    <a:lnTo>
                      <a:pt x="15" y="152"/>
                    </a:lnTo>
                    <a:lnTo>
                      <a:pt x="15" y="152"/>
                    </a:lnTo>
                    <a:lnTo>
                      <a:pt x="15" y="151"/>
                    </a:lnTo>
                    <a:lnTo>
                      <a:pt x="15" y="151"/>
                    </a:lnTo>
                    <a:lnTo>
                      <a:pt x="15" y="149"/>
                    </a:lnTo>
                    <a:lnTo>
                      <a:pt x="17" y="149"/>
                    </a:lnTo>
                    <a:lnTo>
                      <a:pt x="17" y="148"/>
                    </a:lnTo>
                    <a:lnTo>
                      <a:pt x="15" y="148"/>
                    </a:lnTo>
                    <a:lnTo>
                      <a:pt x="17" y="146"/>
                    </a:lnTo>
                    <a:lnTo>
                      <a:pt x="19" y="144"/>
                    </a:lnTo>
                    <a:lnTo>
                      <a:pt x="19" y="143"/>
                    </a:lnTo>
                    <a:lnTo>
                      <a:pt x="19" y="144"/>
                    </a:lnTo>
                    <a:lnTo>
                      <a:pt x="20" y="144"/>
                    </a:lnTo>
                    <a:lnTo>
                      <a:pt x="20" y="143"/>
                    </a:lnTo>
                    <a:lnTo>
                      <a:pt x="22" y="143"/>
                    </a:lnTo>
                    <a:lnTo>
                      <a:pt x="22" y="141"/>
                    </a:lnTo>
                    <a:lnTo>
                      <a:pt x="24" y="141"/>
                    </a:lnTo>
                    <a:lnTo>
                      <a:pt x="24" y="139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6"/>
                    </a:lnTo>
                    <a:lnTo>
                      <a:pt x="24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9" y="134"/>
                    </a:lnTo>
                    <a:lnTo>
                      <a:pt x="29" y="133"/>
                    </a:lnTo>
                    <a:lnTo>
                      <a:pt x="27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8"/>
                    </a:lnTo>
                    <a:lnTo>
                      <a:pt x="29" y="126"/>
                    </a:lnTo>
                    <a:lnTo>
                      <a:pt x="29" y="124"/>
                    </a:lnTo>
                    <a:lnTo>
                      <a:pt x="30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2" y="121"/>
                    </a:lnTo>
                    <a:lnTo>
                      <a:pt x="32" y="123"/>
                    </a:lnTo>
                    <a:lnTo>
                      <a:pt x="32" y="121"/>
                    </a:lnTo>
                    <a:lnTo>
                      <a:pt x="32" y="123"/>
                    </a:lnTo>
                    <a:lnTo>
                      <a:pt x="34" y="123"/>
                    </a:lnTo>
                    <a:lnTo>
                      <a:pt x="35" y="123"/>
                    </a:lnTo>
                    <a:lnTo>
                      <a:pt x="37" y="123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40" y="121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2" y="118"/>
                    </a:lnTo>
                    <a:lnTo>
                      <a:pt x="44" y="118"/>
                    </a:lnTo>
                    <a:lnTo>
                      <a:pt x="44" y="116"/>
                    </a:lnTo>
                    <a:lnTo>
                      <a:pt x="45" y="116"/>
                    </a:lnTo>
                    <a:lnTo>
                      <a:pt x="45" y="114"/>
                    </a:lnTo>
                    <a:lnTo>
                      <a:pt x="45" y="113"/>
                    </a:lnTo>
                    <a:lnTo>
                      <a:pt x="45" y="111"/>
                    </a:lnTo>
                    <a:lnTo>
                      <a:pt x="45" y="109"/>
                    </a:lnTo>
                    <a:lnTo>
                      <a:pt x="45" y="108"/>
                    </a:lnTo>
                    <a:lnTo>
                      <a:pt x="47" y="108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7" y="103"/>
                    </a:lnTo>
                    <a:lnTo>
                      <a:pt x="47" y="101"/>
                    </a:lnTo>
                    <a:lnTo>
                      <a:pt x="47" y="99"/>
                    </a:lnTo>
                    <a:lnTo>
                      <a:pt x="47" y="98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49" y="96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9" y="91"/>
                    </a:lnTo>
                    <a:lnTo>
                      <a:pt x="50" y="91"/>
                    </a:lnTo>
                    <a:lnTo>
                      <a:pt x="52" y="91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5" y="86"/>
                    </a:lnTo>
                    <a:lnTo>
                      <a:pt x="55" y="84"/>
                    </a:lnTo>
                    <a:lnTo>
                      <a:pt x="55" y="83"/>
                    </a:lnTo>
                    <a:lnTo>
                      <a:pt x="55" y="81"/>
                    </a:lnTo>
                    <a:lnTo>
                      <a:pt x="55" y="79"/>
                    </a:lnTo>
                    <a:lnTo>
                      <a:pt x="54" y="78"/>
                    </a:lnTo>
                    <a:lnTo>
                      <a:pt x="54" y="76"/>
                    </a:lnTo>
                    <a:lnTo>
                      <a:pt x="52" y="74"/>
                    </a:lnTo>
                    <a:lnTo>
                      <a:pt x="50" y="74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9" y="69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49" y="66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5" y="64"/>
                    </a:lnTo>
                    <a:lnTo>
                      <a:pt x="44" y="63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2" y="59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44" y="56"/>
                    </a:lnTo>
                    <a:lnTo>
                      <a:pt x="42" y="56"/>
                    </a:lnTo>
                    <a:lnTo>
                      <a:pt x="42" y="55"/>
                    </a:lnTo>
                    <a:lnTo>
                      <a:pt x="40" y="55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2" y="50"/>
                    </a:lnTo>
                    <a:lnTo>
                      <a:pt x="40" y="50"/>
                    </a:lnTo>
                    <a:lnTo>
                      <a:pt x="40" y="48"/>
                    </a:lnTo>
                    <a:lnTo>
                      <a:pt x="40" y="46"/>
                    </a:lnTo>
                    <a:lnTo>
                      <a:pt x="40" y="45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5" y="23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5" y="18"/>
                    </a:lnTo>
                    <a:lnTo>
                      <a:pt x="65" y="18"/>
                    </a:lnTo>
                    <a:lnTo>
                      <a:pt x="67" y="18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0" y="13"/>
                    </a:lnTo>
                    <a:lnTo>
                      <a:pt x="70" y="11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4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2" y="6"/>
                    </a:lnTo>
                    <a:lnTo>
                      <a:pt x="92" y="5"/>
                    </a:lnTo>
                    <a:lnTo>
                      <a:pt x="92" y="3"/>
                    </a:lnTo>
                    <a:lnTo>
                      <a:pt x="94" y="3"/>
                    </a:lnTo>
                    <a:lnTo>
                      <a:pt x="95" y="5"/>
                    </a:lnTo>
                    <a:lnTo>
                      <a:pt x="95" y="5"/>
                    </a:lnTo>
                    <a:lnTo>
                      <a:pt x="95" y="6"/>
                    </a:lnTo>
                    <a:lnTo>
                      <a:pt x="95" y="8"/>
                    </a:lnTo>
                    <a:lnTo>
                      <a:pt x="95" y="8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7" y="10"/>
                    </a:lnTo>
                    <a:lnTo>
                      <a:pt x="97" y="11"/>
                    </a:lnTo>
                    <a:lnTo>
                      <a:pt x="99" y="11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4" y="11"/>
                    </a:lnTo>
                    <a:lnTo>
                      <a:pt x="104" y="13"/>
                    </a:lnTo>
                    <a:lnTo>
                      <a:pt x="105" y="13"/>
                    </a:lnTo>
                    <a:lnTo>
                      <a:pt x="107" y="13"/>
                    </a:lnTo>
                    <a:lnTo>
                      <a:pt x="109" y="13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4" y="13"/>
                    </a:lnTo>
                    <a:lnTo>
                      <a:pt x="115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20" y="13"/>
                    </a:lnTo>
                    <a:lnTo>
                      <a:pt x="122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5" y="11"/>
                    </a:lnTo>
                    <a:lnTo>
                      <a:pt x="125" y="10"/>
                    </a:lnTo>
                    <a:lnTo>
                      <a:pt x="127" y="10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2" y="5"/>
                    </a:lnTo>
                    <a:lnTo>
                      <a:pt x="134" y="5"/>
                    </a:lnTo>
                    <a:lnTo>
                      <a:pt x="134" y="3"/>
                    </a:lnTo>
                    <a:lnTo>
                      <a:pt x="135" y="3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7" y="1"/>
                    </a:lnTo>
                    <a:lnTo>
                      <a:pt x="139" y="1"/>
                    </a:lnTo>
                    <a:lnTo>
                      <a:pt x="139" y="3"/>
                    </a:lnTo>
                    <a:lnTo>
                      <a:pt x="140" y="3"/>
                    </a:lnTo>
                    <a:lnTo>
                      <a:pt x="142" y="3"/>
                    </a:lnTo>
                    <a:lnTo>
                      <a:pt x="142" y="5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5" y="10"/>
                    </a:lnTo>
                    <a:lnTo>
                      <a:pt x="145" y="11"/>
                    </a:lnTo>
                    <a:lnTo>
                      <a:pt x="147" y="11"/>
                    </a:lnTo>
                    <a:lnTo>
                      <a:pt x="147" y="13"/>
                    </a:lnTo>
                    <a:lnTo>
                      <a:pt x="147" y="15"/>
                    </a:lnTo>
                    <a:lnTo>
                      <a:pt x="149" y="15"/>
                    </a:lnTo>
                    <a:lnTo>
                      <a:pt x="149" y="16"/>
                    </a:lnTo>
                    <a:lnTo>
                      <a:pt x="150" y="16"/>
                    </a:lnTo>
                    <a:lnTo>
                      <a:pt x="152" y="18"/>
                    </a:lnTo>
                    <a:lnTo>
                      <a:pt x="154" y="18"/>
                    </a:lnTo>
                    <a:lnTo>
                      <a:pt x="154" y="16"/>
                    </a:lnTo>
                    <a:lnTo>
                      <a:pt x="154" y="18"/>
                    </a:lnTo>
                    <a:lnTo>
                      <a:pt x="155" y="18"/>
                    </a:lnTo>
                    <a:lnTo>
                      <a:pt x="155" y="16"/>
                    </a:lnTo>
                    <a:lnTo>
                      <a:pt x="157" y="16"/>
                    </a:lnTo>
                    <a:lnTo>
                      <a:pt x="157" y="18"/>
                    </a:lnTo>
                    <a:lnTo>
                      <a:pt x="159" y="16"/>
                    </a:lnTo>
                    <a:lnTo>
                      <a:pt x="160" y="16"/>
                    </a:lnTo>
                    <a:lnTo>
                      <a:pt x="160" y="15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6"/>
                    </a:lnTo>
                    <a:lnTo>
                      <a:pt x="164" y="18"/>
                    </a:lnTo>
                    <a:lnTo>
                      <a:pt x="165" y="18"/>
                    </a:lnTo>
                    <a:lnTo>
                      <a:pt x="167" y="18"/>
                    </a:lnTo>
                    <a:lnTo>
                      <a:pt x="169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72" y="18"/>
                    </a:lnTo>
                    <a:lnTo>
                      <a:pt x="174" y="18"/>
                    </a:lnTo>
                    <a:lnTo>
                      <a:pt x="174" y="18"/>
                    </a:lnTo>
                    <a:lnTo>
                      <a:pt x="175" y="18"/>
                    </a:lnTo>
                    <a:lnTo>
                      <a:pt x="175" y="18"/>
                    </a:lnTo>
                    <a:lnTo>
                      <a:pt x="175" y="16"/>
                    </a:lnTo>
                    <a:lnTo>
                      <a:pt x="175" y="16"/>
                    </a:lnTo>
                    <a:lnTo>
                      <a:pt x="175" y="15"/>
                    </a:lnTo>
                    <a:lnTo>
                      <a:pt x="175" y="13"/>
                    </a:lnTo>
                    <a:lnTo>
                      <a:pt x="175" y="11"/>
                    </a:lnTo>
                    <a:lnTo>
                      <a:pt x="175" y="11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8"/>
                    </a:lnTo>
                    <a:lnTo>
                      <a:pt x="177" y="10"/>
                    </a:lnTo>
                    <a:lnTo>
                      <a:pt x="179" y="10"/>
                    </a:lnTo>
                    <a:lnTo>
                      <a:pt x="180" y="10"/>
                    </a:lnTo>
                    <a:lnTo>
                      <a:pt x="180" y="11"/>
                    </a:lnTo>
                    <a:lnTo>
                      <a:pt x="180" y="13"/>
                    </a:lnTo>
                    <a:lnTo>
                      <a:pt x="180" y="15"/>
                    </a:lnTo>
                    <a:lnTo>
                      <a:pt x="180" y="16"/>
                    </a:lnTo>
                    <a:lnTo>
                      <a:pt x="182" y="16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2" y="18"/>
                    </a:lnTo>
                    <a:lnTo>
                      <a:pt x="182" y="18"/>
                    </a:lnTo>
                    <a:lnTo>
                      <a:pt x="180" y="18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80" y="23"/>
                    </a:lnTo>
                    <a:lnTo>
                      <a:pt x="180" y="25"/>
                    </a:lnTo>
                    <a:lnTo>
                      <a:pt x="182" y="25"/>
                    </a:lnTo>
                    <a:lnTo>
                      <a:pt x="182" y="26"/>
                    </a:lnTo>
                    <a:lnTo>
                      <a:pt x="184" y="26"/>
                    </a:lnTo>
                    <a:lnTo>
                      <a:pt x="184" y="28"/>
                    </a:lnTo>
                    <a:lnTo>
                      <a:pt x="184" y="30"/>
                    </a:lnTo>
                    <a:lnTo>
                      <a:pt x="184" y="31"/>
                    </a:lnTo>
                    <a:lnTo>
                      <a:pt x="184" y="33"/>
                    </a:lnTo>
                    <a:lnTo>
                      <a:pt x="182" y="33"/>
                    </a:lnTo>
                    <a:lnTo>
                      <a:pt x="182" y="35"/>
                    </a:lnTo>
                    <a:lnTo>
                      <a:pt x="182" y="36"/>
                    </a:lnTo>
                    <a:lnTo>
                      <a:pt x="184" y="36"/>
                    </a:lnTo>
                    <a:lnTo>
                      <a:pt x="182" y="36"/>
                    </a:lnTo>
                    <a:lnTo>
                      <a:pt x="182" y="38"/>
                    </a:lnTo>
                    <a:lnTo>
                      <a:pt x="182" y="40"/>
                    </a:lnTo>
                    <a:lnTo>
                      <a:pt x="182" y="41"/>
                    </a:lnTo>
                    <a:lnTo>
                      <a:pt x="180" y="41"/>
                    </a:lnTo>
                    <a:lnTo>
                      <a:pt x="180" y="43"/>
                    </a:lnTo>
                    <a:lnTo>
                      <a:pt x="182" y="43"/>
                    </a:lnTo>
                    <a:lnTo>
                      <a:pt x="182" y="45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4" y="48"/>
                    </a:lnTo>
                    <a:lnTo>
                      <a:pt x="182" y="48"/>
                    </a:lnTo>
                    <a:lnTo>
                      <a:pt x="182" y="50"/>
                    </a:lnTo>
                    <a:lnTo>
                      <a:pt x="184" y="50"/>
                    </a:lnTo>
                    <a:lnTo>
                      <a:pt x="185" y="50"/>
                    </a:lnTo>
                    <a:lnTo>
                      <a:pt x="187" y="50"/>
                    </a:lnTo>
                    <a:lnTo>
                      <a:pt x="189" y="50"/>
                    </a:lnTo>
                    <a:lnTo>
                      <a:pt x="190" y="50"/>
                    </a:lnTo>
                    <a:lnTo>
                      <a:pt x="190" y="51"/>
                    </a:lnTo>
                    <a:lnTo>
                      <a:pt x="190" y="53"/>
                    </a:lnTo>
                    <a:lnTo>
                      <a:pt x="189" y="53"/>
                    </a:lnTo>
                    <a:lnTo>
                      <a:pt x="189" y="51"/>
                    </a:lnTo>
                    <a:lnTo>
                      <a:pt x="189" y="53"/>
                    </a:lnTo>
                    <a:lnTo>
                      <a:pt x="187" y="53"/>
                    </a:lnTo>
                    <a:lnTo>
                      <a:pt x="187" y="55"/>
                    </a:lnTo>
                    <a:lnTo>
                      <a:pt x="187" y="56"/>
                    </a:lnTo>
                    <a:lnTo>
                      <a:pt x="189" y="56"/>
                    </a:lnTo>
                    <a:lnTo>
                      <a:pt x="187" y="58"/>
                    </a:lnTo>
                    <a:lnTo>
                      <a:pt x="189" y="58"/>
                    </a:lnTo>
                    <a:lnTo>
                      <a:pt x="189" y="58"/>
                    </a:lnTo>
                    <a:lnTo>
                      <a:pt x="190" y="58"/>
                    </a:lnTo>
                    <a:lnTo>
                      <a:pt x="190" y="59"/>
                    </a:lnTo>
                    <a:lnTo>
                      <a:pt x="190" y="61"/>
                    </a:lnTo>
                    <a:lnTo>
                      <a:pt x="190" y="63"/>
                    </a:lnTo>
                    <a:lnTo>
                      <a:pt x="190" y="64"/>
                    </a:lnTo>
                    <a:lnTo>
                      <a:pt x="189" y="64"/>
                    </a:lnTo>
                    <a:lnTo>
                      <a:pt x="187" y="64"/>
                    </a:lnTo>
                    <a:lnTo>
                      <a:pt x="187" y="66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4" y="68"/>
                    </a:lnTo>
                    <a:lnTo>
                      <a:pt x="182" y="68"/>
                    </a:lnTo>
                    <a:lnTo>
                      <a:pt x="184" y="68"/>
                    </a:lnTo>
                    <a:lnTo>
                      <a:pt x="184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2" y="73"/>
                    </a:lnTo>
                    <a:lnTo>
                      <a:pt x="182" y="71"/>
                    </a:lnTo>
                    <a:lnTo>
                      <a:pt x="180" y="71"/>
                    </a:lnTo>
                    <a:lnTo>
                      <a:pt x="180" y="73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5" y="73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4" y="71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2" y="74"/>
                    </a:lnTo>
                    <a:lnTo>
                      <a:pt x="170" y="74"/>
                    </a:lnTo>
                    <a:lnTo>
                      <a:pt x="172" y="74"/>
                    </a:lnTo>
                    <a:lnTo>
                      <a:pt x="172" y="76"/>
                    </a:lnTo>
                    <a:lnTo>
                      <a:pt x="172" y="78"/>
                    </a:lnTo>
                    <a:lnTo>
                      <a:pt x="170" y="78"/>
                    </a:lnTo>
                    <a:lnTo>
                      <a:pt x="169" y="78"/>
                    </a:lnTo>
                    <a:lnTo>
                      <a:pt x="169" y="79"/>
                    </a:lnTo>
                    <a:lnTo>
                      <a:pt x="169" y="78"/>
                    </a:lnTo>
                    <a:lnTo>
                      <a:pt x="167" y="78"/>
                    </a:lnTo>
                    <a:lnTo>
                      <a:pt x="167" y="79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4" y="83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0" y="84"/>
                    </a:lnTo>
                    <a:lnTo>
                      <a:pt x="160" y="86"/>
                    </a:lnTo>
                    <a:lnTo>
                      <a:pt x="159" y="86"/>
                    </a:lnTo>
                    <a:lnTo>
                      <a:pt x="159" y="88"/>
                    </a:lnTo>
                    <a:lnTo>
                      <a:pt x="157" y="88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7" y="93"/>
                    </a:lnTo>
                    <a:lnTo>
                      <a:pt x="155" y="93"/>
                    </a:lnTo>
                    <a:lnTo>
                      <a:pt x="157" y="93"/>
                    </a:lnTo>
                    <a:lnTo>
                      <a:pt x="157" y="94"/>
                    </a:lnTo>
                    <a:lnTo>
                      <a:pt x="159" y="94"/>
                    </a:lnTo>
                    <a:lnTo>
                      <a:pt x="159" y="96"/>
                    </a:lnTo>
                    <a:lnTo>
                      <a:pt x="160" y="96"/>
                    </a:lnTo>
                    <a:lnTo>
                      <a:pt x="160" y="98"/>
                    </a:lnTo>
                    <a:lnTo>
                      <a:pt x="160" y="98"/>
                    </a:lnTo>
                    <a:lnTo>
                      <a:pt x="162" y="98"/>
                    </a:lnTo>
                    <a:lnTo>
                      <a:pt x="162" y="99"/>
                    </a:lnTo>
                    <a:lnTo>
                      <a:pt x="162" y="101"/>
                    </a:lnTo>
                    <a:lnTo>
                      <a:pt x="162" y="103"/>
                    </a:lnTo>
                    <a:lnTo>
                      <a:pt x="162" y="104"/>
                    </a:lnTo>
                    <a:lnTo>
                      <a:pt x="162" y="106"/>
                    </a:lnTo>
                    <a:lnTo>
                      <a:pt x="162" y="108"/>
                    </a:lnTo>
                    <a:lnTo>
                      <a:pt x="164" y="108"/>
                    </a:lnTo>
                    <a:lnTo>
                      <a:pt x="162" y="108"/>
                    </a:lnTo>
                    <a:lnTo>
                      <a:pt x="162" y="109"/>
                    </a:lnTo>
                    <a:lnTo>
                      <a:pt x="162" y="111"/>
                    </a:lnTo>
                    <a:lnTo>
                      <a:pt x="164" y="111"/>
                    </a:lnTo>
                    <a:lnTo>
                      <a:pt x="164" y="113"/>
                    </a:lnTo>
                    <a:lnTo>
                      <a:pt x="164" y="114"/>
                    </a:lnTo>
                    <a:lnTo>
                      <a:pt x="164" y="116"/>
                    </a:lnTo>
                    <a:lnTo>
                      <a:pt x="162" y="116"/>
                    </a:lnTo>
                    <a:lnTo>
                      <a:pt x="162" y="118"/>
                    </a:lnTo>
                    <a:lnTo>
                      <a:pt x="160" y="118"/>
                    </a:lnTo>
                    <a:lnTo>
                      <a:pt x="160" y="119"/>
                    </a:lnTo>
                    <a:lnTo>
                      <a:pt x="160" y="121"/>
                    </a:lnTo>
                    <a:lnTo>
                      <a:pt x="159" y="121"/>
                    </a:lnTo>
                    <a:lnTo>
                      <a:pt x="159" y="123"/>
                    </a:lnTo>
                    <a:lnTo>
                      <a:pt x="160" y="123"/>
                    </a:lnTo>
                    <a:lnTo>
                      <a:pt x="160" y="124"/>
                    </a:lnTo>
                    <a:lnTo>
                      <a:pt x="160" y="126"/>
                    </a:lnTo>
                    <a:lnTo>
                      <a:pt x="160" y="128"/>
                    </a:lnTo>
                    <a:lnTo>
                      <a:pt x="160" y="129"/>
                    </a:lnTo>
                    <a:lnTo>
                      <a:pt x="159" y="129"/>
                    </a:lnTo>
                    <a:lnTo>
                      <a:pt x="157" y="129"/>
                    </a:lnTo>
                    <a:lnTo>
                      <a:pt x="157" y="131"/>
                    </a:lnTo>
                    <a:lnTo>
                      <a:pt x="159" y="131"/>
                    </a:lnTo>
                    <a:lnTo>
                      <a:pt x="157" y="131"/>
                    </a:lnTo>
                    <a:lnTo>
                      <a:pt x="157" y="133"/>
                    </a:lnTo>
                    <a:lnTo>
                      <a:pt x="159" y="133"/>
                    </a:lnTo>
                    <a:lnTo>
                      <a:pt x="159" y="134"/>
                    </a:lnTo>
                    <a:lnTo>
                      <a:pt x="159" y="136"/>
                    </a:lnTo>
                    <a:lnTo>
                      <a:pt x="160" y="136"/>
                    </a:lnTo>
                    <a:lnTo>
                      <a:pt x="160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60" y="138"/>
                    </a:lnTo>
                    <a:lnTo>
                      <a:pt x="160" y="139"/>
                    </a:lnTo>
                    <a:lnTo>
                      <a:pt x="160" y="141"/>
                    </a:lnTo>
                    <a:lnTo>
                      <a:pt x="160" y="143"/>
                    </a:lnTo>
                    <a:lnTo>
                      <a:pt x="160" y="144"/>
                    </a:lnTo>
                    <a:lnTo>
                      <a:pt x="162" y="144"/>
                    </a:lnTo>
                    <a:lnTo>
                      <a:pt x="162" y="146"/>
                    </a:lnTo>
                    <a:lnTo>
                      <a:pt x="162" y="148"/>
                    </a:lnTo>
                    <a:lnTo>
                      <a:pt x="162" y="149"/>
                    </a:lnTo>
                    <a:lnTo>
                      <a:pt x="162" y="151"/>
                    </a:lnTo>
                    <a:lnTo>
                      <a:pt x="162" y="152"/>
                    </a:lnTo>
                    <a:lnTo>
                      <a:pt x="160" y="152"/>
                    </a:lnTo>
                    <a:lnTo>
                      <a:pt x="160" y="154"/>
                    </a:lnTo>
                    <a:lnTo>
                      <a:pt x="159" y="154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7" y="157"/>
                    </a:lnTo>
                    <a:lnTo>
                      <a:pt x="159" y="157"/>
                    </a:lnTo>
                    <a:lnTo>
                      <a:pt x="159" y="159"/>
                    </a:lnTo>
                    <a:lnTo>
                      <a:pt x="157" y="159"/>
                    </a:lnTo>
                    <a:lnTo>
                      <a:pt x="157" y="161"/>
                    </a:lnTo>
                    <a:lnTo>
                      <a:pt x="157" y="162"/>
                    </a:lnTo>
                    <a:lnTo>
                      <a:pt x="155" y="164"/>
                    </a:lnTo>
                    <a:lnTo>
                      <a:pt x="157" y="164"/>
                    </a:lnTo>
                    <a:lnTo>
                      <a:pt x="157" y="166"/>
                    </a:lnTo>
                    <a:lnTo>
                      <a:pt x="155" y="166"/>
                    </a:lnTo>
                    <a:lnTo>
                      <a:pt x="157" y="166"/>
                    </a:lnTo>
                    <a:lnTo>
                      <a:pt x="155" y="167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4" y="169"/>
                    </a:lnTo>
                    <a:lnTo>
                      <a:pt x="152" y="169"/>
                    </a:lnTo>
                    <a:lnTo>
                      <a:pt x="150" y="169"/>
                    </a:lnTo>
                    <a:lnTo>
                      <a:pt x="149" y="171"/>
                    </a:lnTo>
                    <a:lnTo>
                      <a:pt x="150" y="171"/>
                    </a:lnTo>
                    <a:lnTo>
                      <a:pt x="149" y="172"/>
                    </a:lnTo>
                    <a:lnTo>
                      <a:pt x="149" y="174"/>
                    </a:lnTo>
                    <a:lnTo>
                      <a:pt x="147" y="174"/>
                    </a:lnTo>
                    <a:lnTo>
                      <a:pt x="145" y="174"/>
                    </a:lnTo>
                    <a:lnTo>
                      <a:pt x="144" y="174"/>
                    </a:lnTo>
                    <a:lnTo>
                      <a:pt x="142" y="174"/>
                    </a:lnTo>
                    <a:lnTo>
                      <a:pt x="142" y="176"/>
                    </a:lnTo>
                    <a:lnTo>
                      <a:pt x="140" y="176"/>
                    </a:lnTo>
                    <a:lnTo>
                      <a:pt x="139" y="176"/>
                    </a:lnTo>
                    <a:lnTo>
                      <a:pt x="137" y="176"/>
                    </a:lnTo>
                    <a:lnTo>
                      <a:pt x="137" y="174"/>
                    </a:lnTo>
                    <a:lnTo>
                      <a:pt x="135" y="174"/>
                    </a:lnTo>
                    <a:lnTo>
                      <a:pt x="135" y="176"/>
                    </a:lnTo>
                    <a:lnTo>
                      <a:pt x="135" y="177"/>
                    </a:lnTo>
                    <a:lnTo>
                      <a:pt x="135" y="177"/>
                    </a:lnTo>
                    <a:lnTo>
                      <a:pt x="135" y="179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4" y="181"/>
                    </a:lnTo>
                    <a:lnTo>
                      <a:pt x="132" y="181"/>
                    </a:lnTo>
                    <a:lnTo>
                      <a:pt x="132" y="182"/>
                    </a:lnTo>
                    <a:lnTo>
                      <a:pt x="130" y="182"/>
                    </a:lnTo>
                    <a:lnTo>
                      <a:pt x="130" y="181"/>
                    </a:lnTo>
                    <a:lnTo>
                      <a:pt x="129" y="181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7" y="186"/>
                    </a:lnTo>
                    <a:lnTo>
                      <a:pt x="127" y="187"/>
                    </a:lnTo>
                    <a:lnTo>
                      <a:pt x="127" y="189"/>
                    </a:lnTo>
                    <a:lnTo>
                      <a:pt x="127" y="191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5" y="197"/>
                    </a:lnTo>
                    <a:lnTo>
                      <a:pt x="125" y="199"/>
                    </a:lnTo>
                    <a:lnTo>
                      <a:pt x="124" y="199"/>
                    </a:lnTo>
                    <a:lnTo>
                      <a:pt x="124" y="201"/>
                    </a:lnTo>
                    <a:lnTo>
                      <a:pt x="122" y="202"/>
                    </a:lnTo>
                    <a:lnTo>
                      <a:pt x="120" y="202"/>
                    </a:lnTo>
                    <a:lnTo>
                      <a:pt x="120" y="204"/>
                    </a:lnTo>
                    <a:lnTo>
                      <a:pt x="120" y="206"/>
                    </a:lnTo>
                    <a:lnTo>
                      <a:pt x="120" y="207"/>
                    </a:lnTo>
                    <a:lnTo>
                      <a:pt x="120" y="209"/>
                    </a:lnTo>
                    <a:lnTo>
                      <a:pt x="120" y="211"/>
                    </a:lnTo>
                    <a:lnTo>
                      <a:pt x="119" y="211"/>
                    </a:lnTo>
                    <a:lnTo>
                      <a:pt x="119" y="212"/>
                    </a:lnTo>
                    <a:lnTo>
                      <a:pt x="117" y="212"/>
                    </a:lnTo>
                    <a:lnTo>
                      <a:pt x="117" y="214"/>
                    </a:lnTo>
                    <a:lnTo>
                      <a:pt x="115" y="214"/>
                    </a:lnTo>
                    <a:lnTo>
                      <a:pt x="114" y="214"/>
                    </a:lnTo>
                    <a:lnTo>
                      <a:pt x="112" y="214"/>
                    </a:lnTo>
                    <a:lnTo>
                      <a:pt x="112" y="216"/>
                    </a:lnTo>
                    <a:lnTo>
                      <a:pt x="110" y="216"/>
                    </a:lnTo>
                    <a:lnTo>
                      <a:pt x="109" y="216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5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7"/>
                    </a:lnTo>
                    <a:lnTo>
                      <a:pt x="100" y="217"/>
                    </a:lnTo>
                    <a:lnTo>
                      <a:pt x="99" y="217"/>
                    </a:lnTo>
                    <a:lnTo>
                      <a:pt x="99" y="217"/>
                    </a:lnTo>
                    <a:lnTo>
                      <a:pt x="97" y="217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95" y="219"/>
                    </a:lnTo>
                    <a:lnTo>
                      <a:pt x="95" y="221"/>
                    </a:lnTo>
                    <a:lnTo>
                      <a:pt x="94" y="222"/>
                    </a:lnTo>
                    <a:lnTo>
                      <a:pt x="94" y="224"/>
                    </a:lnTo>
                    <a:lnTo>
                      <a:pt x="94" y="226"/>
                    </a:lnTo>
                    <a:lnTo>
                      <a:pt x="95" y="226"/>
                    </a:lnTo>
                    <a:lnTo>
                      <a:pt x="95" y="227"/>
                    </a:lnTo>
                    <a:lnTo>
                      <a:pt x="94" y="227"/>
                    </a:lnTo>
                    <a:lnTo>
                      <a:pt x="94" y="229"/>
                    </a:lnTo>
                    <a:lnTo>
                      <a:pt x="92" y="229"/>
                    </a:lnTo>
                    <a:lnTo>
                      <a:pt x="92" y="231"/>
                    </a:lnTo>
                    <a:lnTo>
                      <a:pt x="90" y="232"/>
                    </a:lnTo>
                    <a:lnTo>
                      <a:pt x="92" y="232"/>
                    </a:lnTo>
                    <a:lnTo>
                      <a:pt x="92" y="234"/>
                    </a:lnTo>
                    <a:lnTo>
                      <a:pt x="92" y="236"/>
                    </a:lnTo>
                    <a:lnTo>
                      <a:pt x="90" y="236"/>
                    </a:lnTo>
                    <a:lnTo>
                      <a:pt x="90" y="237"/>
                    </a:lnTo>
                    <a:lnTo>
                      <a:pt x="90" y="239"/>
                    </a:lnTo>
                    <a:lnTo>
                      <a:pt x="90" y="240"/>
                    </a:lnTo>
                    <a:lnTo>
                      <a:pt x="89" y="240"/>
                    </a:lnTo>
                    <a:lnTo>
                      <a:pt x="89" y="242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9" y="244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7" y="247"/>
                    </a:lnTo>
                    <a:lnTo>
                      <a:pt x="87" y="249"/>
                    </a:lnTo>
                    <a:lnTo>
                      <a:pt x="85" y="249"/>
                    </a:lnTo>
                    <a:lnTo>
                      <a:pt x="85" y="250"/>
                    </a:lnTo>
                    <a:lnTo>
                      <a:pt x="85" y="252"/>
                    </a:lnTo>
                    <a:lnTo>
                      <a:pt x="85" y="254"/>
                    </a:lnTo>
                    <a:lnTo>
                      <a:pt x="87" y="254"/>
                    </a:lnTo>
                    <a:lnTo>
                      <a:pt x="87" y="255"/>
                    </a:lnTo>
                    <a:lnTo>
                      <a:pt x="87" y="257"/>
                    </a:lnTo>
                    <a:lnTo>
                      <a:pt x="85" y="257"/>
                    </a:lnTo>
                    <a:lnTo>
                      <a:pt x="87" y="257"/>
                    </a:lnTo>
                    <a:lnTo>
                      <a:pt x="87" y="259"/>
                    </a:lnTo>
                    <a:lnTo>
                      <a:pt x="87" y="260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89" y="264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89" y="265"/>
                    </a:lnTo>
                    <a:lnTo>
                      <a:pt x="89" y="267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2" y="269"/>
                    </a:lnTo>
                    <a:lnTo>
                      <a:pt x="92" y="270"/>
                    </a:lnTo>
                    <a:lnTo>
                      <a:pt x="92" y="272"/>
                    </a:lnTo>
                    <a:lnTo>
                      <a:pt x="90" y="272"/>
                    </a:lnTo>
                    <a:lnTo>
                      <a:pt x="89" y="272"/>
                    </a:lnTo>
                    <a:lnTo>
                      <a:pt x="87" y="272"/>
                    </a:lnTo>
                    <a:lnTo>
                      <a:pt x="87" y="274"/>
                    </a:lnTo>
                    <a:lnTo>
                      <a:pt x="85" y="274"/>
                    </a:lnTo>
                    <a:lnTo>
                      <a:pt x="84" y="274"/>
                    </a:lnTo>
                    <a:lnTo>
                      <a:pt x="82" y="274"/>
                    </a:lnTo>
                    <a:lnTo>
                      <a:pt x="80" y="274"/>
                    </a:lnTo>
                    <a:lnTo>
                      <a:pt x="80" y="275"/>
                    </a:lnTo>
                    <a:lnTo>
                      <a:pt x="80" y="274"/>
                    </a:lnTo>
                    <a:lnTo>
                      <a:pt x="79" y="274"/>
                    </a:lnTo>
                    <a:lnTo>
                      <a:pt x="79" y="272"/>
                    </a:lnTo>
                    <a:lnTo>
                      <a:pt x="79" y="274"/>
                    </a:lnTo>
                    <a:lnTo>
                      <a:pt x="77" y="274"/>
                    </a:lnTo>
                    <a:lnTo>
                      <a:pt x="77" y="275"/>
                    </a:lnTo>
                    <a:lnTo>
                      <a:pt x="77" y="277"/>
                    </a:lnTo>
                    <a:lnTo>
                      <a:pt x="77" y="279"/>
                    </a:lnTo>
                    <a:lnTo>
                      <a:pt x="75" y="279"/>
                    </a:lnTo>
                    <a:lnTo>
                      <a:pt x="74" y="279"/>
                    </a:lnTo>
                    <a:lnTo>
                      <a:pt x="74" y="280"/>
                    </a:lnTo>
                    <a:lnTo>
                      <a:pt x="72" y="280"/>
                    </a:lnTo>
                    <a:lnTo>
                      <a:pt x="70" y="279"/>
                    </a:lnTo>
                    <a:lnTo>
                      <a:pt x="69" y="279"/>
                    </a:lnTo>
                    <a:lnTo>
                      <a:pt x="67" y="279"/>
                    </a:lnTo>
                    <a:lnTo>
                      <a:pt x="67" y="280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5" y="284"/>
                    </a:lnTo>
                    <a:lnTo>
                      <a:pt x="64" y="284"/>
                    </a:lnTo>
                    <a:lnTo>
                      <a:pt x="64" y="285"/>
                    </a:lnTo>
                    <a:lnTo>
                      <a:pt x="62" y="285"/>
                    </a:lnTo>
                    <a:lnTo>
                      <a:pt x="60" y="285"/>
                    </a:lnTo>
                    <a:close/>
                  </a:path>
                </a:pathLst>
              </a:custGeom>
              <a:solidFill>
                <a:srgbClr val="4E9EC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331" name="Forma Livre: Forma 106">
            <a:extLst>
              <a:ext uri="{FF2B5EF4-FFF2-40B4-BE49-F238E27FC236}">
                <a16:creationId xmlns:a16="http://schemas.microsoft.com/office/drawing/2014/main" xmlns="" id="{62F00190-C7C8-49A0-9AEE-55865FE3861E}"/>
              </a:ext>
            </a:extLst>
          </p:cNvPr>
          <p:cNvSpPr/>
          <p:nvPr/>
        </p:nvSpPr>
        <p:spPr>
          <a:xfrm>
            <a:off x="7429330" y="3629759"/>
            <a:ext cx="169886" cy="232798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CDC3CC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19232"/>
            <a:endParaRPr lang="pt-BR" sz="121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33" name="Forma Livre: Forma 106">
            <a:extLst>
              <a:ext uri="{FF2B5EF4-FFF2-40B4-BE49-F238E27FC236}">
                <a16:creationId xmlns:a16="http://schemas.microsoft.com/office/drawing/2014/main" xmlns="" id="{5F55F85A-7538-4B9D-9250-82D7B79A4418}"/>
              </a:ext>
            </a:extLst>
          </p:cNvPr>
          <p:cNvSpPr/>
          <p:nvPr/>
        </p:nvSpPr>
        <p:spPr>
          <a:xfrm>
            <a:off x="7432794" y="3874427"/>
            <a:ext cx="169886" cy="232798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4E9EC0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19232"/>
            <a:endParaRPr lang="pt-BR" sz="121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34" name="Forma Livre: Forma 106">
            <a:extLst>
              <a:ext uri="{FF2B5EF4-FFF2-40B4-BE49-F238E27FC236}">
                <a16:creationId xmlns:a16="http://schemas.microsoft.com/office/drawing/2014/main" xmlns="" id="{EBE3EA3B-49EE-4962-BFE1-6E1EDBA6A4D0}"/>
              </a:ext>
            </a:extLst>
          </p:cNvPr>
          <p:cNvSpPr/>
          <p:nvPr/>
        </p:nvSpPr>
        <p:spPr>
          <a:xfrm>
            <a:off x="7435155" y="4190778"/>
            <a:ext cx="169886" cy="232798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noFill/>
          <a:ln w="19050">
            <a:solidFill>
              <a:srgbClr val="ECC2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19232"/>
            <a:endParaRPr lang="pt-BR" sz="121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35" name="Forma Livre: Forma 106">
            <a:extLst>
              <a:ext uri="{FF2B5EF4-FFF2-40B4-BE49-F238E27FC236}">
                <a16:creationId xmlns:a16="http://schemas.microsoft.com/office/drawing/2014/main" xmlns="" id="{8FDBE516-6A54-4C84-ABC8-895DA15DC8A0}"/>
              </a:ext>
            </a:extLst>
          </p:cNvPr>
          <p:cNvSpPr/>
          <p:nvPr/>
        </p:nvSpPr>
        <p:spPr>
          <a:xfrm>
            <a:off x="7438050" y="4442262"/>
            <a:ext cx="169886" cy="232798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A0CFB4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19232"/>
            <a:endParaRPr lang="pt-BR" sz="121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71" name="CaixaDeTexto 370">
            <a:extLst>
              <a:ext uri="{FF2B5EF4-FFF2-40B4-BE49-F238E27FC236}">
                <a16:creationId xmlns:a16="http://schemas.microsoft.com/office/drawing/2014/main" xmlns="" id="{BA55F3B4-88BB-41A3-A721-B88CB773B0E1}"/>
              </a:ext>
            </a:extLst>
          </p:cNvPr>
          <p:cNvSpPr txBox="1"/>
          <p:nvPr/>
        </p:nvSpPr>
        <p:spPr>
          <a:xfrm>
            <a:off x="6710957" y="1510848"/>
            <a:ext cx="1260839" cy="8724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19232" fontAlgn="base">
              <a:lnSpc>
                <a:spcPct val="107000"/>
              </a:lnSpc>
              <a:spcAft>
                <a:spcPts val="542"/>
              </a:spcAft>
            </a:pPr>
            <a:r>
              <a:rPr lang="pt-BR" sz="1625" b="1" dirty="0" err="1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PRHs</a:t>
            </a:r>
            <a:r>
              <a:rPr lang="pt-BR" sz="1625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de Bacias Interestaduais</a:t>
            </a:r>
            <a:endParaRPr lang="pt-BR" sz="1625" dirty="0">
              <a:solidFill>
                <a:prstClr val="black"/>
              </a:solidFill>
              <a:latin typeface="Agency FB" panose="020B0503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53" name="CaixaDeTexto 352"/>
          <p:cNvSpPr txBox="1"/>
          <p:nvPr/>
        </p:nvSpPr>
        <p:spPr>
          <a:xfrm>
            <a:off x="9379703" y="3762831"/>
            <a:ext cx="534121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Paraguai</a:t>
            </a:r>
          </a:p>
        </p:txBody>
      </p:sp>
      <p:sp>
        <p:nvSpPr>
          <p:cNvPr id="356" name="CaixaDeTexto 355"/>
          <p:cNvSpPr txBox="1"/>
          <p:nvPr/>
        </p:nvSpPr>
        <p:spPr>
          <a:xfrm>
            <a:off x="10430173" y="4151160"/>
            <a:ext cx="503664" cy="2174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19232"/>
            <a:r>
              <a:rPr lang="pt-BR" sz="813" dirty="0">
                <a:solidFill>
                  <a:prstClr val="black"/>
                </a:solidFill>
                <a:latin typeface="Gill Sans MT" panose="020B0502020104020203" pitchFamily="34" charset="0"/>
              </a:rPr>
              <a:t>Grande</a:t>
            </a:r>
          </a:p>
        </p:txBody>
      </p:sp>
      <p:sp>
        <p:nvSpPr>
          <p:cNvPr id="373" name="Freeform 254">
            <a:extLst>
              <a:ext uri="{FF2B5EF4-FFF2-40B4-BE49-F238E27FC236}">
                <a16:creationId xmlns:a16="http://schemas.microsoft.com/office/drawing/2014/main" xmlns="" id="{51E10A28-D31D-4AA6-8589-DC626121E6D7}"/>
              </a:ext>
            </a:extLst>
          </p:cNvPr>
          <p:cNvSpPr>
            <a:spLocks/>
          </p:cNvSpPr>
          <p:nvPr/>
        </p:nvSpPr>
        <p:spPr bwMode="auto">
          <a:xfrm>
            <a:off x="10942487" y="3845641"/>
            <a:ext cx="462307" cy="379521"/>
          </a:xfrm>
          <a:custGeom>
            <a:avLst/>
            <a:gdLst>
              <a:gd name="T0" fmla="*/ 199 w 430"/>
              <a:gd name="T1" fmla="*/ 10 h 353"/>
              <a:gd name="T2" fmla="*/ 214 w 430"/>
              <a:gd name="T3" fmla="*/ 16 h 353"/>
              <a:gd name="T4" fmla="*/ 225 w 430"/>
              <a:gd name="T5" fmla="*/ 30 h 353"/>
              <a:gd name="T6" fmla="*/ 230 w 430"/>
              <a:gd name="T7" fmla="*/ 51 h 353"/>
              <a:gd name="T8" fmla="*/ 228 w 430"/>
              <a:gd name="T9" fmla="*/ 79 h 353"/>
              <a:gd name="T10" fmla="*/ 248 w 430"/>
              <a:gd name="T11" fmla="*/ 97 h 353"/>
              <a:gd name="T12" fmla="*/ 258 w 430"/>
              <a:gd name="T13" fmla="*/ 108 h 353"/>
              <a:gd name="T14" fmla="*/ 273 w 430"/>
              <a:gd name="T15" fmla="*/ 112 h 353"/>
              <a:gd name="T16" fmla="*/ 289 w 430"/>
              <a:gd name="T17" fmla="*/ 117 h 353"/>
              <a:gd name="T18" fmla="*/ 309 w 430"/>
              <a:gd name="T19" fmla="*/ 113 h 353"/>
              <a:gd name="T20" fmla="*/ 322 w 430"/>
              <a:gd name="T21" fmla="*/ 113 h 353"/>
              <a:gd name="T22" fmla="*/ 335 w 430"/>
              <a:gd name="T23" fmla="*/ 118 h 353"/>
              <a:gd name="T24" fmla="*/ 352 w 430"/>
              <a:gd name="T25" fmla="*/ 107 h 353"/>
              <a:gd name="T26" fmla="*/ 370 w 430"/>
              <a:gd name="T27" fmla="*/ 99 h 353"/>
              <a:gd name="T28" fmla="*/ 394 w 430"/>
              <a:gd name="T29" fmla="*/ 112 h 353"/>
              <a:gd name="T30" fmla="*/ 414 w 430"/>
              <a:gd name="T31" fmla="*/ 128 h 353"/>
              <a:gd name="T32" fmla="*/ 421 w 430"/>
              <a:gd name="T33" fmla="*/ 141 h 353"/>
              <a:gd name="T34" fmla="*/ 424 w 430"/>
              <a:gd name="T35" fmla="*/ 181 h 353"/>
              <a:gd name="T36" fmla="*/ 409 w 430"/>
              <a:gd name="T37" fmla="*/ 191 h 353"/>
              <a:gd name="T38" fmla="*/ 404 w 430"/>
              <a:gd name="T39" fmla="*/ 176 h 353"/>
              <a:gd name="T40" fmla="*/ 371 w 430"/>
              <a:gd name="T41" fmla="*/ 181 h 353"/>
              <a:gd name="T42" fmla="*/ 362 w 430"/>
              <a:gd name="T43" fmla="*/ 192 h 353"/>
              <a:gd name="T44" fmla="*/ 352 w 430"/>
              <a:gd name="T45" fmla="*/ 207 h 353"/>
              <a:gd name="T46" fmla="*/ 342 w 430"/>
              <a:gd name="T47" fmla="*/ 215 h 353"/>
              <a:gd name="T48" fmla="*/ 324 w 430"/>
              <a:gd name="T49" fmla="*/ 230 h 353"/>
              <a:gd name="T50" fmla="*/ 302 w 430"/>
              <a:gd name="T51" fmla="*/ 238 h 353"/>
              <a:gd name="T52" fmla="*/ 293 w 430"/>
              <a:gd name="T53" fmla="*/ 245 h 353"/>
              <a:gd name="T54" fmla="*/ 279 w 430"/>
              <a:gd name="T55" fmla="*/ 260 h 353"/>
              <a:gd name="T56" fmla="*/ 263 w 430"/>
              <a:gd name="T57" fmla="*/ 255 h 353"/>
              <a:gd name="T58" fmla="*/ 243 w 430"/>
              <a:gd name="T59" fmla="*/ 250 h 353"/>
              <a:gd name="T60" fmla="*/ 224 w 430"/>
              <a:gd name="T61" fmla="*/ 258 h 353"/>
              <a:gd name="T62" fmla="*/ 209 w 430"/>
              <a:gd name="T63" fmla="*/ 274 h 353"/>
              <a:gd name="T64" fmla="*/ 186 w 430"/>
              <a:gd name="T65" fmla="*/ 283 h 353"/>
              <a:gd name="T66" fmla="*/ 164 w 430"/>
              <a:gd name="T67" fmla="*/ 283 h 353"/>
              <a:gd name="T68" fmla="*/ 146 w 430"/>
              <a:gd name="T69" fmla="*/ 297 h 353"/>
              <a:gd name="T70" fmla="*/ 136 w 430"/>
              <a:gd name="T71" fmla="*/ 319 h 353"/>
              <a:gd name="T72" fmla="*/ 112 w 430"/>
              <a:gd name="T73" fmla="*/ 322 h 353"/>
              <a:gd name="T74" fmla="*/ 89 w 430"/>
              <a:gd name="T75" fmla="*/ 332 h 353"/>
              <a:gd name="T76" fmla="*/ 72 w 430"/>
              <a:gd name="T77" fmla="*/ 347 h 353"/>
              <a:gd name="T78" fmla="*/ 53 w 430"/>
              <a:gd name="T79" fmla="*/ 348 h 353"/>
              <a:gd name="T80" fmla="*/ 25 w 430"/>
              <a:gd name="T81" fmla="*/ 353 h 353"/>
              <a:gd name="T82" fmla="*/ 10 w 430"/>
              <a:gd name="T83" fmla="*/ 337 h 353"/>
              <a:gd name="T84" fmla="*/ 3 w 430"/>
              <a:gd name="T85" fmla="*/ 327 h 353"/>
              <a:gd name="T86" fmla="*/ 8 w 430"/>
              <a:gd name="T87" fmla="*/ 309 h 353"/>
              <a:gd name="T88" fmla="*/ 18 w 430"/>
              <a:gd name="T89" fmla="*/ 288 h 353"/>
              <a:gd name="T90" fmla="*/ 25 w 430"/>
              <a:gd name="T91" fmla="*/ 273 h 353"/>
              <a:gd name="T92" fmla="*/ 25 w 430"/>
              <a:gd name="T93" fmla="*/ 253 h 353"/>
              <a:gd name="T94" fmla="*/ 13 w 430"/>
              <a:gd name="T95" fmla="*/ 238 h 353"/>
              <a:gd name="T96" fmla="*/ 30 w 430"/>
              <a:gd name="T97" fmla="*/ 222 h 353"/>
              <a:gd name="T98" fmla="*/ 30 w 430"/>
              <a:gd name="T99" fmla="*/ 202 h 353"/>
              <a:gd name="T100" fmla="*/ 35 w 430"/>
              <a:gd name="T101" fmla="*/ 171 h 353"/>
              <a:gd name="T102" fmla="*/ 33 w 430"/>
              <a:gd name="T103" fmla="*/ 143 h 353"/>
              <a:gd name="T104" fmla="*/ 20 w 430"/>
              <a:gd name="T105" fmla="*/ 133 h 353"/>
              <a:gd name="T106" fmla="*/ 23 w 430"/>
              <a:gd name="T107" fmla="*/ 108 h 353"/>
              <a:gd name="T108" fmla="*/ 33 w 430"/>
              <a:gd name="T109" fmla="*/ 92 h 353"/>
              <a:gd name="T110" fmla="*/ 45 w 430"/>
              <a:gd name="T111" fmla="*/ 72 h 353"/>
              <a:gd name="T112" fmla="*/ 64 w 430"/>
              <a:gd name="T113" fmla="*/ 54 h 353"/>
              <a:gd name="T114" fmla="*/ 79 w 430"/>
              <a:gd name="T115" fmla="*/ 31 h 353"/>
              <a:gd name="T116" fmla="*/ 97 w 430"/>
              <a:gd name="T117" fmla="*/ 36 h 353"/>
              <a:gd name="T118" fmla="*/ 107 w 430"/>
              <a:gd name="T119" fmla="*/ 34 h 353"/>
              <a:gd name="T120" fmla="*/ 132 w 430"/>
              <a:gd name="T121" fmla="*/ 21 h 353"/>
              <a:gd name="T122" fmla="*/ 141 w 430"/>
              <a:gd name="T123" fmla="*/ 5 h 353"/>
              <a:gd name="T124" fmla="*/ 156 w 430"/>
              <a:gd name="T125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353">
                <a:moveTo>
                  <a:pt x="184" y="0"/>
                </a:moveTo>
                <a:lnTo>
                  <a:pt x="186" y="0"/>
                </a:lnTo>
                <a:lnTo>
                  <a:pt x="184" y="0"/>
                </a:lnTo>
                <a:lnTo>
                  <a:pt x="184" y="2"/>
                </a:lnTo>
                <a:lnTo>
                  <a:pt x="184" y="5"/>
                </a:lnTo>
                <a:lnTo>
                  <a:pt x="186" y="5"/>
                </a:lnTo>
                <a:lnTo>
                  <a:pt x="189" y="5"/>
                </a:lnTo>
                <a:lnTo>
                  <a:pt x="186" y="5"/>
                </a:lnTo>
                <a:lnTo>
                  <a:pt x="186" y="7"/>
                </a:lnTo>
                <a:lnTo>
                  <a:pt x="189" y="7"/>
                </a:lnTo>
                <a:lnTo>
                  <a:pt x="191" y="7"/>
                </a:lnTo>
                <a:lnTo>
                  <a:pt x="191" y="5"/>
                </a:lnTo>
                <a:lnTo>
                  <a:pt x="194" y="5"/>
                </a:lnTo>
                <a:lnTo>
                  <a:pt x="194" y="7"/>
                </a:lnTo>
                <a:lnTo>
                  <a:pt x="196" y="7"/>
                </a:lnTo>
                <a:lnTo>
                  <a:pt x="196" y="10"/>
                </a:lnTo>
                <a:lnTo>
                  <a:pt x="199" y="10"/>
                </a:lnTo>
                <a:lnTo>
                  <a:pt x="199" y="7"/>
                </a:lnTo>
                <a:lnTo>
                  <a:pt x="199" y="10"/>
                </a:lnTo>
                <a:lnTo>
                  <a:pt x="201" y="10"/>
                </a:lnTo>
                <a:lnTo>
                  <a:pt x="201" y="7"/>
                </a:lnTo>
                <a:lnTo>
                  <a:pt x="204" y="7"/>
                </a:lnTo>
                <a:lnTo>
                  <a:pt x="204" y="10"/>
                </a:lnTo>
                <a:lnTo>
                  <a:pt x="204" y="11"/>
                </a:lnTo>
                <a:lnTo>
                  <a:pt x="205" y="11"/>
                </a:lnTo>
                <a:lnTo>
                  <a:pt x="205" y="15"/>
                </a:lnTo>
                <a:lnTo>
                  <a:pt x="205" y="16"/>
                </a:lnTo>
                <a:lnTo>
                  <a:pt x="209" y="16"/>
                </a:lnTo>
                <a:lnTo>
                  <a:pt x="210" y="16"/>
                </a:lnTo>
                <a:lnTo>
                  <a:pt x="214" y="16"/>
                </a:lnTo>
                <a:lnTo>
                  <a:pt x="215" y="16"/>
                </a:lnTo>
                <a:lnTo>
                  <a:pt x="215" y="15"/>
                </a:lnTo>
                <a:lnTo>
                  <a:pt x="215" y="16"/>
                </a:lnTo>
                <a:lnTo>
                  <a:pt x="214" y="16"/>
                </a:lnTo>
                <a:lnTo>
                  <a:pt x="214" y="15"/>
                </a:lnTo>
                <a:lnTo>
                  <a:pt x="215" y="15"/>
                </a:lnTo>
                <a:lnTo>
                  <a:pt x="219" y="15"/>
                </a:lnTo>
                <a:lnTo>
                  <a:pt x="220" y="15"/>
                </a:lnTo>
                <a:lnTo>
                  <a:pt x="219" y="16"/>
                </a:lnTo>
                <a:lnTo>
                  <a:pt x="220" y="16"/>
                </a:lnTo>
                <a:lnTo>
                  <a:pt x="224" y="16"/>
                </a:lnTo>
                <a:lnTo>
                  <a:pt x="224" y="20"/>
                </a:lnTo>
                <a:lnTo>
                  <a:pt x="225" y="20"/>
                </a:lnTo>
                <a:lnTo>
                  <a:pt x="225" y="21"/>
                </a:lnTo>
                <a:lnTo>
                  <a:pt x="225" y="25"/>
                </a:lnTo>
                <a:lnTo>
                  <a:pt x="225" y="21"/>
                </a:lnTo>
                <a:lnTo>
                  <a:pt x="225" y="25"/>
                </a:lnTo>
                <a:lnTo>
                  <a:pt x="228" y="25"/>
                </a:lnTo>
                <a:lnTo>
                  <a:pt x="228" y="26"/>
                </a:lnTo>
                <a:lnTo>
                  <a:pt x="225" y="26"/>
                </a:lnTo>
                <a:lnTo>
                  <a:pt x="225" y="30"/>
                </a:lnTo>
                <a:lnTo>
                  <a:pt x="228" y="30"/>
                </a:lnTo>
                <a:lnTo>
                  <a:pt x="228" y="31"/>
                </a:lnTo>
                <a:lnTo>
                  <a:pt x="225" y="31"/>
                </a:lnTo>
                <a:lnTo>
                  <a:pt x="225" y="34"/>
                </a:lnTo>
                <a:lnTo>
                  <a:pt x="225" y="36"/>
                </a:lnTo>
                <a:lnTo>
                  <a:pt x="225" y="39"/>
                </a:lnTo>
                <a:lnTo>
                  <a:pt x="225" y="41"/>
                </a:lnTo>
                <a:lnTo>
                  <a:pt x="228" y="41"/>
                </a:lnTo>
                <a:lnTo>
                  <a:pt x="228" y="44"/>
                </a:lnTo>
                <a:lnTo>
                  <a:pt x="228" y="46"/>
                </a:lnTo>
                <a:lnTo>
                  <a:pt x="230" y="46"/>
                </a:lnTo>
                <a:lnTo>
                  <a:pt x="230" y="49"/>
                </a:lnTo>
                <a:lnTo>
                  <a:pt x="233" y="49"/>
                </a:lnTo>
                <a:lnTo>
                  <a:pt x="230" y="49"/>
                </a:lnTo>
                <a:lnTo>
                  <a:pt x="233" y="49"/>
                </a:lnTo>
                <a:lnTo>
                  <a:pt x="233" y="51"/>
                </a:lnTo>
                <a:lnTo>
                  <a:pt x="230" y="51"/>
                </a:lnTo>
                <a:lnTo>
                  <a:pt x="230" y="54"/>
                </a:lnTo>
                <a:lnTo>
                  <a:pt x="228" y="54"/>
                </a:lnTo>
                <a:lnTo>
                  <a:pt x="225" y="54"/>
                </a:lnTo>
                <a:lnTo>
                  <a:pt x="225" y="56"/>
                </a:lnTo>
                <a:lnTo>
                  <a:pt x="225" y="59"/>
                </a:lnTo>
                <a:lnTo>
                  <a:pt x="224" y="59"/>
                </a:lnTo>
                <a:lnTo>
                  <a:pt x="224" y="62"/>
                </a:lnTo>
                <a:lnTo>
                  <a:pt x="220" y="62"/>
                </a:lnTo>
                <a:lnTo>
                  <a:pt x="224" y="62"/>
                </a:lnTo>
                <a:lnTo>
                  <a:pt x="224" y="64"/>
                </a:lnTo>
                <a:lnTo>
                  <a:pt x="225" y="67"/>
                </a:lnTo>
                <a:lnTo>
                  <a:pt x="228" y="67"/>
                </a:lnTo>
                <a:lnTo>
                  <a:pt x="228" y="69"/>
                </a:lnTo>
                <a:lnTo>
                  <a:pt x="228" y="72"/>
                </a:lnTo>
                <a:lnTo>
                  <a:pt x="228" y="74"/>
                </a:lnTo>
                <a:lnTo>
                  <a:pt x="228" y="77"/>
                </a:lnTo>
                <a:lnTo>
                  <a:pt x="228" y="79"/>
                </a:lnTo>
                <a:lnTo>
                  <a:pt x="230" y="79"/>
                </a:lnTo>
                <a:lnTo>
                  <a:pt x="233" y="79"/>
                </a:lnTo>
                <a:lnTo>
                  <a:pt x="233" y="82"/>
                </a:lnTo>
                <a:lnTo>
                  <a:pt x="233" y="84"/>
                </a:lnTo>
                <a:lnTo>
                  <a:pt x="235" y="84"/>
                </a:lnTo>
                <a:lnTo>
                  <a:pt x="238" y="84"/>
                </a:lnTo>
                <a:lnTo>
                  <a:pt x="240" y="84"/>
                </a:lnTo>
                <a:lnTo>
                  <a:pt x="240" y="87"/>
                </a:lnTo>
                <a:lnTo>
                  <a:pt x="243" y="87"/>
                </a:lnTo>
                <a:lnTo>
                  <a:pt x="240" y="87"/>
                </a:lnTo>
                <a:lnTo>
                  <a:pt x="240" y="89"/>
                </a:lnTo>
                <a:lnTo>
                  <a:pt x="243" y="89"/>
                </a:lnTo>
                <a:lnTo>
                  <a:pt x="243" y="92"/>
                </a:lnTo>
                <a:lnTo>
                  <a:pt x="245" y="92"/>
                </a:lnTo>
                <a:lnTo>
                  <a:pt x="245" y="94"/>
                </a:lnTo>
                <a:lnTo>
                  <a:pt x="245" y="97"/>
                </a:lnTo>
                <a:lnTo>
                  <a:pt x="248" y="97"/>
                </a:lnTo>
                <a:lnTo>
                  <a:pt x="250" y="97"/>
                </a:lnTo>
                <a:lnTo>
                  <a:pt x="253" y="97"/>
                </a:lnTo>
                <a:lnTo>
                  <a:pt x="255" y="97"/>
                </a:lnTo>
                <a:lnTo>
                  <a:pt x="255" y="99"/>
                </a:lnTo>
                <a:lnTo>
                  <a:pt x="253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2"/>
                </a:lnTo>
                <a:lnTo>
                  <a:pt x="258" y="103"/>
                </a:lnTo>
                <a:lnTo>
                  <a:pt x="258" y="107"/>
                </a:lnTo>
                <a:lnTo>
                  <a:pt x="258" y="108"/>
                </a:lnTo>
                <a:lnTo>
                  <a:pt x="255" y="108"/>
                </a:lnTo>
                <a:lnTo>
                  <a:pt x="258" y="108"/>
                </a:lnTo>
                <a:lnTo>
                  <a:pt x="258" y="112"/>
                </a:lnTo>
                <a:lnTo>
                  <a:pt x="258" y="108"/>
                </a:lnTo>
                <a:lnTo>
                  <a:pt x="258" y="112"/>
                </a:lnTo>
                <a:lnTo>
                  <a:pt x="258" y="108"/>
                </a:lnTo>
                <a:lnTo>
                  <a:pt x="260" y="108"/>
                </a:lnTo>
                <a:lnTo>
                  <a:pt x="260" y="112"/>
                </a:lnTo>
                <a:lnTo>
                  <a:pt x="260" y="108"/>
                </a:lnTo>
                <a:lnTo>
                  <a:pt x="263" y="108"/>
                </a:lnTo>
                <a:lnTo>
                  <a:pt x="263" y="112"/>
                </a:lnTo>
                <a:lnTo>
                  <a:pt x="265" y="112"/>
                </a:lnTo>
                <a:lnTo>
                  <a:pt x="263" y="112"/>
                </a:lnTo>
                <a:lnTo>
                  <a:pt x="265" y="112"/>
                </a:lnTo>
                <a:lnTo>
                  <a:pt x="265" y="113"/>
                </a:lnTo>
                <a:lnTo>
                  <a:pt x="268" y="113"/>
                </a:lnTo>
                <a:lnTo>
                  <a:pt x="268" y="112"/>
                </a:lnTo>
                <a:lnTo>
                  <a:pt x="268" y="113"/>
                </a:lnTo>
                <a:lnTo>
                  <a:pt x="270" y="113"/>
                </a:lnTo>
                <a:lnTo>
                  <a:pt x="270" y="112"/>
                </a:lnTo>
                <a:lnTo>
                  <a:pt x="270" y="113"/>
                </a:lnTo>
                <a:lnTo>
                  <a:pt x="273" y="113"/>
                </a:lnTo>
                <a:lnTo>
                  <a:pt x="273" y="112"/>
                </a:lnTo>
                <a:lnTo>
                  <a:pt x="273" y="113"/>
                </a:lnTo>
                <a:lnTo>
                  <a:pt x="274" y="113"/>
                </a:lnTo>
                <a:lnTo>
                  <a:pt x="278" y="113"/>
                </a:lnTo>
                <a:lnTo>
                  <a:pt x="278" y="117"/>
                </a:lnTo>
                <a:lnTo>
                  <a:pt x="279" y="117"/>
                </a:lnTo>
                <a:lnTo>
                  <a:pt x="279" y="113"/>
                </a:lnTo>
                <a:lnTo>
                  <a:pt x="279" y="117"/>
                </a:lnTo>
                <a:lnTo>
                  <a:pt x="283" y="117"/>
                </a:lnTo>
                <a:lnTo>
                  <a:pt x="283" y="113"/>
                </a:lnTo>
                <a:lnTo>
                  <a:pt x="283" y="117"/>
                </a:lnTo>
                <a:lnTo>
                  <a:pt x="284" y="117"/>
                </a:lnTo>
                <a:lnTo>
                  <a:pt x="284" y="113"/>
                </a:lnTo>
                <a:lnTo>
                  <a:pt x="288" y="113"/>
                </a:lnTo>
                <a:lnTo>
                  <a:pt x="289" y="113"/>
                </a:lnTo>
                <a:lnTo>
                  <a:pt x="289" y="117"/>
                </a:lnTo>
                <a:lnTo>
                  <a:pt x="289" y="113"/>
                </a:lnTo>
                <a:lnTo>
                  <a:pt x="289" y="117"/>
                </a:lnTo>
                <a:lnTo>
                  <a:pt x="289" y="113"/>
                </a:lnTo>
                <a:lnTo>
                  <a:pt x="293" y="113"/>
                </a:lnTo>
                <a:lnTo>
                  <a:pt x="293" y="117"/>
                </a:lnTo>
                <a:lnTo>
                  <a:pt x="294" y="117"/>
                </a:lnTo>
                <a:lnTo>
                  <a:pt x="297" y="117"/>
                </a:lnTo>
                <a:lnTo>
                  <a:pt x="297" y="118"/>
                </a:lnTo>
                <a:lnTo>
                  <a:pt x="299" y="118"/>
                </a:lnTo>
                <a:lnTo>
                  <a:pt x="299" y="117"/>
                </a:lnTo>
                <a:lnTo>
                  <a:pt x="299" y="118"/>
                </a:lnTo>
                <a:lnTo>
                  <a:pt x="299" y="117"/>
                </a:lnTo>
                <a:lnTo>
                  <a:pt x="299" y="118"/>
                </a:lnTo>
                <a:lnTo>
                  <a:pt x="302" y="118"/>
                </a:lnTo>
                <a:lnTo>
                  <a:pt x="302" y="117"/>
                </a:lnTo>
                <a:lnTo>
                  <a:pt x="304" y="117"/>
                </a:lnTo>
                <a:lnTo>
                  <a:pt x="307" y="117"/>
                </a:lnTo>
                <a:lnTo>
                  <a:pt x="309" y="117"/>
                </a:lnTo>
                <a:lnTo>
                  <a:pt x="309" y="113"/>
                </a:lnTo>
                <a:lnTo>
                  <a:pt x="307" y="113"/>
                </a:lnTo>
                <a:lnTo>
                  <a:pt x="309" y="113"/>
                </a:lnTo>
                <a:lnTo>
                  <a:pt x="307" y="113"/>
                </a:lnTo>
                <a:lnTo>
                  <a:pt x="309" y="113"/>
                </a:lnTo>
                <a:lnTo>
                  <a:pt x="312" y="113"/>
                </a:lnTo>
                <a:lnTo>
                  <a:pt x="312" y="112"/>
                </a:lnTo>
                <a:lnTo>
                  <a:pt x="314" y="112"/>
                </a:lnTo>
                <a:lnTo>
                  <a:pt x="314" y="113"/>
                </a:lnTo>
                <a:lnTo>
                  <a:pt x="317" y="113"/>
                </a:lnTo>
                <a:lnTo>
                  <a:pt x="317" y="112"/>
                </a:lnTo>
                <a:lnTo>
                  <a:pt x="317" y="113"/>
                </a:lnTo>
                <a:lnTo>
                  <a:pt x="317" y="112"/>
                </a:lnTo>
                <a:lnTo>
                  <a:pt x="319" y="112"/>
                </a:lnTo>
                <a:lnTo>
                  <a:pt x="322" y="112"/>
                </a:lnTo>
                <a:lnTo>
                  <a:pt x="322" y="113"/>
                </a:lnTo>
                <a:lnTo>
                  <a:pt x="324" y="113"/>
                </a:lnTo>
                <a:lnTo>
                  <a:pt x="322" y="113"/>
                </a:lnTo>
                <a:lnTo>
                  <a:pt x="322" y="117"/>
                </a:lnTo>
                <a:lnTo>
                  <a:pt x="322" y="113"/>
                </a:lnTo>
                <a:lnTo>
                  <a:pt x="319" y="117"/>
                </a:lnTo>
                <a:lnTo>
                  <a:pt x="322" y="117"/>
                </a:lnTo>
                <a:lnTo>
                  <a:pt x="319" y="117"/>
                </a:lnTo>
                <a:lnTo>
                  <a:pt x="319" y="118"/>
                </a:lnTo>
                <a:lnTo>
                  <a:pt x="319" y="122"/>
                </a:lnTo>
                <a:lnTo>
                  <a:pt x="322" y="122"/>
                </a:lnTo>
                <a:lnTo>
                  <a:pt x="324" y="122"/>
                </a:lnTo>
                <a:lnTo>
                  <a:pt x="327" y="122"/>
                </a:lnTo>
                <a:lnTo>
                  <a:pt x="329" y="122"/>
                </a:lnTo>
                <a:lnTo>
                  <a:pt x="332" y="122"/>
                </a:lnTo>
                <a:lnTo>
                  <a:pt x="332" y="118"/>
                </a:lnTo>
                <a:lnTo>
                  <a:pt x="335" y="118"/>
                </a:lnTo>
                <a:lnTo>
                  <a:pt x="332" y="118"/>
                </a:lnTo>
                <a:lnTo>
                  <a:pt x="335" y="117"/>
                </a:lnTo>
                <a:lnTo>
                  <a:pt x="335" y="118"/>
                </a:lnTo>
                <a:lnTo>
                  <a:pt x="335" y="117"/>
                </a:lnTo>
                <a:lnTo>
                  <a:pt x="335" y="113"/>
                </a:lnTo>
                <a:lnTo>
                  <a:pt x="337" y="113"/>
                </a:lnTo>
                <a:lnTo>
                  <a:pt x="337" y="112"/>
                </a:lnTo>
                <a:lnTo>
                  <a:pt x="340" y="112"/>
                </a:lnTo>
                <a:lnTo>
                  <a:pt x="340" y="108"/>
                </a:lnTo>
                <a:lnTo>
                  <a:pt x="337" y="108"/>
                </a:lnTo>
                <a:lnTo>
                  <a:pt x="337" y="107"/>
                </a:lnTo>
                <a:lnTo>
                  <a:pt x="337" y="108"/>
                </a:lnTo>
                <a:lnTo>
                  <a:pt x="340" y="108"/>
                </a:lnTo>
                <a:lnTo>
                  <a:pt x="340" y="107"/>
                </a:lnTo>
                <a:lnTo>
                  <a:pt x="342" y="107"/>
                </a:lnTo>
                <a:lnTo>
                  <a:pt x="345" y="107"/>
                </a:lnTo>
                <a:lnTo>
                  <a:pt x="347" y="107"/>
                </a:lnTo>
                <a:lnTo>
                  <a:pt x="350" y="108"/>
                </a:lnTo>
                <a:lnTo>
                  <a:pt x="350" y="107"/>
                </a:lnTo>
                <a:lnTo>
                  <a:pt x="352" y="107"/>
                </a:lnTo>
                <a:lnTo>
                  <a:pt x="352" y="108"/>
                </a:lnTo>
                <a:lnTo>
                  <a:pt x="355" y="108"/>
                </a:lnTo>
                <a:lnTo>
                  <a:pt x="357" y="108"/>
                </a:lnTo>
                <a:lnTo>
                  <a:pt x="357" y="107"/>
                </a:lnTo>
                <a:lnTo>
                  <a:pt x="360" y="107"/>
                </a:lnTo>
                <a:lnTo>
                  <a:pt x="357" y="107"/>
                </a:lnTo>
                <a:lnTo>
                  <a:pt x="360" y="107"/>
                </a:lnTo>
                <a:lnTo>
                  <a:pt x="362" y="107"/>
                </a:lnTo>
                <a:lnTo>
                  <a:pt x="365" y="107"/>
                </a:lnTo>
                <a:lnTo>
                  <a:pt x="366" y="103"/>
                </a:lnTo>
                <a:lnTo>
                  <a:pt x="366" y="107"/>
                </a:lnTo>
                <a:lnTo>
                  <a:pt x="366" y="103"/>
                </a:lnTo>
                <a:lnTo>
                  <a:pt x="370" y="103"/>
                </a:lnTo>
                <a:lnTo>
                  <a:pt x="370" y="102"/>
                </a:lnTo>
                <a:lnTo>
                  <a:pt x="366" y="102"/>
                </a:lnTo>
                <a:lnTo>
                  <a:pt x="370" y="102"/>
                </a:lnTo>
                <a:lnTo>
                  <a:pt x="370" y="99"/>
                </a:lnTo>
                <a:lnTo>
                  <a:pt x="371" y="99"/>
                </a:lnTo>
                <a:lnTo>
                  <a:pt x="375" y="99"/>
                </a:lnTo>
                <a:lnTo>
                  <a:pt x="375" y="102"/>
                </a:lnTo>
                <a:lnTo>
                  <a:pt x="376" y="102"/>
                </a:lnTo>
                <a:lnTo>
                  <a:pt x="380" y="102"/>
                </a:lnTo>
                <a:lnTo>
                  <a:pt x="381" y="102"/>
                </a:lnTo>
                <a:lnTo>
                  <a:pt x="381" y="103"/>
                </a:lnTo>
                <a:lnTo>
                  <a:pt x="381" y="102"/>
                </a:lnTo>
                <a:lnTo>
                  <a:pt x="381" y="103"/>
                </a:lnTo>
                <a:lnTo>
                  <a:pt x="385" y="103"/>
                </a:lnTo>
                <a:lnTo>
                  <a:pt x="385" y="107"/>
                </a:lnTo>
                <a:lnTo>
                  <a:pt x="386" y="107"/>
                </a:lnTo>
                <a:lnTo>
                  <a:pt x="389" y="107"/>
                </a:lnTo>
                <a:lnTo>
                  <a:pt x="389" y="108"/>
                </a:lnTo>
                <a:lnTo>
                  <a:pt x="391" y="108"/>
                </a:lnTo>
                <a:lnTo>
                  <a:pt x="394" y="108"/>
                </a:lnTo>
                <a:lnTo>
                  <a:pt x="394" y="112"/>
                </a:lnTo>
                <a:lnTo>
                  <a:pt x="396" y="112"/>
                </a:lnTo>
                <a:lnTo>
                  <a:pt x="399" y="112"/>
                </a:lnTo>
                <a:lnTo>
                  <a:pt x="396" y="112"/>
                </a:lnTo>
                <a:lnTo>
                  <a:pt x="396" y="113"/>
                </a:lnTo>
                <a:lnTo>
                  <a:pt x="399" y="113"/>
                </a:lnTo>
                <a:lnTo>
                  <a:pt x="401" y="113"/>
                </a:lnTo>
                <a:lnTo>
                  <a:pt x="401" y="117"/>
                </a:lnTo>
                <a:lnTo>
                  <a:pt x="404" y="117"/>
                </a:lnTo>
                <a:lnTo>
                  <a:pt x="406" y="117"/>
                </a:lnTo>
                <a:lnTo>
                  <a:pt x="409" y="117"/>
                </a:lnTo>
                <a:lnTo>
                  <a:pt x="409" y="118"/>
                </a:lnTo>
                <a:lnTo>
                  <a:pt x="411" y="118"/>
                </a:lnTo>
                <a:lnTo>
                  <a:pt x="414" y="118"/>
                </a:lnTo>
                <a:lnTo>
                  <a:pt x="414" y="122"/>
                </a:lnTo>
                <a:lnTo>
                  <a:pt x="414" y="123"/>
                </a:lnTo>
                <a:lnTo>
                  <a:pt x="414" y="126"/>
                </a:lnTo>
                <a:lnTo>
                  <a:pt x="414" y="128"/>
                </a:lnTo>
                <a:lnTo>
                  <a:pt x="416" y="128"/>
                </a:lnTo>
                <a:lnTo>
                  <a:pt x="414" y="128"/>
                </a:lnTo>
                <a:lnTo>
                  <a:pt x="416" y="128"/>
                </a:lnTo>
                <a:lnTo>
                  <a:pt x="414" y="128"/>
                </a:lnTo>
                <a:lnTo>
                  <a:pt x="414" y="131"/>
                </a:lnTo>
                <a:lnTo>
                  <a:pt x="414" y="133"/>
                </a:lnTo>
                <a:lnTo>
                  <a:pt x="416" y="133"/>
                </a:lnTo>
                <a:lnTo>
                  <a:pt x="416" y="136"/>
                </a:lnTo>
                <a:lnTo>
                  <a:pt x="416" y="138"/>
                </a:lnTo>
                <a:lnTo>
                  <a:pt x="414" y="138"/>
                </a:lnTo>
                <a:lnTo>
                  <a:pt x="414" y="141"/>
                </a:lnTo>
                <a:lnTo>
                  <a:pt x="416" y="141"/>
                </a:lnTo>
                <a:lnTo>
                  <a:pt x="419" y="141"/>
                </a:lnTo>
                <a:lnTo>
                  <a:pt x="419" y="143"/>
                </a:lnTo>
                <a:lnTo>
                  <a:pt x="419" y="141"/>
                </a:lnTo>
                <a:lnTo>
                  <a:pt x="419" y="143"/>
                </a:lnTo>
                <a:lnTo>
                  <a:pt x="421" y="141"/>
                </a:lnTo>
                <a:lnTo>
                  <a:pt x="421" y="143"/>
                </a:lnTo>
                <a:lnTo>
                  <a:pt x="424" y="143"/>
                </a:lnTo>
                <a:lnTo>
                  <a:pt x="424" y="141"/>
                </a:lnTo>
                <a:lnTo>
                  <a:pt x="426" y="141"/>
                </a:lnTo>
                <a:lnTo>
                  <a:pt x="426" y="138"/>
                </a:lnTo>
                <a:lnTo>
                  <a:pt x="426" y="136"/>
                </a:lnTo>
                <a:lnTo>
                  <a:pt x="426" y="138"/>
                </a:lnTo>
                <a:lnTo>
                  <a:pt x="429" y="146"/>
                </a:lnTo>
                <a:lnTo>
                  <a:pt x="429" y="151"/>
                </a:lnTo>
                <a:lnTo>
                  <a:pt x="430" y="156"/>
                </a:lnTo>
                <a:lnTo>
                  <a:pt x="430" y="158"/>
                </a:lnTo>
                <a:lnTo>
                  <a:pt x="430" y="163"/>
                </a:lnTo>
                <a:lnTo>
                  <a:pt x="430" y="166"/>
                </a:lnTo>
                <a:lnTo>
                  <a:pt x="429" y="168"/>
                </a:lnTo>
                <a:lnTo>
                  <a:pt x="429" y="171"/>
                </a:lnTo>
                <a:lnTo>
                  <a:pt x="426" y="176"/>
                </a:lnTo>
                <a:lnTo>
                  <a:pt x="424" y="181"/>
                </a:lnTo>
                <a:lnTo>
                  <a:pt x="424" y="182"/>
                </a:lnTo>
                <a:lnTo>
                  <a:pt x="421" y="186"/>
                </a:lnTo>
                <a:lnTo>
                  <a:pt x="421" y="187"/>
                </a:lnTo>
                <a:lnTo>
                  <a:pt x="421" y="191"/>
                </a:lnTo>
                <a:lnTo>
                  <a:pt x="419" y="192"/>
                </a:lnTo>
                <a:lnTo>
                  <a:pt x="416" y="196"/>
                </a:lnTo>
                <a:lnTo>
                  <a:pt x="414" y="196"/>
                </a:lnTo>
                <a:lnTo>
                  <a:pt x="411" y="196"/>
                </a:lnTo>
                <a:lnTo>
                  <a:pt x="409" y="196"/>
                </a:lnTo>
                <a:lnTo>
                  <a:pt x="409" y="197"/>
                </a:lnTo>
                <a:lnTo>
                  <a:pt x="406" y="197"/>
                </a:lnTo>
                <a:lnTo>
                  <a:pt x="406" y="196"/>
                </a:lnTo>
                <a:lnTo>
                  <a:pt x="409" y="196"/>
                </a:lnTo>
                <a:lnTo>
                  <a:pt x="409" y="192"/>
                </a:lnTo>
                <a:lnTo>
                  <a:pt x="411" y="192"/>
                </a:lnTo>
                <a:lnTo>
                  <a:pt x="409" y="192"/>
                </a:lnTo>
                <a:lnTo>
                  <a:pt x="409" y="191"/>
                </a:lnTo>
                <a:lnTo>
                  <a:pt x="411" y="191"/>
                </a:lnTo>
                <a:lnTo>
                  <a:pt x="414" y="191"/>
                </a:lnTo>
                <a:lnTo>
                  <a:pt x="414" y="187"/>
                </a:lnTo>
                <a:lnTo>
                  <a:pt x="414" y="191"/>
                </a:lnTo>
                <a:lnTo>
                  <a:pt x="416" y="191"/>
                </a:lnTo>
                <a:lnTo>
                  <a:pt x="416" y="187"/>
                </a:lnTo>
                <a:lnTo>
                  <a:pt x="416" y="186"/>
                </a:lnTo>
                <a:lnTo>
                  <a:pt x="414" y="186"/>
                </a:lnTo>
                <a:lnTo>
                  <a:pt x="411" y="186"/>
                </a:lnTo>
                <a:lnTo>
                  <a:pt x="409" y="186"/>
                </a:lnTo>
                <a:lnTo>
                  <a:pt x="409" y="182"/>
                </a:lnTo>
                <a:lnTo>
                  <a:pt x="406" y="182"/>
                </a:lnTo>
                <a:lnTo>
                  <a:pt x="406" y="181"/>
                </a:lnTo>
                <a:lnTo>
                  <a:pt x="409" y="181"/>
                </a:lnTo>
                <a:lnTo>
                  <a:pt x="406" y="181"/>
                </a:lnTo>
                <a:lnTo>
                  <a:pt x="406" y="177"/>
                </a:lnTo>
                <a:lnTo>
                  <a:pt x="404" y="176"/>
                </a:lnTo>
                <a:lnTo>
                  <a:pt x="401" y="176"/>
                </a:lnTo>
                <a:lnTo>
                  <a:pt x="399" y="173"/>
                </a:lnTo>
                <a:lnTo>
                  <a:pt x="399" y="176"/>
                </a:lnTo>
                <a:lnTo>
                  <a:pt x="399" y="177"/>
                </a:lnTo>
                <a:lnTo>
                  <a:pt x="396" y="177"/>
                </a:lnTo>
                <a:lnTo>
                  <a:pt x="394" y="177"/>
                </a:lnTo>
                <a:lnTo>
                  <a:pt x="391" y="177"/>
                </a:lnTo>
                <a:lnTo>
                  <a:pt x="391" y="176"/>
                </a:lnTo>
                <a:lnTo>
                  <a:pt x="389" y="176"/>
                </a:lnTo>
                <a:lnTo>
                  <a:pt x="386" y="176"/>
                </a:lnTo>
                <a:lnTo>
                  <a:pt x="385" y="176"/>
                </a:lnTo>
                <a:lnTo>
                  <a:pt x="381" y="176"/>
                </a:lnTo>
                <a:lnTo>
                  <a:pt x="381" y="177"/>
                </a:lnTo>
                <a:lnTo>
                  <a:pt x="380" y="177"/>
                </a:lnTo>
                <a:lnTo>
                  <a:pt x="376" y="181"/>
                </a:lnTo>
                <a:lnTo>
                  <a:pt x="375" y="181"/>
                </a:lnTo>
                <a:lnTo>
                  <a:pt x="371" y="181"/>
                </a:lnTo>
                <a:lnTo>
                  <a:pt x="371" y="182"/>
                </a:lnTo>
                <a:lnTo>
                  <a:pt x="375" y="182"/>
                </a:lnTo>
                <a:lnTo>
                  <a:pt x="371" y="186"/>
                </a:lnTo>
                <a:lnTo>
                  <a:pt x="371" y="182"/>
                </a:lnTo>
                <a:lnTo>
                  <a:pt x="371" y="186"/>
                </a:lnTo>
                <a:lnTo>
                  <a:pt x="370" y="186"/>
                </a:lnTo>
                <a:lnTo>
                  <a:pt x="371" y="186"/>
                </a:lnTo>
                <a:lnTo>
                  <a:pt x="371" y="187"/>
                </a:lnTo>
                <a:lnTo>
                  <a:pt x="370" y="187"/>
                </a:lnTo>
                <a:lnTo>
                  <a:pt x="370" y="191"/>
                </a:lnTo>
                <a:lnTo>
                  <a:pt x="370" y="192"/>
                </a:lnTo>
                <a:lnTo>
                  <a:pt x="366" y="192"/>
                </a:lnTo>
                <a:lnTo>
                  <a:pt x="366" y="196"/>
                </a:lnTo>
                <a:lnTo>
                  <a:pt x="365" y="196"/>
                </a:lnTo>
                <a:lnTo>
                  <a:pt x="366" y="196"/>
                </a:lnTo>
                <a:lnTo>
                  <a:pt x="365" y="196"/>
                </a:lnTo>
                <a:lnTo>
                  <a:pt x="362" y="192"/>
                </a:lnTo>
                <a:lnTo>
                  <a:pt x="362" y="196"/>
                </a:lnTo>
                <a:lnTo>
                  <a:pt x="362" y="197"/>
                </a:lnTo>
                <a:lnTo>
                  <a:pt x="360" y="197"/>
                </a:lnTo>
                <a:lnTo>
                  <a:pt x="360" y="200"/>
                </a:lnTo>
                <a:lnTo>
                  <a:pt x="357" y="200"/>
                </a:lnTo>
                <a:lnTo>
                  <a:pt x="360" y="200"/>
                </a:lnTo>
                <a:lnTo>
                  <a:pt x="357" y="200"/>
                </a:lnTo>
                <a:lnTo>
                  <a:pt x="355" y="202"/>
                </a:lnTo>
                <a:lnTo>
                  <a:pt x="355" y="200"/>
                </a:lnTo>
                <a:lnTo>
                  <a:pt x="352" y="200"/>
                </a:lnTo>
                <a:lnTo>
                  <a:pt x="352" y="202"/>
                </a:lnTo>
                <a:lnTo>
                  <a:pt x="355" y="202"/>
                </a:lnTo>
                <a:lnTo>
                  <a:pt x="352" y="202"/>
                </a:lnTo>
                <a:lnTo>
                  <a:pt x="352" y="205"/>
                </a:lnTo>
                <a:lnTo>
                  <a:pt x="355" y="205"/>
                </a:lnTo>
                <a:lnTo>
                  <a:pt x="355" y="207"/>
                </a:lnTo>
                <a:lnTo>
                  <a:pt x="352" y="207"/>
                </a:lnTo>
                <a:lnTo>
                  <a:pt x="352" y="205"/>
                </a:lnTo>
                <a:lnTo>
                  <a:pt x="352" y="207"/>
                </a:lnTo>
                <a:lnTo>
                  <a:pt x="350" y="207"/>
                </a:lnTo>
                <a:lnTo>
                  <a:pt x="350" y="205"/>
                </a:lnTo>
                <a:lnTo>
                  <a:pt x="350" y="207"/>
                </a:lnTo>
                <a:lnTo>
                  <a:pt x="350" y="210"/>
                </a:lnTo>
                <a:lnTo>
                  <a:pt x="347" y="210"/>
                </a:lnTo>
                <a:lnTo>
                  <a:pt x="347" y="207"/>
                </a:lnTo>
                <a:lnTo>
                  <a:pt x="347" y="210"/>
                </a:lnTo>
                <a:lnTo>
                  <a:pt x="345" y="210"/>
                </a:lnTo>
                <a:lnTo>
                  <a:pt x="345" y="207"/>
                </a:lnTo>
                <a:lnTo>
                  <a:pt x="342" y="207"/>
                </a:lnTo>
                <a:lnTo>
                  <a:pt x="342" y="210"/>
                </a:lnTo>
                <a:lnTo>
                  <a:pt x="340" y="210"/>
                </a:lnTo>
                <a:lnTo>
                  <a:pt x="340" y="212"/>
                </a:lnTo>
                <a:lnTo>
                  <a:pt x="340" y="215"/>
                </a:lnTo>
                <a:lnTo>
                  <a:pt x="342" y="215"/>
                </a:lnTo>
                <a:lnTo>
                  <a:pt x="340" y="215"/>
                </a:lnTo>
                <a:lnTo>
                  <a:pt x="342" y="215"/>
                </a:lnTo>
                <a:lnTo>
                  <a:pt x="340" y="215"/>
                </a:lnTo>
                <a:lnTo>
                  <a:pt x="340" y="217"/>
                </a:lnTo>
                <a:lnTo>
                  <a:pt x="340" y="220"/>
                </a:lnTo>
                <a:lnTo>
                  <a:pt x="340" y="222"/>
                </a:lnTo>
                <a:lnTo>
                  <a:pt x="337" y="222"/>
                </a:lnTo>
                <a:lnTo>
                  <a:pt x="337" y="220"/>
                </a:lnTo>
                <a:lnTo>
                  <a:pt x="337" y="222"/>
                </a:lnTo>
                <a:lnTo>
                  <a:pt x="335" y="222"/>
                </a:lnTo>
                <a:lnTo>
                  <a:pt x="332" y="222"/>
                </a:lnTo>
                <a:lnTo>
                  <a:pt x="329" y="222"/>
                </a:lnTo>
                <a:lnTo>
                  <a:pt x="327" y="222"/>
                </a:lnTo>
                <a:lnTo>
                  <a:pt x="327" y="225"/>
                </a:lnTo>
                <a:lnTo>
                  <a:pt x="327" y="227"/>
                </a:lnTo>
                <a:lnTo>
                  <a:pt x="327" y="230"/>
                </a:lnTo>
                <a:lnTo>
                  <a:pt x="324" y="230"/>
                </a:lnTo>
                <a:lnTo>
                  <a:pt x="324" y="227"/>
                </a:lnTo>
                <a:lnTo>
                  <a:pt x="324" y="230"/>
                </a:lnTo>
                <a:lnTo>
                  <a:pt x="322" y="230"/>
                </a:lnTo>
                <a:lnTo>
                  <a:pt x="319" y="230"/>
                </a:lnTo>
                <a:lnTo>
                  <a:pt x="317" y="230"/>
                </a:lnTo>
                <a:lnTo>
                  <a:pt x="317" y="227"/>
                </a:lnTo>
                <a:lnTo>
                  <a:pt x="314" y="227"/>
                </a:lnTo>
                <a:lnTo>
                  <a:pt x="314" y="230"/>
                </a:lnTo>
                <a:lnTo>
                  <a:pt x="314" y="227"/>
                </a:lnTo>
                <a:lnTo>
                  <a:pt x="312" y="230"/>
                </a:lnTo>
                <a:lnTo>
                  <a:pt x="309" y="230"/>
                </a:lnTo>
                <a:lnTo>
                  <a:pt x="307" y="230"/>
                </a:lnTo>
                <a:lnTo>
                  <a:pt x="307" y="233"/>
                </a:lnTo>
                <a:lnTo>
                  <a:pt x="307" y="235"/>
                </a:lnTo>
                <a:lnTo>
                  <a:pt x="304" y="235"/>
                </a:lnTo>
                <a:lnTo>
                  <a:pt x="302" y="235"/>
                </a:lnTo>
                <a:lnTo>
                  <a:pt x="302" y="238"/>
                </a:lnTo>
                <a:lnTo>
                  <a:pt x="299" y="238"/>
                </a:lnTo>
                <a:lnTo>
                  <a:pt x="299" y="240"/>
                </a:lnTo>
                <a:lnTo>
                  <a:pt x="297" y="240"/>
                </a:lnTo>
                <a:lnTo>
                  <a:pt x="297" y="243"/>
                </a:lnTo>
                <a:lnTo>
                  <a:pt x="294" y="243"/>
                </a:lnTo>
                <a:lnTo>
                  <a:pt x="294" y="245"/>
                </a:lnTo>
                <a:lnTo>
                  <a:pt x="293" y="245"/>
                </a:lnTo>
                <a:lnTo>
                  <a:pt x="293" y="243"/>
                </a:lnTo>
                <a:lnTo>
                  <a:pt x="294" y="243"/>
                </a:lnTo>
                <a:lnTo>
                  <a:pt x="293" y="243"/>
                </a:lnTo>
                <a:lnTo>
                  <a:pt x="294" y="243"/>
                </a:lnTo>
                <a:lnTo>
                  <a:pt x="293" y="243"/>
                </a:lnTo>
                <a:lnTo>
                  <a:pt x="293" y="245"/>
                </a:lnTo>
                <a:lnTo>
                  <a:pt x="293" y="243"/>
                </a:lnTo>
                <a:lnTo>
                  <a:pt x="289" y="243"/>
                </a:lnTo>
                <a:lnTo>
                  <a:pt x="289" y="245"/>
                </a:lnTo>
                <a:lnTo>
                  <a:pt x="293" y="245"/>
                </a:lnTo>
                <a:lnTo>
                  <a:pt x="293" y="248"/>
                </a:lnTo>
                <a:lnTo>
                  <a:pt x="293" y="250"/>
                </a:lnTo>
                <a:lnTo>
                  <a:pt x="293" y="253"/>
                </a:lnTo>
                <a:lnTo>
                  <a:pt x="294" y="253"/>
                </a:lnTo>
                <a:lnTo>
                  <a:pt x="293" y="253"/>
                </a:lnTo>
                <a:lnTo>
                  <a:pt x="293" y="255"/>
                </a:lnTo>
                <a:lnTo>
                  <a:pt x="293" y="253"/>
                </a:lnTo>
                <a:lnTo>
                  <a:pt x="289" y="253"/>
                </a:lnTo>
                <a:lnTo>
                  <a:pt x="289" y="255"/>
                </a:lnTo>
                <a:lnTo>
                  <a:pt x="288" y="255"/>
                </a:lnTo>
                <a:lnTo>
                  <a:pt x="288" y="258"/>
                </a:lnTo>
                <a:lnTo>
                  <a:pt x="284" y="258"/>
                </a:lnTo>
                <a:lnTo>
                  <a:pt x="284" y="260"/>
                </a:lnTo>
                <a:lnTo>
                  <a:pt x="284" y="258"/>
                </a:lnTo>
                <a:lnTo>
                  <a:pt x="284" y="260"/>
                </a:lnTo>
                <a:lnTo>
                  <a:pt x="283" y="260"/>
                </a:lnTo>
                <a:lnTo>
                  <a:pt x="279" y="260"/>
                </a:lnTo>
                <a:lnTo>
                  <a:pt x="279" y="263"/>
                </a:lnTo>
                <a:lnTo>
                  <a:pt x="279" y="260"/>
                </a:lnTo>
                <a:lnTo>
                  <a:pt x="278" y="260"/>
                </a:lnTo>
                <a:lnTo>
                  <a:pt x="274" y="260"/>
                </a:lnTo>
                <a:lnTo>
                  <a:pt x="274" y="258"/>
                </a:lnTo>
                <a:lnTo>
                  <a:pt x="274" y="260"/>
                </a:lnTo>
                <a:lnTo>
                  <a:pt x="273" y="260"/>
                </a:lnTo>
                <a:lnTo>
                  <a:pt x="270" y="260"/>
                </a:lnTo>
                <a:lnTo>
                  <a:pt x="268" y="260"/>
                </a:lnTo>
                <a:lnTo>
                  <a:pt x="265" y="260"/>
                </a:lnTo>
                <a:lnTo>
                  <a:pt x="268" y="260"/>
                </a:lnTo>
                <a:lnTo>
                  <a:pt x="268" y="258"/>
                </a:lnTo>
                <a:lnTo>
                  <a:pt x="265" y="258"/>
                </a:lnTo>
                <a:lnTo>
                  <a:pt x="265" y="255"/>
                </a:lnTo>
                <a:lnTo>
                  <a:pt x="265" y="258"/>
                </a:lnTo>
                <a:lnTo>
                  <a:pt x="263" y="258"/>
                </a:lnTo>
                <a:lnTo>
                  <a:pt x="263" y="255"/>
                </a:lnTo>
                <a:lnTo>
                  <a:pt x="263" y="258"/>
                </a:lnTo>
                <a:lnTo>
                  <a:pt x="263" y="260"/>
                </a:lnTo>
                <a:lnTo>
                  <a:pt x="260" y="260"/>
                </a:lnTo>
                <a:lnTo>
                  <a:pt x="260" y="258"/>
                </a:lnTo>
                <a:lnTo>
                  <a:pt x="258" y="258"/>
                </a:lnTo>
                <a:lnTo>
                  <a:pt x="258" y="255"/>
                </a:lnTo>
                <a:lnTo>
                  <a:pt x="258" y="253"/>
                </a:lnTo>
                <a:lnTo>
                  <a:pt x="255" y="253"/>
                </a:lnTo>
                <a:lnTo>
                  <a:pt x="255" y="255"/>
                </a:lnTo>
                <a:lnTo>
                  <a:pt x="253" y="255"/>
                </a:lnTo>
                <a:lnTo>
                  <a:pt x="250" y="255"/>
                </a:lnTo>
                <a:lnTo>
                  <a:pt x="250" y="253"/>
                </a:lnTo>
                <a:lnTo>
                  <a:pt x="248" y="253"/>
                </a:lnTo>
                <a:lnTo>
                  <a:pt x="248" y="250"/>
                </a:lnTo>
                <a:lnTo>
                  <a:pt x="245" y="253"/>
                </a:lnTo>
                <a:lnTo>
                  <a:pt x="245" y="250"/>
                </a:lnTo>
                <a:lnTo>
                  <a:pt x="243" y="250"/>
                </a:lnTo>
                <a:lnTo>
                  <a:pt x="240" y="250"/>
                </a:lnTo>
                <a:lnTo>
                  <a:pt x="240" y="253"/>
                </a:lnTo>
                <a:lnTo>
                  <a:pt x="240" y="250"/>
                </a:lnTo>
                <a:lnTo>
                  <a:pt x="240" y="253"/>
                </a:lnTo>
                <a:lnTo>
                  <a:pt x="238" y="253"/>
                </a:lnTo>
                <a:lnTo>
                  <a:pt x="235" y="253"/>
                </a:lnTo>
                <a:lnTo>
                  <a:pt x="235" y="250"/>
                </a:lnTo>
                <a:lnTo>
                  <a:pt x="233" y="250"/>
                </a:lnTo>
                <a:lnTo>
                  <a:pt x="233" y="253"/>
                </a:lnTo>
                <a:lnTo>
                  <a:pt x="230" y="253"/>
                </a:lnTo>
                <a:lnTo>
                  <a:pt x="230" y="255"/>
                </a:lnTo>
                <a:lnTo>
                  <a:pt x="228" y="255"/>
                </a:lnTo>
                <a:lnTo>
                  <a:pt x="228" y="258"/>
                </a:lnTo>
                <a:lnTo>
                  <a:pt x="228" y="255"/>
                </a:lnTo>
                <a:lnTo>
                  <a:pt x="228" y="258"/>
                </a:lnTo>
                <a:lnTo>
                  <a:pt x="225" y="258"/>
                </a:lnTo>
                <a:lnTo>
                  <a:pt x="224" y="258"/>
                </a:lnTo>
                <a:lnTo>
                  <a:pt x="224" y="260"/>
                </a:lnTo>
                <a:lnTo>
                  <a:pt x="220" y="260"/>
                </a:lnTo>
                <a:lnTo>
                  <a:pt x="220" y="263"/>
                </a:lnTo>
                <a:lnTo>
                  <a:pt x="219" y="263"/>
                </a:lnTo>
                <a:lnTo>
                  <a:pt x="220" y="263"/>
                </a:lnTo>
                <a:lnTo>
                  <a:pt x="220" y="265"/>
                </a:lnTo>
                <a:lnTo>
                  <a:pt x="219" y="265"/>
                </a:lnTo>
                <a:lnTo>
                  <a:pt x="220" y="265"/>
                </a:lnTo>
                <a:lnTo>
                  <a:pt x="219" y="265"/>
                </a:lnTo>
                <a:lnTo>
                  <a:pt x="215" y="265"/>
                </a:lnTo>
                <a:lnTo>
                  <a:pt x="214" y="265"/>
                </a:lnTo>
                <a:lnTo>
                  <a:pt x="214" y="268"/>
                </a:lnTo>
                <a:lnTo>
                  <a:pt x="210" y="268"/>
                </a:lnTo>
                <a:lnTo>
                  <a:pt x="210" y="269"/>
                </a:lnTo>
                <a:lnTo>
                  <a:pt x="210" y="273"/>
                </a:lnTo>
                <a:lnTo>
                  <a:pt x="210" y="274"/>
                </a:lnTo>
                <a:lnTo>
                  <a:pt x="209" y="274"/>
                </a:lnTo>
                <a:lnTo>
                  <a:pt x="205" y="274"/>
                </a:lnTo>
                <a:lnTo>
                  <a:pt x="205" y="273"/>
                </a:lnTo>
                <a:lnTo>
                  <a:pt x="204" y="273"/>
                </a:lnTo>
                <a:lnTo>
                  <a:pt x="204" y="274"/>
                </a:lnTo>
                <a:lnTo>
                  <a:pt x="201" y="278"/>
                </a:lnTo>
                <a:lnTo>
                  <a:pt x="199" y="278"/>
                </a:lnTo>
                <a:lnTo>
                  <a:pt x="199" y="279"/>
                </a:lnTo>
                <a:lnTo>
                  <a:pt x="196" y="279"/>
                </a:lnTo>
                <a:lnTo>
                  <a:pt x="199" y="283"/>
                </a:lnTo>
                <a:lnTo>
                  <a:pt x="196" y="283"/>
                </a:lnTo>
                <a:lnTo>
                  <a:pt x="194" y="283"/>
                </a:lnTo>
                <a:lnTo>
                  <a:pt x="194" y="284"/>
                </a:lnTo>
                <a:lnTo>
                  <a:pt x="191" y="284"/>
                </a:lnTo>
                <a:lnTo>
                  <a:pt x="194" y="283"/>
                </a:lnTo>
                <a:lnTo>
                  <a:pt x="191" y="283"/>
                </a:lnTo>
                <a:lnTo>
                  <a:pt x="189" y="283"/>
                </a:lnTo>
                <a:lnTo>
                  <a:pt x="186" y="283"/>
                </a:lnTo>
                <a:lnTo>
                  <a:pt x="184" y="283"/>
                </a:lnTo>
                <a:lnTo>
                  <a:pt x="184" y="284"/>
                </a:lnTo>
                <a:lnTo>
                  <a:pt x="181" y="284"/>
                </a:lnTo>
                <a:lnTo>
                  <a:pt x="181" y="283"/>
                </a:lnTo>
                <a:lnTo>
                  <a:pt x="179" y="283"/>
                </a:lnTo>
                <a:lnTo>
                  <a:pt x="176" y="283"/>
                </a:lnTo>
                <a:lnTo>
                  <a:pt x="176" y="279"/>
                </a:lnTo>
                <a:lnTo>
                  <a:pt x="174" y="279"/>
                </a:lnTo>
                <a:lnTo>
                  <a:pt x="174" y="278"/>
                </a:lnTo>
                <a:lnTo>
                  <a:pt x="171" y="278"/>
                </a:lnTo>
                <a:lnTo>
                  <a:pt x="169" y="278"/>
                </a:lnTo>
                <a:lnTo>
                  <a:pt x="169" y="279"/>
                </a:lnTo>
                <a:lnTo>
                  <a:pt x="166" y="279"/>
                </a:lnTo>
                <a:lnTo>
                  <a:pt x="166" y="283"/>
                </a:lnTo>
                <a:lnTo>
                  <a:pt x="166" y="279"/>
                </a:lnTo>
                <a:lnTo>
                  <a:pt x="166" y="283"/>
                </a:lnTo>
                <a:lnTo>
                  <a:pt x="164" y="283"/>
                </a:lnTo>
                <a:lnTo>
                  <a:pt x="164" y="284"/>
                </a:lnTo>
                <a:lnTo>
                  <a:pt x="161" y="284"/>
                </a:lnTo>
                <a:lnTo>
                  <a:pt x="161" y="288"/>
                </a:lnTo>
                <a:lnTo>
                  <a:pt x="161" y="289"/>
                </a:lnTo>
                <a:lnTo>
                  <a:pt x="158" y="289"/>
                </a:lnTo>
                <a:lnTo>
                  <a:pt x="158" y="288"/>
                </a:lnTo>
                <a:lnTo>
                  <a:pt x="156" y="288"/>
                </a:lnTo>
                <a:lnTo>
                  <a:pt x="153" y="288"/>
                </a:lnTo>
                <a:lnTo>
                  <a:pt x="153" y="289"/>
                </a:lnTo>
                <a:lnTo>
                  <a:pt x="153" y="293"/>
                </a:lnTo>
                <a:lnTo>
                  <a:pt x="151" y="293"/>
                </a:lnTo>
                <a:lnTo>
                  <a:pt x="153" y="293"/>
                </a:lnTo>
                <a:lnTo>
                  <a:pt x="151" y="293"/>
                </a:lnTo>
                <a:lnTo>
                  <a:pt x="151" y="294"/>
                </a:lnTo>
                <a:lnTo>
                  <a:pt x="148" y="294"/>
                </a:lnTo>
                <a:lnTo>
                  <a:pt x="148" y="297"/>
                </a:lnTo>
                <a:lnTo>
                  <a:pt x="146" y="297"/>
                </a:lnTo>
                <a:lnTo>
                  <a:pt x="146" y="299"/>
                </a:lnTo>
                <a:lnTo>
                  <a:pt x="146" y="302"/>
                </a:lnTo>
                <a:lnTo>
                  <a:pt x="146" y="299"/>
                </a:lnTo>
                <a:lnTo>
                  <a:pt x="143" y="302"/>
                </a:lnTo>
                <a:lnTo>
                  <a:pt x="141" y="302"/>
                </a:lnTo>
                <a:lnTo>
                  <a:pt x="141" y="304"/>
                </a:lnTo>
                <a:lnTo>
                  <a:pt x="141" y="307"/>
                </a:lnTo>
                <a:lnTo>
                  <a:pt x="138" y="307"/>
                </a:lnTo>
                <a:lnTo>
                  <a:pt x="141" y="307"/>
                </a:lnTo>
                <a:lnTo>
                  <a:pt x="138" y="307"/>
                </a:lnTo>
                <a:lnTo>
                  <a:pt x="141" y="309"/>
                </a:lnTo>
                <a:lnTo>
                  <a:pt x="138" y="309"/>
                </a:lnTo>
                <a:lnTo>
                  <a:pt x="138" y="312"/>
                </a:lnTo>
                <a:lnTo>
                  <a:pt x="138" y="314"/>
                </a:lnTo>
                <a:lnTo>
                  <a:pt x="138" y="317"/>
                </a:lnTo>
                <a:lnTo>
                  <a:pt x="138" y="319"/>
                </a:lnTo>
                <a:lnTo>
                  <a:pt x="136" y="319"/>
                </a:lnTo>
                <a:lnTo>
                  <a:pt x="136" y="322"/>
                </a:lnTo>
                <a:lnTo>
                  <a:pt x="136" y="324"/>
                </a:lnTo>
                <a:lnTo>
                  <a:pt x="133" y="324"/>
                </a:lnTo>
                <a:lnTo>
                  <a:pt x="132" y="324"/>
                </a:lnTo>
                <a:lnTo>
                  <a:pt x="132" y="327"/>
                </a:lnTo>
                <a:lnTo>
                  <a:pt x="128" y="327"/>
                </a:lnTo>
                <a:lnTo>
                  <a:pt x="128" y="324"/>
                </a:lnTo>
                <a:lnTo>
                  <a:pt x="127" y="324"/>
                </a:lnTo>
                <a:lnTo>
                  <a:pt x="123" y="324"/>
                </a:lnTo>
                <a:lnTo>
                  <a:pt x="122" y="324"/>
                </a:lnTo>
                <a:lnTo>
                  <a:pt x="122" y="327"/>
                </a:lnTo>
                <a:lnTo>
                  <a:pt x="118" y="327"/>
                </a:lnTo>
                <a:lnTo>
                  <a:pt x="117" y="327"/>
                </a:lnTo>
                <a:lnTo>
                  <a:pt x="117" y="324"/>
                </a:lnTo>
                <a:lnTo>
                  <a:pt x="113" y="324"/>
                </a:lnTo>
                <a:lnTo>
                  <a:pt x="113" y="322"/>
                </a:lnTo>
                <a:lnTo>
                  <a:pt x="112" y="322"/>
                </a:lnTo>
                <a:lnTo>
                  <a:pt x="109" y="322"/>
                </a:lnTo>
                <a:lnTo>
                  <a:pt x="107" y="322"/>
                </a:lnTo>
                <a:lnTo>
                  <a:pt x="104" y="322"/>
                </a:lnTo>
                <a:lnTo>
                  <a:pt x="102" y="322"/>
                </a:lnTo>
                <a:lnTo>
                  <a:pt x="102" y="324"/>
                </a:lnTo>
                <a:lnTo>
                  <a:pt x="99" y="324"/>
                </a:lnTo>
                <a:lnTo>
                  <a:pt x="99" y="327"/>
                </a:lnTo>
                <a:lnTo>
                  <a:pt x="97" y="327"/>
                </a:lnTo>
                <a:lnTo>
                  <a:pt x="97" y="324"/>
                </a:lnTo>
                <a:lnTo>
                  <a:pt x="97" y="327"/>
                </a:lnTo>
                <a:lnTo>
                  <a:pt x="94" y="327"/>
                </a:lnTo>
                <a:lnTo>
                  <a:pt x="94" y="329"/>
                </a:lnTo>
                <a:lnTo>
                  <a:pt x="92" y="329"/>
                </a:lnTo>
                <a:lnTo>
                  <a:pt x="92" y="332"/>
                </a:lnTo>
                <a:lnTo>
                  <a:pt x="92" y="334"/>
                </a:lnTo>
                <a:lnTo>
                  <a:pt x="92" y="332"/>
                </a:lnTo>
                <a:lnTo>
                  <a:pt x="89" y="332"/>
                </a:lnTo>
                <a:lnTo>
                  <a:pt x="89" y="334"/>
                </a:lnTo>
                <a:lnTo>
                  <a:pt x="89" y="337"/>
                </a:lnTo>
                <a:lnTo>
                  <a:pt x="87" y="337"/>
                </a:lnTo>
                <a:lnTo>
                  <a:pt x="84" y="337"/>
                </a:lnTo>
                <a:lnTo>
                  <a:pt x="82" y="337"/>
                </a:lnTo>
                <a:lnTo>
                  <a:pt x="82" y="339"/>
                </a:lnTo>
                <a:lnTo>
                  <a:pt x="84" y="339"/>
                </a:lnTo>
                <a:lnTo>
                  <a:pt x="82" y="339"/>
                </a:lnTo>
                <a:lnTo>
                  <a:pt x="82" y="342"/>
                </a:lnTo>
                <a:lnTo>
                  <a:pt x="82" y="343"/>
                </a:lnTo>
                <a:lnTo>
                  <a:pt x="82" y="347"/>
                </a:lnTo>
                <a:lnTo>
                  <a:pt x="79" y="347"/>
                </a:lnTo>
                <a:lnTo>
                  <a:pt x="77" y="347"/>
                </a:lnTo>
                <a:lnTo>
                  <a:pt x="74" y="347"/>
                </a:lnTo>
                <a:lnTo>
                  <a:pt x="72" y="347"/>
                </a:lnTo>
                <a:lnTo>
                  <a:pt x="72" y="348"/>
                </a:lnTo>
                <a:lnTo>
                  <a:pt x="72" y="347"/>
                </a:lnTo>
                <a:lnTo>
                  <a:pt x="72" y="343"/>
                </a:lnTo>
                <a:lnTo>
                  <a:pt x="69" y="343"/>
                </a:lnTo>
                <a:lnTo>
                  <a:pt x="72" y="343"/>
                </a:lnTo>
                <a:lnTo>
                  <a:pt x="69" y="343"/>
                </a:lnTo>
                <a:lnTo>
                  <a:pt x="69" y="342"/>
                </a:lnTo>
                <a:lnTo>
                  <a:pt x="69" y="343"/>
                </a:lnTo>
                <a:lnTo>
                  <a:pt x="68" y="343"/>
                </a:lnTo>
                <a:lnTo>
                  <a:pt x="64" y="343"/>
                </a:lnTo>
                <a:lnTo>
                  <a:pt x="63" y="343"/>
                </a:lnTo>
                <a:lnTo>
                  <a:pt x="59" y="343"/>
                </a:lnTo>
                <a:lnTo>
                  <a:pt x="59" y="347"/>
                </a:lnTo>
                <a:lnTo>
                  <a:pt x="58" y="347"/>
                </a:lnTo>
                <a:lnTo>
                  <a:pt x="58" y="343"/>
                </a:lnTo>
                <a:lnTo>
                  <a:pt x="58" y="347"/>
                </a:lnTo>
                <a:lnTo>
                  <a:pt x="54" y="347"/>
                </a:lnTo>
                <a:lnTo>
                  <a:pt x="53" y="347"/>
                </a:lnTo>
                <a:lnTo>
                  <a:pt x="53" y="348"/>
                </a:lnTo>
                <a:lnTo>
                  <a:pt x="49" y="348"/>
                </a:lnTo>
                <a:lnTo>
                  <a:pt x="49" y="352"/>
                </a:lnTo>
                <a:lnTo>
                  <a:pt x="48" y="352"/>
                </a:lnTo>
                <a:lnTo>
                  <a:pt x="49" y="352"/>
                </a:lnTo>
                <a:lnTo>
                  <a:pt x="48" y="352"/>
                </a:lnTo>
                <a:lnTo>
                  <a:pt x="45" y="352"/>
                </a:lnTo>
                <a:lnTo>
                  <a:pt x="43" y="352"/>
                </a:lnTo>
                <a:lnTo>
                  <a:pt x="40" y="352"/>
                </a:lnTo>
                <a:lnTo>
                  <a:pt x="40" y="353"/>
                </a:lnTo>
                <a:lnTo>
                  <a:pt x="38" y="353"/>
                </a:lnTo>
                <a:lnTo>
                  <a:pt x="35" y="353"/>
                </a:lnTo>
                <a:lnTo>
                  <a:pt x="33" y="353"/>
                </a:lnTo>
                <a:lnTo>
                  <a:pt x="30" y="353"/>
                </a:lnTo>
                <a:lnTo>
                  <a:pt x="28" y="353"/>
                </a:lnTo>
                <a:lnTo>
                  <a:pt x="25" y="353"/>
                </a:lnTo>
                <a:lnTo>
                  <a:pt x="25" y="352"/>
                </a:lnTo>
                <a:lnTo>
                  <a:pt x="25" y="353"/>
                </a:lnTo>
                <a:lnTo>
                  <a:pt x="25" y="352"/>
                </a:lnTo>
                <a:lnTo>
                  <a:pt x="23" y="352"/>
                </a:lnTo>
                <a:lnTo>
                  <a:pt x="23" y="348"/>
                </a:lnTo>
                <a:lnTo>
                  <a:pt x="23" y="347"/>
                </a:lnTo>
                <a:lnTo>
                  <a:pt x="20" y="347"/>
                </a:lnTo>
                <a:lnTo>
                  <a:pt x="20" y="343"/>
                </a:lnTo>
                <a:lnTo>
                  <a:pt x="18" y="343"/>
                </a:lnTo>
                <a:lnTo>
                  <a:pt x="15" y="343"/>
                </a:lnTo>
                <a:lnTo>
                  <a:pt x="13" y="343"/>
                </a:lnTo>
                <a:lnTo>
                  <a:pt x="13" y="342"/>
                </a:lnTo>
                <a:lnTo>
                  <a:pt x="13" y="343"/>
                </a:lnTo>
                <a:lnTo>
                  <a:pt x="13" y="342"/>
                </a:lnTo>
                <a:lnTo>
                  <a:pt x="10" y="342"/>
                </a:lnTo>
                <a:lnTo>
                  <a:pt x="13" y="342"/>
                </a:lnTo>
                <a:lnTo>
                  <a:pt x="10" y="342"/>
                </a:lnTo>
                <a:lnTo>
                  <a:pt x="10" y="339"/>
                </a:lnTo>
                <a:lnTo>
                  <a:pt x="10" y="337"/>
                </a:lnTo>
                <a:lnTo>
                  <a:pt x="13" y="337"/>
                </a:lnTo>
                <a:lnTo>
                  <a:pt x="10" y="337"/>
                </a:lnTo>
                <a:lnTo>
                  <a:pt x="10" y="334"/>
                </a:lnTo>
                <a:lnTo>
                  <a:pt x="10" y="332"/>
                </a:lnTo>
                <a:lnTo>
                  <a:pt x="8" y="332"/>
                </a:lnTo>
                <a:lnTo>
                  <a:pt x="8" y="329"/>
                </a:lnTo>
                <a:lnTo>
                  <a:pt x="10" y="329"/>
                </a:lnTo>
                <a:lnTo>
                  <a:pt x="8" y="329"/>
                </a:lnTo>
                <a:lnTo>
                  <a:pt x="10" y="329"/>
                </a:lnTo>
                <a:lnTo>
                  <a:pt x="8" y="329"/>
                </a:lnTo>
                <a:lnTo>
                  <a:pt x="5" y="329"/>
                </a:lnTo>
                <a:lnTo>
                  <a:pt x="5" y="327"/>
                </a:lnTo>
                <a:lnTo>
                  <a:pt x="3" y="327"/>
                </a:lnTo>
                <a:lnTo>
                  <a:pt x="3" y="329"/>
                </a:lnTo>
                <a:lnTo>
                  <a:pt x="0" y="329"/>
                </a:lnTo>
                <a:lnTo>
                  <a:pt x="0" y="327"/>
                </a:lnTo>
                <a:lnTo>
                  <a:pt x="3" y="327"/>
                </a:lnTo>
                <a:lnTo>
                  <a:pt x="0" y="327"/>
                </a:lnTo>
                <a:lnTo>
                  <a:pt x="0" y="324"/>
                </a:lnTo>
                <a:lnTo>
                  <a:pt x="3" y="324"/>
                </a:lnTo>
                <a:lnTo>
                  <a:pt x="3" y="322"/>
                </a:lnTo>
                <a:lnTo>
                  <a:pt x="5" y="322"/>
                </a:lnTo>
                <a:lnTo>
                  <a:pt x="5" y="319"/>
                </a:lnTo>
                <a:lnTo>
                  <a:pt x="8" y="319"/>
                </a:lnTo>
                <a:lnTo>
                  <a:pt x="5" y="319"/>
                </a:lnTo>
                <a:lnTo>
                  <a:pt x="5" y="317"/>
                </a:lnTo>
                <a:lnTo>
                  <a:pt x="8" y="317"/>
                </a:lnTo>
                <a:lnTo>
                  <a:pt x="5" y="317"/>
                </a:lnTo>
                <a:lnTo>
                  <a:pt x="5" y="314"/>
                </a:lnTo>
                <a:lnTo>
                  <a:pt x="5" y="312"/>
                </a:lnTo>
                <a:lnTo>
                  <a:pt x="8" y="312"/>
                </a:lnTo>
                <a:lnTo>
                  <a:pt x="8" y="309"/>
                </a:lnTo>
                <a:lnTo>
                  <a:pt x="10" y="309"/>
                </a:lnTo>
                <a:lnTo>
                  <a:pt x="8" y="309"/>
                </a:lnTo>
                <a:lnTo>
                  <a:pt x="8" y="307"/>
                </a:lnTo>
                <a:lnTo>
                  <a:pt x="10" y="307"/>
                </a:lnTo>
                <a:lnTo>
                  <a:pt x="13" y="307"/>
                </a:lnTo>
                <a:lnTo>
                  <a:pt x="13" y="304"/>
                </a:lnTo>
                <a:lnTo>
                  <a:pt x="15" y="304"/>
                </a:lnTo>
                <a:lnTo>
                  <a:pt x="15" y="302"/>
                </a:lnTo>
                <a:lnTo>
                  <a:pt x="15" y="299"/>
                </a:lnTo>
                <a:lnTo>
                  <a:pt x="15" y="302"/>
                </a:lnTo>
                <a:lnTo>
                  <a:pt x="15" y="299"/>
                </a:lnTo>
                <a:lnTo>
                  <a:pt x="15" y="297"/>
                </a:lnTo>
                <a:lnTo>
                  <a:pt x="18" y="297"/>
                </a:lnTo>
                <a:lnTo>
                  <a:pt x="18" y="294"/>
                </a:lnTo>
                <a:lnTo>
                  <a:pt x="18" y="293"/>
                </a:lnTo>
                <a:lnTo>
                  <a:pt x="20" y="293"/>
                </a:lnTo>
                <a:lnTo>
                  <a:pt x="20" y="289"/>
                </a:lnTo>
                <a:lnTo>
                  <a:pt x="18" y="289"/>
                </a:lnTo>
                <a:lnTo>
                  <a:pt x="18" y="288"/>
                </a:lnTo>
                <a:lnTo>
                  <a:pt x="20" y="288"/>
                </a:lnTo>
                <a:lnTo>
                  <a:pt x="20" y="284"/>
                </a:lnTo>
                <a:lnTo>
                  <a:pt x="18" y="284"/>
                </a:lnTo>
                <a:lnTo>
                  <a:pt x="15" y="284"/>
                </a:lnTo>
                <a:lnTo>
                  <a:pt x="15" y="283"/>
                </a:lnTo>
                <a:lnTo>
                  <a:pt x="13" y="283"/>
                </a:lnTo>
                <a:lnTo>
                  <a:pt x="15" y="283"/>
                </a:lnTo>
                <a:lnTo>
                  <a:pt x="15" y="279"/>
                </a:lnTo>
                <a:lnTo>
                  <a:pt x="18" y="279"/>
                </a:lnTo>
                <a:lnTo>
                  <a:pt x="15" y="279"/>
                </a:lnTo>
                <a:lnTo>
                  <a:pt x="15" y="278"/>
                </a:lnTo>
                <a:lnTo>
                  <a:pt x="15" y="274"/>
                </a:lnTo>
                <a:lnTo>
                  <a:pt x="18" y="274"/>
                </a:lnTo>
                <a:lnTo>
                  <a:pt x="20" y="274"/>
                </a:lnTo>
                <a:lnTo>
                  <a:pt x="23" y="274"/>
                </a:lnTo>
                <a:lnTo>
                  <a:pt x="25" y="274"/>
                </a:lnTo>
                <a:lnTo>
                  <a:pt x="25" y="273"/>
                </a:lnTo>
                <a:lnTo>
                  <a:pt x="28" y="273"/>
                </a:lnTo>
                <a:lnTo>
                  <a:pt x="28" y="269"/>
                </a:lnTo>
                <a:lnTo>
                  <a:pt x="30" y="269"/>
                </a:lnTo>
                <a:lnTo>
                  <a:pt x="33" y="269"/>
                </a:lnTo>
                <a:lnTo>
                  <a:pt x="35" y="269"/>
                </a:lnTo>
                <a:lnTo>
                  <a:pt x="38" y="269"/>
                </a:lnTo>
                <a:lnTo>
                  <a:pt x="38" y="268"/>
                </a:lnTo>
                <a:lnTo>
                  <a:pt x="35" y="268"/>
                </a:lnTo>
                <a:lnTo>
                  <a:pt x="35" y="265"/>
                </a:lnTo>
                <a:lnTo>
                  <a:pt x="33" y="265"/>
                </a:lnTo>
                <a:lnTo>
                  <a:pt x="33" y="263"/>
                </a:lnTo>
                <a:lnTo>
                  <a:pt x="33" y="260"/>
                </a:lnTo>
                <a:lnTo>
                  <a:pt x="30" y="260"/>
                </a:lnTo>
                <a:lnTo>
                  <a:pt x="30" y="258"/>
                </a:lnTo>
                <a:lnTo>
                  <a:pt x="28" y="255"/>
                </a:lnTo>
                <a:lnTo>
                  <a:pt x="25" y="255"/>
                </a:lnTo>
                <a:lnTo>
                  <a:pt x="25" y="253"/>
                </a:lnTo>
                <a:lnTo>
                  <a:pt x="23" y="253"/>
                </a:lnTo>
                <a:lnTo>
                  <a:pt x="23" y="250"/>
                </a:lnTo>
                <a:lnTo>
                  <a:pt x="23" y="253"/>
                </a:lnTo>
                <a:lnTo>
                  <a:pt x="23" y="250"/>
                </a:lnTo>
                <a:lnTo>
                  <a:pt x="20" y="250"/>
                </a:lnTo>
                <a:lnTo>
                  <a:pt x="20" y="248"/>
                </a:lnTo>
                <a:lnTo>
                  <a:pt x="20" y="245"/>
                </a:lnTo>
                <a:lnTo>
                  <a:pt x="18" y="245"/>
                </a:lnTo>
                <a:lnTo>
                  <a:pt x="18" y="243"/>
                </a:lnTo>
                <a:lnTo>
                  <a:pt x="15" y="243"/>
                </a:lnTo>
                <a:lnTo>
                  <a:pt x="15" y="240"/>
                </a:lnTo>
                <a:lnTo>
                  <a:pt x="15" y="238"/>
                </a:lnTo>
                <a:lnTo>
                  <a:pt x="13" y="238"/>
                </a:lnTo>
                <a:lnTo>
                  <a:pt x="15" y="238"/>
                </a:lnTo>
                <a:lnTo>
                  <a:pt x="13" y="238"/>
                </a:lnTo>
                <a:lnTo>
                  <a:pt x="15" y="238"/>
                </a:lnTo>
                <a:lnTo>
                  <a:pt x="13" y="238"/>
                </a:lnTo>
                <a:lnTo>
                  <a:pt x="15" y="238"/>
                </a:lnTo>
                <a:lnTo>
                  <a:pt x="15" y="235"/>
                </a:lnTo>
                <a:lnTo>
                  <a:pt x="15" y="233"/>
                </a:lnTo>
                <a:lnTo>
                  <a:pt x="18" y="233"/>
                </a:lnTo>
                <a:lnTo>
                  <a:pt x="18" y="230"/>
                </a:lnTo>
                <a:lnTo>
                  <a:pt x="18" y="227"/>
                </a:lnTo>
                <a:lnTo>
                  <a:pt x="20" y="227"/>
                </a:lnTo>
                <a:lnTo>
                  <a:pt x="20" y="225"/>
                </a:lnTo>
                <a:lnTo>
                  <a:pt x="23" y="225"/>
                </a:lnTo>
                <a:lnTo>
                  <a:pt x="25" y="225"/>
                </a:lnTo>
                <a:lnTo>
                  <a:pt x="23" y="225"/>
                </a:lnTo>
                <a:lnTo>
                  <a:pt x="25" y="225"/>
                </a:lnTo>
                <a:lnTo>
                  <a:pt x="25" y="222"/>
                </a:lnTo>
                <a:lnTo>
                  <a:pt x="28" y="222"/>
                </a:lnTo>
                <a:lnTo>
                  <a:pt x="28" y="225"/>
                </a:lnTo>
                <a:lnTo>
                  <a:pt x="28" y="222"/>
                </a:lnTo>
                <a:lnTo>
                  <a:pt x="30" y="222"/>
                </a:lnTo>
                <a:lnTo>
                  <a:pt x="33" y="222"/>
                </a:lnTo>
                <a:lnTo>
                  <a:pt x="33" y="220"/>
                </a:lnTo>
                <a:lnTo>
                  <a:pt x="33" y="217"/>
                </a:lnTo>
                <a:lnTo>
                  <a:pt x="30" y="217"/>
                </a:lnTo>
                <a:lnTo>
                  <a:pt x="33" y="215"/>
                </a:lnTo>
                <a:lnTo>
                  <a:pt x="30" y="215"/>
                </a:lnTo>
                <a:lnTo>
                  <a:pt x="33" y="215"/>
                </a:lnTo>
                <a:lnTo>
                  <a:pt x="30" y="215"/>
                </a:lnTo>
                <a:lnTo>
                  <a:pt x="33" y="215"/>
                </a:lnTo>
                <a:lnTo>
                  <a:pt x="33" y="212"/>
                </a:lnTo>
                <a:lnTo>
                  <a:pt x="30" y="212"/>
                </a:lnTo>
                <a:lnTo>
                  <a:pt x="30" y="210"/>
                </a:lnTo>
                <a:lnTo>
                  <a:pt x="30" y="207"/>
                </a:lnTo>
                <a:lnTo>
                  <a:pt x="30" y="205"/>
                </a:lnTo>
                <a:lnTo>
                  <a:pt x="30" y="202"/>
                </a:lnTo>
                <a:lnTo>
                  <a:pt x="33" y="202"/>
                </a:lnTo>
                <a:lnTo>
                  <a:pt x="30" y="202"/>
                </a:lnTo>
                <a:lnTo>
                  <a:pt x="30" y="200"/>
                </a:lnTo>
                <a:lnTo>
                  <a:pt x="30" y="197"/>
                </a:lnTo>
                <a:lnTo>
                  <a:pt x="30" y="196"/>
                </a:lnTo>
                <a:lnTo>
                  <a:pt x="30" y="192"/>
                </a:lnTo>
                <a:lnTo>
                  <a:pt x="30" y="191"/>
                </a:lnTo>
                <a:lnTo>
                  <a:pt x="30" y="187"/>
                </a:lnTo>
                <a:lnTo>
                  <a:pt x="30" y="186"/>
                </a:lnTo>
                <a:lnTo>
                  <a:pt x="33" y="186"/>
                </a:lnTo>
                <a:lnTo>
                  <a:pt x="30" y="186"/>
                </a:lnTo>
                <a:lnTo>
                  <a:pt x="30" y="182"/>
                </a:lnTo>
                <a:lnTo>
                  <a:pt x="33" y="182"/>
                </a:lnTo>
                <a:lnTo>
                  <a:pt x="33" y="181"/>
                </a:lnTo>
                <a:lnTo>
                  <a:pt x="33" y="177"/>
                </a:lnTo>
                <a:lnTo>
                  <a:pt x="35" y="177"/>
                </a:lnTo>
                <a:lnTo>
                  <a:pt x="35" y="176"/>
                </a:lnTo>
                <a:lnTo>
                  <a:pt x="35" y="173"/>
                </a:lnTo>
                <a:lnTo>
                  <a:pt x="35" y="171"/>
                </a:lnTo>
                <a:lnTo>
                  <a:pt x="38" y="171"/>
                </a:lnTo>
                <a:lnTo>
                  <a:pt x="35" y="171"/>
                </a:lnTo>
                <a:lnTo>
                  <a:pt x="35" y="168"/>
                </a:lnTo>
                <a:lnTo>
                  <a:pt x="35" y="166"/>
                </a:lnTo>
                <a:lnTo>
                  <a:pt x="33" y="166"/>
                </a:lnTo>
                <a:lnTo>
                  <a:pt x="33" y="163"/>
                </a:lnTo>
                <a:lnTo>
                  <a:pt x="33" y="161"/>
                </a:lnTo>
                <a:lnTo>
                  <a:pt x="33" y="158"/>
                </a:lnTo>
                <a:lnTo>
                  <a:pt x="30" y="158"/>
                </a:lnTo>
                <a:lnTo>
                  <a:pt x="30" y="156"/>
                </a:lnTo>
                <a:lnTo>
                  <a:pt x="30" y="153"/>
                </a:lnTo>
                <a:lnTo>
                  <a:pt x="33" y="153"/>
                </a:lnTo>
                <a:lnTo>
                  <a:pt x="33" y="151"/>
                </a:lnTo>
                <a:lnTo>
                  <a:pt x="35" y="151"/>
                </a:lnTo>
                <a:lnTo>
                  <a:pt x="35" y="148"/>
                </a:lnTo>
                <a:lnTo>
                  <a:pt x="33" y="146"/>
                </a:lnTo>
                <a:lnTo>
                  <a:pt x="33" y="143"/>
                </a:lnTo>
                <a:lnTo>
                  <a:pt x="33" y="146"/>
                </a:lnTo>
                <a:lnTo>
                  <a:pt x="33" y="143"/>
                </a:lnTo>
                <a:lnTo>
                  <a:pt x="30" y="143"/>
                </a:lnTo>
                <a:lnTo>
                  <a:pt x="30" y="146"/>
                </a:lnTo>
                <a:lnTo>
                  <a:pt x="30" y="143"/>
                </a:lnTo>
                <a:lnTo>
                  <a:pt x="30" y="146"/>
                </a:lnTo>
                <a:lnTo>
                  <a:pt x="30" y="143"/>
                </a:lnTo>
                <a:lnTo>
                  <a:pt x="28" y="143"/>
                </a:lnTo>
                <a:lnTo>
                  <a:pt x="30" y="143"/>
                </a:lnTo>
                <a:lnTo>
                  <a:pt x="28" y="143"/>
                </a:lnTo>
                <a:lnTo>
                  <a:pt x="28" y="141"/>
                </a:lnTo>
                <a:lnTo>
                  <a:pt x="25" y="141"/>
                </a:lnTo>
                <a:lnTo>
                  <a:pt x="25" y="138"/>
                </a:lnTo>
                <a:lnTo>
                  <a:pt x="23" y="138"/>
                </a:lnTo>
                <a:lnTo>
                  <a:pt x="23" y="136"/>
                </a:lnTo>
                <a:lnTo>
                  <a:pt x="20" y="136"/>
                </a:lnTo>
                <a:lnTo>
                  <a:pt x="20" y="133"/>
                </a:lnTo>
                <a:lnTo>
                  <a:pt x="20" y="131"/>
                </a:lnTo>
                <a:lnTo>
                  <a:pt x="20" y="128"/>
                </a:lnTo>
                <a:lnTo>
                  <a:pt x="18" y="128"/>
                </a:lnTo>
                <a:lnTo>
                  <a:pt x="18" y="126"/>
                </a:lnTo>
                <a:lnTo>
                  <a:pt x="18" y="123"/>
                </a:lnTo>
                <a:lnTo>
                  <a:pt x="15" y="123"/>
                </a:lnTo>
                <a:lnTo>
                  <a:pt x="15" y="122"/>
                </a:lnTo>
                <a:lnTo>
                  <a:pt x="15" y="123"/>
                </a:lnTo>
                <a:lnTo>
                  <a:pt x="15" y="122"/>
                </a:lnTo>
                <a:lnTo>
                  <a:pt x="15" y="118"/>
                </a:lnTo>
                <a:lnTo>
                  <a:pt x="18" y="118"/>
                </a:lnTo>
                <a:lnTo>
                  <a:pt x="18" y="117"/>
                </a:lnTo>
                <a:lnTo>
                  <a:pt x="18" y="113"/>
                </a:lnTo>
                <a:lnTo>
                  <a:pt x="18" y="112"/>
                </a:lnTo>
                <a:lnTo>
                  <a:pt x="20" y="112"/>
                </a:lnTo>
                <a:lnTo>
                  <a:pt x="23" y="112"/>
                </a:lnTo>
                <a:lnTo>
                  <a:pt x="23" y="108"/>
                </a:lnTo>
                <a:lnTo>
                  <a:pt x="23" y="107"/>
                </a:lnTo>
                <a:lnTo>
                  <a:pt x="25" y="107"/>
                </a:lnTo>
                <a:lnTo>
                  <a:pt x="25" y="103"/>
                </a:lnTo>
                <a:lnTo>
                  <a:pt x="25" y="102"/>
                </a:lnTo>
                <a:lnTo>
                  <a:pt x="28" y="102"/>
                </a:lnTo>
                <a:lnTo>
                  <a:pt x="28" y="103"/>
                </a:lnTo>
                <a:lnTo>
                  <a:pt x="30" y="103"/>
                </a:lnTo>
                <a:lnTo>
                  <a:pt x="33" y="103"/>
                </a:lnTo>
                <a:lnTo>
                  <a:pt x="33" y="102"/>
                </a:lnTo>
                <a:lnTo>
                  <a:pt x="35" y="102"/>
                </a:lnTo>
                <a:lnTo>
                  <a:pt x="35" y="99"/>
                </a:lnTo>
                <a:lnTo>
                  <a:pt x="35" y="97"/>
                </a:lnTo>
                <a:lnTo>
                  <a:pt x="35" y="94"/>
                </a:lnTo>
                <a:lnTo>
                  <a:pt x="33" y="94"/>
                </a:lnTo>
                <a:lnTo>
                  <a:pt x="35" y="94"/>
                </a:lnTo>
                <a:lnTo>
                  <a:pt x="33" y="94"/>
                </a:lnTo>
                <a:lnTo>
                  <a:pt x="33" y="92"/>
                </a:lnTo>
                <a:lnTo>
                  <a:pt x="35" y="92"/>
                </a:lnTo>
                <a:lnTo>
                  <a:pt x="33" y="92"/>
                </a:lnTo>
                <a:lnTo>
                  <a:pt x="33" y="89"/>
                </a:lnTo>
                <a:lnTo>
                  <a:pt x="33" y="87"/>
                </a:lnTo>
                <a:lnTo>
                  <a:pt x="35" y="87"/>
                </a:lnTo>
                <a:lnTo>
                  <a:pt x="35" y="84"/>
                </a:lnTo>
                <a:lnTo>
                  <a:pt x="38" y="84"/>
                </a:lnTo>
                <a:lnTo>
                  <a:pt x="40" y="84"/>
                </a:lnTo>
                <a:lnTo>
                  <a:pt x="40" y="82"/>
                </a:lnTo>
                <a:lnTo>
                  <a:pt x="43" y="82"/>
                </a:lnTo>
                <a:lnTo>
                  <a:pt x="43" y="79"/>
                </a:lnTo>
                <a:lnTo>
                  <a:pt x="40" y="79"/>
                </a:lnTo>
                <a:lnTo>
                  <a:pt x="40" y="77"/>
                </a:lnTo>
                <a:lnTo>
                  <a:pt x="40" y="74"/>
                </a:lnTo>
                <a:lnTo>
                  <a:pt x="43" y="74"/>
                </a:lnTo>
                <a:lnTo>
                  <a:pt x="43" y="72"/>
                </a:lnTo>
                <a:lnTo>
                  <a:pt x="45" y="72"/>
                </a:lnTo>
                <a:lnTo>
                  <a:pt x="45" y="69"/>
                </a:lnTo>
                <a:lnTo>
                  <a:pt x="48" y="69"/>
                </a:lnTo>
                <a:lnTo>
                  <a:pt x="49" y="69"/>
                </a:lnTo>
                <a:lnTo>
                  <a:pt x="49" y="67"/>
                </a:lnTo>
                <a:lnTo>
                  <a:pt x="49" y="64"/>
                </a:lnTo>
                <a:lnTo>
                  <a:pt x="53" y="64"/>
                </a:lnTo>
                <a:lnTo>
                  <a:pt x="53" y="62"/>
                </a:lnTo>
                <a:lnTo>
                  <a:pt x="54" y="62"/>
                </a:lnTo>
                <a:lnTo>
                  <a:pt x="54" y="59"/>
                </a:lnTo>
                <a:lnTo>
                  <a:pt x="54" y="56"/>
                </a:lnTo>
                <a:lnTo>
                  <a:pt x="58" y="56"/>
                </a:lnTo>
                <a:lnTo>
                  <a:pt x="59" y="56"/>
                </a:lnTo>
                <a:lnTo>
                  <a:pt x="63" y="56"/>
                </a:lnTo>
                <a:lnTo>
                  <a:pt x="63" y="54"/>
                </a:lnTo>
                <a:lnTo>
                  <a:pt x="63" y="56"/>
                </a:lnTo>
                <a:lnTo>
                  <a:pt x="64" y="56"/>
                </a:lnTo>
                <a:lnTo>
                  <a:pt x="64" y="54"/>
                </a:lnTo>
                <a:lnTo>
                  <a:pt x="63" y="54"/>
                </a:lnTo>
                <a:lnTo>
                  <a:pt x="63" y="51"/>
                </a:lnTo>
                <a:lnTo>
                  <a:pt x="64" y="51"/>
                </a:lnTo>
                <a:lnTo>
                  <a:pt x="64" y="49"/>
                </a:lnTo>
                <a:lnTo>
                  <a:pt x="64" y="46"/>
                </a:lnTo>
                <a:lnTo>
                  <a:pt x="68" y="46"/>
                </a:lnTo>
                <a:lnTo>
                  <a:pt x="68" y="44"/>
                </a:lnTo>
                <a:lnTo>
                  <a:pt x="68" y="41"/>
                </a:lnTo>
                <a:lnTo>
                  <a:pt x="68" y="39"/>
                </a:lnTo>
                <a:lnTo>
                  <a:pt x="69" y="39"/>
                </a:lnTo>
                <a:lnTo>
                  <a:pt x="69" y="36"/>
                </a:lnTo>
                <a:lnTo>
                  <a:pt x="72" y="36"/>
                </a:lnTo>
                <a:lnTo>
                  <a:pt x="72" y="34"/>
                </a:lnTo>
                <a:lnTo>
                  <a:pt x="74" y="34"/>
                </a:lnTo>
                <a:lnTo>
                  <a:pt x="77" y="34"/>
                </a:lnTo>
                <a:lnTo>
                  <a:pt x="77" y="31"/>
                </a:lnTo>
                <a:lnTo>
                  <a:pt x="79" y="31"/>
                </a:lnTo>
                <a:lnTo>
                  <a:pt x="79" y="30"/>
                </a:lnTo>
                <a:lnTo>
                  <a:pt x="79" y="31"/>
                </a:lnTo>
                <a:lnTo>
                  <a:pt x="82" y="31"/>
                </a:lnTo>
                <a:lnTo>
                  <a:pt x="82" y="34"/>
                </a:lnTo>
                <a:lnTo>
                  <a:pt x="84" y="34"/>
                </a:lnTo>
                <a:lnTo>
                  <a:pt x="84" y="36"/>
                </a:lnTo>
                <a:lnTo>
                  <a:pt x="87" y="36"/>
                </a:lnTo>
                <a:lnTo>
                  <a:pt x="87" y="39"/>
                </a:lnTo>
                <a:lnTo>
                  <a:pt x="89" y="39"/>
                </a:lnTo>
                <a:lnTo>
                  <a:pt x="89" y="36"/>
                </a:lnTo>
                <a:lnTo>
                  <a:pt x="92" y="36"/>
                </a:lnTo>
                <a:lnTo>
                  <a:pt x="92" y="34"/>
                </a:lnTo>
                <a:lnTo>
                  <a:pt x="94" y="34"/>
                </a:lnTo>
                <a:lnTo>
                  <a:pt x="97" y="34"/>
                </a:lnTo>
                <a:lnTo>
                  <a:pt x="94" y="34"/>
                </a:lnTo>
                <a:lnTo>
                  <a:pt x="94" y="36"/>
                </a:lnTo>
                <a:lnTo>
                  <a:pt x="97" y="36"/>
                </a:lnTo>
                <a:lnTo>
                  <a:pt x="97" y="34"/>
                </a:lnTo>
                <a:lnTo>
                  <a:pt x="97" y="36"/>
                </a:lnTo>
                <a:lnTo>
                  <a:pt x="99" y="36"/>
                </a:lnTo>
                <a:lnTo>
                  <a:pt x="99" y="34"/>
                </a:lnTo>
                <a:lnTo>
                  <a:pt x="99" y="36"/>
                </a:lnTo>
                <a:lnTo>
                  <a:pt x="102" y="36"/>
                </a:lnTo>
                <a:lnTo>
                  <a:pt x="102" y="34"/>
                </a:lnTo>
                <a:lnTo>
                  <a:pt x="102" y="31"/>
                </a:lnTo>
                <a:lnTo>
                  <a:pt x="102" y="34"/>
                </a:lnTo>
                <a:lnTo>
                  <a:pt x="102" y="31"/>
                </a:lnTo>
                <a:lnTo>
                  <a:pt x="102" y="34"/>
                </a:lnTo>
                <a:lnTo>
                  <a:pt x="104" y="34"/>
                </a:lnTo>
                <a:lnTo>
                  <a:pt x="104" y="31"/>
                </a:lnTo>
                <a:lnTo>
                  <a:pt x="104" y="34"/>
                </a:lnTo>
                <a:lnTo>
                  <a:pt x="107" y="34"/>
                </a:lnTo>
                <a:lnTo>
                  <a:pt x="104" y="34"/>
                </a:lnTo>
                <a:lnTo>
                  <a:pt x="107" y="34"/>
                </a:lnTo>
                <a:lnTo>
                  <a:pt x="109" y="34"/>
                </a:lnTo>
                <a:lnTo>
                  <a:pt x="109" y="31"/>
                </a:lnTo>
                <a:lnTo>
                  <a:pt x="112" y="31"/>
                </a:lnTo>
                <a:lnTo>
                  <a:pt x="113" y="31"/>
                </a:lnTo>
                <a:lnTo>
                  <a:pt x="113" y="34"/>
                </a:lnTo>
                <a:lnTo>
                  <a:pt x="117" y="34"/>
                </a:lnTo>
                <a:lnTo>
                  <a:pt x="117" y="31"/>
                </a:lnTo>
                <a:lnTo>
                  <a:pt x="117" y="30"/>
                </a:lnTo>
                <a:lnTo>
                  <a:pt x="118" y="30"/>
                </a:lnTo>
                <a:lnTo>
                  <a:pt x="122" y="30"/>
                </a:lnTo>
                <a:lnTo>
                  <a:pt x="123" y="30"/>
                </a:lnTo>
                <a:lnTo>
                  <a:pt x="123" y="26"/>
                </a:lnTo>
                <a:lnTo>
                  <a:pt x="127" y="26"/>
                </a:lnTo>
                <a:lnTo>
                  <a:pt x="127" y="25"/>
                </a:lnTo>
                <a:lnTo>
                  <a:pt x="127" y="21"/>
                </a:lnTo>
                <a:lnTo>
                  <a:pt x="128" y="21"/>
                </a:lnTo>
                <a:lnTo>
                  <a:pt x="132" y="21"/>
                </a:lnTo>
                <a:lnTo>
                  <a:pt x="132" y="20"/>
                </a:lnTo>
                <a:lnTo>
                  <a:pt x="132" y="16"/>
                </a:lnTo>
                <a:lnTo>
                  <a:pt x="133" y="16"/>
                </a:lnTo>
                <a:lnTo>
                  <a:pt x="133" y="20"/>
                </a:lnTo>
                <a:lnTo>
                  <a:pt x="133" y="16"/>
                </a:lnTo>
                <a:lnTo>
                  <a:pt x="133" y="20"/>
                </a:lnTo>
                <a:lnTo>
                  <a:pt x="136" y="20"/>
                </a:lnTo>
                <a:lnTo>
                  <a:pt x="136" y="16"/>
                </a:lnTo>
                <a:lnTo>
                  <a:pt x="138" y="16"/>
                </a:lnTo>
                <a:lnTo>
                  <a:pt x="138" y="15"/>
                </a:lnTo>
                <a:lnTo>
                  <a:pt x="138" y="11"/>
                </a:lnTo>
                <a:lnTo>
                  <a:pt x="138" y="10"/>
                </a:lnTo>
                <a:lnTo>
                  <a:pt x="141" y="10"/>
                </a:lnTo>
                <a:lnTo>
                  <a:pt x="138" y="10"/>
                </a:lnTo>
                <a:lnTo>
                  <a:pt x="141" y="10"/>
                </a:lnTo>
                <a:lnTo>
                  <a:pt x="141" y="7"/>
                </a:lnTo>
                <a:lnTo>
                  <a:pt x="141" y="5"/>
                </a:lnTo>
                <a:lnTo>
                  <a:pt x="143" y="5"/>
                </a:lnTo>
                <a:lnTo>
                  <a:pt x="146" y="2"/>
                </a:lnTo>
                <a:lnTo>
                  <a:pt x="148" y="2"/>
                </a:lnTo>
                <a:lnTo>
                  <a:pt x="148" y="5"/>
                </a:lnTo>
                <a:lnTo>
                  <a:pt x="151" y="5"/>
                </a:lnTo>
                <a:lnTo>
                  <a:pt x="151" y="2"/>
                </a:lnTo>
                <a:lnTo>
                  <a:pt x="148" y="2"/>
                </a:lnTo>
                <a:lnTo>
                  <a:pt x="148" y="0"/>
                </a:lnTo>
                <a:lnTo>
                  <a:pt x="151" y="0"/>
                </a:lnTo>
                <a:lnTo>
                  <a:pt x="153" y="0"/>
                </a:lnTo>
                <a:lnTo>
                  <a:pt x="153" y="2"/>
                </a:lnTo>
                <a:lnTo>
                  <a:pt x="153" y="0"/>
                </a:lnTo>
                <a:lnTo>
                  <a:pt x="153" y="2"/>
                </a:lnTo>
                <a:lnTo>
                  <a:pt x="153" y="0"/>
                </a:lnTo>
                <a:lnTo>
                  <a:pt x="156" y="0"/>
                </a:lnTo>
                <a:lnTo>
                  <a:pt x="156" y="2"/>
                </a:lnTo>
                <a:lnTo>
                  <a:pt x="156" y="0"/>
                </a:lnTo>
                <a:lnTo>
                  <a:pt x="156" y="2"/>
                </a:lnTo>
                <a:lnTo>
                  <a:pt x="158" y="2"/>
                </a:lnTo>
                <a:lnTo>
                  <a:pt x="158" y="0"/>
                </a:lnTo>
                <a:lnTo>
                  <a:pt x="161" y="2"/>
                </a:lnTo>
                <a:lnTo>
                  <a:pt x="164" y="2"/>
                </a:lnTo>
                <a:lnTo>
                  <a:pt x="164" y="0"/>
                </a:lnTo>
                <a:lnTo>
                  <a:pt x="166" y="0"/>
                </a:lnTo>
                <a:lnTo>
                  <a:pt x="169" y="0"/>
                </a:lnTo>
                <a:lnTo>
                  <a:pt x="171" y="0"/>
                </a:lnTo>
                <a:lnTo>
                  <a:pt x="174" y="0"/>
                </a:lnTo>
                <a:lnTo>
                  <a:pt x="176" y="0"/>
                </a:lnTo>
                <a:lnTo>
                  <a:pt x="179" y="0"/>
                </a:lnTo>
                <a:lnTo>
                  <a:pt x="181" y="0"/>
                </a:lnTo>
                <a:lnTo>
                  <a:pt x="184" y="0"/>
                </a:lnTo>
                <a:close/>
              </a:path>
            </a:pathLst>
          </a:custGeom>
          <a:solidFill>
            <a:srgbClr val="7EC6B0">
              <a:alpha val="69804"/>
            </a:srgbClr>
          </a:solidFill>
          <a:ln w="3175">
            <a:solidFill>
              <a:srgbClr val="000000"/>
            </a:solidFill>
            <a:round/>
            <a:headEnd/>
            <a:tailEnd/>
          </a:ln>
        </p:spPr>
        <p:txBody>
          <a:bodyPr vert="horz" wrap="square" lIns="61928" tIns="30964" rIns="61928" bIns="30964" numCol="1" anchor="t" anchorCtr="0" compatLnSpc="1">
            <a:prstTxWarp prst="textNoShape">
              <a:avLst/>
            </a:prstTxWarp>
          </a:bodyPr>
          <a:lstStyle/>
          <a:p>
            <a:pPr defTabSz="619232"/>
            <a:endParaRPr lang="pt-BR" sz="1219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xmlns="" id="{198ECCC3-2D9B-4055-BBBC-C6273CFB9063}"/>
              </a:ext>
            </a:extLst>
          </p:cNvPr>
          <p:cNvGrpSpPr/>
          <p:nvPr/>
        </p:nvGrpSpPr>
        <p:grpSpPr>
          <a:xfrm>
            <a:off x="9166317" y="2423391"/>
            <a:ext cx="2634222" cy="2301263"/>
            <a:chOff x="9021190" y="3093683"/>
            <a:chExt cx="3889594" cy="3397959"/>
          </a:xfrm>
        </p:grpSpPr>
        <p:grpSp>
          <p:nvGrpSpPr>
            <p:cNvPr id="6" name="Agrupar 5">
              <a:extLst>
                <a:ext uri="{FF2B5EF4-FFF2-40B4-BE49-F238E27FC236}">
                  <a16:creationId xmlns:a16="http://schemas.microsoft.com/office/drawing/2014/main" xmlns="" id="{D3F82D6F-C351-4CED-958B-0B9B7263C64C}"/>
                </a:ext>
              </a:extLst>
            </p:cNvPr>
            <p:cNvGrpSpPr/>
            <p:nvPr/>
          </p:nvGrpSpPr>
          <p:grpSpPr>
            <a:xfrm>
              <a:off x="9021190" y="3093683"/>
              <a:ext cx="3889594" cy="3397959"/>
              <a:chOff x="13537484" y="1936434"/>
              <a:chExt cx="3889594" cy="3397959"/>
            </a:xfrm>
          </p:grpSpPr>
          <p:sp>
            <p:nvSpPr>
              <p:cNvPr id="351" name="Freeform 255">
                <a:extLst>
                  <a:ext uri="{FF2B5EF4-FFF2-40B4-BE49-F238E27FC236}">
                    <a16:creationId xmlns:a16="http://schemas.microsoft.com/office/drawing/2014/main" xmlns="" id="{91A287FE-111C-49C4-8826-F21BC967E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7484" y="3445163"/>
                <a:ext cx="1082675" cy="1343025"/>
              </a:xfrm>
              <a:custGeom>
                <a:avLst/>
                <a:gdLst>
                  <a:gd name="T0" fmla="*/ 473 w 682"/>
                  <a:gd name="T1" fmla="*/ 106 h 846"/>
                  <a:gd name="T2" fmla="*/ 457 w 682"/>
                  <a:gd name="T3" fmla="*/ 156 h 846"/>
                  <a:gd name="T4" fmla="*/ 471 w 682"/>
                  <a:gd name="T5" fmla="*/ 156 h 846"/>
                  <a:gd name="T6" fmla="*/ 503 w 682"/>
                  <a:gd name="T7" fmla="*/ 146 h 846"/>
                  <a:gd name="T8" fmla="*/ 542 w 682"/>
                  <a:gd name="T9" fmla="*/ 143 h 846"/>
                  <a:gd name="T10" fmla="*/ 572 w 682"/>
                  <a:gd name="T11" fmla="*/ 156 h 846"/>
                  <a:gd name="T12" fmla="*/ 595 w 682"/>
                  <a:gd name="T13" fmla="*/ 175 h 846"/>
                  <a:gd name="T14" fmla="*/ 608 w 682"/>
                  <a:gd name="T15" fmla="*/ 197 h 846"/>
                  <a:gd name="T16" fmla="*/ 614 w 682"/>
                  <a:gd name="T17" fmla="*/ 235 h 846"/>
                  <a:gd name="T18" fmla="*/ 623 w 682"/>
                  <a:gd name="T19" fmla="*/ 264 h 846"/>
                  <a:gd name="T20" fmla="*/ 639 w 682"/>
                  <a:gd name="T21" fmla="*/ 294 h 846"/>
                  <a:gd name="T22" fmla="*/ 654 w 682"/>
                  <a:gd name="T23" fmla="*/ 327 h 846"/>
                  <a:gd name="T24" fmla="*/ 659 w 682"/>
                  <a:gd name="T25" fmla="*/ 358 h 846"/>
                  <a:gd name="T26" fmla="*/ 669 w 682"/>
                  <a:gd name="T27" fmla="*/ 386 h 846"/>
                  <a:gd name="T28" fmla="*/ 672 w 682"/>
                  <a:gd name="T29" fmla="*/ 422 h 846"/>
                  <a:gd name="T30" fmla="*/ 664 w 682"/>
                  <a:gd name="T31" fmla="*/ 463 h 846"/>
                  <a:gd name="T32" fmla="*/ 624 w 682"/>
                  <a:gd name="T33" fmla="*/ 479 h 846"/>
                  <a:gd name="T34" fmla="*/ 623 w 682"/>
                  <a:gd name="T35" fmla="*/ 509 h 846"/>
                  <a:gd name="T36" fmla="*/ 608 w 682"/>
                  <a:gd name="T37" fmla="*/ 547 h 846"/>
                  <a:gd name="T38" fmla="*/ 577 w 682"/>
                  <a:gd name="T39" fmla="*/ 568 h 846"/>
                  <a:gd name="T40" fmla="*/ 560 w 682"/>
                  <a:gd name="T41" fmla="*/ 593 h 846"/>
                  <a:gd name="T42" fmla="*/ 532 w 682"/>
                  <a:gd name="T43" fmla="*/ 634 h 846"/>
                  <a:gd name="T44" fmla="*/ 508 w 682"/>
                  <a:gd name="T45" fmla="*/ 675 h 846"/>
                  <a:gd name="T46" fmla="*/ 488 w 682"/>
                  <a:gd name="T47" fmla="*/ 710 h 846"/>
                  <a:gd name="T48" fmla="*/ 452 w 682"/>
                  <a:gd name="T49" fmla="*/ 724 h 846"/>
                  <a:gd name="T50" fmla="*/ 429 w 682"/>
                  <a:gd name="T51" fmla="*/ 759 h 846"/>
                  <a:gd name="T52" fmla="*/ 406 w 682"/>
                  <a:gd name="T53" fmla="*/ 805 h 846"/>
                  <a:gd name="T54" fmla="*/ 396 w 682"/>
                  <a:gd name="T55" fmla="*/ 841 h 846"/>
                  <a:gd name="T56" fmla="*/ 357 w 682"/>
                  <a:gd name="T57" fmla="*/ 839 h 846"/>
                  <a:gd name="T58" fmla="*/ 330 w 682"/>
                  <a:gd name="T59" fmla="*/ 830 h 846"/>
                  <a:gd name="T60" fmla="*/ 311 w 682"/>
                  <a:gd name="T61" fmla="*/ 841 h 846"/>
                  <a:gd name="T62" fmla="*/ 281 w 682"/>
                  <a:gd name="T63" fmla="*/ 839 h 846"/>
                  <a:gd name="T64" fmla="*/ 248 w 682"/>
                  <a:gd name="T65" fmla="*/ 839 h 846"/>
                  <a:gd name="T66" fmla="*/ 219 w 682"/>
                  <a:gd name="T67" fmla="*/ 830 h 846"/>
                  <a:gd name="T68" fmla="*/ 181 w 682"/>
                  <a:gd name="T69" fmla="*/ 825 h 846"/>
                  <a:gd name="T70" fmla="*/ 186 w 682"/>
                  <a:gd name="T71" fmla="*/ 774 h 846"/>
                  <a:gd name="T72" fmla="*/ 194 w 682"/>
                  <a:gd name="T73" fmla="*/ 723 h 846"/>
                  <a:gd name="T74" fmla="*/ 191 w 682"/>
                  <a:gd name="T75" fmla="*/ 685 h 846"/>
                  <a:gd name="T76" fmla="*/ 169 w 682"/>
                  <a:gd name="T77" fmla="*/ 645 h 846"/>
                  <a:gd name="T78" fmla="*/ 189 w 682"/>
                  <a:gd name="T79" fmla="*/ 611 h 846"/>
                  <a:gd name="T80" fmla="*/ 199 w 682"/>
                  <a:gd name="T81" fmla="*/ 512 h 846"/>
                  <a:gd name="T82" fmla="*/ 233 w 682"/>
                  <a:gd name="T83" fmla="*/ 422 h 846"/>
                  <a:gd name="T84" fmla="*/ 200 w 682"/>
                  <a:gd name="T85" fmla="*/ 356 h 846"/>
                  <a:gd name="T86" fmla="*/ 151 w 682"/>
                  <a:gd name="T87" fmla="*/ 333 h 846"/>
                  <a:gd name="T88" fmla="*/ 130 w 682"/>
                  <a:gd name="T89" fmla="*/ 289 h 846"/>
                  <a:gd name="T90" fmla="*/ 136 w 682"/>
                  <a:gd name="T91" fmla="*/ 220 h 846"/>
                  <a:gd name="T92" fmla="*/ 28 w 682"/>
                  <a:gd name="T93" fmla="*/ 220 h 846"/>
                  <a:gd name="T94" fmla="*/ 20 w 682"/>
                  <a:gd name="T95" fmla="*/ 202 h 846"/>
                  <a:gd name="T96" fmla="*/ 53 w 682"/>
                  <a:gd name="T97" fmla="*/ 167 h 846"/>
                  <a:gd name="T98" fmla="*/ 79 w 682"/>
                  <a:gd name="T99" fmla="*/ 121 h 846"/>
                  <a:gd name="T100" fmla="*/ 95 w 682"/>
                  <a:gd name="T101" fmla="*/ 69 h 846"/>
                  <a:gd name="T102" fmla="*/ 122 w 682"/>
                  <a:gd name="T103" fmla="*/ 36 h 846"/>
                  <a:gd name="T104" fmla="*/ 166 w 682"/>
                  <a:gd name="T105" fmla="*/ 24 h 846"/>
                  <a:gd name="T106" fmla="*/ 214 w 682"/>
                  <a:gd name="T107" fmla="*/ 9 h 846"/>
                  <a:gd name="T108" fmla="*/ 258 w 682"/>
                  <a:gd name="T109" fmla="*/ 1 h 846"/>
                  <a:gd name="T110" fmla="*/ 312 w 682"/>
                  <a:gd name="T111" fmla="*/ 9 h 846"/>
                  <a:gd name="T112" fmla="*/ 360 w 682"/>
                  <a:gd name="T113" fmla="*/ 29 h 846"/>
                  <a:gd name="T114" fmla="*/ 394 w 682"/>
                  <a:gd name="T115" fmla="*/ 26 h 846"/>
                  <a:gd name="T116" fmla="*/ 419 w 682"/>
                  <a:gd name="T117" fmla="*/ 16 h 846"/>
                  <a:gd name="T118" fmla="*/ 471 w 682"/>
                  <a:gd name="T119" fmla="*/ 6 h 846"/>
                  <a:gd name="T120" fmla="*/ 468 w 682"/>
                  <a:gd name="T121" fmla="*/ 36 h 846"/>
                  <a:gd name="T122" fmla="*/ 513 w 682"/>
                  <a:gd name="T123" fmla="*/ 54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82" h="846">
                    <a:moveTo>
                      <a:pt x="526" y="78"/>
                    </a:moveTo>
                    <a:lnTo>
                      <a:pt x="526" y="80"/>
                    </a:lnTo>
                    <a:lnTo>
                      <a:pt x="522" y="80"/>
                    </a:lnTo>
                    <a:lnTo>
                      <a:pt x="522" y="83"/>
                    </a:lnTo>
                    <a:lnTo>
                      <a:pt x="521" y="83"/>
                    </a:lnTo>
                    <a:lnTo>
                      <a:pt x="517" y="83"/>
                    </a:lnTo>
                    <a:lnTo>
                      <a:pt x="517" y="85"/>
                    </a:lnTo>
                    <a:lnTo>
                      <a:pt x="516" y="85"/>
                    </a:lnTo>
                    <a:lnTo>
                      <a:pt x="516" y="88"/>
                    </a:lnTo>
                    <a:lnTo>
                      <a:pt x="513" y="88"/>
                    </a:lnTo>
                    <a:lnTo>
                      <a:pt x="511" y="88"/>
                    </a:lnTo>
                    <a:lnTo>
                      <a:pt x="511" y="92"/>
                    </a:lnTo>
                    <a:lnTo>
                      <a:pt x="508" y="92"/>
                    </a:lnTo>
                    <a:lnTo>
                      <a:pt x="508" y="93"/>
                    </a:lnTo>
                    <a:lnTo>
                      <a:pt x="506" y="93"/>
                    </a:lnTo>
                    <a:lnTo>
                      <a:pt x="506" y="97"/>
                    </a:lnTo>
                    <a:lnTo>
                      <a:pt x="503" y="97"/>
                    </a:lnTo>
                    <a:lnTo>
                      <a:pt x="501" y="97"/>
                    </a:lnTo>
                    <a:lnTo>
                      <a:pt x="501" y="98"/>
                    </a:lnTo>
                    <a:lnTo>
                      <a:pt x="498" y="98"/>
                    </a:lnTo>
                    <a:lnTo>
                      <a:pt x="498" y="101"/>
                    </a:lnTo>
                    <a:lnTo>
                      <a:pt x="496" y="101"/>
                    </a:lnTo>
                    <a:lnTo>
                      <a:pt x="493" y="101"/>
                    </a:lnTo>
                    <a:lnTo>
                      <a:pt x="493" y="103"/>
                    </a:lnTo>
                    <a:lnTo>
                      <a:pt x="491" y="103"/>
                    </a:lnTo>
                    <a:lnTo>
                      <a:pt x="488" y="103"/>
                    </a:lnTo>
                    <a:lnTo>
                      <a:pt x="486" y="103"/>
                    </a:lnTo>
                    <a:lnTo>
                      <a:pt x="486" y="106"/>
                    </a:lnTo>
                    <a:lnTo>
                      <a:pt x="483" y="106"/>
                    </a:lnTo>
                    <a:lnTo>
                      <a:pt x="481" y="106"/>
                    </a:lnTo>
                    <a:lnTo>
                      <a:pt x="478" y="106"/>
                    </a:lnTo>
                    <a:lnTo>
                      <a:pt x="476" y="106"/>
                    </a:lnTo>
                    <a:lnTo>
                      <a:pt x="473" y="106"/>
                    </a:lnTo>
                    <a:lnTo>
                      <a:pt x="473" y="108"/>
                    </a:lnTo>
                    <a:lnTo>
                      <a:pt x="473" y="111"/>
                    </a:lnTo>
                    <a:lnTo>
                      <a:pt x="473" y="113"/>
                    </a:lnTo>
                    <a:lnTo>
                      <a:pt x="476" y="113"/>
                    </a:lnTo>
                    <a:lnTo>
                      <a:pt x="473" y="113"/>
                    </a:lnTo>
                    <a:lnTo>
                      <a:pt x="473" y="116"/>
                    </a:lnTo>
                    <a:lnTo>
                      <a:pt x="473" y="118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71" y="123"/>
                    </a:lnTo>
                    <a:lnTo>
                      <a:pt x="468" y="123"/>
                    </a:lnTo>
                    <a:lnTo>
                      <a:pt x="467" y="123"/>
                    </a:lnTo>
                    <a:lnTo>
                      <a:pt x="467" y="126"/>
                    </a:lnTo>
                    <a:lnTo>
                      <a:pt x="467" y="128"/>
                    </a:lnTo>
                    <a:lnTo>
                      <a:pt x="468" y="128"/>
                    </a:lnTo>
                    <a:lnTo>
                      <a:pt x="468" y="131"/>
                    </a:lnTo>
                    <a:lnTo>
                      <a:pt x="467" y="131"/>
                    </a:lnTo>
                    <a:lnTo>
                      <a:pt x="467" y="133"/>
                    </a:lnTo>
                    <a:lnTo>
                      <a:pt x="463" y="133"/>
                    </a:lnTo>
                    <a:lnTo>
                      <a:pt x="463" y="136"/>
                    </a:lnTo>
                    <a:lnTo>
                      <a:pt x="463" y="138"/>
                    </a:lnTo>
                    <a:lnTo>
                      <a:pt x="462" y="138"/>
                    </a:lnTo>
                    <a:lnTo>
                      <a:pt x="462" y="141"/>
                    </a:lnTo>
                    <a:lnTo>
                      <a:pt x="458" y="141"/>
                    </a:lnTo>
                    <a:lnTo>
                      <a:pt x="458" y="143"/>
                    </a:lnTo>
                    <a:lnTo>
                      <a:pt x="457" y="143"/>
                    </a:lnTo>
                    <a:lnTo>
                      <a:pt x="457" y="146"/>
                    </a:lnTo>
                    <a:lnTo>
                      <a:pt x="458" y="146"/>
                    </a:lnTo>
                    <a:lnTo>
                      <a:pt x="458" y="147"/>
                    </a:lnTo>
                    <a:lnTo>
                      <a:pt x="458" y="151"/>
                    </a:lnTo>
                    <a:lnTo>
                      <a:pt x="458" y="152"/>
                    </a:lnTo>
                    <a:lnTo>
                      <a:pt x="457" y="152"/>
                    </a:lnTo>
                    <a:lnTo>
                      <a:pt x="457" y="156"/>
                    </a:lnTo>
                    <a:lnTo>
                      <a:pt x="453" y="156"/>
                    </a:lnTo>
                    <a:lnTo>
                      <a:pt x="453" y="157"/>
                    </a:lnTo>
                    <a:lnTo>
                      <a:pt x="453" y="161"/>
                    </a:lnTo>
                    <a:lnTo>
                      <a:pt x="452" y="161"/>
                    </a:lnTo>
                    <a:lnTo>
                      <a:pt x="452" y="162"/>
                    </a:lnTo>
                    <a:lnTo>
                      <a:pt x="452" y="166"/>
                    </a:lnTo>
                    <a:lnTo>
                      <a:pt x="452" y="167"/>
                    </a:lnTo>
                    <a:lnTo>
                      <a:pt x="448" y="167"/>
                    </a:lnTo>
                    <a:lnTo>
                      <a:pt x="452" y="167"/>
                    </a:lnTo>
                    <a:lnTo>
                      <a:pt x="452" y="170"/>
                    </a:lnTo>
                    <a:lnTo>
                      <a:pt x="452" y="172"/>
                    </a:lnTo>
                    <a:lnTo>
                      <a:pt x="453" y="172"/>
                    </a:lnTo>
                    <a:lnTo>
                      <a:pt x="453" y="175"/>
                    </a:lnTo>
                    <a:lnTo>
                      <a:pt x="453" y="172"/>
                    </a:lnTo>
                    <a:lnTo>
                      <a:pt x="457" y="175"/>
                    </a:lnTo>
                    <a:lnTo>
                      <a:pt x="458" y="175"/>
                    </a:lnTo>
                    <a:lnTo>
                      <a:pt x="458" y="177"/>
                    </a:lnTo>
                    <a:lnTo>
                      <a:pt x="462" y="177"/>
                    </a:lnTo>
                    <a:lnTo>
                      <a:pt x="463" y="177"/>
                    </a:lnTo>
                    <a:lnTo>
                      <a:pt x="463" y="175"/>
                    </a:lnTo>
                    <a:lnTo>
                      <a:pt x="463" y="172"/>
                    </a:lnTo>
                    <a:lnTo>
                      <a:pt x="463" y="170"/>
                    </a:lnTo>
                    <a:lnTo>
                      <a:pt x="462" y="170"/>
                    </a:lnTo>
                    <a:lnTo>
                      <a:pt x="462" y="167"/>
                    </a:lnTo>
                    <a:lnTo>
                      <a:pt x="462" y="166"/>
                    </a:lnTo>
                    <a:lnTo>
                      <a:pt x="462" y="162"/>
                    </a:lnTo>
                    <a:lnTo>
                      <a:pt x="463" y="162"/>
                    </a:lnTo>
                    <a:lnTo>
                      <a:pt x="463" y="161"/>
                    </a:lnTo>
                    <a:lnTo>
                      <a:pt x="467" y="161"/>
                    </a:lnTo>
                    <a:lnTo>
                      <a:pt x="467" y="157"/>
                    </a:lnTo>
                    <a:lnTo>
                      <a:pt x="468" y="157"/>
                    </a:lnTo>
                    <a:lnTo>
                      <a:pt x="468" y="156"/>
                    </a:lnTo>
                    <a:lnTo>
                      <a:pt x="471" y="156"/>
                    </a:lnTo>
                    <a:lnTo>
                      <a:pt x="468" y="156"/>
                    </a:lnTo>
                    <a:lnTo>
                      <a:pt x="468" y="152"/>
                    </a:lnTo>
                    <a:lnTo>
                      <a:pt x="468" y="151"/>
                    </a:lnTo>
                    <a:lnTo>
                      <a:pt x="468" y="147"/>
                    </a:lnTo>
                    <a:lnTo>
                      <a:pt x="468" y="146"/>
                    </a:lnTo>
                    <a:lnTo>
                      <a:pt x="471" y="146"/>
                    </a:lnTo>
                    <a:lnTo>
                      <a:pt x="473" y="146"/>
                    </a:lnTo>
                    <a:lnTo>
                      <a:pt x="473" y="143"/>
                    </a:lnTo>
                    <a:lnTo>
                      <a:pt x="476" y="143"/>
                    </a:lnTo>
                    <a:lnTo>
                      <a:pt x="478" y="143"/>
                    </a:lnTo>
                    <a:lnTo>
                      <a:pt x="478" y="141"/>
                    </a:lnTo>
                    <a:lnTo>
                      <a:pt x="481" y="141"/>
                    </a:lnTo>
                    <a:lnTo>
                      <a:pt x="481" y="138"/>
                    </a:lnTo>
                    <a:lnTo>
                      <a:pt x="481" y="141"/>
                    </a:lnTo>
                    <a:lnTo>
                      <a:pt x="481" y="138"/>
                    </a:lnTo>
                    <a:lnTo>
                      <a:pt x="483" y="138"/>
                    </a:lnTo>
                    <a:lnTo>
                      <a:pt x="483" y="136"/>
                    </a:lnTo>
                    <a:lnTo>
                      <a:pt x="486" y="136"/>
                    </a:lnTo>
                    <a:lnTo>
                      <a:pt x="488" y="136"/>
                    </a:lnTo>
                    <a:lnTo>
                      <a:pt x="488" y="133"/>
                    </a:lnTo>
                    <a:lnTo>
                      <a:pt x="491" y="133"/>
                    </a:lnTo>
                    <a:lnTo>
                      <a:pt x="491" y="136"/>
                    </a:lnTo>
                    <a:lnTo>
                      <a:pt x="491" y="138"/>
                    </a:lnTo>
                    <a:lnTo>
                      <a:pt x="493" y="138"/>
                    </a:lnTo>
                    <a:lnTo>
                      <a:pt x="496" y="138"/>
                    </a:lnTo>
                    <a:lnTo>
                      <a:pt x="498" y="138"/>
                    </a:lnTo>
                    <a:lnTo>
                      <a:pt x="501" y="138"/>
                    </a:lnTo>
                    <a:lnTo>
                      <a:pt x="501" y="141"/>
                    </a:lnTo>
                    <a:lnTo>
                      <a:pt x="501" y="143"/>
                    </a:lnTo>
                    <a:lnTo>
                      <a:pt x="498" y="143"/>
                    </a:lnTo>
                    <a:lnTo>
                      <a:pt x="501" y="143"/>
                    </a:lnTo>
                    <a:lnTo>
                      <a:pt x="503" y="143"/>
                    </a:lnTo>
                    <a:lnTo>
                      <a:pt x="503" y="146"/>
                    </a:lnTo>
                    <a:lnTo>
                      <a:pt x="506" y="146"/>
                    </a:lnTo>
                    <a:lnTo>
                      <a:pt x="508" y="146"/>
                    </a:lnTo>
                    <a:lnTo>
                      <a:pt x="511" y="146"/>
                    </a:lnTo>
                    <a:lnTo>
                      <a:pt x="511" y="143"/>
                    </a:lnTo>
                    <a:lnTo>
                      <a:pt x="513" y="143"/>
                    </a:lnTo>
                    <a:lnTo>
                      <a:pt x="516" y="143"/>
                    </a:lnTo>
                    <a:lnTo>
                      <a:pt x="517" y="143"/>
                    </a:lnTo>
                    <a:lnTo>
                      <a:pt x="517" y="141"/>
                    </a:lnTo>
                    <a:lnTo>
                      <a:pt x="517" y="143"/>
                    </a:lnTo>
                    <a:lnTo>
                      <a:pt x="517" y="141"/>
                    </a:lnTo>
                    <a:lnTo>
                      <a:pt x="521" y="141"/>
                    </a:lnTo>
                    <a:lnTo>
                      <a:pt x="521" y="143"/>
                    </a:lnTo>
                    <a:lnTo>
                      <a:pt x="521" y="141"/>
                    </a:lnTo>
                    <a:lnTo>
                      <a:pt x="522" y="141"/>
                    </a:lnTo>
                    <a:lnTo>
                      <a:pt x="522" y="138"/>
                    </a:lnTo>
                    <a:lnTo>
                      <a:pt x="526" y="138"/>
                    </a:lnTo>
                    <a:lnTo>
                      <a:pt x="526" y="141"/>
                    </a:lnTo>
                    <a:lnTo>
                      <a:pt x="527" y="141"/>
                    </a:lnTo>
                    <a:lnTo>
                      <a:pt x="527" y="143"/>
                    </a:lnTo>
                    <a:lnTo>
                      <a:pt x="531" y="143"/>
                    </a:lnTo>
                    <a:lnTo>
                      <a:pt x="531" y="146"/>
                    </a:lnTo>
                    <a:lnTo>
                      <a:pt x="531" y="147"/>
                    </a:lnTo>
                    <a:lnTo>
                      <a:pt x="531" y="146"/>
                    </a:lnTo>
                    <a:lnTo>
                      <a:pt x="532" y="146"/>
                    </a:lnTo>
                    <a:lnTo>
                      <a:pt x="532" y="147"/>
                    </a:lnTo>
                    <a:lnTo>
                      <a:pt x="532" y="146"/>
                    </a:lnTo>
                    <a:lnTo>
                      <a:pt x="536" y="146"/>
                    </a:lnTo>
                    <a:lnTo>
                      <a:pt x="536" y="147"/>
                    </a:lnTo>
                    <a:lnTo>
                      <a:pt x="537" y="147"/>
                    </a:lnTo>
                    <a:lnTo>
                      <a:pt x="540" y="147"/>
                    </a:lnTo>
                    <a:lnTo>
                      <a:pt x="540" y="146"/>
                    </a:lnTo>
                    <a:lnTo>
                      <a:pt x="540" y="143"/>
                    </a:lnTo>
                    <a:lnTo>
                      <a:pt x="542" y="143"/>
                    </a:lnTo>
                    <a:lnTo>
                      <a:pt x="542" y="146"/>
                    </a:lnTo>
                    <a:lnTo>
                      <a:pt x="542" y="143"/>
                    </a:lnTo>
                    <a:lnTo>
                      <a:pt x="542" y="146"/>
                    </a:lnTo>
                    <a:lnTo>
                      <a:pt x="542" y="143"/>
                    </a:lnTo>
                    <a:lnTo>
                      <a:pt x="542" y="146"/>
                    </a:lnTo>
                    <a:lnTo>
                      <a:pt x="545" y="146"/>
                    </a:lnTo>
                    <a:lnTo>
                      <a:pt x="547" y="146"/>
                    </a:lnTo>
                    <a:lnTo>
                      <a:pt x="547" y="147"/>
                    </a:lnTo>
                    <a:lnTo>
                      <a:pt x="550" y="147"/>
                    </a:lnTo>
                    <a:lnTo>
                      <a:pt x="550" y="151"/>
                    </a:lnTo>
                    <a:lnTo>
                      <a:pt x="550" y="147"/>
                    </a:lnTo>
                    <a:lnTo>
                      <a:pt x="552" y="147"/>
                    </a:lnTo>
                    <a:lnTo>
                      <a:pt x="552" y="151"/>
                    </a:lnTo>
                    <a:lnTo>
                      <a:pt x="552" y="147"/>
                    </a:lnTo>
                    <a:lnTo>
                      <a:pt x="552" y="151"/>
                    </a:lnTo>
                    <a:lnTo>
                      <a:pt x="555" y="151"/>
                    </a:lnTo>
                    <a:lnTo>
                      <a:pt x="557" y="151"/>
                    </a:lnTo>
                    <a:lnTo>
                      <a:pt x="557" y="147"/>
                    </a:lnTo>
                    <a:lnTo>
                      <a:pt x="560" y="147"/>
                    </a:lnTo>
                    <a:lnTo>
                      <a:pt x="562" y="147"/>
                    </a:lnTo>
                    <a:lnTo>
                      <a:pt x="562" y="146"/>
                    </a:lnTo>
                    <a:lnTo>
                      <a:pt x="565" y="146"/>
                    </a:lnTo>
                    <a:lnTo>
                      <a:pt x="567" y="146"/>
                    </a:lnTo>
                    <a:lnTo>
                      <a:pt x="570" y="146"/>
                    </a:lnTo>
                    <a:lnTo>
                      <a:pt x="570" y="143"/>
                    </a:lnTo>
                    <a:lnTo>
                      <a:pt x="572" y="143"/>
                    </a:lnTo>
                    <a:lnTo>
                      <a:pt x="572" y="146"/>
                    </a:lnTo>
                    <a:lnTo>
                      <a:pt x="572" y="147"/>
                    </a:lnTo>
                    <a:lnTo>
                      <a:pt x="572" y="151"/>
                    </a:lnTo>
                    <a:lnTo>
                      <a:pt x="570" y="151"/>
                    </a:lnTo>
                    <a:lnTo>
                      <a:pt x="570" y="152"/>
                    </a:lnTo>
                    <a:lnTo>
                      <a:pt x="570" y="156"/>
                    </a:lnTo>
                    <a:lnTo>
                      <a:pt x="572" y="156"/>
                    </a:lnTo>
                    <a:lnTo>
                      <a:pt x="575" y="156"/>
                    </a:lnTo>
                    <a:lnTo>
                      <a:pt x="575" y="157"/>
                    </a:lnTo>
                    <a:lnTo>
                      <a:pt x="577" y="157"/>
                    </a:lnTo>
                    <a:lnTo>
                      <a:pt x="577" y="161"/>
                    </a:lnTo>
                    <a:lnTo>
                      <a:pt x="575" y="161"/>
                    </a:lnTo>
                    <a:lnTo>
                      <a:pt x="575" y="162"/>
                    </a:lnTo>
                    <a:lnTo>
                      <a:pt x="577" y="162"/>
                    </a:lnTo>
                    <a:lnTo>
                      <a:pt x="575" y="162"/>
                    </a:lnTo>
                    <a:lnTo>
                      <a:pt x="575" y="166"/>
                    </a:lnTo>
                    <a:lnTo>
                      <a:pt x="572" y="166"/>
                    </a:lnTo>
                    <a:lnTo>
                      <a:pt x="572" y="167"/>
                    </a:lnTo>
                    <a:lnTo>
                      <a:pt x="575" y="167"/>
                    </a:lnTo>
                    <a:lnTo>
                      <a:pt x="575" y="170"/>
                    </a:lnTo>
                    <a:lnTo>
                      <a:pt x="577" y="170"/>
                    </a:lnTo>
                    <a:lnTo>
                      <a:pt x="577" y="167"/>
                    </a:lnTo>
                    <a:lnTo>
                      <a:pt x="577" y="170"/>
                    </a:lnTo>
                    <a:lnTo>
                      <a:pt x="580" y="170"/>
                    </a:lnTo>
                    <a:lnTo>
                      <a:pt x="580" y="172"/>
                    </a:lnTo>
                    <a:lnTo>
                      <a:pt x="580" y="170"/>
                    </a:lnTo>
                    <a:lnTo>
                      <a:pt x="582" y="170"/>
                    </a:lnTo>
                    <a:lnTo>
                      <a:pt x="582" y="167"/>
                    </a:lnTo>
                    <a:lnTo>
                      <a:pt x="585" y="167"/>
                    </a:lnTo>
                    <a:lnTo>
                      <a:pt x="585" y="170"/>
                    </a:lnTo>
                    <a:lnTo>
                      <a:pt x="586" y="170"/>
                    </a:lnTo>
                    <a:lnTo>
                      <a:pt x="590" y="170"/>
                    </a:lnTo>
                    <a:lnTo>
                      <a:pt x="590" y="167"/>
                    </a:lnTo>
                    <a:lnTo>
                      <a:pt x="590" y="170"/>
                    </a:lnTo>
                    <a:lnTo>
                      <a:pt x="591" y="170"/>
                    </a:lnTo>
                    <a:lnTo>
                      <a:pt x="591" y="172"/>
                    </a:lnTo>
                    <a:lnTo>
                      <a:pt x="595" y="172"/>
                    </a:lnTo>
                    <a:lnTo>
                      <a:pt x="595" y="175"/>
                    </a:lnTo>
                    <a:lnTo>
                      <a:pt x="595" y="172"/>
                    </a:lnTo>
                    <a:lnTo>
                      <a:pt x="595" y="175"/>
                    </a:lnTo>
                    <a:lnTo>
                      <a:pt x="596" y="175"/>
                    </a:lnTo>
                    <a:lnTo>
                      <a:pt x="600" y="175"/>
                    </a:lnTo>
                    <a:lnTo>
                      <a:pt x="600" y="177"/>
                    </a:lnTo>
                    <a:lnTo>
                      <a:pt x="600" y="175"/>
                    </a:lnTo>
                    <a:lnTo>
                      <a:pt x="600" y="177"/>
                    </a:lnTo>
                    <a:lnTo>
                      <a:pt x="601" y="177"/>
                    </a:lnTo>
                    <a:lnTo>
                      <a:pt x="605" y="177"/>
                    </a:lnTo>
                    <a:lnTo>
                      <a:pt x="605" y="175"/>
                    </a:lnTo>
                    <a:lnTo>
                      <a:pt x="605" y="177"/>
                    </a:lnTo>
                    <a:lnTo>
                      <a:pt x="605" y="175"/>
                    </a:lnTo>
                    <a:lnTo>
                      <a:pt x="608" y="175"/>
                    </a:lnTo>
                    <a:lnTo>
                      <a:pt x="608" y="177"/>
                    </a:lnTo>
                    <a:lnTo>
                      <a:pt x="609" y="177"/>
                    </a:lnTo>
                    <a:lnTo>
                      <a:pt x="613" y="177"/>
                    </a:lnTo>
                    <a:lnTo>
                      <a:pt x="614" y="177"/>
                    </a:lnTo>
                    <a:lnTo>
                      <a:pt x="614" y="180"/>
                    </a:lnTo>
                    <a:lnTo>
                      <a:pt x="618" y="180"/>
                    </a:lnTo>
                    <a:lnTo>
                      <a:pt x="618" y="182"/>
                    </a:lnTo>
                    <a:lnTo>
                      <a:pt x="614" y="182"/>
                    </a:lnTo>
                    <a:lnTo>
                      <a:pt x="618" y="182"/>
                    </a:lnTo>
                    <a:lnTo>
                      <a:pt x="618" y="185"/>
                    </a:lnTo>
                    <a:lnTo>
                      <a:pt x="614" y="185"/>
                    </a:lnTo>
                    <a:lnTo>
                      <a:pt x="618" y="187"/>
                    </a:lnTo>
                    <a:lnTo>
                      <a:pt x="614" y="187"/>
                    </a:lnTo>
                    <a:lnTo>
                      <a:pt x="614" y="190"/>
                    </a:lnTo>
                    <a:lnTo>
                      <a:pt x="613" y="190"/>
                    </a:lnTo>
                    <a:lnTo>
                      <a:pt x="613" y="192"/>
                    </a:lnTo>
                    <a:lnTo>
                      <a:pt x="609" y="192"/>
                    </a:lnTo>
                    <a:lnTo>
                      <a:pt x="608" y="192"/>
                    </a:lnTo>
                    <a:lnTo>
                      <a:pt x="608" y="195"/>
                    </a:lnTo>
                    <a:lnTo>
                      <a:pt x="608" y="197"/>
                    </a:lnTo>
                    <a:lnTo>
                      <a:pt x="609" y="197"/>
                    </a:lnTo>
                    <a:lnTo>
                      <a:pt x="608" y="197"/>
                    </a:lnTo>
                    <a:lnTo>
                      <a:pt x="609" y="197"/>
                    </a:lnTo>
                    <a:lnTo>
                      <a:pt x="613" y="197"/>
                    </a:lnTo>
                    <a:lnTo>
                      <a:pt x="609" y="200"/>
                    </a:lnTo>
                    <a:lnTo>
                      <a:pt x="613" y="200"/>
                    </a:lnTo>
                    <a:lnTo>
                      <a:pt x="613" y="202"/>
                    </a:lnTo>
                    <a:lnTo>
                      <a:pt x="609" y="202"/>
                    </a:lnTo>
                    <a:lnTo>
                      <a:pt x="609" y="205"/>
                    </a:lnTo>
                    <a:lnTo>
                      <a:pt x="608" y="205"/>
                    </a:lnTo>
                    <a:lnTo>
                      <a:pt x="609" y="205"/>
                    </a:lnTo>
                    <a:lnTo>
                      <a:pt x="609" y="207"/>
                    </a:lnTo>
                    <a:lnTo>
                      <a:pt x="613" y="207"/>
                    </a:lnTo>
                    <a:lnTo>
                      <a:pt x="613" y="210"/>
                    </a:lnTo>
                    <a:lnTo>
                      <a:pt x="614" y="210"/>
                    </a:lnTo>
                    <a:lnTo>
                      <a:pt x="614" y="212"/>
                    </a:lnTo>
                    <a:lnTo>
                      <a:pt x="613" y="212"/>
                    </a:lnTo>
                    <a:lnTo>
                      <a:pt x="614" y="212"/>
                    </a:lnTo>
                    <a:lnTo>
                      <a:pt x="614" y="215"/>
                    </a:lnTo>
                    <a:lnTo>
                      <a:pt x="613" y="215"/>
                    </a:lnTo>
                    <a:lnTo>
                      <a:pt x="613" y="217"/>
                    </a:lnTo>
                    <a:lnTo>
                      <a:pt x="609" y="217"/>
                    </a:lnTo>
                    <a:lnTo>
                      <a:pt x="608" y="217"/>
                    </a:lnTo>
                    <a:lnTo>
                      <a:pt x="608" y="220"/>
                    </a:lnTo>
                    <a:lnTo>
                      <a:pt x="609" y="220"/>
                    </a:lnTo>
                    <a:lnTo>
                      <a:pt x="609" y="221"/>
                    </a:lnTo>
                    <a:lnTo>
                      <a:pt x="609" y="225"/>
                    </a:lnTo>
                    <a:lnTo>
                      <a:pt x="613" y="225"/>
                    </a:lnTo>
                    <a:lnTo>
                      <a:pt x="613" y="226"/>
                    </a:lnTo>
                    <a:lnTo>
                      <a:pt x="613" y="230"/>
                    </a:lnTo>
                    <a:lnTo>
                      <a:pt x="613" y="231"/>
                    </a:lnTo>
                    <a:lnTo>
                      <a:pt x="613" y="230"/>
                    </a:lnTo>
                    <a:lnTo>
                      <a:pt x="613" y="231"/>
                    </a:lnTo>
                    <a:lnTo>
                      <a:pt x="614" y="231"/>
                    </a:lnTo>
                    <a:lnTo>
                      <a:pt x="614" y="235"/>
                    </a:lnTo>
                    <a:lnTo>
                      <a:pt x="614" y="236"/>
                    </a:lnTo>
                    <a:lnTo>
                      <a:pt x="613" y="236"/>
                    </a:lnTo>
                    <a:lnTo>
                      <a:pt x="609" y="236"/>
                    </a:lnTo>
                    <a:lnTo>
                      <a:pt x="609" y="240"/>
                    </a:lnTo>
                    <a:lnTo>
                      <a:pt x="608" y="240"/>
                    </a:lnTo>
                    <a:lnTo>
                      <a:pt x="608" y="241"/>
                    </a:lnTo>
                    <a:lnTo>
                      <a:pt x="605" y="241"/>
                    </a:lnTo>
                    <a:lnTo>
                      <a:pt x="608" y="241"/>
                    </a:lnTo>
                    <a:lnTo>
                      <a:pt x="605" y="241"/>
                    </a:lnTo>
                    <a:lnTo>
                      <a:pt x="605" y="244"/>
                    </a:lnTo>
                    <a:lnTo>
                      <a:pt x="608" y="244"/>
                    </a:lnTo>
                    <a:lnTo>
                      <a:pt x="608" y="246"/>
                    </a:lnTo>
                    <a:lnTo>
                      <a:pt x="608" y="244"/>
                    </a:lnTo>
                    <a:lnTo>
                      <a:pt x="609" y="244"/>
                    </a:lnTo>
                    <a:lnTo>
                      <a:pt x="609" y="246"/>
                    </a:lnTo>
                    <a:lnTo>
                      <a:pt x="613" y="246"/>
                    </a:lnTo>
                    <a:lnTo>
                      <a:pt x="609" y="246"/>
                    </a:lnTo>
                    <a:lnTo>
                      <a:pt x="609" y="249"/>
                    </a:lnTo>
                    <a:lnTo>
                      <a:pt x="613" y="249"/>
                    </a:lnTo>
                    <a:lnTo>
                      <a:pt x="614" y="249"/>
                    </a:lnTo>
                    <a:lnTo>
                      <a:pt x="614" y="251"/>
                    </a:lnTo>
                    <a:lnTo>
                      <a:pt x="618" y="251"/>
                    </a:lnTo>
                    <a:lnTo>
                      <a:pt x="614" y="251"/>
                    </a:lnTo>
                    <a:lnTo>
                      <a:pt x="618" y="251"/>
                    </a:lnTo>
                    <a:lnTo>
                      <a:pt x="618" y="254"/>
                    </a:lnTo>
                    <a:lnTo>
                      <a:pt x="618" y="256"/>
                    </a:lnTo>
                    <a:lnTo>
                      <a:pt x="618" y="259"/>
                    </a:lnTo>
                    <a:lnTo>
                      <a:pt x="619" y="259"/>
                    </a:lnTo>
                    <a:lnTo>
                      <a:pt x="619" y="263"/>
                    </a:lnTo>
                    <a:lnTo>
                      <a:pt x="619" y="259"/>
                    </a:lnTo>
                    <a:lnTo>
                      <a:pt x="623" y="259"/>
                    </a:lnTo>
                    <a:lnTo>
                      <a:pt x="623" y="263"/>
                    </a:lnTo>
                    <a:lnTo>
                      <a:pt x="623" y="264"/>
                    </a:lnTo>
                    <a:lnTo>
                      <a:pt x="624" y="264"/>
                    </a:lnTo>
                    <a:lnTo>
                      <a:pt x="623" y="264"/>
                    </a:lnTo>
                    <a:lnTo>
                      <a:pt x="623" y="267"/>
                    </a:lnTo>
                    <a:lnTo>
                      <a:pt x="623" y="269"/>
                    </a:lnTo>
                    <a:lnTo>
                      <a:pt x="619" y="269"/>
                    </a:lnTo>
                    <a:lnTo>
                      <a:pt x="619" y="272"/>
                    </a:lnTo>
                    <a:lnTo>
                      <a:pt x="618" y="272"/>
                    </a:lnTo>
                    <a:lnTo>
                      <a:pt x="619" y="272"/>
                    </a:lnTo>
                    <a:lnTo>
                      <a:pt x="619" y="274"/>
                    </a:lnTo>
                    <a:lnTo>
                      <a:pt x="623" y="274"/>
                    </a:lnTo>
                    <a:lnTo>
                      <a:pt x="623" y="277"/>
                    </a:lnTo>
                    <a:lnTo>
                      <a:pt x="624" y="277"/>
                    </a:lnTo>
                    <a:lnTo>
                      <a:pt x="624" y="279"/>
                    </a:lnTo>
                    <a:lnTo>
                      <a:pt x="624" y="282"/>
                    </a:lnTo>
                    <a:lnTo>
                      <a:pt x="624" y="279"/>
                    </a:lnTo>
                    <a:lnTo>
                      <a:pt x="628" y="279"/>
                    </a:lnTo>
                    <a:lnTo>
                      <a:pt x="628" y="282"/>
                    </a:lnTo>
                    <a:lnTo>
                      <a:pt x="629" y="282"/>
                    </a:lnTo>
                    <a:lnTo>
                      <a:pt x="629" y="279"/>
                    </a:lnTo>
                    <a:lnTo>
                      <a:pt x="632" y="279"/>
                    </a:lnTo>
                    <a:lnTo>
                      <a:pt x="632" y="282"/>
                    </a:lnTo>
                    <a:lnTo>
                      <a:pt x="634" y="282"/>
                    </a:lnTo>
                    <a:lnTo>
                      <a:pt x="632" y="282"/>
                    </a:lnTo>
                    <a:lnTo>
                      <a:pt x="632" y="284"/>
                    </a:lnTo>
                    <a:lnTo>
                      <a:pt x="632" y="287"/>
                    </a:lnTo>
                    <a:lnTo>
                      <a:pt x="634" y="287"/>
                    </a:lnTo>
                    <a:lnTo>
                      <a:pt x="634" y="289"/>
                    </a:lnTo>
                    <a:lnTo>
                      <a:pt x="637" y="289"/>
                    </a:lnTo>
                    <a:lnTo>
                      <a:pt x="637" y="292"/>
                    </a:lnTo>
                    <a:lnTo>
                      <a:pt x="637" y="294"/>
                    </a:lnTo>
                    <a:lnTo>
                      <a:pt x="639" y="294"/>
                    </a:lnTo>
                    <a:lnTo>
                      <a:pt x="639" y="292"/>
                    </a:lnTo>
                    <a:lnTo>
                      <a:pt x="639" y="294"/>
                    </a:lnTo>
                    <a:lnTo>
                      <a:pt x="642" y="297"/>
                    </a:lnTo>
                    <a:lnTo>
                      <a:pt x="644" y="297"/>
                    </a:lnTo>
                    <a:lnTo>
                      <a:pt x="644" y="294"/>
                    </a:lnTo>
                    <a:lnTo>
                      <a:pt x="647" y="294"/>
                    </a:lnTo>
                    <a:lnTo>
                      <a:pt x="647" y="297"/>
                    </a:lnTo>
                    <a:lnTo>
                      <a:pt x="644" y="297"/>
                    </a:lnTo>
                    <a:lnTo>
                      <a:pt x="647" y="297"/>
                    </a:lnTo>
                    <a:lnTo>
                      <a:pt x="647" y="299"/>
                    </a:lnTo>
                    <a:lnTo>
                      <a:pt x="649" y="299"/>
                    </a:lnTo>
                    <a:lnTo>
                      <a:pt x="649" y="302"/>
                    </a:lnTo>
                    <a:lnTo>
                      <a:pt x="652" y="302"/>
                    </a:lnTo>
                    <a:lnTo>
                      <a:pt x="652" y="304"/>
                    </a:lnTo>
                    <a:lnTo>
                      <a:pt x="649" y="304"/>
                    </a:lnTo>
                    <a:lnTo>
                      <a:pt x="649" y="307"/>
                    </a:lnTo>
                    <a:lnTo>
                      <a:pt x="647" y="307"/>
                    </a:lnTo>
                    <a:lnTo>
                      <a:pt x="647" y="309"/>
                    </a:lnTo>
                    <a:lnTo>
                      <a:pt x="647" y="312"/>
                    </a:lnTo>
                    <a:lnTo>
                      <a:pt x="647" y="313"/>
                    </a:lnTo>
                    <a:lnTo>
                      <a:pt x="649" y="313"/>
                    </a:lnTo>
                    <a:lnTo>
                      <a:pt x="649" y="317"/>
                    </a:lnTo>
                    <a:lnTo>
                      <a:pt x="647" y="317"/>
                    </a:lnTo>
                    <a:lnTo>
                      <a:pt x="647" y="318"/>
                    </a:lnTo>
                    <a:lnTo>
                      <a:pt x="649" y="318"/>
                    </a:lnTo>
                    <a:lnTo>
                      <a:pt x="652" y="318"/>
                    </a:lnTo>
                    <a:lnTo>
                      <a:pt x="649" y="322"/>
                    </a:lnTo>
                    <a:lnTo>
                      <a:pt x="652" y="322"/>
                    </a:lnTo>
                    <a:lnTo>
                      <a:pt x="652" y="323"/>
                    </a:lnTo>
                    <a:lnTo>
                      <a:pt x="652" y="327"/>
                    </a:lnTo>
                    <a:lnTo>
                      <a:pt x="652" y="323"/>
                    </a:lnTo>
                    <a:lnTo>
                      <a:pt x="654" y="323"/>
                    </a:lnTo>
                    <a:lnTo>
                      <a:pt x="654" y="327"/>
                    </a:lnTo>
                    <a:lnTo>
                      <a:pt x="654" y="323"/>
                    </a:lnTo>
                    <a:lnTo>
                      <a:pt x="654" y="327"/>
                    </a:lnTo>
                    <a:lnTo>
                      <a:pt x="657" y="327"/>
                    </a:lnTo>
                    <a:lnTo>
                      <a:pt x="657" y="323"/>
                    </a:lnTo>
                    <a:lnTo>
                      <a:pt x="657" y="327"/>
                    </a:lnTo>
                    <a:lnTo>
                      <a:pt x="657" y="328"/>
                    </a:lnTo>
                    <a:lnTo>
                      <a:pt x="654" y="328"/>
                    </a:lnTo>
                    <a:lnTo>
                      <a:pt x="654" y="332"/>
                    </a:lnTo>
                    <a:lnTo>
                      <a:pt x="657" y="332"/>
                    </a:lnTo>
                    <a:lnTo>
                      <a:pt x="659" y="332"/>
                    </a:lnTo>
                    <a:lnTo>
                      <a:pt x="659" y="333"/>
                    </a:lnTo>
                    <a:lnTo>
                      <a:pt x="659" y="336"/>
                    </a:lnTo>
                    <a:lnTo>
                      <a:pt x="659" y="338"/>
                    </a:lnTo>
                    <a:lnTo>
                      <a:pt x="659" y="341"/>
                    </a:lnTo>
                    <a:lnTo>
                      <a:pt x="657" y="341"/>
                    </a:lnTo>
                    <a:lnTo>
                      <a:pt x="659" y="341"/>
                    </a:lnTo>
                    <a:lnTo>
                      <a:pt x="662" y="341"/>
                    </a:lnTo>
                    <a:lnTo>
                      <a:pt x="662" y="343"/>
                    </a:lnTo>
                    <a:lnTo>
                      <a:pt x="664" y="343"/>
                    </a:lnTo>
                    <a:lnTo>
                      <a:pt x="664" y="346"/>
                    </a:lnTo>
                    <a:lnTo>
                      <a:pt x="667" y="346"/>
                    </a:lnTo>
                    <a:lnTo>
                      <a:pt x="664" y="348"/>
                    </a:lnTo>
                    <a:lnTo>
                      <a:pt x="662" y="351"/>
                    </a:lnTo>
                    <a:lnTo>
                      <a:pt x="659" y="351"/>
                    </a:lnTo>
                    <a:lnTo>
                      <a:pt x="659" y="353"/>
                    </a:lnTo>
                    <a:lnTo>
                      <a:pt x="657" y="353"/>
                    </a:lnTo>
                    <a:lnTo>
                      <a:pt x="657" y="351"/>
                    </a:lnTo>
                    <a:lnTo>
                      <a:pt x="654" y="351"/>
                    </a:lnTo>
                    <a:lnTo>
                      <a:pt x="654" y="353"/>
                    </a:lnTo>
                    <a:lnTo>
                      <a:pt x="654" y="356"/>
                    </a:lnTo>
                    <a:lnTo>
                      <a:pt x="652" y="356"/>
                    </a:lnTo>
                    <a:lnTo>
                      <a:pt x="654" y="356"/>
                    </a:lnTo>
                    <a:lnTo>
                      <a:pt x="657" y="356"/>
                    </a:lnTo>
                    <a:lnTo>
                      <a:pt x="657" y="358"/>
                    </a:lnTo>
                    <a:lnTo>
                      <a:pt x="659" y="358"/>
                    </a:lnTo>
                    <a:lnTo>
                      <a:pt x="659" y="361"/>
                    </a:lnTo>
                    <a:lnTo>
                      <a:pt x="657" y="361"/>
                    </a:lnTo>
                    <a:lnTo>
                      <a:pt x="657" y="363"/>
                    </a:lnTo>
                    <a:lnTo>
                      <a:pt x="657" y="366"/>
                    </a:lnTo>
                    <a:lnTo>
                      <a:pt x="654" y="366"/>
                    </a:lnTo>
                    <a:lnTo>
                      <a:pt x="657" y="366"/>
                    </a:lnTo>
                    <a:lnTo>
                      <a:pt x="657" y="368"/>
                    </a:lnTo>
                    <a:lnTo>
                      <a:pt x="657" y="371"/>
                    </a:lnTo>
                    <a:lnTo>
                      <a:pt x="654" y="371"/>
                    </a:lnTo>
                    <a:lnTo>
                      <a:pt x="654" y="373"/>
                    </a:lnTo>
                    <a:lnTo>
                      <a:pt x="654" y="376"/>
                    </a:lnTo>
                    <a:lnTo>
                      <a:pt x="657" y="376"/>
                    </a:lnTo>
                    <a:lnTo>
                      <a:pt x="657" y="378"/>
                    </a:lnTo>
                    <a:lnTo>
                      <a:pt x="657" y="376"/>
                    </a:lnTo>
                    <a:lnTo>
                      <a:pt x="659" y="376"/>
                    </a:lnTo>
                    <a:lnTo>
                      <a:pt x="659" y="373"/>
                    </a:lnTo>
                    <a:lnTo>
                      <a:pt x="662" y="373"/>
                    </a:lnTo>
                    <a:lnTo>
                      <a:pt x="662" y="371"/>
                    </a:lnTo>
                    <a:lnTo>
                      <a:pt x="662" y="368"/>
                    </a:lnTo>
                    <a:lnTo>
                      <a:pt x="664" y="368"/>
                    </a:lnTo>
                    <a:lnTo>
                      <a:pt x="662" y="368"/>
                    </a:lnTo>
                    <a:lnTo>
                      <a:pt x="662" y="371"/>
                    </a:lnTo>
                    <a:lnTo>
                      <a:pt x="664" y="371"/>
                    </a:lnTo>
                    <a:lnTo>
                      <a:pt x="664" y="373"/>
                    </a:lnTo>
                    <a:lnTo>
                      <a:pt x="667" y="373"/>
                    </a:lnTo>
                    <a:lnTo>
                      <a:pt x="667" y="376"/>
                    </a:lnTo>
                    <a:lnTo>
                      <a:pt x="667" y="378"/>
                    </a:lnTo>
                    <a:lnTo>
                      <a:pt x="667" y="381"/>
                    </a:lnTo>
                    <a:lnTo>
                      <a:pt x="669" y="381"/>
                    </a:lnTo>
                    <a:lnTo>
                      <a:pt x="667" y="381"/>
                    </a:lnTo>
                    <a:lnTo>
                      <a:pt x="667" y="383"/>
                    </a:lnTo>
                    <a:lnTo>
                      <a:pt x="669" y="383"/>
                    </a:lnTo>
                    <a:lnTo>
                      <a:pt x="669" y="386"/>
                    </a:lnTo>
                    <a:lnTo>
                      <a:pt x="672" y="386"/>
                    </a:lnTo>
                    <a:lnTo>
                      <a:pt x="672" y="387"/>
                    </a:lnTo>
                    <a:lnTo>
                      <a:pt x="674" y="387"/>
                    </a:lnTo>
                    <a:lnTo>
                      <a:pt x="674" y="391"/>
                    </a:lnTo>
                    <a:lnTo>
                      <a:pt x="674" y="392"/>
                    </a:lnTo>
                    <a:lnTo>
                      <a:pt x="674" y="396"/>
                    </a:lnTo>
                    <a:lnTo>
                      <a:pt x="677" y="396"/>
                    </a:lnTo>
                    <a:lnTo>
                      <a:pt x="678" y="396"/>
                    </a:lnTo>
                    <a:lnTo>
                      <a:pt x="678" y="397"/>
                    </a:lnTo>
                    <a:lnTo>
                      <a:pt x="677" y="397"/>
                    </a:lnTo>
                    <a:lnTo>
                      <a:pt x="678" y="397"/>
                    </a:lnTo>
                    <a:lnTo>
                      <a:pt x="677" y="397"/>
                    </a:lnTo>
                    <a:lnTo>
                      <a:pt x="678" y="397"/>
                    </a:lnTo>
                    <a:lnTo>
                      <a:pt x="678" y="401"/>
                    </a:lnTo>
                    <a:lnTo>
                      <a:pt x="678" y="402"/>
                    </a:lnTo>
                    <a:lnTo>
                      <a:pt x="678" y="406"/>
                    </a:lnTo>
                    <a:lnTo>
                      <a:pt x="677" y="406"/>
                    </a:lnTo>
                    <a:lnTo>
                      <a:pt x="678" y="406"/>
                    </a:lnTo>
                    <a:lnTo>
                      <a:pt x="678" y="407"/>
                    </a:lnTo>
                    <a:lnTo>
                      <a:pt x="682" y="407"/>
                    </a:lnTo>
                    <a:lnTo>
                      <a:pt x="682" y="410"/>
                    </a:lnTo>
                    <a:lnTo>
                      <a:pt x="678" y="410"/>
                    </a:lnTo>
                    <a:lnTo>
                      <a:pt x="682" y="410"/>
                    </a:lnTo>
                    <a:lnTo>
                      <a:pt x="682" y="412"/>
                    </a:lnTo>
                    <a:lnTo>
                      <a:pt x="682" y="415"/>
                    </a:lnTo>
                    <a:lnTo>
                      <a:pt x="682" y="417"/>
                    </a:lnTo>
                    <a:lnTo>
                      <a:pt x="678" y="417"/>
                    </a:lnTo>
                    <a:lnTo>
                      <a:pt x="682" y="417"/>
                    </a:lnTo>
                    <a:lnTo>
                      <a:pt x="678" y="417"/>
                    </a:lnTo>
                    <a:lnTo>
                      <a:pt x="678" y="420"/>
                    </a:lnTo>
                    <a:lnTo>
                      <a:pt x="677" y="420"/>
                    </a:lnTo>
                    <a:lnTo>
                      <a:pt x="674" y="420"/>
                    </a:lnTo>
                    <a:lnTo>
                      <a:pt x="672" y="422"/>
                    </a:lnTo>
                    <a:lnTo>
                      <a:pt x="669" y="422"/>
                    </a:lnTo>
                    <a:lnTo>
                      <a:pt x="669" y="425"/>
                    </a:lnTo>
                    <a:lnTo>
                      <a:pt x="667" y="425"/>
                    </a:lnTo>
                    <a:lnTo>
                      <a:pt x="667" y="427"/>
                    </a:lnTo>
                    <a:lnTo>
                      <a:pt x="669" y="427"/>
                    </a:lnTo>
                    <a:lnTo>
                      <a:pt x="669" y="430"/>
                    </a:lnTo>
                    <a:lnTo>
                      <a:pt x="669" y="432"/>
                    </a:lnTo>
                    <a:lnTo>
                      <a:pt x="669" y="435"/>
                    </a:lnTo>
                    <a:lnTo>
                      <a:pt x="667" y="435"/>
                    </a:lnTo>
                    <a:lnTo>
                      <a:pt x="664" y="435"/>
                    </a:lnTo>
                    <a:lnTo>
                      <a:pt x="664" y="438"/>
                    </a:lnTo>
                    <a:lnTo>
                      <a:pt x="664" y="440"/>
                    </a:lnTo>
                    <a:lnTo>
                      <a:pt x="662" y="440"/>
                    </a:lnTo>
                    <a:lnTo>
                      <a:pt x="662" y="443"/>
                    </a:lnTo>
                    <a:lnTo>
                      <a:pt x="664" y="443"/>
                    </a:lnTo>
                    <a:lnTo>
                      <a:pt x="664" y="445"/>
                    </a:lnTo>
                    <a:lnTo>
                      <a:pt x="667" y="445"/>
                    </a:lnTo>
                    <a:lnTo>
                      <a:pt x="667" y="448"/>
                    </a:lnTo>
                    <a:lnTo>
                      <a:pt x="667" y="450"/>
                    </a:lnTo>
                    <a:lnTo>
                      <a:pt x="664" y="450"/>
                    </a:lnTo>
                    <a:lnTo>
                      <a:pt x="667" y="450"/>
                    </a:lnTo>
                    <a:lnTo>
                      <a:pt x="667" y="453"/>
                    </a:lnTo>
                    <a:lnTo>
                      <a:pt x="664" y="453"/>
                    </a:lnTo>
                    <a:lnTo>
                      <a:pt x="667" y="453"/>
                    </a:lnTo>
                    <a:lnTo>
                      <a:pt x="667" y="455"/>
                    </a:lnTo>
                    <a:lnTo>
                      <a:pt x="664" y="455"/>
                    </a:lnTo>
                    <a:lnTo>
                      <a:pt x="667" y="455"/>
                    </a:lnTo>
                    <a:lnTo>
                      <a:pt x="667" y="458"/>
                    </a:lnTo>
                    <a:lnTo>
                      <a:pt x="664" y="458"/>
                    </a:lnTo>
                    <a:lnTo>
                      <a:pt x="664" y="460"/>
                    </a:lnTo>
                    <a:lnTo>
                      <a:pt x="667" y="460"/>
                    </a:lnTo>
                    <a:lnTo>
                      <a:pt x="667" y="463"/>
                    </a:lnTo>
                    <a:lnTo>
                      <a:pt x="664" y="463"/>
                    </a:lnTo>
                    <a:lnTo>
                      <a:pt x="664" y="465"/>
                    </a:lnTo>
                    <a:lnTo>
                      <a:pt x="664" y="468"/>
                    </a:lnTo>
                    <a:lnTo>
                      <a:pt x="662" y="468"/>
                    </a:lnTo>
                    <a:lnTo>
                      <a:pt x="662" y="465"/>
                    </a:lnTo>
                    <a:lnTo>
                      <a:pt x="659" y="465"/>
                    </a:lnTo>
                    <a:lnTo>
                      <a:pt x="657" y="465"/>
                    </a:lnTo>
                    <a:lnTo>
                      <a:pt x="654" y="465"/>
                    </a:lnTo>
                    <a:lnTo>
                      <a:pt x="652" y="465"/>
                    </a:lnTo>
                    <a:lnTo>
                      <a:pt x="652" y="468"/>
                    </a:lnTo>
                    <a:lnTo>
                      <a:pt x="649" y="468"/>
                    </a:lnTo>
                    <a:lnTo>
                      <a:pt x="649" y="470"/>
                    </a:lnTo>
                    <a:lnTo>
                      <a:pt x="647" y="470"/>
                    </a:lnTo>
                    <a:lnTo>
                      <a:pt x="647" y="473"/>
                    </a:lnTo>
                    <a:lnTo>
                      <a:pt x="647" y="475"/>
                    </a:lnTo>
                    <a:lnTo>
                      <a:pt x="644" y="475"/>
                    </a:lnTo>
                    <a:lnTo>
                      <a:pt x="642" y="475"/>
                    </a:lnTo>
                    <a:lnTo>
                      <a:pt x="642" y="478"/>
                    </a:lnTo>
                    <a:lnTo>
                      <a:pt x="644" y="478"/>
                    </a:lnTo>
                    <a:lnTo>
                      <a:pt x="644" y="479"/>
                    </a:lnTo>
                    <a:lnTo>
                      <a:pt x="644" y="483"/>
                    </a:lnTo>
                    <a:lnTo>
                      <a:pt x="642" y="483"/>
                    </a:lnTo>
                    <a:lnTo>
                      <a:pt x="642" y="479"/>
                    </a:lnTo>
                    <a:lnTo>
                      <a:pt x="639" y="479"/>
                    </a:lnTo>
                    <a:lnTo>
                      <a:pt x="637" y="479"/>
                    </a:lnTo>
                    <a:lnTo>
                      <a:pt x="637" y="483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2" y="484"/>
                    </a:lnTo>
                    <a:lnTo>
                      <a:pt x="629" y="484"/>
                    </a:lnTo>
                    <a:lnTo>
                      <a:pt x="628" y="484"/>
                    </a:lnTo>
                    <a:lnTo>
                      <a:pt x="628" y="483"/>
                    </a:lnTo>
                    <a:lnTo>
                      <a:pt x="628" y="479"/>
                    </a:lnTo>
                    <a:lnTo>
                      <a:pt x="624" y="479"/>
                    </a:lnTo>
                    <a:lnTo>
                      <a:pt x="623" y="479"/>
                    </a:lnTo>
                    <a:lnTo>
                      <a:pt x="624" y="479"/>
                    </a:lnTo>
                    <a:lnTo>
                      <a:pt x="624" y="478"/>
                    </a:lnTo>
                    <a:lnTo>
                      <a:pt x="623" y="478"/>
                    </a:lnTo>
                    <a:lnTo>
                      <a:pt x="623" y="475"/>
                    </a:lnTo>
                    <a:lnTo>
                      <a:pt x="623" y="478"/>
                    </a:lnTo>
                    <a:lnTo>
                      <a:pt x="619" y="478"/>
                    </a:lnTo>
                    <a:lnTo>
                      <a:pt x="619" y="479"/>
                    </a:lnTo>
                    <a:lnTo>
                      <a:pt x="619" y="483"/>
                    </a:lnTo>
                    <a:lnTo>
                      <a:pt x="618" y="483"/>
                    </a:lnTo>
                    <a:lnTo>
                      <a:pt x="619" y="483"/>
                    </a:lnTo>
                    <a:lnTo>
                      <a:pt x="619" y="484"/>
                    </a:lnTo>
                    <a:lnTo>
                      <a:pt x="619" y="488"/>
                    </a:lnTo>
                    <a:lnTo>
                      <a:pt x="619" y="489"/>
                    </a:lnTo>
                    <a:lnTo>
                      <a:pt x="619" y="493"/>
                    </a:lnTo>
                    <a:lnTo>
                      <a:pt x="619" y="494"/>
                    </a:lnTo>
                    <a:lnTo>
                      <a:pt x="618" y="494"/>
                    </a:lnTo>
                    <a:lnTo>
                      <a:pt x="618" y="498"/>
                    </a:lnTo>
                    <a:lnTo>
                      <a:pt x="618" y="499"/>
                    </a:lnTo>
                    <a:lnTo>
                      <a:pt x="619" y="499"/>
                    </a:lnTo>
                    <a:lnTo>
                      <a:pt x="619" y="498"/>
                    </a:lnTo>
                    <a:lnTo>
                      <a:pt x="623" y="498"/>
                    </a:lnTo>
                    <a:lnTo>
                      <a:pt x="624" y="498"/>
                    </a:lnTo>
                    <a:lnTo>
                      <a:pt x="624" y="499"/>
                    </a:lnTo>
                    <a:lnTo>
                      <a:pt x="624" y="502"/>
                    </a:lnTo>
                    <a:lnTo>
                      <a:pt x="623" y="502"/>
                    </a:lnTo>
                    <a:lnTo>
                      <a:pt x="623" y="504"/>
                    </a:lnTo>
                    <a:lnTo>
                      <a:pt x="624" y="504"/>
                    </a:lnTo>
                    <a:lnTo>
                      <a:pt x="623" y="504"/>
                    </a:lnTo>
                    <a:lnTo>
                      <a:pt x="624" y="504"/>
                    </a:lnTo>
                    <a:lnTo>
                      <a:pt x="624" y="507"/>
                    </a:lnTo>
                    <a:lnTo>
                      <a:pt x="623" y="507"/>
                    </a:lnTo>
                    <a:lnTo>
                      <a:pt x="623" y="509"/>
                    </a:lnTo>
                    <a:lnTo>
                      <a:pt x="623" y="512"/>
                    </a:lnTo>
                    <a:lnTo>
                      <a:pt x="619" y="512"/>
                    </a:lnTo>
                    <a:lnTo>
                      <a:pt x="618" y="512"/>
                    </a:lnTo>
                    <a:lnTo>
                      <a:pt x="618" y="514"/>
                    </a:lnTo>
                    <a:lnTo>
                      <a:pt x="614" y="514"/>
                    </a:lnTo>
                    <a:lnTo>
                      <a:pt x="613" y="514"/>
                    </a:lnTo>
                    <a:lnTo>
                      <a:pt x="613" y="517"/>
                    </a:lnTo>
                    <a:lnTo>
                      <a:pt x="609" y="517"/>
                    </a:lnTo>
                    <a:lnTo>
                      <a:pt x="609" y="519"/>
                    </a:lnTo>
                    <a:lnTo>
                      <a:pt x="609" y="522"/>
                    </a:lnTo>
                    <a:lnTo>
                      <a:pt x="609" y="524"/>
                    </a:lnTo>
                    <a:lnTo>
                      <a:pt x="609" y="527"/>
                    </a:lnTo>
                    <a:lnTo>
                      <a:pt x="608" y="527"/>
                    </a:lnTo>
                    <a:lnTo>
                      <a:pt x="605" y="527"/>
                    </a:lnTo>
                    <a:lnTo>
                      <a:pt x="608" y="527"/>
                    </a:lnTo>
                    <a:lnTo>
                      <a:pt x="608" y="529"/>
                    </a:lnTo>
                    <a:lnTo>
                      <a:pt x="608" y="532"/>
                    </a:lnTo>
                    <a:lnTo>
                      <a:pt x="605" y="532"/>
                    </a:lnTo>
                    <a:lnTo>
                      <a:pt x="605" y="534"/>
                    </a:lnTo>
                    <a:lnTo>
                      <a:pt x="601" y="534"/>
                    </a:lnTo>
                    <a:lnTo>
                      <a:pt x="605" y="534"/>
                    </a:lnTo>
                    <a:lnTo>
                      <a:pt x="608" y="534"/>
                    </a:lnTo>
                    <a:lnTo>
                      <a:pt x="608" y="537"/>
                    </a:lnTo>
                    <a:lnTo>
                      <a:pt x="609" y="537"/>
                    </a:lnTo>
                    <a:lnTo>
                      <a:pt x="609" y="539"/>
                    </a:lnTo>
                    <a:lnTo>
                      <a:pt x="608" y="539"/>
                    </a:lnTo>
                    <a:lnTo>
                      <a:pt x="609" y="539"/>
                    </a:lnTo>
                    <a:lnTo>
                      <a:pt x="608" y="539"/>
                    </a:lnTo>
                    <a:lnTo>
                      <a:pt x="608" y="542"/>
                    </a:lnTo>
                    <a:lnTo>
                      <a:pt x="605" y="542"/>
                    </a:lnTo>
                    <a:lnTo>
                      <a:pt x="605" y="544"/>
                    </a:lnTo>
                    <a:lnTo>
                      <a:pt x="608" y="544"/>
                    </a:lnTo>
                    <a:lnTo>
                      <a:pt x="608" y="547"/>
                    </a:lnTo>
                    <a:lnTo>
                      <a:pt x="608" y="549"/>
                    </a:lnTo>
                    <a:lnTo>
                      <a:pt x="609" y="549"/>
                    </a:lnTo>
                    <a:lnTo>
                      <a:pt x="613" y="549"/>
                    </a:lnTo>
                    <a:lnTo>
                      <a:pt x="613" y="552"/>
                    </a:lnTo>
                    <a:lnTo>
                      <a:pt x="613" y="553"/>
                    </a:lnTo>
                    <a:lnTo>
                      <a:pt x="609" y="553"/>
                    </a:lnTo>
                    <a:lnTo>
                      <a:pt x="608" y="553"/>
                    </a:lnTo>
                    <a:lnTo>
                      <a:pt x="608" y="557"/>
                    </a:lnTo>
                    <a:lnTo>
                      <a:pt x="608" y="558"/>
                    </a:lnTo>
                    <a:lnTo>
                      <a:pt x="605" y="558"/>
                    </a:lnTo>
                    <a:lnTo>
                      <a:pt x="608" y="558"/>
                    </a:lnTo>
                    <a:lnTo>
                      <a:pt x="608" y="562"/>
                    </a:lnTo>
                    <a:lnTo>
                      <a:pt x="609" y="562"/>
                    </a:lnTo>
                    <a:lnTo>
                      <a:pt x="609" y="563"/>
                    </a:lnTo>
                    <a:lnTo>
                      <a:pt x="608" y="563"/>
                    </a:lnTo>
                    <a:lnTo>
                      <a:pt x="608" y="567"/>
                    </a:lnTo>
                    <a:lnTo>
                      <a:pt x="608" y="568"/>
                    </a:lnTo>
                    <a:lnTo>
                      <a:pt x="605" y="568"/>
                    </a:lnTo>
                    <a:lnTo>
                      <a:pt x="601" y="568"/>
                    </a:lnTo>
                    <a:lnTo>
                      <a:pt x="600" y="568"/>
                    </a:lnTo>
                    <a:lnTo>
                      <a:pt x="600" y="567"/>
                    </a:lnTo>
                    <a:lnTo>
                      <a:pt x="596" y="567"/>
                    </a:lnTo>
                    <a:lnTo>
                      <a:pt x="595" y="567"/>
                    </a:lnTo>
                    <a:lnTo>
                      <a:pt x="591" y="567"/>
                    </a:lnTo>
                    <a:lnTo>
                      <a:pt x="590" y="567"/>
                    </a:lnTo>
                    <a:lnTo>
                      <a:pt x="586" y="567"/>
                    </a:lnTo>
                    <a:lnTo>
                      <a:pt x="586" y="568"/>
                    </a:lnTo>
                    <a:lnTo>
                      <a:pt x="585" y="568"/>
                    </a:lnTo>
                    <a:lnTo>
                      <a:pt x="582" y="568"/>
                    </a:lnTo>
                    <a:lnTo>
                      <a:pt x="582" y="572"/>
                    </a:lnTo>
                    <a:lnTo>
                      <a:pt x="580" y="572"/>
                    </a:lnTo>
                    <a:lnTo>
                      <a:pt x="580" y="568"/>
                    </a:lnTo>
                    <a:lnTo>
                      <a:pt x="577" y="568"/>
                    </a:lnTo>
                    <a:lnTo>
                      <a:pt x="575" y="568"/>
                    </a:lnTo>
                    <a:lnTo>
                      <a:pt x="575" y="567"/>
                    </a:lnTo>
                    <a:lnTo>
                      <a:pt x="572" y="567"/>
                    </a:lnTo>
                    <a:lnTo>
                      <a:pt x="570" y="567"/>
                    </a:lnTo>
                    <a:lnTo>
                      <a:pt x="570" y="563"/>
                    </a:lnTo>
                    <a:lnTo>
                      <a:pt x="570" y="567"/>
                    </a:lnTo>
                    <a:lnTo>
                      <a:pt x="567" y="567"/>
                    </a:lnTo>
                    <a:lnTo>
                      <a:pt x="565" y="567"/>
                    </a:lnTo>
                    <a:lnTo>
                      <a:pt x="562" y="567"/>
                    </a:lnTo>
                    <a:lnTo>
                      <a:pt x="560" y="567"/>
                    </a:lnTo>
                    <a:lnTo>
                      <a:pt x="557" y="567"/>
                    </a:lnTo>
                    <a:lnTo>
                      <a:pt x="557" y="563"/>
                    </a:lnTo>
                    <a:lnTo>
                      <a:pt x="555" y="563"/>
                    </a:lnTo>
                    <a:lnTo>
                      <a:pt x="552" y="563"/>
                    </a:lnTo>
                    <a:lnTo>
                      <a:pt x="550" y="563"/>
                    </a:lnTo>
                    <a:lnTo>
                      <a:pt x="550" y="567"/>
                    </a:lnTo>
                    <a:lnTo>
                      <a:pt x="552" y="567"/>
                    </a:lnTo>
                    <a:lnTo>
                      <a:pt x="552" y="568"/>
                    </a:lnTo>
                    <a:lnTo>
                      <a:pt x="555" y="568"/>
                    </a:lnTo>
                    <a:lnTo>
                      <a:pt x="555" y="572"/>
                    </a:lnTo>
                    <a:lnTo>
                      <a:pt x="557" y="572"/>
                    </a:lnTo>
                    <a:lnTo>
                      <a:pt x="557" y="573"/>
                    </a:lnTo>
                    <a:lnTo>
                      <a:pt x="557" y="576"/>
                    </a:lnTo>
                    <a:lnTo>
                      <a:pt x="557" y="578"/>
                    </a:lnTo>
                    <a:lnTo>
                      <a:pt x="560" y="578"/>
                    </a:lnTo>
                    <a:lnTo>
                      <a:pt x="560" y="581"/>
                    </a:lnTo>
                    <a:lnTo>
                      <a:pt x="560" y="583"/>
                    </a:lnTo>
                    <a:lnTo>
                      <a:pt x="560" y="586"/>
                    </a:lnTo>
                    <a:lnTo>
                      <a:pt x="557" y="586"/>
                    </a:lnTo>
                    <a:lnTo>
                      <a:pt x="557" y="588"/>
                    </a:lnTo>
                    <a:lnTo>
                      <a:pt x="560" y="588"/>
                    </a:lnTo>
                    <a:lnTo>
                      <a:pt x="560" y="591"/>
                    </a:lnTo>
                    <a:lnTo>
                      <a:pt x="560" y="593"/>
                    </a:lnTo>
                    <a:lnTo>
                      <a:pt x="560" y="596"/>
                    </a:lnTo>
                    <a:lnTo>
                      <a:pt x="557" y="596"/>
                    </a:lnTo>
                    <a:lnTo>
                      <a:pt x="555" y="596"/>
                    </a:lnTo>
                    <a:lnTo>
                      <a:pt x="555" y="598"/>
                    </a:lnTo>
                    <a:lnTo>
                      <a:pt x="555" y="601"/>
                    </a:lnTo>
                    <a:lnTo>
                      <a:pt x="555" y="603"/>
                    </a:lnTo>
                    <a:lnTo>
                      <a:pt x="552" y="603"/>
                    </a:lnTo>
                    <a:lnTo>
                      <a:pt x="552" y="606"/>
                    </a:lnTo>
                    <a:lnTo>
                      <a:pt x="552" y="609"/>
                    </a:lnTo>
                    <a:lnTo>
                      <a:pt x="552" y="606"/>
                    </a:lnTo>
                    <a:lnTo>
                      <a:pt x="550" y="606"/>
                    </a:lnTo>
                    <a:lnTo>
                      <a:pt x="550" y="609"/>
                    </a:lnTo>
                    <a:lnTo>
                      <a:pt x="550" y="611"/>
                    </a:lnTo>
                    <a:lnTo>
                      <a:pt x="550" y="614"/>
                    </a:lnTo>
                    <a:lnTo>
                      <a:pt x="552" y="614"/>
                    </a:lnTo>
                    <a:lnTo>
                      <a:pt x="555" y="614"/>
                    </a:lnTo>
                    <a:lnTo>
                      <a:pt x="555" y="616"/>
                    </a:lnTo>
                    <a:lnTo>
                      <a:pt x="555" y="619"/>
                    </a:lnTo>
                    <a:lnTo>
                      <a:pt x="552" y="619"/>
                    </a:lnTo>
                    <a:lnTo>
                      <a:pt x="550" y="619"/>
                    </a:lnTo>
                    <a:lnTo>
                      <a:pt x="550" y="621"/>
                    </a:lnTo>
                    <a:lnTo>
                      <a:pt x="547" y="621"/>
                    </a:lnTo>
                    <a:lnTo>
                      <a:pt x="547" y="624"/>
                    </a:lnTo>
                    <a:lnTo>
                      <a:pt x="547" y="626"/>
                    </a:lnTo>
                    <a:lnTo>
                      <a:pt x="545" y="626"/>
                    </a:lnTo>
                    <a:lnTo>
                      <a:pt x="545" y="629"/>
                    </a:lnTo>
                    <a:lnTo>
                      <a:pt x="545" y="631"/>
                    </a:lnTo>
                    <a:lnTo>
                      <a:pt x="542" y="631"/>
                    </a:lnTo>
                    <a:lnTo>
                      <a:pt x="542" y="634"/>
                    </a:lnTo>
                    <a:lnTo>
                      <a:pt x="540" y="634"/>
                    </a:lnTo>
                    <a:lnTo>
                      <a:pt x="537" y="634"/>
                    </a:lnTo>
                    <a:lnTo>
                      <a:pt x="536" y="634"/>
                    </a:lnTo>
                    <a:lnTo>
                      <a:pt x="532" y="634"/>
                    </a:lnTo>
                    <a:lnTo>
                      <a:pt x="531" y="634"/>
                    </a:lnTo>
                    <a:lnTo>
                      <a:pt x="531" y="636"/>
                    </a:lnTo>
                    <a:lnTo>
                      <a:pt x="531" y="639"/>
                    </a:lnTo>
                    <a:lnTo>
                      <a:pt x="531" y="641"/>
                    </a:lnTo>
                    <a:lnTo>
                      <a:pt x="527" y="641"/>
                    </a:lnTo>
                    <a:lnTo>
                      <a:pt x="531" y="641"/>
                    </a:lnTo>
                    <a:lnTo>
                      <a:pt x="531" y="644"/>
                    </a:lnTo>
                    <a:lnTo>
                      <a:pt x="531" y="645"/>
                    </a:lnTo>
                    <a:lnTo>
                      <a:pt x="531" y="649"/>
                    </a:lnTo>
                    <a:lnTo>
                      <a:pt x="527" y="649"/>
                    </a:lnTo>
                    <a:lnTo>
                      <a:pt x="526" y="649"/>
                    </a:lnTo>
                    <a:lnTo>
                      <a:pt x="526" y="650"/>
                    </a:lnTo>
                    <a:lnTo>
                      <a:pt x="526" y="649"/>
                    </a:lnTo>
                    <a:lnTo>
                      <a:pt x="526" y="650"/>
                    </a:lnTo>
                    <a:lnTo>
                      <a:pt x="522" y="650"/>
                    </a:lnTo>
                    <a:lnTo>
                      <a:pt x="521" y="650"/>
                    </a:lnTo>
                    <a:lnTo>
                      <a:pt x="521" y="654"/>
                    </a:lnTo>
                    <a:lnTo>
                      <a:pt x="517" y="654"/>
                    </a:lnTo>
                    <a:lnTo>
                      <a:pt x="517" y="655"/>
                    </a:lnTo>
                    <a:lnTo>
                      <a:pt x="516" y="655"/>
                    </a:lnTo>
                    <a:lnTo>
                      <a:pt x="516" y="659"/>
                    </a:lnTo>
                    <a:lnTo>
                      <a:pt x="513" y="659"/>
                    </a:lnTo>
                    <a:lnTo>
                      <a:pt x="511" y="659"/>
                    </a:lnTo>
                    <a:lnTo>
                      <a:pt x="511" y="660"/>
                    </a:lnTo>
                    <a:lnTo>
                      <a:pt x="511" y="664"/>
                    </a:lnTo>
                    <a:lnTo>
                      <a:pt x="511" y="665"/>
                    </a:lnTo>
                    <a:lnTo>
                      <a:pt x="511" y="669"/>
                    </a:lnTo>
                    <a:lnTo>
                      <a:pt x="511" y="670"/>
                    </a:lnTo>
                    <a:lnTo>
                      <a:pt x="513" y="670"/>
                    </a:lnTo>
                    <a:lnTo>
                      <a:pt x="513" y="673"/>
                    </a:lnTo>
                    <a:lnTo>
                      <a:pt x="511" y="673"/>
                    </a:lnTo>
                    <a:lnTo>
                      <a:pt x="511" y="675"/>
                    </a:lnTo>
                    <a:lnTo>
                      <a:pt x="508" y="675"/>
                    </a:lnTo>
                    <a:lnTo>
                      <a:pt x="508" y="678"/>
                    </a:lnTo>
                    <a:lnTo>
                      <a:pt x="506" y="678"/>
                    </a:lnTo>
                    <a:lnTo>
                      <a:pt x="506" y="680"/>
                    </a:lnTo>
                    <a:lnTo>
                      <a:pt x="503" y="680"/>
                    </a:lnTo>
                    <a:lnTo>
                      <a:pt x="506" y="680"/>
                    </a:lnTo>
                    <a:lnTo>
                      <a:pt x="506" y="683"/>
                    </a:lnTo>
                    <a:lnTo>
                      <a:pt x="508" y="685"/>
                    </a:lnTo>
                    <a:lnTo>
                      <a:pt x="506" y="685"/>
                    </a:lnTo>
                    <a:lnTo>
                      <a:pt x="508" y="685"/>
                    </a:lnTo>
                    <a:lnTo>
                      <a:pt x="508" y="688"/>
                    </a:lnTo>
                    <a:lnTo>
                      <a:pt x="508" y="690"/>
                    </a:lnTo>
                    <a:lnTo>
                      <a:pt x="508" y="693"/>
                    </a:lnTo>
                    <a:lnTo>
                      <a:pt x="511" y="693"/>
                    </a:lnTo>
                    <a:lnTo>
                      <a:pt x="511" y="695"/>
                    </a:lnTo>
                    <a:lnTo>
                      <a:pt x="508" y="695"/>
                    </a:lnTo>
                    <a:lnTo>
                      <a:pt x="506" y="695"/>
                    </a:lnTo>
                    <a:lnTo>
                      <a:pt x="506" y="698"/>
                    </a:lnTo>
                    <a:lnTo>
                      <a:pt x="506" y="700"/>
                    </a:lnTo>
                    <a:lnTo>
                      <a:pt x="503" y="700"/>
                    </a:lnTo>
                    <a:lnTo>
                      <a:pt x="501" y="700"/>
                    </a:lnTo>
                    <a:lnTo>
                      <a:pt x="498" y="700"/>
                    </a:lnTo>
                    <a:lnTo>
                      <a:pt x="496" y="700"/>
                    </a:lnTo>
                    <a:lnTo>
                      <a:pt x="493" y="700"/>
                    </a:lnTo>
                    <a:lnTo>
                      <a:pt x="491" y="700"/>
                    </a:lnTo>
                    <a:lnTo>
                      <a:pt x="493" y="700"/>
                    </a:lnTo>
                    <a:lnTo>
                      <a:pt x="493" y="703"/>
                    </a:lnTo>
                    <a:lnTo>
                      <a:pt x="493" y="705"/>
                    </a:lnTo>
                    <a:lnTo>
                      <a:pt x="491" y="705"/>
                    </a:lnTo>
                    <a:lnTo>
                      <a:pt x="491" y="708"/>
                    </a:lnTo>
                    <a:lnTo>
                      <a:pt x="493" y="708"/>
                    </a:lnTo>
                    <a:lnTo>
                      <a:pt x="493" y="710"/>
                    </a:lnTo>
                    <a:lnTo>
                      <a:pt x="491" y="710"/>
                    </a:lnTo>
                    <a:lnTo>
                      <a:pt x="488" y="710"/>
                    </a:lnTo>
                    <a:lnTo>
                      <a:pt x="488" y="708"/>
                    </a:lnTo>
                    <a:lnTo>
                      <a:pt x="486" y="708"/>
                    </a:lnTo>
                    <a:lnTo>
                      <a:pt x="483" y="708"/>
                    </a:lnTo>
                    <a:lnTo>
                      <a:pt x="483" y="710"/>
                    </a:lnTo>
                    <a:lnTo>
                      <a:pt x="481" y="710"/>
                    </a:lnTo>
                    <a:lnTo>
                      <a:pt x="481" y="708"/>
                    </a:lnTo>
                    <a:lnTo>
                      <a:pt x="481" y="710"/>
                    </a:lnTo>
                    <a:lnTo>
                      <a:pt x="478" y="710"/>
                    </a:lnTo>
                    <a:lnTo>
                      <a:pt x="476" y="710"/>
                    </a:lnTo>
                    <a:lnTo>
                      <a:pt x="473" y="710"/>
                    </a:lnTo>
                    <a:lnTo>
                      <a:pt x="473" y="708"/>
                    </a:lnTo>
                    <a:lnTo>
                      <a:pt x="473" y="710"/>
                    </a:lnTo>
                    <a:lnTo>
                      <a:pt x="471" y="710"/>
                    </a:lnTo>
                    <a:lnTo>
                      <a:pt x="471" y="713"/>
                    </a:lnTo>
                    <a:lnTo>
                      <a:pt x="468" y="713"/>
                    </a:lnTo>
                    <a:lnTo>
                      <a:pt x="468" y="715"/>
                    </a:lnTo>
                    <a:lnTo>
                      <a:pt x="468" y="718"/>
                    </a:lnTo>
                    <a:lnTo>
                      <a:pt x="467" y="718"/>
                    </a:lnTo>
                    <a:lnTo>
                      <a:pt x="467" y="715"/>
                    </a:lnTo>
                    <a:lnTo>
                      <a:pt x="467" y="713"/>
                    </a:lnTo>
                    <a:lnTo>
                      <a:pt x="463" y="713"/>
                    </a:lnTo>
                    <a:lnTo>
                      <a:pt x="463" y="710"/>
                    </a:lnTo>
                    <a:lnTo>
                      <a:pt x="462" y="710"/>
                    </a:lnTo>
                    <a:lnTo>
                      <a:pt x="462" y="713"/>
                    </a:lnTo>
                    <a:lnTo>
                      <a:pt x="458" y="713"/>
                    </a:lnTo>
                    <a:lnTo>
                      <a:pt x="458" y="715"/>
                    </a:lnTo>
                    <a:lnTo>
                      <a:pt x="457" y="715"/>
                    </a:lnTo>
                    <a:lnTo>
                      <a:pt x="457" y="718"/>
                    </a:lnTo>
                    <a:lnTo>
                      <a:pt x="453" y="718"/>
                    </a:lnTo>
                    <a:lnTo>
                      <a:pt x="453" y="719"/>
                    </a:lnTo>
                    <a:lnTo>
                      <a:pt x="453" y="723"/>
                    </a:lnTo>
                    <a:lnTo>
                      <a:pt x="452" y="723"/>
                    </a:lnTo>
                    <a:lnTo>
                      <a:pt x="452" y="724"/>
                    </a:lnTo>
                    <a:lnTo>
                      <a:pt x="448" y="724"/>
                    </a:lnTo>
                    <a:lnTo>
                      <a:pt x="448" y="728"/>
                    </a:lnTo>
                    <a:lnTo>
                      <a:pt x="447" y="728"/>
                    </a:lnTo>
                    <a:lnTo>
                      <a:pt x="447" y="729"/>
                    </a:lnTo>
                    <a:lnTo>
                      <a:pt x="447" y="733"/>
                    </a:lnTo>
                    <a:lnTo>
                      <a:pt x="444" y="733"/>
                    </a:lnTo>
                    <a:lnTo>
                      <a:pt x="442" y="733"/>
                    </a:lnTo>
                    <a:lnTo>
                      <a:pt x="442" y="734"/>
                    </a:lnTo>
                    <a:lnTo>
                      <a:pt x="442" y="738"/>
                    </a:lnTo>
                    <a:lnTo>
                      <a:pt x="442" y="734"/>
                    </a:lnTo>
                    <a:lnTo>
                      <a:pt x="442" y="738"/>
                    </a:lnTo>
                    <a:lnTo>
                      <a:pt x="439" y="738"/>
                    </a:lnTo>
                    <a:lnTo>
                      <a:pt x="437" y="738"/>
                    </a:lnTo>
                    <a:lnTo>
                      <a:pt x="437" y="734"/>
                    </a:lnTo>
                    <a:lnTo>
                      <a:pt x="434" y="734"/>
                    </a:lnTo>
                    <a:lnTo>
                      <a:pt x="432" y="734"/>
                    </a:lnTo>
                    <a:lnTo>
                      <a:pt x="432" y="738"/>
                    </a:lnTo>
                    <a:lnTo>
                      <a:pt x="432" y="739"/>
                    </a:lnTo>
                    <a:lnTo>
                      <a:pt x="429" y="739"/>
                    </a:lnTo>
                    <a:lnTo>
                      <a:pt x="432" y="739"/>
                    </a:lnTo>
                    <a:lnTo>
                      <a:pt x="429" y="739"/>
                    </a:lnTo>
                    <a:lnTo>
                      <a:pt x="426" y="739"/>
                    </a:lnTo>
                    <a:lnTo>
                      <a:pt x="429" y="739"/>
                    </a:lnTo>
                    <a:lnTo>
                      <a:pt x="429" y="742"/>
                    </a:lnTo>
                    <a:lnTo>
                      <a:pt x="429" y="744"/>
                    </a:lnTo>
                    <a:lnTo>
                      <a:pt x="429" y="747"/>
                    </a:lnTo>
                    <a:lnTo>
                      <a:pt x="429" y="749"/>
                    </a:lnTo>
                    <a:lnTo>
                      <a:pt x="429" y="752"/>
                    </a:lnTo>
                    <a:lnTo>
                      <a:pt x="432" y="752"/>
                    </a:lnTo>
                    <a:lnTo>
                      <a:pt x="432" y="754"/>
                    </a:lnTo>
                    <a:lnTo>
                      <a:pt x="432" y="757"/>
                    </a:lnTo>
                    <a:lnTo>
                      <a:pt x="429" y="757"/>
                    </a:lnTo>
                    <a:lnTo>
                      <a:pt x="429" y="759"/>
                    </a:lnTo>
                    <a:lnTo>
                      <a:pt x="429" y="762"/>
                    </a:lnTo>
                    <a:lnTo>
                      <a:pt x="426" y="762"/>
                    </a:lnTo>
                    <a:lnTo>
                      <a:pt x="426" y="764"/>
                    </a:lnTo>
                    <a:lnTo>
                      <a:pt x="424" y="764"/>
                    </a:lnTo>
                    <a:lnTo>
                      <a:pt x="424" y="767"/>
                    </a:lnTo>
                    <a:lnTo>
                      <a:pt x="424" y="769"/>
                    </a:lnTo>
                    <a:lnTo>
                      <a:pt x="426" y="769"/>
                    </a:lnTo>
                    <a:lnTo>
                      <a:pt x="426" y="772"/>
                    </a:lnTo>
                    <a:lnTo>
                      <a:pt x="426" y="774"/>
                    </a:lnTo>
                    <a:lnTo>
                      <a:pt x="424" y="774"/>
                    </a:lnTo>
                    <a:lnTo>
                      <a:pt x="424" y="777"/>
                    </a:lnTo>
                    <a:lnTo>
                      <a:pt x="426" y="777"/>
                    </a:lnTo>
                    <a:lnTo>
                      <a:pt x="424" y="777"/>
                    </a:lnTo>
                    <a:lnTo>
                      <a:pt x="424" y="779"/>
                    </a:lnTo>
                    <a:lnTo>
                      <a:pt x="424" y="782"/>
                    </a:lnTo>
                    <a:lnTo>
                      <a:pt x="424" y="785"/>
                    </a:lnTo>
                    <a:lnTo>
                      <a:pt x="424" y="787"/>
                    </a:lnTo>
                    <a:lnTo>
                      <a:pt x="421" y="787"/>
                    </a:lnTo>
                    <a:lnTo>
                      <a:pt x="421" y="790"/>
                    </a:lnTo>
                    <a:lnTo>
                      <a:pt x="419" y="790"/>
                    </a:lnTo>
                    <a:lnTo>
                      <a:pt x="419" y="787"/>
                    </a:lnTo>
                    <a:lnTo>
                      <a:pt x="419" y="790"/>
                    </a:lnTo>
                    <a:lnTo>
                      <a:pt x="416" y="790"/>
                    </a:lnTo>
                    <a:lnTo>
                      <a:pt x="414" y="790"/>
                    </a:lnTo>
                    <a:lnTo>
                      <a:pt x="414" y="792"/>
                    </a:lnTo>
                    <a:lnTo>
                      <a:pt x="414" y="795"/>
                    </a:lnTo>
                    <a:lnTo>
                      <a:pt x="411" y="795"/>
                    </a:lnTo>
                    <a:lnTo>
                      <a:pt x="411" y="797"/>
                    </a:lnTo>
                    <a:lnTo>
                      <a:pt x="409" y="797"/>
                    </a:lnTo>
                    <a:lnTo>
                      <a:pt x="409" y="800"/>
                    </a:lnTo>
                    <a:lnTo>
                      <a:pt x="409" y="802"/>
                    </a:lnTo>
                    <a:lnTo>
                      <a:pt x="409" y="805"/>
                    </a:lnTo>
                    <a:lnTo>
                      <a:pt x="406" y="805"/>
                    </a:lnTo>
                    <a:lnTo>
                      <a:pt x="406" y="807"/>
                    </a:lnTo>
                    <a:lnTo>
                      <a:pt x="406" y="810"/>
                    </a:lnTo>
                    <a:lnTo>
                      <a:pt x="404" y="810"/>
                    </a:lnTo>
                    <a:lnTo>
                      <a:pt x="401" y="810"/>
                    </a:lnTo>
                    <a:lnTo>
                      <a:pt x="401" y="811"/>
                    </a:lnTo>
                    <a:lnTo>
                      <a:pt x="401" y="815"/>
                    </a:lnTo>
                    <a:lnTo>
                      <a:pt x="399" y="815"/>
                    </a:lnTo>
                    <a:lnTo>
                      <a:pt x="401" y="815"/>
                    </a:lnTo>
                    <a:lnTo>
                      <a:pt x="399" y="815"/>
                    </a:lnTo>
                    <a:lnTo>
                      <a:pt x="399" y="816"/>
                    </a:lnTo>
                    <a:lnTo>
                      <a:pt x="399" y="820"/>
                    </a:lnTo>
                    <a:lnTo>
                      <a:pt x="399" y="821"/>
                    </a:lnTo>
                    <a:lnTo>
                      <a:pt x="396" y="821"/>
                    </a:lnTo>
                    <a:lnTo>
                      <a:pt x="399" y="821"/>
                    </a:lnTo>
                    <a:lnTo>
                      <a:pt x="399" y="825"/>
                    </a:lnTo>
                    <a:lnTo>
                      <a:pt x="399" y="826"/>
                    </a:lnTo>
                    <a:lnTo>
                      <a:pt x="396" y="826"/>
                    </a:lnTo>
                    <a:lnTo>
                      <a:pt x="396" y="830"/>
                    </a:lnTo>
                    <a:lnTo>
                      <a:pt x="394" y="830"/>
                    </a:lnTo>
                    <a:lnTo>
                      <a:pt x="396" y="830"/>
                    </a:lnTo>
                    <a:lnTo>
                      <a:pt x="394" y="830"/>
                    </a:lnTo>
                    <a:lnTo>
                      <a:pt x="394" y="831"/>
                    </a:lnTo>
                    <a:lnTo>
                      <a:pt x="394" y="835"/>
                    </a:lnTo>
                    <a:lnTo>
                      <a:pt x="391" y="835"/>
                    </a:lnTo>
                    <a:lnTo>
                      <a:pt x="391" y="831"/>
                    </a:lnTo>
                    <a:lnTo>
                      <a:pt x="391" y="835"/>
                    </a:lnTo>
                    <a:lnTo>
                      <a:pt x="391" y="836"/>
                    </a:lnTo>
                    <a:lnTo>
                      <a:pt x="394" y="836"/>
                    </a:lnTo>
                    <a:lnTo>
                      <a:pt x="394" y="839"/>
                    </a:lnTo>
                    <a:lnTo>
                      <a:pt x="396" y="839"/>
                    </a:lnTo>
                    <a:lnTo>
                      <a:pt x="396" y="836"/>
                    </a:lnTo>
                    <a:lnTo>
                      <a:pt x="396" y="839"/>
                    </a:lnTo>
                    <a:lnTo>
                      <a:pt x="396" y="841"/>
                    </a:lnTo>
                    <a:lnTo>
                      <a:pt x="396" y="844"/>
                    </a:lnTo>
                    <a:lnTo>
                      <a:pt x="399" y="844"/>
                    </a:lnTo>
                    <a:lnTo>
                      <a:pt x="396" y="844"/>
                    </a:lnTo>
                    <a:lnTo>
                      <a:pt x="394" y="844"/>
                    </a:lnTo>
                    <a:lnTo>
                      <a:pt x="391" y="844"/>
                    </a:lnTo>
                    <a:lnTo>
                      <a:pt x="391" y="846"/>
                    </a:lnTo>
                    <a:lnTo>
                      <a:pt x="389" y="846"/>
                    </a:lnTo>
                    <a:lnTo>
                      <a:pt x="389" y="844"/>
                    </a:lnTo>
                    <a:lnTo>
                      <a:pt x="389" y="846"/>
                    </a:lnTo>
                    <a:lnTo>
                      <a:pt x="389" y="844"/>
                    </a:lnTo>
                    <a:lnTo>
                      <a:pt x="389" y="846"/>
                    </a:lnTo>
                    <a:lnTo>
                      <a:pt x="389" y="844"/>
                    </a:lnTo>
                    <a:lnTo>
                      <a:pt x="386" y="844"/>
                    </a:lnTo>
                    <a:lnTo>
                      <a:pt x="384" y="844"/>
                    </a:lnTo>
                    <a:lnTo>
                      <a:pt x="384" y="846"/>
                    </a:lnTo>
                    <a:lnTo>
                      <a:pt x="384" y="844"/>
                    </a:lnTo>
                    <a:lnTo>
                      <a:pt x="381" y="844"/>
                    </a:lnTo>
                    <a:lnTo>
                      <a:pt x="380" y="844"/>
                    </a:lnTo>
                    <a:lnTo>
                      <a:pt x="376" y="844"/>
                    </a:lnTo>
                    <a:lnTo>
                      <a:pt x="380" y="844"/>
                    </a:lnTo>
                    <a:lnTo>
                      <a:pt x="376" y="844"/>
                    </a:lnTo>
                    <a:lnTo>
                      <a:pt x="375" y="844"/>
                    </a:lnTo>
                    <a:lnTo>
                      <a:pt x="371" y="844"/>
                    </a:lnTo>
                    <a:lnTo>
                      <a:pt x="370" y="844"/>
                    </a:lnTo>
                    <a:lnTo>
                      <a:pt x="366" y="844"/>
                    </a:lnTo>
                    <a:lnTo>
                      <a:pt x="365" y="844"/>
                    </a:lnTo>
                    <a:lnTo>
                      <a:pt x="361" y="844"/>
                    </a:lnTo>
                    <a:lnTo>
                      <a:pt x="365" y="844"/>
                    </a:lnTo>
                    <a:lnTo>
                      <a:pt x="361" y="844"/>
                    </a:lnTo>
                    <a:lnTo>
                      <a:pt x="361" y="841"/>
                    </a:lnTo>
                    <a:lnTo>
                      <a:pt x="361" y="839"/>
                    </a:lnTo>
                    <a:lnTo>
                      <a:pt x="360" y="839"/>
                    </a:lnTo>
                    <a:lnTo>
                      <a:pt x="357" y="839"/>
                    </a:lnTo>
                    <a:lnTo>
                      <a:pt x="355" y="839"/>
                    </a:lnTo>
                    <a:lnTo>
                      <a:pt x="355" y="836"/>
                    </a:lnTo>
                    <a:lnTo>
                      <a:pt x="352" y="836"/>
                    </a:lnTo>
                    <a:lnTo>
                      <a:pt x="352" y="839"/>
                    </a:lnTo>
                    <a:lnTo>
                      <a:pt x="352" y="836"/>
                    </a:lnTo>
                    <a:lnTo>
                      <a:pt x="350" y="836"/>
                    </a:lnTo>
                    <a:lnTo>
                      <a:pt x="350" y="835"/>
                    </a:lnTo>
                    <a:lnTo>
                      <a:pt x="347" y="835"/>
                    </a:lnTo>
                    <a:lnTo>
                      <a:pt x="347" y="831"/>
                    </a:lnTo>
                    <a:lnTo>
                      <a:pt x="347" y="835"/>
                    </a:lnTo>
                    <a:lnTo>
                      <a:pt x="347" y="831"/>
                    </a:lnTo>
                    <a:lnTo>
                      <a:pt x="347" y="830"/>
                    </a:lnTo>
                    <a:lnTo>
                      <a:pt x="347" y="831"/>
                    </a:lnTo>
                    <a:lnTo>
                      <a:pt x="347" y="830"/>
                    </a:lnTo>
                    <a:lnTo>
                      <a:pt x="347" y="826"/>
                    </a:lnTo>
                    <a:lnTo>
                      <a:pt x="345" y="826"/>
                    </a:lnTo>
                    <a:lnTo>
                      <a:pt x="347" y="826"/>
                    </a:lnTo>
                    <a:lnTo>
                      <a:pt x="345" y="826"/>
                    </a:lnTo>
                    <a:lnTo>
                      <a:pt x="345" y="825"/>
                    </a:lnTo>
                    <a:lnTo>
                      <a:pt x="345" y="821"/>
                    </a:lnTo>
                    <a:lnTo>
                      <a:pt x="345" y="825"/>
                    </a:lnTo>
                    <a:lnTo>
                      <a:pt x="342" y="825"/>
                    </a:lnTo>
                    <a:lnTo>
                      <a:pt x="340" y="825"/>
                    </a:lnTo>
                    <a:lnTo>
                      <a:pt x="337" y="825"/>
                    </a:lnTo>
                    <a:lnTo>
                      <a:pt x="335" y="825"/>
                    </a:lnTo>
                    <a:lnTo>
                      <a:pt x="337" y="825"/>
                    </a:lnTo>
                    <a:lnTo>
                      <a:pt x="335" y="825"/>
                    </a:lnTo>
                    <a:lnTo>
                      <a:pt x="332" y="825"/>
                    </a:lnTo>
                    <a:lnTo>
                      <a:pt x="332" y="826"/>
                    </a:lnTo>
                    <a:lnTo>
                      <a:pt x="330" y="826"/>
                    </a:lnTo>
                    <a:lnTo>
                      <a:pt x="330" y="830"/>
                    </a:lnTo>
                    <a:lnTo>
                      <a:pt x="332" y="830"/>
                    </a:lnTo>
                    <a:lnTo>
                      <a:pt x="330" y="830"/>
                    </a:lnTo>
                    <a:lnTo>
                      <a:pt x="332" y="830"/>
                    </a:lnTo>
                    <a:lnTo>
                      <a:pt x="330" y="830"/>
                    </a:lnTo>
                    <a:lnTo>
                      <a:pt x="332" y="830"/>
                    </a:lnTo>
                    <a:lnTo>
                      <a:pt x="330" y="830"/>
                    </a:lnTo>
                    <a:lnTo>
                      <a:pt x="330" y="831"/>
                    </a:lnTo>
                    <a:lnTo>
                      <a:pt x="330" y="830"/>
                    </a:lnTo>
                    <a:lnTo>
                      <a:pt x="330" y="831"/>
                    </a:lnTo>
                    <a:lnTo>
                      <a:pt x="327" y="831"/>
                    </a:lnTo>
                    <a:lnTo>
                      <a:pt x="327" y="835"/>
                    </a:lnTo>
                    <a:lnTo>
                      <a:pt x="327" y="836"/>
                    </a:lnTo>
                    <a:lnTo>
                      <a:pt x="325" y="836"/>
                    </a:lnTo>
                    <a:lnTo>
                      <a:pt x="325" y="839"/>
                    </a:lnTo>
                    <a:lnTo>
                      <a:pt x="325" y="836"/>
                    </a:lnTo>
                    <a:lnTo>
                      <a:pt x="322" y="836"/>
                    </a:lnTo>
                    <a:lnTo>
                      <a:pt x="322" y="839"/>
                    </a:lnTo>
                    <a:lnTo>
                      <a:pt x="320" y="839"/>
                    </a:lnTo>
                    <a:lnTo>
                      <a:pt x="320" y="841"/>
                    </a:lnTo>
                    <a:lnTo>
                      <a:pt x="320" y="839"/>
                    </a:lnTo>
                    <a:lnTo>
                      <a:pt x="320" y="841"/>
                    </a:lnTo>
                    <a:lnTo>
                      <a:pt x="317" y="841"/>
                    </a:lnTo>
                    <a:lnTo>
                      <a:pt x="320" y="841"/>
                    </a:lnTo>
                    <a:lnTo>
                      <a:pt x="317" y="841"/>
                    </a:lnTo>
                    <a:lnTo>
                      <a:pt x="315" y="841"/>
                    </a:lnTo>
                    <a:lnTo>
                      <a:pt x="315" y="839"/>
                    </a:lnTo>
                    <a:lnTo>
                      <a:pt x="315" y="836"/>
                    </a:lnTo>
                    <a:lnTo>
                      <a:pt x="312" y="836"/>
                    </a:lnTo>
                    <a:lnTo>
                      <a:pt x="312" y="839"/>
                    </a:lnTo>
                    <a:lnTo>
                      <a:pt x="312" y="836"/>
                    </a:lnTo>
                    <a:lnTo>
                      <a:pt x="312" y="839"/>
                    </a:lnTo>
                    <a:lnTo>
                      <a:pt x="312" y="836"/>
                    </a:lnTo>
                    <a:lnTo>
                      <a:pt x="312" y="839"/>
                    </a:lnTo>
                    <a:lnTo>
                      <a:pt x="312" y="841"/>
                    </a:lnTo>
                    <a:lnTo>
                      <a:pt x="311" y="841"/>
                    </a:lnTo>
                    <a:lnTo>
                      <a:pt x="307" y="841"/>
                    </a:lnTo>
                    <a:lnTo>
                      <a:pt x="307" y="839"/>
                    </a:lnTo>
                    <a:lnTo>
                      <a:pt x="307" y="841"/>
                    </a:lnTo>
                    <a:lnTo>
                      <a:pt x="307" y="839"/>
                    </a:lnTo>
                    <a:lnTo>
                      <a:pt x="307" y="841"/>
                    </a:lnTo>
                    <a:lnTo>
                      <a:pt x="306" y="841"/>
                    </a:lnTo>
                    <a:lnTo>
                      <a:pt x="302" y="841"/>
                    </a:lnTo>
                    <a:lnTo>
                      <a:pt x="306" y="841"/>
                    </a:lnTo>
                    <a:lnTo>
                      <a:pt x="302" y="841"/>
                    </a:lnTo>
                    <a:lnTo>
                      <a:pt x="306" y="841"/>
                    </a:lnTo>
                    <a:lnTo>
                      <a:pt x="306" y="839"/>
                    </a:lnTo>
                    <a:lnTo>
                      <a:pt x="302" y="839"/>
                    </a:lnTo>
                    <a:lnTo>
                      <a:pt x="302" y="841"/>
                    </a:lnTo>
                    <a:lnTo>
                      <a:pt x="302" y="844"/>
                    </a:lnTo>
                    <a:lnTo>
                      <a:pt x="301" y="844"/>
                    </a:lnTo>
                    <a:lnTo>
                      <a:pt x="301" y="846"/>
                    </a:lnTo>
                    <a:lnTo>
                      <a:pt x="297" y="846"/>
                    </a:lnTo>
                    <a:lnTo>
                      <a:pt x="297" y="844"/>
                    </a:lnTo>
                    <a:lnTo>
                      <a:pt x="296" y="844"/>
                    </a:lnTo>
                    <a:lnTo>
                      <a:pt x="296" y="846"/>
                    </a:lnTo>
                    <a:lnTo>
                      <a:pt x="296" y="844"/>
                    </a:lnTo>
                    <a:lnTo>
                      <a:pt x="296" y="841"/>
                    </a:lnTo>
                    <a:lnTo>
                      <a:pt x="292" y="841"/>
                    </a:lnTo>
                    <a:lnTo>
                      <a:pt x="292" y="844"/>
                    </a:lnTo>
                    <a:lnTo>
                      <a:pt x="291" y="844"/>
                    </a:lnTo>
                    <a:lnTo>
                      <a:pt x="291" y="841"/>
                    </a:lnTo>
                    <a:lnTo>
                      <a:pt x="288" y="841"/>
                    </a:lnTo>
                    <a:lnTo>
                      <a:pt x="286" y="841"/>
                    </a:lnTo>
                    <a:lnTo>
                      <a:pt x="286" y="839"/>
                    </a:lnTo>
                    <a:lnTo>
                      <a:pt x="286" y="841"/>
                    </a:lnTo>
                    <a:lnTo>
                      <a:pt x="283" y="841"/>
                    </a:lnTo>
                    <a:lnTo>
                      <a:pt x="283" y="839"/>
                    </a:lnTo>
                    <a:lnTo>
                      <a:pt x="281" y="839"/>
                    </a:lnTo>
                    <a:lnTo>
                      <a:pt x="278" y="839"/>
                    </a:lnTo>
                    <a:lnTo>
                      <a:pt x="278" y="841"/>
                    </a:lnTo>
                    <a:lnTo>
                      <a:pt x="278" y="839"/>
                    </a:lnTo>
                    <a:lnTo>
                      <a:pt x="276" y="839"/>
                    </a:lnTo>
                    <a:lnTo>
                      <a:pt x="278" y="839"/>
                    </a:lnTo>
                    <a:lnTo>
                      <a:pt x="276" y="839"/>
                    </a:lnTo>
                    <a:lnTo>
                      <a:pt x="276" y="841"/>
                    </a:lnTo>
                    <a:lnTo>
                      <a:pt x="273" y="841"/>
                    </a:lnTo>
                    <a:lnTo>
                      <a:pt x="273" y="839"/>
                    </a:lnTo>
                    <a:lnTo>
                      <a:pt x="273" y="841"/>
                    </a:lnTo>
                    <a:lnTo>
                      <a:pt x="271" y="841"/>
                    </a:lnTo>
                    <a:lnTo>
                      <a:pt x="271" y="839"/>
                    </a:lnTo>
                    <a:lnTo>
                      <a:pt x="268" y="839"/>
                    </a:lnTo>
                    <a:lnTo>
                      <a:pt x="266" y="839"/>
                    </a:lnTo>
                    <a:lnTo>
                      <a:pt x="263" y="839"/>
                    </a:lnTo>
                    <a:lnTo>
                      <a:pt x="261" y="839"/>
                    </a:lnTo>
                    <a:lnTo>
                      <a:pt x="263" y="839"/>
                    </a:lnTo>
                    <a:lnTo>
                      <a:pt x="263" y="836"/>
                    </a:lnTo>
                    <a:lnTo>
                      <a:pt x="261" y="836"/>
                    </a:lnTo>
                    <a:lnTo>
                      <a:pt x="261" y="839"/>
                    </a:lnTo>
                    <a:lnTo>
                      <a:pt x="261" y="836"/>
                    </a:lnTo>
                    <a:lnTo>
                      <a:pt x="261" y="839"/>
                    </a:lnTo>
                    <a:lnTo>
                      <a:pt x="261" y="836"/>
                    </a:lnTo>
                    <a:lnTo>
                      <a:pt x="261" y="839"/>
                    </a:lnTo>
                    <a:lnTo>
                      <a:pt x="258" y="839"/>
                    </a:lnTo>
                    <a:lnTo>
                      <a:pt x="261" y="839"/>
                    </a:lnTo>
                    <a:lnTo>
                      <a:pt x="258" y="839"/>
                    </a:lnTo>
                    <a:lnTo>
                      <a:pt x="258" y="841"/>
                    </a:lnTo>
                    <a:lnTo>
                      <a:pt x="255" y="841"/>
                    </a:lnTo>
                    <a:lnTo>
                      <a:pt x="255" y="839"/>
                    </a:lnTo>
                    <a:lnTo>
                      <a:pt x="253" y="839"/>
                    </a:lnTo>
                    <a:lnTo>
                      <a:pt x="250" y="839"/>
                    </a:lnTo>
                    <a:lnTo>
                      <a:pt x="248" y="839"/>
                    </a:lnTo>
                    <a:lnTo>
                      <a:pt x="250" y="839"/>
                    </a:lnTo>
                    <a:lnTo>
                      <a:pt x="248" y="839"/>
                    </a:lnTo>
                    <a:lnTo>
                      <a:pt x="248" y="841"/>
                    </a:lnTo>
                    <a:lnTo>
                      <a:pt x="248" y="839"/>
                    </a:lnTo>
                    <a:lnTo>
                      <a:pt x="245" y="839"/>
                    </a:lnTo>
                    <a:lnTo>
                      <a:pt x="248" y="839"/>
                    </a:lnTo>
                    <a:lnTo>
                      <a:pt x="245" y="839"/>
                    </a:lnTo>
                    <a:lnTo>
                      <a:pt x="243" y="839"/>
                    </a:lnTo>
                    <a:lnTo>
                      <a:pt x="245" y="839"/>
                    </a:lnTo>
                    <a:lnTo>
                      <a:pt x="243" y="839"/>
                    </a:lnTo>
                    <a:lnTo>
                      <a:pt x="243" y="836"/>
                    </a:lnTo>
                    <a:lnTo>
                      <a:pt x="240" y="836"/>
                    </a:lnTo>
                    <a:lnTo>
                      <a:pt x="238" y="836"/>
                    </a:lnTo>
                    <a:lnTo>
                      <a:pt x="235" y="836"/>
                    </a:lnTo>
                    <a:lnTo>
                      <a:pt x="235" y="835"/>
                    </a:lnTo>
                    <a:lnTo>
                      <a:pt x="233" y="835"/>
                    </a:lnTo>
                    <a:lnTo>
                      <a:pt x="235" y="835"/>
                    </a:lnTo>
                    <a:lnTo>
                      <a:pt x="235" y="836"/>
                    </a:lnTo>
                    <a:lnTo>
                      <a:pt x="233" y="836"/>
                    </a:lnTo>
                    <a:lnTo>
                      <a:pt x="233" y="835"/>
                    </a:lnTo>
                    <a:lnTo>
                      <a:pt x="230" y="835"/>
                    </a:lnTo>
                    <a:lnTo>
                      <a:pt x="228" y="835"/>
                    </a:lnTo>
                    <a:lnTo>
                      <a:pt x="228" y="831"/>
                    </a:lnTo>
                    <a:lnTo>
                      <a:pt x="225" y="835"/>
                    </a:lnTo>
                    <a:lnTo>
                      <a:pt x="223" y="835"/>
                    </a:lnTo>
                    <a:lnTo>
                      <a:pt x="220" y="835"/>
                    </a:lnTo>
                    <a:lnTo>
                      <a:pt x="220" y="831"/>
                    </a:lnTo>
                    <a:lnTo>
                      <a:pt x="220" y="830"/>
                    </a:lnTo>
                    <a:lnTo>
                      <a:pt x="219" y="830"/>
                    </a:lnTo>
                    <a:lnTo>
                      <a:pt x="220" y="830"/>
                    </a:lnTo>
                    <a:lnTo>
                      <a:pt x="219" y="830"/>
                    </a:lnTo>
                    <a:lnTo>
                      <a:pt x="219" y="826"/>
                    </a:lnTo>
                    <a:lnTo>
                      <a:pt x="219" y="830"/>
                    </a:lnTo>
                    <a:lnTo>
                      <a:pt x="219" y="826"/>
                    </a:lnTo>
                    <a:lnTo>
                      <a:pt x="219" y="825"/>
                    </a:lnTo>
                    <a:lnTo>
                      <a:pt x="215" y="825"/>
                    </a:lnTo>
                    <a:lnTo>
                      <a:pt x="215" y="826"/>
                    </a:lnTo>
                    <a:lnTo>
                      <a:pt x="214" y="826"/>
                    </a:lnTo>
                    <a:lnTo>
                      <a:pt x="210" y="826"/>
                    </a:lnTo>
                    <a:lnTo>
                      <a:pt x="210" y="825"/>
                    </a:lnTo>
                    <a:lnTo>
                      <a:pt x="209" y="825"/>
                    </a:lnTo>
                    <a:lnTo>
                      <a:pt x="209" y="826"/>
                    </a:lnTo>
                    <a:lnTo>
                      <a:pt x="205" y="826"/>
                    </a:lnTo>
                    <a:lnTo>
                      <a:pt x="209" y="826"/>
                    </a:lnTo>
                    <a:lnTo>
                      <a:pt x="205" y="826"/>
                    </a:lnTo>
                    <a:lnTo>
                      <a:pt x="204" y="826"/>
                    </a:lnTo>
                    <a:lnTo>
                      <a:pt x="205" y="826"/>
                    </a:lnTo>
                    <a:lnTo>
                      <a:pt x="205" y="830"/>
                    </a:lnTo>
                    <a:lnTo>
                      <a:pt x="204" y="830"/>
                    </a:lnTo>
                    <a:lnTo>
                      <a:pt x="200" y="830"/>
                    </a:lnTo>
                    <a:lnTo>
                      <a:pt x="199" y="830"/>
                    </a:lnTo>
                    <a:lnTo>
                      <a:pt x="199" y="831"/>
                    </a:lnTo>
                    <a:lnTo>
                      <a:pt x="199" y="830"/>
                    </a:lnTo>
                    <a:lnTo>
                      <a:pt x="196" y="830"/>
                    </a:lnTo>
                    <a:lnTo>
                      <a:pt x="196" y="826"/>
                    </a:lnTo>
                    <a:lnTo>
                      <a:pt x="194" y="826"/>
                    </a:lnTo>
                    <a:lnTo>
                      <a:pt x="194" y="830"/>
                    </a:lnTo>
                    <a:lnTo>
                      <a:pt x="191" y="830"/>
                    </a:lnTo>
                    <a:lnTo>
                      <a:pt x="189" y="830"/>
                    </a:lnTo>
                    <a:lnTo>
                      <a:pt x="189" y="826"/>
                    </a:lnTo>
                    <a:lnTo>
                      <a:pt x="189" y="830"/>
                    </a:lnTo>
                    <a:lnTo>
                      <a:pt x="186" y="830"/>
                    </a:lnTo>
                    <a:lnTo>
                      <a:pt x="186" y="826"/>
                    </a:lnTo>
                    <a:lnTo>
                      <a:pt x="184" y="826"/>
                    </a:lnTo>
                    <a:lnTo>
                      <a:pt x="184" y="825"/>
                    </a:lnTo>
                    <a:lnTo>
                      <a:pt x="181" y="825"/>
                    </a:lnTo>
                    <a:lnTo>
                      <a:pt x="179" y="825"/>
                    </a:lnTo>
                    <a:lnTo>
                      <a:pt x="179" y="821"/>
                    </a:lnTo>
                    <a:lnTo>
                      <a:pt x="176" y="820"/>
                    </a:lnTo>
                    <a:lnTo>
                      <a:pt x="179" y="816"/>
                    </a:lnTo>
                    <a:lnTo>
                      <a:pt x="181" y="816"/>
                    </a:lnTo>
                    <a:lnTo>
                      <a:pt x="181" y="815"/>
                    </a:lnTo>
                    <a:lnTo>
                      <a:pt x="181" y="811"/>
                    </a:lnTo>
                    <a:lnTo>
                      <a:pt x="184" y="811"/>
                    </a:lnTo>
                    <a:lnTo>
                      <a:pt x="184" y="810"/>
                    </a:lnTo>
                    <a:lnTo>
                      <a:pt x="184" y="807"/>
                    </a:lnTo>
                    <a:lnTo>
                      <a:pt x="184" y="805"/>
                    </a:lnTo>
                    <a:lnTo>
                      <a:pt x="186" y="805"/>
                    </a:lnTo>
                    <a:lnTo>
                      <a:pt x="186" y="802"/>
                    </a:lnTo>
                    <a:lnTo>
                      <a:pt x="184" y="802"/>
                    </a:lnTo>
                    <a:lnTo>
                      <a:pt x="184" y="800"/>
                    </a:lnTo>
                    <a:lnTo>
                      <a:pt x="181" y="800"/>
                    </a:lnTo>
                    <a:lnTo>
                      <a:pt x="184" y="800"/>
                    </a:lnTo>
                    <a:lnTo>
                      <a:pt x="184" y="797"/>
                    </a:lnTo>
                    <a:lnTo>
                      <a:pt x="186" y="797"/>
                    </a:lnTo>
                    <a:lnTo>
                      <a:pt x="186" y="795"/>
                    </a:lnTo>
                    <a:lnTo>
                      <a:pt x="186" y="792"/>
                    </a:lnTo>
                    <a:lnTo>
                      <a:pt x="184" y="790"/>
                    </a:lnTo>
                    <a:lnTo>
                      <a:pt x="184" y="787"/>
                    </a:lnTo>
                    <a:lnTo>
                      <a:pt x="186" y="787"/>
                    </a:lnTo>
                    <a:lnTo>
                      <a:pt x="186" y="785"/>
                    </a:lnTo>
                    <a:lnTo>
                      <a:pt x="189" y="785"/>
                    </a:lnTo>
                    <a:lnTo>
                      <a:pt x="189" y="782"/>
                    </a:lnTo>
                    <a:lnTo>
                      <a:pt x="186" y="782"/>
                    </a:lnTo>
                    <a:lnTo>
                      <a:pt x="186" y="779"/>
                    </a:lnTo>
                    <a:lnTo>
                      <a:pt x="184" y="779"/>
                    </a:lnTo>
                    <a:lnTo>
                      <a:pt x="184" y="777"/>
                    </a:lnTo>
                    <a:lnTo>
                      <a:pt x="184" y="774"/>
                    </a:lnTo>
                    <a:lnTo>
                      <a:pt x="186" y="774"/>
                    </a:lnTo>
                    <a:lnTo>
                      <a:pt x="186" y="772"/>
                    </a:lnTo>
                    <a:lnTo>
                      <a:pt x="184" y="769"/>
                    </a:lnTo>
                    <a:lnTo>
                      <a:pt x="181" y="769"/>
                    </a:lnTo>
                    <a:lnTo>
                      <a:pt x="181" y="767"/>
                    </a:lnTo>
                    <a:lnTo>
                      <a:pt x="181" y="764"/>
                    </a:lnTo>
                    <a:lnTo>
                      <a:pt x="184" y="762"/>
                    </a:lnTo>
                    <a:lnTo>
                      <a:pt x="186" y="759"/>
                    </a:lnTo>
                    <a:lnTo>
                      <a:pt x="186" y="757"/>
                    </a:lnTo>
                    <a:lnTo>
                      <a:pt x="186" y="754"/>
                    </a:lnTo>
                    <a:lnTo>
                      <a:pt x="186" y="752"/>
                    </a:lnTo>
                    <a:lnTo>
                      <a:pt x="189" y="752"/>
                    </a:lnTo>
                    <a:lnTo>
                      <a:pt x="189" y="749"/>
                    </a:lnTo>
                    <a:lnTo>
                      <a:pt x="191" y="749"/>
                    </a:lnTo>
                    <a:lnTo>
                      <a:pt x="191" y="747"/>
                    </a:lnTo>
                    <a:lnTo>
                      <a:pt x="194" y="747"/>
                    </a:lnTo>
                    <a:lnTo>
                      <a:pt x="194" y="744"/>
                    </a:lnTo>
                    <a:lnTo>
                      <a:pt x="191" y="744"/>
                    </a:lnTo>
                    <a:lnTo>
                      <a:pt x="191" y="742"/>
                    </a:lnTo>
                    <a:lnTo>
                      <a:pt x="189" y="742"/>
                    </a:lnTo>
                    <a:lnTo>
                      <a:pt x="186" y="742"/>
                    </a:lnTo>
                    <a:lnTo>
                      <a:pt x="186" y="739"/>
                    </a:lnTo>
                    <a:lnTo>
                      <a:pt x="189" y="739"/>
                    </a:lnTo>
                    <a:lnTo>
                      <a:pt x="189" y="738"/>
                    </a:lnTo>
                    <a:lnTo>
                      <a:pt x="191" y="738"/>
                    </a:lnTo>
                    <a:lnTo>
                      <a:pt x="191" y="734"/>
                    </a:lnTo>
                    <a:lnTo>
                      <a:pt x="194" y="734"/>
                    </a:lnTo>
                    <a:lnTo>
                      <a:pt x="194" y="733"/>
                    </a:lnTo>
                    <a:lnTo>
                      <a:pt x="194" y="729"/>
                    </a:lnTo>
                    <a:lnTo>
                      <a:pt x="194" y="728"/>
                    </a:lnTo>
                    <a:lnTo>
                      <a:pt x="191" y="728"/>
                    </a:lnTo>
                    <a:lnTo>
                      <a:pt x="191" y="724"/>
                    </a:lnTo>
                    <a:lnTo>
                      <a:pt x="194" y="724"/>
                    </a:lnTo>
                    <a:lnTo>
                      <a:pt x="194" y="723"/>
                    </a:lnTo>
                    <a:lnTo>
                      <a:pt x="194" y="719"/>
                    </a:lnTo>
                    <a:lnTo>
                      <a:pt x="191" y="719"/>
                    </a:lnTo>
                    <a:lnTo>
                      <a:pt x="191" y="718"/>
                    </a:lnTo>
                    <a:lnTo>
                      <a:pt x="191" y="715"/>
                    </a:lnTo>
                    <a:lnTo>
                      <a:pt x="194" y="715"/>
                    </a:lnTo>
                    <a:lnTo>
                      <a:pt x="194" y="713"/>
                    </a:lnTo>
                    <a:lnTo>
                      <a:pt x="194" y="710"/>
                    </a:lnTo>
                    <a:lnTo>
                      <a:pt x="196" y="710"/>
                    </a:lnTo>
                    <a:lnTo>
                      <a:pt x="196" y="708"/>
                    </a:lnTo>
                    <a:lnTo>
                      <a:pt x="196" y="705"/>
                    </a:lnTo>
                    <a:lnTo>
                      <a:pt x="194" y="705"/>
                    </a:lnTo>
                    <a:lnTo>
                      <a:pt x="191" y="705"/>
                    </a:lnTo>
                    <a:lnTo>
                      <a:pt x="191" y="703"/>
                    </a:lnTo>
                    <a:lnTo>
                      <a:pt x="189" y="703"/>
                    </a:lnTo>
                    <a:lnTo>
                      <a:pt x="189" y="700"/>
                    </a:lnTo>
                    <a:lnTo>
                      <a:pt x="186" y="700"/>
                    </a:lnTo>
                    <a:lnTo>
                      <a:pt x="186" y="698"/>
                    </a:lnTo>
                    <a:lnTo>
                      <a:pt x="189" y="698"/>
                    </a:lnTo>
                    <a:lnTo>
                      <a:pt x="191" y="695"/>
                    </a:lnTo>
                    <a:lnTo>
                      <a:pt x="194" y="695"/>
                    </a:lnTo>
                    <a:lnTo>
                      <a:pt x="194" y="693"/>
                    </a:lnTo>
                    <a:lnTo>
                      <a:pt x="191" y="693"/>
                    </a:lnTo>
                    <a:lnTo>
                      <a:pt x="191" y="690"/>
                    </a:lnTo>
                    <a:lnTo>
                      <a:pt x="189" y="690"/>
                    </a:lnTo>
                    <a:lnTo>
                      <a:pt x="186" y="690"/>
                    </a:lnTo>
                    <a:lnTo>
                      <a:pt x="184" y="690"/>
                    </a:lnTo>
                    <a:lnTo>
                      <a:pt x="181" y="690"/>
                    </a:lnTo>
                    <a:lnTo>
                      <a:pt x="181" y="688"/>
                    </a:lnTo>
                    <a:lnTo>
                      <a:pt x="184" y="688"/>
                    </a:lnTo>
                    <a:lnTo>
                      <a:pt x="184" y="685"/>
                    </a:lnTo>
                    <a:lnTo>
                      <a:pt x="186" y="685"/>
                    </a:lnTo>
                    <a:lnTo>
                      <a:pt x="189" y="685"/>
                    </a:lnTo>
                    <a:lnTo>
                      <a:pt x="191" y="685"/>
                    </a:lnTo>
                    <a:lnTo>
                      <a:pt x="191" y="683"/>
                    </a:lnTo>
                    <a:lnTo>
                      <a:pt x="191" y="680"/>
                    </a:lnTo>
                    <a:lnTo>
                      <a:pt x="189" y="680"/>
                    </a:lnTo>
                    <a:lnTo>
                      <a:pt x="189" y="678"/>
                    </a:lnTo>
                    <a:lnTo>
                      <a:pt x="186" y="678"/>
                    </a:lnTo>
                    <a:lnTo>
                      <a:pt x="186" y="675"/>
                    </a:lnTo>
                    <a:lnTo>
                      <a:pt x="184" y="675"/>
                    </a:lnTo>
                    <a:lnTo>
                      <a:pt x="184" y="678"/>
                    </a:lnTo>
                    <a:lnTo>
                      <a:pt x="184" y="680"/>
                    </a:lnTo>
                    <a:lnTo>
                      <a:pt x="181" y="680"/>
                    </a:lnTo>
                    <a:lnTo>
                      <a:pt x="179" y="680"/>
                    </a:lnTo>
                    <a:lnTo>
                      <a:pt x="179" y="678"/>
                    </a:lnTo>
                    <a:lnTo>
                      <a:pt x="181" y="675"/>
                    </a:lnTo>
                    <a:lnTo>
                      <a:pt x="181" y="673"/>
                    </a:lnTo>
                    <a:lnTo>
                      <a:pt x="179" y="673"/>
                    </a:lnTo>
                    <a:lnTo>
                      <a:pt x="176" y="673"/>
                    </a:lnTo>
                    <a:lnTo>
                      <a:pt x="176" y="670"/>
                    </a:lnTo>
                    <a:lnTo>
                      <a:pt x="176" y="669"/>
                    </a:lnTo>
                    <a:lnTo>
                      <a:pt x="179" y="669"/>
                    </a:lnTo>
                    <a:lnTo>
                      <a:pt x="179" y="665"/>
                    </a:lnTo>
                    <a:lnTo>
                      <a:pt x="176" y="665"/>
                    </a:lnTo>
                    <a:lnTo>
                      <a:pt x="176" y="664"/>
                    </a:lnTo>
                    <a:lnTo>
                      <a:pt x="176" y="660"/>
                    </a:lnTo>
                    <a:lnTo>
                      <a:pt x="176" y="659"/>
                    </a:lnTo>
                    <a:lnTo>
                      <a:pt x="176" y="655"/>
                    </a:lnTo>
                    <a:lnTo>
                      <a:pt x="179" y="655"/>
                    </a:lnTo>
                    <a:lnTo>
                      <a:pt x="179" y="654"/>
                    </a:lnTo>
                    <a:lnTo>
                      <a:pt x="176" y="650"/>
                    </a:lnTo>
                    <a:lnTo>
                      <a:pt x="176" y="649"/>
                    </a:lnTo>
                    <a:lnTo>
                      <a:pt x="174" y="649"/>
                    </a:lnTo>
                    <a:lnTo>
                      <a:pt x="171" y="649"/>
                    </a:lnTo>
                    <a:lnTo>
                      <a:pt x="169" y="649"/>
                    </a:lnTo>
                    <a:lnTo>
                      <a:pt x="169" y="645"/>
                    </a:lnTo>
                    <a:lnTo>
                      <a:pt x="169" y="644"/>
                    </a:lnTo>
                    <a:lnTo>
                      <a:pt x="166" y="641"/>
                    </a:lnTo>
                    <a:lnTo>
                      <a:pt x="169" y="639"/>
                    </a:lnTo>
                    <a:lnTo>
                      <a:pt x="169" y="636"/>
                    </a:lnTo>
                    <a:lnTo>
                      <a:pt x="169" y="634"/>
                    </a:lnTo>
                    <a:lnTo>
                      <a:pt x="166" y="634"/>
                    </a:lnTo>
                    <a:lnTo>
                      <a:pt x="164" y="634"/>
                    </a:lnTo>
                    <a:lnTo>
                      <a:pt x="164" y="636"/>
                    </a:lnTo>
                    <a:lnTo>
                      <a:pt x="161" y="636"/>
                    </a:lnTo>
                    <a:lnTo>
                      <a:pt x="161" y="634"/>
                    </a:lnTo>
                    <a:lnTo>
                      <a:pt x="161" y="631"/>
                    </a:lnTo>
                    <a:lnTo>
                      <a:pt x="161" y="629"/>
                    </a:lnTo>
                    <a:lnTo>
                      <a:pt x="164" y="629"/>
                    </a:lnTo>
                    <a:lnTo>
                      <a:pt x="164" y="626"/>
                    </a:lnTo>
                    <a:lnTo>
                      <a:pt x="161" y="626"/>
                    </a:lnTo>
                    <a:lnTo>
                      <a:pt x="161" y="624"/>
                    </a:lnTo>
                    <a:lnTo>
                      <a:pt x="164" y="624"/>
                    </a:lnTo>
                    <a:lnTo>
                      <a:pt x="166" y="624"/>
                    </a:lnTo>
                    <a:lnTo>
                      <a:pt x="166" y="621"/>
                    </a:lnTo>
                    <a:lnTo>
                      <a:pt x="169" y="619"/>
                    </a:lnTo>
                    <a:lnTo>
                      <a:pt x="171" y="619"/>
                    </a:lnTo>
                    <a:lnTo>
                      <a:pt x="174" y="619"/>
                    </a:lnTo>
                    <a:lnTo>
                      <a:pt x="174" y="616"/>
                    </a:lnTo>
                    <a:lnTo>
                      <a:pt x="174" y="614"/>
                    </a:lnTo>
                    <a:lnTo>
                      <a:pt x="176" y="614"/>
                    </a:lnTo>
                    <a:lnTo>
                      <a:pt x="179" y="614"/>
                    </a:lnTo>
                    <a:lnTo>
                      <a:pt x="181" y="614"/>
                    </a:lnTo>
                    <a:lnTo>
                      <a:pt x="181" y="611"/>
                    </a:lnTo>
                    <a:lnTo>
                      <a:pt x="181" y="609"/>
                    </a:lnTo>
                    <a:lnTo>
                      <a:pt x="184" y="609"/>
                    </a:lnTo>
                    <a:lnTo>
                      <a:pt x="186" y="609"/>
                    </a:lnTo>
                    <a:lnTo>
                      <a:pt x="186" y="611"/>
                    </a:lnTo>
                    <a:lnTo>
                      <a:pt x="189" y="611"/>
                    </a:lnTo>
                    <a:lnTo>
                      <a:pt x="189" y="609"/>
                    </a:lnTo>
                    <a:lnTo>
                      <a:pt x="191" y="609"/>
                    </a:lnTo>
                    <a:lnTo>
                      <a:pt x="191" y="606"/>
                    </a:lnTo>
                    <a:lnTo>
                      <a:pt x="194" y="603"/>
                    </a:lnTo>
                    <a:lnTo>
                      <a:pt x="189" y="601"/>
                    </a:lnTo>
                    <a:lnTo>
                      <a:pt x="184" y="596"/>
                    </a:lnTo>
                    <a:lnTo>
                      <a:pt x="181" y="596"/>
                    </a:lnTo>
                    <a:lnTo>
                      <a:pt x="179" y="593"/>
                    </a:lnTo>
                    <a:lnTo>
                      <a:pt x="169" y="586"/>
                    </a:lnTo>
                    <a:lnTo>
                      <a:pt x="164" y="581"/>
                    </a:lnTo>
                    <a:lnTo>
                      <a:pt x="166" y="578"/>
                    </a:lnTo>
                    <a:lnTo>
                      <a:pt x="169" y="573"/>
                    </a:lnTo>
                    <a:lnTo>
                      <a:pt x="169" y="568"/>
                    </a:lnTo>
                    <a:lnTo>
                      <a:pt x="174" y="563"/>
                    </a:lnTo>
                    <a:lnTo>
                      <a:pt x="174" y="562"/>
                    </a:lnTo>
                    <a:lnTo>
                      <a:pt x="176" y="558"/>
                    </a:lnTo>
                    <a:lnTo>
                      <a:pt x="176" y="557"/>
                    </a:lnTo>
                    <a:lnTo>
                      <a:pt x="176" y="553"/>
                    </a:lnTo>
                    <a:lnTo>
                      <a:pt x="179" y="553"/>
                    </a:lnTo>
                    <a:lnTo>
                      <a:pt x="179" y="552"/>
                    </a:lnTo>
                    <a:lnTo>
                      <a:pt x="179" y="549"/>
                    </a:lnTo>
                    <a:lnTo>
                      <a:pt x="181" y="547"/>
                    </a:lnTo>
                    <a:lnTo>
                      <a:pt x="184" y="539"/>
                    </a:lnTo>
                    <a:lnTo>
                      <a:pt x="186" y="537"/>
                    </a:lnTo>
                    <a:lnTo>
                      <a:pt x="186" y="534"/>
                    </a:lnTo>
                    <a:lnTo>
                      <a:pt x="189" y="532"/>
                    </a:lnTo>
                    <a:lnTo>
                      <a:pt x="189" y="529"/>
                    </a:lnTo>
                    <a:lnTo>
                      <a:pt x="191" y="527"/>
                    </a:lnTo>
                    <a:lnTo>
                      <a:pt x="191" y="524"/>
                    </a:lnTo>
                    <a:lnTo>
                      <a:pt x="194" y="522"/>
                    </a:lnTo>
                    <a:lnTo>
                      <a:pt x="194" y="519"/>
                    </a:lnTo>
                    <a:lnTo>
                      <a:pt x="196" y="517"/>
                    </a:lnTo>
                    <a:lnTo>
                      <a:pt x="199" y="512"/>
                    </a:lnTo>
                    <a:lnTo>
                      <a:pt x="199" y="509"/>
                    </a:lnTo>
                    <a:lnTo>
                      <a:pt x="200" y="507"/>
                    </a:lnTo>
                    <a:lnTo>
                      <a:pt x="204" y="507"/>
                    </a:lnTo>
                    <a:lnTo>
                      <a:pt x="205" y="507"/>
                    </a:lnTo>
                    <a:lnTo>
                      <a:pt x="209" y="507"/>
                    </a:lnTo>
                    <a:lnTo>
                      <a:pt x="209" y="504"/>
                    </a:lnTo>
                    <a:lnTo>
                      <a:pt x="209" y="502"/>
                    </a:lnTo>
                    <a:lnTo>
                      <a:pt x="205" y="502"/>
                    </a:lnTo>
                    <a:lnTo>
                      <a:pt x="205" y="499"/>
                    </a:lnTo>
                    <a:lnTo>
                      <a:pt x="205" y="498"/>
                    </a:lnTo>
                    <a:lnTo>
                      <a:pt x="205" y="494"/>
                    </a:lnTo>
                    <a:lnTo>
                      <a:pt x="205" y="493"/>
                    </a:lnTo>
                    <a:lnTo>
                      <a:pt x="204" y="493"/>
                    </a:lnTo>
                    <a:lnTo>
                      <a:pt x="200" y="493"/>
                    </a:lnTo>
                    <a:lnTo>
                      <a:pt x="204" y="493"/>
                    </a:lnTo>
                    <a:lnTo>
                      <a:pt x="204" y="489"/>
                    </a:lnTo>
                    <a:lnTo>
                      <a:pt x="204" y="484"/>
                    </a:lnTo>
                    <a:lnTo>
                      <a:pt x="205" y="483"/>
                    </a:lnTo>
                    <a:lnTo>
                      <a:pt x="205" y="479"/>
                    </a:lnTo>
                    <a:lnTo>
                      <a:pt x="205" y="478"/>
                    </a:lnTo>
                    <a:lnTo>
                      <a:pt x="209" y="475"/>
                    </a:lnTo>
                    <a:lnTo>
                      <a:pt x="210" y="468"/>
                    </a:lnTo>
                    <a:lnTo>
                      <a:pt x="210" y="465"/>
                    </a:lnTo>
                    <a:lnTo>
                      <a:pt x="214" y="460"/>
                    </a:lnTo>
                    <a:lnTo>
                      <a:pt x="214" y="458"/>
                    </a:lnTo>
                    <a:lnTo>
                      <a:pt x="219" y="445"/>
                    </a:lnTo>
                    <a:lnTo>
                      <a:pt x="219" y="440"/>
                    </a:lnTo>
                    <a:lnTo>
                      <a:pt x="220" y="430"/>
                    </a:lnTo>
                    <a:lnTo>
                      <a:pt x="223" y="425"/>
                    </a:lnTo>
                    <a:lnTo>
                      <a:pt x="228" y="425"/>
                    </a:lnTo>
                    <a:lnTo>
                      <a:pt x="230" y="425"/>
                    </a:lnTo>
                    <a:lnTo>
                      <a:pt x="230" y="422"/>
                    </a:lnTo>
                    <a:lnTo>
                      <a:pt x="233" y="422"/>
                    </a:lnTo>
                    <a:lnTo>
                      <a:pt x="233" y="420"/>
                    </a:lnTo>
                    <a:lnTo>
                      <a:pt x="230" y="420"/>
                    </a:lnTo>
                    <a:lnTo>
                      <a:pt x="228" y="420"/>
                    </a:lnTo>
                    <a:lnTo>
                      <a:pt x="225" y="417"/>
                    </a:lnTo>
                    <a:lnTo>
                      <a:pt x="220" y="412"/>
                    </a:lnTo>
                    <a:lnTo>
                      <a:pt x="220" y="410"/>
                    </a:lnTo>
                    <a:lnTo>
                      <a:pt x="220" y="407"/>
                    </a:lnTo>
                    <a:lnTo>
                      <a:pt x="219" y="406"/>
                    </a:lnTo>
                    <a:lnTo>
                      <a:pt x="219" y="402"/>
                    </a:lnTo>
                    <a:lnTo>
                      <a:pt x="219" y="401"/>
                    </a:lnTo>
                    <a:lnTo>
                      <a:pt x="215" y="401"/>
                    </a:lnTo>
                    <a:lnTo>
                      <a:pt x="215" y="397"/>
                    </a:lnTo>
                    <a:lnTo>
                      <a:pt x="215" y="396"/>
                    </a:lnTo>
                    <a:lnTo>
                      <a:pt x="214" y="392"/>
                    </a:lnTo>
                    <a:lnTo>
                      <a:pt x="209" y="383"/>
                    </a:lnTo>
                    <a:lnTo>
                      <a:pt x="205" y="383"/>
                    </a:lnTo>
                    <a:lnTo>
                      <a:pt x="205" y="381"/>
                    </a:lnTo>
                    <a:lnTo>
                      <a:pt x="210" y="381"/>
                    </a:lnTo>
                    <a:lnTo>
                      <a:pt x="209" y="378"/>
                    </a:lnTo>
                    <a:lnTo>
                      <a:pt x="205" y="376"/>
                    </a:lnTo>
                    <a:lnTo>
                      <a:pt x="209" y="373"/>
                    </a:lnTo>
                    <a:lnTo>
                      <a:pt x="209" y="371"/>
                    </a:lnTo>
                    <a:lnTo>
                      <a:pt x="205" y="371"/>
                    </a:lnTo>
                    <a:lnTo>
                      <a:pt x="205" y="368"/>
                    </a:lnTo>
                    <a:lnTo>
                      <a:pt x="204" y="368"/>
                    </a:lnTo>
                    <a:lnTo>
                      <a:pt x="204" y="366"/>
                    </a:lnTo>
                    <a:lnTo>
                      <a:pt x="204" y="363"/>
                    </a:lnTo>
                    <a:lnTo>
                      <a:pt x="200" y="363"/>
                    </a:lnTo>
                    <a:lnTo>
                      <a:pt x="200" y="361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199" y="356"/>
                    </a:lnTo>
                    <a:lnTo>
                      <a:pt x="200" y="356"/>
                    </a:lnTo>
                    <a:lnTo>
                      <a:pt x="200" y="353"/>
                    </a:lnTo>
                    <a:lnTo>
                      <a:pt x="199" y="353"/>
                    </a:lnTo>
                    <a:lnTo>
                      <a:pt x="200" y="353"/>
                    </a:lnTo>
                    <a:lnTo>
                      <a:pt x="204" y="353"/>
                    </a:lnTo>
                    <a:lnTo>
                      <a:pt x="199" y="351"/>
                    </a:lnTo>
                    <a:lnTo>
                      <a:pt x="196" y="348"/>
                    </a:lnTo>
                    <a:lnTo>
                      <a:pt x="196" y="346"/>
                    </a:lnTo>
                    <a:lnTo>
                      <a:pt x="194" y="346"/>
                    </a:lnTo>
                    <a:lnTo>
                      <a:pt x="189" y="343"/>
                    </a:lnTo>
                    <a:lnTo>
                      <a:pt x="184" y="346"/>
                    </a:lnTo>
                    <a:lnTo>
                      <a:pt x="181" y="348"/>
                    </a:lnTo>
                    <a:lnTo>
                      <a:pt x="179" y="348"/>
                    </a:lnTo>
                    <a:lnTo>
                      <a:pt x="176" y="348"/>
                    </a:lnTo>
                    <a:lnTo>
                      <a:pt x="176" y="346"/>
                    </a:lnTo>
                    <a:lnTo>
                      <a:pt x="174" y="346"/>
                    </a:lnTo>
                    <a:lnTo>
                      <a:pt x="174" y="343"/>
                    </a:lnTo>
                    <a:lnTo>
                      <a:pt x="171" y="343"/>
                    </a:lnTo>
                    <a:lnTo>
                      <a:pt x="169" y="343"/>
                    </a:lnTo>
                    <a:lnTo>
                      <a:pt x="166" y="343"/>
                    </a:lnTo>
                    <a:lnTo>
                      <a:pt x="166" y="341"/>
                    </a:lnTo>
                    <a:lnTo>
                      <a:pt x="166" y="338"/>
                    </a:lnTo>
                    <a:lnTo>
                      <a:pt x="164" y="338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59" y="336"/>
                    </a:lnTo>
                    <a:lnTo>
                      <a:pt x="156" y="336"/>
                    </a:lnTo>
                    <a:lnTo>
                      <a:pt x="156" y="333"/>
                    </a:lnTo>
                    <a:lnTo>
                      <a:pt x="154" y="333"/>
                    </a:lnTo>
                    <a:lnTo>
                      <a:pt x="154" y="332"/>
                    </a:lnTo>
                    <a:lnTo>
                      <a:pt x="151" y="332"/>
                    </a:lnTo>
                    <a:lnTo>
                      <a:pt x="151" y="333"/>
                    </a:lnTo>
                    <a:lnTo>
                      <a:pt x="151" y="332"/>
                    </a:lnTo>
                    <a:lnTo>
                      <a:pt x="150" y="328"/>
                    </a:lnTo>
                    <a:lnTo>
                      <a:pt x="150" y="327"/>
                    </a:lnTo>
                    <a:lnTo>
                      <a:pt x="146" y="327"/>
                    </a:lnTo>
                    <a:lnTo>
                      <a:pt x="146" y="323"/>
                    </a:lnTo>
                    <a:lnTo>
                      <a:pt x="145" y="323"/>
                    </a:lnTo>
                    <a:lnTo>
                      <a:pt x="145" y="322"/>
                    </a:lnTo>
                    <a:lnTo>
                      <a:pt x="141" y="322"/>
                    </a:lnTo>
                    <a:lnTo>
                      <a:pt x="141" y="318"/>
                    </a:lnTo>
                    <a:lnTo>
                      <a:pt x="140" y="318"/>
                    </a:lnTo>
                    <a:lnTo>
                      <a:pt x="140" y="317"/>
                    </a:lnTo>
                    <a:lnTo>
                      <a:pt x="136" y="317"/>
                    </a:lnTo>
                    <a:lnTo>
                      <a:pt x="136" y="313"/>
                    </a:lnTo>
                    <a:lnTo>
                      <a:pt x="136" y="312"/>
                    </a:lnTo>
                    <a:lnTo>
                      <a:pt x="136" y="309"/>
                    </a:lnTo>
                    <a:lnTo>
                      <a:pt x="136" y="307"/>
                    </a:lnTo>
                    <a:lnTo>
                      <a:pt x="135" y="307"/>
                    </a:lnTo>
                    <a:lnTo>
                      <a:pt x="135" y="304"/>
                    </a:lnTo>
                    <a:lnTo>
                      <a:pt x="131" y="304"/>
                    </a:lnTo>
                    <a:lnTo>
                      <a:pt x="135" y="304"/>
                    </a:lnTo>
                    <a:lnTo>
                      <a:pt x="131" y="302"/>
                    </a:lnTo>
                    <a:lnTo>
                      <a:pt x="135" y="302"/>
                    </a:lnTo>
                    <a:lnTo>
                      <a:pt x="131" y="302"/>
                    </a:lnTo>
                    <a:lnTo>
                      <a:pt x="131" y="299"/>
                    </a:lnTo>
                    <a:lnTo>
                      <a:pt x="135" y="299"/>
                    </a:lnTo>
                    <a:lnTo>
                      <a:pt x="131" y="299"/>
                    </a:lnTo>
                    <a:lnTo>
                      <a:pt x="131" y="297"/>
                    </a:lnTo>
                    <a:lnTo>
                      <a:pt x="135" y="297"/>
                    </a:lnTo>
                    <a:lnTo>
                      <a:pt x="135" y="294"/>
                    </a:lnTo>
                    <a:lnTo>
                      <a:pt x="131" y="294"/>
                    </a:lnTo>
                    <a:lnTo>
                      <a:pt x="131" y="292"/>
                    </a:lnTo>
                    <a:lnTo>
                      <a:pt x="130" y="292"/>
                    </a:lnTo>
                    <a:lnTo>
                      <a:pt x="130" y="289"/>
                    </a:lnTo>
                    <a:lnTo>
                      <a:pt x="130" y="287"/>
                    </a:lnTo>
                    <a:lnTo>
                      <a:pt x="130" y="284"/>
                    </a:lnTo>
                    <a:lnTo>
                      <a:pt x="130" y="282"/>
                    </a:lnTo>
                    <a:lnTo>
                      <a:pt x="130" y="279"/>
                    </a:lnTo>
                    <a:lnTo>
                      <a:pt x="130" y="277"/>
                    </a:lnTo>
                    <a:lnTo>
                      <a:pt x="130" y="274"/>
                    </a:lnTo>
                    <a:lnTo>
                      <a:pt x="130" y="272"/>
                    </a:lnTo>
                    <a:lnTo>
                      <a:pt x="130" y="269"/>
                    </a:lnTo>
                    <a:lnTo>
                      <a:pt x="130" y="267"/>
                    </a:lnTo>
                    <a:lnTo>
                      <a:pt x="130" y="264"/>
                    </a:lnTo>
                    <a:lnTo>
                      <a:pt x="130" y="263"/>
                    </a:lnTo>
                    <a:lnTo>
                      <a:pt x="130" y="259"/>
                    </a:lnTo>
                    <a:lnTo>
                      <a:pt x="131" y="256"/>
                    </a:lnTo>
                    <a:lnTo>
                      <a:pt x="131" y="254"/>
                    </a:lnTo>
                    <a:lnTo>
                      <a:pt x="135" y="251"/>
                    </a:lnTo>
                    <a:lnTo>
                      <a:pt x="136" y="249"/>
                    </a:lnTo>
                    <a:lnTo>
                      <a:pt x="141" y="246"/>
                    </a:lnTo>
                    <a:lnTo>
                      <a:pt x="141" y="244"/>
                    </a:lnTo>
                    <a:lnTo>
                      <a:pt x="145" y="241"/>
                    </a:lnTo>
                    <a:lnTo>
                      <a:pt x="141" y="240"/>
                    </a:lnTo>
                    <a:lnTo>
                      <a:pt x="141" y="236"/>
                    </a:lnTo>
                    <a:lnTo>
                      <a:pt x="141" y="235"/>
                    </a:lnTo>
                    <a:lnTo>
                      <a:pt x="141" y="231"/>
                    </a:lnTo>
                    <a:lnTo>
                      <a:pt x="145" y="231"/>
                    </a:lnTo>
                    <a:lnTo>
                      <a:pt x="145" y="230"/>
                    </a:lnTo>
                    <a:lnTo>
                      <a:pt x="146" y="230"/>
                    </a:lnTo>
                    <a:lnTo>
                      <a:pt x="146" y="226"/>
                    </a:lnTo>
                    <a:lnTo>
                      <a:pt x="146" y="225"/>
                    </a:lnTo>
                    <a:lnTo>
                      <a:pt x="145" y="221"/>
                    </a:lnTo>
                    <a:lnTo>
                      <a:pt x="145" y="220"/>
                    </a:lnTo>
                    <a:lnTo>
                      <a:pt x="141" y="220"/>
                    </a:lnTo>
                    <a:lnTo>
                      <a:pt x="140" y="220"/>
                    </a:lnTo>
                    <a:lnTo>
                      <a:pt x="136" y="220"/>
                    </a:lnTo>
                    <a:lnTo>
                      <a:pt x="136" y="221"/>
                    </a:lnTo>
                    <a:lnTo>
                      <a:pt x="135" y="225"/>
                    </a:lnTo>
                    <a:lnTo>
                      <a:pt x="131" y="225"/>
                    </a:lnTo>
                    <a:lnTo>
                      <a:pt x="130" y="225"/>
                    </a:lnTo>
                    <a:lnTo>
                      <a:pt x="125" y="225"/>
                    </a:lnTo>
                    <a:lnTo>
                      <a:pt x="122" y="225"/>
                    </a:lnTo>
                    <a:lnTo>
                      <a:pt x="120" y="225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2" y="225"/>
                    </a:lnTo>
                    <a:lnTo>
                      <a:pt x="110" y="225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97" y="225"/>
                    </a:lnTo>
                    <a:lnTo>
                      <a:pt x="95" y="225"/>
                    </a:lnTo>
                    <a:lnTo>
                      <a:pt x="92" y="225"/>
                    </a:lnTo>
                    <a:lnTo>
                      <a:pt x="87" y="221"/>
                    </a:lnTo>
                    <a:lnTo>
                      <a:pt x="77" y="221"/>
                    </a:lnTo>
                    <a:lnTo>
                      <a:pt x="74" y="221"/>
                    </a:lnTo>
                    <a:lnTo>
                      <a:pt x="69" y="221"/>
                    </a:lnTo>
                    <a:lnTo>
                      <a:pt x="63" y="221"/>
                    </a:lnTo>
                    <a:lnTo>
                      <a:pt x="58" y="221"/>
                    </a:lnTo>
                    <a:lnTo>
                      <a:pt x="53" y="221"/>
                    </a:lnTo>
                    <a:lnTo>
                      <a:pt x="49" y="221"/>
                    </a:lnTo>
                    <a:lnTo>
                      <a:pt x="48" y="221"/>
                    </a:lnTo>
                    <a:lnTo>
                      <a:pt x="44" y="221"/>
                    </a:lnTo>
                    <a:lnTo>
                      <a:pt x="43" y="221"/>
                    </a:lnTo>
                    <a:lnTo>
                      <a:pt x="40" y="221"/>
                    </a:lnTo>
                    <a:lnTo>
                      <a:pt x="38" y="221"/>
                    </a:lnTo>
                    <a:lnTo>
                      <a:pt x="35" y="221"/>
                    </a:lnTo>
                    <a:lnTo>
                      <a:pt x="33" y="221"/>
                    </a:lnTo>
                    <a:lnTo>
                      <a:pt x="30" y="221"/>
                    </a:lnTo>
                    <a:lnTo>
                      <a:pt x="28" y="220"/>
                    </a:lnTo>
                    <a:lnTo>
                      <a:pt x="25" y="220"/>
                    </a:lnTo>
                    <a:lnTo>
                      <a:pt x="23" y="220"/>
                    </a:lnTo>
                    <a:lnTo>
                      <a:pt x="18" y="220"/>
                    </a:lnTo>
                    <a:lnTo>
                      <a:pt x="15" y="220"/>
                    </a:lnTo>
                    <a:lnTo>
                      <a:pt x="10" y="220"/>
                    </a:lnTo>
                    <a:lnTo>
                      <a:pt x="8" y="220"/>
                    </a:lnTo>
                    <a:lnTo>
                      <a:pt x="3" y="220"/>
                    </a:lnTo>
                    <a:lnTo>
                      <a:pt x="0" y="220"/>
                    </a:lnTo>
                    <a:lnTo>
                      <a:pt x="3" y="220"/>
                    </a:lnTo>
                    <a:lnTo>
                      <a:pt x="3" y="217"/>
                    </a:lnTo>
                    <a:lnTo>
                      <a:pt x="5" y="217"/>
                    </a:lnTo>
                    <a:lnTo>
                      <a:pt x="5" y="215"/>
                    </a:lnTo>
                    <a:lnTo>
                      <a:pt x="5" y="212"/>
                    </a:lnTo>
                    <a:lnTo>
                      <a:pt x="3" y="212"/>
                    </a:lnTo>
                    <a:lnTo>
                      <a:pt x="3" y="210"/>
                    </a:lnTo>
                    <a:lnTo>
                      <a:pt x="5" y="210"/>
                    </a:lnTo>
                    <a:lnTo>
                      <a:pt x="8" y="210"/>
                    </a:lnTo>
                    <a:lnTo>
                      <a:pt x="8" y="212"/>
                    </a:lnTo>
                    <a:lnTo>
                      <a:pt x="10" y="212"/>
                    </a:lnTo>
                    <a:lnTo>
                      <a:pt x="13" y="212"/>
                    </a:lnTo>
                    <a:lnTo>
                      <a:pt x="13" y="215"/>
                    </a:lnTo>
                    <a:lnTo>
                      <a:pt x="13" y="212"/>
                    </a:lnTo>
                    <a:lnTo>
                      <a:pt x="15" y="212"/>
                    </a:lnTo>
                    <a:lnTo>
                      <a:pt x="18" y="212"/>
                    </a:lnTo>
                    <a:lnTo>
                      <a:pt x="20" y="212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3" y="207"/>
                    </a:lnTo>
                    <a:lnTo>
                      <a:pt x="25" y="207"/>
                    </a:lnTo>
                    <a:lnTo>
                      <a:pt x="23" y="207"/>
                    </a:lnTo>
                    <a:lnTo>
                      <a:pt x="23" y="205"/>
                    </a:lnTo>
                    <a:lnTo>
                      <a:pt x="20" y="205"/>
                    </a:lnTo>
                    <a:lnTo>
                      <a:pt x="20" y="202"/>
                    </a:lnTo>
                    <a:lnTo>
                      <a:pt x="20" y="200"/>
                    </a:lnTo>
                    <a:lnTo>
                      <a:pt x="18" y="200"/>
                    </a:lnTo>
                    <a:lnTo>
                      <a:pt x="20" y="200"/>
                    </a:lnTo>
                    <a:lnTo>
                      <a:pt x="20" y="197"/>
                    </a:lnTo>
                    <a:lnTo>
                      <a:pt x="23" y="197"/>
                    </a:lnTo>
                    <a:lnTo>
                      <a:pt x="25" y="197"/>
                    </a:lnTo>
                    <a:lnTo>
                      <a:pt x="28" y="197"/>
                    </a:lnTo>
                    <a:lnTo>
                      <a:pt x="28" y="200"/>
                    </a:lnTo>
                    <a:lnTo>
                      <a:pt x="30" y="200"/>
                    </a:lnTo>
                    <a:lnTo>
                      <a:pt x="33" y="200"/>
                    </a:lnTo>
                    <a:lnTo>
                      <a:pt x="33" y="197"/>
                    </a:lnTo>
                    <a:lnTo>
                      <a:pt x="33" y="195"/>
                    </a:lnTo>
                    <a:lnTo>
                      <a:pt x="33" y="192"/>
                    </a:lnTo>
                    <a:lnTo>
                      <a:pt x="35" y="192"/>
                    </a:lnTo>
                    <a:lnTo>
                      <a:pt x="35" y="190"/>
                    </a:lnTo>
                    <a:lnTo>
                      <a:pt x="38" y="190"/>
                    </a:lnTo>
                    <a:lnTo>
                      <a:pt x="35" y="190"/>
                    </a:lnTo>
                    <a:lnTo>
                      <a:pt x="38" y="190"/>
                    </a:lnTo>
                    <a:lnTo>
                      <a:pt x="38" y="187"/>
                    </a:lnTo>
                    <a:lnTo>
                      <a:pt x="40" y="187"/>
                    </a:lnTo>
                    <a:lnTo>
                      <a:pt x="43" y="187"/>
                    </a:lnTo>
                    <a:lnTo>
                      <a:pt x="43" y="185"/>
                    </a:lnTo>
                    <a:lnTo>
                      <a:pt x="43" y="182"/>
                    </a:lnTo>
                    <a:lnTo>
                      <a:pt x="44" y="182"/>
                    </a:lnTo>
                    <a:lnTo>
                      <a:pt x="44" y="180"/>
                    </a:lnTo>
                    <a:lnTo>
                      <a:pt x="44" y="177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49" y="175"/>
                    </a:lnTo>
                    <a:lnTo>
                      <a:pt x="49" y="172"/>
                    </a:lnTo>
                    <a:lnTo>
                      <a:pt x="49" y="170"/>
                    </a:lnTo>
                    <a:lnTo>
                      <a:pt x="53" y="170"/>
                    </a:lnTo>
                    <a:lnTo>
                      <a:pt x="53" y="167"/>
                    </a:lnTo>
                    <a:lnTo>
                      <a:pt x="54" y="167"/>
                    </a:lnTo>
                    <a:lnTo>
                      <a:pt x="54" y="166"/>
                    </a:lnTo>
                    <a:lnTo>
                      <a:pt x="58" y="166"/>
                    </a:lnTo>
                    <a:lnTo>
                      <a:pt x="58" y="162"/>
                    </a:lnTo>
                    <a:lnTo>
                      <a:pt x="58" y="161"/>
                    </a:lnTo>
                    <a:lnTo>
                      <a:pt x="58" y="157"/>
                    </a:lnTo>
                    <a:lnTo>
                      <a:pt x="58" y="156"/>
                    </a:lnTo>
                    <a:lnTo>
                      <a:pt x="58" y="152"/>
                    </a:lnTo>
                    <a:lnTo>
                      <a:pt x="58" y="156"/>
                    </a:lnTo>
                    <a:lnTo>
                      <a:pt x="58" y="152"/>
                    </a:lnTo>
                    <a:lnTo>
                      <a:pt x="59" y="152"/>
                    </a:lnTo>
                    <a:lnTo>
                      <a:pt x="63" y="152"/>
                    </a:lnTo>
                    <a:lnTo>
                      <a:pt x="63" y="151"/>
                    </a:lnTo>
                    <a:lnTo>
                      <a:pt x="63" y="147"/>
                    </a:lnTo>
                    <a:lnTo>
                      <a:pt x="63" y="146"/>
                    </a:lnTo>
                    <a:lnTo>
                      <a:pt x="63" y="143"/>
                    </a:lnTo>
                    <a:lnTo>
                      <a:pt x="64" y="143"/>
                    </a:lnTo>
                    <a:lnTo>
                      <a:pt x="64" y="141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7" y="136"/>
                    </a:lnTo>
                    <a:lnTo>
                      <a:pt x="67" y="133"/>
                    </a:lnTo>
                    <a:lnTo>
                      <a:pt x="69" y="133"/>
                    </a:lnTo>
                    <a:lnTo>
                      <a:pt x="72" y="133"/>
                    </a:lnTo>
                    <a:lnTo>
                      <a:pt x="72" y="131"/>
                    </a:lnTo>
                    <a:lnTo>
                      <a:pt x="72" y="128"/>
                    </a:lnTo>
                    <a:lnTo>
                      <a:pt x="72" y="126"/>
                    </a:lnTo>
                    <a:lnTo>
                      <a:pt x="74" y="126"/>
                    </a:lnTo>
                    <a:lnTo>
                      <a:pt x="74" y="123"/>
                    </a:lnTo>
                    <a:lnTo>
                      <a:pt x="77" y="126"/>
                    </a:lnTo>
                    <a:lnTo>
                      <a:pt x="77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82" y="121"/>
                    </a:lnTo>
                    <a:lnTo>
                      <a:pt x="82" y="118"/>
                    </a:lnTo>
                    <a:lnTo>
                      <a:pt x="82" y="116"/>
                    </a:lnTo>
                    <a:lnTo>
                      <a:pt x="84" y="116"/>
                    </a:lnTo>
                    <a:lnTo>
                      <a:pt x="87" y="116"/>
                    </a:lnTo>
                    <a:lnTo>
                      <a:pt x="87" y="113"/>
                    </a:lnTo>
                    <a:lnTo>
                      <a:pt x="87" y="111"/>
                    </a:lnTo>
                    <a:lnTo>
                      <a:pt x="90" y="111"/>
                    </a:lnTo>
                    <a:lnTo>
                      <a:pt x="90" y="108"/>
                    </a:lnTo>
                    <a:lnTo>
                      <a:pt x="90" y="106"/>
                    </a:lnTo>
                    <a:lnTo>
                      <a:pt x="87" y="106"/>
                    </a:lnTo>
                    <a:lnTo>
                      <a:pt x="87" y="103"/>
                    </a:lnTo>
                    <a:lnTo>
                      <a:pt x="87" y="101"/>
                    </a:lnTo>
                    <a:lnTo>
                      <a:pt x="87" y="98"/>
                    </a:lnTo>
                    <a:lnTo>
                      <a:pt x="87" y="97"/>
                    </a:lnTo>
                    <a:lnTo>
                      <a:pt x="87" y="93"/>
                    </a:lnTo>
                    <a:lnTo>
                      <a:pt x="84" y="93"/>
                    </a:lnTo>
                    <a:lnTo>
                      <a:pt x="87" y="93"/>
                    </a:lnTo>
                    <a:lnTo>
                      <a:pt x="87" y="92"/>
                    </a:lnTo>
                    <a:lnTo>
                      <a:pt x="87" y="88"/>
                    </a:lnTo>
                    <a:lnTo>
                      <a:pt x="90" y="88"/>
                    </a:lnTo>
                    <a:lnTo>
                      <a:pt x="90" y="85"/>
                    </a:lnTo>
                    <a:lnTo>
                      <a:pt x="90" y="83"/>
                    </a:lnTo>
                    <a:lnTo>
                      <a:pt x="90" y="80"/>
                    </a:lnTo>
                    <a:lnTo>
                      <a:pt x="92" y="80"/>
                    </a:lnTo>
                    <a:lnTo>
                      <a:pt x="92" y="78"/>
                    </a:lnTo>
                    <a:lnTo>
                      <a:pt x="92" y="75"/>
                    </a:lnTo>
                    <a:lnTo>
                      <a:pt x="92" y="74"/>
                    </a:lnTo>
                    <a:lnTo>
                      <a:pt x="95" y="74"/>
                    </a:lnTo>
                    <a:lnTo>
                      <a:pt x="97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69"/>
                    </a:lnTo>
                    <a:lnTo>
                      <a:pt x="97" y="69"/>
                    </a:lnTo>
                    <a:lnTo>
                      <a:pt x="97" y="65"/>
                    </a:lnTo>
                    <a:lnTo>
                      <a:pt x="95" y="65"/>
                    </a:lnTo>
                    <a:lnTo>
                      <a:pt x="95" y="64"/>
                    </a:lnTo>
                    <a:lnTo>
                      <a:pt x="97" y="64"/>
                    </a:lnTo>
                    <a:lnTo>
                      <a:pt x="97" y="60"/>
                    </a:lnTo>
                    <a:lnTo>
                      <a:pt x="100" y="59"/>
                    </a:lnTo>
                    <a:lnTo>
                      <a:pt x="100" y="55"/>
                    </a:lnTo>
                    <a:lnTo>
                      <a:pt x="97" y="55"/>
                    </a:lnTo>
                    <a:lnTo>
                      <a:pt x="97" y="54"/>
                    </a:lnTo>
                    <a:lnTo>
                      <a:pt x="100" y="54"/>
                    </a:lnTo>
                    <a:lnTo>
                      <a:pt x="100" y="50"/>
                    </a:lnTo>
                    <a:lnTo>
                      <a:pt x="100" y="49"/>
                    </a:lnTo>
                    <a:lnTo>
                      <a:pt x="97" y="49"/>
                    </a:lnTo>
                    <a:lnTo>
                      <a:pt x="97" y="46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5" y="46"/>
                    </a:lnTo>
                    <a:lnTo>
                      <a:pt x="107" y="46"/>
                    </a:lnTo>
                    <a:lnTo>
                      <a:pt x="105" y="46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7" y="41"/>
                    </a:lnTo>
                    <a:lnTo>
                      <a:pt x="110" y="41"/>
                    </a:lnTo>
                    <a:lnTo>
                      <a:pt x="112" y="41"/>
                    </a:lnTo>
                    <a:lnTo>
                      <a:pt x="112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7" y="41"/>
                    </a:lnTo>
                    <a:lnTo>
                      <a:pt x="120" y="41"/>
                    </a:lnTo>
                    <a:lnTo>
                      <a:pt x="120" y="39"/>
                    </a:lnTo>
                    <a:lnTo>
                      <a:pt x="122" y="39"/>
                    </a:lnTo>
                    <a:lnTo>
                      <a:pt x="122" y="36"/>
                    </a:lnTo>
                    <a:lnTo>
                      <a:pt x="125" y="36"/>
                    </a:lnTo>
                    <a:lnTo>
                      <a:pt x="125" y="34"/>
                    </a:lnTo>
                    <a:lnTo>
                      <a:pt x="127" y="34"/>
                    </a:lnTo>
                    <a:lnTo>
                      <a:pt x="130" y="34"/>
                    </a:lnTo>
                    <a:lnTo>
                      <a:pt x="131" y="34"/>
                    </a:lnTo>
                    <a:lnTo>
                      <a:pt x="131" y="36"/>
                    </a:lnTo>
                    <a:lnTo>
                      <a:pt x="131" y="39"/>
                    </a:lnTo>
                    <a:lnTo>
                      <a:pt x="135" y="39"/>
                    </a:lnTo>
                    <a:lnTo>
                      <a:pt x="135" y="36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4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6" y="36"/>
                    </a:lnTo>
                    <a:lnTo>
                      <a:pt x="146" y="39"/>
                    </a:lnTo>
                    <a:lnTo>
                      <a:pt x="146" y="36"/>
                    </a:lnTo>
                    <a:lnTo>
                      <a:pt x="150" y="36"/>
                    </a:lnTo>
                    <a:lnTo>
                      <a:pt x="151" y="36"/>
                    </a:lnTo>
                    <a:lnTo>
                      <a:pt x="151" y="34"/>
                    </a:lnTo>
                    <a:lnTo>
                      <a:pt x="154" y="34"/>
                    </a:lnTo>
                    <a:lnTo>
                      <a:pt x="156" y="34"/>
                    </a:lnTo>
                    <a:lnTo>
                      <a:pt x="156" y="31"/>
                    </a:lnTo>
                    <a:lnTo>
                      <a:pt x="159" y="31"/>
                    </a:lnTo>
                    <a:lnTo>
                      <a:pt x="159" y="29"/>
                    </a:lnTo>
                    <a:lnTo>
                      <a:pt x="159" y="26"/>
                    </a:lnTo>
                    <a:lnTo>
                      <a:pt x="159" y="24"/>
                    </a:lnTo>
                    <a:lnTo>
                      <a:pt x="161" y="24"/>
                    </a:lnTo>
                    <a:lnTo>
                      <a:pt x="164" y="24"/>
                    </a:lnTo>
                    <a:lnTo>
                      <a:pt x="166" y="24"/>
                    </a:lnTo>
                    <a:lnTo>
                      <a:pt x="166" y="26"/>
                    </a:lnTo>
                    <a:lnTo>
                      <a:pt x="169" y="26"/>
                    </a:lnTo>
                    <a:lnTo>
                      <a:pt x="169" y="29"/>
                    </a:lnTo>
                    <a:lnTo>
                      <a:pt x="171" y="29"/>
                    </a:lnTo>
                    <a:lnTo>
                      <a:pt x="171" y="26"/>
                    </a:lnTo>
                    <a:lnTo>
                      <a:pt x="174" y="26"/>
                    </a:lnTo>
                    <a:lnTo>
                      <a:pt x="176" y="26"/>
                    </a:lnTo>
                    <a:lnTo>
                      <a:pt x="176" y="29"/>
                    </a:lnTo>
                    <a:lnTo>
                      <a:pt x="176" y="26"/>
                    </a:lnTo>
                    <a:lnTo>
                      <a:pt x="179" y="26"/>
                    </a:lnTo>
                    <a:lnTo>
                      <a:pt x="181" y="26"/>
                    </a:lnTo>
                    <a:lnTo>
                      <a:pt x="184" y="26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6" y="21"/>
                    </a:lnTo>
                    <a:lnTo>
                      <a:pt x="186" y="19"/>
                    </a:lnTo>
                    <a:lnTo>
                      <a:pt x="189" y="19"/>
                    </a:lnTo>
                    <a:lnTo>
                      <a:pt x="189" y="16"/>
                    </a:lnTo>
                    <a:lnTo>
                      <a:pt x="191" y="16"/>
                    </a:lnTo>
                    <a:lnTo>
                      <a:pt x="194" y="16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9" y="14"/>
                    </a:lnTo>
                    <a:lnTo>
                      <a:pt x="200" y="14"/>
                    </a:lnTo>
                    <a:lnTo>
                      <a:pt x="204" y="14"/>
                    </a:lnTo>
                    <a:lnTo>
                      <a:pt x="204" y="16"/>
                    </a:lnTo>
                    <a:lnTo>
                      <a:pt x="205" y="16"/>
                    </a:lnTo>
                    <a:lnTo>
                      <a:pt x="205" y="14"/>
                    </a:lnTo>
                    <a:lnTo>
                      <a:pt x="209" y="14"/>
                    </a:lnTo>
                    <a:lnTo>
                      <a:pt x="210" y="14"/>
                    </a:lnTo>
                    <a:lnTo>
                      <a:pt x="210" y="11"/>
                    </a:lnTo>
                    <a:lnTo>
                      <a:pt x="214" y="11"/>
                    </a:lnTo>
                    <a:lnTo>
                      <a:pt x="214" y="9"/>
                    </a:lnTo>
                    <a:lnTo>
                      <a:pt x="214" y="6"/>
                    </a:lnTo>
                    <a:lnTo>
                      <a:pt x="215" y="6"/>
                    </a:lnTo>
                    <a:lnTo>
                      <a:pt x="219" y="6"/>
                    </a:lnTo>
                    <a:lnTo>
                      <a:pt x="219" y="4"/>
                    </a:lnTo>
                    <a:lnTo>
                      <a:pt x="220" y="4"/>
                    </a:lnTo>
                    <a:lnTo>
                      <a:pt x="220" y="6"/>
                    </a:lnTo>
                    <a:lnTo>
                      <a:pt x="223" y="6"/>
                    </a:lnTo>
                    <a:lnTo>
                      <a:pt x="223" y="9"/>
                    </a:lnTo>
                    <a:lnTo>
                      <a:pt x="225" y="9"/>
                    </a:lnTo>
                    <a:lnTo>
                      <a:pt x="225" y="6"/>
                    </a:lnTo>
                    <a:lnTo>
                      <a:pt x="228" y="6"/>
                    </a:lnTo>
                    <a:lnTo>
                      <a:pt x="228" y="9"/>
                    </a:lnTo>
                    <a:lnTo>
                      <a:pt x="230" y="9"/>
                    </a:lnTo>
                    <a:lnTo>
                      <a:pt x="230" y="6"/>
                    </a:lnTo>
                    <a:lnTo>
                      <a:pt x="230" y="4"/>
                    </a:lnTo>
                    <a:lnTo>
                      <a:pt x="233" y="4"/>
                    </a:lnTo>
                    <a:lnTo>
                      <a:pt x="233" y="6"/>
                    </a:lnTo>
                    <a:lnTo>
                      <a:pt x="233" y="4"/>
                    </a:lnTo>
                    <a:lnTo>
                      <a:pt x="235" y="4"/>
                    </a:lnTo>
                    <a:lnTo>
                      <a:pt x="235" y="1"/>
                    </a:lnTo>
                    <a:lnTo>
                      <a:pt x="238" y="1"/>
                    </a:lnTo>
                    <a:lnTo>
                      <a:pt x="240" y="1"/>
                    </a:lnTo>
                    <a:lnTo>
                      <a:pt x="240" y="0"/>
                    </a:lnTo>
                    <a:lnTo>
                      <a:pt x="243" y="0"/>
                    </a:lnTo>
                    <a:lnTo>
                      <a:pt x="243" y="1"/>
                    </a:lnTo>
                    <a:lnTo>
                      <a:pt x="243" y="4"/>
                    </a:lnTo>
                    <a:lnTo>
                      <a:pt x="245" y="4"/>
                    </a:lnTo>
                    <a:lnTo>
                      <a:pt x="248" y="4"/>
                    </a:lnTo>
                    <a:lnTo>
                      <a:pt x="248" y="1"/>
                    </a:lnTo>
                    <a:lnTo>
                      <a:pt x="250" y="1"/>
                    </a:lnTo>
                    <a:lnTo>
                      <a:pt x="253" y="1"/>
                    </a:lnTo>
                    <a:lnTo>
                      <a:pt x="255" y="1"/>
                    </a:lnTo>
                    <a:lnTo>
                      <a:pt x="258" y="1"/>
                    </a:lnTo>
                    <a:lnTo>
                      <a:pt x="261" y="1"/>
                    </a:lnTo>
                    <a:lnTo>
                      <a:pt x="261" y="4"/>
                    </a:lnTo>
                    <a:lnTo>
                      <a:pt x="263" y="4"/>
                    </a:lnTo>
                    <a:lnTo>
                      <a:pt x="263" y="1"/>
                    </a:lnTo>
                    <a:lnTo>
                      <a:pt x="266" y="1"/>
                    </a:lnTo>
                    <a:lnTo>
                      <a:pt x="268" y="1"/>
                    </a:lnTo>
                    <a:lnTo>
                      <a:pt x="271" y="1"/>
                    </a:lnTo>
                    <a:lnTo>
                      <a:pt x="273" y="1"/>
                    </a:lnTo>
                    <a:lnTo>
                      <a:pt x="273" y="4"/>
                    </a:lnTo>
                    <a:lnTo>
                      <a:pt x="276" y="4"/>
                    </a:lnTo>
                    <a:lnTo>
                      <a:pt x="278" y="4"/>
                    </a:lnTo>
                    <a:lnTo>
                      <a:pt x="281" y="4"/>
                    </a:lnTo>
                    <a:lnTo>
                      <a:pt x="283" y="4"/>
                    </a:lnTo>
                    <a:lnTo>
                      <a:pt x="283" y="1"/>
                    </a:lnTo>
                    <a:lnTo>
                      <a:pt x="286" y="1"/>
                    </a:lnTo>
                    <a:lnTo>
                      <a:pt x="288" y="1"/>
                    </a:lnTo>
                    <a:lnTo>
                      <a:pt x="288" y="0"/>
                    </a:lnTo>
                    <a:lnTo>
                      <a:pt x="291" y="0"/>
                    </a:lnTo>
                    <a:lnTo>
                      <a:pt x="292" y="0"/>
                    </a:lnTo>
                    <a:lnTo>
                      <a:pt x="292" y="1"/>
                    </a:lnTo>
                    <a:lnTo>
                      <a:pt x="296" y="1"/>
                    </a:lnTo>
                    <a:lnTo>
                      <a:pt x="296" y="0"/>
                    </a:lnTo>
                    <a:lnTo>
                      <a:pt x="297" y="0"/>
                    </a:lnTo>
                    <a:lnTo>
                      <a:pt x="301" y="0"/>
                    </a:lnTo>
                    <a:lnTo>
                      <a:pt x="301" y="1"/>
                    </a:lnTo>
                    <a:lnTo>
                      <a:pt x="302" y="1"/>
                    </a:lnTo>
                    <a:lnTo>
                      <a:pt x="302" y="4"/>
                    </a:lnTo>
                    <a:lnTo>
                      <a:pt x="302" y="6"/>
                    </a:lnTo>
                    <a:lnTo>
                      <a:pt x="306" y="6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11" y="9"/>
                    </a:lnTo>
                    <a:lnTo>
                      <a:pt x="312" y="9"/>
                    </a:lnTo>
                    <a:lnTo>
                      <a:pt x="315" y="9"/>
                    </a:lnTo>
                    <a:lnTo>
                      <a:pt x="315" y="6"/>
                    </a:lnTo>
                    <a:lnTo>
                      <a:pt x="315" y="9"/>
                    </a:lnTo>
                    <a:lnTo>
                      <a:pt x="317" y="9"/>
                    </a:lnTo>
                    <a:lnTo>
                      <a:pt x="320" y="9"/>
                    </a:lnTo>
                    <a:lnTo>
                      <a:pt x="320" y="6"/>
                    </a:lnTo>
                    <a:lnTo>
                      <a:pt x="322" y="6"/>
                    </a:lnTo>
                    <a:lnTo>
                      <a:pt x="325" y="6"/>
                    </a:lnTo>
                    <a:lnTo>
                      <a:pt x="327" y="6"/>
                    </a:lnTo>
                    <a:lnTo>
                      <a:pt x="327" y="9"/>
                    </a:lnTo>
                    <a:lnTo>
                      <a:pt x="330" y="9"/>
                    </a:lnTo>
                    <a:lnTo>
                      <a:pt x="332" y="9"/>
                    </a:lnTo>
                    <a:lnTo>
                      <a:pt x="332" y="11"/>
                    </a:lnTo>
                    <a:lnTo>
                      <a:pt x="335" y="11"/>
                    </a:lnTo>
                    <a:lnTo>
                      <a:pt x="335" y="14"/>
                    </a:lnTo>
                    <a:lnTo>
                      <a:pt x="337" y="14"/>
                    </a:lnTo>
                    <a:lnTo>
                      <a:pt x="337" y="16"/>
                    </a:lnTo>
                    <a:lnTo>
                      <a:pt x="340" y="16"/>
                    </a:lnTo>
                    <a:lnTo>
                      <a:pt x="340" y="19"/>
                    </a:lnTo>
                    <a:lnTo>
                      <a:pt x="340" y="21"/>
                    </a:lnTo>
                    <a:lnTo>
                      <a:pt x="342" y="21"/>
                    </a:lnTo>
                    <a:lnTo>
                      <a:pt x="342" y="24"/>
                    </a:lnTo>
                    <a:lnTo>
                      <a:pt x="345" y="24"/>
                    </a:lnTo>
                    <a:lnTo>
                      <a:pt x="347" y="24"/>
                    </a:lnTo>
                    <a:lnTo>
                      <a:pt x="350" y="24"/>
                    </a:lnTo>
                    <a:lnTo>
                      <a:pt x="350" y="26"/>
                    </a:lnTo>
                    <a:lnTo>
                      <a:pt x="352" y="26"/>
                    </a:lnTo>
                    <a:lnTo>
                      <a:pt x="355" y="26"/>
                    </a:lnTo>
                    <a:lnTo>
                      <a:pt x="355" y="24"/>
                    </a:lnTo>
                    <a:lnTo>
                      <a:pt x="357" y="24"/>
                    </a:lnTo>
                    <a:lnTo>
                      <a:pt x="357" y="26"/>
                    </a:lnTo>
                    <a:lnTo>
                      <a:pt x="360" y="26"/>
                    </a:lnTo>
                    <a:lnTo>
                      <a:pt x="360" y="29"/>
                    </a:lnTo>
                    <a:lnTo>
                      <a:pt x="360" y="31"/>
                    </a:lnTo>
                    <a:lnTo>
                      <a:pt x="361" y="31"/>
                    </a:lnTo>
                    <a:lnTo>
                      <a:pt x="365" y="31"/>
                    </a:lnTo>
                    <a:lnTo>
                      <a:pt x="361" y="31"/>
                    </a:lnTo>
                    <a:lnTo>
                      <a:pt x="361" y="34"/>
                    </a:lnTo>
                    <a:lnTo>
                      <a:pt x="361" y="36"/>
                    </a:lnTo>
                    <a:lnTo>
                      <a:pt x="365" y="36"/>
                    </a:lnTo>
                    <a:lnTo>
                      <a:pt x="361" y="36"/>
                    </a:lnTo>
                    <a:lnTo>
                      <a:pt x="361" y="39"/>
                    </a:lnTo>
                    <a:lnTo>
                      <a:pt x="361" y="41"/>
                    </a:lnTo>
                    <a:lnTo>
                      <a:pt x="360" y="41"/>
                    </a:lnTo>
                    <a:lnTo>
                      <a:pt x="361" y="41"/>
                    </a:lnTo>
                    <a:lnTo>
                      <a:pt x="365" y="41"/>
                    </a:lnTo>
                    <a:lnTo>
                      <a:pt x="365" y="39"/>
                    </a:lnTo>
                    <a:lnTo>
                      <a:pt x="366" y="39"/>
                    </a:lnTo>
                    <a:lnTo>
                      <a:pt x="370" y="39"/>
                    </a:lnTo>
                    <a:lnTo>
                      <a:pt x="370" y="36"/>
                    </a:lnTo>
                    <a:lnTo>
                      <a:pt x="371" y="36"/>
                    </a:lnTo>
                    <a:lnTo>
                      <a:pt x="371" y="34"/>
                    </a:lnTo>
                    <a:lnTo>
                      <a:pt x="375" y="34"/>
                    </a:lnTo>
                    <a:lnTo>
                      <a:pt x="375" y="31"/>
                    </a:lnTo>
                    <a:lnTo>
                      <a:pt x="376" y="31"/>
                    </a:lnTo>
                    <a:lnTo>
                      <a:pt x="380" y="31"/>
                    </a:lnTo>
                    <a:lnTo>
                      <a:pt x="380" y="29"/>
                    </a:lnTo>
                    <a:lnTo>
                      <a:pt x="381" y="29"/>
                    </a:lnTo>
                    <a:lnTo>
                      <a:pt x="384" y="29"/>
                    </a:lnTo>
                    <a:lnTo>
                      <a:pt x="384" y="26"/>
                    </a:lnTo>
                    <a:lnTo>
                      <a:pt x="386" y="26"/>
                    </a:lnTo>
                    <a:lnTo>
                      <a:pt x="389" y="26"/>
                    </a:lnTo>
                    <a:lnTo>
                      <a:pt x="389" y="24"/>
                    </a:lnTo>
                    <a:lnTo>
                      <a:pt x="391" y="24"/>
                    </a:lnTo>
                    <a:lnTo>
                      <a:pt x="394" y="24"/>
                    </a:lnTo>
                    <a:lnTo>
                      <a:pt x="394" y="26"/>
                    </a:lnTo>
                    <a:lnTo>
                      <a:pt x="396" y="26"/>
                    </a:lnTo>
                    <a:lnTo>
                      <a:pt x="399" y="26"/>
                    </a:lnTo>
                    <a:lnTo>
                      <a:pt x="401" y="26"/>
                    </a:lnTo>
                    <a:lnTo>
                      <a:pt x="401" y="29"/>
                    </a:lnTo>
                    <a:lnTo>
                      <a:pt x="401" y="26"/>
                    </a:lnTo>
                    <a:lnTo>
                      <a:pt x="404" y="26"/>
                    </a:lnTo>
                    <a:lnTo>
                      <a:pt x="406" y="26"/>
                    </a:lnTo>
                    <a:lnTo>
                      <a:pt x="409" y="26"/>
                    </a:lnTo>
                    <a:lnTo>
                      <a:pt x="409" y="29"/>
                    </a:lnTo>
                    <a:lnTo>
                      <a:pt x="409" y="31"/>
                    </a:lnTo>
                    <a:lnTo>
                      <a:pt x="411" y="31"/>
                    </a:lnTo>
                    <a:lnTo>
                      <a:pt x="414" y="31"/>
                    </a:lnTo>
                    <a:lnTo>
                      <a:pt x="414" y="29"/>
                    </a:lnTo>
                    <a:lnTo>
                      <a:pt x="416" y="29"/>
                    </a:lnTo>
                    <a:lnTo>
                      <a:pt x="419" y="29"/>
                    </a:lnTo>
                    <a:lnTo>
                      <a:pt x="421" y="29"/>
                    </a:lnTo>
                    <a:lnTo>
                      <a:pt x="421" y="26"/>
                    </a:lnTo>
                    <a:lnTo>
                      <a:pt x="421" y="29"/>
                    </a:lnTo>
                    <a:lnTo>
                      <a:pt x="419" y="26"/>
                    </a:lnTo>
                    <a:lnTo>
                      <a:pt x="416" y="26"/>
                    </a:lnTo>
                    <a:lnTo>
                      <a:pt x="416" y="24"/>
                    </a:lnTo>
                    <a:lnTo>
                      <a:pt x="414" y="24"/>
                    </a:lnTo>
                    <a:lnTo>
                      <a:pt x="411" y="24"/>
                    </a:lnTo>
                    <a:lnTo>
                      <a:pt x="411" y="21"/>
                    </a:lnTo>
                    <a:lnTo>
                      <a:pt x="411" y="19"/>
                    </a:lnTo>
                    <a:lnTo>
                      <a:pt x="409" y="19"/>
                    </a:lnTo>
                    <a:lnTo>
                      <a:pt x="411" y="19"/>
                    </a:lnTo>
                    <a:lnTo>
                      <a:pt x="414" y="19"/>
                    </a:lnTo>
                    <a:lnTo>
                      <a:pt x="414" y="16"/>
                    </a:lnTo>
                    <a:lnTo>
                      <a:pt x="416" y="16"/>
                    </a:lnTo>
                    <a:lnTo>
                      <a:pt x="416" y="19"/>
                    </a:lnTo>
                    <a:lnTo>
                      <a:pt x="419" y="19"/>
                    </a:lnTo>
                    <a:lnTo>
                      <a:pt x="419" y="16"/>
                    </a:lnTo>
                    <a:lnTo>
                      <a:pt x="421" y="16"/>
                    </a:lnTo>
                    <a:lnTo>
                      <a:pt x="424" y="16"/>
                    </a:lnTo>
                    <a:lnTo>
                      <a:pt x="424" y="14"/>
                    </a:lnTo>
                    <a:lnTo>
                      <a:pt x="426" y="14"/>
                    </a:lnTo>
                    <a:lnTo>
                      <a:pt x="424" y="14"/>
                    </a:lnTo>
                    <a:lnTo>
                      <a:pt x="426" y="14"/>
                    </a:lnTo>
                    <a:lnTo>
                      <a:pt x="426" y="11"/>
                    </a:lnTo>
                    <a:lnTo>
                      <a:pt x="429" y="11"/>
                    </a:lnTo>
                    <a:lnTo>
                      <a:pt x="432" y="11"/>
                    </a:lnTo>
                    <a:lnTo>
                      <a:pt x="432" y="14"/>
                    </a:lnTo>
                    <a:lnTo>
                      <a:pt x="434" y="14"/>
                    </a:lnTo>
                    <a:lnTo>
                      <a:pt x="434" y="16"/>
                    </a:lnTo>
                    <a:lnTo>
                      <a:pt x="437" y="16"/>
                    </a:lnTo>
                    <a:lnTo>
                      <a:pt x="437" y="14"/>
                    </a:lnTo>
                    <a:lnTo>
                      <a:pt x="437" y="16"/>
                    </a:lnTo>
                    <a:lnTo>
                      <a:pt x="439" y="16"/>
                    </a:lnTo>
                    <a:lnTo>
                      <a:pt x="439" y="14"/>
                    </a:lnTo>
                    <a:lnTo>
                      <a:pt x="442" y="14"/>
                    </a:lnTo>
                    <a:lnTo>
                      <a:pt x="444" y="14"/>
                    </a:lnTo>
                    <a:lnTo>
                      <a:pt x="447" y="14"/>
                    </a:lnTo>
                    <a:lnTo>
                      <a:pt x="448" y="14"/>
                    </a:lnTo>
                    <a:lnTo>
                      <a:pt x="448" y="11"/>
                    </a:lnTo>
                    <a:lnTo>
                      <a:pt x="452" y="11"/>
                    </a:lnTo>
                    <a:lnTo>
                      <a:pt x="453" y="11"/>
                    </a:lnTo>
                    <a:lnTo>
                      <a:pt x="457" y="11"/>
                    </a:lnTo>
                    <a:lnTo>
                      <a:pt x="458" y="11"/>
                    </a:lnTo>
                    <a:lnTo>
                      <a:pt x="462" y="11"/>
                    </a:lnTo>
                    <a:lnTo>
                      <a:pt x="463" y="11"/>
                    </a:lnTo>
                    <a:lnTo>
                      <a:pt x="463" y="9"/>
                    </a:lnTo>
                    <a:lnTo>
                      <a:pt x="467" y="9"/>
                    </a:lnTo>
                    <a:lnTo>
                      <a:pt x="468" y="9"/>
                    </a:lnTo>
                    <a:lnTo>
                      <a:pt x="468" y="6"/>
                    </a:lnTo>
                    <a:lnTo>
                      <a:pt x="471" y="6"/>
                    </a:lnTo>
                    <a:lnTo>
                      <a:pt x="471" y="4"/>
                    </a:lnTo>
                    <a:lnTo>
                      <a:pt x="473" y="4"/>
                    </a:lnTo>
                    <a:lnTo>
                      <a:pt x="473" y="6"/>
                    </a:lnTo>
                    <a:lnTo>
                      <a:pt x="476" y="6"/>
                    </a:lnTo>
                    <a:lnTo>
                      <a:pt x="478" y="6"/>
                    </a:lnTo>
                    <a:lnTo>
                      <a:pt x="481" y="6"/>
                    </a:lnTo>
                    <a:lnTo>
                      <a:pt x="483" y="6"/>
                    </a:lnTo>
                    <a:lnTo>
                      <a:pt x="486" y="6"/>
                    </a:lnTo>
                    <a:lnTo>
                      <a:pt x="486" y="9"/>
                    </a:lnTo>
                    <a:lnTo>
                      <a:pt x="486" y="11"/>
                    </a:lnTo>
                    <a:lnTo>
                      <a:pt x="486" y="14"/>
                    </a:lnTo>
                    <a:lnTo>
                      <a:pt x="486" y="16"/>
                    </a:lnTo>
                    <a:lnTo>
                      <a:pt x="488" y="16"/>
                    </a:lnTo>
                    <a:lnTo>
                      <a:pt x="488" y="19"/>
                    </a:lnTo>
                    <a:lnTo>
                      <a:pt x="486" y="19"/>
                    </a:lnTo>
                    <a:lnTo>
                      <a:pt x="486" y="16"/>
                    </a:lnTo>
                    <a:lnTo>
                      <a:pt x="486" y="19"/>
                    </a:lnTo>
                    <a:lnTo>
                      <a:pt x="483" y="19"/>
                    </a:lnTo>
                    <a:lnTo>
                      <a:pt x="483" y="21"/>
                    </a:lnTo>
                    <a:lnTo>
                      <a:pt x="486" y="21"/>
                    </a:lnTo>
                    <a:lnTo>
                      <a:pt x="483" y="21"/>
                    </a:lnTo>
                    <a:lnTo>
                      <a:pt x="483" y="24"/>
                    </a:lnTo>
                    <a:lnTo>
                      <a:pt x="481" y="24"/>
                    </a:lnTo>
                    <a:lnTo>
                      <a:pt x="481" y="26"/>
                    </a:lnTo>
                    <a:lnTo>
                      <a:pt x="478" y="26"/>
                    </a:lnTo>
                    <a:lnTo>
                      <a:pt x="476" y="26"/>
                    </a:lnTo>
                    <a:lnTo>
                      <a:pt x="476" y="29"/>
                    </a:lnTo>
                    <a:lnTo>
                      <a:pt x="476" y="31"/>
                    </a:lnTo>
                    <a:lnTo>
                      <a:pt x="473" y="31"/>
                    </a:lnTo>
                    <a:lnTo>
                      <a:pt x="473" y="34"/>
                    </a:lnTo>
                    <a:lnTo>
                      <a:pt x="471" y="34"/>
                    </a:lnTo>
                    <a:lnTo>
                      <a:pt x="468" y="34"/>
                    </a:lnTo>
                    <a:lnTo>
                      <a:pt x="468" y="36"/>
                    </a:lnTo>
                    <a:lnTo>
                      <a:pt x="467" y="36"/>
                    </a:lnTo>
                    <a:lnTo>
                      <a:pt x="467" y="39"/>
                    </a:lnTo>
                    <a:lnTo>
                      <a:pt x="467" y="41"/>
                    </a:lnTo>
                    <a:lnTo>
                      <a:pt x="463" y="41"/>
                    </a:lnTo>
                    <a:lnTo>
                      <a:pt x="463" y="44"/>
                    </a:lnTo>
                    <a:lnTo>
                      <a:pt x="462" y="44"/>
                    </a:lnTo>
                    <a:lnTo>
                      <a:pt x="462" y="46"/>
                    </a:lnTo>
                    <a:lnTo>
                      <a:pt x="462" y="49"/>
                    </a:lnTo>
                    <a:lnTo>
                      <a:pt x="463" y="49"/>
                    </a:lnTo>
                    <a:lnTo>
                      <a:pt x="467" y="49"/>
                    </a:lnTo>
                    <a:lnTo>
                      <a:pt x="467" y="50"/>
                    </a:lnTo>
                    <a:lnTo>
                      <a:pt x="468" y="50"/>
                    </a:lnTo>
                    <a:lnTo>
                      <a:pt x="471" y="50"/>
                    </a:lnTo>
                    <a:lnTo>
                      <a:pt x="473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81" y="50"/>
                    </a:lnTo>
                    <a:lnTo>
                      <a:pt x="483" y="50"/>
                    </a:lnTo>
                    <a:lnTo>
                      <a:pt x="486" y="50"/>
                    </a:lnTo>
                    <a:lnTo>
                      <a:pt x="486" y="49"/>
                    </a:lnTo>
                    <a:lnTo>
                      <a:pt x="488" y="49"/>
                    </a:lnTo>
                    <a:lnTo>
                      <a:pt x="491" y="49"/>
                    </a:lnTo>
                    <a:lnTo>
                      <a:pt x="493" y="49"/>
                    </a:lnTo>
                    <a:lnTo>
                      <a:pt x="496" y="49"/>
                    </a:lnTo>
                    <a:lnTo>
                      <a:pt x="498" y="49"/>
                    </a:lnTo>
                    <a:lnTo>
                      <a:pt x="501" y="49"/>
                    </a:lnTo>
                    <a:lnTo>
                      <a:pt x="503" y="49"/>
                    </a:lnTo>
                    <a:lnTo>
                      <a:pt x="506" y="49"/>
                    </a:lnTo>
                    <a:lnTo>
                      <a:pt x="506" y="50"/>
                    </a:lnTo>
                    <a:lnTo>
                      <a:pt x="506" y="54"/>
                    </a:lnTo>
                    <a:lnTo>
                      <a:pt x="508" y="54"/>
                    </a:lnTo>
                    <a:lnTo>
                      <a:pt x="511" y="54"/>
                    </a:lnTo>
                    <a:lnTo>
                      <a:pt x="513" y="54"/>
                    </a:lnTo>
                    <a:lnTo>
                      <a:pt x="513" y="55"/>
                    </a:lnTo>
                    <a:lnTo>
                      <a:pt x="516" y="55"/>
                    </a:lnTo>
                    <a:lnTo>
                      <a:pt x="513" y="55"/>
                    </a:lnTo>
                    <a:lnTo>
                      <a:pt x="513" y="59"/>
                    </a:lnTo>
                    <a:lnTo>
                      <a:pt x="513" y="60"/>
                    </a:lnTo>
                    <a:lnTo>
                      <a:pt x="516" y="60"/>
                    </a:lnTo>
                    <a:lnTo>
                      <a:pt x="517" y="60"/>
                    </a:lnTo>
                    <a:lnTo>
                      <a:pt x="517" y="64"/>
                    </a:lnTo>
                    <a:lnTo>
                      <a:pt x="521" y="64"/>
                    </a:lnTo>
                    <a:lnTo>
                      <a:pt x="522" y="64"/>
                    </a:lnTo>
                    <a:lnTo>
                      <a:pt x="526" y="64"/>
                    </a:lnTo>
                    <a:lnTo>
                      <a:pt x="522" y="64"/>
                    </a:lnTo>
                    <a:lnTo>
                      <a:pt x="522" y="65"/>
                    </a:lnTo>
                    <a:lnTo>
                      <a:pt x="521" y="65"/>
                    </a:lnTo>
                    <a:lnTo>
                      <a:pt x="521" y="69"/>
                    </a:lnTo>
                    <a:lnTo>
                      <a:pt x="521" y="70"/>
                    </a:lnTo>
                    <a:lnTo>
                      <a:pt x="522" y="70"/>
                    </a:lnTo>
                    <a:lnTo>
                      <a:pt x="522" y="74"/>
                    </a:lnTo>
                    <a:lnTo>
                      <a:pt x="522" y="75"/>
                    </a:lnTo>
                    <a:lnTo>
                      <a:pt x="522" y="78"/>
                    </a:lnTo>
                    <a:lnTo>
                      <a:pt x="526" y="78"/>
                    </a:lnTo>
                    <a:lnTo>
                      <a:pt x="522" y="78"/>
                    </a:lnTo>
                    <a:lnTo>
                      <a:pt x="526" y="78"/>
                    </a:lnTo>
                    <a:close/>
                  </a:path>
                </a:pathLst>
              </a:custGeom>
              <a:noFill/>
              <a:ln w="19050">
                <a:solidFill>
                  <a:srgbClr val="E7B305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64" name="Freeform 264">
                <a:extLst>
                  <a:ext uri="{FF2B5EF4-FFF2-40B4-BE49-F238E27FC236}">
                    <a16:creationId xmlns:a16="http://schemas.microsoft.com/office/drawing/2014/main" xmlns="" id="{9D4E5BD0-2CB7-463B-B44D-70FF0A7C6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5507" y="4756543"/>
                <a:ext cx="946150" cy="577850"/>
              </a:xfrm>
              <a:custGeom>
                <a:avLst/>
                <a:gdLst>
                  <a:gd name="T0" fmla="*/ 225 w 596"/>
                  <a:gd name="T1" fmla="*/ 7 h 364"/>
                  <a:gd name="T2" fmla="*/ 248 w 596"/>
                  <a:gd name="T3" fmla="*/ 9 h 364"/>
                  <a:gd name="T4" fmla="*/ 274 w 596"/>
                  <a:gd name="T5" fmla="*/ 19 h 364"/>
                  <a:gd name="T6" fmla="*/ 304 w 596"/>
                  <a:gd name="T7" fmla="*/ 28 h 364"/>
                  <a:gd name="T8" fmla="*/ 330 w 596"/>
                  <a:gd name="T9" fmla="*/ 27 h 364"/>
                  <a:gd name="T10" fmla="*/ 358 w 596"/>
                  <a:gd name="T11" fmla="*/ 22 h 364"/>
                  <a:gd name="T12" fmla="*/ 375 w 596"/>
                  <a:gd name="T13" fmla="*/ 15 h 364"/>
                  <a:gd name="T14" fmla="*/ 391 w 596"/>
                  <a:gd name="T15" fmla="*/ 22 h 364"/>
                  <a:gd name="T16" fmla="*/ 417 w 596"/>
                  <a:gd name="T17" fmla="*/ 35 h 364"/>
                  <a:gd name="T18" fmla="*/ 429 w 596"/>
                  <a:gd name="T19" fmla="*/ 46 h 364"/>
                  <a:gd name="T20" fmla="*/ 457 w 596"/>
                  <a:gd name="T21" fmla="*/ 60 h 364"/>
                  <a:gd name="T22" fmla="*/ 478 w 596"/>
                  <a:gd name="T23" fmla="*/ 78 h 364"/>
                  <a:gd name="T24" fmla="*/ 493 w 596"/>
                  <a:gd name="T25" fmla="*/ 97 h 364"/>
                  <a:gd name="T26" fmla="*/ 506 w 596"/>
                  <a:gd name="T27" fmla="*/ 117 h 364"/>
                  <a:gd name="T28" fmla="*/ 521 w 596"/>
                  <a:gd name="T29" fmla="*/ 125 h 364"/>
                  <a:gd name="T30" fmla="*/ 534 w 596"/>
                  <a:gd name="T31" fmla="*/ 147 h 364"/>
                  <a:gd name="T32" fmla="*/ 568 w 596"/>
                  <a:gd name="T33" fmla="*/ 168 h 364"/>
                  <a:gd name="T34" fmla="*/ 591 w 596"/>
                  <a:gd name="T35" fmla="*/ 175 h 364"/>
                  <a:gd name="T36" fmla="*/ 580 w 596"/>
                  <a:gd name="T37" fmla="*/ 183 h 364"/>
                  <a:gd name="T38" fmla="*/ 552 w 596"/>
                  <a:gd name="T39" fmla="*/ 191 h 364"/>
                  <a:gd name="T40" fmla="*/ 539 w 596"/>
                  <a:gd name="T41" fmla="*/ 203 h 364"/>
                  <a:gd name="T42" fmla="*/ 522 w 596"/>
                  <a:gd name="T43" fmla="*/ 211 h 364"/>
                  <a:gd name="T44" fmla="*/ 499 w 596"/>
                  <a:gd name="T45" fmla="*/ 224 h 364"/>
                  <a:gd name="T46" fmla="*/ 475 w 596"/>
                  <a:gd name="T47" fmla="*/ 226 h 364"/>
                  <a:gd name="T48" fmla="*/ 455 w 596"/>
                  <a:gd name="T49" fmla="*/ 240 h 364"/>
                  <a:gd name="T50" fmla="*/ 435 w 596"/>
                  <a:gd name="T51" fmla="*/ 237 h 364"/>
                  <a:gd name="T52" fmla="*/ 422 w 596"/>
                  <a:gd name="T53" fmla="*/ 232 h 364"/>
                  <a:gd name="T54" fmla="*/ 401 w 596"/>
                  <a:gd name="T55" fmla="*/ 234 h 364"/>
                  <a:gd name="T56" fmla="*/ 379 w 596"/>
                  <a:gd name="T57" fmla="*/ 247 h 364"/>
                  <a:gd name="T58" fmla="*/ 366 w 596"/>
                  <a:gd name="T59" fmla="*/ 254 h 364"/>
                  <a:gd name="T60" fmla="*/ 355 w 596"/>
                  <a:gd name="T61" fmla="*/ 273 h 364"/>
                  <a:gd name="T62" fmla="*/ 343 w 596"/>
                  <a:gd name="T63" fmla="*/ 288 h 364"/>
                  <a:gd name="T64" fmla="*/ 325 w 596"/>
                  <a:gd name="T65" fmla="*/ 311 h 364"/>
                  <a:gd name="T66" fmla="*/ 340 w 596"/>
                  <a:gd name="T67" fmla="*/ 329 h 364"/>
                  <a:gd name="T68" fmla="*/ 342 w 596"/>
                  <a:gd name="T69" fmla="*/ 349 h 364"/>
                  <a:gd name="T70" fmla="*/ 301 w 596"/>
                  <a:gd name="T71" fmla="*/ 357 h 364"/>
                  <a:gd name="T72" fmla="*/ 279 w 596"/>
                  <a:gd name="T73" fmla="*/ 362 h 364"/>
                  <a:gd name="T74" fmla="*/ 258 w 596"/>
                  <a:gd name="T75" fmla="*/ 357 h 364"/>
                  <a:gd name="T76" fmla="*/ 240 w 596"/>
                  <a:gd name="T77" fmla="*/ 331 h 364"/>
                  <a:gd name="T78" fmla="*/ 238 w 596"/>
                  <a:gd name="T79" fmla="*/ 309 h 364"/>
                  <a:gd name="T80" fmla="*/ 230 w 596"/>
                  <a:gd name="T81" fmla="*/ 280 h 364"/>
                  <a:gd name="T82" fmla="*/ 230 w 596"/>
                  <a:gd name="T83" fmla="*/ 254 h 364"/>
                  <a:gd name="T84" fmla="*/ 228 w 596"/>
                  <a:gd name="T85" fmla="*/ 226 h 364"/>
                  <a:gd name="T86" fmla="*/ 214 w 596"/>
                  <a:gd name="T87" fmla="*/ 209 h 364"/>
                  <a:gd name="T88" fmla="*/ 200 w 596"/>
                  <a:gd name="T89" fmla="*/ 185 h 364"/>
                  <a:gd name="T90" fmla="*/ 186 w 596"/>
                  <a:gd name="T91" fmla="*/ 163 h 364"/>
                  <a:gd name="T92" fmla="*/ 164 w 596"/>
                  <a:gd name="T93" fmla="*/ 148 h 364"/>
                  <a:gd name="T94" fmla="*/ 141 w 596"/>
                  <a:gd name="T95" fmla="*/ 142 h 364"/>
                  <a:gd name="T96" fmla="*/ 110 w 596"/>
                  <a:gd name="T97" fmla="*/ 127 h 364"/>
                  <a:gd name="T98" fmla="*/ 90 w 596"/>
                  <a:gd name="T99" fmla="*/ 107 h 364"/>
                  <a:gd name="T100" fmla="*/ 64 w 596"/>
                  <a:gd name="T101" fmla="*/ 91 h 364"/>
                  <a:gd name="T102" fmla="*/ 38 w 596"/>
                  <a:gd name="T103" fmla="*/ 81 h 364"/>
                  <a:gd name="T104" fmla="*/ 3 w 596"/>
                  <a:gd name="T105" fmla="*/ 81 h 364"/>
                  <a:gd name="T106" fmla="*/ 0 w 596"/>
                  <a:gd name="T107" fmla="*/ 51 h 364"/>
                  <a:gd name="T108" fmla="*/ 39 w 596"/>
                  <a:gd name="T109" fmla="*/ 32 h 364"/>
                  <a:gd name="T110" fmla="*/ 64 w 596"/>
                  <a:gd name="T111" fmla="*/ 27 h 364"/>
                  <a:gd name="T112" fmla="*/ 87 w 596"/>
                  <a:gd name="T113" fmla="*/ 19 h 364"/>
                  <a:gd name="T114" fmla="*/ 110 w 596"/>
                  <a:gd name="T115" fmla="*/ 9 h 364"/>
                  <a:gd name="T116" fmla="*/ 135 w 596"/>
                  <a:gd name="T117" fmla="*/ 5 h 364"/>
                  <a:gd name="T118" fmla="*/ 156 w 596"/>
                  <a:gd name="T119" fmla="*/ 7 h 364"/>
                  <a:gd name="T120" fmla="*/ 182 w 596"/>
                  <a:gd name="T121" fmla="*/ 9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6" h="364">
                    <a:moveTo>
                      <a:pt x="202" y="2"/>
                    </a:moveTo>
                    <a:lnTo>
                      <a:pt x="204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4"/>
                    </a:lnTo>
                    <a:lnTo>
                      <a:pt x="210" y="4"/>
                    </a:lnTo>
                    <a:lnTo>
                      <a:pt x="210" y="5"/>
                    </a:lnTo>
                    <a:lnTo>
                      <a:pt x="212" y="5"/>
                    </a:lnTo>
                    <a:lnTo>
                      <a:pt x="214" y="5"/>
                    </a:lnTo>
                    <a:lnTo>
                      <a:pt x="214" y="7"/>
                    </a:lnTo>
                    <a:lnTo>
                      <a:pt x="215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8" y="9"/>
                    </a:lnTo>
                    <a:lnTo>
                      <a:pt x="220" y="9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9"/>
                    </a:lnTo>
                    <a:lnTo>
                      <a:pt x="225" y="7"/>
                    </a:lnTo>
                    <a:lnTo>
                      <a:pt x="227" y="7"/>
                    </a:lnTo>
                    <a:lnTo>
                      <a:pt x="228" y="7"/>
                    </a:lnTo>
                    <a:lnTo>
                      <a:pt x="228" y="7"/>
                    </a:lnTo>
                    <a:lnTo>
                      <a:pt x="230" y="7"/>
                    </a:lnTo>
                    <a:lnTo>
                      <a:pt x="232" y="7"/>
                    </a:lnTo>
                    <a:lnTo>
                      <a:pt x="232" y="7"/>
                    </a:lnTo>
                    <a:lnTo>
                      <a:pt x="233" y="7"/>
                    </a:lnTo>
                    <a:lnTo>
                      <a:pt x="235" y="7"/>
                    </a:lnTo>
                    <a:lnTo>
                      <a:pt x="237" y="7"/>
                    </a:lnTo>
                    <a:lnTo>
                      <a:pt x="238" y="7"/>
                    </a:lnTo>
                    <a:lnTo>
                      <a:pt x="240" y="7"/>
                    </a:lnTo>
                    <a:lnTo>
                      <a:pt x="240" y="9"/>
                    </a:lnTo>
                    <a:lnTo>
                      <a:pt x="241" y="9"/>
                    </a:lnTo>
                    <a:lnTo>
                      <a:pt x="243" y="9"/>
                    </a:lnTo>
                    <a:lnTo>
                      <a:pt x="243" y="7"/>
                    </a:lnTo>
                    <a:lnTo>
                      <a:pt x="245" y="7"/>
                    </a:lnTo>
                    <a:lnTo>
                      <a:pt x="246" y="7"/>
                    </a:lnTo>
                    <a:lnTo>
                      <a:pt x="246" y="9"/>
                    </a:lnTo>
                    <a:lnTo>
                      <a:pt x="248" y="9"/>
                    </a:lnTo>
                    <a:lnTo>
                      <a:pt x="250" y="9"/>
                    </a:lnTo>
                    <a:lnTo>
                      <a:pt x="251" y="10"/>
                    </a:lnTo>
                    <a:lnTo>
                      <a:pt x="253" y="12"/>
                    </a:lnTo>
                    <a:lnTo>
                      <a:pt x="255" y="12"/>
                    </a:lnTo>
                    <a:lnTo>
                      <a:pt x="255" y="14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1" y="14"/>
                    </a:lnTo>
                    <a:lnTo>
                      <a:pt x="263" y="14"/>
                    </a:lnTo>
                    <a:lnTo>
                      <a:pt x="264" y="14"/>
                    </a:lnTo>
                    <a:lnTo>
                      <a:pt x="264" y="15"/>
                    </a:lnTo>
                    <a:lnTo>
                      <a:pt x="266" y="15"/>
                    </a:lnTo>
                    <a:lnTo>
                      <a:pt x="268" y="15"/>
                    </a:lnTo>
                    <a:lnTo>
                      <a:pt x="268" y="15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3" y="17"/>
                    </a:lnTo>
                    <a:lnTo>
                      <a:pt x="274" y="17"/>
                    </a:lnTo>
                    <a:lnTo>
                      <a:pt x="274" y="19"/>
                    </a:lnTo>
                    <a:lnTo>
                      <a:pt x="276" y="20"/>
                    </a:lnTo>
                    <a:lnTo>
                      <a:pt x="278" y="20"/>
                    </a:lnTo>
                    <a:lnTo>
                      <a:pt x="279" y="20"/>
                    </a:lnTo>
                    <a:lnTo>
                      <a:pt x="283" y="19"/>
                    </a:lnTo>
                    <a:lnTo>
                      <a:pt x="284" y="19"/>
                    </a:lnTo>
                    <a:lnTo>
                      <a:pt x="286" y="20"/>
                    </a:lnTo>
                    <a:lnTo>
                      <a:pt x="287" y="22"/>
                    </a:lnTo>
                    <a:lnTo>
                      <a:pt x="289" y="22"/>
                    </a:lnTo>
                    <a:lnTo>
                      <a:pt x="291" y="22"/>
                    </a:lnTo>
                    <a:lnTo>
                      <a:pt x="292" y="22"/>
                    </a:lnTo>
                    <a:lnTo>
                      <a:pt x="294" y="22"/>
                    </a:lnTo>
                    <a:lnTo>
                      <a:pt x="296" y="23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9" y="27"/>
                    </a:lnTo>
                    <a:lnTo>
                      <a:pt x="301" y="27"/>
                    </a:lnTo>
                    <a:lnTo>
                      <a:pt x="301" y="28"/>
                    </a:lnTo>
                    <a:lnTo>
                      <a:pt x="302" y="28"/>
                    </a:lnTo>
                    <a:lnTo>
                      <a:pt x="304" y="28"/>
                    </a:lnTo>
                    <a:lnTo>
                      <a:pt x="306" y="30"/>
                    </a:lnTo>
                    <a:lnTo>
                      <a:pt x="307" y="28"/>
                    </a:lnTo>
                    <a:lnTo>
                      <a:pt x="309" y="28"/>
                    </a:lnTo>
                    <a:lnTo>
                      <a:pt x="310" y="27"/>
                    </a:lnTo>
                    <a:lnTo>
                      <a:pt x="312" y="27"/>
                    </a:lnTo>
                    <a:lnTo>
                      <a:pt x="312" y="28"/>
                    </a:lnTo>
                    <a:lnTo>
                      <a:pt x="314" y="28"/>
                    </a:lnTo>
                    <a:lnTo>
                      <a:pt x="314" y="27"/>
                    </a:lnTo>
                    <a:lnTo>
                      <a:pt x="315" y="27"/>
                    </a:lnTo>
                    <a:lnTo>
                      <a:pt x="317" y="27"/>
                    </a:lnTo>
                    <a:lnTo>
                      <a:pt x="319" y="27"/>
                    </a:lnTo>
                    <a:lnTo>
                      <a:pt x="320" y="27"/>
                    </a:lnTo>
                    <a:lnTo>
                      <a:pt x="322" y="27"/>
                    </a:lnTo>
                    <a:lnTo>
                      <a:pt x="324" y="27"/>
                    </a:lnTo>
                    <a:lnTo>
                      <a:pt x="325" y="27"/>
                    </a:lnTo>
                    <a:lnTo>
                      <a:pt x="325" y="25"/>
                    </a:lnTo>
                    <a:lnTo>
                      <a:pt x="327" y="25"/>
                    </a:lnTo>
                    <a:lnTo>
                      <a:pt x="329" y="25"/>
                    </a:lnTo>
                    <a:lnTo>
                      <a:pt x="330" y="27"/>
                    </a:lnTo>
                    <a:lnTo>
                      <a:pt x="332" y="27"/>
                    </a:lnTo>
                    <a:lnTo>
                      <a:pt x="333" y="27"/>
                    </a:lnTo>
                    <a:lnTo>
                      <a:pt x="335" y="27"/>
                    </a:lnTo>
                    <a:lnTo>
                      <a:pt x="337" y="27"/>
                    </a:lnTo>
                    <a:lnTo>
                      <a:pt x="338" y="27"/>
                    </a:lnTo>
                    <a:lnTo>
                      <a:pt x="342" y="27"/>
                    </a:lnTo>
                    <a:lnTo>
                      <a:pt x="343" y="27"/>
                    </a:lnTo>
                    <a:lnTo>
                      <a:pt x="343" y="25"/>
                    </a:lnTo>
                    <a:lnTo>
                      <a:pt x="345" y="25"/>
                    </a:lnTo>
                    <a:lnTo>
                      <a:pt x="347" y="25"/>
                    </a:lnTo>
                    <a:lnTo>
                      <a:pt x="347" y="23"/>
                    </a:lnTo>
                    <a:lnTo>
                      <a:pt x="348" y="23"/>
                    </a:lnTo>
                    <a:lnTo>
                      <a:pt x="348" y="25"/>
                    </a:lnTo>
                    <a:lnTo>
                      <a:pt x="350" y="25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5" y="22"/>
                    </a:lnTo>
                    <a:lnTo>
                      <a:pt x="356" y="22"/>
                    </a:lnTo>
                    <a:lnTo>
                      <a:pt x="358" y="22"/>
                    </a:lnTo>
                    <a:lnTo>
                      <a:pt x="360" y="20"/>
                    </a:lnTo>
                    <a:lnTo>
                      <a:pt x="360" y="19"/>
                    </a:lnTo>
                    <a:lnTo>
                      <a:pt x="360" y="17"/>
                    </a:lnTo>
                    <a:lnTo>
                      <a:pt x="360" y="15"/>
                    </a:lnTo>
                    <a:lnTo>
                      <a:pt x="358" y="15"/>
                    </a:lnTo>
                    <a:lnTo>
                      <a:pt x="358" y="14"/>
                    </a:lnTo>
                    <a:lnTo>
                      <a:pt x="356" y="12"/>
                    </a:lnTo>
                    <a:lnTo>
                      <a:pt x="356" y="10"/>
                    </a:lnTo>
                    <a:lnTo>
                      <a:pt x="358" y="9"/>
                    </a:lnTo>
                    <a:lnTo>
                      <a:pt x="358" y="7"/>
                    </a:lnTo>
                    <a:lnTo>
                      <a:pt x="361" y="9"/>
                    </a:lnTo>
                    <a:lnTo>
                      <a:pt x="363" y="9"/>
                    </a:lnTo>
                    <a:lnTo>
                      <a:pt x="366" y="10"/>
                    </a:lnTo>
                    <a:lnTo>
                      <a:pt x="370" y="10"/>
                    </a:lnTo>
                    <a:lnTo>
                      <a:pt x="371" y="10"/>
                    </a:lnTo>
                    <a:lnTo>
                      <a:pt x="373" y="10"/>
                    </a:lnTo>
                    <a:lnTo>
                      <a:pt x="373" y="12"/>
                    </a:lnTo>
                    <a:lnTo>
                      <a:pt x="375" y="14"/>
                    </a:lnTo>
                    <a:lnTo>
                      <a:pt x="375" y="15"/>
                    </a:lnTo>
                    <a:lnTo>
                      <a:pt x="375" y="17"/>
                    </a:lnTo>
                    <a:lnTo>
                      <a:pt x="376" y="17"/>
                    </a:lnTo>
                    <a:lnTo>
                      <a:pt x="376" y="19"/>
                    </a:lnTo>
                    <a:lnTo>
                      <a:pt x="378" y="19"/>
                    </a:lnTo>
                    <a:lnTo>
                      <a:pt x="379" y="19"/>
                    </a:lnTo>
                    <a:lnTo>
                      <a:pt x="379" y="20"/>
                    </a:lnTo>
                    <a:lnTo>
                      <a:pt x="381" y="22"/>
                    </a:lnTo>
                    <a:lnTo>
                      <a:pt x="381" y="23"/>
                    </a:lnTo>
                    <a:lnTo>
                      <a:pt x="383" y="23"/>
                    </a:lnTo>
                    <a:lnTo>
                      <a:pt x="384" y="23"/>
                    </a:lnTo>
                    <a:lnTo>
                      <a:pt x="386" y="22"/>
                    </a:lnTo>
                    <a:lnTo>
                      <a:pt x="386" y="20"/>
                    </a:lnTo>
                    <a:lnTo>
                      <a:pt x="388" y="20"/>
                    </a:lnTo>
                    <a:lnTo>
                      <a:pt x="388" y="19"/>
                    </a:lnTo>
                    <a:lnTo>
                      <a:pt x="388" y="19"/>
                    </a:lnTo>
                    <a:lnTo>
                      <a:pt x="388" y="20"/>
                    </a:lnTo>
                    <a:lnTo>
                      <a:pt x="388" y="22"/>
                    </a:lnTo>
                    <a:lnTo>
                      <a:pt x="389" y="22"/>
                    </a:lnTo>
                    <a:lnTo>
                      <a:pt x="391" y="22"/>
                    </a:lnTo>
                    <a:lnTo>
                      <a:pt x="391" y="23"/>
                    </a:lnTo>
                    <a:lnTo>
                      <a:pt x="393" y="25"/>
                    </a:lnTo>
                    <a:lnTo>
                      <a:pt x="394" y="25"/>
                    </a:lnTo>
                    <a:lnTo>
                      <a:pt x="396" y="25"/>
                    </a:lnTo>
                    <a:lnTo>
                      <a:pt x="396" y="27"/>
                    </a:lnTo>
                    <a:lnTo>
                      <a:pt x="398" y="27"/>
                    </a:lnTo>
                    <a:lnTo>
                      <a:pt x="399" y="27"/>
                    </a:lnTo>
                    <a:lnTo>
                      <a:pt x="402" y="27"/>
                    </a:lnTo>
                    <a:lnTo>
                      <a:pt x="404" y="28"/>
                    </a:lnTo>
                    <a:lnTo>
                      <a:pt x="404" y="30"/>
                    </a:lnTo>
                    <a:lnTo>
                      <a:pt x="404" y="32"/>
                    </a:lnTo>
                    <a:lnTo>
                      <a:pt x="406" y="32"/>
                    </a:lnTo>
                    <a:lnTo>
                      <a:pt x="409" y="30"/>
                    </a:lnTo>
                    <a:lnTo>
                      <a:pt x="411" y="30"/>
                    </a:lnTo>
                    <a:lnTo>
                      <a:pt x="412" y="30"/>
                    </a:lnTo>
                    <a:lnTo>
                      <a:pt x="414" y="32"/>
                    </a:lnTo>
                    <a:lnTo>
                      <a:pt x="414" y="33"/>
                    </a:lnTo>
                    <a:lnTo>
                      <a:pt x="416" y="35"/>
                    </a:lnTo>
                    <a:lnTo>
                      <a:pt x="417" y="35"/>
                    </a:lnTo>
                    <a:lnTo>
                      <a:pt x="417" y="37"/>
                    </a:lnTo>
                    <a:lnTo>
                      <a:pt x="419" y="37"/>
                    </a:lnTo>
                    <a:lnTo>
                      <a:pt x="420" y="37"/>
                    </a:lnTo>
                    <a:lnTo>
                      <a:pt x="422" y="37"/>
                    </a:lnTo>
                    <a:lnTo>
                      <a:pt x="424" y="37"/>
                    </a:lnTo>
                    <a:lnTo>
                      <a:pt x="424" y="38"/>
                    </a:lnTo>
                    <a:lnTo>
                      <a:pt x="425" y="38"/>
                    </a:lnTo>
                    <a:lnTo>
                      <a:pt x="425" y="40"/>
                    </a:lnTo>
                    <a:lnTo>
                      <a:pt x="425" y="42"/>
                    </a:lnTo>
                    <a:lnTo>
                      <a:pt x="427" y="43"/>
                    </a:lnTo>
                    <a:lnTo>
                      <a:pt x="427" y="45"/>
                    </a:lnTo>
                    <a:lnTo>
                      <a:pt x="425" y="45"/>
                    </a:lnTo>
                    <a:lnTo>
                      <a:pt x="425" y="46"/>
                    </a:lnTo>
                    <a:lnTo>
                      <a:pt x="425" y="46"/>
                    </a:lnTo>
                    <a:lnTo>
                      <a:pt x="427" y="46"/>
                    </a:lnTo>
                    <a:lnTo>
                      <a:pt x="427" y="48"/>
                    </a:lnTo>
                    <a:lnTo>
                      <a:pt x="427" y="48"/>
                    </a:lnTo>
                    <a:lnTo>
                      <a:pt x="427" y="46"/>
                    </a:lnTo>
                    <a:lnTo>
                      <a:pt x="429" y="46"/>
                    </a:lnTo>
                    <a:lnTo>
                      <a:pt x="429" y="48"/>
                    </a:lnTo>
                    <a:lnTo>
                      <a:pt x="430" y="48"/>
                    </a:lnTo>
                    <a:lnTo>
                      <a:pt x="432" y="50"/>
                    </a:lnTo>
                    <a:lnTo>
                      <a:pt x="432" y="51"/>
                    </a:lnTo>
                    <a:lnTo>
                      <a:pt x="432" y="53"/>
                    </a:lnTo>
                    <a:lnTo>
                      <a:pt x="432" y="55"/>
                    </a:lnTo>
                    <a:lnTo>
                      <a:pt x="434" y="55"/>
                    </a:lnTo>
                    <a:lnTo>
                      <a:pt x="434" y="56"/>
                    </a:lnTo>
                    <a:lnTo>
                      <a:pt x="435" y="56"/>
                    </a:lnTo>
                    <a:lnTo>
                      <a:pt x="437" y="56"/>
                    </a:lnTo>
                    <a:lnTo>
                      <a:pt x="439" y="58"/>
                    </a:lnTo>
                    <a:lnTo>
                      <a:pt x="439" y="60"/>
                    </a:lnTo>
                    <a:lnTo>
                      <a:pt x="440" y="61"/>
                    </a:lnTo>
                    <a:lnTo>
                      <a:pt x="442" y="61"/>
                    </a:lnTo>
                    <a:lnTo>
                      <a:pt x="450" y="61"/>
                    </a:lnTo>
                    <a:lnTo>
                      <a:pt x="452" y="61"/>
                    </a:lnTo>
                    <a:lnTo>
                      <a:pt x="453" y="61"/>
                    </a:lnTo>
                    <a:lnTo>
                      <a:pt x="455" y="60"/>
                    </a:lnTo>
                    <a:lnTo>
                      <a:pt x="457" y="60"/>
                    </a:lnTo>
                    <a:lnTo>
                      <a:pt x="457" y="61"/>
                    </a:lnTo>
                    <a:lnTo>
                      <a:pt x="458" y="61"/>
                    </a:lnTo>
                    <a:lnTo>
                      <a:pt x="460" y="61"/>
                    </a:lnTo>
                    <a:lnTo>
                      <a:pt x="462" y="61"/>
                    </a:lnTo>
                    <a:lnTo>
                      <a:pt x="465" y="63"/>
                    </a:lnTo>
                    <a:lnTo>
                      <a:pt x="466" y="65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8" y="66"/>
                    </a:lnTo>
                    <a:lnTo>
                      <a:pt x="470" y="66"/>
                    </a:lnTo>
                    <a:lnTo>
                      <a:pt x="470" y="68"/>
                    </a:lnTo>
                    <a:lnTo>
                      <a:pt x="471" y="69"/>
                    </a:lnTo>
                    <a:lnTo>
                      <a:pt x="473" y="71"/>
                    </a:lnTo>
                    <a:lnTo>
                      <a:pt x="473" y="73"/>
                    </a:lnTo>
                    <a:lnTo>
                      <a:pt x="473" y="74"/>
                    </a:lnTo>
                    <a:lnTo>
                      <a:pt x="475" y="74"/>
                    </a:lnTo>
                    <a:lnTo>
                      <a:pt x="475" y="76"/>
                    </a:lnTo>
                    <a:lnTo>
                      <a:pt x="476" y="76"/>
                    </a:lnTo>
                    <a:lnTo>
                      <a:pt x="478" y="78"/>
                    </a:lnTo>
                    <a:lnTo>
                      <a:pt x="480" y="79"/>
                    </a:lnTo>
                    <a:lnTo>
                      <a:pt x="480" y="81"/>
                    </a:lnTo>
                    <a:lnTo>
                      <a:pt x="481" y="83"/>
                    </a:lnTo>
                    <a:lnTo>
                      <a:pt x="481" y="84"/>
                    </a:lnTo>
                    <a:lnTo>
                      <a:pt x="483" y="84"/>
                    </a:lnTo>
                    <a:lnTo>
                      <a:pt x="485" y="84"/>
                    </a:lnTo>
                    <a:lnTo>
                      <a:pt x="486" y="84"/>
                    </a:lnTo>
                    <a:lnTo>
                      <a:pt x="488" y="84"/>
                    </a:lnTo>
                    <a:lnTo>
                      <a:pt x="489" y="84"/>
                    </a:lnTo>
                    <a:lnTo>
                      <a:pt x="491" y="86"/>
                    </a:lnTo>
                    <a:lnTo>
                      <a:pt x="491" y="86"/>
                    </a:lnTo>
                    <a:lnTo>
                      <a:pt x="491" y="88"/>
                    </a:lnTo>
                    <a:lnTo>
                      <a:pt x="491" y="89"/>
                    </a:lnTo>
                    <a:lnTo>
                      <a:pt x="491" y="91"/>
                    </a:lnTo>
                    <a:lnTo>
                      <a:pt x="491" y="92"/>
                    </a:lnTo>
                    <a:lnTo>
                      <a:pt x="491" y="94"/>
                    </a:lnTo>
                    <a:lnTo>
                      <a:pt x="493" y="94"/>
                    </a:lnTo>
                    <a:lnTo>
                      <a:pt x="493" y="96"/>
                    </a:lnTo>
                    <a:lnTo>
                      <a:pt x="493" y="97"/>
                    </a:lnTo>
                    <a:lnTo>
                      <a:pt x="493" y="99"/>
                    </a:lnTo>
                    <a:lnTo>
                      <a:pt x="494" y="99"/>
                    </a:lnTo>
                    <a:lnTo>
                      <a:pt x="494" y="101"/>
                    </a:lnTo>
                    <a:lnTo>
                      <a:pt x="496" y="102"/>
                    </a:lnTo>
                    <a:lnTo>
                      <a:pt x="498" y="102"/>
                    </a:lnTo>
                    <a:lnTo>
                      <a:pt x="498" y="104"/>
                    </a:lnTo>
                    <a:lnTo>
                      <a:pt x="499" y="106"/>
                    </a:lnTo>
                    <a:lnTo>
                      <a:pt x="499" y="107"/>
                    </a:lnTo>
                    <a:lnTo>
                      <a:pt x="499" y="109"/>
                    </a:lnTo>
                    <a:lnTo>
                      <a:pt x="499" y="111"/>
                    </a:lnTo>
                    <a:lnTo>
                      <a:pt x="501" y="112"/>
                    </a:lnTo>
                    <a:lnTo>
                      <a:pt x="501" y="114"/>
                    </a:lnTo>
                    <a:lnTo>
                      <a:pt x="501" y="115"/>
                    </a:lnTo>
                    <a:lnTo>
                      <a:pt x="503" y="115"/>
                    </a:lnTo>
                    <a:lnTo>
                      <a:pt x="503" y="117"/>
                    </a:lnTo>
                    <a:lnTo>
                      <a:pt x="503" y="119"/>
                    </a:lnTo>
                    <a:lnTo>
                      <a:pt x="504" y="119"/>
                    </a:lnTo>
                    <a:lnTo>
                      <a:pt x="504" y="117"/>
                    </a:lnTo>
                    <a:lnTo>
                      <a:pt x="506" y="117"/>
                    </a:lnTo>
                    <a:lnTo>
                      <a:pt x="506" y="119"/>
                    </a:lnTo>
                    <a:lnTo>
                      <a:pt x="506" y="119"/>
                    </a:lnTo>
                    <a:lnTo>
                      <a:pt x="508" y="120"/>
                    </a:lnTo>
                    <a:lnTo>
                      <a:pt x="509" y="120"/>
                    </a:lnTo>
                    <a:lnTo>
                      <a:pt x="511" y="120"/>
                    </a:lnTo>
                    <a:lnTo>
                      <a:pt x="511" y="119"/>
                    </a:lnTo>
                    <a:lnTo>
                      <a:pt x="511" y="117"/>
                    </a:lnTo>
                    <a:lnTo>
                      <a:pt x="512" y="117"/>
                    </a:lnTo>
                    <a:lnTo>
                      <a:pt x="514" y="115"/>
                    </a:lnTo>
                    <a:lnTo>
                      <a:pt x="516" y="117"/>
                    </a:lnTo>
                    <a:lnTo>
                      <a:pt x="516" y="119"/>
                    </a:lnTo>
                    <a:lnTo>
                      <a:pt x="517" y="120"/>
                    </a:lnTo>
                    <a:lnTo>
                      <a:pt x="517" y="122"/>
                    </a:lnTo>
                    <a:lnTo>
                      <a:pt x="519" y="122"/>
                    </a:lnTo>
                    <a:lnTo>
                      <a:pt x="521" y="122"/>
                    </a:lnTo>
                    <a:lnTo>
                      <a:pt x="521" y="124"/>
                    </a:lnTo>
                    <a:lnTo>
                      <a:pt x="522" y="124"/>
                    </a:lnTo>
                    <a:lnTo>
                      <a:pt x="522" y="125"/>
                    </a:lnTo>
                    <a:lnTo>
                      <a:pt x="521" y="125"/>
                    </a:lnTo>
                    <a:lnTo>
                      <a:pt x="521" y="125"/>
                    </a:lnTo>
                    <a:lnTo>
                      <a:pt x="521" y="127"/>
                    </a:lnTo>
                    <a:lnTo>
                      <a:pt x="519" y="127"/>
                    </a:lnTo>
                    <a:lnTo>
                      <a:pt x="519" y="129"/>
                    </a:lnTo>
                    <a:lnTo>
                      <a:pt x="519" y="130"/>
                    </a:lnTo>
                    <a:lnTo>
                      <a:pt x="521" y="132"/>
                    </a:lnTo>
                    <a:lnTo>
                      <a:pt x="521" y="134"/>
                    </a:lnTo>
                    <a:lnTo>
                      <a:pt x="521" y="137"/>
                    </a:lnTo>
                    <a:lnTo>
                      <a:pt x="522" y="137"/>
                    </a:lnTo>
                    <a:lnTo>
                      <a:pt x="524" y="137"/>
                    </a:lnTo>
                    <a:lnTo>
                      <a:pt x="526" y="139"/>
                    </a:lnTo>
                    <a:lnTo>
                      <a:pt x="527" y="139"/>
                    </a:lnTo>
                    <a:lnTo>
                      <a:pt x="529" y="139"/>
                    </a:lnTo>
                    <a:lnTo>
                      <a:pt x="532" y="139"/>
                    </a:lnTo>
                    <a:lnTo>
                      <a:pt x="534" y="139"/>
                    </a:lnTo>
                    <a:lnTo>
                      <a:pt x="535" y="140"/>
                    </a:lnTo>
                    <a:lnTo>
                      <a:pt x="535" y="145"/>
                    </a:lnTo>
                    <a:lnTo>
                      <a:pt x="535" y="147"/>
                    </a:lnTo>
                    <a:lnTo>
                      <a:pt x="534" y="147"/>
                    </a:lnTo>
                    <a:lnTo>
                      <a:pt x="534" y="148"/>
                    </a:lnTo>
                    <a:lnTo>
                      <a:pt x="535" y="150"/>
                    </a:lnTo>
                    <a:lnTo>
                      <a:pt x="535" y="152"/>
                    </a:lnTo>
                    <a:lnTo>
                      <a:pt x="537" y="152"/>
                    </a:lnTo>
                    <a:lnTo>
                      <a:pt x="539" y="152"/>
                    </a:lnTo>
                    <a:lnTo>
                      <a:pt x="540" y="153"/>
                    </a:lnTo>
                    <a:lnTo>
                      <a:pt x="542" y="153"/>
                    </a:lnTo>
                    <a:lnTo>
                      <a:pt x="542" y="155"/>
                    </a:lnTo>
                    <a:lnTo>
                      <a:pt x="544" y="155"/>
                    </a:lnTo>
                    <a:lnTo>
                      <a:pt x="545" y="158"/>
                    </a:lnTo>
                    <a:lnTo>
                      <a:pt x="547" y="163"/>
                    </a:lnTo>
                    <a:lnTo>
                      <a:pt x="550" y="163"/>
                    </a:lnTo>
                    <a:lnTo>
                      <a:pt x="550" y="165"/>
                    </a:lnTo>
                    <a:lnTo>
                      <a:pt x="555" y="165"/>
                    </a:lnTo>
                    <a:lnTo>
                      <a:pt x="557" y="165"/>
                    </a:lnTo>
                    <a:lnTo>
                      <a:pt x="562" y="165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8" y="168"/>
                    </a:lnTo>
                    <a:lnTo>
                      <a:pt x="570" y="170"/>
                    </a:lnTo>
                    <a:lnTo>
                      <a:pt x="572" y="170"/>
                    </a:lnTo>
                    <a:lnTo>
                      <a:pt x="573" y="170"/>
                    </a:lnTo>
                    <a:lnTo>
                      <a:pt x="575" y="170"/>
                    </a:lnTo>
                    <a:lnTo>
                      <a:pt x="577" y="170"/>
                    </a:lnTo>
                    <a:lnTo>
                      <a:pt x="578" y="170"/>
                    </a:lnTo>
                    <a:lnTo>
                      <a:pt x="580" y="170"/>
                    </a:lnTo>
                    <a:lnTo>
                      <a:pt x="580" y="171"/>
                    </a:lnTo>
                    <a:lnTo>
                      <a:pt x="580" y="173"/>
                    </a:lnTo>
                    <a:lnTo>
                      <a:pt x="581" y="175"/>
                    </a:lnTo>
                    <a:lnTo>
                      <a:pt x="583" y="175"/>
                    </a:lnTo>
                    <a:lnTo>
                      <a:pt x="583" y="176"/>
                    </a:lnTo>
                    <a:lnTo>
                      <a:pt x="585" y="176"/>
                    </a:lnTo>
                    <a:lnTo>
                      <a:pt x="585" y="176"/>
                    </a:lnTo>
                    <a:lnTo>
                      <a:pt x="586" y="176"/>
                    </a:lnTo>
                    <a:lnTo>
                      <a:pt x="588" y="176"/>
                    </a:lnTo>
                    <a:lnTo>
                      <a:pt x="588" y="175"/>
                    </a:lnTo>
                    <a:lnTo>
                      <a:pt x="590" y="175"/>
                    </a:lnTo>
                    <a:lnTo>
                      <a:pt x="591" y="175"/>
                    </a:lnTo>
                    <a:lnTo>
                      <a:pt x="595" y="175"/>
                    </a:lnTo>
                    <a:lnTo>
                      <a:pt x="595" y="176"/>
                    </a:lnTo>
                    <a:lnTo>
                      <a:pt x="596" y="176"/>
                    </a:lnTo>
                    <a:lnTo>
                      <a:pt x="595" y="176"/>
                    </a:lnTo>
                    <a:lnTo>
                      <a:pt x="593" y="178"/>
                    </a:lnTo>
                    <a:lnTo>
                      <a:pt x="591" y="178"/>
                    </a:lnTo>
                    <a:lnTo>
                      <a:pt x="591" y="180"/>
                    </a:lnTo>
                    <a:lnTo>
                      <a:pt x="591" y="181"/>
                    </a:lnTo>
                    <a:lnTo>
                      <a:pt x="591" y="183"/>
                    </a:lnTo>
                    <a:lnTo>
                      <a:pt x="590" y="183"/>
                    </a:lnTo>
                    <a:lnTo>
                      <a:pt x="590" y="185"/>
                    </a:lnTo>
                    <a:lnTo>
                      <a:pt x="588" y="185"/>
                    </a:lnTo>
                    <a:lnTo>
                      <a:pt x="586" y="185"/>
                    </a:lnTo>
                    <a:lnTo>
                      <a:pt x="585" y="186"/>
                    </a:lnTo>
                    <a:lnTo>
                      <a:pt x="585" y="186"/>
                    </a:lnTo>
                    <a:lnTo>
                      <a:pt x="585" y="185"/>
                    </a:lnTo>
                    <a:lnTo>
                      <a:pt x="583" y="183"/>
                    </a:lnTo>
                    <a:lnTo>
                      <a:pt x="581" y="183"/>
                    </a:lnTo>
                    <a:lnTo>
                      <a:pt x="580" y="183"/>
                    </a:lnTo>
                    <a:lnTo>
                      <a:pt x="578" y="183"/>
                    </a:lnTo>
                    <a:lnTo>
                      <a:pt x="577" y="183"/>
                    </a:lnTo>
                    <a:lnTo>
                      <a:pt x="575" y="185"/>
                    </a:lnTo>
                    <a:lnTo>
                      <a:pt x="575" y="186"/>
                    </a:lnTo>
                    <a:lnTo>
                      <a:pt x="570" y="188"/>
                    </a:lnTo>
                    <a:lnTo>
                      <a:pt x="568" y="188"/>
                    </a:lnTo>
                    <a:lnTo>
                      <a:pt x="567" y="188"/>
                    </a:lnTo>
                    <a:lnTo>
                      <a:pt x="567" y="189"/>
                    </a:lnTo>
                    <a:lnTo>
                      <a:pt x="565" y="189"/>
                    </a:lnTo>
                    <a:lnTo>
                      <a:pt x="565" y="191"/>
                    </a:lnTo>
                    <a:lnTo>
                      <a:pt x="563" y="191"/>
                    </a:lnTo>
                    <a:lnTo>
                      <a:pt x="562" y="191"/>
                    </a:lnTo>
                    <a:lnTo>
                      <a:pt x="560" y="191"/>
                    </a:lnTo>
                    <a:lnTo>
                      <a:pt x="558" y="193"/>
                    </a:lnTo>
                    <a:lnTo>
                      <a:pt x="557" y="193"/>
                    </a:lnTo>
                    <a:lnTo>
                      <a:pt x="557" y="191"/>
                    </a:lnTo>
                    <a:lnTo>
                      <a:pt x="555" y="191"/>
                    </a:lnTo>
                    <a:lnTo>
                      <a:pt x="554" y="191"/>
                    </a:lnTo>
                    <a:lnTo>
                      <a:pt x="552" y="191"/>
                    </a:lnTo>
                    <a:lnTo>
                      <a:pt x="550" y="191"/>
                    </a:lnTo>
                    <a:lnTo>
                      <a:pt x="550" y="189"/>
                    </a:lnTo>
                    <a:lnTo>
                      <a:pt x="549" y="189"/>
                    </a:lnTo>
                    <a:lnTo>
                      <a:pt x="547" y="189"/>
                    </a:lnTo>
                    <a:lnTo>
                      <a:pt x="545" y="189"/>
                    </a:lnTo>
                    <a:lnTo>
                      <a:pt x="545" y="189"/>
                    </a:lnTo>
                    <a:lnTo>
                      <a:pt x="545" y="191"/>
                    </a:lnTo>
                    <a:lnTo>
                      <a:pt x="545" y="193"/>
                    </a:lnTo>
                    <a:lnTo>
                      <a:pt x="545" y="194"/>
                    </a:lnTo>
                    <a:lnTo>
                      <a:pt x="544" y="196"/>
                    </a:lnTo>
                    <a:lnTo>
                      <a:pt x="544" y="198"/>
                    </a:lnTo>
                    <a:lnTo>
                      <a:pt x="545" y="198"/>
                    </a:lnTo>
                    <a:lnTo>
                      <a:pt x="545" y="199"/>
                    </a:lnTo>
                    <a:lnTo>
                      <a:pt x="544" y="199"/>
                    </a:lnTo>
                    <a:lnTo>
                      <a:pt x="542" y="199"/>
                    </a:lnTo>
                    <a:lnTo>
                      <a:pt x="540" y="199"/>
                    </a:lnTo>
                    <a:lnTo>
                      <a:pt x="540" y="201"/>
                    </a:lnTo>
                    <a:lnTo>
                      <a:pt x="540" y="203"/>
                    </a:lnTo>
                    <a:lnTo>
                      <a:pt x="539" y="203"/>
                    </a:lnTo>
                    <a:lnTo>
                      <a:pt x="539" y="204"/>
                    </a:lnTo>
                    <a:lnTo>
                      <a:pt x="537" y="204"/>
                    </a:lnTo>
                    <a:lnTo>
                      <a:pt x="535" y="204"/>
                    </a:lnTo>
                    <a:lnTo>
                      <a:pt x="535" y="203"/>
                    </a:lnTo>
                    <a:lnTo>
                      <a:pt x="534" y="201"/>
                    </a:lnTo>
                    <a:lnTo>
                      <a:pt x="532" y="199"/>
                    </a:lnTo>
                    <a:lnTo>
                      <a:pt x="531" y="199"/>
                    </a:lnTo>
                    <a:lnTo>
                      <a:pt x="531" y="201"/>
                    </a:lnTo>
                    <a:lnTo>
                      <a:pt x="529" y="201"/>
                    </a:lnTo>
                    <a:lnTo>
                      <a:pt x="529" y="203"/>
                    </a:lnTo>
                    <a:lnTo>
                      <a:pt x="529" y="204"/>
                    </a:lnTo>
                    <a:lnTo>
                      <a:pt x="529" y="204"/>
                    </a:lnTo>
                    <a:lnTo>
                      <a:pt x="529" y="206"/>
                    </a:lnTo>
                    <a:lnTo>
                      <a:pt x="527" y="206"/>
                    </a:lnTo>
                    <a:lnTo>
                      <a:pt x="527" y="208"/>
                    </a:lnTo>
                    <a:lnTo>
                      <a:pt x="527" y="209"/>
                    </a:lnTo>
                    <a:lnTo>
                      <a:pt x="526" y="209"/>
                    </a:lnTo>
                    <a:lnTo>
                      <a:pt x="524" y="211"/>
                    </a:lnTo>
                    <a:lnTo>
                      <a:pt x="522" y="211"/>
                    </a:lnTo>
                    <a:lnTo>
                      <a:pt x="521" y="212"/>
                    </a:lnTo>
                    <a:lnTo>
                      <a:pt x="519" y="212"/>
                    </a:lnTo>
                    <a:lnTo>
                      <a:pt x="517" y="212"/>
                    </a:lnTo>
                    <a:lnTo>
                      <a:pt x="516" y="212"/>
                    </a:lnTo>
                    <a:lnTo>
                      <a:pt x="514" y="212"/>
                    </a:lnTo>
                    <a:lnTo>
                      <a:pt x="514" y="214"/>
                    </a:lnTo>
                    <a:lnTo>
                      <a:pt x="512" y="216"/>
                    </a:lnTo>
                    <a:lnTo>
                      <a:pt x="512" y="217"/>
                    </a:lnTo>
                    <a:lnTo>
                      <a:pt x="511" y="217"/>
                    </a:lnTo>
                    <a:lnTo>
                      <a:pt x="509" y="217"/>
                    </a:lnTo>
                    <a:lnTo>
                      <a:pt x="509" y="219"/>
                    </a:lnTo>
                    <a:lnTo>
                      <a:pt x="508" y="219"/>
                    </a:lnTo>
                    <a:lnTo>
                      <a:pt x="506" y="219"/>
                    </a:lnTo>
                    <a:lnTo>
                      <a:pt x="506" y="219"/>
                    </a:lnTo>
                    <a:lnTo>
                      <a:pt x="504" y="221"/>
                    </a:lnTo>
                    <a:lnTo>
                      <a:pt x="503" y="221"/>
                    </a:lnTo>
                    <a:lnTo>
                      <a:pt x="503" y="222"/>
                    </a:lnTo>
                    <a:lnTo>
                      <a:pt x="501" y="224"/>
                    </a:lnTo>
                    <a:lnTo>
                      <a:pt x="499" y="224"/>
                    </a:lnTo>
                    <a:lnTo>
                      <a:pt x="498" y="224"/>
                    </a:lnTo>
                    <a:lnTo>
                      <a:pt x="496" y="224"/>
                    </a:lnTo>
                    <a:lnTo>
                      <a:pt x="496" y="222"/>
                    </a:lnTo>
                    <a:lnTo>
                      <a:pt x="494" y="222"/>
                    </a:lnTo>
                    <a:lnTo>
                      <a:pt x="493" y="222"/>
                    </a:lnTo>
                    <a:lnTo>
                      <a:pt x="491" y="224"/>
                    </a:lnTo>
                    <a:lnTo>
                      <a:pt x="489" y="224"/>
                    </a:lnTo>
                    <a:lnTo>
                      <a:pt x="489" y="222"/>
                    </a:lnTo>
                    <a:lnTo>
                      <a:pt x="488" y="221"/>
                    </a:lnTo>
                    <a:lnTo>
                      <a:pt x="486" y="221"/>
                    </a:lnTo>
                    <a:lnTo>
                      <a:pt x="485" y="221"/>
                    </a:lnTo>
                    <a:lnTo>
                      <a:pt x="483" y="221"/>
                    </a:lnTo>
                    <a:lnTo>
                      <a:pt x="483" y="222"/>
                    </a:lnTo>
                    <a:lnTo>
                      <a:pt x="483" y="224"/>
                    </a:lnTo>
                    <a:lnTo>
                      <a:pt x="481" y="226"/>
                    </a:lnTo>
                    <a:lnTo>
                      <a:pt x="480" y="227"/>
                    </a:lnTo>
                    <a:lnTo>
                      <a:pt x="478" y="227"/>
                    </a:lnTo>
                    <a:lnTo>
                      <a:pt x="476" y="226"/>
                    </a:lnTo>
                    <a:lnTo>
                      <a:pt x="475" y="226"/>
                    </a:lnTo>
                    <a:lnTo>
                      <a:pt x="473" y="224"/>
                    </a:lnTo>
                    <a:lnTo>
                      <a:pt x="471" y="224"/>
                    </a:lnTo>
                    <a:lnTo>
                      <a:pt x="470" y="224"/>
                    </a:lnTo>
                    <a:lnTo>
                      <a:pt x="468" y="224"/>
                    </a:lnTo>
                    <a:lnTo>
                      <a:pt x="468" y="226"/>
                    </a:lnTo>
                    <a:lnTo>
                      <a:pt x="466" y="226"/>
                    </a:lnTo>
                    <a:lnTo>
                      <a:pt x="466" y="227"/>
                    </a:lnTo>
                    <a:lnTo>
                      <a:pt x="466" y="229"/>
                    </a:lnTo>
                    <a:lnTo>
                      <a:pt x="465" y="231"/>
                    </a:lnTo>
                    <a:lnTo>
                      <a:pt x="465" y="232"/>
                    </a:lnTo>
                    <a:lnTo>
                      <a:pt x="463" y="232"/>
                    </a:lnTo>
                    <a:lnTo>
                      <a:pt x="462" y="232"/>
                    </a:lnTo>
                    <a:lnTo>
                      <a:pt x="460" y="234"/>
                    </a:lnTo>
                    <a:lnTo>
                      <a:pt x="458" y="234"/>
                    </a:lnTo>
                    <a:lnTo>
                      <a:pt x="457" y="234"/>
                    </a:lnTo>
                    <a:lnTo>
                      <a:pt x="457" y="235"/>
                    </a:lnTo>
                    <a:lnTo>
                      <a:pt x="455" y="237"/>
                    </a:lnTo>
                    <a:lnTo>
                      <a:pt x="455" y="239"/>
                    </a:lnTo>
                    <a:lnTo>
                      <a:pt x="455" y="240"/>
                    </a:lnTo>
                    <a:lnTo>
                      <a:pt x="455" y="242"/>
                    </a:lnTo>
                    <a:lnTo>
                      <a:pt x="455" y="244"/>
                    </a:lnTo>
                    <a:lnTo>
                      <a:pt x="453" y="244"/>
                    </a:lnTo>
                    <a:lnTo>
                      <a:pt x="452" y="244"/>
                    </a:lnTo>
                    <a:lnTo>
                      <a:pt x="452" y="245"/>
                    </a:lnTo>
                    <a:lnTo>
                      <a:pt x="450" y="245"/>
                    </a:lnTo>
                    <a:lnTo>
                      <a:pt x="448" y="245"/>
                    </a:lnTo>
                    <a:lnTo>
                      <a:pt x="447" y="245"/>
                    </a:lnTo>
                    <a:lnTo>
                      <a:pt x="445" y="245"/>
                    </a:lnTo>
                    <a:lnTo>
                      <a:pt x="443" y="244"/>
                    </a:lnTo>
                    <a:lnTo>
                      <a:pt x="442" y="244"/>
                    </a:lnTo>
                    <a:lnTo>
                      <a:pt x="442" y="244"/>
                    </a:lnTo>
                    <a:lnTo>
                      <a:pt x="442" y="242"/>
                    </a:lnTo>
                    <a:lnTo>
                      <a:pt x="440" y="242"/>
                    </a:lnTo>
                    <a:lnTo>
                      <a:pt x="439" y="240"/>
                    </a:lnTo>
                    <a:lnTo>
                      <a:pt x="437" y="240"/>
                    </a:lnTo>
                    <a:lnTo>
                      <a:pt x="437" y="239"/>
                    </a:lnTo>
                    <a:lnTo>
                      <a:pt x="437" y="237"/>
                    </a:lnTo>
                    <a:lnTo>
                      <a:pt x="435" y="237"/>
                    </a:lnTo>
                    <a:lnTo>
                      <a:pt x="435" y="235"/>
                    </a:lnTo>
                    <a:lnTo>
                      <a:pt x="434" y="234"/>
                    </a:lnTo>
                    <a:lnTo>
                      <a:pt x="434" y="232"/>
                    </a:lnTo>
                    <a:lnTo>
                      <a:pt x="432" y="232"/>
                    </a:lnTo>
                    <a:lnTo>
                      <a:pt x="430" y="232"/>
                    </a:lnTo>
                    <a:lnTo>
                      <a:pt x="430" y="231"/>
                    </a:lnTo>
                    <a:lnTo>
                      <a:pt x="430" y="229"/>
                    </a:lnTo>
                    <a:lnTo>
                      <a:pt x="430" y="227"/>
                    </a:lnTo>
                    <a:lnTo>
                      <a:pt x="429" y="227"/>
                    </a:lnTo>
                    <a:lnTo>
                      <a:pt x="429" y="226"/>
                    </a:lnTo>
                    <a:lnTo>
                      <a:pt x="427" y="226"/>
                    </a:lnTo>
                    <a:lnTo>
                      <a:pt x="427" y="226"/>
                    </a:lnTo>
                    <a:lnTo>
                      <a:pt x="427" y="227"/>
                    </a:lnTo>
                    <a:lnTo>
                      <a:pt x="425" y="229"/>
                    </a:lnTo>
                    <a:lnTo>
                      <a:pt x="427" y="229"/>
                    </a:lnTo>
                    <a:lnTo>
                      <a:pt x="427" y="231"/>
                    </a:lnTo>
                    <a:lnTo>
                      <a:pt x="425" y="231"/>
                    </a:lnTo>
                    <a:lnTo>
                      <a:pt x="424" y="232"/>
                    </a:lnTo>
                    <a:lnTo>
                      <a:pt x="422" y="232"/>
                    </a:lnTo>
                    <a:lnTo>
                      <a:pt x="420" y="232"/>
                    </a:lnTo>
                    <a:lnTo>
                      <a:pt x="420" y="231"/>
                    </a:lnTo>
                    <a:lnTo>
                      <a:pt x="419" y="231"/>
                    </a:lnTo>
                    <a:lnTo>
                      <a:pt x="417" y="229"/>
                    </a:lnTo>
                    <a:lnTo>
                      <a:pt x="417" y="227"/>
                    </a:lnTo>
                    <a:lnTo>
                      <a:pt x="417" y="226"/>
                    </a:lnTo>
                    <a:lnTo>
                      <a:pt x="416" y="226"/>
                    </a:lnTo>
                    <a:lnTo>
                      <a:pt x="414" y="226"/>
                    </a:lnTo>
                    <a:lnTo>
                      <a:pt x="414" y="227"/>
                    </a:lnTo>
                    <a:lnTo>
                      <a:pt x="412" y="227"/>
                    </a:lnTo>
                    <a:lnTo>
                      <a:pt x="411" y="227"/>
                    </a:lnTo>
                    <a:lnTo>
                      <a:pt x="411" y="229"/>
                    </a:lnTo>
                    <a:lnTo>
                      <a:pt x="409" y="229"/>
                    </a:lnTo>
                    <a:lnTo>
                      <a:pt x="409" y="231"/>
                    </a:lnTo>
                    <a:lnTo>
                      <a:pt x="407" y="231"/>
                    </a:lnTo>
                    <a:lnTo>
                      <a:pt x="406" y="232"/>
                    </a:lnTo>
                    <a:lnTo>
                      <a:pt x="404" y="232"/>
                    </a:lnTo>
                    <a:lnTo>
                      <a:pt x="402" y="234"/>
                    </a:lnTo>
                    <a:lnTo>
                      <a:pt x="401" y="234"/>
                    </a:lnTo>
                    <a:lnTo>
                      <a:pt x="401" y="235"/>
                    </a:lnTo>
                    <a:lnTo>
                      <a:pt x="399" y="235"/>
                    </a:lnTo>
                    <a:lnTo>
                      <a:pt x="399" y="237"/>
                    </a:lnTo>
                    <a:lnTo>
                      <a:pt x="398" y="237"/>
                    </a:lnTo>
                    <a:lnTo>
                      <a:pt x="398" y="239"/>
                    </a:lnTo>
                    <a:lnTo>
                      <a:pt x="396" y="240"/>
                    </a:lnTo>
                    <a:lnTo>
                      <a:pt x="393" y="240"/>
                    </a:lnTo>
                    <a:lnTo>
                      <a:pt x="391" y="240"/>
                    </a:lnTo>
                    <a:lnTo>
                      <a:pt x="389" y="240"/>
                    </a:lnTo>
                    <a:lnTo>
                      <a:pt x="389" y="242"/>
                    </a:lnTo>
                    <a:lnTo>
                      <a:pt x="388" y="242"/>
                    </a:lnTo>
                    <a:lnTo>
                      <a:pt x="388" y="244"/>
                    </a:lnTo>
                    <a:lnTo>
                      <a:pt x="386" y="244"/>
                    </a:lnTo>
                    <a:lnTo>
                      <a:pt x="384" y="244"/>
                    </a:lnTo>
                    <a:lnTo>
                      <a:pt x="383" y="244"/>
                    </a:lnTo>
                    <a:lnTo>
                      <a:pt x="381" y="244"/>
                    </a:lnTo>
                    <a:lnTo>
                      <a:pt x="381" y="245"/>
                    </a:lnTo>
                    <a:lnTo>
                      <a:pt x="381" y="247"/>
                    </a:lnTo>
                    <a:lnTo>
                      <a:pt x="379" y="247"/>
                    </a:lnTo>
                    <a:lnTo>
                      <a:pt x="379" y="249"/>
                    </a:lnTo>
                    <a:lnTo>
                      <a:pt x="378" y="249"/>
                    </a:lnTo>
                    <a:lnTo>
                      <a:pt x="376" y="249"/>
                    </a:lnTo>
                    <a:lnTo>
                      <a:pt x="375" y="249"/>
                    </a:lnTo>
                    <a:lnTo>
                      <a:pt x="375" y="250"/>
                    </a:lnTo>
                    <a:lnTo>
                      <a:pt x="375" y="252"/>
                    </a:lnTo>
                    <a:lnTo>
                      <a:pt x="375" y="254"/>
                    </a:lnTo>
                    <a:lnTo>
                      <a:pt x="373" y="255"/>
                    </a:lnTo>
                    <a:lnTo>
                      <a:pt x="373" y="257"/>
                    </a:lnTo>
                    <a:lnTo>
                      <a:pt x="371" y="257"/>
                    </a:lnTo>
                    <a:lnTo>
                      <a:pt x="371" y="255"/>
                    </a:lnTo>
                    <a:lnTo>
                      <a:pt x="371" y="254"/>
                    </a:lnTo>
                    <a:lnTo>
                      <a:pt x="371" y="252"/>
                    </a:lnTo>
                    <a:lnTo>
                      <a:pt x="370" y="252"/>
                    </a:lnTo>
                    <a:lnTo>
                      <a:pt x="368" y="252"/>
                    </a:lnTo>
                    <a:lnTo>
                      <a:pt x="368" y="254"/>
                    </a:lnTo>
                    <a:lnTo>
                      <a:pt x="368" y="255"/>
                    </a:lnTo>
                    <a:lnTo>
                      <a:pt x="366" y="255"/>
                    </a:lnTo>
                    <a:lnTo>
                      <a:pt x="366" y="254"/>
                    </a:lnTo>
                    <a:lnTo>
                      <a:pt x="365" y="254"/>
                    </a:lnTo>
                    <a:lnTo>
                      <a:pt x="365" y="255"/>
                    </a:lnTo>
                    <a:lnTo>
                      <a:pt x="363" y="255"/>
                    </a:lnTo>
                    <a:lnTo>
                      <a:pt x="363" y="257"/>
                    </a:lnTo>
                    <a:lnTo>
                      <a:pt x="363" y="258"/>
                    </a:lnTo>
                    <a:lnTo>
                      <a:pt x="361" y="258"/>
                    </a:lnTo>
                    <a:lnTo>
                      <a:pt x="360" y="258"/>
                    </a:lnTo>
                    <a:lnTo>
                      <a:pt x="360" y="260"/>
                    </a:lnTo>
                    <a:lnTo>
                      <a:pt x="358" y="260"/>
                    </a:lnTo>
                    <a:lnTo>
                      <a:pt x="358" y="262"/>
                    </a:lnTo>
                    <a:lnTo>
                      <a:pt x="358" y="263"/>
                    </a:lnTo>
                    <a:lnTo>
                      <a:pt x="356" y="265"/>
                    </a:lnTo>
                    <a:lnTo>
                      <a:pt x="356" y="267"/>
                    </a:lnTo>
                    <a:lnTo>
                      <a:pt x="356" y="268"/>
                    </a:lnTo>
                    <a:lnTo>
                      <a:pt x="355" y="268"/>
                    </a:lnTo>
                    <a:lnTo>
                      <a:pt x="355" y="270"/>
                    </a:lnTo>
                    <a:lnTo>
                      <a:pt x="355" y="272"/>
                    </a:lnTo>
                    <a:lnTo>
                      <a:pt x="356" y="273"/>
                    </a:lnTo>
                    <a:lnTo>
                      <a:pt x="355" y="273"/>
                    </a:lnTo>
                    <a:lnTo>
                      <a:pt x="353" y="273"/>
                    </a:lnTo>
                    <a:lnTo>
                      <a:pt x="352" y="273"/>
                    </a:lnTo>
                    <a:lnTo>
                      <a:pt x="350" y="275"/>
                    </a:lnTo>
                    <a:lnTo>
                      <a:pt x="348" y="275"/>
                    </a:lnTo>
                    <a:lnTo>
                      <a:pt x="348" y="277"/>
                    </a:lnTo>
                    <a:lnTo>
                      <a:pt x="348" y="278"/>
                    </a:lnTo>
                    <a:lnTo>
                      <a:pt x="348" y="278"/>
                    </a:lnTo>
                    <a:lnTo>
                      <a:pt x="348" y="280"/>
                    </a:lnTo>
                    <a:lnTo>
                      <a:pt x="347" y="280"/>
                    </a:lnTo>
                    <a:lnTo>
                      <a:pt x="345" y="278"/>
                    </a:lnTo>
                    <a:lnTo>
                      <a:pt x="343" y="278"/>
                    </a:lnTo>
                    <a:lnTo>
                      <a:pt x="342" y="280"/>
                    </a:lnTo>
                    <a:lnTo>
                      <a:pt x="342" y="281"/>
                    </a:lnTo>
                    <a:lnTo>
                      <a:pt x="342" y="283"/>
                    </a:lnTo>
                    <a:lnTo>
                      <a:pt x="342" y="283"/>
                    </a:lnTo>
                    <a:lnTo>
                      <a:pt x="343" y="285"/>
                    </a:lnTo>
                    <a:lnTo>
                      <a:pt x="345" y="285"/>
                    </a:lnTo>
                    <a:lnTo>
                      <a:pt x="345" y="286"/>
                    </a:lnTo>
                    <a:lnTo>
                      <a:pt x="343" y="288"/>
                    </a:lnTo>
                    <a:lnTo>
                      <a:pt x="342" y="290"/>
                    </a:lnTo>
                    <a:lnTo>
                      <a:pt x="342" y="291"/>
                    </a:lnTo>
                    <a:lnTo>
                      <a:pt x="340" y="291"/>
                    </a:lnTo>
                    <a:lnTo>
                      <a:pt x="338" y="291"/>
                    </a:lnTo>
                    <a:lnTo>
                      <a:pt x="338" y="290"/>
                    </a:lnTo>
                    <a:lnTo>
                      <a:pt x="337" y="290"/>
                    </a:lnTo>
                    <a:lnTo>
                      <a:pt x="335" y="290"/>
                    </a:lnTo>
                    <a:lnTo>
                      <a:pt x="335" y="291"/>
                    </a:lnTo>
                    <a:lnTo>
                      <a:pt x="333" y="291"/>
                    </a:lnTo>
                    <a:lnTo>
                      <a:pt x="332" y="295"/>
                    </a:lnTo>
                    <a:lnTo>
                      <a:pt x="330" y="298"/>
                    </a:lnTo>
                    <a:lnTo>
                      <a:pt x="329" y="301"/>
                    </a:lnTo>
                    <a:lnTo>
                      <a:pt x="327" y="301"/>
                    </a:lnTo>
                    <a:lnTo>
                      <a:pt x="325" y="303"/>
                    </a:lnTo>
                    <a:lnTo>
                      <a:pt x="325" y="305"/>
                    </a:lnTo>
                    <a:lnTo>
                      <a:pt x="324" y="306"/>
                    </a:lnTo>
                    <a:lnTo>
                      <a:pt x="324" y="308"/>
                    </a:lnTo>
                    <a:lnTo>
                      <a:pt x="324" y="309"/>
                    </a:lnTo>
                    <a:lnTo>
                      <a:pt x="325" y="311"/>
                    </a:lnTo>
                    <a:lnTo>
                      <a:pt x="325" y="313"/>
                    </a:lnTo>
                    <a:lnTo>
                      <a:pt x="327" y="313"/>
                    </a:lnTo>
                    <a:lnTo>
                      <a:pt x="329" y="314"/>
                    </a:lnTo>
                    <a:lnTo>
                      <a:pt x="330" y="316"/>
                    </a:lnTo>
                    <a:lnTo>
                      <a:pt x="332" y="316"/>
                    </a:lnTo>
                    <a:lnTo>
                      <a:pt x="332" y="318"/>
                    </a:lnTo>
                    <a:lnTo>
                      <a:pt x="333" y="318"/>
                    </a:lnTo>
                    <a:lnTo>
                      <a:pt x="335" y="319"/>
                    </a:lnTo>
                    <a:lnTo>
                      <a:pt x="337" y="319"/>
                    </a:lnTo>
                    <a:lnTo>
                      <a:pt x="338" y="319"/>
                    </a:lnTo>
                    <a:lnTo>
                      <a:pt x="340" y="321"/>
                    </a:lnTo>
                    <a:lnTo>
                      <a:pt x="340" y="323"/>
                    </a:lnTo>
                    <a:lnTo>
                      <a:pt x="338" y="323"/>
                    </a:lnTo>
                    <a:lnTo>
                      <a:pt x="338" y="323"/>
                    </a:lnTo>
                    <a:lnTo>
                      <a:pt x="338" y="324"/>
                    </a:lnTo>
                    <a:lnTo>
                      <a:pt x="338" y="326"/>
                    </a:lnTo>
                    <a:lnTo>
                      <a:pt x="338" y="328"/>
                    </a:lnTo>
                    <a:lnTo>
                      <a:pt x="340" y="328"/>
                    </a:lnTo>
                    <a:lnTo>
                      <a:pt x="340" y="329"/>
                    </a:lnTo>
                    <a:lnTo>
                      <a:pt x="342" y="329"/>
                    </a:lnTo>
                    <a:lnTo>
                      <a:pt x="342" y="331"/>
                    </a:lnTo>
                    <a:lnTo>
                      <a:pt x="343" y="332"/>
                    </a:lnTo>
                    <a:lnTo>
                      <a:pt x="345" y="332"/>
                    </a:lnTo>
                    <a:lnTo>
                      <a:pt x="347" y="332"/>
                    </a:lnTo>
                    <a:lnTo>
                      <a:pt x="348" y="332"/>
                    </a:lnTo>
                    <a:lnTo>
                      <a:pt x="348" y="334"/>
                    </a:lnTo>
                    <a:lnTo>
                      <a:pt x="347" y="334"/>
                    </a:lnTo>
                    <a:lnTo>
                      <a:pt x="347" y="336"/>
                    </a:lnTo>
                    <a:lnTo>
                      <a:pt x="347" y="337"/>
                    </a:lnTo>
                    <a:lnTo>
                      <a:pt x="345" y="337"/>
                    </a:lnTo>
                    <a:lnTo>
                      <a:pt x="345" y="339"/>
                    </a:lnTo>
                    <a:lnTo>
                      <a:pt x="345" y="341"/>
                    </a:lnTo>
                    <a:lnTo>
                      <a:pt x="343" y="342"/>
                    </a:lnTo>
                    <a:lnTo>
                      <a:pt x="343" y="344"/>
                    </a:lnTo>
                    <a:lnTo>
                      <a:pt x="342" y="346"/>
                    </a:lnTo>
                    <a:lnTo>
                      <a:pt x="343" y="346"/>
                    </a:lnTo>
                    <a:lnTo>
                      <a:pt x="342" y="347"/>
                    </a:lnTo>
                    <a:lnTo>
                      <a:pt x="342" y="349"/>
                    </a:lnTo>
                    <a:lnTo>
                      <a:pt x="340" y="349"/>
                    </a:lnTo>
                    <a:lnTo>
                      <a:pt x="338" y="351"/>
                    </a:lnTo>
                    <a:lnTo>
                      <a:pt x="335" y="351"/>
                    </a:lnTo>
                    <a:lnTo>
                      <a:pt x="332" y="351"/>
                    </a:lnTo>
                    <a:lnTo>
                      <a:pt x="330" y="349"/>
                    </a:lnTo>
                    <a:lnTo>
                      <a:pt x="327" y="349"/>
                    </a:lnTo>
                    <a:lnTo>
                      <a:pt x="325" y="349"/>
                    </a:lnTo>
                    <a:lnTo>
                      <a:pt x="324" y="349"/>
                    </a:lnTo>
                    <a:lnTo>
                      <a:pt x="322" y="351"/>
                    </a:lnTo>
                    <a:lnTo>
                      <a:pt x="317" y="351"/>
                    </a:lnTo>
                    <a:lnTo>
                      <a:pt x="314" y="351"/>
                    </a:lnTo>
                    <a:lnTo>
                      <a:pt x="312" y="352"/>
                    </a:lnTo>
                    <a:lnTo>
                      <a:pt x="310" y="355"/>
                    </a:lnTo>
                    <a:lnTo>
                      <a:pt x="309" y="359"/>
                    </a:lnTo>
                    <a:lnTo>
                      <a:pt x="309" y="360"/>
                    </a:lnTo>
                    <a:lnTo>
                      <a:pt x="307" y="360"/>
                    </a:lnTo>
                    <a:lnTo>
                      <a:pt x="306" y="360"/>
                    </a:lnTo>
                    <a:lnTo>
                      <a:pt x="302" y="359"/>
                    </a:lnTo>
                    <a:lnTo>
                      <a:pt x="301" y="357"/>
                    </a:lnTo>
                    <a:lnTo>
                      <a:pt x="299" y="357"/>
                    </a:lnTo>
                    <a:lnTo>
                      <a:pt x="296" y="357"/>
                    </a:lnTo>
                    <a:lnTo>
                      <a:pt x="294" y="357"/>
                    </a:lnTo>
                    <a:lnTo>
                      <a:pt x="291" y="355"/>
                    </a:lnTo>
                    <a:lnTo>
                      <a:pt x="289" y="355"/>
                    </a:lnTo>
                    <a:lnTo>
                      <a:pt x="289" y="354"/>
                    </a:lnTo>
                    <a:lnTo>
                      <a:pt x="287" y="354"/>
                    </a:lnTo>
                    <a:lnTo>
                      <a:pt x="286" y="352"/>
                    </a:lnTo>
                    <a:lnTo>
                      <a:pt x="284" y="352"/>
                    </a:lnTo>
                    <a:lnTo>
                      <a:pt x="283" y="352"/>
                    </a:lnTo>
                    <a:lnTo>
                      <a:pt x="283" y="354"/>
                    </a:lnTo>
                    <a:lnTo>
                      <a:pt x="281" y="354"/>
                    </a:lnTo>
                    <a:lnTo>
                      <a:pt x="281" y="355"/>
                    </a:lnTo>
                    <a:lnTo>
                      <a:pt x="279" y="355"/>
                    </a:lnTo>
                    <a:lnTo>
                      <a:pt x="279" y="357"/>
                    </a:lnTo>
                    <a:lnTo>
                      <a:pt x="278" y="359"/>
                    </a:lnTo>
                    <a:lnTo>
                      <a:pt x="278" y="360"/>
                    </a:lnTo>
                    <a:lnTo>
                      <a:pt x="278" y="362"/>
                    </a:lnTo>
                    <a:lnTo>
                      <a:pt x="279" y="362"/>
                    </a:lnTo>
                    <a:lnTo>
                      <a:pt x="278" y="364"/>
                    </a:lnTo>
                    <a:lnTo>
                      <a:pt x="276" y="364"/>
                    </a:lnTo>
                    <a:lnTo>
                      <a:pt x="274" y="364"/>
                    </a:lnTo>
                    <a:lnTo>
                      <a:pt x="274" y="362"/>
                    </a:lnTo>
                    <a:lnTo>
                      <a:pt x="273" y="364"/>
                    </a:lnTo>
                    <a:lnTo>
                      <a:pt x="271" y="364"/>
                    </a:lnTo>
                    <a:lnTo>
                      <a:pt x="269" y="364"/>
                    </a:lnTo>
                    <a:lnTo>
                      <a:pt x="269" y="362"/>
                    </a:lnTo>
                    <a:lnTo>
                      <a:pt x="268" y="362"/>
                    </a:lnTo>
                    <a:lnTo>
                      <a:pt x="268" y="360"/>
                    </a:lnTo>
                    <a:lnTo>
                      <a:pt x="268" y="359"/>
                    </a:lnTo>
                    <a:lnTo>
                      <a:pt x="266" y="359"/>
                    </a:lnTo>
                    <a:lnTo>
                      <a:pt x="264" y="359"/>
                    </a:lnTo>
                    <a:lnTo>
                      <a:pt x="263" y="357"/>
                    </a:lnTo>
                    <a:lnTo>
                      <a:pt x="261" y="357"/>
                    </a:lnTo>
                    <a:lnTo>
                      <a:pt x="261" y="359"/>
                    </a:lnTo>
                    <a:lnTo>
                      <a:pt x="260" y="359"/>
                    </a:lnTo>
                    <a:lnTo>
                      <a:pt x="258" y="359"/>
                    </a:lnTo>
                    <a:lnTo>
                      <a:pt x="258" y="357"/>
                    </a:lnTo>
                    <a:lnTo>
                      <a:pt x="258" y="354"/>
                    </a:lnTo>
                    <a:lnTo>
                      <a:pt x="256" y="351"/>
                    </a:lnTo>
                    <a:lnTo>
                      <a:pt x="255" y="351"/>
                    </a:lnTo>
                    <a:lnTo>
                      <a:pt x="253" y="351"/>
                    </a:lnTo>
                    <a:lnTo>
                      <a:pt x="251" y="351"/>
                    </a:lnTo>
                    <a:lnTo>
                      <a:pt x="248" y="351"/>
                    </a:lnTo>
                    <a:lnTo>
                      <a:pt x="246" y="349"/>
                    </a:lnTo>
                    <a:lnTo>
                      <a:pt x="246" y="346"/>
                    </a:lnTo>
                    <a:lnTo>
                      <a:pt x="246" y="344"/>
                    </a:lnTo>
                    <a:lnTo>
                      <a:pt x="245" y="342"/>
                    </a:lnTo>
                    <a:lnTo>
                      <a:pt x="243" y="342"/>
                    </a:lnTo>
                    <a:lnTo>
                      <a:pt x="243" y="341"/>
                    </a:lnTo>
                    <a:lnTo>
                      <a:pt x="241" y="339"/>
                    </a:lnTo>
                    <a:lnTo>
                      <a:pt x="240" y="337"/>
                    </a:lnTo>
                    <a:lnTo>
                      <a:pt x="238" y="336"/>
                    </a:lnTo>
                    <a:lnTo>
                      <a:pt x="238" y="334"/>
                    </a:lnTo>
                    <a:lnTo>
                      <a:pt x="238" y="332"/>
                    </a:lnTo>
                    <a:lnTo>
                      <a:pt x="238" y="331"/>
                    </a:lnTo>
                    <a:lnTo>
                      <a:pt x="240" y="331"/>
                    </a:lnTo>
                    <a:lnTo>
                      <a:pt x="238" y="329"/>
                    </a:lnTo>
                    <a:lnTo>
                      <a:pt x="238" y="328"/>
                    </a:lnTo>
                    <a:lnTo>
                      <a:pt x="238" y="326"/>
                    </a:lnTo>
                    <a:lnTo>
                      <a:pt x="237" y="326"/>
                    </a:lnTo>
                    <a:lnTo>
                      <a:pt x="237" y="324"/>
                    </a:lnTo>
                    <a:lnTo>
                      <a:pt x="237" y="323"/>
                    </a:lnTo>
                    <a:lnTo>
                      <a:pt x="237" y="323"/>
                    </a:lnTo>
                    <a:lnTo>
                      <a:pt x="238" y="321"/>
                    </a:lnTo>
                    <a:lnTo>
                      <a:pt x="240" y="319"/>
                    </a:lnTo>
                    <a:lnTo>
                      <a:pt x="241" y="319"/>
                    </a:lnTo>
                    <a:lnTo>
                      <a:pt x="243" y="318"/>
                    </a:lnTo>
                    <a:lnTo>
                      <a:pt x="245" y="318"/>
                    </a:lnTo>
                    <a:lnTo>
                      <a:pt x="245" y="316"/>
                    </a:lnTo>
                    <a:lnTo>
                      <a:pt x="245" y="314"/>
                    </a:lnTo>
                    <a:lnTo>
                      <a:pt x="243" y="314"/>
                    </a:lnTo>
                    <a:lnTo>
                      <a:pt x="243" y="313"/>
                    </a:lnTo>
                    <a:lnTo>
                      <a:pt x="241" y="311"/>
                    </a:lnTo>
                    <a:lnTo>
                      <a:pt x="240" y="311"/>
                    </a:lnTo>
                    <a:lnTo>
                      <a:pt x="238" y="309"/>
                    </a:lnTo>
                    <a:lnTo>
                      <a:pt x="238" y="306"/>
                    </a:lnTo>
                    <a:lnTo>
                      <a:pt x="238" y="305"/>
                    </a:lnTo>
                    <a:lnTo>
                      <a:pt x="237" y="303"/>
                    </a:lnTo>
                    <a:lnTo>
                      <a:pt x="237" y="301"/>
                    </a:lnTo>
                    <a:lnTo>
                      <a:pt x="237" y="300"/>
                    </a:lnTo>
                    <a:lnTo>
                      <a:pt x="237" y="298"/>
                    </a:lnTo>
                    <a:lnTo>
                      <a:pt x="238" y="296"/>
                    </a:lnTo>
                    <a:lnTo>
                      <a:pt x="238" y="295"/>
                    </a:lnTo>
                    <a:lnTo>
                      <a:pt x="238" y="293"/>
                    </a:lnTo>
                    <a:lnTo>
                      <a:pt x="237" y="291"/>
                    </a:lnTo>
                    <a:lnTo>
                      <a:pt x="237" y="288"/>
                    </a:lnTo>
                    <a:lnTo>
                      <a:pt x="237" y="285"/>
                    </a:lnTo>
                    <a:lnTo>
                      <a:pt x="235" y="285"/>
                    </a:lnTo>
                    <a:lnTo>
                      <a:pt x="235" y="283"/>
                    </a:lnTo>
                    <a:lnTo>
                      <a:pt x="233" y="283"/>
                    </a:lnTo>
                    <a:lnTo>
                      <a:pt x="232" y="283"/>
                    </a:lnTo>
                    <a:lnTo>
                      <a:pt x="233" y="281"/>
                    </a:lnTo>
                    <a:lnTo>
                      <a:pt x="232" y="281"/>
                    </a:lnTo>
                    <a:lnTo>
                      <a:pt x="230" y="280"/>
                    </a:lnTo>
                    <a:lnTo>
                      <a:pt x="230" y="278"/>
                    </a:lnTo>
                    <a:lnTo>
                      <a:pt x="230" y="277"/>
                    </a:lnTo>
                    <a:lnTo>
                      <a:pt x="230" y="275"/>
                    </a:lnTo>
                    <a:lnTo>
                      <a:pt x="230" y="273"/>
                    </a:lnTo>
                    <a:lnTo>
                      <a:pt x="228" y="273"/>
                    </a:lnTo>
                    <a:lnTo>
                      <a:pt x="228" y="272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28" y="267"/>
                    </a:lnTo>
                    <a:lnTo>
                      <a:pt x="228" y="265"/>
                    </a:lnTo>
                    <a:lnTo>
                      <a:pt x="228" y="263"/>
                    </a:lnTo>
                    <a:lnTo>
                      <a:pt x="228" y="262"/>
                    </a:lnTo>
                    <a:lnTo>
                      <a:pt x="228" y="260"/>
                    </a:lnTo>
                    <a:lnTo>
                      <a:pt x="228" y="258"/>
                    </a:lnTo>
                    <a:lnTo>
                      <a:pt x="228" y="257"/>
                    </a:lnTo>
                    <a:lnTo>
                      <a:pt x="228" y="255"/>
                    </a:lnTo>
                    <a:lnTo>
                      <a:pt x="230" y="255"/>
                    </a:lnTo>
                    <a:lnTo>
                      <a:pt x="232" y="254"/>
                    </a:lnTo>
                    <a:lnTo>
                      <a:pt x="230" y="254"/>
                    </a:lnTo>
                    <a:lnTo>
                      <a:pt x="230" y="252"/>
                    </a:lnTo>
                    <a:lnTo>
                      <a:pt x="230" y="250"/>
                    </a:lnTo>
                    <a:lnTo>
                      <a:pt x="230" y="249"/>
                    </a:lnTo>
                    <a:lnTo>
                      <a:pt x="230" y="247"/>
                    </a:lnTo>
                    <a:lnTo>
                      <a:pt x="230" y="244"/>
                    </a:lnTo>
                    <a:lnTo>
                      <a:pt x="228" y="244"/>
                    </a:lnTo>
                    <a:lnTo>
                      <a:pt x="228" y="244"/>
                    </a:lnTo>
                    <a:lnTo>
                      <a:pt x="228" y="242"/>
                    </a:lnTo>
                    <a:lnTo>
                      <a:pt x="230" y="240"/>
                    </a:lnTo>
                    <a:lnTo>
                      <a:pt x="230" y="237"/>
                    </a:lnTo>
                    <a:lnTo>
                      <a:pt x="228" y="235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28" y="231"/>
                    </a:lnTo>
                    <a:lnTo>
                      <a:pt x="228" y="229"/>
                    </a:lnTo>
                    <a:lnTo>
                      <a:pt x="228" y="227"/>
                    </a:lnTo>
                    <a:lnTo>
                      <a:pt x="230" y="227"/>
                    </a:lnTo>
                    <a:lnTo>
                      <a:pt x="230" y="226"/>
                    </a:lnTo>
                    <a:lnTo>
                      <a:pt x="228" y="226"/>
                    </a:lnTo>
                    <a:lnTo>
                      <a:pt x="228" y="224"/>
                    </a:lnTo>
                    <a:lnTo>
                      <a:pt x="227" y="222"/>
                    </a:lnTo>
                    <a:lnTo>
                      <a:pt x="225" y="221"/>
                    </a:lnTo>
                    <a:lnTo>
                      <a:pt x="223" y="221"/>
                    </a:lnTo>
                    <a:lnTo>
                      <a:pt x="223" y="219"/>
                    </a:lnTo>
                    <a:lnTo>
                      <a:pt x="222" y="219"/>
                    </a:lnTo>
                    <a:lnTo>
                      <a:pt x="220" y="219"/>
                    </a:lnTo>
                    <a:lnTo>
                      <a:pt x="220" y="221"/>
                    </a:lnTo>
                    <a:lnTo>
                      <a:pt x="218" y="221"/>
                    </a:lnTo>
                    <a:lnTo>
                      <a:pt x="218" y="219"/>
                    </a:lnTo>
                    <a:lnTo>
                      <a:pt x="218" y="217"/>
                    </a:lnTo>
                    <a:lnTo>
                      <a:pt x="218" y="216"/>
                    </a:lnTo>
                    <a:lnTo>
                      <a:pt x="218" y="214"/>
                    </a:lnTo>
                    <a:lnTo>
                      <a:pt x="217" y="214"/>
                    </a:lnTo>
                    <a:lnTo>
                      <a:pt x="217" y="212"/>
                    </a:lnTo>
                    <a:lnTo>
                      <a:pt x="215" y="212"/>
                    </a:lnTo>
                    <a:lnTo>
                      <a:pt x="215" y="211"/>
                    </a:lnTo>
                    <a:lnTo>
                      <a:pt x="214" y="211"/>
                    </a:lnTo>
                    <a:lnTo>
                      <a:pt x="214" y="209"/>
                    </a:lnTo>
                    <a:lnTo>
                      <a:pt x="214" y="208"/>
                    </a:lnTo>
                    <a:lnTo>
                      <a:pt x="214" y="206"/>
                    </a:lnTo>
                    <a:lnTo>
                      <a:pt x="214" y="204"/>
                    </a:lnTo>
                    <a:lnTo>
                      <a:pt x="214" y="203"/>
                    </a:lnTo>
                    <a:lnTo>
                      <a:pt x="212" y="201"/>
                    </a:lnTo>
                    <a:lnTo>
                      <a:pt x="212" y="199"/>
                    </a:lnTo>
                    <a:lnTo>
                      <a:pt x="212" y="198"/>
                    </a:lnTo>
                    <a:lnTo>
                      <a:pt x="210" y="198"/>
                    </a:lnTo>
                    <a:lnTo>
                      <a:pt x="209" y="194"/>
                    </a:lnTo>
                    <a:lnTo>
                      <a:pt x="207" y="194"/>
                    </a:lnTo>
                    <a:lnTo>
                      <a:pt x="204" y="193"/>
                    </a:lnTo>
                    <a:lnTo>
                      <a:pt x="202" y="193"/>
                    </a:lnTo>
                    <a:lnTo>
                      <a:pt x="202" y="191"/>
                    </a:lnTo>
                    <a:lnTo>
                      <a:pt x="202" y="189"/>
                    </a:lnTo>
                    <a:lnTo>
                      <a:pt x="202" y="188"/>
                    </a:lnTo>
                    <a:lnTo>
                      <a:pt x="200" y="188"/>
                    </a:lnTo>
                    <a:lnTo>
                      <a:pt x="199" y="188"/>
                    </a:lnTo>
                    <a:lnTo>
                      <a:pt x="200" y="186"/>
                    </a:lnTo>
                    <a:lnTo>
                      <a:pt x="200" y="185"/>
                    </a:lnTo>
                    <a:lnTo>
                      <a:pt x="199" y="185"/>
                    </a:lnTo>
                    <a:lnTo>
                      <a:pt x="199" y="183"/>
                    </a:lnTo>
                    <a:lnTo>
                      <a:pt x="197" y="183"/>
                    </a:lnTo>
                    <a:lnTo>
                      <a:pt x="197" y="181"/>
                    </a:lnTo>
                    <a:lnTo>
                      <a:pt x="195" y="181"/>
                    </a:lnTo>
                    <a:lnTo>
                      <a:pt x="194" y="181"/>
                    </a:lnTo>
                    <a:lnTo>
                      <a:pt x="192" y="181"/>
                    </a:lnTo>
                    <a:lnTo>
                      <a:pt x="191" y="181"/>
                    </a:lnTo>
                    <a:lnTo>
                      <a:pt x="189" y="180"/>
                    </a:lnTo>
                    <a:lnTo>
                      <a:pt x="189" y="178"/>
                    </a:lnTo>
                    <a:lnTo>
                      <a:pt x="189" y="173"/>
                    </a:lnTo>
                    <a:lnTo>
                      <a:pt x="189" y="171"/>
                    </a:lnTo>
                    <a:lnTo>
                      <a:pt x="189" y="170"/>
                    </a:lnTo>
                    <a:lnTo>
                      <a:pt x="189" y="168"/>
                    </a:lnTo>
                    <a:lnTo>
                      <a:pt x="189" y="168"/>
                    </a:lnTo>
                    <a:lnTo>
                      <a:pt x="189" y="166"/>
                    </a:lnTo>
                    <a:lnTo>
                      <a:pt x="187" y="166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4" y="162"/>
                    </a:lnTo>
                    <a:lnTo>
                      <a:pt x="181" y="162"/>
                    </a:lnTo>
                    <a:lnTo>
                      <a:pt x="181" y="160"/>
                    </a:lnTo>
                    <a:lnTo>
                      <a:pt x="181" y="158"/>
                    </a:lnTo>
                    <a:lnTo>
                      <a:pt x="179" y="158"/>
                    </a:lnTo>
                    <a:lnTo>
                      <a:pt x="179" y="157"/>
                    </a:lnTo>
                    <a:lnTo>
                      <a:pt x="179" y="155"/>
                    </a:lnTo>
                    <a:lnTo>
                      <a:pt x="179" y="153"/>
                    </a:lnTo>
                    <a:lnTo>
                      <a:pt x="177" y="153"/>
                    </a:lnTo>
                    <a:lnTo>
                      <a:pt x="176" y="152"/>
                    </a:lnTo>
                    <a:lnTo>
                      <a:pt x="174" y="150"/>
                    </a:lnTo>
                    <a:lnTo>
                      <a:pt x="172" y="147"/>
                    </a:lnTo>
                    <a:lnTo>
                      <a:pt x="171" y="147"/>
                    </a:lnTo>
                    <a:lnTo>
                      <a:pt x="169" y="145"/>
                    </a:lnTo>
                    <a:lnTo>
                      <a:pt x="169" y="147"/>
                    </a:lnTo>
                    <a:lnTo>
                      <a:pt x="168" y="147"/>
                    </a:lnTo>
                    <a:lnTo>
                      <a:pt x="168" y="148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1" y="148"/>
                    </a:lnTo>
                    <a:lnTo>
                      <a:pt x="161" y="150"/>
                    </a:lnTo>
                    <a:lnTo>
                      <a:pt x="159" y="150"/>
                    </a:lnTo>
                    <a:lnTo>
                      <a:pt x="158" y="150"/>
                    </a:lnTo>
                    <a:lnTo>
                      <a:pt x="156" y="152"/>
                    </a:lnTo>
                    <a:lnTo>
                      <a:pt x="156" y="150"/>
                    </a:lnTo>
                    <a:lnTo>
                      <a:pt x="154" y="150"/>
                    </a:lnTo>
                    <a:lnTo>
                      <a:pt x="153" y="150"/>
                    </a:lnTo>
                    <a:lnTo>
                      <a:pt x="151" y="150"/>
                    </a:lnTo>
                    <a:lnTo>
                      <a:pt x="149" y="148"/>
                    </a:lnTo>
                    <a:lnTo>
                      <a:pt x="149" y="147"/>
                    </a:lnTo>
                    <a:lnTo>
                      <a:pt x="149" y="147"/>
                    </a:lnTo>
                    <a:lnTo>
                      <a:pt x="149" y="145"/>
                    </a:lnTo>
                    <a:lnTo>
                      <a:pt x="148" y="145"/>
                    </a:lnTo>
                    <a:lnTo>
                      <a:pt x="148" y="143"/>
                    </a:lnTo>
                    <a:lnTo>
                      <a:pt x="146" y="142"/>
                    </a:lnTo>
                    <a:lnTo>
                      <a:pt x="145" y="142"/>
                    </a:lnTo>
                    <a:lnTo>
                      <a:pt x="143" y="142"/>
                    </a:lnTo>
                    <a:lnTo>
                      <a:pt x="141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36" y="140"/>
                    </a:lnTo>
                    <a:lnTo>
                      <a:pt x="135" y="139"/>
                    </a:lnTo>
                    <a:lnTo>
                      <a:pt x="133" y="137"/>
                    </a:lnTo>
                    <a:lnTo>
                      <a:pt x="130" y="137"/>
                    </a:lnTo>
                    <a:lnTo>
                      <a:pt x="130" y="135"/>
                    </a:lnTo>
                    <a:lnTo>
                      <a:pt x="128" y="135"/>
                    </a:lnTo>
                    <a:lnTo>
                      <a:pt x="126" y="132"/>
                    </a:lnTo>
                    <a:lnTo>
                      <a:pt x="123" y="132"/>
                    </a:lnTo>
                    <a:lnTo>
                      <a:pt x="122" y="132"/>
                    </a:lnTo>
                    <a:lnTo>
                      <a:pt x="117" y="132"/>
                    </a:lnTo>
                    <a:lnTo>
                      <a:pt x="115" y="130"/>
                    </a:lnTo>
                    <a:lnTo>
                      <a:pt x="113" y="130"/>
                    </a:lnTo>
                    <a:lnTo>
                      <a:pt x="113" y="129"/>
                    </a:lnTo>
                    <a:lnTo>
                      <a:pt x="112" y="129"/>
                    </a:lnTo>
                    <a:lnTo>
                      <a:pt x="110" y="127"/>
                    </a:lnTo>
                    <a:lnTo>
                      <a:pt x="110" y="127"/>
                    </a:lnTo>
                    <a:lnTo>
                      <a:pt x="108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3" y="125"/>
                    </a:lnTo>
                    <a:lnTo>
                      <a:pt x="102" y="124"/>
                    </a:lnTo>
                    <a:lnTo>
                      <a:pt x="102" y="122"/>
                    </a:lnTo>
                    <a:lnTo>
                      <a:pt x="102" y="120"/>
                    </a:lnTo>
                    <a:lnTo>
                      <a:pt x="102" y="119"/>
                    </a:lnTo>
                    <a:lnTo>
                      <a:pt x="100" y="119"/>
                    </a:lnTo>
                    <a:lnTo>
                      <a:pt x="99" y="120"/>
                    </a:lnTo>
                    <a:lnTo>
                      <a:pt x="97" y="119"/>
                    </a:lnTo>
                    <a:lnTo>
                      <a:pt x="97" y="117"/>
                    </a:lnTo>
                    <a:lnTo>
                      <a:pt x="97" y="115"/>
                    </a:lnTo>
                    <a:lnTo>
                      <a:pt x="97" y="114"/>
                    </a:lnTo>
                    <a:lnTo>
                      <a:pt x="95" y="112"/>
                    </a:lnTo>
                    <a:lnTo>
                      <a:pt x="94" y="111"/>
                    </a:lnTo>
                    <a:lnTo>
                      <a:pt x="94" y="109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9" y="106"/>
                    </a:lnTo>
                    <a:lnTo>
                      <a:pt x="87" y="106"/>
                    </a:lnTo>
                    <a:lnTo>
                      <a:pt x="87" y="104"/>
                    </a:lnTo>
                    <a:lnTo>
                      <a:pt x="85" y="104"/>
                    </a:lnTo>
                    <a:lnTo>
                      <a:pt x="85" y="102"/>
                    </a:lnTo>
                    <a:lnTo>
                      <a:pt x="84" y="101"/>
                    </a:lnTo>
                    <a:lnTo>
                      <a:pt x="82" y="101"/>
                    </a:lnTo>
                    <a:lnTo>
                      <a:pt x="80" y="102"/>
                    </a:lnTo>
                    <a:lnTo>
                      <a:pt x="79" y="101"/>
                    </a:lnTo>
                    <a:lnTo>
                      <a:pt x="77" y="99"/>
                    </a:lnTo>
                    <a:lnTo>
                      <a:pt x="76" y="99"/>
                    </a:lnTo>
                    <a:lnTo>
                      <a:pt x="72" y="99"/>
                    </a:lnTo>
                    <a:lnTo>
                      <a:pt x="72" y="97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6" y="92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2" y="89"/>
                    </a:lnTo>
                    <a:lnTo>
                      <a:pt x="61" y="89"/>
                    </a:lnTo>
                    <a:lnTo>
                      <a:pt x="59" y="86"/>
                    </a:lnTo>
                    <a:lnTo>
                      <a:pt x="58" y="84"/>
                    </a:lnTo>
                    <a:lnTo>
                      <a:pt x="58" y="83"/>
                    </a:lnTo>
                    <a:lnTo>
                      <a:pt x="56" y="83"/>
                    </a:lnTo>
                    <a:lnTo>
                      <a:pt x="54" y="83"/>
                    </a:lnTo>
                    <a:lnTo>
                      <a:pt x="54" y="84"/>
                    </a:lnTo>
                    <a:lnTo>
                      <a:pt x="53" y="86"/>
                    </a:lnTo>
                    <a:lnTo>
                      <a:pt x="51" y="86"/>
                    </a:lnTo>
                    <a:lnTo>
                      <a:pt x="49" y="86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4" y="83"/>
                    </a:lnTo>
                    <a:lnTo>
                      <a:pt x="41" y="83"/>
                    </a:lnTo>
                    <a:lnTo>
                      <a:pt x="38" y="81"/>
                    </a:lnTo>
                    <a:lnTo>
                      <a:pt x="36" y="81"/>
                    </a:lnTo>
                    <a:lnTo>
                      <a:pt x="35" y="81"/>
                    </a:lnTo>
                    <a:lnTo>
                      <a:pt x="33" y="79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0" y="79"/>
                    </a:lnTo>
                    <a:lnTo>
                      <a:pt x="25" y="81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5" y="81"/>
                    </a:lnTo>
                    <a:lnTo>
                      <a:pt x="15" y="83"/>
                    </a:lnTo>
                    <a:lnTo>
                      <a:pt x="13" y="83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81"/>
                    </a:lnTo>
                    <a:lnTo>
                      <a:pt x="2" y="81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3" y="76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5" y="65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3" y="61"/>
                    </a:lnTo>
                    <a:lnTo>
                      <a:pt x="3" y="58"/>
                    </a:lnTo>
                    <a:lnTo>
                      <a:pt x="2" y="56"/>
                    </a:lnTo>
                    <a:lnTo>
                      <a:pt x="0" y="55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3" y="46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12" y="38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6" y="35"/>
                    </a:lnTo>
                    <a:lnTo>
                      <a:pt x="31" y="33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5" y="32"/>
                    </a:lnTo>
                    <a:lnTo>
                      <a:pt x="36" y="33"/>
                    </a:lnTo>
                    <a:lnTo>
                      <a:pt x="39" y="33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41" y="30"/>
                    </a:lnTo>
                    <a:lnTo>
                      <a:pt x="43" y="30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8" y="28"/>
                    </a:lnTo>
                    <a:lnTo>
                      <a:pt x="49" y="27"/>
                    </a:lnTo>
                    <a:lnTo>
                      <a:pt x="49" y="25"/>
                    </a:lnTo>
                    <a:lnTo>
                      <a:pt x="51" y="25"/>
                    </a:lnTo>
                    <a:lnTo>
                      <a:pt x="53" y="27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2" y="25"/>
                    </a:lnTo>
                    <a:lnTo>
                      <a:pt x="72" y="23"/>
                    </a:lnTo>
                    <a:lnTo>
                      <a:pt x="74" y="23"/>
                    </a:lnTo>
                    <a:lnTo>
                      <a:pt x="74" y="22"/>
                    </a:lnTo>
                    <a:lnTo>
                      <a:pt x="76" y="22"/>
                    </a:lnTo>
                    <a:lnTo>
                      <a:pt x="77" y="22"/>
                    </a:lnTo>
                    <a:lnTo>
                      <a:pt x="79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5" y="20"/>
                    </a:lnTo>
                    <a:lnTo>
                      <a:pt x="87" y="20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90" y="19"/>
                    </a:lnTo>
                    <a:lnTo>
                      <a:pt x="92" y="17"/>
                    </a:lnTo>
                    <a:lnTo>
                      <a:pt x="90" y="15"/>
                    </a:lnTo>
                    <a:lnTo>
                      <a:pt x="92" y="14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5" y="10"/>
                    </a:lnTo>
                    <a:lnTo>
                      <a:pt x="97" y="10"/>
                    </a:lnTo>
                    <a:lnTo>
                      <a:pt x="99" y="12"/>
                    </a:lnTo>
                    <a:lnTo>
                      <a:pt x="100" y="12"/>
                    </a:lnTo>
                    <a:lnTo>
                      <a:pt x="103" y="12"/>
                    </a:lnTo>
                    <a:lnTo>
                      <a:pt x="105" y="12"/>
                    </a:lnTo>
                    <a:lnTo>
                      <a:pt x="107" y="10"/>
                    </a:lnTo>
                    <a:lnTo>
                      <a:pt x="108" y="12"/>
                    </a:lnTo>
                    <a:lnTo>
                      <a:pt x="110" y="10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9"/>
                    </a:lnTo>
                    <a:lnTo>
                      <a:pt x="113" y="9"/>
                    </a:lnTo>
                    <a:lnTo>
                      <a:pt x="115" y="7"/>
                    </a:lnTo>
                    <a:lnTo>
                      <a:pt x="115" y="7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3" y="5"/>
                    </a:lnTo>
                    <a:lnTo>
                      <a:pt x="125" y="5"/>
                    </a:lnTo>
                    <a:lnTo>
                      <a:pt x="125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28" y="5"/>
                    </a:lnTo>
                    <a:lnTo>
                      <a:pt x="130" y="5"/>
                    </a:lnTo>
                    <a:lnTo>
                      <a:pt x="131" y="5"/>
                    </a:lnTo>
                    <a:lnTo>
                      <a:pt x="133" y="5"/>
                    </a:lnTo>
                    <a:lnTo>
                      <a:pt x="135" y="5"/>
                    </a:lnTo>
                    <a:lnTo>
                      <a:pt x="136" y="4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5" y="4"/>
                    </a:lnTo>
                    <a:lnTo>
                      <a:pt x="146" y="5"/>
                    </a:lnTo>
                    <a:lnTo>
                      <a:pt x="148" y="5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49" y="4"/>
                    </a:lnTo>
                    <a:lnTo>
                      <a:pt x="151" y="4"/>
                    </a:lnTo>
                    <a:lnTo>
                      <a:pt x="151" y="2"/>
                    </a:lnTo>
                    <a:lnTo>
                      <a:pt x="153" y="2"/>
                    </a:lnTo>
                    <a:lnTo>
                      <a:pt x="153" y="4"/>
                    </a:lnTo>
                    <a:lnTo>
                      <a:pt x="154" y="4"/>
                    </a:lnTo>
                    <a:lnTo>
                      <a:pt x="154" y="5"/>
                    </a:lnTo>
                    <a:lnTo>
                      <a:pt x="156" y="7"/>
                    </a:lnTo>
                    <a:lnTo>
                      <a:pt x="156" y="5"/>
                    </a:lnTo>
                    <a:lnTo>
                      <a:pt x="158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63" y="7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6" y="9"/>
                    </a:lnTo>
                    <a:lnTo>
                      <a:pt x="166" y="10"/>
                    </a:lnTo>
                    <a:lnTo>
                      <a:pt x="168" y="10"/>
                    </a:lnTo>
                    <a:lnTo>
                      <a:pt x="169" y="10"/>
                    </a:lnTo>
                    <a:lnTo>
                      <a:pt x="171" y="10"/>
                    </a:lnTo>
                    <a:lnTo>
                      <a:pt x="171" y="12"/>
                    </a:lnTo>
                    <a:lnTo>
                      <a:pt x="172" y="12"/>
                    </a:lnTo>
                    <a:lnTo>
                      <a:pt x="174" y="12"/>
                    </a:lnTo>
                    <a:lnTo>
                      <a:pt x="176" y="10"/>
                    </a:lnTo>
                    <a:lnTo>
                      <a:pt x="177" y="10"/>
                    </a:lnTo>
                    <a:lnTo>
                      <a:pt x="181" y="10"/>
                    </a:lnTo>
                    <a:lnTo>
                      <a:pt x="182" y="9"/>
                    </a:lnTo>
                    <a:lnTo>
                      <a:pt x="182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9" y="4"/>
                    </a:lnTo>
                    <a:lnTo>
                      <a:pt x="189" y="4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2" y="2"/>
                    </a:lnTo>
                    <a:lnTo>
                      <a:pt x="194" y="4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199" y="0"/>
                    </a:lnTo>
                    <a:lnTo>
                      <a:pt x="200" y="0"/>
                    </a:lnTo>
                    <a:lnTo>
                      <a:pt x="202" y="2"/>
                    </a:lnTo>
                    <a:close/>
                  </a:path>
                </a:pathLst>
              </a:custGeom>
              <a:noFill/>
              <a:ln w="19050">
                <a:solidFill>
                  <a:srgbClr val="E7B305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65" name="Freeform 261">
                <a:extLst>
                  <a:ext uri="{FF2B5EF4-FFF2-40B4-BE49-F238E27FC236}">
                    <a16:creationId xmlns:a16="http://schemas.microsoft.com/office/drawing/2014/main" xmlns="" id="{CFD8649C-F5E4-4BEA-BCBD-643AE8E98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12" y="4747760"/>
                <a:ext cx="420688" cy="211137"/>
              </a:xfrm>
              <a:custGeom>
                <a:avLst/>
                <a:gdLst>
                  <a:gd name="T0" fmla="*/ 92 w 265"/>
                  <a:gd name="T1" fmla="*/ 15 h 133"/>
                  <a:gd name="T2" fmla="*/ 99 w 265"/>
                  <a:gd name="T3" fmla="*/ 30 h 133"/>
                  <a:gd name="T4" fmla="*/ 102 w 265"/>
                  <a:gd name="T5" fmla="*/ 38 h 133"/>
                  <a:gd name="T6" fmla="*/ 119 w 265"/>
                  <a:gd name="T7" fmla="*/ 40 h 133"/>
                  <a:gd name="T8" fmla="*/ 130 w 265"/>
                  <a:gd name="T9" fmla="*/ 45 h 133"/>
                  <a:gd name="T10" fmla="*/ 138 w 265"/>
                  <a:gd name="T11" fmla="*/ 45 h 133"/>
                  <a:gd name="T12" fmla="*/ 152 w 265"/>
                  <a:gd name="T13" fmla="*/ 41 h 133"/>
                  <a:gd name="T14" fmla="*/ 160 w 265"/>
                  <a:gd name="T15" fmla="*/ 50 h 133"/>
                  <a:gd name="T16" fmla="*/ 166 w 265"/>
                  <a:gd name="T17" fmla="*/ 56 h 133"/>
                  <a:gd name="T18" fmla="*/ 176 w 265"/>
                  <a:gd name="T19" fmla="*/ 58 h 133"/>
                  <a:gd name="T20" fmla="*/ 188 w 265"/>
                  <a:gd name="T21" fmla="*/ 59 h 133"/>
                  <a:gd name="T22" fmla="*/ 194 w 265"/>
                  <a:gd name="T23" fmla="*/ 66 h 133"/>
                  <a:gd name="T24" fmla="*/ 203 w 265"/>
                  <a:gd name="T25" fmla="*/ 61 h 133"/>
                  <a:gd name="T26" fmla="*/ 211 w 265"/>
                  <a:gd name="T27" fmla="*/ 61 h 133"/>
                  <a:gd name="T28" fmla="*/ 219 w 265"/>
                  <a:gd name="T29" fmla="*/ 63 h 133"/>
                  <a:gd name="T30" fmla="*/ 229 w 265"/>
                  <a:gd name="T31" fmla="*/ 59 h 133"/>
                  <a:gd name="T32" fmla="*/ 234 w 265"/>
                  <a:gd name="T33" fmla="*/ 56 h 133"/>
                  <a:gd name="T34" fmla="*/ 242 w 265"/>
                  <a:gd name="T35" fmla="*/ 63 h 133"/>
                  <a:gd name="T36" fmla="*/ 253 w 265"/>
                  <a:gd name="T37" fmla="*/ 66 h 133"/>
                  <a:gd name="T38" fmla="*/ 263 w 265"/>
                  <a:gd name="T39" fmla="*/ 69 h 133"/>
                  <a:gd name="T40" fmla="*/ 258 w 265"/>
                  <a:gd name="T41" fmla="*/ 77 h 133"/>
                  <a:gd name="T42" fmla="*/ 253 w 265"/>
                  <a:gd name="T43" fmla="*/ 82 h 133"/>
                  <a:gd name="T44" fmla="*/ 247 w 265"/>
                  <a:gd name="T45" fmla="*/ 86 h 133"/>
                  <a:gd name="T46" fmla="*/ 242 w 265"/>
                  <a:gd name="T47" fmla="*/ 94 h 133"/>
                  <a:gd name="T48" fmla="*/ 234 w 265"/>
                  <a:gd name="T49" fmla="*/ 102 h 133"/>
                  <a:gd name="T50" fmla="*/ 226 w 265"/>
                  <a:gd name="T51" fmla="*/ 112 h 133"/>
                  <a:gd name="T52" fmla="*/ 217 w 265"/>
                  <a:gd name="T53" fmla="*/ 119 h 133"/>
                  <a:gd name="T54" fmla="*/ 211 w 265"/>
                  <a:gd name="T55" fmla="*/ 127 h 133"/>
                  <a:gd name="T56" fmla="*/ 207 w 265"/>
                  <a:gd name="T57" fmla="*/ 119 h 133"/>
                  <a:gd name="T58" fmla="*/ 196 w 265"/>
                  <a:gd name="T59" fmla="*/ 123 h 133"/>
                  <a:gd name="T60" fmla="*/ 184 w 265"/>
                  <a:gd name="T61" fmla="*/ 123 h 133"/>
                  <a:gd name="T62" fmla="*/ 158 w 265"/>
                  <a:gd name="T63" fmla="*/ 132 h 133"/>
                  <a:gd name="T64" fmla="*/ 150 w 265"/>
                  <a:gd name="T65" fmla="*/ 123 h 133"/>
                  <a:gd name="T66" fmla="*/ 135 w 265"/>
                  <a:gd name="T67" fmla="*/ 120 h 133"/>
                  <a:gd name="T68" fmla="*/ 127 w 265"/>
                  <a:gd name="T69" fmla="*/ 112 h 133"/>
                  <a:gd name="T70" fmla="*/ 114 w 265"/>
                  <a:gd name="T71" fmla="*/ 117 h 133"/>
                  <a:gd name="T72" fmla="*/ 117 w 265"/>
                  <a:gd name="T73" fmla="*/ 104 h 133"/>
                  <a:gd name="T74" fmla="*/ 99 w 265"/>
                  <a:gd name="T75" fmla="*/ 109 h 133"/>
                  <a:gd name="T76" fmla="*/ 89 w 265"/>
                  <a:gd name="T77" fmla="*/ 107 h 133"/>
                  <a:gd name="T78" fmla="*/ 78 w 265"/>
                  <a:gd name="T79" fmla="*/ 100 h 133"/>
                  <a:gd name="T80" fmla="*/ 66 w 265"/>
                  <a:gd name="T81" fmla="*/ 94 h 133"/>
                  <a:gd name="T82" fmla="*/ 74 w 265"/>
                  <a:gd name="T83" fmla="*/ 86 h 133"/>
                  <a:gd name="T84" fmla="*/ 65 w 265"/>
                  <a:gd name="T85" fmla="*/ 77 h 133"/>
                  <a:gd name="T86" fmla="*/ 55 w 265"/>
                  <a:gd name="T87" fmla="*/ 73 h 133"/>
                  <a:gd name="T88" fmla="*/ 46 w 265"/>
                  <a:gd name="T89" fmla="*/ 71 h 133"/>
                  <a:gd name="T90" fmla="*/ 35 w 265"/>
                  <a:gd name="T91" fmla="*/ 68 h 133"/>
                  <a:gd name="T92" fmla="*/ 27 w 265"/>
                  <a:gd name="T93" fmla="*/ 59 h 133"/>
                  <a:gd name="T94" fmla="*/ 15 w 265"/>
                  <a:gd name="T95" fmla="*/ 58 h 133"/>
                  <a:gd name="T96" fmla="*/ 7 w 265"/>
                  <a:gd name="T97" fmla="*/ 53 h 133"/>
                  <a:gd name="T98" fmla="*/ 5 w 265"/>
                  <a:gd name="T99" fmla="*/ 43 h 133"/>
                  <a:gd name="T100" fmla="*/ 5 w 265"/>
                  <a:gd name="T101" fmla="*/ 35 h 133"/>
                  <a:gd name="T102" fmla="*/ 15 w 265"/>
                  <a:gd name="T103" fmla="*/ 33 h 133"/>
                  <a:gd name="T104" fmla="*/ 23 w 265"/>
                  <a:gd name="T105" fmla="*/ 40 h 133"/>
                  <a:gd name="T106" fmla="*/ 35 w 265"/>
                  <a:gd name="T107" fmla="*/ 45 h 133"/>
                  <a:gd name="T108" fmla="*/ 46 w 265"/>
                  <a:gd name="T109" fmla="*/ 46 h 133"/>
                  <a:gd name="T110" fmla="*/ 53 w 265"/>
                  <a:gd name="T111" fmla="*/ 35 h 133"/>
                  <a:gd name="T112" fmla="*/ 56 w 265"/>
                  <a:gd name="T113" fmla="*/ 25 h 133"/>
                  <a:gd name="T114" fmla="*/ 60 w 265"/>
                  <a:gd name="T115" fmla="*/ 15 h 133"/>
                  <a:gd name="T116" fmla="*/ 71 w 265"/>
                  <a:gd name="T117" fmla="*/ 7 h 133"/>
                  <a:gd name="T118" fmla="*/ 83 w 265"/>
                  <a:gd name="T119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5" h="133">
                    <a:moveTo>
                      <a:pt x="86" y="8"/>
                    </a:moveTo>
                    <a:lnTo>
                      <a:pt x="86" y="10"/>
                    </a:lnTo>
                    <a:lnTo>
                      <a:pt x="88" y="8"/>
                    </a:lnTo>
                    <a:lnTo>
                      <a:pt x="89" y="8"/>
                    </a:lnTo>
                    <a:lnTo>
                      <a:pt x="91" y="10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2" y="15"/>
                    </a:lnTo>
                    <a:lnTo>
                      <a:pt x="94" y="17"/>
                    </a:lnTo>
                    <a:lnTo>
                      <a:pt x="94" y="18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7" y="27"/>
                    </a:lnTo>
                    <a:lnTo>
                      <a:pt x="99" y="28"/>
                    </a:lnTo>
                    <a:lnTo>
                      <a:pt x="99" y="30"/>
                    </a:lnTo>
                    <a:lnTo>
                      <a:pt x="97" y="31"/>
                    </a:lnTo>
                    <a:lnTo>
                      <a:pt x="96" y="33"/>
                    </a:lnTo>
                    <a:lnTo>
                      <a:pt x="96" y="35"/>
                    </a:lnTo>
                    <a:lnTo>
                      <a:pt x="96" y="35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7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7" y="40"/>
                    </a:lnTo>
                    <a:lnTo>
                      <a:pt x="109" y="40"/>
                    </a:lnTo>
                    <a:lnTo>
                      <a:pt x="111" y="40"/>
                    </a:lnTo>
                    <a:lnTo>
                      <a:pt x="114" y="40"/>
                    </a:lnTo>
                    <a:lnTo>
                      <a:pt x="115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0" y="40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2" y="45"/>
                    </a:lnTo>
                    <a:lnTo>
                      <a:pt x="124" y="45"/>
                    </a:lnTo>
                    <a:lnTo>
                      <a:pt x="125" y="45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30" y="45"/>
                    </a:lnTo>
                    <a:lnTo>
                      <a:pt x="130" y="43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4" y="41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7" y="43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8" y="43"/>
                    </a:lnTo>
                    <a:lnTo>
                      <a:pt x="140" y="41"/>
                    </a:lnTo>
                    <a:lnTo>
                      <a:pt x="142" y="41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7" y="43"/>
                    </a:lnTo>
                    <a:lnTo>
                      <a:pt x="148" y="43"/>
                    </a:lnTo>
                    <a:lnTo>
                      <a:pt x="150" y="43"/>
                    </a:lnTo>
                    <a:lnTo>
                      <a:pt x="152" y="41"/>
                    </a:lnTo>
                    <a:lnTo>
                      <a:pt x="153" y="41"/>
                    </a:lnTo>
                    <a:lnTo>
                      <a:pt x="155" y="41"/>
                    </a:lnTo>
                    <a:lnTo>
                      <a:pt x="155" y="43"/>
                    </a:lnTo>
                    <a:lnTo>
                      <a:pt x="157" y="43"/>
                    </a:lnTo>
                    <a:lnTo>
                      <a:pt x="157" y="45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0" y="51"/>
                    </a:lnTo>
                    <a:lnTo>
                      <a:pt x="158" y="53"/>
                    </a:lnTo>
                    <a:lnTo>
                      <a:pt x="158" y="54"/>
                    </a:lnTo>
                    <a:lnTo>
                      <a:pt x="160" y="54"/>
                    </a:lnTo>
                    <a:lnTo>
                      <a:pt x="161" y="54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5" y="56"/>
                    </a:lnTo>
                    <a:lnTo>
                      <a:pt x="166" y="56"/>
                    </a:lnTo>
                    <a:lnTo>
                      <a:pt x="166" y="58"/>
                    </a:lnTo>
                    <a:lnTo>
                      <a:pt x="168" y="58"/>
                    </a:lnTo>
                    <a:lnTo>
                      <a:pt x="170" y="58"/>
                    </a:lnTo>
                    <a:lnTo>
                      <a:pt x="171" y="58"/>
                    </a:lnTo>
                    <a:lnTo>
                      <a:pt x="173" y="56"/>
                    </a:lnTo>
                    <a:lnTo>
                      <a:pt x="175" y="56"/>
                    </a:lnTo>
                    <a:lnTo>
                      <a:pt x="175" y="56"/>
                    </a:lnTo>
                    <a:lnTo>
                      <a:pt x="176" y="56"/>
                    </a:lnTo>
                    <a:lnTo>
                      <a:pt x="176" y="58"/>
                    </a:lnTo>
                    <a:lnTo>
                      <a:pt x="178" y="58"/>
                    </a:lnTo>
                    <a:lnTo>
                      <a:pt x="180" y="58"/>
                    </a:lnTo>
                    <a:lnTo>
                      <a:pt x="180" y="59"/>
                    </a:lnTo>
                    <a:lnTo>
                      <a:pt x="181" y="59"/>
                    </a:lnTo>
                    <a:lnTo>
                      <a:pt x="181" y="61"/>
                    </a:lnTo>
                    <a:lnTo>
                      <a:pt x="183" y="59"/>
                    </a:lnTo>
                    <a:lnTo>
                      <a:pt x="184" y="59"/>
                    </a:lnTo>
                    <a:lnTo>
                      <a:pt x="186" y="58"/>
                    </a:lnTo>
                    <a:lnTo>
                      <a:pt x="188" y="59"/>
                    </a:lnTo>
                    <a:lnTo>
                      <a:pt x="188" y="58"/>
                    </a:lnTo>
                    <a:lnTo>
                      <a:pt x="189" y="58"/>
                    </a:lnTo>
                    <a:lnTo>
                      <a:pt x="189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91" y="63"/>
                    </a:lnTo>
                    <a:lnTo>
                      <a:pt x="191" y="64"/>
                    </a:lnTo>
                    <a:lnTo>
                      <a:pt x="193" y="64"/>
                    </a:lnTo>
                    <a:lnTo>
                      <a:pt x="194" y="66"/>
                    </a:lnTo>
                    <a:lnTo>
                      <a:pt x="196" y="66"/>
                    </a:lnTo>
                    <a:lnTo>
                      <a:pt x="198" y="66"/>
                    </a:lnTo>
                    <a:lnTo>
                      <a:pt x="199" y="64"/>
                    </a:lnTo>
                    <a:lnTo>
                      <a:pt x="201" y="64"/>
                    </a:lnTo>
                    <a:lnTo>
                      <a:pt x="201" y="63"/>
                    </a:lnTo>
                    <a:lnTo>
                      <a:pt x="201" y="61"/>
                    </a:lnTo>
                    <a:lnTo>
                      <a:pt x="203" y="61"/>
                    </a:lnTo>
                    <a:lnTo>
                      <a:pt x="203" y="63"/>
                    </a:lnTo>
                    <a:lnTo>
                      <a:pt x="203" y="61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7" y="61"/>
                    </a:lnTo>
                    <a:lnTo>
                      <a:pt x="207" y="59"/>
                    </a:lnTo>
                    <a:lnTo>
                      <a:pt x="207" y="61"/>
                    </a:lnTo>
                    <a:lnTo>
                      <a:pt x="209" y="61"/>
                    </a:lnTo>
                    <a:lnTo>
                      <a:pt x="207" y="61"/>
                    </a:lnTo>
                    <a:lnTo>
                      <a:pt x="209" y="61"/>
                    </a:lnTo>
                    <a:lnTo>
                      <a:pt x="211" y="61"/>
                    </a:lnTo>
                    <a:lnTo>
                      <a:pt x="212" y="61"/>
                    </a:lnTo>
                    <a:lnTo>
                      <a:pt x="212" y="59"/>
                    </a:lnTo>
                    <a:lnTo>
                      <a:pt x="214" y="59"/>
                    </a:lnTo>
                    <a:lnTo>
                      <a:pt x="214" y="61"/>
                    </a:lnTo>
                    <a:lnTo>
                      <a:pt x="214" y="63"/>
                    </a:lnTo>
                    <a:lnTo>
                      <a:pt x="216" y="63"/>
                    </a:lnTo>
                    <a:lnTo>
                      <a:pt x="217" y="64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4"/>
                    </a:lnTo>
                    <a:lnTo>
                      <a:pt x="221" y="63"/>
                    </a:lnTo>
                    <a:lnTo>
                      <a:pt x="222" y="63"/>
                    </a:lnTo>
                    <a:lnTo>
                      <a:pt x="222" y="61"/>
                    </a:lnTo>
                    <a:lnTo>
                      <a:pt x="224" y="61"/>
                    </a:lnTo>
                    <a:lnTo>
                      <a:pt x="226" y="61"/>
                    </a:lnTo>
                    <a:lnTo>
                      <a:pt x="226" y="59"/>
                    </a:lnTo>
                    <a:lnTo>
                      <a:pt x="227" y="59"/>
                    </a:lnTo>
                    <a:lnTo>
                      <a:pt x="229" y="59"/>
                    </a:lnTo>
                    <a:lnTo>
                      <a:pt x="229" y="58"/>
                    </a:lnTo>
                    <a:lnTo>
                      <a:pt x="230" y="56"/>
                    </a:lnTo>
                    <a:lnTo>
                      <a:pt x="232" y="56"/>
                    </a:lnTo>
                    <a:lnTo>
                      <a:pt x="230" y="56"/>
                    </a:lnTo>
                    <a:lnTo>
                      <a:pt x="232" y="54"/>
                    </a:lnTo>
                    <a:lnTo>
                      <a:pt x="232" y="56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4" y="56"/>
                    </a:lnTo>
                    <a:lnTo>
                      <a:pt x="235" y="56"/>
                    </a:lnTo>
                    <a:lnTo>
                      <a:pt x="235" y="58"/>
                    </a:lnTo>
                    <a:lnTo>
                      <a:pt x="235" y="59"/>
                    </a:lnTo>
                    <a:lnTo>
                      <a:pt x="237" y="59"/>
                    </a:lnTo>
                    <a:lnTo>
                      <a:pt x="237" y="61"/>
                    </a:lnTo>
                    <a:lnTo>
                      <a:pt x="239" y="61"/>
                    </a:lnTo>
                    <a:lnTo>
                      <a:pt x="239" y="63"/>
                    </a:lnTo>
                    <a:lnTo>
                      <a:pt x="240" y="63"/>
                    </a:lnTo>
                    <a:lnTo>
                      <a:pt x="242" y="63"/>
                    </a:lnTo>
                    <a:lnTo>
                      <a:pt x="242" y="64"/>
                    </a:lnTo>
                    <a:lnTo>
                      <a:pt x="244" y="64"/>
                    </a:lnTo>
                    <a:lnTo>
                      <a:pt x="244" y="66"/>
                    </a:lnTo>
                    <a:lnTo>
                      <a:pt x="245" y="66"/>
                    </a:lnTo>
                    <a:lnTo>
                      <a:pt x="247" y="66"/>
                    </a:lnTo>
                    <a:lnTo>
                      <a:pt x="248" y="66"/>
                    </a:lnTo>
                    <a:lnTo>
                      <a:pt x="250" y="66"/>
                    </a:lnTo>
                    <a:lnTo>
                      <a:pt x="252" y="66"/>
                    </a:lnTo>
                    <a:lnTo>
                      <a:pt x="253" y="66"/>
                    </a:lnTo>
                    <a:lnTo>
                      <a:pt x="253" y="64"/>
                    </a:lnTo>
                    <a:lnTo>
                      <a:pt x="253" y="64"/>
                    </a:lnTo>
                    <a:lnTo>
                      <a:pt x="255" y="64"/>
                    </a:lnTo>
                    <a:lnTo>
                      <a:pt x="257" y="66"/>
                    </a:lnTo>
                    <a:lnTo>
                      <a:pt x="257" y="68"/>
                    </a:lnTo>
                    <a:lnTo>
                      <a:pt x="258" y="66"/>
                    </a:lnTo>
                    <a:lnTo>
                      <a:pt x="260" y="66"/>
                    </a:lnTo>
                    <a:lnTo>
                      <a:pt x="263" y="68"/>
                    </a:lnTo>
                    <a:lnTo>
                      <a:pt x="263" y="69"/>
                    </a:lnTo>
                    <a:lnTo>
                      <a:pt x="265" y="69"/>
                    </a:lnTo>
                    <a:lnTo>
                      <a:pt x="265" y="71"/>
                    </a:lnTo>
                    <a:lnTo>
                      <a:pt x="265" y="73"/>
                    </a:lnTo>
                    <a:lnTo>
                      <a:pt x="263" y="73"/>
                    </a:lnTo>
                    <a:lnTo>
                      <a:pt x="262" y="74"/>
                    </a:lnTo>
                    <a:lnTo>
                      <a:pt x="262" y="76"/>
                    </a:lnTo>
                    <a:lnTo>
                      <a:pt x="260" y="76"/>
                    </a:lnTo>
                    <a:lnTo>
                      <a:pt x="258" y="76"/>
                    </a:lnTo>
                    <a:lnTo>
                      <a:pt x="258" y="77"/>
                    </a:lnTo>
                    <a:lnTo>
                      <a:pt x="257" y="77"/>
                    </a:lnTo>
                    <a:lnTo>
                      <a:pt x="257" y="79"/>
                    </a:lnTo>
                    <a:lnTo>
                      <a:pt x="257" y="81"/>
                    </a:lnTo>
                    <a:lnTo>
                      <a:pt x="255" y="81"/>
                    </a:lnTo>
                    <a:lnTo>
                      <a:pt x="253" y="81"/>
                    </a:lnTo>
                    <a:lnTo>
                      <a:pt x="253" y="82"/>
                    </a:lnTo>
                    <a:lnTo>
                      <a:pt x="253" y="81"/>
                    </a:lnTo>
                    <a:lnTo>
                      <a:pt x="253" y="82"/>
                    </a:lnTo>
                    <a:lnTo>
                      <a:pt x="253" y="82"/>
                    </a:lnTo>
                    <a:lnTo>
                      <a:pt x="252" y="82"/>
                    </a:lnTo>
                    <a:lnTo>
                      <a:pt x="252" y="84"/>
                    </a:lnTo>
                    <a:lnTo>
                      <a:pt x="250" y="84"/>
                    </a:lnTo>
                    <a:lnTo>
                      <a:pt x="250" y="86"/>
                    </a:lnTo>
                    <a:lnTo>
                      <a:pt x="248" y="84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47" y="84"/>
                    </a:lnTo>
                    <a:lnTo>
                      <a:pt x="247" y="86"/>
                    </a:lnTo>
                    <a:lnTo>
                      <a:pt x="245" y="86"/>
                    </a:lnTo>
                    <a:lnTo>
                      <a:pt x="245" y="87"/>
                    </a:lnTo>
                    <a:lnTo>
                      <a:pt x="245" y="89"/>
                    </a:lnTo>
                    <a:lnTo>
                      <a:pt x="245" y="91"/>
                    </a:lnTo>
                    <a:lnTo>
                      <a:pt x="245" y="92"/>
                    </a:lnTo>
                    <a:lnTo>
                      <a:pt x="245" y="94"/>
                    </a:lnTo>
                    <a:lnTo>
                      <a:pt x="244" y="94"/>
                    </a:lnTo>
                    <a:lnTo>
                      <a:pt x="242" y="94"/>
                    </a:lnTo>
                    <a:lnTo>
                      <a:pt x="242" y="94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39" y="96"/>
                    </a:lnTo>
                    <a:lnTo>
                      <a:pt x="237" y="97"/>
                    </a:lnTo>
                    <a:lnTo>
                      <a:pt x="235" y="97"/>
                    </a:lnTo>
                    <a:lnTo>
                      <a:pt x="235" y="99"/>
                    </a:lnTo>
                    <a:lnTo>
                      <a:pt x="234" y="99"/>
                    </a:lnTo>
                    <a:lnTo>
                      <a:pt x="234" y="100"/>
                    </a:lnTo>
                    <a:lnTo>
                      <a:pt x="234" y="102"/>
                    </a:lnTo>
                    <a:lnTo>
                      <a:pt x="232" y="104"/>
                    </a:lnTo>
                    <a:lnTo>
                      <a:pt x="230" y="104"/>
                    </a:lnTo>
                    <a:lnTo>
                      <a:pt x="229" y="104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7" y="107"/>
                    </a:lnTo>
                    <a:lnTo>
                      <a:pt x="227" y="109"/>
                    </a:lnTo>
                    <a:lnTo>
                      <a:pt x="226" y="110"/>
                    </a:lnTo>
                    <a:lnTo>
                      <a:pt x="226" y="112"/>
                    </a:lnTo>
                    <a:lnTo>
                      <a:pt x="224" y="112"/>
                    </a:lnTo>
                    <a:lnTo>
                      <a:pt x="224" y="114"/>
                    </a:lnTo>
                    <a:lnTo>
                      <a:pt x="222" y="114"/>
                    </a:lnTo>
                    <a:lnTo>
                      <a:pt x="222" y="115"/>
                    </a:lnTo>
                    <a:lnTo>
                      <a:pt x="222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17" y="117"/>
                    </a:lnTo>
                    <a:lnTo>
                      <a:pt x="217" y="119"/>
                    </a:lnTo>
                    <a:lnTo>
                      <a:pt x="217" y="120"/>
                    </a:lnTo>
                    <a:lnTo>
                      <a:pt x="216" y="122"/>
                    </a:lnTo>
                    <a:lnTo>
                      <a:pt x="214" y="122"/>
                    </a:lnTo>
                    <a:lnTo>
                      <a:pt x="214" y="123"/>
                    </a:lnTo>
                    <a:lnTo>
                      <a:pt x="214" y="123"/>
                    </a:lnTo>
                    <a:lnTo>
                      <a:pt x="214" y="125"/>
                    </a:lnTo>
                    <a:lnTo>
                      <a:pt x="212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8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9" y="123"/>
                    </a:lnTo>
                    <a:lnTo>
                      <a:pt x="209" y="122"/>
                    </a:lnTo>
                    <a:lnTo>
                      <a:pt x="207" y="122"/>
                    </a:lnTo>
                    <a:lnTo>
                      <a:pt x="207" y="120"/>
                    </a:lnTo>
                    <a:lnTo>
                      <a:pt x="207" y="119"/>
                    </a:lnTo>
                    <a:lnTo>
                      <a:pt x="206" y="117"/>
                    </a:lnTo>
                    <a:lnTo>
                      <a:pt x="204" y="119"/>
                    </a:lnTo>
                    <a:lnTo>
                      <a:pt x="203" y="119"/>
                    </a:lnTo>
                    <a:lnTo>
                      <a:pt x="201" y="120"/>
                    </a:lnTo>
                    <a:lnTo>
                      <a:pt x="199" y="120"/>
                    </a:lnTo>
                    <a:lnTo>
                      <a:pt x="198" y="120"/>
                    </a:lnTo>
                    <a:lnTo>
                      <a:pt x="198" y="122"/>
                    </a:lnTo>
                    <a:lnTo>
                      <a:pt x="196" y="122"/>
                    </a:lnTo>
                    <a:lnTo>
                      <a:pt x="196" y="123"/>
                    </a:lnTo>
                    <a:lnTo>
                      <a:pt x="194" y="123"/>
                    </a:lnTo>
                    <a:lnTo>
                      <a:pt x="193" y="123"/>
                    </a:lnTo>
                    <a:lnTo>
                      <a:pt x="193" y="125"/>
                    </a:lnTo>
                    <a:lnTo>
                      <a:pt x="191" y="125"/>
                    </a:lnTo>
                    <a:lnTo>
                      <a:pt x="191" y="123"/>
                    </a:lnTo>
                    <a:lnTo>
                      <a:pt x="191" y="125"/>
                    </a:lnTo>
                    <a:lnTo>
                      <a:pt x="188" y="127"/>
                    </a:lnTo>
                    <a:lnTo>
                      <a:pt x="184" y="127"/>
                    </a:lnTo>
                    <a:lnTo>
                      <a:pt x="184" y="123"/>
                    </a:lnTo>
                    <a:lnTo>
                      <a:pt x="183" y="122"/>
                    </a:lnTo>
                    <a:lnTo>
                      <a:pt x="181" y="122"/>
                    </a:lnTo>
                    <a:lnTo>
                      <a:pt x="175" y="122"/>
                    </a:lnTo>
                    <a:lnTo>
                      <a:pt x="171" y="122"/>
                    </a:lnTo>
                    <a:lnTo>
                      <a:pt x="168" y="122"/>
                    </a:lnTo>
                    <a:lnTo>
                      <a:pt x="166" y="123"/>
                    </a:lnTo>
                    <a:lnTo>
                      <a:pt x="163" y="127"/>
                    </a:lnTo>
                    <a:lnTo>
                      <a:pt x="161" y="128"/>
                    </a:lnTo>
                    <a:lnTo>
                      <a:pt x="158" y="132"/>
                    </a:lnTo>
                    <a:lnTo>
                      <a:pt x="157" y="133"/>
                    </a:lnTo>
                    <a:lnTo>
                      <a:pt x="153" y="133"/>
                    </a:lnTo>
                    <a:lnTo>
                      <a:pt x="150" y="133"/>
                    </a:lnTo>
                    <a:lnTo>
                      <a:pt x="148" y="132"/>
                    </a:lnTo>
                    <a:lnTo>
                      <a:pt x="148" y="130"/>
                    </a:lnTo>
                    <a:lnTo>
                      <a:pt x="150" y="128"/>
                    </a:lnTo>
                    <a:lnTo>
                      <a:pt x="150" y="127"/>
                    </a:lnTo>
                    <a:lnTo>
                      <a:pt x="150" y="125"/>
                    </a:lnTo>
                    <a:lnTo>
                      <a:pt x="150" y="123"/>
                    </a:lnTo>
                    <a:lnTo>
                      <a:pt x="148" y="123"/>
                    </a:lnTo>
                    <a:lnTo>
                      <a:pt x="147" y="123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2" y="122"/>
                    </a:lnTo>
                    <a:lnTo>
                      <a:pt x="140" y="120"/>
                    </a:lnTo>
                    <a:lnTo>
                      <a:pt x="138" y="119"/>
                    </a:lnTo>
                    <a:lnTo>
                      <a:pt x="135" y="120"/>
                    </a:lnTo>
                    <a:lnTo>
                      <a:pt x="135" y="120"/>
                    </a:lnTo>
                    <a:lnTo>
                      <a:pt x="135" y="122"/>
                    </a:lnTo>
                    <a:lnTo>
                      <a:pt x="134" y="122"/>
                    </a:lnTo>
                    <a:lnTo>
                      <a:pt x="132" y="122"/>
                    </a:lnTo>
                    <a:lnTo>
                      <a:pt x="132" y="120"/>
                    </a:lnTo>
                    <a:lnTo>
                      <a:pt x="134" y="117"/>
                    </a:lnTo>
                    <a:lnTo>
                      <a:pt x="134" y="115"/>
                    </a:lnTo>
                    <a:lnTo>
                      <a:pt x="132" y="115"/>
                    </a:lnTo>
                    <a:lnTo>
                      <a:pt x="132" y="114"/>
                    </a:lnTo>
                    <a:lnTo>
                      <a:pt x="127" y="112"/>
                    </a:lnTo>
                    <a:lnTo>
                      <a:pt x="122" y="114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19" y="115"/>
                    </a:lnTo>
                    <a:lnTo>
                      <a:pt x="119" y="117"/>
                    </a:lnTo>
                    <a:lnTo>
                      <a:pt x="117" y="119"/>
                    </a:lnTo>
                    <a:lnTo>
                      <a:pt x="115" y="119"/>
                    </a:lnTo>
                    <a:lnTo>
                      <a:pt x="114" y="119"/>
                    </a:lnTo>
                    <a:lnTo>
                      <a:pt x="114" y="117"/>
                    </a:lnTo>
                    <a:lnTo>
                      <a:pt x="114" y="115"/>
                    </a:lnTo>
                    <a:lnTo>
                      <a:pt x="115" y="114"/>
                    </a:lnTo>
                    <a:lnTo>
                      <a:pt x="117" y="112"/>
                    </a:lnTo>
                    <a:lnTo>
                      <a:pt x="117" y="110"/>
                    </a:lnTo>
                    <a:lnTo>
                      <a:pt x="117" y="109"/>
                    </a:lnTo>
                    <a:lnTo>
                      <a:pt x="119" y="107"/>
                    </a:lnTo>
                    <a:lnTo>
                      <a:pt x="119" y="105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5" y="102"/>
                    </a:lnTo>
                    <a:lnTo>
                      <a:pt x="112" y="102"/>
                    </a:lnTo>
                    <a:lnTo>
                      <a:pt x="111" y="102"/>
                    </a:lnTo>
                    <a:lnTo>
                      <a:pt x="109" y="102"/>
                    </a:lnTo>
                    <a:lnTo>
                      <a:pt x="107" y="104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1" y="107"/>
                    </a:lnTo>
                    <a:lnTo>
                      <a:pt x="99" y="109"/>
                    </a:lnTo>
                    <a:lnTo>
                      <a:pt x="97" y="110"/>
                    </a:lnTo>
                    <a:lnTo>
                      <a:pt x="96" y="110"/>
                    </a:lnTo>
                    <a:lnTo>
                      <a:pt x="96" y="110"/>
                    </a:lnTo>
                    <a:lnTo>
                      <a:pt x="96" y="107"/>
                    </a:lnTo>
                    <a:lnTo>
                      <a:pt x="94" y="105"/>
                    </a:lnTo>
                    <a:lnTo>
                      <a:pt x="92" y="105"/>
                    </a:lnTo>
                    <a:lnTo>
                      <a:pt x="92" y="107"/>
                    </a:lnTo>
                    <a:lnTo>
                      <a:pt x="91" y="107"/>
                    </a:lnTo>
                    <a:lnTo>
                      <a:pt x="89" y="107"/>
                    </a:lnTo>
                    <a:lnTo>
                      <a:pt x="89" y="105"/>
                    </a:lnTo>
                    <a:lnTo>
                      <a:pt x="89" y="102"/>
                    </a:lnTo>
                    <a:lnTo>
                      <a:pt x="88" y="102"/>
                    </a:lnTo>
                    <a:lnTo>
                      <a:pt x="86" y="100"/>
                    </a:lnTo>
                    <a:lnTo>
                      <a:pt x="84" y="100"/>
                    </a:lnTo>
                    <a:lnTo>
                      <a:pt x="83" y="99"/>
                    </a:lnTo>
                    <a:lnTo>
                      <a:pt x="81" y="99"/>
                    </a:lnTo>
                    <a:lnTo>
                      <a:pt x="79" y="100"/>
                    </a:lnTo>
                    <a:lnTo>
                      <a:pt x="78" y="100"/>
                    </a:lnTo>
                    <a:lnTo>
                      <a:pt x="76" y="102"/>
                    </a:lnTo>
                    <a:lnTo>
                      <a:pt x="74" y="102"/>
                    </a:lnTo>
                    <a:lnTo>
                      <a:pt x="73" y="100"/>
                    </a:lnTo>
                    <a:lnTo>
                      <a:pt x="71" y="99"/>
                    </a:lnTo>
                    <a:lnTo>
                      <a:pt x="71" y="97"/>
                    </a:lnTo>
                    <a:lnTo>
                      <a:pt x="69" y="96"/>
                    </a:lnTo>
                    <a:lnTo>
                      <a:pt x="68" y="96"/>
                    </a:lnTo>
                    <a:lnTo>
                      <a:pt x="68" y="94"/>
                    </a:lnTo>
                    <a:lnTo>
                      <a:pt x="66" y="94"/>
                    </a:lnTo>
                    <a:lnTo>
                      <a:pt x="66" y="94"/>
                    </a:lnTo>
                    <a:lnTo>
                      <a:pt x="69" y="94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3" y="91"/>
                    </a:lnTo>
                    <a:lnTo>
                      <a:pt x="73" y="89"/>
                    </a:lnTo>
                    <a:lnTo>
                      <a:pt x="73" y="87"/>
                    </a:lnTo>
                    <a:lnTo>
                      <a:pt x="73" y="86"/>
                    </a:lnTo>
                    <a:lnTo>
                      <a:pt x="74" y="86"/>
                    </a:lnTo>
                    <a:lnTo>
                      <a:pt x="74" y="84"/>
                    </a:lnTo>
                    <a:lnTo>
                      <a:pt x="74" y="82"/>
                    </a:lnTo>
                    <a:lnTo>
                      <a:pt x="73" y="81"/>
                    </a:lnTo>
                    <a:lnTo>
                      <a:pt x="71" y="82"/>
                    </a:lnTo>
                    <a:lnTo>
                      <a:pt x="71" y="81"/>
                    </a:lnTo>
                    <a:lnTo>
                      <a:pt x="69" y="82"/>
                    </a:lnTo>
                    <a:lnTo>
                      <a:pt x="68" y="81"/>
                    </a:lnTo>
                    <a:lnTo>
                      <a:pt x="66" y="79"/>
                    </a:lnTo>
                    <a:lnTo>
                      <a:pt x="65" y="77"/>
                    </a:lnTo>
                    <a:lnTo>
                      <a:pt x="63" y="77"/>
                    </a:lnTo>
                    <a:lnTo>
                      <a:pt x="63" y="76"/>
                    </a:lnTo>
                    <a:lnTo>
                      <a:pt x="61" y="76"/>
                    </a:lnTo>
                    <a:lnTo>
                      <a:pt x="61" y="74"/>
                    </a:lnTo>
                    <a:lnTo>
                      <a:pt x="60" y="73"/>
                    </a:lnTo>
                    <a:lnTo>
                      <a:pt x="58" y="73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3" y="71"/>
                    </a:lnTo>
                    <a:lnTo>
                      <a:pt x="51" y="69"/>
                    </a:lnTo>
                    <a:lnTo>
                      <a:pt x="50" y="69"/>
                    </a:lnTo>
                    <a:lnTo>
                      <a:pt x="48" y="69"/>
                    </a:lnTo>
                    <a:lnTo>
                      <a:pt x="48" y="71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6" y="69"/>
                    </a:lnTo>
                    <a:lnTo>
                      <a:pt x="45" y="69"/>
                    </a:lnTo>
                    <a:lnTo>
                      <a:pt x="43" y="69"/>
                    </a:lnTo>
                    <a:lnTo>
                      <a:pt x="42" y="69"/>
                    </a:lnTo>
                    <a:lnTo>
                      <a:pt x="40" y="68"/>
                    </a:lnTo>
                    <a:lnTo>
                      <a:pt x="38" y="66"/>
                    </a:lnTo>
                    <a:lnTo>
                      <a:pt x="37" y="66"/>
                    </a:lnTo>
                    <a:lnTo>
                      <a:pt x="37" y="68"/>
                    </a:lnTo>
                    <a:lnTo>
                      <a:pt x="35" y="68"/>
                    </a:lnTo>
                    <a:lnTo>
                      <a:pt x="33" y="68"/>
                    </a:lnTo>
                    <a:lnTo>
                      <a:pt x="33" y="66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0" y="64"/>
                    </a:lnTo>
                    <a:lnTo>
                      <a:pt x="30" y="63"/>
                    </a:lnTo>
                    <a:lnTo>
                      <a:pt x="28" y="61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2" y="59"/>
                    </a:lnTo>
                    <a:lnTo>
                      <a:pt x="20" y="59"/>
                    </a:lnTo>
                    <a:lnTo>
                      <a:pt x="19" y="59"/>
                    </a:lnTo>
                    <a:lnTo>
                      <a:pt x="19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4" y="58"/>
                    </a:lnTo>
                    <a:lnTo>
                      <a:pt x="12" y="58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7" y="45"/>
                    </a:lnTo>
                    <a:lnTo>
                      <a:pt x="7" y="43"/>
                    </a:lnTo>
                    <a:lnTo>
                      <a:pt x="5" y="43"/>
                    </a:lnTo>
                    <a:lnTo>
                      <a:pt x="4" y="41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5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28" y="43"/>
                    </a:lnTo>
                    <a:lnTo>
                      <a:pt x="30" y="43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3" y="45"/>
                    </a:lnTo>
                    <a:lnTo>
                      <a:pt x="45" y="45"/>
                    </a:lnTo>
                    <a:lnTo>
                      <a:pt x="46" y="45"/>
                    </a:lnTo>
                    <a:lnTo>
                      <a:pt x="46" y="46"/>
                    </a:lnTo>
                    <a:lnTo>
                      <a:pt x="48" y="45"/>
                    </a:lnTo>
                    <a:lnTo>
                      <a:pt x="50" y="45"/>
                    </a:lnTo>
                    <a:lnTo>
                      <a:pt x="51" y="43"/>
                    </a:lnTo>
                    <a:lnTo>
                      <a:pt x="51" y="41"/>
                    </a:lnTo>
                    <a:lnTo>
                      <a:pt x="51" y="40"/>
                    </a:lnTo>
                    <a:lnTo>
                      <a:pt x="51" y="38"/>
                    </a:lnTo>
                    <a:lnTo>
                      <a:pt x="51" y="36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3"/>
                    </a:lnTo>
                    <a:lnTo>
                      <a:pt x="53" y="31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5" y="28"/>
                    </a:lnTo>
                    <a:lnTo>
                      <a:pt x="55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18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5" y="13"/>
                    </a:lnTo>
                    <a:lnTo>
                      <a:pt x="66" y="12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9" y="8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4" y="5"/>
                    </a:lnTo>
                    <a:lnTo>
                      <a:pt x="74" y="4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4"/>
                    </a:lnTo>
                    <a:lnTo>
                      <a:pt x="84" y="5"/>
                    </a:lnTo>
                    <a:lnTo>
                      <a:pt x="84" y="7"/>
                    </a:lnTo>
                    <a:lnTo>
                      <a:pt x="84" y="8"/>
                    </a:lnTo>
                    <a:lnTo>
                      <a:pt x="86" y="8"/>
                    </a:lnTo>
                    <a:close/>
                  </a:path>
                </a:pathLst>
              </a:custGeom>
              <a:noFill/>
              <a:ln w="19050">
                <a:solidFill>
                  <a:srgbClr val="E7B305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66" name="Freeform 263">
                <a:extLst>
                  <a:ext uri="{FF2B5EF4-FFF2-40B4-BE49-F238E27FC236}">
                    <a16:creationId xmlns:a16="http://schemas.microsoft.com/office/drawing/2014/main" xmlns="" id="{86687CE1-9612-4207-8B9A-67672091F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3547" y="4310313"/>
                <a:ext cx="1223963" cy="577850"/>
              </a:xfrm>
              <a:custGeom>
                <a:avLst/>
                <a:gdLst>
                  <a:gd name="T0" fmla="*/ 191 w 771"/>
                  <a:gd name="T1" fmla="*/ 13 h 364"/>
                  <a:gd name="T2" fmla="*/ 227 w 771"/>
                  <a:gd name="T3" fmla="*/ 19 h 364"/>
                  <a:gd name="T4" fmla="*/ 263 w 771"/>
                  <a:gd name="T5" fmla="*/ 28 h 364"/>
                  <a:gd name="T6" fmla="*/ 293 w 771"/>
                  <a:gd name="T7" fmla="*/ 18 h 364"/>
                  <a:gd name="T8" fmla="*/ 321 w 771"/>
                  <a:gd name="T9" fmla="*/ 14 h 364"/>
                  <a:gd name="T10" fmla="*/ 340 w 771"/>
                  <a:gd name="T11" fmla="*/ 24 h 364"/>
                  <a:gd name="T12" fmla="*/ 365 w 771"/>
                  <a:gd name="T13" fmla="*/ 32 h 364"/>
                  <a:gd name="T14" fmla="*/ 386 w 771"/>
                  <a:gd name="T15" fmla="*/ 49 h 364"/>
                  <a:gd name="T16" fmla="*/ 413 w 771"/>
                  <a:gd name="T17" fmla="*/ 75 h 364"/>
                  <a:gd name="T18" fmla="*/ 434 w 771"/>
                  <a:gd name="T19" fmla="*/ 80 h 364"/>
                  <a:gd name="T20" fmla="*/ 462 w 771"/>
                  <a:gd name="T21" fmla="*/ 87 h 364"/>
                  <a:gd name="T22" fmla="*/ 474 w 771"/>
                  <a:gd name="T23" fmla="*/ 105 h 364"/>
                  <a:gd name="T24" fmla="*/ 501 w 771"/>
                  <a:gd name="T25" fmla="*/ 121 h 364"/>
                  <a:gd name="T26" fmla="*/ 528 w 771"/>
                  <a:gd name="T27" fmla="*/ 120 h 364"/>
                  <a:gd name="T28" fmla="*/ 547 w 771"/>
                  <a:gd name="T29" fmla="*/ 115 h 364"/>
                  <a:gd name="T30" fmla="*/ 574 w 771"/>
                  <a:gd name="T31" fmla="*/ 105 h 364"/>
                  <a:gd name="T32" fmla="*/ 595 w 771"/>
                  <a:gd name="T33" fmla="*/ 111 h 364"/>
                  <a:gd name="T34" fmla="*/ 613 w 771"/>
                  <a:gd name="T35" fmla="*/ 125 h 364"/>
                  <a:gd name="T36" fmla="*/ 634 w 771"/>
                  <a:gd name="T37" fmla="*/ 131 h 364"/>
                  <a:gd name="T38" fmla="*/ 662 w 771"/>
                  <a:gd name="T39" fmla="*/ 136 h 364"/>
                  <a:gd name="T40" fmla="*/ 687 w 771"/>
                  <a:gd name="T41" fmla="*/ 144 h 364"/>
                  <a:gd name="T42" fmla="*/ 707 w 771"/>
                  <a:gd name="T43" fmla="*/ 154 h 364"/>
                  <a:gd name="T44" fmla="*/ 733 w 771"/>
                  <a:gd name="T45" fmla="*/ 159 h 364"/>
                  <a:gd name="T46" fmla="*/ 756 w 771"/>
                  <a:gd name="T47" fmla="*/ 161 h 364"/>
                  <a:gd name="T48" fmla="*/ 769 w 771"/>
                  <a:gd name="T49" fmla="*/ 184 h 364"/>
                  <a:gd name="T50" fmla="*/ 771 w 771"/>
                  <a:gd name="T51" fmla="*/ 200 h 364"/>
                  <a:gd name="T52" fmla="*/ 754 w 771"/>
                  <a:gd name="T53" fmla="*/ 218 h 364"/>
                  <a:gd name="T54" fmla="*/ 740 w 771"/>
                  <a:gd name="T55" fmla="*/ 238 h 364"/>
                  <a:gd name="T56" fmla="*/ 718 w 771"/>
                  <a:gd name="T57" fmla="*/ 261 h 364"/>
                  <a:gd name="T58" fmla="*/ 697 w 771"/>
                  <a:gd name="T59" fmla="*/ 282 h 364"/>
                  <a:gd name="T60" fmla="*/ 662 w 771"/>
                  <a:gd name="T61" fmla="*/ 302 h 364"/>
                  <a:gd name="T62" fmla="*/ 630 w 771"/>
                  <a:gd name="T63" fmla="*/ 320 h 364"/>
                  <a:gd name="T64" fmla="*/ 588 w 771"/>
                  <a:gd name="T65" fmla="*/ 337 h 364"/>
                  <a:gd name="T66" fmla="*/ 561 w 771"/>
                  <a:gd name="T67" fmla="*/ 355 h 364"/>
                  <a:gd name="T68" fmla="*/ 536 w 771"/>
                  <a:gd name="T69" fmla="*/ 361 h 364"/>
                  <a:gd name="T70" fmla="*/ 523 w 771"/>
                  <a:gd name="T71" fmla="*/ 345 h 364"/>
                  <a:gd name="T72" fmla="*/ 501 w 771"/>
                  <a:gd name="T73" fmla="*/ 337 h 364"/>
                  <a:gd name="T74" fmla="*/ 469 w 771"/>
                  <a:gd name="T75" fmla="*/ 340 h 364"/>
                  <a:gd name="T76" fmla="*/ 447 w 771"/>
                  <a:gd name="T77" fmla="*/ 337 h 364"/>
                  <a:gd name="T78" fmla="*/ 424 w 771"/>
                  <a:gd name="T79" fmla="*/ 320 h 364"/>
                  <a:gd name="T80" fmla="*/ 400 w 771"/>
                  <a:gd name="T81" fmla="*/ 322 h 364"/>
                  <a:gd name="T82" fmla="*/ 367 w 771"/>
                  <a:gd name="T83" fmla="*/ 315 h 364"/>
                  <a:gd name="T84" fmla="*/ 357 w 771"/>
                  <a:gd name="T85" fmla="*/ 287 h 364"/>
                  <a:gd name="T86" fmla="*/ 331 w 771"/>
                  <a:gd name="T87" fmla="*/ 276 h 364"/>
                  <a:gd name="T88" fmla="*/ 306 w 771"/>
                  <a:gd name="T89" fmla="*/ 256 h 364"/>
                  <a:gd name="T90" fmla="*/ 283 w 771"/>
                  <a:gd name="T91" fmla="*/ 233 h 364"/>
                  <a:gd name="T92" fmla="*/ 263 w 771"/>
                  <a:gd name="T93" fmla="*/ 208 h 364"/>
                  <a:gd name="T94" fmla="*/ 229 w 771"/>
                  <a:gd name="T95" fmla="*/ 198 h 364"/>
                  <a:gd name="T96" fmla="*/ 196 w 771"/>
                  <a:gd name="T97" fmla="*/ 179 h 364"/>
                  <a:gd name="T98" fmla="*/ 171 w 771"/>
                  <a:gd name="T99" fmla="*/ 159 h 364"/>
                  <a:gd name="T100" fmla="*/ 145 w 771"/>
                  <a:gd name="T101" fmla="*/ 136 h 364"/>
                  <a:gd name="T102" fmla="*/ 127 w 771"/>
                  <a:gd name="T103" fmla="*/ 120 h 364"/>
                  <a:gd name="T104" fmla="*/ 92 w 771"/>
                  <a:gd name="T105" fmla="*/ 105 h 364"/>
                  <a:gd name="T106" fmla="*/ 66 w 771"/>
                  <a:gd name="T107" fmla="*/ 92 h 364"/>
                  <a:gd name="T108" fmla="*/ 30 w 771"/>
                  <a:gd name="T109" fmla="*/ 87 h 364"/>
                  <a:gd name="T110" fmla="*/ 0 w 771"/>
                  <a:gd name="T111" fmla="*/ 72 h 364"/>
                  <a:gd name="T112" fmla="*/ 15 w 771"/>
                  <a:gd name="T113" fmla="*/ 52 h 364"/>
                  <a:gd name="T114" fmla="*/ 35 w 771"/>
                  <a:gd name="T115" fmla="*/ 28 h 364"/>
                  <a:gd name="T116" fmla="*/ 68 w 771"/>
                  <a:gd name="T117" fmla="*/ 19 h 364"/>
                  <a:gd name="T118" fmla="*/ 106 w 771"/>
                  <a:gd name="T119" fmla="*/ 18 h 364"/>
                  <a:gd name="T120" fmla="*/ 132 w 771"/>
                  <a:gd name="T121" fmla="*/ 9 h 364"/>
                  <a:gd name="T122" fmla="*/ 160 w 771"/>
                  <a:gd name="T123" fmla="*/ 5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1" h="364">
                    <a:moveTo>
                      <a:pt x="170" y="3"/>
                    </a:moveTo>
                    <a:lnTo>
                      <a:pt x="171" y="3"/>
                    </a:lnTo>
                    <a:lnTo>
                      <a:pt x="171" y="5"/>
                    </a:lnTo>
                    <a:lnTo>
                      <a:pt x="175" y="5"/>
                    </a:lnTo>
                    <a:lnTo>
                      <a:pt x="175" y="8"/>
                    </a:lnTo>
                    <a:lnTo>
                      <a:pt x="176" y="8"/>
                    </a:lnTo>
                    <a:lnTo>
                      <a:pt x="180" y="8"/>
                    </a:lnTo>
                    <a:lnTo>
                      <a:pt x="180" y="5"/>
                    </a:lnTo>
                    <a:lnTo>
                      <a:pt x="180" y="8"/>
                    </a:lnTo>
                    <a:lnTo>
                      <a:pt x="181" y="8"/>
                    </a:lnTo>
                    <a:lnTo>
                      <a:pt x="181" y="5"/>
                    </a:lnTo>
                    <a:lnTo>
                      <a:pt x="181" y="8"/>
                    </a:lnTo>
                    <a:lnTo>
                      <a:pt x="181" y="5"/>
                    </a:lnTo>
                    <a:lnTo>
                      <a:pt x="181" y="8"/>
                    </a:lnTo>
                    <a:lnTo>
                      <a:pt x="181" y="5"/>
                    </a:lnTo>
                    <a:lnTo>
                      <a:pt x="184" y="5"/>
                    </a:lnTo>
                    <a:lnTo>
                      <a:pt x="184" y="8"/>
                    </a:lnTo>
                    <a:lnTo>
                      <a:pt x="186" y="8"/>
                    </a:lnTo>
                    <a:lnTo>
                      <a:pt x="189" y="8"/>
                    </a:lnTo>
                    <a:lnTo>
                      <a:pt x="191" y="8"/>
                    </a:lnTo>
                    <a:lnTo>
                      <a:pt x="191" y="9"/>
                    </a:lnTo>
                    <a:lnTo>
                      <a:pt x="191" y="13"/>
                    </a:lnTo>
                    <a:lnTo>
                      <a:pt x="191" y="14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9" y="14"/>
                    </a:lnTo>
                    <a:lnTo>
                      <a:pt x="199" y="13"/>
                    </a:lnTo>
                    <a:lnTo>
                      <a:pt x="201" y="13"/>
                    </a:lnTo>
                    <a:lnTo>
                      <a:pt x="204" y="13"/>
                    </a:lnTo>
                    <a:lnTo>
                      <a:pt x="204" y="9"/>
                    </a:lnTo>
                    <a:lnTo>
                      <a:pt x="206" y="9"/>
                    </a:lnTo>
                    <a:lnTo>
                      <a:pt x="209" y="9"/>
                    </a:lnTo>
                    <a:lnTo>
                      <a:pt x="211" y="9"/>
                    </a:lnTo>
                    <a:lnTo>
                      <a:pt x="211" y="13"/>
                    </a:lnTo>
                    <a:lnTo>
                      <a:pt x="211" y="14"/>
                    </a:lnTo>
                    <a:lnTo>
                      <a:pt x="214" y="14"/>
                    </a:lnTo>
                    <a:lnTo>
                      <a:pt x="214" y="18"/>
                    </a:lnTo>
                    <a:lnTo>
                      <a:pt x="216" y="18"/>
                    </a:lnTo>
                    <a:lnTo>
                      <a:pt x="219" y="18"/>
                    </a:lnTo>
                    <a:lnTo>
                      <a:pt x="222" y="19"/>
                    </a:lnTo>
                    <a:lnTo>
                      <a:pt x="222" y="18"/>
                    </a:lnTo>
                    <a:lnTo>
                      <a:pt x="222" y="19"/>
                    </a:lnTo>
                    <a:lnTo>
                      <a:pt x="224" y="19"/>
                    </a:lnTo>
                    <a:lnTo>
                      <a:pt x="227" y="19"/>
                    </a:lnTo>
                    <a:lnTo>
                      <a:pt x="227" y="23"/>
                    </a:lnTo>
                    <a:lnTo>
                      <a:pt x="229" y="23"/>
                    </a:lnTo>
                    <a:lnTo>
                      <a:pt x="232" y="23"/>
                    </a:lnTo>
                    <a:lnTo>
                      <a:pt x="234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39" y="24"/>
                    </a:lnTo>
                    <a:lnTo>
                      <a:pt x="242" y="24"/>
                    </a:lnTo>
                    <a:lnTo>
                      <a:pt x="244" y="24"/>
                    </a:lnTo>
                    <a:lnTo>
                      <a:pt x="247" y="24"/>
                    </a:lnTo>
                    <a:lnTo>
                      <a:pt x="248" y="24"/>
                    </a:lnTo>
                    <a:lnTo>
                      <a:pt x="252" y="24"/>
                    </a:lnTo>
                    <a:lnTo>
                      <a:pt x="252" y="28"/>
                    </a:lnTo>
                    <a:lnTo>
                      <a:pt x="252" y="24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7" y="28"/>
                    </a:lnTo>
                    <a:lnTo>
                      <a:pt x="258" y="28"/>
                    </a:lnTo>
                    <a:lnTo>
                      <a:pt x="262" y="28"/>
                    </a:lnTo>
                    <a:lnTo>
                      <a:pt x="262" y="24"/>
                    </a:lnTo>
                    <a:lnTo>
                      <a:pt x="262" y="28"/>
                    </a:lnTo>
                    <a:lnTo>
                      <a:pt x="263" y="28"/>
                    </a:lnTo>
                    <a:lnTo>
                      <a:pt x="267" y="28"/>
                    </a:lnTo>
                    <a:lnTo>
                      <a:pt x="268" y="28"/>
                    </a:lnTo>
                    <a:lnTo>
                      <a:pt x="268" y="24"/>
                    </a:lnTo>
                    <a:lnTo>
                      <a:pt x="271" y="24"/>
                    </a:lnTo>
                    <a:lnTo>
                      <a:pt x="273" y="24"/>
                    </a:lnTo>
                    <a:lnTo>
                      <a:pt x="273" y="23"/>
                    </a:lnTo>
                    <a:lnTo>
                      <a:pt x="273" y="19"/>
                    </a:lnTo>
                    <a:lnTo>
                      <a:pt x="276" y="19"/>
                    </a:lnTo>
                    <a:lnTo>
                      <a:pt x="278" y="19"/>
                    </a:lnTo>
                    <a:lnTo>
                      <a:pt x="281" y="19"/>
                    </a:lnTo>
                    <a:lnTo>
                      <a:pt x="283" y="19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4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4"/>
                    </a:lnTo>
                    <a:lnTo>
                      <a:pt x="288" y="18"/>
                    </a:lnTo>
                    <a:lnTo>
                      <a:pt x="291" y="18"/>
                    </a:lnTo>
                    <a:lnTo>
                      <a:pt x="293" y="18"/>
                    </a:lnTo>
                    <a:lnTo>
                      <a:pt x="293" y="14"/>
                    </a:lnTo>
                    <a:lnTo>
                      <a:pt x="293" y="18"/>
                    </a:lnTo>
                    <a:lnTo>
                      <a:pt x="293" y="14"/>
                    </a:lnTo>
                    <a:lnTo>
                      <a:pt x="296" y="14"/>
                    </a:lnTo>
                    <a:lnTo>
                      <a:pt x="298" y="14"/>
                    </a:lnTo>
                    <a:lnTo>
                      <a:pt x="298" y="18"/>
                    </a:lnTo>
                    <a:lnTo>
                      <a:pt x="298" y="14"/>
                    </a:lnTo>
                    <a:lnTo>
                      <a:pt x="298" y="18"/>
                    </a:lnTo>
                    <a:lnTo>
                      <a:pt x="298" y="14"/>
                    </a:lnTo>
                    <a:lnTo>
                      <a:pt x="298" y="18"/>
                    </a:lnTo>
                    <a:lnTo>
                      <a:pt x="301" y="18"/>
                    </a:lnTo>
                    <a:lnTo>
                      <a:pt x="301" y="19"/>
                    </a:lnTo>
                    <a:lnTo>
                      <a:pt x="303" y="19"/>
                    </a:lnTo>
                    <a:lnTo>
                      <a:pt x="303" y="18"/>
                    </a:lnTo>
                    <a:lnTo>
                      <a:pt x="306" y="18"/>
                    </a:lnTo>
                    <a:lnTo>
                      <a:pt x="306" y="19"/>
                    </a:lnTo>
                    <a:lnTo>
                      <a:pt x="308" y="19"/>
                    </a:lnTo>
                    <a:lnTo>
                      <a:pt x="311" y="19"/>
                    </a:lnTo>
                    <a:lnTo>
                      <a:pt x="313" y="19"/>
                    </a:lnTo>
                    <a:lnTo>
                      <a:pt x="316" y="19"/>
                    </a:lnTo>
                    <a:lnTo>
                      <a:pt x="316" y="18"/>
                    </a:lnTo>
                    <a:lnTo>
                      <a:pt x="317" y="18"/>
                    </a:lnTo>
                    <a:lnTo>
                      <a:pt x="317" y="14"/>
                    </a:lnTo>
                    <a:lnTo>
                      <a:pt x="321" y="14"/>
                    </a:lnTo>
                    <a:lnTo>
                      <a:pt x="322" y="14"/>
                    </a:lnTo>
                    <a:lnTo>
                      <a:pt x="326" y="14"/>
                    </a:lnTo>
                    <a:lnTo>
                      <a:pt x="327" y="14"/>
                    </a:lnTo>
                    <a:lnTo>
                      <a:pt x="327" y="18"/>
                    </a:lnTo>
                    <a:lnTo>
                      <a:pt x="327" y="14"/>
                    </a:lnTo>
                    <a:lnTo>
                      <a:pt x="327" y="13"/>
                    </a:lnTo>
                    <a:lnTo>
                      <a:pt x="327" y="14"/>
                    </a:lnTo>
                    <a:lnTo>
                      <a:pt x="331" y="14"/>
                    </a:lnTo>
                    <a:lnTo>
                      <a:pt x="332" y="14"/>
                    </a:lnTo>
                    <a:lnTo>
                      <a:pt x="332" y="13"/>
                    </a:lnTo>
                    <a:lnTo>
                      <a:pt x="332" y="14"/>
                    </a:lnTo>
                    <a:lnTo>
                      <a:pt x="332" y="18"/>
                    </a:lnTo>
                    <a:lnTo>
                      <a:pt x="336" y="18"/>
                    </a:lnTo>
                    <a:lnTo>
                      <a:pt x="336" y="19"/>
                    </a:lnTo>
                    <a:lnTo>
                      <a:pt x="337" y="19"/>
                    </a:lnTo>
                    <a:lnTo>
                      <a:pt x="337" y="18"/>
                    </a:lnTo>
                    <a:lnTo>
                      <a:pt x="337" y="19"/>
                    </a:lnTo>
                    <a:lnTo>
                      <a:pt x="337" y="23"/>
                    </a:lnTo>
                    <a:lnTo>
                      <a:pt x="340" y="23"/>
                    </a:lnTo>
                    <a:lnTo>
                      <a:pt x="337" y="23"/>
                    </a:lnTo>
                    <a:lnTo>
                      <a:pt x="337" y="24"/>
                    </a:lnTo>
                    <a:lnTo>
                      <a:pt x="340" y="24"/>
                    </a:lnTo>
                    <a:lnTo>
                      <a:pt x="340" y="23"/>
                    </a:lnTo>
                    <a:lnTo>
                      <a:pt x="340" y="24"/>
                    </a:lnTo>
                    <a:lnTo>
                      <a:pt x="340" y="28"/>
                    </a:lnTo>
                    <a:lnTo>
                      <a:pt x="342" y="28"/>
                    </a:lnTo>
                    <a:lnTo>
                      <a:pt x="345" y="28"/>
                    </a:lnTo>
                    <a:lnTo>
                      <a:pt x="347" y="28"/>
                    </a:lnTo>
                    <a:lnTo>
                      <a:pt x="350" y="28"/>
                    </a:lnTo>
                    <a:lnTo>
                      <a:pt x="350" y="29"/>
                    </a:lnTo>
                    <a:lnTo>
                      <a:pt x="352" y="29"/>
                    </a:lnTo>
                    <a:lnTo>
                      <a:pt x="352" y="28"/>
                    </a:lnTo>
                    <a:lnTo>
                      <a:pt x="352" y="29"/>
                    </a:lnTo>
                    <a:lnTo>
                      <a:pt x="355" y="29"/>
                    </a:lnTo>
                    <a:lnTo>
                      <a:pt x="357" y="29"/>
                    </a:lnTo>
                    <a:lnTo>
                      <a:pt x="360" y="29"/>
                    </a:lnTo>
                    <a:lnTo>
                      <a:pt x="360" y="28"/>
                    </a:lnTo>
                    <a:lnTo>
                      <a:pt x="362" y="28"/>
                    </a:lnTo>
                    <a:lnTo>
                      <a:pt x="360" y="28"/>
                    </a:lnTo>
                    <a:lnTo>
                      <a:pt x="362" y="28"/>
                    </a:lnTo>
                    <a:lnTo>
                      <a:pt x="362" y="29"/>
                    </a:lnTo>
                    <a:lnTo>
                      <a:pt x="362" y="28"/>
                    </a:lnTo>
                    <a:lnTo>
                      <a:pt x="365" y="29"/>
                    </a:lnTo>
                    <a:lnTo>
                      <a:pt x="365" y="32"/>
                    </a:lnTo>
                    <a:lnTo>
                      <a:pt x="367" y="32"/>
                    </a:lnTo>
                    <a:lnTo>
                      <a:pt x="367" y="34"/>
                    </a:lnTo>
                    <a:lnTo>
                      <a:pt x="370" y="34"/>
                    </a:lnTo>
                    <a:lnTo>
                      <a:pt x="370" y="37"/>
                    </a:lnTo>
                    <a:lnTo>
                      <a:pt x="372" y="37"/>
                    </a:lnTo>
                    <a:lnTo>
                      <a:pt x="372" y="39"/>
                    </a:lnTo>
                    <a:lnTo>
                      <a:pt x="370" y="39"/>
                    </a:lnTo>
                    <a:lnTo>
                      <a:pt x="372" y="39"/>
                    </a:lnTo>
                    <a:lnTo>
                      <a:pt x="375" y="39"/>
                    </a:lnTo>
                    <a:lnTo>
                      <a:pt x="375" y="42"/>
                    </a:lnTo>
                    <a:lnTo>
                      <a:pt x="377" y="42"/>
                    </a:lnTo>
                    <a:lnTo>
                      <a:pt x="380" y="42"/>
                    </a:lnTo>
                    <a:lnTo>
                      <a:pt x="380" y="44"/>
                    </a:lnTo>
                    <a:lnTo>
                      <a:pt x="382" y="44"/>
                    </a:lnTo>
                    <a:lnTo>
                      <a:pt x="382" y="47"/>
                    </a:lnTo>
                    <a:lnTo>
                      <a:pt x="385" y="47"/>
                    </a:lnTo>
                    <a:lnTo>
                      <a:pt x="386" y="47"/>
                    </a:lnTo>
                    <a:lnTo>
                      <a:pt x="386" y="49"/>
                    </a:lnTo>
                    <a:lnTo>
                      <a:pt x="390" y="49"/>
                    </a:lnTo>
                    <a:lnTo>
                      <a:pt x="386" y="49"/>
                    </a:lnTo>
                    <a:lnTo>
                      <a:pt x="386" y="52"/>
                    </a:lnTo>
                    <a:lnTo>
                      <a:pt x="386" y="49"/>
                    </a:lnTo>
                    <a:lnTo>
                      <a:pt x="386" y="52"/>
                    </a:lnTo>
                    <a:lnTo>
                      <a:pt x="385" y="52"/>
                    </a:lnTo>
                    <a:lnTo>
                      <a:pt x="385" y="54"/>
                    </a:lnTo>
                    <a:lnTo>
                      <a:pt x="386" y="54"/>
                    </a:lnTo>
                    <a:lnTo>
                      <a:pt x="386" y="57"/>
                    </a:lnTo>
                    <a:lnTo>
                      <a:pt x="390" y="57"/>
                    </a:lnTo>
                    <a:lnTo>
                      <a:pt x="390" y="59"/>
                    </a:lnTo>
                    <a:lnTo>
                      <a:pt x="393" y="59"/>
                    </a:lnTo>
                    <a:lnTo>
                      <a:pt x="395" y="59"/>
                    </a:lnTo>
                    <a:lnTo>
                      <a:pt x="395" y="62"/>
                    </a:lnTo>
                    <a:lnTo>
                      <a:pt x="398" y="62"/>
                    </a:lnTo>
                    <a:lnTo>
                      <a:pt x="398" y="65"/>
                    </a:lnTo>
                    <a:lnTo>
                      <a:pt x="400" y="65"/>
                    </a:lnTo>
                    <a:lnTo>
                      <a:pt x="400" y="67"/>
                    </a:lnTo>
                    <a:lnTo>
                      <a:pt x="400" y="70"/>
                    </a:lnTo>
                    <a:lnTo>
                      <a:pt x="403" y="70"/>
                    </a:lnTo>
                    <a:lnTo>
                      <a:pt x="403" y="72"/>
                    </a:lnTo>
                    <a:lnTo>
                      <a:pt x="405" y="72"/>
                    </a:lnTo>
                    <a:lnTo>
                      <a:pt x="408" y="72"/>
                    </a:lnTo>
                    <a:lnTo>
                      <a:pt x="409" y="72"/>
                    </a:lnTo>
                    <a:lnTo>
                      <a:pt x="409" y="75"/>
                    </a:lnTo>
                    <a:lnTo>
                      <a:pt x="413" y="75"/>
                    </a:lnTo>
                    <a:lnTo>
                      <a:pt x="414" y="75"/>
                    </a:lnTo>
                    <a:lnTo>
                      <a:pt x="418" y="75"/>
                    </a:lnTo>
                    <a:lnTo>
                      <a:pt x="419" y="75"/>
                    </a:lnTo>
                    <a:lnTo>
                      <a:pt x="423" y="75"/>
                    </a:lnTo>
                    <a:lnTo>
                      <a:pt x="419" y="75"/>
                    </a:lnTo>
                    <a:lnTo>
                      <a:pt x="423" y="75"/>
                    </a:lnTo>
                    <a:lnTo>
                      <a:pt x="423" y="77"/>
                    </a:lnTo>
                    <a:lnTo>
                      <a:pt x="424" y="77"/>
                    </a:lnTo>
                    <a:lnTo>
                      <a:pt x="428" y="77"/>
                    </a:lnTo>
                    <a:lnTo>
                      <a:pt x="428" y="80"/>
                    </a:lnTo>
                    <a:lnTo>
                      <a:pt x="428" y="77"/>
                    </a:lnTo>
                    <a:lnTo>
                      <a:pt x="428" y="80"/>
                    </a:lnTo>
                    <a:lnTo>
                      <a:pt x="429" y="77"/>
                    </a:lnTo>
                    <a:lnTo>
                      <a:pt x="429" y="80"/>
                    </a:lnTo>
                    <a:lnTo>
                      <a:pt x="429" y="77"/>
                    </a:lnTo>
                    <a:lnTo>
                      <a:pt x="429" y="80"/>
                    </a:lnTo>
                    <a:lnTo>
                      <a:pt x="429" y="77"/>
                    </a:lnTo>
                    <a:lnTo>
                      <a:pt x="429" y="80"/>
                    </a:lnTo>
                    <a:lnTo>
                      <a:pt x="432" y="80"/>
                    </a:lnTo>
                    <a:lnTo>
                      <a:pt x="432" y="77"/>
                    </a:lnTo>
                    <a:lnTo>
                      <a:pt x="432" y="80"/>
                    </a:lnTo>
                    <a:lnTo>
                      <a:pt x="434" y="80"/>
                    </a:lnTo>
                    <a:lnTo>
                      <a:pt x="437" y="80"/>
                    </a:lnTo>
                    <a:lnTo>
                      <a:pt x="437" y="77"/>
                    </a:lnTo>
                    <a:lnTo>
                      <a:pt x="439" y="77"/>
                    </a:lnTo>
                    <a:lnTo>
                      <a:pt x="442" y="77"/>
                    </a:lnTo>
                    <a:lnTo>
                      <a:pt x="442" y="80"/>
                    </a:lnTo>
                    <a:lnTo>
                      <a:pt x="442" y="77"/>
                    </a:lnTo>
                    <a:lnTo>
                      <a:pt x="442" y="80"/>
                    </a:lnTo>
                    <a:lnTo>
                      <a:pt x="444" y="80"/>
                    </a:lnTo>
                    <a:lnTo>
                      <a:pt x="444" y="77"/>
                    </a:lnTo>
                    <a:lnTo>
                      <a:pt x="444" y="80"/>
                    </a:lnTo>
                    <a:lnTo>
                      <a:pt x="447" y="80"/>
                    </a:lnTo>
                    <a:lnTo>
                      <a:pt x="447" y="82"/>
                    </a:lnTo>
                    <a:lnTo>
                      <a:pt x="449" y="82"/>
                    </a:lnTo>
                    <a:lnTo>
                      <a:pt x="449" y="80"/>
                    </a:lnTo>
                    <a:lnTo>
                      <a:pt x="449" y="82"/>
                    </a:lnTo>
                    <a:lnTo>
                      <a:pt x="452" y="82"/>
                    </a:lnTo>
                    <a:lnTo>
                      <a:pt x="452" y="85"/>
                    </a:lnTo>
                    <a:lnTo>
                      <a:pt x="454" y="85"/>
                    </a:lnTo>
                    <a:lnTo>
                      <a:pt x="454" y="87"/>
                    </a:lnTo>
                    <a:lnTo>
                      <a:pt x="457" y="87"/>
                    </a:lnTo>
                    <a:lnTo>
                      <a:pt x="459" y="87"/>
                    </a:lnTo>
                    <a:lnTo>
                      <a:pt x="462" y="87"/>
                    </a:lnTo>
                    <a:lnTo>
                      <a:pt x="462" y="90"/>
                    </a:lnTo>
                    <a:lnTo>
                      <a:pt x="464" y="90"/>
                    </a:lnTo>
                    <a:lnTo>
                      <a:pt x="464" y="92"/>
                    </a:lnTo>
                    <a:lnTo>
                      <a:pt x="462" y="92"/>
                    </a:lnTo>
                    <a:lnTo>
                      <a:pt x="462" y="95"/>
                    </a:lnTo>
                    <a:lnTo>
                      <a:pt x="459" y="95"/>
                    </a:lnTo>
                    <a:lnTo>
                      <a:pt x="459" y="97"/>
                    </a:lnTo>
                    <a:lnTo>
                      <a:pt x="459" y="100"/>
                    </a:lnTo>
                    <a:lnTo>
                      <a:pt x="459" y="97"/>
                    </a:lnTo>
                    <a:lnTo>
                      <a:pt x="459" y="100"/>
                    </a:lnTo>
                    <a:lnTo>
                      <a:pt x="462" y="100"/>
                    </a:lnTo>
                    <a:lnTo>
                      <a:pt x="462" y="101"/>
                    </a:lnTo>
                    <a:lnTo>
                      <a:pt x="464" y="101"/>
                    </a:lnTo>
                    <a:lnTo>
                      <a:pt x="467" y="101"/>
                    </a:lnTo>
                    <a:lnTo>
                      <a:pt x="467" y="100"/>
                    </a:lnTo>
                    <a:lnTo>
                      <a:pt x="467" y="101"/>
                    </a:lnTo>
                    <a:lnTo>
                      <a:pt x="469" y="101"/>
                    </a:lnTo>
                    <a:lnTo>
                      <a:pt x="469" y="105"/>
                    </a:lnTo>
                    <a:lnTo>
                      <a:pt x="472" y="105"/>
                    </a:lnTo>
                    <a:lnTo>
                      <a:pt x="474" y="105"/>
                    </a:lnTo>
                    <a:lnTo>
                      <a:pt x="474" y="106"/>
                    </a:lnTo>
                    <a:lnTo>
                      <a:pt x="474" y="105"/>
                    </a:lnTo>
                    <a:lnTo>
                      <a:pt x="474" y="106"/>
                    </a:lnTo>
                    <a:lnTo>
                      <a:pt x="477" y="106"/>
                    </a:lnTo>
                    <a:lnTo>
                      <a:pt x="477" y="110"/>
                    </a:lnTo>
                    <a:lnTo>
                      <a:pt x="477" y="111"/>
                    </a:lnTo>
                    <a:lnTo>
                      <a:pt x="477" y="115"/>
                    </a:lnTo>
                    <a:lnTo>
                      <a:pt x="478" y="115"/>
                    </a:lnTo>
                    <a:lnTo>
                      <a:pt x="482" y="115"/>
                    </a:lnTo>
                    <a:lnTo>
                      <a:pt x="482" y="116"/>
                    </a:lnTo>
                    <a:lnTo>
                      <a:pt x="482" y="120"/>
                    </a:lnTo>
                    <a:lnTo>
                      <a:pt x="483" y="120"/>
                    </a:lnTo>
                    <a:lnTo>
                      <a:pt x="483" y="121"/>
                    </a:lnTo>
                    <a:lnTo>
                      <a:pt x="487" y="121"/>
                    </a:lnTo>
                    <a:lnTo>
                      <a:pt x="488" y="121"/>
                    </a:lnTo>
                    <a:lnTo>
                      <a:pt x="492" y="121"/>
                    </a:lnTo>
                    <a:lnTo>
                      <a:pt x="492" y="120"/>
                    </a:lnTo>
                    <a:lnTo>
                      <a:pt x="493" y="120"/>
                    </a:lnTo>
                    <a:lnTo>
                      <a:pt x="493" y="116"/>
                    </a:lnTo>
                    <a:lnTo>
                      <a:pt x="497" y="116"/>
                    </a:lnTo>
                    <a:lnTo>
                      <a:pt x="498" y="116"/>
                    </a:lnTo>
                    <a:lnTo>
                      <a:pt x="498" y="120"/>
                    </a:lnTo>
                    <a:lnTo>
                      <a:pt x="501" y="120"/>
                    </a:lnTo>
                    <a:lnTo>
                      <a:pt x="501" y="121"/>
                    </a:lnTo>
                    <a:lnTo>
                      <a:pt x="503" y="121"/>
                    </a:lnTo>
                    <a:lnTo>
                      <a:pt x="506" y="121"/>
                    </a:lnTo>
                    <a:lnTo>
                      <a:pt x="508" y="121"/>
                    </a:lnTo>
                    <a:lnTo>
                      <a:pt x="508" y="120"/>
                    </a:lnTo>
                    <a:lnTo>
                      <a:pt x="511" y="120"/>
                    </a:lnTo>
                    <a:lnTo>
                      <a:pt x="511" y="121"/>
                    </a:lnTo>
                    <a:lnTo>
                      <a:pt x="513" y="121"/>
                    </a:lnTo>
                    <a:lnTo>
                      <a:pt x="516" y="121"/>
                    </a:lnTo>
                    <a:lnTo>
                      <a:pt x="516" y="125"/>
                    </a:lnTo>
                    <a:lnTo>
                      <a:pt x="518" y="125"/>
                    </a:lnTo>
                    <a:lnTo>
                      <a:pt x="518" y="126"/>
                    </a:lnTo>
                    <a:lnTo>
                      <a:pt x="518" y="125"/>
                    </a:lnTo>
                    <a:lnTo>
                      <a:pt x="518" y="126"/>
                    </a:lnTo>
                    <a:lnTo>
                      <a:pt x="521" y="126"/>
                    </a:lnTo>
                    <a:lnTo>
                      <a:pt x="521" y="125"/>
                    </a:lnTo>
                    <a:lnTo>
                      <a:pt x="523" y="125"/>
                    </a:lnTo>
                    <a:lnTo>
                      <a:pt x="526" y="125"/>
                    </a:lnTo>
                    <a:lnTo>
                      <a:pt x="526" y="121"/>
                    </a:lnTo>
                    <a:lnTo>
                      <a:pt x="526" y="120"/>
                    </a:lnTo>
                    <a:lnTo>
                      <a:pt x="528" y="120"/>
                    </a:lnTo>
                    <a:lnTo>
                      <a:pt x="528" y="121"/>
                    </a:lnTo>
                    <a:lnTo>
                      <a:pt x="528" y="120"/>
                    </a:lnTo>
                    <a:lnTo>
                      <a:pt x="531" y="120"/>
                    </a:lnTo>
                    <a:lnTo>
                      <a:pt x="531" y="116"/>
                    </a:lnTo>
                    <a:lnTo>
                      <a:pt x="533" y="116"/>
                    </a:lnTo>
                    <a:lnTo>
                      <a:pt x="533" y="115"/>
                    </a:lnTo>
                    <a:lnTo>
                      <a:pt x="531" y="115"/>
                    </a:lnTo>
                    <a:lnTo>
                      <a:pt x="533" y="115"/>
                    </a:lnTo>
                    <a:lnTo>
                      <a:pt x="531" y="115"/>
                    </a:lnTo>
                    <a:lnTo>
                      <a:pt x="531" y="111"/>
                    </a:lnTo>
                    <a:lnTo>
                      <a:pt x="533" y="111"/>
                    </a:lnTo>
                    <a:lnTo>
                      <a:pt x="531" y="111"/>
                    </a:lnTo>
                    <a:lnTo>
                      <a:pt x="531" y="110"/>
                    </a:lnTo>
                    <a:lnTo>
                      <a:pt x="533" y="110"/>
                    </a:lnTo>
                    <a:lnTo>
                      <a:pt x="533" y="111"/>
                    </a:lnTo>
                    <a:lnTo>
                      <a:pt x="536" y="111"/>
                    </a:lnTo>
                    <a:lnTo>
                      <a:pt x="538" y="111"/>
                    </a:lnTo>
                    <a:lnTo>
                      <a:pt x="541" y="111"/>
                    </a:lnTo>
                    <a:lnTo>
                      <a:pt x="542" y="111"/>
                    </a:lnTo>
                    <a:lnTo>
                      <a:pt x="546" y="111"/>
                    </a:lnTo>
                    <a:lnTo>
                      <a:pt x="547" y="111"/>
                    </a:lnTo>
                    <a:lnTo>
                      <a:pt x="547" y="115"/>
                    </a:lnTo>
                    <a:lnTo>
                      <a:pt x="551" y="115"/>
                    </a:lnTo>
                    <a:lnTo>
                      <a:pt x="547" y="115"/>
                    </a:lnTo>
                    <a:lnTo>
                      <a:pt x="547" y="116"/>
                    </a:lnTo>
                    <a:lnTo>
                      <a:pt x="551" y="116"/>
                    </a:lnTo>
                    <a:lnTo>
                      <a:pt x="551" y="115"/>
                    </a:lnTo>
                    <a:lnTo>
                      <a:pt x="552" y="115"/>
                    </a:lnTo>
                    <a:lnTo>
                      <a:pt x="552" y="116"/>
                    </a:lnTo>
                    <a:lnTo>
                      <a:pt x="552" y="115"/>
                    </a:lnTo>
                    <a:lnTo>
                      <a:pt x="556" y="115"/>
                    </a:lnTo>
                    <a:lnTo>
                      <a:pt x="557" y="115"/>
                    </a:lnTo>
                    <a:lnTo>
                      <a:pt x="561" y="115"/>
                    </a:lnTo>
                    <a:lnTo>
                      <a:pt x="564" y="115"/>
                    </a:lnTo>
                    <a:lnTo>
                      <a:pt x="564" y="111"/>
                    </a:lnTo>
                    <a:lnTo>
                      <a:pt x="565" y="111"/>
                    </a:lnTo>
                    <a:lnTo>
                      <a:pt x="565" y="110"/>
                    </a:lnTo>
                    <a:lnTo>
                      <a:pt x="564" y="110"/>
                    </a:lnTo>
                    <a:lnTo>
                      <a:pt x="565" y="110"/>
                    </a:lnTo>
                    <a:lnTo>
                      <a:pt x="564" y="110"/>
                    </a:lnTo>
                    <a:lnTo>
                      <a:pt x="564" y="106"/>
                    </a:lnTo>
                    <a:lnTo>
                      <a:pt x="565" y="106"/>
                    </a:lnTo>
                    <a:lnTo>
                      <a:pt x="565" y="105"/>
                    </a:lnTo>
                    <a:lnTo>
                      <a:pt x="569" y="105"/>
                    </a:lnTo>
                    <a:lnTo>
                      <a:pt x="570" y="105"/>
                    </a:lnTo>
                    <a:lnTo>
                      <a:pt x="574" y="105"/>
                    </a:lnTo>
                    <a:lnTo>
                      <a:pt x="574" y="101"/>
                    </a:lnTo>
                    <a:lnTo>
                      <a:pt x="575" y="101"/>
                    </a:lnTo>
                    <a:lnTo>
                      <a:pt x="575" y="105"/>
                    </a:lnTo>
                    <a:lnTo>
                      <a:pt x="579" y="105"/>
                    </a:lnTo>
                    <a:lnTo>
                      <a:pt x="579" y="101"/>
                    </a:lnTo>
                    <a:lnTo>
                      <a:pt x="580" y="101"/>
                    </a:lnTo>
                    <a:lnTo>
                      <a:pt x="580" y="100"/>
                    </a:lnTo>
                    <a:lnTo>
                      <a:pt x="584" y="100"/>
                    </a:lnTo>
                    <a:lnTo>
                      <a:pt x="584" y="97"/>
                    </a:lnTo>
                    <a:lnTo>
                      <a:pt x="585" y="97"/>
                    </a:lnTo>
                    <a:lnTo>
                      <a:pt x="585" y="100"/>
                    </a:lnTo>
                    <a:lnTo>
                      <a:pt x="588" y="100"/>
                    </a:lnTo>
                    <a:lnTo>
                      <a:pt x="590" y="100"/>
                    </a:lnTo>
                    <a:lnTo>
                      <a:pt x="593" y="100"/>
                    </a:lnTo>
                    <a:lnTo>
                      <a:pt x="593" y="101"/>
                    </a:lnTo>
                    <a:lnTo>
                      <a:pt x="593" y="105"/>
                    </a:lnTo>
                    <a:lnTo>
                      <a:pt x="593" y="106"/>
                    </a:lnTo>
                    <a:lnTo>
                      <a:pt x="590" y="106"/>
                    </a:lnTo>
                    <a:lnTo>
                      <a:pt x="590" y="110"/>
                    </a:lnTo>
                    <a:lnTo>
                      <a:pt x="593" y="110"/>
                    </a:lnTo>
                    <a:lnTo>
                      <a:pt x="595" y="110"/>
                    </a:lnTo>
                    <a:lnTo>
                      <a:pt x="595" y="111"/>
                    </a:lnTo>
                    <a:lnTo>
                      <a:pt x="598" y="111"/>
                    </a:lnTo>
                    <a:lnTo>
                      <a:pt x="598" y="110"/>
                    </a:lnTo>
                    <a:lnTo>
                      <a:pt x="600" y="110"/>
                    </a:lnTo>
                    <a:lnTo>
                      <a:pt x="600" y="111"/>
                    </a:lnTo>
                    <a:lnTo>
                      <a:pt x="603" y="111"/>
                    </a:lnTo>
                    <a:lnTo>
                      <a:pt x="603" y="110"/>
                    </a:lnTo>
                    <a:lnTo>
                      <a:pt x="605" y="110"/>
                    </a:lnTo>
                    <a:lnTo>
                      <a:pt x="605" y="106"/>
                    </a:lnTo>
                    <a:lnTo>
                      <a:pt x="608" y="106"/>
                    </a:lnTo>
                    <a:lnTo>
                      <a:pt x="608" y="110"/>
                    </a:lnTo>
                    <a:lnTo>
                      <a:pt x="608" y="111"/>
                    </a:lnTo>
                    <a:lnTo>
                      <a:pt x="608" y="115"/>
                    </a:lnTo>
                    <a:lnTo>
                      <a:pt x="605" y="115"/>
                    </a:lnTo>
                    <a:lnTo>
                      <a:pt x="603" y="115"/>
                    </a:lnTo>
                    <a:lnTo>
                      <a:pt x="603" y="116"/>
                    </a:lnTo>
                    <a:lnTo>
                      <a:pt x="605" y="116"/>
                    </a:lnTo>
                    <a:lnTo>
                      <a:pt x="605" y="120"/>
                    </a:lnTo>
                    <a:lnTo>
                      <a:pt x="605" y="121"/>
                    </a:lnTo>
                    <a:lnTo>
                      <a:pt x="608" y="121"/>
                    </a:lnTo>
                    <a:lnTo>
                      <a:pt x="610" y="121"/>
                    </a:lnTo>
                    <a:lnTo>
                      <a:pt x="613" y="121"/>
                    </a:lnTo>
                    <a:lnTo>
                      <a:pt x="613" y="125"/>
                    </a:lnTo>
                    <a:lnTo>
                      <a:pt x="613" y="121"/>
                    </a:lnTo>
                    <a:lnTo>
                      <a:pt x="615" y="121"/>
                    </a:lnTo>
                    <a:lnTo>
                      <a:pt x="615" y="125"/>
                    </a:lnTo>
                    <a:lnTo>
                      <a:pt x="618" y="125"/>
                    </a:lnTo>
                    <a:lnTo>
                      <a:pt x="618" y="126"/>
                    </a:lnTo>
                    <a:lnTo>
                      <a:pt x="618" y="129"/>
                    </a:lnTo>
                    <a:lnTo>
                      <a:pt x="620" y="129"/>
                    </a:lnTo>
                    <a:lnTo>
                      <a:pt x="623" y="129"/>
                    </a:lnTo>
                    <a:lnTo>
                      <a:pt x="625" y="129"/>
                    </a:lnTo>
                    <a:lnTo>
                      <a:pt x="625" y="126"/>
                    </a:lnTo>
                    <a:lnTo>
                      <a:pt x="625" y="129"/>
                    </a:lnTo>
                    <a:lnTo>
                      <a:pt x="628" y="129"/>
                    </a:lnTo>
                    <a:lnTo>
                      <a:pt x="628" y="126"/>
                    </a:lnTo>
                    <a:lnTo>
                      <a:pt x="628" y="125"/>
                    </a:lnTo>
                    <a:lnTo>
                      <a:pt x="628" y="126"/>
                    </a:lnTo>
                    <a:lnTo>
                      <a:pt x="630" y="126"/>
                    </a:lnTo>
                    <a:lnTo>
                      <a:pt x="630" y="125"/>
                    </a:lnTo>
                    <a:lnTo>
                      <a:pt x="633" y="125"/>
                    </a:lnTo>
                    <a:lnTo>
                      <a:pt x="633" y="126"/>
                    </a:lnTo>
                    <a:lnTo>
                      <a:pt x="633" y="129"/>
                    </a:lnTo>
                    <a:lnTo>
                      <a:pt x="634" y="129"/>
                    </a:lnTo>
                    <a:lnTo>
                      <a:pt x="634" y="131"/>
                    </a:lnTo>
                    <a:lnTo>
                      <a:pt x="638" y="131"/>
                    </a:lnTo>
                    <a:lnTo>
                      <a:pt x="638" y="134"/>
                    </a:lnTo>
                    <a:lnTo>
                      <a:pt x="639" y="134"/>
                    </a:lnTo>
                    <a:lnTo>
                      <a:pt x="639" y="136"/>
                    </a:lnTo>
                    <a:lnTo>
                      <a:pt x="639" y="134"/>
                    </a:lnTo>
                    <a:lnTo>
                      <a:pt x="643" y="134"/>
                    </a:lnTo>
                    <a:lnTo>
                      <a:pt x="644" y="134"/>
                    </a:lnTo>
                    <a:lnTo>
                      <a:pt x="644" y="136"/>
                    </a:lnTo>
                    <a:lnTo>
                      <a:pt x="648" y="136"/>
                    </a:lnTo>
                    <a:lnTo>
                      <a:pt x="648" y="134"/>
                    </a:lnTo>
                    <a:lnTo>
                      <a:pt x="649" y="134"/>
                    </a:lnTo>
                    <a:lnTo>
                      <a:pt x="649" y="131"/>
                    </a:lnTo>
                    <a:lnTo>
                      <a:pt x="649" y="129"/>
                    </a:lnTo>
                    <a:lnTo>
                      <a:pt x="649" y="126"/>
                    </a:lnTo>
                    <a:lnTo>
                      <a:pt x="653" y="126"/>
                    </a:lnTo>
                    <a:lnTo>
                      <a:pt x="654" y="126"/>
                    </a:lnTo>
                    <a:lnTo>
                      <a:pt x="654" y="129"/>
                    </a:lnTo>
                    <a:lnTo>
                      <a:pt x="657" y="129"/>
                    </a:lnTo>
                    <a:lnTo>
                      <a:pt x="657" y="131"/>
                    </a:lnTo>
                    <a:lnTo>
                      <a:pt x="657" y="134"/>
                    </a:lnTo>
                    <a:lnTo>
                      <a:pt x="659" y="136"/>
                    </a:lnTo>
                    <a:lnTo>
                      <a:pt x="662" y="136"/>
                    </a:lnTo>
                    <a:lnTo>
                      <a:pt x="659" y="136"/>
                    </a:lnTo>
                    <a:lnTo>
                      <a:pt x="662" y="139"/>
                    </a:lnTo>
                    <a:lnTo>
                      <a:pt x="662" y="141"/>
                    </a:lnTo>
                    <a:lnTo>
                      <a:pt x="664" y="141"/>
                    </a:lnTo>
                    <a:lnTo>
                      <a:pt x="662" y="141"/>
                    </a:lnTo>
                    <a:lnTo>
                      <a:pt x="662" y="144"/>
                    </a:lnTo>
                    <a:lnTo>
                      <a:pt x="664" y="144"/>
                    </a:lnTo>
                    <a:lnTo>
                      <a:pt x="667" y="144"/>
                    </a:lnTo>
                    <a:lnTo>
                      <a:pt x="669" y="144"/>
                    </a:lnTo>
                    <a:lnTo>
                      <a:pt x="672" y="144"/>
                    </a:lnTo>
                    <a:lnTo>
                      <a:pt x="674" y="144"/>
                    </a:lnTo>
                    <a:lnTo>
                      <a:pt x="674" y="141"/>
                    </a:lnTo>
                    <a:lnTo>
                      <a:pt x="677" y="141"/>
                    </a:lnTo>
                    <a:lnTo>
                      <a:pt x="677" y="144"/>
                    </a:lnTo>
                    <a:lnTo>
                      <a:pt x="679" y="144"/>
                    </a:lnTo>
                    <a:lnTo>
                      <a:pt x="682" y="144"/>
                    </a:lnTo>
                    <a:lnTo>
                      <a:pt x="679" y="144"/>
                    </a:lnTo>
                    <a:lnTo>
                      <a:pt x="682" y="144"/>
                    </a:lnTo>
                    <a:lnTo>
                      <a:pt x="682" y="146"/>
                    </a:lnTo>
                    <a:lnTo>
                      <a:pt x="684" y="146"/>
                    </a:lnTo>
                    <a:lnTo>
                      <a:pt x="684" y="144"/>
                    </a:lnTo>
                    <a:lnTo>
                      <a:pt x="687" y="144"/>
                    </a:lnTo>
                    <a:lnTo>
                      <a:pt x="687" y="146"/>
                    </a:lnTo>
                    <a:lnTo>
                      <a:pt x="689" y="146"/>
                    </a:lnTo>
                    <a:lnTo>
                      <a:pt x="689" y="144"/>
                    </a:lnTo>
                    <a:lnTo>
                      <a:pt x="692" y="144"/>
                    </a:lnTo>
                    <a:lnTo>
                      <a:pt x="692" y="146"/>
                    </a:lnTo>
                    <a:lnTo>
                      <a:pt x="692" y="144"/>
                    </a:lnTo>
                    <a:lnTo>
                      <a:pt x="692" y="146"/>
                    </a:lnTo>
                    <a:lnTo>
                      <a:pt x="694" y="146"/>
                    </a:lnTo>
                    <a:lnTo>
                      <a:pt x="694" y="144"/>
                    </a:lnTo>
                    <a:lnTo>
                      <a:pt x="694" y="146"/>
                    </a:lnTo>
                    <a:lnTo>
                      <a:pt x="694" y="144"/>
                    </a:lnTo>
                    <a:lnTo>
                      <a:pt x="697" y="144"/>
                    </a:lnTo>
                    <a:lnTo>
                      <a:pt x="697" y="146"/>
                    </a:lnTo>
                    <a:lnTo>
                      <a:pt x="697" y="144"/>
                    </a:lnTo>
                    <a:lnTo>
                      <a:pt x="699" y="144"/>
                    </a:lnTo>
                    <a:lnTo>
                      <a:pt x="699" y="146"/>
                    </a:lnTo>
                    <a:lnTo>
                      <a:pt x="702" y="146"/>
                    </a:lnTo>
                    <a:lnTo>
                      <a:pt x="702" y="149"/>
                    </a:lnTo>
                    <a:lnTo>
                      <a:pt x="702" y="151"/>
                    </a:lnTo>
                    <a:lnTo>
                      <a:pt x="702" y="154"/>
                    </a:lnTo>
                    <a:lnTo>
                      <a:pt x="703" y="154"/>
                    </a:lnTo>
                    <a:lnTo>
                      <a:pt x="707" y="154"/>
                    </a:lnTo>
                    <a:lnTo>
                      <a:pt x="708" y="154"/>
                    </a:lnTo>
                    <a:lnTo>
                      <a:pt x="708" y="156"/>
                    </a:lnTo>
                    <a:lnTo>
                      <a:pt x="712" y="156"/>
                    </a:lnTo>
                    <a:lnTo>
                      <a:pt x="708" y="156"/>
                    </a:lnTo>
                    <a:lnTo>
                      <a:pt x="712" y="156"/>
                    </a:lnTo>
                    <a:lnTo>
                      <a:pt x="713" y="159"/>
                    </a:lnTo>
                    <a:lnTo>
                      <a:pt x="713" y="156"/>
                    </a:lnTo>
                    <a:lnTo>
                      <a:pt x="717" y="156"/>
                    </a:lnTo>
                    <a:lnTo>
                      <a:pt x="717" y="159"/>
                    </a:lnTo>
                    <a:lnTo>
                      <a:pt x="717" y="156"/>
                    </a:lnTo>
                    <a:lnTo>
                      <a:pt x="717" y="159"/>
                    </a:lnTo>
                    <a:lnTo>
                      <a:pt x="718" y="159"/>
                    </a:lnTo>
                    <a:lnTo>
                      <a:pt x="722" y="159"/>
                    </a:lnTo>
                    <a:lnTo>
                      <a:pt x="722" y="156"/>
                    </a:lnTo>
                    <a:lnTo>
                      <a:pt x="722" y="159"/>
                    </a:lnTo>
                    <a:lnTo>
                      <a:pt x="723" y="159"/>
                    </a:lnTo>
                    <a:lnTo>
                      <a:pt x="726" y="159"/>
                    </a:lnTo>
                    <a:lnTo>
                      <a:pt x="728" y="159"/>
                    </a:lnTo>
                    <a:lnTo>
                      <a:pt x="731" y="159"/>
                    </a:lnTo>
                    <a:lnTo>
                      <a:pt x="731" y="156"/>
                    </a:lnTo>
                    <a:lnTo>
                      <a:pt x="733" y="156"/>
                    </a:lnTo>
                    <a:lnTo>
                      <a:pt x="733" y="159"/>
                    </a:lnTo>
                    <a:lnTo>
                      <a:pt x="733" y="156"/>
                    </a:lnTo>
                    <a:lnTo>
                      <a:pt x="736" y="156"/>
                    </a:lnTo>
                    <a:lnTo>
                      <a:pt x="740" y="156"/>
                    </a:lnTo>
                    <a:lnTo>
                      <a:pt x="741" y="156"/>
                    </a:lnTo>
                    <a:lnTo>
                      <a:pt x="745" y="156"/>
                    </a:lnTo>
                    <a:lnTo>
                      <a:pt x="745" y="154"/>
                    </a:lnTo>
                    <a:lnTo>
                      <a:pt x="746" y="154"/>
                    </a:lnTo>
                    <a:lnTo>
                      <a:pt x="749" y="154"/>
                    </a:lnTo>
                    <a:lnTo>
                      <a:pt x="749" y="156"/>
                    </a:lnTo>
                    <a:lnTo>
                      <a:pt x="746" y="156"/>
                    </a:lnTo>
                    <a:lnTo>
                      <a:pt x="746" y="159"/>
                    </a:lnTo>
                    <a:lnTo>
                      <a:pt x="749" y="159"/>
                    </a:lnTo>
                    <a:lnTo>
                      <a:pt x="746" y="159"/>
                    </a:lnTo>
                    <a:lnTo>
                      <a:pt x="746" y="161"/>
                    </a:lnTo>
                    <a:lnTo>
                      <a:pt x="749" y="161"/>
                    </a:lnTo>
                    <a:lnTo>
                      <a:pt x="749" y="159"/>
                    </a:lnTo>
                    <a:lnTo>
                      <a:pt x="751" y="159"/>
                    </a:lnTo>
                    <a:lnTo>
                      <a:pt x="751" y="161"/>
                    </a:lnTo>
                    <a:lnTo>
                      <a:pt x="754" y="161"/>
                    </a:lnTo>
                    <a:lnTo>
                      <a:pt x="756" y="161"/>
                    </a:lnTo>
                    <a:lnTo>
                      <a:pt x="754" y="161"/>
                    </a:lnTo>
                    <a:lnTo>
                      <a:pt x="756" y="161"/>
                    </a:lnTo>
                    <a:lnTo>
                      <a:pt x="754" y="161"/>
                    </a:lnTo>
                    <a:lnTo>
                      <a:pt x="754" y="164"/>
                    </a:lnTo>
                    <a:lnTo>
                      <a:pt x="756" y="164"/>
                    </a:lnTo>
                    <a:lnTo>
                      <a:pt x="756" y="166"/>
                    </a:lnTo>
                    <a:lnTo>
                      <a:pt x="756" y="169"/>
                    </a:lnTo>
                    <a:lnTo>
                      <a:pt x="759" y="169"/>
                    </a:lnTo>
                    <a:lnTo>
                      <a:pt x="756" y="169"/>
                    </a:lnTo>
                    <a:lnTo>
                      <a:pt x="756" y="171"/>
                    </a:lnTo>
                    <a:lnTo>
                      <a:pt x="756" y="174"/>
                    </a:lnTo>
                    <a:lnTo>
                      <a:pt x="759" y="174"/>
                    </a:lnTo>
                    <a:lnTo>
                      <a:pt x="756" y="174"/>
                    </a:lnTo>
                    <a:lnTo>
                      <a:pt x="759" y="174"/>
                    </a:lnTo>
                    <a:lnTo>
                      <a:pt x="759" y="175"/>
                    </a:lnTo>
                    <a:lnTo>
                      <a:pt x="759" y="174"/>
                    </a:lnTo>
                    <a:lnTo>
                      <a:pt x="759" y="175"/>
                    </a:lnTo>
                    <a:lnTo>
                      <a:pt x="761" y="175"/>
                    </a:lnTo>
                    <a:lnTo>
                      <a:pt x="764" y="175"/>
                    </a:lnTo>
                    <a:lnTo>
                      <a:pt x="766" y="175"/>
                    </a:lnTo>
                    <a:lnTo>
                      <a:pt x="766" y="179"/>
                    </a:lnTo>
                    <a:lnTo>
                      <a:pt x="769" y="179"/>
                    </a:lnTo>
                    <a:lnTo>
                      <a:pt x="769" y="180"/>
                    </a:lnTo>
                    <a:lnTo>
                      <a:pt x="769" y="184"/>
                    </a:lnTo>
                    <a:lnTo>
                      <a:pt x="769" y="185"/>
                    </a:lnTo>
                    <a:lnTo>
                      <a:pt x="771" y="185"/>
                    </a:lnTo>
                    <a:lnTo>
                      <a:pt x="769" y="185"/>
                    </a:lnTo>
                    <a:lnTo>
                      <a:pt x="771" y="185"/>
                    </a:lnTo>
                    <a:lnTo>
                      <a:pt x="771" y="189"/>
                    </a:lnTo>
                    <a:lnTo>
                      <a:pt x="769" y="189"/>
                    </a:lnTo>
                    <a:lnTo>
                      <a:pt x="771" y="189"/>
                    </a:lnTo>
                    <a:lnTo>
                      <a:pt x="769" y="189"/>
                    </a:lnTo>
                    <a:lnTo>
                      <a:pt x="769" y="190"/>
                    </a:lnTo>
                    <a:lnTo>
                      <a:pt x="766" y="190"/>
                    </a:lnTo>
                    <a:lnTo>
                      <a:pt x="769" y="190"/>
                    </a:lnTo>
                    <a:lnTo>
                      <a:pt x="766" y="190"/>
                    </a:lnTo>
                    <a:lnTo>
                      <a:pt x="769" y="190"/>
                    </a:lnTo>
                    <a:lnTo>
                      <a:pt x="766" y="190"/>
                    </a:lnTo>
                    <a:lnTo>
                      <a:pt x="766" y="194"/>
                    </a:lnTo>
                    <a:lnTo>
                      <a:pt x="766" y="195"/>
                    </a:lnTo>
                    <a:lnTo>
                      <a:pt x="769" y="195"/>
                    </a:lnTo>
                    <a:lnTo>
                      <a:pt x="766" y="195"/>
                    </a:lnTo>
                    <a:lnTo>
                      <a:pt x="766" y="198"/>
                    </a:lnTo>
                    <a:lnTo>
                      <a:pt x="769" y="198"/>
                    </a:lnTo>
                    <a:lnTo>
                      <a:pt x="771" y="198"/>
                    </a:lnTo>
                    <a:lnTo>
                      <a:pt x="771" y="200"/>
                    </a:lnTo>
                    <a:lnTo>
                      <a:pt x="771" y="203"/>
                    </a:lnTo>
                    <a:lnTo>
                      <a:pt x="769" y="203"/>
                    </a:lnTo>
                    <a:lnTo>
                      <a:pt x="769" y="200"/>
                    </a:lnTo>
                    <a:lnTo>
                      <a:pt x="769" y="203"/>
                    </a:lnTo>
                    <a:lnTo>
                      <a:pt x="769" y="205"/>
                    </a:lnTo>
                    <a:lnTo>
                      <a:pt x="766" y="205"/>
                    </a:lnTo>
                    <a:lnTo>
                      <a:pt x="766" y="208"/>
                    </a:lnTo>
                    <a:lnTo>
                      <a:pt x="764" y="208"/>
                    </a:lnTo>
                    <a:lnTo>
                      <a:pt x="764" y="205"/>
                    </a:lnTo>
                    <a:lnTo>
                      <a:pt x="764" y="208"/>
                    </a:lnTo>
                    <a:lnTo>
                      <a:pt x="761" y="208"/>
                    </a:lnTo>
                    <a:lnTo>
                      <a:pt x="761" y="205"/>
                    </a:lnTo>
                    <a:lnTo>
                      <a:pt x="761" y="208"/>
                    </a:lnTo>
                    <a:lnTo>
                      <a:pt x="759" y="208"/>
                    </a:lnTo>
                    <a:lnTo>
                      <a:pt x="759" y="210"/>
                    </a:lnTo>
                    <a:lnTo>
                      <a:pt x="756" y="210"/>
                    </a:lnTo>
                    <a:lnTo>
                      <a:pt x="756" y="213"/>
                    </a:lnTo>
                    <a:lnTo>
                      <a:pt x="756" y="210"/>
                    </a:lnTo>
                    <a:lnTo>
                      <a:pt x="754" y="210"/>
                    </a:lnTo>
                    <a:lnTo>
                      <a:pt x="754" y="213"/>
                    </a:lnTo>
                    <a:lnTo>
                      <a:pt x="754" y="215"/>
                    </a:lnTo>
                    <a:lnTo>
                      <a:pt x="754" y="218"/>
                    </a:lnTo>
                    <a:lnTo>
                      <a:pt x="751" y="218"/>
                    </a:lnTo>
                    <a:lnTo>
                      <a:pt x="751" y="215"/>
                    </a:lnTo>
                    <a:lnTo>
                      <a:pt x="749" y="215"/>
                    </a:lnTo>
                    <a:lnTo>
                      <a:pt x="749" y="218"/>
                    </a:lnTo>
                    <a:lnTo>
                      <a:pt x="746" y="218"/>
                    </a:lnTo>
                    <a:lnTo>
                      <a:pt x="746" y="220"/>
                    </a:lnTo>
                    <a:lnTo>
                      <a:pt x="746" y="223"/>
                    </a:lnTo>
                    <a:lnTo>
                      <a:pt x="746" y="225"/>
                    </a:lnTo>
                    <a:lnTo>
                      <a:pt x="745" y="225"/>
                    </a:lnTo>
                    <a:lnTo>
                      <a:pt x="745" y="223"/>
                    </a:lnTo>
                    <a:lnTo>
                      <a:pt x="741" y="223"/>
                    </a:lnTo>
                    <a:lnTo>
                      <a:pt x="741" y="225"/>
                    </a:lnTo>
                    <a:lnTo>
                      <a:pt x="741" y="228"/>
                    </a:lnTo>
                    <a:lnTo>
                      <a:pt x="740" y="228"/>
                    </a:lnTo>
                    <a:lnTo>
                      <a:pt x="740" y="230"/>
                    </a:lnTo>
                    <a:lnTo>
                      <a:pt x="736" y="230"/>
                    </a:lnTo>
                    <a:lnTo>
                      <a:pt x="736" y="233"/>
                    </a:lnTo>
                    <a:lnTo>
                      <a:pt x="733" y="233"/>
                    </a:lnTo>
                    <a:lnTo>
                      <a:pt x="736" y="233"/>
                    </a:lnTo>
                    <a:lnTo>
                      <a:pt x="736" y="235"/>
                    </a:lnTo>
                    <a:lnTo>
                      <a:pt x="740" y="235"/>
                    </a:lnTo>
                    <a:lnTo>
                      <a:pt x="740" y="238"/>
                    </a:lnTo>
                    <a:lnTo>
                      <a:pt x="740" y="241"/>
                    </a:lnTo>
                    <a:lnTo>
                      <a:pt x="736" y="241"/>
                    </a:lnTo>
                    <a:lnTo>
                      <a:pt x="736" y="243"/>
                    </a:lnTo>
                    <a:lnTo>
                      <a:pt x="736" y="246"/>
                    </a:lnTo>
                    <a:lnTo>
                      <a:pt x="733" y="246"/>
                    </a:lnTo>
                    <a:lnTo>
                      <a:pt x="731" y="246"/>
                    </a:lnTo>
                    <a:lnTo>
                      <a:pt x="728" y="246"/>
                    </a:lnTo>
                    <a:lnTo>
                      <a:pt x="728" y="248"/>
                    </a:lnTo>
                    <a:lnTo>
                      <a:pt x="726" y="248"/>
                    </a:lnTo>
                    <a:lnTo>
                      <a:pt x="726" y="251"/>
                    </a:lnTo>
                    <a:lnTo>
                      <a:pt x="723" y="251"/>
                    </a:lnTo>
                    <a:lnTo>
                      <a:pt x="723" y="253"/>
                    </a:lnTo>
                    <a:lnTo>
                      <a:pt x="723" y="256"/>
                    </a:lnTo>
                    <a:lnTo>
                      <a:pt x="723" y="258"/>
                    </a:lnTo>
                    <a:lnTo>
                      <a:pt x="722" y="258"/>
                    </a:lnTo>
                    <a:lnTo>
                      <a:pt x="718" y="261"/>
                    </a:lnTo>
                    <a:lnTo>
                      <a:pt x="722" y="261"/>
                    </a:lnTo>
                    <a:lnTo>
                      <a:pt x="718" y="261"/>
                    </a:lnTo>
                    <a:lnTo>
                      <a:pt x="722" y="261"/>
                    </a:lnTo>
                    <a:lnTo>
                      <a:pt x="718" y="261"/>
                    </a:lnTo>
                    <a:lnTo>
                      <a:pt x="722" y="261"/>
                    </a:lnTo>
                    <a:lnTo>
                      <a:pt x="718" y="261"/>
                    </a:lnTo>
                    <a:lnTo>
                      <a:pt x="718" y="263"/>
                    </a:lnTo>
                    <a:lnTo>
                      <a:pt x="717" y="263"/>
                    </a:lnTo>
                    <a:lnTo>
                      <a:pt x="717" y="266"/>
                    </a:lnTo>
                    <a:lnTo>
                      <a:pt x="717" y="267"/>
                    </a:lnTo>
                    <a:lnTo>
                      <a:pt x="718" y="267"/>
                    </a:lnTo>
                    <a:lnTo>
                      <a:pt x="717" y="267"/>
                    </a:lnTo>
                    <a:lnTo>
                      <a:pt x="717" y="271"/>
                    </a:lnTo>
                    <a:lnTo>
                      <a:pt x="713" y="271"/>
                    </a:lnTo>
                    <a:lnTo>
                      <a:pt x="713" y="272"/>
                    </a:lnTo>
                    <a:lnTo>
                      <a:pt x="713" y="276"/>
                    </a:lnTo>
                    <a:lnTo>
                      <a:pt x="712" y="276"/>
                    </a:lnTo>
                    <a:lnTo>
                      <a:pt x="712" y="272"/>
                    </a:lnTo>
                    <a:lnTo>
                      <a:pt x="708" y="272"/>
                    </a:lnTo>
                    <a:lnTo>
                      <a:pt x="707" y="272"/>
                    </a:lnTo>
                    <a:lnTo>
                      <a:pt x="707" y="276"/>
                    </a:lnTo>
                    <a:lnTo>
                      <a:pt x="707" y="277"/>
                    </a:lnTo>
                    <a:lnTo>
                      <a:pt x="703" y="277"/>
                    </a:lnTo>
                    <a:lnTo>
                      <a:pt x="703" y="281"/>
                    </a:lnTo>
                    <a:lnTo>
                      <a:pt x="702" y="281"/>
                    </a:lnTo>
                    <a:lnTo>
                      <a:pt x="702" y="282"/>
                    </a:lnTo>
                    <a:lnTo>
                      <a:pt x="699" y="282"/>
                    </a:lnTo>
                    <a:lnTo>
                      <a:pt x="697" y="282"/>
                    </a:lnTo>
                    <a:lnTo>
                      <a:pt x="697" y="286"/>
                    </a:lnTo>
                    <a:lnTo>
                      <a:pt x="697" y="287"/>
                    </a:lnTo>
                    <a:lnTo>
                      <a:pt x="694" y="287"/>
                    </a:lnTo>
                    <a:lnTo>
                      <a:pt x="694" y="291"/>
                    </a:lnTo>
                    <a:lnTo>
                      <a:pt x="692" y="291"/>
                    </a:lnTo>
                    <a:lnTo>
                      <a:pt x="689" y="291"/>
                    </a:lnTo>
                    <a:lnTo>
                      <a:pt x="687" y="291"/>
                    </a:lnTo>
                    <a:lnTo>
                      <a:pt x="687" y="292"/>
                    </a:lnTo>
                    <a:lnTo>
                      <a:pt x="684" y="292"/>
                    </a:lnTo>
                    <a:lnTo>
                      <a:pt x="682" y="292"/>
                    </a:lnTo>
                    <a:lnTo>
                      <a:pt x="679" y="292"/>
                    </a:lnTo>
                    <a:lnTo>
                      <a:pt x="677" y="292"/>
                    </a:lnTo>
                    <a:lnTo>
                      <a:pt x="677" y="295"/>
                    </a:lnTo>
                    <a:lnTo>
                      <a:pt x="674" y="295"/>
                    </a:lnTo>
                    <a:lnTo>
                      <a:pt x="672" y="295"/>
                    </a:lnTo>
                    <a:lnTo>
                      <a:pt x="669" y="295"/>
                    </a:lnTo>
                    <a:lnTo>
                      <a:pt x="669" y="297"/>
                    </a:lnTo>
                    <a:lnTo>
                      <a:pt x="667" y="297"/>
                    </a:lnTo>
                    <a:lnTo>
                      <a:pt x="667" y="300"/>
                    </a:lnTo>
                    <a:lnTo>
                      <a:pt x="664" y="300"/>
                    </a:lnTo>
                    <a:lnTo>
                      <a:pt x="664" y="302"/>
                    </a:lnTo>
                    <a:lnTo>
                      <a:pt x="662" y="302"/>
                    </a:lnTo>
                    <a:lnTo>
                      <a:pt x="659" y="302"/>
                    </a:lnTo>
                    <a:lnTo>
                      <a:pt x="659" y="305"/>
                    </a:lnTo>
                    <a:lnTo>
                      <a:pt x="659" y="307"/>
                    </a:lnTo>
                    <a:lnTo>
                      <a:pt x="659" y="310"/>
                    </a:lnTo>
                    <a:lnTo>
                      <a:pt x="657" y="310"/>
                    </a:lnTo>
                    <a:lnTo>
                      <a:pt x="654" y="310"/>
                    </a:lnTo>
                    <a:lnTo>
                      <a:pt x="654" y="307"/>
                    </a:lnTo>
                    <a:lnTo>
                      <a:pt x="653" y="307"/>
                    </a:lnTo>
                    <a:lnTo>
                      <a:pt x="653" y="310"/>
                    </a:lnTo>
                    <a:lnTo>
                      <a:pt x="649" y="310"/>
                    </a:lnTo>
                    <a:lnTo>
                      <a:pt x="648" y="310"/>
                    </a:lnTo>
                    <a:lnTo>
                      <a:pt x="648" y="312"/>
                    </a:lnTo>
                    <a:lnTo>
                      <a:pt x="644" y="312"/>
                    </a:lnTo>
                    <a:lnTo>
                      <a:pt x="644" y="315"/>
                    </a:lnTo>
                    <a:lnTo>
                      <a:pt x="643" y="315"/>
                    </a:lnTo>
                    <a:lnTo>
                      <a:pt x="639" y="315"/>
                    </a:lnTo>
                    <a:lnTo>
                      <a:pt x="638" y="315"/>
                    </a:lnTo>
                    <a:lnTo>
                      <a:pt x="634" y="315"/>
                    </a:lnTo>
                    <a:lnTo>
                      <a:pt x="634" y="317"/>
                    </a:lnTo>
                    <a:lnTo>
                      <a:pt x="633" y="317"/>
                    </a:lnTo>
                    <a:lnTo>
                      <a:pt x="630" y="317"/>
                    </a:lnTo>
                    <a:lnTo>
                      <a:pt x="630" y="320"/>
                    </a:lnTo>
                    <a:lnTo>
                      <a:pt x="628" y="320"/>
                    </a:lnTo>
                    <a:lnTo>
                      <a:pt x="625" y="320"/>
                    </a:lnTo>
                    <a:lnTo>
                      <a:pt x="623" y="320"/>
                    </a:lnTo>
                    <a:lnTo>
                      <a:pt x="620" y="320"/>
                    </a:lnTo>
                    <a:lnTo>
                      <a:pt x="618" y="320"/>
                    </a:lnTo>
                    <a:lnTo>
                      <a:pt x="615" y="322"/>
                    </a:lnTo>
                    <a:lnTo>
                      <a:pt x="613" y="322"/>
                    </a:lnTo>
                    <a:lnTo>
                      <a:pt x="610" y="322"/>
                    </a:lnTo>
                    <a:lnTo>
                      <a:pt x="610" y="325"/>
                    </a:lnTo>
                    <a:lnTo>
                      <a:pt x="608" y="325"/>
                    </a:lnTo>
                    <a:lnTo>
                      <a:pt x="608" y="327"/>
                    </a:lnTo>
                    <a:lnTo>
                      <a:pt x="605" y="327"/>
                    </a:lnTo>
                    <a:lnTo>
                      <a:pt x="605" y="330"/>
                    </a:lnTo>
                    <a:lnTo>
                      <a:pt x="603" y="330"/>
                    </a:lnTo>
                    <a:lnTo>
                      <a:pt x="600" y="330"/>
                    </a:lnTo>
                    <a:lnTo>
                      <a:pt x="600" y="332"/>
                    </a:lnTo>
                    <a:lnTo>
                      <a:pt x="598" y="332"/>
                    </a:lnTo>
                    <a:lnTo>
                      <a:pt x="598" y="335"/>
                    </a:lnTo>
                    <a:lnTo>
                      <a:pt x="595" y="335"/>
                    </a:lnTo>
                    <a:lnTo>
                      <a:pt x="593" y="335"/>
                    </a:lnTo>
                    <a:lnTo>
                      <a:pt x="590" y="335"/>
                    </a:lnTo>
                    <a:lnTo>
                      <a:pt x="588" y="337"/>
                    </a:lnTo>
                    <a:lnTo>
                      <a:pt x="585" y="337"/>
                    </a:lnTo>
                    <a:lnTo>
                      <a:pt x="585" y="340"/>
                    </a:lnTo>
                    <a:lnTo>
                      <a:pt x="584" y="340"/>
                    </a:lnTo>
                    <a:lnTo>
                      <a:pt x="584" y="341"/>
                    </a:lnTo>
                    <a:lnTo>
                      <a:pt x="580" y="341"/>
                    </a:lnTo>
                    <a:lnTo>
                      <a:pt x="580" y="345"/>
                    </a:lnTo>
                    <a:lnTo>
                      <a:pt x="579" y="345"/>
                    </a:lnTo>
                    <a:lnTo>
                      <a:pt x="575" y="345"/>
                    </a:lnTo>
                    <a:lnTo>
                      <a:pt x="575" y="346"/>
                    </a:lnTo>
                    <a:lnTo>
                      <a:pt x="574" y="346"/>
                    </a:lnTo>
                    <a:lnTo>
                      <a:pt x="574" y="350"/>
                    </a:lnTo>
                    <a:lnTo>
                      <a:pt x="570" y="350"/>
                    </a:lnTo>
                    <a:lnTo>
                      <a:pt x="569" y="350"/>
                    </a:lnTo>
                    <a:lnTo>
                      <a:pt x="569" y="351"/>
                    </a:lnTo>
                    <a:lnTo>
                      <a:pt x="569" y="350"/>
                    </a:lnTo>
                    <a:lnTo>
                      <a:pt x="569" y="351"/>
                    </a:lnTo>
                    <a:lnTo>
                      <a:pt x="565" y="351"/>
                    </a:lnTo>
                    <a:lnTo>
                      <a:pt x="564" y="351"/>
                    </a:lnTo>
                    <a:lnTo>
                      <a:pt x="564" y="355"/>
                    </a:lnTo>
                    <a:lnTo>
                      <a:pt x="564" y="351"/>
                    </a:lnTo>
                    <a:lnTo>
                      <a:pt x="564" y="355"/>
                    </a:lnTo>
                    <a:lnTo>
                      <a:pt x="561" y="355"/>
                    </a:lnTo>
                    <a:lnTo>
                      <a:pt x="557" y="355"/>
                    </a:lnTo>
                    <a:lnTo>
                      <a:pt x="557" y="356"/>
                    </a:lnTo>
                    <a:lnTo>
                      <a:pt x="557" y="360"/>
                    </a:lnTo>
                    <a:lnTo>
                      <a:pt x="556" y="361"/>
                    </a:lnTo>
                    <a:lnTo>
                      <a:pt x="552" y="361"/>
                    </a:lnTo>
                    <a:lnTo>
                      <a:pt x="551" y="361"/>
                    </a:lnTo>
                    <a:lnTo>
                      <a:pt x="551" y="364"/>
                    </a:lnTo>
                    <a:lnTo>
                      <a:pt x="547" y="364"/>
                    </a:lnTo>
                    <a:lnTo>
                      <a:pt x="547" y="361"/>
                    </a:lnTo>
                    <a:lnTo>
                      <a:pt x="546" y="361"/>
                    </a:lnTo>
                    <a:lnTo>
                      <a:pt x="546" y="360"/>
                    </a:lnTo>
                    <a:lnTo>
                      <a:pt x="546" y="356"/>
                    </a:lnTo>
                    <a:lnTo>
                      <a:pt x="546" y="360"/>
                    </a:lnTo>
                    <a:lnTo>
                      <a:pt x="546" y="356"/>
                    </a:lnTo>
                    <a:lnTo>
                      <a:pt x="546" y="360"/>
                    </a:lnTo>
                    <a:lnTo>
                      <a:pt x="542" y="360"/>
                    </a:lnTo>
                    <a:lnTo>
                      <a:pt x="541" y="360"/>
                    </a:lnTo>
                    <a:lnTo>
                      <a:pt x="541" y="356"/>
                    </a:lnTo>
                    <a:lnTo>
                      <a:pt x="538" y="356"/>
                    </a:lnTo>
                    <a:lnTo>
                      <a:pt x="536" y="356"/>
                    </a:lnTo>
                    <a:lnTo>
                      <a:pt x="536" y="360"/>
                    </a:lnTo>
                    <a:lnTo>
                      <a:pt x="536" y="361"/>
                    </a:lnTo>
                    <a:lnTo>
                      <a:pt x="533" y="361"/>
                    </a:lnTo>
                    <a:lnTo>
                      <a:pt x="531" y="361"/>
                    </a:lnTo>
                    <a:lnTo>
                      <a:pt x="531" y="360"/>
                    </a:lnTo>
                    <a:lnTo>
                      <a:pt x="531" y="356"/>
                    </a:lnTo>
                    <a:lnTo>
                      <a:pt x="531" y="355"/>
                    </a:lnTo>
                    <a:lnTo>
                      <a:pt x="533" y="355"/>
                    </a:lnTo>
                    <a:lnTo>
                      <a:pt x="533" y="351"/>
                    </a:lnTo>
                    <a:lnTo>
                      <a:pt x="536" y="351"/>
                    </a:lnTo>
                    <a:lnTo>
                      <a:pt x="536" y="350"/>
                    </a:lnTo>
                    <a:lnTo>
                      <a:pt x="536" y="346"/>
                    </a:lnTo>
                    <a:lnTo>
                      <a:pt x="536" y="350"/>
                    </a:lnTo>
                    <a:lnTo>
                      <a:pt x="533" y="350"/>
                    </a:lnTo>
                    <a:lnTo>
                      <a:pt x="533" y="346"/>
                    </a:lnTo>
                    <a:lnTo>
                      <a:pt x="531" y="346"/>
                    </a:lnTo>
                    <a:lnTo>
                      <a:pt x="531" y="345"/>
                    </a:lnTo>
                    <a:lnTo>
                      <a:pt x="528" y="345"/>
                    </a:lnTo>
                    <a:lnTo>
                      <a:pt x="528" y="346"/>
                    </a:lnTo>
                    <a:lnTo>
                      <a:pt x="528" y="345"/>
                    </a:lnTo>
                    <a:lnTo>
                      <a:pt x="526" y="345"/>
                    </a:lnTo>
                    <a:lnTo>
                      <a:pt x="526" y="341"/>
                    </a:lnTo>
                    <a:lnTo>
                      <a:pt x="523" y="341"/>
                    </a:lnTo>
                    <a:lnTo>
                      <a:pt x="523" y="345"/>
                    </a:lnTo>
                    <a:lnTo>
                      <a:pt x="521" y="345"/>
                    </a:lnTo>
                    <a:lnTo>
                      <a:pt x="521" y="346"/>
                    </a:lnTo>
                    <a:lnTo>
                      <a:pt x="521" y="345"/>
                    </a:lnTo>
                    <a:lnTo>
                      <a:pt x="518" y="345"/>
                    </a:lnTo>
                    <a:lnTo>
                      <a:pt x="518" y="346"/>
                    </a:lnTo>
                    <a:lnTo>
                      <a:pt x="518" y="345"/>
                    </a:lnTo>
                    <a:lnTo>
                      <a:pt x="516" y="345"/>
                    </a:lnTo>
                    <a:lnTo>
                      <a:pt x="513" y="345"/>
                    </a:lnTo>
                    <a:lnTo>
                      <a:pt x="513" y="341"/>
                    </a:lnTo>
                    <a:lnTo>
                      <a:pt x="511" y="341"/>
                    </a:lnTo>
                    <a:lnTo>
                      <a:pt x="508" y="341"/>
                    </a:lnTo>
                    <a:lnTo>
                      <a:pt x="508" y="340"/>
                    </a:lnTo>
                    <a:lnTo>
                      <a:pt x="506" y="340"/>
                    </a:lnTo>
                    <a:lnTo>
                      <a:pt x="506" y="337"/>
                    </a:lnTo>
                    <a:lnTo>
                      <a:pt x="506" y="340"/>
                    </a:lnTo>
                    <a:lnTo>
                      <a:pt x="506" y="337"/>
                    </a:lnTo>
                    <a:lnTo>
                      <a:pt x="506" y="335"/>
                    </a:lnTo>
                    <a:lnTo>
                      <a:pt x="503" y="335"/>
                    </a:lnTo>
                    <a:lnTo>
                      <a:pt x="506" y="335"/>
                    </a:lnTo>
                    <a:lnTo>
                      <a:pt x="503" y="335"/>
                    </a:lnTo>
                    <a:lnTo>
                      <a:pt x="501" y="335"/>
                    </a:lnTo>
                    <a:lnTo>
                      <a:pt x="501" y="337"/>
                    </a:lnTo>
                    <a:lnTo>
                      <a:pt x="498" y="337"/>
                    </a:lnTo>
                    <a:lnTo>
                      <a:pt x="498" y="340"/>
                    </a:lnTo>
                    <a:lnTo>
                      <a:pt x="497" y="340"/>
                    </a:lnTo>
                    <a:lnTo>
                      <a:pt x="493" y="340"/>
                    </a:lnTo>
                    <a:lnTo>
                      <a:pt x="493" y="341"/>
                    </a:lnTo>
                    <a:lnTo>
                      <a:pt x="492" y="341"/>
                    </a:lnTo>
                    <a:lnTo>
                      <a:pt x="488" y="341"/>
                    </a:lnTo>
                    <a:lnTo>
                      <a:pt x="488" y="345"/>
                    </a:lnTo>
                    <a:lnTo>
                      <a:pt x="488" y="341"/>
                    </a:lnTo>
                    <a:lnTo>
                      <a:pt x="487" y="341"/>
                    </a:lnTo>
                    <a:lnTo>
                      <a:pt x="483" y="341"/>
                    </a:lnTo>
                    <a:lnTo>
                      <a:pt x="483" y="340"/>
                    </a:lnTo>
                    <a:lnTo>
                      <a:pt x="482" y="340"/>
                    </a:lnTo>
                    <a:lnTo>
                      <a:pt x="478" y="340"/>
                    </a:lnTo>
                    <a:lnTo>
                      <a:pt x="478" y="341"/>
                    </a:lnTo>
                    <a:lnTo>
                      <a:pt x="478" y="340"/>
                    </a:lnTo>
                    <a:lnTo>
                      <a:pt x="477" y="340"/>
                    </a:lnTo>
                    <a:lnTo>
                      <a:pt x="474" y="340"/>
                    </a:lnTo>
                    <a:lnTo>
                      <a:pt x="474" y="341"/>
                    </a:lnTo>
                    <a:lnTo>
                      <a:pt x="472" y="341"/>
                    </a:lnTo>
                    <a:lnTo>
                      <a:pt x="472" y="340"/>
                    </a:lnTo>
                    <a:lnTo>
                      <a:pt x="469" y="340"/>
                    </a:lnTo>
                    <a:lnTo>
                      <a:pt x="469" y="341"/>
                    </a:lnTo>
                    <a:lnTo>
                      <a:pt x="467" y="341"/>
                    </a:lnTo>
                    <a:lnTo>
                      <a:pt x="464" y="341"/>
                    </a:lnTo>
                    <a:lnTo>
                      <a:pt x="462" y="341"/>
                    </a:lnTo>
                    <a:lnTo>
                      <a:pt x="462" y="345"/>
                    </a:lnTo>
                    <a:lnTo>
                      <a:pt x="462" y="341"/>
                    </a:lnTo>
                    <a:lnTo>
                      <a:pt x="459" y="341"/>
                    </a:lnTo>
                    <a:lnTo>
                      <a:pt x="462" y="341"/>
                    </a:lnTo>
                    <a:lnTo>
                      <a:pt x="459" y="341"/>
                    </a:lnTo>
                    <a:lnTo>
                      <a:pt x="462" y="341"/>
                    </a:lnTo>
                    <a:lnTo>
                      <a:pt x="462" y="340"/>
                    </a:lnTo>
                    <a:lnTo>
                      <a:pt x="462" y="337"/>
                    </a:lnTo>
                    <a:lnTo>
                      <a:pt x="459" y="337"/>
                    </a:lnTo>
                    <a:lnTo>
                      <a:pt x="457" y="337"/>
                    </a:lnTo>
                    <a:lnTo>
                      <a:pt x="457" y="340"/>
                    </a:lnTo>
                    <a:lnTo>
                      <a:pt x="454" y="340"/>
                    </a:lnTo>
                    <a:lnTo>
                      <a:pt x="452" y="340"/>
                    </a:lnTo>
                    <a:lnTo>
                      <a:pt x="452" y="337"/>
                    </a:lnTo>
                    <a:lnTo>
                      <a:pt x="452" y="335"/>
                    </a:lnTo>
                    <a:lnTo>
                      <a:pt x="449" y="335"/>
                    </a:lnTo>
                    <a:lnTo>
                      <a:pt x="449" y="337"/>
                    </a:lnTo>
                    <a:lnTo>
                      <a:pt x="447" y="337"/>
                    </a:lnTo>
                    <a:lnTo>
                      <a:pt x="447" y="335"/>
                    </a:lnTo>
                    <a:lnTo>
                      <a:pt x="444" y="335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39" y="337"/>
                    </a:lnTo>
                    <a:lnTo>
                      <a:pt x="439" y="335"/>
                    </a:lnTo>
                    <a:lnTo>
                      <a:pt x="437" y="335"/>
                    </a:lnTo>
                    <a:lnTo>
                      <a:pt x="434" y="335"/>
                    </a:lnTo>
                    <a:lnTo>
                      <a:pt x="434" y="332"/>
                    </a:lnTo>
                    <a:lnTo>
                      <a:pt x="432" y="332"/>
                    </a:lnTo>
                    <a:lnTo>
                      <a:pt x="429" y="332"/>
                    </a:lnTo>
                    <a:lnTo>
                      <a:pt x="429" y="330"/>
                    </a:lnTo>
                    <a:lnTo>
                      <a:pt x="429" y="327"/>
                    </a:lnTo>
                    <a:lnTo>
                      <a:pt x="429" y="325"/>
                    </a:lnTo>
                    <a:lnTo>
                      <a:pt x="428" y="325"/>
                    </a:lnTo>
                    <a:lnTo>
                      <a:pt x="429" y="325"/>
                    </a:lnTo>
                    <a:lnTo>
                      <a:pt x="428" y="325"/>
                    </a:lnTo>
                    <a:lnTo>
                      <a:pt x="428" y="322"/>
                    </a:lnTo>
                    <a:lnTo>
                      <a:pt x="428" y="320"/>
                    </a:lnTo>
                    <a:lnTo>
                      <a:pt x="424" y="320"/>
                    </a:lnTo>
                    <a:lnTo>
                      <a:pt x="424" y="322"/>
                    </a:lnTo>
                    <a:lnTo>
                      <a:pt x="423" y="322"/>
                    </a:lnTo>
                    <a:lnTo>
                      <a:pt x="419" y="322"/>
                    </a:lnTo>
                    <a:lnTo>
                      <a:pt x="419" y="320"/>
                    </a:lnTo>
                    <a:lnTo>
                      <a:pt x="418" y="320"/>
                    </a:lnTo>
                    <a:lnTo>
                      <a:pt x="418" y="322"/>
                    </a:lnTo>
                    <a:lnTo>
                      <a:pt x="418" y="320"/>
                    </a:lnTo>
                    <a:lnTo>
                      <a:pt x="414" y="322"/>
                    </a:lnTo>
                    <a:lnTo>
                      <a:pt x="414" y="320"/>
                    </a:lnTo>
                    <a:lnTo>
                      <a:pt x="414" y="322"/>
                    </a:lnTo>
                    <a:lnTo>
                      <a:pt x="413" y="322"/>
                    </a:lnTo>
                    <a:lnTo>
                      <a:pt x="413" y="320"/>
                    </a:lnTo>
                    <a:lnTo>
                      <a:pt x="413" y="322"/>
                    </a:lnTo>
                    <a:lnTo>
                      <a:pt x="409" y="322"/>
                    </a:lnTo>
                    <a:lnTo>
                      <a:pt x="409" y="320"/>
                    </a:lnTo>
                    <a:lnTo>
                      <a:pt x="408" y="320"/>
                    </a:lnTo>
                    <a:lnTo>
                      <a:pt x="405" y="320"/>
                    </a:lnTo>
                    <a:lnTo>
                      <a:pt x="405" y="322"/>
                    </a:lnTo>
                    <a:lnTo>
                      <a:pt x="403" y="322"/>
                    </a:lnTo>
                    <a:lnTo>
                      <a:pt x="403" y="320"/>
                    </a:lnTo>
                    <a:lnTo>
                      <a:pt x="403" y="322"/>
                    </a:lnTo>
                    <a:lnTo>
                      <a:pt x="400" y="322"/>
                    </a:lnTo>
                    <a:lnTo>
                      <a:pt x="400" y="320"/>
                    </a:lnTo>
                    <a:lnTo>
                      <a:pt x="400" y="322"/>
                    </a:lnTo>
                    <a:lnTo>
                      <a:pt x="400" y="325"/>
                    </a:lnTo>
                    <a:lnTo>
                      <a:pt x="398" y="325"/>
                    </a:lnTo>
                    <a:lnTo>
                      <a:pt x="395" y="325"/>
                    </a:lnTo>
                    <a:lnTo>
                      <a:pt x="395" y="322"/>
                    </a:lnTo>
                    <a:lnTo>
                      <a:pt x="393" y="322"/>
                    </a:lnTo>
                    <a:lnTo>
                      <a:pt x="390" y="322"/>
                    </a:lnTo>
                    <a:lnTo>
                      <a:pt x="390" y="320"/>
                    </a:lnTo>
                    <a:lnTo>
                      <a:pt x="386" y="320"/>
                    </a:lnTo>
                    <a:lnTo>
                      <a:pt x="385" y="320"/>
                    </a:lnTo>
                    <a:lnTo>
                      <a:pt x="385" y="317"/>
                    </a:lnTo>
                    <a:lnTo>
                      <a:pt x="382" y="317"/>
                    </a:lnTo>
                    <a:lnTo>
                      <a:pt x="380" y="317"/>
                    </a:lnTo>
                    <a:lnTo>
                      <a:pt x="380" y="320"/>
                    </a:lnTo>
                    <a:lnTo>
                      <a:pt x="377" y="320"/>
                    </a:lnTo>
                    <a:lnTo>
                      <a:pt x="377" y="317"/>
                    </a:lnTo>
                    <a:lnTo>
                      <a:pt x="375" y="317"/>
                    </a:lnTo>
                    <a:lnTo>
                      <a:pt x="372" y="317"/>
                    </a:lnTo>
                    <a:lnTo>
                      <a:pt x="372" y="315"/>
                    </a:lnTo>
                    <a:lnTo>
                      <a:pt x="370" y="315"/>
                    </a:lnTo>
                    <a:lnTo>
                      <a:pt x="367" y="315"/>
                    </a:lnTo>
                    <a:lnTo>
                      <a:pt x="367" y="312"/>
                    </a:lnTo>
                    <a:lnTo>
                      <a:pt x="367" y="310"/>
                    </a:lnTo>
                    <a:lnTo>
                      <a:pt x="365" y="310"/>
                    </a:lnTo>
                    <a:lnTo>
                      <a:pt x="367" y="310"/>
                    </a:lnTo>
                    <a:lnTo>
                      <a:pt x="367" y="307"/>
                    </a:lnTo>
                    <a:lnTo>
                      <a:pt x="367" y="305"/>
                    </a:lnTo>
                    <a:lnTo>
                      <a:pt x="370" y="305"/>
                    </a:lnTo>
                    <a:lnTo>
                      <a:pt x="367" y="302"/>
                    </a:lnTo>
                    <a:lnTo>
                      <a:pt x="370" y="302"/>
                    </a:lnTo>
                    <a:lnTo>
                      <a:pt x="367" y="302"/>
                    </a:lnTo>
                    <a:lnTo>
                      <a:pt x="370" y="302"/>
                    </a:lnTo>
                    <a:lnTo>
                      <a:pt x="367" y="302"/>
                    </a:lnTo>
                    <a:lnTo>
                      <a:pt x="367" y="300"/>
                    </a:lnTo>
                    <a:lnTo>
                      <a:pt x="365" y="300"/>
                    </a:lnTo>
                    <a:lnTo>
                      <a:pt x="365" y="297"/>
                    </a:lnTo>
                    <a:lnTo>
                      <a:pt x="365" y="295"/>
                    </a:lnTo>
                    <a:lnTo>
                      <a:pt x="362" y="295"/>
                    </a:lnTo>
                    <a:lnTo>
                      <a:pt x="362" y="292"/>
                    </a:lnTo>
                    <a:lnTo>
                      <a:pt x="360" y="292"/>
                    </a:lnTo>
                    <a:lnTo>
                      <a:pt x="360" y="291"/>
                    </a:lnTo>
                    <a:lnTo>
                      <a:pt x="357" y="291"/>
                    </a:lnTo>
                    <a:lnTo>
                      <a:pt x="357" y="287"/>
                    </a:lnTo>
                    <a:lnTo>
                      <a:pt x="355" y="287"/>
                    </a:lnTo>
                    <a:lnTo>
                      <a:pt x="355" y="286"/>
                    </a:lnTo>
                    <a:lnTo>
                      <a:pt x="355" y="282"/>
                    </a:lnTo>
                    <a:lnTo>
                      <a:pt x="352" y="282"/>
                    </a:lnTo>
                    <a:lnTo>
                      <a:pt x="352" y="281"/>
                    </a:lnTo>
                    <a:lnTo>
                      <a:pt x="350" y="281"/>
                    </a:lnTo>
                    <a:lnTo>
                      <a:pt x="347" y="281"/>
                    </a:lnTo>
                    <a:lnTo>
                      <a:pt x="345" y="281"/>
                    </a:lnTo>
                    <a:lnTo>
                      <a:pt x="342" y="281"/>
                    </a:lnTo>
                    <a:lnTo>
                      <a:pt x="340" y="281"/>
                    </a:lnTo>
                    <a:lnTo>
                      <a:pt x="342" y="281"/>
                    </a:lnTo>
                    <a:lnTo>
                      <a:pt x="340" y="281"/>
                    </a:lnTo>
                    <a:lnTo>
                      <a:pt x="340" y="277"/>
                    </a:lnTo>
                    <a:lnTo>
                      <a:pt x="337" y="277"/>
                    </a:lnTo>
                    <a:lnTo>
                      <a:pt x="336" y="277"/>
                    </a:lnTo>
                    <a:lnTo>
                      <a:pt x="336" y="276"/>
                    </a:lnTo>
                    <a:lnTo>
                      <a:pt x="336" y="277"/>
                    </a:lnTo>
                    <a:lnTo>
                      <a:pt x="332" y="277"/>
                    </a:lnTo>
                    <a:lnTo>
                      <a:pt x="332" y="276"/>
                    </a:lnTo>
                    <a:lnTo>
                      <a:pt x="332" y="277"/>
                    </a:lnTo>
                    <a:lnTo>
                      <a:pt x="332" y="276"/>
                    </a:lnTo>
                    <a:lnTo>
                      <a:pt x="331" y="276"/>
                    </a:lnTo>
                    <a:lnTo>
                      <a:pt x="331" y="272"/>
                    </a:lnTo>
                    <a:lnTo>
                      <a:pt x="331" y="271"/>
                    </a:lnTo>
                    <a:lnTo>
                      <a:pt x="331" y="267"/>
                    </a:lnTo>
                    <a:lnTo>
                      <a:pt x="327" y="267"/>
                    </a:lnTo>
                    <a:lnTo>
                      <a:pt x="326" y="267"/>
                    </a:lnTo>
                    <a:lnTo>
                      <a:pt x="322" y="267"/>
                    </a:lnTo>
                    <a:lnTo>
                      <a:pt x="322" y="266"/>
                    </a:lnTo>
                    <a:lnTo>
                      <a:pt x="322" y="263"/>
                    </a:lnTo>
                    <a:lnTo>
                      <a:pt x="322" y="261"/>
                    </a:lnTo>
                    <a:lnTo>
                      <a:pt x="321" y="261"/>
                    </a:lnTo>
                    <a:lnTo>
                      <a:pt x="321" y="258"/>
                    </a:lnTo>
                    <a:lnTo>
                      <a:pt x="317" y="258"/>
                    </a:lnTo>
                    <a:lnTo>
                      <a:pt x="316" y="258"/>
                    </a:lnTo>
                    <a:lnTo>
                      <a:pt x="313" y="258"/>
                    </a:lnTo>
                    <a:lnTo>
                      <a:pt x="313" y="261"/>
                    </a:lnTo>
                    <a:lnTo>
                      <a:pt x="313" y="258"/>
                    </a:lnTo>
                    <a:lnTo>
                      <a:pt x="313" y="261"/>
                    </a:lnTo>
                    <a:lnTo>
                      <a:pt x="311" y="261"/>
                    </a:lnTo>
                    <a:lnTo>
                      <a:pt x="311" y="258"/>
                    </a:lnTo>
                    <a:lnTo>
                      <a:pt x="311" y="256"/>
                    </a:lnTo>
                    <a:lnTo>
                      <a:pt x="308" y="256"/>
                    </a:lnTo>
                    <a:lnTo>
                      <a:pt x="306" y="256"/>
                    </a:lnTo>
                    <a:lnTo>
                      <a:pt x="303" y="256"/>
                    </a:lnTo>
                    <a:lnTo>
                      <a:pt x="303" y="253"/>
                    </a:lnTo>
                    <a:lnTo>
                      <a:pt x="301" y="253"/>
                    </a:lnTo>
                    <a:lnTo>
                      <a:pt x="301" y="251"/>
                    </a:lnTo>
                    <a:lnTo>
                      <a:pt x="303" y="251"/>
                    </a:lnTo>
                    <a:lnTo>
                      <a:pt x="303" y="248"/>
                    </a:lnTo>
                    <a:lnTo>
                      <a:pt x="301" y="248"/>
                    </a:lnTo>
                    <a:lnTo>
                      <a:pt x="301" y="246"/>
                    </a:lnTo>
                    <a:lnTo>
                      <a:pt x="301" y="243"/>
                    </a:lnTo>
                    <a:lnTo>
                      <a:pt x="298" y="243"/>
                    </a:lnTo>
                    <a:lnTo>
                      <a:pt x="298" y="241"/>
                    </a:lnTo>
                    <a:lnTo>
                      <a:pt x="296" y="241"/>
                    </a:lnTo>
                    <a:lnTo>
                      <a:pt x="293" y="241"/>
                    </a:lnTo>
                    <a:lnTo>
                      <a:pt x="293" y="243"/>
                    </a:lnTo>
                    <a:lnTo>
                      <a:pt x="293" y="241"/>
                    </a:lnTo>
                    <a:lnTo>
                      <a:pt x="291" y="241"/>
                    </a:lnTo>
                    <a:lnTo>
                      <a:pt x="288" y="241"/>
                    </a:lnTo>
                    <a:lnTo>
                      <a:pt x="288" y="238"/>
                    </a:lnTo>
                    <a:lnTo>
                      <a:pt x="288" y="235"/>
                    </a:lnTo>
                    <a:lnTo>
                      <a:pt x="286" y="235"/>
                    </a:lnTo>
                    <a:lnTo>
                      <a:pt x="283" y="235"/>
                    </a:lnTo>
                    <a:lnTo>
                      <a:pt x="283" y="233"/>
                    </a:lnTo>
                    <a:lnTo>
                      <a:pt x="281" y="233"/>
                    </a:lnTo>
                    <a:lnTo>
                      <a:pt x="281" y="230"/>
                    </a:lnTo>
                    <a:lnTo>
                      <a:pt x="283" y="230"/>
                    </a:lnTo>
                    <a:lnTo>
                      <a:pt x="283" y="228"/>
                    </a:lnTo>
                    <a:lnTo>
                      <a:pt x="281" y="228"/>
                    </a:lnTo>
                    <a:lnTo>
                      <a:pt x="278" y="228"/>
                    </a:lnTo>
                    <a:lnTo>
                      <a:pt x="278" y="225"/>
                    </a:lnTo>
                    <a:lnTo>
                      <a:pt x="281" y="225"/>
                    </a:lnTo>
                    <a:lnTo>
                      <a:pt x="278" y="225"/>
                    </a:lnTo>
                    <a:lnTo>
                      <a:pt x="276" y="225"/>
                    </a:lnTo>
                    <a:lnTo>
                      <a:pt x="276" y="223"/>
                    </a:lnTo>
                    <a:lnTo>
                      <a:pt x="276" y="220"/>
                    </a:lnTo>
                    <a:lnTo>
                      <a:pt x="276" y="218"/>
                    </a:lnTo>
                    <a:lnTo>
                      <a:pt x="276" y="215"/>
                    </a:lnTo>
                    <a:lnTo>
                      <a:pt x="276" y="213"/>
                    </a:lnTo>
                    <a:lnTo>
                      <a:pt x="276" y="210"/>
                    </a:lnTo>
                    <a:lnTo>
                      <a:pt x="273" y="210"/>
                    </a:lnTo>
                    <a:lnTo>
                      <a:pt x="271" y="210"/>
                    </a:lnTo>
                    <a:lnTo>
                      <a:pt x="271" y="208"/>
                    </a:lnTo>
                    <a:lnTo>
                      <a:pt x="268" y="208"/>
                    </a:lnTo>
                    <a:lnTo>
                      <a:pt x="267" y="208"/>
                    </a:lnTo>
                    <a:lnTo>
                      <a:pt x="263" y="208"/>
                    </a:lnTo>
                    <a:lnTo>
                      <a:pt x="263" y="205"/>
                    </a:lnTo>
                    <a:lnTo>
                      <a:pt x="262" y="205"/>
                    </a:lnTo>
                    <a:lnTo>
                      <a:pt x="258" y="205"/>
                    </a:lnTo>
                    <a:lnTo>
                      <a:pt x="258" y="203"/>
                    </a:lnTo>
                    <a:lnTo>
                      <a:pt x="257" y="203"/>
                    </a:lnTo>
                    <a:lnTo>
                      <a:pt x="253" y="203"/>
                    </a:lnTo>
                    <a:lnTo>
                      <a:pt x="253" y="200"/>
                    </a:lnTo>
                    <a:lnTo>
                      <a:pt x="252" y="200"/>
                    </a:lnTo>
                    <a:lnTo>
                      <a:pt x="248" y="200"/>
                    </a:lnTo>
                    <a:lnTo>
                      <a:pt x="247" y="200"/>
                    </a:lnTo>
                    <a:lnTo>
                      <a:pt x="244" y="200"/>
                    </a:lnTo>
                    <a:lnTo>
                      <a:pt x="242" y="200"/>
                    </a:lnTo>
                    <a:lnTo>
                      <a:pt x="242" y="198"/>
                    </a:lnTo>
                    <a:lnTo>
                      <a:pt x="242" y="200"/>
                    </a:lnTo>
                    <a:lnTo>
                      <a:pt x="239" y="200"/>
                    </a:lnTo>
                    <a:lnTo>
                      <a:pt x="239" y="198"/>
                    </a:lnTo>
                    <a:lnTo>
                      <a:pt x="237" y="198"/>
                    </a:lnTo>
                    <a:lnTo>
                      <a:pt x="234" y="198"/>
                    </a:lnTo>
                    <a:lnTo>
                      <a:pt x="234" y="195"/>
                    </a:lnTo>
                    <a:lnTo>
                      <a:pt x="232" y="195"/>
                    </a:lnTo>
                    <a:lnTo>
                      <a:pt x="229" y="195"/>
                    </a:lnTo>
                    <a:lnTo>
                      <a:pt x="229" y="198"/>
                    </a:lnTo>
                    <a:lnTo>
                      <a:pt x="229" y="195"/>
                    </a:lnTo>
                    <a:lnTo>
                      <a:pt x="227" y="195"/>
                    </a:lnTo>
                    <a:lnTo>
                      <a:pt x="224" y="195"/>
                    </a:lnTo>
                    <a:lnTo>
                      <a:pt x="222" y="195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6" y="194"/>
                    </a:lnTo>
                    <a:lnTo>
                      <a:pt x="216" y="190"/>
                    </a:lnTo>
                    <a:lnTo>
                      <a:pt x="214" y="190"/>
                    </a:lnTo>
                    <a:lnTo>
                      <a:pt x="211" y="190"/>
                    </a:lnTo>
                    <a:lnTo>
                      <a:pt x="211" y="189"/>
                    </a:lnTo>
                    <a:lnTo>
                      <a:pt x="209" y="189"/>
                    </a:lnTo>
                    <a:lnTo>
                      <a:pt x="209" y="185"/>
                    </a:lnTo>
                    <a:lnTo>
                      <a:pt x="206" y="185"/>
                    </a:lnTo>
                    <a:lnTo>
                      <a:pt x="206" y="184"/>
                    </a:lnTo>
                    <a:lnTo>
                      <a:pt x="204" y="184"/>
                    </a:lnTo>
                    <a:lnTo>
                      <a:pt x="201" y="184"/>
                    </a:lnTo>
                    <a:lnTo>
                      <a:pt x="201" y="180"/>
                    </a:lnTo>
                    <a:lnTo>
                      <a:pt x="201" y="179"/>
                    </a:lnTo>
                    <a:lnTo>
                      <a:pt x="199" y="179"/>
                    </a:lnTo>
                    <a:lnTo>
                      <a:pt x="199" y="175"/>
                    </a:lnTo>
                    <a:lnTo>
                      <a:pt x="196" y="179"/>
                    </a:lnTo>
                    <a:lnTo>
                      <a:pt x="196" y="175"/>
                    </a:lnTo>
                    <a:lnTo>
                      <a:pt x="196" y="174"/>
                    </a:lnTo>
                    <a:lnTo>
                      <a:pt x="194" y="174"/>
                    </a:lnTo>
                    <a:lnTo>
                      <a:pt x="194" y="175"/>
                    </a:lnTo>
                    <a:lnTo>
                      <a:pt x="194" y="174"/>
                    </a:lnTo>
                    <a:lnTo>
                      <a:pt x="191" y="174"/>
                    </a:lnTo>
                    <a:lnTo>
                      <a:pt x="191" y="171"/>
                    </a:lnTo>
                    <a:lnTo>
                      <a:pt x="189" y="171"/>
                    </a:lnTo>
                    <a:lnTo>
                      <a:pt x="189" y="169"/>
                    </a:lnTo>
                    <a:lnTo>
                      <a:pt x="186" y="169"/>
                    </a:lnTo>
                    <a:lnTo>
                      <a:pt x="186" y="166"/>
                    </a:lnTo>
                    <a:lnTo>
                      <a:pt x="186" y="164"/>
                    </a:lnTo>
                    <a:lnTo>
                      <a:pt x="184" y="164"/>
                    </a:lnTo>
                    <a:lnTo>
                      <a:pt x="181" y="164"/>
                    </a:lnTo>
                    <a:lnTo>
                      <a:pt x="181" y="161"/>
                    </a:lnTo>
                    <a:lnTo>
                      <a:pt x="180" y="161"/>
                    </a:lnTo>
                    <a:lnTo>
                      <a:pt x="176" y="161"/>
                    </a:lnTo>
                    <a:lnTo>
                      <a:pt x="175" y="161"/>
                    </a:lnTo>
                    <a:lnTo>
                      <a:pt x="175" y="159"/>
                    </a:lnTo>
                    <a:lnTo>
                      <a:pt x="175" y="161"/>
                    </a:lnTo>
                    <a:lnTo>
                      <a:pt x="171" y="161"/>
                    </a:lnTo>
                    <a:lnTo>
                      <a:pt x="171" y="159"/>
                    </a:lnTo>
                    <a:lnTo>
                      <a:pt x="170" y="159"/>
                    </a:lnTo>
                    <a:lnTo>
                      <a:pt x="166" y="159"/>
                    </a:lnTo>
                    <a:lnTo>
                      <a:pt x="165" y="159"/>
                    </a:lnTo>
                    <a:lnTo>
                      <a:pt x="165" y="156"/>
                    </a:lnTo>
                    <a:lnTo>
                      <a:pt x="165" y="154"/>
                    </a:lnTo>
                    <a:lnTo>
                      <a:pt x="161" y="154"/>
                    </a:lnTo>
                    <a:lnTo>
                      <a:pt x="160" y="154"/>
                    </a:lnTo>
                    <a:lnTo>
                      <a:pt x="160" y="151"/>
                    </a:lnTo>
                    <a:lnTo>
                      <a:pt x="157" y="151"/>
                    </a:lnTo>
                    <a:lnTo>
                      <a:pt x="157" y="149"/>
                    </a:lnTo>
                    <a:lnTo>
                      <a:pt x="155" y="149"/>
                    </a:lnTo>
                    <a:lnTo>
                      <a:pt x="155" y="146"/>
                    </a:lnTo>
                    <a:lnTo>
                      <a:pt x="152" y="146"/>
                    </a:lnTo>
                    <a:lnTo>
                      <a:pt x="152" y="144"/>
                    </a:lnTo>
                    <a:lnTo>
                      <a:pt x="150" y="144"/>
                    </a:lnTo>
                    <a:lnTo>
                      <a:pt x="150" y="141"/>
                    </a:lnTo>
                    <a:lnTo>
                      <a:pt x="152" y="141"/>
                    </a:lnTo>
                    <a:lnTo>
                      <a:pt x="150" y="141"/>
                    </a:lnTo>
                    <a:lnTo>
                      <a:pt x="147" y="141"/>
                    </a:lnTo>
                    <a:lnTo>
                      <a:pt x="147" y="139"/>
                    </a:lnTo>
                    <a:lnTo>
                      <a:pt x="147" y="136"/>
                    </a:lnTo>
                    <a:lnTo>
                      <a:pt x="145" y="136"/>
                    </a:lnTo>
                    <a:lnTo>
                      <a:pt x="142" y="136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37" y="134"/>
                    </a:lnTo>
                    <a:lnTo>
                      <a:pt x="137" y="131"/>
                    </a:lnTo>
                    <a:lnTo>
                      <a:pt x="137" y="129"/>
                    </a:lnTo>
                    <a:lnTo>
                      <a:pt x="135" y="129"/>
                    </a:lnTo>
                    <a:lnTo>
                      <a:pt x="135" y="126"/>
                    </a:lnTo>
                    <a:lnTo>
                      <a:pt x="137" y="126"/>
                    </a:lnTo>
                    <a:lnTo>
                      <a:pt x="137" y="125"/>
                    </a:lnTo>
                    <a:lnTo>
                      <a:pt x="135" y="125"/>
                    </a:lnTo>
                    <a:lnTo>
                      <a:pt x="135" y="121"/>
                    </a:lnTo>
                    <a:lnTo>
                      <a:pt x="132" y="121"/>
                    </a:lnTo>
                    <a:lnTo>
                      <a:pt x="135" y="121"/>
                    </a:lnTo>
                    <a:lnTo>
                      <a:pt x="135" y="120"/>
                    </a:lnTo>
                    <a:lnTo>
                      <a:pt x="132" y="120"/>
                    </a:lnTo>
                    <a:lnTo>
                      <a:pt x="130" y="120"/>
                    </a:lnTo>
                    <a:lnTo>
                      <a:pt x="130" y="116"/>
                    </a:lnTo>
                    <a:lnTo>
                      <a:pt x="130" y="120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5"/>
                    </a:lnTo>
                    <a:lnTo>
                      <a:pt x="122" y="111"/>
                    </a:lnTo>
                    <a:lnTo>
                      <a:pt x="120" y="111"/>
                    </a:lnTo>
                    <a:lnTo>
                      <a:pt x="117" y="111"/>
                    </a:lnTo>
                    <a:lnTo>
                      <a:pt x="117" y="110"/>
                    </a:lnTo>
                    <a:lnTo>
                      <a:pt x="115" y="110"/>
                    </a:lnTo>
                    <a:lnTo>
                      <a:pt x="112" y="110"/>
                    </a:lnTo>
                    <a:lnTo>
                      <a:pt x="112" y="111"/>
                    </a:lnTo>
                    <a:lnTo>
                      <a:pt x="112" y="110"/>
                    </a:lnTo>
                    <a:lnTo>
                      <a:pt x="111" y="110"/>
                    </a:lnTo>
                    <a:lnTo>
                      <a:pt x="107" y="110"/>
                    </a:lnTo>
                    <a:lnTo>
                      <a:pt x="106" y="110"/>
                    </a:lnTo>
                    <a:lnTo>
                      <a:pt x="106" y="106"/>
                    </a:lnTo>
                    <a:lnTo>
                      <a:pt x="102" y="106"/>
                    </a:lnTo>
                    <a:lnTo>
                      <a:pt x="101" y="106"/>
                    </a:lnTo>
                    <a:lnTo>
                      <a:pt x="97" y="106"/>
                    </a:lnTo>
                    <a:lnTo>
                      <a:pt x="96" y="106"/>
                    </a:lnTo>
                    <a:lnTo>
                      <a:pt x="92" y="106"/>
                    </a:lnTo>
                    <a:lnTo>
                      <a:pt x="92" y="105"/>
                    </a:lnTo>
                    <a:lnTo>
                      <a:pt x="91" y="105"/>
                    </a:lnTo>
                    <a:lnTo>
                      <a:pt x="91" y="101"/>
                    </a:lnTo>
                    <a:lnTo>
                      <a:pt x="88" y="101"/>
                    </a:lnTo>
                    <a:lnTo>
                      <a:pt x="88" y="100"/>
                    </a:lnTo>
                    <a:lnTo>
                      <a:pt x="86" y="100"/>
                    </a:lnTo>
                    <a:lnTo>
                      <a:pt x="86" y="97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3" y="97"/>
                    </a:lnTo>
                    <a:lnTo>
                      <a:pt x="81" y="97"/>
                    </a:lnTo>
                    <a:lnTo>
                      <a:pt x="81" y="95"/>
                    </a:lnTo>
                    <a:lnTo>
                      <a:pt x="78" y="95"/>
                    </a:lnTo>
                    <a:lnTo>
                      <a:pt x="76" y="95"/>
                    </a:lnTo>
                    <a:lnTo>
                      <a:pt x="73" y="95"/>
                    </a:lnTo>
                    <a:lnTo>
                      <a:pt x="73" y="92"/>
                    </a:lnTo>
                    <a:lnTo>
                      <a:pt x="71" y="92"/>
                    </a:lnTo>
                    <a:lnTo>
                      <a:pt x="71" y="95"/>
                    </a:lnTo>
                    <a:lnTo>
                      <a:pt x="68" y="95"/>
                    </a:lnTo>
                    <a:lnTo>
                      <a:pt x="68" y="92"/>
                    </a:lnTo>
                    <a:lnTo>
                      <a:pt x="68" y="95"/>
                    </a:lnTo>
                    <a:lnTo>
                      <a:pt x="68" y="92"/>
                    </a:lnTo>
                    <a:lnTo>
                      <a:pt x="66" y="92"/>
                    </a:lnTo>
                    <a:lnTo>
                      <a:pt x="66" y="95"/>
                    </a:lnTo>
                    <a:lnTo>
                      <a:pt x="63" y="95"/>
                    </a:lnTo>
                    <a:lnTo>
                      <a:pt x="63" y="92"/>
                    </a:lnTo>
                    <a:lnTo>
                      <a:pt x="61" y="92"/>
                    </a:lnTo>
                    <a:lnTo>
                      <a:pt x="58" y="92"/>
                    </a:lnTo>
                    <a:lnTo>
                      <a:pt x="56" y="92"/>
                    </a:lnTo>
                    <a:lnTo>
                      <a:pt x="53" y="92"/>
                    </a:lnTo>
                    <a:lnTo>
                      <a:pt x="51" y="92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3" y="90"/>
                    </a:lnTo>
                    <a:lnTo>
                      <a:pt x="43" y="92"/>
                    </a:lnTo>
                    <a:lnTo>
                      <a:pt x="40" y="92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38" y="87"/>
                    </a:lnTo>
                    <a:lnTo>
                      <a:pt x="35" y="87"/>
                    </a:lnTo>
                    <a:lnTo>
                      <a:pt x="33" y="87"/>
                    </a:lnTo>
                    <a:lnTo>
                      <a:pt x="30" y="87"/>
                    </a:lnTo>
                    <a:lnTo>
                      <a:pt x="30" y="90"/>
                    </a:lnTo>
                    <a:lnTo>
                      <a:pt x="30" y="87"/>
                    </a:lnTo>
                    <a:lnTo>
                      <a:pt x="28" y="87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0" y="87"/>
                    </a:lnTo>
                    <a:lnTo>
                      <a:pt x="19" y="87"/>
                    </a:lnTo>
                    <a:lnTo>
                      <a:pt x="19" y="85"/>
                    </a:lnTo>
                    <a:lnTo>
                      <a:pt x="15" y="85"/>
                    </a:lnTo>
                    <a:lnTo>
                      <a:pt x="14" y="85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0" y="80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5" y="75"/>
                    </a:lnTo>
                    <a:lnTo>
                      <a:pt x="5" y="72"/>
                    </a:lnTo>
                    <a:lnTo>
                      <a:pt x="4" y="72"/>
                    </a:lnTo>
                    <a:lnTo>
                      <a:pt x="0" y="72"/>
                    </a:lnTo>
                    <a:lnTo>
                      <a:pt x="0" y="75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5" y="65"/>
                    </a:lnTo>
                    <a:lnTo>
                      <a:pt x="5" y="62"/>
                    </a:lnTo>
                    <a:lnTo>
                      <a:pt x="5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4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9" y="52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20" y="47"/>
                    </a:lnTo>
                    <a:lnTo>
                      <a:pt x="23" y="47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5" y="39"/>
                    </a:lnTo>
                    <a:lnTo>
                      <a:pt x="25" y="42"/>
                    </a:lnTo>
                    <a:lnTo>
                      <a:pt x="25" y="39"/>
                    </a:lnTo>
                    <a:lnTo>
                      <a:pt x="28" y="39"/>
                    </a:lnTo>
                    <a:lnTo>
                      <a:pt x="28" y="37"/>
                    </a:lnTo>
                    <a:lnTo>
                      <a:pt x="25" y="37"/>
                    </a:lnTo>
                    <a:lnTo>
                      <a:pt x="28" y="37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3" y="29"/>
                    </a:lnTo>
                    <a:lnTo>
                      <a:pt x="35" y="29"/>
                    </a:lnTo>
                    <a:lnTo>
                      <a:pt x="35" y="28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3" y="28"/>
                    </a:lnTo>
                    <a:lnTo>
                      <a:pt x="43" y="24"/>
                    </a:lnTo>
                    <a:lnTo>
                      <a:pt x="43" y="28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3"/>
                    </a:lnTo>
                    <a:lnTo>
                      <a:pt x="51" y="23"/>
                    </a:lnTo>
                    <a:lnTo>
                      <a:pt x="53" y="23"/>
                    </a:lnTo>
                    <a:lnTo>
                      <a:pt x="53" y="19"/>
                    </a:lnTo>
                    <a:lnTo>
                      <a:pt x="56" y="19"/>
                    </a:lnTo>
                    <a:lnTo>
                      <a:pt x="58" y="19"/>
                    </a:lnTo>
                    <a:lnTo>
                      <a:pt x="56" y="19"/>
                    </a:lnTo>
                    <a:lnTo>
                      <a:pt x="58" y="19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68" y="18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19"/>
                    </a:lnTo>
                    <a:lnTo>
                      <a:pt x="76" y="19"/>
                    </a:lnTo>
                    <a:lnTo>
                      <a:pt x="78" y="19"/>
                    </a:lnTo>
                    <a:lnTo>
                      <a:pt x="81" y="19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91" y="18"/>
                    </a:lnTo>
                    <a:lnTo>
                      <a:pt x="92" y="18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6" y="18"/>
                    </a:lnTo>
                    <a:lnTo>
                      <a:pt x="97" y="18"/>
                    </a:lnTo>
                    <a:lnTo>
                      <a:pt x="97" y="19"/>
                    </a:lnTo>
                    <a:lnTo>
                      <a:pt x="97" y="18"/>
                    </a:lnTo>
                    <a:lnTo>
                      <a:pt x="101" y="18"/>
                    </a:lnTo>
                    <a:lnTo>
                      <a:pt x="102" y="18"/>
                    </a:lnTo>
                    <a:lnTo>
                      <a:pt x="106" y="18"/>
                    </a:lnTo>
                    <a:lnTo>
                      <a:pt x="106" y="19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7" y="19"/>
                    </a:lnTo>
                    <a:lnTo>
                      <a:pt x="111" y="19"/>
                    </a:lnTo>
                    <a:lnTo>
                      <a:pt x="111" y="18"/>
                    </a:lnTo>
                    <a:lnTo>
                      <a:pt x="112" y="18"/>
                    </a:lnTo>
                    <a:lnTo>
                      <a:pt x="115" y="18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20" y="14"/>
                    </a:lnTo>
                    <a:lnTo>
                      <a:pt x="120" y="13"/>
                    </a:lnTo>
                    <a:lnTo>
                      <a:pt x="122" y="13"/>
                    </a:lnTo>
                    <a:lnTo>
                      <a:pt x="120" y="13"/>
                    </a:lnTo>
                    <a:lnTo>
                      <a:pt x="122" y="13"/>
                    </a:lnTo>
                    <a:lnTo>
                      <a:pt x="122" y="9"/>
                    </a:lnTo>
                    <a:lnTo>
                      <a:pt x="125" y="9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30" y="8"/>
                    </a:lnTo>
                    <a:lnTo>
                      <a:pt x="130" y="9"/>
                    </a:lnTo>
                    <a:lnTo>
                      <a:pt x="132" y="9"/>
                    </a:lnTo>
                    <a:lnTo>
                      <a:pt x="132" y="8"/>
                    </a:lnTo>
                    <a:lnTo>
                      <a:pt x="132" y="9"/>
                    </a:lnTo>
                    <a:lnTo>
                      <a:pt x="132" y="8"/>
                    </a:lnTo>
                    <a:lnTo>
                      <a:pt x="132" y="9"/>
                    </a:lnTo>
                    <a:lnTo>
                      <a:pt x="135" y="9"/>
                    </a:lnTo>
                    <a:lnTo>
                      <a:pt x="135" y="8"/>
                    </a:lnTo>
                    <a:lnTo>
                      <a:pt x="137" y="8"/>
                    </a:lnTo>
                    <a:lnTo>
                      <a:pt x="140" y="8"/>
                    </a:lnTo>
                    <a:lnTo>
                      <a:pt x="140" y="5"/>
                    </a:lnTo>
                    <a:lnTo>
                      <a:pt x="142" y="5"/>
                    </a:lnTo>
                    <a:lnTo>
                      <a:pt x="145" y="5"/>
                    </a:lnTo>
                    <a:lnTo>
                      <a:pt x="147" y="5"/>
                    </a:lnTo>
                    <a:lnTo>
                      <a:pt x="150" y="5"/>
                    </a:lnTo>
                    <a:lnTo>
                      <a:pt x="152" y="5"/>
                    </a:lnTo>
                    <a:lnTo>
                      <a:pt x="155" y="5"/>
                    </a:lnTo>
                    <a:lnTo>
                      <a:pt x="155" y="3"/>
                    </a:lnTo>
                    <a:lnTo>
                      <a:pt x="155" y="5"/>
                    </a:lnTo>
                    <a:lnTo>
                      <a:pt x="157" y="5"/>
                    </a:lnTo>
                    <a:lnTo>
                      <a:pt x="157" y="3"/>
                    </a:lnTo>
                    <a:lnTo>
                      <a:pt x="157" y="5"/>
                    </a:lnTo>
                    <a:lnTo>
                      <a:pt x="160" y="3"/>
                    </a:lnTo>
                    <a:lnTo>
                      <a:pt x="160" y="5"/>
                    </a:lnTo>
                    <a:lnTo>
                      <a:pt x="161" y="5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6" y="3"/>
                    </a:lnTo>
                    <a:lnTo>
                      <a:pt x="165" y="0"/>
                    </a:lnTo>
                    <a:lnTo>
                      <a:pt x="166" y="0"/>
                    </a:lnTo>
                    <a:lnTo>
                      <a:pt x="166" y="3"/>
                    </a:lnTo>
                    <a:lnTo>
                      <a:pt x="170" y="3"/>
                    </a:lnTo>
                    <a:close/>
                  </a:path>
                </a:pathLst>
              </a:custGeom>
              <a:noFill/>
              <a:ln w="19050">
                <a:solidFill>
                  <a:srgbClr val="E7B305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67" name="Freeform 268">
                <a:extLst>
                  <a:ext uri="{FF2B5EF4-FFF2-40B4-BE49-F238E27FC236}">
                    <a16:creationId xmlns:a16="http://schemas.microsoft.com/office/drawing/2014/main" xmlns="" id="{B8CED385-35C0-4B40-ABDB-8FC659F41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168" y="3480019"/>
                <a:ext cx="301625" cy="452437"/>
              </a:xfrm>
              <a:custGeom>
                <a:avLst/>
                <a:gdLst>
                  <a:gd name="T0" fmla="*/ 55 w 190"/>
                  <a:gd name="T1" fmla="*/ 277 h 285"/>
                  <a:gd name="T2" fmla="*/ 45 w 190"/>
                  <a:gd name="T3" fmla="*/ 265 h 285"/>
                  <a:gd name="T4" fmla="*/ 40 w 190"/>
                  <a:gd name="T5" fmla="*/ 259 h 285"/>
                  <a:gd name="T6" fmla="*/ 32 w 190"/>
                  <a:gd name="T7" fmla="*/ 254 h 285"/>
                  <a:gd name="T8" fmla="*/ 27 w 190"/>
                  <a:gd name="T9" fmla="*/ 244 h 285"/>
                  <a:gd name="T10" fmla="*/ 35 w 190"/>
                  <a:gd name="T11" fmla="*/ 231 h 285"/>
                  <a:gd name="T12" fmla="*/ 34 w 190"/>
                  <a:gd name="T13" fmla="*/ 217 h 285"/>
                  <a:gd name="T14" fmla="*/ 24 w 190"/>
                  <a:gd name="T15" fmla="*/ 214 h 285"/>
                  <a:gd name="T16" fmla="*/ 14 w 190"/>
                  <a:gd name="T17" fmla="*/ 212 h 285"/>
                  <a:gd name="T18" fmla="*/ 5 w 190"/>
                  <a:gd name="T19" fmla="*/ 199 h 285"/>
                  <a:gd name="T20" fmla="*/ 5 w 190"/>
                  <a:gd name="T21" fmla="*/ 184 h 285"/>
                  <a:gd name="T22" fmla="*/ 7 w 190"/>
                  <a:gd name="T23" fmla="*/ 172 h 285"/>
                  <a:gd name="T24" fmla="*/ 12 w 190"/>
                  <a:gd name="T25" fmla="*/ 159 h 285"/>
                  <a:gd name="T26" fmla="*/ 17 w 190"/>
                  <a:gd name="T27" fmla="*/ 149 h 285"/>
                  <a:gd name="T28" fmla="*/ 24 w 190"/>
                  <a:gd name="T29" fmla="*/ 138 h 285"/>
                  <a:gd name="T30" fmla="*/ 29 w 190"/>
                  <a:gd name="T31" fmla="*/ 124 h 285"/>
                  <a:gd name="T32" fmla="*/ 40 w 190"/>
                  <a:gd name="T33" fmla="*/ 121 h 285"/>
                  <a:gd name="T34" fmla="*/ 47 w 190"/>
                  <a:gd name="T35" fmla="*/ 106 h 285"/>
                  <a:gd name="T36" fmla="*/ 52 w 190"/>
                  <a:gd name="T37" fmla="*/ 91 h 285"/>
                  <a:gd name="T38" fmla="*/ 50 w 190"/>
                  <a:gd name="T39" fmla="*/ 74 h 285"/>
                  <a:gd name="T40" fmla="*/ 42 w 190"/>
                  <a:gd name="T41" fmla="*/ 61 h 285"/>
                  <a:gd name="T42" fmla="*/ 40 w 190"/>
                  <a:gd name="T43" fmla="*/ 50 h 285"/>
                  <a:gd name="T44" fmla="*/ 42 w 190"/>
                  <a:gd name="T45" fmla="*/ 30 h 285"/>
                  <a:gd name="T46" fmla="*/ 49 w 190"/>
                  <a:gd name="T47" fmla="*/ 18 h 285"/>
                  <a:gd name="T48" fmla="*/ 64 w 190"/>
                  <a:gd name="T49" fmla="*/ 21 h 285"/>
                  <a:gd name="T50" fmla="*/ 70 w 190"/>
                  <a:gd name="T51" fmla="*/ 11 h 285"/>
                  <a:gd name="T52" fmla="*/ 84 w 190"/>
                  <a:gd name="T53" fmla="*/ 13 h 285"/>
                  <a:gd name="T54" fmla="*/ 95 w 190"/>
                  <a:gd name="T55" fmla="*/ 5 h 285"/>
                  <a:gd name="T56" fmla="*/ 104 w 190"/>
                  <a:gd name="T57" fmla="*/ 13 h 285"/>
                  <a:gd name="T58" fmla="*/ 124 w 190"/>
                  <a:gd name="T59" fmla="*/ 11 h 285"/>
                  <a:gd name="T60" fmla="*/ 134 w 190"/>
                  <a:gd name="T61" fmla="*/ 3 h 285"/>
                  <a:gd name="T62" fmla="*/ 145 w 190"/>
                  <a:gd name="T63" fmla="*/ 10 h 285"/>
                  <a:gd name="T64" fmla="*/ 155 w 190"/>
                  <a:gd name="T65" fmla="*/ 16 h 285"/>
                  <a:gd name="T66" fmla="*/ 170 w 190"/>
                  <a:gd name="T67" fmla="*/ 18 h 285"/>
                  <a:gd name="T68" fmla="*/ 175 w 190"/>
                  <a:gd name="T69" fmla="*/ 11 h 285"/>
                  <a:gd name="T70" fmla="*/ 184 w 190"/>
                  <a:gd name="T71" fmla="*/ 18 h 285"/>
                  <a:gd name="T72" fmla="*/ 184 w 190"/>
                  <a:gd name="T73" fmla="*/ 31 h 285"/>
                  <a:gd name="T74" fmla="*/ 182 w 190"/>
                  <a:gd name="T75" fmla="*/ 45 h 285"/>
                  <a:gd name="T76" fmla="*/ 189 w 190"/>
                  <a:gd name="T77" fmla="*/ 53 h 285"/>
                  <a:gd name="T78" fmla="*/ 190 w 190"/>
                  <a:gd name="T79" fmla="*/ 63 h 285"/>
                  <a:gd name="T80" fmla="*/ 182 w 190"/>
                  <a:gd name="T81" fmla="*/ 73 h 285"/>
                  <a:gd name="T82" fmla="*/ 172 w 190"/>
                  <a:gd name="T83" fmla="*/ 73 h 285"/>
                  <a:gd name="T84" fmla="*/ 165 w 190"/>
                  <a:gd name="T85" fmla="*/ 83 h 285"/>
                  <a:gd name="T86" fmla="*/ 157 w 190"/>
                  <a:gd name="T87" fmla="*/ 93 h 285"/>
                  <a:gd name="T88" fmla="*/ 162 w 190"/>
                  <a:gd name="T89" fmla="*/ 104 h 285"/>
                  <a:gd name="T90" fmla="*/ 160 w 190"/>
                  <a:gd name="T91" fmla="*/ 118 h 285"/>
                  <a:gd name="T92" fmla="*/ 159 w 190"/>
                  <a:gd name="T93" fmla="*/ 131 h 285"/>
                  <a:gd name="T94" fmla="*/ 160 w 190"/>
                  <a:gd name="T95" fmla="*/ 143 h 285"/>
                  <a:gd name="T96" fmla="*/ 157 w 190"/>
                  <a:gd name="T97" fmla="*/ 157 h 285"/>
                  <a:gd name="T98" fmla="*/ 154 w 190"/>
                  <a:gd name="T99" fmla="*/ 167 h 285"/>
                  <a:gd name="T100" fmla="*/ 140 w 190"/>
                  <a:gd name="T101" fmla="*/ 176 h 285"/>
                  <a:gd name="T102" fmla="*/ 134 w 190"/>
                  <a:gd name="T103" fmla="*/ 181 h 285"/>
                  <a:gd name="T104" fmla="*/ 127 w 190"/>
                  <a:gd name="T105" fmla="*/ 192 h 285"/>
                  <a:gd name="T106" fmla="*/ 120 w 190"/>
                  <a:gd name="T107" fmla="*/ 209 h 285"/>
                  <a:gd name="T108" fmla="*/ 107 w 190"/>
                  <a:gd name="T109" fmla="*/ 217 h 285"/>
                  <a:gd name="T110" fmla="*/ 95 w 190"/>
                  <a:gd name="T111" fmla="*/ 221 h 285"/>
                  <a:gd name="T112" fmla="*/ 92 w 190"/>
                  <a:gd name="T113" fmla="*/ 236 h 285"/>
                  <a:gd name="T114" fmla="*/ 87 w 190"/>
                  <a:gd name="T115" fmla="*/ 249 h 285"/>
                  <a:gd name="T116" fmla="*/ 89 w 190"/>
                  <a:gd name="T117" fmla="*/ 262 h 285"/>
                  <a:gd name="T118" fmla="*/ 87 w 190"/>
                  <a:gd name="T119" fmla="*/ 272 h 285"/>
                  <a:gd name="T120" fmla="*/ 77 w 190"/>
                  <a:gd name="T121" fmla="*/ 277 h 285"/>
                  <a:gd name="T122" fmla="*/ 64 w 190"/>
                  <a:gd name="T123" fmla="*/ 28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85">
                    <a:moveTo>
                      <a:pt x="60" y="285"/>
                    </a:moveTo>
                    <a:lnTo>
                      <a:pt x="59" y="285"/>
                    </a:lnTo>
                    <a:lnTo>
                      <a:pt x="59" y="284"/>
                    </a:lnTo>
                    <a:lnTo>
                      <a:pt x="59" y="282"/>
                    </a:lnTo>
                    <a:lnTo>
                      <a:pt x="59" y="280"/>
                    </a:lnTo>
                    <a:lnTo>
                      <a:pt x="60" y="280"/>
                    </a:lnTo>
                    <a:lnTo>
                      <a:pt x="59" y="279"/>
                    </a:lnTo>
                    <a:lnTo>
                      <a:pt x="60" y="279"/>
                    </a:lnTo>
                    <a:lnTo>
                      <a:pt x="60" y="277"/>
                    </a:lnTo>
                    <a:lnTo>
                      <a:pt x="59" y="277"/>
                    </a:lnTo>
                    <a:lnTo>
                      <a:pt x="57" y="277"/>
                    </a:lnTo>
                    <a:lnTo>
                      <a:pt x="55" y="277"/>
                    </a:lnTo>
                    <a:lnTo>
                      <a:pt x="55" y="277"/>
                    </a:lnTo>
                    <a:lnTo>
                      <a:pt x="55" y="275"/>
                    </a:lnTo>
                    <a:lnTo>
                      <a:pt x="54" y="275"/>
                    </a:lnTo>
                    <a:lnTo>
                      <a:pt x="52" y="275"/>
                    </a:lnTo>
                    <a:lnTo>
                      <a:pt x="52" y="274"/>
                    </a:lnTo>
                    <a:lnTo>
                      <a:pt x="50" y="274"/>
                    </a:lnTo>
                    <a:lnTo>
                      <a:pt x="49" y="274"/>
                    </a:lnTo>
                    <a:lnTo>
                      <a:pt x="49" y="272"/>
                    </a:lnTo>
                    <a:lnTo>
                      <a:pt x="47" y="272"/>
                    </a:lnTo>
                    <a:lnTo>
                      <a:pt x="47" y="270"/>
                    </a:lnTo>
                    <a:lnTo>
                      <a:pt x="45" y="270"/>
                    </a:lnTo>
                    <a:lnTo>
                      <a:pt x="45" y="269"/>
                    </a:lnTo>
                    <a:lnTo>
                      <a:pt x="45" y="267"/>
                    </a:lnTo>
                    <a:lnTo>
                      <a:pt x="45" y="265"/>
                    </a:lnTo>
                    <a:lnTo>
                      <a:pt x="45" y="264"/>
                    </a:lnTo>
                    <a:lnTo>
                      <a:pt x="47" y="264"/>
                    </a:lnTo>
                    <a:lnTo>
                      <a:pt x="47" y="262"/>
                    </a:lnTo>
                    <a:lnTo>
                      <a:pt x="49" y="262"/>
                    </a:lnTo>
                    <a:lnTo>
                      <a:pt x="47" y="262"/>
                    </a:lnTo>
                    <a:lnTo>
                      <a:pt x="47" y="260"/>
                    </a:lnTo>
                    <a:lnTo>
                      <a:pt x="45" y="260"/>
                    </a:lnTo>
                    <a:lnTo>
                      <a:pt x="44" y="260"/>
                    </a:lnTo>
                    <a:lnTo>
                      <a:pt x="42" y="260"/>
                    </a:lnTo>
                    <a:lnTo>
                      <a:pt x="40" y="260"/>
                    </a:lnTo>
                    <a:lnTo>
                      <a:pt x="40" y="259"/>
                    </a:lnTo>
                    <a:lnTo>
                      <a:pt x="39" y="259"/>
                    </a:lnTo>
                    <a:lnTo>
                      <a:pt x="40" y="259"/>
                    </a:lnTo>
                    <a:lnTo>
                      <a:pt x="39" y="259"/>
                    </a:lnTo>
                    <a:lnTo>
                      <a:pt x="39" y="257"/>
                    </a:lnTo>
                    <a:lnTo>
                      <a:pt x="39" y="259"/>
                    </a:lnTo>
                    <a:lnTo>
                      <a:pt x="39" y="257"/>
                    </a:lnTo>
                    <a:lnTo>
                      <a:pt x="37" y="257"/>
                    </a:lnTo>
                    <a:lnTo>
                      <a:pt x="37" y="257"/>
                    </a:lnTo>
                    <a:lnTo>
                      <a:pt x="37" y="255"/>
                    </a:lnTo>
                    <a:lnTo>
                      <a:pt x="35" y="255"/>
                    </a:lnTo>
                    <a:lnTo>
                      <a:pt x="35" y="254"/>
                    </a:lnTo>
                    <a:lnTo>
                      <a:pt x="34" y="254"/>
                    </a:lnTo>
                    <a:lnTo>
                      <a:pt x="34" y="255"/>
                    </a:lnTo>
                    <a:lnTo>
                      <a:pt x="34" y="254"/>
                    </a:lnTo>
                    <a:lnTo>
                      <a:pt x="32" y="254"/>
                    </a:lnTo>
                    <a:lnTo>
                      <a:pt x="32" y="252"/>
                    </a:lnTo>
                    <a:lnTo>
                      <a:pt x="34" y="252"/>
                    </a:lnTo>
                    <a:lnTo>
                      <a:pt x="32" y="252"/>
                    </a:lnTo>
                    <a:lnTo>
                      <a:pt x="32" y="250"/>
                    </a:lnTo>
                    <a:lnTo>
                      <a:pt x="32" y="249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2" y="247"/>
                    </a:lnTo>
                    <a:lnTo>
                      <a:pt x="30" y="247"/>
                    </a:lnTo>
                    <a:lnTo>
                      <a:pt x="29" y="247"/>
                    </a:lnTo>
                    <a:lnTo>
                      <a:pt x="27" y="247"/>
                    </a:lnTo>
                    <a:lnTo>
                      <a:pt x="27" y="245"/>
                    </a:lnTo>
                    <a:lnTo>
                      <a:pt x="27" y="244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39"/>
                    </a:lnTo>
                    <a:lnTo>
                      <a:pt x="29" y="239"/>
                    </a:lnTo>
                    <a:lnTo>
                      <a:pt x="29" y="237"/>
                    </a:lnTo>
                    <a:lnTo>
                      <a:pt x="30" y="237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2" y="234"/>
                    </a:lnTo>
                    <a:lnTo>
                      <a:pt x="32" y="232"/>
                    </a:lnTo>
                    <a:lnTo>
                      <a:pt x="34" y="232"/>
                    </a:lnTo>
                    <a:lnTo>
                      <a:pt x="34" y="231"/>
                    </a:lnTo>
                    <a:lnTo>
                      <a:pt x="35" y="231"/>
                    </a:lnTo>
                    <a:lnTo>
                      <a:pt x="35" y="229"/>
                    </a:lnTo>
                    <a:lnTo>
                      <a:pt x="35" y="227"/>
                    </a:lnTo>
                    <a:lnTo>
                      <a:pt x="37" y="227"/>
                    </a:lnTo>
                    <a:lnTo>
                      <a:pt x="37" y="226"/>
                    </a:lnTo>
                    <a:lnTo>
                      <a:pt x="37" y="224"/>
                    </a:lnTo>
                    <a:lnTo>
                      <a:pt x="37" y="222"/>
                    </a:lnTo>
                    <a:lnTo>
                      <a:pt x="39" y="222"/>
                    </a:lnTo>
                    <a:lnTo>
                      <a:pt x="39" y="221"/>
                    </a:lnTo>
                    <a:lnTo>
                      <a:pt x="39" y="219"/>
                    </a:lnTo>
                    <a:lnTo>
                      <a:pt x="37" y="219"/>
                    </a:lnTo>
                    <a:lnTo>
                      <a:pt x="35" y="219"/>
                    </a:lnTo>
                    <a:lnTo>
                      <a:pt x="35" y="217"/>
                    </a:lnTo>
                    <a:lnTo>
                      <a:pt x="34" y="217"/>
                    </a:lnTo>
                    <a:lnTo>
                      <a:pt x="34" y="217"/>
                    </a:lnTo>
                    <a:lnTo>
                      <a:pt x="32" y="217"/>
                    </a:lnTo>
                    <a:lnTo>
                      <a:pt x="32" y="217"/>
                    </a:lnTo>
                    <a:lnTo>
                      <a:pt x="32" y="217"/>
                    </a:lnTo>
                    <a:lnTo>
                      <a:pt x="30" y="217"/>
                    </a:lnTo>
                    <a:lnTo>
                      <a:pt x="30" y="216"/>
                    </a:lnTo>
                    <a:lnTo>
                      <a:pt x="29" y="216"/>
                    </a:lnTo>
                    <a:lnTo>
                      <a:pt x="29" y="217"/>
                    </a:lnTo>
                    <a:lnTo>
                      <a:pt x="29" y="216"/>
                    </a:lnTo>
                    <a:lnTo>
                      <a:pt x="27" y="216"/>
                    </a:lnTo>
                    <a:lnTo>
                      <a:pt x="27" y="214"/>
                    </a:lnTo>
                    <a:lnTo>
                      <a:pt x="25" y="214"/>
                    </a:lnTo>
                    <a:lnTo>
                      <a:pt x="24" y="214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22" y="214"/>
                    </a:lnTo>
                    <a:lnTo>
                      <a:pt x="20" y="214"/>
                    </a:lnTo>
                    <a:lnTo>
                      <a:pt x="20" y="212"/>
                    </a:lnTo>
                    <a:lnTo>
                      <a:pt x="19" y="212"/>
                    </a:lnTo>
                    <a:lnTo>
                      <a:pt x="17" y="212"/>
                    </a:lnTo>
                    <a:lnTo>
                      <a:pt x="17" y="214"/>
                    </a:lnTo>
                    <a:lnTo>
                      <a:pt x="15" y="212"/>
                    </a:lnTo>
                    <a:lnTo>
                      <a:pt x="15" y="211"/>
                    </a:lnTo>
                    <a:lnTo>
                      <a:pt x="15" y="211"/>
                    </a:lnTo>
                    <a:lnTo>
                      <a:pt x="15" y="212"/>
                    </a:lnTo>
                    <a:lnTo>
                      <a:pt x="14" y="212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2" y="207"/>
                    </a:lnTo>
                    <a:lnTo>
                      <a:pt x="12" y="206"/>
                    </a:lnTo>
                    <a:lnTo>
                      <a:pt x="10" y="206"/>
                    </a:lnTo>
                    <a:lnTo>
                      <a:pt x="10" y="204"/>
                    </a:lnTo>
                    <a:lnTo>
                      <a:pt x="9" y="204"/>
                    </a:lnTo>
                    <a:lnTo>
                      <a:pt x="7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5" y="201"/>
                    </a:lnTo>
                    <a:lnTo>
                      <a:pt x="5" y="199"/>
                    </a:lnTo>
                    <a:lnTo>
                      <a:pt x="5" y="197"/>
                    </a:lnTo>
                    <a:lnTo>
                      <a:pt x="5" y="196"/>
                    </a:lnTo>
                    <a:lnTo>
                      <a:pt x="4" y="196"/>
                    </a:lnTo>
                    <a:lnTo>
                      <a:pt x="2" y="194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2" y="189"/>
                    </a:lnTo>
                    <a:lnTo>
                      <a:pt x="2" y="187"/>
                    </a:lnTo>
                    <a:lnTo>
                      <a:pt x="4" y="187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5" y="184"/>
                    </a:lnTo>
                    <a:lnTo>
                      <a:pt x="5" y="182"/>
                    </a:lnTo>
                    <a:lnTo>
                      <a:pt x="7" y="182"/>
                    </a:lnTo>
                    <a:lnTo>
                      <a:pt x="7" y="181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9" y="177"/>
                    </a:lnTo>
                    <a:lnTo>
                      <a:pt x="10" y="177"/>
                    </a:lnTo>
                    <a:lnTo>
                      <a:pt x="10" y="176"/>
                    </a:lnTo>
                    <a:lnTo>
                      <a:pt x="9" y="176"/>
                    </a:lnTo>
                    <a:lnTo>
                      <a:pt x="9" y="174"/>
                    </a:lnTo>
                    <a:lnTo>
                      <a:pt x="7" y="174"/>
                    </a:lnTo>
                    <a:lnTo>
                      <a:pt x="7" y="172"/>
                    </a:lnTo>
                    <a:lnTo>
                      <a:pt x="9" y="172"/>
                    </a:lnTo>
                    <a:lnTo>
                      <a:pt x="7" y="171"/>
                    </a:lnTo>
                    <a:lnTo>
                      <a:pt x="7" y="169"/>
                    </a:lnTo>
                    <a:lnTo>
                      <a:pt x="7" y="167"/>
                    </a:lnTo>
                    <a:lnTo>
                      <a:pt x="9" y="167"/>
                    </a:lnTo>
                    <a:lnTo>
                      <a:pt x="10" y="166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2" y="162"/>
                    </a:lnTo>
                    <a:lnTo>
                      <a:pt x="14" y="162"/>
                    </a:lnTo>
                    <a:lnTo>
                      <a:pt x="14" y="161"/>
                    </a:lnTo>
                    <a:lnTo>
                      <a:pt x="14" y="159"/>
                    </a:lnTo>
                    <a:lnTo>
                      <a:pt x="12" y="159"/>
                    </a:lnTo>
                    <a:lnTo>
                      <a:pt x="14" y="159"/>
                    </a:lnTo>
                    <a:lnTo>
                      <a:pt x="14" y="157"/>
                    </a:lnTo>
                    <a:lnTo>
                      <a:pt x="14" y="156"/>
                    </a:lnTo>
                    <a:lnTo>
                      <a:pt x="15" y="156"/>
                    </a:lnTo>
                    <a:lnTo>
                      <a:pt x="14" y="156"/>
                    </a:lnTo>
                    <a:lnTo>
                      <a:pt x="15" y="156"/>
                    </a:lnTo>
                    <a:lnTo>
                      <a:pt x="15" y="154"/>
                    </a:lnTo>
                    <a:lnTo>
                      <a:pt x="15" y="152"/>
                    </a:lnTo>
                    <a:lnTo>
                      <a:pt x="15" y="152"/>
                    </a:lnTo>
                    <a:lnTo>
                      <a:pt x="15" y="151"/>
                    </a:lnTo>
                    <a:lnTo>
                      <a:pt x="15" y="151"/>
                    </a:lnTo>
                    <a:lnTo>
                      <a:pt x="15" y="149"/>
                    </a:lnTo>
                    <a:lnTo>
                      <a:pt x="17" y="149"/>
                    </a:lnTo>
                    <a:lnTo>
                      <a:pt x="17" y="148"/>
                    </a:lnTo>
                    <a:lnTo>
                      <a:pt x="15" y="148"/>
                    </a:lnTo>
                    <a:lnTo>
                      <a:pt x="17" y="146"/>
                    </a:lnTo>
                    <a:lnTo>
                      <a:pt x="19" y="144"/>
                    </a:lnTo>
                    <a:lnTo>
                      <a:pt x="19" y="143"/>
                    </a:lnTo>
                    <a:lnTo>
                      <a:pt x="19" y="144"/>
                    </a:lnTo>
                    <a:lnTo>
                      <a:pt x="20" y="144"/>
                    </a:lnTo>
                    <a:lnTo>
                      <a:pt x="20" y="143"/>
                    </a:lnTo>
                    <a:lnTo>
                      <a:pt x="22" y="143"/>
                    </a:lnTo>
                    <a:lnTo>
                      <a:pt x="22" y="141"/>
                    </a:lnTo>
                    <a:lnTo>
                      <a:pt x="24" y="141"/>
                    </a:lnTo>
                    <a:lnTo>
                      <a:pt x="24" y="139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4" y="136"/>
                    </a:lnTo>
                    <a:lnTo>
                      <a:pt x="24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9" y="134"/>
                    </a:lnTo>
                    <a:lnTo>
                      <a:pt x="29" y="133"/>
                    </a:lnTo>
                    <a:lnTo>
                      <a:pt x="27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8"/>
                    </a:lnTo>
                    <a:lnTo>
                      <a:pt x="29" y="126"/>
                    </a:lnTo>
                    <a:lnTo>
                      <a:pt x="29" y="124"/>
                    </a:lnTo>
                    <a:lnTo>
                      <a:pt x="30" y="124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32" y="121"/>
                    </a:lnTo>
                    <a:lnTo>
                      <a:pt x="32" y="123"/>
                    </a:lnTo>
                    <a:lnTo>
                      <a:pt x="32" y="121"/>
                    </a:lnTo>
                    <a:lnTo>
                      <a:pt x="32" y="123"/>
                    </a:lnTo>
                    <a:lnTo>
                      <a:pt x="34" y="123"/>
                    </a:lnTo>
                    <a:lnTo>
                      <a:pt x="35" y="123"/>
                    </a:lnTo>
                    <a:lnTo>
                      <a:pt x="37" y="123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40" y="121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2" y="118"/>
                    </a:lnTo>
                    <a:lnTo>
                      <a:pt x="44" y="118"/>
                    </a:lnTo>
                    <a:lnTo>
                      <a:pt x="44" y="116"/>
                    </a:lnTo>
                    <a:lnTo>
                      <a:pt x="45" y="116"/>
                    </a:lnTo>
                    <a:lnTo>
                      <a:pt x="45" y="114"/>
                    </a:lnTo>
                    <a:lnTo>
                      <a:pt x="45" y="113"/>
                    </a:lnTo>
                    <a:lnTo>
                      <a:pt x="45" y="111"/>
                    </a:lnTo>
                    <a:lnTo>
                      <a:pt x="45" y="109"/>
                    </a:lnTo>
                    <a:lnTo>
                      <a:pt x="45" y="108"/>
                    </a:lnTo>
                    <a:lnTo>
                      <a:pt x="47" y="108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7" y="103"/>
                    </a:lnTo>
                    <a:lnTo>
                      <a:pt x="47" y="101"/>
                    </a:lnTo>
                    <a:lnTo>
                      <a:pt x="47" y="99"/>
                    </a:lnTo>
                    <a:lnTo>
                      <a:pt x="47" y="98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49" y="96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9" y="91"/>
                    </a:lnTo>
                    <a:lnTo>
                      <a:pt x="50" y="91"/>
                    </a:lnTo>
                    <a:lnTo>
                      <a:pt x="52" y="91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5" y="86"/>
                    </a:lnTo>
                    <a:lnTo>
                      <a:pt x="55" y="84"/>
                    </a:lnTo>
                    <a:lnTo>
                      <a:pt x="55" y="83"/>
                    </a:lnTo>
                    <a:lnTo>
                      <a:pt x="55" y="81"/>
                    </a:lnTo>
                    <a:lnTo>
                      <a:pt x="55" y="79"/>
                    </a:lnTo>
                    <a:lnTo>
                      <a:pt x="54" y="78"/>
                    </a:lnTo>
                    <a:lnTo>
                      <a:pt x="54" y="76"/>
                    </a:lnTo>
                    <a:lnTo>
                      <a:pt x="52" y="74"/>
                    </a:lnTo>
                    <a:lnTo>
                      <a:pt x="50" y="74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9" y="69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49" y="66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5" y="64"/>
                    </a:lnTo>
                    <a:lnTo>
                      <a:pt x="44" y="63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2" y="59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44" y="56"/>
                    </a:lnTo>
                    <a:lnTo>
                      <a:pt x="42" y="56"/>
                    </a:lnTo>
                    <a:lnTo>
                      <a:pt x="42" y="55"/>
                    </a:lnTo>
                    <a:lnTo>
                      <a:pt x="40" y="55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2" y="50"/>
                    </a:lnTo>
                    <a:lnTo>
                      <a:pt x="40" y="50"/>
                    </a:lnTo>
                    <a:lnTo>
                      <a:pt x="40" y="48"/>
                    </a:lnTo>
                    <a:lnTo>
                      <a:pt x="40" y="46"/>
                    </a:lnTo>
                    <a:lnTo>
                      <a:pt x="40" y="45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5" y="23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5" y="18"/>
                    </a:lnTo>
                    <a:lnTo>
                      <a:pt x="65" y="18"/>
                    </a:lnTo>
                    <a:lnTo>
                      <a:pt x="67" y="18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0" y="13"/>
                    </a:lnTo>
                    <a:lnTo>
                      <a:pt x="70" y="11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4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2" y="6"/>
                    </a:lnTo>
                    <a:lnTo>
                      <a:pt x="92" y="5"/>
                    </a:lnTo>
                    <a:lnTo>
                      <a:pt x="92" y="3"/>
                    </a:lnTo>
                    <a:lnTo>
                      <a:pt x="94" y="3"/>
                    </a:lnTo>
                    <a:lnTo>
                      <a:pt x="95" y="5"/>
                    </a:lnTo>
                    <a:lnTo>
                      <a:pt x="95" y="5"/>
                    </a:lnTo>
                    <a:lnTo>
                      <a:pt x="95" y="6"/>
                    </a:lnTo>
                    <a:lnTo>
                      <a:pt x="95" y="8"/>
                    </a:lnTo>
                    <a:lnTo>
                      <a:pt x="95" y="8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7" y="10"/>
                    </a:lnTo>
                    <a:lnTo>
                      <a:pt x="97" y="11"/>
                    </a:lnTo>
                    <a:lnTo>
                      <a:pt x="99" y="11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4" y="11"/>
                    </a:lnTo>
                    <a:lnTo>
                      <a:pt x="104" y="13"/>
                    </a:lnTo>
                    <a:lnTo>
                      <a:pt x="105" y="13"/>
                    </a:lnTo>
                    <a:lnTo>
                      <a:pt x="107" y="13"/>
                    </a:lnTo>
                    <a:lnTo>
                      <a:pt x="109" y="13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4" y="13"/>
                    </a:lnTo>
                    <a:lnTo>
                      <a:pt x="115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20" y="13"/>
                    </a:lnTo>
                    <a:lnTo>
                      <a:pt x="122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5" y="11"/>
                    </a:lnTo>
                    <a:lnTo>
                      <a:pt x="125" y="10"/>
                    </a:lnTo>
                    <a:lnTo>
                      <a:pt x="127" y="10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2" y="5"/>
                    </a:lnTo>
                    <a:lnTo>
                      <a:pt x="134" y="5"/>
                    </a:lnTo>
                    <a:lnTo>
                      <a:pt x="134" y="3"/>
                    </a:lnTo>
                    <a:lnTo>
                      <a:pt x="135" y="3"/>
                    </a:lnTo>
                    <a:lnTo>
                      <a:pt x="135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7" y="1"/>
                    </a:lnTo>
                    <a:lnTo>
                      <a:pt x="139" y="1"/>
                    </a:lnTo>
                    <a:lnTo>
                      <a:pt x="139" y="3"/>
                    </a:lnTo>
                    <a:lnTo>
                      <a:pt x="140" y="3"/>
                    </a:lnTo>
                    <a:lnTo>
                      <a:pt x="142" y="3"/>
                    </a:lnTo>
                    <a:lnTo>
                      <a:pt x="142" y="5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5" y="10"/>
                    </a:lnTo>
                    <a:lnTo>
                      <a:pt x="145" y="11"/>
                    </a:lnTo>
                    <a:lnTo>
                      <a:pt x="147" y="11"/>
                    </a:lnTo>
                    <a:lnTo>
                      <a:pt x="147" y="13"/>
                    </a:lnTo>
                    <a:lnTo>
                      <a:pt x="147" y="15"/>
                    </a:lnTo>
                    <a:lnTo>
                      <a:pt x="149" y="15"/>
                    </a:lnTo>
                    <a:lnTo>
                      <a:pt x="149" y="16"/>
                    </a:lnTo>
                    <a:lnTo>
                      <a:pt x="150" y="16"/>
                    </a:lnTo>
                    <a:lnTo>
                      <a:pt x="152" y="18"/>
                    </a:lnTo>
                    <a:lnTo>
                      <a:pt x="154" y="18"/>
                    </a:lnTo>
                    <a:lnTo>
                      <a:pt x="154" y="16"/>
                    </a:lnTo>
                    <a:lnTo>
                      <a:pt x="154" y="18"/>
                    </a:lnTo>
                    <a:lnTo>
                      <a:pt x="155" y="18"/>
                    </a:lnTo>
                    <a:lnTo>
                      <a:pt x="155" y="16"/>
                    </a:lnTo>
                    <a:lnTo>
                      <a:pt x="157" y="16"/>
                    </a:lnTo>
                    <a:lnTo>
                      <a:pt x="157" y="18"/>
                    </a:lnTo>
                    <a:lnTo>
                      <a:pt x="159" y="16"/>
                    </a:lnTo>
                    <a:lnTo>
                      <a:pt x="160" y="16"/>
                    </a:lnTo>
                    <a:lnTo>
                      <a:pt x="160" y="15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6"/>
                    </a:lnTo>
                    <a:lnTo>
                      <a:pt x="164" y="18"/>
                    </a:lnTo>
                    <a:lnTo>
                      <a:pt x="165" y="18"/>
                    </a:lnTo>
                    <a:lnTo>
                      <a:pt x="167" y="18"/>
                    </a:lnTo>
                    <a:lnTo>
                      <a:pt x="169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70" y="18"/>
                    </a:lnTo>
                    <a:lnTo>
                      <a:pt x="172" y="18"/>
                    </a:lnTo>
                    <a:lnTo>
                      <a:pt x="174" y="18"/>
                    </a:lnTo>
                    <a:lnTo>
                      <a:pt x="174" y="18"/>
                    </a:lnTo>
                    <a:lnTo>
                      <a:pt x="175" y="18"/>
                    </a:lnTo>
                    <a:lnTo>
                      <a:pt x="175" y="18"/>
                    </a:lnTo>
                    <a:lnTo>
                      <a:pt x="175" y="16"/>
                    </a:lnTo>
                    <a:lnTo>
                      <a:pt x="175" y="16"/>
                    </a:lnTo>
                    <a:lnTo>
                      <a:pt x="175" y="15"/>
                    </a:lnTo>
                    <a:lnTo>
                      <a:pt x="175" y="13"/>
                    </a:lnTo>
                    <a:lnTo>
                      <a:pt x="175" y="11"/>
                    </a:lnTo>
                    <a:lnTo>
                      <a:pt x="175" y="11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8"/>
                    </a:lnTo>
                    <a:lnTo>
                      <a:pt x="177" y="10"/>
                    </a:lnTo>
                    <a:lnTo>
                      <a:pt x="179" y="10"/>
                    </a:lnTo>
                    <a:lnTo>
                      <a:pt x="180" y="10"/>
                    </a:lnTo>
                    <a:lnTo>
                      <a:pt x="180" y="11"/>
                    </a:lnTo>
                    <a:lnTo>
                      <a:pt x="180" y="13"/>
                    </a:lnTo>
                    <a:lnTo>
                      <a:pt x="180" y="15"/>
                    </a:lnTo>
                    <a:lnTo>
                      <a:pt x="180" y="16"/>
                    </a:lnTo>
                    <a:lnTo>
                      <a:pt x="182" y="16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2" y="18"/>
                    </a:lnTo>
                    <a:lnTo>
                      <a:pt x="182" y="18"/>
                    </a:lnTo>
                    <a:lnTo>
                      <a:pt x="180" y="18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80" y="23"/>
                    </a:lnTo>
                    <a:lnTo>
                      <a:pt x="180" y="25"/>
                    </a:lnTo>
                    <a:lnTo>
                      <a:pt x="182" y="25"/>
                    </a:lnTo>
                    <a:lnTo>
                      <a:pt x="182" y="26"/>
                    </a:lnTo>
                    <a:lnTo>
                      <a:pt x="184" y="26"/>
                    </a:lnTo>
                    <a:lnTo>
                      <a:pt x="184" y="28"/>
                    </a:lnTo>
                    <a:lnTo>
                      <a:pt x="184" y="30"/>
                    </a:lnTo>
                    <a:lnTo>
                      <a:pt x="184" y="31"/>
                    </a:lnTo>
                    <a:lnTo>
                      <a:pt x="184" y="33"/>
                    </a:lnTo>
                    <a:lnTo>
                      <a:pt x="182" y="33"/>
                    </a:lnTo>
                    <a:lnTo>
                      <a:pt x="182" y="35"/>
                    </a:lnTo>
                    <a:lnTo>
                      <a:pt x="182" y="36"/>
                    </a:lnTo>
                    <a:lnTo>
                      <a:pt x="184" y="36"/>
                    </a:lnTo>
                    <a:lnTo>
                      <a:pt x="182" y="36"/>
                    </a:lnTo>
                    <a:lnTo>
                      <a:pt x="182" y="38"/>
                    </a:lnTo>
                    <a:lnTo>
                      <a:pt x="182" y="40"/>
                    </a:lnTo>
                    <a:lnTo>
                      <a:pt x="182" y="41"/>
                    </a:lnTo>
                    <a:lnTo>
                      <a:pt x="180" y="41"/>
                    </a:lnTo>
                    <a:lnTo>
                      <a:pt x="180" y="43"/>
                    </a:lnTo>
                    <a:lnTo>
                      <a:pt x="182" y="43"/>
                    </a:lnTo>
                    <a:lnTo>
                      <a:pt x="182" y="45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4" y="48"/>
                    </a:lnTo>
                    <a:lnTo>
                      <a:pt x="182" y="48"/>
                    </a:lnTo>
                    <a:lnTo>
                      <a:pt x="182" y="50"/>
                    </a:lnTo>
                    <a:lnTo>
                      <a:pt x="184" y="50"/>
                    </a:lnTo>
                    <a:lnTo>
                      <a:pt x="185" y="50"/>
                    </a:lnTo>
                    <a:lnTo>
                      <a:pt x="187" y="50"/>
                    </a:lnTo>
                    <a:lnTo>
                      <a:pt x="189" y="50"/>
                    </a:lnTo>
                    <a:lnTo>
                      <a:pt x="190" y="50"/>
                    </a:lnTo>
                    <a:lnTo>
                      <a:pt x="190" y="51"/>
                    </a:lnTo>
                    <a:lnTo>
                      <a:pt x="190" y="53"/>
                    </a:lnTo>
                    <a:lnTo>
                      <a:pt x="189" y="53"/>
                    </a:lnTo>
                    <a:lnTo>
                      <a:pt x="189" y="51"/>
                    </a:lnTo>
                    <a:lnTo>
                      <a:pt x="189" y="53"/>
                    </a:lnTo>
                    <a:lnTo>
                      <a:pt x="187" y="53"/>
                    </a:lnTo>
                    <a:lnTo>
                      <a:pt x="187" y="55"/>
                    </a:lnTo>
                    <a:lnTo>
                      <a:pt x="187" y="56"/>
                    </a:lnTo>
                    <a:lnTo>
                      <a:pt x="189" y="56"/>
                    </a:lnTo>
                    <a:lnTo>
                      <a:pt x="187" y="58"/>
                    </a:lnTo>
                    <a:lnTo>
                      <a:pt x="189" y="58"/>
                    </a:lnTo>
                    <a:lnTo>
                      <a:pt x="189" y="58"/>
                    </a:lnTo>
                    <a:lnTo>
                      <a:pt x="190" y="58"/>
                    </a:lnTo>
                    <a:lnTo>
                      <a:pt x="190" y="59"/>
                    </a:lnTo>
                    <a:lnTo>
                      <a:pt x="190" y="61"/>
                    </a:lnTo>
                    <a:lnTo>
                      <a:pt x="190" y="63"/>
                    </a:lnTo>
                    <a:lnTo>
                      <a:pt x="190" y="64"/>
                    </a:lnTo>
                    <a:lnTo>
                      <a:pt x="189" y="64"/>
                    </a:lnTo>
                    <a:lnTo>
                      <a:pt x="187" y="64"/>
                    </a:lnTo>
                    <a:lnTo>
                      <a:pt x="187" y="66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4" y="68"/>
                    </a:lnTo>
                    <a:lnTo>
                      <a:pt x="182" y="68"/>
                    </a:lnTo>
                    <a:lnTo>
                      <a:pt x="184" y="68"/>
                    </a:lnTo>
                    <a:lnTo>
                      <a:pt x="184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2" y="73"/>
                    </a:lnTo>
                    <a:lnTo>
                      <a:pt x="182" y="71"/>
                    </a:lnTo>
                    <a:lnTo>
                      <a:pt x="180" y="71"/>
                    </a:lnTo>
                    <a:lnTo>
                      <a:pt x="180" y="73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5" y="73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4" y="71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2" y="74"/>
                    </a:lnTo>
                    <a:lnTo>
                      <a:pt x="170" y="74"/>
                    </a:lnTo>
                    <a:lnTo>
                      <a:pt x="172" y="74"/>
                    </a:lnTo>
                    <a:lnTo>
                      <a:pt x="172" y="76"/>
                    </a:lnTo>
                    <a:lnTo>
                      <a:pt x="172" y="78"/>
                    </a:lnTo>
                    <a:lnTo>
                      <a:pt x="170" y="78"/>
                    </a:lnTo>
                    <a:lnTo>
                      <a:pt x="169" y="78"/>
                    </a:lnTo>
                    <a:lnTo>
                      <a:pt x="169" y="79"/>
                    </a:lnTo>
                    <a:lnTo>
                      <a:pt x="169" y="78"/>
                    </a:lnTo>
                    <a:lnTo>
                      <a:pt x="167" y="78"/>
                    </a:lnTo>
                    <a:lnTo>
                      <a:pt x="167" y="79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4" y="83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0" y="84"/>
                    </a:lnTo>
                    <a:lnTo>
                      <a:pt x="160" y="86"/>
                    </a:lnTo>
                    <a:lnTo>
                      <a:pt x="159" y="86"/>
                    </a:lnTo>
                    <a:lnTo>
                      <a:pt x="159" y="88"/>
                    </a:lnTo>
                    <a:lnTo>
                      <a:pt x="157" y="88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7" y="93"/>
                    </a:lnTo>
                    <a:lnTo>
                      <a:pt x="155" y="93"/>
                    </a:lnTo>
                    <a:lnTo>
                      <a:pt x="157" y="93"/>
                    </a:lnTo>
                    <a:lnTo>
                      <a:pt x="157" y="94"/>
                    </a:lnTo>
                    <a:lnTo>
                      <a:pt x="159" y="94"/>
                    </a:lnTo>
                    <a:lnTo>
                      <a:pt x="159" y="96"/>
                    </a:lnTo>
                    <a:lnTo>
                      <a:pt x="160" y="96"/>
                    </a:lnTo>
                    <a:lnTo>
                      <a:pt x="160" y="98"/>
                    </a:lnTo>
                    <a:lnTo>
                      <a:pt x="160" y="98"/>
                    </a:lnTo>
                    <a:lnTo>
                      <a:pt x="162" y="98"/>
                    </a:lnTo>
                    <a:lnTo>
                      <a:pt x="162" y="99"/>
                    </a:lnTo>
                    <a:lnTo>
                      <a:pt x="162" y="101"/>
                    </a:lnTo>
                    <a:lnTo>
                      <a:pt x="162" y="103"/>
                    </a:lnTo>
                    <a:lnTo>
                      <a:pt x="162" y="104"/>
                    </a:lnTo>
                    <a:lnTo>
                      <a:pt x="162" y="106"/>
                    </a:lnTo>
                    <a:lnTo>
                      <a:pt x="162" y="108"/>
                    </a:lnTo>
                    <a:lnTo>
                      <a:pt x="164" y="108"/>
                    </a:lnTo>
                    <a:lnTo>
                      <a:pt x="162" y="108"/>
                    </a:lnTo>
                    <a:lnTo>
                      <a:pt x="162" y="109"/>
                    </a:lnTo>
                    <a:lnTo>
                      <a:pt x="162" y="111"/>
                    </a:lnTo>
                    <a:lnTo>
                      <a:pt x="164" y="111"/>
                    </a:lnTo>
                    <a:lnTo>
                      <a:pt x="164" y="113"/>
                    </a:lnTo>
                    <a:lnTo>
                      <a:pt x="164" y="114"/>
                    </a:lnTo>
                    <a:lnTo>
                      <a:pt x="164" y="116"/>
                    </a:lnTo>
                    <a:lnTo>
                      <a:pt x="162" y="116"/>
                    </a:lnTo>
                    <a:lnTo>
                      <a:pt x="162" y="118"/>
                    </a:lnTo>
                    <a:lnTo>
                      <a:pt x="160" y="118"/>
                    </a:lnTo>
                    <a:lnTo>
                      <a:pt x="160" y="119"/>
                    </a:lnTo>
                    <a:lnTo>
                      <a:pt x="160" y="121"/>
                    </a:lnTo>
                    <a:lnTo>
                      <a:pt x="159" y="121"/>
                    </a:lnTo>
                    <a:lnTo>
                      <a:pt x="159" y="123"/>
                    </a:lnTo>
                    <a:lnTo>
                      <a:pt x="160" y="123"/>
                    </a:lnTo>
                    <a:lnTo>
                      <a:pt x="160" y="124"/>
                    </a:lnTo>
                    <a:lnTo>
                      <a:pt x="160" y="126"/>
                    </a:lnTo>
                    <a:lnTo>
                      <a:pt x="160" y="128"/>
                    </a:lnTo>
                    <a:lnTo>
                      <a:pt x="160" y="129"/>
                    </a:lnTo>
                    <a:lnTo>
                      <a:pt x="159" y="129"/>
                    </a:lnTo>
                    <a:lnTo>
                      <a:pt x="157" y="129"/>
                    </a:lnTo>
                    <a:lnTo>
                      <a:pt x="157" y="131"/>
                    </a:lnTo>
                    <a:lnTo>
                      <a:pt x="159" y="131"/>
                    </a:lnTo>
                    <a:lnTo>
                      <a:pt x="157" y="131"/>
                    </a:lnTo>
                    <a:lnTo>
                      <a:pt x="157" y="133"/>
                    </a:lnTo>
                    <a:lnTo>
                      <a:pt x="159" y="133"/>
                    </a:lnTo>
                    <a:lnTo>
                      <a:pt x="159" y="134"/>
                    </a:lnTo>
                    <a:lnTo>
                      <a:pt x="159" y="136"/>
                    </a:lnTo>
                    <a:lnTo>
                      <a:pt x="160" y="136"/>
                    </a:lnTo>
                    <a:lnTo>
                      <a:pt x="160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60" y="138"/>
                    </a:lnTo>
                    <a:lnTo>
                      <a:pt x="160" y="139"/>
                    </a:lnTo>
                    <a:lnTo>
                      <a:pt x="160" y="141"/>
                    </a:lnTo>
                    <a:lnTo>
                      <a:pt x="160" y="143"/>
                    </a:lnTo>
                    <a:lnTo>
                      <a:pt x="160" y="144"/>
                    </a:lnTo>
                    <a:lnTo>
                      <a:pt x="162" y="144"/>
                    </a:lnTo>
                    <a:lnTo>
                      <a:pt x="162" y="146"/>
                    </a:lnTo>
                    <a:lnTo>
                      <a:pt x="162" y="148"/>
                    </a:lnTo>
                    <a:lnTo>
                      <a:pt x="162" y="149"/>
                    </a:lnTo>
                    <a:lnTo>
                      <a:pt x="162" y="151"/>
                    </a:lnTo>
                    <a:lnTo>
                      <a:pt x="162" y="152"/>
                    </a:lnTo>
                    <a:lnTo>
                      <a:pt x="160" y="152"/>
                    </a:lnTo>
                    <a:lnTo>
                      <a:pt x="160" y="154"/>
                    </a:lnTo>
                    <a:lnTo>
                      <a:pt x="159" y="154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7" y="157"/>
                    </a:lnTo>
                    <a:lnTo>
                      <a:pt x="159" y="157"/>
                    </a:lnTo>
                    <a:lnTo>
                      <a:pt x="159" y="159"/>
                    </a:lnTo>
                    <a:lnTo>
                      <a:pt x="157" y="159"/>
                    </a:lnTo>
                    <a:lnTo>
                      <a:pt x="157" y="161"/>
                    </a:lnTo>
                    <a:lnTo>
                      <a:pt x="157" y="162"/>
                    </a:lnTo>
                    <a:lnTo>
                      <a:pt x="155" y="164"/>
                    </a:lnTo>
                    <a:lnTo>
                      <a:pt x="157" y="164"/>
                    </a:lnTo>
                    <a:lnTo>
                      <a:pt x="157" y="166"/>
                    </a:lnTo>
                    <a:lnTo>
                      <a:pt x="155" y="166"/>
                    </a:lnTo>
                    <a:lnTo>
                      <a:pt x="157" y="166"/>
                    </a:lnTo>
                    <a:lnTo>
                      <a:pt x="155" y="167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4" y="169"/>
                    </a:lnTo>
                    <a:lnTo>
                      <a:pt x="152" y="169"/>
                    </a:lnTo>
                    <a:lnTo>
                      <a:pt x="150" y="169"/>
                    </a:lnTo>
                    <a:lnTo>
                      <a:pt x="149" y="171"/>
                    </a:lnTo>
                    <a:lnTo>
                      <a:pt x="150" y="171"/>
                    </a:lnTo>
                    <a:lnTo>
                      <a:pt x="149" y="172"/>
                    </a:lnTo>
                    <a:lnTo>
                      <a:pt x="149" y="174"/>
                    </a:lnTo>
                    <a:lnTo>
                      <a:pt x="147" y="174"/>
                    </a:lnTo>
                    <a:lnTo>
                      <a:pt x="145" y="174"/>
                    </a:lnTo>
                    <a:lnTo>
                      <a:pt x="144" y="174"/>
                    </a:lnTo>
                    <a:lnTo>
                      <a:pt x="142" y="174"/>
                    </a:lnTo>
                    <a:lnTo>
                      <a:pt x="142" y="176"/>
                    </a:lnTo>
                    <a:lnTo>
                      <a:pt x="140" y="176"/>
                    </a:lnTo>
                    <a:lnTo>
                      <a:pt x="139" y="176"/>
                    </a:lnTo>
                    <a:lnTo>
                      <a:pt x="137" y="176"/>
                    </a:lnTo>
                    <a:lnTo>
                      <a:pt x="137" y="174"/>
                    </a:lnTo>
                    <a:lnTo>
                      <a:pt x="135" y="174"/>
                    </a:lnTo>
                    <a:lnTo>
                      <a:pt x="135" y="176"/>
                    </a:lnTo>
                    <a:lnTo>
                      <a:pt x="135" y="177"/>
                    </a:lnTo>
                    <a:lnTo>
                      <a:pt x="135" y="177"/>
                    </a:lnTo>
                    <a:lnTo>
                      <a:pt x="135" y="179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4" y="181"/>
                    </a:lnTo>
                    <a:lnTo>
                      <a:pt x="132" y="181"/>
                    </a:lnTo>
                    <a:lnTo>
                      <a:pt x="132" y="182"/>
                    </a:lnTo>
                    <a:lnTo>
                      <a:pt x="130" y="182"/>
                    </a:lnTo>
                    <a:lnTo>
                      <a:pt x="130" y="181"/>
                    </a:lnTo>
                    <a:lnTo>
                      <a:pt x="129" y="181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7" y="186"/>
                    </a:lnTo>
                    <a:lnTo>
                      <a:pt x="127" y="187"/>
                    </a:lnTo>
                    <a:lnTo>
                      <a:pt x="127" y="189"/>
                    </a:lnTo>
                    <a:lnTo>
                      <a:pt x="127" y="191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5" y="197"/>
                    </a:lnTo>
                    <a:lnTo>
                      <a:pt x="125" y="199"/>
                    </a:lnTo>
                    <a:lnTo>
                      <a:pt x="124" y="199"/>
                    </a:lnTo>
                    <a:lnTo>
                      <a:pt x="124" y="201"/>
                    </a:lnTo>
                    <a:lnTo>
                      <a:pt x="122" y="202"/>
                    </a:lnTo>
                    <a:lnTo>
                      <a:pt x="120" y="202"/>
                    </a:lnTo>
                    <a:lnTo>
                      <a:pt x="120" y="204"/>
                    </a:lnTo>
                    <a:lnTo>
                      <a:pt x="120" y="206"/>
                    </a:lnTo>
                    <a:lnTo>
                      <a:pt x="120" y="207"/>
                    </a:lnTo>
                    <a:lnTo>
                      <a:pt x="120" y="209"/>
                    </a:lnTo>
                    <a:lnTo>
                      <a:pt x="120" y="211"/>
                    </a:lnTo>
                    <a:lnTo>
                      <a:pt x="119" y="211"/>
                    </a:lnTo>
                    <a:lnTo>
                      <a:pt x="119" y="212"/>
                    </a:lnTo>
                    <a:lnTo>
                      <a:pt x="117" y="212"/>
                    </a:lnTo>
                    <a:lnTo>
                      <a:pt x="117" y="214"/>
                    </a:lnTo>
                    <a:lnTo>
                      <a:pt x="115" y="214"/>
                    </a:lnTo>
                    <a:lnTo>
                      <a:pt x="114" y="214"/>
                    </a:lnTo>
                    <a:lnTo>
                      <a:pt x="112" y="214"/>
                    </a:lnTo>
                    <a:lnTo>
                      <a:pt x="112" y="216"/>
                    </a:lnTo>
                    <a:lnTo>
                      <a:pt x="110" y="216"/>
                    </a:lnTo>
                    <a:lnTo>
                      <a:pt x="109" y="216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5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7"/>
                    </a:lnTo>
                    <a:lnTo>
                      <a:pt x="100" y="217"/>
                    </a:lnTo>
                    <a:lnTo>
                      <a:pt x="99" y="217"/>
                    </a:lnTo>
                    <a:lnTo>
                      <a:pt x="99" y="217"/>
                    </a:lnTo>
                    <a:lnTo>
                      <a:pt x="97" y="217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95" y="219"/>
                    </a:lnTo>
                    <a:lnTo>
                      <a:pt x="95" y="221"/>
                    </a:lnTo>
                    <a:lnTo>
                      <a:pt x="94" y="222"/>
                    </a:lnTo>
                    <a:lnTo>
                      <a:pt x="94" y="224"/>
                    </a:lnTo>
                    <a:lnTo>
                      <a:pt x="94" y="226"/>
                    </a:lnTo>
                    <a:lnTo>
                      <a:pt x="95" y="226"/>
                    </a:lnTo>
                    <a:lnTo>
                      <a:pt x="95" y="227"/>
                    </a:lnTo>
                    <a:lnTo>
                      <a:pt x="94" y="227"/>
                    </a:lnTo>
                    <a:lnTo>
                      <a:pt x="94" y="229"/>
                    </a:lnTo>
                    <a:lnTo>
                      <a:pt x="92" y="229"/>
                    </a:lnTo>
                    <a:lnTo>
                      <a:pt x="92" y="231"/>
                    </a:lnTo>
                    <a:lnTo>
                      <a:pt x="90" y="232"/>
                    </a:lnTo>
                    <a:lnTo>
                      <a:pt x="92" y="232"/>
                    </a:lnTo>
                    <a:lnTo>
                      <a:pt x="92" y="234"/>
                    </a:lnTo>
                    <a:lnTo>
                      <a:pt x="92" y="236"/>
                    </a:lnTo>
                    <a:lnTo>
                      <a:pt x="90" y="236"/>
                    </a:lnTo>
                    <a:lnTo>
                      <a:pt x="90" y="237"/>
                    </a:lnTo>
                    <a:lnTo>
                      <a:pt x="90" y="239"/>
                    </a:lnTo>
                    <a:lnTo>
                      <a:pt x="90" y="240"/>
                    </a:lnTo>
                    <a:lnTo>
                      <a:pt x="89" y="240"/>
                    </a:lnTo>
                    <a:lnTo>
                      <a:pt x="89" y="242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9" y="244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7" y="247"/>
                    </a:lnTo>
                    <a:lnTo>
                      <a:pt x="87" y="249"/>
                    </a:lnTo>
                    <a:lnTo>
                      <a:pt x="85" y="249"/>
                    </a:lnTo>
                    <a:lnTo>
                      <a:pt x="85" y="250"/>
                    </a:lnTo>
                    <a:lnTo>
                      <a:pt x="85" y="252"/>
                    </a:lnTo>
                    <a:lnTo>
                      <a:pt x="85" y="254"/>
                    </a:lnTo>
                    <a:lnTo>
                      <a:pt x="87" y="254"/>
                    </a:lnTo>
                    <a:lnTo>
                      <a:pt x="87" y="255"/>
                    </a:lnTo>
                    <a:lnTo>
                      <a:pt x="87" y="257"/>
                    </a:lnTo>
                    <a:lnTo>
                      <a:pt x="85" y="257"/>
                    </a:lnTo>
                    <a:lnTo>
                      <a:pt x="87" y="257"/>
                    </a:lnTo>
                    <a:lnTo>
                      <a:pt x="87" y="259"/>
                    </a:lnTo>
                    <a:lnTo>
                      <a:pt x="87" y="260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89" y="264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89" y="265"/>
                    </a:lnTo>
                    <a:lnTo>
                      <a:pt x="89" y="267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2" y="269"/>
                    </a:lnTo>
                    <a:lnTo>
                      <a:pt x="92" y="270"/>
                    </a:lnTo>
                    <a:lnTo>
                      <a:pt x="92" y="272"/>
                    </a:lnTo>
                    <a:lnTo>
                      <a:pt x="90" y="272"/>
                    </a:lnTo>
                    <a:lnTo>
                      <a:pt x="89" y="272"/>
                    </a:lnTo>
                    <a:lnTo>
                      <a:pt x="87" y="272"/>
                    </a:lnTo>
                    <a:lnTo>
                      <a:pt x="87" y="274"/>
                    </a:lnTo>
                    <a:lnTo>
                      <a:pt x="85" y="274"/>
                    </a:lnTo>
                    <a:lnTo>
                      <a:pt x="84" y="274"/>
                    </a:lnTo>
                    <a:lnTo>
                      <a:pt x="82" y="274"/>
                    </a:lnTo>
                    <a:lnTo>
                      <a:pt x="80" y="274"/>
                    </a:lnTo>
                    <a:lnTo>
                      <a:pt x="80" y="275"/>
                    </a:lnTo>
                    <a:lnTo>
                      <a:pt x="80" y="274"/>
                    </a:lnTo>
                    <a:lnTo>
                      <a:pt x="79" y="274"/>
                    </a:lnTo>
                    <a:lnTo>
                      <a:pt x="79" y="272"/>
                    </a:lnTo>
                    <a:lnTo>
                      <a:pt x="79" y="274"/>
                    </a:lnTo>
                    <a:lnTo>
                      <a:pt x="77" y="274"/>
                    </a:lnTo>
                    <a:lnTo>
                      <a:pt x="77" y="275"/>
                    </a:lnTo>
                    <a:lnTo>
                      <a:pt x="77" y="277"/>
                    </a:lnTo>
                    <a:lnTo>
                      <a:pt x="77" y="279"/>
                    </a:lnTo>
                    <a:lnTo>
                      <a:pt x="75" y="279"/>
                    </a:lnTo>
                    <a:lnTo>
                      <a:pt x="74" y="279"/>
                    </a:lnTo>
                    <a:lnTo>
                      <a:pt x="74" y="280"/>
                    </a:lnTo>
                    <a:lnTo>
                      <a:pt x="72" y="280"/>
                    </a:lnTo>
                    <a:lnTo>
                      <a:pt x="70" y="279"/>
                    </a:lnTo>
                    <a:lnTo>
                      <a:pt x="69" y="279"/>
                    </a:lnTo>
                    <a:lnTo>
                      <a:pt x="67" y="279"/>
                    </a:lnTo>
                    <a:lnTo>
                      <a:pt x="67" y="280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5" y="284"/>
                    </a:lnTo>
                    <a:lnTo>
                      <a:pt x="64" y="284"/>
                    </a:lnTo>
                    <a:lnTo>
                      <a:pt x="64" y="285"/>
                    </a:lnTo>
                    <a:lnTo>
                      <a:pt x="62" y="285"/>
                    </a:lnTo>
                    <a:lnTo>
                      <a:pt x="60" y="285"/>
                    </a:lnTo>
                    <a:close/>
                  </a:path>
                </a:pathLst>
              </a:custGeom>
              <a:noFill/>
              <a:ln w="19050">
                <a:solidFill>
                  <a:srgbClr val="E9BA1F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68" name="Freeform 262">
                <a:extLst>
                  <a:ext uri="{FF2B5EF4-FFF2-40B4-BE49-F238E27FC236}">
                    <a16:creationId xmlns:a16="http://schemas.microsoft.com/office/drawing/2014/main" xmlns="" id="{5CC14397-E622-49D4-823D-B8C5952E0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6865" y="1936434"/>
                <a:ext cx="430213" cy="468312"/>
              </a:xfrm>
              <a:custGeom>
                <a:avLst/>
                <a:gdLst>
                  <a:gd name="T0" fmla="*/ 81 w 271"/>
                  <a:gd name="T1" fmla="*/ 289 h 295"/>
                  <a:gd name="T2" fmla="*/ 71 w 271"/>
                  <a:gd name="T3" fmla="*/ 294 h 295"/>
                  <a:gd name="T4" fmla="*/ 58 w 271"/>
                  <a:gd name="T5" fmla="*/ 294 h 295"/>
                  <a:gd name="T6" fmla="*/ 46 w 271"/>
                  <a:gd name="T7" fmla="*/ 287 h 295"/>
                  <a:gd name="T8" fmla="*/ 39 w 271"/>
                  <a:gd name="T9" fmla="*/ 284 h 295"/>
                  <a:gd name="T10" fmla="*/ 20 w 271"/>
                  <a:gd name="T11" fmla="*/ 286 h 295"/>
                  <a:gd name="T12" fmla="*/ 12 w 271"/>
                  <a:gd name="T13" fmla="*/ 279 h 295"/>
                  <a:gd name="T14" fmla="*/ 12 w 271"/>
                  <a:gd name="T15" fmla="*/ 264 h 295"/>
                  <a:gd name="T16" fmla="*/ 20 w 271"/>
                  <a:gd name="T17" fmla="*/ 249 h 295"/>
                  <a:gd name="T18" fmla="*/ 21 w 271"/>
                  <a:gd name="T19" fmla="*/ 233 h 295"/>
                  <a:gd name="T20" fmla="*/ 8 w 271"/>
                  <a:gd name="T21" fmla="*/ 225 h 295"/>
                  <a:gd name="T22" fmla="*/ 8 w 271"/>
                  <a:gd name="T23" fmla="*/ 215 h 295"/>
                  <a:gd name="T24" fmla="*/ 0 w 271"/>
                  <a:gd name="T25" fmla="*/ 202 h 295"/>
                  <a:gd name="T26" fmla="*/ 12 w 271"/>
                  <a:gd name="T27" fmla="*/ 189 h 295"/>
                  <a:gd name="T28" fmla="*/ 12 w 271"/>
                  <a:gd name="T29" fmla="*/ 172 h 295"/>
                  <a:gd name="T30" fmla="*/ 18 w 271"/>
                  <a:gd name="T31" fmla="*/ 157 h 295"/>
                  <a:gd name="T32" fmla="*/ 21 w 271"/>
                  <a:gd name="T33" fmla="*/ 146 h 295"/>
                  <a:gd name="T34" fmla="*/ 30 w 271"/>
                  <a:gd name="T35" fmla="*/ 139 h 295"/>
                  <a:gd name="T36" fmla="*/ 38 w 271"/>
                  <a:gd name="T37" fmla="*/ 147 h 295"/>
                  <a:gd name="T38" fmla="*/ 49 w 271"/>
                  <a:gd name="T39" fmla="*/ 156 h 295"/>
                  <a:gd name="T40" fmla="*/ 66 w 271"/>
                  <a:gd name="T41" fmla="*/ 157 h 295"/>
                  <a:gd name="T42" fmla="*/ 76 w 271"/>
                  <a:gd name="T43" fmla="*/ 152 h 295"/>
                  <a:gd name="T44" fmla="*/ 90 w 271"/>
                  <a:gd name="T45" fmla="*/ 144 h 295"/>
                  <a:gd name="T46" fmla="*/ 102 w 271"/>
                  <a:gd name="T47" fmla="*/ 134 h 295"/>
                  <a:gd name="T48" fmla="*/ 110 w 271"/>
                  <a:gd name="T49" fmla="*/ 123 h 295"/>
                  <a:gd name="T50" fmla="*/ 127 w 271"/>
                  <a:gd name="T51" fmla="*/ 116 h 295"/>
                  <a:gd name="T52" fmla="*/ 141 w 271"/>
                  <a:gd name="T53" fmla="*/ 116 h 295"/>
                  <a:gd name="T54" fmla="*/ 154 w 271"/>
                  <a:gd name="T55" fmla="*/ 105 h 295"/>
                  <a:gd name="T56" fmla="*/ 161 w 271"/>
                  <a:gd name="T57" fmla="*/ 87 h 295"/>
                  <a:gd name="T58" fmla="*/ 173 w 271"/>
                  <a:gd name="T59" fmla="*/ 67 h 295"/>
                  <a:gd name="T60" fmla="*/ 169 w 271"/>
                  <a:gd name="T61" fmla="*/ 54 h 295"/>
                  <a:gd name="T62" fmla="*/ 174 w 271"/>
                  <a:gd name="T63" fmla="*/ 32 h 295"/>
                  <a:gd name="T64" fmla="*/ 187 w 271"/>
                  <a:gd name="T65" fmla="*/ 6 h 295"/>
                  <a:gd name="T66" fmla="*/ 204 w 271"/>
                  <a:gd name="T67" fmla="*/ 6 h 295"/>
                  <a:gd name="T68" fmla="*/ 220 w 271"/>
                  <a:gd name="T69" fmla="*/ 11 h 295"/>
                  <a:gd name="T70" fmla="*/ 230 w 271"/>
                  <a:gd name="T71" fmla="*/ 18 h 295"/>
                  <a:gd name="T72" fmla="*/ 237 w 271"/>
                  <a:gd name="T73" fmla="*/ 39 h 295"/>
                  <a:gd name="T74" fmla="*/ 245 w 271"/>
                  <a:gd name="T75" fmla="*/ 47 h 295"/>
                  <a:gd name="T76" fmla="*/ 261 w 271"/>
                  <a:gd name="T77" fmla="*/ 47 h 295"/>
                  <a:gd name="T78" fmla="*/ 268 w 271"/>
                  <a:gd name="T79" fmla="*/ 57 h 295"/>
                  <a:gd name="T80" fmla="*/ 258 w 271"/>
                  <a:gd name="T81" fmla="*/ 72 h 295"/>
                  <a:gd name="T82" fmla="*/ 258 w 271"/>
                  <a:gd name="T83" fmla="*/ 90 h 295"/>
                  <a:gd name="T84" fmla="*/ 250 w 271"/>
                  <a:gd name="T85" fmla="*/ 101 h 295"/>
                  <a:gd name="T86" fmla="*/ 250 w 271"/>
                  <a:gd name="T87" fmla="*/ 113 h 295"/>
                  <a:gd name="T88" fmla="*/ 261 w 271"/>
                  <a:gd name="T89" fmla="*/ 126 h 295"/>
                  <a:gd name="T90" fmla="*/ 260 w 271"/>
                  <a:gd name="T91" fmla="*/ 141 h 295"/>
                  <a:gd name="T92" fmla="*/ 264 w 271"/>
                  <a:gd name="T93" fmla="*/ 151 h 295"/>
                  <a:gd name="T94" fmla="*/ 260 w 271"/>
                  <a:gd name="T95" fmla="*/ 174 h 295"/>
                  <a:gd name="T96" fmla="*/ 260 w 271"/>
                  <a:gd name="T97" fmla="*/ 187 h 295"/>
                  <a:gd name="T98" fmla="*/ 256 w 271"/>
                  <a:gd name="T99" fmla="*/ 202 h 295"/>
                  <a:gd name="T100" fmla="*/ 243 w 271"/>
                  <a:gd name="T101" fmla="*/ 203 h 295"/>
                  <a:gd name="T102" fmla="*/ 228 w 271"/>
                  <a:gd name="T103" fmla="*/ 202 h 295"/>
                  <a:gd name="T104" fmla="*/ 215 w 271"/>
                  <a:gd name="T105" fmla="*/ 203 h 295"/>
                  <a:gd name="T106" fmla="*/ 205 w 271"/>
                  <a:gd name="T107" fmla="*/ 205 h 295"/>
                  <a:gd name="T108" fmla="*/ 207 w 271"/>
                  <a:gd name="T109" fmla="*/ 220 h 295"/>
                  <a:gd name="T110" fmla="*/ 191 w 271"/>
                  <a:gd name="T111" fmla="*/ 226 h 295"/>
                  <a:gd name="T112" fmla="*/ 169 w 271"/>
                  <a:gd name="T113" fmla="*/ 230 h 295"/>
                  <a:gd name="T114" fmla="*/ 158 w 271"/>
                  <a:gd name="T115" fmla="*/ 238 h 295"/>
                  <a:gd name="T116" fmla="*/ 146 w 271"/>
                  <a:gd name="T117" fmla="*/ 246 h 295"/>
                  <a:gd name="T118" fmla="*/ 130 w 271"/>
                  <a:gd name="T119" fmla="*/ 254 h 295"/>
                  <a:gd name="T120" fmla="*/ 118 w 271"/>
                  <a:gd name="T121" fmla="*/ 263 h 295"/>
                  <a:gd name="T122" fmla="*/ 107 w 271"/>
                  <a:gd name="T123" fmla="*/ 276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1" h="295">
                    <a:moveTo>
                      <a:pt x="94" y="277"/>
                    </a:moveTo>
                    <a:lnTo>
                      <a:pt x="94" y="279"/>
                    </a:lnTo>
                    <a:lnTo>
                      <a:pt x="92" y="279"/>
                    </a:lnTo>
                    <a:lnTo>
                      <a:pt x="92" y="281"/>
                    </a:lnTo>
                    <a:lnTo>
                      <a:pt x="90" y="281"/>
                    </a:lnTo>
                    <a:lnTo>
                      <a:pt x="90" y="282"/>
                    </a:lnTo>
                    <a:lnTo>
                      <a:pt x="90" y="284"/>
                    </a:lnTo>
                    <a:lnTo>
                      <a:pt x="90" y="282"/>
                    </a:lnTo>
                    <a:lnTo>
                      <a:pt x="89" y="282"/>
                    </a:lnTo>
                    <a:lnTo>
                      <a:pt x="87" y="284"/>
                    </a:lnTo>
                    <a:lnTo>
                      <a:pt x="87" y="286"/>
                    </a:lnTo>
                    <a:lnTo>
                      <a:pt x="85" y="286"/>
                    </a:lnTo>
                    <a:lnTo>
                      <a:pt x="85" y="287"/>
                    </a:lnTo>
                    <a:lnTo>
                      <a:pt x="84" y="287"/>
                    </a:lnTo>
                    <a:lnTo>
                      <a:pt x="84" y="289"/>
                    </a:lnTo>
                    <a:lnTo>
                      <a:pt x="82" y="289"/>
                    </a:lnTo>
                    <a:lnTo>
                      <a:pt x="82" y="290"/>
                    </a:lnTo>
                    <a:lnTo>
                      <a:pt x="82" y="289"/>
                    </a:lnTo>
                    <a:lnTo>
                      <a:pt x="81" y="289"/>
                    </a:lnTo>
                    <a:lnTo>
                      <a:pt x="81" y="290"/>
                    </a:lnTo>
                    <a:lnTo>
                      <a:pt x="79" y="290"/>
                    </a:lnTo>
                    <a:lnTo>
                      <a:pt x="79" y="289"/>
                    </a:lnTo>
                    <a:lnTo>
                      <a:pt x="79" y="289"/>
                    </a:lnTo>
                    <a:lnTo>
                      <a:pt x="79" y="287"/>
                    </a:lnTo>
                    <a:lnTo>
                      <a:pt x="77" y="287"/>
                    </a:lnTo>
                    <a:lnTo>
                      <a:pt x="76" y="287"/>
                    </a:lnTo>
                    <a:lnTo>
                      <a:pt x="74" y="287"/>
                    </a:lnTo>
                    <a:lnTo>
                      <a:pt x="74" y="289"/>
                    </a:lnTo>
                    <a:lnTo>
                      <a:pt x="74" y="290"/>
                    </a:lnTo>
                    <a:lnTo>
                      <a:pt x="72" y="290"/>
                    </a:lnTo>
                    <a:lnTo>
                      <a:pt x="72" y="292"/>
                    </a:lnTo>
                    <a:lnTo>
                      <a:pt x="72" y="294"/>
                    </a:lnTo>
                    <a:lnTo>
                      <a:pt x="74" y="294"/>
                    </a:lnTo>
                    <a:lnTo>
                      <a:pt x="74" y="294"/>
                    </a:lnTo>
                    <a:lnTo>
                      <a:pt x="72" y="294"/>
                    </a:lnTo>
                    <a:lnTo>
                      <a:pt x="72" y="295"/>
                    </a:lnTo>
                    <a:lnTo>
                      <a:pt x="72" y="294"/>
                    </a:lnTo>
                    <a:lnTo>
                      <a:pt x="71" y="294"/>
                    </a:lnTo>
                    <a:lnTo>
                      <a:pt x="69" y="294"/>
                    </a:lnTo>
                    <a:lnTo>
                      <a:pt x="67" y="294"/>
                    </a:lnTo>
                    <a:lnTo>
                      <a:pt x="67" y="294"/>
                    </a:lnTo>
                    <a:lnTo>
                      <a:pt x="66" y="294"/>
                    </a:lnTo>
                    <a:lnTo>
                      <a:pt x="66" y="292"/>
                    </a:lnTo>
                    <a:lnTo>
                      <a:pt x="67" y="292"/>
                    </a:lnTo>
                    <a:lnTo>
                      <a:pt x="66" y="292"/>
                    </a:lnTo>
                    <a:lnTo>
                      <a:pt x="66" y="290"/>
                    </a:lnTo>
                    <a:lnTo>
                      <a:pt x="64" y="290"/>
                    </a:lnTo>
                    <a:lnTo>
                      <a:pt x="62" y="290"/>
                    </a:lnTo>
                    <a:lnTo>
                      <a:pt x="61" y="290"/>
                    </a:lnTo>
                    <a:lnTo>
                      <a:pt x="61" y="292"/>
                    </a:lnTo>
                    <a:lnTo>
                      <a:pt x="61" y="294"/>
                    </a:lnTo>
                    <a:lnTo>
                      <a:pt x="59" y="294"/>
                    </a:lnTo>
                    <a:lnTo>
                      <a:pt x="59" y="294"/>
                    </a:lnTo>
                    <a:lnTo>
                      <a:pt x="59" y="294"/>
                    </a:lnTo>
                    <a:lnTo>
                      <a:pt x="58" y="294"/>
                    </a:lnTo>
                    <a:lnTo>
                      <a:pt x="56" y="294"/>
                    </a:lnTo>
                    <a:lnTo>
                      <a:pt x="58" y="294"/>
                    </a:lnTo>
                    <a:lnTo>
                      <a:pt x="58" y="294"/>
                    </a:lnTo>
                    <a:lnTo>
                      <a:pt x="56" y="294"/>
                    </a:lnTo>
                    <a:lnTo>
                      <a:pt x="54" y="294"/>
                    </a:lnTo>
                    <a:lnTo>
                      <a:pt x="53" y="294"/>
                    </a:lnTo>
                    <a:lnTo>
                      <a:pt x="51" y="294"/>
                    </a:lnTo>
                    <a:lnTo>
                      <a:pt x="51" y="295"/>
                    </a:lnTo>
                    <a:lnTo>
                      <a:pt x="51" y="294"/>
                    </a:lnTo>
                    <a:lnTo>
                      <a:pt x="49" y="294"/>
                    </a:lnTo>
                    <a:lnTo>
                      <a:pt x="49" y="294"/>
                    </a:lnTo>
                    <a:lnTo>
                      <a:pt x="48" y="294"/>
                    </a:lnTo>
                    <a:lnTo>
                      <a:pt x="48" y="292"/>
                    </a:lnTo>
                    <a:lnTo>
                      <a:pt x="49" y="292"/>
                    </a:lnTo>
                    <a:lnTo>
                      <a:pt x="48" y="292"/>
                    </a:lnTo>
                    <a:lnTo>
                      <a:pt x="48" y="290"/>
                    </a:lnTo>
                    <a:lnTo>
                      <a:pt x="49" y="290"/>
                    </a:lnTo>
                    <a:lnTo>
                      <a:pt x="48" y="290"/>
                    </a:lnTo>
                    <a:lnTo>
                      <a:pt x="48" y="289"/>
                    </a:lnTo>
                    <a:lnTo>
                      <a:pt x="46" y="289"/>
                    </a:lnTo>
                    <a:lnTo>
                      <a:pt x="46" y="287"/>
                    </a:lnTo>
                    <a:lnTo>
                      <a:pt x="48" y="287"/>
                    </a:lnTo>
                    <a:lnTo>
                      <a:pt x="46" y="287"/>
                    </a:lnTo>
                    <a:lnTo>
                      <a:pt x="46" y="286"/>
                    </a:lnTo>
                    <a:lnTo>
                      <a:pt x="48" y="286"/>
                    </a:lnTo>
                    <a:lnTo>
                      <a:pt x="46" y="286"/>
                    </a:lnTo>
                    <a:lnTo>
                      <a:pt x="46" y="284"/>
                    </a:lnTo>
                    <a:lnTo>
                      <a:pt x="46" y="282"/>
                    </a:lnTo>
                    <a:lnTo>
                      <a:pt x="46" y="281"/>
                    </a:lnTo>
                    <a:lnTo>
                      <a:pt x="44" y="281"/>
                    </a:lnTo>
                    <a:lnTo>
                      <a:pt x="43" y="281"/>
                    </a:lnTo>
                    <a:lnTo>
                      <a:pt x="43" y="279"/>
                    </a:lnTo>
                    <a:lnTo>
                      <a:pt x="41" y="279"/>
                    </a:lnTo>
                    <a:lnTo>
                      <a:pt x="41" y="281"/>
                    </a:lnTo>
                    <a:lnTo>
                      <a:pt x="41" y="282"/>
                    </a:lnTo>
                    <a:lnTo>
                      <a:pt x="39" y="282"/>
                    </a:lnTo>
                    <a:lnTo>
                      <a:pt x="39" y="282"/>
                    </a:lnTo>
                    <a:lnTo>
                      <a:pt x="39" y="284"/>
                    </a:lnTo>
                    <a:lnTo>
                      <a:pt x="38" y="284"/>
                    </a:lnTo>
                    <a:lnTo>
                      <a:pt x="39" y="284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6" y="286"/>
                    </a:lnTo>
                    <a:lnTo>
                      <a:pt x="36" y="284"/>
                    </a:lnTo>
                    <a:lnTo>
                      <a:pt x="35" y="284"/>
                    </a:lnTo>
                    <a:lnTo>
                      <a:pt x="33" y="284"/>
                    </a:lnTo>
                    <a:lnTo>
                      <a:pt x="31" y="284"/>
                    </a:lnTo>
                    <a:lnTo>
                      <a:pt x="31" y="286"/>
                    </a:lnTo>
                    <a:lnTo>
                      <a:pt x="30" y="286"/>
                    </a:lnTo>
                    <a:lnTo>
                      <a:pt x="30" y="287"/>
                    </a:lnTo>
                    <a:lnTo>
                      <a:pt x="28" y="287"/>
                    </a:lnTo>
                    <a:lnTo>
                      <a:pt x="26" y="287"/>
                    </a:lnTo>
                    <a:lnTo>
                      <a:pt x="25" y="287"/>
                    </a:lnTo>
                    <a:lnTo>
                      <a:pt x="23" y="287"/>
                    </a:lnTo>
                    <a:lnTo>
                      <a:pt x="21" y="287"/>
                    </a:lnTo>
                    <a:lnTo>
                      <a:pt x="21" y="286"/>
                    </a:lnTo>
                    <a:lnTo>
                      <a:pt x="20" y="286"/>
                    </a:lnTo>
                    <a:lnTo>
                      <a:pt x="20" y="287"/>
                    </a:lnTo>
                    <a:lnTo>
                      <a:pt x="18" y="287"/>
                    </a:lnTo>
                    <a:lnTo>
                      <a:pt x="16" y="287"/>
                    </a:lnTo>
                    <a:lnTo>
                      <a:pt x="16" y="286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18" y="282"/>
                    </a:lnTo>
                    <a:lnTo>
                      <a:pt x="18" y="281"/>
                    </a:lnTo>
                    <a:lnTo>
                      <a:pt x="16" y="281"/>
                    </a:lnTo>
                    <a:lnTo>
                      <a:pt x="15" y="281"/>
                    </a:lnTo>
                    <a:lnTo>
                      <a:pt x="13" y="281"/>
                    </a:lnTo>
                    <a:lnTo>
                      <a:pt x="13" y="279"/>
                    </a:lnTo>
                    <a:lnTo>
                      <a:pt x="12" y="279"/>
                    </a:lnTo>
                    <a:lnTo>
                      <a:pt x="12" y="281"/>
                    </a:lnTo>
                    <a:lnTo>
                      <a:pt x="12" y="279"/>
                    </a:lnTo>
                    <a:lnTo>
                      <a:pt x="12" y="281"/>
                    </a:lnTo>
                    <a:lnTo>
                      <a:pt x="12" y="279"/>
                    </a:lnTo>
                    <a:lnTo>
                      <a:pt x="10" y="279"/>
                    </a:lnTo>
                    <a:lnTo>
                      <a:pt x="12" y="279"/>
                    </a:lnTo>
                    <a:lnTo>
                      <a:pt x="12" y="277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8" y="276"/>
                    </a:lnTo>
                    <a:lnTo>
                      <a:pt x="8" y="274"/>
                    </a:lnTo>
                    <a:lnTo>
                      <a:pt x="7" y="274"/>
                    </a:lnTo>
                    <a:lnTo>
                      <a:pt x="5" y="274"/>
                    </a:lnTo>
                    <a:lnTo>
                      <a:pt x="5" y="272"/>
                    </a:lnTo>
                    <a:lnTo>
                      <a:pt x="5" y="271"/>
                    </a:lnTo>
                    <a:lnTo>
                      <a:pt x="5" y="269"/>
                    </a:lnTo>
                    <a:lnTo>
                      <a:pt x="7" y="269"/>
                    </a:lnTo>
                    <a:lnTo>
                      <a:pt x="8" y="269"/>
                    </a:lnTo>
                    <a:lnTo>
                      <a:pt x="8" y="267"/>
                    </a:lnTo>
                    <a:lnTo>
                      <a:pt x="10" y="267"/>
                    </a:lnTo>
                    <a:lnTo>
                      <a:pt x="12" y="267"/>
                    </a:lnTo>
                    <a:lnTo>
                      <a:pt x="12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2" y="264"/>
                    </a:lnTo>
                    <a:lnTo>
                      <a:pt x="12" y="263"/>
                    </a:lnTo>
                    <a:lnTo>
                      <a:pt x="12" y="261"/>
                    </a:lnTo>
                    <a:lnTo>
                      <a:pt x="12" y="259"/>
                    </a:lnTo>
                    <a:lnTo>
                      <a:pt x="13" y="259"/>
                    </a:lnTo>
                    <a:lnTo>
                      <a:pt x="13" y="258"/>
                    </a:lnTo>
                    <a:lnTo>
                      <a:pt x="13" y="256"/>
                    </a:lnTo>
                    <a:lnTo>
                      <a:pt x="12" y="256"/>
                    </a:lnTo>
                    <a:lnTo>
                      <a:pt x="13" y="256"/>
                    </a:lnTo>
                    <a:lnTo>
                      <a:pt x="15" y="256"/>
                    </a:lnTo>
                    <a:lnTo>
                      <a:pt x="16" y="256"/>
                    </a:lnTo>
                    <a:lnTo>
                      <a:pt x="16" y="254"/>
                    </a:lnTo>
                    <a:lnTo>
                      <a:pt x="18" y="254"/>
                    </a:lnTo>
                    <a:lnTo>
                      <a:pt x="18" y="254"/>
                    </a:lnTo>
                    <a:lnTo>
                      <a:pt x="20" y="254"/>
                    </a:lnTo>
                    <a:lnTo>
                      <a:pt x="18" y="254"/>
                    </a:lnTo>
                    <a:lnTo>
                      <a:pt x="18" y="253"/>
                    </a:lnTo>
                    <a:lnTo>
                      <a:pt x="18" y="251"/>
                    </a:lnTo>
                    <a:lnTo>
                      <a:pt x="20" y="251"/>
                    </a:lnTo>
                    <a:lnTo>
                      <a:pt x="20" y="249"/>
                    </a:lnTo>
                    <a:lnTo>
                      <a:pt x="20" y="248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1" y="244"/>
                    </a:lnTo>
                    <a:lnTo>
                      <a:pt x="23" y="244"/>
                    </a:lnTo>
                    <a:lnTo>
                      <a:pt x="23" y="243"/>
                    </a:lnTo>
                    <a:lnTo>
                      <a:pt x="21" y="243"/>
                    </a:lnTo>
                    <a:lnTo>
                      <a:pt x="23" y="243"/>
                    </a:lnTo>
                    <a:lnTo>
                      <a:pt x="23" y="241"/>
                    </a:lnTo>
                    <a:lnTo>
                      <a:pt x="23" y="240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1" y="236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1" y="235"/>
                    </a:lnTo>
                    <a:lnTo>
                      <a:pt x="21" y="233"/>
                    </a:lnTo>
                    <a:lnTo>
                      <a:pt x="21" y="235"/>
                    </a:lnTo>
                    <a:lnTo>
                      <a:pt x="20" y="235"/>
                    </a:lnTo>
                    <a:lnTo>
                      <a:pt x="18" y="235"/>
                    </a:lnTo>
                    <a:lnTo>
                      <a:pt x="16" y="235"/>
                    </a:lnTo>
                    <a:lnTo>
                      <a:pt x="16" y="233"/>
                    </a:lnTo>
                    <a:lnTo>
                      <a:pt x="15" y="233"/>
                    </a:lnTo>
                    <a:lnTo>
                      <a:pt x="15" y="231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13" y="228"/>
                    </a:lnTo>
                    <a:lnTo>
                      <a:pt x="12" y="228"/>
                    </a:lnTo>
                    <a:lnTo>
                      <a:pt x="10" y="228"/>
                    </a:lnTo>
                    <a:lnTo>
                      <a:pt x="8" y="228"/>
                    </a:lnTo>
                    <a:lnTo>
                      <a:pt x="8" y="226"/>
                    </a:lnTo>
                    <a:lnTo>
                      <a:pt x="10" y="226"/>
                    </a:lnTo>
                    <a:lnTo>
                      <a:pt x="8" y="226"/>
                    </a:lnTo>
                    <a:lnTo>
                      <a:pt x="8" y="225"/>
                    </a:lnTo>
                    <a:lnTo>
                      <a:pt x="8" y="226"/>
                    </a:lnTo>
                    <a:lnTo>
                      <a:pt x="8" y="225"/>
                    </a:lnTo>
                    <a:lnTo>
                      <a:pt x="8" y="223"/>
                    </a:lnTo>
                    <a:lnTo>
                      <a:pt x="10" y="223"/>
                    </a:lnTo>
                    <a:lnTo>
                      <a:pt x="8" y="223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8" y="221"/>
                    </a:lnTo>
                    <a:lnTo>
                      <a:pt x="10" y="221"/>
                    </a:lnTo>
                    <a:lnTo>
                      <a:pt x="10" y="220"/>
                    </a:lnTo>
                    <a:lnTo>
                      <a:pt x="10" y="218"/>
                    </a:lnTo>
                    <a:lnTo>
                      <a:pt x="12" y="218"/>
                    </a:lnTo>
                    <a:lnTo>
                      <a:pt x="10" y="218"/>
                    </a:lnTo>
                    <a:lnTo>
                      <a:pt x="12" y="218"/>
                    </a:lnTo>
                    <a:lnTo>
                      <a:pt x="10" y="218"/>
                    </a:lnTo>
                    <a:lnTo>
                      <a:pt x="10" y="216"/>
                    </a:lnTo>
                    <a:lnTo>
                      <a:pt x="12" y="216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15"/>
                    </a:lnTo>
                    <a:lnTo>
                      <a:pt x="8" y="215"/>
                    </a:lnTo>
                    <a:lnTo>
                      <a:pt x="8" y="213"/>
                    </a:lnTo>
                    <a:lnTo>
                      <a:pt x="7" y="213"/>
                    </a:lnTo>
                    <a:lnTo>
                      <a:pt x="7" y="212"/>
                    </a:lnTo>
                    <a:lnTo>
                      <a:pt x="5" y="212"/>
                    </a:lnTo>
                    <a:lnTo>
                      <a:pt x="3" y="212"/>
                    </a:lnTo>
                    <a:lnTo>
                      <a:pt x="3" y="210"/>
                    </a:lnTo>
                    <a:lnTo>
                      <a:pt x="2" y="210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7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2" y="198"/>
                    </a:lnTo>
                    <a:lnTo>
                      <a:pt x="3" y="198"/>
                    </a:lnTo>
                    <a:lnTo>
                      <a:pt x="3" y="197"/>
                    </a:lnTo>
                    <a:lnTo>
                      <a:pt x="5" y="197"/>
                    </a:lnTo>
                    <a:lnTo>
                      <a:pt x="5" y="195"/>
                    </a:lnTo>
                    <a:lnTo>
                      <a:pt x="7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8" y="195"/>
                    </a:lnTo>
                    <a:lnTo>
                      <a:pt x="10" y="195"/>
                    </a:lnTo>
                    <a:lnTo>
                      <a:pt x="10" y="193"/>
                    </a:lnTo>
                    <a:lnTo>
                      <a:pt x="8" y="193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2" y="190"/>
                    </a:lnTo>
                    <a:lnTo>
                      <a:pt x="12" y="189"/>
                    </a:lnTo>
                    <a:lnTo>
                      <a:pt x="13" y="189"/>
                    </a:lnTo>
                    <a:lnTo>
                      <a:pt x="13" y="187"/>
                    </a:lnTo>
                    <a:lnTo>
                      <a:pt x="15" y="187"/>
                    </a:lnTo>
                    <a:lnTo>
                      <a:pt x="15" y="185"/>
                    </a:lnTo>
                    <a:lnTo>
                      <a:pt x="13" y="185"/>
                    </a:lnTo>
                    <a:lnTo>
                      <a:pt x="13" y="184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0" y="180"/>
                    </a:lnTo>
                    <a:lnTo>
                      <a:pt x="10" y="179"/>
                    </a:lnTo>
                    <a:lnTo>
                      <a:pt x="10" y="177"/>
                    </a:lnTo>
                    <a:lnTo>
                      <a:pt x="8" y="177"/>
                    </a:lnTo>
                    <a:lnTo>
                      <a:pt x="10" y="177"/>
                    </a:lnTo>
                    <a:lnTo>
                      <a:pt x="10" y="175"/>
                    </a:lnTo>
                    <a:lnTo>
                      <a:pt x="10" y="174"/>
                    </a:lnTo>
                    <a:lnTo>
                      <a:pt x="12" y="174"/>
                    </a:lnTo>
                    <a:lnTo>
                      <a:pt x="12" y="174"/>
                    </a:lnTo>
                    <a:lnTo>
                      <a:pt x="12" y="172"/>
                    </a:lnTo>
                    <a:lnTo>
                      <a:pt x="10" y="172"/>
                    </a:lnTo>
                    <a:lnTo>
                      <a:pt x="10" y="170"/>
                    </a:lnTo>
                    <a:lnTo>
                      <a:pt x="12" y="170"/>
                    </a:lnTo>
                    <a:lnTo>
                      <a:pt x="12" y="169"/>
                    </a:lnTo>
                    <a:lnTo>
                      <a:pt x="13" y="169"/>
                    </a:lnTo>
                    <a:lnTo>
                      <a:pt x="13" y="167"/>
                    </a:lnTo>
                    <a:lnTo>
                      <a:pt x="15" y="167"/>
                    </a:lnTo>
                    <a:lnTo>
                      <a:pt x="15" y="166"/>
                    </a:lnTo>
                    <a:lnTo>
                      <a:pt x="13" y="166"/>
                    </a:lnTo>
                    <a:lnTo>
                      <a:pt x="13" y="164"/>
                    </a:lnTo>
                    <a:lnTo>
                      <a:pt x="13" y="162"/>
                    </a:lnTo>
                    <a:lnTo>
                      <a:pt x="15" y="162"/>
                    </a:lnTo>
                    <a:lnTo>
                      <a:pt x="15" y="161"/>
                    </a:lnTo>
                    <a:lnTo>
                      <a:pt x="16" y="161"/>
                    </a:lnTo>
                    <a:lnTo>
                      <a:pt x="16" y="159"/>
                    </a:lnTo>
                    <a:lnTo>
                      <a:pt x="15" y="159"/>
                    </a:lnTo>
                    <a:lnTo>
                      <a:pt x="16" y="159"/>
                    </a:lnTo>
                    <a:lnTo>
                      <a:pt x="16" y="157"/>
                    </a:lnTo>
                    <a:lnTo>
                      <a:pt x="18" y="157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0" y="151"/>
                    </a:lnTo>
                    <a:lnTo>
                      <a:pt x="21" y="151"/>
                    </a:lnTo>
                    <a:lnTo>
                      <a:pt x="23" y="151"/>
                    </a:lnTo>
                    <a:lnTo>
                      <a:pt x="23" y="149"/>
                    </a:lnTo>
                    <a:lnTo>
                      <a:pt x="21" y="149"/>
                    </a:lnTo>
                    <a:lnTo>
                      <a:pt x="23" y="149"/>
                    </a:lnTo>
                    <a:lnTo>
                      <a:pt x="23" y="147"/>
                    </a:lnTo>
                    <a:lnTo>
                      <a:pt x="25" y="147"/>
                    </a:lnTo>
                    <a:lnTo>
                      <a:pt x="25" y="146"/>
                    </a:lnTo>
                    <a:lnTo>
                      <a:pt x="26" y="146"/>
                    </a:lnTo>
                    <a:lnTo>
                      <a:pt x="25" y="146"/>
                    </a:lnTo>
                    <a:lnTo>
                      <a:pt x="25" y="144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20" y="146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16" y="144"/>
                    </a:lnTo>
                    <a:lnTo>
                      <a:pt x="18" y="144"/>
                    </a:lnTo>
                    <a:lnTo>
                      <a:pt x="18" y="143"/>
                    </a:lnTo>
                    <a:lnTo>
                      <a:pt x="20" y="143"/>
                    </a:lnTo>
                    <a:lnTo>
                      <a:pt x="20" y="141"/>
                    </a:lnTo>
                    <a:lnTo>
                      <a:pt x="21" y="141"/>
                    </a:lnTo>
                    <a:lnTo>
                      <a:pt x="23" y="141"/>
                    </a:lnTo>
                    <a:lnTo>
                      <a:pt x="23" y="139"/>
                    </a:lnTo>
                    <a:lnTo>
                      <a:pt x="25" y="139"/>
                    </a:lnTo>
                    <a:lnTo>
                      <a:pt x="26" y="139"/>
                    </a:lnTo>
                    <a:lnTo>
                      <a:pt x="26" y="141"/>
                    </a:lnTo>
                    <a:lnTo>
                      <a:pt x="28" y="141"/>
                    </a:lnTo>
                    <a:lnTo>
                      <a:pt x="28" y="139"/>
                    </a:lnTo>
                    <a:lnTo>
                      <a:pt x="30" y="139"/>
                    </a:lnTo>
                    <a:lnTo>
                      <a:pt x="31" y="138"/>
                    </a:lnTo>
                    <a:lnTo>
                      <a:pt x="31" y="139"/>
                    </a:lnTo>
                    <a:lnTo>
                      <a:pt x="31" y="138"/>
                    </a:lnTo>
                    <a:lnTo>
                      <a:pt x="31" y="139"/>
                    </a:lnTo>
                    <a:lnTo>
                      <a:pt x="30" y="139"/>
                    </a:lnTo>
                    <a:lnTo>
                      <a:pt x="30" y="141"/>
                    </a:lnTo>
                    <a:lnTo>
                      <a:pt x="30" y="143"/>
                    </a:lnTo>
                    <a:lnTo>
                      <a:pt x="30" y="144"/>
                    </a:lnTo>
                    <a:lnTo>
                      <a:pt x="30" y="146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3" y="144"/>
                    </a:lnTo>
                    <a:lnTo>
                      <a:pt x="33" y="146"/>
                    </a:lnTo>
                    <a:lnTo>
                      <a:pt x="35" y="146"/>
                    </a:lnTo>
                    <a:lnTo>
                      <a:pt x="35" y="147"/>
                    </a:lnTo>
                    <a:lnTo>
                      <a:pt x="35" y="146"/>
                    </a:lnTo>
                    <a:lnTo>
                      <a:pt x="35" y="147"/>
                    </a:lnTo>
                    <a:lnTo>
                      <a:pt x="36" y="147"/>
                    </a:lnTo>
                    <a:lnTo>
                      <a:pt x="38" y="147"/>
                    </a:lnTo>
                    <a:lnTo>
                      <a:pt x="39" y="147"/>
                    </a:lnTo>
                    <a:lnTo>
                      <a:pt x="39" y="147"/>
                    </a:lnTo>
                    <a:lnTo>
                      <a:pt x="39" y="149"/>
                    </a:lnTo>
                    <a:lnTo>
                      <a:pt x="39" y="151"/>
                    </a:lnTo>
                    <a:lnTo>
                      <a:pt x="39" y="152"/>
                    </a:lnTo>
                    <a:lnTo>
                      <a:pt x="41" y="152"/>
                    </a:lnTo>
                    <a:lnTo>
                      <a:pt x="41" y="151"/>
                    </a:lnTo>
                    <a:lnTo>
                      <a:pt x="41" y="152"/>
                    </a:lnTo>
                    <a:lnTo>
                      <a:pt x="43" y="152"/>
                    </a:lnTo>
                    <a:lnTo>
                      <a:pt x="43" y="151"/>
                    </a:lnTo>
                    <a:lnTo>
                      <a:pt x="43" y="152"/>
                    </a:lnTo>
                    <a:lnTo>
                      <a:pt x="44" y="152"/>
                    </a:lnTo>
                    <a:lnTo>
                      <a:pt x="46" y="152"/>
                    </a:lnTo>
                    <a:lnTo>
                      <a:pt x="46" y="154"/>
                    </a:lnTo>
                    <a:lnTo>
                      <a:pt x="46" y="156"/>
                    </a:lnTo>
                    <a:lnTo>
                      <a:pt x="48" y="156"/>
                    </a:lnTo>
                    <a:lnTo>
                      <a:pt x="49" y="156"/>
                    </a:lnTo>
                    <a:lnTo>
                      <a:pt x="49" y="157"/>
                    </a:lnTo>
                    <a:lnTo>
                      <a:pt x="49" y="156"/>
                    </a:lnTo>
                    <a:lnTo>
                      <a:pt x="51" y="156"/>
                    </a:lnTo>
                    <a:lnTo>
                      <a:pt x="53" y="156"/>
                    </a:lnTo>
                    <a:lnTo>
                      <a:pt x="53" y="154"/>
                    </a:lnTo>
                    <a:lnTo>
                      <a:pt x="53" y="156"/>
                    </a:lnTo>
                    <a:lnTo>
                      <a:pt x="54" y="156"/>
                    </a:lnTo>
                    <a:lnTo>
                      <a:pt x="54" y="154"/>
                    </a:lnTo>
                    <a:lnTo>
                      <a:pt x="56" y="154"/>
                    </a:lnTo>
                    <a:lnTo>
                      <a:pt x="58" y="154"/>
                    </a:lnTo>
                    <a:lnTo>
                      <a:pt x="58" y="156"/>
                    </a:lnTo>
                    <a:lnTo>
                      <a:pt x="58" y="154"/>
                    </a:lnTo>
                    <a:lnTo>
                      <a:pt x="58" y="156"/>
                    </a:lnTo>
                    <a:lnTo>
                      <a:pt x="59" y="156"/>
                    </a:lnTo>
                    <a:lnTo>
                      <a:pt x="61" y="156"/>
                    </a:lnTo>
                    <a:lnTo>
                      <a:pt x="62" y="156"/>
                    </a:lnTo>
                    <a:lnTo>
                      <a:pt x="62" y="157"/>
                    </a:lnTo>
                    <a:lnTo>
                      <a:pt x="62" y="156"/>
                    </a:lnTo>
                    <a:lnTo>
                      <a:pt x="64" y="156"/>
                    </a:lnTo>
                    <a:lnTo>
                      <a:pt x="66" y="156"/>
                    </a:lnTo>
                    <a:lnTo>
                      <a:pt x="66" y="157"/>
                    </a:lnTo>
                    <a:lnTo>
                      <a:pt x="66" y="159"/>
                    </a:lnTo>
                    <a:lnTo>
                      <a:pt x="66" y="161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71" y="157"/>
                    </a:lnTo>
                    <a:lnTo>
                      <a:pt x="71" y="156"/>
                    </a:lnTo>
                    <a:lnTo>
                      <a:pt x="72" y="156"/>
                    </a:lnTo>
                    <a:lnTo>
                      <a:pt x="72" y="154"/>
                    </a:lnTo>
                    <a:lnTo>
                      <a:pt x="72" y="152"/>
                    </a:lnTo>
                    <a:lnTo>
                      <a:pt x="74" y="152"/>
                    </a:lnTo>
                    <a:lnTo>
                      <a:pt x="74" y="151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51"/>
                    </a:lnTo>
                    <a:lnTo>
                      <a:pt x="76" y="152"/>
                    </a:lnTo>
                    <a:lnTo>
                      <a:pt x="77" y="152"/>
                    </a:lnTo>
                    <a:lnTo>
                      <a:pt x="76" y="152"/>
                    </a:lnTo>
                    <a:lnTo>
                      <a:pt x="76" y="154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9" y="152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81" y="149"/>
                    </a:lnTo>
                    <a:lnTo>
                      <a:pt x="82" y="149"/>
                    </a:lnTo>
                    <a:lnTo>
                      <a:pt x="82" y="147"/>
                    </a:lnTo>
                    <a:lnTo>
                      <a:pt x="82" y="146"/>
                    </a:lnTo>
                    <a:lnTo>
                      <a:pt x="84" y="146"/>
                    </a:lnTo>
                    <a:lnTo>
                      <a:pt x="85" y="146"/>
                    </a:lnTo>
                    <a:lnTo>
                      <a:pt x="85" y="144"/>
                    </a:lnTo>
                    <a:lnTo>
                      <a:pt x="87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2" y="143"/>
                    </a:lnTo>
                    <a:lnTo>
                      <a:pt x="94" y="143"/>
                    </a:lnTo>
                    <a:lnTo>
                      <a:pt x="92" y="143"/>
                    </a:lnTo>
                    <a:lnTo>
                      <a:pt x="94" y="143"/>
                    </a:lnTo>
                    <a:lnTo>
                      <a:pt x="95" y="143"/>
                    </a:lnTo>
                    <a:lnTo>
                      <a:pt x="95" y="141"/>
                    </a:lnTo>
                    <a:lnTo>
                      <a:pt x="97" y="141"/>
                    </a:lnTo>
                    <a:lnTo>
                      <a:pt x="97" y="139"/>
                    </a:lnTo>
                    <a:lnTo>
                      <a:pt x="95" y="139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7" y="136"/>
                    </a:lnTo>
                    <a:lnTo>
                      <a:pt x="97" y="138"/>
                    </a:lnTo>
                    <a:lnTo>
                      <a:pt x="97" y="136"/>
                    </a:lnTo>
                    <a:lnTo>
                      <a:pt x="99" y="136"/>
                    </a:lnTo>
                    <a:lnTo>
                      <a:pt x="99" y="134"/>
                    </a:lnTo>
                    <a:lnTo>
                      <a:pt x="100" y="134"/>
                    </a:lnTo>
                    <a:lnTo>
                      <a:pt x="102" y="134"/>
                    </a:lnTo>
                    <a:lnTo>
                      <a:pt x="104" y="134"/>
                    </a:lnTo>
                    <a:lnTo>
                      <a:pt x="105" y="134"/>
                    </a:lnTo>
                    <a:lnTo>
                      <a:pt x="105" y="134"/>
                    </a:lnTo>
                    <a:lnTo>
                      <a:pt x="105" y="133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4" y="129"/>
                    </a:lnTo>
                    <a:lnTo>
                      <a:pt x="105" y="129"/>
                    </a:lnTo>
                    <a:lnTo>
                      <a:pt x="104" y="129"/>
                    </a:lnTo>
                    <a:lnTo>
                      <a:pt x="104" y="128"/>
                    </a:lnTo>
                    <a:lnTo>
                      <a:pt x="105" y="128"/>
                    </a:lnTo>
                    <a:lnTo>
                      <a:pt x="105" y="126"/>
                    </a:lnTo>
                    <a:lnTo>
                      <a:pt x="105" y="124"/>
                    </a:lnTo>
                    <a:lnTo>
                      <a:pt x="105" y="123"/>
                    </a:lnTo>
                    <a:lnTo>
                      <a:pt x="107" y="123"/>
                    </a:lnTo>
                    <a:lnTo>
                      <a:pt x="108" y="123"/>
                    </a:lnTo>
                    <a:lnTo>
                      <a:pt x="108" y="121"/>
                    </a:lnTo>
                    <a:lnTo>
                      <a:pt x="110" y="121"/>
                    </a:lnTo>
                    <a:lnTo>
                      <a:pt x="110" y="123"/>
                    </a:lnTo>
                    <a:lnTo>
                      <a:pt x="110" y="121"/>
                    </a:lnTo>
                    <a:lnTo>
                      <a:pt x="112" y="121"/>
                    </a:lnTo>
                    <a:lnTo>
                      <a:pt x="112" y="123"/>
                    </a:lnTo>
                    <a:lnTo>
                      <a:pt x="112" y="121"/>
                    </a:lnTo>
                    <a:lnTo>
                      <a:pt x="113" y="121"/>
                    </a:lnTo>
                    <a:lnTo>
                      <a:pt x="115" y="121"/>
                    </a:lnTo>
                    <a:lnTo>
                      <a:pt x="115" y="120"/>
                    </a:lnTo>
                    <a:lnTo>
                      <a:pt x="117" y="120"/>
                    </a:lnTo>
                    <a:lnTo>
                      <a:pt x="118" y="120"/>
                    </a:lnTo>
                    <a:lnTo>
                      <a:pt x="118" y="118"/>
                    </a:lnTo>
                    <a:lnTo>
                      <a:pt x="118" y="118"/>
                    </a:lnTo>
                    <a:lnTo>
                      <a:pt x="120" y="118"/>
                    </a:lnTo>
                    <a:lnTo>
                      <a:pt x="120" y="116"/>
                    </a:lnTo>
                    <a:lnTo>
                      <a:pt x="122" y="116"/>
                    </a:lnTo>
                    <a:lnTo>
                      <a:pt x="122" y="118"/>
                    </a:lnTo>
                    <a:lnTo>
                      <a:pt x="123" y="118"/>
                    </a:lnTo>
                    <a:lnTo>
                      <a:pt x="125" y="118"/>
                    </a:lnTo>
                    <a:lnTo>
                      <a:pt x="127" y="118"/>
                    </a:lnTo>
                    <a:lnTo>
                      <a:pt x="127" y="116"/>
                    </a:lnTo>
                    <a:lnTo>
                      <a:pt x="128" y="116"/>
                    </a:lnTo>
                    <a:lnTo>
                      <a:pt x="127" y="116"/>
                    </a:lnTo>
                    <a:lnTo>
                      <a:pt x="127" y="115"/>
                    </a:lnTo>
                    <a:lnTo>
                      <a:pt x="128" y="115"/>
                    </a:lnTo>
                    <a:lnTo>
                      <a:pt x="128" y="113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30" y="113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6" y="115"/>
                    </a:lnTo>
                    <a:lnTo>
                      <a:pt x="138" y="115"/>
                    </a:lnTo>
                    <a:lnTo>
                      <a:pt x="140" y="115"/>
                    </a:lnTo>
                    <a:lnTo>
                      <a:pt x="141" y="115"/>
                    </a:lnTo>
                    <a:lnTo>
                      <a:pt x="141" y="116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5" y="115"/>
                    </a:lnTo>
                    <a:lnTo>
                      <a:pt x="145" y="113"/>
                    </a:lnTo>
                    <a:lnTo>
                      <a:pt x="146" y="113"/>
                    </a:lnTo>
                    <a:lnTo>
                      <a:pt x="148" y="113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1" y="111"/>
                    </a:lnTo>
                    <a:lnTo>
                      <a:pt x="151" y="110"/>
                    </a:lnTo>
                    <a:lnTo>
                      <a:pt x="153" y="110"/>
                    </a:lnTo>
                    <a:lnTo>
                      <a:pt x="154" y="110"/>
                    </a:lnTo>
                    <a:lnTo>
                      <a:pt x="156" y="110"/>
                    </a:lnTo>
                    <a:lnTo>
                      <a:pt x="158" y="110"/>
                    </a:lnTo>
                    <a:lnTo>
                      <a:pt x="158" y="108"/>
                    </a:lnTo>
                    <a:lnTo>
                      <a:pt x="158" y="106"/>
                    </a:lnTo>
                    <a:lnTo>
                      <a:pt x="158" y="105"/>
                    </a:lnTo>
                    <a:lnTo>
                      <a:pt x="156" y="105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3" y="103"/>
                    </a:lnTo>
                    <a:lnTo>
                      <a:pt x="153" y="101"/>
                    </a:lnTo>
                    <a:lnTo>
                      <a:pt x="153" y="100"/>
                    </a:lnTo>
                    <a:lnTo>
                      <a:pt x="153" y="98"/>
                    </a:lnTo>
                    <a:lnTo>
                      <a:pt x="153" y="97"/>
                    </a:lnTo>
                    <a:lnTo>
                      <a:pt x="154" y="97"/>
                    </a:lnTo>
                    <a:lnTo>
                      <a:pt x="156" y="97"/>
                    </a:lnTo>
                    <a:lnTo>
                      <a:pt x="156" y="95"/>
                    </a:lnTo>
                    <a:lnTo>
                      <a:pt x="156" y="95"/>
                    </a:lnTo>
                    <a:lnTo>
                      <a:pt x="158" y="95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8" y="92"/>
                    </a:lnTo>
                    <a:lnTo>
                      <a:pt x="159" y="92"/>
                    </a:lnTo>
                    <a:lnTo>
                      <a:pt x="159" y="90"/>
                    </a:lnTo>
                    <a:lnTo>
                      <a:pt x="159" y="88"/>
                    </a:lnTo>
                    <a:lnTo>
                      <a:pt x="159" y="87"/>
                    </a:lnTo>
                    <a:lnTo>
                      <a:pt x="161" y="87"/>
                    </a:lnTo>
                    <a:lnTo>
                      <a:pt x="161" y="85"/>
                    </a:lnTo>
                    <a:lnTo>
                      <a:pt x="161" y="83"/>
                    </a:lnTo>
                    <a:lnTo>
                      <a:pt x="161" y="82"/>
                    </a:lnTo>
                    <a:lnTo>
                      <a:pt x="161" y="80"/>
                    </a:lnTo>
                    <a:lnTo>
                      <a:pt x="163" y="80"/>
                    </a:lnTo>
                    <a:lnTo>
                      <a:pt x="163" y="78"/>
                    </a:lnTo>
                    <a:lnTo>
                      <a:pt x="164" y="78"/>
                    </a:lnTo>
                    <a:lnTo>
                      <a:pt x="164" y="77"/>
                    </a:lnTo>
                    <a:lnTo>
                      <a:pt x="164" y="75"/>
                    </a:lnTo>
                    <a:lnTo>
                      <a:pt x="166" y="75"/>
                    </a:lnTo>
                    <a:lnTo>
                      <a:pt x="166" y="73"/>
                    </a:lnTo>
                    <a:lnTo>
                      <a:pt x="168" y="73"/>
                    </a:lnTo>
                    <a:lnTo>
                      <a:pt x="168" y="72"/>
                    </a:lnTo>
                    <a:lnTo>
                      <a:pt x="169" y="72"/>
                    </a:lnTo>
                    <a:lnTo>
                      <a:pt x="169" y="70"/>
                    </a:lnTo>
                    <a:lnTo>
                      <a:pt x="169" y="69"/>
                    </a:lnTo>
                    <a:lnTo>
                      <a:pt x="171" y="69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73" y="65"/>
                    </a:lnTo>
                    <a:lnTo>
                      <a:pt x="173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69" y="62"/>
                    </a:lnTo>
                    <a:lnTo>
                      <a:pt x="168" y="62"/>
                    </a:lnTo>
                    <a:lnTo>
                      <a:pt x="168" y="60"/>
                    </a:lnTo>
                    <a:lnTo>
                      <a:pt x="166" y="60"/>
                    </a:lnTo>
                    <a:lnTo>
                      <a:pt x="168" y="60"/>
                    </a:lnTo>
                    <a:lnTo>
                      <a:pt x="168" y="59"/>
                    </a:lnTo>
                    <a:lnTo>
                      <a:pt x="169" y="59"/>
                    </a:lnTo>
                    <a:lnTo>
                      <a:pt x="169" y="57"/>
                    </a:lnTo>
                    <a:lnTo>
                      <a:pt x="168" y="57"/>
                    </a:lnTo>
                    <a:lnTo>
                      <a:pt x="168" y="55"/>
                    </a:lnTo>
                    <a:lnTo>
                      <a:pt x="169" y="55"/>
                    </a:lnTo>
                    <a:lnTo>
                      <a:pt x="168" y="55"/>
                    </a:lnTo>
                    <a:lnTo>
                      <a:pt x="168" y="55"/>
                    </a:lnTo>
                    <a:lnTo>
                      <a:pt x="169" y="55"/>
                    </a:lnTo>
                    <a:lnTo>
                      <a:pt x="169" y="54"/>
                    </a:lnTo>
                    <a:lnTo>
                      <a:pt x="171" y="54"/>
                    </a:lnTo>
                    <a:lnTo>
                      <a:pt x="169" y="54"/>
                    </a:lnTo>
                    <a:lnTo>
                      <a:pt x="169" y="52"/>
                    </a:lnTo>
                    <a:lnTo>
                      <a:pt x="171" y="52"/>
                    </a:lnTo>
                    <a:lnTo>
                      <a:pt x="171" y="50"/>
                    </a:lnTo>
                    <a:lnTo>
                      <a:pt x="173" y="50"/>
                    </a:lnTo>
                    <a:lnTo>
                      <a:pt x="173" y="49"/>
                    </a:lnTo>
                    <a:lnTo>
                      <a:pt x="171" y="47"/>
                    </a:lnTo>
                    <a:lnTo>
                      <a:pt x="171" y="46"/>
                    </a:lnTo>
                    <a:lnTo>
                      <a:pt x="173" y="46"/>
                    </a:lnTo>
                    <a:lnTo>
                      <a:pt x="173" y="44"/>
                    </a:lnTo>
                    <a:lnTo>
                      <a:pt x="173" y="42"/>
                    </a:lnTo>
                    <a:lnTo>
                      <a:pt x="173" y="41"/>
                    </a:lnTo>
                    <a:lnTo>
                      <a:pt x="173" y="39"/>
                    </a:lnTo>
                    <a:lnTo>
                      <a:pt x="173" y="37"/>
                    </a:lnTo>
                    <a:lnTo>
                      <a:pt x="173" y="36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4" y="29"/>
                    </a:lnTo>
                    <a:lnTo>
                      <a:pt x="174" y="27"/>
                    </a:lnTo>
                    <a:lnTo>
                      <a:pt x="177" y="27"/>
                    </a:lnTo>
                    <a:lnTo>
                      <a:pt x="177" y="26"/>
                    </a:lnTo>
                    <a:lnTo>
                      <a:pt x="181" y="23"/>
                    </a:lnTo>
                    <a:lnTo>
                      <a:pt x="182" y="19"/>
                    </a:lnTo>
                    <a:lnTo>
                      <a:pt x="182" y="18"/>
                    </a:lnTo>
                    <a:lnTo>
                      <a:pt x="184" y="16"/>
                    </a:lnTo>
                    <a:lnTo>
                      <a:pt x="186" y="16"/>
                    </a:lnTo>
                    <a:lnTo>
                      <a:pt x="186" y="14"/>
                    </a:lnTo>
                    <a:lnTo>
                      <a:pt x="187" y="14"/>
                    </a:lnTo>
                    <a:lnTo>
                      <a:pt x="187" y="13"/>
                    </a:lnTo>
                    <a:lnTo>
                      <a:pt x="186" y="13"/>
                    </a:lnTo>
                    <a:lnTo>
                      <a:pt x="186" y="11"/>
                    </a:lnTo>
                    <a:lnTo>
                      <a:pt x="186" y="9"/>
                    </a:lnTo>
                    <a:lnTo>
                      <a:pt x="187" y="9"/>
                    </a:lnTo>
                    <a:lnTo>
                      <a:pt x="187" y="8"/>
                    </a:lnTo>
                    <a:lnTo>
                      <a:pt x="187" y="6"/>
                    </a:lnTo>
                    <a:lnTo>
                      <a:pt x="187" y="4"/>
                    </a:lnTo>
                    <a:lnTo>
                      <a:pt x="187" y="3"/>
                    </a:lnTo>
                    <a:lnTo>
                      <a:pt x="187" y="1"/>
                    </a:lnTo>
                    <a:lnTo>
                      <a:pt x="189" y="1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2" y="1"/>
                    </a:lnTo>
                    <a:lnTo>
                      <a:pt x="194" y="1"/>
                    </a:lnTo>
                    <a:lnTo>
                      <a:pt x="196" y="1"/>
                    </a:lnTo>
                    <a:lnTo>
                      <a:pt x="196" y="3"/>
                    </a:lnTo>
                    <a:lnTo>
                      <a:pt x="196" y="4"/>
                    </a:lnTo>
                    <a:lnTo>
                      <a:pt x="197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0" y="4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5" y="8"/>
                    </a:lnTo>
                    <a:lnTo>
                      <a:pt x="207" y="8"/>
                    </a:lnTo>
                    <a:lnTo>
                      <a:pt x="207" y="6"/>
                    </a:lnTo>
                    <a:lnTo>
                      <a:pt x="209" y="6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4" y="9"/>
                    </a:lnTo>
                    <a:lnTo>
                      <a:pt x="214" y="8"/>
                    </a:lnTo>
                    <a:lnTo>
                      <a:pt x="214" y="6"/>
                    </a:lnTo>
                    <a:lnTo>
                      <a:pt x="215" y="6"/>
                    </a:lnTo>
                    <a:lnTo>
                      <a:pt x="215" y="8"/>
                    </a:lnTo>
                    <a:lnTo>
                      <a:pt x="215" y="9"/>
                    </a:lnTo>
                    <a:lnTo>
                      <a:pt x="217" y="9"/>
                    </a:lnTo>
                    <a:lnTo>
                      <a:pt x="217" y="11"/>
                    </a:lnTo>
                    <a:lnTo>
                      <a:pt x="219" y="11"/>
                    </a:lnTo>
                    <a:lnTo>
                      <a:pt x="220" y="11"/>
                    </a:lnTo>
                    <a:lnTo>
                      <a:pt x="220" y="13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5" y="13"/>
                    </a:lnTo>
                    <a:lnTo>
                      <a:pt x="225" y="14"/>
                    </a:lnTo>
                    <a:lnTo>
                      <a:pt x="225" y="16"/>
                    </a:lnTo>
                    <a:lnTo>
                      <a:pt x="223" y="16"/>
                    </a:lnTo>
                    <a:lnTo>
                      <a:pt x="225" y="16"/>
                    </a:lnTo>
                    <a:lnTo>
                      <a:pt x="225" y="16"/>
                    </a:lnTo>
                    <a:lnTo>
                      <a:pt x="223" y="16"/>
                    </a:lnTo>
                    <a:lnTo>
                      <a:pt x="223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7" y="19"/>
                    </a:lnTo>
                    <a:lnTo>
                      <a:pt x="227" y="21"/>
                    </a:lnTo>
                    <a:lnTo>
                      <a:pt x="228" y="21"/>
                    </a:lnTo>
                    <a:lnTo>
                      <a:pt x="230" y="21"/>
                    </a:lnTo>
                    <a:lnTo>
                      <a:pt x="230" y="19"/>
                    </a:lnTo>
                    <a:lnTo>
                      <a:pt x="230" y="18"/>
                    </a:lnTo>
                    <a:lnTo>
                      <a:pt x="230" y="19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3" y="21"/>
                    </a:lnTo>
                    <a:lnTo>
                      <a:pt x="233" y="23"/>
                    </a:lnTo>
                    <a:lnTo>
                      <a:pt x="235" y="23"/>
                    </a:lnTo>
                    <a:lnTo>
                      <a:pt x="235" y="24"/>
                    </a:lnTo>
                    <a:lnTo>
                      <a:pt x="237" y="24"/>
                    </a:lnTo>
                    <a:lnTo>
                      <a:pt x="237" y="26"/>
                    </a:lnTo>
                    <a:lnTo>
                      <a:pt x="237" y="27"/>
                    </a:lnTo>
                    <a:lnTo>
                      <a:pt x="237" y="29"/>
                    </a:lnTo>
                    <a:lnTo>
                      <a:pt x="237" y="31"/>
                    </a:lnTo>
                    <a:lnTo>
                      <a:pt x="237" y="32"/>
                    </a:lnTo>
                    <a:lnTo>
                      <a:pt x="237" y="32"/>
                    </a:lnTo>
                    <a:lnTo>
                      <a:pt x="237" y="34"/>
                    </a:lnTo>
                    <a:lnTo>
                      <a:pt x="237" y="34"/>
                    </a:lnTo>
                    <a:lnTo>
                      <a:pt x="237" y="36"/>
                    </a:lnTo>
                    <a:lnTo>
                      <a:pt x="237" y="37"/>
                    </a:lnTo>
                    <a:lnTo>
                      <a:pt x="237" y="39"/>
                    </a:lnTo>
                    <a:lnTo>
                      <a:pt x="237" y="39"/>
                    </a:lnTo>
                    <a:lnTo>
                      <a:pt x="237" y="39"/>
                    </a:lnTo>
                    <a:lnTo>
                      <a:pt x="237" y="39"/>
                    </a:lnTo>
                    <a:lnTo>
                      <a:pt x="237" y="41"/>
                    </a:lnTo>
                    <a:lnTo>
                      <a:pt x="237" y="41"/>
                    </a:lnTo>
                    <a:lnTo>
                      <a:pt x="237" y="41"/>
                    </a:lnTo>
                    <a:lnTo>
                      <a:pt x="237" y="42"/>
                    </a:lnTo>
                    <a:lnTo>
                      <a:pt x="238" y="42"/>
                    </a:lnTo>
                    <a:lnTo>
                      <a:pt x="238" y="44"/>
                    </a:lnTo>
                    <a:lnTo>
                      <a:pt x="237" y="44"/>
                    </a:lnTo>
                    <a:lnTo>
                      <a:pt x="238" y="44"/>
                    </a:lnTo>
                    <a:lnTo>
                      <a:pt x="238" y="46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0" y="46"/>
                    </a:lnTo>
                    <a:lnTo>
                      <a:pt x="241" y="46"/>
                    </a:lnTo>
                    <a:lnTo>
                      <a:pt x="243" y="46"/>
                    </a:lnTo>
                    <a:lnTo>
                      <a:pt x="243" y="47"/>
                    </a:lnTo>
                    <a:lnTo>
                      <a:pt x="245" y="47"/>
                    </a:lnTo>
                    <a:lnTo>
                      <a:pt x="246" y="47"/>
                    </a:lnTo>
                    <a:lnTo>
                      <a:pt x="246" y="49"/>
                    </a:lnTo>
                    <a:lnTo>
                      <a:pt x="248" y="49"/>
                    </a:lnTo>
                    <a:lnTo>
                      <a:pt x="248" y="47"/>
                    </a:lnTo>
                    <a:lnTo>
                      <a:pt x="248" y="49"/>
                    </a:lnTo>
                    <a:lnTo>
                      <a:pt x="248" y="47"/>
                    </a:lnTo>
                    <a:lnTo>
                      <a:pt x="250" y="47"/>
                    </a:lnTo>
                    <a:lnTo>
                      <a:pt x="251" y="47"/>
                    </a:lnTo>
                    <a:lnTo>
                      <a:pt x="251" y="46"/>
                    </a:lnTo>
                    <a:lnTo>
                      <a:pt x="253" y="47"/>
                    </a:lnTo>
                    <a:lnTo>
                      <a:pt x="253" y="46"/>
                    </a:lnTo>
                    <a:lnTo>
                      <a:pt x="253" y="47"/>
                    </a:lnTo>
                    <a:lnTo>
                      <a:pt x="253" y="49"/>
                    </a:lnTo>
                    <a:lnTo>
                      <a:pt x="255" y="49"/>
                    </a:lnTo>
                    <a:lnTo>
                      <a:pt x="256" y="49"/>
                    </a:lnTo>
                    <a:lnTo>
                      <a:pt x="258" y="49"/>
                    </a:lnTo>
                    <a:lnTo>
                      <a:pt x="258" y="47"/>
                    </a:lnTo>
                    <a:lnTo>
                      <a:pt x="260" y="47"/>
                    </a:lnTo>
                    <a:lnTo>
                      <a:pt x="261" y="47"/>
                    </a:lnTo>
                    <a:lnTo>
                      <a:pt x="263" y="47"/>
                    </a:lnTo>
                    <a:lnTo>
                      <a:pt x="263" y="49"/>
                    </a:lnTo>
                    <a:lnTo>
                      <a:pt x="263" y="50"/>
                    </a:lnTo>
                    <a:lnTo>
                      <a:pt x="264" y="50"/>
                    </a:lnTo>
                    <a:lnTo>
                      <a:pt x="266" y="50"/>
                    </a:lnTo>
                    <a:lnTo>
                      <a:pt x="268" y="50"/>
                    </a:lnTo>
                    <a:lnTo>
                      <a:pt x="269" y="50"/>
                    </a:lnTo>
                    <a:lnTo>
                      <a:pt x="271" y="50"/>
                    </a:lnTo>
                    <a:lnTo>
                      <a:pt x="269" y="50"/>
                    </a:lnTo>
                    <a:lnTo>
                      <a:pt x="271" y="50"/>
                    </a:lnTo>
                    <a:lnTo>
                      <a:pt x="271" y="52"/>
                    </a:lnTo>
                    <a:lnTo>
                      <a:pt x="269" y="52"/>
                    </a:lnTo>
                    <a:lnTo>
                      <a:pt x="271" y="52"/>
                    </a:lnTo>
                    <a:lnTo>
                      <a:pt x="271" y="54"/>
                    </a:lnTo>
                    <a:lnTo>
                      <a:pt x="271" y="55"/>
                    </a:lnTo>
                    <a:lnTo>
                      <a:pt x="269" y="55"/>
                    </a:lnTo>
                    <a:lnTo>
                      <a:pt x="269" y="55"/>
                    </a:lnTo>
                    <a:lnTo>
                      <a:pt x="268" y="55"/>
                    </a:lnTo>
                    <a:lnTo>
                      <a:pt x="268" y="57"/>
                    </a:lnTo>
                    <a:lnTo>
                      <a:pt x="269" y="57"/>
                    </a:lnTo>
                    <a:lnTo>
                      <a:pt x="268" y="57"/>
                    </a:lnTo>
                    <a:lnTo>
                      <a:pt x="266" y="57"/>
                    </a:lnTo>
                    <a:lnTo>
                      <a:pt x="268" y="57"/>
                    </a:lnTo>
                    <a:lnTo>
                      <a:pt x="268" y="59"/>
                    </a:lnTo>
                    <a:lnTo>
                      <a:pt x="266" y="59"/>
                    </a:lnTo>
                    <a:lnTo>
                      <a:pt x="264" y="59"/>
                    </a:lnTo>
                    <a:lnTo>
                      <a:pt x="264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1" y="62"/>
                    </a:lnTo>
                    <a:lnTo>
                      <a:pt x="261" y="64"/>
                    </a:lnTo>
                    <a:lnTo>
                      <a:pt x="261" y="65"/>
                    </a:lnTo>
                    <a:lnTo>
                      <a:pt x="261" y="67"/>
                    </a:lnTo>
                    <a:lnTo>
                      <a:pt x="261" y="69"/>
                    </a:lnTo>
                    <a:lnTo>
                      <a:pt x="260" y="69"/>
                    </a:lnTo>
                    <a:lnTo>
                      <a:pt x="260" y="70"/>
                    </a:lnTo>
                    <a:lnTo>
                      <a:pt x="258" y="70"/>
                    </a:lnTo>
                    <a:lnTo>
                      <a:pt x="258" y="72"/>
                    </a:lnTo>
                    <a:lnTo>
                      <a:pt x="260" y="72"/>
                    </a:lnTo>
                    <a:lnTo>
                      <a:pt x="260" y="73"/>
                    </a:lnTo>
                    <a:lnTo>
                      <a:pt x="260" y="75"/>
                    </a:lnTo>
                    <a:lnTo>
                      <a:pt x="258" y="75"/>
                    </a:lnTo>
                    <a:lnTo>
                      <a:pt x="258" y="77"/>
                    </a:lnTo>
                    <a:lnTo>
                      <a:pt x="256" y="77"/>
                    </a:lnTo>
                    <a:lnTo>
                      <a:pt x="256" y="78"/>
                    </a:lnTo>
                    <a:lnTo>
                      <a:pt x="256" y="80"/>
                    </a:lnTo>
                    <a:lnTo>
                      <a:pt x="258" y="80"/>
                    </a:lnTo>
                    <a:lnTo>
                      <a:pt x="258" y="82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60" y="88"/>
                    </a:lnTo>
                    <a:lnTo>
                      <a:pt x="258" y="88"/>
                    </a:lnTo>
                    <a:lnTo>
                      <a:pt x="258" y="90"/>
                    </a:lnTo>
                    <a:lnTo>
                      <a:pt x="256" y="90"/>
                    </a:lnTo>
                    <a:lnTo>
                      <a:pt x="255" y="90"/>
                    </a:lnTo>
                    <a:lnTo>
                      <a:pt x="255" y="92"/>
                    </a:lnTo>
                    <a:lnTo>
                      <a:pt x="253" y="92"/>
                    </a:lnTo>
                    <a:lnTo>
                      <a:pt x="253" y="93"/>
                    </a:lnTo>
                    <a:lnTo>
                      <a:pt x="253" y="95"/>
                    </a:lnTo>
                    <a:lnTo>
                      <a:pt x="251" y="95"/>
                    </a:lnTo>
                    <a:lnTo>
                      <a:pt x="251" y="95"/>
                    </a:lnTo>
                    <a:lnTo>
                      <a:pt x="250" y="95"/>
                    </a:lnTo>
                    <a:lnTo>
                      <a:pt x="250" y="97"/>
                    </a:lnTo>
                    <a:lnTo>
                      <a:pt x="251" y="97"/>
                    </a:lnTo>
                    <a:lnTo>
                      <a:pt x="250" y="97"/>
                    </a:lnTo>
                    <a:lnTo>
                      <a:pt x="248" y="97"/>
                    </a:lnTo>
                    <a:lnTo>
                      <a:pt x="248" y="98"/>
                    </a:lnTo>
                    <a:lnTo>
                      <a:pt x="250" y="98"/>
                    </a:lnTo>
                    <a:lnTo>
                      <a:pt x="248" y="98"/>
                    </a:lnTo>
                    <a:lnTo>
                      <a:pt x="250" y="98"/>
                    </a:lnTo>
                    <a:lnTo>
                      <a:pt x="250" y="100"/>
                    </a:lnTo>
                    <a:lnTo>
                      <a:pt x="250" y="101"/>
                    </a:lnTo>
                    <a:lnTo>
                      <a:pt x="248" y="101"/>
                    </a:lnTo>
                    <a:lnTo>
                      <a:pt x="250" y="101"/>
                    </a:lnTo>
                    <a:lnTo>
                      <a:pt x="250" y="103"/>
                    </a:lnTo>
                    <a:lnTo>
                      <a:pt x="248" y="103"/>
                    </a:lnTo>
                    <a:lnTo>
                      <a:pt x="248" y="105"/>
                    </a:lnTo>
                    <a:lnTo>
                      <a:pt x="246" y="105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5" y="108"/>
                    </a:lnTo>
                    <a:lnTo>
                      <a:pt x="243" y="108"/>
                    </a:lnTo>
                    <a:lnTo>
                      <a:pt x="245" y="108"/>
                    </a:lnTo>
                    <a:lnTo>
                      <a:pt x="245" y="110"/>
                    </a:lnTo>
                    <a:lnTo>
                      <a:pt x="246" y="110"/>
                    </a:lnTo>
                    <a:lnTo>
                      <a:pt x="246" y="108"/>
                    </a:lnTo>
                    <a:lnTo>
                      <a:pt x="246" y="110"/>
                    </a:lnTo>
                    <a:lnTo>
                      <a:pt x="248" y="110"/>
                    </a:lnTo>
                    <a:lnTo>
                      <a:pt x="248" y="111"/>
                    </a:lnTo>
                    <a:lnTo>
                      <a:pt x="250" y="111"/>
                    </a:lnTo>
                    <a:lnTo>
                      <a:pt x="250" y="113"/>
                    </a:lnTo>
                    <a:lnTo>
                      <a:pt x="251" y="113"/>
                    </a:lnTo>
                    <a:lnTo>
                      <a:pt x="251" y="115"/>
                    </a:lnTo>
                    <a:lnTo>
                      <a:pt x="253" y="115"/>
                    </a:lnTo>
                    <a:lnTo>
                      <a:pt x="253" y="116"/>
                    </a:lnTo>
                    <a:lnTo>
                      <a:pt x="255" y="116"/>
                    </a:lnTo>
                    <a:lnTo>
                      <a:pt x="256" y="116"/>
                    </a:lnTo>
                    <a:lnTo>
                      <a:pt x="256" y="118"/>
                    </a:lnTo>
                    <a:lnTo>
                      <a:pt x="258" y="118"/>
                    </a:lnTo>
                    <a:lnTo>
                      <a:pt x="258" y="120"/>
                    </a:lnTo>
                    <a:lnTo>
                      <a:pt x="258" y="121"/>
                    </a:lnTo>
                    <a:lnTo>
                      <a:pt x="258" y="123"/>
                    </a:lnTo>
                    <a:lnTo>
                      <a:pt x="258" y="124"/>
                    </a:lnTo>
                    <a:lnTo>
                      <a:pt x="260" y="124"/>
                    </a:lnTo>
                    <a:lnTo>
                      <a:pt x="260" y="123"/>
                    </a:lnTo>
                    <a:lnTo>
                      <a:pt x="260" y="124"/>
                    </a:lnTo>
                    <a:lnTo>
                      <a:pt x="260" y="123"/>
                    </a:lnTo>
                    <a:lnTo>
                      <a:pt x="261" y="123"/>
                    </a:lnTo>
                    <a:lnTo>
                      <a:pt x="261" y="124"/>
                    </a:lnTo>
                    <a:lnTo>
                      <a:pt x="261" y="126"/>
                    </a:lnTo>
                    <a:lnTo>
                      <a:pt x="261" y="128"/>
                    </a:lnTo>
                    <a:lnTo>
                      <a:pt x="260" y="128"/>
                    </a:lnTo>
                    <a:lnTo>
                      <a:pt x="260" y="129"/>
                    </a:lnTo>
                    <a:lnTo>
                      <a:pt x="261" y="129"/>
                    </a:lnTo>
                    <a:lnTo>
                      <a:pt x="261" y="131"/>
                    </a:lnTo>
                    <a:lnTo>
                      <a:pt x="260" y="131"/>
                    </a:lnTo>
                    <a:lnTo>
                      <a:pt x="260" y="133"/>
                    </a:lnTo>
                    <a:lnTo>
                      <a:pt x="260" y="134"/>
                    </a:lnTo>
                    <a:lnTo>
                      <a:pt x="258" y="134"/>
                    </a:lnTo>
                    <a:lnTo>
                      <a:pt x="258" y="134"/>
                    </a:lnTo>
                    <a:lnTo>
                      <a:pt x="256" y="134"/>
                    </a:lnTo>
                    <a:lnTo>
                      <a:pt x="258" y="134"/>
                    </a:lnTo>
                    <a:lnTo>
                      <a:pt x="258" y="136"/>
                    </a:lnTo>
                    <a:lnTo>
                      <a:pt x="258" y="134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0" y="138"/>
                    </a:lnTo>
                    <a:lnTo>
                      <a:pt x="260" y="139"/>
                    </a:lnTo>
                    <a:lnTo>
                      <a:pt x="260" y="141"/>
                    </a:lnTo>
                    <a:lnTo>
                      <a:pt x="258" y="141"/>
                    </a:lnTo>
                    <a:lnTo>
                      <a:pt x="258" y="143"/>
                    </a:lnTo>
                    <a:lnTo>
                      <a:pt x="256" y="143"/>
                    </a:lnTo>
                    <a:lnTo>
                      <a:pt x="256" y="144"/>
                    </a:lnTo>
                    <a:lnTo>
                      <a:pt x="258" y="144"/>
                    </a:lnTo>
                    <a:lnTo>
                      <a:pt x="256" y="144"/>
                    </a:lnTo>
                    <a:lnTo>
                      <a:pt x="258" y="144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60" y="146"/>
                    </a:lnTo>
                    <a:lnTo>
                      <a:pt x="261" y="146"/>
                    </a:lnTo>
                    <a:lnTo>
                      <a:pt x="261" y="147"/>
                    </a:lnTo>
                    <a:lnTo>
                      <a:pt x="263" y="147"/>
                    </a:lnTo>
                    <a:lnTo>
                      <a:pt x="261" y="147"/>
                    </a:lnTo>
                    <a:lnTo>
                      <a:pt x="263" y="149"/>
                    </a:lnTo>
                    <a:lnTo>
                      <a:pt x="264" y="149"/>
                    </a:lnTo>
                    <a:lnTo>
                      <a:pt x="264" y="151"/>
                    </a:lnTo>
                    <a:lnTo>
                      <a:pt x="264" y="152"/>
                    </a:lnTo>
                    <a:lnTo>
                      <a:pt x="264" y="154"/>
                    </a:lnTo>
                    <a:lnTo>
                      <a:pt x="264" y="156"/>
                    </a:lnTo>
                    <a:lnTo>
                      <a:pt x="263" y="156"/>
                    </a:lnTo>
                    <a:lnTo>
                      <a:pt x="263" y="157"/>
                    </a:lnTo>
                    <a:lnTo>
                      <a:pt x="261" y="157"/>
                    </a:lnTo>
                    <a:lnTo>
                      <a:pt x="261" y="159"/>
                    </a:lnTo>
                    <a:lnTo>
                      <a:pt x="261" y="161"/>
                    </a:lnTo>
                    <a:lnTo>
                      <a:pt x="260" y="161"/>
                    </a:lnTo>
                    <a:lnTo>
                      <a:pt x="260" y="162"/>
                    </a:lnTo>
                    <a:lnTo>
                      <a:pt x="261" y="162"/>
                    </a:lnTo>
                    <a:lnTo>
                      <a:pt x="261" y="164"/>
                    </a:lnTo>
                    <a:lnTo>
                      <a:pt x="261" y="166"/>
                    </a:lnTo>
                    <a:lnTo>
                      <a:pt x="260" y="166"/>
                    </a:lnTo>
                    <a:lnTo>
                      <a:pt x="260" y="167"/>
                    </a:lnTo>
                    <a:lnTo>
                      <a:pt x="260" y="169"/>
                    </a:lnTo>
                    <a:lnTo>
                      <a:pt x="260" y="170"/>
                    </a:lnTo>
                    <a:lnTo>
                      <a:pt x="260" y="172"/>
                    </a:lnTo>
                    <a:lnTo>
                      <a:pt x="260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6" y="174"/>
                    </a:lnTo>
                    <a:lnTo>
                      <a:pt x="256" y="175"/>
                    </a:lnTo>
                    <a:lnTo>
                      <a:pt x="258" y="175"/>
                    </a:lnTo>
                    <a:lnTo>
                      <a:pt x="256" y="175"/>
                    </a:lnTo>
                    <a:lnTo>
                      <a:pt x="256" y="177"/>
                    </a:lnTo>
                    <a:lnTo>
                      <a:pt x="258" y="177"/>
                    </a:lnTo>
                    <a:lnTo>
                      <a:pt x="258" y="175"/>
                    </a:lnTo>
                    <a:lnTo>
                      <a:pt x="258" y="177"/>
                    </a:lnTo>
                    <a:lnTo>
                      <a:pt x="260" y="177"/>
                    </a:lnTo>
                    <a:lnTo>
                      <a:pt x="260" y="179"/>
                    </a:lnTo>
                    <a:lnTo>
                      <a:pt x="261" y="179"/>
                    </a:lnTo>
                    <a:lnTo>
                      <a:pt x="261" y="180"/>
                    </a:lnTo>
                    <a:lnTo>
                      <a:pt x="261" y="182"/>
                    </a:lnTo>
                    <a:lnTo>
                      <a:pt x="261" y="184"/>
                    </a:lnTo>
                    <a:lnTo>
                      <a:pt x="261" y="185"/>
                    </a:lnTo>
                    <a:lnTo>
                      <a:pt x="260" y="185"/>
                    </a:lnTo>
                    <a:lnTo>
                      <a:pt x="260" y="187"/>
                    </a:lnTo>
                    <a:lnTo>
                      <a:pt x="261" y="187"/>
                    </a:lnTo>
                    <a:lnTo>
                      <a:pt x="263" y="187"/>
                    </a:lnTo>
                    <a:lnTo>
                      <a:pt x="263" y="189"/>
                    </a:lnTo>
                    <a:lnTo>
                      <a:pt x="263" y="190"/>
                    </a:lnTo>
                    <a:lnTo>
                      <a:pt x="263" y="192"/>
                    </a:lnTo>
                    <a:lnTo>
                      <a:pt x="261" y="192"/>
                    </a:lnTo>
                    <a:lnTo>
                      <a:pt x="261" y="193"/>
                    </a:lnTo>
                    <a:lnTo>
                      <a:pt x="260" y="193"/>
                    </a:lnTo>
                    <a:lnTo>
                      <a:pt x="260" y="195"/>
                    </a:lnTo>
                    <a:lnTo>
                      <a:pt x="260" y="193"/>
                    </a:lnTo>
                    <a:lnTo>
                      <a:pt x="260" y="195"/>
                    </a:lnTo>
                    <a:lnTo>
                      <a:pt x="258" y="195"/>
                    </a:lnTo>
                    <a:lnTo>
                      <a:pt x="258" y="197"/>
                    </a:lnTo>
                    <a:lnTo>
                      <a:pt x="258" y="198"/>
                    </a:lnTo>
                    <a:lnTo>
                      <a:pt x="260" y="198"/>
                    </a:lnTo>
                    <a:lnTo>
                      <a:pt x="258" y="198"/>
                    </a:lnTo>
                    <a:lnTo>
                      <a:pt x="258" y="200"/>
                    </a:lnTo>
                    <a:lnTo>
                      <a:pt x="256" y="200"/>
                    </a:lnTo>
                    <a:lnTo>
                      <a:pt x="256" y="202"/>
                    </a:lnTo>
                    <a:lnTo>
                      <a:pt x="258" y="202"/>
                    </a:lnTo>
                    <a:lnTo>
                      <a:pt x="256" y="202"/>
                    </a:lnTo>
                    <a:lnTo>
                      <a:pt x="255" y="202"/>
                    </a:lnTo>
                    <a:lnTo>
                      <a:pt x="253" y="202"/>
                    </a:lnTo>
                    <a:lnTo>
                      <a:pt x="253" y="203"/>
                    </a:lnTo>
                    <a:lnTo>
                      <a:pt x="251" y="203"/>
                    </a:lnTo>
                    <a:lnTo>
                      <a:pt x="251" y="205"/>
                    </a:lnTo>
                    <a:lnTo>
                      <a:pt x="250" y="205"/>
                    </a:lnTo>
                    <a:lnTo>
                      <a:pt x="250" y="203"/>
                    </a:lnTo>
                    <a:lnTo>
                      <a:pt x="250" y="202"/>
                    </a:lnTo>
                    <a:lnTo>
                      <a:pt x="250" y="200"/>
                    </a:lnTo>
                    <a:lnTo>
                      <a:pt x="248" y="200"/>
                    </a:lnTo>
                    <a:lnTo>
                      <a:pt x="248" y="202"/>
                    </a:lnTo>
                    <a:lnTo>
                      <a:pt x="248" y="200"/>
                    </a:lnTo>
                    <a:lnTo>
                      <a:pt x="248" y="202"/>
                    </a:lnTo>
                    <a:lnTo>
                      <a:pt x="246" y="202"/>
                    </a:lnTo>
                    <a:lnTo>
                      <a:pt x="245" y="202"/>
                    </a:lnTo>
                    <a:lnTo>
                      <a:pt x="245" y="203"/>
                    </a:lnTo>
                    <a:lnTo>
                      <a:pt x="243" y="203"/>
                    </a:lnTo>
                    <a:lnTo>
                      <a:pt x="241" y="203"/>
                    </a:lnTo>
                    <a:lnTo>
                      <a:pt x="241" y="205"/>
                    </a:lnTo>
                    <a:lnTo>
                      <a:pt x="241" y="203"/>
                    </a:lnTo>
                    <a:lnTo>
                      <a:pt x="240" y="203"/>
                    </a:lnTo>
                    <a:lnTo>
                      <a:pt x="240" y="205"/>
                    </a:lnTo>
                    <a:lnTo>
                      <a:pt x="240" y="207"/>
                    </a:lnTo>
                    <a:lnTo>
                      <a:pt x="238" y="207"/>
                    </a:lnTo>
                    <a:lnTo>
                      <a:pt x="237" y="207"/>
                    </a:lnTo>
                    <a:lnTo>
                      <a:pt x="237" y="208"/>
                    </a:lnTo>
                    <a:lnTo>
                      <a:pt x="237" y="208"/>
                    </a:lnTo>
                    <a:lnTo>
                      <a:pt x="235" y="208"/>
                    </a:lnTo>
                    <a:lnTo>
                      <a:pt x="233" y="208"/>
                    </a:lnTo>
                    <a:lnTo>
                      <a:pt x="233" y="207"/>
                    </a:lnTo>
                    <a:lnTo>
                      <a:pt x="232" y="207"/>
                    </a:lnTo>
                    <a:lnTo>
                      <a:pt x="230" y="207"/>
                    </a:lnTo>
                    <a:lnTo>
                      <a:pt x="230" y="205"/>
                    </a:lnTo>
                    <a:lnTo>
                      <a:pt x="228" y="205"/>
                    </a:lnTo>
                    <a:lnTo>
                      <a:pt x="228" y="203"/>
                    </a:lnTo>
                    <a:lnTo>
                      <a:pt x="228" y="202"/>
                    </a:lnTo>
                    <a:lnTo>
                      <a:pt x="227" y="202"/>
                    </a:lnTo>
                    <a:lnTo>
                      <a:pt x="228" y="202"/>
                    </a:lnTo>
                    <a:lnTo>
                      <a:pt x="227" y="202"/>
                    </a:lnTo>
                    <a:lnTo>
                      <a:pt x="227" y="203"/>
                    </a:lnTo>
                    <a:lnTo>
                      <a:pt x="227" y="205"/>
                    </a:lnTo>
                    <a:lnTo>
                      <a:pt x="225" y="205"/>
                    </a:lnTo>
                    <a:lnTo>
                      <a:pt x="225" y="203"/>
                    </a:lnTo>
                    <a:lnTo>
                      <a:pt x="227" y="203"/>
                    </a:lnTo>
                    <a:lnTo>
                      <a:pt x="227" y="202"/>
                    </a:lnTo>
                    <a:lnTo>
                      <a:pt x="225" y="202"/>
                    </a:lnTo>
                    <a:lnTo>
                      <a:pt x="223" y="202"/>
                    </a:lnTo>
                    <a:lnTo>
                      <a:pt x="225" y="202"/>
                    </a:lnTo>
                    <a:lnTo>
                      <a:pt x="223" y="202"/>
                    </a:lnTo>
                    <a:lnTo>
                      <a:pt x="222" y="202"/>
                    </a:lnTo>
                    <a:lnTo>
                      <a:pt x="220" y="202"/>
                    </a:lnTo>
                    <a:lnTo>
                      <a:pt x="219" y="202"/>
                    </a:lnTo>
                    <a:lnTo>
                      <a:pt x="217" y="202"/>
                    </a:lnTo>
                    <a:lnTo>
                      <a:pt x="215" y="202"/>
                    </a:lnTo>
                    <a:lnTo>
                      <a:pt x="215" y="203"/>
                    </a:lnTo>
                    <a:lnTo>
                      <a:pt x="215" y="205"/>
                    </a:lnTo>
                    <a:lnTo>
                      <a:pt x="217" y="205"/>
                    </a:lnTo>
                    <a:lnTo>
                      <a:pt x="215" y="205"/>
                    </a:lnTo>
                    <a:lnTo>
                      <a:pt x="215" y="207"/>
                    </a:lnTo>
                    <a:lnTo>
                      <a:pt x="215" y="205"/>
                    </a:lnTo>
                    <a:lnTo>
                      <a:pt x="215" y="207"/>
                    </a:lnTo>
                    <a:lnTo>
                      <a:pt x="214" y="207"/>
                    </a:lnTo>
                    <a:lnTo>
                      <a:pt x="212" y="207"/>
                    </a:lnTo>
                    <a:lnTo>
                      <a:pt x="210" y="207"/>
                    </a:lnTo>
                    <a:lnTo>
                      <a:pt x="210" y="205"/>
                    </a:lnTo>
                    <a:lnTo>
                      <a:pt x="209" y="205"/>
                    </a:lnTo>
                    <a:lnTo>
                      <a:pt x="209" y="203"/>
                    </a:lnTo>
                    <a:lnTo>
                      <a:pt x="209" y="202"/>
                    </a:lnTo>
                    <a:lnTo>
                      <a:pt x="207" y="202"/>
                    </a:lnTo>
                    <a:lnTo>
                      <a:pt x="207" y="203"/>
                    </a:lnTo>
                    <a:lnTo>
                      <a:pt x="207" y="205"/>
                    </a:lnTo>
                    <a:lnTo>
                      <a:pt x="205" y="205"/>
                    </a:lnTo>
                    <a:lnTo>
                      <a:pt x="205" y="207"/>
                    </a:lnTo>
                    <a:lnTo>
                      <a:pt x="205" y="205"/>
                    </a:lnTo>
                    <a:lnTo>
                      <a:pt x="205" y="207"/>
                    </a:lnTo>
                    <a:lnTo>
                      <a:pt x="204" y="207"/>
                    </a:lnTo>
                    <a:lnTo>
                      <a:pt x="204" y="208"/>
                    </a:lnTo>
                    <a:lnTo>
                      <a:pt x="204" y="210"/>
                    </a:lnTo>
                    <a:lnTo>
                      <a:pt x="204" y="212"/>
                    </a:lnTo>
                    <a:lnTo>
                      <a:pt x="204" y="213"/>
                    </a:lnTo>
                    <a:lnTo>
                      <a:pt x="205" y="213"/>
                    </a:lnTo>
                    <a:lnTo>
                      <a:pt x="207" y="213"/>
                    </a:lnTo>
                    <a:lnTo>
                      <a:pt x="207" y="215"/>
                    </a:lnTo>
                    <a:lnTo>
                      <a:pt x="209" y="215"/>
                    </a:lnTo>
                    <a:lnTo>
                      <a:pt x="209" y="215"/>
                    </a:lnTo>
                    <a:lnTo>
                      <a:pt x="209" y="216"/>
                    </a:lnTo>
                    <a:lnTo>
                      <a:pt x="209" y="218"/>
                    </a:lnTo>
                    <a:lnTo>
                      <a:pt x="210" y="218"/>
                    </a:lnTo>
                    <a:lnTo>
                      <a:pt x="210" y="220"/>
                    </a:lnTo>
                    <a:lnTo>
                      <a:pt x="209" y="220"/>
                    </a:lnTo>
                    <a:lnTo>
                      <a:pt x="209" y="221"/>
                    </a:lnTo>
                    <a:lnTo>
                      <a:pt x="207" y="221"/>
                    </a:lnTo>
                    <a:lnTo>
                      <a:pt x="207" y="220"/>
                    </a:lnTo>
                    <a:lnTo>
                      <a:pt x="205" y="220"/>
                    </a:lnTo>
                    <a:lnTo>
                      <a:pt x="204" y="220"/>
                    </a:lnTo>
                    <a:lnTo>
                      <a:pt x="204" y="221"/>
                    </a:lnTo>
                    <a:lnTo>
                      <a:pt x="202" y="221"/>
                    </a:lnTo>
                    <a:lnTo>
                      <a:pt x="200" y="221"/>
                    </a:lnTo>
                    <a:lnTo>
                      <a:pt x="199" y="221"/>
                    </a:lnTo>
                    <a:lnTo>
                      <a:pt x="199" y="223"/>
                    </a:lnTo>
                    <a:lnTo>
                      <a:pt x="197" y="223"/>
                    </a:lnTo>
                    <a:lnTo>
                      <a:pt x="197" y="223"/>
                    </a:lnTo>
                    <a:lnTo>
                      <a:pt x="197" y="225"/>
                    </a:lnTo>
                    <a:lnTo>
                      <a:pt x="196" y="225"/>
                    </a:lnTo>
                    <a:lnTo>
                      <a:pt x="194" y="225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2" y="225"/>
                    </a:lnTo>
                    <a:lnTo>
                      <a:pt x="192" y="223"/>
                    </a:lnTo>
                    <a:lnTo>
                      <a:pt x="191" y="223"/>
                    </a:lnTo>
                    <a:lnTo>
                      <a:pt x="191" y="225"/>
                    </a:lnTo>
                    <a:lnTo>
                      <a:pt x="191" y="226"/>
                    </a:lnTo>
                    <a:lnTo>
                      <a:pt x="189" y="226"/>
                    </a:lnTo>
                    <a:lnTo>
                      <a:pt x="187" y="226"/>
                    </a:lnTo>
                    <a:lnTo>
                      <a:pt x="186" y="226"/>
                    </a:lnTo>
                    <a:lnTo>
                      <a:pt x="184" y="226"/>
                    </a:lnTo>
                    <a:lnTo>
                      <a:pt x="184" y="228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1" y="230"/>
                    </a:lnTo>
                    <a:lnTo>
                      <a:pt x="179" y="230"/>
                    </a:lnTo>
                    <a:lnTo>
                      <a:pt x="179" y="228"/>
                    </a:lnTo>
                    <a:lnTo>
                      <a:pt x="177" y="228"/>
                    </a:lnTo>
                    <a:lnTo>
                      <a:pt x="177" y="230"/>
                    </a:lnTo>
                    <a:lnTo>
                      <a:pt x="176" y="230"/>
                    </a:lnTo>
                    <a:lnTo>
                      <a:pt x="176" y="228"/>
                    </a:lnTo>
                    <a:lnTo>
                      <a:pt x="174" y="228"/>
                    </a:lnTo>
                    <a:lnTo>
                      <a:pt x="173" y="228"/>
                    </a:lnTo>
                    <a:lnTo>
                      <a:pt x="173" y="230"/>
                    </a:lnTo>
                    <a:lnTo>
                      <a:pt x="171" y="230"/>
                    </a:lnTo>
                    <a:lnTo>
                      <a:pt x="169" y="230"/>
                    </a:lnTo>
                    <a:lnTo>
                      <a:pt x="169" y="231"/>
                    </a:lnTo>
                    <a:lnTo>
                      <a:pt x="169" y="233"/>
                    </a:lnTo>
                    <a:lnTo>
                      <a:pt x="171" y="233"/>
                    </a:lnTo>
                    <a:lnTo>
                      <a:pt x="169" y="235"/>
                    </a:lnTo>
                    <a:lnTo>
                      <a:pt x="168" y="235"/>
                    </a:lnTo>
                    <a:lnTo>
                      <a:pt x="166" y="235"/>
                    </a:lnTo>
                    <a:lnTo>
                      <a:pt x="166" y="236"/>
                    </a:lnTo>
                    <a:lnTo>
                      <a:pt x="166" y="235"/>
                    </a:lnTo>
                    <a:lnTo>
                      <a:pt x="164" y="235"/>
                    </a:lnTo>
                    <a:lnTo>
                      <a:pt x="163" y="235"/>
                    </a:lnTo>
                    <a:lnTo>
                      <a:pt x="163" y="236"/>
                    </a:lnTo>
                    <a:lnTo>
                      <a:pt x="161" y="236"/>
                    </a:lnTo>
                    <a:lnTo>
                      <a:pt x="163" y="236"/>
                    </a:lnTo>
                    <a:lnTo>
                      <a:pt x="163" y="238"/>
                    </a:lnTo>
                    <a:lnTo>
                      <a:pt x="161" y="238"/>
                    </a:lnTo>
                    <a:lnTo>
                      <a:pt x="159" y="238"/>
                    </a:lnTo>
                    <a:lnTo>
                      <a:pt x="158" y="238"/>
                    </a:lnTo>
                    <a:lnTo>
                      <a:pt x="158" y="236"/>
                    </a:lnTo>
                    <a:lnTo>
                      <a:pt x="158" y="238"/>
                    </a:lnTo>
                    <a:lnTo>
                      <a:pt x="158" y="238"/>
                    </a:lnTo>
                    <a:lnTo>
                      <a:pt x="158" y="236"/>
                    </a:lnTo>
                    <a:lnTo>
                      <a:pt x="156" y="236"/>
                    </a:lnTo>
                    <a:lnTo>
                      <a:pt x="156" y="238"/>
                    </a:lnTo>
                    <a:lnTo>
                      <a:pt x="154" y="238"/>
                    </a:lnTo>
                    <a:lnTo>
                      <a:pt x="153" y="238"/>
                    </a:lnTo>
                    <a:lnTo>
                      <a:pt x="153" y="240"/>
                    </a:lnTo>
                    <a:lnTo>
                      <a:pt x="151" y="240"/>
                    </a:lnTo>
                    <a:lnTo>
                      <a:pt x="151" y="238"/>
                    </a:lnTo>
                    <a:lnTo>
                      <a:pt x="150" y="238"/>
                    </a:lnTo>
                    <a:lnTo>
                      <a:pt x="148" y="238"/>
                    </a:lnTo>
                    <a:lnTo>
                      <a:pt x="148" y="240"/>
                    </a:lnTo>
                    <a:lnTo>
                      <a:pt x="148" y="241"/>
                    </a:lnTo>
                    <a:lnTo>
                      <a:pt x="148" y="243"/>
                    </a:lnTo>
                    <a:lnTo>
                      <a:pt x="146" y="243"/>
                    </a:lnTo>
                    <a:lnTo>
                      <a:pt x="148" y="243"/>
                    </a:lnTo>
                    <a:lnTo>
                      <a:pt x="148" y="244"/>
                    </a:lnTo>
                    <a:lnTo>
                      <a:pt x="146" y="244"/>
                    </a:lnTo>
                    <a:lnTo>
                      <a:pt x="146" y="246"/>
                    </a:lnTo>
                    <a:lnTo>
                      <a:pt x="145" y="246"/>
                    </a:lnTo>
                    <a:lnTo>
                      <a:pt x="143" y="246"/>
                    </a:lnTo>
                    <a:lnTo>
                      <a:pt x="141" y="246"/>
                    </a:lnTo>
                    <a:lnTo>
                      <a:pt x="141" y="248"/>
                    </a:lnTo>
                    <a:lnTo>
                      <a:pt x="141" y="246"/>
                    </a:lnTo>
                    <a:lnTo>
                      <a:pt x="140" y="246"/>
                    </a:lnTo>
                    <a:lnTo>
                      <a:pt x="138" y="246"/>
                    </a:lnTo>
                    <a:lnTo>
                      <a:pt x="136" y="246"/>
                    </a:lnTo>
                    <a:lnTo>
                      <a:pt x="135" y="246"/>
                    </a:lnTo>
                    <a:lnTo>
                      <a:pt x="133" y="246"/>
                    </a:lnTo>
                    <a:lnTo>
                      <a:pt x="131" y="248"/>
                    </a:lnTo>
                    <a:lnTo>
                      <a:pt x="131" y="249"/>
                    </a:lnTo>
                    <a:lnTo>
                      <a:pt x="133" y="249"/>
                    </a:lnTo>
                    <a:lnTo>
                      <a:pt x="133" y="251"/>
                    </a:lnTo>
                    <a:lnTo>
                      <a:pt x="131" y="251"/>
                    </a:lnTo>
                    <a:lnTo>
                      <a:pt x="131" y="253"/>
                    </a:lnTo>
                    <a:lnTo>
                      <a:pt x="130" y="253"/>
                    </a:lnTo>
                    <a:lnTo>
                      <a:pt x="130" y="254"/>
                    </a:lnTo>
                    <a:lnTo>
                      <a:pt x="130" y="254"/>
                    </a:lnTo>
                    <a:lnTo>
                      <a:pt x="128" y="254"/>
                    </a:lnTo>
                    <a:lnTo>
                      <a:pt x="128" y="256"/>
                    </a:lnTo>
                    <a:lnTo>
                      <a:pt x="128" y="258"/>
                    </a:lnTo>
                    <a:lnTo>
                      <a:pt x="127" y="258"/>
                    </a:lnTo>
                    <a:lnTo>
                      <a:pt x="125" y="258"/>
                    </a:lnTo>
                    <a:lnTo>
                      <a:pt x="125" y="259"/>
                    </a:lnTo>
                    <a:lnTo>
                      <a:pt x="123" y="259"/>
                    </a:lnTo>
                    <a:lnTo>
                      <a:pt x="125" y="259"/>
                    </a:lnTo>
                    <a:lnTo>
                      <a:pt x="123" y="259"/>
                    </a:lnTo>
                    <a:lnTo>
                      <a:pt x="122" y="259"/>
                    </a:lnTo>
                    <a:lnTo>
                      <a:pt x="122" y="261"/>
                    </a:lnTo>
                    <a:lnTo>
                      <a:pt x="120" y="261"/>
                    </a:lnTo>
                    <a:lnTo>
                      <a:pt x="118" y="261"/>
                    </a:lnTo>
                    <a:lnTo>
                      <a:pt x="120" y="261"/>
                    </a:lnTo>
                    <a:lnTo>
                      <a:pt x="120" y="263"/>
                    </a:lnTo>
                    <a:lnTo>
                      <a:pt x="118" y="263"/>
                    </a:lnTo>
                    <a:lnTo>
                      <a:pt x="118" y="263"/>
                    </a:lnTo>
                    <a:lnTo>
                      <a:pt x="118" y="264"/>
                    </a:lnTo>
                    <a:lnTo>
                      <a:pt x="118" y="263"/>
                    </a:lnTo>
                    <a:lnTo>
                      <a:pt x="117" y="263"/>
                    </a:lnTo>
                    <a:lnTo>
                      <a:pt x="115" y="263"/>
                    </a:lnTo>
                    <a:lnTo>
                      <a:pt x="115" y="264"/>
                    </a:lnTo>
                    <a:lnTo>
                      <a:pt x="113" y="264"/>
                    </a:lnTo>
                    <a:lnTo>
                      <a:pt x="113" y="266"/>
                    </a:lnTo>
                    <a:lnTo>
                      <a:pt x="112" y="266"/>
                    </a:lnTo>
                    <a:lnTo>
                      <a:pt x="110" y="266"/>
                    </a:lnTo>
                    <a:lnTo>
                      <a:pt x="110" y="267"/>
                    </a:lnTo>
                    <a:lnTo>
                      <a:pt x="112" y="267"/>
                    </a:lnTo>
                    <a:lnTo>
                      <a:pt x="110" y="267"/>
                    </a:lnTo>
                    <a:lnTo>
                      <a:pt x="110" y="269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7" y="271"/>
                    </a:lnTo>
                    <a:lnTo>
                      <a:pt x="107" y="272"/>
                    </a:lnTo>
                    <a:lnTo>
                      <a:pt x="105" y="272"/>
                    </a:lnTo>
                    <a:lnTo>
                      <a:pt x="105" y="274"/>
                    </a:lnTo>
                    <a:lnTo>
                      <a:pt x="107" y="274"/>
                    </a:lnTo>
                    <a:lnTo>
                      <a:pt x="107" y="276"/>
                    </a:lnTo>
                    <a:lnTo>
                      <a:pt x="107" y="277"/>
                    </a:lnTo>
                    <a:lnTo>
                      <a:pt x="105" y="277"/>
                    </a:lnTo>
                    <a:lnTo>
                      <a:pt x="104" y="277"/>
                    </a:lnTo>
                    <a:lnTo>
                      <a:pt x="104" y="276"/>
                    </a:lnTo>
                    <a:lnTo>
                      <a:pt x="104" y="274"/>
                    </a:lnTo>
                    <a:lnTo>
                      <a:pt x="102" y="274"/>
                    </a:lnTo>
                    <a:lnTo>
                      <a:pt x="100" y="274"/>
                    </a:lnTo>
                    <a:lnTo>
                      <a:pt x="100" y="276"/>
                    </a:lnTo>
                    <a:lnTo>
                      <a:pt x="99" y="276"/>
                    </a:lnTo>
                    <a:lnTo>
                      <a:pt x="97" y="276"/>
                    </a:lnTo>
                    <a:lnTo>
                      <a:pt x="95" y="276"/>
                    </a:lnTo>
                    <a:lnTo>
                      <a:pt x="95" y="277"/>
                    </a:lnTo>
                    <a:lnTo>
                      <a:pt x="94" y="277"/>
                    </a:lnTo>
                    <a:close/>
                  </a:path>
                </a:pathLst>
              </a:custGeom>
              <a:noFill/>
              <a:ln w="19050">
                <a:solidFill>
                  <a:srgbClr val="E7B305"/>
                </a:solidFill>
                <a:round/>
                <a:headEnd/>
                <a:tailEnd/>
              </a:ln>
            </p:spPr>
            <p:txBody>
              <a:bodyPr vert="horz" wrap="square" lIns="61928" tIns="30964" rIns="61928" bIns="30964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19232"/>
                <a:endParaRPr lang="pt-BR" sz="121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2" name="Freeform 256">
              <a:extLst>
                <a:ext uri="{FF2B5EF4-FFF2-40B4-BE49-F238E27FC236}">
                  <a16:creationId xmlns:a16="http://schemas.microsoft.com/office/drawing/2014/main" xmlns="" id="{E09CB052-8E6D-49CD-AB3A-005500424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8057" y="5638943"/>
              <a:ext cx="898525" cy="527050"/>
            </a:xfrm>
            <a:custGeom>
              <a:avLst/>
              <a:gdLst>
                <a:gd name="T0" fmla="*/ 455 w 566"/>
                <a:gd name="T1" fmla="*/ 16 h 332"/>
                <a:gd name="T2" fmla="*/ 468 w 566"/>
                <a:gd name="T3" fmla="*/ 36 h 332"/>
                <a:gd name="T4" fmla="*/ 478 w 566"/>
                <a:gd name="T5" fmla="*/ 54 h 332"/>
                <a:gd name="T6" fmla="*/ 483 w 566"/>
                <a:gd name="T7" fmla="*/ 75 h 332"/>
                <a:gd name="T8" fmla="*/ 502 w 566"/>
                <a:gd name="T9" fmla="*/ 88 h 332"/>
                <a:gd name="T10" fmla="*/ 519 w 566"/>
                <a:gd name="T11" fmla="*/ 93 h 332"/>
                <a:gd name="T12" fmla="*/ 543 w 566"/>
                <a:gd name="T13" fmla="*/ 100 h 332"/>
                <a:gd name="T14" fmla="*/ 562 w 566"/>
                <a:gd name="T15" fmla="*/ 125 h 332"/>
                <a:gd name="T16" fmla="*/ 563 w 566"/>
                <a:gd name="T17" fmla="*/ 161 h 332"/>
                <a:gd name="T18" fmla="*/ 534 w 566"/>
                <a:gd name="T19" fmla="*/ 177 h 332"/>
                <a:gd name="T20" fmla="*/ 497 w 566"/>
                <a:gd name="T21" fmla="*/ 190 h 332"/>
                <a:gd name="T22" fmla="*/ 483 w 566"/>
                <a:gd name="T23" fmla="*/ 177 h 332"/>
                <a:gd name="T24" fmla="*/ 460 w 566"/>
                <a:gd name="T25" fmla="*/ 177 h 332"/>
                <a:gd name="T26" fmla="*/ 440 w 566"/>
                <a:gd name="T27" fmla="*/ 185 h 332"/>
                <a:gd name="T28" fmla="*/ 412 w 566"/>
                <a:gd name="T29" fmla="*/ 197 h 332"/>
                <a:gd name="T30" fmla="*/ 386 w 566"/>
                <a:gd name="T31" fmla="*/ 202 h 332"/>
                <a:gd name="T32" fmla="*/ 366 w 566"/>
                <a:gd name="T33" fmla="*/ 210 h 332"/>
                <a:gd name="T34" fmla="*/ 341 w 566"/>
                <a:gd name="T35" fmla="*/ 217 h 332"/>
                <a:gd name="T36" fmla="*/ 322 w 566"/>
                <a:gd name="T37" fmla="*/ 210 h 332"/>
                <a:gd name="T38" fmla="*/ 299 w 566"/>
                <a:gd name="T39" fmla="*/ 210 h 332"/>
                <a:gd name="T40" fmla="*/ 279 w 566"/>
                <a:gd name="T41" fmla="*/ 220 h 332"/>
                <a:gd name="T42" fmla="*/ 259 w 566"/>
                <a:gd name="T43" fmla="*/ 231 h 332"/>
                <a:gd name="T44" fmla="*/ 240 w 566"/>
                <a:gd name="T45" fmla="*/ 250 h 332"/>
                <a:gd name="T46" fmla="*/ 215 w 566"/>
                <a:gd name="T47" fmla="*/ 246 h 332"/>
                <a:gd name="T48" fmla="*/ 200 w 566"/>
                <a:gd name="T49" fmla="*/ 240 h 332"/>
                <a:gd name="T50" fmla="*/ 187 w 566"/>
                <a:gd name="T51" fmla="*/ 235 h 332"/>
                <a:gd name="T52" fmla="*/ 172 w 566"/>
                <a:gd name="T53" fmla="*/ 256 h 332"/>
                <a:gd name="T54" fmla="*/ 167 w 566"/>
                <a:gd name="T55" fmla="*/ 276 h 332"/>
                <a:gd name="T56" fmla="*/ 156 w 566"/>
                <a:gd name="T57" fmla="*/ 286 h 332"/>
                <a:gd name="T58" fmla="*/ 143 w 566"/>
                <a:gd name="T59" fmla="*/ 299 h 332"/>
                <a:gd name="T60" fmla="*/ 123 w 566"/>
                <a:gd name="T61" fmla="*/ 312 h 332"/>
                <a:gd name="T62" fmla="*/ 108 w 566"/>
                <a:gd name="T63" fmla="*/ 324 h 332"/>
                <a:gd name="T64" fmla="*/ 88 w 566"/>
                <a:gd name="T65" fmla="*/ 332 h 332"/>
                <a:gd name="T66" fmla="*/ 74 w 566"/>
                <a:gd name="T67" fmla="*/ 324 h 332"/>
                <a:gd name="T68" fmla="*/ 65 w 566"/>
                <a:gd name="T69" fmla="*/ 319 h 332"/>
                <a:gd name="T70" fmla="*/ 41 w 566"/>
                <a:gd name="T71" fmla="*/ 322 h 332"/>
                <a:gd name="T72" fmla="*/ 31 w 566"/>
                <a:gd name="T73" fmla="*/ 312 h 332"/>
                <a:gd name="T74" fmla="*/ 10 w 566"/>
                <a:gd name="T75" fmla="*/ 307 h 332"/>
                <a:gd name="T76" fmla="*/ 10 w 566"/>
                <a:gd name="T77" fmla="*/ 289 h 332"/>
                <a:gd name="T78" fmla="*/ 26 w 566"/>
                <a:gd name="T79" fmla="*/ 269 h 332"/>
                <a:gd name="T80" fmla="*/ 46 w 566"/>
                <a:gd name="T81" fmla="*/ 250 h 332"/>
                <a:gd name="T82" fmla="*/ 69 w 566"/>
                <a:gd name="T83" fmla="*/ 250 h 332"/>
                <a:gd name="T84" fmla="*/ 87 w 566"/>
                <a:gd name="T85" fmla="*/ 241 h 332"/>
                <a:gd name="T86" fmla="*/ 108 w 566"/>
                <a:gd name="T87" fmla="*/ 227 h 332"/>
                <a:gd name="T88" fmla="*/ 138 w 566"/>
                <a:gd name="T89" fmla="*/ 212 h 332"/>
                <a:gd name="T90" fmla="*/ 171 w 566"/>
                <a:gd name="T91" fmla="*/ 200 h 332"/>
                <a:gd name="T92" fmla="*/ 192 w 566"/>
                <a:gd name="T93" fmla="*/ 185 h 332"/>
                <a:gd name="T94" fmla="*/ 222 w 566"/>
                <a:gd name="T95" fmla="*/ 172 h 332"/>
                <a:gd name="T96" fmla="*/ 240 w 566"/>
                <a:gd name="T97" fmla="*/ 157 h 332"/>
                <a:gd name="T98" fmla="*/ 249 w 566"/>
                <a:gd name="T99" fmla="*/ 138 h 332"/>
                <a:gd name="T100" fmla="*/ 263 w 566"/>
                <a:gd name="T101" fmla="*/ 118 h 332"/>
                <a:gd name="T102" fmla="*/ 277 w 566"/>
                <a:gd name="T103" fmla="*/ 100 h 332"/>
                <a:gd name="T104" fmla="*/ 292 w 566"/>
                <a:gd name="T105" fmla="*/ 93 h 332"/>
                <a:gd name="T106" fmla="*/ 294 w 566"/>
                <a:gd name="T107" fmla="*/ 79 h 332"/>
                <a:gd name="T108" fmla="*/ 309 w 566"/>
                <a:gd name="T109" fmla="*/ 75 h 332"/>
                <a:gd name="T110" fmla="*/ 332 w 566"/>
                <a:gd name="T111" fmla="*/ 65 h 332"/>
                <a:gd name="T112" fmla="*/ 351 w 566"/>
                <a:gd name="T113" fmla="*/ 64 h 332"/>
                <a:gd name="T114" fmla="*/ 366 w 566"/>
                <a:gd name="T115" fmla="*/ 46 h 332"/>
                <a:gd name="T116" fmla="*/ 392 w 566"/>
                <a:gd name="T117" fmla="*/ 46 h 332"/>
                <a:gd name="T118" fmla="*/ 410 w 566"/>
                <a:gd name="T119" fmla="*/ 29 h 332"/>
                <a:gd name="T120" fmla="*/ 422 w 566"/>
                <a:gd name="T121" fmla="*/ 1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6" h="332">
                  <a:moveTo>
                    <a:pt x="438" y="0"/>
                  </a:moveTo>
                  <a:lnTo>
                    <a:pt x="440" y="0"/>
                  </a:lnTo>
                  <a:lnTo>
                    <a:pt x="443" y="0"/>
                  </a:lnTo>
                  <a:lnTo>
                    <a:pt x="443" y="1"/>
                  </a:lnTo>
                  <a:lnTo>
                    <a:pt x="445" y="1"/>
                  </a:lnTo>
                  <a:lnTo>
                    <a:pt x="445" y="5"/>
                  </a:lnTo>
                  <a:lnTo>
                    <a:pt x="448" y="5"/>
                  </a:lnTo>
                  <a:lnTo>
                    <a:pt x="450" y="5"/>
                  </a:lnTo>
                  <a:lnTo>
                    <a:pt x="450" y="6"/>
                  </a:lnTo>
                  <a:lnTo>
                    <a:pt x="453" y="6"/>
                  </a:lnTo>
                  <a:lnTo>
                    <a:pt x="450" y="6"/>
                  </a:lnTo>
                  <a:lnTo>
                    <a:pt x="450" y="10"/>
                  </a:lnTo>
                  <a:lnTo>
                    <a:pt x="450" y="11"/>
                  </a:lnTo>
                  <a:lnTo>
                    <a:pt x="453" y="11"/>
                  </a:lnTo>
                  <a:lnTo>
                    <a:pt x="453" y="15"/>
                  </a:lnTo>
                  <a:lnTo>
                    <a:pt x="453" y="16"/>
                  </a:lnTo>
                  <a:lnTo>
                    <a:pt x="455" y="16"/>
                  </a:lnTo>
                  <a:lnTo>
                    <a:pt x="458" y="16"/>
                  </a:lnTo>
                  <a:lnTo>
                    <a:pt x="460" y="16"/>
                  </a:lnTo>
                  <a:lnTo>
                    <a:pt x="460" y="19"/>
                  </a:lnTo>
                  <a:lnTo>
                    <a:pt x="463" y="19"/>
                  </a:lnTo>
                  <a:lnTo>
                    <a:pt x="460" y="19"/>
                  </a:lnTo>
                  <a:lnTo>
                    <a:pt x="460" y="21"/>
                  </a:lnTo>
                  <a:lnTo>
                    <a:pt x="463" y="21"/>
                  </a:lnTo>
                  <a:lnTo>
                    <a:pt x="463" y="24"/>
                  </a:lnTo>
                  <a:lnTo>
                    <a:pt x="463" y="26"/>
                  </a:lnTo>
                  <a:lnTo>
                    <a:pt x="463" y="29"/>
                  </a:lnTo>
                  <a:lnTo>
                    <a:pt x="465" y="29"/>
                  </a:lnTo>
                  <a:lnTo>
                    <a:pt x="465" y="31"/>
                  </a:lnTo>
                  <a:lnTo>
                    <a:pt x="468" y="31"/>
                  </a:lnTo>
                  <a:lnTo>
                    <a:pt x="465" y="31"/>
                  </a:lnTo>
                  <a:lnTo>
                    <a:pt x="465" y="34"/>
                  </a:lnTo>
                  <a:lnTo>
                    <a:pt x="465" y="36"/>
                  </a:lnTo>
                  <a:lnTo>
                    <a:pt x="468" y="36"/>
                  </a:lnTo>
                  <a:lnTo>
                    <a:pt x="468" y="39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8" y="41"/>
                  </a:lnTo>
                  <a:lnTo>
                    <a:pt x="465" y="41"/>
                  </a:lnTo>
                  <a:lnTo>
                    <a:pt x="468" y="41"/>
                  </a:lnTo>
                  <a:lnTo>
                    <a:pt x="468" y="44"/>
                  </a:lnTo>
                  <a:lnTo>
                    <a:pt x="470" y="44"/>
                  </a:lnTo>
                  <a:lnTo>
                    <a:pt x="470" y="46"/>
                  </a:lnTo>
                  <a:lnTo>
                    <a:pt x="470" y="49"/>
                  </a:lnTo>
                  <a:lnTo>
                    <a:pt x="473" y="49"/>
                  </a:lnTo>
                  <a:lnTo>
                    <a:pt x="473" y="51"/>
                  </a:lnTo>
                  <a:lnTo>
                    <a:pt x="474" y="51"/>
                  </a:lnTo>
                  <a:lnTo>
                    <a:pt x="474" y="49"/>
                  </a:lnTo>
                  <a:lnTo>
                    <a:pt x="474" y="51"/>
                  </a:lnTo>
                  <a:lnTo>
                    <a:pt x="478" y="51"/>
                  </a:lnTo>
                  <a:lnTo>
                    <a:pt x="478" y="54"/>
                  </a:lnTo>
                  <a:lnTo>
                    <a:pt x="479" y="54"/>
                  </a:lnTo>
                  <a:lnTo>
                    <a:pt x="479" y="56"/>
                  </a:lnTo>
                  <a:lnTo>
                    <a:pt x="479" y="59"/>
                  </a:lnTo>
                  <a:lnTo>
                    <a:pt x="478" y="59"/>
                  </a:lnTo>
                  <a:lnTo>
                    <a:pt x="478" y="61"/>
                  </a:lnTo>
                  <a:lnTo>
                    <a:pt x="474" y="61"/>
                  </a:lnTo>
                  <a:lnTo>
                    <a:pt x="474" y="64"/>
                  </a:lnTo>
                  <a:lnTo>
                    <a:pt x="474" y="65"/>
                  </a:lnTo>
                  <a:lnTo>
                    <a:pt x="478" y="65"/>
                  </a:lnTo>
                  <a:lnTo>
                    <a:pt x="478" y="69"/>
                  </a:lnTo>
                  <a:lnTo>
                    <a:pt x="478" y="70"/>
                  </a:lnTo>
                  <a:lnTo>
                    <a:pt x="478" y="69"/>
                  </a:lnTo>
                  <a:lnTo>
                    <a:pt x="479" y="69"/>
                  </a:lnTo>
                  <a:lnTo>
                    <a:pt x="479" y="70"/>
                  </a:lnTo>
                  <a:lnTo>
                    <a:pt x="479" y="74"/>
                  </a:lnTo>
                  <a:lnTo>
                    <a:pt x="483" y="74"/>
                  </a:lnTo>
                  <a:lnTo>
                    <a:pt x="483" y="75"/>
                  </a:lnTo>
                  <a:lnTo>
                    <a:pt x="484" y="75"/>
                  </a:lnTo>
                  <a:lnTo>
                    <a:pt x="488" y="75"/>
                  </a:lnTo>
                  <a:lnTo>
                    <a:pt x="488" y="74"/>
                  </a:lnTo>
                  <a:lnTo>
                    <a:pt x="488" y="75"/>
                  </a:lnTo>
                  <a:lnTo>
                    <a:pt x="488" y="79"/>
                  </a:lnTo>
                  <a:lnTo>
                    <a:pt x="488" y="80"/>
                  </a:lnTo>
                  <a:lnTo>
                    <a:pt x="489" y="80"/>
                  </a:lnTo>
                  <a:lnTo>
                    <a:pt x="489" y="84"/>
                  </a:lnTo>
                  <a:lnTo>
                    <a:pt x="493" y="84"/>
                  </a:lnTo>
                  <a:lnTo>
                    <a:pt x="494" y="84"/>
                  </a:lnTo>
                  <a:lnTo>
                    <a:pt x="497" y="84"/>
                  </a:lnTo>
                  <a:lnTo>
                    <a:pt x="497" y="85"/>
                  </a:lnTo>
                  <a:lnTo>
                    <a:pt x="499" y="85"/>
                  </a:lnTo>
                  <a:lnTo>
                    <a:pt x="497" y="85"/>
                  </a:lnTo>
                  <a:lnTo>
                    <a:pt x="499" y="85"/>
                  </a:lnTo>
                  <a:lnTo>
                    <a:pt x="499" y="88"/>
                  </a:lnTo>
                  <a:lnTo>
                    <a:pt x="502" y="88"/>
                  </a:lnTo>
                  <a:lnTo>
                    <a:pt x="502" y="90"/>
                  </a:lnTo>
                  <a:lnTo>
                    <a:pt x="504" y="90"/>
                  </a:lnTo>
                  <a:lnTo>
                    <a:pt x="504" y="93"/>
                  </a:lnTo>
                  <a:lnTo>
                    <a:pt x="504" y="90"/>
                  </a:lnTo>
                  <a:lnTo>
                    <a:pt x="507" y="90"/>
                  </a:lnTo>
                  <a:lnTo>
                    <a:pt x="509" y="90"/>
                  </a:lnTo>
                  <a:lnTo>
                    <a:pt x="509" y="88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4" y="85"/>
                  </a:lnTo>
                  <a:lnTo>
                    <a:pt x="514" y="88"/>
                  </a:lnTo>
                  <a:lnTo>
                    <a:pt x="517" y="88"/>
                  </a:lnTo>
                  <a:lnTo>
                    <a:pt x="519" y="88"/>
                  </a:lnTo>
                  <a:lnTo>
                    <a:pt x="519" y="90"/>
                  </a:lnTo>
                  <a:lnTo>
                    <a:pt x="519" y="93"/>
                  </a:lnTo>
                  <a:lnTo>
                    <a:pt x="522" y="93"/>
                  </a:lnTo>
                  <a:lnTo>
                    <a:pt x="522" y="95"/>
                  </a:lnTo>
                  <a:lnTo>
                    <a:pt x="524" y="95"/>
                  </a:lnTo>
                  <a:lnTo>
                    <a:pt x="522" y="95"/>
                  </a:lnTo>
                  <a:lnTo>
                    <a:pt x="522" y="98"/>
                  </a:lnTo>
                  <a:lnTo>
                    <a:pt x="524" y="98"/>
                  </a:lnTo>
                  <a:lnTo>
                    <a:pt x="527" y="98"/>
                  </a:lnTo>
                  <a:lnTo>
                    <a:pt x="529" y="98"/>
                  </a:lnTo>
                  <a:lnTo>
                    <a:pt x="529" y="100"/>
                  </a:lnTo>
                  <a:lnTo>
                    <a:pt x="532" y="100"/>
                  </a:lnTo>
                  <a:lnTo>
                    <a:pt x="532" y="98"/>
                  </a:lnTo>
                  <a:lnTo>
                    <a:pt x="532" y="100"/>
                  </a:lnTo>
                  <a:lnTo>
                    <a:pt x="534" y="100"/>
                  </a:lnTo>
                  <a:lnTo>
                    <a:pt x="537" y="100"/>
                  </a:lnTo>
                  <a:lnTo>
                    <a:pt x="539" y="100"/>
                  </a:lnTo>
                  <a:lnTo>
                    <a:pt x="542" y="100"/>
                  </a:lnTo>
                  <a:lnTo>
                    <a:pt x="543" y="100"/>
                  </a:lnTo>
                  <a:lnTo>
                    <a:pt x="547" y="100"/>
                  </a:lnTo>
                  <a:lnTo>
                    <a:pt x="547" y="103"/>
                  </a:lnTo>
                  <a:lnTo>
                    <a:pt x="548" y="103"/>
                  </a:lnTo>
                  <a:lnTo>
                    <a:pt x="548" y="105"/>
                  </a:lnTo>
                  <a:lnTo>
                    <a:pt x="552" y="105"/>
                  </a:lnTo>
                  <a:lnTo>
                    <a:pt x="552" y="108"/>
                  </a:lnTo>
                  <a:lnTo>
                    <a:pt x="553" y="108"/>
                  </a:lnTo>
                  <a:lnTo>
                    <a:pt x="557" y="108"/>
                  </a:lnTo>
                  <a:lnTo>
                    <a:pt x="553" y="110"/>
                  </a:lnTo>
                  <a:lnTo>
                    <a:pt x="557" y="113"/>
                  </a:lnTo>
                  <a:lnTo>
                    <a:pt x="557" y="115"/>
                  </a:lnTo>
                  <a:lnTo>
                    <a:pt x="557" y="118"/>
                  </a:lnTo>
                  <a:lnTo>
                    <a:pt x="558" y="118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2" y="123"/>
                  </a:lnTo>
                  <a:lnTo>
                    <a:pt x="562" y="125"/>
                  </a:lnTo>
                  <a:lnTo>
                    <a:pt x="562" y="128"/>
                  </a:lnTo>
                  <a:lnTo>
                    <a:pt x="558" y="131"/>
                  </a:lnTo>
                  <a:lnTo>
                    <a:pt x="558" y="133"/>
                  </a:lnTo>
                  <a:lnTo>
                    <a:pt x="562" y="133"/>
                  </a:lnTo>
                  <a:lnTo>
                    <a:pt x="562" y="136"/>
                  </a:lnTo>
                  <a:lnTo>
                    <a:pt x="562" y="138"/>
                  </a:lnTo>
                  <a:lnTo>
                    <a:pt x="562" y="141"/>
                  </a:lnTo>
                  <a:lnTo>
                    <a:pt x="562" y="143"/>
                  </a:lnTo>
                  <a:lnTo>
                    <a:pt x="563" y="146"/>
                  </a:lnTo>
                  <a:lnTo>
                    <a:pt x="563" y="148"/>
                  </a:lnTo>
                  <a:lnTo>
                    <a:pt x="563" y="151"/>
                  </a:lnTo>
                  <a:lnTo>
                    <a:pt x="563" y="153"/>
                  </a:lnTo>
                  <a:lnTo>
                    <a:pt x="563" y="156"/>
                  </a:lnTo>
                  <a:lnTo>
                    <a:pt x="566" y="156"/>
                  </a:lnTo>
                  <a:lnTo>
                    <a:pt x="566" y="157"/>
                  </a:lnTo>
                  <a:lnTo>
                    <a:pt x="563" y="157"/>
                  </a:lnTo>
                  <a:lnTo>
                    <a:pt x="563" y="161"/>
                  </a:lnTo>
                  <a:lnTo>
                    <a:pt x="563" y="162"/>
                  </a:lnTo>
                  <a:lnTo>
                    <a:pt x="562" y="162"/>
                  </a:lnTo>
                  <a:lnTo>
                    <a:pt x="562" y="166"/>
                  </a:lnTo>
                  <a:lnTo>
                    <a:pt x="558" y="166"/>
                  </a:lnTo>
                  <a:lnTo>
                    <a:pt x="557" y="166"/>
                  </a:lnTo>
                  <a:lnTo>
                    <a:pt x="557" y="167"/>
                  </a:lnTo>
                  <a:lnTo>
                    <a:pt x="553" y="167"/>
                  </a:lnTo>
                  <a:lnTo>
                    <a:pt x="552" y="167"/>
                  </a:lnTo>
                  <a:lnTo>
                    <a:pt x="552" y="171"/>
                  </a:lnTo>
                  <a:lnTo>
                    <a:pt x="548" y="171"/>
                  </a:lnTo>
                  <a:lnTo>
                    <a:pt x="547" y="172"/>
                  </a:lnTo>
                  <a:lnTo>
                    <a:pt x="543" y="172"/>
                  </a:lnTo>
                  <a:lnTo>
                    <a:pt x="542" y="176"/>
                  </a:lnTo>
                  <a:lnTo>
                    <a:pt x="539" y="176"/>
                  </a:lnTo>
                  <a:lnTo>
                    <a:pt x="537" y="176"/>
                  </a:lnTo>
                  <a:lnTo>
                    <a:pt x="537" y="177"/>
                  </a:lnTo>
                  <a:lnTo>
                    <a:pt x="534" y="177"/>
                  </a:lnTo>
                  <a:lnTo>
                    <a:pt x="532" y="177"/>
                  </a:lnTo>
                  <a:lnTo>
                    <a:pt x="529" y="177"/>
                  </a:lnTo>
                  <a:lnTo>
                    <a:pt x="529" y="181"/>
                  </a:lnTo>
                  <a:lnTo>
                    <a:pt x="527" y="181"/>
                  </a:lnTo>
                  <a:lnTo>
                    <a:pt x="524" y="181"/>
                  </a:lnTo>
                  <a:lnTo>
                    <a:pt x="522" y="181"/>
                  </a:lnTo>
                  <a:lnTo>
                    <a:pt x="517" y="182"/>
                  </a:lnTo>
                  <a:lnTo>
                    <a:pt x="514" y="182"/>
                  </a:lnTo>
                  <a:lnTo>
                    <a:pt x="512" y="182"/>
                  </a:lnTo>
                  <a:lnTo>
                    <a:pt x="509" y="185"/>
                  </a:lnTo>
                  <a:lnTo>
                    <a:pt x="507" y="185"/>
                  </a:lnTo>
                  <a:lnTo>
                    <a:pt x="504" y="185"/>
                  </a:lnTo>
                  <a:lnTo>
                    <a:pt x="504" y="187"/>
                  </a:lnTo>
                  <a:lnTo>
                    <a:pt x="502" y="187"/>
                  </a:lnTo>
                  <a:lnTo>
                    <a:pt x="499" y="187"/>
                  </a:lnTo>
                  <a:lnTo>
                    <a:pt x="497" y="187"/>
                  </a:lnTo>
                  <a:lnTo>
                    <a:pt x="497" y="190"/>
                  </a:lnTo>
                  <a:lnTo>
                    <a:pt x="494" y="190"/>
                  </a:lnTo>
                  <a:lnTo>
                    <a:pt x="494" y="187"/>
                  </a:lnTo>
                  <a:lnTo>
                    <a:pt x="493" y="187"/>
                  </a:lnTo>
                  <a:lnTo>
                    <a:pt x="493" y="185"/>
                  </a:lnTo>
                  <a:lnTo>
                    <a:pt x="489" y="185"/>
                  </a:lnTo>
                  <a:lnTo>
                    <a:pt x="488" y="185"/>
                  </a:lnTo>
                  <a:lnTo>
                    <a:pt x="489" y="185"/>
                  </a:lnTo>
                  <a:lnTo>
                    <a:pt x="489" y="182"/>
                  </a:lnTo>
                  <a:lnTo>
                    <a:pt x="488" y="182"/>
                  </a:lnTo>
                  <a:lnTo>
                    <a:pt x="488" y="181"/>
                  </a:lnTo>
                  <a:lnTo>
                    <a:pt x="484" y="181"/>
                  </a:lnTo>
                  <a:lnTo>
                    <a:pt x="484" y="177"/>
                  </a:lnTo>
                  <a:lnTo>
                    <a:pt x="483" y="177"/>
                  </a:lnTo>
                  <a:lnTo>
                    <a:pt x="483" y="181"/>
                  </a:lnTo>
                  <a:lnTo>
                    <a:pt x="479" y="181"/>
                  </a:lnTo>
                  <a:lnTo>
                    <a:pt x="483" y="181"/>
                  </a:lnTo>
                  <a:lnTo>
                    <a:pt x="483" y="177"/>
                  </a:lnTo>
                  <a:lnTo>
                    <a:pt x="479" y="177"/>
                  </a:lnTo>
                  <a:lnTo>
                    <a:pt x="478" y="177"/>
                  </a:lnTo>
                  <a:lnTo>
                    <a:pt x="478" y="181"/>
                  </a:lnTo>
                  <a:lnTo>
                    <a:pt x="474" y="181"/>
                  </a:lnTo>
                  <a:lnTo>
                    <a:pt x="474" y="177"/>
                  </a:lnTo>
                  <a:lnTo>
                    <a:pt x="473" y="177"/>
                  </a:lnTo>
                  <a:lnTo>
                    <a:pt x="473" y="181"/>
                  </a:lnTo>
                  <a:lnTo>
                    <a:pt x="470" y="181"/>
                  </a:lnTo>
                  <a:lnTo>
                    <a:pt x="468" y="181"/>
                  </a:lnTo>
                  <a:lnTo>
                    <a:pt x="468" y="177"/>
                  </a:lnTo>
                  <a:lnTo>
                    <a:pt x="465" y="177"/>
                  </a:lnTo>
                  <a:lnTo>
                    <a:pt x="465" y="176"/>
                  </a:lnTo>
                  <a:lnTo>
                    <a:pt x="463" y="176"/>
                  </a:lnTo>
                  <a:lnTo>
                    <a:pt x="463" y="177"/>
                  </a:lnTo>
                  <a:lnTo>
                    <a:pt x="463" y="181"/>
                  </a:lnTo>
                  <a:lnTo>
                    <a:pt x="460" y="181"/>
                  </a:lnTo>
                  <a:lnTo>
                    <a:pt x="460" y="177"/>
                  </a:lnTo>
                  <a:lnTo>
                    <a:pt x="463" y="176"/>
                  </a:lnTo>
                  <a:lnTo>
                    <a:pt x="463" y="172"/>
                  </a:lnTo>
                  <a:lnTo>
                    <a:pt x="460" y="172"/>
                  </a:lnTo>
                  <a:lnTo>
                    <a:pt x="460" y="176"/>
                  </a:lnTo>
                  <a:lnTo>
                    <a:pt x="458" y="177"/>
                  </a:lnTo>
                  <a:lnTo>
                    <a:pt x="455" y="177"/>
                  </a:lnTo>
                  <a:lnTo>
                    <a:pt x="453" y="177"/>
                  </a:lnTo>
                  <a:lnTo>
                    <a:pt x="453" y="181"/>
                  </a:lnTo>
                  <a:lnTo>
                    <a:pt x="453" y="182"/>
                  </a:lnTo>
                  <a:lnTo>
                    <a:pt x="453" y="185"/>
                  </a:lnTo>
                  <a:lnTo>
                    <a:pt x="450" y="185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5" y="182"/>
                  </a:lnTo>
                  <a:lnTo>
                    <a:pt x="443" y="182"/>
                  </a:lnTo>
                  <a:lnTo>
                    <a:pt x="443" y="185"/>
                  </a:lnTo>
                  <a:lnTo>
                    <a:pt x="440" y="185"/>
                  </a:lnTo>
                  <a:lnTo>
                    <a:pt x="440" y="187"/>
                  </a:lnTo>
                  <a:lnTo>
                    <a:pt x="438" y="187"/>
                  </a:lnTo>
                  <a:lnTo>
                    <a:pt x="435" y="187"/>
                  </a:lnTo>
                  <a:lnTo>
                    <a:pt x="435" y="190"/>
                  </a:lnTo>
                  <a:lnTo>
                    <a:pt x="435" y="192"/>
                  </a:lnTo>
                  <a:lnTo>
                    <a:pt x="435" y="190"/>
                  </a:lnTo>
                  <a:lnTo>
                    <a:pt x="433" y="192"/>
                  </a:lnTo>
                  <a:lnTo>
                    <a:pt x="430" y="192"/>
                  </a:lnTo>
                  <a:lnTo>
                    <a:pt x="427" y="192"/>
                  </a:lnTo>
                  <a:lnTo>
                    <a:pt x="425" y="192"/>
                  </a:lnTo>
                  <a:lnTo>
                    <a:pt x="422" y="192"/>
                  </a:lnTo>
                  <a:lnTo>
                    <a:pt x="420" y="192"/>
                  </a:lnTo>
                  <a:lnTo>
                    <a:pt x="420" y="195"/>
                  </a:lnTo>
                  <a:lnTo>
                    <a:pt x="417" y="195"/>
                  </a:lnTo>
                  <a:lnTo>
                    <a:pt x="415" y="195"/>
                  </a:lnTo>
                  <a:lnTo>
                    <a:pt x="412" y="195"/>
                  </a:lnTo>
                  <a:lnTo>
                    <a:pt x="412" y="197"/>
                  </a:lnTo>
                  <a:lnTo>
                    <a:pt x="410" y="197"/>
                  </a:lnTo>
                  <a:lnTo>
                    <a:pt x="407" y="197"/>
                  </a:lnTo>
                  <a:lnTo>
                    <a:pt x="407" y="200"/>
                  </a:lnTo>
                  <a:lnTo>
                    <a:pt x="405" y="200"/>
                  </a:lnTo>
                  <a:lnTo>
                    <a:pt x="405" y="202"/>
                  </a:lnTo>
                  <a:lnTo>
                    <a:pt x="402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1" y="197"/>
                  </a:lnTo>
                  <a:lnTo>
                    <a:pt x="397" y="197"/>
                  </a:lnTo>
                  <a:lnTo>
                    <a:pt x="397" y="200"/>
                  </a:lnTo>
                  <a:lnTo>
                    <a:pt x="396" y="200"/>
                  </a:lnTo>
                  <a:lnTo>
                    <a:pt x="396" y="202"/>
                  </a:lnTo>
                  <a:lnTo>
                    <a:pt x="392" y="202"/>
                  </a:lnTo>
                  <a:lnTo>
                    <a:pt x="391" y="202"/>
                  </a:lnTo>
                  <a:lnTo>
                    <a:pt x="387" y="202"/>
                  </a:lnTo>
                  <a:lnTo>
                    <a:pt x="386" y="202"/>
                  </a:lnTo>
                  <a:lnTo>
                    <a:pt x="386" y="200"/>
                  </a:lnTo>
                  <a:lnTo>
                    <a:pt x="386" y="197"/>
                  </a:lnTo>
                  <a:lnTo>
                    <a:pt x="382" y="197"/>
                  </a:lnTo>
                  <a:lnTo>
                    <a:pt x="382" y="200"/>
                  </a:lnTo>
                  <a:lnTo>
                    <a:pt x="381" y="200"/>
                  </a:lnTo>
                  <a:lnTo>
                    <a:pt x="378" y="200"/>
                  </a:lnTo>
                  <a:lnTo>
                    <a:pt x="376" y="200"/>
                  </a:lnTo>
                  <a:lnTo>
                    <a:pt x="376" y="202"/>
                  </a:lnTo>
                  <a:lnTo>
                    <a:pt x="373" y="202"/>
                  </a:lnTo>
                  <a:lnTo>
                    <a:pt x="376" y="202"/>
                  </a:lnTo>
                  <a:lnTo>
                    <a:pt x="373" y="202"/>
                  </a:lnTo>
                  <a:lnTo>
                    <a:pt x="373" y="205"/>
                  </a:lnTo>
                  <a:lnTo>
                    <a:pt x="371" y="205"/>
                  </a:lnTo>
                  <a:lnTo>
                    <a:pt x="368" y="205"/>
                  </a:lnTo>
                  <a:lnTo>
                    <a:pt x="368" y="207"/>
                  </a:lnTo>
                  <a:lnTo>
                    <a:pt x="366" y="207"/>
                  </a:lnTo>
                  <a:lnTo>
                    <a:pt x="366" y="210"/>
                  </a:lnTo>
                  <a:lnTo>
                    <a:pt x="366" y="207"/>
                  </a:lnTo>
                  <a:lnTo>
                    <a:pt x="363" y="207"/>
                  </a:lnTo>
                  <a:lnTo>
                    <a:pt x="361" y="207"/>
                  </a:lnTo>
                  <a:lnTo>
                    <a:pt x="361" y="210"/>
                  </a:lnTo>
                  <a:lnTo>
                    <a:pt x="361" y="207"/>
                  </a:lnTo>
                  <a:lnTo>
                    <a:pt x="361" y="210"/>
                  </a:lnTo>
                  <a:lnTo>
                    <a:pt x="358" y="210"/>
                  </a:lnTo>
                  <a:lnTo>
                    <a:pt x="356" y="210"/>
                  </a:lnTo>
                  <a:lnTo>
                    <a:pt x="353" y="210"/>
                  </a:lnTo>
                  <a:lnTo>
                    <a:pt x="351" y="210"/>
                  </a:lnTo>
                  <a:lnTo>
                    <a:pt x="348" y="210"/>
                  </a:lnTo>
                  <a:lnTo>
                    <a:pt x="348" y="212"/>
                  </a:lnTo>
                  <a:lnTo>
                    <a:pt x="348" y="215"/>
                  </a:lnTo>
                  <a:lnTo>
                    <a:pt x="346" y="215"/>
                  </a:lnTo>
                  <a:lnTo>
                    <a:pt x="343" y="215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38" y="217"/>
                  </a:lnTo>
                  <a:lnTo>
                    <a:pt x="337" y="217"/>
                  </a:lnTo>
                  <a:lnTo>
                    <a:pt x="333" y="217"/>
                  </a:lnTo>
                  <a:lnTo>
                    <a:pt x="332" y="217"/>
                  </a:lnTo>
                  <a:lnTo>
                    <a:pt x="333" y="217"/>
                  </a:lnTo>
                  <a:lnTo>
                    <a:pt x="332" y="217"/>
                  </a:lnTo>
                  <a:lnTo>
                    <a:pt x="332" y="215"/>
                  </a:lnTo>
                  <a:lnTo>
                    <a:pt x="332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7" y="210"/>
                  </a:lnTo>
                  <a:lnTo>
                    <a:pt x="323" y="210"/>
                  </a:lnTo>
                  <a:lnTo>
                    <a:pt x="327" y="210"/>
                  </a:lnTo>
                  <a:lnTo>
                    <a:pt x="323" y="210"/>
                  </a:lnTo>
                  <a:lnTo>
                    <a:pt x="323" y="207"/>
                  </a:lnTo>
                  <a:lnTo>
                    <a:pt x="322" y="207"/>
                  </a:lnTo>
                  <a:lnTo>
                    <a:pt x="322" y="210"/>
                  </a:lnTo>
                  <a:lnTo>
                    <a:pt x="322" y="207"/>
                  </a:lnTo>
                  <a:lnTo>
                    <a:pt x="318" y="207"/>
                  </a:lnTo>
                  <a:lnTo>
                    <a:pt x="317" y="207"/>
                  </a:lnTo>
                  <a:lnTo>
                    <a:pt x="317" y="210"/>
                  </a:lnTo>
                  <a:lnTo>
                    <a:pt x="314" y="210"/>
                  </a:lnTo>
                  <a:lnTo>
                    <a:pt x="312" y="210"/>
                  </a:lnTo>
                  <a:lnTo>
                    <a:pt x="309" y="210"/>
                  </a:lnTo>
                  <a:lnTo>
                    <a:pt x="307" y="210"/>
                  </a:lnTo>
                  <a:lnTo>
                    <a:pt x="307" y="212"/>
                  </a:lnTo>
                  <a:lnTo>
                    <a:pt x="304" y="212"/>
                  </a:lnTo>
                  <a:lnTo>
                    <a:pt x="302" y="212"/>
                  </a:lnTo>
                  <a:lnTo>
                    <a:pt x="302" y="210"/>
                  </a:lnTo>
                  <a:lnTo>
                    <a:pt x="304" y="210"/>
                  </a:lnTo>
                  <a:lnTo>
                    <a:pt x="304" y="207"/>
                  </a:lnTo>
                  <a:lnTo>
                    <a:pt x="302" y="207"/>
                  </a:lnTo>
                  <a:lnTo>
                    <a:pt x="299" y="207"/>
                  </a:lnTo>
                  <a:lnTo>
                    <a:pt x="299" y="210"/>
                  </a:lnTo>
                  <a:lnTo>
                    <a:pt x="297" y="210"/>
                  </a:lnTo>
                  <a:lnTo>
                    <a:pt x="294" y="210"/>
                  </a:lnTo>
                  <a:lnTo>
                    <a:pt x="294" y="212"/>
                  </a:lnTo>
                  <a:lnTo>
                    <a:pt x="297" y="212"/>
                  </a:lnTo>
                  <a:lnTo>
                    <a:pt x="297" y="215"/>
                  </a:lnTo>
                  <a:lnTo>
                    <a:pt x="294" y="215"/>
                  </a:lnTo>
                  <a:lnTo>
                    <a:pt x="292" y="215"/>
                  </a:lnTo>
                  <a:lnTo>
                    <a:pt x="292" y="217"/>
                  </a:lnTo>
                  <a:lnTo>
                    <a:pt x="289" y="217"/>
                  </a:lnTo>
                  <a:lnTo>
                    <a:pt x="287" y="217"/>
                  </a:lnTo>
                  <a:lnTo>
                    <a:pt x="287" y="215"/>
                  </a:lnTo>
                  <a:lnTo>
                    <a:pt x="284" y="217"/>
                  </a:lnTo>
                  <a:lnTo>
                    <a:pt x="284" y="215"/>
                  </a:lnTo>
                  <a:lnTo>
                    <a:pt x="284" y="217"/>
                  </a:lnTo>
                  <a:lnTo>
                    <a:pt x="282" y="217"/>
                  </a:lnTo>
                  <a:lnTo>
                    <a:pt x="282" y="220"/>
                  </a:lnTo>
                  <a:lnTo>
                    <a:pt x="279" y="220"/>
                  </a:lnTo>
                  <a:lnTo>
                    <a:pt x="279" y="222"/>
                  </a:lnTo>
                  <a:lnTo>
                    <a:pt x="277" y="222"/>
                  </a:lnTo>
                  <a:lnTo>
                    <a:pt x="274" y="222"/>
                  </a:lnTo>
                  <a:lnTo>
                    <a:pt x="274" y="225"/>
                  </a:lnTo>
                  <a:lnTo>
                    <a:pt x="272" y="225"/>
                  </a:lnTo>
                  <a:lnTo>
                    <a:pt x="272" y="227"/>
                  </a:lnTo>
                  <a:lnTo>
                    <a:pt x="269" y="227"/>
                  </a:lnTo>
                  <a:lnTo>
                    <a:pt x="269" y="230"/>
                  </a:lnTo>
                  <a:lnTo>
                    <a:pt x="268" y="230"/>
                  </a:lnTo>
                  <a:lnTo>
                    <a:pt x="268" y="231"/>
                  </a:lnTo>
                  <a:lnTo>
                    <a:pt x="264" y="231"/>
                  </a:lnTo>
                  <a:lnTo>
                    <a:pt x="264" y="235"/>
                  </a:lnTo>
                  <a:lnTo>
                    <a:pt x="263" y="235"/>
                  </a:lnTo>
                  <a:lnTo>
                    <a:pt x="263" y="231"/>
                  </a:lnTo>
                  <a:lnTo>
                    <a:pt x="263" y="235"/>
                  </a:lnTo>
                  <a:lnTo>
                    <a:pt x="263" y="231"/>
                  </a:lnTo>
                  <a:lnTo>
                    <a:pt x="259" y="231"/>
                  </a:lnTo>
                  <a:lnTo>
                    <a:pt x="259" y="235"/>
                  </a:lnTo>
                  <a:lnTo>
                    <a:pt x="256" y="235"/>
                  </a:lnTo>
                  <a:lnTo>
                    <a:pt x="254" y="235"/>
                  </a:lnTo>
                  <a:lnTo>
                    <a:pt x="254" y="236"/>
                  </a:lnTo>
                  <a:lnTo>
                    <a:pt x="251" y="236"/>
                  </a:lnTo>
                  <a:lnTo>
                    <a:pt x="249" y="236"/>
                  </a:lnTo>
                  <a:lnTo>
                    <a:pt x="249" y="240"/>
                  </a:lnTo>
                  <a:lnTo>
                    <a:pt x="246" y="240"/>
                  </a:lnTo>
                  <a:lnTo>
                    <a:pt x="245" y="240"/>
                  </a:lnTo>
                  <a:lnTo>
                    <a:pt x="245" y="241"/>
                  </a:lnTo>
                  <a:lnTo>
                    <a:pt x="245" y="245"/>
                  </a:lnTo>
                  <a:lnTo>
                    <a:pt x="241" y="245"/>
                  </a:lnTo>
                  <a:lnTo>
                    <a:pt x="245" y="245"/>
                  </a:lnTo>
                  <a:lnTo>
                    <a:pt x="241" y="245"/>
                  </a:lnTo>
                  <a:lnTo>
                    <a:pt x="241" y="246"/>
                  </a:lnTo>
                  <a:lnTo>
                    <a:pt x="241" y="250"/>
                  </a:lnTo>
                  <a:lnTo>
                    <a:pt x="240" y="250"/>
                  </a:lnTo>
                  <a:lnTo>
                    <a:pt x="240" y="251"/>
                  </a:lnTo>
                  <a:lnTo>
                    <a:pt x="236" y="251"/>
                  </a:lnTo>
                  <a:lnTo>
                    <a:pt x="236" y="254"/>
                  </a:lnTo>
                  <a:lnTo>
                    <a:pt x="235" y="254"/>
                  </a:lnTo>
                  <a:lnTo>
                    <a:pt x="235" y="256"/>
                  </a:lnTo>
                  <a:lnTo>
                    <a:pt x="231" y="256"/>
                  </a:lnTo>
                  <a:lnTo>
                    <a:pt x="230" y="256"/>
                  </a:lnTo>
                  <a:lnTo>
                    <a:pt x="226" y="256"/>
                  </a:lnTo>
                  <a:lnTo>
                    <a:pt x="226" y="254"/>
                  </a:lnTo>
                  <a:lnTo>
                    <a:pt x="226" y="251"/>
                  </a:lnTo>
                  <a:lnTo>
                    <a:pt x="225" y="251"/>
                  </a:lnTo>
                  <a:lnTo>
                    <a:pt x="225" y="250"/>
                  </a:lnTo>
                  <a:lnTo>
                    <a:pt x="222" y="250"/>
                  </a:lnTo>
                  <a:lnTo>
                    <a:pt x="220" y="250"/>
                  </a:lnTo>
                  <a:lnTo>
                    <a:pt x="217" y="250"/>
                  </a:lnTo>
                  <a:lnTo>
                    <a:pt x="215" y="250"/>
                  </a:lnTo>
                  <a:lnTo>
                    <a:pt x="215" y="246"/>
                  </a:lnTo>
                  <a:lnTo>
                    <a:pt x="212" y="246"/>
                  </a:lnTo>
                  <a:lnTo>
                    <a:pt x="210" y="246"/>
                  </a:lnTo>
                  <a:lnTo>
                    <a:pt x="210" y="245"/>
                  </a:lnTo>
                  <a:lnTo>
                    <a:pt x="207" y="245"/>
                  </a:lnTo>
                  <a:lnTo>
                    <a:pt x="207" y="241"/>
                  </a:lnTo>
                  <a:lnTo>
                    <a:pt x="210" y="241"/>
                  </a:lnTo>
                  <a:lnTo>
                    <a:pt x="207" y="241"/>
                  </a:lnTo>
                  <a:lnTo>
                    <a:pt x="205" y="241"/>
                  </a:lnTo>
                  <a:lnTo>
                    <a:pt x="207" y="241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7" y="240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2" y="236"/>
                  </a:lnTo>
                  <a:lnTo>
                    <a:pt x="202" y="240"/>
                  </a:lnTo>
                  <a:lnTo>
                    <a:pt x="200" y="240"/>
                  </a:lnTo>
                  <a:lnTo>
                    <a:pt x="200" y="241"/>
                  </a:lnTo>
                  <a:lnTo>
                    <a:pt x="197" y="241"/>
                  </a:lnTo>
                  <a:lnTo>
                    <a:pt x="197" y="240"/>
                  </a:lnTo>
                  <a:lnTo>
                    <a:pt x="195" y="240"/>
                  </a:lnTo>
                  <a:lnTo>
                    <a:pt x="197" y="240"/>
                  </a:lnTo>
                  <a:lnTo>
                    <a:pt x="195" y="240"/>
                  </a:lnTo>
                  <a:lnTo>
                    <a:pt x="195" y="236"/>
                  </a:lnTo>
                  <a:lnTo>
                    <a:pt x="197" y="236"/>
                  </a:lnTo>
                  <a:lnTo>
                    <a:pt x="195" y="236"/>
                  </a:lnTo>
                  <a:lnTo>
                    <a:pt x="197" y="236"/>
                  </a:lnTo>
                  <a:lnTo>
                    <a:pt x="197" y="235"/>
                  </a:lnTo>
                  <a:lnTo>
                    <a:pt x="195" y="235"/>
                  </a:lnTo>
                  <a:lnTo>
                    <a:pt x="192" y="235"/>
                  </a:lnTo>
                  <a:lnTo>
                    <a:pt x="192" y="236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7" y="235"/>
                  </a:lnTo>
                  <a:lnTo>
                    <a:pt x="185" y="235"/>
                  </a:lnTo>
                  <a:lnTo>
                    <a:pt x="185" y="236"/>
                  </a:lnTo>
                  <a:lnTo>
                    <a:pt x="182" y="236"/>
                  </a:lnTo>
                  <a:lnTo>
                    <a:pt x="182" y="240"/>
                  </a:lnTo>
                  <a:lnTo>
                    <a:pt x="182" y="241"/>
                  </a:lnTo>
                  <a:lnTo>
                    <a:pt x="185" y="241"/>
                  </a:lnTo>
                  <a:lnTo>
                    <a:pt x="182" y="241"/>
                  </a:lnTo>
                  <a:lnTo>
                    <a:pt x="182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80" y="250"/>
                  </a:lnTo>
                  <a:lnTo>
                    <a:pt x="177" y="250"/>
                  </a:lnTo>
                  <a:lnTo>
                    <a:pt x="177" y="251"/>
                  </a:lnTo>
                  <a:lnTo>
                    <a:pt x="177" y="254"/>
                  </a:lnTo>
                  <a:lnTo>
                    <a:pt x="176" y="254"/>
                  </a:lnTo>
                  <a:lnTo>
                    <a:pt x="172" y="254"/>
                  </a:lnTo>
                  <a:lnTo>
                    <a:pt x="172" y="256"/>
                  </a:lnTo>
                  <a:lnTo>
                    <a:pt x="176" y="256"/>
                  </a:lnTo>
                  <a:lnTo>
                    <a:pt x="176" y="259"/>
                  </a:lnTo>
                  <a:lnTo>
                    <a:pt x="172" y="259"/>
                  </a:lnTo>
                  <a:lnTo>
                    <a:pt x="172" y="261"/>
                  </a:lnTo>
                  <a:lnTo>
                    <a:pt x="172" y="264"/>
                  </a:lnTo>
                  <a:lnTo>
                    <a:pt x="172" y="261"/>
                  </a:lnTo>
                  <a:lnTo>
                    <a:pt x="171" y="261"/>
                  </a:lnTo>
                  <a:lnTo>
                    <a:pt x="171" y="264"/>
                  </a:lnTo>
                  <a:lnTo>
                    <a:pt x="171" y="261"/>
                  </a:lnTo>
                  <a:lnTo>
                    <a:pt x="167" y="264"/>
                  </a:lnTo>
                  <a:lnTo>
                    <a:pt x="167" y="266"/>
                  </a:lnTo>
                  <a:lnTo>
                    <a:pt x="167" y="269"/>
                  </a:lnTo>
                  <a:lnTo>
                    <a:pt x="167" y="271"/>
                  </a:lnTo>
                  <a:lnTo>
                    <a:pt x="167" y="274"/>
                  </a:lnTo>
                  <a:lnTo>
                    <a:pt x="166" y="274"/>
                  </a:lnTo>
                  <a:lnTo>
                    <a:pt x="167" y="274"/>
                  </a:lnTo>
                  <a:lnTo>
                    <a:pt x="167" y="276"/>
                  </a:lnTo>
                  <a:lnTo>
                    <a:pt x="166" y="276"/>
                  </a:lnTo>
                  <a:lnTo>
                    <a:pt x="167" y="276"/>
                  </a:lnTo>
                  <a:lnTo>
                    <a:pt x="167" y="279"/>
                  </a:lnTo>
                  <a:lnTo>
                    <a:pt x="166" y="279"/>
                  </a:lnTo>
                  <a:lnTo>
                    <a:pt x="167" y="279"/>
                  </a:lnTo>
                  <a:lnTo>
                    <a:pt x="166" y="279"/>
                  </a:lnTo>
                  <a:lnTo>
                    <a:pt x="166" y="281"/>
                  </a:lnTo>
                  <a:lnTo>
                    <a:pt x="162" y="281"/>
                  </a:lnTo>
                  <a:lnTo>
                    <a:pt x="162" y="284"/>
                  </a:lnTo>
                  <a:lnTo>
                    <a:pt x="162" y="281"/>
                  </a:lnTo>
                  <a:lnTo>
                    <a:pt x="162" y="284"/>
                  </a:lnTo>
                  <a:lnTo>
                    <a:pt x="162" y="281"/>
                  </a:lnTo>
                  <a:lnTo>
                    <a:pt x="162" y="284"/>
                  </a:lnTo>
                  <a:lnTo>
                    <a:pt x="161" y="284"/>
                  </a:lnTo>
                  <a:lnTo>
                    <a:pt x="161" y="286"/>
                  </a:lnTo>
                  <a:lnTo>
                    <a:pt x="157" y="286"/>
                  </a:lnTo>
                  <a:lnTo>
                    <a:pt x="156" y="286"/>
                  </a:lnTo>
                  <a:lnTo>
                    <a:pt x="153" y="286"/>
                  </a:lnTo>
                  <a:lnTo>
                    <a:pt x="153" y="289"/>
                  </a:lnTo>
                  <a:lnTo>
                    <a:pt x="151" y="291"/>
                  </a:lnTo>
                  <a:lnTo>
                    <a:pt x="151" y="289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48" y="289"/>
                  </a:lnTo>
                  <a:lnTo>
                    <a:pt x="148" y="291"/>
                  </a:lnTo>
                  <a:lnTo>
                    <a:pt x="146" y="291"/>
                  </a:lnTo>
                  <a:lnTo>
                    <a:pt x="146" y="294"/>
                  </a:lnTo>
                  <a:lnTo>
                    <a:pt x="148" y="294"/>
                  </a:lnTo>
                  <a:lnTo>
                    <a:pt x="146" y="294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3" y="299"/>
                  </a:lnTo>
                  <a:lnTo>
                    <a:pt x="143" y="296"/>
                  </a:lnTo>
                  <a:lnTo>
                    <a:pt x="143" y="299"/>
                  </a:lnTo>
                  <a:lnTo>
                    <a:pt x="143" y="296"/>
                  </a:lnTo>
                  <a:lnTo>
                    <a:pt x="141" y="296"/>
                  </a:lnTo>
                  <a:lnTo>
                    <a:pt x="138" y="296"/>
                  </a:lnTo>
                  <a:lnTo>
                    <a:pt x="141" y="296"/>
                  </a:lnTo>
                  <a:lnTo>
                    <a:pt x="141" y="299"/>
                  </a:lnTo>
                  <a:lnTo>
                    <a:pt x="141" y="302"/>
                  </a:lnTo>
                  <a:lnTo>
                    <a:pt x="138" y="302"/>
                  </a:lnTo>
                  <a:lnTo>
                    <a:pt x="136" y="302"/>
                  </a:lnTo>
                  <a:lnTo>
                    <a:pt x="133" y="302"/>
                  </a:lnTo>
                  <a:lnTo>
                    <a:pt x="133" y="304"/>
                  </a:lnTo>
                  <a:lnTo>
                    <a:pt x="131" y="304"/>
                  </a:lnTo>
                  <a:lnTo>
                    <a:pt x="131" y="307"/>
                  </a:lnTo>
                  <a:lnTo>
                    <a:pt x="131" y="309"/>
                  </a:lnTo>
                  <a:lnTo>
                    <a:pt x="128" y="309"/>
                  </a:lnTo>
                  <a:lnTo>
                    <a:pt x="128" y="312"/>
                  </a:lnTo>
                  <a:lnTo>
                    <a:pt x="126" y="312"/>
                  </a:lnTo>
                  <a:lnTo>
                    <a:pt x="123" y="312"/>
                  </a:lnTo>
                  <a:lnTo>
                    <a:pt x="123" y="314"/>
                  </a:lnTo>
                  <a:lnTo>
                    <a:pt x="121" y="314"/>
                  </a:lnTo>
                  <a:lnTo>
                    <a:pt x="121" y="317"/>
                  </a:lnTo>
                  <a:lnTo>
                    <a:pt x="118" y="317"/>
                  </a:lnTo>
                  <a:lnTo>
                    <a:pt x="118" y="314"/>
                  </a:lnTo>
                  <a:lnTo>
                    <a:pt x="118" y="317"/>
                  </a:lnTo>
                  <a:lnTo>
                    <a:pt x="116" y="317"/>
                  </a:lnTo>
                  <a:lnTo>
                    <a:pt x="116" y="319"/>
                  </a:lnTo>
                  <a:lnTo>
                    <a:pt x="113" y="319"/>
                  </a:lnTo>
                  <a:lnTo>
                    <a:pt x="116" y="319"/>
                  </a:lnTo>
                  <a:lnTo>
                    <a:pt x="113" y="319"/>
                  </a:lnTo>
                  <a:lnTo>
                    <a:pt x="116" y="319"/>
                  </a:lnTo>
                  <a:lnTo>
                    <a:pt x="113" y="319"/>
                  </a:lnTo>
                  <a:lnTo>
                    <a:pt x="113" y="322"/>
                  </a:lnTo>
                  <a:lnTo>
                    <a:pt x="111" y="322"/>
                  </a:lnTo>
                  <a:lnTo>
                    <a:pt x="108" y="322"/>
                  </a:lnTo>
                  <a:lnTo>
                    <a:pt x="108" y="324"/>
                  </a:lnTo>
                  <a:lnTo>
                    <a:pt x="107" y="324"/>
                  </a:lnTo>
                  <a:lnTo>
                    <a:pt x="103" y="324"/>
                  </a:lnTo>
                  <a:lnTo>
                    <a:pt x="103" y="322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7"/>
                  </a:lnTo>
                  <a:lnTo>
                    <a:pt x="98" y="327"/>
                  </a:lnTo>
                  <a:lnTo>
                    <a:pt x="98" y="324"/>
                  </a:lnTo>
                  <a:lnTo>
                    <a:pt x="97" y="324"/>
                  </a:lnTo>
                  <a:lnTo>
                    <a:pt x="97" y="327"/>
                  </a:lnTo>
                  <a:lnTo>
                    <a:pt x="93" y="327"/>
                  </a:lnTo>
                  <a:lnTo>
                    <a:pt x="93" y="328"/>
                  </a:lnTo>
                  <a:lnTo>
                    <a:pt x="93" y="327"/>
                  </a:lnTo>
                  <a:lnTo>
                    <a:pt x="93" y="328"/>
                  </a:lnTo>
                  <a:lnTo>
                    <a:pt x="92" y="328"/>
                  </a:lnTo>
                  <a:lnTo>
                    <a:pt x="88" y="328"/>
                  </a:lnTo>
                  <a:lnTo>
                    <a:pt x="88" y="332"/>
                  </a:lnTo>
                  <a:lnTo>
                    <a:pt x="87" y="332"/>
                  </a:lnTo>
                  <a:lnTo>
                    <a:pt x="84" y="332"/>
                  </a:lnTo>
                  <a:lnTo>
                    <a:pt x="80" y="332"/>
                  </a:lnTo>
                  <a:lnTo>
                    <a:pt x="80" y="328"/>
                  </a:lnTo>
                  <a:lnTo>
                    <a:pt x="79" y="328"/>
                  </a:lnTo>
                  <a:lnTo>
                    <a:pt x="79" y="332"/>
                  </a:lnTo>
                  <a:lnTo>
                    <a:pt x="79" y="328"/>
                  </a:lnTo>
                  <a:lnTo>
                    <a:pt x="79" y="332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28"/>
                  </a:lnTo>
                  <a:lnTo>
                    <a:pt x="75" y="328"/>
                  </a:lnTo>
                  <a:lnTo>
                    <a:pt x="74" y="328"/>
                  </a:lnTo>
                  <a:lnTo>
                    <a:pt x="74" y="327"/>
                  </a:lnTo>
                  <a:lnTo>
                    <a:pt x="74" y="324"/>
                  </a:lnTo>
                  <a:lnTo>
                    <a:pt x="75" y="324"/>
                  </a:lnTo>
                  <a:lnTo>
                    <a:pt x="75" y="327"/>
                  </a:lnTo>
                  <a:lnTo>
                    <a:pt x="75" y="324"/>
                  </a:lnTo>
                  <a:lnTo>
                    <a:pt x="79" y="324"/>
                  </a:lnTo>
                  <a:lnTo>
                    <a:pt x="79" y="322"/>
                  </a:lnTo>
                  <a:lnTo>
                    <a:pt x="80" y="322"/>
                  </a:lnTo>
                  <a:lnTo>
                    <a:pt x="80" y="319"/>
                  </a:lnTo>
                  <a:lnTo>
                    <a:pt x="79" y="319"/>
                  </a:lnTo>
                  <a:lnTo>
                    <a:pt x="79" y="317"/>
                  </a:lnTo>
                  <a:lnTo>
                    <a:pt x="79" y="319"/>
                  </a:lnTo>
                  <a:lnTo>
                    <a:pt x="79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4" y="319"/>
                  </a:lnTo>
                  <a:lnTo>
                    <a:pt x="70" y="319"/>
                  </a:lnTo>
                  <a:lnTo>
                    <a:pt x="69" y="319"/>
                  </a:lnTo>
                  <a:lnTo>
                    <a:pt x="65" y="319"/>
                  </a:lnTo>
                  <a:lnTo>
                    <a:pt x="64" y="319"/>
                  </a:lnTo>
                  <a:lnTo>
                    <a:pt x="64" y="317"/>
                  </a:lnTo>
                  <a:lnTo>
                    <a:pt x="61" y="317"/>
                  </a:lnTo>
                  <a:lnTo>
                    <a:pt x="61" y="314"/>
                  </a:lnTo>
                  <a:lnTo>
                    <a:pt x="59" y="314"/>
                  </a:lnTo>
                  <a:lnTo>
                    <a:pt x="59" y="317"/>
                  </a:lnTo>
                  <a:lnTo>
                    <a:pt x="56" y="317"/>
                  </a:lnTo>
                  <a:lnTo>
                    <a:pt x="54" y="317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1" y="317"/>
                  </a:lnTo>
                  <a:lnTo>
                    <a:pt x="49" y="317"/>
                  </a:lnTo>
                  <a:lnTo>
                    <a:pt x="46" y="317"/>
                  </a:lnTo>
                  <a:lnTo>
                    <a:pt x="46" y="319"/>
                  </a:lnTo>
                  <a:lnTo>
                    <a:pt x="44" y="319"/>
                  </a:lnTo>
                  <a:lnTo>
                    <a:pt x="41" y="319"/>
                  </a:lnTo>
                  <a:lnTo>
                    <a:pt x="41" y="322"/>
                  </a:lnTo>
                  <a:lnTo>
                    <a:pt x="41" y="319"/>
                  </a:lnTo>
                  <a:lnTo>
                    <a:pt x="41" y="322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9" y="322"/>
                  </a:lnTo>
                  <a:lnTo>
                    <a:pt x="36" y="322"/>
                  </a:lnTo>
                  <a:lnTo>
                    <a:pt x="36" y="319"/>
                  </a:lnTo>
                  <a:lnTo>
                    <a:pt x="34" y="319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4"/>
                  </a:lnTo>
                  <a:lnTo>
                    <a:pt x="31" y="314"/>
                  </a:lnTo>
                  <a:lnTo>
                    <a:pt x="34" y="314"/>
                  </a:lnTo>
                  <a:lnTo>
                    <a:pt x="34" y="312"/>
                  </a:lnTo>
                  <a:lnTo>
                    <a:pt x="31" y="312"/>
                  </a:lnTo>
                  <a:lnTo>
                    <a:pt x="31" y="314"/>
                  </a:lnTo>
                  <a:lnTo>
                    <a:pt x="29" y="314"/>
                  </a:lnTo>
                  <a:lnTo>
                    <a:pt x="26" y="314"/>
                  </a:lnTo>
                  <a:lnTo>
                    <a:pt x="24" y="314"/>
                  </a:lnTo>
                  <a:lnTo>
                    <a:pt x="21" y="314"/>
                  </a:lnTo>
                  <a:lnTo>
                    <a:pt x="21" y="317"/>
                  </a:lnTo>
                  <a:lnTo>
                    <a:pt x="20" y="317"/>
                  </a:lnTo>
                  <a:lnTo>
                    <a:pt x="16" y="317"/>
                  </a:lnTo>
                  <a:lnTo>
                    <a:pt x="15" y="317"/>
                  </a:lnTo>
                  <a:lnTo>
                    <a:pt x="15" y="314"/>
                  </a:lnTo>
                  <a:lnTo>
                    <a:pt x="11" y="314"/>
                  </a:lnTo>
                  <a:lnTo>
                    <a:pt x="11" y="312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11" y="304"/>
                  </a:lnTo>
                  <a:lnTo>
                    <a:pt x="10" y="304"/>
                  </a:lnTo>
                  <a:lnTo>
                    <a:pt x="10" y="307"/>
                  </a:lnTo>
                  <a:lnTo>
                    <a:pt x="10" y="304"/>
                  </a:lnTo>
                  <a:lnTo>
                    <a:pt x="10" y="307"/>
                  </a:lnTo>
                  <a:lnTo>
                    <a:pt x="6" y="307"/>
                  </a:lnTo>
                  <a:lnTo>
                    <a:pt x="5" y="307"/>
                  </a:lnTo>
                  <a:lnTo>
                    <a:pt x="5" y="304"/>
                  </a:lnTo>
                  <a:lnTo>
                    <a:pt x="1" y="304"/>
                  </a:lnTo>
                  <a:lnTo>
                    <a:pt x="1" y="302"/>
                  </a:lnTo>
                  <a:lnTo>
                    <a:pt x="0" y="302"/>
                  </a:lnTo>
                  <a:lnTo>
                    <a:pt x="0" y="299"/>
                  </a:lnTo>
                  <a:lnTo>
                    <a:pt x="0" y="296"/>
                  </a:lnTo>
                  <a:lnTo>
                    <a:pt x="1" y="296"/>
                  </a:lnTo>
                  <a:lnTo>
                    <a:pt x="1" y="294"/>
                  </a:lnTo>
                  <a:lnTo>
                    <a:pt x="5" y="294"/>
                  </a:lnTo>
                  <a:lnTo>
                    <a:pt x="6" y="294"/>
                  </a:lnTo>
                  <a:lnTo>
                    <a:pt x="6" y="291"/>
                  </a:lnTo>
                  <a:lnTo>
                    <a:pt x="10" y="291"/>
                  </a:lnTo>
                  <a:lnTo>
                    <a:pt x="10" y="289"/>
                  </a:lnTo>
                  <a:lnTo>
                    <a:pt x="11" y="289"/>
                  </a:lnTo>
                  <a:lnTo>
                    <a:pt x="11" y="286"/>
                  </a:lnTo>
                  <a:lnTo>
                    <a:pt x="11" y="284"/>
                  </a:lnTo>
                  <a:lnTo>
                    <a:pt x="15" y="284"/>
                  </a:lnTo>
                  <a:lnTo>
                    <a:pt x="16" y="284"/>
                  </a:lnTo>
                  <a:lnTo>
                    <a:pt x="16" y="281"/>
                  </a:lnTo>
                  <a:lnTo>
                    <a:pt x="20" y="281"/>
                  </a:lnTo>
                  <a:lnTo>
                    <a:pt x="20" y="279"/>
                  </a:lnTo>
                  <a:lnTo>
                    <a:pt x="20" y="276"/>
                  </a:lnTo>
                  <a:lnTo>
                    <a:pt x="21" y="276"/>
                  </a:lnTo>
                  <a:lnTo>
                    <a:pt x="21" y="279"/>
                  </a:lnTo>
                  <a:lnTo>
                    <a:pt x="21" y="276"/>
                  </a:lnTo>
                  <a:lnTo>
                    <a:pt x="21" y="274"/>
                  </a:lnTo>
                  <a:lnTo>
                    <a:pt x="24" y="274"/>
                  </a:lnTo>
                  <a:lnTo>
                    <a:pt x="24" y="271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9" y="269"/>
                  </a:lnTo>
                  <a:lnTo>
                    <a:pt x="29" y="266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4" y="264"/>
                  </a:lnTo>
                  <a:lnTo>
                    <a:pt x="36" y="261"/>
                  </a:lnTo>
                  <a:lnTo>
                    <a:pt x="39" y="261"/>
                  </a:lnTo>
                  <a:lnTo>
                    <a:pt x="39" y="259"/>
                  </a:lnTo>
                  <a:lnTo>
                    <a:pt x="39" y="256"/>
                  </a:lnTo>
                  <a:lnTo>
                    <a:pt x="39" y="254"/>
                  </a:lnTo>
                  <a:lnTo>
                    <a:pt x="41" y="254"/>
                  </a:lnTo>
                  <a:lnTo>
                    <a:pt x="41" y="251"/>
                  </a:lnTo>
                  <a:lnTo>
                    <a:pt x="41" y="254"/>
                  </a:lnTo>
                  <a:lnTo>
                    <a:pt x="44" y="254"/>
                  </a:lnTo>
                  <a:lnTo>
                    <a:pt x="44" y="251"/>
                  </a:lnTo>
                  <a:lnTo>
                    <a:pt x="46" y="251"/>
                  </a:lnTo>
                  <a:lnTo>
                    <a:pt x="46" y="250"/>
                  </a:lnTo>
                  <a:lnTo>
                    <a:pt x="49" y="250"/>
                  </a:lnTo>
                  <a:lnTo>
                    <a:pt x="51" y="250"/>
                  </a:lnTo>
                  <a:lnTo>
                    <a:pt x="51" y="246"/>
                  </a:lnTo>
                  <a:lnTo>
                    <a:pt x="54" y="246"/>
                  </a:lnTo>
                  <a:lnTo>
                    <a:pt x="54" y="250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9" y="251"/>
                  </a:lnTo>
                  <a:lnTo>
                    <a:pt x="59" y="250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4" y="246"/>
                  </a:lnTo>
                  <a:lnTo>
                    <a:pt x="64" y="250"/>
                  </a:lnTo>
                  <a:lnTo>
                    <a:pt x="65" y="250"/>
                  </a:lnTo>
                  <a:lnTo>
                    <a:pt x="69" y="250"/>
                  </a:lnTo>
                  <a:lnTo>
                    <a:pt x="69" y="246"/>
                  </a:lnTo>
                  <a:lnTo>
                    <a:pt x="69" y="250"/>
                  </a:lnTo>
                  <a:lnTo>
                    <a:pt x="69" y="246"/>
                  </a:lnTo>
                  <a:lnTo>
                    <a:pt x="69" y="250"/>
                  </a:lnTo>
                  <a:lnTo>
                    <a:pt x="69" y="251"/>
                  </a:lnTo>
                  <a:lnTo>
                    <a:pt x="70" y="251"/>
                  </a:lnTo>
                  <a:lnTo>
                    <a:pt x="70" y="254"/>
                  </a:lnTo>
                  <a:lnTo>
                    <a:pt x="74" y="254"/>
                  </a:lnTo>
                  <a:lnTo>
                    <a:pt x="74" y="251"/>
                  </a:lnTo>
                  <a:lnTo>
                    <a:pt x="75" y="251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6"/>
                  </a:lnTo>
                  <a:lnTo>
                    <a:pt x="80" y="245"/>
                  </a:lnTo>
                  <a:lnTo>
                    <a:pt x="84" y="245"/>
                  </a:lnTo>
                  <a:lnTo>
                    <a:pt x="87" y="245"/>
                  </a:lnTo>
                  <a:lnTo>
                    <a:pt x="87" y="241"/>
                  </a:lnTo>
                  <a:lnTo>
                    <a:pt x="87" y="245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3" y="240"/>
                  </a:lnTo>
                  <a:lnTo>
                    <a:pt x="97" y="240"/>
                  </a:lnTo>
                  <a:lnTo>
                    <a:pt x="97" y="236"/>
                  </a:lnTo>
                  <a:lnTo>
                    <a:pt x="98" y="236"/>
                  </a:lnTo>
                  <a:lnTo>
                    <a:pt x="98" y="235"/>
                  </a:lnTo>
                  <a:lnTo>
                    <a:pt x="102" y="235"/>
                  </a:lnTo>
                  <a:lnTo>
                    <a:pt x="103" y="235"/>
                  </a:lnTo>
                  <a:lnTo>
                    <a:pt x="103" y="231"/>
                  </a:lnTo>
                  <a:lnTo>
                    <a:pt x="107" y="231"/>
                  </a:lnTo>
                  <a:lnTo>
                    <a:pt x="107" y="230"/>
                  </a:lnTo>
                  <a:lnTo>
                    <a:pt x="108" y="230"/>
                  </a:lnTo>
                  <a:lnTo>
                    <a:pt x="108" y="227"/>
                  </a:lnTo>
                  <a:lnTo>
                    <a:pt x="111" y="227"/>
                  </a:lnTo>
                  <a:lnTo>
                    <a:pt x="113" y="225"/>
                  </a:lnTo>
                  <a:lnTo>
                    <a:pt x="116" y="225"/>
                  </a:lnTo>
                  <a:lnTo>
                    <a:pt x="118" y="225"/>
                  </a:lnTo>
                  <a:lnTo>
                    <a:pt x="121" y="225"/>
                  </a:lnTo>
                  <a:lnTo>
                    <a:pt x="121" y="222"/>
                  </a:lnTo>
                  <a:lnTo>
                    <a:pt x="123" y="222"/>
                  </a:lnTo>
                  <a:lnTo>
                    <a:pt x="123" y="220"/>
                  </a:lnTo>
                  <a:lnTo>
                    <a:pt x="126" y="220"/>
                  </a:lnTo>
                  <a:lnTo>
                    <a:pt x="128" y="220"/>
                  </a:lnTo>
                  <a:lnTo>
                    <a:pt x="128" y="217"/>
                  </a:lnTo>
                  <a:lnTo>
                    <a:pt x="131" y="217"/>
                  </a:lnTo>
                  <a:lnTo>
                    <a:pt x="131" y="215"/>
                  </a:lnTo>
                  <a:lnTo>
                    <a:pt x="133" y="215"/>
                  </a:lnTo>
                  <a:lnTo>
                    <a:pt x="133" y="212"/>
                  </a:lnTo>
                  <a:lnTo>
                    <a:pt x="136" y="212"/>
                  </a:lnTo>
                  <a:lnTo>
                    <a:pt x="138" y="212"/>
                  </a:lnTo>
                  <a:lnTo>
                    <a:pt x="141" y="210"/>
                  </a:lnTo>
                  <a:lnTo>
                    <a:pt x="143" y="210"/>
                  </a:lnTo>
                  <a:lnTo>
                    <a:pt x="146" y="210"/>
                  </a:lnTo>
                  <a:lnTo>
                    <a:pt x="148" y="210"/>
                  </a:lnTo>
                  <a:lnTo>
                    <a:pt x="151" y="210"/>
                  </a:lnTo>
                  <a:lnTo>
                    <a:pt x="153" y="210"/>
                  </a:lnTo>
                  <a:lnTo>
                    <a:pt x="153" y="207"/>
                  </a:lnTo>
                  <a:lnTo>
                    <a:pt x="156" y="207"/>
                  </a:lnTo>
                  <a:lnTo>
                    <a:pt x="157" y="207"/>
                  </a:lnTo>
                  <a:lnTo>
                    <a:pt x="157" y="205"/>
                  </a:lnTo>
                  <a:lnTo>
                    <a:pt x="161" y="205"/>
                  </a:lnTo>
                  <a:lnTo>
                    <a:pt x="162" y="205"/>
                  </a:lnTo>
                  <a:lnTo>
                    <a:pt x="166" y="205"/>
                  </a:lnTo>
                  <a:lnTo>
                    <a:pt x="167" y="205"/>
                  </a:lnTo>
                  <a:lnTo>
                    <a:pt x="167" y="202"/>
                  </a:lnTo>
                  <a:lnTo>
                    <a:pt x="171" y="202"/>
                  </a:lnTo>
                  <a:lnTo>
                    <a:pt x="171" y="200"/>
                  </a:lnTo>
                  <a:lnTo>
                    <a:pt x="172" y="200"/>
                  </a:lnTo>
                  <a:lnTo>
                    <a:pt x="176" y="200"/>
                  </a:lnTo>
                  <a:lnTo>
                    <a:pt x="176" y="197"/>
                  </a:lnTo>
                  <a:lnTo>
                    <a:pt x="177" y="197"/>
                  </a:lnTo>
                  <a:lnTo>
                    <a:pt x="177" y="200"/>
                  </a:lnTo>
                  <a:lnTo>
                    <a:pt x="180" y="200"/>
                  </a:lnTo>
                  <a:lnTo>
                    <a:pt x="182" y="200"/>
                  </a:lnTo>
                  <a:lnTo>
                    <a:pt x="182" y="197"/>
                  </a:lnTo>
                  <a:lnTo>
                    <a:pt x="182" y="195"/>
                  </a:lnTo>
                  <a:lnTo>
                    <a:pt x="182" y="192"/>
                  </a:lnTo>
                  <a:lnTo>
                    <a:pt x="185" y="192"/>
                  </a:lnTo>
                  <a:lnTo>
                    <a:pt x="187" y="192"/>
                  </a:lnTo>
                  <a:lnTo>
                    <a:pt x="187" y="190"/>
                  </a:lnTo>
                  <a:lnTo>
                    <a:pt x="190" y="190"/>
                  </a:lnTo>
                  <a:lnTo>
                    <a:pt x="190" y="187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5" y="185"/>
                  </a:lnTo>
                  <a:lnTo>
                    <a:pt x="197" y="185"/>
                  </a:lnTo>
                  <a:lnTo>
                    <a:pt x="200" y="185"/>
                  </a:lnTo>
                  <a:lnTo>
                    <a:pt x="200" y="182"/>
                  </a:lnTo>
                  <a:lnTo>
                    <a:pt x="202" y="182"/>
                  </a:lnTo>
                  <a:lnTo>
                    <a:pt x="205" y="182"/>
                  </a:lnTo>
                  <a:lnTo>
                    <a:pt x="207" y="182"/>
                  </a:lnTo>
                  <a:lnTo>
                    <a:pt x="210" y="182"/>
                  </a:lnTo>
                  <a:lnTo>
                    <a:pt x="210" y="181"/>
                  </a:lnTo>
                  <a:lnTo>
                    <a:pt x="212" y="181"/>
                  </a:lnTo>
                  <a:lnTo>
                    <a:pt x="215" y="181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20" y="177"/>
                  </a:lnTo>
                  <a:lnTo>
                    <a:pt x="220" y="176"/>
                  </a:lnTo>
                  <a:lnTo>
                    <a:pt x="220" y="172"/>
                  </a:lnTo>
                  <a:lnTo>
                    <a:pt x="222" y="172"/>
                  </a:lnTo>
                  <a:lnTo>
                    <a:pt x="225" y="172"/>
                  </a:lnTo>
                  <a:lnTo>
                    <a:pt x="225" y="171"/>
                  </a:lnTo>
                  <a:lnTo>
                    <a:pt x="226" y="171"/>
                  </a:lnTo>
                  <a:lnTo>
                    <a:pt x="226" y="167"/>
                  </a:lnTo>
                  <a:lnTo>
                    <a:pt x="230" y="167"/>
                  </a:lnTo>
                  <a:lnTo>
                    <a:pt x="230" y="166"/>
                  </a:lnTo>
                  <a:lnTo>
                    <a:pt x="230" y="162"/>
                  </a:lnTo>
                  <a:lnTo>
                    <a:pt x="231" y="162"/>
                  </a:lnTo>
                  <a:lnTo>
                    <a:pt x="235" y="162"/>
                  </a:lnTo>
                  <a:lnTo>
                    <a:pt x="235" y="166"/>
                  </a:lnTo>
                  <a:lnTo>
                    <a:pt x="236" y="166"/>
                  </a:lnTo>
                  <a:lnTo>
                    <a:pt x="236" y="162"/>
                  </a:lnTo>
                  <a:lnTo>
                    <a:pt x="236" y="161"/>
                  </a:lnTo>
                  <a:lnTo>
                    <a:pt x="240" y="161"/>
                  </a:lnTo>
                  <a:lnTo>
                    <a:pt x="240" y="157"/>
                  </a:lnTo>
                  <a:lnTo>
                    <a:pt x="241" y="157"/>
                  </a:lnTo>
                  <a:lnTo>
                    <a:pt x="240" y="157"/>
                  </a:lnTo>
                  <a:lnTo>
                    <a:pt x="240" y="156"/>
                  </a:lnTo>
                  <a:lnTo>
                    <a:pt x="240" y="153"/>
                  </a:lnTo>
                  <a:lnTo>
                    <a:pt x="241" y="153"/>
                  </a:lnTo>
                  <a:lnTo>
                    <a:pt x="241" y="151"/>
                  </a:lnTo>
                  <a:lnTo>
                    <a:pt x="245" y="151"/>
                  </a:lnTo>
                  <a:lnTo>
                    <a:pt x="241" y="151"/>
                  </a:lnTo>
                  <a:lnTo>
                    <a:pt x="245" y="151"/>
                  </a:lnTo>
                  <a:lnTo>
                    <a:pt x="241" y="151"/>
                  </a:lnTo>
                  <a:lnTo>
                    <a:pt x="245" y="151"/>
                  </a:lnTo>
                  <a:lnTo>
                    <a:pt x="241" y="151"/>
                  </a:lnTo>
                  <a:lnTo>
                    <a:pt x="245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3"/>
                  </a:lnTo>
                  <a:lnTo>
                    <a:pt x="246" y="141"/>
                  </a:lnTo>
                  <a:lnTo>
                    <a:pt x="249" y="141"/>
                  </a:lnTo>
                  <a:lnTo>
                    <a:pt x="249" y="138"/>
                  </a:lnTo>
                  <a:lnTo>
                    <a:pt x="251" y="138"/>
                  </a:lnTo>
                  <a:lnTo>
                    <a:pt x="251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59" y="133"/>
                  </a:lnTo>
                  <a:lnTo>
                    <a:pt x="259" y="131"/>
                  </a:lnTo>
                  <a:lnTo>
                    <a:pt x="263" y="131"/>
                  </a:lnTo>
                  <a:lnTo>
                    <a:pt x="263" y="128"/>
                  </a:lnTo>
                  <a:lnTo>
                    <a:pt x="263" y="125"/>
                  </a:lnTo>
                  <a:lnTo>
                    <a:pt x="259" y="125"/>
                  </a:lnTo>
                  <a:lnTo>
                    <a:pt x="259" y="123"/>
                  </a:lnTo>
                  <a:lnTo>
                    <a:pt x="256" y="123"/>
                  </a:lnTo>
                  <a:lnTo>
                    <a:pt x="259" y="123"/>
                  </a:lnTo>
                  <a:lnTo>
                    <a:pt x="259" y="120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4" y="118"/>
                  </a:lnTo>
                  <a:lnTo>
                    <a:pt x="264" y="115"/>
                  </a:lnTo>
                  <a:lnTo>
                    <a:pt x="264" y="113"/>
                  </a:lnTo>
                  <a:lnTo>
                    <a:pt x="268" y="113"/>
                  </a:lnTo>
                  <a:lnTo>
                    <a:pt x="268" y="115"/>
                  </a:lnTo>
                  <a:lnTo>
                    <a:pt x="269" y="115"/>
                  </a:lnTo>
                  <a:lnTo>
                    <a:pt x="269" y="113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72" y="108"/>
                  </a:lnTo>
                  <a:lnTo>
                    <a:pt x="272" y="105"/>
                  </a:lnTo>
                  <a:lnTo>
                    <a:pt x="274" y="105"/>
                  </a:lnTo>
                  <a:lnTo>
                    <a:pt x="274" y="108"/>
                  </a:lnTo>
                  <a:lnTo>
                    <a:pt x="277" y="108"/>
                  </a:lnTo>
                  <a:lnTo>
                    <a:pt x="277" y="105"/>
                  </a:lnTo>
                  <a:lnTo>
                    <a:pt x="277" y="103"/>
                  </a:lnTo>
                  <a:lnTo>
                    <a:pt x="277" y="100"/>
                  </a:lnTo>
                  <a:lnTo>
                    <a:pt x="279" y="100"/>
                  </a:lnTo>
                  <a:lnTo>
                    <a:pt x="279" y="103"/>
                  </a:lnTo>
                  <a:lnTo>
                    <a:pt x="279" y="100"/>
                  </a:lnTo>
                  <a:lnTo>
                    <a:pt x="282" y="100"/>
                  </a:lnTo>
                  <a:lnTo>
                    <a:pt x="282" y="98"/>
                  </a:lnTo>
                  <a:lnTo>
                    <a:pt x="284" y="98"/>
                  </a:lnTo>
                  <a:lnTo>
                    <a:pt x="284" y="95"/>
                  </a:lnTo>
                  <a:lnTo>
                    <a:pt x="284" y="98"/>
                  </a:lnTo>
                  <a:lnTo>
                    <a:pt x="287" y="98"/>
                  </a:lnTo>
                  <a:lnTo>
                    <a:pt x="287" y="95"/>
                  </a:lnTo>
                  <a:lnTo>
                    <a:pt x="287" y="98"/>
                  </a:lnTo>
                  <a:lnTo>
                    <a:pt x="289" y="98"/>
                  </a:lnTo>
                  <a:lnTo>
                    <a:pt x="289" y="95"/>
                  </a:lnTo>
                  <a:lnTo>
                    <a:pt x="292" y="95"/>
                  </a:lnTo>
                  <a:lnTo>
                    <a:pt x="292" y="93"/>
                  </a:lnTo>
                  <a:lnTo>
                    <a:pt x="292" y="90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0"/>
                  </a:lnTo>
                  <a:lnTo>
                    <a:pt x="294" y="88"/>
                  </a:lnTo>
                  <a:lnTo>
                    <a:pt x="292" y="88"/>
                  </a:lnTo>
                  <a:lnTo>
                    <a:pt x="289" y="88"/>
                  </a:lnTo>
                  <a:lnTo>
                    <a:pt x="289" y="85"/>
                  </a:lnTo>
                  <a:lnTo>
                    <a:pt x="292" y="85"/>
                  </a:lnTo>
                  <a:lnTo>
                    <a:pt x="289" y="85"/>
                  </a:lnTo>
                  <a:lnTo>
                    <a:pt x="289" y="84"/>
                  </a:lnTo>
                  <a:lnTo>
                    <a:pt x="289" y="80"/>
                  </a:lnTo>
                  <a:lnTo>
                    <a:pt x="292" y="80"/>
                  </a:lnTo>
                  <a:lnTo>
                    <a:pt x="289" y="80"/>
                  </a:lnTo>
                  <a:lnTo>
                    <a:pt x="292" y="80"/>
                  </a:lnTo>
                  <a:lnTo>
                    <a:pt x="289" y="80"/>
                  </a:lnTo>
                  <a:lnTo>
                    <a:pt x="292" y="80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4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7" y="75"/>
                  </a:lnTo>
                  <a:lnTo>
                    <a:pt x="299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09" y="74"/>
                  </a:lnTo>
                  <a:lnTo>
                    <a:pt x="312" y="74"/>
                  </a:lnTo>
                  <a:lnTo>
                    <a:pt x="314" y="74"/>
                  </a:lnTo>
                  <a:lnTo>
                    <a:pt x="317" y="74"/>
                  </a:lnTo>
                  <a:lnTo>
                    <a:pt x="318" y="74"/>
                  </a:lnTo>
                  <a:lnTo>
                    <a:pt x="317" y="74"/>
                  </a:lnTo>
                  <a:lnTo>
                    <a:pt x="318" y="74"/>
                  </a:lnTo>
                  <a:lnTo>
                    <a:pt x="318" y="70"/>
                  </a:lnTo>
                  <a:lnTo>
                    <a:pt x="322" y="70"/>
                  </a:lnTo>
                  <a:lnTo>
                    <a:pt x="322" y="69"/>
                  </a:lnTo>
                  <a:lnTo>
                    <a:pt x="323" y="69"/>
                  </a:lnTo>
                  <a:lnTo>
                    <a:pt x="327" y="69"/>
                  </a:lnTo>
                  <a:lnTo>
                    <a:pt x="327" y="65"/>
                  </a:lnTo>
                  <a:lnTo>
                    <a:pt x="327" y="69"/>
                  </a:lnTo>
                  <a:lnTo>
                    <a:pt x="328" y="69"/>
                  </a:lnTo>
                  <a:lnTo>
                    <a:pt x="328" y="65"/>
                  </a:lnTo>
                  <a:lnTo>
                    <a:pt x="332" y="65"/>
                  </a:lnTo>
                  <a:lnTo>
                    <a:pt x="333" y="65"/>
                  </a:lnTo>
                  <a:lnTo>
                    <a:pt x="337" y="65"/>
                  </a:lnTo>
                  <a:lnTo>
                    <a:pt x="338" y="65"/>
                  </a:lnTo>
                  <a:lnTo>
                    <a:pt x="338" y="64"/>
                  </a:lnTo>
                  <a:lnTo>
                    <a:pt x="338" y="65"/>
                  </a:lnTo>
                  <a:lnTo>
                    <a:pt x="341" y="65"/>
                  </a:lnTo>
                  <a:lnTo>
                    <a:pt x="338" y="65"/>
                  </a:lnTo>
                  <a:lnTo>
                    <a:pt x="341" y="65"/>
                  </a:lnTo>
                  <a:lnTo>
                    <a:pt x="341" y="69"/>
                  </a:lnTo>
                  <a:lnTo>
                    <a:pt x="341" y="70"/>
                  </a:lnTo>
                  <a:lnTo>
                    <a:pt x="341" y="69"/>
                  </a:lnTo>
                  <a:lnTo>
                    <a:pt x="343" y="69"/>
                  </a:lnTo>
                  <a:lnTo>
                    <a:pt x="346" y="69"/>
                  </a:lnTo>
                  <a:lnTo>
                    <a:pt x="348" y="69"/>
                  </a:lnTo>
                  <a:lnTo>
                    <a:pt x="351" y="69"/>
                  </a:lnTo>
                  <a:lnTo>
                    <a:pt x="351" y="65"/>
                  </a:lnTo>
                  <a:lnTo>
                    <a:pt x="351" y="64"/>
                  </a:lnTo>
                  <a:lnTo>
                    <a:pt x="351" y="61"/>
                  </a:lnTo>
                  <a:lnTo>
                    <a:pt x="353" y="61"/>
                  </a:lnTo>
                  <a:lnTo>
                    <a:pt x="351" y="61"/>
                  </a:lnTo>
                  <a:lnTo>
                    <a:pt x="351" y="59"/>
                  </a:lnTo>
                  <a:lnTo>
                    <a:pt x="353" y="59"/>
                  </a:lnTo>
                  <a:lnTo>
                    <a:pt x="356" y="59"/>
                  </a:lnTo>
                  <a:lnTo>
                    <a:pt x="358" y="59"/>
                  </a:lnTo>
                  <a:lnTo>
                    <a:pt x="358" y="56"/>
                  </a:lnTo>
                  <a:lnTo>
                    <a:pt x="358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61" y="54"/>
                  </a:lnTo>
                  <a:lnTo>
                    <a:pt x="361" y="51"/>
                  </a:lnTo>
                  <a:lnTo>
                    <a:pt x="363" y="51"/>
                  </a:lnTo>
                  <a:lnTo>
                    <a:pt x="363" y="49"/>
                  </a:lnTo>
                  <a:lnTo>
                    <a:pt x="366" y="49"/>
                  </a:lnTo>
                  <a:lnTo>
                    <a:pt x="366" y="46"/>
                  </a:lnTo>
                  <a:lnTo>
                    <a:pt x="366" y="49"/>
                  </a:lnTo>
                  <a:lnTo>
                    <a:pt x="368" y="49"/>
                  </a:lnTo>
                  <a:lnTo>
                    <a:pt x="368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1" y="44"/>
                  </a:lnTo>
                  <a:lnTo>
                    <a:pt x="382" y="44"/>
                  </a:lnTo>
                  <a:lnTo>
                    <a:pt x="382" y="46"/>
                  </a:lnTo>
                  <a:lnTo>
                    <a:pt x="386" y="46"/>
                  </a:lnTo>
                  <a:lnTo>
                    <a:pt x="386" y="49"/>
                  </a:lnTo>
                  <a:lnTo>
                    <a:pt x="387" y="49"/>
                  </a:lnTo>
                  <a:lnTo>
                    <a:pt x="391" y="49"/>
                  </a:lnTo>
                  <a:lnTo>
                    <a:pt x="391" y="46"/>
                  </a:lnTo>
                  <a:lnTo>
                    <a:pt x="392" y="46"/>
                  </a:lnTo>
                  <a:lnTo>
                    <a:pt x="396" y="46"/>
                  </a:lnTo>
                  <a:lnTo>
                    <a:pt x="397" y="46"/>
                  </a:lnTo>
                  <a:lnTo>
                    <a:pt x="397" y="49"/>
                  </a:lnTo>
                  <a:lnTo>
                    <a:pt x="401" y="49"/>
                  </a:lnTo>
                  <a:lnTo>
                    <a:pt x="401" y="46"/>
                  </a:lnTo>
                  <a:lnTo>
                    <a:pt x="402" y="46"/>
                  </a:lnTo>
                  <a:lnTo>
                    <a:pt x="405" y="46"/>
                  </a:lnTo>
                  <a:lnTo>
                    <a:pt x="405" y="44"/>
                  </a:lnTo>
                  <a:lnTo>
                    <a:pt x="405" y="41"/>
                  </a:lnTo>
                  <a:lnTo>
                    <a:pt x="407" y="41"/>
                  </a:lnTo>
                  <a:lnTo>
                    <a:pt x="407" y="39"/>
                  </a:lnTo>
                  <a:lnTo>
                    <a:pt x="407" y="36"/>
                  </a:lnTo>
                  <a:lnTo>
                    <a:pt x="407" y="34"/>
                  </a:lnTo>
                  <a:lnTo>
                    <a:pt x="407" y="31"/>
                  </a:lnTo>
                  <a:lnTo>
                    <a:pt x="410" y="31"/>
                  </a:lnTo>
                  <a:lnTo>
                    <a:pt x="407" y="29"/>
                  </a:lnTo>
                  <a:lnTo>
                    <a:pt x="410" y="29"/>
                  </a:lnTo>
                  <a:lnTo>
                    <a:pt x="407" y="29"/>
                  </a:lnTo>
                  <a:lnTo>
                    <a:pt x="410" y="29"/>
                  </a:lnTo>
                  <a:lnTo>
                    <a:pt x="410" y="26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5" y="21"/>
                  </a:lnTo>
                  <a:lnTo>
                    <a:pt x="415" y="24"/>
                  </a:lnTo>
                  <a:lnTo>
                    <a:pt x="415" y="21"/>
                  </a:lnTo>
                  <a:lnTo>
                    <a:pt x="415" y="19"/>
                  </a:lnTo>
                  <a:lnTo>
                    <a:pt x="417" y="19"/>
                  </a:lnTo>
                  <a:lnTo>
                    <a:pt x="417" y="16"/>
                  </a:lnTo>
                  <a:lnTo>
                    <a:pt x="420" y="16"/>
                  </a:lnTo>
                  <a:lnTo>
                    <a:pt x="420" y="15"/>
                  </a:lnTo>
                  <a:lnTo>
                    <a:pt x="422" y="15"/>
                  </a:lnTo>
                  <a:lnTo>
                    <a:pt x="420" y="15"/>
                  </a:lnTo>
                  <a:lnTo>
                    <a:pt x="422" y="15"/>
                  </a:lnTo>
                  <a:lnTo>
                    <a:pt x="422" y="11"/>
                  </a:lnTo>
                  <a:lnTo>
                    <a:pt x="422" y="10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7" y="11"/>
                  </a:lnTo>
                  <a:lnTo>
                    <a:pt x="430" y="11"/>
                  </a:lnTo>
                  <a:lnTo>
                    <a:pt x="430" y="10"/>
                  </a:lnTo>
                  <a:lnTo>
                    <a:pt x="430" y="6"/>
                  </a:lnTo>
                  <a:lnTo>
                    <a:pt x="433" y="6"/>
                  </a:lnTo>
                  <a:lnTo>
                    <a:pt x="433" y="5"/>
                  </a:lnTo>
                  <a:lnTo>
                    <a:pt x="435" y="5"/>
                  </a:lnTo>
                  <a:lnTo>
                    <a:pt x="435" y="1"/>
                  </a:lnTo>
                  <a:lnTo>
                    <a:pt x="435" y="5"/>
                  </a:lnTo>
                  <a:lnTo>
                    <a:pt x="435" y="1"/>
                  </a:lnTo>
                  <a:lnTo>
                    <a:pt x="438" y="1"/>
                  </a:lnTo>
                  <a:lnTo>
                    <a:pt x="438" y="0"/>
                  </a:lnTo>
                  <a:close/>
                </a:path>
              </a:pathLst>
            </a:custGeom>
            <a:noFill/>
            <a:ln w="19050">
              <a:solidFill>
                <a:srgbClr val="E7B305"/>
              </a:solidFill>
              <a:round/>
              <a:headEnd/>
              <a:tailEnd/>
            </a:ln>
          </p:spPr>
          <p:txBody>
            <a:bodyPr vert="horz" wrap="square" lIns="61928" tIns="30964" rIns="61928" bIns="30964" numCol="1" anchor="t" anchorCtr="0" compatLnSpc="1">
              <a:prstTxWarp prst="textNoShape">
                <a:avLst/>
              </a:prstTxWarp>
            </a:bodyPr>
            <a:lstStyle/>
            <a:p>
              <a:pPr algn="r" defTabSz="619232"/>
              <a:endParaRPr lang="pt-BR" sz="1219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8999140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75707">
        <p15:prstTrans prst="peelOff"/>
      </p:transition>
    </mc:Choice>
    <mc:Fallback xmlns="">
      <p:transition spd="slow" advTm="75707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10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2" presetClass="entr" presetSubtype="8" fill="hold" grpId="0" nodeType="afterEffect" p14:presetBounceEnd="1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24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25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1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28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29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8" fill="hold" grpId="0" nodeType="withEffect" p14:presetBounceEnd="1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32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33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fill="hold" grpId="0" nodeType="withEffect" p14:presetBounceEnd="1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36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37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8" fill="hold" grpId="0" nodeType="withEffect" p14:presetBounceEnd="1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40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41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grpId="0" nodeType="withEffect" p14:presetBounceEnd="1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44" dur="1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45" dur="1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grpId="0" nodeType="withEffect" p14:presetBounceEnd="1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48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49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 p14:presetBounceEnd="1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5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53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8" fill="hold" grpId="0" nodeType="withEffect" p14:presetBounceEnd="10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56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57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 p14:presetBounceEnd="10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60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61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 p14:presetBounceEnd="10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64" dur="10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65" dur="10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10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68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69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fill="hold" grpId="0" nodeType="withEffect" p14:presetBounceEnd="10000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72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73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fill="hold" grpId="0" nodeType="withEffect" p14:presetBounceEnd="1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76" dur="10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77" dur="10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8" fill="hold" grpId="0" nodeType="withEffect" p14:presetBounceEnd="10000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80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81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8" fill="hold" grpId="0" nodeType="withEffect" p14:presetBounceEnd="10000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84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85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8" fill="hold" grpId="0" nodeType="withEffect" p14:presetBounceEnd="10000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88" dur="10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89" dur="10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8" fill="hold" grpId="0" nodeType="withEffect" p14:presetBounceEnd="10000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92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93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8" fill="hold" grpId="0" nodeType="withEffect" p14:presetBounceEnd="10000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96" dur="10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97" dur="10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8" fill="hold" grpId="0" nodeType="withEffect" p14:presetBounceEnd="10000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00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01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8" fill="hold" grpId="0" nodeType="withEffect" p14:presetBounceEnd="10000">
                                      <p:stCondLst>
                                        <p:cond delay="525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04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05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8" fill="hold" grpId="0" nodeType="withEffect" p14:presetBounceEnd="10000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08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09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8" fill="hold" grpId="0" nodeType="withEffect" p14:presetBounceEnd="10000">
                                      <p:stCondLst>
                                        <p:cond delay="57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12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13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8" fill="hold" grpId="0" nodeType="withEffect" p14:presetBounceEnd="10000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17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8" fill="hold" grpId="0" nodeType="withEffect" p14:presetBounceEnd="10000">
                                      <p:stCondLst>
                                        <p:cond delay="6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20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21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8" fill="hold" grpId="0" nodeType="withEffect" p14:presetBounceEnd="10000">
                                      <p:stCondLst>
                                        <p:cond delay="6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24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25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8" fill="hold" grpId="0" nodeType="withEffect" p14:presetBounceEnd="10000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2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2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0" fill="hold">
                          <p:stCondLst>
                            <p:cond delay="indefinite"/>
                          </p:stCondLst>
                          <p:childTnLst>
                            <p:par>
                              <p:cTn id="1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2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10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43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45" dur="10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8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53" dur="10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9" fill="hold">
                          <p:stCondLst>
                            <p:cond delay="indefinite"/>
                          </p:stCondLst>
                          <p:childTnLst>
                            <p:par>
                              <p:cTn id="1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1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1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8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0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72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74" dur="10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0" fill="hold">
                          <p:stCondLst>
                            <p:cond delay="indefinite"/>
                          </p:stCondLst>
                          <p:childTnLst>
                            <p:par>
                              <p:cTn id="1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2" presetID="2" presetClass="entr" presetSubtype="1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3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3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9" dur="75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0" fill="hold">
                          <p:stCondLst>
                            <p:cond delay="indefinite"/>
                          </p:stCondLst>
                          <p:childTnLst>
                            <p:par>
                              <p:cTn id="1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2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10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10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10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100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9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03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05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3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1" fill="hold">
                          <p:stCondLst>
                            <p:cond delay="indefinite"/>
                          </p:stCondLst>
                          <p:childTnLst>
                            <p:par>
                              <p:cTn id="2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3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5" dur="1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1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1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10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3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2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4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36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1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4" dur="5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6" dur="50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9" dur="500" fill="hold"/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1" dur="500"/>
                                            <p:tgtEl>
                                              <p:spTgt spid="3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5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5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6" dur="500"/>
                                            <p:tgtEl>
                                              <p:spTgt spid="3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9" dur="5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5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" dur="5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5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" dur="5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7" fill="hold">
                          <p:stCondLst>
                            <p:cond delay="indefinite"/>
                          </p:stCondLst>
                          <p:childTnLst>
                            <p:par>
                              <p:cTn id="27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9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10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10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10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4" dur="100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8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8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90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92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3" fill="hold">
                          <p:stCondLst>
                            <p:cond delay="indefinite"/>
                          </p:stCondLst>
                          <p:childTnLst>
                            <p:par>
                              <p:cTn id="29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5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7" dur="10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8" dur="10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10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10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0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4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06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308" dur="1000"/>
                                            <p:tgtEl>
                                              <p:spTgt spid="3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1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2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3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/>
          <p:bldP spid="44" grpId="0"/>
          <p:bldP spid="45" grpId="0"/>
          <p:bldP spid="46" grpId="0" animBg="1"/>
          <p:bldP spid="47" grpId="0" animBg="1"/>
          <p:bldP spid="4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3" grpId="0" animBg="1"/>
          <p:bldP spid="96" grpId="0" animBg="1"/>
          <p:bldP spid="99" grpId="0" animBg="1"/>
          <p:bldP spid="103" grpId="0" animBg="1"/>
          <p:bldP spid="106" grpId="0" animBg="1"/>
          <p:bldP spid="108" grpId="0" animBg="1"/>
          <p:bldP spid="109" grpId="0" animBg="1"/>
          <p:bldP spid="110" grpId="0" animBg="1"/>
          <p:bldP spid="111" grpId="0" animBg="1"/>
          <p:bldP spid="113" grpId="0" animBg="1"/>
          <p:bldP spid="115" grpId="0"/>
          <p:bldP spid="116" grpId="0"/>
          <p:bldP spid="117" grpId="0"/>
          <p:bldP spid="118" grpId="0"/>
          <p:bldP spid="347" grpId="0"/>
          <p:bldP spid="348" grpId="0"/>
          <p:bldP spid="349" grpId="0"/>
          <p:bldP spid="350" grpId="0"/>
          <p:bldP spid="352" grpId="0"/>
          <p:bldP spid="354" grpId="0"/>
          <p:bldP spid="355" grpId="0"/>
          <p:bldP spid="357" grpId="0"/>
          <p:bldP spid="358" grpId="0"/>
          <p:bldP spid="359" grpId="0"/>
          <p:bldP spid="360" grpId="0"/>
          <p:bldP spid="361" grpId="0"/>
          <p:bldP spid="362" grpId="0"/>
          <p:bldP spid="363" grpId="0"/>
          <p:bldP spid="331" grpId="0" animBg="1"/>
          <p:bldP spid="333" grpId="0" animBg="1"/>
          <p:bldP spid="334" grpId="0" animBg="1"/>
          <p:bldP spid="335" grpId="0" animBg="1"/>
          <p:bldP spid="371" grpId="0"/>
          <p:bldP spid="353" grpId="0"/>
          <p:bldP spid="356" grpId="0"/>
          <p:bldP spid="37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5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" fill="hold">
                          <p:stCondLst>
                            <p:cond delay="indefinite"/>
                          </p:stCondLst>
                          <p:childTnLst>
                            <p:par>
                              <p:cTn id="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1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10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8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8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8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8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10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10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fill="hold" grpId="0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fill="hold" grpId="0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10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10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fill="hold" grpId="0" nodeType="withEffect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10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10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fill="hold" grpId="0" nodeType="withEffect">
                                      <p:stCondLst>
                                        <p:cond delay="5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8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8" fill="hold" grpId="0" nodeType="withEffect">
                                      <p:stCondLst>
                                        <p:cond delay="57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4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2" presetClass="entr" presetSubtype="8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8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9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0" presetID="2" presetClass="entr" presetSubtype="8" fill="hold" grpId="0" nodeType="withEffect">
                                      <p:stCondLst>
                                        <p:cond delay="625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2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3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2" presetClass="entr" presetSubtype="8" fill="hold" grpId="0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2" presetClass="entr" presetSubtype="8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2" fill="hold">
                          <p:stCondLst>
                            <p:cond delay="indefinite"/>
                          </p:stCondLst>
                          <p:childTnLst>
                            <p:par>
                              <p:cTn id="1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4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10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3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45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47" dur="10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18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55" dur="10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1" fill="hold">
                          <p:stCondLst>
                            <p:cond delay="indefinite"/>
                          </p:stCondLst>
                          <p:childTnLst>
                            <p:par>
                              <p:cTn id="1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3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1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7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2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74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76" dur="10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2" fill="hold">
                          <p:stCondLst>
                            <p:cond delay="indefinite"/>
                          </p:stCondLst>
                          <p:childTnLst>
                            <p:par>
                              <p:cTn id="18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4" presetID="2" presetClass="entr" presetSubtype="1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6" dur="500" fill="hold"/>
                                            <p:tgtEl>
                                              <p:spTgt spid="3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3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1" dur="75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2" fill="hold">
                          <p:stCondLst>
                            <p:cond delay="indefinite"/>
                          </p:stCondLst>
                          <p:childTnLst>
                            <p:par>
                              <p:cTn id="1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4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10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10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100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3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05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0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5" dur="500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7" dur="500"/>
                                            <p:tgtEl>
                                              <p:spTgt spid="3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2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3" fill="hold">
                          <p:stCondLst>
                            <p:cond delay="indefinite"/>
                          </p:stCondLst>
                          <p:childTnLst>
                            <p:par>
                              <p:cTn id="2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5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7" dur="1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8" dur="1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1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10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3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4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6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38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3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3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9" fill="hold">
                          <p:stCondLst>
                            <p:cond delay="indefinite"/>
                          </p:stCondLst>
                          <p:childTnLst>
                            <p:par>
                              <p:cTn id="2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1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3" dur="10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4" dur="10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0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100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88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0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92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94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5" fill="hold">
                          <p:stCondLst>
                            <p:cond delay="indefinite"/>
                          </p:stCondLst>
                          <p:childTnLst>
                            <p:par>
                              <p:cTn id="2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7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10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10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10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2" dur="10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0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08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310" dur="1000"/>
                                            <p:tgtEl>
                                              <p:spTgt spid="3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1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3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5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 isNarration="1">
                  <p:cMediaNode vol="80000" showWhenStopped="0">
                    <p:cTn id="31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51"/>
                    </p:tgtEl>
                  </p:cMediaNode>
                </p:audio>
              </p:childTnLst>
            </p:cTn>
          </p:par>
        </p:tnLst>
        <p:bldLst>
          <p:bldP spid="43" grpId="0"/>
          <p:bldP spid="44" grpId="0"/>
          <p:bldP spid="45" grpId="0"/>
          <p:bldP spid="46" grpId="0" animBg="1"/>
          <p:bldP spid="47" grpId="0" animBg="1"/>
          <p:bldP spid="4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3" grpId="0" animBg="1"/>
          <p:bldP spid="96" grpId="0" animBg="1"/>
          <p:bldP spid="99" grpId="0" animBg="1"/>
          <p:bldP spid="103" grpId="0" animBg="1"/>
          <p:bldP spid="106" grpId="0" animBg="1"/>
          <p:bldP spid="108" grpId="0" animBg="1"/>
          <p:bldP spid="109" grpId="0" animBg="1"/>
          <p:bldP spid="110" grpId="0" animBg="1"/>
          <p:bldP spid="111" grpId="0" animBg="1"/>
          <p:bldP spid="113" grpId="0" animBg="1"/>
          <p:bldP spid="115" grpId="0"/>
          <p:bldP spid="116" grpId="0"/>
          <p:bldP spid="117" grpId="0"/>
          <p:bldP spid="118" grpId="0"/>
          <p:bldP spid="347" grpId="0"/>
          <p:bldP spid="348" grpId="0"/>
          <p:bldP spid="349" grpId="0"/>
          <p:bldP spid="350" grpId="0"/>
          <p:bldP spid="352" grpId="0"/>
          <p:bldP spid="354" grpId="0"/>
          <p:bldP spid="355" grpId="0"/>
          <p:bldP spid="357" grpId="0"/>
          <p:bldP spid="358" grpId="0"/>
          <p:bldP spid="359" grpId="0"/>
          <p:bldP spid="360" grpId="0"/>
          <p:bldP spid="361" grpId="0"/>
          <p:bldP spid="362" grpId="0"/>
          <p:bldP spid="363" grpId="0"/>
          <p:bldP spid="331" grpId="0" animBg="1"/>
          <p:bldP spid="333" grpId="0" animBg="1"/>
          <p:bldP spid="334" grpId="0" animBg="1"/>
          <p:bldP spid="335" grpId="0" animBg="1"/>
          <p:bldP spid="371" grpId="0"/>
          <p:bldP spid="353" grpId="0"/>
          <p:bldP spid="356" grpId="0"/>
          <p:bldP spid="373" grpId="0" animBg="1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Freeform 324">
            <a:extLst>
              <a:ext uri="{FF2B5EF4-FFF2-40B4-BE49-F238E27FC236}">
                <a16:creationId xmlns:a16="http://schemas.microsoft.com/office/drawing/2014/main" xmlns="" id="{728D657A-4018-4135-B555-79BC4A79CFB7}"/>
              </a:ext>
            </a:extLst>
          </p:cNvPr>
          <p:cNvSpPr>
            <a:spLocks/>
          </p:cNvSpPr>
          <p:nvPr/>
        </p:nvSpPr>
        <p:spPr bwMode="auto">
          <a:xfrm>
            <a:off x="4267200" y="2392363"/>
            <a:ext cx="1162050" cy="942975"/>
          </a:xfrm>
          <a:custGeom>
            <a:avLst/>
            <a:gdLst>
              <a:gd name="T0" fmla="*/ 450 w 732"/>
              <a:gd name="T1" fmla="*/ 41 h 594"/>
              <a:gd name="T2" fmla="*/ 483 w 732"/>
              <a:gd name="T3" fmla="*/ 76 h 594"/>
              <a:gd name="T4" fmla="*/ 528 w 732"/>
              <a:gd name="T5" fmla="*/ 75 h 594"/>
              <a:gd name="T6" fmla="*/ 550 w 732"/>
              <a:gd name="T7" fmla="*/ 109 h 594"/>
              <a:gd name="T8" fmla="*/ 539 w 732"/>
              <a:gd name="T9" fmla="*/ 143 h 594"/>
              <a:gd name="T10" fmla="*/ 552 w 732"/>
              <a:gd name="T11" fmla="*/ 170 h 594"/>
              <a:gd name="T12" fmla="*/ 551 w 732"/>
              <a:gd name="T13" fmla="*/ 194 h 594"/>
              <a:gd name="T14" fmla="*/ 547 w 732"/>
              <a:gd name="T15" fmla="*/ 232 h 594"/>
              <a:gd name="T16" fmla="*/ 555 w 732"/>
              <a:gd name="T17" fmla="*/ 264 h 594"/>
              <a:gd name="T18" fmla="*/ 552 w 732"/>
              <a:gd name="T19" fmla="*/ 293 h 594"/>
              <a:gd name="T20" fmla="*/ 665 w 732"/>
              <a:gd name="T21" fmla="*/ 319 h 594"/>
              <a:gd name="T22" fmla="*/ 693 w 732"/>
              <a:gd name="T23" fmla="*/ 326 h 594"/>
              <a:gd name="T24" fmla="*/ 712 w 732"/>
              <a:gd name="T25" fmla="*/ 342 h 594"/>
              <a:gd name="T26" fmla="*/ 699 w 732"/>
              <a:gd name="T27" fmla="*/ 374 h 594"/>
              <a:gd name="T28" fmla="*/ 698 w 732"/>
              <a:gd name="T29" fmla="*/ 397 h 594"/>
              <a:gd name="T30" fmla="*/ 710 w 732"/>
              <a:gd name="T31" fmla="*/ 411 h 594"/>
              <a:gd name="T32" fmla="*/ 731 w 732"/>
              <a:gd name="T33" fmla="*/ 454 h 594"/>
              <a:gd name="T34" fmla="*/ 704 w 732"/>
              <a:gd name="T35" fmla="*/ 481 h 594"/>
              <a:gd name="T36" fmla="*/ 683 w 732"/>
              <a:gd name="T37" fmla="*/ 526 h 594"/>
              <a:gd name="T38" fmla="*/ 671 w 732"/>
              <a:gd name="T39" fmla="*/ 553 h 594"/>
              <a:gd name="T40" fmla="*/ 654 w 732"/>
              <a:gd name="T41" fmla="*/ 576 h 594"/>
              <a:gd name="T42" fmla="*/ 634 w 732"/>
              <a:gd name="T43" fmla="*/ 593 h 594"/>
              <a:gd name="T44" fmla="*/ 605 w 732"/>
              <a:gd name="T45" fmla="*/ 574 h 594"/>
              <a:gd name="T46" fmla="*/ 579 w 732"/>
              <a:gd name="T47" fmla="*/ 575 h 594"/>
              <a:gd name="T48" fmla="*/ 544 w 732"/>
              <a:gd name="T49" fmla="*/ 574 h 594"/>
              <a:gd name="T50" fmla="*/ 514 w 732"/>
              <a:gd name="T51" fmla="*/ 578 h 594"/>
              <a:gd name="T52" fmla="*/ 490 w 732"/>
              <a:gd name="T53" fmla="*/ 551 h 594"/>
              <a:gd name="T54" fmla="*/ 474 w 732"/>
              <a:gd name="T55" fmla="*/ 537 h 594"/>
              <a:gd name="T56" fmla="*/ 451 w 732"/>
              <a:gd name="T57" fmla="*/ 531 h 594"/>
              <a:gd name="T58" fmla="*/ 427 w 732"/>
              <a:gd name="T59" fmla="*/ 523 h 594"/>
              <a:gd name="T60" fmla="*/ 401 w 732"/>
              <a:gd name="T61" fmla="*/ 507 h 594"/>
              <a:gd name="T62" fmla="*/ 387 w 732"/>
              <a:gd name="T63" fmla="*/ 489 h 594"/>
              <a:gd name="T64" fmla="*/ 372 w 732"/>
              <a:gd name="T65" fmla="*/ 490 h 594"/>
              <a:gd name="T66" fmla="*/ 349 w 732"/>
              <a:gd name="T67" fmla="*/ 477 h 594"/>
              <a:gd name="T68" fmla="*/ 316 w 732"/>
              <a:gd name="T69" fmla="*/ 464 h 594"/>
              <a:gd name="T70" fmla="*/ 290 w 732"/>
              <a:gd name="T71" fmla="*/ 472 h 594"/>
              <a:gd name="T72" fmla="*/ 268 w 732"/>
              <a:gd name="T73" fmla="*/ 466 h 594"/>
              <a:gd name="T74" fmla="*/ 242 w 732"/>
              <a:gd name="T75" fmla="*/ 457 h 594"/>
              <a:gd name="T76" fmla="*/ 224 w 732"/>
              <a:gd name="T77" fmla="*/ 439 h 594"/>
              <a:gd name="T78" fmla="*/ 214 w 732"/>
              <a:gd name="T79" fmla="*/ 430 h 594"/>
              <a:gd name="T80" fmla="*/ 194 w 732"/>
              <a:gd name="T81" fmla="*/ 418 h 594"/>
              <a:gd name="T82" fmla="*/ 182 w 732"/>
              <a:gd name="T83" fmla="*/ 399 h 594"/>
              <a:gd name="T84" fmla="*/ 162 w 732"/>
              <a:gd name="T85" fmla="*/ 388 h 594"/>
              <a:gd name="T86" fmla="*/ 156 w 732"/>
              <a:gd name="T87" fmla="*/ 361 h 594"/>
              <a:gd name="T88" fmla="*/ 151 w 732"/>
              <a:gd name="T89" fmla="*/ 330 h 594"/>
              <a:gd name="T90" fmla="*/ 161 w 732"/>
              <a:gd name="T91" fmla="*/ 306 h 594"/>
              <a:gd name="T92" fmla="*/ 149 w 732"/>
              <a:gd name="T93" fmla="*/ 278 h 594"/>
              <a:gd name="T94" fmla="*/ 148 w 732"/>
              <a:gd name="T95" fmla="*/ 251 h 594"/>
              <a:gd name="T96" fmla="*/ 156 w 732"/>
              <a:gd name="T97" fmla="*/ 220 h 594"/>
              <a:gd name="T98" fmla="*/ 141 w 732"/>
              <a:gd name="T99" fmla="*/ 181 h 594"/>
              <a:gd name="T100" fmla="*/ 122 w 732"/>
              <a:gd name="T101" fmla="*/ 191 h 594"/>
              <a:gd name="T102" fmla="*/ 107 w 732"/>
              <a:gd name="T103" fmla="*/ 189 h 594"/>
              <a:gd name="T104" fmla="*/ 87 w 732"/>
              <a:gd name="T105" fmla="*/ 189 h 594"/>
              <a:gd name="T106" fmla="*/ 65 w 732"/>
              <a:gd name="T107" fmla="*/ 193 h 594"/>
              <a:gd name="T108" fmla="*/ 40 w 732"/>
              <a:gd name="T109" fmla="*/ 199 h 594"/>
              <a:gd name="T110" fmla="*/ 12 w 732"/>
              <a:gd name="T111" fmla="*/ 184 h 594"/>
              <a:gd name="T112" fmla="*/ 61 w 732"/>
              <a:gd name="T113" fmla="*/ 151 h 594"/>
              <a:gd name="T114" fmla="*/ 118 w 732"/>
              <a:gd name="T115" fmla="*/ 158 h 594"/>
              <a:gd name="T116" fmla="*/ 163 w 732"/>
              <a:gd name="T117" fmla="*/ 134 h 594"/>
              <a:gd name="T118" fmla="*/ 195 w 732"/>
              <a:gd name="T119" fmla="*/ 121 h 594"/>
              <a:gd name="T120" fmla="*/ 259 w 732"/>
              <a:gd name="T121" fmla="*/ 100 h 594"/>
              <a:gd name="T122" fmla="*/ 292 w 732"/>
              <a:gd name="T123" fmla="*/ 71 h 594"/>
              <a:gd name="T124" fmla="*/ 323 w 732"/>
              <a:gd name="T125" fmla="*/ 21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2" h="594">
                <a:moveTo>
                  <a:pt x="362" y="0"/>
                </a:moveTo>
                <a:lnTo>
                  <a:pt x="384" y="0"/>
                </a:lnTo>
                <a:lnTo>
                  <a:pt x="410" y="0"/>
                </a:lnTo>
                <a:lnTo>
                  <a:pt x="410" y="0"/>
                </a:lnTo>
                <a:lnTo>
                  <a:pt x="411" y="1"/>
                </a:lnTo>
                <a:lnTo>
                  <a:pt x="412" y="1"/>
                </a:lnTo>
                <a:lnTo>
                  <a:pt x="413" y="1"/>
                </a:lnTo>
                <a:lnTo>
                  <a:pt x="413" y="2"/>
                </a:lnTo>
                <a:lnTo>
                  <a:pt x="414" y="2"/>
                </a:lnTo>
                <a:lnTo>
                  <a:pt x="415" y="4"/>
                </a:lnTo>
                <a:lnTo>
                  <a:pt x="415" y="4"/>
                </a:lnTo>
                <a:lnTo>
                  <a:pt x="416" y="5"/>
                </a:lnTo>
                <a:lnTo>
                  <a:pt x="417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19" y="6"/>
                </a:lnTo>
                <a:lnTo>
                  <a:pt x="420" y="6"/>
                </a:lnTo>
                <a:lnTo>
                  <a:pt x="421" y="7"/>
                </a:lnTo>
                <a:lnTo>
                  <a:pt x="421" y="7"/>
                </a:lnTo>
                <a:lnTo>
                  <a:pt x="422" y="8"/>
                </a:lnTo>
                <a:lnTo>
                  <a:pt x="423" y="8"/>
                </a:lnTo>
                <a:lnTo>
                  <a:pt x="424" y="9"/>
                </a:lnTo>
                <a:lnTo>
                  <a:pt x="424" y="9"/>
                </a:lnTo>
                <a:lnTo>
                  <a:pt x="425" y="10"/>
                </a:lnTo>
                <a:lnTo>
                  <a:pt x="425" y="10"/>
                </a:lnTo>
                <a:lnTo>
                  <a:pt x="426" y="11"/>
                </a:lnTo>
                <a:lnTo>
                  <a:pt x="427" y="11"/>
                </a:lnTo>
                <a:lnTo>
                  <a:pt x="427" y="12"/>
                </a:lnTo>
                <a:lnTo>
                  <a:pt x="428" y="12"/>
                </a:lnTo>
                <a:lnTo>
                  <a:pt x="429" y="12"/>
                </a:lnTo>
                <a:lnTo>
                  <a:pt x="429" y="13"/>
                </a:lnTo>
                <a:lnTo>
                  <a:pt x="430" y="14"/>
                </a:lnTo>
                <a:lnTo>
                  <a:pt x="430" y="14"/>
                </a:lnTo>
                <a:lnTo>
                  <a:pt x="430" y="15"/>
                </a:lnTo>
                <a:lnTo>
                  <a:pt x="430" y="15"/>
                </a:lnTo>
                <a:lnTo>
                  <a:pt x="430" y="16"/>
                </a:lnTo>
                <a:lnTo>
                  <a:pt x="430" y="17"/>
                </a:lnTo>
                <a:lnTo>
                  <a:pt x="430" y="17"/>
                </a:lnTo>
                <a:lnTo>
                  <a:pt x="431" y="18"/>
                </a:lnTo>
                <a:lnTo>
                  <a:pt x="430" y="19"/>
                </a:lnTo>
                <a:lnTo>
                  <a:pt x="430" y="20"/>
                </a:lnTo>
                <a:lnTo>
                  <a:pt x="430" y="21"/>
                </a:lnTo>
                <a:lnTo>
                  <a:pt x="430" y="21"/>
                </a:lnTo>
                <a:lnTo>
                  <a:pt x="430" y="21"/>
                </a:lnTo>
                <a:lnTo>
                  <a:pt x="430" y="22"/>
                </a:lnTo>
                <a:lnTo>
                  <a:pt x="431" y="23"/>
                </a:lnTo>
                <a:lnTo>
                  <a:pt x="431" y="23"/>
                </a:lnTo>
                <a:lnTo>
                  <a:pt x="432" y="24"/>
                </a:lnTo>
                <a:lnTo>
                  <a:pt x="433" y="26"/>
                </a:lnTo>
                <a:lnTo>
                  <a:pt x="432" y="27"/>
                </a:lnTo>
                <a:lnTo>
                  <a:pt x="433" y="28"/>
                </a:lnTo>
                <a:lnTo>
                  <a:pt x="434" y="28"/>
                </a:lnTo>
                <a:lnTo>
                  <a:pt x="434" y="29"/>
                </a:lnTo>
                <a:lnTo>
                  <a:pt x="435" y="29"/>
                </a:lnTo>
                <a:lnTo>
                  <a:pt x="436" y="30"/>
                </a:lnTo>
                <a:lnTo>
                  <a:pt x="437" y="30"/>
                </a:lnTo>
                <a:lnTo>
                  <a:pt x="438" y="31"/>
                </a:lnTo>
                <a:lnTo>
                  <a:pt x="438" y="31"/>
                </a:lnTo>
                <a:lnTo>
                  <a:pt x="439" y="32"/>
                </a:lnTo>
                <a:lnTo>
                  <a:pt x="440" y="31"/>
                </a:lnTo>
                <a:lnTo>
                  <a:pt x="440" y="32"/>
                </a:lnTo>
                <a:lnTo>
                  <a:pt x="441" y="32"/>
                </a:lnTo>
                <a:lnTo>
                  <a:pt x="441" y="33"/>
                </a:lnTo>
                <a:lnTo>
                  <a:pt x="442" y="33"/>
                </a:lnTo>
                <a:lnTo>
                  <a:pt x="442" y="33"/>
                </a:lnTo>
                <a:lnTo>
                  <a:pt x="442" y="34"/>
                </a:lnTo>
                <a:lnTo>
                  <a:pt x="442" y="35"/>
                </a:lnTo>
                <a:lnTo>
                  <a:pt x="442" y="35"/>
                </a:lnTo>
                <a:lnTo>
                  <a:pt x="442" y="36"/>
                </a:lnTo>
                <a:lnTo>
                  <a:pt x="442" y="37"/>
                </a:lnTo>
                <a:lnTo>
                  <a:pt x="443" y="39"/>
                </a:lnTo>
                <a:lnTo>
                  <a:pt x="443" y="40"/>
                </a:lnTo>
                <a:lnTo>
                  <a:pt x="443" y="41"/>
                </a:lnTo>
                <a:lnTo>
                  <a:pt x="444" y="41"/>
                </a:lnTo>
                <a:lnTo>
                  <a:pt x="445" y="41"/>
                </a:lnTo>
                <a:lnTo>
                  <a:pt x="446" y="42"/>
                </a:lnTo>
                <a:lnTo>
                  <a:pt x="446" y="43"/>
                </a:lnTo>
                <a:lnTo>
                  <a:pt x="447" y="43"/>
                </a:lnTo>
                <a:lnTo>
                  <a:pt x="448" y="42"/>
                </a:lnTo>
                <a:lnTo>
                  <a:pt x="449" y="41"/>
                </a:lnTo>
                <a:lnTo>
                  <a:pt x="450" y="41"/>
                </a:lnTo>
                <a:lnTo>
                  <a:pt x="450" y="41"/>
                </a:lnTo>
                <a:lnTo>
                  <a:pt x="451" y="40"/>
                </a:lnTo>
                <a:lnTo>
                  <a:pt x="451" y="39"/>
                </a:lnTo>
                <a:lnTo>
                  <a:pt x="451" y="39"/>
                </a:lnTo>
                <a:lnTo>
                  <a:pt x="452" y="38"/>
                </a:lnTo>
                <a:lnTo>
                  <a:pt x="452" y="39"/>
                </a:lnTo>
                <a:lnTo>
                  <a:pt x="453" y="40"/>
                </a:lnTo>
                <a:lnTo>
                  <a:pt x="454" y="41"/>
                </a:lnTo>
                <a:lnTo>
                  <a:pt x="455" y="41"/>
                </a:lnTo>
                <a:lnTo>
                  <a:pt x="455" y="42"/>
                </a:lnTo>
                <a:lnTo>
                  <a:pt x="456" y="42"/>
                </a:lnTo>
                <a:lnTo>
                  <a:pt x="457" y="42"/>
                </a:lnTo>
                <a:lnTo>
                  <a:pt x="458" y="42"/>
                </a:lnTo>
                <a:lnTo>
                  <a:pt x="459" y="42"/>
                </a:lnTo>
                <a:lnTo>
                  <a:pt x="460" y="42"/>
                </a:lnTo>
                <a:lnTo>
                  <a:pt x="461" y="42"/>
                </a:lnTo>
                <a:lnTo>
                  <a:pt x="462" y="43"/>
                </a:lnTo>
                <a:lnTo>
                  <a:pt x="463" y="44"/>
                </a:lnTo>
                <a:lnTo>
                  <a:pt x="463" y="44"/>
                </a:lnTo>
                <a:lnTo>
                  <a:pt x="463" y="45"/>
                </a:lnTo>
                <a:lnTo>
                  <a:pt x="463" y="47"/>
                </a:lnTo>
                <a:lnTo>
                  <a:pt x="462" y="49"/>
                </a:lnTo>
                <a:lnTo>
                  <a:pt x="462" y="50"/>
                </a:lnTo>
                <a:lnTo>
                  <a:pt x="462" y="50"/>
                </a:lnTo>
                <a:lnTo>
                  <a:pt x="462" y="51"/>
                </a:lnTo>
                <a:lnTo>
                  <a:pt x="463" y="52"/>
                </a:lnTo>
                <a:lnTo>
                  <a:pt x="463" y="53"/>
                </a:lnTo>
                <a:lnTo>
                  <a:pt x="463" y="54"/>
                </a:lnTo>
                <a:lnTo>
                  <a:pt x="462" y="54"/>
                </a:lnTo>
                <a:lnTo>
                  <a:pt x="463" y="56"/>
                </a:lnTo>
                <a:lnTo>
                  <a:pt x="464" y="56"/>
                </a:lnTo>
                <a:lnTo>
                  <a:pt x="464" y="56"/>
                </a:lnTo>
                <a:lnTo>
                  <a:pt x="465" y="57"/>
                </a:lnTo>
                <a:lnTo>
                  <a:pt x="466" y="58"/>
                </a:lnTo>
                <a:lnTo>
                  <a:pt x="465" y="59"/>
                </a:lnTo>
                <a:lnTo>
                  <a:pt x="466" y="60"/>
                </a:lnTo>
                <a:lnTo>
                  <a:pt x="466" y="61"/>
                </a:lnTo>
                <a:lnTo>
                  <a:pt x="467" y="61"/>
                </a:lnTo>
                <a:lnTo>
                  <a:pt x="466" y="62"/>
                </a:lnTo>
                <a:lnTo>
                  <a:pt x="466" y="63"/>
                </a:lnTo>
                <a:lnTo>
                  <a:pt x="465" y="64"/>
                </a:lnTo>
                <a:lnTo>
                  <a:pt x="465" y="65"/>
                </a:lnTo>
                <a:lnTo>
                  <a:pt x="465" y="66"/>
                </a:lnTo>
                <a:lnTo>
                  <a:pt x="465" y="67"/>
                </a:lnTo>
                <a:lnTo>
                  <a:pt x="467" y="67"/>
                </a:lnTo>
                <a:lnTo>
                  <a:pt x="468" y="68"/>
                </a:lnTo>
                <a:lnTo>
                  <a:pt x="469" y="68"/>
                </a:lnTo>
                <a:lnTo>
                  <a:pt x="471" y="69"/>
                </a:lnTo>
                <a:lnTo>
                  <a:pt x="471" y="69"/>
                </a:lnTo>
                <a:lnTo>
                  <a:pt x="471" y="68"/>
                </a:lnTo>
                <a:lnTo>
                  <a:pt x="471" y="67"/>
                </a:lnTo>
                <a:lnTo>
                  <a:pt x="471" y="67"/>
                </a:lnTo>
                <a:lnTo>
                  <a:pt x="470" y="66"/>
                </a:lnTo>
                <a:lnTo>
                  <a:pt x="470" y="65"/>
                </a:lnTo>
                <a:lnTo>
                  <a:pt x="471" y="64"/>
                </a:lnTo>
                <a:lnTo>
                  <a:pt x="471" y="64"/>
                </a:lnTo>
                <a:lnTo>
                  <a:pt x="472" y="64"/>
                </a:lnTo>
                <a:lnTo>
                  <a:pt x="473" y="63"/>
                </a:lnTo>
                <a:lnTo>
                  <a:pt x="475" y="63"/>
                </a:lnTo>
                <a:lnTo>
                  <a:pt x="475" y="63"/>
                </a:lnTo>
                <a:lnTo>
                  <a:pt x="476" y="64"/>
                </a:lnTo>
                <a:lnTo>
                  <a:pt x="477" y="64"/>
                </a:lnTo>
                <a:lnTo>
                  <a:pt x="478" y="64"/>
                </a:lnTo>
                <a:lnTo>
                  <a:pt x="479" y="65"/>
                </a:lnTo>
                <a:lnTo>
                  <a:pt x="479" y="65"/>
                </a:lnTo>
                <a:lnTo>
                  <a:pt x="480" y="65"/>
                </a:lnTo>
                <a:lnTo>
                  <a:pt x="481" y="64"/>
                </a:lnTo>
                <a:lnTo>
                  <a:pt x="481" y="65"/>
                </a:lnTo>
                <a:lnTo>
                  <a:pt x="482" y="68"/>
                </a:lnTo>
                <a:lnTo>
                  <a:pt x="482" y="69"/>
                </a:lnTo>
                <a:lnTo>
                  <a:pt x="481" y="69"/>
                </a:lnTo>
                <a:lnTo>
                  <a:pt x="480" y="69"/>
                </a:lnTo>
                <a:lnTo>
                  <a:pt x="480" y="70"/>
                </a:lnTo>
                <a:lnTo>
                  <a:pt x="480" y="71"/>
                </a:lnTo>
                <a:lnTo>
                  <a:pt x="481" y="71"/>
                </a:lnTo>
                <a:lnTo>
                  <a:pt x="481" y="71"/>
                </a:lnTo>
                <a:lnTo>
                  <a:pt x="482" y="72"/>
                </a:lnTo>
                <a:lnTo>
                  <a:pt x="483" y="73"/>
                </a:lnTo>
                <a:lnTo>
                  <a:pt x="483" y="74"/>
                </a:lnTo>
                <a:lnTo>
                  <a:pt x="483" y="74"/>
                </a:lnTo>
                <a:lnTo>
                  <a:pt x="483" y="75"/>
                </a:lnTo>
                <a:lnTo>
                  <a:pt x="483" y="76"/>
                </a:lnTo>
                <a:lnTo>
                  <a:pt x="484" y="77"/>
                </a:lnTo>
                <a:lnTo>
                  <a:pt x="484" y="77"/>
                </a:lnTo>
                <a:lnTo>
                  <a:pt x="485" y="77"/>
                </a:lnTo>
                <a:lnTo>
                  <a:pt x="485" y="78"/>
                </a:lnTo>
                <a:lnTo>
                  <a:pt x="485" y="79"/>
                </a:lnTo>
                <a:lnTo>
                  <a:pt x="484" y="79"/>
                </a:lnTo>
                <a:lnTo>
                  <a:pt x="484" y="80"/>
                </a:lnTo>
                <a:lnTo>
                  <a:pt x="486" y="82"/>
                </a:lnTo>
                <a:lnTo>
                  <a:pt x="486" y="83"/>
                </a:lnTo>
                <a:lnTo>
                  <a:pt x="487" y="85"/>
                </a:lnTo>
                <a:lnTo>
                  <a:pt x="487" y="86"/>
                </a:lnTo>
                <a:lnTo>
                  <a:pt x="487" y="86"/>
                </a:lnTo>
                <a:lnTo>
                  <a:pt x="488" y="87"/>
                </a:lnTo>
                <a:lnTo>
                  <a:pt x="489" y="87"/>
                </a:lnTo>
                <a:lnTo>
                  <a:pt x="490" y="87"/>
                </a:lnTo>
                <a:lnTo>
                  <a:pt x="491" y="87"/>
                </a:lnTo>
                <a:lnTo>
                  <a:pt x="492" y="87"/>
                </a:lnTo>
                <a:lnTo>
                  <a:pt x="493" y="86"/>
                </a:lnTo>
                <a:lnTo>
                  <a:pt x="494" y="86"/>
                </a:lnTo>
                <a:lnTo>
                  <a:pt x="494" y="86"/>
                </a:lnTo>
                <a:lnTo>
                  <a:pt x="495" y="86"/>
                </a:lnTo>
                <a:lnTo>
                  <a:pt x="496" y="86"/>
                </a:lnTo>
                <a:lnTo>
                  <a:pt x="498" y="86"/>
                </a:lnTo>
                <a:lnTo>
                  <a:pt x="498" y="87"/>
                </a:lnTo>
                <a:lnTo>
                  <a:pt x="498" y="88"/>
                </a:lnTo>
                <a:lnTo>
                  <a:pt x="498" y="89"/>
                </a:lnTo>
                <a:lnTo>
                  <a:pt x="499" y="90"/>
                </a:lnTo>
                <a:lnTo>
                  <a:pt x="500" y="90"/>
                </a:lnTo>
                <a:lnTo>
                  <a:pt x="501" y="90"/>
                </a:lnTo>
                <a:lnTo>
                  <a:pt x="501" y="91"/>
                </a:lnTo>
                <a:lnTo>
                  <a:pt x="501" y="92"/>
                </a:lnTo>
                <a:lnTo>
                  <a:pt x="501" y="93"/>
                </a:lnTo>
                <a:lnTo>
                  <a:pt x="501" y="93"/>
                </a:lnTo>
                <a:lnTo>
                  <a:pt x="502" y="94"/>
                </a:lnTo>
                <a:lnTo>
                  <a:pt x="502" y="94"/>
                </a:lnTo>
                <a:lnTo>
                  <a:pt x="503" y="94"/>
                </a:lnTo>
                <a:lnTo>
                  <a:pt x="504" y="94"/>
                </a:lnTo>
                <a:lnTo>
                  <a:pt x="505" y="94"/>
                </a:lnTo>
                <a:lnTo>
                  <a:pt x="506" y="94"/>
                </a:lnTo>
                <a:lnTo>
                  <a:pt x="507" y="94"/>
                </a:lnTo>
                <a:lnTo>
                  <a:pt x="508" y="94"/>
                </a:lnTo>
                <a:lnTo>
                  <a:pt x="509" y="94"/>
                </a:lnTo>
                <a:lnTo>
                  <a:pt x="510" y="94"/>
                </a:lnTo>
                <a:lnTo>
                  <a:pt x="510" y="94"/>
                </a:lnTo>
                <a:lnTo>
                  <a:pt x="511" y="92"/>
                </a:lnTo>
                <a:lnTo>
                  <a:pt x="513" y="92"/>
                </a:lnTo>
                <a:lnTo>
                  <a:pt x="514" y="92"/>
                </a:lnTo>
                <a:lnTo>
                  <a:pt x="515" y="91"/>
                </a:lnTo>
                <a:lnTo>
                  <a:pt x="515" y="91"/>
                </a:lnTo>
                <a:lnTo>
                  <a:pt x="515" y="90"/>
                </a:lnTo>
                <a:lnTo>
                  <a:pt x="515" y="90"/>
                </a:lnTo>
                <a:lnTo>
                  <a:pt x="515" y="89"/>
                </a:lnTo>
                <a:lnTo>
                  <a:pt x="515" y="88"/>
                </a:lnTo>
                <a:lnTo>
                  <a:pt x="515" y="87"/>
                </a:lnTo>
                <a:lnTo>
                  <a:pt x="515" y="87"/>
                </a:lnTo>
                <a:lnTo>
                  <a:pt x="515" y="86"/>
                </a:lnTo>
                <a:lnTo>
                  <a:pt x="515" y="85"/>
                </a:lnTo>
                <a:lnTo>
                  <a:pt x="516" y="85"/>
                </a:lnTo>
                <a:lnTo>
                  <a:pt x="517" y="84"/>
                </a:lnTo>
                <a:lnTo>
                  <a:pt x="517" y="82"/>
                </a:lnTo>
                <a:lnTo>
                  <a:pt x="517" y="81"/>
                </a:lnTo>
                <a:lnTo>
                  <a:pt x="517" y="81"/>
                </a:lnTo>
                <a:lnTo>
                  <a:pt x="517" y="80"/>
                </a:lnTo>
                <a:lnTo>
                  <a:pt x="518" y="79"/>
                </a:lnTo>
                <a:lnTo>
                  <a:pt x="519" y="79"/>
                </a:lnTo>
                <a:lnTo>
                  <a:pt x="519" y="80"/>
                </a:lnTo>
                <a:lnTo>
                  <a:pt x="520" y="80"/>
                </a:lnTo>
                <a:lnTo>
                  <a:pt x="521" y="81"/>
                </a:lnTo>
                <a:lnTo>
                  <a:pt x="521" y="81"/>
                </a:lnTo>
                <a:lnTo>
                  <a:pt x="522" y="81"/>
                </a:lnTo>
                <a:lnTo>
                  <a:pt x="523" y="81"/>
                </a:lnTo>
                <a:lnTo>
                  <a:pt x="524" y="81"/>
                </a:lnTo>
                <a:lnTo>
                  <a:pt x="525" y="80"/>
                </a:lnTo>
                <a:lnTo>
                  <a:pt x="525" y="80"/>
                </a:lnTo>
                <a:lnTo>
                  <a:pt x="525" y="79"/>
                </a:lnTo>
                <a:lnTo>
                  <a:pt x="526" y="79"/>
                </a:lnTo>
                <a:lnTo>
                  <a:pt x="527" y="79"/>
                </a:lnTo>
                <a:lnTo>
                  <a:pt x="527" y="78"/>
                </a:lnTo>
                <a:lnTo>
                  <a:pt x="528" y="77"/>
                </a:lnTo>
                <a:lnTo>
                  <a:pt x="527" y="76"/>
                </a:lnTo>
                <a:lnTo>
                  <a:pt x="527" y="75"/>
                </a:lnTo>
                <a:lnTo>
                  <a:pt x="528" y="75"/>
                </a:lnTo>
                <a:lnTo>
                  <a:pt x="529" y="75"/>
                </a:lnTo>
                <a:lnTo>
                  <a:pt x="531" y="74"/>
                </a:lnTo>
                <a:lnTo>
                  <a:pt x="531" y="76"/>
                </a:lnTo>
                <a:lnTo>
                  <a:pt x="532" y="77"/>
                </a:lnTo>
                <a:lnTo>
                  <a:pt x="532" y="77"/>
                </a:lnTo>
                <a:lnTo>
                  <a:pt x="532" y="77"/>
                </a:lnTo>
                <a:lnTo>
                  <a:pt x="534" y="76"/>
                </a:lnTo>
                <a:lnTo>
                  <a:pt x="535" y="77"/>
                </a:lnTo>
                <a:lnTo>
                  <a:pt x="536" y="77"/>
                </a:lnTo>
                <a:lnTo>
                  <a:pt x="537" y="77"/>
                </a:lnTo>
                <a:lnTo>
                  <a:pt x="537" y="78"/>
                </a:lnTo>
                <a:lnTo>
                  <a:pt x="538" y="78"/>
                </a:lnTo>
                <a:lnTo>
                  <a:pt x="539" y="78"/>
                </a:lnTo>
                <a:lnTo>
                  <a:pt x="540" y="79"/>
                </a:lnTo>
                <a:lnTo>
                  <a:pt x="539" y="80"/>
                </a:lnTo>
                <a:lnTo>
                  <a:pt x="539" y="81"/>
                </a:lnTo>
                <a:lnTo>
                  <a:pt x="540" y="81"/>
                </a:lnTo>
                <a:lnTo>
                  <a:pt x="540" y="83"/>
                </a:lnTo>
                <a:lnTo>
                  <a:pt x="541" y="84"/>
                </a:lnTo>
                <a:lnTo>
                  <a:pt x="542" y="85"/>
                </a:lnTo>
                <a:lnTo>
                  <a:pt x="542" y="86"/>
                </a:lnTo>
                <a:lnTo>
                  <a:pt x="543" y="86"/>
                </a:lnTo>
                <a:lnTo>
                  <a:pt x="544" y="86"/>
                </a:lnTo>
                <a:lnTo>
                  <a:pt x="544" y="86"/>
                </a:lnTo>
                <a:lnTo>
                  <a:pt x="544" y="87"/>
                </a:lnTo>
                <a:lnTo>
                  <a:pt x="544" y="87"/>
                </a:lnTo>
                <a:lnTo>
                  <a:pt x="545" y="86"/>
                </a:lnTo>
                <a:lnTo>
                  <a:pt x="545" y="86"/>
                </a:lnTo>
                <a:lnTo>
                  <a:pt x="545" y="87"/>
                </a:lnTo>
                <a:lnTo>
                  <a:pt x="546" y="87"/>
                </a:lnTo>
                <a:lnTo>
                  <a:pt x="546" y="87"/>
                </a:lnTo>
                <a:lnTo>
                  <a:pt x="547" y="87"/>
                </a:lnTo>
                <a:lnTo>
                  <a:pt x="548" y="88"/>
                </a:lnTo>
                <a:lnTo>
                  <a:pt x="548" y="88"/>
                </a:lnTo>
                <a:lnTo>
                  <a:pt x="548" y="89"/>
                </a:lnTo>
                <a:lnTo>
                  <a:pt x="549" y="88"/>
                </a:lnTo>
                <a:lnTo>
                  <a:pt x="549" y="89"/>
                </a:lnTo>
                <a:lnTo>
                  <a:pt x="550" y="88"/>
                </a:lnTo>
                <a:lnTo>
                  <a:pt x="550" y="88"/>
                </a:lnTo>
                <a:lnTo>
                  <a:pt x="551" y="89"/>
                </a:lnTo>
                <a:lnTo>
                  <a:pt x="551" y="89"/>
                </a:lnTo>
                <a:lnTo>
                  <a:pt x="551" y="90"/>
                </a:lnTo>
                <a:lnTo>
                  <a:pt x="551" y="90"/>
                </a:lnTo>
                <a:lnTo>
                  <a:pt x="551" y="90"/>
                </a:lnTo>
                <a:lnTo>
                  <a:pt x="551" y="91"/>
                </a:lnTo>
                <a:lnTo>
                  <a:pt x="551" y="91"/>
                </a:lnTo>
                <a:lnTo>
                  <a:pt x="551" y="92"/>
                </a:lnTo>
                <a:lnTo>
                  <a:pt x="551" y="92"/>
                </a:lnTo>
                <a:lnTo>
                  <a:pt x="552" y="92"/>
                </a:lnTo>
                <a:lnTo>
                  <a:pt x="552" y="93"/>
                </a:lnTo>
                <a:lnTo>
                  <a:pt x="552" y="93"/>
                </a:lnTo>
                <a:lnTo>
                  <a:pt x="552" y="94"/>
                </a:lnTo>
                <a:lnTo>
                  <a:pt x="553" y="94"/>
                </a:lnTo>
                <a:lnTo>
                  <a:pt x="553" y="95"/>
                </a:lnTo>
                <a:lnTo>
                  <a:pt x="554" y="96"/>
                </a:lnTo>
                <a:lnTo>
                  <a:pt x="554" y="97"/>
                </a:lnTo>
                <a:lnTo>
                  <a:pt x="554" y="97"/>
                </a:lnTo>
                <a:lnTo>
                  <a:pt x="555" y="98"/>
                </a:lnTo>
                <a:lnTo>
                  <a:pt x="555" y="98"/>
                </a:lnTo>
                <a:lnTo>
                  <a:pt x="555" y="98"/>
                </a:lnTo>
                <a:lnTo>
                  <a:pt x="555" y="99"/>
                </a:lnTo>
                <a:lnTo>
                  <a:pt x="555" y="100"/>
                </a:lnTo>
                <a:lnTo>
                  <a:pt x="555" y="100"/>
                </a:lnTo>
                <a:lnTo>
                  <a:pt x="554" y="100"/>
                </a:lnTo>
                <a:lnTo>
                  <a:pt x="554" y="101"/>
                </a:lnTo>
                <a:lnTo>
                  <a:pt x="553" y="101"/>
                </a:lnTo>
                <a:lnTo>
                  <a:pt x="553" y="101"/>
                </a:lnTo>
                <a:lnTo>
                  <a:pt x="552" y="102"/>
                </a:lnTo>
                <a:lnTo>
                  <a:pt x="552" y="103"/>
                </a:lnTo>
                <a:lnTo>
                  <a:pt x="552" y="103"/>
                </a:lnTo>
                <a:lnTo>
                  <a:pt x="552" y="104"/>
                </a:lnTo>
                <a:lnTo>
                  <a:pt x="552" y="105"/>
                </a:lnTo>
                <a:lnTo>
                  <a:pt x="552" y="105"/>
                </a:lnTo>
                <a:lnTo>
                  <a:pt x="551" y="106"/>
                </a:lnTo>
                <a:lnTo>
                  <a:pt x="551" y="106"/>
                </a:lnTo>
                <a:lnTo>
                  <a:pt x="551" y="106"/>
                </a:lnTo>
                <a:lnTo>
                  <a:pt x="551" y="107"/>
                </a:lnTo>
                <a:lnTo>
                  <a:pt x="551" y="107"/>
                </a:lnTo>
                <a:lnTo>
                  <a:pt x="550" y="107"/>
                </a:lnTo>
                <a:lnTo>
                  <a:pt x="550" y="108"/>
                </a:lnTo>
                <a:lnTo>
                  <a:pt x="550" y="108"/>
                </a:lnTo>
                <a:lnTo>
                  <a:pt x="550" y="109"/>
                </a:lnTo>
                <a:lnTo>
                  <a:pt x="550" y="109"/>
                </a:lnTo>
                <a:lnTo>
                  <a:pt x="550" y="109"/>
                </a:lnTo>
                <a:lnTo>
                  <a:pt x="550" y="110"/>
                </a:lnTo>
                <a:lnTo>
                  <a:pt x="550" y="111"/>
                </a:lnTo>
                <a:lnTo>
                  <a:pt x="549" y="111"/>
                </a:lnTo>
                <a:lnTo>
                  <a:pt x="549" y="112"/>
                </a:lnTo>
                <a:lnTo>
                  <a:pt x="548" y="112"/>
                </a:lnTo>
                <a:lnTo>
                  <a:pt x="548" y="113"/>
                </a:lnTo>
                <a:lnTo>
                  <a:pt x="548" y="113"/>
                </a:lnTo>
                <a:lnTo>
                  <a:pt x="548" y="113"/>
                </a:lnTo>
                <a:lnTo>
                  <a:pt x="548" y="114"/>
                </a:lnTo>
                <a:lnTo>
                  <a:pt x="547" y="114"/>
                </a:lnTo>
                <a:lnTo>
                  <a:pt x="547" y="115"/>
                </a:lnTo>
                <a:lnTo>
                  <a:pt x="547" y="116"/>
                </a:lnTo>
                <a:lnTo>
                  <a:pt x="547" y="116"/>
                </a:lnTo>
                <a:lnTo>
                  <a:pt x="547" y="117"/>
                </a:lnTo>
                <a:lnTo>
                  <a:pt x="546" y="118"/>
                </a:lnTo>
                <a:lnTo>
                  <a:pt x="546" y="119"/>
                </a:lnTo>
                <a:lnTo>
                  <a:pt x="546" y="119"/>
                </a:lnTo>
                <a:lnTo>
                  <a:pt x="546" y="120"/>
                </a:lnTo>
                <a:lnTo>
                  <a:pt x="546" y="120"/>
                </a:lnTo>
                <a:lnTo>
                  <a:pt x="547" y="121"/>
                </a:lnTo>
                <a:lnTo>
                  <a:pt x="547" y="121"/>
                </a:lnTo>
                <a:lnTo>
                  <a:pt x="548" y="122"/>
                </a:lnTo>
                <a:lnTo>
                  <a:pt x="548" y="123"/>
                </a:lnTo>
                <a:lnTo>
                  <a:pt x="549" y="124"/>
                </a:lnTo>
                <a:lnTo>
                  <a:pt x="549" y="124"/>
                </a:lnTo>
                <a:lnTo>
                  <a:pt x="550" y="125"/>
                </a:lnTo>
                <a:lnTo>
                  <a:pt x="550" y="126"/>
                </a:lnTo>
                <a:lnTo>
                  <a:pt x="551" y="127"/>
                </a:lnTo>
                <a:lnTo>
                  <a:pt x="551" y="127"/>
                </a:lnTo>
                <a:lnTo>
                  <a:pt x="551" y="128"/>
                </a:lnTo>
                <a:lnTo>
                  <a:pt x="550" y="129"/>
                </a:lnTo>
                <a:lnTo>
                  <a:pt x="550" y="130"/>
                </a:lnTo>
                <a:lnTo>
                  <a:pt x="550" y="131"/>
                </a:lnTo>
                <a:lnTo>
                  <a:pt x="550" y="131"/>
                </a:lnTo>
                <a:lnTo>
                  <a:pt x="550" y="131"/>
                </a:lnTo>
                <a:lnTo>
                  <a:pt x="550" y="132"/>
                </a:lnTo>
                <a:lnTo>
                  <a:pt x="550" y="132"/>
                </a:lnTo>
                <a:lnTo>
                  <a:pt x="550" y="132"/>
                </a:lnTo>
                <a:lnTo>
                  <a:pt x="550" y="133"/>
                </a:lnTo>
                <a:lnTo>
                  <a:pt x="549" y="133"/>
                </a:lnTo>
                <a:lnTo>
                  <a:pt x="549" y="132"/>
                </a:lnTo>
                <a:lnTo>
                  <a:pt x="548" y="132"/>
                </a:lnTo>
                <a:lnTo>
                  <a:pt x="548" y="132"/>
                </a:lnTo>
                <a:lnTo>
                  <a:pt x="547" y="132"/>
                </a:lnTo>
                <a:lnTo>
                  <a:pt x="546" y="132"/>
                </a:lnTo>
                <a:lnTo>
                  <a:pt x="546" y="132"/>
                </a:lnTo>
                <a:lnTo>
                  <a:pt x="545" y="131"/>
                </a:lnTo>
                <a:lnTo>
                  <a:pt x="544" y="131"/>
                </a:lnTo>
                <a:lnTo>
                  <a:pt x="544" y="132"/>
                </a:lnTo>
                <a:lnTo>
                  <a:pt x="543" y="132"/>
                </a:lnTo>
                <a:lnTo>
                  <a:pt x="543" y="133"/>
                </a:lnTo>
                <a:lnTo>
                  <a:pt x="542" y="133"/>
                </a:lnTo>
                <a:lnTo>
                  <a:pt x="542" y="134"/>
                </a:lnTo>
                <a:lnTo>
                  <a:pt x="542" y="134"/>
                </a:lnTo>
                <a:lnTo>
                  <a:pt x="542" y="134"/>
                </a:lnTo>
                <a:lnTo>
                  <a:pt x="541" y="134"/>
                </a:lnTo>
                <a:lnTo>
                  <a:pt x="541" y="134"/>
                </a:lnTo>
                <a:lnTo>
                  <a:pt x="540" y="134"/>
                </a:lnTo>
                <a:lnTo>
                  <a:pt x="540" y="134"/>
                </a:lnTo>
                <a:lnTo>
                  <a:pt x="539" y="134"/>
                </a:lnTo>
                <a:lnTo>
                  <a:pt x="539" y="135"/>
                </a:lnTo>
                <a:lnTo>
                  <a:pt x="539" y="135"/>
                </a:lnTo>
                <a:lnTo>
                  <a:pt x="539" y="136"/>
                </a:lnTo>
                <a:lnTo>
                  <a:pt x="539" y="136"/>
                </a:lnTo>
                <a:lnTo>
                  <a:pt x="539" y="136"/>
                </a:lnTo>
                <a:lnTo>
                  <a:pt x="540" y="136"/>
                </a:lnTo>
                <a:lnTo>
                  <a:pt x="541" y="136"/>
                </a:lnTo>
                <a:lnTo>
                  <a:pt x="541" y="136"/>
                </a:lnTo>
                <a:lnTo>
                  <a:pt x="541" y="136"/>
                </a:lnTo>
                <a:lnTo>
                  <a:pt x="541" y="137"/>
                </a:lnTo>
                <a:lnTo>
                  <a:pt x="541" y="137"/>
                </a:lnTo>
                <a:lnTo>
                  <a:pt x="541" y="139"/>
                </a:lnTo>
                <a:lnTo>
                  <a:pt x="541" y="139"/>
                </a:lnTo>
                <a:lnTo>
                  <a:pt x="541" y="140"/>
                </a:lnTo>
                <a:lnTo>
                  <a:pt x="541" y="141"/>
                </a:lnTo>
                <a:lnTo>
                  <a:pt x="541" y="141"/>
                </a:lnTo>
                <a:lnTo>
                  <a:pt x="540" y="141"/>
                </a:lnTo>
                <a:lnTo>
                  <a:pt x="540" y="142"/>
                </a:lnTo>
                <a:lnTo>
                  <a:pt x="540" y="142"/>
                </a:lnTo>
                <a:lnTo>
                  <a:pt x="539" y="143"/>
                </a:lnTo>
                <a:lnTo>
                  <a:pt x="539" y="143"/>
                </a:lnTo>
                <a:lnTo>
                  <a:pt x="539" y="144"/>
                </a:lnTo>
                <a:lnTo>
                  <a:pt x="540" y="145"/>
                </a:lnTo>
                <a:lnTo>
                  <a:pt x="540" y="145"/>
                </a:lnTo>
                <a:lnTo>
                  <a:pt x="541" y="144"/>
                </a:lnTo>
                <a:lnTo>
                  <a:pt x="541" y="144"/>
                </a:lnTo>
                <a:lnTo>
                  <a:pt x="541" y="144"/>
                </a:lnTo>
                <a:lnTo>
                  <a:pt x="541" y="145"/>
                </a:lnTo>
                <a:lnTo>
                  <a:pt x="542" y="145"/>
                </a:lnTo>
                <a:lnTo>
                  <a:pt x="542" y="145"/>
                </a:lnTo>
                <a:lnTo>
                  <a:pt x="543" y="145"/>
                </a:lnTo>
                <a:lnTo>
                  <a:pt x="544" y="145"/>
                </a:lnTo>
                <a:lnTo>
                  <a:pt x="544" y="145"/>
                </a:lnTo>
                <a:lnTo>
                  <a:pt x="545" y="146"/>
                </a:lnTo>
                <a:lnTo>
                  <a:pt x="546" y="146"/>
                </a:lnTo>
                <a:lnTo>
                  <a:pt x="546" y="147"/>
                </a:lnTo>
                <a:lnTo>
                  <a:pt x="546" y="147"/>
                </a:lnTo>
                <a:lnTo>
                  <a:pt x="547" y="147"/>
                </a:lnTo>
                <a:lnTo>
                  <a:pt x="547" y="147"/>
                </a:lnTo>
                <a:lnTo>
                  <a:pt x="546" y="147"/>
                </a:lnTo>
                <a:lnTo>
                  <a:pt x="546" y="148"/>
                </a:lnTo>
                <a:lnTo>
                  <a:pt x="546" y="148"/>
                </a:lnTo>
                <a:lnTo>
                  <a:pt x="546" y="149"/>
                </a:lnTo>
                <a:lnTo>
                  <a:pt x="546" y="149"/>
                </a:lnTo>
                <a:lnTo>
                  <a:pt x="547" y="150"/>
                </a:lnTo>
                <a:lnTo>
                  <a:pt x="547" y="151"/>
                </a:lnTo>
                <a:lnTo>
                  <a:pt x="547" y="151"/>
                </a:lnTo>
                <a:lnTo>
                  <a:pt x="546" y="152"/>
                </a:lnTo>
                <a:lnTo>
                  <a:pt x="546" y="152"/>
                </a:lnTo>
                <a:lnTo>
                  <a:pt x="545" y="153"/>
                </a:lnTo>
                <a:lnTo>
                  <a:pt x="544" y="154"/>
                </a:lnTo>
                <a:lnTo>
                  <a:pt x="544" y="155"/>
                </a:lnTo>
                <a:lnTo>
                  <a:pt x="544" y="155"/>
                </a:lnTo>
                <a:lnTo>
                  <a:pt x="545" y="155"/>
                </a:lnTo>
                <a:lnTo>
                  <a:pt x="545" y="155"/>
                </a:lnTo>
                <a:lnTo>
                  <a:pt x="544" y="156"/>
                </a:lnTo>
                <a:lnTo>
                  <a:pt x="544" y="156"/>
                </a:lnTo>
                <a:lnTo>
                  <a:pt x="544" y="156"/>
                </a:lnTo>
                <a:lnTo>
                  <a:pt x="545" y="156"/>
                </a:lnTo>
                <a:lnTo>
                  <a:pt x="545" y="157"/>
                </a:lnTo>
                <a:lnTo>
                  <a:pt x="545" y="157"/>
                </a:lnTo>
                <a:lnTo>
                  <a:pt x="545" y="157"/>
                </a:lnTo>
                <a:lnTo>
                  <a:pt x="546" y="158"/>
                </a:lnTo>
                <a:lnTo>
                  <a:pt x="546" y="158"/>
                </a:lnTo>
                <a:lnTo>
                  <a:pt x="547" y="158"/>
                </a:lnTo>
                <a:lnTo>
                  <a:pt x="547" y="158"/>
                </a:lnTo>
                <a:lnTo>
                  <a:pt x="548" y="158"/>
                </a:lnTo>
                <a:lnTo>
                  <a:pt x="548" y="159"/>
                </a:lnTo>
                <a:lnTo>
                  <a:pt x="549" y="159"/>
                </a:lnTo>
                <a:lnTo>
                  <a:pt x="549" y="159"/>
                </a:lnTo>
                <a:lnTo>
                  <a:pt x="550" y="159"/>
                </a:lnTo>
                <a:lnTo>
                  <a:pt x="550" y="159"/>
                </a:lnTo>
                <a:lnTo>
                  <a:pt x="549" y="159"/>
                </a:lnTo>
                <a:lnTo>
                  <a:pt x="548" y="160"/>
                </a:lnTo>
                <a:lnTo>
                  <a:pt x="548" y="160"/>
                </a:lnTo>
                <a:lnTo>
                  <a:pt x="548" y="160"/>
                </a:lnTo>
                <a:lnTo>
                  <a:pt x="547" y="160"/>
                </a:lnTo>
                <a:lnTo>
                  <a:pt x="547" y="161"/>
                </a:lnTo>
                <a:lnTo>
                  <a:pt x="548" y="161"/>
                </a:lnTo>
                <a:lnTo>
                  <a:pt x="548" y="161"/>
                </a:lnTo>
                <a:lnTo>
                  <a:pt x="549" y="161"/>
                </a:lnTo>
                <a:lnTo>
                  <a:pt x="549" y="162"/>
                </a:lnTo>
                <a:lnTo>
                  <a:pt x="550" y="162"/>
                </a:lnTo>
                <a:lnTo>
                  <a:pt x="550" y="162"/>
                </a:lnTo>
                <a:lnTo>
                  <a:pt x="550" y="162"/>
                </a:lnTo>
                <a:lnTo>
                  <a:pt x="551" y="162"/>
                </a:lnTo>
                <a:lnTo>
                  <a:pt x="551" y="162"/>
                </a:lnTo>
                <a:lnTo>
                  <a:pt x="551" y="163"/>
                </a:lnTo>
                <a:lnTo>
                  <a:pt x="552" y="163"/>
                </a:lnTo>
                <a:lnTo>
                  <a:pt x="552" y="164"/>
                </a:lnTo>
                <a:lnTo>
                  <a:pt x="552" y="164"/>
                </a:lnTo>
                <a:lnTo>
                  <a:pt x="552" y="165"/>
                </a:lnTo>
                <a:lnTo>
                  <a:pt x="552" y="166"/>
                </a:lnTo>
                <a:lnTo>
                  <a:pt x="552" y="166"/>
                </a:lnTo>
                <a:lnTo>
                  <a:pt x="552" y="166"/>
                </a:lnTo>
                <a:lnTo>
                  <a:pt x="552" y="167"/>
                </a:lnTo>
                <a:lnTo>
                  <a:pt x="552" y="166"/>
                </a:lnTo>
                <a:lnTo>
                  <a:pt x="553" y="167"/>
                </a:lnTo>
                <a:lnTo>
                  <a:pt x="553" y="167"/>
                </a:lnTo>
                <a:lnTo>
                  <a:pt x="553" y="168"/>
                </a:lnTo>
                <a:lnTo>
                  <a:pt x="553" y="170"/>
                </a:lnTo>
                <a:lnTo>
                  <a:pt x="552" y="170"/>
                </a:lnTo>
                <a:lnTo>
                  <a:pt x="552" y="170"/>
                </a:lnTo>
                <a:lnTo>
                  <a:pt x="552" y="171"/>
                </a:lnTo>
                <a:lnTo>
                  <a:pt x="552" y="171"/>
                </a:lnTo>
                <a:lnTo>
                  <a:pt x="552" y="171"/>
                </a:lnTo>
                <a:lnTo>
                  <a:pt x="553" y="171"/>
                </a:lnTo>
                <a:lnTo>
                  <a:pt x="553" y="172"/>
                </a:lnTo>
                <a:lnTo>
                  <a:pt x="554" y="172"/>
                </a:lnTo>
                <a:lnTo>
                  <a:pt x="554" y="172"/>
                </a:lnTo>
                <a:lnTo>
                  <a:pt x="554" y="171"/>
                </a:lnTo>
                <a:lnTo>
                  <a:pt x="555" y="171"/>
                </a:lnTo>
                <a:lnTo>
                  <a:pt x="555" y="172"/>
                </a:lnTo>
                <a:lnTo>
                  <a:pt x="555" y="172"/>
                </a:lnTo>
                <a:lnTo>
                  <a:pt x="555" y="172"/>
                </a:lnTo>
                <a:lnTo>
                  <a:pt x="555" y="173"/>
                </a:lnTo>
                <a:lnTo>
                  <a:pt x="555" y="173"/>
                </a:lnTo>
                <a:lnTo>
                  <a:pt x="554" y="173"/>
                </a:lnTo>
                <a:lnTo>
                  <a:pt x="554" y="174"/>
                </a:lnTo>
                <a:lnTo>
                  <a:pt x="554" y="174"/>
                </a:lnTo>
                <a:lnTo>
                  <a:pt x="554" y="174"/>
                </a:lnTo>
                <a:lnTo>
                  <a:pt x="553" y="175"/>
                </a:lnTo>
                <a:lnTo>
                  <a:pt x="553" y="175"/>
                </a:lnTo>
                <a:lnTo>
                  <a:pt x="553" y="175"/>
                </a:lnTo>
                <a:lnTo>
                  <a:pt x="552" y="176"/>
                </a:lnTo>
                <a:lnTo>
                  <a:pt x="552" y="176"/>
                </a:lnTo>
                <a:lnTo>
                  <a:pt x="552" y="177"/>
                </a:lnTo>
                <a:lnTo>
                  <a:pt x="552" y="177"/>
                </a:lnTo>
                <a:lnTo>
                  <a:pt x="552" y="178"/>
                </a:lnTo>
                <a:lnTo>
                  <a:pt x="552" y="178"/>
                </a:lnTo>
                <a:lnTo>
                  <a:pt x="552" y="179"/>
                </a:lnTo>
                <a:lnTo>
                  <a:pt x="552" y="179"/>
                </a:lnTo>
                <a:lnTo>
                  <a:pt x="551" y="180"/>
                </a:lnTo>
                <a:lnTo>
                  <a:pt x="550" y="180"/>
                </a:lnTo>
                <a:lnTo>
                  <a:pt x="550" y="180"/>
                </a:lnTo>
                <a:lnTo>
                  <a:pt x="550" y="181"/>
                </a:lnTo>
                <a:lnTo>
                  <a:pt x="550" y="181"/>
                </a:lnTo>
                <a:lnTo>
                  <a:pt x="549" y="181"/>
                </a:lnTo>
                <a:lnTo>
                  <a:pt x="548" y="181"/>
                </a:lnTo>
                <a:lnTo>
                  <a:pt x="548" y="181"/>
                </a:lnTo>
                <a:lnTo>
                  <a:pt x="547" y="181"/>
                </a:lnTo>
                <a:lnTo>
                  <a:pt x="547" y="181"/>
                </a:lnTo>
                <a:lnTo>
                  <a:pt x="547" y="181"/>
                </a:lnTo>
                <a:lnTo>
                  <a:pt x="546" y="181"/>
                </a:lnTo>
                <a:lnTo>
                  <a:pt x="546" y="181"/>
                </a:lnTo>
                <a:lnTo>
                  <a:pt x="546" y="181"/>
                </a:lnTo>
                <a:lnTo>
                  <a:pt x="545" y="181"/>
                </a:lnTo>
                <a:lnTo>
                  <a:pt x="545" y="181"/>
                </a:lnTo>
                <a:lnTo>
                  <a:pt x="544" y="181"/>
                </a:lnTo>
                <a:lnTo>
                  <a:pt x="545" y="182"/>
                </a:lnTo>
                <a:lnTo>
                  <a:pt x="545" y="182"/>
                </a:lnTo>
                <a:lnTo>
                  <a:pt x="546" y="182"/>
                </a:lnTo>
                <a:lnTo>
                  <a:pt x="546" y="182"/>
                </a:lnTo>
                <a:lnTo>
                  <a:pt x="547" y="182"/>
                </a:lnTo>
                <a:lnTo>
                  <a:pt x="547" y="183"/>
                </a:lnTo>
                <a:lnTo>
                  <a:pt x="547" y="183"/>
                </a:lnTo>
                <a:lnTo>
                  <a:pt x="548" y="183"/>
                </a:lnTo>
                <a:lnTo>
                  <a:pt x="549" y="184"/>
                </a:lnTo>
                <a:lnTo>
                  <a:pt x="549" y="184"/>
                </a:lnTo>
                <a:lnTo>
                  <a:pt x="549" y="184"/>
                </a:lnTo>
                <a:lnTo>
                  <a:pt x="549" y="185"/>
                </a:lnTo>
                <a:lnTo>
                  <a:pt x="549" y="185"/>
                </a:lnTo>
                <a:lnTo>
                  <a:pt x="549" y="186"/>
                </a:lnTo>
                <a:lnTo>
                  <a:pt x="548" y="187"/>
                </a:lnTo>
                <a:lnTo>
                  <a:pt x="548" y="188"/>
                </a:lnTo>
                <a:lnTo>
                  <a:pt x="548" y="189"/>
                </a:lnTo>
                <a:lnTo>
                  <a:pt x="548" y="189"/>
                </a:lnTo>
                <a:lnTo>
                  <a:pt x="548" y="189"/>
                </a:lnTo>
                <a:lnTo>
                  <a:pt x="549" y="190"/>
                </a:lnTo>
                <a:lnTo>
                  <a:pt x="550" y="190"/>
                </a:lnTo>
                <a:lnTo>
                  <a:pt x="550" y="190"/>
                </a:lnTo>
                <a:lnTo>
                  <a:pt x="550" y="191"/>
                </a:lnTo>
                <a:lnTo>
                  <a:pt x="550" y="191"/>
                </a:lnTo>
                <a:lnTo>
                  <a:pt x="550" y="191"/>
                </a:lnTo>
                <a:lnTo>
                  <a:pt x="549" y="192"/>
                </a:lnTo>
                <a:lnTo>
                  <a:pt x="549" y="192"/>
                </a:lnTo>
                <a:lnTo>
                  <a:pt x="550" y="192"/>
                </a:lnTo>
                <a:lnTo>
                  <a:pt x="550" y="192"/>
                </a:lnTo>
                <a:lnTo>
                  <a:pt x="551" y="192"/>
                </a:lnTo>
                <a:lnTo>
                  <a:pt x="551" y="193"/>
                </a:lnTo>
                <a:lnTo>
                  <a:pt x="551" y="193"/>
                </a:lnTo>
                <a:lnTo>
                  <a:pt x="551" y="193"/>
                </a:lnTo>
                <a:lnTo>
                  <a:pt x="551" y="194"/>
                </a:lnTo>
                <a:lnTo>
                  <a:pt x="551" y="194"/>
                </a:lnTo>
                <a:lnTo>
                  <a:pt x="551" y="195"/>
                </a:lnTo>
                <a:lnTo>
                  <a:pt x="552" y="196"/>
                </a:lnTo>
                <a:lnTo>
                  <a:pt x="552" y="196"/>
                </a:lnTo>
                <a:lnTo>
                  <a:pt x="552" y="197"/>
                </a:lnTo>
                <a:lnTo>
                  <a:pt x="552" y="198"/>
                </a:lnTo>
                <a:lnTo>
                  <a:pt x="552" y="198"/>
                </a:lnTo>
                <a:lnTo>
                  <a:pt x="552" y="199"/>
                </a:lnTo>
                <a:lnTo>
                  <a:pt x="552" y="200"/>
                </a:lnTo>
                <a:lnTo>
                  <a:pt x="552" y="200"/>
                </a:lnTo>
                <a:lnTo>
                  <a:pt x="551" y="201"/>
                </a:lnTo>
                <a:lnTo>
                  <a:pt x="550" y="201"/>
                </a:lnTo>
                <a:lnTo>
                  <a:pt x="550" y="201"/>
                </a:lnTo>
                <a:lnTo>
                  <a:pt x="550" y="202"/>
                </a:lnTo>
                <a:lnTo>
                  <a:pt x="550" y="202"/>
                </a:lnTo>
                <a:lnTo>
                  <a:pt x="550" y="203"/>
                </a:lnTo>
                <a:lnTo>
                  <a:pt x="550" y="204"/>
                </a:lnTo>
                <a:lnTo>
                  <a:pt x="550" y="204"/>
                </a:lnTo>
                <a:lnTo>
                  <a:pt x="550" y="204"/>
                </a:lnTo>
                <a:lnTo>
                  <a:pt x="550" y="204"/>
                </a:lnTo>
                <a:lnTo>
                  <a:pt x="550" y="205"/>
                </a:lnTo>
                <a:lnTo>
                  <a:pt x="549" y="206"/>
                </a:lnTo>
                <a:lnTo>
                  <a:pt x="549" y="207"/>
                </a:lnTo>
                <a:lnTo>
                  <a:pt x="548" y="207"/>
                </a:lnTo>
                <a:lnTo>
                  <a:pt x="549" y="207"/>
                </a:lnTo>
                <a:lnTo>
                  <a:pt x="549" y="207"/>
                </a:lnTo>
                <a:lnTo>
                  <a:pt x="550" y="207"/>
                </a:lnTo>
                <a:lnTo>
                  <a:pt x="550" y="208"/>
                </a:lnTo>
                <a:lnTo>
                  <a:pt x="550" y="209"/>
                </a:lnTo>
                <a:lnTo>
                  <a:pt x="549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1"/>
                </a:lnTo>
                <a:lnTo>
                  <a:pt x="548" y="211"/>
                </a:lnTo>
                <a:lnTo>
                  <a:pt x="548" y="211"/>
                </a:lnTo>
                <a:lnTo>
                  <a:pt x="548" y="212"/>
                </a:lnTo>
                <a:lnTo>
                  <a:pt x="548" y="212"/>
                </a:lnTo>
                <a:lnTo>
                  <a:pt x="548" y="212"/>
                </a:lnTo>
                <a:lnTo>
                  <a:pt x="548" y="213"/>
                </a:lnTo>
                <a:lnTo>
                  <a:pt x="547" y="213"/>
                </a:lnTo>
                <a:lnTo>
                  <a:pt x="547" y="214"/>
                </a:lnTo>
                <a:lnTo>
                  <a:pt x="547" y="215"/>
                </a:lnTo>
                <a:lnTo>
                  <a:pt x="547" y="215"/>
                </a:lnTo>
                <a:lnTo>
                  <a:pt x="546" y="215"/>
                </a:lnTo>
                <a:lnTo>
                  <a:pt x="545" y="216"/>
                </a:lnTo>
                <a:lnTo>
                  <a:pt x="545" y="216"/>
                </a:lnTo>
                <a:lnTo>
                  <a:pt x="544" y="216"/>
                </a:lnTo>
                <a:lnTo>
                  <a:pt x="544" y="216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4" y="218"/>
                </a:lnTo>
                <a:lnTo>
                  <a:pt x="544" y="219"/>
                </a:lnTo>
                <a:lnTo>
                  <a:pt x="544" y="219"/>
                </a:lnTo>
                <a:lnTo>
                  <a:pt x="544" y="219"/>
                </a:lnTo>
                <a:lnTo>
                  <a:pt x="544" y="220"/>
                </a:lnTo>
                <a:lnTo>
                  <a:pt x="544" y="221"/>
                </a:lnTo>
                <a:lnTo>
                  <a:pt x="543" y="221"/>
                </a:lnTo>
                <a:lnTo>
                  <a:pt x="543" y="222"/>
                </a:lnTo>
                <a:lnTo>
                  <a:pt x="543" y="223"/>
                </a:lnTo>
                <a:lnTo>
                  <a:pt x="543" y="223"/>
                </a:lnTo>
                <a:lnTo>
                  <a:pt x="543" y="224"/>
                </a:lnTo>
                <a:lnTo>
                  <a:pt x="543" y="225"/>
                </a:lnTo>
                <a:lnTo>
                  <a:pt x="543" y="226"/>
                </a:lnTo>
                <a:lnTo>
                  <a:pt x="542" y="226"/>
                </a:lnTo>
                <a:lnTo>
                  <a:pt x="542" y="227"/>
                </a:lnTo>
                <a:lnTo>
                  <a:pt x="542" y="227"/>
                </a:lnTo>
                <a:lnTo>
                  <a:pt x="542" y="227"/>
                </a:lnTo>
                <a:lnTo>
                  <a:pt x="542" y="228"/>
                </a:lnTo>
                <a:lnTo>
                  <a:pt x="543" y="228"/>
                </a:lnTo>
                <a:lnTo>
                  <a:pt x="543" y="228"/>
                </a:lnTo>
                <a:lnTo>
                  <a:pt x="544" y="228"/>
                </a:lnTo>
                <a:lnTo>
                  <a:pt x="544" y="228"/>
                </a:lnTo>
                <a:lnTo>
                  <a:pt x="544" y="228"/>
                </a:lnTo>
                <a:lnTo>
                  <a:pt x="545" y="228"/>
                </a:lnTo>
                <a:lnTo>
                  <a:pt x="546" y="229"/>
                </a:lnTo>
                <a:lnTo>
                  <a:pt x="546" y="229"/>
                </a:lnTo>
                <a:lnTo>
                  <a:pt x="546" y="229"/>
                </a:lnTo>
                <a:lnTo>
                  <a:pt x="546" y="230"/>
                </a:lnTo>
                <a:lnTo>
                  <a:pt x="546" y="231"/>
                </a:lnTo>
                <a:lnTo>
                  <a:pt x="546" y="231"/>
                </a:lnTo>
                <a:lnTo>
                  <a:pt x="547" y="231"/>
                </a:lnTo>
                <a:lnTo>
                  <a:pt x="547" y="232"/>
                </a:lnTo>
                <a:lnTo>
                  <a:pt x="547" y="232"/>
                </a:lnTo>
                <a:lnTo>
                  <a:pt x="546" y="232"/>
                </a:lnTo>
                <a:lnTo>
                  <a:pt x="546" y="232"/>
                </a:lnTo>
                <a:lnTo>
                  <a:pt x="546" y="232"/>
                </a:lnTo>
                <a:lnTo>
                  <a:pt x="545" y="232"/>
                </a:lnTo>
                <a:lnTo>
                  <a:pt x="545" y="232"/>
                </a:lnTo>
                <a:lnTo>
                  <a:pt x="544" y="232"/>
                </a:lnTo>
                <a:lnTo>
                  <a:pt x="545" y="233"/>
                </a:lnTo>
                <a:lnTo>
                  <a:pt x="545" y="234"/>
                </a:lnTo>
                <a:lnTo>
                  <a:pt x="544" y="234"/>
                </a:lnTo>
                <a:lnTo>
                  <a:pt x="544" y="235"/>
                </a:lnTo>
                <a:lnTo>
                  <a:pt x="544" y="235"/>
                </a:lnTo>
                <a:lnTo>
                  <a:pt x="544" y="236"/>
                </a:lnTo>
                <a:lnTo>
                  <a:pt x="544" y="236"/>
                </a:lnTo>
                <a:lnTo>
                  <a:pt x="544" y="237"/>
                </a:lnTo>
                <a:lnTo>
                  <a:pt x="545" y="238"/>
                </a:lnTo>
                <a:lnTo>
                  <a:pt x="545" y="238"/>
                </a:lnTo>
                <a:lnTo>
                  <a:pt x="546" y="239"/>
                </a:lnTo>
                <a:lnTo>
                  <a:pt x="546" y="239"/>
                </a:lnTo>
                <a:lnTo>
                  <a:pt x="547" y="240"/>
                </a:lnTo>
                <a:lnTo>
                  <a:pt x="547" y="240"/>
                </a:lnTo>
                <a:lnTo>
                  <a:pt x="547" y="241"/>
                </a:lnTo>
                <a:lnTo>
                  <a:pt x="547" y="241"/>
                </a:lnTo>
                <a:lnTo>
                  <a:pt x="548" y="242"/>
                </a:lnTo>
                <a:lnTo>
                  <a:pt x="548" y="242"/>
                </a:lnTo>
                <a:lnTo>
                  <a:pt x="547" y="242"/>
                </a:lnTo>
                <a:lnTo>
                  <a:pt x="547" y="242"/>
                </a:lnTo>
                <a:lnTo>
                  <a:pt x="547" y="243"/>
                </a:lnTo>
                <a:lnTo>
                  <a:pt x="547" y="243"/>
                </a:lnTo>
                <a:lnTo>
                  <a:pt x="547" y="244"/>
                </a:lnTo>
                <a:lnTo>
                  <a:pt x="548" y="244"/>
                </a:lnTo>
                <a:lnTo>
                  <a:pt x="549" y="245"/>
                </a:lnTo>
                <a:lnTo>
                  <a:pt x="549" y="245"/>
                </a:lnTo>
                <a:lnTo>
                  <a:pt x="550" y="245"/>
                </a:lnTo>
                <a:lnTo>
                  <a:pt x="551" y="245"/>
                </a:lnTo>
                <a:lnTo>
                  <a:pt x="551" y="246"/>
                </a:lnTo>
                <a:lnTo>
                  <a:pt x="551" y="246"/>
                </a:lnTo>
                <a:lnTo>
                  <a:pt x="551" y="247"/>
                </a:lnTo>
                <a:lnTo>
                  <a:pt x="552" y="247"/>
                </a:lnTo>
                <a:lnTo>
                  <a:pt x="552" y="248"/>
                </a:lnTo>
                <a:lnTo>
                  <a:pt x="552" y="248"/>
                </a:lnTo>
                <a:lnTo>
                  <a:pt x="552" y="249"/>
                </a:lnTo>
                <a:lnTo>
                  <a:pt x="552" y="249"/>
                </a:lnTo>
                <a:lnTo>
                  <a:pt x="552" y="250"/>
                </a:lnTo>
                <a:lnTo>
                  <a:pt x="552" y="250"/>
                </a:lnTo>
                <a:lnTo>
                  <a:pt x="552" y="250"/>
                </a:lnTo>
                <a:lnTo>
                  <a:pt x="553" y="251"/>
                </a:lnTo>
                <a:lnTo>
                  <a:pt x="553" y="251"/>
                </a:lnTo>
                <a:lnTo>
                  <a:pt x="554" y="251"/>
                </a:lnTo>
                <a:lnTo>
                  <a:pt x="554" y="252"/>
                </a:lnTo>
                <a:lnTo>
                  <a:pt x="554" y="252"/>
                </a:lnTo>
                <a:lnTo>
                  <a:pt x="554" y="252"/>
                </a:lnTo>
                <a:lnTo>
                  <a:pt x="554" y="252"/>
                </a:lnTo>
                <a:lnTo>
                  <a:pt x="555" y="252"/>
                </a:lnTo>
                <a:lnTo>
                  <a:pt x="555" y="252"/>
                </a:lnTo>
                <a:lnTo>
                  <a:pt x="555" y="253"/>
                </a:lnTo>
                <a:lnTo>
                  <a:pt x="555" y="253"/>
                </a:lnTo>
                <a:lnTo>
                  <a:pt x="555" y="253"/>
                </a:lnTo>
                <a:lnTo>
                  <a:pt x="555" y="254"/>
                </a:lnTo>
                <a:lnTo>
                  <a:pt x="555" y="254"/>
                </a:lnTo>
                <a:lnTo>
                  <a:pt x="555" y="254"/>
                </a:lnTo>
                <a:lnTo>
                  <a:pt x="556" y="254"/>
                </a:lnTo>
                <a:lnTo>
                  <a:pt x="556" y="254"/>
                </a:lnTo>
                <a:lnTo>
                  <a:pt x="556" y="255"/>
                </a:lnTo>
                <a:lnTo>
                  <a:pt x="556" y="255"/>
                </a:lnTo>
                <a:lnTo>
                  <a:pt x="556" y="255"/>
                </a:lnTo>
                <a:lnTo>
                  <a:pt x="556" y="256"/>
                </a:lnTo>
                <a:lnTo>
                  <a:pt x="556" y="257"/>
                </a:lnTo>
                <a:lnTo>
                  <a:pt x="556" y="258"/>
                </a:lnTo>
                <a:lnTo>
                  <a:pt x="555" y="258"/>
                </a:lnTo>
                <a:lnTo>
                  <a:pt x="555" y="259"/>
                </a:lnTo>
                <a:lnTo>
                  <a:pt x="555" y="259"/>
                </a:lnTo>
                <a:lnTo>
                  <a:pt x="555" y="259"/>
                </a:lnTo>
                <a:lnTo>
                  <a:pt x="555" y="260"/>
                </a:lnTo>
                <a:lnTo>
                  <a:pt x="555" y="260"/>
                </a:lnTo>
                <a:lnTo>
                  <a:pt x="555" y="261"/>
                </a:lnTo>
                <a:lnTo>
                  <a:pt x="555" y="261"/>
                </a:lnTo>
                <a:lnTo>
                  <a:pt x="555" y="262"/>
                </a:lnTo>
                <a:lnTo>
                  <a:pt x="555" y="262"/>
                </a:lnTo>
                <a:lnTo>
                  <a:pt x="555" y="263"/>
                </a:lnTo>
                <a:lnTo>
                  <a:pt x="555" y="263"/>
                </a:lnTo>
                <a:lnTo>
                  <a:pt x="555" y="264"/>
                </a:lnTo>
                <a:lnTo>
                  <a:pt x="555" y="264"/>
                </a:lnTo>
                <a:lnTo>
                  <a:pt x="555" y="265"/>
                </a:lnTo>
                <a:lnTo>
                  <a:pt x="555" y="266"/>
                </a:lnTo>
                <a:lnTo>
                  <a:pt x="555" y="266"/>
                </a:lnTo>
                <a:lnTo>
                  <a:pt x="555" y="266"/>
                </a:lnTo>
                <a:lnTo>
                  <a:pt x="555" y="267"/>
                </a:lnTo>
                <a:lnTo>
                  <a:pt x="556" y="267"/>
                </a:lnTo>
                <a:lnTo>
                  <a:pt x="556" y="268"/>
                </a:lnTo>
                <a:lnTo>
                  <a:pt x="555" y="268"/>
                </a:lnTo>
                <a:lnTo>
                  <a:pt x="555" y="269"/>
                </a:lnTo>
                <a:lnTo>
                  <a:pt x="555" y="269"/>
                </a:lnTo>
                <a:lnTo>
                  <a:pt x="555" y="270"/>
                </a:lnTo>
                <a:lnTo>
                  <a:pt x="555" y="270"/>
                </a:lnTo>
                <a:lnTo>
                  <a:pt x="555" y="271"/>
                </a:lnTo>
                <a:lnTo>
                  <a:pt x="555" y="272"/>
                </a:lnTo>
                <a:lnTo>
                  <a:pt x="555" y="272"/>
                </a:lnTo>
                <a:lnTo>
                  <a:pt x="555" y="273"/>
                </a:lnTo>
                <a:lnTo>
                  <a:pt x="555" y="273"/>
                </a:lnTo>
                <a:lnTo>
                  <a:pt x="555" y="274"/>
                </a:lnTo>
                <a:lnTo>
                  <a:pt x="555" y="274"/>
                </a:lnTo>
                <a:lnTo>
                  <a:pt x="554" y="275"/>
                </a:lnTo>
                <a:lnTo>
                  <a:pt x="554" y="276"/>
                </a:lnTo>
                <a:lnTo>
                  <a:pt x="554" y="276"/>
                </a:lnTo>
                <a:lnTo>
                  <a:pt x="554" y="276"/>
                </a:lnTo>
                <a:lnTo>
                  <a:pt x="554" y="277"/>
                </a:lnTo>
                <a:lnTo>
                  <a:pt x="554" y="277"/>
                </a:lnTo>
                <a:lnTo>
                  <a:pt x="555" y="278"/>
                </a:lnTo>
                <a:lnTo>
                  <a:pt x="555" y="278"/>
                </a:lnTo>
                <a:lnTo>
                  <a:pt x="554" y="279"/>
                </a:lnTo>
                <a:lnTo>
                  <a:pt x="554" y="279"/>
                </a:lnTo>
                <a:lnTo>
                  <a:pt x="555" y="279"/>
                </a:lnTo>
                <a:lnTo>
                  <a:pt x="555" y="280"/>
                </a:lnTo>
                <a:lnTo>
                  <a:pt x="554" y="281"/>
                </a:lnTo>
                <a:lnTo>
                  <a:pt x="554" y="281"/>
                </a:lnTo>
                <a:lnTo>
                  <a:pt x="554" y="281"/>
                </a:lnTo>
                <a:lnTo>
                  <a:pt x="553" y="281"/>
                </a:lnTo>
                <a:lnTo>
                  <a:pt x="553" y="282"/>
                </a:lnTo>
                <a:lnTo>
                  <a:pt x="553" y="282"/>
                </a:lnTo>
                <a:lnTo>
                  <a:pt x="553" y="282"/>
                </a:lnTo>
                <a:lnTo>
                  <a:pt x="553" y="283"/>
                </a:lnTo>
                <a:lnTo>
                  <a:pt x="552" y="283"/>
                </a:lnTo>
                <a:lnTo>
                  <a:pt x="552" y="284"/>
                </a:lnTo>
                <a:lnTo>
                  <a:pt x="553" y="284"/>
                </a:lnTo>
                <a:lnTo>
                  <a:pt x="553" y="284"/>
                </a:lnTo>
                <a:lnTo>
                  <a:pt x="554" y="284"/>
                </a:lnTo>
                <a:lnTo>
                  <a:pt x="554" y="284"/>
                </a:lnTo>
                <a:lnTo>
                  <a:pt x="554" y="285"/>
                </a:lnTo>
                <a:lnTo>
                  <a:pt x="555" y="285"/>
                </a:lnTo>
                <a:lnTo>
                  <a:pt x="555" y="285"/>
                </a:lnTo>
                <a:lnTo>
                  <a:pt x="555" y="285"/>
                </a:lnTo>
                <a:lnTo>
                  <a:pt x="555" y="286"/>
                </a:lnTo>
                <a:lnTo>
                  <a:pt x="555" y="286"/>
                </a:lnTo>
                <a:lnTo>
                  <a:pt x="554" y="286"/>
                </a:lnTo>
                <a:lnTo>
                  <a:pt x="554" y="286"/>
                </a:lnTo>
                <a:lnTo>
                  <a:pt x="554" y="287"/>
                </a:lnTo>
                <a:lnTo>
                  <a:pt x="554" y="288"/>
                </a:lnTo>
                <a:lnTo>
                  <a:pt x="554" y="288"/>
                </a:lnTo>
                <a:lnTo>
                  <a:pt x="555" y="288"/>
                </a:lnTo>
                <a:lnTo>
                  <a:pt x="555" y="289"/>
                </a:lnTo>
                <a:lnTo>
                  <a:pt x="554" y="289"/>
                </a:lnTo>
                <a:lnTo>
                  <a:pt x="555" y="290"/>
                </a:lnTo>
                <a:lnTo>
                  <a:pt x="555" y="291"/>
                </a:lnTo>
                <a:lnTo>
                  <a:pt x="555" y="291"/>
                </a:lnTo>
                <a:lnTo>
                  <a:pt x="555" y="291"/>
                </a:lnTo>
                <a:lnTo>
                  <a:pt x="555" y="292"/>
                </a:lnTo>
                <a:lnTo>
                  <a:pt x="555" y="292"/>
                </a:lnTo>
                <a:lnTo>
                  <a:pt x="555" y="292"/>
                </a:lnTo>
                <a:lnTo>
                  <a:pt x="555" y="293"/>
                </a:lnTo>
                <a:lnTo>
                  <a:pt x="555" y="293"/>
                </a:lnTo>
                <a:lnTo>
                  <a:pt x="555" y="294"/>
                </a:lnTo>
                <a:lnTo>
                  <a:pt x="555" y="294"/>
                </a:lnTo>
                <a:lnTo>
                  <a:pt x="554" y="294"/>
                </a:lnTo>
                <a:lnTo>
                  <a:pt x="554" y="294"/>
                </a:lnTo>
                <a:lnTo>
                  <a:pt x="553" y="294"/>
                </a:lnTo>
                <a:lnTo>
                  <a:pt x="553" y="293"/>
                </a:lnTo>
                <a:lnTo>
                  <a:pt x="553" y="293"/>
                </a:lnTo>
                <a:lnTo>
                  <a:pt x="553" y="292"/>
                </a:lnTo>
                <a:lnTo>
                  <a:pt x="553" y="292"/>
                </a:lnTo>
                <a:lnTo>
                  <a:pt x="552" y="292"/>
                </a:lnTo>
                <a:lnTo>
                  <a:pt x="552" y="292"/>
                </a:lnTo>
                <a:lnTo>
                  <a:pt x="552" y="293"/>
                </a:lnTo>
                <a:lnTo>
                  <a:pt x="552" y="293"/>
                </a:lnTo>
                <a:lnTo>
                  <a:pt x="552" y="294"/>
                </a:lnTo>
                <a:lnTo>
                  <a:pt x="552" y="295"/>
                </a:lnTo>
                <a:lnTo>
                  <a:pt x="552" y="295"/>
                </a:lnTo>
                <a:lnTo>
                  <a:pt x="552" y="295"/>
                </a:lnTo>
                <a:lnTo>
                  <a:pt x="552" y="296"/>
                </a:lnTo>
                <a:lnTo>
                  <a:pt x="551" y="296"/>
                </a:lnTo>
                <a:lnTo>
                  <a:pt x="552" y="296"/>
                </a:lnTo>
                <a:lnTo>
                  <a:pt x="552" y="297"/>
                </a:lnTo>
                <a:lnTo>
                  <a:pt x="552" y="297"/>
                </a:lnTo>
                <a:lnTo>
                  <a:pt x="552" y="298"/>
                </a:lnTo>
                <a:lnTo>
                  <a:pt x="551" y="298"/>
                </a:lnTo>
                <a:lnTo>
                  <a:pt x="551" y="298"/>
                </a:lnTo>
                <a:lnTo>
                  <a:pt x="550" y="298"/>
                </a:lnTo>
                <a:lnTo>
                  <a:pt x="550" y="299"/>
                </a:lnTo>
                <a:lnTo>
                  <a:pt x="550" y="299"/>
                </a:lnTo>
                <a:lnTo>
                  <a:pt x="550" y="300"/>
                </a:lnTo>
                <a:lnTo>
                  <a:pt x="550" y="301"/>
                </a:lnTo>
                <a:lnTo>
                  <a:pt x="550" y="301"/>
                </a:lnTo>
                <a:lnTo>
                  <a:pt x="550" y="302"/>
                </a:lnTo>
                <a:lnTo>
                  <a:pt x="550" y="303"/>
                </a:lnTo>
                <a:lnTo>
                  <a:pt x="551" y="303"/>
                </a:lnTo>
                <a:lnTo>
                  <a:pt x="551" y="304"/>
                </a:lnTo>
                <a:lnTo>
                  <a:pt x="551" y="304"/>
                </a:lnTo>
                <a:lnTo>
                  <a:pt x="550" y="305"/>
                </a:lnTo>
                <a:lnTo>
                  <a:pt x="550" y="305"/>
                </a:lnTo>
                <a:lnTo>
                  <a:pt x="551" y="305"/>
                </a:lnTo>
                <a:lnTo>
                  <a:pt x="551" y="305"/>
                </a:lnTo>
                <a:lnTo>
                  <a:pt x="551" y="306"/>
                </a:lnTo>
                <a:lnTo>
                  <a:pt x="551" y="306"/>
                </a:lnTo>
                <a:lnTo>
                  <a:pt x="551" y="307"/>
                </a:lnTo>
                <a:lnTo>
                  <a:pt x="551" y="307"/>
                </a:lnTo>
                <a:lnTo>
                  <a:pt x="551" y="307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10"/>
                </a:lnTo>
                <a:lnTo>
                  <a:pt x="550" y="310"/>
                </a:lnTo>
                <a:lnTo>
                  <a:pt x="550" y="310"/>
                </a:lnTo>
                <a:lnTo>
                  <a:pt x="550" y="310"/>
                </a:lnTo>
                <a:lnTo>
                  <a:pt x="550" y="311"/>
                </a:lnTo>
                <a:lnTo>
                  <a:pt x="550" y="311"/>
                </a:lnTo>
                <a:lnTo>
                  <a:pt x="550" y="312"/>
                </a:lnTo>
                <a:lnTo>
                  <a:pt x="550" y="312"/>
                </a:lnTo>
                <a:lnTo>
                  <a:pt x="549" y="312"/>
                </a:lnTo>
                <a:lnTo>
                  <a:pt x="549" y="312"/>
                </a:lnTo>
                <a:lnTo>
                  <a:pt x="548" y="312"/>
                </a:lnTo>
                <a:lnTo>
                  <a:pt x="548" y="312"/>
                </a:lnTo>
                <a:lnTo>
                  <a:pt x="547" y="312"/>
                </a:lnTo>
                <a:lnTo>
                  <a:pt x="547" y="313"/>
                </a:lnTo>
                <a:lnTo>
                  <a:pt x="547" y="313"/>
                </a:lnTo>
                <a:lnTo>
                  <a:pt x="551" y="313"/>
                </a:lnTo>
                <a:lnTo>
                  <a:pt x="554" y="313"/>
                </a:lnTo>
                <a:lnTo>
                  <a:pt x="560" y="313"/>
                </a:lnTo>
                <a:lnTo>
                  <a:pt x="560" y="313"/>
                </a:lnTo>
                <a:lnTo>
                  <a:pt x="593" y="314"/>
                </a:lnTo>
                <a:lnTo>
                  <a:pt x="604" y="314"/>
                </a:lnTo>
                <a:lnTo>
                  <a:pt x="604" y="313"/>
                </a:lnTo>
                <a:lnTo>
                  <a:pt x="610" y="313"/>
                </a:lnTo>
                <a:lnTo>
                  <a:pt x="617" y="313"/>
                </a:lnTo>
                <a:lnTo>
                  <a:pt x="622" y="314"/>
                </a:lnTo>
                <a:lnTo>
                  <a:pt x="623" y="314"/>
                </a:lnTo>
                <a:lnTo>
                  <a:pt x="624" y="314"/>
                </a:lnTo>
                <a:lnTo>
                  <a:pt x="658" y="314"/>
                </a:lnTo>
                <a:lnTo>
                  <a:pt x="661" y="314"/>
                </a:lnTo>
                <a:lnTo>
                  <a:pt x="661" y="314"/>
                </a:lnTo>
                <a:lnTo>
                  <a:pt x="662" y="314"/>
                </a:lnTo>
                <a:lnTo>
                  <a:pt x="662" y="315"/>
                </a:lnTo>
                <a:lnTo>
                  <a:pt x="662" y="316"/>
                </a:lnTo>
                <a:lnTo>
                  <a:pt x="662" y="316"/>
                </a:lnTo>
                <a:lnTo>
                  <a:pt x="663" y="317"/>
                </a:lnTo>
                <a:lnTo>
                  <a:pt x="663" y="317"/>
                </a:lnTo>
                <a:lnTo>
                  <a:pt x="663" y="317"/>
                </a:lnTo>
                <a:lnTo>
                  <a:pt x="663" y="318"/>
                </a:lnTo>
                <a:lnTo>
                  <a:pt x="662" y="318"/>
                </a:lnTo>
                <a:lnTo>
                  <a:pt x="662" y="319"/>
                </a:lnTo>
                <a:lnTo>
                  <a:pt x="662" y="319"/>
                </a:lnTo>
                <a:lnTo>
                  <a:pt x="663" y="319"/>
                </a:lnTo>
                <a:lnTo>
                  <a:pt x="663" y="319"/>
                </a:lnTo>
                <a:lnTo>
                  <a:pt x="664" y="319"/>
                </a:lnTo>
                <a:lnTo>
                  <a:pt x="665" y="319"/>
                </a:lnTo>
                <a:lnTo>
                  <a:pt x="665" y="319"/>
                </a:lnTo>
                <a:lnTo>
                  <a:pt x="666" y="320"/>
                </a:lnTo>
                <a:lnTo>
                  <a:pt x="666" y="320"/>
                </a:lnTo>
                <a:lnTo>
                  <a:pt x="665" y="321"/>
                </a:lnTo>
                <a:lnTo>
                  <a:pt x="665" y="322"/>
                </a:lnTo>
                <a:lnTo>
                  <a:pt x="666" y="322"/>
                </a:lnTo>
                <a:lnTo>
                  <a:pt x="666" y="322"/>
                </a:lnTo>
                <a:lnTo>
                  <a:pt x="667" y="322"/>
                </a:lnTo>
                <a:lnTo>
                  <a:pt x="667" y="323"/>
                </a:lnTo>
                <a:lnTo>
                  <a:pt x="667" y="323"/>
                </a:lnTo>
                <a:lnTo>
                  <a:pt x="667" y="323"/>
                </a:lnTo>
                <a:lnTo>
                  <a:pt x="668" y="324"/>
                </a:lnTo>
                <a:lnTo>
                  <a:pt x="668" y="325"/>
                </a:lnTo>
                <a:lnTo>
                  <a:pt x="669" y="325"/>
                </a:lnTo>
                <a:lnTo>
                  <a:pt x="669" y="324"/>
                </a:lnTo>
                <a:lnTo>
                  <a:pt x="670" y="324"/>
                </a:lnTo>
                <a:lnTo>
                  <a:pt x="670" y="325"/>
                </a:lnTo>
                <a:lnTo>
                  <a:pt x="670" y="325"/>
                </a:lnTo>
                <a:lnTo>
                  <a:pt x="671" y="325"/>
                </a:lnTo>
                <a:lnTo>
                  <a:pt x="671" y="325"/>
                </a:lnTo>
                <a:lnTo>
                  <a:pt x="671" y="326"/>
                </a:lnTo>
                <a:lnTo>
                  <a:pt x="672" y="326"/>
                </a:lnTo>
                <a:lnTo>
                  <a:pt x="672" y="326"/>
                </a:lnTo>
                <a:lnTo>
                  <a:pt x="673" y="326"/>
                </a:lnTo>
                <a:lnTo>
                  <a:pt x="673" y="326"/>
                </a:lnTo>
                <a:lnTo>
                  <a:pt x="673" y="325"/>
                </a:lnTo>
                <a:lnTo>
                  <a:pt x="672" y="325"/>
                </a:lnTo>
                <a:lnTo>
                  <a:pt x="673" y="325"/>
                </a:lnTo>
                <a:lnTo>
                  <a:pt x="673" y="324"/>
                </a:lnTo>
                <a:lnTo>
                  <a:pt x="673" y="323"/>
                </a:lnTo>
                <a:lnTo>
                  <a:pt x="673" y="323"/>
                </a:lnTo>
                <a:lnTo>
                  <a:pt x="672" y="322"/>
                </a:lnTo>
                <a:lnTo>
                  <a:pt x="673" y="322"/>
                </a:lnTo>
                <a:lnTo>
                  <a:pt x="673" y="323"/>
                </a:lnTo>
                <a:lnTo>
                  <a:pt x="673" y="323"/>
                </a:lnTo>
                <a:lnTo>
                  <a:pt x="674" y="323"/>
                </a:lnTo>
                <a:lnTo>
                  <a:pt x="674" y="323"/>
                </a:lnTo>
                <a:lnTo>
                  <a:pt x="674" y="322"/>
                </a:lnTo>
                <a:lnTo>
                  <a:pt x="675" y="322"/>
                </a:lnTo>
                <a:lnTo>
                  <a:pt x="675" y="322"/>
                </a:lnTo>
                <a:lnTo>
                  <a:pt x="675" y="322"/>
                </a:lnTo>
                <a:lnTo>
                  <a:pt x="676" y="322"/>
                </a:lnTo>
                <a:lnTo>
                  <a:pt x="676" y="322"/>
                </a:lnTo>
                <a:lnTo>
                  <a:pt x="677" y="321"/>
                </a:lnTo>
                <a:lnTo>
                  <a:pt x="678" y="321"/>
                </a:lnTo>
                <a:lnTo>
                  <a:pt x="678" y="321"/>
                </a:lnTo>
                <a:lnTo>
                  <a:pt x="678" y="322"/>
                </a:lnTo>
                <a:lnTo>
                  <a:pt x="679" y="322"/>
                </a:lnTo>
                <a:lnTo>
                  <a:pt x="679" y="322"/>
                </a:lnTo>
                <a:lnTo>
                  <a:pt x="680" y="322"/>
                </a:lnTo>
                <a:lnTo>
                  <a:pt x="680" y="322"/>
                </a:lnTo>
                <a:lnTo>
                  <a:pt x="680" y="322"/>
                </a:lnTo>
                <a:lnTo>
                  <a:pt x="680" y="323"/>
                </a:lnTo>
                <a:lnTo>
                  <a:pt x="679" y="324"/>
                </a:lnTo>
                <a:lnTo>
                  <a:pt x="681" y="325"/>
                </a:lnTo>
                <a:lnTo>
                  <a:pt x="681" y="324"/>
                </a:lnTo>
                <a:lnTo>
                  <a:pt x="681" y="325"/>
                </a:lnTo>
                <a:lnTo>
                  <a:pt x="682" y="325"/>
                </a:lnTo>
                <a:lnTo>
                  <a:pt x="683" y="325"/>
                </a:lnTo>
                <a:lnTo>
                  <a:pt x="683" y="325"/>
                </a:lnTo>
                <a:lnTo>
                  <a:pt x="683" y="325"/>
                </a:lnTo>
                <a:lnTo>
                  <a:pt x="684" y="325"/>
                </a:lnTo>
                <a:lnTo>
                  <a:pt x="684" y="325"/>
                </a:lnTo>
                <a:lnTo>
                  <a:pt x="685" y="326"/>
                </a:lnTo>
                <a:lnTo>
                  <a:pt x="686" y="326"/>
                </a:lnTo>
                <a:lnTo>
                  <a:pt x="687" y="326"/>
                </a:lnTo>
                <a:lnTo>
                  <a:pt x="687" y="327"/>
                </a:lnTo>
                <a:lnTo>
                  <a:pt x="688" y="327"/>
                </a:lnTo>
                <a:lnTo>
                  <a:pt x="688" y="327"/>
                </a:lnTo>
                <a:lnTo>
                  <a:pt x="689" y="327"/>
                </a:lnTo>
                <a:lnTo>
                  <a:pt x="689" y="326"/>
                </a:lnTo>
                <a:lnTo>
                  <a:pt x="689" y="326"/>
                </a:lnTo>
                <a:lnTo>
                  <a:pt x="689" y="326"/>
                </a:lnTo>
                <a:lnTo>
                  <a:pt x="690" y="325"/>
                </a:lnTo>
                <a:lnTo>
                  <a:pt x="690" y="325"/>
                </a:lnTo>
                <a:lnTo>
                  <a:pt x="690" y="325"/>
                </a:lnTo>
                <a:lnTo>
                  <a:pt x="691" y="325"/>
                </a:lnTo>
                <a:lnTo>
                  <a:pt x="691" y="325"/>
                </a:lnTo>
                <a:lnTo>
                  <a:pt x="692" y="325"/>
                </a:lnTo>
                <a:lnTo>
                  <a:pt x="692" y="325"/>
                </a:lnTo>
                <a:lnTo>
                  <a:pt x="693" y="325"/>
                </a:lnTo>
                <a:lnTo>
                  <a:pt x="693" y="325"/>
                </a:lnTo>
                <a:lnTo>
                  <a:pt x="693" y="326"/>
                </a:lnTo>
                <a:lnTo>
                  <a:pt x="693" y="326"/>
                </a:lnTo>
                <a:lnTo>
                  <a:pt x="693" y="325"/>
                </a:lnTo>
                <a:lnTo>
                  <a:pt x="694" y="325"/>
                </a:lnTo>
                <a:lnTo>
                  <a:pt x="695" y="325"/>
                </a:lnTo>
                <a:lnTo>
                  <a:pt x="695" y="326"/>
                </a:lnTo>
                <a:lnTo>
                  <a:pt x="696" y="326"/>
                </a:lnTo>
                <a:lnTo>
                  <a:pt x="696" y="326"/>
                </a:lnTo>
                <a:lnTo>
                  <a:pt x="697" y="325"/>
                </a:lnTo>
                <a:lnTo>
                  <a:pt x="697" y="326"/>
                </a:lnTo>
                <a:lnTo>
                  <a:pt x="697" y="326"/>
                </a:lnTo>
                <a:lnTo>
                  <a:pt x="698" y="326"/>
                </a:lnTo>
                <a:lnTo>
                  <a:pt x="699" y="326"/>
                </a:lnTo>
                <a:lnTo>
                  <a:pt x="699" y="326"/>
                </a:lnTo>
                <a:lnTo>
                  <a:pt x="699" y="325"/>
                </a:lnTo>
                <a:lnTo>
                  <a:pt x="699" y="325"/>
                </a:lnTo>
                <a:lnTo>
                  <a:pt x="700" y="325"/>
                </a:lnTo>
                <a:lnTo>
                  <a:pt x="700" y="325"/>
                </a:lnTo>
                <a:lnTo>
                  <a:pt x="701" y="326"/>
                </a:lnTo>
                <a:lnTo>
                  <a:pt x="701" y="326"/>
                </a:lnTo>
                <a:lnTo>
                  <a:pt x="701" y="327"/>
                </a:lnTo>
                <a:lnTo>
                  <a:pt x="702" y="328"/>
                </a:lnTo>
                <a:lnTo>
                  <a:pt x="702" y="328"/>
                </a:lnTo>
                <a:lnTo>
                  <a:pt x="702" y="328"/>
                </a:lnTo>
                <a:lnTo>
                  <a:pt x="703" y="328"/>
                </a:lnTo>
                <a:lnTo>
                  <a:pt x="703" y="328"/>
                </a:lnTo>
                <a:lnTo>
                  <a:pt x="704" y="328"/>
                </a:lnTo>
                <a:lnTo>
                  <a:pt x="704" y="327"/>
                </a:lnTo>
                <a:lnTo>
                  <a:pt x="704" y="327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5" y="329"/>
                </a:lnTo>
                <a:lnTo>
                  <a:pt x="706" y="329"/>
                </a:lnTo>
                <a:lnTo>
                  <a:pt x="706" y="328"/>
                </a:lnTo>
                <a:lnTo>
                  <a:pt x="707" y="328"/>
                </a:lnTo>
                <a:lnTo>
                  <a:pt x="706" y="327"/>
                </a:lnTo>
                <a:lnTo>
                  <a:pt x="707" y="327"/>
                </a:lnTo>
                <a:lnTo>
                  <a:pt x="707" y="327"/>
                </a:lnTo>
                <a:lnTo>
                  <a:pt x="707" y="328"/>
                </a:lnTo>
                <a:lnTo>
                  <a:pt x="708" y="328"/>
                </a:lnTo>
                <a:lnTo>
                  <a:pt x="708" y="328"/>
                </a:lnTo>
                <a:lnTo>
                  <a:pt x="709" y="328"/>
                </a:lnTo>
                <a:lnTo>
                  <a:pt x="709" y="328"/>
                </a:lnTo>
                <a:lnTo>
                  <a:pt x="710" y="327"/>
                </a:lnTo>
                <a:lnTo>
                  <a:pt x="710" y="327"/>
                </a:lnTo>
                <a:lnTo>
                  <a:pt x="711" y="328"/>
                </a:lnTo>
                <a:lnTo>
                  <a:pt x="711" y="328"/>
                </a:lnTo>
                <a:lnTo>
                  <a:pt x="711" y="329"/>
                </a:lnTo>
                <a:lnTo>
                  <a:pt x="711" y="329"/>
                </a:lnTo>
                <a:lnTo>
                  <a:pt x="711" y="330"/>
                </a:lnTo>
                <a:lnTo>
                  <a:pt x="710" y="330"/>
                </a:lnTo>
                <a:lnTo>
                  <a:pt x="710" y="329"/>
                </a:lnTo>
                <a:lnTo>
                  <a:pt x="710" y="330"/>
                </a:lnTo>
                <a:lnTo>
                  <a:pt x="710" y="330"/>
                </a:lnTo>
                <a:lnTo>
                  <a:pt x="709" y="330"/>
                </a:lnTo>
                <a:lnTo>
                  <a:pt x="709" y="331"/>
                </a:lnTo>
                <a:lnTo>
                  <a:pt x="709" y="331"/>
                </a:lnTo>
                <a:lnTo>
                  <a:pt x="710" y="332"/>
                </a:lnTo>
                <a:lnTo>
                  <a:pt x="710" y="332"/>
                </a:lnTo>
                <a:lnTo>
                  <a:pt x="710" y="332"/>
                </a:lnTo>
                <a:lnTo>
                  <a:pt x="710" y="333"/>
                </a:lnTo>
                <a:lnTo>
                  <a:pt x="711" y="333"/>
                </a:lnTo>
                <a:lnTo>
                  <a:pt x="711" y="333"/>
                </a:lnTo>
                <a:lnTo>
                  <a:pt x="712" y="333"/>
                </a:lnTo>
                <a:lnTo>
                  <a:pt x="712" y="334"/>
                </a:lnTo>
                <a:lnTo>
                  <a:pt x="712" y="334"/>
                </a:lnTo>
                <a:lnTo>
                  <a:pt x="712" y="335"/>
                </a:lnTo>
                <a:lnTo>
                  <a:pt x="712" y="335"/>
                </a:lnTo>
                <a:lnTo>
                  <a:pt x="712" y="335"/>
                </a:lnTo>
                <a:lnTo>
                  <a:pt x="711" y="335"/>
                </a:lnTo>
                <a:lnTo>
                  <a:pt x="711" y="336"/>
                </a:lnTo>
                <a:lnTo>
                  <a:pt x="710" y="337"/>
                </a:lnTo>
                <a:lnTo>
                  <a:pt x="710" y="337"/>
                </a:lnTo>
                <a:lnTo>
                  <a:pt x="710" y="338"/>
                </a:lnTo>
                <a:lnTo>
                  <a:pt x="710" y="338"/>
                </a:lnTo>
                <a:lnTo>
                  <a:pt x="710" y="339"/>
                </a:lnTo>
                <a:lnTo>
                  <a:pt x="711" y="340"/>
                </a:lnTo>
                <a:lnTo>
                  <a:pt x="711" y="341"/>
                </a:lnTo>
                <a:lnTo>
                  <a:pt x="712" y="341"/>
                </a:lnTo>
                <a:lnTo>
                  <a:pt x="712" y="342"/>
                </a:lnTo>
                <a:lnTo>
                  <a:pt x="712" y="342"/>
                </a:lnTo>
                <a:lnTo>
                  <a:pt x="712" y="342"/>
                </a:lnTo>
                <a:lnTo>
                  <a:pt x="712" y="342"/>
                </a:lnTo>
                <a:lnTo>
                  <a:pt x="712" y="343"/>
                </a:lnTo>
                <a:lnTo>
                  <a:pt x="713" y="343"/>
                </a:lnTo>
                <a:lnTo>
                  <a:pt x="713" y="344"/>
                </a:lnTo>
                <a:lnTo>
                  <a:pt x="713" y="345"/>
                </a:lnTo>
                <a:lnTo>
                  <a:pt x="713" y="345"/>
                </a:lnTo>
                <a:lnTo>
                  <a:pt x="713" y="345"/>
                </a:lnTo>
                <a:lnTo>
                  <a:pt x="714" y="346"/>
                </a:lnTo>
                <a:lnTo>
                  <a:pt x="714" y="346"/>
                </a:lnTo>
                <a:lnTo>
                  <a:pt x="715" y="347"/>
                </a:lnTo>
                <a:lnTo>
                  <a:pt x="715" y="347"/>
                </a:lnTo>
                <a:lnTo>
                  <a:pt x="716" y="347"/>
                </a:lnTo>
                <a:lnTo>
                  <a:pt x="716" y="348"/>
                </a:lnTo>
                <a:lnTo>
                  <a:pt x="716" y="348"/>
                </a:lnTo>
                <a:lnTo>
                  <a:pt x="716" y="348"/>
                </a:lnTo>
                <a:lnTo>
                  <a:pt x="716" y="349"/>
                </a:lnTo>
                <a:lnTo>
                  <a:pt x="717" y="350"/>
                </a:lnTo>
                <a:lnTo>
                  <a:pt x="717" y="351"/>
                </a:lnTo>
                <a:lnTo>
                  <a:pt x="717" y="351"/>
                </a:lnTo>
                <a:lnTo>
                  <a:pt x="716" y="352"/>
                </a:lnTo>
                <a:lnTo>
                  <a:pt x="716" y="352"/>
                </a:lnTo>
                <a:lnTo>
                  <a:pt x="716" y="352"/>
                </a:lnTo>
                <a:lnTo>
                  <a:pt x="716" y="354"/>
                </a:lnTo>
                <a:lnTo>
                  <a:pt x="716" y="354"/>
                </a:lnTo>
                <a:lnTo>
                  <a:pt x="716" y="355"/>
                </a:lnTo>
                <a:lnTo>
                  <a:pt x="716" y="356"/>
                </a:lnTo>
                <a:lnTo>
                  <a:pt x="716" y="356"/>
                </a:lnTo>
                <a:lnTo>
                  <a:pt x="716" y="357"/>
                </a:lnTo>
                <a:lnTo>
                  <a:pt x="716" y="358"/>
                </a:lnTo>
                <a:lnTo>
                  <a:pt x="715" y="359"/>
                </a:lnTo>
                <a:lnTo>
                  <a:pt x="715" y="359"/>
                </a:lnTo>
                <a:lnTo>
                  <a:pt x="715" y="359"/>
                </a:lnTo>
                <a:lnTo>
                  <a:pt x="714" y="359"/>
                </a:lnTo>
                <a:lnTo>
                  <a:pt x="714" y="360"/>
                </a:lnTo>
                <a:lnTo>
                  <a:pt x="714" y="360"/>
                </a:lnTo>
                <a:lnTo>
                  <a:pt x="714" y="360"/>
                </a:lnTo>
                <a:lnTo>
                  <a:pt x="714" y="360"/>
                </a:lnTo>
                <a:lnTo>
                  <a:pt x="713" y="360"/>
                </a:lnTo>
                <a:lnTo>
                  <a:pt x="712" y="361"/>
                </a:lnTo>
                <a:lnTo>
                  <a:pt x="711" y="361"/>
                </a:lnTo>
                <a:lnTo>
                  <a:pt x="711" y="362"/>
                </a:lnTo>
                <a:lnTo>
                  <a:pt x="711" y="362"/>
                </a:lnTo>
                <a:lnTo>
                  <a:pt x="710" y="363"/>
                </a:lnTo>
                <a:lnTo>
                  <a:pt x="710" y="364"/>
                </a:lnTo>
                <a:lnTo>
                  <a:pt x="709" y="364"/>
                </a:lnTo>
                <a:lnTo>
                  <a:pt x="709" y="364"/>
                </a:lnTo>
                <a:lnTo>
                  <a:pt x="708" y="364"/>
                </a:lnTo>
                <a:lnTo>
                  <a:pt x="708" y="365"/>
                </a:lnTo>
                <a:lnTo>
                  <a:pt x="707" y="365"/>
                </a:lnTo>
                <a:lnTo>
                  <a:pt x="707" y="365"/>
                </a:lnTo>
                <a:lnTo>
                  <a:pt x="706" y="366"/>
                </a:lnTo>
                <a:lnTo>
                  <a:pt x="706" y="366"/>
                </a:lnTo>
                <a:lnTo>
                  <a:pt x="706" y="366"/>
                </a:lnTo>
                <a:lnTo>
                  <a:pt x="705" y="366"/>
                </a:lnTo>
                <a:lnTo>
                  <a:pt x="705" y="366"/>
                </a:lnTo>
                <a:lnTo>
                  <a:pt x="705" y="366"/>
                </a:lnTo>
                <a:lnTo>
                  <a:pt x="705" y="366"/>
                </a:lnTo>
                <a:lnTo>
                  <a:pt x="705" y="367"/>
                </a:lnTo>
                <a:lnTo>
                  <a:pt x="705" y="367"/>
                </a:lnTo>
                <a:lnTo>
                  <a:pt x="705" y="368"/>
                </a:lnTo>
                <a:lnTo>
                  <a:pt x="704" y="368"/>
                </a:lnTo>
                <a:lnTo>
                  <a:pt x="704" y="368"/>
                </a:lnTo>
                <a:lnTo>
                  <a:pt x="703" y="370"/>
                </a:lnTo>
                <a:lnTo>
                  <a:pt x="703" y="370"/>
                </a:lnTo>
                <a:lnTo>
                  <a:pt x="703" y="370"/>
                </a:lnTo>
                <a:lnTo>
                  <a:pt x="703" y="371"/>
                </a:lnTo>
                <a:lnTo>
                  <a:pt x="702" y="372"/>
                </a:lnTo>
                <a:lnTo>
                  <a:pt x="702" y="372"/>
                </a:lnTo>
                <a:lnTo>
                  <a:pt x="701" y="372"/>
                </a:lnTo>
                <a:lnTo>
                  <a:pt x="701" y="372"/>
                </a:lnTo>
                <a:lnTo>
                  <a:pt x="701" y="372"/>
                </a:lnTo>
                <a:lnTo>
                  <a:pt x="700" y="372"/>
                </a:lnTo>
                <a:lnTo>
                  <a:pt x="700" y="373"/>
                </a:lnTo>
                <a:lnTo>
                  <a:pt x="700" y="373"/>
                </a:lnTo>
                <a:lnTo>
                  <a:pt x="699" y="373"/>
                </a:lnTo>
                <a:lnTo>
                  <a:pt x="699" y="373"/>
                </a:lnTo>
                <a:lnTo>
                  <a:pt x="699" y="372"/>
                </a:lnTo>
                <a:lnTo>
                  <a:pt x="699" y="373"/>
                </a:lnTo>
                <a:lnTo>
                  <a:pt x="699" y="373"/>
                </a:lnTo>
                <a:lnTo>
                  <a:pt x="699" y="374"/>
                </a:lnTo>
                <a:lnTo>
                  <a:pt x="700" y="374"/>
                </a:lnTo>
                <a:lnTo>
                  <a:pt x="699" y="374"/>
                </a:lnTo>
                <a:lnTo>
                  <a:pt x="699" y="374"/>
                </a:lnTo>
                <a:lnTo>
                  <a:pt x="698" y="374"/>
                </a:lnTo>
                <a:lnTo>
                  <a:pt x="698" y="374"/>
                </a:lnTo>
                <a:lnTo>
                  <a:pt x="698" y="374"/>
                </a:lnTo>
                <a:lnTo>
                  <a:pt x="699" y="374"/>
                </a:lnTo>
                <a:lnTo>
                  <a:pt x="699" y="375"/>
                </a:lnTo>
                <a:lnTo>
                  <a:pt x="698" y="375"/>
                </a:lnTo>
                <a:lnTo>
                  <a:pt x="698" y="375"/>
                </a:lnTo>
                <a:lnTo>
                  <a:pt x="699" y="375"/>
                </a:lnTo>
                <a:lnTo>
                  <a:pt x="699" y="376"/>
                </a:lnTo>
                <a:lnTo>
                  <a:pt x="697" y="376"/>
                </a:lnTo>
                <a:lnTo>
                  <a:pt x="697" y="375"/>
                </a:lnTo>
                <a:lnTo>
                  <a:pt x="697" y="376"/>
                </a:lnTo>
                <a:lnTo>
                  <a:pt x="696" y="376"/>
                </a:lnTo>
                <a:lnTo>
                  <a:pt x="696" y="376"/>
                </a:lnTo>
                <a:lnTo>
                  <a:pt x="697" y="376"/>
                </a:lnTo>
                <a:lnTo>
                  <a:pt x="697" y="377"/>
                </a:lnTo>
                <a:lnTo>
                  <a:pt x="696" y="377"/>
                </a:lnTo>
                <a:lnTo>
                  <a:pt x="697" y="377"/>
                </a:lnTo>
                <a:lnTo>
                  <a:pt x="697" y="378"/>
                </a:lnTo>
                <a:lnTo>
                  <a:pt x="697" y="378"/>
                </a:lnTo>
                <a:lnTo>
                  <a:pt x="697" y="379"/>
                </a:lnTo>
                <a:lnTo>
                  <a:pt x="696" y="379"/>
                </a:lnTo>
                <a:lnTo>
                  <a:pt x="697" y="379"/>
                </a:lnTo>
                <a:lnTo>
                  <a:pt x="697" y="380"/>
                </a:lnTo>
                <a:lnTo>
                  <a:pt x="696" y="380"/>
                </a:lnTo>
                <a:lnTo>
                  <a:pt x="696" y="380"/>
                </a:lnTo>
                <a:lnTo>
                  <a:pt x="697" y="380"/>
                </a:lnTo>
                <a:lnTo>
                  <a:pt x="696" y="381"/>
                </a:lnTo>
                <a:lnTo>
                  <a:pt x="696" y="381"/>
                </a:lnTo>
                <a:lnTo>
                  <a:pt x="697" y="381"/>
                </a:lnTo>
                <a:lnTo>
                  <a:pt x="697" y="382"/>
                </a:lnTo>
                <a:lnTo>
                  <a:pt x="696" y="382"/>
                </a:lnTo>
                <a:lnTo>
                  <a:pt x="696" y="382"/>
                </a:lnTo>
                <a:lnTo>
                  <a:pt x="696" y="382"/>
                </a:lnTo>
                <a:lnTo>
                  <a:pt x="696" y="382"/>
                </a:lnTo>
                <a:lnTo>
                  <a:pt x="696" y="383"/>
                </a:lnTo>
                <a:lnTo>
                  <a:pt x="696" y="383"/>
                </a:lnTo>
                <a:lnTo>
                  <a:pt x="696" y="383"/>
                </a:lnTo>
                <a:lnTo>
                  <a:pt x="696" y="384"/>
                </a:lnTo>
                <a:lnTo>
                  <a:pt x="696" y="384"/>
                </a:lnTo>
                <a:lnTo>
                  <a:pt x="696" y="385"/>
                </a:lnTo>
                <a:lnTo>
                  <a:pt x="696" y="385"/>
                </a:lnTo>
                <a:lnTo>
                  <a:pt x="696" y="386"/>
                </a:lnTo>
                <a:lnTo>
                  <a:pt x="695" y="386"/>
                </a:lnTo>
                <a:lnTo>
                  <a:pt x="696" y="386"/>
                </a:lnTo>
                <a:lnTo>
                  <a:pt x="696" y="387"/>
                </a:lnTo>
                <a:lnTo>
                  <a:pt x="696" y="387"/>
                </a:lnTo>
                <a:lnTo>
                  <a:pt x="696" y="387"/>
                </a:lnTo>
                <a:lnTo>
                  <a:pt x="696" y="387"/>
                </a:lnTo>
                <a:lnTo>
                  <a:pt x="696" y="387"/>
                </a:lnTo>
                <a:lnTo>
                  <a:pt x="696" y="388"/>
                </a:lnTo>
                <a:lnTo>
                  <a:pt x="696" y="388"/>
                </a:lnTo>
                <a:lnTo>
                  <a:pt x="696" y="388"/>
                </a:lnTo>
                <a:lnTo>
                  <a:pt x="696" y="389"/>
                </a:lnTo>
                <a:lnTo>
                  <a:pt x="696" y="389"/>
                </a:lnTo>
                <a:lnTo>
                  <a:pt x="696" y="389"/>
                </a:lnTo>
                <a:lnTo>
                  <a:pt x="697" y="390"/>
                </a:lnTo>
                <a:lnTo>
                  <a:pt x="696" y="391"/>
                </a:lnTo>
                <a:lnTo>
                  <a:pt x="696" y="391"/>
                </a:lnTo>
                <a:lnTo>
                  <a:pt x="697" y="391"/>
                </a:lnTo>
                <a:lnTo>
                  <a:pt x="697" y="392"/>
                </a:lnTo>
                <a:lnTo>
                  <a:pt x="697" y="392"/>
                </a:lnTo>
                <a:lnTo>
                  <a:pt x="697" y="392"/>
                </a:lnTo>
                <a:lnTo>
                  <a:pt x="697" y="392"/>
                </a:lnTo>
                <a:lnTo>
                  <a:pt x="697" y="393"/>
                </a:lnTo>
                <a:lnTo>
                  <a:pt x="697" y="393"/>
                </a:lnTo>
                <a:lnTo>
                  <a:pt x="697" y="394"/>
                </a:lnTo>
                <a:lnTo>
                  <a:pt x="697" y="394"/>
                </a:lnTo>
                <a:lnTo>
                  <a:pt x="697" y="394"/>
                </a:lnTo>
                <a:lnTo>
                  <a:pt x="697" y="394"/>
                </a:lnTo>
                <a:lnTo>
                  <a:pt x="697" y="395"/>
                </a:lnTo>
                <a:lnTo>
                  <a:pt x="698" y="395"/>
                </a:lnTo>
                <a:lnTo>
                  <a:pt x="697" y="395"/>
                </a:lnTo>
                <a:lnTo>
                  <a:pt x="697" y="396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lnTo>
                  <a:pt x="697" y="396"/>
                </a:lnTo>
                <a:lnTo>
                  <a:pt x="697" y="397"/>
                </a:lnTo>
                <a:lnTo>
                  <a:pt x="698" y="397"/>
                </a:lnTo>
                <a:lnTo>
                  <a:pt x="698" y="397"/>
                </a:lnTo>
                <a:lnTo>
                  <a:pt x="697" y="397"/>
                </a:lnTo>
                <a:lnTo>
                  <a:pt x="698" y="397"/>
                </a:lnTo>
                <a:lnTo>
                  <a:pt x="698" y="398"/>
                </a:lnTo>
                <a:lnTo>
                  <a:pt x="698" y="398"/>
                </a:lnTo>
                <a:lnTo>
                  <a:pt x="698" y="398"/>
                </a:lnTo>
                <a:lnTo>
                  <a:pt x="697" y="399"/>
                </a:lnTo>
                <a:lnTo>
                  <a:pt x="698" y="399"/>
                </a:lnTo>
                <a:lnTo>
                  <a:pt x="698" y="399"/>
                </a:lnTo>
                <a:lnTo>
                  <a:pt x="698" y="399"/>
                </a:lnTo>
                <a:lnTo>
                  <a:pt x="698" y="399"/>
                </a:lnTo>
                <a:lnTo>
                  <a:pt x="698" y="400"/>
                </a:lnTo>
                <a:lnTo>
                  <a:pt x="699" y="400"/>
                </a:lnTo>
                <a:lnTo>
                  <a:pt x="698" y="400"/>
                </a:lnTo>
                <a:lnTo>
                  <a:pt x="698" y="400"/>
                </a:lnTo>
                <a:lnTo>
                  <a:pt x="698" y="400"/>
                </a:lnTo>
                <a:lnTo>
                  <a:pt x="698" y="401"/>
                </a:lnTo>
                <a:lnTo>
                  <a:pt x="698" y="401"/>
                </a:lnTo>
                <a:lnTo>
                  <a:pt x="698" y="402"/>
                </a:lnTo>
                <a:lnTo>
                  <a:pt x="697" y="402"/>
                </a:lnTo>
                <a:lnTo>
                  <a:pt x="697" y="402"/>
                </a:lnTo>
                <a:lnTo>
                  <a:pt x="698" y="402"/>
                </a:lnTo>
                <a:lnTo>
                  <a:pt x="698" y="402"/>
                </a:lnTo>
                <a:lnTo>
                  <a:pt x="698" y="402"/>
                </a:lnTo>
                <a:lnTo>
                  <a:pt x="698" y="403"/>
                </a:lnTo>
                <a:lnTo>
                  <a:pt x="699" y="403"/>
                </a:lnTo>
                <a:lnTo>
                  <a:pt x="699" y="403"/>
                </a:lnTo>
                <a:lnTo>
                  <a:pt x="698" y="403"/>
                </a:lnTo>
                <a:lnTo>
                  <a:pt x="698" y="404"/>
                </a:lnTo>
                <a:lnTo>
                  <a:pt x="699" y="404"/>
                </a:lnTo>
                <a:lnTo>
                  <a:pt x="699" y="403"/>
                </a:lnTo>
                <a:lnTo>
                  <a:pt x="699" y="403"/>
                </a:lnTo>
                <a:lnTo>
                  <a:pt x="699" y="404"/>
                </a:lnTo>
                <a:lnTo>
                  <a:pt x="699" y="404"/>
                </a:lnTo>
                <a:lnTo>
                  <a:pt x="699" y="404"/>
                </a:lnTo>
                <a:lnTo>
                  <a:pt x="700" y="404"/>
                </a:lnTo>
                <a:lnTo>
                  <a:pt x="700" y="404"/>
                </a:lnTo>
                <a:lnTo>
                  <a:pt x="700" y="405"/>
                </a:lnTo>
                <a:lnTo>
                  <a:pt x="700" y="405"/>
                </a:lnTo>
                <a:lnTo>
                  <a:pt x="700" y="405"/>
                </a:lnTo>
                <a:lnTo>
                  <a:pt x="701" y="406"/>
                </a:lnTo>
                <a:lnTo>
                  <a:pt x="701" y="406"/>
                </a:lnTo>
                <a:lnTo>
                  <a:pt x="701" y="407"/>
                </a:lnTo>
                <a:lnTo>
                  <a:pt x="701" y="407"/>
                </a:lnTo>
                <a:lnTo>
                  <a:pt x="701" y="407"/>
                </a:lnTo>
                <a:lnTo>
                  <a:pt x="702" y="407"/>
                </a:lnTo>
                <a:lnTo>
                  <a:pt x="702" y="408"/>
                </a:lnTo>
                <a:lnTo>
                  <a:pt x="702" y="407"/>
                </a:lnTo>
                <a:lnTo>
                  <a:pt x="702" y="408"/>
                </a:lnTo>
                <a:lnTo>
                  <a:pt x="703" y="408"/>
                </a:lnTo>
                <a:lnTo>
                  <a:pt x="702" y="408"/>
                </a:lnTo>
                <a:lnTo>
                  <a:pt x="703" y="408"/>
                </a:lnTo>
                <a:lnTo>
                  <a:pt x="703" y="408"/>
                </a:lnTo>
                <a:lnTo>
                  <a:pt x="703" y="408"/>
                </a:lnTo>
                <a:lnTo>
                  <a:pt x="703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4" y="408"/>
                </a:lnTo>
                <a:lnTo>
                  <a:pt x="705" y="408"/>
                </a:lnTo>
                <a:lnTo>
                  <a:pt x="705" y="408"/>
                </a:lnTo>
                <a:lnTo>
                  <a:pt x="705" y="408"/>
                </a:lnTo>
                <a:lnTo>
                  <a:pt x="705" y="408"/>
                </a:lnTo>
                <a:lnTo>
                  <a:pt x="706" y="408"/>
                </a:lnTo>
                <a:lnTo>
                  <a:pt x="706" y="408"/>
                </a:lnTo>
                <a:lnTo>
                  <a:pt x="706" y="408"/>
                </a:lnTo>
                <a:lnTo>
                  <a:pt x="707" y="408"/>
                </a:lnTo>
                <a:lnTo>
                  <a:pt x="707" y="408"/>
                </a:lnTo>
                <a:lnTo>
                  <a:pt x="708" y="408"/>
                </a:lnTo>
                <a:lnTo>
                  <a:pt x="708" y="408"/>
                </a:lnTo>
                <a:lnTo>
                  <a:pt x="708" y="409"/>
                </a:lnTo>
                <a:lnTo>
                  <a:pt x="708" y="409"/>
                </a:lnTo>
                <a:lnTo>
                  <a:pt x="709" y="409"/>
                </a:lnTo>
                <a:lnTo>
                  <a:pt x="709" y="410"/>
                </a:lnTo>
                <a:lnTo>
                  <a:pt x="709" y="410"/>
                </a:lnTo>
                <a:lnTo>
                  <a:pt x="710" y="410"/>
                </a:lnTo>
                <a:lnTo>
                  <a:pt x="710" y="410"/>
                </a:lnTo>
                <a:lnTo>
                  <a:pt x="710" y="410"/>
                </a:lnTo>
                <a:lnTo>
                  <a:pt x="710" y="411"/>
                </a:lnTo>
                <a:lnTo>
                  <a:pt x="710" y="412"/>
                </a:lnTo>
                <a:lnTo>
                  <a:pt x="710" y="412"/>
                </a:lnTo>
                <a:lnTo>
                  <a:pt x="710" y="412"/>
                </a:lnTo>
                <a:lnTo>
                  <a:pt x="710" y="412"/>
                </a:lnTo>
                <a:lnTo>
                  <a:pt x="711" y="412"/>
                </a:lnTo>
                <a:lnTo>
                  <a:pt x="711" y="413"/>
                </a:lnTo>
                <a:lnTo>
                  <a:pt x="710" y="413"/>
                </a:lnTo>
                <a:lnTo>
                  <a:pt x="710" y="413"/>
                </a:lnTo>
                <a:lnTo>
                  <a:pt x="710" y="414"/>
                </a:lnTo>
                <a:lnTo>
                  <a:pt x="710" y="414"/>
                </a:lnTo>
                <a:lnTo>
                  <a:pt x="710" y="414"/>
                </a:lnTo>
                <a:lnTo>
                  <a:pt x="710" y="415"/>
                </a:lnTo>
                <a:lnTo>
                  <a:pt x="711" y="415"/>
                </a:lnTo>
                <a:lnTo>
                  <a:pt x="711" y="415"/>
                </a:lnTo>
                <a:lnTo>
                  <a:pt x="711" y="415"/>
                </a:lnTo>
                <a:lnTo>
                  <a:pt x="712" y="415"/>
                </a:lnTo>
                <a:lnTo>
                  <a:pt x="712" y="416"/>
                </a:lnTo>
                <a:lnTo>
                  <a:pt x="711" y="416"/>
                </a:lnTo>
                <a:lnTo>
                  <a:pt x="712" y="417"/>
                </a:lnTo>
                <a:lnTo>
                  <a:pt x="712" y="417"/>
                </a:lnTo>
                <a:lnTo>
                  <a:pt x="712" y="418"/>
                </a:lnTo>
                <a:lnTo>
                  <a:pt x="711" y="418"/>
                </a:lnTo>
                <a:lnTo>
                  <a:pt x="711" y="418"/>
                </a:lnTo>
                <a:lnTo>
                  <a:pt x="711" y="418"/>
                </a:lnTo>
                <a:lnTo>
                  <a:pt x="711" y="418"/>
                </a:lnTo>
                <a:lnTo>
                  <a:pt x="711" y="419"/>
                </a:lnTo>
                <a:lnTo>
                  <a:pt x="712" y="419"/>
                </a:lnTo>
                <a:lnTo>
                  <a:pt x="712" y="419"/>
                </a:lnTo>
                <a:lnTo>
                  <a:pt x="712" y="419"/>
                </a:lnTo>
                <a:lnTo>
                  <a:pt x="712" y="420"/>
                </a:lnTo>
                <a:lnTo>
                  <a:pt x="712" y="420"/>
                </a:lnTo>
                <a:lnTo>
                  <a:pt x="711" y="421"/>
                </a:lnTo>
                <a:lnTo>
                  <a:pt x="711" y="421"/>
                </a:lnTo>
                <a:lnTo>
                  <a:pt x="711" y="422"/>
                </a:lnTo>
                <a:lnTo>
                  <a:pt x="711" y="422"/>
                </a:lnTo>
                <a:lnTo>
                  <a:pt x="712" y="422"/>
                </a:lnTo>
                <a:lnTo>
                  <a:pt x="712" y="422"/>
                </a:lnTo>
                <a:lnTo>
                  <a:pt x="712" y="423"/>
                </a:lnTo>
                <a:lnTo>
                  <a:pt x="712" y="423"/>
                </a:lnTo>
                <a:lnTo>
                  <a:pt x="713" y="424"/>
                </a:lnTo>
                <a:lnTo>
                  <a:pt x="713" y="424"/>
                </a:lnTo>
                <a:lnTo>
                  <a:pt x="713" y="424"/>
                </a:lnTo>
                <a:lnTo>
                  <a:pt x="714" y="425"/>
                </a:lnTo>
                <a:lnTo>
                  <a:pt x="714" y="425"/>
                </a:lnTo>
                <a:lnTo>
                  <a:pt x="714" y="425"/>
                </a:lnTo>
                <a:lnTo>
                  <a:pt x="714" y="426"/>
                </a:lnTo>
                <a:lnTo>
                  <a:pt x="714" y="426"/>
                </a:lnTo>
                <a:lnTo>
                  <a:pt x="715" y="426"/>
                </a:lnTo>
                <a:lnTo>
                  <a:pt x="715" y="427"/>
                </a:lnTo>
                <a:lnTo>
                  <a:pt x="716" y="427"/>
                </a:lnTo>
                <a:lnTo>
                  <a:pt x="716" y="428"/>
                </a:lnTo>
                <a:lnTo>
                  <a:pt x="716" y="429"/>
                </a:lnTo>
                <a:lnTo>
                  <a:pt x="717" y="429"/>
                </a:lnTo>
                <a:lnTo>
                  <a:pt x="717" y="429"/>
                </a:lnTo>
                <a:lnTo>
                  <a:pt x="718" y="429"/>
                </a:lnTo>
                <a:lnTo>
                  <a:pt x="719" y="431"/>
                </a:lnTo>
                <a:lnTo>
                  <a:pt x="719" y="431"/>
                </a:lnTo>
                <a:lnTo>
                  <a:pt x="719" y="432"/>
                </a:lnTo>
                <a:lnTo>
                  <a:pt x="719" y="432"/>
                </a:lnTo>
                <a:lnTo>
                  <a:pt x="719" y="432"/>
                </a:lnTo>
                <a:lnTo>
                  <a:pt x="719" y="434"/>
                </a:lnTo>
                <a:lnTo>
                  <a:pt x="719" y="435"/>
                </a:lnTo>
                <a:lnTo>
                  <a:pt x="719" y="436"/>
                </a:lnTo>
                <a:lnTo>
                  <a:pt x="719" y="436"/>
                </a:lnTo>
                <a:lnTo>
                  <a:pt x="718" y="437"/>
                </a:lnTo>
                <a:lnTo>
                  <a:pt x="718" y="438"/>
                </a:lnTo>
                <a:lnTo>
                  <a:pt x="718" y="438"/>
                </a:lnTo>
                <a:lnTo>
                  <a:pt x="718" y="439"/>
                </a:lnTo>
                <a:lnTo>
                  <a:pt x="718" y="440"/>
                </a:lnTo>
                <a:lnTo>
                  <a:pt x="718" y="440"/>
                </a:lnTo>
                <a:lnTo>
                  <a:pt x="719" y="441"/>
                </a:lnTo>
                <a:lnTo>
                  <a:pt x="719" y="442"/>
                </a:lnTo>
                <a:lnTo>
                  <a:pt x="719" y="442"/>
                </a:lnTo>
                <a:lnTo>
                  <a:pt x="719" y="442"/>
                </a:lnTo>
                <a:lnTo>
                  <a:pt x="719" y="443"/>
                </a:lnTo>
                <a:lnTo>
                  <a:pt x="719" y="443"/>
                </a:lnTo>
                <a:lnTo>
                  <a:pt x="720" y="444"/>
                </a:lnTo>
                <a:lnTo>
                  <a:pt x="720" y="444"/>
                </a:lnTo>
                <a:lnTo>
                  <a:pt x="732" y="454"/>
                </a:lnTo>
                <a:lnTo>
                  <a:pt x="732" y="454"/>
                </a:lnTo>
                <a:lnTo>
                  <a:pt x="731" y="454"/>
                </a:lnTo>
                <a:lnTo>
                  <a:pt x="731" y="454"/>
                </a:lnTo>
                <a:lnTo>
                  <a:pt x="730" y="455"/>
                </a:lnTo>
                <a:lnTo>
                  <a:pt x="730" y="455"/>
                </a:lnTo>
                <a:lnTo>
                  <a:pt x="729" y="455"/>
                </a:lnTo>
                <a:lnTo>
                  <a:pt x="729" y="456"/>
                </a:lnTo>
                <a:lnTo>
                  <a:pt x="729" y="456"/>
                </a:lnTo>
                <a:lnTo>
                  <a:pt x="729" y="456"/>
                </a:lnTo>
                <a:lnTo>
                  <a:pt x="729" y="457"/>
                </a:lnTo>
                <a:lnTo>
                  <a:pt x="728" y="457"/>
                </a:lnTo>
                <a:lnTo>
                  <a:pt x="728" y="457"/>
                </a:lnTo>
                <a:lnTo>
                  <a:pt x="728" y="457"/>
                </a:lnTo>
                <a:lnTo>
                  <a:pt x="728" y="458"/>
                </a:lnTo>
                <a:lnTo>
                  <a:pt x="727" y="458"/>
                </a:lnTo>
                <a:lnTo>
                  <a:pt x="727" y="458"/>
                </a:lnTo>
                <a:lnTo>
                  <a:pt x="727" y="459"/>
                </a:lnTo>
                <a:lnTo>
                  <a:pt x="727" y="459"/>
                </a:lnTo>
                <a:lnTo>
                  <a:pt x="727" y="459"/>
                </a:lnTo>
                <a:lnTo>
                  <a:pt x="727" y="459"/>
                </a:lnTo>
                <a:lnTo>
                  <a:pt x="727" y="460"/>
                </a:lnTo>
                <a:lnTo>
                  <a:pt x="726" y="460"/>
                </a:lnTo>
                <a:lnTo>
                  <a:pt x="726" y="460"/>
                </a:lnTo>
                <a:lnTo>
                  <a:pt x="726" y="461"/>
                </a:lnTo>
                <a:lnTo>
                  <a:pt x="726" y="461"/>
                </a:lnTo>
                <a:lnTo>
                  <a:pt x="726" y="462"/>
                </a:lnTo>
                <a:lnTo>
                  <a:pt x="725" y="463"/>
                </a:lnTo>
                <a:lnTo>
                  <a:pt x="725" y="464"/>
                </a:lnTo>
                <a:lnTo>
                  <a:pt x="725" y="464"/>
                </a:lnTo>
                <a:lnTo>
                  <a:pt x="725" y="465"/>
                </a:lnTo>
                <a:lnTo>
                  <a:pt x="725" y="465"/>
                </a:lnTo>
                <a:lnTo>
                  <a:pt x="725" y="467"/>
                </a:lnTo>
                <a:lnTo>
                  <a:pt x="725" y="467"/>
                </a:lnTo>
                <a:lnTo>
                  <a:pt x="724" y="468"/>
                </a:lnTo>
                <a:lnTo>
                  <a:pt x="724" y="468"/>
                </a:lnTo>
                <a:lnTo>
                  <a:pt x="723" y="468"/>
                </a:lnTo>
                <a:lnTo>
                  <a:pt x="723" y="468"/>
                </a:lnTo>
                <a:lnTo>
                  <a:pt x="723" y="469"/>
                </a:lnTo>
                <a:lnTo>
                  <a:pt x="722" y="469"/>
                </a:lnTo>
                <a:lnTo>
                  <a:pt x="722" y="469"/>
                </a:lnTo>
                <a:lnTo>
                  <a:pt x="721" y="468"/>
                </a:lnTo>
                <a:lnTo>
                  <a:pt x="720" y="468"/>
                </a:lnTo>
                <a:lnTo>
                  <a:pt x="720" y="468"/>
                </a:lnTo>
                <a:lnTo>
                  <a:pt x="719" y="468"/>
                </a:lnTo>
                <a:lnTo>
                  <a:pt x="719" y="468"/>
                </a:lnTo>
                <a:lnTo>
                  <a:pt x="719" y="467"/>
                </a:lnTo>
                <a:lnTo>
                  <a:pt x="718" y="468"/>
                </a:lnTo>
                <a:lnTo>
                  <a:pt x="718" y="468"/>
                </a:lnTo>
                <a:lnTo>
                  <a:pt x="718" y="469"/>
                </a:lnTo>
                <a:lnTo>
                  <a:pt x="717" y="468"/>
                </a:lnTo>
                <a:lnTo>
                  <a:pt x="716" y="468"/>
                </a:lnTo>
                <a:lnTo>
                  <a:pt x="716" y="469"/>
                </a:lnTo>
                <a:lnTo>
                  <a:pt x="715" y="469"/>
                </a:lnTo>
                <a:lnTo>
                  <a:pt x="715" y="469"/>
                </a:lnTo>
                <a:lnTo>
                  <a:pt x="715" y="470"/>
                </a:lnTo>
                <a:lnTo>
                  <a:pt x="714" y="470"/>
                </a:lnTo>
                <a:lnTo>
                  <a:pt x="714" y="470"/>
                </a:lnTo>
                <a:lnTo>
                  <a:pt x="714" y="471"/>
                </a:lnTo>
                <a:lnTo>
                  <a:pt x="713" y="471"/>
                </a:lnTo>
                <a:lnTo>
                  <a:pt x="713" y="471"/>
                </a:lnTo>
                <a:lnTo>
                  <a:pt x="713" y="472"/>
                </a:lnTo>
                <a:lnTo>
                  <a:pt x="713" y="472"/>
                </a:lnTo>
                <a:lnTo>
                  <a:pt x="712" y="473"/>
                </a:lnTo>
                <a:lnTo>
                  <a:pt x="712" y="473"/>
                </a:lnTo>
                <a:lnTo>
                  <a:pt x="712" y="473"/>
                </a:lnTo>
                <a:lnTo>
                  <a:pt x="712" y="474"/>
                </a:lnTo>
                <a:lnTo>
                  <a:pt x="711" y="474"/>
                </a:lnTo>
                <a:lnTo>
                  <a:pt x="711" y="474"/>
                </a:lnTo>
                <a:lnTo>
                  <a:pt x="710" y="474"/>
                </a:lnTo>
                <a:lnTo>
                  <a:pt x="710" y="474"/>
                </a:lnTo>
                <a:lnTo>
                  <a:pt x="710" y="474"/>
                </a:lnTo>
                <a:lnTo>
                  <a:pt x="709" y="474"/>
                </a:lnTo>
                <a:lnTo>
                  <a:pt x="709" y="474"/>
                </a:lnTo>
                <a:lnTo>
                  <a:pt x="708" y="474"/>
                </a:lnTo>
                <a:lnTo>
                  <a:pt x="708" y="475"/>
                </a:lnTo>
                <a:lnTo>
                  <a:pt x="708" y="475"/>
                </a:lnTo>
                <a:lnTo>
                  <a:pt x="707" y="476"/>
                </a:lnTo>
                <a:lnTo>
                  <a:pt x="706" y="477"/>
                </a:lnTo>
                <a:lnTo>
                  <a:pt x="705" y="477"/>
                </a:lnTo>
                <a:lnTo>
                  <a:pt x="705" y="478"/>
                </a:lnTo>
                <a:lnTo>
                  <a:pt x="705" y="479"/>
                </a:lnTo>
                <a:lnTo>
                  <a:pt x="705" y="479"/>
                </a:lnTo>
                <a:lnTo>
                  <a:pt x="705" y="480"/>
                </a:lnTo>
                <a:lnTo>
                  <a:pt x="704" y="481"/>
                </a:lnTo>
                <a:lnTo>
                  <a:pt x="704" y="481"/>
                </a:lnTo>
                <a:lnTo>
                  <a:pt x="703" y="481"/>
                </a:lnTo>
                <a:lnTo>
                  <a:pt x="703" y="482"/>
                </a:lnTo>
                <a:lnTo>
                  <a:pt x="702" y="482"/>
                </a:lnTo>
                <a:lnTo>
                  <a:pt x="702" y="483"/>
                </a:lnTo>
                <a:lnTo>
                  <a:pt x="701" y="483"/>
                </a:lnTo>
                <a:lnTo>
                  <a:pt x="702" y="483"/>
                </a:lnTo>
                <a:lnTo>
                  <a:pt x="702" y="484"/>
                </a:lnTo>
                <a:lnTo>
                  <a:pt x="702" y="485"/>
                </a:lnTo>
                <a:lnTo>
                  <a:pt x="702" y="486"/>
                </a:lnTo>
                <a:lnTo>
                  <a:pt x="701" y="486"/>
                </a:lnTo>
                <a:lnTo>
                  <a:pt x="701" y="487"/>
                </a:lnTo>
                <a:lnTo>
                  <a:pt x="700" y="488"/>
                </a:lnTo>
                <a:lnTo>
                  <a:pt x="700" y="489"/>
                </a:lnTo>
                <a:lnTo>
                  <a:pt x="701" y="490"/>
                </a:lnTo>
                <a:lnTo>
                  <a:pt x="701" y="491"/>
                </a:lnTo>
                <a:lnTo>
                  <a:pt x="700" y="492"/>
                </a:lnTo>
                <a:lnTo>
                  <a:pt x="700" y="493"/>
                </a:lnTo>
                <a:lnTo>
                  <a:pt x="700" y="493"/>
                </a:lnTo>
                <a:lnTo>
                  <a:pt x="699" y="493"/>
                </a:lnTo>
                <a:lnTo>
                  <a:pt x="699" y="494"/>
                </a:lnTo>
                <a:lnTo>
                  <a:pt x="699" y="495"/>
                </a:lnTo>
                <a:lnTo>
                  <a:pt x="699" y="495"/>
                </a:lnTo>
                <a:lnTo>
                  <a:pt x="699" y="496"/>
                </a:lnTo>
                <a:lnTo>
                  <a:pt x="700" y="496"/>
                </a:lnTo>
                <a:lnTo>
                  <a:pt x="700" y="497"/>
                </a:lnTo>
                <a:lnTo>
                  <a:pt x="701" y="498"/>
                </a:lnTo>
                <a:lnTo>
                  <a:pt x="701" y="499"/>
                </a:lnTo>
                <a:lnTo>
                  <a:pt x="701" y="500"/>
                </a:lnTo>
                <a:lnTo>
                  <a:pt x="701" y="502"/>
                </a:lnTo>
                <a:lnTo>
                  <a:pt x="701" y="502"/>
                </a:lnTo>
                <a:lnTo>
                  <a:pt x="700" y="503"/>
                </a:lnTo>
                <a:lnTo>
                  <a:pt x="700" y="504"/>
                </a:lnTo>
                <a:lnTo>
                  <a:pt x="700" y="504"/>
                </a:lnTo>
                <a:lnTo>
                  <a:pt x="700" y="506"/>
                </a:lnTo>
                <a:lnTo>
                  <a:pt x="700" y="508"/>
                </a:lnTo>
                <a:lnTo>
                  <a:pt x="700" y="510"/>
                </a:lnTo>
                <a:lnTo>
                  <a:pt x="700" y="511"/>
                </a:lnTo>
                <a:lnTo>
                  <a:pt x="700" y="511"/>
                </a:lnTo>
                <a:lnTo>
                  <a:pt x="700" y="512"/>
                </a:lnTo>
                <a:lnTo>
                  <a:pt x="699" y="513"/>
                </a:lnTo>
                <a:lnTo>
                  <a:pt x="698" y="513"/>
                </a:lnTo>
                <a:lnTo>
                  <a:pt x="698" y="513"/>
                </a:lnTo>
                <a:lnTo>
                  <a:pt x="697" y="514"/>
                </a:lnTo>
                <a:lnTo>
                  <a:pt x="697" y="515"/>
                </a:lnTo>
                <a:lnTo>
                  <a:pt x="697" y="515"/>
                </a:lnTo>
                <a:lnTo>
                  <a:pt x="697" y="516"/>
                </a:lnTo>
                <a:lnTo>
                  <a:pt x="697" y="516"/>
                </a:lnTo>
                <a:lnTo>
                  <a:pt x="696" y="517"/>
                </a:lnTo>
                <a:lnTo>
                  <a:pt x="696" y="517"/>
                </a:lnTo>
                <a:lnTo>
                  <a:pt x="696" y="518"/>
                </a:lnTo>
                <a:lnTo>
                  <a:pt x="696" y="518"/>
                </a:lnTo>
                <a:lnTo>
                  <a:pt x="695" y="519"/>
                </a:lnTo>
                <a:lnTo>
                  <a:pt x="695" y="519"/>
                </a:lnTo>
                <a:lnTo>
                  <a:pt x="694" y="519"/>
                </a:lnTo>
                <a:lnTo>
                  <a:pt x="694" y="519"/>
                </a:lnTo>
                <a:lnTo>
                  <a:pt x="693" y="520"/>
                </a:lnTo>
                <a:lnTo>
                  <a:pt x="693" y="519"/>
                </a:lnTo>
                <a:lnTo>
                  <a:pt x="693" y="520"/>
                </a:lnTo>
                <a:lnTo>
                  <a:pt x="692" y="520"/>
                </a:lnTo>
                <a:lnTo>
                  <a:pt x="691" y="520"/>
                </a:lnTo>
                <a:lnTo>
                  <a:pt x="691" y="520"/>
                </a:lnTo>
                <a:lnTo>
                  <a:pt x="690" y="520"/>
                </a:lnTo>
                <a:lnTo>
                  <a:pt x="690" y="519"/>
                </a:lnTo>
                <a:lnTo>
                  <a:pt x="689" y="520"/>
                </a:lnTo>
                <a:lnTo>
                  <a:pt x="689" y="520"/>
                </a:lnTo>
                <a:lnTo>
                  <a:pt x="689" y="521"/>
                </a:lnTo>
                <a:lnTo>
                  <a:pt x="688" y="521"/>
                </a:lnTo>
                <a:lnTo>
                  <a:pt x="687" y="522"/>
                </a:lnTo>
                <a:lnTo>
                  <a:pt x="687" y="523"/>
                </a:lnTo>
                <a:lnTo>
                  <a:pt x="687" y="523"/>
                </a:lnTo>
                <a:lnTo>
                  <a:pt x="687" y="523"/>
                </a:lnTo>
                <a:lnTo>
                  <a:pt x="686" y="523"/>
                </a:lnTo>
                <a:lnTo>
                  <a:pt x="686" y="524"/>
                </a:lnTo>
                <a:lnTo>
                  <a:pt x="686" y="524"/>
                </a:lnTo>
                <a:lnTo>
                  <a:pt x="686" y="525"/>
                </a:lnTo>
                <a:lnTo>
                  <a:pt x="686" y="525"/>
                </a:lnTo>
                <a:lnTo>
                  <a:pt x="685" y="525"/>
                </a:lnTo>
                <a:lnTo>
                  <a:pt x="685" y="526"/>
                </a:lnTo>
                <a:lnTo>
                  <a:pt x="685" y="526"/>
                </a:lnTo>
                <a:lnTo>
                  <a:pt x="684" y="526"/>
                </a:lnTo>
                <a:lnTo>
                  <a:pt x="684" y="526"/>
                </a:lnTo>
                <a:lnTo>
                  <a:pt x="683" y="526"/>
                </a:lnTo>
                <a:lnTo>
                  <a:pt x="683" y="526"/>
                </a:lnTo>
                <a:lnTo>
                  <a:pt x="683" y="527"/>
                </a:lnTo>
                <a:lnTo>
                  <a:pt x="683" y="527"/>
                </a:lnTo>
                <a:lnTo>
                  <a:pt x="683" y="528"/>
                </a:lnTo>
                <a:lnTo>
                  <a:pt x="683" y="528"/>
                </a:lnTo>
                <a:lnTo>
                  <a:pt x="682" y="528"/>
                </a:lnTo>
                <a:lnTo>
                  <a:pt x="682" y="529"/>
                </a:lnTo>
                <a:lnTo>
                  <a:pt x="682" y="529"/>
                </a:lnTo>
                <a:lnTo>
                  <a:pt x="681" y="530"/>
                </a:lnTo>
                <a:lnTo>
                  <a:pt x="681" y="530"/>
                </a:lnTo>
                <a:lnTo>
                  <a:pt x="681" y="530"/>
                </a:lnTo>
                <a:lnTo>
                  <a:pt x="681" y="531"/>
                </a:lnTo>
                <a:lnTo>
                  <a:pt x="680" y="531"/>
                </a:lnTo>
                <a:lnTo>
                  <a:pt x="680" y="531"/>
                </a:lnTo>
                <a:lnTo>
                  <a:pt x="679" y="531"/>
                </a:lnTo>
                <a:lnTo>
                  <a:pt x="679" y="532"/>
                </a:lnTo>
                <a:lnTo>
                  <a:pt x="679" y="532"/>
                </a:lnTo>
                <a:lnTo>
                  <a:pt x="679" y="533"/>
                </a:lnTo>
                <a:lnTo>
                  <a:pt x="679" y="533"/>
                </a:lnTo>
                <a:lnTo>
                  <a:pt x="680" y="533"/>
                </a:lnTo>
                <a:lnTo>
                  <a:pt x="680" y="533"/>
                </a:lnTo>
                <a:lnTo>
                  <a:pt x="679" y="534"/>
                </a:lnTo>
                <a:lnTo>
                  <a:pt x="680" y="534"/>
                </a:lnTo>
                <a:lnTo>
                  <a:pt x="680" y="535"/>
                </a:lnTo>
                <a:lnTo>
                  <a:pt x="679" y="535"/>
                </a:lnTo>
                <a:lnTo>
                  <a:pt x="680" y="535"/>
                </a:lnTo>
                <a:lnTo>
                  <a:pt x="680" y="536"/>
                </a:lnTo>
                <a:lnTo>
                  <a:pt x="680" y="536"/>
                </a:lnTo>
                <a:lnTo>
                  <a:pt x="679" y="536"/>
                </a:lnTo>
                <a:lnTo>
                  <a:pt x="680" y="537"/>
                </a:lnTo>
                <a:lnTo>
                  <a:pt x="680" y="537"/>
                </a:lnTo>
                <a:lnTo>
                  <a:pt x="681" y="537"/>
                </a:lnTo>
                <a:lnTo>
                  <a:pt x="681" y="538"/>
                </a:lnTo>
                <a:lnTo>
                  <a:pt x="681" y="538"/>
                </a:lnTo>
                <a:lnTo>
                  <a:pt x="680" y="538"/>
                </a:lnTo>
                <a:lnTo>
                  <a:pt x="680" y="539"/>
                </a:lnTo>
                <a:lnTo>
                  <a:pt x="680" y="539"/>
                </a:lnTo>
                <a:lnTo>
                  <a:pt x="679" y="539"/>
                </a:lnTo>
                <a:lnTo>
                  <a:pt x="679" y="540"/>
                </a:lnTo>
                <a:lnTo>
                  <a:pt x="679" y="540"/>
                </a:lnTo>
                <a:lnTo>
                  <a:pt x="679" y="540"/>
                </a:lnTo>
                <a:lnTo>
                  <a:pt x="678" y="540"/>
                </a:lnTo>
                <a:lnTo>
                  <a:pt x="678" y="541"/>
                </a:lnTo>
                <a:lnTo>
                  <a:pt x="678" y="541"/>
                </a:lnTo>
                <a:lnTo>
                  <a:pt x="678" y="541"/>
                </a:lnTo>
                <a:lnTo>
                  <a:pt x="677" y="541"/>
                </a:lnTo>
                <a:lnTo>
                  <a:pt x="677" y="541"/>
                </a:lnTo>
                <a:lnTo>
                  <a:pt x="677" y="541"/>
                </a:lnTo>
                <a:lnTo>
                  <a:pt x="677" y="542"/>
                </a:lnTo>
                <a:lnTo>
                  <a:pt x="677" y="542"/>
                </a:lnTo>
                <a:lnTo>
                  <a:pt x="676" y="543"/>
                </a:lnTo>
                <a:lnTo>
                  <a:pt x="676" y="543"/>
                </a:lnTo>
                <a:lnTo>
                  <a:pt x="676" y="543"/>
                </a:lnTo>
                <a:lnTo>
                  <a:pt x="676" y="543"/>
                </a:lnTo>
                <a:lnTo>
                  <a:pt x="676" y="544"/>
                </a:lnTo>
                <a:lnTo>
                  <a:pt x="676" y="544"/>
                </a:lnTo>
                <a:lnTo>
                  <a:pt x="676" y="545"/>
                </a:lnTo>
                <a:lnTo>
                  <a:pt x="675" y="545"/>
                </a:lnTo>
                <a:lnTo>
                  <a:pt x="675" y="545"/>
                </a:lnTo>
                <a:lnTo>
                  <a:pt x="675" y="546"/>
                </a:lnTo>
                <a:lnTo>
                  <a:pt x="674" y="546"/>
                </a:lnTo>
                <a:lnTo>
                  <a:pt x="675" y="547"/>
                </a:lnTo>
                <a:lnTo>
                  <a:pt x="674" y="547"/>
                </a:lnTo>
                <a:lnTo>
                  <a:pt x="674" y="547"/>
                </a:lnTo>
                <a:lnTo>
                  <a:pt x="674" y="547"/>
                </a:lnTo>
                <a:lnTo>
                  <a:pt x="674" y="547"/>
                </a:lnTo>
                <a:lnTo>
                  <a:pt x="674" y="548"/>
                </a:lnTo>
                <a:lnTo>
                  <a:pt x="674" y="549"/>
                </a:lnTo>
                <a:lnTo>
                  <a:pt x="674" y="549"/>
                </a:lnTo>
                <a:lnTo>
                  <a:pt x="674" y="549"/>
                </a:lnTo>
                <a:lnTo>
                  <a:pt x="673" y="549"/>
                </a:lnTo>
                <a:lnTo>
                  <a:pt x="673" y="550"/>
                </a:lnTo>
                <a:lnTo>
                  <a:pt x="673" y="550"/>
                </a:lnTo>
                <a:lnTo>
                  <a:pt x="673" y="551"/>
                </a:lnTo>
                <a:lnTo>
                  <a:pt x="673" y="551"/>
                </a:lnTo>
                <a:lnTo>
                  <a:pt x="673" y="551"/>
                </a:lnTo>
                <a:lnTo>
                  <a:pt x="672" y="551"/>
                </a:lnTo>
                <a:lnTo>
                  <a:pt x="672" y="552"/>
                </a:lnTo>
                <a:lnTo>
                  <a:pt x="672" y="552"/>
                </a:lnTo>
                <a:lnTo>
                  <a:pt x="672" y="553"/>
                </a:lnTo>
                <a:lnTo>
                  <a:pt x="672" y="553"/>
                </a:lnTo>
                <a:lnTo>
                  <a:pt x="671" y="553"/>
                </a:lnTo>
                <a:lnTo>
                  <a:pt x="671" y="553"/>
                </a:lnTo>
                <a:lnTo>
                  <a:pt x="670" y="554"/>
                </a:lnTo>
                <a:lnTo>
                  <a:pt x="671" y="554"/>
                </a:lnTo>
                <a:lnTo>
                  <a:pt x="671" y="554"/>
                </a:lnTo>
                <a:lnTo>
                  <a:pt x="671" y="555"/>
                </a:lnTo>
                <a:lnTo>
                  <a:pt x="670" y="555"/>
                </a:lnTo>
                <a:lnTo>
                  <a:pt x="670" y="555"/>
                </a:lnTo>
                <a:lnTo>
                  <a:pt x="670" y="556"/>
                </a:lnTo>
                <a:lnTo>
                  <a:pt x="670" y="556"/>
                </a:lnTo>
                <a:lnTo>
                  <a:pt x="670" y="557"/>
                </a:lnTo>
                <a:lnTo>
                  <a:pt x="670" y="557"/>
                </a:lnTo>
                <a:lnTo>
                  <a:pt x="670" y="558"/>
                </a:lnTo>
                <a:lnTo>
                  <a:pt x="670" y="558"/>
                </a:lnTo>
                <a:lnTo>
                  <a:pt x="670" y="559"/>
                </a:lnTo>
                <a:lnTo>
                  <a:pt x="670" y="559"/>
                </a:lnTo>
                <a:lnTo>
                  <a:pt x="670" y="559"/>
                </a:lnTo>
                <a:lnTo>
                  <a:pt x="670" y="559"/>
                </a:lnTo>
                <a:lnTo>
                  <a:pt x="670" y="560"/>
                </a:lnTo>
                <a:lnTo>
                  <a:pt x="670" y="560"/>
                </a:lnTo>
                <a:lnTo>
                  <a:pt x="670" y="561"/>
                </a:lnTo>
                <a:lnTo>
                  <a:pt x="670" y="561"/>
                </a:lnTo>
                <a:lnTo>
                  <a:pt x="669" y="561"/>
                </a:lnTo>
                <a:lnTo>
                  <a:pt x="670" y="562"/>
                </a:lnTo>
                <a:lnTo>
                  <a:pt x="669" y="562"/>
                </a:lnTo>
                <a:lnTo>
                  <a:pt x="669" y="562"/>
                </a:lnTo>
                <a:lnTo>
                  <a:pt x="669" y="563"/>
                </a:lnTo>
                <a:lnTo>
                  <a:pt x="669" y="563"/>
                </a:lnTo>
                <a:lnTo>
                  <a:pt x="669" y="563"/>
                </a:lnTo>
                <a:lnTo>
                  <a:pt x="670" y="564"/>
                </a:lnTo>
                <a:lnTo>
                  <a:pt x="670" y="564"/>
                </a:lnTo>
                <a:lnTo>
                  <a:pt x="670" y="565"/>
                </a:lnTo>
                <a:lnTo>
                  <a:pt x="670" y="565"/>
                </a:lnTo>
                <a:lnTo>
                  <a:pt x="670" y="565"/>
                </a:lnTo>
                <a:lnTo>
                  <a:pt x="670" y="565"/>
                </a:lnTo>
                <a:lnTo>
                  <a:pt x="670" y="566"/>
                </a:lnTo>
                <a:lnTo>
                  <a:pt x="669" y="566"/>
                </a:lnTo>
                <a:lnTo>
                  <a:pt x="669" y="566"/>
                </a:lnTo>
                <a:lnTo>
                  <a:pt x="669" y="567"/>
                </a:lnTo>
                <a:lnTo>
                  <a:pt x="669" y="567"/>
                </a:lnTo>
                <a:lnTo>
                  <a:pt x="669" y="568"/>
                </a:lnTo>
                <a:lnTo>
                  <a:pt x="669" y="569"/>
                </a:lnTo>
                <a:lnTo>
                  <a:pt x="669" y="569"/>
                </a:lnTo>
                <a:lnTo>
                  <a:pt x="669" y="569"/>
                </a:lnTo>
                <a:lnTo>
                  <a:pt x="669" y="570"/>
                </a:lnTo>
                <a:lnTo>
                  <a:pt x="668" y="570"/>
                </a:lnTo>
                <a:lnTo>
                  <a:pt x="668" y="570"/>
                </a:lnTo>
                <a:lnTo>
                  <a:pt x="667" y="570"/>
                </a:lnTo>
                <a:lnTo>
                  <a:pt x="667" y="570"/>
                </a:lnTo>
                <a:lnTo>
                  <a:pt x="667" y="570"/>
                </a:lnTo>
                <a:lnTo>
                  <a:pt x="667" y="571"/>
                </a:lnTo>
                <a:lnTo>
                  <a:pt x="666" y="571"/>
                </a:lnTo>
                <a:lnTo>
                  <a:pt x="666" y="571"/>
                </a:lnTo>
                <a:lnTo>
                  <a:pt x="665" y="571"/>
                </a:lnTo>
                <a:lnTo>
                  <a:pt x="665" y="571"/>
                </a:lnTo>
                <a:lnTo>
                  <a:pt x="665" y="572"/>
                </a:lnTo>
                <a:lnTo>
                  <a:pt x="664" y="572"/>
                </a:lnTo>
                <a:lnTo>
                  <a:pt x="664" y="572"/>
                </a:lnTo>
                <a:lnTo>
                  <a:pt x="664" y="572"/>
                </a:lnTo>
                <a:lnTo>
                  <a:pt x="663" y="573"/>
                </a:lnTo>
                <a:lnTo>
                  <a:pt x="663" y="573"/>
                </a:lnTo>
                <a:lnTo>
                  <a:pt x="663" y="573"/>
                </a:lnTo>
                <a:lnTo>
                  <a:pt x="663" y="573"/>
                </a:lnTo>
                <a:lnTo>
                  <a:pt x="662" y="573"/>
                </a:lnTo>
                <a:lnTo>
                  <a:pt x="662" y="573"/>
                </a:lnTo>
                <a:lnTo>
                  <a:pt x="662" y="574"/>
                </a:lnTo>
                <a:lnTo>
                  <a:pt x="661" y="574"/>
                </a:lnTo>
                <a:lnTo>
                  <a:pt x="661" y="573"/>
                </a:lnTo>
                <a:lnTo>
                  <a:pt x="660" y="573"/>
                </a:lnTo>
                <a:lnTo>
                  <a:pt x="660" y="573"/>
                </a:lnTo>
                <a:lnTo>
                  <a:pt x="658" y="574"/>
                </a:lnTo>
                <a:lnTo>
                  <a:pt x="658" y="574"/>
                </a:lnTo>
                <a:lnTo>
                  <a:pt x="658" y="574"/>
                </a:lnTo>
                <a:lnTo>
                  <a:pt x="658" y="574"/>
                </a:lnTo>
                <a:lnTo>
                  <a:pt x="657" y="574"/>
                </a:lnTo>
                <a:lnTo>
                  <a:pt x="657" y="574"/>
                </a:lnTo>
                <a:lnTo>
                  <a:pt x="656" y="574"/>
                </a:lnTo>
                <a:lnTo>
                  <a:pt x="656" y="575"/>
                </a:lnTo>
                <a:lnTo>
                  <a:pt x="655" y="575"/>
                </a:lnTo>
                <a:lnTo>
                  <a:pt x="655" y="575"/>
                </a:lnTo>
                <a:lnTo>
                  <a:pt x="655" y="575"/>
                </a:lnTo>
                <a:lnTo>
                  <a:pt x="654" y="576"/>
                </a:lnTo>
                <a:lnTo>
                  <a:pt x="654" y="576"/>
                </a:lnTo>
                <a:lnTo>
                  <a:pt x="653" y="576"/>
                </a:lnTo>
                <a:lnTo>
                  <a:pt x="653" y="576"/>
                </a:lnTo>
                <a:lnTo>
                  <a:pt x="653" y="577"/>
                </a:lnTo>
                <a:lnTo>
                  <a:pt x="653" y="578"/>
                </a:lnTo>
                <a:lnTo>
                  <a:pt x="653" y="578"/>
                </a:lnTo>
                <a:lnTo>
                  <a:pt x="653" y="578"/>
                </a:lnTo>
                <a:lnTo>
                  <a:pt x="653" y="579"/>
                </a:lnTo>
                <a:lnTo>
                  <a:pt x="653" y="579"/>
                </a:lnTo>
                <a:lnTo>
                  <a:pt x="652" y="579"/>
                </a:lnTo>
                <a:lnTo>
                  <a:pt x="652" y="579"/>
                </a:lnTo>
                <a:lnTo>
                  <a:pt x="652" y="579"/>
                </a:lnTo>
                <a:lnTo>
                  <a:pt x="652" y="580"/>
                </a:lnTo>
                <a:lnTo>
                  <a:pt x="651" y="580"/>
                </a:lnTo>
                <a:lnTo>
                  <a:pt x="651" y="580"/>
                </a:lnTo>
                <a:lnTo>
                  <a:pt x="650" y="581"/>
                </a:lnTo>
                <a:lnTo>
                  <a:pt x="650" y="581"/>
                </a:lnTo>
                <a:lnTo>
                  <a:pt x="650" y="581"/>
                </a:lnTo>
                <a:lnTo>
                  <a:pt x="650" y="581"/>
                </a:lnTo>
                <a:lnTo>
                  <a:pt x="649" y="581"/>
                </a:lnTo>
                <a:lnTo>
                  <a:pt x="649" y="581"/>
                </a:lnTo>
                <a:lnTo>
                  <a:pt x="648" y="582"/>
                </a:lnTo>
                <a:lnTo>
                  <a:pt x="648" y="582"/>
                </a:lnTo>
                <a:lnTo>
                  <a:pt x="647" y="582"/>
                </a:lnTo>
                <a:lnTo>
                  <a:pt x="647" y="582"/>
                </a:lnTo>
                <a:lnTo>
                  <a:pt x="647" y="582"/>
                </a:lnTo>
                <a:lnTo>
                  <a:pt x="647" y="582"/>
                </a:lnTo>
                <a:lnTo>
                  <a:pt x="646" y="582"/>
                </a:lnTo>
                <a:lnTo>
                  <a:pt x="646" y="582"/>
                </a:lnTo>
                <a:lnTo>
                  <a:pt x="645" y="582"/>
                </a:lnTo>
                <a:lnTo>
                  <a:pt x="645" y="582"/>
                </a:lnTo>
                <a:lnTo>
                  <a:pt x="645" y="582"/>
                </a:lnTo>
                <a:lnTo>
                  <a:pt x="644" y="582"/>
                </a:lnTo>
                <a:lnTo>
                  <a:pt x="643" y="582"/>
                </a:lnTo>
                <a:lnTo>
                  <a:pt x="643" y="582"/>
                </a:lnTo>
                <a:lnTo>
                  <a:pt x="643" y="582"/>
                </a:lnTo>
                <a:lnTo>
                  <a:pt x="643" y="583"/>
                </a:lnTo>
                <a:lnTo>
                  <a:pt x="642" y="583"/>
                </a:lnTo>
                <a:lnTo>
                  <a:pt x="642" y="583"/>
                </a:lnTo>
                <a:lnTo>
                  <a:pt x="642" y="583"/>
                </a:lnTo>
                <a:lnTo>
                  <a:pt x="642" y="583"/>
                </a:lnTo>
                <a:lnTo>
                  <a:pt x="642" y="584"/>
                </a:lnTo>
                <a:lnTo>
                  <a:pt x="642" y="584"/>
                </a:lnTo>
                <a:lnTo>
                  <a:pt x="642" y="584"/>
                </a:lnTo>
                <a:lnTo>
                  <a:pt x="642" y="584"/>
                </a:lnTo>
                <a:lnTo>
                  <a:pt x="641" y="585"/>
                </a:lnTo>
                <a:lnTo>
                  <a:pt x="640" y="585"/>
                </a:lnTo>
                <a:lnTo>
                  <a:pt x="640" y="585"/>
                </a:lnTo>
                <a:lnTo>
                  <a:pt x="640" y="585"/>
                </a:lnTo>
                <a:lnTo>
                  <a:pt x="640" y="585"/>
                </a:lnTo>
                <a:lnTo>
                  <a:pt x="639" y="585"/>
                </a:lnTo>
                <a:lnTo>
                  <a:pt x="639" y="586"/>
                </a:lnTo>
                <a:lnTo>
                  <a:pt x="639" y="586"/>
                </a:lnTo>
                <a:lnTo>
                  <a:pt x="639" y="586"/>
                </a:lnTo>
                <a:lnTo>
                  <a:pt x="639" y="586"/>
                </a:lnTo>
                <a:lnTo>
                  <a:pt x="638" y="586"/>
                </a:lnTo>
                <a:lnTo>
                  <a:pt x="638" y="587"/>
                </a:lnTo>
                <a:lnTo>
                  <a:pt x="638" y="587"/>
                </a:lnTo>
                <a:lnTo>
                  <a:pt x="637" y="587"/>
                </a:lnTo>
                <a:lnTo>
                  <a:pt x="637" y="588"/>
                </a:lnTo>
                <a:lnTo>
                  <a:pt x="637" y="588"/>
                </a:lnTo>
                <a:lnTo>
                  <a:pt x="637" y="588"/>
                </a:lnTo>
                <a:lnTo>
                  <a:pt x="637" y="589"/>
                </a:lnTo>
                <a:lnTo>
                  <a:pt x="637" y="589"/>
                </a:lnTo>
                <a:lnTo>
                  <a:pt x="637" y="590"/>
                </a:lnTo>
                <a:lnTo>
                  <a:pt x="636" y="590"/>
                </a:lnTo>
                <a:lnTo>
                  <a:pt x="636" y="590"/>
                </a:lnTo>
                <a:lnTo>
                  <a:pt x="636" y="591"/>
                </a:lnTo>
                <a:lnTo>
                  <a:pt x="635" y="591"/>
                </a:lnTo>
                <a:lnTo>
                  <a:pt x="636" y="591"/>
                </a:lnTo>
                <a:lnTo>
                  <a:pt x="635" y="591"/>
                </a:lnTo>
                <a:lnTo>
                  <a:pt x="635" y="592"/>
                </a:lnTo>
                <a:lnTo>
                  <a:pt x="635" y="592"/>
                </a:lnTo>
                <a:lnTo>
                  <a:pt x="636" y="592"/>
                </a:lnTo>
                <a:lnTo>
                  <a:pt x="635" y="592"/>
                </a:lnTo>
                <a:lnTo>
                  <a:pt x="635" y="593"/>
                </a:lnTo>
                <a:lnTo>
                  <a:pt x="635" y="593"/>
                </a:lnTo>
                <a:lnTo>
                  <a:pt x="635" y="593"/>
                </a:lnTo>
                <a:lnTo>
                  <a:pt x="635" y="593"/>
                </a:lnTo>
                <a:lnTo>
                  <a:pt x="634" y="593"/>
                </a:lnTo>
                <a:lnTo>
                  <a:pt x="634" y="593"/>
                </a:lnTo>
                <a:lnTo>
                  <a:pt x="634" y="593"/>
                </a:lnTo>
                <a:lnTo>
                  <a:pt x="634" y="593"/>
                </a:lnTo>
                <a:lnTo>
                  <a:pt x="634" y="593"/>
                </a:lnTo>
                <a:lnTo>
                  <a:pt x="634" y="594"/>
                </a:lnTo>
                <a:lnTo>
                  <a:pt x="635" y="594"/>
                </a:lnTo>
                <a:lnTo>
                  <a:pt x="635" y="594"/>
                </a:lnTo>
                <a:lnTo>
                  <a:pt x="634" y="594"/>
                </a:lnTo>
                <a:lnTo>
                  <a:pt x="633" y="594"/>
                </a:lnTo>
                <a:lnTo>
                  <a:pt x="632" y="594"/>
                </a:lnTo>
                <a:lnTo>
                  <a:pt x="632" y="593"/>
                </a:lnTo>
                <a:lnTo>
                  <a:pt x="631" y="593"/>
                </a:lnTo>
                <a:lnTo>
                  <a:pt x="630" y="594"/>
                </a:lnTo>
                <a:lnTo>
                  <a:pt x="629" y="594"/>
                </a:lnTo>
                <a:lnTo>
                  <a:pt x="628" y="593"/>
                </a:lnTo>
                <a:lnTo>
                  <a:pt x="628" y="593"/>
                </a:lnTo>
                <a:lnTo>
                  <a:pt x="628" y="593"/>
                </a:lnTo>
                <a:lnTo>
                  <a:pt x="628" y="592"/>
                </a:lnTo>
                <a:lnTo>
                  <a:pt x="628" y="592"/>
                </a:lnTo>
                <a:lnTo>
                  <a:pt x="627" y="592"/>
                </a:lnTo>
                <a:lnTo>
                  <a:pt x="627" y="591"/>
                </a:lnTo>
                <a:lnTo>
                  <a:pt x="626" y="591"/>
                </a:lnTo>
                <a:lnTo>
                  <a:pt x="625" y="591"/>
                </a:lnTo>
                <a:lnTo>
                  <a:pt x="624" y="591"/>
                </a:lnTo>
                <a:lnTo>
                  <a:pt x="624" y="591"/>
                </a:lnTo>
                <a:lnTo>
                  <a:pt x="624" y="590"/>
                </a:lnTo>
                <a:lnTo>
                  <a:pt x="623" y="589"/>
                </a:lnTo>
                <a:lnTo>
                  <a:pt x="623" y="588"/>
                </a:lnTo>
                <a:lnTo>
                  <a:pt x="622" y="588"/>
                </a:lnTo>
                <a:lnTo>
                  <a:pt x="621" y="588"/>
                </a:lnTo>
                <a:lnTo>
                  <a:pt x="621" y="588"/>
                </a:lnTo>
                <a:lnTo>
                  <a:pt x="620" y="588"/>
                </a:lnTo>
                <a:lnTo>
                  <a:pt x="619" y="588"/>
                </a:lnTo>
                <a:lnTo>
                  <a:pt x="618" y="587"/>
                </a:lnTo>
                <a:lnTo>
                  <a:pt x="617" y="587"/>
                </a:lnTo>
                <a:lnTo>
                  <a:pt x="617" y="587"/>
                </a:lnTo>
                <a:lnTo>
                  <a:pt x="616" y="586"/>
                </a:lnTo>
                <a:lnTo>
                  <a:pt x="616" y="585"/>
                </a:lnTo>
                <a:lnTo>
                  <a:pt x="615" y="584"/>
                </a:lnTo>
                <a:lnTo>
                  <a:pt x="614" y="584"/>
                </a:lnTo>
                <a:lnTo>
                  <a:pt x="614" y="583"/>
                </a:lnTo>
                <a:lnTo>
                  <a:pt x="613" y="582"/>
                </a:lnTo>
                <a:lnTo>
                  <a:pt x="613" y="582"/>
                </a:lnTo>
                <a:lnTo>
                  <a:pt x="613" y="581"/>
                </a:lnTo>
                <a:lnTo>
                  <a:pt x="613" y="580"/>
                </a:lnTo>
                <a:lnTo>
                  <a:pt x="613" y="580"/>
                </a:lnTo>
                <a:lnTo>
                  <a:pt x="613" y="579"/>
                </a:lnTo>
                <a:lnTo>
                  <a:pt x="613" y="579"/>
                </a:lnTo>
                <a:lnTo>
                  <a:pt x="612" y="579"/>
                </a:lnTo>
                <a:lnTo>
                  <a:pt x="611" y="580"/>
                </a:lnTo>
                <a:lnTo>
                  <a:pt x="611" y="580"/>
                </a:lnTo>
                <a:lnTo>
                  <a:pt x="610" y="580"/>
                </a:lnTo>
                <a:lnTo>
                  <a:pt x="609" y="580"/>
                </a:lnTo>
                <a:lnTo>
                  <a:pt x="608" y="579"/>
                </a:lnTo>
                <a:lnTo>
                  <a:pt x="608" y="579"/>
                </a:lnTo>
                <a:lnTo>
                  <a:pt x="607" y="579"/>
                </a:lnTo>
                <a:lnTo>
                  <a:pt x="607" y="579"/>
                </a:lnTo>
                <a:lnTo>
                  <a:pt x="606" y="579"/>
                </a:lnTo>
                <a:lnTo>
                  <a:pt x="606" y="579"/>
                </a:lnTo>
                <a:lnTo>
                  <a:pt x="606" y="580"/>
                </a:lnTo>
                <a:lnTo>
                  <a:pt x="605" y="580"/>
                </a:lnTo>
                <a:lnTo>
                  <a:pt x="605" y="580"/>
                </a:lnTo>
                <a:lnTo>
                  <a:pt x="604" y="580"/>
                </a:lnTo>
                <a:lnTo>
                  <a:pt x="604" y="580"/>
                </a:lnTo>
                <a:lnTo>
                  <a:pt x="603" y="580"/>
                </a:lnTo>
                <a:lnTo>
                  <a:pt x="603" y="579"/>
                </a:lnTo>
                <a:lnTo>
                  <a:pt x="603" y="578"/>
                </a:lnTo>
                <a:lnTo>
                  <a:pt x="603" y="577"/>
                </a:lnTo>
                <a:lnTo>
                  <a:pt x="604" y="577"/>
                </a:lnTo>
                <a:lnTo>
                  <a:pt x="604" y="578"/>
                </a:lnTo>
                <a:lnTo>
                  <a:pt x="604" y="578"/>
                </a:lnTo>
                <a:lnTo>
                  <a:pt x="604" y="577"/>
                </a:lnTo>
                <a:lnTo>
                  <a:pt x="604" y="577"/>
                </a:lnTo>
                <a:lnTo>
                  <a:pt x="604" y="577"/>
                </a:lnTo>
                <a:lnTo>
                  <a:pt x="603" y="576"/>
                </a:lnTo>
                <a:lnTo>
                  <a:pt x="603" y="576"/>
                </a:lnTo>
                <a:lnTo>
                  <a:pt x="603" y="575"/>
                </a:lnTo>
                <a:lnTo>
                  <a:pt x="603" y="575"/>
                </a:lnTo>
                <a:lnTo>
                  <a:pt x="604" y="575"/>
                </a:lnTo>
                <a:lnTo>
                  <a:pt x="604" y="574"/>
                </a:lnTo>
                <a:lnTo>
                  <a:pt x="605" y="575"/>
                </a:lnTo>
                <a:lnTo>
                  <a:pt x="605" y="575"/>
                </a:lnTo>
                <a:lnTo>
                  <a:pt x="606" y="575"/>
                </a:lnTo>
                <a:lnTo>
                  <a:pt x="606" y="574"/>
                </a:lnTo>
                <a:lnTo>
                  <a:pt x="605" y="574"/>
                </a:lnTo>
                <a:lnTo>
                  <a:pt x="605" y="574"/>
                </a:lnTo>
                <a:lnTo>
                  <a:pt x="604" y="574"/>
                </a:lnTo>
                <a:lnTo>
                  <a:pt x="603" y="574"/>
                </a:lnTo>
                <a:lnTo>
                  <a:pt x="603" y="573"/>
                </a:lnTo>
                <a:lnTo>
                  <a:pt x="603" y="573"/>
                </a:lnTo>
                <a:lnTo>
                  <a:pt x="602" y="573"/>
                </a:lnTo>
                <a:lnTo>
                  <a:pt x="602" y="573"/>
                </a:lnTo>
                <a:lnTo>
                  <a:pt x="601" y="573"/>
                </a:lnTo>
                <a:lnTo>
                  <a:pt x="601" y="573"/>
                </a:lnTo>
                <a:lnTo>
                  <a:pt x="600" y="573"/>
                </a:lnTo>
                <a:lnTo>
                  <a:pt x="599" y="573"/>
                </a:lnTo>
                <a:lnTo>
                  <a:pt x="599" y="574"/>
                </a:lnTo>
                <a:lnTo>
                  <a:pt x="600" y="574"/>
                </a:lnTo>
                <a:lnTo>
                  <a:pt x="601" y="574"/>
                </a:lnTo>
                <a:lnTo>
                  <a:pt x="601" y="574"/>
                </a:lnTo>
                <a:lnTo>
                  <a:pt x="601" y="575"/>
                </a:lnTo>
                <a:lnTo>
                  <a:pt x="601" y="575"/>
                </a:lnTo>
                <a:lnTo>
                  <a:pt x="600" y="575"/>
                </a:lnTo>
                <a:lnTo>
                  <a:pt x="600" y="576"/>
                </a:lnTo>
                <a:lnTo>
                  <a:pt x="599" y="576"/>
                </a:lnTo>
                <a:lnTo>
                  <a:pt x="598" y="576"/>
                </a:lnTo>
                <a:lnTo>
                  <a:pt x="598" y="575"/>
                </a:lnTo>
                <a:lnTo>
                  <a:pt x="598" y="575"/>
                </a:lnTo>
                <a:lnTo>
                  <a:pt x="598" y="574"/>
                </a:lnTo>
                <a:lnTo>
                  <a:pt x="597" y="574"/>
                </a:lnTo>
                <a:lnTo>
                  <a:pt x="597" y="574"/>
                </a:lnTo>
                <a:lnTo>
                  <a:pt x="596" y="574"/>
                </a:lnTo>
                <a:lnTo>
                  <a:pt x="596" y="574"/>
                </a:lnTo>
                <a:lnTo>
                  <a:pt x="595" y="573"/>
                </a:lnTo>
                <a:lnTo>
                  <a:pt x="595" y="573"/>
                </a:lnTo>
                <a:lnTo>
                  <a:pt x="594" y="574"/>
                </a:lnTo>
                <a:lnTo>
                  <a:pt x="594" y="574"/>
                </a:lnTo>
                <a:lnTo>
                  <a:pt x="594" y="575"/>
                </a:lnTo>
                <a:lnTo>
                  <a:pt x="594" y="575"/>
                </a:lnTo>
                <a:lnTo>
                  <a:pt x="593" y="576"/>
                </a:lnTo>
                <a:lnTo>
                  <a:pt x="593" y="577"/>
                </a:lnTo>
                <a:lnTo>
                  <a:pt x="594" y="577"/>
                </a:lnTo>
                <a:lnTo>
                  <a:pt x="594" y="578"/>
                </a:lnTo>
                <a:lnTo>
                  <a:pt x="593" y="578"/>
                </a:lnTo>
                <a:lnTo>
                  <a:pt x="592" y="578"/>
                </a:lnTo>
                <a:lnTo>
                  <a:pt x="592" y="577"/>
                </a:lnTo>
                <a:lnTo>
                  <a:pt x="591" y="577"/>
                </a:lnTo>
                <a:lnTo>
                  <a:pt x="591" y="577"/>
                </a:lnTo>
                <a:lnTo>
                  <a:pt x="590" y="578"/>
                </a:lnTo>
                <a:lnTo>
                  <a:pt x="590" y="577"/>
                </a:lnTo>
                <a:lnTo>
                  <a:pt x="590" y="576"/>
                </a:lnTo>
                <a:lnTo>
                  <a:pt x="590" y="576"/>
                </a:lnTo>
                <a:lnTo>
                  <a:pt x="590" y="576"/>
                </a:lnTo>
                <a:lnTo>
                  <a:pt x="590" y="576"/>
                </a:lnTo>
                <a:lnTo>
                  <a:pt x="589" y="577"/>
                </a:lnTo>
                <a:lnTo>
                  <a:pt x="590" y="577"/>
                </a:lnTo>
                <a:lnTo>
                  <a:pt x="590" y="578"/>
                </a:lnTo>
                <a:lnTo>
                  <a:pt x="590" y="578"/>
                </a:lnTo>
                <a:lnTo>
                  <a:pt x="589" y="577"/>
                </a:lnTo>
                <a:lnTo>
                  <a:pt x="589" y="577"/>
                </a:lnTo>
                <a:lnTo>
                  <a:pt x="588" y="576"/>
                </a:lnTo>
                <a:lnTo>
                  <a:pt x="588" y="576"/>
                </a:lnTo>
                <a:lnTo>
                  <a:pt x="587" y="576"/>
                </a:lnTo>
                <a:lnTo>
                  <a:pt x="586" y="576"/>
                </a:lnTo>
                <a:lnTo>
                  <a:pt x="585" y="576"/>
                </a:lnTo>
                <a:lnTo>
                  <a:pt x="586" y="575"/>
                </a:lnTo>
                <a:lnTo>
                  <a:pt x="585" y="575"/>
                </a:lnTo>
                <a:lnTo>
                  <a:pt x="585" y="576"/>
                </a:lnTo>
                <a:lnTo>
                  <a:pt x="585" y="577"/>
                </a:lnTo>
                <a:lnTo>
                  <a:pt x="585" y="578"/>
                </a:lnTo>
                <a:lnTo>
                  <a:pt x="585" y="578"/>
                </a:lnTo>
                <a:lnTo>
                  <a:pt x="584" y="578"/>
                </a:lnTo>
                <a:lnTo>
                  <a:pt x="584" y="579"/>
                </a:lnTo>
                <a:lnTo>
                  <a:pt x="584" y="578"/>
                </a:lnTo>
                <a:lnTo>
                  <a:pt x="583" y="577"/>
                </a:lnTo>
                <a:lnTo>
                  <a:pt x="583" y="577"/>
                </a:lnTo>
                <a:lnTo>
                  <a:pt x="582" y="577"/>
                </a:lnTo>
                <a:lnTo>
                  <a:pt x="582" y="578"/>
                </a:lnTo>
                <a:lnTo>
                  <a:pt x="582" y="578"/>
                </a:lnTo>
                <a:lnTo>
                  <a:pt x="581" y="578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5"/>
                </a:lnTo>
                <a:lnTo>
                  <a:pt x="579" y="575"/>
                </a:lnTo>
                <a:lnTo>
                  <a:pt x="579" y="574"/>
                </a:lnTo>
                <a:lnTo>
                  <a:pt x="579" y="574"/>
                </a:lnTo>
                <a:lnTo>
                  <a:pt x="578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5"/>
                </a:lnTo>
                <a:lnTo>
                  <a:pt x="576" y="575"/>
                </a:lnTo>
                <a:lnTo>
                  <a:pt x="576" y="575"/>
                </a:lnTo>
                <a:lnTo>
                  <a:pt x="575" y="575"/>
                </a:lnTo>
                <a:lnTo>
                  <a:pt x="575" y="575"/>
                </a:lnTo>
                <a:lnTo>
                  <a:pt x="575" y="574"/>
                </a:lnTo>
                <a:lnTo>
                  <a:pt x="575" y="574"/>
                </a:lnTo>
                <a:lnTo>
                  <a:pt x="575" y="573"/>
                </a:lnTo>
                <a:lnTo>
                  <a:pt x="574" y="573"/>
                </a:lnTo>
                <a:lnTo>
                  <a:pt x="574" y="572"/>
                </a:lnTo>
                <a:lnTo>
                  <a:pt x="573" y="572"/>
                </a:lnTo>
                <a:lnTo>
                  <a:pt x="573" y="573"/>
                </a:lnTo>
                <a:lnTo>
                  <a:pt x="573" y="573"/>
                </a:lnTo>
                <a:lnTo>
                  <a:pt x="573" y="573"/>
                </a:lnTo>
                <a:lnTo>
                  <a:pt x="573" y="574"/>
                </a:lnTo>
                <a:lnTo>
                  <a:pt x="573" y="574"/>
                </a:lnTo>
                <a:lnTo>
                  <a:pt x="573" y="575"/>
                </a:lnTo>
                <a:lnTo>
                  <a:pt x="572" y="575"/>
                </a:lnTo>
                <a:lnTo>
                  <a:pt x="572" y="575"/>
                </a:lnTo>
                <a:lnTo>
                  <a:pt x="570" y="575"/>
                </a:lnTo>
                <a:lnTo>
                  <a:pt x="569" y="575"/>
                </a:lnTo>
                <a:lnTo>
                  <a:pt x="569" y="576"/>
                </a:lnTo>
                <a:lnTo>
                  <a:pt x="569" y="576"/>
                </a:lnTo>
                <a:lnTo>
                  <a:pt x="569" y="576"/>
                </a:lnTo>
                <a:lnTo>
                  <a:pt x="568" y="577"/>
                </a:lnTo>
                <a:lnTo>
                  <a:pt x="568" y="577"/>
                </a:lnTo>
                <a:lnTo>
                  <a:pt x="567" y="577"/>
                </a:lnTo>
                <a:lnTo>
                  <a:pt x="567" y="577"/>
                </a:lnTo>
                <a:lnTo>
                  <a:pt x="567" y="577"/>
                </a:lnTo>
                <a:lnTo>
                  <a:pt x="566" y="577"/>
                </a:lnTo>
                <a:lnTo>
                  <a:pt x="566" y="577"/>
                </a:lnTo>
                <a:lnTo>
                  <a:pt x="565" y="577"/>
                </a:lnTo>
                <a:lnTo>
                  <a:pt x="565" y="577"/>
                </a:lnTo>
                <a:lnTo>
                  <a:pt x="564" y="577"/>
                </a:lnTo>
                <a:lnTo>
                  <a:pt x="563" y="577"/>
                </a:lnTo>
                <a:lnTo>
                  <a:pt x="563" y="577"/>
                </a:lnTo>
                <a:lnTo>
                  <a:pt x="562" y="578"/>
                </a:lnTo>
                <a:lnTo>
                  <a:pt x="562" y="578"/>
                </a:lnTo>
                <a:lnTo>
                  <a:pt x="562" y="579"/>
                </a:lnTo>
                <a:lnTo>
                  <a:pt x="562" y="579"/>
                </a:lnTo>
                <a:lnTo>
                  <a:pt x="562" y="579"/>
                </a:lnTo>
                <a:lnTo>
                  <a:pt x="561" y="579"/>
                </a:lnTo>
                <a:lnTo>
                  <a:pt x="561" y="579"/>
                </a:lnTo>
                <a:lnTo>
                  <a:pt x="560" y="580"/>
                </a:lnTo>
                <a:lnTo>
                  <a:pt x="559" y="580"/>
                </a:lnTo>
                <a:lnTo>
                  <a:pt x="558" y="580"/>
                </a:lnTo>
                <a:lnTo>
                  <a:pt x="557" y="580"/>
                </a:lnTo>
                <a:lnTo>
                  <a:pt x="556" y="580"/>
                </a:lnTo>
                <a:lnTo>
                  <a:pt x="556" y="581"/>
                </a:lnTo>
                <a:lnTo>
                  <a:pt x="555" y="581"/>
                </a:lnTo>
                <a:lnTo>
                  <a:pt x="555" y="580"/>
                </a:lnTo>
                <a:lnTo>
                  <a:pt x="555" y="580"/>
                </a:lnTo>
                <a:lnTo>
                  <a:pt x="554" y="580"/>
                </a:lnTo>
                <a:lnTo>
                  <a:pt x="553" y="580"/>
                </a:lnTo>
                <a:lnTo>
                  <a:pt x="553" y="580"/>
                </a:lnTo>
                <a:lnTo>
                  <a:pt x="552" y="580"/>
                </a:lnTo>
                <a:lnTo>
                  <a:pt x="552" y="580"/>
                </a:lnTo>
                <a:lnTo>
                  <a:pt x="551" y="579"/>
                </a:lnTo>
                <a:lnTo>
                  <a:pt x="550" y="578"/>
                </a:lnTo>
                <a:lnTo>
                  <a:pt x="550" y="578"/>
                </a:lnTo>
                <a:lnTo>
                  <a:pt x="549" y="578"/>
                </a:lnTo>
                <a:lnTo>
                  <a:pt x="549" y="578"/>
                </a:lnTo>
                <a:lnTo>
                  <a:pt x="549" y="578"/>
                </a:lnTo>
                <a:lnTo>
                  <a:pt x="548" y="577"/>
                </a:lnTo>
                <a:lnTo>
                  <a:pt x="548" y="577"/>
                </a:lnTo>
                <a:lnTo>
                  <a:pt x="547" y="577"/>
                </a:lnTo>
                <a:lnTo>
                  <a:pt x="547" y="577"/>
                </a:lnTo>
                <a:lnTo>
                  <a:pt x="546" y="576"/>
                </a:lnTo>
                <a:lnTo>
                  <a:pt x="546" y="577"/>
                </a:lnTo>
                <a:lnTo>
                  <a:pt x="546" y="577"/>
                </a:lnTo>
                <a:lnTo>
                  <a:pt x="545" y="577"/>
                </a:lnTo>
                <a:lnTo>
                  <a:pt x="545" y="576"/>
                </a:lnTo>
                <a:lnTo>
                  <a:pt x="544" y="576"/>
                </a:lnTo>
                <a:lnTo>
                  <a:pt x="544" y="576"/>
                </a:lnTo>
                <a:lnTo>
                  <a:pt x="544" y="575"/>
                </a:lnTo>
                <a:lnTo>
                  <a:pt x="544" y="574"/>
                </a:lnTo>
                <a:lnTo>
                  <a:pt x="545" y="574"/>
                </a:lnTo>
                <a:lnTo>
                  <a:pt x="544" y="573"/>
                </a:lnTo>
                <a:lnTo>
                  <a:pt x="544" y="573"/>
                </a:lnTo>
                <a:lnTo>
                  <a:pt x="544" y="574"/>
                </a:lnTo>
                <a:lnTo>
                  <a:pt x="544" y="574"/>
                </a:lnTo>
                <a:lnTo>
                  <a:pt x="543" y="575"/>
                </a:lnTo>
                <a:lnTo>
                  <a:pt x="542" y="575"/>
                </a:lnTo>
                <a:lnTo>
                  <a:pt x="542" y="575"/>
                </a:lnTo>
                <a:lnTo>
                  <a:pt x="542" y="575"/>
                </a:lnTo>
                <a:lnTo>
                  <a:pt x="542" y="576"/>
                </a:lnTo>
                <a:lnTo>
                  <a:pt x="541" y="576"/>
                </a:lnTo>
                <a:lnTo>
                  <a:pt x="540" y="575"/>
                </a:lnTo>
                <a:lnTo>
                  <a:pt x="540" y="574"/>
                </a:lnTo>
                <a:lnTo>
                  <a:pt x="540" y="574"/>
                </a:lnTo>
                <a:lnTo>
                  <a:pt x="540" y="575"/>
                </a:lnTo>
                <a:lnTo>
                  <a:pt x="540" y="575"/>
                </a:lnTo>
                <a:lnTo>
                  <a:pt x="540" y="576"/>
                </a:lnTo>
                <a:lnTo>
                  <a:pt x="539" y="576"/>
                </a:lnTo>
                <a:lnTo>
                  <a:pt x="538" y="575"/>
                </a:lnTo>
                <a:lnTo>
                  <a:pt x="537" y="575"/>
                </a:lnTo>
                <a:lnTo>
                  <a:pt x="537" y="576"/>
                </a:lnTo>
                <a:lnTo>
                  <a:pt x="537" y="576"/>
                </a:lnTo>
                <a:lnTo>
                  <a:pt x="537" y="577"/>
                </a:lnTo>
                <a:lnTo>
                  <a:pt x="536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5"/>
                </a:lnTo>
                <a:lnTo>
                  <a:pt x="534" y="575"/>
                </a:lnTo>
                <a:lnTo>
                  <a:pt x="533" y="575"/>
                </a:lnTo>
                <a:lnTo>
                  <a:pt x="533" y="575"/>
                </a:lnTo>
                <a:lnTo>
                  <a:pt x="532" y="575"/>
                </a:lnTo>
                <a:lnTo>
                  <a:pt x="532" y="574"/>
                </a:lnTo>
                <a:lnTo>
                  <a:pt x="532" y="575"/>
                </a:lnTo>
                <a:lnTo>
                  <a:pt x="532" y="575"/>
                </a:lnTo>
                <a:lnTo>
                  <a:pt x="532" y="576"/>
                </a:lnTo>
                <a:lnTo>
                  <a:pt x="532" y="576"/>
                </a:lnTo>
                <a:lnTo>
                  <a:pt x="532" y="576"/>
                </a:lnTo>
                <a:lnTo>
                  <a:pt x="531" y="576"/>
                </a:lnTo>
                <a:lnTo>
                  <a:pt x="531" y="576"/>
                </a:lnTo>
                <a:lnTo>
                  <a:pt x="530" y="577"/>
                </a:lnTo>
                <a:lnTo>
                  <a:pt x="529" y="577"/>
                </a:lnTo>
                <a:lnTo>
                  <a:pt x="529" y="577"/>
                </a:lnTo>
                <a:lnTo>
                  <a:pt x="528" y="577"/>
                </a:lnTo>
                <a:lnTo>
                  <a:pt x="529" y="577"/>
                </a:lnTo>
                <a:lnTo>
                  <a:pt x="528" y="578"/>
                </a:lnTo>
                <a:lnTo>
                  <a:pt x="527" y="577"/>
                </a:lnTo>
                <a:lnTo>
                  <a:pt x="527" y="577"/>
                </a:lnTo>
                <a:lnTo>
                  <a:pt x="526" y="577"/>
                </a:lnTo>
                <a:lnTo>
                  <a:pt x="526" y="577"/>
                </a:lnTo>
                <a:lnTo>
                  <a:pt x="526" y="578"/>
                </a:lnTo>
                <a:lnTo>
                  <a:pt x="526" y="578"/>
                </a:lnTo>
                <a:lnTo>
                  <a:pt x="526" y="579"/>
                </a:lnTo>
                <a:lnTo>
                  <a:pt x="525" y="579"/>
                </a:lnTo>
                <a:lnTo>
                  <a:pt x="525" y="578"/>
                </a:lnTo>
                <a:lnTo>
                  <a:pt x="525" y="577"/>
                </a:lnTo>
                <a:lnTo>
                  <a:pt x="524" y="577"/>
                </a:lnTo>
                <a:lnTo>
                  <a:pt x="523" y="576"/>
                </a:lnTo>
                <a:lnTo>
                  <a:pt x="523" y="577"/>
                </a:lnTo>
                <a:lnTo>
                  <a:pt x="524" y="578"/>
                </a:lnTo>
                <a:lnTo>
                  <a:pt x="523" y="578"/>
                </a:lnTo>
                <a:lnTo>
                  <a:pt x="523" y="579"/>
                </a:lnTo>
                <a:lnTo>
                  <a:pt x="522" y="579"/>
                </a:lnTo>
                <a:lnTo>
                  <a:pt x="522" y="578"/>
                </a:lnTo>
                <a:lnTo>
                  <a:pt x="521" y="578"/>
                </a:lnTo>
                <a:lnTo>
                  <a:pt x="520" y="578"/>
                </a:lnTo>
                <a:lnTo>
                  <a:pt x="520" y="578"/>
                </a:lnTo>
                <a:lnTo>
                  <a:pt x="521" y="579"/>
                </a:lnTo>
                <a:lnTo>
                  <a:pt x="520" y="579"/>
                </a:lnTo>
                <a:lnTo>
                  <a:pt x="519" y="578"/>
                </a:lnTo>
                <a:lnTo>
                  <a:pt x="519" y="579"/>
                </a:lnTo>
                <a:lnTo>
                  <a:pt x="518" y="579"/>
                </a:lnTo>
                <a:lnTo>
                  <a:pt x="518" y="579"/>
                </a:lnTo>
                <a:lnTo>
                  <a:pt x="517" y="580"/>
                </a:lnTo>
                <a:lnTo>
                  <a:pt x="517" y="579"/>
                </a:lnTo>
                <a:lnTo>
                  <a:pt x="517" y="578"/>
                </a:lnTo>
                <a:lnTo>
                  <a:pt x="517" y="577"/>
                </a:lnTo>
                <a:lnTo>
                  <a:pt x="516" y="578"/>
                </a:lnTo>
                <a:lnTo>
                  <a:pt x="516" y="578"/>
                </a:lnTo>
                <a:lnTo>
                  <a:pt x="516" y="579"/>
                </a:lnTo>
                <a:lnTo>
                  <a:pt x="515" y="578"/>
                </a:lnTo>
                <a:lnTo>
                  <a:pt x="514" y="578"/>
                </a:lnTo>
                <a:lnTo>
                  <a:pt x="514" y="578"/>
                </a:lnTo>
                <a:lnTo>
                  <a:pt x="514" y="577"/>
                </a:lnTo>
                <a:lnTo>
                  <a:pt x="514" y="576"/>
                </a:lnTo>
                <a:lnTo>
                  <a:pt x="513" y="575"/>
                </a:lnTo>
                <a:lnTo>
                  <a:pt x="513" y="575"/>
                </a:lnTo>
                <a:lnTo>
                  <a:pt x="512" y="574"/>
                </a:lnTo>
                <a:lnTo>
                  <a:pt x="512" y="574"/>
                </a:lnTo>
                <a:lnTo>
                  <a:pt x="512" y="573"/>
                </a:lnTo>
                <a:lnTo>
                  <a:pt x="513" y="573"/>
                </a:lnTo>
                <a:lnTo>
                  <a:pt x="512" y="572"/>
                </a:lnTo>
                <a:lnTo>
                  <a:pt x="512" y="571"/>
                </a:lnTo>
                <a:lnTo>
                  <a:pt x="512" y="570"/>
                </a:lnTo>
                <a:lnTo>
                  <a:pt x="512" y="570"/>
                </a:lnTo>
                <a:lnTo>
                  <a:pt x="512" y="569"/>
                </a:lnTo>
                <a:lnTo>
                  <a:pt x="512" y="568"/>
                </a:lnTo>
                <a:lnTo>
                  <a:pt x="511" y="568"/>
                </a:lnTo>
                <a:lnTo>
                  <a:pt x="511" y="567"/>
                </a:lnTo>
                <a:lnTo>
                  <a:pt x="511" y="567"/>
                </a:lnTo>
                <a:lnTo>
                  <a:pt x="510" y="568"/>
                </a:lnTo>
                <a:lnTo>
                  <a:pt x="510" y="568"/>
                </a:lnTo>
                <a:lnTo>
                  <a:pt x="509" y="568"/>
                </a:lnTo>
                <a:lnTo>
                  <a:pt x="509" y="567"/>
                </a:lnTo>
                <a:lnTo>
                  <a:pt x="508" y="567"/>
                </a:lnTo>
                <a:lnTo>
                  <a:pt x="508" y="566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6" y="566"/>
                </a:lnTo>
                <a:lnTo>
                  <a:pt x="506" y="565"/>
                </a:lnTo>
                <a:lnTo>
                  <a:pt x="505" y="565"/>
                </a:lnTo>
                <a:lnTo>
                  <a:pt x="504" y="565"/>
                </a:lnTo>
                <a:lnTo>
                  <a:pt x="504" y="565"/>
                </a:lnTo>
                <a:lnTo>
                  <a:pt x="503" y="565"/>
                </a:lnTo>
                <a:lnTo>
                  <a:pt x="504" y="564"/>
                </a:lnTo>
                <a:lnTo>
                  <a:pt x="504" y="563"/>
                </a:lnTo>
                <a:lnTo>
                  <a:pt x="504" y="563"/>
                </a:lnTo>
                <a:lnTo>
                  <a:pt x="503" y="563"/>
                </a:lnTo>
                <a:lnTo>
                  <a:pt x="503" y="562"/>
                </a:lnTo>
                <a:lnTo>
                  <a:pt x="503" y="562"/>
                </a:lnTo>
                <a:lnTo>
                  <a:pt x="503" y="561"/>
                </a:lnTo>
                <a:lnTo>
                  <a:pt x="502" y="561"/>
                </a:lnTo>
                <a:lnTo>
                  <a:pt x="502" y="561"/>
                </a:lnTo>
                <a:lnTo>
                  <a:pt x="501" y="561"/>
                </a:lnTo>
                <a:lnTo>
                  <a:pt x="501" y="560"/>
                </a:lnTo>
                <a:lnTo>
                  <a:pt x="501" y="561"/>
                </a:lnTo>
                <a:lnTo>
                  <a:pt x="501" y="561"/>
                </a:lnTo>
                <a:lnTo>
                  <a:pt x="501" y="562"/>
                </a:lnTo>
                <a:lnTo>
                  <a:pt x="501" y="561"/>
                </a:lnTo>
                <a:lnTo>
                  <a:pt x="500" y="561"/>
                </a:lnTo>
                <a:lnTo>
                  <a:pt x="500" y="560"/>
                </a:lnTo>
                <a:lnTo>
                  <a:pt x="499" y="560"/>
                </a:lnTo>
                <a:lnTo>
                  <a:pt x="499" y="559"/>
                </a:lnTo>
                <a:lnTo>
                  <a:pt x="499" y="559"/>
                </a:lnTo>
                <a:lnTo>
                  <a:pt x="499" y="558"/>
                </a:lnTo>
                <a:lnTo>
                  <a:pt x="499" y="558"/>
                </a:lnTo>
                <a:lnTo>
                  <a:pt x="499" y="557"/>
                </a:lnTo>
                <a:lnTo>
                  <a:pt x="499" y="557"/>
                </a:lnTo>
                <a:lnTo>
                  <a:pt x="498" y="557"/>
                </a:lnTo>
                <a:lnTo>
                  <a:pt x="498" y="557"/>
                </a:lnTo>
                <a:lnTo>
                  <a:pt x="497" y="557"/>
                </a:lnTo>
                <a:lnTo>
                  <a:pt x="497" y="557"/>
                </a:lnTo>
                <a:lnTo>
                  <a:pt x="497" y="557"/>
                </a:lnTo>
                <a:lnTo>
                  <a:pt x="497" y="556"/>
                </a:lnTo>
                <a:lnTo>
                  <a:pt x="496" y="556"/>
                </a:lnTo>
                <a:lnTo>
                  <a:pt x="496" y="556"/>
                </a:lnTo>
                <a:lnTo>
                  <a:pt x="495" y="555"/>
                </a:lnTo>
                <a:lnTo>
                  <a:pt x="495" y="555"/>
                </a:lnTo>
                <a:lnTo>
                  <a:pt x="495" y="554"/>
                </a:lnTo>
                <a:lnTo>
                  <a:pt x="495" y="554"/>
                </a:lnTo>
                <a:lnTo>
                  <a:pt x="495" y="553"/>
                </a:lnTo>
                <a:lnTo>
                  <a:pt x="495" y="553"/>
                </a:lnTo>
                <a:lnTo>
                  <a:pt x="494" y="553"/>
                </a:lnTo>
                <a:lnTo>
                  <a:pt x="494" y="553"/>
                </a:lnTo>
                <a:lnTo>
                  <a:pt x="493" y="553"/>
                </a:lnTo>
                <a:lnTo>
                  <a:pt x="493" y="553"/>
                </a:lnTo>
                <a:lnTo>
                  <a:pt x="493" y="553"/>
                </a:lnTo>
                <a:lnTo>
                  <a:pt x="492" y="553"/>
                </a:lnTo>
                <a:lnTo>
                  <a:pt x="491" y="553"/>
                </a:lnTo>
                <a:lnTo>
                  <a:pt x="491" y="552"/>
                </a:lnTo>
                <a:lnTo>
                  <a:pt x="491" y="552"/>
                </a:lnTo>
                <a:lnTo>
                  <a:pt x="491" y="552"/>
                </a:lnTo>
                <a:lnTo>
                  <a:pt x="491" y="551"/>
                </a:lnTo>
                <a:lnTo>
                  <a:pt x="490" y="551"/>
                </a:lnTo>
                <a:lnTo>
                  <a:pt x="490" y="551"/>
                </a:lnTo>
                <a:lnTo>
                  <a:pt x="489" y="551"/>
                </a:lnTo>
                <a:lnTo>
                  <a:pt x="489" y="550"/>
                </a:lnTo>
                <a:lnTo>
                  <a:pt x="489" y="550"/>
                </a:lnTo>
                <a:lnTo>
                  <a:pt x="488" y="549"/>
                </a:lnTo>
                <a:lnTo>
                  <a:pt x="489" y="549"/>
                </a:lnTo>
                <a:lnTo>
                  <a:pt x="489" y="549"/>
                </a:lnTo>
                <a:lnTo>
                  <a:pt x="489" y="548"/>
                </a:lnTo>
                <a:lnTo>
                  <a:pt x="489" y="547"/>
                </a:lnTo>
                <a:lnTo>
                  <a:pt x="489" y="547"/>
                </a:lnTo>
                <a:lnTo>
                  <a:pt x="489" y="547"/>
                </a:lnTo>
                <a:lnTo>
                  <a:pt x="489" y="546"/>
                </a:lnTo>
                <a:lnTo>
                  <a:pt x="489" y="545"/>
                </a:lnTo>
                <a:lnTo>
                  <a:pt x="489" y="545"/>
                </a:lnTo>
                <a:lnTo>
                  <a:pt x="489" y="544"/>
                </a:lnTo>
                <a:lnTo>
                  <a:pt x="489" y="544"/>
                </a:lnTo>
                <a:lnTo>
                  <a:pt x="489" y="543"/>
                </a:lnTo>
                <a:lnTo>
                  <a:pt x="489" y="542"/>
                </a:lnTo>
                <a:lnTo>
                  <a:pt x="488" y="542"/>
                </a:lnTo>
                <a:lnTo>
                  <a:pt x="488" y="541"/>
                </a:lnTo>
                <a:lnTo>
                  <a:pt x="488" y="541"/>
                </a:lnTo>
                <a:lnTo>
                  <a:pt x="488" y="540"/>
                </a:lnTo>
                <a:lnTo>
                  <a:pt x="488" y="540"/>
                </a:lnTo>
                <a:lnTo>
                  <a:pt x="488" y="539"/>
                </a:lnTo>
                <a:lnTo>
                  <a:pt x="488" y="539"/>
                </a:lnTo>
                <a:lnTo>
                  <a:pt x="487" y="538"/>
                </a:lnTo>
                <a:lnTo>
                  <a:pt x="487" y="538"/>
                </a:lnTo>
                <a:lnTo>
                  <a:pt x="487" y="538"/>
                </a:lnTo>
                <a:lnTo>
                  <a:pt x="486" y="539"/>
                </a:lnTo>
                <a:lnTo>
                  <a:pt x="486" y="539"/>
                </a:lnTo>
                <a:lnTo>
                  <a:pt x="486" y="539"/>
                </a:lnTo>
                <a:lnTo>
                  <a:pt x="485" y="540"/>
                </a:lnTo>
                <a:lnTo>
                  <a:pt x="485" y="539"/>
                </a:lnTo>
                <a:lnTo>
                  <a:pt x="485" y="539"/>
                </a:lnTo>
                <a:lnTo>
                  <a:pt x="485" y="538"/>
                </a:lnTo>
                <a:lnTo>
                  <a:pt x="485" y="538"/>
                </a:lnTo>
                <a:lnTo>
                  <a:pt x="484" y="538"/>
                </a:lnTo>
                <a:lnTo>
                  <a:pt x="484" y="538"/>
                </a:lnTo>
                <a:lnTo>
                  <a:pt x="484" y="537"/>
                </a:lnTo>
                <a:lnTo>
                  <a:pt x="483" y="536"/>
                </a:lnTo>
                <a:lnTo>
                  <a:pt x="483" y="536"/>
                </a:lnTo>
                <a:lnTo>
                  <a:pt x="483" y="536"/>
                </a:lnTo>
                <a:lnTo>
                  <a:pt x="483" y="535"/>
                </a:lnTo>
                <a:lnTo>
                  <a:pt x="483" y="535"/>
                </a:lnTo>
                <a:lnTo>
                  <a:pt x="483" y="535"/>
                </a:lnTo>
                <a:lnTo>
                  <a:pt x="482" y="534"/>
                </a:lnTo>
                <a:lnTo>
                  <a:pt x="482" y="535"/>
                </a:lnTo>
                <a:lnTo>
                  <a:pt x="481" y="535"/>
                </a:lnTo>
                <a:lnTo>
                  <a:pt x="481" y="536"/>
                </a:lnTo>
                <a:lnTo>
                  <a:pt x="481" y="536"/>
                </a:lnTo>
                <a:lnTo>
                  <a:pt x="481" y="536"/>
                </a:lnTo>
                <a:lnTo>
                  <a:pt x="482" y="537"/>
                </a:lnTo>
                <a:lnTo>
                  <a:pt x="482" y="537"/>
                </a:lnTo>
                <a:lnTo>
                  <a:pt x="481" y="538"/>
                </a:lnTo>
                <a:lnTo>
                  <a:pt x="481" y="538"/>
                </a:lnTo>
                <a:lnTo>
                  <a:pt x="481" y="539"/>
                </a:lnTo>
                <a:lnTo>
                  <a:pt x="480" y="539"/>
                </a:lnTo>
                <a:lnTo>
                  <a:pt x="480" y="538"/>
                </a:lnTo>
                <a:lnTo>
                  <a:pt x="480" y="537"/>
                </a:lnTo>
                <a:lnTo>
                  <a:pt x="480" y="537"/>
                </a:lnTo>
                <a:lnTo>
                  <a:pt x="480" y="536"/>
                </a:lnTo>
                <a:lnTo>
                  <a:pt x="480" y="536"/>
                </a:lnTo>
                <a:lnTo>
                  <a:pt x="479" y="535"/>
                </a:lnTo>
                <a:lnTo>
                  <a:pt x="479" y="535"/>
                </a:lnTo>
                <a:lnTo>
                  <a:pt x="479" y="534"/>
                </a:lnTo>
                <a:lnTo>
                  <a:pt x="478" y="534"/>
                </a:lnTo>
                <a:lnTo>
                  <a:pt x="478" y="534"/>
                </a:lnTo>
                <a:lnTo>
                  <a:pt x="477" y="534"/>
                </a:lnTo>
                <a:lnTo>
                  <a:pt x="477" y="535"/>
                </a:lnTo>
                <a:lnTo>
                  <a:pt x="477" y="535"/>
                </a:lnTo>
                <a:lnTo>
                  <a:pt x="476" y="535"/>
                </a:lnTo>
                <a:lnTo>
                  <a:pt x="476" y="535"/>
                </a:lnTo>
                <a:lnTo>
                  <a:pt x="475" y="535"/>
                </a:lnTo>
                <a:lnTo>
                  <a:pt x="475" y="535"/>
                </a:lnTo>
                <a:lnTo>
                  <a:pt x="475" y="535"/>
                </a:lnTo>
                <a:lnTo>
                  <a:pt x="475" y="536"/>
                </a:lnTo>
                <a:lnTo>
                  <a:pt x="475" y="536"/>
                </a:lnTo>
                <a:lnTo>
                  <a:pt x="475" y="536"/>
                </a:lnTo>
                <a:lnTo>
                  <a:pt x="475" y="537"/>
                </a:lnTo>
                <a:lnTo>
                  <a:pt x="475" y="537"/>
                </a:lnTo>
                <a:lnTo>
                  <a:pt x="475" y="538"/>
                </a:lnTo>
                <a:lnTo>
                  <a:pt x="474" y="537"/>
                </a:lnTo>
                <a:lnTo>
                  <a:pt x="474" y="538"/>
                </a:lnTo>
                <a:lnTo>
                  <a:pt x="473" y="538"/>
                </a:lnTo>
                <a:lnTo>
                  <a:pt x="473" y="538"/>
                </a:lnTo>
                <a:lnTo>
                  <a:pt x="473" y="538"/>
                </a:lnTo>
                <a:lnTo>
                  <a:pt x="473" y="538"/>
                </a:lnTo>
                <a:lnTo>
                  <a:pt x="472" y="538"/>
                </a:lnTo>
                <a:lnTo>
                  <a:pt x="472" y="538"/>
                </a:lnTo>
                <a:lnTo>
                  <a:pt x="472" y="538"/>
                </a:lnTo>
                <a:lnTo>
                  <a:pt x="472" y="539"/>
                </a:lnTo>
                <a:lnTo>
                  <a:pt x="471" y="539"/>
                </a:lnTo>
                <a:lnTo>
                  <a:pt x="471" y="538"/>
                </a:lnTo>
                <a:lnTo>
                  <a:pt x="471" y="537"/>
                </a:lnTo>
                <a:lnTo>
                  <a:pt x="471" y="537"/>
                </a:lnTo>
                <a:lnTo>
                  <a:pt x="470" y="537"/>
                </a:lnTo>
                <a:lnTo>
                  <a:pt x="470" y="538"/>
                </a:lnTo>
                <a:lnTo>
                  <a:pt x="470" y="538"/>
                </a:lnTo>
                <a:lnTo>
                  <a:pt x="470" y="538"/>
                </a:lnTo>
                <a:lnTo>
                  <a:pt x="469" y="538"/>
                </a:lnTo>
                <a:lnTo>
                  <a:pt x="469" y="537"/>
                </a:lnTo>
                <a:lnTo>
                  <a:pt x="469" y="537"/>
                </a:lnTo>
                <a:lnTo>
                  <a:pt x="468" y="536"/>
                </a:lnTo>
                <a:lnTo>
                  <a:pt x="467" y="537"/>
                </a:lnTo>
                <a:lnTo>
                  <a:pt x="467" y="538"/>
                </a:lnTo>
                <a:lnTo>
                  <a:pt x="467" y="538"/>
                </a:lnTo>
                <a:lnTo>
                  <a:pt x="467" y="538"/>
                </a:lnTo>
                <a:lnTo>
                  <a:pt x="466" y="538"/>
                </a:lnTo>
                <a:lnTo>
                  <a:pt x="467" y="538"/>
                </a:lnTo>
                <a:lnTo>
                  <a:pt x="466" y="537"/>
                </a:lnTo>
                <a:lnTo>
                  <a:pt x="466" y="537"/>
                </a:lnTo>
                <a:lnTo>
                  <a:pt x="465" y="538"/>
                </a:lnTo>
                <a:lnTo>
                  <a:pt x="465" y="538"/>
                </a:lnTo>
                <a:lnTo>
                  <a:pt x="465" y="538"/>
                </a:lnTo>
                <a:lnTo>
                  <a:pt x="465" y="537"/>
                </a:lnTo>
                <a:lnTo>
                  <a:pt x="464" y="537"/>
                </a:lnTo>
                <a:lnTo>
                  <a:pt x="464" y="537"/>
                </a:lnTo>
                <a:lnTo>
                  <a:pt x="464" y="537"/>
                </a:lnTo>
                <a:lnTo>
                  <a:pt x="464" y="537"/>
                </a:lnTo>
                <a:lnTo>
                  <a:pt x="463" y="537"/>
                </a:lnTo>
                <a:lnTo>
                  <a:pt x="463" y="537"/>
                </a:lnTo>
                <a:lnTo>
                  <a:pt x="462" y="537"/>
                </a:lnTo>
                <a:lnTo>
                  <a:pt x="462" y="537"/>
                </a:lnTo>
                <a:lnTo>
                  <a:pt x="461" y="537"/>
                </a:lnTo>
                <a:lnTo>
                  <a:pt x="461" y="536"/>
                </a:lnTo>
                <a:lnTo>
                  <a:pt x="461" y="536"/>
                </a:lnTo>
                <a:lnTo>
                  <a:pt x="461" y="536"/>
                </a:lnTo>
                <a:lnTo>
                  <a:pt x="460" y="536"/>
                </a:lnTo>
                <a:lnTo>
                  <a:pt x="459" y="536"/>
                </a:lnTo>
                <a:lnTo>
                  <a:pt x="460" y="536"/>
                </a:lnTo>
                <a:lnTo>
                  <a:pt x="460" y="535"/>
                </a:lnTo>
                <a:lnTo>
                  <a:pt x="460" y="535"/>
                </a:lnTo>
                <a:lnTo>
                  <a:pt x="459" y="534"/>
                </a:lnTo>
                <a:lnTo>
                  <a:pt x="459" y="535"/>
                </a:lnTo>
                <a:lnTo>
                  <a:pt x="458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5"/>
                </a:lnTo>
                <a:lnTo>
                  <a:pt x="457" y="535"/>
                </a:lnTo>
                <a:lnTo>
                  <a:pt x="456" y="534"/>
                </a:lnTo>
                <a:lnTo>
                  <a:pt x="456" y="534"/>
                </a:lnTo>
                <a:lnTo>
                  <a:pt x="455" y="533"/>
                </a:lnTo>
                <a:lnTo>
                  <a:pt x="455" y="533"/>
                </a:lnTo>
                <a:lnTo>
                  <a:pt x="455" y="533"/>
                </a:lnTo>
                <a:lnTo>
                  <a:pt x="455" y="532"/>
                </a:lnTo>
                <a:lnTo>
                  <a:pt x="455" y="532"/>
                </a:lnTo>
                <a:lnTo>
                  <a:pt x="455" y="531"/>
                </a:lnTo>
                <a:lnTo>
                  <a:pt x="455" y="531"/>
                </a:lnTo>
                <a:lnTo>
                  <a:pt x="454" y="531"/>
                </a:lnTo>
                <a:lnTo>
                  <a:pt x="454" y="531"/>
                </a:lnTo>
                <a:lnTo>
                  <a:pt x="454" y="532"/>
                </a:lnTo>
                <a:lnTo>
                  <a:pt x="453" y="532"/>
                </a:lnTo>
                <a:lnTo>
                  <a:pt x="453" y="532"/>
                </a:lnTo>
                <a:lnTo>
                  <a:pt x="452" y="531"/>
                </a:lnTo>
                <a:lnTo>
                  <a:pt x="453" y="531"/>
                </a:lnTo>
                <a:lnTo>
                  <a:pt x="453" y="530"/>
                </a:lnTo>
                <a:lnTo>
                  <a:pt x="453" y="530"/>
                </a:lnTo>
                <a:lnTo>
                  <a:pt x="453" y="529"/>
                </a:lnTo>
                <a:lnTo>
                  <a:pt x="452" y="530"/>
                </a:lnTo>
                <a:lnTo>
                  <a:pt x="452" y="530"/>
                </a:lnTo>
                <a:lnTo>
                  <a:pt x="452" y="531"/>
                </a:lnTo>
                <a:lnTo>
                  <a:pt x="452" y="531"/>
                </a:lnTo>
                <a:lnTo>
                  <a:pt x="451" y="531"/>
                </a:lnTo>
                <a:lnTo>
                  <a:pt x="451" y="531"/>
                </a:lnTo>
                <a:lnTo>
                  <a:pt x="451" y="530"/>
                </a:lnTo>
                <a:lnTo>
                  <a:pt x="451" y="530"/>
                </a:lnTo>
                <a:lnTo>
                  <a:pt x="451" y="529"/>
                </a:lnTo>
                <a:lnTo>
                  <a:pt x="451" y="529"/>
                </a:lnTo>
                <a:lnTo>
                  <a:pt x="451" y="529"/>
                </a:lnTo>
                <a:lnTo>
                  <a:pt x="451" y="529"/>
                </a:lnTo>
                <a:lnTo>
                  <a:pt x="451" y="529"/>
                </a:lnTo>
                <a:lnTo>
                  <a:pt x="451" y="530"/>
                </a:lnTo>
                <a:lnTo>
                  <a:pt x="451" y="530"/>
                </a:lnTo>
                <a:lnTo>
                  <a:pt x="451" y="531"/>
                </a:lnTo>
                <a:lnTo>
                  <a:pt x="450" y="531"/>
                </a:lnTo>
                <a:lnTo>
                  <a:pt x="450" y="531"/>
                </a:lnTo>
                <a:lnTo>
                  <a:pt x="449" y="531"/>
                </a:lnTo>
                <a:lnTo>
                  <a:pt x="449" y="531"/>
                </a:lnTo>
                <a:lnTo>
                  <a:pt x="448" y="532"/>
                </a:lnTo>
                <a:lnTo>
                  <a:pt x="448" y="531"/>
                </a:lnTo>
                <a:lnTo>
                  <a:pt x="448" y="531"/>
                </a:lnTo>
                <a:lnTo>
                  <a:pt x="447" y="531"/>
                </a:lnTo>
                <a:lnTo>
                  <a:pt x="447" y="530"/>
                </a:lnTo>
                <a:lnTo>
                  <a:pt x="446" y="530"/>
                </a:lnTo>
                <a:lnTo>
                  <a:pt x="446" y="530"/>
                </a:lnTo>
                <a:lnTo>
                  <a:pt x="445" y="530"/>
                </a:lnTo>
                <a:lnTo>
                  <a:pt x="445" y="530"/>
                </a:lnTo>
                <a:lnTo>
                  <a:pt x="444" y="531"/>
                </a:lnTo>
                <a:lnTo>
                  <a:pt x="443" y="530"/>
                </a:lnTo>
                <a:lnTo>
                  <a:pt x="443" y="530"/>
                </a:lnTo>
                <a:lnTo>
                  <a:pt x="442" y="530"/>
                </a:lnTo>
                <a:lnTo>
                  <a:pt x="442" y="529"/>
                </a:lnTo>
                <a:lnTo>
                  <a:pt x="441" y="529"/>
                </a:lnTo>
                <a:lnTo>
                  <a:pt x="441" y="529"/>
                </a:lnTo>
                <a:lnTo>
                  <a:pt x="440" y="528"/>
                </a:lnTo>
                <a:lnTo>
                  <a:pt x="440" y="528"/>
                </a:lnTo>
                <a:lnTo>
                  <a:pt x="439" y="528"/>
                </a:lnTo>
                <a:lnTo>
                  <a:pt x="438" y="528"/>
                </a:lnTo>
                <a:lnTo>
                  <a:pt x="437" y="527"/>
                </a:lnTo>
                <a:lnTo>
                  <a:pt x="437" y="527"/>
                </a:lnTo>
                <a:lnTo>
                  <a:pt x="437" y="526"/>
                </a:lnTo>
                <a:lnTo>
                  <a:pt x="437" y="526"/>
                </a:lnTo>
                <a:lnTo>
                  <a:pt x="437" y="525"/>
                </a:lnTo>
                <a:lnTo>
                  <a:pt x="437" y="525"/>
                </a:lnTo>
                <a:lnTo>
                  <a:pt x="438" y="525"/>
                </a:lnTo>
                <a:lnTo>
                  <a:pt x="438" y="524"/>
                </a:lnTo>
                <a:lnTo>
                  <a:pt x="438" y="524"/>
                </a:lnTo>
                <a:lnTo>
                  <a:pt x="438" y="524"/>
                </a:lnTo>
                <a:lnTo>
                  <a:pt x="437" y="524"/>
                </a:lnTo>
                <a:lnTo>
                  <a:pt x="437" y="524"/>
                </a:lnTo>
                <a:lnTo>
                  <a:pt x="436" y="524"/>
                </a:lnTo>
                <a:lnTo>
                  <a:pt x="436" y="524"/>
                </a:lnTo>
                <a:lnTo>
                  <a:pt x="435" y="524"/>
                </a:lnTo>
                <a:lnTo>
                  <a:pt x="435" y="524"/>
                </a:lnTo>
                <a:lnTo>
                  <a:pt x="435" y="524"/>
                </a:lnTo>
                <a:lnTo>
                  <a:pt x="435" y="524"/>
                </a:lnTo>
                <a:lnTo>
                  <a:pt x="435" y="523"/>
                </a:lnTo>
                <a:lnTo>
                  <a:pt x="435" y="523"/>
                </a:lnTo>
                <a:lnTo>
                  <a:pt x="435" y="523"/>
                </a:lnTo>
                <a:lnTo>
                  <a:pt x="435" y="522"/>
                </a:lnTo>
                <a:lnTo>
                  <a:pt x="434" y="522"/>
                </a:lnTo>
                <a:lnTo>
                  <a:pt x="434" y="522"/>
                </a:lnTo>
                <a:lnTo>
                  <a:pt x="434" y="522"/>
                </a:lnTo>
                <a:lnTo>
                  <a:pt x="433" y="522"/>
                </a:lnTo>
                <a:lnTo>
                  <a:pt x="433" y="522"/>
                </a:lnTo>
                <a:lnTo>
                  <a:pt x="432" y="522"/>
                </a:lnTo>
                <a:lnTo>
                  <a:pt x="433" y="521"/>
                </a:lnTo>
                <a:lnTo>
                  <a:pt x="433" y="521"/>
                </a:lnTo>
                <a:lnTo>
                  <a:pt x="433" y="520"/>
                </a:lnTo>
                <a:lnTo>
                  <a:pt x="433" y="519"/>
                </a:lnTo>
                <a:lnTo>
                  <a:pt x="433" y="519"/>
                </a:lnTo>
                <a:lnTo>
                  <a:pt x="432" y="519"/>
                </a:lnTo>
                <a:lnTo>
                  <a:pt x="432" y="519"/>
                </a:lnTo>
                <a:lnTo>
                  <a:pt x="431" y="520"/>
                </a:lnTo>
                <a:lnTo>
                  <a:pt x="431" y="520"/>
                </a:lnTo>
                <a:lnTo>
                  <a:pt x="431" y="521"/>
                </a:lnTo>
                <a:lnTo>
                  <a:pt x="431" y="521"/>
                </a:lnTo>
                <a:lnTo>
                  <a:pt x="431" y="522"/>
                </a:lnTo>
                <a:lnTo>
                  <a:pt x="430" y="522"/>
                </a:lnTo>
                <a:lnTo>
                  <a:pt x="430" y="522"/>
                </a:lnTo>
                <a:lnTo>
                  <a:pt x="429" y="522"/>
                </a:lnTo>
                <a:lnTo>
                  <a:pt x="429" y="522"/>
                </a:lnTo>
                <a:lnTo>
                  <a:pt x="428" y="523"/>
                </a:lnTo>
                <a:lnTo>
                  <a:pt x="428" y="523"/>
                </a:lnTo>
                <a:lnTo>
                  <a:pt x="427" y="523"/>
                </a:lnTo>
                <a:lnTo>
                  <a:pt x="427" y="523"/>
                </a:lnTo>
                <a:lnTo>
                  <a:pt x="427" y="523"/>
                </a:lnTo>
                <a:lnTo>
                  <a:pt x="426" y="523"/>
                </a:lnTo>
                <a:lnTo>
                  <a:pt x="425" y="523"/>
                </a:lnTo>
                <a:lnTo>
                  <a:pt x="425" y="523"/>
                </a:lnTo>
                <a:lnTo>
                  <a:pt x="425" y="524"/>
                </a:lnTo>
                <a:lnTo>
                  <a:pt x="425" y="524"/>
                </a:lnTo>
                <a:lnTo>
                  <a:pt x="425" y="524"/>
                </a:lnTo>
                <a:lnTo>
                  <a:pt x="424" y="525"/>
                </a:lnTo>
                <a:lnTo>
                  <a:pt x="424" y="524"/>
                </a:lnTo>
                <a:lnTo>
                  <a:pt x="424" y="524"/>
                </a:lnTo>
                <a:lnTo>
                  <a:pt x="423" y="524"/>
                </a:lnTo>
                <a:lnTo>
                  <a:pt x="423" y="524"/>
                </a:lnTo>
                <a:lnTo>
                  <a:pt x="423" y="523"/>
                </a:lnTo>
                <a:lnTo>
                  <a:pt x="423" y="523"/>
                </a:lnTo>
                <a:lnTo>
                  <a:pt x="423" y="523"/>
                </a:lnTo>
                <a:lnTo>
                  <a:pt x="422" y="523"/>
                </a:lnTo>
                <a:lnTo>
                  <a:pt x="422" y="523"/>
                </a:lnTo>
                <a:lnTo>
                  <a:pt x="422" y="524"/>
                </a:lnTo>
                <a:lnTo>
                  <a:pt x="421" y="524"/>
                </a:lnTo>
                <a:lnTo>
                  <a:pt x="421" y="524"/>
                </a:lnTo>
                <a:lnTo>
                  <a:pt x="421" y="524"/>
                </a:lnTo>
                <a:lnTo>
                  <a:pt x="420" y="524"/>
                </a:lnTo>
                <a:lnTo>
                  <a:pt x="420" y="524"/>
                </a:lnTo>
                <a:lnTo>
                  <a:pt x="419" y="524"/>
                </a:lnTo>
                <a:lnTo>
                  <a:pt x="419" y="523"/>
                </a:lnTo>
                <a:lnTo>
                  <a:pt x="418" y="523"/>
                </a:lnTo>
                <a:lnTo>
                  <a:pt x="418" y="522"/>
                </a:lnTo>
                <a:lnTo>
                  <a:pt x="418" y="522"/>
                </a:lnTo>
                <a:lnTo>
                  <a:pt x="418" y="521"/>
                </a:lnTo>
                <a:lnTo>
                  <a:pt x="417" y="520"/>
                </a:lnTo>
                <a:lnTo>
                  <a:pt x="417" y="519"/>
                </a:lnTo>
                <a:lnTo>
                  <a:pt x="417" y="519"/>
                </a:lnTo>
                <a:lnTo>
                  <a:pt x="417" y="518"/>
                </a:lnTo>
                <a:lnTo>
                  <a:pt x="417" y="518"/>
                </a:lnTo>
                <a:lnTo>
                  <a:pt x="417" y="517"/>
                </a:lnTo>
                <a:lnTo>
                  <a:pt x="417" y="516"/>
                </a:lnTo>
                <a:lnTo>
                  <a:pt x="416" y="516"/>
                </a:lnTo>
                <a:lnTo>
                  <a:pt x="416" y="516"/>
                </a:lnTo>
                <a:lnTo>
                  <a:pt x="415" y="516"/>
                </a:lnTo>
                <a:lnTo>
                  <a:pt x="414" y="516"/>
                </a:lnTo>
                <a:lnTo>
                  <a:pt x="414" y="517"/>
                </a:lnTo>
                <a:lnTo>
                  <a:pt x="413" y="517"/>
                </a:lnTo>
                <a:lnTo>
                  <a:pt x="413" y="517"/>
                </a:lnTo>
                <a:lnTo>
                  <a:pt x="412" y="517"/>
                </a:lnTo>
                <a:lnTo>
                  <a:pt x="412" y="517"/>
                </a:lnTo>
                <a:lnTo>
                  <a:pt x="412" y="516"/>
                </a:lnTo>
                <a:lnTo>
                  <a:pt x="412" y="516"/>
                </a:lnTo>
                <a:lnTo>
                  <a:pt x="413" y="515"/>
                </a:lnTo>
                <a:lnTo>
                  <a:pt x="413" y="515"/>
                </a:lnTo>
                <a:lnTo>
                  <a:pt x="412" y="514"/>
                </a:lnTo>
                <a:lnTo>
                  <a:pt x="411" y="514"/>
                </a:lnTo>
                <a:lnTo>
                  <a:pt x="411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2"/>
                </a:lnTo>
                <a:lnTo>
                  <a:pt x="409" y="512"/>
                </a:lnTo>
                <a:lnTo>
                  <a:pt x="409" y="511"/>
                </a:lnTo>
                <a:lnTo>
                  <a:pt x="409" y="511"/>
                </a:lnTo>
                <a:lnTo>
                  <a:pt x="408" y="511"/>
                </a:lnTo>
                <a:lnTo>
                  <a:pt x="408" y="510"/>
                </a:lnTo>
                <a:lnTo>
                  <a:pt x="407" y="510"/>
                </a:lnTo>
                <a:lnTo>
                  <a:pt x="408" y="509"/>
                </a:lnTo>
                <a:lnTo>
                  <a:pt x="408" y="509"/>
                </a:lnTo>
                <a:lnTo>
                  <a:pt x="408" y="508"/>
                </a:lnTo>
                <a:lnTo>
                  <a:pt x="408" y="508"/>
                </a:lnTo>
                <a:lnTo>
                  <a:pt x="407" y="508"/>
                </a:lnTo>
                <a:lnTo>
                  <a:pt x="407" y="508"/>
                </a:lnTo>
                <a:lnTo>
                  <a:pt x="407" y="508"/>
                </a:lnTo>
                <a:lnTo>
                  <a:pt x="406" y="507"/>
                </a:lnTo>
                <a:lnTo>
                  <a:pt x="406" y="507"/>
                </a:lnTo>
                <a:lnTo>
                  <a:pt x="406" y="506"/>
                </a:lnTo>
                <a:lnTo>
                  <a:pt x="405" y="506"/>
                </a:lnTo>
                <a:lnTo>
                  <a:pt x="405" y="506"/>
                </a:lnTo>
                <a:lnTo>
                  <a:pt x="404" y="506"/>
                </a:lnTo>
                <a:lnTo>
                  <a:pt x="404" y="506"/>
                </a:lnTo>
                <a:lnTo>
                  <a:pt x="403" y="506"/>
                </a:lnTo>
                <a:lnTo>
                  <a:pt x="403" y="507"/>
                </a:lnTo>
                <a:lnTo>
                  <a:pt x="402" y="508"/>
                </a:lnTo>
                <a:lnTo>
                  <a:pt x="402" y="508"/>
                </a:lnTo>
                <a:lnTo>
                  <a:pt x="401" y="507"/>
                </a:lnTo>
                <a:lnTo>
                  <a:pt x="401" y="507"/>
                </a:lnTo>
                <a:lnTo>
                  <a:pt x="400" y="507"/>
                </a:lnTo>
                <a:lnTo>
                  <a:pt x="400" y="507"/>
                </a:lnTo>
                <a:lnTo>
                  <a:pt x="400" y="508"/>
                </a:lnTo>
                <a:lnTo>
                  <a:pt x="400" y="508"/>
                </a:lnTo>
                <a:lnTo>
                  <a:pt x="399" y="508"/>
                </a:lnTo>
                <a:lnTo>
                  <a:pt x="399" y="508"/>
                </a:lnTo>
                <a:lnTo>
                  <a:pt x="398" y="507"/>
                </a:lnTo>
                <a:lnTo>
                  <a:pt x="398" y="507"/>
                </a:lnTo>
                <a:lnTo>
                  <a:pt x="398" y="506"/>
                </a:lnTo>
                <a:lnTo>
                  <a:pt x="397" y="506"/>
                </a:lnTo>
                <a:lnTo>
                  <a:pt x="396" y="506"/>
                </a:lnTo>
                <a:lnTo>
                  <a:pt x="396" y="506"/>
                </a:lnTo>
                <a:lnTo>
                  <a:pt x="395" y="506"/>
                </a:lnTo>
                <a:lnTo>
                  <a:pt x="395" y="505"/>
                </a:lnTo>
                <a:lnTo>
                  <a:pt x="395" y="505"/>
                </a:lnTo>
                <a:lnTo>
                  <a:pt x="395" y="504"/>
                </a:lnTo>
                <a:lnTo>
                  <a:pt x="395" y="504"/>
                </a:lnTo>
                <a:lnTo>
                  <a:pt x="395" y="504"/>
                </a:lnTo>
                <a:lnTo>
                  <a:pt x="395" y="503"/>
                </a:lnTo>
                <a:lnTo>
                  <a:pt x="395" y="503"/>
                </a:lnTo>
                <a:lnTo>
                  <a:pt x="395" y="503"/>
                </a:lnTo>
                <a:lnTo>
                  <a:pt x="395" y="503"/>
                </a:lnTo>
                <a:lnTo>
                  <a:pt x="395" y="503"/>
                </a:lnTo>
                <a:lnTo>
                  <a:pt x="395" y="502"/>
                </a:lnTo>
                <a:lnTo>
                  <a:pt x="394" y="502"/>
                </a:lnTo>
                <a:lnTo>
                  <a:pt x="394" y="502"/>
                </a:lnTo>
                <a:lnTo>
                  <a:pt x="395" y="502"/>
                </a:lnTo>
                <a:lnTo>
                  <a:pt x="395" y="501"/>
                </a:lnTo>
                <a:lnTo>
                  <a:pt x="395" y="501"/>
                </a:lnTo>
                <a:lnTo>
                  <a:pt x="394" y="501"/>
                </a:lnTo>
                <a:lnTo>
                  <a:pt x="394" y="501"/>
                </a:lnTo>
                <a:lnTo>
                  <a:pt x="394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499"/>
                </a:lnTo>
                <a:lnTo>
                  <a:pt x="393" y="499"/>
                </a:lnTo>
                <a:lnTo>
                  <a:pt x="392" y="498"/>
                </a:lnTo>
                <a:lnTo>
                  <a:pt x="392" y="498"/>
                </a:lnTo>
                <a:lnTo>
                  <a:pt x="392" y="497"/>
                </a:lnTo>
                <a:lnTo>
                  <a:pt x="392" y="497"/>
                </a:lnTo>
                <a:lnTo>
                  <a:pt x="392" y="496"/>
                </a:lnTo>
                <a:lnTo>
                  <a:pt x="392" y="496"/>
                </a:lnTo>
                <a:lnTo>
                  <a:pt x="392" y="496"/>
                </a:lnTo>
                <a:lnTo>
                  <a:pt x="391" y="495"/>
                </a:lnTo>
                <a:lnTo>
                  <a:pt x="391" y="495"/>
                </a:lnTo>
                <a:lnTo>
                  <a:pt x="391" y="495"/>
                </a:lnTo>
                <a:lnTo>
                  <a:pt x="391" y="494"/>
                </a:lnTo>
                <a:lnTo>
                  <a:pt x="390" y="494"/>
                </a:lnTo>
                <a:lnTo>
                  <a:pt x="390" y="494"/>
                </a:lnTo>
                <a:lnTo>
                  <a:pt x="390" y="494"/>
                </a:lnTo>
                <a:lnTo>
                  <a:pt x="389" y="495"/>
                </a:lnTo>
                <a:lnTo>
                  <a:pt x="389" y="494"/>
                </a:lnTo>
                <a:lnTo>
                  <a:pt x="389" y="494"/>
                </a:lnTo>
                <a:lnTo>
                  <a:pt x="388" y="494"/>
                </a:lnTo>
                <a:lnTo>
                  <a:pt x="388" y="494"/>
                </a:lnTo>
                <a:lnTo>
                  <a:pt x="388" y="493"/>
                </a:lnTo>
                <a:lnTo>
                  <a:pt x="388" y="493"/>
                </a:lnTo>
                <a:lnTo>
                  <a:pt x="388" y="493"/>
                </a:lnTo>
                <a:lnTo>
                  <a:pt x="388" y="492"/>
                </a:lnTo>
                <a:lnTo>
                  <a:pt x="388" y="492"/>
                </a:lnTo>
                <a:lnTo>
                  <a:pt x="389" y="492"/>
                </a:lnTo>
                <a:lnTo>
                  <a:pt x="389" y="491"/>
                </a:lnTo>
                <a:lnTo>
                  <a:pt x="389" y="491"/>
                </a:lnTo>
                <a:lnTo>
                  <a:pt x="390" y="491"/>
                </a:lnTo>
                <a:lnTo>
                  <a:pt x="390" y="491"/>
                </a:lnTo>
                <a:lnTo>
                  <a:pt x="390" y="491"/>
                </a:lnTo>
                <a:lnTo>
                  <a:pt x="390" y="490"/>
                </a:lnTo>
                <a:lnTo>
                  <a:pt x="390" y="490"/>
                </a:lnTo>
                <a:lnTo>
                  <a:pt x="390" y="490"/>
                </a:lnTo>
                <a:lnTo>
                  <a:pt x="390" y="490"/>
                </a:lnTo>
                <a:lnTo>
                  <a:pt x="390" y="490"/>
                </a:lnTo>
                <a:lnTo>
                  <a:pt x="389" y="490"/>
                </a:lnTo>
                <a:lnTo>
                  <a:pt x="389" y="490"/>
                </a:lnTo>
                <a:lnTo>
                  <a:pt x="388" y="490"/>
                </a:lnTo>
                <a:lnTo>
                  <a:pt x="388" y="490"/>
                </a:lnTo>
                <a:lnTo>
                  <a:pt x="387" y="490"/>
                </a:lnTo>
                <a:lnTo>
                  <a:pt x="387" y="490"/>
                </a:lnTo>
                <a:lnTo>
                  <a:pt x="386" y="490"/>
                </a:lnTo>
                <a:lnTo>
                  <a:pt x="386" y="490"/>
                </a:lnTo>
                <a:lnTo>
                  <a:pt x="386" y="489"/>
                </a:lnTo>
                <a:lnTo>
                  <a:pt x="387" y="489"/>
                </a:lnTo>
                <a:lnTo>
                  <a:pt x="387" y="488"/>
                </a:lnTo>
                <a:lnTo>
                  <a:pt x="387" y="488"/>
                </a:lnTo>
                <a:lnTo>
                  <a:pt x="387" y="488"/>
                </a:lnTo>
                <a:lnTo>
                  <a:pt x="387" y="487"/>
                </a:lnTo>
                <a:lnTo>
                  <a:pt x="386" y="487"/>
                </a:lnTo>
                <a:lnTo>
                  <a:pt x="386" y="487"/>
                </a:lnTo>
                <a:lnTo>
                  <a:pt x="385" y="487"/>
                </a:lnTo>
                <a:lnTo>
                  <a:pt x="385" y="487"/>
                </a:lnTo>
                <a:lnTo>
                  <a:pt x="384" y="487"/>
                </a:lnTo>
                <a:lnTo>
                  <a:pt x="384" y="487"/>
                </a:lnTo>
                <a:lnTo>
                  <a:pt x="384" y="487"/>
                </a:lnTo>
                <a:lnTo>
                  <a:pt x="384" y="487"/>
                </a:lnTo>
                <a:lnTo>
                  <a:pt x="384" y="486"/>
                </a:lnTo>
                <a:lnTo>
                  <a:pt x="384" y="486"/>
                </a:lnTo>
                <a:lnTo>
                  <a:pt x="383" y="486"/>
                </a:lnTo>
                <a:lnTo>
                  <a:pt x="383" y="486"/>
                </a:lnTo>
                <a:lnTo>
                  <a:pt x="382" y="486"/>
                </a:lnTo>
                <a:lnTo>
                  <a:pt x="382" y="486"/>
                </a:lnTo>
                <a:lnTo>
                  <a:pt x="382" y="486"/>
                </a:lnTo>
                <a:lnTo>
                  <a:pt x="382" y="486"/>
                </a:lnTo>
                <a:lnTo>
                  <a:pt x="382" y="485"/>
                </a:lnTo>
                <a:lnTo>
                  <a:pt x="382" y="485"/>
                </a:lnTo>
                <a:lnTo>
                  <a:pt x="381" y="485"/>
                </a:lnTo>
                <a:lnTo>
                  <a:pt x="381" y="485"/>
                </a:lnTo>
                <a:lnTo>
                  <a:pt x="381" y="484"/>
                </a:lnTo>
                <a:lnTo>
                  <a:pt x="380" y="484"/>
                </a:lnTo>
                <a:lnTo>
                  <a:pt x="380" y="483"/>
                </a:lnTo>
                <a:lnTo>
                  <a:pt x="380" y="483"/>
                </a:lnTo>
                <a:lnTo>
                  <a:pt x="380" y="483"/>
                </a:lnTo>
                <a:lnTo>
                  <a:pt x="380" y="483"/>
                </a:lnTo>
                <a:lnTo>
                  <a:pt x="380" y="483"/>
                </a:lnTo>
                <a:lnTo>
                  <a:pt x="379" y="483"/>
                </a:lnTo>
                <a:lnTo>
                  <a:pt x="379" y="483"/>
                </a:lnTo>
                <a:lnTo>
                  <a:pt x="379" y="484"/>
                </a:lnTo>
                <a:lnTo>
                  <a:pt x="380" y="484"/>
                </a:lnTo>
                <a:lnTo>
                  <a:pt x="380" y="484"/>
                </a:lnTo>
                <a:lnTo>
                  <a:pt x="380" y="485"/>
                </a:lnTo>
                <a:lnTo>
                  <a:pt x="380" y="485"/>
                </a:lnTo>
                <a:lnTo>
                  <a:pt x="380" y="485"/>
                </a:lnTo>
                <a:lnTo>
                  <a:pt x="379" y="485"/>
                </a:lnTo>
                <a:lnTo>
                  <a:pt x="379" y="485"/>
                </a:lnTo>
                <a:lnTo>
                  <a:pt x="378" y="485"/>
                </a:lnTo>
                <a:lnTo>
                  <a:pt x="378" y="484"/>
                </a:lnTo>
                <a:lnTo>
                  <a:pt x="378" y="484"/>
                </a:lnTo>
                <a:lnTo>
                  <a:pt x="378" y="484"/>
                </a:lnTo>
                <a:lnTo>
                  <a:pt x="377" y="483"/>
                </a:lnTo>
                <a:lnTo>
                  <a:pt x="377" y="483"/>
                </a:lnTo>
                <a:lnTo>
                  <a:pt x="376" y="483"/>
                </a:lnTo>
                <a:lnTo>
                  <a:pt x="376" y="484"/>
                </a:lnTo>
                <a:lnTo>
                  <a:pt x="376" y="484"/>
                </a:lnTo>
                <a:lnTo>
                  <a:pt x="376" y="484"/>
                </a:lnTo>
                <a:lnTo>
                  <a:pt x="376" y="484"/>
                </a:lnTo>
                <a:lnTo>
                  <a:pt x="376" y="485"/>
                </a:lnTo>
                <a:lnTo>
                  <a:pt x="377" y="485"/>
                </a:lnTo>
                <a:lnTo>
                  <a:pt x="377" y="485"/>
                </a:lnTo>
                <a:lnTo>
                  <a:pt x="377" y="486"/>
                </a:lnTo>
                <a:lnTo>
                  <a:pt x="377" y="486"/>
                </a:lnTo>
                <a:lnTo>
                  <a:pt x="376" y="487"/>
                </a:lnTo>
                <a:lnTo>
                  <a:pt x="376" y="487"/>
                </a:lnTo>
                <a:lnTo>
                  <a:pt x="375" y="487"/>
                </a:lnTo>
                <a:lnTo>
                  <a:pt x="375" y="487"/>
                </a:lnTo>
                <a:lnTo>
                  <a:pt x="375" y="487"/>
                </a:lnTo>
                <a:lnTo>
                  <a:pt x="374" y="487"/>
                </a:lnTo>
                <a:lnTo>
                  <a:pt x="374" y="487"/>
                </a:lnTo>
                <a:lnTo>
                  <a:pt x="373" y="487"/>
                </a:lnTo>
                <a:lnTo>
                  <a:pt x="373" y="488"/>
                </a:lnTo>
                <a:lnTo>
                  <a:pt x="372" y="488"/>
                </a:lnTo>
                <a:lnTo>
                  <a:pt x="372" y="488"/>
                </a:lnTo>
                <a:lnTo>
                  <a:pt x="372" y="488"/>
                </a:lnTo>
                <a:lnTo>
                  <a:pt x="372" y="488"/>
                </a:lnTo>
                <a:lnTo>
                  <a:pt x="371" y="488"/>
                </a:lnTo>
                <a:lnTo>
                  <a:pt x="371" y="487"/>
                </a:lnTo>
                <a:lnTo>
                  <a:pt x="371" y="488"/>
                </a:lnTo>
                <a:lnTo>
                  <a:pt x="371" y="488"/>
                </a:lnTo>
                <a:lnTo>
                  <a:pt x="371" y="488"/>
                </a:lnTo>
                <a:lnTo>
                  <a:pt x="371" y="488"/>
                </a:lnTo>
                <a:lnTo>
                  <a:pt x="372" y="488"/>
                </a:lnTo>
                <a:lnTo>
                  <a:pt x="372" y="489"/>
                </a:lnTo>
                <a:lnTo>
                  <a:pt x="372" y="489"/>
                </a:lnTo>
                <a:lnTo>
                  <a:pt x="372" y="490"/>
                </a:lnTo>
                <a:lnTo>
                  <a:pt x="372" y="490"/>
                </a:lnTo>
                <a:lnTo>
                  <a:pt x="372" y="490"/>
                </a:lnTo>
                <a:lnTo>
                  <a:pt x="372" y="490"/>
                </a:lnTo>
                <a:lnTo>
                  <a:pt x="372" y="490"/>
                </a:lnTo>
                <a:lnTo>
                  <a:pt x="372" y="490"/>
                </a:lnTo>
                <a:lnTo>
                  <a:pt x="371" y="490"/>
                </a:lnTo>
                <a:lnTo>
                  <a:pt x="371" y="490"/>
                </a:lnTo>
                <a:lnTo>
                  <a:pt x="370" y="490"/>
                </a:lnTo>
                <a:lnTo>
                  <a:pt x="370" y="490"/>
                </a:lnTo>
                <a:lnTo>
                  <a:pt x="370" y="490"/>
                </a:lnTo>
                <a:lnTo>
                  <a:pt x="370" y="490"/>
                </a:lnTo>
                <a:lnTo>
                  <a:pt x="369" y="490"/>
                </a:lnTo>
                <a:lnTo>
                  <a:pt x="369" y="490"/>
                </a:lnTo>
                <a:lnTo>
                  <a:pt x="368" y="490"/>
                </a:lnTo>
                <a:lnTo>
                  <a:pt x="368" y="490"/>
                </a:lnTo>
                <a:lnTo>
                  <a:pt x="367" y="490"/>
                </a:lnTo>
                <a:lnTo>
                  <a:pt x="367" y="490"/>
                </a:lnTo>
                <a:lnTo>
                  <a:pt x="366" y="490"/>
                </a:lnTo>
                <a:lnTo>
                  <a:pt x="366" y="490"/>
                </a:lnTo>
                <a:lnTo>
                  <a:pt x="365" y="490"/>
                </a:lnTo>
                <a:lnTo>
                  <a:pt x="365" y="489"/>
                </a:lnTo>
                <a:lnTo>
                  <a:pt x="364" y="489"/>
                </a:lnTo>
                <a:lnTo>
                  <a:pt x="364" y="489"/>
                </a:lnTo>
                <a:lnTo>
                  <a:pt x="363" y="489"/>
                </a:lnTo>
                <a:lnTo>
                  <a:pt x="363" y="489"/>
                </a:lnTo>
                <a:lnTo>
                  <a:pt x="362" y="489"/>
                </a:lnTo>
                <a:lnTo>
                  <a:pt x="362" y="488"/>
                </a:lnTo>
                <a:lnTo>
                  <a:pt x="361" y="488"/>
                </a:lnTo>
                <a:lnTo>
                  <a:pt x="361" y="488"/>
                </a:lnTo>
                <a:lnTo>
                  <a:pt x="361" y="488"/>
                </a:lnTo>
                <a:lnTo>
                  <a:pt x="361" y="487"/>
                </a:lnTo>
                <a:lnTo>
                  <a:pt x="360" y="487"/>
                </a:lnTo>
                <a:lnTo>
                  <a:pt x="360" y="487"/>
                </a:lnTo>
                <a:lnTo>
                  <a:pt x="360" y="487"/>
                </a:lnTo>
                <a:lnTo>
                  <a:pt x="359" y="487"/>
                </a:lnTo>
                <a:lnTo>
                  <a:pt x="359" y="487"/>
                </a:lnTo>
                <a:lnTo>
                  <a:pt x="358" y="487"/>
                </a:lnTo>
                <a:lnTo>
                  <a:pt x="358" y="487"/>
                </a:lnTo>
                <a:lnTo>
                  <a:pt x="358" y="487"/>
                </a:lnTo>
                <a:lnTo>
                  <a:pt x="357" y="487"/>
                </a:lnTo>
                <a:lnTo>
                  <a:pt x="357" y="487"/>
                </a:lnTo>
                <a:lnTo>
                  <a:pt x="357" y="486"/>
                </a:lnTo>
                <a:lnTo>
                  <a:pt x="356" y="486"/>
                </a:lnTo>
                <a:lnTo>
                  <a:pt x="356" y="486"/>
                </a:lnTo>
                <a:lnTo>
                  <a:pt x="356" y="486"/>
                </a:lnTo>
                <a:lnTo>
                  <a:pt x="355" y="485"/>
                </a:lnTo>
                <a:lnTo>
                  <a:pt x="355" y="485"/>
                </a:lnTo>
                <a:lnTo>
                  <a:pt x="355" y="484"/>
                </a:lnTo>
                <a:lnTo>
                  <a:pt x="355" y="484"/>
                </a:lnTo>
                <a:lnTo>
                  <a:pt x="354" y="484"/>
                </a:lnTo>
                <a:lnTo>
                  <a:pt x="354" y="483"/>
                </a:lnTo>
                <a:lnTo>
                  <a:pt x="354" y="483"/>
                </a:lnTo>
                <a:lnTo>
                  <a:pt x="354" y="483"/>
                </a:lnTo>
                <a:lnTo>
                  <a:pt x="354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2" y="482"/>
                </a:lnTo>
                <a:lnTo>
                  <a:pt x="352" y="482"/>
                </a:lnTo>
                <a:lnTo>
                  <a:pt x="352" y="482"/>
                </a:lnTo>
                <a:lnTo>
                  <a:pt x="351" y="482"/>
                </a:lnTo>
                <a:lnTo>
                  <a:pt x="351" y="482"/>
                </a:lnTo>
                <a:lnTo>
                  <a:pt x="351" y="482"/>
                </a:lnTo>
                <a:lnTo>
                  <a:pt x="350" y="482"/>
                </a:lnTo>
                <a:lnTo>
                  <a:pt x="350" y="481"/>
                </a:lnTo>
                <a:lnTo>
                  <a:pt x="351" y="481"/>
                </a:lnTo>
                <a:lnTo>
                  <a:pt x="351" y="481"/>
                </a:lnTo>
                <a:lnTo>
                  <a:pt x="352" y="481"/>
                </a:lnTo>
                <a:lnTo>
                  <a:pt x="352" y="481"/>
                </a:lnTo>
                <a:lnTo>
                  <a:pt x="352" y="480"/>
                </a:lnTo>
                <a:lnTo>
                  <a:pt x="351" y="480"/>
                </a:lnTo>
                <a:lnTo>
                  <a:pt x="351" y="480"/>
                </a:lnTo>
                <a:lnTo>
                  <a:pt x="351" y="479"/>
                </a:lnTo>
                <a:lnTo>
                  <a:pt x="351" y="479"/>
                </a:lnTo>
                <a:lnTo>
                  <a:pt x="351" y="479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0" y="477"/>
                </a:lnTo>
                <a:lnTo>
                  <a:pt x="350" y="477"/>
                </a:lnTo>
                <a:lnTo>
                  <a:pt x="350" y="477"/>
                </a:lnTo>
                <a:lnTo>
                  <a:pt x="350" y="477"/>
                </a:lnTo>
                <a:lnTo>
                  <a:pt x="349" y="477"/>
                </a:lnTo>
                <a:lnTo>
                  <a:pt x="349" y="477"/>
                </a:lnTo>
                <a:lnTo>
                  <a:pt x="348" y="477"/>
                </a:lnTo>
                <a:lnTo>
                  <a:pt x="347" y="477"/>
                </a:lnTo>
                <a:lnTo>
                  <a:pt x="347" y="477"/>
                </a:lnTo>
                <a:lnTo>
                  <a:pt x="346" y="478"/>
                </a:lnTo>
                <a:lnTo>
                  <a:pt x="346" y="478"/>
                </a:lnTo>
                <a:lnTo>
                  <a:pt x="345" y="478"/>
                </a:lnTo>
                <a:lnTo>
                  <a:pt x="345" y="478"/>
                </a:lnTo>
                <a:lnTo>
                  <a:pt x="344" y="478"/>
                </a:lnTo>
                <a:lnTo>
                  <a:pt x="344" y="478"/>
                </a:lnTo>
                <a:lnTo>
                  <a:pt x="344" y="477"/>
                </a:lnTo>
                <a:lnTo>
                  <a:pt x="343" y="477"/>
                </a:lnTo>
                <a:lnTo>
                  <a:pt x="343" y="476"/>
                </a:lnTo>
                <a:lnTo>
                  <a:pt x="342" y="476"/>
                </a:lnTo>
                <a:lnTo>
                  <a:pt x="342" y="476"/>
                </a:lnTo>
                <a:lnTo>
                  <a:pt x="342" y="476"/>
                </a:lnTo>
                <a:lnTo>
                  <a:pt x="342" y="475"/>
                </a:lnTo>
                <a:lnTo>
                  <a:pt x="341" y="475"/>
                </a:lnTo>
                <a:lnTo>
                  <a:pt x="341" y="475"/>
                </a:lnTo>
                <a:lnTo>
                  <a:pt x="340" y="474"/>
                </a:lnTo>
                <a:lnTo>
                  <a:pt x="340" y="473"/>
                </a:lnTo>
                <a:lnTo>
                  <a:pt x="340" y="473"/>
                </a:lnTo>
                <a:lnTo>
                  <a:pt x="340" y="473"/>
                </a:lnTo>
                <a:lnTo>
                  <a:pt x="340" y="473"/>
                </a:lnTo>
                <a:lnTo>
                  <a:pt x="340" y="473"/>
                </a:lnTo>
                <a:lnTo>
                  <a:pt x="340" y="472"/>
                </a:lnTo>
                <a:lnTo>
                  <a:pt x="339" y="472"/>
                </a:lnTo>
                <a:lnTo>
                  <a:pt x="339" y="471"/>
                </a:lnTo>
                <a:lnTo>
                  <a:pt x="338" y="471"/>
                </a:lnTo>
                <a:lnTo>
                  <a:pt x="338" y="471"/>
                </a:lnTo>
                <a:lnTo>
                  <a:pt x="338" y="471"/>
                </a:lnTo>
                <a:lnTo>
                  <a:pt x="337" y="471"/>
                </a:lnTo>
                <a:lnTo>
                  <a:pt x="337" y="471"/>
                </a:lnTo>
                <a:lnTo>
                  <a:pt x="337" y="471"/>
                </a:lnTo>
                <a:lnTo>
                  <a:pt x="336" y="471"/>
                </a:lnTo>
                <a:lnTo>
                  <a:pt x="336" y="470"/>
                </a:lnTo>
                <a:lnTo>
                  <a:pt x="336" y="470"/>
                </a:lnTo>
                <a:lnTo>
                  <a:pt x="336" y="470"/>
                </a:lnTo>
                <a:lnTo>
                  <a:pt x="335" y="470"/>
                </a:lnTo>
                <a:lnTo>
                  <a:pt x="335" y="470"/>
                </a:lnTo>
                <a:lnTo>
                  <a:pt x="334" y="469"/>
                </a:lnTo>
                <a:lnTo>
                  <a:pt x="333" y="469"/>
                </a:lnTo>
                <a:lnTo>
                  <a:pt x="332" y="469"/>
                </a:lnTo>
                <a:lnTo>
                  <a:pt x="332" y="468"/>
                </a:lnTo>
                <a:lnTo>
                  <a:pt x="332" y="468"/>
                </a:lnTo>
                <a:lnTo>
                  <a:pt x="331" y="468"/>
                </a:lnTo>
                <a:lnTo>
                  <a:pt x="331" y="468"/>
                </a:lnTo>
                <a:lnTo>
                  <a:pt x="331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8" y="467"/>
                </a:lnTo>
                <a:lnTo>
                  <a:pt x="328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6" y="467"/>
                </a:lnTo>
                <a:lnTo>
                  <a:pt x="326" y="466"/>
                </a:lnTo>
                <a:lnTo>
                  <a:pt x="326" y="466"/>
                </a:lnTo>
                <a:lnTo>
                  <a:pt x="326" y="466"/>
                </a:lnTo>
                <a:lnTo>
                  <a:pt x="325" y="466"/>
                </a:lnTo>
                <a:lnTo>
                  <a:pt x="325" y="465"/>
                </a:lnTo>
                <a:lnTo>
                  <a:pt x="324" y="465"/>
                </a:lnTo>
                <a:lnTo>
                  <a:pt x="323" y="465"/>
                </a:lnTo>
                <a:lnTo>
                  <a:pt x="323" y="465"/>
                </a:lnTo>
                <a:lnTo>
                  <a:pt x="322" y="465"/>
                </a:lnTo>
                <a:lnTo>
                  <a:pt x="322" y="465"/>
                </a:lnTo>
                <a:lnTo>
                  <a:pt x="321" y="465"/>
                </a:lnTo>
                <a:lnTo>
                  <a:pt x="321" y="465"/>
                </a:lnTo>
                <a:lnTo>
                  <a:pt x="321" y="464"/>
                </a:lnTo>
                <a:lnTo>
                  <a:pt x="320" y="464"/>
                </a:lnTo>
                <a:lnTo>
                  <a:pt x="320" y="464"/>
                </a:lnTo>
                <a:lnTo>
                  <a:pt x="319" y="464"/>
                </a:lnTo>
                <a:lnTo>
                  <a:pt x="319" y="464"/>
                </a:lnTo>
                <a:lnTo>
                  <a:pt x="318" y="465"/>
                </a:lnTo>
                <a:lnTo>
                  <a:pt x="317" y="465"/>
                </a:lnTo>
                <a:lnTo>
                  <a:pt x="317" y="465"/>
                </a:lnTo>
                <a:lnTo>
                  <a:pt x="317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5" y="463"/>
                </a:lnTo>
                <a:lnTo>
                  <a:pt x="315" y="463"/>
                </a:lnTo>
                <a:lnTo>
                  <a:pt x="314" y="463"/>
                </a:lnTo>
                <a:lnTo>
                  <a:pt x="314" y="464"/>
                </a:lnTo>
                <a:lnTo>
                  <a:pt x="314" y="465"/>
                </a:lnTo>
                <a:lnTo>
                  <a:pt x="313" y="465"/>
                </a:lnTo>
                <a:lnTo>
                  <a:pt x="313" y="465"/>
                </a:lnTo>
                <a:lnTo>
                  <a:pt x="312" y="465"/>
                </a:lnTo>
                <a:lnTo>
                  <a:pt x="312" y="465"/>
                </a:lnTo>
                <a:lnTo>
                  <a:pt x="311" y="465"/>
                </a:lnTo>
                <a:lnTo>
                  <a:pt x="311" y="466"/>
                </a:lnTo>
                <a:lnTo>
                  <a:pt x="311" y="466"/>
                </a:lnTo>
                <a:lnTo>
                  <a:pt x="311" y="466"/>
                </a:lnTo>
                <a:lnTo>
                  <a:pt x="310" y="466"/>
                </a:lnTo>
                <a:lnTo>
                  <a:pt x="310" y="467"/>
                </a:lnTo>
                <a:lnTo>
                  <a:pt x="310" y="467"/>
                </a:lnTo>
                <a:lnTo>
                  <a:pt x="309" y="467"/>
                </a:lnTo>
                <a:lnTo>
                  <a:pt x="309" y="467"/>
                </a:lnTo>
                <a:lnTo>
                  <a:pt x="309" y="467"/>
                </a:lnTo>
                <a:lnTo>
                  <a:pt x="309" y="467"/>
                </a:lnTo>
                <a:lnTo>
                  <a:pt x="308" y="467"/>
                </a:lnTo>
                <a:lnTo>
                  <a:pt x="308" y="467"/>
                </a:lnTo>
                <a:lnTo>
                  <a:pt x="308" y="466"/>
                </a:lnTo>
                <a:lnTo>
                  <a:pt x="307" y="466"/>
                </a:lnTo>
                <a:lnTo>
                  <a:pt x="307" y="466"/>
                </a:lnTo>
                <a:lnTo>
                  <a:pt x="306" y="466"/>
                </a:lnTo>
                <a:lnTo>
                  <a:pt x="306" y="465"/>
                </a:lnTo>
                <a:lnTo>
                  <a:pt x="306" y="465"/>
                </a:lnTo>
                <a:lnTo>
                  <a:pt x="305" y="465"/>
                </a:lnTo>
                <a:lnTo>
                  <a:pt x="305" y="465"/>
                </a:lnTo>
                <a:lnTo>
                  <a:pt x="304" y="465"/>
                </a:lnTo>
                <a:lnTo>
                  <a:pt x="304" y="465"/>
                </a:lnTo>
                <a:lnTo>
                  <a:pt x="304" y="466"/>
                </a:lnTo>
                <a:lnTo>
                  <a:pt x="304" y="467"/>
                </a:lnTo>
                <a:lnTo>
                  <a:pt x="304" y="467"/>
                </a:lnTo>
                <a:lnTo>
                  <a:pt x="304" y="467"/>
                </a:lnTo>
                <a:lnTo>
                  <a:pt x="304" y="467"/>
                </a:lnTo>
                <a:lnTo>
                  <a:pt x="304" y="468"/>
                </a:lnTo>
                <a:lnTo>
                  <a:pt x="304" y="468"/>
                </a:lnTo>
                <a:lnTo>
                  <a:pt x="303" y="469"/>
                </a:lnTo>
                <a:lnTo>
                  <a:pt x="303" y="469"/>
                </a:lnTo>
                <a:lnTo>
                  <a:pt x="303" y="470"/>
                </a:lnTo>
                <a:lnTo>
                  <a:pt x="303" y="471"/>
                </a:lnTo>
                <a:lnTo>
                  <a:pt x="303" y="471"/>
                </a:lnTo>
                <a:lnTo>
                  <a:pt x="303" y="472"/>
                </a:lnTo>
                <a:lnTo>
                  <a:pt x="302" y="472"/>
                </a:lnTo>
                <a:lnTo>
                  <a:pt x="302" y="472"/>
                </a:lnTo>
                <a:lnTo>
                  <a:pt x="301" y="472"/>
                </a:lnTo>
                <a:lnTo>
                  <a:pt x="301" y="472"/>
                </a:lnTo>
                <a:lnTo>
                  <a:pt x="301" y="472"/>
                </a:lnTo>
                <a:lnTo>
                  <a:pt x="300" y="472"/>
                </a:lnTo>
                <a:lnTo>
                  <a:pt x="300" y="473"/>
                </a:lnTo>
                <a:lnTo>
                  <a:pt x="300" y="473"/>
                </a:lnTo>
                <a:lnTo>
                  <a:pt x="299" y="473"/>
                </a:lnTo>
                <a:lnTo>
                  <a:pt x="299" y="473"/>
                </a:lnTo>
                <a:lnTo>
                  <a:pt x="299" y="473"/>
                </a:lnTo>
                <a:lnTo>
                  <a:pt x="298" y="474"/>
                </a:lnTo>
                <a:lnTo>
                  <a:pt x="298" y="474"/>
                </a:lnTo>
                <a:lnTo>
                  <a:pt x="297" y="474"/>
                </a:lnTo>
                <a:lnTo>
                  <a:pt x="297" y="474"/>
                </a:lnTo>
                <a:lnTo>
                  <a:pt x="296" y="474"/>
                </a:lnTo>
                <a:lnTo>
                  <a:pt x="296" y="473"/>
                </a:lnTo>
                <a:lnTo>
                  <a:pt x="296" y="473"/>
                </a:lnTo>
                <a:lnTo>
                  <a:pt x="295" y="473"/>
                </a:lnTo>
                <a:lnTo>
                  <a:pt x="295" y="473"/>
                </a:lnTo>
                <a:lnTo>
                  <a:pt x="294" y="472"/>
                </a:lnTo>
                <a:lnTo>
                  <a:pt x="294" y="472"/>
                </a:lnTo>
                <a:lnTo>
                  <a:pt x="293" y="471"/>
                </a:lnTo>
                <a:lnTo>
                  <a:pt x="293" y="471"/>
                </a:lnTo>
                <a:lnTo>
                  <a:pt x="293" y="471"/>
                </a:lnTo>
                <a:lnTo>
                  <a:pt x="293" y="472"/>
                </a:lnTo>
                <a:lnTo>
                  <a:pt x="292" y="472"/>
                </a:lnTo>
                <a:lnTo>
                  <a:pt x="292" y="473"/>
                </a:lnTo>
                <a:lnTo>
                  <a:pt x="292" y="473"/>
                </a:lnTo>
                <a:lnTo>
                  <a:pt x="291" y="473"/>
                </a:lnTo>
                <a:lnTo>
                  <a:pt x="291" y="472"/>
                </a:lnTo>
                <a:lnTo>
                  <a:pt x="291" y="472"/>
                </a:lnTo>
                <a:lnTo>
                  <a:pt x="290" y="472"/>
                </a:lnTo>
                <a:lnTo>
                  <a:pt x="290" y="472"/>
                </a:lnTo>
                <a:lnTo>
                  <a:pt x="290" y="472"/>
                </a:lnTo>
                <a:lnTo>
                  <a:pt x="289" y="472"/>
                </a:lnTo>
                <a:lnTo>
                  <a:pt x="289" y="473"/>
                </a:lnTo>
                <a:lnTo>
                  <a:pt x="289" y="472"/>
                </a:lnTo>
                <a:lnTo>
                  <a:pt x="289" y="473"/>
                </a:lnTo>
                <a:lnTo>
                  <a:pt x="289" y="472"/>
                </a:lnTo>
                <a:lnTo>
                  <a:pt x="288" y="472"/>
                </a:lnTo>
                <a:lnTo>
                  <a:pt x="288" y="472"/>
                </a:lnTo>
                <a:lnTo>
                  <a:pt x="288" y="471"/>
                </a:lnTo>
                <a:lnTo>
                  <a:pt x="288" y="471"/>
                </a:lnTo>
                <a:lnTo>
                  <a:pt x="288" y="471"/>
                </a:lnTo>
                <a:lnTo>
                  <a:pt x="287" y="470"/>
                </a:lnTo>
                <a:lnTo>
                  <a:pt x="287" y="470"/>
                </a:lnTo>
                <a:lnTo>
                  <a:pt x="286" y="470"/>
                </a:lnTo>
                <a:lnTo>
                  <a:pt x="286" y="470"/>
                </a:lnTo>
                <a:lnTo>
                  <a:pt x="285" y="470"/>
                </a:lnTo>
                <a:lnTo>
                  <a:pt x="285" y="471"/>
                </a:lnTo>
                <a:lnTo>
                  <a:pt x="284" y="471"/>
                </a:lnTo>
                <a:lnTo>
                  <a:pt x="283" y="471"/>
                </a:lnTo>
                <a:lnTo>
                  <a:pt x="283" y="470"/>
                </a:lnTo>
                <a:lnTo>
                  <a:pt x="283" y="470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2" y="469"/>
                </a:lnTo>
                <a:lnTo>
                  <a:pt x="282" y="469"/>
                </a:lnTo>
                <a:lnTo>
                  <a:pt x="282" y="469"/>
                </a:lnTo>
                <a:lnTo>
                  <a:pt x="282" y="470"/>
                </a:lnTo>
                <a:lnTo>
                  <a:pt x="281" y="470"/>
                </a:lnTo>
                <a:lnTo>
                  <a:pt x="281" y="470"/>
                </a:lnTo>
                <a:lnTo>
                  <a:pt x="281" y="471"/>
                </a:lnTo>
                <a:lnTo>
                  <a:pt x="281" y="471"/>
                </a:lnTo>
                <a:lnTo>
                  <a:pt x="281" y="471"/>
                </a:lnTo>
                <a:lnTo>
                  <a:pt x="280" y="471"/>
                </a:lnTo>
                <a:lnTo>
                  <a:pt x="280" y="471"/>
                </a:lnTo>
                <a:lnTo>
                  <a:pt x="280" y="471"/>
                </a:lnTo>
                <a:lnTo>
                  <a:pt x="280" y="470"/>
                </a:lnTo>
                <a:lnTo>
                  <a:pt x="280" y="470"/>
                </a:lnTo>
                <a:lnTo>
                  <a:pt x="280" y="469"/>
                </a:lnTo>
                <a:lnTo>
                  <a:pt x="280" y="469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8" y="468"/>
                </a:lnTo>
                <a:lnTo>
                  <a:pt x="278" y="469"/>
                </a:lnTo>
                <a:lnTo>
                  <a:pt x="278" y="470"/>
                </a:lnTo>
                <a:lnTo>
                  <a:pt x="278" y="471"/>
                </a:lnTo>
                <a:lnTo>
                  <a:pt x="277" y="471"/>
                </a:lnTo>
                <a:lnTo>
                  <a:pt x="277" y="472"/>
                </a:lnTo>
                <a:lnTo>
                  <a:pt x="277" y="472"/>
                </a:lnTo>
                <a:lnTo>
                  <a:pt x="276" y="472"/>
                </a:lnTo>
                <a:lnTo>
                  <a:pt x="276" y="472"/>
                </a:lnTo>
                <a:lnTo>
                  <a:pt x="275" y="472"/>
                </a:lnTo>
                <a:lnTo>
                  <a:pt x="275" y="472"/>
                </a:lnTo>
                <a:lnTo>
                  <a:pt x="275" y="471"/>
                </a:lnTo>
                <a:lnTo>
                  <a:pt x="275" y="471"/>
                </a:lnTo>
                <a:lnTo>
                  <a:pt x="275" y="470"/>
                </a:lnTo>
                <a:lnTo>
                  <a:pt x="275" y="470"/>
                </a:lnTo>
                <a:lnTo>
                  <a:pt x="275" y="469"/>
                </a:lnTo>
                <a:lnTo>
                  <a:pt x="275" y="469"/>
                </a:lnTo>
                <a:lnTo>
                  <a:pt x="275" y="467"/>
                </a:lnTo>
                <a:lnTo>
                  <a:pt x="275" y="467"/>
                </a:lnTo>
                <a:lnTo>
                  <a:pt x="274" y="467"/>
                </a:lnTo>
                <a:lnTo>
                  <a:pt x="274" y="467"/>
                </a:lnTo>
                <a:lnTo>
                  <a:pt x="273" y="467"/>
                </a:lnTo>
                <a:lnTo>
                  <a:pt x="273" y="467"/>
                </a:lnTo>
                <a:lnTo>
                  <a:pt x="273" y="467"/>
                </a:lnTo>
                <a:lnTo>
                  <a:pt x="273" y="468"/>
                </a:lnTo>
                <a:lnTo>
                  <a:pt x="272" y="468"/>
                </a:lnTo>
                <a:lnTo>
                  <a:pt x="272" y="468"/>
                </a:lnTo>
                <a:lnTo>
                  <a:pt x="272" y="467"/>
                </a:lnTo>
                <a:lnTo>
                  <a:pt x="271" y="467"/>
                </a:lnTo>
                <a:lnTo>
                  <a:pt x="271" y="467"/>
                </a:lnTo>
                <a:lnTo>
                  <a:pt x="271" y="467"/>
                </a:lnTo>
                <a:lnTo>
                  <a:pt x="271" y="467"/>
                </a:lnTo>
                <a:lnTo>
                  <a:pt x="270" y="467"/>
                </a:lnTo>
                <a:lnTo>
                  <a:pt x="270" y="467"/>
                </a:lnTo>
                <a:lnTo>
                  <a:pt x="270" y="467"/>
                </a:lnTo>
                <a:lnTo>
                  <a:pt x="269" y="467"/>
                </a:lnTo>
                <a:lnTo>
                  <a:pt x="269" y="466"/>
                </a:lnTo>
                <a:lnTo>
                  <a:pt x="269" y="466"/>
                </a:lnTo>
                <a:lnTo>
                  <a:pt x="268" y="466"/>
                </a:lnTo>
                <a:lnTo>
                  <a:pt x="268" y="467"/>
                </a:lnTo>
                <a:lnTo>
                  <a:pt x="268" y="467"/>
                </a:lnTo>
                <a:lnTo>
                  <a:pt x="267" y="467"/>
                </a:lnTo>
                <a:lnTo>
                  <a:pt x="267" y="468"/>
                </a:lnTo>
                <a:lnTo>
                  <a:pt x="267" y="468"/>
                </a:lnTo>
                <a:lnTo>
                  <a:pt x="266" y="468"/>
                </a:lnTo>
                <a:lnTo>
                  <a:pt x="266" y="468"/>
                </a:lnTo>
                <a:lnTo>
                  <a:pt x="266" y="469"/>
                </a:lnTo>
                <a:lnTo>
                  <a:pt x="265" y="469"/>
                </a:lnTo>
                <a:lnTo>
                  <a:pt x="265" y="469"/>
                </a:lnTo>
                <a:lnTo>
                  <a:pt x="264" y="470"/>
                </a:lnTo>
                <a:lnTo>
                  <a:pt x="264" y="470"/>
                </a:lnTo>
                <a:lnTo>
                  <a:pt x="264" y="471"/>
                </a:lnTo>
                <a:lnTo>
                  <a:pt x="263" y="471"/>
                </a:lnTo>
                <a:lnTo>
                  <a:pt x="263" y="471"/>
                </a:lnTo>
                <a:lnTo>
                  <a:pt x="262" y="471"/>
                </a:lnTo>
                <a:lnTo>
                  <a:pt x="262" y="471"/>
                </a:lnTo>
                <a:lnTo>
                  <a:pt x="262" y="470"/>
                </a:lnTo>
                <a:lnTo>
                  <a:pt x="261" y="470"/>
                </a:lnTo>
                <a:lnTo>
                  <a:pt x="261" y="470"/>
                </a:lnTo>
                <a:lnTo>
                  <a:pt x="261" y="469"/>
                </a:lnTo>
                <a:lnTo>
                  <a:pt x="262" y="469"/>
                </a:lnTo>
                <a:lnTo>
                  <a:pt x="262" y="468"/>
                </a:lnTo>
                <a:lnTo>
                  <a:pt x="262" y="468"/>
                </a:lnTo>
                <a:lnTo>
                  <a:pt x="262" y="468"/>
                </a:lnTo>
                <a:lnTo>
                  <a:pt x="262" y="467"/>
                </a:lnTo>
                <a:lnTo>
                  <a:pt x="262" y="467"/>
                </a:lnTo>
                <a:lnTo>
                  <a:pt x="262" y="467"/>
                </a:lnTo>
                <a:lnTo>
                  <a:pt x="262" y="466"/>
                </a:lnTo>
                <a:lnTo>
                  <a:pt x="261" y="466"/>
                </a:lnTo>
                <a:lnTo>
                  <a:pt x="261" y="466"/>
                </a:lnTo>
                <a:lnTo>
                  <a:pt x="260" y="466"/>
                </a:lnTo>
                <a:lnTo>
                  <a:pt x="259" y="466"/>
                </a:lnTo>
                <a:lnTo>
                  <a:pt x="259" y="466"/>
                </a:lnTo>
                <a:lnTo>
                  <a:pt x="259" y="466"/>
                </a:lnTo>
                <a:lnTo>
                  <a:pt x="259" y="466"/>
                </a:lnTo>
                <a:lnTo>
                  <a:pt x="258" y="467"/>
                </a:lnTo>
                <a:lnTo>
                  <a:pt x="257" y="467"/>
                </a:lnTo>
                <a:lnTo>
                  <a:pt x="257" y="467"/>
                </a:lnTo>
                <a:lnTo>
                  <a:pt x="256" y="467"/>
                </a:lnTo>
                <a:lnTo>
                  <a:pt x="255" y="467"/>
                </a:lnTo>
                <a:lnTo>
                  <a:pt x="255" y="466"/>
                </a:lnTo>
                <a:lnTo>
                  <a:pt x="255" y="466"/>
                </a:lnTo>
                <a:lnTo>
                  <a:pt x="254" y="466"/>
                </a:lnTo>
                <a:lnTo>
                  <a:pt x="254" y="466"/>
                </a:lnTo>
                <a:lnTo>
                  <a:pt x="253" y="466"/>
                </a:lnTo>
                <a:lnTo>
                  <a:pt x="252" y="466"/>
                </a:lnTo>
                <a:lnTo>
                  <a:pt x="252" y="466"/>
                </a:lnTo>
                <a:lnTo>
                  <a:pt x="252" y="465"/>
                </a:lnTo>
                <a:lnTo>
                  <a:pt x="251" y="465"/>
                </a:lnTo>
                <a:lnTo>
                  <a:pt x="251" y="465"/>
                </a:lnTo>
                <a:lnTo>
                  <a:pt x="250" y="465"/>
                </a:lnTo>
                <a:lnTo>
                  <a:pt x="250" y="465"/>
                </a:lnTo>
                <a:lnTo>
                  <a:pt x="250" y="465"/>
                </a:lnTo>
                <a:lnTo>
                  <a:pt x="249" y="465"/>
                </a:lnTo>
                <a:lnTo>
                  <a:pt x="249" y="464"/>
                </a:lnTo>
                <a:lnTo>
                  <a:pt x="249" y="464"/>
                </a:lnTo>
                <a:lnTo>
                  <a:pt x="249" y="464"/>
                </a:lnTo>
                <a:lnTo>
                  <a:pt x="248" y="463"/>
                </a:lnTo>
                <a:lnTo>
                  <a:pt x="248" y="463"/>
                </a:lnTo>
                <a:lnTo>
                  <a:pt x="248" y="463"/>
                </a:lnTo>
                <a:lnTo>
                  <a:pt x="248" y="463"/>
                </a:lnTo>
                <a:lnTo>
                  <a:pt x="247" y="463"/>
                </a:lnTo>
                <a:lnTo>
                  <a:pt x="247" y="462"/>
                </a:lnTo>
                <a:lnTo>
                  <a:pt x="247" y="462"/>
                </a:lnTo>
                <a:lnTo>
                  <a:pt x="247" y="462"/>
                </a:lnTo>
                <a:lnTo>
                  <a:pt x="246" y="461"/>
                </a:lnTo>
                <a:lnTo>
                  <a:pt x="246" y="461"/>
                </a:lnTo>
                <a:lnTo>
                  <a:pt x="246" y="461"/>
                </a:lnTo>
                <a:lnTo>
                  <a:pt x="246" y="460"/>
                </a:lnTo>
                <a:lnTo>
                  <a:pt x="246" y="460"/>
                </a:lnTo>
                <a:lnTo>
                  <a:pt x="245" y="459"/>
                </a:lnTo>
                <a:lnTo>
                  <a:pt x="245" y="459"/>
                </a:lnTo>
                <a:lnTo>
                  <a:pt x="244" y="459"/>
                </a:lnTo>
                <a:lnTo>
                  <a:pt x="244" y="458"/>
                </a:lnTo>
                <a:lnTo>
                  <a:pt x="243" y="458"/>
                </a:lnTo>
                <a:lnTo>
                  <a:pt x="243" y="458"/>
                </a:lnTo>
                <a:lnTo>
                  <a:pt x="243" y="458"/>
                </a:lnTo>
                <a:lnTo>
                  <a:pt x="242" y="458"/>
                </a:lnTo>
                <a:lnTo>
                  <a:pt x="242" y="457"/>
                </a:lnTo>
                <a:lnTo>
                  <a:pt x="242" y="457"/>
                </a:lnTo>
                <a:lnTo>
                  <a:pt x="242" y="457"/>
                </a:lnTo>
                <a:lnTo>
                  <a:pt x="241" y="457"/>
                </a:lnTo>
                <a:lnTo>
                  <a:pt x="241" y="457"/>
                </a:lnTo>
                <a:lnTo>
                  <a:pt x="240" y="457"/>
                </a:lnTo>
                <a:lnTo>
                  <a:pt x="240" y="456"/>
                </a:lnTo>
                <a:lnTo>
                  <a:pt x="240" y="456"/>
                </a:lnTo>
                <a:lnTo>
                  <a:pt x="240" y="456"/>
                </a:lnTo>
                <a:lnTo>
                  <a:pt x="239" y="456"/>
                </a:lnTo>
                <a:lnTo>
                  <a:pt x="239" y="455"/>
                </a:lnTo>
                <a:lnTo>
                  <a:pt x="239" y="455"/>
                </a:lnTo>
                <a:lnTo>
                  <a:pt x="239" y="454"/>
                </a:lnTo>
                <a:lnTo>
                  <a:pt x="239" y="454"/>
                </a:lnTo>
                <a:lnTo>
                  <a:pt x="239" y="454"/>
                </a:lnTo>
                <a:lnTo>
                  <a:pt x="240" y="454"/>
                </a:lnTo>
                <a:lnTo>
                  <a:pt x="240" y="453"/>
                </a:lnTo>
                <a:lnTo>
                  <a:pt x="240" y="453"/>
                </a:lnTo>
                <a:lnTo>
                  <a:pt x="240" y="453"/>
                </a:lnTo>
                <a:lnTo>
                  <a:pt x="241" y="452"/>
                </a:lnTo>
                <a:lnTo>
                  <a:pt x="241" y="452"/>
                </a:lnTo>
                <a:lnTo>
                  <a:pt x="241" y="452"/>
                </a:lnTo>
                <a:lnTo>
                  <a:pt x="241" y="451"/>
                </a:lnTo>
                <a:lnTo>
                  <a:pt x="241" y="451"/>
                </a:lnTo>
                <a:lnTo>
                  <a:pt x="241" y="450"/>
                </a:lnTo>
                <a:lnTo>
                  <a:pt x="241" y="450"/>
                </a:lnTo>
                <a:lnTo>
                  <a:pt x="241" y="449"/>
                </a:lnTo>
                <a:lnTo>
                  <a:pt x="241" y="449"/>
                </a:lnTo>
                <a:lnTo>
                  <a:pt x="241" y="448"/>
                </a:lnTo>
                <a:lnTo>
                  <a:pt x="241" y="448"/>
                </a:lnTo>
                <a:lnTo>
                  <a:pt x="241" y="447"/>
                </a:lnTo>
                <a:lnTo>
                  <a:pt x="241" y="447"/>
                </a:lnTo>
                <a:lnTo>
                  <a:pt x="241" y="446"/>
                </a:lnTo>
                <a:lnTo>
                  <a:pt x="241" y="446"/>
                </a:lnTo>
                <a:lnTo>
                  <a:pt x="241" y="445"/>
                </a:lnTo>
                <a:lnTo>
                  <a:pt x="241" y="445"/>
                </a:lnTo>
                <a:lnTo>
                  <a:pt x="241" y="444"/>
                </a:lnTo>
                <a:lnTo>
                  <a:pt x="240" y="444"/>
                </a:lnTo>
                <a:lnTo>
                  <a:pt x="240" y="444"/>
                </a:lnTo>
                <a:lnTo>
                  <a:pt x="240" y="443"/>
                </a:lnTo>
                <a:lnTo>
                  <a:pt x="240" y="443"/>
                </a:lnTo>
                <a:lnTo>
                  <a:pt x="240" y="443"/>
                </a:lnTo>
                <a:lnTo>
                  <a:pt x="240" y="442"/>
                </a:lnTo>
                <a:lnTo>
                  <a:pt x="239" y="442"/>
                </a:lnTo>
                <a:lnTo>
                  <a:pt x="239" y="442"/>
                </a:lnTo>
                <a:lnTo>
                  <a:pt x="238" y="442"/>
                </a:lnTo>
                <a:lnTo>
                  <a:pt x="238" y="442"/>
                </a:lnTo>
                <a:lnTo>
                  <a:pt x="238" y="443"/>
                </a:lnTo>
                <a:lnTo>
                  <a:pt x="237" y="443"/>
                </a:lnTo>
                <a:lnTo>
                  <a:pt x="237" y="443"/>
                </a:lnTo>
                <a:lnTo>
                  <a:pt x="237" y="443"/>
                </a:lnTo>
                <a:lnTo>
                  <a:pt x="236" y="444"/>
                </a:lnTo>
                <a:lnTo>
                  <a:pt x="236" y="444"/>
                </a:lnTo>
                <a:lnTo>
                  <a:pt x="236" y="444"/>
                </a:lnTo>
                <a:lnTo>
                  <a:pt x="235" y="444"/>
                </a:lnTo>
                <a:lnTo>
                  <a:pt x="235" y="443"/>
                </a:lnTo>
                <a:lnTo>
                  <a:pt x="234" y="443"/>
                </a:lnTo>
                <a:lnTo>
                  <a:pt x="234" y="442"/>
                </a:lnTo>
                <a:lnTo>
                  <a:pt x="234" y="442"/>
                </a:lnTo>
                <a:lnTo>
                  <a:pt x="234" y="442"/>
                </a:lnTo>
                <a:lnTo>
                  <a:pt x="233" y="442"/>
                </a:lnTo>
                <a:lnTo>
                  <a:pt x="233" y="441"/>
                </a:lnTo>
                <a:lnTo>
                  <a:pt x="232" y="441"/>
                </a:lnTo>
                <a:lnTo>
                  <a:pt x="232" y="441"/>
                </a:lnTo>
                <a:lnTo>
                  <a:pt x="231" y="441"/>
                </a:lnTo>
                <a:lnTo>
                  <a:pt x="231" y="441"/>
                </a:lnTo>
                <a:lnTo>
                  <a:pt x="230" y="441"/>
                </a:lnTo>
                <a:lnTo>
                  <a:pt x="230" y="441"/>
                </a:lnTo>
                <a:lnTo>
                  <a:pt x="229" y="441"/>
                </a:lnTo>
                <a:lnTo>
                  <a:pt x="229" y="442"/>
                </a:lnTo>
                <a:lnTo>
                  <a:pt x="229" y="441"/>
                </a:lnTo>
                <a:lnTo>
                  <a:pt x="229" y="441"/>
                </a:lnTo>
                <a:lnTo>
                  <a:pt x="229" y="441"/>
                </a:lnTo>
                <a:lnTo>
                  <a:pt x="228" y="441"/>
                </a:lnTo>
                <a:lnTo>
                  <a:pt x="228" y="441"/>
                </a:lnTo>
                <a:lnTo>
                  <a:pt x="227" y="441"/>
                </a:lnTo>
                <a:lnTo>
                  <a:pt x="227" y="441"/>
                </a:lnTo>
                <a:lnTo>
                  <a:pt x="227" y="440"/>
                </a:lnTo>
                <a:lnTo>
                  <a:pt x="226" y="440"/>
                </a:lnTo>
                <a:lnTo>
                  <a:pt x="226" y="440"/>
                </a:lnTo>
                <a:lnTo>
                  <a:pt x="226" y="440"/>
                </a:lnTo>
                <a:lnTo>
                  <a:pt x="225" y="440"/>
                </a:lnTo>
                <a:lnTo>
                  <a:pt x="225" y="440"/>
                </a:lnTo>
                <a:lnTo>
                  <a:pt x="224" y="440"/>
                </a:lnTo>
                <a:lnTo>
                  <a:pt x="224" y="439"/>
                </a:lnTo>
                <a:lnTo>
                  <a:pt x="224" y="439"/>
                </a:lnTo>
                <a:lnTo>
                  <a:pt x="223" y="439"/>
                </a:lnTo>
                <a:lnTo>
                  <a:pt x="223" y="439"/>
                </a:lnTo>
                <a:lnTo>
                  <a:pt x="223" y="439"/>
                </a:lnTo>
                <a:lnTo>
                  <a:pt x="222" y="439"/>
                </a:lnTo>
                <a:lnTo>
                  <a:pt x="222" y="439"/>
                </a:lnTo>
                <a:lnTo>
                  <a:pt x="221" y="439"/>
                </a:lnTo>
                <a:lnTo>
                  <a:pt x="221" y="439"/>
                </a:lnTo>
                <a:lnTo>
                  <a:pt x="220" y="438"/>
                </a:lnTo>
                <a:lnTo>
                  <a:pt x="220" y="438"/>
                </a:lnTo>
                <a:lnTo>
                  <a:pt x="219" y="438"/>
                </a:lnTo>
                <a:lnTo>
                  <a:pt x="219" y="437"/>
                </a:lnTo>
                <a:lnTo>
                  <a:pt x="219" y="437"/>
                </a:lnTo>
                <a:lnTo>
                  <a:pt x="219" y="437"/>
                </a:lnTo>
                <a:lnTo>
                  <a:pt x="218" y="437"/>
                </a:lnTo>
                <a:lnTo>
                  <a:pt x="218" y="436"/>
                </a:lnTo>
                <a:lnTo>
                  <a:pt x="218" y="436"/>
                </a:lnTo>
                <a:lnTo>
                  <a:pt x="218" y="436"/>
                </a:lnTo>
                <a:lnTo>
                  <a:pt x="218" y="435"/>
                </a:lnTo>
                <a:lnTo>
                  <a:pt x="218" y="435"/>
                </a:lnTo>
                <a:lnTo>
                  <a:pt x="218" y="434"/>
                </a:lnTo>
                <a:lnTo>
                  <a:pt x="218" y="434"/>
                </a:lnTo>
                <a:lnTo>
                  <a:pt x="218" y="433"/>
                </a:lnTo>
                <a:lnTo>
                  <a:pt x="218" y="433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1"/>
                </a:lnTo>
                <a:lnTo>
                  <a:pt x="219" y="431"/>
                </a:lnTo>
                <a:lnTo>
                  <a:pt x="219" y="431"/>
                </a:lnTo>
                <a:lnTo>
                  <a:pt x="219" y="431"/>
                </a:lnTo>
                <a:lnTo>
                  <a:pt x="219" y="430"/>
                </a:lnTo>
                <a:lnTo>
                  <a:pt x="220" y="430"/>
                </a:lnTo>
                <a:lnTo>
                  <a:pt x="220" y="430"/>
                </a:lnTo>
                <a:lnTo>
                  <a:pt x="220" y="429"/>
                </a:lnTo>
                <a:lnTo>
                  <a:pt x="220" y="429"/>
                </a:lnTo>
                <a:lnTo>
                  <a:pt x="220" y="428"/>
                </a:lnTo>
                <a:lnTo>
                  <a:pt x="219" y="428"/>
                </a:lnTo>
                <a:lnTo>
                  <a:pt x="219" y="428"/>
                </a:lnTo>
                <a:lnTo>
                  <a:pt x="218" y="428"/>
                </a:lnTo>
                <a:lnTo>
                  <a:pt x="218" y="428"/>
                </a:lnTo>
                <a:lnTo>
                  <a:pt x="218" y="428"/>
                </a:lnTo>
                <a:lnTo>
                  <a:pt x="218" y="428"/>
                </a:lnTo>
                <a:lnTo>
                  <a:pt x="217" y="428"/>
                </a:lnTo>
                <a:lnTo>
                  <a:pt x="217" y="428"/>
                </a:lnTo>
                <a:lnTo>
                  <a:pt x="217" y="429"/>
                </a:lnTo>
                <a:lnTo>
                  <a:pt x="216" y="429"/>
                </a:lnTo>
                <a:lnTo>
                  <a:pt x="216" y="429"/>
                </a:lnTo>
                <a:lnTo>
                  <a:pt x="216" y="430"/>
                </a:lnTo>
                <a:lnTo>
                  <a:pt x="216" y="430"/>
                </a:lnTo>
                <a:lnTo>
                  <a:pt x="216" y="430"/>
                </a:lnTo>
                <a:lnTo>
                  <a:pt x="216" y="431"/>
                </a:lnTo>
                <a:lnTo>
                  <a:pt x="216" y="431"/>
                </a:lnTo>
                <a:lnTo>
                  <a:pt x="216" y="432"/>
                </a:lnTo>
                <a:lnTo>
                  <a:pt x="216" y="432"/>
                </a:lnTo>
                <a:lnTo>
                  <a:pt x="216" y="432"/>
                </a:lnTo>
                <a:lnTo>
                  <a:pt x="216" y="433"/>
                </a:lnTo>
                <a:lnTo>
                  <a:pt x="216" y="433"/>
                </a:lnTo>
                <a:lnTo>
                  <a:pt x="216" y="433"/>
                </a:lnTo>
                <a:lnTo>
                  <a:pt x="216" y="434"/>
                </a:lnTo>
                <a:lnTo>
                  <a:pt x="215" y="434"/>
                </a:lnTo>
                <a:lnTo>
                  <a:pt x="215" y="435"/>
                </a:lnTo>
                <a:lnTo>
                  <a:pt x="215" y="435"/>
                </a:lnTo>
                <a:lnTo>
                  <a:pt x="214" y="435"/>
                </a:lnTo>
                <a:lnTo>
                  <a:pt x="214" y="435"/>
                </a:lnTo>
                <a:lnTo>
                  <a:pt x="213" y="434"/>
                </a:lnTo>
                <a:lnTo>
                  <a:pt x="213" y="434"/>
                </a:lnTo>
                <a:lnTo>
                  <a:pt x="213" y="434"/>
                </a:lnTo>
                <a:lnTo>
                  <a:pt x="213" y="434"/>
                </a:lnTo>
                <a:lnTo>
                  <a:pt x="213" y="433"/>
                </a:lnTo>
                <a:lnTo>
                  <a:pt x="213" y="433"/>
                </a:lnTo>
                <a:lnTo>
                  <a:pt x="213" y="433"/>
                </a:lnTo>
                <a:lnTo>
                  <a:pt x="213" y="433"/>
                </a:lnTo>
                <a:lnTo>
                  <a:pt x="213" y="432"/>
                </a:lnTo>
                <a:lnTo>
                  <a:pt x="213" y="432"/>
                </a:lnTo>
                <a:lnTo>
                  <a:pt x="213" y="432"/>
                </a:lnTo>
                <a:lnTo>
                  <a:pt x="213" y="432"/>
                </a:lnTo>
                <a:lnTo>
                  <a:pt x="213" y="431"/>
                </a:lnTo>
                <a:lnTo>
                  <a:pt x="214" y="431"/>
                </a:lnTo>
                <a:lnTo>
                  <a:pt x="214" y="431"/>
                </a:lnTo>
                <a:lnTo>
                  <a:pt x="214" y="430"/>
                </a:lnTo>
                <a:lnTo>
                  <a:pt x="214" y="430"/>
                </a:lnTo>
                <a:lnTo>
                  <a:pt x="213" y="430"/>
                </a:lnTo>
                <a:lnTo>
                  <a:pt x="213" y="429"/>
                </a:lnTo>
                <a:lnTo>
                  <a:pt x="213" y="429"/>
                </a:lnTo>
                <a:lnTo>
                  <a:pt x="213" y="429"/>
                </a:lnTo>
                <a:lnTo>
                  <a:pt x="212" y="428"/>
                </a:lnTo>
                <a:lnTo>
                  <a:pt x="212" y="428"/>
                </a:lnTo>
                <a:lnTo>
                  <a:pt x="211" y="428"/>
                </a:lnTo>
                <a:lnTo>
                  <a:pt x="211" y="428"/>
                </a:lnTo>
                <a:lnTo>
                  <a:pt x="211" y="428"/>
                </a:lnTo>
                <a:lnTo>
                  <a:pt x="210" y="428"/>
                </a:lnTo>
                <a:lnTo>
                  <a:pt x="209" y="428"/>
                </a:lnTo>
                <a:lnTo>
                  <a:pt x="209" y="428"/>
                </a:lnTo>
                <a:lnTo>
                  <a:pt x="209" y="428"/>
                </a:lnTo>
                <a:lnTo>
                  <a:pt x="208" y="429"/>
                </a:lnTo>
                <a:lnTo>
                  <a:pt x="208" y="429"/>
                </a:lnTo>
                <a:lnTo>
                  <a:pt x="208" y="429"/>
                </a:lnTo>
                <a:lnTo>
                  <a:pt x="208" y="430"/>
                </a:lnTo>
                <a:lnTo>
                  <a:pt x="208" y="430"/>
                </a:lnTo>
                <a:lnTo>
                  <a:pt x="208" y="431"/>
                </a:lnTo>
                <a:lnTo>
                  <a:pt x="207" y="431"/>
                </a:lnTo>
                <a:lnTo>
                  <a:pt x="207" y="432"/>
                </a:lnTo>
                <a:lnTo>
                  <a:pt x="207" y="432"/>
                </a:lnTo>
                <a:lnTo>
                  <a:pt x="206" y="432"/>
                </a:lnTo>
                <a:lnTo>
                  <a:pt x="206" y="431"/>
                </a:lnTo>
                <a:lnTo>
                  <a:pt x="205" y="430"/>
                </a:lnTo>
                <a:lnTo>
                  <a:pt x="205" y="430"/>
                </a:lnTo>
                <a:lnTo>
                  <a:pt x="205" y="429"/>
                </a:lnTo>
                <a:lnTo>
                  <a:pt x="205" y="429"/>
                </a:lnTo>
                <a:lnTo>
                  <a:pt x="205" y="429"/>
                </a:lnTo>
                <a:lnTo>
                  <a:pt x="205" y="428"/>
                </a:lnTo>
                <a:lnTo>
                  <a:pt x="206" y="428"/>
                </a:lnTo>
                <a:lnTo>
                  <a:pt x="206" y="427"/>
                </a:lnTo>
                <a:lnTo>
                  <a:pt x="206" y="427"/>
                </a:lnTo>
                <a:lnTo>
                  <a:pt x="206" y="427"/>
                </a:lnTo>
                <a:lnTo>
                  <a:pt x="207" y="427"/>
                </a:lnTo>
                <a:lnTo>
                  <a:pt x="207" y="427"/>
                </a:lnTo>
                <a:lnTo>
                  <a:pt x="208" y="426"/>
                </a:lnTo>
                <a:lnTo>
                  <a:pt x="208" y="426"/>
                </a:lnTo>
                <a:lnTo>
                  <a:pt x="208" y="426"/>
                </a:lnTo>
                <a:lnTo>
                  <a:pt x="208" y="425"/>
                </a:lnTo>
                <a:lnTo>
                  <a:pt x="208" y="425"/>
                </a:lnTo>
                <a:lnTo>
                  <a:pt x="208" y="424"/>
                </a:lnTo>
                <a:lnTo>
                  <a:pt x="208" y="424"/>
                </a:lnTo>
                <a:lnTo>
                  <a:pt x="208" y="423"/>
                </a:lnTo>
                <a:lnTo>
                  <a:pt x="208" y="423"/>
                </a:lnTo>
                <a:lnTo>
                  <a:pt x="208" y="422"/>
                </a:lnTo>
                <a:lnTo>
                  <a:pt x="208" y="422"/>
                </a:lnTo>
                <a:lnTo>
                  <a:pt x="207" y="422"/>
                </a:lnTo>
                <a:lnTo>
                  <a:pt x="207" y="422"/>
                </a:lnTo>
                <a:lnTo>
                  <a:pt x="207" y="421"/>
                </a:lnTo>
                <a:lnTo>
                  <a:pt x="207" y="421"/>
                </a:lnTo>
                <a:lnTo>
                  <a:pt x="206" y="421"/>
                </a:lnTo>
                <a:lnTo>
                  <a:pt x="206" y="421"/>
                </a:lnTo>
                <a:lnTo>
                  <a:pt x="206" y="420"/>
                </a:lnTo>
                <a:lnTo>
                  <a:pt x="205" y="420"/>
                </a:lnTo>
                <a:lnTo>
                  <a:pt x="205" y="420"/>
                </a:lnTo>
                <a:lnTo>
                  <a:pt x="204" y="420"/>
                </a:lnTo>
                <a:lnTo>
                  <a:pt x="204" y="420"/>
                </a:lnTo>
                <a:lnTo>
                  <a:pt x="203" y="420"/>
                </a:lnTo>
                <a:lnTo>
                  <a:pt x="203" y="420"/>
                </a:lnTo>
                <a:lnTo>
                  <a:pt x="202" y="420"/>
                </a:lnTo>
                <a:lnTo>
                  <a:pt x="202" y="420"/>
                </a:lnTo>
                <a:lnTo>
                  <a:pt x="201" y="420"/>
                </a:lnTo>
                <a:lnTo>
                  <a:pt x="201" y="420"/>
                </a:lnTo>
                <a:lnTo>
                  <a:pt x="201" y="420"/>
                </a:lnTo>
                <a:lnTo>
                  <a:pt x="201" y="421"/>
                </a:lnTo>
                <a:lnTo>
                  <a:pt x="200" y="421"/>
                </a:lnTo>
                <a:lnTo>
                  <a:pt x="200" y="421"/>
                </a:lnTo>
                <a:lnTo>
                  <a:pt x="199" y="421"/>
                </a:lnTo>
                <a:lnTo>
                  <a:pt x="199" y="421"/>
                </a:lnTo>
                <a:lnTo>
                  <a:pt x="198" y="422"/>
                </a:lnTo>
                <a:lnTo>
                  <a:pt x="198" y="422"/>
                </a:lnTo>
                <a:lnTo>
                  <a:pt x="198" y="422"/>
                </a:lnTo>
                <a:lnTo>
                  <a:pt x="197" y="422"/>
                </a:lnTo>
                <a:lnTo>
                  <a:pt x="197" y="422"/>
                </a:lnTo>
                <a:lnTo>
                  <a:pt x="196" y="422"/>
                </a:lnTo>
                <a:lnTo>
                  <a:pt x="196" y="421"/>
                </a:lnTo>
                <a:lnTo>
                  <a:pt x="196" y="421"/>
                </a:lnTo>
                <a:lnTo>
                  <a:pt x="196" y="420"/>
                </a:lnTo>
                <a:lnTo>
                  <a:pt x="195" y="420"/>
                </a:lnTo>
                <a:lnTo>
                  <a:pt x="195" y="419"/>
                </a:lnTo>
                <a:lnTo>
                  <a:pt x="194" y="418"/>
                </a:lnTo>
                <a:lnTo>
                  <a:pt x="194" y="418"/>
                </a:lnTo>
                <a:lnTo>
                  <a:pt x="193" y="418"/>
                </a:lnTo>
                <a:lnTo>
                  <a:pt x="193" y="418"/>
                </a:lnTo>
                <a:lnTo>
                  <a:pt x="193" y="419"/>
                </a:lnTo>
                <a:lnTo>
                  <a:pt x="192" y="419"/>
                </a:lnTo>
                <a:lnTo>
                  <a:pt x="192" y="419"/>
                </a:lnTo>
                <a:lnTo>
                  <a:pt x="192" y="419"/>
                </a:lnTo>
                <a:lnTo>
                  <a:pt x="192" y="420"/>
                </a:lnTo>
                <a:lnTo>
                  <a:pt x="192" y="420"/>
                </a:lnTo>
                <a:lnTo>
                  <a:pt x="191" y="421"/>
                </a:lnTo>
                <a:lnTo>
                  <a:pt x="191" y="421"/>
                </a:lnTo>
                <a:lnTo>
                  <a:pt x="191" y="421"/>
                </a:lnTo>
                <a:lnTo>
                  <a:pt x="191" y="421"/>
                </a:lnTo>
                <a:lnTo>
                  <a:pt x="190" y="421"/>
                </a:lnTo>
                <a:lnTo>
                  <a:pt x="190" y="421"/>
                </a:lnTo>
                <a:lnTo>
                  <a:pt x="190" y="420"/>
                </a:lnTo>
                <a:lnTo>
                  <a:pt x="190" y="420"/>
                </a:lnTo>
                <a:lnTo>
                  <a:pt x="189" y="419"/>
                </a:lnTo>
                <a:lnTo>
                  <a:pt x="189" y="419"/>
                </a:lnTo>
                <a:lnTo>
                  <a:pt x="189" y="418"/>
                </a:lnTo>
                <a:lnTo>
                  <a:pt x="188" y="418"/>
                </a:lnTo>
                <a:lnTo>
                  <a:pt x="188" y="418"/>
                </a:lnTo>
                <a:lnTo>
                  <a:pt x="188" y="418"/>
                </a:lnTo>
                <a:lnTo>
                  <a:pt x="187" y="418"/>
                </a:lnTo>
                <a:lnTo>
                  <a:pt x="187" y="419"/>
                </a:lnTo>
                <a:lnTo>
                  <a:pt x="187" y="419"/>
                </a:lnTo>
                <a:lnTo>
                  <a:pt x="186" y="419"/>
                </a:lnTo>
                <a:lnTo>
                  <a:pt x="186" y="419"/>
                </a:lnTo>
                <a:lnTo>
                  <a:pt x="185" y="418"/>
                </a:lnTo>
                <a:lnTo>
                  <a:pt x="185" y="418"/>
                </a:lnTo>
                <a:lnTo>
                  <a:pt x="185" y="417"/>
                </a:lnTo>
                <a:lnTo>
                  <a:pt x="185" y="417"/>
                </a:lnTo>
                <a:lnTo>
                  <a:pt x="186" y="416"/>
                </a:lnTo>
                <a:lnTo>
                  <a:pt x="186" y="416"/>
                </a:lnTo>
                <a:lnTo>
                  <a:pt x="186" y="416"/>
                </a:lnTo>
                <a:lnTo>
                  <a:pt x="186" y="415"/>
                </a:lnTo>
                <a:lnTo>
                  <a:pt x="186" y="415"/>
                </a:lnTo>
                <a:lnTo>
                  <a:pt x="185" y="415"/>
                </a:lnTo>
                <a:lnTo>
                  <a:pt x="185" y="415"/>
                </a:lnTo>
                <a:lnTo>
                  <a:pt x="185" y="416"/>
                </a:lnTo>
                <a:lnTo>
                  <a:pt x="184" y="415"/>
                </a:lnTo>
                <a:lnTo>
                  <a:pt x="184" y="415"/>
                </a:lnTo>
                <a:lnTo>
                  <a:pt x="184" y="414"/>
                </a:lnTo>
                <a:lnTo>
                  <a:pt x="185" y="414"/>
                </a:lnTo>
                <a:lnTo>
                  <a:pt x="185" y="414"/>
                </a:lnTo>
                <a:lnTo>
                  <a:pt x="185" y="414"/>
                </a:lnTo>
                <a:lnTo>
                  <a:pt x="186" y="413"/>
                </a:lnTo>
                <a:lnTo>
                  <a:pt x="186" y="413"/>
                </a:lnTo>
                <a:lnTo>
                  <a:pt x="186" y="413"/>
                </a:lnTo>
                <a:lnTo>
                  <a:pt x="186" y="412"/>
                </a:lnTo>
                <a:lnTo>
                  <a:pt x="186" y="412"/>
                </a:lnTo>
                <a:lnTo>
                  <a:pt x="187" y="411"/>
                </a:lnTo>
                <a:lnTo>
                  <a:pt x="187" y="411"/>
                </a:lnTo>
                <a:lnTo>
                  <a:pt x="187" y="410"/>
                </a:lnTo>
                <a:lnTo>
                  <a:pt x="187" y="410"/>
                </a:lnTo>
                <a:lnTo>
                  <a:pt x="187" y="410"/>
                </a:lnTo>
                <a:lnTo>
                  <a:pt x="187" y="409"/>
                </a:lnTo>
                <a:lnTo>
                  <a:pt x="187" y="409"/>
                </a:lnTo>
                <a:lnTo>
                  <a:pt x="187" y="408"/>
                </a:lnTo>
                <a:lnTo>
                  <a:pt x="187" y="408"/>
                </a:lnTo>
                <a:lnTo>
                  <a:pt x="187" y="408"/>
                </a:lnTo>
                <a:lnTo>
                  <a:pt x="187" y="407"/>
                </a:lnTo>
                <a:lnTo>
                  <a:pt x="186" y="407"/>
                </a:lnTo>
                <a:lnTo>
                  <a:pt x="186" y="407"/>
                </a:lnTo>
                <a:lnTo>
                  <a:pt x="185" y="407"/>
                </a:lnTo>
                <a:lnTo>
                  <a:pt x="183" y="407"/>
                </a:lnTo>
                <a:lnTo>
                  <a:pt x="183" y="407"/>
                </a:lnTo>
                <a:lnTo>
                  <a:pt x="182" y="407"/>
                </a:lnTo>
                <a:lnTo>
                  <a:pt x="182" y="406"/>
                </a:lnTo>
                <a:lnTo>
                  <a:pt x="182" y="406"/>
                </a:lnTo>
                <a:lnTo>
                  <a:pt x="182" y="406"/>
                </a:lnTo>
                <a:lnTo>
                  <a:pt x="181" y="405"/>
                </a:lnTo>
                <a:lnTo>
                  <a:pt x="181" y="404"/>
                </a:lnTo>
                <a:lnTo>
                  <a:pt x="181" y="404"/>
                </a:lnTo>
                <a:lnTo>
                  <a:pt x="181" y="403"/>
                </a:lnTo>
                <a:lnTo>
                  <a:pt x="181" y="403"/>
                </a:lnTo>
                <a:lnTo>
                  <a:pt x="181" y="402"/>
                </a:lnTo>
                <a:lnTo>
                  <a:pt x="182" y="402"/>
                </a:lnTo>
                <a:lnTo>
                  <a:pt x="182" y="401"/>
                </a:lnTo>
                <a:lnTo>
                  <a:pt x="182" y="400"/>
                </a:lnTo>
                <a:lnTo>
                  <a:pt x="182" y="400"/>
                </a:lnTo>
                <a:lnTo>
                  <a:pt x="182" y="399"/>
                </a:lnTo>
                <a:lnTo>
                  <a:pt x="182" y="399"/>
                </a:lnTo>
                <a:lnTo>
                  <a:pt x="182" y="398"/>
                </a:lnTo>
                <a:lnTo>
                  <a:pt x="182" y="397"/>
                </a:lnTo>
                <a:lnTo>
                  <a:pt x="182" y="397"/>
                </a:lnTo>
                <a:lnTo>
                  <a:pt x="182" y="396"/>
                </a:lnTo>
                <a:lnTo>
                  <a:pt x="182" y="396"/>
                </a:lnTo>
                <a:lnTo>
                  <a:pt x="182" y="396"/>
                </a:lnTo>
                <a:lnTo>
                  <a:pt x="182" y="395"/>
                </a:lnTo>
                <a:lnTo>
                  <a:pt x="182" y="395"/>
                </a:lnTo>
                <a:lnTo>
                  <a:pt x="182" y="394"/>
                </a:lnTo>
                <a:lnTo>
                  <a:pt x="181" y="394"/>
                </a:lnTo>
                <a:lnTo>
                  <a:pt x="181" y="394"/>
                </a:lnTo>
                <a:lnTo>
                  <a:pt x="181" y="393"/>
                </a:lnTo>
                <a:lnTo>
                  <a:pt x="181" y="393"/>
                </a:lnTo>
                <a:lnTo>
                  <a:pt x="181" y="392"/>
                </a:lnTo>
                <a:lnTo>
                  <a:pt x="180" y="392"/>
                </a:lnTo>
                <a:lnTo>
                  <a:pt x="180" y="392"/>
                </a:lnTo>
                <a:lnTo>
                  <a:pt x="180" y="392"/>
                </a:lnTo>
                <a:lnTo>
                  <a:pt x="180" y="391"/>
                </a:lnTo>
                <a:lnTo>
                  <a:pt x="180" y="391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89"/>
                </a:lnTo>
                <a:lnTo>
                  <a:pt x="180" y="389"/>
                </a:lnTo>
                <a:lnTo>
                  <a:pt x="179" y="389"/>
                </a:lnTo>
                <a:lnTo>
                  <a:pt x="179" y="388"/>
                </a:lnTo>
                <a:lnTo>
                  <a:pt x="179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7" y="389"/>
                </a:lnTo>
                <a:lnTo>
                  <a:pt x="177" y="389"/>
                </a:lnTo>
                <a:lnTo>
                  <a:pt x="177" y="389"/>
                </a:lnTo>
                <a:lnTo>
                  <a:pt x="176" y="389"/>
                </a:lnTo>
                <a:lnTo>
                  <a:pt x="176" y="390"/>
                </a:lnTo>
                <a:lnTo>
                  <a:pt x="176" y="390"/>
                </a:lnTo>
                <a:lnTo>
                  <a:pt x="174" y="390"/>
                </a:lnTo>
                <a:lnTo>
                  <a:pt x="173" y="390"/>
                </a:lnTo>
                <a:lnTo>
                  <a:pt x="172" y="390"/>
                </a:lnTo>
                <a:lnTo>
                  <a:pt x="171" y="390"/>
                </a:lnTo>
                <a:lnTo>
                  <a:pt x="171" y="390"/>
                </a:lnTo>
                <a:lnTo>
                  <a:pt x="170" y="390"/>
                </a:lnTo>
                <a:lnTo>
                  <a:pt x="170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70" y="392"/>
                </a:lnTo>
                <a:lnTo>
                  <a:pt x="170" y="392"/>
                </a:lnTo>
                <a:lnTo>
                  <a:pt x="170" y="392"/>
                </a:lnTo>
                <a:lnTo>
                  <a:pt x="170" y="393"/>
                </a:lnTo>
                <a:lnTo>
                  <a:pt x="170" y="393"/>
                </a:lnTo>
                <a:lnTo>
                  <a:pt x="169" y="393"/>
                </a:lnTo>
                <a:lnTo>
                  <a:pt x="169" y="393"/>
                </a:lnTo>
                <a:lnTo>
                  <a:pt x="168" y="393"/>
                </a:lnTo>
                <a:lnTo>
                  <a:pt x="168" y="393"/>
                </a:lnTo>
                <a:lnTo>
                  <a:pt x="168" y="393"/>
                </a:lnTo>
                <a:lnTo>
                  <a:pt x="168" y="393"/>
                </a:lnTo>
                <a:lnTo>
                  <a:pt x="167" y="392"/>
                </a:lnTo>
                <a:lnTo>
                  <a:pt x="167" y="392"/>
                </a:lnTo>
                <a:lnTo>
                  <a:pt x="167" y="392"/>
                </a:lnTo>
                <a:lnTo>
                  <a:pt x="166" y="392"/>
                </a:lnTo>
                <a:lnTo>
                  <a:pt x="166" y="392"/>
                </a:lnTo>
                <a:lnTo>
                  <a:pt x="166" y="392"/>
                </a:lnTo>
                <a:lnTo>
                  <a:pt x="165" y="392"/>
                </a:lnTo>
                <a:lnTo>
                  <a:pt x="165" y="391"/>
                </a:lnTo>
                <a:lnTo>
                  <a:pt x="165" y="391"/>
                </a:lnTo>
                <a:lnTo>
                  <a:pt x="165" y="391"/>
                </a:lnTo>
                <a:lnTo>
                  <a:pt x="164" y="391"/>
                </a:lnTo>
                <a:lnTo>
                  <a:pt x="164" y="391"/>
                </a:lnTo>
                <a:lnTo>
                  <a:pt x="164" y="390"/>
                </a:lnTo>
                <a:lnTo>
                  <a:pt x="163" y="390"/>
                </a:lnTo>
                <a:lnTo>
                  <a:pt x="163" y="390"/>
                </a:lnTo>
                <a:lnTo>
                  <a:pt x="162" y="389"/>
                </a:lnTo>
                <a:lnTo>
                  <a:pt x="162" y="389"/>
                </a:lnTo>
                <a:lnTo>
                  <a:pt x="162" y="388"/>
                </a:lnTo>
                <a:lnTo>
                  <a:pt x="161" y="388"/>
                </a:lnTo>
                <a:lnTo>
                  <a:pt x="162" y="388"/>
                </a:lnTo>
                <a:lnTo>
                  <a:pt x="162" y="387"/>
                </a:lnTo>
                <a:lnTo>
                  <a:pt x="162" y="387"/>
                </a:lnTo>
                <a:lnTo>
                  <a:pt x="162" y="387"/>
                </a:lnTo>
                <a:lnTo>
                  <a:pt x="163" y="387"/>
                </a:lnTo>
                <a:lnTo>
                  <a:pt x="163" y="386"/>
                </a:lnTo>
                <a:lnTo>
                  <a:pt x="164" y="386"/>
                </a:lnTo>
                <a:lnTo>
                  <a:pt x="164" y="386"/>
                </a:lnTo>
                <a:lnTo>
                  <a:pt x="164" y="386"/>
                </a:lnTo>
                <a:lnTo>
                  <a:pt x="164" y="385"/>
                </a:lnTo>
                <a:lnTo>
                  <a:pt x="165" y="385"/>
                </a:lnTo>
                <a:lnTo>
                  <a:pt x="165" y="384"/>
                </a:lnTo>
                <a:lnTo>
                  <a:pt x="166" y="384"/>
                </a:lnTo>
                <a:lnTo>
                  <a:pt x="166" y="383"/>
                </a:lnTo>
                <a:lnTo>
                  <a:pt x="166" y="383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0"/>
                </a:lnTo>
                <a:lnTo>
                  <a:pt x="165" y="380"/>
                </a:lnTo>
                <a:lnTo>
                  <a:pt x="165" y="380"/>
                </a:lnTo>
                <a:lnTo>
                  <a:pt x="165" y="380"/>
                </a:lnTo>
                <a:lnTo>
                  <a:pt x="165" y="379"/>
                </a:lnTo>
                <a:lnTo>
                  <a:pt x="165" y="379"/>
                </a:lnTo>
                <a:lnTo>
                  <a:pt x="165" y="378"/>
                </a:lnTo>
                <a:lnTo>
                  <a:pt x="165" y="378"/>
                </a:lnTo>
                <a:lnTo>
                  <a:pt x="165" y="378"/>
                </a:lnTo>
                <a:lnTo>
                  <a:pt x="166" y="377"/>
                </a:lnTo>
                <a:lnTo>
                  <a:pt x="166" y="377"/>
                </a:lnTo>
                <a:lnTo>
                  <a:pt x="165" y="376"/>
                </a:lnTo>
                <a:lnTo>
                  <a:pt x="165" y="376"/>
                </a:lnTo>
                <a:lnTo>
                  <a:pt x="165" y="376"/>
                </a:lnTo>
                <a:lnTo>
                  <a:pt x="165" y="375"/>
                </a:lnTo>
                <a:lnTo>
                  <a:pt x="164" y="375"/>
                </a:lnTo>
                <a:lnTo>
                  <a:pt x="164" y="375"/>
                </a:lnTo>
                <a:lnTo>
                  <a:pt x="164" y="374"/>
                </a:lnTo>
                <a:lnTo>
                  <a:pt x="165" y="374"/>
                </a:lnTo>
                <a:lnTo>
                  <a:pt x="165" y="373"/>
                </a:lnTo>
                <a:lnTo>
                  <a:pt x="165" y="373"/>
                </a:lnTo>
                <a:lnTo>
                  <a:pt x="166" y="373"/>
                </a:lnTo>
                <a:lnTo>
                  <a:pt x="166" y="372"/>
                </a:lnTo>
                <a:lnTo>
                  <a:pt x="167" y="372"/>
                </a:lnTo>
                <a:lnTo>
                  <a:pt x="167" y="372"/>
                </a:lnTo>
                <a:lnTo>
                  <a:pt x="167" y="371"/>
                </a:lnTo>
                <a:lnTo>
                  <a:pt x="167" y="371"/>
                </a:lnTo>
                <a:lnTo>
                  <a:pt x="167" y="370"/>
                </a:lnTo>
                <a:lnTo>
                  <a:pt x="167" y="370"/>
                </a:lnTo>
                <a:lnTo>
                  <a:pt x="167" y="369"/>
                </a:lnTo>
                <a:lnTo>
                  <a:pt x="166" y="369"/>
                </a:lnTo>
                <a:lnTo>
                  <a:pt x="166" y="369"/>
                </a:lnTo>
                <a:lnTo>
                  <a:pt x="166" y="368"/>
                </a:lnTo>
                <a:lnTo>
                  <a:pt x="165" y="368"/>
                </a:lnTo>
                <a:lnTo>
                  <a:pt x="164" y="368"/>
                </a:lnTo>
                <a:lnTo>
                  <a:pt x="163" y="368"/>
                </a:lnTo>
                <a:lnTo>
                  <a:pt x="162" y="368"/>
                </a:lnTo>
                <a:lnTo>
                  <a:pt x="161" y="368"/>
                </a:lnTo>
                <a:lnTo>
                  <a:pt x="161" y="368"/>
                </a:lnTo>
                <a:lnTo>
                  <a:pt x="160" y="368"/>
                </a:lnTo>
                <a:lnTo>
                  <a:pt x="160" y="368"/>
                </a:lnTo>
                <a:lnTo>
                  <a:pt x="159" y="367"/>
                </a:lnTo>
                <a:lnTo>
                  <a:pt x="159" y="367"/>
                </a:lnTo>
                <a:lnTo>
                  <a:pt x="158" y="367"/>
                </a:lnTo>
                <a:lnTo>
                  <a:pt x="158" y="367"/>
                </a:lnTo>
                <a:lnTo>
                  <a:pt x="157" y="367"/>
                </a:lnTo>
                <a:lnTo>
                  <a:pt x="157" y="367"/>
                </a:lnTo>
                <a:lnTo>
                  <a:pt x="157" y="366"/>
                </a:lnTo>
                <a:lnTo>
                  <a:pt x="156" y="366"/>
                </a:lnTo>
                <a:lnTo>
                  <a:pt x="156" y="365"/>
                </a:lnTo>
                <a:lnTo>
                  <a:pt x="156" y="365"/>
                </a:lnTo>
                <a:lnTo>
                  <a:pt x="156" y="364"/>
                </a:lnTo>
                <a:lnTo>
                  <a:pt x="156" y="364"/>
                </a:lnTo>
                <a:lnTo>
                  <a:pt x="156" y="364"/>
                </a:lnTo>
                <a:lnTo>
                  <a:pt x="156" y="363"/>
                </a:lnTo>
                <a:lnTo>
                  <a:pt x="156" y="362"/>
                </a:lnTo>
                <a:lnTo>
                  <a:pt x="156" y="362"/>
                </a:lnTo>
                <a:lnTo>
                  <a:pt x="156" y="362"/>
                </a:lnTo>
                <a:lnTo>
                  <a:pt x="156" y="362"/>
                </a:lnTo>
                <a:lnTo>
                  <a:pt x="156" y="361"/>
                </a:lnTo>
                <a:lnTo>
                  <a:pt x="156" y="360"/>
                </a:lnTo>
                <a:lnTo>
                  <a:pt x="156" y="359"/>
                </a:lnTo>
                <a:lnTo>
                  <a:pt x="155" y="359"/>
                </a:lnTo>
                <a:lnTo>
                  <a:pt x="155" y="358"/>
                </a:lnTo>
                <a:lnTo>
                  <a:pt x="155" y="358"/>
                </a:lnTo>
                <a:lnTo>
                  <a:pt x="155" y="357"/>
                </a:lnTo>
                <a:lnTo>
                  <a:pt x="155" y="357"/>
                </a:lnTo>
                <a:lnTo>
                  <a:pt x="155" y="356"/>
                </a:lnTo>
                <a:lnTo>
                  <a:pt x="155" y="356"/>
                </a:lnTo>
                <a:lnTo>
                  <a:pt x="155" y="355"/>
                </a:lnTo>
                <a:lnTo>
                  <a:pt x="155" y="354"/>
                </a:lnTo>
                <a:lnTo>
                  <a:pt x="155" y="354"/>
                </a:lnTo>
                <a:lnTo>
                  <a:pt x="155" y="353"/>
                </a:lnTo>
                <a:lnTo>
                  <a:pt x="154" y="353"/>
                </a:lnTo>
                <a:lnTo>
                  <a:pt x="154" y="352"/>
                </a:lnTo>
                <a:lnTo>
                  <a:pt x="154" y="352"/>
                </a:lnTo>
                <a:lnTo>
                  <a:pt x="154" y="352"/>
                </a:lnTo>
                <a:lnTo>
                  <a:pt x="154" y="351"/>
                </a:lnTo>
                <a:lnTo>
                  <a:pt x="155" y="350"/>
                </a:lnTo>
                <a:lnTo>
                  <a:pt x="155" y="350"/>
                </a:lnTo>
                <a:lnTo>
                  <a:pt x="156" y="350"/>
                </a:lnTo>
                <a:lnTo>
                  <a:pt x="156" y="350"/>
                </a:lnTo>
                <a:lnTo>
                  <a:pt x="157" y="350"/>
                </a:lnTo>
                <a:lnTo>
                  <a:pt x="158" y="350"/>
                </a:lnTo>
                <a:lnTo>
                  <a:pt x="158" y="350"/>
                </a:lnTo>
                <a:lnTo>
                  <a:pt x="158" y="349"/>
                </a:lnTo>
                <a:lnTo>
                  <a:pt x="158" y="349"/>
                </a:lnTo>
                <a:lnTo>
                  <a:pt x="158" y="348"/>
                </a:lnTo>
                <a:lnTo>
                  <a:pt x="158" y="348"/>
                </a:lnTo>
                <a:lnTo>
                  <a:pt x="158" y="348"/>
                </a:lnTo>
                <a:lnTo>
                  <a:pt x="157" y="348"/>
                </a:lnTo>
                <a:lnTo>
                  <a:pt x="157" y="348"/>
                </a:lnTo>
                <a:lnTo>
                  <a:pt x="156" y="348"/>
                </a:lnTo>
                <a:lnTo>
                  <a:pt x="156" y="348"/>
                </a:lnTo>
                <a:lnTo>
                  <a:pt x="154" y="347"/>
                </a:lnTo>
                <a:lnTo>
                  <a:pt x="154" y="347"/>
                </a:lnTo>
                <a:lnTo>
                  <a:pt x="153" y="347"/>
                </a:lnTo>
                <a:lnTo>
                  <a:pt x="153" y="347"/>
                </a:lnTo>
                <a:lnTo>
                  <a:pt x="153" y="346"/>
                </a:lnTo>
                <a:lnTo>
                  <a:pt x="153" y="346"/>
                </a:lnTo>
                <a:lnTo>
                  <a:pt x="153" y="345"/>
                </a:lnTo>
                <a:lnTo>
                  <a:pt x="152" y="345"/>
                </a:lnTo>
                <a:lnTo>
                  <a:pt x="152" y="345"/>
                </a:lnTo>
                <a:lnTo>
                  <a:pt x="152" y="344"/>
                </a:lnTo>
                <a:lnTo>
                  <a:pt x="152" y="343"/>
                </a:lnTo>
                <a:lnTo>
                  <a:pt x="152" y="343"/>
                </a:lnTo>
                <a:lnTo>
                  <a:pt x="152" y="342"/>
                </a:lnTo>
                <a:lnTo>
                  <a:pt x="151" y="342"/>
                </a:lnTo>
                <a:lnTo>
                  <a:pt x="151" y="341"/>
                </a:lnTo>
                <a:lnTo>
                  <a:pt x="151" y="341"/>
                </a:lnTo>
                <a:lnTo>
                  <a:pt x="151" y="340"/>
                </a:lnTo>
                <a:lnTo>
                  <a:pt x="151" y="339"/>
                </a:lnTo>
                <a:lnTo>
                  <a:pt x="151" y="338"/>
                </a:lnTo>
                <a:lnTo>
                  <a:pt x="151" y="338"/>
                </a:lnTo>
                <a:lnTo>
                  <a:pt x="152" y="337"/>
                </a:lnTo>
                <a:lnTo>
                  <a:pt x="152" y="337"/>
                </a:lnTo>
                <a:lnTo>
                  <a:pt x="153" y="337"/>
                </a:lnTo>
                <a:lnTo>
                  <a:pt x="154" y="337"/>
                </a:lnTo>
                <a:lnTo>
                  <a:pt x="154" y="337"/>
                </a:lnTo>
                <a:lnTo>
                  <a:pt x="155" y="337"/>
                </a:lnTo>
                <a:lnTo>
                  <a:pt x="155" y="337"/>
                </a:lnTo>
                <a:lnTo>
                  <a:pt x="156" y="336"/>
                </a:lnTo>
                <a:lnTo>
                  <a:pt x="156" y="336"/>
                </a:lnTo>
                <a:lnTo>
                  <a:pt x="156" y="335"/>
                </a:lnTo>
                <a:lnTo>
                  <a:pt x="156" y="335"/>
                </a:lnTo>
                <a:lnTo>
                  <a:pt x="156" y="334"/>
                </a:lnTo>
                <a:lnTo>
                  <a:pt x="155" y="334"/>
                </a:lnTo>
                <a:lnTo>
                  <a:pt x="155" y="334"/>
                </a:lnTo>
                <a:lnTo>
                  <a:pt x="155" y="334"/>
                </a:lnTo>
                <a:lnTo>
                  <a:pt x="154" y="334"/>
                </a:lnTo>
                <a:lnTo>
                  <a:pt x="154" y="334"/>
                </a:lnTo>
                <a:lnTo>
                  <a:pt x="153" y="334"/>
                </a:lnTo>
                <a:lnTo>
                  <a:pt x="153" y="334"/>
                </a:lnTo>
                <a:lnTo>
                  <a:pt x="152" y="334"/>
                </a:lnTo>
                <a:lnTo>
                  <a:pt x="152" y="334"/>
                </a:lnTo>
                <a:lnTo>
                  <a:pt x="152" y="333"/>
                </a:lnTo>
                <a:lnTo>
                  <a:pt x="152" y="332"/>
                </a:lnTo>
                <a:lnTo>
                  <a:pt x="152" y="332"/>
                </a:lnTo>
                <a:lnTo>
                  <a:pt x="152" y="332"/>
                </a:lnTo>
                <a:lnTo>
                  <a:pt x="151" y="331"/>
                </a:lnTo>
                <a:lnTo>
                  <a:pt x="151" y="331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29"/>
                </a:lnTo>
                <a:lnTo>
                  <a:pt x="151" y="329"/>
                </a:lnTo>
                <a:lnTo>
                  <a:pt x="151" y="329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7"/>
                </a:lnTo>
                <a:lnTo>
                  <a:pt x="153" y="327"/>
                </a:lnTo>
                <a:lnTo>
                  <a:pt x="153" y="327"/>
                </a:lnTo>
                <a:lnTo>
                  <a:pt x="153" y="327"/>
                </a:lnTo>
                <a:lnTo>
                  <a:pt x="154" y="327"/>
                </a:lnTo>
                <a:lnTo>
                  <a:pt x="154" y="326"/>
                </a:lnTo>
                <a:lnTo>
                  <a:pt x="154" y="326"/>
                </a:lnTo>
                <a:lnTo>
                  <a:pt x="154" y="326"/>
                </a:lnTo>
                <a:lnTo>
                  <a:pt x="155" y="326"/>
                </a:lnTo>
                <a:lnTo>
                  <a:pt x="155" y="326"/>
                </a:lnTo>
                <a:lnTo>
                  <a:pt x="156" y="325"/>
                </a:lnTo>
                <a:lnTo>
                  <a:pt x="156" y="325"/>
                </a:lnTo>
                <a:lnTo>
                  <a:pt x="156" y="325"/>
                </a:lnTo>
                <a:lnTo>
                  <a:pt x="157" y="325"/>
                </a:lnTo>
                <a:lnTo>
                  <a:pt x="157" y="325"/>
                </a:lnTo>
                <a:lnTo>
                  <a:pt x="158" y="325"/>
                </a:lnTo>
                <a:lnTo>
                  <a:pt x="158" y="324"/>
                </a:lnTo>
                <a:lnTo>
                  <a:pt x="159" y="324"/>
                </a:lnTo>
                <a:lnTo>
                  <a:pt x="159" y="324"/>
                </a:lnTo>
                <a:lnTo>
                  <a:pt x="159" y="323"/>
                </a:lnTo>
                <a:lnTo>
                  <a:pt x="159" y="323"/>
                </a:lnTo>
                <a:lnTo>
                  <a:pt x="159" y="322"/>
                </a:lnTo>
                <a:lnTo>
                  <a:pt x="159" y="322"/>
                </a:lnTo>
                <a:lnTo>
                  <a:pt x="159" y="321"/>
                </a:lnTo>
                <a:lnTo>
                  <a:pt x="159" y="321"/>
                </a:lnTo>
                <a:lnTo>
                  <a:pt x="159" y="320"/>
                </a:lnTo>
                <a:lnTo>
                  <a:pt x="158" y="320"/>
                </a:lnTo>
                <a:lnTo>
                  <a:pt x="158" y="320"/>
                </a:lnTo>
                <a:lnTo>
                  <a:pt x="158" y="319"/>
                </a:lnTo>
                <a:lnTo>
                  <a:pt x="158" y="319"/>
                </a:lnTo>
                <a:lnTo>
                  <a:pt x="158" y="319"/>
                </a:lnTo>
                <a:lnTo>
                  <a:pt x="157" y="319"/>
                </a:lnTo>
                <a:lnTo>
                  <a:pt x="157" y="319"/>
                </a:lnTo>
                <a:lnTo>
                  <a:pt x="157" y="318"/>
                </a:lnTo>
                <a:lnTo>
                  <a:pt x="158" y="318"/>
                </a:lnTo>
                <a:lnTo>
                  <a:pt x="158" y="317"/>
                </a:lnTo>
                <a:lnTo>
                  <a:pt x="158" y="317"/>
                </a:lnTo>
                <a:lnTo>
                  <a:pt x="159" y="317"/>
                </a:lnTo>
                <a:lnTo>
                  <a:pt x="159" y="316"/>
                </a:lnTo>
                <a:lnTo>
                  <a:pt x="159" y="316"/>
                </a:lnTo>
                <a:lnTo>
                  <a:pt x="159" y="316"/>
                </a:lnTo>
                <a:lnTo>
                  <a:pt x="160" y="316"/>
                </a:lnTo>
                <a:lnTo>
                  <a:pt x="160" y="315"/>
                </a:lnTo>
                <a:lnTo>
                  <a:pt x="160" y="315"/>
                </a:lnTo>
                <a:lnTo>
                  <a:pt x="160" y="315"/>
                </a:lnTo>
                <a:lnTo>
                  <a:pt x="161" y="315"/>
                </a:lnTo>
                <a:lnTo>
                  <a:pt x="161" y="315"/>
                </a:lnTo>
                <a:lnTo>
                  <a:pt x="162" y="314"/>
                </a:lnTo>
                <a:lnTo>
                  <a:pt x="162" y="314"/>
                </a:lnTo>
                <a:lnTo>
                  <a:pt x="162" y="314"/>
                </a:lnTo>
                <a:lnTo>
                  <a:pt x="163" y="314"/>
                </a:lnTo>
                <a:lnTo>
                  <a:pt x="163" y="313"/>
                </a:lnTo>
                <a:lnTo>
                  <a:pt x="162" y="313"/>
                </a:lnTo>
                <a:lnTo>
                  <a:pt x="162" y="312"/>
                </a:lnTo>
                <a:lnTo>
                  <a:pt x="162" y="312"/>
                </a:lnTo>
                <a:lnTo>
                  <a:pt x="161" y="312"/>
                </a:lnTo>
                <a:lnTo>
                  <a:pt x="161" y="311"/>
                </a:lnTo>
                <a:lnTo>
                  <a:pt x="161" y="311"/>
                </a:lnTo>
                <a:lnTo>
                  <a:pt x="161" y="311"/>
                </a:lnTo>
                <a:lnTo>
                  <a:pt x="160" y="311"/>
                </a:lnTo>
                <a:lnTo>
                  <a:pt x="160" y="310"/>
                </a:lnTo>
                <a:lnTo>
                  <a:pt x="160" y="309"/>
                </a:lnTo>
                <a:lnTo>
                  <a:pt x="160" y="309"/>
                </a:lnTo>
                <a:lnTo>
                  <a:pt x="159" y="308"/>
                </a:lnTo>
                <a:lnTo>
                  <a:pt x="159" y="308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60" y="307"/>
                </a:lnTo>
                <a:lnTo>
                  <a:pt x="160" y="307"/>
                </a:lnTo>
                <a:lnTo>
                  <a:pt x="161" y="307"/>
                </a:lnTo>
                <a:lnTo>
                  <a:pt x="161" y="307"/>
                </a:lnTo>
                <a:lnTo>
                  <a:pt x="161" y="306"/>
                </a:lnTo>
                <a:lnTo>
                  <a:pt x="161" y="306"/>
                </a:lnTo>
                <a:lnTo>
                  <a:pt x="161" y="305"/>
                </a:lnTo>
                <a:lnTo>
                  <a:pt x="161" y="304"/>
                </a:lnTo>
                <a:lnTo>
                  <a:pt x="161" y="304"/>
                </a:lnTo>
                <a:lnTo>
                  <a:pt x="160" y="303"/>
                </a:lnTo>
                <a:lnTo>
                  <a:pt x="160" y="302"/>
                </a:lnTo>
                <a:lnTo>
                  <a:pt x="160" y="302"/>
                </a:lnTo>
                <a:lnTo>
                  <a:pt x="160" y="302"/>
                </a:lnTo>
                <a:lnTo>
                  <a:pt x="160" y="301"/>
                </a:lnTo>
                <a:lnTo>
                  <a:pt x="159" y="301"/>
                </a:lnTo>
                <a:lnTo>
                  <a:pt x="159" y="301"/>
                </a:lnTo>
                <a:lnTo>
                  <a:pt x="159" y="301"/>
                </a:lnTo>
                <a:lnTo>
                  <a:pt x="158" y="300"/>
                </a:lnTo>
                <a:lnTo>
                  <a:pt x="158" y="300"/>
                </a:lnTo>
                <a:lnTo>
                  <a:pt x="158" y="299"/>
                </a:lnTo>
                <a:lnTo>
                  <a:pt x="157" y="299"/>
                </a:lnTo>
                <a:lnTo>
                  <a:pt x="157" y="298"/>
                </a:lnTo>
                <a:lnTo>
                  <a:pt x="157" y="298"/>
                </a:lnTo>
                <a:lnTo>
                  <a:pt x="157" y="298"/>
                </a:lnTo>
                <a:lnTo>
                  <a:pt x="156" y="298"/>
                </a:lnTo>
                <a:lnTo>
                  <a:pt x="156" y="297"/>
                </a:lnTo>
                <a:lnTo>
                  <a:pt x="156" y="297"/>
                </a:lnTo>
                <a:lnTo>
                  <a:pt x="156" y="296"/>
                </a:lnTo>
                <a:lnTo>
                  <a:pt x="156" y="296"/>
                </a:lnTo>
                <a:lnTo>
                  <a:pt x="156" y="296"/>
                </a:lnTo>
                <a:lnTo>
                  <a:pt x="155" y="296"/>
                </a:lnTo>
                <a:lnTo>
                  <a:pt x="155" y="296"/>
                </a:lnTo>
                <a:lnTo>
                  <a:pt x="155" y="296"/>
                </a:lnTo>
                <a:lnTo>
                  <a:pt x="154" y="296"/>
                </a:lnTo>
                <a:lnTo>
                  <a:pt x="154" y="295"/>
                </a:lnTo>
                <a:lnTo>
                  <a:pt x="154" y="295"/>
                </a:lnTo>
                <a:lnTo>
                  <a:pt x="154" y="295"/>
                </a:lnTo>
                <a:lnTo>
                  <a:pt x="153" y="295"/>
                </a:lnTo>
                <a:lnTo>
                  <a:pt x="153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4"/>
                </a:lnTo>
                <a:lnTo>
                  <a:pt x="151" y="294"/>
                </a:lnTo>
                <a:lnTo>
                  <a:pt x="151" y="294"/>
                </a:lnTo>
                <a:lnTo>
                  <a:pt x="151" y="294"/>
                </a:lnTo>
                <a:lnTo>
                  <a:pt x="150" y="294"/>
                </a:lnTo>
                <a:lnTo>
                  <a:pt x="150" y="293"/>
                </a:lnTo>
                <a:lnTo>
                  <a:pt x="150" y="293"/>
                </a:lnTo>
                <a:lnTo>
                  <a:pt x="150" y="292"/>
                </a:lnTo>
                <a:lnTo>
                  <a:pt x="150" y="292"/>
                </a:lnTo>
                <a:lnTo>
                  <a:pt x="151" y="292"/>
                </a:lnTo>
                <a:lnTo>
                  <a:pt x="151" y="292"/>
                </a:lnTo>
                <a:lnTo>
                  <a:pt x="152" y="292"/>
                </a:lnTo>
                <a:lnTo>
                  <a:pt x="152" y="292"/>
                </a:lnTo>
                <a:lnTo>
                  <a:pt x="153" y="292"/>
                </a:lnTo>
                <a:lnTo>
                  <a:pt x="153" y="292"/>
                </a:lnTo>
                <a:lnTo>
                  <a:pt x="153" y="291"/>
                </a:lnTo>
                <a:lnTo>
                  <a:pt x="153" y="291"/>
                </a:lnTo>
                <a:lnTo>
                  <a:pt x="153" y="290"/>
                </a:lnTo>
                <a:lnTo>
                  <a:pt x="153" y="290"/>
                </a:lnTo>
                <a:lnTo>
                  <a:pt x="153" y="289"/>
                </a:lnTo>
                <a:lnTo>
                  <a:pt x="153" y="289"/>
                </a:lnTo>
                <a:lnTo>
                  <a:pt x="152" y="289"/>
                </a:lnTo>
                <a:lnTo>
                  <a:pt x="152" y="288"/>
                </a:lnTo>
                <a:lnTo>
                  <a:pt x="152" y="288"/>
                </a:lnTo>
                <a:lnTo>
                  <a:pt x="153" y="287"/>
                </a:lnTo>
                <a:lnTo>
                  <a:pt x="153" y="287"/>
                </a:lnTo>
                <a:lnTo>
                  <a:pt x="153" y="286"/>
                </a:lnTo>
                <a:lnTo>
                  <a:pt x="153" y="286"/>
                </a:lnTo>
                <a:lnTo>
                  <a:pt x="153" y="285"/>
                </a:lnTo>
                <a:lnTo>
                  <a:pt x="153" y="285"/>
                </a:lnTo>
                <a:lnTo>
                  <a:pt x="153" y="284"/>
                </a:lnTo>
                <a:lnTo>
                  <a:pt x="153" y="284"/>
                </a:lnTo>
                <a:lnTo>
                  <a:pt x="153" y="283"/>
                </a:lnTo>
                <a:lnTo>
                  <a:pt x="153" y="282"/>
                </a:lnTo>
                <a:lnTo>
                  <a:pt x="153" y="282"/>
                </a:lnTo>
                <a:lnTo>
                  <a:pt x="153" y="282"/>
                </a:lnTo>
                <a:lnTo>
                  <a:pt x="153" y="281"/>
                </a:lnTo>
                <a:lnTo>
                  <a:pt x="152" y="281"/>
                </a:lnTo>
                <a:lnTo>
                  <a:pt x="152" y="281"/>
                </a:lnTo>
                <a:lnTo>
                  <a:pt x="152" y="280"/>
                </a:lnTo>
                <a:lnTo>
                  <a:pt x="152" y="280"/>
                </a:lnTo>
                <a:lnTo>
                  <a:pt x="151" y="279"/>
                </a:lnTo>
                <a:lnTo>
                  <a:pt x="150" y="279"/>
                </a:lnTo>
                <a:lnTo>
                  <a:pt x="150" y="278"/>
                </a:lnTo>
                <a:lnTo>
                  <a:pt x="150" y="278"/>
                </a:lnTo>
                <a:lnTo>
                  <a:pt x="149" y="278"/>
                </a:lnTo>
                <a:lnTo>
                  <a:pt x="149" y="278"/>
                </a:lnTo>
                <a:lnTo>
                  <a:pt x="148" y="278"/>
                </a:lnTo>
                <a:lnTo>
                  <a:pt x="148" y="278"/>
                </a:lnTo>
                <a:lnTo>
                  <a:pt x="147" y="278"/>
                </a:lnTo>
                <a:lnTo>
                  <a:pt x="147" y="278"/>
                </a:lnTo>
                <a:lnTo>
                  <a:pt x="147" y="277"/>
                </a:lnTo>
                <a:lnTo>
                  <a:pt x="147" y="277"/>
                </a:lnTo>
                <a:lnTo>
                  <a:pt x="146" y="277"/>
                </a:ln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6" y="275"/>
                </a:lnTo>
                <a:lnTo>
                  <a:pt x="145" y="275"/>
                </a:lnTo>
                <a:lnTo>
                  <a:pt x="145" y="275"/>
                </a:lnTo>
                <a:lnTo>
                  <a:pt x="146" y="275"/>
                </a:lnTo>
                <a:lnTo>
                  <a:pt x="146" y="274"/>
                </a:lnTo>
                <a:lnTo>
                  <a:pt x="146" y="274"/>
                </a:lnTo>
                <a:lnTo>
                  <a:pt x="146" y="273"/>
                </a:lnTo>
                <a:lnTo>
                  <a:pt x="146" y="273"/>
                </a:lnTo>
                <a:lnTo>
                  <a:pt x="146" y="273"/>
                </a:lnTo>
                <a:lnTo>
                  <a:pt x="146" y="273"/>
                </a:lnTo>
                <a:lnTo>
                  <a:pt x="147" y="272"/>
                </a:lnTo>
                <a:lnTo>
                  <a:pt x="147" y="272"/>
                </a:lnTo>
                <a:lnTo>
                  <a:pt x="147" y="272"/>
                </a:lnTo>
                <a:lnTo>
                  <a:pt x="147" y="272"/>
                </a:lnTo>
                <a:lnTo>
                  <a:pt x="147" y="271"/>
                </a:lnTo>
                <a:lnTo>
                  <a:pt x="147" y="271"/>
                </a:lnTo>
                <a:lnTo>
                  <a:pt x="147" y="270"/>
                </a:lnTo>
                <a:lnTo>
                  <a:pt x="147" y="270"/>
                </a:lnTo>
                <a:lnTo>
                  <a:pt x="147" y="269"/>
                </a:lnTo>
                <a:lnTo>
                  <a:pt x="147" y="269"/>
                </a:lnTo>
                <a:lnTo>
                  <a:pt x="147" y="268"/>
                </a:lnTo>
                <a:lnTo>
                  <a:pt x="146" y="268"/>
                </a:lnTo>
                <a:lnTo>
                  <a:pt x="145" y="267"/>
                </a:lnTo>
                <a:lnTo>
                  <a:pt x="145" y="267"/>
                </a:lnTo>
                <a:lnTo>
                  <a:pt x="145" y="267"/>
                </a:lnTo>
                <a:lnTo>
                  <a:pt x="145" y="266"/>
                </a:lnTo>
                <a:lnTo>
                  <a:pt x="145" y="266"/>
                </a:lnTo>
                <a:lnTo>
                  <a:pt x="145" y="265"/>
                </a:lnTo>
                <a:lnTo>
                  <a:pt x="145" y="265"/>
                </a:lnTo>
                <a:lnTo>
                  <a:pt x="146" y="265"/>
                </a:lnTo>
                <a:lnTo>
                  <a:pt x="146" y="264"/>
                </a:lnTo>
                <a:lnTo>
                  <a:pt x="146" y="264"/>
                </a:lnTo>
                <a:lnTo>
                  <a:pt x="146" y="263"/>
                </a:lnTo>
                <a:lnTo>
                  <a:pt x="146" y="263"/>
                </a:lnTo>
                <a:lnTo>
                  <a:pt x="145" y="263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4" y="262"/>
                </a:lnTo>
                <a:lnTo>
                  <a:pt x="144" y="262"/>
                </a:lnTo>
                <a:lnTo>
                  <a:pt x="144" y="262"/>
                </a:lnTo>
                <a:lnTo>
                  <a:pt x="144" y="262"/>
                </a:lnTo>
                <a:lnTo>
                  <a:pt x="144" y="261"/>
                </a:lnTo>
                <a:lnTo>
                  <a:pt x="144" y="261"/>
                </a:lnTo>
                <a:lnTo>
                  <a:pt x="144" y="260"/>
                </a:lnTo>
                <a:lnTo>
                  <a:pt x="144" y="260"/>
                </a:lnTo>
                <a:lnTo>
                  <a:pt x="144" y="259"/>
                </a:lnTo>
                <a:lnTo>
                  <a:pt x="145" y="259"/>
                </a:lnTo>
                <a:lnTo>
                  <a:pt x="145" y="259"/>
                </a:lnTo>
                <a:lnTo>
                  <a:pt x="146" y="259"/>
                </a:lnTo>
                <a:lnTo>
                  <a:pt x="146" y="259"/>
                </a:lnTo>
                <a:lnTo>
                  <a:pt x="147" y="259"/>
                </a:lnTo>
                <a:lnTo>
                  <a:pt x="147" y="259"/>
                </a:lnTo>
                <a:lnTo>
                  <a:pt x="148" y="258"/>
                </a:lnTo>
                <a:lnTo>
                  <a:pt x="148" y="258"/>
                </a:lnTo>
                <a:lnTo>
                  <a:pt x="148" y="257"/>
                </a:lnTo>
                <a:lnTo>
                  <a:pt x="148" y="257"/>
                </a:lnTo>
                <a:lnTo>
                  <a:pt x="148" y="256"/>
                </a:lnTo>
                <a:lnTo>
                  <a:pt x="149" y="256"/>
                </a:lnTo>
                <a:lnTo>
                  <a:pt x="149" y="255"/>
                </a:lnTo>
                <a:lnTo>
                  <a:pt x="149" y="255"/>
                </a:lnTo>
                <a:lnTo>
                  <a:pt x="149" y="254"/>
                </a:lnTo>
                <a:lnTo>
                  <a:pt x="149" y="254"/>
                </a:lnTo>
                <a:lnTo>
                  <a:pt x="149" y="254"/>
                </a:lnTo>
                <a:lnTo>
                  <a:pt x="149" y="253"/>
                </a:lnTo>
                <a:lnTo>
                  <a:pt x="149" y="252"/>
                </a:lnTo>
                <a:lnTo>
                  <a:pt x="149" y="252"/>
                </a:lnTo>
                <a:lnTo>
                  <a:pt x="149" y="252"/>
                </a:lnTo>
                <a:lnTo>
                  <a:pt x="148" y="252"/>
                </a:lnTo>
                <a:lnTo>
                  <a:pt x="148" y="251"/>
                </a:lnTo>
                <a:lnTo>
                  <a:pt x="148" y="251"/>
                </a:lnTo>
                <a:lnTo>
                  <a:pt x="148" y="251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8" y="249"/>
                </a:lnTo>
                <a:lnTo>
                  <a:pt x="149" y="249"/>
                </a:lnTo>
                <a:lnTo>
                  <a:pt x="149" y="248"/>
                </a:lnTo>
                <a:lnTo>
                  <a:pt x="149" y="248"/>
                </a:lnTo>
                <a:lnTo>
                  <a:pt x="149" y="248"/>
                </a:lnTo>
                <a:lnTo>
                  <a:pt x="150" y="247"/>
                </a:lnTo>
                <a:lnTo>
                  <a:pt x="150" y="247"/>
                </a:lnTo>
                <a:lnTo>
                  <a:pt x="151" y="247"/>
                </a:lnTo>
                <a:lnTo>
                  <a:pt x="151" y="246"/>
                </a:lnTo>
                <a:lnTo>
                  <a:pt x="151" y="246"/>
                </a:lnTo>
                <a:lnTo>
                  <a:pt x="152" y="246"/>
                </a:lnTo>
                <a:lnTo>
                  <a:pt x="152" y="245"/>
                </a:lnTo>
                <a:lnTo>
                  <a:pt x="152" y="245"/>
                </a:lnTo>
                <a:lnTo>
                  <a:pt x="153" y="244"/>
                </a:lnTo>
                <a:lnTo>
                  <a:pt x="153" y="244"/>
                </a:lnTo>
                <a:lnTo>
                  <a:pt x="153" y="244"/>
                </a:lnTo>
                <a:lnTo>
                  <a:pt x="154" y="243"/>
                </a:lnTo>
                <a:lnTo>
                  <a:pt x="154" y="243"/>
                </a:lnTo>
                <a:lnTo>
                  <a:pt x="154" y="243"/>
                </a:lnTo>
                <a:lnTo>
                  <a:pt x="155" y="243"/>
                </a:lnTo>
                <a:lnTo>
                  <a:pt x="155" y="242"/>
                </a:lnTo>
                <a:lnTo>
                  <a:pt x="155" y="242"/>
                </a:lnTo>
                <a:lnTo>
                  <a:pt x="155" y="242"/>
                </a:lnTo>
                <a:lnTo>
                  <a:pt x="156" y="242"/>
                </a:lnTo>
                <a:lnTo>
                  <a:pt x="156" y="241"/>
                </a:lnTo>
                <a:lnTo>
                  <a:pt x="156" y="241"/>
                </a:lnTo>
                <a:lnTo>
                  <a:pt x="156" y="241"/>
                </a:lnTo>
                <a:lnTo>
                  <a:pt x="156" y="240"/>
                </a:lnTo>
                <a:lnTo>
                  <a:pt x="156" y="240"/>
                </a:lnTo>
                <a:lnTo>
                  <a:pt x="156" y="239"/>
                </a:lnTo>
                <a:lnTo>
                  <a:pt x="156" y="239"/>
                </a:lnTo>
                <a:lnTo>
                  <a:pt x="156" y="239"/>
                </a:lnTo>
                <a:lnTo>
                  <a:pt x="156" y="238"/>
                </a:lnTo>
                <a:lnTo>
                  <a:pt x="157" y="237"/>
                </a:lnTo>
                <a:lnTo>
                  <a:pt x="157" y="237"/>
                </a:lnTo>
                <a:lnTo>
                  <a:pt x="157" y="237"/>
                </a:lnTo>
                <a:lnTo>
                  <a:pt x="157" y="236"/>
                </a:lnTo>
                <a:lnTo>
                  <a:pt x="158" y="236"/>
                </a:lnTo>
                <a:lnTo>
                  <a:pt x="158" y="236"/>
                </a:lnTo>
                <a:lnTo>
                  <a:pt x="158" y="236"/>
                </a:lnTo>
                <a:lnTo>
                  <a:pt x="158" y="235"/>
                </a:lnTo>
                <a:lnTo>
                  <a:pt x="158" y="234"/>
                </a:lnTo>
                <a:lnTo>
                  <a:pt x="158" y="234"/>
                </a:lnTo>
                <a:lnTo>
                  <a:pt x="158" y="233"/>
                </a:lnTo>
                <a:lnTo>
                  <a:pt x="158" y="233"/>
                </a:lnTo>
                <a:lnTo>
                  <a:pt x="158" y="232"/>
                </a:lnTo>
                <a:lnTo>
                  <a:pt x="158" y="232"/>
                </a:lnTo>
                <a:lnTo>
                  <a:pt x="158" y="232"/>
                </a:lnTo>
                <a:lnTo>
                  <a:pt x="158" y="232"/>
                </a:lnTo>
                <a:lnTo>
                  <a:pt x="158" y="231"/>
                </a:lnTo>
                <a:lnTo>
                  <a:pt x="158" y="231"/>
                </a:lnTo>
                <a:lnTo>
                  <a:pt x="157" y="231"/>
                </a:lnTo>
                <a:lnTo>
                  <a:pt x="157" y="230"/>
                </a:lnTo>
                <a:lnTo>
                  <a:pt x="157" y="230"/>
                </a:lnTo>
                <a:lnTo>
                  <a:pt x="157" y="229"/>
                </a:lnTo>
                <a:lnTo>
                  <a:pt x="157" y="229"/>
                </a:lnTo>
                <a:lnTo>
                  <a:pt x="157" y="229"/>
                </a:lnTo>
                <a:lnTo>
                  <a:pt x="157" y="228"/>
                </a:lnTo>
                <a:lnTo>
                  <a:pt x="157" y="228"/>
                </a:lnTo>
                <a:lnTo>
                  <a:pt x="157" y="227"/>
                </a:lnTo>
                <a:lnTo>
                  <a:pt x="157" y="227"/>
                </a:lnTo>
                <a:lnTo>
                  <a:pt x="157" y="227"/>
                </a:lnTo>
                <a:lnTo>
                  <a:pt x="157" y="226"/>
                </a:lnTo>
                <a:lnTo>
                  <a:pt x="157" y="226"/>
                </a:lnTo>
                <a:lnTo>
                  <a:pt x="158" y="225"/>
                </a:lnTo>
                <a:lnTo>
                  <a:pt x="157" y="225"/>
                </a:lnTo>
                <a:lnTo>
                  <a:pt x="157" y="224"/>
                </a:lnTo>
                <a:lnTo>
                  <a:pt x="157" y="224"/>
                </a:lnTo>
                <a:lnTo>
                  <a:pt x="157" y="223"/>
                </a:lnTo>
                <a:lnTo>
                  <a:pt x="157" y="222"/>
                </a:lnTo>
                <a:lnTo>
                  <a:pt x="158" y="222"/>
                </a:lnTo>
                <a:lnTo>
                  <a:pt x="158" y="221"/>
                </a:lnTo>
                <a:lnTo>
                  <a:pt x="157" y="221"/>
                </a:lnTo>
                <a:lnTo>
                  <a:pt x="157" y="221"/>
                </a:lnTo>
                <a:lnTo>
                  <a:pt x="157" y="221"/>
                </a:lnTo>
                <a:lnTo>
                  <a:pt x="157" y="221"/>
                </a:lnTo>
                <a:lnTo>
                  <a:pt x="156" y="221"/>
                </a:lnTo>
                <a:lnTo>
                  <a:pt x="156" y="220"/>
                </a:lnTo>
                <a:lnTo>
                  <a:pt x="156" y="220"/>
                </a:lnTo>
                <a:lnTo>
                  <a:pt x="156" y="219"/>
                </a:lnTo>
                <a:lnTo>
                  <a:pt x="155" y="218"/>
                </a:lnTo>
                <a:lnTo>
                  <a:pt x="155" y="218"/>
                </a:lnTo>
                <a:lnTo>
                  <a:pt x="155" y="217"/>
                </a:lnTo>
                <a:lnTo>
                  <a:pt x="155" y="217"/>
                </a:lnTo>
                <a:lnTo>
                  <a:pt x="155" y="216"/>
                </a:lnTo>
                <a:lnTo>
                  <a:pt x="155" y="216"/>
                </a:lnTo>
                <a:lnTo>
                  <a:pt x="155" y="216"/>
                </a:lnTo>
                <a:lnTo>
                  <a:pt x="155" y="215"/>
                </a:lnTo>
                <a:lnTo>
                  <a:pt x="155" y="214"/>
                </a:lnTo>
                <a:lnTo>
                  <a:pt x="155" y="214"/>
                </a:lnTo>
                <a:lnTo>
                  <a:pt x="155" y="213"/>
                </a:lnTo>
                <a:lnTo>
                  <a:pt x="155" y="212"/>
                </a:lnTo>
                <a:lnTo>
                  <a:pt x="156" y="212"/>
                </a:lnTo>
                <a:lnTo>
                  <a:pt x="156" y="211"/>
                </a:lnTo>
                <a:lnTo>
                  <a:pt x="156" y="211"/>
                </a:lnTo>
                <a:lnTo>
                  <a:pt x="156" y="210"/>
                </a:lnTo>
                <a:lnTo>
                  <a:pt x="156" y="209"/>
                </a:lnTo>
                <a:lnTo>
                  <a:pt x="156" y="209"/>
                </a:lnTo>
                <a:lnTo>
                  <a:pt x="155" y="208"/>
                </a:lnTo>
                <a:lnTo>
                  <a:pt x="155" y="208"/>
                </a:lnTo>
                <a:lnTo>
                  <a:pt x="154" y="207"/>
                </a:lnTo>
                <a:lnTo>
                  <a:pt x="154" y="207"/>
                </a:lnTo>
                <a:lnTo>
                  <a:pt x="154" y="206"/>
                </a:lnTo>
                <a:lnTo>
                  <a:pt x="154" y="206"/>
                </a:lnTo>
                <a:lnTo>
                  <a:pt x="154" y="205"/>
                </a:lnTo>
                <a:lnTo>
                  <a:pt x="154" y="205"/>
                </a:lnTo>
                <a:lnTo>
                  <a:pt x="154" y="204"/>
                </a:lnTo>
                <a:lnTo>
                  <a:pt x="154" y="204"/>
                </a:lnTo>
                <a:lnTo>
                  <a:pt x="155" y="203"/>
                </a:lnTo>
                <a:lnTo>
                  <a:pt x="156" y="201"/>
                </a:lnTo>
                <a:lnTo>
                  <a:pt x="156" y="201"/>
                </a:lnTo>
                <a:lnTo>
                  <a:pt x="156" y="200"/>
                </a:lnTo>
                <a:lnTo>
                  <a:pt x="157" y="199"/>
                </a:lnTo>
                <a:lnTo>
                  <a:pt x="158" y="199"/>
                </a:lnTo>
                <a:lnTo>
                  <a:pt x="158" y="198"/>
                </a:lnTo>
                <a:lnTo>
                  <a:pt x="158" y="198"/>
                </a:lnTo>
                <a:lnTo>
                  <a:pt x="158" y="197"/>
                </a:lnTo>
                <a:lnTo>
                  <a:pt x="159" y="196"/>
                </a:lnTo>
                <a:lnTo>
                  <a:pt x="159" y="195"/>
                </a:lnTo>
                <a:lnTo>
                  <a:pt x="159" y="195"/>
                </a:lnTo>
                <a:lnTo>
                  <a:pt x="159" y="194"/>
                </a:lnTo>
                <a:lnTo>
                  <a:pt x="158" y="194"/>
                </a:lnTo>
                <a:lnTo>
                  <a:pt x="158" y="193"/>
                </a:lnTo>
                <a:lnTo>
                  <a:pt x="158" y="193"/>
                </a:lnTo>
                <a:lnTo>
                  <a:pt x="157" y="193"/>
                </a:lnTo>
                <a:lnTo>
                  <a:pt x="157" y="193"/>
                </a:lnTo>
                <a:lnTo>
                  <a:pt x="156" y="192"/>
                </a:lnTo>
                <a:lnTo>
                  <a:pt x="156" y="192"/>
                </a:lnTo>
                <a:lnTo>
                  <a:pt x="156" y="191"/>
                </a:lnTo>
                <a:lnTo>
                  <a:pt x="155" y="190"/>
                </a:lnTo>
                <a:lnTo>
                  <a:pt x="155" y="189"/>
                </a:lnTo>
                <a:lnTo>
                  <a:pt x="155" y="188"/>
                </a:lnTo>
                <a:lnTo>
                  <a:pt x="154" y="187"/>
                </a:lnTo>
                <a:lnTo>
                  <a:pt x="154" y="186"/>
                </a:lnTo>
                <a:lnTo>
                  <a:pt x="154" y="186"/>
                </a:lnTo>
                <a:lnTo>
                  <a:pt x="153" y="185"/>
                </a:lnTo>
                <a:lnTo>
                  <a:pt x="153" y="184"/>
                </a:lnTo>
                <a:lnTo>
                  <a:pt x="152" y="183"/>
                </a:lnTo>
                <a:lnTo>
                  <a:pt x="152" y="182"/>
                </a:lnTo>
                <a:lnTo>
                  <a:pt x="152" y="181"/>
                </a:lnTo>
                <a:lnTo>
                  <a:pt x="151" y="181"/>
                </a:lnTo>
                <a:lnTo>
                  <a:pt x="150" y="181"/>
                </a:lnTo>
                <a:lnTo>
                  <a:pt x="149" y="180"/>
                </a:lnTo>
                <a:lnTo>
                  <a:pt x="148" y="179"/>
                </a:lnTo>
                <a:lnTo>
                  <a:pt x="148" y="178"/>
                </a:lnTo>
                <a:lnTo>
                  <a:pt x="147" y="178"/>
                </a:lnTo>
                <a:lnTo>
                  <a:pt x="146" y="178"/>
                </a:lnTo>
                <a:lnTo>
                  <a:pt x="145" y="177"/>
                </a:lnTo>
                <a:lnTo>
                  <a:pt x="144" y="177"/>
                </a:lnTo>
                <a:lnTo>
                  <a:pt x="143" y="177"/>
                </a:lnTo>
                <a:lnTo>
                  <a:pt x="143" y="177"/>
                </a:lnTo>
                <a:lnTo>
                  <a:pt x="142" y="177"/>
                </a:lnTo>
                <a:lnTo>
                  <a:pt x="142" y="177"/>
                </a:lnTo>
                <a:lnTo>
                  <a:pt x="143" y="178"/>
                </a:lnTo>
                <a:lnTo>
                  <a:pt x="143" y="178"/>
                </a:lnTo>
                <a:lnTo>
                  <a:pt x="143" y="179"/>
                </a:lnTo>
                <a:lnTo>
                  <a:pt x="142" y="180"/>
                </a:lnTo>
                <a:lnTo>
                  <a:pt x="142" y="180"/>
                </a:lnTo>
                <a:lnTo>
                  <a:pt x="141" y="180"/>
                </a:lnTo>
                <a:lnTo>
                  <a:pt x="141" y="181"/>
                </a:lnTo>
                <a:lnTo>
                  <a:pt x="141" y="181"/>
                </a:lnTo>
                <a:lnTo>
                  <a:pt x="140" y="181"/>
                </a:lnTo>
                <a:lnTo>
                  <a:pt x="140" y="181"/>
                </a:lnTo>
                <a:lnTo>
                  <a:pt x="140" y="181"/>
                </a:lnTo>
                <a:lnTo>
                  <a:pt x="139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2"/>
                </a:lnTo>
                <a:lnTo>
                  <a:pt x="138" y="182"/>
                </a:lnTo>
                <a:lnTo>
                  <a:pt x="138" y="182"/>
                </a:lnTo>
                <a:lnTo>
                  <a:pt x="138" y="182"/>
                </a:lnTo>
                <a:lnTo>
                  <a:pt x="138" y="182"/>
                </a:lnTo>
                <a:lnTo>
                  <a:pt x="137" y="182"/>
                </a:lnTo>
                <a:lnTo>
                  <a:pt x="137" y="183"/>
                </a:lnTo>
                <a:lnTo>
                  <a:pt x="137" y="184"/>
                </a:lnTo>
                <a:lnTo>
                  <a:pt x="136" y="184"/>
                </a:lnTo>
                <a:lnTo>
                  <a:pt x="136" y="185"/>
                </a:lnTo>
                <a:lnTo>
                  <a:pt x="136" y="186"/>
                </a:lnTo>
                <a:lnTo>
                  <a:pt x="136" y="187"/>
                </a:lnTo>
                <a:lnTo>
                  <a:pt x="137" y="187"/>
                </a:lnTo>
                <a:lnTo>
                  <a:pt x="137" y="188"/>
                </a:lnTo>
                <a:lnTo>
                  <a:pt x="137" y="188"/>
                </a:lnTo>
                <a:lnTo>
                  <a:pt x="137" y="188"/>
                </a:lnTo>
                <a:lnTo>
                  <a:pt x="137" y="189"/>
                </a:lnTo>
                <a:lnTo>
                  <a:pt x="136" y="189"/>
                </a:lnTo>
                <a:lnTo>
                  <a:pt x="136" y="189"/>
                </a:lnTo>
                <a:lnTo>
                  <a:pt x="135" y="190"/>
                </a:lnTo>
                <a:lnTo>
                  <a:pt x="135" y="189"/>
                </a:lnTo>
                <a:lnTo>
                  <a:pt x="134" y="189"/>
                </a:lnTo>
                <a:lnTo>
                  <a:pt x="134" y="189"/>
                </a:lnTo>
                <a:lnTo>
                  <a:pt x="134" y="189"/>
                </a:lnTo>
                <a:lnTo>
                  <a:pt x="133" y="188"/>
                </a:lnTo>
                <a:lnTo>
                  <a:pt x="133" y="188"/>
                </a:lnTo>
                <a:lnTo>
                  <a:pt x="133" y="189"/>
                </a:lnTo>
                <a:lnTo>
                  <a:pt x="133" y="190"/>
                </a:lnTo>
                <a:lnTo>
                  <a:pt x="133" y="191"/>
                </a:lnTo>
                <a:lnTo>
                  <a:pt x="132" y="191"/>
                </a:lnTo>
                <a:lnTo>
                  <a:pt x="132" y="191"/>
                </a:lnTo>
                <a:lnTo>
                  <a:pt x="131" y="191"/>
                </a:lnTo>
                <a:lnTo>
                  <a:pt x="131" y="191"/>
                </a:lnTo>
                <a:lnTo>
                  <a:pt x="131" y="191"/>
                </a:lnTo>
                <a:lnTo>
                  <a:pt x="131" y="191"/>
                </a:lnTo>
                <a:lnTo>
                  <a:pt x="130" y="191"/>
                </a:lnTo>
                <a:lnTo>
                  <a:pt x="130" y="191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1" y="193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0" y="194"/>
                </a:lnTo>
                <a:lnTo>
                  <a:pt x="130" y="194"/>
                </a:lnTo>
                <a:lnTo>
                  <a:pt x="129" y="194"/>
                </a:lnTo>
                <a:lnTo>
                  <a:pt x="129" y="194"/>
                </a:lnTo>
                <a:lnTo>
                  <a:pt x="128" y="194"/>
                </a:lnTo>
                <a:lnTo>
                  <a:pt x="127" y="194"/>
                </a:lnTo>
                <a:lnTo>
                  <a:pt x="127" y="194"/>
                </a:lnTo>
                <a:lnTo>
                  <a:pt x="127" y="194"/>
                </a:lnTo>
                <a:lnTo>
                  <a:pt x="127" y="193"/>
                </a:lnTo>
                <a:lnTo>
                  <a:pt x="127" y="193"/>
                </a:lnTo>
                <a:lnTo>
                  <a:pt x="127" y="193"/>
                </a:lnTo>
                <a:lnTo>
                  <a:pt x="126" y="193"/>
                </a:lnTo>
                <a:lnTo>
                  <a:pt x="126" y="193"/>
                </a:lnTo>
                <a:lnTo>
                  <a:pt x="125" y="193"/>
                </a:lnTo>
                <a:lnTo>
                  <a:pt x="124" y="193"/>
                </a:lnTo>
                <a:lnTo>
                  <a:pt x="124" y="193"/>
                </a:lnTo>
                <a:lnTo>
                  <a:pt x="124" y="194"/>
                </a:lnTo>
                <a:lnTo>
                  <a:pt x="123" y="194"/>
                </a:lnTo>
                <a:lnTo>
                  <a:pt x="123" y="193"/>
                </a:lnTo>
                <a:lnTo>
                  <a:pt x="123" y="193"/>
                </a:lnTo>
                <a:lnTo>
                  <a:pt x="123" y="193"/>
                </a:lnTo>
                <a:lnTo>
                  <a:pt x="123" y="192"/>
                </a:lnTo>
                <a:lnTo>
                  <a:pt x="123" y="191"/>
                </a:lnTo>
                <a:lnTo>
                  <a:pt x="123" y="191"/>
                </a:lnTo>
                <a:lnTo>
                  <a:pt x="122" y="191"/>
                </a:lnTo>
                <a:lnTo>
                  <a:pt x="122" y="191"/>
                </a:lnTo>
                <a:lnTo>
                  <a:pt x="121" y="192"/>
                </a:lnTo>
                <a:lnTo>
                  <a:pt x="121" y="192"/>
                </a:lnTo>
                <a:lnTo>
                  <a:pt x="121" y="191"/>
                </a:lnTo>
                <a:lnTo>
                  <a:pt x="121" y="191"/>
                </a:lnTo>
                <a:lnTo>
                  <a:pt x="121" y="191"/>
                </a:lnTo>
                <a:lnTo>
                  <a:pt x="121" y="190"/>
                </a:lnTo>
                <a:lnTo>
                  <a:pt x="121" y="190"/>
                </a:lnTo>
                <a:lnTo>
                  <a:pt x="121" y="189"/>
                </a:lnTo>
                <a:lnTo>
                  <a:pt x="121" y="189"/>
                </a:lnTo>
                <a:lnTo>
                  <a:pt x="120" y="190"/>
                </a:lnTo>
                <a:lnTo>
                  <a:pt x="120" y="189"/>
                </a:lnTo>
                <a:lnTo>
                  <a:pt x="120" y="189"/>
                </a:lnTo>
                <a:lnTo>
                  <a:pt x="119" y="188"/>
                </a:lnTo>
                <a:lnTo>
                  <a:pt x="119" y="188"/>
                </a:lnTo>
                <a:lnTo>
                  <a:pt x="119" y="189"/>
                </a:lnTo>
                <a:lnTo>
                  <a:pt x="118" y="189"/>
                </a:lnTo>
                <a:lnTo>
                  <a:pt x="118" y="190"/>
                </a:lnTo>
                <a:lnTo>
                  <a:pt x="117" y="190"/>
                </a:lnTo>
                <a:lnTo>
                  <a:pt x="117" y="191"/>
                </a:lnTo>
                <a:lnTo>
                  <a:pt x="117" y="191"/>
                </a:lnTo>
                <a:lnTo>
                  <a:pt x="117" y="191"/>
                </a:lnTo>
                <a:lnTo>
                  <a:pt x="117" y="191"/>
                </a:lnTo>
                <a:lnTo>
                  <a:pt x="116" y="191"/>
                </a:lnTo>
                <a:lnTo>
                  <a:pt x="116" y="191"/>
                </a:lnTo>
                <a:lnTo>
                  <a:pt x="115" y="191"/>
                </a:lnTo>
                <a:lnTo>
                  <a:pt x="115" y="191"/>
                </a:lnTo>
                <a:lnTo>
                  <a:pt x="115" y="190"/>
                </a:lnTo>
                <a:lnTo>
                  <a:pt x="116" y="190"/>
                </a:lnTo>
                <a:lnTo>
                  <a:pt x="116" y="189"/>
                </a:lnTo>
                <a:lnTo>
                  <a:pt x="116" y="188"/>
                </a:lnTo>
                <a:lnTo>
                  <a:pt x="115" y="187"/>
                </a:lnTo>
                <a:lnTo>
                  <a:pt x="115" y="187"/>
                </a:lnTo>
                <a:lnTo>
                  <a:pt x="115" y="187"/>
                </a:lnTo>
                <a:lnTo>
                  <a:pt x="115" y="186"/>
                </a:lnTo>
                <a:lnTo>
                  <a:pt x="116" y="186"/>
                </a:lnTo>
                <a:lnTo>
                  <a:pt x="116" y="186"/>
                </a:lnTo>
                <a:lnTo>
                  <a:pt x="117" y="187"/>
                </a:lnTo>
                <a:lnTo>
                  <a:pt x="117" y="187"/>
                </a:lnTo>
                <a:lnTo>
                  <a:pt x="117" y="187"/>
                </a:lnTo>
                <a:lnTo>
                  <a:pt x="118" y="187"/>
                </a:lnTo>
                <a:lnTo>
                  <a:pt x="118" y="186"/>
                </a:lnTo>
                <a:lnTo>
                  <a:pt x="118" y="186"/>
                </a:lnTo>
                <a:lnTo>
                  <a:pt x="118" y="186"/>
                </a:lnTo>
                <a:lnTo>
                  <a:pt x="117" y="186"/>
                </a:lnTo>
                <a:lnTo>
                  <a:pt x="117" y="186"/>
                </a:lnTo>
                <a:lnTo>
                  <a:pt x="117" y="185"/>
                </a:lnTo>
                <a:lnTo>
                  <a:pt x="117" y="185"/>
                </a:lnTo>
                <a:lnTo>
                  <a:pt x="116" y="185"/>
                </a:lnTo>
                <a:lnTo>
                  <a:pt x="116" y="185"/>
                </a:lnTo>
                <a:lnTo>
                  <a:pt x="115" y="186"/>
                </a:lnTo>
                <a:lnTo>
                  <a:pt x="114" y="185"/>
                </a:lnTo>
                <a:lnTo>
                  <a:pt x="114" y="185"/>
                </a:lnTo>
                <a:lnTo>
                  <a:pt x="113" y="185"/>
                </a:lnTo>
                <a:lnTo>
                  <a:pt x="113" y="186"/>
                </a:lnTo>
                <a:lnTo>
                  <a:pt x="112" y="186"/>
                </a:lnTo>
                <a:lnTo>
                  <a:pt x="112" y="187"/>
                </a:lnTo>
                <a:lnTo>
                  <a:pt x="112" y="188"/>
                </a:lnTo>
                <a:lnTo>
                  <a:pt x="112" y="188"/>
                </a:lnTo>
                <a:lnTo>
                  <a:pt x="111" y="188"/>
                </a:lnTo>
                <a:lnTo>
                  <a:pt x="111" y="188"/>
                </a:lnTo>
                <a:lnTo>
                  <a:pt x="110" y="188"/>
                </a:lnTo>
                <a:lnTo>
                  <a:pt x="110" y="187"/>
                </a:lnTo>
                <a:lnTo>
                  <a:pt x="109" y="186"/>
                </a:lnTo>
                <a:lnTo>
                  <a:pt x="108" y="186"/>
                </a:lnTo>
                <a:lnTo>
                  <a:pt x="108" y="185"/>
                </a:lnTo>
                <a:lnTo>
                  <a:pt x="108" y="185"/>
                </a:lnTo>
                <a:lnTo>
                  <a:pt x="109" y="184"/>
                </a:lnTo>
                <a:lnTo>
                  <a:pt x="109" y="184"/>
                </a:lnTo>
                <a:lnTo>
                  <a:pt x="109" y="184"/>
                </a:lnTo>
                <a:lnTo>
                  <a:pt x="109" y="183"/>
                </a:lnTo>
                <a:lnTo>
                  <a:pt x="109" y="183"/>
                </a:lnTo>
                <a:lnTo>
                  <a:pt x="108" y="183"/>
                </a:lnTo>
                <a:lnTo>
                  <a:pt x="108" y="183"/>
                </a:lnTo>
                <a:lnTo>
                  <a:pt x="108" y="184"/>
                </a:lnTo>
                <a:lnTo>
                  <a:pt x="108" y="185"/>
                </a:lnTo>
                <a:lnTo>
                  <a:pt x="108" y="186"/>
                </a:lnTo>
                <a:lnTo>
                  <a:pt x="108" y="186"/>
                </a:lnTo>
                <a:lnTo>
                  <a:pt x="108" y="187"/>
                </a:lnTo>
                <a:lnTo>
                  <a:pt x="108" y="187"/>
                </a:lnTo>
                <a:lnTo>
                  <a:pt x="107" y="187"/>
                </a:lnTo>
                <a:lnTo>
                  <a:pt x="107" y="188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6" y="189"/>
                </a:lnTo>
                <a:lnTo>
                  <a:pt x="106" y="189"/>
                </a:lnTo>
                <a:lnTo>
                  <a:pt x="106" y="189"/>
                </a:lnTo>
                <a:lnTo>
                  <a:pt x="106" y="189"/>
                </a:lnTo>
                <a:lnTo>
                  <a:pt x="105" y="189"/>
                </a:lnTo>
                <a:lnTo>
                  <a:pt x="105" y="188"/>
                </a:lnTo>
                <a:lnTo>
                  <a:pt x="104" y="188"/>
                </a:lnTo>
                <a:lnTo>
                  <a:pt x="104" y="187"/>
                </a:lnTo>
                <a:lnTo>
                  <a:pt x="104" y="187"/>
                </a:lnTo>
                <a:lnTo>
                  <a:pt x="105" y="187"/>
                </a:lnTo>
                <a:lnTo>
                  <a:pt x="105" y="187"/>
                </a:lnTo>
                <a:lnTo>
                  <a:pt x="106" y="186"/>
                </a:lnTo>
                <a:lnTo>
                  <a:pt x="106" y="186"/>
                </a:lnTo>
                <a:lnTo>
                  <a:pt x="106" y="185"/>
                </a:lnTo>
                <a:lnTo>
                  <a:pt x="105" y="185"/>
                </a:lnTo>
                <a:lnTo>
                  <a:pt x="105" y="186"/>
                </a:lnTo>
                <a:lnTo>
                  <a:pt x="104" y="186"/>
                </a:lnTo>
                <a:lnTo>
                  <a:pt x="104" y="185"/>
                </a:lnTo>
                <a:lnTo>
                  <a:pt x="103" y="186"/>
                </a:lnTo>
                <a:lnTo>
                  <a:pt x="103" y="186"/>
                </a:lnTo>
                <a:lnTo>
                  <a:pt x="103" y="187"/>
                </a:lnTo>
                <a:lnTo>
                  <a:pt x="102" y="187"/>
                </a:lnTo>
                <a:lnTo>
                  <a:pt x="102" y="188"/>
                </a:lnTo>
                <a:lnTo>
                  <a:pt x="101" y="189"/>
                </a:lnTo>
                <a:lnTo>
                  <a:pt x="101" y="189"/>
                </a:lnTo>
                <a:lnTo>
                  <a:pt x="101" y="189"/>
                </a:lnTo>
                <a:lnTo>
                  <a:pt x="100" y="189"/>
                </a:lnTo>
                <a:lnTo>
                  <a:pt x="100" y="189"/>
                </a:lnTo>
                <a:lnTo>
                  <a:pt x="100" y="190"/>
                </a:lnTo>
                <a:lnTo>
                  <a:pt x="99" y="190"/>
                </a:lnTo>
                <a:lnTo>
                  <a:pt x="98" y="190"/>
                </a:lnTo>
                <a:lnTo>
                  <a:pt x="98" y="190"/>
                </a:lnTo>
                <a:lnTo>
                  <a:pt x="98" y="189"/>
                </a:lnTo>
                <a:lnTo>
                  <a:pt x="98" y="189"/>
                </a:lnTo>
                <a:lnTo>
                  <a:pt x="98" y="188"/>
                </a:lnTo>
                <a:lnTo>
                  <a:pt x="98" y="188"/>
                </a:lnTo>
                <a:lnTo>
                  <a:pt x="98" y="187"/>
                </a:lnTo>
                <a:lnTo>
                  <a:pt x="98" y="187"/>
                </a:lnTo>
                <a:lnTo>
                  <a:pt x="99" y="187"/>
                </a:lnTo>
                <a:lnTo>
                  <a:pt x="98" y="186"/>
                </a:lnTo>
                <a:lnTo>
                  <a:pt x="98" y="186"/>
                </a:lnTo>
                <a:lnTo>
                  <a:pt x="98" y="186"/>
                </a:lnTo>
                <a:lnTo>
                  <a:pt x="98" y="185"/>
                </a:lnTo>
                <a:lnTo>
                  <a:pt x="98" y="185"/>
                </a:lnTo>
                <a:lnTo>
                  <a:pt x="97" y="185"/>
                </a:lnTo>
                <a:lnTo>
                  <a:pt x="97" y="185"/>
                </a:lnTo>
                <a:lnTo>
                  <a:pt x="97" y="185"/>
                </a:lnTo>
                <a:lnTo>
                  <a:pt x="97" y="185"/>
                </a:lnTo>
                <a:lnTo>
                  <a:pt x="96" y="186"/>
                </a:lnTo>
                <a:lnTo>
                  <a:pt x="95" y="186"/>
                </a:lnTo>
                <a:lnTo>
                  <a:pt x="95" y="186"/>
                </a:lnTo>
                <a:lnTo>
                  <a:pt x="95" y="187"/>
                </a:lnTo>
                <a:lnTo>
                  <a:pt x="94" y="186"/>
                </a:lnTo>
                <a:lnTo>
                  <a:pt x="94" y="186"/>
                </a:lnTo>
                <a:lnTo>
                  <a:pt x="94" y="186"/>
                </a:lnTo>
                <a:lnTo>
                  <a:pt x="94" y="185"/>
                </a:lnTo>
                <a:lnTo>
                  <a:pt x="93" y="185"/>
                </a:lnTo>
                <a:lnTo>
                  <a:pt x="93" y="185"/>
                </a:lnTo>
                <a:lnTo>
                  <a:pt x="93" y="186"/>
                </a:lnTo>
                <a:lnTo>
                  <a:pt x="92" y="186"/>
                </a:lnTo>
                <a:lnTo>
                  <a:pt x="93" y="186"/>
                </a:lnTo>
                <a:lnTo>
                  <a:pt x="92" y="186"/>
                </a:lnTo>
                <a:lnTo>
                  <a:pt x="92" y="187"/>
                </a:lnTo>
                <a:lnTo>
                  <a:pt x="91" y="187"/>
                </a:lnTo>
                <a:lnTo>
                  <a:pt x="91" y="186"/>
                </a:lnTo>
                <a:lnTo>
                  <a:pt x="91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89" y="187"/>
                </a:lnTo>
                <a:lnTo>
                  <a:pt x="89" y="187"/>
                </a:lnTo>
                <a:lnTo>
                  <a:pt x="88" y="187"/>
                </a:lnTo>
                <a:lnTo>
                  <a:pt x="88" y="187"/>
                </a:lnTo>
                <a:lnTo>
                  <a:pt x="87" y="187"/>
                </a:lnTo>
                <a:lnTo>
                  <a:pt x="87" y="188"/>
                </a:lnTo>
                <a:lnTo>
                  <a:pt x="87" y="188"/>
                </a:lnTo>
                <a:lnTo>
                  <a:pt x="87" y="188"/>
                </a:lnTo>
                <a:lnTo>
                  <a:pt x="87" y="189"/>
                </a:lnTo>
                <a:lnTo>
                  <a:pt x="87" y="189"/>
                </a:lnTo>
                <a:lnTo>
                  <a:pt x="87" y="190"/>
                </a:lnTo>
                <a:lnTo>
                  <a:pt x="87" y="190"/>
                </a:lnTo>
                <a:lnTo>
                  <a:pt x="87" y="190"/>
                </a:lnTo>
                <a:lnTo>
                  <a:pt x="88" y="191"/>
                </a:lnTo>
                <a:lnTo>
                  <a:pt x="88" y="191"/>
                </a:lnTo>
                <a:lnTo>
                  <a:pt x="87" y="191"/>
                </a:lnTo>
                <a:lnTo>
                  <a:pt x="87" y="191"/>
                </a:lnTo>
                <a:lnTo>
                  <a:pt x="87" y="191"/>
                </a:lnTo>
                <a:lnTo>
                  <a:pt x="87" y="191"/>
                </a:lnTo>
                <a:lnTo>
                  <a:pt x="87" y="191"/>
                </a:lnTo>
                <a:lnTo>
                  <a:pt x="87" y="191"/>
                </a:lnTo>
                <a:lnTo>
                  <a:pt x="86" y="191"/>
                </a:lnTo>
                <a:lnTo>
                  <a:pt x="86" y="191"/>
                </a:lnTo>
                <a:lnTo>
                  <a:pt x="85" y="191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4" y="191"/>
                </a:lnTo>
                <a:lnTo>
                  <a:pt x="83" y="191"/>
                </a:lnTo>
                <a:lnTo>
                  <a:pt x="83" y="191"/>
                </a:lnTo>
                <a:lnTo>
                  <a:pt x="82" y="191"/>
                </a:lnTo>
                <a:lnTo>
                  <a:pt x="82" y="191"/>
                </a:lnTo>
                <a:lnTo>
                  <a:pt x="82" y="191"/>
                </a:lnTo>
                <a:lnTo>
                  <a:pt x="81" y="189"/>
                </a:lnTo>
                <a:lnTo>
                  <a:pt x="81" y="189"/>
                </a:lnTo>
                <a:lnTo>
                  <a:pt x="81" y="189"/>
                </a:lnTo>
                <a:lnTo>
                  <a:pt x="80" y="189"/>
                </a:lnTo>
                <a:lnTo>
                  <a:pt x="80" y="189"/>
                </a:lnTo>
                <a:lnTo>
                  <a:pt x="79" y="189"/>
                </a:lnTo>
                <a:lnTo>
                  <a:pt x="78" y="189"/>
                </a:lnTo>
                <a:lnTo>
                  <a:pt x="77" y="189"/>
                </a:lnTo>
                <a:lnTo>
                  <a:pt x="77" y="189"/>
                </a:lnTo>
                <a:lnTo>
                  <a:pt x="76" y="189"/>
                </a:lnTo>
                <a:lnTo>
                  <a:pt x="76" y="189"/>
                </a:lnTo>
                <a:lnTo>
                  <a:pt x="76" y="190"/>
                </a:lnTo>
                <a:lnTo>
                  <a:pt x="76" y="190"/>
                </a:lnTo>
                <a:lnTo>
                  <a:pt x="77" y="190"/>
                </a:lnTo>
                <a:lnTo>
                  <a:pt x="76" y="190"/>
                </a:lnTo>
                <a:lnTo>
                  <a:pt x="76" y="190"/>
                </a:lnTo>
                <a:lnTo>
                  <a:pt x="76" y="191"/>
                </a:lnTo>
                <a:lnTo>
                  <a:pt x="76" y="191"/>
                </a:lnTo>
                <a:lnTo>
                  <a:pt x="75" y="191"/>
                </a:lnTo>
                <a:lnTo>
                  <a:pt x="75" y="191"/>
                </a:lnTo>
                <a:lnTo>
                  <a:pt x="75" y="191"/>
                </a:lnTo>
                <a:lnTo>
                  <a:pt x="74" y="191"/>
                </a:lnTo>
                <a:lnTo>
                  <a:pt x="75" y="190"/>
                </a:lnTo>
                <a:lnTo>
                  <a:pt x="75" y="189"/>
                </a:lnTo>
                <a:lnTo>
                  <a:pt x="75" y="189"/>
                </a:lnTo>
                <a:lnTo>
                  <a:pt x="74" y="188"/>
                </a:lnTo>
                <a:lnTo>
                  <a:pt x="74" y="188"/>
                </a:lnTo>
                <a:lnTo>
                  <a:pt x="73" y="189"/>
                </a:lnTo>
                <a:lnTo>
                  <a:pt x="73" y="189"/>
                </a:lnTo>
                <a:lnTo>
                  <a:pt x="73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0" y="189"/>
                </a:lnTo>
                <a:lnTo>
                  <a:pt x="70" y="189"/>
                </a:lnTo>
                <a:lnTo>
                  <a:pt x="69" y="189"/>
                </a:lnTo>
                <a:lnTo>
                  <a:pt x="69" y="189"/>
                </a:lnTo>
                <a:lnTo>
                  <a:pt x="69" y="189"/>
                </a:lnTo>
                <a:lnTo>
                  <a:pt x="68" y="189"/>
                </a:lnTo>
                <a:lnTo>
                  <a:pt x="68" y="189"/>
                </a:lnTo>
                <a:lnTo>
                  <a:pt x="67" y="189"/>
                </a:lnTo>
                <a:lnTo>
                  <a:pt x="67" y="189"/>
                </a:lnTo>
                <a:lnTo>
                  <a:pt x="67" y="190"/>
                </a:lnTo>
                <a:lnTo>
                  <a:pt x="66" y="190"/>
                </a:lnTo>
                <a:lnTo>
                  <a:pt x="66" y="191"/>
                </a:lnTo>
                <a:lnTo>
                  <a:pt x="66" y="191"/>
                </a:lnTo>
                <a:lnTo>
                  <a:pt x="65" y="191"/>
                </a:lnTo>
                <a:lnTo>
                  <a:pt x="65" y="191"/>
                </a:lnTo>
                <a:lnTo>
                  <a:pt x="65" y="191"/>
                </a:lnTo>
                <a:lnTo>
                  <a:pt x="64" y="191"/>
                </a:lnTo>
                <a:lnTo>
                  <a:pt x="64" y="191"/>
                </a:lnTo>
                <a:lnTo>
                  <a:pt x="64" y="191"/>
                </a:lnTo>
                <a:lnTo>
                  <a:pt x="64" y="192"/>
                </a:lnTo>
                <a:lnTo>
                  <a:pt x="65" y="192"/>
                </a:lnTo>
                <a:lnTo>
                  <a:pt x="65" y="192"/>
                </a:lnTo>
                <a:lnTo>
                  <a:pt x="65" y="193"/>
                </a:lnTo>
                <a:lnTo>
                  <a:pt x="65" y="193"/>
                </a:lnTo>
                <a:lnTo>
                  <a:pt x="64" y="192"/>
                </a:lnTo>
                <a:lnTo>
                  <a:pt x="64" y="193"/>
                </a:lnTo>
                <a:lnTo>
                  <a:pt x="64" y="193"/>
                </a:lnTo>
                <a:lnTo>
                  <a:pt x="64" y="193"/>
                </a:lnTo>
                <a:lnTo>
                  <a:pt x="64" y="193"/>
                </a:lnTo>
                <a:lnTo>
                  <a:pt x="63" y="193"/>
                </a:lnTo>
                <a:lnTo>
                  <a:pt x="63" y="193"/>
                </a:lnTo>
                <a:lnTo>
                  <a:pt x="62" y="193"/>
                </a:lnTo>
                <a:lnTo>
                  <a:pt x="62" y="193"/>
                </a:lnTo>
                <a:lnTo>
                  <a:pt x="61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3"/>
                </a:lnTo>
                <a:lnTo>
                  <a:pt x="59" y="193"/>
                </a:lnTo>
                <a:lnTo>
                  <a:pt x="59" y="193"/>
                </a:lnTo>
                <a:lnTo>
                  <a:pt x="59" y="192"/>
                </a:lnTo>
                <a:lnTo>
                  <a:pt x="59" y="192"/>
                </a:lnTo>
                <a:lnTo>
                  <a:pt x="59" y="193"/>
                </a:lnTo>
                <a:lnTo>
                  <a:pt x="58" y="193"/>
                </a:lnTo>
                <a:lnTo>
                  <a:pt x="58" y="193"/>
                </a:lnTo>
                <a:lnTo>
                  <a:pt x="58" y="193"/>
                </a:lnTo>
                <a:lnTo>
                  <a:pt x="57" y="193"/>
                </a:lnTo>
                <a:lnTo>
                  <a:pt x="56" y="193"/>
                </a:lnTo>
                <a:lnTo>
                  <a:pt x="56" y="193"/>
                </a:lnTo>
                <a:lnTo>
                  <a:pt x="56" y="193"/>
                </a:lnTo>
                <a:lnTo>
                  <a:pt x="56" y="193"/>
                </a:lnTo>
                <a:lnTo>
                  <a:pt x="56" y="193"/>
                </a:lnTo>
                <a:lnTo>
                  <a:pt x="55" y="193"/>
                </a:lnTo>
                <a:lnTo>
                  <a:pt x="55" y="194"/>
                </a:lnTo>
                <a:lnTo>
                  <a:pt x="55" y="194"/>
                </a:lnTo>
                <a:lnTo>
                  <a:pt x="55" y="194"/>
                </a:lnTo>
                <a:lnTo>
                  <a:pt x="54" y="194"/>
                </a:lnTo>
                <a:lnTo>
                  <a:pt x="54" y="194"/>
                </a:lnTo>
                <a:lnTo>
                  <a:pt x="53" y="194"/>
                </a:lnTo>
                <a:lnTo>
                  <a:pt x="53" y="193"/>
                </a:lnTo>
                <a:lnTo>
                  <a:pt x="53" y="194"/>
                </a:lnTo>
                <a:lnTo>
                  <a:pt x="53" y="194"/>
                </a:lnTo>
                <a:lnTo>
                  <a:pt x="52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4"/>
                </a:lnTo>
                <a:lnTo>
                  <a:pt x="51" y="194"/>
                </a:lnTo>
                <a:lnTo>
                  <a:pt x="51" y="194"/>
                </a:lnTo>
                <a:lnTo>
                  <a:pt x="50" y="194"/>
                </a:lnTo>
                <a:lnTo>
                  <a:pt x="50" y="194"/>
                </a:lnTo>
                <a:lnTo>
                  <a:pt x="49" y="194"/>
                </a:lnTo>
                <a:lnTo>
                  <a:pt x="49" y="194"/>
                </a:lnTo>
                <a:lnTo>
                  <a:pt x="48" y="194"/>
                </a:lnTo>
                <a:lnTo>
                  <a:pt x="48" y="195"/>
                </a:lnTo>
                <a:lnTo>
                  <a:pt x="48" y="195"/>
                </a:lnTo>
                <a:lnTo>
                  <a:pt x="47" y="195"/>
                </a:lnTo>
                <a:lnTo>
                  <a:pt x="47" y="196"/>
                </a:lnTo>
                <a:lnTo>
                  <a:pt x="47" y="197"/>
                </a:lnTo>
                <a:lnTo>
                  <a:pt x="47" y="197"/>
                </a:lnTo>
                <a:lnTo>
                  <a:pt x="47" y="197"/>
                </a:lnTo>
                <a:lnTo>
                  <a:pt x="46" y="197"/>
                </a:lnTo>
                <a:lnTo>
                  <a:pt x="45" y="197"/>
                </a:lnTo>
                <a:lnTo>
                  <a:pt x="44" y="197"/>
                </a:lnTo>
                <a:lnTo>
                  <a:pt x="43" y="197"/>
                </a:lnTo>
                <a:lnTo>
                  <a:pt x="42" y="197"/>
                </a:lnTo>
                <a:lnTo>
                  <a:pt x="43" y="197"/>
                </a:lnTo>
                <a:lnTo>
                  <a:pt x="43" y="197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9"/>
                </a:lnTo>
                <a:lnTo>
                  <a:pt x="41" y="199"/>
                </a:lnTo>
                <a:lnTo>
                  <a:pt x="41" y="199"/>
                </a:lnTo>
                <a:lnTo>
                  <a:pt x="41" y="199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2" y="200"/>
                </a:lnTo>
                <a:lnTo>
                  <a:pt x="41" y="200"/>
                </a:lnTo>
                <a:lnTo>
                  <a:pt x="41" y="201"/>
                </a:lnTo>
                <a:lnTo>
                  <a:pt x="41" y="201"/>
                </a:lnTo>
                <a:lnTo>
                  <a:pt x="40" y="201"/>
                </a:lnTo>
                <a:lnTo>
                  <a:pt x="40" y="200"/>
                </a:lnTo>
                <a:lnTo>
                  <a:pt x="40" y="200"/>
                </a:lnTo>
                <a:lnTo>
                  <a:pt x="40" y="199"/>
                </a:lnTo>
                <a:lnTo>
                  <a:pt x="41" y="198"/>
                </a:lnTo>
                <a:lnTo>
                  <a:pt x="40" y="197"/>
                </a:lnTo>
                <a:lnTo>
                  <a:pt x="40" y="197"/>
                </a:lnTo>
                <a:lnTo>
                  <a:pt x="40" y="197"/>
                </a:lnTo>
                <a:lnTo>
                  <a:pt x="39" y="197"/>
                </a:lnTo>
                <a:lnTo>
                  <a:pt x="39" y="197"/>
                </a:lnTo>
                <a:lnTo>
                  <a:pt x="39" y="197"/>
                </a:lnTo>
                <a:lnTo>
                  <a:pt x="38" y="198"/>
                </a:lnTo>
                <a:lnTo>
                  <a:pt x="38" y="198"/>
                </a:lnTo>
                <a:lnTo>
                  <a:pt x="37" y="197"/>
                </a:lnTo>
                <a:lnTo>
                  <a:pt x="37" y="198"/>
                </a:lnTo>
                <a:lnTo>
                  <a:pt x="37" y="198"/>
                </a:lnTo>
                <a:lnTo>
                  <a:pt x="37" y="198"/>
                </a:lnTo>
                <a:lnTo>
                  <a:pt x="37" y="198"/>
                </a:lnTo>
                <a:lnTo>
                  <a:pt x="37" y="198"/>
                </a:lnTo>
                <a:lnTo>
                  <a:pt x="36" y="197"/>
                </a:lnTo>
                <a:lnTo>
                  <a:pt x="36" y="197"/>
                </a:lnTo>
                <a:lnTo>
                  <a:pt x="35" y="197"/>
                </a:lnTo>
                <a:lnTo>
                  <a:pt x="35" y="197"/>
                </a:lnTo>
                <a:lnTo>
                  <a:pt x="34" y="197"/>
                </a:lnTo>
                <a:lnTo>
                  <a:pt x="34" y="197"/>
                </a:lnTo>
                <a:lnTo>
                  <a:pt x="34" y="198"/>
                </a:lnTo>
                <a:lnTo>
                  <a:pt x="34" y="198"/>
                </a:lnTo>
                <a:lnTo>
                  <a:pt x="34" y="199"/>
                </a:lnTo>
                <a:lnTo>
                  <a:pt x="33" y="199"/>
                </a:lnTo>
                <a:lnTo>
                  <a:pt x="33" y="199"/>
                </a:lnTo>
                <a:lnTo>
                  <a:pt x="32" y="199"/>
                </a:lnTo>
                <a:lnTo>
                  <a:pt x="33" y="198"/>
                </a:lnTo>
                <a:lnTo>
                  <a:pt x="33" y="198"/>
                </a:lnTo>
                <a:lnTo>
                  <a:pt x="31" y="198"/>
                </a:lnTo>
                <a:lnTo>
                  <a:pt x="31" y="199"/>
                </a:lnTo>
                <a:lnTo>
                  <a:pt x="30" y="199"/>
                </a:lnTo>
                <a:lnTo>
                  <a:pt x="30" y="199"/>
                </a:lnTo>
                <a:lnTo>
                  <a:pt x="29" y="199"/>
                </a:lnTo>
                <a:lnTo>
                  <a:pt x="29" y="199"/>
                </a:lnTo>
                <a:lnTo>
                  <a:pt x="28" y="198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27" y="199"/>
                </a:lnTo>
                <a:lnTo>
                  <a:pt x="27" y="199"/>
                </a:lnTo>
                <a:lnTo>
                  <a:pt x="26" y="199"/>
                </a:lnTo>
                <a:lnTo>
                  <a:pt x="26" y="199"/>
                </a:lnTo>
                <a:lnTo>
                  <a:pt x="27" y="199"/>
                </a:lnTo>
                <a:lnTo>
                  <a:pt x="27" y="200"/>
                </a:lnTo>
                <a:lnTo>
                  <a:pt x="26" y="200"/>
                </a:lnTo>
                <a:lnTo>
                  <a:pt x="26" y="200"/>
                </a:lnTo>
                <a:lnTo>
                  <a:pt x="26" y="200"/>
                </a:lnTo>
                <a:lnTo>
                  <a:pt x="25" y="200"/>
                </a:lnTo>
                <a:lnTo>
                  <a:pt x="25" y="200"/>
                </a:lnTo>
                <a:lnTo>
                  <a:pt x="25" y="200"/>
                </a:lnTo>
                <a:lnTo>
                  <a:pt x="25" y="201"/>
                </a:lnTo>
                <a:lnTo>
                  <a:pt x="25" y="201"/>
                </a:lnTo>
                <a:lnTo>
                  <a:pt x="24" y="201"/>
                </a:lnTo>
                <a:lnTo>
                  <a:pt x="24" y="201"/>
                </a:lnTo>
                <a:lnTo>
                  <a:pt x="23" y="201"/>
                </a:lnTo>
                <a:lnTo>
                  <a:pt x="22" y="201"/>
                </a:lnTo>
                <a:lnTo>
                  <a:pt x="22" y="200"/>
                </a:lnTo>
                <a:lnTo>
                  <a:pt x="21" y="200"/>
                </a:lnTo>
                <a:lnTo>
                  <a:pt x="20" y="200"/>
                </a:lnTo>
                <a:lnTo>
                  <a:pt x="20" y="200"/>
                </a:lnTo>
                <a:lnTo>
                  <a:pt x="19" y="201"/>
                </a:lnTo>
                <a:lnTo>
                  <a:pt x="19" y="200"/>
                </a:lnTo>
                <a:lnTo>
                  <a:pt x="18" y="200"/>
                </a:lnTo>
                <a:lnTo>
                  <a:pt x="17" y="200"/>
                </a:lnTo>
                <a:lnTo>
                  <a:pt x="0" y="192"/>
                </a:lnTo>
                <a:lnTo>
                  <a:pt x="1" y="192"/>
                </a:lnTo>
                <a:lnTo>
                  <a:pt x="2" y="191"/>
                </a:lnTo>
                <a:lnTo>
                  <a:pt x="3" y="190"/>
                </a:lnTo>
                <a:lnTo>
                  <a:pt x="4" y="189"/>
                </a:lnTo>
                <a:lnTo>
                  <a:pt x="4" y="188"/>
                </a:lnTo>
                <a:lnTo>
                  <a:pt x="4" y="187"/>
                </a:lnTo>
                <a:lnTo>
                  <a:pt x="4" y="186"/>
                </a:lnTo>
                <a:lnTo>
                  <a:pt x="4" y="185"/>
                </a:lnTo>
                <a:lnTo>
                  <a:pt x="5" y="186"/>
                </a:lnTo>
                <a:lnTo>
                  <a:pt x="6" y="186"/>
                </a:lnTo>
                <a:lnTo>
                  <a:pt x="7" y="186"/>
                </a:lnTo>
                <a:lnTo>
                  <a:pt x="8" y="185"/>
                </a:lnTo>
                <a:lnTo>
                  <a:pt x="9" y="185"/>
                </a:lnTo>
                <a:lnTo>
                  <a:pt x="10" y="185"/>
                </a:lnTo>
                <a:lnTo>
                  <a:pt x="11" y="185"/>
                </a:lnTo>
                <a:lnTo>
                  <a:pt x="12" y="184"/>
                </a:lnTo>
                <a:lnTo>
                  <a:pt x="13" y="183"/>
                </a:lnTo>
                <a:lnTo>
                  <a:pt x="13" y="182"/>
                </a:lnTo>
                <a:lnTo>
                  <a:pt x="14" y="181"/>
                </a:lnTo>
                <a:lnTo>
                  <a:pt x="15" y="181"/>
                </a:lnTo>
                <a:lnTo>
                  <a:pt x="16" y="181"/>
                </a:lnTo>
                <a:lnTo>
                  <a:pt x="16" y="180"/>
                </a:lnTo>
                <a:lnTo>
                  <a:pt x="18" y="179"/>
                </a:lnTo>
                <a:lnTo>
                  <a:pt x="18" y="179"/>
                </a:lnTo>
                <a:lnTo>
                  <a:pt x="20" y="178"/>
                </a:lnTo>
                <a:lnTo>
                  <a:pt x="20" y="177"/>
                </a:lnTo>
                <a:lnTo>
                  <a:pt x="21" y="176"/>
                </a:lnTo>
                <a:lnTo>
                  <a:pt x="22" y="176"/>
                </a:lnTo>
                <a:lnTo>
                  <a:pt x="23" y="177"/>
                </a:lnTo>
                <a:lnTo>
                  <a:pt x="24" y="177"/>
                </a:lnTo>
                <a:lnTo>
                  <a:pt x="25" y="176"/>
                </a:lnTo>
                <a:lnTo>
                  <a:pt x="25" y="176"/>
                </a:lnTo>
                <a:lnTo>
                  <a:pt x="26" y="176"/>
                </a:lnTo>
                <a:lnTo>
                  <a:pt x="27" y="175"/>
                </a:lnTo>
                <a:lnTo>
                  <a:pt x="28" y="175"/>
                </a:lnTo>
                <a:lnTo>
                  <a:pt x="29" y="174"/>
                </a:lnTo>
                <a:lnTo>
                  <a:pt x="30" y="173"/>
                </a:lnTo>
                <a:lnTo>
                  <a:pt x="31" y="173"/>
                </a:lnTo>
                <a:lnTo>
                  <a:pt x="33" y="172"/>
                </a:lnTo>
                <a:lnTo>
                  <a:pt x="33" y="172"/>
                </a:lnTo>
                <a:lnTo>
                  <a:pt x="33" y="171"/>
                </a:lnTo>
                <a:lnTo>
                  <a:pt x="33" y="171"/>
                </a:lnTo>
                <a:lnTo>
                  <a:pt x="33" y="170"/>
                </a:lnTo>
                <a:lnTo>
                  <a:pt x="33" y="170"/>
                </a:lnTo>
                <a:lnTo>
                  <a:pt x="34" y="169"/>
                </a:lnTo>
                <a:lnTo>
                  <a:pt x="35" y="169"/>
                </a:lnTo>
                <a:lnTo>
                  <a:pt x="36" y="168"/>
                </a:lnTo>
                <a:lnTo>
                  <a:pt x="36" y="168"/>
                </a:lnTo>
                <a:lnTo>
                  <a:pt x="37" y="166"/>
                </a:lnTo>
                <a:lnTo>
                  <a:pt x="38" y="166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40" y="164"/>
                </a:lnTo>
                <a:lnTo>
                  <a:pt x="40" y="162"/>
                </a:lnTo>
                <a:lnTo>
                  <a:pt x="41" y="161"/>
                </a:lnTo>
                <a:lnTo>
                  <a:pt x="41" y="161"/>
                </a:lnTo>
                <a:lnTo>
                  <a:pt x="43" y="160"/>
                </a:lnTo>
                <a:lnTo>
                  <a:pt x="44" y="159"/>
                </a:lnTo>
                <a:lnTo>
                  <a:pt x="44" y="158"/>
                </a:lnTo>
                <a:lnTo>
                  <a:pt x="44" y="157"/>
                </a:lnTo>
                <a:lnTo>
                  <a:pt x="44" y="157"/>
                </a:lnTo>
                <a:lnTo>
                  <a:pt x="44" y="155"/>
                </a:lnTo>
                <a:lnTo>
                  <a:pt x="44" y="154"/>
                </a:lnTo>
                <a:lnTo>
                  <a:pt x="44" y="153"/>
                </a:lnTo>
                <a:lnTo>
                  <a:pt x="43" y="152"/>
                </a:lnTo>
                <a:lnTo>
                  <a:pt x="43" y="152"/>
                </a:lnTo>
                <a:lnTo>
                  <a:pt x="42" y="151"/>
                </a:lnTo>
                <a:lnTo>
                  <a:pt x="41" y="151"/>
                </a:lnTo>
                <a:lnTo>
                  <a:pt x="41" y="150"/>
                </a:lnTo>
                <a:lnTo>
                  <a:pt x="42" y="149"/>
                </a:lnTo>
                <a:lnTo>
                  <a:pt x="43" y="149"/>
                </a:lnTo>
                <a:lnTo>
                  <a:pt x="44" y="150"/>
                </a:lnTo>
                <a:lnTo>
                  <a:pt x="44" y="150"/>
                </a:lnTo>
                <a:lnTo>
                  <a:pt x="45" y="151"/>
                </a:lnTo>
                <a:lnTo>
                  <a:pt x="46" y="151"/>
                </a:lnTo>
                <a:lnTo>
                  <a:pt x="47" y="151"/>
                </a:lnTo>
                <a:lnTo>
                  <a:pt x="47" y="151"/>
                </a:lnTo>
                <a:lnTo>
                  <a:pt x="48" y="150"/>
                </a:lnTo>
                <a:lnTo>
                  <a:pt x="49" y="151"/>
                </a:lnTo>
                <a:lnTo>
                  <a:pt x="49" y="151"/>
                </a:lnTo>
                <a:lnTo>
                  <a:pt x="50" y="151"/>
                </a:lnTo>
                <a:lnTo>
                  <a:pt x="51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2"/>
                </a:lnTo>
                <a:lnTo>
                  <a:pt x="53" y="152"/>
                </a:lnTo>
                <a:lnTo>
                  <a:pt x="53" y="152"/>
                </a:lnTo>
                <a:lnTo>
                  <a:pt x="54" y="152"/>
                </a:lnTo>
                <a:lnTo>
                  <a:pt x="55" y="152"/>
                </a:lnTo>
                <a:lnTo>
                  <a:pt x="55" y="151"/>
                </a:lnTo>
                <a:lnTo>
                  <a:pt x="54" y="150"/>
                </a:lnTo>
                <a:lnTo>
                  <a:pt x="56" y="150"/>
                </a:lnTo>
                <a:lnTo>
                  <a:pt x="57" y="150"/>
                </a:lnTo>
                <a:lnTo>
                  <a:pt x="57" y="150"/>
                </a:lnTo>
                <a:lnTo>
                  <a:pt x="59" y="151"/>
                </a:lnTo>
                <a:lnTo>
                  <a:pt x="60" y="151"/>
                </a:lnTo>
                <a:lnTo>
                  <a:pt x="61" y="151"/>
                </a:lnTo>
                <a:lnTo>
                  <a:pt x="62" y="151"/>
                </a:lnTo>
                <a:lnTo>
                  <a:pt x="63" y="151"/>
                </a:lnTo>
                <a:lnTo>
                  <a:pt x="64" y="151"/>
                </a:lnTo>
                <a:lnTo>
                  <a:pt x="64" y="151"/>
                </a:lnTo>
                <a:lnTo>
                  <a:pt x="65" y="151"/>
                </a:lnTo>
                <a:lnTo>
                  <a:pt x="66" y="152"/>
                </a:lnTo>
                <a:lnTo>
                  <a:pt x="67" y="152"/>
                </a:lnTo>
                <a:lnTo>
                  <a:pt x="68" y="151"/>
                </a:lnTo>
                <a:lnTo>
                  <a:pt x="68" y="151"/>
                </a:lnTo>
                <a:lnTo>
                  <a:pt x="69" y="150"/>
                </a:lnTo>
                <a:lnTo>
                  <a:pt x="70" y="150"/>
                </a:lnTo>
                <a:lnTo>
                  <a:pt x="71" y="150"/>
                </a:lnTo>
                <a:lnTo>
                  <a:pt x="72" y="149"/>
                </a:lnTo>
                <a:lnTo>
                  <a:pt x="73" y="149"/>
                </a:lnTo>
                <a:lnTo>
                  <a:pt x="74" y="150"/>
                </a:lnTo>
                <a:lnTo>
                  <a:pt x="74" y="150"/>
                </a:lnTo>
                <a:lnTo>
                  <a:pt x="75" y="150"/>
                </a:lnTo>
                <a:lnTo>
                  <a:pt x="76" y="150"/>
                </a:lnTo>
                <a:lnTo>
                  <a:pt x="77" y="150"/>
                </a:lnTo>
                <a:lnTo>
                  <a:pt x="78" y="150"/>
                </a:lnTo>
                <a:lnTo>
                  <a:pt x="79" y="150"/>
                </a:lnTo>
                <a:lnTo>
                  <a:pt x="80" y="149"/>
                </a:lnTo>
                <a:lnTo>
                  <a:pt x="80" y="149"/>
                </a:lnTo>
                <a:lnTo>
                  <a:pt x="81" y="149"/>
                </a:lnTo>
                <a:lnTo>
                  <a:pt x="82" y="149"/>
                </a:lnTo>
                <a:lnTo>
                  <a:pt x="83" y="149"/>
                </a:lnTo>
                <a:lnTo>
                  <a:pt x="85" y="149"/>
                </a:lnTo>
                <a:lnTo>
                  <a:pt x="86" y="149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88" y="151"/>
                </a:lnTo>
                <a:lnTo>
                  <a:pt x="89" y="151"/>
                </a:lnTo>
                <a:lnTo>
                  <a:pt x="89" y="151"/>
                </a:lnTo>
                <a:lnTo>
                  <a:pt x="89" y="152"/>
                </a:lnTo>
                <a:lnTo>
                  <a:pt x="91" y="153"/>
                </a:lnTo>
                <a:lnTo>
                  <a:pt x="92" y="153"/>
                </a:lnTo>
                <a:lnTo>
                  <a:pt x="92" y="154"/>
                </a:lnTo>
                <a:lnTo>
                  <a:pt x="92" y="155"/>
                </a:lnTo>
                <a:lnTo>
                  <a:pt x="93" y="156"/>
                </a:lnTo>
                <a:lnTo>
                  <a:pt x="93" y="157"/>
                </a:lnTo>
                <a:lnTo>
                  <a:pt x="94" y="157"/>
                </a:lnTo>
                <a:lnTo>
                  <a:pt x="95" y="158"/>
                </a:lnTo>
                <a:lnTo>
                  <a:pt x="96" y="158"/>
                </a:lnTo>
                <a:lnTo>
                  <a:pt x="97" y="158"/>
                </a:lnTo>
                <a:lnTo>
                  <a:pt x="98" y="158"/>
                </a:lnTo>
                <a:lnTo>
                  <a:pt x="98" y="159"/>
                </a:lnTo>
                <a:lnTo>
                  <a:pt x="98" y="159"/>
                </a:lnTo>
                <a:lnTo>
                  <a:pt x="99" y="160"/>
                </a:lnTo>
                <a:lnTo>
                  <a:pt x="100" y="160"/>
                </a:lnTo>
                <a:lnTo>
                  <a:pt x="100" y="161"/>
                </a:lnTo>
                <a:lnTo>
                  <a:pt x="100" y="161"/>
                </a:lnTo>
                <a:lnTo>
                  <a:pt x="100" y="162"/>
                </a:lnTo>
                <a:lnTo>
                  <a:pt x="101" y="162"/>
                </a:lnTo>
                <a:lnTo>
                  <a:pt x="102" y="162"/>
                </a:lnTo>
                <a:lnTo>
                  <a:pt x="103" y="162"/>
                </a:lnTo>
                <a:lnTo>
                  <a:pt x="103" y="163"/>
                </a:lnTo>
                <a:lnTo>
                  <a:pt x="103" y="163"/>
                </a:lnTo>
                <a:lnTo>
                  <a:pt x="103" y="165"/>
                </a:lnTo>
                <a:lnTo>
                  <a:pt x="104" y="165"/>
                </a:lnTo>
                <a:lnTo>
                  <a:pt x="104" y="166"/>
                </a:lnTo>
                <a:lnTo>
                  <a:pt x="105" y="166"/>
                </a:lnTo>
                <a:lnTo>
                  <a:pt x="105" y="167"/>
                </a:lnTo>
                <a:lnTo>
                  <a:pt x="106" y="168"/>
                </a:lnTo>
                <a:lnTo>
                  <a:pt x="107" y="168"/>
                </a:lnTo>
                <a:lnTo>
                  <a:pt x="107" y="168"/>
                </a:lnTo>
                <a:lnTo>
                  <a:pt x="108" y="167"/>
                </a:lnTo>
                <a:lnTo>
                  <a:pt x="108" y="167"/>
                </a:lnTo>
                <a:lnTo>
                  <a:pt x="109" y="166"/>
                </a:lnTo>
                <a:lnTo>
                  <a:pt x="110" y="166"/>
                </a:lnTo>
                <a:lnTo>
                  <a:pt x="110" y="165"/>
                </a:lnTo>
                <a:lnTo>
                  <a:pt x="110" y="164"/>
                </a:lnTo>
                <a:lnTo>
                  <a:pt x="111" y="164"/>
                </a:lnTo>
                <a:lnTo>
                  <a:pt x="113" y="165"/>
                </a:lnTo>
                <a:lnTo>
                  <a:pt x="113" y="165"/>
                </a:lnTo>
                <a:lnTo>
                  <a:pt x="114" y="163"/>
                </a:lnTo>
                <a:lnTo>
                  <a:pt x="115" y="163"/>
                </a:lnTo>
                <a:lnTo>
                  <a:pt x="115" y="161"/>
                </a:lnTo>
                <a:lnTo>
                  <a:pt x="117" y="160"/>
                </a:lnTo>
                <a:lnTo>
                  <a:pt x="117" y="159"/>
                </a:lnTo>
                <a:lnTo>
                  <a:pt x="118" y="159"/>
                </a:lnTo>
                <a:lnTo>
                  <a:pt x="118" y="158"/>
                </a:lnTo>
                <a:lnTo>
                  <a:pt x="118" y="156"/>
                </a:lnTo>
                <a:lnTo>
                  <a:pt x="118" y="155"/>
                </a:lnTo>
                <a:lnTo>
                  <a:pt x="118" y="154"/>
                </a:lnTo>
                <a:lnTo>
                  <a:pt x="119" y="153"/>
                </a:lnTo>
                <a:lnTo>
                  <a:pt x="120" y="153"/>
                </a:lnTo>
                <a:lnTo>
                  <a:pt x="120" y="154"/>
                </a:lnTo>
                <a:lnTo>
                  <a:pt x="121" y="153"/>
                </a:lnTo>
                <a:lnTo>
                  <a:pt x="121" y="153"/>
                </a:lnTo>
                <a:lnTo>
                  <a:pt x="122" y="152"/>
                </a:lnTo>
                <a:lnTo>
                  <a:pt x="122" y="151"/>
                </a:lnTo>
                <a:lnTo>
                  <a:pt x="123" y="151"/>
                </a:lnTo>
                <a:lnTo>
                  <a:pt x="124" y="151"/>
                </a:lnTo>
                <a:lnTo>
                  <a:pt x="125" y="151"/>
                </a:lnTo>
                <a:lnTo>
                  <a:pt x="126" y="150"/>
                </a:lnTo>
                <a:lnTo>
                  <a:pt x="127" y="150"/>
                </a:lnTo>
                <a:lnTo>
                  <a:pt x="128" y="150"/>
                </a:lnTo>
                <a:lnTo>
                  <a:pt x="129" y="150"/>
                </a:lnTo>
                <a:lnTo>
                  <a:pt x="130" y="151"/>
                </a:lnTo>
                <a:lnTo>
                  <a:pt x="131" y="151"/>
                </a:lnTo>
                <a:lnTo>
                  <a:pt x="132" y="151"/>
                </a:lnTo>
                <a:lnTo>
                  <a:pt x="133" y="152"/>
                </a:lnTo>
                <a:lnTo>
                  <a:pt x="134" y="153"/>
                </a:lnTo>
                <a:lnTo>
                  <a:pt x="135" y="154"/>
                </a:lnTo>
                <a:lnTo>
                  <a:pt x="136" y="153"/>
                </a:lnTo>
                <a:lnTo>
                  <a:pt x="136" y="154"/>
                </a:lnTo>
                <a:lnTo>
                  <a:pt x="136" y="155"/>
                </a:lnTo>
                <a:lnTo>
                  <a:pt x="136" y="156"/>
                </a:lnTo>
                <a:lnTo>
                  <a:pt x="138" y="156"/>
                </a:lnTo>
                <a:lnTo>
                  <a:pt x="138" y="156"/>
                </a:lnTo>
                <a:lnTo>
                  <a:pt x="139" y="156"/>
                </a:lnTo>
                <a:lnTo>
                  <a:pt x="139" y="156"/>
                </a:lnTo>
                <a:lnTo>
                  <a:pt x="140" y="155"/>
                </a:lnTo>
                <a:lnTo>
                  <a:pt x="141" y="155"/>
                </a:lnTo>
                <a:lnTo>
                  <a:pt x="141" y="156"/>
                </a:lnTo>
                <a:lnTo>
                  <a:pt x="142" y="156"/>
                </a:lnTo>
                <a:lnTo>
                  <a:pt x="143" y="155"/>
                </a:lnTo>
                <a:lnTo>
                  <a:pt x="144" y="155"/>
                </a:lnTo>
                <a:lnTo>
                  <a:pt x="144" y="155"/>
                </a:lnTo>
                <a:lnTo>
                  <a:pt x="144" y="153"/>
                </a:lnTo>
                <a:lnTo>
                  <a:pt x="143" y="152"/>
                </a:lnTo>
                <a:lnTo>
                  <a:pt x="143" y="152"/>
                </a:lnTo>
                <a:lnTo>
                  <a:pt x="143" y="151"/>
                </a:lnTo>
                <a:lnTo>
                  <a:pt x="141" y="149"/>
                </a:lnTo>
                <a:lnTo>
                  <a:pt x="141" y="149"/>
                </a:lnTo>
                <a:lnTo>
                  <a:pt x="142" y="148"/>
                </a:lnTo>
                <a:lnTo>
                  <a:pt x="142" y="147"/>
                </a:lnTo>
                <a:lnTo>
                  <a:pt x="142" y="147"/>
                </a:lnTo>
                <a:lnTo>
                  <a:pt x="142" y="146"/>
                </a:lnTo>
                <a:lnTo>
                  <a:pt x="142" y="145"/>
                </a:lnTo>
                <a:lnTo>
                  <a:pt x="142" y="144"/>
                </a:lnTo>
                <a:lnTo>
                  <a:pt x="142" y="143"/>
                </a:lnTo>
                <a:lnTo>
                  <a:pt x="142" y="142"/>
                </a:lnTo>
                <a:lnTo>
                  <a:pt x="143" y="141"/>
                </a:lnTo>
                <a:lnTo>
                  <a:pt x="142" y="141"/>
                </a:lnTo>
                <a:lnTo>
                  <a:pt x="142" y="140"/>
                </a:lnTo>
                <a:lnTo>
                  <a:pt x="143" y="139"/>
                </a:lnTo>
                <a:lnTo>
                  <a:pt x="144" y="140"/>
                </a:lnTo>
                <a:lnTo>
                  <a:pt x="144" y="140"/>
                </a:lnTo>
                <a:lnTo>
                  <a:pt x="145" y="140"/>
                </a:lnTo>
                <a:lnTo>
                  <a:pt x="146" y="141"/>
                </a:lnTo>
                <a:lnTo>
                  <a:pt x="147" y="142"/>
                </a:lnTo>
                <a:lnTo>
                  <a:pt x="148" y="142"/>
                </a:lnTo>
                <a:lnTo>
                  <a:pt x="148" y="142"/>
                </a:lnTo>
                <a:lnTo>
                  <a:pt x="149" y="141"/>
                </a:lnTo>
                <a:lnTo>
                  <a:pt x="149" y="141"/>
                </a:lnTo>
                <a:lnTo>
                  <a:pt x="150" y="141"/>
                </a:lnTo>
                <a:lnTo>
                  <a:pt x="151" y="141"/>
                </a:lnTo>
                <a:lnTo>
                  <a:pt x="152" y="141"/>
                </a:lnTo>
                <a:lnTo>
                  <a:pt x="153" y="140"/>
                </a:lnTo>
                <a:lnTo>
                  <a:pt x="153" y="139"/>
                </a:lnTo>
                <a:lnTo>
                  <a:pt x="155" y="138"/>
                </a:lnTo>
                <a:lnTo>
                  <a:pt x="156" y="138"/>
                </a:lnTo>
                <a:lnTo>
                  <a:pt x="156" y="137"/>
                </a:lnTo>
                <a:lnTo>
                  <a:pt x="157" y="137"/>
                </a:lnTo>
                <a:lnTo>
                  <a:pt x="157" y="137"/>
                </a:lnTo>
                <a:lnTo>
                  <a:pt x="158" y="136"/>
                </a:lnTo>
                <a:lnTo>
                  <a:pt x="158" y="136"/>
                </a:lnTo>
                <a:lnTo>
                  <a:pt x="159" y="135"/>
                </a:lnTo>
                <a:lnTo>
                  <a:pt x="160" y="135"/>
                </a:lnTo>
                <a:lnTo>
                  <a:pt x="160" y="134"/>
                </a:lnTo>
                <a:lnTo>
                  <a:pt x="162" y="134"/>
                </a:lnTo>
                <a:lnTo>
                  <a:pt x="163" y="134"/>
                </a:lnTo>
                <a:lnTo>
                  <a:pt x="164" y="134"/>
                </a:lnTo>
                <a:lnTo>
                  <a:pt x="165" y="135"/>
                </a:lnTo>
                <a:lnTo>
                  <a:pt x="165" y="135"/>
                </a:lnTo>
                <a:lnTo>
                  <a:pt x="167" y="136"/>
                </a:lnTo>
                <a:lnTo>
                  <a:pt x="167" y="136"/>
                </a:lnTo>
                <a:lnTo>
                  <a:pt x="167" y="137"/>
                </a:lnTo>
                <a:lnTo>
                  <a:pt x="167" y="138"/>
                </a:lnTo>
                <a:lnTo>
                  <a:pt x="167" y="139"/>
                </a:lnTo>
                <a:lnTo>
                  <a:pt x="168" y="141"/>
                </a:lnTo>
                <a:lnTo>
                  <a:pt x="168" y="141"/>
                </a:lnTo>
                <a:lnTo>
                  <a:pt x="168" y="142"/>
                </a:lnTo>
                <a:lnTo>
                  <a:pt x="169" y="143"/>
                </a:lnTo>
                <a:lnTo>
                  <a:pt x="168" y="144"/>
                </a:lnTo>
                <a:lnTo>
                  <a:pt x="168" y="145"/>
                </a:lnTo>
                <a:lnTo>
                  <a:pt x="168" y="146"/>
                </a:lnTo>
                <a:lnTo>
                  <a:pt x="169" y="147"/>
                </a:lnTo>
                <a:lnTo>
                  <a:pt x="170" y="147"/>
                </a:lnTo>
                <a:lnTo>
                  <a:pt x="170" y="147"/>
                </a:lnTo>
                <a:lnTo>
                  <a:pt x="170" y="148"/>
                </a:lnTo>
                <a:lnTo>
                  <a:pt x="170" y="148"/>
                </a:lnTo>
                <a:lnTo>
                  <a:pt x="169" y="149"/>
                </a:lnTo>
                <a:lnTo>
                  <a:pt x="169" y="150"/>
                </a:lnTo>
                <a:lnTo>
                  <a:pt x="169" y="151"/>
                </a:lnTo>
                <a:lnTo>
                  <a:pt x="169" y="151"/>
                </a:lnTo>
                <a:lnTo>
                  <a:pt x="170" y="151"/>
                </a:lnTo>
                <a:lnTo>
                  <a:pt x="171" y="152"/>
                </a:lnTo>
                <a:lnTo>
                  <a:pt x="172" y="152"/>
                </a:lnTo>
                <a:lnTo>
                  <a:pt x="173" y="152"/>
                </a:lnTo>
                <a:lnTo>
                  <a:pt x="173" y="153"/>
                </a:lnTo>
                <a:lnTo>
                  <a:pt x="174" y="153"/>
                </a:lnTo>
                <a:lnTo>
                  <a:pt x="175" y="153"/>
                </a:lnTo>
                <a:lnTo>
                  <a:pt x="176" y="153"/>
                </a:lnTo>
                <a:lnTo>
                  <a:pt x="177" y="152"/>
                </a:lnTo>
                <a:lnTo>
                  <a:pt x="178" y="152"/>
                </a:lnTo>
                <a:lnTo>
                  <a:pt x="178" y="152"/>
                </a:lnTo>
                <a:lnTo>
                  <a:pt x="179" y="151"/>
                </a:lnTo>
                <a:lnTo>
                  <a:pt x="179" y="150"/>
                </a:lnTo>
                <a:lnTo>
                  <a:pt x="179" y="149"/>
                </a:lnTo>
                <a:lnTo>
                  <a:pt x="179" y="149"/>
                </a:lnTo>
                <a:lnTo>
                  <a:pt x="180" y="149"/>
                </a:lnTo>
                <a:lnTo>
                  <a:pt x="181" y="149"/>
                </a:lnTo>
                <a:lnTo>
                  <a:pt x="183" y="149"/>
                </a:lnTo>
                <a:lnTo>
                  <a:pt x="184" y="148"/>
                </a:lnTo>
                <a:lnTo>
                  <a:pt x="184" y="147"/>
                </a:lnTo>
                <a:lnTo>
                  <a:pt x="185" y="147"/>
                </a:lnTo>
                <a:lnTo>
                  <a:pt x="185" y="146"/>
                </a:lnTo>
                <a:lnTo>
                  <a:pt x="185" y="144"/>
                </a:lnTo>
                <a:lnTo>
                  <a:pt x="186" y="144"/>
                </a:lnTo>
                <a:lnTo>
                  <a:pt x="186" y="144"/>
                </a:lnTo>
                <a:lnTo>
                  <a:pt x="187" y="143"/>
                </a:lnTo>
                <a:lnTo>
                  <a:pt x="187" y="142"/>
                </a:lnTo>
                <a:lnTo>
                  <a:pt x="188" y="143"/>
                </a:lnTo>
                <a:lnTo>
                  <a:pt x="188" y="142"/>
                </a:lnTo>
                <a:lnTo>
                  <a:pt x="188" y="141"/>
                </a:lnTo>
                <a:lnTo>
                  <a:pt x="188" y="141"/>
                </a:lnTo>
                <a:lnTo>
                  <a:pt x="188" y="140"/>
                </a:lnTo>
                <a:lnTo>
                  <a:pt x="189" y="139"/>
                </a:lnTo>
                <a:lnTo>
                  <a:pt x="190" y="138"/>
                </a:lnTo>
                <a:lnTo>
                  <a:pt x="190" y="137"/>
                </a:lnTo>
                <a:lnTo>
                  <a:pt x="191" y="137"/>
                </a:lnTo>
                <a:lnTo>
                  <a:pt x="191" y="137"/>
                </a:lnTo>
                <a:lnTo>
                  <a:pt x="192" y="137"/>
                </a:lnTo>
                <a:lnTo>
                  <a:pt x="193" y="136"/>
                </a:lnTo>
                <a:lnTo>
                  <a:pt x="193" y="136"/>
                </a:lnTo>
                <a:lnTo>
                  <a:pt x="193" y="135"/>
                </a:lnTo>
                <a:lnTo>
                  <a:pt x="194" y="135"/>
                </a:lnTo>
                <a:lnTo>
                  <a:pt x="195" y="134"/>
                </a:lnTo>
                <a:lnTo>
                  <a:pt x="195" y="134"/>
                </a:lnTo>
                <a:lnTo>
                  <a:pt x="196" y="132"/>
                </a:lnTo>
                <a:lnTo>
                  <a:pt x="196" y="131"/>
                </a:lnTo>
                <a:lnTo>
                  <a:pt x="197" y="131"/>
                </a:lnTo>
                <a:lnTo>
                  <a:pt x="197" y="130"/>
                </a:lnTo>
                <a:lnTo>
                  <a:pt x="197" y="129"/>
                </a:lnTo>
                <a:lnTo>
                  <a:pt x="196" y="128"/>
                </a:lnTo>
                <a:lnTo>
                  <a:pt x="197" y="127"/>
                </a:lnTo>
                <a:lnTo>
                  <a:pt x="196" y="126"/>
                </a:lnTo>
                <a:lnTo>
                  <a:pt x="196" y="125"/>
                </a:lnTo>
                <a:lnTo>
                  <a:pt x="196" y="124"/>
                </a:lnTo>
                <a:lnTo>
                  <a:pt x="196" y="124"/>
                </a:lnTo>
                <a:lnTo>
                  <a:pt x="196" y="123"/>
                </a:lnTo>
                <a:lnTo>
                  <a:pt x="195" y="122"/>
                </a:lnTo>
                <a:lnTo>
                  <a:pt x="195" y="121"/>
                </a:lnTo>
                <a:lnTo>
                  <a:pt x="195" y="121"/>
                </a:lnTo>
                <a:lnTo>
                  <a:pt x="195" y="120"/>
                </a:lnTo>
                <a:lnTo>
                  <a:pt x="196" y="120"/>
                </a:lnTo>
                <a:lnTo>
                  <a:pt x="196" y="118"/>
                </a:lnTo>
                <a:lnTo>
                  <a:pt x="197" y="117"/>
                </a:lnTo>
                <a:lnTo>
                  <a:pt x="197" y="115"/>
                </a:lnTo>
                <a:lnTo>
                  <a:pt x="198" y="114"/>
                </a:lnTo>
                <a:lnTo>
                  <a:pt x="198" y="114"/>
                </a:lnTo>
                <a:lnTo>
                  <a:pt x="198" y="113"/>
                </a:lnTo>
                <a:lnTo>
                  <a:pt x="197" y="112"/>
                </a:lnTo>
                <a:lnTo>
                  <a:pt x="198" y="111"/>
                </a:lnTo>
                <a:lnTo>
                  <a:pt x="198" y="112"/>
                </a:lnTo>
                <a:lnTo>
                  <a:pt x="199" y="112"/>
                </a:lnTo>
                <a:lnTo>
                  <a:pt x="200" y="111"/>
                </a:lnTo>
                <a:lnTo>
                  <a:pt x="200" y="110"/>
                </a:lnTo>
                <a:lnTo>
                  <a:pt x="201" y="110"/>
                </a:lnTo>
                <a:lnTo>
                  <a:pt x="202" y="108"/>
                </a:lnTo>
                <a:lnTo>
                  <a:pt x="203" y="108"/>
                </a:lnTo>
                <a:lnTo>
                  <a:pt x="203" y="108"/>
                </a:lnTo>
                <a:lnTo>
                  <a:pt x="205" y="107"/>
                </a:lnTo>
                <a:lnTo>
                  <a:pt x="205" y="106"/>
                </a:lnTo>
                <a:lnTo>
                  <a:pt x="207" y="106"/>
                </a:lnTo>
                <a:lnTo>
                  <a:pt x="208" y="105"/>
                </a:lnTo>
                <a:lnTo>
                  <a:pt x="208" y="105"/>
                </a:lnTo>
                <a:lnTo>
                  <a:pt x="209" y="105"/>
                </a:lnTo>
                <a:lnTo>
                  <a:pt x="210" y="105"/>
                </a:lnTo>
                <a:lnTo>
                  <a:pt x="211" y="106"/>
                </a:lnTo>
                <a:lnTo>
                  <a:pt x="212" y="106"/>
                </a:lnTo>
                <a:lnTo>
                  <a:pt x="212" y="107"/>
                </a:lnTo>
                <a:lnTo>
                  <a:pt x="213" y="109"/>
                </a:lnTo>
                <a:lnTo>
                  <a:pt x="213" y="109"/>
                </a:lnTo>
                <a:lnTo>
                  <a:pt x="214" y="109"/>
                </a:lnTo>
                <a:lnTo>
                  <a:pt x="215" y="109"/>
                </a:lnTo>
                <a:lnTo>
                  <a:pt x="216" y="109"/>
                </a:lnTo>
                <a:lnTo>
                  <a:pt x="217" y="108"/>
                </a:lnTo>
                <a:lnTo>
                  <a:pt x="218" y="107"/>
                </a:lnTo>
                <a:lnTo>
                  <a:pt x="218" y="106"/>
                </a:lnTo>
                <a:lnTo>
                  <a:pt x="219" y="106"/>
                </a:lnTo>
                <a:lnTo>
                  <a:pt x="220" y="106"/>
                </a:lnTo>
                <a:lnTo>
                  <a:pt x="221" y="106"/>
                </a:lnTo>
                <a:lnTo>
                  <a:pt x="222" y="106"/>
                </a:lnTo>
                <a:lnTo>
                  <a:pt x="222" y="107"/>
                </a:lnTo>
                <a:lnTo>
                  <a:pt x="222" y="108"/>
                </a:lnTo>
                <a:lnTo>
                  <a:pt x="223" y="109"/>
                </a:lnTo>
                <a:lnTo>
                  <a:pt x="224" y="108"/>
                </a:lnTo>
                <a:lnTo>
                  <a:pt x="224" y="108"/>
                </a:lnTo>
                <a:lnTo>
                  <a:pt x="226" y="108"/>
                </a:lnTo>
                <a:lnTo>
                  <a:pt x="228" y="108"/>
                </a:lnTo>
                <a:lnTo>
                  <a:pt x="229" y="109"/>
                </a:lnTo>
                <a:lnTo>
                  <a:pt x="229" y="109"/>
                </a:lnTo>
                <a:lnTo>
                  <a:pt x="230" y="109"/>
                </a:lnTo>
                <a:lnTo>
                  <a:pt x="230" y="108"/>
                </a:lnTo>
                <a:lnTo>
                  <a:pt x="231" y="108"/>
                </a:lnTo>
                <a:lnTo>
                  <a:pt x="231" y="108"/>
                </a:lnTo>
                <a:lnTo>
                  <a:pt x="232" y="107"/>
                </a:lnTo>
                <a:lnTo>
                  <a:pt x="232" y="106"/>
                </a:lnTo>
                <a:lnTo>
                  <a:pt x="234" y="106"/>
                </a:lnTo>
                <a:lnTo>
                  <a:pt x="234" y="105"/>
                </a:lnTo>
                <a:lnTo>
                  <a:pt x="235" y="105"/>
                </a:lnTo>
                <a:lnTo>
                  <a:pt x="236" y="105"/>
                </a:lnTo>
                <a:lnTo>
                  <a:pt x="237" y="104"/>
                </a:lnTo>
                <a:lnTo>
                  <a:pt x="239" y="105"/>
                </a:lnTo>
                <a:lnTo>
                  <a:pt x="241" y="105"/>
                </a:lnTo>
                <a:lnTo>
                  <a:pt x="242" y="104"/>
                </a:lnTo>
                <a:lnTo>
                  <a:pt x="243" y="104"/>
                </a:lnTo>
                <a:lnTo>
                  <a:pt x="244" y="104"/>
                </a:lnTo>
                <a:lnTo>
                  <a:pt x="245" y="104"/>
                </a:lnTo>
                <a:lnTo>
                  <a:pt x="246" y="104"/>
                </a:lnTo>
                <a:lnTo>
                  <a:pt x="247" y="104"/>
                </a:lnTo>
                <a:lnTo>
                  <a:pt x="247" y="104"/>
                </a:lnTo>
                <a:lnTo>
                  <a:pt x="248" y="103"/>
                </a:lnTo>
                <a:lnTo>
                  <a:pt x="248" y="103"/>
                </a:lnTo>
                <a:lnTo>
                  <a:pt x="249" y="103"/>
                </a:lnTo>
                <a:lnTo>
                  <a:pt x="250" y="102"/>
                </a:lnTo>
                <a:lnTo>
                  <a:pt x="251" y="102"/>
                </a:lnTo>
                <a:lnTo>
                  <a:pt x="252" y="102"/>
                </a:lnTo>
                <a:lnTo>
                  <a:pt x="253" y="101"/>
                </a:lnTo>
                <a:lnTo>
                  <a:pt x="255" y="101"/>
                </a:lnTo>
                <a:lnTo>
                  <a:pt x="255" y="101"/>
                </a:lnTo>
                <a:lnTo>
                  <a:pt x="257" y="101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60" y="100"/>
                </a:lnTo>
                <a:lnTo>
                  <a:pt x="260" y="101"/>
                </a:lnTo>
                <a:lnTo>
                  <a:pt x="260" y="101"/>
                </a:lnTo>
                <a:lnTo>
                  <a:pt x="260" y="101"/>
                </a:lnTo>
                <a:lnTo>
                  <a:pt x="259" y="102"/>
                </a:lnTo>
                <a:lnTo>
                  <a:pt x="259" y="105"/>
                </a:lnTo>
                <a:lnTo>
                  <a:pt x="259" y="106"/>
                </a:lnTo>
                <a:lnTo>
                  <a:pt x="259" y="106"/>
                </a:lnTo>
                <a:lnTo>
                  <a:pt x="260" y="107"/>
                </a:lnTo>
                <a:lnTo>
                  <a:pt x="261" y="107"/>
                </a:lnTo>
                <a:lnTo>
                  <a:pt x="262" y="106"/>
                </a:lnTo>
                <a:lnTo>
                  <a:pt x="262" y="106"/>
                </a:lnTo>
                <a:lnTo>
                  <a:pt x="263" y="106"/>
                </a:lnTo>
                <a:lnTo>
                  <a:pt x="264" y="106"/>
                </a:lnTo>
                <a:lnTo>
                  <a:pt x="265" y="106"/>
                </a:lnTo>
                <a:lnTo>
                  <a:pt x="266" y="106"/>
                </a:lnTo>
                <a:lnTo>
                  <a:pt x="267" y="106"/>
                </a:lnTo>
                <a:lnTo>
                  <a:pt x="268" y="106"/>
                </a:lnTo>
                <a:lnTo>
                  <a:pt x="269" y="106"/>
                </a:lnTo>
                <a:lnTo>
                  <a:pt x="269" y="106"/>
                </a:lnTo>
                <a:lnTo>
                  <a:pt x="270" y="105"/>
                </a:lnTo>
                <a:lnTo>
                  <a:pt x="270" y="105"/>
                </a:lnTo>
                <a:lnTo>
                  <a:pt x="271" y="104"/>
                </a:lnTo>
                <a:lnTo>
                  <a:pt x="273" y="103"/>
                </a:lnTo>
                <a:lnTo>
                  <a:pt x="274" y="103"/>
                </a:lnTo>
                <a:lnTo>
                  <a:pt x="274" y="102"/>
                </a:lnTo>
                <a:lnTo>
                  <a:pt x="275" y="102"/>
                </a:lnTo>
                <a:lnTo>
                  <a:pt x="277" y="102"/>
                </a:lnTo>
                <a:lnTo>
                  <a:pt x="278" y="102"/>
                </a:lnTo>
                <a:lnTo>
                  <a:pt x="278" y="101"/>
                </a:lnTo>
                <a:lnTo>
                  <a:pt x="278" y="100"/>
                </a:lnTo>
                <a:lnTo>
                  <a:pt x="278" y="100"/>
                </a:lnTo>
                <a:lnTo>
                  <a:pt x="278" y="99"/>
                </a:lnTo>
                <a:lnTo>
                  <a:pt x="277" y="98"/>
                </a:lnTo>
                <a:lnTo>
                  <a:pt x="277" y="97"/>
                </a:lnTo>
                <a:lnTo>
                  <a:pt x="277" y="96"/>
                </a:lnTo>
                <a:lnTo>
                  <a:pt x="277" y="95"/>
                </a:lnTo>
                <a:lnTo>
                  <a:pt x="277" y="94"/>
                </a:lnTo>
                <a:lnTo>
                  <a:pt x="277" y="94"/>
                </a:lnTo>
                <a:lnTo>
                  <a:pt x="277" y="93"/>
                </a:lnTo>
                <a:lnTo>
                  <a:pt x="277" y="92"/>
                </a:lnTo>
                <a:lnTo>
                  <a:pt x="277" y="91"/>
                </a:lnTo>
                <a:lnTo>
                  <a:pt x="276" y="91"/>
                </a:lnTo>
                <a:lnTo>
                  <a:pt x="277" y="90"/>
                </a:lnTo>
                <a:lnTo>
                  <a:pt x="278" y="89"/>
                </a:lnTo>
                <a:lnTo>
                  <a:pt x="279" y="89"/>
                </a:lnTo>
                <a:lnTo>
                  <a:pt x="279" y="88"/>
                </a:lnTo>
                <a:lnTo>
                  <a:pt x="279" y="87"/>
                </a:lnTo>
                <a:lnTo>
                  <a:pt x="279" y="86"/>
                </a:lnTo>
                <a:lnTo>
                  <a:pt x="278" y="84"/>
                </a:lnTo>
                <a:lnTo>
                  <a:pt x="278" y="84"/>
                </a:lnTo>
                <a:lnTo>
                  <a:pt x="278" y="82"/>
                </a:lnTo>
                <a:lnTo>
                  <a:pt x="278" y="81"/>
                </a:lnTo>
                <a:lnTo>
                  <a:pt x="278" y="80"/>
                </a:lnTo>
                <a:lnTo>
                  <a:pt x="279" y="79"/>
                </a:lnTo>
                <a:lnTo>
                  <a:pt x="279" y="79"/>
                </a:lnTo>
                <a:lnTo>
                  <a:pt x="279" y="78"/>
                </a:lnTo>
                <a:lnTo>
                  <a:pt x="280" y="78"/>
                </a:lnTo>
                <a:lnTo>
                  <a:pt x="280" y="78"/>
                </a:lnTo>
                <a:lnTo>
                  <a:pt x="281" y="79"/>
                </a:lnTo>
                <a:lnTo>
                  <a:pt x="282" y="79"/>
                </a:lnTo>
                <a:lnTo>
                  <a:pt x="283" y="79"/>
                </a:lnTo>
                <a:lnTo>
                  <a:pt x="283" y="79"/>
                </a:lnTo>
                <a:lnTo>
                  <a:pt x="284" y="78"/>
                </a:lnTo>
                <a:lnTo>
                  <a:pt x="285" y="77"/>
                </a:lnTo>
                <a:lnTo>
                  <a:pt x="286" y="77"/>
                </a:lnTo>
                <a:lnTo>
                  <a:pt x="287" y="77"/>
                </a:lnTo>
                <a:lnTo>
                  <a:pt x="288" y="77"/>
                </a:lnTo>
                <a:lnTo>
                  <a:pt x="288" y="77"/>
                </a:lnTo>
                <a:lnTo>
                  <a:pt x="289" y="78"/>
                </a:lnTo>
                <a:lnTo>
                  <a:pt x="290" y="78"/>
                </a:lnTo>
                <a:lnTo>
                  <a:pt x="289" y="77"/>
                </a:lnTo>
                <a:lnTo>
                  <a:pt x="289" y="76"/>
                </a:lnTo>
                <a:lnTo>
                  <a:pt x="289" y="75"/>
                </a:lnTo>
                <a:lnTo>
                  <a:pt x="289" y="74"/>
                </a:lnTo>
                <a:lnTo>
                  <a:pt x="290" y="74"/>
                </a:lnTo>
                <a:lnTo>
                  <a:pt x="290" y="73"/>
                </a:lnTo>
                <a:lnTo>
                  <a:pt x="291" y="72"/>
                </a:lnTo>
                <a:lnTo>
                  <a:pt x="291" y="71"/>
                </a:lnTo>
                <a:lnTo>
                  <a:pt x="291" y="71"/>
                </a:lnTo>
                <a:lnTo>
                  <a:pt x="292" y="71"/>
                </a:lnTo>
                <a:lnTo>
                  <a:pt x="292" y="70"/>
                </a:lnTo>
                <a:lnTo>
                  <a:pt x="292" y="69"/>
                </a:lnTo>
                <a:lnTo>
                  <a:pt x="292" y="68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4" y="64"/>
                </a:lnTo>
                <a:lnTo>
                  <a:pt x="295" y="63"/>
                </a:lnTo>
                <a:lnTo>
                  <a:pt x="295" y="64"/>
                </a:lnTo>
                <a:lnTo>
                  <a:pt x="296" y="64"/>
                </a:lnTo>
                <a:lnTo>
                  <a:pt x="296" y="65"/>
                </a:lnTo>
                <a:lnTo>
                  <a:pt x="297" y="66"/>
                </a:lnTo>
                <a:lnTo>
                  <a:pt x="298" y="67"/>
                </a:lnTo>
                <a:lnTo>
                  <a:pt x="299" y="66"/>
                </a:lnTo>
                <a:lnTo>
                  <a:pt x="299" y="65"/>
                </a:lnTo>
                <a:lnTo>
                  <a:pt x="299" y="64"/>
                </a:lnTo>
                <a:lnTo>
                  <a:pt x="300" y="63"/>
                </a:lnTo>
                <a:lnTo>
                  <a:pt x="301" y="62"/>
                </a:lnTo>
                <a:lnTo>
                  <a:pt x="301" y="61"/>
                </a:lnTo>
                <a:lnTo>
                  <a:pt x="299" y="61"/>
                </a:lnTo>
                <a:lnTo>
                  <a:pt x="299" y="61"/>
                </a:lnTo>
                <a:lnTo>
                  <a:pt x="298" y="60"/>
                </a:lnTo>
                <a:lnTo>
                  <a:pt x="298" y="59"/>
                </a:lnTo>
                <a:lnTo>
                  <a:pt x="299" y="59"/>
                </a:lnTo>
                <a:lnTo>
                  <a:pt x="299" y="58"/>
                </a:lnTo>
                <a:lnTo>
                  <a:pt x="298" y="57"/>
                </a:lnTo>
                <a:lnTo>
                  <a:pt x="297" y="56"/>
                </a:lnTo>
                <a:lnTo>
                  <a:pt x="297" y="56"/>
                </a:lnTo>
                <a:lnTo>
                  <a:pt x="296" y="56"/>
                </a:lnTo>
                <a:lnTo>
                  <a:pt x="296" y="55"/>
                </a:lnTo>
                <a:lnTo>
                  <a:pt x="295" y="54"/>
                </a:lnTo>
                <a:lnTo>
                  <a:pt x="295" y="53"/>
                </a:lnTo>
                <a:lnTo>
                  <a:pt x="296" y="52"/>
                </a:lnTo>
                <a:lnTo>
                  <a:pt x="299" y="50"/>
                </a:lnTo>
                <a:lnTo>
                  <a:pt x="299" y="49"/>
                </a:lnTo>
                <a:lnTo>
                  <a:pt x="299" y="48"/>
                </a:lnTo>
                <a:lnTo>
                  <a:pt x="298" y="47"/>
                </a:lnTo>
                <a:lnTo>
                  <a:pt x="296" y="47"/>
                </a:lnTo>
                <a:lnTo>
                  <a:pt x="295" y="47"/>
                </a:lnTo>
                <a:lnTo>
                  <a:pt x="295" y="45"/>
                </a:lnTo>
                <a:lnTo>
                  <a:pt x="296" y="45"/>
                </a:lnTo>
                <a:lnTo>
                  <a:pt x="297" y="44"/>
                </a:lnTo>
                <a:lnTo>
                  <a:pt x="298" y="43"/>
                </a:lnTo>
                <a:lnTo>
                  <a:pt x="299" y="42"/>
                </a:lnTo>
                <a:lnTo>
                  <a:pt x="299" y="41"/>
                </a:lnTo>
                <a:lnTo>
                  <a:pt x="298" y="40"/>
                </a:lnTo>
                <a:lnTo>
                  <a:pt x="298" y="38"/>
                </a:lnTo>
                <a:lnTo>
                  <a:pt x="299" y="38"/>
                </a:lnTo>
                <a:lnTo>
                  <a:pt x="299" y="37"/>
                </a:lnTo>
                <a:lnTo>
                  <a:pt x="299" y="37"/>
                </a:lnTo>
                <a:lnTo>
                  <a:pt x="300" y="37"/>
                </a:lnTo>
                <a:lnTo>
                  <a:pt x="301" y="37"/>
                </a:lnTo>
                <a:lnTo>
                  <a:pt x="302" y="37"/>
                </a:lnTo>
                <a:lnTo>
                  <a:pt x="303" y="36"/>
                </a:lnTo>
                <a:lnTo>
                  <a:pt x="303" y="35"/>
                </a:lnTo>
                <a:lnTo>
                  <a:pt x="304" y="34"/>
                </a:lnTo>
                <a:lnTo>
                  <a:pt x="305" y="33"/>
                </a:lnTo>
                <a:lnTo>
                  <a:pt x="306" y="33"/>
                </a:lnTo>
                <a:lnTo>
                  <a:pt x="306" y="33"/>
                </a:lnTo>
                <a:lnTo>
                  <a:pt x="307" y="33"/>
                </a:lnTo>
                <a:lnTo>
                  <a:pt x="309" y="33"/>
                </a:lnTo>
                <a:lnTo>
                  <a:pt x="311" y="35"/>
                </a:lnTo>
                <a:lnTo>
                  <a:pt x="313" y="36"/>
                </a:lnTo>
                <a:lnTo>
                  <a:pt x="313" y="37"/>
                </a:lnTo>
                <a:lnTo>
                  <a:pt x="315" y="38"/>
                </a:lnTo>
                <a:lnTo>
                  <a:pt x="316" y="37"/>
                </a:lnTo>
                <a:lnTo>
                  <a:pt x="316" y="36"/>
                </a:lnTo>
                <a:lnTo>
                  <a:pt x="317" y="35"/>
                </a:lnTo>
                <a:lnTo>
                  <a:pt x="317" y="35"/>
                </a:lnTo>
                <a:lnTo>
                  <a:pt x="317" y="34"/>
                </a:lnTo>
                <a:lnTo>
                  <a:pt x="318" y="33"/>
                </a:lnTo>
                <a:lnTo>
                  <a:pt x="319" y="31"/>
                </a:lnTo>
                <a:lnTo>
                  <a:pt x="321" y="29"/>
                </a:lnTo>
                <a:lnTo>
                  <a:pt x="321" y="28"/>
                </a:lnTo>
                <a:lnTo>
                  <a:pt x="320" y="27"/>
                </a:lnTo>
                <a:lnTo>
                  <a:pt x="320" y="27"/>
                </a:lnTo>
                <a:lnTo>
                  <a:pt x="319" y="24"/>
                </a:lnTo>
                <a:lnTo>
                  <a:pt x="319" y="23"/>
                </a:lnTo>
                <a:lnTo>
                  <a:pt x="320" y="22"/>
                </a:lnTo>
                <a:lnTo>
                  <a:pt x="320" y="21"/>
                </a:lnTo>
                <a:lnTo>
                  <a:pt x="321" y="21"/>
                </a:lnTo>
                <a:lnTo>
                  <a:pt x="323" y="21"/>
                </a:lnTo>
                <a:lnTo>
                  <a:pt x="325" y="20"/>
                </a:lnTo>
                <a:lnTo>
                  <a:pt x="325" y="19"/>
                </a:lnTo>
                <a:lnTo>
                  <a:pt x="326" y="17"/>
                </a:lnTo>
                <a:lnTo>
                  <a:pt x="327" y="16"/>
                </a:lnTo>
                <a:lnTo>
                  <a:pt x="327" y="16"/>
                </a:lnTo>
                <a:lnTo>
                  <a:pt x="328" y="13"/>
                </a:lnTo>
                <a:lnTo>
                  <a:pt x="327" y="12"/>
                </a:lnTo>
                <a:lnTo>
                  <a:pt x="327" y="11"/>
                </a:lnTo>
                <a:lnTo>
                  <a:pt x="329" y="10"/>
                </a:lnTo>
                <a:lnTo>
                  <a:pt x="330" y="9"/>
                </a:lnTo>
                <a:lnTo>
                  <a:pt x="330" y="8"/>
                </a:lnTo>
                <a:lnTo>
                  <a:pt x="331" y="8"/>
                </a:lnTo>
                <a:lnTo>
                  <a:pt x="332" y="6"/>
                </a:lnTo>
                <a:lnTo>
                  <a:pt x="331" y="5"/>
                </a:lnTo>
                <a:lnTo>
                  <a:pt x="331" y="4"/>
                </a:lnTo>
                <a:lnTo>
                  <a:pt x="332" y="2"/>
                </a:lnTo>
                <a:lnTo>
                  <a:pt x="332" y="1"/>
                </a:lnTo>
                <a:lnTo>
                  <a:pt x="332" y="0"/>
                </a:lnTo>
                <a:lnTo>
                  <a:pt x="341" y="0"/>
                </a:lnTo>
                <a:lnTo>
                  <a:pt x="345" y="0"/>
                </a:lnTo>
                <a:lnTo>
                  <a:pt x="350" y="0"/>
                </a:lnTo>
                <a:lnTo>
                  <a:pt x="356" y="0"/>
                </a:lnTo>
                <a:lnTo>
                  <a:pt x="357" y="0"/>
                </a:lnTo>
                <a:lnTo>
                  <a:pt x="362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52" name="Freeform 325">
            <a:extLst>
              <a:ext uri="{FF2B5EF4-FFF2-40B4-BE49-F238E27FC236}">
                <a16:creationId xmlns:a16="http://schemas.microsoft.com/office/drawing/2014/main" xmlns="" id="{E96834A0-7144-4A2C-866D-9795ED173063}"/>
              </a:ext>
            </a:extLst>
          </p:cNvPr>
          <p:cNvSpPr>
            <a:spLocks/>
          </p:cNvSpPr>
          <p:nvPr/>
        </p:nvSpPr>
        <p:spPr bwMode="auto">
          <a:xfrm>
            <a:off x="3082925" y="2249488"/>
            <a:ext cx="1216025" cy="666750"/>
          </a:xfrm>
          <a:custGeom>
            <a:avLst/>
            <a:gdLst>
              <a:gd name="T0" fmla="*/ 463 w 766"/>
              <a:gd name="T1" fmla="*/ 123 h 420"/>
              <a:gd name="T2" fmla="*/ 764 w 766"/>
              <a:gd name="T3" fmla="*/ 290 h 420"/>
              <a:gd name="T4" fmla="*/ 761 w 766"/>
              <a:gd name="T5" fmla="*/ 297 h 420"/>
              <a:gd name="T6" fmla="*/ 747 w 766"/>
              <a:gd name="T7" fmla="*/ 305 h 420"/>
              <a:gd name="T8" fmla="*/ 738 w 766"/>
              <a:gd name="T9" fmla="*/ 312 h 420"/>
              <a:gd name="T10" fmla="*/ 730 w 766"/>
              <a:gd name="T11" fmla="*/ 321 h 420"/>
              <a:gd name="T12" fmla="*/ 723 w 766"/>
              <a:gd name="T13" fmla="*/ 329 h 420"/>
              <a:gd name="T14" fmla="*/ 712 w 766"/>
              <a:gd name="T15" fmla="*/ 334 h 420"/>
              <a:gd name="T16" fmla="*/ 699 w 766"/>
              <a:gd name="T17" fmla="*/ 334 h 420"/>
              <a:gd name="T18" fmla="*/ 689 w 766"/>
              <a:gd name="T19" fmla="*/ 341 h 420"/>
              <a:gd name="T20" fmla="*/ 680 w 766"/>
              <a:gd name="T21" fmla="*/ 349 h 420"/>
              <a:gd name="T22" fmla="*/ 663 w 766"/>
              <a:gd name="T23" fmla="*/ 358 h 420"/>
              <a:gd name="T24" fmla="*/ 650 w 766"/>
              <a:gd name="T25" fmla="*/ 374 h 420"/>
              <a:gd name="T26" fmla="*/ 640 w 766"/>
              <a:gd name="T27" fmla="*/ 369 h 420"/>
              <a:gd name="T28" fmla="*/ 628 w 766"/>
              <a:gd name="T29" fmla="*/ 369 h 420"/>
              <a:gd name="T30" fmla="*/ 620 w 766"/>
              <a:gd name="T31" fmla="*/ 370 h 420"/>
              <a:gd name="T32" fmla="*/ 612 w 766"/>
              <a:gd name="T33" fmla="*/ 377 h 420"/>
              <a:gd name="T34" fmla="*/ 605 w 766"/>
              <a:gd name="T35" fmla="*/ 388 h 420"/>
              <a:gd name="T36" fmla="*/ 599 w 766"/>
              <a:gd name="T37" fmla="*/ 398 h 420"/>
              <a:gd name="T38" fmla="*/ 584 w 766"/>
              <a:gd name="T39" fmla="*/ 406 h 420"/>
              <a:gd name="T40" fmla="*/ 572 w 766"/>
              <a:gd name="T41" fmla="*/ 410 h 420"/>
              <a:gd name="T42" fmla="*/ 545 w 766"/>
              <a:gd name="T43" fmla="*/ 414 h 420"/>
              <a:gd name="T44" fmla="*/ 542 w 766"/>
              <a:gd name="T45" fmla="*/ 405 h 420"/>
              <a:gd name="T46" fmla="*/ 534 w 766"/>
              <a:gd name="T47" fmla="*/ 405 h 420"/>
              <a:gd name="T48" fmla="*/ 524 w 766"/>
              <a:gd name="T49" fmla="*/ 404 h 420"/>
              <a:gd name="T50" fmla="*/ 513 w 766"/>
              <a:gd name="T51" fmla="*/ 403 h 420"/>
              <a:gd name="T52" fmla="*/ 501 w 766"/>
              <a:gd name="T53" fmla="*/ 401 h 420"/>
              <a:gd name="T54" fmla="*/ 489 w 766"/>
              <a:gd name="T55" fmla="*/ 399 h 420"/>
              <a:gd name="T56" fmla="*/ 478 w 766"/>
              <a:gd name="T57" fmla="*/ 399 h 420"/>
              <a:gd name="T58" fmla="*/ 466 w 766"/>
              <a:gd name="T59" fmla="*/ 399 h 420"/>
              <a:gd name="T60" fmla="*/ 451 w 766"/>
              <a:gd name="T61" fmla="*/ 400 h 420"/>
              <a:gd name="T62" fmla="*/ 439 w 766"/>
              <a:gd name="T63" fmla="*/ 397 h 420"/>
              <a:gd name="T64" fmla="*/ 423 w 766"/>
              <a:gd name="T65" fmla="*/ 398 h 420"/>
              <a:gd name="T66" fmla="*/ 410 w 766"/>
              <a:gd name="T67" fmla="*/ 402 h 420"/>
              <a:gd name="T68" fmla="*/ 399 w 766"/>
              <a:gd name="T69" fmla="*/ 409 h 420"/>
              <a:gd name="T70" fmla="*/ 383 w 766"/>
              <a:gd name="T71" fmla="*/ 412 h 420"/>
              <a:gd name="T72" fmla="*/ 368 w 766"/>
              <a:gd name="T73" fmla="*/ 405 h 420"/>
              <a:gd name="T74" fmla="*/ 351 w 766"/>
              <a:gd name="T75" fmla="*/ 281 h 420"/>
              <a:gd name="T76" fmla="*/ 360 w 766"/>
              <a:gd name="T77" fmla="*/ 271 h 420"/>
              <a:gd name="T78" fmla="*/ 353 w 766"/>
              <a:gd name="T79" fmla="*/ 260 h 420"/>
              <a:gd name="T80" fmla="*/ 357 w 766"/>
              <a:gd name="T81" fmla="*/ 252 h 420"/>
              <a:gd name="T82" fmla="*/ 363 w 766"/>
              <a:gd name="T83" fmla="*/ 245 h 420"/>
              <a:gd name="T84" fmla="*/ 356 w 766"/>
              <a:gd name="T85" fmla="*/ 242 h 420"/>
              <a:gd name="T86" fmla="*/ 348 w 766"/>
              <a:gd name="T87" fmla="*/ 249 h 420"/>
              <a:gd name="T88" fmla="*/ 338 w 766"/>
              <a:gd name="T89" fmla="*/ 255 h 420"/>
              <a:gd name="T90" fmla="*/ 330 w 766"/>
              <a:gd name="T91" fmla="*/ 263 h 420"/>
              <a:gd name="T92" fmla="*/ 321 w 766"/>
              <a:gd name="T93" fmla="*/ 271 h 420"/>
              <a:gd name="T94" fmla="*/ 312 w 766"/>
              <a:gd name="T95" fmla="*/ 281 h 420"/>
              <a:gd name="T96" fmla="*/ 298 w 766"/>
              <a:gd name="T97" fmla="*/ 285 h 420"/>
              <a:gd name="T98" fmla="*/ 189 w 766"/>
              <a:gd name="T99" fmla="*/ 293 h 420"/>
              <a:gd name="T100" fmla="*/ 181 w 766"/>
              <a:gd name="T101" fmla="*/ 265 h 420"/>
              <a:gd name="T102" fmla="*/ 177 w 766"/>
              <a:gd name="T103" fmla="*/ 252 h 420"/>
              <a:gd name="T104" fmla="*/ 165 w 766"/>
              <a:gd name="T105" fmla="*/ 247 h 420"/>
              <a:gd name="T106" fmla="*/ 152 w 766"/>
              <a:gd name="T107" fmla="*/ 247 h 420"/>
              <a:gd name="T108" fmla="*/ 142 w 766"/>
              <a:gd name="T109" fmla="*/ 243 h 420"/>
              <a:gd name="T110" fmla="*/ 81 w 766"/>
              <a:gd name="T111" fmla="*/ 239 h 420"/>
              <a:gd name="T112" fmla="*/ 109 w 766"/>
              <a:gd name="T113" fmla="*/ 204 h 420"/>
              <a:gd name="T114" fmla="*/ 82 w 766"/>
              <a:gd name="T115" fmla="*/ 164 h 420"/>
              <a:gd name="T116" fmla="*/ 58 w 766"/>
              <a:gd name="T117" fmla="*/ 136 h 420"/>
              <a:gd name="T118" fmla="*/ 40 w 766"/>
              <a:gd name="T119" fmla="*/ 102 h 420"/>
              <a:gd name="T120" fmla="*/ 30 w 766"/>
              <a:gd name="T121" fmla="*/ 80 h 420"/>
              <a:gd name="T122" fmla="*/ 0 w 766"/>
              <a:gd name="T123" fmla="*/ 44 h 420"/>
              <a:gd name="T124" fmla="*/ 24 w 766"/>
              <a:gd name="T125" fmla="*/ 24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6" h="420">
                <a:moveTo>
                  <a:pt x="84" y="24"/>
                </a:moveTo>
                <a:lnTo>
                  <a:pt x="89" y="26"/>
                </a:lnTo>
                <a:lnTo>
                  <a:pt x="90" y="26"/>
                </a:lnTo>
                <a:lnTo>
                  <a:pt x="95" y="28"/>
                </a:lnTo>
                <a:lnTo>
                  <a:pt x="97" y="29"/>
                </a:lnTo>
                <a:lnTo>
                  <a:pt x="113" y="34"/>
                </a:lnTo>
                <a:lnTo>
                  <a:pt x="133" y="42"/>
                </a:lnTo>
                <a:lnTo>
                  <a:pt x="136" y="42"/>
                </a:lnTo>
                <a:lnTo>
                  <a:pt x="137" y="43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6" y="46"/>
                </a:lnTo>
                <a:lnTo>
                  <a:pt x="146" y="46"/>
                </a:lnTo>
                <a:lnTo>
                  <a:pt x="156" y="48"/>
                </a:lnTo>
                <a:lnTo>
                  <a:pt x="165" y="49"/>
                </a:lnTo>
                <a:lnTo>
                  <a:pt x="169" y="49"/>
                </a:lnTo>
                <a:lnTo>
                  <a:pt x="179" y="50"/>
                </a:lnTo>
                <a:lnTo>
                  <a:pt x="189" y="51"/>
                </a:lnTo>
                <a:lnTo>
                  <a:pt x="199" y="53"/>
                </a:lnTo>
                <a:lnTo>
                  <a:pt x="211" y="54"/>
                </a:lnTo>
                <a:lnTo>
                  <a:pt x="213" y="54"/>
                </a:lnTo>
                <a:lnTo>
                  <a:pt x="215" y="54"/>
                </a:lnTo>
                <a:lnTo>
                  <a:pt x="218" y="55"/>
                </a:lnTo>
                <a:lnTo>
                  <a:pt x="228" y="56"/>
                </a:lnTo>
                <a:lnTo>
                  <a:pt x="236" y="57"/>
                </a:lnTo>
                <a:lnTo>
                  <a:pt x="244" y="58"/>
                </a:lnTo>
                <a:lnTo>
                  <a:pt x="269" y="61"/>
                </a:lnTo>
                <a:lnTo>
                  <a:pt x="270" y="61"/>
                </a:lnTo>
                <a:lnTo>
                  <a:pt x="270" y="61"/>
                </a:lnTo>
                <a:lnTo>
                  <a:pt x="271" y="61"/>
                </a:lnTo>
                <a:lnTo>
                  <a:pt x="272" y="61"/>
                </a:lnTo>
                <a:lnTo>
                  <a:pt x="302" y="65"/>
                </a:lnTo>
                <a:lnTo>
                  <a:pt x="324" y="67"/>
                </a:lnTo>
                <a:lnTo>
                  <a:pt x="332" y="68"/>
                </a:lnTo>
                <a:lnTo>
                  <a:pt x="333" y="68"/>
                </a:lnTo>
                <a:lnTo>
                  <a:pt x="334" y="68"/>
                </a:lnTo>
                <a:lnTo>
                  <a:pt x="335" y="68"/>
                </a:lnTo>
                <a:lnTo>
                  <a:pt x="339" y="69"/>
                </a:lnTo>
                <a:lnTo>
                  <a:pt x="340" y="69"/>
                </a:lnTo>
                <a:lnTo>
                  <a:pt x="341" y="69"/>
                </a:lnTo>
                <a:lnTo>
                  <a:pt x="342" y="69"/>
                </a:lnTo>
                <a:lnTo>
                  <a:pt x="344" y="70"/>
                </a:lnTo>
                <a:lnTo>
                  <a:pt x="346" y="70"/>
                </a:lnTo>
                <a:lnTo>
                  <a:pt x="361" y="71"/>
                </a:lnTo>
                <a:lnTo>
                  <a:pt x="361" y="71"/>
                </a:lnTo>
                <a:lnTo>
                  <a:pt x="362" y="71"/>
                </a:lnTo>
                <a:lnTo>
                  <a:pt x="380" y="74"/>
                </a:lnTo>
                <a:lnTo>
                  <a:pt x="390" y="75"/>
                </a:lnTo>
                <a:lnTo>
                  <a:pt x="397" y="76"/>
                </a:lnTo>
                <a:lnTo>
                  <a:pt x="409" y="77"/>
                </a:lnTo>
                <a:lnTo>
                  <a:pt x="435" y="100"/>
                </a:lnTo>
                <a:lnTo>
                  <a:pt x="454" y="115"/>
                </a:lnTo>
                <a:lnTo>
                  <a:pt x="458" y="119"/>
                </a:lnTo>
                <a:lnTo>
                  <a:pt x="463" y="123"/>
                </a:lnTo>
                <a:lnTo>
                  <a:pt x="467" y="126"/>
                </a:lnTo>
                <a:lnTo>
                  <a:pt x="469" y="128"/>
                </a:lnTo>
                <a:lnTo>
                  <a:pt x="470" y="130"/>
                </a:lnTo>
                <a:lnTo>
                  <a:pt x="472" y="131"/>
                </a:lnTo>
                <a:lnTo>
                  <a:pt x="473" y="131"/>
                </a:lnTo>
                <a:lnTo>
                  <a:pt x="473" y="131"/>
                </a:lnTo>
                <a:lnTo>
                  <a:pt x="478" y="135"/>
                </a:lnTo>
                <a:lnTo>
                  <a:pt x="479" y="137"/>
                </a:lnTo>
                <a:lnTo>
                  <a:pt x="487" y="143"/>
                </a:lnTo>
                <a:lnTo>
                  <a:pt x="487" y="143"/>
                </a:lnTo>
                <a:lnTo>
                  <a:pt x="490" y="145"/>
                </a:lnTo>
                <a:lnTo>
                  <a:pt x="490" y="146"/>
                </a:lnTo>
                <a:lnTo>
                  <a:pt x="495" y="150"/>
                </a:lnTo>
                <a:lnTo>
                  <a:pt x="497" y="151"/>
                </a:lnTo>
                <a:lnTo>
                  <a:pt x="501" y="155"/>
                </a:lnTo>
                <a:lnTo>
                  <a:pt x="502" y="156"/>
                </a:lnTo>
                <a:lnTo>
                  <a:pt x="506" y="160"/>
                </a:lnTo>
                <a:lnTo>
                  <a:pt x="508" y="161"/>
                </a:lnTo>
                <a:lnTo>
                  <a:pt x="510" y="163"/>
                </a:lnTo>
                <a:lnTo>
                  <a:pt x="512" y="165"/>
                </a:lnTo>
                <a:lnTo>
                  <a:pt x="520" y="171"/>
                </a:lnTo>
                <a:lnTo>
                  <a:pt x="520" y="171"/>
                </a:lnTo>
                <a:lnTo>
                  <a:pt x="521" y="172"/>
                </a:lnTo>
                <a:lnTo>
                  <a:pt x="522" y="173"/>
                </a:lnTo>
                <a:lnTo>
                  <a:pt x="522" y="173"/>
                </a:lnTo>
                <a:lnTo>
                  <a:pt x="523" y="174"/>
                </a:lnTo>
                <a:lnTo>
                  <a:pt x="523" y="174"/>
                </a:lnTo>
                <a:lnTo>
                  <a:pt x="527" y="178"/>
                </a:lnTo>
                <a:lnTo>
                  <a:pt x="527" y="178"/>
                </a:lnTo>
                <a:lnTo>
                  <a:pt x="549" y="197"/>
                </a:lnTo>
                <a:lnTo>
                  <a:pt x="556" y="202"/>
                </a:lnTo>
                <a:lnTo>
                  <a:pt x="556" y="202"/>
                </a:lnTo>
                <a:lnTo>
                  <a:pt x="557" y="203"/>
                </a:lnTo>
                <a:lnTo>
                  <a:pt x="586" y="216"/>
                </a:lnTo>
                <a:lnTo>
                  <a:pt x="600" y="222"/>
                </a:lnTo>
                <a:lnTo>
                  <a:pt x="619" y="231"/>
                </a:lnTo>
                <a:lnTo>
                  <a:pt x="620" y="231"/>
                </a:lnTo>
                <a:lnTo>
                  <a:pt x="625" y="234"/>
                </a:lnTo>
                <a:lnTo>
                  <a:pt x="636" y="238"/>
                </a:lnTo>
                <a:lnTo>
                  <a:pt x="640" y="241"/>
                </a:lnTo>
                <a:lnTo>
                  <a:pt x="659" y="249"/>
                </a:lnTo>
                <a:lnTo>
                  <a:pt x="673" y="255"/>
                </a:lnTo>
                <a:lnTo>
                  <a:pt x="693" y="259"/>
                </a:lnTo>
                <a:lnTo>
                  <a:pt x="700" y="261"/>
                </a:lnTo>
                <a:lnTo>
                  <a:pt x="703" y="263"/>
                </a:lnTo>
                <a:lnTo>
                  <a:pt x="707" y="265"/>
                </a:lnTo>
                <a:lnTo>
                  <a:pt x="713" y="267"/>
                </a:lnTo>
                <a:lnTo>
                  <a:pt x="716" y="269"/>
                </a:lnTo>
                <a:lnTo>
                  <a:pt x="717" y="269"/>
                </a:lnTo>
                <a:lnTo>
                  <a:pt x="721" y="271"/>
                </a:lnTo>
                <a:lnTo>
                  <a:pt x="723" y="271"/>
                </a:lnTo>
                <a:lnTo>
                  <a:pt x="742" y="281"/>
                </a:lnTo>
                <a:lnTo>
                  <a:pt x="746" y="282"/>
                </a:lnTo>
                <a:lnTo>
                  <a:pt x="763" y="290"/>
                </a:lnTo>
                <a:lnTo>
                  <a:pt x="764" y="290"/>
                </a:lnTo>
                <a:lnTo>
                  <a:pt x="765" y="290"/>
                </a:lnTo>
                <a:lnTo>
                  <a:pt x="765" y="291"/>
                </a:lnTo>
                <a:lnTo>
                  <a:pt x="765" y="291"/>
                </a:lnTo>
                <a:lnTo>
                  <a:pt x="766" y="291"/>
                </a:lnTo>
                <a:lnTo>
                  <a:pt x="765" y="291"/>
                </a:lnTo>
                <a:lnTo>
                  <a:pt x="765" y="291"/>
                </a:lnTo>
                <a:lnTo>
                  <a:pt x="764" y="291"/>
                </a:lnTo>
                <a:lnTo>
                  <a:pt x="764" y="292"/>
                </a:lnTo>
                <a:lnTo>
                  <a:pt x="765" y="292"/>
                </a:lnTo>
                <a:lnTo>
                  <a:pt x="765" y="292"/>
                </a:lnTo>
                <a:lnTo>
                  <a:pt x="765" y="292"/>
                </a:lnTo>
                <a:lnTo>
                  <a:pt x="765" y="293"/>
                </a:lnTo>
                <a:lnTo>
                  <a:pt x="765" y="293"/>
                </a:lnTo>
                <a:lnTo>
                  <a:pt x="765" y="292"/>
                </a:lnTo>
                <a:lnTo>
                  <a:pt x="765" y="293"/>
                </a:lnTo>
                <a:lnTo>
                  <a:pt x="764" y="293"/>
                </a:lnTo>
                <a:lnTo>
                  <a:pt x="764" y="293"/>
                </a:lnTo>
                <a:lnTo>
                  <a:pt x="765" y="293"/>
                </a:lnTo>
                <a:lnTo>
                  <a:pt x="765" y="294"/>
                </a:lnTo>
                <a:lnTo>
                  <a:pt x="765" y="294"/>
                </a:lnTo>
                <a:lnTo>
                  <a:pt x="765" y="294"/>
                </a:lnTo>
                <a:lnTo>
                  <a:pt x="765" y="294"/>
                </a:lnTo>
                <a:lnTo>
                  <a:pt x="764" y="294"/>
                </a:lnTo>
                <a:lnTo>
                  <a:pt x="765" y="294"/>
                </a:lnTo>
                <a:lnTo>
                  <a:pt x="765" y="294"/>
                </a:lnTo>
                <a:lnTo>
                  <a:pt x="764" y="294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4" y="295"/>
                </a:lnTo>
                <a:lnTo>
                  <a:pt x="763" y="295"/>
                </a:lnTo>
                <a:lnTo>
                  <a:pt x="763" y="294"/>
                </a:lnTo>
                <a:lnTo>
                  <a:pt x="763" y="294"/>
                </a:lnTo>
                <a:lnTo>
                  <a:pt x="763" y="294"/>
                </a:lnTo>
                <a:lnTo>
                  <a:pt x="763" y="294"/>
                </a:lnTo>
                <a:lnTo>
                  <a:pt x="762" y="294"/>
                </a:lnTo>
                <a:lnTo>
                  <a:pt x="762" y="294"/>
                </a:lnTo>
                <a:lnTo>
                  <a:pt x="762" y="294"/>
                </a:lnTo>
                <a:lnTo>
                  <a:pt x="762" y="294"/>
                </a:lnTo>
                <a:lnTo>
                  <a:pt x="762" y="294"/>
                </a:lnTo>
                <a:lnTo>
                  <a:pt x="762" y="295"/>
                </a:lnTo>
                <a:lnTo>
                  <a:pt x="762" y="295"/>
                </a:lnTo>
                <a:lnTo>
                  <a:pt x="762" y="295"/>
                </a:lnTo>
                <a:lnTo>
                  <a:pt x="762" y="295"/>
                </a:lnTo>
                <a:lnTo>
                  <a:pt x="762" y="296"/>
                </a:lnTo>
                <a:lnTo>
                  <a:pt x="761" y="296"/>
                </a:lnTo>
                <a:lnTo>
                  <a:pt x="761" y="296"/>
                </a:lnTo>
                <a:lnTo>
                  <a:pt x="761" y="296"/>
                </a:lnTo>
                <a:lnTo>
                  <a:pt x="760" y="296"/>
                </a:lnTo>
                <a:lnTo>
                  <a:pt x="760" y="297"/>
                </a:lnTo>
                <a:lnTo>
                  <a:pt x="761" y="297"/>
                </a:lnTo>
                <a:lnTo>
                  <a:pt x="761" y="297"/>
                </a:lnTo>
                <a:lnTo>
                  <a:pt x="760" y="297"/>
                </a:lnTo>
                <a:lnTo>
                  <a:pt x="760" y="297"/>
                </a:lnTo>
                <a:lnTo>
                  <a:pt x="759" y="297"/>
                </a:lnTo>
                <a:lnTo>
                  <a:pt x="759" y="297"/>
                </a:lnTo>
                <a:lnTo>
                  <a:pt x="758" y="297"/>
                </a:lnTo>
                <a:lnTo>
                  <a:pt x="758" y="298"/>
                </a:lnTo>
                <a:lnTo>
                  <a:pt x="759" y="298"/>
                </a:lnTo>
                <a:lnTo>
                  <a:pt x="758" y="298"/>
                </a:lnTo>
                <a:lnTo>
                  <a:pt x="758" y="298"/>
                </a:lnTo>
                <a:lnTo>
                  <a:pt x="758" y="298"/>
                </a:lnTo>
                <a:lnTo>
                  <a:pt x="757" y="298"/>
                </a:lnTo>
                <a:lnTo>
                  <a:pt x="757" y="298"/>
                </a:lnTo>
                <a:lnTo>
                  <a:pt x="757" y="299"/>
                </a:lnTo>
                <a:lnTo>
                  <a:pt x="756" y="299"/>
                </a:lnTo>
                <a:lnTo>
                  <a:pt x="756" y="298"/>
                </a:lnTo>
                <a:lnTo>
                  <a:pt x="756" y="298"/>
                </a:lnTo>
                <a:lnTo>
                  <a:pt x="755" y="298"/>
                </a:lnTo>
                <a:lnTo>
                  <a:pt x="755" y="299"/>
                </a:lnTo>
                <a:lnTo>
                  <a:pt x="756" y="299"/>
                </a:lnTo>
                <a:lnTo>
                  <a:pt x="756" y="299"/>
                </a:lnTo>
                <a:lnTo>
                  <a:pt x="755" y="299"/>
                </a:lnTo>
                <a:lnTo>
                  <a:pt x="755" y="299"/>
                </a:lnTo>
                <a:lnTo>
                  <a:pt x="755" y="299"/>
                </a:lnTo>
                <a:lnTo>
                  <a:pt x="754" y="299"/>
                </a:lnTo>
                <a:lnTo>
                  <a:pt x="754" y="299"/>
                </a:lnTo>
                <a:lnTo>
                  <a:pt x="754" y="299"/>
                </a:lnTo>
                <a:lnTo>
                  <a:pt x="754" y="300"/>
                </a:lnTo>
                <a:lnTo>
                  <a:pt x="754" y="300"/>
                </a:lnTo>
                <a:lnTo>
                  <a:pt x="753" y="300"/>
                </a:lnTo>
                <a:lnTo>
                  <a:pt x="753" y="301"/>
                </a:lnTo>
                <a:lnTo>
                  <a:pt x="753" y="301"/>
                </a:lnTo>
                <a:lnTo>
                  <a:pt x="753" y="300"/>
                </a:lnTo>
                <a:lnTo>
                  <a:pt x="753" y="300"/>
                </a:lnTo>
                <a:lnTo>
                  <a:pt x="752" y="300"/>
                </a:lnTo>
                <a:lnTo>
                  <a:pt x="752" y="301"/>
                </a:lnTo>
                <a:lnTo>
                  <a:pt x="752" y="301"/>
                </a:lnTo>
                <a:lnTo>
                  <a:pt x="752" y="301"/>
                </a:lnTo>
                <a:lnTo>
                  <a:pt x="752" y="301"/>
                </a:lnTo>
                <a:lnTo>
                  <a:pt x="752" y="301"/>
                </a:lnTo>
                <a:lnTo>
                  <a:pt x="751" y="301"/>
                </a:lnTo>
                <a:lnTo>
                  <a:pt x="751" y="302"/>
                </a:lnTo>
                <a:lnTo>
                  <a:pt x="751" y="302"/>
                </a:lnTo>
                <a:lnTo>
                  <a:pt x="751" y="303"/>
                </a:lnTo>
                <a:lnTo>
                  <a:pt x="750" y="303"/>
                </a:lnTo>
                <a:lnTo>
                  <a:pt x="750" y="303"/>
                </a:lnTo>
                <a:lnTo>
                  <a:pt x="749" y="303"/>
                </a:lnTo>
                <a:lnTo>
                  <a:pt x="749" y="303"/>
                </a:lnTo>
                <a:lnTo>
                  <a:pt x="749" y="303"/>
                </a:lnTo>
                <a:lnTo>
                  <a:pt x="748" y="303"/>
                </a:lnTo>
                <a:lnTo>
                  <a:pt x="748" y="304"/>
                </a:lnTo>
                <a:lnTo>
                  <a:pt x="748" y="304"/>
                </a:lnTo>
                <a:lnTo>
                  <a:pt x="748" y="304"/>
                </a:lnTo>
                <a:lnTo>
                  <a:pt x="747" y="304"/>
                </a:lnTo>
                <a:lnTo>
                  <a:pt x="747" y="305"/>
                </a:lnTo>
                <a:lnTo>
                  <a:pt x="747" y="305"/>
                </a:lnTo>
                <a:lnTo>
                  <a:pt x="747" y="305"/>
                </a:lnTo>
                <a:lnTo>
                  <a:pt x="747" y="305"/>
                </a:lnTo>
                <a:lnTo>
                  <a:pt x="747" y="306"/>
                </a:lnTo>
                <a:lnTo>
                  <a:pt x="747" y="306"/>
                </a:lnTo>
                <a:lnTo>
                  <a:pt x="747" y="306"/>
                </a:lnTo>
                <a:lnTo>
                  <a:pt x="746" y="306"/>
                </a:lnTo>
                <a:lnTo>
                  <a:pt x="746" y="306"/>
                </a:lnTo>
                <a:lnTo>
                  <a:pt x="745" y="306"/>
                </a:lnTo>
                <a:lnTo>
                  <a:pt x="745" y="307"/>
                </a:lnTo>
                <a:lnTo>
                  <a:pt x="745" y="307"/>
                </a:lnTo>
                <a:lnTo>
                  <a:pt x="744" y="307"/>
                </a:lnTo>
                <a:lnTo>
                  <a:pt x="744" y="307"/>
                </a:lnTo>
                <a:lnTo>
                  <a:pt x="744" y="307"/>
                </a:lnTo>
                <a:lnTo>
                  <a:pt x="743" y="307"/>
                </a:lnTo>
                <a:lnTo>
                  <a:pt x="744" y="307"/>
                </a:lnTo>
                <a:lnTo>
                  <a:pt x="744" y="308"/>
                </a:lnTo>
                <a:lnTo>
                  <a:pt x="743" y="308"/>
                </a:lnTo>
                <a:lnTo>
                  <a:pt x="743" y="308"/>
                </a:lnTo>
                <a:lnTo>
                  <a:pt x="743" y="308"/>
                </a:lnTo>
                <a:lnTo>
                  <a:pt x="743" y="309"/>
                </a:lnTo>
                <a:lnTo>
                  <a:pt x="743" y="309"/>
                </a:lnTo>
                <a:lnTo>
                  <a:pt x="743" y="310"/>
                </a:lnTo>
                <a:lnTo>
                  <a:pt x="743" y="310"/>
                </a:lnTo>
                <a:lnTo>
                  <a:pt x="742" y="310"/>
                </a:lnTo>
                <a:lnTo>
                  <a:pt x="742" y="310"/>
                </a:lnTo>
                <a:lnTo>
                  <a:pt x="742" y="309"/>
                </a:lnTo>
                <a:lnTo>
                  <a:pt x="742" y="310"/>
                </a:lnTo>
                <a:lnTo>
                  <a:pt x="742" y="310"/>
                </a:lnTo>
                <a:lnTo>
                  <a:pt x="742" y="309"/>
                </a:lnTo>
                <a:lnTo>
                  <a:pt x="741" y="309"/>
                </a:lnTo>
                <a:lnTo>
                  <a:pt x="741" y="310"/>
                </a:lnTo>
                <a:lnTo>
                  <a:pt x="741" y="310"/>
                </a:lnTo>
                <a:lnTo>
                  <a:pt x="741" y="309"/>
                </a:lnTo>
                <a:lnTo>
                  <a:pt x="740" y="309"/>
                </a:lnTo>
                <a:lnTo>
                  <a:pt x="740" y="310"/>
                </a:lnTo>
                <a:lnTo>
                  <a:pt x="740" y="310"/>
                </a:lnTo>
                <a:lnTo>
                  <a:pt x="740" y="310"/>
                </a:lnTo>
                <a:lnTo>
                  <a:pt x="740" y="311"/>
                </a:lnTo>
                <a:lnTo>
                  <a:pt x="740" y="311"/>
                </a:lnTo>
                <a:lnTo>
                  <a:pt x="740" y="311"/>
                </a:lnTo>
                <a:lnTo>
                  <a:pt x="740" y="311"/>
                </a:lnTo>
                <a:lnTo>
                  <a:pt x="740" y="311"/>
                </a:lnTo>
                <a:lnTo>
                  <a:pt x="739" y="311"/>
                </a:lnTo>
                <a:lnTo>
                  <a:pt x="739" y="311"/>
                </a:lnTo>
                <a:lnTo>
                  <a:pt x="739" y="312"/>
                </a:lnTo>
                <a:lnTo>
                  <a:pt x="739" y="312"/>
                </a:lnTo>
                <a:lnTo>
                  <a:pt x="739" y="311"/>
                </a:lnTo>
                <a:lnTo>
                  <a:pt x="739" y="311"/>
                </a:lnTo>
                <a:lnTo>
                  <a:pt x="739" y="311"/>
                </a:lnTo>
                <a:lnTo>
                  <a:pt x="738" y="311"/>
                </a:lnTo>
                <a:lnTo>
                  <a:pt x="738" y="312"/>
                </a:lnTo>
                <a:lnTo>
                  <a:pt x="738" y="312"/>
                </a:lnTo>
                <a:lnTo>
                  <a:pt x="738" y="313"/>
                </a:lnTo>
                <a:lnTo>
                  <a:pt x="738" y="312"/>
                </a:lnTo>
                <a:lnTo>
                  <a:pt x="738" y="312"/>
                </a:lnTo>
                <a:lnTo>
                  <a:pt x="737" y="312"/>
                </a:lnTo>
                <a:lnTo>
                  <a:pt x="738" y="312"/>
                </a:lnTo>
                <a:lnTo>
                  <a:pt x="738" y="313"/>
                </a:lnTo>
                <a:lnTo>
                  <a:pt x="737" y="313"/>
                </a:lnTo>
                <a:lnTo>
                  <a:pt x="738" y="313"/>
                </a:lnTo>
                <a:lnTo>
                  <a:pt x="738" y="313"/>
                </a:lnTo>
                <a:lnTo>
                  <a:pt x="737" y="313"/>
                </a:lnTo>
                <a:lnTo>
                  <a:pt x="737" y="314"/>
                </a:lnTo>
                <a:lnTo>
                  <a:pt x="737" y="314"/>
                </a:lnTo>
                <a:lnTo>
                  <a:pt x="737" y="314"/>
                </a:lnTo>
                <a:lnTo>
                  <a:pt x="737" y="314"/>
                </a:lnTo>
                <a:lnTo>
                  <a:pt x="736" y="314"/>
                </a:lnTo>
                <a:lnTo>
                  <a:pt x="736" y="314"/>
                </a:lnTo>
                <a:lnTo>
                  <a:pt x="736" y="315"/>
                </a:lnTo>
                <a:lnTo>
                  <a:pt x="736" y="315"/>
                </a:lnTo>
                <a:lnTo>
                  <a:pt x="736" y="314"/>
                </a:lnTo>
                <a:lnTo>
                  <a:pt x="735" y="314"/>
                </a:lnTo>
                <a:lnTo>
                  <a:pt x="735" y="315"/>
                </a:lnTo>
                <a:lnTo>
                  <a:pt x="735" y="315"/>
                </a:lnTo>
                <a:lnTo>
                  <a:pt x="736" y="315"/>
                </a:lnTo>
                <a:lnTo>
                  <a:pt x="736" y="316"/>
                </a:lnTo>
                <a:lnTo>
                  <a:pt x="736" y="316"/>
                </a:lnTo>
                <a:lnTo>
                  <a:pt x="736" y="316"/>
                </a:lnTo>
                <a:lnTo>
                  <a:pt x="736" y="316"/>
                </a:lnTo>
                <a:lnTo>
                  <a:pt x="735" y="316"/>
                </a:lnTo>
                <a:lnTo>
                  <a:pt x="735" y="316"/>
                </a:lnTo>
                <a:lnTo>
                  <a:pt x="735" y="316"/>
                </a:lnTo>
                <a:lnTo>
                  <a:pt x="734" y="316"/>
                </a:lnTo>
                <a:lnTo>
                  <a:pt x="734" y="316"/>
                </a:lnTo>
                <a:lnTo>
                  <a:pt x="734" y="316"/>
                </a:lnTo>
                <a:lnTo>
                  <a:pt x="733" y="316"/>
                </a:lnTo>
                <a:lnTo>
                  <a:pt x="733" y="317"/>
                </a:lnTo>
                <a:lnTo>
                  <a:pt x="733" y="317"/>
                </a:lnTo>
                <a:lnTo>
                  <a:pt x="733" y="317"/>
                </a:lnTo>
                <a:lnTo>
                  <a:pt x="732" y="317"/>
                </a:lnTo>
                <a:lnTo>
                  <a:pt x="732" y="317"/>
                </a:lnTo>
                <a:lnTo>
                  <a:pt x="732" y="317"/>
                </a:lnTo>
                <a:lnTo>
                  <a:pt x="732" y="318"/>
                </a:lnTo>
                <a:lnTo>
                  <a:pt x="732" y="318"/>
                </a:lnTo>
                <a:lnTo>
                  <a:pt x="732" y="318"/>
                </a:lnTo>
                <a:lnTo>
                  <a:pt x="732" y="318"/>
                </a:lnTo>
                <a:lnTo>
                  <a:pt x="732" y="319"/>
                </a:lnTo>
                <a:lnTo>
                  <a:pt x="732" y="319"/>
                </a:lnTo>
                <a:lnTo>
                  <a:pt x="732" y="319"/>
                </a:lnTo>
                <a:lnTo>
                  <a:pt x="732" y="320"/>
                </a:lnTo>
                <a:lnTo>
                  <a:pt x="732" y="320"/>
                </a:lnTo>
                <a:lnTo>
                  <a:pt x="732" y="321"/>
                </a:lnTo>
                <a:lnTo>
                  <a:pt x="731" y="321"/>
                </a:lnTo>
                <a:lnTo>
                  <a:pt x="731" y="320"/>
                </a:lnTo>
                <a:lnTo>
                  <a:pt x="731" y="320"/>
                </a:lnTo>
                <a:lnTo>
                  <a:pt x="731" y="320"/>
                </a:lnTo>
                <a:lnTo>
                  <a:pt x="731" y="320"/>
                </a:lnTo>
                <a:lnTo>
                  <a:pt x="730" y="320"/>
                </a:lnTo>
                <a:lnTo>
                  <a:pt x="730" y="321"/>
                </a:lnTo>
                <a:lnTo>
                  <a:pt x="730" y="321"/>
                </a:lnTo>
                <a:lnTo>
                  <a:pt x="730" y="321"/>
                </a:lnTo>
                <a:lnTo>
                  <a:pt x="730" y="320"/>
                </a:lnTo>
                <a:lnTo>
                  <a:pt x="730" y="320"/>
                </a:lnTo>
                <a:lnTo>
                  <a:pt x="729" y="320"/>
                </a:lnTo>
                <a:lnTo>
                  <a:pt x="729" y="321"/>
                </a:lnTo>
                <a:lnTo>
                  <a:pt x="729" y="321"/>
                </a:lnTo>
                <a:lnTo>
                  <a:pt x="729" y="321"/>
                </a:lnTo>
                <a:lnTo>
                  <a:pt x="730" y="321"/>
                </a:lnTo>
                <a:lnTo>
                  <a:pt x="729" y="321"/>
                </a:lnTo>
                <a:lnTo>
                  <a:pt x="729" y="321"/>
                </a:lnTo>
                <a:lnTo>
                  <a:pt x="729" y="322"/>
                </a:lnTo>
                <a:lnTo>
                  <a:pt x="728" y="322"/>
                </a:lnTo>
                <a:lnTo>
                  <a:pt x="728" y="322"/>
                </a:lnTo>
                <a:lnTo>
                  <a:pt x="728" y="322"/>
                </a:lnTo>
                <a:lnTo>
                  <a:pt x="728" y="322"/>
                </a:lnTo>
                <a:lnTo>
                  <a:pt x="727" y="322"/>
                </a:lnTo>
                <a:lnTo>
                  <a:pt x="727" y="322"/>
                </a:lnTo>
                <a:lnTo>
                  <a:pt x="728" y="322"/>
                </a:lnTo>
                <a:lnTo>
                  <a:pt x="728" y="322"/>
                </a:lnTo>
                <a:lnTo>
                  <a:pt x="727" y="322"/>
                </a:lnTo>
                <a:lnTo>
                  <a:pt x="728" y="322"/>
                </a:lnTo>
                <a:lnTo>
                  <a:pt x="728" y="323"/>
                </a:lnTo>
                <a:lnTo>
                  <a:pt x="727" y="323"/>
                </a:lnTo>
                <a:lnTo>
                  <a:pt x="727" y="323"/>
                </a:lnTo>
                <a:lnTo>
                  <a:pt x="727" y="323"/>
                </a:lnTo>
                <a:lnTo>
                  <a:pt x="727" y="323"/>
                </a:lnTo>
                <a:lnTo>
                  <a:pt x="727" y="324"/>
                </a:lnTo>
                <a:lnTo>
                  <a:pt x="727" y="323"/>
                </a:lnTo>
                <a:lnTo>
                  <a:pt x="728" y="323"/>
                </a:lnTo>
                <a:lnTo>
                  <a:pt x="728" y="323"/>
                </a:lnTo>
                <a:lnTo>
                  <a:pt x="728" y="324"/>
                </a:lnTo>
                <a:lnTo>
                  <a:pt x="728" y="324"/>
                </a:lnTo>
                <a:lnTo>
                  <a:pt x="727" y="324"/>
                </a:lnTo>
                <a:lnTo>
                  <a:pt x="727" y="325"/>
                </a:lnTo>
                <a:lnTo>
                  <a:pt x="727" y="325"/>
                </a:lnTo>
                <a:lnTo>
                  <a:pt x="727" y="325"/>
                </a:lnTo>
                <a:lnTo>
                  <a:pt x="727" y="325"/>
                </a:lnTo>
                <a:lnTo>
                  <a:pt x="727" y="325"/>
                </a:lnTo>
                <a:lnTo>
                  <a:pt x="727" y="325"/>
                </a:lnTo>
                <a:lnTo>
                  <a:pt x="726" y="325"/>
                </a:lnTo>
                <a:lnTo>
                  <a:pt x="726" y="325"/>
                </a:lnTo>
                <a:lnTo>
                  <a:pt x="726" y="326"/>
                </a:lnTo>
                <a:lnTo>
                  <a:pt x="726" y="326"/>
                </a:lnTo>
                <a:lnTo>
                  <a:pt x="726" y="327"/>
                </a:lnTo>
                <a:lnTo>
                  <a:pt x="726" y="327"/>
                </a:lnTo>
                <a:lnTo>
                  <a:pt x="726" y="327"/>
                </a:lnTo>
                <a:lnTo>
                  <a:pt x="725" y="327"/>
                </a:lnTo>
                <a:lnTo>
                  <a:pt x="725" y="328"/>
                </a:lnTo>
                <a:lnTo>
                  <a:pt x="725" y="328"/>
                </a:lnTo>
                <a:lnTo>
                  <a:pt x="724" y="328"/>
                </a:lnTo>
                <a:lnTo>
                  <a:pt x="724" y="328"/>
                </a:lnTo>
                <a:lnTo>
                  <a:pt x="723" y="328"/>
                </a:lnTo>
                <a:lnTo>
                  <a:pt x="723" y="328"/>
                </a:lnTo>
                <a:lnTo>
                  <a:pt x="723" y="328"/>
                </a:lnTo>
                <a:lnTo>
                  <a:pt x="723" y="329"/>
                </a:lnTo>
                <a:lnTo>
                  <a:pt x="723" y="328"/>
                </a:lnTo>
                <a:lnTo>
                  <a:pt x="722" y="328"/>
                </a:lnTo>
                <a:lnTo>
                  <a:pt x="722" y="329"/>
                </a:lnTo>
                <a:lnTo>
                  <a:pt x="722" y="329"/>
                </a:lnTo>
                <a:lnTo>
                  <a:pt x="722" y="329"/>
                </a:lnTo>
                <a:lnTo>
                  <a:pt x="721" y="329"/>
                </a:lnTo>
                <a:lnTo>
                  <a:pt x="721" y="329"/>
                </a:lnTo>
                <a:lnTo>
                  <a:pt x="721" y="329"/>
                </a:lnTo>
                <a:lnTo>
                  <a:pt x="722" y="329"/>
                </a:lnTo>
                <a:lnTo>
                  <a:pt x="721" y="330"/>
                </a:lnTo>
                <a:lnTo>
                  <a:pt x="721" y="330"/>
                </a:lnTo>
                <a:lnTo>
                  <a:pt x="720" y="330"/>
                </a:lnTo>
                <a:lnTo>
                  <a:pt x="720" y="330"/>
                </a:lnTo>
                <a:lnTo>
                  <a:pt x="720" y="330"/>
                </a:lnTo>
                <a:lnTo>
                  <a:pt x="719" y="330"/>
                </a:lnTo>
                <a:lnTo>
                  <a:pt x="719" y="330"/>
                </a:lnTo>
                <a:lnTo>
                  <a:pt x="719" y="331"/>
                </a:lnTo>
                <a:lnTo>
                  <a:pt x="719" y="331"/>
                </a:lnTo>
                <a:lnTo>
                  <a:pt x="718" y="331"/>
                </a:lnTo>
                <a:lnTo>
                  <a:pt x="718" y="331"/>
                </a:lnTo>
                <a:lnTo>
                  <a:pt x="718" y="331"/>
                </a:lnTo>
                <a:lnTo>
                  <a:pt x="718" y="331"/>
                </a:lnTo>
                <a:lnTo>
                  <a:pt x="718" y="330"/>
                </a:lnTo>
                <a:lnTo>
                  <a:pt x="717" y="330"/>
                </a:lnTo>
                <a:lnTo>
                  <a:pt x="717" y="330"/>
                </a:lnTo>
                <a:lnTo>
                  <a:pt x="717" y="331"/>
                </a:lnTo>
                <a:lnTo>
                  <a:pt x="716" y="331"/>
                </a:lnTo>
                <a:lnTo>
                  <a:pt x="716" y="331"/>
                </a:lnTo>
                <a:lnTo>
                  <a:pt x="715" y="331"/>
                </a:lnTo>
                <a:lnTo>
                  <a:pt x="715" y="331"/>
                </a:lnTo>
                <a:lnTo>
                  <a:pt x="715" y="331"/>
                </a:lnTo>
                <a:lnTo>
                  <a:pt x="714" y="331"/>
                </a:lnTo>
                <a:lnTo>
                  <a:pt x="714" y="331"/>
                </a:lnTo>
                <a:lnTo>
                  <a:pt x="713" y="331"/>
                </a:lnTo>
                <a:lnTo>
                  <a:pt x="713" y="331"/>
                </a:lnTo>
                <a:lnTo>
                  <a:pt x="713" y="332"/>
                </a:lnTo>
                <a:lnTo>
                  <a:pt x="712" y="332"/>
                </a:lnTo>
                <a:lnTo>
                  <a:pt x="712" y="332"/>
                </a:lnTo>
                <a:lnTo>
                  <a:pt x="712" y="332"/>
                </a:lnTo>
                <a:lnTo>
                  <a:pt x="712" y="332"/>
                </a:lnTo>
                <a:lnTo>
                  <a:pt x="712" y="333"/>
                </a:lnTo>
                <a:lnTo>
                  <a:pt x="712" y="333"/>
                </a:lnTo>
                <a:lnTo>
                  <a:pt x="713" y="333"/>
                </a:lnTo>
                <a:lnTo>
                  <a:pt x="713" y="333"/>
                </a:lnTo>
                <a:lnTo>
                  <a:pt x="713" y="333"/>
                </a:lnTo>
                <a:lnTo>
                  <a:pt x="713" y="334"/>
                </a:lnTo>
                <a:lnTo>
                  <a:pt x="713" y="334"/>
                </a:lnTo>
                <a:lnTo>
                  <a:pt x="712" y="334"/>
                </a:lnTo>
                <a:lnTo>
                  <a:pt x="712" y="333"/>
                </a:lnTo>
                <a:lnTo>
                  <a:pt x="712" y="333"/>
                </a:lnTo>
                <a:lnTo>
                  <a:pt x="712" y="334"/>
                </a:lnTo>
                <a:lnTo>
                  <a:pt x="712" y="334"/>
                </a:lnTo>
                <a:lnTo>
                  <a:pt x="712" y="335"/>
                </a:lnTo>
                <a:lnTo>
                  <a:pt x="712" y="335"/>
                </a:lnTo>
                <a:lnTo>
                  <a:pt x="712" y="334"/>
                </a:lnTo>
                <a:lnTo>
                  <a:pt x="711" y="334"/>
                </a:lnTo>
                <a:lnTo>
                  <a:pt x="711" y="335"/>
                </a:lnTo>
                <a:lnTo>
                  <a:pt x="711" y="335"/>
                </a:lnTo>
                <a:lnTo>
                  <a:pt x="710" y="335"/>
                </a:lnTo>
                <a:lnTo>
                  <a:pt x="710" y="335"/>
                </a:lnTo>
                <a:lnTo>
                  <a:pt x="710" y="335"/>
                </a:lnTo>
                <a:lnTo>
                  <a:pt x="710" y="335"/>
                </a:lnTo>
                <a:lnTo>
                  <a:pt x="710" y="335"/>
                </a:lnTo>
                <a:lnTo>
                  <a:pt x="710" y="336"/>
                </a:lnTo>
                <a:lnTo>
                  <a:pt x="709" y="336"/>
                </a:lnTo>
                <a:lnTo>
                  <a:pt x="709" y="336"/>
                </a:lnTo>
                <a:lnTo>
                  <a:pt x="709" y="336"/>
                </a:lnTo>
                <a:lnTo>
                  <a:pt x="708" y="336"/>
                </a:lnTo>
                <a:lnTo>
                  <a:pt x="708" y="336"/>
                </a:lnTo>
                <a:lnTo>
                  <a:pt x="707" y="336"/>
                </a:lnTo>
                <a:lnTo>
                  <a:pt x="707" y="336"/>
                </a:lnTo>
                <a:lnTo>
                  <a:pt x="707" y="336"/>
                </a:lnTo>
                <a:lnTo>
                  <a:pt x="707" y="336"/>
                </a:lnTo>
                <a:lnTo>
                  <a:pt x="707" y="336"/>
                </a:lnTo>
                <a:lnTo>
                  <a:pt x="707" y="335"/>
                </a:lnTo>
                <a:lnTo>
                  <a:pt x="707" y="335"/>
                </a:lnTo>
                <a:lnTo>
                  <a:pt x="707" y="335"/>
                </a:lnTo>
                <a:lnTo>
                  <a:pt x="707" y="335"/>
                </a:lnTo>
                <a:lnTo>
                  <a:pt x="707" y="335"/>
                </a:lnTo>
                <a:lnTo>
                  <a:pt x="707" y="334"/>
                </a:lnTo>
                <a:lnTo>
                  <a:pt x="706" y="334"/>
                </a:lnTo>
                <a:lnTo>
                  <a:pt x="706" y="335"/>
                </a:lnTo>
                <a:lnTo>
                  <a:pt x="706" y="334"/>
                </a:lnTo>
                <a:lnTo>
                  <a:pt x="706" y="334"/>
                </a:lnTo>
                <a:lnTo>
                  <a:pt x="705" y="334"/>
                </a:lnTo>
                <a:lnTo>
                  <a:pt x="705" y="334"/>
                </a:lnTo>
                <a:lnTo>
                  <a:pt x="705" y="335"/>
                </a:lnTo>
                <a:lnTo>
                  <a:pt x="704" y="334"/>
                </a:lnTo>
                <a:lnTo>
                  <a:pt x="704" y="334"/>
                </a:lnTo>
                <a:lnTo>
                  <a:pt x="704" y="334"/>
                </a:lnTo>
                <a:lnTo>
                  <a:pt x="704" y="333"/>
                </a:lnTo>
                <a:lnTo>
                  <a:pt x="703" y="333"/>
                </a:lnTo>
                <a:lnTo>
                  <a:pt x="703" y="334"/>
                </a:lnTo>
                <a:lnTo>
                  <a:pt x="703" y="334"/>
                </a:lnTo>
                <a:lnTo>
                  <a:pt x="703" y="333"/>
                </a:lnTo>
                <a:lnTo>
                  <a:pt x="702" y="333"/>
                </a:lnTo>
                <a:lnTo>
                  <a:pt x="702" y="334"/>
                </a:lnTo>
                <a:lnTo>
                  <a:pt x="702" y="334"/>
                </a:lnTo>
                <a:lnTo>
                  <a:pt x="702" y="334"/>
                </a:lnTo>
                <a:lnTo>
                  <a:pt x="702" y="334"/>
                </a:lnTo>
                <a:lnTo>
                  <a:pt x="701" y="334"/>
                </a:lnTo>
                <a:lnTo>
                  <a:pt x="701" y="335"/>
                </a:lnTo>
                <a:lnTo>
                  <a:pt x="701" y="335"/>
                </a:lnTo>
                <a:lnTo>
                  <a:pt x="700" y="335"/>
                </a:lnTo>
                <a:lnTo>
                  <a:pt x="700" y="335"/>
                </a:lnTo>
                <a:lnTo>
                  <a:pt x="700" y="335"/>
                </a:lnTo>
                <a:lnTo>
                  <a:pt x="699" y="335"/>
                </a:lnTo>
                <a:lnTo>
                  <a:pt x="699" y="335"/>
                </a:lnTo>
                <a:lnTo>
                  <a:pt x="699" y="335"/>
                </a:lnTo>
                <a:lnTo>
                  <a:pt x="699" y="334"/>
                </a:lnTo>
                <a:lnTo>
                  <a:pt x="698" y="335"/>
                </a:lnTo>
                <a:lnTo>
                  <a:pt x="698" y="334"/>
                </a:lnTo>
                <a:lnTo>
                  <a:pt x="698" y="334"/>
                </a:lnTo>
                <a:lnTo>
                  <a:pt x="698" y="334"/>
                </a:lnTo>
                <a:lnTo>
                  <a:pt x="698" y="334"/>
                </a:lnTo>
                <a:lnTo>
                  <a:pt x="697" y="334"/>
                </a:lnTo>
                <a:lnTo>
                  <a:pt x="697" y="334"/>
                </a:lnTo>
                <a:lnTo>
                  <a:pt x="696" y="334"/>
                </a:lnTo>
                <a:lnTo>
                  <a:pt x="696" y="334"/>
                </a:lnTo>
                <a:lnTo>
                  <a:pt x="696" y="334"/>
                </a:lnTo>
                <a:lnTo>
                  <a:pt x="695" y="334"/>
                </a:lnTo>
                <a:lnTo>
                  <a:pt x="695" y="334"/>
                </a:lnTo>
                <a:lnTo>
                  <a:pt x="694" y="334"/>
                </a:lnTo>
                <a:lnTo>
                  <a:pt x="694" y="334"/>
                </a:lnTo>
                <a:lnTo>
                  <a:pt x="694" y="334"/>
                </a:lnTo>
                <a:lnTo>
                  <a:pt x="694" y="334"/>
                </a:lnTo>
                <a:lnTo>
                  <a:pt x="693" y="334"/>
                </a:lnTo>
                <a:lnTo>
                  <a:pt x="693" y="335"/>
                </a:lnTo>
                <a:lnTo>
                  <a:pt x="693" y="335"/>
                </a:lnTo>
                <a:lnTo>
                  <a:pt x="693" y="335"/>
                </a:lnTo>
                <a:lnTo>
                  <a:pt x="693" y="336"/>
                </a:lnTo>
                <a:lnTo>
                  <a:pt x="693" y="336"/>
                </a:lnTo>
                <a:lnTo>
                  <a:pt x="693" y="336"/>
                </a:lnTo>
                <a:lnTo>
                  <a:pt x="694" y="336"/>
                </a:lnTo>
                <a:lnTo>
                  <a:pt x="694" y="337"/>
                </a:lnTo>
                <a:lnTo>
                  <a:pt x="694" y="337"/>
                </a:lnTo>
                <a:lnTo>
                  <a:pt x="694" y="337"/>
                </a:lnTo>
                <a:lnTo>
                  <a:pt x="694" y="337"/>
                </a:lnTo>
                <a:lnTo>
                  <a:pt x="694" y="338"/>
                </a:lnTo>
                <a:lnTo>
                  <a:pt x="694" y="338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40"/>
                </a:lnTo>
                <a:lnTo>
                  <a:pt x="694" y="340"/>
                </a:lnTo>
                <a:lnTo>
                  <a:pt x="694" y="340"/>
                </a:lnTo>
                <a:lnTo>
                  <a:pt x="694" y="340"/>
                </a:lnTo>
                <a:lnTo>
                  <a:pt x="693" y="340"/>
                </a:lnTo>
                <a:lnTo>
                  <a:pt x="693" y="340"/>
                </a:lnTo>
                <a:lnTo>
                  <a:pt x="693" y="341"/>
                </a:lnTo>
                <a:lnTo>
                  <a:pt x="692" y="341"/>
                </a:lnTo>
                <a:lnTo>
                  <a:pt x="692" y="340"/>
                </a:lnTo>
                <a:lnTo>
                  <a:pt x="692" y="340"/>
                </a:lnTo>
                <a:lnTo>
                  <a:pt x="692" y="340"/>
                </a:lnTo>
                <a:lnTo>
                  <a:pt x="692" y="340"/>
                </a:lnTo>
                <a:lnTo>
                  <a:pt x="691" y="340"/>
                </a:lnTo>
                <a:lnTo>
                  <a:pt x="691" y="340"/>
                </a:lnTo>
                <a:lnTo>
                  <a:pt x="691" y="340"/>
                </a:lnTo>
                <a:lnTo>
                  <a:pt x="690" y="340"/>
                </a:lnTo>
                <a:lnTo>
                  <a:pt x="690" y="341"/>
                </a:lnTo>
                <a:lnTo>
                  <a:pt x="690" y="341"/>
                </a:lnTo>
                <a:lnTo>
                  <a:pt x="690" y="342"/>
                </a:lnTo>
                <a:lnTo>
                  <a:pt x="690" y="342"/>
                </a:lnTo>
                <a:lnTo>
                  <a:pt x="690" y="341"/>
                </a:lnTo>
                <a:lnTo>
                  <a:pt x="689" y="341"/>
                </a:lnTo>
                <a:lnTo>
                  <a:pt x="689" y="340"/>
                </a:lnTo>
                <a:lnTo>
                  <a:pt x="689" y="340"/>
                </a:lnTo>
                <a:lnTo>
                  <a:pt x="689" y="340"/>
                </a:lnTo>
                <a:lnTo>
                  <a:pt x="688" y="340"/>
                </a:lnTo>
                <a:lnTo>
                  <a:pt x="688" y="340"/>
                </a:lnTo>
                <a:lnTo>
                  <a:pt x="688" y="340"/>
                </a:lnTo>
                <a:lnTo>
                  <a:pt x="688" y="341"/>
                </a:lnTo>
                <a:lnTo>
                  <a:pt x="687" y="341"/>
                </a:lnTo>
                <a:lnTo>
                  <a:pt x="687" y="340"/>
                </a:lnTo>
                <a:lnTo>
                  <a:pt x="687" y="340"/>
                </a:lnTo>
                <a:lnTo>
                  <a:pt x="686" y="340"/>
                </a:lnTo>
                <a:lnTo>
                  <a:pt x="686" y="340"/>
                </a:lnTo>
                <a:lnTo>
                  <a:pt x="686" y="340"/>
                </a:lnTo>
                <a:lnTo>
                  <a:pt x="686" y="340"/>
                </a:lnTo>
                <a:lnTo>
                  <a:pt x="685" y="340"/>
                </a:lnTo>
                <a:lnTo>
                  <a:pt x="685" y="340"/>
                </a:lnTo>
                <a:lnTo>
                  <a:pt x="685" y="340"/>
                </a:lnTo>
                <a:lnTo>
                  <a:pt x="684" y="340"/>
                </a:lnTo>
                <a:lnTo>
                  <a:pt x="684" y="340"/>
                </a:lnTo>
                <a:lnTo>
                  <a:pt x="684" y="340"/>
                </a:lnTo>
                <a:lnTo>
                  <a:pt x="684" y="340"/>
                </a:lnTo>
                <a:lnTo>
                  <a:pt x="684" y="340"/>
                </a:lnTo>
                <a:lnTo>
                  <a:pt x="684" y="341"/>
                </a:lnTo>
                <a:lnTo>
                  <a:pt x="683" y="341"/>
                </a:lnTo>
                <a:lnTo>
                  <a:pt x="683" y="341"/>
                </a:lnTo>
                <a:lnTo>
                  <a:pt x="683" y="341"/>
                </a:lnTo>
                <a:lnTo>
                  <a:pt x="683" y="342"/>
                </a:lnTo>
                <a:lnTo>
                  <a:pt x="683" y="342"/>
                </a:lnTo>
                <a:lnTo>
                  <a:pt x="683" y="342"/>
                </a:lnTo>
                <a:lnTo>
                  <a:pt x="684" y="342"/>
                </a:lnTo>
                <a:lnTo>
                  <a:pt x="684" y="342"/>
                </a:lnTo>
                <a:lnTo>
                  <a:pt x="684" y="343"/>
                </a:lnTo>
                <a:lnTo>
                  <a:pt x="684" y="343"/>
                </a:lnTo>
                <a:lnTo>
                  <a:pt x="684" y="344"/>
                </a:lnTo>
                <a:lnTo>
                  <a:pt x="684" y="344"/>
                </a:lnTo>
                <a:lnTo>
                  <a:pt x="684" y="344"/>
                </a:lnTo>
                <a:lnTo>
                  <a:pt x="684" y="344"/>
                </a:lnTo>
                <a:lnTo>
                  <a:pt x="684" y="345"/>
                </a:lnTo>
                <a:lnTo>
                  <a:pt x="684" y="345"/>
                </a:lnTo>
                <a:lnTo>
                  <a:pt x="683" y="345"/>
                </a:lnTo>
                <a:lnTo>
                  <a:pt x="683" y="345"/>
                </a:lnTo>
                <a:lnTo>
                  <a:pt x="682" y="345"/>
                </a:lnTo>
                <a:lnTo>
                  <a:pt x="682" y="345"/>
                </a:lnTo>
                <a:lnTo>
                  <a:pt x="682" y="346"/>
                </a:lnTo>
                <a:lnTo>
                  <a:pt x="682" y="346"/>
                </a:lnTo>
                <a:lnTo>
                  <a:pt x="682" y="346"/>
                </a:lnTo>
                <a:lnTo>
                  <a:pt x="682" y="347"/>
                </a:lnTo>
                <a:lnTo>
                  <a:pt x="682" y="347"/>
                </a:lnTo>
                <a:lnTo>
                  <a:pt x="682" y="348"/>
                </a:lnTo>
                <a:lnTo>
                  <a:pt x="681" y="348"/>
                </a:lnTo>
                <a:lnTo>
                  <a:pt x="681" y="348"/>
                </a:lnTo>
                <a:lnTo>
                  <a:pt x="681" y="348"/>
                </a:lnTo>
                <a:lnTo>
                  <a:pt x="680" y="348"/>
                </a:lnTo>
                <a:lnTo>
                  <a:pt x="680" y="349"/>
                </a:lnTo>
                <a:lnTo>
                  <a:pt x="680" y="349"/>
                </a:lnTo>
                <a:lnTo>
                  <a:pt x="679" y="349"/>
                </a:lnTo>
                <a:lnTo>
                  <a:pt x="679" y="349"/>
                </a:lnTo>
                <a:lnTo>
                  <a:pt x="678" y="349"/>
                </a:lnTo>
                <a:lnTo>
                  <a:pt x="678" y="349"/>
                </a:lnTo>
                <a:lnTo>
                  <a:pt x="678" y="349"/>
                </a:lnTo>
                <a:lnTo>
                  <a:pt x="677" y="349"/>
                </a:lnTo>
                <a:lnTo>
                  <a:pt x="677" y="350"/>
                </a:lnTo>
                <a:lnTo>
                  <a:pt x="677" y="350"/>
                </a:lnTo>
                <a:lnTo>
                  <a:pt x="676" y="350"/>
                </a:lnTo>
                <a:lnTo>
                  <a:pt x="676" y="350"/>
                </a:lnTo>
                <a:lnTo>
                  <a:pt x="676" y="350"/>
                </a:lnTo>
                <a:lnTo>
                  <a:pt x="675" y="350"/>
                </a:lnTo>
                <a:lnTo>
                  <a:pt x="675" y="350"/>
                </a:lnTo>
                <a:lnTo>
                  <a:pt x="674" y="350"/>
                </a:lnTo>
                <a:lnTo>
                  <a:pt x="674" y="350"/>
                </a:lnTo>
                <a:lnTo>
                  <a:pt x="674" y="351"/>
                </a:lnTo>
                <a:lnTo>
                  <a:pt x="673" y="351"/>
                </a:lnTo>
                <a:lnTo>
                  <a:pt x="673" y="351"/>
                </a:lnTo>
                <a:lnTo>
                  <a:pt x="673" y="351"/>
                </a:lnTo>
                <a:lnTo>
                  <a:pt x="673" y="352"/>
                </a:lnTo>
                <a:lnTo>
                  <a:pt x="673" y="352"/>
                </a:lnTo>
                <a:lnTo>
                  <a:pt x="673" y="352"/>
                </a:lnTo>
                <a:lnTo>
                  <a:pt x="672" y="352"/>
                </a:lnTo>
                <a:lnTo>
                  <a:pt x="672" y="352"/>
                </a:lnTo>
                <a:lnTo>
                  <a:pt x="671" y="352"/>
                </a:lnTo>
                <a:lnTo>
                  <a:pt x="671" y="352"/>
                </a:lnTo>
                <a:lnTo>
                  <a:pt x="671" y="352"/>
                </a:lnTo>
                <a:lnTo>
                  <a:pt x="670" y="352"/>
                </a:lnTo>
                <a:lnTo>
                  <a:pt x="670" y="352"/>
                </a:lnTo>
                <a:lnTo>
                  <a:pt x="670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2"/>
                </a:lnTo>
                <a:lnTo>
                  <a:pt x="668" y="352"/>
                </a:lnTo>
                <a:lnTo>
                  <a:pt x="668" y="352"/>
                </a:lnTo>
                <a:lnTo>
                  <a:pt x="668" y="353"/>
                </a:lnTo>
                <a:lnTo>
                  <a:pt x="667" y="353"/>
                </a:lnTo>
                <a:lnTo>
                  <a:pt x="667" y="353"/>
                </a:lnTo>
                <a:lnTo>
                  <a:pt x="666" y="353"/>
                </a:lnTo>
                <a:lnTo>
                  <a:pt x="666" y="353"/>
                </a:lnTo>
                <a:lnTo>
                  <a:pt x="666" y="353"/>
                </a:lnTo>
                <a:lnTo>
                  <a:pt x="666" y="354"/>
                </a:lnTo>
                <a:lnTo>
                  <a:pt x="665" y="354"/>
                </a:lnTo>
                <a:lnTo>
                  <a:pt x="665" y="354"/>
                </a:lnTo>
                <a:lnTo>
                  <a:pt x="665" y="354"/>
                </a:lnTo>
                <a:lnTo>
                  <a:pt x="665" y="355"/>
                </a:lnTo>
                <a:lnTo>
                  <a:pt x="665" y="355"/>
                </a:lnTo>
                <a:lnTo>
                  <a:pt x="664" y="356"/>
                </a:lnTo>
                <a:lnTo>
                  <a:pt x="664" y="356"/>
                </a:lnTo>
                <a:lnTo>
                  <a:pt x="664" y="357"/>
                </a:lnTo>
                <a:lnTo>
                  <a:pt x="664" y="357"/>
                </a:lnTo>
                <a:lnTo>
                  <a:pt x="664" y="357"/>
                </a:lnTo>
                <a:lnTo>
                  <a:pt x="663" y="358"/>
                </a:lnTo>
                <a:lnTo>
                  <a:pt x="663" y="358"/>
                </a:lnTo>
                <a:lnTo>
                  <a:pt x="663" y="359"/>
                </a:lnTo>
                <a:lnTo>
                  <a:pt x="663" y="359"/>
                </a:lnTo>
                <a:lnTo>
                  <a:pt x="663" y="359"/>
                </a:lnTo>
                <a:lnTo>
                  <a:pt x="663" y="360"/>
                </a:lnTo>
                <a:lnTo>
                  <a:pt x="662" y="360"/>
                </a:lnTo>
                <a:lnTo>
                  <a:pt x="662" y="361"/>
                </a:lnTo>
                <a:lnTo>
                  <a:pt x="661" y="361"/>
                </a:lnTo>
                <a:lnTo>
                  <a:pt x="661" y="361"/>
                </a:lnTo>
                <a:lnTo>
                  <a:pt x="661" y="361"/>
                </a:lnTo>
                <a:lnTo>
                  <a:pt x="661" y="362"/>
                </a:lnTo>
                <a:lnTo>
                  <a:pt x="661" y="362"/>
                </a:lnTo>
                <a:lnTo>
                  <a:pt x="661" y="362"/>
                </a:lnTo>
                <a:lnTo>
                  <a:pt x="661" y="363"/>
                </a:lnTo>
                <a:lnTo>
                  <a:pt x="661" y="363"/>
                </a:lnTo>
                <a:lnTo>
                  <a:pt x="660" y="363"/>
                </a:lnTo>
                <a:lnTo>
                  <a:pt x="660" y="363"/>
                </a:lnTo>
                <a:lnTo>
                  <a:pt x="659" y="364"/>
                </a:lnTo>
                <a:lnTo>
                  <a:pt x="658" y="364"/>
                </a:lnTo>
                <a:lnTo>
                  <a:pt x="658" y="365"/>
                </a:lnTo>
                <a:lnTo>
                  <a:pt x="658" y="364"/>
                </a:lnTo>
                <a:lnTo>
                  <a:pt x="658" y="364"/>
                </a:lnTo>
                <a:lnTo>
                  <a:pt x="657" y="364"/>
                </a:lnTo>
                <a:lnTo>
                  <a:pt x="657" y="363"/>
                </a:lnTo>
                <a:lnTo>
                  <a:pt x="657" y="363"/>
                </a:lnTo>
                <a:lnTo>
                  <a:pt x="656" y="364"/>
                </a:lnTo>
                <a:lnTo>
                  <a:pt x="653" y="373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3" y="374"/>
                </a:lnTo>
                <a:lnTo>
                  <a:pt x="652" y="374"/>
                </a:lnTo>
                <a:lnTo>
                  <a:pt x="652" y="374"/>
                </a:lnTo>
                <a:lnTo>
                  <a:pt x="652" y="374"/>
                </a:lnTo>
                <a:lnTo>
                  <a:pt x="651" y="374"/>
                </a:lnTo>
                <a:lnTo>
                  <a:pt x="651" y="374"/>
                </a:lnTo>
                <a:lnTo>
                  <a:pt x="651" y="374"/>
                </a:lnTo>
                <a:lnTo>
                  <a:pt x="651" y="374"/>
                </a:lnTo>
                <a:lnTo>
                  <a:pt x="651" y="375"/>
                </a:lnTo>
                <a:lnTo>
                  <a:pt x="651" y="375"/>
                </a:lnTo>
                <a:lnTo>
                  <a:pt x="651" y="374"/>
                </a:lnTo>
                <a:lnTo>
                  <a:pt x="651" y="375"/>
                </a:lnTo>
                <a:lnTo>
                  <a:pt x="651" y="374"/>
                </a:lnTo>
                <a:lnTo>
                  <a:pt x="650" y="374"/>
                </a:lnTo>
                <a:lnTo>
                  <a:pt x="650" y="375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4"/>
                </a:lnTo>
                <a:lnTo>
                  <a:pt x="650" y="373"/>
                </a:lnTo>
                <a:lnTo>
                  <a:pt x="649" y="373"/>
                </a:lnTo>
                <a:lnTo>
                  <a:pt x="649" y="373"/>
                </a:lnTo>
                <a:lnTo>
                  <a:pt x="648" y="373"/>
                </a:lnTo>
                <a:lnTo>
                  <a:pt x="648" y="373"/>
                </a:lnTo>
                <a:lnTo>
                  <a:pt x="649" y="373"/>
                </a:lnTo>
                <a:lnTo>
                  <a:pt x="648" y="373"/>
                </a:lnTo>
                <a:lnTo>
                  <a:pt x="648" y="372"/>
                </a:lnTo>
                <a:lnTo>
                  <a:pt x="648" y="372"/>
                </a:lnTo>
                <a:lnTo>
                  <a:pt x="648" y="372"/>
                </a:lnTo>
                <a:lnTo>
                  <a:pt x="648" y="372"/>
                </a:lnTo>
                <a:lnTo>
                  <a:pt x="647" y="372"/>
                </a:lnTo>
                <a:lnTo>
                  <a:pt x="647" y="372"/>
                </a:lnTo>
                <a:lnTo>
                  <a:pt x="647" y="372"/>
                </a:lnTo>
                <a:lnTo>
                  <a:pt x="647" y="372"/>
                </a:lnTo>
                <a:lnTo>
                  <a:pt x="647" y="372"/>
                </a:lnTo>
                <a:lnTo>
                  <a:pt x="647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2"/>
                </a:lnTo>
                <a:lnTo>
                  <a:pt x="646" y="371"/>
                </a:lnTo>
                <a:lnTo>
                  <a:pt x="645" y="371"/>
                </a:lnTo>
                <a:lnTo>
                  <a:pt x="645" y="372"/>
                </a:lnTo>
                <a:lnTo>
                  <a:pt x="645" y="371"/>
                </a:lnTo>
                <a:lnTo>
                  <a:pt x="645" y="372"/>
                </a:lnTo>
                <a:lnTo>
                  <a:pt x="645" y="372"/>
                </a:lnTo>
                <a:lnTo>
                  <a:pt x="645" y="371"/>
                </a:lnTo>
                <a:lnTo>
                  <a:pt x="645" y="372"/>
                </a:lnTo>
                <a:lnTo>
                  <a:pt x="644" y="372"/>
                </a:lnTo>
                <a:lnTo>
                  <a:pt x="644" y="371"/>
                </a:lnTo>
                <a:lnTo>
                  <a:pt x="644" y="371"/>
                </a:lnTo>
                <a:lnTo>
                  <a:pt x="644" y="371"/>
                </a:lnTo>
                <a:lnTo>
                  <a:pt x="643" y="371"/>
                </a:lnTo>
                <a:lnTo>
                  <a:pt x="643" y="371"/>
                </a:lnTo>
                <a:lnTo>
                  <a:pt x="643" y="370"/>
                </a:lnTo>
                <a:lnTo>
                  <a:pt x="642" y="370"/>
                </a:lnTo>
                <a:lnTo>
                  <a:pt x="643" y="370"/>
                </a:lnTo>
                <a:lnTo>
                  <a:pt x="642" y="370"/>
                </a:lnTo>
                <a:lnTo>
                  <a:pt x="642" y="370"/>
                </a:lnTo>
                <a:lnTo>
                  <a:pt x="642" y="370"/>
                </a:lnTo>
                <a:lnTo>
                  <a:pt x="642" y="370"/>
                </a:lnTo>
                <a:lnTo>
                  <a:pt x="641" y="370"/>
                </a:lnTo>
                <a:lnTo>
                  <a:pt x="641" y="370"/>
                </a:lnTo>
                <a:lnTo>
                  <a:pt x="641" y="369"/>
                </a:lnTo>
                <a:lnTo>
                  <a:pt x="641" y="369"/>
                </a:lnTo>
                <a:lnTo>
                  <a:pt x="641" y="369"/>
                </a:lnTo>
                <a:lnTo>
                  <a:pt x="641" y="369"/>
                </a:lnTo>
                <a:lnTo>
                  <a:pt x="640" y="369"/>
                </a:lnTo>
                <a:lnTo>
                  <a:pt x="640" y="369"/>
                </a:lnTo>
                <a:lnTo>
                  <a:pt x="640" y="368"/>
                </a:lnTo>
                <a:lnTo>
                  <a:pt x="640" y="369"/>
                </a:lnTo>
                <a:lnTo>
                  <a:pt x="639" y="369"/>
                </a:lnTo>
                <a:lnTo>
                  <a:pt x="639" y="369"/>
                </a:lnTo>
                <a:lnTo>
                  <a:pt x="639" y="368"/>
                </a:lnTo>
                <a:lnTo>
                  <a:pt x="639" y="368"/>
                </a:lnTo>
                <a:lnTo>
                  <a:pt x="638" y="368"/>
                </a:lnTo>
                <a:lnTo>
                  <a:pt x="638" y="368"/>
                </a:lnTo>
                <a:lnTo>
                  <a:pt x="638" y="368"/>
                </a:lnTo>
                <a:lnTo>
                  <a:pt x="638" y="368"/>
                </a:lnTo>
                <a:lnTo>
                  <a:pt x="638" y="368"/>
                </a:lnTo>
                <a:lnTo>
                  <a:pt x="637" y="368"/>
                </a:lnTo>
                <a:lnTo>
                  <a:pt x="637" y="367"/>
                </a:lnTo>
                <a:lnTo>
                  <a:pt x="637" y="368"/>
                </a:lnTo>
                <a:lnTo>
                  <a:pt x="637" y="368"/>
                </a:lnTo>
                <a:lnTo>
                  <a:pt x="637" y="367"/>
                </a:lnTo>
                <a:lnTo>
                  <a:pt x="637" y="367"/>
                </a:lnTo>
                <a:lnTo>
                  <a:pt x="637" y="367"/>
                </a:lnTo>
                <a:lnTo>
                  <a:pt x="637" y="368"/>
                </a:lnTo>
                <a:lnTo>
                  <a:pt x="636" y="368"/>
                </a:lnTo>
                <a:lnTo>
                  <a:pt x="636" y="368"/>
                </a:lnTo>
                <a:lnTo>
                  <a:pt x="636" y="367"/>
                </a:lnTo>
                <a:lnTo>
                  <a:pt x="635" y="367"/>
                </a:lnTo>
                <a:lnTo>
                  <a:pt x="635" y="367"/>
                </a:lnTo>
                <a:lnTo>
                  <a:pt x="635" y="368"/>
                </a:lnTo>
                <a:lnTo>
                  <a:pt x="635" y="367"/>
                </a:lnTo>
                <a:lnTo>
                  <a:pt x="634" y="367"/>
                </a:lnTo>
                <a:lnTo>
                  <a:pt x="634" y="368"/>
                </a:lnTo>
                <a:lnTo>
                  <a:pt x="634" y="368"/>
                </a:lnTo>
                <a:lnTo>
                  <a:pt x="633" y="368"/>
                </a:lnTo>
                <a:lnTo>
                  <a:pt x="633" y="368"/>
                </a:lnTo>
                <a:lnTo>
                  <a:pt x="633" y="368"/>
                </a:lnTo>
                <a:lnTo>
                  <a:pt x="633" y="367"/>
                </a:lnTo>
                <a:lnTo>
                  <a:pt x="632" y="367"/>
                </a:lnTo>
                <a:lnTo>
                  <a:pt x="632" y="368"/>
                </a:lnTo>
                <a:lnTo>
                  <a:pt x="632" y="368"/>
                </a:lnTo>
                <a:lnTo>
                  <a:pt x="632" y="368"/>
                </a:lnTo>
                <a:lnTo>
                  <a:pt x="631" y="368"/>
                </a:lnTo>
                <a:lnTo>
                  <a:pt x="631" y="369"/>
                </a:lnTo>
                <a:lnTo>
                  <a:pt x="631" y="369"/>
                </a:lnTo>
                <a:lnTo>
                  <a:pt x="631" y="369"/>
                </a:lnTo>
                <a:lnTo>
                  <a:pt x="631" y="369"/>
                </a:lnTo>
                <a:lnTo>
                  <a:pt x="631" y="369"/>
                </a:lnTo>
                <a:lnTo>
                  <a:pt x="630" y="369"/>
                </a:lnTo>
                <a:lnTo>
                  <a:pt x="630" y="369"/>
                </a:lnTo>
                <a:lnTo>
                  <a:pt x="630" y="369"/>
                </a:lnTo>
                <a:lnTo>
                  <a:pt x="630" y="369"/>
                </a:lnTo>
                <a:lnTo>
                  <a:pt x="630" y="369"/>
                </a:lnTo>
                <a:lnTo>
                  <a:pt x="629" y="369"/>
                </a:lnTo>
                <a:lnTo>
                  <a:pt x="629" y="369"/>
                </a:lnTo>
                <a:lnTo>
                  <a:pt x="629" y="369"/>
                </a:lnTo>
                <a:lnTo>
                  <a:pt x="629" y="369"/>
                </a:lnTo>
                <a:lnTo>
                  <a:pt x="629" y="369"/>
                </a:lnTo>
                <a:lnTo>
                  <a:pt x="628" y="369"/>
                </a:lnTo>
                <a:lnTo>
                  <a:pt x="628" y="369"/>
                </a:lnTo>
                <a:lnTo>
                  <a:pt x="628" y="368"/>
                </a:lnTo>
                <a:lnTo>
                  <a:pt x="627" y="368"/>
                </a:lnTo>
                <a:lnTo>
                  <a:pt x="627" y="369"/>
                </a:lnTo>
                <a:lnTo>
                  <a:pt x="627" y="368"/>
                </a:lnTo>
                <a:lnTo>
                  <a:pt x="627" y="368"/>
                </a:lnTo>
                <a:lnTo>
                  <a:pt x="627" y="368"/>
                </a:lnTo>
                <a:lnTo>
                  <a:pt x="627" y="369"/>
                </a:lnTo>
                <a:lnTo>
                  <a:pt x="627" y="369"/>
                </a:lnTo>
                <a:lnTo>
                  <a:pt x="627" y="369"/>
                </a:lnTo>
                <a:lnTo>
                  <a:pt x="626" y="369"/>
                </a:lnTo>
                <a:lnTo>
                  <a:pt x="627" y="369"/>
                </a:lnTo>
                <a:lnTo>
                  <a:pt x="626" y="369"/>
                </a:lnTo>
                <a:lnTo>
                  <a:pt x="626" y="369"/>
                </a:lnTo>
                <a:lnTo>
                  <a:pt x="626" y="369"/>
                </a:lnTo>
                <a:lnTo>
                  <a:pt x="626" y="369"/>
                </a:lnTo>
                <a:lnTo>
                  <a:pt x="626" y="370"/>
                </a:lnTo>
                <a:lnTo>
                  <a:pt x="625" y="370"/>
                </a:lnTo>
                <a:lnTo>
                  <a:pt x="625" y="370"/>
                </a:lnTo>
                <a:lnTo>
                  <a:pt x="625" y="369"/>
                </a:lnTo>
                <a:lnTo>
                  <a:pt x="624" y="369"/>
                </a:lnTo>
                <a:lnTo>
                  <a:pt x="625" y="369"/>
                </a:lnTo>
                <a:lnTo>
                  <a:pt x="624" y="369"/>
                </a:lnTo>
                <a:lnTo>
                  <a:pt x="624" y="369"/>
                </a:lnTo>
                <a:lnTo>
                  <a:pt x="624" y="369"/>
                </a:lnTo>
                <a:lnTo>
                  <a:pt x="624" y="369"/>
                </a:lnTo>
                <a:lnTo>
                  <a:pt x="623" y="369"/>
                </a:lnTo>
                <a:lnTo>
                  <a:pt x="623" y="369"/>
                </a:lnTo>
                <a:lnTo>
                  <a:pt x="623" y="368"/>
                </a:lnTo>
                <a:lnTo>
                  <a:pt x="623" y="369"/>
                </a:lnTo>
                <a:lnTo>
                  <a:pt x="623" y="368"/>
                </a:lnTo>
                <a:lnTo>
                  <a:pt x="622" y="368"/>
                </a:lnTo>
                <a:lnTo>
                  <a:pt x="622" y="369"/>
                </a:lnTo>
                <a:lnTo>
                  <a:pt x="622" y="369"/>
                </a:lnTo>
                <a:lnTo>
                  <a:pt x="622" y="368"/>
                </a:lnTo>
                <a:lnTo>
                  <a:pt x="622" y="369"/>
                </a:lnTo>
                <a:lnTo>
                  <a:pt x="622" y="368"/>
                </a:lnTo>
                <a:lnTo>
                  <a:pt x="621" y="368"/>
                </a:lnTo>
                <a:lnTo>
                  <a:pt x="622" y="368"/>
                </a:lnTo>
                <a:lnTo>
                  <a:pt x="621" y="368"/>
                </a:lnTo>
                <a:lnTo>
                  <a:pt x="621" y="368"/>
                </a:lnTo>
                <a:lnTo>
                  <a:pt x="621" y="369"/>
                </a:lnTo>
                <a:lnTo>
                  <a:pt x="621" y="369"/>
                </a:lnTo>
                <a:lnTo>
                  <a:pt x="621" y="368"/>
                </a:lnTo>
                <a:lnTo>
                  <a:pt x="621" y="369"/>
                </a:lnTo>
                <a:lnTo>
                  <a:pt x="621" y="369"/>
                </a:lnTo>
                <a:lnTo>
                  <a:pt x="620" y="369"/>
                </a:lnTo>
                <a:lnTo>
                  <a:pt x="620" y="369"/>
                </a:lnTo>
                <a:lnTo>
                  <a:pt x="620" y="369"/>
                </a:lnTo>
                <a:lnTo>
                  <a:pt x="619" y="369"/>
                </a:lnTo>
                <a:lnTo>
                  <a:pt x="620" y="369"/>
                </a:lnTo>
                <a:lnTo>
                  <a:pt x="619" y="369"/>
                </a:lnTo>
                <a:lnTo>
                  <a:pt x="620" y="370"/>
                </a:lnTo>
                <a:lnTo>
                  <a:pt x="619" y="370"/>
                </a:lnTo>
                <a:lnTo>
                  <a:pt x="620" y="370"/>
                </a:lnTo>
                <a:lnTo>
                  <a:pt x="620" y="370"/>
                </a:lnTo>
                <a:lnTo>
                  <a:pt x="619" y="370"/>
                </a:lnTo>
                <a:lnTo>
                  <a:pt x="619" y="371"/>
                </a:lnTo>
                <a:lnTo>
                  <a:pt x="619" y="370"/>
                </a:lnTo>
                <a:lnTo>
                  <a:pt x="619" y="371"/>
                </a:lnTo>
                <a:lnTo>
                  <a:pt x="618" y="371"/>
                </a:lnTo>
                <a:lnTo>
                  <a:pt x="618" y="371"/>
                </a:lnTo>
                <a:lnTo>
                  <a:pt x="617" y="371"/>
                </a:lnTo>
                <a:lnTo>
                  <a:pt x="617" y="371"/>
                </a:lnTo>
                <a:lnTo>
                  <a:pt x="617" y="371"/>
                </a:lnTo>
                <a:lnTo>
                  <a:pt x="616" y="371"/>
                </a:lnTo>
                <a:lnTo>
                  <a:pt x="616" y="372"/>
                </a:lnTo>
                <a:lnTo>
                  <a:pt x="616" y="371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6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2"/>
                </a:lnTo>
                <a:lnTo>
                  <a:pt x="615" y="373"/>
                </a:lnTo>
                <a:lnTo>
                  <a:pt x="614" y="373"/>
                </a:lnTo>
                <a:lnTo>
                  <a:pt x="615" y="373"/>
                </a:lnTo>
                <a:lnTo>
                  <a:pt x="614" y="373"/>
                </a:lnTo>
                <a:lnTo>
                  <a:pt x="614" y="373"/>
                </a:lnTo>
                <a:lnTo>
                  <a:pt x="614" y="373"/>
                </a:lnTo>
                <a:lnTo>
                  <a:pt x="614" y="373"/>
                </a:lnTo>
                <a:lnTo>
                  <a:pt x="614" y="373"/>
                </a:lnTo>
                <a:lnTo>
                  <a:pt x="614" y="374"/>
                </a:lnTo>
                <a:lnTo>
                  <a:pt x="613" y="374"/>
                </a:lnTo>
                <a:lnTo>
                  <a:pt x="613" y="374"/>
                </a:lnTo>
                <a:lnTo>
                  <a:pt x="613" y="374"/>
                </a:lnTo>
                <a:lnTo>
                  <a:pt x="613" y="374"/>
                </a:lnTo>
                <a:lnTo>
                  <a:pt x="612" y="374"/>
                </a:lnTo>
                <a:lnTo>
                  <a:pt x="612" y="375"/>
                </a:lnTo>
                <a:lnTo>
                  <a:pt x="612" y="374"/>
                </a:lnTo>
                <a:lnTo>
                  <a:pt x="612" y="375"/>
                </a:lnTo>
                <a:lnTo>
                  <a:pt x="612" y="375"/>
                </a:lnTo>
                <a:lnTo>
                  <a:pt x="612" y="375"/>
                </a:lnTo>
                <a:lnTo>
                  <a:pt x="612" y="376"/>
                </a:lnTo>
                <a:lnTo>
                  <a:pt x="611" y="376"/>
                </a:lnTo>
                <a:lnTo>
                  <a:pt x="611" y="376"/>
                </a:lnTo>
                <a:lnTo>
                  <a:pt x="611" y="376"/>
                </a:lnTo>
                <a:lnTo>
                  <a:pt x="611" y="376"/>
                </a:lnTo>
                <a:lnTo>
                  <a:pt x="612" y="376"/>
                </a:lnTo>
                <a:lnTo>
                  <a:pt x="612" y="377"/>
                </a:lnTo>
                <a:lnTo>
                  <a:pt x="612" y="377"/>
                </a:lnTo>
                <a:lnTo>
                  <a:pt x="612" y="378"/>
                </a:lnTo>
                <a:lnTo>
                  <a:pt x="612" y="378"/>
                </a:lnTo>
                <a:lnTo>
                  <a:pt x="612" y="378"/>
                </a:lnTo>
                <a:lnTo>
                  <a:pt x="612" y="379"/>
                </a:lnTo>
                <a:lnTo>
                  <a:pt x="613" y="379"/>
                </a:lnTo>
                <a:lnTo>
                  <a:pt x="612" y="379"/>
                </a:lnTo>
                <a:lnTo>
                  <a:pt x="613" y="379"/>
                </a:lnTo>
                <a:lnTo>
                  <a:pt x="613" y="379"/>
                </a:lnTo>
                <a:lnTo>
                  <a:pt x="612" y="379"/>
                </a:lnTo>
                <a:lnTo>
                  <a:pt x="612" y="379"/>
                </a:lnTo>
                <a:lnTo>
                  <a:pt x="612" y="379"/>
                </a:lnTo>
                <a:lnTo>
                  <a:pt x="612" y="380"/>
                </a:lnTo>
                <a:lnTo>
                  <a:pt x="612" y="380"/>
                </a:lnTo>
                <a:lnTo>
                  <a:pt x="612" y="380"/>
                </a:lnTo>
                <a:lnTo>
                  <a:pt x="612" y="380"/>
                </a:lnTo>
                <a:lnTo>
                  <a:pt x="612" y="380"/>
                </a:lnTo>
                <a:lnTo>
                  <a:pt x="612" y="380"/>
                </a:lnTo>
                <a:lnTo>
                  <a:pt x="612" y="381"/>
                </a:lnTo>
                <a:lnTo>
                  <a:pt x="612" y="381"/>
                </a:lnTo>
                <a:lnTo>
                  <a:pt x="612" y="382"/>
                </a:lnTo>
                <a:lnTo>
                  <a:pt x="612" y="382"/>
                </a:lnTo>
                <a:lnTo>
                  <a:pt x="611" y="382"/>
                </a:lnTo>
                <a:lnTo>
                  <a:pt x="611" y="382"/>
                </a:lnTo>
                <a:lnTo>
                  <a:pt x="611" y="382"/>
                </a:lnTo>
                <a:lnTo>
                  <a:pt x="611" y="382"/>
                </a:lnTo>
                <a:lnTo>
                  <a:pt x="611" y="383"/>
                </a:lnTo>
                <a:lnTo>
                  <a:pt x="610" y="383"/>
                </a:lnTo>
                <a:lnTo>
                  <a:pt x="610" y="383"/>
                </a:lnTo>
                <a:lnTo>
                  <a:pt x="610" y="383"/>
                </a:lnTo>
                <a:lnTo>
                  <a:pt x="610" y="383"/>
                </a:lnTo>
                <a:lnTo>
                  <a:pt x="610" y="383"/>
                </a:lnTo>
                <a:lnTo>
                  <a:pt x="610" y="384"/>
                </a:lnTo>
                <a:lnTo>
                  <a:pt x="609" y="384"/>
                </a:lnTo>
                <a:lnTo>
                  <a:pt x="609" y="385"/>
                </a:lnTo>
                <a:lnTo>
                  <a:pt x="609" y="385"/>
                </a:lnTo>
                <a:lnTo>
                  <a:pt x="608" y="385"/>
                </a:lnTo>
                <a:lnTo>
                  <a:pt x="608" y="385"/>
                </a:lnTo>
                <a:lnTo>
                  <a:pt x="608" y="385"/>
                </a:lnTo>
                <a:lnTo>
                  <a:pt x="608" y="386"/>
                </a:lnTo>
                <a:lnTo>
                  <a:pt x="607" y="386"/>
                </a:lnTo>
                <a:lnTo>
                  <a:pt x="608" y="386"/>
                </a:lnTo>
                <a:lnTo>
                  <a:pt x="607" y="386"/>
                </a:lnTo>
                <a:lnTo>
                  <a:pt x="607" y="386"/>
                </a:lnTo>
                <a:lnTo>
                  <a:pt x="607" y="386"/>
                </a:lnTo>
                <a:lnTo>
                  <a:pt x="606" y="386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5" y="387"/>
                </a:lnTo>
                <a:lnTo>
                  <a:pt x="605" y="388"/>
                </a:lnTo>
                <a:lnTo>
                  <a:pt x="605" y="388"/>
                </a:lnTo>
                <a:lnTo>
                  <a:pt x="605" y="388"/>
                </a:lnTo>
                <a:lnTo>
                  <a:pt x="604" y="388"/>
                </a:lnTo>
                <a:lnTo>
                  <a:pt x="604" y="389"/>
                </a:lnTo>
                <a:lnTo>
                  <a:pt x="604" y="389"/>
                </a:lnTo>
                <a:lnTo>
                  <a:pt x="604" y="389"/>
                </a:lnTo>
                <a:lnTo>
                  <a:pt x="604" y="389"/>
                </a:lnTo>
                <a:lnTo>
                  <a:pt x="604" y="389"/>
                </a:lnTo>
                <a:lnTo>
                  <a:pt x="604" y="390"/>
                </a:lnTo>
                <a:lnTo>
                  <a:pt x="604" y="390"/>
                </a:lnTo>
                <a:lnTo>
                  <a:pt x="604" y="390"/>
                </a:lnTo>
                <a:lnTo>
                  <a:pt x="603" y="390"/>
                </a:lnTo>
                <a:lnTo>
                  <a:pt x="603" y="390"/>
                </a:lnTo>
                <a:lnTo>
                  <a:pt x="603" y="390"/>
                </a:lnTo>
                <a:lnTo>
                  <a:pt x="603" y="390"/>
                </a:lnTo>
                <a:lnTo>
                  <a:pt x="602" y="390"/>
                </a:lnTo>
                <a:lnTo>
                  <a:pt x="602" y="391"/>
                </a:lnTo>
                <a:lnTo>
                  <a:pt x="602" y="391"/>
                </a:lnTo>
                <a:lnTo>
                  <a:pt x="602" y="392"/>
                </a:lnTo>
                <a:lnTo>
                  <a:pt x="602" y="392"/>
                </a:lnTo>
                <a:lnTo>
                  <a:pt x="602" y="392"/>
                </a:lnTo>
                <a:lnTo>
                  <a:pt x="601" y="392"/>
                </a:lnTo>
                <a:lnTo>
                  <a:pt x="601" y="392"/>
                </a:lnTo>
                <a:lnTo>
                  <a:pt x="601" y="393"/>
                </a:lnTo>
                <a:lnTo>
                  <a:pt x="602" y="393"/>
                </a:lnTo>
                <a:lnTo>
                  <a:pt x="601" y="393"/>
                </a:lnTo>
                <a:lnTo>
                  <a:pt x="602" y="393"/>
                </a:lnTo>
                <a:lnTo>
                  <a:pt x="601" y="393"/>
                </a:lnTo>
                <a:lnTo>
                  <a:pt x="602" y="393"/>
                </a:lnTo>
                <a:lnTo>
                  <a:pt x="601" y="394"/>
                </a:lnTo>
                <a:lnTo>
                  <a:pt x="601" y="394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1" y="395"/>
                </a:lnTo>
                <a:lnTo>
                  <a:pt x="600" y="395"/>
                </a:lnTo>
                <a:lnTo>
                  <a:pt x="600" y="396"/>
                </a:lnTo>
                <a:lnTo>
                  <a:pt x="600" y="396"/>
                </a:lnTo>
                <a:lnTo>
                  <a:pt x="600" y="396"/>
                </a:lnTo>
                <a:lnTo>
                  <a:pt x="600" y="396"/>
                </a:lnTo>
                <a:lnTo>
                  <a:pt x="600" y="396"/>
                </a:lnTo>
                <a:lnTo>
                  <a:pt x="599" y="396"/>
                </a:lnTo>
                <a:lnTo>
                  <a:pt x="599" y="397"/>
                </a:lnTo>
                <a:lnTo>
                  <a:pt x="599" y="397"/>
                </a:lnTo>
                <a:lnTo>
                  <a:pt x="599" y="397"/>
                </a:lnTo>
                <a:lnTo>
                  <a:pt x="599" y="397"/>
                </a:lnTo>
                <a:lnTo>
                  <a:pt x="599" y="397"/>
                </a:lnTo>
                <a:lnTo>
                  <a:pt x="599" y="398"/>
                </a:lnTo>
                <a:lnTo>
                  <a:pt x="599" y="398"/>
                </a:lnTo>
                <a:lnTo>
                  <a:pt x="599" y="398"/>
                </a:lnTo>
                <a:lnTo>
                  <a:pt x="599" y="398"/>
                </a:lnTo>
                <a:lnTo>
                  <a:pt x="599" y="398"/>
                </a:lnTo>
                <a:lnTo>
                  <a:pt x="599" y="399"/>
                </a:lnTo>
                <a:lnTo>
                  <a:pt x="599" y="399"/>
                </a:lnTo>
                <a:lnTo>
                  <a:pt x="599" y="399"/>
                </a:lnTo>
                <a:lnTo>
                  <a:pt x="599" y="399"/>
                </a:lnTo>
                <a:lnTo>
                  <a:pt x="599" y="400"/>
                </a:lnTo>
                <a:lnTo>
                  <a:pt x="598" y="400"/>
                </a:lnTo>
                <a:lnTo>
                  <a:pt x="598" y="400"/>
                </a:lnTo>
                <a:lnTo>
                  <a:pt x="598" y="400"/>
                </a:lnTo>
                <a:lnTo>
                  <a:pt x="598" y="401"/>
                </a:lnTo>
                <a:lnTo>
                  <a:pt x="597" y="401"/>
                </a:lnTo>
                <a:lnTo>
                  <a:pt x="597" y="401"/>
                </a:lnTo>
                <a:lnTo>
                  <a:pt x="597" y="401"/>
                </a:lnTo>
                <a:lnTo>
                  <a:pt x="596" y="402"/>
                </a:lnTo>
                <a:lnTo>
                  <a:pt x="596" y="402"/>
                </a:lnTo>
                <a:lnTo>
                  <a:pt x="596" y="402"/>
                </a:lnTo>
                <a:lnTo>
                  <a:pt x="595" y="402"/>
                </a:lnTo>
                <a:lnTo>
                  <a:pt x="595" y="402"/>
                </a:lnTo>
                <a:lnTo>
                  <a:pt x="595" y="402"/>
                </a:lnTo>
                <a:lnTo>
                  <a:pt x="595" y="402"/>
                </a:lnTo>
                <a:lnTo>
                  <a:pt x="594" y="402"/>
                </a:lnTo>
                <a:lnTo>
                  <a:pt x="594" y="403"/>
                </a:lnTo>
                <a:lnTo>
                  <a:pt x="594" y="403"/>
                </a:lnTo>
                <a:lnTo>
                  <a:pt x="594" y="403"/>
                </a:lnTo>
                <a:lnTo>
                  <a:pt x="594" y="404"/>
                </a:lnTo>
                <a:lnTo>
                  <a:pt x="593" y="404"/>
                </a:lnTo>
                <a:lnTo>
                  <a:pt x="593" y="404"/>
                </a:lnTo>
                <a:lnTo>
                  <a:pt x="593" y="403"/>
                </a:lnTo>
                <a:lnTo>
                  <a:pt x="592" y="404"/>
                </a:lnTo>
                <a:lnTo>
                  <a:pt x="592" y="404"/>
                </a:lnTo>
                <a:lnTo>
                  <a:pt x="591" y="404"/>
                </a:lnTo>
                <a:lnTo>
                  <a:pt x="591" y="404"/>
                </a:lnTo>
                <a:lnTo>
                  <a:pt x="591" y="404"/>
                </a:lnTo>
                <a:lnTo>
                  <a:pt x="591" y="404"/>
                </a:lnTo>
                <a:lnTo>
                  <a:pt x="590" y="404"/>
                </a:lnTo>
                <a:lnTo>
                  <a:pt x="590" y="405"/>
                </a:lnTo>
                <a:lnTo>
                  <a:pt x="590" y="405"/>
                </a:lnTo>
                <a:lnTo>
                  <a:pt x="590" y="405"/>
                </a:lnTo>
                <a:lnTo>
                  <a:pt x="589" y="405"/>
                </a:lnTo>
                <a:lnTo>
                  <a:pt x="589" y="406"/>
                </a:lnTo>
                <a:lnTo>
                  <a:pt x="589" y="406"/>
                </a:lnTo>
                <a:lnTo>
                  <a:pt x="589" y="406"/>
                </a:lnTo>
                <a:lnTo>
                  <a:pt x="588" y="406"/>
                </a:lnTo>
                <a:lnTo>
                  <a:pt x="588" y="406"/>
                </a:lnTo>
                <a:lnTo>
                  <a:pt x="588" y="406"/>
                </a:lnTo>
                <a:lnTo>
                  <a:pt x="588" y="405"/>
                </a:lnTo>
                <a:lnTo>
                  <a:pt x="587" y="405"/>
                </a:lnTo>
                <a:lnTo>
                  <a:pt x="587" y="406"/>
                </a:lnTo>
                <a:lnTo>
                  <a:pt x="587" y="405"/>
                </a:lnTo>
                <a:lnTo>
                  <a:pt x="587" y="405"/>
                </a:lnTo>
                <a:lnTo>
                  <a:pt x="586" y="405"/>
                </a:lnTo>
                <a:lnTo>
                  <a:pt x="586" y="405"/>
                </a:lnTo>
                <a:lnTo>
                  <a:pt x="585" y="405"/>
                </a:lnTo>
                <a:lnTo>
                  <a:pt x="585" y="406"/>
                </a:lnTo>
                <a:lnTo>
                  <a:pt x="585" y="406"/>
                </a:lnTo>
                <a:lnTo>
                  <a:pt x="584" y="406"/>
                </a:lnTo>
                <a:lnTo>
                  <a:pt x="584" y="406"/>
                </a:lnTo>
                <a:lnTo>
                  <a:pt x="584" y="406"/>
                </a:lnTo>
                <a:lnTo>
                  <a:pt x="583" y="406"/>
                </a:lnTo>
                <a:lnTo>
                  <a:pt x="583" y="407"/>
                </a:lnTo>
                <a:lnTo>
                  <a:pt x="583" y="407"/>
                </a:lnTo>
                <a:lnTo>
                  <a:pt x="582" y="407"/>
                </a:lnTo>
                <a:lnTo>
                  <a:pt x="582" y="407"/>
                </a:lnTo>
                <a:lnTo>
                  <a:pt x="582" y="408"/>
                </a:lnTo>
                <a:lnTo>
                  <a:pt x="582" y="408"/>
                </a:lnTo>
                <a:lnTo>
                  <a:pt x="582" y="408"/>
                </a:lnTo>
                <a:lnTo>
                  <a:pt x="582" y="409"/>
                </a:lnTo>
                <a:lnTo>
                  <a:pt x="582" y="409"/>
                </a:lnTo>
                <a:lnTo>
                  <a:pt x="582" y="409"/>
                </a:lnTo>
                <a:lnTo>
                  <a:pt x="582" y="409"/>
                </a:lnTo>
                <a:lnTo>
                  <a:pt x="582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10"/>
                </a:lnTo>
                <a:lnTo>
                  <a:pt x="581" y="409"/>
                </a:lnTo>
                <a:lnTo>
                  <a:pt x="580" y="409"/>
                </a:lnTo>
                <a:lnTo>
                  <a:pt x="580" y="409"/>
                </a:lnTo>
                <a:lnTo>
                  <a:pt x="580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8" y="409"/>
                </a:lnTo>
                <a:lnTo>
                  <a:pt x="578" y="408"/>
                </a:lnTo>
                <a:lnTo>
                  <a:pt x="578" y="408"/>
                </a:lnTo>
                <a:lnTo>
                  <a:pt x="578" y="409"/>
                </a:lnTo>
                <a:lnTo>
                  <a:pt x="577" y="409"/>
                </a:lnTo>
                <a:lnTo>
                  <a:pt x="577" y="409"/>
                </a:lnTo>
                <a:lnTo>
                  <a:pt x="577" y="409"/>
                </a:lnTo>
                <a:lnTo>
                  <a:pt x="577" y="410"/>
                </a:lnTo>
                <a:lnTo>
                  <a:pt x="576" y="410"/>
                </a:lnTo>
                <a:lnTo>
                  <a:pt x="576" y="409"/>
                </a:lnTo>
                <a:lnTo>
                  <a:pt x="576" y="409"/>
                </a:lnTo>
                <a:lnTo>
                  <a:pt x="576" y="410"/>
                </a:lnTo>
                <a:lnTo>
                  <a:pt x="576" y="409"/>
                </a:lnTo>
                <a:lnTo>
                  <a:pt x="575" y="409"/>
                </a:lnTo>
                <a:lnTo>
                  <a:pt x="575" y="410"/>
                </a:lnTo>
                <a:lnTo>
                  <a:pt x="575" y="410"/>
                </a:lnTo>
                <a:lnTo>
                  <a:pt x="574" y="410"/>
                </a:lnTo>
                <a:lnTo>
                  <a:pt x="574" y="410"/>
                </a:lnTo>
                <a:lnTo>
                  <a:pt x="574" y="410"/>
                </a:lnTo>
                <a:lnTo>
                  <a:pt x="573" y="410"/>
                </a:lnTo>
                <a:lnTo>
                  <a:pt x="573" y="410"/>
                </a:lnTo>
                <a:lnTo>
                  <a:pt x="573" y="410"/>
                </a:lnTo>
                <a:lnTo>
                  <a:pt x="572" y="410"/>
                </a:lnTo>
                <a:lnTo>
                  <a:pt x="572" y="410"/>
                </a:lnTo>
                <a:lnTo>
                  <a:pt x="572" y="410"/>
                </a:lnTo>
                <a:lnTo>
                  <a:pt x="572" y="410"/>
                </a:lnTo>
                <a:lnTo>
                  <a:pt x="572" y="410"/>
                </a:lnTo>
                <a:lnTo>
                  <a:pt x="571" y="410"/>
                </a:lnTo>
                <a:lnTo>
                  <a:pt x="571" y="411"/>
                </a:lnTo>
                <a:lnTo>
                  <a:pt x="571" y="411"/>
                </a:lnTo>
                <a:lnTo>
                  <a:pt x="571" y="411"/>
                </a:lnTo>
                <a:lnTo>
                  <a:pt x="570" y="411"/>
                </a:lnTo>
                <a:lnTo>
                  <a:pt x="570" y="411"/>
                </a:lnTo>
                <a:lnTo>
                  <a:pt x="570" y="412"/>
                </a:lnTo>
                <a:lnTo>
                  <a:pt x="570" y="412"/>
                </a:lnTo>
                <a:lnTo>
                  <a:pt x="570" y="412"/>
                </a:lnTo>
                <a:lnTo>
                  <a:pt x="570" y="412"/>
                </a:lnTo>
                <a:lnTo>
                  <a:pt x="570" y="413"/>
                </a:lnTo>
                <a:lnTo>
                  <a:pt x="570" y="413"/>
                </a:lnTo>
                <a:lnTo>
                  <a:pt x="570" y="413"/>
                </a:lnTo>
                <a:lnTo>
                  <a:pt x="569" y="413"/>
                </a:lnTo>
                <a:lnTo>
                  <a:pt x="569" y="414"/>
                </a:lnTo>
                <a:lnTo>
                  <a:pt x="569" y="414"/>
                </a:lnTo>
                <a:lnTo>
                  <a:pt x="569" y="414"/>
                </a:lnTo>
                <a:lnTo>
                  <a:pt x="568" y="414"/>
                </a:lnTo>
                <a:lnTo>
                  <a:pt x="568" y="414"/>
                </a:lnTo>
                <a:lnTo>
                  <a:pt x="567" y="414"/>
                </a:lnTo>
                <a:lnTo>
                  <a:pt x="567" y="415"/>
                </a:lnTo>
                <a:lnTo>
                  <a:pt x="567" y="415"/>
                </a:lnTo>
                <a:lnTo>
                  <a:pt x="567" y="415"/>
                </a:lnTo>
                <a:lnTo>
                  <a:pt x="566" y="415"/>
                </a:lnTo>
                <a:lnTo>
                  <a:pt x="566" y="416"/>
                </a:lnTo>
                <a:lnTo>
                  <a:pt x="566" y="416"/>
                </a:lnTo>
                <a:lnTo>
                  <a:pt x="567" y="416"/>
                </a:lnTo>
                <a:lnTo>
                  <a:pt x="566" y="416"/>
                </a:lnTo>
                <a:lnTo>
                  <a:pt x="559" y="418"/>
                </a:lnTo>
                <a:lnTo>
                  <a:pt x="548" y="420"/>
                </a:lnTo>
                <a:lnTo>
                  <a:pt x="548" y="420"/>
                </a:lnTo>
                <a:lnTo>
                  <a:pt x="549" y="420"/>
                </a:lnTo>
                <a:lnTo>
                  <a:pt x="549" y="419"/>
                </a:lnTo>
                <a:lnTo>
                  <a:pt x="549" y="419"/>
                </a:lnTo>
                <a:lnTo>
                  <a:pt x="549" y="418"/>
                </a:lnTo>
                <a:lnTo>
                  <a:pt x="549" y="418"/>
                </a:lnTo>
                <a:lnTo>
                  <a:pt x="548" y="418"/>
                </a:lnTo>
                <a:lnTo>
                  <a:pt x="548" y="417"/>
                </a:lnTo>
                <a:lnTo>
                  <a:pt x="548" y="417"/>
                </a:lnTo>
                <a:lnTo>
                  <a:pt x="548" y="417"/>
                </a:lnTo>
                <a:lnTo>
                  <a:pt x="548" y="416"/>
                </a:lnTo>
                <a:lnTo>
                  <a:pt x="548" y="416"/>
                </a:lnTo>
                <a:lnTo>
                  <a:pt x="548" y="415"/>
                </a:lnTo>
                <a:lnTo>
                  <a:pt x="547" y="415"/>
                </a:lnTo>
                <a:lnTo>
                  <a:pt x="547" y="415"/>
                </a:lnTo>
                <a:lnTo>
                  <a:pt x="547" y="415"/>
                </a:lnTo>
                <a:lnTo>
                  <a:pt x="547" y="415"/>
                </a:lnTo>
                <a:lnTo>
                  <a:pt x="547" y="414"/>
                </a:lnTo>
                <a:lnTo>
                  <a:pt x="546" y="414"/>
                </a:lnTo>
                <a:lnTo>
                  <a:pt x="546" y="415"/>
                </a:lnTo>
                <a:lnTo>
                  <a:pt x="546" y="415"/>
                </a:lnTo>
                <a:lnTo>
                  <a:pt x="545" y="415"/>
                </a:lnTo>
                <a:lnTo>
                  <a:pt x="545" y="414"/>
                </a:lnTo>
                <a:lnTo>
                  <a:pt x="545" y="414"/>
                </a:lnTo>
                <a:lnTo>
                  <a:pt x="545" y="414"/>
                </a:lnTo>
                <a:lnTo>
                  <a:pt x="545" y="413"/>
                </a:lnTo>
                <a:lnTo>
                  <a:pt x="544" y="413"/>
                </a:lnTo>
                <a:lnTo>
                  <a:pt x="544" y="413"/>
                </a:lnTo>
                <a:lnTo>
                  <a:pt x="544" y="412"/>
                </a:lnTo>
                <a:lnTo>
                  <a:pt x="544" y="412"/>
                </a:lnTo>
                <a:lnTo>
                  <a:pt x="544" y="412"/>
                </a:lnTo>
                <a:lnTo>
                  <a:pt x="543" y="412"/>
                </a:lnTo>
                <a:lnTo>
                  <a:pt x="543" y="412"/>
                </a:lnTo>
                <a:lnTo>
                  <a:pt x="543" y="411"/>
                </a:lnTo>
                <a:lnTo>
                  <a:pt x="543" y="411"/>
                </a:lnTo>
                <a:lnTo>
                  <a:pt x="544" y="411"/>
                </a:lnTo>
                <a:lnTo>
                  <a:pt x="544" y="410"/>
                </a:lnTo>
                <a:lnTo>
                  <a:pt x="543" y="410"/>
                </a:lnTo>
                <a:lnTo>
                  <a:pt x="543" y="410"/>
                </a:lnTo>
                <a:lnTo>
                  <a:pt x="543" y="409"/>
                </a:lnTo>
                <a:lnTo>
                  <a:pt x="544" y="409"/>
                </a:lnTo>
                <a:lnTo>
                  <a:pt x="544" y="409"/>
                </a:lnTo>
                <a:lnTo>
                  <a:pt x="544" y="409"/>
                </a:lnTo>
                <a:lnTo>
                  <a:pt x="545" y="409"/>
                </a:lnTo>
                <a:lnTo>
                  <a:pt x="545" y="409"/>
                </a:lnTo>
                <a:lnTo>
                  <a:pt x="545" y="409"/>
                </a:lnTo>
                <a:lnTo>
                  <a:pt x="545" y="409"/>
                </a:lnTo>
                <a:lnTo>
                  <a:pt x="545" y="408"/>
                </a:lnTo>
                <a:lnTo>
                  <a:pt x="545" y="408"/>
                </a:lnTo>
                <a:lnTo>
                  <a:pt x="545" y="407"/>
                </a:lnTo>
                <a:lnTo>
                  <a:pt x="545" y="408"/>
                </a:lnTo>
                <a:lnTo>
                  <a:pt x="545" y="407"/>
                </a:lnTo>
                <a:lnTo>
                  <a:pt x="545" y="408"/>
                </a:lnTo>
                <a:lnTo>
                  <a:pt x="545" y="407"/>
                </a:lnTo>
                <a:lnTo>
                  <a:pt x="544" y="407"/>
                </a:lnTo>
                <a:lnTo>
                  <a:pt x="545" y="407"/>
                </a:lnTo>
                <a:lnTo>
                  <a:pt x="545" y="407"/>
                </a:lnTo>
                <a:lnTo>
                  <a:pt x="545" y="407"/>
                </a:lnTo>
                <a:lnTo>
                  <a:pt x="545" y="407"/>
                </a:lnTo>
                <a:lnTo>
                  <a:pt x="545" y="406"/>
                </a:lnTo>
                <a:lnTo>
                  <a:pt x="545" y="406"/>
                </a:lnTo>
                <a:lnTo>
                  <a:pt x="545" y="406"/>
                </a:lnTo>
                <a:lnTo>
                  <a:pt x="545" y="406"/>
                </a:lnTo>
                <a:lnTo>
                  <a:pt x="544" y="406"/>
                </a:lnTo>
                <a:lnTo>
                  <a:pt x="544" y="406"/>
                </a:lnTo>
                <a:lnTo>
                  <a:pt x="544" y="406"/>
                </a:lnTo>
                <a:lnTo>
                  <a:pt x="544" y="407"/>
                </a:lnTo>
                <a:lnTo>
                  <a:pt x="543" y="407"/>
                </a:lnTo>
                <a:lnTo>
                  <a:pt x="543" y="406"/>
                </a:lnTo>
                <a:lnTo>
                  <a:pt x="544" y="406"/>
                </a:lnTo>
                <a:lnTo>
                  <a:pt x="544" y="406"/>
                </a:lnTo>
                <a:lnTo>
                  <a:pt x="544" y="405"/>
                </a:lnTo>
                <a:lnTo>
                  <a:pt x="544" y="405"/>
                </a:lnTo>
                <a:lnTo>
                  <a:pt x="544" y="405"/>
                </a:lnTo>
                <a:lnTo>
                  <a:pt x="544" y="405"/>
                </a:lnTo>
                <a:lnTo>
                  <a:pt x="544" y="405"/>
                </a:lnTo>
                <a:lnTo>
                  <a:pt x="544" y="405"/>
                </a:lnTo>
                <a:lnTo>
                  <a:pt x="543" y="405"/>
                </a:lnTo>
                <a:lnTo>
                  <a:pt x="543" y="405"/>
                </a:lnTo>
                <a:lnTo>
                  <a:pt x="542" y="405"/>
                </a:lnTo>
                <a:lnTo>
                  <a:pt x="542" y="405"/>
                </a:lnTo>
                <a:lnTo>
                  <a:pt x="542" y="405"/>
                </a:lnTo>
                <a:lnTo>
                  <a:pt x="542" y="404"/>
                </a:lnTo>
                <a:lnTo>
                  <a:pt x="541" y="404"/>
                </a:lnTo>
                <a:lnTo>
                  <a:pt x="541" y="405"/>
                </a:lnTo>
                <a:lnTo>
                  <a:pt x="541" y="405"/>
                </a:lnTo>
                <a:lnTo>
                  <a:pt x="541" y="406"/>
                </a:lnTo>
                <a:lnTo>
                  <a:pt x="541" y="406"/>
                </a:lnTo>
                <a:lnTo>
                  <a:pt x="540" y="406"/>
                </a:lnTo>
                <a:lnTo>
                  <a:pt x="540" y="406"/>
                </a:lnTo>
                <a:lnTo>
                  <a:pt x="541" y="405"/>
                </a:lnTo>
                <a:lnTo>
                  <a:pt x="541" y="405"/>
                </a:lnTo>
                <a:lnTo>
                  <a:pt x="540" y="405"/>
                </a:lnTo>
                <a:lnTo>
                  <a:pt x="540" y="405"/>
                </a:lnTo>
                <a:lnTo>
                  <a:pt x="540" y="404"/>
                </a:lnTo>
                <a:lnTo>
                  <a:pt x="540" y="404"/>
                </a:lnTo>
                <a:lnTo>
                  <a:pt x="540" y="404"/>
                </a:lnTo>
                <a:lnTo>
                  <a:pt x="540" y="403"/>
                </a:lnTo>
                <a:lnTo>
                  <a:pt x="540" y="403"/>
                </a:lnTo>
                <a:lnTo>
                  <a:pt x="540" y="404"/>
                </a:lnTo>
                <a:lnTo>
                  <a:pt x="540" y="404"/>
                </a:lnTo>
                <a:lnTo>
                  <a:pt x="539" y="404"/>
                </a:lnTo>
                <a:lnTo>
                  <a:pt x="539" y="404"/>
                </a:lnTo>
                <a:lnTo>
                  <a:pt x="539" y="404"/>
                </a:lnTo>
                <a:lnTo>
                  <a:pt x="538" y="404"/>
                </a:lnTo>
                <a:lnTo>
                  <a:pt x="539" y="404"/>
                </a:lnTo>
                <a:lnTo>
                  <a:pt x="539" y="405"/>
                </a:lnTo>
                <a:lnTo>
                  <a:pt x="539" y="405"/>
                </a:lnTo>
                <a:lnTo>
                  <a:pt x="539" y="405"/>
                </a:lnTo>
                <a:lnTo>
                  <a:pt x="538" y="405"/>
                </a:lnTo>
                <a:lnTo>
                  <a:pt x="538" y="405"/>
                </a:lnTo>
                <a:lnTo>
                  <a:pt x="538" y="405"/>
                </a:lnTo>
                <a:lnTo>
                  <a:pt x="537" y="405"/>
                </a:lnTo>
                <a:lnTo>
                  <a:pt x="537" y="405"/>
                </a:lnTo>
                <a:lnTo>
                  <a:pt x="537" y="405"/>
                </a:lnTo>
                <a:lnTo>
                  <a:pt x="537" y="405"/>
                </a:lnTo>
                <a:lnTo>
                  <a:pt x="536" y="405"/>
                </a:lnTo>
                <a:lnTo>
                  <a:pt x="536" y="405"/>
                </a:lnTo>
                <a:lnTo>
                  <a:pt x="537" y="405"/>
                </a:lnTo>
                <a:lnTo>
                  <a:pt x="537" y="404"/>
                </a:lnTo>
                <a:lnTo>
                  <a:pt x="536" y="404"/>
                </a:lnTo>
                <a:lnTo>
                  <a:pt x="536" y="404"/>
                </a:lnTo>
                <a:lnTo>
                  <a:pt x="536" y="404"/>
                </a:lnTo>
                <a:lnTo>
                  <a:pt x="536" y="404"/>
                </a:lnTo>
                <a:lnTo>
                  <a:pt x="536" y="405"/>
                </a:lnTo>
                <a:lnTo>
                  <a:pt x="536" y="405"/>
                </a:lnTo>
                <a:lnTo>
                  <a:pt x="535" y="405"/>
                </a:lnTo>
                <a:lnTo>
                  <a:pt x="535" y="404"/>
                </a:lnTo>
                <a:lnTo>
                  <a:pt x="536" y="404"/>
                </a:lnTo>
                <a:lnTo>
                  <a:pt x="536" y="404"/>
                </a:lnTo>
                <a:lnTo>
                  <a:pt x="535" y="404"/>
                </a:lnTo>
                <a:lnTo>
                  <a:pt x="535" y="404"/>
                </a:lnTo>
                <a:lnTo>
                  <a:pt x="535" y="404"/>
                </a:lnTo>
                <a:lnTo>
                  <a:pt x="534" y="404"/>
                </a:lnTo>
                <a:lnTo>
                  <a:pt x="534" y="405"/>
                </a:lnTo>
                <a:lnTo>
                  <a:pt x="534" y="405"/>
                </a:lnTo>
                <a:lnTo>
                  <a:pt x="534" y="405"/>
                </a:lnTo>
                <a:lnTo>
                  <a:pt x="533" y="405"/>
                </a:lnTo>
                <a:lnTo>
                  <a:pt x="533" y="406"/>
                </a:lnTo>
                <a:lnTo>
                  <a:pt x="534" y="406"/>
                </a:lnTo>
                <a:lnTo>
                  <a:pt x="534" y="406"/>
                </a:lnTo>
                <a:lnTo>
                  <a:pt x="533" y="407"/>
                </a:lnTo>
                <a:lnTo>
                  <a:pt x="533" y="406"/>
                </a:lnTo>
                <a:lnTo>
                  <a:pt x="533" y="406"/>
                </a:lnTo>
                <a:lnTo>
                  <a:pt x="532" y="406"/>
                </a:lnTo>
                <a:lnTo>
                  <a:pt x="532" y="406"/>
                </a:lnTo>
                <a:lnTo>
                  <a:pt x="532" y="406"/>
                </a:lnTo>
                <a:lnTo>
                  <a:pt x="531" y="406"/>
                </a:lnTo>
                <a:lnTo>
                  <a:pt x="531" y="406"/>
                </a:lnTo>
                <a:lnTo>
                  <a:pt x="531" y="406"/>
                </a:lnTo>
                <a:lnTo>
                  <a:pt x="531" y="407"/>
                </a:lnTo>
                <a:lnTo>
                  <a:pt x="531" y="407"/>
                </a:lnTo>
                <a:lnTo>
                  <a:pt x="531" y="406"/>
                </a:lnTo>
                <a:lnTo>
                  <a:pt x="532" y="406"/>
                </a:lnTo>
                <a:lnTo>
                  <a:pt x="532" y="407"/>
                </a:lnTo>
                <a:lnTo>
                  <a:pt x="531" y="407"/>
                </a:lnTo>
                <a:lnTo>
                  <a:pt x="531" y="407"/>
                </a:lnTo>
                <a:lnTo>
                  <a:pt x="531" y="407"/>
                </a:lnTo>
                <a:lnTo>
                  <a:pt x="530" y="407"/>
                </a:lnTo>
                <a:lnTo>
                  <a:pt x="530" y="406"/>
                </a:lnTo>
                <a:lnTo>
                  <a:pt x="530" y="406"/>
                </a:lnTo>
                <a:lnTo>
                  <a:pt x="530" y="406"/>
                </a:lnTo>
                <a:lnTo>
                  <a:pt x="530" y="405"/>
                </a:lnTo>
                <a:lnTo>
                  <a:pt x="530" y="405"/>
                </a:lnTo>
                <a:lnTo>
                  <a:pt x="530" y="406"/>
                </a:lnTo>
                <a:lnTo>
                  <a:pt x="529" y="406"/>
                </a:lnTo>
                <a:lnTo>
                  <a:pt x="529" y="406"/>
                </a:lnTo>
                <a:lnTo>
                  <a:pt x="529" y="406"/>
                </a:lnTo>
                <a:lnTo>
                  <a:pt x="529" y="407"/>
                </a:lnTo>
                <a:lnTo>
                  <a:pt x="529" y="407"/>
                </a:lnTo>
                <a:lnTo>
                  <a:pt x="528" y="407"/>
                </a:lnTo>
                <a:lnTo>
                  <a:pt x="528" y="407"/>
                </a:lnTo>
                <a:lnTo>
                  <a:pt x="527" y="406"/>
                </a:lnTo>
                <a:lnTo>
                  <a:pt x="527" y="406"/>
                </a:lnTo>
                <a:lnTo>
                  <a:pt x="527" y="407"/>
                </a:lnTo>
                <a:lnTo>
                  <a:pt x="527" y="406"/>
                </a:lnTo>
                <a:lnTo>
                  <a:pt x="526" y="406"/>
                </a:lnTo>
                <a:lnTo>
                  <a:pt x="526" y="406"/>
                </a:lnTo>
                <a:lnTo>
                  <a:pt x="526" y="406"/>
                </a:lnTo>
                <a:lnTo>
                  <a:pt x="526" y="405"/>
                </a:lnTo>
                <a:lnTo>
                  <a:pt x="525" y="405"/>
                </a:lnTo>
                <a:lnTo>
                  <a:pt x="525" y="406"/>
                </a:lnTo>
                <a:lnTo>
                  <a:pt x="524" y="406"/>
                </a:lnTo>
                <a:lnTo>
                  <a:pt x="524" y="406"/>
                </a:lnTo>
                <a:lnTo>
                  <a:pt x="524" y="406"/>
                </a:lnTo>
                <a:lnTo>
                  <a:pt x="524" y="405"/>
                </a:lnTo>
                <a:lnTo>
                  <a:pt x="524" y="405"/>
                </a:lnTo>
                <a:lnTo>
                  <a:pt x="524" y="405"/>
                </a:lnTo>
                <a:lnTo>
                  <a:pt x="524" y="405"/>
                </a:lnTo>
                <a:lnTo>
                  <a:pt x="524" y="404"/>
                </a:lnTo>
                <a:lnTo>
                  <a:pt x="524" y="404"/>
                </a:lnTo>
                <a:lnTo>
                  <a:pt x="524" y="404"/>
                </a:lnTo>
                <a:lnTo>
                  <a:pt x="524" y="403"/>
                </a:lnTo>
                <a:lnTo>
                  <a:pt x="524" y="403"/>
                </a:lnTo>
                <a:lnTo>
                  <a:pt x="524" y="404"/>
                </a:lnTo>
                <a:lnTo>
                  <a:pt x="523" y="404"/>
                </a:lnTo>
                <a:lnTo>
                  <a:pt x="523" y="404"/>
                </a:lnTo>
                <a:lnTo>
                  <a:pt x="523" y="403"/>
                </a:lnTo>
                <a:lnTo>
                  <a:pt x="522" y="403"/>
                </a:lnTo>
                <a:lnTo>
                  <a:pt x="522" y="403"/>
                </a:lnTo>
                <a:lnTo>
                  <a:pt x="522" y="404"/>
                </a:lnTo>
                <a:lnTo>
                  <a:pt x="521" y="404"/>
                </a:lnTo>
                <a:lnTo>
                  <a:pt x="521" y="404"/>
                </a:lnTo>
                <a:lnTo>
                  <a:pt x="520" y="404"/>
                </a:lnTo>
                <a:lnTo>
                  <a:pt x="520" y="404"/>
                </a:lnTo>
                <a:lnTo>
                  <a:pt x="520" y="405"/>
                </a:lnTo>
                <a:lnTo>
                  <a:pt x="520" y="405"/>
                </a:lnTo>
                <a:lnTo>
                  <a:pt x="520" y="406"/>
                </a:lnTo>
                <a:lnTo>
                  <a:pt x="520" y="406"/>
                </a:lnTo>
                <a:lnTo>
                  <a:pt x="520" y="406"/>
                </a:lnTo>
                <a:lnTo>
                  <a:pt x="520" y="405"/>
                </a:lnTo>
                <a:lnTo>
                  <a:pt x="520" y="405"/>
                </a:lnTo>
                <a:lnTo>
                  <a:pt x="519" y="405"/>
                </a:lnTo>
                <a:lnTo>
                  <a:pt x="519" y="405"/>
                </a:lnTo>
                <a:lnTo>
                  <a:pt x="519" y="406"/>
                </a:lnTo>
                <a:lnTo>
                  <a:pt x="519" y="406"/>
                </a:lnTo>
                <a:lnTo>
                  <a:pt x="519" y="405"/>
                </a:lnTo>
                <a:lnTo>
                  <a:pt x="518" y="405"/>
                </a:lnTo>
                <a:lnTo>
                  <a:pt x="518" y="405"/>
                </a:lnTo>
                <a:lnTo>
                  <a:pt x="518" y="405"/>
                </a:lnTo>
                <a:lnTo>
                  <a:pt x="517" y="405"/>
                </a:lnTo>
                <a:lnTo>
                  <a:pt x="518" y="405"/>
                </a:lnTo>
                <a:lnTo>
                  <a:pt x="518" y="404"/>
                </a:lnTo>
                <a:lnTo>
                  <a:pt x="518" y="404"/>
                </a:lnTo>
                <a:lnTo>
                  <a:pt x="517" y="404"/>
                </a:lnTo>
                <a:lnTo>
                  <a:pt x="517" y="404"/>
                </a:lnTo>
                <a:lnTo>
                  <a:pt x="516" y="404"/>
                </a:lnTo>
                <a:lnTo>
                  <a:pt x="516" y="403"/>
                </a:lnTo>
                <a:lnTo>
                  <a:pt x="516" y="403"/>
                </a:lnTo>
                <a:lnTo>
                  <a:pt x="516" y="403"/>
                </a:lnTo>
                <a:lnTo>
                  <a:pt x="516" y="403"/>
                </a:lnTo>
                <a:lnTo>
                  <a:pt x="515" y="403"/>
                </a:lnTo>
                <a:lnTo>
                  <a:pt x="515" y="403"/>
                </a:lnTo>
                <a:lnTo>
                  <a:pt x="515" y="403"/>
                </a:lnTo>
                <a:lnTo>
                  <a:pt x="515" y="402"/>
                </a:lnTo>
                <a:lnTo>
                  <a:pt x="514" y="402"/>
                </a:lnTo>
                <a:lnTo>
                  <a:pt x="514" y="402"/>
                </a:lnTo>
                <a:lnTo>
                  <a:pt x="514" y="403"/>
                </a:lnTo>
                <a:lnTo>
                  <a:pt x="513" y="402"/>
                </a:lnTo>
                <a:lnTo>
                  <a:pt x="514" y="402"/>
                </a:lnTo>
                <a:lnTo>
                  <a:pt x="514" y="402"/>
                </a:lnTo>
                <a:lnTo>
                  <a:pt x="513" y="402"/>
                </a:lnTo>
                <a:lnTo>
                  <a:pt x="513" y="402"/>
                </a:lnTo>
                <a:lnTo>
                  <a:pt x="513" y="403"/>
                </a:lnTo>
                <a:lnTo>
                  <a:pt x="513" y="403"/>
                </a:lnTo>
                <a:lnTo>
                  <a:pt x="512" y="403"/>
                </a:lnTo>
                <a:lnTo>
                  <a:pt x="512" y="402"/>
                </a:lnTo>
                <a:lnTo>
                  <a:pt x="512" y="402"/>
                </a:lnTo>
                <a:lnTo>
                  <a:pt x="512" y="402"/>
                </a:lnTo>
                <a:lnTo>
                  <a:pt x="511" y="401"/>
                </a:lnTo>
                <a:lnTo>
                  <a:pt x="511" y="402"/>
                </a:lnTo>
                <a:lnTo>
                  <a:pt x="511" y="402"/>
                </a:lnTo>
                <a:lnTo>
                  <a:pt x="511" y="402"/>
                </a:lnTo>
                <a:lnTo>
                  <a:pt x="510" y="402"/>
                </a:lnTo>
                <a:lnTo>
                  <a:pt x="510" y="402"/>
                </a:lnTo>
                <a:lnTo>
                  <a:pt x="510" y="402"/>
                </a:lnTo>
                <a:lnTo>
                  <a:pt x="510" y="402"/>
                </a:lnTo>
                <a:lnTo>
                  <a:pt x="510" y="402"/>
                </a:lnTo>
                <a:lnTo>
                  <a:pt x="509" y="402"/>
                </a:lnTo>
                <a:lnTo>
                  <a:pt x="509" y="402"/>
                </a:lnTo>
                <a:lnTo>
                  <a:pt x="509" y="402"/>
                </a:lnTo>
                <a:lnTo>
                  <a:pt x="508" y="402"/>
                </a:lnTo>
                <a:lnTo>
                  <a:pt x="508" y="402"/>
                </a:lnTo>
                <a:lnTo>
                  <a:pt x="508" y="402"/>
                </a:lnTo>
                <a:lnTo>
                  <a:pt x="508" y="402"/>
                </a:lnTo>
                <a:lnTo>
                  <a:pt x="507" y="402"/>
                </a:lnTo>
                <a:lnTo>
                  <a:pt x="507" y="402"/>
                </a:lnTo>
                <a:lnTo>
                  <a:pt x="507" y="402"/>
                </a:lnTo>
                <a:lnTo>
                  <a:pt x="507" y="402"/>
                </a:lnTo>
                <a:lnTo>
                  <a:pt x="506" y="402"/>
                </a:lnTo>
                <a:lnTo>
                  <a:pt x="506" y="402"/>
                </a:lnTo>
                <a:lnTo>
                  <a:pt x="506" y="402"/>
                </a:lnTo>
                <a:lnTo>
                  <a:pt x="506" y="401"/>
                </a:lnTo>
                <a:lnTo>
                  <a:pt x="506" y="401"/>
                </a:lnTo>
                <a:lnTo>
                  <a:pt x="505" y="402"/>
                </a:lnTo>
                <a:lnTo>
                  <a:pt x="505" y="402"/>
                </a:lnTo>
                <a:lnTo>
                  <a:pt x="505" y="402"/>
                </a:lnTo>
                <a:lnTo>
                  <a:pt x="504" y="402"/>
                </a:lnTo>
                <a:lnTo>
                  <a:pt x="504" y="402"/>
                </a:lnTo>
                <a:lnTo>
                  <a:pt x="504" y="401"/>
                </a:lnTo>
                <a:lnTo>
                  <a:pt x="504" y="402"/>
                </a:lnTo>
                <a:lnTo>
                  <a:pt x="504" y="402"/>
                </a:lnTo>
                <a:lnTo>
                  <a:pt x="503" y="402"/>
                </a:lnTo>
                <a:lnTo>
                  <a:pt x="503" y="402"/>
                </a:lnTo>
                <a:lnTo>
                  <a:pt x="503" y="402"/>
                </a:lnTo>
                <a:lnTo>
                  <a:pt x="503" y="401"/>
                </a:lnTo>
                <a:lnTo>
                  <a:pt x="504" y="401"/>
                </a:lnTo>
                <a:lnTo>
                  <a:pt x="504" y="401"/>
                </a:lnTo>
                <a:lnTo>
                  <a:pt x="503" y="401"/>
                </a:lnTo>
                <a:lnTo>
                  <a:pt x="503" y="401"/>
                </a:lnTo>
                <a:lnTo>
                  <a:pt x="502" y="401"/>
                </a:lnTo>
                <a:lnTo>
                  <a:pt x="502" y="401"/>
                </a:lnTo>
                <a:lnTo>
                  <a:pt x="503" y="401"/>
                </a:lnTo>
                <a:lnTo>
                  <a:pt x="503" y="400"/>
                </a:lnTo>
                <a:lnTo>
                  <a:pt x="502" y="400"/>
                </a:lnTo>
                <a:lnTo>
                  <a:pt x="502" y="401"/>
                </a:lnTo>
                <a:lnTo>
                  <a:pt x="502" y="401"/>
                </a:lnTo>
                <a:lnTo>
                  <a:pt x="502" y="401"/>
                </a:lnTo>
                <a:lnTo>
                  <a:pt x="501" y="401"/>
                </a:lnTo>
                <a:lnTo>
                  <a:pt x="501" y="401"/>
                </a:lnTo>
                <a:lnTo>
                  <a:pt x="501" y="401"/>
                </a:lnTo>
                <a:lnTo>
                  <a:pt x="501" y="400"/>
                </a:lnTo>
                <a:lnTo>
                  <a:pt x="501" y="400"/>
                </a:lnTo>
                <a:lnTo>
                  <a:pt x="500" y="400"/>
                </a:lnTo>
                <a:lnTo>
                  <a:pt x="500" y="400"/>
                </a:lnTo>
                <a:lnTo>
                  <a:pt x="500" y="400"/>
                </a:lnTo>
                <a:lnTo>
                  <a:pt x="500" y="399"/>
                </a:lnTo>
                <a:lnTo>
                  <a:pt x="500" y="399"/>
                </a:lnTo>
                <a:lnTo>
                  <a:pt x="499" y="400"/>
                </a:lnTo>
                <a:lnTo>
                  <a:pt x="499" y="399"/>
                </a:lnTo>
                <a:lnTo>
                  <a:pt x="499" y="399"/>
                </a:lnTo>
                <a:lnTo>
                  <a:pt x="498" y="399"/>
                </a:lnTo>
                <a:lnTo>
                  <a:pt x="498" y="399"/>
                </a:lnTo>
                <a:lnTo>
                  <a:pt x="498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6" y="400"/>
                </a:lnTo>
                <a:lnTo>
                  <a:pt x="496" y="400"/>
                </a:lnTo>
                <a:lnTo>
                  <a:pt x="496" y="399"/>
                </a:lnTo>
                <a:lnTo>
                  <a:pt x="496" y="399"/>
                </a:lnTo>
                <a:lnTo>
                  <a:pt x="495" y="399"/>
                </a:lnTo>
                <a:lnTo>
                  <a:pt x="495" y="399"/>
                </a:lnTo>
                <a:lnTo>
                  <a:pt x="495" y="399"/>
                </a:lnTo>
                <a:lnTo>
                  <a:pt x="495" y="398"/>
                </a:lnTo>
                <a:lnTo>
                  <a:pt x="494" y="398"/>
                </a:lnTo>
                <a:lnTo>
                  <a:pt x="494" y="399"/>
                </a:lnTo>
                <a:lnTo>
                  <a:pt x="494" y="399"/>
                </a:lnTo>
                <a:lnTo>
                  <a:pt x="494" y="400"/>
                </a:lnTo>
                <a:lnTo>
                  <a:pt x="493" y="400"/>
                </a:lnTo>
                <a:lnTo>
                  <a:pt x="493" y="399"/>
                </a:lnTo>
                <a:lnTo>
                  <a:pt x="492" y="399"/>
                </a:lnTo>
                <a:lnTo>
                  <a:pt x="492" y="399"/>
                </a:lnTo>
                <a:lnTo>
                  <a:pt x="492" y="399"/>
                </a:lnTo>
                <a:lnTo>
                  <a:pt x="492" y="399"/>
                </a:lnTo>
                <a:lnTo>
                  <a:pt x="493" y="399"/>
                </a:lnTo>
                <a:lnTo>
                  <a:pt x="493" y="398"/>
                </a:lnTo>
                <a:lnTo>
                  <a:pt x="492" y="398"/>
                </a:lnTo>
                <a:lnTo>
                  <a:pt x="492" y="398"/>
                </a:lnTo>
                <a:lnTo>
                  <a:pt x="492" y="399"/>
                </a:lnTo>
                <a:lnTo>
                  <a:pt x="491" y="399"/>
                </a:lnTo>
                <a:lnTo>
                  <a:pt x="491" y="398"/>
                </a:lnTo>
                <a:lnTo>
                  <a:pt x="491" y="398"/>
                </a:lnTo>
                <a:lnTo>
                  <a:pt x="490" y="398"/>
                </a:lnTo>
                <a:lnTo>
                  <a:pt x="490" y="399"/>
                </a:lnTo>
                <a:lnTo>
                  <a:pt x="490" y="399"/>
                </a:lnTo>
                <a:lnTo>
                  <a:pt x="490" y="399"/>
                </a:lnTo>
                <a:lnTo>
                  <a:pt x="490" y="400"/>
                </a:lnTo>
                <a:lnTo>
                  <a:pt x="490" y="400"/>
                </a:lnTo>
                <a:lnTo>
                  <a:pt x="490" y="400"/>
                </a:lnTo>
                <a:lnTo>
                  <a:pt x="490" y="399"/>
                </a:lnTo>
                <a:lnTo>
                  <a:pt x="490" y="399"/>
                </a:lnTo>
                <a:lnTo>
                  <a:pt x="490" y="399"/>
                </a:lnTo>
                <a:lnTo>
                  <a:pt x="490" y="399"/>
                </a:lnTo>
                <a:lnTo>
                  <a:pt x="489" y="399"/>
                </a:lnTo>
                <a:lnTo>
                  <a:pt x="489" y="399"/>
                </a:lnTo>
                <a:lnTo>
                  <a:pt x="489" y="400"/>
                </a:lnTo>
                <a:lnTo>
                  <a:pt x="489" y="399"/>
                </a:lnTo>
                <a:lnTo>
                  <a:pt x="488" y="399"/>
                </a:lnTo>
                <a:lnTo>
                  <a:pt x="488" y="399"/>
                </a:lnTo>
                <a:lnTo>
                  <a:pt x="487" y="399"/>
                </a:lnTo>
                <a:lnTo>
                  <a:pt x="487" y="399"/>
                </a:lnTo>
                <a:lnTo>
                  <a:pt x="486" y="399"/>
                </a:lnTo>
                <a:lnTo>
                  <a:pt x="486" y="399"/>
                </a:lnTo>
                <a:lnTo>
                  <a:pt x="485" y="398"/>
                </a:lnTo>
                <a:lnTo>
                  <a:pt x="485" y="398"/>
                </a:lnTo>
                <a:lnTo>
                  <a:pt x="485" y="398"/>
                </a:lnTo>
                <a:lnTo>
                  <a:pt x="485" y="398"/>
                </a:lnTo>
                <a:lnTo>
                  <a:pt x="485" y="399"/>
                </a:lnTo>
                <a:lnTo>
                  <a:pt x="485" y="399"/>
                </a:lnTo>
                <a:lnTo>
                  <a:pt x="484" y="399"/>
                </a:lnTo>
                <a:lnTo>
                  <a:pt x="484" y="399"/>
                </a:lnTo>
                <a:lnTo>
                  <a:pt x="484" y="399"/>
                </a:lnTo>
                <a:lnTo>
                  <a:pt x="484" y="398"/>
                </a:lnTo>
                <a:lnTo>
                  <a:pt x="484" y="399"/>
                </a:lnTo>
                <a:lnTo>
                  <a:pt x="483" y="399"/>
                </a:lnTo>
                <a:lnTo>
                  <a:pt x="483" y="399"/>
                </a:lnTo>
                <a:lnTo>
                  <a:pt x="483" y="400"/>
                </a:lnTo>
                <a:lnTo>
                  <a:pt x="483" y="400"/>
                </a:lnTo>
                <a:lnTo>
                  <a:pt x="483" y="399"/>
                </a:lnTo>
                <a:lnTo>
                  <a:pt x="483" y="399"/>
                </a:lnTo>
                <a:lnTo>
                  <a:pt x="483" y="398"/>
                </a:lnTo>
                <a:lnTo>
                  <a:pt x="482" y="398"/>
                </a:lnTo>
                <a:lnTo>
                  <a:pt x="482" y="398"/>
                </a:lnTo>
                <a:lnTo>
                  <a:pt x="482" y="398"/>
                </a:lnTo>
                <a:lnTo>
                  <a:pt x="481" y="398"/>
                </a:lnTo>
                <a:lnTo>
                  <a:pt x="482" y="399"/>
                </a:lnTo>
                <a:lnTo>
                  <a:pt x="481" y="399"/>
                </a:lnTo>
                <a:lnTo>
                  <a:pt x="481" y="399"/>
                </a:lnTo>
                <a:lnTo>
                  <a:pt x="481" y="398"/>
                </a:lnTo>
                <a:lnTo>
                  <a:pt x="480" y="398"/>
                </a:lnTo>
                <a:lnTo>
                  <a:pt x="480" y="398"/>
                </a:lnTo>
                <a:lnTo>
                  <a:pt x="479" y="398"/>
                </a:lnTo>
                <a:lnTo>
                  <a:pt x="479" y="399"/>
                </a:lnTo>
                <a:lnTo>
                  <a:pt x="480" y="399"/>
                </a:lnTo>
                <a:lnTo>
                  <a:pt x="480" y="399"/>
                </a:lnTo>
                <a:lnTo>
                  <a:pt x="480" y="400"/>
                </a:lnTo>
                <a:lnTo>
                  <a:pt x="479" y="400"/>
                </a:lnTo>
                <a:lnTo>
                  <a:pt x="479" y="399"/>
                </a:lnTo>
                <a:lnTo>
                  <a:pt x="479" y="399"/>
                </a:lnTo>
                <a:lnTo>
                  <a:pt x="479" y="398"/>
                </a:lnTo>
                <a:lnTo>
                  <a:pt x="479" y="398"/>
                </a:lnTo>
                <a:lnTo>
                  <a:pt x="479" y="399"/>
                </a:lnTo>
                <a:lnTo>
                  <a:pt x="479" y="399"/>
                </a:lnTo>
                <a:lnTo>
                  <a:pt x="479" y="398"/>
                </a:lnTo>
                <a:lnTo>
                  <a:pt x="479" y="398"/>
                </a:lnTo>
                <a:lnTo>
                  <a:pt x="479" y="398"/>
                </a:lnTo>
                <a:lnTo>
                  <a:pt x="478" y="398"/>
                </a:lnTo>
                <a:lnTo>
                  <a:pt x="478" y="398"/>
                </a:lnTo>
                <a:lnTo>
                  <a:pt x="478" y="399"/>
                </a:lnTo>
                <a:lnTo>
                  <a:pt x="478" y="399"/>
                </a:lnTo>
                <a:lnTo>
                  <a:pt x="478" y="398"/>
                </a:lnTo>
                <a:lnTo>
                  <a:pt x="478" y="398"/>
                </a:lnTo>
                <a:lnTo>
                  <a:pt x="478" y="397"/>
                </a:lnTo>
                <a:lnTo>
                  <a:pt x="477" y="397"/>
                </a:lnTo>
                <a:lnTo>
                  <a:pt x="477" y="397"/>
                </a:lnTo>
                <a:lnTo>
                  <a:pt x="477" y="398"/>
                </a:lnTo>
                <a:lnTo>
                  <a:pt x="476" y="398"/>
                </a:lnTo>
                <a:lnTo>
                  <a:pt x="476" y="398"/>
                </a:lnTo>
                <a:lnTo>
                  <a:pt x="476" y="398"/>
                </a:lnTo>
                <a:lnTo>
                  <a:pt x="476" y="398"/>
                </a:lnTo>
                <a:lnTo>
                  <a:pt x="476" y="398"/>
                </a:lnTo>
                <a:lnTo>
                  <a:pt x="476" y="397"/>
                </a:lnTo>
                <a:lnTo>
                  <a:pt x="476" y="397"/>
                </a:lnTo>
                <a:lnTo>
                  <a:pt x="476" y="397"/>
                </a:lnTo>
                <a:lnTo>
                  <a:pt x="475" y="397"/>
                </a:lnTo>
                <a:lnTo>
                  <a:pt x="475" y="397"/>
                </a:lnTo>
                <a:lnTo>
                  <a:pt x="475" y="397"/>
                </a:lnTo>
                <a:lnTo>
                  <a:pt x="475" y="398"/>
                </a:lnTo>
                <a:lnTo>
                  <a:pt x="474" y="398"/>
                </a:lnTo>
                <a:lnTo>
                  <a:pt x="474" y="398"/>
                </a:lnTo>
                <a:lnTo>
                  <a:pt x="473" y="398"/>
                </a:lnTo>
                <a:lnTo>
                  <a:pt x="473" y="398"/>
                </a:lnTo>
                <a:lnTo>
                  <a:pt x="472" y="398"/>
                </a:lnTo>
                <a:lnTo>
                  <a:pt x="472" y="398"/>
                </a:lnTo>
                <a:lnTo>
                  <a:pt x="472" y="398"/>
                </a:lnTo>
                <a:lnTo>
                  <a:pt x="472" y="399"/>
                </a:lnTo>
                <a:lnTo>
                  <a:pt x="472" y="399"/>
                </a:lnTo>
                <a:lnTo>
                  <a:pt x="471" y="399"/>
                </a:lnTo>
                <a:lnTo>
                  <a:pt x="471" y="400"/>
                </a:lnTo>
                <a:lnTo>
                  <a:pt x="471" y="399"/>
                </a:lnTo>
                <a:lnTo>
                  <a:pt x="471" y="399"/>
                </a:lnTo>
                <a:lnTo>
                  <a:pt x="471" y="399"/>
                </a:lnTo>
                <a:lnTo>
                  <a:pt x="470" y="399"/>
                </a:lnTo>
                <a:lnTo>
                  <a:pt x="470" y="399"/>
                </a:lnTo>
                <a:lnTo>
                  <a:pt x="471" y="399"/>
                </a:lnTo>
                <a:lnTo>
                  <a:pt x="471" y="400"/>
                </a:lnTo>
                <a:lnTo>
                  <a:pt x="470" y="400"/>
                </a:lnTo>
                <a:lnTo>
                  <a:pt x="470" y="399"/>
                </a:lnTo>
                <a:lnTo>
                  <a:pt x="469" y="399"/>
                </a:lnTo>
                <a:lnTo>
                  <a:pt x="469" y="399"/>
                </a:lnTo>
                <a:lnTo>
                  <a:pt x="469" y="399"/>
                </a:lnTo>
                <a:lnTo>
                  <a:pt x="469" y="399"/>
                </a:lnTo>
                <a:lnTo>
                  <a:pt x="469" y="400"/>
                </a:lnTo>
                <a:lnTo>
                  <a:pt x="469" y="400"/>
                </a:lnTo>
                <a:lnTo>
                  <a:pt x="468" y="400"/>
                </a:lnTo>
                <a:lnTo>
                  <a:pt x="468" y="400"/>
                </a:lnTo>
                <a:lnTo>
                  <a:pt x="467" y="400"/>
                </a:lnTo>
                <a:lnTo>
                  <a:pt x="467" y="399"/>
                </a:lnTo>
                <a:lnTo>
                  <a:pt x="467" y="399"/>
                </a:lnTo>
                <a:lnTo>
                  <a:pt x="467" y="399"/>
                </a:lnTo>
                <a:lnTo>
                  <a:pt x="467" y="398"/>
                </a:lnTo>
                <a:lnTo>
                  <a:pt x="467" y="398"/>
                </a:lnTo>
                <a:lnTo>
                  <a:pt x="467" y="399"/>
                </a:lnTo>
                <a:lnTo>
                  <a:pt x="466" y="399"/>
                </a:lnTo>
                <a:lnTo>
                  <a:pt x="466" y="399"/>
                </a:lnTo>
                <a:lnTo>
                  <a:pt x="466" y="398"/>
                </a:lnTo>
                <a:lnTo>
                  <a:pt x="465" y="398"/>
                </a:lnTo>
                <a:lnTo>
                  <a:pt x="465" y="398"/>
                </a:lnTo>
                <a:lnTo>
                  <a:pt x="464" y="398"/>
                </a:lnTo>
                <a:lnTo>
                  <a:pt x="464" y="398"/>
                </a:lnTo>
                <a:lnTo>
                  <a:pt x="464" y="398"/>
                </a:lnTo>
                <a:lnTo>
                  <a:pt x="464" y="398"/>
                </a:lnTo>
                <a:lnTo>
                  <a:pt x="463" y="398"/>
                </a:lnTo>
                <a:lnTo>
                  <a:pt x="463" y="398"/>
                </a:lnTo>
                <a:lnTo>
                  <a:pt x="462" y="398"/>
                </a:lnTo>
                <a:lnTo>
                  <a:pt x="462" y="399"/>
                </a:lnTo>
                <a:lnTo>
                  <a:pt x="462" y="399"/>
                </a:lnTo>
                <a:lnTo>
                  <a:pt x="463" y="400"/>
                </a:lnTo>
                <a:lnTo>
                  <a:pt x="462" y="400"/>
                </a:lnTo>
                <a:lnTo>
                  <a:pt x="462" y="400"/>
                </a:lnTo>
                <a:lnTo>
                  <a:pt x="461" y="400"/>
                </a:lnTo>
                <a:lnTo>
                  <a:pt x="461" y="399"/>
                </a:lnTo>
                <a:lnTo>
                  <a:pt x="461" y="399"/>
                </a:lnTo>
                <a:lnTo>
                  <a:pt x="461" y="399"/>
                </a:lnTo>
                <a:lnTo>
                  <a:pt x="460" y="399"/>
                </a:lnTo>
                <a:lnTo>
                  <a:pt x="460" y="399"/>
                </a:lnTo>
                <a:lnTo>
                  <a:pt x="460" y="399"/>
                </a:lnTo>
                <a:lnTo>
                  <a:pt x="459" y="399"/>
                </a:lnTo>
                <a:lnTo>
                  <a:pt x="459" y="399"/>
                </a:lnTo>
                <a:lnTo>
                  <a:pt x="459" y="399"/>
                </a:lnTo>
                <a:lnTo>
                  <a:pt x="459" y="398"/>
                </a:lnTo>
                <a:lnTo>
                  <a:pt x="458" y="398"/>
                </a:lnTo>
                <a:lnTo>
                  <a:pt x="458" y="398"/>
                </a:lnTo>
                <a:lnTo>
                  <a:pt x="458" y="399"/>
                </a:lnTo>
                <a:lnTo>
                  <a:pt x="458" y="399"/>
                </a:lnTo>
                <a:lnTo>
                  <a:pt x="458" y="399"/>
                </a:lnTo>
                <a:lnTo>
                  <a:pt x="458" y="399"/>
                </a:lnTo>
                <a:lnTo>
                  <a:pt x="457" y="399"/>
                </a:lnTo>
                <a:lnTo>
                  <a:pt x="457" y="399"/>
                </a:lnTo>
                <a:lnTo>
                  <a:pt x="457" y="399"/>
                </a:lnTo>
                <a:lnTo>
                  <a:pt x="456" y="399"/>
                </a:lnTo>
                <a:lnTo>
                  <a:pt x="456" y="399"/>
                </a:lnTo>
                <a:lnTo>
                  <a:pt x="456" y="399"/>
                </a:lnTo>
                <a:lnTo>
                  <a:pt x="456" y="399"/>
                </a:lnTo>
                <a:lnTo>
                  <a:pt x="455" y="399"/>
                </a:lnTo>
                <a:lnTo>
                  <a:pt x="455" y="400"/>
                </a:lnTo>
                <a:lnTo>
                  <a:pt x="456" y="400"/>
                </a:lnTo>
                <a:lnTo>
                  <a:pt x="456" y="400"/>
                </a:lnTo>
                <a:lnTo>
                  <a:pt x="455" y="400"/>
                </a:lnTo>
                <a:lnTo>
                  <a:pt x="455" y="400"/>
                </a:lnTo>
                <a:lnTo>
                  <a:pt x="455" y="400"/>
                </a:lnTo>
                <a:lnTo>
                  <a:pt x="454" y="400"/>
                </a:lnTo>
                <a:lnTo>
                  <a:pt x="454" y="400"/>
                </a:lnTo>
                <a:lnTo>
                  <a:pt x="454" y="400"/>
                </a:lnTo>
                <a:lnTo>
                  <a:pt x="453" y="400"/>
                </a:lnTo>
                <a:lnTo>
                  <a:pt x="453" y="400"/>
                </a:lnTo>
                <a:lnTo>
                  <a:pt x="452" y="400"/>
                </a:lnTo>
                <a:lnTo>
                  <a:pt x="452" y="400"/>
                </a:lnTo>
                <a:lnTo>
                  <a:pt x="451" y="400"/>
                </a:lnTo>
                <a:lnTo>
                  <a:pt x="451" y="400"/>
                </a:lnTo>
                <a:lnTo>
                  <a:pt x="450" y="400"/>
                </a:lnTo>
                <a:lnTo>
                  <a:pt x="450" y="400"/>
                </a:lnTo>
                <a:lnTo>
                  <a:pt x="450" y="400"/>
                </a:lnTo>
                <a:lnTo>
                  <a:pt x="449" y="400"/>
                </a:lnTo>
                <a:lnTo>
                  <a:pt x="449" y="401"/>
                </a:lnTo>
                <a:lnTo>
                  <a:pt x="449" y="401"/>
                </a:lnTo>
                <a:lnTo>
                  <a:pt x="449" y="401"/>
                </a:lnTo>
                <a:lnTo>
                  <a:pt x="448" y="401"/>
                </a:lnTo>
                <a:lnTo>
                  <a:pt x="448" y="401"/>
                </a:lnTo>
                <a:lnTo>
                  <a:pt x="448" y="401"/>
                </a:lnTo>
                <a:lnTo>
                  <a:pt x="447" y="401"/>
                </a:lnTo>
                <a:lnTo>
                  <a:pt x="447" y="401"/>
                </a:lnTo>
                <a:lnTo>
                  <a:pt x="446" y="402"/>
                </a:lnTo>
                <a:lnTo>
                  <a:pt x="446" y="402"/>
                </a:lnTo>
                <a:lnTo>
                  <a:pt x="446" y="402"/>
                </a:lnTo>
                <a:lnTo>
                  <a:pt x="446" y="401"/>
                </a:lnTo>
                <a:lnTo>
                  <a:pt x="446" y="401"/>
                </a:lnTo>
                <a:lnTo>
                  <a:pt x="446" y="402"/>
                </a:lnTo>
                <a:lnTo>
                  <a:pt x="445" y="402"/>
                </a:lnTo>
                <a:lnTo>
                  <a:pt x="445" y="402"/>
                </a:lnTo>
                <a:lnTo>
                  <a:pt x="445" y="402"/>
                </a:lnTo>
                <a:lnTo>
                  <a:pt x="444" y="402"/>
                </a:lnTo>
                <a:lnTo>
                  <a:pt x="444" y="402"/>
                </a:lnTo>
                <a:lnTo>
                  <a:pt x="444" y="402"/>
                </a:lnTo>
                <a:lnTo>
                  <a:pt x="444" y="401"/>
                </a:lnTo>
                <a:lnTo>
                  <a:pt x="444" y="401"/>
                </a:lnTo>
                <a:lnTo>
                  <a:pt x="443" y="401"/>
                </a:lnTo>
                <a:lnTo>
                  <a:pt x="443" y="402"/>
                </a:lnTo>
                <a:lnTo>
                  <a:pt x="443" y="402"/>
                </a:lnTo>
                <a:lnTo>
                  <a:pt x="443" y="402"/>
                </a:lnTo>
                <a:lnTo>
                  <a:pt x="442" y="402"/>
                </a:lnTo>
                <a:lnTo>
                  <a:pt x="442" y="402"/>
                </a:lnTo>
                <a:lnTo>
                  <a:pt x="442" y="402"/>
                </a:lnTo>
                <a:lnTo>
                  <a:pt x="442" y="401"/>
                </a:lnTo>
                <a:lnTo>
                  <a:pt x="442" y="401"/>
                </a:lnTo>
                <a:lnTo>
                  <a:pt x="442" y="401"/>
                </a:lnTo>
                <a:lnTo>
                  <a:pt x="441" y="401"/>
                </a:lnTo>
                <a:lnTo>
                  <a:pt x="441" y="400"/>
                </a:lnTo>
                <a:lnTo>
                  <a:pt x="441" y="400"/>
                </a:lnTo>
                <a:lnTo>
                  <a:pt x="441" y="400"/>
                </a:lnTo>
                <a:lnTo>
                  <a:pt x="441" y="399"/>
                </a:lnTo>
                <a:lnTo>
                  <a:pt x="440" y="399"/>
                </a:lnTo>
                <a:lnTo>
                  <a:pt x="440" y="399"/>
                </a:lnTo>
                <a:lnTo>
                  <a:pt x="440" y="399"/>
                </a:lnTo>
                <a:lnTo>
                  <a:pt x="440" y="398"/>
                </a:lnTo>
                <a:lnTo>
                  <a:pt x="439" y="398"/>
                </a:lnTo>
                <a:lnTo>
                  <a:pt x="439" y="399"/>
                </a:lnTo>
                <a:lnTo>
                  <a:pt x="440" y="399"/>
                </a:lnTo>
                <a:lnTo>
                  <a:pt x="439" y="399"/>
                </a:lnTo>
                <a:lnTo>
                  <a:pt x="439" y="398"/>
                </a:lnTo>
                <a:lnTo>
                  <a:pt x="439" y="398"/>
                </a:lnTo>
                <a:lnTo>
                  <a:pt x="439" y="398"/>
                </a:lnTo>
                <a:lnTo>
                  <a:pt x="439" y="398"/>
                </a:lnTo>
                <a:lnTo>
                  <a:pt x="439" y="397"/>
                </a:lnTo>
                <a:lnTo>
                  <a:pt x="439" y="397"/>
                </a:lnTo>
                <a:lnTo>
                  <a:pt x="439" y="398"/>
                </a:lnTo>
                <a:lnTo>
                  <a:pt x="438" y="398"/>
                </a:lnTo>
                <a:lnTo>
                  <a:pt x="438" y="398"/>
                </a:lnTo>
                <a:lnTo>
                  <a:pt x="437" y="397"/>
                </a:lnTo>
                <a:lnTo>
                  <a:pt x="437" y="397"/>
                </a:lnTo>
                <a:lnTo>
                  <a:pt x="436" y="397"/>
                </a:lnTo>
                <a:lnTo>
                  <a:pt x="436" y="398"/>
                </a:lnTo>
                <a:lnTo>
                  <a:pt x="436" y="397"/>
                </a:lnTo>
                <a:lnTo>
                  <a:pt x="436" y="397"/>
                </a:lnTo>
                <a:lnTo>
                  <a:pt x="436" y="397"/>
                </a:lnTo>
                <a:lnTo>
                  <a:pt x="435" y="397"/>
                </a:lnTo>
                <a:lnTo>
                  <a:pt x="435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3" y="397"/>
                </a:lnTo>
                <a:lnTo>
                  <a:pt x="433" y="398"/>
                </a:lnTo>
                <a:lnTo>
                  <a:pt x="433" y="398"/>
                </a:lnTo>
                <a:lnTo>
                  <a:pt x="432" y="398"/>
                </a:lnTo>
                <a:lnTo>
                  <a:pt x="432" y="397"/>
                </a:lnTo>
                <a:lnTo>
                  <a:pt x="433" y="397"/>
                </a:lnTo>
                <a:lnTo>
                  <a:pt x="432" y="397"/>
                </a:lnTo>
                <a:lnTo>
                  <a:pt x="432" y="397"/>
                </a:lnTo>
                <a:lnTo>
                  <a:pt x="432" y="397"/>
                </a:lnTo>
                <a:lnTo>
                  <a:pt x="432" y="397"/>
                </a:lnTo>
                <a:lnTo>
                  <a:pt x="431" y="397"/>
                </a:lnTo>
                <a:lnTo>
                  <a:pt x="431" y="397"/>
                </a:lnTo>
                <a:lnTo>
                  <a:pt x="430" y="397"/>
                </a:lnTo>
                <a:lnTo>
                  <a:pt x="430" y="397"/>
                </a:lnTo>
                <a:lnTo>
                  <a:pt x="430" y="397"/>
                </a:lnTo>
                <a:lnTo>
                  <a:pt x="430" y="398"/>
                </a:lnTo>
                <a:lnTo>
                  <a:pt x="429" y="398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8" y="397"/>
                </a:lnTo>
                <a:lnTo>
                  <a:pt x="428" y="397"/>
                </a:lnTo>
                <a:lnTo>
                  <a:pt x="428" y="397"/>
                </a:lnTo>
                <a:lnTo>
                  <a:pt x="428" y="397"/>
                </a:lnTo>
                <a:lnTo>
                  <a:pt x="427" y="397"/>
                </a:lnTo>
                <a:lnTo>
                  <a:pt x="427" y="397"/>
                </a:lnTo>
                <a:lnTo>
                  <a:pt x="427" y="397"/>
                </a:lnTo>
                <a:lnTo>
                  <a:pt x="426" y="397"/>
                </a:lnTo>
                <a:lnTo>
                  <a:pt x="426" y="397"/>
                </a:lnTo>
                <a:lnTo>
                  <a:pt x="425" y="397"/>
                </a:lnTo>
                <a:lnTo>
                  <a:pt x="425" y="397"/>
                </a:lnTo>
                <a:lnTo>
                  <a:pt x="424" y="397"/>
                </a:lnTo>
                <a:lnTo>
                  <a:pt x="424" y="397"/>
                </a:lnTo>
                <a:lnTo>
                  <a:pt x="424" y="397"/>
                </a:lnTo>
                <a:lnTo>
                  <a:pt x="423" y="397"/>
                </a:lnTo>
                <a:lnTo>
                  <a:pt x="423" y="397"/>
                </a:lnTo>
                <a:lnTo>
                  <a:pt x="423" y="398"/>
                </a:lnTo>
                <a:lnTo>
                  <a:pt x="423" y="398"/>
                </a:lnTo>
                <a:lnTo>
                  <a:pt x="423" y="397"/>
                </a:lnTo>
                <a:lnTo>
                  <a:pt x="423" y="397"/>
                </a:lnTo>
                <a:lnTo>
                  <a:pt x="422" y="397"/>
                </a:lnTo>
                <a:lnTo>
                  <a:pt x="422" y="397"/>
                </a:lnTo>
                <a:lnTo>
                  <a:pt x="421" y="397"/>
                </a:lnTo>
                <a:lnTo>
                  <a:pt x="421" y="397"/>
                </a:lnTo>
                <a:lnTo>
                  <a:pt x="421" y="397"/>
                </a:lnTo>
                <a:lnTo>
                  <a:pt x="420" y="397"/>
                </a:lnTo>
                <a:lnTo>
                  <a:pt x="420" y="397"/>
                </a:lnTo>
                <a:lnTo>
                  <a:pt x="419" y="397"/>
                </a:lnTo>
                <a:lnTo>
                  <a:pt x="420" y="397"/>
                </a:lnTo>
                <a:lnTo>
                  <a:pt x="420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9" y="399"/>
                </a:lnTo>
                <a:lnTo>
                  <a:pt x="418" y="399"/>
                </a:lnTo>
                <a:lnTo>
                  <a:pt x="418" y="399"/>
                </a:lnTo>
                <a:lnTo>
                  <a:pt x="418" y="399"/>
                </a:lnTo>
                <a:lnTo>
                  <a:pt x="417" y="399"/>
                </a:lnTo>
                <a:lnTo>
                  <a:pt x="417" y="399"/>
                </a:lnTo>
                <a:lnTo>
                  <a:pt x="417" y="399"/>
                </a:lnTo>
                <a:lnTo>
                  <a:pt x="417" y="399"/>
                </a:lnTo>
                <a:lnTo>
                  <a:pt x="417" y="400"/>
                </a:lnTo>
                <a:lnTo>
                  <a:pt x="417" y="400"/>
                </a:lnTo>
                <a:lnTo>
                  <a:pt x="416" y="400"/>
                </a:lnTo>
                <a:lnTo>
                  <a:pt x="416" y="400"/>
                </a:lnTo>
                <a:lnTo>
                  <a:pt x="416" y="400"/>
                </a:lnTo>
                <a:lnTo>
                  <a:pt x="415" y="400"/>
                </a:lnTo>
                <a:lnTo>
                  <a:pt x="415" y="400"/>
                </a:lnTo>
                <a:lnTo>
                  <a:pt x="415" y="401"/>
                </a:lnTo>
                <a:lnTo>
                  <a:pt x="415" y="401"/>
                </a:lnTo>
                <a:lnTo>
                  <a:pt x="415" y="401"/>
                </a:lnTo>
                <a:lnTo>
                  <a:pt x="415" y="401"/>
                </a:lnTo>
                <a:lnTo>
                  <a:pt x="414" y="401"/>
                </a:lnTo>
                <a:lnTo>
                  <a:pt x="414" y="401"/>
                </a:lnTo>
                <a:lnTo>
                  <a:pt x="414" y="401"/>
                </a:lnTo>
                <a:lnTo>
                  <a:pt x="414" y="401"/>
                </a:lnTo>
                <a:lnTo>
                  <a:pt x="414" y="401"/>
                </a:lnTo>
                <a:lnTo>
                  <a:pt x="413" y="402"/>
                </a:lnTo>
                <a:lnTo>
                  <a:pt x="413" y="402"/>
                </a:lnTo>
                <a:lnTo>
                  <a:pt x="412" y="402"/>
                </a:lnTo>
                <a:lnTo>
                  <a:pt x="412" y="402"/>
                </a:lnTo>
                <a:lnTo>
                  <a:pt x="412" y="402"/>
                </a:lnTo>
                <a:lnTo>
                  <a:pt x="412" y="402"/>
                </a:lnTo>
                <a:lnTo>
                  <a:pt x="411" y="402"/>
                </a:lnTo>
                <a:lnTo>
                  <a:pt x="411" y="402"/>
                </a:lnTo>
                <a:lnTo>
                  <a:pt x="411" y="402"/>
                </a:lnTo>
                <a:lnTo>
                  <a:pt x="411" y="402"/>
                </a:lnTo>
                <a:lnTo>
                  <a:pt x="411" y="402"/>
                </a:lnTo>
                <a:lnTo>
                  <a:pt x="410" y="402"/>
                </a:lnTo>
                <a:lnTo>
                  <a:pt x="410" y="402"/>
                </a:lnTo>
                <a:lnTo>
                  <a:pt x="410" y="403"/>
                </a:lnTo>
                <a:lnTo>
                  <a:pt x="410" y="402"/>
                </a:lnTo>
                <a:lnTo>
                  <a:pt x="410" y="403"/>
                </a:lnTo>
                <a:lnTo>
                  <a:pt x="410" y="403"/>
                </a:lnTo>
                <a:lnTo>
                  <a:pt x="409" y="403"/>
                </a:lnTo>
                <a:lnTo>
                  <a:pt x="409" y="403"/>
                </a:lnTo>
                <a:lnTo>
                  <a:pt x="409" y="403"/>
                </a:lnTo>
                <a:lnTo>
                  <a:pt x="408" y="403"/>
                </a:lnTo>
                <a:lnTo>
                  <a:pt x="409" y="404"/>
                </a:lnTo>
                <a:lnTo>
                  <a:pt x="408" y="404"/>
                </a:lnTo>
                <a:lnTo>
                  <a:pt x="408" y="404"/>
                </a:lnTo>
                <a:lnTo>
                  <a:pt x="407" y="404"/>
                </a:lnTo>
                <a:lnTo>
                  <a:pt x="407" y="404"/>
                </a:lnTo>
                <a:lnTo>
                  <a:pt x="407" y="403"/>
                </a:lnTo>
                <a:lnTo>
                  <a:pt x="407" y="403"/>
                </a:lnTo>
                <a:lnTo>
                  <a:pt x="407" y="403"/>
                </a:lnTo>
                <a:lnTo>
                  <a:pt x="406" y="403"/>
                </a:lnTo>
                <a:lnTo>
                  <a:pt x="406" y="404"/>
                </a:lnTo>
                <a:lnTo>
                  <a:pt x="406" y="403"/>
                </a:lnTo>
                <a:lnTo>
                  <a:pt x="405" y="403"/>
                </a:lnTo>
                <a:lnTo>
                  <a:pt x="405" y="404"/>
                </a:lnTo>
                <a:lnTo>
                  <a:pt x="405" y="404"/>
                </a:lnTo>
                <a:lnTo>
                  <a:pt x="405" y="404"/>
                </a:lnTo>
                <a:lnTo>
                  <a:pt x="405" y="405"/>
                </a:lnTo>
                <a:lnTo>
                  <a:pt x="404" y="405"/>
                </a:lnTo>
                <a:lnTo>
                  <a:pt x="404" y="405"/>
                </a:lnTo>
                <a:lnTo>
                  <a:pt x="404" y="404"/>
                </a:lnTo>
                <a:lnTo>
                  <a:pt x="404" y="404"/>
                </a:lnTo>
                <a:lnTo>
                  <a:pt x="405" y="404"/>
                </a:lnTo>
                <a:lnTo>
                  <a:pt x="405" y="404"/>
                </a:lnTo>
                <a:lnTo>
                  <a:pt x="404" y="404"/>
                </a:lnTo>
                <a:lnTo>
                  <a:pt x="404" y="404"/>
                </a:lnTo>
                <a:lnTo>
                  <a:pt x="404" y="404"/>
                </a:lnTo>
                <a:lnTo>
                  <a:pt x="404" y="405"/>
                </a:lnTo>
                <a:lnTo>
                  <a:pt x="404" y="405"/>
                </a:lnTo>
                <a:lnTo>
                  <a:pt x="404" y="406"/>
                </a:lnTo>
                <a:lnTo>
                  <a:pt x="403" y="406"/>
                </a:lnTo>
                <a:lnTo>
                  <a:pt x="403" y="405"/>
                </a:lnTo>
                <a:lnTo>
                  <a:pt x="403" y="405"/>
                </a:lnTo>
                <a:lnTo>
                  <a:pt x="403" y="406"/>
                </a:lnTo>
                <a:lnTo>
                  <a:pt x="402" y="406"/>
                </a:lnTo>
                <a:lnTo>
                  <a:pt x="402" y="406"/>
                </a:lnTo>
                <a:lnTo>
                  <a:pt x="402" y="406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lnTo>
                  <a:pt x="400" y="407"/>
                </a:lnTo>
                <a:lnTo>
                  <a:pt x="400" y="408"/>
                </a:lnTo>
                <a:lnTo>
                  <a:pt x="400" y="408"/>
                </a:lnTo>
                <a:lnTo>
                  <a:pt x="400" y="408"/>
                </a:lnTo>
                <a:lnTo>
                  <a:pt x="399" y="408"/>
                </a:lnTo>
                <a:lnTo>
                  <a:pt x="399" y="408"/>
                </a:lnTo>
                <a:lnTo>
                  <a:pt x="399" y="408"/>
                </a:lnTo>
                <a:lnTo>
                  <a:pt x="399" y="409"/>
                </a:lnTo>
                <a:lnTo>
                  <a:pt x="399" y="409"/>
                </a:lnTo>
                <a:lnTo>
                  <a:pt x="398" y="409"/>
                </a:lnTo>
                <a:lnTo>
                  <a:pt x="398" y="409"/>
                </a:lnTo>
                <a:lnTo>
                  <a:pt x="398" y="409"/>
                </a:lnTo>
                <a:lnTo>
                  <a:pt x="398" y="409"/>
                </a:lnTo>
                <a:lnTo>
                  <a:pt x="397" y="409"/>
                </a:lnTo>
                <a:lnTo>
                  <a:pt x="397" y="409"/>
                </a:lnTo>
                <a:lnTo>
                  <a:pt x="397" y="409"/>
                </a:lnTo>
                <a:lnTo>
                  <a:pt x="397" y="409"/>
                </a:lnTo>
                <a:lnTo>
                  <a:pt x="397" y="409"/>
                </a:lnTo>
                <a:lnTo>
                  <a:pt x="396" y="409"/>
                </a:lnTo>
                <a:lnTo>
                  <a:pt x="396" y="409"/>
                </a:lnTo>
                <a:lnTo>
                  <a:pt x="395" y="409"/>
                </a:lnTo>
                <a:lnTo>
                  <a:pt x="395" y="410"/>
                </a:lnTo>
                <a:lnTo>
                  <a:pt x="395" y="410"/>
                </a:lnTo>
                <a:lnTo>
                  <a:pt x="395" y="410"/>
                </a:lnTo>
                <a:lnTo>
                  <a:pt x="394" y="410"/>
                </a:lnTo>
                <a:lnTo>
                  <a:pt x="394" y="410"/>
                </a:lnTo>
                <a:lnTo>
                  <a:pt x="393" y="410"/>
                </a:lnTo>
                <a:lnTo>
                  <a:pt x="393" y="410"/>
                </a:lnTo>
                <a:lnTo>
                  <a:pt x="393" y="410"/>
                </a:lnTo>
                <a:lnTo>
                  <a:pt x="393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1" y="410"/>
                </a:lnTo>
                <a:lnTo>
                  <a:pt x="391" y="410"/>
                </a:lnTo>
                <a:lnTo>
                  <a:pt x="391" y="410"/>
                </a:lnTo>
                <a:lnTo>
                  <a:pt x="390" y="410"/>
                </a:lnTo>
                <a:lnTo>
                  <a:pt x="390" y="410"/>
                </a:lnTo>
                <a:lnTo>
                  <a:pt x="390" y="410"/>
                </a:lnTo>
                <a:lnTo>
                  <a:pt x="389" y="410"/>
                </a:lnTo>
                <a:lnTo>
                  <a:pt x="389" y="410"/>
                </a:lnTo>
                <a:lnTo>
                  <a:pt x="389" y="410"/>
                </a:lnTo>
                <a:lnTo>
                  <a:pt x="388" y="410"/>
                </a:lnTo>
                <a:lnTo>
                  <a:pt x="388" y="410"/>
                </a:lnTo>
                <a:lnTo>
                  <a:pt x="388" y="410"/>
                </a:lnTo>
                <a:lnTo>
                  <a:pt x="388" y="410"/>
                </a:lnTo>
                <a:lnTo>
                  <a:pt x="387" y="410"/>
                </a:lnTo>
                <a:lnTo>
                  <a:pt x="387" y="410"/>
                </a:lnTo>
                <a:lnTo>
                  <a:pt x="387" y="411"/>
                </a:lnTo>
                <a:lnTo>
                  <a:pt x="387" y="411"/>
                </a:lnTo>
                <a:lnTo>
                  <a:pt x="387" y="411"/>
                </a:lnTo>
                <a:lnTo>
                  <a:pt x="386" y="411"/>
                </a:lnTo>
                <a:lnTo>
                  <a:pt x="386" y="411"/>
                </a:lnTo>
                <a:lnTo>
                  <a:pt x="385" y="411"/>
                </a:lnTo>
                <a:lnTo>
                  <a:pt x="385" y="411"/>
                </a:lnTo>
                <a:lnTo>
                  <a:pt x="385" y="411"/>
                </a:lnTo>
                <a:lnTo>
                  <a:pt x="385" y="412"/>
                </a:lnTo>
                <a:lnTo>
                  <a:pt x="384" y="412"/>
                </a:lnTo>
                <a:lnTo>
                  <a:pt x="384" y="412"/>
                </a:lnTo>
                <a:lnTo>
                  <a:pt x="383" y="412"/>
                </a:lnTo>
                <a:lnTo>
                  <a:pt x="383" y="412"/>
                </a:lnTo>
                <a:lnTo>
                  <a:pt x="383" y="412"/>
                </a:lnTo>
                <a:lnTo>
                  <a:pt x="382" y="412"/>
                </a:lnTo>
                <a:lnTo>
                  <a:pt x="382" y="412"/>
                </a:lnTo>
                <a:lnTo>
                  <a:pt x="382" y="412"/>
                </a:lnTo>
                <a:lnTo>
                  <a:pt x="381" y="412"/>
                </a:lnTo>
                <a:lnTo>
                  <a:pt x="381" y="412"/>
                </a:lnTo>
                <a:lnTo>
                  <a:pt x="380" y="412"/>
                </a:lnTo>
                <a:lnTo>
                  <a:pt x="380" y="412"/>
                </a:lnTo>
                <a:lnTo>
                  <a:pt x="379" y="412"/>
                </a:lnTo>
                <a:lnTo>
                  <a:pt x="379" y="412"/>
                </a:lnTo>
                <a:lnTo>
                  <a:pt x="378" y="412"/>
                </a:lnTo>
                <a:lnTo>
                  <a:pt x="378" y="411"/>
                </a:lnTo>
                <a:lnTo>
                  <a:pt x="378" y="411"/>
                </a:lnTo>
                <a:lnTo>
                  <a:pt x="378" y="411"/>
                </a:lnTo>
                <a:lnTo>
                  <a:pt x="378" y="411"/>
                </a:lnTo>
                <a:lnTo>
                  <a:pt x="378" y="411"/>
                </a:lnTo>
                <a:lnTo>
                  <a:pt x="377" y="411"/>
                </a:lnTo>
                <a:lnTo>
                  <a:pt x="377" y="411"/>
                </a:lnTo>
                <a:lnTo>
                  <a:pt x="376" y="411"/>
                </a:lnTo>
                <a:lnTo>
                  <a:pt x="376" y="411"/>
                </a:lnTo>
                <a:lnTo>
                  <a:pt x="376" y="411"/>
                </a:lnTo>
                <a:lnTo>
                  <a:pt x="376" y="411"/>
                </a:lnTo>
                <a:lnTo>
                  <a:pt x="376" y="411"/>
                </a:lnTo>
                <a:lnTo>
                  <a:pt x="376" y="410"/>
                </a:lnTo>
                <a:lnTo>
                  <a:pt x="376" y="410"/>
                </a:lnTo>
                <a:lnTo>
                  <a:pt x="375" y="410"/>
                </a:lnTo>
                <a:lnTo>
                  <a:pt x="375" y="410"/>
                </a:lnTo>
                <a:lnTo>
                  <a:pt x="375" y="409"/>
                </a:lnTo>
                <a:lnTo>
                  <a:pt x="374" y="409"/>
                </a:lnTo>
                <a:lnTo>
                  <a:pt x="374" y="409"/>
                </a:lnTo>
                <a:lnTo>
                  <a:pt x="373" y="409"/>
                </a:lnTo>
                <a:lnTo>
                  <a:pt x="373" y="410"/>
                </a:lnTo>
                <a:lnTo>
                  <a:pt x="373" y="409"/>
                </a:lnTo>
                <a:lnTo>
                  <a:pt x="373" y="410"/>
                </a:lnTo>
                <a:lnTo>
                  <a:pt x="373" y="409"/>
                </a:lnTo>
                <a:lnTo>
                  <a:pt x="372" y="409"/>
                </a:lnTo>
                <a:lnTo>
                  <a:pt x="372" y="409"/>
                </a:lnTo>
                <a:lnTo>
                  <a:pt x="372" y="409"/>
                </a:lnTo>
                <a:lnTo>
                  <a:pt x="371" y="409"/>
                </a:lnTo>
                <a:lnTo>
                  <a:pt x="371" y="409"/>
                </a:lnTo>
                <a:lnTo>
                  <a:pt x="370" y="409"/>
                </a:lnTo>
                <a:lnTo>
                  <a:pt x="370" y="409"/>
                </a:lnTo>
                <a:lnTo>
                  <a:pt x="369" y="409"/>
                </a:lnTo>
                <a:lnTo>
                  <a:pt x="369" y="409"/>
                </a:lnTo>
                <a:lnTo>
                  <a:pt x="369" y="409"/>
                </a:lnTo>
                <a:lnTo>
                  <a:pt x="369" y="408"/>
                </a:lnTo>
                <a:lnTo>
                  <a:pt x="369" y="408"/>
                </a:lnTo>
                <a:lnTo>
                  <a:pt x="369" y="408"/>
                </a:lnTo>
                <a:lnTo>
                  <a:pt x="369" y="407"/>
                </a:lnTo>
                <a:lnTo>
                  <a:pt x="369" y="407"/>
                </a:lnTo>
                <a:lnTo>
                  <a:pt x="369" y="407"/>
                </a:lnTo>
                <a:lnTo>
                  <a:pt x="369" y="406"/>
                </a:lnTo>
                <a:lnTo>
                  <a:pt x="368" y="406"/>
                </a:lnTo>
                <a:lnTo>
                  <a:pt x="368" y="406"/>
                </a:lnTo>
                <a:lnTo>
                  <a:pt x="368" y="405"/>
                </a:lnTo>
                <a:lnTo>
                  <a:pt x="368" y="405"/>
                </a:lnTo>
                <a:lnTo>
                  <a:pt x="368" y="405"/>
                </a:lnTo>
                <a:lnTo>
                  <a:pt x="368" y="404"/>
                </a:lnTo>
                <a:lnTo>
                  <a:pt x="368" y="404"/>
                </a:lnTo>
                <a:lnTo>
                  <a:pt x="367" y="404"/>
                </a:lnTo>
                <a:lnTo>
                  <a:pt x="367" y="404"/>
                </a:lnTo>
                <a:lnTo>
                  <a:pt x="367" y="404"/>
                </a:lnTo>
                <a:lnTo>
                  <a:pt x="367" y="403"/>
                </a:lnTo>
                <a:lnTo>
                  <a:pt x="366" y="403"/>
                </a:lnTo>
                <a:lnTo>
                  <a:pt x="366" y="403"/>
                </a:lnTo>
                <a:lnTo>
                  <a:pt x="366" y="403"/>
                </a:lnTo>
                <a:lnTo>
                  <a:pt x="366" y="402"/>
                </a:lnTo>
                <a:lnTo>
                  <a:pt x="365" y="402"/>
                </a:lnTo>
                <a:lnTo>
                  <a:pt x="365" y="402"/>
                </a:lnTo>
                <a:lnTo>
                  <a:pt x="365" y="402"/>
                </a:lnTo>
                <a:lnTo>
                  <a:pt x="364" y="401"/>
                </a:lnTo>
                <a:lnTo>
                  <a:pt x="364" y="401"/>
                </a:lnTo>
                <a:lnTo>
                  <a:pt x="364" y="401"/>
                </a:lnTo>
                <a:lnTo>
                  <a:pt x="364" y="401"/>
                </a:lnTo>
                <a:lnTo>
                  <a:pt x="363" y="401"/>
                </a:lnTo>
                <a:lnTo>
                  <a:pt x="363" y="400"/>
                </a:lnTo>
                <a:lnTo>
                  <a:pt x="363" y="400"/>
                </a:lnTo>
                <a:lnTo>
                  <a:pt x="363" y="400"/>
                </a:lnTo>
                <a:lnTo>
                  <a:pt x="362" y="400"/>
                </a:lnTo>
                <a:lnTo>
                  <a:pt x="362" y="400"/>
                </a:lnTo>
                <a:lnTo>
                  <a:pt x="362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8"/>
                </a:lnTo>
                <a:lnTo>
                  <a:pt x="361" y="398"/>
                </a:lnTo>
                <a:lnTo>
                  <a:pt x="360" y="398"/>
                </a:lnTo>
                <a:lnTo>
                  <a:pt x="360" y="398"/>
                </a:lnTo>
                <a:lnTo>
                  <a:pt x="360" y="397"/>
                </a:lnTo>
                <a:lnTo>
                  <a:pt x="360" y="398"/>
                </a:lnTo>
                <a:lnTo>
                  <a:pt x="350" y="405"/>
                </a:lnTo>
                <a:lnTo>
                  <a:pt x="350" y="396"/>
                </a:lnTo>
                <a:lnTo>
                  <a:pt x="350" y="386"/>
                </a:lnTo>
                <a:lnTo>
                  <a:pt x="350" y="385"/>
                </a:lnTo>
                <a:lnTo>
                  <a:pt x="350" y="375"/>
                </a:lnTo>
                <a:lnTo>
                  <a:pt x="350" y="374"/>
                </a:lnTo>
                <a:lnTo>
                  <a:pt x="350" y="353"/>
                </a:lnTo>
                <a:lnTo>
                  <a:pt x="350" y="352"/>
                </a:lnTo>
                <a:lnTo>
                  <a:pt x="350" y="345"/>
                </a:lnTo>
                <a:lnTo>
                  <a:pt x="350" y="339"/>
                </a:lnTo>
                <a:lnTo>
                  <a:pt x="350" y="325"/>
                </a:lnTo>
                <a:lnTo>
                  <a:pt x="350" y="311"/>
                </a:lnTo>
                <a:lnTo>
                  <a:pt x="350" y="309"/>
                </a:lnTo>
                <a:lnTo>
                  <a:pt x="350" y="283"/>
                </a:lnTo>
                <a:lnTo>
                  <a:pt x="350" y="283"/>
                </a:lnTo>
                <a:lnTo>
                  <a:pt x="350" y="283"/>
                </a:lnTo>
                <a:lnTo>
                  <a:pt x="350" y="282"/>
                </a:lnTo>
                <a:lnTo>
                  <a:pt x="350" y="282"/>
                </a:lnTo>
                <a:lnTo>
                  <a:pt x="351" y="282"/>
                </a:lnTo>
                <a:lnTo>
                  <a:pt x="351" y="282"/>
                </a:lnTo>
                <a:lnTo>
                  <a:pt x="351" y="281"/>
                </a:lnTo>
                <a:lnTo>
                  <a:pt x="351" y="281"/>
                </a:lnTo>
                <a:lnTo>
                  <a:pt x="351" y="281"/>
                </a:lnTo>
                <a:lnTo>
                  <a:pt x="352" y="281"/>
                </a:lnTo>
                <a:lnTo>
                  <a:pt x="352" y="280"/>
                </a:lnTo>
                <a:lnTo>
                  <a:pt x="352" y="280"/>
                </a:lnTo>
                <a:lnTo>
                  <a:pt x="353" y="280"/>
                </a:lnTo>
                <a:lnTo>
                  <a:pt x="353" y="281"/>
                </a:lnTo>
                <a:lnTo>
                  <a:pt x="353" y="281"/>
                </a:lnTo>
                <a:lnTo>
                  <a:pt x="353" y="280"/>
                </a:lnTo>
                <a:lnTo>
                  <a:pt x="354" y="280"/>
                </a:lnTo>
                <a:lnTo>
                  <a:pt x="354" y="279"/>
                </a:lnTo>
                <a:lnTo>
                  <a:pt x="354" y="279"/>
                </a:lnTo>
                <a:lnTo>
                  <a:pt x="354" y="278"/>
                </a:lnTo>
                <a:lnTo>
                  <a:pt x="354" y="278"/>
                </a:lnTo>
                <a:lnTo>
                  <a:pt x="355" y="278"/>
                </a:lnTo>
                <a:lnTo>
                  <a:pt x="355" y="278"/>
                </a:lnTo>
                <a:lnTo>
                  <a:pt x="355" y="278"/>
                </a:lnTo>
                <a:lnTo>
                  <a:pt x="355" y="278"/>
                </a:lnTo>
                <a:lnTo>
                  <a:pt x="356" y="278"/>
                </a:lnTo>
                <a:lnTo>
                  <a:pt x="356" y="279"/>
                </a:lnTo>
                <a:lnTo>
                  <a:pt x="356" y="279"/>
                </a:lnTo>
                <a:lnTo>
                  <a:pt x="357" y="279"/>
                </a:lnTo>
                <a:lnTo>
                  <a:pt x="357" y="279"/>
                </a:lnTo>
                <a:lnTo>
                  <a:pt x="357" y="279"/>
                </a:lnTo>
                <a:lnTo>
                  <a:pt x="358" y="279"/>
                </a:lnTo>
                <a:lnTo>
                  <a:pt x="358" y="278"/>
                </a:lnTo>
                <a:lnTo>
                  <a:pt x="358" y="278"/>
                </a:lnTo>
                <a:lnTo>
                  <a:pt x="358" y="278"/>
                </a:lnTo>
                <a:lnTo>
                  <a:pt x="358" y="277"/>
                </a:lnTo>
                <a:lnTo>
                  <a:pt x="358" y="277"/>
                </a:lnTo>
                <a:lnTo>
                  <a:pt x="358" y="277"/>
                </a:lnTo>
                <a:lnTo>
                  <a:pt x="359" y="277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5"/>
                </a:lnTo>
                <a:lnTo>
                  <a:pt x="359" y="275"/>
                </a:lnTo>
                <a:lnTo>
                  <a:pt x="359" y="274"/>
                </a:lnTo>
                <a:lnTo>
                  <a:pt x="359" y="274"/>
                </a:lnTo>
                <a:lnTo>
                  <a:pt x="359" y="273"/>
                </a:lnTo>
                <a:lnTo>
                  <a:pt x="359" y="273"/>
                </a:lnTo>
                <a:lnTo>
                  <a:pt x="360" y="273"/>
                </a:lnTo>
                <a:lnTo>
                  <a:pt x="359" y="273"/>
                </a:lnTo>
                <a:lnTo>
                  <a:pt x="359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60" y="271"/>
                </a:lnTo>
                <a:lnTo>
                  <a:pt x="359" y="271"/>
                </a:lnTo>
                <a:lnTo>
                  <a:pt x="360" y="271"/>
                </a:lnTo>
                <a:lnTo>
                  <a:pt x="360" y="271"/>
                </a:lnTo>
                <a:lnTo>
                  <a:pt x="359" y="271"/>
                </a:lnTo>
                <a:lnTo>
                  <a:pt x="359" y="270"/>
                </a:lnTo>
                <a:lnTo>
                  <a:pt x="359" y="270"/>
                </a:lnTo>
                <a:lnTo>
                  <a:pt x="359" y="270"/>
                </a:lnTo>
                <a:lnTo>
                  <a:pt x="359" y="270"/>
                </a:lnTo>
                <a:lnTo>
                  <a:pt x="359" y="269"/>
                </a:lnTo>
                <a:lnTo>
                  <a:pt x="359" y="270"/>
                </a:lnTo>
                <a:lnTo>
                  <a:pt x="359" y="269"/>
                </a:lnTo>
                <a:lnTo>
                  <a:pt x="359" y="269"/>
                </a:lnTo>
                <a:lnTo>
                  <a:pt x="358" y="268"/>
                </a:lnTo>
                <a:lnTo>
                  <a:pt x="359" y="268"/>
                </a:lnTo>
                <a:lnTo>
                  <a:pt x="358" y="268"/>
                </a:lnTo>
                <a:lnTo>
                  <a:pt x="359" y="268"/>
                </a:lnTo>
                <a:lnTo>
                  <a:pt x="358" y="268"/>
                </a:lnTo>
                <a:lnTo>
                  <a:pt x="358" y="268"/>
                </a:lnTo>
                <a:lnTo>
                  <a:pt x="358" y="268"/>
                </a:lnTo>
                <a:lnTo>
                  <a:pt x="358" y="267"/>
                </a:lnTo>
                <a:lnTo>
                  <a:pt x="358" y="267"/>
                </a:lnTo>
                <a:lnTo>
                  <a:pt x="358" y="267"/>
                </a:lnTo>
                <a:lnTo>
                  <a:pt x="358" y="266"/>
                </a:lnTo>
                <a:lnTo>
                  <a:pt x="357" y="266"/>
                </a:lnTo>
                <a:lnTo>
                  <a:pt x="357" y="266"/>
                </a:lnTo>
                <a:lnTo>
                  <a:pt x="356" y="266"/>
                </a:lnTo>
                <a:lnTo>
                  <a:pt x="356" y="266"/>
                </a:lnTo>
                <a:lnTo>
                  <a:pt x="356" y="265"/>
                </a:lnTo>
                <a:lnTo>
                  <a:pt x="355" y="265"/>
                </a:lnTo>
                <a:lnTo>
                  <a:pt x="355" y="265"/>
                </a:lnTo>
                <a:lnTo>
                  <a:pt x="355" y="264"/>
                </a:lnTo>
                <a:lnTo>
                  <a:pt x="355" y="264"/>
                </a:lnTo>
                <a:lnTo>
                  <a:pt x="355" y="264"/>
                </a:lnTo>
                <a:lnTo>
                  <a:pt x="355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2"/>
                </a:lnTo>
                <a:lnTo>
                  <a:pt x="354" y="262"/>
                </a:lnTo>
                <a:lnTo>
                  <a:pt x="353" y="262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4" y="259"/>
                </a:lnTo>
                <a:lnTo>
                  <a:pt x="354" y="259"/>
                </a:lnTo>
                <a:lnTo>
                  <a:pt x="354" y="258"/>
                </a:lnTo>
                <a:lnTo>
                  <a:pt x="353" y="258"/>
                </a:lnTo>
                <a:lnTo>
                  <a:pt x="353" y="258"/>
                </a:lnTo>
                <a:lnTo>
                  <a:pt x="354" y="258"/>
                </a:lnTo>
                <a:lnTo>
                  <a:pt x="354" y="257"/>
                </a:lnTo>
                <a:lnTo>
                  <a:pt x="354" y="257"/>
                </a:lnTo>
                <a:lnTo>
                  <a:pt x="354" y="256"/>
                </a:lnTo>
                <a:lnTo>
                  <a:pt x="353" y="256"/>
                </a:lnTo>
                <a:lnTo>
                  <a:pt x="353" y="256"/>
                </a:lnTo>
                <a:lnTo>
                  <a:pt x="353" y="256"/>
                </a:lnTo>
                <a:lnTo>
                  <a:pt x="353" y="256"/>
                </a:lnTo>
                <a:lnTo>
                  <a:pt x="353" y="255"/>
                </a:lnTo>
                <a:lnTo>
                  <a:pt x="353" y="255"/>
                </a:lnTo>
                <a:lnTo>
                  <a:pt x="353" y="254"/>
                </a:lnTo>
                <a:lnTo>
                  <a:pt x="353" y="254"/>
                </a:lnTo>
                <a:lnTo>
                  <a:pt x="353" y="254"/>
                </a:lnTo>
                <a:lnTo>
                  <a:pt x="354" y="254"/>
                </a:lnTo>
                <a:lnTo>
                  <a:pt x="354" y="254"/>
                </a:lnTo>
                <a:lnTo>
                  <a:pt x="354" y="255"/>
                </a:lnTo>
                <a:lnTo>
                  <a:pt x="354" y="255"/>
                </a:lnTo>
                <a:lnTo>
                  <a:pt x="353" y="255"/>
                </a:lnTo>
                <a:lnTo>
                  <a:pt x="353" y="256"/>
                </a:lnTo>
                <a:lnTo>
                  <a:pt x="354" y="256"/>
                </a:lnTo>
                <a:lnTo>
                  <a:pt x="354" y="256"/>
                </a:lnTo>
                <a:lnTo>
                  <a:pt x="355" y="255"/>
                </a:lnTo>
                <a:lnTo>
                  <a:pt x="355" y="255"/>
                </a:lnTo>
                <a:lnTo>
                  <a:pt x="355" y="256"/>
                </a:lnTo>
                <a:lnTo>
                  <a:pt x="356" y="256"/>
                </a:lnTo>
                <a:lnTo>
                  <a:pt x="356" y="257"/>
                </a:lnTo>
                <a:lnTo>
                  <a:pt x="357" y="257"/>
                </a:lnTo>
                <a:lnTo>
                  <a:pt x="357" y="257"/>
                </a:lnTo>
                <a:lnTo>
                  <a:pt x="357" y="256"/>
                </a:lnTo>
                <a:lnTo>
                  <a:pt x="358" y="256"/>
                </a:lnTo>
                <a:lnTo>
                  <a:pt x="358" y="256"/>
                </a:lnTo>
                <a:lnTo>
                  <a:pt x="357" y="255"/>
                </a:lnTo>
                <a:lnTo>
                  <a:pt x="357" y="255"/>
                </a:lnTo>
                <a:lnTo>
                  <a:pt x="357" y="255"/>
                </a:lnTo>
                <a:lnTo>
                  <a:pt x="356" y="255"/>
                </a:lnTo>
                <a:lnTo>
                  <a:pt x="356" y="255"/>
                </a:lnTo>
                <a:lnTo>
                  <a:pt x="356" y="254"/>
                </a:lnTo>
                <a:lnTo>
                  <a:pt x="356" y="254"/>
                </a:lnTo>
                <a:lnTo>
                  <a:pt x="356" y="254"/>
                </a:lnTo>
                <a:lnTo>
                  <a:pt x="356" y="253"/>
                </a:lnTo>
                <a:lnTo>
                  <a:pt x="356" y="253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7" y="252"/>
                </a:lnTo>
                <a:lnTo>
                  <a:pt x="357" y="252"/>
                </a:lnTo>
                <a:lnTo>
                  <a:pt x="357" y="253"/>
                </a:lnTo>
                <a:lnTo>
                  <a:pt x="357" y="253"/>
                </a:lnTo>
                <a:lnTo>
                  <a:pt x="358" y="253"/>
                </a:lnTo>
                <a:lnTo>
                  <a:pt x="358" y="253"/>
                </a:lnTo>
                <a:lnTo>
                  <a:pt x="358" y="253"/>
                </a:lnTo>
                <a:lnTo>
                  <a:pt x="358" y="252"/>
                </a:lnTo>
                <a:lnTo>
                  <a:pt x="359" y="252"/>
                </a:lnTo>
                <a:lnTo>
                  <a:pt x="359" y="252"/>
                </a:lnTo>
                <a:lnTo>
                  <a:pt x="359" y="251"/>
                </a:lnTo>
                <a:lnTo>
                  <a:pt x="358" y="251"/>
                </a:lnTo>
                <a:lnTo>
                  <a:pt x="358" y="251"/>
                </a:lnTo>
                <a:lnTo>
                  <a:pt x="358" y="251"/>
                </a:lnTo>
                <a:lnTo>
                  <a:pt x="358" y="251"/>
                </a:lnTo>
                <a:lnTo>
                  <a:pt x="358" y="250"/>
                </a:lnTo>
                <a:lnTo>
                  <a:pt x="358" y="250"/>
                </a:lnTo>
                <a:lnTo>
                  <a:pt x="359" y="250"/>
                </a:lnTo>
                <a:lnTo>
                  <a:pt x="359" y="251"/>
                </a:lnTo>
                <a:lnTo>
                  <a:pt x="360" y="251"/>
                </a:lnTo>
                <a:lnTo>
                  <a:pt x="360" y="250"/>
                </a:lnTo>
                <a:lnTo>
                  <a:pt x="360" y="250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1" y="249"/>
                </a:lnTo>
                <a:lnTo>
                  <a:pt x="361" y="249"/>
                </a:lnTo>
                <a:lnTo>
                  <a:pt x="361" y="249"/>
                </a:lnTo>
                <a:lnTo>
                  <a:pt x="361" y="249"/>
                </a:lnTo>
                <a:lnTo>
                  <a:pt x="361" y="248"/>
                </a:lnTo>
                <a:lnTo>
                  <a:pt x="362" y="248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63" y="249"/>
                </a:lnTo>
                <a:lnTo>
                  <a:pt x="363" y="249"/>
                </a:lnTo>
                <a:lnTo>
                  <a:pt x="363" y="249"/>
                </a:lnTo>
                <a:lnTo>
                  <a:pt x="363" y="248"/>
                </a:lnTo>
                <a:lnTo>
                  <a:pt x="362" y="248"/>
                </a:lnTo>
                <a:lnTo>
                  <a:pt x="362" y="247"/>
                </a:lnTo>
                <a:lnTo>
                  <a:pt x="361" y="247"/>
                </a:lnTo>
                <a:lnTo>
                  <a:pt x="361" y="247"/>
                </a:lnTo>
                <a:lnTo>
                  <a:pt x="361" y="246"/>
                </a:lnTo>
                <a:lnTo>
                  <a:pt x="361" y="246"/>
                </a:lnTo>
                <a:lnTo>
                  <a:pt x="361" y="245"/>
                </a:lnTo>
                <a:lnTo>
                  <a:pt x="361" y="245"/>
                </a:lnTo>
                <a:lnTo>
                  <a:pt x="360" y="245"/>
                </a:lnTo>
                <a:lnTo>
                  <a:pt x="361" y="245"/>
                </a:lnTo>
                <a:lnTo>
                  <a:pt x="361" y="244"/>
                </a:lnTo>
                <a:lnTo>
                  <a:pt x="361" y="244"/>
                </a:lnTo>
                <a:lnTo>
                  <a:pt x="361" y="245"/>
                </a:lnTo>
                <a:lnTo>
                  <a:pt x="361" y="245"/>
                </a:lnTo>
                <a:lnTo>
                  <a:pt x="362" y="245"/>
                </a:lnTo>
                <a:lnTo>
                  <a:pt x="362" y="245"/>
                </a:lnTo>
                <a:lnTo>
                  <a:pt x="363" y="245"/>
                </a:lnTo>
                <a:lnTo>
                  <a:pt x="363" y="245"/>
                </a:lnTo>
                <a:lnTo>
                  <a:pt x="362" y="245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3"/>
                </a:lnTo>
                <a:lnTo>
                  <a:pt x="362" y="243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4" y="243"/>
                </a:lnTo>
                <a:lnTo>
                  <a:pt x="364" y="242"/>
                </a:lnTo>
                <a:lnTo>
                  <a:pt x="364" y="242"/>
                </a:lnTo>
                <a:lnTo>
                  <a:pt x="364" y="241"/>
                </a:lnTo>
                <a:lnTo>
                  <a:pt x="364" y="241"/>
                </a:lnTo>
                <a:lnTo>
                  <a:pt x="363" y="241"/>
                </a:lnTo>
                <a:lnTo>
                  <a:pt x="363" y="241"/>
                </a:lnTo>
                <a:lnTo>
                  <a:pt x="363" y="241"/>
                </a:lnTo>
                <a:lnTo>
                  <a:pt x="362" y="241"/>
                </a:lnTo>
                <a:lnTo>
                  <a:pt x="362" y="241"/>
                </a:lnTo>
                <a:lnTo>
                  <a:pt x="362" y="241"/>
                </a:lnTo>
                <a:lnTo>
                  <a:pt x="361" y="241"/>
                </a:lnTo>
                <a:lnTo>
                  <a:pt x="361" y="241"/>
                </a:lnTo>
                <a:lnTo>
                  <a:pt x="361" y="241"/>
                </a:lnTo>
                <a:lnTo>
                  <a:pt x="361" y="242"/>
                </a:lnTo>
                <a:lnTo>
                  <a:pt x="360" y="242"/>
                </a:lnTo>
                <a:lnTo>
                  <a:pt x="360" y="242"/>
                </a:lnTo>
                <a:lnTo>
                  <a:pt x="360" y="242"/>
                </a:lnTo>
                <a:lnTo>
                  <a:pt x="360" y="242"/>
                </a:lnTo>
                <a:lnTo>
                  <a:pt x="360" y="242"/>
                </a:lnTo>
                <a:lnTo>
                  <a:pt x="360" y="241"/>
                </a:lnTo>
                <a:lnTo>
                  <a:pt x="360" y="241"/>
                </a:lnTo>
                <a:lnTo>
                  <a:pt x="360" y="241"/>
                </a:lnTo>
                <a:lnTo>
                  <a:pt x="360" y="241"/>
                </a:lnTo>
                <a:lnTo>
                  <a:pt x="359" y="242"/>
                </a:lnTo>
                <a:lnTo>
                  <a:pt x="359" y="242"/>
                </a:lnTo>
                <a:lnTo>
                  <a:pt x="359" y="242"/>
                </a:lnTo>
                <a:lnTo>
                  <a:pt x="359" y="241"/>
                </a:lnTo>
                <a:lnTo>
                  <a:pt x="358" y="241"/>
                </a:lnTo>
                <a:lnTo>
                  <a:pt x="358" y="241"/>
                </a:lnTo>
                <a:lnTo>
                  <a:pt x="358" y="241"/>
                </a:lnTo>
                <a:lnTo>
                  <a:pt x="358" y="241"/>
                </a:lnTo>
                <a:lnTo>
                  <a:pt x="358" y="242"/>
                </a:lnTo>
                <a:lnTo>
                  <a:pt x="358" y="242"/>
                </a:lnTo>
                <a:lnTo>
                  <a:pt x="357" y="242"/>
                </a:lnTo>
                <a:lnTo>
                  <a:pt x="357" y="242"/>
                </a:lnTo>
                <a:lnTo>
                  <a:pt x="357" y="242"/>
                </a:lnTo>
                <a:lnTo>
                  <a:pt x="357" y="242"/>
                </a:lnTo>
                <a:lnTo>
                  <a:pt x="357" y="241"/>
                </a:lnTo>
                <a:lnTo>
                  <a:pt x="356" y="241"/>
                </a:lnTo>
                <a:lnTo>
                  <a:pt x="356" y="242"/>
                </a:lnTo>
                <a:lnTo>
                  <a:pt x="356" y="241"/>
                </a:lnTo>
                <a:lnTo>
                  <a:pt x="356" y="242"/>
                </a:lnTo>
                <a:lnTo>
                  <a:pt x="356" y="242"/>
                </a:lnTo>
                <a:lnTo>
                  <a:pt x="356" y="242"/>
                </a:lnTo>
                <a:lnTo>
                  <a:pt x="355" y="242"/>
                </a:lnTo>
                <a:lnTo>
                  <a:pt x="355" y="242"/>
                </a:lnTo>
                <a:lnTo>
                  <a:pt x="355" y="242"/>
                </a:lnTo>
                <a:lnTo>
                  <a:pt x="355" y="242"/>
                </a:lnTo>
                <a:lnTo>
                  <a:pt x="354" y="242"/>
                </a:lnTo>
                <a:lnTo>
                  <a:pt x="354" y="243"/>
                </a:lnTo>
                <a:lnTo>
                  <a:pt x="354" y="243"/>
                </a:lnTo>
                <a:lnTo>
                  <a:pt x="354" y="243"/>
                </a:lnTo>
                <a:lnTo>
                  <a:pt x="353" y="243"/>
                </a:lnTo>
                <a:lnTo>
                  <a:pt x="353" y="243"/>
                </a:lnTo>
                <a:lnTo>
                  <a:pt x="354" y="243"/>
                </a:lnTo>
                <a:lnTo>
                  <a:pt x="353" y="243"/>
                </a:lnTo>
                <a:lnTo>
                  <a:pt x="353" y="242"/>
                </a:lnTo>
                <a:lnTo>
                  <a:pt x="353" y="243"/>
                </a:lnTo>
                <a:lnTo>
                  <a:pt x="353" y="243"/>
                </a:lnTo>
                <a:lnTo>
                  <a:pt x="353" y="244"/>
                </a:lnTo>
                <a:lnTo>
                  <a:pt x="353" y="244"/>
                </a:lnTo>
                <a:lnTo>
                  <a:pt x="353" y="244"/>
                </a:lnTo>
                <a:lnTo>
                  <a:pt x="353" y="244"/>
                </a:lnTo>
                <a:lnTo>
                  <a:pt x="353" y="244"/>
                </a:lnTo>
                <a:lnTo>
                  <a:pt x="353" y="244"/>
                </a:lnTo>
                <a:lnTo>
                  <a:pt x="353" y="245"/>
                </a:lnTo>
                <a:lnTo>
                  <a:pt x="353" y="245"/>
                </a:lnTo>
                <a:lnTo>
                  <a:pt x="352" y="245"/>
                </a:lnTo>
                <a:lnTo>
                  <a:pt x="352" y="244"/>
                </a:lnTo>
                <a:lnTo>
                  <a:pt x="352" y="245"/>
                </a:lnTo>
                <a:lnTo>
                  <a:pt x="352" y="245"/>
                </a:lnTo>
                <a:lnTo>
                  <a:pt x="352" y="244"/>
                </a:lnTo>
                <a:lnTo>
                  <a:pt x="351" y="244"/>
                </a:lnTo>
                <a:lnTo>
                  <a:pt x="351" y="245"/>
                </a:lnTo>
                <a:lnTo>
                  <a:pt x="351" y="245"/>
                </a:lnTo>
                <a:lnTo>
                  <a:pt x="351" y="246"/>
                </a:lnTo>
                <a:lnTo>
                  <a:pt x="351" y="246"/>
                </a:lnTo>
                <a:lnTo>
                  <a:pt x="351" y="246"/>
                </a:lnTo>
                <a:lnTo>
                  <a:pt x="350" y="246"/>
                </a:lnTo>
                <a:lnTo>
                  <a:pt x="350" y="246"/>
                </a:lnTo>
                <a:lnTo>
                  <a:pt x="350" y="247"/>
                </a:lnTo>
                <a:lnTo>
                  <a:pt x="349" y="247"/>
                </a:lnTo>
                <a:lnTo>
                  <a:pt x="349" y="247"/>
                </a:lnTo>
                <a:lnTo>
                  <a:pt x="349" y="248"/>
                </a:lnTo>
                <a:lnTo>
                  <a:pt x="349" y="248"/>
                </a:lnTo>
                <a:lnTo>
                  <a:pt x="348" y="248"/>
                </a:lnTo>
                <a:lnTo>
                  <a:pt x="349" y="248"/>
                </a:lnTo>
                <a:lnTo>
                  <a:pt x="349" y="248"/>
                </a:lnTo>
                <a:lnTo>
                  <a:pt x="349" y="248"/>
                </a:lnTo>
                <a:lnTo>
                  <a:pt x="349" y="249"/>
                </a:lnTo>
                <a:lnTo>
                  <a:pt x="349" y="249"/>
                </a:lnTo>
                <a:lnTo>
                  <a:pt x="349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8" y="249"/>
                </a:lnTo>
                <a:lnTo>
                  <a:pt x="347" y="249"/>
                </a:lnTo>
                <a:lnTo>
                  <a:pt x="347" y="249"/>
                </a:lnTo>
                <a:lnTo>
                  <a:pt x="347" y="250"/>
                </a:lnTo>
                <a:lnTo>
                  <a:pt x="348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1"/>
                </a:lnTo>
                <a:lnTo>
                  <a:pt x="347" y="251"/>
                </a:lnTo>
                <a:lnTo>
                  <a:pt x="347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5" y="251"/>
                </a:lnTo>
                <a:lnTo>
                  <a:pt x="345" y="251"/>
                </a:lnTo>
                <a:lnTo>
                  <a:pt x="345" y="251"/>
                </a:lnTo>
                <a:lnTo>
                  <a:pt x="345" y="252"/>
                </a:lnTo>
                <a:lnTo>
                  <a:pt x="344" y="252"/>
                </a:lnTo>
                <a:lnTo>
                  <a:pt x="344" y="252"/>
                </a:lnTo>
                <a:lnTo>
                  <a:pt x="344" y="252"/>
                </a:lnTo>
                <a:lnTo>
                  <a:pt x="344" y="252"/>
                </a:lnTo>
                <a:lnTo>
                  <a:pt x="343" y="252"/>
                </a:lnTo>
                <a:lnTo>
                  <a:pt x="343" y="252"/>
                </a:lnTo>
                <a:lnTo>
                  <a:pt x="343" y="252"/>
                </a:lnTo>
                <a:lnTo>
                  <a:pt x="343" y="253"/>
                </a:lnTo>
                <a:lnTo>
                  <a:pt x="342" y="253"/>
                </a:lnTo>
                <a:lnTo>
                  <a:pt x="342" y="253"/>
                </a:lnTo>
                <a:lnTo>
                  <a:pt x="342" y="253"/>
                </a:lnTo>
                <a:lnTo>
                  <a:pt x="341" y="253"/>
                </a:lnTo>
                <a:lnTo>
                  <a:pt x="341" y="253"/>
                </a:lnTo>
                <a:lnTo>
                  <a:pt x="341" y="254"/>
                </a:lnTo>
                <a:lnTo>
                  <a:pt x="341" y="254"/>
                </a:lnTo>
                <a:lnTo>
                  <a:pt x="341" y="253"/>
                </a:lnTo>
                <a:lnTo>
                  <a:pt x="341" y="254"/>
                </a:lnTo>
                <a:lnTo>
                  <a:pt x="340" y="254"/>
                </a:lnTo>
                <a:lnTo>
                  <a:pt x="340" y="254"/>
                </a:lnTo>
                <a:lnTo>
                  <a:pt x="340" y="255"/>
                </a:lnTo>
                <a:lnTo>
                  <a:pt x="339" y="254"/>
                </a:lnTo>
                <a:lnTo>
                  <a:pt x="339" y="255"/>
                </a:lnTo>
                <a:lnTo>
                  <a:pt x="340" y="255"/>
                </a:lnTo>
                <a:lnTo>
                  <a:pt x="340" y="255"/>
                </a:lnTo>
                <a:lnTo>
                  <a:pt x="340" y="256"/>
                </a:lnTo>
                <a:lnTo>
                  <a:pt x="339" y="256"/>
                </a:lnTo>
                <a:lnTo>
                  <a:pt x="339" y="256"/>
                </a:lnTo>
                <a:lnTo>
                  <a:pt x="339" y="256"/>
                </a:lnTo>
                <a:lnTo>
                  <a:pt x="339" y="256"/>
                </a:lnTo>
                <a:lnTo>
                  <a:pt x="338" y="256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8" y="255"/>
                </a:lnTo>
                <a:lnTo>
                  <a:pt x="337" y="255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6"/>
                </a:lnTo>
                <a:lnTo>
                  <a:pt x="337" y="257"/>
                </a:lnTo>
                <a:lnTo>
                  <a:pt x="337" y="257"/>
                </a:lnTo>
                <a:lnTo>
                  <a:pt x="336" y="257"/>
                </a:lnTo>
                <a:lnTo>
                  <a:pt x="337" y="258"/>
                </a:lnTo>
                <a:lnTo>
                  <a:pt x="336" y="258"/>
                </a:lnTo>
                <a:lnTo>
                  <a:pt x="336" y="258"/>
                </a:lnTo>
                <a:lnTo>
                  <a:pt x="336" y="259"/>
                </a:lnTo>
                <a:lnTo>
                  <a:pt x="337" y="259"/>
                </a:lnTo>
                <a:lnTo>
                  <a:pt x="336" y="259"/>
                </a:lnTo>
                <a:lnTo>
                  <a:pt x="336" y="260"/>
                </a:lnTo>
                <a:lnTo>
                  <a:pt x="336" y="260"/>
                </a:lnTo>
                <a:lnTo>
                  <a:pt x="336" y="260"/>
                </a:lnTo>
                <a:lnTo>
                  <a:pt x="336" y="260"/>
                </a:lnTo>
                <a:lnTo>
                  <a:pt x="335" y="260"/>
                </a:lnTo>
                <a:lnTo>
                  <a:pt x="335" y="260"/>
                </a:lnTo>
                <a:lnTo>
                  <a:pt x="335" y="260"/>
                </a:lnTo>
                <a:lnTo>
                  <a:pt x="334" y="260"/>
                </a:lnTo>
                <a:lnTo>
                  <a:pt x="334" y="260"/>
                </a:lnTo>
                <a:lnTo>
                  <a:pt x="334" y="260"/>
                </a:lnTo>
                <a:lnTo>
                  <a:pt x="334" y="261"/>
                </a:lnTo>
                <a:lnTo>
                  <a:pt x="334" y="260"/>
                </a:lnTo>
                <a:lnTo>
                  <a:pt x="333" y="260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3" y="261"/>
                </a:lnTo>
                <a:lnTo>
                  <a:pt x="332" y="262"/>
                </a:lnTo>
                <a:lnTo>
                  <a:pt x="333" y="262"/>
                </a:lnTo>
                <a:lnTo>
                  <a:pt x="333" y="262"/>
                </a:lnTo>
                <a:lnTo>
                  <a:pt x="332" y="262"/>
                </a:lnTo>
                <a:lnTo>
                  <a:pt x="333" y="262"/>
                </a:lnTo>
                <a:lnTo>
                  <a:pt x="332" y="262"/>
                </a:lnTo>
                <a:lnTo>
                  <a:pt x="332" y="263"/>
                </a:lnTo>
                <a:lnTo>
                  <a:pt x="332" y="263"/>
                </a:lnTo>
                <a:lnTo>
                  <a:pt x="332" y="263"/>
                </a:lnTo>
                <a:lnTo>
                  <a:pt x="331" y="263"/>
                </a:lnTo>
                <a:lnTo>
                  <a:pt x="331" y="264"/>
                </a:lnTo>
                <a:lnTo>
                  <a:pt x="331" y="263"/>
                </a:lnTo>
                <a:lnTo>
                  <a:pt x="330" y="263"/>
                </a:lnTo>
                <a:lnTo>
                  <a:pt x="330" y="263"/>
                </a:lnTo>
                <a:lnTo>
                  <a:pt x="330" y="263"/>
                </a:lnTo>
                <a:lnTo>
                  <a:pt x="330" y="263"/>
                </a:lnTo>
                <a:lnTo>
                  <a:pt x="330" y="264"/>
                </a:lnTo>
                <a:lnTo>
                  <a:pt x="330" y="264"/>
                </a:lnTo>
                <a:lnTo>
                  <a:pt x="330" y="263"/>
                </a:lnTo>
                <a:lnTo>
                  <a:pt x="329" y="263"/>
                </a:lnTo>
                <a:lnTo>
                  <a:pt x="329" y="264"/>
                </a:lnTo>
                <a:lnTo>
                  <a:pt x="329" y="264"/>
                </a:lnTo>
                <a:lnTo>
                  <a:pt x="329" y="263"/>
                </a:lnTo>
                <a:lnTo>
                  <a:pt x="329" y="264"/>
                </a:lnTo>
                <a:lnTo>
                  <a:pt x="328" y="264"/>
                </a:lnTo>
                <a:lnTo>
                  <a:pt x="328" y="263"/>
                </a:lnTo>
                <a:lnTo>
                  <a:pt x="328" y="263"/>
                </a:lnTo>
                <a:lnTo>
                  <a:pt x="328" y="264"/>
                </a:lnTo>
                <a:lnTo>
                  <a:pt x="328" y="264"/>
                </a:lnTo>
                <a:lnTo>
                  <a:pt x="328" y="265"/>
                </a:lnTo>
                <a:lnTo>
                  <a:pt x="328" y="265"/>
                </a:lnTo>
                <a:lnTo>
                  <a:pt x="328" y="265"/>
                </a:lnTo>
                <a:lnTo>
                  <a:pt x="328" y="265"/>
                </a:lnTo>
                <a:lnTo>
                  <a:pt x="327" y="265"/>
                </a:lnTo>
                <a:lnTo>
                  <a:pt x="327" y="265"/>
                </a:lnTo>
                <a:lnTo>
                  <a:pt x="327" y="265"/>
                </a:lnTo>
                <a:lnTo>
                  <a:pt x="327" y="265"/>
                </a:lnTo>
                <a:lnTo>
                  <a:pt x="326" y="265"/>
                </a:lnTo>
                <a:lnTo>
                  <a:pt x="326" y="265"/>
                </a:lnTo>
                <a:lnTo>
                  <a:pt x="326" y="265"/>
                </a:lnTo>
                <a:lnTo>
                  <a:pt x="326" y="266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4" y="266"/>
                </a:lnTo>
                <a:lnTo>
                  <a:pt x="325" y="266"/>
                </a:lnTo>
                <a:lnTo>
                  <a:pt x="325" y="267"/>
                </a:lnTo>
                <a:lnTo>
                  <a:pt x="324" y="267"/>
                </a:lnTo>
                <a:lnTo>
                  <a:pt x="324" y="267"/>
                </a:lnTo>
                <a:lnTo>
                  <a:pt x="324" y="267"/>
                </a:lnTo>
                <a:lnTo>
                  <a:pt x="324" y="268"/>
                </a:lnTo>
                <a:lnTo>
                  <a:pt x="323" y="268"/>
                </a:lnTo>
                <a:lnTo>
                  <a:pt x="323" y="268"/>
                </a:lnTo>
                <a:lnTo>
                  <a:pt x="323" y="269"/>
                </a:lnTo>
                <a:lnTo>
                  <a:pt x="323" y="269"/>
                </a:lnTo>
                <a:lnTo>
                  <a:pt x="322" y="269"/>
                </a:lnTo>
                <a:lnTo>
                  <a:pt x="322" y="269"/>
                </a:lnTo>
                <a:lnTo>
                  <a:pt x="322" y="270"/>
                </a:lnTo>
                <a:lnTo>
                  <a:pt x="322" y="270"/>
                </a:lnTo>
                <a:lnTo>
                  <a:pt x="321" y="270"/>
                </a:lnTo>
                <a:lnTo>
                  <a:pt x="322" y="271"/>
                </a:lnTo>
                <a:lnTo>
                  <a:pt x="321" y="271"/>
                </a:lnTo>
                <a:lnTo>
                  <a:pt x="322" y="271"/>
                </a:lnTo>
                <a:lnTo>
                  <a:pt x="322" y="271"/>
                </a:lnTo>
                <a:lnTo>
                  <a:pt x="321" y="271"/>
                </a:lnTo>
                <a:lnTo>
                  <a:pt x="321" y="271"/>
                </a:lnTo>
                <a:lnTo>
                  <a:pt x="321" y="271"/>
                </a:lnTo>
                <a:lnTo>
                  <a:pt x="321" y="271"/>
                </a:lnTo>
                <a:lnTo>
                  <a:pt x="321" y="271"/>
                </a:lnTo>
                <a:lnTo>
                  <a:pt x="321" y="271"/>
                </a:lnTo>
                <a:lnTo>
                  <a:pt x="320" y="271"/>
                </a:lnTo>
                <a:lnTo>
                  <a:pt x="320" y="272"/>
                </a:lnTo>
                <a:lnTo>
                  <a:pt x="320" y="272"/>
                </a:lnTo>
                <a:lnTo>
                  <a:pt x="320" y="272"/>
                </a:lnTo>
                <a:lnTo>
                  <a:pt x="320" y="272"/>
                </a:lnTo>
                <a:lnTo>
                  <a:pt x="320" y="272"/>
                </a:lnTo>
                <a:lnTo>
                  <a:pt x="319" y="272"/>
                </a:lnTo>
                <a:lnTo>
                  <a:pt x="320" y="272"/>
                </a:lnTo>
                <a:lnTo>
                  <a:pt x="319" y="272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8" y="273"/>
                </a:lnTo>
                <a:lnTo>
                  <a:pt x="319" y="273"/>
                </a:lnTo>
                <a:lnTo>
                  <a:pt x="319" y="274"/>
                </a:lnTo>
                <a:lnTo>
                  <a:pt x="318" y="274"/>
                </a:lnTo>
                <a:lnTo>
                  <a:pt x="318" y="274"/>
                </a:lnTo>
                <a:lnTo>
                  <a:pt x="318" y="274"/>
                </a:lnTo>
                <a:lnTo>
                  <a:pt x="318" y="274"/>
                </a:lnTo>
                <a:lnTo>
                  <a:pt x="318" y="274"/>
                </a:lnTo>
                <a:lnTo>
                  <a:pt x="318" y="274"/>
                </a:lnTo>
                <a:lnTo>
                  <a:pt x="317" y="274"/>
                </a:lnTo>
                <a:lnTo>
                  <a:pt x="317" y="274"/>
                </a:lnTo>
                <a:lnTo>
                  <a:pt x="316" y="274"/>
                </a:lnTo>
                <a:lnTo>
                  <a:pt x="317" y="274"/>
                </a:lnTo>
                <a:lnTo>
                  <a:pt x="317" y="274"/>
                </a:lnTo>
                <a:lnTo>
                  <a:pt x="316" y="274"/>
                </a:lnTo>
                <a:lnTo>
                  <a:pt x="316" y="274"/>
                </a:lnTo>
                <a:lnTo>
                  <a:pt x="316" y="274"/>
                </a:lnTo>
                <a:lnTo>
                  <a:pt x="316" y="274"/>
                </a:lnTo>
                <a:lnTo>
                  <a:pt x="315" y="274"/>
                </a:lnTo>
                <a:lnTo>
                  <a:pt x="315" y="275"/>
                </a:lnTo>
                <a:lnTo>
                  <a:pt x="315" y="275"/>
                </a:lnTo>
                <a:lnTo>
                  <a:pt x="315" y="275"/>
                </a:lnTo>
                <a:lnTo>
                  <a:pt x="314" y="275"/>
                </a:lnTo>
                <a:lnTo>
                  <a:pt x="314" y="276"/>
                </a:lnTo>
                <a:lnTo>
                  <a:pt x="314" y="276"/>
                </a:lnTo>
                <a:lnTo>
                  <a:pt x="314" y="276"/>
                </a:lnTo>
                <a:lnTo>
                  <a:pt x="313" y="276"/>
                </a:lnTo>
                <a:lnTo>
                  <a:pt x="313" y="277"/>
                </a:lnTo>
                <a:lnTo>
                  <a:pt x="313" y="277"/>
                </a:lnTo>
                <a:lnTo>
                  <a:pt x="313" y="277"/>
                </a:lnTo>
                <a:lnTo>
                  <a:pt x="313" y="277"/>
                </a:lnTo>
                <a:lnTo>
                  <a:pt x="313" y="278"/>
                </a:lnTo>
                <a:lnTo>
                  <a:pt x="313" y="278"/>
                </a:lnTo>
                <a:lnTo>
                  <a:pt x="313" y="279"/>
                </a:lnTo>
                <a:lnTo>
                  <a:pt x="312" y="279"/>
                </a:lnTo>
                <a:lnTo>
                  <a:pt x="312" y="279"/>
                </a:lnTo>
                <a:lnTo>
                  <a:pt x="312" y="279"/>
                </a:lnTo>
                <a:lnTo>
                  <a:pt x="312" y="280"/>
                </a:lnTo>
                <a:lnTo>
                  <a:pt x="312" y="280"/>
                </a:lnTo>
                <a:lnTo>
                  <a:pt x="312" y="281"/>
                </a:lnTo>
                <a:lnTo>
                  <a:pt x="311" y="281"/>
                </a:lnTo>
                <a:lnTo>
                  <a:pt x="311" y="281"/>
                </a:lnTo>
                <a:lnTo>
                  <a:pt x="312" y="281"/>
                </a:lnTo>
                <a:lnTo>
                  <a:pt x="312" y="281"/>
                </a:lnTo>
                <a:lnTo>
                  <a:pt x="312" y="282"/>
                </a:lnTo>
                <a:lnTo>
                  <a:pt x="311" y="282"/>
                </a:lnTo>
                <a:lnTo>
                  <a:pt x="311" y="282"/>
                </a:lnTo>
                <a:lnTo>
                  <a:pt x="311" y="282"/>
                </a:lnTo>
                <a:lnTo>
                  <a:pt x="310" y="282"/>
                </a:lnTo>
                <a:lnTo>
                  <a:pt x="310" y="282"/>
                </a:lnTo>
                <a:lnTo>
                  <a:pt x="309" y="282"/>
                </a:lnTo>
                <a:lnTo>
                  <a:pt x="309" y="282"/>
                </a:lnTo>
                <a:lnTo>
                  <a:pt x="308" y="282"/>
                </a:lnTo>
                <a:lnTo>
                  <a:pt x="308" y="282"/>
                </a:lnTo>
                <a:lnTo>
                  <a:pt x="308" y="282"/>
                </a:lnTo>
                <a:lnTo>
                  <a:pt x="308" y="282"/>
                </a:lnTo>
                <a:lnTo>
                  <a:pt x="308" y="282"/>
                </a:lnTo>
                <a:lnTo>
                  <a:pt x="308" y="281"/>
                </a:lnTo>
                <a:lnTo>
                  <a:pt x="308" y="282"/>
                </a:lnTo>
                <a:lnTo>
                  <a:pt x="307" y="282"/>
                </a:lnTo>
                <a:lnTo>
                  <a:pt x="307" y="282"/>
                </a:lnTo>
                <a:lnTo>
                  <a:pt x="307" y="282"/>
                </a:lnTo>
                <a:lnTo>
                  <a:pt x="307" y="282"/>
                </a:lnTo>
                <a:lnTo>
                  <a:pt x="307" y="282"/>
                </a:lnTo>
                <a:lnTo>
                  <a:pt x="307" y="282"/>
                </a:lnTo>
                <a:lnTo>
                  <a:pt x="306" y="282"/>
                </a:lnTo>
                <a:lnTo>
                  <a:pt x="306" y="282"/>
                </a:lnTo>
                <a:lnTo>
                  <a:pt x="305" y="282"/>
                </a:lnTo>
                <a:lnTo>
                  <a:pt x="305" y="283"/>
                </a:lnTo>
                <a:lnTo>
                  <a:pt x="305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2" y="283"/>
                </a:lnTo>
                <a:lnTo>
                  <a:pt x="302" y="284"/>
                </a:lnTo>
                <a:lnTo>
                  <a:pt x="302" y="284"/>
                </a:lnTo>
                <a:lnTo>
                  <a:pt x="301" y="284"/>
                </a:lnTo>
                <a:lnTo>
                  <a:pt x="301" y="284"/>
                </a:lnTo>
                <a:lnTo>
                  <a:pt x="301" y="284"/>
                </a:lnTo>
                <a:lnTo>
                  <a:pt x="301" y="285"/>
                </a:lnTo>
                <a:lnTo>
                  <a:pt x="300" y="285"/>
                </a:lnTo>
                <a:lnTo>
                  <a:pt x="300" y="285"/>
                </a:lnTo>
                <a:lnTo>
                  <a:pt x="300" y="285"/>
                </a:lnTo>
                <a:lnTo>
                  <a:pt x="299" y="285"/>
                </a:lnTo>
                <a:lnTo>
                  <a:pt x="299" y="285"/>
                </a:lnTo>
                <a:lnTo>
                  <a:pt x="298" y="285"/>
                </a:lnTo>
                <a:lnTo>
                  <a:pt x="298" y="285"/>
                </a:lnTo>
                <a:lnTo>
                  <a:pt x="298" y="285"/>
                </a:lnTo>
                <a:lnTo>
                  <a:pt x="297" y="285"/>
                </a:lnTo>
                <a:lnTo>
                  <a:pt x="297" y="286"/>
                </a:lnTo>
                <a:lnTo>
                  <a:pt x="294" y="288"/>
                </a:lnTo>
                <a:lnTo>
                  <a:pt x="294" y="289"/>
                </a:lnTo>
                <a:lnTo>
                  <a:pt x="293" y="289"/>
                </a:lnTo>
                <a:lnTo>
                  <a:pt x="292" y="291"/>
                </a:lnTo>
                <a:lnTo>
                  <a:pt x="292" y="292"/>
                </a:lnTo>
                <a:lnTo>
                  <a:pt x="291" y="292"/>
                </a:lnTo>
                <a:lnTo>
                  <a:pt x="291" y="294"/>
                </a:lnTo>
                <a:lnTo>
                  <a:pt x="289" y="295"/>
                </a:lnTo>
                <a:lnTo>
                  <a:pt x="289" y="297"/>
                </a:lnTo>
                <a:lnTo>
                  <a:pt x="287" y="298"/>
                </a:lnTo>
                <a:lnTo>
                  <a:pt x="286" y="297"/>
                </a:lnTo>
                <a:lnTo>
                  <a:pt x="285" y="297"/>
                </a:lnTo>
                <a:lnTo>
                  <a:pt x="284" y="297"/>
                </a:lnTo>
                <a:lnTo>
                  <a:pt x="284" y="298"/>
                </a:lnTo>
                <a:lnTo>
                  <a:pt x="284" y="299"/>
                </a:lnTo>
                <a:lnTo>
                  <a:pt x="283" y="299"/>
                </a:lnTo>
                <a:lnTo>
                  <a:pt x="282" y="299"/>
                </a:lnTo>
                <a:lnTo>
                  <a:pt x="281" y="299"/>
                </a:lnTo>
                <a:lnTo>
                  <a:pt x="281" y="299"/>
                </a:lnTo>
                <a:lnTo>
                  <a:pt x="280" y="300"/>
                </a:lnTo>
                <a:lnTo>
                  <a:pt x="279" y="300"/>
                </a:lnTo>
                <a:lnTo>
                  <a:pt x="278" y="300"/>
                </a:lnTo>
                <a:lnTo>
                  <a:pt x="277" y="299"/>
                </a:lnTo>
                <a:lnTo>
                  <a:pt x="276" y="298"/>
                </a:lnTo>
                <a:lnTo>
                  <a:pt x="275" y="298"/>
                </a:lnTo>
                <a:lnTo>
                  <a:pt x="274" y="298"/>
                </a:lnTo>
                <a:lnTo>
                  <a:pt x="274" y="300"/>
                </a:lnTo>
                <a:lnTo>
                  <a:pt x="273" y="299"/>
                </a:lnTo>
                <a:lnTo>
                  <a:pt x="273" y="300"/>
                </a:lnTo>
                <a:lnTo>
                  <a:pt x="272" y="301"/>
                </a:lnTo>
                <a:lnTo>
                  <a:pt x="266" y="301"/>
                </a:lnTo>
                <a:lnTo>
                  <a:pt x="250" y="301"/>
                </a:lnTo>
                <a:lnTo>
                  <a:pt x="242" y="301"/>
                </a:lnTo>
                <a:lnTo>
                  <a:pt x="240" y="301"/>
                </a:lnTo>
                <a:lnTo>
                  <a:pt x="240" y="301"/>
                </a:lnTo>
                <a:lnTo>
                  <a:pt x="237" y="301"/>
                </a:lnTo>
                <a:lnTo>
                  <a:pt x="228" y="301"/>
                </a:lnTo>
                <a:lnTo>
                  <a:pt x="224" y="301"/>
                </a:lnTo>
                <a:lnTo>
                  <a:pt x="210" y="301"/>
                </a:lnTo>
                <a:lnTo>
                  <a:pt x="204" y="301"/>
                </a:lnTo>
                <a:lnTo>
                  <a:pt x="188" y="301"/>
                </a:lnTo>
                <a:lnTo>
                  <a:pt x="188" y="300"/>
                </a:lnTo>
                <a:lnTo>
                  <a:pt x="188" y="299"/>
                </a:lnTo>
                <a:lnTo>
                  <a:pt x="189" y="299"/>
                </a:lnTo>
                <a:lnTo>
                  <a:pt x="190" y="298"/>
                </a:lnTo>
                <a:lnTo>
                  <a:pt x="191" y="298"/>
                </a:lnTo>
                <a:lnTo>
                  <a:pt x="191" y="297"/>
                </a:lnTo>
                <a:lnTo>
                  <a:pt x="190" y="296"/>
                </a:lnTo>
                <a:lnTo>
                  <a:pt x="190" y="294"/>
                </a:lnTo>
                <a:lnTo>
                  <a:pt x="189" y="294"/>
                </a:lnTo>
                <a:lnTo>
                  <a:pt x="189" y="294"/>
                </a:lnTo>
                <a:lnTo>
                  <a:pt x="189" y="294"/>
                </a:lnTo>
                <a:lnTo>
                  <a:pt x="189" y="293"/>
                </a:lnTo>
                <a:lnTo>
                  <a:pt x="190" y="292"/>
                </a:lnTo>
                <a:lnTo>
                  <a:pt x="190" y="291"/>
                </a:lnTo>
                <a:lnTo>
                  <a:pt x="191" y="291"/>
                </a:lnTo>
                <a:lnTo>
                  <a:pt x="191" y="290"/>
                </a:lnTo>
                <a:lnTo>
                  <a:pt x="191" y="290"/>
                </a:lnTo>
                <a:lnTo>
                  <a:pt x="192" y="289"/>
                </a:lnTo>
                <a:lnTo>
                  <a:pt x="193" y="288"/>
                </a:lnTo>
                <a:lnTo>
                  <a:pt x="191" y="287"/>
                </a:lnTo>
                <a:lnTo>
                  <a:pt x="191" y="286"/>
                </a:lnTo>
                <a:lnTo>
                  <a:pt x="191" y="286"/>
                </a:lnTo>
                <a:lnTo>
                  <a:pt x="191" y="284"/>
                </a:lnTo>
                <a:lnTo>
                  <a:pt x="191" y="283"/>
                </a:lnTo>
                <a:lnTo>
                  <a:pt x="190" y="283"/>
                </a:lnTo>
                <a:lnTo>
                  <a:pt x="190" y="283"/>
                </a:lnTo>
                <a:lnTo>
                  <a:pt x="190" y="283"/>
                </a:lnTo>
                <a:lnTo>
                  <a:pt x="190" y="282"/>
                </a:lnTo>
                <a:lnTo>
                  <a:pt x="191" y="281"/>
                </a:lnTo>
                <a:lnTo>
                  <a:pt x="191" y="281"/>
                </a:lnTo>
                <a:lnTo>
                  <a:pt x="191" y="280"/>
                </a:lnTo>
                <a:lnTo>
                  <a:pt x="191" y="279"/>
                </a:lnTo>
                <a:lnTo>
                  <a:pt x="189" y="278"/>
                </a:lnTo>
                <a:lnTo>
                  <a:pt x="187" y="278"/>
                </a:lnTo>
                <a:lnTo>
                  <a:pt x="186" y="277"/>
                </a:lnTo>
                <a:lnTo>
                  <a:pt x="185" y="278"/>
                </a:lnTo>
                <a:lnTo>
                  <a:pt x="185" y="277"/>
                </a:lnTo>
                <a:lnTo>
                  <a:pt x="184" y="277"/>
                </a:lnTo>
                <a:lnTo>
                  <a:pt x="183" y="276"/>
                </a:lnTo>
                <a:lnTo>
                  <a:pt x="183" y="276"/>
                </a:lnTo>
                <a:lnTo>
                  <a:pt x="182" y="276"/>
                </a:lnTo>
                <a:lnTo>
                  <a:pt x="181" y="276"/>
                </a:lnTo>
                <a:lnTo>
                  <a:pt x="181" y="276"/>
                </a:lnTo>
                <a:lnTo>
                  <a:pt x="181" y="275"/>
                </a:lnTo>
                <a:lnTo>
                  <a:pt x="180" y="275"/>
                </a:lnTo>
                <a:lnTo>
                  <a:pt x="180" y="275"/>
                </a:lnTo>
                <a:lnTo>
                  <a:pt x="180" y="275"/>
                </a:lnTo>
                <a:lnTo>
                  <a:pt x="179" y="275"/>
                </a:lnTo>
                <a:lnTo>
                  <a:pt x="179" y="274"/>
                </a:lnTo>
                <a:lnTo>
                  <a:pt x="179" y="274"/>
                </a:lnTo>
                <a:lnTo>
                  <a:pt x="179" y="273"/>
                </a:lnTo>
                <a:lnTo>
                  <a:pt x="180" y="273"/>
                </a:lnTo>
                <a:lnTo>
                  <a:pt x="180" y="272"/>
                </a:lnTo>
                <a:lnTo>
                  <a:pt x="180" y="271"/>
                </a:lnTo>
                <a:lnTo>
                  <a:pt x="179" y="271"/>
                </a:lnTo>
                <a:lnTo>
                  <a:pt x="180" y="271"/>
                </a:lnTo>
                <a:lnTo>
                  <a:pt x="180" y="271"/>
                </a:lnTo>
                <a:lnTo>
                  <a:pt x="181" y="269"/>
                </a:lnTo>
                <a:lnTo>
                  <a:pt x="181" y="268"/>
                </a:lnTo>
                <a:lnTo>
                  <a:pt x="181" y="268"/>
                </a:lnTo>
                <a:lnTo>
                  <a:pt x="181" y="267"/>
                </a:lnTo>
                <a:lnTo>
                  <a:pt x="181" y="267"/>
                </a:lnTo>
                <a:lnTo>
                  <a:pt x="181" y="266"/>
                </a:lnTo>
                <a:lnTo>
                  <a:pt x="181" y="266"/>
                </a:lnTo>
                <a:lnTo>
                  <a:pt x="181" y="266"/>
                </a:lnTo>
                <a:lnTo>
                  <a:pt x="181" y="265"/>
                </a:lnTo>
                <a:lnTo>
                  <a:pt x="181" y="265"/>
                </a:lnTo>
                <a:lnTo>
                  <a:pt x="181" y="265"/>
                </a:lnTo>
                <a:lnTo>
                  <a:pt x="181" y="265"/>
                </a:lnTo>
                <a:lnTo>
                  <a:pt x="181" y="265"/>
                </a:lnTo>
                <a:lnTo>
                  <a:pt x="181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2"/>
                </a:lnTo>
                <a:lnTo>
                  <a:pt x="181" y="262"/>
                </a:lnTo>
                <a:lnTo>
                  <a:pt x="180" y="262"/>
                </a:lnTo>
                <a:lnTo>
                  <a:pt x="180" y="262"/>
                </a:lnTo>
                <a:lnTo>
                  <a:pt x="181" y="262"/>
                </a:lnTo>
                <a:lnTo>
                  <a:pt x="181" y="261"/>
                </a:lnTo>
                <a:lnTo>
                  <a:pt x="181" y="261"/>
                </a:lnTo>
                <a:lnTo>
                  <a:pt x="181" y="261"/>
                </a:lnTo>
                <a:lnTo>
                  <a:pt x="180" y="261"/>
                </a:lnTo>
                <a:lnTo>
                  <a:pt x="180" y="261"/>
                </a:lnTo>
                <a:lnTo>
                  <a:pt x="180" y="261"/>
                </a:lnTo>
                <a:lnTo>
                  <a:pt x="179" y="261"/>
                </a:lnTo>
                <a:lnTo>
                  <a:pt x="179" y="261"/>
                </a:lnTo>
                <a:lnTo>
                  <a:pt x="178" y="261"/>
                </a:lnTo>
                <a:lnTo>
                  <a:pt x="178" y="261"/>
                </a:lnTo>
                <a:lnTo>
                  <a:pt x="178" y="261"/>
                </a:lnTo>
                <a:lnTo>
                  <a:pt x="178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59"/>
                </a:lnTo>
                <a:lnTo>
                  <a:pt x="177" y="259"/>
                </a:lnTo>
                <a:lnTo>
                  <a:pt x="177" y="258"/>
                </a:lnTo>
                <a:lnTo>
                  <a:pt x="177" y="258"/>
                </a:lnTo>
                <a:lnTo>
                  <a:pt x="177" y="257"/>
                </a:lnTo>
                <a:lnTo>
                  <a:pt x="177" y="257"/>
                </a:lnTo>
                <a:lnTo>
                  <a:pt x="177" y="256"/>
                </a:lnTo>
                <a:lnTo>
                  <a:pt x="177" y="256"/>
                </a:lnTo>
                <a:lnTo>
                  <a:pt x="177" y="255"/>
                </a:lnTo>
                <a:lnTo>
                  <a:pt x="177" y="255"/>
                </a:lnTo>
                <a:lnTo>
                  <a:pt x="177" y="254"/>
                </a:lnTo>
                <a:lnTo>
                  <a:pt x="178" y="254"/>
                </a:lnTo>
                <a:lnTo>
                  <a:pt x="177" y="254"/>
                </a:lnTo>
                <a:lnTo>
                  <a:pt x="177" y="254"/>
                </a:lnTo>
                <a:lnTo>
                  <a:pt x="178" y="254"/>
                </a:lnTo>
                <a:lnTo>
                  <a:pt x="177" y="254"/>
                </a:lnTo>
                <a:lnTo>
                  <a:pt x="177" y="253"/>
                </a:lnTo>
                <a:lnTo>
                  <a:pt x="178" y="253"/>
                </a:lnTo>
                <a:lnTo>
                  <a:pt x="177" y="253"/>
                </a:lnTo>
                <a:lnTo>
                  <a:pt x="177" y="253"/>
                </a:lnTo>
                <a:lnTo>
                  <a:pt x="177" y="253"/>
                </a:lnTo>
                <a:lnTo>
                  <a:pt x="177" y="253"/>
                </a:lnTo>
                <a:lnTo>
                  <a:pt x="177" y="253"/>
                </a:lnTo>
                <a:lnTo>
                  <a:pt x="177" y="252"/>
                </a:lnTo>
                <a:lnTo>
                  <a:pt x="176" y="252"/>
                </a:lnTo>
                <a:lnTo>
                  <a:pt x="176" y="252"/>
                </a:lnTo>
                <a:lnTo>
                  <a:pt x="176" y="252"/>
                </a:lnTo>
                <a:lnTo>
                  <a:pt x="176" y="253"/>
                </a:lnTo>
                <a:lnTo>
                  <a:pt x="175" y="253"/>
                </a:lnTo>
                <a:lnTo>
                  <a:pt x="175" y="253"/>
                </a:lnTo>
                <a:lnTo>
                  <a:pt x="175" y="253"/>
                </a:lnTo>
                <a:lnTo>
                  <a:pt x="174" y="253"/>
                </a:lnTo>
                <a:lnTo>
                  <a:pt x="174" y="253"/>
                </a:lnTo>
                <a:lnTo>
                  <a:pt x="174" y="253"/>
                </a:lnTo>
                <a:lnTo>
                  <a:pt x="173" y="253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2" y="252"/>
                </a:lnTo>
                <a:lnTo>
                  <a:pt x="172" y="251"/>
                </a:lnTo>
                <a:lnTo>
                  <a:pt x="172" y="252"/>
                </a:lnTo>
                <a:lnTo>
                  <a:pt x="172" y="251"/>
                </a:lnTo>
                <a:lnTo>
                  <a:pt x="172" y="251"/>
                </a:lnTo>
                <a:lnTo>
                  <a:pt x="172" y="251"/>
                </a:lnTo>
                <a:lnTo>
                  <a:pt x="172" y="251"/>
                </a:lnTo>
                <a:lnTo>
                  <a:pt x="171" y="251"/>
                </a:lnTo>
                <a:lnTo>
                  <a:pt x="171" y="251"/>
                </a:lnTo>
                <a:lnTo>
                  <a:pt x="172" y="251"/>
                </a:lnTo>
                <a:lnTo>
                  <a:pt x="172" y="250"/>
                </a:lnTo>
                <a:lnTo>
                  <a:pt x="171" y="250"/>
                </a:lnTo>
                <a:lnTo>
                  <a:pt x="172" y="250"/>
                </a:lnTo>
                <a:lnTo>
                  <a:pt x="171" y="250"/>
                </a:lnTo>
                <a:lnTo>
                  <a:pt x="171" y="250"/>
                </a:lnTo>
                <a:lnTo>
                  <a:pt x="171" y="249"/>
                </a:lnTo>
                <a:lnTo>
                  <a:pt x="171" y="249"/>
                </a:lnTo>
                <a:lnTo>
                  <a:pt x="171" y="249"/>
                </a:lnTo>
                <a:lnTo>
                  <a:pt x="171" y="249"/>
                </a:lnTo>
                <a:lnTo>
                  <a:pt x="170" y="249"/>
                </a:lnTo>
                <a:lnTo>
                  <a:pt x="170" y="249"/>
                </a:lnTo>
                <a:lnTo>
                  <a:pt x="170" y="249"/>
                </a:lnTo>
                <a:lnTo>
                  <a:pt x="170" y="249"/>
                </a:lnTo>
                <a:lnTo>
                  <a:pt x="170" y="249"/>
                </a:lnTo>
                <a:lnTo>
                  <a:pt x="169" y="249"/>
                </a:lnTo>
                <a:lnTo>
                  <a:pt x="169" y="248"/>
                </a:lnTo>
                <a:lnTo>
                  <a:pt x="169" y="248"/>
                </a:lnTo>
                <a:lnTo>
                  <a:pt x="168" y="248"/>
                </a:lnTo>
                <a:lnTo>
                  <a:pt x="168" y="249"/>
                </a:lnTo>
                <a:lnTo>
                  <a:pt x="168" y="249"/>
                </a:lnTo>
                <a:lnTo>
                  <a:pt x="167" y="249"/>
                </a:lnTo>
                <a:lnTo>
                  <a:pt x="167" y="248"/>
                </a:lnTo>
                <a:lnTo>
                  <a:pt x="167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7"/>
                </a:lnTo>
                <a:lnTo>
                  <a:pt x="165" y="247"/>
                </a:lnTo>
                <a:lnTo>
                  <a:pt x="165" y="247"/>
                </a:lnTo>
                <a:lnTo>
                  <a:pt x="165" y="247"/>
                </a:lnTo>
                <a:lnTo>
                  <a:pt x="165" y="247"/>
                </a:lnTo>
                <a:lnTo>
                  <a:pt x="165" y="247"/>
                </a:lnTo>
                <a:lnTo>
                  <a:pt x="164" y="247"/>
                </a:lnTo>
                <a:lnTo>
                  <a:pt x="164" y="247"/>
                </a:lnTo>
                <a:lnTo>
                  <a:pt x="164" y="247"/>
                </a:lnTo>
                <a:lnTo>
                  <a:pt x="163" y="247"/>
                </a:lnTo>
                <a:lnTo>
                  <a:pt x="163" y="247"/>
                </a:lnTo>
                <a:lnTo>
                  <a:pt x="163" y="248"/>
                </a:lnTo>
                <a:lnTo>
                  <a:pt x="163" y="247"/>
                </a:lnTo>
                <a:lnTo>
                  <a:pt x="162" y="247"/>
                </a:lnTo>
                <a:lnTo>
                  <a:pt x="162" y="247"/>
                </a:lnTo>
                <a:lnTo>
                  <a:pt x="161" y="247"/>
                </a:lnTo>
                <a:lnTo>
                  <a:pt x="161" y="247"/>
                </a:lnTo>
                <a:lnTo>
                  <a:pt x="161" y="247"/>
                </a:lnTo>
                <a:lnTo>
                  <a:pt x="161" y="247"/>
                </a:lnTo>
                <a:lnTo>
                  <a:pt x="160" y="247"/>
                </a:lnTo>
                <a:lnTo>
                  <a:pt x="160" y="247"/>
                </a:lnTo>
                <a:lnTo>
                  <a:pt x="160" y="248"/>
                </a:lnTo>
                <a:lnTo>
                  <a:pt x="159" y="248"/>
                </a:lnTo>
                <a:lnTo>
                  <a:pt x="159" y="248"/>
                </a:lnTo>
                <a:lnTo>
                  <a:pt x="159" y="248"/>
                </a:lnTo>
                <a:lnTo>
                  <a:pt x="159" y="248"/>
                </a:lnTo>
                <a:lnTo>
                  <a:pt x="158" y="248"/>
                </a:lnTo>
                <a:lnTo>
                  <a:pt x="158" y="248"/>
                </a:lnTo>
                <a:lnTo>
                  <a:pt x="158" y="248"/>
                </a:lnTo>
                <a:lnTo>
                  <a:pt x="158" y="247"/>
                </a:lnTo>
                <a:lnTo>
                  <a:pt x="158" y="248"/>
                </a:lnTo>
                <a:lnTo>
                  <a:pt x="157" y="248"/>
                </a:lnTo>
                <a:lnTo>
                  <a:pt x="157" y="247"/>
                </a:lnTo>
                <a:lnTo>
                  <a:pt x="157" y="248"/>
                </a:lnTo>
                <a:lnTo>
                  <a:pt x="157" y="248"/>
                </a:lnTo>
                <a:lnTo>
                  <a:pt x="157" y="247"/>
                </a:lnTo>
                <a:lnTo>
                  <a:pt x="156" y="247"/>
                </a:lnTo>
                <a:lnTo>
                  <a:pt x="156" y="247"/>
                </a:lnTo>
                <a:lnTo>
                  <a:pt x="156" y="247"/>
                </a:lnTo>
                <a:lnTo>
                  <a:pt x="156" y="247"/>
                </a:lnTo>
                <a:lnTo>
                  <a:pt x="155" y="247"/>
                </a:lnTo>
                <a:lnTo>
                  <a:pt x="155" y="247"/>
                </a:lnTo>
                <a:lnTo>
                  <a:pt x="155" y="248"/>
                </a:lnTo>
                <a:lnTo>
                  <a:pt x="154" y="248"/>
                </a:lnTo>
                <a:lnTo>
                  <a:pt x="154" y="247"/>
                </a:lnTo>
                <a:lnTo>
                  <a:pt x="154" y="248"/>
                </a:lnTo>
                <a:lnTo>
                  <a:pt x="154" y="248"/>
                </a:lnTo>
                <a:lnTo>
                  <a:pt x="154" y="247"/>
                </a:lnTo>
                <a:lnTo>
                  <a:pt x="154" y="248"/>
                </a:lnTo>
                <a:lnTo>
                  <a:pt x="153" y="248"/>
                </a:lnTo>
                <a:lnTo>
                  <a:pt x="153" y="248"/>
                </a:lnTo>
                <a:lnTo>
                  <a:pt x="153" y="248"/>
                </a:lnTo>
                <a:lnTo>
                  <a:pt x="153" y="248"/>
                </a:lnTo>
                <a:lnTo>
                  <a:pt x="152" y="248"/>
                </a:lnTo>
                <a:lnTo>
                  <a:pt x="152" y="247"/>
                </a:lnTo>
                <a:lnTo>
                  <a:pt x="152" y="247"/>
                </a:lnTo>
                <a:lnTo>
                  <a:pt x="152" y="247"/>
                </a:lnTo>
                <a:lnTo>
                  <a:pt x="152" y="247"/>
                </a:lnTo>
                <a:lnTo>
                  <a:pt x="152" y="247"/>
                </a:lnTo>
                <a:lnTo>
                  <a:pt x="152" y="246"/>
                </a:lnTo>
                <a:lnTo>
                  <a:pt x="151" y="246"/>
                </a:lnTo>
                <a:lnTo>
                  <a:pt x="151" y="246"/>
                </a:lnTo>
                <a:lnTo>
                  <a:pt x="151" y="246"/>
                </a:lnTo>
                <a:lnTo>
                  <a:pt x="151" y="246"/>
                </a:lnTo>
                <a:lnTo>
                  <a:pt x="151" y="246"/>
                </a:lnTo>
                <a:lnTo>
                  <a:pt x="150" y="246"/>
                </a:lnTo>
                <a:lnTo>
                  <a:pt x="151" y="246"/>
                </a:lnTo>
                <a:lnTo>
                  <a:pt x="151" y="245"/>
                </a:lnTo>
                <a:lnTo>
                  <a:pt x="150" y="245"/>
                </a:lnTo>
                <a:lnTo>
                  <a:pt x="150" y="246"/>
                </a:lnTo>
                <a:lnTo>
                  <a:pt x="150" y="246"/>
                </a:lnTo>
                <a:lnTo>
                  <a:pt x="150" y="245"/>
                </a:lnTo>
                <a:lnTo>
                  <a:pt x="149" y="245"/>
                </a:lnTo>
                <a:lnTo>
                  <a:pt x="149" y="246"/>
                </a:lnTo>
                <a:lnTo>
                  <a:pt x="149" y="245"/>
                </a:lnTo>
                <a:lnTo>
                  <a:pt x="149" y="245"/>
                </a:lnTo>
                <a:lnTo>
                  <a:pt x="149" y="246"/>
                </a:lnTo>
                <a:lnTo>
                  <a:pt x="149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5"/>
                </a:lnTo>
                <a:lnTo>
                  <a:pt x="149" y="245"/>
                </a:lnTo>
                <a:lnTo>
                  <a:pt x="148" y="245"/>
                </a:lnTo>
                <a:lnTo>
                  <a:pt x="148" y="245"/>
                </a:lnTo>
                <a:lnTo>
                  <a:pt x="148" y="245"/>
                </a:lnTo>
                <a:lnTo>
                  <a:pt x="147" y="245"/>
                </a:lnTo>
                <a:lnTo>
                  <a:pt x="147" y="245"/>
                </a:lnTo>
                <a:lnTo>
                  <a:pt x="147" y="245"/>
                </a:lnTo>
                <a:lnTo>
                  <a:pt x="147" y="245"/>
                </a:lnTo>
                <a:lnTo>
                  <a:pt x="147" y="245"/>
                </a:lnTo>
                <a:lnTo>
                  <a:pt x="147" y="244"/>
                </a:lnTo>
                <a:lnTo>
                  <a:pt x="147" y="244"/>
                </a:lnTo>
                <a:lnTo>
                  <a:pt x="147" y="245"/>
                </a:lnTo>
                <a:lnTo>
                  <a:pt x="146" y="245"/>
                </a:lnTo>
                <a:lnTo>
                  <a:pt x="146" y="244"/>
                </a:lnTo>
                <a:lnTo>
                  <a:pt x="146" y="244"/>
                </a:lnTo>
                <a:lnTo>
                  <a:pt x="146" y="244"/>
                </a:lnTo>
                <a:lnTo>
                  <a:pt x="145" y="244"/>
                </a:lnTo>
                <a:lnTo>
                  <a:pt x="145" y="244"/>
                </a:lnTo>
                <a:lnTo>
                  <a:pt x="145" y="244"/>
                </a:lnTo>
                <a:lnTo>
                  <a:pt x="144" y="244"/>
                </a:lnTo>
                <a:lnTo>
                  <a:pt x="144" y="244"/>
                </a:lnTo>
                <a:lnTo>
                  <a:pt x="144" y="243"/>
                </a:lnTo>
                <a:lnTo>
                  <a:pt x="143" y="243"/>
                </a:lnTo>
                <a:lnTo>
                  <a:pt x="143" y="244"/>
                </a:lnTo>
                <a:lnTo>
                  <a:pt x="143" y="244"/>
                </a:lnTo>
                <a:lnTo>
                  <a:pt x="143" y="243"/>
                </a:lnTo>
                <a:lnTo>
                  <a:pt x="142" y="243"/>
                </a:lnTo>
                <a:lnTo>
                  <a:pt x="143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1" y="243"/>
                </a:lnTo>
                <a:lnTo>
                  <a:pt x="141" y="243"/>
                </a:lnTo>
                <a:lnTo>
                  <a:pt x="140" y="243"/>
                </a:lnTo>
                <a:lnTo>
                  <a:pt x="140" y="243"/>
                </a:lnTo>
                <a:lnTo>
                  <a:pt x="140" y="243"/>
                </a:lnTo>
                <a:lnTo>
                  <a:pt x="140" y="243"/>
                </a:lnTo>
                <a:lnTo>
                  <a:pt x="140" y="243"/>
                </a:ln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39" y="244"/>
                </a:lnTo>
                <a:lnTo>
                  <a:pt x="138" y="244"/>
                </a:lnTo>
                <a:lnTo>
                  <a:pt x="138" y="243"/>
                </a:lnTo>
                <a:lnTo>
                  <a:pt x="138" y="243"/>
                </a:lnTo>
                <a:lnTo>
                  <a:pt x="138" y="243"/>
                </a:lnTo>
                <a:lnTo>
                  <a:pt x="137" y="243"/>
                </a:lnTo>
                <a:lnTo>
                  <a:pt x="137" y="242"/>
                </a:lnTo>
                <a:lnTo>
                  <a:pt x="137" y="243"/>
                </a:lnTo>
                <a:lnTo>
                  <a:pt x="137" y="242"/>
                </a:lnTo>
                <a:lnTo>
                  <a:pt x="137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6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2"/>
                </a:lnTo>
                <a:lnTo>
                  <a:pt x="135" y="241"/>
                </a:lnTo>
                <a:lnTo>
                  <a:pt x="134" y="241"/>
                </a:lnTo>
                <a:lnTo>
                  <a:pt x="134" y="242"/>
                </a:lnTo>
                <a:lnTo>
                  <a:pt x="134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2" y="241"/>
                </a:lnTo>
                <a:lnTo>
                  <a:pt x="133" y="240"/>
                </a:lnTo>
                <a:lnTo>
                  <a:pt x="133" y="240"/>
                </a:lnTo>
                <a:lnTo>
                  <a:pt x="132" y="240"/>
                </a:lnTo>
                <a:lnTo>
                  <a:pt x="130" y="240"/>
                </a:lnTo>
                <a:lnTo>
                  <a:pt x="124" y="240"/>
                </a:lnTo>
                <a:lnTo>
                  <a:pt x="124" y="240"/>
                </a:lnTo>
                <a:lnTo>
                  <a:pt x="122" y="240"/>
                </a:lnTo>
                <a:lnTo>
                  <a:pt x="105" y="240"/>
                </a:lnTo>
                <a:lnTo>
                  <a:pt x="81" y="240"/>
                </a:lnTo>
                <a:lnTo>
                  <a:pt x="81" y="240"/>
                </a:lnTo>
                <a:lnTo>
                  <a:pt x="81" y="239"/>
                </a:lnTo>
                <a:lnTo>
                  <a:pt x="81" y="239"/>
                </a:lnTo>
                <a:lnTo>
                  <a:pt x="82" y="238"/>
                </a:lnTo>
                <a:lnTo>
                  <a:pt x="83" y="238"/>
                </a:lnTo>
                <a:lnTo>
                  <a:pt x="83" y="237"/>
                </a:lnTo>
                <a:lnTo>
                  <a:pt x="83" y="235"/>
                </a:lnTo>
                <a:lnTo>
                  <a:pt x="84" y="235"/>
                </a:lnTo>
                <a:lnTo>
                  <a:pt x="84" y="234"/>
                </a:lnTo>
                <a:lnTo>
                  <a:pt x="86" y="234"/>
                </a:lnTo>
                <a:lnTo>
                  <a:pt x="87" y="233"/>
                </a:lnTo>
                <a:lnTo>
                  <a:pt x="88" y="231"/>
                </a:lnTo>
                <a:lnTo>
                  <a:pt x="89" y="231"/>
                </a:lnTo>
                <a:lnTo>
                  <a:pt x="90" y="229"/>
                </a:lnTo>
                <a:lnTo>
                  <a:pt x="90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8"/>
                </a:lnTo>
                <a:lnTo>
                  <a:pt x="91" y="226"/>
                </a:lnTo>
                <a:lnTo>
                  <a:pt x="91" y="226"/>
                </a:lnTo>
                <a:lnTo>
                  <a:pt x="92" y="226"/>
                </a:lnTo>
                <a:lnTo>
                  <a:pt x="93" y="225"/>
                </a:lnTo>
                <a:lnTo>
                  <a:pt x="93" y="224"/>
                </a:lnTo>
                <a:lnTo>
                  <a:pt x="94" y="222"/>
                </a:lnTo>
                <a:lnTo>
                  <a:pt x="95" y="222"/>
                </a:lnTo>
                <a:lnTo>
                  <a:pt x="96" y="221"/>
                </a:lnTo>
                <a:lnTo>
                  <a:pt x="97" y="221"/>
                </a:lnTo>
                <a:lnTo>
                  <a:pt x="97" y="221"/>
                </a:lnTo>
                <a:lnTo>
                  <a:pt x="98" y="221"/>
                </a:lnTo>
                <a:lnTo>
                  <a:pt x="99" y="221"/>
                </a:lnTo>
                <a:lnTo>
                  <a:pt x="100" y="221"/>
                </a:lnTo>
                <a:lnTo>
                  <a:pt x="101" y="221"/>
                </a:lnTo>
                <a:lnTo>
                  <a:pt x="101" y="220"/>
                </a:lnTo>
                <a:lnTo>
                  <a:pt x="102" y="218"/>
                </a:lnTo>
                <a:lnTo>
                  <a:pt x="103" y="218"/>
                </a:lnTo>
                <a:lnTo>
                  <a:pt x="103" y="218"/>
                </a:lnTo>
                <a:lnTo>
                  <a:pt x="104" y="217"/>
                </a:lnTo>
                <a:lnTo>
                  <a:pt x="104" y="217"/>
                </a:lnTo>
                <a:lnTo>
                  <a:pt x="103" y="217"/>
                </a:lnTo>
                <a:lnTo>
                  <a:pt x="102" y="216"/>
                </a:lnTo>
                <a:lnTo>
                  <a:pt x="101" y="216"/>
                </a:lnTo>
                <a:lnTo>
                  <a:pt x="101" y="215"/>
                </a:lnTo>
                <a:lnTo>
                  <a:pt x="101" y="215"/>
                </a:lnTo>
                <a:lnTo>
                  <a:pt x="102" y="214"/>
                </a:lnTo>
                <a:lnTo>
                  <a:pt x="103" y="214"/>
                </a:lnTo>
                <a:lnTo>
                  <a:pt x="105" y="214"/>
                </a:lnTo>
                <a:lnTo>
                  <a:pt x="105" y="213"/>
                </a:lnTo>
                <a:lnTo>
                  <a:pt x="106" y="212"/>
                </a:lnTo>
                <a:lnTo>
                  <a:pt x="106" y="212"/>
                </a:lnTo>
                <a:lnTo>
                  <a:pt x="108" y="211"/>
                </a:lnTo>
                <a:lnTo>
                  <a:pt x="108" y="209"/>
                </a:lnTo>
                <a:lnTo>
                  <a:pt x="109" y="209"/>
                </a:lnTo>
                <a:lnTo>
                  <a:pt x="109" y="208"/>
                </a:lnTo>
                <a:lnTo>
                  <a:pt x="109" y="208"/>
                </a:lnTo>
                <a:lnTo>
                  <a:pt x="109" y="206"/>
                </a:lnTo>
                <a:lnTo>
                  <a:pt x="109" y="206"/>
                </a:lnTo>
                <a:lnTo>
                  <a:pt x="109" y="205"/>
                </a:lnTo>
                <a:lnTo>
                  <a:pt x="109" y="204"/>
                </a:lnTo>
                <a:lnTo>
                  <a:pt x="109" y="204"/>
                </a:lnTo>
                <a:lnTo>
                  <a:pt x="109" y="203"/>
                </a:lnTo>
                <a:lnTo>
                  <a:pt x="109" y="202"/>
                </a:lnTo>
                <a:lnTo>
                  <a:pt x="109" y="201"/>
                </a:lnTo>
                <a:lnTo>
                  <a:pt x="109" y="201"/>
                </a:lnTo>
                <a:lnTo>
                  <a:pt x="108" y="200"/>
                </a:lnTo>
                <a:lnTo>
                  <a:pt x="108" y="199"/>
                </a:lnTo>
                <a:lnTo>
                  <a:pt x="107" y="198"/>
                </a:lnTo>
                <a:lnTo>
                  <a:pt x="108" y="198"/>
                </a:lnTo>
                <a:lnTo>
                  <a:pt x="108" y="198"/>
                </a:lnTo>
                <a:lnTo>
                  <a:pt x="109" y="197"/>
                </a:lnTo>
                <a:lnTo>
                  <a:pt x="110" y="196"/>
                </a:lnTo>
                <a:lnTo>
                  <a:pt x="109" y="195"/>
                </a:lnTo>
                <a:lnTo>
                  <a:pt x="107" y="195"/>
                </a:lnTo>
                <a:lnTo>
                  <a:pt x="106" y="195"/>
                </a:lnTo>
                <a:lnTo>
                  <a:pt x="106" y="194"/>
                </a:lnTo>
                <a:lnTo>
                  <a:pt x="106" y="193"/>
                </a:lnTo>
                <a:lnTo>
                  <a:pt x="105" y="192"/>
                </a:lnTo>
                <a:lnTo>
                  <a:pt x="105" y="191"/>
                </a:lnTo>
                <a:lnTo>
                  <a:pt x="104" y="190"/>
                </a:lnTo>
                <a:lnTo>
                  <a:pt x="104" y="189"/>
                </a:lnTo>
                <a:lnTo>
                  <a:pt x="104" y="189"/>
                </a:lnTo>
                <a:lnTo>
                  <a:pt x="103" y="189"/>
                </a:lnTo>
                <a:lnTo>
                  <a:pt x="102" y="188"/>
                </a:lnTo>
                <a:lnTo>
                  <a:pt x="101" y="188"/>
                </a:lnTo>
                <a:lnTo>
                  <a:pt x="99" y="188"/>
                </a:lnTo>
                <a:lnTo>
                  <a:pt x="99" y="188"/>
                </a:lnTo>
                <a:lnTo>
                  <a:pt x="98" y="188"/>
                </a:lnTo>
                <a:lnTo>
                  <a:pt x="97" y="187"/>
                </a:lnTo>
                <a:lnTo>
                  <a:pt x="96" y="186"/>
                </a:lnTo>
                <a:lnTo>
                  <a:pt x="96" y="184"/>
                </a:lnTo>
                <a:lnTo>
                  <a:pt x="96" y="183"/>
                </a:lnTo>
                <a:lnTo>
                  <a:pt x="95" y="182"/>
                </a:lnTo>
                <a:lnTo>
                  <a:pt x="95" y="181"/>
                </a:lnTo>
                <a:lnTo>
                  <a:pt x="95" y="180"/>
                </a:lnTo>
                <a:lnTo>
                  <a:pt x="93" y="180"/>
                </a:lnTo>
                <a:lnTo>
                  <a:pt x="93" y="180"/>
                </a:lnTo>
                <a:lnTo>
                  <a:pt x="92" y="179"/>
                </a:lnTo>
                <a:lnTo>
                  <a:pt x="91" y="179"/>
                </a:lnTo>
                <a:lnTo>
                  <a:pt x="91" y="178"/>
                </a:lnTo>
                <a:lnTo>
                  <a:pt x="91" y="175"/>
                </a:lnTo>
                <a:lnTo>
                  <a:pt x="91" y="175"/>
                </a:lnTo>
                <a:lnTo>
                  <a:pt x="90" y="174"/>
                </a:lnTo>
                <a:lnTo>
                  <a:pt x="90" y="173"/>
                </a:lnTo>
                <a:lnTo>
                  <a:pt x="90" y="173"/>
                </a:lnTo>
                <a:lnTo>
                  <a:pt x="89" y="172"/>
                </a:lnTo>
                <a:lnTo>
                  <a:pt x="89" y="171"/>
                </a:lnTo>
                <a:lnTo>
                  <a:pt x="89" y="170"/>
                </a:lnTo>
                <a:lnTo>
                  <a:pt x="88" y="169"/>
                </a:lnTo>
                <a:lnTo>
                  <a:pt x="88" y="168"/>
                </a:lnTo>
                <a:lnTo>
                  <a:pt x="87" y="167"/>
                </a:lnTo>
                <a:lnTo>
                  <a:pt x="86" y="166"/>
                </a:lnTo>
                <a:lnTo>
                  <a:pt x="85" y="165"/>
                </a:lnTo>
                <a:lnTo>
                  <a:pt x="83" y="164"/>
                </a:lnTo>
                <a:lnTo>
                  <a:pt x="82" y="164"/>
                </a:lnTo>
                <a:lnTo>
                  <a:pt x="81" y="164"/>
                </a:lnTo>
                <a:lnTo>
                  <a:pt x="80" y="163"/>
                </a:lnTo>
                <a:lnTo>
                  <a:pt x="80" y="164"/>
                </a:lnTo>
                <a:lnTo>
                  <a:pt x="79" y="164"/>
                </a:lnTo>
                <a:lnTo>
                  <a:pt x="78" y="164"/>
                </a:lnTo>
                <a:lnTo>
                  <a:pt x="77" y="164"/>
                </a:lnTo>
                <a:lnTo>
                  <a:pt x="77" y="164"/>
                </a:lnTo>
                <a:lnTo>
                  <a:pt x="76" y="163"/>
                </a:lnTo>
                <a:lnTo>
                  <a:pt x="75" y="163"/>
                </a:lnTo>
                <a:lnTo>
                  <a:pt x="75" y="162"/>
                </a:lnTo>
                <a:lnTo>
                  <a:pt x="74" y="162"/>
                </a:lnTo>
                <a:lnTo>
                  <a:pt x="73" y="162"/>
                </a:lnTo>
                <a:lnTo>
                  <a:pt x="72" y="161"/>
                </a:lnTo>
                <a:lnTo>
                  <a:pt x="72" y="159"/>
                </a:lnTo>
                <a:lnTo>
                  <a:pt x="72" y="159"/>
                </a:lnTo>
                <a:lnTo>
                  <a:pt x="72" y="158"/>
                </a:lnTo>
                <a:lnTo>
                  <a:pt x="71" y="159"/>
                </a:lnTo>
                <a:lnTo>
                  <a:pt x="70" y="159"/>
                </a:lnTo>
                <a:lnTo>
                  <a:pt x="71" y="157"/>
                </a:lnTo>
                <a:lnTo>
                  <a:pt x="70" y="157"/>
                </a:lnTo>
                <a:lnTo>
                  <a:pt x="70" y="157"/>
                </a:lnTo>
                <a:lnTo>
                  <a:pt x="68" y="157"/>
                </a:lnTo>
                <a:lnTo>
                  <a:pt x="67" y="157"/>
                </a:lnTo>
                <a:lnTo>
                  <a:pt x="67" y="157"/>
                </a:lnTo>
                <a:lnTo>
                  <a:pt x="67" y="156"/>
                </a:lnTo>
                <a:lnTo>
                  <a:pt x="67" y="155"/>
                </a:lnTo>
                <a:lnTo>
                  <a:pt x="67" y="155"/>
                </a:lnTo>
                <a:lnTo>
                  <a:pt x="67" y="153"/>
                </a:lnTo>
                <a:lnTo>
                  <a:pt x="68" y="152"/>
                </a:lnTo>
                <a:lnTo>
                  <a:pt x="68" y="151"/>
                </a:lnTo>
                <a:lnTo>
                  <a:pt x="68" y="149"/>
                </a:lnTo>
                <a:lnTo>
                  <a:pt x="68" y="148"/>
                </a:lnTo>
                <a:lnTo>
                  <a:pt x="69" y="147"/>
                </a:lnTo>
                <a:lnTo>
                  <a:pt x="69" y="145"/>
                </a:lnTo>
                <a:lnTo>
                  <a:pt x="69" y="143"/>
                </a:lnTo>
                <a:lnTo>
                  <a:pt x="68" y="143"/>
                </a:lnTo>
                <a:lnTo>
                  <a:pt x="68" y="142"/>
                </a:lnTo>
                <a:lnTo>
                  <a:pt x="68" y="142"/>
                </a:lnTo>
                <a:lnTo>
                  <a:pt x="68" y="141"/>
                </a:lnTo>
                <a:lnTo>
                  <a:pt x="67" y="142"/>
                </a:lnTo>
                <a:lnTo>
                  <a:pt x="66" y="141"/>
                </a:lnTo>
                <a:lnTo>
                  <a:pt x="66" y="141"/>
                </a:lnTo>
                <a:lnTo>
                  <a:pt x="65" y="141"/>
                </a:lnTo>
                <a:lnTo>
                  <a:pt x="65" y="141"/>
                </a:lnTo>
                <a:lnTo>
                  <a:pt x="64" y="141"/>
                </a:lnTo>
                <a:lnTo>
                  <a:pt x="64" y="141"/>
                </a:lnTo>
                <a:lnTo>
                  <a:pt x="64" y="142"/>
                </a:lnTo>
                <a:lnTo>
                  <a:pt x="63" y="142"/>
                </a:lnTo>
                <a:lnTo>
                  <a:pt x="62" y="141"/>
                </a:lnTo>
                <a:lnTo>
                  <a:pt x="61" y="140"/>
                </a:lnTo>
                <a:lnTo>
                  <a:pt x="61" y="138"/>
                </a:lnTo>
                <a:lnTo>
                  <a:pt x="61" y="136"/>
                </a:lnTo>
                <a:lnTo>
                  <a:pt x="60" y="135"/>
                </a:lnTo>
                <a:lnTo>
                  <a:pt x="59" y="135"/>
                </a:lnTo>
                <a:lnTo>
                  <a:pt x="58" y="136"/>
                </a:lnTo>
                <a:lnTo>
                  <a:pt x="57" y="135"/>
                </a:lnTo>
                <a:lnTo>
                  <a:pt x="56" y="135"/>
                </a:lnTo>
                <a:lnTo>
                  <a:pt x="56" y="135"/>
                </a:lnTo>
                <a:lnTo>
                  <a:pt x="55" y="134"/>
                </a:lnTo>
                <a:lnTo>
                  <a:pt x="55" y="134"/>
                </a:lnTo>
                <a:lnTo>
                  <a:pt x="54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3"/>
                </a:lnTo>
                <a:lnTo>
                  <a:pt x="53" y="133"/>
                </a:lnTo>
                <a:lnTo>
                  <a:pt x="53" y="132"/>
                </a:lnTo>
                <a:lnTo>
                  <a:pt x="52" y="132"/>
                </a:lnTo>
                <a:lnTo>
                  <a:pt x="52" y="132"/>
                </a:lnTo>
                <a:lnTo>
                  <a:pt x="51" y="132"/>
                </a:lnTo>
                <a:lnTo>
                  <a:pt x="50" y="132"/>
                </a:lnTo>
                <a:lnTo>
                  <a:pt x="49" y="131"/>
                </a:lnTo>
                <a:lnTo>
                  <a:pt x="48" y="131"/>
                </a:lnTo>
                <a:lnTo>
                  <a:pt x="48" y="130"/>
                </a:lnTo>
                <a:lnTo>
                  <a:pt x="48" y="130"/>
                </a:lnTo>
                <a:lnTo>
                  <a:pt x="47" y="129"/>
                </a:lnTo>
                <a:lnTo>
                  <a:pt x="47" y="129"/>
                </a:lnTo>
                <a:lnTo>
                  <a:pt x="47" y="128"/>
                </a:lnTo>
                <a:lnTo>
                  <a:pt x="47" y="127"/>
                </a:lnTo>
                <a:lnTo>
                  <a:pt x="48" y="126"/>
                </a:lnTo>
                <a:lnTo>
                  <a:pt x="48" y="125"/>
                </a:lnTo>
                <a:lnTo>
                  <a:pt x="48" y="125"/>
                </a:lnTo>
                <a:lnTo>
                  <a:pt x="47" y="124"/>
                </a:lnTo>
                <a:lnTo>
                  <a:pt x="47" y="123"/>
                </a:lnTo>
                <a:lnTo>
                  <a:pt x="47" y="123"/>
                </a:lnTo>
                <a:lnTo>
                  <a:pt x="47" y="122"/>
                </a:lnTo>
                <a:lnTo>
                  <a:pt x="47" y="121"/>
                </a:lnTo>
                <a:lnTo>
                  <a:pt x="47" y="121"/>
                </a:lnTo>
                <a:lnTo>
                  <a:pt x="45" y="120"/>
                </a:lnTo>
                <a:lnTo>
                  <a:pt x="45" y="119"/>
                </a:lnTo>
                <a:lnTo>
                  <a:pt x="45" y="118"/>
                </a:lnTo>
                <a:lnTo>
                  <a:pt x="44" y="117"/>
                </a:lnTo>
                <a:lnTo>
                  <a:pt x="44" y="117"/>
                </a:lnTo>
                <a:lnTo>
                  <a:pt x="44" y="116"/>
                </a:lnTo>
                <a:lnTo>
                  <a:pt x="44" y="116"/>
                </a:lnTo>
                <a:lnTo>
                  <a:pt x="43" y="115"/>
                </a:lnTo>
                <a:lnTo>
                  <a:pt x="43" y="115"/>
                </a:lnTo>
                <a:lnTo>
                  <a:pt x="43" y="114"/>
                </a:lnTo>
                <a:lnTo>
                  <a:pt x="42" y="114"/>
                </a:lnTo>
                <a:lnTo>
                  <a:pt x="41" y="114"/>
                </a:lnTo>
                <a:lnTo>
                  <a:pt x="42" y="113"/>
                </a:lnTo>
                <a:lnTo>
                  <a:pt x="42" y="112"/>
                </a:lnTo>
                <a:lnTo>
                  <a:pt x="42" y="111"/>
                </a:lnTo>
                <a:lnTo>
                  <a:pt x="42" y="111"/>
                </a:lnTo>
                <a:lnTo>
                  <a:pt x="42" y="110"/>
                </a:lnTo>
                <a:lnTo>
                  <a:pt x="42" y="109"/>
                </a:lnTo>
                <a:lnTo>
                  <a:pt x="42" y="108"/>
                </a:lnTo>
                <a:lnTo>
                  <a:pt x="42" y="107"/>
                </a:lnTo>
                <a:lnTo>
                  <a:pt x="42" y="106"/>
                </a:lnTo>
                <a:lnTo>
                  <a:pt x="41" y="103"/>
                </a:lnTo>
                <a:lnTo>
                  <a:pt x="40" y="102"/>
                </a:lnTo>
                <a:lnTo>
                  <a:pt x="39" y="101"/>
                </a:lnTo>
                <a:lnTo>
                  <a:pt x="39" y="100"/>
                </a:lnTo>
                <a:lnTo>
                  <a:pt x="39" y="100"/>
                </a:lnTo>
                <a:lnTo>
                  <a:pt x="38" y="100"/>
                </a:lnTo>
                <a:lnTo>
                  <a:pt x="37" y="100"/>
                </a:lnTo>
                <a:lnTo>
                  <a:pt x="37" y="99"/>
                </a:lnTo>
                <a:lnTo>
                  <a:pt x="37" y="99"/>
                </a:lnTo>
                <a:lnTo>
                  <a:pt x="38" y="98"/>
                </a:lnTo>
                <a:lnTo>
                  <a:pt x="38" y="97"/>
                </a:lnTo>
                <a:lnTo>
                  <a:pt x="38" y="96"/>
                </a:lnTo>
                <a:lnTo>
                  <a:pt x="38" y="95"/>
                </a:lnTo>
                <a:lnTo>
                  <a:pt x="37" y="94"/>
                </a:lnTo>
                <a:lnTo>
                  <a:pt x="36" y="94"/>
                </a:lnTo>
                <a:lnTo>
                  <a:pt x="36" y="93"/>
                </a:lnTo>
                <a:lnTo>
                  <a:pt x="35" y="93"/>
                </a:lnTo>
                <a:lnTo>
                  <a:pt x="35" y="94"/>
                </a:lnTo>
                <a:lnTo>
                  <a:pt x="34" y="94"/>
                </a:lnTo>
                <a:lnTo>
                  <a:pt x="33" y="94"/>
                </a:lnTo>
                <a:lnTo>
                  <a:pt x="33" y="93"/>
                </a:lnTo>
                <a:lnTo>
                  <a:pt x="32" y="92"/>
                </a:lnTo>
                <a:lnTo>
                  <a:pt x="32" y="91"/>
                </a:lnTo>
                <a:lnTo>
                  <a:pt x="32" y="90"/>
                </a:lnTo>
                <a:lnTo>
                  <a:pt x="31" y="89"/>
                </a:lnTo>
                <a:lnTo>
                  <a:pt x="31" y="89"/>
                </a:lnTo>
                <a:lnTo>
                  <a:pt x="30" y="89"/>
                </a:lnTo>
                <a:lnTo>
                  <a:pt x="29" y="89"/>
                </a:lnTo>
                <a:lnTo>
                  <a:pt x="28" y="89"/>
                </a:lnTo>
                <a:lnTo>
                  <a:pt x="28" y="89"/>
                </a:lnTo>
                <a:lnTo>
                  <a:pt x="28" y="89"/>
                </a:lnTo>
                <a:lnTo>
                  <a:pt x="27" y="90"/>
                </a:lnTo>
                <a:lnTo>
                  <a:pt x="27" y="90"/>
                </a:lnTo>
                <a:lnTo>
                  <a:pt x="27" y="89"/>
                </a:lnTo>
                <a:lnTo>
                  <a:pt x="26" y="89"/>
                </a:lnTo>
                <a:lnTo>
                  <a:pt x="25" y="88"/>
                </a:lnTo>
                <a:lnTo>
                  <a:pt x="25" y="88"/>
                </a:lnTo>
                <a:lnTo>
                  <a:pt x="25" y="88"/>
                </a:lnTo>
                <a:lnTo>
                  <a:pt x="25" y="86"/>
                </a:lnTo>
                <a:lnTo>
                  <a:pt x="25" y="85"/>
                </a:lnTo>
                <a:lnTo>
                  <a:pt x="24" y="84"/>
                </a:lnTo>
                <a:lnTo>
                  <a:pt x="23" y="83"/>
                </a:lnTo>
                <a:lnTo>
                  <a:pt x="23" y="83"/>
                </a:lnTo>
                <a:lnTo>
                  <a:pt x="23" y="82"/>
                </a:lnTo>
                <a:lnTo>
                  <a:pt x="24" y="82"/>
                </a:lnTo>
                <a:lnTo>
                  <a:pt x="25" y="82"/>
                </a:lnTo>
                <a:lnTo>
                  <a:pt x="25" y="81"/>
                </a:lnTo>
                <a:lnTo>
                  <a:pt x="24" y="80"/>
                </a:lnTo>
                <a:lnTo>
                  <a:pt x="23" y="80"/>
                </a:lnTo>
                <a:lnTo>
                  <a:pt x="23" y="79"/>
                </a:lnTo>
                <a:lnTo>
                  <a:pt x="24" y="78"/>
                </a:lnTo>
                <a:lnTo>
                  <a:pt x="24" y="78"/>
                </a:lnTo>
                <a:lnTo>
                  <a:pt x="25" y="79"/>
                </a:lnTo>
                <a:lnTo>
                  <a:pt x="25" y="80"/>
                </a:lnTo>
                <a:lnTo>
                  <a:pt x="26" y="80"/>
                </a:lnTo>
                <a:lnTo>
                  <a:pt x="29" y="80"/>
                </a:lnTo>
                <a:lnTo>
                  <a:pt x="30" y="80"/>
                </a:lnTo>
                <a:lnTo>
                  <a:pt x="31" y="79"/>
                </a:lnTo>
                <a:lnTo>
                  <a:pt x="31" y="78"/>
                </a:lnTo>
                <a:lnTo>
                  <a:pt x="32" y="78"/>
                </a:lnTo>
                <a:lnTo>
                  <a:pt x="32" y="77"/>
                </a:lnTo>
                <a:lnTo>
                  <a:pt x="32" y="77"/>
                </a:lnTo>
                <a:lnTo>
                  <a:pt x="32" y="76"/>
                </a:lnTo>
                <a:lnTo>
                  <a:pt x="32" y="75"/>
                </a:lnTo>
                <a:lnTo>
                  <a:pt x="32" y="74"/>
                </a:lnTo>
                <a:lnTo>
                  <a:pt x="32" y="73"/>
                </a:lnTo>
                <a:lnTo>
                  <a:pt x="32" y="72"/>
                </a:lnTo>
                <a:lnTo>
                  <a:pt x="32" y="71"/>
                </a:lnTo>
                <a:lnTo>
                  <a:pt x="32" y="70"/>
                </a:lnTo>
                <a:lnTo>
                  <a:pt x="31" y="69"/>
                </a:lnTo>
                <a:lnTo>
                  <a:pt x="31" y="68"/>
                </a:lnTo>
                <a:lnTo>
                  <a:pt x="30" y="68"/>
                </a:lnTo>
                <a:lnTo>
                  <a:pt x="29" y="68"/>
                </a:lnTo>
                <a:lnTo>
                  <a:pt x="28" y="67"/>
                </a:lnTo>
                <a:lnTo>
                  <a:pt x="27" y="66"/>
                </a:lnTo>
                <a:lnTo>
                  <a:pt x="26" y="65"/>
                </a:lnTo>
                <a:lnTo>
                  <a:pt x="25" y="65"/>
                </a:lnTo>
                <a:lnTo>
                  <a:pt x="24" y="65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8" y="64"/>
                </a:lnTo>
                <a:lnTo>
                  <a:pt x="17" y="63"/>
                </a:lnTo>
                <a:lnTo>
                  <a:pt x="16" y="61"/>
                </a:lnTo>
                <a:lnTo>
                  <a:pt x="16" y="60"/>
                </a:lnTo>
                <a:lnTo>
                  <a:pt x="15" y="60"/>
                </a:lnTo>
                <a:lnTo>
                  <a:pt x="15" y="59"/>
                </a:lnTo>
                <a:lnTo>
                  <a:pt x="15" y="59"/>
                </a:lnTo>
                <a:lnTo>
                  <a:pt x="15" y="59"/>
                </a:lnTo>
                <a:lnTo>
                  <a:pt x="14" y="60"/>
                </a:lnTo>
                <a:lnTo>
                  <a:pt x="12" y="59"/>
                </a:lnTo>
                <a:lnTo>
                  <a:pt x="12" y="58"/>
                </a:lnTo>
                <a:lnTo>
                  <a:pt x="11" y="57"/>
                </a:lnTo>
                <a:lnTo>
                  <a:pt x="11" y="57"/>
                </a:lnTo>
                <a:lnTo>
                  <a:pt x="11" y="55"/>
                </a:lnTo>
                <a:lnTo>
                  <a:pt x="10" y="54"/>
                </a:lnTo>
                <a:lnTo>
                  <a:pt x="10" y="54"/>
                </a:lnTo>
                <a:lnTo>
                  <a:pt x="9" y="54"/>
                </a:lnTo>
                <a:lnTo>
                  <a:pt x="7" y="53"/>
                </a:lnTo>
                <a:lnTo>
                  <a:pt x="6" y="52"/>
                </a:lnTo>
                <a:lnTo>
                  <a:pt x="5" y="52"/>
                </a:lnTo>
                <a:lnTo>
                  <a:pt x="5" y="51"/>
                </a:lnTo>
                <a:lnTo>
                  <a:pt x="4" y="50"/>
                </a:lnTo>
                <a:lnTo>
                  <a:pt x="4" y="49"/>
                </a:lnTo>
                <a:lnTo>
                  <a:pt x="2" y="48"/>
                </a:lnTo>
                <a:lnTo>
                  <a:pt x="2" y="48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5"/>
                </a:lnTo>
                <a:lnTo>
                  <a:pt x="0" y="44"/>
                </a:lnTo>
                <a:lnTo>
                  <a:pt x="0" y="44"/>
                </a:lnTo>
                <a:lnTo>
                  <a:pt x="2" y="44"/>
                </a:lnTo>
                <a:lnTo>
                  <a:pt x="2" y="44"/>
                </a:lnTo>
                <a:lnTo>
                  <a:pt x="3" y="44"/>
                </a:lnTo>
                <a:lnTo>
                  <a:pt x="4" y="44"/>
                </a:lnTo>
                <a:lnTo>
                  <a:pt x="5" y="43"/>
                </a:lnTo>
                <a:lnTo>
                  <a:pt x="5" y="43"/>
                </a:lnTo>
                <a:lnTo>
                  <a:pt x="5" y="42"/>
                </a:lnTo>
                <a:lnTo>
                  <a:pt x="6" y="40"/>
                </a:lnTo>
                <a:lnTo>
                  <a:pt x="6" y="40"/>
                </a:lnTo>
                <a:lnTo>
                  <a:pt x="6" y="39"/>
                </a:lnTo>
                <a:lnTo>
                  <a:pt x="7" y="38"/>
                </a:lnTo>
                <a:lnTo>
                  <a:pt x="7" y="37"/>
                </a:lnTo>
                <a:lnTo>
                  <a:pt x="7" y="37"/>
                </a:lnTo>
                <a:lnTo>
                  <a:pt x="7" y="36"/>
                </a:lnTo>
                <a:lnTo>
                  <a:pt x="6" y="33"/>
                </a:lnTo>
                <a:lnTo>
                  <a:pt x="6" y="33"/>
                </a:lnTo>
                <a:lnTo>
                  <a:pt x="5" y="31"/>
                </a:lnTo>
                <a:lnTo>
                  <a:pt x="5" y="30"/>
                </a:lnTo>
                <a:lnTo>
                  <a:pt x="3" y="29"/>
                </a:lnTo>
                <a:lnTo>
                  <a:pt x="3" y="28"/>
                </a:lnTo>
                <a:lnTo>
                  <a:pt x="3" y="27"/>
                </a:lnTo>
                <a:lnTo>
                  <a:pt x="3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5" y="27"/>
                </a:lnTo>
                <a:lnTo>
                  <a:pt x="6" y="26"/>
                </a:lnTo>
                <a:lnTo>
                  <a:pt x="6" y="26"/>
                </a:lnTo>
                <a:lnTo>
                  <a:pt x="8" y="27"/>
                </a:lnTo>
                <a:lnTo>
                  <a:pt x="8" y="28"/>
                </a:lnTo>
                <a:lnTo>
                  <a:pt x="9" y="29"/>
                </a:lnTo>
                <a:lnTo>
                  <a:pt x="10" y="29"/>
                </a:lnTo>
                <a:lnTo>
                  <a:pt x="10" y="29"/>
                </a:lnTo>
                <a:lnTo>
                  <a:pt x="12" y="29"/>
                </a:lnTo>
                <a:lnTo>
                  <a:pt x="13" y="29"/>
                </a:lnTo>
                <a:lnTo>
                  <a:pt x="13" y="28"/>
                </a:lnTo>
                <a:lnTo>
                  <a:pt x="14" y="28"/>
                </a:lnTo>
                <a:lnTo>
                  <a:pt x="14" y="26"/>
                </a:lnTo>
                <a:lnTo>
                  <a:pt x="15" y="25"/>
                </a:lnTo>
                <a:lnTo>
                  <a:pt x="15" y="25"/>
                </a:lnTo>
                <a:lnTo>
                  <a:pt x="17" y="24"/>
                </a:lnTo>
                <a:lnTo>
                  <a:pt x="17" y="24"/>
                </a:lnTo>
                <a:lnTo>
                  <a:pt x="18" y="24"/>
                </a:lnTo>
                <a:lnTo>
                  <a:pt x="19" y="24"/>
                </a:lnTo>
                <a:lnTo>
                  <a:pt x="20" y="24"/>
                </a:lnTo>
                <a:lnTo>
                  <a:pt x="21" y="25"/>
                </a:lnTo>
                <a:lnTo>
                  <a:pt x="21" y="24"/>
                </a:lnTo>
                <a:lnTo>
                  <a:pt x="22" y="24"/>
                </a:lnTo>
                <a:lnTo>
                  <a:pt x="23" y="23"/>
                </a:lnTo>
                <a:lnTo>
                  <a:pt x="23" y="23"/>
                </a:lnTo>
                <a:lnTo>
                  <a:pt x="24" y="23"/>
                </a:lnTo>
                <a:lnTo>
                  <a:pt x="24" y="24"/>
                </a:lnTo>
                <a:lnTo>
                  <a:pt x="24" y="24"/>
                </a:lnTo>
                <a:lnTo>
                  <a:pt x="24" y="25"/>
                </a:lnTo>
                <a:lnTo>
                  <a:pt x="25" y="25"/>
                </a:lnTo>
                <a:lnTo>
                  <a:pt x="25" y="25"/>
                </a:lnTo>
                <a:lnTo>
                  <a:pt x="27" y="24"/>
                </a:lnTo>
                <a:lnTo>
                  <a:pt x="28" y="23"/>
                </a:lnTo>
                <a:lnTo>
                  <a:pt x="29" y="22"/>
                </a:lnTo>
                <a:lnTo>
                  <a:pt x="29" y="22"/>
                </a:lnTo>
                <a:lnTo>
                  <a:pt x="30" y="21"/>
                </a:lnTo>
                <a:lnTo>
                  <a:pt x="30" y="20"/>
                </a:lnTo>
                <a:lnTo>
                  <a:pt x="31" y="20"/>
                </a:lnTo>
                <a:lnTo>
                  <a:pt x="30" y="20"/>
                </a:lnTo>
                <a:lnTo>
                  <a:pt x="30" y="19"/>
                </a:lnTo>
                <a:lnTo>
                  <a:pt x="29" y="18"/>
                </a:lnTo>
                <a:lnTo>
                  <a:pt x="29" y="17"/>
                </a:lnTo>
                <a:lnTo>
                  <a:pt x="29" y="16"/>
                </a:lnTo>
                <a:lnTo>
                  <a:pt x="29" y="15"/>
                </a:lnTo>
                <a:lnTo>
                  <a:pt x="29" y="14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1"/>
                </a:lnTo>
                <a:lnTo>
                  <a:pt x="25" y="11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4" y="9"/>
                </a:lnTo>
                <a:lnTo>
                  <a:pt x="24" y="7"/>
                </a:lnTo>
                <a:lnTo>
                  <a:pt x="23" y="6"/>
                </a:lnTo>
                <a:lnTo>
                  <a:pt x="22" y="5"/>
                </a:lnTo>
                <a:lnTo>
                  <a:pt x="22" y="5"/>
                </a:lnTo>
                <a:lnTo>
                  <a:pt x="22" y="4"/>
                </a:lnTo>
                <a:lnTo>
                  <a:pt x="22" y="4"/>
                </a:lnTo>
                <a:lnTo>
                  <a:pt x="21" y="4"/>
                </a:lnTo>
                <a:lnTo>
                  <a:pt x="21" y="3"/>
                </a:lnTo>
                <a:lnTo>
                  <a:pt x="21" y="2"/>
                </a:lnTo>
                <a:lnTo>
                  <a:pt x="21" y="2"/>
                </a:lnTo>
                <a:lnTo>
                  <a:pt x="20" y="1"/>
                </a:lnTo>
                <a:lnTo>
                  <a:pt x="20" y="0"/>
                </a:lnTo>
                <a:lnTo>
                  <a:pt x="26" y="3"/>
                </a:lnTo>
                <a:lnTo>
                  <a:pt x="27" y="3"/>
                </a:lnTo>
                <a:lnTo>
                  <a:pt x="31" y="5"/>
                </a:lnTo>
                <a:lnTo>
                  <a:pt x="49" y="11"/>
                </a:lnTo>
                <a:lnTo>
                  <a:pt x="59" y="15"/>
                </a:lnTo>
                <a:lnTo>
                  <a:pt x="84" y="24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53" name="Freeform 326">
            <a:extLst>
              <a:ext uri="{FF2B5EF4-FFF2-40B4-BE49-F238E27FC236}">
                <a16:creationId xmlns:a16="http://schemas.microsoft.com/office/drawing/2014/main" xmlns="" id="{17F3E74E-7E6E-4B29-A60A-6B11B69DB9BF}"/>
              </a:ext>
            </a:extLst>
          </p:cNvPr>
          <p:cNvSpPr>
            <a:spLocks/>
          </p:cNvSpPr>
          <p:nvPr/>
        </p:nvSpPr>
        <p:spPr bwMode="auto">
          <a:xfrm>
            <a:off x="3114675" y="706438"/>
            <a:ext cx="2921000" cy="1990725"/>
          </a:xfrm>
          <a:custGeom>
            <a:avLst/>
            <a:gdLst>
              <a:gd name="T0" fmla="*/ 814 w 1840"/>
              <a:gd name="T1" fmla="*/ 148 h 1254"/>
              <a:gd name="T2" fmla="*/ 863 w 1840"/>
              <a:gd name="T3" fmla="*/ 141 h 1254"/>
              <a:gd name="T4" fmla="*/ 879 w 1840"/>
              <a:gd name="T5" fmla="*/ 141 h 1254"/>
              <a:gd name="T6" fmla="*/ 919 w 1840"/>
              <a:gd name="T7" fmla="*/ 109 h 1254"/>
              <a:gd name="T8" fmla="*/ 964 w 1840"/>
              <a:gd name="T9" fmla="*/ 84 h 1254"/>
              <a:gd name="T10" fmla="*/ 997 w 1840"/>
              <a:gd name="T11" fmla="*/ 76 h 1254"/>
              <a:gd name="T12" fmla="*/ 1028 w 1840"/>
              <a:gd name="T13" fmla="*/ 27 h 1254"/>
              <a:gd name="T14" fmla="*/ 1082 w 1840"/>
              <a:gd name="T15" fmla="*/ 9 h 1254"/>
              <a:gd name="T16" fmla="*/ 1149 w 1840"/>
              <a:gd name="T17" fmla="*/ 58 h 1254"/>
              <a:gd name="T18" fmla="*/ 1180 w 1840"/>
              <a:gd name="T19" fmla="*/ 135 h 1254"/>
              <a:gd name="T20" fmla="*/ 1179 w 1840"/>
              <a:gd name="T21" fmla="*/ 211 h 1254"/>
              <a:gd name="T22" fmla="*/ 1203 w 1840"/>
              <a:gd name="T23" fmla="*/ 276 h 1254"/>
              <a:gd name="T24" fmla="*/ 1174 w 1840"/>
              <a:gd name="T25" fmla="*/ 312 h 1254"/>
              <a:gd name="T26" fmla="*/ 1226 w 1840"/>
              <a:gd name="T27" fmla="*/ 355 h 1254"/>
              <a:gd name="T28" fmla="*/ 1276 w 1840"/>
              <a:gd name="T29" fmla="*/ 387 h 1254"/>
              <a:gd name="T30" fmla="*/ 1273 w 1840"/>
              <a:gd name="T31" fmla="*/ 321 h 1254"/>
              <a:gd name="T32" fmla="*/ 1336 w 1840"/>
              <a:gd name="T33" fmla="*/ 291 h 1254"/>
              <a:gd name="T34" fmla="*/ 1378 w 1840"/>
              <a:gd name="T35" fmla="*/ 325 h 1254"/>
              <a:gd name="T36" fmla="*/ 1399 w 1840"/>
              <a:gd name="T37" fmla="*/ 275 h 1254"/>
              <a:gd name="T38" fmla="*/ 1429 w 1840"/>
              <a:gd name="T39" fmla="*/ 211 h 1254"/>
              <a:gd name="T40" fmla="*/ 1568 w 1840"/>
              <a:gd name="T41" fmla="*/ 286 h 1254"/>
              <a:gd name="T42" fmla="*/ 1600 w 1840"/>
              <a:gd name="T43" fmla="*/ 336 h 1254"/>
              <a:gd name="T44" fmla="*/ 1642 w 1840"/>
              <a:gd name="T45" fmla="*/ 372 h 1254"/>
              <a:gd name="T46" fmla="*/ 1699 w 1840"/>
              <a:gd name="T47" fmla="*/ 408 h 1254"/>
              <a:gd name="T48" fmla="*/ 1750 w 1840"/>
              <a:gd name="T49" fmla="*/ 435 h 1254"/>
              <a:gd name="T50" fmla="*/ 1801 w 1840"/>
              <a:gd name="T51" fmla="*/ 459 h 1254"/>
              <a:gd name="T52" fmla="*/ 1809 w 1840"/>
              <a:gd name="T53" fmla="*/ 472 h 1254"/>
              <a:gd name="T54" fmla="*/ 1608 w 1840"/>
              <a:gd name="T55" fmla="*/ 912 h 1254"/>
              <a:gd name="T56" fmla="*/ 1624 w 1840"/>
              <a:gd name="T57" fmla="*/ 980 h 1254"/>
              <a:gd name="T58" fmla="*/ 1604 w 1840"/>
              <a:gd name="T59" fmla="*/ 1057 h 1254"/>
              <a:gd name="T60" fmla="*/ 1600 w 1840"/>
              <a:gd name="T61" fmla="*/ 1120 h 1254"/>
              <a:gd name="T62" fmla="*/ 1270 w 1840"/>
              <a:gd name="T63" fmla="*/ 1148 h 1254"/>
              <a:gd name="T64" fmla="*/ 1226 w 1840"/>
              <a:gd name="T65" fmla="*/ 1152 h 1254"/>
              <a:gd name="T66" fmla="*/ 1190 w 1840"/>
              <a:gd name="T67" fmla="*/ 1118 h 1254"/>
              <a:gd name="T68" fmla="*/ 1156 w 1840"/>
              <a:gd name="T69" fmla="*/ 1077 h 1254"/>
              <a:gd name="T70" fmla="*/ 1039 w 1840"/>
              <a:gd name="T71" fmla="*/ 1098 h 1254"/>
              <a:gd name="T72" fmla="*/ 1012 w 1840"/>
              <a:gd name="T73" fmla="*/ 1139 h 1254"/>
              <a:gd name="T74" fmla="*/ 974 w 1840"/>
              <a:gd name="T75" fmla="*/ 1165 h 1254"/>
              <a:gd name="T76" fmla="*/ 923 w 1840"/>
              <a:gd name="T77" fmla="*/ 1189 h 1254"/>
              <a:gd name="T78" fmla="*/ 886 w 1840"/>
              <a:gd name="T79" fmla="*/ 1197 h 1254"/>
              <a:gd name="T80" fmla="*/ 844 w 1840"/>
              <a:gd name="T81" fmla="*/ 1218 h 1254"/>
              <a:gd name="T82" fmla="*/ 791 w 1840"/>
              <a:gd name="T83" fmla="*/ 1213 h 1254"/>
              <a:gd name="T84" fmla="*/ 746 w 1840"/>
              <a:gd name="T85" fmla="*/ 1240 h 1254"/>
              <a:gd name="T86" fmla="*/ 443 w 1840"/>
              <a:gd name="T87" fmla="*/ 1095 h 1254"/>
              <a:gd name="T88" fmla="*/ 5 w 1840"/>
              <a:gd name="T89" fmla="*/ 957 h 1254"/>
              <a:gd name="T90" fmla="*/ 58 w 1840"/>
              <a:gd name="T91" fmla="*/ 917 h 1254"/>
              <a:gd name="T92" fmla="*/ 58 w 1840"/>
              <a:gd name="T93" fmla="*/ 864 h 1254"/>
              <a:gd name="T94" fmla="*/ 88 w 1840"/>
              <a:gd name="T95" fmla="*/ 814 h 1254"/>
              <a:gd name="T96" fmla="*/ 108 w 1840"/>
              <a:gd name="T97" fmla="*/ 763 h 1254"/>
              <a:gd name="T98" fmla="*/ 151 w 1840"/>
              <a:gd name="T99" fmla="*/ 733 h 1254"/>
              <a:gd name="T100" fmla="*/ 198 w 1840"/>
              <a:gd name="T101" fmla="*/ 705 h 1254"/>
              <a:gd name="T102" fmla="*/ 244 w 1840"/>
              <a:gd name="T103" fmla="*/ 696 h 1254"/>
              <a:gd name="T104" fmla="*/ 288 w 1840"/>
              <a:gd name="T105" fmla="*/ 691 h 1254"/>
              <a:gd name="T106" fmla="*/ 333 w 1840"/>
              <a:gd name="T107" fmla="*/ 668 h 1254"/>
              <a:gd name="T108" fmla="*/ 373 w 1840"/>
              <a:gd name="T109" fmla="*/ 686 h 1254"/>
              <a:gd name="T110" fmla="*/ 416 w 1840"/>
              <a:gd name="T111" fmla="*/ 595 h 1254"/>
              <a:gd name="T112" fmla="*/ 445 w 1840"/>
              <a:gd name="T113" fmla="*/ 331 h 1254"/>
              <a:gd name="T114" fmla="*/ 419 w 1840"/>
              <a:gd name="T115" fmla="*/ 276 h 1254"/>
              <a:gd name="T116" fmla="*/ 412 w 1840"/>
              <a:gd name="T117" fmla="*/ 173 h 1254"/>
              <a:gd name="T118" fmla="*/ 471 w 1840"/>
              <a:gd name="T119" fmla="*/ 170 h 1254"/>
              <a:gd name="T120" fmla="*/ 462 w 1840"/>
              <a:gd name="T121" fmla="*/ 120 h 1254"/>
              <a:gd name="T122" fmla="*/ 433 w 1840"/>
              <a:gd name="T123" fmla="*/ 53 h 1254"/>
              <a:gd name="T124" fmla="*/ 589 w 1840"/>
              <a:gd name="T125" fmla="*/ 28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0" h="1254">
                <a:moveTo>
                  <a:pt x="673" y="22"/>
                </a:moveTo>
                <a:lnTo>
                  <a:pt x="674" y="26"/>
                </a:lnTo>
                <a:lnTo>
                  <a:pt x="675" y="29"/>
                </a:lnTo>
                <a:lnTo>
                  <a:pt x="676" y="33"/>
                </a:lnTo>
                <a:lnTo>
                  <a:pt x="676" y="36"/>
                </a:lnTo>
                <a:lnTo>
                  <a:pt x="677" y="37"/>
                </a:lnTo>
                <a:lnTo>
                  <a:pt x="678" y="39"/>
                </a:lnTo>
                <a:lnTo>
                  <a:pt x="680" y="40"/>
                </a:lnTo>
                <a:lnTo>
                  <a:pt x="682" y="40"/>
                </a:lnTo>
                <a:lnTo>
                  <a:pt x="683" y="40"/>
                </a:lnTo>
                <a:lnTo>
                  <a:pt x="684" y="40"/>
                </a:lnTo>
                <a:lnTo>
                  <a:pt x="685" y="40"/>
                </a:lnTo>
                <a:lnTo>
                  <a:pt x="689" y="41"/>
                </a:lnTo>
                <a:lnTo>
                  <a:pt x="690" y="42"/>
                </a:lnTo>
                <a:lnTo>
                  <a:pt x="692" y="44"/>
                </a:lnTo>
                <a:lnTo>
                  <a:pt x="694" y="47"/>
                </a:lnTo>
                <a:lnTo>
                  <a:pt x="695" y="50"/>
                </a:lnTo>
                <a:lnTo>
                  <a:pt x="696" y="52"/>
                </a:lnTo>
                <a:lnTo>
                  <a:pt x="697" y="54"/>
                </a:lnTo>
                <a:lnTo>
                  <a:pt x="697" y="55"/>
                </a:lnTo>
                <a:lnTo>
                  <a:pt x="696" y="56"/>
                </a:lnTo>
                <a:lnTo>
                  <a:pt x="697" y="59"/>
                </a:lnTo>
                <a:lnTo>
                  <a:pt x="698" y="61"/>
                </a:lnTo>
                <a:lnTo>
                  <a:pt x="699" y="63"/>
                </a:lnTo>
                <a:lnTo>
                  <a:pt x="699" y="67"/>
                </a:lnTo>
                <a:lnTo>
                  <a:pt x="699" y="69"/>
                </a:lnTo>
                <a:lnTo>
                  <a:pt x="699" y="73"/>
                </a:lnTo>
                <a:lnTo>
                  <a:pt x="699" y="78"/>
                </a:lnTo>
                <a:lnTo>
                  <a:pt x="699" y="80"/>
                </a:lnTo>
                <a:lnTo>
                  <a:pt x="699" y="84"/>
                </a:lnTo>
                <a:lnTo>
                  <a:pt x="699" y="88"/>
                </a:lnTo>
                <a:lnTo>
                  <a:pt x="698" y="92"/>
                </a:lnTo>
                <a:lnTo>
                  <a:pt x="698" y="93"/>
                </a:lnTo>
                <a:lnTo>
                  <a:pt x="698" y="96"/>
                </a:lnTo>
                <a:lnTo>
                  <a:pt x="698" y="100"/>
                </a:lnTo>
                <a:lnTo>
                  <a:pt x="698" y="103"/>
                </a:lnTo>
                <a:lnTo>
                  <a:pt x="698" y="106"/>
                </a:lnTo>
                <a:lnTo>
                  <a:pt x="698" y="109"/>
                </a:lnTo>
                <a:lnTo>
                  <a:pt x="698" y="111"/>
                </a:lnTo>
                <a:lnTo>
                  <a:pt x="698" y="112"/>
                </a:lnTo>
                <a:lnTo>
                  <a:pt x="706" y="110"/>
                </a:lnTo>
                <a:lnTo>
                  <a:pt x="722" y="106"/>
                </a:lnTo>
                <a:lnTo>
                  <a:pt x="748" y="130"/>
                </a:lnTo>
                <a:lnTo>
                  <a:pt x="749" y="130"/>
                </a:lnTo>
                <a:lnTo>
                  <a:pt x="778" y="155"/>
                </a:lnTo>
                <a:lnTo>
                  <a:pt x="778" y="157"/>
                </a:lnTo>
                <a:lnTo>
                  <a:pt x="778" y="157"/>
                </a:lnTo>
                <a:lnTo>
                  <a:pt x="778" y="157"/>
                </a:lnTo>
                <a:lnTo>
                  <a:pt x="778" y="155"/>
                </a:lnTo>
                <a:lnTo>
                  <a:pt x="789" y="152"/>
                </a:lnTo>
                <a:lnTo>
                  <a:pt x="790" y="152"/>
                </a:lnTo>
                <a:lnTo>
                  <a:pt x="791" y="153"/>
                </a:lnTo>
                <a:lnTo>
                  <a:pt x="792" y="154"/>
                </a:lnTo>
                <a:lnTo>
                  <a:pt x="793" y="155"/>
                </a:lnTo>
                <a:lnTo>
                  <a:pt x="793" y="155"/>
                </a:lnTo>
                <a:lnTo>
                  <a:pt x="794" y="156"/>
                </a:lnTo>
                <a:lnTo>
                  <a:pt x="795" y="157"/>
                </a:lnTo>
                <a:lnTo>
                  <a:pt x="796" y="156"/>
                </a:lnTo>
                <a:lnTo>
                  <a:pt x="797" y="156"/>
                </a:lnTo>
                <a:lnTo>
                  <a:pt x="798" y="156"/>
                </a:lnTo>
                <a:lnTo>
                  <a:pt x="799" y="154"/>
                </a:lnTo>
                <a:lnTo>
                  <a:pt x="800" y="154"/>
                </a:lnTo>
                <a:lnTo>
                  <a:pt x="802" y="155"/>
                </a:lnTo>
                <a:lnTo>
                  <a:pt x="803" y="154"/>
                </a:lnTo>
                <a:lnTo>
                  <a:pt x="803" y="153"/>
                </a:lnTo>
                <a:lnTo>
                  <a:pt x="803" y="152"/>
                </a:lnTo>
                <a:lnTo>
                  <a:pt x="803" y="150"/>
                </a:lnTo>
                <a:lnTo>
                  <a:pt x="803" y="150"/>
                </a:lnTo>
                <a:lnTo>
                  <a:pt x="805" y="150"/>
                </a:lnTo>
                <a:lnTo>
                  <a:pt x="807" y="149"/>
                </a:lnTo>
                <a:lnTo>
                  <a:pt x="809" y="150"/>
                </a:lnTo>
                <a:lnTo>
                  <a:pt x="811" y="150"/>
                </a:lnTo>
                <a:lnTo>
                  <a:pt x="812" y="150"/>
                </a:lnTo>
                <a:lnTo>
                  <a:pt x="813" y="150"/>
                </a:lnTo>
                <a:lnTo>
                  <a:pt x="813" y="149"/>
                </a:lnTo>
                <a:lnTo>
                  <a:pt x="813" y="150"/>
                </a:lnTo>
                <a:lnTo>
                  <a:pt x="814" y="150"/>
                </a:lnTo>
                <a:lnTo>
                  <a:pt x="814" y="148"/>
                </a:lnTo>
                <a:lnTo>
                  <a:pt x="815" y="147"/>
                </a:lnTo>
                <a:lnTo>
                  <a:pt x="815" y="147"/>
                </a:lnTo>
                <a:lnTo>
                  <a:pt x="816" y="146"/>
                </a:lnTo>
                <a:lnTo>
                  <a:pt x="816" y="145"/>
                </a:lnTo>
                <a:lnTo>
                  <a:pt x="817" y="145"/>
                </a:lnTo>
                <a:lnTo>
                  <a:pt x="818" y="144"/>
                </a:lnTo>
                <a:lnTo>
                  <a:pt x="817" y="143"/>
                </a:lnTo>
                <a:lnTo>
                  <a:pt x="817" y="142"/>
                </a:lnTo>
                <a:lnTo>
                  <a:pt x="818" y="141"/>
                </a:lnTo>
                <a:lnTo>
                  <a:pt x="819" y="141"/>
                </a:lnTo>
                <a:lnTo>
                  <a:pt x="820" y="141"/>
                </a:lnTo>
                <a:lnTo>
                  <a:pt x="821" y="142"/>
                </a:lnTo>
                <a:lnTo>
                  <a:pt x="822" y="141"/>
                </a:lnTo>
                <a:lnTo>
                  <a:pt x="822" y="140"/>
                </a:lnTo>
                <a:lnTo>
                  <a:pt x="823" y="140"/>
                </a:lnTo>
                <a:lnTo>
                  <a:pt x="823" y="139"/>
                </a:lnTo>
                <a:lnTo>
                  <a:pt x="824" y="138"/>
                </a:lnTo>
                <a:lnTo>
                  <a:pt x="823" y="137"/>
                </a:lnTo>
                <a:lnTo>
                  <a:pt x="825" y="137"/>
                </a:lnTo>
                <a:lnTo>
                  <a:pt x="827" y="136"/>
                </a:lnTo>
                <a:lnTo>
                  <a:pt x="828" y="136"/>
                </a:lnTo>
                <a:lnTo>
                  <a:pt x="829" y="135"/>
                </a:lnTo>
                <a:lnTo>
                  <a:pt x="830" y="134"/>
                </a:lnTo>
                <a:lnTo>
                  <a:pt x="831" y="135"/>
                </a:lnTo>
                <a:lnTo>
                  <a:pt x="832" y="134"/>
                </a:lnTo>
                <a:lnTo>
                  <a:pt x="832" y="134"/>
                </a:lnTo>
                <a:lnTo>
                  <a:pt x="833" y="134"/>
                </a:lnTo>
                <a:lnTo>
                  <a:pt x="833" y="134"/>
                </a:lnTo>
                <a:lnTo>
                  <a:pt x="834" y="134"/>
                </a:lnTo>
                <a:lnTo>
                  <a:pt x="835" y="134"/>
                </a:lnTo>
                <a:lnTo>
                  <a:pt x="835" y="133"/>
                </a:lnTo>
                <a:lnTo>
                  <a:pt x="836" y="132"/>
                </a:lnTo>
                <a:lnTo>
                  <a:pt x="836" y="131"/>
                </a:lnTo>
                <a:lnTo>
                  <a:pt x="837" y="131"/>
                </a:lnTo>
                <a:lnTo>
                  <a:pt x="838" y="130"/>
                </a:lnTo>
                <a:lnTo>
                  <a:pt x="839" y="130"/>
                </a:lnTo>
                <a:lnTo>
                  <a:pt x="840" y="130"/>
                </a:lnTo>
                <a:lnTo>
                  <a:pt x="841" y="130"/>
                </a:lnTo>
                <a:lnTo>
                  <a:pt x="841" y="130"/>
                </a:lnTo>
                <a:lnTo>
                  <a:pt x="843" y="130"/>
                </a:lnTo>
                <a:lnTo>
                  <a:pt x="843" y="130"/>
                </a:lnTo>
                <a:lnTo>
                  <a:pt x="843" y="131"/>
                </a:lnTo>
                <a:lnTo>
                  <a:pt x="844" y="131"/>
                </a:lnTo>
                <a:lnTo>
                  <a:pt x="844" y="130"/>
                </a:lnTo>
                <a:lnTo>
                  <a:pt x="845" y="130"/>
                </a:lnTo>
                <a:lnTo>
                  <a:pt x="846" y="129"/>
                </a:lnTo>
                <a:lnTo>
                  <a:pt x="847" y="129"/>
                </a:lnTo>
                <a:lnTo>
                  <a:pt x="847" y="129"/>
                </a:lnTo>
                <a:lnTo>
                  <a:pt x="848" y="130"/>
                </a:lnTo>
                <a:lnTo>
                  <a:pt x="850" y="131"/>
                </a:lnTo>
                <a:lnTo>
                  <a:pt x="849" y="130"/>
                </a:lnTo>
                <a:lnTo>
                  <a:pt x="849" y="129"/>
                </a:lnTo>
                <a:lnTo>
                  <a:pt x="850" y="129"/>
                </a:lnTo>
                <a:lnTo>
                  <a:pt x="851" y="128"/>
                </a:lnTo>
                <a:lnTo>
                  <a:pt x="852" y="129"/>
                </a:lnTo>
                <a:lnTo>
                  <a:pt x="853" y="129"/>
                </a:lnTo>
                <a:lnTo>
                  <a:pt x="853" y="130"/>
                </a:lnTo>
                <a:lnTo>
                  <a:pt x="854" y="129"/>
                </a:lnTo>
                <a:lnTo>
                  <a:pt x="854" y="130"/>
                </a:lnTo>
                <a:lnTo>
                  <a:pt x="855" y="131"/>
                </a:lnTo>
                <a:lnTo>
                  <a:pt x="856" y="130"/>
                </a:lnTo>
                <a:lnTo>
                  <a:pt x="857" y="130"/>
                </a:lnTo>
                <a:lnTo>
                  <a:pt x="856" y="131"/>
                </a:lnTo>
                <a:lnTo>
                  <a:pt x="857" y="132"/>
                </a:lnTo>
                <a:lnTo>
                  <a:pt x="858" y="132"/>
                </a:lnTo>
                <a:lnTo>
                  <a:pt x="859" y="132"/>
                </a:lnTo>
                <a:lnTo>
                  <a:pt x="859" y="134"/>
                </a:lnTo>
                <a:lnTo>
                  <a:pt x="859" y="134"/>
                </a:lnTo>
                <a:lnTo>
                  <a:pt x="859" y="135"/>
                </a:lnTo>
                <a:lnTo>
                  <a:pt x="859" y="135"/>
                </a:lnTo>
                <a:lnTo>
                  <a:pt x="860" y="136"/>
                </a:lnTo>
                <a:lnTo>
                  <a:pt x="860" y="137"/>
                </a:lnTo>
                <a:lnTo>
                  <a:pt x="862" y="139"/>
                </a:lnTo>
                <a:lnTo>
                  <a:pt x="862" y="140"/>
                </a:lnTo>
                <a:lnTo>
                  <a:pt x="861" y="140"/>
                </a:lnTo>
                <a:lnTo>
                  <a:pt x="861" y="142"/>
                </a:lnTo>
                <a:lnTo>
                  <a:pt x="862" y="141"/>
                </a:lnTo>
                <a:lnTo>
                  <a:pt x="863" y="141"/>
                </a:lnTo>
                <a:lnTo>
                  <a:pt x="864" y="142"/>
                </a:lnTo>
                <a:lnTo>
                  <a:pt x="862" y="143"/>
                </a:lnTo>
                <a:lnTo>
                  <a:pt x="862" y="144"/>
                </a:lnTo>
                <a:lnTo>
                  <a:pt x="862" y="145"/>
                </a:lnTo>
                <a:lnTo>
                  <a:pt x="863" y="146"/>
                </a:lnTo>
                <a:lnTo>
                  <a:pt x="862" y="146"/>
                </a:lnTo>
                <a:lnTo>
                  <a:pt x="861" y="146"/>
                </a:lnTo>
                <a:lnTo>
                  <a:pt x="860" y="146"/>
                </a:lnTo>
                <a:lnTo>
                  <a:pt x="860" y="147"/>
                </a:lnTo>
                <a:lnTo>
                  <a:pt x="860" y="148"/>
                </a:lnTo>
                <a:lnTo>
                  <a:pt x="859" y="150"/>
                </a:lnTo>
                <a:lnTo>
                  <a:pt x="859" y="150"/>
                </a:lnTo>
                <a:lnTo>
                  <a:pt x="859" y="151"/>
                </a:lnTo>
                <a:lnTo>
                  <a:pt x="858" y="152"/>
                </a:lnTo>
                <a:lnTo>
                  <a:pt x="858" y="153"/>
                </a:lnTo>
                <a:lnTo>
                  <a:pt x="857" y="153"/>
                </a:lnTo>
                <a:lnTo>
                  <a:pt x="856" y="154"/>
                </a:lnTo>
                <a:lnTo>
                  <a:pt x="855" y="154"/>
                </a:lnTo>
                <a:lnTo>
                  <a:pt x="855" y="155"/>
                </a:lnTo>
                <a:lnTo>
                  <a:pt x="855" y="157"/>
                </a:lnTo>
                <a:lnTo>
                  <a:pt x="854" y="157"/>
                </a:lnTo>
                <a:lnTo>
                  <a:pt x="853" y="159"/>
                </a:lnTo>
                <a:lnTo>
                  <a:pt x="854" y="159"/>
                </a:lnTo>
                <a:lnTo>
                  <a:pt x="855" y="160"/>
                </a:lnTo>
                <a:lnTo>
                  <a:pt x="855" y="160"/>
                </a:lnTo>
                <a:lnTo>
                  <a:pt x="855" y="161"/>
                </a:lnTo>
                <a:lnTo>
                  <a:pt x="856" y="162"/>
                </a:lnTo>
                <a:lnTo>
                  <a:pt x="856" y="163"/>
                </a:lnTo>
                <a:lnTo>
                  <a:pt x="857" y="164"/>
                </a:lnTo>
                <a:lnTo>
                  <a:pt x="857" y="165"/>
                </a:lnTo>
                <a:lnTo>
                  <a:pt x="858" y="166"/>
                </a:lnTo>
                <a:lnTo>
                  <a:pt x="859" y="166"/>
                </a:lnTo>
                <a:lnTo>
                  <a:pt x="859" y="165"/>
                </a:lnTo>
                <a:lnTo>
                  <a:pt x="859" y="164"/>
                </a:lnTo>
                <a:lnTo>
                  <a:pt x="860" y="164"/>
                </a:lnTo>
                <a:lnTo>
                  <a:pt x="861" y="164"/>
                </a:lnTo>
                <a:lnTo>
                  <a:pt x="863" y="164"/>
                </a:lnTo>
                <a:lnTo>
                  <a:pt x="863" y="163"/>
                </a:lnTo>
                <a:lnTo>
                  <a:pt x="864" y="163"/>
                </a:lnTo>
                <a:lnTo>
                  <a:pt x="865" y="162"/>
                </a:lnTo>
                <a:lnTo>
                  <a:pt x="865" y="163"/>
                </a:lnTo>
                <a:lnTo>
                  <a:pt x="867" y="162"/>
                </a:lnTo>
                <a:lnTo>
                  <a:pt x="868" y="162"/>
                </a:lnTo>
                <a:lnTo>
                  <a:pt x="869" y="162"/>
                </a:lnTo>
                <a:lnTo>
                  <a:pt x="869" y="161"/>
                </a:lnTo>
                <a:lnTo>
                  <a:pt x="870" y="160"/>
                </a:lnTo>
                <a:lnTo>
                  <a:pt x="870" y="160"/>
                </a:lnTo>
                <a:lnTo>
                  <a:pt x="871" y="159"/>
                </a:lnTo>
                <a:lnTo>
                  <a:pt x="871" y="158"/>
                </a:lnTo>
                <a:lnTo>
                  <a:pt x="871" y="157"/>
                </a:lnTo>
                <a:lnTo>
                  <a:pt x="872" y="157"/>
                </a:lnTo>
                <a:lnTo>
                  <a:pt x="871" y="156"/>
                </a:lnTo>
                <a:lnTo>
                  <a:pt x="872" y="155"/>
                </a:lnTo>
                <a:lnTo>
                  <a:pt x="873" y="156"/>
                </a:lnTo>
                <a:lnTo>
                  <a:pt x="874" y="155"/>
                </a:lnTo>
                <a:lnTo>
                  <a:pt x="873" y="154"/>
                </a:lnTo>
                <a:lnTo>
                  <a:pt x="874" y="153"/>
                </a:lnTo>
                <a:lnTo>
                  <a:pt x="873" y="152"/>
                </a:lnTo>
                <a:lnTo>
                  <a:pt x="874" y="151"/>
                </a:lnTo>
                <a:lnTo>
                  <a:pt x="873" y="151"/>
                </a:lnTo>
                <a:lnTo>
                  <a:pt x="872" y="150"/>
                </a:lnTo>
                <a:lnTo>
                  <a:pt x="872" y="149"/>
                </a:lnTo>
                <a:lnTo>
                  <a:pt x="872" y="148"/>
                </a:lnTo>
                <a:lnTo>
                  <a:pt x="873" y="148"/>
                </a:lnTo>
                <a:lnTo>
                  <a:pt x="873" y="147"/>
                </a:lnTo>
                <a:lnTo>
                  <a:pt x="874" y="147"/>
                </a:lnTo>
                <a:lnTo>
                  <a:pt x="874" y="146"/>
                </a:lnTo>
                <a:lnTo>
                  <a:pt x="874" y="146"/>
                </a:lnTo>
                <a:lnTo>
                  <a:pt x="875" y="146"/>
                </a:lnTo>
                <a:lnTo>
                  <a:pt x="875" y="145"/>
                </a:lnTo>
                <a:lnTo>
                  <a:pt x="876" y="144"/>
                </a:lnTo>
                <a:lnTo>
                  <a:pt x="877" y="144"/>
                </a:lnTo>
                <a:lnTo>
                  <a:pt x="877" y="143"/>
                </a:lnTo>
                <a:lnTo>
                  <a:pt x="878" y="143"/>
                </a:lnTo>
                <a:lnTo>
                  <a:pt x="878" y="142"/>
                </a:lnTo>
                <a:lnTo>
                  <a:pt x="878" y="142"/>
                </a:lnTo>
                <a:lnTo>
                  <a:pt x="878" y="141"/>
                </a:lnTo>
                <a:lnTo>
                  <a:pt x="879" y="141"/>
                </a:lnTo>
                <a:lnTo>
                  <a:pt x="879" y="140"/>
                </a:lnTo>
                <a:lnTo>
                  <a:pt x="880" y="139"/>
                </a:lnTo>
                <a:lnTo>
                  <a:pt x="880" y="139"/>
                </a:lnTo>
                <a:lnTo>
                  <a:pt x="880" y="138"/>
                </a:lnTo>
                <a:lnTo>
                  <a:pt x="881" y="137"/>
                </a:lnTo>
                <a:lnTo>
                  <a:pt x="882" y="137"/>
                </a:lnTo>
                <a:lnTo>
                  <a:pt x="882" y="137"/>
                </a:lnTo>
                <a:lnTo>
                  <a:pt x="883" y="136"/>
                </a:lnTo>
                <a:lnTo>
                  <a:pt x="884" y="136"/>
                </a:lnTo>
                <a:lnTo>
                  <a:pt x="885" y="136"/>
                </a:lnTo>
                <a:lnTo>
                  <a:pt x="886" y="136"/>
                </a:lnTo>
                <a:lnTo>
                  <a:pt x="886" y="135"/>
                </a:lnTo>
                <a:lnTo>
                  <a:pt x="887" y="136"/>
                </a:lnTo>
                <a:lnTo>
                  <a:pt x="887" y="137"/>
                </a:lnTo>
                <a:lnTo>
                  <a:pt x="887" y="138"/>
                </a:lnTo>
                <a:lnTo>
                  <a:pt x="888" y="137"/>
                </a:lnTo>
                <a:lnTo>
                  <a:pt x="889" y="138"/>
                </a:lnTo>
                <a:lnTo>
                  <a:pt x="890" y="138"/>
                </a:lnTo>
                <a:lnTo>
                  <a:pt x="891" y="137"/>
                </a:lnTo>
                <a:lnTo>
                  <a:pt x="891" y="137"/>
                </a:lnTo>
                <a:lnTo>
                  <a:pt x="892" y="137"/>
                </a:lnTo>
                <a:lnTo>
                  <a:pt x="892" y="137"/>
                </a:lnTo>
                <a:lnTo>
                  <a:pt x="893" y="137"/>
                </a:lnTo>
                <a:lnTo>
                  <a:pt x="893" y="138"/>
                </a:lnTo>
                <a:lnTo>
                  <a:pt x="893" y="140"/>
                </a:lnTo>
                <a:lnTo>
                  <a:pt x="894" y="139"/>
                </a:lnTo>
                <a:lnTo>
                  <a:pt x="895" y="138"/>
                </a:lnTo>
                <a:lnTo>
                  <a:pt x="895" y="138"/>
                </a:lnTo>
                <a:lnTo>
                  <a:pt x="896" y="137"/>
                </a:lnTo>
                <a:lnTo>
                  <a:pt x="897" y="136"/>
                </a:lnTo>
                <a:lnTo>
                  <a:pt x="897" y="135"/>
                </a:lnTo>
                <a:lnTo>
                  <a:pt x="897" y="134"/>
                </a:lnTo>
                <a:lnTo>
                  <a:pt x="897" y="133"/>
                </a:lnTo>
                <a:lnTo>
                  <a:pt x="898" y="132"/>
                </a:lnTo>
                <a:lnTo>
                  <a:pt x="899" y="131"/>
                </a:lnTo>
                <a:lnTo>
                  <a:pt x="899" y="130"/>
                </a:lnTo>
                <a:lnTo>
                  <a:pt x="899" y="129"/>
                </a:lnTo>
                <a:lnTo>
                  <a:pt x="898" y="129"/>
                </a:lnTo>
                <a:lnTo>
                  <a:pt x="897" y="129"/>
                </a:lnTo>
                <a:lnTo>
                  <a:pt x="897" y="128"/>
                </a:lnTo>
                <a:lnTo>
                  <a:pt x="897" y="127"/>
                </a:lnTo>
                <a:lnTo>
                  <a:pt x="898" y="126"/>
                </a:lnTo>
                <a:lnTo>
                  <a:pt x="898" y="125"/>
                </a:lnTo>
                <a:lnTo>
                  <a:pt x="899" y="124"/>
                </a:lnTo>
                <a:lnTo>
                  <a:pt x="899" y="123"/>
                </a:lnTo>
                <a:lnTo>
                  <a:pt x="899" y="121"/>
                </a:lnTo>
                <a:lnTo>
                  <a:pt x="899" y="120"/>
                </a:lnTo>
                <a:lnTo>
                  <a:pt x="899" y="120"/>
                </a:lnTo>
                <a:lnTo>
                  <a:pt x="899" y="119"/>
                </a:lnTo>
                <a:lnTo>
                  <a:pt x="899" y="118"/>
                </a:lnTo>
                <a:lnTo>
                  <a:pt x="899" y="117"/>
                </a:lnTo>
                <a:lnTo>
                  <a:pt x="900" y="117"/>
                </a:lnTo>
                <a:lnTo>
                  <a:pt x="900" y="116"/>
                </a:lnTo>
                <a:lnTo>
                  <a:pt x="901" y="116"/>
                </a:lnTo>
                <a:lnTo>
                  <a:pt x="902" y="116"/>
                </a:lnTo>
                <a:lnTo>
                  <a:pt x="903" y="114"/>
                </a:lnTo>
                <a:lnTo>
                  <a:pt x="904" y="114"/>
                </a:lnTo>
                <a:lnTo>
                  <a:pt x="904" y="113"/>
                </a:lnTo>
                <a:lnTo>
                  <a:pt x="904" y="114"/>
                </a:lnTo>
                <a:lnTo>
                  <a:pt x="905" y="114"/>
                </a:lnTo>
                <a:lnTo>
                  <a:pt x="906" y="114"/>
                </a:lnTo>
                <a:lnTo>
                  <a:pt x="907" y="114"/>
                </a:lnTo>
                <a:lnTo>
                  <a:pt x="908" y="115"/>
                </a:lnTo>
                <a:lnTo>
                  <a:pt x="908" y="115"/>
                </a:lnTo>
                <a:lnTo>
                  <a:pt x="908" y="116"/>
                </a:lnTo>
                <a:lnTo>
                  <a:pt x="908" y="117"/>
                </a:lnTo>
                <a:lnTo>
                  <a:pt x="908" y="118"/>
                </a:lnTo>
                <a:lnTo>
                  <a:pt x="909" y="118"/>
                </a:lnTo>
                <a:lnTo>
                  <a:pt x="910" y="118"/>
                </a:lnTo>
                <a:lnTo>
                  <a:pt x="911" y="118"/>
                </a:lnTo>
                <a:lnTo>
                  <a:pt x="913" y="118"/>
                </a:lnTo>
                <a:lnTo>
                  <a:pt x="913" y="117"/>
                </a:lnTo>
                <a:lnTo>
                  <a:pt x="914" y="116"/>
                </a:lnTo>
                <a:lnTo>
                  <a:pt x="916" y="114"/>
                </a:lnTo>
                <a:lnTo>
                  <a:pt x="917" y="112"/>
                </a:lnTo>
                <a:lnTo>
                  <a:pt x="918" y="111"/>
                </a:lnTo>
                <a:lnTo>
                  <a:pt x="919" y="110"/>
                </a:lnTo>
                <a:lnTo>
                  <a:pt x="919" y="109"/>
                </a:lnTo>
                <a:lnTo>
                  <a:pt x="918" y="109"/>
                </a:lnTo>
                <a:lnTo>
                  <a:pt x="918" y="107"/>
                </a:lnTo>
                <a:lnTo>
                  <a:pt x="918" y="106"/>
                </a:lnTo>
                <a:lnTo>
                  <a:pt x="919" y="106"/>
                </a:lnTo>
                <a:lnTo>
                  <a:pt x="920" y="106"/>
                </a:lnTo>
                <a:lnTo>
                  <a:pt x="920" y="106"/>
                </a:lnTo>
                <a:lnTo>
                  <a:pt x="921" y="107"/>
                </a:lnTo>
                <a:lnTo>
                  <a:pt x="921" y="108"/>
                </a:lnTo>
                <a:lnTo>
                  <a:pt x="923" y="108"/>
                </a:lnTo>
                <a:lnTo>
                  <a:pt x="923" y="107"/>
                </a:lnTo>
                <a:lnTo>
                  <a:pt x="924" y="106"/>
                </a:lnTo>
                <a:lnTo>
                  <a:pt x="924" y="105"/>
                </a:lnTo>
                <a:lnTo>
                  <a:pt x="924" y="105"/>
                </a:lnTo>
                <a:lnTo>
                  <a:pt x="924" y="103"/>
                </a:lnTo>
                <a:lnTo>
                  <a:pt x="925" y="103"/>
                </a:lnTo>
                <a:lnTo>
                  <a:pt x="926" y="104"/>
                </a:lnTo>
                <a:lnTo>
                  <a:pt x="926" y="105"/>
                </a:lnTo>
                <a:lnTo>
                  <a:pt x="927" y="106"/>
                </a:lnTo>
                <a:lnTo>
                  <a:pt x="927" y="106"/>
                </a:lnTo>
                <a:lnTo>
                  <a:pt x="928" y="106"/>
                </a:lnTo>
                <a:lnTo>
                  <a:pt x="928" y="105"/>
                </a:lnTo>
                <a:lnTo>
                  <a:pt x="929" y="104"/>
                </a:lnTo>
                <a:lnTo>
                  <a:pt x="929" y="103"/>
                </a:lnTo>
                <a:lnTo>
                  <a:pt x="930" y="102"/>
                </a:lnTo>
                <a:lnTo>
                  <a:pt x="929" y="101"/>
                </a:lnTo>
                <a:lnTo>
                  <a:pt x="930" y="101"/>
                </a:lnTo>
                <a:lnTo>
                  <a:pt x="931" y="100"/>
                </a:lnTo>
                <a:lnTo>
                  <a:pt x="932" y="100"/>
                </a:lnTo>
                <a:lnTo>
                  <a:pt x="933" y="99"/>
                </a:lnTo>
                <a:lnTo>
                  <a:pt x="933" y="100"/>
                </a:lnTo>
                <a:lnTo>
                  <a:pt x="935" y="98"/>
                </a:lnTo>
                <a:lnTo>
                  <a:pt x="937" y="100"/>
                </a:lnTo>
                <a:lnTo>
                  <a:pt x="936" y="100"/>
                </a:lnTo>
                <a:lnTo>
                  <a:pt x="936" y="101"/>
                </a:lnTo>
                <a:lnTo>
                  <a:pt x="937" y="102"/>
                </a:lnTo>
                <a:lnTo>
                  <a:pt x="938" y="103"/>
                </a:lnTo>
                <a:lnTo>
                  <a:pt x="938" y="104"/>
                </a:lnTo>
                <a:lnTo>
                  <a:pt x="939" y="106"/>
                </a:lnTo>
                <a:lnTo>
                  <a:pt x="940" y="106"/>
                </a:lnTo>
                <a:lnTo>
                  <a:pt x="941" y="106"/>
                </a:lnTo>
                <a:lnTo>
                  <a:pt x="942" y="106"/>
                </a:lnTo>
                <a:lnTo>
                  <a:pt x="943" y="105"/>
                </a:lnTo>
                <a:lnTo>
                  <a:pt x="944" y="105"/>
                </a:lnTo>
                <a:lnTo>
                  <a:pt x="944" y="104"/>
                </a:lnTo>
                <a:lnTo>
                  <a:pt x="944" y="103"/>
                </a:lnTo>
                <a:lnTo>
                  <a:pt x="944" y="102"/>
                </a:lnTo>
                <a:lnTo>
                  <a:pt x="945" y="101"/>
                </a:lnTo>
                <a:lnTo>
                  <a:pt x="945" y="101"/>
                </a:lnTo>
                <a:lnTo>
                  <a:pt x="945" y="100"/>
                </a:lnTo>
                <a:lnTo>
                  <a:pt x="946" y="100"/>
                </a:lnTo>
                <a:lnTo>
                  <a:pt x="947" y="100"/>
                </a:lnTo>
                <a:lnTo>
                  <a:pt x="948" y="100"/>
                </a:lnTo>
                <a:lnTo>
                  <a:pt x="949" y="100"/>
                </a:lnTo>
                <a:lnTo>
                  <a:pt x="950" y="100"/>
                </a:lnTo>
                <a:lnTo>
                  <a:pt x="950" y="99"/>
                </a:lnTo>
                <a:lnTo>
                  <a:pt x="952" y="98"/>
                </a:lnTo>
                <a:lnTo>
                  <a:pt x="952" y="97"/>
                </a:lnTo>
                <a:lnTo>
                  <a:pt x="953" y="97"/>
                </a:lnTo>
                <a:lnTo>
                  <a:pt x="954" y="96"/>
                </a:lnTo>
                <a:lnTo>
                  <a:pt x="955" y="95"/>
                </a:lnTo>
                <a:lnTo>
                  <a:pt x="955" y="95"/>
                </a:lnTo>
                <a:lnTo>
                  <a:pt x="956" y="95"/>
                </a:lnTo>
                <a:lnTo>
                  <a:pt x="957" y="95"/>
                </a:lnTo>
                <a:lnTo>
                  <a:pt x="958" y="94"/>
                </a:lnTo>
                <a:lnTo>
                  <a:pt x="959" y="93"/>
                </a:lnTo>
                <a:lnTo>
                  <a:pt x="958" y="92"/>
                </a:lnTo>
                <a:lnTo>
                  <a:pt x="958" y="91"/>
                </a:lnTo>
                <a:lnTo>
                  <a:pt x="958" y="90"/>
                </a:lnTo>
                <a:lnTo>
                  <a:pt x="959" y="89"/>
                </a:lnTo>
                <a:lnTo>
                  <a:pt x="960" y="89"/>
                </a:lnTo>
                <a:lnTo>
                  <a:pt x="960" y="88"/>
                </a:lnTo>
                <a:lnTo>
                  <a:pt x="961" y="87"/>
                </a:lnTo>
                <a:lnTo>
                  <a:pt x="961" y="87"/>
                </a:lnTo>
                <a:lnTo>
                  <a:pt x="962" y="86"/>
                </a:lnTo>
                <a:lnTo>
                  <a:pt x="963" y="86"/>
                </a:lnTo>
                <a:lnTo>
                  <a:pt x="963" y="86"/>
                </a:lnTo>
                <a:lnTo>
                  <a:pt x="963" y="85"/>
                </a:lnTo>
                <a:lnTo>
                  <a:pt x="964" y="84"/>
                </a:lnTo>
                <a:lnTo>
                  <a:pt x="964" y="84"/>
                </a:lnTo>
                <a:lnTo>
                  <a:pt x="965" y="84"/>
                </a:lnTo>
                <a:lnTo>
                  <a:pt x="966" y="84"/>
                </a:lnTo>
                <a:lnTo>
                  <a:pt x="967" y="83"/>
                </a:lnTo>
                <a:lnTo>
                  <a:pt x="968" y="82"/>
                </a:lnTo>
                <a:lnTo>
                  <a:pt x="968" y="81"/>
                </a:lnTo>
                <a:lnTo>
                  <a:pt x="969" y="81"/>
                </a:lnTo>
                <a:lnTo>
                  <a:pt x="970" y="80"/>
                </a:lnTo>
                <a:lnTo>
                  <a:pt x="972" y="79"/>
                </a:lnTo>
                <a:lnTo>
                  <a:pt x="972" y="80"/>
                </a:lnTo>
                <a:lnTo>
                  <a:pt x="973" y="80"/>
                </a:lnTo>
                <a:lnTo>
                  <a:pt x="974" y="80"/>
                </a:lnTo>
                <a:lnTo>
                  <a:pt x="975" y="79"/>
                </a:lnTo>
                <a:lnTo>
                  <a:pt x="975" y="78"/>
                </a:lnTo>
                <a:lnTo>
                  <a:pt x="975" y="78"/>
                </a:lnTo>
                <a:lnTo>
                  <a:pt x="976" y="77"/>
                </a:lnTo>
                <a:lnTo>
                  <a:pt x="976" y="77"/>
                </a:lnTo>
                <a:lnTo>
                  <a:pt x="977" y="76"/>
                </a:lnTo>
                <a:lnTo>
                  <a:pt x="977" y="75"/>
                </a:lnTo>
                <a:lnTo>
                  <a:pt x="979" y="76"/>
                </a:lnTo>
                <a:lnTo>
                  <a:pt x="980" y="75"/>
                </a:lnTo>
                <a:lnTo>
                  <a:pt x="980" y="76"/>
                </a:lnTo>
                <a:lnTo>
                  <a:pt x="981" y="76"/>
                </a:lnTo>
                <a:lnTo>
                  <a:pt x="982" y="76"/>
                </a:lnTo>
                <a:lnTo>
                  <a:pt x="983" y="77"/>
                </a:lnTo>
                <a:lnTo>
                  <a:pt x="982" y="79"/>
                </a:lnTo>
                <a:lnTo>
                  <a:pt x="982" y="79"/>
                </a:lnTo>
                <a:lnTo>
                  <a:pt x="981" y="80"/>
                </a:lnTo>
                <a:lnTo>
                  <a:pt x="980" y="80"/>
                </a:lnTo>
                <a:lnTo>
                  <a:pt x="979" y="81"/>
                </a:lnTo>
                <a:lnTo>
                  <a:pt x="980" y="82"/>
                </a:lnTo>
                <a:lnTo>
                  <a:pt x="979" y="83"/>
                </a:lnTo>
                <a:lnTo>
                  <a:pt x="979" y="84"/>
                </a:lnTo>
                <a:lnTo>
                  <a:pt x="978" y="84"/>
                </a:lnTo>
                <a:lnTo>
                  <a:pt x="978" y="85"/>
                </a:lnTo>
                <a:lnTo>
                  <a:pt x="977" y="86"/>
                </a:lnTo>
                <a:lnTo>
                  <a:pt x="978" y="87"/>
                </a:lnTo>
                <a:lnTo>
                  <a:pt x="977" y="87"/>
                </a:lnTo>
                <a:lnTo>
                  <a:pt x="977" y="88"/>
                </a:lnTo>
                <a:lnTo>
                  <a:pt x="977" y="89"/>
                </a:lnTo>
                <a:lnTo>
                  <a:pt x="978" y="89"/>
                </a:lnTo>
                <a:lnTo>
                  <a:pt x="978" y="89"/>
                </a:lnTo>
                <a:lnTo>
                  <a:pt x="979" y="89"/>
                </a:lnTo>
                <a:lnTo>
                  <a:pt x="981" y="89"/>
                </a:lnTo>
                <a:lnTo>
                  <a:pt x="982" y="90"/>
                </a:lnTo>
                <a:lnTo>
                  <a:pt x="982" y="90"/>
                </a:lnTo>
                <a:lnTo>
                  <a:pt x="983" y="91"/>
                </a:lnTo>
                <a:lnTo>
                  <a:pt x="984" y="92"/>
                </a:lnTo>
                <a:lnTo>
                  <a:pt x="984" y="91"/>
                </a:lnTo>
                <a:lnTo>
                  <a:pt x="983" y="90"/>
                </a:lnTo>
                <a:lnTo>
                  <a:pt x="983" y="89"/>
                </a:lnTo>
                <a:lnTo>
                  <a:pt x="984" y="89"/>
                </a:lnTo>
                <a:lnTo>
                  <a:pt x="985" y="89"/>
                </a:lnTo>
                <a:lnTo>
                  <a:pt x="985" y="88"/>
                </a:lnTo>
                <a:lnTo>
                  <a:pt x="985" y="87"/>
                </a:lnTo>
                <a:lnTo>
                  <a:pt x="985" y="86"/>
                </a:lnTo>
                <a:lnTo>
                  <a:pt x="985" y="85"/>
                </a:lnTo>
                <a:lnTo>
                  <a:pt x="985" y="84"/>
                </a:lnTo>
                <a:lnTo>
                  <a:pt x="985" y="84"/>
                </a:lnTo>
                <a:lnTo>
                  <a:pt x="986" y="83"/>
                </a:lnTo>
                <a:lnTo>
                  <a:pt x="986" y="82"/>
                </a:lnTo>
                <a:lnTo>
                  <a:pt x="987" y="82"/>
                </a:lnTo>
                <a:lnTo>
                  <a:pt x="987" y="81"/>
                </a:lnTo>
                <a:lnTo>
                  <a:pt x="989" y="80"/>
                </a:lnTo>
                <a:lnTo>
                  <a:pt x="990" y="80"/>
                </a:lnTo>
                <a:lnTo>
                  <a:pt x="990" y="79"/>
                </a:lnTo>
                <a:lnTo>
                  <a:pt x="991" y="79"/>
                </a:lnTo>
                <a:lnTo>
                  <a:pt x="991" y="79"/>
                </a:lnTo>
                <a:lnTo>
                  <a:pt x="992" y="78"/>
                </a:lnTo>
                <a:lnTo>
                  <a:pt x="992" y="77"/>
                </a:lnTo>
                <a:lnTo>
                  <a:pt x="993" y="77"/>
                </a:lnTo>
                <a:lnTo>
                  <a:pt x="994" y="77"/>
                </a:lnTo>
                <a:lnTo>
                  <a:pt x="995" y="77"/>
                </a:lnTo>
                <a:lnTo>
                  <a:pt x="995" y="77"/>
                </a:lnTo>
                <a:lnTo>
                  <a:pt x="996" y="77"/>
                </a:lnTo>
                <a:lnTo>
                  <a:pt x="997" y="77"/>
                </a:lnTo>
                <a:lnTo>
                  <a:pt x="997" y="76"/>
                </a:lnTo>
                <a:lnTo>
                  <a:pt x="997" y="76"/>
                </a:lnTo>
                <a:lnTo>
                  <a:pt x="998" y="75"/>
                </a:lnTo>
                <a:lnTo>
                  <a:pt x="998" y="74"/>
                </a:lnTo>
                <a:lnTo>
                  <a:pt x="998" y="73"/>
                </a:lnTo>
                <a:lnTo>
                  <a:pt x="999" y="72"/>
                </a:lnTo>
                <a:lnTo>
                  <a:pt x="1000" y="72"/>
                </a:lnTo>
                <a:lnTo>
                  <a:pt x="1000" y="71"/>
                </a:lnTo>
                <a:lnTo>
                  <a:pt x="1001" y="70"/>
                </a:lnTo>
                <a:lnTo>
                  <a:pt x="1001" y="70"/>
                </a:lnTo>
                <a:lnTo>
                  <a:pt x="1002" y="70"/>
                </a:lnTo>
                <a:lnTo>
                  <a:pt x="1003" y="69"/>
                </a:lnTo>
                <a:lnTo>
                  <a:pt x="1004" y="69"/>
                </a:lnTo>
                <a:lnTo>
                  <a:pt x="1005" y="69"/>
                </a:lnTo>
                <a:lnTo>
                  <a:pt x="1005" y="69"/>
                </a:lnTo>
                <a:lnTo>
                  <a:pt x="1006" y="69"/>
                </a:lnTo>
                <a:lnTo>
                  <a:pt x="1006" y="69"/>
                </a:lnTo>
                <a:lnTo>
                  <a:pt x="1007" y="69"/>
                </a:lnTo>
                <a:lnTo>
                  <a:pt x="1007" y="67"/>
                </a:lnTo>
                <a:lnTo>
                  <a:pt x="1007" y="66"/>
                </a:lnTo>
                <a:lnTo>
                  <a:pt x="1008" y="66"/>
                </a:lnTo>
                <a:lnTo>
                  <a:pt x="1009" y="65"/>
                </a:lnTo>
                <a:lnTo>
                  <a:pt x="1009" y="64"/>
                </a:lnTo>
                <a:lnTo>
                  <a:pt x="1009" y="63"/>
                </a:lnTo>
                <a:lnTo>
                  <a:pt x="1011" y="62"/>
                </a:lnTo>
                <a:lnTo>
                  <a:pt x="1012" y="59"/>
                </a:lnTo>
                <a:lnTo>
                  <a:pt x="1012" y="59"/>
                </a:lnTo>
                <a:lnTo>
                  <a:pt x="1012" y="58"/>
                </a:lnTo>
                <a:lnTo>
                  <a:pt x="1012" y="57"/>
                </a:lnTo>
                <a:lnTo>
                  <a:pt x="1012" y="56"/>
                </a:lnTo>
                <a:lnTo>
                  <a:pt x="1011" y="55"/>
                </a:lnTo>
                <a:lnTo>
                  <a:pt x="1011" y="54"/>
                </a:lnTo>
                <a:lnTo>
                  <a:pt x="1012" y="54"/>
                </a:lnTo>
                <a:lnTo>
                  <a:pt x="1012" y="53"/>
                </a:lnTo>
                <a:lnTo>
                  <a:pt x="1011" y="52"/>
                </a:lnTo>
                <a:lnTo>
                  <a:pt x="1011" y="52"/>
                </a:lnTo>
                <a:lnTo>
                  <a:pt x="1010" y="51"/>
                </a:lnTo>
                <a:lnTo>
                  <a:pt x="1011" y="50"/>
                </a:lnTo>
                <a:lnTo>
                  <a:pt x="1011" y="49"/>
                </a:lnTo>
                <a:lnTo>
                  <a:pt x="1012" y="49"/>
                </a:lnTo>
                <a:lnTo>
                  <a:pt x="1012" y="48"/>
                </a:lnTo>
                <a:lnTo>
                  <a:pt x="1012" y="47"/>
                </a:lnTo>
                <a:lnTo>
                  <a:pt x="1012" y="46"/>
                </a:lnTo>
                <a:lnTo>
                  <a:pt x="1013" y="45"/>
                </a:lnTo>
                <a:lnTo>
                  <a:pt x="1012" y="44"/>
                </a:lnTo>
                <a:lnTo>
                  <a:pt x="1013" y="44"/>
                </a:lnTo>
                <a:lnTo>
                  <a:pt x="1013" y="43"/>
                </a:lnTo>
                <a:lnTo>
                  <a:pt x="1013" y="42"/>
                </a:lnTo>
                <a:lnTo>
                  <a:pt x="1012" y="42"/>
                </a:lnTo>
                <a:lnTo>
                  <a:pt x="1011" y="41"/>
                </a:lnTo>
                <a:lnTo>
                  <a:pt x="1012" y="39"/>
                </a:lnTo>
                <a:lnTo>
                  <a:pt x="1012" y="39"/>
                </a:lnTo>
                <a:lnTo>
                  <a:pt x="1012" y="38"/>
                </a:lnTo>
                <a:lnTo>
                  <a:pt x="1012" y="37"/>
                </a:lnTo>
                <a:lnTo>
                  <a:pt x="1012" y="36"/>
                </a:lnTo>
                <a:lnTo>
                  <a:pt x="1012" y="36"/>
                </a:lnTo>
                <a:lnTo>
                  <a:pt x="1012" y="35"/>
                </a:lnTo>
                <a:lnTo>
                  <a:pt x="1012" y="34"/>
                </a:lnTo>
                <a:lnTo>
                  <a:pt x="1012" y="33"/>
                </a:lnTo>
                <a:lnTo>
                  <a:pt x="1013" y="33"/>
                </a:lnTo>
                <a:lnTo>
                  <a:pt x="1014" y="32"/>
                </a:lnTo>
                <a:lnTo>
                  <a:pt x="1015" y="31"/>
                </a:lnTo>
                <a:lnTo>
                  <a:pt x="1015" y="31"/>
                </a:lnTo>
                <a:lnTo>
                  <a:pt x="1017" y="31"/>
                </a:lnTo>
                <a:lnTo>
                  <a:pt x="1017" y="30"/>
                </a:lnTo>
                <a:lnTo>
                  <a:pt x="1017" y="30"/>
                </a:lnTo>
                <a:lnTo>
                  <a:pt x="1019" y="29"/>
                </a:lnTo>
                <a:lnTo>
                  <a:pt x="1019" y="28"/>
                </a:lnTo>
                <a:lnTo>
                  <a:pt x="1020" y="28"/>
                </a:lnTo>
                <a:lnTo>
                  <a:pt x="1020" y="27"/>
                </a:lnTo>
                <a:lnTo>
                  <a:pt x="1021" y="27"/>
                </a:lnTo>
                <a:lnTo>
                  <a:pt x="1022" y="27"/>
                </a:lnTo>
                <a:lnTo>
                  <a:pt x="1023" y="27"/>
                </a:lnTo>
                <a:lnTo>
                  <a:pt x="1023" y="27"/>
                </a:lnTo>
                <a:lnTo>
                  <a:pt x="1024" y="27"/>
                </a:lnTo>
                <a:lnTo>
                  <a:pt x="1025" y="27"/>
                </a:lnTo>
                <a:lnTo>
                  <a:pt x="1026" y="28"/>
                </a:lnTo>
                <a:lnTo>
                  <a:pt x="1027" y="28"/>
                </a:lnTo>
                <a:lnTo>
                  <a:pt x="1028" y="27"/>
                </a:lnTo>
                <a:lnTo>
                  <a:pt x="1028" y="27"/>
                </a:lnTo>
                <a:lnTo>
                  <a:pt x="1029" y="27"/>
                </a:lnTo>
                <a:lnTo>
                  <a:pt x="1030" y="27"/>
                </a:lnTo>
                <a:lnTo>
                  <a:pt x="1030" y="28"/>
                </a:lnTo>
                <a:lnTo>
                  <a:pt x="1031" y="28"/>
                </a:lnTo>
                <a:lnTo>
                  <a:pt x="1032" y="28"/>
                </a:lnTo>
                <a:lnTo>
                  <a:pt x="1033" y="28"/>
                </a:lnTo>
                <a:lnTo>
                  <a:pt x="1034" y="28"/>
                </a:lnTo>
                <a:lnTo>
                  <a:pt x="1034" y="29"/>
                </a:lnTo>
                <a:lnTo>
                  <a:pt x="1035" y="29"/>
                </a:lnTo>
                <a:lnTo>
                  <a:pt x="1035" y="29"/>
                </a:lnTo>
                <a:lnTo>
                  <a:pt x="1036" y="29"/>
                </a:lnTo>
                <a:lnTo>
                  <a:pt x="1037" y="28"/>
                </a:lnTo>
                <a:lnTo>
                  <a:pt x="1037" y="27"/>
                </a:lnTo>
                <a:lnTo>
                  <a:pt x="1038" y="27"/>
                </a:lnTo>
                <a:lnTo>
                  <a:pt x="1039" y="27"/>
                </a:lnTo>
                <a:lnTo>
                  <a:pt x="1040" y="27"/>
                </a:lnTo>
                <a:lnTo>
                  <a:pt x="1040" y="28"/>
                </a:lnTo>
                <a:lnTo>
                  <a:pt x="1041" y="28"/>
                </a:lnTo>
                <a:lnTo>
                  <a:pt x="1042" y="28"/>
                </a:lnTo>
                <a:lnTo>
                  <a:pt x="1042" y="27"/>
                </a:lnTo>
                <a:lnTo>
                  <a:pt x="1043" y="26"/>
                </a:lnTo>
                <a:lnTo>
                  <a:pt x="1044" y="25"/>
                </a:lnTo>
                <a:lnTo>
                  <a:pt x="1044" y="26"/>
                </a:lnTo>
                <a:lnTo>
                  <a:pt x="1045" y="26"/>
                </a:lnTo>
                <a:lnTo>
                  <a:pt x="1046" y="26"/>
                </a:lnTo>
                <a:lnTo>
                  <a:pt x="1046" y="25"/>
                </a:lnTo>
                <a:lnTo>
                  <a:pt x="1046" y="24"/>
                </a:lnTo>
                <a:lnTo>
                  <a:pt x="1046" y="24"/>
                </a:lnTo>
                <a:lnTo>
                  <a:pt x="1047" y="23"/>
                </a:lnTo>
                <a:lnTo>
                  <a:pt x="1048" y="22"/>
                </a:lnTo>
                <a:lnTo>
                  <a:pt x="1049" y="21"/>
                </a:lnTo>
                <a:lnTo>
                  <a:pt x="1049" y="21"/>
                </a:lnTo>
                <a:lnTo>
                  <a:pt x="1051" y="21"/>
                </a:lnTo>
                <a:lnTo>
                  <a:pt x="1051" y="22"/>
                </a:lnTo>
                <a:lnTo>
                  <a:pt x="1051" y="23"/>
                </a:lnTo>
                <a:lnTo>
                  <a:pt x="1053" y="23"/>
                </a:lnTo>
                <a:lnTo>
                  <a:pt x="1053" y="24"/>
                </a:lnTo>
                <a:lnTo>
                  <a:pt x="1054" y="23"/>
                </a:lnTo>
                <a:lnTo>
                  <a:pt x="1054" y="22"/>
                </a:lnTo>
                <a:lnTo>
                  <a:pt x="1054" y="20"/>
                </a:lnTo>
                <a:lnTo>
                  <a:pt x="1053" y="20"/>
                </a:lnTo>
                <a:lnTo>
                  <a:pt x="1054" y="19"/>
                </a:lnTo>
                <a:lnTo>
                  <a:pt x="1055" y="19"/>
                </a:lnTo>
                <a:lnTo>
                  <a:pt x="1056" y="19"/>
                </a:lnTo>
                <a:lnTo>
                  <a:pt x="1056" y="19"/>
                </a:lnTo>
                <a:lnTo>
                  <a:pt x="1056" y="18"/>
                </a:lnTo>
                <a:lnTo>
                  <a:pt x="1057" y="17"/>
                </a:lnTo>
                <a:lnTo>
                  <a:pt x="1058" y="17"/>
                </a:lnTo>
                <a:lnTo>
                  <a:pt x="1058" y="16"/>
                </a:lnTo>
                <a:lnTo>
                  <a:pt x="1058" y="15"/>
                </a:lnTo>
                <a:lnTo>
                  <a:pt x="1059" y="15"/>
                </a:lnTo>
                <a:lnTo>
                  <a:pt x="1060" y="14"/>
                </a:lnTo>
                <a:lnTo>
                  <a:pt x="1061" y="13"/>
                </a:lnTo>
                <a:lnTo>
                  <a:pt x="1062" y="13"/>
                </a:lnTo>
                <a:lnTo>
                  <a:pt x="1064" y="13"/>
                </a:lnTo>
                <a:lnTo>
                  <a:pt x="1064" y="12"/>
                </a:lnTo>
                <a:lnTo>
                  <a:pt x="1065" y="12"/>
                </a:lnTo>
                <a:lnTo>
                  <a:pt x="1066" y="12"/>
                </a:lnTo>
                <a:lnTo>
                  <a:pt x="1066" y="12"/>
                </a:lnTo>
                <a:lnTo>
                  <a:pt x="1067" y="12"/>
                </a:lnTo>
                <a:lnTo>
                  <a:pt x="1069" y="13"/>
                </a:lnTo>
                <a:lnTo>
                  <a:pt x="1070" y="14"/>
                </a:lnTo>
                <a:lnTo>
                  <a:pt x="1071" y="14"/>
                </a:lnTo>
                <a:lnTo>
                  <a:pt x="1071" y="14"/>
                </a:lnTo>
                <a:lnTo>
                  <a:pt x="1072" y="13"/>
                </a:lnTo>
                <a:lnTo>
                  <a:pt x="1073" y="12"/>
                </a:lnTo>
                <a:lnTo>
                  <a:pt x="1074" y="11"/>
                </a:lnTo>
                <a:lnTo>
                  <a:pt x="1074" y="11"/>
                </a:lnTo>
                <a:lnTo>
                  <a:pt x="1075" y="11"/>
                </a:lnTo>
                <a:lnTo>
                  <a:pt x="1076" y="12"/>
                </a:lnTo>
                <a:lnTo>
                  <a:pt x="1076" y="13"/>
                </a:lnTo>
                <a:lnTo>
                  <a:pt x="1077" y="12"/>
                </a:lnTo>
                <a:lnTo>
                  <a:pt x="1078" y="11"/>
                </a:lnTo>
                <a:lnTo>
                  <a:pt x="1079" y="12"/>
                </a:lnTo>
                <a:lnTo>
                  <a:pt x="1079" y="11"/>
                </a:lnTo>
                <a:lnTo>
                  <a:pt x="1080" y="10"/>
                </a:lnTo>
                <a:lnTo>
                  <a:pt x="1081" y="10"/>
                </a:lnTo>
                <a:lnTo>
                  <a:pt x="1082" y="9"/>
                </a:lnTo>
                <a:lnTo>
                  <a:pt x="1082" y="9"/>
                </a:lnTo>
                <a:lnTo>
                  <a:pt x="1082" y="8"/>
                </a:lnTo>
                <a:lnTo>
                  <a:pt x="1082" y="7"/>
                </a:lnTo>
                <a:lnTo>
                  <a:pt x="1082" y="6"/>
                </a:lnTo>
                <a:lnTo>
                  <a:pt x="1082" y="5"/>
                </a:lnTo>
                <a:lnTo>
                  <a:pt x="1082" y="5"/>
                </a:lnTo>
                <a:lnTo>
                  <a:pt x="1084" y="4"/>
                </a:lnTo>
                <a:lnTo>
                  <a:pt x="1084" y="4"/>
                </a:lnTo>
                <a:lnTo>
                  <a:pt x="1086" y="5"/>
                </a:lnTo>
                <a:lnTo>
                  <a:pt x="1087" y="7"/>
                </a:lnTo>
                <a:lnTo>
                  <a:pt x="1088" y="8"/>
                </a:lnTo>
                <a:lnTo>
                  <a:pt x="1090" y="9"/>
                </a:lnTo>
                <a:lnTo>
                  <a:pt x="1091" y="9"/>
                </a:lnTo>
                <a:lnTo>
                  <a:pt x="1093" y="9"/>
                </a:lnTo>
                <a:lnTo>
                  <a:pt x="1094" y="9"/>
                </a:lnTo>
                <a:lnTo>
                  <a:pt x="1098" y="9"/>
                </a:lnTo>
                <a:lnTo>
                  <a:pt x="1102" y="7"/>
                </a:lnTo>
                <a:lnTo>
                  <a:pt x="1106" y="7"/>
                </a:lnTo>
                <a:lnTo>
                  <a:pt x="1106" y="8"/>
                </a:lnTo>
                <a:lnTo>
                  <a:pt x="1107" y="8"/>
                </a:lnTo>
                <a:lnTo>
                  <a:pt x="1108" y="9"/>
                </a:lnTo>
                <a:lnTo>
                  <a:pt x="1108" y="9"/>
                </a:lnTo>
                <a:lnTo>
                  <a:pt x="1108" y="9"/>
                </a:lnTo>
                <a:lnTo>
                  <a:pt x="1108" y="11"/>
                </a:lnTo>
                <a:lnTo>
                  <a:pt x="1108" y="12"/>
                </a:lnTo>
                <a:lnTo>
                  <a:pt x="1109" y="14"/>
                </a:lnTo>
                <a:lnTo>
                  <a:pt x="1110" y="15"/>
                </a:lnTo>
                <a:lnTo>
                  <a:pt x="1110" y="16"/>
                </a:lnTo>
                <a:lnTo>
                  <a:pt x="1111" y="18"/>
                </a:lnTo>
                <a:lnTo>
                  <a:pt x="1113" y="19"/>
                </a:lnTo>
                <a:lnTo>
                  <a:pt x="1114" y="19"/>
                </a:lnTo>
                <a:lnTo>
                  <a:pt x="1114" y="20"/>
                </a:lnTo>
                <a:lnTo>
                  <a:pt x="1115" y="21"/>
                </a:lnTo>
                <a:lnTo>
                  <a:pt x="1115" y="21"/>
                </a:lnTo>
                <a:lnTo>
                  <a:pt x="1117" y="23"/>
                </a:lnTo>
                <a:lnTo>
                  <a:pt x="1119" y="24"/>
                </a:lnTo>
                <a:lnTo>
                  <a:pt x="1120" y="24"/>
                </a:lnTo>
                <a:lnTo>
                  <a:pt x="1121" y="24"/>
                </a:lnTo>
                <a:lnTo>
                  <a:pt x="1122" y="24"/>
                </a:lnTo>
                <a:lnTo>
                  <a:pt x="1122" y="24"/>
                </a:lnTo>
                <a:lnTo>
                  <a:pt x="1123" y="24"/>
                </a:lnTo>
                <a:lnTo>
                  <a:pt x="1124" y="24"/>
                </a:lnTo>
                <a:lnTo>
                  <a:pt x="1125" y="24"/>
                </a:lnTo>
                <a:lnTo>
                  <a:pt x="1126" y="23"/>
                </a:lnTo>
                <a:lnTo>
                  <a:pt x="1127" y="23"/>
                </a:lnTo>
                <a:lnTo>
                  <a:pt x="1130" y="23"/>
                </a:lnTo>
                <a:lnTo>
                  <a:pt x="1132" y="23"/>
                </a:lnTo>
                <a:lnTo>
                  <a:pt x="1134" y="23"/>
                </a:lnTo>
                <a:lnTo>
                  <a:pt x="1138" y="24"/>
                </a:lnTo>
                <a:lnTo>
                  <a:pt x="1140" y="24"/>
                </a:lnTo>
                <a:lnTo>
                  <a:pt x="1141" y="25"/>
                </a:lnTo>
                <a:lnTo>
                  <a:pt x="1141" y="26"/>
                </a:lnTo>
                <a:lnTo>
                  <a:pt x="1142" y="27"/>
                </a:lnTo>
                <a:lnTo>
                  <a:pt x="1145" y="28"/>
                </a:lnTo>
                <a:lnTo>
                  <a:pt x="1147" y="29"/>
                </a:lnTo>
                <a:lnTo>
                  <a:pt x="1149" y="29"/>
                </a:lnTo>
                <a:lnTo>
                  <a:pt x="1151" y="30"/>
                </a:lnTo>
                <a:lnTo>
                  <a:pt x="1151" y="30"/>
                </a:lnTo>
                <a:lnTo>
                  <a:pt x="1152" y="31"/>
                </a:lnTo>
                <a:lnTo>
                  <a:pt x="1153" y="32"/>
                </a:lnTo>
                <a:lnTo>
                  <a:pt x="1154" y="32"/>
                </a:lnTo>
                <a:lnTo>
                  <a:pt x="1154" y="35"/>
                </a:lnTo>
                <a:lnTo>
                  <a:pt x="1154" y="36"/>
                </a:lnTo>
                <a:lnTo>
                  <a:pt x="1154" y="39"/>
                </a:lnTo>
                <a:lnTo>
                  <a:pt x="1153" y="40"/>
                </a:lnTo>
                <a:lnTo>
                  <a:pt x="1152" y="43"/>
                </a:lnTo>
                <a:lnTo>
                  <a:pt x="1151" y="44"/>
                </a:lnTo>
                <a:lnTo>
                  <a:pt x="1150" y="44"/>
                </a:lnTo>
                <a:lnTo>
                  <a:pt x="1150" y="46"/>
                </a:lnTo>
                <a:lnTo>
                  <a:pt x="1150" y="47"/>
                </a:lnTo>
                <a:lnTo>
                  <a:pt x="1151" y="49"/>
                </a:lnTo>
                <a:lnTo>
                  <a:pt x="1151" y="50"/>
                </a:lnTo>
                <a:lnTo>
                  <a:pt x="1151" y="52"/>
                </a:lnTo>
                <a:lnTo>
                  <a:pt x="1151" y="54"/>
                </a:lnTo>
                <a:lnTo>
                  <a:pt x="1151" y="56"/>
                </a:lnTo>
                <a:lnTo>
                  <a:pt x="1151" y="57"/>
                </a:lnTo>
                <a:lnTo>
                  <a:pt x="1150" y="57"/>
                </a:lnTo>
                <a:lnTo>
                  <a:pt x="1149" y="58"/>
                </a:lnTo>
                <a:lnTo>
                  <a:pt x="1148" y="59"/>
                </a:lnTo>
                <a:lnTo>
                  <a:pt x="1148" y="59"/>
                </a:lnTo>
                <a:lnTo>
                  <a:pt x="1147" y="60"/>
                </a:lnTo>
                <a:lnTo>
                  <a:pt x="1146" y="61"/>
                </a:lnTo>
                <a:lnTo>
                  <a:pt x="1145" y="62"/>
                </a:lnTo>
                <a:lnTo>
                  <a:pt x="1144" y="64"/>
                </a:lnTo>
                <a:lnTo>
                  <a:pt x="1144" y="64"/>
                </a:lnTo>
                <a:lnTo>
                  <a:pt x="1143" y="66"/>
                </a:lnTo>
                <a:lnTo>
                  <a:pt x="1143" y="67"/>
                </a:lnTo>
                <a:lnTo>
                  <a:pt x="1143" y="68"/>
                </a:lnTo>
                <a:lnTo>
                  <a:pt x="1143" y="68"/>
                </a:lnTo>
                <a:lnTo>
                  <a:pt x="1144" y="69"/>
                </a:lnTo>
                <a:lnTo>
                  <a:pt x="1144" y="69"/>
                </a:lnTo>
                <a:lnTo>
                  <a:pt x="1145" y="70"/>
                </a:lnTo>
                <a:lnTo>
                  <a:pt x="1147" y="71"/>
                </a:lnTo>
                <a:lnTo>
                  <a:pt x="1148" y="73"/>
                </a:lnTo>
                <a:lnTo>
                  <a:pt x="1148" y="73"/>
                </a:lnTo>
                <a:lnTo>
                  <a:pt x="1148" y="74"/>
                </a:lnTo>
                <a:lnTo>
                  <a:pt x="1149" y="74"/>
                </a:lnTo>
                <a:lnTo>
                  <a:pt x="1150" y="75"/>
                </a:lnTo>
                <a:lnTo>
                  <a:pt x="1150" y="76"/>
                </a:lnTo>
                <a:lnTo>
                  <a:pt x="1150" y="77"/>
                </a:lnTo>
                <a:lnTo>
                  <a:pt x="1151" y="78"/>
                </a:lnTo>
                <a:lnTo>
                  <a:pt x="1152" y="79"/>
                </a:lnTo>
                <a:lnTo>
                  <a:pt x="1153" y="79"/>
                </a:lnTo>
                <a:lnTo>
                  <a:pt x="1154" y="80"/>
                </a:lnTo>
                <a:lnTo>
                  <a:pt x="1156" y="82"/>
                </a:lnTo>
                <a:lnTo>
                  <a:pt x="1156" y="82"/>
                </a:lnTo>
                <a:lnTo>
                  <a:pt x="1157" y="83"/>
                </a:lnTo>
                <a:lnTo>
                  <a:pt x="1158" y="83"/>
                </a:lnTo>
                <a:lnTo>
                  <a:pt x="1159" y="84"/>
                </a:lnTo>
                <a:lnTo>
                  <a:pt x="1160" y="84"/>
                </a:lnTo>
                <a:lnTo>
                  <a:pt x="1160" y="85"/>
                </a:lnTo>
                <a:lnTo>
                  <a:pt x="1161" y="87"/>
                </a:lnTo>
                <a:lnTo>
                  <a:pt x="1162" y="88"/>
                </a:lnTo>
                <a:lnTo>
                  <a:pt x="1162" y="89"/>
                </a:lnTo>
                <a:lnTo>
                  <a:pt x="1162" y="92"/>
                </a:lnTo>
                <a:lnTo>
                  <a:pt x="1163" y="93"/>
                </a:lnTo>
                <a:lnTo>
                  <a:pt x="1163" y="94"/>
                </a:lnTo>
                <a:lnTo>
                  <a:pt x="1164" y="95"/>
                </a:lnTo>
                <a:lnTo>
                  <a:pt x="1164" y="96"/>
                </a:lnTo>
                <a:lnTo>
                  <a:pt x="1164" y="96"/>
                </a:lnTo>
                <a:lnTo>
                  <a:pt x="1164" y="97"/>
                </a:lnTo>
                <a:lnTo>
                  <a:pt x="1164" y="98"/>
                </a:lnTo>
                <a:lnTo>
                  <a:pt x="1164" y="99"/>
                </a:lnTo>
                <a:lnTo>
                  <a:pt x="1165" y="100"/>
                </a:lnTo>
                <a:lnTo>
                  <a:pt x="1166" y="103"/>
                </a:lnTo>
                <a:lnTo>
                  <a:pt x="1167" y="106"/>
                </a:lnTo>
                <a:lnTo>
                  <a:pt x="1168" y="110"/>
                </a:lnTo>
                <a:lnTo>
                  <a:pt x="1169" y="111"/>
                </a:lnTo>
                <a:lnTo>
                  <a:pt x="1169" y="112"/>
                </a:lnTo>
                <a:lnTo>
                  <a:pt x="1169" y="114"/>
                </a:lnTo>
                <a:lnTo>
                  <a:pt x="1169" y="115"/>
                </a:lnTo>
                <a:lnTo>
                  <a:pt x="1169" y="116"/>
                </a:lnTo>
                <a:lnTo>
                  <a:pt x="1170" y="117"/>
                </a:lnTo>
                <a:lnTo>
                  <a:pt x="1170" y="118"/>
                </a:lnTo>
                <a:lnTo>
                  <a:pt x="1171" y="120"/>
                </a:lnTo>
                <a:lnTo>
                  <a:pt x="1172" y="121"/>
                </a:lnTo>
                <a:lnTo>
                  <a:pt x="1175" y="121"/>
                </a:lnTo>
                <a:lnTo>
                  <a:pt x="1176" y="121"/>
                </a:lnTo>
                <a:lnTo>
                  <a:pt x="1176" y="121"/>
                </a:lnTo>
                <a:lnTo>
                  <a:pt x="1177" y="121"/>
                </a:lnTo>
                <a:lnTo>
                  <a:pt x="1177" y="123"/>
                </a:lnTo>
                <a:lnTo>
                  <a:pt x="1177" y="124"/>
                </a:lnTo>
                <a:lnTo>
                  <a:pt x="1177" y="125"/>
                </a:lnTo>
                <a:lnTo>
                  <a:pt x="1177" y="125"/>
                </a:lnTo>
                <a:lnTo>
                  <a:pt x="1177" y="127"/>
                </a:lnTo>
                <a:lnTo>
                  <a:pt x="1177" y="128"/>
                </a:lnTo>
                <a:lnTo>
                  <a:pt x="1178" y="130"/>
                </a:lnTo>
                <a:lnTo>
                  <a:pt x="1178" y="130"/>
                </a:lnTo>
                <a:lnTo>
                  <a:pt x="1178" y="130"/>
                </a:lnTo>
                <a:lnTo>
                  <a:pt x="1178" y="130"/>
                </a:lnTo>
                <a:lnTo>
                  <a:pt x="1179" y="131"/>
                </a:lnTo>
                <a:lnTo>
                  <a:pt x="1179" y="131"/>
                </a:lnTo>
                <a:lnTo>
                  <a:pt x="1180" y="132"/>
                </a:lnTo>
                <a:lnTo>
                  <a:pt x="1180" y="133"/>
                </a:lnTo>
                <a:lnTo>
                  <a:pt x="1180" y="134"/>
                </a:lnTo>
                <a:lnTo>
                  <a:pt x="1180" y="135"/>
                </a:lnTo>
                <a:lnTo>
                  <a:pt x="1180" y="135"/>
                </a:lnTo>
                <a:lnTo>
                  <a:pt x="1179" y="136"/>
                </a:lnTo>
                <a:lnTo>
                  <a:pt x="1178" y="137"/>
                </a:lnTo>
                <a:lnTo>
                  <a:pt x="1178" y="138"/>
                </a:lnTo>
                <a:lnTo>
                  <a:pt x="1178" y="138"/>
                </a:lnTo>
                <a:lnTo>
                  <a:pt x="1177" y="140"/>
                </a:lnTo>
                <a:lnTo>
                  <a:pt x="1177" y="140"/>
                </a:lnTo>
                <a:lnTo>
                  <a:pt x="1176" y="143"/>
                </a:lnTo>
                <a:lnTo>
                  <a:pt x="1176" y="144"/>
                </a:lnTo>
                <a:lnTo>
                  <a:pt x="1176" y="145"/>
                </a:lnTo>
                <a:lnTo>
                  <a:pt x="1176" y="145"/>
                </a:lnTo>
                <a:lnTo>
                  <a:pt x="1177" y="146"/>
                </a:lnTo>
                <a:lnTo>
                  <a:pt x="1177" y="147"/>
                </a:lnTo>
                <a:lnTo>
                  <a:pt x="1178" y="147"/>
                </a:lnTo>
                <a:lnTo>
                  <a:pt x="1178" y="148"/>
                </a:lnTo>
                <a:lnTo>
                  <a:pt x="1178" y="150"/>
                </a:lnTo>
                <a:lnTo>
                  <a:pt x="1179" y="152"/>
                </a:lnTo>
                <a:lnTo>
                  <a:pt x="1178" y="153"/>
                </a:lnTo>
                <a:lnTo>
                  <a:pt x="1178" y="154"/>
                </a:lnTo>
                <a:lnTo>
                  <a:pt x="1177" y="154"/>
                </a:lnTo>
                <a:lnTo>
                  <a:pt x="1176" y="155"/>
                </a:lnTo>
                <a:lnTo>
                  <a:pt x="1175" y="156"/>
                </a:lnTo>
                <a:lnTo>
                  <a:pt x="1173" y="157"/>
                </a:lnTo>
                <a:lnTo>
                  <a:pt x="1173" y="158"/>
                </a:lnTo>
                <a:lnTo>
                  <a:pt x="1172" y="159"/>
                </a:lnTo>
                <a:lnTo>
                  <a:pt x="1172" y="160"/>
                </a:lnTo>
                <a:lnTo>
                  <a:pt x="1171" y="160"/>
                </a:lnTo>
                <a:lnTo>
                  <a:pt x="1171" y="162"/>
                </a:lnTo>
                <a:lnTo>
                  <a:pt x="1170" y="163"/>
                </a:lnTo>
                <a:lnTo>
                  <a:pt x="1171" y="166"/>
                </a:lnTo>
                <a:lnTo>
                  <a:pt x="1171" y="166"/>
                </a:lnTo>
                <a:lnTo>
                  <a:pt x="1172" y="169"/>
                </a:lnTo>
                <a:lnTo>
                  <a:pt x="1172" y="170"/>
                </a:lnTo>
                <a:lnTo>
                  <a:pt x="1172" y="171"/>
                </a:lnTo>
                <a:lnTo>
                  <a:pt x="1173" y="172"/>
                </a:lnTo>
                <a:lnTo>
                  <a:pt x="1173" y="173"/>
                </a:lnTo>
                <a:lnTo>
                  <a:pt x="1172" y="174"/>
                </a:lnTo>
                <a:lnTo>
                  <a:pt x="1172" y="175"/>
                </a:lnTo>
                <a:lnTo>
                  <a:pt x="1172" y="176"/>
                </a:lnTo>
                <a:lnTo>
                  <a:pt x="1172" y="177"/>
                </a:lnTo>
                <a:lnTo>
                  <a:pt x="1172" y="178"/>
                </a:lnTo>
                <a:lnTo>
                  <a:pt x="1171" y="179"/>
                </a:lnTo>
                <a:lnTo>
                  <a:pt x="1171" y="180"/>
                </a:lnTo>
                <a:lnTo>
                  <a:pt x="1171" y="180"/>
                </a:lnTo>
                <a:lnTo>
                  <a:pt x="1171" y="181"/>
                </a:lnTo>
                <a:lnTo>
                  <a:pt x="1172" y="183"/>
                </a:lnTo>
                <a:lnTo>
                  <a:pt x="1172" y="184"/>
                </a:lnTo>
                <a:lnTo>
                  <a:pt x="1172" y="186"/>
                </a:lnTo>
                <a:lnTo>
                  <a:pt x="1172" y="187"/>
                </a:lnTo>
                <a:lnTo>
                  <a:pt x="1173" y="188"/>
                </a:lnTo>
                <a:lnTo>
                  <a:pt x="1174" y="188"/>
                </a:lnTo>
                <a:lnTo>
                  <a:pt x="1175" y="188"/>
                </a:lnTo>
                <a:lnTo>
                  <a:pt x="1176" y="187"/>
                </a:lnTo>
                <a:lnTo>
                  <a:pt x="1176" y="187"/>
                </a:lnTo>
                <a:lnTo>
                  <a:pt x="1177" y="187"/>
                </a:lnTo>
                <a:lnTo>
                  <a:pt x="1178" y="190"/>
                </a:lnTo>
                <a:lnTo>
                  <a:pt x="1178" y="190"/>
                </a:lnTo>
                <a:lnTo>
                  <a:pt x="1179" y="191"/>
                </a:lnTo>
                <a:lnTo>
                  <a:pt x="1179" y="191"/>
                </a:lnTo>
                <a:lnTo>
                  <a:pt x="1179" y="193"/>
                </a:lnTo>
                <a:lnTo>
                  <a:pt x="1179" y="193"/>
                </a:lnTo>
                <a:lnTo>
                  <a:pt x="1180" y="194"/>
                </a:lnTo>
                <a:lnTo>
                  <a:pt x="1179" y="195"/>
                </a:lnTo>
                <a:lnTo>
                  <a:pt x="1179" y="196"/>
                </a:lnTo>
                <a:lnTo>
                  <a:pt x="1179" y="196"/>
                </a:lnTo>
                <a:lnTo>
                  <a:pt x="1178" y="197"/>
                </a:lnTo>
                <a:lnTo>
                  <a:pt x="1178" y="198"/>
                </a:lnTo>
                <a:lnTo>
                  <a:pt x="1178" y="199"/>
                </a:lnTo>
                <a:lnTo>
                  <a:pt x="1178" y="201"/>
                </a:lnTo>
                <a:lnTo>
                  <a:pt x="1178" y="204"/>
                </a:lnTo>
                <a:lnTo>
                  <a:pt x="1178" y="205"/>
                </a:lnTo>
                <a:lnTo>
                  <a:pt x="1178" y="206"/>
                </a:lnTo>
                <a:lnTo>
                  <a:pt x="1178" y="206"/>
                </a:lnTo>
                <a:lnTo>
                  <a:pt x="1178" y="207"/>
                </a:lnTo>
                <a:lnTo>
                  <a:pt x="1179" y="208"/>
                </a:lnTo>
                <a:lnTo>
                  <a:pt x="1179" y="209"/>
                </a:lnTo>
                <a:lnTo>
                  <a:pt x="1179" y="210"/>
                </a:lnTo>
                <a:lnTo>
                  <a:pt x="1179" y="211"/>
                </a:lnTo>
                <a:lnTo>
                  <a:pt x="1179" y="212"/>
                </a:lnTo>
                <a:lnTo>
                  <a:pt x="1180" y="213"/>
                </a:lnTo>
                <a:lnTo>
                  <a:pt x="1181" y="213"/>
                </a:lnTo>
                <a:lnTo>
                  <a:pt x="1181" y="214"/>
                </a:lnTo>
                <a:lnTo>
                  <a:pt x="1182" y="215"/>
                </a:lnTo>
                <a:lnTo>
                  <a:pt x="1182" y="217"/>
                </a:lnTo>
                <a:lnTo>
                  <a:pt x="1182" y="218"/>
                </a:lnTo>
                <a:lnTo>
                  <a:pt x="1182" y="219"/>
                </a:lnTo>
                <a:lnTo>
                  <a:pt x="1182" y="220"/>
                </a:lnTo>
                <a:lnTo>
                  <a:pt x="1182" y="220"/>
                </a:lnTo>
                <a:lnTo>
                  <a:pt x="1182" y="221"/>
                </a:lnTo>
                <a:lnTo>
                  <a:pt x="1182" y="222"/>
                </a:lnTo>
                <a:lnTo>
                  <a:pt x="1182" y="223"/>
                </a:lnTo>
                <a:lnTo>
                  <a:pt x="1182" y="224"/>
                </a:lnTo>
                <a:lnTo>
                  <a:pt x="1183" y="226"/>
                </a:lnTo>
                <a:lnTo>
                  <a:pt x="1185" y="227"/>
                </a:lnTo>
                <a:lnTo>
                  <a:pt x="1186" y="227"/>
                </a:lnTo>
                <a:lnTo>
                  <a:pt x="1187" y="228"/>
                </a:lnTo>
                <a:lnTo>
                  <a:pt x="1188" y="228"/>
                </a:lnTo>
                <a:lnTo>
                  <a:pt x="1189" y="229"/>
                </a:lnTo>
                <a:lnTo>
                  <a:pt x="1189" y="230"/>
                </a:lnTo>
                <a:lnTo>
                  <a:pt x="1190" y="230"/>
                </a:lnTo>
                <a:lnTo>
                  <a:pt x="1190" y="230"/>
                </a:lnTo>
                <a:lnTo>
                  <a:pt x="1191" y="232"/>
                </a:lnTo>
                <a:lnTo>
                  <a:pt x="1191" y="233"/>
                </a:lnTo>
                <a:lnTo>
                  <a:pt x="1192" y="234"/>
                </a:lnTo>
                <a:lnTo>
                  <a:pt x="1192" y="234"/>
                </a:lnTo>
                <a:lnTo>
                  <a:pt x="1192" y="235"/>
                </a:lnTo>
                <a:lnTo>
                  <a:pt x="1193" y="236"/>
                </a:lnTo>
                <a:lnTo>
                  <a:pt x="1192" y="237"/>
                </a:lnTo>
                <a:lnTo>
                  <a:pt x="1193" y="237"/>
                </a:lnTo>
                <a:lnTo>
                  <a:pt x="1193" y="240"/>
                </a:lnTo>
                <a:lnTo>
                  <a:pt x="1192" y="240"/>
                </a:lnTo>
                <a:lnTo>
                  <a:pt x="1192" y="240"/>
                </a:lnTo>
                <a:lnTo>
                  <a:pt x="1193" y="241"/>
                </a:lnTo>
                <a:lnTo>
                  <a:pt x="1193" y="242"/>
                </a:lnTo>
                <a:lnTo>
                  <a:pt x="1193" y="244"/>
                </a:lnTo>
                <a:lnTo>
                  <a:pt x="1194" y="245"/>
                </a:lnTo>
                <a:lnTo>
                  <a:pt x="1195" y="246"/>
                </a:lnTo>
                <a:lnTo>
                  <a:pt x="1196" y="247"/>
                </a:lnTo>
                <a:lnTo>
                  <a:pt x="1196" y="247"/>
                </a:lnTo>
                <a:lnTo>
                  <a:pt x="1197" y="248"/>
                </a:lnTo>
                <a:lnTo>
                  <a:pt x="1197" y="249"/>
                </a:lnTo>
                <a:lnTo>
                  <a:pt x="1197" y="249"/>
                </a:lnTo>
                <a:lnTo>
                  <a:pt x="1198" y="250"/>
                </a:lnTo>
                <a:lnTo>
                  <a:pt x="1199" y="250"/>
                </a:lnTo>
                <a:lnTo>
                  <a:pt x="1200" y="250"/>
                </a:lnTo>
                <a:lnTo>
                  <a:pt x="1200" y="251"/>
                </a:lnTo>
                <a:lnTo>
                  <a:pt x="1201" y="251"/>
                </a:lnTo>
                <a:lnTo>
                  <a:pt x="1201" y="252"/>
                </a:lnTo>
                <a:lnTo>
                  <a:pt x="1201" y="253"/>
                </a:lnTo>
                <a:lnTo>
                  <a:pt x="1200" y="257"/>
                </a:lnTo>
                <a:lnTo>
                  <a:pt x="1200" y="257"/>
                </a:lnTo>
                <a:lnTo>
                  <a:pt x="1200" y="259"/>
                </a:lnTo>
                <a:lnTo>
                  <a:pt x="1201" y="259"/>
                </a:lnTo>
                <a:lnTo>
                  <a:pt x="1201" y="260"/>
                </a:lnTo>
                <a:lnTo>
                  <a:pt x="1201" y="260"/>
                </a:lnTo>
                <a:lnTo>
                  <a:pt x="1201" y="261"/>
                </a:lnTo>
                <a:lnTo>
                  <a:pt x="1200" y="261"/>
                </a:lnTo>
                <a:lnTo>
                  <a:pt x="1200" y="262"/>
                </a:lnTo>
                <a:lnTo>
                  <a:pt x="1201" y="263"/>
                </a:lnTo>
                <a:lnTo>
                  <a:pt x="1201" y="264"/>
                </a:lnTo>
                <a:lnTo>
                  <a:pt x="1201" y="265"/>
                </a:lnTo>
                <a:lnTo>
                  <a:pt x="1201" y="266"/>
                </a:lnTo>
                <a:lnTo>
                  <a:pt x="1204" y="266"/>
                </a:lnTo>
                <a:lnTo>
                  <a:pt x="1204" y="267"/>
                </a:lnTo>
                <a:lnTo>
                  <a:pt x="1205" y="267"/>
                </a:lnTo>
                <a:lnTo>
                  <a:pt x="1206" y="267"/>
                </a:lnTo>
                <a:lnTo>
                  <a:pt x="1207" y="269"/>
                </a:lnTo>
                <a:lnTo>
                  <a:pt x="1206" y="270"/>
                </a:lnTo>
                <a:lnTo>
                  <a:pt x="1206" y="271"/>
                </a:lnTo>
                <a:lnTo>
                  <a:pt x="1206" y="271"/>
                </a:lnTo>
                <a:lnTo>
                  <a:pt x="1205" y="271"/>
                </a:lnTo>
                <a:lnTo>
                  <a:pt x="1205" y="273"/>
                </a:lnTo>
                <a:lnTo>
                  <a:pt x="1206" y="274"/>
                </a:lnTo>
                <a:lnTo>
                  <a:pt x="1204" y="275"/>
                </a:lnTo>
                <a:lnTo>
                  <a:pt x="1204" y="276"/>
                </a:lnTo>
                <a:lnTo>
                  <a:pt x="1203" y="276"/>
                </a:lnTo>
                <a:lnTo>
                  <a:pt x="1203" y="278"/>
                </a:lnTo>
                <a:lnTo>
                  <a:pt x="1202" y="278"/>
                </a:lnTo>
                <a:lnTo>
                  <a:pt x="1201" y="280"/>
                </a:lnTo>
                <a:lnTo>
                  <a:pt x="1200" y="280"/>
                </a:lnTo>
                <a:lnTo>
                  <a:pt x="1198" y="281"/>
                </a:lnTo>
                <a:lnTo>
                  <a:pt x="1197" y="282"/>
                </a:lnTo>
                <a:lnTo>
                  <a:pt x="1198" y="283"/>
                </a:lnTo>
                <a:lnTo>
                  <a:pt x="1198" y="283"/>
                </a:lnTo>
                <a:lnTo>
                  <a:pt x="1197" y="283"/>
                </a:lnTo>
                <a:lnTo>
                  <a:pt x="1197" y="284"/>
                </a:lnTo>
                <a:lnTo>
                  <a:pt x="1197" y="284"/>
                </a:lnTo>
                <a:lnTo>
                  <a:pt x="1197" y="285"/>
                </a:lnTo>
                <a:lnTo>
                  <a:pt x="1196" y="285"/>
                </a:lnTo>
                <a:lnTo>
                  <a:pt x="1196" y="286"/>
                </a:lnTo>
                <a:lnTo>
                  <a:pt x="1195" y="286"/>
                </a:lnTo>
                <a:lnTo>
                  <a:pt x="1194" y="287"/>
                </a:lnTo>
                <a:lnTo>
                  <a:pt x="1195" y="288"/>
                </a:lnTo>
                <a:lnTo>
                  <a:pt x="1195" y="289"/>
                </a:lnTo>
                <a:lnTo>
                  <a:pt x="1194" y="290"/>
                </a:lnTo>
                <a:lnTo>
                  <a:pt x="1194" y="290"/>
                </a:lnTo>
                <a:lnTo>
                  <a:pt x="1193" y="291"/>
                </a:lnTo>
                <a:lnTo>
                  <a:pt x="1194" y="292"/>
                </a:lnTo>
                <a:lnTo>
                  <a:pt x="1195" y="293"/>
                </a:lnTo>
                <a:lnTo>
                  <a:pt x="1194" y="294"/>
                </a:lnTo>
                <a:lnTo>
                  <a:pt x="1194" y="294"/>
                </a:lnTo>
                <a:lnTo>
                  <a:pt x="1195" y="294"/>
                </a:lnTo>
                <a:lnTo>
                  <a:pt x="1196" y="295"/>
                </a:lnTo>
                <a:lnTo>
                  <a:pt x="1197" y="296"/>
                </a:lnTo>
                <a:lnTo>
                  <a:pt x="1196" y="297"/>
                </a:lnTo>
                <a:lnTo>
                  <a:pt x="1195" y="298"/>
                </a:lnTo>
                <a:lnTo>
                  <a:pt x="1196" y="298"/>
                </a:lnTo>
                <a:lnTo>
                  <a:pt x="1197" y="299"/>
                </a:lnTo>
                <a:lnTo>
                  <a:pt x="1197" y="300"/>
                </a:lnTo>
                <a:lnTo>
                  <a:pt x="1197" y="301"/>
                </a:lnTo>
                <a:lnTo>
                  <a:pt x="1196" y="301"/>
                </a:lnTo>
                <a:lnTo>
                  <a:pt x="1195" y="301"/>
                </a:lnTo>
                <a:lnTo>
                  <a:pt x="1194" y="302"/>
                </a:lnTo>
                <a:lnTo>
                  <a:pt x="1193" y="302"/>
                </a:lnTo>
                <a:lnTo>
                  <a:pt x="1192" y="302"/>
                </a:lnTo>
                <a:lnTo>
                  <a:pt x="1192" y="302"/>
                </a:lnTo>
                <a:lnTo>
                  <a:pt x="1192" y="303"/>
                </a:lnTo>
                <a:lnTo>
                  <a:pt x="1191" y="304"/>
                </a:lnTo>
                <a:lnTo>
                  <a:pt x="1190" y="303"/>
                </a:lnTo>
                <a:lnTo>
                  <a:pt x="1190" y="304"/>
                </a:lnTo>
                <a:lnTo>
                  <a:pt x="1189" y="304"/>
                </a:lnTo>
                <a:lnTo>
                  <a:pt x="1188" y="304"/>
                </a:lnTo>
                <a:lnTo>
                  <a:pt x="1188" y="305"/>
                </a:lnTo>
                <a:lnTo>
                  <a:pt x="1188" y="306"/>
                </a:lnTo>
                <a:lnTo>
                  <a:pt x="1189" y="306"/>
                </a:lnTo>
                <a:lnTo>
                  <a:pt x="1188" y="307"/>
                </a:lnTo>
                <a:lnTo>
                  <a:pt x="1188" y="307"/>
                </a:lnTo>
                <a:lnTo>
                  <a:pt x="1187" y="307"/>
                </a:lnTo>
                <a:lnTo>
                  <a:pt x="1186" y="307"/>
                </a:lnTo>
                <a:lnTo>
                  <a:pt x="1186" y="308"/>
                </a:lnTo>
                <a:lnTo>
                  <a:pt x="1184" y="309"/>
                </a:lnTo>
                <a:lnTo>
                  <a:pt x="1184" y="308"/>
                </a:lnTo>
                <a:lnTo>
                  <a:pt x="1184" y="307"/>
                </a:lnTo>
                <a:lnTo>
                  <a:pt x="1183" y="307"/>
                </a:lnTo>
                <a:lnTo>
                  <a:pt x="1182" y="306"/>
                </a:lnTo>
                <a:lnTo>
                  <a:pt x="1182" y="306"/>
                </a:lnTo>
                <a:lnTo>
                  <a:pt x="1181" y="306"/>
                </a:lnTo>
                <a:lnTo>
                  <a:pt x="1179" y="306"/>
                </a:lnTo>
                <a:lnTo>
                  <a:pt x="1178" y="305"/>
                </a:lnTo>
                <a:lnTo>
                  <a:pt x="1178" y="306"/>
                </a:lnTo>
                <a:lnTo>
                  <a:pt x="1177" y="305"/>
                </a:lnTo>
                <a:lnTo>
                  <a:pt x="1176" y="305"/>
                </a:lnTo>
                <a:lnTo>
                  <a:pt x="1176" y="305"/>
                </a:lnTo>
                <a:lnTo>
                  <a:pt x="1176" y="306"/>
                </a:lnTo>
                <a:lnTo>
                  <a:pt x="1175" y="307"/>
                </a:lnTo>
                <a:lnTo>
                  <a:pt x="1174" y="307"/>
                </a:lnTo>
                <a:lnTo>
                  <a:pt x="1174" y="308"/>
                </a:lnTo>
                <a:lnTo>
                  <a:pt x="1174" y="309"/>
                </a:lnTo>
                <a:lnTo>
                  <a:pt x="1174" y="310"/>
                </a:lnTo>
                <a:lnTo>
                  <a:pt x="1175" y="310"/>
                </a:lnTo>
                <a:lnTo>
                  <a:pt x="1175" y="310"/>
                </a:lnTo>
                <a:lnTo>
                  <a:pt x="1175" y="311"/>
                </a:lnTo>
                <a:lnTo>
                  <a:pt x="1174" y="312"/>
                </a:lnTo>
                <a:lnTo>
                  <a:pt x="1174" y="312"/>
                </a:lnTo>
                <a:lnTo>
                  <a:pt x="1174" y="313"/>
                </a:lnTo>
                <a:lnTo>
                  <a:pt x="1175" y="315"/>
                </a:lnTo>
                <a:lnTo>
                  <a:pt x="1175" y="316"/>
                </a:lnTo>
                <a:lnTo>
                  <a:pt x="1176" y="316"/>
                </a:lnTo>
                <a:lnTo>
                  <a:pt x="1177" y="316"/>
                </a:lnTo>
                <a:lnTo>
                  <a:pt x="1177" y="316"/>
                </a:lnTo>
                <a:lnTo>
                  <a:pt x="1178" y="316"/>
                </a:lnTo>
                <a:lnTo>
                  <a:pt x="1178" y="317"/>
                </a:lnTo>
                <a:lnTo>
                  <a:pt x="1179" y="317"/>
                </a:lnTo>
                <a:lnTo>
                  <a:pt x="1180" y="318"/>
                </a:lnTo>
                <a:lnTo>
                  <a:pt x="1180" y="317"/>
                </a:lnTo>
                <a:lnTo>
                  <a:pt x="1181" y="317"/>
                </a:lnTo>
                <a:lnTo>
                  <a:pt x="1182" y="318"/>
                </a:lnTo>
                <a:lnTo>
                  <a:pt x="1183" y="318"/>
                </a:lnTo>
                <a:lnTo>
                  <a:pt x="1185" y="318"/>
                </a:lnTo>
                <a:lnTo>
                  <a:pt x="1186" y="319"/>
                </a:lnTo>
                <a:lnTo>
                  <a:pt x="1186" y="320"/>
                </a:lnTo>
                <a:lnTo>
                  <a:pt x="1187" y="320"/>
                </a:lnTo>
                <a:lnTo>
                  <a:pt x="1187" y="321"/>
                </a:lnTo>
                <a:lnTo>
                  <a:pt x="1187" y="321"/>
                </a:lnTo>
                <a:lnTo>
                  <a:pt x="1188" y="322"/>
                </a:lnTo>
                <a:lnTo>
                  <a:pt x="1188" y="323"/>
                </a:lnTo>
                <a:lnTo>
                  <a:pt x="1187" y="324"/>
                </a:lnTo>
                <a:lnTo>
                  <a:pt x="1188" y="324"/>
                </a:lnTo>
                <a:lnTo>
                  <a:pt x="1189" y="325"/>
                </a:lnTo>
                <a:lnTo>
                  <a:pt x="1190" y="325"/>
                </a:lnTo>
                <a:lnTo>
                  <a:pt x="1190" y="326"/>
                </a:lnTo>
                <a:lnTo>
                  <a:pt x="1191" y="327"/>
                </a:lnTo>
                <a:lnTo>
                  <a:pt x="1191" y="328"/>
                </a:lnTo>
                <a:lnTo>
                  <a:pt x="1192" y="329"/>
                </a:lnTo>
                <a:lnTo>
                  <a:pt x="1192" y="329"/>
                </a:lnTo>
                <a:lnTo>
                  <a:pt x="1194" y="329"/>
                </a:lnTo>
                <a:lnTo>
                  <a:pt x="1194" y="330"/>
                </a:lnTo>
                <a:lnTo>
                  <a:pt x="1194" y="330"/>
                </a:lnTo>
                <a:lnTo>
                  <a:pt x="1195" y="331"/>
                </a:lnTo>
                <a:lnTo>
                  <a:pt x="1196" y="331"/>
                </a:lnTo>
                <a:lnTo>
                  <a:pt x="1196" y="332"/>
                </a:lnTo>
                <a:lnTo>
                  <a:pt x="1197" y="331"/>
                </a:lnTo>
                <a:lnTo>
                  <a:pt x="1197" y="332"/>
                </a:lnTo>
                <a:lnTo>
                  <a:pt x="1198" y="332"/>
                </a:lnTo>
                <a:lnTo>
                  <a:pt x="1199" y="333"/>
                </a:lnTo>
                <a:lnTo>
                  <a:pt x="1199" y="334"/>
                </a:lnTo>
                <a:lnTo>
                  <a:pt x="1200" y="335"/>
                </a:lnTo>
                <a:lnTo>
                  <a:pt x="1201" y="335"/>
                </a:lnTo>
                <a:lnTo>
                  <a:pt x="1201" y="335"/>
                </a:lnTo>
                <a:lnTo>
                  <a:pt x="1203" y="335"/>
                </a:lnTo>
                <a:lnTo>
                  <a:pt x="1203" y="335"/>
                </a:lnTo>
                <a:lnTo>
                  <a:pt x="1204" y="336"/>
                </a:lnTo>
                <a:lnTo>
                  <a:pt x="1205" y="336"/>
                </a:lnTo>
                <a:lnTo>
                  <a:pt x="1206" y="338"/>
                </a:lnTo>
                <a:lnTo>
                  <a:pt x="1208" y="338"/>
                </a:lnTo>
                <a:lnTo>
                  <a:pt x="1209" y="338"/>
                </a:lnTo>
                <a:lnTo>
                  <a:pt x="1209" y="339"/>
                </a:lnTo>
                <a:lnTo>
                  <a:pt x="1210" y="340"/>
                </a:lnTo>
                <a:lnTo>
                  <a:pt x="1210" y="340"/>
                </a:lnTo>
                <a:lnTo>
                  <a:pt x="1212" y="341"/>
                </a:lnTo>
                <a:lnTo>
                  <a:pt x="1212" y="341"/>
                </a:lnTo>
                <a:lnTo>
                  <a:pt x="1213" y="341"/>
                </a:lnTo>
                <a:lnTo>
                  <a:pt x="1213" y="341"/>
                </a:lnTo>
                <a:lnTo>
                  <a:pt x="1214" y="342"/>
                </a:lnTo>
                <a:lnTo>
                  <a:pt x="1214" y="343"/>
                </a:lnTo>
                <a:lnTo>
                  <a:pt x="1215" y="344"/>
                </a:lnTo>
                <a:lnTo>
                  <a:pt x="1214" y="345"/>
                </a:lnTo>
                <a:lnTo>
                  <a:pt x="1214" y="345"/>
                </a:lnTo>
                <a:lnTo>
                  <a:pt x="1215" y="346"/>
                </a:lnTo>
                <a:lnTo>
                  <a:pt x="1216" y="347"/>
                </a:lnTo>
                <a:lnTo>
                  <a:pt x="1216" y="348"/>
                </a:lnTo>
                <a:lnTo>
                  <a:pt x="1217" y="348"/>
                </a:lnTo>
                <a:lnTo>
                  <a:pt x="1219" y="348"/>
                </a:lnTo>
                <a:lnTo>
                  <a:pt x="1220" y="348"/>
                </a:lnTo>
                <a:lnTo>
                  <a:pt x="1221" y="349"/>
                </a:lnTo>
                <a:lnTo>
                  <a:pt x="1221" y="349"/>
                </a:lnTo>
                <a:lnTo>
                  <a:pt x="1223" y="350"/>
                </a:lnTo>
                <a:lnTo>
                  <a:pt x="1223" y="351"/>
                </a:lnTo>
                <a:lnTo>
                  <a:pt x="1224" y="351"/>
                </a:lnTo>
                <a:lnTo>
                  <a:pt x="1225" y="352"/>
                </a:lnTo>
                <a:lnTo>
                  <a:pt x="1225" y="353"/>
                </a:lnTo>
                <a:lnTo>
                  <a:pt x="1226" y="355"/>
                </a:lnTo>
                <a:lnTo>
                  <a:pt x="1227" y="356"/>
                </a:lnTo>
                <a:lnTo>
                  <a:pt x="1227" y="358"/>
                </a:lnTo>
                <a:lnTo>
                  <a:pt x="1227" y="359"/>
                </a:lnTo>
                <a:lnTo>
                  <a:pt x="1227" y="360"/>
                </a:lnTo>
                <a:lnTo>
                  <a:pt x="1228" y="361"/>
                </a:lnTo>
                <a:lnTo>
                  <a:pt x="1229" y="362"/>
                </a:lnTo>
                <a:lnTo>
                  <a:pt x="1229" y="362"/>
                </a:lnTo>
                <a:lnTo>
                  <a:pt x="1230" y="363"/>
                </a:lnTo>
                <a:lnTo>
                  <a:pt x="1230" y="364"/>
                </a:lnTo>
                <a:lnTo>
                  <a:pt x="1231" y="365"/>
                </a:lnTo>
                <a:lnTo>
                  <a:pt x="1231" y="366"/>
                </a:lnTo>
                <a:lnTo>
                  <a:pt x="1232" y="369"/>
                </a:lnTo>
                <a:lnTo>
                  <a:pt x="1232" y="369"/>
                </a:lnTo>
                <a:lnTo>
                  <a:pt x="1234" y="371"/>
                </a:lnTo>
                <a:lnTo>
                  <a:pt x="1236" y="373"/>
                </a:lnTo>
                <a:lnTo>
                  <a:pt x="1236" y="374"/>
                </a:lnTo>
                <a:lnTo>
                  <a:pt x="1236" y="374"/>
                </a:lnTo>
                <a:lnTo>
                  <a:pt x="1236" y="376"/>
                </a:lnTo>
                <a:lnTo>
                  <a:pt x="1236" y="377"/>
                </a:lnTo>
                <a:lnTo>
                  <a:pt x="1237" y="378"/>
                </a:lnTo>
                <a:lnTo>
                  <a:pt x="1237" y="379"/>
                </a:lnTo>
                <a:lnTo>
                  <a:pt x="1238" y="379"/>
                </a:lnTo>
                <a:lnTo>
                  <a:pt x="1239" y="379"/>
                </a:lnTo>
                <a:lnTo>
                  <a:pt x="1240" y="379"/>
                </a:lnTo>
                <a:lnTo>
                  <a:pt x="1242" y="379"/>
                </a:lnTo>
                <a:lnTo>
                  <a:pt x="1243" y="379"/>
                </a:lnTo>
                <a:lnTo>
                  <a:pt x="1245" y="379"/>
                </a:lnTo>
                <a:lnTo>
                  <a:pt x="1246" y="379"/>
                </a:lnTo>
                <a:lnTo>
                  <a:pt x="1247" y="379"/>
                </a:lnTo>
                <a:lnTo>
                  <a:pt x="1247" y="378"/>
                </a:lnTo>
                <a:lnTo>
                  <a:pt x="1248" y="377"/>
                </a:lnTo>
                <a:lnTo>
                  <a:pt x="1248" y="377"/>
                </a:lnTo>
                <a:lnTo>
                  <a:pt x="1250" y="377"/>
                </a:lnTo>
                <a:lnTo>
                  <a:pt x="1251" y="378"/>
                </a:lnTo>
                <a:lnTo>
                  <a:pt x="1252" y="378"/>
                </a:lnTo>
                <a:lnTo>
                  <a:pt x="1254" y="378"/>
                </a:lnTo>
                <a:lnTo>
                  <a:pt x="1254" y="379"/>
                </a:lnTo>
                <a:lnTo>
                  <a:pt x="1255" y="380"/>
                </a:lnTo>
                <a:lnTo>
                  <a:pt x="1256" y="380"/>
                </a:lnTo>
                <a:lnTo>
                  <a:pt x="1257" y="381"/>
                </a:lnTo>
                <a:lnTo>
                  <a:pt x="1258" y="381"/>
                </a:lnTo>
                <a:lnTo>
                  <a:pt x="1258" y="381"/>
                </a:lnTo>
                <a:lnTo>
                  <a:pt x="1259" y="381"/>
                </a:lnTo>
                <a:lnTo>
                  <a:pt x="1262" y="382"/>
                </a:lnTo>
                <a:lnTo>
                  <a:pt x="1263" y="382"/>
                </a:lnTo>
                <a:lnTo>
                  <a:pt x="1264" y="383"/>
                </a:lnTo>
                <a:lnTo>
                  <a:pt x="1265" y="383"/>
                </a:lnTo>
                <a:lnTo>
                  <a:pt x="1266" y="383"/>
                </a:lnTo>
                <a:lnTo>
                  <a:pt x="1267" y="384"/>
                </a:lnTo>
                <a:lnTo>
                  <a:pt x="1268" y="384"/>
                </a:lnTo>
                <a:lnTo>
                  <a:pt x="1270" y="386"/>
                </a:lnTo>
                <a:lnTo>
                  <a:pt x="1271" y="387"/>
                </a:lnTo>
                <a:lnTo>
                  <a:pt x="1272" y="389"/>
                </a:lnTo>
                <a:lnTo>
                  <a:pt x="1272" y="390"/>
                </a:lnTo>
                <a:lnTo>
                  <a:pt x="1273" y="391"/>
                </a:lnTo>
                <a:lnTo>
                  <a:pt x="1274" y="392"/>
                </a:lnTo>
                <a:lnTo>
                  <a:pt x="1275" y="393"/>
                </a:lnTo>
                <a:lnTo>
                  <a:pt x="1275" y="393"/>
                </a:lnTo>
                <a:lnTo>
                  <a:pt x="1276" y="394"/>
                </a:lnTo>
                <a:lnTo>
                  <a:pt x="1277" y="395"/>
                </a:lnTo>
                <a:lnTo>
                  <a:pt x="1278" y="396"/>
                </a:lnTo>
                <a:lnTo>
                  <a:pt x="1279" y="397"/>
                </a:lnTo>
                <a:lnTo>
                  <a:pt x="1279" y="397"/>
                </a:lnTo>
                <a:lnTo>
                  <a:pt x="1280" y="398"/>
                </a:lnTo>
                <a:lnTo>
                  <a:pt x="1281" y="398"/>
                </a:lnTo>
                <a:lnTo>
                  <a:pt x="1281" y="397"/>
                </a:lnTo>
                <a:lnTo>
                  <a:pt x="1281" y="396"/>
                </a:lnTo>
                <a:lnTo>
                  <a:pt x="1281" y="395"/>
                </a:lnTo>
                <a:lnTo>
                  <a:pt x="1281" y="394"/>
                </a:lnTo>
                <a:lnTo>
                  <a:pt x="1281" y="393"/>
                </a:lnTo>
                <a:lnTo>
                  <a:pt x="1281" y="392"/>
                </a:lnTo>
                <a:lnTo>
                  <a:pt x="1281" y="391"/>
                </a:lnTo>
                <a:lnTo>
                  <a:pt x="1279" y="391"/>
                </a:lnTo>
                <a:lnTo>
                  <a:pt x="1278" y="391"/>
                </a:lnTo>
                <a:lnTo>
                  <a:pt x="1278" y="390"/>
                </a:lnTo>
                <a:lnTo>
                  <a:pt x="1277" y="390"/>
                </a:lnTo>
                <a:lnTo>
                  <a:pt x="1276" y="389"/>
                </a:lnTo>
                <a:lnTo>
                  <a:pt x="1276" y="387"/>
                </a:lnTo>
                <a:lnTo>
                  <a:pt x="1275" y="386"/>
                </a:lnTo>
                <a:lnTo>
                  <a:pt x="1275" y="386"/>
                </a:lnTo>
                <a:lnTo>
                  <a:pt x="1275" y="385"/>
                </a:lnTo>
                <a:lnTo>
                  <a:pt x="1274" y="384"/>
                </a:lnTo>
                <a:lnTo>
                  <a:pt x="1275" y="383"/>
                </a:lnTo>
                <a:lnTo>
                  <a:pt x="1273" y="382"/>
                </a:lnTo>
                <a:lnTo>
                  <a:pt x="1272" y="382"/>
                </a:lnTo>
                <a:lnTo>
                  <a:pt x="1271" y="382"/>
                </a:lnTo>
                <a:lnTo>
                  <a:pt x="1270" y="381"/>
                </a:lnTo>
                <a:lnTo>
                  <a:pt x="1270" y="380"/>
                </a:lnTo>
                <a:lnTo>
                  <a:pt x="1269" y="380"/>
                </a:lnTo>
                <a:lnTo>
                  <a:pt x="1268" y="380"/>
                </a:lnTo>
                <a:lnTo>
                  <a:pt x="1267" y="380"/>
                </a:lnTo>
                <a:lnTo>
                  <a:pt x="1266" y="379"/>
                </a:lnTo>
                <a:lnTo>
                  <a:pt x="1267" y="377"/>
                </a:lnTo>
                <a:lnTo>
                  <a:pt x="1268" y="376"/>
                </a:lnTo>
                <a:lnTo>
                  <a:pt x="1269" y="375"/>
                </a:lnTo>
                <a:lnTo>
                  <a:pt x="1270" y="374"/>
                </a:lnTo>
                <a:lnTo>
                  <a:pt x="1270" y="373"/>
                </a:lnTo>
                <a:lnTo>
                  <a:pt x="1268" y="371"/>
                </a:lnTo>
                <a:lnTo>
                  <a:pt x="1268" y="371"/>
                </a:lnTo>
                <a:lnTo>
                  <a:pt x="1267" y="370"/>
                </a:lnTo>
                <a:lnTo>
                  <a:pt x="1266" y="369"/>
                </a:lnTo>
                <a:lnTo>
                  <a:pt x="1265" y="369"/>
                </a:lnTo>
                <a:lnTo>
                  <a:pt x="1265" y="368"/>
                </a:lnTo>
                <a:lnTo>
                  <a:pt x="1267" y="367"/>
                </a:lnTo>
                <a:lnTo>
                  <a:pt x="1268" y="366"/>
                </a:lnTo>
                <a:lnTo>
                  <a:pt x="1268" y="365"/>
                </a:lnTo>
                <a:lnTo>
                  <a:pt x="1267" y="363"/>
                </a:lnTo>
                <a:lnTo>
                  <a:pt x="1268" y="363"/>
                </a:lnTo>
                <a:lnTo>
                  <a:pt x="1269" y="361"/>
                </a:lnTo>
                <a:lnTo>
                  <a:pt x="1269" y="360"/>
                </a:lnTo>
                <a:lnTo>
                  <a:pt x="1269" y="359"/>
                </a:lnTo>
                <a:lnTo>
                  <a:pt x="1269" y="358"/>
                </a:lnTo>
                <a:lnTo>
                  <a:pt x="1270" y="357"/>
                </a:lnTo>
                <a:lnTo>
                  <a:pt x="1271" y="357"/>
                </a:lnTo>
                <a:lnTo>
                  <a:pt x="1270" y="356"/>
                </a:lnTo>
                <a:lnTo>
                  <a:pt x="1270" y="354"/>
                </a:lnTo>
                <a:lnTo>
                  <a:pt x="1270" y="353"/>
                </a:lnTo>
                <a:lnTo>
                  <a:pt x="1271" y="352"/>
                </a:lnTo>
                <a:lnTo>
                  <a:pt x="1271" y="351"/>
                </a:lnTo>
                <a:lnTo>
                  <a:pt x="1271" y="350"/>
                </a:lnTo>
                <a:lnTo>
                  <a:pt x="1270" y="350"/>
                </a:lnTo>
                <a:lnTo>
                  <a:pt x="1270" y="349"/>
                </a:lnTo>
                <a:lnTo>
                  <a:pt x="1271" y="348"/>
                </a:lnTo>
                <a:lnTo>
                  <a:pt x="1271" y="347"/>
                </a:lnTo>
                <a:lnTo>
                  <a:pt x="1270" y="347"/>
                </a:lnTo>
                <a:lnTo>
                  <a:pt x="1270" y="346"/>
                </a:lnTo>
                <a:lnTo>
                  <a:pt x="1271" y="345"/>
                </a:lnTo>
                <a:lnTo>
                  <a:pt x="1273" y="345"/>
                </a:lnTo>
                <a:lnTo>
                  <a:pt x="1274" y="345"/>
                </a:lnTo>
                <a:lnTo>
                  <a:pt x="1274" y="344"/>
                </a:lnTo>
                <a:lnTo>
                  <a:pt x="1274" y="343"/>
                </a:lnTo>
                <a:lnTo>
                  <a:pt x="1274" y="342"/>
                </a:lnTo>
                <a:lnTo>
                  <a:pt x="1274" y="341"/>
                </a:lnTo>
                <a:lnTo>
                  <a:pt x="1273" y="340"/>
                </a:lnTo>
                <a:lnTo>
                  <a:pt x="1273" y="340"/>
                </a:lnTo>
                <a:lnTo>
                  <a:pt x="1272" y="339"/>
                </a:lnTo>
                <a:lnTo>
                  <a:pt x="1272" y="338"/>
                </a:lnTo>
                <a:lnTo>
                  <a:pt x="1272" y="336"/>
                </a:lnTo>
                <a:lnTo>
                  <a:pt x="1270" y="336"/>
                </a:lnTo>
                <a:lnTo>
                  <a:pt x="1270" y="336"/>
                </a:lnTo>
                <a:lnTo>
                  <a:pt x="1270" y="335"/>
                </a:lnTo>
                <a:lnTo>
                  <a:pt x="1270" y="333"/>
                </a:lnTo>
                <a:lnTo>
                  <a:pt x="1270" y="332"/>
                </a:lnTo>
                <a:lnTo>
                  <a:pt x="1270" y="331"/>
                </a:lnTo>
                <a:lnTo>
                  <a:pt x="1270" y="330"/>
                </a:lnTo>
                <a:lnTo>
                  <a:pt x="1270" y="329"/>
                </a:lnTo>
                <a:lnTo>
                  <a:pt x="1270" y="329"/>
                </a:lnTo>
                <a:lnTo>
                  <a:pt x="1271" y="328"/>
                </a:lnTo>
                <a:lnTo>
                  <a:pt x="1272" y="327"/>
                </a:lnTo>
                <a:lnTo>
                  <a:pt x="1272" y="326"/>
                </a:lnTo>
                <a:lnTo>
                  <a:pt x="1272" y="324"/>
                </a:lnTo>
                <a:lnTo>
                  <a:pt x="1272" y="323"/>
                </a:lnTo>
                <a:lnTo>
                  <a:pt x="1273" y="323"/>
                </a:lnTo>
                <a:lnTo>
                  <a:pt x="1274" y="322"/>
                </a:lnTo>
                <a:lnTo>
                  <a:pt x="1274" y="321"/>
                </a:lnTo>
                <a:lnTo>
                  <a:pt x="1273" y="321"/>
                </a:lnTo>
                <a:lnTo>
                  <a:pt x="1273" y="319"/>
                </a:lnTo>
                <a:lnTo>
                  <a:pt x="1273" y="318"/>
                </a:lnTo>
                <a:lnTo>
                  <a:pt x="1273" y="317"/>
                </a:lnTo>
                <a:lnTo>
                  <a:pt x="1273" y="316"/>
                </a:lnTo>
                <a:lnTo>
                  <a:pt x="1273" y="316"/>
                </a:lnTo>
                <a:lnTo>
                  <a:pt x="1274" y="314"/>
                </a:lnTo>
                <a:lnTo>
                  <a:pt x="1274" y="313"/>
                </a:lnTo>
                <a:lnTo>
                  <a:pt x="1274" y="312"/>
                </a:lnTo>
                <a:lnTo>
                  <a:pt x="1275" y="312"/>
                </a:lnTo>
                <a:lnTo>
                  <a:pt x="1277" y="311"/>
                </a:lnTo>
                <a:lnTo>
                  <a:pt x="1278" y="310"/>
                </a:lnTo>
                <a:lnTo>
                  <a:pt x="1278" y="310"/>
                </a:lnTo>
                <a:lnTo>
                  <a:pt x="1279" y="309"/>
                </a:lnTo>
                <a:lnTo>
                  <a:pt x="1280" y="309"/>
                </a:lnTo>
                <a:lnTo>
                  <a:pt x="1281" y="308"/>
                </a:lnTo>
                <a:lnTo>
                  <a:pt x="1281" y="306"/>
                </a:lnTo>
                <a:lnTo>
                  <a:pt x="1281" y="305"/>
                </a:lnTo>
                <a:lnTo>
                  <a:pt x="1282" y="303"/>
                </a:lnTo>
                <a:lnTo>
                  <a:pt x="1283" y="302"/>
                </a:lnTo>
                <a:lnTo>
                  <a:pt x="1284" y="302"/>
                </a:lnTo>
                <a:lnTo>
                  <a:pt x="1285" y="302"/>
                </a:lnTo>
                <a:lnTo>
                  <a:pt x="1286" y="301"/>
                </a:lnTo>
                <a:lnTo>
                  <a:pt x="1286" y="300"/>
                </a:lnTo>
                <a:lnTo>
                  <a:pt x="1286" y="300"/>
                </a:lnTo>
                <a:lnTo>
                  <a:pt x="1287" y="300"/>
                </a:lnTo>
                <a:lnTo>
                  <a:pt x="1288" y="299"/>
                </a:lnTo>
                <a:lnTo>
                  <a:pt x="1290" y="298"/>
                </a:lnTo>
                <a:lnTo>
                  <a:pt x="1291" y="297"/>
                </a:lnTo>
                <a:lnTo>
                  <a:pt x="1293" y="297"/>
                </a:lnTo>
                <a:lnTo>
                  <a:pt x="1293" y="296"/>
                </a:lnTo>
                <a:lnTo>
                  <a:pt x="1294" y="295"/>
                </a:lnTo>
                <a:lnTo>
                  <a:pt x="1296" y="296"/>
                </a:lnTo>
                <a:lnTo>
                  <a:pt x="1297" y="296"/>
                </a:lnTo>
                <a:lnTo>
                  <a:pt x="1298" y="295"/>
                </a:lnTo>
                <a:lnTo>
                  <a:pt x="1298" y="294"/>
                </a:lnTo>
                <a:lnTo>
                  <a:pt x="1299" y="294"/>
                </a:lnTo>
                <a:lnTo>
                  <a:pt x="1301" y="293"/>
                </a:lnTo>
                <a:lnTo>
                  <a:pt x="1302" y="294"/>
                </a:lnTo>
                <a:lnTo>
                  <a:pt x="1303" y="293"/>
                </a:lnTo>
                <a:lnTo>
                  <a:pt x="1304" y="293"/>
                </a:lnTo>
                <a:lnTo>
                  <a:pt x="1305" y="292"/>
                </a:lnTo>
                <a:lnTo>
                  <a:pt x="1306" y="292"/>
                </a:lnTo>
                <a:lnTo>
                  <a:pt x="1307" y="292"/>
                </a:lnTo>
                <a:lnTo>
                  <a:pt x="1307" y="290"/>
                </a:lnTo>
                <a:lnTo>
                  <a:pt x="1308" y="289"/>
                </a:lnTo>
                <a:lnTo>
                  <a:pt x="1308" y="288"/>
                </a:lnTo>
                <a:lnTo>
                  <a:pt x="1307" y="288"/>
                </a:lnTo>
                <a:lnTo>
                  <a:pt x="1307" y="286"/>
                </a:lnTo>
                <a:lnTo>
                  <a:pt x="1308" y="285"/>
                </a:lnTo>
                <a:lnTo>
                  <a:pt x="1308" y="285"/>
                </a:lnTo>
                <a:lnTo>
                  <a:pt x="1310" y="286"/>
                </a:lnTo>
                <a:lnTo>
                  <a:pt x="1311" y="286"/>
                </a:lnTo>
                <a:lnTo>
                  <a:pt x="1311" y="286"/>
                </a:lnTo>
                <a:lnTo>
                  <a:pt x="1312" y="286"/>
                </a:lnTo>
                <a:lnTo>
                  <a:pt x="1313" y="287"/>
                </a:lnTo>
                <a:lnTo>
                  <a:pt x="1314" y="287"/>
                </a:lnTo>
                <a:lnTo>
                  <a:pt x="1315" y="286"/>
                </a:lnTo>
                <a:lnTo>
                  <a:pt x="1315" y="285"/>
                </a:lnTo>
                <a:lnTo>
                  <a:pt x="1317" y="285"/>
                </a:lnTo>
                <a:lnTo>
                  <a:pt x="1318" y="285"/>
                </a:lnTo>
                <a:lnTo>
                  <a:pt x="1318" y="286"/>
                </a:lnTo>
                <a:lnTo>
                  <a:pt x="1319" y="286"/>
                </a:lnTo>
                <a:lnTo>
                  <a:pt x="1320" y="285"/>
                </a:lnTo>
                <a:lnTo>
                  <a:pt x="1321" y="285"/>
                </a:lnTo>
                <a:lnTo>
                  <a:pt x="1322" y="286"/>
                </a:lnTo>
                <a:lnTo>
                  <a:pt x="1323" y="286"/>
                </a:lnTo>
                <a:lnTo>
                  <a:pt x="1324" y="287"/>
                </a:lnTo>
                <a:lnTo>
                  <a:pt x="1324" y="288"/>
                </a:lnTo>
                <a:lnTo>
                  <a:pt x="1325" y="289"/>
                </a:lnTo>
                <a:lnTo>
                  <a:pt x="1325" y="290"/>
                </a:lnTo>
                <a:lnTo>
                  <a:pt x="1326" y="290"/>
                </a:lnTo>
                <a:lnTo>
                  <a:pt x="1327" y="291"/>
                </a:lnTo>
                <a:lnTo>
                  <a:pt x="1328" y="291"/>
                </a:lnTo>
                <a:lnTo>
                  <a:pt x="1329" y="291"/>
                </a:lnTo>
                <a:lnTo>
                  <a:pt x="1330" y="292"/>
                </a:lnTo>
                <a:lnTo>
                  <a:pt x="1333" y="292"/>
                </a:lnTo>
                <a:lnTo>
                  <a:pt x="1335" y="292"/>
                </a:lnTo>
                <a:lnTo>
                  <a:pt x="1336" y="291"/>
                </a:lnTo>
                <a:lnTo>
                  <a:pt x="1336" y="292"/>
                </a:lnTo>
                <a:lnTo>
                  <a:pt x="1338" y="292"/>
                </a:lnTo>
                <a:lnTo>
                  <a:pt x="1338" y="291"/>
                </a:lnTo>
                <a:lnTo>
                  <a:pt x="1339" y="291"/>
                </a:lnTo>
                <a:lnTo>
                  <a:pt x="1339" y="293"/>
                </a:lnTo>
                <a:lnTo>
                  <a:pt x="1339" y="294"/>
                </a:lnTo>
                <a:lnTo>
                  <a:pt x="1339" y="295"/>
                </a:lnTo>
                <a:lnTo>
                  <a:pt x="1339" y="296"/>
                </a:lnTo>
                <a:lnTo>
                  <a:pt x="1339" y="297"/>
                </a:lnTo>
                <a:lnTo>
                  <a:pt x="1340" y="298"/>
                </a:lnTo>
                <a:lnTo>
                  <a:pt x="1340" y="299"/>
                </a:lnTo>
                <a:lnTo>
                  <a:pt x="1340" y="299"/>
                </a:lnTo>
                <a:lnTo>
                  <a:pt x="1341" y="300"/>
                </a:lnTo>
                <a:lnTo>
                  <a:pt x="1342" y="300"/>
                </a:lnTo>
                <a:lnTo>
                  <a:pt x="1343" y="301"/>
                </a:lnTo>
                <a:lnTo>
                  <a:pt x="1344" y="300"/>
                </a:lnTo>
                <a:lnTo>
                  <a:pt x="1345" y="300"/>
                </a:lnTo>
                <a:lnTo>
                  <a:pt x="1346" y="301"/>
                </a:lnTo>
                <a:lnTo>
                  <a:pt x="1346" y="301"/>
                </a:lnTo>
                <a:lnTo>
                  <a:pt x="1347" y="303"/>
                </a:lnTo>
                <a:lnTo>
                  <a:pt x="1346" y="304"/>
                </a:lnTo>
                <a:lnTo>
                  <a:pt x="1347" y="306"/>
                </a:lnTo>
                <a:lnTo>
                  <a:pt x="1348" y="306"/>
                </a:lnTo>
                <a:lnTo>
                  <a:pt x="1349" y="306"/>
                </a:lnTo>
                <a:lnTo>
                  <a:pt x="1350" y="306"/>
                </a:lnTo>
                <a:lnTo>
                  <a:pt x="1350" y="306"/>
                </a:lnTo>
                <a:lnTo>
                  <a:pt x="1351" y="306"/>
                </a:lnTo>
                <a:lnTo>
                  <a:pt x="1351" y="307"/>
                </a:lnTo>
                <a:lnTo>
                  <a:pt x="1352" y="308"/>
                </a:lnTo>
                <a:lnTo>
                  <a:pt x="1352" y="309"/>
                </a:lnTo>
                <a:lnTo>
                  <a:pt x="1351" y="310"/>
                </a:lnTo>
                <a:lnTo>
                  <a:pt x="1351" y="311"/>
                </a:lnTo>
                <a:lnTo>
                  <a:pt x="1352" y="311"/>
                </a:lnTo>
                <a:lnTo>
                  <a:pt x="1353" y="311"/>
                </a:lnTo>
                <a:lnTo>
                  <a:pt x="1354" y="312"/>
                </a:lnTo>
                <a:lnTo>
                  <a:pt x="1354" y="312"/>
                </a:lnTo>
                <a:lnTo>
                  <a:pt x="1355" y="313"/>
                </a:lnTo>
                <a:lnTo>
                  <a:pt x="1355" y="314"/>
                </a:lnTo>
                <a:lnTo>
                  <a:pt x="1355" y="315"/>
                </a:lnTo>
                <a:lnTo>
                  <a:pt x="1354" y="315"/>
                </a:lnTo>
                <a:lnTo>
                  <a:pt x="1354" y="316"/>
                </a:lnTo>
                <a:lnTo>
                  <a:pt x="1355" y="316"/>
                </a:lnTo>
                <a:lnTo>
                  <a:pt x="1356" y="317"/>
                </a:lnTo>
                <a:lnTo>
                  <a:pt x="1356" y="318"/>
                </a:lnTo>
                <a:lnTo>
                  <a:pt x="1356" y="319"/>
                </a:lnTo>
                <a:lnTo>
                  <a:pt x="1356" y="320"/>
                </a:lnTo>
                <a:lnTo>
                  <a:pt x="1356" y="321"/>
                </a:lnTo>
                <a:lnTo>
                  <a:pt x="1356" y="322"/>
                </a:lnTo>
                <a:lnTo>
                  <a:pt x="1356" y="323"/>
                </a:lnTo>
                <a:lnTo>
                  <a:pt x="1357" y="323"/>
                </a:lnTo>
                <a:lnTo>
                  <a:pt x="1359" y="323"/>
                </a:lnTo>
                <a:lnTo>
                  <a:pt x="1359" y="323"/>
                </a:lnTo>
                <a:lnTo>
                  <a:pt x="1360" y="324"/>
                </a:lnTo>
                <a:lnTo>
                  <a:pt x="1361" y="324"/>
                </a:lnTo>
                <a:lnTo>
                  <a:pt x="1362" y="324"/>
                </a:lnTo>
                <a:lnTo>
                  <a:pt x="1363" y="324"/>
                </a:lnTo>
                <a:lnTo>
                  <a:pt x="1364" y="324"/>
                </a:lnTo>
                <a:lnTo>
                  <a:pt x="1365" y="325"/>
                </a:lnTo>
                <a:lnTo>
                  <a:pt x="1364" y="326"/>
                </a:lnTo>
                <a:lnTo>
                  <a:pt x="1365" y="327"/>
                </a:lnTo>
                <a:lnTo>
                  <a:pt x="1366" y="326"/>
                </a:lnTo>
                <a:lnTo>
                  <a:pt x="1366" y="326"/>
                </a:lnTo>
                <a:lnTo>
                  <a:pt x="1368" y="325"/>
                </a:lnTo>
                <a:lnTo>
                  <a:pt x="1369" y="325"/>
                </a:lnTo>
                <a:lnTo>
                  <a:pt x="1369" y="324"/>
                </a:lnTo>
                <a:lnTo>
                  <a:pt x="1369" y="324"/>
                </a:lnTo>
                <a:lnTo>
                  <a:pt x="1370" y="323"/>
                </a:lnTo>
                <a:lnTo>
                  <a:pt x="1371" y="323"/>
                </a:lnTo>
                <a:lnTo>
                  <a:pt x="1373" y="324"/>
                </a:lnTo>
                <a:lnTo>
                  <a:pt x="1373" y="323"/>
                </a:lnTo>
                <a:lnTo>
                  <a:pt x="1373" y="322"/>
                </a:lnTo>
                <a:lnTo>
                  <a:pt x="1374" y="322"/>
                </a:lnTo>
                <a:lnTo>
                  <a:pt x="1375" y="323"/>
                </a:lnTo>
                <a:lnTo>
                  <a:pt x="1376" y="323"/>
                </a:lnTo>
                <a:lnTo>
                  <a:pt x="1376" y="323"/>
                </a:lnTo>
                <a:lnTo>
                  <a:pt x="1376" y="324"/>
                </a:lnTo>
                <a:lnTo>
                  <a:pt x="1378" y="324"/>
                </a:lnTo>
                <a:lnTo>
                  <a:pt x="1378" y="325"/>
                </a:lnTo>
                <a:lnTo>
                  <a:pt x="1379" y="325"/>
                </a:lnTo>
                <a:lnTo>
                  <a:pt x="1379" y="324"/>
                </a:lnTo>
                <a:lnTo>
                  <a:pt x="1381" y="323"/>
                </a:lnTo>
                <a:lnTo>
                  <a:pt x="1381" y="322"/>
                </a:lnTo>
                <a:lnTo>
                  <a:pt x="1382" y="322"/>
                </a:lnTo>
                <a:lnTo>
                  <a:pt x="1382" y="321"/>
                </a:lnTo>
                <a:lnTo>
                  <a:pt x="1380" y="320"/>
                </a:lnTo>
                <a:lnTo>
                  <a:pt x="1382" y="319"/>
                </a:lnTo>
                <a:lnTo>
                  <a:pt x="1383" y="319"/>
                </a:lnTo>
                <a:lnTo>
                  <a:pt x="1383" y="318"/>
                </a:lnTo>
                <a:lnTo>
                  <a:pt x="1383" y="317"/>
                </a:lnTo>
                <a:lnTo>
                  <a:pt x="1383" y="317"/>
                </a:lnTo>
                <a:lnTo>
                  <a:pt x="1383" y="316"/>
                </a:lnTo>
                <a:lnTo>
                  <a:pt x="1383" y="315"/>
                </a:lnTo>
                <a:lnTo>
                  <a:pt x="1384" y="314"/>
                </a:lnTo>
                <a:lnTo>
                  <a:pt x="1386" y="314"/>
                </a:lnTo>
                <a:lnTo>
                  <a:pt x="1387" y="314"/>
                </a:lnTo>
                <a:lnTo>
                  <a:pt x="1388" y="314"/>
                </a:lnTo>
                <a:lnTo>
                  <a:pt x="1389" y="314"/>
                </a:lnTo>
                <a:lnTo>
                  <a:pt x="1390" y="315"/>
                </a:lnTo>
                <a:lnTo>
                  <a:pt x="1390" y="314"/>
                </a:lnTo>
                <a:lnTo>
                  <a:pt x="1391" y="313"/>
                </a:lnTo>
                <a:lnTo>
                  <a:pt x="1392" y="313"/>
                </a:lnTo>
                <a:lnTo>
                  <a:pt x="1393" y="312"/>
                </a:lnTo>
                <a:lnTo>
                  <a:pt x="1394" y="312"/>
                </a:lnTo>
                <a:lnTo>
                  <a:pt x="1395" y="312"/>
                </a:lnTo>
                <a:lnTo>
                  <a:pt x="1395" y="312"/>
                </a:lnTo>
                <a:lnTo>
                  <a:pt x="1395" y="311"/>
                </a:lnTo>
                <a:lnTo>
                  <a:pt x="1398" y="311"/>
                </a:lnTo>
                <a:lnTo>
                  <a:pt x="1399" y="311"/>
                </a:lnTo>
                <a:lnTo>
                  <a:pt x="1399" y="310"/>
                </a:lnTo>
                <a:lnTo>
                  <a:pt x="1401" y="309"/>
                </a:lnTo>
                <a:lnTo>
                  <a:pt x="1402" y="309"/>
                </a:lnTo>
                <a:lnTo>
                  <a:pt x="1403" y="307"/>
                </a:lnTo>
                <a:lnTo>
                  <a:pt x="1403" y="306"/>
                </a:lnTo>
                <a:lnTo>
                  <a:pt x="1403" y="306"/>
                </a:lnTo>
                <a:lnTo>
                  <a:pt x="1402" y="306"/>
                </a:lnTo>
                <a:lnTo>
                  <a:pt x="1402" y="305"/>
                </a:lnTo>
                <a:lnTo>
                  <a:pt x="1403" y="304"/>
                </a:lnTo>
                <a:lnTo>
                  <a:pt x="1402" y="303"/>
                </a:lnTo>
                <a:lnTo>
                  <a:pt x="1402" y="302"/>
                </a:lnTo>
                <a:lnTo>
                  <a:pt x="1402" y="301"/>
                </a:lnTo>
                <a:lnTo>
                  <a:pt x="1402" y="300"/>
                </a:lnTo>
                <a:lnTo>
                  <a:pt x="1401" y="300"/>
                </a:lnTo>
                <a:lnTo>
                  <a:pt x="1400" y="300"/>
                </a:lnTo>
                <a:lnTo>
                  <a:pt x="1399" y="299"/>
                </a:lnTo>
                <a:lnTo>
                  <a:pt x="1399" y="299"/>
                </a:lnTo>
                <a:lnTo>
                  <a:pt x="1398" y="298"/>
                </a:lnTo>
                <a:lnTo>
                  <a:pt x="1397" y="296"/>
                </a:lnTo>
                <a:lnTo>
                  <a:pt x="1396" y="295"/>
                </a:lnTo>
                <a:lnTo>
                  <a:pt x="1396" y="294"/>
                </a:lnTo>
                <a:lnTo>
                  <a:pt x="1396" y="295"/>
                </a:lnTo>
                <a:lnTo>
                  <a:pt x="1395" y="295"/>
                </a:lnTo>
                <a:lnTo>
                  <a:pt x="1394" y="294"/>
                </a:lnTo>
                <a:lnTo>
                  <a:pt x="1395" y="294"/>
                </a:lnTo>
                <a:lnTo>
                  <a:pt x="1395" y="293"/>
                </a:lnTo>
                <a:lnTo>
                  <a:pt x="1395" y="292"/>
                </a:lnTo>
                <a:lnTo>
                  <a:pt x="1393" y="291"/>
                </a:lnTo>
                <a:lnTo>
                  <a:pt x="1393" y="290"/>
                </a:lnTo>
                <a:lnTo>
                  <a:pt x="1393" y="290"/>
                </a:lnTo>
                <a:lnTo>
                  <a:pt x="1393" y="289"/>
                </a:lnTo>
                <a:lnTo>
                  <a:pt x="1393" y="288"/>
                </a:lnTo>
                <a:lnTo>
                  <a:pt x="1393" y="287"/>
                </a:lnTo>
                <a:lnTo>
                  <a:pt x="1394" y="286"/>
                </a:lnTo>
                <a:lnTo>
                  <a:pt x="1394" y="285"/>
                </a:lnTo>
                <a:lnTo>
                  <a:pt x="1394" y="284"/>
                </a:lnTo>
                <a:lnTo>
                  <a:pt x="1395" y="283"/>
                </a:lnTo>
                <a:lnTo>
                  <a:pt x="1395" y="283"/>
                </a:lnTo>
                <a:lnTo>
                  <a:pt x="1396" y="282"/>
                </a:lnTo>
                <a:lnTo>
                  <a:pt x="1396" y="281"/>
                </a:lnTo>
                <a:lnTo>
                  <a:pt x="1397" y="281"/>
                </a:lnTo>
                <a:lnTo>
                  <a:pt x="1398" y="280"/>
                </a:lnTo>
                <a:lnTo>
                  <a:pt x="1399" y="280"/>
                </a:lnTo>
                <a:lnTo>
                  <a:pt x="1399" y="279"/>
                </a:lnTo>
                <a:lnTo>
                  <a:pt x="1399" y="277"/>
                </a:lnTo>
                <a:lnTo>
                  <a:pt x="1399" y="277"/>
                </a:lnTo>
                <a:lnTo>
                  <a:pt x="1398" y="276"/>
                </a:lnTo>
                <a:lnTo>
                  <a:pt x="1399" y="275"/>
                </a:lnTo>
                <a:lnTo>
                  <a:pt x="1399" y="274"/>
                </a:lnTo>
                <a:lnTo>
                  <a:pt x="1399" y="273"/>
                </a:lnTo>
                <a:lnTo>
                  <a:pt x="1400" y="273"/>
                </a:lnTo>
                <a:lnTo>
                  <a:pt x="1401" y="273"/>
                </a:lnTo>
                <a:lnTo>
                  <a:pt x="1401" y="272"/>
                </a:lnTo>
                <a:lnTo>
                  <a:pt x="1401" y="271"/>
                </a:lnTo>
                <a:lnTo>
                  <a:pt x="1401" y="270"/>
                </a:lnTo>
                <a:lnTo>
                  <a:pt x="1401" y="269"/>
                </a:lnTo>
                <a:lnTo>
                  <a:pt x="1401" y="268"/>
                </a:lnTo>
                <a:lnTo>
                  <a:pt x="1402" y="268"/>
                </a:lnTo>
                <a:lnTo>
                  <a:pt x="1403" y="268"/>
                </a:lnTo>
                <a:lnTo>
                  <a:pt x="1403" y="267"/>
                </a:lnTo>
                <a:lnTo>
                  <a:pt x="1403" y="266"/>
                </a:lnTo>
                <a:lnTo>
                  <a:pt x="1403" y="265"/>
                </a:lnTo>
                <a:lnTo>
                  <a:pt x="1404" y="265"/>
                </a:lnTo>
                <a:lnTo>
                  <a:pt x="1404" y="264"/>
                </a:lnTo>
                <a:lnTo>
                  <a:pt x="1404" y="263"/>
                </a:lnTo>
                <a:lnTo>
                  <a:pt x="1404" y="262"/>
                </a:lnTo>
                <a:lnTo>
                  <a:pt x="1403" y="262"/>
                </a:lnTo>
                <a:lnTo>
                  <a:pt x="1403" y="261"/>
                </a:lnTo>
                <a:lnTo>
                  <a:pt x="1403" y="260"/>
                </a:lnTo>
                <a:lnTo>
                  <a:pt x="1404" y="258"/>
                </a:lnTo>
                <a:lnTo>
                  <a:pt x="1404" y="257"/>
                </a:lnTo>
                <a:lnTo>
                  <a:pt x="1403" y="256"/>
                </a:lnTo>
                <a:lnTo>
                  <a:pt x="1404" y="255"/>
                </a:lnTo>
                <a:lnTo>
                  <a:pt x="1405" y="256"/>
                </a:lnTo>
                <a:lnTo>
                  <a:pt x="1406" y="255"/>
                </a:lnTo>
                <a:lnTo>
                  <a:pt x="1407" y="254"/>
                </a:lnTo>
                <a:lnTo>
                  <a:pt x="1407" y="253"/>
                </a:lnTo>
                <a:lnTo>
                  <a:pt x="1407" y="252"/>
                </a:lnTo>
                <a:lnTo>
                  <a:pt x="1408" y="251"/>
                </a:lnTo>
                <a:lnTo>
                  <a:pt x="1409" y="252"/>
                </a:lnTo>
                <a:lnTo>
                  <a:pt x="1408" y="251"/>
                </a:lnTo>
                <a:lnTo>
                  <a:pt x="1409" y="250"/>
                </a:lnTo>
                <a:lnTo>
                  <a:pt x="1410" y="249"/>
                </a:lnTo>
                <a:lnTo>
                  <a:pt x="1411" y="249"/>
                </a:lnTo>
                <a:lnTo>
                  <a:pt x="1411" y="248"/>
                </a:lnTo>
                <a:lnTo>
                  <a:pt x="1411" y="247"/>
                </a:lnTo>
                <a:lnTo>
                  <a:pt x="1411" y="246"/>
                </a:lnTo>
                <a:lnTo>
                  <a:pt x="1410" y="245"/>
                </a:lnTo>
                <a:lnTo>
                  <a:pt x="1410" y="244"/>
                </a:lnTo>
                <a:lnTo>
                  <a:pt x="1411" y="243"/>
                </a:lnTo>
                <a:lnTo>
                  <a:pt x="1411" y="242"/>
                </a:lnTo>
                <a:lnTo>
                  <a:pt x="1412" y="241"/>
                </a:lnTo>
                <a:lnTo>
                  <a:pt x="1412" y="241"/>
                </a:lnTo>
                <a:lnTo>
                  <a:pt x="1413" y="240"/>
                </a:lnTo>
                <a:lnTo>
                  <a:pt x="1413" y="239"/>
                </a:lnTo>
                <a:lnTo>
                  <a:pt x="1413" y="237"/>
                </a:lnTo>
                <a:lnTo>
                  <a:pt x="1415" y="236"/>
                </a:lnTo>
                <a:lnTo>
                  <a:pt x="1416" y="235"/>
                </a:lnTo>
                <a:lnTo>
                  <a:pt x="1415" y="234"/>
                </a:lnTo>
                <a:lnTo>
                  <a:pt x="1417" y="234"/>
                </a:lnTo>
                <a:lnTo>
                  <a:pt x="1418" y="233"/>
                </a:lnTo>
                <a:lnTo>
                  <a:pt x="1418" y="232"/>
                </a:lnTo>
                <a:lnTo>
                  <a:pt x="1419" y="231"/>
                </a:lnTo>
                <a:lnTo>
                  <a:pt x="1420" y="230"/>
                </a:lnTo>
                <a:lnTo>
                  <a:pt x="1419" y="230"/>
                </a:lnTo>
                <a:lnTo>
                  <a:pt x="1419" y="229"/>
                </a:lnTo>
                <a:lnTo>
                  <a:pt x="1420" y="228"/>
                </a:lnTo>
                <a:lnTo>
                  <a:pt x="1420" y="227"/>
                </a:lnTo>
                <a:lnTo>
                  <a:pt x="1420" y="226"/>
                </a:lnTo>
                <a:lnTo>
                  <a:pt x="1421" y="225"/>
                </a:lnTo>
                <a:lnTo>
                  <a:pt x="1421" y="225"/>
                </a:lnTo>
                <a:lnTo>
                  <a:pt x="1420" y="224"/>
                </a:lnTo>
                <a:lnTo>
                  <a:pt x="1420" y="223"/>
                </a:lnTo>
                <a:lnTo>
                  <a:pt x="1420" y="222"/>
                </a:lnTo>
                <a:lnTo>
                  <a:pt x="1422" y="221"/>
                </a:lnTo>
                <a:lnTo>
                  <a:pt x="1422" y="220"/>
                </a:lnTo>
                <a:lnTo>
                  <a:pt x="1423" y="220"/>
                </a:lnTo>
                <a:lnTo>
                  <a:pt x="1424" y="219"/>
                </a:lnTo>
                <a:lnTo>
                  <a:pt x="1426" y="219"/>
                </a:lnTo>
                <a:lnTo>
                  <a:pt x="1426" y="218"/>
                </a:lnTo>
                <a:lnTo>
                  <a:pt x="1427" y="218"/>
                </a:lnTo>
                <a:lnTo>
                  <a:pt x="1428" y="217"/>
                </a:lnTo>
                <a:lnTo>
                  <a:pt x="1429" y="217"/>
                </a:lnTo>
                <a:lnTo>
                  <a:pt x="1429" y="215"/>
                </a:lnTo>
                <a:lnTo>
                  <a:pt x="1429" y="215"/>
                </a:lnTo>
                <a:lnTo>
                  <a:pt x="1429" y="211"/>
                </a:lnTo>
                <a:lnTo>
                  <a:pt x="1430" y="210"/>
                </a:lnTo>
                <a:lnTo>
                  <a:pt x="1430" y="207"/>
                </a:lnTo>
                <a:lnTo>
                  <a:pt x="1430" y="206"/>
                </a:lnTo>
                <a:lnTo>
                  <a:pt x="1440" y="206"/>
                </a:lnTo>
                <a:lnTo>
                  <a:pt x="1450" y="206"/>
                </a:lnTo>
                <a:lnTo>
                  <a:pt x="1493" y="206"/>
                </a:lnTo>
                <a:lnTo>
                  <a:pt x="1511" y="206"/>
                </a:lnTo>
                <a:lnTo>
                  <a:pt x="1519" y="206"/>
                </a:lnTo>
                <a:lnTo>
                  <a:pt x="1549" y="206"/>
                </a:lnTo>
                <a:lnTo>
                  <a:pt x="1549" y="234"/>
                </a:lnTo>
                <a:lnTo>
                  <a:pt x="1549" y="235"/>
                </a:lnTo>
                <a:lnTo>
                  <a:pt x="1549" y="236"/>
                </a:lnTo>
                <a:lnTo>
                  <a:pt x="1549" y="237"/>
                </a:lnTo>
                <a:lnTo>
                  <a:pt x="1550" y="237"/>
                </a:lnTo>
                <a:lnTo>
                  <a:pt x="1550" y="238"/>
                </a:lnTo>
                <a:lnTo>
                  <a:pt x="1550" y="239"/>
                </a:lnTo>
                <a:lnTo>
                  <a:pt x="1550" y="240"/>
                </a:lnTo>
                <a:lnTo>
                  <a:pt x="1551" y="240"/>
                </a:lnTo>
                <a:lnTo>
                  <a:pt x="1552" y="240"/>
                </a:lnTo>
                <a:lnTo>
                  <a:pt x="1552" y="241"/>
                </a:lnTo>
                <a:lnTo>
                  <a:pt x="1552" y="242"/>
                </a:lnTo>
                <a:lnTo>
                  <a:pt x="1553" y="243"/>
                </a:lnTo>
                <a:lnTo>
                  <a:pt x="1553" y="243"/>
                </a:lnTo>
                <a:lnTo>
                  <a:pt x="1552" y="244"/>
                </a:lnTo>
                <a:lnTo>
                  <a:pt x="1552" y="246"/>
                </a:lnTo>
                <a:lnTo>
                  <a:pt x="1552" y="247"/>
                </a:lnTo>
                <a:lnTo>
                  <a:pt x="1552" y="248"/>
                </a:lnTo>
                <a:lnTo>
                  <a:pt x="1553" y="249"/>
                </a:lnTo>
                <a:lnTo>
                  <a:pt x="1552" y="249"/>
                </a:lnTo>
                <a:lnTo>
                  <a:pt x="1553" y="250"/>
                </a:lnTo>
                <a:lnTo>
                  <a:pt x="1552" y="251"/>
                </a:lnTo>
                <a:lnTo>
                  <a:pt x="1552" y="252"/>
                </a:lnTo>
                <a:lnTo>
                  <a:pt x="1551" y="252"/>
                </a:lnTo>
                <a:lnTo>
                  <a:pt x="1551" y="253"/>
                </a:lnTo>
                <a:lnTo>
                  <a:pt x="1551" y="254"/>
                </a:lnTo>
                <a:lnTo>
                  <a:pt x="1551" y="255"/>
                </a:lnTo>
                <a:lnTo>
                  <a:pt x="1551" y="256"/>
                </a:lnTo>
                <a:lnTo>
                  <a:pt x="1551" y="257"/>
                </a:lnTo>
                <a:lnTo>
                  <a:pt x="1551" y="258"/>
                </a:lnTo>
                <a:lnTo>
                  <a:pt x="1551" y="260"/>
                </a:lnTo>
                <a:lnTo>
                  <a:pt x="1552" y="260"/>
                </a:lnTo>
                <a:lnTo>
                  <a:pt x="1552" y="261"/>
                </a:lnTo>
                <a:lnTo>
                  <a:pt x="1552" y="262"/>
                </a:lnTo>
                <a:lnTo>
                  <a:pt x="1552" y="263"/>
                </a:lnTo>
                <a:lnTo>
                  <a:pt x="1551" y="264"/>
                </a:lnTo>
                <a:lnTo>
                  <a:pt x="1551" y="265"/>
                </a:lnTo>
                <a:lnTo>
                  <a:pt x="1551" y="266"/>
                </a:lnTo>
                <a:lnTo>
                  <a:pt x="1551" y="267"/>
                </a:lnTo>
                <a:lnTo>
                  <a:pt x="1552" y="268"/>
                </a:lnTo>
                <a:lnTo>
                  <a:pt x="1551" y="269"/>
                </a:lnTo>
                <a:lnTo>
                  <a:pt x="1552" y="270"/>
                </a:lnTo>
                <a:lnTo>
                  <a:pt x="1552" y="270"/>
                </a:lnTo>
                <a:lnTo>
                  <a:pt x="1554" y="271"/>
                </a:lnTo>
                <a:lnTo>
                  <a:pt x="1556" y="272"/>
                </a:lnTo>
                <a:lnTo>
                  <a:pt x="1557" y="272"/>
                </a:lnTo>
                <a:lnTo>
                  <a:pt x="1557" y="273"/>
                </a:lnTo>
                <a:lnTo>
                  <a:pt x="1558" y="273"/>
                </a:lnTo>
                <a:lnTo>
                  <a:pt x="1559" y="273"/>
                </a:lnTo>
                <a:lnTo>
                  <a:pt x="1559" y="274"/>
                </a:lnTo>
                <a:lnTo>
                  <a:pt x="1560" y="273"/>
                </a:lnTo>
                <a:lnTo>
                  <a:pt x="1561" y="274"/>
                </a:lnTo>
                <a:lnTo>
                  <a:pt x="1562" y="275"/>
                </a:lnTo>
                <a:lnTo>
                  <a:pt x="1562" y="275"/>
                </a:lnTo>
                <a:lnTo>
                  <a:pt x="1563" y="276"/>
                </a:lnTo>
                <a:lnTo>
                  <a:pt x="1563" y="276"/>
                </a:lnTo>
                <a:lnTo>
                  <a:pt x="1564" y="277"/>
                </a:lnTo>
                <a:lnTo>
                  <a:pt x="1565" y="277"/>
                </a:lnTo>
                <a:lnTo>
                  <a:pt x="1566" y="279"/>
                </a:lnTo>
                <a:lnTo>
                  <a:pt x="1567" y="279"/>
                </a:lnTo>
                <a:lnTo>
                  <a:pt x="1567" y="280"/>
                </a:lnTo>
                <a:lnTo>
                  <a:pt x="1567" y="280"/>
                </a:lnTo>
                <a:lnTo>
                  <a:pt x="1566" y="281"/>
                </a:lnTo>
                <a:lnTo>
                  <a:pt x="1567" y="282"/>
                </a:lnTo>
                <a:lnTo>
                  <a:pt x="1566" y="283"/>
                </a:lnTo>
                <a:lnTo>
                  <a:pt x="1567" y="284"/>
                </a:lnTo>
                <a:lnTo>
                  <a:pt x="1567" y="285"/>
                </a:lnTo>
                <a:lnTo>
                  <a:pt x="1567" y="286"/>
                </a:lnTo>
                <a:lnTo>
                  <a:pt x="1568" y="286"/>
                </a:lnTo>
                <a:lnTo>
                  <a:pt x="1568" y="288"/>
                </a:lnTo>
                <a:lnTo>
                  <a:pt x="1568" y="290"/>
                </a:lnTo>
                <a:lnTo>
                  <a:pt x="1568" y="290"/>
                </a:lnTo>
                <a:lnTo>
                  <a:pt x="1568" y="291"/>
                </a:lnTo>
                <a:lnTo>
                  <a:pt x="1567" y="292"/>
                </a:lnTo>
                <a:lnTo>
                  <a:pt x="1567" y="292"/>
                </a:lnTo>
                <a:lnTo>
                  <a:pt x="1567" y="293"/>
                </a:lnTo>
                <a:lnTo>
                  <a:pt x="1566" y="294"/>
                </a:lnTo>
                <a:lnTo>
                  <a:pt x="1567" y="294"/>
                </a:lnTo>
                <a:lnTo>
                  <a:pt x="1567" y="295"/>
                </a:lnTo>
                <a:lnTo>
                  <a:pt x="1567" y="296"/>
                </a:lnTo>
                <a:lnTo>
                  <a:pt x="1567" y="297"/>
                </a:lnTo>
                <a:lnTo>
                  <a:pt x="1566" y="297"/>
                </a:lnTo>
                <a:lnTo>
                  <a:pt x="1566" y="299"/>
                </a:lnTo>
                <a:lnTo>
                  <a:pt x="1567" y="300"/>
                </a:lnTo>
                <a:lnTo>
                  <a:pt x="1568" y="301"/>
                </a:lnTo>
                <a:lnTo>
                  <a:pt x="1569" y="301"/>
                </a:lnTo>
                <a:lnTo>
                  <a:pt x="1569" y="302"/>
                </a:lnTo>
                <a:lnTo>
                  <a:pt x="1569" y="303"/>
                </a:lnTo>
                <a:lnTo>
                  <a:pt x="1569" y="303"/>
                </a:lnTo>
                <a:lnTo>
                  <a:pt x="1569" y="304"/>
                </a:lnTo>
                <a:lnTo>
                  <a:pt x="1570" y="305"/>
                </a:lnTo>
                <a:lnTo>
                  <a:pt x="1570" y="305"/>
                </a:lnTo>
                <a:lnTo>
                  <a:pt x="1571" y="305"/>
                </a:lnTo>
                <a:lnTo>
                  <a:pt x="1572" y="306"/>
                </a:lnTo>
                <a:lnTo>
                  <a:pt x="1573" y="307"/>
                </a:lnTo>
                <a:lnTo>
                  <a:pt x="1573" y="308"/>
                </a:lnTo>
                <a:lnTo>
                  <a:pt x="1574" y="308"/>
                </a:lnTo>
                <a:lnTo>
                  <a:pt x="1575" y="308"/>
                </a:lnTo>
                <a:lnTo>
                  <a:pt x="1576" y="308"/>
                </a:lnTo>
                <a:lnTo>
                  <a:pt x="1576" y="308"/>
                </a:lnTo>
                <a:lnTo>
                  <a:pt x="1577" y="308"/>
                </a:lnTo>
                <a:lnTo>
                  <a:pt x="1578" y="310"/>
                </a:lnTo>
                <a:lnTo>
                  <a:pt x="1579" y="311"/>
                </a:lnTo>
                <a:lnTo>
                  <a:pt x="1579" y="312"/>
                </a:lnTo>
                <a:lnTo>
                  <a:pt x="1579" y="313"/>
                </a:lnTo>
                <a:lnTo>
                  <a:pt x="1580" y="313"/>
                </a:lnTo>
                <a:lnTo>
                  <a:pt x="1580" y="313"/>
                </a:lnTo>
                <a:lnTo>
                  <a:pt x="1581" y="314"/>
                </a:lnTo>
                <a:lnTo>
                  <a:pt x="1581" y="314"/>
                </a:lnTo>
                <a:lnTo>
                  <a:pt x="1582" y="315"/>
                </a:lnTo>
                <a:lnTo>
                  <a:pt x="1583" y="315"/>
                </a:lnTo>
                <a:lnTo>
                  <a:pt x="1583" y="316"/>
                </a:lnTo>
                <a:lnTo>
                  <a:pt x="1584" y="317"/>
                </a:lnTo>
                <a:lnTo>
                  <a:pt x="1584" y="317"/>
                </a:lnTo>
                <a:lnTo>
                  <a:pt x="1585" y="317"/>
                </a:lnTo>
                <a:lnTo>
                  <a:pt x="1585" y="318"/>
                </a:lnTo>
                <a:lnTo>
                  <a:pt x="1586" y="318"/>
                </a:lnTo>
                <a:lnTo>
                  <a:pt x="1587" y="319"/>
                </a:lnTo>
                <a:lnTo>
                  <a:pt x="1588" y="319"/>
                </a:lnTo>
                <a:lnTo>
                  <a:pt x="1588" y="320"/>
                </a:lnTo>
                <a:lnTo>
                  <a:pt x="1589" y="321"/>
                </a:lnTo>
                <a:lnTo>
                  <a:pt x="1589" y="321"/>
                </a:lnTo>
                <a:lnTo>
                  <a:pt x="1590" y="320"/>
                </a:lnTo>
                <a:lnTo>
                  <a:pt x="1590" y="321"/>
                </a:lnTo>
                <a:lnTo>
                  <a:pt x="1591" y="320"/>
                </a:lnTo>
                <a:lnTo>
                  <a:pt x="1591" y="321"/>
                </a:lnTo>
                <a:lnTo>
                  <a:pt x="1591" y="323"/>
                </a:lnTo>
                <a:lnTo>
                  <a:pt x="1592" y="323"/>
                </a:lnTo>
                <a:lnTo>
                  <a:pt x="1593" y="324"/>
                </a:lnTo>
                <a:lnTo>
                  <a:pt x="1593" y="324"/>
                </a:lnTo>
                <a:lnTo>
                  <a:pt x="1594" y="323"/>
                </a:lnTo>
                <a:lnTo>
                  <a:pt x="1594" y="323"/>
                </a:lnTo>
                <a:lnTo>
                  <a:pt x="1595" y="324"/>
                </a:lnTo>
                <a:lnTo>
                  <a:pt x="1596" y="325"/>
                </a:lnTo>
                <a:lnTo>
                  <a:pt x="1597" y="326"/>
                </a:lnTo>
                <a:lnTo>
                  <a:pt x="1597" y="327"/>
                </a:lnTo>
                <a:lnTo>
                  <a:pt x="1596" y="327"/>
                </a:lnTo>
                <a:lnTo>
                  <a:pt x="1595" y="327"/>
                </a:lnTo>
                <a:lnTo>
                  <a:pt x="1596" y="328"/>
                </a:lnTo>
                <a:lnTo>
                  <a:pt x="1596" y="329"/>
                </a:lnTo>
                <a:lnTo>
                  <a:pt x="1595" y="330"/>
                </a:lnTo>
                <a:lnTo>
                  <a:pt x="1596" y="331"/>
                </a:lnTo>
                <a:lnTo>
                  <a:pt x="1598" y="332"/>
                </a:lnTo>
                <a:lnTo>
                  <a:pt x="1598" y="334"/>
                </a:lnTo>
                <a:lnTo>
                  <a:pt x="1600" y="334"/>
                </a:lnTo>
                <a:lnTo>
                  <a:pt x="1599" y="335"/>
                </a:lnTo>
                <a:lnTo>
                  <a:pt x="1600" y="336"/>
                </a:lnTo>
                <a:lnTo>
                  <a:pt x="1599" y="337"/>
                </a:lnTo>
                <a:lnTo>
                  <a:pt x="1598" y="338"/>
                </a:lnTo>
                <a:lnTo>
                  <a:pt x="1599" y="339"/>
                </a:lnTo>
                <a:lnTo>
                  <a:pt x="1598" y="340"/>
                </a:lnTo>
                <a:lnTo>
                  <a:pt x="1598" y="340"/>
                </a:lnTo>
                <a:lnTo>
                  <a:pt x="1599" y="341"/>
                </a:lnTo>
                <a:lnTo>
                  <a:pt x="1600" y="342"/>
                </a:lnTo>
                <a:lnTo>
                  <a:pt x="1600" y="341"/>
                </a:lnTo>
                <a:lnTo>
                  <a:pt x="1601" y="342"/>
                </a:lnTo>
                <a:lnTo>
                  <a:pt x="1601" y="341"/>
                </a:lnTo>
                <a:lnTo>
                  <a:pt x="1601" y="343"/>
                </a:lnTo>
                <a:lnTo>
                  <a:pt x="1604" y="344"/>
                </a:lnTo>
                <a:lnTo>
                  <a:pt x="1604" y="345"/>
                </a:lnTo>
                <a:lnTo>
                  <a:pt x="1604" y="347"/>
                </a:lnTo>
                <a:lnTo>
                  <a:pt x="1604" y="347"/>
                </a:lnTo>
                <a:lnTo>
                  <a:pt x="1605" y="348"/>
                </a:lnTo>
                <a:lnTo>
                  <a:pt x="1605" y="349"/>
                </a:lnTo>
                <a:lnTo>
                  <a:pt x="1606" y="350"/>
                </a:lnTo>
                <a:lnTo>
                  <a:pt x="1607" y="349"/>
                </a:lnTo>
                <a:lnTo>
                  <a:pt x="1607" y="351"/>
                </a:lnTo>
                <a:lnTo>
                  <a:pt x="1609" y="351"/>
                </a:lnTo>
                <a:lnTo>
                  <a:pt x="1609" y="351"/>
                </a:lnTo>
                <a:lnTo>
                  <a:pt x="1609" y="352"/>
                </a:lnTo>
                <a:lnTo>
                  <a:pt x="1610" y="352"/>
                </a:lnTo>
                <a:lnTo>
                  <a:pt x="1611" y="352"/>
                </a:lnTo>
                <a:lnTo>
                  <a:pt x="1612" y="352"/>
                </a:lnTo>
                <a:lnTo>
                  <a:pt x="1614" y="352"/>
                </a:lnTo>
                <a:lnTo>
                  <a:pt x="1614" y="351"/>
                </a:lnTo>
                <a:lnTo>
                  <a:pt x="1616" y="351"/>
                </a:lnTo>
                <a:lnTo>
                  <a:pt x="1617" y="353"/>
                </a:lnTo>
                <a:lnTo>
                  <a:pt x="1617" y="354"/>
                </a:lnTo>
                <a:lnTo>
                  <a:pt x="1618" y="354"/>
                </a:lnTo>
                <a:lnTo>
                  <a:pt x="1620" y="355"/>
                </a:lnTo>
                <a:lnTo>
                  <a:pt x="1620" y="355"/>
                </a:lnTo>
                <a:lnTo>
                  <a:pt x="1621" y="357"/>
                </a:lnTo>
                <a:lnTo>
                  <a:pt x="1622" y="358"/>
                </a:lnTo>
                <a:lnTo>
                  <a:pt x="1624" y="359"/>
                </a:lnTo>
                <a:lnTo>
                  <a:pt x="1625" y="361"/>
                </a:lnTo>
                <a:lnTo>
                  <a:pt x="1626" y="361"/>
                </a:lnTo>
                <a:lnTo>
                  <a:pt x="1628" y="359"/>
                </a:lnTo>
                <a:lnTo>
                  <a:pt x="1629" y="357"/>
                </a:lnTo>
                <a:lnTo>
                  <a:pt x="1630" y="357"/>
                </a:lnTo>
                <a:lnTo>
                  <a:pt x="1630" y="355"/>
                </a:lnTo>
                <a:lnTo>
                  <a:pt x="1630" y="354"/>
                </a:lnTo>
                <a:lnTo>
                  <a:pt x="1630" y="354"/>
                </a:lnTo>
                <a:lnTo>
                  <a:pt x="1631" y="354"/>
                </a:lnTo>
                <a:lnTo>
                  <a:pt x="1632" y="354"/>
                </a:lnTo>
                <a:lnTo>
                  <a:pt x="1634" y="353"/>
                </a:lnTo>
                <a:lnTo>
                  <a:pt x="1634" y="351"/>
                </a:lnTo>
                <a:lnTo>
                  <a:pt x="1634" y="351"/>
                </a:lnTo>
                <a:lnTo>
                  <a:pt x="1635" y="350"/>
                </a:lnTo>
                <a:lnTo>
                  <a:pt x="1636" y="349"/>
                </a:lnTo>
                <a:lnTo>
                  <a:pt x="1638" y="349"/>
                </a:lnTo>
                <a:lnTo>
                  <a:pt x="1639" y="348"/>
                </a:lnTo>
                <a:lnTo>
                  <a:pt x="1640" y="349"/>
                </a:lnTo>
                <a:lnTo>
                  <a:pt x="1640" y="349"/>
                </a:lnTo>
                <a:lnTo>
                  <a:pt x="1641" y="350"/>
                </a:lnTo>
                <a:lnTo>
                  <a:pt x="1640" y="351"/>
                </a:lnTo>
                <a:lnTo>
                  <a:pt x="1641" y="351"/>
                </a:lnTo>
                <a:lnTo>
                  <a:pt x="1641" y="352"/>
                </a:lnTo>
                <a:lnTo>
                  <a:pt x="1643" y="353"/>
                </a:lnTo>
                <a:lnTo>
                  <a:pt x="1645" y="353"/>
                </a:lnTo>
                <a:lnTo>
                  <a:pt x="1645" y="354"/>
                </a:lnTo>
                <a:lnTo>
                  <a:pt x="1645" y="356"/>
                </a:lnTo>
                <a:lnTo>
                  <a:pt x="1645" y="358"/>
                </a:lnTo>
                <a:lnTo>
                  <a:pt x="1646" y="359"/>
                </a:lnTo>
                <a:lnTo>
                  <a:pt x="1646" y="360"/>
                </a:lnTo>
                <a:lnTo>
                  <a:pt x="1646" y="361"/>
                </a:lnTo>
                <a:lnTo>
                  <a:pt x="1645" y="362"/>
                </a:lnTo>
                <a:lnTo>
                  <a:pt x="1645" y="363"/>
                </a:lnTo>
                <a:lnTo>
                  <a:pt x="1644" y="364"/>
                </a:lnTo>
                <a:lnTo>
                  <a:pt x="1644" y="365"/>
                </a:lnTo>
                <a:lnTo>
                  <a:pt x="1644" y="367"/>
                </a:lnTo>
                <a:lnTo>
                  <a:pt x="1643" y="368"/>
                </a:lnTo>
                <a:lnTo>
                  <a:pt x="1643" y="369"/>
                </a:lnTo>
                <a:lnTo>
                  <a:pt x="1643" y="370"/>
                </a:lnTo>
                <a:lnTo>
                  <a:pt x="1642" y="371"/>
                </a:lnTo>
                <a:lnTo>
                  <a:pt x="1642" y="372"/>
                </a:lnTo>
                <a:lnTo>
                  <a:pt x="1643" y="373"/>
                </a:lnTo>
                <a:lnTo>
                  <a:pt x="1644" y="374"/>
                </a:lnTo>
                <a:lnTo>
                  <a:pt x="1645" y="375"/>
                </a:lnTo>
                <a:lnTo>
                  <a:pt x="1645" y="375"/>
                </a:lnTo>
                <a:lnTo>
                  <a:pt x="1645" y="376"/>
                </a:lnTo>
                <a:lnTo>
                  <a:pt x="1647" y="377"/>
                </a:lnTo>
                <a:lnTo>
                  <a:pt x="1647" y="379"/>
                </a:lnTo>
                <a:lnTo>
                  <a:pt x="1647" y="380"/>
                </a:lnTo>
                <a:lnTo>
                  <a:pt x="1648" y="380"/>
                </a:lnTo>
                <a:lnTo>
                  <a:pt x="1649" y="379"/>
                </a:lnTo>
                <a:lnTo>
                  <a:pt x="1650" y="379"/>
                </a:lnTo>
                <a:lnTo>
                  <a:pt x="1650" y="380"/>
                </a:lnTo>
                <a:lnTo>
                  <a:pt x="1651" y="380"/>
                </a:lnTo>
                <a:lnTo>
                  <a:pt x="1650" y="381"/>
                </a:lnTo>
                <a:lnTo>
                  <a:pt x="1651" y="382"/>
                </a:lnTo>
                <a:lnTo>
                  <a:pt x="1652" y="382"/>
                </a:lnTo>
                <a:lnTo>
                  <a:pt x="1653" y="383"/>
                </a:lnTo>
                <a:lnTo>
                  <a:pt x="1655" y="381"/>
                </a:lnTo>
                <a:lnTo>
                  <a:pt x="1657" y="382"/>
                </a:lnTo>
                <a:lnTo>
                  <a:pt x="1658" y="382"/>
                </a:lnTo>
                <a:lnTo>
                  <a:pt x="1659" y="382"/>
                </a:lnTo>
                <a:lnTo>
                  <a:pt x="1659" y="383"/>
                </a:lnTo>
                <a:lnTo>
                  <a:pt x="1661" y="383"/>
                </a:lnTo>
                <a:lnTo>
                  <a:pt x="1661" y="384"/>
                </a:lnTo>
                <a:lnTo>
                  <a:pt x="1661" y="385"/>
                </a:lnTo>
                <a:lnTo>
                  <a:pt x="1662" y="386"/>
                </a:lnTo>
                <a:lnTo>
                  <a:pt x="1663" y="387"/>
                </a:lnTo>
                <a:lnTo>
                  <a:pt x="1663" y="388"/>
                </a:lnTo>
                <a:lnTo>
                  <a:pt x="1664" y="389"/>
                </a:lnTo>
                <a:lnTo>
                  <a:pt x="1665" y="388"/>
                </a:lnTo>
                <a:lnTo>
                  <a:pt x="1665" y="390"/>
                </a:lnTo>
                <a:lnTo>
                  <a:pt x="1665" y="391"/>
                </a:lnTo>
                <a:lnTo>
                  <a:pt x="1666" y="391"/>
                </a:lnTo>
                <a:lnTo>
                  <a:pt x="1667" y="390"/>
                </a:lnTo>
                <a:lnTo>
                  <a:pt x="1669" y="390"/>
                </a:lnTo>
                <a:lnTo>
                  <a:pt x="1669" y="390"/>
                </a:lnTo>
                <a:lnTo>
                  <a:pt x="1670" y="391"/>
                </a:lnTo>
                <a:lnTo>
                  <a:pt x="1671" y="390"/>
                </a:lnTo>
                <a:lnTo>
                  <a:pt x="1672" y="390"/>
                </a:lnTo>
                <a:lnTo>
                  <a:pt x="1672" y="391"/>
                </a:lnTo>
                <a:lnTo>
                  <a:pt x="1672" y="392"/>
                </a:lnTo>
                <a:lnTo>
                  <a:pt x="1672" y="393"/>
                </a:lnTo>
                <a:lnTo>
                  <a:pt x="1673" y="394"/>
                </a:lnTo>
                <a:lnTo>
                  <a:pt x="1673" y="396"/>
                </a:lnTo>
                <a:lnTo>
                  <a:pt x="1672" y="397"/>
                </a:lnTo>
                <a:lnTo>
                  <a:pt x="1674" y="397"/>
                </a:lnTo>
                <a:lnTo>
                  <a:pt x="1675" y="399"/>
                </a:lnTo>
                <a:lnTo>
                  <a:pt x="1676" y="399"/>
                </a:lnTo>
                <a:lnTo>
                  <a:pt x="1677" y="398"/>
                </a:lnTo>
                <a:lnTo>
                  <a:pt x="1678" y="398"/>
                </a:lnTo>
                <a:lnTo>
                  <a:pt x="1679" y="399"/>
                </a:lnTo>
                <a:lnTo>
                  <a:pt x="1680" y="399"/>
                </a:lnTo>
                <a:lnTo>
                  <a:pt x="1681" y="398"/>
                </a:lnTo>
                <a:lnTo>
                  <a:pt x="1681" y="398"/>
                </a:lnTo>
                <a:lnTo>
                  <a:pt x="1682" y="398"/>
                </a:lnTo>
                <a:lnTo>
                  <a:pt x="1682" y="397"/>
                </a:lnTo>
                <a:lnTo>
                  <a:pt x="1683" y="397"/>
                </a:lnTo>
                <a:lnTo>
                  <a:pt x="1685" y="398"/>
                </a:lnTo>
                <a:lnTo>
                  <a:pt x="1684" y="399"/>
                </a:lnTo>
                <a:lnTo>
                  <a:pt x="1684" y="400"/>
                </a:lnTo>
                <a:lnTo>
                  <a:pt x="1685" y="400"/>
                </a:lnTo>
                <a:lnTo>
                  <a:pt x="1686" y="400"/>
                </a:lnTo>
                <a:lnTo>
                  <a:pt x="1688" y="401"/>
                </a:lnTo>
                <a:lnTo>
                  <a:pt x="1689" y="401"/>
                </a:lnTo>
                <a:lnTo>
                  <a:pt x="1690" y="401"/>
                </a:lnTo>
                <a:lnTo>
                  <a:pt x="1691" y="402"/>
                </a:lnTo>
                <a:lnTo>
                  <a:pt x="1692" y="403"/>
                </a:lnTo>
                <a:lnTo>
                  <a:pt x="1692" y="404"/>
                </a:lnTo>
                <a:lnTo>
                  <a:pt x="1691" y="405"/>
                </a:lnTo>
                <a:lnTo>
                  <a:pt x="1692" y="405"/>
                </a:lnTo>
                <a:lnTo>
                  <a:pt x="1693" y="404"/>
                </a:lnTo>
                <a:lnTo>
                  <a:pt x="1694" y="405"/>
                </a:lnTo>
                <a:lnTo>
                  <a:pt x="1695" y="406"/>
                </a:lnTo>
                <a:lnTo>
                  <a:pt x="1696" y="406"/>
                </a:lnTo>
                <a:lnTo>
                  <a:pt x="1696" y="407"/>
                </a:lnTo>
                <a:lnTo>
                  <a:pt x="1697" y="408"/>
                </a:lnTo>
                <a:lnTo>
                  <a:pt x="1698" y="408"/>
                </a:lnTo>
                <a:lnTo>
                  <a:pt x="1699" y="408"/>
                </a:lnTo>
                <a:lnTo>
                  <a:pt x="1701" y="407"/>
                </a:lnTo>
                <a:lnTo>
                  <a:pt x="1701" y="408"/>
                </a:lnTo>
                <a:lnTo>
                  <a:pt x="1701" y="409"/>
                </a:lnTo>
                <a:lnTo>
                  <a:pt x="1702" y="409"/>
                </a:lnTo>
                <a:lnTo>
                  <a:pt x="1702" y="409"/>
                </a:lnTo>
                <a:lnTo>
                  <a:pt x="1704" y="408"/>
                </a:lnTo>
                <a:lnTo>
                  <a:pt x="1704" y="408"/>
                </a:lnTo>
                <a:lnTo>
                  <a:pt x="1704" y="409"/>
                </a:lnTo>
                <a:lnTo>
                  <a:pt x="1705" y="409"/>
                </a:lnTo>
                <a:lnTo>
                  <a:pt x="1706" y="410"/>
                </a:lnTo>
                <a:lnTo>
                  <a:pt x="1705" y="411"/>
                </a:lnTo>
                <a:lnTo>
                  <a:pt x="1704" y="411"/>
                </a:lnTo>
                <a:lnTo>
                  <a:pt x="1705" y="412"/>
                </a:lnTo>
                <a:lnTo>
                  <a:pt x="1706" y="412"/>
                </a:lnTo>
                <a:lnTo>
                  <a:pt x="1707" y="411"/>
                </a:lnTo>
                <a:lnTo>
                  <a:pt x="1710" y="414"/>
                </a:lnTo>
                <a:lnTo>
                  <a:pt x="1711" y="412"/>
                </a:lnTo>
                <a:lnTo>
                  <a:pt x="1710" y="411"/>
                </a:lnTo>
                <a:lnTo>
                  <a:pt x="1712" y="412"/>
                </a:lnTo>
                <a:lnTo>
                  <a:pt x="1713" y="413"/>
                </a:lnTo>
                <a:lnTo>
                  <a:pt x="1715" y="413"/>
                </a:lnTo>
                <a:lnTo>
                  <a:pt x="1715" y="412"/>
                </a:lnTo>
                <a:lnTo>
                  <a:pt x="1715" y="411"/>
                </a:lnTo>
                <a:lnTo>
                  <a:pt x="1716" y="411"/>
                </a:lnTo>
                <a:lnTo>
                  <a:pt x="1718" y="411"/>
                </a:lnTo>
                <a:lnTo>
                  <a:pt x="1718" y="412"/>
                </a:lnTo>
                <a:lnTo>
                  <a:pt x="1719" y="412"/>
                </a:lnTo>
                <a:lnTo>
                  <a:pt x="1719" y="411"/>
                </a:lnTo>
                <a:lnTo>
                  <a:pt x="1719" y="410"/>
                </a:lnTo>
                <a:lnTo>
                  <a:pt x="1720" y="410"/>
                </a:lnTo>
                <a:lnTo>
                  <a:pt x="1721" y="411"/>
                </a:lnTo>
                <a:lnTo>
                  <a:pt x="1720" y="411"/>
                </a:lnTo>
                <a:lnTo>
                  <a:pt x="1721" y="412"/>
                </a:lnTo>
                <a:lnTo>
                  <a:pt x="1722" y="413"/>
                </a:lnTo>
                <a:lnTo>
                  <a:pt x="1723" y="413"/>
                </a:lnTo>
                <a:lnTo>
                  <a:pt x="1724" y="412"/>
                </a:lnTo>
                <a:lnTo>
                  <a:pt x="1725" y="411"/>
                </a:lnTo>
                <a:lnTo>
                  <a:pt x="1725" y="413"/>
                </a:lnTo>
                <a:lnTo>
                  <a:pt x="1726" y="413"/>
                </a:lnTo>
                <a:lnTo>
                  <a:pt x="1727" y="412"/>
                </a:lnTo>
                <a:lnTo>
                  <a:pt x="1727" y="413"/>
                </a:lnTo>
                <a:lnTo>
                  <a:pt x="1728" y="413"/>
                </a:lnTo>
                <a:lnTo>
                  <a:pt x="1729" y="412"/>
                </a:lnTo>
                <a:lnTo>
                  <a:pt x="1729" y="413"/>
                </a:lnTo>
                <a:lnTo>
                  <a:pt x="1729" y="414"/>
                </a:lnTo>
                <a:lnTo>
                  <a:pt x="1728" y="415"/>
                </a:lnTo>
                <a:lnTo>
                  <a:pt x="1729" y="416"/>
                </a:lnTo>
                <a:lnTo>
                  <a:pt x="1729" y="418"/>
                </a:lnTo>
                <a:lnTo>
                  <a:pt x="1731" y="417"/>
                </a:lnTo>
                <a:lnTo>
                  <a:pt x="1733" y="417"/>
                </a:lnTo>
                <a:lnTo>
                  <a:pt x="1734" y="420"/>
                </a:lnTo>
                <a:lnTo>
                  <a:pt x="1735" y="419"/>
                </a:lnTo>
                <a:lnTo>
                  <a:pt x="1736" y="418"/>
                </a:lnTo>
                <a:lnTo>
                  <a:pt x="1738" y="419"/>
                </a:lnTo>
                <a:lnTo>
                  <a:pt x="1738" y="420"/>
                </a:lnTo>
                <a:lnTo>
                  <a:pt x="1738" y="421"/>
                </a:lnTo>
                <a:lnTo>
                  <a:pt x="1739" y="421"/>
                </a:lnTo>
                <a:lnTo>
                  <a:pt x="1740" y="421"/>
                </a:lnTo>
                <a:lnTo>
                  <a:pt x="1740" y="422"/>
                </a:lnTo>
                <a:lnTo>
                  <a:pt x="1739" y="423"/>
                </a:lnTo>
                <a:lnTo>
                  <a:pt x="1739" y="424"/>
                </a:lnTo>
                <a:lnTo>
                  <a:pt x="1739" y="425"/>
                </a:lnTo>
                <a:lnTo>
                  <a:pt x="1739" y="426"/>
                </a:lnTo>
                <a:lnTo>
                  <a:pt x="1740" y="427"/>
                </a:lnTo>
                <a:lnTo>
                  <a:pt x="1740" y="428"/>
                </a:lnTo>
                <a:lnTo>
                  <a:pt x="1741" y="429"/>
                </a:lnTo>
                <a:lnTo>
                  <a:pt x="1741" y="430"/>
                </a:lnTo>
                <a:lnTo>
                  <a:pt x="1742" y="431"/>
                </a:lnTo>
                <a:lnTo>
                  <a:pt x="1742" y="431"/>
                </a:lnTo>
                <a:lnTo>
                  <a:pt x="1742" y="432"/>
                </a:lnTo>
                <a:lnTo>
                  <a:pt x="1743" y="432"/>
                </a:lnTo>
                <a:lnTo>
                  <a:pt x="1745" y="432"/>
                </a:lnTo>
                <a:lnTo>
                  <a:pt x="1747" y="432"/>
                </a:lnTo>
                <a:lnTo>
                  <a:pt x="1748" y="431"/>
                </a:lnTo>
                <a:lnTo>
                  <a:pt x="1748" y="432"/>
                </a:lnTo>
                <a:lnTo>
                  <a:pt x="1749" y="433"/>
                </a:lnTo>
                <a:lnTo>
                  <a:pt x="1750" y="434"/>
                </a:lnTo>
                <a:lnTo>
                  <a:pt x="1750" y="435"/>
                </a:lnTo>
                <a:lnTo>
                  <a:pt x="1750" y="436"/>
                </a:lnTo>
                <a:lnTo>
                  <a:pt x="1750" y="436"/>
                </a:lnTo>
                <a:lnTo>
                  <a:pt x="1750" y="437"/>
                </a:lnTo>
                <a:lnTo>
                  <a:pt x="1751" y="437"/>
                </a:lnTo>
                <a:lnTo>
                  <a:pt x="1752" y="438"/>
                </a:lnTo>
                <a:lnTo>
                  <a:pt x="1753" y="438"/>
                </a:lnTo>
                <a:lnTo>
                  <a:pt x="1754" y="438"/>
                </a:lnTo>
                <a:lnTo>
                  <a:pt x="1755" y="438"/>
                </a:lnTo>
                <a:lnTo>
                  <a:pt x="1757" y="439"/>
                </a:lnTo>
                <a:lnTo>
                  <a:pt x="1758" y="440"/>
                </a:lnTo>
                <a:lnTo>
                  <a:pt x="1759" y="441"/>
                </a:lnTo>
                <a:lnTo>
                  <a:pt x="1760" y="441"/>
                </a:lnTo>
                <a:lnTo>
                  <a:pt x="1761" y="442"/>
                </a:lnTo>
                <a:lnTo>
                  <a:pt x="1761" y="443"/>
                </a:lnTo>
                <a:lnTo>
                  <a:pt x="1762" y="443"/>
                </a:lnTo>
                <a:lnTo>
                  <a:pt x="1762" y="443"/>
                </a:lnTo>
                <a:lnTo>
                  <a:pt x="1765" y="444"/>
                </a:lnTo>
                <a:lnTo>
                  <a:pt x="1767" y="443"/>
                </a:lnTo>
                <a:lnTo>
                  <a:pt x="1768" y="443"/>
                </a:lnTo>
                <a:lnTo>
                  <a:pt x="1770" y="443"/>
                </a:lnTo>
                <a:lnTo>
                  <a:pt x="1771" y="442"/>
                </a:lnTo>
                <a:lnTo>
                  <a:pt x="1772" y="442"/>
                </a:lnTo>
                <a:lnTo>
                  <a:pt x="1772" y="443"/>
                </a:lnTo>
                <a:lnTo>
                  <a:pt x="1773" y="443"/>
                </a:lnTo>
                <a:lnTo>
                  <a:pt x="1774" y="444"/>
                </a:lnTo>
                <a:lnTo>
                  <a:pt x="1774" y="444"/>
                </a:lnTo>
                <a:lnTo>
                  <a:pt x="1775" y="445"/>
                </a:lnTo>
                <a:lnTo>
                  <a:pt x="1775" y="447"/>
                </a:lnTo>
                <a:lnTo>
                  <a:pt x="1775" y="448"/>
                </a:lnTo>
                <a:lnTo>
                  <a:pt x="1775" y="449"/>
                </a:lnTo>
                <a:lnTo>
                  <a:pt x="1774" y="450"/>
                </a:lnTo>
                <a:lnTo>
                  <a:pt x="1774" y="451"/>
                </a:lnTo>
                <a:lnTo>
                  <a:pt x="1773" y="451"/>
                </a:lnTo>
                <a:lnTo>
                  <a:pt x="1773" y="452"/>
                </a:lnTo>
                <a:lnTo>
                  <a:pt x="1772" y="453"/>
                </a:lnTo>
                <a:lnTo>
                  <a:pt x="1772" y="453"/>
                </a:lnTo>
                <a:lnTo>
                  <a:pt x="1772" y="454"/>
                </a:lnTo>
                <a:lnTo>
                  <a:pt x="1771" y="454"/>
                </a:lnTo>
                <a:lnTo>
                  <a:pt x="1771" y="455"/>
                </a:lnTo>
                <a:lnTo>
                  <a:pt x="1771" y="456"/>
                </a:lnTo>
                <a:lnTo>
                  <a:pt x="1770" y="457"/>
                </a:lnTo>
                <a:lnTo>
                  <a:pt x="1771" y="459"/>
                </a:lnTo>
                <a:lnTo>
                  <a:pt x="1771" y="460"/>
                </a:lnTo>
                <a:lnTo>
                  <a:pt x="1772" y="460"/>
                </a:lnTo>
                <a:lnTo>
                  <a:pt x="1773" y="460"/>
                </a:lnTo>
                <a:lnTo>
                  <a:pt x="1773" y="460"/>
                </a:lnTo>
                <a:lnTo>
                  <a:pt x="1774" y="460"/>
                </a:lnTo>
                <a:lnTo>
                  <a:pt x="1775" y="460"/>
                </a:lnTo>
                <a:lnTo>
                  <a:pt x="1777" y="461"/>
                </a:lnTo>
                <a:lnTo>
                  <a:pt x="1777" y="461"/>
                </a:lnTo>
                <a:lnTo>
                  <a:pt x="1777" y="462"/>
                </a:lnTo>
                <a:lnTo>
                  <a:pt x="1779" y="463"/>
                </a:lnTo>
                <a:lnTo>
                  <a:pt x="1780" y="464"/>
                </a:lnTo>
                <a:lnTo>
                  <a:pt x="1781" y="464"/>
                </a:lnTo>
                <a:lnTo>
                  <a:pt x="1782" y="463"/>
                </a:lnTo>
                <a:lnTo>
                  <a:pt x="1784" y="463"/>
                </a:lnTo>
                <a:lnTo>
                  <a:pt x="1785" y="463"/>
                </a:lnTo>
                <a:lnTo>
                  <a:pt x="1786" y="463"/>
                </a:lnTo>
                <a:lnTo>
                  <a:pt x="1787" y="463"/>
                </a:lnTo>
                <a:lnTo>
                  <a:pt x="1787" y="461"/>
                </a:lnTo>
                <a:lnTo>
                  <a:pt x="1787" y="461"/>
                </a:lnTo>
                <a:lnTo>
                  <a:pt x="1787" y="461"/>
                </a:lnTo>
                <a:lnTo>
                  <a:pt x="1788" y="460"/>
                </a:lnTo>
                <a:lnTo>
                  <a:pt x="1788" y="460"/>
                </a:lnTo>
                <a:lnTo>
                  <a:pt x="1789" y="460"/>
                </a:lnTo>
                <a:lnTo>
                  <a:pt x="1789" y="460"/>
                </a:lnTo>
                <a:lnTo>
                  <a:pt x="1790" y="460"/>
                </a:lnTo>
                <a:lnTo>
                  <a:pt x="1791" y="460"/>
                </a:lnTo>
                <a:lnTo>
                  <a:pt x="1792" y="458"/>
                </a:lnTo>
                <a:lnTo>
                  <a:pt x="1793" y="458"/>
                </a:lnTo>
                <a:lnTo>
                  <a:pt x="1794" y="457"/>
                </a:lnTo>
                <a:lnTo>
                  <a:pt x="1795" y="457"/>
                </a:lnTo>
                <a:lnTo>
                  <a:pt x="1796" y="456"/>
                </a:lnTo>
                <a:lnTo>
                  <a:pt x="1796" y="456"/>
                </a:lnTo>
                <a:lnTo>
                  <a:pt x="1797" y="456"/>
                </a:lnTo>
                <a:lnTo>
                  <a:pt x="1799" y="458"/>
                </a:lnTo>
                <a:lnTo>
                  <a:pt x="1800" y="459"/>
                </a:lnTo>
                <a:lnTo>
                  <a:pt x="1801" y="459"/>
                </a:lnTo>
                <a:lnTo>
                  <a:pt x="1801" y="459"/>
                </a:lnTo>
                <a:lnTo>
                  <a:pt x="1802" y="459"/>
                </a:lnTo>
                <a:lnTo>
                  <a:pt x="1802" y="458"/>
                </a:lnTo>
                <a:lnTo>
                  <a:pt x="1803" y="457"/>
                </a:lnTo>
                <a:lnTo>
                  <a:pt x="1804" y="457"/>
                </a:lnTo>
                <a:lnTo>
                  <a:pt x="1805" y="458"/>
                </a:lnTo>
                <a:lnTo>
                  <a:pt x="1806" y="459"/>
                </a:lnTo>
                <a:lnTo>
                  <a:pt x="1806" y="459"/>
                </a:lnTo>
                <a:lnTo>
                  <a:pt x="1806" y="459"/>
                </a:lnTo>
                <a:lnTo>
                  <a:pt x="1807" y="460"/>
                </a:lnTo>
                <a:lnTo>
                  <a:pt x="1808" y="459"/>
                </a:lnTo>
                <a:lnTo>
                  <a:pt x="1809" y="458"/>
                </a:lnTo>
                <a:lnTo>
                  <a:pt x="1810" y="457"/>
                </a:lnTo>
                <a:lnTo>
                  <a:pt x="1811" y="456"/>
                </a:lnTo>
                <a:lnTo>
                  <a:pt x="1811" y="456"/>
                </a:lnTo>
                <a:lnTo>
                  <a:pt x="1812" y="456"/>
                </a:lnTo>
                <a:lnTo>
                  <a:pt x="1812" y="456"/>
                </a:lnTo>
                <a:lnTo>
                  <a:pt x="1814" y="457"/>
                </a:lnTo>
                <a:lnTo>
                  <a:pt x="1814" y="457"/>
                </a:lnTo>
                <a:lnTo>
                  <a:pt x="1815" y="457"/>
                </a:lnTo>
                <a:lnTo>
                  <a:pt x="1816" y="456"/>
                </a:lnTo>
                <a:lnTo>
                  <a:pt x="1817" y="456"/>
                </a:lnTo>
                <a:lnTo>
                  <a:pt x="1817" y="456"/>
                </a:lnTo>
                <a:lnTo>
                  <a:pt x="1818" y="455"/>
                </a:lnTo>
                <a:lnTo>
                  <a:pt x="1818" y="454"/>
                </a:lnTo>
                <a:lnTo>
                  <a:pt x="1819" y="454"/>
                </a:lnTo>
                <a:lnTo>
                  <a:pt x="1819" y="453"/>
                </a:lnTo>
                <a:lnTo>
                  <a:pt x="1819" y="452"/>
                </a:lnTo>
                <a:lnTo>
                  <a:pt x="1819" y="452"/>
                </a:lnTo>
                <a:lnTo>
                  <a:pt x="1821" y="451"/>
                </a:lnTo>
                <a:lnTo>
                  <a:pt x="1822" y="451"/>
                </a:lnTo>
                <a:lnTo>
                  <a:pt x="1823" y="451"/>
                </a:lnTo>
                <a:lnTo>
                  <a:pt x="1824" y="450"/>
                </a:lnTo>
                <a:lnTo>
                  <a:pt x="1826" y="448"/>
                </a:lnTo>
                <a:lnTo>
                  <a:pt x="1827" y="447"/>
                </a:lnTo>
                <a:lnTo>
                  <a:pt x="1827" y="448"/>
                </a:lnTo>
                <a:lnTo>
                  <a:pt x="1829" y="448"/>
                </a:lnTo>
                <a:lnTo>
                  <a:pt x="1830" y="447"/>
                </a:lnTo>
                <a:lnTo>
                  <a:pt x="1830" y="446"/>
                </a:lnTo>
                <a:lnTo>
                  <a:pt x="1831" y="446"/>
                </a:lnTo>
                <a:lnTo>
                  <a:pt x="1832" y="445"/>
                </a:lnTo>
                <a:lnTo>
                  <a:pt x="1833" y="446"/>
                </a:lnTo>
                <a:lnTo>
                  <a:pt x="1835" y="445"/>
                </a:lnTo>
                <a:lnTo>
                  <a:pt x="1836" y="445"/>
                </a:lnTo>
                <a:lnTo>
                  <a:pt x="1838" y="444"/>
                </a:lnTo>
                <a:lnTo>
                  <a:pt x="1839" y="444"/>
                </a:lnTo>
                <a:lnTo>
                  <a:pt x="1840" y="444"/>
                </a:lnTo>
                <a:lnTo>
                  <a:pt x="1840" y="445"/>
                </a:lnTo>
                <a:lnTo>
                  <a:pt x="1840" y="446"/>
                </a:lnTo>
                <a:lnTo>
                  <a:pt x="1838" y="449"/>
                </a:lnTo>
                <a:lnTo>
                  <a:pt x="1837" y="450"/>
                </a:lnTo>
                <a:lnTo>
                  <a:pt x="1837" y="450"/>
                </a:lnTo>
                <a:lnTo>
                  <a:pt x="1836" y="451"/>
                </a:lnTo>
                <a:lnTo>
                  <a:pt x="1835" y="452"/>
                </a:lnTo>
                <a:lnTo>
                  <a:pt x="1832" y="456"/>
                </a:lnTo>
                <a:lnTo>
                  <a:pt x="1831" y="458"/>
                </a:lnTo>
                <a:lnTo>
                  <a:pt x="1831" y="459"/>
                </a:lnTo>
                <a:lnTo>
                  <a:pt x="1830" y="459"/>
                </a:lnTo>
                <a:lnTo>
                  <a:pt x="1830" y="460"/>
                </a:lnTo>
                <a:lnTo>
                  <a:pt x="1829" y="461"/>
                </a:lnTo>
                <a:lnTo>
                  <a:pt x="1829" y="461"/>
                </a:lnTo>
                <a:lnTo>
                  <a:pt x="1827" y="462"/>
                </a:lnTo>
                <a:lnTo>
                  <a:pt x="1825" y="463"/>
                </a:lnTo>
                <a:lnTo>
                  <a:pt x="1823" y="465"/>
                </a:lnTo>
                <a:lnTo>
                  <a:pt x="1820" y="466"/>
                </a:lnTo>
                <a:lnTo>
                  <a:pt x="1819" y="466"/>
                </a:lnTo>
                <a:lnTo>
                  <a:pt x="1817" y="467"/>
                </a:lnTo>
                <a:lnTo>
                  <a:pt x="1817" y="467"/>
                </a:lnTo>
                <a:lnTo>
                  <a:pt x="1816" y="467"/>
                </a:lnTo>
                <a:lnTo>
                  <a:pt x="1816" y="468"/>
                </a:lnTo>
                <a:lnTo>
                  <a:pt x="1814" y="468"/>
                </a:lnTo>
                <a:lnTo>
                  <a:pt x="1812" y="468"/>
                </a:lnTo>
                <a:lnTo>
                  <a:pt x="1811" y="469"/>
                </a:lnTo>
                <a:lnTo>
                  <a:pt x="1810" y="470"/>
                </a:lnTo>
                <a:lnTo>
                  <a:pt x="1810" y="471"/>
                </a:lnTo>
                <a:lnTo>
                  <a:pt x="1809" y="471"/>
                </a:lnTo>
                <a:lnTo>
                  <a:pt x="1809" y="471"/>
                </a:lnTo>
                <a:lnTo>
                  <a:pt x="1809" y="472"/>
                </a:lnTo>
                <a:lnTo>
                  <a:pt x="1808" y="473"/>
                </a:lnTo>
                <a:lnTo>
                  <a:pt x="1808" y="473"/>
                </a:lnTo>
                <a:lnTo>
                  <a:pt x="1807" y="475"/>
                </a:lnTo>
                <a:lnTo>
                  <a:pt x="1807" y="475"/>
                </a:lnTo>
                <a:lnTo>
                  <a:pt x="1807" y="477"/>
                </a:lnTo>
                <a:lnTo>
                  <a:pt x="1807" y="477"/>
                </a:lnTo>
                <a:lnTo>
                  <a:pt x="1807" y="478"/>
                </a:lnTo>
                <a:lnTo>
                  <a:pt x="1807" y="479"/>
                </a:lnTo>
                <a:lnTo>
                  <a:pt x="1806" y="480"/>
                </a:lnTo>
                <a:lnTo>
                  <a:pt x="1803" y="483"/>
                </a:lnTo>
                <a:lnTo>
                  <a:pt x="1803" y="484"/>
                </a:lnTo>
                <a:lnTo>
                  <a:pt x="1802" y="485"/>
                </a:lnTo>
                <a:lnTo>
                  <a:pt x="1802" y="486"/>
                </a:lnTo>
                <a:lnTo>
                  <a:pt x="1802" y="486"/>
                </a:lnTo>
                <a:lnTo>
                  <a:pt x="1802" y="487"/>
                </a:lnTo>
                <a:lnTo>
                  <a:pt x="1803" y="487"/>
                </a:lnTo>
                <a:lnTo>
                  <a:pt x="1803" y="487"/>
                </a:lnTo>
                <a:lnTo>
                  <a:pt x="1803" y="487"/>
                </a:lnTo>
                <a:lnTo>
                  <a:pt x="1805" y="487"/>
                </a:lnTo>
                <a:lnTo>
                  <a:pt x="1805" y="488"/>
                </a:lnTo>
                <a:lnTo>
                  <a:pt x="1806" y="488"/>
                </a:lnTo>
                <a:lnTo>
                  <a:pt x="1807" y="488"/>
                </a:lnTo>
                <a:lnTo>
                  <a:pt x="1808" y="489"/>
                </a:lnTo>
                <a:lnTo>
                  <a:pt x="1808" y="489"/>
                </a:lnTo>
                <a:lnTo>
                  <a:pt x="1806" y="493"/>
                </a:lnTo>
                <a:lnTo>
                  <a:pt x="1805" y="495"/>
                </a:lnTo>
                <a:lnTo>
                  <a:pt x="1802" y="501"/>
                </a:lnTo>
                <a:lnTo>
                  <a:pt x="1800" y="507"/>
                </a:lnTo>
                <a:lnTo>
                  <a:pt x="1798" y="510"/>
                </a:lnTo>
                <a:lnTo>
                  <a:pt x="1795" y="518"/>
                </a:lnTo>
                <a:lnTo>
                  <a:pt x="1794" y="519"/>
                </a:lnTo>
                <a:lnTo>
                  <a:pt x="1792" y="523"/>
                </a:lnTo>
                <a:lnTo>
                  <a:pt x="1791" y="527"/>
                </a:lnTo>
                <a:lnTo>
                  <a:pt x="1787" y="534"/>
                </a:lnTo>
                <a:lnTo>
                  <a:pt x="1783" y="543"/>
                </a:lnTo>
                <a:lnTo>
                  <a:pt x="1775" y="561"/>
                </a:lnTo>
                <a:lnTo>
                  <a:pt x="1771" y="569"/>
                </a:lnTo>
                <a:lnTo>
                  <a:pt x="1771" y="571"/>
                </a:lnTo>
                <a:lnTo>
                  <a:pt x="1768" y="576"/>
                </a:lnTo>
                <a:lnTo>
                  <a:pt x="1766" y="580"/>
                </a:lnTo>
                <a:lnTo>
                  <a:pt x="1763" y="585"/>
                </a:lnTo>
                <a:lnTo>
                  <a:pt x="1758" y="597"/>
                </a:lnTo>
                <a:lnTo>
                  <a:pt x="1755" y="603"/>
                </a:lnTo>
                <a:lnTo>
                  <a:pt x="1751" y="614"/>
                </a:lnTo>
                <a:lnTo>
                  <a:pt x="1746" y="624"/>
                </a:lnTo>
                <a:lnTo>
                  <a:pt x="1745" y="627"/>
                </a:lnTo>
                <a:lnTo>
                  <a:pt x="1738" y="643"/>
                </a:lnTo>
                <a:lnTo>
                  <a:pt x="1734" y="649"/>
                </a:lnTo>
                <a:lnTo>
                  <a:pt x="1732" y="653"/>
                </a:lnTo>
                <a:lnTo>
                  <a:pt x="1724" y="671"/>
                </a:lnTo>
                <a:lnTo>
                  <a:pt x="1724" y="672"/>
                </a:lnTo>
                <a:lnTo>
                  <a:pt x="1722" y="675"/>
                </a:lnTo>
                <a:lnTo>
                  <a:pt x="1720" y="679"/>
                </a:lnTo>
                <a:lnTo>
                  <a:pt x="1720" y="680"/>
                </a:lnTo>
                <a:lnTo>
                  <a:pt x="1710" y="702"/>
                </a:lnTo>
                <a:lnTo>
                  <a:pt x="1697" y="729"/>
                </a:lnTo>
                <a:lnTo>
                  <a:pt x="1692" y="740"/>
                </a:lnTo>
                <a:lnTo>
                  <a:pt x="1685" y="753"/>
                </a:lnTo>
                <a:lnTo>
                  <a:pt x="1678" y="770"/>
                </a:lnTo>
                <a:lnTo>
                  <a:pt x="1676" y="773"/>
                </a:lnTo>
                <a:lnTo>
                  <a:pt x="1673" y="780"/>
                </a:lnTo>
                <a:lnTo>
                  <a:pt x="1657" y="816"/>
                </a:lnTo>
                <a:lnTo>
                  <a:pt x="1655" y="819"/>
                </a:lnTo>
                <a:lnTo>
                  <a:pt x="1639" y="855"/>
                </a:lnTo>
                <a:lnTo>
                  <a:pt x="1638" y="857"/>
                </a:lnTo>
                <a:lnTo>
                  <a:pt x="1616" y="904"/>
                </a:lnTo>
                <a:lnTo>
                  <a:pt x="1615" y="906"/>
                </a:lnTo>
                <a:lnTo>
                  <a:pt x="1614" y="907"/>
                </a:lnTo>
                <a:lnTo>
                  <a:pt x="1614" y="907"/>
                </a:lnTo>
                <a:lnTo>
                  <a:pt x="1613" y="908"/>
                </a:lnTo>
                <a:lnTo>
                  <a:pt x="1612" y="909"/>
                </a:lnTo>
                <a:lnTo>
                  <a:pt x="1611" y="909"/>
                </a:lnTo>
                <a:lnTo>
                  <a:pt x="1610" y="909"/>
                </a:lnTo>
                <a:lnTo>
                  <a:pt x="1609" y="909"/>
                </a:lnTo>
                <a:lnTo>
                  <a:pt x="1609" y="909"/>
                </a:lnTo>
                <a:lnTo>
                  <a:pt x="1608" y="910"/>
                </a:lnTo>
                <a:lnTo>
                  <a:pt x="1608" y="911"/>
                </a:lnTo>
                <a:lnTo>
                  <a:pt x="1608" y="912"/>
                </a:lnTo>
                <a:lnTo>
                  <a:pt x="1608" y="912"/>
                </a:lnTo>
                <a:lnTo>
                  <a:pt x="1608" y="913"/>
                </a:lnTo>
                <a:lnTo>
                  <a:pt x="1607" y="914"/>
                </a:lnTo>
                <a:lnTo>
                  <a:pt x="1606" y="915"/>
                </a:lnTo>
                <a:lnTo>
                  <a:pt x="1605" y="916"/>
                </a:lnTo>
                <a:lnTo>
                  <a:pt x="1603" y="917"/>
                </a:lnTo>
                <a:lnTo>
                  <a:pt x="1602" y="917"/>
                </a:lnTo>
                <a:lnTo>
                  <a:pt x="1602" y="918"/>
                </a:lnTo>
                <a:lnTo>
                  <a:pt x="1601" y="919"/>
                </a:lnTo>
                <a:lnTo>
                  <a:pt x="1600" y="920"/>
                </a:lnTo>
                <a:lnTo>
                  <a:pt x="1600" y="920"/>
                </a:lnTo>
                <a:lnTo>
                  <a:pt x="1599" y="921"/>
                </a:lnTo>
                <a:lnTo>
                  <a:pt x="1598" y="922"/>
                </a:lnTo>
                <a:lnTo>
                  <a:pt x="1598" y="922"/>
                </a:lnTo>
                <a:lnTo>
                  <a:pt x="1597" y="923"/>
                </a:lnTo>
                <a:lnTo>
                  <a:pt x="1596" y="925"/>
                </a:lnTo>
                <a:lnTo>
                  <a:pt x="1595" y="925"/>
                </a:lnTo>
                <a:lnTo>
                  <a:pt x="1594" y="926"/>
                </a:lnTo>
                <a:lnTo>
                  <a:pt x="1594" y="927"/>
                </a:lnTo>
                <a:lnTo>
                  <a:pt x="1593" y="928"/>
                </a:lnTo>
                <a:lnTo>
                  <a:pt x="1593" y="928"/>
                </a:lnTo>
                <a:lnTo>
                  <a:pt x="1592" y="930"/>
                </a:lnTo>
                <a:lnTo>
                  <a:pt x="1592" y="931"/>
                </a:lnTo>
                <a:lnTo>
                  <a:pt x="1592" y="932"/>
                </a:lnTo>
                <a:lnTo>
                  <a:pt x="1592" y="933"/>
                </a:lnTo>
                <a:lnTo>
                  <a:pt x="1592" y="935"/>
                </a:lnTo>
                <a:lnTo>
                  <a:pt x="1592" y="937"/>
                </a:lnTo>
                <a:lnTo>
                  <a:pt x="1592" y="937"/>
                </a:lnTo>
                <a:lnTo>
                  <a:pt x="1592" y="938"/>
                </a:lnTo>
                <a:lnTo>
                  <a:pt x="1592" y="939"/>
                </a:lnTo>
                <a:lnTo>
                  <a:pt x="1592" y="939"/>
                </a:lnTo>
                <a:lnTo>
                  <a:pt x="1593" y="941"/>
                </a:lnTo>
                <a:lnTo>
                  <a:pt x="1593" y="942"/>
                </a:lnTo>
                <a:lnTo>
                  <a:pt x="1594" y="943"/>
                </a:lnTo>
                <a:lnTo>
                  <a:pt x="1594" y="944"/>
                </a:lnTo>
                <a:lnTo>
                  <a:pt x="1595" y="946"/>
                </a:lnTo>
                <a:lnTo>
                  <a:pt x="1596" y="948"/>
                </a:lnTo>
                <a:lnTo>
                  <a:pt x="1596" y="949"/>
                </a:lnTo>
                <a:lnTo>
                  <a:pt x="1597" y="950"/>
                </a:lnTo>
                <a:lnTo>
                  <a:pt x="1597" y="952"/>
                </a:lnTo>
                <a:lnTo>
                  <a:pt x="1599" y="953"/>
                </a:lnTo>
                <a:lnTo>
                  <a:pt x="1599" y="953"/>
                </a:lnTo>
                <a:lnTo>
                  <a:pt x="1600" y="954"/>
                </a:lnTo>
                <a:lnTo>
                  <a:pt x="1600" y="955"/>
                </a:lnTo>
                <a:lnTo>
                  <a:pt x="1601" y="955"/>
                </a:lnTo>
                <a:lnTo>
                  <a:pt x="1601" y="956"/>
                </a:lnTo>
                <a:lnTo>
                  <a:pt x="1601" y="957"/>
                </a:lnTo>
                <a:lnTo>
                  <a:pt x="1602" y="957"/>
                </a:lnTo>
                <a:lnTo>
                  <a:pt x="1602" y="958"/>
                </a:lnTo>
                <a:lnTo>
                  <a:pt x="1603" y="958"/>
                </a:lnTo>
                <a:lnTo>
                  <a:pt x="1604" y="958"/>
                </a:lnTo>
                <a:lnTo>
                  <a:pt x="1605" y="958"/>
                </a:lnTo>
                <a:lnTo>
                  <a:pt x="1606" y="958"/>
                </a:lnTo>
                <a:lnTo>
                  <a:pt x="1607" y="959"/>
                </a:lnTo>
                <a:lnTo>
                  <a:pt x="1608" y="960"/>
                </a:lnTo>
                <a:lnTo>
                  <a:pt x="1608" y="960"/>
                </a:lnTo>
                <a:lnTo>
                  <a:pt x="1609" y="961"/>
                </a:lnTo>
                <a:lnTo>
                  <a:pt x="1610" y="963"/>
                </a:lnTo>
                <a:lnTo>
                  <a:pt x="1611" y="965"/>
                </a:lnTo>
                <a:lnTo>
                  <a:pt x="1611" y="965"/>
                </a:lnTo>
                <a:lnTo>
                  <a:pt x="1612" y="968"/>
                </a:lnTo>
                <a:lnTo>
                  <a:pt x="1613" y="968"/>
                </a:lnTo>
                <a:lnTo>
                  <a:pt x="1613" y="969"/>
                </a:lnTo>
                <a:lnTo>
                  <a:pt x="1614" y="969"/>
                </a:lnTo>
                <a:lnTo>
                  <a:pt x="1616" y="970"/>
                </a:lnTo>
                <a:lnTo>
                  <a:pt x="1617" y="970"/>
                </a:lnTo>
                <a:lnTo>
                  <a:pt x="1617" y="971"/>
                </a:lnTo>
                <a:lnTo>
                  <a:pt x="1619" y="972"/>
                </a:lnTo>
                <a:lnTo>
                  <a:pt x="1619" y="974"/>
                </a:lnTo>
                <a:lnTo>
                  <a:pt x="1620" y="974"/>
                </a:lnTo>
                <a:lnTo>
                  <a:pt x="1620" y="975"/>
                </a:lnTo>
                <a:lnTo>
                  <a:pt x="1620" y="975"/>
                </a:lnTo>
                <a:lnTo>
                  <a:pt x="1621" y="976"/>
                </a:lnTo>
                <a:lnTo>
                  <a:pt x="1621" y="977"/>
                </a:lnTo>
                <a:lnTo>
                  <a:pt x="1622" y="978"/>
                </a:lnTo>
                <a:lnTo>
                  <a:pt x="1623" y="979"/>
                </a:lnTo>
                <a:lnTo>
                  <a:pt x="1623" y="980"/>
                </a:lnTo>
                <a:lnTo>
                  <a:pt x="1624" y="980"/>
                </a:lnTo>
                <a:lnTo>
                  <a:pt x="1624" y="981"/>
                </a:lnTo>
                <a:lnTo>
                  <a:pt x="1624" y="981"/>
                </a:lnTo>
                <a:lnTo>
                  <a:pt x="1624" y="982"/>
                </a:lnTo>
                <a:lnTo>
                  <a:pt x="1624" y="984"/>
                </a:lnTo>
                <a:lnTo>
                  <a:pt x="1625" y="985"/>
                </a:lnTo>
                <a:lnTo>
                  <a:pt x="1625" y="986"/>
                </a:lnTo>
                <a:lnTo>
                  <a:pt x="1624" y="987"/>
                </a:lnTo>
                <a:lnTo>
                  <a:pt x="1624" y="989"/>
                </a:lnTo>
                <a:lnTo>
                  <a:pt x="1624" y="990"/>
                </a:lnTo>
                <a:lnTo>
                  <a:pt x="1624" y="991"/>
                </a:lnTo>
                <a:lnTo>
                  <a:pt x="1624" y="992"/>
                </a:lnTo>
                <a:lnTo>
                  <a:pt x="1624" y="992"/>
                </a:lnTo>
                <a:lnTo>
                  <a:pt x="1624" y="993"/>
                </a:lnTo>
                <a:lnTo>
                  <a:pt x="1625" y="994"/>
                </a:lnTo>
                <a:lnTo>
                  <a:pt x="1625" y="995"/>
                </a:lnTo>
                <a:lnTo>
                  <a:pt x="1626" y="995"/>
                </a:lnTo>
                <a:lnTo>
                  <a:pt x="1627" y="997"/>
                </a:lnTo>
                <a:lnTo>
                  <a:pt x="1628" y="998"/>
                </a:lnTo>
                <a:lnTo>
                  <a:pt x="1628" y="999"/>
                </a:lnTo>
                <a:lnTo>
                  <a:pt x="1627" y="1000"/>
                </a:lnTo>
                <a:lnTo>
                  <a:pt x="1625" y="1001"/>
                </a:lnTo>
                <a:lnTo>
                  <a:pt x="1624" y="1002"/>
                </a:lnTo>
                <a:lnTo>
                  <a:pt x="1624" y="1003"/>
                </a:lnTo>
                <a:lnTo>
                  <a:pt x="1623" y="1003"/>
                </a:lnTo>
                <a:lnTo>
                  <a:pt x="1623" y="1004"/>
                </a:lnTo>
                <a:lnTo>
                  <a:pt x="1621" y="1006"/>
                </a:lnTo>
                <a:lnTo>
                  <a:pt x="1620" y="1008"/>
                </a:lnTo>
                <a:lnTo>
                  <a:pt x="1620" y="1009"/>
                </a:lnTo>
                <a:lnTo>
                  <a:pt x="1620" y="1010"/>
                </a:lnTo>
                <a:lnTo>
                  <a:pt x="1620" y="1012"/>
                </a:lnTo>
                <a:lnTo>
                  <a:pt x="1620" y="1012"/>
                </a:lnTo>
                <a:lnTo>
                  <a:pt x="1619" y="1015"/>
                </a:lnTo>
                <a:lnTo>
                  <a:pt x="1620" y="1017"/>
                </a:lnTo>
                <a:lnTo>
                  <a:pt x="1620" y="1018"/>
                </a:lnTo>
                <a:lnTo>
                  <a:pt x="1620" y="1019"/>
                </a:lnTo>
                <a:lnTo>
                  <a:pt x="1620" y="1021"/>
                </a:lnTo>
                <a:lnTo>
                  <a:pt x="1621" y="1022"/>
                </a:lnTo>
                <a:lnTo>
                  <a:pt x="1621" y="1023"/>
                </a:lnTo>
                <a:lnTo>
                  <a:pt x="1621" y="1024"/>
                </a:lnTo>
                <a:lnTo>
                  <a:pt x="1621" y="1025"/>
                </a:lnTo>
                <a:lnTo>
                  <a:pt x="1621" y="1026"/>
                </a:lnTo>
                <a:lnTo>
                  <a:pt x="1621" y="1026"/>
                </a:lnTo>
                <a:lnTo>
                  <a:pt x="1620" y="1026"/>
                </a:lnTo>
                <a:lnTo>
                  <a:pt x="1619" y="1028"/>
                </a:lnTo>
                <a:lnTo>
                  <a:pt x="1618" y="1029"/>
                </a:lnTo>
                <a:lnTo>
                  <a:pt x="1617" y="1029"/>
                </a:lnTo>
                <a:lnTo>
                  <a:pt x="1617" y="1030"/>
                </a:lnTo>
                <a:lnTo>
                  <a:pt x="1616" y="1032"/>
                </a:lnTo>
                <a:lnTo>
                  <a:pt x="1615" y="1032"/>
                </a:lnTo>
                <a:lnTo>
                  <a:pt x="1613" y="1034"/>
                </a:lnTo>
                <a:lnTo>
                  <a:pt x="1613" y="1034"/>
                </a:lnTo>
                <a:lnTo>
                  <a:pt x="1613" y="1035"/>
                </a:lnTo>
                <a:lnTo>
                  <a:pt x="1613" y="1036"/>
                </a:lnTo>
                <a:lnTo>
                  <a:pt x="1613" y="1038"/>
                </a:lnTo>
                <a:lnTo>
                  <a:pt x="1613" y="1039"/>
                </a:lnTo>
                <a:lnTo>
                  <a:pt x="1612" y="1041"/>
                </a:lnTo>
                <a:lnTo>
                  <a:pt x="1612" y="1041"/>
                </a:lnTo>
                <a:lnTo>
                  <a:pt x="1611" y="1042"/>
                </a:lnTo>
                <a:lnTo>
                  <a:pt x="1611" y="1042"/>
                </a:lnTo>
                <a:lnTo>
                  <a:pt x="1610" y="1043"/>
                </a:lnTo>
                <a:lnTo>
                  <a:pt x="1609" y="1043"/>
                </a:lnTo>
                <a:lnTo>
                  <a:pt x="1608" y="1045"/>
                </a:lnTo>
                <a:lnTo>
                  <a:pt x="1607" y="1045"/>
                </a:lnTo>
                <a:lnTo>
                  <a:pt x="1605" y="1046"/>
                </a:lnTo>
                <a:lnTo>
                  <a:pt x="1604" y="1046"/>
                </a:lnTo>
                <a:lnTo>
                  <a:pt x="1603" y="1047"/>
                </a:lnTo>
                <a:lnTo>
                  <a:pt x="1603" y="1047"/>
                </a:lnTo>
                <a:lnTo>
                  <a:pt x="1602" y="1048"/>
                </a:lnTo>
                <a:lnTo>
                  <a:pt x="1602" y="1049"/>
                </a:lnTo>
                <a:lnTo>
                  <a:pt x="1602" y="1050"/>
                </a:lnTo>
                <a:lnTo>
                  <a:pt x="1603" y="1051"/>
                </a:lnTo>
                <a:lnTo>
                  <a:pt x="1603" y="1052"/>
                </a:lnTo>
                <a:lnTo>
                  <a:pt x="1603" y="1052"/>
                </a:lnTo>
                <a:lnTo>
                  <a:pt x="1603" y="1053"/>
                </a:lnTo>
                <a:lnTo>
                  <a:pt x="1603" y="1054"/>
                </a:lnTo>
                <a:lnTo>
                  <a:pt x="1603" y="1055"/>
                </a:lnTo>
                <a:lnTo>
                  <a:pt x="1604" y="1056"/>
                </a:lnTo>
                <a:lnTo>
                  <a:pt x="1604" y="1057"/>
                </a:lnTo>
                <a:lnTo>
                  <a:pt x="1605" y="1058"/>
                </a:lnTo>
                <a:lnTo>
                  <a:pt x="1605" y="1059"/>
                </a:lnTo>
                <a:lnTo>
                  <a:pt x="1605" y="1059"/>
                </a:lnTo>
                <a:lnTo>
                  <a:pt x="1606" y="1060"/>
                </a:lnTo>
                <a:lnTo>
                  <a:pt x="1606" y="1060"/>
                </a:lnTo>
                <a:lnTo>
                  <a:pt x="1607" y="1061"/>
                </a:lnTo>
                <a:lnTo>
                  <a:pt x="1608" y="1062"/>
                </a:lnTo>
                <a:lnTo>
                  <a:pt x="1608" y="1062"/>
                </a:lnTo>
                <a:lnTo>
                  <a:pt x="1609" y="1063"/>
                </a:lnTo>
                <a:lnTo>
                  <a:pt x="1609" y="1064"/>
                </a:lnTo>
                <a:lnTo>
                  <a:pt x="1609" y="1066"/>
                </a:lnTo>
                <a:lnTo>
                  <a:pt x="1609" y="1067"/>
                </a:lnTo>
                <a:lnTo>
                  <a:pt x="1609" y="1068"/>
                </a:lnTo>
                <a:lnTo>
                  <a:pt x="1610" y="1070"/>
                </a:lnTo>
                <a:lnTo>
                  <a:pt x="1612" y="1072"/>
                </a:lnTo>
                <a:lnTo>
                  <a:pt x="1612" y="1073"/>
                </a:lnTo>
                <a:lnTo>
                  <a:pt x="1613" y="1074"/>
                </a:lnTo>
                <a:lnTo>
                  <a:pt x="1612" y="1075"/>
                </a:lnTo>
                <a:lnTo>
                  <a:pt x="1612" y="1076"/>
                </a:lnTo>
                <a:lnTo>
                  <a:pt x="1612" y="1077"/>
                </a:lnTo>
                <a:lnTo>
                  <a:pt x="1612" y="1078"/>
                </a:lnTo>
                <a:lnTo>
                  <a:pt x="1613" y="1078"/>
                </a:lnTo>
                <a:lnTo>
                  <a:pt x="1612" y="1079"/>
                </a:lnTo>
                <a:lnTo>
                  <a:pt x="1612" y="1079"/>
                </a:lnTo>
                <a:lnTo>
                  <a:pt x="1611" y="1080"/>
                </a:lnTo>
                <a:lnTo>
                  <a:pt x="1610" y="1081"/>
                </a:lnTo>
                <a:lnTo>
                  <a:pt x="1610" y="1081"/>
                </a:lnTo>
                <a:lnTo>
                  <a:pt x="1610" y="1081"/>
                </a:lnTo>
                <a:lnTo>
                  <a:pt x="1609" y="1082"/>
                </a:lnTo>
                <a:lnTo>
                  <a:pt x="1609" y="1083"/>
                </a:lnTo>
                <a:lnTo>
                  <a:pt x="1609" y="1083"/>
                </a:lnTo>
                <a:lnTo>
                  <a:pt x="1609" y="1083"/>
                </a:lnTo>
                <a:lnTo>
                  <a:pt x="1610" y="1084"/>
                </a:lnTo>
                <a:lnTo>
                  <a:pt x="1610" y="1085"/>
                </a:lnTo>
                <a:lnTo>
                  <a:pt x="1610" y="1086"/>
                </a:lnTo>
                <a:lnTo>
                  <a:pt x="1610" y="1087"/>
                </a:lnTo>
                <a:lnTo>
                  <a:pt x="1610" y="1087"/>
                </a:lnTo>
                <a:lnTo>
                  <a:pt x="1609" y="1088"/>
                </a:lnTo>
                <a:lnTo>
                  <a:pt x="1609" y="1089"/>
                </a:lnTo>
                <a:lnTo>
                  <a:pt x="1609" y="1090"/>
                </a:lnTo>
                <a:lnTo>
                  <a:pt x="1609" y="1091"/>
                </a:lnTo>
                <a:lnTo>
                  <a:pt x="1609" y="1092"/>
                </a:lnTo>
                <a:lnTo>
                  <a:pt x="1609" y="1093"/>
                </a:lnTo>
                <a:lnTo>
                  <a:pt x="1609" y="1094"/>
                </a:lnTo>
                <a:lnTo>
                  <a:pt x="1608" y="1095"/>
                </a:lnTo>
                <a:lnTo>
                  <a:pt x="1609" y="1095"/>
                </a:lnTo>
                <a:lnTo>
                  <a:pt x="1609" y="1096"/>
                </a:lnTo>
                <a:lnTo>
                  <a:pt x="1610" y="1097"/>
                </a:lnTo>
                <a:lnTo>
                  <a:pt x="1610" y="1098"/>
                </a:lnTo>
                <a:lnTo>
                  <a:pt x="1610" y="1099"/>
                </a:lnTo>
                <a:lnTo>
                  <a:pt x="1609" y="1099"/>
                </a:lnTo>
                <a:lnTo>
                  <a:pt x="1609" y="1100"/>
                </a:lnTo>
                <a:lnTo>
                  <a:pt x="1608" y="1100"/>
                </a:lnTo>
                <a:lnTo>
                  <a:pt x="1607" y="1101"/>
                </a:lnTo>
                <a:lnTo>
                  <a:pt x="1606" y="1101"/>
                </a:lnTo>
                <a:lnTo>
                  <a:pt x="1606" y="1102"/>
                </a:lnTo>
                <a:lnTo>
                  <a:pt x="1606" y="1103"/>
                </a:lnTo>
                <a:lnTo>
                  <a:pt x="1606" y="1103"/>
                </a:lnTo>
                <a:lnTo>
                  <a:pt x="1606" y="1104"/>
                </a:lnTo>
                <a:lnTo>
                  <a:pt x="1605" y="1105"/>
                </a:lnTo>
                <a:lnTo>
                  <a:pt x="1605" y="1106"/>
                </a:lnTo>
                <a:lnTo>
                  <a:pt x="1605" y="1107"/>
                </a:lnTo>
                <a:lnTo>
                  <a:pt x="1604" y="1108"/>
                </a:lnTo>
                <a:lnTo>
                  <a:pt x="1603" y="1110"/>
                </a:lnTo>
                <a:lnTo>
                  <a:pt x="1602" y="1110"/>
                </a:lnTo>
                <a:lnTo>
                  <a:pt x="1601" y="1111"/>
                </a:lnTo>
                <a:lnTo>
                  <a:pt x="1601" y="1112"/>
                </a:lnTo>
                <a:lnTo>
                  <a:pt x="1601" y="1113"/>
                </a:lnTo>
                <a:lnTo>
                  <a:pt x="1601" y="1113"/>
                </a:lnTo>
                <a:lnTo>
                  <a:pt x="1600" y="1113"/>
                </a:lnTo>
                <a:lnTo>
                  <a:pt x="1600" y="1114"/>
                </a:lnTo>
                <a:lnTo>
                  <a:pt x="1600" y="1115"/>
                </a:lnTo>
                <a:lnTo>
                  <a:pt x="1599" y="1116"/>
                </a:lnTo>
                <a:lnTo>
                  <a:pt x="1599" y="1117"/>
                </a:lnTo>
                <a:lnTo>
                  <a:pt x="1599" y="1118"/>
                </a:lnTo>
                <a:lnTo>
                  <a:pt x="1599" y="1118"/>
                </a:lnTo>
                <a:lnTo>
                  <a:pt x="1600" y="1119"/>
                </a:lnTo>
                <a:lnTo>
                  <a:pt x="1600" y="1120"/>
                </a:lnTo>
                <a:lnTo>
                  <a:pt x="1600" y="1121"/>
                </a:lnTo>
                <a:lnTo>
                  <a:pt x="1600" y="1122"/>
                </a:lnTo>
                <a:lnTo>
                  <a:pt x="1600" y="1123"/>
                </a:lnTo>
                <a:lnTo>
                  <a:pt x="1600" y="1123"/>
                </a:lnTo>
                <a:lnTo>
                  <a:pt x="1600" y="1124"/>
                </a:lnTo>
                <a:lnTo>
                  <a:pt x="1600" y="1125"/>
                </a:lnTo>
                <a:lnTo>
                  <a:pt x="1601" y="1125"/>
                </a:lnTo>
                <a:lnTo>
                  <a:pt x="1601" y="1126"/>
                </a:lnTo>
                <a:lnTo>
                  <a:pt x="1601" y="1127"/>
                </a:lnTo>
                <a:lnTo>
                  <a:pt x="1601" y="1128"/>
                </a:lnTo>
                <a:lnTo>
                  <a:pt x="1601" y="1128"/>
                </a:lnTo>
                <a:lnTo>
                  <a:pt x="1601" y="1129"/>
                </a:lnTo>
                <a:lnTo>
                  <a:pt x="1600" y="1130"/>
                </a:lnTo>
                <a:lnTo>
                  <a:pt x="1600" y="1131"/>
                </a:lnTo>
                <a:lnTo>
                  <a:pt x="1600" y="1131"/>
                </a:lnTo>
                <a:lnTo>
                  <a:pt x="1600" y="1132"/>
                </a:lnTo>
                <a:lnTo>
                  <a:pt x="1599" y="1133"/>
                </a:lnTo>
                <a:lnTo>
                  <a:pt x="1599" y="1133"/>
                </a:lnTo>
                <a:lnTo>
                  <a:pt x="1599" y="1134"/>
                </a:lnTo>
                <a:lnTo>
                  <a:pt x="1598" y="1135"/>
                </a:lnTo>
                <a:lnTo>
                  <a:pt x="1598" y="1136"/>
                </a:lnTo>
                <a:lnTo>
                  <a:pt x="1597" y="1137"/>
                </a:lnTo>
                <a:lnTo>
                  <a:pt x="1597" y="1137"/>
                </a:lnTo>
                <a:lnTo>
                  <a:pt x="1597" y="1138"/>
                </a:lnTo>
                <a:lnTo>
                  <a:pt x="1597" y="1139"/>
                </a:lnTo>
                <a:lnTo>
                  <a:pt x="1598" y="1140"/>
                </a:lnTo>
                <a:lnTo>
                  <a:pt x="1599" y="1140"/>
                </a:lnTo>
                <a:lnTo>
                  <a:pt x="1599" y="1140"/>
                </a:lnTo>
                <a:lnTo>
                  <a:pt x="1600" y="1140"/>
                </a:lnTo>
                <a:lnTo>
                  <a:pt x="1600" y="1140"/>
                </a:lnTo>
                <a:lnTo>
                  <a:pt x="1601" y="1139"/>
                </a:lnTo>
                <a:lnTo>
                  <a:pt x="1601" y="1139"/>
                </a:lnTo>
                <a:lnTo>
                  <a:pt x="1602" y="1139"/>
                </a:lnTo>
                <a:lnTo>
                  <a:pt x="1603" y="1138"/>
                </a:lnTo>
                <a:lnTo>
                  <a:pt x="1604" y="1138"/>
                </a:lnTo>
                <a:lnTo>
                  <a:pt x="1606" y="1138"/>
                </a:lnTo>
                <a:lnTo>
                  <a:pt x="1608" y="1139"/>
                </a:lnTo>
                <a:lnTo>
                  <a:pt x="1608" y="1139"/>
                </a:lnTo>
                <a:lnTo>
                  <a:pt x="1609" y="1140"/>
                </a:lnTo>
                <a:lnTo>
                  <a:pt x="1608" y="1141"/>
                </a:lnTo>
                <a:lnTo>
                  <a:pt x="1606" y="1141"/>
                </a:lnTo>
                <a:lnTo>
                  <a:pt x="1605" y="1142"/>
                </a:lnTo>
                <a:lnTo>
                  <a:pt x="1605" y="1142"/>
                </a:lnTo>
                <a:lnTo>
                  <a:pt x="1604" y="1143"/>
                </a:lnTo>
                <a:lnTo>
                  <a:pt x="1604" y="1143"/>
                </a:lnTo>
                <a:lnTo>
                  <a:pt x="1603" y="1144"/>
                </a:lnTo>
                <a:lnTo>
                  <a:pt x="1602" y="1144"/>
                </a:lnTo>
                <a:lnTo>
                  <a:pt x="1602" y="1145"/>
                </a:lnTo>
                <a:lnTo>
                  <a:pt x="1601" y="1146"/>
                </a:lnTo>
                <a:lnTo>
                  <a:pt x="1600" y="1147"/>
                </a:lnTo>
                <a:lnTo>
                  <a:pt x="1599" y="1147"/>
                </a:lnTo>
                <a:lnTo>
                  <a:pt x="1599" y="1147"/>
                </a:lnTo>
                <a:lnTo>
                  <a:pt x="1598" y="1147"/>
                </a:lnTo>
                <a:lnTo>
                  <a:pt x="1596" y="1148"/>
                </a:lnTo>
                <a:lnTo>
                  <a:pt x="1584" y="1148"/>
                </a:lnTo>
                <a:lnTo>
                  <a:pt x="1542" y="1149"/>
                </a:lnTo>
                <a:lnTo>
                  <a:pt x="1539" y="1149"/>
                </a:lnTo>
                <a:lnTo>
                  <a:pt x="1538" y="1149"/>
                </a:lnTo>
                <a:lnTo>
                  <a:pt x="1538" y="1149"/>
                </a:lnTo>
                <a:lnTo>
                  <a:pt x="1531" y="1149"/>
                </a:lnTo>
                <a:lnTo>
                  <a:pt x="1529" y="1149"/>
                </a:lnTo>
                <a:lnTo>
                  <a:pt x="1525" y="1149"/>
                </a:lnTo>
                <a:lnTo>
                  <a:pt x="1525" y="1149"/>
                </a:lnTo>
                <a:lnTo>
                  <a:pt x="1509" y="1149"/>
                </a:lnTo>
                <a:lnTo>
                  <a:pt x="1496" y="1149"/>
                </a:lnTo>
                <a:lnTo>
                  <a:pt x="1488" y="1149"/>
                </a:lnTo>
                <a:lnTo>
                  <a:pt x="1434" y="1148"/>
                </a:lnTo>
                <a:lnTo>
                  <a:pt x="1427" y="1148"/>
                </a:lnTo>
                <a:lnTo>
                  <a:pt x="1400" y="1148"/>
                </a:lnTo>
                <a:lnTo>
                  <a:pt x="1391" y="1148"/>
                </a:lnTo>
                <a:lnTo>
                  <a:pt x="1381" y="1148"/>
                </a:lnTo>
                <a:lnTo>
                  <a:pt x="1348" y="1148"/>
                </a:lnTo>
                <a:lnTo>
                  <a:pt x="1346" y="1148"/>
                </a:lnTo>
                <a:lnTo>
                  <a:pt x="1329" y="1148"/>
                </a:lnTo>
                <a:lnTo>
                  <a:pt x="1311" y="1148"/>
                </a:lnTo>
                <a:lnTo>
                  <a:pt x="1298" y="1148"/>
                </a:lnTo>
                <a:lnTo>
                  <a:pt x="1285" y="1148"/>
                </a:lnTo>
                <a:lnTo>
                  <a:pt x="1270" y="1148"/>
                </a:lnTo>
                <a:lnTo>
                  <a:pt x="1270" y="1148"/>
                </a:lnTo>
                <a:lnTo>
                  <a:pt x="1269" y="1148"/>
                </a:lnTo>
                <a:lnTo>
                  <a:pt x="1268" y="1148"/>
                </a:lnTo>
                <a:lnTo>
                  <a:pt x="1268" y="1147"/>
                </a:lnTo>
                <a:lnTo>
                  <a:pt x="1267" y="1146"/>
                </a:lnTo>
                <a:lnTo>
                  <a:pt x="1266" y="1145"/>
                </a:lnTo>
                <a:lnTo>
                  <a:pt x="1266" y="1143"/>
                </a:lnTo>
                <a:lnTo>
                  <a:pt x="1265" y="1143"/>
                </a:lnTo>
                <a:lnTo>
                  <a:pt x="1265" y="1142"/>
                </a:lnTo>
                <a:lnTo>
                  <a:pt x="1266" y="1141"/>
                </a:lnTo>
                <a:lnTo>
                  <a:pt x="1265" y="1140"/>
                </a:lnTo>
                <a:lnTo>
                  <a:pt x="1264" y="1140"/>
                </a:lnTo>
                <a:lnTo>
                  <a:pt x="1263" y="1140"/>
                </a:lnTo>
                <a:lnTo>
                  <a:pt x="1263" y="1139"/>
                </a:lnTo>
                <a:lnTo>
                  <a:pt x="1262" y="1139"/>
                </a:lnTo>
                <a:lnTo>
                  <a:pt x="1261" y="1139"/>
                </a:lnTo>
                <a:lnTo>
                  <a:pt x="1260" y="1138"/>
                </a:lnTo>
                <a:lnTo>
                  <a:pt x="1258" y="1139"/>
                </a:lnTo>
                <a:lnTo>
                  <a:pt x="1258" y="1139"/>
                </a:lnTo>
                <a:lnTo>
                  <a:pt x="1258" y="1139"/>
                </a:lnTo>
                <a:lnTo>
                  <a:pt x="1257" y="1138"/>
                </a:lnTo>
                <a:lnTo>
                  <a:pt x="1257" y="1136"/>
                </a:lnTo>
                <a:lnTo>
                  <a:pt x="1255" y="1137"/>
                </a:lnTo>
                <a:lnTo>
                  <a:pt x="1254" y="1137"/>
                </a:lnTo>
                <a:lnTo>
                  <a:pt x="1253" y="1137"/>
                </a:lnTo>
                <a:lnTo>
                  <a:pt x="1253" y="1138"/>
                </a:lnTo>
                <a:lnTo>
                  <a:pt x="1254" y="1139"/>
                </a:lnTo>
                <a:lnTo>
                  <a:pt x="1253" y="1140"/>
                </a:lnTo>
                <a:lnTo>
                  <a:pt x="1253" y="1141"/>
                </a:lnTo>
                <a:lnTo>
                  <a:pt x="1252" y="1141"/>
                </a:lnTo>
                <a:lnTo>
                  <a:pt x="1251" y="1141"/>
                </a:lnTo>
                <a:lnTo>
                  <a:pt x="1251" y="1142"/>
                </a:lnTo>
                <a:lnTo>
                  <a:pt x="1251" y="1142"/>
                </a:lnTo>
                <a:lnTo>
                  <a:pt x="1250" y="1143"/>
                </a:lnTo>
                <a:lnTo>
                  <a:pt x="1249" y="1143"/>
                </a:lnTo>
                <a:lnTo>
                  <a:pt x="1248" y="1143"/>
                </a:lnTo>
                <a:lnTo>
                  <a:pt x="1247" y="1143"/>
                </a:lnTo>
                <a:lnTo>
                  <a:pt x="1247" y="1143"/>
                </a:lnTo>
                <a:lnTo>
                  <a:pt x="1246" y="1142"/>
                </a:lnTo>
                <a:lnTo>
                  <a:pt x="1245" y="1142"/>
                </a:lnTo>
                <a:lnTo>
                  <a:pt x="1245" y="1141"/>
                </a:lnTo>
                <a:lnTo>
                  <a:pt x="1244" y="1141"/>
                </a:lnTo>
                <a:lnTo>
                  <a:pt x="1243" y="1142"/>
                </a:lnTo>
                <a:lnTo>
                  <a:pt x="1243" y="1143"/>
                </a:lnTo>
                <a:lnTo>
                  <a:pt x="1243" y="1143"/>
                </a:lnTo>
                <a:lnTo>
                  <a:pt x="1243" y="1144"/>
                </a:lnTo>
                <a:lnTo>
                  <a:pt x="1243" y="1146"/>
                </a:lnTo>
                <a:lnTo>
                  <a:pt x="1242" y="1147"/>
                </a:lnTo>
                <a:lnTo>
                  <a:pt x="1241" y="1147"/>
                </a:lnTo>
                <a:lnTo>
                  <a:pt x="1241" y="1148"/>
                </a:lnTo>
                <a:lnTo>
                  <a:pt x="1241" y="1149"/>
                </a:lnTo>
                <a:lnTo>
                  <a:pt x="1241" y="1149"/>
                </a:lnTo>
                <a:lnTo>
                  <a:pt x="1241" y="1150"/>
                </a:lnTo>
                <a:lnTo>
                  <a:pt x="1241" y="1151"/>
                </a:lnTo>
                <a:lnTo>
                  <a:pt x="1241" y="1152"/>
                </a:lnTo>
                <a:lnTo>
                  <a:pt x="1241" y="1152"/>
                </a:lnTo>
                <a:lnTo>
                  <a:pt x="1241" y="1153"/>
                </a:lnTo>
                <a:lnTo>
                  <a:pt x="1241" y="1153"/>
                </a:lnTo>
                <a:lnTo>
                  <a:pt x="1240" y="1154"/>
                </a:lnTo>
                <a:lnTo>
                  <a:pt x="1239" y="1154"/>
                </a:lnTo>
                <a:lnTo>
                  <a:pt x="1237" y="1154"/>
                </a:lnTo>
                <a:lnTo>
                  <a:pt x="1236" y="1156"/>
                </a:lnTo>
                <a:lnTo>
                  <a:pt x="1236" y="1156"/>
                </a:lnTo>
                <a:lnTo>
                  <a:pt x="1235" y="1156"/>
                </a:lnTo>
                <a:lnTo>
                  <a:pt x="1234" y="1156"/>
                </a:lnTo>
                <a:lnTo>
                  <a:pt x="1233" y="1156"/>
                </a:lnTo>
                <a:lnTo>
                  <a:pt x="1232" y="1156"/>
                </a:lnTo>
                <a:lnTo>
                  <a:pt x="1231" y="1156"/>
                </a:lnTo>
                <a:lnTo>
                  <a:pt x="1230" y="1156"/>
                </a:lnTo>
                <a:lnTo>
                  <a:pt x="1229" y="1156"/>
                </a:lnTo>
                <a:lnTo>
                  <a:pt x="1228" y="1156"/>
                </a:lnTo>
                <a:lnTo>
                  <a:pt x="1228" y="1156"/>
                </a:lnTo>
                <a:lnTo>
                  <a:pt x="1227" y="1155"/>
                </a:lnTo>
                <a:lnTo>
                  <a:pt x="1227" y="1155"/>
                </a:lnTo>
                <a:lnTo>
                  <a:pt x="1227" y="1154"/>
                </a:lnTo>
                <a:lnTo>
                  <a:pt x="1227" y="1153"/>
                </a:lnTo>
                <a:lnTo>
                  <a:pt x="1227" y="1152"/>
                </a:lnTo>
                <a:lnTo>
                  <a:pt x="1226" y="1152"/>
                </a:lnTo>
                <a:lnTo>
                  <a:pt x="1225" y="1152"/>
                </a:lnTo>
                <a:lnTo>
                  <a:pt x="1224" y="1151"/>
                </a:lnTo>
                <a:lnTo>
                  <a:pt x="1224" y="1150"/>
                </a:lnTo>
                <a:lnTo>
                  <a:pt x="1224" y="1149"/>
                </a:lnTo>
                <a:lnTo>
                  <a:pt x="1224" y="1148"/>
                </a:lnTo>
                <a:lnTo>
                  <a:pt x="1222" y="1148"/>
                </a:lnTo>
                <a:lnTo>
                  <a:pt x="1221" y="1148"/>
                </a:lnTo>
                <a:lnTo>
                  <a:pt x="1220" y="1148"/>
                </a:lnTo>
                <a:lnTo>
                  <a:pt x="1220" y="1148"/>
                </a:lnTo>
                <a:lnTo>
                  <a:pt x="1219" y="1148"/>
                </a:lnTo>
                <a:lnTo>
                  <a:pt x="1218" y="1149"/>
                </a:lnTo>
                <a:lnTo>
                  <a:pt x="1217" y="1149"/>
                </a:lnTo>
                <a:lnTo>
                  <a:pt x="1216" y="1149"/>
                </a:lnTo>
                <a:lnTo>
                  <a:pt x="1215" y="1149"/>
                </a:lnTo>
                <a:lnTo>
                  <a:pt x="1214" y="1149"/>
                </a:lnTo>
                <a:lnTo>
                  <a:pt x="1213" y="1148"/>
                </a:lnTo>
                <a:lnTo>
                  <a:pt x="1213" y="1148"/>
                </a:lnTo>
                <a:lnTo>
                  <a:pt x="1213" y="1147"/>
                </a:lnTo>
                <a:lnTo>
                  <a:pt x="1212" y="1145"/>
                </a:lnTo>
                <a:lnTo>
                  <a:pt x="1212" y="1144"/>
                </a:lnTo>
                <a:lnTo>
                  <a:pt x="1210" y="1142"/>
                </a:lnTo>
                <a:lnTo>
                  <a:pt x="1210" y="1141"/>
                </a:lnTo>
                <a:lnTo>
                  <a:pt x="1211" y="1141"/>
                </a:lnTo>
                <a:lnTo>
                  <a:pt x="1211" y="1140"/>
                </a:lnTo>
                <a:lnTo>
                  <a:pt x="1211" y="1139"/>
                </a:lnTo>
                <a:lnTo>
                  <a:pt x="1210" y="1139"/>
                </a:lnTo>
                <a:lnTo>
                  <a:pt x="1210" y="1139"/>
                </a:lnTo>
                <a:lnTo>
                  <a:pt x="1209" y="1138"/>
                </a:lnTo>
                <a:lnTo>
                  <a:pt x="1209" y="1137"/>
                </a:lnTo>
                <a:lnTo>
                  <a:pt x="1209" y="1136"/>
                </a:lnTo>
                <a:lnTo>
                  <a:pt x="1209" y="1136"/>
                </a:lnTo>
                <a:lnTo>
                  <a:pt x="1209" y="1135"/>
                </a:lnTo>
                <a:lnTo>
                  <a:pt x="1208" y="1134"/>
                </a:lnTo>
                <a:lnTo>
                  <a:pt x="1207" y="1133"/>
                </a:lnTo>
                <a:lnTo>
                  <a:pt x="1207" y="1133"/>
                </a:lnTo>
                <a:lnTo>
                  <a:pt x="1206" y="1133"/>
                </a:lnTo>
                <a:lnTo>
                  <a:pt x="1206" y="1132"/>
                </a:lnTo>
                <a:lnTo>
                  <a:pt x="1206" y="1131"/>
                </a:lnTo>
                <a:lnTo>
                  <a:pt x="1207" y="1131"/>
                </a:lnTo>
                <a:lnTo>
                  <a:pt x="1208" y="1131"/>
                </a:lnTo>
                <a:lnTo>
                  <a:pt x="1208" y="1130"/>
                </a:lnTo>
                <a:lnTo>
                  <a:pt x="1207" y="1127"/>
                </a:lnTo>
                <a:lnTo>
                  <a:pt x="1207" y="1126"/>
                </a:lnTo>
                <a:lnTo>
                  <a:pt x="1206" y="1127"/>
                </a:lnTo>
                <a:lnTo>
                  <a:pt x="1205" y="1127"/>
                </a:lnTo>
                <a:lnTo>
                  <a:pt x="1205" y="1127"/>
                </a:lnTo>
                <a:lnTo>
                  <a:pt x="1204" y="1126"/>
                </a:lnTo>
                <a:lnTo>
                  <a:pt x="1203" y="1126"/>
                </a:lnTo>
                <a:lnTo>
                  <a:pt x="1202" y="1126"/>
                </a:lnTo>
                <a:lnTo>
                  <a:pt x="1201" y="1125"/>
                </a:lnTo>
                <a:lnTo>
                  <a:pt x="1201" y="1125"/>
                </a:lnTo>
                <a:lnTo>
                  <a:pt x="1199" y="1125"/>
                </a:lnTo>
                <a:lnTo>
                  <a:pt x="1198" y="1126"/>
                </a:lnTo>
                <a:lnTo>
                  <a:pt x="1197" y="1126"/>
                </a:lnTo>
                <a:lnTo>
                  <a:pt x="1197" y="1126"/>
                </a:lnTo>
                <a:lnTo>
                  <a:pt x="1196" y="1127"/>
                </a:lnTo>
                <a:lnTo>
                  <a:pt x="1196" y="1128"/>
                </a:lnTo>
                <a:lnTo>
                  <a:pt x="1197" y="1129"/>
                </a:lnTo>
                <a:lnTo>
                  <a:pt x="1197" y="1129"/>
                </a:lnTo>
                <a:lnTo>
                  <a:pt x="1197" y="1130"/>
                </a:lnTo>
                <a:lnTo>
                  <a:pt x="1197" y="1131"/>
                </a:lnTo>
                <a:lnTo>
                  <a:pt x="1197" y="1131"/>
                </a:lnTo>
                <a:lnTo>
                  <a:pt x="1195" y="1130"/>
                </a:lnTo>
                <a:lnTo>
                  <a:pt x="1194" y="1130"/>
                </a:lnTo>
                <a:lnTo>
                  <a:pt x="1193" y="1129"/>
                </a:lnTo>
                <a:lnTo>
                  <a:pt x="1191" y="1129"/>
                </a:lnTo>
                <a:lnTo>
                  <a:pt x="1191" y="1128"/>
                </a:lnTo>
                <a:lnTo>
                  <a:pt x="1191" y="1127"/>
                </a:lnTo>
                <a:lnTo>
                  <a:pt x="1191" y="1126"/>
                </a:lnTo>
                <a:lnTo>
                  <a:pt x="1192" y="1125"/>
                </a:lnTo>
                <a:lnTo>
                  <a:pt x="1192" y="1124"/>
                </a:lnTo>
                <a:lnTo>
                  <a:pt x="1193" y="1123"/>
                </a:lnTo>
                <a:lnTo>
                  <a:pt x="1192" y="1123"/>
                </a:lnTo>
                <a:lnTo>
                  <a:pt x="1192" y="1122"/>
                </a:lnTo>
                <a:lnTo>
                  <a:pt x="1191" y="1121"/>
                </a:lnTo>
                <a:lnTo>
                  <a:pt x="1192" y="1120"/>
                </a:lnTo>
                <a:lnTo>
                  <a:pt x="1191" y="1119"/>
                </a:lnTo>
                <a:lnTo>
                  <a:pt x="1190" y="1118"/>
                </a:lnTo>
                <a:lnTo>
                  <a:pt x="1190" y="1118"/>
                </a:lnTo>
                <a:lnTo>
                  <a:pt x="1189" y="1118"/>
                </a:lnTo>
                <a:lnTo>
                  <a:pt x="1188" y="1116"/>
                </a:lnTo>
                <a:lnTo>
                  <a:pt x="1189" y="1116"/>
                </a:lnTo>
                <a:lnTo>
                  <a:pt x="1189" y="1115"/>
                </a:lnTo>
                <a:lnTo>
                  <a:pt x="1189" y="1114"/>
                </a:lnTo>
                <a:lnTo>
                  <a:pt x="1188" y="1113"/>
                </a:lnTo>
                <a:lnTo>
                  <a:pt x="1188" y="1112"/>
                </a:lnTo>
                <a:lnTo>
                  <a:pt x="1188" y="1112"/>
                </a:lnTo>
                <a:lnTo>
                  <a:pt x="1188" y="1111"/>
                </a:lnTo>
                <a:lnTo>
                  <a:pt x="1189" y="1109"/>
                </a:lnTo>
                <a:lnTo>
                  <a:pt x="1189" y="1107"/>
                </a:lnTo>
                <a:lnTo>
                  <a:pt x="1189" y="1106"/>
                </a:lnTo>
                <a:lnTo>
                  <a:pt x="1189" y="1106"/>
                </a:lnTo>
                <a:lnTo>
                  <a:pt x="1188" y="1105"/>
                </a:lnTo>
                <a:lnTo>
                  <a:pt x="1187" y="1104"/>
                </a:lnTo>
                <a:lnTo>
                  <a:pt x="1186" y="1104"/>
                </a:lnTo>
                <a:lnTo>
                  <a:pt x="1185" y="1104"/>
                </a:lnTo>
                <a:lnTo>
                  <a:pt x="1184" y="1104"/>
                </a:lnTo>
                <a:lnTo>
                  <a:pt x="1183" y="1104"/>
                </a:lnTo>
                <a:lnTo>
                  <a:pt x="1182" y="1104"/>
                </a:lnTo>
                <a:lnTo>
                  <a:pt x="1181" y="1104"/>
                </a:lnTo>
                <a:lnTo>
                  <a:pt x="1181" y="1103"/>
                </a:lnTo>
                <a:lnTo>
                  <a:pt x="1180" y="1103"/>
                </a:lnTo>
                <a:lnTo>
                  <a:pt x="1179" y="1102"/>
                </a:lnTo>
                <a:lnTo>
                  <a:pt x="1178" y="1101"/>
                </a:lnTo>
                <a:lnTo>
                  <a:pt x="1178" y="1100"/>
                </a:lnTo>
                <a:lnTo>
                  <a:pt x="1177" y="1101"/>
                </a:lnTo>
                <a:lnTo>
                  <a:pt x="1177" y="1101"/>
                </a:lnTo>
                <a:lnTo>
                  <a:pt x="1177" y="1102"/>
                </a:lnTo>
                <a:lnTo>
                  <a:pt x="1176" y="1103"/>
                </a:lnTo>
                <a:lnTo>
                  <a:pt x="1176" y="1103"/>
                </a:lnTo>
                <a:lnTo>
                  <a:pt x="1175" y="1103"/>
                </a:lnTo>
                <a:lnTo>
                  <a:pt x="1174" y="1104"/>
                </a:lnTo>
                <a:lnTo>
                  <a:pt x="1173" y="1105"/>
                </a:lnTo>
                <a:lnTo>
                  <a:pt x="1172" y="1105"/>
                </a:lnTo>
                <a:lnTo>
                  <a:pt x="1172" y="1104"/>
                </a:lnTo>
                <a:lnTo>
                  <a:pt x="1171" y="1103"/>
                </a:lnTo>
                <a:lnTo>
                  <a:pt x="1170" y="1103"/>
                </a:lnTo>
                <a:lnTo>
                  <a:pt x="1169" y="1103"/>
                </a:lnTo>
                <a:lnTo>
                  <a:pt x="1169" y="1102"/>
                </a:lnTo>
                <a:lnTo>
                  <a:pt x="1169" y="1101"/>
                </a:lnTo>
                <a:lnTo>
                  <a:pt x="1168" y="1099"/>
                </a:lnTo>
                <a:lnTo>
                  <a:pt x="1168" y="1098"/>
                </a:lnTo>
                <a:lnTo>
                  <a:pt x="1168" y="1097"/>
                </a:lnTo>
                <a:lnTo>
                  <a:pt x="1168" y="1097"/>
                </a:lnTo>
                <a:lnTo>
                  <a:pt x="1168" y="1096"/>
                </a:lnTo>
                <a:lnTo>
                  <a:pt x="1168" y="1095"/>
                </a:lnTo>
                <a:lnTo>
                  <a:pt x="1168" y="1095"/>
                </a:lnTo>
                <a:lnTo>
                  <a:pt x="1167" y="1095"/>
                </a:lnTo>
                <a:lnTo>
                  <a:pt x="1167" y="1094"/>
                </a:lnTo>
                <a:lnTo>
                  <a:pt x="1166" y="1094"/>
                </a:lnTo>
                <a:lnTo>
                  <a:pt x="1166" y="1093"/>
                </a:lnTo>
                <a:lnTo>
                  <a:pt x="1165" y="1094"/>
                </a:lnTo>
                <a:lnTo>
                  <a:pt x="1164" y="1093"/>
                </a:lnTo>
                <a:lnTo>
                  <a:pt x="1164" y="1093"/>
                </a:lnTo>
                <a:lnTo>
                  <a:pt x="1163" y="1092"/>
                </a:lnTo>
                <a:lnTo>
                  <a:pt x="1162" y="1092"/>
                </a:lnTo>
                <a:lnTo>
                  <a:pt x="1161" y="1091"/>
                </a:lnTo>
                <a:lnTo>
                  <a:pt x="1160" y="1091"/>
                </a:lnTo>
                <a:lnTo>
                  <a:pt x="1160" y="1090"/>
                </a:lnTo>
                <a:lnTo>
                  <a:pt x="1159" y="1090"/>
                </a:lnTo>
                <a:lnTo>
                  <a:pt x="1158" y="1089"/>
                </a:lnTo>
                <a:lnTo>
                  <a:pt x="1159" y="1088"/>
                </a:lnTo>
                <a:lnTo>
                  <a:pt x="1158" y="1086"/>
                </a:lnTo>
                <a:lnTo>
                  <a:pt x="1157" y="1085"/>
                </a:lnTo>
                <a:lnTo>
                  <a:pt x="1157" y="1085"/>
                </a:lnTo>
                <a:lnTo>
                  <a:pt x="1156" y="1084"/>
                </a:lnTo>
                <a:lnTo>
                  <a:pt x="1156" y="1083"/>
                </a:lnTo>
                <a:lnTo>
                  <a:pt x="1156" y="1083"/>
                </a:lnTo>
                <a:lnTo>
                  <a:pt x="1156" y="1083"/>
                </a:lnTo>
                <a:lnTo>
                  <a:pt x="1156" y="1082"/>
                </a:lnTo>
                <a:lnTo>
                  <a:pt x="1156" y="1081"/>
                </a:lnTo>
                <a:lnTo>
                  <a:pt x="1157" y="1080"/>
                </a:lnTo>
                <a:lnTo>
                  <a:pt x="1156" y="1079"/>
                </a:lnTo>
                <a:lnTo>
                  <a:pt x="1156" y="1079"/>
                </a:lnTo>
                <a:lnTo>
                  <a:pt x="1156" y="1078"/>
                </a:lnTo>
                <a:lnTo>
                  <a:pt x="1156" y="1077"/>
                </a:lnTo>
                <a:lnTo>
                  <a:pt x="1156" y="1077"/>
                </a:lnTo>
                <a:lnTo>
                  <a:pt x="1156" y="1076"/>
                </a:lnTo>
                <a:lnTo>
                  <a:pt x="1156" y="1076"/>
                </a:lnTo>
                <a:lnTo>
                  <a:pt x="1155" y="1075"/>
                </a:lnTo>
                <a:lnTo>
                  <a:pt x="1155" y="1074"/>
                </a:lnTo>
                <a:lnTo>
                  <a:pt x="1154" y="1074"/>
                </a:lnTo>
                <a:lnTo>
                  <a:pt x="1153" y="1074"/>
                </a:lnTo>
                <a:lnTo>
                  <a:pt x="1153" y="1073"/>
                </a:lnTo>
                <a:lnTo>
                  <a:pt x="1152" y="1073"/>
                </a:lnTo>
                <a:lnTo>
                  <a:pt x="1151" y="1072"/>
                </a:lnTo>
                <a:lnTo>
                  <a:pt x="1151" y="1072"/>
                </a:lnTo>
                <a:lnTo>
                  <a:pt x="1150" y="1071"/>
                </a:lnTo>
                <a:lnTo>
                  <a:pt x="1150" y="1071"/>
                </a:lnTo>
                <a:lnTo>
                  <a:pt x="1149" y="1070"/>
                </a:lnTo>
                <a:lnTo>
                  <a:pt x="1148" y="1070"/>
                </a:lnTo>
                <a:lnTo>
                  <a:pt x="1147" y="1069"/>
                </a:lnTo>
                <a:lnTo>
                  <a:pt x="1147" y="1069"/>
                </a:lnTo>
                <a:lnTo>
                  <a:pt x="1146" y="1068"/>
                </a:lnTo>
                <a:lnTo>
                  <a:pt x="1145" y="1068"/>
                </a:lnTo>
                <a:lnTo>
                  <a:pt x="1145" y="1068"/>
                </a:lnTo>
                <a:lnTo>
                  <a:pt x="1144" y="1068"/>
                </a:lnTo>
                <a:lnTo>
                  <a:pt x="1143" y="1068"/>
                </a:lnTo>
                <a:lnTo>
                  <a:pt x="1143" y="1068"/>
                </a:lnTo>
                <a:lnTo>
                  <a:pt x="1142" y="1067"/>
                </a:lnTo>
                <a:lnTo>
                  <a:pt x="1141" y="1066"/>
                </a:lnTo>
                <a:lnTo>
                  <a:pt x="1141" y="1066"/>
                </a:lnTo>
                <a:lnTo>
                  <a:pt x="1140" y="1064"/>
                </a:lnTo>
                <a:lnTo>
                  <a:pt x="1139" y="1064"/>
                </a:lnTo>
                <a:lnTo>
                  <a:pt x="1139" y="1063"/>
                </a:lnTo>
                <a:lnTo>
                  <a:pt x="1138" y="1063"/>
                </a:lnTo>
                <a:lnTo>
                  <a:pt x="1137" y="1063"/>
                </a:lnTo>
                <a:lnTo>
                  <a:pt x="1136" y="1062"/>
                </a:lnTo>
                <a:lnTo>
                  <a:pt x="1136" y="1062"/>
                </a:lnTo>
                <a:lnTo>
                  <a:pt x="1110" y="1062"/>
                </a:lnTo>
                <a:lnTo>
                  <a:pt x="1088" y="1062"/>
                </a:lnTo>
                <a:lnTo>
                  <a:pt x="1083" y="1062"/>
                </a:lnTo>
                <a:lnTo>
                  <a:pt x="1082" y="1062"/>
                </a:lnTo>
                <a:lnTo>
                  <a:pt x="1076" y="1062"/>
                </a:lnTo>
                <a:lnTo>
                  <a:pt x="1071" y="1062"/>
                </a:lnTo>
                <a:lnTo>
                  <a:pt x="1067" y="1062"/>
                </a:lnTo>
                <a:lnTo>
                  <a:pt x="1058" y="1062"/>
                </a:lnTo>
                <a:lnTo>
                  <a:pt x="1058" y="1063"/>
                </a:lnTo>
                <a:lnTo>
                  <a:pt x="1058" y="1064"/>
                </a:lnTo>
                <a:lnTo>
                  <a:pt x="1057" y="1066"/>
                </a:lnTo>
                <a:lnTo>
                  <a:pt x="1057" y="1067"/>
                </a:lnTo>
                <a:lnTo>
                  <a:pt x="1058" y="1068"/>
                </a:lnTo>
                <a:lnTo>
                  <a:pt x="1057" y="1070"/>
                </a:lnTo>
                <a:lnTo>
                  <a:pt x="1056" y="1070"/>
                </a:lnTo>
                <a:lnTo>
                  <a:pt x="1056" y="1071"/>
                </a:lnTo>
                <a:lnTo>
                  <a:pt x="1055" y="1072"/>
                </a:lnTo>
                <a:lnTo>
                  <a:pt x="1053" y="1073"/>
                </a:lnTo>
                <a:lnTo>
                  <a:pt x="1053" y="1074"/>
                </a:lnTo>
                <a:lnTo>
                  <a:pt x="1054" y="1075"/>
                </a:lnTo>
                <a:lnTo>
                  <a:pt x="1053" y="1078"/>
                </a:lnTo>
                <a:lnTo>
                  <a:pt x="1053" y="1078"/>
                </a:lnTo>
                <a:lnTo>
                  <a:pt x="1052" y="1079"/>
                </a:lnTo>
                <a:lnTo>
                  <a:pt x="1051" y="1081"/>
                </a:lnTo>
                <a:lnTo>
                  <a:pt x="1051" y="1082"/>
                </a:lnTo>
                <a:lnTo>
                  <a:pt x="1049" y="1083"/>
                </a:lnTo>
                <a:lnTo>
                  <a:pt x="1047" y="1083"/>
                </a:lnTo>
                <a:lnTo>
                  <a:pt x="1046" y="1083"/>
                </a:lnTo>
                <a:lnTo>
                  <a:pt x="1046" y="1084"/>
                </a:lnTo>
                <a:lnTo>
                  <a:pt x="1045" y="1085"/>
                </a:lnTo>
                <a:lnTo>
                  <a:pt x="1045" y="1086"/>
                </a:lnTo>
                <a:lnTo>
                  <a:pt x="1046" y="1089"/>
                </a:lnTo>
                <a:lnTo>
                  <a:pt x="1046" y="1089"/>
                </a:lnTo>
                <a:lnTo>
                  <a:pt x="1047" y="1090"/>
                </a:lnTo>
                <a:lnTo>
                  <a:pt x="1047" y="1091"/>
                </a:lnTo>
                <a:lnTo>
                  <a:pt x="1045" y="1093"/>
                </a:lnTo>
                <a:lnTo>
                  <a:pt x="1044" y="1095"/>
                </a:lnTo>
                <a:lnTo>
                  <a:pt x="1043" y="1096"/>
                </a:lnTo>
                <a:lnTo>
                  <a:pt x="1043" y="1097"/>
                </a:lnTo>
                <a:lnTo>
                  <a:pt x="1043" y="1097"/>
                </a:lnTo>
                <a:lnTo>
                  <a:pt x="1042" y="1098"/>
                </a:lnTo>
                <a:lnTo>
                  <a:pt x="1042" y="1099"/>
                </a:lnTo>
                <a:lnTo>
                  <a:pt x="1041" y="1100"/>
                </a:lnTo>
                <a:lnTo>
                  <a:pt x="1039" y="1099"/>
                </a:lnTo>
                <a:lnTo>
                  <a:pt x="1039" y="1098"/>
                </a:lnTo>
                <a:lnTo>
                  <a:pt x="1037" y="1097"/>
                </a:lnTo>
                <a:lnTo>
                  <a:pt x="1035" y="1095"/>
                </a:lnTo>
                <a:lnTo>
                  <a:pt x="1033" y="1095"/>
                </a:lnTo>
                <a:lnTo>
                  <a:pt x="1032" y="1095"/>
                </a:lnTo>
                <a:lnTo>
                  <a:pt x="1032" y="1095"/>
                </a:lnTo>
                <a:lnTo>
                  <a:pt x="1031" y="1095"/>
                </a:lnTo>
                <a:lnTo>
                  <a:pt x="1030" y="1096"/>
                </a:lnTo>
                <a:lnTo>
                  <a:pt x="1029" y="1097"/>
                </a:lnTo>
                <a:lnTo>
                  <a:pt x="1029" y="1098"/>
                </a:lnTo>
                <a:lnTo>
                  <a:pt x="1028" y="1099"/>
                </a:lnTo>
                <a:lnTo>
                  <a:pt x="1027" y="1099"/>
                </a:lnTo>
                <a:lnTo>
                  <a:pt x="1026" y="1099"/>
                </a:lnTo>
                <a:lnTo>
                  <a:pt x="1025" y="1099"/>
                </a:lnTo>
                <a:lnTo>
                  <a:pt x="1025" y="1099"/>
                </a:lnTo>
                <a:lnTo>
                  <a:pt x="1025" y="1100"/>
                </a:lnTo>
                <a:lnTo>
                  <a:pt x="1024" y="1100"/>
                </a:lnTo>
                <a:lnTo>
                  <a:pt x="1024" y="1102"/>
                </a:lnTo>
                <a:lnTo>
                  <a:pt x="1025" y="1103"/>
                </a:lnTo>
                <a:lnTo>
                  <a:pt x="1025" y="1104"/>
                </a:lnTo>
                <a:lnTo>
                  <a:pt x="1024" y="1105"/>
                </a:lnTo>
                <a:lnTo>
                  <a:pt x="1023" y="1106"/>
                </a:lnTo>
                <a:lnTo>
                  <a:pt x="1022" y="1107"/>
                </a:lnTo>
                <a:lnTo>
                  <a:pt x="1021" y="1107"/>
                </a:lnTo>
                <a:lnTo>
                  <a:pt x="1021" y="1109"/>
                </a:lnTo>
                <a:lnTo>
                  <a:pt x="1022" y="1109"/>
                </a:lnTo>
                <a:lnTo>
                  <a:pt x="1024" y="1109"/>
                </a:lnTo>
                <a:lnTo>
                  <a:pt x="1025" y="1110"/>
                </a:lnTo>
                <a:lnTo>
                  <a:pt x="1025" y="1111"/>
                </a:lnTo>
                <a:lnTo>
                  <a:pt x="1025" y="1112"/>
                </a:lnTo>
                <a:lnTo>
                  <a:pt x="1022" y="1114"/>
                </a:lnTo>
                <a:lnTo>
                  <a:pt x="1021" y="1115"/>
                </a:lnTo>
                <a:lnTo>
                  <a:pt x="1021" y="1116"/>
                </a:lnTo>
                <a:lnTo>
                  <a:pt x="1022" y="1117"/>
                </a:lnTo>
                <a:lnTo>
                  <a:pt x="1022" y="1118"/>
                </a:lnTo>
                <a:lnTo>
                  <a:pt x="1023" y="1118"/>
                </a:lnTo>
                <a:lnTo>
                  <a:pt x="1023" y="1118"/>
                </a:lnTo>
                <a:lnTo>
                  <a:pt x="1024" y="1119"/>
                </a:lnTo>
                <a:lnTo>
                  <a:pt x="1025" y="1120"/>
                </a:lnTo>
                <a:lnTo>
                  <a:pt x="1025" y="1121"/>
                </a:lnTo>
                <a:lnTo>
                  <a:pt x="1024" y="1121"/>
                </a:lnTo>
                <a:lnTo>
                  <a:pt x="1024" y="1122"/>
                </a:lnTo>
                <a:lnTo>
                  <a:pt x="1025" y="1123"/>
                </a:lnTo>
                <a:lnTo>
                  <a:pt x="1025" y="1123"/>
                </a:lnTo>
                <a:lnTo>
                  <a:pt x="1027" y="1123"/>
                </a:lnTo>
                <a:lnTo>
                  <a:pt x="1027" y="1124"/>
                </a:lnTo>
                <a:lnTo>
                  <a:pt x="1026" y="1125"/>
                </a:lnTo>
                <a:lnTo>
                  <a:pt x="1025" y="1126"/>
                </a:lnTo>
                <a:lnTo>
                  <a:pt x="1025" y="1127"/>
                </a:lnTo>
                <a:lnTo>
                  <a:pt x="1025" y="1128"/>
                </a:lnTo>
                <a:lnTo>
                  <a:pt x="1024" y="1129"/>
                </a:lnTo>
                <a:lnTo>
                  <a:pt x="1023" y="1128"/>
                </a:lnTo>
                <a:lnTo>
                  <a:pt x="1022" y="1127"/>
                </a:lnTo>
                <a:lnTo>
                  <a:pt x="1022" y="1126"/>
                </a:lnTo>
                <a:lnTo>
                  <a:pt x="1021" y="1126"/>
                </a:lnTo>
                <a:lnTo>
                  <a:pt x="1021" y="1125"/>
                </a:lnTo>
                <a:lnTo>
                  <a:pt x="1020" y="1126"/>
                </a:lnTo>
                <a:lnTo>
                  <a:pt x="1019" y="1129"/>
                </a:lnTo>
                <a:lnTo>
                  <a:pt x="1019" y="1129"/>
                </a:lnTo>
                <a:lnTo>
                  <a:pt x="1019" y="1129"/>
                </a:lnTo>
                <a:lnTo>
                  <a:pt x="1018" y="1130"/>
                </a:lnTo>
                <a:lnTo>
                  <a:pt x="1018" y="1131"/>
                </a:lnTo>
                <a:lnTo>
                  <a:pt x="1018" y="1132"/>
                </a:lnTo>
                <a:lnTo>
                  <a:pt x="1018" y="1133"/>
                </a:lnTo>
                <a:lnTo>
                  <a:pt x="1017" y="1133"/>
                </a:lnTo>
                <a:lnTo>
                  <a:pt x="1017" y="1133"/>
                </a:lnTo>
                <a:lnTo>
                  <a:pt x="1017" y="1134"/>
                </a:lnTo>
                <a:lnTo>
                  <a:pt x="1016" y="1135"/>
                </a:lnTo>
                <a:lnTo>
                  <a:pt x="1016" y="1136"/>
                </a:lnTo>
                <a:lnTo>
                  <a:pt x="1015" y="1136"/>
                </a:lnTo>
                <a:lnTo>
                  <a:pt x="1015" y="1137"/>
                </a:lnTo>
                <a:lnTo>
                  <a:pt x="1015" y="1138"/>
                </a:lnTo>
                <a:lnTo>
                  <a:pt x="1015" y="1139"/>
                </a:lnTo>
                <a:lnTo>
                  <a:pt x="1016" y="1140"/>
                </a:lnTo>
                <a:lnTo>
                  <a:pt x="1015" y="1140"/>
                </a:lnTo>
                <a:lnTo>
                  <a:pt x="1014" y="1139"/>
                </a:lnTo>
                <a:lnTo>
                  <a:pt x="1014" y="1139"/>
                </a:lnTo>
                <a:lnTo>
                  <a:pt x="1013" y="1139"/>
                </a:lnTo>
                <a:lnTo>
                  <a:pt x="1012" y="1139"/>
                </a:lnTo>
                <a:lnTo>
                  <a:pt x="1011" y="1139"/>
                </a:lnTo>
                <a:lnTo>
                  <a:pt x="1010" y="1140"/>
                </a:lnTo>
                <a:lnTo>
                  <a:pt x="1009" y="1141"/>
                </a:lnTo>
                <a:lnTo>
                  <a:pt x="1009" y="1141"/>
                </a:lnTo>
                <a:lnTo>
                  <a:pt x="1008" y="1141"/>
                </a:lnTo>
                <a:lnTo>
                  <a:pt x="1007" y="1141"/>
                </a:lnTo>
                <a:lnTo>
                  <a:pt x="1006" y="1140"/>
                </a:lnTo>
                <a:lnTo>
                  <a:pt x="1006" y="1140"/>
                </a:lnTo>
                <a:lnTo>
                  <a:pt x="1005" y="1140"/>
                </a:lnTo>
                <a:lnTo>
                  <a:pt x="1005" y="1141"/>
                </a:lnTo>
                <a:lnTo>
                  <a:pt x="1005" y="1141"/>
                </a:lnTo>
                <a:lnTo>
                  <a:pt x="1004" y="1142"/>
                </a:lnTo>
                <a:lnTo>
                  <a:pt x="1004" y="1143"/>
                </a:lnTo>
                <a:lnTo>
                  <a:pt x="1004" y="1144"/>
                </a:lnTo>
                <a:lnTo>
                  <a:pt x="1004" y="1146"/>
                </a:lnTo>
                <a:lnTo>
                  <a:pt x="1004" y="1146"/>
                </a:lnTo>
                <a:lnTo>
                  <a:pt x="1005" y="1148"/>
                </a:lnTo>
                <a:lnTo>
                  <a:pt x="1005" y="1149"/>
                </a:lnTo>
                <a:lnTo>
                  <a:pt x="1005" y="1150"/>
                </a:lnTo>
                <a:lnTo>
                  <a:pt x="1005" y="1151"/>
                </a:lnTo>
                <a:lnTo>
                  <a:pt x="1004" y="1151"/>
                </a:lnTo>
                <a:lnTo>
                  <a:pt x="1003" y="1152"/>
                </a:lnTo>
                <a:lnTo>
                  <a:pt x="1002" y="1153"/>
                </a:lnTo>
                <a:lnTo>
                  <a:pt x="1003" y="1153"/>
                </a:lnTo>
                <a:lnTo>
                  <a:pt x="1003" y="1154"/>
                </a:lnTo>
                <a:lnTo>
                  <a:pt x="1003" y="1155"/>
                </a:lnTo>
                <a:lnTo>
                  <a:pt x="1003" y="1156"/>
                </a:lnTo>
                <a:lnTo>
                  <a:pt x="1003" y="1156"/>
                </a:lnTo>
                <a:lnTo>
                  <a:pt x="1003" y="1157"/>
                </a:lnTo>
                <a:lnTo>
                  <a:pt x="1003" y="1158"/>
                </a:lnTo>
                <a:lnTo>
                  <a:pt x="1003" y="1159"/>
                </a:lnTo>
                <a:lnTo>
                  <a:pt x="1003" y="1160"/>
                </a:lnTo>
                <a:lnTo>
                  <a:pt x="1004" y="1161"/>
                </a:lnTo>
                <a:lnTo>
                  <a:pt x="1004" y="1162"/>
                </a:lnTo>
                <a:lnTo>
                  <a:pt x="1004" y="1162"/>
                </a:lnTo>
                <a:lnTo>
                  <a:pt x="1004" y="1163"/>
                </a:lnTo>
                <a:lnTo>
                  <a:pt x="1004" y="1164"/>
                </a:lnTo>
                <a:lnTo>
                  <a:pt x="1003" y="1164"/>
                </a:lnTo>
                <a:lnTo>
                  <a:pt x="1001" y="1164"/>
                </a:lnTo>
                <a:lnTo>
                  <a:pt x="1000" y="1164"/>
                </a:lnTo>
                <a:lnTo>
                  <a:pt x="1000" y="1165"/>
                </a:lnTo>
                <a:lnTo>
                  <a:pt x="999" y="1165"/>
                </a:lnTo>
                <a:lnTo>
                  <a:pt x="997" y="1166"/>
                </a:lnTo>
                <a:lnTo>
                  <a:pt x="996" y="1167"/>
                </a:lnTo>
                <a:lnTo>
                  <a:pt x="996" y="1167"/>
                </a:lnTo>
                <a:lnTo>
                  <a:pt x="995" y="1168"/>
                </a:lnTo>
                <a:lnTo>
                  <a:pt x="995" y="1168"/>
                </a:lnTo>
                <a:lnTo>
                  <a:pt x="994" y="1168"/>
                </a:lnTo>
                <a:lnTo>
                  <a:pt x="993" y="1168"/>
                </a:lnTo>
                <a:lnTo>
                  <a:pt x="992" y="1168"/>
                </a:lnTo>
                <a:lnTo>
                  <a:pt x="991" y="1168"/>
                </a:lnTo>
                <a:lnTo>
                  <a:pt x="990" y="1168"/>
                </a:lnTo>
                <a:lnTo>
                  <a:pt x="989" y="1168"/>
                </a:lnTo>
                <a:lnTo>
                  <a:pt x="988" y="1168"/>
                </a:lnTo>
                <a:lnTo>
                  <a:pt x="988" y="1168"/>
                </a:lnTo>
                <a:lnTo>
                  <a:pt x="987" y="1169"/>
                </a:lnTo>
                <a:lnTo>
                  <a:pt x="986" y="1169"/>
                </a:lnTo>
                <a:lnTo>
                  <a:pt x="985" y="1168"/>
                </a:lnTo>
                <a:lnTo>
                  <a:pt x="985" y="1168"/>
                </a:lnTo>
                <a:lnTo>
                  <a:pt x="985" y="1167"/>
                </a:lnTo>
                <a:lnTo>
                  <a:pt x="985" y="1164"/>
                </a:lnTo>
                <a:lnTo>
                  <a:pt x="986" y="1163"/>
                </a:lnTo>
                <a:lnTo>
                  <a:pt x="986" y="1163"/>
                </a:lnTo>
                <a:lnTo>
                  <a:pt x="986" y="1163"/>
                </a:lnTo>
                <a:lnTo>
                  <a:pt x="986" y="1162"/>
                </a:lnTo>
                <a:lnTo>
                  <a:pt x="985" y="1162"/>
                </a:lnTo>
                <a:lnTo>
                  <a:pt x="985" y="1162"/>
                </a:lnTo>
                <a:lnTo>
                  <a:pt x="985" y="1162"/>
                </a:lnTo>
                <a:lnTo>
                  <a:pt x="983" y="1163"/>
                </a:lnTo>
                <a:lnTo>
                  <a:pt x="981" y="1163"/>
                </a:lnTo>
                <a:lnTo>
                  <a:pt x="981" y="1163"/>
                </a:lnTo>
                <a:lnTo>
                  <a:pt x="979" y="1163"/>
                </a:lnTo>
                <a:lnTo>
                  <a:pt x="978" y="1164"/>
                </a:lnTo>
                <a:lnTo>
                  <a:pt x="977" y="1164"/>
                </a:lnTo>
                <a:lnTo>
                  <a:pt x="976" y="1164"/>
                </a:lnTo>
                <a:lnTo>
                  <a:pt x="975" y="1165"/>
                </a:lnTo>
                <a:lnTo>
                  <a:pt x="974" y="1165"/>
                </a:lnTo>
                <a:lnTo>
                  <a:pt x="974" y="1165"/>
                </a:lnTo>
                <a:lnTo>
                  <a:pt x="973" y="1166"/>
                </a:lnTo>
                <a:lnTo>
                  <a:pt x="973" y="1166"/>
                </a:lnTo>
                <a:lnTo>
                  <a:pt x="972" y="1166"/>
                </a:lnTo>
                <a:lnTo>
                  <a:pt x="971" y="1166"/>
                </a:lnTo>
                <a:lnTo>
                  <a:pt x="970" y="1166"/>
                </a:lnTo>
                <a:lnTo>
                  <a:pt x="969" y="1166"/>
                </a:lnTo>
                <a:lnTo>
                  <a:pt x="968" y="1166"/>
                </a:lnTo>
                <a:lnTo>
                  <a:pt x="967" y="1167"/>
                </a:lnTo>
                <a:lnTo>
                  <a:pt x="965" y="1167"/>
                </a:lnTo>
                <a:lnTo>
                  <a:pt x="963" y="1166"/>
                </a:lnTo>
                <a:lnTo>
                  <a:pt x="962" y="1167"/>
                </a:lnTo>
                <a:lnTo>
                  <a:pt x="961" y="1167"/>
                </a:lnTo>
                <a:lnTo>
                  <a:pt x="960" y="1167"/>
                </a:lnTo>
                <a:lnTo>
                  <a:pt x="960" y="1168"/>
                </a:lnTo>
                <a:lnTo>
                  <a:pt x="958" y="1168"/>
                </a:lnTo>
                <a:lnTo>
                  <a:pt x="958" y="1169"/>
                </a:lnTo>
                <a:lnTo>
                  <a:pt x="957" y="1170"/>
                </a:lnTo>
                <a:lnTo>
                  <a:pt x="957" y="1170"/>
                </a:lnTo>
                <a:lnTo>
                  <a:pt x="956" y="1170"/>
                </a:lnTo>
                <a:lnTo>
                  <a:pt x="956" y="1171"/>
                </a:lnTo>
                <a:lnTo>
                  <a:pt x="955" y="1171"/>
                </a:lnTo>
                <a:lnTo>
                  <a:pt x="955" y="1171"/>
                </a:lnTo>
                <a:lnTo>
                  <a:pt x="954" y="1170"/>
                </a:lnTo>
                <a:lnTo>
                  <a:pt x="952" y="1170"/>
                </a:lnTo>
                <a:lnTo>
                  <a:pt x="950" y="1170"/>
                </a:lnTo>
                <a:lnTo>
                  <a:pt x="950" y="1170"/>
                </a:lnTo>
                <a:lnTo>
                  <a:pt x="949" y="1171"/>
                </a:lnTo>
                <a:lnTo>
                  <a:pt x="948" y="1170"/>
                </a:lnTo>
                <a:lnTo>
                  <a:pt x="948" y="1169"/>
                </a:lnTo>
                <a:lnTo>
                  <a:pt x="948" y="1168"/>
                </a:lnTo>
                <a:lnTo>
                  <a:pt x="947" y="1168"/>
                </a:lnTo>
                <a:lnTo>
                  <a:pt x="946" y="1168"/>
                </a:lnTo>
                <a:lnTo>
                  <a:pt x="945" y="1168"/>
                </a:lnTo>
                <a:lnTo>
                  <a:pt x="944" y="1168"/>
                </a:lnTo>
                <a:lnTo>
                  <a:pt x="944" y="1169"/>
                </a:lnTo>
                <a:lnTo>
                  <a:pt x="943" y="1170"/>
                </a:lnTo>
                <a:lnTo>
                  <a:pt x="942" y="1171"/>
                </a:lnTo>
                <a:lnTo>
                  <a:pt x="941" y="1171"/>
                </a:lnTo>
                <a:lnTo>
                  <a:pt x="940" y="1171"/>
                </a:lnTo>
                <a:lnTo>
                  <a:pt x="939" y="1171"/>
                </a:lnTo>
                <a:lnTo>
                  <a:pt x="939" y="1171"/>
                </a:lnTo>
                <a:lnTo>
                  <a:pt x="938" y="1169"/>
                </a:lnTo>
                <a:lnTo>
                  <a:pt x="938" y="1168"/>
                </a:lnTo>
                <a:lnTo>
                  <a:pt x="937" y="1168"/>
                </a:lnTo>
                <a:lnTo>
                  <a:pt x="936" y="1167"/>
                </a:lnTo>
                <a:lnTo>
                  <a:pt x="935" y="1167"/>
                </a:lnTo>
                <a:lnTo>
                  <a:pt x="934" y="1167"/>
                </a:lnTo>
                <a:lnTo>
                  <a:pt x="934" y="1167"/>
                </a:lnTo>
                <a:lnTo>
                  <a:pt x="933" y="1168"/>
                </a:lnTo>
                <a:lnTo>
                  <a:pt x="931" y="1168"/>
                </a:lnTo>
                <a:lnTo>
                  <a:pt x="931" y="1169"/>
                </a:lnTo>
                <a:lnTo>
                  <a:pt x="929" y="1170"/>
                </a:lnTo>
                <a:lnTo>
                  <a:pt x="929" y="1170"/>
                </a:lnTo>
                <a:lnTo>
                  <a:pt x="928" y="1170"/>
                </a:lnTo>
                <a:lnTo>
                  <a:pt x="927" y="1172"/>
                </a:lnTo>
                <a:lnTo>
                  <a:pt x="926" y="1172"/>
                </a:lnTo>
                <a:lnTo>
                  <a:pt x="926" y="1173"/>
                </a:lnTo>
                <a:lnTo>
                  <a:pt x="925" y="1174"/>
                </a:lnTo>
                <a:lnTo>
                  <a:pt x="924" y="1174"/>
                </a:lnTo>
                <a:lnTo>
                  <a:pt x="924" y="1173"/>
                </a:lnTo>
                <a:lnTo>
                  <a:pt x="923" y="1174"/>
                </a:lnTo>
                <a:lnTo>
                  <a:pt x="924" y="1175"/>
                </a:lnTo>
                <a:lnTo>
                  <a:pt x="924" y="1176"/>
                </a:lnTo>
                <a:lnTo>
                  <a:pt x="924" y="1176"/>
                </a:lnTo>
                <a:lnTo>
                  <a:pt x="923" y="1177"/>
                </a:lnTo>
                <a:lnTo>
                  <a:pt x="923" y="1179"/>
                </a:lnTo>
                <a:lnTo>
                  <a:pt x="922" y="1180"/>
                </a:lnTo>
                <a:lnTo>
                  <a:pt x="922" y="1182"/>
                </a:lnTo>
                <a:lnTo>
                  <a:pt x="921" y="1182"/>
                </a:lnTo>
                <a:lnTo>
                  <a:pt x="921" y="1183"/>
                </a:lnTo>
                <a:lnTo>
                  <a:pt x="921" y="1183"/>
                </a:lnTo>
                <a:lnTo>
                  <a:pt x="921" y="1184"/>
                </a:lnTo>
                <a:lnTo>
                  <a:pt x="922" y="1185"/>
                </a:lnTo>
                <a:lnTo>
                  <a:pt x="922" y="1186"/>
                </a:lnTo>
                <a:lnTo>
                  <a:pt x="922" y="1186"/>
                </a:lnTo>
                <a:lnTo>
                  <a:pt x="922" y="1187"/>
                </a:lnTo>
                <a:lnTo>
                  <a:pt x="922" y="1188"/>
                </a:lnTo>
                <a:lnTo>
                  <a:pt x="923" y="1189"/>
                </a:lnTo>
                <a:lnTo>
                  <a:pt x="922" y="1190"/>
                </a:lnTo>
                <a:lnTo>
                  <a:pt x="923" y="1191"/>
                </a:lnTo>
                <a:lnTo>
                  <a:pt x="923" y="1192"/>
                </a:lnTo>
                <a:lnTo>
                  <a:pt x="923" y="1193"/>
                </a:lnTo>
                <a:lnTo>
                  <a:pt x="922" y="1193"/>
                </a:lnTo>
                <a:lnTo>
                  <a:pt x="922" y="1194"/>
                </a:lnTo>
                <a:lnTo>
                  <a:pt x="921" y="1196"/>
                </a:lnTo>
                <a:lnTo>
                  <a:pt x="921" y="1196"/>
                </a:lnTo>
                <a:lnTo>
                  <a:pt x="920" y="1197"/>
                </a:lnTo>
                <a:lnTo>
                  <a:pt x="919" y="1197"/>
                </a:lnTo>
                <a:lnTo>
                  <a:pt x="919" y="1198"/>
                </a:lnTo>
                <a:lnTo>
                  <a:pt x="919" y="1198"/>
                </a:lnTo>
                <a:lnTo>
                  <a:pt x="918" y="1199"/>
                </a:lnTo>
                <a:lnTo>
                  <a:pt x="917" y="1199"/>
                </a:lnTo>
                <a:lnTo>
                  <a:pt x="917" y="1199"/>
                </a:lnTo>
                <a:lnTo>
                  <a:pt x="916" y="1199"/>
                </a:lnTo>
                <a:lnTo>
                  <a:pt x="916" y="1200"/>
                </a:lnTo>
                <a:lnTo>
                  <a:pt x="915" y="1201"/>
                </a:lnTo>
                <a:lnTo>
                  <a:pt x="914" y="1202"/>
                </a:lnTo>
                <a:lnTo>
                  <a:pt x="914" y="1203"/>
                </a:lnTo>
                <a:lnTo>
                  <a:pt x="914" y="1203"/>
                </a:lnTo>
                <a:lnTo>
                  <a:pt x="914" y="1204"/>
                </a:lnTo>
                <a:lnTo>
                  <a:pt x="914" y="1205"/>
                </a:lnTo>
                <a:lnTo>
                  <a:pt x="913" y="1204"/>
                </a:lnTo>
                <a:lnTo>
                  <a:pt x="913" y="1205"/>
                </a:lnTo>
                <a:lnTo>
                  <a:pt x="912" y="1206"/>
                </a:lnTo>
                <a:lnTo>
                  <a:pt x="912" y="1206"/>
                </a:lnTo>
                <a:lnTo>
                  <a:pt x="911" y="1206"/>
                </a:lnTo>
                <a:lnTo>
                  <a:pt x="911" y="1208"/>
                </a:lnTo>
                <a:lnTo>
                  <a:pt x="911" y="1209"/>
                </a:lnTo>
                <a:lnTo>
                  <a:pt x="910" y="1209"/>
                </a:lnTo>
                <a:lnTo>
                  <a:pt x="910" y="1210"/>
                </a:lnTo>
                <a:lnTo>
                  <a:pt x="909" y="1211"/>
                </a:lnTo>
                <a:lnTo>
                  <a:pt x="907" y="1211"/>
                </a:lnTo>
                <a:lnTo>
                  <a:pt x="906" y="1211"/>
                </a:lnTo>
                <a:lnTo>
                  <a:pt x="905" y="1211"/>
                </a:lnTo>
                <a:lnTo>
                  <a:pt x="905" y="1211"/>
                </a:lnTo>
                <a:lnTo>
                  <a:pt x="905" y="1212"/>
                </a:lnTo>
                <a:lnTo>
                  <a:pt x="905" y="1213"/>
                </a:lnTo>
                <a:lnTo>
                  <a:pt x="904" y="1214"/>
                </a:lnTo>
                <a:lnTo>
                  <a:pt x="904" y="1214"/>
                </a:lnTo>
                <a:lnTo>
                  <a:pt x="903" y="1214"/>
                </a:lnTo>
                <a:lnTo>
                  <a:pt x="902" y="1215"/>
                </a:lnTo>
                <a:lnTo>
                  <a:pt x="901" y="1215"/>
                </a:lnTo>
                <a:lnTo>
                  <a:pt x="900" y="1215"/>
                </a:lnTo>
                <a:lnTo>
                  <a:pt x="899" y="1215"/>
                </a:lnTo>
                <a:lnTo>
                  <a:pt x="899" y="1214"/>
                </a:lnTo>
                <a:lnTo>
                  <a:pt x="898" y="1214"/>
                </a:lnTo>
                <a:lnTo>
                  <a:pt x="897" y="1214"/>
                </a:lnTo>
                <a:lnTo>
                  <a:pt x="896" y="1213"/>
                </a:lnTo>
                <a:lnTo>
                  <a:pt x="895" y="1213"/>
                </a:lnTo>
                <a:lnTo>
                  <a:pt x="895" y="1213"/>
                </a:lnTo>
                <a:lnTo>
                  <a:pt x="895" y="1212"/>
                </a:lnTo>
                <a:lnTo>
                  <a:pt x="895" y="1211"/>
                </a:lnTo>
                <a:lnTo>
                  <a:pt x="896" y="1210"/>
                </a:lnTo>
                <a:lnTo>
                  <a:pt x="896" y="1210"/>
                </a:lnTo>
                <a:lnTo>
                  <a:pt x="896" y="1209"/>
                </a:lnTo>
                <a:lnTo>
                  <a:pt x="896" y="1209"/>
                </a:lnTo>
                <a:lnTo>
                  <a:pt x="895" y="1209"/>
                </a:lnTo>
                <a:lnTo>
                  <a:pt x="894" y="1208"/>
                </a:lnTo>
                <a:lnTo>
                  <a:pt x="894" y="1207"/>
                </a:lnTo>
                <a:lnTo>
                  <a:pt x="894" y="1206"/>
                </a:lnTo>
                <a:lnTo>
                  <a:pt x="895" y="1205"/>
                </a:lnTo>
                <a:lnTo>
                  <a:pt x="894" y="1204"/>
                </a:lnTo>
                <a:lnTo>
                  <a:pt x="894" y="1203"/>
                </a:lnTo>
                <a:lnTo>
                  <a:pt x="894" y="1203"/>
                </a:lnTo>
                <a:lnTo>
                  <a:pt x="893" y="1201"/>
                </a:lnTo>
                <a:lnTo>
                  <a:pt x="893" y="1200"/>
                </a:lnTo>
                <a:lnTo>
                  <a:pt x="893" y="1199"/>
                </a:lnTo>
                <a:lnTo>
                  <a:pt x="893" y="1198"/>
                </a:lnTo>
                <a:lnTo>
                  <a:pt x="893" y="1198"/>
                </a:lnTo>
                <a:lnTo>
                  <a:pt x="891" y="1197"/>
                </a:lnTo>
                <a:lnTo>
                  <a:pt x="891" y="1197"/>
                </a:lnTo>
                <a:lnTo>
                  <a:pt x="890" y="1196"/>
                </a:lnTo>
                <a:lnTo>
                  <a:pt x="889" y="1196"/>
                </a:lnTo>
                <a:lnTo>
                  <a:pt x="888" y="1196"/>
                </a:lnTo>
                <a:lnTo>
                  <a:pt x="886" y="1196"/>
                </a:lnTo>
                <a:lnTo>
                  <a:pt x="886" y="1197"/>
                </a:lnTo>
                <a:lnTo>
                  <a:pt x="885" y="1197"/>
                </a:lnTo>
                <a:lnTo>
                  <a:pt x="884" y="1198"/>
                </a:lnTo>
                <a:lnTo>
                  <a:pt x="884" y="1198"/>
                </a:lnTo>
                <a:lnTo>
                  <a:pt x="883" y="1199"/>
                </a:lnTo>
                <a:lnTo>
                  <a:pt x="883" y="1199"/>
                </a:lnTo>
                <a:lnTo>
                  <a:pt x="882" y="1199"/>
                </a:lnTo>
                <a:lnTo>
                  <a:pt x="882" y="1200"/>
                </a:lnTo>
                <a:lnTo>
                  <a:pt x="881" y="1200"/>
                </a:lnTo>
                <a:lnTo>
                  <a:pt x="879" y="1201"/>
                </a:lnTo>
                <a:lnTo>
                  <a:pt x="879" y="1202"/>
                </a:lnTo>
                <a:lnTo>
                  <a:pt x="878" y="1203"/>
                </a:lnTo>
                <a:lnTo>
                  <a:pt x="877" y="1203"/>
                </a:lnTo>
                <a:lnTo>
                  <a:pt x="876" y="1203"/>
                </a:lnTo>
                <a:lnTo>
                  <a:pt x="875" y="1203"/>
                </a:lnTo>
                <a:lnTo>
                  <a:pt x="875" y="1203"/>
                </a:lnTo>
                <a:lnTo>
                  <a:pt x="874" y="1204"/>
                </a:lnTo>
                <a:lnTo>
                  <a:pt x="874" y="1204"/>
                </a:lnTo>
                <a:lnTo>
                  <a:pt x="873" y="1204"/>
                </a:lnTo>
                <a:lnTo>
                  <a:pt x="872" y="1203"/>
                </a:lnTo>
                <a:lnTo>
                  <a:pt x="871" y="1202"/>
                </a:lnTo>
                <a:lnTo>
                  <a:pt x="870" y="1202"/>
                </a:lnTo>
                <a:lnTo>
                  <a:pt x="870" y="1202"/>
                </a:lnTo>
                <a:lnTo>
                  <a:pt x="869" y="1201"/>
                </a:lnTo>
                <a:lnTo>
                  <a:pt x="868" y="1202"/>
                </a:lnTo>
                <a:lnTo>
                  <a:pt x="868" y="1203"/>
                </a:lnTo>
                <a:lnTo>
                  <a:pt x="869" y="1203"/>
                </a:lnTo>
                <a:lnTo>
                  <a:pt x="868" y="1204"/>
                </a:lnTo>
                <a:lnTo>
                  <a:pt x="868" y="1205"/>
                </a:lnTo>
                <a:lnTo>
                  <a:pt x="868" y="1206"/>
                </a:lnTo>
                <a:lnTo>
                  <a:pt x="868" y="1207"/>
                </a:lnTo>
                <a:lnTo>
                  <a:pt x="868" y="1208"/>
                </a:lnTo>
                <a:lnTo>
                  <a:pt x="868" y="1209"/>
                </a:lnTo>
                <a:lnTo>
                  <a:pt x="868" y="1209"/>
                </a:lnTo>
                <a:lnTo>
                  <a:pt x="868" y="1210"/>
                </a:lnTo>
                <a:lnTo>
                  <a:pt x="867" y="1211"/>
                </a:lnTo>
                <a:lnTo>
                  <a:pt x="867" y="1211"/>
                </a:lnTo>
                <a:lnTo>
                  <a:pt x="869" y="1213"/>
                </a:lnTo>
                <a:lnTo>
                  <a:pt x="869" y="1214"/>
                </a:lnTo>
                <a:lnTo>
                  <a:pt x="869" y="1214"/>
                </a:lnTo>
                <a:lnTo>
                  <a:pt x="870" y="1215"/>
                </a:lnTo>
                <a:lnTo>
                  <a:pt x="870" y="1217"/>
                </a:lnTo>
                <a:lnTo>
                  <a:pt x="870" y="1217"/>
                </a:lnTo>
                <a:lnTo>
                  <a:pt x="869" y="1217"/>
                </a:lnTo>
                <a:lnTo>
                  <a:pt x="868" y="1218"/>
                </a:lnTo>
                <a:lnTo>
                  <a:pt x="867" y="1218"/>
                </a:lnTo>
                <a:lnTo>
                  <a:pt x="867" y="1217"/>
                </a:lnTo>
                <a:lnTo>
                  <a:pt x="866" y="1217"/>
                </a:lnTo>
                <a:lnTo>
                  <a:pt x="865" y="1218"/>
                </a:lnTo>
                <a:lnTo>
                  <a:pt x="865" y="1218"/>
                </a:lnTo>
                <a:lnTo>
                  <a:pt x="864" y="1218"/>
                </a:lnTo>
                <a:lnTo>
                  <a:pt x="864" y="1218"/>
                </a:lnTo>
                <a:lnTo>
                  <a:pt x="862" y="1218"/>
                </a:lnTo>
                <a:lnTo>
                  <a:pt x="862" y="1217"/>
                </a:lnTo>
                <a:lnTo>
                  <a:pt x="862" y="1216"/>
                </a:lnTo>
                <a:lnTo>
                  <a:pt x="862" y="1215"/>
                </a:lnTo>
                <a:lnTo>
                  <a:pt x="861" y="1216"/>
                </a:lnTo>
                <a:lnTo>
                  <a:pt x="860" y="1215"/>
                </a:lnTo>
                <a:lnTo>
                  <a:pt x="859" y="1214"/>
                </a:lnTo>
                <a:lnTo>
                  <a:pt x="858" y="1213"/>
                </a:lnTo>
                <a:lnTo>
                  <a:pt x="857" y="1213"/>
                </a:lnTo>
                <a:lnTo>
                  <a:pt x="856" y="1213"/>
                </a:lnTo>
                <a:lnTo>
                  <a:pt x="855" y="1212"/>
                </a:lnTo>
                <a:lnTo>
                  <a:pt x="854" y="1212"/>
                </a:lnTo>
                <a:lnTo>
                  <a:pt x="853" y="1212"/>
                </a:lnTo>
                <a:lnTo>
                  <a:pt x="852" y="1212"/>
                </a:lnTo>
                <a:lnTo>
                  <a:pt x="851" y="1213"/>
                </a:lnTo>
                <a:lnTo>
                  <a:pt x="850" y="1213"/>
                </a:lnTo>
                <a:lnTo>
                  <a:pt x="849" y="1213"/>
                </a:lnTo>
                <a:lnTo>
                  <a:pt x="848" y="1213"/>
                </a:lnTo>
                <a:lnTo>
                  <a:pt x="848" y="1214"/>
                </a:lnTo>
                <a:lnTo>
                  <a:pt x="847" y="1215"/>
                </a:lnTo>
                <a:lnTo>
                  <a:pt x="847" y="1215"/>
                </a:lnTo>
                <a:lnTo>
                  <a:pt x="846" y="1216"/>
                </a:lnTo>
                <a:lnTo>
                  <a:pt x="846" y="1215"/>
                </a:lnTo>
                <a:lnTo>
                  <a:pt x="845" y="1215"/>
                </a:lnTo>
                <a:lnTo>
                  <a:pt x="844" y="1216"/>
                </a:lnTo>
                <a:lnTo>
                  <a:pt x="844" y="1217"/>
                </a:lnTo>
                <a:lnTo>
                  <a:pt x="844" y="1218"/>
                </a:lnTo>
                <a:lnTo>
                  <a:pt x="844" y="1220"/>
                </a:lnTo>
                <a:lnTo>
                  <a:pt x="844" y="1221"/>
                </a:lnTo>
                <a:lnTo>
                  <a:pt x="843" y="1221"/>
                </a:lnTo>
                <a:lnTo>
                  <a:pt x="843" y="1222"/>
                </a:lnTo>
                <a:lnTo>
                  <a:pt x="841" y="1223"/>
                </a:lnTo>
                <a:lnTo>
                  <a:pt x="841" y="1225"/>
                </a:lnTo>
                <a:lnTo>
                  <a:pt x="840" y="1225"/>
                </a:lnTo>
                <a:lnTo>
                  <a:pt x="839" y="1227"/>
                </a:lnTo>
                <a:lnTo>
                  <a:pt x="839" y="1227"/>
                </a:lnTo>
                <a:lnTo>
                  <a:pt x="837" y="1226"/>
                </a:lnTo>
                <a:lnTo>
                  <a:pt x="836" y="1226"/>
                </a:lnTo>
                <a:lnTo>
                  <a:pt x="836" y="1227"/>
                </a:lnTo>
                <a:lnTo>
                  <a:pt x="836" y="1228"/>
                </a:lnTo>
                <a:lnTo>
                  <a:pt x="835" y="1228"/>
                </a:lnTo>
                <a:lnTo>
                  <a:pt x="834" y="1229"/>
                </a:lnTo>
                <a:lnTo>
                  <a:pt x="834" y="1229"/>
                </a:lnTo>
                <a:lnTo>
                  <a:pt x="833" y="1230"/>
                </a:lnTo>
                <a:lnTo>
                  <a:pt x="833" y="1230"/>
                </a:lnTo>
                <a:lnTo>
                  <a:pt x="832" y="1230"/>
                </a:lnTo>
                <a:lnTo>
                  <a:pt x="831" y="1229"/>
                </a:lnTo>
                <a:lnTo>
                  <a:pt x="831" y="1228"/>
                </a:lnTo>
                <a:lnTo>
                  <a:pt x="830" y="1228"/>
                </a:lnTo>
                <a:lnTo>
                  <a:pt x="830" y="1227"/>
                </a:lnTo>
                <a:lnTo>
                  <a:pt x="829" y="1227"/>
                </a:lnTo>
                <a:lnTo>
                  <a:pt x="829" y="1225"/>
                </a:lnTo>
                <a:lnTo>
                  <a:pt x="829" y="1225"/>
                </a:lnTo>
                <a:lnTo>
                  <a:pt x="829" y="1224"/>
                </a:lnTo>
                <a:lnTo>
                  <a:pt x="828" y="1224"/>
                </a:lnTo>
                <a:lnTo>
                  <a:pt x="827" y="1224"/>
                </a:lnTo>
                <a:lnTo>
                  <a:pt x="826" y="1224"/>
                </a:lnTo>
                <a:lnTo>
                  <a:pt x="826" y="1223"/>
                </a:lnTo>
                <a:lnTo>
                  <a:pt x="826" y="1223"/>
                </a:lnTo>
                <a:lnTo>
                  <a:pt x="826" y="1222"/>
                </a:lnTo>
                <a:lnTo>
                  <a:pt x="825" y="1222"/>
                </a:lnTo>
                <a:lnTo>
                  <a:pt x="824" y="1221"/>
                </a:lnTo>
                <a:lnTo>
                  <a:pt x="824" y="1221"/>
                </a:lnTo>
                <a:lnTo>
                  <a:pt x="824" y="1220"/>
                </a:lnTo>
                <a:lnTo>
                  <a:pt x="823" y="1220"/>
                </a:lnTo>
                <a:lnTo>
                  <a:pt x="822" y="1220"/>
                </a:lnTo>
                <a:lnTo>
                  <a:pt x="821" y="1220"/>
                </a:lnTo>
                <a:lnTo>
                  <a:pt x="820" y="1219"/>
                </a:lnTo>
                <a:lnTo>
                  <a:pt x="819" y="1219"/>
                </a:lnTo>
                <a:lnTo>
                  <a:pt x="819" y="1218"/>
                </a:lnTo>
                <a:lnTo>
                  <a:pt x="818" y="1217"/>
                </a:lnTo>
                <a:lnTo>
                  <a:pt x="818" y="1216"/>
                </a:lnTo>
                <a:lnTo>
                  <a:pt x="818" y="1215"/>
                </a:lnTo>
                <a:lnTo>
                  <a:pt x="817" y="1215"/>
                </a:lnTo>
                <a:lnTo>
                  <a:pt x="815" y="1214"/>
                </a:lnTo>
                <a:lnTo>
                  <a:pt x="815" y="1213"/>
                </a:lnTo>
                <a:lnTo>
                  <a:pt x="815" y="1213"/>
                </a:lnTo>
                <a:lnTo>
                  <a:pt x="814" y="1213"/>
                </a:lnTo>
                <a:lnTo>
                  <a:pt x="813" y="1212"/>
                </a:lnTo>
                <a:lnTo>
                  <a:pt x="813" y="1212"/>
                </a:lnTo>
                <a:lnTo>
                  <a:pt x="813" y="1212"/>
                </a:lnTo>
                <a:lnTo>
                  <a:pt x="812" y="1211"/>
                </a:lnTo>
                <a:lnTo>
                  <a:pt x="811" y="1211"/>
                </a:lnTo>
                <a:lnTo>
                  <a:pt x="809" y="1211"/>
                </a:lnTo>
                <a:lnTo>
                  <a:pt x="808" y="1211"/>
                </a:lnTo>
                <a:lnTo>
                  <a:pt x="807" y="1211"/>
                </a:lnTo>
                <a:lnTo>
                  <a:pt x="806" y="1211"/>
                </a:lnTo>
                <a:lnTo>
                  <a:pt x="806" y="1211"/>
                </a:lnTo>
                <a:lnTo>
                  <a:pt x="805" y="1212"/>
                </a:lnTo>
                <a:lnTo>
                  <a:pt x="804" y="1212"/>
                </a:lnTo>
                <a:lnTo>
                  <a:pt x="803" y="1212"/>
                </a:lnTo>
                <a:lnTo>
                  <a:pt x="802" y="1212"/>
                </a:lnTo>
                <a:lnTo>
                  <a:pt x="801" y="1212"/>
                </a:lnTo>
                <a:lnTo>
                  <a:pt x="800" y="1212"/>
                </a:lnTo>
                <a:lnTo>
                  <a:pt x="800" y="1212"/>
                </a:lnTo>
                <a:lnTo>
                  <a:pt x="799" y="1211"/>
                </a:lnTo>
                <a:lnTo>
                  <a:pt x="798" y="1211"/>
                </a:lnTo>
                <a:lnTo>
                  <a:pt x="797" y="1212"/>
                </a:lnTo>
                <a:lnTo>
                  <a:pt x="796" y="1212"/>
                </a:lnTo>
                <a:lnTo>
                  <a:pt x="795" y="1212"/>
                </a:lnTo>
                <a:lnTo>
                  <a:pt x="794" y="1213"/>
                </a:lnTo>
                <a:lnTo>
                  <a:pt x="794" y="1213"/>
                </a:lnTo>
                <a:lnTo>
                  <a:pt x="793" y="1214"/>
                </a:lnTo>
                <a:lnTo>
                  <a:pt x="792" y="1214"/>
                </a:lnTo>
                <a:lnTo>
                  <a:pt x="791" y="1213"/>
                </a:lnTo>
                <a:lnTo>
                  <a:pt x="790" y="1213"/>
                </a:lnTo>
                <a:lnTo>
                  <a:pt x="790" y="1213"/>
                </a:lnTo>
                <a:lnTo>
                  <a:pt x="789" y="1213"/>
                </a:lnTo>
                <a:lnTo>
                  <a:pt x="788" y="1213"/>
                </a:lnTo>
                <a:lnTo>
                  <a:pt x="787" y="1213"/>
                </a:lnTo>
                <a:lnTo>
                  <a:pt x="786" y="1213"/>
                </a:lnTo>
                <a:lnTo>
                  <a:pt x="785" y="1213"/>
                </a:lnTo>
                <a:lnTo>
                  <a:pt x="783" y="1212"/>
                </a:lnTo>
                <a:lnTo>
                  <a:pt x="783" y="1212"/>
                </a:lnTo>
                <a:lnTo>
                  <a:pt x="782" y="1212"/>
                </a:lnTo>
                <a:lnTo>
                  <a:pt x="780" y="1212"/>
                </a:lnTo>
                <a:lnTo>
                  <a:pt x="781" y="1213"/>
                </a:lnTo>
                <a:lnTo>
                  <a:pt x="781" y="1214"/>
                </a:lnTo>
                <a:lnTo>
                  <a:pt x="780" y="1214"/>
                </a:lnTo>
                <a:lnTo>
                  <a:pt x="779" y="1214"/>
                </a:lnTo>
                <a:lnTo>
                  <a:pt x="779" y="1214"/>
                </a:lnTo>
                <a:lnTo>
                  <a:pt x="778" y="1214"/>
                </a:lnTo>
                <a:lnTo>
                  <a:pt x="778" y="1213"/>
                </a:lnTo>
                <a:lnTo>
                  <a:pt x="778" y="1213"/>
                </a:lnTo>
                <a:lnTo>
                  <a:pt x="777" y="1213"/>
                </a:lnTo>
                <a:lnTo>
                  <a:pt x="776" y="1213"/>
                </a:lnTo>
                <a:lnTo>
                  <a:pt x="775" y="1213"/>
                </a:lnTo>
                <a:lnTo>
                  <a:pt x="775" y="1213"/>
                </a:lnTo>
                <a:lnTo>
                  <a:pt x="774" y="1212"/>
                </a:lnTo>
                <a:lnTo>
                  <a:pt x="773" y="1213"/>
                </a:lnTo>
                <a:lnTo>
                  <a:pt x="773" y="1213"/>
                </a:lnTo>
                <a:lnTo>
                  <a:pt x="772" y="1213"/>
                </a:lnTo>
                <a:lnTo>
                  <a:pt x="771" y="1213"/>
                </a:lnTo>
                <a:lnTo>
                  <a:pt x="770" y="1212"/>
                </a:lnTo>
                <a:lnTo>
                  <a:pt x="770" y="1212"/>
                </a:lnTo>
                <a:lnTo>
                  <a:pt x="769" y="1211"/>
                </a:lnTo>
                <a:lnTo>
                  <a:pt x="768" y="1211"/>
                </a:lnTo>
                <a:lnTo>
                  <a:pt x="767" y="1212"/>
                </a:lnTo>
                <a:lnTo>
                  <a:pt x="767" y="1213"/>
                </a:lnTo>
                <a:lnTo>
                  <a:pt x="768" y="1213"/>
                </a:lnTo>
                <a:lnTo>
                  <a:pt x="769" y="1214"/>
                </a:lnTo>
                <a:lnTo>
                  <a:pt x="769" y="1214"/>
                </a:lnTo>
                <a:lnTo>
                  <a:pt x="770" y="1215"/>
                </a:lnTo>
                <a:lnTo>
                  <a:pt x="770" y="1216"/>
                </a:lnTo>
                <a:lnTo>
                  <a:pt x="770" y="1217"/>
                </a:lnTo>
                <a:lnTo>
                  <a:pt x="770" y="1219"/>
                </a:lnTo>
                <a:lnTo>
                  <a:pt x="770" y="1219"/>
                </a:lnTo>
                <a:lnTo>
                  <a:pt x="770" y="1220"/>
                </a:lnTo>
                <a:lnTo>
                  <a:pt x="770" y="1221"/>
                </a:lnTo>
                <a:lnTo>
                  <a:pt x="769" y="1222"/>
                </a:lnTo>
                <a:lnTo>
                  <a:pt x="767" y="1223"/>
                </a:lnTo>
                <a:lnTo>
                  <a:pt x="767" y="1223"/>
                </a:lnTo>
                <a:lnTo>
                  <a:pt x="766" y="1224"/>
                </a:lnTo>
                <a:lnTo>
                  <a:pt x="766" y="1226"/>
                </a:lnTo>
                <a:lnTo>
                  <a:pt x="765" y="1226"/>
                </a:lnTo>
                <a:lnTo>
                  <a:pt x="765" y="1227"/>
                </a:lnTo>
                <a:lnTo>
                  <a:pt x="765" y="1227"/>
                </a:lnTo>
                <a:lnTo>
                  <a:pt x="764" y="1228"/>
                </a:lnTo>
                <a:lnTo>
                  <a:pt x="763" y="1228"/>
                </a:lnTo>
                <a:lnTo>
                  <a:pt x="762" y="1230"/>
                </a:lnTo>
                <a:lnTo>
                  <a:pt x="762" y="1230"/>
                </a:lnTo>
                <a:lnTo>
                  <a:pt x="761" y="1231"/>
                </a:lnTo>
                <a:lnTo>
                  <a:pt x="760" y="1231"/>
                </a:lnTo>
                <a:lnTo>
                  <a:pt x="759" y="1232"/>
                </a:lnTo>
                <a:lnTo>
                  <a:pt x="759" y="1232"/>
                </a:lnTo>
                <a:lnTo>
                  <a:pt x="759" y="1233"/>
                </a:lnTo>
                <a:lnTo>
                  <a:pt x="759" y="1233"/>
                </a:lnTo>
                <a:lnTo>
                  <a:pt x="759" y="1234"/>
                </a:lnTo>
                <a:lnTo>
                  <a:pt x="759" y="1234"/>
                </a:lnTo>
                <a:lnTo>
                  <a:pt x="757" y="1235"/>
                </a:lnTo>
                <a:lnTo>
                  <a:pt x="756" y="1235"/>
                </a:lnTo>
                <a:lnTo>
                  <a:pt x="755" y="1236"/>
                </a:lnTo>
                <a:lnTo>
                  <a:pt x="754" y="1237"/>
                </a:lnTo>
                <a:lnTo>
                  <a:pt x="753" y="1237"/>
                </a:lnTo>
                <a:lnTo>
                  <a:pt x="752" y="1238"/>
                </a:lnTo>
                <a:lnTo>
                  <a:pt x="751" y="1238"/>
                </a:lnTo>
                <a:lnTo>
                  <a:pt x="751" y="1238"/>
                </a:lnTo>
                <a:lnTo>
                  <a:pt x="750" y="1239"/>
                </a:lnTo>
                <a:lnTo>
                  <a:pt x="749" y="1239"/>
                </a:lnTo>
                <a:lnTo>
                  <a:pt x="748" y="1238"/>
                </a:lnTo>
                <a:lnTo>
                  <a:pt x="747" y="1238"/>
                </a:lnTo>
                <a:lnTo>
                  <a:pt x="746" y="1239"/>
                </a:lnTo>
                <a:lnTo>
                  <a:pt x="746" y="1240"/>
                </a:lnTo>
                <a:lnTo>
                  <a:pt x="744" y="1241"/>
                </a:lnTo>
                <a:lnTo>
                  <a:pt x="744" y="1241"/>
                </a:lnTo>
                <a:lnTo>
                  <a:pt x="742" y="1242"/>
                </a:lnTo>
                <a:lnTo>
                  <a:pt x="742" y="1243"/>
                </a:lnTo>
                <a:lnTo>
                  <a:pt x="741" y="1243"/>
                </a:lnTo>
                <a:lnTo>
                  <a:pt x="740" y="1243"/>
                </a:lnTo>
                <a:lnTo>
                  <a:pt x="739" y="1244"/>
                </a:lnTo>
                <a:lnTo>
                  <a:pt x="739" y="1245"/>
                </a:lnTo>
                <a:lnTo>
                  <a:pt x="738" y="1246"/>
                </a:lnTo>
                <a:lnTo>
                  <a:pt x="737" y="1247"/>
                </a:lnTo>
                <a:lnTo>
                  <a:pt x="736" y="1247"/>
                </a:lnTo>
                <a:lnTo>
                  <a:pt x="735" y="1247"/>
                </a:lnTo>
                <a:lnTo>
                  <a:pt x="734" y="1247"/>
                </a:lnTo>
                <a:lnTo>
                  <a:pt x="733" y="1248"/>
                </a:lnTo>
                <a:lnTo>
                  <a:pt x="732" y="1248"/>
                </a:lnTo>
                <a:lnTo>
                  <a:pt x="731" y="1248"/>
                </a:lnTo>
                <a:lnTo>
                  <a:pt x="730" y="1247"/>
                </a:lnTo>
                <a:lnTo>
                  <a:pt x="730" y="1248"/>
                </a:lnTo>
                <a:lnTo>
                  <a:pt x="730" y="1249"/>
                </a:lnTo>
                <a:lnTo>
                  <a:pt x="730" y="1250"/>
                </a:lnTo>
                <a:lnTo>
                  <a:pt x="730" y="1251"/>
                </a:lnTo>
                <a:lnTo>
                  <a:pt x="729" y="1252"/>
                </a:lnTo>
                <a:lnTo>
                  <a:pt x="728" y="1253"/>
                </a:lnTo>
                <a:lnTo>
                  <a:pt x="727" y="1254"/>
                </a:lnTo>
                <a:lnTo>
                  <a:pt x="726" y="1254"/>
                </a:lnTo>
                <a:lnTo>
                  <a:pt x="722" y="1253"/>
                </a:lnTo>
                <a:lnTo>
                  <a:pt x="703" y="1243"/>
                </a:lnTo>
                <a:lnTo>
                  <a:pt x="701" y="1243"/>
                </a:lnTo>
                <a:lnTo>
                  <a:pt x="697" y="1241"/>
                </a:lnTo>
                <a:lnTo>
                  <a:pt x="696" y="1241"/>
                </a:lnTo>
                <a:lnTo>
                  <a:pt x="693" y="1239"/>
                </a:lnTo>
                <a:lnTo>
                  <a:pt x="687" y="1237"/>
                </a:lnTo>
                <a:lnTo>
                  <a:pt x="683" y="1235"/>
                </a:lnTo>
                <a:lnTo>
                  <a:pt x="680" y="1233"/>
                </a:lnTo>
                <a:lnTo>
                  <a:pt x="673" y="1231"/>
                </a:lnTo>
                <a:lnTo>
                  <a:pt x="653" y="1227"/>
                </a:lnTo>
                <a:lnTo>
                  <a:pt x="639" y="1221"/>
                </a:lnTo>
                <a:lnTo>
                  <a:pt x="620" y="1213"/>
                </a:lnTo>
                <a:lnTo>
                  <a:pt x="616" y="1210"/>
                </a:lnTo>
                <a:lnTo>
                  <a:pt x="605" y="1206"/>
                </a:lnTo>
                <a:lnTo>
                  <a:pt x="600" y="1203"/>
                </a:lnTo>
                <a:lnTo>
                  <a:pt x="599" y="1203"/>
                </a:lnTo>
                <a:lnTo>
                  <a:pt x="580" y="1194"/>
                </a:lnTo>
                <a:lnTo>
                  <a:pt x="566" y="1188"/>
                </a:lnTo>
                <a:lnTo>
                  <a:pt x="537" y="1175"/>
                </a:lnTo>
                <a:lnTo>
                  <a:pt x="536" y="1174"/>
                </a:lnTo>
                <a:lnTo>
                  <a:pt x="536" y="1174"/>
                </a:lnTo>
                <a:lnTo>
                  <a:pt x="529" y="1169"/>
                </a:lnTo>
                <a:lnTo>
                  <a:pt x="507" y="1150"/>
                </a:lnTo>
                <a:lnTo>
                  <a:pt x="507" y="1150"/>
                </a:lnTo>
                <a:lnTo>
                  <a:pt x="503" y="1146"/>
                </a:lnTo>
                <a:lnTo>
                  <a:pt x="503" y="1146"/>
                </a:lnTo>
                <a:lnTo>
                  <a:pt x="502" y="1145"/>
                </a:lnTo>
                <a:lnTo>
                  <a:pt x="502" y="1145"/>
                </a:lnTo>
                <a:lnTo>
                  <a:pt x="501" y="1144"/>
                </a:lnTo>
                <a:lnTo>
                  <a:pt x="500" y="1143"/>
                </a:lnTo>
                <a:lnTo>
                  <a:pt x="500" y="1143"/>
                </a:lnTo>
                <a:lnTo>
                  <a:pt x="492" y="1137"/>
                </a:lnTo>
                <a:lnTo>
                  <a:pt x="490" y="1135"/>
                </a:lnTo>
                <a:lnTo>
                  <a:pt x="488" y="1133"/>
                </a:lnTo>
                <a:lnTo>
                  <a:pt x="486" y="1132"/>
                </a:lnTo>
                <a:lnTo>
                  <a:pt x="482" y="1128"/>
                </a:lnTo>
                <a:lnTo>
                  <a:pt x="481" y="1127"/>
                </a:lnTo>
                <a:lnTo>
                  <a:pt x="477" y="1123"/>
                </a:lnTo>
                <a:lnTo>
                  <a:pt x="475" y="1122"/>
                </a:lnTo>
                <a:lnTo>
                  <a:pt x="470" y="1118"/>
                </a:lnTo>
                <a:lnTo>
                  <a:pt x="470" y="1117"/>
                </a:lnTo>
                <a:lnTo>
                  <a:pt x="467" y="1115"/>
                </a:lnTo>
                <a:lnTo>
                  <a:pt x="467" y="1115"/>
                </a:lnTo>
                <a:lnTo>
                  <a:pt x="459" y="1109"/>
                </a:lnTo>
                <a:lnTo>
                  <a:pt x="458" y="1107"/>
                </a:lnTo>
                <a:lnTo>
                  <a:pt x="453" y="1103"/>
                </a:lnTo>
                <a:lnTo>
                  <a:pt x="453" y="1103"/>
                </a:lnTo>
                <a:lnTo>
                  <a:pt x="452" y="1103"/>
                </a:lnTo>
                <a:lnTo>
                  <a:pt x="450" y="1102"/>
                </a:lnTo>
                <a:lnTo>
                  <a:pt x="449" y="1100"/>
                </a:lnTo>
                <a:lnTo>
                  <a:pt x="447" y="1098"/>
                </a:lnTo>
                <a:lnTo>
                  <a:pt x="443" y="1095"/>
                </a:lnTo>
                <a:lnTo>
                  <a:pt x="438" y="1091"/>
                </a:lnTo>
                <a:lnTo>
                  <a:pt x="434" y="1087"/>
                </a:lnTo>
                <a:lnTo>
                  <a:pt x="415" y="1072"/>
                </a:lnTo>
                <a:lnTo>
                  <a:pt x="389" y="1049"/>
                </a:lnTo>
                <a:lnTo>
                  <a:pt x="377" y="1048"/>
                </a:lnTo>
                <a:lnTo>
                  <a:pt x="370" y="1047"/>
                </a:lnTo>
                <a:lnTo>
                  <a:pt x="360" y="1046"/>
                </a:lnTo>
                <a:lnTo>
                  <a:pt x="342" y="1043"/>
                </a:lnTo>
                <a:lnTo>
                  <a:pt x="341" y="1043"/>
                </a:lnTo>
                <a:lnTo>
                  <a:pt x="341" y="1043"/>
                </a:lnTo>
                <a:lnTo>
                  <a:pt x="326" y="1042"/>
                </a:lnTo>
                <a:lnTo>
                  <a:pt x="324" y="1042"/>
                </a:lnTo>
                <a:lnTo>
                  <a:pt x="322" y="1041"/>
                </a:lnTo>
                <a:lnTo>
                  <a:pt x="321" y="1041"/>
                </a:lnTo>
                <a:lnTo>
                  <a:pt x="320" y="1041"/>
                </a:lnTo>
                <a:lnTo>
                  <a:pt x="319" y="1041"/>
                </a:lnTo>
                <a:lnTo>
                  <a:pt x="315" y="1040"/>
                </a:lnTo>
                <a:lnTo>
                  <a:pt x="314" y="1040"/>
                </a:lnTo>
                <a:lnTo>
                  <a:pt x="313" y="1040"/>
                </a:lnTo>
                <a:lnTo>
                  <a:pt x="312" y="1040"/>
                </a:lnTo>
                <a:lnTo>
                  <a:pt x="304" y="1039"/>
                </a:lnTo>
                <a:lnTo>
                  <a:pt x="282" y="1037"/>
                </a:lnTo>
                <a:lnTo>
                  <a:pt x="252" y="1033"/>
                </a:lnTo>
                <a:lnTo>
                  <a:pt x="251" y="1033"/>
                </a:lnTo>
                <a:lnTo>
                  <a:pt x="250" y="1033"/>
                </a:lnTo>
                <a:lnTo>
                  <a:pt x="250" y="1033"/>
                </a:lnTo>
                <a:lnTo>
                  <a:pt x="249" y="1033"/>
                </a:lnTo>
                <a:lnTo>
                  <a:pt x="224" y="1030"/>
                </a:lnTo>
                <a:lnTo>
                  <a:pt x="216" y="1029"/>
                </a:lnTo>
                <a:lnTo>
                  <a:pt x="208" y="1028"/>
                </a:lnTo>
                <a:lnTo>
                  <a:pt x="198" y="1027"/>
                </a:lnTo>
                <a:lnTo>
                  <a:pt x="195" y="1026"/>
                </a:lnTo>
                <a:lnTo>
                  <a:pt x="193" y="1026"/>
                </a:lnTo>
                <a:lnTo>
                  <a:pt x="191" y="1026"/>
                </a:lnTo>
                <a:lnTo>
                  <a:pt x="179" y="1025"/>
                </a:lnTo>
                <a:lnTo>
                  <a:pt x="169" y="1023"/>
                </a:lnTo>
                <a:lnTo>
                  <a:pt x="159" y="1022"/>
                </a:lnTo>
                <a:lnTo>
                  <a:pt x="149" y="1021"/>
                </a:lnTo>
                <a:lnTo>
                  <a:pt x="145" y="1021"/>
                </a:lnTo>
                <a:lnTo>
                  <a:pt x="136" y="1020"/>
                </a:lnTo>
                <a:lnTo>
                  <a:pt x="126" y="1018"/>
                </a:lnTo>
                <a:lnTo>
                  <a:pt x="126" y="1018"/>
                </a:lnTo>
                <a:lnTo>
                  <a:pt x="126" y="1018"/>
                </a:lnTo>
                <a:lnTo>
                  <a:pt x="125" y="1018"/>
                </a:lnTo>
                <a:lnTo>
                  <a:pt x="124" y="1018"/>
                </a:lnTo>
                <a:lnTo>
                  <a:pt x="117" y="1015"/>
                </a:lnTo>
                <a:lnTo>
                  <a:pt x="116" y="1014"/>
                </a:lnTo>
                <a:lnTo>
                  <a:pt x="113" y="1014"/>
                </a:lnTo>
                <a:lnTo>
                  <a:pt x="93" y="1006"/>
                </a:lnTo>
                <a:lnTo>
                  <a:pt x="77" y="1001"/>
                </a:lnTo>
                <a:lnTo>
                  <a:pt x="75" y="1000"/>
                </a:lnTo>
                <a:lnTo>
                  <a:pt x="70" y="998"/>
                </a:lnTo>
                <a:lnTo>
                  <a:pt x="69" y="998"/>
                </a:lnTo>
                <a:lnTo>
                  <a:pt x="64" y="996"/>
                </a:lnTo>
                <a:lnTo>
                  <a:pt x="39" y="987"/>
                </a:lnTo>
                <a:lnTo>
                  <a:pt x="29" y="983"/>
                </a:lnTo>
                <a:lnTo>
                  <a:pt x="11" y="977"/>
                </a:lnTo>
                <a:lnTo>
                  <a:pt x="7" y="975"/>
                </a:lnTo>
                <a:lnTo>
                  <a:pt x="6" y="975"/>
                </a:lnTo>
                <a:lnTo>
                  <a:pt x="0" y="972"/>
                </a:lnTo>
                <a:lnTo>
                  <a:pt x="0" y="972"/>
                </a:lnTo>
                <a:lnTo>
                  <a:pt x="1" y="971"/>
                </a:lnTo>
                <a:lnTo>
                  <a:pt x="2" y="970"/>
                </a:lnTo>
                <a:lnTo>
                  <a:pt x="2" y="970"/>
                </a:lnTo>
                <a:lnTo>
                  <a:pt x="3" y="969"/>
                </a:lnTo>
                <a:lnTo>
                  <a:pt x="4" y="969"/>
                </a:lnTo>
                <a:lnTo>
                  <a:pt x="5" y="966"/>
                </a:lnTo>
                <a:lnTo>
                  <a:pt x="6" y="966"/>
                </a:lnTo>
                <a:lnTo>
                  <a:pt x="7" y="965"/>
                </a:lnTo>
                <a:lnTo>
                  <a:pt x="7" y="963"/>
                </a:lnTo>
                <a:lnTo>
                  <a:pt x="7" y="962"/>
                </a:lnTo>
                <a:lnTo>
                  <a:pt x="7" y="962"/>
                </a:lnTo>
                <a:lnTo>
                  <a:pt x="6" y="961"/>
                </a:lnTo>
                <a:lnTo>
                  <a:pt x="6" y="960"/>
                </a:lnTo>
                <a:lnTo>
                  <a:pt x="6" y="959"/>
                </a:lnTo>
                <a:lnTo>
                  <a:pt x="6" y="958"/>
                </a:lnTo>
                <a:lnTo>
                  <a:pt x="6" y="957"/>
                </a:lnTo>
                <a:lnTo>
                  <a:pt x="5" y="957"/>
                </a:lnTo>
                <a:lnTo>
                  <a:pt x="5" y="956"/>
                </a:lnTo>
                <a:lnTo>
                  <a:pt x="5" y="955"/>
                </a:lnTo>
                <a:lnTo>
                  <a:pt x="5" y="954"/>
                </a:lnTo>
                <a:lnTo>
                  <a:pt x="5" y="953"/>
                </a:lnTo>
                <a:lnTo>
                  <a:pt x="5" y="952"/>
                </a:lnTo>
                <a:lnTo>
                  <a:pt x="6" y="952"/>
                </a:lnTo>
                <a:lnTo>
                  <a:pt x="6" y="951"/>
                </a:lnTo>
                <a:lnTo>
                  <a:pt x="8" y="950"/>
                </a:lnTo>
                <a:lnTo>
                  <a:pt x="8" y="947"/>
                </a:lnTo>
                <a:lnTo>
                  <a:pt x="9" y="947"/>
                </a:lnTo>
                <a:lnTo>
                  <a:pt x="9" y="946"/>
                </a:lnTo>
                <a:lnTo>
                  <a:pt x="10" y="944"/>
                </a:lnTo>
                <a:lnTo>
                  <a:pt x="11" y="944"/>
                </a:lnTo>
                <a:lnTo>
                  <a:pt x="11" y="944"/>
                </a:lnTo>
                <a:lnTo>
                  <a:pt x="12" y="943"/>
                </a:lnTo>
                <a:lnTo>
                  <a:pt x="12" y="942"/>
                </a:lnTo>
                <a:lnTo>
                  <a:pt x="13" y="942"/>
                </a:lnTo>
                <a:lnTo>
                  <a:pt x="14" y="941"/>
                </a:lnTo>
                <a:lnTo>
                  <a:pt x="14" y="940"/>
                </a:lnTo>
                <a:lnTo>
                  <a:pt x="15" y="940"/>
                </a:lnTo>
                <a:lnTo>
                  <a:pt x="15" y="939"/>
                </a:lnTo>
                <a:lnTo>
                  <a:pt x="15" y="938"/>
                </a:lnTo>
                <a:lnTo>
                  <a:pt x="16" y="937"/>
                </a:lnTo>
                <a:lnTo>
                  <a:pt x="16" y="936"/>
                </a:lnTo>
                <a:lnTo>
                  <a:pt x="17" y="935"/>
                </a:lnTo>
                <a:lnTo>
                  <a:pt x="18" y="935"/>
                </a:lnTo>
                <a:lnTo>
                  <a:pt x="18" y="934"/>
                </a:lnTo>
                <a:lnTo>
                  <a:pt x="19" y="934"/>
                </a:lnTo>
                <a:lnTo>
                  <a:pt x="20" y="934"/>
                </a:lnTo>
                <a:lnTo>
                  <a:pt x="21" y="933"/>
                </a:lnTo>
                <a:lnTo>
                  <a:pt x="22" y="933"/>
                </a:lnTo>
                <a:lnTo>
                  <a:pt x="23" y="932"/>
                </a:lnTo>
                <a:lnTo>
                  <a:pt x="23" y="933"/>
                </a:lnTo>
                <a:lnTo>
                  <a:pt x="25" y="932"/>
                </a:lnTo>
                <a:lnTo>
                  <a:pt x="25" y="932"/>
                </a:lnTo>
                <a:lnTo>
                  <a:pt x="25" y="931"/>
                </a:lnTo>
                <a:lnTo>
                  <a:pt x="26" y="930"/>
                </a:lnTo>
                <a:lnTo>
                  <a:pt x="27" y="929"/>
                </a:lnTo>
                <a:lnTo>
                  <a:pt x="28" y="929"/>
                </a:lnTo>
                <a:lnTo>
                  <a:pt x="29" y="928"/>
                </a:lnTo>
                <a:lnTo>
                  <a:pt x="29" y="928"/>
                </a:lnTo>
                <a:lnTo>
                  <a:pt x="30" y="927"/>
                </a:lnTo>
                <a:lnTo>
                  <a:pt x="31" y="927"/>
                </a:lnTo>
                <a:lnTo>
                  <a:pt x="32" y="927"/>
                </a:lnTo>
                <a:lnTo>
                  <a:pt x="33" y="927"/>
                </a:lnTo>
                <a:lnTo>
                  <a:pt x="34" y="926"/>
                </a:lnTo>
                <a:lnTo>
                  <a:pt x="35" y="926"/>
                </a:lnTo>
                <a:lnTo>
                  <a:pt x="35" y="926"/>
                </a:lnTo>
                <a:lnTo>
                  <a:pt x="36" y="926"/>
                </a:lnTo>
                <a:lnTo>
                  <a:pt x="36" y="925"/>
                </a:lnTo>
                <a:lnTo>
                  <a:pt x="37" y="925"/>
                </a:lnTo>
                <a:lnTo>
                  <a:pt x="38" y="925"/>
                </a:lnTo>
                <a:lnTo>
                  <a:pt x="39" y="924"/>
                </a:lnTo>
                <a:lnTo>
                  <a:pt x="40" y="923"/>
                </a:lnTo>
                <a:lnTo>
                  <a:pt x="41" y="924"/>
                </a:lnTo>
                <a:lnTo>
                  <a:pt x="43" y="923"/>
                </a:lnTo>
                <a:lnTo>
                  <a:pt x="44" y="923"/>
                </a:lnTo>
                <a:lnTo>
                  <a:pt x="44" y="922"/>
                </a:lnTo>
                <a:lnTo>
                  <a:pt x="44" y="922"/>
                </a:lnTo>
                <a:lnTo>
                  <a:pt x="44" y="921"/>
                </a:lnTo>
                <a:lnTo>
                  <a:pt x="45" y="921"/>
                </a:lnTo>
                <a:lnTo>
                  <a:pt x="46" y="920"/>
                </a:lnTo>
                <a:lnTo>
                  <a:pt x="46" y="919"/>
                </a:lnTo>
                <a:lnTo>
                  <a:pt x="47" y="919"/>
                </a:lnTo>
                <a:lnTo>
                  <a:pt x="48" y="919"/>
                </a:lnTo>
                <a:lnTo>
                  <a:pt x="48" y="920"/>
                </a:lnTo>
                <a:lnTo>
                  <a:pt x="49" y="919"/>
                </a:lnTo>
                <a:lnTo>
                  <a:pt x="50" y="919"/>
                </a:lnTo>
                <a:lnTo>
                  <a:pt x="51" y="919"/>
                </a:lnTo>
                <a:lnTo>
                  <a:pt x="52" y="919"/>
                </a:lnTo>
                <a:lnTo>
                  <a:pt x="53" y="919"/>
                </a:lnTo>
                <a:lnTo>
                  <a:pt x="53" y="918"/>
                </a:lnTo>
                <a:lnTo>
                  <a:pt x="54" y="918"/>
                </a:lnTo>
                <a:lnTo>
                  <a:pt x="55" y="918"/>
                </a:lnTo>
                <a:lnTo>
                  <a:pt x="56" y="918"/>
                </a:lnTo>
                <a:lnTo>
                  <a:pt x="56" y="918"/>
                </a:lnTo>
                <a:lnTo>
                  <a:pt x="57" y="918"/>
                </a:lnTo>
                <a:lnTo>
                  <a:pt x="58" y="917"/>
                </a:lnTo>
                <a:lnTo>
                  <a:pt x="59" y="916"/>
                </a:lnTo>
                <a:lnTo>
                  <a:pt x="60" y="916"/>
                </a:lnTo>
                <a:lnTo>
                  <a:pt x="60" y="917"/>
                </a:lnTo>
                <a:lnTo>
                  <a:pt x="61" y="917"/>
                </a:lnTo>
                <a:lnTo>
                  <a:pt x="62" y="917"/>
                </a:lnTo>
                <a:lnTo>
                  <a:pt x="62" y="916"/>
                </a:lnTo>
                <a:lnTo>
                  <a:pt x="62" y="915"/>
                </a:lnTo>
                <a:lnTo>
                  <a:pt x="62" y="914"/>
                </a:lnTo>
                <a:lnTo>
                  <a:pt x="62" y="913"/>
                </a:lnTo>
                <a:lnTo>
                  <a:pt x="63" y="913"/>
                </a:lnTo>
                <a:lnTo>
                  <a:pt x="64" y="913"/>
                </a:lnTo>
                <a:lnTo>
                  <a:pt x="64" y="912"/>
                </a:lnTo>
                <a:lnTo>
                  <a:pt x="65" y="911"/>
                </a:lnTo>
                <a:lnTo>
                  <a:pt x="65" y="912"/>
                </a:lnTo>
                <a:lnTo>
                  <a:pt x="66" y="912"/>
                </a:lnTo>
                <a:lnTo>
                  <a:pt x="67" y="912"/>
                </a:lnTo>
                <a:lnTo>
                  <a:pt x="67" y="911"/>
                </a:lnTo>
                <a:lnTo>
                  <a:pt x="68" y="910"/>
                </a:lnTo>
                <a:lnTo>
                  <a:pt x="69" y="909"/>
                </a:lnTo>
                <a:lnTo>
                  <a:pt x="68" y="908"/>
                </a:lnTo>
                <a:lnTo>
                  <a:pt x="69" y="908"/>
                </a:lnTo>
                <a:lnTo>
                  <a:pt x="69" y="907"/>
                </a:lnTo>
                <a:lnTo>
                  <a:pt x="69" y="906"/>
                </a:lnTo>
                <a:lnTo>
                  <a:pt x="70" y="905"/>
                </a:lnTo>
                <a:lnTo>
                  <a:pt x="70" y="904"/>
                </a:lnTo>
                <a:lnTo>
                  <a:pt x="71" y="904"/>
                </a:lnTo>
                <a:lnTo>
                  <a:pt x="71" y="903"/>
                </a:lnTo>
                <a:lnTo>
                  <a:pt x="70" y="902"/>
                </a:lnTo>
                <a:lnTo>
                  <a:pt x="70" y="901"/>
                </a:lnTo>
                <a:lnTo>
                  <a:pt x="71" y="901"/>
                </a:lnTo>
                <a:lnTo>
                  <a:pt x="72" y="900"/>
                </a:lnTo>
                <a:lnTo>
                  <a:pt x="71" y="899"/>
                </a:lnTo>
                <a:lnTo>
                  <a:pt x="71" y="898"/>
                </a:lnTo>
                <a:lnTo>
                  <a:pt x="70" y="898"/>
                </a:lnTo>
                <a:lnTo>
                  <a:pt x="69" y="898"/>
                </a:lnTo>
                <a:lnTo>
                  <a:pt x="69" y="897"/>
                </a:lnTo>
                <a:lnTo>
                  <a:pt x="69" y="896"/>
                </a:lnTo>
                <a:lnTo>
                  <a:pt x="69" y="895"/>
                </a:lnTo>
                <a:lnTo>
                  <a:pt x="68" y="894"/>
                </a:lnTo>
                <a:lnTo>
                  <a:pt x="68" y="893"/>
                </a:lnTo>
                <a:lnTo>
                  <a:pt x="68" y="893"/>
                </a:lnTo>
                <a:lnTo>
                  <a:pt x="68" y="892"/>
                </a:lnTo>
                <a:lnTo>
                  <a:pt x="67" y="891"/>
                </a:lnTo>
                <a:lnTo>
                  <a:pt x="66" y="891"/>
                </a:lnTo>
                <a:lnTo>
                  <a:pt x="66" y="890"/>
                </a:lnTo>
                <a:lnTo>
                  <a:pt x="66" y="889"/>
                </a:lnTo>
                <a:lnTo>
                  <a:pt x="66" y="889"/>
                </a:lnTo>
                <a:lnTo>
                  <a:pt x="66" y="888"/>
                </a:lnTo>
                <a:lnTo>
                  <a:pt x="66" y="887"/>
                </a:lnTo>
                <a:lnTo>
                  <a:pt x="66" y="886"/>
                </a:lnTo>
                <a:lnTo>
                  <a:pt x="65" y="885"/>
                </a:lnTo>
                <a:lnTo>
                  <a:pt x="65" y="884"/>
                </a:lnTo>
                <a:lnTo>
                  <a:pt x="64" y="884"/>
                </a:lnTo>
                <a:lnTo>
                  <a:pt x="63" y="884"/>
                </a:lnTo>
                <a:lnTo>
                  <a:pt x="63" y="883"/>
                </a:lnTo>
                <a:lnTo>
                  <a:pt x="62" y="882"/>
                </a:lnTo>
                <a:lnTo>
                  <a:pt x="62" y="882"/>
                </a:lnTo>
                <a:lnTo>
                  <a:pt x="61" y="881"/>
                </a:lnTo>
                <a:lnTo>
                  <a:pt x="60" y="880"/>
                </a:lnTo>
                <a:lnTo>
                  <a:pt x="60" y="879"/>
                </a:lnTo>
                <a:lnTo>
                  <a:pt x="60" y="878"/>
                </a:lnTo>
                <a:lnTo>
                  <a:pt x="60" y="877"/>
                </a:lnTo>
                <a:lnTo>
                  <a:pt x="60" y="876"/>
                </a:lnTo>
                <a:lnTo>
                  <a:pt x="59" y="875"/>
                </a:lnTo>
                <a:lnTo>
                  <a:pt x="59" y="874"/>
                </a:lnTo>
                <a:lnTo>
                  <a:pt x="58" y="874"/>
                </a:lnTo>
                <a:lnTo>
                  <a:pt x="58" y="873"/>
                </a:lnTo>
                <a:lnTo>
                  <a:pt x="57" y="872"/>
                </a:lnTo>
                <a:lnTo>
                  <a:pt x="57" y="872"/>
                </a:lnTo>
                <a:lnTo>
                  <a:pt x="57" y="871"/>
                </a:lnTo>
                <a:lnTo>
                  <a:pt x="57" y="869"/>
                </a:lnTo>
                <a:lnTo>
                  <a:pt x="57" y="868"/>
                </a:lnTo>
                <a:lnTo>
                  <a:pt x="58" y="867"/>
                </a:lnTo>
                <a:lnTo>
                  <a:pt x="58" y="866"/>
                </a:lnTo>
                <a:lnTo>
                  <a:pt x="58" y="866"/>
                </a:lnTo>
                <a:lnTo>
                  <a:pt x="58" y="866"/>
                </a:lnTo>
                <a:lnTo>
                  <a:pt x="59" y="865"/>
                </a:lnTo>
                <a:lnTo>
                  <a:pt x="58" y="864"/>
                </a:lnTo>
                <a:lnTo>
                  <a:pt x="58" y="863"/>
                </a:lnTo>
                <a:lnTo>
                  <a:pt x="58" y="862"/>
                </a:lnTo>
                <a:lnTo>
                  <a:pt x="58" y="861"/>
                </a:lnTo>
                <a:lnTo>
                  <a:pt x="59" y="861"/>
                </a:lnTo>
                <a:lnTo>
                  <a:pt x="59" y="860"/>
                </a:lnTo>
                <a:lnTo>
                  <a:pt x="60" y="859"/>
                </a:lnTo>
                <a:lnTo>
                  <a:pt x="60" y="858"/>
                </a:lnTo>
                <a:lnTo>
                  <a:pt x="61" y="858"/>
                </a:lnTo>
                <a:lnTo>
                  <a:pt x="62" y="858"/>
                </a:lnTo>
                <a:lnTo>
                  <a:pt x="63" y="857"/>
                </a:lnTo>
                <a:lnTo>
                  <a:pt x="63" y="856"/>
                </a:lnTo>
                <a:lnTo>
                  <a:pt x="63" y="855"/>
                </a:lnTo>
                <a:lnTo>
                  <a:pt x="64" y="854"/>
                </a:lnTo>
                <a:lnTo>
                  <a:pt x="64" y="853"/>
                </a:lnTo>
                <a:lnTo>
                  <a:pt x="64" y="853"/>
                </a:lnTo>
                <a:lnTo>
                  <a:pt x="64" y="852"/>
                </a:lnTo>
                <a:lnTo>
                  <a:pt x="64" y="851"/>
                </a:lnTo>
                <a:lnTo>
                  <a:pt x="64" y="850"/>
                </a:lnTo>
                <a:lnTo>
                  <a:pt x="64" y="849"/>
                </a:lnTo>
                <a:lnTo>
                  <a:pt x="65" y="849"/>
                </a:lnTo>
                <a:lnTo>
                  <a:pt x="65" y="848"/>
                </a:lnTo>
                <a:lnTo>
                  <a:pt x="65" y="848"/>
                </a:lnTo>
                <a:lnTo>
                  <a:pt x="65" y="847"/>
                </a:lnTo>
                <a:lnTo>
                  <a:pt x="65" y="846"/>
                </a:lnTo>
                <a:lnTo>
                  <a:pt x="67" y="845"/>
                </a:lnTo>
                <a:lnTo>
                  <a:pt x="66" y="844"/>
                </a:lnTo>
                <a:lnTo>
                  <a:pt x="67" y="843"/>
                </a:lnTo>
                <a:lnTo>
                  <a:pt x="67" y="843"/>
                </a:lnTo>
                <a:lnTo>
                  <a:pt x="68" y="843"/>
                </a:lnTo>
                <a:lnTo>
                  <a:pt x="69" y="843"/>
                </a:lnTo>
                <a:lnTo>
                  <a:pt x="70" y="843"/>
                </a:lnTo>
                <a:lnTo>
                  <a:pt x="71" y="842"/>
                </a:lnTo>
                <a:lnTo>
                  <a:pt x="71" y="842"/>
                </a:lnTo>
                <a:lnTo>
                  <a:pt x="71" y="841"/>
                </a:lnTo>
                <a:lnTo>
                  <a:pt x="71" y="840"/>
                </a:lnTo>
                <a:lnTo>
                  <a:pt x="71" y="839"/>
                </a:lnTo>
                <a:lnTo>
                  <a:pt x="72" y="839"/>
                </a:lnTo>
                <a:lnTo>
                  <a:pt x="73" y="839"/>
                </a:lnTo>
                <a:lnTo>
                  <a:pt x="73" y="838"/>
                </a:lnTo>
                <a:lnTo>
                  <a:pt x="75" y="837"/>
                </a:lnTo>
                <a:lnTo>
                  <a:pt x="76" y="835"/>
                </a:lnTo>
                <a:lnTo>
                  <a:pt x="77" y="835"/>
                </a:lnTo>
                <a:lnTo>
                  <a:pt x="77" y="834"/>
                </a:lnTo>
                <a:lnTo>
                  <a:pt x="77" y="833"/>
                </a:lnTo>
                <a:lnTo>
                  <a:pt x="78" y="833"/>
                </a:lnTo>
                <a:lnTo>
                  <a:pt x="78" y="832"/>
                </a:lnTo>
                <a:lnTo>
                  <a:pt x="79" y="832"/>
                </a:lnTo>
                <a:lnTo>
                  <a:pt x="80" y="832"/>
                </a:lnTo>
                <a:lnTo>
                  <a:pt x="80" y="831"/>
                </a:lnTo>
                <a:lnTo>
                  <a:pt x="81" y="830"/>
                </a:lnTo>
                <a:lnTo>
                  <a:pt x="81" y="830"/>
                </a:lnTo>
                <a:lnTo>
                  <a:pt x="82" y="829"/>
                </a:lnTo>
                <a:lnTo>
                  <a:pt x="83" y="828"/>
                </a:lnTo>
                <a:lnTo>
                  <a:pt x="83" y="828"/>
                </a:lnTo>
                <a:lnTo>
                  <a:pt x="82" y="827"/>
                </a:lnTo>
                <a:lnTo>
                  <a:pt x="84" y="826"/>
                </a:lnTo>
                <a:lnTo>
                  <a:pt x="84" y="825"/>
                </a:lnTo>
                <a:lnTo>
                  <a:pt x="85" y="825"/>
                </a:lnTo>
                <a:lnTo>
                  <a:pt x="84" y="824"/>
                </a:lnTo>
                <a:lnTo>
                  <a:pt x="84" y="824"/>
                </a:lnTo>
                <a:lnTo>
                  <a:pt x="85" y="823"/>
                </a:lnTo>
                <a:lnTo>
                  <a:pt x="84" y="823"/>
                </a:lnTo>
                <a:lnTo>
                  <a:pt x="84" y="823"/>
                </a:lnTo>
                <a:lnTo>
                  <a:pt x="85" y="822"/>
                </a:lnTo>
                <a:lnTo>
                  <a:pt x="85" y="822"/>
                </a:lnTo>
                <a:lnTo>
                  <a:pt x="86" y="822"/>
                </a:lnTo>
                <a:lnTo>
                  <a:pt x="86" y="822"/>
                </a:lnTo>
                <a:lnTo>
                  <a:pt x="87" y="821"/>
                </a:lnTo>
                <a:lnTo>
                  <a:pt x="86" y="820"/>
                </a:lnTo>
                <a:lnTo>
                  <a:pt x="86" y="820"/>
                </a:lnTo>
                <a:lnTo>
                  <a:pt x="86" y="819"/>
                </a:lnTo>
                <a:lnTo>
                  <a:pt x="86" y="818"/>
                </a:lnTo>
                <a:lnTo>
                  <a:pt x="86" y="817"/>
                </a:lnTo>
                <a:lnTo>
                  <a:pt x="86" y="816"/>
                </a:lnTo>
                <a:lnTo>
                  <a:pt x="86" y="816"/>
                </a:lnTo>
                <a:lnTo>
                  <a:pt x="86" y="815"/>
                </a:lnTo>
                <a:lnTo>
                  <a:pt x="87" y="814"/>
                </a:lnTo>
                <a:lnTo>
                  <a:pt x="88" y="814"/>
                </a:lnTo>
                <a:lnTo>
                  <a:pt x="87" y="813"/>
                </a:lnTo>
                <a:lnTo>
                  <a:pt x="87" y="813"/>
                </a:lnTo>
                <a:lnTo>
                  <a:pt x="88" y="812"/>
                </a:lnTo>
                <a:lnTo>
                  <a:pt x="88" y="812"/>
                </a:lnTo>
                <a:lnTo>
                  <a:pt x="87" y="811"/>
                </a:lnTo>
                <a:lnTo>
                  <a:pt x="88" y="809"/>
                </a:lnTo>
                <a:lnTo>
                  <a:pt x="87" y="809"/>
                </a:lnTo>
                <a:lnTo>
                  <a:pt x="87" y="808"/>
                </a:lnTo>
                <a:lnTo>
                  <a:pt x="87" y="807"/>
                </a:lnTo>
                <a:lnTo>
                  <a:pt x="87" y="806"/>
                </a:lnTo>
                <a:lnTo>
                  <a:pt x="87" y="805"/>
                </a:lnTo>
                <a:lnTo>
                  <a:pt x="87" y="804"/>
                </a:lnTo>
                <a:lnTo>
                  <a:pt x="87" y="803"/>
                </a:lnTo>
                <a:lnTo>
                  <a:pt x="87" y="802"/>
                </a:lnTo>
                <a:lnTo>
                  <a:pt x="88" y="801"/>
                </a:lnTo>
                <a:lnTo>
                  <a:pt x="88" y="800"/>
                </a:lnTo>
                <a:lnTo>
                  <a:pt x="88" y="799"/>
                </a:lnTo>
                <a:lnTo>
                  <a:pt x="89" y="799"/>
                </a:lnTo>
                <a:lnTo>
                  <a:pt x="89" y="798"/>
                </a:lnTo>
                <a:lnTo>
                  <a:pt x="90" y="797"/>
                </a:lnTo>
                <a:lnTo>
                  <a:pt x="90" y="797"/>
                </a:lnTo>
                <a:lnTo>
                  <a:pt x="90" y="796"/>
                </a:lnTo>
                <a:lnTo>
                  <a:pt x="90" y="795"/>
                </a:lnTo>
                <a:lnTo>
                  <a:pt x="91" y="795"/>
                </a:lnTo>
                <a:lnTo>
                  <a:pt x="91" y="794"/>
                </a:lnTo>
                <a:lnTo>
                  <a:pt x="91" y="793"/>
                </a:lnTo>
                <a:lnTo>
                  <a:pt x="92" y="793"/>
                </a:lnTo>
                <a:lnTo>
                  <a:pt x="93" y="793"/>
                </a:lnTo>
                <a:lnTo>
                  <a:pt x="93" y="791"/>
                </a:lnTo>
                <a:lnTo>
                  <a:pt x="93" y="790"/>
                </a:lnTo>
                <a:lnTo>
                  <a:pt x="93" y="789"/>
                </a:lnTo>
                <a:lnTo>
                  <a:pt x="93" y="788"/>
                </a:lnTo>
                <a:lnTo>
                  <a:pt x="94" y="787"/>
                </a:lnTo>
                <a:lnTo>
                  <a:pt x="95" y="787"/>
                </a:lnTo>
                <a:lnTo>
                  <a:pt x="95" y="786"/>
                </a:lnTo>
                <a:lnTo>
                  <a:pt x="95" y="786"/>
                </a:lnTo>
                <a:lnTo>
                  <a:pt x="95" y="786"/>
                </a:lnTo>
                <a:lnTo>
                  <a:pt x="96" y="786"/>
                </a:lnTo>
                <a:lnTo>
                  <a:pt x="96" y="784"/>
                </a:lnTo>
                <a:lnTo>
                  <a:pt x="96" y="784"/>
                </a:lnTo>
                <a:lnTo>
                  <a:pt x="96" y="783"/>
                </a:lnTo>
                <a:lnTo>
                  <a:pt x="97" y="783"/>
                </a:lnTo>
                <a:lnTo>
                  <a:pt x="97" y="782"/>
                </a:lnTo>
                <a:lnTo>
                  <a:pt x="97" y="782"/>
                </a:lnTo>
                <a:lnTo>
                  <a:pt x="96" y="781"/>
                </a:lnTo>
                <a:lnTo>
                  <a:pt x="96" y="780"/>
                </a:lnTo>
                <a:lnTo>
                  <a:pt x="97" y="778"/>
                </a:lnTo>
                <a:lnTo>
                  <a:pt x="97" y="777"/>
                </a:lnTo>
                <a:lnTo>
                  <a:pt x="97" y="777"/>
                </a:lnTo>
                <a:lnTo>
                  <a:pt x="97" y="776"/>
                </a:lnTo>
                <a:lnTo>
                  <a:pt x="97" y="775"/>
                </a:lnTo>
                <a:lnTo>
                  <a:pt x="96" y="774"/>
                </a:lnTo>
                <a:lnTo>
                  <a:pt x="96" y="774"/>
                </a:lnTo>
                <a:lnTo>
                  <a:pt x="96" y="773"/>
                </a:lnTo>
                <a:lnTo>
                  <a:pt x="96" y="772"/>
                </a:lnTo>
                <a:lnTo>
                  <a:pt x="95" y="772"/>
                </a:lnTo>
                <a:lnTo>
                  <a:pt x="95" y="771"/>
                </a:lnTo>
                <a:lnTo>
                  <a:pt x="96" y="770"/>
                </a:lnTo>
                <a:lnTo>
                  <a:pt x="96" y="770"/>
                </a:lnTo>
                <a:lnTo>
                  <a:pt x="97" y="770"/>
                </a:lnTo>
                <a:lnTo>
                  <a:pt x="97" y="769"/>
                </a:lnTo>
                <a:lnTo>
                  <a:pt x="98" y="768"/>
                </a:lnTo>
                <a:lnTo>
                  <a:pt x="99" y="768"/>
                </a:lnTo>
                <a:lnTo>
                  <a:pt x="99" y="769"/>
                </a:lnTo>
                <a:lnTo>
                  <a:pt x="100" y="769"/>
                </a:lnTo>
                <a:lnTo>
                  <a:pt x="101" y="768"/>
                </a:lnTo>
                <a:lnTo>
                  <a:pt x="102" y="768"/>
                </a:lnTo>
                <a:lnTo>
                  <a:pt x="102" y="768"/>
                </a:lnTo>
                <a:lnTo>
                  <a:pt x="102" y="767"/>
                </a:lnTo>
                <a:lnTo>
                  <a:pt x="103" y="764"/>
                </a:lnTo>
                <a:lnTo>
                  <a:pt x="104" y="765"/>
                </a:lnTo>
                <a:lnTo>
                  <a:pt x="105" y="765"/>
                </a:lnTo>
                <a:lnTo>
                  <a:pt x="106" y="765"/>
                </a:lnTo>
                <a:lnTo>
                  <a:pt x="106" y="764"/>
                </a:lnTo>
                <a:lnTo>
                  <a:pt x="106" y="763"/>
                </a:lnTo>
                <a:lnTo>
                  <a:pt x="107" y="764"/>
                </a:lnTo>
                <a:lnTo>
                  <a:pt x="108" y="763"/>
                </a:lnTo>
                <a:lnTo>
                  <a:pt x="108" y="763"/>
                </a:lnTo>
                <a:lnTo>
                  <a:pt x="108" y="762"/>
                </a:lnTo>
                <a:lnTo>
                  <a:pt x="110" y="763"/>
                </a:lnTo>
                <a:lnTo>
                  <a:pt x="110" y="762"/>
                </a:lnTo>
                <a:lnTo>
                  <a:pt x="111" y="762"/>
                </a:lnTo>
                <a:lnTo>
                  <a:pt x="110" y="761"/>
                </a:lnTo>
                <a:lnTo>
                  <a:pt x="111" y="760"/>
                </a:lnTo>
                <a:lnTo>
                  <a:pt x="112" y="760"/>
                </a:lnTo>
                <a:lnTo>
                  <a:pt x="112" y="760"/>
                </a:lnTo>
                <a:lnTo>
                  <a:pt x="113" y="760"/>
                </a:lnTo>
                <a:lnTo>
                  <a:pt x="114" y="759"/>
                </a:lnTo>
                <a:lnTo>
                  <a:pt x="115" y="760"/>
                </a:lnTo>
                <a:lnTo>
                  <a:pt x="115" y="760"/>
                </a:lnTo>
                <a:lnTo>
                  <a:pt x="116" y="759"/>
                </a:lnTo>
                <a:lnTo>
                  <a:pt x="117" y="759"/>
                </a:lnTo>
                <a:lnTo>
                  <a:pt x="117" y="759"/>
                </a:lnTo>
                <a:lnTo>
                  <a:pt x="119" y="760"/>
                </a:lnTo>
                <a:lnTo>
                  <a:pt x="119" y="759"/>
                </a:lnTo>
                <a:lnTo>
                  <a:pt x="120" y="759"/>
                </a:lnTo>
                <a:lnTo>
                  <a:pt x="120" y="759"/>
                </a:lnTo>
                <a:lnTo>
                  <a:pt x="122" y="759"/>
                </a:lnTo>
                <a:lnTo>
                  <a:pt x="122" y="758"/>
                </a:lnTo>
                <a:lnTo>
                  <a:pt x="124" y="757"/>
                </a:lnTo>
                <a:lnTo>
                  <a:pt x="124" y="755"/>
                </a:lnTo>
                <a:lnTo>
                  <a:pt x="125" y="754"/>
                </a:lnTo>
                <a:lnTo>
                  <a:pt x="125" y="753"/>
                </a:lnTo>
                <a:lnTo>
                  <a:pt x="124" y="752"/>
                </a:lnTo>
                <a:lnTo>
                  <a:pt x="126" y="752"/>
                </a:lnTo>
                <a:lnTo>
                  <a:pt x="126" y="752"/>
                </a:lnTo>
                <a:lnTo>
                  <a:pt x="127" y="752"/>
                </a:lnTo>
                <a:lnTo>
                  <a:pt x="127" y="752"/>
                </a:lnTo>
                <a:lnTo>
                  <a:pt x="128" y="751"/>
                </a:lnTo>
                <a:lnTo>
                  <a:pt x="129" y="750"/>
                </a:lnTo>
                <a:lnTo>
                  <a:pt x="129" y="750"/>
                </a:lnTo>
                <a:lnTo>
                  <a:pt x="130" y="749"/>
                </a:lnTo>
                <a:lnTo>
                  <a:pt x="131" y="750"/>
                </a:lnTo>
                <a:lnTo>
                  <a:pt x="132" y="749"/>
                </a:lnTo>
                <a:lnTo>
                  <a:pt x="133" y="748"/>
                </a:lnTo>
                <a:lnTo>
                  <a:pt x="133" y="747"/>
                </a:lnTo>
                <a:lnTo>
                  <a:pt x="134" y="747"/>
                </a:lnTo>
                <a:lnTo>
                  <a:pt x="135" y="747"/>
                </a:lnTo>
                <a:lnTo>
                  <a:pt x="134" y="748"/>
                </a:lnTo>
                <a:lnTo>
                  <a:pt x="135" y="749"/>
                </a:lnTo>
                <a:lnTo>
                  <a:pt x="136" y="748"/>
                </a:lnTo>
                <a:lnTo>
                  <a:pt x="136" y="747"/>
                </a:lnTo>
                <a:lnTo>
                  <a:pt x="136" y="747"/>
                </a:lnTo>
                <a:lnTo>
                  <a:pt x="136" y="748"/>
                </a:lnTo>
                <a:lnTo>
                  <a:pt x="137" y="749"/>
                </a:lnTo>
                <a:lnTo>
                  <a:pt x="137" y="748"/>
                </a:lnTo>
                <a:lnTo>
                  <a:pt x="137" y="747"/>
                </a:lnTo>
                <a:lnTo>
                  <a:pt x="137" y="746"/>
                </a:lnTo>
                <a:lnTo>
                  <a:pt x="138" y="745"/>
                </a:lnTo>
                <a:lnTo>
                  <a:pt x="139" y="745"/>
                </a:lnTo>
                <a:lnTo>
                  <a:pt x="139" y="744"/>
                </a:lnTo>
                <a:lnTo>
                  <a:pt x="138" y="744"/>
                </a:lnTo>
                <a:lnTo>
                  <a:pt x="138" y="743"/>
                </a:lnTo>
                <a:lnTo>
                  <a:pt x="138" y="742"/>
                </a:lnTo>
                <a:lnTo>
                  <a:pt x="139" y="742"/>
                </a:lnTo>
                <a:lnTo>
                  <a:pt x="140" y="743"/>
                </a:lnTo>
                <a:lnTo>
                  <a:pt x="141" y="743"/>
                </a:lnTo>
                <a:lnTo>
                  <a:pt x="141" y="744"/>
                </a:lnTo>
                <a:lnTo>
                  <a:pt x="142" y="744"/>
                </a:lnTo>
                <a:lnTo>
                  <a:pt x="142" y="743"/>
                </a:lnTo>
                <a:lnTo>
                  <a:pt x="143" y="742"/>
                </a:lnTo>
                <a:lnTo>
                  <a:pt x="143" y="742"/>
                </a:lnTo>
                <a:lnTo>
                  <a:pt x="143" y="741"/>
                </a:lnTo>
                <a:lnTo>
                  <a:pt x="143" y="741"/>
                </a:lnTo>
                <a:lnTo>
                  <a:pt x="144" y="741"/>
                </a:lnTo>
                <a:lnTo>
                  <a:pt x="145" y="741"/>
                </a:lnTo>
                <a:lnTo>
                  <a:pt x="146" y="740"/>
                </a:lnTo>
                <a:lnTo>
                  <a:pt x="147" y="740"/>
                </a:lnTo>
                <a:lnTo>
                  <a:pt x="147" y="739"/>
                </a:lnTo>
                <a:lnTo>
                  <a:pt x="147" y="738"/>
                </a:lnTo>
                <a:lnTo>
                  <a:pt x="147" y="737"/>
                </a:lnTo>
                <a:lnTo>
                  <a:pt x="147" y="736"/>
                </a:lnTo>
                <a:lnTo>
                  <a:pt x="148" y="735"/>
                </a:lnTo>
                <a:lnTo>
                  <a:pt x="148" y="733"/>
                </a:lnTo>
                <a:lnTo>
                  <a:pt x="150" y="733"/>
                </a:lnTo>
                <a:lnTo>
                  <a:pt x="151" y="733"/>
                </a:lnTo>
                <a:lnTo>
                  <a:pt x="152" y="732"/>
                </a:lnTo>
                <a:lnTo>
                  <a:pt x="153" y="732"/>
                </a:lnTo>
                <a:lnTo>
                  <a:pt x="153" y="731"/>
                </a:lnTo>
                <a:lnTo>
                  <a:pt x="153" y="731"/>
                </a:lnTo>
                <a:lnTo>
                  <a:pt x="154" y="730"/>
                </a:lnTo>
                <a:lnTo>
                  <a:pt x="155" y="731"/>
                </a:lnTo>
                <a:lnTo>
                  <a:pt x="156" y="730"/>
                </a:lnTo>
                <a:lnTo>
                  <a:pt x="156" y="730"/>
                </a:lnTo>
                <a:lnTo>
                  <a:pt x="158" y="731"/>
                </a:lnTo>
                <a:lnTo>
                  <a:pt x="157" y="732"/>
                </a:lnTo>
                <a:lnTo>
                  <a:pt x="158" y="732"/>
                </a:lnTo>
                <a:lnTo>
                  <a:pt x="159" y="732"/>
                </a:lnTo>
                <a:lnTo>
                  <a:pt x="160" y="731"/>
                </a:lnTo>
                <a:lnTo>
                  <a:pt x="160" y="730"/>
                </a:lnTo>
                <a:lnTo>
                  <a:pt x="161" y="729"/>
                </a:lnTo>
                <a:lnTo>
                  <a:pt x="161" y="730"/>
                </a:lnTo>
                <a:lnTo>
                  <a:pt x="161" y="730"/>
                </a:lnTo>
                <a:lnTo>
                  <a:pt x="162" y="730"/>
                </a:lnTo>
                <a:lnTo>
                  <a:pt x="163" y="730"/>
                </a:lnTo>
                <a:lnTo>
                  <a:pt x="164" y="729"/>
                </a:lnTo>
                <a:lnTo>
                  <a:pt x="164" y="729"/>
                </a:lnTo>
                <a:lnTo>
                  <a:pt x="165" y="728"/>
                </a:lnTo>
                <a:lnTo>
                  <a:pt x="166" y="728"/>
                </a:lnTo>
                <a:lnTo>
                  <a:pt x="166" y="728"/>
                </a:lnTo>
                <a:lnTo>
                  <a:pt x="167" y="729"/>
                </a:lnTo>
                <a:lnTo>
                  <a:pt x="167" y="728"/>
                </a:lnTo>
                <a:lnTo>
                  <a:pt x="167" y="727"/>
                </a:lnTo>
                <a:lnTo>
                  <a:pt x="168" y="727"/>
                </a:lnTo>
                <a:lnTo>
                  <a:pt x="169" y="726"/>
                </a:lnTo>
                <a:lnTo>
                  <a:pt x="170" y="726"/>
                </a:lnTo>
                <a:lnTo>
                  <a:pt x="170" y="725"/>
                </a:lnTo>
                <a:lnTo>
                  <a:pt x="171" y="725"/>
                </a:lnTo>
                <a:lnTo>
                  <a:pt x="172" y="724"/>
                </a:lnTo>
                <a:lnTo>
                  <a:pt x="173" y="723"/>
                </a:lnTo>
                <a:lnTo>
                  <a:pt x="173" y="724"/>
                </a:lnTo>
                <a:lnTo>
                  <a:pt x="174" y="724"/>
                </a:lnTo>
                <a:lnTo>
                  <a:pt x="175" y="723"/>
                </a:lnTo>
                <a:lnTo>
                  <a:pt x="176" y="723"/>
                </a:lnTo>
                <a:lnTo>
                  <a:pt x="177" y="722"/>
                </a:lnTo>
                <a:lnTo>
                  <a:pt x="177" y="722"/>
                </a:lnTo>
                <a:lnTo>
                  <a:pt x="177" y="721"/>
                </a:lnTo>
                <a:lnTo>
                  <a:pt x="179" y="720"/>
                </a:lnTo>
                <a:lnTo>
                  <a:pt x="178" y="719"/>
                </a:lnTo>
                <a:lnTo>
                  <a:pt x="180" y="717"/>
                </a:lnTo>
                <a:lnTo>
                  <a:pt x="182" y="717"/>
                </a:lnTo>
                <a:lnTo>
                  <a:pt x="182" y="717"/>
                </a:lnTo>
                <a:lnTo>
                  <a:pt x="183" y="716"/>
                </a:lnTo>
                <a:lnTo>
                  <a:pt x="183" y="716"/>
                </a:lnTo>
                <a:lnTo>
                  <a:pt x="183" y="714"/>
                </a:lnTo>
                <a:lnTo>
                  <a:pt x="184" y="715"/>
                </a:lnTo>
                <a:lnTo>
                  <a:pt x="185" y="715"/>
                </a:lnTo>
                <a:lnTo>
                  <a:pt x="186" y="716"/>
                </a:lnTo>
                <a:lnTo>
                  <a:pt x="186" y="716"/>
                </a:lnTo>
                <a:lnTo>
                  <a:pt x="187" y="715"/>
                </a:lnTo>
                <a:lnTo>
                  <a:pt x="187" y="714"/>
                </a:lnTo>
                <a:lnTo>
                  <a:pt x="187" y="714"/>
                </a:lnTo>
                <a:lnTo>
                  <a:pt x="188" y="714"/>
                </a:lnTo>
                <a:lnTo>
                  <a:pt x="189" y="713"/>
                </a:lnTo>
                <a:lnTo>
                  <a:pt x="189" y="712"/>
                </a:lnTo>
                <a:lnTo>
                  <a:pt x="190" y="712"/>
                </a:lnTo>
                <a:lnTo>
                  <a:pt x="191" y="712"/>
                </a:lnTo>
                <a:lnTo>
                  <a:pt x="193" y="712"/>
                </a:lnTo>
                <a:lnTo>
                  <a:pt x="192" y="712"/>
                </a:lnTo>
                <a:lnTo>
                  <a:pt x="193" y="711"/>
                </a:lnTo>
                <a:lnTo>
                  <a:pt x="193" y="710"/>
                </a:lnTo>
                <a:lnTo>
                  <a:pt x="193" y="709"/>
                </a:lnTo>
                <a:lnTo>
                  <a:pt x="194" y="709"/>
                </a:lnTo>
                <a:lnTo>
                  <a:pt x="195" y="709"/>
                </a:lnTo>
                <a:lnTo>
                  <a:pt x="194" y="708"/>
                </a:lnTo>
                <a:lnTo>
                  <a:pt x="195" y="708"/>
                </a:lnTo>
                <a:lnTo>
                  <a:pt x="195" y="707"/>
                </a:lnTo>
                <a:lnTo>
                  <a:pt x="195" y="706"/>
                </a:lnTo>
                <a:lnTo>
                  <a:pt x="196" y="706"/>
                </a:lnTo>
                <a:lnTo>
                  <a:pt x="196" y="706"/>
                </a:lnTo>
                <a:lnTo>
                  <a:pt x="196" y="706"/>
                </a:lnTo>
                <a:lnTo>
                  <a:pt x="197" y="706"/>
                </a:lnTo>
                <a:lnTo>
                  <a:pt x="197" y="704"/>
                </a:lnTo>
                <a:lnTo>
                  <a:pt x="198" y="705"/>
                </a:lnTo>
                <a:lnTo>
                  <a:pt x="199" y="705"/>
                </a:lnTo>
                <a:lnTo>
                  <a:pt x="198" y="704"/>
                </a:lnTo>
                <a:lnTo>
                  <a:pt x="199" y="703"/>
                </a:lnTo>
                <a:lnTo>
                  <a:pt x="200" y="703"/>
                </a:lnTo>
                <a:lnTo>
                  <a:pt x="201" y="704"/>
                </a:lnTo>
                <a:lnTo>
                  <a:pt x="201" y="703"/>
                </a:lnTo>
                <a:lnTo>
                  <a:pt x="202" y="703"/>
                </a:lnTo>
                <a:lnTo>
                  <a:pt x="203" y="702"/>
                </a:lnTo>
                <a:lnTo>
                  <a:pt x="204" y="702"/>
                </a:lnTo>
                <a:lnTo>
                  <a:pt x="205" y="702"/>
                </a:lnTo>
                <a:lnTo>
                  <a:pt x="207" y="701"/>
                </a:lnTo>
                <a:lnTo>
                  <a:pt x="207" y="701"/>
                </a:lnTo>
                <a:lnTo>
                  <a:pt x="209" y="701"/>
                </a:lnTo>
                <a:lnTo>
                  <a:pt x="210" y="700"/>
                </a:lnTo>
                <a:lnTo>
                  <a:pt x="211" y="701"/>
                </a:lnTo>
                <a:lnTo>
                  <a:pt x="210" y="702"/>
                </a:lnTo>
                <a:lnTo>
                  <a:pt x="212" y="702"/>
                </a:lnTo>
                <a:lnTo>
                  <a:pt x="213" y="701"/>
                </a:lnTo>
                <a:lnTo>
                  <a:pt x="213" y="700"/>
                </a:lnTo>
                <a:lnTo>
                  <a:pt x="212" y="699"/>
                </a:lnTo>
                <a:lnTo>
                  <a:pt x="213" y="698"/>
                </a:lnTo>
                <a:lnTo>
                  <a:pt x="214" y="700"/>
                </a:lnTo>
                <a:lnTo>
                  <a:pt x="214" y="701"/>
                </a:lnTo>
                <a:lnTo>
                  <a:pt x="215" y="701"/>
                </a:lnTo>
                <a:lnTo>
                  <a:pt x="216" y="702"/>
                </a:lnTo>
                <a:lnTo>
                  <a:pt x="217" y="702"/>
                </a:lnTo>
                <a:lnTo>
                  <a:pt x="218" y="703"/>
                </a:lnTo>
                <a:lnTo>
                  <a:pt x="218" y="702"/>
                </a:lnTo>
                <a:lnTo>
                  <a:pt x="219" y="702"/>
                </a:lnTo>
                <a:lnTo>
                  <a:pt x="220" y="702"/>
                </a:lnTo>
                <a:lnTo>
                  <a:pt x="221" y="702"/>
                </a:lnTo>
                <a:lnTo>
                  <a:pt x="222" y="702"/>
                </a:lnTo>
                <a:lnTo>
                  <a:pt x="223" y="701"/>
                </a:lnTo>
                <a:lnTo>
                  <a:pt x="223" y="702"/>
                </a:lnTo>
                <a:lnTo>
                  <a:pt x="224" y="702"/>
                </a:lnTo>
                <a:lnTo>
                  <a:pt x="225" y="701"/>
                </a:lnTo>
                <a:lnTo>
                  <a:pt x="226" y="701"/>
                </a:lnTo>
                <a:lnTo>
                  <a:pt x="226" y="700"/>
                </a:lnTo>
                <a:lnTo>
                  <a:pt x="226" y="699"/>
                </a:lnTo>
                <a:lnTo>
                  <a:pt x="227" y="698"/>
                </a:lnTo>
                <a:lnTo>
                  <a:pt x="227" y="699"/>
                </a:lnTo>
                <a:lnTo>
                  <a:pt x="227" y="700"/>
                </a:lnTo>
                <a:lnTo>
                  <a:pt x="227" y="701"/>
                </a:lnTo>
                <a:lnTo>
                  <a:pt x="226" y="702"/>
                </a:lnTo>
                <a:lnTo>
                  <a:pt x="225" y="702"/>
                </a:lnTo>
                <a:lnTo>
                  <a:pt x="225" y="703"/>
                </a:lnTo>
                <a:lnTo>
                  <a:pt x="226" y="704"/>
                </a:lnTo>
                <a:lnTo>
                  <a:pt x="226" y="704"/>
                </a:lnTo>
                <a:lnTo>
                  <a:pt x="227" y="704"/>
                </a:lnTo>
                <a:lnTo>
                  <a:pt x="227" y="704"/>
                </a:lnTo>
                <a:lnTo>
                  <a:pt x="227" y="705"/>
                </a:lnTo>
                <a:lnTo>
                  <a:pt x="227" y="705"/>
                </a:lnTo>
                <a:lnTo>
                  <a:pt x="228" y="705"/>
                </a:lnTo>
                <a:lnTo>
                  <a:pt x="228" y="705"/>
                </a:lnTo>
                <a:lnTo>
                  <a:pt x="229" y="705"/>
                </a:lnTo>
                <a:lnTo>
                  <a:pt x="230" y="703"/>
                </a:lnTo>
                <a:lnTo>
                  <a:pt x="232" y="702"/>
                </a:lnTo>
                <a:lnTo>
                  <a:pt x="232" y="701"/>
                </a:lnTo>
                <a:lnTo>
                  <a:pt x="233" y="699"/>
                </a:lnTo>
                <a:lnTo>
                  <a:pt x="235" y="700"/>
                </a:lnTo>
                <a:lnTo>
                  <a:pt x="235" y="699"/>
                </a:lnTo>
                <a:lnTo>
                  <a:pt x="235" y="698"/>
                </a:lnTo>
                <a:lnTo>
                  <a:pt x="237" y="698"/>
                </a:lnTo>
                <a:lnTo>
                  <a:pt x="238" y="699"/>
                </a:lnTo>
                <a:lnTo>
                  <a:pt x="239" y="700"/>
                </a:lnTo>
                <a:lnTo>
                  <a:pt x="240" y="700"/>
                </a:lnTo>
                <a:lnTo>
                  <a:pt x="240" y="699"/>
                </a:lnTo>
                <a:lnTo>
                  <a:pt x="239" y="698"/>
                </a:lnTo>
                <a:lnTo>
                  <a:pt x="238" y="698"/>
                </a:lnTo>
                <a:lnTo>
                  <a:pt x="238" y="697"/>
                </a:lnTo>
                <a:lnTo>
                  <a:pt x="238" y="696"/>
                </a:lnTo>
                <a:lnTo>
                  <a:pt x="239" y="696"/>
                </a:lnTo>
                <a:lnTo>
                  <a:pt x="240" y="697"/>
                </a:lnTo>
                <a:lnTo>
                  <a:pt x="241" y="696"/>
                </a:lnTo>
                <a:lnTo>
                  <a:pt x="241" y="695"/>
                </a:lnTo>
                <a:lnTo>
                  <a:pt x="241" y="695"/>
                </a:lnTo>
                <a:lnTo>
                  <a:pt x="243" y="695"/>
                </a:lnTo>
                <a:lnTo>
                  <a:pt x="244" y="696"/>
                </a:lnTo>
                <a:lnTo>
                  <a:pt x="246" y="696"/>
                </a:lnTo>
                <a:lnTo>
                  <a:pt x="246" y="697"/>
                </a:lnTo>
                <a:lnTo>
                  <a:pt x="246" y="698"/>
                </a:lnTo>
                <a:lnTo>
                  <a:pt x="247" y="698"/>
                </a:lnTo>
                <a:lnTo>
                  <a:pt x="247" y="697"/>
                </a:lnTo>
                <a:lnTo>
                  <a:pt x="248" y="696"/>
                </a:lnTo>
                <a:lnTo>
                  <a:pt x="249" y="696"/>
                </a:lnTo>
                <a:lnTo>
                  <a:pt x="249" y="695"/>
                </a:lnTo>
                <a:lnTo>
                  <a:pt x="250" y="694"/>
                </a:lnTo>
                <a:lnTo>
                  <a:pt x="251" y="694"/>
                </a:lnTo>
                <a:lnTo>
                  <a:pt x="252" y="694"/>
                </a:lnTo>
                <a:lnTo>
                  <a:pt x="253" y="694"/>
                </a:lnTo>
                <a:lnTo>
                  <a:pt x="253" y="694"/>
                </a:lnTo>
                <a:lnTo>
                  <a:pt x="254" y="694"/>
                </a:lnTo>
                <a:lnTo>
                  <a:pt x="255" y="694"/>
                </a:lnTo>
                <a:lnTo>
                  <a:pt x="255" y="695"/>
                </a:lnTo>
                <a:lnTo>
                  <a:pt x="256" y="695"/>
                </a:lnTo>
                <a:lnTo>
                  <a:pt x="257" y="695"/>
                </a:lnTo>
                <a:lnTo>
                  <a:pt x="257" y="695"/>
                </a:lnTo>
                <a:lnTo>
                  <a:pt x="258" y="696"/>
                </a:lnTo>
                <a:lnTo>
                  <a:pt x="258" y="697"/>
                </a:lnTo>
                <a:lnTo>
                  <a:pt x="259" y="696"/>
                </a:lnTo>
                <a:lnTo>
                  <a:pt x="259" y="695"/>
                </a:lnTo>
                <a:lnTo>
                  <a:pt x="258" y="694"/>
                </a:lnTo>
                <a:lnTo>
                  <a:pt x="257" y="693"/>
                </a:lnTo>
                <a:lnTo>
                  <a:pt x="258" y="693"/>
                </a:lnTo>
                <a:lnTo>
                  <a:pt x="259" y="694"/>
                </a:lnTo>
                <a:lnTo>
                  <a:pt x="260" y="694"/>
                </a:lnTo>
                <a:lnTo>
                  <a:pt x="261" y="695"/>
                </a:lnTo>
                <a:lnTo>
                  <a:pt x="263" y="694"/>
                </a:lnTo>
                <a:lnTo>
                  <a:pt x="263" y="694"/>
                </a:lnTo>
                <a:lnTo>
                  <a:pt x="263" y="693"/>
                </a:lnTo>
                <a:lnTo>
                  <a:pt x="263" y="691"/>
                </a:lnTo>
                <a:lnTo>
                  <a:pt x="262" y="690"/>
                </a:lnTo>
                <a:lnTo>
                  <a:pt x="263" y="690"/>
                </a:lnTo>
                <a:lnTo>
                  <a:pt x="264" y="690"/>
                </a:lnTo>
                <a:lnTo>
                  <a:pt x="265" y="690"/>
                </a:lnTo>
                <a:lnTo>
                  <a:pt x="266" y="690"/>
                </a:lnTo>
                <a:lnTo>
                  <a:pt x="267" y="690"/>
                </a:lnTo>
                <a:lnTo>
                  <a:pt x="267" y="691"/>
                </a:lnTo>
                <a:lnTo>
                  <a:pt x="267" y="692"/>
                </a:lnTo>
                <a:lnTo>
                  <a:pt x="268" y="692"/>
                </a:lnTo>
                <a:lnTo>
                  <a:pt x="268" y="690"/>
                </a:lnTo>
                <a:lnTo>
                  <a:pt x="268" y="689"/>
                </a:lnTo>
                <a:lnTo>
                  <a:pt x="269" y="689"/>
                </a:lnTo>
                <a:lnTo>
                  <a:pt x="270" y="690"/>
                </a:lnTo>
                <a:lnTo>
                  <a:pt x="269" y="691"/>
                </a:lnTo>
                <a:lnTo>
                  <a:pt x="269" y="692"/>
                </a:lnTo>
                <a:lnTo>
                  <a:pt x="270" y="694"/>
                </a:lnTo>
                <a:lnTo>
                  <a:pt x="271" y="693"/>
                </a:lnTo>
                <a:lnTo>
                  <a:pt x="271" y="692"/>
                </a:lnTo>
                <a:lnTo>
                  <a:pt x="271" y="691"/>
                </a:lnTo>
                <a:lnTo>
                  <a:pt x="272" y="690"/>
                </a:lnTo>
                <a:lnTo>
                  <a:pt x="273" y="691"/>
                </a:lnTo>
                <a:lnTo>
                  <a:pt x="274" y="690"/>
                </a:lnTo>
                <a:lnTo>
                  <a:pt x="274" y="691"/>
                </a:lnTo>
                <a:lnTo>
                  <a:pt x="275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89"/>
                </a:lnTo>
                <a:lnTo>
                  <a:pt x="277" y="690"/>
                </a:lnTo>
                <a:lnTo>
                  <a:pt x="277" y="690"/>
                </a:lnTo>
                <a:lnTo>
                  <a:pt x="278" y="691"/>
                </a:lnTo>
                <a:lnTo>
                  <a:pt x="278" y="692"/>
                </a:lnTo>
                <a:lnTo>
                  <a:pt x="279" y="691"/>
                </a:lnTo>
                <a:lnTo>
                  <a:pt x="279" y="689"/>
                </a:lnTo>
                <a:lnTo>
                  <a:pt x="280" y="689"/>
                </a:lnTo>
                <a:lnTo>
                  <a:pt x="282" y="688"/>
                </a:lnTo>
                <a:lnTo>
                  <a:pt x="283" y="689"/>
                </a:lnTo>
                <a:lnTo>
                  <a:pt x="282" y="690"/>
                </a:lnTo>
                <a:lnTo>
                  <a:pt x="283" y="691"/>
                </a:lnTo>
                <a:lnTo>
                  <a:pt x="285" y="690"/>
                </a:lnTo>
                <a:lnTo>
                  <a:pt x="285" y="688"/>
                </a:lnTo>
                <a:lnTo>
                  <a:pt x="286" y="688"/>
                </a:lnTo>
                <a:lnTo>
                  <a:pt x="286" y="689"/>
                </a:lnTo>
                <a:lnTo>
                  <a:pt x="286" y="691"/>
                </a:lnTo>
                <a:lnTo>
                  <a:pt x="287" y="691"/>
                </a:lnTo>
                <a:lnTo>
                  <a:pt x="288" y="691"/>
                </a:lnTo>
                <a:lnTo>
                  <a:pt x="288" y="689"/>
                </a:lnTo>
                <a:lnTo>
                  <a:pt x="289" y="689"/>
                </a:lnTo>
                <a:lnTo>
                  <a:pt x="290" y="690"/>
                </a:lnTo>
                <a:lnTo>
                  <a:pt x="291" y="689"/>
                </a:lnTo>
                <a:lnTo>
                  <a:pt x="292" y="688"/>
                </a:lnTo>
                <a:lnTo>
                  <a:pt x="292" y="687"/>
                </a:lnTo>
                <a:lnTo>
                  <a:pt x="291" y="686"/>
                </a:lnTo>
                <a:lnTo>
                  <a:pt x="291" y="685"/>
                </a:lnTo>
                <a:lnTo>
                  <a:pt x="292" y="686"/>
                </a:lnTo>
                <a:lnTo>
                  <a:pt x="293" y="687"/>
                </a:lnTo>
                <a:lnTo>
                  <a:pt x="294" y="688"/>
                </a:lnTo>
                <a:lnTo>
                  <a:pt x="295" y="689"/>
                </a:lnTo>
                <a:lnTo>
                  <a:pt x="296" y="689"/>
                </a:lnTo>
                <a:lnTo>
                  <a:pt x="297" y="690"/>
                </a:lnTo>
                <a:lnTo>
                  <a:pt x="298" y="688"/>
                </a:lnTo>
                <a:lnTo>
                  <a:pt x="298" y="687"/>
                </a:lnTo>
                <a:lnTo>
                  <a:pt x="298" y="686"/>
                </a:lnTo>
                <a:lnTo>
                  <a:pt x="298" y="687"/>
                </a:lnTo>
                <a:lnTo>
                  <a:pt x="299" y="686"/>
                </a:lnTo>
                <a:lnTo>
                  <a:pt x="300" y="685"/>
                </a:lnTo>
                <a:lnTo>
                  <a:pt x="300" y="684"/>
                </a:lnTo>
                <a:lnTo>
                  <a:pt x="301" y="683"/>
                </a:lnTo>
                <a:lnTo>
                  <a:pt x="302" y="683"/>
                </a:lnTo>
                <a:lnTo>
                  <a:pt x="303" y="683"/>
                </a:lnTo>
                <a:lnTo>
                  <a:pt x="303" y="682"/>
                </a:lnTo>
                <a:lnTo>
                  <a:pt x="303" y="681"/>
                </a:lnTo>
                <a:lnTo>
                  <a:pt x="303" y="680"/>
                </a:lnTo>
                <a:lnTo>
                  <a:pt x="304" y="680"/>
                </a:lnTo>
                <a:lnTo>
                  <a:pt x="306" y="679"/>
                </a:lnTo>
                <a:lnTo>
                  <a:pt x="307" y="678"/>
                </a:lnTo>
                <a:lnTo>
                  <a:pt x="306" y="677"/>
                </a:lnTo>
                <a:lnTo>
                  <a:pt x="305" y="676"/>
                </a:lnTo>
                <a:lnTo>
                  <a:pt x="305" y="675"/>
                </a:lnTo>
                <a:lnTo>
                  <a:pt x="306" y="675"/>
                </a:lnTo>
                <a:lnTo>
                  <a:pt x="307" y="676"/>
                </a:lnTo>
                <a:lnTo>
                  <a:pt x="308" y="675"/>
                </a:lnTo>
                <a:lnTo>
                  <a:pt x="308" y="674"/>
                </a:lnTo>
                <a:lnTo>
                  <a:pt x="310" y="673"/>
                </a:lnTo>
                <a:lnTo>
                  <a:pt x="309" y="672"/>
                </a:lnTo>
                <a:lnTo>
                  <a:pt x="309" y="671"/>
                </a:lnTo>
                <a:lnTo>
                  <a:pt x="310" y="670"/>
                </a:lnTo>
                <a:lnTo>
                  <a:pt x="311" y="669"/>
                </a:lnTo>
                <a:lnTo>
                  <a:pt x="312" y="669"/>
                </a:lnTo>
                <a:lnTo>
                  <a:pt x="314" y="667"/>
                </a:lnTo>
                <a:lnTo>
                  <a:pt x="315" y="666"/>
                </a:lnTo>
                <a:lnTo>
                  <a:pt x="316" y="666"/>
                </a:lnTo>
                <a:lnTo>
                  <a:pt x="317" y="667"/>
                </a:lnTo>
                <a:lnTo>
                  <a:pt x="318" y="668"/>
                </a:lnTo>
                <a:lnTo>
                  <a:pt x="319" y="669"/>
                </a:lnTo>
                <a:lnTo>
                  <a:pt x="320" y="669"/>
                </a:lnTo>
                <a:lnTo>
                  <a:pt x="321" y="669"/>
                </a:lnTo>
                <a:lnTo>
                  <a:pt x="322" y="669"/>
                </a:lnTo>
                <a:lnTo>
                  <a:pt x="323" y="670"/>
                </a:lnTo>
                <a:lnTo>
                  <a:pt x="323" y="670"/>
                </a:lnTo>
                <a:lnTo>
                  <a:pt x="324" y="670"/>
                </a:lnTo>
                <a:lnTo>
                  <a:pt x="325" y="669"/>
                </a:lnTo>
                <a:lnTo>
                  <a:pt x="325" y="668"/>
                </a:lnTo>
                <a:lnTo>
                  <a:pt x="325" y="667"/>
                </a:lnTo>
                <a:lnTo>
                  <a:pt x="325" y="664"/>
                </a:lnTo>
                <a:lnTo>
                  <a:pt x="326" y="664"/>
                </a:lnTo>
                <a:lnTo>
                  <a:pt x="326" y="666"/>
                </a:lnTo>
                <a:lnTo>
                  <a:pt x="327" y="667"/>
                </a:lnTo>
                <a:lnTo>
                  <a:pt x="327" y="665"/>
                </a:lnTo>
                <a:lnTo>
                  <a:pt x="327" y="663"/>
                </a:lnTo>
                <a:lnTo>
                  <a:pt x="327" y="662"/>
                </a:lnTo>
                <a:lnTo>
                  <a:pt x="328" y="662"/>
                </a:lnTo>
                <a:lnTo>
                  <a:pt x="329" y="662"/>
                </a:lnTo>
                <a:lnTo>
                  <a:pt x="330" y="663"/>
                </a:lnTo>
                <a:lnTo>
                  <a:pt x="330" y="664"/>
                </a:lnTo>
                <a:lnTo>
                  <a:pt x="329" y="665"/>
                </a:lnTo>
                <a:lnTo>
                  <a:pt x="329" y="666"/>
                </a:lnTo>
                <a:lnTo>
                  <a:pt x="328" y="667"/>
                </a:lnTo>
                <a:lnTo>
                  <a:pt x="328" y="668"/>
                </a:lnTo>
                <a:lnTo>
                  <a:pt x="329" y="669"/>
                </a:lnTo>
                <a:lnTo>
                  <a:pt x="330" y="670"/>
                </a:lnTo>
                <a:lnTo>
                  <a:pt x="331" y="669"/>
                </a:lnTo>
                <a:lnTo>
                  <a:pt x="332" y="669"/>
                </a:lnTo>
                <a:lnTo>
                  <a:pt x="333" y="668"/>
                </a:lnTo>
                <a:lnTo>
                  <a:pt x="334" y="668"/>
                </a:lnTo>
                <a:lnTo>
                  <a:pt x="334" y="667"/>
                </a:lnTo>
                <a:lnTo>
                  <a:pt x="336" y="667"/>
                </a:lnTo>
                <a:lnTo>
                  <a:pt x="337" y="666"/>
                </a:lnTo>
                <a:lnTo>
                  <a:pt x="337" y="666"/>
                </a:lnTo>
                <a:lnTo>
                  <a:pt x="338" y="665"/>
                </a:lnTo>
                <a:lnTo>
                  <a:pt x="338" y="663"/>
                </a:lnTo>
                <a:lnTo>
                  <a:pt x="339" y="664"/>
                </a:lnTo>
                <a:lnTo>
                  <a:pt x="341" y="664"/>
                </a:lnTo>
                <a:lnTo>
                  <a:pt x="341" y="665"/>
                </a:lnTo>
                <a:lnTo>
                  <a:pt x="342" y="666"/>
                </a:lnTo>
                <a:lnTo>
                  <a:pt x="341" y="668"/>
                </a:lnTo>
                <a:lnTo>
                  <a:pt x="341" y="669"/>
                </a:lnTo>
                <a:lnTo>
                  <a:pt x="341" y="670"/>
                </a:lnTo>
                <a:lnTo>
                  <a:pt x="343" y="670"/>
                </a:lnTo>
                <a:lnTo>
                  <a:pt x="343" y="669"/>
                </a:lnTo>
                <a:lnTo>
                  <a:pt x="344" y="667"/>
                </a:lnTo>
                <a:lnTo>
                  <a:pt x="344" y="666"/>
                </a:lnTo>
                <a:lnTo>
                  <a:pt x="345" y="667"/>
                </a:lnTo>
                <a:lnTo>
                  <a:pt x="346" y="668"/>
                </a:lnTo>
                <a:lnTo>
                  <a:pt x="347" y="667"/>
                </a:lnTo>
                <a:lnTo>
                  <a:pt x="347" y="666"/>
                </a:lnTo>
                <a:lnTo>
                  <a:pt x="348" y="666"/>
                </a:lnTo>
                <a:lnTo>
                  <a:pt x="348" y="667"/>
                </a:lnTo>
                <a:lnTo>
                  <a:pt x="349" y="666"/>
                </a:lnTo>
                <a:lnTo>
                  <a:pt x="349" y="665"/>
                </a:lnTo>
                <a:lnTo>
                  <a:pt x="348" y="664"/>
                </a:lnTo>
                <a:lnTo>
                  <a:pt x="349" y="663"/>
                </a:lnTo>
                <a:lnTo>
                  <a:pt x="350" y="663"/>
                </a:lnTo>
                <a:lnTo>
                  <a:pt x="351" y="664"/>
                </a:lnTo>
                <a:lnTo>
                  <a:pt x="354" y="664"/>
                </a:lnTo>
                <a:lnTo>
                  <a:pt x="355" y="663"/>
                </a:lnTo>
                <a:lnTo>
                  <a:pt x="356" y="664"/>
                </a:lnTo>
                <a:lnTo>
                  <a:pt x="356" y="665"/>
                </a:lnTo>
                <a:lnTo>
                  <a:pt x="357" y="666"/>
                </a:lnTo>
                <a:lnTo>
                  <a:pt x="357" y="667"/>
                </a:lnTo>
                <a:lnTo>
                  <a:pt x="358" y="668"/>
                </a:lnTo>
                <a:lnTo>
                  <a:pt x="359" y="669"/>
                </a:lnTo>
                <a:lnTo>
                  <a:pt x="360" y="668"/>
                </a:lnTo>
                <a:lnTo>
                  <a:pt x="360" y="667"/>
                </a:lnTo>
                <a:lnTo>
                  <a:pt x="360" y="665"/>
                </a:lnTo>
                <a:lnTo>
                  <a:pt x="361" y="664"/>
                </a:lnTo>
                <a:lnTo>
                  <a:pt x="362" y="666"/>
                </a:lnTo>
                <a:lnTo>
                  <a:pt x="362" y="666"/>
                </a:lnTo>
                <a:lnTo>
                  <a:pt x="364" y="667"/>
                </a:lnTo>
                <a:lnTo>
                  <a:pt x="365" y="668"/>
                </a:lnTo>
                <a:lnTo>
                  <a:pt x="365" y="669"/>
                </a:lnTo>
                <a:lnTo>
                  <a:pt x="364" y="671"/>
                </a:lnTo>
                <a:lnTo>
                  <a:pt x="365" y="672"/>
                </a:lnTo>
                <a:lnTo>
                  <a:pt x="366" y="673"/>
                </a:lnTo>
                <a:lnTo>
                  <a:pt x="365" y="674"/>
                </a:lnTo>
                <a:lnTo>
                  <a:pt x="364" y="675"/>
                </a:lnTo>
                <a:lnTo>
                  <a:pt x="362" y="675"/>
                </a:lnTo>
                <a:lnTo>
                  <a:pt x="362" y="676"/>
                </a:lnTo>
                <a:lnTo>
                  <a:pt x="363" y="677"/>
                </a:lnTo>
                <a:lnTo>
                  <a:pt x="364" y="678"/>
                </a:lnTo>
                <a:lnTo>
                  <a:pt x="365" y="679"/>
                </a:lnTo>
                <a:lnTo>
                  <a:pt x="364" y="680"/>
                </a:lnTo>
                <a:lnTo>
                  <a:pt x="365" y="680"/>
                </a:lnTo>
                <a:lnTo>
                  <a:pt x="366" y="680"/>
                </a:lnTo>
                <a:lnTo>
                  <a:pt x="367" y="680"/>
                </a:lnTo>
                <a:lnTo>
                  <a:pt x="368" y="679"/>
                </a:lnTo>
                <a:lnTo>
                  <a:pt x="368" y="678"/>
                </a:lnTo>
                <a:lnTo>
                  <a:pt x="369" y="679"/>
                </a:lnTo>
                <a:lnTo>
                  <a:pt x="368" y="680"/>
                </a:lnTo>
                <a:lnTo>
                  <a:pt x="367" y="681"/>
                </a:lnTo>
                <a:lnTo>
                  <a:pt x="367" y="681"/>
                </a:lnTo>
                <a:lnTo>
                  <a:pt x="367" y="682"/>
                </a:lnTo>
                <a:lnTo>
                  <a:pt x="368" y="682"/>
                </a:lnTo>
                <a:lnTo>
                  <a:pt x="369" y="683"/>
                </a:lnTo>
                <a:lnTo>
                  <a:pt x="370" y="683"/>
                </a:lnTo>
                <a:lnTo>
                  <a:pt x="372" y="683"/>
                </a:lnTo>
                <a:lnTo>
                  <a:pt x="372" y="682"/>
                </a:lnTo>
                <a:lnTo>
                  <a:pt x="373" y="683"/>
                </a:lnTo>
                <a:lnTo>
                  <a:pt x="373" y="683"/>
                </a:lnTo>
                <a:lnTo>
                  <a:pt x="373" y="684"/>
                </a:lnTo>
                <a:lnTo>
                  <a:pt x="373" y="685"/>
                </a:lnTo>
                <a:lnTo>
                  <a:pt x="373" y="686"/>
                </a:lnTo>
                <a:lnTo>
                  <a:pt x="374" y="687"/>
                </a:lnTo>
                <a:lnTo>
                  <a:pt x="374" y="687"/>
                </a:lnTo>
                <a:lnTo>
                  <a:pt x="375" y="687"/>
                </a:lnTo>
                <a:lnTo>
                  <a:pt x="375" y="687"/>
                </a:lnTo>
                <a:lnTo>
                  <a:pt x="375" y="687"/>
                </a:lnTo>
                <a:lnTo>
                  <a:pt x="375" y="687"/>
                </a:lnTo>
                <a:lnTo>
                  <a:pt x="376" y="687"/>
                </a:lnTo>
                <a:lnTo>
                  <a:pt x="376" y="687"/>
                </a:lnTo>
                <a:lnTo>
                  <a:pt x="376" y="686"/>
                </a:lnTo>
                <a:lnTo>
                  <a:pt x="377" y="685"/>
                </a:lnTo>
                <a:lnTo>
                  <a:pt x="378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3"/>
                </a:lnTo>
                <a:lnTo>
                  <a:pt x="379" y="683"/>
                </a:lnTo>
                <a:lnTo>
                  <a:pt x="378" y="682"/>
                </a:lnTo>
                <a:lnTo>
                  <a:pt x="378" y="681"/>
                </a:lnTo>
                <a:lnTo>
                  <a:pt x="378" y="681"/>
                </a:lnTo>
                <a:lnTo>
                  <a:pt x="379" y="680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80" y="679"/>
                </a:lnTo>
                <a:lnTo>
                  <a:pt x="380" y="679"/>
                </a:lnTo>
                <a:lnTo>
                  <a:pt x="381" y="680"/>
                </a:lnTo>
                <a:lnTo>
                  <a:pt x="382" y="680"/>
                </a:lnTo>
                <a:lnTo>
                  <a:pt x="383" y="679"/>
                </a:lnTo>
                <a:lnTo>
                  <a:pt x="383" y="678"/>
                </a:lnTo>
                <a:lnTo>
                  <a:pt x="384" y="677"/>
                </a:lnTo>
                <a:lnTo>
                  <a:pt x="384" y="678"/>
                </a:lnTo>
                <a:lnTo>
                  <a:pt x="384" y="680"/>
                </a:lnTo>
                <a:lnTo>
                  <a:pt x="385" y="680"/>
                </a:lnTo>
                <a:lnTo>
                  <a:pt x="387" y="680"/>
                </a:lnTo>
                <a:lnTo>
                  <a:pt x="388" y="680"/>
                </a:lnTo>
                <a:lnTo>
                  <a:pt x="387" y="682"/>
                </a:lnTo>
                <a:lnTo>
                  <a:pt x="387" y="683"/>
                </a:lnTo>
                <a:lnTo>
                  <a:pt x="388" y="683"/>
                </a:lnTo>
                <a:lnTo>
                  <a:pt x="389" y="683"/>
                </a:lnTo>
                <a:lnTo>
                  <a:pt x="390" y="684"/>
                </a:lnTo>
                <a:lnTo>
                  <a:pt x="390" y="685"/>
                </a:lnTo>
                <a:lnTo>
                  <a:pt x="390" y="686"/>
                </a:lnTo>
                <a:lnTo>
                  <a:pt x="390" y="686"/>
                </a:lnTo>
                <a:lnTo>
                  <a:pt x="391" y="686"/>
                </a:lnTo>
                <a:lnTo>
                  <a:pt x="392" y="685"/>
                </a:lnTo>
                <a:lnTo>
                  <a:pt x="393" y="685"/>
                </a:lnTo>
                <a:lnTo>
                  <a:pt x="394" y="684"/>
                </a:lnTo>
                <a:lnTo>
                  <a:pt x="395" y="683"/>
                </a:lnTo>
                <a:lnTo>
                  <a:pt x="396" y="683"/>
                </a:lnTo>
                <a:lnTo>
                  <a:pt x="396" y="683"/>
                </a:lnTo>
                <a:lnTo>
                  <a:pt x="397" y="683"/>
                </a:lnTo>
                <a:lnTo>
                  <a:pt x="397" y="683"/>
                </a:lnTo>
                <a:lnTo>
                  <a:pt x="398" y="683"/>
                </a:lnTo>
                <a:lnTo>
                  <a:pt x="399" y="682"/>
                </a:lnTo>
                <a:lnTo>
                  <a:pt x="399" y="681"/>
                </a:lnTo>
                <a:lnTo>
                  <a:pt x="399" y="679"/>
                </a:lnTo>
                <a:lnTo>
                  <a:pt x="400" y="677"/>
                </a:lnTo>
                <a:lnTo>
                  <a:pt x="400" y="676"/>
                </a:lnTo>
                <a:lnTo>
                  <a:pt x="400" y="675"/>
                </a:lnTo>
                <a:lnTo>
                  <a:pt x="400" y="674"/>
                </a:lnTo>
                <a:lnTo>
                  <a:pt x="400" y="674"/>
                </a:lnTo>
                <a:lnTo>
                  <a:pt x="400" y="673"/>
                </a:lnTo>
                <a:lnTo>
                  <a:pt x="400" y="673"/>
                </a:lnTo>
                <a:lnTo>
                  <a:pt x="400" y="672"/>
                </a:lnTo>
                <a:lnTo>
                  <a:pt x="400" y="672"/>
                </a:lnTo>
                <a:lnTo>
                  <a:pt x="401" y="672"/>
                </a:lnTo>
                <a:lnTo>
                  <a:pt x="401" y="672"/>
                </a:lnTo>
                <a:lnTo>
                  <a:pt x="401" y="672"/>
                </a:lnTo>
                <a:lnTo>
                  <a:pt x="403" y="664"/>
                </a:lnTo>
                <a:lnTo>
                  <a:pt x="404" y="660"/>
                </a:lnTo>
                <a:lnTo>
                  <a:pt x="406" y="649"/>
                </a:lnTo>
                <a:lnTo>
                  <a:pt x="407" y="643"/>
                </a:lnTo>
                <a:lnTo>
                  <a:pt x="409" y="629"/>
                </a:lnTo>
                <a:lnTo>
                  <a:pt x="412" y="617"/>
                </a:lnTo>
                <a:lnTo>
                  <a:pt x="413" y="610"/>
                </a:lnTo>
                <a:lnTo>
                  <a:pt x="416" y="596"/>
                </a:lnTo>
                <a:lnTo>
                  <a:pt x="416" y="595"/>
                </a:lnTo>
                <a:lnTo>
                  <a:pt x="416" y="595"/>
                </a:lnTo>
                <a:lnTo>
                  <a:pt x="416" y="594"/>
                </a:lnTo>
                <a:lnTo>
                  <a:pt x="422" y="562"/>
                </a:lnTo>
                <a:lnTo>
                  <a:pt x="425" y="546"/>
                </a:lnTo>
                <a:lnTo>
                  <a:pt x="426" y="538"/>
                </a:lnTo>
                <a:lnTo>
                  <a:pt x="426" y="538"/>
                </a:lnTo>
                <a:lnTo>
                  <a:pt x="427" y="533"/>
                </a:lnTo>
                <a:lnTo>
                  <a:pt x="427" y="532"/>
                </a:lnTo>
                <a:lnTo>
                  <a:pt x="434" y="491"/>
                </a:lnTo>
                <a:lnTo>
                  <a:pt x="435" y="487"/>
                </a:lnTo>
                <a:lnTo>
                  <a:pt x="443" y="441"/>
                </a:lnTo>
                <a:lnTo>
                  <a:pt x="445" y="431"/>
                </a:lnTo>
                <a:lnTo>
                  <a:pt x="448" y="412"/>
                </a:lnTo>
                <a:lnTo>
                  <a:pt x="452" y="393"/>
                </a:lnTo>
                <a:lnTo>
                  <a:pt x="451" y="392"/>
                </a:lnTo>
                <a:lnTo>
                  <a:pt x="451" y="391"/>
                </a:lnTo>
                <a:lnTo>
                  <a:pt x="451" y="389"/>
                </a:lnTo>
                <a:lnTo>
                  <a:pt x="452" y="387"/>
                </a:lnTo>
                <a:lnTo>
                  <a:pt x="453" y="386"/>
                </a:lnTo>
                <a:lnTo>
                  <a:pt x="454" y="385"/>
                </a:lnTo>
                <a:lnTo>
                  <a:pt x="454" y="384"/>
                </a:lnTo>
                <a:lnTo>
                  <a:pt x="453" y="382"/>
                </a:lnTo>
                <a:lnTo>
                  <a:pt x="453" y="381"/>
                </a:lnTo>
                <a:lnTo>
                  <a:pt x="454" y="379"/>
                </a:lnTo>
                <a:lnTo>
                  <a:pt x="454" y="378"/>
                </a:lnTo>
                <a:lnTo>
                  <a:pt x="455" y="377"/>
                </a:lnTo>
                <a:lnTo>
                  <a:pt x="456" y="377"/>
                </a:lnTo>
                <a:lnTo>
                  <a:pt x="456" y="376"/>
                </a:lnTo>
                <a:lnTo>
                  <a:pt x="458" y="376"/>
                </a:lnTo>
                <a:lnTo>
                  <a:pt x="458" y="374"/>
                </a:lnTo>
                <a:lnTo>
                  <a:pt x="457" y="373"/>
                </a:lnTo>
                <a:lnTo>
                  <a:pt x="457" y="372"/>
                </a:lnTo>
                <a:lnTo>
                  <a:pt x="456" y="371"/>
                </a:lnTo>
                <a:lnTo>
                  <a:pt x="457" y="370"/>
                </a:lnTo>
                <a:lnTo>
                  <a:pt x="457" y="368"/>
                </a:lnTo>
                <a:lnTo>
                  <a:pt x="456" y="367"/>
                </a:lnTo>
                <a:lnTo>
                  <a:pt x="456" y="367"/>
                </a:lnTo>
                <a:lnTo>
                  <a:pt x="456" y="365"/>
                </a:lnTo>
                <a:lnTo>
                  <a:pt x="455" y="365"/>
                </a:lnTo>
                <a:lnTo>
                  <a:pt x="455" y="364"/>
                </a:lnTo>
                <a:lnTo>
                  <a:pt x="454" y="363"/>
                </a:lnTo>
                <a:lnTo>
                  <a:pt x="454" y="362"/>
                </a:lnTo>
                <a:lnTo>
                  <a:pt x="454" y="361"/>
                </a:lnTo>
                <a:lnTo>
                  <a:pt x="455" y="360"/>
                </a:lnTo>
                <a:lnTo>
                  <a:pt x="455" y="358"/>
                </a:lnTo>
                <a:lnTo>
                  <a:pt x="456" y="357"/>
                </a:lnTo>
                <a:lnTo>
                  <a:pt x="456" y="356"/>
                </a:lnTo>
                <a:lnTo>
                  <a:pt x="456" y="354"/>
                </a:lnTo>
                <a:lnTo>
                  <a:pt x="457" y="353"/>
                </a:lnTo>
                <a:lnTo>
                  <a:pt x="458" y="352"/>
                </a:lnTo>
                <a:lnTo>
                  <a:pt x="458" y="351"/>
                </a:lnTo>
                <a:lnTo>
                  <a:pt x="458" y="351"/>
                </a:lnTo>
                <a:lnTo>
                  <a:pt x="457" y="350"/>
                </a:lnTo>
                <a:lnTo>
                  <a:pt x="456" y="348"/>
                </a:lnTo>
                <a:lnTo>
                  <a:pt x="455" y="346"/>
                </a:lnTo>
                <a:lnTo>
                  <a:pt x="454" y="345"/>
                </a:lnTo>
                <a:lnTo>
                  <a:pt x="455" y="343"/>
                </a:lnTo>
                <a:lnTo>
                  <a:pt x="455" y="342"/>
                </a:lnTo>
                <a:lnTo>
                  <a:pt x="454" y="341"/>
                </a:lnTo>
                <a:lnTo>
                  <a:pt x="453" y="341"/>
                </a:lnTo>
                <a:lnTo>
                  <a:pt x="453" y="340"/>
                </a:lnTo>
                <a:lnTo>
                  <a:pt x="453" y="340"/>
                </a:lnTo>
                <a:lnTo>
                  <a:pt x="454" y="340"/>
                </a:lnTo>
                <a:lnTo>
                  <a:pt x="455" y="339"/>
                </a:lnTo>
                <a:lnTo>
                  <a:pt x="455" y="338"/>
                </a:lnTo>
                <a:lnTo>
                  <a:pt x="454" y="338"/>
                </a:lnTo>
                <a:lnTo>
                  <a:pt x="453" y="337"/>
                </a:lnTo>
                <a:lnTo>
                  <a:pt x="452" y="338"/>
                </a:lnTo>
                <a:lnTo>
                  <a:pt x="451" y="337"/>
                </a:lnTo>
                <a:lnTo>
                  <a:pt x="450" y="336"/>
                </a:lnTo>
                <a:lnTo>
                  <a:pt x="450" y="335"/>
                </a:lnTo>
                <a:lnTo>
                  <a:pt x="450" y="334"/>
                </a:lnTo>
                <a:lnTo>
                  <a:pt x="450" y="333"/>
                </a:lnTo>
                <a:lnTo>
                  <a:pt x="449" y="333"/>
                </a:lnTo>
                <a:lnTo>
                  <a:pt x="448" y="332"/>
                </a:lnTo>
                <a:lnTo>
                  <a:pt x="448" y="332"/>
                </a:lnTo>
                <a:lnTo>
                  <a:pt x="447" y="331"/>
                </a:lnTo>
                <a:lnTo>
                  <a:pt x="446" y="331"/>
                </a:lnTo>
                <a:lnTo>
                  <a:pt x="445" y="331"/>
                </a:lnTo>
                <a:lnTo>
                  <a:pt x="445" y="330"/>
                </a:lnTo>
                <a:lnTo>
                  <a:pt x="444" y="329"/>
                </a:lnTo>
                <a:lnTo>
                  <a:pt x="444" y="329"/>
                </a:lnTo>
                <a:lnTo>
                  <a:pt x="445" y="326"/>
                </a:lnTo>
                <a:lnTo>
                  <a:pt x="444" y="325"/>
                </a:lnTo>
                <a:lnTo>
                  <a:pt x="443" y="324"/>
                </a:lnTo>
                <a:lnTo>
                  <a:pt x="443" y="323"/>
                </a:lnTo>
                <a:lnTo>
                  <a:pt x="442" y="323"/>
                </a:lnTo>
                <a:lnTo>
                  <a:pt x="441" y="322"/>
                </a:lnTo>
                <a:lnTo>
                  <a:pt x="440" y="322"/>
                </a:lnTo>
                <a:lnTo>
                  <a:pt x="439" y="321"/>
                </a:lnTo>
                <a:lnTo>
                  <a:pt x="440" y="320"/>
                </a:lnTo>
                <a:lnTo>
                  <a:pt x="440" y="319"/>
                </a:lnTo>
                <a:lnTo>
                  <a:pt x="440" y="318"/>
                </a:lnTo>
                <a:lnTo>
                  <a:pt x="439" y="317"/>
                </a:lnTo>
                <a:lnTo>
                  <a:pt x="439" y="317"/>
                </a:lnTo>
                <a:lnTo>
                  <a:pt x="438" y="317"/>
                </a:lnTo>
                <a:lnTo>
                  <a:pt x="438" y="316"/>
                </a:lnTo>
                <a:lnTo>
                  <a:pt x="437" y="316"/>
                </a:lnTo>
                <a:lnTo>
                  <a:pt x="436" y="315"/>
                </a:lnTo>
                <a:lnTo>
                  <a:pt x="435" y="314"/>
                </a:lnTo>
                <a:lnTo>
                  <a:pt x="436" y="313"/>
                </a:lnTo>
                <a:lnTo>
                  <a:pt x="435" y="312"/>
                </a:lnTo>
                <a:lnTo>
                  <a:pt x="435" y="311"/>
                </a:lnTo>
                <a:lnTo>
                  <a:pt x="434" y="311"/>
                </a:lnTo>
                <a:lnTo>
                  <a:pt x="435" y="310"/>
                </a:lnTo>
                <a:lnTo>
                  <a:pt x="434" y="310"/>
                </a:lnTo>
                <a:lnTo>
                  <a:pt x="435" y="309"/>
                </a:lnTo>
                <a:lnTo>
                  <a:pt x="436" y="309"/>
                </a:lnTo>
                <a:lnTo>
                  <a:pt x="436" y="308"/>
                </a:lnTo>
                <a:lnTo>
                  <a:pt x="436" y="307"/>
                </a:lnTo>
                <a:lnTo>
                  <a:pt x="437" y="306"/>
                </a:lnTo>
                <a:lnTo>
                  <a:pt x="437" y="306"/>
                </a:lnTo>
                <a:lnTo>
                  <a:pt x="438" y="305"/>
                </a:lnTo>
                <a:lnTo>
                  <a:pt x="438" y="304"/>
                </a:lnTo>
                <a:lnTo>
                  <a:pt x="438" y="303"/>
                </a:lnTo>
                <a:lnTo>
                  <a:pt x="439" y="302"/>
                </a:lnTo>
                <a:lnTo>
                  <a:pt x="439" y="301"/>
                </a:lnTo>
                <a:lnTo>
                  <a:pt x="440" y="300"/>
                </a:lnTo>
                <a:lnTo>
                  <a:pt x="439" y="300"/>
                </a:lnTo>
                <a:lnTo>
                  <a:pt x="439" y="299"/>
                </a:lnTo>
                <a:lnTo>
                  <a:pt x="439" y="298"/>
                </a:lnTo>
                <a:lnTo>
                  <a:pt x="438" y="298"/>
                </a:lnTo>
                <a:lnTo>
                  <a:pt x="437" y="297"/>
                </a:lnTo>
                <a:lnTo>
                  <a:pt x="437" y="297"/>
                </a:lnTo>
                <a:lnTo>
                  <a:pt x="436" y="296"/>
                </a:lnTo>
                <a:lnTo>
                  <a:pt x="437" y="295"/>
                </a:lnTo>
                <a:lnTo>
                  <a:pt x="437" y="294"/>
                </a:lnTo>
                <a:lnTo>
                  <a:pt x="437" y="293"/>
                </a:lnTo>
                <a:lnTo>
                  <a:pt x="437" y="292"/>
                </a:lnTo>
                <a:lnTo>
                  <a:pt x="436" y="291"/>
                </a:lnTo>
                <a:lnTo>
                  <a:pt x="436" y="290"/>
                </a:lnTo>
                <a:lnTo>
                  <a:pt x="435" y="290"/>
                </a:lnTo>
                <a:lnTo>
                  <a:pt x="435" y="289"/>
                </a:lnTo>
                <a:lnTo>
                  <a:pt x="435" y="288"/>
                </a:lnTo>
                <a:lnTo>
                  <a:pt x="436" y="287"/>
                </a:lnTo>
                <a:lnTo>
                  <a:pt x="435" y="286"/>
                </a:lnTo>
                <a:lnTo>
                  <a:pt x="434" y="286"/>
                </a:lnTo>
                <a:lnTo>
                  <a:pt x="433" y="285"/>
                </a:lnTo>
                <a:lnTo>
                  <a:pt x="432" y="285"/>
                </a:lnTo>
                <a:lnTo>
                  <a:pt x="432" y="285"/>
                </a:lnTo>
                <a:lnTo>
                  <a:pt x="432" y="284"/>
                </a:lnTo>
                <a:lnTo>
                  <a:pt x="431" y="283"/>
                </a:lnTo>
                <a:lnTo>
                  <a:pt x="430" y="283"/>
                </a:lnTo>
                <a:lnTo>
                  <a:pt x="429" y="283"/>
                </a:lnTo>
                <a:lnTo>
                  <a:pt x="428" y="283"/>
                </a:lnTo>
                <a:lnTo>
                  <a:pt x="428" y="282"/>
                </a:lnTo>
                <a:lnTo>
                  <a:pt x="427" y="282"/>
                </a:lnTo>
                <a:lnTo>
                  <a:pt x="426" y="281"/>
                </a:lnTo>
                <a:lnTo>
                  <a:pt x="425" y="281"/>
                </a:lnTo>
                <a:lnTo>
                  <a:pt x="424" y="281"/>
                </a:lnTo>
                <a:lnTo>
                  <a:pt x="424" y="280"/>
                </a:lnTo>
                <a:lnTo>
                  <a:pt x="423" y="280"/>
                </a:lnTo>
                <a:lnTo>
                  <a:pt x="422" y="280"/>
                </a:lnTo>
                <a:lnTo>
                  <a:pt x="422" y="278"/>
                </a:lnTo>
                <a:lnTo>
                  <a:pt x="421" y="278"/>
                </a:lnTo>
                <a:lnTo>
                  <a:pt x="420" y="277"/>
                </a:lnTo>
                <a:lnTo>
                  <a:pt x="419" y="276"/>
                </a:lnTo>
                <a:lnTo>
                  <a:pt x="419" y="276"/>
                </a:lnTo>
                <a:lnTo>
                  <a:pt x="418" y="275"/>
                </a:lnTo>
                <a:lnTo>
                  <a:pt x="417" y="275"/>
                </a:lnTo>
                <a:lnTo>
                  <a:pt x="417" y="275"/>
                </a:lnTo>
                <a:lnTo>
                  <a:pt x="416" y="274"/>
                </a:lnTo>
                <a:lnTo>
                  <a:pt x="415" y="274"/>
                </a:lnTo>
                <a:lnTo>
                  <a:pt x="414" y="273"/>
                </a:lnTo>
                <a:lnTo>
                  <a:pt x="413" y="273"/>
                </a:lnTo>
                <a:lnTo>
                  <a:pt x="412" y="272"/>
                </a:lnTo>
                <a:lnTo>
                  <a:pt x="412" y="271"/>
                </a:lnTo>
                <a:lnTo>
                  <a:pt x="412" y="270"/>
                </a:lnTo>
                <a:lnTo>
                  <a:pt x="411" y="270"/>
                </a:lnTo>
                <a:lnTo>
                  <a:pt x="410" y="270"/>
                </a:lnTo>
                <a:lnTo>
                  <a:pt x="409" y="270"/>
                </a:lnTo>
                <a:lnTo>
                  <a:pt x="408" y="270"/>
                </a:lnTo>
                <a:lnTo>
                  <a:pt x="407" y="270"/>
                </a:lnTo>
                <a:lnTo>
                  <a:pt x="406" y="270"/>
                </a:lnTo>
                <a:lnTo>
                  <a:pt x="405" y="270"/>
                </a:lnTo>
                <a:lnTo>
                  <a:pt x="404" y="270"/>
                </a:lnTo>
                <a:lnTo>
                  <a:pt x="403" y="269"/>
                </a:lnTo>
                <a:lnTo>
                  <a:pt x="403" y="268"/>
                </a:lnTo>
                <a:lnTo>
                  <a:pt x="402" y="267"/>
                </a:lnTo>
                <a:lnTo>
                  <a:pt x="401" y="267"/>
                </a:lnTo>
                <a:lnTo>
                  <a:pt x="401" y="265"/>
                </a:lnTo>
                <a:lnTo>
                  <a:pt x="400" y="265"/>
                </a:lnTo>
                <a:lnTo>
                  <a:pt x="400" y="264"/>
                </a:lnTo>
                <a:lnTo>
                  <a:pt x="399" y="263"/>
                </a:lnTo>
                <a:lnTo>
                  <a:pt x="398" y="261"/>
                </a:lnTo>
                <a:lnTo>
                  <a:pt x="397" y="260"/>
                </a:lnTo>
                <a:lnTo>
                  <a:pt x="396" y="260"/>
                </a:lnTo>
                <a:lnTo>
                  <a:pt x="395" y="258"/>
                </a:lnTo>
                <a:lnTo>
                  <a:pt x="394" y="257"/>
                </a:lnTo>
                <a:lnTo>
                  <a:pt x="393" y="256"/>
                </a:lnTo>
                <a:lnTo>
                  <a:pt x="391" y="255"/>
                </a:lnTo>
                <a:lnTo>
                  <a:pt x="391" y="255"/>
                </a:lnTo>
                <a:lnTo>
                  <a:pt x="390" y="254"/>
                </a:lnTo>
                <a:lnTo>
                  <a:pt x="389" y="254"/>
                </a:lnTo>
                <a:lnTo>
                  <a:pt x="389" y="253"/>
                </a:lnTo>
                <a:lnTo>
                  <a:pt x="389" y="251"/>
                </a:lnTo>
                <a:lnTo>
                  <a:pt x="389" y="250"/>
                </a:lnTo>
                <a:lnTo>
                  <a:pt x="390" y="249"/>
                </a:lnTo>
                <a:lnTo>
                  <a:pt x="390" y="248"/>
                </a:lnTo>
                <a:lnTo>
                  <a:pt x="390" y="247"/>
                </a:lnTo>
                <a:lnTo>
                  <a:pt x="390" y="246"/>
                </a:lnTo>
                <a:lnTo>
                  <a:pt x="390" y="245"/>
                </a:lnTo>
                <a:lnTo>
                  <a:pt x="390" y="237"/>
                </a:lnTo>
                <a:lnTo>
                  <a:pt x="390" y="236"/>
                </a:lnTo>
                <a:lnTo>
                  <a:pt x="390" y="235"/>
                </a:lnTo>
                <a:lnTo>
                  <a:pt x="390" y="234"/>
                </a:lnTo>
                <a:lnTo>
                  <a:pt x="390" y="226"/>
                </a:lnTo>
                <a:lnTo>
                  <a:pt x="390" y="222"/>
                </a:lnTo>
                <a:lnTo>
                  <a:pt x="390" y="208"/>
                </a:lnTo>
                <a:lnTo>
                  <a:pt x="390" y="186"/>
                </a:lnTo>
                <a:lnTo>
                  <a:pt x="390" y="177"/>
                </a:lnTo>
                <a:lnTo>
                  <a:pt x="390" y="176"/>
                </a:lnTo>
                <a:lnTo>
                  <a:pt x="391" y="175"/>
                </a:lnTo>
                <a:lnTo>
                  <a:pt x="392" y="176"/>
                </a:lnTo>
                <a:lnTo>
                  <a:pt x="392" y="177"/>
                </a:lnTo>
                <a:lnTo>
                  <a:pt x="393" y="178"/>
                </a:lnTo>
                <a:lnTo>
                  <a:pt x="394" y="178"/>
                </a:lnTo>
                <a:lnTo>
                  <a:pt x="395" y="177"/>
                </a:lnTo>
                <a:lnTo>
                  <a:pt x="396" y="175"/>
                </a:lnTo>
                <a:lnTo>
                  <a:pt x="395" y="174"/>
                </a:lnTo>
                <a:lnTo>
                  <a:pt x="396" y="174"/>
                </a:lnTo>
                <a:lnTo>
                  <a:pt x="398" y="174"/>
                </a:lnTo>
                <a:lnTo>
                  <a:pt x="399" y="175"/>
                </a:lnTo>
                <a:lnTo>
                  <a:pt x="399" y="176"/>
                </a:lnTo>
                <a:lnTo>
                  <a:pt x="401" y="176"/>
                </a:lnTo>
                <a:lnTo>
                  <a:pt x="402" y="175"/>
                </a:lnTo>
                <a:lnTo>
                  <a:pt x="402" y="175"/>
                </a:lnTo>
                <a:lnTo>
                  <a:pt x="404" y="173"/>
                </a:lnTo>
                <a:lnTo>
                  <a:pt x="404" y="173"/>
                </a:lnTo>
                <a:lnTo>
                  <a:pt x="406" y="173"/>
                </a:lnTo>
                <a:lnTo>
                  <a:pt x="407" y="174"/>
                </a:lnTo>
                <a:lnTo>
                  <a:pt x="409" y="173"/>
                </a:lnTo>
                <a:lnTo>
                  <a:pt x="409" y="173"/>
                </a:lnTo>
                <a:lnTo>
                  <a:pt x="411" y="172"/>
                </a:lnTo>
                <a:lnTo>
                  <a:pt x="412" y="173"/>
                </a:lnTo>
                <a:lnTo>
                  <a:pt x="413" y="172"/>
                </a:lnTo>
                <a:lnTo>
                  <a:pt x="413" y="173"/>
                </a:lnTo>
                <a:lnTo>
                  <a:pt x="414" y="173"/>
                </a:lnTo>
                <a:lnTo>
                  <a:pt x="415" y="174"/>
                </a:lnTo>
                <a:lnTo>
                  <a:pt x="416" y="173"/>
                </a:lnTo>
                <a:lnTo>
                  <a:pt x="417" y="173"/>
                </a:lnTo>
                <a:lnTo>
                  <a:pt x="417" y="171"/>
                </a:lnTo>
                <a:lnTo>
                  <a:pt x="418" y="171"/>
                </a:lnTo>
                <a:lnTo>
                  <a:pt x="419" y="170"/>
                </a:lnTo>
                <a:lnTo>
                  <a:pt x="421" y="169"/>
                </a:lnTo>
                <a:lnTo>
                  <a:pt x="422" y="170"/>
                </a:lnTo>
                <a:lnTo>
                  <a:pt x="424" y="170"/>
                </a:lnTo>
                <a:lnTo>
                  <a:pt x="424" y="169"/>
                </a:lnTo>
                <a:lnTo>
                  <a:pt x="424" y="169"/>
                </a:lnTo>
                <a:lnTo>
                  <a:pt x="424" y="168"/>
                </a:lnTo>
                <a:lnTo>
                  <a:pt x="424" y="167"/>
                </a:lnTo>
                <a:lnTo>
                  <a:pt x="425" y="166"/>
                </a:lnTo>
                <a:lnTo>
                  <a:pt x="426" y="166"/>
                </a:lnTo>
                <a:lnTo>
                  <a:pt x="427" y="166"/>
                </a:lnTo>
                <a:lnTo>
                  <a:pt x="427" y="165"/>
                </a:lnTo>
                <a:lnTo>
                  <a:pt x="428" y="164"/>
                </a:lnTo>
                <a:lnTo>
                  <a:pt x="429" y="164"/>
                </a:lnTo>
                <a:lnTo>
                  <a:pt x="430" y="164"/>
                </a:lnTo>
                <a:lnTo>
                  <a:pt x="431" y="165"/>
                </a:lnTo>
                <a:lnTo>
                  <a:pt x="432" y="166"/>
                </a:lnTo>
                <a:lnTo>
                  <a:pt x="432" y="167"/>
                </a:lnTo>
                <a:lnTo>
                  <a:pt x="433" y="168"/>
                </a:lnTo>
                <a:lnTo>
                  <a:pt x="434" y="168"/>
                </a:lnTo>
                <a:lnTo>
                  <a:pt x="435" y="169"/>
                </a:lnTo>
                <a:lnTo>
                  <a:pt x="436" y="169"/>
                </a:lnTo>
                <a:lnTo>
                  <a:pt x="436" y="168"/>
                </a:lnTo>
                <a:lnTo>
                  <a:pt x="437" y="168"/>
                </a:lnTo>
                <a:lnTo>
                  <a:pt x="437" y="167"/>
                </a:lnTo>
                <a:lnTo>
                  <a:pt x="437" y="165"/>
                </a:lnTo>
                <a:lnTo>
                  <a:pt x="439" y="164"/>
                </a:lnTo>
                <a:lnTo>
                  <a:pt x="440" y="164"/>
                </a:lnTo>
                <a:lnTo>
                  <a:pt x="440" y="162"/>
                </a:lnTo>
                <a:lnTo>
                  <a:pt x="441" y="163"/>
                </a:lnTo>
                <a:lnTo>
                  <a:pt x="442" y="163"/>
                </a:lnTo>
                <a:lnTo>
                  <a:pt x="443" y="163"/>
                </a:lnTo>
                <a:lnTo>
                  <a:pt x="443" y="162"/>
                </a:lnTo>
                <a:lnTo>
                  <a:pt x="444" y="161"/>
                </a:lnTo>
                <a:lnTo>
                  <a:pt x="443" y="161"/>
                </a:lnTo>
                <a:lnTo>
                  <a:pt x="444" y="160"/>
                </a:lnTo>
                <a:lnTo>
                  <a:pt x="445" y="160"/>
                </a:lnTo>
                <a:lnTo>
                  <a:pt x="446" y="160"/>
                </a:lnTo>
                <a:lnTo>
                  <a:pt x="447" y="159"/>
                </a:lnTo>
                <a:lnTo>
                  <a:pt x="447" y="158"/>
                </a:lnTo>
                <a:lnTo>
                  <a:pt x="449" y="157"/>
                </a:lnTo>
                <a:lnTo>
                  <a:pt x="450" y="157"/>
                </a:lnTo>
                <a:lnTo>
                  <a:pt x="450" y="158"/>
                </a:lnTo>
                <a:lnTo>
                  <a:pt x="451" y="159"/>
                </a:lnTo>
                <a:lnTo>
                  <a:pt x="452" y="159"/>
                </a:lnTo>
                <a:lnTo>
                  <a:pt x="453" y="160"/>
                </a:lnTo>
                <a:lnTo>
                  <a:pt x="453" y="161"/>
                </a:lnTo>
                <a:lnTo>
                  <a:pt x="454" y="162"/>
                </a:lnTo>
                <a:lnTo>
                  <a:pt x="455" y="162"/>
                </a:lnTo>
                <a:lnTo>
                  <a:pt x="456" y="163"/>
                </a:lnTo>
                <a:lnTo>
                  <a:pt x="457" y="165"/>
                </a:lnTo>
                <a:lnTo>
                  <a:pt x="458" y="166"/>
                </a:lnTo>
                <a:lnTo>
                  <a:pt x="459" y="167"/>
                </a:lnTo>
                <a:lnTo>
                  <a:pt x="459" y="168"/>
                </a:lnTo>
                <a:lnTo>
                  <a:pt x="460" y="169"/>
                </a:lnTo>
                <a:lnTo>
                  <a:pt x="461" y="170"/>
                </a:lnTo>
                <a:lnTo>
                  <a:pt x="462" y="170"/>
                </a:lnTo>
                <a:lnTo>
                  <a:pt x="463" y="169"/>
                </a:lnTo>
                <a:lnTo>
                  <a:pt x="463" y="167"/>
                </a:lnTo>
                <a:lnTo>
                  <a:pt x="465" y="168"/>
                </a:lnTo>
                <a:lnTo>
                  <a:pt x="467" y="168"/>
                </a:lnTo>
                <a:lnTo>
                  <a:pt x="468" y="166"/>
                </a:lnTo>
                <a:lnTo>
                  <a:pt x="469" y="167"/>
                </a:lnTo>
                <a:lnTo>
                  <a:pt x="469" y="168"/>
                </a:lnTo>
                <a:lnTo>
                  <a:pt x="470" y="169"/>
                </a:lnTo>
                <a:lnTo>
                  <a:pt x="469" y="170"/>
                </a:lnTo>
                <a:lnTo>
                  <a:pt x="468" y="171"/>
                </a:lnTo>
                <a:lnTo>
                  <a:pt x="470" y="171"/>
                </a:lnTo>
                <a:lnTo>
                  <a:pt x="470" y="171"/>
                </a:lnTo>
                <a:lnTo>
                  <a:pt x="471" y="170"/>
                </a:lnTo>
                <a:lnTo>
                  <a:pt x="472" y="170"/>
                </a:lnTo>
                <a:lnTo>
                  <a:pt x="473" y="170"/>
                </a:lnTo>
                <a:lnTo>
                  <a:pt x="474" y="171"/>
                </a:lnTo>
                <a:lnTo>
                  <a:pt x="475" y="170"/>
                </a:lnTo>
                <a:lnTo>
                  <a:pt x="477" y="170"/>
                </a:lnTo>
                <a:lnTo>
                  <a:pt x="477" y="170"/>
                </a:lnTo>
                <a:lnTo>
                  <a:pt x="478" y="170"/>
                </a:lnTo>
                <a:lnTo>
                  <a:pt x="478" y="169"/>
                </a:lnTo>
                <a:lnTo>
                  <a:pt x="478" y="168"/>
                </a:lnTo>
                <a:lnTo>
                  <a:pt x="479" y="168"/>
                </a:lnTo>
                <a:lnTo>
                  <a:pt x="479" y="166"/>
                </a:lnTo>
                <a:lnTo>
                  <a:pt x="480" y="166"/>
                </a:lnTo>
                <a:lnTo>
                  <a:pt x="481" y="166"/>
                </a:lnTo>
                <a:lnTo>
                  <a:pt x="482" y="166"/>
                </a:lnTo>
                <a:lnTo>
                  <a:pt x="484" y="167"/>
                </a:lnTo>
                <a:lnTo>
                  <a:pt x="485" y="167"/>
                </a:lnTo>
                <a:lnTo>
                  <a:pt x="485" y="167"/>
                </a:lnTo>
                <a:lnTo>
                  <a:pt x="487" y="168"/>
                </a:lnTo>
                <a:lnTo>
                  <a:pt x="487" y="166"/>
                </a:lnTo>
                <a:lnTo>
                  <a:pt x="486" y="165"/>
                </a:lnTo>
                <a:lnTo>
                  <a:pt x="486" y="164"/>
                </a:lnTo>
                <a:lnTo>
                  <a:pt x="485" y="163"/>
                </a:lnTo>
                <a:lnTo>
                  <a:pt x="485" y="162"/>
                </a:lnTo>
                <a:lnTo>
                  <a:pt x="484" y="160"/>
                </a:lnTo>
                <a:lnTo>
                  <a:pt x="483" y="160"/>
                </a:lnTo>
                <a:lnTo>
                  <a:pt x="481" y="159"/>
                </a:lnTo>
                <a:lnTo>
                  <a:pt x="480" y="158"/>
                </a:lnTo>
                <a:lnTo>
                  <a:pt x="480" y="157"/>
                </a:lnTo>
                <a:lnTo>
                  <a:pt x="480" y="156"/>
                </a:lnTo>
                <a:lnTo>
                  <a:pt x="480" y="155"/>
                </a:lnTo>
                <a:lnTo>
                  <a:pt x="481" y="154"/>
                </a:lnTo>
                <a:lnTo>
                  <a:pt x="482" y="155"/>
                </a:lnTo>
                <a:lnTo>
                  <a:pt x="483" y="154"/>
                </a:lnTo>
                <a:lnTo>
                  <a:pt x="484" y="152"/>
                </a:lnTo>
                <a:lnTo>
                  <a:pt x="483" y="151"/>
                </a:lnTo>
                <a:lnTo>
                  <a:pt x="483" y="150"/>
                </a:lnTo>
                <a:lnTo>
                  <a:pt x="483" y="150"/>
                </a:lnTo>
                <a:lnTo>
                  <a:pt x="482" y="149"/>
                </a:lnTo>
                <a:lnTo>
                  <a:pt x="481" y="147"/>
                </a:lnTo>
                <a:lnTo>
                  <a:pt x="481" y="146"/>
                </a:lnTo>
                <a:lnTo>
                  <a:pt x="481" y="145"/>
                </a:lnTo>
                <a:lnTo>
                  <a:pt x="483" y="145"/>
                </a:lnTo>
                <a:lnTo>
                  <a:pt x="484" y="145"/>
                </a:lnTo>
                <a:lnTo>
                  <a:pt x="485" y="144"/>
                </a:lnTo>
                <a:lnTo>
                  <a:pt x="485" y="142"/>
                </a:lnTo>
                <a:lnTo>
                  <a:pt x="484" y="141"/>
                </a:lnTo>
                <a:lnTo>
                  <a:pt x="482" y="141"/>
                </a:lnTo>
                <a:lnTo>
                  <a:pt x="482" y="140"/>
                </a:lnTo>
                <a:lnTo>
                  <a:pt x="481" y="140"/>
                </a:lnTo>
                <a:lnTo>
                  <a:pt x="480" y="140"/>
                </a:lnTo>
                <a:lnTo>
                  <a:pt x="480" y="139"/>
                </a:lnTo>
                <a:lnTo>
                  <a:pt x="479" y="138"/>
                </a:lnTo>
                <a:lnTo>
                  <a:pt x="479" y="137"/>
                </a:lnTo>
                <a:lnTo>
                  <a:pt x="480" y="136"/>
                </a:lnTo>
                <a:lnTo>
                  <a:pt x="481" y="136"/>
                </a:lnTo>
                <a:lnTo>
                  <a:pt x="481" y="135"/>
                </a:lnTo>
                <a:lnTo>
                  <a:pt x="481" y="134"/>
                </a:lnTo>
                <a:lnTo>
                  <a:pt x="480" y="134"/>
                </a:lnTo>
                <a:lnTo>
                  <a:pt x="479" y="133"/>
                </a:lnTo>
                <a:lnTo>
                  <a:pt x="478" y="133"/>
                </a:lnTo>
                <a:lnTo>
                  <a:pt x="477" y="132"/>
                </a:lnTo>
                <a:lnTo>
                  <a:pt x="476" y="131"/>
                </a:lnTo>
                <a:lnTo>
                  <a:pt x="478" y="130"/>
                </a:lnTo>
                <a:lnTo>
                  <a:pt x="478" y="129"/>
                </a:lnTo>
                <a:lnTo>
                  <a:pt x="477" y="128"/>
                </a:lnTo>
                <a:lnTo>
                  <a:pt x="475" y="127"/>
                </a:lnTo>
                <a:lnTo>
                  <a:pt x="474" y="125"/>
                </a:lnTo>
                <a:lnTo>
                  <a:pt x="473" y="125"/>
                </a:lnTo>
                <a:lnTo>
                  <a:pt x="472" y="124"/>
                </a:lnTo>
                <a:lnTo>
                  <a:pt x="471" y="123"/>
                </a:lnTo>
                <a:lnTo>
                  <a:pt x="470" y="123"/>
                </a:lnTo>
                <a:lnTo>
                  <a:pt x="469" y="123"/>
                </a:lnTo>
                <a:lnTo>
                  <a:pt x="468" y="123"/>
                </a:lnTo>
                <a:lnTo>
                  <a:pt x="467" y="122"/>
                </a:lnTo>
                <a:lnTo>
                  <a:pt x="467" y="121"/>
                </a:lnTo>
                <a:lnTo>
                  <a:pt x="465" y="120"/>
                </a:lnTo>
                <a:lnTo>
                  <a:pt x="464" y="120"/>
                </a:lnTo>
                <a:lnTo>
                  <a:pt x="462" y="120"/>
                </a:lnTo>
                <a:lnTo>
                  <a:pt x="461" y="120"/>
                </a:lnTo>
                <a:lnTo>
                  <a:pt x="460" y="120"/>
                </a:lnTo>
                <a:lnTo>
                  <a:pt x="459" y="120"/>
                </a:lnTo>
                <a:lnTo>
                  <a:pt x="459" y="121"/>
                </a:lnTo>
                <a:lnTo>
                  <a:pt x="458" y="122"/>
                </a:lnTo>
                <a:lnTo>
                  <a:pt x="457" y="123"/>
                </a:lnTo>
                <a:lnTo>
                  <a:pt x="456" y="124"/>
                </a:lnTo>
                <a:lnTo>
                  <a:pt x="454" y="123"/>
                </a:lnTo>
                <a:lnTo>
                  <a:pt x="453" y="122"/>
                </a:lnTo>
                <a:lnTo>
                  <a:pt x="453" y="121"/>
                </a:lnTo>
                <a:lnTo>
                  <a:pt x="452" y="121"/>
                </a:lnTo>
                <a:lnTo>
                  <a:pt x="451" y="121"/>
                </a:lnTo>
                <a:lnTo>
                  <a:pt x="449" y="121"/>
                </a:lnTo>
                <a:lnTo>
                  <a:pt x="449" y="121"/>
                </a:lnTo>
                <a:lnTo>
                  <a:pt x="447" y="120"/>
                </a:lnTo>
                <a:lnTo>
                  <a:pt x="446" y="121"/>
                </a:lnTo>
                <a:lnTo>
                  <a:pt x="445" y="121"/>
                </a:lnTo>
                <a:lnTo>
                  <a:pt x="444" y="121"/>
                </a:lnTo>
                <a:lnTo>
                  <a:pt x="442" y="121"/>
                </a:lnTo>
                <a:lnTo>
                  <a:pt x="441" y="121"/>
                </a:lnTo>
                <a:lnTo>
                  <a:pt x="440" y="121"/>
                </a:lnTo>
                <a:lnTo>
                  <a:pt x="438" y="120"/>
                </a:lnTo>
                <a:lnTo>
                  <a:pt x="437" y="120"/>
                </a:lnTo>
                <a:lnTo>
                  <a:pt x="436" y="119"/>
                </a:lnTo>
                <a:lnTo>
                  <a:pt x="434" y="119"/>
                </a:lnTo>
                <a:lnTo>
                  <a:pt x="433" y="120"/>
                </a:lnTo>
                <a:lnTo>
                  <a:pt x="432" y="120"/>
                </a:lnTo>
                <a:lnTo>
                  <a:pt x="431" y="120"/>
                </a:lnTo>
                <a:lnTo>
                  <a:pt x="430" y="120"/>
                </a:lnTo>
                <a:lnTo>
                  <a:pt x="429" y="121"/>
                </a:lnTo>
                <a:lnTo>
                  <a:pt x="428" y="122"/>
                </a:lnTo>
                <a:lnTo>
                  <a:pt x="426" y="121"/>
                </a:lnTo>
                <a:lnTo>
                  <a:pt x="425" y="121"/>
                </a:lnTo>
                <a:lnTo>
                  <a:pt x="425" y="120"/>
                </a:lnTo>
                <a:lnTo>
                  <a:pt x="425" y="118"/>
                </a:lnTo>
                <a:lnTo>
                  <a:pt x="425" y="117"/>
                </a:lnTo>
                <a:lnTo>
                  <a:pt x="424" y="117"/>
                </a:lnTo>
                <a:lnTo>
                  <a:pt x="423" y="118"/>
                </a:lnTo>
                <a:lnTo>
                  <a:pt x="422" y="117"/>
                </a:lnTo>
                <a:lnTo>
                  <a:pt x="420" y="117"/>
                </a:lnTo>
                <a:lnTo>
                  <a:pt x="419" y="118"/>
                </a:lnTo>
                <a:lnTo>
                  <a:pt x="417" y="119"/>
                </a:lnTo>
                <a:lnTo>
                  <a:pt x="416" y="120"/>
                </a:lnTo>
                <a:lnTo>
                  <a:pt x="415" y="122"/>
                </a:lnTo>
                <a:lnTo>
                  <a:pt x="414" y="123"/>
                </a:lnTo>
                <a:lnTo>
                  <a:pt x="413" y="122"/>
                </a:lnTo>
                <a:lnTo>
                  <a:pt x="412" y="122"/>
                </a:lnTo>
                <a:lnTo>
                  <a:pt x="411" y="121"/>
                </a:lnTo>
                <a:lnTo>
                  <a:pt x="411" y="116"/>
                </a:lnTo>
                <a:lnTo>
                  <a:pt x="411" y="100"/>
                </a:lnTo>
                <a:lnTo>
                  <a:pt x="411" y="78"/>
                </a:lnTo>
                <a:lnTo>
                  <a:pt x="411" y="70"/>
                </a:lnTo>
                <a:lnTo>
                  <a:pt x="411" y="69"/>
                </a:lnTo>
                <a:lnTo>
                  <a:pt x="411" y="55"/>
                </a:lnTo>
                <a:lnTo>
                  <a:pt x="413" y="55"/>
                </a:lnTo>
                <a:lnTo>
                  <a:pt x="413" y="56"/>
                </a:lnTo>
                <a:lnTo>
                  <a:pt x="413" y="56"/>
                </a:lnTo>
                <a:lnTo>
                  <a:pt x="415" y="56"/>
                </a:lnTo>
                <a:lnTo>
                  <a:pt x="416" y="56"/>
                </a:lnTo>
                <a:lnTo>
                  <a:pt x="417" y="56"/>
                </a:lnTo>
                <a:lnTo>
                  <a:pt x="417" y="55"/>
                </a:lnTo>
                <a:lnTo>
                  <a:pt x="418" y="54"/>
                </a:lnTo>
                <a:lnTo>
                  <a:pt x="419" y="54"/>
                </a:lnTo>
                <a:lnTo>
                  <a:pt x="420" y="54"/>
                </a:lnTo>
                <a:lnTo>
                  <a:pt x="421" y="53"/>
                </a:lnTo>
                <a:lnTo>
                  <a:pt x="422" y="52"/>
                </a:lnTo>
                <a:lnTo>
                  <a:pt x="423" y="52"/>
                </a:lnTo>
                <a:lnTo>
                  <a:pt x="424" y="52"/>
                </a:lnTo>
                <a:lnTo>
                  <a:pt x="425" y="52"/>
                </a:lnTo>
                <a:lnTo>
                  <a:pt x="426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3"/>
                </a:lnTo>
                <a:lnTo>
                  <a:pt x="429" y="53"/>
                </a:lnTo>
                <a:lnTo>
                  <a:pt x="430" y="53"/>
                </a:lnTo>
                <a:lnTo>
                  <a:pt x="432" y="52"/>
                </a:lnTo>
                <a:lnTo>
                  <a:pt x="433" y="53"/>
                </a:lnTo>
                <a:lnTo>
                  <a:pt x="433" y="53"/>
                </a:lnTo>
                <a:lnTo>
                  <a:pt x="434" y="52"/>
                </a:lnTo>
                <a:lnTo>
                  <a:pt x="434" y="51"/>
                </a:lnTo>
                <a:lnTo>
                  <a:pt x="436" y="50"/>
                </a:lnTo>
                <a:lnTo>
                  <a:pt x="437" y="50"/>
                </a:lnTo>
                <a:lnTo>
                  <a:pt x="438" y="49"/>
                </a:lnTo>
                <a:lnTo>
                  <a:pt x="439" y="49"/>
                </a:lnTo>
                <a:lnTo>
                  <a:pt x="440" y="49"/>
                </a:lnTo>
                <a:lnTo>
                  <a:pt x="440" y="48"/>
                </a:lnTo>
                <a:lnTo>
                  <a:pt x="441" y="48"/>
                </a:lnTo>
                <a:lnTo>
                  <a:pt x="443" y="48"/>
                </a:lnTo>
                <a:lnTo>
                  <a:pt x="445" y="49"/>
                </a:lnTo>
                <a:lnTo>
                  <a:pt x="446" y="49"/>
                </a:lnTo>
                <a:lnTo>
                  <a:pt x="447" y="49"/>
                </a:lnTo>
                <a:lnTo>
                  <a:pt x="447" y="50"/>
                </a:lnTo>
                <a:lnTo>
                  <a:pt x="448" y="49"/>
                </a:lnTo>
                <a:lnTo>
                  <a:pt x="448" y="50"/>
                </a:lnTo>
                <a:lnTo>
                  <a:pt x="449" y="51"/>
                </a:lnTo>
                <a:lnTo>
                  <a:pt x="449" y="50"/>
                </a:lnTo>
                <a:lnTo>
                  <a:pt x="450" y="50"/>
                </a:lnTo>
                <a:lnTo>
                  <a:pt x="451" y="51"/>
                </a:lnTo>
                <a:lnTo>
                  <a:pt x="452" y="50"/>
                </a:lnTo>
                <a:lnTo>
                  <a:pt x="453" y="51"/>
                </a:lnTo>
                <a:lnTo>
                  <a:pt x="454" y="51"/>
                </a:lnTo>
                <a:lnTo>
                  <a:pt x="455" y="51"/>
                </a:lnTo>
                <a:lnTo>
                  <a:pt x="456" y="51"/>
                </a:lnTo>
                <a:lnTo>
                  <a:pt x="456" y="52"/>
                </a:lnTo>
                <a:lnTo>
                  <a:pt x="457" y="53"/>
                </a:lnTo>
                <a:lnTo>
                  <a:pt x="458" y="53"/>
                </a:lnTo>
                <a:lnTo>
                  <a:pt x="458" y="54"/>
                </a:lnTo>
                <a:lnTo>
                  <a:pt x="459" y="54"/>
                </a:lnTo>
                <a:lnTo>
                  <a:pt x="461" y="54"/>
                </a:lnTo>
                <a:lnTo>
                  <a:pt x="480" y="54"/>
                </a:lnTo>
                <a:lnTo>
                  <a:pt x="499" y="54"/>
                </a:lnTo>
                <a:lnTo>
                  <a:pt x="530" y="54"/>
                </a:lnTo>
                <a:lnTo>
                  <a:pt x="585" y="54"/>
                </a:lnTo>
                <a:lnTo>
                  <a:pt x="586" y="54"/>
                </a:lnTo>
                <a:lnTo>
                  <a:pt x="586" y="53"/>
                </a:lnTo>
                <a:lnTo>
                  <a:pt x="586" y="52"/>
                </a:lnTo>
                <a:lnTo>
                  <a:pt x="584" y="51"/>
                </a:lnTo>
                <a:lnTo>
                  <a:pt x="584" y="51"/>
                </a:lnTo>
                <a:lnTo>
                  <a:pt x="585" y="49"/>
                </a:lnTo>
                <a:lnTo>
                  <a:pt x="584" y="49"/>
                </a:lnTo>
                <a:lnTo>
                  <a:pt x="583" y="48"/>
                </a:lnTo>
                <a:lnTo>
                  <a:pt x="582" y="48"/>
                </a:lnTo>
                <a:lnTo>
                  <a:pt x="581" y="49"/>
                </a:lnTo>
                <a:lnTo>
                  <a:pt x="580" y="49"/>
                </a:lnTo>
                <a:lnTo>
                  <a:pt x="579" y="49"/>
                </a:lnTo>
                <a:lnTo>
                  <a:pt x="578" y="49"/>
                </a:lnTo>
                <a:lnTo>
                  <a:pt x="578" y="49"/>
                </a:lnTo>
                <a:lnTo>
                  <a:pt x="577" y="47"/>
                </a:lnTo>
                <a:lnTo>
                  <a:pt x="578" y="46"/>
                </a:lnTo>
                <a:lnTo>
                  <a:pt x="578" y="44"/>
                </a:lnTo>
                <a:lnTo>
                  <a:pt x="579" y="43"/>
                </a:lnTo>
                <a:lnTo>
                  <a:pt x="577" y="43"/>
                </a:lnTo>
                <a:lnTo>
                  <a:pt x="576" y="43"/>
                </a:lnTo>
                <a:lnTo>
                  <a:pt x="575" y="43"/>
                </a:lnTo>
                <a:lnTo>
                  <a:pt x="575" y="42"/>
                </a:lnTo>
                <a:lnTo>
                  <a:pt x="575" y="41"/>
                </a:lnTo>
                <a:lnTo>
                  <a:pt x="575" y="40"/>
                </a:lnTo>
                <a:lnTo>
                  <a:pt x="576" y="39"/>
                </a:lnTo>
                <a:lnTo>
                  <a:pt x="576" y="39"/>
                </a:lnTo>
                <a:lnTo>
                  <a:pt x="577" y="37"/>
                </a:lnTo>
                <a:lnTo>
                  <a:pt x="577" y="36"/>
                </a:lnTo>
                <a:lnTo>
                  <a:pt x="577" y="35"/>
                </a:lnTo>
                <a:lnTo>
                  <a:pt x="577" y="34"/>
                </a:lnTo>
                <a:lnTo>
                  <a:pt x="578" y="33"/>
                </a:lnTo>
                <a:lnTo>
                  <a:pt x="578" y="32"/>
                </a:lnTo>
                <a:lnTo>
                  <a:pt x="580" y="31"/>
                </a:lnTo>
                <a:lnTo>
                  <a:pt x="580" y="31"/>
                </a:lnTo>
                <a:lnTo>
                  <a:pt x="581" y="30"/>
                </a:lnTo>
                <a:lnTo>
                  <a:pt x="582" y="30"/>
                </a:lnTo>
                <a:lnTo>
                  <a:pt x="583" y="29"/>
                </a:lnTo>
                <a:lnTo>
                  <a:pt x="584" y="28"/>
                </a:lnTo>
                <a:lnTo>
                  <a:pt x="585" y="28"/>
                </a:lnTo>
                <a:lnTo>
                  <a:pt x="586" y="28"/>
                </a:lnTo>
                <a:lnTo>
                  <a:pt x="587" y="28"/>
                </a:lnTo>
                <a:lnTo>
                  <a:pt x="588" y="28"/>
                </a:lnTo>
                <a:lnTo>
                  <a:pt x="589" y="28"/>
                </a:lnTo>
                <a:lnTo>
                  <a:pt x="589" y="29"/>
                </a:lnTo>
                <a:lnTo>
                  <a:pt x="590" y="29"/>
                </a:lnTo>
                <a:lnTo>
                  <a:pt x="591" y="30"/>
                </a:lnTo>
                <a:lnTo>
                  <a:pt x="591" y="31"/>
                </a:lnTo>
                <a:lnTo>
                  <a:pt x="592" y="32"/>
                </a:lnTo>
                <a:lnTo>
                  <a:pt x="593" y="35"/>
                </a:lnTo>
                <a:lnTo>
                  <a:pt x="594" y="36"/>
                </a:lnTo>
                <a:lnTo>
                  <a:pt x="595" y="36"/>
                </a:lnTo>
                <a:lnTo>
                  <a:pt x="596" y="36"/>
                </a:lnTo>
                <a:lnTo>
                  <a:pt x="597" y="36"/>
                </a:lnTo>
                <a:lnTo>
                  <a:pt x="598" y="36"/>
                </a:lnTo>
                <a:lnTo>
                  <a:pt x="600" y="38"/>
                </a:lnTo>
                <a:lnTo>
                  <a:pt x="602" y="40"/>
                </a:lnTo>
                <a:lnTo>
                  <a:pt x="605" y="42"/>
                </a:lnTo>
                <a:lnTo>
                  <a:pt x="606" y="43"/>
                </a:lnTo>
                <a:lnTo>
                  <a:pt x="607" y="43"/>
                </a:lnTo>
                <a:lnTo>
                  <a:pt x="609" y="43"/>
                </a:lnTo>
                <a:lnTo>
                  <a:pt x="610" y="43"/>
                </a:lnTo>
                <a:lnTo>
                  <a:pt x="611" y="42"/>
                </a:lnTo>
                <a:lnTo>
                  <a:pt x="611" y="41"/>
                </a:lnTo>
                <a:lnTo>
                  <a:pt x="612" y="41"/>
                </a:lnTo>
                <a:lnTo>
                  <a:pt x="612" y="40"/>
                </a:lnTo>
                <a:lnTo>
                  <a:pt x="612" y="38"/>
                </a:lnTo>
                <a:lnTo>
                  <a:pt x="612" y="36"/>
                </a:lnTo>
                <a:lnTo>
                  <a:pt x="613" y="36"/>
                </a:lnTo>
                <a:lnTo>
                  <a:pt x="615" y="36"/>
                </a:lnTo>
                <a:lnTo>
                  <a:pt x="618" y="34"/>
                </a:lnTo>
                <a:lnTo>
                  <a:pt x="619" y="33"/>
                </a:lnTo>
                <a:lnTo>
                  <a:pt x="620" y="31"/>
                </a:lnTo>
                <a:lnTo>
                  <a:pt x="620" y="30"/>
                </a:lnTo>
                <a:lnTo>
                  <a:pt x="621" y="29"/>
                </a:lnTo>
                <a:lnTo>
                  <a:pt x="622" y="28"/>
                </a:lnTo>
                <a:lnTo>
                  <a:pt x="624" y="26"/>
                </a:lnTo>
                <a:lnTo>
                  <a:pt x="626" y="22"/>
                </a:lnTo>
                <a:lnTo>
                  <a:pt x="627" y="21"/>
                </a:lnTo>
                <a:lnTo>
                  <a:pt x="629" y="21"/>
                </a:lnTo>
                <a:lnTo>
                  <a:pt x="631" y="22"/>
                </a:lnTo>
                <a:lnTo>
                  <a:pt x="634" y="23"/>
                </a:lnTo>
                <a:lnTo>
                  <a:pt x="637" y="24"/>
                </a:lnTo>
                <a:lnTo>
                  <a:pt x="637" y="24"/>
                </a:lnTo>
                <a:lnTo>
                  <a:pt x="640" y="24"/>
                </a:lnTo>
                <a:lnTo>
                  <a:pt x="642" y="23"/>
                </a:lnTo>
                <a:lnTo>
                  <a:pt x="643" y="22"/>
                </a:lnTo>
                <a:lnTo>
                  <a:pt x="644" y="20"/>
                </a:lnTo>
                <a:lnTo>
                  <a:pt x="645" y="18"/>
                </a:lnTo>
                <a:lnTo>
                  <a:pt x="646" y="17"/>
                </a:lnTo>
                <a:lnTo>
                  <a:pt x="647" y="16"/>
                </a:lnTo>
                <a:lnTo>
                  <a:pt x="649" y="15"/>
                </a:lnTo>
                <a:lnTo>
                  <a:pt x="649" y="13"/>
                </a:lnTo>
                <a:lnTo>
                  <a:pt x="650" y="11"/>
                </a:lnTo>
                <a:lnTo>
                  <a:pt x="651" y="9"/>
                </a:lnTo>
                <a:lnTo>
                  <a:pt x="653" y="8"/>
                </a:lnTo>
                <a:lnTo>
                  <a:pt x="654" y="7"/>
                </a:lnTo>
                <a:lnTo>
                  <a:pt x="657" y="6"/>
                </a:lnTo>
                <a:lnTo>
                  <a:pt x="659" y="5"/>
                </a:lnTo>
                <a:lnTo>
                  <a:pt x="660" y="4"/>
                </a:lnTo>
                <a:lnTo>
                  <a:pt x="661" y="3"/>
                </a:lnTo>
                <a:lnTo>
                  <a:pt x="661" y="1"/>
                </a:lnTo>
                <a:lnTo>
                  <a:pt x="662" y="0"/>
                </a:lnTo>
                <a:lnTo>
                  <a:pt x="664" y="0"/>
                </a:lnTo>
                <a:lnTo>
                  <a:pt x="664" y="0"/>
                </a:lnTo>
                <a:lnTo>
                  <a:pt x="666" y="0"/>
                </a:lnTo>
                <a:lnTo>
                  <a:pt x="669" y="2"/>
                </a:lnTo>
                <a:lnTo>
                  <a:pt x="671" y="4"/>
                </a:lnTo>
                <a:lnTo>
                  <a:pt x="672" y="7"/>
                </a:lnTo>
                <a:lnTo>
                  <a:pt x="672" y="10"/>
                </a:lnTo>
                <a:lnTo>
                  <a:pt x="672" y="14"/>
                </a:lnTo>
                <a:lnTo>
                  <a:pt x="672" y="16"/>
                </a:lnTo>
                <a:lnTo>
                  <a:pt x="672" y="18"/>
                </a:lnTo>
                <a:lnTo>
                  <a:pt x="672" y="19"/>
                </a:lnTo>
                <a:lnTo>
                  <a:pt x="673" y="22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54" name="Freeform 327">
            <a:extLst>
              <a:ext uri="{FF2B5EF4-FFF2-40B4-BE49-F238E27FC236}">
                <a16:creationId xmlns:a16="http://schemas.microsoft.com/office/drawing/2014/main" xmlns="" id="{362E0B9A-1CDF-4471-BE5C-D8C11FAE1A56}"/>
              </a:ext>
            </a:extLst>
          </p:cNvPr>
          <p:cNvSpPr>
            <a:spLocks/>
          </p:cNvSpPr>
          <p:nvPr/>
        </p:nvSpPr>
        <p:spPr bwMode="auto">
          <a:xfrm>
            <a:off x="4595813" y="207963"/>
            <a:ext cx="979488" cy="1130300"/>
          </a:xfrm>
          <a:custGeom>
            <a:avLst/>
            <a:gdLst>
              <a:gd name="T0" fmla="*/ 501 w 617"/>
              <a:gd name="T1" fmla="*/ 22 h 712"/>
              <a:gd name="T2" fmla="*/ 498 w 617"/>
              <a:gd name="T3" fmla="*/ 52 h 712"/>
              <a:gd name="T4" fmla="*/ 485 w 617"/>
              <a:gd name="T5" fmla="*/ 74 h 712"/>
              <a:gd name="T6" fmla="*/ 506 w 617"/>
              <a:gd name="T7" fmla="*/ 80 h 712"/>
              <a:gd name="T8" fmla="*/ 524 w 617"/>
              <a:gd name="T9" fmla="*/ 85 h 712"/>
              <a:gd name="T10" fmla="*/ 531 w 617"/>
              <a:gd name="T11" fmla="*/ 103 h 712"/>
              <a:gd name="T12" fmla="*/ 542 w 617"/>
              <a:gd name="T13" fmla="*/ 126 h 712"/>
              <a:gd name="T14" fmla="*/ 549 w 617"/>
              <a:gd name="T15" fmla="*/ 140 h 712"/>
              <a:gd name="T16" fmla="*/ 537 w 617"/>
              <a:gd name="T17" fmla="*/ 154 h 712"/>
              <a:gd name="T18" fmla="*/ 523 w 617"/>
              <a:gd name="T19" fmla="*/ 172 h 712"/>
              <a:gd name="T20" fmla="*/ 518 w 617"/>
              <a:gd name="T21" fmla="*/ 192 h 712"/>
              <a:gd name="T22" fmla="*/ 511 w 617"/>
              <a:gd name="T23" fmla="*/ 221 h 712"/>
              <a:gd name="T24" fmla="*/ 503 w 617"/>
              <a:gd name="T25" fmla="*/ 254 h 712"/>
              <a:gd name="T26" fmla="*/ 510 w 617"/>
              <a:gd name="T27" fmla="*/ 287 h 712"/>
              <a:gd name="T28" fmla="*/ 524 w 617"/>
              <a:gd name="T29" fmla="*/ 310 h 712"/>
              <a:gd name="T30" fmla="*/ 529 w 617"/>
              <a:gd name="T31" fmla="*/ 334 h 712"/>
              <a:gd name="T32" fmla="*/ 536 w 617"/>
              <a:gd name="T33" fmla="*/ 356 h 712"/>
              <a:gd name="T34" fmla="*/ 547 w 617"/>
              <a:gd name="T35" fmla="*/ 368 h 712"/>
              <a:gd name="T36" fmla="*/ 568 w 617"/>
              <a:gd name="T37" fmla="*/ 391 h 712"/>
              <a:gd name="T38" fmla="*/ 592 w 617"/>
              <a:gd name="T39" fmla="*/ 407 h 712"/>
              <a:gd name="T40" fmla="*/ 615 w 617"/>
              <a:gd name="T41" fmla="*/ 418 h 712"/>
              <a:gd name="T42" fmla="*/ 470 w 617"/>
              <a:gd name="T43" fmla="*/ 574 h 712"/>
              <a:gd name="T44" fmla="*/ 459 w 617"/>
              <a:gd name="T45" fmla="*/ 627 h 712"/>
              <a:gd name="T46" fmla="*/ 417 w 617"/>
              <a:gd name="T47" fmla="*/ 620 h 712"/>
              <a:gd name="T48" fmla="*/ 357 w 617"/>
              <a:gd name="T49" fmla="*/ 612 h 712"/>
              <a:gd name="T50" fmla="*/ 334 w 617"/>
              <a:gd name="T51" fmla="*/ 677 h 712"/>
              <a:gd name="T52" fmla="*/ 315 w 617"/>
              <a:gd name="T53" fmla="*/ 691 h 712"/>
              <a:gd name="T54" fmla="*/ 261 w 617"/>
              <a:gd name="T55" fmla="*/ 644 h 712"/>
              <a:gd name="T56" fmla="*/ 263 w 617"/>
              <a:gd name="T57" fmla="*/ 615 h 712"/>
              <a:gd name="T58" fmla="*/ 260 w 617"/>
              <a:gd name="T59" fmla="*/ 558 h 712"/>
              <a:gd name="T60" fmla="*/ 239 w 617"/>
              <a:gd name="T61" fmla="*/ 490 h 712"/>
              <a:gd name="T62" fmla="*/ 231 w 617"/>
              <a:gd name="T63" fmla="*/ 410 h 712"/>
              <a:gd name="T64" fmla="*/ 192 w 617"/>
              <a:gd name="T65" fmla="*/ 338 h 712"/>
              <a:gd name="T66" fmla="*/ 120 w 617"/>
              <a:gd name="T67" fmla="*/ 299 h 712"/>
              <a:gd name="T68" fmla="*/ 87 w 617"/>
              <a:gd name="T69" fmla="*/ 273 h 712"/>
              <a:gd name="T70" fmla="*/ 64 w 617"/>
              <a:gd name="T71" fmla="*/ 227 h 712"/>
              <a:gd name="T72" fmla="*/ 61 w 617"/>
              <a:gd name="T73" fmla="*/ 171 h 712"/>
              <a:gd name="T74" fmla="*/ 21 w 617"/>
              <a:gd name="T75" fmla="*/ 137 h 712"/>
              <a:gd name="T76" fmla="*/ 28 w 617"/>
              <a:gd name="T77" fmla="*/ 121 h 712"/>
              <a:gd name="T78" fmla="*/ 75 w 617"/>
              <a:gd name="T79" fmla="*/ 128 h 712"/>
              <a:gd name="T80" fmla="*/ 100 w 617"/>
              <a:gd name="T81" fmla="*/ 138 h 712"/>
              <a:gd name="T82" fmla="*/ 117 w 617"/>
              <a:gd name="T83" fmla="*/ 137 h 712"/>
              <a:gd name="T84" fmla="*/ 136 w 617"/>
              <a:gd name="T85" fmla="*/ 148 h 712"/>
              <a:gd name="T86" fmla="*/ 148 w 617"/>
              <a:gd name="T87" fmla="*/ 134 h 712"/>
              <a:gd name="T88" fmla="*/ 165 w 617"/>
              <a:gd name="T89" fmla="*/ 145 h 712"/>
              <a:gd name="T90" fmla="*/ 187 w 617"/>
              <a:gd name="T91" fmla="*/ 167 h 712"/>
              <a:gd name="T92" fmla="*/ 211 w 617"/>
              <a:gd name="T93" fmla="*/ 161 h 712"/>
              <a:gd name="T94" fmla="*/ 215 w 617"/>
              <a:gd name="T95" fmla="*/ 147 h 712"/>
              <a:gd name="T96" fmla="*/ 224 w 617"/>
              <a:gd name="T97" fmla="*/ 128 h 712"/>
              <a:gd name="T98" fmla="*/ 237 w 617"/>
              <a:gd name="T99" fmla="*/ 120 h 712"/>
              <a:gd name="T100" fmla="*/ 255 w 617"/>
              <a:gd name="T101" fmla="*/ 115 h 712"/>
              <a:gd name="T102" fmla="*/ 282 w 617"/>
              <a:gd name="T103" fmla="*/ 122 h 712"/>
              <a:gd name="T104" fmla="*/ 300 w 617"/>
              <a:gd name="T105" fmla="*/ 121 h 712"/>
              <a:gd name="T106" fmla="*/ 317 w 617"/>
              <a:gd name="T107" fmla="*/ 108 h 712"/>
              <a:gd name="T108" fmla="*/ 337 w 617"/>
              <a:gd name="T109" fmla="*/ 106 h 712"/>
              <a:gd name="T110" fmla="*/ 352 w 617"/>
              <a:gd name="T111" fmla="*/ 86 h 712"/>
              <a:gd name="T112" fmla="*/ 364 w 617"/>
              <a:gd name="T113" fmla="*/ 80 h 712"/>
              <a:gd name="T114" fmla="*/ 382 w 617"/>
              <a:gd name="T115" fmla="*/ 82 h 712"/>
              <a:gd name="T116" fmla="*/ 404 w 617"/>
              <a:gd name="T117" fmla="*/ 69 h 712"/>
              <a:gd name="T118" fmla="*/ 423 w 617"/>
              <a:gd name="T119" fmla="*/ 53 h 712"/>
              <a:gd name="T120" fmla="*/ 440 w 617"/>
              <a:gd name="T121" fmla="*/ 33 h 712"/>
              <a:gd name="T122" fmla="*/ 426 w 617"/>
              <a:gd name="T123" fmla="*/ 6 h 712"/>
              <a:gd name="T124" fmla="*/ 455 w 617"/>
              <a:gd name="T125" fmla="*/ 9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7" h="712">
                <a:moveTo>
                  <a:pt x="481" y="1"/>
                </a:moveTo>
                <a:lnTo>
                  <a:pt x="481" y="1"/>
                </a:lnTo>
                <a:lnTo>
                  <a:pt x="481" y="2"/>
                </a:lnTo>
                <a:lnTo>
                  <a:pt x="481" y="2"/>
                </a:lnTo>
                <a:lnTo>
                  <a:pt x="481" y="2"/>
                </a:lnTo>
                <a:lnTo>
                  <a:pt x="481" y="3"/>
                </a:lnTo>
                <a:lnTo>
                  <a:pt x="481" y="3"/>
                </a:lnTo>
                <a:lnTo>
                  <a:pt x="482" y="3"/>
                </a:lnTo>
                <a:lnTo>
                  <a:pt x="483" y="4"/>
                </a:lnTo>
                <a:lnTo>
                  <a:pt x="483" y="4"/>
                </a:lnTo>
                <a:lnTo>
                  <a:pt x="484" y="4"/>
                </a:lnTo>
                <a:lnTo>
                  <a:pt x="485" y="4"/>
                </a:lnTo>
                <a:lnTo>
                  <a:pt x="485" y="4"/>
                </a:lnTo>
                <a:lnTo>
                  <a:pt x="486" y="3"/>
                </a:lnTo>
                <a:lnTo>
                  <a:pt x="486" y="3"/>
                </a:lnTo>
                <a:lnTo>
                  <a:pt x="486" y="3"/>
                </a:lnTo>
                <a:lnTo>
                  <a:pt x="486" y="2"/>
                </a:lnTo>
                <a:lnTo>
                  <a:pt x="487" y="2"/>
                </a:lnTo>
                <a:lnTo>
                  <a:pt x="487" y="2"/>
                </a:lnTo>
                <a:lnTo>
                  <a:pt x="487" y="2"/>
                </a:lnTo>
                <a:lnTo>
                  <a:pt x="487" y="3"/>
                </a:lnTo>
                <a:lnTo>
                  <a:pt x="487" y="4"/>
                </a:lnTo>
                <a:lnTo>
                  <a:pt x="487" y="4"/>
                </a:lnTo>
                <a:lnTo>
                  <a:pt x="487" y="5"/>
                </a:lnTo>
                <a:lnTo>
                  <a:pt x="488" y="5"/>
                </a:lnTo>
                <a:lnTo>
                  <a:pt x="488" y="5"/>
                </a:lnTo>
                <a:lnTo>
                  <a:pt x="488" y="6"/>
                </a:lnTo>
                <a:lnTo>
                  <a:pt x="489" y="6"/>
                </a:lnTo>
                <a:lnTo>
                  <a:pt x="489" y="7"/>
                </a:lnTo>
                <a:lnTo>
                  <a:pt x="490" y="7"/>
                </a:lnTo>
                <a:lnTo>
                  <a:pt x="490" y="8"/>
                </a:lnTo>
                <a:lnTo>
                  <a:pt x="491" y="9"/>
                </a:lnTo>
                <a:lnTo>
                  <a:pt x="491" y="10"/>
                </a:lnTo>
                <a:lnTo>
                  <a:pt x="491" y="10"/>
                </a:lnTo>
                <a:lnTo>
                  <a:pt x="491" y="12"/>
                </a:lnTo>
                <a:lnTo>
                  <a:pt x="491" y="12"/>
                </a:lnTo>
                <a:lnTo>
                  <a:pt x="491" y="12"/>
                </a:lnTo>
                <a:lnTo>
                  <a:pt x="491" y="13"/>
                </a:lnTo>
                <a:lnTo>
                  <a:pt x="491" y="13"/>
                </a:lnTo>
                <a:lnTo>
                  <a:pt x="492" y="13"/>
                </a:lnTo>
                <a:lnTo>
                  <a:pt x="492" y="13"/>
                </a:lnTo>
                <a:lnTo>
                  <a:pt x="493" y="13"/>
                </a:lnTo>
                <a:lnTo>
                  <a:pt x="493" y="13"/>
                </a:lnTo>
                <a:lnTo>
                  <a:pt x="494" y="13"/>
                </a:lnTo>
                <a:lnTo>
                  <a:pt x="495" y="14"/>
                </a:lnTo>
                <a:lnTo>
                  <a:pt x="495" y="14"/>
                </a:lnTo>
                <a:lnTo>
                  <a:pt x="495" y="15"/>
                </a:lnTo>
                <a:lnTo>
                  <a:pt x="495" y="14"/>
                </a:lnTo>
                <a:lnTo>
                  <a:pt x="496" y="15"/>
                </a:lnTo>
                <a:lnTo>
                  <a:pt x="496" y="15"/>
                </a:lnTo>
                <a:lnTo>
                  <a:pt x="495" y="15"/>
                </a:lnTo>
                <a:lnTo>
                  <a:pt x="496" y="15"/>
                </a:lnTo>
                <a:lnTo>
                  <a:pt x="496" y="16"/>
                </a:lnTo>
                <a:lnTo>
                  <a:pt x="496" y="16"/>
                </a:lnTo>
                <a:lnTo>
                  <a:pt x="496" y="16"/>
                </a:lnTo>
                <a:lnTo>
                  <a:pt x="496" y="16"/>
                </a:lnTo>
                <a:lnTo>
                  <a:pt x="497" y="17"/>
                </a:lnTo>
                <a:lnTo>
                  <a:pt x="497" y="17"/>
                </a:lnTo>
                <a:lnTo>
                  <a:pt x="498" y="18"/>
                </a:lnTo>
                <a:lnTo>
                  <a:pt x="498" y="18"/>
                </a:lnTo>
                <a:lnTo>
                  <a:pt x="498" y="18"/>
                </a:lnTo>
                <a:lnTo>
                  <a:pt x="499" y="18"/>
                </a:lnTo>
                <a:lnTo>
                  <a:pt x="499" y="19"/>
                </a:lnTo>
                <a:lnTo>
                  <a:pt x="500" y="19"/>
                </a:lnTo>
                <a:lnTo>
                  <a:pt x="500" y="19"/>
                </a:lnTo>
                <a:lnTo>
                  <a:pt x="500" y="19"/>
                </a:lnTo>
                <a:lnTo>
                  <a:pt x="500" y="19"/>
                </a:lnTo>
                <a:lnTo>
                  <a:pt x="501" y="19"/>
                </a:lnTo>
                <a:lnTo>
                  <a:pt x="501" y="19"/>
                </a:lnTo>
                <a:lnTo>
                  <a:pt x="502" y="19"/>
                </a:lnTo>
                <a:lnTo>
                  <a:pt x="502" y="20"/>
                </a:lnTo>
                <a:lnTo>
                  <a:pt x="501" y="20"/>
                </a:lnTo>
                <a:lnTo>
                  <a:pt x="501" y="21"/>
                </a:lnTo>
                <a:lnTo>
                  <a:pt x="501" y="21"/>
                </a:lnTo>
                <a:lnTo>
                  <a:pt x="502" y="21"/>
                </a:lnTo>
                <a:lnTo>
                  <a:pt x="501" y="22"/>
                </a:lnTo>
                <a:lnTo>
                  <a:pt x="500" y="22"/>
                </a:lnTo>
                <a:lnTo>
                  <a:pt x="501" y="22"/>
                </a:lnTo>
                <a:lnTo>
                  <a:pt x="501" y="22"/>
                </a:lnTo>
                <a:lnTo>
                  <a:pt x="502" y="23"/>
                </a:lnTo>
                <a:lnTo>
                  <a:pt x="502" y="23"/>
                </a:lnTo>
                <a:lnTo>
                  <a:pt x="501" y="24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6"/>
                </a:lnTo>
                <a:lnTo>
                  <a:pt x="501" y="26"/>
                </a:lnTo>
                <a:lnTo>
                  <a:pt x="502" y="28"/>
                </a:lnTo>
                <a:lnTo>
                  <a:pt x="502" y="29"/>
                </a:lnTo>
                <a:lnTo>
                  <a:pt x="502" y="29"/>
                </a:lnTo>
                <a:lnTo>
                  <a:pt x="502" y="30"/>
                </a:lnTo>
                <a:lnTo>
                  <a:pt x="502" y="30"/>
                </a:lnTo>
                <a:lnTo>
                  <a:pt x="502" y="31"/>
                </a:lnTo>
                <a:lnTo>
                  <a:pt x="503" y="31"/>
                </a:lnTo>
                <a:lnTo>
                  <a:pt x="503" y="31"/>
                </a:lnTo>
                <a:lnTo>
                  <a:pt x="502" y="32"/>
                </a:lnTo>
                <a:lnTo>
                  <a:pt x="502" y="32"/>
                </a:lnTo>
                <a:lnTo>
                  <a:pt x="502" y="32"/>
                </a:lnTo>
                <a:lnTo>
                  <a:pt x="502" y="32"/>
                </a:lnTo>
                <a:lnTo>
                  <a:pt x="502" y="32"/>
                </a:lnTo>
                <a:lnTo>
                  <a:pt x="502" y="33"/>
                </a:lnTo>
                <a:lnTo>
                  <a:pt x="502" y="33"/>
                </a:lnTo>
                <a:lnTo>
                  <a:pt x="502" y="34"/>
                </a:lnTo>
                <a:lnTo>
                  <a:pt x="502" y="34"/>
                </a:lnTo>
                <a:lnTo>
                  <a:pt x="502" y="34"/>
                </a:lnTo>
                <a:lnTo>
                  <a:pt x="502" y="35"/>
                </a:lnTo>
                <a:lnTo>
                  <a:pt x="502" y="35"/>
                </a:lnTo>
                <a:lnTo>
                  <a:pt x="502" y="35"/>
                </a:lnTo>
                <a:lnTo>
                  <a:pt x="502" y="35"/>
                </a:lnTo>
                <a:lnTo>
                  <a:pt x="502" y="36"/>
                </a:lnTo>
                <a:lnTo>
                  <a:pt x="501" y="36"/>
                </a:lnTo>
                <a:lnTo>
                  <a:pt x="501" y="36"/>
                </a:lnTo>
                <a:lnTo>
                  <a:pt x="501" y="37"/>
                </a:lnTo>
                <a:lnTo>
                  <a:pt x="501" y="37"/>
                </a:lnTo>
                <a:lnTo>
                  <a:pt x="500" y="38"/>
                </a:lnTo>
                <a:lnTo>
                  <a:pt x="500" y="38"/>
                </a:lnTo>
                <a:lnTo>
                  <a:pt x="500" y="39"/>
                </a:lnTo>
                <a:lnTo>
                  <a:pt x="500" y="39"/>
                </a:lnTo>
                <a:lnTo>
                  <a:pt x="500" y="40"/>
                </a:lnTo>
                <a:lnTo>
                  <a:pt x="500" y="40"/>
                </a:lnTo>
                <a:lnTo>
                  <a:pt x="500" y="41"/>
                </a:lnTo>
                <a:lnTo>
                  <a:pt x="500" y="41"/>
                </a:lnTo>
                <a:lnTo>
                  <a:pt x="500" y="42"/>
                </a:lnTo>
                <a:lnTo>
                  <a:pt x="500" y="42"/>
                </a:lnTo>
                <a:lnTo>
                  <a:pt x="500" y="42"/>
                </a:lnTo>
                <a:lnTo>
                  <a:pt x="500" y="43"/>
                </a:lnTo>
                <a:lnTo>
                  <a:pt x="500" y="43"/>
                </a:lnTo>
                <a:lnTo>
                  <a:pt x="499" y="44"/>
                </a:lnTo>
                <a:lnTo>
                  <a:pt x="499" y="45"/>
                </a:lnTo>
                <a:lnTo>
                  <a:pt x="499" y="46"/>
                </a:lnTo>
                <a:lnTo>
                  <a:pt x="498" y="46"/>
                </a:lnTo>
                <a:lnTo>
                  <a:pt x="498" y="46"/>
                </a:lnTo>
                <a:lnTo>
                  <a:pt x="498" y="46"/>
                </a:lnTo>
                <a:lnTo>
                  <a:pt x="498" y="47"/>
                </a:lnTo>
                <a:lnTo>
                  <a:pt x="498" y="47"/>
                </a:lnTo>
                <a:lnTo>
                  <a:pt x="498" y="48"/>
                </a:lnTo>
                <a:lnTo>
                  <a:pt x="498" y="48"/>
                </a:lnTo>
                <a:lnTo>
                  <a:pt x="498" y="48"/>
                </a:lnTo>
                <a:lnTo>
                  <a:pt x="498" y="48"/>
                </a:lnTo>
                <a:lnTo>
                  <a:pt x="498" y="48"/>
                </a:lnTo>
                <a:lnTo>
                  <a:pt x="497" y="49"/>
                </a:lnTo>
                <a:lnTo>
                  <a:pt x="497" y="49"/>
                </a:lnTo>
                <a:lnTo>
                  <a:pt x="497" y="50"/>
                </a:lnTo>
                <a:lnTo>
                  <a:pt x="497" y="50"/>
                </a:lnTo>
                <a:lnTo>
                  <a:pt x="497" y="51"/>
                </a:lnTo>
                <a:lnTo>
                  <a:pt x="497" y="51"/>
                </a:lnTo>
                <a:lnTo>
                  <a:pt x="498" y="51"/>
                </a:lnTo>
                <a:lnTo>
                  <a:pt x="498" y="51"/>
                </a:lnTo>
                <a:lnTo>
                  <a:pt x="498" y="52"/>
                </a:lnTo>
                <a:lnTo>
                  <a:pt x="498" y="52"/>
                </a:lnTo>
                <a:lnTo>
                  <a:pt x="498" y="53"/>
                </a:lnTo>
                <a:lnTo>
                  <a:pt x="498" y="53"/>
                </a:lnTo>
                <a:lnTo>
                  <a:pt x="498" y="53"/>
                </a:lnTo>
                <a:lnTo>
                  <a:pt x="498" y="54"/>
                </a:lnTo>
                <a:lnTo>
                  <a:pt x="498" y="54"/>
                </a:lnTo>
                <a:lnTo>
                  <a:pt x="498" y="55"/>
                </a:lnTo>
                <a:lnTo>
                  <a:pt x="498" y="55"/>
                </a:lnTo>
                <a:lnTo>
                  <a:pt x="498" y="56"/>
                </a:lnTo>
                <a:lnTo>
                  <a:pt x="497" y="56"/>
                </a:lnTo>
                <a:lnTo>
                  <a:pt x="497" y="57"/>
                </a:lnTo>
                <a:lnTo>
                  <a:pt x="497" y="57"/>
                </a:lnTo>
                <a:lnTo>
                  <a:pt x="497" y="57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8" y="59"/>
                </a:lnTo>
                <a:lnTo>
                  <a:pt x="498" y="59"/>
                </a:lnTo>
                <a:lnTo>
                  <a:pt x="498" y="59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6" y="61"/>
                </a:lnTo>
                <a:lnTo>
                  <a:pt x="496" y="62"/>
                </a:lnTo>
                <a:lnTo>
                  <a:pt x="496" y="62"/>
                </a:lnTo>
                <a:lnTo>
                  <a:pt x="495" y="62"/>
                </a:lnTo>
                <a:lnTo>
                  <a:pt x="495" y="63"/>
                </a:lnTo>
                <a:lnTo>
                  <a:pt x="494" y="63"/>
                </a:lnTo>
                <a:lnTo>
                  <a:pt x="494" y="64"/>
                </a:lnTo>
                <a:lnTo>
                  <a:pt x="493" y="64"/>
                </a:lnTo>
                <a:lnTo>
                  <a:pt x="493" y="65"/>
                </a:lnTo>
                <a:lnTo>
                  <a:pt x="493" y="65"/>
                </a:lnTo>
                <a:lnTo>
                  <a:pt x="494" y="66"/>
                </a:lnTo>
                <a:lnTo>
                  <a:pt x="494" y="66"/>
                </a:lnTo>
                <a:lnTo>
                  <a:pt x="494" y="67"/>
                </a:lnTo>
                <a:lnTo>
                  <a:pt x="493" y="67"/>
                </a:lnTo>
                <a:lnTo>
                  <a:pt x="493" y="68"/>
                </a:lnTo>
                <a:lnTo>
                  <a:pt x="494" y="68"/>
                </a:lnTo>
                <a:lnTo>
                  <a:pt x="494" y="69"/>
                </a:lnTo>
                <a:lnTo>
                  <a:pt x="493" y="69"/>
                </a:lnTo>
                <a:lnTo>
                  <a:pt x="493" y="69"/>
                </a:lnTo>
                <a:lnTo>
                  <a:pt x="492" y="70"/>
                </a:lnTo>
                <a:lnTo>
                  <a:pt x="492" y="70"/>
                </a:lnTo>
                <a:lnTo>
                  <a:pt x="491" y="70"/>
                </a:lnTo>
                <a:lnTo>
                  <a:pt x="491" y="70"/>
                </a:lnTo>
                <a:lnTo>
                  <a:pt x="490" y="70"/>
                </a:lnTo>
                <a:lnTo>
                  <a:pt x="490" y="70"/>
                </a:lnTo>
                <a:lnTo>
                  <a:pt x="490" y="70"/>
                </a:lnTo>
                <a:lnTo>
                  <a:pt x="489" y="70"/>
                </a:lnTo>
                <a:lnTo>
                  <a:pt x="488" y="70"/>
                </a:lnTo>
                <a:lnTo>
                  <a:pt x="488" y="70"/>
                </a:lnTo>
                <a:lnTo>
                  <a:pt x="488" y="71"/>
                </a:lnTo>
                <a:lnTo>
                  <a:pt x="487" y="71"/>
                </a:lnTo>
                <a:lnTo>
                  <a:pt x="487" y="71"/>
                </a:lnTo>
                <a:lnTo>
                  <a:pt x="487" y="71"/>
                </a:lnTo>
                <a:lnTo>
                  <a:pt x="487" y="72"/>
                </a:lnTo>
                <a:lnTo>
                  <a:pt x="487" y="72"/>
                </a:lnTo>
                <a:lnTo>
                  <a:pt x="488" y="72"/>
                </a:lnTo>
                <a:lnTo>
                  <a:pt x="488" y="73"/>
                </a:lnTo>
                <a:lnTo>
                  <a:pt x="487" y="73"/>
                </a:lnTo>
                <a:lnTo>
                  <a:pt x="487" y="72"/>
                </a:lnTo>
                <a:lnTo>
                  <a:pt x="487" y="72"/>
                </a:lnTo>
                <a:lnTo>
                  <a:pt x="486" y="72"/>
                </a:lnTo>
                <a:lnTo>
                  <a:pt x="486" y="72"/>
                </a:lnTo>
                <a:lnTo>
                  <a:pt x="486" y="73"/>
                </a:lnTo>
                <a:lnTo>
                  <a:pt x="486" y="73"/>
                </a:lnTo>
                <a:lnTo>
                  <a:pt x="486" y="74"/>
                </a:lnTo>
                <a:lnTo>
                  <a:pt x="486" y="74"/>
                </a:lnTo>
                <a:lnTo>
                  <a:pt x="486" y="74"/>
                </a:lnTo>
                <a:lnTo>
                  <a:pt x="486" y="73"/>
                </a:lnTo>
                <a:lnTo>
                  <a:pt x="486" y="73"/>
                </a:lnTo>
                <a:lnTo>
                  <a:pt x="485" y="73"/>
                </a:lnTo>
                <a:lnTo>
                  <a:pt x="485" y="73"/>
                </a:lnTo>
                <a:lnTo>
                  <a:pt x="485" y="74"/>
                </a:lnTo>
                <a:lnTo>
                  <a:pt x="485" y="74"/>
                </a:lnTo>
                <a:lnTo>
                  <a:pt x="485" y="74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5" y="76"/>
                </a:lnTo>
                <a:lnTo>
                  <a:pt x="485" y="76"/>
                </a:lnTo>
                <a:lnTo>
                  <a:pt x="485" y="77"/>
                </a:lnTo>
                <a:lnTo>
                  <a:pt x="485" y="78"/>
                </a:lnTo>
                <a:lnTo>
                  <a:pt x="485" y="79"/>
                </a:lnTo>
                <a:lnTo>
                  <a:pt x="485" y="79"/>
                </a:lnTo>
                <a:lnTo>
                  <a:pt x="485" y="80"/>
                </a:lnTo>
                <a:lnTo>
                  <a:pt x="485" y="80"/>
                </a:lnTo>
                <a:lnTo>
                  <a:pt x="486" y="80"/>
                </a:lnTo>
                <a:lnTo>
                  <a:pt x="486" y="80"/>
                </a:lnTo>
                <a:lnTo>
                  <a:pt x="486" y="80"/>
                </a:lnTo>
                <a:lnTo>
                  <a:pt x="487" y="80"/>
                </a:lnTo>
                <a:lnTo>
                  <a:pt x="487" y="80"/>
                </a:lnTo>
                <a:lnTo>
                  <a:pt x="490" y="80"/>
                </a:lnTo>
                <a:lnTo>
                  <a:pt x="491" y="80"/>
                </a:lnTo>
                <a:lnTo>
                  <a:pt x="491" y="79"/>
                </a:lnTo>
                <a:lnTo>
                  <a:pt x="490" y="79"/>
                </a:lnTo>
                <a:lnTo>
                  <a:pt x="490" y="78"/>
                </a:lnTo>
                <a:lnTo>
                  <a:pt x="491" y="78"/>
                </a:lnTo>
                <a:lnTo>
                  <a:pt x="491" y="78"/>
                </a:lnTo>
                <a:lnTo>
                  <a:pt x="492" y="78"/>
                </a:lnTo>
                <a:lnTo>
                  <a:pt x="492" y="78"/>
                </a:lnTo>
                <a:lnTo>
                  <a:pt x="492" y="78"/>
                </a:lnTo>
                <a:lnTo>
                  <a:pt x="492" y="79"/>
                </a:lnTo>
                <a:lnTo>
                  <a:pt x="492" y="79"/>
                </a:lnTo>
                <a:lnTo>
                  <a:pt x="493" y="79"/>
                </a:lnTo>
                <a:lnTo>
                  <a:pt x="493" y="79"/>
                </a:lnTo>
                <a:lnTo>
                  <a:pt x="493" y="79"/>
                </a:lnTo>
                <a:lnTo>
                  <a:pt x="493" y="78"/>
                </a:lnTo>
                <a:lnTo>
                  <a:pt x="494" y="78"/>
                </a:lnTo>
                <a:lnTo>
                  <a:pt x="494" y="78"/>
                </a:lnTo>
                <a:lnTo>
                  <a:pt x="494" y="79"/>
                </a:lnTo>
                <a:lnTo>
                  <a:pt x="495" y="79"/>
                </a:lnTo>
                <a:lnTo>
                  <a:pt x="495" y="79"/>
                </a:lnTo>
                <a:lnTo>
                  <a:pt x="494" y="79"/>
                </a:lnTo>
                <a:lnTo>
                  <a:pt x="494" y="80"/>
                </a:lnTo>
                <a:lnTo>
                  <a:pt x="494" y="80"/>
                </a:lnTo>
                <a:lnTo>
                  <a:pt x="494" y="81"/>
                </a:lnTo>
                <a:lnTo>
                  <a:pt x="495" y="81"/>
                </a:lnTo>
                <a:lnTo>
                  <a:pt x="495" y="81"/>
                </a:lnTo>
                <a:lnTo>
                  <a:pt x="496" y="81"/>
                </a:lnTo>
                <a:lnTo>
                  <a:pt x="496" y="81"/>
                </a:lnTo>
                <a:lnTo>
                  <a:pt x="496" y="81"/>
                </a:lnTo>
                <a:lnTo>
                  <a:pt x="497" y="81"/>
                </a:lnTo>
                <a:lnTo>
                  <a:pt x="497" y="81"/>
                </a:lnTo>
                <a:lnTo>
                  <a:pt x="497" y="81"/>
                </a:lnTo>
                <a:lnTo>
                  <a:pt x="498" y="81"/>
                </a:lnTo>
                <a:lnTo>
                  <a:pt x="498" y="81"/>
                </a:lnTo>
                <a:lnTo>
                  <a:pt x="499" y="81"/>
                </a:lnTo>
                <a:lnTo>
                  <a:pt x="499" y="81"/>
                </a:lnTo>
                <a:lnTo>
                  <a:pt x="500" y="81"/>
                </a:lnTo>
                <a:lnTo>
                  <a:pt x="500" y="81"/>
                </a:lnTo>
                <a:lnTo>
                  <a:pt x="501" y="81"/>
                </a:lnTo>
                <a:lnTo>
                  <a:pt x="501" y="81"/>
                </a:lnTo>
                <a:lnTo>
                  <a:pt x="501" y="81"/>
                </a:lnTo>
                <a:lnTo>
                  <a:pt x="501" y="82"/>
                </a:lnTo>
                <a:lnTo>
                  <a:pt x="502" y="82"/>
                </a:lnTo>
                <a:lnTo>
                  <a:pt x="502" y="82"/>
                </a:lnTo>
                <a:lnTo>
                  <a:pt x="503" y="82"/>
                </a:lnTo>
                <a:lnTo>
                  <a:pt x="503" y="82"/>
                </a:lnTo>
                <a:lnTo>
                  <a:pt x="504" y="82"/>
                </a:lnTo>
                <a:lnTo>
                  <a:pt x="504" y="82"/>
                </a:lnTo>
                <a:lnTo>
                  <a:pt x="504" y="82"/>
                </a:lnTo>
                <a:lnTo>
                  <a:pt x="505" y="82"/>
                </a:lnTo>
                <a:lnTo>
                  <a:pt x="505" y="82"/>
                </a:lnTo>
                <a:lnTo>
                  <a:pt x="505" y="82"/>
                </a:lnTo>
                <a:lnTo>
                  <a:pt x="505" y="81"/>
                </a:lnTo>
                <a:lnTo>
                  <a:pt x="505" y="81"/>
                </a:lnTo>
                <a:lnTo>
                  <a:pt x="505" y="80"/>
                </a:lnTo>
                <a:lnTo>
                  <a:pt x="505" y="80"/>
                </a:lnTo>
                <a:lnTo>
                  <a:pt x="505" y="80"/>
                </a:lnTo>
                <a:lnTo>
                  <a:pt x="505" y="80"/>
                </a:lnTo>
                <a:lnTo>
                  <a:pt x="506" y="80"/>
                </a:lnTo>
                <a:lnTo>
                  <a:pt x="506" y="80"/>
                </a:lnTo>
                <a:lnTo>
                  <a:pt x="506" y="80"/>
                </a:lnTo>
                <a:lnTo>
                  <a:pt x="507" y="81"/>
                </a:lnTo>
                <a:lnTo>
                  <a:pt x="507" y="81"/>
                </a:lnTo>
                <a:lnTo>
                  <a:pt x="508" y="81"/>
                </a:lnTo>
                <a:lnTo>
                  <a:pt x="508" y="81"/>
                </a:lnTo>
                <a:lnTo>
                  <a:pt x="508" y="81"/>
                </a:lnTo>
                <a:lnTo>
                  <a:pt x="508" y="81"/>
                </a:lnTo>
                <a:lnTo>
                  <a:pt x="508" y="82"/>
                </a:lnTo>
                <a:lnTo>
                  <a:pt x="509" y="82"/>
                </a:lnTo>
                <a:lnTo>
                  <a:pt x="509" y="82"/>
                </a:lnTo>
                <a:lnTo>
                  <a:pt x="509" y="82"/>
                </a:lnTo>
                <a:lnTo>
                  <a:pt x="509" y="82"/>
                </a:lnTo>
                <a:lnTo>
                  <a:pt x="509" y="82"/>
                </a:lnTo>
                <a:lnTo>
                  <a:pt x="509" y="82"/>
                </a:lnTo>
                <a:lnTo>
                  <a:pt x="510" y="82"/>
                </a:lnTo>
                <a:lnTo>
                  <a:pt x="510" y="82"/>
                </a:lnTo>
                <a:lnTo>
                  <a:pt x="511" y="82"/>
                </a:lnTo>
                <a:lnTo>
                  <a:pt x="511" y="83"/>
                </a:lnTo>
                <a:lnTo>
                  <a:pt x="510" y="83"/>
                </a:lnTo>
                <a:lnTo>
                  <a:pt x="510" y="84"/>
                </a:lnTo>
                <a:lnTo>
                  <a:pt x="511" y="84"/>
                </a:lnTo>
                <a:lnTo>
                  <a:pt x="511" y="84"/>
                </a:lnTo>
                <a:lnTo>
                  <a:pt x="511" y="84"/>
                </a:lnTo>
                <a:lnTo>
                  <a:pt x="512" y="84"/>
                </a:lnTo>
                <a:lnTo>
                  <a:pt x="512" y="83"/>
                </a:lnTo>
                <a:lnTo>
                  <a:pt x="512" y="83"/>
                </a:lnTo>
                <a:lnTo>
                  <a:pt x="512" y="82"/>
                </a:lnTo>
                <a:lnTo>
                  <a:pt x="513" y="82"/>
                </a:lnTo>
                <a:lnTo>
                  <a:pt x="513" y="82"/>
                </a:lnTo>
                <a:lnTo>
                  <a:pt x="514" y="83"/>
                </a:lnTo>
                <a:lnTo>
                  <a:pt x="514" y="82"/>
                </a:lnTo>
                <a:lnTo>
                  <a:pt x="514" y="82"/>
                </a:lnTo>
                <a:lnTo>
                  <a:pt x="515" y="82"/>
                </a:lnTo>
                <a:lnTo>
                  <a:pt x="515" y="82"/>
                </a:lnTo>
                <a:lnTo>
                  <a:pt x="515" y="82"/>
                </a:lnTo>
                <a:lnTo>
                  <a:pt x="515" y="82"/>
                </a:lnTo>
                <a:lnTo>
                  <a:pt x="515" y="82"/>
                </a:lnTo>
                <a:lnTo>
                  <a:pt x="516" y="82"/>
                </a:lnTo>
                <a:lnTo>
                  <a:pt x="516" y="83"/>
                </a:lnTo>
                <a:lnTo>
                  <a:pt x="516" y="83"/>
                </a:lnTo>
                <a:lnTo>
                  <a:pt x="516" y="83"/>
                </a:lnTo>
                <a:lnTo>
                  <a:pt x="516" y="83"/>
                </a:lnTo>
                <a:lnTo>
                  <a:pt x="516" y="84"/>
                </a:lnTo>
                <a:lnTo>
                  <a:pt x="515" y="84"/>
                </a:lnTo>
                <a:lnTo>
                  <a:pt x="515" y="84"/>
                </a:lnTo>
                <a:lnTo>
                  <a:pt x="516" y="84"/>
                </a:lnTo>
                <a:lnTo>
                  <a:pt x="516" y="85"/>
                </a:lnTo>
                <a:lnTo>
                  <a:pt x="516" y="85"/>
                </a:lnTo>
                <a:lnTo>
                  <a:pt x="517" y="85"/>
                </a:lnTo>
                <a:lnTo>
                  <a:pt x="517" y="85"/>
                </a:lnTo>
                <a:lnTo>
                  <a:pt x="517" y="85"/>
                </a:lnTo>
                <a:lnTo>
                  <a:pt x="517" y="85"/>
                </a:lnTo>
                <a:lnTo>
                  <a:pt x="518" y="85"/>
                </a:lnTo>
                <a:lnTo>
                  <a:pt x="518" y="85"/>
                </a:lnTo>
                <a:lnTo>
                  <a:pt x="519" y="85"/>
                </a:lnTo>
                <a:lnTo>
                  <a:pt x="519" y="84"/>
                </a:lnTo>
                <a:lnTo>
                  <a:pt x="519" y="85"/>
                </a:lnTo>
                <a:lnTo>
                  <a:pt x="519" y="85"/>
                </a:lnTo>
                <a:lnTo>
                  <a:pt x="520" y="85"/>
                </a:lnTo>
                <a:lnTo>
                  <a:pt x="520" y="85"/>
                </a:lnTo>
                <a:lnTo>
                  <a:pt x="520" y="85"/>
                </a:lnTo>
                <a:lnTo>
                  <a:pt x="521" y="85"/>
                </a:lnTo>
                <a:lnTo>
                  <a:pt x="521" y="85"/>
                </a:lnTo>
                <a:lnTo>
                  <a:pt x="522" y="85"/>
                </a:lnTo>
                <a:lnTo>
                  <a:pt x="522" y="84"/>
                </a:lnTo>
                <a:lnTo>
                  <a:pt x="522" y="84"/>
                </a:lnTo>
                <a:lnTo>
                  <a:pt x="522" y="83"/>
                </a:lnTo>
                <a:lnTo>
                  <a:pt x="522" y="83"/>
                </a:lnTo>
                <a:lnTo>
                  <a:pt x="523" y="83"/>
                </a:lnTo>
                <a:lnTo>
                  <a:pt x="523" y="84"/>
                </a:lnTo>
                <a:lnTo>
                  <a:pt x="523" y="84"/>
                </a:lnTo>
                <a:lnTo>
                  <a:pt x="523" y="85"/>
                </a:lnTo>
                <a:lnTo>
                  <a:pt x="523" y="85"/>
                </a:lnTo>
                <a:lnTo>
                  <a:pt x="523" y="85"/>
                </a:lnTo>
                <a:lnTo>
                  <a:pt x="524" y="85"/>
                </a:lnTo>
                <a:lnTo>
                  <a:pt x="524" y="85"/>
                </a:lnTo>
                <a:lnTo>
                  <a:pt x="525" y="85"/>
                </a:lnTo>
                <a:lnTo>
                  <a:pt x="525" y="86"/>
                </a:lnTo>
                <a:lnTo>
                  <a:pt x="524" y="86"/>
                </a:lnTo>
                <a:lnTo>
                  <a:pt x="524" y="86"/>
                </a:lnTo>
                <a:lnTo>
                  <a:pt x="525" y="86"/>
                </a:lnTo>
                <a:lnTo>
                  <a:pt x="525" y="86"/>
                </a:lnTo>
                <a:lnTo>
                  <a:pt x="525" y="86"/>
                </a:lnTo>
                <a:lnTo>
                  <a:pt x="526" y="86"/>
                </a:lnTo>
                <a:lnTo>
                  <a:pt x="526" y="87"/>
                </a:lnTo>
                <a:lnTo>
                  <a:pt x="526" y="87"/>
                </a:lnTo>
                <a:lnTo>
                  <a:pt x="526" y="88"/>
                </a:lnTo>
                <a:lnTo>
                  <a:pt x="527" y="88"/>
                </a:lnTo>
                <a:lnTo>
                  <a:pt x="527" y="88"/>
                </a:lnTo>
                <a:lnTo>
                  <a:pt x="528" y="88"/>
                </a:lnTo>
                <a:lnTo>
                  <a:pt x="528" y="88"/>
                </a:lnTo>
                <a:lnTo>
                  <a:pt x="529" y="88"/>
                </a:lnTo>
                <a:lnTo>
                  <a:pt x="529" y="89"/>
                </a:lnTo>
                <a:lnTo>
                  <a:pt x="530" y="89"/>
                </a:lnTo>
                <a:lnTo>
                  <a:pt x="530" y="89"/>
                </a:lnTo>
                <a:lnTo>
                  <a:pt x="530" y="90"/>
                </a:lnTo>
                <a:lnTo>
                  <a:pt x="530" y="90"/>
                </a:lnTo>
                <a:lnTo>
                  <a:pt x="531" y="90"/>
                </a:lnTo>
                <a:lnTo>
                  <a:pt x="531" y="90"/>
                </a:lnTo>
                <a:lnTo>
                  <a:pt x="531" y="91"/>
                </a:lnTo>
                <a:lnTo>
                  <a:pt x="531" y="91"/>
                </a:lnTo>
                <a:lnTo>
                  <a:pt x="531" y="91"/>
                </a:lnTo>
                <a:lnTo>
                  <a:pt x="531" y="92"/>
                </a:lnTo>
                <a:lnTo>
                  <a:pt x="532" y="92"/>
                </a:lnTo>
                <a:lnTo>
                  <a:pt x="532" y="92"/>
                </a:lnTo>
                <a:lnTo>
                  <a:pt x="533" y="92"/>
                </a:lnTo>
                <a:lnTo>
                  <a:pt x="533" y="93"/>
                </a:lnTo>
                <a:lnTo>
                  <a:pt x="533" y="92"/>
                </a:lnTo>
                <a:lnTo>
                  <a:pt x="534" y="92"/>
                </a:lnTo>
                <a:lnTo>
                  <a:pt x="534" y="92"/>
                </a:lnTo>
                <a:lnTo>
                  <a:pt x="535" y="93"/>
                </a:lnTo>
                <a:lnTo>
                  <a:pt x="536" y="93"/>
                </a:lnTo>
                <a:lnTo>
                  <a:pt x="536" y="93"/>
                </a:lnTo>
                <a:lnTo>
                  <a:pt x="535" y="93"/>
                </a:lnTo>
                <a:lnTo>
                  <a:pt x="535" y="93"/>
                </a:lnTo>
                <a:lnTo>
                  <a:pt x="535" y="93"/>
                </a:lnTo>
                <a:lnTo>
                  <a:pt x="534" y="94"/>
                </a:lnTo>
                <a:lnTo>
                  <a:pt x="535" y="94"/>
                </a:lnTo>
                <a:lnTo>
                  <a:pt x="535" y="95"/>
                </a:lnTo>
                <a:lnTo>
                  <a:pt x="535" y="95"/>
                </a:lnTo>
                <a:lnTo>
                  <a:pt x="535" y="96"/>
                </a:lnTo>
                <a:lnTo>
                  <a:pt x="535" y="96"/>
                </a:lnTo>
                <a:lnTo>
                  <a:pt x="534" y="97"/>
                </a:lnTo>
                <a:lnTo>
                  <a:pt x="534" y="97"/>
                </a:lnTo>
                <a:lnTo>
                  <a:pt x="534" y="97"/>
                </a:lnTo>
                <a:lnTo>
                  <a:pt x="533" y="97"/>
                </a:lnTo>
                <a:lnTo>
                  <a:pt x="533" y="98"/>
                </a:lnTo>
                <a:lnTo>
                  <a:pt x="533" y="98"/>
                </a:lnTo>
                <a:lnTo>
                  <a:pt x="532" y="99"/>
                </a:lnTo>
                <a:lnTo>
                  <a:pt x="532" y="99"/>
                </a:lnTo>
                <a:lnTo>
                  <a:pt x="532" y="100"/>
                </a:lnTo>
                <a:lnTo>
                  <a:pt x="532" y="100"/>
                </a:lnTo>
                <a:lnTo>
                  <a:pt x="532" y="101"/>
                </a:lnTo>
                <a:lnTo>
                  <a:pt x="532" y="101"/>
                </a:lnTo>
                <a:lnTo>
                  <a:pt x="532" y="100"/>
                </a:lnTo>
                <a:lnTo>
                  <a:pt x="531" y="100"/>
                </a:lnTo>
                <a:lnTo>
                  <a:pt x="531" y="101"/>
                </a:lnTo>
                <a:lnTo>
                  <a:pt x="531" y="101"/>
                </a:lnTo>
                <a:lnTo>
                  <a:pt x="531" y="101"/>
                </a:lnTo>
                <a:lnTo>
                  <a:pt x="531" y="102"/>
                </a:lnTo>
                <a:lnTo>
                  <a:pt x="530" y="102"/>
                </a:lnTo>
                <a:lnTo>
                  <a:pt x="530" y="102"/>
                </a:lnTo>
                <a:lnTo>
                  <a:pt x="529" y="102"/>
                </a:lnTo>
                <a:lnTo>
                  <a:pt x="530" y="102"/>
                </a:lnTo>
                <a:lnTo>
                  <a:pt x="530" y="103"/>
                </a:lnTo>
                <a:lnTo>
                  <a:pt x="530" y="103"/>
                </a:lnTo>
                <a:lnTo>
                  <a:pt x="530" y="104"/>
                </a:lnTo>
                <a:lnTo>
                  <a:pt x="530" y="104"/>
                </a:lnTo>
                <a:lnTo>
                  <a:pt x="531" y="104"/>
                </a:lnTo>
                <a:lnTo>
                  <a:pt x="531" y="103"/>
                </a:lnTo>
                <a:lnTo>
                  <a:pt x="531" y="103"/>
                </a:lnTo>
                <a:lnTo>
                  <a:pt x="531" y="104"/>
                </a:lnTo>
                <a:lnTo>
                  <a:pt x="532" y="104"/>
                </a:lnTo>
                <a:lnTo>
                  <a:pt x="531" y="104"/>
                </a:lnTo>
                <a:lnTo>
                  <a:pt x="531" y="105"/>
                </a:lnTo>
                <a:lnTo>
                  <a:pt x="531" y="105"/>
                </a:lnTo>
                <a:lnTo>
                  <a:pt x="530" y="106"/>
                </a:lnTo>
                <a:lnTo>
                  <a:pt x="529" y="107"/>
                </a:lnTo>
                <a:lnTo>
                  <a:pt x="529" y="108"/>
                </a:lnTo>
                <a:lnTo>
                  <a:pt x="529" y="108"/>
                </a:lnTo>
                <a:lnTo>
                  <a:pt x="529" y="109"/>
                </a:lnTo>
                <a:lnTo>
                  <a:pt x="529" y="109"/>
                </a:lnTo>
                <a:lnTo>
                  <a:pt x="529" y="110"/>
                </a:lnTo>
                <a:lnTo>
                  <a:pt x="529" y="110"/>
                </a:lnTo>
                <a:lnTo>
                  <a:pt x="529" y="111"/>
                </a:lnTo>
                <a:lnTo>
                  <a:pt x="530" y="111"/>
                </a:lnTo>
                <a:lnTo>
                  <a:pt x="530" y="112"/>
                </a:lnTo>
                <a:lnTo>
                  <a:pt x="530" y="112"/>
                </a:lnTo>
                <a:lnTo>
                  <a:pt x="531" y="112"/>
                </a:lnTo>
                <a:lnTo>
                  <a:pt x="530" y="112"/>
                </a:lnTo>
                <a:lnTo>
                  <a:pt x="530" y="113"/>
                </a:lnTo>
                <a:lnTo>
                  <a:pt x="530" y="113"/>
                </a:lnTo>
                <a:lnTo>
                  <a:pt x="531" y="114"/>
                </a:lnTo>
                <a:lnTo>
                  <a:pt x="531" y="114"/>
                </a:lnTo>
                <a:lnTo>
                  <a:pt x="531" y="115"/>
                </a:lnTo>
                <a:lnTo>
                  <a:pt x="532" y="115"/>
                </a:lnTo>
                <a:lnTo>
                  <a:pt x="532" y="115"/>
                </a:lnTo>
                <a:lnTo>
                  <a:pt x="533" y="115"/>
                </a:lnTo>
                <a:lnTo>
                  <a:pt x="533" y="116"/>
                </a:lnTo>
                <a:lnTo>
                  <a:pt x="534" y="116"/>
                </a:lnTo>
                <a:lnTo>
                  <a:pt x="534" y="116"/>
                </a:lnTo>
                <a:lnTo>
                  <a:pt x="534" y="116"/>
                </a:lnTo>
                <a:lnTo>
                  <a:pt x="535" y="116"/>
                </a:lnTo>
                <a:lnTo>
                  <a:pt x="535" y="116"/>
                </a:lnTo>
                <a:lnTo>
                  <a:pt x="536" y="116"/>
                </a:lnTo>
                <a:lnTo>
                  <a:pt x="536" y="116"/>
                </a:lnTo>
                <a:lnTo>
                  <a:pt x="536" y="116"/>
                </a:lnTo>
                <a:lnTo>
                  <a:pt x="537" y="116"/>
                </a:lnTo>
                <a:lnTo>
                  <a:pt x="537" y="116"/>
                </a:lnTo>
                <a:lnTo>
                  <a:pt x="538" y="116"/>
                </a:lnTo>
                <a:lnTo>
                  <a:pt x="539" y="117"/>
                </a:lnTo>
                <a:lnTo>
                  <a:pt x="539" y="117"/>
                </a:lnTo>
                <a:lnTo>
                  <a:pt x="540" y="117"/>
                </a:lnTo>
                <a:lnTo>
                  <a:pt x="540" y="117"/>
                </a:lnTo>
                <a:lnTo>
                  <a:pt x="540" y="117"/>
                </a:lnTo>
                <a:lnTo>
                  <a:pt x="541" y="117"/>
                </a:lnTo>
                <a:lnTo>
                  <a:pt x="541" y="118"/>
                </a:lnTo>
                <a:lnTo>
                  <a:pt x="541" y="118"/>
                </a:lnTo>
                <a:lnTo>
                  <a:pt x="541" y="118"/>
                </a:lnTo>
                <a:lnTo>
                  <a:pt x="541" y="119"/>
                </a:lnTo>
                <a:lnTo>
                  <a:pt x="541" y="119"/>
                </a:lnTo>
                <a:lnTo>
                  <a:pt x="541" y="119"/>
                </a:lnTo>
                <a:lnTo>
                  <a:pt x="541" y="120"/>
                </a:lnTo>
                <a:lnTo>
                  <a:pt x="540" y="120"/>
                </a:lnTo>
                <a:lnTo>
                  <a:pt x="540" y="120"/>
                </a:lnTo>
                <a:lnTo>
                  <a:pt x="540" y="121"/>
                </a:lnTo>
                <a:lnTo>
                  <a:pt x="540" y="122"/>
                </a:lnTo>
                <a:lnTo>
                  <a:pt x="539" y="122"/>
                </a:lnTo>
                <a:lnTo>
                  <a:pt x="539" y="122"/>
                </a:lnTo>
                <a:lnTo>
                  <a:pt x="539" y="123"/>
                </a:lnTo>
                <a:lnTo>
                  <a:pt x="538" y="123"/>
                </a:lnTo>
                <a:lnTo>
                  <a:pt x="538" y="123"/>
                </a:lnTo>
                <a:lnTo>
                  <a:pt x="538" y="124"/>
                </a:lnTo>
                <a:lnTo>
                  <a:pt x="538" y="124"/>
                </a:lnTo>
                <a:lnTo>
                  <a:pt x="538" y="125"/>
                </a:lnTo>
                <a:lnTo>
                  <a:pt x="538" y="125"/>
                </a:lnTo>
                <a:lnTo>
                  <a:pt x="539" y="125"/>
                </a:lnTo>
                <a:lnTo>
                  <a:pt x="539" y="125"/>
                </a:lnTo>
                <a:lnTo>
                  <a:pt x="539" y="125"/>
                </a:lnTo>
                <a:lnTo>
                  <a:pt x="539" y="126"/>
                </a:lnTo>
                <a:lnTo>
                  <a:pt x="540" y="126"/>
                </a:lnTo>
                <a:lnTo>
                  <a:pt x="540" y="126"/>
                </a:lnTo>
                <a:lnTo>
                  <a:pt x="540" y="126"/>
                </a:lnTo>
                <a:lnTo>
                  <a:pt x="541" y="127"/>
                </a:lnTo>
                <a:lnTo>
                  <a:pt x="541" y="126"/>
                </a:lnTo>
                <a:lnTo>
                  <a:pt x="541" y="126"/>
                </a:lnTo>
                <a:lnTo>
                  <a:pt x="542" y="126"/>
                </a:lnTo>
                <a:lnTo>
                  <a:pt x="542" y="127"/>
                </a:lnTo>
                <a:lnTo>
                  <a:pt x="541" y="127"/>
                </a:lnTo>
                <a:lnTo>
                  <a:pt x="541" y="127"/>
                </a:lnTo>
                <a:lnTo>
                  <a:pt x="542" y="127"/>
                </a:lnTo>
                <a:lnTo>
                  <a:pt x="542" y="128"/>
                </a:lnTo>
                <a:lnTo>
                  <a:pt x="542" y="128"/>
                </a:lnTo>
                <a:lnTo>
                  <a:pt x="543" y="128"/>
                </a:lnTo>
                <a:lnTo>
                  <a:pt x="543" y="128"/>
                </a:lnTo>
                <a:lnTo>
                  <a:pt x="543" y="129"/>
                </a:lnTo>
                <a:lnTo>
                  <a:pt x="543" y="129"/>
                </a:lnTo>
                <a:lnTo>
                  <a:pt x="543" y="130"/>
                </a:lnTo>
                <a:lnTo>
                  <a:pt x="543" y="130"/>
                </a:lnTo>
                <a:lnTo>
                  <a:pt x="543" y="130"/>
                </a:lnTo>
                <a:lnTo>
                  <a:pt x="543" y="130"/>
                </a:lnTo>
                <a:lnTo>
                  <a:pt x="543" y="130"/>
                </a:lnTo>
                <a:lnTo>
                  <a:pt x="542" y="130"/>
                </a:lnTo>
                <a:lnTo>
                  <a:pt x="542" y="130"/>
                </a:lnTo>
                <a:lnTo>
                  <a:pt x="543" y="131"/>
                </a:lnTo>
                <a:lnTo>
                  <a:pt x="543" y="131"/>
                </a:lnTo>
                <a:lnTo>
                  <a:pt x="543" y="131"/>
                </a:lnTo>
                <a:lnTo>
                  <a:pt x="544" y="130"/>
                </a:lnTo>
                <a:lnTo>
                  <a:pt x="544" y="130"/>
                </a:lnTo>
                <a:lnTo>
                  <a:pt x="544" y="131"/>
                </a:lnTo>
                <a:lnTo>
                  <a:pt x="544" y="131"/>
                </a:lnTo>
                <a:lnTo>
                  <a:pt x="544" y="132"/>
                </a:lnTo>
                <a:lnTo>
                  <a:pt x="544" y="132"/>
                </a:lnTo>
                <a:lnTo>
                  <a:pt x="544" y="132"/>
                </a:lnTo>
                <a:lnTo>
                  <a:pt x="544" y="132"/>
                </a:lnTo>
                <a:lnTo>
                  <a:pt x="545" y="132"/>
                </a:lnTo>
                <a:lnTo>
                  <a:pt x="545" y="132"/>
                </a:lnTo>
                <a:lnTo>
                  <a:pt x="545" y="132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46" y="132"/>
                </a:lnTo>
                <a:lnTo>
                  <a:pt x="546" y="133"/>
                </a:lnTo>
                <a:lnTo>
                  <a:pt x="546" y="133"/>
                </a:lnTo>
                <a:lnTo>
                  <a:pt x="545" y="133"/>
                </a:lnTo>
                <a:lnTo>
                  <a:pt x="545" y="133"/>
                </a:lnTo>
                <a:lnTo>
                  <a:pt x="544" y="134"/>
                </a:lnTo>
                <a:lnTo>
                  <a:pt x="544" y="134"/>
                </a:lnTo>
                <a:lnTo>
                  <a:pt x="544" y="135"/>
                </a:lnTo>
                <a:lnTo>
                  <a:pt x="545" y="135"/>
                </a:lnTo>
                <a:lnTo>
                  <a:pt x="546" y="135"/>
                </a:lnTo>
                <a:lnTo>
                  <a:pt x="546" y="135"/>
                </a:lnTo>
                <a:lnTo>
                  <a:pt x="546" y="136"/>
                </a:lnTo>
                <a:lnTo>
                  <a:pt x="546" y="136"/>
                </a:lnTo>
                <a:lnTo>
                  <a:pt x="546" y="135"/>
                </a:lnTo>
                <a:lnTo>
                  <a:pt x="546" y="135"/>
                </a:lnTo>
                <a:lnTo>
                  <a:pt x="547" y="134"/>
                </a:lnTo>
                <a:lnTo>
                  <a:pt x="547" y="134"/>
                </a:lnTo>
                <a:lnTo>
                  <a:pt x="548" y="134"/>
                </a:lnTo>
                <a:lnTo>
                  <a:pt x="548" y="134"/>
                </a:lnTo>
                <a:lnTo>
                  <a:pt x="549" y="134"/>
                </a:lnTo>
                <a:lnTo>
                  <a:pt x="549" y="135"/>
                </a:lnTo>
                <a:lnTo>
                  <a:pt x="549" y="135"/>
                </a:lnTo>
                <a:lnTo>
                  <a:pt x="550" y="135"/>
                </a:lnTo>
                <a:lnTo>
                  <a:pt x="550" y="135"/>
                </a:lnTo>
                <a:lnTo>
                  <a:pt x="551" y="135"/>
                </a:lnTo>
                <a:lnTo>
                  <a:pt x="551" y="136"/>
                </a:lnTo>
                <a:lnTo>
                  <a:pt x="551" y="137"/>
                </a:lnTo>
                <a:lnTo>
                  <a:pt x="551" y="137"/>
                </a:lnTo>
                <a:lnTo>
                  <a:pt x="552" y="138"/>
                </a:lnTo>
                <a:lnTo>
                  <a:pt x="552" y="138"/>
                </a:lnTo>
                <a:lnTo>
                  <a:pt x="551" y="138"/>
                </a:lnTo>
                <a:lnTo>
                  <a:pt x="551" y="138"/>
                </a:lnTo>
                <a:lnTo>
                  <a:pt x="551" y="139"/>
                </a:lnTo>
                <a:lnTo>
                  <a:pt x="551" y="139"/>
                </a:lnTo>
                <a:lnTo>
                  <a:pt x="551" y="139"/>
                </a:lnTo>
                <a:lnTo>
                  <a:pt x="550" y="140"/>
                </a:lnTo>
                <a:lnTo>
                  <a:pt x="550" y="139"/>
                </a:lnTo>
                <a:lnTo>
                  <a:pt x="549" y="139"/>
                </a:lnTo>
                <a:lnTo>
                  <a:pt x="549" y="139"/>
                </a:lnTo>
                <a:lnTo>
                  <a:pt x="549" y="139"/>
                </a:lnTo>
                <a:lnTo>
                  <a:pt x="549" y="139"/>
                </a:lnTo>
                <a:lnTo>
                  <a:pt x="549" y="140"/>
                </a:lnTo>
                <a:lnTo>
                  <a:pt x="548" y="140"/>
                </a:lnTo>
                <a:lnTo>
                  <a:pt x="548" y="140"/>
                </a:lnTo>
                <a:lnTo>
                  <a:pt x="547" y="140"/>
                </a:lnTo>
                <a:lnTo>
                  <a:pt x="547" y="140"/>
                </a:lnTo>
                <a:lnTo>
                  <a:pt x="546" y="140"/>
                </a:lnTo>
                <a:lnTo>
                  <a:pt x="546" y="141"/>
                </a:lnTo>
                <a:lnTo>
                  <a:pt x="546" y="141"/>
                </a:lnTo>
                <a:lnTo>
                  <a:pt x="546" y="142"/>
                </a:lnTo>
                <a:lnTo>
                  <a:pt x="546" y="142"/>
                </a:lnTo>
                <a:lnTo>
                  <a:pt x="546" y="143"/>
                </a:lnTo>
                <a:lnTo>
                  <a:pt x="546" y="143"/>
                </a:lnTo>
                <a:lnTo>
                  <a:pt x="546" y="143"/>
                </a:lnTo>
                <a:lnTo>
                  <a:pt x="546" y="143"/>
                </a:lnTo>
                <a:lnTo>
                  <a:pt x="545" y="142"/>
                </a:lnTo>
                <a:lnTo>
                  <a:pt x="545" y="142"/>
                </a:lnTo>
                <a:lnTo>
                  <a:pt x="545" y="142"/>
                </a:lnTo>
                <a:lnTo>
                  <a:pt x="545" y="143"/>
                </a:lnTo>
                <a:lnTo>
                  <a:pt x="545" y="143"/>
                </a:lnTo>
                <a:lnTo>
                  <a:pt x="545" y="143"/>
                </a:lnTo>
                <a:lnTo>
                  <a:pt x="545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4"/>
                </a:lnTo>
                <a:lnTo>
                  <a:pt x="543" y="144"/>
                </a:lnTo>
                <a:lnTo>
                  <a:pt x="543" y="144"/>
                </a:lnTo>
                <a:lnTo>
                  <a:pt x="544" y="145"/>
                </a:lnTo>
                <a:lnTo>
                  <a:pt x="544" y="145"/>
                </a:lnTo>
                <a:lnTo>
                  <a:pt x="544" y="146"/>
                </a:lnTo>
                <a:lnTo>
                  <a:pt x="544" y="146"/>
                </a:lnTo>
                <a:lnTo>
                  <a:pt x="544" y="147"/>
                </a:lnTo>
                <a:lnTo>
                  <a:pt x="545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8"/>
                </a:lnTo>
                <a:lnTo>
                  <a:pt x="544" y="149"/>
                </a:lnTo>
                <a:lnTo>
                  <a:pt x="544" y="149"/>
                </a:lnTo>
                <a:lnTo>
                  <a:pt x="545" y="149"/>
                </a:lnTo>
                <a:lnTo>
                  <a:pt x="545" y="150"/>
                </a:lnTo>
                <a:lnTo>
                  <a:pt x="545" y="150"/>
                </a:lnTo>
                <a:lnTo>
                  <a:pt x="545" y="151"/>
                </a:lnTo>
                <a:lnTo>
                  <a:pt x="545" y="151"/>
                </a:lnTo>
                <a:lnTo>
                  <a:pt x="545" y="151"/>
                </a:lnTo>
                <a:lnTo>
                  <a:pt x="545" y="151"/>
                </a:lnTo>
                <a:lnTo>
                  <a:pt x="544" y="151"/>
                </a:lnTo>
                <a:lnTo>
                  <a:pt x="544" y="151"/>
                </a:lnTo>
                <a:lnTo>
                  <a:pt x="543" y="151"/>
                </a:lnTo>
                <a:lnTo>
                  <a:pt x="543" y="151"/>
                </a:lnTo>
                <a:lnTo>
                  <a:pt x="543" y="152"/>
                </a:lnTo>
                <a:lnTo>
                  <a:pt x="543" y="152"/>
                </a:lnTo>
                <a:lnTo>
                  <a:pt x="543" y="152"/>
                </a:lnTo>
                <a:lnTo>
                  <a:pt x="543" y="153"/>
                </a:lnTo>
                <a:lnTo>
                  <a:pt x="543" y="153"/>
                </a:lnTo>
                <a:lnTo>
                  <a:pt x="543" y="153"/>
                </a:lnTo>
                <a:lnTo>
                  <a:pt x="542" y="152"/>
                </a:lnTo>
                <a:lnTo>
                  <a:pt x="542" y="152"/>
                </a:lnTo>
                <a:lnTo>
                  <a:pt x="542" y="152"/>
                </a:lnTo>
                <a:lnTo>
                  <a:pt x="541" y="153"/>
                </a:lnTo>
                <a:lnTo>
                  <a:pt x="541" y="153"/>
                </a:lnTo>
                <a:lnTo>
                  <a:pt x="541" y="153"/>
                </a:lnTo>
                <a:lnTo>
                  <a:pt x="540" y="153"/>
                </a:lnTo>
                <a:lnTo>
                  <a:pt x="540" y="154"/>
                </a:lnTo>
                <a:lnTo>
                  <a:pt x="540" y="154"/>
                </a:lnTo>
                <a:lnTo>
                  <a:pt x="540" y="154"/>
                </a:lnTo>
                <a:lnTo>
                  <a:pt x="540" y="153"/>
                </a:lnTo>
                <a:lnTo>
                  <a:pt x="540" y="153"/>
                </a:lnTo>
                <a:lnTo>
                  <a:pt x="540" y="152"/>
                </a:lnTo>
                <a:lnTo>
                  <a:pt x="540" y="152"/>
                </a:lnTo>
                <a:lnTo>
                  <a:pt x="540" y="153"/>
                </a:lnTo>
                <a:lnTo>
                  <a:pt x="539" y="153"/>
                </a:lnTo>
                <a:lnTo>
                  <a:pt x="539" y="154"/>
                </a:lnTo>
                <a:lnTo>
                  <a:pt x="539" y="154"/>
                </a:lnTo>
                <a:lnTo>
                  <a:pt x="539" y="154"/>
                </a:lnTo>
                <a:lnTo>
                  <a:pt x="538" y="154"/>
                </a:lnTo>
                <a:lnTo>
                  <a:pt x="538" y="154"/>
                </a:lnTo>
                <a:lnTo>
                  <a:pt x="537" y="154"/>
                </a:lnTo>
                <a:lnTo>
                  <a:pt x="537" y="154"/>
                </a:lnTo>
                <a:lnTo>
                  <a:pt x="537" y="154"/>
                </a:lnTo>
                <a:lnTo>
                  <a:pt x="536" y="154"/>
                </a:lnTo>
                <a:lnTo>
                  <a:pt x="536" y="154"/>
                </a:lnTo>
                <a:lnTo>
                  <a:pt x="536" y="155"/>
                </a:lnTo>
                <a:lnTo>
                  <a:pt x="536" y="155"/>
                </a:lnTo>
                <a:lnTo>
                  <a:pt x="536" y="155"/>
                </a:lnTo>
                <a:lnTo>
                  <a:pt x="536" y="156"/>
                </a:lnTo>
                <a:lnTo>
                  <a:pt x="536" y="156"/>
                </a:lnTo>
                <a:lnTo>
                  <a:pt x="535" y="157"/>
                </a:lnTo>
                <a:lnTo>
                  <a:pt x="535" y="157"/>
                </a:lnTo>
                <a:lnTo>
                  <a:pt x="535" y="157"/>
                </a:lnTo>
                <a:lnTo>
                  <a:pt x="535" y="157"/>
                </a:lnTo>
                <a:lnTo>
                  <a:pt x="536" y="158"/>
                </a:lnTo>
                <a:lnTo>
                  <a:pt x="535" y="158"/>
                </a:lnTo>
                <a:lnTo>
                  <a:pt x="535" y="159"/>
                </a:lnTo>
                <a:lnTo>
                  <a:pt x="536" y="159"/>
                </a:lnTo>
                <a:lnTo>
                  <a:pt x="536" y="159"/>
                </a:lnTo>
                <a:lnTo>
                  <a:pt x="536" y="160"/>
                </a:lnTo>
                <a:lnTo>
                  <a:pt x="536" y="160"/>
                </a:lnTo>
                <a:lnTo>
                  <a:pt x="536" y="160"/>
                </a:lnTo>
                <a:lnTo>
                  <a:pt x="536" y="160"/>
                </a:lnTo>
                <a:lnTo>
                  <a:pt x="536" y="160"/>
                </a:lnTo>
                <a:lnTo>
                  <a:pt x="536" y="160"/>
                </a:lnTo>
                <a:lnTo>
                  <a:pt x="536" y="161"/>
                </a:lnTo>
                <a:lnTo>
                  <a:pt x="536" y="161"/>
                </a:lnTo>
                <a:lnTo>
                  <a:pt x="536" y="161"/>
                </a:lnTo>
                <a:lnTo>
                  <a:pt x="536" y="162"/>
                </a:lnTo>
                <a:lnTo>
                  <a:pt x="536" y="162"/>
                </a:lnTo>
                <a:lnTo>
                  <a:pt x="536" y="162"/>
                </a:lnTo>
                <a:lnTo>
                  <a:pt x="536" y="162"/>
                </a:lnTo>
                <a:lnTo>
                  <a:pt x="536" y="162"/>
                </a:lnTo>
                <a:lnTo>
                  <a:pt x="536" y="163"/>
                </a:lnTo>
                <a:lnTo>
                  <a:pt x="535" y="163"/>
                </a:lnTo>
                <a:lnTo>
                  <a:pt x="535" y="163"/>
                </a:lnTo>
                <a:lnTo>
                  <a:pt x="535" y="163"/>
                </a:lnTo>
                <a:lnTo>
                  <a:pt x="534" y="163"/>
                </a:lnTo>
                <a:lnTo>
                  <a:pt x="534" y="163"/>
                </a:lnTo>
                <a:lnTo>
                  <a:pt x="534" y="163"/>
                </a:lnTo>
                <a:lnTo>
                  <a:pt x="533" y="164"/>
                </a:lnTo>
                <a:lnTo>
                  <a:pt x="533" y="164"/>
                </a:lnTo>
                <a:lnTo>
                  <a:pt x="532" y="164"/>
                </a:lnTo>
                <a:lnTo>
                  <a:pt x="532" y="164"/>
                </a:lnTo>
                <a:lnTo>
                  <a:pt x="531" y="165"/>
                </a:lnTo>
                <a:lnTo>
                  <a:pt x="531" y="165"/>
                </a:lnTo>
                <a:lnTo>
                  <a:pt x="531" y="165"/>
                </a:lnTo>
                <a:lnTo>
                  <a:pt x="531" y="165"/>
                </a:lnTo>
                <a:lnTo>
                  <a:pt x="531" y="166"/>
                </a:lnTo>
                <a:lnTo>
                  <a:pt x="531" y="166"/>
                </a:lnTo>
                <a:lnTo>
                  <a:pt x="531" y="167"/>
                </a:lnTo>
                <a:lnTo>
                  <a:pt x="530" y="167"/>
                </a:lnTo>
                <a:lnTo>
                  <a:pt x="530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9"/>
                </a:lnTo>
                <a:lnTo>
                  <a:pt x="526" y="169"/>
                </a:lnTo>
                <a:lnTo>
                  <a:pt x="526" y="170"/>
                </a:lnTo>
                <a:lnTo>
                  <a:pt x="526" y="170"/>
                </a:lnTo>
                <a:lnTo>
                  <a:pt x="525" y="170"/>
                </a:lnTo>
                <a:lnTo>
                  <a:pt x="525" y="171"/>
                </a:lnTo>
                <a:lnTo>
                  <a:pt x="526" y="171"/>
                </a:lnTo>
                <a:lnTo>
                  <a:pt x="526" y="171"/>
                </a:lnTo>
                <a:lnTo>
                  <a:pt x="525" y="171"/>
                </a:lnTo>
                <a:lnTo>
                  <a:pt x="525" y="171"/>
                </a:lnTo>
                <a:lnTo>
                  <a:pt x="525" y="171"/>
                </a:lnTo>
                <a:lnTo>
                  <a:pt x="524" y="171"/>
                </a:lnTo>
                <a:lnTo>
                  <a:pt x="524" y="172"/>
                </a:lnTo>
                <a:lnTo>
                  <a:pt x="524" y="172"/>
                </a:lnTo>
                <a:lnTo>
                  <a:pt x="523" y="172"/>
                </a:lnTo>
                <a:lnTo>
                  <a:pt x="523" y="172"/>
                </a:lnTo>
                <a:lnTo>
                  <a:pt x="523" y="172"/>
                </a:lnTo>
                <a:lnTo>
                  <a:pt x="523" y="172"/>
                </a:lnTo>
                <a:lnTo>
                  <a:pt x="522" y="172"/>
                </a:lnTo>
                <a:lnTo>
                  <a:pt x="522" y="172"/>
                </a:lnTo>
                <a:lnTo>
                  <a:pt x="521" y="172"/>
                </a:lnTo>
                <a:lnTo>
                  <a:pt x="521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19" y="172"/>
                </a:lnTo>
                <a:lnTo>
                  <a:pt x="519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3"/>
                </a:lnTo>
                <a:lnTo>
                  <a:pt x="517" y="173"/>
                </a:lnTo>
                <a:lnTo>
                  <a:pt x="517" y="173"/>
                </a:lnTo>
                <a:lnTo>
                  <a:pt x="517" y="173"/>
                </a:lnTo>
                <a:lnTo>
                  <a:pt x="517" y="174"/>
                </a:lnTo>
                <a:lnTo>
                  <a:pt x="517" y="174"/>
                </a:lnTo>
                <a:lnTo>
                  <a:pt x="517" y="175"/>
                </a:lnTo>
                <a:lnTo>
                  <a:pt x="517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6"/>
                </a:lnTo>
                <a:lnTo>
                  <a:pt x="516" y="176"/>
                </a:lnTo>
                <a:lnTo>
                  <a:pt x="516" y="176"/>
                </a:lnTo>
                <a:lnTo>
                  <a:pt x="516" y="177"/>
                </a:lnTo>
                <a:lnTo>
                  <a:pt x="515" y="177"/>
                </a:lnTo>
                <a:lnTo>
                  <a:pt x="515" y="177"/>
                </a:lnTo>
                <a:lnTo>
                  <a:pt x="515" y="178"/>
                </a:lnTo>
                <a:lnTo>
                  <a:pt x="516" y="178"/>
                </a:lnTo>
                <a:lnTo>
                  <a:pt x="517" y="178"/>
                </a:lnTo>
                <a:lnTo>
                  <a:pt x="517" y="178"/>
                </a:lnTo>
                <a:lnTo>
                  <a:pt x="517" y="178"/>
                </a:lnTo>
                <a:lnTo>
                  <a:pt x="518" y="178"/>
                </a:lnTo>
                <a:lnTo>
                  <a:pt x="518" y="179"/>
                </a:lnTo>
                <a:lnTo>
                  <a:pt x="518" y="179"/>
                </a:lnTo>
                <a:lnTo>
                  <a:pt x="518" y="180"/>
                </a:lnTo>
                <a:lnTo>
                  <a:pt x="518" y="180"/>
                </a:lnTo>
                <a:lnTo>
                  <a:pt x="518" y="180"/>
                </a:lnTo>
                <a:lnTo>
                  <a:pt x="518" y="181"/>
                </a:lnTo>
                <a:lnTo>
                  <a:pt x="519" y="182"/>
                </a:lnTo>
                <a:lnTo>
                  <a:pt x="519" y="182"/>
                </a:lnTo>
                <a:lnTo>
                  <a:pt x="520" y="182"/>
                </a:lnTo>
                <a:lnTo>
                  <a:pt x="520" y="182"/>
                </a:lnTo>
                <a:lnTo>
                  <a:pt x="520" y="182"/>
                </a:lnTo>
                <a:lnTo>
                  <a:pt x="520" y="182"/>
                </a:lnTo>
                <a:lnTo>
                  <a:pt x="521" y="182"/>
                </a:lnTo>
                <a:lnTo>
                  <a:pt x="521" y="182"/>
                </a:lnTo>
                <a:lnTo>
                  <a:pt x="521" y="183"/>
                </a:lnTo>
                <a:lnTo>
                  <a:pt x="522" y="183"/>
                </a:lnTo>
                <a:lnTo>
                  <a:pt x="522" y="184"/>
                </a:lnTo>
                <a:lnTo>
                  <a:pt x="522" y="185"/>
                </a:lnTo>
                <a:lnTo>
                  <a:pt x="521" y="185"/>
                </a:lnTo>
                <a:lnTo>
                  <a:pt x="520" y="185"/>
                </a:lnTo>
                <a:lnTo>
                  <a:pt x="520" y="185"/>
                </a:lnTo>
                <a:lnTo>
                  <a:pt x="520" y="186"/>
                </a:lnTo>
                <a:lnTo>
                  <a:pt x="520" y="186"/>
                </a:lnTo>
                <a:lnTo>
                  <a:pt x="520" y="186"/>
                </a:lnTo>
                <a:lnTo>
                  <a:pt x="520" y="186"/>
                </a:lnTo>
                <a:lnTo>
                  <a:pt x="521" y="186"/>
                </a:lnTo>
                <a:lnTo>
                  <a:pt x="521" y="186"/>
                </a:lnTo>
                <a:lnTo>
                  <a:pt x="521" y="187"/>
                </a:lnTo>
                <a:lnTo>
                  <a:pt x="520" y="187"/>
                </a:lnTo>
                <a:lnTo>
                  <a:pt x="520" y="187"/>
                </a:lnTo>
                <a:lnTo>
                  <a:pt x="520" y="187"/>
                </a:lnTo>
                <a:lnTo>
                  <a:pt x="520" y="188"/>
                </a:lnTo>
                <a:lnTo>
                  <a:pt x="519" y="188"/>
                </a:lnTo>
                <a:lnTo>
                  <a:pt x="519" y="189"/>
                </a:lnTo>
                <a:lnTo>
                  <a:pt x="518" y="190"/>
                </a:lnTo>
                <a:lnTo>
                  <a:pt x="518" y="190"/>
                </a:lnTo>
                <a:lnTo>
                  <a:pt x="518" y="191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9" y="192"/>
                </a:lnTo>
                <a:lnTo>
                  <a:pt x="519" y="192"/>
                </a:lnTo>
                <a:lnTo>
                  <a:pt x="520" y="192"/>
                </a:lnTo>
                <a:lnTo>
                  <a:pt x="520" y="191"/>
                </a:lnTo>
                <a:lnTo>
                  <a:pt x="520" y="191"/>
                </a:lnTo>
                <a:lnTo>
                  <a:pt x="520" y="192"/>
                </a:lnTo>
                <a:lnTo>
                  <a:pt x="520" y="192"/>
                </a:lnTo>
                <a:lnTo>
                  <a:pt x="520" y="193"/>
                </a:lnTo>
                <a:lnTo>
                  <a:pt x="520" y="193"/>
                </a:lnTo>
                <a:lnTo>
                  <a:pt x="520" y="193"/>
                </a:lnTo>
                <a:lnTo>
                  <a:pt x="520" y="194"/>
                </a:lnTo>
                <a:lnTo>
                  <a:pt x="521" y="195"/>
                </a:lnTo>
                <a:lnTo>
                  <a:pt x="521" y="196"/>
                </a:lnTo>
                <a:lnTo>
                  <a:pt x="521" y="196"/>
                </a:lnTo>
                <a:lnTo>
                  <a:pt x="522" y="197"/>
                </a:lnTo>
                <a:lnTo>
                  <a:pt x="522" y="198"/>
                </a:lnTo>
                <a:lnTo>
                  <a:pt x="522" y="198"/>
                </a:lnTo>
                <a:lnTo>
                  <a:pt x="521" y="199"/>
                </a:lnTo>
                <a:lnTo>
                  <a:pt x="521" y="199"/>
                </a:lnTo>
                <a:lnTo>
                  <a:pt x="521" y="199"/>
                </a:lnTo>
                <a:lnTo>
                  <a:pt x="520" y="199"/>
                </a:lnTo>
                <a:lnTo>
                  <a:pt x="520" y="199"/>
                </a:lnTo>
                <a:lnTo>
                  <a:pt x="519" y="199"/>
                </a:lnTo>
                <a:lnTo>
                  <a:pt x="519" y="199"/>
                </a:lnTo>
                <a:lnTo>
                  <a:pt x="519" y="199"/>
                </a:lnTo>
                <a:lnTo>
                  <a:pt x="519" y="200"/>
                </a:lnTo>
                <a:lnTo>
                  <a:pt x="519" y="201"/>
                </a:lnTo>
                <a:lnTo>
                  <a:pt x="519" y="202"/>
                </a:lnTo>
                <a:lnTo>
                  <a:pt x="519" y="202"/>
                </a:lnTo>
                <a:lnTo>
                  <a:pt x="518" y="203"/>
                </a:lnTo>
                <a:lnTo>
                  <a:pt x="518" y="203"/>
                </a:lnTo>
                <a:lnTo>
                  <a:pt x="518" y="203"/>
                </a:lnTo>
                <a:lnTo>
                  <a:pt x="518" y="204"/>
                </a:lnTo>
                <a:lnTo>
                  <a:pt x="517" y="204"/>
                </a:lnTo>
                <a:lnTo>
                  <a:pt x="517" y="204"/>
                </a:lnTo>
                <a:lnTo>
                  <a:pt x="517" y="205"/>
                </a:lnTo>
                <a:lnTo>
                  <a:pt x="517" y="205"/>
                </a:lnTo>
                <a:lnTo>
                  <a:pt x="517" y="206"/>
                </a:lnTo>
                <a:lnTo>
                  <a:pt x="517" y="206"/>
                </a:lnTo>
                <a:lnTo>
                  <a:pt x="516" y="207"/>
                </a:lnTo>
                <a:lnTo>
                  <a:pt x="515" y="207"/>
                </a:lnTo>
                <a:lnTo>
                  <a:pt x="515" y="207"/>
                </a:lnTo>
                <a:lnTo>
                  <a:pt x="515" y="208"/>
                </a:lnTo>
                <a:lnTo>
                  <a:pt x="514" y="208"/>
                </a:lnTo>
                <a:lnTo>
                  <a:pt x="514" y="209"/>
                </a:lnTo>
                <a:lnTo>
                  <a:pt x="514" y="209"/>
                </a:lnTo>
                <a:lnTo>
                  <a:pt x="514" y="210"/>
                </a:lnTo>
                <a:lnTo>
                  <a:pt x="514" y="210"/>
                </a:lnTo>
                <a:lnTo>
                  <a:pt x="514" y="210"/>
                </a:lnTo>
                <a:lnTo>
                  <a:pt x="513" y="211"/>
                </a:lnTo>
                <a:lnTo>
                  <a:pt x="513" y="211"/>
                </a:lnTo>
                <a:lnTo>
                  <a:pt x="515" y="212"/>
                </a:lnTo>
                <a:lnTo>
                  <a:pt x="515" y="213"/>
                </a:lnTo>
                <a:lnTo>
                  <a:pt x="514" y="213"/>
                </a:lnTo>
                <a:lnTo>
                  <a:pt x="514" y="213"/>
                </a:lnTo>
                <a:lnTo>
                  <a:pt x="513" y="213"/>
                </a:lnTo>
                <a:lnTo>
                  <a:pt x="513" y="213"/>
                </a:lnTo>
                <a:lnTo>
                  <a:pt x="512" y="213"/>
                </a:lnTo>
                <a:lnTo>
                  <a:pt x="511" y="213"/>
                </a:lnTo>
                <a:lnTo>
                  <a:pt x="511" y="214"/>
                </a:lnTo>
                <a:lnTo>
                  <a:pt x="511" y="214"/>
                </a:lnTo>
                <a:lnTo>
                  <a:pt x="510" y="215"/>
                </a:lnTo>
                <a:lnTo>
                  <a:pt x="510" y="216"/>
                </a:lnTo>
                <a:lnTo>
                  <a:pt x="510" y="216"/>
                </a:lnTo>
                <a:lnTo>
                  <a:pt x="511" y="219"/>
                </a:lnTo>
                <a:lnTo>
                  <a:pt x="512" y="219"/>
                </a:lnTo>
                <a:lnTo>
                  <a:pt x="512" y="220"/>
                </a:lnTo>
                <a:lnTo>
                  <a:pt x="511" y="220"/>
                </a:lnTo>
                <a:lnTo>
                  <a:pt x="511" y="220"/>
                </a:lnTo>
                <a:lnTo>
                  <a:pt x="510" y="220"/>
                </a:lnTo>
                <a:lnTo>
                  <a:pt x="510" y="220"/>
                </a:lnTo>
                <a:lnTo>
                  <a:pt x="509" y="220"/>
                </a:lnTo>
                <a:lnTo>
                  <a:pt x="509" y="221"/>
                </a:lnTo>
                <a:lnTo>
                  <a:pt x="510" y="221"/>
                </a:lnTo>
                <a:lnTo>
                  <a:pt x="510" y="221"/>
                </a:lnTo>
                <a:lnTo>
                  <a:pt x="511" y="221"/>
                </a:lnTo>
                <a:lnTo>
                  <a:pt x="511" y="221"/>
                </a:lnTo>
                <a:lnTo>
                  <a:pt x="510" y="222"/>
                </a:lnTo>
                <a:lnTo>
                  <a:pt x="510" y="222"/>
                </a:lnTo>
                <a:lnTo>
                  <a:pt x="510" y="222"/>
                </a:lnTo>
                <a:lnTo>
                  <a:pt x="510" y="223"/>
                </a:lnTo>
                <a:lnTo>
                  <a:pt x="510" y="223"/>
                </a:lnTo>
                <a:lnTo>
                  <a:pt x="511" y="223"/>
                </a:lnTo>
                <a:lnTo>
                  <a:pt x="511" y="223"/>
                </a:lnTo>
                <a:lnTo>
                  <a:pt x="511" y="224"/>
                </a:lnTo>
                <a:lnTo>
                  <a:pt x="511" y="224"/>
                </a:lnTo>
                <a:lnTo>
                  <a:pt x="510" y="224"/>
                </a:lnTo>
                <a:lnTo>
                  <a:pt x="510" y="224"/>
                </a:lnTo>
                <a:lnTo>
                  <a:pt x="510" y="224"/>
                </a:lnTo>
                <a:lnTo>
                  <a:pt x="510" y="223"/>
                </a:lnTo>
                <a:lnTo>
                  <a:pt x="509" y="223"/>
                </a:lnTo>
                <a:lnTo>
                  <a:pt x="509" y="223"/>
                </a:lnTo>
                <a:lnTo>
                  <a:pt x="509" y="224"/>
                </a:lnTo>
                <a:lnTo>
                  <a:pt x="509" y="224"/>
                </a:lnTo>
                <a:lnTo>
                  <a:pt x="509" y="225"/>
                </a:lnTo>
                <a:lnTo>
                  <a:pt x="508" y="224"/>
                </a:lnTo>
                <a:lnTo>
                  <a:pt x="508" y="225"/>
                </a:lnTo>
                <a:lnTo>
                  <a:pt x="508" y="225"/>
                </a:lnTo>
                <a:lnTo>
                  <a:pt x="508" y="226"/>
                </a:lnTo>
                <a:lnTo>
                  <a:pt x="508" y="226"/>
                </a:lnTo>
                <a:lnTo>
                  <a:pt x="508" y="227"/>
                </a:lnTo>
                <a:lnTo>
                  <a:pt x="507" y="227"/>
                </a:lnTo>
                <a:lnTo>
                  <a:pt x="506" y="227"/>
                </a:lnTo>
                <a:lnTo>
                  <a:pt x="506" y="228"/>
                </a:lnTo>
                <a:lnTo>
                  <a:pt x="507" y="229"/>
                </a:lnTo>
                <a:lnTo>
                  <a:pt x="507" y="230"/>
                </a:lnTo>
                <a:lnTo>
                  <a:pt x="507" y="230"/>
                </a:lnTo>
                <a:lnTo>
                  <a:pt x="507" y="231"/>
                </a:lnTo>
                <a:lnTo>
                  <a:pt x="506" y="233"/>
                </a:lnTo>
                <a:lnTo>
                  <a:pt x="506" y="233"/>
                </a:lnTo>
                <a:lnTo>
                  <a:pt x="506" y="234"/>
                </a:lnTo>
                <a:lnTo>
                  <a:pt x="506" y="234"/>
                </a:lnTo>
                <a:lnTo>
                  <a:pt x="506" y="235"/>
                </a:lnTo>
                <a:lnTo>
                  <a:pt x="507" y="235"/>
                </a:lnTo>
                <a:lnTo>
                  <a:pt x="507" y="236"/>
                </a:lnTo>
                <a:lnTo>
                  <a:pt x="507" y="236"/>
                </a:lnTo>
                <a:lnTo>
                  <a:pt x="507" y="236"/>
                </a:lnTo>
                <a:lnTo>
                  <a:pt x="507" y="237"/>
                </a:lnTo>
                <a:lnTo>
                  <a:pt x="506" y="238"/>
                </a:lnTo>
                <a:lnTo>
                  <a:pt x="506" y="238"/>
                </a:lnTo>
                <a:lnTo>
                  <a:pt x="506" y="239"/>
                </a:lnTo>
                <a:lnTo>
                  <a:pt x="506" y="240"/>
                </a:lnTo>
                <a:lnTo>
                  <a:pt x="505" y="240"/>
                </a:lnTo>
                <a:lnTo>
                  <a:pt x="505" y="240"/>
                </a:lnTo>
                <a:lnTo>
                  <a:pt x="506" y="240"/>
                </a:lnTo>
                <a:lnTo>
                  <a:pt x="506" y="241"/>
                </a:lnTo>
                <a:lnTo>
                  <a:pt x="506" y="241"/>
                </a:lnTo>
                <a:lnTo>
                  <a:pt x="505" y="242"/>
                </a:lnTo>
                <a:lnTo>
                  <a:pt x="505" y="242"/>
                </a:lnTo>
                <a:lnTo>
                  <a:pt x="504" y="242"/>
                </a:lnTo>
                <a:lnTo>
                  <a:pt x="504" y="243"/>
                </a:lnTo>
                <a:lnTo>
                  <a:pt x="503" y="243"/>
                </a:lnTo>
                <a:lnTo>
                  <a:pt x="503" y="243"/>
                </a:lnTo>
                <a:lnTo>
                  <a:pt x="503" y="244"/>
                </a:lnTo>
                <a:lnTo>
                  <a:pt x="503" y="244"/>
                </a:lnTo>
                <a:lnTo>
                  <a:pt x="503" y="245"/>
                </a:lnTo>
                <a:lnTo>
                  <a:pt x="503" y="245"/>
                </a:lnTo>
                <a:lnTo>
                  <a:pt x="504" y="246"/>
                </a:lnTo>
                <a:lnTo>
                  <a:pt x="504" y="246"/>
                </a:lnTo>
                <a:lnTo>
                  <a:pt x="504" y="247"/>
                </a:lnTo>
                <a:lnTo>
                  <a:pt x="503" y="248"/>
                </a:lnTo>
                <a:lnTo>
                  <a:pt x="503" y="248"/>
                </a:lnTo>
                <a:lnTo>
                  <a:pt x="503" y="249"/>
                </a:lnTo>
                <a:lnTo>
                  <a:pt x="503" y="249"/>
                </a:lnTo>
                <a:lnTo>
                  <a:pt x="503" y="250"/>
                </a:lnTo>
                <a:lnTo>
                  <a:pt x="503" y="250"/>
                </a:lnTo>
                <a:lnTo>
                  <a:pt x="503" y="250"/>
                </a:lnTo>
                <a:lnTo>
                  <a:pt x="503" y="251"/>
                </a:lnTo>
                <a:lnTo>
                  <a:pt x="503" y="252"/>
                </a:lnTo>
                <a:lnTo>
                  <a:pt x="503" y="252"/>
                </a:lnTo>
                <a:lnTo>
                  <a:pt x="502" y="253"/>
                </a:lnTo>
                <a:lnTo>
                  <a:pt x="503" y="254"/>
                </a:lnTo>
                <a:lnTo>
                  <a:pt x="503" y="255"/>
                </a:lnTo>
                <a:lnTo>
                  <a:pt x="503" y="256"/>
                </a:lnTo>
                <a:lnTo>
                  <a:pt x="503" y="256"/>
                </a:lnTo>
                <a:lnTo>
                  <a:pt x="503" y="257"/>
                </a:lnTo>
                <a:lnTo>
                  <a:pt x="502" y="257"/>
                </a:lnTo>
                <a:lnTo>
                  <a:pt x="502" y="258"/>
                </a:lnTo>
                <a:lnTo>
                  <a:pt x="502" y="259"/>
                </a:lnTo>
                <a:lnTo>
                  <a:pt x="502" y="259"/>
                </a:lnTo>
                <a:lnTo>
                  <a:pt x="502" y="260"/>
                </a:lnTo>
                <a:lnTo>
                  <a:pt x="502" y="261"/>
                </a:lnTo>
                <a:lnTo>
                  <a:pt x="503" y="262"/>
                </a:lnTo>
                <a:lnTo>
                  <a:pt x="503" y="262"/>
                </a:lnTo>
                <a:lnTo>
                  <a:pt x="503" y="263"/>
                </a:lnTo>
                <a:lnTo>
                  <a:pt x="503" y="263"/>
                </a:lnTo>
                <a:lnTo>
                  <a:pt x="502" y="263"/>
                </a:lnTo>
                <a:lnTo>
                  <a:pt x="502" y="264"/>
                </a:lnTo>
                <a:lnTo>
                  <a:pt x="502" y="265"/>
                </a:lnTo>
                <a:lnTo>
                  <a:pt x="503" y="265"/>
                </a:lnTo>
                <a:lnTo>
                  <a:pt x="503" y="265"/>
                </a:lnTo>
                <a:lnTo>
                  <a:pt x="502" y="266"/>
                </a:lnTo>
                <a:lnTo>
                  <a:pt x="502" y="266"/>
                </a:lnTo>
                <a:lnTo>
                  <a:pt x="503" y="267"/>
                </a:lnTo>
                <a:lnTo>
                  <a:pt x="503" y="268"/>
                </a:lnTo>
                <a:lnTo>
                  <a:pt x="502" y="268"/>
                </a:lnTo>
                <a:lnTo>
                  <a:pt x="503" y="269"/>
                </a:lnTo>
                <a:lnTo>
                  <a:pt x="503" y="269"/>
                </a:lnTo>
                <a:lnTo>
                  <a:pt x="504" y="270"/>
                </a:lnTo>
                <a:lnTo>
                  <a:pt x="504" y="270"/>
                </a:lnTo>
                <a:lnTo>
                  <a:pt x="504" y="270"/>
                </a:lnTo>
                <a:lnTo>
                  <a:pt x="504" y="271"/>
                </a:lnTo>
                <a:lnTo>
                  <a:pt x="504" y="271"/>
                </a:lnTo>
                <a:lnTo>
                  <a:pt x="505" y="271"/>
                </a:lnTo>
                <a:lnTo>
                  <a:pt x="505" y="272"/>
                </a:lnTo>
                <a:lnTo>
                  <a:pt x="504" y="273"/>
                </a:lnTo>
                <a:lnTo>
                  <a:pt x="504" y="273"/>
                </a:lnTo>
                <a:lnTo>
                  <a:pt x="504" y="273"/>
                </a:lnTo>
                <a:lnTo>
                  <a:pt x="505" y="274"/>
                </a:lnTo>
                <a:lnTo>
                  <a:pt x="505" y="274"/>
                </a:lnTo>
                <a:lnTo>
                  <a:pt x="506" y="275"/>
                </a:lnTo>
                <a:lnTo>
                  <a:pt x="506" y="275"/>
                </a:lnTo>
                <a:lnTo>
                  <a:pt x="505" y="276"/>
                </a:lnTo>
                <a:lnTo>
                  <a:pt x="506" y="276"/>
                </a:lnTo>
                <a:lnTo>
                  <a:pt x="506" y="276"/>
                </a:lnTo>
                <a:lnTo>
                  <a:pt x="506" y="277"/>
                </a:lnTo>
                <a:lnTo>
                  <a:pt x="506" y="277"/>
                </a:lnTo>
                <a:lnTo>
                  <a:pt x="505" y="276"/>
                </a:lnTo>
                <a:lnTo>
                  <a:pt x="505" y="277"/>
                </a:lnTo>
                <a:lnTo>
                  <a:pt x="505" y="277"/>
                </a:lnTo>
                <a:lnTo>
                  <a:pt x="505" y="278"/>
                </a:lnTo>
                <a:lnTo>
                  <a:pt x="505" y="278"/>
                </a:lnTo>
                <a:lnTo>
                  <a:pt x="506" y="278"/>
                </a:lnTo>
                <a:lnTo>
                  <a:pt x="506" y="278"/>
                </a:lnTo>
                <a:lnTo>
                  <a:pt x="507" y="279"/>
                </a:lnTo>
                <a:lnTo>
                  <a:pt x="507" y="279"/>
                </a:lnTo>
                <a:lnTo>
                  <a:pt x="507" y="279"/>
                </a:lnTo>
                <a:lnTo>
                  <a:pt x="508" y="279"/>
                </a:lnTo>
                <a:lnTo>
                  <a:pt x="508" y="279"/>
                </a:lnTo>
                <a:lnTo>
                  <a:pt x="508" y="280"/>
                </a:lnTo>
                <a:lnTo>
                  <a:pt x="508" y="280"/>
                </a:lnTo>
                <a:lnTo>
                  <a:pt x="508" y="280"/>
                </a:lnTo>
                <a:lnTo>
                  <a:pt x="509" y="281"/>
                </a:lnTo>
                <a:lnTo>
                  <a:pt x="508" y="282"/>
                </a:lnTo>
                <a:lnTo>
                  <a:pt x="508" y="282"/>
                </a:lnTo>
                <a:lnTo>
                  <a:pt x="508" y="283"/>
                </a:lnTo>
                <a:lnTo>
                  <a:pt x="508" y="283"/>
                </a:lnTo>
                <a:lnTo>
                  <a:pt x="509" y="283"/>
                </a:lnTo>
                <a:lnTo>
                  <a:pt x="509" y="284"/>
                </a:lnTo>
                <a:lnTo>
                  <a:pt x="509" y="284"/>
                </a:lnTo>
                <a:lnTo>
                  <a:pt x="509" y="285"/>
                </a:lnTo>
                <a:lnTo>
                  <a:pt x="510" y="285"/>
                </a:lnTo>
                <a:lnTo>
                  <a:pt x="510" y="285"/>
                </a:lnTo>
                <a:lnTo>
                  <a:pt x="510" y="286"/>
                </a:lnTo>
                <a:lnTo>
                  <a:pt x="510" y="286"/>
                </a:lnTo>
                <a:lnTo>
                  <a:pt x="510" y="287"/>
                </a:lnTo>
                <a:lnTo>
                  <a:pt x="510" y="287"/>
                </a:lnTo>
                <a:lnTo>
                  <a:pt x="510" y="287"/>
                </a:lnTo>
                <a:lnTo>
                  <a:pt x="510" y="288"/>
                </a:lnTo>
                <a:lnTo>
                  <a:pt x="511" y="288"/>
                </a:lnTo>
                <a:lnTo>
                  <a:pt x="511" y="288"/>
                </a:lnTo>
                <a:lnTo>
                  <a:pt x="511" y="289"/>
                </a:lnTo>
                <a:lnTo>
                  <a:pt x="512" y="289"/>
                </a:lnTo>
                <a:lnTo>
                  <a:pt x="512" y="290"/>
                </a:lnTo>
                <a:lnTo>
                  <a:pt x="512" y="290"/>
                </a:lnTo>
                <a:lnTo>
                  <a:pt x="512" y="290"/>
                </a:lnTo>
                <a:lnTo>
                  <a:pt x="512" y="291"/>
                </a:lnTo>
                <a:lnTo>
                  <a:pt x="513" y="291"/>
                </a:lnTo>
                <a:lnTo>
                  <a:pt x="513" y="292"/>
                </a:lnTo>
                <a:lnTo>
                  <a:pt x="513" y="292"/>
                </a:lnTo>
                <a:lnTo>
                  <a:pt x="513" y="293"/>
                </a:lnTo>
                <a:lnTo>
                  <a:pt x="512" y="293"/>
                </a:lnTo>
                <a:lnTo>
                  <a:pt x="512" y="293"/>
                </a:lnTo>
                <a:lnTo>
                  <a:pt x="512" y="294"/>
                </a:lnTo>
                <a:lnTo>
                  <a:pt x="512" y="294"/>
                </a:lnTo>
                <a:lnTo>
                  <a:pt x="512" y="294"/>
                </a:lnTo>
                <a:lnTo>
                  <a:pt x="512" y="295"/>
                </a:lnTo>
                <a:lnTo>
                  <a:pt x="513" y="295"/>
                </a:lnTo>
                <a:lnTo>
                  <a:pt x="513" y="296"/>
                </a:lnTo>
                <a:lnTo>
                  <a:pt x="512" y="296"/>
                </a:lnTo>
                <a:lnTo>
                  <a:pt x="512" y="296"/>
                </a:lnTo>
                <a:lnTo>
                  <a:pt x="512" y="297"/>
                </a:lnTo>
                <a:lnTo>
                  <a:pt x="512" y="298"/>
                </a:lnTo>
                <a:lnTo>
                  <a:pt x="512" y="298"/>
                </a:lnTo>
                <a:lnTo>
                  <a:pt x="512" y="298"/>
                </a:lnTo>
                <a:lnTo>
                  <a:pt x="511" y="299"/>
                </a:lnTo>
                <a:lnTo>
                  <a:pt x="511" y="300"/>
                </a:lnTo>
                <a:lnTo>
                  <a:pt x="511" y="300"/>
                </a:lnTo>
                <a:lnTo>
                  <a:pt x="511" y="300"/>
                </a:lnTo>
                <a:lnTo>
                  <a:pt x="511" y="301"/>
                </a:lnTo>
                <a:lnTo>
                  <a:pt x="512" y="301"/>
                </a:lnTo>
                <a:lnTo>
                  <a:pt x="512" y="301"/>
                </a:lnTo>
                <a:lnTo>
                  <a:pt x="512" y="301"/>
                </a:lnTo>
                <a:lnTo>
                  <a:pt x="512" y="302"/>
                </a:lnTo>
                <a:lnTo>
                  <a:pt x="512" y="302"/>
                </a:lnTo>
                <a:lnTo>
                  <a:pt x="513" y="302"/>
                </a:lnTo>
                <a:lnTo>
                  <a:pt x="513" y="303"/>
                </a:lnTo>
                <a:lnTo>
                  <a:pt x="513" y="303"/>
                </a:lnTo>
                <a:lnTo>
                  <a:pt x="513" y="303"/>
                </a:lnTo>
                <a:lnTo>
                  <a:pt x="514" y="303"/>
                </a:lnTo>
                <a:lnTo>
                  <a:pt x="514" y="303"/>
                </a:lnTo>
                <a:lnTo>
                  <a:pt x="515" y="302"/>
                </a:lnTo>
                <a:lnTo>
                  <a:pt x="515" y="302"/>
                </a:lnTo>
                <a:lnTo>
                  <a:pt x="515" y="303"/>
                </a:lnTo>
                <a:lnTo>
                  <a:pt x="515" y="303"/>
                </a:lnTo>
                <a:lnTo>
                  <a:pt x="516" y="303"/>
                </a:lnTo>
                <a:lnTo>
                  <a:pt x="516" y="304"/>
                </a:lnTo>
                <a:lnTo>
                  <a:pt x="517" y="304"/>
                </a:lnTo>
                <a:lnTo>
                  <a:pt x="517" y="305"/>
                </a:lnTo>
                <a:lnTo>
                  <a:pt x="517" y="305"/>
                </a:lnTo>
                <a:lnTo>
                  <a:pt x="518" y="305"/>
                </a:lnTo>
                <a:lnTo>
                  <a:pt x="518" y="306"/>
                </a:lnTo>
                <a:lnTo>
                  <a:pt x="518" y="306"/>
                </a:lnTo>
                <a:lnTo>
                  <a:pt x="518" y="306"/>
                </a:lnTo>
                <a:lnTo>
                  <a:pt x="519" y="306"/>
                </a:lnTo>
                <a:lnTo>
                  <a:pt x="519" y="306"/>
                </a:lnTo>
                <a:lnTo>
                  <a:pt x="519" y="306"/>
                </a:lnTo>
                <a:lnTo>
                  <a:pt x="519" y="305"/>
                </a:lnTo>
                <a:lnTo>
                  <a:pt x="519" y="306"/>
                </a:lnTo>
                <a:lnTo>
                  <a:pt x="520" y="306"/>
                </a:lnTo>
                <a:lnTo>
                  <a:pt x="520" y="306"/>
                </a:lnTo>
                <a:lnTo>
                  <a:pt x="520" y="307"/>
                </a:lnTo>
                <a:lnTo>
                  <a:pt x="520" y="307"/>
                </a:lnTo>
                <a:lnTo>
                  <a:pt x="520" y="307"/>
                </a:lnTo>
                <a:lnTo>
                  <a:pt x="521" y="308"/>
                </a:lnTo>
                <a:lnTo>
                  <a:pt x="521" y="308"/>
                </a:lnTo>
                <a:lnTo>
                  <a:pt x="522" y="308"/>
                </a:lnTo>
                <a:lnTo>
                  <a:pt x="522" y="309"/>
                </a:lnTo>
                <a:lnTo>
                  <a:pt x="522" y="309"/>
                </a:lnTo>
                <a:lnTo>
                  <a:pt x="522" y="309"/>
                </a:lnTo>
                <a:lnTo>
                  <a:pt x="523" y="310"/>
                </a:lnTo>
                <a:lnTo>
                  <a:pt x="524" y="310"/>
                </a:lnTo>
                <a:lnTo>
                  <a:pt x="524" y="311"/>
                </a:lnTo>
                <a:lnTo>
                  <a:pt x="524" y="310"/>
                </a:lnTo>
                <a:lnTo>
                  <a:pt x="525" y="310"/>
                </a:lnTo>
                <a:lnTo>
                  <a:pt x="525" y="309"/>
                </a:lnTo>
                <a:lnTo>
                  <a:pt x="525" y="309"/>
                </a:lnTo>
                <a:lnTo>
                  <a:pt x="526" y="310"/>
                </a:lnTo>
                <a:lnTo>
                  <a:pt x="526" y="310"/>
                </a:lnTo>
                <a:lnTo>
                  <a:pt x="527" y="310"/>
                </a:lnTo>
                <a:lnTo>
                  <a:pt x="527" y="310"/>
                </a:lnTo>
                <a:lnTo>
                  <a:pt x="527" y="310"/>
                </a:lnTo>
                <a:lnTo>
                  <a:pt x="528" y="310"/>
                </a:lnTo>
                <a:lnTo>
                  <a:pt x="529" y="310"/>
                </a:lnTo>
                <a:lnTo>
                  <a:pt x="529" y="310"/>
                </a:lnTo>
                <a:lnTo>
                  <a:pt x="529" y="310"/>
                </a:lnTo>
                <a:lnTo>
                  <a:pt x="530" y="311"/>
                </a:lnTo>
                <a:lnTo>
                  <a:pt x="530" y="311"/>
                </a:lnTo>
                <a:lnTo>
                  <a:pt x="530" y="311"/>
                </a:lnTo>
                <a:lnTo>
                  <a:pt x="530" y="312"/>
                </a:lnTo>
                <a:lnTo>
                  <a:pt x="530" y="313"/>
                </a:lnTo>
                <a:lnTo>
                  <a:pt x="530" y="313"/>
                </a:lnTo>
                <a:lnTo>
                  <a:pt x="530" y="313"/>
                </a:lnTo>
                <a:lnTo>
                  <a:pt x="531" y="313"/>
                </a:lnTo>
                <a:lnTo>
                  <a:pt x="531" y="314"/>
                </a:lnTo>
                <a:lnTo>
                  <a:pt x="531" y="314"/>
                </a:lnTo>
                <a:lnTo>
                  <a:pt x="531" y="315"/>
                </a:lnTo>
                <a:lnTo>
                  <a:pt x="530" y="315"/>
                </a:lnTo>
                <a:lnTo>
                  <a:pt x="530" y="316"/>
                </a:lnTo>
                <a:lnTo>
                  <a:pt x="530" y="316"/>
                </a:lnTo>
                <a:lnTo>
                  <a:pt x="530" y="317"/>
                </a:lnTo>
                <a:lnTo>
                  <a:pt x="530" y="318"/>
                </a:lnTo>
                <a:lnTo>
                  <a:pt x="530" y="318"/>
                </a:lnTo>
                <a:lnTo>
                  <a:pt x="530" y="319"/>
                </a:lnTo>
                <a:lnTo>
                  <a:pt x="529" y="319"/>
                </a:lnTo>
                <a:lnTo>
                  <a:pt x="530" y="319"/>
                </a:lnTo>
                <a:lnTo>
                  <a:pt x="530" y="320"/>
                </a:lnTo>
                <a:lnTo>
                  <a:pt x="529" y="320"/>
                </a:lnTo>
                <a:lnTo>
                  <a:pt x="529" y="320"/>
                </a:lnTo>
                <a:lnTo>
                  <a:pt x="529" y="321"/>
                </a:lnTo>
                <a:lnTo>
                  <a:pt x="529" y="321"/>
                </a:lnTo>
                <a:lnTo>
                  <a:pt x="529" y="321"/>
                </a:lnTo>
                <a:lnTo>
                  <a:pt x="529" y="322"/>
                </a:lnTo>
                <a:lnTo>
                  <a:pt x="529" y="322"/>
                </a:lnTo>
                <a:lnTo>
                  <a:pt x="529" y="323"/>
                </a:lnTo>
                <a:lnTo>
                  <a:pt x="528" y="323"/>
                </a:lnTo>
                <a:lnTo>
                  <a:pt x="529" y="323"/>
                </a:lnTo>
                <a:lnTo>
                  <a:pt x="529" y="324"/>
                </a:lnTo>
                <a:lnTo>
                  <a:pt x="529" y="324"/>
                </a:lnTo>
                <a:lnTo>
                  <a:pt x="529" y="325"/>
                </a:lnTo>
                <a:lnTo>
                  <a:pt x="530" y="325"/>
                </a:lnTo>
                <a:lnTo>
                  <a:pt x="530" y="325"/>
                </a:lnTo>
                <a:lnTo>
                  <a:pt x="530" y="326"/>
                </a:lnTo>
                <a:lnTo>
                  <a:pt x="530" y="326"/>
                </a:lnTo>
                <a:lnTo>
                  <a:pt x="530" y="326"/>
                </a:lnTo>
                <a:lnTo>
                  <a:pt x="530" y="327"/>
                </a:lnTo>
                <a:lnTo>
                  <a:pt x="530" y="327"/>
                </a:lnTo>
                <a:lnTo>
                  <a:pt x="530" y="327"/>
                </a:lnTo>
                <a:lnTo>
                  <a:pt x="531" y="328"/>
                </a:lnTo>
                <a:lnTo>
                  <a:pt x="531" y="328"/>
                </a:lnTo>
                <a:lnTo>
                  <a:pt x="530" y="328"/>
                </a:lnTo>
                <a:lnTo>
                  <a:pt x="530" y="329"/>
                </a:lnTo>
                <a:lnTo>
                  <a:pt x="531" y="329"/>
                </a:lnTo>
                <a:lnTo>
                  <a:pt x="530" y="329"/>
                </a:lnTo>
                <a:lnTo>
                  <a:pt x="530" y="330"/>
                </a:lnTo>
                <a:lnTo>
                  <a:pt x="530" y="330"/>
                </a:lnTo>
                <a:lnTo>
                  <a:pt x="529" y="330"/>
                </a:lnTo>
                <a:lnTo>
                  <a:pt x="529" y="331"/>
                </a:lnTo>
                <a:lnTo>
                  <a:pt x="529" y="331"/>
                </a:lnTo>
                <a:lnTo>
                  <a:pt x="529" y="331"/>
                </a:lnTo>
                <a:lnTo>
                  <a:pt x="529" y="332"/>
                </a:lnTo>
                <a:lnTo>
                  <a:pt x="528" y="332"/>
                </a:lnTo>
                <a:lnTo>
                  <a:pt x="529" y="332"/>
                </a:lnTo>
                <a:lnTo>
                  <a:pt x="529" y="332"/>
                </a:lnTo>
                <a:lnTo>
                  <a:pt x="528" y="332"/>
                </a:lnTo>
                <a:lnTo>
                  <a:pt x="528" y="333"/>
                </a:lnTo>
                <a:lnTo>
                  <a:pt x="528" y="333"/>
                </a:lnTo>
                <a:lnTo>
                  <a:pt x="528" y="333"/>
                </a:lnTo>
                <a:lnTo>
                  <a:pt x="529" y="334"/>
                </a:lnTo>
                <a:lnTo>
                  <a:pt x="529" y="334"/>
                </a:lnTo>
                <a:lnTo>
                  <a:pt x="529" y="334"/>
                </a:lnTo>
                <a:lnTo>
                  <a:pt x="529" y="334"/>
                </a:lnTo>
                <a:lnTo>
                  <a:pt x="529" y="335"/>
                </a:lnTo>
                <a:lnTo>
                  <a:pt x="530" y="335"/>
                </a:lnTo>
                <a:lnTo>
                  <a:pt x="529" y="336"/>
                </a:lnTo>
                <a:lnTo>
                  <a:pt x="530" y="336"/>
                </a:lnTo>
                <a:lnTo>
                  <a:pt x="530" y="336"/>
                </a:lnTo>
                <a:lnTo>
                  <a:pt x="530" y="337"/>
                </a:lnTo>
                <a:lnTo>
                  <a:pt x="530" y="336"/>
                </a:lnTo>
                <a:lnTo>
                  <a:pt x="530" y="337"/>
                </a:lnTo>
                <a:lnTo>
                  <a:pt x="530" y="336"/>
                </a:lnTo>
                <a:lnTo>
                  <a:pt x="531" y="337"/>
                </a:lnTo>
                <a:lnTo>
                  <a:pt x="531" y="337"/>
                </a:lnTo>
                <a:lnTo>
                  <a:pt x="530" y="337"/>
                </a:lnTo>
                <a:lnTo>
                  <a:pt x="530" y="338"/>
                </a:lnTo>
                <a:lnTo>
                  <a:pt x="529" y="338"/>
                </a:lnTo>
                <a:lnTo>
                  <a:pt x="529" y="338"/>
                </a:lnTo>
                <a:lnTo>
                  <a:pt x="529" y="338"/>
                </a:lnTo>
                <a:lnTo>
                  <a:pt x="529" y="338"/>
                </a:lnTo>
                <a:lnTo>
                  <a:pt x="529" y="339"/>
                </a:lnTo>
                <a:lnTo>
                  <a:pt x="529" y="339"/>
                </a:lnTo>
                <a:lnTo>
                  <a:pt x="529" y="340"/>
                </a:lnTo>
                <a:lnTo>
                  <a:pt x="529" y="340"/>
                </a:lnTo>
                <a:lnTo>
                  <a:pt x="529" y="341"/>
                </a:lnTo>
                <a:lnTo>
                  <a:pt x="529" y="341"/>
                </a:lnTo>
                <a:lnTo>
                  <a:pt x="529" y="342"/>
                </a:lnTo>
                <a:lnTo>
                  <a:pt x="529" y="342"/>
                </a:lnTo>
                <a:lnTo>
                  <a:pt x="529" y="342"/>
                </a:lnTo>
                <a:lnTo>
                  <a:pt x="528" y="343"/>
                </a:lnTo>
                <a:lnTo>
                  <a:pt x="528" y="343"/>
                </a:lnTo>
                <a:lnTo>
                  <a:pt x="529" y="343"/>
                </a:lnTo>
                <a:lnTo>
                  <a:pt x="529" y="343"/>
                </a:lnTo>
                <a:lnTo>
                  <a:pt x="529" y="344"/>
                </a:lnTo>
                <a:lnTo>
                  <a:pt x="528" y="344"/>
                </a:lnTo>
                <a:lnTo>
                  <a:pt x="529" y="344"/>
                </a:lnTo>
                <a:lnTo>
                  <a:pt x="528" y="345"/>
                </a:lnTo>
                <a:lnTo>
                  <a:pt x="528" y="345"/>
                </a:lnTo>
                <a:lnTo>
                  <a:pt x="528" y="346"/>
                </a:lnTo>
                <a:lnTo>
                  <a:pt x="528" y="346"/>
                </a:lnTo>
                <a:lnTo>
                  <a:pt x="528" y="347"/>
                </a:lnTo>
                <a:lnTo>
                  <a:pt x="527" y="347"/>
                </a:lnTo>
                <a:lnTo>
                  <a:pt x="527" y="348"/>
                </a:lnTo>
                <a:lnTo>
                  <a:pt x="527" y="348"/>
                </a:lnTo>
                <a:lnTo>
                  <a:pt x="527" y="349"/>
                </a:lnTo>
                <a:lnTo>
                  <a:pt x="526" y="349"/>
                </a:lnTo>
                <a:lnTo>
                  <a:pt x="527" y="350"/>
                </a:lnTo>
                <a:lnTo>
                  <a:pt x="526" y="350"/>
                </a:lnTo>
                <a:lnTo>
                  <a:pt x="527" y="351"/>
                </a:lnTo>
                <a:lnTo>
                  <a:pt x="527" y="351"/>
                </a:lnTo>
                <a:lnTo>
                  <a:pt x="527" y="351"/>
                </a:lnTo>
                <a:lnTo>
                  <a:pt x="527" y="352"/>
                </a:lnTo>
                <a:lnTo>
                  <a:pt x="528" y="352"/>
                </a:lnTo>
                <a:lnTo>
                  <a:pt x="528" y="353"/>
                </a:lnTo>
                <a:lnTo>
                  <a:pt x="527" y="353"/>
                </a:lnTo>
                <a:lnTo>
                  <a:pt x="527" y="354"/>
                </a:lnTo>
                <a:lnTo>
                  <a:pt x="527" y="354"/>
                </a:lnTo>
                <a:lnTo>
                  <a:pt x="528" y="355"/>
                </a:lnTo>
                <a:lnTo>
                  <a:pt x="528" y="355"/>
                </a:lnTo>
                <a:lnTo>
                  <a:pt x="529" y="355"/>
                </a:lnTo>
                <a:lnTo>
                  <a:pt x="529" y="356"/>
                </a:lnTo>
                <a:lnTo>
                  <a:pt x="529" y="355"/>
                </a:lnTo>
                <a:lnTo>
                  <a:pt x="530" y="355"/>
                </a:lnTo>
                <a:lnTo>
                  <a:pt x="530" y="356"/>
                </a:lnTo>
                <a:lnTo>
                  <a:pt x="531" y="355"/>
                </a:lnTo>
                <a:lnTo>
                  <a:pt x="531" y="355"/>
                </a:lnTo>
                <a:lnTo>
                  <a:pt x="531" y="355"/>
                </a:lnTo>
                <a:lnTo>
                  <a:pt x="532" y="355"/>
                </a:lnTo>
                <a:lnTo>
                  <a:pt x="532" y="355"/>
                </a:lnTo>
                <a:lnTo>
                  <a:pt x="533" y="355"/>
                </a:lnTo>
                <a:lnTo>
                  <a:pt x="534" y="355"/>
                </a:lnTo>
                <a:lnTo>
                  <a:pt x="534" y="356"/>
                </a:lnTo>
                <a:lnTo>
                  <a:pt x="535" y="356"/>
                </a:lnTo>
                <a:lnTo>
                  <a:pt x="535" y="357"/>
                </a:lnTo>
                <a:lnTo>
                  <a:pt x="535" y="357"/>
                </a:lnTo>
                <a:lnTo>
                  <a:pt x="536" y="356"/>
                </a:lnTo>
                <a:lnTo>
                  <a:pt x="536" y="356"/>
                </a:lnTo>
                <a:lnTo>
                  <a:pt x="536" y="356"/>
                </a:lnTo>
                <a:lnTo>
                  <a:pt x="536" y="355"/>
                </a:lnTo>
                <a:lnTo>
                  <a:pt x="536" y="354"/>
                </a:lnTo>
                <a:lnTo>
                  <a:pt x="536" y="354"/>
                </a:lnTo>
                <a:lnTo>
                  <a:pt x="536" y="354"/>
                </a:lnTo>
                <a:lnTo>
                  <a:pt x="536" y="353"/>
                </a:lnTo>
                <a:lnTo>
                  <a:pt x="536" y="354"/>
                </a:lnTo>
                <a:lnTo>
                  <a:pt x="536" y="354"/>
                </a:lnTo>
                <a:lnTo>
                  <a:pt x="537" y="354"/>
                </a:lnTo>
                <a:lnTo>
                  <a:pt x="537" y="355"/>
                </a:lnTo>
                <a:lnTo>
                  <a:pt x="537" y="355"/>
                </a:lnTo>
                <a:lnTo>
                  <a:pt x="538" y="356"/>
                </a:lnTo>
                <a:lnTo>
                  <a:pt x="538" y="357"/>
                </a:lnTo>
                <a:lnTo>
                  <a:pt x="537" y="357"/>
                </a:lnTo>
                <a:lnTo>
                  <a:pt x="537" y="357"/>
                </a:lnTo>
                <a:lnTo>
                  <a:pt x="537" y="358"/>
                </a:lnTo>
                <a:lnTo>
                  <a:pt x="537" y="358"/>
                </a:lnTo>
                <a:lnTo>
                  <a:pt x="537" y="359"/>
                </a:lnTo>
                <a:lnTo>
                  <a:pt x="537" y="359"/>
                </a:lnTo>
                <a:lnTo>
                  <a:pt x="536" y="359"/>
                </a:lnTo>
                <a:lnTo>
                  <a:pt x="536" y="359"/>
                </a:lnTo>
                <a:lnTo>
                  <a:pt x="536" y="360"/>
                </a:lnTo>
                <a:lnTo>
                  <a:pt x="535" y="360"/>
                </a:lnTo>
                <a:lnTo>
                  <a:pt x="535" y="360"/>
                </a:lnTo>
                <a:lnTo>
                  <a:pt x="535" y="361"/>
                </a:lnTo>
                <a:lnTo>
                  <a:pt x="535" y="361"/>
                </a:lnTo>
                <a:lnTo>
                  <a:pt x="535" y="362"/>
                </a:lnTo>
                <a:lnTo>
                  <a:pt x="534" y="362"/>
                </a:lnTo>
                <a:lnTo>
                  <a:pt x="534" y="362"/>
                </a:lnTo>
                <a:lnTo>
                  <a:pt x="534" y="363"/>
                </a:lnTo>
                <a:lnTo>
                  <a:pt x="534" y="363"/>
                </a:lnTo>
                <a:lnTo>
                  <a:pt x="534" y="363"/>
                </a:lnTo>
                <a:lnTo>
                  <a:pt x="534" y="363"/>
                </a:lnTo>
                <a:lnTo>
                  <a:pt x="534" y="363"/>
                </a:lnTo>
                <a:lnTo>
                  <a:pt x="534" y="363"/>
                </a:lnTo>
                <a:lnTo>
                  <a:pt x="534" y="364"/>
                </a:lnTo>
                <a:lnTo>
                  <a:pt x="534" y="364"/>
                </a:lnTo>
                <a:lnTo>
                  <a:pt x="533" y="364"/>
                </a:lnTo>
                <a:lnTo>
                  <a:pt x="533" y="365"/>
                </a:lnTo>
                <a:lnTo>
                  <a:pt x="534" y="365"/>
                </a:lnTo>
                <a:lnTo>
                  <a:pt x="535" y="365"/>
                </a:lnTo>
                <a:lnTo>
                  <a:pt x="535" y="365"/>
                </a:lnTo>
                <a:lnTo>
                  <a:pt x="536" y="365"/>
                </a:lnTo>
                <a:lnTo>
                  <a:pt x="536" y="365"/>
                </a:lnTo>
                <a:lnTo>
                  <a:pt x="536" y="366"/>
                </a:lnTo>
                <a:lnTo>
                  <a:pt x="536" y="366"/>
                </a:lnTo>
                <a:lnTo>
                  <a:pt x="536" y="367"/>
                </a:lnTo>
                <a:lnTo>
                  <a:pt x="536" y="367"/>
                </a:lnTo>
                <a:lnTo>
                  <a:pt x="537" y="367"/>
                </a:lnTo>
                <a:lnTo>
                  <a:pt x="537" y="367"/>
                </a:lnTo>
                <a:lnTo>
                  <a:pt x="537" y="367"/>
                </a:lnTo>
                <a:lnTo>
                  <a:pt x="538" y="367"/>
                </a:lnTo>
                <a:lnTo>
                  <a:pt x="538" y="367"/>
                </a:lnTo>
                <a:lnTo>
                  <a:pt x="539" y="367"/>
                </a:lnTo>
                <a:lnTo>
                  <a:pt x="540" y="367"/>
                </a:lnTo>
                <a:lnTo>
                  <a:pt x="540" y="367"/>
                </a:lnTo>
                <a:lnTo>
                  <a:pt x="540" y="368"/>
                </a:lnTo>
                <a:lnTo>
                  <a:pt x="540" y="368"/>
                </a:lnTo>
                <a:lnTo>
                  <a:pt x="541" y="368"/>
                </a:lnTo>
                <a:lnTo>
                  <a:pt x="541" y="369"/>
                </a:lnTo>
                <a:lnTo>
                  <a:pt x="542" y="369"/>
                </a:lnTo>
                <a:lnTo>
                  <a:pt x="542" y="369"/>
                </a:lnTo>
                <a:lnTo>
                  <a:pt x="542" y="368"/>
                </a:lnTo>
                <a:lnTo>
                  <a:pt x="543" y="368"/>
                </a:lnTo>
                <a:lnTo>
                  <a:pt x="543" y="368"/>
                </a:lnTo>
                <a:lnTo>
                  <a:pt x="544" y="368"/>
                </a:lnTo>
                <a:lnTo>
                  <a:pt x="544" y="368"/>
                </a:lnTo>
                <a:lnTo>
                  <a:pt x="544" y="368"/>
                </a:lnTo>
                <a:lnTo>
                  <a:pt x="545" y="368"/>
                </a:lnTo>
                <a:lnTo>
                  <a:pt x="545" y="368"/>
                </a:lnTo>
                <a:lnTo>
                  <a:pt x="546" y="367"/>
                </a:lnTo>
                <a:lnTo>
                  <a:pt x="546" y="368"/>
                </a:lnTo>
                <a:lnTo>
                  <a:pt x="546" y="367"/>
                </a:lnTo>
                <a:lnTo>
                  <a:pt x="546" y="368"/>
                </a:lnTo>
                <a:lnTo>
                  <a:pt x="547" y="368"/>
                </a:lnTo>
                <a:lnTo>
                  <a:pt x="547" y="368"/>
                </a:lnTo>
                <a:lnTo>
                  <a:pt x="548" y="368"/>
                </a:lnTo>
                <a:lnTo>
                  <a:pt x="548" y="368"/>
                </a:lnTo>
                <a:lnTo>
                  <a:pt x="549" y="369"/>
                </a:lnTo>
                <a:lnTo>
                  <a:pt x="549" y="368"/>
                </a:lnTo>
                <a:lnTo>
                  <a:pt x="549" y="369"/>
                </a:lnTo>
                <a:lnTo>
                  <a:pt x="550" y="369"/>
                </a:lnTo>
                <a:lnTo>
                  <a:pt x="550" y="369"/>
                </a:lnTo>
                <a:lnTo>
                  <a:pt x="550" y="369"/>
                </a:lnTo>
                <a:lnTo>
                  <a:pt x="550" y="370"/>
                </a:lnTo>
                <a:lnTo>
                  <a:pt x="550" y="370"/>
                </a:lnTo>
                <a:lnTo>
                  <a:pt x="551" y="370"/>
                </a:lnTo>
                <a:lnTo>
                  <a:pt x="551" y="371"/>
                </a:lnTo>
                <a:lnTo>
                  <a:pt x="551" y="372"/>
                </a:lnTo>
                <a:lnTo>
                  <a:pt x="551" y="372"/>
                </a:lnTo>
                <a:lnTo>
                  <a:pt x="551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4"/>
                </a:lnTo>
                <a:lnTo>
                  <a:pt x="552" y="374"/>
                </a:lnTo>
                <a:lnTo>
                  <a:pt x="553" y="374"/>
                </a:lnTo>
                <a:lnTo>
                  <a:pt x="553" y="374"/>
                </a:lnTo>
                <a:lnTo>
                  <a:pt x="553" y="373"/>
                </a:lnTo>
                <a:lnTo>
                  <a:pt x="553" y="373"/>
                </a:lnTo>
                <a:lnTo>
                  <a:pt x="554" y="373"/>
                </a:lnTo>
                <a:lnTo>
                  <a:pt x="554" y="373"/>
                </a:lnTo>
                <a:lnTo>
                  <a:pt x="554" y="374"/>
                </a:lnTo>
                <a:lnTo>
                  <a:pt x="554" y="374"/>
                </a:lnTo>
                <a:lnTo>
                  <a:pt x="554" y="375"/>
                </a:lnTo>
                <a:lnTo>
                  <a:pt x="554" y="375"/>
                </a:lnTo>
                <a:lnTo>
                  <a:pt x="554" y="376"/>
                </a:lnTo>
                <a:lnTo>
                  <a:pt x="554" y="376"/>
                </a:lnTo>
                <a:lnTo>
                  <a:pt x="554" y="377"/>
                </a:lnTo>
                <a:lnTo>
                  <a:pt x="554" y="377"/>
                </a:lnTo>
                <a:lnTo>
                  <a:pt x="554" y="378"/>
                </a:lnTo>
                <a:lnTo>
                  <a:pt x="555" y="378"/>
                </a:lnTo>
                <a:lnTo>
                  <a:pt x="555" y="379"/>
                </a:lnTo>
                <a:lnTo>
                  <a:pt x="556" y="379"/>
                </a:lnTo>
                <a:lnTo>
                  <a:pt x="556" y="379"/>
                </a:lnTo>
                <a:lnTo>
                  <a:pt x="557" y="380"/>
                </a:lnTo>
                <a:lnTo>
                  <a:pt x="558" y="380"/>
                </a:lnTo>
                <a:lnTo>
                  <a:pt x="558" y="380"/>
                </a:lnTo>
                <a:lnTo>
                  <a:pt x="559" y="380"/>
                </a:lnTo>
                <a:lnTo>
                  <a:pt x="559" y="380"/>
                </a:lnTo>
                <a:lnTo>
                  <a:pt x="559" y="381"/>
                </a:lnTo>
                <a:lnTo>
                  <a:pt x="560" y="381"/>
                </a:lnTo>
                <a:lnTo>
                  <a:pt x="560" y="382"/>
                </a:lnTo>
                <a:lnTo>
                  <a:pt x="560" y="382"/>
                </a:lnTo>
                <a:lnTo>
                  <a:pt x="560" y="382"/>
                </a:lnTo>
                <a:lnTo>
                  <a:pt x="561" y="383"/>
                </a:lnTo>
                <a:lnTo>
                  <a:pt x="561" y="383"/>
                </a:lnTo>
                <a:lnTo>
                  <a:pt x="561" y="383"/>
                </a:lnTo>
                <a:lnTo>
                  <a:pt x="561" y="384"/>
                </a:lnTo>
                <a:lnTo>
                  <a:pt x="560" y="384"/>
                </a:lnTo>
                <a:lnTo>
                  <a:pt x="561" y="385"/>
                </a:lnTo>
                <a:lnTo>
                  <a:pt x="561" y="386"/>
                </a:lnTo>
                <a:lnTo>
                  <a:pt x="562" y="386"/>
                </a:lnTo>
                <a:lnTo>
                  <a:pt x="563" y="386"/>
                </a:lnTo>
                <a:lnTo>
                  <a:pt x="564" y="386"/>
                </a:lnTo>
                <a:lnTo>
                  <a:pt x="564" y="386"/>
                </a:lnTo>
                <a:lnTo>
                  <a:pt x="565" y="386"/>
                </a:lnTo>
                <a:lnTo>
                  <a:pt x="565" y="386"/>
                </a:lnTo>
                <a:lnTo>
                  <a:pt x="565" y="388"/>
                </a:lnTo>
                <a:lnTo>
                  <a:pt x="566" y="389"/>
                </a:lnTo>
                <a:lnTo>
                  <a:pt x="566" y="389"/>
                </a:lnTo>
                <a:lnTo>
                  <a:pt x="566" y="390"/>
                </a:lnTo>
                <a:lnTo>
                  <a:pt x="566" y="390"/>
                </a:lnTo>
                <a:lnTo>
                  <a:pt x="566" y="390"/>
                </a:lnTo>
                <a:lnTo>
                  <a:pt x="566" y="391"/>
                </a:lnTo>
                <a:lnTo>
                  <a:pt x="566" y="391"/>
                </a:lnTo>
                <a:lnTo>
                  <a:pt x="566" y="391"/>
                </a:lnTo>
                <a:lnTo>
                  <a:pt x="566" y="391"/>
                </a:lnTo>
                <a:lnTo>
                  <a:pt x="566" y="391"/>
                </a:lnTo>
                <a:lnTo>
                  <a:pt x="567" y="391"/>
                </a:lnTo>
                <a:lnTo>
                  <a:pt x="567" y="391"/>
                </a:lnTo>
                <a:lnTo>
                  <a:pt x="567" y="391"/>
                </a:lnTo>
                <a:lnTo>
                  <a:pt x="568" y="391"/>
                </a:lnTo>
                <a:lnTo>
                  <a:pt x="568" y="391"/>
                </a:lnTo>
                <a:lnTo>
                  <a:pt x="568" y="391"/>
                </a:lnTo>
                <a:lnTo>
                  <a:pt x="568" y="390"/>
                </a:lnTo>
                <a:lnTo>
                  <a:pt x="568" y="390"/>
                </a:lnTo>
                <a:lnTo>
                  <a:pt x="569" y="390"/>
                </a:lnTo>
                <a:lnTo>
                  <a:pt x="569" y="390"/>
                </a:lnTo>
                <a:lnTo>
                  <a:pt x="570" y="390"/>
                </a:lnTo>
                <a:lnTo>
                  <a:pt x="571" y="391"/>
                </a:lnTo>
                <a:lnTo>
                  <a:pt x="571" y="391"/>
                </a:lnTo>
                <a:lnTo>
                  <a:pt x="571" y="391"/>
                </a:lnTo>
                <a:lnTo>
                  <a:pt x="571" y="391"/>
                </a:lnTo>
                <a:lnTo>
                  <a:pt x="571" y="391"/>
                </a:lnTo>
                <a:lnTo>
                  <a:pt x="571" y="392"/>
                </a:lnTo>
                <a:lnTo>
                  <a:pt x="572" y="393"/>
                </a:lnTo>
                <a:lnTo>
                  <a:pt x="572" y="393"/>
                </a:lnTo>
                <a:lnTo>
                  <a:pt x="572" y="394"/>
                </a:lnTo>
                <a:lnTo>
                  <a:pt x="571" y="394"/>
                </a:lnTo>
                <a:lnTo>
                  <a:pt x="571" y="394"/>
                </a:lnTo>
                <a:lnTo>
                  <a:pt x="571" y="395"/>
                </a:lnTo>
                <a:lnTo>
                  <a:pt x="571" y="395"/>
                </a:lnTo>
                <a:lnTo>
                  <a:pt x="572" y="396"/>
                </a:lnTo>
                <a:lnTo>
                  <a:pt x="572" y="396"/>
                </a:lnTo>
                <a:lnTo>
                  <a:pt x="573" y="396"/>
                </a:lnTo>
                <a:lnTo>
                  <a:pt x="573" y="395"/>
                </a:lnTo>
                <a:lnTo>
                  <a:pt x="574" y="395"/>
                </a:lnTo>
                <a:lnTo>
                  <a:pt x="574" y="395"/>
                </a:lnTo>
                <a:lnTo>
                  <a:pt x="575" y="396"/>
                </a:lnTo>
                <a:lnTo>
                  <a:pt x="575" y="396"/>
                </a:lnTo>
                <a:lnTo>
                  <a:pt x="575" y="396"/>
                </a:lnTo>
                <a:lnTo>
                  <a:pt x="576" y="397"/>
                </a:lnTo>
                <a:lnTo>
                  <a:pt x="576" y="397"/>
                </a:lnTo>
                <a:lnTo>
                  <a:pt x="576" y="397"/>
                </a:lnTo>
                <a:lnTo>
                  <a:pt x="576" y="397"/>
                </a:lnTo>
                <a:lnTo>
                  <a:pt x="576" y="398"/>
                </a:lnTo>
                <a:lnTo>
                  <a:pt x="576" y="398"/>
                </a:lnTo>
                <a:lnTo>
                  <a:pt x="576" y="399"/>
                </a:lnTo>
                <a:lnTo>
                  <a:pt x="576" y="400"/>
                </a:lnTo>
                <a:lnTo>
                  <a:pt x="577" y="400"/>
                </a:lnTo>
                <a:lnTo>
                  <a:pt x="577" y="401"/>
                </a:lnTo>
                <a:lnTo>
                  <a:pt x="576" y="401"/>
                </a:lnTo>
                <a:lnTo>
                  <a:pt x="576" y="401"/>
                </a:lnTo>
                <a:lnTo>
                  <a:pt x="576" y="401"/>
                </a:lnTo>
                <a:lnTo>
                  <a:pt x="576" y="401"/>
                </a:lnTo>
                <a:lnTo>
                  <a:pt x="576" y="402"/>
                </a:lnTo>
                <a:lnTo>
                  <a:pt x="577" y="402"/>
                </a:lnTo>
                <a:lnTo>
                  <a:pt x="577" y="402"/>
                </a:lnTo>
                <a:lnTo>
                  <a:pt x="578" y="403"/>
                </a:lnTo>
                <a:lnTo>
                  <a:pt x="578" y="403"/>
                </a:lnTo>
                <a:lnTo>
                  <a:pt x="579" y="403"/>
                </a:lnTo>
                <a:lnTo>
                  <a:pt x="580" y="403"/>
                </a:lnTo>
                <a:lnTo>
                  <a:pt x="580" y="403"/>
                </a:lnTo>
                <a:lnTo>
                  <a:pt x="581" y="403"/>
                </a:lnTo>
                <a:lnTo>
                  <a:pt x="581" y="403"/>
                </a:lnTo>
                <a:lnTo>
                  <a:pt x="581" y="403"/>
                </a:lnTo>
                <a:lnTo>
                  <a:pt x="582" y="404"/>
                </a:lnTo>
                <a:lnTo>
                  <a:pt x="583" y="404"/>
                </a:lnTo>
                <a:lnTo>
                  <a:pt x="584" y="405"/>
                </a:lnTo>
                <a:lnTo>
                  <a:pt x="584" y="405"/>
                </a:lnTo>
                <a:lnTo>
                  <a:pt x="584" y="404"/>
                </a:lnTo>
                <a:lnTo>
                  <a:pt x="585" y="404"/>
                </a:lnTo>
                <a:lnTo>
                  <a:pt x="586" y="404"/>
                </a:lnTo>
                <a:lnTo>
                  <a:pt x="586" y="405"/>
                </a:lnTo>
                <a:lnTo>
                  <a:pt x="587" y="406"/>
                </a:lnTo>
                <a:lnTo>
                  <a:pt x="587" y="406"/>
                </a:lnTo>
                <a:lnTo>
                  <a:pt x="587" y="406"/>
                </a:lnTo>
                <a:lnTo>
                  <a:pt x="588" y="406"/>
                </a:lnTo>
                <a:lnTo>
                  <a:pt x="588" y="406"/>
                </a:lnTo>
                <a:lnTo>
                  <a:pt x="588" y="406"/>
                </a:lnTo>
                <a:lnTo>
                  <a:pt x="589" y="407"/>
                </a:lnTo>
                <a:lnTo>
                  <a:pt x="589" y="407"/>
                </a:lnTo>
                <a:lnTo>
                  <a:pt x="590" y="408"/>
                </a:lnTo>
                <a:lnTo>
                  <a:pt x="590" y="408"/>
                </a:lnTo>
                <a:lnTo>
                  <a:pt x="591" y="407"/>
                </a:lnTo>
                <a:lnTo>
                  <a:pt x="592" y="407"/>
                </a:lnTo>
                <a:lnTo>
                  <a:pt x="592" y="407"/>
                </a:lnTo>
                <a:lnTo>
                  <a:pt x="592" y="407"/>
                </a:lnTo>
                <a:lnTo>
                  <a:pt x="593" y="408"/>
                </a:lnTo>
                <a:lnTo>
                  <a:pt x="593" y="408"/>
                </a:lnTo>
                <a:lnTo>
                  <a:pt x="594" y="408"/>
                </a:lnTo>
                <a:lnTo>
                  <a:pt x="595" y="408"/>
                </a:lnTo>
                <a:lnTo>
                  <a:pt x="595" y="407"/>
                </a:lnTo>
                <a:lnTo>
                  <a:pt x="595" y="407"/>
                </a:lnTo>
                <a:lnTo>
                  <a:pt x="595" y="408"/>
                </a:lnTo>
                <a:lnTo>
                  <a:pt x="596" y="408"/>
                </a:lnTo>
                <a:lnTo>
                  <a:pt x="596" y="408"/>
                </a:lnTo>
                <a:lnTo>
                  <a:pt x="596" y="408"/>
                </a:lnTo>
                <a:lnTo>
                  <a:pt x="596" y="409"/>
                </a:lnTo>
                <a:lnTo>
                  <a:pt x="597" y="409"/>
                </a:lnTo>
                <a:lnTo>
                  <a:pt x="598" y="409"/>
                </a:lnTo>
                <a:lnTo>
                  <a:pt x="598" y="410"/>
                </a:lnTo>
                <a:lnTo>
                  <a:pt x="598" y="409"/>
                </a:lnTo>
                <a:lnTo>
                  <a:pt x="598" y="409"/>
                </a:lnTo>
                <a:lnTo>
                  <a:pt x="599" y="409"/>
                </a:lnTo>
                <a:lnTo>
                  <a:pt x="600" y="409"/>
                </a:lnTo>
                <a:lnTo>
                  <a:pt x="600" y="410"/>
                </a:lnTo>
                <a:lnTo>
                  <a:pt x="600" y="410"/>
                </a:lnTo>
                <a:lnTo>
                  <a:pt x="600" y="410"/>
                </a:lnTo>
                <a:lnTo>
                  <a:pt x="600" y="410"/>
                </a:lnTo>
                <a:lnTo>
                  <a:pt x="601" y="410"/>
                </a:lnTo>
                <a:lnTo>
                  <a:pt x="601" y="410"/>
                </a:lnTo>
                <a:lnTo>
                  <a:pt x="602" y="410"/>
                </a:lnTo>
                <a:lnTo>
                  <a:pt x="602" y="409"/>
                </a:lnTo>
                <a:lnTo>
                  <a:pt x="603" y="409"/>
                </a:lnTo>
                <a:lnTo>
                  <a:pt x="603" y="409"/>
                </a:lnTo>
                <a:lnTo>
                  <a:pt x="604" y="410"/>
                </a:lnTo>
                <a:lnTo>
                  <a:pt x="605" y="410"/>
                </a:lnTo>
                <a:lnTo>
                  <a:pt x="605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1"/>
                </a:lnTo>
                <a:lnTo>
                  <a:pt x="607" y="411"/>
                </a:lnTo>
                <a:lnTo>
                  <a:pt x="607" y="412"/>
                </a:lnTo>
                <a:lnTo>
                  <a:pt x="607" y="412"/>
                </a:lnTo>
                <a:lnTo>
                  <a:pt x="607" y="413"/>
                </a:lnTo>
                <a:lnTo>
                  <a:pt x="608" y="413"/>
                </a:lnTo>
                <a:lnTo>
                  <a:pt x="608" y="412"/>
                </a:lnTo>
                <a:lnTo>
                  <a:pt x="608" y="412"/>
                </a:lnTo>
                <a:lnTo>
                  <a:pt x="608" y="412"/>
                </a:lnTo>
                <a:lnTo>
                  <a:pt x="609" y="412"/>
                </a:lnTo>
                <a:lnTo>
                  <a:pt x="609" y="411"/>
                </a:lnTo>
                <a:lnTo>
                  <a:pt x="609" y="411"/>
                </a:lnTo>
                <a:lnTo>
                  <a:pt x="610" y="412"/>
                </a:lnTo>
                <a:lnTo>
                  <a:pt x="610" y="411"/>
                </a:lnTo>
                <a:lnTo>
                  <a:pt x="611" y="411"/>
                </a:lnTo>
                <a:lnTo>
                  <a:pt x="611" y="411"/>
                </a:lnTo>
                <a:lnTo>
                  <a:pt x="611" y="411"/>
                </a:lnTo>
                <a:lnTo>
                  <a:pt x="612" y="411"/>
                </a:lnTo>
                <a:lnTo>
                  <a:pt x="613" y="411"/>
                </a:lnTo>
                <a:lnTo>
                  <a:pt x="613" y="411"/>
                </a:lnTo>
                <a:lnTo>
                  <a:pt x="614" y="411"/>
                </a:lnTo>
                <a:lnTo>
                  <a:pt x="614" y="411"/>
                </a:lnTo>
                <a:lnTo>
                  <a:pt x="614" y="412"/>
                </a:lnTo>
                <a:lnTo>
                  <a:pt x="614" y="412"/>
                </a:lnTo>
                <a:lnTo>
                  <a:pt x="614" y="412"/>
                </a:lnTo>
                <a:lnTo>
                  <a:pt x="614" y="413"/>
                </a:lnTo>
                <a:lnTo>
                  <a:pt x="614" y="413"/>
                </a:lnTo>
                <a:lnTo>
                  <a:pt x="613" y="414"/>
                </a:lnTo>
                <a:lnTo>
                  <a:pt x="613" y="414"/>
                </a:lnTo>
                <a:lnTo>
                  <a:pt x="614" y="414"/>
                </a:lnTo>
                <a:lnTo>
                  <a:pt x="616" y="414"/>
                </a:lnTo>
                <a:lnTo>
                  <a:pt x="616" y="414"/>
                </a:lnTo>
                <a:lnTo>
                  <a:pt x="616" y="416"/>
                </a:lnTo>
                <a:lnTo>
                  <a:pt x="617" y="416"/>
                </a:lnTo>
                <a:lnTo>
                  <a:pt x="617" y="416"/>
                </a:lnTo>
                <a:lnTo>
                  <a:pt x="617" y="417"/>
                </a:lnTo>
                <a:lnTo>
                  <a:pt x="616" y="417"/>
                </a:lnTo>
                <a:lnTo>
                  <a:pt x="616" y="417"/>
                </a:lnTo>
                <a:lnTo>
                  <a:pt x="616" y="417"/>
                </a:lnTo>
                <a:lnTo>
                  <a:pt x="615" y="417"/>
                </a:lnTo>
                <a:lnTo>
                  <a:pt x="615" y="418"/>
                </a:lnTo>
                <a:lnTo>
                  <a:pt x="615" y="418"/>
                </a:lnTo>
                <a:lnTo>
                  <a:pt x="615" y="419"/>
                </a:lnTo>
                <a:lnTo>
                  <a:pt x="615" y="419"/>
                </a:lnTo>
                <a:lnTo>
                  <a:pt x="615" y="419"/>
                </a:lnTo>
                <a:lnTo>
                  <a:pt x="615" y="419"/>
                </a:lnTo>
                <a:lnTo>
                  <a:pt x="616" y="420"/>
                </a:lnTo>
                <a:lnTo>
                  <a:pt x="616" y="420"/>
                </a:lnTo>
                <a:lnTo>
                  <a:pt x="616" y="454"/>
                </a:lnTo>
                <a:lnTo>
                  <a:pt x="616" y="468"/>
                </a:lnTo>
                <a:lnTo>
                  <a:pt x="616" y="486"/>
                </a:lnTo>
                <a:lnTo>
                  <a:pt x="616" y="520"/>
                </a:lnTo>
                <a:lnTo>
                  <a:pt x="586" y="520"/>
                </a:lnTo>
                <a:lnTo>
                  <a:pt x="578" y="520"/>
                </a:lnTo>
                <a:lnTo>
                  <a:pt x="560" y="520"/>
                </a:lnTo>
                <a:lnTo>
                  <a:pt x="517" y="520"/>
                </a:lnTo>
                <a:lnTo>
                  <a:pt x="507" y="520"/>
                </a:lnTo>
                <a:lnTo>
                  <a:pt x="497" y="520"/>
                </a:lnTo>
                <a:lnTo>
                  <a:pt x="497" y="521"/>
                </a:lnTo>
                <a:lnTo>
                  <a:pt x="497" y="524"/>
                </a:lnTo>
                <a:lnTo>
                  <a:pt x="496" y="525"/>
                </a:lnTo>
                <a:lnTo>
                  <a:pt x="496" y="529"/>
                </a:lnTo>
                <a:lnTo>
                  <a:pt x="496" y="529"/>
                </a:lnTo>
                <a:lnTo>
                  <a:pt x="496" y="531"/>
                </a:lnTo>
                <a:lnTo>
                  <a:pt x="495" y="531"/>
                </a:lnTo>
                <a:lnTo>
                  <a:pt x="494" y="532"/>
                </a:lnTo>
                <a:lnTo>
                  <a:pt x="493" y="532"/>
                </a:lnTo>
                <a:lnTo>
                  <a:pt x="493" y="533"/>
                </a:lnTo>
                <a:lnTo>
                  <a:pt x="491" y="533"/>
                </a:lnTo>
                <a:lnTo>
                  <a:pt x="490" y="534"/>
                </a:lnTo>
                <a:lnTo>
                  <a:pt x="489" y="534"/>
                </a:lnTo>
                <a:lnTo>
                  <a:pt x="489" y="535"/>
                </a:lnTo>
                <a:lnTo>
                  <a:pt x="487" y="536"/>
                </a:lnTo>
                <a:lnTo>
                  <a:pt x="487" y="537"/>
                </a:lnTo>
                <a:lnTo>
                  <a:pt x="487" y="538"/>
                </a:lnTo>
                <a:lnTo>
                  <a:pt x="488" y="539"/>
                </a:lnTo>
                <a:lnTo>
                  <a:pt x="488" y="539"/>
                </a:lnTo>
                <a:lnTo>
                  <a:pt x="487" y="540"/>
                </a:lnTo>
                <a:lnTo>
                  <a:pt x="487" y="541"/>
                </a:lnTo>
                <a:lnTo>
                  <a:pt x="487" y="542"/>
                </a:lnTo>
                <a:lnTo>
                  <a:pt x="486" y="543"/>
                </a:lnTo>
                <a:lnTo>
                  <a:pt x="486" y="544"/>
                </a:lnTo>
                <a:lnTo>
                  <a:pt x="487" y="544"/>
                </a:lnTo>
                <a:lnTo>
                  <a:pt x="486" y="545"/>
                </a:lnTo>
                <a:lnTo>
                  <a:pt x="485" y="546"/>
                </a:lnTo>
                <a:lnTo>
                  <a:pt x="485" y="547"/>
                </a:lnTo>
                <a:lnTo>
                  <a:pt x="484" y="548"/>
                </a:lnTo>
                <a:lnTo>
                  <a:pt x="482" y="548"/>
                </a:lnTo>
                <a:lnTo>
                  <a:pt x="483" y="549"/>
                </a:lnTo>
                <a:lnTo>
                  <a:pt x="482" y="550"/>
                </a:lnTo>
                <a:lnTo>
                  <a:pt x="480" y="551"/>
                </a:lnTo>
                <a:lnTo>
                  <a:pt x="480" y="553"/>
                </a:lnTo>
                <a:lnTo>
                  <a:pt x="480" y="554"/>
                </a:lnTo>
                <a:lnTo>
                  <a:pt x="479" y="555"/>
                </a:lnTo>
                <a:lnTo>
                  <a:pt x="479" y="555"/>
                </a:lnTo>
                <a:lnTo>
                  <a:pt x="478" y="556"/>
                </a:lnTo>
                <a:lnTo>
                  <a:pt x="478" y="557"/>
                </a:lnTo>
                <a:lnTo>
                  <a:pt x="477" y="558"/>
                </a:lnTo>
                <a:lnTo>
                  <a:pt x="477" y="559"/>
                </a:lnTo>
                <a:lnTo>
                  <a:pt x="478" y="560"/>
                </a:lnTo>
                <a:lnTo>
                  <a:pt x="478" y="561"/>
                </a:lnTo>
                <a:lnTo>
                  <a:pt x="478" y="562"/>
                </a:lnTo>
                <a:lnTo>
                  <a:pt x="478" y="563"/>
                </a:lnTo>
                <a:lnTo>
                  <a:pt x="477" y="563"/>
                </a:lnTo>
                <a:lnTo>
                  <a:pt x="476" y="564"/>
                </a:lnTo>
                <a:lnTo>
                  <a:pt x="475" y="565"/>
                </a:lnTo>
                <a:lnTo>
                  <a:pt x="476" y="566"/>
                </a:lnTo>
                <a:lnTo>
                  <a:pt x="475" y="565"/>
                </a:lnTo>
                <a:lnTo>
                  <a:pt x="474" y="566"/>
                </a:lnTo>
                <a:lnTo>
                  <a:pt x="474" y="567"/>
                </a:lnTo>
                <a:lnTo>
                  <a:pt x="474" y="568"/>
                </a:lnTo>
                <a:lnTo>
                  <a:pt x="473" y="569"/>
                </a:lnTo>
                <a:lnTo>
                  <a:pt x="472" y="570"/>
                </a:lnTo>
                <a:lnTo>
                  <a:pt x="471" y="569"/>
                </a:lnTo>
                <a:lnTo>
                  <a:pt x="470" y="570"/>
                </a:lnTo>
                <a:lnTo>
                  <a:pt x="471" y="571"/>
                </a:lnTo>
                <a:lnTo>
                  <a:pt x="471" y="572"/>
                </a:lnTo>
                <a:lnTo>
                  <a:pt x="470" y="574"/>
                </a:lnTo>
                <a:lnTo>
                  <a:pt x="470" y="575"/>
                </a:lnTo>
                <a:lnTo>
                  <a:pt x="470" y="576"/>
                </a:lnTo>
                <a:lnTo>
                  <a:pt x="471" y="576"/>
                </a:lnTo>
                <a:lnTo>
                  <a:pt x="471" y="577"/>
                </a:lnTo>
                <a:lnTo>
                  <a:pt x="471" y="578"/>
                </a:lnTo>
                <a:lnTo>
                  <a:pt x="471" y="579"/>
                </a:lnTo>
                <a:lnTo>
                  <a:pt x="470" y="579"/>
                </a:lnTo>
                <a:lnTo>
                  <a:pt x="470" y="580"/>
                </a:lnTo>
                <a:lnTo>
                  <a:pt x="470" y="581"/>
                </a:lnTo>
                <a:lnTo>
                  <a:pt x="470" y="582"/>
                </a:lnTo>
                <a:lnTo>
                  <a:pt x="469" y="582"/>
                </a:lnTo>
                <a:lnTo>
                  <a:pt x="468" y="582"/>
                </a:lnTo>
                <a:lnTo>
                  <a:pt x="468" y="583"/>
                </a:lnTo>
                <a:lnTo>
                  <a:pt x="468" y="584"/>
                </a:lnTo>
                <a:lnTo>
                  <a:pt x="468" y="585"/>
                </a:lnTo>
                <a:lnTo>
                  <a:pt x="468" y="586"/>
                </a:lnTo>
                <a:lnTo>
                  <a:pt x="468" y="587"/>
                </a:lnTo>
                <a:lnTo>
                  <a:pt x="467" y="587"/>
                </a:lnTo>
                <a:lnTo>
                  <a:pt x="466" y="587"/>
                </a:lnTo>
                <a:lnTo>
                  <a:pt x="466" y="588"/>
                </a:lnTo>
                <a:lnTo>
                  <a:pt x="466" y="589"/>
                </a:lnTo>
                <a:lnTo>
                  <a:pt x="465" y="590"/>
                </a:lnTo>
                <a:lnTo>
                  <a:pt x="466" y="591"/>
                </a:lnTo>
                <a:lnTo>
                  <a:pt x="466" y="591"/>
                </a:lnTo>
                <a:lnTo>
                  <a:pt x="466" y="593"/>
                </a:lnTo>
                <a:lnTo>
                  <a:pt x="466" y="594"/>
                </a:lnTo>
                <a:lnTo>
                  <a:pt x="465" y="594"/>
                </a:lnTo>
                <a:lnTo>
                  <a:pt x="464" y="595"/>
                </a:lnTo>
                <a:lnTo>
                  <a:pt x="463" y="595"/>
                </a:lnTo>
                <a:lnTo>
                  <a:pt x="463" y="596"/>
                </a:lnTo>
                <a:lnTo>
                  <a:pt x="462" y="597"/>
                </a:lnTo>
                <a:lnTo>
                  <a:pt x="462" y="597"/>
                </a:lnTo>
                <a:lnTo>
                  <a:pt x="461" y="598"/>
                </a:lnTo>
                <a:lnTo>
                  <a:pt x="461" y="599"/>
                </a:lnTo>
                <a:lnTo>
                  <a:pt x="461" y="600"/>
                </a:lnTo>
                <a:lnTo>
                  <a:pt x="460" y="601"/>
                </a:lnTo>
                <a:lnTo>
                  <a:pt x="460" y="602"/>
                </a:lnTo>
                <a:lnTo>
                  <a:pt x="460" y="603"/>
                </a:lnTo>
                <a:lnTo>
                  <a:pt x="460" y="604"/>
                </a:lnTo>
                <a:lnTo>
                  <a:pt x="460" y="604"/>
                </a:lnTo>
                <a:lnTo>
                  <a:pt x="460" y="605"/>
                </a:lnTo>
                <a:lnTo>
                  <a:pt x="462" y="606"/>
                </a:lnTo>
                <a:lnTo>
                  <a:pt x="462" y="607"/>
                </a:lnTo>
                <a:lnTo>
                  <a:pt x="462" y="608"/>
                </a:lnTo>
                <a:lnTo>
                  <a:pt x="461" y="608"/>
                </a:lnTo>
                <a:lnTo>
                  <a:pt x="462" y="609"/>
                </a:lnTo>
                <a:lnTo>
                  <a:pt x="463" y="609"/>
                </a:lnTo>
                <a:lnTo>
                  <a:pt x="463" y="608"/>
                </a:lnTo>
                <a:lnTo>
                  <a:pt x="463" y="609"/>
                </a:lnTo>
                <a:lnTo>
                  <a:pt x="464" y="610"/>
                </a:lnTo>
                <a:lnTo>
                  <a:pt x="465" y="612"/>
                </a:lnTo>
                <a:lnTo>
                  <a:pt x="466" y="613"/>
                </a:lnTo>
                <a:lnTo>
                  <a:pt x="466" y="613"/>
                </a:lnTo>
                <a:lnTo>
                  <a:pt x="467" y="614"/>
                </a:lnTo>
                <a:lnTo>
                  <a:pt x="468" y="614"/>
                </a:lnTo>
                <a:lnTo>
                  <a:pt x="469" y="614"/>
                </a:lnTo>
                <a:lnTo>
                  <a:pt x="469" y="615"/>
                </a:lnTo>
                <a:lnTo>
                  <a:pt x="469" y="616"/>
                </a:lnTo>
                <a:lnTo>
                  <a:pt x="469" y="617"/>
                </a:lnTo>
                <a:lnTo>
                  <a:pt x="470" y="618"/>
                </a:lnTo>
                <a:lnTo>
                  <a:pt x="469" y="619"/>
                </a:lnTo>
                <a:lnTo>
                  <a:pt x="469" y="620"/>
                </a:lnTo>
                <a:lnTo>
                  <a:pt x="470" y="620"/>
                </a:lnTo>
                <a:lnTo>
                  <a:pt x="470" y="620"/>
                </a:lnTo>
                <a:lnTo>
                  <a:pt x="470" y="621"/>
                </a:lnTo>
                <a:lnTo>
                  <a:pt x="469" y="623"/>
                </a:lnTo>
                <a:lnTo>
                  <a:pt x="468" y="623"/>
                </a:lnTo>
                <a:lnTo>
                  <a:pt x="466" y="624"/>
                </a:lnTo>
                <a:lnTo>
                  <a:pt x="466" y="625"/>
                </a:lnTo>
                <a:lnTo>
                  <a:pt x="465" y="625"/>
                </a:lnTo>
                <a:lnTo>
                  <a:pt x="462" y="625"/>
                </a:lnTo>
                <a:lnTo>
                  <a:pt x="462" y="626"/>
                </a:lnTo>
                <a:lnTo>
                  <a:pt x="462" y="626"/>
                </a:lnTo>
                <a:lnTo>
                  <a:pt x="461" y="626"/>
                </a:lnTo>
                <a:lnTo>
                  <a:pt x="460" y="626"/>
                </a:lnTo>
                <a:lnTo>
                  <a:pt x="459" y="627"/>
                </a:lnTo>
                <a:lnTo>
                  <a:pt x="458" y="627"/>
                </a:lnTo>
                <a:lnTo>
                  <a:pt x="457" y="628"/>
                </a:lnTo>
                <a:lnTo>
                  <a:pt x="457" y="629"/>
                </a:lnTo>
                <a:lnTo>
                  <a:pt x="456" y="628"/>
                </a:lnTo>
                <a:lnTo>
                  <a:pt x="455" y="628"/>
                </a:lnTo>
                <a:lnTo>
                  <a:pt x="454" y="628"/>
                </a:lnTo>
                <a:lnTo>
                  <a:pt x="453" y="628"/>
                </a:lnTo>
                <a:lnTo>
                  <a:pt x="451" y="628"/>
                </a:lnTo>
                <a:lnTo>
                  <a:pt x="450" y="629"/>
                </a:lnTo>
                <a:lnTo>
                  <a:pt x="450" y="630"/>
                </a:lnTo>
                <a:lnTo>
                  <a:pt x="450" y="631"/>
                </a:lnTo>
                <a:lnTo>
                  <a:pt x="450" y="631"/>
                </a:lnTo>
                <a:lnTo>
                  <a:pt x="450" y="632"/>
                </a:lnTo>
                <a:lnTo>
                  <a:pt x="450" y="633"/>
                </a:lnTo>
                <a:lnTo>
                  <a:pt x="449" y="633"/>
                </a:lnTo>
                <a:lnTo>
                  <a:pt x="447" y="634"/>
                </a:lnTo>
                <a:lnTo>
                  <a:pt x="449" y="635"/>
                </a:lnTo>
                <a:lnTo>
                  <a:pt x="449" y="636"/>
                </a:lnTo>
                <a:lnTo>
                  <a:pt x="448" y="636"/>
                </a:lnTo>
                <a:lnTo>
                  <a:pt x="448" y="637"/>
                </a:lnTo>
                <a:lnTo>
                  <a:pt x="446" y="638"/>
                </a:lnTo>
                <a:lnTo>
                  <a:pt x="446" y="639"/>
                </a:lnTo>
                <a:lnTo>
                  <a:pt x="445" y="639"/>
                </a:lnTo>
                <a:lnTo>
                  <a:pt x="445" y="638"/>
                </a:lnTo>
                <a:lnTo>
                  <a:pt x="443" y="638"/>
                </a:lnTo>
                <a:lnTo>
                  <a:pt x="443" y="637"/>
                </a:lnTo>
                <a:lnTo>
                  <a:pt x="443" y="637"/>
                </a:lnTo>
                <a:lnTo>
                  <a:pt x="442" y="637"/>
                </a:lnTo>
                <a:lnTo>
                  <a:pt x="441" y="636"/>
                </a:lnTo>
                <a:lnTo>
                  <a:pt x="440" y="636"/>
                </a:lnTo>
                <a:lnTo>
                  <a:pt x="440" y="637"/>
                </a:lnTo>
                <a:lnTo>
                  <a:pt x="440" y="638"/>
                </a:lnTo>
                <a:lnTo>
                  <a:pt x="438" y="637"/>
                </a:lnTo>
                <a:lnTo>
                  <a:pt x="437" y="637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3" y="640"/>
                </a:lnTo>
                <a:lnTo>
                  <a:pt x="433" y="640"/>
                </a:lnTo>
                <a:lnTo>
                  <a:pt x="432" y="641"/>
                </a:lnTo>
                <a:lnTo>
                  <a:pt x="431" y="640"/>
                </a:lnTo>
                <a:lnTo>
                  <a:pt x="432" y="639"/>
                </a:lnTo>
                <a:lnTo>
                  <a:pt x="431" y="638"/>
                </a:lnTo>
                <a:lnTo>
                  <a:pt x="430" y="638"/>
                </a:lnTo>
                <a:lnTo>
                  <a:pt x="429" y="638"/>
                </a:lnTo>
                <a:lnTo>
                  <a:pt x="428" y="638"/>
                </a:lnTo>
                <a:lnTo>
                  <a:pt x="427" y="638"/>
                </a:lnTo>
                <a:lnTo>
                  <a:pt x="426" y="637"/>
                </a:lnTo>
                <a:lnTo>
                  <a:pt x="426" y="637"/>
                </a:lnTo>
                <a:lnTo>
                  <a:pt x="424" y="637"/>
                </a:lnTo>
                <a:lnTo>
                  <a:pt x="423" y="637"/>
                </a:lnTo>
                <a:lnTo>
                  <a:pt x="423" y="636"/>
                </a:lnTo>
                <a:lnTo>
                  <a:pt x="423" y="635"/>
                </a:lnTo>
                <a:lnTo>
                  <a:pt x="423" y="634"/>
                </a:lnTo>
                <a:lnTo>
                  <a:pt x="423" y="633"/>
                </a:lnTo>
                <a:lnTo>
                  <a:pt x="423" y="632"/>
                </a:lnTo>
                <a:lnTo>
                  <a:pt x="423" y="631"/>
                </a:lnTo>
                <a:lnTo>
                  <a:pt x="422" y="630"/>
                </a:lnTo>
                <a:lnTo>
                  <a:pt x="421" y="630"/>
                </a:lnTo>
                <a:lnTo>
                  <a:pt x="421" y="629"/>
                </a:lnTo>
                <a:lnTo>
                  <a:pt x="422" y="629"/>
                </a:lnTo>
                <a:lnTo>
                  <a:pt x="422" y="628"/>
                </a:lnTo>
                <a:lnTo>
                  <a:pt x="422" y="627"/>
                </a:lnTo>
                <a:lnTo>
                  <a:pt x="421" y="626"/>
                </a:lnTo>
                <a:lnTo>
                  <a:pt x="421" y="626"/>
                </a:lnTo>
                <a:lnTo>
                  <a:pt x="420" y="625"/>
                </a:lnTo>
                <a:lnTo>
                  <a:pt x="419" y="625"/>
                </a:lnTo>
                <a:lnTo>
                  <a:pt x="418" y="625"/>
                </a:lnTo>
                <a:lnTo>
                  <a:pt x="418" y="624"/>
                </a:lnTo>
                <a:lnTo>
                  <a:pt x="419" y="623"/>
                </a:lnTo>
                <a:lnTo>
                  <a:pt x="419" y="622"/>
                </a:lnTo>
                <a:lnTo>
                  <a:pt x="418" y="621"/>
                </a:lnTo>
                <a:lnTo>
                  <a:pt x="418" y="620"/>
                </a:lnTo>
                <a:lnTo>
                  <a:pt x="417" y="620"/>
                </a:lnTo>
                <a:lnTo>
                  <a:pt x="417" y="620"/>
                </a:lnTo>
                <a:lnTo>
                  <a:pt x="416" y="620"/>
                </a:lnTo>
                <a:lnTo>
                  <a:pt x="415" y="620"/>
                </a:lnTo>
                <a:lnTo>
                  <a:pt x="414" y="620"/>
                </a:lnTo>
                <a:lnTo>
                  <a:pt x="413" y="618"/>
                </a:lnTo>
                <a:lnTo>
                  <a:pt x="414" y="617"/>
                </a:lnTo>
                <a:lnTo>
                  <a:pt x="413" y="615"/>
                </a:lnTo>
                <a:lnTo>
                  <a:pt x="413" y="615"/>
                </a:lnTo>
                <a:lnTo>
                  <a:pt x="412" y="614"/>
                </a:lnTo>
                <a:lnTo>
                  <a:pt x="411" y="614"/>
                </a:lnTo>
                <a:lnTo>
                  <a:pt x="410" y="615"/>
                </a:lnTo>
                <a:lnTo>
                  <a:pt x="409" y="614"/>
                </a:lnTo>
                <a:lnTo>
                  <a:pt x="408" y="614"/>
                </a:lnTo>
                <a:lnTo>
                  <a:pt x="407" y="613"/>
                </a:lnTo>
                <a:lnTo>
                  <a:pt x="407" y="613"/>
                </a:lnTo>
                <a:lnTo>
                  <a:pt x="407" y="612"/>
                </a:lnTo>
                <a:lnTo>
                  <a:pt x="406" y="611"/>
                </a:lnTo>
                <a:lnTo>
                  <a:pt x="406" y="610"/>
                </a:lnTo>
                <a:lnTo>
                  <a:pt x="406" y="609"/>
                </a:lnTo>
                <a:lnTo>
                  <a:pt x="406" y="608"/>
                </a:lnTo>
                <a:lnTo>
                  <a:pt x="406" y="607"/>
                </a:lnTo>
                <a:lnTo>
                  <a:pt x="406" y="605"/>
                </a:lnTo>
                <a:lnTo>
                  <a:pt x="405" y="605"/>
                </a:lnTo>
                <a:lnTo>
                  <a:pt x="405" y="606"/>
                </a:lnTo>
                <a:lnTo>
                  <a:pt x="403" y="606"/>
                </a:lnTo>
                <a:lnTo>
                  <a:pt x="403" y="605"/>
                </a:lnTo>
                <a:lnTo>
                  <a:pt x="402" y="606"/>
                </a:lnTo>
                <a:lnTo>
                  <a:pt x="400" y="606"/>
                </a:lnTo>
                <a:lnTo>
                  <a:pt x="397" y="606"/>
                </a:lnTo>
                <a:lnTo>
                  <a:pt x="396" y="605"/>
                </a:lnTo>
                <a:lnTo>
                  <a:pt x="395" y="605"/>
                </a:lnTo>
                <a:lnTo>
                  <a:pt x="394" y="605"/>
                </a:lnTo>
                <a:lnTo>
                  <a:pt x="393" y="604"/>
                </a:lnTo>
                <a:lnTo>
                  <a:pt x="392" y="604"/>
                </a:lnTo>
                <a:lnTo>
                  <a:pt x="392" y="603"/>
                </a:lnTo>
                <a:lnTo>
                  <a:pt x="391" y="602"/>
                </a:lnTo>
                <a:lnTo>
                  <a:pt x="391" y="601"/>
                </a:lnTo>
                <a:lnTo>
                  <a:pt x="390" y="600"/>
                </a:lnTo>
                <a:lnTo>
                  <a:pt x="389" y="600"/>
                </a:lnTo>
                <a:lnTo>
                  <a:pt x="388" y="599"/>
                </a:lnTo>
                <a:lnTo>
                  <a:pt x="387" y="599"/>
                </a:lnTo>
                <a:lnTo>
                  <a:pt x="386" y="600"/>
                </a:lnTo>
                <a:lnTo>
                  <a:pt x="385" y="600"/>
                </a:lnTo>
                <a:lnTo>
                  <a:pt x="385" y="599"/>
                </a:lnTo>
                <a:lnTo>
                  <a:pt x="384" y="599"/>
                </a:lnTo>
                <a:lnTo>
                  <a:pt x="382" y="599"/>
                </a:lnTo>
                <a:lnTo>
                  <a:pt x="382" y="600"/>
                </a:lnTo>
                <a:lnTo>
                  <a:pt x="381" y="601"/>
                </a:lnTo>
                <a:lnTo>
                  <a:pt x="380" y="601"/>
                </a:lnTo>
                <a:lnTo>
                  <a:pt x="379" y="600"/>
                </a:lnTo>
                <a:lnTo>
                  <a:pt x="378" y="600"/>
                </a:lnTo>
                <a:lnTo>
                  <a:pt x="378" y="600"/>
                </a:lnTo>
                <a:lnTo>
                  <a:pt x="377" y="600"/>
                </a:lnTo>
                <a:lnTo>
                  <a:pt x="375" y="599"/>
                </a:lnTo>
                <a:lnTo>
                  <a:pt x="375" y="599"/>
                </a:lnTo>
                <a:lnTo>
                  <a:pt x="374" y="600"/>
                </a:lnTo>
                <a:lnTo>
                  <a:pt x="374" y="602"/>
                </a:lnTo>
                <a:lnTo>
                  <a:pt x="375" y="602"/>
                </a:lnTo>
                <a:lnTo>
                  <a:pt x="375" y="603"/>
                </a:lnTo>
                <a:lnTo>
                  <a:pt x="374" y="604"/>
                </a:lnTo>
                <a:lnTo>
                  <a:pt x="374" y="606"/>
                </a:lnTo>
                <a:lnTo>
                  <a:pt x="373" y="606"/>
                </a:lnTo>
                <a:lnTo>
                  <a:pt x="372" y="606"/>
                </a:lnTo>
                <a:lnTo>
                  <a:pt x="371" y="607"/>
                </a:lnTo>
                <a:lnTo>
                  <a:pt x="370" y="607"/>
                </a:lnTo>
                <a:lnTo>
                  <a:pt x="369" y="608"/>
                </a:lnTo>
                <a:lnTo>
                  <a:pt x="368" y="607"/>
                </a:lnTo>
                <a:lnTo>
                  <a:pt x="366" y="608"/>
                </a:lnTo>
                <a:lnTo>
                  <a:pt x="365" y="608"/>
                </a:lnTo>
                <a:lnTo>
                  <a:pt x="365" y="609"/>
                </a:lnTo>
                <a:lnTo>
                  <a:pt x="364" y="610"/>
                </a:lnTo>
                <a:lnTo>
                  <a:pt x="363" y="610"/>
                </a:lnTo>
                <a:lnTo>
                  <a:pt x="361" y="609"/>
                </a:lnTo>
                <a:lnTo>
                  <a:pt x="360" y="610"/>
                </a:lnTo>
                <a:lnTo>
                  <a:pt x="360" y="611"/>
                </a:lnTo>
                <a:lnTo>
                  <a:pt x="358" y="611"/>
                </a:lnTo>
                <a:lnTo>
                  <a:pt x="357" y="612"/>
                </a:lnTo>
                <a:lnTo>
                  <a:pt x="355" y="613"/>
                </a:lnTo>
                <a:lnTo>
                  <a:pt x="354" y="614"/>
                </a:lnTo>
                <a:lnTo>
                  <a:pt x="353" y="614"/>
                </a:lnTo>
                <a:lnTo>
                  <a:pt x="353" y="614"/>
                </a:lnTo>
                <a:lnTo>
                  <a:pt x="353" y="615"/>
                </a:lnTo>
                <a:lnTo>
                  <a:pt x="352" y="616"/>
                </a:lnTo>
                <a:lnTo>
                  <a:pt x="351" y="616"/>
                </a:lnTo>
                <a:lnTo>
                  <a:pt x="350" y="616"/>
                </a:lnTo>
                <a:lnTo>
                  <a:pt x="349" y="617"/>
                </a:lnTo>
                <a:lnTo>
                  <a:pt x="348" y="619"/>
                </a:lnTo>
                <a:lnTo>
                  <a:pt x="348" y="620"/>
                </a:lnTo>
                <a:lnTo>
                  <a:pt x="348" y="622"/>
                </a:lnTo>
                <a:lnTo>
                  <a:pt x="347" y="623"/>
                </a:lnTo>
                <a:lnTo>
                  <a:pt x="346" y="623"/>
                </a:lnTo>
                <a:lnTo>
                  <a:pt x="345" y="624"/>
                </a:lnTo>
                <a:lnTo>
                  <a:pt x="345" y="624"/>
                </a:lnTo>
                <a:lnTo>
                  <a:pt x="344" y="625"/>
                </a:lnTo>
                <a:lnTo>
                  <a:pt x="342" y="626"/>
                </a:lnTo>
                <a:lnTo>
                  <a:pt x="341" y="626"/>
                </a:lnTo>
                <a:lnTo>
                  <a:pt x="341" y="627"/>
                </a:lnTo>
                <a:lnTo>
                  <a:pt x="341" y="628"/>
                </a:lnTo>
                <a:lnTo>
                  <a:pt x="340" y="630"/>
                </a:lnTo>
                <a:lnTo>
                  <a:pt x="340" y="630"/>
                </a:lnTo>
                <a:lnTo>
                  <a:pt x="340" y="631"/>
                </a:lnTo>
                <a:lnTo>
                  <a:pt x="340" y="632"/>
                </a:lnTo>
                <a:lnTo>
                  <a:pt x="340" y="633"/>
                </a:lnTo>
                <a:lnTo>
                  <a:pt x="340" y="635"/>
                </a:lnTo>
                <a:lnTo>
                  <a:pt x="341" y="635"/>
                </a:lnTo>
                <a:lnTo>
                  <a:pt x="341" y="636"/>
                </a:lnTo>
                <a:lnTo>
                  <a:pt x="340" y="637"/>
                </a:lnTo>
                <a:lnTo>
                  <a:pt x="339" y="637"/>
                </a:lnTo>
                <a:lnTo>
                  <a:pt x="339" y="638"/>
                </a:lnTo>
                <a:lnTo>
                  <a:pt x="339" y="640"/>
                </a:lnTo>
                <a:lnTo>
                  <a:pt x="339" y="641"/>
                </a:lnTo>
                <a:lnTo>
                  <a:pt x="338" y="642"/>
                </a:lnTo>
                <a:lnTo>
                  <a:pt x="337" y="643"/>
                </a:lnTo>
                <a:lnTo>
                  <a:pt x="337" y="643"/>
                </a:lnTo>
                <a:lnTo>
                  <a:pt x="337" y="644"/>
                </a:lnTo>
                <a:lnTo>
                  <a:pt x="337" y="645"/>
                </a:lnTo>
                <a:lnTo>
                  <a:pt x="337" y="646"/>
                </a:lnTo>
                <a:lnTo>
                  <a:pt x="337" y="647"/>
                </a:lnTo>
                <a:lnTo>
                  <a:pt x="337" y="649"/>
                </a:lnTo>
                <a:lnTo>
                  <a:pt x="337" y="650"/>
                </a:lnTo>
                <a:lnTo>
                  <a:pt x="337" y="650"/>
                </a:lnTo>
                <a:lnTo>
                  <a:pt x="339" y="650"/>
                </a:lnTo>
                <a:lnTo>
                  <a:pt x="339" y="652"/>
                </a:lnTo>
                <a:lnTo>
                  <a:pt x="339" y="653"/>
                </a:lnTo>
                <a:lnTo>
                  <a:pt x="340" y="654"/>
                </a:lnTo>
                <a:lnTo>
                  <a:pt x="340" y="654"/>
                </a:lnTo>
                <a:lnTo>
                  <a:pt x="341" y="655"/>
                </a:lnTo>
                <a:lnTo>
                  <a:pt x="341" y="656"/>
                </a:lnTo>
                <a:lnTo>
                  <a:pt x="341" y="657"/>
                </a:lnTo>
                <a:lnTo>
                  <a:pt x="341" y="658"/>
                </a:lnTo>
                <a:lnTo>
                  <a:pt x="341" y="659"/>
                </a:lnTo>
                <a:lnTo>
                  <a:pt x="340" y="659"/>
                </a:lnTo>
                <a:lnTo>
                  <a:pt x="338" y="659"/>
                </a:lnTo>
                <a:lnTo>
                  <a:pt x="337" y="660"/>
                </a:lnTo>
                <a:lnTo>
                  <a:pt x="337" y="661"/>
                </a:lnTo>
                <a:lnTo>
                  <a:pt x="338" y="661"/>
                </a:lnTo>
                <a:lnTo>
                  <a:pt x="338" y="662"/>
                </a:lnTo>
                <a:lnTo>
                  <a:pt x="337" y="663"/>
                </a:lnTo>
                <a:lnTo>
                  <a:pt x="337" y="664"/>
                </a:lnTo>
                <a:lnTo>
                  <a:pt x="338" y="664"/>
                </a:lnTo>
                <a:lnTo>
                  <a:pt x="338" y="665"/>
                </a:lnTo>
                <a:lnTo>
                  <a:pt x="338" y="666"/>
                </a:lnTo>
                <a:lnTo>
                  <a:pt x="337" y="667"/>
                </a:lnTo>
                <a:lnTo>
                  <a:pt x="337" y="668"/>
                </a:lnTo>
                <a:lnTo>
                  <a:pt x="337" y="670"/>
                </a:lnTo>
                <a:lnTo>
                  <a:pt x="338" y="671"/>
                </a:lnTo>
                <a:lnTo>
                  <a:pt x="337" y="671"/>
                </a:lnTo>
                <a:lnTo>
                  <a:pt x="336" y="672"/>
                </a:lnTo>
                <a:lnTo>
                  <a:pt x="336" y="673"/>
                </a:lnTo>
                <a:lnTo>
                  <a:pt x="336" y="674"/>
                </a:lnTo>
                <a:lnTo>
                  <a:pt x="336" y="675"/>
                </a:lnTo>
                <a:lnTo>
                  <a:pt x="335" y="677"/>
                </a:lnTo>
                <a:lnTo>
                  <a:pt x="334" y="677"/>
                </a:lnTo>
                <a:lnTo>
                  <a:pt x="335" y="679"/>
                </a:lnTo>
                <a:lnTo>
                  <a:pt x="335" y="680"/>
                </a:lnTo>
                <a:lnTo>
                  <a:pt x="334" y="681"/>
                </a:lnTo>
                <a:lnTo>
                  <a:pt x="332" y="682"/>
                </a:lnTo>
                <a:lnTo>
                  <a:pt x="332" y="683"/>
                </a:lnTo>
                <a:lnTo>
                  <a:pt x="333" y="683"/>
                </a:lnTo>
                <a:lnTo>
                  <a:pt x="334" y="684"/>
                </a:lnTo>
                <a:lnTo>
                  <a:pt x="335" y="685"/>
                </a:lnTo>
                <a:lnTo>
                  <a:pt x="335" y="685"/>
                </a:lnTo>
                <a:lnTo>
                  <a:pt x="337" y="687"/>
                </a:lnTo>
                <a:lnTo>
                  <a:pt x="337" y="688"/>
                </a:lnTo>
                <a:lnTo>
                  <a:pt x="336" y="689"/>
                </a:lnTo>
                <a:lnTo>
                  <a:pt x="335" y="690"/>
                </a:lnTo>
                <a:lnTo>
                  <a:pt x="334" y="691"/>
                </a:lnTo>
                <a:lnTo>
                  <a:pt x="333" y="693"/>
                </a:lnTo>
                <a:lnTo>
                  <a:pt x="334" y="694"/>
                </a:lnTo>
                <a:lnTo>
                  <a:pt x="335" y="694"/>
                </a:lnTo>
                <a:lnTo>
                  <a:pt x="336" y="694"/>
                </a:lnTo>
                <a:lnTo>
                  <a:pt x="337" y="694"/>
                </a:lnTo>
                <a:lnTo>
                  <a:pt x="337" y="695"/>
                </a:lnTo>
                <a:lnTo>
                  <a:pt x="338" y="696"/>
                </a:lnTo>
                <a:lnTo>
                  <a:pt x="339" y="696"/>
                </a:lnTo>
                <a:lnTo>
                  <a:pt x="340" y="696"/>
                </a:lnTo>
                <a:lnTo>
                  <a:pt x="342" y="697"/>
                </a:lnTo>
                <a:lnTo>
                  <a:pt x="341" y="698"/>
                </a:lnTo>
                <a:lnTo>
                  <a:pt x="342" y="699"/>
                </a:lnTo>
                <a:lnTo>
                  <a:pt x="342" y="700"/>
                </a:lnTo>
                <a:lnTo>
                  <a:pt x="342" y="700"/>
                </a:lnTo>
                <a:lnTo>
                  <a:pt x="343" y="701"/>
                </a:lnTo>
                <a:lnTo>
                  <a:pt x="343" y="703"/>
                </a:lnTo>
                <a:lnTo>
                  <a:pt x="344" y="704"/>
                </a:lnTo>
                <a:lnTo>
                  <a:pt x="345" y="704"/>
                </a:lnTo>
                <a:lnTo>
                  <a:pt x="345" y="705"/>
                </a:lnTo>
                <a:lnTo>
                  <a:pt x="346" y="705"/>
                </a:lnTo>
                <a:lnTo>
                  <a:pt x="348" y="705"/>
                </a:lnTo>
                <a:lnTo>
                  <a:pt x="348" y="706"/>
                </a:lnTo>
                <a:lnTo>
                  <a:pt x="348" y="707"/>
                </a:lnTo>
                <a:lnTo>
                  <a:pt x="348" y="708"/>
                </a:lnTo>
                <a:lnTo>
                  <a:pt x="348" y="709"/>
                </a:lnTo>
                <a:lnTo>
                  <a:pt x="348" y="710"/>
                </a:lnTo>
                <a:lnTo>
                  <a:pt x="348" y="711"/>
                </a:lnTo>
                <a:lnTo>
                  <a:pt x="348" y="712"/>
                </a:lnTo>
                <a:lnTo>
                  <a:pt x="347" y="712"/>
                </a:lnTo>
                <a:lnTo>
                  <a:pt x="346" y="711"/>
                </a:lnTo>
                <a:lnTo>
                  <a:pt x="346" y="711"/>
                </a:lnTo>
                <a:lnTo>
                  <a:pt x="345" y="710"/>
                </a:lnTo>
                <a:lnTo>
                  <a:pt x="344" y="709"/>
                </a:lnTo>
                <a:lnTo>
                  <a:pt x="343" y="708"/>
                </a:lnTo>
                <a:lnTo>
                  <a:pt x="342" y="707"/>
                </a:lnTo>
                <a:lnTo>
                  <a:pt x="342" y="707"/>
                </a:lnTo>
                <a:lnTo>
                  <a:pt x="341" y="706"/>
                </a:lnTo>
                <a:lnTo>
                  <a:pt x="340" y="705"/>
                </a:lnTo>
                <a:lnTo>
                  <a:pt x="339" y="704"/>
                </a:lnTo>
                <a:lnTo>
                  <a:pt x="339" y="703"/>
                </a:lnTo>
                <a:lnTo>
                  <a:pt x="338" y="701"/>
                </a:lnTo>
                <a:lnTo>
                  <a:pt x="337" y="700"/>
                </a:lnTo>
                <a:lnTo>
                  <a:pt x="335" y="698"/>
                </a:lnTo>
                <a:lnTo>
                  <a:pt x="334" y="698"/>
                </a:lnTo>
                <a:lnTo>
                  <a:pt x="333" y="697"/>
                </a:lnTo>
                <a:lnTo>
                  <a:pt x="332" y="697"/>
                </a:lnTo>
                <a:lnTo>
                  <a:pt x="331" y="697"/>
                </a:lnTo>
                <a:lnTo>
                  <a:pt x="330" y="696"/>
                </a:lnTo>
                <a:lnTo>
                  <a:pt x="329" y="696"/>
                </a:lnTo>
                <a:lnTo>
                  <a:pt x="326" y="695"/>
                </a:lnTo>
                <a:lnTo>
                  <a:pt x="325" y="695"/>
                </a:lnTo>
                <a:lnTo>
                  <a:pt x="325" y="695"/>
                </a:lnTo>
                <a:lnTo>
                  <a:pt x="324" y="695"/>
                </a:lnTo>
                <a:lnTo>
                  <a:pt x="323" y="694"/>
                </a:lnTo>
                <a:lnTo>
                  <a:pt x="322" y="694"/>
                </a:lnTo>
                <a:lnTo>
                  <a:pt x="321" y="693"/>
                </a:lnTo>
                <a:lnTo>
                  <a:pt x="321" y="692"/>
                </a:lnTo>
                <a:lnTo>
                  <a:pt x="319" y="692"/>
                </a:lnTo>
                <a:lnTo>
                  <a:pt x="318" y="692"/>
                </a:lnTo>
                <a:lnTo>
                  <a:pt x="317" y="691"/>
                </a:lnTo>
                <a:lnTo>
                  <a:pt x="315" y="691"/>
                </a:lnTo>
                <a:lnTo>
                  <a:pt x="315" y="691"/>
                </a:lnTo>
                <a:lnTo>
                  <a:pt x="314" y="692"/>
                </a:lnTo>
                <a:lnTo>
                  <a:pt x="314" y="693"/>
                </a:lnTo>
                <a:lnTo>
                  <a:pt x="313" y="693"/>
                </a:lnTo>
                <a:lnTo>
                  <a:pt x="312" y="693"/>
                </a:lnTo>
                <a:lnTo>
                  <a:pt x="310" y="693"/>
                </a:lnTo>
                <a:lnTo>
                  <a:pt x="309" y="693"/>
                </a:lnTo>
                <a:lnTo>
                  <a:pt x="307" y="693"/>
                </a:lnTo>
                <a:lnTo>
                  <a:pt x="306" y="693"/>
                </a:lnTo>
                <a:lnTo>
                  <a:pt x="305" y="693"/>
                </a:lnTo>
                <a:lnTo>
                  <a:pt x="304" y="693"/>
                </a:lnTo>
                <a:lnTo>
                  <a:pt x="304" y="692"/>
                </a:lnTo>
                <a:lnTo>
                  <a:pt x="303" y="691"/>
                </a:lnTo>
                <a:lnTo>
                  <a:pt x="303" y="690"/>
                </a:lnTo>
                <a:lnTo>
                  <a:pt x="303" y="688"/>
                </a:lnTo>
                <a:lnTo>
                  <a:pt x="303" y="688"/>
                </a:lnTo>
                <a:lnTo>
                  <a:pt x="303" y="687"/>
                </a:lnTo>
                <a:lnTo>
                  <a:pt x="301" y="685"/>
                </a:lnTo>
                <a:lnTo>
                  <a:pt x="299" y="683"/>
                </a:lnTo>
                <a:lnTo>
                  <a:pt x="299" y="683"/>
                </a:lnTo>
                <a:lnTo>
                  <a:pt x="298" y="680"/>
                </a:lnTo>
                <a:lnTo>
                  <a:pt x="298" y="679"/>
                </a:lnTo>
                <a:lnTo>
                  <a:pt x="297" y="678"/>
                </a:lnTo>
                <a:lnTo>
                  <a:pt x="297" y="677"/>
                </a:lnTo>
                <a:lnTo>
                  <a:pt x="296" y="676"/>
                </a:lnTo>
                <a:lnTo>
                  <a:pt x="296" y="676"/>
                </a:lnTo>
                <a:lnTo>
                  <a:pt x="295" y="675"/>
                </a:lnTo>
                <a:lnTo>
                  <a:pt x="294" y="674"/>
                </a:lnTo>
                <a:lnTo>
                  <a:pt x="294" y="673"/>
                </a:lnTo>
                <a:lnTo>
                  <a:pt x="294" y="672"/>
                </a:lnTo>
                <a:lnTo>
                  <a:pt x="294" y="670"/>
                </a:lnTo>
                <a:lnTo>
                  <a:pt x="293" y="669"/>
                </a:lnTo>
                <a:lnTo>
                  <a:pt x="292" y="667"/>
                </a:lnTo>
                <a:lnTo>
                  <a:pt x="292" y="666"/>
                </a:lnTo>
                <a:lnTo>
                  <a:pt x="291" y="665"/>
                </a:lnTo>
                <a:lnTo>
                  <a:pt x="290" y="665"/>
                </a:lnTo>
                <a:lnTo>
                  <a:pt x="290" y="664"/>
                </a:lnTo>
                <a:lnTo>
                  <a:pt x="288" y="663"/>
                </a:lnTo>
                <a:lnTo>
                  <a:pt x="288" y="663"/>
                </a:lnTo>
                <a:lnTo>
                  <a:pt x="287" y="662"/>
                </a:lnTo>
                <a:lnTo>
                  <a:pt x="286" y="662"/>
                </a:lnTo>
                <a:lnTo>
                  <a:pt x="284" y="662"/>
                </a:lnTo>
                <a:lnTo>
                  <a:pt x="283" y="662"/>
                </a:lnTo>
                <a:lnTo>
                  <a:pt x="283" y="661"/>
                </a:lnTo>
                <a:lnTo>
                  <a:pt x="282" y="660"/>
                </a:lnTo>
                <a:lnTo>
                  <a:pt x="281" y="659"/>
                </a:lnTo>
                <a:lnTo>
                  <a:pt x="281" y="659"/>
                </a:lnTo>
                <a:lnTo>
                  <a:pt x="282" y="658"/>
                </a:lnTo>
                <a:lnTo>
                  <a:pt x="281" y="657"/>
                </a:lnTo>
                <a:lnTo>
                  <a:pt x="281" y="656"/>
                </a:lnTo>
                <a:lnTo>
                  <a:pt x="280" y="655"/>
                </a:lnTo>
                <a:lnTo>
                  <a:pt x="280" y="655"/>
                </a:lnTo>
                <a:lnTo>
                  <a:pt x="279" y="655"/>
                </a:lnTo>
                <a:lnTo>
                  <a:pt x="279" y="655"/>
                </a:lnTo>
                <a:lnTo>
                  <a:pt x="277" y="654"/>
                </a:lnTo>
                <a:lnTo>
                  <a:pt x="277" y="654"/>
                </a:lnTo>
                <a:lnTo>
                  <a:pt x="276" y="653"/>
                </a:lnTo>
                <a:lnTo>
                  <a:pt x="276" y="652"/>
                </a:lnTo>
                <a:lnTo>
                  <a:pt x="275" y="652"/>
                </a:lnTo>
                <a:lnTo>
                  <a:pt x="273" y="652"/>
                </a:lnTo>
                <a:lnTo>
                  <a:pt x="272" y="650"/>
                </a:lnTo>
                <a:lnTo>
                  <a:pt x="271" y="650"/>
                </a:lnTo>
                <a:lnTo>
                  <a:pt x="270" y="649"/>
                </a:lnTo>
                <a:lnTo>
                  <a:pt x="270" y="649"/>
                </a:lnTo>
                <a:lnTo>
                  <a:pt x="268" y="649"/>
                </a:lnTo>
                <a:lnTo>
                  <a:pt x="268" y="649"/>
                </a:lnTo>
                <a:lnTo>
                  <a:pt x="267" y="649"/>
                </a:lnTo>
                <a:lnTo>
                  <a:pt x="266" y="648"/>
                </a:lnTo>
                <a:lnTo>
                  <a:pt x="266" y="647"/>
                </a:lnTo>
                <a:lnTo>
                  <a:pt x="265" y="646"/>
                </a:lnTo>
                <a:lnTo>
                  <a:pt x="264" y="646"/>
                </a:lnTo>
                <a:lnTo>
                  <a:pt x="264" y="645"/>
                </a:lnTo>
                <a:lnTo>
                  <a:pt x="263" y="646"/>
                </a:lnTo>
                <a:lnTo>
                  <a:pt x="263" y="645"/>
                </a:lnTo>
                <a:lnTo>
                  <a:pt x="262" y="645"/>
                </a:lnTo>
                <a:lnTo>
                  <a:pt x="261" y="644"/>
                </a:lnTo>
                <a:lnTo>
                  <a:pt x="261" y="644"/>
                </a:lnTo>
                <a:lnTo>
                  <a:pt x="261" y="643"/>
                </a:lnTo>
                <a:lnTo>
                  <a:pt x="259" y="643"/>
                </a:lnTo>
                <a:lnTo>
                  <a:pt x="259" y="643"/>
                </a:lnTo>
                <a:lnTo>
                  <a:pt x="258" y="642"/>
                </a:lnTo>
                <a:lnTo>
                  <a:pt x="258" y="641"/>
                </a:lnTo>
                <a:lnTo>
                  <a:pt x="257" y="640"/>
                </a:lnTo>
                <a:lnTo>
                  <a:pt x="257" y="639"/>
                </a:lnTo>
                <a:lnTo>
                  <a:pt x="256" y="639"/>
                </a:lnTo>
                <a:lnTo>
                  <a:pt x="255" y="638"/>
                </a:lnTo>
                <a:lnTo>
                  <a:pt x="254" y="638"/>
                </a:lnTo>
                <a:lnTo>
                  <a:pt x="255" y="637"/>
                </a:lnTo>
                <a:lnTo>
                  <a:pt x="255" y="636"/>
                </a:lnTo>
                <a:lnTo>
                  <a:pt x="254" y="635"/>
                </a:lnTo>
                <a:lnTo>
                  <a:pt x="254" y="635"/>
                </a:lnTo>
                <a:lnTo>
                  <a:pt x="254" y="634"/>
                </a:lnTo>
                <a:lnTo>
                  <a:pt x="253" y="634"/>
                </a:lnTo>
                <a:lnTo>
                  <a:pt x="253" y="633"/>
                </a:lnTo>
                <a:lnTo>
                  <a:pt x="252" y="632"/>
                </a:lnTo>
                <a:lnTo>
                  <a:pt x="250" y="632"/>
                </a:lnTo>
                <a:lnTo>
                  <a:pt x="249" y="632"/>
                </a:lnTo>
                <a:lnTo>
                  <a:pt x="248" y="631"/>
                </a:lnTo>
                <a:lnTo>
                  <a:pt x="247" y="631"/>
                </a:lnTo>
                <a:lnTo>
                  <a:pt x="247" y="632"/>
                </a:lnTo>
                <a:lnTo>
                  <a:pt x="246" y="631"/>
                </a:lnTo>
                <a:lnTo>
                  <a:pt x="245" y="631"/>
                </a:lnTo>
                <a:lnTo>
                  <a:pt x="245" y="630"/>
                </a:lnTo>
                <a:lnTo>
                  <a:pt x="244" y="630"/>
                </a:lnTo>
                <a:lnTo>
                  <a:pt x="244" y="630"/>
                </a:lnTo>
                <a:lnTo>
                  <a:pt x="243" y="630"/>
                </a:lnTo>
                <a:lnTo>
                  <a:pt x="242" y="630"/>
                </a:lnTo>
                <a:lnTo>
                  <a:pt x="242" y="629"/>
                </a:lnTo>
                <a:lnTo>
                  <a:pt x="241" y="627"/>
                </a:lnTo>
                <a:lnTo>
                  <a:pt x="241" y="626"/>
                </a:lnTo>
                <a:lnTo>
                  <a:pt x="241" y="626"/>
                </a:lnTo>
                <a:lnTo>
                  <a:pt x="242" y="625"/>
                </a:lnTo>
                <a:lnTo>
                  <a:pt x="242" y="624"/>
                </a:lnTo>
                <a:lnTo>
                  <a:pt x="242" y="624"/>
                </a:lnTo>
                <a:lnTo>
                  <a:pt x="241" y="624"/>
                </a:lnTo>
                <a:lnTo>
                  <a:pt x="241" y="623"/>
                </a:lnTo>
                <a:lnTo>
                  <a:pt x="241" y="622"/>
                </a:lnTo>
                <a:lnTo>
                  <a:pt x="241" y="621"/>
                </a:lnTo>
                <a:lnTo>
                  <a:pt x="242" y="621"/>
                </a:lnTo>
                <a:lnTo>
                  <a:pt x="243" y="620"/>
                </a:lnTo>
                <a:lnTo>
                  <a:pt x="243" y="619"/>
                </a:lnTo>
                <a:lnTo>
                  <a:pt x="243" y="619"/>
                </a:lnTo>
                <a:lnTo>
                  <a:pt x="244" y="619"/>
                </a:lnTo>
                <a:lnTo>
                  <a:pt x="245" y="620"/>
                </a:lnTo>
                <a:lnTo>
                  <a:pt x="245" y="619"/>
                </a:lnTo>
                <a:lnTo>
                  <a:pt x="246" y="620"/>
                </a:lnTo>
                <a:lnTo>
                  <a:pt x="248" y="620"/>
                </a:lnTo>
                <a:lnTo>
                  <a:pt x="249" y="620"/>
                </a:lnTo>
                <a:lnTo>
                  <a:pt x="249" y="620"/>
                </a:lnTo>
                <a:lnTo>
                  <a:pt x="250" y="621"/>
                </a:lnTo>
                <a:lnTo>
                  <a:pt x="251" y="621"/>
                </a:lnTo>
                <a:lnTo>
                  <a:pt x="251" y="622"/>
                </a:lnTo>
                <a:lnTo>
                  <a:pt x="251" y="623"/>
                </a:lnTo>
                <a:lnTo>
                  <a:pt x="253" y="622"/>
                </a:lnTo>
                <a:lnTo>
                  <a:pt x="253" y="621"/>
                </a:lnTo>
                <a:lnTo>
                  <a:pt x="254" y="621"/>
                </a:lnTo>
                <a:lnTo>
                  <a:pt x="255" y="621"/>
                </a:lnTo>
                <a:lnTo>
                  <a:pt x="255" y="621"/>
                </a:lnTo>
                <a:lnTo>
                  <a:pt x="256" y="620"/>
                </a:lnTo>
                <a:lnTo>
                  <a:pt x="255" y="620"/>
                </a:lnTo>
                <a:lnTo>
                  <a:pt x="255" y="619"/>
                </a:lnTo>
                <a:lnTo>
                  <a:pt x="255" y="618"/>
                </a:lnTo>
                <a:lnTo>
                  <a:pt x="256" y="618"/>
                </a:lnTo>
                <a:lnTo>
                  <a:pt x="257" y="618"/>
                </a:lnTo>
                <a:lnTo>
                  <a:pt x="257" y="617"/>
                </a:lnTo>
                <a:lnTo>
                  <a:pt x="258" y="618"/>
                </a:lnTo>
                <a:lnTo>
                  <a:pt x="259" y="617"/>
                </a:lnTo>
                <a:lnTo>
                  <a:pt x="259" y="616"/>
                </a:lnTo>
                <a:lnTo>
                  <a:pt x="259" y="616"/>
                </a:lnTo>
                <a:lnTo>
                  <a:pt x="260" y="616"/>
                </a:lnTo>
                <a:lnTo>
                  <a:pt x="261" y="616"/>
                </a:lnTo>
                <a:lnTo>
                  <a:pt x="262" y="615"/>
                </a:lnTo>
                <a:lnTo>
                  <a:pt x="263" y="615"/>
                </a:lnTo>
                <a:lnTo>
                  <a:pt x="264" y="615"/>
                </a:lnTo>
                <a:lnTo>
                  <a:pt x="264" y="614"/>
                </a:lnTo>
                <a:lnTo>
                  <a:pt x="264" y="613"/>
                </a:lnTo>
                <a:lnTo>
                  <a:pt x="263" y="612"/>
                </a:lnTo>
                <a:lnTo>
                  <a:pt x="262" y="612"/>
                </a:lnTo>
                <a:lnTo>
                  <a:pt x="263" y="611"/>
                </a:lnTo>
                <a:lnTo>
                  <a:pt x="264" y="610"/>
                </a:lnTo>
                <a:lnTo>
                  <a:pt x="263" y="609"/>
                </a:lnTo>
                <a:lnTo>
                  <a:pt x="262" y="608"/>
                </a:lnTo>
                <a:lnTo>
                  <a:pt x="261" y="608"/>
                </a:lnTo>
                <a:lnTo>
                  <a:pt x="261" y="608"/>
                </a:lnTo>
                <a:lnTo>
                  <a:pt x="262" y="607"/>
                </a:lnTo>
                <a:lnTo>
                  <a:pt x="261" y="606"/>
                </a:lnTo>
                <a:lnTo>
                  <a:pt x="260" y="605"/>
                </a:lnTo>
                <a:lnTo>
                  <a:pt x="261" y="604"/>
                </a:lnTo>
                <a:lnTo>
                  <a:pt x="261" y="604"/>
                </a:lnTo>
                <a:lnTo>
                  <a:pt x="262" y="603"/>
                </a:lnTo>
                <a:lnTo>
                  <a:pt x="262" y="602"/>
                </a:lnTo>
                <a:lnTo>
                  <a:pt x="261" y="601"/>
                </a:lnTo>
                <a:lnTo>
                  <a:pt x="262" y="600"/>
                </a:lnTo>
                <a:lnTo>
                  <a:pt x="263" y="600"/>
                </a:lnTo>
                <a:lnTo>
                  <a:pt x="263" y="599"/>
                </a:lnTo>
                <a:lnTo>
                  <a:pt x="264" y="599"/>
                </a:lnTo>
                <a:lnTo>
                  <a:pt x="264" y="598"/>
                </a:lnTo>
                <a:lnTo>
                  <a:pt x="264" y="598"/>
                </a:lnTo>
                <a:lnTo>
                  <a:pt x="264" y="597"/>
                </a:lnTo>
                <a:lnTo>
                  <a:pt x="265" y="597"/>
                </a:lnTo>
                <a:lnTo>
                  <a:pt x="265" y="597"/>
                </a:lnTo>
                <a:lnTo>
                  <a:pt x="264" y="596"/>
                </a:lnTo>
                <a:lnTo>
                  <a:pt x="265" y="595"/>
                </a:lnTo>
                <a:lnTo>
                  <a:pt x="267" y="594"/>
                </a:lnTo>
                <a:lnTo>
                  <a:pt x="268" y="594"/>
                </a:lnTo>
                <a:lnTo>
                  <a:pt x="269" y="592"/>
                </a:lnTo>
                <a:lnTo>
                  <a:pt x="270" y="592"/>
                </a:lnTo>
                <a:lnTo>
                  <a:pt x="270" y="590"/>
                </a:lnTo>
                <a:lnTo>
                  <a:pt x="271" y="590"/>
                </a:lnTo>
                <a:lnTo>
                  <a:pt x="271" y="589"/>
                </a:lnTo>
                <a:lnTo>
                  <a:pt x="273" y="588"/>
                </a:lnTo>
                <a:lnTo>
                  <a:pt x="272" y="587"/>
                </a:lnTo>
                <a:lnTo>
                  <a:pt x="272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4"/>
                </a:lnTo>
                <a:lnTo>
                  <a:pt x="274" y="583"/>
                </a:lnTo>
                <a:lnTo>
                  <a:pt x="273" y="581"/>
                </a:lnTo>
                <a:lnTo>
                  <a:pt x="272" y="581"/>
                </a:lnTo>
                <a:lnTo>
                  <a:pt x="271" y="581"/>
                </a:lnTo>
                <a:lnTo>
                  <a:pt x="271" y="580"/>
                </a:lnTo>
                <a:lnTo>
                  <a:pt x="268" y="580"/>
                </a:lnTo>
                <a:lnTo>
                  <a:pt x="268" y="579"/>
                </a:lnTo>
                <a:lnTo>
                  <a:pt x="268" y="578"/>
                </a:lnTo>
                <a:lnTo>
                  <a:pt x="268" y="577"/>
                </a:lnTo>
                <a:lnTo>
                  <a:pt x="267" y="576"/>
                </a:lnTo>
                <a:lnTo>
                  <a:pt x="267" y="575"/>
                </a:lnTo>
                <a:lnTo>
                  <a:pt x="268" y="575"/>
                </a:lnTo>
                <a:lnTo>
                  <a:pt x="268" y="574"/>
                </a:lnTo>
                <a:lnTo>
                  <a:pt x="268" y="574"/>
                </a:lnTo>
                <a:lnTo>
                  <a:pt x="268" y="573"/>
                </a:lnTo>
                <a:lnTo>
                  <a:pt x="267" y="573"/>
                </a:lnTo>
                <a:lnTo>
                  <a:pt x="267" y="571"/>
                </a:lnTo>
                <a:lnTo>
                  <a:pt x="267" y="571"/>
                </a:lnTo>
                <a:lnTo>
                  <a:pt x="268" y="567"/>
                </a:lnTo>
                <a:lnTo>
                  <a:pt x="268" y="566"/>
                </a:lnTo>
                <a:lnTo>
                  <a:pt x="268" y="565"/>
                </a:lnTo>
                <a:lnTo>
                  <a:pt x="267" y="565"/>
                </a:lnTo>
                <a:lnTo>
                  <a:pt x="267" y="564"/>
                </a:lnTo>
                <a:lnTo>
                  <a:pt x="266" y="564"/>
                </a:lnTo>
                <a:lnTo>
                  <a:pt x="265" y="564"/>
                </a:lnTo>
                <a:lnTo>
                  <a:pt x="264" y="563"/>
                </a:lnTo>
                <a:lnTo>
                  <a:pt x="264" y="563"/>
                </a:lnTo>
                <a:lnTo>
                  <a:pt x="264" y="562"/>
                </a:lnTo>
                <a:lnTo>
                  <a:pt x="263" y="561"/>
                </a:lnTo>
                <a:lnTo>
                  <a:pt x="263" y="561"/>
                </a:lnTo>
                <a:lnTo>
                  <a:pt x="262" y="560"/>
                </a:lnTo>
                <a:lnTo>
                  <a:pt x="261" y="559"/>
                </a:lnTo>
                <a:lnTo>
                  <a:pt x="260" y="558"/>
                </a:lnTo>
                <a:lnTo>
                  <a:pt x="260" y="556"/>
                </a:lnTo>
                <a:lnTo>
                  <a:pt x="260" y="555"/>
                </a:lnTo>
                <a:lnTo>
                  <a:pt x="259" y="554"/>
                </a:lnTo>
                <a:lnTo>
                  <a:pt x="259" y="554"/>
                </a:lnTo>
                <a:lnTo>
                  <a:pt x="260" y="554"/>
                </a:lnTo>
                <a:lnTo>
                  <a:pt x="260" y="551"/>
                </a:lnTo>
                <a:lnTo>
                  <a:pt x="259" y="551"/>
                </a:lnTo>
                <a:lnTo>
                  <a:pt x="260" y="550"/>
                </a:lnTo>
                <a:lnTo>
                  <a:pt x="259" y="549"/>
                </a:lnTo>
                <a:lnTo>
                  <a:pt x="259" y="548"/>
                </a:lnTo>
                <a:lnTo>
                  <a:pt x="259" y="548"/>
                </a:lnTo>
                <a:lnTo>
                  <a:pt x="258" y="547"/>
                </a:lnTo>
                <a:lnTo>
                  <a:pt x="258" y="546"/>
                </a:lnTo>
                <a:lnTo>
                  <a:pt x="257" y="544"/>
                </a:lnTo>
                <a:lnTo>
                  <a:pt x="257" y="544"/>
                </a:lnTo>
                <a:lnTo>
                  <a:pt x="256" y="544"/>
                </a:lnTo>
                <a:lnTo>
                  <a:pt x="256" y="543"/>
                </a:lnTo>
                <a:lnTo>
                  <a:pt x="255" y="542"/>
                </a:lnTo>
                <a:lnTo>
                  <a:pt x="254" y="542"/>
                </a:lnTo>
                <a:lnTo>
                  <a:pt x="253" y="541"/>
                </a:lnTo>
                <a:lnTo>
                  <a:pt x="252" y="541"/>
                </a:lnTo>
                <a:lnTo>
                  <a:pt x="250" y="540"/>
                </a:lnTo>
                <a:lnTo>
                  <a:pt x="249" y="538"/>
                </a:lnTo>
                <a:lnTo>
                  <a:pt x="249" y="537"/>
                </a:lnTo>
                <a:lnTo>
                  <a:pt x="249" y="536"/>
                </a:lnTo>
                <a:lnTo>
                  <a:pt x="249" y="535"/>
                </a:lnTo>
                <a:lnTo>
                  <a:pt x="249" y="534"/>
                </a:lnTo>
                <a:lnTo>
                  <a:pt x="249" y="534"/>
                </a:lnTo>
                <a:lnTo>
                  <a:pt x="249" y="533"/>
                </a:lnTo>
                <a:lnTo>
                  <a:pt x="249" y="532"/>
                </a:lnTo>
                <a:lnTo>
                  <a:pt x="249" y="531"/>
                </a:lnTo>
                <a:lnTo>
                  <a:pt x="249" y="529"/>
                </a:lnTo>
                <a:lnTo>
                  <a:pt x="248" y="528"/>
                </a:lnTo>
                <a:lnTo>
                  <a:pt x="248" y="527"/>
                </a:lnTo>
                <a:lnTo>
                  <a:pt x="247" y="527"/>
                </a:lnTo>
                <a:lnTo>
                  <a:pt x="246" y="526"/>
                </a:lnTo>
                <a:lnTo>
                  <a:pt x="246" y="525"/>
                </a:lnTo>
                <a:lnTo>
                  <a:pt x="246" y="524"/>
                </a:lnTo>
                <a:lnTo>
                  <a:pt x="246" y="523"/>
                </a:lnTo>
                <a:lnTo>
                  <a:pt x="246" y="522"/>
                </a:lnTo>
                <a:lnTo>
                  <a:pt x="245" y="521"/>
                </a:lnTo>
                <a:lnTo>
                  <a:pt x="245" y="520"/>
                </a:lnTo>
                <a:lnTo>
                  <a:pt x="245" y="520"/>
                </a:lnTo>
                <a:lnTo>
                  <a:pt x="245" y="519"/>
                </a:lnTo>
                <a:lnTo>
                  <a:pt x="245" y="518"/>
                </a:lnTo>
                <a:lnTo>
                  <a:pt x="245" y="515"/>
                </a:lnTo>
                <a:lnTo>
                  <a:pt x="245" y="513"/>
                </a:lnTo>
                <a:lnTo>
                  <a:pt x="245" y="512"/>
                </a:lnTo>
                <a:lnTo>
                  <a:pt x="245" y="511"/>
                </a:lnTo>
                <a:lnTo>
                  <a:pt x="246" y="510"/>
                </a:lnTo>
                <a:lnTo>
                  <a:pt x="246" y="510"/>
                </a:lnTo>
                <a:lnTo>
                  <a:pt x="246" y="509"/>
                </a:lnTo>
                <a:lnTo>
                  <a:pt x="247" y="508"/>
                </a:lnTo>
                <a:lnTo>
                  <a:pt x="246" y="507"/>
                </a:lnTo>
                <a:lnTo>
                  <a:pt x="246" y="507"/>
                </a:lnTo>
                <a:lnTo>
                  <a:pt x="246" y="505"/>
                </a:lnTo>
                <a:lnTo>
                  <a:pt x="246" y="505"/>
                </a:lnTo>
                <a:lnTo>
                  <a:pt x="245" y="504"/>
                </a:lnTo>
                <a:lnTo>
                  <a:pt x="245" y="504"/>
                </a:lnTo>
                <a:lnTo>
                  <a:pt x="244" y="501"/>
                </a:lnTo>
                <a:lnTo>
                  <a:pt x="243" y="501"/>
                </a:lnTo>
                <a:lnTo>
                  <a:pt x="243" y="501"/>
                </a:lnTo>
                <a:lnTo>
                  <a:pt x="242" y="502"/>
                </a:lnTo>
                <a:lnTo>
                  <a:pt x="241" y="502"/>
                </a:lnTo>
                <a:lnTo>
                  <a:pt x="240" y="502"/>
                </a:lnTo>
                <a:lnTo>
                  <a:pt x="239" y="501"/>
                </a:lnTo>
                <a:lnTo>
                  <a:pt x="239" y="500"/>
                </a:lnTo>
                <a:lnTo>
                  <a:pt x="239" y="498"/>
                </a:lnTo>
                <a:lnTo>
                  <a:pt x="239" y="497"/>
                </a:lnTo>
                <a:lnTo>
                  <a:pt x="238" y="495"/>
                </a:lnTo>
                <a:lnTo>
                  <a:pt x="238" y="494"/>
                </a:lnTo>
                <a:lnTo>
                  <a:pt x="238" y="494"/>
                </a:lnTo>
                <a:lnTo>
                  <a:pt x="238" y="493"/>
                </a:lnTo>
                <a:lnTo>
                  <a:pt x="239" y="492"/>
                </a:lnTo>
                <a:lnTo>
                  <a:pt x="239" y="491"/>
                </a:lnTo>
                <a:lnTo>
                  <a:pt x="239" y="490"/>
                </a:lnTo>
                <a:lnTo>
                  <a:pt x="239" y="489"/>
                </a:lnTo>
                <a:lnTo>
                  <a:pt x="239" y="488"/>
                </a:lnTo>
                <a:lnTo>
                  <a:pt x="240" y="487"/>
                </a:lnTo>
                <a:lnTo>
                  <a:pt x="240" y="486"/>
                </a:lnTo>
                <a:lnTo>
                  <a:pt x="239" y="485"/>
                </a:lnTo>
                <a:lnTo>
                  <a:pt x="239" y="484"/>
                </a:lnTo>
                <a:lnTo>
                  <a:pt x="239" y="483"/>
                </a:lnTo>
                <a:lnTo>
                  <a:pt x="238" y="480"/>
                </a:lnTo>
                <a:lnTo>
                  <a:pt x="238" y="480"/>
                </a:lnTo>
                <a:lnTo>
                  <a:pt x="237" y="477"/>
                </a:lnTo>
                <a:lnTo>
                  <a:pt x="238" y="476"/>
                </a:lnTo>
                <a:lnTo>
                  <a:pt x="238" y="474"/>
                </a:lnTo>
                <a:lnTo>
                  <a:pt x="239" y="474"/>
                </a:lnTo>
                <a:lnTo>
                  <a:pt x="239" y="473"/>
                </a:lnTo>
                <a:lnTo>
                  <a:pt x="240" y="472"/>
                </a:lnTo>
                <a:lnTo>
                  <a:pt x="240" y="471"/>
                </a:lnTo>
                <a:lnTo>
                  <a:pt x="242" y="470"/>
                </a:lnTo>
                <a:lnTo>
                  <a:pt x="243" y="469"/>
                </a:lnTo>
                <a:lnTo>
                  <a:pt x="244" y="468"/>
                </a:lnTo>
                <a:lnTo>
                  <a:pt x="245" y="468"/>
                </a:lnTo>
                <a:lnTo>
                  <a:pt x="245" y="467"/>
                </a:lnTo>
                <a:lnTo>
                  <a:pt x="246" y="466"/>
                </a:lnTo>
                <a:lnTo>
                  <a:pt x="245" y="464"/>
                </a:lnTo>
                <a:lnTo>
                  <a:pt x="245" y="462"/>
                </a:lnTo>
                <a:lnTo>
                  <a:pt x="245" y="461"/>
                </a:lnTo>
                <a:lnTo>
                  <a:pt x="244" y="461"/>
                </a:lnTo>
                <a:lnTo>
                  <a:pt x="244" y="460"/>
                </a:lnTo>
                <a:lnTo>
                  <a:pt x="243" y="459"/>
                </a:lnTo>
                <a:lnTo>
                  <a:pt x="243" y="459"/>
                </a:lnTo>
                <a:lnTo>
                  <a:pt x="243" y="458"/>
                </a:lnTo>
                <a:lnTo>
                  <a:pt x="243" y="457"/>
                </a:lnTo>
                <a:lnTo>
                  <a:pt x="244" y="454"/>
                </a:lnTo>
                <a:lnTo>
                  <a:pt x="244" y="454"/>
                </a:lnTo>
                <a:lnTo>
                  <a:pt x="245" y="452"/>
                </a:lnTo>
                <a:lnTo>
                  <a:pt x="245" y="452"/>
                </a:lnTo>
                <a:lnTo>
                  <a:pt x="245" y="451"/>
                </a:lnTo>
                <a:lnTo>
                  <a:pt x="246" y="450"/>
                </a:lnTo>
                <a:lnTo>
                  <a:pt x="247" y="449"/>
                </a:lnTo>
                <a:lnTo>
                  <a:pt x="247" y="449"/>
                </a:lnTo>
                <a:lnTo>
                  <a:pt x="247" y="448"/>
                </a:lnTo>
                <a:lnTo>
                  <a:pt x="247" y="447"/>
                </a:lnTo>
                <a:lnTo>
                  <a:pt x="247" y="446"/>
                </a:lnTo>
                <a:lnTo>
                  <a:pt x="246" y="445"/>
                </a:lnTo>
                <a:lnTo>
                  <a:pt x="246" y="445"/>
                </a:lnTo>
                <a:lnTo>
                  <a:pt x="245" y="444"/>
                </a:lnTo>
                <a:lnTo>
                  <a:pt x="245" y="444"/>
                </a:lnTo>
                <a:lnTo>
                  <a:pt x="245" y="444"/>
                </a:lnTo>
                <a:lnTo>
                  <a:pt x="245" y="444"/>
                </a:lnTo>
                <a:lnTo>
                  <a:pt x="244" y="442"/>
                </a:lnTo>
                <a:lnTo>
                  <a:pt x="244" y="441"/>
                </a:lnTo>
                <a:lnTo>
                  <a:pt x="244" y="439"/>
                </a:lnTo>
                <a:lnTo>
                  <a:pt x="244" y="439"/>
                </a:lnTo>
                <a:lnTo>
                  <a:pt x="244" y="438"/>
                </a:lnTo>
                <a:lnTo>
                  <a:pt x="244" y="437"/>
                </a:lnTo>
                <a:lnTo>
                  <a:pt x="244" y="435"/>
                </a:lnTo>
                <a:lnTo>
                  <a:pt x="243" y="435"/>
                </a:lnTo>
                <a:lnTo>
                  <a:pt x="243" y="435"/>
                </a:lnTo>
                <a:lnTo>
                  <a:pt x="242" y="435"/>
                </a:lnTo>
                <a:lnTo>
                  <a:pt x="239" y="435"/>
                </a:lnTo>
                <a:lnTo>
                  <a:pt x="238" y="434"/>
                </a:lnTo>
                <a:lnTo>
                  <a:pt x="237" y="432"/>
                </a:lnTo>
                <a:lnTo>
                  <a:pt x="237" y="431"/>
                </a:lnTo>
                <a:lnTo>
                  <a:pt x="236" y="430"/>
                </a:lnTo>
                <a:lnTo>
                  <a:pt x="236" y="429"/>
                </a:lnTo>
                <a:lnTo>
                  <a:pt x="236" y="428"/>
                </a:lnTo>
                <a:lnTo>
                  <a:pt x="236" y="426"/>
                </a:lnTo>
                <a:lnTo>
                  <a:pt x="236" y="425"/>
                </a:lnTo>
                <a:lnTo>
                  <a:pt x="235" y="424"/>
                </a:lnTo>
                <a:lnTo>
                  <a:pt x="234" y="420"/>
                </a:lnTo>
                <a:lnTo>
                  <a:pt x="233" y="417"/>
                </a:lnTo>
                <a:lnTo>
                  <a:pt x="232" y="414"/>
                </a:lnTo>
                <a:lnTo>
                  <a:pt x="231" y="413"/>
                </a:lnTo>
                <a:lnTo>
                  <a:pt x="231" y="412"/>
                </a:lnTo>
                <a:lnTo>
                  <a:pt x="231" y="411"/>
                </a:lnTo>
                <a:lnTo>
                  <a:pt x="231" y="410"/>
                </a:lnTo>
                <a:lnTo>
                  <a:pt x="231" y="410"/>
                </a:lnTo>
                <a:lnTo>
                  <a:pt x="231" y="409"/>
                </a:lnTo>
                <a:lnTo>
                  <a:pt x="230" y="408"/>
                </a:lnTo>
                <a:lnTo>
                  <a:pt x="230" y="407"/>
                </a:lnTo>
                <a:lnTo>
                  <a:pt x="229" y="406"/>
                </a:lnTo>
                <a:lnTo>
                  <a:pt x="229" y="403"/>
                </a:lnTo>
                <a:lnTo>
                  <a:pt x="229" y="402"/>
                </a:lnTo>
                <a:lnTo>
                  <a:pt x="228" y="401"/>
                </a:lnTo>
                <a:lnTo>
                  <a:pt x="227" y="399"/>
                </a:lnTo>
                <a:lnTo>
                  <a:pt x="227" y="398"/>
                </a:lnTo>
                <a:lnTo>
                  <a:pt x="226" y="398"/>
                </a:lnTo>
                <a:lnTo>
                  <a:pt x="225" y="397"/>
                </a:lnTo>
                <a:lnTo>
                  <a:pt x="224" y="397"/>
                </a:lnTo>
                <a:lnTo>
                  <a:pt x="223" y="396"/>
                </a:lnTo>
                <a:lnTo>
                  <a:pt x="223" y="396"/>
                </a:lnTo>
                <a:lnTo>
                  <a:pt x="221" y="394"/>
                </a:lnTo>
                <a:lnTo>
                  <a:pt x="220" y="393"/>
                </a:lnTo>
                <a:lnTo>
                  <a:pt x="219" y="393"/>
                </a:lnTo>
                <a:lnTo>
                  <a:pt x="218" y="392"/>
                </a:lnTo>
                <a:lnTo>
                  <a:pt x="217" y="391"/>
                </a:lnTo>
                <a:lnTo>
                  <a:pt x="217" y="390"/>
                </a:lnTo>
                <a:lnTo>
                  <a:pt x="217" y="389"/>
                </a:lnTo>
                <a:lnTo>
                  <a:pt x="216" y="388"/>
                </a:lnTo>
                <a:lnTo>
                  <a:pt x="215" y="388"/>
                </a:lnTo>
                <a:lnTo>
                  <a:pt x="215" y="387"/>
                </a:lnTo>
                <a:lnTo>
                  <a:pt x="215" y="387"/>
                </a:lnTo>
                <a:lnTo>
                  <a:pt x="214" y="385"/>
                </a:lnTo>
                <a:lnTo>
                  <a:pt x="212" y="384"/>
                </a:lnTo>
                <a:lnTo>
                  <a:pt x="211" y="383"/>
                </a:lnTo>
                <a:lnTo>
                  <a:pt x="211" y="383"/>
                </a:lnTo>
                <a:lnTo>
                  <a:pt x="210" y="382"/>
                </a:lnTo>
                <a:lnTo>
                  <a:pt x="210" y="382"/>
                </a:lnTo>
                <a:lnTo>
                  <a:pt x="210" y="381"/>
                </a:lnTo>
                <a:lnTo>
                  <a:pt x="210" y="380"/>
                </a:lnTo>
                <a:lnTo>
                  <a:pt x="211" y="378"/>
                </a:lnTo>
                <a:lnTo>
                  <a:pt x="211" y="378"/>
                </a:lnTo>
                <a:lnTo>
                  <a:pt x="212" y="376"/>
                </a:lnTo>
                <a:lnTo>
                  <a:pt x="213" y="375"/>
                </a:lnTo>
                <a:lnTo>
                  <a:pt x="214" y="374"/>
                </a:lnTo>
                <a:lnTo>
                  <a:pt x="215" y="373"/>
                </a:lnTo>
                <a:lnTo>
                  <a:pt x="215" y="373"/>
                </a:lnTo>
                <a:lnTo>
                  <a:pt x="216" y="372"/>
                </a:lnTo>
                <a:lnTo>
                  <a:pt x="217" y="371"/>
                </a:lnTo>
                <a:lnTo>
                  <a:pt x="218" y="371"/>
                </a:lnTo>
                <a:lnTo>
                  <a:pt x="218" y="370"/>
                </a:lnTo>
                <a:lnTo>
                  <a:pt x="218" y="368"/>
                </a:lnTo>
                <a:lnTo>
                  <a:pt x="218" y="366"/>
                </a:lnTo>
                <a:lnTo>
                  <a:pt x="218" y="364"/>
                </a:lnTo>
                <a:lnTo>
                  <a:pt x="218" y="363"/>
                </a:lnTo>
                <a:lnTo>
                  <a:pt x="217" y="361"/>
                </a:lnTo>
                <a:lnTo>
                  <a:pt x="217" y="360"/>
                </a:lnTo>
                <a:lnTo>
                  <a:pt x="217" y="358"/>
                </a:lnTo>
                <a:lnTo>
                  <a:pt x="218" y="358"/>
                </a:lnTo>
                <a:lnTo>
                  <a:pt x="219" y="357"/>
                </a:lnTo>
                <a:lnTo>
                  <a:pt x="220" y="354"/>
                </a:lnTo>
                <a:lnTo>
                  <a:pt x="221" y="353"/>
                </a:lnTo>
                <a:lnTo>
                  <a:pt x="221" y="350"/>
                </a:lnTo>
                <a:lnTo>
                  <a:pt x="221" y="349"/>
                </a:lnTo>
                <a:lnTo>
                  <a:pt x="221" y="346"/>
                </a:lnTo>
                <a:lnTo>
                  <a:pt x="220" y="346"/>
                </a:lnTo>
                <a:lnTo>
                  <a:pt x="219" y="345"/>
                </a:lnTo>
                <a:lnTo>
                  <a:pt x="218" y="344"/>
                </a:lnTo>
                <a:lnTo>
                  <a:pt x="218" y="344"/>
                </a:lnTo>
                <a:lnTo>
                  <a:pt x="216" y="343"/>
                </a:lnTo>
                <a:lnTo>
                  <a:pt x="214" y="343"/>
                </a:lnTo>
                <a:lnTo>
                  <a:pt x="212" y="342"/>
                </a:lnTo>
                <a:lnTo>
                  <a:pt x="209" y="341"/>
                </a:lnTo>
                <a:lnTo>
                  <a:pt x="208" y="340"/>
                </a:lnTo>
                <a:lnTo>
                  <a:pt x="208" y="339"/>
                </a:lnTo>
                <a:lnTo>
                  <a:pt x="207" y="338"/>
                </a:lnTo>
                <a:lnTo>
                  <a:pt x="205" y="338"/>
                </a:lnTo>
                <a:lnTo>
                  <a:pt x="201" y="337"/>
                </a:lnTo>
                <a:lnTo>
                  <a:pt x="199" y="337"/>
                </a:lnTo>
                <a:lnTo>
                  <a:pt x="197" y="337"/>
                </a:lnTo>
                <a:lnTo>
                  <a:pt x="194" y="337"/>
                </a:lnTo>
                <a:lnTo>
                  <a:pt x="193" y="337"/>
                </a:lnTo>
                <a:lnTo>
                  <a:pt x="192" y="338"/>
                </a:lnTo>
                <a:lnTo>
                  <a:pt x="191" y="338"/>
                </a:lnTo>
                <a:lnTo>
                  <a:pt x="190" y="338"/>
                </a:lnTo>
                <a:lnTo>
                  <a:pt x="189" y="338"/>
                </a:lnTo>
                <a:lnTo>
                  <a:pt x="189" y="338"/>
                </a:lnTo>
                <a:lnTo>
                  <a:pt x="188" y="338"/>
                </a:lnTo>
                <a:lnTo>
                  <a:pt x="187" y="338"/>
                </a:lnTo>
                <a:lnTo>
                  <a:pt x="186" y="338"/>
                </a:lnTo>
                <a:lnTo>
                  <a:pt x="184" y="337"/>
                </a:lnTo>
                <a:lnTo>
                  <a:pt x="182" y="335"/>
                </a:lnTo>
                <a:lnTo>
                  <a:pt x="182" y="335"/>
                </a:lnTo>
                <a:lnTo>
                  <a:pt x="181" y="334"/>
                </a:lnTo>
                <a:lnTo>
                  <a:pt x="181" y="333"/>
                </a:lnTo>
                <a:lnTo>
                  <a:pt x="180" y="333"/>
                </a:lnTo>
                <a:lnTo>
                  <a:pt x="178" y="332"/>
                </a:lnTo>
                <a:lnTo>
                  <a:pt x="177" y="330"/>
                </a:lnTo>
                <a:lnTo>
                  <a:pt x="177" y="329"/>
                </a:lnTo>
                <a:lnTo>
                  <a:pt x="176" y="328"/>
                </a:lnTo>
                <a:lnTo>
                  <a:pt x="175" y="326"/>
                </a:lnTo>
                <a:lnTo>
                  <a:pt x="175" y="325"/>
                </a:lnTo>
                <a:lnTo>
                  <a:pt x="175" y="323"/>
                </a:lnTo>
                <a:lnTo>
                  <a:pt x="175" y="323"/>
                </a:lnTo>
                <a:lnTo>
                  <a:pt x="175" y="323"/>
                </a:lnTo>
                <a:lnTo>
                  <a:pt x="174" y="322"/>
                </a:lnTo>
                <a:lnTo>
                  <a:pt x="173" y="322"/>
                </a:lnTo>
                <a:lnTo>
                  <a:pt x="173" y="321"/>
                </a:lnTo>
                <a:lnTo>
                  <a:pt x="169" y="321"/>
                </a:lnTo>
                <a:lnTo>
                  <a:pt x="165" y="323"/>
                </a:lnTo>
                <a:lnTo>
                  <a:pt x="161" y="323"/>
                </a:lnTo>
                <a:lnTo>
                  <a:pt x="160" y="323"/>
                </a:lnTo>
                <a:lnTo>
                  <a:pt x="158" y="323"/>
                </a:lnTo>
                <a:lnTo>
                  <a:pt x="157" y="323"/>
                </a:lnTo>
                <a:lnTo>
                  <a:pt x="155" y="322"/>
                </a:lnTo>
                <a:lnTo>
                  <a:pt x="154" y="321"/>
                </a:lnTo>
                <a:lnTo>
                  <a:pt x="153" y="319"/>
                </a:lnTo>
                <a:lnTo>
                  <a:pt x="151" y="318"/>
                </a:lnTo>
                <a:lnTo>
                  <a:pt x="151" y="318"/>
                </a:lnTo>
                <a:lnTo>
                  <a:pt x="149" y="316"/>
                </a:lnTo>
                <a:lnTo>
                  <a:pt x="148" y="314"/>
                </a:lnTo>
                <a:lnTo>
                  <a:pt x="148" y="314"/>
                </a:lnTo>
                <a:lnTo>
                  <a:pt x="148" y="313"/>
                </a:lnTo>
                <a:lnTo>
                  <a:pt x="148" y="313"/>
                </a:lnTo>
                <a:lnTo>
                  <a:pt x="148" y="312"/>
                </a:lnTo>
                <a:lnTo>
                  <a:pt x="148" y="311"/>
                </a:lnTo>
                <a:lnTo>
                  <a:pt x="148" y="309"/>
                </a:lnTo>
                <a:lnTo>
                  <a:pt x="147" y="308"/>
                </a:lnTo>
                <a:lnTo>
                  <a:pt x="147" y="306"/>
                </a:lnTo>
                <a:lnTo>
                  <a:pt x="146" y="304"/>
                </a:lnTo>
                <a:lnTo>
                  <a:pt x="145" y="303"/>
                </a:lnTo>
                <a:lnTo>
                  <a:pt x="145" y="303"/>
                </a:lnTo>
                <a:lnTo>
                  <a:pt x="145" y="302"/>
                </a:lnTo>
                <a:lnTo>
                  <a:pt x="145" y="301"/>
                </a:lnTo>
                <a:lnTo>
                  <a:pt x="145" y="300"/>
                </a:lnTo>
                <a:lnTo>
                  <a:pt x="147" y="299"/>
                </a:lnTo>
                <a:lnTo>
                  <a:pt x="148" y="298"/>
                </a:lnTo>
                <a:lnTo>
                  <a:pt x="149" y="298"/>
                </a:lnTo>
                <a:lnTo>
                  <a:pt x="149" y="297"/>
                </a:lnTo>
                <a:lnTo>
                  <a:pt x="149" y="296"/>
                </a:lnTo>
                <a:lnTo>
                  <a:pt x="148" y="295"/>
                </a:lnTo>
                <a:lnTo>
                  <a:pt x="148" y="295"/>
                </a:lnTo>
                <a:lnTo>
                  <a:pt x="147" y="294"/>
                </a:lnTo>
                <a:lnTo>
                  <a:pt x="145" y="294"/>
                </a:lnTo>
                <a:lnTo>
                  <a:pt x="143" y="294"/>
                </a:lnTo>
                <a:lnTo>
                  <a:pt x="140" y="294"/>
                </a:lnTo>
                <a:lnTo>
                  <a:pt x="138" y="294"/>
                </a:lnTo>
                <a:lnTo>
                  <a:pt x="136" y="295"/>
                </a:lnTo>
                <a:lnTo>
                  <a:pt x="135" y="295"/>
                </a:lnTo>
                <a:lnTo>
                  <a:pt x="133" y="295"/>
                </a:lnTo>
                <a:lnTo>
                  <a:pt x="133" y="296"/>
                </a:lnTo>
                <a:lnTo>
                  <a:pt x="131" y="296"/>
                </a:lnTo>
                <a:lnTo>
                  <a:pt x="128" y="297"/>
                </a:lnTo>
                <a:lnTo>
                  <a:pt x="126" y="297"/>
                </a:lnTo>
                <a:lnTo>
                  <a:pt x="125" y="298"/>
                </a:lnTo>
                <a:lnTo>
                  <a:pt x="124" y="298"/>
                </a:lnTo>
                <a:lnTo>
                  <a:pt x="123" y="298"/>
                </a:lnTo>
                <a:lnTo>
                  <a:pt x="121" y="299"/>
                </a:lnTo>
                <a:lnTo>
                  <a:pt x="120" y="299"/>
                </a:lnTo>
                <a:lnTo>
                  <a:pt x="118" y="300"/>
                </a:lnTo>
                <a:lnTo>
                  <a:pt x="117" y="300"/>
                </a:lnTo>
                <a:lnTo>
                  <a:pt x="114" y="300"/>
                </a:lnTo>
                <a:lnTo>
                  <a:pt x="112" y="300"/>
                </a:lnTo>
                <a:lnTo>
                  <a:pt x="110" y="300"/>
                </a:lnTo>
                <a:lnTo>
                  <a:pt x="109" y="299"/>
                </a:lnTo>
                <a:lnTo>
                  <a:pt x="107" y="299"/>
                </a:lnTo>
                <a:lnTo>
                  <a:pt x="105" y="298"/>
                </a:lnTo>
                <a:lnTo>
                  <a:pt x="103" y="297"/>
                </a:lnTo>
                <a:lnTo>
                  <a:pt x="102" y="297"/>
                </a:lnTo>
                <a:lnTo>
                  <a:pt x="101" y="296"/>
                </a:lnTo>
                <a:lnTo>
                  <a:pt x="99" y="296"/>
                </a:lnTo>
                <a:lnTo>
                  <a:pt x="96" y="295"/>
                </a:lnTo>
                <a:lnTo>
                  <a:pt x="94" y="294"/>
                </a:lnTo>
                <a:lnTo>
                  <a:pt x="92" y="293"/>
                </a:lnTo>
                <a:lnTo>
                  <a:pt x="90" y="293"/>
                </a:lnTo>
                <a:lnTo>
                  <a:pt x="89" y="292"/>
                </a:lnTo>
                <a:lnTo>
                  <a:pt x="88" y="291"/>
                </a:lnTo>
                <a:lnTo>
                  <a:pt x="87" y="291"/>
                </a:lnTo>
                <a:lnTo>
                  <a:pt x="87" y="291"/>
                </a:lnTo>
                <a:lnTo>
                  <a:pt x="86" y="291"/>
                </a:lnTo>
                <a:lnTo>
                  <a:pt x="86" y="290"/>
                </a:lnTo>
                <a:lnTo>
                  <a:pt x="86" y="290"/>
                </a:lnTo>
                <a:lnTo>
                  <a:pt x="85" y="290"/>
                </a:lnTo>
                <a:lnTo>
                  <a:pt x="85" y="291"/>
                </a:lnTo>
                <a:lnTo>
                  <a:pt x="84" y="291"/>
                </a:lnTo>
                <a:lnTo>
                  <a:pt x="84" y="291"/>
                </a:lnTo>
                <a:lnTo>
                  <a:pt x="83" y="291"/>
                </a:lnTo>
                <a:lnTo>
                  <a:pt x="83" y="291"/>
                </a:lnTo>
                <a:lnTo>
                  <a:pt x="83" y="291"/>
                </a:lnTo>
                <a:lnTo>
                  <a:pt x="82" y="291"/>
                </a:lnTo>
                <a:lnTo>
                  <a:pt x="82" y="290"/>
                </a:lnTo>
                <a:lnTo>
                  <a:pt x="82" y="290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8"/>
                </a:lnTo>
                <a:lnTo>
                  <a:pt x="81" y="288"/>
                </a:lnTo>
                <a:lnTo>
                  <a:pt x="81" y="288"/>
                </a:lnTo>
                <a:lnTo>
                  <a:pt x="81" y="288"/>
                </a:lnTo>
                <a:lnTo>
                  <a:pt x="80" y="288"/>
                </a:lnTo>
                <a:lnTo>
                  <a:pt x="80" y="288"/>
                </a:lnTo>
                <a:lnTo>
                  <a:pt x="80" y="288"/>
                </a:lnTo>
                <a:lnTo>
                  <a:pt x="80" y="287"/>
                </a:lnTo>
                <a:lnTo>
                  <a:pt x="80" y="287"/>
                </a:lnTo>
                <a:lnTo>
                  <a:pt x="80" y="286"/>
                </a:lnTo>
                <a:lnTo>
                  <a:pt x="80" y="286"/>
                </a:lnTo>
                <a:lnTo>
                  <a:pt x="81" y="285"/>
                </a:lnTo>
                <a:lnTo>
                  <a:pt x="81" y="284"/>
                </a:lnTo>
                <a:lnTo>
                  <a:pt x="81" y="283"/>
                </a:lnTo>
                <a:lnTo>
                  <a:pt x="81" y="283"/>
                </a:lnTo>
                <a:lnTo>
                  <a:pt x="81" y="282"/>
                </a:lnTo>
                <a:lnTo>
                  <a:pt x="81" y="281"/>
                </a:lnTo>
                <a:lnTo>
                  <a:pt x="81" y="281"/>
                </a:lnTo>
                <a:lnTo>
                  <a:pt x="81" y="280"/>
                </a:lnTo>
                <a:lnTo>
                  <a:pt x="81" y="280"/>
                </a:lnTo>
                <a:lnTo>
                  <a:pt x="82" y="280"/>
                </a:lnTo>
                <a:lnTo>
                  <a:pt x="82" y="280"/>
                </a:lnTo>
                <a:lnTo>
                  <a:pt x="82" y="280"/>
                </a:lnTo>
                <a:lnTo>
                  <a:pt x="82" y="280"/>
                </a:lnTo>
                <a:lnTo>
                  <a:pt x="83" y="279"/>
                </a:lnTo>
                <a:lnTo>
                  <a:pt x="83" y="279"/>
                </a:lnTo>
                <a:lnTo>
                  <a:pt x="83" y="278"/>
                </a:lnTo>
                <a:lnTo>
                  <a:pt x="84" y="278"/>
                </a:lnTo>
                <a:lnTo>
                  <a:pt x="84" y="277"/>
                </a:lnTo>
                <a:lnTo>
                  <a:pt x="84" y="277"/>
                </a:lnTo>
                <a:lnTo>
                  <a:pt x="85" y="277"/>
                </a:lnTo>
                <a:lnTo>
                  <a:pt x="85" y="276"/>
                </a:lnTo>
                <a:lnTo>
                  <a:pt x="85" y="276"/>
                </a:lnTo>
                <a:lnTo>
                  <a:pt x="85" y="275"/>
                </a:lnTo>
                <a:lnTo>
                  <a:pt x="85" y="275"/>
                </a:lnTo>
                <a:lnTo>
                  <a:pt x="85" y="275"/>
                </a:lnTo>
                <a:lnTo>
                  <a:pt x="86" y="274"/>
                </a:lnTo>
                <a:lnTo>
                  <a:pt x="86" y="274"/>
                </a:lnTo>
                <a:lnTo>
                  <a:pt x="87" y="273"/>
                </a:lnTo>
                <a:lnTo>
                  <a:pt x="87" y="272"/>
                </a:lnTo>
                <a:lnTo>
                  <a:pt x="87" y="271"/>
                </a:lnTo>
                <a:lnTo>
                  <a:pt x="87" y="271"/>
                </a:lnTo>
                <a:lnTo>
                  <a:pt x="86" y="270"/>
                </a:lnTo>
                <a:lnTo>
                  <a:pt x="87" y="270"/>
                </a:lnTo>
                <a:lnTo>
                  <a:pt x="87" y="268"/>
                </a:lnTo>
                <a:lnTo>
                  <a:pt x="86" y="268"/>
                </a:lnTo>
                <a:lnTo>
                  <a:pt x="86" y="267"/>
                </a:lnTo>
                <a:lnTo>
                  <a:pt x="85" y="266"/>
                </a:lnTo>
                <a:lnTo>
                  <a:pt x="85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7" y="265"/>
                </a:lnTo>
                <a:lnTo>
                  <a:pt x="87" y="265"/>
                </a:lnTo>
                <a:lnTo>
                  <a:pt x="87" y="264"/>
                </a:lnTo>
                <a:lnTo>
                  <a:pt x="87" y="264"/>
                </a:lnTo>
                <a:lnTo>
                  <a:pt x="86" y="263"/>
                </a:lnTo>
                <a:lnTo>
                  <a:pt x="86" y="263"/>
                </a:lnTo>
                <a:lnTo>
                  <a:pt x="86" y="263"/>
                </a:lnTo>
                <a:lnTo>
                  <a:pt x="86" y="261"/>
                </a:lnTo>
                <a:lnTo>
                  <a:pt x="86" y="261"/>
                </a:lnTo>
                <a:lnTo>
                  <a:pt x="86" y="260"/>
                </a:lnTo>
                <a:lnTo>
                  <a:pt x="86" y="260"/>
                </a:lnTo>
                <a:lnTo>
                  <a:pt x="86" y="260"/>
                </a:lnTo>
                <a:lnTo>
                  <a:pt x="86" y="260"/>
                </a:lnTo>
                <a:lnTo>
                  <a:pt x="85" y="260"/>
                </a:lnTo>
                <a:lnTo>
                  <a:pt x="85" y="259"/>
                </a:lnTo>
                <a:lnTo>
                  <a:pt x="85" y="259"/>
                </a:lnTo>
                <a:lnTo>
                  <a:pt x="85" y="259"/>
                </a:lnTo>
                <a:lnTo>
                  <a:pt x="85" y="258"/>
                </a:lnTo>
                <a:lnTo>
                  <a:pt x="85" y="258"/>
                </a:lnTo>
                <a:lnTo>
                  <a:pt x="84" y="257"/>
                </a:lnTo>
                <a:lnTo>
                  <a:pt x="84" y="257"/>
                </a:lnTo>
                <a:lnTo>
                  <a:pt x="84" y="256"/>
                </a:lnTo>
                <a:lnTo>
                  <a:pt x="84" y="256"/>
                </a:lnTo>
                <a:lnTo>
                  <a:pt x="84" y="255"/>
                </a:lnTo>
                <a:lnTo>
                  <a:pt x="85" y="255"/>
                </a:lnTo>
                <a:lnTo>
                  <a:pt x="84" y="255"/>
                </a:lnTo>
                <a:lnTo>
                  <a:pt x="84" y="254"/>
                </a:lnTo>
                <a:lnTo>
                  <a:pt x="84" y="254"/>
                </a:lnTo>
                <a:lnTo>
                  <a:pt x="83" y="254"/>
                </a:lnTo>
                <a:lnTo>
                  <a:pt x="82" y="253"/>
                </a:lnTo>
                <a:lnTo>
                  <a:pt x="82" y="253"/>
                </a:lnTo>
                <a:lnTo>
                  <a:pt x="81" y="253"/>
                </a:lnTo>
                <a:lnTo>
                  <a:pt x="80" y="253"/>
                </a:lnTo>
                <a:lnTo>
                  <a:pt x="80" y="252"/>
                </a:lnTo>
                <a:lnTo>
                  <a:pt x="79" y="250"/>
                </a:lnTo>
                <a:lnTo>
                  <a:pt x="79" y="248"/>
                </a:lnTo>
                <a:lnTo>
                  <a:pt x="78" y="246"/>
                </a:lnTo>
                <a:lnTo>
                  <a:pt x="78" y="244"/>
                </a:lnTo>
                <a:lnTo>
                  <a:pt x="78" y="243"/>
                </a:lnTo>
                <a:lnTo>
                  <a:pt x="78" y="242"/>
                </a:lnTo>
                <a:lnTo>
                  <a:pt x="78" y="242"/>
                </a:lnTo>
                <a:lnTo>
                  <a:pt x="76" y="242"/>
                </a:lnTo>
                <a:lnTo>
                  <a:pt x="75" y="241"/>
                </a:lnTo>
                <a:lnTo>
                  <a:pt x="74" y="240"/>
                </a:lnTo>
                <a:lnTo>
                  <a:pt x="73" y="238"/>
                </a:lnTo>
                <a:lnTo>
                  <a:pt x="72" y="236"/>
                </a:lnTo>
                <a:lnTo>
                  <a:pt x="72" y="236"/>
                </a:lnTo>
                <a:lnTo>
                  <a:pt x="72" y="235"/>
                </a:lnTo>
                <a:lnTo>
                  <a:pt x="72" y="235"/>
                </a:lnTo>
                <a:lnTo>
                  <a:pt x="72" y="234"/>
                </a:lnTo>
                <a:lnTo>
                  <a:pt x="71" y="234"/>
                </a:lnTo>
                <a:lnTo>
                  <a:pt x="70" y="233"/>
                </a:lnTo>
                <a:lnTo>
                  <a:pt x="69" y="233"/>
                </a:lnTo>
                <a:lnTo>
                  <a:pt x="69" y="232"/>
                </a:lnTo>
                <a:lnTo>
                  <a:pt x="69" y="232"/>
                </a:lnTo>
                <a:lnTo>
                  <a:pt x="68" y="231"/>
                </a:lnTo>
                <a:lnTo>
                  <a:pt x="68" y="230"/>
                </a:lnTo>
                <a:lnTo>
                  <a:pt x="67" y="230"/>
                </a:lnTo>
                <a:lnTo>
                  <a:pt x="67" y="229"/>
                </a:lnTo>
                <a:lnTo>
                  <a:pt x="66" y="229"/>
                </a:lnTo>
                <a:lnTo>
                  <a:pt x="65" y="228"/>
                </a:lnTo>
                <a:lnTo>
                  <a:pt x="65" y="228"/>
                </a:lnTo>
                <a:lnTo>
                  <a:pt x="64" y="227"/>
                </a:lnTo>
                <a:lnTo>
                  <a:pt x="64" y="227"/>
                </a:lnTo>
                <a:lnTo>
                  <a:pt x="63" y="227"/>
                </a:lnTo>
                <a:lnTo>
                  <a:pt x="63" y="226"/>
                </a:lnTo>
                <a:lnTo>
                  <a:pt x="62" y="225"/>
                </a:lnTo>
                <a:lnTo>
                  <a:pt x="62" y="224"/>
                </a:lnTo>
                <a:lnTo>
                  <a:pt x="62" y="224"/>
                </a:lnTo>
                <a:lnTo>
                  <a:pt x="62" y="223"/>
                </a:lnTo>
                <a:lnTo>
                  <a:pt x="62" y="223"/>
                </a:lnTo>
                <a:lnTo>
                  <a:pt x="62" y="223"/>
                </a:lnTo>
                <a:lnTo>
                  <a:pt x="62" y="222"/>
                </a:lnTo>
                <a:lnTo>
                  <a:pt x="62" y="221"/>
                </a:lnTo>
                <a:lnTo>
                  <a:pt x="62" y="220"/>
                </a:lnTo>
                <a:lnTo>
                  <a:pt x="63" y="220"/>
                </a:lnTo>
                <a:lnTo>
                  <a:pt x="63" y="219"/>
                </a:lnTo>
                <a:lnTo>
                  <a:pt x="63" y="218"/>
                </a:lnTo>
                <a:lnTo>
                  <a:pt x="63" y="217"/>
                </a:lnTo>
                <a:lnTo>
                  <a:pt x="64" y="216"/>
                </a:lnTo>
                <a:lnTo>
                  <a:pt x="64" y="216"/>
                </a:lnTo>
                <a:lnTo>
                  <a:pt x="63" y="215"/>
                </a:lnTo>
                <a:lnTo>
                  <a:pt x="63" y="214"/>
                </a:lnTo>
                <a:lnTo>
                  <a:pt x="63" y="213"/>
                </a:lnTo>
                <a:lnTo>
                  <a:pt x="63" y="212"/>
                </a:lnTo>
                <a:lnTo>
                  <a:pt x="63" y="211"/>
                </a:lnTo>
                <a:lnTo>
                  <a:pt x="63" y="210"/>
                </a:lnTo>
                <a:lnTo>
                  <a:pt x="63" y="210"/>
                </a:lnTo>
                <a:lnTo>
                  <a:pt x="63" y="209"/>
                </a:lnTo>
                <a:lnTo>
                  <a:pt x="62" y="208"/>
                </a:lnTo>
                <a:lnTo>
                  <a:pt x="62" y="207"/>
                </a:lnTo>
                <a:lnTo>
                  <a:pt x="62" y="206"/>
                </a:lnTo>
                <a:lnTo>
                  <a:pt x="61" y="205"/>
                </a:lnTo>
                <a:lnTo>
                  <a:pt x="61" y="204"/>
                </a:lnTo>
                <a:lnTo>
                  <a:pt x="61" y="203"/>
                </a:lnTo>
                <a:lnTo>
                  <a:pt x="61" y="203"/>
                </a:lnTo>
                <a:lnTo>
                  <a:pt x="61" y="202"/>
                </a:lnTo>
                <a:lnTo>
                  <a:pt x="61" y="201"/>
                </a:lnTo>
                <a:lnTo>
                  <a:pt x="61" y="197"/>
                </a:lnTo>
                <a:lnTo>
                  <a:pt x="62" y="197"/>
                </a:lnTo>
                <a:lnTo>
                  <a:pt x="62" y="196"/>
                </a:lnTo>
                <a:lnTo>
                  <a:pt x="62" y="196"/>
                </a:lnTo>
                <a:lnTo>
                  <a:pt x="61" y="196"/>
                </a:lnTo>
                <a:lnTo>
                  <a:pt x="61" y="195"/>
                </a:lnTo>
                <a:lnTo>
                  <a:pt x="60" y="194"/>
                </a:lnTo>
                <a:lnTo>
                  <a:pt x="60" y="194"/>
                </a:lnTo>
                <a:lnTo>
                  <a:pt x="59" y="193"/>
                </a:lnTo>
                <a:lnTo>
                  <a:pt x="59" y="193"/>
                </a:lnTo>
                <a:lnTo>
                  <a:pt x="59" y="192"/>
                </a:lnTo>
                <a:lnTo>
                  <a:pt x="60" y="192"/>
                </a:lnTo>
                <a:lnTo>
                  <a:pt x="60" y="191"/>
                </a:lnTo>
                <a:lnTo>
                  <a:pt x="61" y="190"/>
                </a:lnTo>
                <a:lnTo>
                  <a:pt x="64" y="186"/>
                </a:lnTo>
                <a:lnTo>
                  <a:pt x="65" y="185"/>
                </a:lnTo>
                <a:lnTo>
                  <a:pt x="65" y="185"/>
                </a:lnTo>
                <a:lnTo>
                  <a:pt x="66" y="184"/>
                </a:lnTo>
                <a:lnTo>
                  <a:pt x="66" y="185"/>
                </a:lnTo>
                <a:lnTo>
                  <a:pt x="66" y="185"/>
                </a:lnTo>
                <a:lnTo>
                  <a:pt x="66" y="184"/>
                </a:lnTo>
                <a:lnTo>
                  <a:pt x="66" y="183"/>
                </a:lnTo>
                <a:lnTo>
                  <a:pt x="66" y="183"/>
                </a:lnTo>
                <a:lnTo>
                  <a:pt x="66" y="182"/>
                </a:lnTo>
                <a:lnTo>
                  <a:pt x="66" y="181"/>
                </a:lnTo>
                <a:lnTo>
                  <a:pt x="66" y="181"/>
                </a:lnTo>
                <a:lnTo>
                  <a:pt x="66" y="180"/>
                </a:lnTo>
                <a:lnTo>
                  <a:pt x="66" y="179"/>
                </a:lnTo>
                <a:lnTo>
                  <a:pt x="66" y="178"/>
                </a:lnTo>
                <a:lnTo>
                  <a:pt x="66" y="178"/>
                </a:lnTo>
                <a:lnTo>
                  <a:pt x="66" y="177"/>
                </a:lnTo>
                <a:lnTo>
                  <a:pt x="65" y="176"/>
                </a:lnTo>
                <a:lnTo>
                  <a:pt x="65" y="176"/>
                </a:lnTo>
                <a:lnTo>
                  <a:pt x="65" y="175"/>
                </a:lnTo>
                <a:lnTo>
                  <a:pt x="64" y="175"/>
                </a:lnTo>
                <a:lnTo>
                  <a:pt x="64" y="174"/>
                </a:lnTo>
                <a:lnTo>
                  <a:pt x="64" y="174"/>
                </a:lnTo>
                <a:lnTo>
                  <a:pt x="63" y="174"/>
                </a:lnTo>
                <a:lnTo>
                  <a:pt x="62" y="172"/>
                </a:lnTo>
                <a:lnTo>
                  <a:pt x="61" y="172"/>
                </a:lnTo>
                <a:lnTo>
                  <a:pt x="61" y="171"/>
                </a:lnTo>
                <a:lnTo>
                  <a:pt x="60" y="171"/>
                </a:lnTo>
                <a:lnTo>
                  <a:pt x="60" y="170"/>
                </a:lnTo>
                <a:lnTo>
                  <a:pt x="60" y="170"/>
                </a:lnTo>
                <a:lnTo>
                  <a:pt x="59" y="169"/>
                </a:lnTo>
                <a:lnTo>
                  <a:pt x="59" y="169"/>
                </a:lnTo>
                <a:lnTo>
                  <a:pt x="59" y="168"/>
                </a:lnTo>
                <a:lnTo>
                  <a:pt x="58" y="168"/>
                </a:lnTo>
                <a:lnTo>
                  <a:pt x="58" y="168"/>
                </a:lnTo>
                <a:lnTo>
                  <a:pt x="57" y="167"/>
                </a:lnTo>
                <a:lnTo>
                  <a:pt x="57" y="167"/>
                </a:lnTo>
                <a:lnTo>
                  <a:pt x="57" y="167"/>
                </a:lnTo>
                <a:lnTo>
                  <a:pt x="56" y="166"/>
                </a:lnTo>
                <a:lnTo>
                  <a:pt x="56" y="165"/>
                </a:lnTo>
                <a:lnTo>
                  <a:pt x="56" y="165"/>
                </a:lnTo>
                <a:lnTo>
                  <a:pt x="56" y="164"/>
                </a:lnTo>
                <a:lnTo>
                  <a:pt x="56" y="164"/>
                </a:lnTo>
                <a:lnTo>
                  <a:pt x="56" y="163"/>
                </a:lnTo>
                <a:lnTo>
                  <a:pt x="56" y="163"/>
                </a:lnTo>
                <a:lnTo>
                  <a:pt x="55" y="163"/>
                </a:lnTo>
                <a:lnTo>
                  <a:pt x="54" y="162"/>
                </a:lnTo>
                <a:lnTo>
                  <a:pt x="52" y="162"/>
                </a:lnTo>
                <a:lnTo>
                  <a:pt x="52" y="161"/>
                </a:lnTo>
                <a:lnTo>
                  <a:pt x="52" y="161"/>
                </a:lnTo>
                <a:lnTo>
                  <a:pt x="51" y="161"/>
                </a:lnTo>
                <a:lnTo>
                  <a:pt x="51" y="160"/>
                </a:lnTo>
                <a:lnTo>
                  <a:pt x="51" y="160"/>
                </a:lnTo>
                <a:lnTo>
                  <a:pt x="50" y="160"/>
                </a:lnTo>
                <a:lnTo>
                  <a:pt x="50" y="159"/>
                </a:lnTo>
                <a:lnTo>
                  <a:pt x="49" y="159"/>
                </a:lnTo>
                <a:lnTo>
                  <a:pt x="49" y="159"/>
                </a:lnTo>
                <a:lnTo>
                  <a:pt x="48" y="158"/>
                </a:lnTo>
                <a:lnTo>
                  <a:pt x="47" y="158"/>
                </a:lnTo>
                <a:lnTo>
                  <a:pt x="46" y="158"/>
                </a:lnTo>
                <a:lnTo>
                  <a:pt x="45" y="157"/>
                </a:lnTo>
                <a:lnTo>
                  <a:pt x="44" y="157"/>
                </a:lnTo>
                <a:lnTo>
                  <a:pt x="43" y="156"/>
                </a:lnTo>
                <a:lnTo>
                  <a:pt x="43" y="156"/>
                </a:lnTo>
                <a:lnTo>
                  <a:pt x="42" y="156"/>
                </a:lnTo>
                <a:lnTo>
                  <a:pt x="42" y="155"/>
                </a:lnTo>
                <a:lnTo>
                  <a:pt x="42" y="155"/>
                </a:lnTo>
                <a:lnTo>
                  <a:pt x="41" y="155"/>
                </a:lnTo>
                <a:lnTo>
                  <a:pt x="41" y="154"/>
                </a:lnTo>
                <a:lnTo>
                  <a:pt x="40" y="154"/>
                </a:lnTo>
                <a:lnTo>
                  <a:pt x="40" y="154"/>
                </a:lnTo>
                <a:lnTo>
                  <a:pt x="39" y="154"/>
                </a:lnTo>
                <a:lnTo>
                  <a:pt x="39" y="154"/>
                </a:lnTo>
                <a:lnTo>
                  <a:pt x="38" y="154"/>
                </a:lnTo>
                <a:lnTo>
                  <a:pt x="37" y="154"/>
                </a:lnTo>
                <a:lnTo>
                  <a:pt x="36" y="154"/>
                </a:lnTo>
                <a:lnTo>
                  <a:pt x="36" y="154"/>
                </a:lnTo>
                <a:lnTo>
                  <a:pt x="35" y="154"/>
                </a:lnTo>
                <a:lnTo>
                  <a:pt x="35" y="153"/>
                </a:lnTo>
                <a:lnTo>
                  <a:pt x="34" y="153"/>
                </a:lnTo>
                <a:lnTo>
                  <a:pt x="34" y="152"/>
                </a:lnTo>
                <a:lnTo>
                  <a:pt x="33" y="152"/>
                </a:lnTo>
                <a:lnTo>
                  <a:pt x="33" y="152"/>
                </a:lnTo>
                <a:lnTo>
                  <a:pt x="32" y="151"/>
                </a:lnTo>
                <a:lnTo>
                  <a:pt x="32" y="151"/>
                </a:lnTo>
                <a:lnTo>
                  <a:pt x="31" y="149"/>
                </a:lnTo>
                <a:lnTo>
                  <a:pt x="30" y="148"/>
                </a:lnTo>
                <a:lnTo>
                  <a:pt x="29" y="147"/>
                </a:lnTo>
                <a:lnTo>
                  <a:pt x="29" y="147"/>
                </a:lnTo>
                <a:lnTo>
                  <a:pt x="28" y="146"/>
                </a:lnTo>
                <a:lnTo>
                  <a:pt x="28" y="145"/>
                </a:lnTo>
                <a:lnTo>
                  <a:pt x="27" y="145"/>
                </a:lnTo>
                <a:lnTo>
                  <a:pt x="27" y="144"/>
                </a:lnTo>
                <a:lnTo>
                  <a:pt x="26" y="142"/>
                </a:lnTo>
                <a:lnTo>
                  <a:pt x="26" y="140"/>
                </a:lnTo>
                <a:lnTo>
                  <a:pt x="26" y="140"/>
                </a:lnTo>
                <a:lnTo>
                  <a:pt x="25" y="139"/>
                </a:lnTo>
                <a:lnTo>
                  <a:pt x="25" y="139"/>
                </a:lnTo>
                <a:lnTo>
                  <a:pt x="23" y="139"/>
                </a:lnTo>
                <a:lnTo>
                  <a:pt x="23" y="138"/>
                </a:lnTo>
                <a:lnTo>
                  <a:pt x="22" y="138"/>
                </a:lnTo>
                <a:lnTo>
                  <a:pt x="22" y="138"/>
                </a:lnTo>
                <a:lnTo>
                  <a:pt x="21" y="137"/>
                </a:lnTo>
                <a:lnTo>
                  <a:pt x="21" y="136"/>
                </a:lnTo>
                <a:lnTo>
                  <a:pt x="20" y="136"/>
                </a:lnTo>
                <a:lnTo>
                  <a:pt x="20" y="134"/>
                </a:lnTo>
                <a:lnTo>
                  <a:pt x="19" y="133"/>
                </a:lnTo>
                <a:lnTo>
                  <a:pt x="18" y="133"/>
                </a:lnTo>
                <a:lnTo>
                  <a:pt x="18" y="132"/>
                </a:lnTo>
                <a:lnTo>
                  <a:pt x="17" y="132"/>
                </a:lnTo>
                <a:lnTo>
                  <a:pt x="17" y="132"/>
                </a:lnTo>
                <a:lnTo>
                  <a:pt x="17" y="132"/>
                </a:lnTo>
                <a:lnTo>
                  <a:pt x="16" y="132"/>
                </a:lnTo>
                <a:lnTo>
                  <a:pt x="16" y="131"/>
                </a:lnTo>
                <a:lnTo>
                  <a:pt x="15" y="130"/>
                </a:lnTo>
                <a:lnTo>
                  <a:pt x="15" y="129"/>
                </a:lnTo>
                <a:lnTo>
                  <a:pt x="15" y="128"/>
                </a:lnTo>
                <a:lnTo>
                  <a:pt x="15" y="128"/>
                </a:lnTo>
                <a:lnTo>
                  <a:pt x="14" y="128"/>
                </a:lnTo>
                <a:lnTo>
                  <a:pt x="13" y="127"/>
                </a:lnTo>
                <a:lnTo>
                  <a:pt x="12" y="125"/>
                </a:lnTo>
                <a:lnTo>
                  <a:pt x="12" y="125"/>
                </a:lnTo>
                <a:lnTo>
                  <a:pt x="11" y="124"/>
                </a:lnTo>
                <a:lnTo>
                  <a:pt x="11" y="123"/>
                </a:lnTo>
                <a:lnTo>
                  <a:pt x="11" y="121"/>
                </a:lnTo>
                <a:lnTo>
                  <a:pt x="10" y="119"/>
                </a:lnTo>
                <a:lnTo>
                  <a:pt x="9" y="119"/>
                </a:lnTo>
                <a:lnTo>
                  <a:pt x="9" y="119"/>
                </a:lnTo>
                <a:lnTo>
                  <a:pt x="8" y="118"/>
                </a:lnTo>
                <a:lnTo>
                  <a:pt x="7" y="117"/>
                </a:lnTo>
                <a:lnTo>
                  <a:pt x="4" y="116"/>
                </a:lnTo>
                <a:lnTo>
                  <a:pt x="4" y="116"/>
                </a:lnTo>
                <a:lnTo>
                  <a:pt x="3" y="115"/>
                </a:lnTo>
                <a:lnTo>
                  <a:pt x="2" y="115"/>
                </a:lnTo>
                <a:lnTo>
                  <a:pt x="1" y="114"/>
                </a:lnTo>
                <a:lnTo>
                  <a:pt x="1" y="114"/>
                </a:lnTo>
                <a:lnTo>
                  <a:pt x="1" y="113"/>
                </a:lnTo>
                <a:lnTo>
                  <a:pt x="1" y="111"/>
                </a:lnTo>
                <a:lnTo>
                  <a:pt x="0" y="110"/>
                </a:lnTo>
                <a:lnTo>
                  <a:pt x="0" y="109"/>
                </a:lnTo>
                <a:lnTo>
                  <a:pt x="0" y="109"/>
                </a:lnTo>
                <a:lnTo>
                  <a:pt x="0" y="107"/>
                </a:lnTo>
                <a:lnTo>
                  <a:pt x="0" y="106"/>
                </a:lnTo>
                <a:lnTo>
                  <a:pt x="0" y="105"/>
                </a:lnTo>
                <a:lnTo>
                  <a:pt x="0" y="105"/>
                </a:lnTo>
                <a:lnTo>
                  <a:pt x="1" y="105"/>
                </a:lnTo>
                <a:lnTo>
                  <a:pt x="1" y="104"/>
                </a:lnTo>
                <a:lnTo>
                  <a:pt x="1" y="104"/>
                </a:lnTo>
                <a:lnTo>
                  <a:pt x="2" y="103"/>
                </a:lnTo>
                <a:lnTo>
                  <a:pt x="2" y="102"/>
                </a:lnTo>
                <a:lnTo>
                  <a:pt x="3" y="102"/>
                </a:lnTo>
                <a:lnTo>
                  <a:pt x="3" y="102"/>
                </a:lnTo>
                <a:lnTo>
                  <a:pt x="4" y="102"/>
                </a:lnTo>
                <a:lnTo>
                  <a:pt x="5" y="102"/>
                </a:lnTo>
                <a:lnTo>
                  <a:pt x="6" y="103"/>
                </a:lnTo>
                <a:lnTo>
                  <a:pt x="7" y="103"/>
                </a:lnTo>
                <a:lnTo>
                  <a:pt x="7" y="103"/>
                </a:lnTo>
                <a:lnTo>
                  <a:pt x="8" y="104"/>
                </a:lnTo>
                <a:lnTo>
                  <a:pt x="9" y="104"/>
                </a:lnTo>
                <a:lnTo>
                  <a:pt x="10" y="105"/>
                </a:lnTo>
                <a:lnTo>
                  <a:pt x="10" y="105"/>
                </a:lnTo>
                <a:lnTo>
                  <a:pt x="12" y="105"/>
                </a:lnTo>
                <a:lnTo>
                  <a:pt x="13" y="106"/>
                </a:lnTo>
                <a:lnTo>
                  <a:pt x="14" y="106"/>
                </a:lnTo>
                <a:lnTo>
                  <a:pt x="14" y="107"/>
                </a:lnTo>
                <a:lnTo>
                  <a:pt x="17" y="109"/>
                </a:lnTo>
                <a:lnTo>
                  <a:pt x="17" y="110"/>
                </a:lnTo>
                <a:lnTo>
                  <a:pt x="17" y="111"/>
                </a:lnTo>
                <a:lnTo>
                  <a:pt x="19" y="115"/>
                </a:lnTo>
                <a:lnTo>
                  <a:pt x="20" y="117"/>
                </a:lnTo>
                <a:lnTo>
                  <a:pt x="20" y="117"/>
                </a:lnTo>
                <a:lnTo>
                  <a:pt x="21" y="118"/>
                </a:lnTo>
                <a:lnTo>
                  <a:pt x="22" y="118"/>
                </a:lnTo>
                <a:lnTo>
                  <a:pt x="22" y="119"/>
                </a:lnTo>
                <a:lnTo>
                  <a:pt x="23" y="120"/>
                </a:lnTo>
                <a:lnTo>
                  <a:pt x="24" y="120"/>
                </a:lnTo>
                <a:lnTo>
                  <a:pt x="25" y="120"/>
                </a:lnTo>
                <a:lnTo>
                  <a:pt x="25" y="121"/>
                </a:lnTo>
                <a:lnTo>
                  <a:pt x="28" y="121"/>
                </a:lnTo>
                <a:lnTo>
                  <a:pt x="29" y="120"/>
                </a:lnTo>
                <a:lnTo>
                  <a:pt x="29" y="120"/>
                </a:lnTo>
                <a:lnTo>
                  <a:pt x="30" y="120"/>
                </a:lnTo>
                <a:lnTo>
                  <a:pt x="31" y="120"/>
                </a:lnTo>
                <a:lnTo>
                  <a:pt x="31" y="120"/>
                </a:lnTo>
                <a:lnTo>
                  <a:pt x="32" y="120"/>
                </a:lnTo>
                <a:lnTo>
                  <a:pt x="32" y="120"/>
                </a:lnTo>
                <a:lnTo>
                  <a:pt x="32" y="120"/>
                </a:lnTo>
                <a:lnTo>
                  <a:pt x="32" y="120"/>
                </a:lnTo>
                <a:lnTo>
                  <a:pt x="33" y="120"/>
                </a:lnTo>
                <a:lnTo>
                  <a:pt x="33" y="120"/>
                </a:lnTo>
                <a:lnTo>
                  <a:pt x="34" y="120"/>
                </a:lnTo>
                <a:lnTo>
                  <a:pt x="36" y="120"/>
                </a:lnTo>
                <a:lnTo>
                  <a:pt x="37" y="120"/>
                </a:lnTo>
                <a:lnTo>
                  <a:pt x="38" y="119"/>
                </a:lnTo>
                <a:lnTo>
                  <a:pt x="39" y="119"/>
                </a:lnTo>
                <a:lnTo>
                  <a:pt x="39" y="119"/>
                </a:lnTo>
                <a:lnTo>
                  <a:pt x="40" y="118"/>
                </a:lnTo>
                <a:lnTo>
                  <a:pt x="41" y="118"/>
                </a:lnTo>
                <a:lnTo>
                  <a:pt x="43" y="118"/>
                </a:lnTo>
                <a:lnTo>
                  <a:pt x="44" y="118"/>
                </a:lnTo>
                <a:lnTo>
                  <a:pt x="45" y="117"/>
                </a:lnTo>
                <a:lnTo>
                  <a:pt x="50" y="118"/>
                </a:lnTo>
                <a:lnTo>
                  <a:pt x="51" y="118"/>
                </a:lnTo>
                <a:lnTo>
                  <a:pt x="52" y="118"/>
                </a:lnTo>
                <a:lnTo>
                  <a:pt x="52" y="118"/>
                </a:lnTo>
                <a:lnTo>
                  <a:pt x="53" y="118"/>
                </a:lnTo>
                <a:lnTo>
                  <a:pt x="54" y="118"/>
                </a:lnTo>
                <a:lnTo>
                  <a:pt x="54" y="118"/>
                </a:lnTo>
                <a:lnTo>
                  <a:pt x="55" y="117"/>
                </a:lnTo>
                <a:lnTo>
                  <a:pt x="55" y="117"/>
                </a:lnTo>
                <a:lnTo>
                  <a:pt x="55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8"/>
                </a:lnTo>
                <a:lnTo>
                  <a:pt x="58" y="119"/>
                </a:lnTo>
                <a:lnTo>
                  <a:pt x="58" y="119"/>
                </a:lnTo>
                <a:lnTo>
                  <a:pt x="59" y="119"/>
                </a:lnTo>
                <a:lnTo>
                  <a:pt x="59" y="118"/>
                </a:lnTo>
                <a:lnTo>
                  <a:pt x="60" y="118"/>
                </a:lnTo>
                <a:lnTo>
                  <a:pt x="60" y="118"/>
                </a:lnTo>
                <a:lnTo>
                  <a:pt x="61" y="119"/>
                </a:lnTo>
                <a:lnTo>
                  <a:pt x="61" y="119"/>
                </a:lnTo>
                <a:lnTo>
                  <a:pt x="62" y="119"/>
                </a:lnTo>
                <a:lnTo>
                  <a:pt x="62" y="120"/>
                </a:lnTo>
                <a:lnTo>
                  <a:pt x="63" y="120"/>
                </a:lnTo>
                <a:lnTo>
                  <a:pt x="63" y="120"/>
                </a:lnTo>
                <a:lnTo>
                  <a:pt x="64" y="120"/>
                </a:lnTo>
                <a:lnTo>
                  <a:pt x="66" y="120"/>
                </a:lnTo>
                <a:lnTo>
                  <a:pt x="66" y="119"/>
                </a:lnTo>
                <a:lnTo>
                  <a:pt x="67" y="119"/>
                </a:lnTo>
                <a:lnTo>
                  <a:pt x="68" y="118"/>
                </a:lnTo>
                <a:lnTo>
                  <a:pt x="68" y="119"/>
                </a:lnTo>
                <a:lnTo>
                  <a:pt x="69" y="119"/>
                </a:lnTo>
                <a:lnTo>
                  <a:pt x="69" y="119"/>
                </a:lnTo>
                <a:lnTo>
                  <a:pt x="69" y="120"/>
                </a:lnTo>
                <a:lnTo>
                  <a:pt x="70" y="120"/>
                </a:lnTo>
                <a:lnTo>
                  <a:pt x="70" y="120"/>
                </a:lnTo>
                <a:lnTo>
                  <a:pt x="71" y="121"/>
                </a:lnTo>
                <a:lnTo>
                  <a:pt x="71" y="121"/>
                </a:lnTo>
                <a:lnTo>
                  <a:pt x="72" y="121"/>
                </a:lnTo>
                <a:lnTo>
                  <a:pt x="72" y="121"/>
                </a:lnTo>
                <a:lnTo>
                  <a:pt x="73" y="122"/>
                </a:lnTo>
                <a:lnTo>
                  <a:pt x="73" y="122"/>
                </a:lnTo>
                <a:lnTo>
                  <a:pt x="74" y="122"/>
                </a:lnTo>
                <a:lnTo>
                  <a:pt x="74" y="122"/>
                </a:lnTo>
                <a:lnTo>
                  <a:pt x="74" y="123"/>
                </a:lnTo>
                <a:lnTo>
                  <a:pt x="74" y="124"/>
                </a:lnTo>
                <a:lnTo>
                  <a:pt x="75" y="125"/>
                </a:lnTo>
                <a:lnTo>
                  <a:pt x="75" y="126"/>
                </a:lnTo>
                <a:lnTo>
                  <a:pt x="75" y="126"/>
                </a:lnTo>
                <a:lnTo>
                  <a:pt x="75" y="127"/>
                </a:lnTo>
                <a:lnTo>
                  <a:pt x="76" y="128"/>
                </a:lnTo>
                <a:lnTo>
                  <a:pt x="75" y="128"/>
                </a:lnTo>
                <a:lnTo>
                  <a:pt x="75" y="128"/>
                </a:lnTo>
                <a:lnTo>
                  <a:pt x="75" y="129"/>
                </a:lnTo>
                <a:lnTo>
                  <a:pt x="75" y="129"/>
                </a:lnTo>
                <a:lnTo>
                  <a:pt x="76" y="129"/>
                </a:lnTo>
                <a:lnTo>
                  <a:pt x="76" y="130"/>
                </a:lnTo>
                <a:lnTo>
                  <a:pt x="76" y="130"/>
                </a:lnTo>
                <a:lnTo>
                  <a:pt x="77" y="131"/>
                </a:lnTo>
                <a:lnTo>
                  <a:pt x="78" y="132"/>
                </a:lnTo>
                <a:lnTo>
                  <a:pt x="78" y="132"/>
                </a:lnTo>
                <a:lnTo>
                  <a:pt x="78" y="133"/>
                </a:lnTo>
                <a:lnTo>
                  <a:pt x="79" y="133"/>
                </a:lnTo>
                <a:lnTo>
                  <a:pt x="79" y="134"/>
                </a:lnTo>
                <a:lnTo>
                  <a:pt x="79" y="134"/>
                </a:lnTo>
                <a:lnTo>
                  <a:pt x="80" y="135"/>
                </a:lnTo>
                <a:lnTo>
                  <a:pt x="80" y="136"/>
                </a:lnTo>
                <a:lnTo>
                  <a:pt x="80" y="137"/>
                </a:lnTo>
                <a:lnTo>
                  <a:pt x="80" y="137"/>
                </a:lnTo>
                <a:lnTo>
                  <a:pt x="81" y="137"/>
                </a:lnTo>
                <a:lnTo>
                  <a:pt x="82" y="138"/>
                </a:lnTo>
                <a:lnTo>
                  <a:pt x="82" y="139"/>
                </a:lnTo>
                <a:lnTo>
                  <a:pt x="82" y="139"/>
                </a:lnTo>
                <a:lnTo>
                  <a:pt x="84" y="139"/>
                </a:lnTo>
                <a:lnTo>
                  <a:pt x="84" y="139"/>
                </a:lnTo>
                <a:lnTo>
                  <a:pt x="86" y="139"/>
                </a:lnTo>
                <a:lnTo>
                  <a:pt x="86" y="140"/>
                </a:lnTo>
                <a:lnTo>
                  <a:pt x="86" y="141"/>
                </a:lnTo>
                <a:lnTo>
                  <a:pt x="86" y="141"/>
                </a:lnTo>
                <a:lnTo>
                  <a:pt x="86" y="141"/>
                </a:lnTo>
                <a:lnTo>
                  <a:pt x="86" y="142"/>
                </a:lnTo>
                <a:lnTo>
                  <a:pt x="86" y="142"/>
                </a:lnTo>
                <a:lnTo>
                  <a:pt x="86" y="142"/>
                </a:lnTo>
                <a:lnTo>
                  <a:pt x="86" y="142"/>
                </a:lnTo>
                <a:lnTo>
                  <a:pt x="87" y="142"/>
                </a:lnTo>
                <a:lnTo>
                  <a:pt x="87" y="142"/>
                </a:lnTo>
                <a:lnTo>
                  <a:pt x="87" y="142"/>
                </a:lnTo>
                <a:lnTo>
                  <a:pt x="88" y="142"/>
                </a:lnTo>
                <a:lnTo>
                  <a:pt x="88" y="142"/>
                </a:lnTo>
                <a:lnTo>
                  <a:pt x="88" y="143"/>
                </a:lnTo>
                <a:lnTo>
                  <a:pt x="88" y="143"/>
                </a:lnTo>
                <a:lnTo>
                  <a:pt x="88" y="144"/>
                </a:lnTo>
                <a:lnTo>
                  <a:pt x="89" y="144"/>
                </a:lnTo>
                <a:lnTo>
                  <a:pt x="89" y="145"/>
                </a:lnTo>
                <a:lnTo>
                  <a:pt x="89" y="146"/>
                </a:lnTo>
                <a:lnTo>
                  <a:pt x="90" y="145"/>
                </a:lnTo>
                <a:lnTo>
                  <a:pt x="90" y="145"/>
                </a:lnTo>
                <a:lnTo>
                  <a:pt x="90" y="144"/>
                </a:lnTo>
                <a:lnTo>
                  <a:pt x="90" y="144"/>
                </a:lnTo>
                <a:lnTo>
                  <a:pt x="90" y="143"/>
                </a:lnTo>
                <a:lnTo>
                  <a:pt x="90" y="143"/>
                </a:lnTo>
                <a:lnTo>
                  <a:pt x="91" y="143"/>
                </a:lnTo>
                <a:lnTo>
                  <a:pt x="91" y="143"/>
                </a:lnTo>
                <a:lnTo>
                  <a:pt x="91" y="143"/>
                </a:lnTo>
                <a:lnTo>
                  <a:pt x="91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1"/>
                </a:lnTo>
                <a:lnTo>
                  <a:pt x="92" y="141"/>
                </a:lnTo>
                <a:lnTo>
                  <a:pt x="92" y="141"/>
                </a:lnTo>
                <a:lnTo>
                  <a:pt x="92" y="140"/>
                </a:lnTo>
                <a:lnTo>
                  <a:pt x="93" y="140"/>
                </a:lnTo>
                <a:lnTo>
                  <a:pt x="93" y="139"/>
                </a:lnTo>
                <a:lnTo>
                  <a:pt x="94" y="139"/>
                </a:lnTo>
                <a:lnTo>
                  <a:pt x="95" y="139"/>
                </a:lnTo>
                <a:lnTo>
                  <a:pt x="95" y="139"/>
                </a:lnTo>
                <a:lnTo>
                  <a:pt x="95" y="139"/>
                </a:lnTo>
                <a:lnTo>
                  <a:pt x="96" y="139"/>
                </a:lnTo>
                <a:lnTo>
                  <a:pt x="96" y="139"/>
                </a:lnTo>
                <a:lnTo>
                  <a:pt x="97" y="139"/>
                </a:lnTo>
                <a:lnTo>
                  <a:pt x="97" y="139"/>
                </a:lnTo>
                <a:lnTo>
                  <a:pt x="97" y="139"/>
                </a:lnTo>
                <a:lnTo>
                  <a:pt x="98" y="139"/>
                </a:lnTo>
                <a:lnTo>
                  <a:pt x="98" y="139"/>
                </a:lnTo>
                <a:lnTo>
                  <a:pt x="99" y="139"/>
                </a:lnTo>
                <a:lnTo>
                  <a:pt x="99" y="139"/>
                </a:lnTo>
                <a:lnTo>
                  <a:pt x="99" y="138"/>
                </a:lnTo>
                <a:lnTo>
                  <a:pt x="100" y="138"/>
                </a:lnTo>
                <a:lnTo>
                  <a:pt x="100" y="138"/>
                </a:lnTo>
                <a:lnTo>
                  <a:pt x="100" y="137"/>
                </a:lnTo>
                <a:lnTo>
                  <a:pt x="100" y="138"/>
                </a:lnTo>
                <a:lnTo>
                  <a:pt x="101" y="138"/>
                </a:lnTo>
                <a:lnTo>
                  <a:pt x="101" y="138"/>
                </a:lnTo>
                <a:lnTo>
                  <a:pt x="101" y="137"/>
                </a:lnTo>
                <a:lnTo>
                  <a:pt x="102" y="137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3" y="138"/>
                </a:lnTo>
                <a:lnTo>
                  <a:pt x="103" y="138"/>
                </a:lnTo>
                <a:lnTo>
                  <a:pt x="104" y="138"/>
                </a:lnTo>
                <a:lnTo>
                  <a:pt x="104" y="138"/>
                </a:lnTo>
                <a:lnTo>
                  <a:pt x="105" y="138"/>
                </a:lnTo>
                <a:lnTo>
                  <a:pt x="105" y="138"/>
                </a:lnTo>
                <a:lnTo>
                  <a:pt x="106" y="139"/>
                </a:lnTo>
                <a:lnTo>
                  <a:pt x="106" y="139"/>
                </a:lnTo>
                <a:lnTo>
                  <a:pt x="107" y="139"/>
                </a:lnTo>
                <a:lnTo>
                  <a:pt x="107" y="139"/>
                </a:lnTo>
                <a:lnTo>
                  <a:pt x="108" y="139"/>
                </a:lnTo>
                <a:lnTo>
                  <a:pt x="108" y="139"/>
                </a:lnTo>
                <a:lnTo>
                  <a:pt x="109" y="139"/>
                </a:lnTo>
                <a:lnTo>
                  <a:pt x="109" y="138"/>
                </a:lnTo>
                <a:lnTo>
                  <a:pt x="109" y="139"/>
                </a:lnTo>
                <a:lnTo>
                  <a:pt x="110" y="139"/>
                </a:lnTo>
                <a:lnTo>
                  <a:pt x="110" y="138"/>
                </a:lnTo>
                <a:lnTo>
                  <a:pt x="111" y="138"/>
                </a:lnTo>
                <a:lnTo>
                  <a:pt x="111" y="138"/>
                </a:lnTo>
                <a:lnTo>
                  <a:pt x="111" y="139"/>
                </a:lnTo>
                <a:lnTo>
                  <a:pt x="113" y="139"/>
                </a:lnTo>
                <a:lnTo>
                  <a:pt x="113" y="139"/>
                </a:lnTo>
                <a:lnTo>
                  <a:pt x="113" y="139"/>
                </a:lnTo>
                <a:lnTo>
                  <a:pt x="113" y="140"/>
                </a:lnTo>
                <a:lnTo>
                  <a:pt x="112" y="140"/>
                </a:lnTo>
                <a:lnTo>
                  <a:pt x="112" y="140"/>
                </a:lnTo>
                <a:lnTo>
                  <a:pt x="113" y="140"/>
                </a:lnTo>
                <a:lnTo>
                  <a:pt x="113" y="141"/>
                </a:lnTo>
                <a:lnTo>
                  <a:pt x="113" y="141"/>
                </a:lnTo>
                <a:lnTo>
                  <a:pt x="113" y="141"/>
                </a:lnTo>
                <a:lnTo>
                  <a:pt x="114" y="141"/>
                </a:lnTo>
                <a:lnTo>
                  <a:pt x="114" y="141"/>
                </a:lnTo>
                <a:lnTo>
                  <a:pt x="114" y="141"/>
                </a:lnTo>
                <a:lnTo>
                  <a:pt x="115" y="141"/>
                </a:lnTo>
                <a:lnTo>
                  <a:pt x="115" y="142"/>
                </a:lnTo>
                <a:lnTo>
                  <a:pt x="115" y="142"/>
                </a:lnTo>
                <a:lnTo>
                  <a:pt x="116" y="142"/>
                </a:lnTo>
                <a:lnTo>
                  <a:pt x="116" y="141"/>
                </a:lnTo>
                <a:lnTo>
                  <a:pt x="116" y="141"/>
                </a:lnTo>
                <a:lnTo>
                  <a:pt x="116" y="141"/>
                </a:lnTo>
                <a:lnTo>
                  <a:pt x="117" y="141"/>
                </a:lnTo>
                <a:lnTo>
                  <a:pt x="117" y="141"/>
                </a:lnTo>
                <a:lnTo>
                  <a:pt x="118" y="141"/>
                </a:lnTo>
                <a:lnTo>
                  <a:pt x="119" y="142"/>
                </a:lnTo>
                <a:lnTo>
                  <a:pt x="119" y="141"/>
                </a:lnTo>
                <a:lnTo>
                  <a:pt x="119" y="141"/>
                </a:lnTo>
                <a:lnTo>
                  <a:pt x="120" y="141"/>
                </a:lnTo>
                <a:lnTo>
                  <a:pt x="120" y="141"/>
                </a:lnTo>
                <a:lnTo>
                  <a:pt x="120" y="140"/>
                </a:lnTo>
                <a:lnTo>
                  <a:pt x="120" y="140"/>
                </a:lnTo>
                <a:lnTo>
                  <a:pt x="121" y="140"/>
                </a:lnTo>
                <a:lnTo>
                  <a:pt x="120" y="140"/>
                </a:lnTo>
                <a:lnTo>
                  <a:pt x="120" y="140"/>
                </a:lnTo>
                <a:lnTo>
                  <a:pt x="120" y="140"/>
                </a:lnTo>
                <a:lnTo>
                  <a:pt x="120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8" y="139"/>
                </a:lnTo>
                <a:lnTo>
                  <a:pt x="118" y="139"/>
                </a:lnTo>
                <a:lnTo>
                  <a:pt x="118" y="139"/>
                </a:lnTo>
                <a:lnTo>
                  <a:pt x="117" y="138"/>
                </a:lnTo>
                <a:lnTo>
                  <a:pt x="117" y="138"/>
                </a:lnTo>
                <a:lnTo>
                  <a:pt x="117" y="137"/>
                </a:lnTo>
                <a:lnTo>
                  <a:pt x="117" y="137"/>
                </a:lnTo>
                <a:lnTo>
                  <a:pt x="117" y="137"/>
                </a:lnTo>
                <a:lnTo>
                  <a:pt x="117" y="136"/>
                </a:lnTo>
                <a:lnTo>
                  <a:pt x="117" y="136"/>
                </a:lnTo>
                <a:lnTo>
                  <a:pt x="117" y="135"/>
                </a:lnTo>
                <a:lnTo>
                  <a:pt x="117" y="135"/>
                </a:lnTo>
                <a:lnTo>
                  <a:pt x="118" y="135"/>
                </a:lnTo>
                <a:lnTo>
                  <a:pt x="118" y="134"/>
                </a:lnTo>
                <a:lnTo>
                  <a:pt x="118" y="133"/>
                </a:lnTo>
                <a:lnTo>
                  <a:pt x="118" y="132"/>
                </a:lnTo>
                <a:lnTo>
                  <a:pt x="118" y="132"/>
                </a:lnTo>
                <a:lnTo>
                  <a:pt x="118" y="132"/>
                </a:lnTo>
                <a:lnTo>
                  <a:pt x="119" y="131"/>
                </a:lnTo>
                <a:lnTo>
                  <a:pt x="118" y="131"/>
                </a:lnTo>
                <a:lnTo>
                  <a:pt x="118" y="130"/>
                </a:lnTo>
                <a:lnTo>
                  <a:pt x="119" y="130"/>
                </a:lnTo>
                <a:lnTo>
                  <a:pt x="119" y="130"/>
                </a:lnTo>
                <a:lnTo>
                  <a:pt x="119" y="130"/>
                </a:lnTo>
                <a:lnTo>
                  <a:pt x="120" y="130"/>
                </a:lnTo>
                <a:lnTo>
                  <a:pt x="120" y="131"/>
                </a:lnTo>
                <a:lnTo>
                  <a:pt x="120" y="131"/>
                </a:lnTo>
                <a:lnTo>
                  <a:pt x="121" y="131"/>
                </a:lnTo>
                <a:lnTo>
                  <a:pt x="121" y="131"/>
                </a:lnTo>
                <a:lnTo>
                  <a:pt x="121" y="132"/>
                </a:lnTo>
                <a:lnTo>
                  <a:pt x="122" y="132"/>
                </a:lnTo>
                <a:lnTo>
                  <a:pt x="122" y="132"/>
                </a:lnTo>
                <a:lnTo>
                  <a:pt x="122" y="132"/>
                </a:lnTo>
                <a:lnTo>
                  <a:pt x="122" y="133"/>
                </a:lnTo>
                <a:lnTo>
                  <a:pt x="123" y="133"/>
                </a:lnTo>
                <a:lnTo>
                  <a:pt x="123" y="134"/>
                </a:lnTo>
                <a:lnTo>
                  <a:pt x="123" y="134"/>
                </a:lnTo>
                <a:lnTo>
                  <a:pt x="123" y="134"/>
                </a:lnTo>
                <a:lnTo>
                  <a:pt x="123" y="134"/>
                </a:lnTo>
                <a:lnTo>
                  <a:pt x="124" y="135"/>
                </a:lnTo>
                <a:lnTo>
                  <a:pt x="124" y="135"/>
                </a:lnTo>
                <a:lnTo>
                  <a:pt x="125" y="136"/>
                </a:lnTo>
                <a:lnTo>
                  <a:pt x="125" y="136"/>
                </a:lnTo>
                <a:lnTo>
                  <a:pt x="125" y="137"/>
                </a:lnTo>
                <a:lnTo>
                  <a:pt x="126" y="138"/>
                </a:lnTo>
                <a:lnTo>
                  <a:pt x="126" y="138"/>
                </a:lnTo>
                <a:lnTo>
                  <a:pt x="127" y="138"/>
                </a:lnTo>
                <a:lnTo>
                  <a:pt x="127" y="139"/>
                </a:lnTo>
                <a:lnTo>
                  <a:pt x="128" y="139"/>
                </a:lnTo>
                <a:lnTo>
                  <a:pt x="128" y="139"/>
                </a:lnTo>
                <a:lnTo>
                  <a:pt x="129" y="140"/>
                </a:lnTo>
                <a:lnTo>
                  <a:pt x="128" y="141"/>
                </a:lnTo>
                <a:lnTo>
                  <a:pt x="128" y="142"/>
                </a:lnTo>
                <a:lnTo>
                  <a:pt x="128" y="142"/>
                </a:lnTo>
                <a:lnTo>
                  <a:pt x="129" y="142"/>
                </a:lnTo>
                <a:lnTo>
                  <a:pt x="129" y="142"/>
                </a:lnTo>
                <a:lnTo>
                  <a:pt x="129" y="143"/>
                </a:lnTo>
                <a:lnTo>
                  <a:pt x="128" y="143"/>
                </a:lnTo>
                <a:lnTo>
                  <a:pt x="128" y="143"/>
                </a:lnTo>
                <a:lnTo>
                  <a:pt x="128" y="144"/>
                </a:lnTo>
                <a:lnTo>
                  <a:pt x="129" y="144"/>
                </a:lnTo>
                <a:lnTo>
                  <a:pt x="129" y="143"/>
                </a:lnTo>
                <a:lnTo>
                  <a:pt x="130" y="143"/>
                </a:lnTo>
                <a:lnTo>
                  <a:pt x="130" y="144"/>
                </a:lnTo>
                <a:lnTo>
                  <a:pt x="131" y="143"/>
                </a:lnTo>
                <a:lnTo>
                  <a:pt x="131" y="143"/>
                </a:lnTo>
                <a:lnTo>
                  <a:pt x="132" y="143"/>
                </a:lnTo>
                <a:lnTo>
                  <a:pt x="132" y="143"/>
                </a:lnTo>
                <a:lnTo>
                  <a:pt x="132" y="144"/>
                </a:lnTo>
                <a:lnTo>
                  <a:pt x="132" y="145"/>
                </a:lnTo>
                <a:lnTo>
                  <a:pt x="132" y="145"/>
                </a:lnTo>
                <a:lnTo>
                  <a:pt x="132" y="146"/>
                </a:lnTo>
                <a:lnTo>
                  <a:pt x="132" y="146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34" y="147"/>
                </a:lnTo>
                <a:lnTo>
                  <a:pt x="134" y="147"/>
                </a:lnTo>
                <a:lnTo>
                  <a:pt x="135" y="147"/>
                </a:lnTo>
                <a:lnTo>
                  <a:pt x="135" y="147"/>
                </a:lnTo>
                <a:lnTo>
                  <a:pt x="136" y="148"/>
                </a:lnTo>
                <a:lnTo>
                  <a:pt x="136" y="148"/>
                </a:lnTo>
                <a:lnTo>
                  <a:pt x="137" y="148"/>
                </a:lnTo>
                <a:lnTo>
                  <a:pt x="137" y="148"/>
                </a:lnTo>
                <a:lnTo>
                  <a:pt x="138" y="148"/>
                </a:lnTo>
                <a:lnTo>
                  <a:pt x="138" y="149"/>
                </a:lnTo>
                <a:lnTo>
                  <a:pt x="138" y="149"/>
                </a:lnTo>
                <a:lnTo>
                  <a:pt x="138" y="148"/>
                </a:lnTo>
                <a:lnTo>
                  <a:pt x="138" y="148"/>
                </a:lnTo>
                <a:lnTo>
                  <a:pt x="138" y="148"/>
                </a:lnTo>
                <a:lnTo>
                  <a:pt x="138" y="148"/>
                </a:lnTo>
                <a:lnTo>
                  <a:pt x="138" y="147"/>
                </a:lnTo>
                <a:lnTo>
                  <a:pt x="138" y="147"/>
                </a:lnTo>
                <a:lnTo>
                  <a:pt x="138" y="147"/>
                </a:lnTo>
                <a:lnTo>
                  <a:pt x="138" y="146"/>
                </a:lnTo>
                <a:lnTo>
                  <a:pt x="137" y="146"/>
                </a:lnTo>
                <a:lnTo>
                  <a:pt x="137" y="146"/>
                </a:lnTo>
                <a:lnTo>
                  <a:pt x="138" y="145"/>
                </a:lnTo>
                <a:lnTo>
                  <a:pt x="138" y="146"/>
                </a:lnTo>
                <a:lnTo>
                  <a:pt x="138" y="146"/>
                </a:lnTo>
                <a:lnTo>
                  <a:pt x="138" y="145"/>
                </a:lnTo>
                <a:lnTo>
                  <a:pt x="139" y="145"/>
                </a:lnTo>
                <a:lnTo>
                  <a:pt x="140" y="145"/>
                </a:lnTo>
                <a:lnTo>
                  <a:pt x="141" y="145"/>
                </a:lnTo>
                <a:lnTo>
                  <a:pt x="141" y="146"/>
                </a:lnTo>
                <a:lnTo>
                  <a:pt x="141" y="146"/>
                </a:lnTo>
                <a:lnTo>
                  <a:pt x="142" y="146"/>
                </a:lnTo>
                <a:lnTo>
                  <a:pt x="142" y="146"/>
                </a:lnTo>
                <a:lnTo>
                  <a:pt x="143" y="147"/>
                </a:lnTo>
                <a:lnTo>
                  <a:pt x="143" y="147"/>
                </a:lnTo>
                <a:lnTo>
                  <a:pt x="143" y="146"/>
                </a:lnTo>
                <a:lnTo>
                  <a:pt x="143" y="146"/>
                </a:lnTo>
                <a:lnTo>
                  <a:pt x="143" y="146"/>
                </a:lnTo>
                <a:lnTo>
                  <a:pt x="144" y="146"/>
                </a:lnTo>
                <a:lnTo>
                  <a:pt x="144" y="146"/>
                </a:lnTo>
                <a:lnTo>
                  <a:pt x="144" y="145"/>
                </a:lnTo>
                <a:lnTo>
                  <a:pt x="144" y="145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6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1"/>
                </a:lnTo>
                <a:lnTo>
                  <a:pt x="146" y="140"/>
                </a:lnTo>
                <a:lnTo>
                  <a:pt x="146" y="140"/>
                </a:lnTo>
                <a:lnTo>
                  <a:pt x="146" y="139"/>
                </a:lnTo>
                <a:lnTo>
                  <a:pt x="146" y="139"/>
                </a:lnTo>
                <a:lnTo>
                  <a:pt x="146" y="139"/>
                </a:lnTo>
                <a:lnTo>
                  <a:pt x="146" y="139"/>
                </a:lnTo>
                <a:lnTo>
                  <a:pt x="145" y="139"/>
                </a:lnTo>
                <a:lnTo>
                  <a:pt x="145" y="139"/>
                </a:lnTo>
                <a:lnTo>
                  <a:pt x="145" y="139"/>
                </a:lnTo>
                <a:lnTo>
                  <a:pt x="144" y="139"/>
                </a:lnTo>
                <a:lnTo>
                  <a:pt x="144" y="139"/>
                </a:lnTo>
                <a:lnTo>
                  <a:pt x="143" y="139"/>
                </a:lnTo>
                <a:lnTo>
                  <a:pt x="143" y="138"/>
                </a:lnTo>
                <a:lnTo>
                  <a:pt x="143" y="138"/>
                </a:lnTo>
                <a:lnTo>
                  <a:pt x="144" y="138"/>
                </a:lnTo>
                <a:lnTo>
                  <a:pt x="143" y="137"/>
                </a:lnTo>
                <a:lnTo>
                  <a:pt x="143" y="137"/>
                </a:lnTo>
                <a:lnTo>
                  <a:pt x="143" y="137"/>
                </a:lnTo>
                <a:lnTo>
                  <a:pt x="143" y="136"/>
                </a:lnTo>
                <a:lnTo>
                  <a:pt x="143" y="136"/>
                </a:lnTo>
                <a:lnTo>
                  <a:pt x="143" y="135"/>
                </a:lnTo>
                <a:lnTo>
                  <a:pt x="144" y="135"/>
                </a:lnTo>
                <a:lnTo>
                  <a:pt x="144" y="135"/>
                </a:lnTo>
                <a:lnTo>
                  <a:pt x="144" y="134"/>
                </a:lnTo>
                <a:lnTo>
                  <a:pt x="145" y="134"/>
                </a:lnTo>
                <a:lnTo>
                  <a:pt x="145" y="134"/>
                </a:lnTo>
                <a:lnTo>
                  <a:pt x="146" y="134"/>
                </a:lnTo>
                <a:lnTo>
                  <a:pt x="146" y="134"/>
                </a:lnTo>
                <a:lnTo>
                  <a:pt x="147" y="134"/>
                </a:lnTo>
                <a:lnTo>
                  <a:pt x="147" y="134"/>
                </a:lnTo>
                <a:lnTo>
                  <a:pt x="148" y="134"/>
                </a:lnTo>
                <a:lnTo>
                  <a:pt x="148" y="134"/>
                </a:lnTo>
                <a:lnTo>
                  <a:pt x="149" y="134"/>
                </a:lnTo>
                <a:lnTo>
                  <a:pt x="149" y="134"/>
                </a:lnTo>
                <a:lnTo>
                  <a:pt x="149" y="134"/>
                </a:lnTo>
                <a:lnTo>
                  <a:pt x="150" y="134"/>
                </a:lnTo>
                <a:lnTo>
                  <a:pt x="150" y="135"/>
                </a:lnTo>
                <a:lnTo>
                  <a:pt x="151" y="135"/>
                </a:lnTo>
                <a:lnTo>
                  <a:pt x="151" y="135"/>
                </a:lnTo>
                <a:lnTo>
                  <a:pt x="152" y="135"/>
                </a:lnTo>
                <a:lnTo>
                  <a:pt x="152" y="136"/>
                </a:lnTo>
                <a:lnTo>
                  <a:pt x="152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4" y="136"/>
                </a:lnTo>
                <a:lnTo>
                  <a:pt x="154" y="136"/>
                </a:lnTo>
                <a:lnTo>
                  <a:pt x="155" y="136"/>
                </a:lnTo>
                <a:lnTo>
                  <a:pt x="155" y="136"/>
                </a:lnTo>
                <a:lnTo>
                  <a:pt x="156" y="136"/>
                </a:lnTo>
                <a:lnTo>
                  <a:pt x="156" y="136"/>
                </a:lnTo>
                <a:lnTo>
                  <a:pt x="157" y="136"/>
                </a:lnTo>
                <a:lnTo>
                  <a:pt x="157" y="136"/>
                </a:lnTo>
                <a:lnTo>
                  <a:pt x="157" y="136"/>
                </a:lnTo>
                <a:lnTo>
                  <a:pt x="157" y="136"/>
                </a:lnTo>
                <a:lnTo>
                  <a:pt x="157" y="135"/>
                </a:lnTo>
                <a:lnTo>
                  <a:pt x="157" y="135"/>
                </a:lnTo>
                <a:lnTo>
                  <a:pt x="157" y="134"/>
                </a:lnTo>
                <a:lnTo>
                  <a:pt x="157" y="134"/>
                </a:lnTo>
                <a:lnTo>
                  <a:pt x="157" y="134"/>
                </a:lnTo>
                <a:lnTo>
                  <a:pt x="158" y="134"/>
                </a:lnTo>
                <a:lnTo>
                  <a:pt x="159" y="134"/>
                </a:lnTo>
                <a:lnTo>
                  <a:pt x="159" y="135"/>
                </a:lnTo>
                <a:lnTo>
                  <a:pt x="160" y="135"/>
                </a:lnTo>
                <a:lnTo>
                  <a:pt x="160" y="135"/>
                </a:lnTo>
                <a:lnTo>
                  <a:pt x="160" y="136"/>
                </a:lnTo>
                <a:lnTo>
                  <a:pt x="160" y="136"/>
                </a:lnTo>
                <a:lnTo>
                  <a:pt x="160" y="137"/>
                </a:lnTo>
                <a:lnTo>
                  <a:pt x="161" y="137"/>
                </a:lnTo>
                <a:lnTo>
                  <a:pt x="161" y="136"/>
                </a:lnTo>
                <a:lnTo>
                  <a:pt x="162" y="136"/>
                </a:lnTo>
                <a:lnTo>
                  <a:pt x="162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7"/>
                </a:lnTo>
                <a:lnTo>
                  <a:pt x="164" y="137"/>
                </a:lnTo>
                <a:lnTo>
                  <a:pt x="164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6" y="137"/>
                </a:lnTo>
                <a:lnTo>
                  <a:pt x="166" y="137"/>
                </a:lnTo>
                <a:lnTo>
                  <a:pt x="167" y="137"/>
                </a:lnTo>
                <a:lnTo>
                  <a:pt x="167" y="137"/>
                </a:lnTo>
                <a:lnTo>
                  <a:pt x="168" y="137"/>
                </a:lnTo>
                <a:lnTo>
                  <a:pt x="168" y="137"/>
                </a:lnTo>
                <a:lnTo>
                  <a:pt x="168" y="138"/>
                </a:lnTo>
                <a:lnTo>
                  <a:pt x="168" y="138"/>
                </a:lnTo>
                <a:lnTo>
                  <a:pt x="168" y="139"/>
                </a:lnTo>
                <a:lnTo>
                  <a:pt x="167" y="139"/>
                </a:lnTo>
                <a:lnTo>
                  <a:pt x="167" y="139"/>
                </a:lnTo>
                <a:lnTo>
                  <a:pt x="167" y="140"/>
                </a:lnTo>
                <a:lnTo>
                  <a:pt x="167" y="140"/>
                </a:lnTo>
                <a:lnTo>
                  <a:pt x="167" y="141"/>
                </a:lnTo>
                <a:lnTo>
                  <a:pt x="167" y="141"/>
                </a:lnTo>
                <a:lnTo>
                  <a:pt x="166" y="142"/>
                </a:lnTo>
                <a:lnTo>
                  <a:pt x="166" y="142"/>
                </a:lnTo>
                <a:lnTo>
                  <a:pt x="166" y="142"/>
                </a:lnTo>
                <a:lnTo>
                  <a:pt x="166" y="143"/>
                </a:lnTo>
                <a:lnTo>
                  <a:pt x="165" y="143"/>
                </a:lnTo>
                <a:lnTo>
                  <a:pt x="165" y="144"/>
                </a:lnTo>
                <a:lnTo>
                  <a:pt x="165" y="144"/>
                </a:lnTo>
                <a:lnTo>
                  <a:pt x="165" y="145"/>
                </a:lnTo>
                <a:lnTo>
                  <a:pt x="165" y="145"/>
                </a:lnTo>
                <a:lnTo>
                  <a:pt x="165" y="145"/>
                </a:lnTo>
                <a:lnTo>
                  <a:pt x="165" y="146"/>
                </a:lnTo>
                <a:lnTo>
                  <a:pt x="165" y="146"/>
                </a:lnTo>
                <a:lnTo>
                  <a:pt x="165" y="146"/>
                </a:lnTo>
                <a:lnTo>
                  <a:pt x="165" y="147"/>
                </a:lnTo>
                <a:lnTo>
                  <a:pt x="165" y="148"/>
                </a:lnTo>
                <a:lnTo>
                  <a:pt x="165" y="148"/>
                </a:lnTo>
                <a:lnTo>
                  <a:pt x="166" y="148"/>
                </a:lnTo>
                <a:lnTo>
                  <a:pt x="166" y="149"/>
                </a:lnTo>
                <a:lnTo>
                  <a:pt x="166" y="149"/>
                </a:lnTo>
                <a:lnTo>
                  <a:pt x="166" y="150"/>
                </a:lnTo>
                <a:lnTo>
                  <a:pt x="167" y="150"/>
                </a:lnTo>
                <a:lnTo>
                  <a:pt x="167" y="151"/>
                </a:lnTo>
                <a:lnTo>
                  <a:pt x="167" y="151"/>
                </a:lnTo>
                <a:lnTo>
                  <a:pt x="168" y="151"/>
                </a:lnTo>
                <a:lnTo>
                  <a:pt x="168" y="151"/>
                </a:lnTo>
                <a:lnTo>
                  <a:pt x="168" y="151"/>
                </a:lnTo>
                <a:lnTo>
                  <a:pt x="169" y="151"/>
                </a:lnTo>
                <a:lnTo>
                  <a:pt x="169" y="151"/>
                </a:lnTo>
                <a:lnTo>
                  <a:pt x="170" y="151"/>
                </a:lnTo>
                <a:lnTo>
                  <a:pt x="170" y="151"/>
                </a:lnTo>
                <a:lnTo>
                  <a:pt x="171" y="151"/>
                </a:lnTo>
                <a:lnTo>
                  <a:pt x="172" y="152"/>
                </a:lnTo>
                <a:lnTo>
                  <a:pt x="172" y="152"/>
                </a:lnTo>
                <a:lnTo>
                  <a:pt x="173" y="152"/>
                </a:lnTo>
                <a:lnTo>
                  <a:pt x="173" y="152"/>
                </a:lnTo>
                <a:lnTo>
                  <a:pt x="174" y="152"/>
                </a:lnTo>
                <a:lnTo>
                  <a:pt x="174" y="152"/>
                </a:lnTo>
                <a:lnTo>
                  <a:pt x="175" y="152"/>
                </a:lnTo>
                <a:lnTo>
                  <a:pt x="176" y="152"/>
                </a:lnTo>
                <a:lnTo>
                  <a:pt x="177" y="152"/>
                </a:lnTo>
                <a:lnTo>
                  <a:pt x="177" y="152"/>
                </a:lnTo>
                <a:lnTo>
                  <a:pt x="178" y="152"/>
                </a:lnTo>
                <a:lnTo>
                  <a:pt x="178" y="153"/>
                </a:lnTo>
                <a:lnTo>
                  <a:pt x="179" y="153"/>
                </a:lnTo>
                <a:lnTo>
                  <a:pt x="179" y="154"/>
                </a:lnTo>
                <a:lnTo>
                  <a:pt x="180" y="154"/>
                </a:lnTo>
                <a:lnTo>
                  <a:pt x="180" y="154"/>
                </a:lnTo>
                <a:lnTo>
                  <a:pt x="181" y="155"/>
                </a:lnTo>
                <a:lnTo>
                  <a:pt x="181" y="155"/>
                </a:lnTo>
                <a:lnTo>
                  <a:pt x="181" y="156"/>
                </a:lnTo>
                <a:lnTo>
                  <a:pt x="181" y="156"/>
                </a:lnTo>
                <a:lnTo>
                  <a:pt x="182" y="157"/>
                </a:lnTo>
                <a:lnTo>
                  <a:pt x="182" y="158"/>
                </a:lnTo>
                <a:lnTo>
                  <a:pt x="183" y="158"/>
                </a:lnTo>
                <a:lnTo>
                  <a:pt x="183" y="158"/>
                </a:lnTo>
                <a:lnTo>
                  <a:pt x="183" y="158"/>
                </a:lnTo>
                <a:lnTo>
                  <a:pt x="183" y="158"/>
                </a:lnTo>
                <a:lnTo>
                  <a:pt x="183" y="159"/>
                </a:lnTo>
                <a:lnTo>
                  <a:pt x="183" y="159"/>
                </a:lnTo>
                <a:lnTo>
                  <a:pt x="183" y="160"/>
                </a:lnTo>
                <a:lnTo>
                  <a:pt x="183" y="160"/>
                </a:lnTo>
                <a:lnTo>
                  <a:pt x="183" y="162"/>
                </a:lnTo>
                <a:lnTo>
                  <a:pt x="183" y="162"/>
                </a:lnTo>
                <a:lnTo>
                  <a:pt x="183" y="162"/>
                </a:lnTo>
                <a:lnTo>
                  <a:pt x="183" y="162"/>
                </a:lnTo>
                <a:lnTo>
                  <a:pt x="183" y="162"/>
                </a:lnTo>
                <a:lnTo>
                  <a:pt x="183" y="163"/>
                </a:lnTo>
                <a:lnTo>
                  <a:pt x="182" y="163"/>
                </a:lnTo>
                <a:lnTo>
                  <a:pt x="182" y="163"/>
                </a:lnTo>
                <a:lnTo>
                  <a:pt x="181" y="163"/>
                </a:lnTo>
                <a:lnTo>
                  <a:pt x="181" y="164"/>
                </a:lnTo>
                <a:lnTo>
                  <a:pt x="182" y="164"/>
                </a:lnTo>
                <a:lnTo>
                  <a:pt x="182" y="164"/>
                </a:lnTo>
                <a:lnTo>
                  <a:pt x="182" y="164"/>
                </a:lnTo>
                <a:lnTo>
                  <a:pt x="183" y="164"/>
                </a:lnTo>
                <a:lnTo>
                  <a:pt x="183" y="165"/>
                </a:lnTo>
                <a:lnTo>
                  <a:pt x="183" y="165"/>
                </a:lnTo>
                <a:lnTo>
                  <a:pt x="183" y="165"/>
                </a:lnTo>
                <a:lnTo>
                  <a:pt x="184" y="165"/>
                </a:lnTo>
                <a:lnTo>
                  <a:pt x="185" y="166"/>
                </a:lnTo>
                <a:lnTo>
                  <a:pt x="185" y="166"/>
                </a:lnTo>
                <a:lnTo>
                  <a:pt x="186" y="166"/>
                </a:lnTo>
                <a:lnTo>
                  <a:pt x="186" y="167"/>
                </a:lnTo>
                <a:lnTo>
                  <a:pt x="187" y="167"/>
                </a:lnTo>
                <a:lnTo>
                  <a:pt x="187" y="168"/>
                </a:lnTo>
                <a:lnTo>
                  <a:pt x="187" y="168"/>
                </a:lnTo>
                <a:lnTo>
                  <a:pt x="187" y="168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70"/>
                </a:lnTo>
                <a:lnTo>
                  <a:pt x="188" y="170"/>
                </a:lnTo>
                <a:lnTo>
                  <a:pt x="189" y="170"/>
                </a:lnTo>
                <a:lnTo>
                  <a:pt x="189" y="171"/>
                </a:lnTo>
                <a:lnTo>
                  <a:pt x="189" y="171"/>
                </a:lnTo>
                <a:lnTo>
                  <a:pt x="189" y="171"/>
                </a:lnTo>
                <a:lnTo>
                  <a:pt x="189" y="172"/>
                </a:lnTo>
                <a:lnTo>
                  <a:pt x="190" y="172"/>
                </a:lnTo>
                <a:lnTo>
                  <a:pt x="190" y="172"/>
                </a:lnTo>
                <a:lnTo>
                  <a:pt x="190" y="172"/>
                </a:lnTo>
                <a:lnTo>
                  <a:pt x="191" y="172"/>
                </a:lnTo>
                <a:lnTo>
                  <a:pt x="191" y="172"/>
                </a:lnTo>
                <a:lnTo>
                  <a:pt x="192" y="172"/>
                </a:lnTo>
                <a:lnTo>
                  <a:pt x="192" y="172"/>
                </a:lnTo>
                <a:lnTo>
                  <a:pt x="193" y="172"/>
                </a:lnTo>
                <a:lnTo>
                  <a:pt x="193" y="172"/>
                </a:lnTo>
                <a:lnTo>
                  <a:pt x="193" y="172"/>
                </a:lnTo>
                <a:lnTo>
                  <a:pt x="193" y="173"/>
                </a:lnTo>
                <a:lnTo>
                  <a:pt x="194" y="173"/>
                </a:lnTo>
                <a:lnTo>
                  <a:pt x="194" y="172"/>
                </a:lnTo>
                <a:lnTo>
                  <a:pt x="194" y="172"/>
                </a:lnTo>
                <a:lnTo>
                  <a:pt x="195" y="172"/>
                </a:lnTo>
                <a:lnTo>
                  <a:pt x="195" y="172"/>
                </a:lnTo>
                <a:lnTo>
                  <a:pt x="195" y="171"/>
                </a:lnTo>
                <a:lnTo>
                  <a:pt x="196" y="171"/>
                </a:lnTo>
                <a:lnTo>
                  <a:pt x="196" y="171"/>
                </a:lnTo>
                <a:lnTo>
                  <a:pt x="196" y="170"/>
                </a:lnTo>
                <a:lnTo>
                  <a:pt x="197" y="170"/>
                </a:lnTo>
                <a:lnTo>
                  <a:pt x="197" y="170"/>
                </a:lnTo>
                <a:lnTo>
                  <a:pt x="197" y="169"/>
                </a:lnTo>
                <a:lnTo>
                  <a:pt x="197" y="169"/>
                </a:lnTo>
                <a:lnTo>
                  <a:pt x="198" y="168"/>
                </a:lnTo>
                <a:lnTo>
                  <a:pt x="198" y="168"/>
                </a:lnTo>
                <a:lnTo>
                  <a:pt x="198" y="167"/>
                </a:lnTo>
                <a:lnTo>
                  <a:pt x="198" y="166"/>
                </a:lnTo>
                <a:lnTo>
                  <a:pt x="199" y="166"/>
                </a:lnTo>
                <a:lnTo>
                  <a:pt x="199" y="166"/>
                </a:lnTo>
                <a:lnTo>
                  <a:pt x="200" y="166"/>
                </a:lnTo>
                <a:lnTo>
                  <a:pt x="200" y="165"/>
                </a:lnTo>
                <a:lnTo>
                  <a:pt x="200" y="165"/>
                </a:lnTo>
                <a:lnTo>
                  <a:pt x="201" y="165"/>
                </a:lnTo>
                <a:lnTo>
                  <a:pt x="201" y="165"/>
                </a:lnTo>
                <a:lnTo>
                  <a:pt x="202" y="164"/>
                </a:lnTo>
                <a:lnTo>
                  <a:pt x="202" y="164"/>
                </a:lnTo>
                <a:lnTo>
                  <a:pt x="203" y="163"/>
                </a:lnTo>
                <a:lnTo>
                  <a:pt x="203" y="163"/>
                </a:lnTo>
                <a:lnTo>
                  <a:pt x="203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5" y="162"/>
                </a:lnTo>
                <a:lnTo>
                  <a:pt x="205" y="162"/>
                </a:lnTo>
                <a:lnTo>
                  <a:pt x="205" y="161"/>
                </a:lnTo>
                <a:lnTo>
                  <a:pt x="206" y="161"/>
                </a:lnTo>
                <a:lnTo>
                  <a:pt x="206" y="160"/>
                </a:lnTo>
                <a:lnTo>
                  <a:pt x="206" y="160"/>
                </a:lnTo>
                <a:lnTo>
                  <a:pt x="206" y="159"/>
                </a:lnTo>
                <a:lnTo>
                  <a:pt x="207" y="159"/>
                </a:lnTo>
                <a:lnTo>
                  <a:pt x="207" y="159"/>
                </a:lnTo>
                <a:lnTo>
                  <a:pt x="208" y="160"/>
                </a:lnTo>
                <a:lnTo>
                  <a:pt x="208" y="160"/>
                </a:lnTo>
                <a:lnTo>
                  <a:pt x="208" y="160"/>
                </a:lnTo>
                <a:lnTo>
                  <a:pt x="209" y="160"/>
                </a:lnTo>
                <a:lnTo>
                  <a:pt x="209" y="160"/>
                </a:lnTo>
                <a:lnTo>
                  <a:pt x="210" y="160"/>
                </a:lnTo>
                <a:lnTo>
                  <a:pt x="210" y="160"/>
                </a:lnTo>
                <a:lnTo>
                  <a:pt x="210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2"/>
                </a:lnTo>
                <a:lnTo>
                  <a:pt x="212" y="162"/>
                </a:lnTo>
                <a:lnTo>
                  <a:pt x="212" y="162"/>
                </a:lnTo>
                <a:lnTo>
                  <a:pt x="212" y="163"/>
                </a:lnTo>
                <a:lnTo>
                  <a:pt x="212" y="163"/>
                </a:lnTo>
                <a:lnTo>
                  <a:pt x="213" y="163"/>
                </a:lnTo>
                <a:lnTo>
                  <a:pt x="213" y="163"/>
                </a:lnTo>
                <a:lnTo>
                  <a:pt x="213" y="164"/>
                </a:lnTo>
                <a:lnTo>
                  <a:pt x="214" y="164"/>
                </a:lnTo>
                <a:lnTo>
                  <a:pt x="214" y="164"/>
                </a:lnTo>
                <a:lnTo>
                  <a:pt x="214" y="165"/>
                </a:lnTo>
                <a:lnTo>
                  <a:pt x="214" y="165"/>
                </a:lnTo>
                <a:lnTo>
                  <a:pt x="215" y="165"/>
                </a:lnTo>
                <a:lnTo>
                  <a:pt x="215" y="166"/>
                </a:lnTo>
                <a:lnTo>
                  <a:pt x="216" y="166"/>
                </a:lnTo>
                <a:lnTo>
                  <a:pt x="216" y="166"/>
                </a:lnTo>
                <a:lnTo>
                  <a:pt x="216" y="165"/>
                </a:lnTo>
                <a:lnTo>
                  <a:pt x="216" y="165"/>
                </a:lnTo>
                <a:lnTo>
                  <a:pt x="216" y="164"/>
                </a:lnTo>
                <a:lnTo>
                  <a:pt x="217" y="164"/>
                </a:lnTo>
                <a:lnTo>
                  <a:pt x="217" y="164"/>
                </a:lnTo>
                <a:lnTo>
                  <a:pt x="217" y="163"/>
                </a:lnTo>
                <a:lnTo>
                  <a:pt x="217" y="163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17" y="161"/>
                </a:lnTo>
                <a:lnTo>
                  <a:pt x="217" y="160"/>
                </a:lnTo>
                <a:lnTo>
                  <a:pt x="217" y="160"/>
                </a:lnTo>
                <a:lnTo>
                  <a:pt x="217" y="159"/>
                </a:lnTo>
                <a:lnTo>
                  <a:pt x="217" y="159"/>
                </a:lnTo>
                <a:lnTo>
                  <a:pt x="217" y="158"/>
                </a:lnTo>
                <a:lnTo>
                  <a:pt x="217" y="158"/>
                </a:lnTo>
                <a:lnTo>
                  <a:pt x="217" y="157"/>
                </a:lnTo>
                <a:lnTo>
                  <a:pt x="216" y="157"/>
                </a:lnTo>
                <a:lnTo>
                  <a:pt x="217" y="157"/>
                </a:lnTo>
                <a:lnTo>
                  <a:pt x="217" y="157"/>
                </a:lnTo>
                <a:lnTo>
                  <a:pt x="216" y="156"/>
                </a:lnTo>
                <a:lnTo>
                  <a:pt x="217" y="156"/>
                </a:lnTo>
                <a:lnTo>
                  <a:pt x="217" y="155"/>
                </a:lnTo>
                <a:lnTo>
                  <a:pt x="217" y="155"/>
                </a:lnTo>
                <a:lnTo>
                  <a:pt x="217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3"/>
                </a:lnTo>
                <a:lnTo>
                  <a:pt x="217" y="153"/>
                </a:lnTo>
                <a:lnTo>
                  <a:pt x="217" y="153"/>
                </a:lnTo>
                <a:lnTo>
                  <a:pt x="217" y="153"/>
                </a:lnTo>
                <a:lnTo>
                  <a:pt x="218" y="153"/>
                </a:lnTo>
                <a:lnTo>
                  <a:pt x="218" y="152"/>
                </a:lnTo>
                <a:lnTo>
                  <a:pt x="218" y="152"/>
                </a:lnTo>
                <a:lnTo>
                  <a:pt x="217" y="152"/>
                </a:lnTo>
                <a:lnTo>
                  <a:pt x="217" y="152"/>
                </a:lnTo>
                <a:lnTo>
                  <a:pt x="216" y="152"/>
                </a:lnTo>
                <a:lnTo>
                  <a:pt x="216" y="152"/>
                </a:lnTo>
                <a:lnTo>
                  <a:pt x="216" y="151"/>
                </a:lnTo>
                <a:lnTo>
                  <a:pt x="215" y="151"/>
                </a:lnTo>
                <a:lnTo>
                  <a:pt x="215" y="151"/>
                </a:lnTo>
                <a:lnTo>
                  <a:pt x="215" y="151"/>
                </a:lnTo>
                <a:lnTo>
                  <a:pt x="215" y="151"/>
                </a:lnTo>
                <a:lnTo>
                  <a:pt x="214" y="151"/>
                </a:lnTo>
                <a:lnTo>
                  <a:pt x="214" y="150"/>
                </a:lnTo>
                <a:lnTo>
                  <a:pt x="214" y="150"/>
                </a:lnTo>
                <a:lnTo>
                  <a:pt x="214" y="150"/>
                </a:lnTo>
                <a:lnTo>
                  <a:pt x="214" y="150"/>
                </a:lnTo>
                <a:lnTo>
                  <a:pt x="213" y="149"/>
                </a:lnTo>
                <a:lnTo>
                  <a:pt x="213" y="149"/>
                </a:lnTo>
                <a:lnTo>
                  <a:pt x="214" y="148"/>
                </a:lnTo>
                <a:lnTo>
                  <a:pt x="214" y="148"/>
                </a:lnTo>
                <a:lnTo>
                  <a:pt x="214" y="148"/>
                </a:lnTo>
                <a:lnTo>
                  <a:pt x="214" y="148"/>
                </a:lnTo>
                <a:lnTo>
                  <a:pt x="215" y="148"/>
                </a:lnTo>
                <a:lnTo>
                  <a:pt x="215" y="147"/>
                </a:lnTo>
                <a:lnTo>
                  <a:pt x="214" y="147"/>
                </a:lnTo>
                <a:lnTo>
                  <a:pt x="215" y="147"/>
                </a:lnTo>
                <a:lnTo>
                  <a:pt x="214" y="146"/>
                </a:lnTo>
                <a:lnTo>
                  <a:pt x="214" y="146"/>
                </a:lnTo>
                <a:lnTo>
                  <a:pt x="213" y="145"/>
                </a:lnTo>
                <a:lnTo>
                  <a:pt x="213" y="145"/>
                </a:lnTo>
                <a:lnTo>
                  <a:pt x="213" y="145"/>
                </a:lnTo>
                <a:lnTo>
                  <a:pt x="213" y="144"/>
                </a:lnTo>
                <a:lnTo>
                  <a:pt x="212" y="144"/>
                </a:lnTo>
                <a:lnTo>
                  <a:pt x="212" y="143"/>
                </a:lnTo>
                <a:lnTo>
                  <a:pt x="212" y="143"/>
                </a:lnTo>
                <a:lnTo>
                  <a:pt x="211" y="143"/>
                </a:lnTo>
                <a:lnTo>
                  <a:pt x="212" y="142"/>
                </a:lnTo>
                <a:lnTo>
                  <a:pt x="211" y="142"/>
                </a:lnTo>
                <a:lnTo>
                  <a:pt x="211" y="142"/>
                </a:lnTo>
                <a:lnTo>
                  <a:pt x="211" y="141"/>
                </a:lnTo>
                <a:lnTo>
                  <a:pt x="212" y="141"/>
                </a:lnTo>
                <a:lnTo>
                  <a:pt x="212" y="140"/>
                </a:lnTo>
                <a:lnTo>
                  <a:pt x="212" y="140"/>
                </a:lnTo>
                <a:lnTo>
                  <a:pt x="212" y="139"/>
                </a:lnTo>
                <a:lnTo>
                  <a:pt x="212" y="139"/>
                </a:lnTo>
                <a:lnTo>
                  <a:pt x="212" y="139"/>
                </a:lnTo>
                <a:lnTo>
                  <a:pt x="213" y="139"/>
                </a:lnTo>
                <a:lnTo>
                  <a:pt x="213" y="139"/>
                </a:lnTo>
                <a:lnTo>
                  <a:pt x="214" y="139"/>
                </a:lnTo>
                <a:lnTo>
                  <a:pt x="214" y="138"/>
                </a:lnTo>
                <a:lnTo>
                  <a:pt x="214" y="138"/>
                </a:lnTo>
                <a:lnTo>
                  <a:pt x="214" y="138"/>
                </a:lnTo>
                <a:lnTo>
                  <a:pt x="215" y="137"/>
                </a:lnTo>
                <a:lnTo>
                  <a:pt x="215" y="137"/>
                </a:lnTo>
                <a:lnTo>
                  <a:pt x="215" y="136"/>
                </a:lnTo>
                <a:lnTo>
                  <a:pt x="215" y="135"/>
                </a:lnTo>
                <a:lnTo>
                  <a:pt x="216" y="135"/>
                </a:lnTo>
                <a:lnTo>
                  <a:pt x="216" y="135"/>
                </a:lnTo>
                <a:lnTo>
                  <a:pt x="216" y="134"/>
                </a:lnTo>
                <a:lnTo>
                  <a:pt x="216" y="134"/>
                </a:lnTo>
                <a:lnTo>
                  <a:pt x="215" y="134"/>
                </a:lnTo>
                <a:lnTo>
                  <a:pt x="214" y="134"/>
                </a:lnTo>
                <a:lnTo>
                  <a:pt x="214" y="133"/>
                </a:lnTo>
                <a:lnTo>
                  <a:pt x="214" y="133"/>
                </a:lnTo>
                <a:lnTo>
                  <a:pt x="214" y="132"/>
                </a:lnTo>
                <a:lnTo>
                  <a:pt x="214" y="132"/>
                </a:lnTo>
                <a:lnTo>
                  <a:pt x="214" y="132"/>
                </a:lnTo>
                <a:lnTo>
                  <a:pt x="214" y="132"/>
                </a:lnTo>
                <a:lnTo>
                  <a:pt x="214" y="131"/>
                </a:lnTo>
                <a:lnTo>
                  <a:pt x="214" y="131"/>
                </a:lnTo>
                <a:lnTo>
                  <a:pt x="214" y="130"/>
                </a:lnTo>
                <a:lnTo>
                  <a:pt x="215" y="130"/>
                </a:lnTo>
                <a:lnTo>
                  <a:pt x="215" y="130"/>
                </a:lnTo>
                <a:lnTo>
                  <a:pt x="215" y="130"/>
                </a:lnTo>
                <a:lnTo>
                  <a:pt x="215" y="129"/>
                </a:lnTo>
                <a:lnTo>
                  <a:pt x="215" y="129"/>
                </a:lnTo>
                <a:lnTo>
                  <a:pt x="215" y="128"/>
                </a:lnTo>
                <a:lnTo>
                  <a:pt x="215" y="128"/>
                </a:lnTo>
                <a:lnTo>
                  <a:pt x="216" y="128"/>
                </a:lnTo>
                <a:lnTo>
                  <a:pt x="216" y="128"/>
                </a:lnTo>
                <a:lnTo>
                  <a:pt x="216" y="128"/>
                </a:lnTo>
                <a:lnTo>
                  <a:pt x="217" y="128"/>
                </a:lnTo>
                <a:lnTo>
                  <a:pt x="217" y="128"/>
                </a:lnTo>
                <a:lnTo>
                  <a:pt x="218" y="128"/>
                </a:lnTo>
                <a:lnTo>
                  <a:pt x="218" y="128"/>
                </a:lnTo>
                <a:lnTo>
                  <a:pt x="219" y="128"/>
                </a:lnTo>
                <a:lnTo>
                  <a:pt x="219" y="128"/>
                </a:lnTo>
                <a:lnTo>
                  <a:pt x="219" y="128"/>
                </a:lnTo>
                <a:lnTo>
                  <a:pt x="219" y="128"/>
                </a:lnTo>
                <a:lnTo>
                  <a:pt x="220" y="128"/>
                </a:lnTo>
                <a:lnTo>
                  <a:pt x="220" y="128"/>
                </a:lnTo>
                <a:lnTo>
                  <a:pt x="221" y="128"/>
                </a:lnTo>
                <a:lnTo>
                  <a:pt x="221" y="129"/>
                </a:lnTo>
                <a:lnTo>
                  <a:pt x="221" y="128"/>
                </a:lnTo>
                <a:lnTo>
                  <a:pt x="221" y="128"/>
                </a:lnTo>
                <a:lnTo>
                  <a:pt x="222" y="128"/>
                </a:lnTo>
                <a:lnTo>
                  <a:pt x="223" y="128"/>
                </a:lnTo>
                <a:lnTo>
                  <a:pt x="223" y="128"/>
                </a:lnTo>
                <a:lnTo>
                  <a:pt x="223" y="128"/>
                </a:lnTo>
                <a:lnTo>
                  <a:pt x="223" y="128"/>
                </a:lnTo>
                <a:lnTo>
                  <a:pt x="224" y="128"/>
                </a:lnTo>
                <a:lnTo>
                  <a:pt x="224" y="128"/>
                </a:lnTo>
                <a:lnTo>
                  <a:pt x="224" y="128"/>
                </a:lnTo>
                <a:lnTo>
                  <a:pt x="224" y="128"/>
                </a:lnTo>
                <a:lnTo>
                  <a:pt x="225" y="128"/>
                </a:lnTo>
                <a:lnTo>
                  <a:pt x="225" y="128"/>
                </a:lnTo>
                <a:lnTo>
                  <a:pt x="225" y="128"/>
                </a:lnTo>
                <a:lnTo>
                  <a:pt x="225" y="128"/>
                </a:lnTo>
                <a:lnTo>
                  <a:pt x="226" y="128"/>
                </a:lnTo>
                <a:lnTo>
                  <a:pt x="226" y="127"/>
                </a:lnTo>
                <a:lnTo>
                  <a:pt x="226" y="127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9" y="128"/>
                </a:lnTo>
                <a:lnTo>
                  <a:pt x="229" y="128"/>
                </a:lnTo>
                <a:lnTo>
                  <a:pt x="229" y="128"/>
                </a:lnTo>
                <a:lnTo>
                  <a:pt x="230" y="128"/>
                </a:lnTo>
                <a:lnTo>
                  <a:pt x="230" y="128"/>
                </a:lnTo>
                <a:lnTo>
                  <a:pt x="231" y="128"/>
                </a:lnTo>
                <a:lnTo>
                  <a:pt x="231" y="128"/>
                </a:lnTo>
                <a:lnTo>
                  <a:pt x="231" y="128"/>
                </a:lnTo>
                <a:lnTo>
                  <a:pt x="232" y="128"/>
                </a:lnTo>
                <a:lnTo>
                  <a:pt x="232" y="128"/>
                </a:lnTo>
                <a:lnTo>
                  <a:pt x="233" y="128"/>
                </a:lnTo>
                <a:lnTo>
                  <a:pt x="233" y="129"/>
                </a:lnTo>
                <a:lnTo>
                  <a:pt x="233" y="129"/>
                </a:lnTo>
                <a:lnTo>
                  <a:pt x="233" y="129"/>
                </a:lnTo>
                <a:lnTo>
                  <a:pt x="234" y="129"/>
                </a:lnTo>
                <a:lnTo>
                  <a:pt x="234" y="130"/>
                </a:lnTo>
                <a:lnTo>
                  <a:pt x="234" y="130"/>
                </a:lnTo>
                <a:lnTo>
                  <a:pt x="234" y="130"/>
                </a:lnTo>
                <a:lnTo>
                  <a:pt x="234" y="130"/>
                </a:lnTo>
                <a:lnTo>
                  <a:pt x="234" y="130"/>
                </a:lnTo>
                <a:lnTo>
                  <a:pt x="235" y="130"/>
                </a:lnTo>
                <a:lnTo>
                  <a:pt x="235" y="130"/>
                </a:lnTo>
                <a:lnTo>
                  <a:pt x="235" y="130"/>
                </a:lnTo>
                <a:lnTo>
                  <a:pt x="235" y="129"/>
                </a:lnTo>
                <a:lnTo>
                  <a:pt x="235" y="129"/>
                </a:lnTo>
                <a:lnTo>
                  <a:pt x="235" y="129"/>
                </a:lnTo>
                <a:lnTo>
                  <a:pt x="235" y="128"/>
                </a:lnTo>
                <a:lnTo>
                  <a:pt x="235" y="128"/>
                </a:lnTo>
                <a:lnTo>
                  <a:pt x="235" y="128"/>
                </a:lnTo>
                <a:lnTo>
                  <a:pt x="235" y="128"/>
                </a:lnTo>
                <a:lnTo>
                  <a:pt x="236" y="128"/>
                </a:lnTo>
                <a:lnTo>
                  <a:pt x="236" y="127"/>
                </a:lnTo>
                <a:lnTo>
                  <a:pt x="237" y="128"/>
                </a:lnTo>
                <a:lnTo>
                  <a:pt x="238" y="128"/>
                </a:lnTo>
                <a:lnTo>
                  <a:pt x="238" y="127"/>
                </a:lnTo>
                <a:lnTo>
                  <a:pt x="238" y="127"/>
                </a:lnTo>
                <a:lnTo>
                  <a:pt x="238" y="126"/>
                </a:lnTo>
                <a:lnTo>
                  <a:pt x="237" y="126"/>
                </a:lnTo>
                <a:lnTo>
                  <a:pt x="237" y="126"/>
                </a:lnTo>
                <a:lnTo>
                  <a:pt x="237" y="126"/>
                </a:lnTo>
                <a:lnTo>
                  <a:pt x="237" y="125"/>
                </a:lnTo>
                <a:lnTo>
                  <a:pt x="237" y="124"/>
                </a:lnTo>
                <a:lnTo>
                  <a:pt x="237" y="124"/>
                </a:lnTo>
                <a:lnTo>
                  <a:pt x="237" y="124"/>
                </a:lnTo>
                <a:lnTo>
                  <a:pt x="237" y="123"/>
                </a:lnTo>
                <a:lnTo>
                  <a:pt x="236" y="124"/>
                </a:lnTo>
                <a:lnTo>
                  <a:pt x="236" y="124"/>
                </a:lnTo>
                <a:lnTo>
                  <a:pt x="235" y="124"/>
                </a:lnTo>
                <a:lnTo>
                  <a:pt x="235" y="123"/>
                </a:lnTo>
                <a:lnTo>
                  <a:pt x="236" y="123"/>
                </a:lnTo>
                <a:lnTo>
                  <a:pt x="236" y="123"/>
                </a:lnTo>
                <a:lnTo>
                  <a:pt x="236" y="122"/>
                </a:lnTo>
                <a:lnTo>
                  <a:pt x="236" y="122"/>
                </a:lnTo>
                <a:lnTo>
                  <a:pt x="236" y="122"/>
                </a:lnTo>
                <a:lnTo>
                  <a:pt x="237" y="122"/>
                </a:lnTo>
                <a:lnTo>
                  <a:pt x="236" y="122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7" y="121"/>
                </a:lnTo>
                <a:lnTo>
                  <a:pt x="237" y="120"/>
                </a:lnTo>
                <a:lnTo>
                  <a:pt x="238" y="120"/>
                </a:lnTo>
                <a:lnTo>
                  <a:pt x="238" y="120"/>
                </a:lnTo>
                <a:lnTo>
                  <a:pt x="239" y="120"/>
                </a:lnTo>
                <a:lnTo>
                  <a:pt x="239" y="120"/>
                </a:lnTo>
                <a:lnTo>
                  <a:pt x="239" y="119"/>
                </a:lnTo>
                <a:lnTo>
                  <a:pt x="239" y="119"/>
                </a:lnTo>
                <a:lnTo>
                  <a:pt x="239" y="118"/>
                </a:lnTo>
                <a:lnTo>
                  <a:pt x="238" y="118"/>
                </a:lnTo>
                <a:lnTo>
                  <a:pt x="238" y="118"/>
                </a:lnTo>
                <a:lnTo>
                  <a:pt x="239" y="118"/>
                </a:lnTo>
                <a:lnTo>
                  <a:pt x="239" y="118"/>
                </a:lnTo>
                <a:lnTo>
                  <a:pt x="239" y="118"/>
                </a:lnTo>
                <a:lnTo>
                  <a:pt x="240" y="118"/>
                </a:lnTo>
                <a:lnTo>
                  <a:pt x="240" y="118"/>
                </a:lnTo>
                <a:lnTo>
                  <a:pt x="240" y="119"/>
                </a:lnTo>
                <a:lnTo>
                  <a:pt x="241" y="119"/>
                </a:lnTo>
                <a:lnTo>
                  <a:pt x="241" y="118"/>
                </a:lnTo>
                <a:lnTo>
                  <a:pt x="241" y="118"/>
                </a:lnTo>
                <a:lnTo>
                  <a:pt x="241" y="118"/>
                </a:lnTo>
                <a:lnTo>
                  <a:pt x="241" y="117"/>
                </a:lnTo>
                <a:lnTo>
                  <a:pt x="241" y="117"/>
                </a:lnTo>
                <a:lnTo>
                  <a:pt x="242" y="117"/>
                </a:lnTo>
                <a:lnTo>
                  <a:pt x="242" y="117"/>
                </a:lnTo>
                <a:lnTo>
                  <a:pt x="243" y="117"/>
                </a:lnTo>
                <a:lnTo>
                  <a:pt x="243" y="117"/>
                </a:lnTo>
                <a:lnTo>
                  <a:pt x="243" y="118"/>
                </a:lnTo>
                <a:lnTo>
                  <a:pt x="243" y="118"/>
                </a:lnTo>
                <a:lnTo>
                  <a:pt x="244" y="118"/>
                </a:lnTo>
                <a:lnTo>
                  <a:pt x="244" y="118"/>
                </a:lnTo>
                <a:lnTo>
                  <a:pt x="244" y="118"/>
                </a:lnTo>
                <a:lnTo>
                  <a:pt x="244" y="118"/>
                </a:lnTo>
                <a:lnTo>
                  <a:pt x="244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6"/>
                </a:lnTo>
                <a:lnTo>
                  <a:pt x="245" y="116"/>
                </a:lnTo>
                <a:lnTo>
                  <a:pt x="245" y="116"/>
                </a:lnTo>
                <a:lnTo>
                  <a:pt x="246" y="116"/>
                </a:lnTo>
                <a:lnTo>
                  <a:pt x="246" y="116"/>
                </a:lnTo>
                <a:lnTo>
                  <a:pt x="245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5"/>
                </a:lnTo>
                <a:lnTo>
                  <a:pt x="245" y="114"/>
                </a:lnTo>
                <a:lnTo>
                  <a:pt x="245" y="114"/>
                </a:lnTo>
                <a:lnTo>
                  <a:pt x="245" y="113"/>
                </a:lnTo>
                <a:lnTo>
                  <a:pt x="245" y="113"/>
                </a:lnTo>
                <a:lnTo>
                  <a:pt x="246" y="113"/>
                </a:lnTo>
                <a:lnTo>
                  <a:pt x="246" y="114"/>
                </a:lnTo>
                <a:lnTo>
                  <a:pt x="246" y="114"/>
                </a:lnTo>
                <a:lnTo>
                  <a:pt x="247" y="114"/>
                </a:lnTo>
                <a:lnTo>
                  <a:pt x="247" y="113"/>
                </a:lnTo>
                <a:lnTo>
                  <a:pt x="247" y="113"/>
                </a:lnTo>
                <a:lnTo>
                  <a:pt x="248" y="113"/>
                </a:lnTo>
                <a:lnTo>
                  <a:pt x="248" y="113"/>
                </a:lnTo>
                <a:lnTo>
                  <a:pt x="249" y="113"/>
                </a:lnTo>
                <a:lnTo>
                  <a:pt x="249" y="113"/>
                </a:lnTo>
                <a:lnTo>
                  <a:pt x="250" y="113"/>
                </a:lnTo>
                <a:lnTo>
                  <a:pt x="250" y="113"/>
                </a:lnTo>
                <a:lnTo>
                  <a:pt x="250" y="113"/>
                </a:lnTo>
                <a:lnTo>
                  <a:pt x="251" y="113"/>
                </a:lnTo>
                <a:lnTo>
                  <a:pt x="251" y="113"/>
                </a:lnTo>
                <a:lnTo>
                  <a:pt x="252" y="113"/>
                </a:lnTo>
                <a:lnTo>
                  <a:pt x="252" y="113"/>
                </a:lnTo>
                <a:lnTo>
                  <a:pt x="252" y="114"/>
                </a:lnTo>
                <a:lnTo>
                  <a:pt x="253" y="114"/>
                </a:lnTo>
                <a:lnTo>
                  <a:pt x="253" y="113"/>
                </a:lnTo>
                <a:lnTo>
                  <a:pt x="254" y="113"/>
                </a:lnTo>
                <a:lnTo>
                  <a:pt x="254" y="114"/>
                </a:lnTo>
                <a:lnTo>
                  <a:pt x="254" y="114"/>
                </a:lnTo>
                <a:lnTo>
                  <a:pt x="254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7" y="115"/>
                </a:lnTo>
                <a:lnTo>
                  <a:pt x="257" y="116"/>
                </a:lnTo>
                <a:lnTo>
                  <a:pt x="257" y="116"/>
                </a:lnTo>
                <a:lnTo>
                  <a:pt x="257" y="116"/>
                </a:lnTo>
                <a:lnTo>
                  <a:pt x="257" y="116"/>
                </a:lnTo>
                <a:lnTo>
                  <a:pt x="258" y="116"/>
                </a:lnTo>
                <a:lnTo>
                  <a:pt x="258" y="117"/>
                </a:lnTo>
                <a:lnTo>
                  <a:pt x="258" y="117"/>
                </a:lnTo>
                <a:lnTo>
                  <a:pt x="259" y="117"/>
                </a:lnTo>
                <a:lnTo>
                  <a:pt x="259" y="118"/>
                </a:lnTo>
                <a:lnTo>
                  <a:pt x="260" y="117"/>
                </a:lnTo>
                <a:lnTo>
                  <a:pt x="260" y="117"/>
                </a:lnTo>
                <a:lnTo>
                  <a:pt x="261" y="117"/>
                </a:lnTo>
                <a:lnTo>
                  <a:pt x="261" y="118"/>
                </a:lnTo>
                <a:lnTo>
                  <a:pt x="262" y="117"/>
                </a:lnTo>
                <a:lnTo>
                  <a:pt x="262" y="118"/>
                </a:lnTo>
                <a:lnTo>
                  <a:pt x="262" y="118"/>
                </a:lnTo>
                <a:lnTo>
                  <a:pt x="263" y="117"/>
                </a:lnTo>
                <a:lnTo>
                  <a:pt x="263" y="117"/>
                </a:lnTo>
                <a:lnTo>
                  <a:pt x="264" y="117"/>
                </a:lnTo>
                <a:lnTo>
                  <a:pt x="264" y="118"/>
                </a:lnTo>
                <a:lnTo>
                  <a:pt x="264" y="118"/>
                </a:lnTo>
                <a:lnTo>
                  <a:pt x="264" y="118"/>
                </a:lnTo>
                <a:lnTo>
                  <a:pt x="265" y="118"/>
                </a:lnTo>
                <a:lnTo>
                  <a:pt x="265" y="118"/>
                </a:lnTo>
                <a:lnTo>
                  <a:pt x="266" y="118"/>
                </a:lnTo>
                <a:lnTo>
                  <a:pt x="266" y="118"/>
                </a:lnTo>
                <a:lnTo>
                  <a:pt x="266" y="119"/>
                </a:lnTo>
                <a:lnTo>
                  <a:pt x="267" y="119"/>
                </a:lnTo>
                <a:lnTo>
                  <a:pt x="267" y="119"/>
                </a:lnTo>
                <a:lnTo>
                  <a:pt x="267" y="118"/>
                </a:lnTo>
                <a:lnTo>
                  <a:pt x="268" y="119"/>
                </a:lnTo>
                <a:lnTo>
                  <a:pt x="268" y="119"/>
                </a:lnTo>
                <a:lnTo>
                  <a:pt x="268" y="120"/>
                </a:lnTo>
                <a:lnTo>
                  <a:pt x="268" y="120"/>
                </a:lnTo>
                <a:lnTo>
                  <a:pt x="268" y="120"/>
                </a:lnTo>
                <a:lnTo>
                  <a:pt x="269" y="120"/>
                </a:lnTo>
                <a:lnTo>
                  <a:pt x="269" y="120"/>
                </a:lnTo>
                <a:lnTo>
                  <a:pt x="270" y="120"/>
                </a:lnTo>
                <a:lnTo>
                  <a:pt x="270" y="120"/>
                </a:lnTo>
                <a:lnTo>
                  <a:pt x="271" y="120"/>
                </a:lnTo>
                <a:lnTo>
                  <a:pt x="271" y="121"/>
                </a:lnTo>
                <a:lnTo>
                  <a:pt x="272" y="120"/>
                </a:lnTo>
                <a:lnTo>
                  <a:pt x="272" y="120"/>
                </a:lnTo>
                <a:lnTo>
                  <a:pt x="273" y="120"/>
                </a:lnTo>
                <a:lnTo>
                  <a:pt x="273" y="120"/>
                </a:lnTo>
                <a:lnTo>
                  <a:pt x="274" y="121"/>
                </a:lnTo>
                <a:lnTo>
                  <a:pt x="274" y="121"/>
                </a:lnTo>
                <a:lnTo>
                  <a:pt x="274" y="122"/>
                </a:lnTo>
                <a:lnTo>
                  <a:pt x="274" y="122"/>
                </a:lnTo>
                <a:lnTo>
                  <a:pt x="275" y="122"/>
                </a:lnTo>
                <a:lnTo>
                  <a:pt x="275" y="122"/>
                </a:lnTo>
                <a:lnTo>
                  <a:pt x="276" y="122"/>
                </a:lnTo>
                <a:lnTo>
                  <a:pt x="276" y="122"/>
                </a:lnTo>
                <a:lnTo>
                  <a:pt x="277" y="122"/>
                </a:lnTo>
                <a:lnTo>
                  <a:pt x="277" y="123"/>
                </a:lnTo>
                <a:lnTo>
                  <a:pt x="277" y="123"/>
                </a:lnTo>
                <a:lnTo>
                  <a:pt x="278" y="123"/>
                </a:lnTo>
                <a:lnTo>
                  <a:pt x="278" y="124"/>
                </a:lnTo>
                <a:lnTo>
                  <a:pt x="278" y="124"/>
                </a:lnTo>
                <a:lnTo>
                  <a:pt x="279" y="124"/>
                </a:lnTo>
                <a:lnTo>
                  <a:pt x="279" y="123"/>
                </a:lnTo>
                <a:lnTo>
                  <a:pt x="279" y="123"/>
                </a:lnTo>
                <a:lnTo>
                  <a:pt x="280" y="123"/>
                </a:lnTo>
                <a:lnTo>
                  <a:pt x="280" y="123"/>
                </a:lnTo>
                <a:lnTo>
                  <a:pt x="280" y="123"/>
                </a:lnTo>
                <a:lnTo>
                  <a:pt x="281" y="123"/>
                </a:lnTo>
                <a:lnTo>
                  <a:pt x="281" y="122"/>
                </a:lnTo>
                <a:lnTo>
                  <a:pt x="281" y="123"/>
                </a:lnTo>
                <a:lnTo>
                  <a:pt x="282" y="123"/>
                </a:lnTo>
                <a:lnTo>
                  <a:pt x="282" y="122"/>
                </a:lnTo>
                <a:lnTo>
                  <a:pt x="282" y="122"/>
                </a:lnTo>
                <a:lnTo>
                  <a:pt x="281" y="122"/>
                </a:lnTo>
                <a:lnTo>
                  <a:pt x="281" y="122"/>
                </a:lnTo>
                <a:lnTo>
                  <a:pt x="282" y="122"/>
                </a:lnTo>
                <a:lnTo>
                  <a:pt x="281" y="121"/>
                </a:lnTo>
                <a:lnTo>
                  <a:pt x="281" y="121"/>
                </a:lnTo>
                <a:lnTo>
                  <a:pt x="281" y="120"/>
                </a:lnTo>
                <a:lnTo>
                  <a:pt x="281" y="120"/>
                </a:lnTo>
                <a:lnTo>
                  <a:pt x="282" y="120"/>
                </a:lnTo>
                <a:lnTo>
                  <a:pt x="282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19"/>
                </a:lnTo>
                <a:lnTo>
                  <a:pt x="283" y="119"/>
                </a:lnTo>
                <a:lnTo>
                  <a:pt x="284" y="119"/>
                </a:lnTo>
                <a:lnTo>
                  <a:pt x="284" y="118"/>
                </a:lnTo>
                <a:lnTo>
                  <a:pt x="284" y="119"/>
                </a:lnTo>
                <a:lnTo>
                  <a:pt x="284" y="119"/>
                </a:lnTo>
                <a:lnTo>
                  <a:pt x="285" y="119"/>
                </a:lnTo>
                <a:lnTo>
                  <a:pt x="285" y="119"/>
                </a:lnTo>
                <a:lnTo>
                  <a:pt x="286" y="119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5" y="118"/>
                </a:lnTo>
                <a:lnTo>
                  <a:pt x="285" y="117"/>
                </a:lnTo>
                <a:lnTo>
                  <a:pt x="285" y="117"/>
                </a:lnTo>
                <a:lnTo>
                  <a:pt x="285" y="117"/>
                </a:lnTo>
                <a:lnTo>
                  <a:pt x="285" y="116"/>
                </a:lnTo>
                <a:lnTo>
                  <a:pt x="285" y="116"/>
                </a:lnTo>
                <a:lnTo>
                  <a:pt x="286" y="116"/>
                </a:lnTo>
                <a:lnTo>
                  <a:pt x="287" y="116"/>
                </a:lnTo>
                <a:lnTo>
                  <a:pt x="288" y="116"/>
                </a:lnTo>
                <a:lnTo>
                  <a:pt x="288" y="116"/>
                </a:lnTo>
                <a:lnTo>
                  <a:pt x="289" y="116"/>
                </a:lnTo>
                <a:lnTo>
                  <a:pt x="289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2" y="116"/>
                </a:lnTo>
                <a:lnTo>
                  <a:pt x="292" y="116"/>
                </a:lnTo>
                <a:lnTo>
                  <a:pt x="293" y="116"/>
                </a:lnTo>
                <a:lnTo>
                  <a:pt x="293" y="115"/>
                </a:lnTo>
                <a:lnTo>
                  <a:pt x="293" y="115"/>
                </a:lnTo>
                <a:lnTo>
                  <a:pt x="293" y="115"/>
                </a:lnTo>
                <a:lnTo>
                  <a:pt x="294" y="115"/>
                </a:lnTo>
                <a:lnTo>
                  <a:pt x="294" y="114"/>
                </a:lnTo>
                <a:lnTo>
                  <a:pt x="294" y="114"/>
                </a:lnTo>
                <a:lnTo>
                  <a:pt x="294" y="114"/>
                </a:lnTo>
                <a:lnTo>
                  <a:pt x="294" y="113"/>
                </a:lnTo>
                <a:lnTo>
                  <a:pt x="295" y="113"/>
                </a:lnTo>
                <a:lnTo>
                  <a:pt x="295" y="113"/>
                </a:lnTo>
                <a:lnTo>
                  <a:pt x="295" y="114"/>
                </a:lnTo>
                <a:lnTo>
                  <a:pt x="295" y="114"/>
                </a:lnTo>
                <a:lnTo>
                  <a:pt x="295" y="115"/>
                </a:lnTo>
                <a:lnTo>
                  <a:pt x="295" y="115"/>
                </a:lnTo>
                <a:lnTo>
                  <a:pt x="296" y="115"/>
                </a:lnTo>
                <a:lnTo>
                  <a:pt x="296" y="116"/>
                </a:lnTo>
                <a:lnTo>
                  <a:pt x="296" y="116"/>
                </a:lnTo>
                <a:lnTo>
                  <a:pt x="296" y="116"/>
                </a:lnTo>
                <a:lnTo>
                  <a:pt x="297" y="117"/>
                </a:lnTo>
                <a:lnTo>
                  <a:pt x="297" y="117"/>
                </a:lnTo>
                <a:lnTo>
                  <a:pt x="298" y="117"/>
                </a:lnTo>
                <a:lnTo>
                  <a:pt x="298" y="118"/>
                </a:lnTo>
                <a:lnTo>
                  <a:pt x="298" y="118"/>
                </a:lnTo>
                <a:lnTo>
                  <a:pt x="298" y="119"/>
                </a:lnTo>
                <a:lnTo>
                  <a:pt x="299" y="119"/>
                </a:lnTo>
                <a:lnTo>
                  <a:pt x="299" y="119"/>
                </a:lnTo>
                <a:lnTo>
                  <a:pt x="299" y="120"/>
                </a:lnTo>
                <a:lnTo>
                  <a:pt x="299" y="120"/>
                </a:lnTo>
                <a:lnTo>
                  <a:pt x="300" y="121"/>
                </a:lnTo>
                <a:lnTo>
                  <a:pt x="300" y="121"/>
                </a:lnTo>
                <a:lnTo>
                  <a:pt x="301" y="121"/>
                </a:lnTo>
                <a:lnTo>
                  <a:pt x="301" y="121"/>
                </a:lnTo>
                <a:lnTo>
                  <a:pt x="301" y="120"/>
                </a:lnTo>
                <a:lnTo>
                  <a:pt x="301" y="120"/>
                </a:lnTo>
                <a:lnTo>
                  <a:pt x="301" y="120"/>
                </a:lnTo>
                <a:lnTo>
                  <a:pt x="301" y="119"/>
                </a:lnTo>
                <a:lnTo>
                  <a:pt x="301" y="119"/>
                </a:lnTo>
                <a:lnTo>
                  <a:pt x="302" y="119"/>
                </a:lnTo>
                <a:lnTo>
                  <a:pt x="302" y="118"/>
                </a:lnTo>
                <a:lnTo>
                  <a:pt x="302" y="118"/>
                </a:lnTo>
                <a:lnTo>
                  <a:pt x="302" y="117"/>
                </a:lnTo>
                <a:lnTo>
                  <a:pt x="302" y="116"/>
                </a:lnTo>
                <a:lnTo>
                  <a:pt x="302" y="116"/>
                </a:lnTo>
                <a:lnTo>
                  <a:pt x="302" y="116"/>
                </a:lnTo>
                <a:lnTo>
                  <a:pt x="302" y="116"/>
                </a:lnTo>
                <a:lnTo>
                  <a:pt x="302" y="116"/>
                </a:lnTo>
                <a:lnTo>
                  <a:pt x="303" y="116"/>
                </a:lnTo>
                <a:lnTo>
                  <a:pt x="303" y="116"/>
                </a:lnTo>
                <a:lnTo>
                  <a:pt x="303" y="116"/>
                </a:lnTo>
                <a:lnTo>
                  <a:pt x="304" y="115"/>
                </a:lnTo>
                <a:lnTo>
                  <a:pt x="304" y="115"/>
                </a:lnTo>
                <a:lnTo>
                  <a:pt x="304" y="116"/>
                </a:lnTo>
                <a:lnTo>
                  <a:pt x="304" y="116"/>
                </a:lnTo>
                <a:lnTo>
                  <a:pt x="305" y="116"/>
                </a:lnTo>
                <a:lnTo>
                  <a:pt x="305" y="116"/>
                </a:lnTo>
                <a:lnTo>
                  <a:pt x="305" y="116"/>
                </a:lnTo>
                <a:lnTo>
                  <a:pt x="306" y="116"/>
                </a:lnTo>
                <a:lnTo>
                  <a:pt x="306" y="116"/>
                </a:lnTo>
                <a:lnTo>
                  <a:pt x="306" y="116"/>
                </a:lnTo>
                <a:lnTo>
                  <a:pt x="307" y="116"/>
                </a:lnTo>
                <a:lnTo>
                  <a:pt x="307" y="116"/>
                </a:lnTo>
                <a:lnTo>
                  <a:pt x="307" y="115"/>
                </a:lnTo>
                <a:lnTo>
                  <a:pt x="306" y="115"/>
                </a:lnTo>
                <a:lnTo>
                  <a:pt x="306" y="114"/>
                </a:lnTo>
                <a:lnTo>
                  <a:pt x="307" y="114"/>
                </a:lnTo>
                <a:lnTo>
                  <a:pt x="308" y="114"/>
                </a:lnTo>
                <a:lnTo>
                  <a:pt x="308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5"/>
                </a:lnTo>
                <a:lnTo>
                  <a:pt x="310" y="115"/>
                </a:lnTo>
                <a:lnTo>
                  <a:pt x="310" y="115"/>
                </a:lnTo>
                <a:lnTo>
                  <a:pt x="310" y="115"/>
                </a:lnTo>
                <a:lnTo>
                  <a:pt x="311" y="115"/>
                </a:lnTo>
                <a:lnTo>
                  <a:pt x="311" y="115"/>
                </a:lnTo>
                <a:lnTo>
                  <a:pt x="312" y="115"/>
                </a:lnTo>
                <a:lnTo>
                  <a:pt x="313" y="114"/>
                </a:lnTo>
                <a:lnTo>
                  <a:pt x="313" y="114"/>
                </a:lnTo>
                <a:lnTo>
                  <a:pt x="313" y="113"/>
                </a:lnTo>
                <a:lnTo>
                  <a:pt x="313" y="113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2" y="112"/>
                </a:lnTo>
                <a:lnTo>
                  <a:pt x="312" y="111"/>
                </a:lnTo>
                <a:lnTo>
                  <a:pt x="313" y="111"/>
                </a:lnTo>
                <a:lnTo>
                  <a:pt x="313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0"/>
                </a:lnTo>
                <a:lnTo>
                  <a:pt x="314" y="110"/>
                </a:lnTo>
                <a:lnTo>
                  <a:pt x="314" y="109"/>
                </a:lnTo>
                <a:lnTo>
                  <a:pt x="314" y="109"/>
                </a:lnTo>
                <a:lnTo>
                  <a:pt x="314" y="109"/>
                </a:lnTo>
                <a:lnTo>
                  <a:pt x="314" y="108"/>
                </a:lnTo>
                <a:lnTo>
                  <a:pt x="314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9"/>
                </a:lnTo>
                <a:lnTo>
                  <a:pt x="316" y="109"/>
                </a:lnTo>
                <a:lnTo>
                  <a:pt x="316" y="108"/>
                </a:lnTo>
                <a:lnTo>
                  <a:pt x="317" y="108"/>
                </a:lnTo>
                <a:lnTo>
                  <a:pt x="317" y="108"/>
                </a:lnTo>
                <a:lnTo>
                  <a:pt x="318" y="108"/>
                </a:lnTo>
                <a:lnTo>
                  <a:pt x="318" y="107"/>
                </a:lnTo>
                <a:lnTo>
                  <a:pt x="317" y="107"/>
                </a:lnTo>
                <a:lnTo>
                  <a:pt x="317" y="107"/>
                </a:lnTo>
                <a:lnTo>
                  <a:pt x="317" y="106"/>
                </a:lnTo>
                <a:lnTo>
                  <a:pt x="317" y="106"/>
                </a:lnTo>
                <a:lnTo>
                  <a:pt x="317" y="106"/>
                </a:lnTo>
                <a:lnTo>
                  <a:pt x="318" y="106"/>
                </a:lnTo>
                <a:lnTo>
                  <a:pt x="318" y="106"/>
                </a:lnTo>
                <a:lnTo>
                  <a:pt x="318" y="105"/>
                </a:lnTo>
                <a:lnTo>
                  <a:pt x="319" y="105"/>
                </a:lnTo>
                <a:lnTo>
                  <a:pt x="319" y="105"/>
                </a:lnTo>
                <a:lnTo>
                  <a:pt x="320" y="105"/>
                </a:lnTo>
                <a:lnTo>
                  <a:pt x="320" y="105"/>
                </a:lnTo>
                <a:lnTo>
                  <a:pt x="320" y="105"/>
                </a:lnTo>
                <a:lnTo>
                  <a:pt x="320" y="105"/>
                </a:lnTo>
                <a:lnTo>
                  <a:pt x="321" y="105"/>
                </a:lnTo>
                <a:lnTo>
                  <a:pt x="321" y="105"/>
                </a:lnTo>
                <a:lnTo>
                  <a:pt x="321" y="105"/>
                </a:lnTo>
                <a:lnTo>
                  <a:pt x="321" y="104"/>
                </a:lnTo>
                <a:lnTo>
                  <a:pt x="322" y="104"/>
                </a:lnTo>
                <a:lnTo>
                  <a:pt x="322" y="104"/>
                </a:lnTo>
                <a:lnTo>
                  <a:pt x="323" y="104"/>
                </a:lnTo>
                <a:lnTo>
                  <a:pt x="323" y="104"/>
                </a:lnTo>
                <a:lnTo>
                  <a:pt x="323" y="105"/>
                </a:lnTo>
                <a:lnTo>
                  <a:pt x="322" y="105"/>
                </a:lnTo>
                <a:lnTo>
                  <a:pt x="322" y="105"/>
                </a:lnTo>
                <a:lnTo>
                  <a:pt x="322" y="106"/>
                </a:lnTo>
                <a:lnTo>
                  <a:pt x="322" y="106"/>
                </a:lnTo>
                <a:lnTo>
                  <a:pt x="323" y="106"/>
                </a:lnTo>
                <a:lnTo>
                  <a:pt x="323" y="106"/>
                </a:lnTo>
                <a:lnTo>
                  <a:pt x="324" y="106"/>
                </a:lnTo>
                <a:lnTo>
                  <a:pt x="324" y="106"/>
                </a:lnTo>
                <a:lnTo>
                  <a:pt x="324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6" y="105"/>
                </a:lnTo>
                <a:lnTo>
                  <a:pt x="326" y="105"/>
                </a:lnTo>
                <a:lnTo>
                  <a:pt x="327" y="105"/>
                </a:lnTo>
                <a:lnTo>
                  <a:pt x="327" y="105"/>
                </a:lnTo>
                <a:lnTo>
                  <a:pt x="328" y="105"/>
                </a:lnTo>
                <a:lnTo>
                  <a:pt x="328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6"/>
                </a:lnTo>
                <a:lnTo>
                  <a:pt x="330" y="106"/>
                </a:lnTo>
                <a:lnTo>
                  <a:pt x="330" y="107"/>
                </a:lnTo>
                <a:lnTo>
                  <a:pt x="331" y="107"/>
                </a:lnTo>
                <a:lnTo>
                  <a:pt x="331" y="107"/>
                </a:lnTo>
                <a:lnTo>
                  <a:pt x="331" y="107"/>
                </a:lnTo>
                <a:lnTo>
                  <a:pt x="332" y="107"/>
                </a:lnTo>
                <a:lnTo>
                  <a:pt x="332" y="106"/>
                </a:lnTo>
                <a:lnTo>
                  <a:pt x="332" y="105"/>
                </a:lnTo>
                <a:lnTo>
                  <a:pt x="333" y="105"/>
                </a:lnTo>
                <a:lnTo>
                  <a:pt x="333" y="106"/>
                </a:lnTo>
                <a:lnTo>
                  <a:pt x="333" y="106"/>
                </a:lnTo>
                <a:lnTo>
                  <a:pt x="334" y="105"/>
                </a:lnTo>
                <a:lnTo>
                  <a:pt x="334" y="105"/>
                </a:lnTo>
                <a:lnTo>
                  <a:pt x="335" y="105"/>
                </a:lnTo>
                <a:lnTo>
                  <a:pt x="335" y="105"/>
                </a:lnTo>
                <a:lnTo>
                  <a:pt x="335" y="105"/>
                </a:lnTo>
                <a:lnTo>
                  <a:pt x="335" y="105"/>
                </a:lnTo>
                <a:lnTo>
                  <a:pt x="335" y="106"/>
                </a:lnTo>
                <a:lnTo>
                  <a:pt x="335" y="106"/>
                </a:lnTo>
                <a:lnTo>
                  <a:pt x="336" y="106"/>
                </a:lnTo>
                <a:lnTo>
                  <a:pt x="336" y="106"/>
                </a:lnTo>
                <a:lnTo>
                  <a:pt x="337" y="106"/>
                </a:lnTo>
                <a:lnTo>
                  <a:pt x="337" y="106"/>
                </a:lnTo>
                <a:lnTo>
                  <a:pt x="337" y="106"/>
                </a:lnTo>
                <a:lnTo>
                  <a:pt x="337" y="106"/>
                </a:lnTo>
                <a:lnTo>
                  <a:pt x="338" y="106"/>
                </a:lnTo>
                <a:lnTo>
                  <a:pt x="338" y="105"/>
                </a:lnTo>
                <a:lnTo>
                  <a:pt x="339" y="106"/>
                </a:lnTo>
                <a:lnTo>
                  <a:pt x="339" y="105"/>
                </a:lnTo>
                <a:lnTo>
                  <a:pt x="340" y="105"/>
                </a:lnTo>
                <a:lnTo>
                  <a:pt x="340" y="105"/>
                </a:lnTo>
                <a:lnTo>
                  <a:pt x="340" y="104"/>
                </a:lnTo>
                <a:lnTo>
                  <a:pt x="340" y="104"/>
                </a:lnTo>
                <a:lnTo>
                  <a:pt x="341" y="104"/>
                </a:lnTo>
                <a:lnTo>
                  <a:pt x="341" y="104"/>
                </a:lnTo>
                <a:lnTo>
                  <a:pt x="342" y="103"/>
                </a:lnTo>
                <a:lnTo>
                  <a:pt x="342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1"/>
                </a:lnTo>
                <a:lnTo>
                  <a:pt x="343" y="101"/>
                </a:lnTo>
                <a:lnTo>
                  <a:pt x="344" y="101"/>
                </a:lnTo>
                <a:lnTo>
                  <a:pt x="344" y="100"/>
                </a:lnTo>
                <a:lnTo>
                  <a:pt x="344" y="100"/>
                </a:lnTo>
                <a:lnTo>
                  <a:pt x="344" y="100"/>
                </a:lnTo>
                <a:lnTo>
                  <a:pt x="345" y="99"/>
                </a:lnTo>
                <a:lnTo>
                  <a:pt x="345" y="99"/>
                </a:lnTo>
                <a:lnTo>
                  <a:pt x="345" y="98"/>
                </a:lnTo>
                <a:lnTo>
                  <a:pt x="344" y="98"/>
                </a:lnTo>
                <a:lnTo>
                  <a:pt x="344" y="98"/>
                </a:lnTo>
                <a:lnTo>
                  <a:pt x="343" y="98"/>
                </a:lnTo>
                <a:lnTo>
                  <a:pt x="344" y="97"/>
                </a:lnTo>
                <a:lnTo>
                  <a:pt x="343" y="97"/>
                </a:lnTo>
                <a:lnTo>
                  <a:pt x="343" y="97"/>
                </a:lnTo>
                <a:lnTo>
                  <a:pt x="343" y="96"/>
                </a:lnTo>
                <a:lnTo>
                  <a:pt x="343" y="96"/>
                </a:lnTo>
                <a:lnTo>
                  <a:pt x="343" y="95"/>
                </a:lnTo>
                <a:lnTo>
                  <a:pt x="343" y="96"/>
                </a:lnTo>
                <a:lnTo>
                  <a:pt x="344" y="96"/>
                </a:lnTo>
                <a:lnTo>
                  <a:pt x="344" y="95"/>
                </a:lnTo>
                <a:lnTo>
                  <a:pt x="344" y="95"/>
                </a:lnTo>
                <a:lnTo>
                  <a:pt x="344" y="94"/>
                </a:lnTo>
                <a:lnTo>
                  <a:pt x="344" y="94"/>
                </a:lnTo>
                <a:lnTo>
                  <a:pt x="344" y="93"/>
                </a:lnTo>
                <a:lnTo>
                  <a:pt x="343" y="93"/>
                </a:lnTo>
                <a:lnTo>
                  <a:pt x="344" y="93"/>
                </a:lnTo>
                <a:lnTo>
                  <a:pt x="344" y="92"/>
                </a:lnTo>
                <a:lnTo>
                  <a:pt x="344" y="92"/>
                </a:lnTo>
                <a:lnTo>
                  <a:pt x="344" y="92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0"/>
                </a:lnTo>
                <a:lnTo>
                  <a:pt x="344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6" y="90"/>
                </a:lnTo>
                <a:lnTo>
                  <a:pt x="346" y="89"/>
                </a:lnTo>
                <a:lnTo>
                  <a:pt x="347" y="89"/>
                </a:lnTo>
                <a:lnTo>
                  <a:pt x="347" y="89"/>
                </a:lnTo>
                <a:lnTo>
                  <a:pt x="348" y="89"/>
                </a:lnTo>
                <a:lnTo>
                  <a:pt x="348" y="88"/>
                </a:lnTo>
                <a:lnTo>
                  <a:pt x="348" y="88"/>
                </a:lnTo>
                <a:lnTo>
                  <a:pt x="349" y="88"/>
                </a:lnTo>
                <a:lnTo>
                  <a:pt x="349" y="87"/>
                </a:lnTo>
                <a:lnTo>
                  <a:pt x="349" y="87"/>
                </a:lnTo>
                <a:lnTo>
                  <a:pt x="349" y="86"/>
                </a:lnTo>
                <a:lnTo>
                  <a:pt x="349" y="87"/>
                </a:lnTo>
                <a:lnTo>
                  <a:pt x="349" y="86"/>
                </a:lnTo>
                <a:lnTo>
                  <a:pt x="350" y="87"/>
                </a:lnTo>
                <a:lnTo>
                  <a:pt x="350" y="86"/>
                </a:lnTo>
                <a:lnTo>
                  <a:pt x="351" y="86"/>
                </a:lnTo>
                <a:lnTo>
                  <a:pt x="351" y="87"/>
                </a:lnTo>
                <a:lnTo>
                  <a:pt x="351" y="87"/>
                </a:lnTo>
                <a:lnTo>
                  <a:pt x="351" y="86"/>
                </a:lnTo>
                <a:lnTo>
                  <a:pt x="351" y="87"/>
                </a:lnTo>
                <a:lnTo>
                  <a:pt x="352" y="86"/>
                </a:lnTo>
                <a:lnTo>
                  <a:pt x="352" y="87"/>
                </a:lnTo>
                <a:lnTo>
                  <a:pt x="352" y="87"/>
                </a:lnTo>
                <a:lnTo>
                  <a:pt x="352" y="87"/>
                </a:lnTo>
                <a:lnTo>
                  <a:pt x="351" y="88"/>
                </a:lnTo>
                <a:lnTo>
                  <a:pt x="352" y="88"/>
                </a:lnTo>
                <a:lnTo>
                  <a:pt x="352" y="88"/>
                </a:lnTo>
                <a:lnTo>
                  <a:pt x="353" y="88"/>
                </a:lnTo>
                <a:lnTo>
                  <a:pt x="353" y="88"/>
                </a:lnTo>
                <a:lnTo>
                  <a:pt x="353" y="87"/>
                </a:lnTo>
                <a:lnTo>
                  <a:pt x="353" y="87"/>
                </a:lnTo>
                <a:lnTo>
                  <a:pt x="354" y="87"/>
                </a:lnTo>
                <a:lnTo>
                  <a:pt x="354" y="87"/>
                </a:lnTo>
                <a:lnTo>
                  <a:pt x="355" y="87"/>
                </a:lnTo>
                <a:lnTo>
                  <a:pt x="355" y="87"/>
                </a:lnTo>
                <a:lnTo>
                  <a:pt x="355" y="88"/>
                </a:lnTo>
                <a:lnTo>
                  <a:pt x="356" y="88"/>
                </a:lnTo>
                <a:lnTo>
                  <a:pt x="357" y="88"/>
                </a:lnTo>
                <a:lnTo>
                  <a:pt x="357" y="88"/>
                </a:lnTo>
                <a:lnTo>
                  <a:pt x="358" y="88"/>
                </a:lnTo>
                <a:lnTo>
                  <a:pt x="358" y="88"/>
                </a:lnTo>
                <a:lnTo>
                  <a:pt x="359" y="88"/>
                </a:lnTo>
                <a:lnTo>
                  <a:pt x="359" y="88"/>
                </a:lnTo>
                <a:lnTo>
                  <a:pt x="360" y="88"/>
                </a:lnTo>
                <a:lnTo>
                  <a:pt x="360" y="88"/>
                </a:lnTo>
                <a:lnTo>
                  <a:pt x="360" y="88"/>
                </a:lnTo>
                <a:lnTo>
                  <a:pt x="360" y="88"/>
                </a:lnTo>
                <a:lnTo>
                  <a:pt x="361" y="88"/>
                </a:lnTo>
                <a:lnTo>
                  <a:pt x="361" y="88"/>
                </a:lnTo>
                <a:lnTo>
                  <a:pt x="362" y="88"/>
                </a:lnTo>
                <a:lnTo>
                  <a:pt x="362" y="88"/>
                </a:lnTo>
                <a:lnTo>
                  <a:pt x="362" y="88"/>
                </a:lnTo>
                <a:lnTo>
                  <a:pt x="362" y="87"/>
                </a:lnTo>
                <a:lnTo>
                  <a:pt x="363" y="87"/>
                </a:lnTo>
                <a:lnTo>
                  <a:pt x="363" y="87"/>
                </a:lnTo>
                <a:lnTo>
                  <a:pt x="364" y="87"/>
                </a:lnTo>
                <a:lnTo>
                  <a:pt x="364" y="87"/>
                </a:lnTo>
                <a:lnTo>
                  <a:pt x="364" y="87"/>
                </a:lnTo>
                <a:lnTo>
                  <a:pt x="364" y="86"/>
                </a:lnTo>
                <a:lnTo>
                  <a:pt x="364" y="86"/>
                </a:lnTo>
                <a:lnTo>
                  <a:pt x="364" y="86"/>
                </a:lnTo>
                <a:lnTo>
                  <a:pt x="364" y="85"/>
                </a:lnTo>
                <a:lnTo>
                  <a:pt x="364" y="85"/>
                </a:lnTo>
                <a:lnTo>
                  <a:pt x="365" y="85"/>
                </a:lnTo>
                <a:lnTo>
                  <a:pt x="365" y="84"/>
                </a:lnTo>
                <a:lnTo>
                  <a:pt x="365" y="84"/>
                </a:lnTo>
                <a:lnTo>
                  <a:pt x="365" y="84"/>
                </a:lnTo>
                <a:lnTo>
                  <a:pt x="365" y="84"/>
                </a:lnTo>
                <a:lnTo>
                  <a:pt x="366" y="84"/>
                </a:lnTo>
                <a:lnTo>
                  <a:pt x="366" y="84"/>
                </a:lnTo>
                <a:lnTo>
                  <a:pt x="366" y="84"/>
                </a:lnTo>
                <a:lnTo>
                  <a:pt x="367" y="84"/>
                </a:lnTo>
                <a:lnTo>
                  <a:pt x="367" y="84"/>
                </a:lnTo>
                <a:lnTo>
                  <a:pt x="367" y="84"/>
                </a:lnTo>
                <a:lnTo>
                  <a:pt x="367" y="83"/>
                </a:lnTo>
                <a:lnTo>
                  <a:pt x="368" y="83"/>
                </a:lnTo>
                <a:lnTo>
                  <a:pt x="368" y="83"/>
                </a:lnTo>
                <a:lnTo>
                  <a:pt x="368" y="83"/>
                </a:lnTo>
                <a:lnTo>
                  <a:pt x="368" y="82"/>
                </a:lnTo>
                <a:lnTo>
                  <a:pt x="369" y="82"/>
                </a:lnTo>
                <a:lnTo>
                  <a:pt x="368" y="82"/>
                </a:lnTo>
                <a:lnTo>
                  <a:pt x="368" y="82"/>
                </a:lnTo>
                <a:lnTo>
                  <a:pt x="367" y="82"/>
                </a:lnTo>
                <a:lnTo>
                  <a:pt x="367" y="82"/>
                </a:lnTo>
                <a:lnTo>
                  <a:pt x="367" y="82"/>
                </a:lnTo>
                <a:lnTo>
                  <a:pt x="367" y="82"/>
                </a:lnTo>
                <a:lnTo>
                  <a:pt x="367" y="81"/>
                </a:lnTo>
                <a:lnTo>
                  <a:pt x="366" y="81"/>
                </a:lnTo>
                <a:lnTo>
                  <a:pt x="366" y="81"/>
                </a:lnTo>
                <a:lnTo>
                  <a:pt x="366" y="81"/>
                </a:lnTo>
                <a:lnTo>
                  <a:pt x="365" y="81"/>
                </a:lnTo>
                <a:lnTo>
                  <a:pt x="365" y="80"/>
                </a:lnTo>
                <a:lnTo>
                  <a:pt x="365" y="80"/>
                </a:lnTo>
                <a:lnTo>
                  <a:pt x="365" y="80"/>
                </a:lnTo>
                <a:lnTo>
                  <a:pt x="365" y="80"/>
                </a:lnTo>
                <a:lnTo>
                  <a:pt x="364" y="80"/>
                </a:lnTo>
                <a:lnTo>
                  <a:pt x="364" y="80"/>
                </a:lnTo>
                <a:lnTo>
                  <a:pt x="364" y="79"/>
                </a:lnTo>
                <a:lnTo>
                  <a:pt x="364" y="79"/>
                </a:lnTo>
                <a:lnTo>
                  <a:pt x="363" y="79"/>
                </a:lnTo>
                <a:lnTo>
                  <a:pt x="363" y="78"/>
                </a:lnTo>
                <a:lnTo>
                  <a:pt x="363" y="78"/>
                </a:lnTo>
                <a:lnTo>
                  <a:pt x="363" y="77"/>
                </a:lnTo>
                <a:lnTo>
                  <a:pt x="364" y="77"/>
                </a:lnTo>
                <a:lnTo>
                  <a:pt x="364" y="77"/>
                </a:lnTo>
                <a:lnTo>
                  <a:pt x="364" y="76"/>
                </a:lnTo>
                <a:lnTo>
                  <a:pt x="364" y="76"/>
                </a:lnTo>
                <a:lnTo>
                  <a:pt x="365" y="76"/>
                </a:lnTo>
                <a:lnTo>
                  <a:pt x="365" y="76"/>
                </a:lnTo>
                <a:lnTo>
                  <a:pt x="365" y="76"/>
                </a:lnTo>
                <a:lnTo>
                  <a:pt x="365" y="76"/>
                </a:lnTo>
                <a:lnTo>
                  <a:pt x="366" y="76"/>
                </a:lnTo>
                <a:lnTo>
                  <a:pt x="366" y="76"/>
                </a:lnTo>
                <a:lnTo>
                  <a:pt x="366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8" y="76"/>
                </a:lnTo>
                <a:lnTo>
                  <a:pt x="368" y="76"/>
                </a:lnTo>
                <a:lnTo>
                  <a:pt x="368" y="76"/>
                </a:lnTo>
                <a:lnTo>
                  <a:pt x="368" y="76"/>
                </a:lnTo>
                <a:lnTo>
                  <a:pt x="368" y="77"/>
                </a:lnTo>
                <a:lnTo>
                  <a:pt x="369" y="77"/>
                </a:lnTo>
                <a:lnTo>
                  <a:pt x="369" y="77"/>
                </a:lnTo>
                <a:lnTo>
                  <a:pt x="369" y="77"/>
                </a:lnTo>
                <a:lnTo>
                  <a:pt x="370" y="76"/>
                </a:lnTo>
                <a:lnTo>
                  <a:pt x="370" y="76"/>
                </a:lnTo>
                <a:lnTo>
                  <a:pt x="370" y="76"/>
                </a:lnTo>
                <a:lnTo>
                  <a:pt x="371" y="76"/>
                </a:lnTo>
                <a:lnTo>
                  <a:pt x="371" y="76"/>
                </a:lnTo>
                <a:lnTo>
                  <a:pt x="371" y="77"/>
                </a:lnTo>
                <a:lnTo>
                  <a:pt x="371" y="77"/>
                </a:lnTo>
                <a:lnTo>
                  <a:pt x="371" y="78"/>
                </a:lnTo>
                <a:lnTo>
                  <a:pt x="371" y="78"/>
                </a:lnTo>
                <a:lnTo>
                  <a:pt x="371" y="77"/>
                </a:lnTo>
                <a:lnTo>
                  <a:pt x="371" y="77"/>
                </a:lnTo>
                <a:lnTo>
                  <a:pt x="372" y="77"/>
                </a:lnTo>
                <a:lnTo>
                  <a:pt x="372" y="76"/>
                </a:lnTo>
                <a:lnTo>
                  <a:pt x="372" y="76"/>
                </a:lnTo>
                <a:lnTo>
                  <a:pt x="372" y="77"/>
                </a:lnTo>
                <a:lnTo>
                  <a:pt x="373" y="77"/>
                </a:lnTo>
                <a:lnTo>
                  <a:pt x="373" y="77"/>
                </a:lnTo>
                <a:lnTo>
                  <a:pt x="374" y="77"/>
                </a:lnTo>
                <a:lnTo>
                  <a:pt x="374" y="77"/>
                </a:lnTo>
                <a:lnTo>
                  <a:pt x="374" y="78"/>
                </a:lnTo>
                <a:lnTo>
                  <a:pt x="375" y="78"/>
                </a:lnTo>
                <a:lnTo>
                  <a:pt x="375" y="77"/>
                </a:lnTo>
                <a:lnTo>
                  <a:pt x="375" y="77"/>
                </a:lnTo>
                <a:lnTo>
                  <a:pt x="375" y="76"/>
                </a:lnTo>
                <a:lnTo>
                  <a:pt x="375" y="76"/>
                </a:lnTo>
                <a:lnTo>
                  <a:pt x="375" y="77"/>
                </a:lnTo>
                <a:lnTo>
                  <a:pt x="375" y="77"/>
                </a:lnTo>
                <a:lnTo>
                  <a:pt x="375" y="78"/>
                </a:lnTo>
                <a:lnTo>
                  <a:pt x="376" y="78"/>
                </a:lnTo>
                <a:lnTo>
                  <a:pt x="376" y="78"/>
                </a:lnTo>
                <a:lnTo>
                  <a:pt x="377" y="78"/>
                </a:lnTo>
                <a:lnTo>
                  <a:pt x="377" y="78"/>
                </a:lnTo>
                <a:lnTo>
                  <a:pt x="377" y="78"/>
                </a:lnTo>
                <a:lnTo>
                  <a:pt x="378" y="78"/>
                </a:lnTo>
                <a:lnTo>
                  <a:pt x="378" y="78"/>
                </a:lnTo>
                <a:lnTo>
                  <a:pt x="378" y="78"/>
                </a:lnTo>
                <a:lnTo>
                  <a:pt x="378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80" y="80"/>
                </a:lnTo>
                <a:lnTo>
                  <a:pt x="380" y="80"/>
                </a:lnTo>
                <a:lnTo>
                  <a:pt x="381" y="80"/>
                </a:lnTo>
                <a:lnTo>
                  <a:pt x="381" y="81"/>
                </a:lnTo>
                <a:lnTo>
                  <a:pt x="381" y="81"/>
                </a:lnTo>
                <a:lnTo>
                  <a:pt x="382" y="81"/>
                </a:lnTo>
                <a:lnTo>
                  <a:pt x="382" y="81"/>
                </a:lnTo>
                <a:lnTo>
                  <a:pt x="382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4" y="80"/>
                </a:lnTo>
                <a:lnTo>
                  <a:pt x="384" y="80"/>
                </a:lnTo>
                <a:lnTo>
                  <a:pt x="384" y="80"/>
                </a:lnTo>
                <a:lnTo>
                  <a:pt x="385" y="80"/>
                </a:lnTo>
                <a:lnTo>
                  <a:pt x="385" y="80"/>
                </a:lnTo>
                <a:lnTo>
                  <a:pt x="385" y="79"/>
                </a:lnTo>
                <a:lnTo>
                  <a:pt x="385" y="79"/>
                </a:lnTo>
                <a:lnTo>
                  <a:pt x="386" y="79"/>
                </a:lnTo>
                <a:lnTo>
                  <a:pt x="386" y="79"/>
                </a:lnTo>
                <a:lnTo>
                  <a:pt x="386" y="79"/>
                </a:lnTo>
                <a:lnTo>
                  <a:pt x="386" y="78"/>
                </a:lnTo>
                <a:lnTo>
                  <a:pt x="387" y="78"/>
                </a:lnTo>
                <a:lnTo>
                  <a:pt x="387" y="78"/>
                </a:lnTo>
                <a:lnTo>
                  <a:pt x="387" y="78"/>
                </a:lnTo>
                <a:lnTo>
                  <a:pt x="388" y="78"/>
                </a:lnTo>
                <a:lnTo>
                  <a:pt x="388" y="78"/>
                </a:lnTo>
                <a:lnTo>
                  <a:pt x="389" y="78"/>
                </a:lnTo>
                <a:lnTo>
                  <a:pt x="389" y="78"/>
                </a:lnTo>
                <a:lnTo>
                  <a:pt x="390" y="78"/>
                </a:lnTo>
                <a:lnTo>
                  <a:pt x="390" y="78"/>
                </a:lnTo>
                <a:lnTo>
                  <a:pt x="391" y="78"/>
                </a:lnTo>
                <a:lnTo>
                  <a:pt x="391" y="78"/>
                </a:lnTo>
                <a:lnTo>
                  <a:pt x="392" y="78"/>
                </a:lnTo>
                <a:lnTo>
                  <a:pt x="392" y="78"/>
                </a:lnTo>
                <a:lnTo>
                  <a:pt x="393" y="78"/>
                </a:lnTo>
                <a:lnTo>
                  <a:pt x="393" y="78"/>
                </a:lnTo>
                <a:lnTo>
                  <a:pt x="394" y="78"/>
                </a:lnTo>
                <a:lnTo>
                  <a:pt x="394" y="78"/>
                </a:lnTo>
                <a:lnTo>
                  <a:pt x="394" y="78"/>
                </a:lnTo>
                <a:lnTo>
                  <a:pt x="395" y="78"/>
                </a:lnTo>
                <a:lnTo>
                  <a:pt x="395" y="78"/>
                </a:lnTo>
                <a:lnTo>
                  <a:pt x="395" y="78"/>
                </a:lnTo>
                <a:lnTo>
                  <a:pt x="395" y="78"/>
                </a:lnTo>
                <a:lnTo>
                  <a:pt x="396" y="78"/>
                </a:lnTo>
                <a:lnTo>
                  <a:pt x="396" y="78"/>
                </a:lnTo>
                <a:lnTo>
                  <a:pt x="397" y="78"/>
                </a:lnTo>
                <a:lnTo>
                  <a:pt x="397" y="78"/>
                </a:lnTo>
                <a:lnTo>
                  <a:pt x="398" y="78"/>
                </a:lnTo>
                <a:lnTo>
                  <a:pt x="398" y="78"/>
                </a:lnTo>
                <a:lnTo>
                  <a:pt x="398" y="77"/>
                </a:lnTo>
                <a:lnTo>
                  <a:pt x="398" y="77"/>
                </a:lnTo>
                <a:lnTo>
                  <a:pt x="398" y="76"/>
                </a:lnTo>
                <a:lnTo>
                  <a:pt x="399" y="76"/>
                </a:lnTo>
                <a:lnTo>
                  <a:pt x="399" y="76"/>
                </a:lnTo>
                <a:lnTo>
                  <a:pt x="399" y="75"/>
                </a:lnTo>
                <a:lnTo>
                  <a:pt x="400" y="75"/>
                </a:lnTo>
                <a:lnTo>
                  <a:pt x="400" y="75"/>
                </a:lnTo>
                <a:lnTo>
                  <a:pt x="401" y="75"/>
                </a:lnTo>
                <a:lnTo>
                  <a:pt x="401" y="75"/>
                </a:lnTo>
                <a:lnTo>
                  <a:pt x="402" y="75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3"/>
                </a:lnTo>
                <a:lnTo>
                  <a:pt x="402" y="72"/>
                </a:lnTo>
                <a:lnTo>
                  <a:pt x="402" y="72"/>
                </a:lnTo>
                <a:lnTo>
                  <a:pt x="402" y="72"/>
                </a:lnTo>
                <a:lnTo>
                  <a:pt x="402" y="71"/>
                </a:lnTo>
                <a:lnTo>
                  <a:pt x="403" y="71"/>
                </a:lnTo>
                <a:lnTo>
                  <a:pt x="403" y="72"/>
                </a:lnTo>
                <a:lnTo>
                  <a:pt x="404" y="72"/>
                </a:lnTo>
                <a:lnTo>
                  <a:pt x="404" y="72"/>
                </a:lnTo>
                <a:lnTo>
                  <a:pt x="404" y="71"/>
                </a:lnTo>
                <a:lnTo>
                  <a:pt x="405" y="71"/>
                </a:lnTo>
                <a:lnTo>
                  <a:pt x="405" y="71"/>
                </a:lnTo>
                <a:lnTo>
                  <a:pt x="405" y="71"/>
                </a:lnTo>
                <a:lnTo>
                  <a:pt x="404" y="70"/>
                </a:lnTo>
                <a:lnTo>
                  <a:pt x="404" y="70"/>
                </a:lnTo>
                <a:lnTo>
                  <a:pt x="404" y="70"/>
                </a:lnTo>
                <a:lnTo>
                  <a:pt x="404" y="69"/>
                </a:lnTo>
                <a:lnTo>
                  <a:pt x="404" y="69"/>
                </a:lnTo>
                <a:lnTo>
                  <a:pt x="405" y="69"/>
                </a:lnTo>
                <a:lnTo>
                  <a:pt x="405" y="68"/>
                </a:lnTo>
                <a:lnTo>
                  <a:pt x="405" y="68"/>
                </a:lnTo>
                <a:lnTo>
                  <a:pt x="404" y="67"/>
                </a:lnTo>
                <a:lnTo>
                  <a:pt x="404" y="67"/>
                </a:lnTo>
                <a:lnTo>
                  <a:pt x="404" y="66"/>
                </a:lnTo>
                <a:lnTo>
                  <a:pt x="404" y="66"/>
                </a:lnTo>
                <a:lnTo>
                  <a:pt x="404" y="66"/>
                </a:lnTo>
                <a:lnTo>
                  <a:pt x="403" y="66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3" y="64"/>
                </a:lnTo>
                <a:lnTo>
                  <a:pt x="403" y="64"/>
                </a:lnTo>
                <a:lnTo>
                  <a:pt x="403" y="64"/>
                </a:lnTo>
                <a:lnTo>
                  <a:pt x="403" y="63"/>
                </a:lnTo>
                <a:lnTo>
                  <a:pt x="404" y="63"/>
                </a:lnTo>
                <a:lnTo>
                  <a:pt x="404" y="63"/>
                </a:lnTo>
                <a:lnTo>
                  <a:pt x="405" y="63"/>
                </a:lnTo>
                <a:lnTo>
                  <a:pt x="405" y="63"/>
                </a:lnTo>
                <a:lnTo>
                  <a:pt x="405" y="63"/>
                </a:lnTo>
                <a:lnTo>
                  <a:pt x="406" y="63"/>
                </a:lnTo>
                <a:lnTo>
                  <a:pt x="406" y="63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1"/>
                </a:lnTo>
                <a:lnTo>
                  <a:pt x="406" y="61"/>
                </a:lnTo>
                <a:lnTo>
                  <a:pt x="407" y="61"/>
                </a:lnTo>
                <a:lnTo>
                  <a:pt x="406" y="60"/>
                </a:lnTo>
                <a:lnTo>
                  <a:pt x="406" y="60"/>
                </a:lnTo>
                <a:lnTo>
                  <a:pt x="406" y="59"/>
                </a:lnTo>
                <a:lnTo>
                  <a:pt x="406" y="59"/>
                </a:lnTo>
                <a:lnTo>
                  <a:pt x="407" y="59"/>
                </a:lnTo>
                <a:lnTo>
                  <a:pt x="407" y="58"/>
                </a:lnTo>
                <a:lnTo>
                  <a:pt x="407" y="58"/>
                </a:lnTo>
                <a:lnTo>
                  <a:pt x="408" y="58"/>
                </a:lnTo>
                <a:lnTo>
                  <a:pt x="408" y="58"/>
                </a:lnTo>
                <a:lnTo>
                  <a:pt x="409" y="58"/>
                </a:lnTo>
                <a:lnTo>
                  <a:pt x="409" y="58"/>
                </a:lnTo>
                <a:lnTo>
                  <a:pt x="410" y="58"/>
                </a:lnTo>
                <a:lnTo>
                  <a:pt x="410" y="58"/>
                </a:lnTo>
                <a:lnTo>
                  <a:pt x="411" y="59"/>
                </a:lnTo>
                <a:lnTo>
                  <a:pt x="412" y="59"/>
                </a:lnTo>
                <a:lnTo>
                  <a:pt x="412" y="59"/>
                </a:lnTo>
                <a:lnTo>
                  <a:pt x="413" y="59"/>
                </a:lnTo>
                <a:lnTo>
                  <a:pt x="413" y="59"/>
                </a:lnTo>
                <a:lnTo>
                  <a:pt x="413" y="59"/>
                </a:lnTo>
                <a:lnTo>
                  <a:pt x="414" y="59"/>
                </a:lnTo>
                <a:lnTo>
                  <a:pt x="414" y="58"/>
                </a:lnTo>
                <a:lnTo>
                  <a:pt x="414" y="58"/>
                </a:lnTo>
                <a:lnTo>
                  <a:pt x="415" y="57"/>
                </a:lnTo>
                <a:lnTo>
                  <a:pt x="415" y="57"/>
                </a:lnTo>
                <a:lnTo>
                  <a:pt x="415" y="57"/>
                </a:lnTo>
                <a:lnTo>
                  <a:pt x="415" y="56"/>
                </a:lnTo>
                <a:lnTo>
                  <a:pt x="416" y="56"/>
                </a:lnTo>
                <a:lnTo>
                  <a:pt x="416" y="56"/>
                </a:lnTo>
                <a:lnTo>
                  <a:pt x="416" y="56"/>
                </a:lnTo>
                <a:lnTo>
                  <a:pt x="417" y="56"/>
                </a:lnTo>
                <a:lnTo>
                  <a:pt x="417" y="56"/>
                </a:lnTo>
                <a:lnTo>
                  <a:pt x="417" y="56"/>
                </a:lnTo>
                <a:lnTo>
                  <a:pt x="417" y="55"/>
                </a:lnTo>
                <a:lnTo>
                  <a:pt x="417" y="55"/>
                </a:lnTo>
                <a:lnTo>
                  <a:pt x="417" y="54"/>
                </a:lnTo>
                <a:lnTo>
                  <a:pt x="418" y="54"/>
                </a:lnTo>
                <a:lnTo>
                  <a:pt x="419" y="54"/>
                </a:lnTo>
                <a:lnTo>
                  <a:pt x="419" y="54"/>
                </a:lnTo>
                <a:lnTo>
                  <a:pt x="419" y="53"/>
                </a:lnTo>
                <a:lnTo>
                  <a:pt x="420" y="53"/>
                </a:lnTo>
                <a:lnTo>
                  <a:pt x="420" y="53"/>
                </a:lnTo>
                <a:lnTo>
                  <a:pt x="421" y="53"/>
                </a:lnTo>
                <a:lnTo>
                  <a:pt x="421" y="53"/>
                </a:lnTo>
                <a:lnTo>
                  <a:pt x="422" y="53"/>
                </a:lnTo>
                <a:lnTo>
                  <a:pt x="422" y="53"/>
                </a:lnTo>
                <a:lnTo>
                  <a:pt x="423" y="53"/>
                </a:lnTo>
                <a:lnTo>
                  <a:pt x="423" y="53"/>
                </a:lnTo>
                <a:lnTo>
                  <a:pt x="423" y="53"/>
                </a:lnTo>
                <a:lnTo>
                  <a:pt x="424" y="53"/>
                </a:lnTo>
                <a:lnTo>
                  <a:pt x="424" y="53"/>
                </a:lnTo>
                <a:lnTo>
                  <a:pt x="424" y="53"/>
                </a:lnTo>
                <a:lnTo>
                  <a:pt x="425" y="52"/>
                </a:lnTo>
                <a:lnTo>
                  <a:pt x="425" y="52"/>
                </a:lnTo>
                <a:lnTo>
                  <a:pt x="425" y="52"/>
                </a:lnTo>
                <a:lnTo>
                  <a:pt x="425" y="52"/>
                </a:lnTo>
                <a:lnTo>
                  <a:pt x="426" y="52"/>
                </a:lnTo>
                <a:lnTo>
                  <a:pt x="426" y="51"/>
                </a:lnTo>
                <a:lnTo>
                  <a:pt x="426" y="51"/>
                </a:lnTo>
                <a:lnTo>
                  <a:pt x="426" y="51"/>
                </a:lnTo>
                <a:lnTo>
                  <a:pt x="426" y="51"/>
                </a:lnTo>
                <a:lnTo>
                  <a:pt x="426" y="50"/>
                </a:lnTo>
                <a:lnTo>
                  <a:pt x="426" y="50"/>
                </a:lnTo>
                <a:lnTo>
                  <a:pt x="426" y="49"/>
                </a:lnTo>
                <a:lnTo>
                  <a:pt x="426" y="49"/>
                </a:lnTo>
                <a:lnTo>
                  <a:pt x="427" y="49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8" y="48"/>
                </a:lnTo>
                <a:lnTo>
                  <a:pt x="428" y="48"/>
                </a:lnTo>
                <a:lnTo>
                  <a:pt x="429" y="48"/>
                </a:lnTo>
                <a:lnTo>
                  <a:pt x="429" y="47"/>
                </a:lnTo>
                <a:lnTo>
                  <a:pt x="430" y="47"/>
                </a:lnTo>
                <a:lnTo>
                  <a:pt x="430" y="46"/>
                </a:lnTo>
                <a:lnTo>
                  <a:pt x="430" y="46"/>
                </a:lnTo>
                <a:lnTo>
                  <a:pt x="431" y="46"/>
                </a:lnTo>
                <a:lnTo>
                  <a:pt x="431" y="46"/>
                </a:lnTo>
                <a:lnTo>
                  <a:pt x="431" y="45"/>
                </a:lnTo>
                <a:lnTo>
                  <a:pt x="431" y="45"/>
                </a:lnTo>
                <a:lnTo>
                  <a:pt x="431" y="44"/>
                </a:lnTo>
                <a:lnTo>
                  <a:pt x="432" y="44"/>
                </a:lnTo>
                <a:lnTo>
                  <a:pt x="432" y="44"/>
                </a:lnTo>
                <a:lnTo>
                  <a:pt x="432" y="44"/>
                </a:lnTo>
                <a:lnTo>
                  <a:pt x="433" y="44"/>
                </a:lnTo>
                <a:lnTo>
                  <a:pt x="433" y="43"/>
                </a:lnTo>
                <a:lnTo>
                  <a:pt x="433" y="43"/>
                </a:lnTo>
                <a:lnTo>
                  <a:pt x="433" y="42"/>
                </a:lnTo>
                <a:lnTo>
                  <a:pt x="434" y="42"/>
                </a:lnTo>
                <a:lnTo>
                  <a:pt x="434" y="42"/>
                </a:lnTo>
                <a:lnTo>
                  <a:pt x="434" y="42"/>
                </a:lnTo>
                <a:lnTo>
                  <a:pt x="434" y="41"/>
                </a:lnTo>
                <a:lnTo>
                  <a:pt x="434" y="41"/>
                </a:lnTo>
                <a:lnTo>
                  <a:pt x="434" y="41"/>
                </a:lnTo>
                <a:lnTo>
                  <a:pt x="434" y="40"/>
                </a:lnTo>
                <a:lnTo>
                  <a:pt x="434" y="40"/>
                </a:lnTo>
                <a:lnTo>
                  <a:pt x="434" y="40"/>
                </a:lnTo>
                <a:lnTo>
                  <a:pt x="435" y="40"/>
                </a:lnTo>
                <a:lnTo>
                  <a:pt x="435" y="40"/>
                </a:lnTo>
                <a:lnTo>
                  <a:pt x="435" y="40"/>
                </a:lnTo>
                <a:lnTo>
                  <a:pt x="436" y="40"/>
                </a:lnTo>
                <a:lnTo>
                  <a:pt x="436" y="40"/>
                </a:lnTo>
                <a:lnTo>
                  <a:pt x="436" y="39"/>
                </a:lnTo>
                <a:lnTo>
                  <a:pt x="436" y="39"/>
                </a:lnTo>
                <a:lnTo>
                  <a:pt x="436" y="39"/>
                </a:lnTo>
                <a:lnTo>
                  <a:pt x="436" y="38"/>
                </a:lnTo>
                <a:lnTo>
                  <a:pt x="436" y="37"/>
                </a:lnTo>
                <a:lnTo>
                  <a:pt x="437" y="37"/>
                </a:lnTo>
                <a:lnTo>
                  <a:pt x="437" y="37"/>
                </a:lnTo>
                <a:lnTo>
                  <a:pt x="437" y="37"/>
                </a:lnTo>
                <a:lnTo>
                  <a:pt x="437" y="36"/>
                </a:lnTo>
                <a:lnTo>
                  <a:pt x="438" y="36"/>
                </a:lnTo>
                <a:lnTo>
                  <a:pt x="438" y="36"/>
                </a:lnTo>
                <a:lnTo>
                  <a:pt x="438" y="36"/>
                </a:lnTo>
                <a:lnTo>
                  <a:pt x="439" y="36"/>
                </a:lnTo>
                <a:lnTo>
                  <a:pt x="439" y="36"/>
                </a:lnTo>
                <a:lnTo>
                  <a:pt x="440" y="36"/>
                </a:lnTo>
                <a:lnTo>
                  <a:pt x="440" y="36"/>
                </a:lnTo>
                <a:lnTo>
                  <a:pt x="440" y="35"/>
                </a:lnTo>
                <a:lnTo>
                  <a:pt x="440" y="34"/>
                </a:lnTo>
                <a:lnTo>
                  <a:pt x="440" y="34"/>
                </a:lnTo>
                <a:lnTo>
                  <a:pt x="440" y="33"/>
                </a:lnTo>
                <a:lnTo>
                  <a:pt x="440" y="33"/>
                </a:lnTo>
                <a:lnTo>
                  <a:pt x="440" y="32"/>
                </a:lnTo>
                <a:lnTo>
                  <a:pt x="440" y="32"/>
                </a:lnTo>
                <a:lnTo>
                  <a:pt x="440" y="31"/>
                </a:lnTo>
                <a:lnTo>
                  <a:pt x="440" y="31"/>
                </a:lnTo>
                <a:lnTo>
                  <a:pt x="440" y="30"/>
                </a:lnTo>
                <a:lnTo>
                  <a:pt x="440" y="30"/>
                </a:lnTo>
                <a:lnTo>
                  <a:pt x="440" y="29"/>
                </a:lnTo>
                <a:lnTo>
                  <a:pt x="440" y="29"/>
                </a:lnTo>
                <a:lnTo>
                  <a:pt x="439" y="28"/>
                </a:lnTo>
                <a:lnTo>
                  <a:pt x="439" y="28"/>
                </a:lnTo>
                <a:lnTo>
                  <a:pt x="439" y="28"/>
                </a:lnTo>
                <a:lnTo>
                  <a:pt x="438" y="27"/>
                </a:lnTo>
                <a:lnTo>
                  <a:pt x="438" y="27"/>
                </a:lnTo>
                <a:lnTo>
                  <a:pt x="438" y="27"/>
                </a:lnTo>
                <a:lnTo>
                  <a:pt x="438" y="26"/>
                </a:lnTo>
                <a:lnTo>
                  <a:pt x="437" y="26"/>
                </a:lnTo>
                <a:lnTo>
                  <a:pt x="437" y="25"/>
                </a:lnTo>
                <a:lnTo>
                  <a:pt x="436" y="25"/>
                </a:lnTo>
                <a:lnTo>
                  <a:pt x="436" y="25"/>
                </a:lnTo>
                <a:lnTo>
                  <a:pt x="436" y="24"/>
                </a:lnTo>
                <a:lnTo>
                  <a:pt x="436" y="24"/>
                </a:lnTo>
                <a:lnTo>
                  <a:pt x="436" y="23"/>
                </a:lnTo>
                <a:lnTo>
                  <a:pt x="436" y="23"/>
                </a:lnTo>
                <a:lnTo>
                  <a:pt x="436" y="23"/>
                </a:lnTo>
                <a:lnTo>
                  <a:pt x="435" y="23"/>
                </a:lnTo>
                <a:lnTo>
                  <a:pt x="435" y="22"/>
                </a:lnTo>
                <a:lnTo>
                  <a:pt x="435" y="22"/>
                </a:lnTo>
                <a:lnTo>
                  <a:pt x="435" y="22"/>
                </a:lnTo>
                <a:lnTo>
                  <a:pt x="435" y="21"/>
                </a:lnTo>
                <a:lnTo>
                  <a:pt x="435" y="21"/>
                </a:lnTo>
                <a:lnTo>
                  <a:pt x="435" y="20"/>
                </a:lnTo>
                <a:lnTo>
                  <a:pt x="435" y="20"/>
                </a:lnTo>
                <a:lnTo>
                  <a:pt x="435" y="20"/>
                </a:lnTo>
                <a:lnTo>
                  <a:pt x="435" y="19"/>
                </a:lnTo>
                <a:lnTo>
                  <a:pt x="435" y="18"/>
                </a:lnTo>
                <a:lnTo>
                  <a:pt x="435" y="18"/>
                </a:lnTo>
                <a:lnTo>
                  <a:pt x="435" y="17"/>
                </a:lnTo>
                <a:lnTo>
                  <a:pt x="435" y="16"/>
                </a:lnTo>
                <a:lnTo>
                  <a:pt x="435" y="16"/>
                </a:lnTo>
                <a:lnTo>
                  <a:pt x="434" y="15"/>
                </a:lnTo>
                <a:lnTo>
                  <a:pt x="434" y="16"/>
                </a:lnTo>
                <a:lnTo>
                  <a:pt x="434" y="16"/>
                </a:lnTo>
                <a:lnTo>
                  <a:pt x="433" y="16"/>
                </a:lnTo>
                <a:lnTo>
                  <a:pt x="433" y="15"/>
                </a:lnTo>
                <a:lnTo>
                  <a:pt x="433" y="14"/>
                </a:lnTo>
                <a:lnTo>
                  <a:pt x="433" y="14"/>
                </a:lnTo>
                <a:lnTo>
                  <a:pt x="433" y="13"/>
                </a:lnTo>
                <a:lnTo>
                  <a:pt x="433" y="13"/>
                </a:lnTo>
                <a:lnTo>
                  <a:pt x="433" y="13"/>
                </a:lnTo>
                <a:lnTo>
                  <a:pt x="433" y="12"/>
                </a:lnTo>
                <a:lnTo>
                  <a:pt x="433" y="12"/>
                </a:lnTo>
                <a:lnTo>
                  <a:pt x="433" y="12"/>
                </a:lnTo>
                <a:lnTo>
                  <a:pt x="433" y="11"/>
                </a:lnTo>
                <a:lnTo>
                  <a:pt x="432" y="11"/>
                </a:lnTo>
                <a:lnTo>
                  <a:pt x="431" y="10"/>
                </a:lnTo>
                <a:lnTo>
                  <a:pt x="431" y="10"/>
                </a:lnTo>
                <a:lnTo>
                  <a:pt x="431" y="9"/>
                </a:lnTo>
                <a:lnTo>
                  <a:pt x="431" y="8"/>
                </a:lnTo>
                <a:lnTo>
                  <a:pt x="430" y="8"/>
                </a:lnTo>
                <a:lnTo>
                  <a:pt x="430" y="8"/>
                </a:lnTo>
                <a:lnTo>
                  <a:pt x="429" y="8"/>
                </a:lnTo>
                <a:lnTo>
                  <a:pt x="429" y="7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7" y="7"/>
                </a:lnTo>
                <a:lnTo>
                  <a:pt x="427" y="8"/>
                </a:lnTo>
                <a:lnTo>
                  <a:pt x="426" y="8"/>
                </a:lnTo>
                <a:lnTo>
                  <a:pt x="426" y="7"/>
                </a:lnTo>
                <a:lnTo>
                  <a:pt x="426" y="7"/>
                </a:lnTo>
                <a:lnTo>
                  <a:pt x="425" y="7"/>
                </a:lnTo>
                <a:lnTo>
                  <a:pt x="426" y="7"/>
                </a:lnTo>
                <a:lnTo>
                  <a:pt x="425" y="7"/>
                </a:lnTo>
                <a:lnTo>
                  <a:pt x="425" y="7"/>
                </a:lnTo>
                <a:lnTo>
                  <a:pt x="426" y="7"/>
                </a:lnTo>
                <a:lnTo>
                  <a:pt x="426" y="6"/>
                </a:lnTo>
                <a:lnTo>
                  <a:pt x="426" y="6"/>
                </a:lnTo>
                <a:lnTo>
                  <a:pt x="426" y="5"/>
                </a:lnTo>
                <a:lnTo>
                  <a:pt x="426" y="5"/>
                </a:lnTo>
                <a:lnTo>
                  <a:pt x="427" y="5"/>
                </a:lnTo>
                <a:lnTo>
                  <a:pt x="427" y="5"/>
                </a:lnTo>
                <a:lnTo>
                  <a:pt x="427" y="5"/>
                </a:lnTo>
                <a:lnTo>
                  <a:pt x="428" y="5"/>
                </a:lnTo>
                <a:lnTo>
                  <a:pt x="428" y="5"/>
                </a:lnTo>
                <a:lnTo>
                  <a:pt x="428" y="4"/>
                </a:lnTo>
                <a:lnTo>
                  <a:pt x="428" y="4"/>
                </a:lnTo>
                <a:lnTo>
                  <a:pt x="429" y="4"/>
                </a:lnTo>
                <a:lnTo>
                  <a:pt x="429" y="4"/>
                </a:lnTo>
                <a:lnTo>
                  <a:pt x="430" y="4"/>
                </a:lnTo>
                <a:lnTo>
                  <a:pt x="430" y="4"/>
                </a:lnTo>
                <a:lnTo>
                  <a:pt x="431" y="4"/>
                </a:lnTo>
                <a:lnTo>
                  <a:pt x="431" y="4"/>
                </a:lnTo>
                <a:lnTo>
                  <a:pt x="432" y="4"/>
                </a:lnTo>
                <a:lnTo>
                  <a:pt x="433" y="4"/>
                </a:lnTo>
                <a:lnTo>
                  <a:pt x="433" y="4"/>
                </a:lnTo>
                <a:lnTo>
                  <a:pt x="434" y="4"/>
                </a:lnTo>
                <a:lnTo>
                  <a:pt x="434" y="4"/>
                </a:lnTo>
                <a:lnTo>
                  <a:pt x="435" y="4"/>
                </a:lnTo>
                <a:lnTo>
                  <a:pt x="435" y="5"/>
                </a:lnTo>
                <a:lnTo>
                  <a:pt x="436" y="5"/>
                </a:lnTo>
                <a:lnTo>
                  <a:pt x="436" y="5"/>
                </a:lnTo>
                <a:lnTo>
                  <a:pt x="436" y="5"/>
                </a:lnTo>
                <a:lnTo>
                  <a:pt x="437" y="5"/>
                </a:lnTo>
                <a:lnTo>
                  <a:pt x="437" y="5"/>
                </a:lnTo>
                <a:lnTo>
                  <a:pt x="438" y="5"/>
                </a:lnTo>
                <a:lnTo>
                  <a:pt x="438" y="5"/>
                </a:lnTo>
                <a:lnTo>
                  <a:pt x="439" y="5"/>
                </a:lnTo>
                <a:lnTo>
                  <a:pt x="439" y="5"/>
                </a:lnTo>
                <a:lnTo>
                  <a:pt x="439" y="5"/>
                </a:lnTo>
                <a:lnTo>
                  <a:pt x="440" y="5"/>
                </a:lnTo>
                <a:lnTo>
                  <a:pt x="440" y="5"/>
                </a:lnTo>
                <a:lnTo>
                  <a:pt x="440" y="5"/>
                </a:lnTo>
                <a:lnTo>
                  <a:pt x="440" y="6"/>
                </a:lnTo>
                <a:lnTo>
                  <a:pt x="440" y="6"/>
                </a:lnTo>
                <a:lnTo>
                  <a:pt x="440" y="7"/>
                </a:lnTo>
                <a:lnTo>
                  <a:pt x="441" y="7"/>
                </a:lnTo>
                <a:lnTo>
                  <a:pt x="442" y="8"/>
                </a:lnTo>
                <a:lnTo>
                  <a:pt x="442" y="8"/>
                </a:lnTo>
                <a:lnTo>
                  <a:pt x="443" y="8"/>
                </a:lnTo>
                <a:lnTo>
                  <a:pt x="443" y="8"/>
                </a:lnTo>
                <a:lnTo>
                  <a:pt x="444" y="8"/>
                </a:lnTo>
                <a:lnTo>
                  <a:pt x="444" y="8"/>
                </a:lnTo>
                <a:lnTo>
                  <a:pt x="445" y="8"/>
                </a:lnTo>
                <a:lnTo>
                  <a:pt x="445" y="7"/>
                </a:lnTo>
                <a:lnTo>
                  <a:pt x="446" y="7"/>
                </a:lnTo>
                <a:lnTo>
                  <a:pt x="446" y="7"/>
                </a:lnTo>
                <a:lnTo>
                  <a:pt x="446" y="6"/>
                </a:lnTo>
                <a:lnTo>
                  <a:pt x="446" y="6"/>
                </a:lnTo>
                <a:lnTo>
                  <a:pt x="447" y="6"/>
                </a:lnTo>
                <a:lnTo>
                  <a:pt x="447" y="6"/>
                </a:lnTo>
                <a:lnTo>
                  <a:pt x="448" y="6"/>
                </a:lnTo>
                <a:lnTo>
                  <a:pt x="448" y="6"/>
                </a:lnTo>
                <a:lnTo>
                  <a:pt x="449" y="7"/>
                </a:lnTo>
                <a:lnTo>
                  <a:pt x="449" y="7"/>
                </a:lnTo>
                <a:lnTo>
                  <a:pt x="450" y="7"/>
                </a:lnTo>
                <a:lnTo>
                  <a:pt x="451" y="7"/>
                </a:lnTo>
                <a:lnTo>
                  <a:pt x="451" y="7"/>
                </a:lnTo>
                <a:lnTo>
                  <a:pt x="451" y="7"/>
                </a:lnTo>
                <a:lnTo>
                  <a:pt x="452" y="7"/>
                </a:lnTo>
                <a:lnTo>
                  <a:pt x="452" y="7"/>
                </a:lnTo>
                <a:lnTo>
                  <a:pt x="452" y="7"/>
                </a:lnTo>
                <a:lnTo>
                  <a:pt x="453" y="7"/>
                </a:lnTo>
                <a:lnTo>
                  <a:pt x="453" y="7"/>
                </a:lnTo>
                <a:lnTo>
                  <a:pt x="453" y="7"/>
                </a:lnTo>
                <a:lnTo>
                  <a:pt x="454" y="7"/>
                </a:lnTo>
                <a:lnTo>
                  <a:pt x="454" y="7"/>
                </a:lnTo>
                <a:lnTo>
                  <a:pt x="455" y="7"/>
                </a:lnTo>
                <a:lnTo>
                  <a:pt x="455" y="7"/>
                </a:lnTo>
                <a:lnTo>
                  <a:pt x="455" y="8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6" y="9"/>
                </a:lnTo>
                <a:lnTo>
                  <a:pt x="457" y="9"/>
                </a:lnTo>
                <a:lnTo>
                  <a:pt x="457" y="8"/>
                </a:lnTo>
                <a:lnTo>
                  <a:pt x="458" y="8"/>
                </a:lnTo>
                <a:lnTo>
                  <a:pt x="458" y="7"/>
                </a:lnTo>
                <a:lnTo>
                  <a:pt x="458" y="6"/>
                </a:lnTo>
                <a:lnTo>
                  <a:pt x="459" y="6"/>
                </a:lnTo>
                <a:lnTo>
                  <a:pt x="459" y="6"/>
                </a:lnTo>
                <a:lnTo>
                  <a:pt x="460" y="6"/>
                </a:lnTo>
                <a:lnTo>
                  <a:pt x="460" y="5"/>
                </a:lnTo>
                <a:lnTo>
                  <a:pt x="461" y="5"/>
                </a:lnTo>
                <a:lnTo>
                  <a:pt x="461" y="5"/>
                </a:lnTo>
                <a:lnTo>
                  <a:pt x="462" y="5"/>
                </a:lnTo>
                <a:lnTo>
                  <a:pt x="462" y="5"/>
                </a:lnTo>
                <a:lnTo>
                  <a:pt x="462" y="5"/>
                </a:lnTo>
                <a:lnTo>
                  <a:pt x="463" y="5"/>
                </a:lnTo>
                <a:lnTo>
                  <a:pt x="463" y="5"/>
                </a:lnTo>
                <a:lnTo>
                  <a:pt x="463" y="6"/>
                </a:lnTo>
                <a:lnTo>
                  <a:pt x="463" y="6"/>
                </a:lnTo>
                <a:lnTo>
                  <a:pt x="463" y="7"/>
                </a:lnTo>
                <a:lnTo>
                  <a:pt x="463" y="7"/>
                </a:lnTo>
                <a:lnTo>
                  <a:pt x="464" y="7"/>
                </a:lnTo>
                <a:lnTo>
                  <a:pt x="464" y="6"/>
                </a:lnTo>
                <a:lnTo>
                  <a:pt x="464" y="6"/>
                </a:lnTo>
                <a:lnTo>
                  <a:pt x="465" y="6"/>
                </a:lnTo>
                <a:lnTo>
                  <a:pt x="465" y="7"/>
                </a:lnTo>
                <a:lnTo>
                  <a:pt x="466" y="7"/>
                </a:lnTo>
                <a:lnTo>
                  <a:pt x="466" y="6"/>
                </a:lnTo>
                <a:lnTo>
                  <a:pt x="467" y="6"/>
                </a:lnTo>
                <a:lnTo>
                  <a:pt x="467" y="7"/>
                </a:lnTo>
                <a:lnTo>
                  <a:pt x="467" y="6"/>
                </a:lnTo>
                <a:lnTo>
                  <a:pt x="468" y="6"/>
                </a:lnTo>
                <a:lnTo>
                  <a:pt x="468" y="6"/>
                </a:lnTo>
                <a:lnTo>
                  <a:pt x="469" y="6"/>
                </a:lnTo>
                <a:lnTo>
                  <a:pt x="469" y="6"/>
                </a:lnTo>
                <a:lnTo>
                  <a:pt x="469" y="5"/>
                </a:lnTo>
                <a:lnTo>
                  <a:pt x="470" y="4"/>
                </a:lnTo>
                <a:lnTo>
                  <a:pt x="470" y="4"/>
                </a:lnTo>
                <a:lnTo>
                  <a:pt x="470" y="4"/>
                </a:lnTo>
                <a:lnTo>
                  <a:pt x="471" y="4"/>
                </a:lnTo>
                <a:lnTo>
                  <a:pt x="471" y="4"/>
                </a:lnTo>
                <a:lnTo>
                  <a:pt x="472" y="4"/>
                </a:lnTo>
                <a:lnTo>
                  <a:pt x="472" y="4"/>
                </a:lnTo>
                <a:lnTo>
                  <a:pt x="473" y="3"/>
                </a:lnTo>
                <a:lnTo>
                  <a:pt x="474" y="3"/>
                </a:lnTo>
                <a:lnTo>
                  <a:pt x="474" y="3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5" y="2"/>
                </a:lnTo>
                <a:lnTo>
                  <a:pt x="475" y="2"/>
                </a:lnTo>
                <a:lnTo>
                  <a:pt x="476" y="2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8" y="1"/>
                </a:lnTo>
                <a:lnTo>
                  <a:pt x="478" y="0"/>
                </a:lnTo>
                <a:lnTo>
                  <a:pt x="479" y="0"/>
                </a:lnTo>
                <a:lnTo>
                  <a:pt x="479" y="0"/>
                </a:lnTo>
                <a:lnTo>
                  <a:pt x="480" y="0"/>
                </a:lnTo>
                <a:lnTo>
                  <a:pt x="480" y="0"/>
                </a:lnTo>
                <a:lnTo>
                  <a:pt x="480" y="1"/>
                </a:lnTo>
                <a:lnTo>
                  <a:pt x="481" y="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55" name="Freeform 328">
            <a:extLst>
              <a:ext uri="{FF2B5EF4-FFF2-40B4-BE49-F238E27FC236}">
                <a16:creationId xmlns:a16="http://schemas.microsoft.com/office/drawing/2014/main" xmlns="" id="{9DD8AA25-747F-4C0D-A709-01F90E277F11}"/>
              </a:ext>
            </a:extLst>
          </p:cNvPr>
          <p:cNvSpPr>
            <a:spLocks noEditPoints="1"/>
          </p:cNvSpPr>
          <p:nvPr/>
        </p:nvSpPr>
        <p:spPr bwMode="auto">
          <a:xfrm>
            <a:off x="5573713" y="649288"/>
            <a:ext cx="2116138" cy="2051050"/>
          </a:xfrm>
          <a:custGeom>
            <a:avLst/>
            <a:gdLst>
              <a:gd name="T0" fmla="*/ 1319 w 1333"/>
              <a:gd name="T1" fmla="*/ 376 h 1292"/>
              <a:gd name="T2" fmla="*/ 1310 w 1333"/>
              <a:gd name="T3" fmla="*/ 378 h 1292"/>
              <a:gd name="T4" fmla="*/ 1293 w 1333"/>
              <a:gd name="T5" fmla="*/ 376 h 1292"/>
              <a:gd name="T6" fmla="*/ 1288 w 1333"/>
              <a:gd name="T7" fmla="*/ 362 h 1292"/>
              <a:gd name="T8" fmla="*/ 1276 w 1333"/>
              <a:gd name="T9" fmla="*/ 357 h 1292"/>
              <a:gd name="T10" fmla="*/ 1259 w 1333"/>
              <a:gd name="T11" fmla="*/ 359 h 1292"/>
              <a:gd name="T12" fmla="*/ 1241 w 1333"/>
              <a:gd name="T13" fmla="*/ 346 h 1292"/>
              <a:gd name="T14" fmla="*/ 1228 w 1333"/>
              <a:gd name="T15" fmla="*/ 339 h 1292"/>
              <a:gd name="T16" fmla="*/ 1214 w 1333"/>
              <a:gd name="T17" fmla="*/ 335 h 1292"/>
              <a:gd name="T18" fmla="*/ 1177 w 1333"/>
              <a:gd name="T19" fmla="*/ 330 h 1292"/>
              <a:gd name="T20" fmla="*/ 1158 w 1333"/>
              <a:gd name="T21" fmla="*/ 334 h 1292"/>
              <a:gd name="T22" fmla="*/ 1142 w 1333"/>
              <a:gd name="T23" fmla="*/ 332 h 1292"/>
              <a:gd name="T24" fmla="*/ 1078 w 1333"/>
              <a:gd name="T25" fmla="*/ 295 h 1292"/>
              <a:gd name="T26" fmla="*/ 988 w 1333"/>
              <a:gd name="T27" fmla="*/ 265 h 1292"/>
              <a:gd name="T28" fmla="*/ 925 w 1333"/>
              <a:gd name="T29" fmla="*/ 236 h 1292"/>
              <a:gd name="T30" fmla="*/ 832 w 1333"/>
              <a:gd name="T31" fmla="*/ 261 h 1292"/>
              <a:gd name="T32" fmla="*/ 757 w 1333"/>
              <a:gd name="T33" fmla="*/ 342 h 1292"/>
              <a:gd name="T34" fmla="*/ 712 w 1333"/>
              <a:gd name="T35" fmla="*/ 397 h 1292"/>
              <a:gd name="T36" fmla="*/ 667 w 1333"/>
              <a:gd name="T37" fmla="*/ 357 h 1292"/>
              <a:gd name="T38" fmla="*/ 642 w 1333"/>
              <a:gd name="T39" fmla="*/ 300 h 1292"/>
              <a:gd name="T40" fmla="*/ 597 w 1333"/>
              <a:gd name="T41" fmla="*/ 228 h 1292"/>
              <a:gd name="T42" fmla="*/ 568 w 1333"/>
              <a:gd name="T43" fmla="*/ 165 h 1292"/>
              <a:gd name="T44" fmla="*/ 546 w 1333"/>
              <a:gd name="T45" fmla="*/ 126 h 1292"/>
              <a:gd name="T46" fmla="*/ 516 w 1333"/>
              <a:gd name="T47" fmla="*/ 117 h 1292"/>
              <a:gd name="T48" fmla="*/ 482 w 1333"/>
              <a:gd name="T49" fmla="*/ 93 h 1292"/>
              <a:gd name="T50" fmla="*/ 431 w 1333"/>
              <a:gd name="T51" fmla="*/ 83 h 1292"/>
              <a:gd name="T52" fmla="*/ 425 w 1333"/>
              <a:gd name="T53" fmla="*/ 35 h 1292"/>
              <a:gd name="T54" fmla="*/ 323 w 1333"/>
              <a:gd name="T55" fmla="*/ 14 h 1292"/>
              <a:gd name="T56" fmla="*/ 292 w 1333"/>
              <a:gd name="T57" fmla="*/ 26 h 1292"/>
              <a:gd name="T58" fmla="*/ 309 w 1333"/>
              <a:gd name="T59" fmla="*/ 67 h 1292"/>
              <a:gd name="T60" fmla="*/ 261 w 1333"/>
              <a:gd name="T61" fmla="*/ 69 h 1292"/>
              <a:gd name="T62" fmla="*/ 214 w 1333"/>
              <a:gd name="T63" fmla="*/ 73 h 1292"/>
              <a:gd name="T64" fmla="*/ 168 w 1333"/>
              <a:gd name="T65" fmla="*/ 64 h 1292"/>
              <a:gd name="T66" fmla="*/ 133 w 1333"/>
              <a:gd name="T67" fmla="*/ 94 h 1292"/>
              <a:gd name="T68" fmla="*/ 95 w 1333"/>
              <a:gd name="T69" fmla="*/ 105 h 1292"/>
              <a:gd name="T70" fmla="*/ 52 w 1333"/>
              <a:gd name="T71" fmla="*/ 112 h 1292"/>
              <a:gd name="T72" fmla="*/ 32 w 1333"/>
              <a:gd name="T73" fmla="*/ 138 h 1292"/>
              <a:gd name="T74" fmla="*/ 2 w 1333"/>
              <a:gd name="T75" fmla="*/ 293 h 1292"/>
              <a:gd name="T76" fmla="*/ 51 w 1333"/>
              <a:gd name="T77" fmla="*/ 377 h 1292"/>
              <a:gd name="T78" fmla="*/ 133 w 1333"/>
              <a:gd name="T79" fmla="*/ 433 h 1292"/>
              <a:gd name="T80" fmla="*/ 225 w 1333"/>
              <a:gd name="T81" fmla="*/ 480 h 1292"/>
              <a:gd name="T82" fmla="*/ 261 w 1333"/>
              <a:gd name="T83" fmla="*/ 506 h 1292"/>
              <a:gd name="T84" fmla="*/ 51 w 1333"/>
              <a:gd name="T85" fmla="*/ 991 h 1292"/>
              <a:gd name="T86" fmla="*/ 113 w 1333"/>
              <a:gd name="T87" fmla="*/ 1101 h 1292"/>
              <a:gd name="T88" fmla="*/ 142 w 1333"/>
              <a:gd name="T89" fmla="*/ 1179 h 1292"/>
              <a:gd name="T90" fmla="*/ 203 w 1333"/>
              <a:gd name="T91" fmla="*/ 1229 h 1292"/>
              <a:gd name="T92" fmla="*/ 908 w 1333"/>
              <a:gd name="T93" fmla="*/ 1279 h 1292"/>
              <a:gd name="T94" fmla="*/ 947 w 1333"/>
              <a:gd name="T95" fmla="*/ 1201 h 1292"/>
              <a:gd name="T96" fmla="*/ 1008 w 1333"/>
              <a:gd name="T97" fmla="*/ 1116 h 1292"/>
              <a:gd name="T98" fmla="*/ 1009 w 1333"/>
              <a:gd name="T99" fmla="*/ 1011 h 1292"/>
              <a:gd name="T100" fmla="*/ 1072 w 1333"/>
              <a:gd name="T101" fmla="*/ 938 h 1292"/>
              <a:gd name="T102" fmla="*/ 1104 w 1333"/>
              <a:gd name="T103" fmla="*/ 865 h 1292"/>
              <a:gd name="T104" fmla="*/ 1087 w 1333"/>
              <a:gd name="T105" fmla="*/ 798 h 1292"/>
              <a:gd name="T106" fmla="*/ 1182 w 1333"/>
              <a:gd name="T107" fmla="*/ 731 h 1292"/>
              <a:gd name="T108" fmla="*/ 1201 w 1333"/>
              <a:gd name="T109" fmla="*/ 698 h 1292"/>
              <a:gd name="T110" fmla="*/ 1223 w 1333"/>
              <a:gd name="T111" fmla="*/ 674 h 1292"/>
              <a:gd name="T112" fmla="*/ 1232 w 1333"/>
              <a:gd name="T113" fmla="*/ 646 h 1292"/>
              <a:gd name="T114" fmla="*/ 1244 w 1333"/>
              <a:gd name="T115" fmla="*/ 619 h 1292"/>
              <a:gd name="T116" fmla="*/ 1263 w 1333"/>
              <a:gd name="T117" fmla="*/ 599 h 1292"/>
              <a:gd name="T118" fmla="*/ 1275 w 1333"/>
              <a:gd name="T119" fmla="*/ 567 h 1292"/>
              <a:gd name="T120" fmla="*/ 1289 w 1333"/>
              <a:gd name="T121" fmla="*/ 536 h 1292"/>
              <a:gd name="T122" fmla="*/ 1311 w 1333"/>
              <a:gd name="T123" fmla="*/ 492 h 1292"/>
              <a:gd name="T124" fmla="*/ 1326 w 1333"/>
              <a:gd name="T125" fmla="*/ 437 h 1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3" h="1292">
                <a:moveTo>
                  <a:pt x="1333" y="376"/>
                </a:moveTo>
                <a:lnTo>
                  <a:pt x="1333" y="376"/>
                </a:lnTo>
                <a:lnTo>
                  <a:pt x="1332" y="376"/>
                </a:lnTo>
                <a:lnTo>
                  <a:pt x="1332" y="376"/>
                </a:lnTo>
                <a:lnTo>
                  <a:pt x="1331" y="376"/>
                </a:lnTo>
                <a:lnTo>
                  <a:pt x="1332" y="377"/>
                </a:lnTo>
                <a:lnTo>
                  <a:pt x="1331" y="377"/>
                </a:lnTo>
                <a:lnTo>
                  <a:pt x="1331" y="377"/>
                </a:lnTo>
                <a:lnTo>
                  <a:pt x="1331" y="378"/>
                </a:lnTo>
                <a:lnTo>
                  <a:pt x="1330" y="377"/>
                </a:lnTo>
                <a:lnTo>
                  <a:pt x="1329" y="378"/>
                </a:lnTo>
                <a:lnTo>
                  <a:pt x="1329" y="378"/>
                </a:lnTo>
                <a:lnTo>
                  <a:pt x="1328" y="379"/>
                </a:lnTo>
                <a:lnTo>
                  <a:pt x="1326" y="379"/>
                </a:lnTo>
                <a:lnTo>
                  <a:pt x="1326" y="380"/>
                </a:lnTo>
                <a:lnTo>
                  <a:pt x="1325" y="380"/>
                </a:lnTo>
                <a:lnTo>
                  <a:pt x="1325" y="381"/>
                </a:lnTo>
                <a:lnTo>
                  <a:pt x="1325" y="382"/>
                </a:lnTo>
                <a:lnTo>
                  <a:pt x="1325" y="382"/>
                </a:lnTo>
                <a:lnTo>
                  <a:pt x="1325" y="383"/>
                </a:lnTo>
                <a:lnTo>
                  <a:pt x="1325" y="383"/>
                </a:lnTo>
                <a:lnTo>
                  <a:pt x="1325" y="385"/>
                </a:lnTo>
                <a:lnTo>
                  <a:pt x="1325" y="385"/>
                </a:lnTo>
                <a:lnTo>
                  <a:pt x="1325" y="386"/>
                </a:lnTo>
                <a:lnTo>
                  <a:pt x="1326" y="386"/>
                </a:lnTo>
                <a:lnTo>
                  <a:pt x="1326" y="387"/>
                </a:lnTo>
                <a:lnTo>
                  <a:pt x="1325" y="386"/>
                </a:lnTo>
                <a:lnTo>
                  <a:pt x="1325" y="386"/>
                </a:lnTo>
                <a:lnTo>
                  <a:pt x="1325" y="385"/>
                </a:lnTo>
                <a:lnTo>
                  <a:pt x="1325" y="384"/>
                </a:lnTo>
                <a:lnTo>
                  <a:pt x="1324" y="383"/>
                </a:lnTo>
                <a:lnTo>
                  <a:pt x="1324" y="382"/>
                </a:lnTo>
                <a:lnTo>
                  <a:pt x="1324" y="382"/>
                </a:lnTo>
                <a:lnTo>
                  <a:pt x="1324" y="382"/>
                </a:lnTo>
                <a:lnTo>
                  <a:pt x="1324" y="382"/>
                </a:lnTo>
                <a:lnTo>
                  <a:pt x="1323" y="383"/>
                </a:lnTo>
                <a:lnTo>
                  <a:pt x="1323" y="384"/>
                </a:lnTo>
                <a:lnTo>
                  <a:pt x="1323" y="386"/>
                </a:lnTo>
                <a:lnTo>
                  <a:pt x="1322" y="386"/>
                </a:lnTo>
                <a:lnTo>
                  <a:pt x="1322" y="386"/>
                </a:lnTo>
                <a:lnTo>
                  <a:pt x="1322" y="387"/>
                </a:lnTo>
                <a:lnTo>
                  <a:pt x="1322" y="387"/>
                </a:lnTo>
                <a:lnTo>
                  <a:pt x="1322" y="387"/>
                </a:lnTo>
                <a:lnTo>
                  <a:pt x="1322" y="387"/>
                </a:lnTo>
                <a:lnTo>
                  <a:pt x="1322" y="387"/>
                </a:lnTo>
                <a:lnTo>
                  <a:pt x="1321" y="387"/>
                </a:lnTo>
                <a:lnTo>
                  <a:pt x="1320" y="387"/>
                </a:lnTo>
                <a:lnTo>
                  <a:pt x="1320" y="387"/>
                </a:lnTo>
                <a:lnTo>
                  <a:pt x="1320" y="387"/>
                </a:lnTo>
                <a:lnTo>
                  <a:pt x="1320" y="387"/>
                </a:lnTo>
                <a:lnTo>
                  <a:pt x="1320" y="387"/>
                </a:lnTo>
                <a:lnTo>
                  <a:pt x="1321" y="387"/>
                </a:lnTo>
                <a:lnTo>
                  <a:pt x="1321" y="386"/>
                </a:lnTo>
                <a:lnTo>
                  <a:pt x="1321" y="385"/>
                </a:lnTo>
                <a:lnTo>
                  <a:pt x="1322" y="385"/>
                </a:lnTo>
                <a:lnTo>
                  <a:pt x="1322" y="384"/>
                </a:lnTo>
                <a:lnTo>
                  <a:pt x="1322" y="384"/>
                </a:lnTo>
                <a:lnTo>
                  <a:pt x="1323" y="382"/>
                </a:lnTo>
                <a:lnTo>
                  <a:pt x="1323" y="381"/>
                </a:lnTo>
                <a:lnTo>
                  <a:pt x="1323" y="381"/>
                </a:lnTo>
                <a:lnTo>
                  <a:pt x="1324" y="380"/>
                </a:lnTo>
                <a:lnTo>
                  <a:pt x="1324" y="379"/>
                </a:lnTo>
                <a:lnTo>
                  <a:pt x="1324" y="378"/>
                </a:lnTo>
                <a:lnTo>
                  <a:pt x="1324" y="377"/>
                </a:lnTo>
                <a:lnTo>
                  <a:pt x="1324" y="377"/>
                </a:lnTo>
                <a:lnTo>
                  <a:pt x="1324" y="376"/>
                </a:lnTo>
                <a:lnTo>
                  <a:pt x="1324" y="376"/>
                </a:lnTo>
                <a:lnTo>
                  <a:pt x="1324" y="376"/>
                </a:lnTo>
                <a:lnTo>
                  <a:pt x="1324" y="375"/>
                </a:lnTo>
                <a:lnTo>
                  <a:pt x="1324" y="375"/>
                </a:lnTo>
                <a:lnTo>
                  <a:pt x="1324" y="374"/>
                </a:lnTo>
                <a:lnTo>
                  <a:pt x="1324" y="374"/>
                </a:lnTo>
                <a:lnTo>
                  <a:pt x="1324" y="373"/>
                </a:lnTo>
                <a:lnTo>
                  <a:pt x="1324" y="373"/>
                </a:lnTo>
                <a:lnTo>
                  <a:pt x="1323" y="373"/>
                </a:lnTo>
                <a:lnTo>
                  <a:pt x="1323" y="373"/>
                </a:lnTo>
                <a:lnTo>
                  <a:pt x="1322" y="374"/>
                </a:lnTo>
                <a:lnTo>
                  <a:pt x="1321" y="376"/>
                </a:lnTo>
                <a:lnTo>
                  <a:pt x="1321" y="376"/>
                </a:lnTo>
                <a:lnTo>
                  <a:pt x="1321" y="377"/>
                </a:lnTo>
                <a:lnTo>
                  <a:pt x="1321" y="378"/>
                </a:lnTo>
                <a:lnTo>
                  <a:pt x="1321" y="379"/>
                </a:lnTo>
                <a:lnTo>
                  <a:pt x="1321" y="380"/>
                </a:lnTo>
                <a:lnTo>
                  <a:pt x="1320" y="381"/>
                </a:lnTo>
                <a:lnTo>
                  <a:pt x="1319" y="382"/>
                </a:lnTo>
                <a:lnTo>
                  <a:pt x="1319" y="382"/>
                </a:lnTo>
                <a:lnTo>
                  <a:pt x="1318" y="383"/>
                </a:lnTo>
                <a:lnTo>
                  <a:pt x="1317" y="383"/>
                </a:lnTo>
                <a:lnTo>
                  <a:pt x="1317" y="384"/>
                </a:lnTo>
                <a:lnTo>
                  <a:pt x="1316" y="384"/>
                </a:lnTo>
                <a:lnTo>
                  <a:pt x="1316" y="385"/>
                </a:lnTo>
                <a:lnTo>
                  <a:pt x="1315" y="386"/>
                </a:lnTo>
                <a:lnTo>
                  <a:pt x="1315" y="387"/>
                </a:lnTo>
                <a:lnTo>
                  <a:pt x="1315" y="387"/>
                </a:lnTo>
                <a:lnTo>
                  <a:pt x="1315" y="387"/>
                </a:lnTo>
                <a:lnTo>
                  <a:pt x="1315" y="388"/>
                </a:lnTo>
                <a:lnTo>
                  <a:pt x="1314" y="388"/>
                </a:lnTo>
                <a:lnTo>
                  <a:pt x="1314" y="389"/>
                </a:lnTo>
                <a:lnTo>
                  <a:pt x="1313" y="390"/>
                </a:lnTo>
                <a:lnTo>
                  <a:pt x="1313" y="391"/>
                </a:lnTo>
                <a:lnTo>
                  <a:pt x="1313" y="391"/>
                </a:lnTo>
                <a:lnTo>
                  <a:pt x="1312" y="391"/>
                </a:lnTo>
                <a:lnTo>
                  <a:pt x="1312" y="391"/>
                </a:lnTo>
                <a:lnTo>
                  <a:pt x="1312" y="390"/>
                </a:lnTo>
                <a:lnTo>
                  <a:pt x="1312" y="389"/>
                </a:lnTo>
                <a:lnTo>
                  <a:pt x="1313" y="389"/>
                </a:lnTo>
                <a:lnTo>
                  <a:pt x="1313" y="388"/>
                </a:lnTo>
                <a:lnTo>
                  <a:pt x="1314" y="388"/>
                </a:lnTo>
                <a:lnTo>
                  <a:pt x="1314" y="387"/>
                </a:lnTo>
                <a:lnTo>
                  <a:pt x="1314" y="387"/>
                </a:lnTo>
                <a:lnTo>
                  <a:pt x="1314" y="387"/>
                </a:lnTo>
                <a:lnTo>
                  <a:pt x="1314" y="386"/>
                </a:lnTo>
                <a:lnTo>
                  <a:pt x="1314" y="386"/>
                </a:lnTo>
                <a:lnTo>
                  <a:pt x="1315" y="385"/>
                </a:lnTo>
                <a:lnTo>
                  <a:pt x="1316" y="382"/>
                </a:lnTo>
                <a:lnTo>
                  <a:pt x="1317" y="381"/>
                </a:lnTo>
                <a:lnTo>
                  <a:pt x="1318" y="380"/>
                </a:lnTo>
                <a:lnTo>
                  <a:pt x="1319" y="379"/>
                </a:lnTo>
                <a:lnTo>
                  <a:pt x="1319" y="379"/>
                </a:lnTo>
                <a:lnTo>
                  <a:pt x="1319" y="379"/>
                </a:lnTo>
                <a:lnTo>
                  <a:pt x="1319" y="378"/>
                </a:lnTo>
                <a:lnTo>
                  <a:pt x="1319" y="377"/>
                </a:lnTo>
                <a:lnTo>
                  <a:pt x="1319" y="377"/>
                </a:lnTo>
                <a:lnTo>
                  <a:pt x="1319" y="377"/>
                </a:lnTo>
                <a:lnTo>
                  <a:pt x="1319" y="376"/>
                </a:lnTo>
                <a:lnTo>
                  <a:pt x="1319" y="376"/>
                </a:lnTo>
                <a:lnTo>
                  <a:pt x="1318" y="376"/>
                </a:lnTo>
                <a:lnTo>
                  <a:pt x="1318" y="376"/>
                </a:lnTo>
                <a:lnTo>
                  <a:pt x="1318" y="376"/>
                </a:lnTo>
                <a:lnTo>
                  <a:pt x="1318" y="376"/>
                </a:lnTo>
                <a:lnTo>
                  <a:pt x="1318" y="376"/>
                </a:lnTo>
                <a:lnTo>
                  <a:pt x="1318" y="375"/>
                </a:lnTo>
                <a:lnTo>
                  <a:pt x="1318" y="375"/>
                </a:lnTo>
                <a:lnTo>
                  <a:pt x="1318" y="373"/>
                </a:lnTo>
                <a:lnTo>
                  <a:pt x="1318" y="373"/>
                </a:lnTo>
                <a:lnTo>
                  <a:pt x="1318" y="372"/>
                </a:lnTo>
                <a:lnTo>
                  <a:pt x="1319" y="372"/>
                </a:lnTo>
                <a:lnTo>
                  <a:pt x="1319" y="371"/>
                </a:lnTo>
                <a:lnTo>
                  <a:pt x="1318" y="372"/>
                </a:lnTo>
                <a:lnTo>
                  <a:pt x="1318" y="372"/>
                </a:lnTo>
                <a:lnTo>
                  <a:pt x="1318" y="373"/>
                </a:lnTo>
                <a:lnTo>
                  <a:pt x="1317" y="373"/>
                </a:lnTo>
                <a:lnTo>
                  <a:pt x="1316" y="373"/>
                </a:lnTo>
                <a:lnTo>
                  <a:pt x="1316" y="373"/>
                </a:lnTo>
                <a:lnTo>
                  <a:pt x="1315" y="374"/>
                </a:lnTo>
                <a:lnTo>
                  <a:pt x="1315" y="374"/>
                </a:lnTo>
                <a:lnTo>
                  <a:pt x="1314" y="374"/>
                </a:lnTo>
                <a:lnTo>
                  <a:pt x="1314" y="373"/>
                </a:lnTo>
                <a:lnTo>
                  <a:pt x="1315" y="373"/>
                </a:lnTo>
                <a:lnTo>
                  <a:pt x="1316" y="373"/>
                </a:lnTo>
                <a:lnTo>
                  <a:pt x="1316" y="373"/>
                </a:lnTo>
                <a:lnTo>
                  <a:pt x="1316" y="372"/>
                </a:lnTo>
                <a:lnTo>
                  <a:pt x="1317" y="372"/>
                </a:lnTo>
                <a:lnTo>
                  <a:pt x="1317" y="372"/>
                </a:lnTo>
                <a:lnTo>
                  <a:pt x="1318" y="371"/>
                </a:lnTo>
                <a:lnTo>
                  <a:pt x="1317" y="371"/>
                </a:lnTo>
                <a:lnTo>
                  <a:pt x="1317" y="370"/>
                </a:lnTo>
                <a:lnTo>
                  <a:pt x="1317" y="370"/>
                </a:lnTo>
                <a:lnTo>
                  <a:pt x="1318" y="371"/>
                </a:lnTo>
                <a:lnTo>
                  <a:pt x="1318" y="371"/>
                </a:lnTo>
                <a:lnTo>
                  <a:pt x="1319" y="371"/>
                </a:lnTo>
                <a:lnTo>
                  <a:pt x="1319" y="371"/>
                </a:lnTo>
                <a:lnTo>
                  <a:pt x="1319" y="370"/>
                </a:lnTo>
                <a:lnTo>
                  <a:pt x="1320" y="370"/>
                </a:lnTo>
                <a:lnTo>
                  <a:pt x="1320" y="370"/>
                </a:lnTo>
                <a:lnTo>
                  <a:pt x="1320" y="369"/>
                </a:lnTo>
                <a:lnTo>
                  <a:pt x="1320" y="369"/>
                </a:lnTo>
                <a:lnTo>
                  <a:pt x="1320" y="368"/>
                </a:lnTo>
                <a:lnTo>
                  <a:pt x="1319" y="368"/>
                </a:lnTo>
                <a:lnTo>
                  <a:pt x="1319" y="368"/>
                </a:lnTo>
                <a:lnTo>
                  <a:pt x="1318" y="368"/>
                </a:lnTo>
                <a:lnTo>
                  <a:pt x="1318" y="368"/>
                </a:lnTo>
                <a:lnTo>
                  <a:pt x="1318" y="368"/>
                </a:lnTo>
                <a:lnTo>
                  <a:pt x="1319" y="367"/>
                </a:lnTo>
                <a:lnTo>
                  <a:pt x="1319" y="367"/>
                </a:lnTo>
                <a:lnTo>
                  <a:pt x="1319" y="366"/>
                </a:lnTo>
                <a:lnTo>
                  <a:pt x="1320" y="366"/>
                </a:lnTo>
                <a:lnTo>
                  <a:pt x="1321" y="366"/>
                </a:lnTo>
                <a:lnTo>
                  <a:pt x="1321" y="367"/>
                </a:lnTo>
                <a:lnTo>
                  <a:pt x="1321" y="367"/>
                </a:lnTo>
                <a:lnTo>
                  <a:pt x="1321" y="366"/>
                </a:lnTo>
                <a:lnTo>
                  <a:pt x="1321" y="365"/>
                </a:lnTo>
                <a:lnTo>
                  <a:pt x="1321" y="364"/>
                </a:lnTo>
                <a:lnTo>
                  <a:pt x="1321" y="364"/>
                </a:lnTo>
                <a:lnTo>
                  <a:pt x="1321" y="363"/>
                </a:lnTo>
                <a:lnTo>
                  <a:pt x="1321" y="363"/>
                </a:lnTo>
                <a:lnTo>
                  <a:pt x="1321" y="362"/>
                </a:lnTo>
                <a:lnTo>
                  <a:pt x="1320" y="362"/>
                </a:lnTo>
                <a:lnTo>
                  <a:pt x="1319" y="362"/>
                </a:lnTo>
                <a:lnTo>
                  <a:pt x="1319" y="362"/>
                </a:lnTo>
                <a:lnTo>
                  <a:pt x="1319" y="363"/>
                </a:lnTo>
                <a:lnTo>
                  <a:pt x="1318" y="363"/>
                </a:lnTo>
                <a:lnTo>
                  <a:pt x="1318" y="364"/>
                </a:lnTo>
                <a:lnTo>
                  <a:pt x="1317" y="364"/>
                </a:lnTo>
                <a:lnTo>
                  <a:pt x="1317" y="364"/>
                </a:lnTo>
                <a:lnTo>
                  <a:pt x="1316" y="364"/>
                </a:lnTo>
                <a:lnTo>
                  <a:pt x="1315" y="364"/>
                </a:lnTo>
                <a:lnTo>
                  <a:pt x="1315" y="365"/>
                </a:lnTo>
                <a:lnTo>
                  <a:pt x="1315" y="365"/>
                </a:lnTo>
                <a:lnTo>
                  <a:pt x="1314" y="365"/>
                </a:lnTo>
                <a:lnTo>
                  <a:pt x="1314" y="365"/>
                </a:lnTo>
                <a:lnTo>
                  <a:pt x="1314" y="365"/>
                </a:lnTo>
                <a:lnTo>
                  <a:pt x="1313" y="365"/>
                </a:lnTo>
                <a:lnTo>
                  <a:pt x="1313" y="366"/>
                </a:lnTo>
                <a:lnTo>
                  <a:pt x="1313" y="366"/>
                </a:lnTo>
                <a:lnTo>
                  <a:pt x="1313" y="366"/>
                </a:lnTo>
                <a:lnTo>
                  <a:pt x="1314" y="366"/>
                </a:lnTo>
                <a:lnTo>
                  <a:pt x="1314" y="366"/>
                </a:lnTo>
                <a:lnTo>
                  <a:pt x="1314" y="366"/>
                </a:lnTo>
                <a:lnTo>
                  <a:pt x="1315" y="366"/>
                </a:lnTo>
                <a:lnTo>
                  <a:pt x="1315" y="366"/>
                </a:lnTo>
                <a:lnTo>
                  <a:pt x="1315" y="366"/>
                </a:lnTo>
                <a:lnTo>
                  <a:pt x="1314" y="366"/>
                </a:lnTo>
                <a:lnTo>
                  <a:pt x="1314" y="367"/>
                </a:lnTo>
                <a:lnTo>
                  <a:pt x="1314" y="367"/>
                </a:lnTo>
                <a:lnTo>
                  <a:pt x="1314" y="367"/>
                </a:lnTo>
                <a:lnTo>
                  <a:pt x="1314" y="368"/>
                </a:lnTo>
                <a:lnTo>
                  <a:pt x="1314" y="367"/>
                </a:lnTo>
                <a:lnTo>
                  <a:pt x="1314" y="367"/>
                </a:lnTo>
                <a:lnTo>
                  <a:pt x="1314" y="367"/>
                </a:lnTo>
                <a:lnTo>
                  <a:pt x="1313" y="367"/>
                </a:lnTo>
                <a:lnTo>
                  <a:pt x="1314" y="367"/>
                </a:lnTo>
                <a:lnTo>
                  <a:pt x="1313" y="367"/>
                </a:lnTo>
                <a:lnTo>
                  <a:pt x="1313" y="369"/>
                </a:lnTo>
                <a:lnTo>
                  <a:pt x="1312" y="369"/>
                </a:lnTo>
                <a:lnTo>
                  <a:pt x="1312" y="370"/>
                </a:lnTo>
                <a:lnTo>
                  <a:pt x="1312" y="371"/>
                </a:lnTo>
                <a:lnTo>
                  <a:pt x="1311" y="371"/>
                </a:lnTo>
                <a:lnTo>
                  <a:pt x="1311" y="371"/>
                </a:lnTo>
                <a:lnTo>
                  <a:pt x="1311" y="372"/>
                </a:lnTo>
                <a:lnTo>
                  <a:pt x="1312" y="372"/>
                </a:lnTo>
                <a:lnTo>
                  <a:pt x="1312" y="372"/>
                </a:lnTo>
                <a:lnTo>
                  <a:pt x="1313" y="372"/>
                </a:lnTo>
                <a:lnTo>
                  <a:pt x="1313" y="373"/>
                </a:lnTo>
                <a:lnTo>
                  <a:pt x="1312" y="373"/>
                </a:lnTo>
                <a:lnTo>
                  <a:pt x="1311" y="373"/>
                </a:lnTo>
                <a:lnTo>
                  <a:pt x="1311" y="374"/>
                </a:lnTo>
                <a:lnTo>
                  <a:pt x="1310" y="374"/>
                </a:lnTo>
                <a:lnTo>
                  <a:pt x="1310" y="373"/>
                </a:lnTo>
                <a:lnTo>
                  <a:pt x="1310" y="373"/>
                </a:lnTo>
                <a:lnTo>
                  <a:pt x="1310" y="373"/>
                </a:lnTo>
                <a:lnTo>
                  <a:pt x="1309" y="374"/>
                </a:lnTo>
                <a:lnTo>
                  <a:pt x="1309" y="375"/>
                </a:lnTo>
                <a:lnTo>
                  <a:pt x="1310" y="376"/>
                </a:lnTo>
                <a:lnTo>
                  <a:pt x="1310" y="376"/>
                </a:lnTo>
                <a:lnTo>
                  <a:pt x="1310" y="377"/>
                </a:lnTo>
                <a:lnTo>
                  <a:pt x="1310" y="377"/>
                </a:lnTo>
                <a:lnTo>
                  <a:pt x="1310" y="377"/>
                </a:lnTo>
                <a:lnTo>
                  <a:pt x="1311" y="378"/>
                </a:lnTo>
                <a:lnTo>
                  <a:pt x="1311" y="378"/>
                </a:lnTo>
                <a:lnTo>
                  <a:pt x="1311" y="378"/>
                </a:lnTo>
                <a:lnTo>
                  <a:pt x="1310" y="378"/>
                </a:lnTo>
                <a:lnTo>
                  <a:pt x="1310" y="379"/>
                </a:lnTo>
                <a:lnTo>
                  <a:pt x="1310" y="379"/>
                </a:lnTo>
                <a:lnTo>
                  <a:pt x="1310" y="379"/>
                </a:lnTo>
                <a:lnTo>
                  <a:pt x="1310" y="378"/>
                </a:lnTo>
                <a:lnTo>
                  <a:pt x="1310" y="378"/>
                </a:lnTo>
                <a:lnTo>
                  <a:pt x="1310" y="376"/>
                </a:lnTo>
                <a:lnTo>
                  <a:pt x="1310" y="376"/>
                </a:lnTo>
                <a:lnTo>
                  <a:pt x="1309" y="376"/>
                </a:lnTo>
                <a:lnTo>
                  <a:pt x="1309" y="376"/>
                </a:lnTo>
                <a:lnTo>
                  <a:pt x="1308" y="375"/>
                </a:lnTo>
                <a:lnTo>
                  <a:pt x="1308" y="376"/>
                </a:lnTo>
                <a:lnTo>
                  <a:pt x="1308" y="376"/>
                </a:lnTo>
                <a:lnTo>
                  <a:pt x="1308" y="377"/>
                </a:lnTo>
                <a:lnTo>
                  <a:pt x="1308" y="377"/>
                </a:lnTo>
                <a:lnTo>
                  <a:pt x="1307" y="378"/>
                </a:lnTo>
                <a:lnTo>
                  <a:pt x="1307" y="378"/>
                </a:lnTo>
                <a:lnTo>
                  <a:pt x="1307" y="379"/>
                </a:lnTo>
                <a:lnTo>
                  <a:pt x="1306" y="380"/>
                </a:lnTo>
                <a:lnTo>
                  <a:pt x="1306" y="381"/>
                </a:lnTo>
                <a:lnTo>
                  <a:pt x="1307" y="380"/>
                </a:lnTo>
                <a:lnTo>
                  <a:pt x="1307" y="381"/>
                </a:lnTo>
                <a:lnTo>
                  <a:pt x="1308" y="381"/>
                </a:lnTo>
                <a:lnTo>
                  <a:pt x="1308" y="381"/>
                </a:lnTo>
                <a:lnTo>
                  <a:pt x="1309" y="381"/>
                </a:lnTo>
                <a:lnTo>
                  <a:pt x="1309" y="381"/>
                </a:lnTo>
                <a:lnTo>
                  <a:pt x="1309" y="382"/>
                </a:lnTo>
                <a:lnTo>
                  <a:pt x="1309" y="382"/>
                </a:lnTo>
                <a:lnTo>
                  <a:pt x="1308" y="382"/>
                </a:lnTo>
                <a:lnTo>
                  <a:pt x="1308" y="381"/>
                </a:lnTo>
                <a:lnTo>
                  <a:pt x="1308" y="381"/>
                </a:lnTo>
                <a:lnTo>
                  <a:pt x="1307" y="381"/>
                </a:lnTo>
                <a:lnTo>
                  <a:pt x="1306" y="381"/>
                </a:lnTo>
                <a:lnTo>
                  <a:pt x="1306" y="381"/>
                </a:lnTo>
                <a:lnTo>
                  <a:pt x="1305" y="381"/>
                </a:lnTo>
                <a:lnTo>
                  <a:pt x="1305" y="381"/>
                </a:lnTo>
                <a:lnTo>
                  <a:pt x="1305" y="381"/>
                </a:lnTo>
                <a:lnTo>
                  <a:pt x="1304" y="381"/>
                </a:lnTo>
                <a:lnTo>
                  <a:pt x="1304" y="381"/>
                </a:lnTo>
                <a:lnTo>
                  <a:pt x="1305" y="380"/>
                </a:lnTo>
                <a:lnTo>
                  <a:pt x="1304" y="380"/>
                </a:lnTo>
                <a:lnTo>
                  <a:pt x="1305" y="379"/>
                </a:lnTo>
                <a:lnTo>
                  <a:pt x="1305" y="379"/>
                </a:lnTo>
                <a:lnTo>
                  <a:pt x="1306" y="378"/>
                </a:lnTo>
                <a:lnTo>
                  <a:pt x="1306" y="378"/>
                </a:lnTo>
                <a:lnTo>
                  <a:pt x="1306" y="377"/>
                </a:lnTo>
                <a:lnTo>
                  <a:pt x="1306" y="377"/>
                </a:lnTo>
                <a:lnTo>
                  <a:pt x="1306" y="376"/>
                </a:lnTo>
                <a:lnTo>
                  <a:pt x="1306" y="376"/>
                </a:lnTo>
                <a:lnTo>
                  <a:pt x="1305" y="375"/>
                </a:lnTo>
                <a:lnTo>
                  <a:pt x="1305" y="375"/>
                </a:lnTo>
                <a:lnTo>
                  <a:pt x="1305" y="374"/>
                </a:lnTo>
                <a:lnTo>
                  <a:pt x="1305" y="374"/>
                </a:lnTo>
                <a:lnTo>
                  <a:pt x="1305" y="373"/>
                </a:lnTo>
                <a:lnTo>
                  <a:pt x="1304" y="373"/>
                </a:lnTo>
                <a:lnTo>
                  <a:pt x="1304" y="373"/>
                </a:lnTo>
                <a:lnTo>
                  <a:pt x="1304" y="374"/>
                </a:lnTo>
                <a:lnTo>
                  <a:pt x="1303" y="374"/>
                </a:lnTo>
                <a:lnTo>
                  <a:pt x="1303" y="375"/>
                </a:lnTo>
                <a:lnTo>
                  <a:pt x="1302" y="376"/>
                </a:lnTo>
                <a:lnTo>
                  <a:pt x="1302" y="376"/>
                </a:lnTo>
                <a:lnTo>
                  <a:pt x="1302" y="376"/>
                </a:lnTo>
                <a:lnTo>
                  <a:pt x="1302" y="376"/>
                </a:lnTo>
                <a:lnTo>
                  <a:pt x="1301" y="376"/>
                </a:lnTo>
                <a:lnTo>
                  <a:pt x="1301" y="377"/>
                </a:lnTo>
                <a:lnTo>
                  <a:pt x="1302" y="377"/>
                </a:lnTo>
                <a:lnTo>
                  <a:pt x="1302" y="378"/>
                </a:lnTo>
                <a:lnTo>
                  <a:pt x="1302" y="379"/>
                </a:lnTo>
                <a:lnTo>
                  <a:pt x="1302" y="379"/>
                </a:lnTo>
                <a:lnTo>
                  <a:pt x="1301" y="378"/>
                </a:lnTo>
                <a:lnTo>
                  <a:pt x="1301" y="378"/>
                </a:lnTo>
                <a:lnTo>
                  <a:pt x="1301" y="378"/>
                </a:lnTo>
                <a:lnTo>
                  <a:pt x="1301" y="377"/>
                </a:lnTo>
                <a:lnTo>
                  <a:pt x="1301" y="377"/>
                </a:lnTo>
                <a:lnTo>
                  <a:pt x="1300" y="377"/>
                </a:lnTo>
                <a:lnTo>
                  <a:pt x="1300" y="376"/>
                </a:lnTo>
                <a:lnTo>
                  <a:pt x="1300" y="375"/>
                </a:lnTo>
                <a:lnTo>
                  <a:pt x="1300" y="374"/>
                </a:lnTo>
                <a:lnTo>
                  <a:pt x="1300" y="373"/>
                </a:lnTo>
                <a:lnTo>
                  <a:pt x="1300" y="372"/>
                </a:lnTo>
                <a:lnTo>
                  <a:pt x="1300" y="373"/>
                </a:lnTo>
                <a:lnTo>
                  <a:pt x="1299" y="373"/>
                </a:lnTo>
                <a:lnTo>
                  <a:pt x="1299" y="373"/>
                </a:lnTo>
                <a:lnTo>
                  <a:pt x="1298" y="373"/>
                </a:lnTo>
                <a:lnTo>
                  <a:pt x="1298" y="373"/>
                </a:lnTo>
                <a:lnTo>
                  <a:pt x="1298" y="373"/>
                </a:lnTo>
                <a:lnTo>
                  <a:pt x="1297" y="373"/>
                </a:lnTo>
                <a:lnTo>
                  <a:pt x="1297" y="374"/>
                </a:lnTo>
                <a:lnTo>
                  <a:pt x="1297" y="374"/>
                </a:lnTo>
                <a:lnTo>
                  <a:pt x="1297" y="375"/>
                </a:lnTo>
                <a:lnTo>
                  <a:pt x="1297" y="375"/>
                </a:lnTo>
                <a:lnTo>
                  <a:pt x="1298" y="375"/>
                </a:lnTo>
                <a:lnTo>
                  <a:pt x="1298" y="376"/>
                </a:lnTo>
                <a:lnTo>
                  <a:pt x="1298" y="376"/>
                </a:lnTo>
                <a:lnTo>
                  <a:pt x="1298" y="376"/>
                </a:lnTo>
                <a:lnTo>
                  <a:pt x="1298" y="377"/>
                </a:lnTo>
                <a:lnTo>
                  <a:pt x="1298" y="377"/>
                </a:lnTo>
                <a:lnTo>
                  <a:pt x="1298" y="377"/>
                </a:lnTo>
                <a:lnTo>
                  <a:pt x="1298" y="378"/>
                </a:lnTo>
                <a:lnTo>
                  <a:pt x="1298" y="378"/>
                </a:lnTo>
                <a:lnTo>
                  <a:pt x="1298" y="379"/>
                </a:lnTo>
                <a:lnTo>
                  <a:pt x="1298" y="379"/>
                </a:lnTo>
                <a:lnTo>
                  <a:pt x="1298" y="380"/>
                </a:lnTo>
                <a:lnTo>
                  <a:pt x="1298" y="379"/>
                </a:lnTo>
                <a:lnTo>
                  <a:pt x="1297" y="379"/>
                </a:lnTo>
                <a:lnTo>
                  <a:pt x="1296" y="379"/>
                </a:lnTo>
                <a:lnTo>
                  <a:pt x="1297" y="379"/>
                </a:lnTo>
                <a:lnTo>
                  <a:pt x="1297" y="380"/>
                </a:lnTo>
                <a:lnTo>
                  <a:pt x="1297" y="380"/>
                </a:lnTo>
                <a:lnTo>
                  <a:pt x="1296" y="380"/>
                </a:lnTo>
                <a:lnTo>
                  <a:pt x="1296" y="380"/>
                </a:lnTo>
                <a:lnTo>
                  <a:pt x="1296" y="379"/>
                </a:lnTo>
                <a:lnTo>
                  <a:pt x="1296" y="379"/>
                </a:lnTo>
                <a:lnTo>
                  <a:pt x="1297" y="378"/>
                </a:lnTo>
                <a:lnTo>
                  <a:pt x="1297" y="378"/>
                </a:lnTo>
                <a:lnTo>
                  <a:pt x="1298" y="378"/>
                </a:lnTo>
                <a:lnTo>
                  <a:pt x="1298" y="377"/>
                </a:lnTo>
                <a:lnTo>
                  <a:pt x="1298" y="377"/>
                </a:lnTo>
                <a:lnTo>
                  <a:pt x="1298" y="376"/>
                </a:lnTo>
                <a:lnTo>
                  <a:pt x="1298" y="376"/>
                </a:lnTo>
                <a:lnTo>
                  <a:pt x="1297" y="376"/>
                </a:lnTo>
                <a:lnTo>
                  <a:pt x="1296" y="375"/>
                </a:lnTo>
                <a:lnTo>
                  <a:pt x="1296" y="376"/>
                </a:lnTo>
                <a:lnTo>
                  <a:pt x="1295" y="376"/>
                </a:lnTo>
                <a:lnTo>
                  <a:pt x="1294" y="376"/>
                </a:lnTo>
                <a:lnTo>
                  <a:pt x="1294" y="376"/>
                </a:lnTo>
                <a:lnTo>
                  <a:pt x="1293" y="376"/>
                </a:lnTo>
                <a:lnTo>
                  <a:pt x="1293" y="376"/>
                </a:lnTo>
                <a:lnTo>
                  <a:pt x="1293" y="376"/>
                </a:lnTo>
                <a:lnTo>
                  <a:pt x="1294" y="376"/>
                </a:lnTo>
                <a:lnTo>
                  <a:pt x="1294" y="376"/>
                </a:lnTo>
                <a:lnTo>
                  <a:pt x="1294" y="377"/>
                </a:lnTo>
                <a:lnTo>
                  <a:pt x="1293" y="377"/>
                </a:lnTo>
                <a:lnTo>
                  <a:pt x="1293" y="377"/>
                </a:lnTo>
                <a:lnTo>
                  <a:pt x="1292" y="377"/>
                </a:lnTo>
                <a:lnTo>
                  <a:pt x="1292" y="377"/>
                </a:lnTo>
                <a:lnTo>
                  <a:pt x="1292" y="377"/>
                </a:lnTo>
                <a:lnTo>
                  <a:pt x="1292" y="378"/>
                </a:lnTo>
                <a:lnTo>
                  <a:pt x="1292" y="378"/>
                </a:lnTo>
                <a:lnTo>
                  <a:pt x="1292" y="379"/>
                </a:lnTo>
                <a:lnTo>
                  <a:pt x="1292" y="379"/>
                </a:lnTo>
                <a:lnTo>
                  <a:pt x="1292" y="378"/>
                </a:lnTo>
                <a:lnTo>
                  <a:pt x="1292" y="378"/>
                </a:lnTo>
                <a:lnTo>
                  <a:pt x="1291" y="378"/>
                </a:lnTo>
                <a:lnTo>
                  <a:pt x="1291" y="377"/>
                </a:lnTo>
                <a:lnTo>
                  <a:pt x="1291" y="377"/>
                </a:lnTo>
                <a:lnTo>
                  <a:pt x="1292" y="377"/>
                </a:lnTo>
                <a:lnTo>
                  <a:pt x="1292" y="376"/>
                </a:lnTo>
                <a:lnTo>
                  <a:pt x="1292" y="376"/>
                </a:lnTo>
                <a:lnTo>
                  <a:pt x="1292" y="376"/>
                </a:lnTo>
                <a:lnTo>
                  <a:pt x="1291" y="376"/>
                </a:lnTo>
                <a:lnTo>
                  <a:pt x="1291" y="376"/>
                </a:lnTo>
                <a:lnTo>
                  <a:pt x="1291" y="376"/>
                </a:lnTo>
                <a:lnTo>
                  <a:pt x="1291" y="375"/>
                </a:lnTo>
                <a:lnTo>
                  <a:pt x="1291" y="375"/>
                </a:lnTo>
                <a:lnTo>
                  <a:pt x="1291" y="375"/>
                </a:lnTo>
                <a:lnTo>
                  <a:pt x="1290" y="374"/>
                </a:lnTo>
                <a:lnTo>
                  <a:pt x="1290" y="374"/>
                </a:lnTo>
                <a:lnTo>
                  <a:pt x="1291" y="373"/>
                </a:lnTo>
                <a:lnTo>
                  <a:pt x="1291" y="374"/>
                </a:lnTo>
                <a:lnTo>
                  <a:pt x="1291" y="374"/>
                </a:lnTo>
                <a:lnTo>
                  <a:pt x="1292" y="374"/>
                </a:lnTo>
                <a:lnTo>
                  <a:pt x="1292" y="374"/>
                </a:lnTo>
                <a:lnTo>
                  <a:pt x="1292" y="374"/>
                </a:lnTo>
                <a:lnTo>
                  <a:pt x="1293" y="374"/>
                </a:lnTo>
                <a:lnTo>
                  <a:pt x="1293" y="373"/>
                </a:lnTo>
                <a:lnTo>
                  <a:pt x="1293" y="372"/>
                </a:lnTo>
                <a:lnTo>
                  <a:pt x="1293" y="372"/>
                </a:lnTo>
                <a:lnTo>
                  <a:pt x="1293" y="371"/>
                </a:lnTo>
                <a:lnTo>
                  <a:pt x="1292" y="370"/>
                </a:lnTo>
                <a:lnTo>
                  <a:pt x="1291" y="370"/>
                </a:lnTo>
                <a:lnTo>
                  <a:pt x="1290" y="370"/>
                </a:lnTo>
                <a:lnTo>
                  <a:pt x="1289" y="370"/>
                </a:lnTo>
                <a:lnTo>
                  <a:pt x="1289" y="371"/>
                </a:lnTo>
                <a:lnTo>
                  <a:pt x="1289" y="371"/>
                </a:lnTo>
                <a:lnTo>
                  <a:pt x="1289" y="370"/>
                </a:lnTo>
                <a:lnTo>
                  <a:pt x="1290" y="370"/>
                </a:lnTo>
                <a:lnTo>
                  <a:pt x="1289" y="369"/>
                </a:lnTo>
                <a:lnTo>
                  <a:pt x="1290" y="369"/>
                </a:lnTo>
                <a:lnTo>
                  <a:pt x="1291" y="369"/>
                </a:lnTo>
                <a:lnTo>
                  <a:pt x="1291" y="369"/>
                </a:lnTo>
                <a:lnTo>
                  <a:pt x="1292" y="369"/>
                </a:lnTo>
                <a:lnTo>
                  <a:pt x="1291" y="368"/>
                </a:lnTo>
                <a:lnTo>
                  <a:pt x="1291" y="368"/>
                </a:lnTo>
                <a:lnTo>
                  <a:pt x="1291" y="367"/>
                </a:lnTo>
                <a:lnTo>
                  <a:pt x="1291" y="368"/>
                </a:lnTo>
                <a:lnTo>
                  <a:pt x="1292" y="368"/>
                </a:lnTo>
                <a:lnTo>
                  <a:pt x="1292" y="368"/>
                </a:lnTo>
                <a:lnTo>
                  <a:pt x="1293" y="367"/>
                </a:lnTo>
                <a:lnTo>
                  <a:pt x="1292" y="367"/>
                </a:lnTo>
                <a:lnTo>
                  <a:pt x="1292" y="367"/>
                </a:lnTo>
                <a:lnTo>
                  <a:pt x="1292" y="367"/>
                </a:lnTo>
                <a:lnTo>
                  <a:pt x="1292" y="366"/>
                </a:lnTo>
                <a:lnTo>
                  <a:pt x="1291" y="367"/>
                </a:lnTo>
                <a:lnTo>
                  <a:pt x="1291" y="367"/>
                </a:lnTo>
                <a:lnTo>
                  <a:pt x="1290" y="366"/>
                </a:lnTo>
                <a:lnTo>
                  <a:pt x="1291" y="366"/>
                </a:lnTo>
                <a:lnTo>
                  <a:pt x="1291" y="366"/>
                </a:lnTo>
                <a:lnTo>
                  <a:pt x="1291" y="365"/>
                </a:lnTo>
                <a:lnTo>
                  <a:pt x="1292" y="365"/>
                </a:lnTo>
                <a:lnTo>
                  <a:pt x="1292" y="365"/>
                </a:lnTo>
                <a:lnTo>
                  <a:pt x="1292" y="365"/>
                </a:lnTo>
                <a:lnTo>
                  <a:pt x="1292" y="365"/>
                </a:lnTo>
                <a:lnTo>
                  <a:pt x="1292" y="365"/>
                </a:lnTo>
                <a:lnTo>
                  <a:pt x="1293" y="365"/>
                </a:lnTo>
                <a:lnTo>
                  <a:pt x="1293" y="364"/>
                </a:lnTo>
                <a:lnTo>
                  <a:pt x="1293" y="364"/>
                </a:lnTo>
                <a:lnTo>
                  <a:pt x="1294" y="363"/>
                </a:lnTo>
                <a:lnTo>
                  <a:pt x="1294" y="363"/>
                </a:lnTo>
                <a:lnTo>
                  <a:pt x="1294" y="364"/>
                </a:lnTo>
                <a:lnTo>
                  <a:pt x="1294" y="364"/>
                </a:lnTo>
                <a:lnTo>
                  <a:pt x="1294" y="364"/>
                </a:lnTo>
                <a:lnTo>
                  <a:pt x="1295" y="364"/>
                </a:lnTo>
                <a:lnTo>
                  <a:pt x="1295" y="364"/>
                </a:lnTo>
                <a:lnTo>
                  <a:pt x="1296" y="363"/>
                </a:lnTo>
                <a:lnTo>
                  <a:pt x="1296" y="363"/>
                </a:lnTo>
                <a:lnTo>
                  <a:pt x="1297" y="363"/>
                </a:lnTo>
                <a:lnTo>
                  <a:pt x="1297" y="362"/>
                </a:lnTo>
                <a:lnTo>
                  <a:pt x="1297" y="362"/>
                </a:lnTo>
                <a:lnTo>
                  <a:pt x="1297" y="362"/>
                </a:lnTo>
                <a:lnTo>
                  <a:pt x="1297" y="361"/>
                </a:lnTo>
                <a:lnTo>
                  <a:pt x="1297" y="361"/>
                </a:lnTo>
                <a:lnTo>
                  <a:pt x="1297" y="360"/>
                </a:lnTo>
                <a:lnTo>
                  <a:pt x="1297" y="360"/>
                </a:lnTo>
                <a:lnTo>
                  <a:pt x="1297" y="359"/>
                </a:lnTo>
                <a:lnTo>
                  <a:pt x="1296" y="359"/>
                </a:lnTo>
                <a:lnTo>
                  <a:pt x="1296" y="359"/>
                </a:lnTo>
                <a:lnTo>
                  <a:pt x="1295" y="359"/>
                </a:lnTo>
                <a:lnTo>
                  <a:pt x="1295" y="359"/>
                </a:lnTo>
                <a:lnTo>
                  <a:pt x="1294" y="359"/>
                </a:lnTo>
                <a:lnTo>
                  <a:pt x="1294" y="359"/>
                </a:lnTo>
                <a:lnTo>
                  <a:pt x="1295" y="360"/>
                </a:lnTo>
                <a:lnTo>
                  <a:pt x="1295" y="360"/>
                </a:lnTo>
                <a:lnTo>
                  <a:pt x="1294" y="360"/>
                </a:lnTo>
                <a:lnTo>
                  <a:pt x="1294" y="361"/>
                </a:lnTo>
                <a:lnTo>
                  <a:pt x="1294" y="361"/>
                </a:lnTo>
                <a:lnTo>
                  <a:pt x="1293" y="361"/>
                </a:lnTo>
                <a:lnTo>
                  <a:pt x="1293" y="362"/>
                </a:lnTo>
                <a:lnTo>
                  <a:pt x="1293" y="362"/>
                </a:lnTo>
                <a:lnTo>
                  <a:pt x="1292" y="363"/>
                </a:lnTo>
                <a:lnTo>
                  <a:pt x="1292" y="362"/>
                </a:lnTo>
                <a:lnTo>
                  <a:pt x="1292" y="362"/>
                </a:lnTo>
                <a:lnTo>
                  <a:pt x="1291" y="361"/>
                </a:lnTo>
                <a:lnTo>
                  <a:pt x="1291" y="361"/>
                </a:lnTo>
                <a:lnTo>
                  <a:pt x="1290" y="360"/>
                </a:lnTo>
                <a:lnTo>
                  <a:pt x="1290" y="361"/>
                </a:lnTo>
                <a:lnTo>
                  <a:pt x="1290" y="361"/>
                </a:lnTo>
                <a:lnTo>
                  <a:pt x="1289" y="361"/>
                </a:lnTo>
                <a:lnTo>
                  <a:pt x="1289" y="361"/>
                </a:lnTo>
                <a:lnTo>
                  <a:pt x="1288" y="361"/>
                </a:lnTo>
                <a:lnTo>
                  <a:pt x="1287" y="362"/>
                </a:lnTo>
                <a:lnTo>
                  <a:pt x="1287" y="362"/>
                </a:lnTo>
                <a:lnTo>
                  <a:pt x="1288" y="362"/>
                </a:lnTo>
                <a:lnTo>
                  <a:pt x="1288" y="363"/>
                </a:lnTo>
                <a:lnTo>
                  <a:pt x="1288" y="363"/>
                </a:lnTo>
                <a:lnTo>
                  <a:pt x="1287" y="363"/>
                </a:lnTo>
                <a:lnTo>
                  <a:pt x="1287" y="364"/>
                </a:lnTo>
                <a:lnTo>
                  <a:pt x="1287" y="364"/>
                </a:lnTo>
                <a:lnTo>
                  <a:pt x="1287" y="365"/>
                </a:lnTo>
                <a:lnTo>
                  <a:pt x="1287" y="365"/>
                </a:lnTo>
                <a:lnTo>
                  <a:pt x="1287" y="365"/>
                </a:lnTo>
                <a:lnTo>
                  <a:pt x="1286" y="365"/>
                </a:lnTo>
                <a:lnTo>
                  <a:pt x="1286" y="366"/>
                </a:lnTo>
                <a:lnTo>
                  <a:pt x="1286" y="366"/>
                </a:lnTo>
                <a:lnTo>
                  <a:pt x="1286" y="367"/>
                </a:lnTo>
                <a:lnTo>
                  <a:pt x="1286" y="367"/>
                </a:lnTo>
                <a:lnTo>
                  <a:pt x="1286" y="367"/>
                </a:lnTo>
                <a:lnTo>
                  <a:pt x="1287" y="367"/>
                </a:lnTo>
                <a:lnTo>
                  <a:pt x="1287" y="368"/>
                </a:lnTo>
                <a:lnTo>
                  <a:pt x="1287" y="368"/>
                </a:lnTo>
                <a:lnTo>
                  <a:pt x="1286" y="368"/>
                </a:lnTo>
                <a:lnTo>
                  <a:pt x="1286" y="369"/>
                </a:lnTo>
                <a:lnTo>
                  <a:pt x="1285" y="370"/>
                </a:lnTo>
                <a:lnTo>
                  <a:pt x="1285" y="371"/>
                </a:lnTo>
                <a:lnTo>
                  <a:pt x="1285" y="371"/>
                </a:lnTo>
                <a:lnTo>
                  <a:pt x="1284" y="371"/>
                </a:lnTo>
                <a:lnTo>
                  <a:pt x="1285" y="371"/>
                </a:lnTo>
                <a:lnTo>
                  <a:pt x="1284" y="370"/>
                </a:lnTo>
                <a:lnTo>
                  <a:pt x="1284" y="369"/>
                </a:lnTo>
                <a:lnTo>
                  <a:pt x="1284" y="369"/>
                </a:lnTo>
                <a:lnTo>
                  <a:pt x="1284" y="367"/>
                </a:lnTo>
                <a:lnTo>
                  <a:pt x="1284" y="367"/>
                </a:lnTo>
                <a:lnTo>
                  <a:pt x="1284" y="367"/>
                </a:lnTo>
                <a:lnTo>
                  <a:pt x="1284" y="366"/>
                </a:lnTo>
                <a:lnTo>
                  <a:pt x="1284" y="366"/>
                </a:lnTo>
                <a:lnTo>
                  <a:pt x="1284" y="365"/>
                </a:lnTo>
                <a:lnTo>
                  <a:pt x="1284" y="365"/>
                </a:lnTo>
                <a:lnTo>
                  <a:pt x="1284" y="364"/>
                </a:lnTo>
                <a:lnTo>
                  <a:pt x="1284" y="364"/>
                </a:lnTo>
                <a:lnTo>
                  <a:pt x="1283" y="364"/>
                </a:lnTo>
                <a:lnTo>
                  <a:pt x="1283" y="364"/>
                </a:lnTo>
                <a:lnTo>
                  <a:pt x="1283" y="365"/>
                </a:lnTo>
                <a:lnTo>
                  <a:pt x="1283" y="365"/>
                </a:lnTo>
                <a:lnTo>
                  <a:pt x="1283" y="366"/>
                </a:lnTo>
                <a:lnTo>
                  <a:pt x="1283" y="367"/>
                </a:lnTo>
                <a:lnTo>
                  <a:pt x="1283" y="367"/>
                </a:lnTo>
                <a:lnTo>
                  <a:pt x="1282" y="367"/>
                </a:lnTo>
                <a:lnTo>
                  <a:pt x="1282" y="367"/>
                </a:lnTo>
                <a:lnTo>
                  <a:pt x="1282" y="368"/>
                </a:lnTo>
                <a:lnTo>
                  <a:pt x="1282" y="368"/>
                </a:lnTo>
                <a:lnTo>
                  <a:pt x="1282" y="368"/>
                </a:lnTo>
                <a:lnTo>
                  <a:pt x="1281" y="369"/>
                </a:lnTo>
                <a:lnTo>
                  <a:pt x="1281" y="369"/>
                </a:lnTo>
                <a:lnTo>
                  <a:pt x="1281" y="370"/>
                </a:lnTo>
                <a:lnTo>
                  <a:pt x="1281" y="370"/>
                </a:lnTo>
                <a:lnTo>
                  <a:pt x="1281" y="371"/>
                </a:lnTo>
                <a:lnTo>
                  <a:pt x="1280" y="371"/>
                </a:lnTo>
                <a:lnTo>
                  <a:pt x="1280" y="371"/>
                </a:lnTo>
                <a:lnTo>
                  <a:pt x="1279" y="371"/>
                </a:lnTo>
                <a:lnTo>
                  <a:pt x="1279" y="371"/>
                </a:lnTo>
                <a:lnTo>
                  <a:pt x="1279" y="370"/>
                </a:lnTo>
                <a:lnTo>
                  <a:pt x="1278" y="370"/>
                </a:lnTo>
                <a:lnTo>
                  <a:pt x="1278" y="369"/>
                </a:lnTo>
                <a:lnTo>
                  <a:pt x="1278" y="369"/>
                </a:lnTo>
                <a:lnTo>
                  <a:pt x="1278" y="368"/>
                </a:lnTo>
                <a:lnTo>
                  <a:pt x="1278" y="369"/>
                </a:lnTo>
                <a:lnTo>
                  <a:pt x="1277" y="369"/>
                </a:lnTo>
                <a:lnTo>
                  <a:pt x="1277" y="368"/>
                </a:lnTo>
                <a:lnTo>
                  <a:pt x="1276" y="369"/>
                </a:lnTo>
                <a:lnTo>
                  <a:pt x="1275" y="369"/>
                </a:lnTo>
                <a:lnTo>
                  <a:pt x="1275" y="370"/>
                </a:lnTo>
                <a:lnTo>
                  <a:pt x="1274" y="370"/>
                </a:lnTo>
                <a:lnTo>
                  <a:pt x="1274" y="370"/>
                </a:lnTo>
                <a:lnTo>
                  <a:pt x="1274" y="370"/>
                </a:lnTo>
                <a:lnTo>
                  <a:pt x="1273" y="370"/>
                </a:lnTo>
                <a:lnTo>
                  <a:pt x="1273" y="370"/>
                </a:lnTo>
                <a:lnTo>
                  <a:pt x="1273" y="369"/>
                </a:lnTo>
                <a:lnTo>
                  <a:pt x="1273" y="370"/>
                </a:lnTo>
                <a:lnTo>
                  <a:pt x="1272" y="370"/>
                </a:lnTo>
                <a:lnTo>
                  <a:pt x="1271" y="370"/>
                </a:lnTo>
                <a:lnTo>
                  <a:pt x="1271" y="371"/>
                </a:lnTo>
                <a:lnTo>
                  <a:pt x="1271" y="371"/>
                </a:lnTo>
                <a:lnTo>
                  <a:pt x="1269" y="370"/>
                </a:lnTo>
                <a:lnTo>
                  <a:pt x="1269" y="369"/>
                </a:lnTo>
                <a:lnTo>
                  <a:pt x="1270" y="368"/>
                </a:lnTo>
                <a:lnTo>
                  <a:pt x="1270" y="369"/>
                </a:lnTo>
                <a:lnTo>
                  <a:pt x="1271" y="369"/>
                </a:lnTo>
                <a:lnTo>
                  <a:pt x="1271" y="368"/>
                </a:lnTo>
                <a:lnTo>
                  <a:pt x="1272" y="368"/>
                </a:lnTo>
                <a:lnTo>
                  <a:pt x="1272" y="368"/>
                </a:lnTo>
                <a:lnTo>
                  <a:pt x="1272" y="368"/>
                </a:lnTo>
                <a:lnTo>
                  <a:pt x="1272" y="367"/>
                </a:lnTo>
                <a:lnTo>
                  <a:pt x="1273" y="367"/>
                </a:lnTo>
                <a:lnTo>
                  <a:pt x="1273" y="367"/>
                </a:lnTo>
                <a:lnTo>
                  <a:pt x="1273" y="367"/>
                </a:lnTo>
                <a:lnTo>
                  <a:pt x="1274" y="367"/>
                </a:lnTo>
                <a:lnTo>
                  <a:pt x="1275" y="367"/>
                </a:lnTo>
                <a:lnTo>
                  <a:pt x="1275" y="366"/>
                </a:lnTo>
                <a:lnTo>
                  <a:pt x="1275" y="366"/>
                </a:lnTo>
                <a:lnTo>
                  <a:pt x="1275" y="365"/>
                </a:lnTo>
                <a:lnTo>
                  <a:pt x="1275" y="365"/>
                </a:lnTo>
                <a:lnTo>
                  <a:pt x="1275" y="365"/>
                </a:lnTo>
                <a:lnTo>
                  <a:pt x="1275" y="365"/>
                </a:lnTo>
                <a:lnTo>
                  <a:pt x="1274" y="364"/>
                </a:lnTo>
                <a:lnTo>
                  <a:pt x="1273" y="364"/>
                </a:lnTo>
                <a:lnTo>
                  <a:pt x="1273" y="363"/>
                </a:lnTo>
                <a:lnTo>
                  <a:pt x="1273" y="363"/>
                </a:lnTo>
                <a:lnTo>
                  <a:pt x="1273" y="363"/>
                </a:lnTo>
                <a:lnTo>
                  <a:pt x="1274" y="362"/>
                </a:lnTo>
                <a:lnTo>
                  <a:pt x="1274" y="362"/>
                </a:lnTo>
                <a:lnTo>
                  <a:pt x="1275" y="362"/>
                </a:lnTo>
                <a:lnTo>
                  <a:pt x="1275" y="362"/>
                </a:lnTo>
                <a:lnTo>
                  <a:pt x="1274" y="361"/>
                </a:lnTo>
                <a:lnTo>
                  <a:pt x="1274" y="361"/>
                </a:lnTo>
                <a:lnTo>
                  <a:pt x="1274" y="360"/>
                </a:lnTo>
                <a:lnTo>
                  <a:pt x="1274" y="360"/>
                </a:lnTo>
                <a:lnTo>
                  <a:pt x="1274" y="360"/>
                </a:lnTo>
                <a:lnTo>
                  <a:pt x="1274" y="360"/>
                </a:lnTo>
                <a:lnTo>
                  <a:pt x="1275" y="360"/>
                </a:lnTo>
                <a:lnTo>
                  <a:pt x="1275" y="361"/>
                </a:lnTo>
                <a:lnTo>
                  <a:pt x="1275" y="360"/>
                </a:lnTo>
                <a:lnTo>
                  <a:pt x="1275" y="360"/>
                </a:lnTo>
                <a:lnTo>
                  <a:pt x="1275" y="359"/>
                </a:lnTo>
                <a:lnTo>
                  <a:pt x="1276" y="359"/>
                </a:lnTo>
                <a:lnTo>
                  <a:pt x="1275" y="358"/>
                </a:lnTo>
                <a:lnTo>
                  <a:pt x="1275" y="358"/>
                </a:lnTo>
                <a:lnTo>
                  <a:pt x="1275" y="357"/>
                </a:lnTo>
                <a:lnTo>
                  <a:pt x="1275" y="357"/>
                </a:lnTo>
                <a:lnTo>
                  <a:pt x="1276" y="357"/>
                </a:lnTo>
                <a:lnTo>
                  <a:pt x="1276" y="358"/>
                </a:lnTo>
                <a:lnTo>
                  <a:pt x="1276" y="358"/>
                </a:lnTo>
                <a:lnTo>
                  <a:pt x="1277" y="358"/>
                </a:lnTo>
                <a:lnTo>
                  <a:pt x="1277" y="358"/>
                </a:lnTo>
                <a:lnTo>
                  <a:pt x="1277" y="357"/>
                </a:lnTo>
                <a:lnTo>
                  <a:pt x="1277" y="357"/>
                </a:lnTo>
                <a:lnTo>
                  <a:pt x="1277" y="357"/>
                </a:lnTo>
                <a:lnTo>
                  <a:pt x="1277" y="356"/>
                </a:lnTo>
                <a:lnTo>
                  <a:pt x="1276" y="356"/>
                </a:lnTo>
                <a:lnTo>
                  <a:pt x="1276" y="355"/>
                </a:lnTo>
                <a:lnTo>
                  <a:pt x="1276" y="354"/>
                </a:lnTo>
                <a:lnTo>
                  <a:pt x="1275" y="354"/>
                </a:lnTo>
                <a:lnTo>
                  <a:pt x="1275" y="354"/>
                </a:lnTo>
                <a:lnTo>
                  <a:pt x="1274" y="354"/>
                </a:lnTo>
                <a:lnTo>
                  <a:pt x="1274" y="353"/>
                </a:lnTo>
                <a:lnTo>
                  <a:pt x="1274" y="353"/>
                </a:lnTo>
                <a:lnTo>
                  <a:pt x="1273" y="353"/>
                </a:lnTo>
                <a:lnTo>
                  <a:pt x="1274" y="353"/>
                </a:lnTo>
                <a:lnTo>
                  <a:pt x="1274" y="352"/>
                </a:lnTo>
                <a:lnTo>
                  <a:pt x="1274" y="352"/>
                </a:lnTo>
                <a:lnTo>
                  <a:pt x="1274" y="351"/>
                </a:lnTo>
                <a:lnTo>
                  <a:pt x="1273" y="351"/>
                </a:lnTo>
                <a:lnTo>
                  <a:pt x="1273" y="351"/>
                </a:lnTo>
                <a:lnTo>
                  <a:pt x="1272" y="351"/>
                </a:lnTo>
                <a:lnTo>
                  <a:pt x="1272" y="352"/>
                </a:lnTo>
                <a:lnTo>
                  <a:pt x="1271" y="352"/>
                </a:lnTo>
                <a:lnTo>
                  <a:pt x="1271" y="353"/>
                </a:lnTo>
                <a:lnTo>
                  <a:pt x="1272" y="353"/>
                </a:lnTo>
                <a:lnTo>
                  <a:pt x="1272" y="353"/>
                </a:lnTo>
                <a:lnTo>
                  <a:pt x="1272" y="354"/>
                </a:lnTo>
                <a:lnTo>
                  <a:pt x="1272" y="354"/>
                </a:lnTo>
                <a:lnTo>
                  <a:pt x="1272" y="354"/>
                </a:lnTo>
                <a:lnTo>
                  <a:pt x="1271" y="354"/>
                </a:lnTo>
                <a:lnTo>
                  <a:pt x="1271" y="354"/>
                </a:lnTo>
                <a:lnTo>
                  <a:pt x="1271" y="353"/>
                </a:lnTo>
                <a:lnTo>
                  <a:pt x="1270" y="353"/>
                </a:lnTo>
                <a:lnTo>
                  <a:pt x="1270" y="353"/>
                </a:lnTo>
                <a:lnTo>
                  <a:pt x="1269" y="354"/>
                </a:lnTo>
                <a:lnTo>
                  <a:pt x="1269" y="355"/>
                </a:lnTo>
                <a:lnTo>
                  <a:pt x="1269" y="355"/>
                </a:lnTo>
                <a:lnTo>
                  <a:pt x="1270" y="355"/>
                </a:lnTo>
                <a:lnTo>
                  <a:pt x="1270" y="356"/>
                </a:lnTo>
                <a:lnTo>
                  <a:pt x="1270" y="357"/>
                </a:lnTo>
                <a:lnTo>
                  <a:pt x="1270" y="357"/>
                </a:lnTo>
                <a:lnTo>
                  <a:pt x="1270" y="357"/>
                </a:lnTo>
                <a:lnTo>
                  <a:pt x="1271" y="357"/>
                </a:lnTo>
                <a:lnTo>
                  <a:pt x="1272" y="357"/>
                </a:lnTo>
                <a:lnTo>
                  <a:pt x="1272" y="358"/>
                </a:lnTo>
                <a:lnTo>
                  <a:pt x="1272" y="358"/>
                </a:lnTo>
                <a:lnTo>
                  <a:pt x="1272" y="359"/>
                </a:lnTo>
                <a:lnTo>
                  <a:pt x="1271" y="358"/>
                </a:lnTo>
                <a:lnTo>
                  <a:pt x="1271" y="358"/>
                </a:lnTo>
                <a:lnTo>
                  <a:pt x="1271" y="358"/>
                </a:lnTo>
                <a:lnTo>
                  <a:pt x="1271" y="359"/>
                </a:lnTo>
                <a:lnTo>
                  <a:pt x="1270" y="359"/>
                </a:lnTo>
                <a:lnTo>
                  <a:pt x="1270" y="358"/>
                </a:lnTo>
                <a:lnTo>
                  <a:pt x="1269" y="358"/>
                </a:lnTo>
                <a:lnTo>
                  <a:pt x="1269" y="357"/>
                </a:lnTo>
                <a:lnTo>
                  <a:pt x="1268" y="356"/>
                </a:lnTo>
                <a:lnTo>
                  <a:pt x="1268" y="356"/>
                </a:lnTo>
                <a:lnTo>
                  <a:pt x="1268" y="355"/>
                </a:lnTo>
                <a:lnTo>
                  <a:pt x="1267" y="355"/>
                </a:lnTo>
                <a:lnTo>
                  <a:pt x="1266" y="355"/>
                </a:lnTo>
                <a:lnTo>
                  <a:pt x="1266" y="356"/>
                </a:lnTo>
                <a:lnTo>
                  <a:pt x="1265" y="356"/>
                </a:lnTo>
                <a:lnTo>
                  <a:pt x="1266" y="356"/>
                </a:lnTo>
                <a:lnTo>
                  <a:pt x="1265" y="357"/>
                </a:lnTo>
                <a:lnTo>
                  <a:pt x="1265" y="357"/>
                </a:lnTo>
                <a:lnTo>
                  <a:pt x="1265" y="359"/>
                </a:lnTo>
                <a:lnTo>
                  <a:pt x="1265" y="359"/>
                </a:lnTo>
                <a:lnTo>
                  <a:pt x="1265" y="360"/>
                </a:lnTo>
                <a:lnTo>
                  <a:pt x="1265" y="360"/>
                </a:lnTo>
                <a:lnTo>
                  <a:pt x="1265" y="361"/>
                </a:lnTo>
                <a:lnTo>
                  <a:pt x="1265" y="362"/>
                </a:lnTo>
                <a:lnTo>
                  <a:pt x="1265" y="362"/>
                </a:lnTo>
                <a:lnTo>
                  <a:pt x="1265" y="363"/>
                </a:lnTo>
                <a:lnTo>
                  <a:pt x="1265" y="363"/>
                </a:lnTo>
                <a:lnTo>
                  <a:pt x="1265" y="364"/>
                </a:lnTo>
                <a:lnTo>
                  <a:pt x="1264" y="364"/>
                </a:lnTo>
                <a:lnTo>
                  <a:pt x="1264" y="365"/>
                </a:lnTo>
                <a:lnTo>
                  <a:pt x="1264" y="365"/>
                </a:lnTo>
                <a:lnTo>
                  <a:pt x="1264" y="365"/>
                </a:lnTo>
                <a:lnTo>
                  <a:pt x="1264" y="365"/>
                </a:lnTo>
                <a:lnTo>
                  <a:pt x="1263" y="365"/>
                </a:lnTo>
                <a:lnTo>
                  <a:pt x="1263" y="365"/>
                </a:lnTo>
                <a:lnTo>
                  <a:pt x="1264" y="365"/>
                </a:lnTo>
                <a:lnTo>
                  <a:pt x="1264" y="364"/>
                </a:lnTo>
                <a:lnTo>
                  <a:pt x="1264" y="364"/>
                </a:lnTo>
                <a:lnTo>
                  <a:pt x="1264" y="364"/>
                </a:lnTo>
                <a:lnTo>
                  <a:pt x="1264" y="363"/>
                </a:lnTo>
                <a:lnTo>
                  <a:pt x="1264" y="362"/>
                </a:lnTo>
                <a:lnTo>
                  <a:pt x="1264" y="361"/>
                </a:lnTo>
                <a:lnTo>
                  <a:pt x="1264" y="360"/>
                </a:lnTo>
                <a:lnTo>
                  <a:pt x="1264" y="360"/>
                </a:lnTo>
                <a:lnTo>
                  <a:pt x="1264" y="359"/>
                </a:lnTo>
                <a:lnTo>
                  <a:pt x="1264" y="359"/>
                </a:lnTo>
                <a:lnTo>
                  <a:pt x="1264" y="358"/>
                </a:lnTo>
                <a:lnTo>
                  <a:pt x="1264" y="357"/>
                </a:lnTo>
                <a:lnTo>
                  <a:pt x="1263" y="357"/>
                </a:lnTo>
                <a:lnTo>
                  <a:pt x="1263" y="357"/>
                </a:lnTo>
                <a:lnTo>
                  <a:pt x="1263" y="356"/>
                </a:lnTo>
                <a:lnTo>
                  <a:pt x="1263" y="356"/>
                </a:lnTo>
                <a:lnTo>
                  <a:pt x="1263" y="356"/>
                </a:lnTo>
                <a:lnTo>
                  <a:pt x="1262" y="355"/>
                </a:lnTo>
                <a:lnTo>
                  <a:pt x="1262" y="355"/>
                </a:lnTo>
                <a:lnTo>
                  <a:pt x="1261" y="355"/>
                </a:lnTo>
                <a:lnTo>
                  <a:pt x="1261" y="356"/>
                </a:lnTo>
                <a:lnTo>
                  <a:pt x="1261" y="356"/>
                </a:lnTo>
                <a:lnTo>
                  <a:pt x="1261" y="357"/>
                </a:lnTo>
                <a:lnTo>
                  <a:pt x="1261" y="357"/>
                </a:lnTo>
                <a:lnTo>
                  <a:pt x="1261" y="357"/>
                </a:lnTo>
                <a:lnTo>
                  <a:pt x="1262" y="358"/>
                </a:lnTo>
                <a:lnTo>
                  <a:pt x="1261" y="358"/>
                </a:lnTo>
                <a:lnTo>
                  <a:pt x="1261" y="357"/>
                </a:lnTo>
                <a:lnTo>
                  <a:pt x="1261" y="357"/>
                </a:lnTo>
                <a:lnTo>
                  <a:pt x="1261" y="357"/>
                </a:lnTo>
                <a:lnTo>
                  <a:pt x="1261" y="357"/>
                </a:lnTo>
                <a:lnTo>
                  <a:pt x="1260" y="357"/>
                </a:lnTo>
                <a:lnTo>
                  <a:pt x="1260" y="357"/>
                </a:lnTo>
                <a:lnTo>
                  <a:pt x="1259" y="356"/>
                </a:lnTo>
                <a:lnTo>
                  <a:pt x="1259" y="357"/>
                </a:lnTo>
                <a:lnTo>
                  <a:pt x="1259" y="357"/>
                </a:lnTo>
                <a:lnTo>
                  <a:pt x="1258" y="357"/>
                </a:lnTo>
                <a:lnTo>
                  <a:pt x="1258" y="358"/>
                </a:lnTo>
                <a:lnTo>
                  <a:pt x="1258" y="359"/>
                </a:lnTo>
                <a:lnTo>
                  <a:pt x="1259" y="359"/>
                </a:lnTo>
                <a:lnTo>
                  <a:pt x="1259" y="360"/>
                </a:lnTo>
                <a:lnTo>
                  <a:pt x="1259" y="360"/>
                </a:lnTo>
                <a:lnTo>
                  <a:pt x="1259" y="361"/>
                </a:lnTo>
                <a:lnTo>
                  <a:pt x="1260" y="361"/>
                </a:lnTo>
                <a:lnTo>
                  <a:pt x="1260" y="362"/>
                </a:lnTo>
                <a:lnTo>
                  <a:pt x="1259" y="362"/>
                </a:lnTo>
                <a:lnTo>
                  <a:pt x="1258" y="362"/>
                </a:lnTo>
                <a:lnTo>
                  <a:pt x="1259" y="363"/>
                </a:lnTo>
                <a:lnTo>
                  <a:pt x="1259" y="363"/>
                </a:lnTo>
                <a:lnTo>
                  <a:pt x="1258" y="363"/>
                </a:lnTo>
                <a:lnTo>
                  <a:pt x="1258" y="362"/>
                </a:lnTo>
                <a:lnTo>
                  <a:pt x="1258" y="362"/>
                </a:lnTo>
                <a:lnTo>
                  <a:pt x="1259" y="361"/>
                </a:lnTo>
                <a:lnTo>
                  <a:pt x="1259" y="361"/>
                </a:lnTo>
                <a:lnTo>
                  <a:pt x="1259" y="361"/>
                </a:lnTo>
                <a:lnTo>
                  <a:pt x="1258" y="360"/>
                </a:lnTo>
                <a:lnTo>
                  <a:pt x="1258" y="360"/>
                </a:lnTo>
                <a:lnTo>
                  <a:pt x="1258" y="359"/>
                </a:lnTo>
                <a:lnTo>
                  <a:pt x="1257" y="359"/>
                </a:lnTo>
                <a:lnTo>
                  <a:pt x="1258" y="359"/>
                </a:lnTo>
                <a:lnTo>
                  <a:pt x="1258" y="357"/>
                </a:lnTo>
                <a:lnTo>
                  <a:pt x="1258" y="355"/>
                </a:lnTo>
                <a:lnTo>
                  <a:pt x="1257" y="355"/>
                </a:lnTo>
                <a:lnTo>
                  <a:pt x="1257" y="355"/>
                </a:lnTo>
                <a:lnTo>
                  <a:pt x="1256" y="355"/>
                </a:lnTo>
                <a:lnTo>
                  <a:pt x="1256" y="355"/>
                </a:lnTo>
                <a:lnTo>
                  <a:pt x="1256" y="354"/>
                </a:lnTo>
                <a:lnTo>
                  <a:pt x="1256" y="354"/>
                </a:lnTo>
                <a:lnTo>
                  <a:pt x="1256" y="353"/>
                </a:lnTo>
                <a:lnTo>
                  <a:pt x="1256" y="353"/>
                </a:lnTo>
                <a:lnTo>
                  <a:pt x="1256" y="352"/>
                </a:lnTo>
                <a:lnTo>
                  <a:pt x="1256" y="351"/>
                </a:lnTo>
                <a:lnTo>
                  <a:pt x="1256" y="351"/>
                </a:lnTo>
                <a:lnTo>
                  <a:pt x="1256" y="350"/>
                </a:lnTo>
                <a:lnTo>
                  <a:pt x="1256" y="349"/>
                </a:lnTo>
                <a:lnTo>
                  <a:pt x="1256" y="349"/>
                </a:lnTo>
                <a:lnTo>
                  <a:pt x="1256" y="348"/>
                </a:lnTo>
                <a:lnTo>
                  <a:pt x="1256" y="347"/>
                </a:lnTo>
                <a:lnTo>
                  <a:pt x="1256" y="346"/>
                </a:lnTo>
                <a:lnTo>
                  <a:pt x="1255" y="346"/>
                </a:lnTo>
                <a:lnTo>
                  <a:pt x="1255" y="346"/>
                </a:lnTo>
                <a:lnTo>
                  <a:pt x="1254" y="345"/>
                </a:lnTo>
                <a:lnTo>
                  <a:pt x="1253" y="345"/>
                </a:lnTo>
                <a:lnTo>
                  <a:pt x="1253" y="345"/>
                </a:lnTo>
                <a:lnTo>
                  <a:pt x="1252" y="345"/>
                </a:lnTo>
                <a:lnTo>
                  <a:pt x="1252" y="345"/>
                </a:lnTo>
                <a:lnTo>
                  <a:pt x="1251" y="345"/>
                </a:lnTo>
                <a:lnTo>
                  <a:pt x="1251" y="345"/>
                </a:lnTo>
                <a:lnTo>
                  <a:pt x="1251" y="346"/>
                </a:lnTo>
                <a:lnTo>
                  <a:pt x="1250" y="346"/>
                </a:lnTo>
                <a:lnTo>
                  <a:pt x="1250" y="347"/>
                </a:lnTo>
                <a:lnTo>
                  <a:pt x="1250" y="347"/>
                </a:lnTo>
                <a:lnTo>
                  <a:pt x="1249" y="347"/>
                </a:lnTo>
                <a:lnTo>
                  <a:pt x="1249" y="347"/>
                </a:lnTo>
                <a:lnTo>
                  <a:pt x="1249" y="348"/>
                </a:lnTo>
                <a:lnTo>
                  <a:pt x="1248" y="348"/>
                </a:lnTo>
                <a:lnTo>
                  <a:pt x="1248" y="348"/>
                </a:lnTo>
                <a:lnTo>
                  <a:pt x="1248" y="349"/>
                </a:lnTo>
                <a:lnTo>
                  <a:pt x="1248" y="349"/>
                </a:lnTo>
                <a:lnTo>
                  <a:pt x="1248" y="350"/>
                </a:lnTo>
                <a:lnTo>
                  <a:pt x="1247" y="350"/>
                </a:lnTo>
                <a:lnTo>
                  <a:pt x="1247" y="351"/>
                </a:lnTo>
                <a:lnTo>
                  <a:pt x="1247" y="351"/>
                </a:lnTo>
                <a:lnTo>
                  <a:pt x="1247" y="352"/>
                </a:lnTo>
                <a:lnTo>
                  <a:pt x="1247" y="352"/>
                </a:lnTo>
                <a:lnTo>
                  <a:pt x="1247" y="353"/>
                </a:lnTo>
                <a:lnTo>
                  <a:pt x="1247" y="353"/>
                </a:lnTo>
                <a:lnTo>
                  <a:pt x="1245" y="353"/>
                </a:lnTo>
                <a:lnTo>
                  <a:pt x="1245" y="353"/>
                </a:lnTo>
                <a:lnTo>
                  <a:pt x="1244" y="356"/>
                </a:lnTo>
                <a:lnTo>
                  <a:pt x="1244" y="357"/>
                </a:lnTo>
                <a:lnTo>
                  <a:pt x="1244" y="358"/>
                </a:lnTo>
                <a:lnTo>
                  <a:pt x="1244" y="358"/>
                </a:lnTo>
                <a:lnTo>
                  <a:pt x="1244" y="358"/>
                </a:lnTo>
                <a:lnTo>
                  <a:pt x="1244" y="359"/>
                </a:lnTo>
                <a:lnTo>
                  <a:pt x="1243" y="359"/>
                </a:lnTo>
                <a:lnTo>
                  <a:pt x="1242" y="359"/>
                </a:lnTo>
                <a:lnTo>
                  <a:pt x="1242" y="359"/>
                </a:lnTo>
                <a:lnTo>
                  <a:pt x="1241" y="359"/>
                </a:lnTo>
                <a:lnTo>
                  <a:pt x="1241" y="359"/>
                </a:lnTo>
                <a:lnTo>
                  <a:pt x="1242" y="359"/>
                </a:lnTo>
                <a:lnTo>
                  <a:pt x="1243" y="359"/>
                </a:lnTo>
                <a:lnTo>
                  <a:pt x="1243" y="358"/>
                </a:lnTo>
                <a:lnTo>
                  <a:pt x="1243" y="357"/>
                </a:lnTo>
                <a:lnTo>
                  <a:pt x="1243" y="357"/>
                </a:lnTo>
                <a:lnTo>
                  <a:pt x="1243" y="357"/>
                </a:lnTo>
                <a:lnTo>
                  <a:pt x="1243" y="357"/>
                </a:lnTo>
                <a:lnTo>
                  <a:pt x="1243" y="356"/>
                </a:lnTo>
                <a:lnTo>
                  <a:pt x="1242" y="356"/>
                </a:lnTo>
                <a:lnTo>
                  <a:pt x="1242" y="355"/>
                </a:lnTo>
                <a:lnTo>
                  <a:pt x="1242" y="354"/>
                </a:lnTo>
                <a:lnTo>
                  <a:pt x="1241" y="353"/>
                </a:lnTo>
                <a:lnTo>
                  <a:pt x="1242" y="353"/>
                </a:lnTo>
                <a:lnTo>
                  <a:pt x="1242" y="353"/>
                </a:lnTo>
                <a:lnTo>
                  <a:pt x="1243" y="353"/>
                </a:lnTo>
                <a:lnTo>
                  <a:pt x="1243" y="353"/>
                </a:lnTo>
                <a:lnTo>
                  <a:pt x="1243" y="353"/>
                </a:lnTo>
                <a:lnTo>
                  <a:pt x="1243" y="352"/>
                </a:lnTo>
                <a:lnTo>
                  <a:pt x="1243" y="352"/>
                </a:lnTo>
                <a:lnTo>
                  <a:pt x="1243" y="352"/>
                </a:lnTo>
                <a:lnTo>
                  <a:pt x="1243" y="352"/>
                </a:lnTo>
                <a:lnTo>
                  <a:pt x="1243" y="351"/>
                </a:lnTo>
                <a:lnTo>
                  <a:pt x="1242" y="351"/>
                </a:lnTo>
                <a:lnTo>
                  <a:pt x="1242" y="351"/>
                </a:lnTo>
                <a:lnTo>
                  <a:pt x="1242" y="352"/>
                </a:lnTo>
                <a:lnTo>
                  <a:pt x="1241" y="352"/>
                </a:lnTo>
                <a:lnTo>
                  <a:pt x="1241" y="352"/>
                </a:lnTo>
                <a:lnTo>
                  <a:pt x="1241" y="352"/>
                </a:lnTo>
                <a:lnTo>
                  <a:pt x="1241" y="352"/>
                </a:lnTo>
                <a:lnTo>
                  <a:pt x="1241" y="351"/>
                </a:lnTo>
                <a:lnTo>
                  <a:pt x="1240" y="351"/>
                </a:lnTo>
                <a:lnTo>
                  <a:pt x="1240" y="351"/>
                </a:lnTo>
                <a:lnTo>
                  <a:pt x="1239" y="352"/>
                </a:lnTo>
                <a:lnTo>
                  <a:pt x="1239" y="351"/>
                </a:lnTo>
                <a:lnTo>
                  <a:pt x="1239" y="350"/>
                </a:lnTo>
                <a:lnTo>
                  <a:pt x="1240" y="350"/>
                </a:lnTo>
                <a:lnTo>
                  <a:pt x="1241" y="350"/>
                </a:lnTo>
                <a:lnTo>
                  <a:pt x="1241" y="349"/>
                </a:lnTo>
                <a:lnTo>
                  <a:pt x="1241" y="348"/>
                </a:lnTo>
                <a:lnTo>
                  <a:pt x="1241" y="348"/>
                </a:lnTo>
                <a:lnTo>
                  <a:pt x="1240" y="348"/>
                </a:lnTo>
                <a:lnTo>
                  <a:pt x="1241" y="348"/>
                </a:lnTo>
                <a:lnTo>
                  <a:pt x="1241" y="348"/>
                </a:lnTo>
                <a:lnTo>
                  <a:pt x="1241" y="347"/>
                </a:lnTo>
                <a:lnTo>
                  <a:pt x="1241" y="347"/>
                </a:lnTo>
                <a:lnTo>
                  <a:pt x="1241" y="346"/>
                </a:lnTo>
                <a:lnTo>
                  <a:pt x="1241" y="346"/>
                </a:lnTo>
                <a:lnTo>
                  <a:pt x="1241" y="346"/>
                </a:lnTo>
                <a:lnTo>
                  <a:pt x="1242" y="346"/>
                </a:lnTo>
                <a:lnTo>
                  <a:pt x="1242" y="345"/>
                </a:lnTo>
                <a:lnTo>
                  <a:pt x="1241" y="345"/>
                </a:lnTo>
                <a:lnTo>
                  <a:pt x="1241" y="344"/>
                </a:lnTo>
                <a:lnTo>
                  <a:pt x="1241" y="344"/>
                </a:lnTo>
                <a:lnTo>
                  <a:pt x="1241" y="343"/>
                </a:lnTo>
                <a:lnTo>
                  <a:pt x="1240" y="343"/>
                </a:lnTo>
                <a:lnTo>
                  <a:pt x="1240" y="343"/>
                </a:lnTo>
                <a:lnTo>
                  <a:pt x="1239" y="343"/>
                </a:lnTo>
                <a:lnTo>
                  <a:pt x="1237" y="344"/>
                </a:lnTo>
                <a:lnTo>
                  <a:pt x="1237" y="344"/>
                </a:lnTo>
                <a:lnTo>
                  <a:pt x="1236" y="344"/>
                </a:lnTo>
                <a:lnTo>
                  <a:pt x="1236" y="344"/>
                </a:lnTo>
                <a:lnTo>
                  <a:pt x="1235" y="345"/>
                </a:lnTo>
                <a:lnTo>
                  <a:pt x="1235" y="345"/>
                </a:lnTo>
                <a:lnTo>
                  <a:pt x="1234" y="345"/>
                </a:lnTo>
                <a:lnTo>
                  <a:pt x="1235" y="346"/>
                </a:lnTo>
                <a:lnTo>
                  <a:pt x="1234" y="346"/>
                </a:lnTo>
                <a:lnTo>
                  <a:pt x="1234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3" y="346"/>
                </a:lnTo>
                <a:lnTo>
                  <a:pt x="1232" y="346"/>
                </a:lnTo>
                <a:lnTo>
                  <a:pt x="1232" y="346"/>
                </a:lnTo>
                <a:lnTo>
                  <a:pt x="1233" y="347"/>
                </a:lnTo>
                <a:lnTo>
                  <a:pt x="1233" y="349"/>
                </a:lnTo>
                <a:lnTo>
                  <a:pt x="1233" y="349"/>
                </a:lnTo>
                <a:lnTo>
                  <a:pt x="1232" y="350"/>
                </a:lnTo>
                <a:lnTo>
                  <a:pt x="1232" y="350"/>
                </a:lnTo>
                <a:lnTo>
                  <a:pt x="1232" y="351"/>
                </a:lnTo>
                <a:lnTo>
                  <a:pt x="1232" y="351"/>
                </a:lnTo>
                <a:lnTo>
                  <a:pt x="1232" y="352"/>
                </a:lnTo>
                <a:lnTo>
                  <a:pt x="1233" y="352"/>
                </a:lnTo>
                <a:lnTo>
                  <a:pt x="1233" y="352"/>
                </a:lnTo>
                <a:lnTo>
                  <a:pt x="1233" y="353"/>
                </a:lnTo>
                <a:lnTo>
                  <a:pt x="1233" y="353"/>
                </a:lnTo>
                <a:lnTo>
                  <a:pt x="1234" y="353"/>
                </a:lnTo>
                <a:lnTo>
                  <a:pt x="1233" y="353"/>
                </a:lnTo>
                <a:lnTo>
                  <a:pt x="1233" y="353"/>
                </a:lnTo>
                <a:lnTo>
                  <a:pt x="1233" y="353"/>
                </a:lnTo>
                <a:lnTo>
                  <a:pt x="1232" y="353"/>
                </a:lnTo>
                <a:lnTo>
                  <a:pt x="1232" y="352"/>
                </a:lnTo>
                <a:lnTo>
                  <a:pt x="1231" y="353"/>
                </a:lnTo>
                <a:lnTo>
                  <a:pt x="1231" y="353"/>
                </a:lnTo>
                <a:lnTo>
                  <a:pt x="1231" y="353"/>
                </a:lnTo>
                <a:lnTo>
                  <a:pt x="1230" y="353"/>
                </a:lnTo>
                <a:lnTo>
                  <a:pt x="1230" y="353"/>
                </a:lnTo>
                <a:lnTo>
                  <a:pt x="1230" y="353"/>
                </a:lnTo>
                <a:lnTo>
                  <a:pt x="1231" y="352"/>
                </a:lnTo>
                <a:lnTo>
                  <a:pt x="1231" y="351"/>
                </a:lnTo>
                <a:lnTo>
                  <a:pt x="1231" y="351"/>
                </a:lnTo>
                <a:lnTo>
                  <a:pt x="1231" y="350"/>
                </a:lnTo>
                <a:lnTo>
                  <a:pt x="1231" y="350"/>
                </a:lnTo>
                <a:lnTo>
                  <a:pt x="1231" y="349"/>
                </a:lnTo>
                <a:lnTo>
                  <a:pt x="1231" y="348"/>
                </a:lnTo>
                <a:lnTo>
                  <a:pt x="1231" y="347"/>
                </a:lnTo>
                <a:lnTo>
                  <a:pt x="1231" y="347"/>
                </a:lnTo>
                <a:lnTo>
                  <a:pt x="1231" y="346"/>
                </a:lnTo>
                <a:lnTo>
                  <a:pt x="1231" y="346"/>
                </a:lnTo>
                <a:lnTo>
                  <a:pt x="1231" y="346"/>
                </a:lnTo>
                <a:lnTo>
                  <a:pt x="1231" y="345"/>
                </a:lnTo>
                <a:lnTo>
                  <a:pt x="1231" y="345"/>
                </a:lnTo>
                <a:lnTo>
                  <a:pt x="1231" y="344"/>
                </a:lnTo>
                <a:lnTo>
                  <a:pt x="1232" y="344"/>
                </a:lnTo>
                <a:lnTo>
                  <a:pt x="1232" y="343"/>
                </a:lnTo>
                <a:lnTo>
                  <a:pt x="1231" y="343"/>
                </a:lnTo>
                <a:lnTo>
                  <a:pt x="1231" y="343"/>
                </a:lnTo>
                <a:lnTo>
                  <a:pt x="1231" y="343"/>
                </a:lnTo>
                <a:lnTo>
                  <a:pt x="1231" y="344"/>
                </a:lnTo>
                <a:lnTo>
                  <a:pt x="1231" y="345"/>
                </a:lnTo>
                <a:lnTo>
                  <a:pt x="1231" y="346"/>
                </a:lnTo>
                <a:lnTo>
                  <a:pt x="1231" y="346"/>
                </a:lnTo>
                <a:lnTo>
                  <a:pt x="1230" y="347"/>
                </a:lnTo>
                <a:lnTo>
                  <a:pt x="1230" y="347"/>
                </a:lnTo>
                <a:lnTo>
                  <a:pt x="1230" y="348"/>
                </a:lnTo>
                <a:lnTo>
                  <a:pt x="1230" y="348"/>
                </a:lnTo>
                <a:lnTo>
                  <a:pt x="1230" y="349"/>
                </a:lnTo>
                <a:lnTo>
                  <a:pt x="1230" y="349"/>
                </a:lnTo>
                <a:lnTo>
                  <a:pt x="1230" y="350"/>
                </a:lnTo>
                <a:lnTo>
                  <a:pt x="1230" y="350"/>
                </a:lnTo>
                <a:lnTo>
                  <a:pt x="1230" y="350"/>
                </a:lnTo>
                <a:lnTo>
                  <a:pt x="1230" y="350"/>
                </a:lnTo>
                <a:lnTo>
                  <a:pt x="1230" y="350"/>
                </a:lnTo>
                <a:lnTo>
                  <a:pt x="1230" y="349"/>
                </a:lnTo>
                <a:lnTo>
                  <a:pt x="1230" y="349"/>
                </a:lnTo>
                <a:lnTo>
                  <a:pt x="1229" y="349"/>
                </a:lnTo>
                <a:lnTo>
                  <a:pt x="1229" y="348"/>
                </a:lnTo>
                <a:lnTo>
                  <a:pt x="1230" y="348"/>
                </a:lnTo>
                <a:lnTo>
                  <a:pt x="1230" y="348"/>
                </a:lnTo>
                <a:lnTo>
                  <a:pt x="1230" y="347"/>
                </a:lnTo>
                <a:lnTo>
                  <a:pt x="1229" y="347"/>
                </a:lnTo>
                <a:lnTo>
                  <a:pt x="1228" y="347"/>
                </a:lnTo>
                <a:lnTo>
                  <a:pt x="1228" y="347"/>
                </a:lnTo>
                <a:lnTo>
                  <a:pt x="1228" y="347"/>
                </a:lnTo>
                <a:lnTo>
                  <a:pt x="1228" y="347"/>
                </a:lnTo>
                <a:lnTo>
                  <a:pt x="1229" y="346"/>
                </a:lnTo>
                <a:lnTo>
                  <a:pt x="1229" y="346"/>
                </a:lnTo>
                <a:lnTo>
                  <a:pt x="1230" y="346"/>
                </a:lnTo>
                <a:lnTo>
                  <a:pt x="1230" y="346"/>
                </a:lnTo>
                <a:lnTo>
                  <a:pt x="1230" y="345"/>
                </a:lnTo>
                <a:lnTo>
                  <a:pt x="1229" y="345"/>
                </a:lnTo>
                <a:lnTo>
                  <a:pt x="1229" y="345"/>
                </a:lnTo>
                <a:lnTo>
                  <a:pt x="1229" y="345"/>
                </a:lnTo>
                <a:lnTo>
                  <a:pt x="1229" y="344"/>
                </a:lnTo>
                <a:lnTo>
                  <a:pt x="1228" y="344"/>
                </a:lnTo>
                <a:lnTo>
                  <a:pt x="1228" y="344"/>
                </a:lnTo>
                <a:lnTo>
                  <a:pt x="1228" y="343"/>
                </a:lnTo>
                <a:lnTo>
                  <a:pt x="1229" y="344"/>
                </a:lnTo>
                <a:lnTo>
                  <a:pt x="1229" y="343"/>
                </a:lnTo>
                <a:lnTo>
                  <a:pt x="1229" y="343"/>
                </a:lnTo>
                <a:lnTo>
                  <a:pt x="1230" y="343"/>
                </a:lnTo>
                <a:lnTo>
                  <a:pt x="1230" y="342"/>
                </a:lnTo>
                <a:lnTo>
                  <a:pt x="1229" y="342"/>
                </a:lnTo>
                <a:lnTo>
                  <a:pt x="1229" y="342"/>
                </a:lnTo>
                <a:lnTo>
                  <a:pt x="1229" y="341"/>
                </a:lnTo>
                <a:lnTo>
                  <a:pt x="1229" y="341"/>
                </a:lnTo>
                <a:lnTo>
                  <a:pt x="1228" y="340"/>
                </a:lnTo>
                <a:lnTo>
                  <a:pt x="1228" y="340"/>
                </a:lnTo>
                <a:lnTo>
                  <a:pt x="1228" y="340"/>
                </a:lnTo>
                <a:lnTo>
                  <a:pt x="1227" y="339"/>
                </a:lnTo>
                <a:lnTo>
                  <a:pt x="1228" y="339"/>
                </a:lnTo>
                <a:lnTo>
                  <a:pt x="1228" y="338"/>
                </a:lnTo>
                <a:lnTo>
                  <a:pt x="1227" y="339"/>
                </a:lnTo>
                <a:lnTo>
                  <a:pt x="1227" y="339"/>
                </a:lnTo>
                <a:lnTo>
                  <a:pt x="1226" y="339"/>
                </a:lnTo>
                <a:lnTo>
                  <a:pt x="1226" y="339"/>
                </a:lnTo>
                <a:lnTo>
                  <a:pt x="1225" y="339"/>
                </a:lnTo>
                <a:lnTo>
                  <a:pt x="1225" y="340"/>
                </a:lnTo>
                <a:lnTo>
                  <a:pt x="1225" y="340"/>
                </a:lnTo>
                <a:lnTo>
                  <a:pt x="1225" y="340"/>
                </a:lnTo>
                <a:lnTo>
                  <a:pt x="1224" y="341"/>
                </a:lnTo>
                <a:lnTo>
                  <a:pt x="1224" y="341"/>
                </a:lnTo>
                <a:lnTo>
                  <a:pt x="1223" y="341"/>
                </a:lnTo>
                <a:lnTo>
                  <a:pt x="1223" y="341"/>
                </a:lnTo>
                <a:lnTo>
                  <a:pt x="1223" y="341"/>
                </a:lnTo>
                <a:lnTo>
                  <a:pt x="1223" y="341"/>
                </a:lnTo>
                <a:lnTo>
                  <a:pt x="1222" y="341"/>
                </a:lnTo>
                <a:lnTo>
                  <a:pt x="1222" y="342"/>
                </a:lnTo>
                <a:lnTo>
                  <a:pt x="1222" y="342"/>
                </a:lnTo>
                <a:lnTo>
                  <a:pt x="1222" y="342"/>
                </a:lnTo>
                <a:lnTo>
                  <a:pt x="1223" y="343"/>
                </a:lnTo>
                <a:lnTo>
                  <a:pt x="1222" y="343"/>
                </a:lnTo>
                <a:lnTo>
                  <a:pt x="1222" y="343"/>
                </a:lnTo>
                <a:lnTo>
                  <a:pt x="1222" y="343"/>
                </a:lnTo>
                <a:lnTo>
                  <a:pt x="1222" y="344"/>
                </a:lnTo>
                <a:lnTo>
                  <a:pt x="1222" y="344"/>
                </a:lnTo>
                <a:lnTo>
                  <a:pt x="1222" y="345"/>
                </a:lnTo>
                <a:lnTo>
                  <a:pt x="1222" y="345"/>
                </a:lnTo>
                <a:lnTo>
                  <a:pt x="1222" y="345"/>
                </a:lnTo>
                <a:lnTo>
                  <a:pt x="1222" y="344"/>
                </a:lnTo>
                <a:lnTo>
                  <a:pt x="1221" y="344"/>
                </a:lnTo>
                <a:lnTo>
                  <a:pt x="1221" y="344"/>
                </a:lnTo>
                <a:lnTo>
                  <a:pt x="1221" y="345"/>
                </a:lnTo>
                <a:lnTo>
                  <a:pt x="1220" y="345"/>
                </a:lnTo>
                <a:lnTo>
                  <a:pt x="1220" y="346"/>
                </a:lnTo>
                <a:lnTo>
                  <a:pt x="1220" y="346"/>
                </a:lnTo>
                <a:lnTo>
                  <a:pt x="1219" y="346"/>
                </a:lnTo>
                <a:lnTo>
                  <a:pt x="1219" y="347"/>
                </a:lnTo>
                <a:lnTo>
                  <a:pt x="1219" y="347"/>
                </a:lnTo>
                <a:lnTo>
                  <a:pt x="1220" y="348"/>
                </a:lnTo>
                <a:lnTo>
                  <a:pt x="1220" y="348"/>
                </a:lnTo>
                <a:lnTo>
                  <a:pt x="1220" y="349"/>
                </a:lnTo>
                <a:lnTo>
                  <a:pt x="1220" y="349"/>
                </a:lnTo>
                <a:lnTo>
                  <a:pt x="1220" y="350"/>
                </a:lnTo>
                <a:lnTo>
                  <a:pt x="1220" y="350"/>
                </a:lnTo>
                <a:lnTo>
                  <a:pt x="1220" y="349"/>
                </a:lnTo>
                <a:lnTo>
                  <a:pt x="1219" y="349"/>
                </a:lnTo>
                <a:lnTo>
                  <a:pt x="1219" y="349"/>
                </a:lnTo>
                <a:lnTo>
                  <a:pt x="1219" y="349"/>
                </a:lnTo>
                <a:lnTo>
                  <a:pt x="1218" y="348"/>
                </a:lnTo>
                <a:lnTo>
                  <a:pt x="1218" y="348"/>
                </a:lnTo>
                <a:lnTo>
                  <a:pt x="1218" y="347"/>
                </a:lnTo>
                <a:lnTo>
                  <a:pt x="1218" y="347"/>
                </a:lnTo>
                <a:lnTo>
                  <a:pt x="1218" y="346"/>
                </a:lnTo>
                <a:lnTo>
                  <a:pt x="1218" y="346"/>
                </a:lnTo>
                <a:lnTo>
                  <a:pt x="1219" y="346"/>
                </a:lnTo>
                <a:lnTo>
                  <a:pt x="1219" y="346"/>
                </a:lnTo>
                <a:lnTo>
                  <a:pt x="1219" y="345"/>
                </a:lnTo>
                <a:lnTo>
                  <a:pt x="1219" y="344"/>
                </a:lnTo>
                <a:lnTo>
                  <a:pt x="1219" y="344"/>
                </a:lnTo>
                <a:lnTo>
                  <a:pt x="1219" y="343"/>
                </a:lnTo>
                <a:lnTo>
                  <a:pt x="1219" y="343"/>
                </a:lnTo>
                <a:lnTo>
                  <a:pt x="1219" y="342"/>
                </a:lnTo>
                <a:lnTo>
                  <a:pt x="1219" y="341"/>
                </a:lnTo>
                <a:lnTo>
                  <a:pt x="1219" y="341"/>
                </a:lnTo>
                <a:lnTo>
                  <a:pt x="1220" y="340"/>
                </a:lnTo>
                <a:lnTo>
                  <a:pt x="1220" y="340"/>
                </a:lnTo>
                <a:lnTo>
                  <a:pt x="1220" y="340"/>
                </a:lnTo>
                <a:lnTo>
                  <a:pt x="1220" y="340"/>
                </a:lnTo>
                <a:lnTo>
                  <a:pt x="1220" y="339"/>
                </a:lnTo>
                <a:lnTo>
                  <a:pt x="1220" y="339"/>
                </a:lnTo>
                <a:lnTo>
                  <a:pt x="1220" y="339"/>
                </a:lnTo>
                <a:lnTo>
                  <a:pt x="1219" y="339"/>
                </a:lnTo>
                <a:lnTo>
                  <a:pt x="1219" y="339"/>
                </a:lnTo>
                <a:lnTo>
                  <a:pt x="1219" y="339"/>
                </a:lnTo>
                <a:lnTo>
                  <a:pt x="1218" y="339"/>
                </a:lnTo>
                <a:lnTo>
                  <a:pt x="1218" y="339"/>
                </a:lnTo>
                <a:lnTo>
                  <a:pt x="1218" y="339"/>
                </a:lnTo>
                <a:lnTo>
                  <a:pt x="1218" y="338"/>
                </a:lnTo>
                <a:lnTo>
                  <a:pt x="1218" y="339"/>
                </a:lnTo>
                <a:lnTo>
                  <a:pt x="1218" y="339"/>
                </a:lnTo>
                <a:lnTo>
                  <a:pt x="1218" y="340"/>
                </a:lnTo>
                <a:lnTo>
                  <a:pt x="1217" y="340"/>
                </a:lnTo>
                <a:lnTo>
                  <a:pt x="1217" y="341"/>
                </a:lnTo>
                <a:lnTo>
                  <a:pt x="1217" y="341"/>
                </a:lnTo>
                <a:lnTo>
                  <a:pt x="1217" y="342"/>
                </a:lnTo>
                <a:lnTo>
                  <a:pt x="1217" y="342"/>
                </a:lnTo>
                <a:lnTo>
                  <a:pt x="1217" y="342"/>
                </a:lnTo>
                <a:lnTo>
                  <a:pt x="1216" y="342"/>
                </a:lnTo>
                <a:lnTo>
                  <a:pt x="1216" y="342"/>
                </a:lnTo>
                <a:lnTo>
                  <a:pt x="1216" y="341"/>
                </a:lnTo>
                <a:lnTo>
                  <a:pt x="1215" y="342"/>
                </a:lnTo>
                <a:lnTo>
                  <a:pt x="1215" y="342"/>
                </a:lnTo>
                <a:lnTo>
                  <a:pt x="1214" y="342"/>
                </a:lnTo>
                <a:lnTo>
                  <a:pt x="1214" y="342"/>
                </a:lnTo>
                <a:lnTo>
                  <a:pt x="1214" y="342"/>
                </a:lnTo>
                <a:lnTo>
                  <a:pt x="1213" y="343"/>
                </a:lnTo>
                <a:lnTo>
                  <a:pt x="1213" y="343"/>
                </a:lnTo>
                <a:lnTo>
                  <a:pt x="1213" y="342"/>
                </a:lnTo>
                <a:lnTo>
                  <a:pt x="1213" y="342"/>
                </a:lnTo>
                <a:lnTo>
                  <a:pt x="1213" y="342"/>
                </a:lnTo>
                <a:lnTo>
                  <a:pt x="1213" y="343"/>
                </a:lnTo>
                <a:lnTo>
                  <a:pt x="1212" y="343"/>
                </a:lnTo>
                <a:lnTo>
                  <a:pt x="1212" y="343"/>
                </a:lnTo>
                <a:lnTo>
                  <a:pt x="1212" y="343"/>
                </a:lnTo>
                <a:lnTo>
                  <a:pt x="1211" y="343"/>
                </a:lnTo>
                <a:lnTo>
                  <a:pt x="1211" y="342"/>
                </a:lnTo>
                <a:lnTo>
                  <a:pt x="1212" y="342"/>
                </a:lnTo>
                <a:lnTo>
                  <a:pt x="1212" y="342"/>
                </a:lnTo>
                <a:lnTo>
                  <a:pt x="1212" y="341"/>
                </a:lnTo>
                <a:lnTo>
                  <a:pt x="1212" y="341"/>
                </a:lnTo>
                <a:lnTo>
                  <a:pt x="1212" y="341"/>
                </a:lnTo>
                <a:lnTo>
                  <a:pt x="1213" y="341"/>
                </a:lnTo>
                <a:lnTo>
                  <a:pt x="1213" y="340"/>
                </a:lnTo>
                <a:lnTo>
                  <a:pt x="1214" y="341"/>
                </a:lnTo>
                <a:lnTo>
                  <a:pt x="1214" y="341"/>
                </a:lnTo>
                <a:lnTo>
                  <a:pt x="1215" y="341"/>
                </a:lnTo>
                <a:lnTo>
                  <a:pt x="1215" y="341"/>
                </a:lnTo>
                <a:lnTo>
                  <a:pt x="1215" y="340"/>
                </a:lnTo>
                <a:lnTo>
                  <a:pt x="1216" y="340"/>
                </a:lnTo>
                <a:lnTo>
                  <a:pt x="1216" y="339"/>
                </a:lnTo>
                <a:lnTo>
                  <a:pt x="1216" y="339"/>
                </a:lnTo>
                <a:lnTo>
                  <a:pt x="1216" y="338"/>
                </a:lnTo>
                <a:lnTo>
                  <a:pt x="1216" y="337"/>
                </a:lnTo>
                <a:lnTo>
                  <a:pt x="1215" y="336"/>
                </a:lnTo>
                <a:lnTo>
                  <a:pt x="1215" y="335"/>
                </a:lnTo>
                <a:lnTo>
                  <a:pt x="1214" y="335"/>
                </a:lnTo>
                <a:lnTo>
                  <a:pt x="1213" y="335"/>
                </a:lnTo>
                <a:lnTo>
                  <a:pt x="1212" y="335"/>
                </a:lnTo>
                <a:lnTo>
                  <a:pt x="1211" y="335"/>
                </a:lnTo>
                <a:lnTo>
                  <a:pt x="1211" y="334"/>
                </a:lnTo>
                <a:lnTo>
                  <a:pt x="1210" y="334"/>
                </a:lnTo>
                <a:lnTo>
                  <a:pt x="1209" y="334"/>
                </a:lnTo>
                <a:lnTo>
                  <a:pt x="1209" y="335"/>
                </a:lnTo>
                <a:lnTo>
                  <a:pt x="1209" y="335"/>
                </a:lnTo>
                <a:lnTo>
                  <a:pt x="1209" y="336"/>
                </a:lnTo>
                <a:lnTo>
                  <a:pt x="1210" y="336"/>
                </a:lnTo>
                <a:lnTo>
                  <a:pt x="1210" y="336"/>
                </a:lnTo>
                <a:lnTo>
                  <a:pt x="1210" y="336"/>
                </a:lnTo>
                <a:lnTo>
                  <a:pt x="1210" y="336"/>
                </a:lnTo>
                <a:lnTo>
                  <a:pt x="1210" y="337"/>
                </a:lnTo>
                <a:lnTo>
                  <a:pt x="1209" y="337"/>
                </a:lnTo>
                <a:lnTo>
                  <a:pt x="1209" y="336"/>
                </a:lnTo>
                <a:lnTo>
                  <a:pt x="1209" y="336"/>
                </a:lnTo>
                <a:lnTo>
                  <a:pt x="1209" y="336"/>
                </a:lnTo>
                <a:lnTo>
                  <a:pt x="1208" y="335"/>
                </a:lnTo>
                <a:lnTo>
                  <a:pt x="1208" y="335"/>
                </a:lnTo>
                <a:lnTo>
                  <a:pt x="1208" y="335"/>
                </a:lnTo>
                <a:lnTo>
                  <a:pt x="1207" y="335"/>
                </a:lnTo>
                <a:lnTo>
                  <a:pt x="1207" y="336"/>
                </a:lnTo>
                <a:lnTo>
                  <a:pt x="1207" y="335"/>
                </a:lnTo>
                <a:lnTo>
                  <a:pt x="1207" y="335"/>
                </a:lnTo>
                <a:lnTo>
                  <a:pt x="1207" y="335"/>
                </a:lnTo>
                <a:lnTo>
                  <a:pt x="1207" y="334"/>
                </a:lnTo>
                <a:lnTo>
                  <a:pt x="1208" y="334"/>
                </a:lnTo>
                <a:lnTo>
                  <a:pt x="1208" y="333"/>
                </a:lnTo>
                <a:lnTo>
                  <a:pt x="1208" y="333"/>
                </a:lnTo>
                <a:lnTo>
                  <a:pt x="1208" y="332"/>
                </a:lnTo>
                <a:lnTo>
                  <a:pt x="1207" y="332"/>
                </a:lnTo>
                <a:lnTo>
                  <a:pt x="1207" y="331"/>
                </a:lnTo>
                <a:lnTo>
                  <a:pt x="1207" y="331"/>
                </a:lnTo>
                <a:lnTo>
                  <a:pt x="1207" y="331"/>
                </a:lnTo>
                <a:lnTo>
                  <a:pt x="1206" y="331"/>
                </a:lnTo>
                <a:lnTo>
                  <a:pt x="1205" y="331"/>
                </a:lnTo>
                <a:lnTo>
                  <a:pt x="1205" y="331"/>
                </a:lnTo>
                <a:lnTo>
                  <a:pt x="1204" y="331"/>
                </a:lnTo>
                <a:lnTo>
                  <a:pt x="1203" y="331"/>
                </a:lnTo>
                <a:lnTo>
                  <a:pt x="1203" y="331"/>
                </a:lnTo>
                <a:lnTo>
                  <a:pt x="1203" y="331"/>
                </a:lnTo>
                <a:lnTo>
                  <a:pt x="1202" y="331"/>
                </a:lnTo>
                <a:lnTo>
                  <a:pt x="1202" y="331"/>
                </a:lnTo>
                <a:lnTo>
                  <a:pt x="1201" y="331"/>
                </a:lnTo>
                <a:lnTo>
                  <a:pt x="1200" y="331"/>
                </a:lnTo>
                <a:lnTo>
                  <a:pt x="1199" y="331"/>
                </a:lnTo>
                <a:lnTo>
                  <a:pt x="1198" y="332"/>
                </a:lnTo>
                <a:lnTo>
                  <a:pt x="1198" y="332"/>
                </a:lnTo>
                <a:lnTo>
                  <a:pt x="1197" y="332"/>
                </a:lnTo>
                <a:lnTo>
                  <a:pt x="1196" y="333"/>
                </a:lnTo>
                <a:lnTo>
                  <a:pt x="1197" y="333"/>
                </a:lnTo>
                <a:lnTo>
                  <a:pt x="1197" y="334"/>
                </a:lnTo>
                <a:lnTo>
                  <a:pt x="1197" y="334"/>
                </a:lnTo>
                <a:lnTo>
                  <a:pt x="1197" y="334"/>
                </a:lnTo>
                <a:lnTo>
                  <a:pt x="1198" y="334"/>
                </a:lnTo>
                <a:lnTo>
                  <a:pt x="1198" y="334"/>
                </a:lnTo>
                <a:lnTo>
                  <a:pt x="1199" y="335"/>
                </a:lnTo>
                <a:lnTo>
                  <a:pt x="1198" y="335"/>
                </a:lnTo>
                <a:lnTo>
                  <a:pt x="1198" y="335"/>
                </a:lnTo>
                <a:lnTo>
                  <a:pt x="1197" y="335"/>
                </a:lnTo>
                <a:lnTo>
                  <a:pt x="1197" y="335"/>
                </a:lnTo>
                <a:lnTo>
                  <a:pt x="1196" y="335"/>
                </a:lnTo>
                <a:lnTo>
                  <a:pt x="1196" y="336"/>
                </a:lnTo>
                <a:lnTo>
                  <a:pt x="1196" y="336"/>
                </a:lnTo>
                <a:lnTo>
                  <a:pt x="1196" y="336"/>
                </a:lnTo>
                <a:lnTo>
                  <a:pt x="1196" y="337"/>
                </a:lnTo>
                <a:lnTo>
                  <a:pt x="1196" y="337"/>
                </a:lnTo>
                <a:lnTo>
                  <a:pt x="1195" y="338"/>
                </a:lnTo>
                <a:lnTo>
                  <a:pt x="1195" y="338"/>
                </a:lnTo>
                <a:lnTo>
                  <a:pt x="1195" y="338"/>
                </a:lnTo>
                <a:lnTo>
                  <a:pt x="1194" y="338"/>
                </a:lnTo>
                <a:lnTo>
                  <a:pt x="1194" y="337"/>
                </a:lnTo>
                <a:lnTo>
                  <a:pt x="1194" y="337"/>
                </a:lnTo>
                <a:lnTo>
                  <a:pt x="1193" y="337"/>
                </a:lnTo>
                <a:lnTo>
                  <a:pt x="1193" y="337"/>
                </a:lnTo>
                <a:lnTo>
                  <a:pt x="1193" y="336"/>
                </a:lnTo>
                <a:lnTo>
                  <a:pt x="1193" y="337"/>
                </a:lnTo>
                <a:lnTo>
                  <a:pt x="1193" y="337"/>
                </a:lnTo>
                <a:lnTo>
                  <a:pt x="1193" y="337"/>
                </a:lnTo>
                <a:lnTo>
                  <a:pt x="1192" y="337"/>
                </a:lnTo>
                <a:lnTo>
                  <a:pt x="1193" y="336"/>
                </a:lnTo>
                <a:lnTo>
                  <a:pt x="1193" y="336"/>
                </a:lnTo>
                <a:lnTo>
                  <a:pt x="1193" y="335"/>
                </a:lnTo>
                <a:lnTo>
                  <a:pt x="1193" y="335"/>
                </a:lnTo>
                <a:lnTo>
                  <a:pt x="1193" y="334"/>
                </a:lnTo>
                <a:lnTo>
                  <a:pt x="1193" y="334"/>
                </a:lnTo>
                <a:lnTo>
                  <a:pt x="1193" y="333"/>
                </a:lnTo>
                <a:lnTo>
                  <a:pt x="1193" y="333"/>
                </a:lnTo>
                <a:lnTo>
                  <a:pt x="1194" y="332"/>
                </a:lnTo>
                <a:lnTo>
                  <a:pt x="1194" y="332"/>
                </a:lnTo>
                <a:lnTo>
                  <a:pt x="1193" y="331"/>
                </a:lnTo>
                <a:lnTo>
                  <a:pt x="1193" y="331"/>
                </a:lnTo>
                <a:lnTo>
                  <a:pt x="1193" y="331"/>
                </a:lnTo>
                <a:lnTo>
                  <a:pt x="1192" y="331"/>
                </a:lnTo>
                <a:lnTo>
                  <a:pt x="1192" y="331"/>
                </a:lnTo>
                <a:lnTo>
                  <a:pt x="1191" y="331"/>
                </a:lnTo>
                <a:lnTo>
                  <a:pt x="1190" y="331"/>
                </a:lnTo>
                <a:lnTo>
                  <a:pt x="1190" y="331"/>
                </a:lnTo>
                <a:lnTo>
                  <a:pt x="1189" y="331"/>
                </a:lnTo>
                <a:lnTo>
                  <a:pt x="1189" y="331"/>
                </a:lnTo>
                <a:lnTo>
                  <a:pt x="1188" y="331"/>
                </a:lnTo>
                <a:lnTo>
                  <a:pt x="1188" y="331"/>
                </a:lnTo>
                <a:lnTo>
                  <a:pt x="1187" y="331"/>
                </a:lnTo>
                <a:lnTo>
                  <a:pt x="1186" y="332"/>
                </a:lnTo>
                <a:lnTo>
                  <a:pt x="1186" y="332"/>
                </a:lnTo>
                <a:lnTo>
                  <a:pt x="1185" y="332"/>
                </a:lnTo>
                <a:lnTo>
                  <a:pt x="1184" y="333"/>
                </a:lnTo>
                <a:lnTo>
                  <a:pt x="1184" y="333"/>
                </a:lnTo>
                <a:lnTo>
                  <a:pt x="1184" y="334"/>
                </a:lnTo>
                <a:lnTo>
                  <a:pt x="1183" y="334"/>
                </a:lnTo>
                <a:lnTo>
                  <a:pt x="1183" y="335"/>
                </a:lnTo>
                <a:lnTo>
                  <a:pt x="1182" y="335"/>
                </a:lnTo>
                <a:lnTo>
                  <a:pt x="1182" y="334"/>
                </a:lnTo>
                <a:lnTo>
                  <a:pt x="1182" y="334"/>
                </a:lnTo>
                <a:lnTo>
                  <a:pt x="1181" y="333"/>
                </a:lnTo>
                <a:lnTo>
                  <a:pt x="1181" y="333"/>
                </a:lnTo>
                <a:lnTo>
                  <a:pt x="1181" y="332"/>
                </a:lnTo>
                <a:lnTo>
                  <a:pt x="1180" y="332"/>
                </a:lnTo>
                <a:lnTo>
                  <a:pt x="1179" y="332"/>
                </a:lnTo>
                <a:lnTo>
                  <a:pt x="1179" y="331"/>
                </a:lnTo>
                <a:lnTo>
                  <a:pt x="1179" y="331"/>
                </a:lnTo>
                <a:lnTo>
                  <a:pt x="1179" y="330"/>
                </a:lnTo>
                <a:lnTo>
                  <a:pt x="1178" y="330"/>
                </a:lnTo>
                <a:lnTo>
                  <a:pt x="1178" y="330"/>
                </a:lnTo>
                <a:lnTo>
                  <a:pt x="1177" y="330"/>
                </a:lnTo>
                <a:lnTo>
                  <a:pt x="1176" y="330"/>
                </a:lnTo>
                <a:lnTo>
                  <a:pt x="1176" y="330"/>
                </a:lnTo>
                <a:lnTo>
                  <a:pt x="1175" y="331"/>
                </a:lnTo>
                <a:lnTo>
                  <a:pt x="1175" y="331"/>
                </a:lnTo>
                <a:lnTo>
                  <a:pt x="1175" y="332"/>
                </a:lnTo>
                <a:lnTo>
                  <a:pt x="1176" y="332"/>
                </a:lnTo>
                <a:lnTo>
                  <a:pt x="1177" y="333"/>
                </a:lnTo>
                <a:lnTo>
                  <a:pt x="1177" y="333"/>
                </a:lnTo>
                <a:lnTo>
                  <a:pt x="1176" y="334"/>
                </a:lnTo>
                <a:lnTo>
                  <a:pt x="1176" y="334"/>
                </a:lnTo>
                <a:lnTo>
                  <a:pt x="1176" y="335"/>
                </a:lnTo>
                <a:lnTo>
                  <a:pt x="1176" y="336"/>
                </a:lnTo>
                <a:lnTo>
                  <a:pt x="1176" y="336"/>
                </a:lnTo>
                <a:lnTo>
                  <a:pt x="1176" y="337"/>
                </a:lnTo>
                <a:lnTo>
                  <a:pt x="1176" y="337"/>
                </a:lnTo>
                <a:lnTo>
                  <a:pt x="1176" y="337"/>
                </a:lnTo>
                <a:lnTo>
                  <a:pt x="1176" y="338"/>
                </a:lnTo>
                <a:lnTo>
                  <a:pt x="1175" y="338"/>
                </a:lnTo>
                <a:lnTo>
                  <a:pt x="1175" y="338"/>
                </a:lnTo>
                <a:lnTo>
                  <a:pt x="1175" y="338"/>
                </a:lnTo>
                <a:lnTo>
                  <a:pt x="1175" y="339"/>
                </a:lnTo>
                <a:lnTo>
                  <a:pt x="1174" y="339"/>
                </a:lnTo>
                <a:lnTo>
                  <a:pt x="1174" y="340"/>
                </a:lnTo>
                <a:lnTo>
                  <a:pt x="1174" y="340"/>
                </a:lnTo>
                <a:lnTo>
                  <a:pt x="1174" y="340"/>
                </a:lnTo>
                <a:lnTo>
                  <a:pt x="1174" y="341"/>
                </a:lnTo>
                <a:lnTo>
                  <a:pt x="1173" y="342"/>
                </a:lnTo>
                <a:lnTo>
                  <a:pt x="1173" y="342"/>
                </a:lnTo>
                <a:lnTo>
                  <a:pt x="1172" y="342"/>
                </a:lnTo>
                <a:lnTo>
                  <a:pt x="1172" y="342"/>
                </a:lnTo>
                <a:lnTo>
                  <a:pt x="1172" y="342"/>
                </a:lnTo>
                <a:lnTo>
                  <a:pt x="1172" y="342"/>
                </a:lnTo>
                <a:lnTo>
                  <a:pt x="1172" y="342"/>
                </a:lnTo>
                <a:lnTo>
                  <a:pt x="1172" y="341"/>
                </a:lnTo>
                <a:lnTo>
                  <a:pt x="1171" y="341"/>
                </a:lnTo>
                <a:lnTo>
                  <a:pt x="1171" y="341"/>
                </a:lnTo>
                <a:lnTo>
                  <a:pt x="1171" y="341"/>
                </a:lnTo>
                <a:lnTo>
                  <a:pt x="1171" y="340"/>
                </a:lnTo>
                <a:lnTo>
                  <a:pt x="1171" y="340"/>
                </a:lnTo>
                <a:lnTo>
                  <a:pt x="1171" y="339"/>
                </a:lnTo>
                <a:lnTo>
                  <a:pt x="1172" y="339"/>
                </a:lnTo>
                <a:lnTo>
                  <a:pt x="1172" y="339"/>
                </a:lnTo>
                <a:lnTo>
                  <a:pt x="1172" y="338"/>
                </a:lnTo>
                <a:lnTo>
                  <a:pt x="1171" y="338"/>
                </a:lnTo>
                <a:lnTo>
                  <a:pt x="1171" y="338"/>
                </a:lnTo>
                <a:lnTo>
                  <a:pt x="1170" y="338"/>
                </a:lnTo>
                <a:lnTo>
                  <a:pt x="1171" y="337"/>
                </a:lnTo>
                <a:lnTo>
                  <a:pt x="1171" y="337"/>
                </a:lnTo>
                <a:lnTo>
                  <a:pt x="1171" y="337"/>
                </a:lnTo>
                <a:lnTo>
                  <a:pt x="1172" y="336"/>
                </a:lnTo>
                <a:lnTo>
                  <a:pt x="1172" y="336"/>
                </a:lnTo>
                <a:lnTo>
                  <a:pt x="1171" y="336"/>
                </a:lnTo>
                <a:lnTo>
                  <a:pt x="1171" y="336"/>
                </a:lnTo>
                <a:lnTo>
                  <a:pt x="1172" y="335"/>
                </a:lnTo>
                <a:lnTo>
                  <a:pt x="1172" y="335"/>
                </a:lnTo>
                <a:lnTo>
                  <a:pt x="1172" y="335"/>
                </a:lnTo>
                <a:lnTo>
                  <a:pt x="1172" y="334"/>
                </a:lnTo>
                <a:lnTo>
                  <a:pt x="1171" y="334"/>
                </a:lnTo>
                <a:lnTo>
                  <a:pt x="1171" y="333"/>
                </a:lnTo>
                <a:lnTo>
                  <a:pt x="1171" y="333"/>
                </a:lnTo>
                <a:lnTo>
                  <a:pt x="1171" y="332"/>
                </a:lnTo>
                <a:lnTo>
                  <a:pt x="1171" y="332"/>
                </a:lnTo>
                <a:lnTo>
                  <a:pt x="1170" y="331"/>
                </a:lnTo>
                <a:lnTo>
                  <a:pt x="1170" y="331"/>
                </a:lnTo>
                <a:lnTo>
                  <a:pt x="1170" y="330"/>
                </a:lnTo>
                <a:lnTo>
                  <a:pt x="1169" y="330"/>
                </a:lnTo>
                <a:lnTo>
                  <a:pt x="1169" y="330"/>
                </a:lnTo>
                <a:lnTo>
                  <a:pt x="1168" y="330"/>
                </a:lnTo>
                <a:lnTo>
                  <a:pt x="1168" y="330"/>
                </a:lnTo>
                <a:lnTo>
                  <a:pt x="1167" y="330"/>
                </a:lnTo>
                <a:lnTo>
                  <a:pt x="1167" y="331"/>
                </a:lnTo>
                <a:lnTo>
                  <a:pt x="1166" y="331"/>
                </a:lnTo>
                <a:lnTo>
                  <a:pt x="1166" y="331"/>
                </a:lnTo>
                <a:lnTo>
                  <a:pt x="1165" y="329"/>
                </a:lnTo>
                <a:lnTo>
                  <a:pt x="1164" y="328"/>
                </a:lnTo>
                <a:lnTo>
                  <a:pt x="1164" y="328"/>
                </a:lnTo>
                <a:lnTo>
                  <a:pt x="1164" y="327"/>
                </a:lnTo>
                <a:lnTo>
                  <a:pt x="1164" y="327"/>
                </a:lnTo>
                <a:lnTo>
                  <a:pt x="1164" y="327"/>
                </a:lnTo>
                <a:lnTo>
                  <a:pt x="1164" y="326"/>
                </a:lnTo>
                <a:lnTo>
                  <a:pt x="1164" y="326"/>
                </a:lnTo>
                <a:lnTo>
                  <a:pt x="1164" y="326"/>
                </a:lnTo>
                <a:lnTo>
                  <a:pt x="1163" y="325"/>
                </a:lnTo>
                <a:lnTo>
                  <a:pt x="1163" y="325"/>
                </a:lnTo>
                <a:lnTo>
                  <a:pt x="1162" y="325"/>
                </a:lnTo>
                <a:lnTo>
                  <a:pt x="1162" y="326"/>
                </a:lnTo>
                <a:lnTo>
                  <a:pt x="1162" y="326"/>
                </a:lnTo>
                <a:lnTo>
                  <a:pt x="1162" y="326"/>
                </a:lnTo>
                <a:lnTo>
                  <a:pt x="1161" y="326"/>
                </a:lnTo>
                <a:lnTo>
                  <a:pt x="1161" y="326"/>
                </a:lnTo>
                <a:lnTo>
                  <a:pt x="1161" y="327"/>
                </a:lnTo>
                <a:lnTo>
                  <a:pt x="1161" y="327"/>
                </a:lnTo>
                <a:lnTo>
                  <a:pt x="1161" y="328"/>
                </a:lnTo>
                <a:lnTo>
                  <a:pt x="1161" y="328"/>
                </a:lnTo>
                <a:lnTo>
                  <a:pt x="1160" y="328"/>
                </a:lnTo>
                <a:lnTo>
                  <a:pt x="1160" y="328"/>
                </a:lnTo>
                <a:lnTo>
                  <a:pt x="1159" y="328"/>
                </a:lnTo>
                <a:lnTo>
                  <a:pt x="1159" y="328"/>
                </a:lnTo>
                <a:lnTo>
                  <a:pt x="1158" y="328"/>
                </a:lnTo>
                <a:lnTo>
                  <a:pt x="1158" y="328"/>
                </a:lnTo>
                <a:lnTo>
                  <a:pt x="1158" y="329"/>
                </a:lnTo>
                <a:lnTo>
                  <a:pt x="1158" y="329"/>
                </a:lnTo>
                <a:lnTo>
                  <a:pt x="1158" y="330"/>
                </a:lnTo>
                <a:lnTo>
                  <a:pt x="1158" y="330"/>
                </a:lnTo>
                <a:lnTo>
                  <a:pt x="1158" y="330"/>
                </a:lnTo>
                <a:lnTo>
                  <a:pt x="1158" y="330"/>
                </a:lnTo>
                <a:lnTo>
                  <a:pt x="1159" y="330"/>
                </a:lnTo>
                <a:lnTo>
                  <a:pt x="1159" y="331"/>
                </a:lnTo>
                <a:lnTo>
                  <a:pt x="1159" y="331"/>
                </a:lnTo>
                <a:lnTo>
                  <a:pt x="1159" y="332"/>
                </a:lnTo>
                <a:lnTo>
                  <a:pt x="1159" y="332"/>
                </a:lnTo>
                <a:lnTo>
                  <a:pt x="1159" y="333"/>
                </a:lnTo>
                <a:lnTo>
                  <a:pt x="1158" y="333"/>
                </a:lnTo>
                <a:lnTo>
                  <a:pt x="1158" y="333"/>
                </a:lnTo>
                <a:lnTo>
                  <a:pt x="1158" y="334"/>
                </a:lnTo>
                <a:lnTo>
                  <a:pt x="1159" y="334"/>
                </a:lnTo>
                <a:lnTo>
                  <a:pt x="1159" y="334"/>
                </a:lnTo>
                <a:lnTo>
                  <a:pt x="1159" y="335"/>
                </a:lnTo>
                <a:lnTo>
                  <a:pt x="1158" y="335"/>
                </a:lnTo>
                <a:lnTo>
                  <a:pt x="1158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5"/>
                </a:lnTo>
                <a:lnTo>
                  <a:pt x="1158" y="334"/>
                </a:lnTo>
                <a:lnTo>
                  <a:pt x="1157" y="333"/>
                </a:lnTo>
                <a:lnTo>
                  <a:pt x="1157" y="333"/>
                </a:lnTo>
                <a:lnTo>
                  <a:pt x="1157" y="332"/>
                </a:lnTo>
                <a:lnTo>
                  <a:pt x="1157" y="332"/>
                </a:lnTo>
                <a:lnTo>
                  <a:pt x="1157" y="331"/>
                </a:lnTo>
                <a:lnTo>
                  <a:pt x="1156" y="331"/>
                </a:lnTo>
                <a:lnTo>
                  <a:pt x="1157" y="330"/>
                </a:lnTo>
                <a:lnTo>
                  <a:pt x="1157" y="330"/>
                </a:lnTo>
                <a:lnTo>
                  <a:pt x="1157" y="330"/>
                </a:lnTo>
                <a:lnTo>
                  <a:pt x="1156" y="330"/>
                </a:lnTo>
                <a:lnTo>
                  <a:pt x="1156" y="330"/>
                </a:lnTo>
                <a:lnTo>
                  <a:pt x="1155" y="330"/>
                </a:lnTo>
                <a:lnTo>
                  <a:pt x="1154" y="330"/>
                </a:lnTo>
                <a:lnTo>
                  <a:pt x="1154" y="330"/>
                </a:lnTo>
                <a:lnTo>
                  <a:pt x="1154" y="330"/>
                </a:lnTo>
                <a:lnTo>
                  <a:pt x="1153" y="331"/>
                </a:lnTo>
                <a:lnTo>
                  <a:pt x="1153" y="330"/>
                </a:lnTo>
                <a:lnTo>
                  <a:pt x="1153" y="330"/>
                </a:lnTo>
                <a:lnTo>
                  <a:pt x="1153" y="330"/>
                </a:lnTo>
                <a:lnTo>
                  <a:pt x="1153" y="329"/>
                </a:lnTo>
                <a:lnTo>
                  <a:pt x="1154" y="329"/>
                </a:lnTo>
                <a:lnTo>
                  <a:pt x="1154" y="329"/>
                </a:lnTo>
                <a:lnTo>
                  <a:pt x="1155" y="329"/>
                </a:lnTo>
                <a:lnTo>
                  <a:pt x="1155" y="328"/>
                </a:lnTo>
                <a:lnTo>
                  <a:pt x="1155" y="328"/>
                </a:lnTo>
                <a:lnTo>
                  <a:pt x="1155" y="327"/>
                </a:lnTo>
                <a:lnTo>
                  <a:pt x="1154" y="327"/>
                </a:lnTo>
                <a:lnTo>
                  <a:pt x="1154" y="327"/>
                </a:lnTo>
                <a:lnTo>
                  <a:pt x="1153" y="327"/>
                </a:lnTo>
                <a:lnTo>
                  <a:pt x="1153" y="327"/>
                </a:lnTo>
                <a:lnTo>
                  <a:pt x="1152" y="327"/>
                </a:lnTo>
                <a:lnTo>
                  <a:pt x="1152" y="327"/>
                </a:lnTo>
                <a:lnTo>
                  <a:pt x="1152" y="328"/>
                </a:lnTo>
                <a:lnTo>
                  <a:pt x="1152" y="328"/>
                </a:lnTo>
                <a:lnTo>
                  <a:pt x="1152" y="329"/>
                </a:lnTo>
                <a:lnTo>
                  <a:pt x="1152" y="329"/>
                </a:lnTo>
                <a:lnTo>
                  <a:pt x="1152" y="330"/>
                </a:lnTo>
                <a:lnTo>
                  <a:pt x="1152" y="330"/>
                </a:lnTo>
                <a:lnTo>
                  <a:pt x="1152" y="330"/>
                </a:lnTo>
                <a:lnTo>
                  <a:pt x="1152" y="331"/>
                </a:lnTo>
                <a:lnTo>
                  <a:pt x="1152" y="331"/>
                </a:lnTo>
                <a:lnTo>
                  <a:pt x="1152" y="331"/>
                </a:lnTo>
                <a:lnTo>
                  <a:pt x="1152" y="332"/>
                </a:lnTo>
                <a:lnTo>
                  <a:pt x="1151" y="332"/>
                </a:lnTo>
                <a:lnTo>
                  <a:pt x="1151" y="333"/>
                </a:lnTo>
                <a:lnTo>
                  <a:pt x="1151" y="333"/>
                </a:lnTo>
                <a:lnTo>
                  <a:pt x="1151" y="334"/>
                </a:lnTo>
                <a:lnTo>
                  <a:pt x="1152" y="334"/>
                </a:lnTo>
                <a:lnTo>
                  <a:pt x="1152" y="335"/>
                </a:lnTo>
                <a:lnTo>
                  <a:pt x="1152" y="335"/>
                </a:lnTo>
                <a:lnTo>
                  <a:pt x="1152" y="336"/>
                </a:lnTo>
                <a:lnTo>
                  <a:pt x="1152" y="336"/>
                </a:lnTo>
                <a:lnTo>
                  <a:pt x="1152" y="336"/>
                </a:lnTo>
                <a:lnTo>
                  <a:pt x="1151" y="336"/>
                </a:lnTo>
                <a:lnTo>
                  <a:pt x="1151" y="337"/>
                </a:lnTo>
                <a:lnTo>
                  <a:pt x="1151" y="337"/>
                </a:lnTo>
                <a:lnTo>
                  <a:pt x="1151" y="338"/>
                </a:lnTo>
                <a:lnTo>
                  <a:pt x="1151" y="338"/>
                </a:lnTo>
                <a:lnTo>
                  <a:pt x="1151" y="339"/>
                </a:lnTo>
                <a:lnTo>
                  <a:pt x="1151" y="339"/>
                </a:lnTo>
                <a:lnTo>
                  <a:pt x="1150" y="339"/>
                </a:lnTo>
                <a:lnTo>
                  <a:pt x="1150" y="340"/>
                </a:lnTo>
                <a:lnTo>
                  <a:pt x="1150" y="340"/>
                </a:lnTo>
                <a:lnTo>
                  <a:pt x="1150" y="340"/>
                </a:lnTo>
                <a:lnTo>
                  <a:pt x="1150" y="340"/>
                </a:lnTo>
                <a:lnTo>
                  <a:pt x="1149" y="340"/>
                </a:lnTo>
                <a:lnTo>
                  <a:pt x="1149" y="339"/>
                </a:lnTo>
                <a:lnTo>
                  <a:pt x="1149" y="339"/>
                </a:lnTo>
                <a:lnTo>
                  <a:pt x="1148" y="339"/>
                </a:lnTo>
                <a:lnTo>
                  <a:pt x="1148" y="340"/>
                </a:lnTo>
                <a:lnTo>
                  <a:pt x="1148" y="340"/>
                </a:lnTo>
                <a:lnTo>
                  <a:pt x="1147" y="341"/>
                </a:lnTo>
                <a:lnTo>
                  <a:pt x="1146" y="340"/>
                </a:lnTo>
                <a:lnTo>
                  <a:pt x="1146" y="340"/>
                </a:lnTo>
                <a:lnTo>
                  <a:pt x="1147" y="339"/>
                </a:lnTo>
                <a:lnTo>
                  <a:pt x="1147" y="338"/>
                </a:lnTo>
                <a:lnTo>
                  <a:pt x="1147" y="338"/>
                </a:lnTo>
                <a:lnTo>
                  <a:pt x="1148" y="338"/>
                </a:lnTo>
                <a:lnTo>
                  <a:pt x="1148" y="337"/>
                </a:lnTo>
                <a:lnTo>
                  <a:pt x="1148" y="337"/>
                </a:lnTo>
                <a:lnTo>
                  <a:pt x="1148" y="336"/>
                </a:lnTo>
                <a:lnTo>
                  <a:pt x="1148" y="336"/>
                </a:lnTo>
                <a:lnTo>
                  <a:pt x="1149" y="336"/>
                </a:lnTo>
                <a:lnTo>
                  <a:pt x="1149" y="335"/>
                </a:lnTo>
                <a:lnTo>
                  <a:pt x="1149" y="335"/>
                </a:lnTo>
                <a:lnTo>
                  <a:pt x="1149" y="335"/>
                </a:lnTo>
                <a:lnTo>
                  <a:pt x="1150" y="334"/>
                </a:lnTo>
                <a:lnTo>
                  <a:pt x="1149" y="334"/>
                </a:lnTo>
                <a:lnTo>
                  <a:pt x="1149" y="333"/>
                </a:lnTo>
                <a:lnTo>
                  <a:pt x="1149" y="333"/>
                </a:lnTo>
                <a:lnTo>
                  <a:pt x="1149" y="332"/>
                </a:lnTo>
                <a:lnTo>
                  <a:pt x="1149" y="332"/>
                </a:lnTo>
                <a:lnTo>
                  <a:pt x="1149" y="331"/>
                </a:lnTo>
                <a:lnTo>
                  <a:pt x="1149" y="331"/>
                </a:lnTo>
                <a:lnTo>
                  <a:pt x="1150" y="330"/>
                </a:lnTo>
                <a:lnTo>
                  <a:pt x="1149" y="330"/>
                </a:lnTo>
                <a:lnTo>
                  <a:pt x="1149" y="330"/>
                </a:lnTo>
                <a:lnTo>
                  <a:pt x="1148" y="330"/>
                </a:lnTo>
                <a:lnTo>
                  <a:pt x="1148" y="330"/>
                </a:lnTo>
                <a:lnTo>
                  <a:pt x="1148" y="330"/>
                </a:lnTo>
                <a:lnTo>
                  <a:pt x="1148" y="329"/>
                </a:lnTo>
                <a:lnTo>
                  <a:pt x="1148" y="329"/>
                </a:lnTo>
                <a:lnTo>
                  <a:pt x="1148" y="328"/>
                </a:lnTo>
                <a:lnTo>
                  <a:pt x="1147" y="328"/>
                </a:lnTo>
                <a:lnTo>
                  <a:pt x="1147" y="327"/>
                </a:lnTo>
                <a:lnTo>
                  <a:pt x="1147" y="327"/>
                </a:lnTo>
                <a:lnTo>
                  <a:pt x="1146" y="327"/>
                </a:lnTo>
                <a:lnTo>
                  <a:pt x="1146" y="327"/>
                </a:lnTo>
                <a:lnTo>
                  <a:pt x="1145" y="327"/>
                </a:lnTo>
                <a:lnTo>
                  <a:pt x="1143" y="327"/>
                </a:lnTo>
                <a:lnTo>
                  <a:pt x="1143" y="327"/>
                </a:lnTo>
                <a:lnTo>
                  <a:pt x="1143" y="328"/>
                </a:lnTo>
                <a:lnTo>
                  <a:pt x="1142" y="328"/>
                </a:lnTo>
                <a:lnTo>
                  <a:pt x="1142" y="329"/>
                </a:lnTo>
                <a:lnTo>
                  <a:pt x="1142" y="329"/>
                </a:lnTo>
                <a:lnTo>
                  <a:pt x="1143" y="329"/>
                </a:lnTo>
                <a:lnTo>
                  <a:pt x="1143" y="329"/>
                </a:lnTo>
                <a:lnTo>
                  <a:pt x="1143" y="329"/>
                </a:lnTo>
                <a:lnTo>
                  <a:pt x="1143" y="330"/>
                </a:lnTo>
                <a:lnTo>
                  <a:pt x="1142" y="330"/>
                </a:lnTo>
                <a:lnTo>
                  <a:pt x="1142" y="330"/>
                </a:lnTo>
                <a:lnTo>
                  <a:pt x="1142" y="331"/>
                </a:lnTo>
                <a:lnTo>
                  <a:pt x="1143" y="331"/>
                </a:lnTo>
                <a:lnTo>
                  <a:pt x="1143" y="332"/>
                </a:lnTo>
                <a:lnTo>
                  <a:pt x="1143" y="332"/>
                </a:lnTo>
                <a:lnTo>
                  <a:pt x="1142" y="332"/>
                </a:lnTo>
                <a:lnTo>
                  <a:pt x="1142" y="332"/>
                </a:lnTo>
                <a:lnTo>
                  <a:pt x="1142" y="332"/>
                </a:lnTo>
                <a:lnTo>
                  <a:pt x="1142" y="333"/>
                </a:lnTo>
                <a:lnTo>
                  <a:pt x="1142" y="334"/>
                </a:lnTo>
                <a:lnTo>
                  <a:pt x="1141" y="335"/>
                </a:lnTo>
                <a:lnTo>
                  <a:pt x="1141" y="335"/>
                </a:lnTo>
                <a:lnTo>
                  <a:pt x="1141" y="335"/>
                </a:lnTo>
                <a:lnTo>
                  <a:pt x="1140" y="334"/>
                </a:lnTo>
                <a:lnTo>
                  <a:pt x="1140" y="335"/>
                </a:lnTo>
                <a:lnTo>
                  <a:pt x="1139" y="335"/>
                </a:lnTo>
                <a:lnTo>
                  <a:pt x="1139" y="335"/>
                </a:lnTo>
                <a:lnTo>
                  <a:pt x="1139" y="335"/>
                </a:lnTo>
                <a:lnTo>
                  <a:pt x="1138" y="335"/>
                </a:lnTo>
                <a:lnTo>
                  <a:pt x="1138" y="335"/>
                </a:lnTo>
                <a:lnTo>
                  <a:pt x="1138" y="335"/>
                </a:lnTo>
                <a:lnTo>
                  <a:pt x="1137" y="336"/>
                </a:lnTo>
                <a:lnTo>
                  <a:pt x="1137" y="336"/>
                </a:lnTo>
                <a:lnTo>
                  <a:pt x="1137" y="336"/>
                </a:lnTo>
                <a:lnTo>
                  <a:pt x="1137" y="337"/>
                </a:lnTo>
                <a:lnTo>
                  <a:pt x="1137" y="337"/>
                </a:lnTo>
                <a:lnTo>
                  <a:pt x="1137" y="338"/>
                </a:lnTo>
                <a:lnTo>
                  <a:pt x="1137" y="339"/>
                </a:lnTo>
                <a:lnTo>
                  <a:pt x="1136" y="339"/>
                </a:lnTo>
                <a:lnTo>
                  <a:pt x="1136" y="340"/>
                </a:lnTo>
                <a:lnTo>
                  <a:pt x="1135" y="340"/>
                </a:lnTo>
                <a:lnTo>
                  <a:pt x="1135" y="341"/>
                </a:lnTo>
                <a:lnTo>
                  <a:pt x="1135" y="341"/>
                </a:lnTo>
                <a:lnTo>
                  <a:pt x="1135" y="342"/>
                </a:lnTo>
                <a:lnTo>
                  <a:pt x="1135" y="342"/>
                </a:lnTo>
                <a:lnTo>
                  <a:pt x="1134" y="342"/>
                </a:lnTo>
                <a:lnTo>
                  <a:pt x="1134" y="342"/>
                </a:lnTo>
                <a:lnTo>
                  <a:pt x="1134" y="343"/>
                </a:lnTo>
                <a:lnTo>
                  <a:pt x="1134" y="343"/>
                </a:lnTo>
                <a:lnTo>
                  <a:pt x="1133" y="342"/>
                </a:lnTo>
                <a:lnTo>
                  <a:pt x="1133" y="343"/>
                </a:lnTo>
                <a:lnTo>
                  <a:pt x="1133" y="342"/>
                </a:lnTo>
                <a:lnTo>
                  <a:pt x="1133" y="342"/>
                </a:lnTo>
                <a:lnTo>
                  <a:pt x="1133" y="342"/>
                </a:lnTo>
                <a:lnTo>
                  <a:pt x="1133" y="341"/>
                </a:lnTo>
                <a:lnTo>
                  <a:pt x="1133" y="341"/>
                </a:lnTo>
                <a:lnTo>
                  <a:pt x="1133" y="340"/>
                </a:lnTo>
                <a:lnTo>
                  <a:pt x="1133" y="339"/>
                </a:lnTo>
                <a:lnTo>
                  <a:pt x="1130" y="338"/>
                </a:lnTo>
                <a:lnTo>
                  <a:pt x="1118" y="333"/>
                </a:lnTo>
                <a:lnTo>
                  <a:pt x="1115" y="332"/>
                </a:lnTo>
                <a:lnTo>
                  <a:pt x="1108" y="330"/>
                </a:lnTo>
                <a:lnTo>
                  <a:pt x="1083" y="321"/>
                </a:lnTo>
                <a:lnTo>
                  <a:pt x="1085" y="320"/>
                </a:lnTo>
                <a:lnTo>
                  <a:pt x="1085" y="319"/>
                </a:lnTo>
                <a:lnTo>
                  <a:pt x="1085" y="319"/>
                </a:lnTo>
                <a:lnTo>
                  <a:pt x="1085" y="318"/>
                </a:lnTo>
                <a:lnTo>
                  <a:pt x="1085" y="318"/>
                </a:lnTo>
                <a:lnTo>
                  <a:pt x="1086" y="317"/>
                </a:lnTo>
                <a:lnTo>
                  <a:pt x="1086" y="317"/>
                </a:lnTo>
                <a:lnTo>
                  <a:pt x="1086" y="316"/>
                </a:lnTo>
                <a:lnTo>
                  <a:pt x="1086" y="316"/>
                </a:lnTo>
                <a:lnTo>
                  <a:pt x="1086" y="315"/>
                </a:lnTo>
                <a:lnTo>
                  <a:pt x="1086" y="315"/>
                </a:lnTo>
                <a:lnTo>
                  <a:pt x="1087" y="314"/>
                </a:lnTo>
                <a:lnTo>
                  <a:pt x="1087" y="313"/>
                </a:lnTo>
                <a:lnTo>
                  <a:pt x="1087" y="312"/>
                </a:lnTo>
                <a:lnTo>
                  <a:pt x="1088" y="311"/>
                </a:lnTo>
                <a:lnTo>
                  <a:pt x="1088" y="311"/>
                </a:lnTo>
                <a:lnTo>
                  <a:pt x="1089" y="311"/>
                </a:lnTo>
                <a:lnTo>
                  <a:pt x="1089" y="310"/>
                </a:lnTo>
                <a:lnTo>
                  <a:pt x="1090" y="310"/>
                </a:lnTo>
                <a:lnTo>
                  <a:pt x="1090" y="309"/>
                </a:lnTo>
                <a:lnTo>
                  <a:pt x="1091" y="309"/>
                </a:lnTo>
                <a:lnTo>
                  <a:pt x="1091" y="308"/>
                </a:lnTo>
                <a:lnTo>
                  <a:pt x="1092" y="308"/>
                </a:lnTo>
                <a:lnTo>
                  <a:pt x="1092" y="308"/>
                </a:lnTo>
                <a:lnTo>
                  <a:pt x="1092" y="307"/>
                </a:lnTo>
                <a:lnTo>
                  <a:pt x="1092" y="307"/>
                </a:lnTo>
                <a:lnTo>
                  <a:pt x="1092" y="306"/>
                </a:lnTo>
                <a:lnTo>
                  <a:pt x="1092" y="306"/>
                </a:lnTo>
                <a:lnTo>
                  <a:pt x="1092" y="305"/>
                </a:lnTo>
                <a:lnTo>
                  <a:pt x="1092" y="305"/>
                </a:lnTo>
                <a:lnTo>
                  <a:pt x="1092" y="304"/>
                </a:lnTo>
                <a:lnTo>
                  <a:pt x="1092" y="304"/>
                </a:lnTo>
                <a:lnTo>
                  <a:pt x="1092" y="303"/>
                </a:lnTo>
                <a:lnTo>
                  <a:pt x="1092" y="303"/>
                </a:lnTo>
                <a:lnTo>
                  <a:pt x="1092" y="302"/>
                </a:lnTo>
                <a:lnTo>
                  <a:pt x="1092" y="302"/>
                </a:lnTo>
                <a:lnTo>
                  <a:pt x="1092" y="301"/>
                </a:lnTo>
                <a:lnTo>
                  <a:pt x="1092" y="300"/>
                </a:lnTo>
                <a:lnTo>
                  <a:pt x="1092" y="300"/>
                </a:lnTo>
                <a:lnTo>
                  <a:pt x="1092" y="299"/>
                </a:lnTo>
                <a:lnTo>
                  <a:pt x="1092" y="299"/>
                </a:lnTo>
                <a:lnTo>
                  <a:pt x="1092" y="299"/>
                </a:lnTo>
                <a:lnTo>
                  <a:pt x="1092" y="298"/>
                </a:lnTo>
                <a:lnTo>
                  <a:pt x="1092" y="298"/>
                </a:lnTo>
                <a:lnTo>
                  <a:pt x="1092" y="298"/>
                </a:lnTo>
                <a:lnTo>
                  <a:pt x="1092" y="297"/>
                </a:lnTo>
                <a:lnTo>
                  <a:pt x="1091" y="297"/>
                </a:lnTo>
                <a:lnTo>
                  <a:pt x="1091" y="296"/>
                </a:lnTo>
                <a:lnTo>
                  <a:pt x="1091" y="296"/>
                </a:lnTo>
                <a:lnTo>
                  <a:pt x="1090" y="296"/>
                </a:lnTo>
                <a:lnTo>
                  <a:pt x="1090" y="296"/>
                </a:lnTo>
                <a:lnTo>
                  <a:pt x="1089" y="296"/>
                </a:lnTo>
                <a:lnTo>
                  <a:pt x="1089" y="296"/>
                </a:lnTo>
                <a:lnTo>
                  <a:pt x="1088" y="296"/>
                </a:lnTo>
                <a:lnTo>
                  <a:pt x="1088" y="296"/>
                </a:lnTo>
                <a:lnTo>
                  <a:pt x="1088" y="296"/>
                </a:lnTo>
                <a:lnTo>
                  <a:pt x="1087" y="296"/>
                </a:lnTo>
                <a:lnTo>
                  <a:pt x="1087" y="295"/>
                </a:lnTo>
                <a:lnTo>
                  <a:pt x="1087" y="295"/>
                </a:lnTo>
                <a:lnTo>
                  <a:pt x="1086" y="295"/>
                </a:lnTo>
                <a:lnTo>
                  <a:pt x="1086" y="295"/>
                </a:lnTo>
                <a:lnTo>
                  <a:pt x="1085" y="295"/>
                </a:lnTo>
                <a:lnTo>
                  <a:pt x="1085" y="295"/>
                </a:lnTo>
                <a:lnTo>
                  <a:pt x="1084" y="294"/>
                </a:lnTo>
                <a:lnTo>
                  <a:pt x="1084" y="294"/>
                </a:lnTo>
                <a:lnTo>
                  <a:pt x="1083" y="294"/>
                </a:lnTo>
                <a:lnTo>
                  <a:pt x="1083" y="294"/>
                </a:lnTo>
                <a:lnTo>
                  <a:pt x="1083" y="294"/>
                </a:lnTo>
                <a:lnTo>
                  <a:pt x="1082" y="294"/>
                </a:lnTo>
                <a:lnTo>
                  <a:pt x="1082" y="295"/>
                </a:lnTo>
                <a:lnTo>
                  <a:pt x="1082" y="295"/>
                </a:lnTo>
                <a:lnTo>
                  <a:pt x="1081" y="295"/>
                </a:lnTo>
                <a:lnTo>
                  <a:pt x="1081" y="295"/>
                </a:lnTo>
                <a:lnTo>
                  <a:pt x="1081" y="295"/>
                </a:lnTo>
                <a:lnTo>
                  <a:pt x="1080" y="295"/>
                </a:lnTo>
                <a:lnTo>
                  <a:pt x="1080" y="295"/>
                </a:lnTo>
                <a:lnTo>
                  <a:pt x="1079" y="295"/>
                </a:lnTo>
                <a:lnTo>
                  <a:pt x="1079" y="295"/>
                </a:lnTo>
                <a:lnTo>
                  <a:pt x="1078" y="295"/>
                </a:lnTo>
                <a:lnTo>
                  <a:pt x="1077" y="295"/>
                </a:lnTo>
                <a:lnTo>
                  <a:pt x="1077" y="295"/>
                </a:lnTo>
                <a:lnTo>
                  <a:pt x="1076" y="295"/>
                </a:lnTo>
                <a:lnTo>
                  <a:pt x="1076" y="295"/>
                </a:lnTo>
                <a:lnTo>
                  <a:pt x="1075" y="294"/>
                </a:lnTo>
                <a:lnTo>
                  <a:pt x="1075" y="295"/>
                </a:lnTo>
                <a:lnTo>
                  <a:pt x="1075" y="295"/>
                </a:lnTo>
                <a:lnTo>
                  <a:pt x="1074" y="295"/>
                </a:lnTo>
                <a:lnTo>
                  <a:pt x="1074" y="295"/>
                </a:lnTo>
                <a:lnTo>
                  <a:pt x="1074" y="295"/>
                </a:lnTo>
                <a:lnTo>
                  <a:pt x="1074" y="294"/>
                </a:lnTo>
                <a:lnTo>
                  <a:pt x="1073" y="294"/>
                </a:lnTo>
                <a:lnTo>
                  <a:pt x="1072" y="294"/>
                </a:lnTo>
                <a:lnTo>
                  <a:pt x="1072" y="294"/>
                </a:lnTo>
                <a:lnTo>
                  <a:pt x="1071" y="294"/>
                </a:lnTo>
                <a:lnTo>
                  <a:pt x="1071" y="294"/>
                </a:lnTo>
                <a:lnTo>
                  <a:pt x="1071" y="294"/>
                </a:lnTo>
                <a:lnTo>
                  <a:pt x="1070" y="294"/>
                </a:lnTo>
                <a:lnTo>
                  <a:pt x="1070" y="294"/>
                </a:lnTo>
                <a:lnTo>
                  <a:pt x="1069" y="294"/>
                </a:lnTo>
                <a:lnTo>
                  <a:pt x="1069" y="294"/>
                </a:lnTo>
                <a:lnTo>
                  <a:pt x="1068" y="294"/>
                </a:lnTo>
                <a:lnTo>
                  <a:pt x="1068" y="294"/>
                </a:lnTo>
                <a:lnTo>
                  <a:pt x="1067" y="294"/>
                </a:lnTo>
                <a:lnTo>
                  <a:pt x="1067" y="294"/>
                </a:lnTo>
                <a:lnTo>
                  <a:pt x="1066" y="294"/>
                </a:lnTo>
                <a:lnTo>
                  <a:pt x="1065" y="294"/>
                </a:lnTo>
                <a:lnTo>
                  <a:pt x="1065" y="295"/>
                </a:lnTo>
                <a:lnTo>
                  <a:pt x="1063" y="295"/>
                </a:lnTo>
                <a:lnTo>
                  <a:pt x="1063" y="296"/>
                </a:lnTo>
                <a:lnTo>
                  <a:pt x="1063" y="296"/>
                </a:lnTo>
                <a:lnTo>
                  <a:pt x="1062" y="296"/>
                </a:lnTo>
                <a:lnTo>
                  <a:pt x="1061" y="296"/>
                </a:lnTo>
                <a:lnTo>
                  <a:pt x="1061" y="296"/>
                </a:lnTo>
                <a:lnTo>
                  <a:pt x="1060" y="296"/>
                </a:lnTo>
                <a:lnTo>
                  <a:pt x="1060" y="296"/>
                </a:lnTo>
                <a:lnTo>
                  <a:pt x="1059" y="296"/>
                </a:lnTo>
                <a:lnTo>
                  <a:pt x="1059" y="296"/>
                </a:lnTo>
                <a:lnTo>
                  <a:pt x="1058" y="296"/>
                </a:lnTo>
                <a:lnTo>
                  <a:pt x="1058" y="296"/>
                </a:lnTo>
                <a:lnTo>
                  <a:pt x="1058" y="296"/>
                </a:lnTo>
                <a:lnTo>
                  <a:pt x="1057" y="296"/>
                </a:lnTo>
                <a:lnTo>
                  <a:pt x="1056" y="296"/>
                </a:lnTo>
                <a:lnTo>
                  <a:pt x="1056" y="296"/>
                </a:lnTo>
                <a:lnTo>
                  <a:pt x="1055" y="296"/>
                </a:lnTo>
                <a:lnTo>
                  <a:pt x="1055" y="296"/>
                </a:lnTo>
                <a:lnTo>
                  <a:pt x="1054" y="295"/>
                </a:lnTo>
                <a:lnTo>
                  <a:pt x="1054" y="295"/>
                </a:lnTo>
                <a:lnTo>
                  <a:pt x="1053" y="295"/>
                </a:lnTo>
                <a:lnTo>
                  <a:pt x="1053" y="295"/>
                </a:lnTo>
                <a:lnTo>
                  <a:pt x="1052" y="295"/>
                </a:lnTo>
                <a:lnTo>
                  <a:pt x="1052" y="295"/>
                </a:lnTo>
                <a:lnTo>
                  <a:pt x="1052" y="295"/>
                </a:lnTo>
                <a:lnTo>
                  <a:pt x="1052" y="294"/>
                </a:lnTo>
                <a:lnTo>
                  <a:pt x="1051" y="294"/>
                </a:lnTo>
                <a:lnTo>
                  <a:pt x="1051" y="293"/>
                </a:lnTo>
                <a:lnTo>
                  <a:pt x="1051" y="293"/>
                </a:lnTo>
                <a:lnTo>
                  <a:pt x="1051" y="293"/>
                </a:lnTo>
                <a:lnTo>
                  <a:pt x="1051" y="293"/>
                </a:lnTo>
                <a:lnTo>
                  <a:pt x="1050" y="293"/>
                </a:lnTo>
                <a:lnTo>
                  <a:pt x="1050" y="293"/>
                </a:lnTo>
                <a:lnTo>
                  <a:pt x="1049" y="293"/>
                </a:lnTo>
                <a:lnTo>
                  <a:pt x="1049" y="293"/>
                </a:lnTo>
                <a:lnTo>
                  <a:pt x="1048" y="293"/>
                </a:lnTo>
                <a:lnTo>
                  <a:pt x="1047" y="293"/>
                </a:lnTo>
                <a:lnTo>
                  <a:pt x="1047" y="293"/>
                </a:lnTo>
                <a:lnTo>
                  <a:pt x="1047" y="293"/>
                </a:lnTo>
                <a:lnTo>
                  <a:pt x="1046" y="293"/>
                </a:lnTo>
                <a:lnTo>
                  <a:pt x="1046" y="293"/>
                </a:lnTo>
                <a:lnTo>
                  <a:pt x="1045" y="293"/>
                </a:lnTo>
                <a:lnTo>
                  <a:pt x="1045" y="292"/>
                </a:lnTo>
                <a:lnTo>
                  <a:pt x="1045" y="292"/>
                </a:lnTo>
                <a:lnTo>
                  <a:pt x="1044" y="293"/>
                </a:lnTo>
                <a:lnTo>
                  <a:pt x="1044" y="293"/>
                </a:lnTo>
                <a:lnTo>
                  <a:pt x="1043" y="293"/>
                </a:lnTo>
                <a:lnTo>
                  <a:pt x="1043" y="293"/>
                </a:lnTo>
                <a:lnTo>
                  <a:pt x="1042" y="293"/>
                </a:lnTo>
                <a:lnTo>
                  <a:pt x="1041" y="293"/>
                </a:lnTo>
                <a:lnTo>
                  <a:pt x="1041" y="293"/>
                </a:lnTo>
                <a:lnTo>
                  <a:pt x="1041" y="293"/>
                </a:lnTo>
                <a:lnTo>
                  <a:pt x="1040" y="293"/>
                </a:lnTo>
                <a:lnTo>
                  <a:pt x="1040" y="294"/>
                </a:lnTo>
                <a:lnTo>
                  <a:pt x="1039" y="294"/>
                </a:lnTo>
                <a:lnTo>
                  <a:pt x="1038" y="294"/>
                </a:lnTo>
                <a:lnTo>
                  <a:pt x="1038" y="294"/>
                </a:lnTo>
                <a:lnTo>
                  <a:pt x="1038" y="294"/>
                </a:lnTo>
                <a:lnTo>
                  <a:pt x="1037" y="294"/>
                </a:lnTo>
                <a:lnTo>
                  <a:pt x="1037" y="294"/>
                </a:lnTo>
                <a:lnTo>
                  <a:pt x="1036" y="293"/>
                </a:lnTo>
                <a:lnTo>
                  <a:pt x="1034" y="292"/>
                </a:lnTo>
                <a:lnTo>
                  <a:pt x="1034" y="291"/>
                </a:lnTo>
                <a:lnTo>
                  <a:pt x="1033" y="291"/>
                </a:lnTo>
                <a:lnTo>
                  <a:pt x="1033" y="291"/>
                </a:lnTo>
                <a:lnTo>
                  <a:pt x="1032" y="290"/>
                </a:lnTo>
                <a:lnTo>
                  <a:pt x="1032" y="290"/>
                </a:lnTo>
                <a:lnTo>
                  <a:pt x="1031" y="290"/>
                </a:lnTo>
                <a:lnTo>
                  <a:pt x="1031" y="290"/>
                </a:lnTo>
                <a:lnTo>
                  <a:pt x="1031" y="290"/>
                </a:lnTo>
                <a:lnTo>
                  <a:pt x="1031" y="289"/>
                </a:lnTo>
                <a:lnTo>
                  <a:pt x="1030" y="289"/>
                </a:lnTo>
                <a:lnTo>
                  <a:pt x="1029" y="288"/>
                </a:lnTo>
                <a:lnTo>
                  <a:pt x="1029" y="288"/>
                </a:lnTo>
                <a:lnTo>
                  <a:pt x="1029" y="288"/>
                </a:lnTo>
                <a:lnTo>
                  <a:pt x="1029" y="287"/>
                </a:lnTo>
                <a:lnTo>
                  <a:pt x="1029" y="287"/>
                </a:lnTo>
                <a:lnTo>
                  <a:pt x="1028" y="286"/>
                </a:lnTo>
                <a:lnTo>
                  <a:pt x="1028" y="286"/>
                </a:lnTo>
                <a:lnTo>
                  <a:pt x="1020" y="283"/>
                </a:lnTo>
                <a:lnTo>
                  <a:pt x="1011" y="278"/>
                </a:lnTo>
                <a:lnTo>
                  <a:pt x="1006" y="276"/>
                </a:lnTo>
                <a:lnTo>
                  <a:pt x="991" y="270"/>
                </a:lnTo>
                <a:lnTo>
                  <a:pt x="991" y="269"/>
                </a:lnTo>
                <a:lnTo>
                  <a:pt x="990" y="269"/>
                </a:lnTo>
                <a:lnTo>
                  <a:pt x="990" y="268"/>
                </a:lnTo>
                <a:lnTo>
                  <a:pt x="989" y="268"/>
                </a:lnTo>
                <a:lnTo>
                  <a:pt x="988" y="268"/>
                </a:lnTo>
                <a:lnTo>
                  <a:pt x="988" y="268"/>
                </a:lnTo>
                <a:lnTo>
                  <a:pt x="988" y="267"/>
                </a:lnTo>
                <a:lnTo>
                  <a:pt x="988" y="267"/>
                </a:lnTo>
                <a:lnTo>
                  <a:pt x="989" y="267"/>
                </a:lnTo>
                <a:lnTo>
                  <a:pt x="989" y="266"/>
                </a:lnTo>
                <a:lnTo>
                  <a:pt x="989" y="266"/>
                </a:lnTo>
                <a:lnTo>
                  <a:pt x="989" y="265"/>
                </a:lnTo>
                <a:lnTo>
                  <a:pt x="989" y="265"/>
                </a:lnTo>
                <a:lnTo>
                  <a:pt x="988" y="265"/>
                </a:lnTo>
                <a:lnTo>
                  <a:pt x="988" y="265"/>
                </a:lnTo>
                <a:lnTo>
                  <a:pt x="987" y="265"/>
                </a:lnTo>
                <a:lnTo>
                  <a:pt x="987" y="264"/>
                </a:lnTo>
                <a:lnTo>
                  <a:pt x="986" y="264"/>
                </a:lnTo>
                <a:lnTo>
                  <a:pt x="985" y="264"/>
                </a:lnTo>
                <a:lnTo>
                  <a:pt x="985" y="263"/>
                </a:lnTo>
                <a:lnTo>
                  <a:pt x="984" y="263"/>
                </a:lnTo>
                <a:lnTo>
                  <a:pt x="984" y="263"/>
                </a:lnTo>
                <a:lnTo>
                  <a:pt x="984" y="262"/>
                </a:lnTo>
                <a:lnTo>
                  <a:pt x="983" y="262"/>
                </a:lnTo>
                <a:lnTo>
                  <a:pt x="982" y="262"/>
                </a:lnTo>
                <a:lnTo>
                  <a:pt x="982" y="263"/>
                </a:lnTo>
                <a:lnTo>
                  <a:pt x="981" y="263"/>
                </a:lnTo>
                <a:lnTo>
                  <a:pt x="980" y="262"/>
                </a:lnTo>
                <a:lnTo>
                  <a:pt x="979" y="262"/>
                </a:lnTo>
                <a:lnTo>
                  <a:pt x="979" y="261"/>
                </a:lnTo>
                <a:lnTo>
                  <a:pt x="979" y="260"/>
                </a:lnTo>
                <a:lnTo>
                  <a:pt x="977" y="257"/>
                </a:lnTo>
                <a:lnTo>
                  <a:pt x="976" y="256"/>
                </a:lnTo>
                <a:lnTo>
                  <a:pt x="975" y="255"/>
                </a:lnTo>
                <a:lnTo>
                  <a:pt x="973" y="252"/>
                </a:lnTo>
                <a:lnTo>
                  <a:pt x="971" y="250"/>
                </a:lnTo>
                <a:lnTo>
                  <a:pt x="970" y="249"/>
                </a:lnTo>
                <a:lnTo>
                  <a:pt x="969" y="247"/>
                </a:lnTo>
                <a:lnTo>
                  <a:pt x="968" y="245"/>
                </a:lnTo>
                <a:lnTo>
                  <a:pt x="967" y="243"/>
                </a:lnTo>
                <a:lnTo>
                  <a:pt x="967" y="242"/>
                </a:lnTo>
                <a:lnTo>
                  <a:pt x="966" y="241"/>
                </a:lnTo>
                <a:lnTo>
                  <a:pt x="966" y="240"/>
                </a:lnTo>
                <a:lnTo>
                  <a:pt x="966" y="239"/>
                </a:lnTo>
                <a:lnTo>
                  <a:pt x="966" y="239"/>
                </a:lnTo>
                <a:lnTo>
                  <a:pt x="965" y="239"/>
                </a:lnTo>
                <a:lnTo>
                  <a:pt x="965" y="238"/>
                </a:lnTo>
                <a:lnTo>
                  <a:pt x="965" y="237"/>
                </a:lnTo>
                <a:lnTo>
                  <a:pt x="965" y="237"/>
                </a:lnTo>
                <a:lnTo>
                  <a:pt x="964" y="237"/>
                </a:lnTo>
                <a:lnTo>
                  <a:pt x="964" y="236"/>
                </a:lnTo>
                <a:lnTo>
                  <a:pt x="964" y="236"/>
                </a:lnTo>
                <a:lnTo>
                  <a:pt x="963" y="236"/>
                </a:lnTo>
                <a:lnTo>
                  <a:pt x="963" y="235"/>
                </a:lnTo>
                <a:lnTo>
                  <a:pt x="962" y="234"/>
                </a:lnTo>
                <a:lnTo>
                  <a:pt x="962" y="234"/>
                </a:lnTo>
                <a:lnTo>
                  <a:pt x="961" y="234"/>
                </a:lnTo>
                <a:lnTo>
                  <a:pt x="961" y="234"/>
                </a:lnTo>
                <a:lnTo>
                  <a:pt x="961" y="233"/>
                </a:lnTo>
                <a:lnTo>
                  <a:pt x="960" y="234"/>
                </a:lnTo>
                <a:lnTo>
                  <a:pt x="960" y="234"/>
                </a:lnTo>
                <a:lnTo>
                  <a:pt x="960" y="234"/>
                </a:lnTo>
                <a:lnTo>
                  <a:pt x="960" y="234"/>
                </a:lnTo>
                <a:lnTo>
                  <a:pt x="960" y="234"/>
                </a:lnTo>
                <a:lnTo>
                  <a:pt x="960" y="233"/>
                </a:lnTo>
                <a:lnTo>
                  <a:pt x="960" y="233"/>
                </a:lnTo>
                <a:lnTo>
                  <a:pt x="959" y="232"/>
                </a:lnTo>
                <a:lnTo>
                  <a:pt x="958" y="232"/>
                </a:lnTo>
                <a:lnTo>
                  <a:pt x="958" y="232"/>
                </a:lnTo>
                <a:lnTo>
                  <a:pt x="957" y="232"/>
                </a:lnTo>
                <a:lnTo>
                  <a:pt x="956" y="232"/>
                </a:lnTo>
                <a:lnTo>
                  <a:pt x="955" y="232"/>
                </a:lnTo>
                <a:lnTo>
                  <a:pt x="955" y="233"/>
                </a:lnTo>
                <a:lnTo>
                  <a:pt x="955" y="233"/>
                </a:lnTo>
                <a:lnTo>
                  <a:pt x="954" y="233"/>
                </a:lnTo>
                <a:lnTo>
                  <a:pt x="954" y="233"/>
                </a:lnTo>
                <a:lnTo>
                  <a:pt x="953" y="233"/>
                </a:lnTo>
                <a:lnTo>
                  <a:pt x="953" y="234"/>
                </a:lnTo>
                <a:lnTo>
                  <a:pt x="953" y="233"/>
                </a:lnTo>
                <a:lnTo>
                  <a:pt x="952" y="233"/>
                </a:lnTo>
                <a:lnTo>
                  <a:pt x="951" y="234"/>
                </a:lnTo>
                <a:lnTo>
                  <a:pt x="951" y="234"/>
                </a:lnTo>
                <a:lnTo>
                  <a:pt x="952" y="235"/>
                </a:lnTo>
                <a:lnTo>
                  <a:pt x="952" y="236"/>
                </a:lnTo>
                <a:lnTo>
                  <a:pt x="953" y="236"/>
                </a:lnTo>
                <a:lnTo>
                  <a:pt x="952" y="236"/>
                </a:lnTo>
                <a:lnTo>
                  <a:pt x="952" y="236"/>
                </a:lnTo>
                <a:lnTo>
                  <a:pt x="951" y="236"/>
                </a:lnTo>
                <a:lnTo>
                  <a:pt x="951" y="236"/>
                </a:lnTo>
                <a:lnTo>
                  <a:pt x="950" y="235"/>
                </a:lnTo>
                <a:lnTo>
                  <a:pt x="950" y="235"/>
                </a:lnTo>
                <a:lnTo>
                  <a:pt x="950" y="234"/>
                </a:lnTo>
                <a:lnTo>
                  <a:pt x="950" y="234"/>
                </a:lnTo>
                <a:lnTo>
                  <a:pt x="950" y="233"/>
                </a:lnTo>
                <a:lnTo>
                  <a:pt x="949" y="234"/>
                </a:lnTo>
                <a:lnTo>
                  <a:pt x="949" y="234"/>
                </a:lnTo>
                <a:lnTo>
                  <a:pt x="948" y="235"/>
                </a:lnTo>
                <a:lnTo>
                  <a:pt x="947" y="235"/>
                </a:lnTo>
                <a:lnTo>
                  <a:pt x="946" y="235"/>
                </a:lnTo>
                <a:lnTo>
                  <a:pt x="946" y="235"/>
                </a:lnTo>
                <a:lnTo>
                  <a:pt x="946" y="235"/>
                </a:lnTo>
                <a:lnTo>
                  <a:pt x="945" y="235"/>
                </a:lnTo>
                <a:lnTo>
                  <a:pt x="945" y="235"/>
                </a:lnTo>
                <a:lnTo>
                  <a:pt x="944" y="235"/>
                </a:lnTo>
                <a:lnTo>
                  <a:pt x="944" y="235"/>
                </a:lnTo>
                <a:lnTo>
                  <a:pt x="944" y="235"/>
                </a:lnTo>
                <a:lnTo>
                  <a:pt x="944" y="236"/>
                </a:lnTo>
                <a:lnTo>
                  <a:pt x="943" y="236"/>
                </a:lnTo>
                <a:lnTo>
                  <a:pt x="943" y="236"/>
                </a:lnTo>
                <a:lnTo>
                  <a:pt x="942" y="236"/>
                </a:lnTo>
                <a:lnTo>
                  <a:pt x="942" y="235"/>
                </a:lnTo>
                <a:lnTo>
                  <a:pt x="942" y="235"/>
                </a:lnTo>
                <a:lnTo>
                  <a:pt x="941" y="235"/>
                </a:lnTo>
                <a:lnTo>
                  <a:pt x="941" y="235"/>
                </a:lnTo>
                <a:lnTo>
                  <a:pt x="941" y="235"/>
                </a:lnTo>
                <a:lnTo>
                  <a:pt x="940" y="235"/>
                </a:lnTo>
                <a:lnTo>
                  <a:pt x="940" y="236"/>
                </a:lnTo>
                <a:lnTo>
                  <a:pt x="939" y="236"/>
                </a:lnTo>
                <a:lnTo>
                  <a:pt x="939" y="236"/>
                </a:lnTo>
                <a:lnTo>
                  <a:pt x="938" y="236"/>
                </a:lnTo>
                <a:lnTo>
                  <a:pt x="937" y="236"/>
                </a:lnTo>
                <a:lnTo>
                  <a:pt x="935" y="237"/>
                </a:lnTo>
                <a:lnTo>
                  <a:pt x="934" y="237"/>
                </a:lnTo>
                <a:lnTo>
                  <a:pt x="933" y="237"/>
                </a:lnTo>
                <a:lnTo>
                  <a:pt x="933" y="237"/>
                </a:lnTo>
                <a:lnTo>
                  <a:pt x="933" y="236"/>
                </a:lnTo>
                <a:lnTo>
                  <a:pt x="932" y="236"/>
                </a:lnTo>
                <a:lnTo>
                  <a:pt x="932" y="236"/>
                </a:lnTo>
                <a:lnTo>
                  <a:pt x="931" y="236"/>
                </a:lnTo>
                <a:lnTo>
                  <a:pt x="931" y="236"/>
                </a:lnTo>
                <a:lnTo>
                  <a:pt x="930" y="236"/>
                </a:lnTo>
                <a:lnTo>
                  <a:pt x="930" y="236"/>
                </a:lnTo>
                <a:lnTo>
                  <a:pt x="930" y="236"/>
                </a:lnTo>
                <a:lnTo>
                  <a:pt x="930" y="235"/>
                </a:lnTo>
                <a:lnTo>
                  <a:pt x="929" y="236"/>
                </a:lnTo>
                <a:lnTo>
                  <a:pt x="929" y="236"/>
                </a:lnTo>
                <a:lnTo>
                  <a:pt x="928" y="236"/>
                </a:lnTo>
                <a:lnTo>
                  <a:pt x="927" y="236"/>
                </a:lnTo>
                <a:lnTo>
                  <a:pt x="927" y="236"/>
                </a:lnTo>
                <a:lnTo>
                  <a:pt x="926" y="236"/>
                </a:lnTo>
                <a:lnTo>
                  <a:pt x="925" y="236"/>
                </a:lnTo>
                <a:lnTo>
                  <a:pt x="923" y="235"/>
                </a:lnTo>
                <a:lnTo>
                  <a:pt x="922" y="235"/>
                </a:lnTo>
                <a:lnTo>
                  <a:pt x="920" y="235"/>
                </a:lnTo>
                <a:lnTo>
                  <a:pt x="919" y="235"/>
                </a:lnTo>
                <a:lnTo>
                  <a:pt x="919" y="235"/>
                </a:lnTo>
                <a:lnTo>
                  <a:pt x="919" y="234"/>
                </a:lnTo>
                <a:lnTo>
                  <a:pt x="919" y="234"/>
                </a:lnTo>
                <a:lnTo>
                  <a:pt x="919" y="233"/>
                </a:lnTo>
                <a:lnTo>
                  <a:pt x="920" y="231"/>
                </a:lnTo>
                <a:lnTo>
                  <a:pt x="920" y="228"/>
                </a:lnTo>
                <a:lnTo>
                  <a:pt x="920" y="222"/>
                </a:lnTo>
                <a:lnTo>
                  <a:pt x="920" y="219"/>
                </a:lnTo>
                <a:lnTo>
                  <a:pt x="921" y="216"/>
                </a:lnTo>
                <a:lnTo>
                  <a:pt x="921" y="215"/>
                </a:lnTo>
                <a:lnTo>
                  <a:pt x="921" y="214"/>
                </a:lnTo>
                <a:lnTo>
                  <a:pt x="921" y="214"/>
                </a:lnTo>
                <a:lnTo>
                  <a:pt x="921" y="212"/>
                </a:lnTo>
                <a:lnTo>
                  <a:pt x="921" y="210"/>
                </a:lnTo>
                <a:lnTo>
                  <a:pt x="920" y="209"/>
                </a:lnTo>
                <a:lnTo>
                  <a:pt x="920" y="208"/>
                </a:lnTo>
                <a:lnTo>
                  <a:pt x="920" y="206"/>
                </a:lnTo>
                <a:lnTo>
                  <a:pt x="919" y="206"/>
                </a:lnTo>
                <a:lnTo>
                  <a:pt x="919" y="206"/>
                </a:lnTo>
                <a:lnTo>
                  <a:pt x="917" y="204"/>
                </a:lnTo>
                <a:lnTo>
                  <a:pt x="916" y="203"/>
                </a:lnTo>
                <a:lnTo>
                  <a:pt x="915" y="203"/>
                </a:lnTo>
                <a:lnTo>
                  <a:pt x="915" y="196"/>
                </a:lnTo>
                <a:lnTo>
                  <a:pt x="915" y="196"/>
                </a:lnTo>
                <a:lnTo>
                  <a:pt x="914" y="196"/>
                </a:lnTo>
                <a:lnTo>
                  <a:pt x="914" y="196"/>
                </a:lnTo>
                <a:lnTo>
                  <a:pt x="913" y="196"/>
                </a:lnTo>
                <a:lnTo>
                  <a:pt x="912" y="196"/>
                </a:lnTo>
                <a:lnTo>
                  <a:pt x="910" y="196"/>
                </a:lnTo>
                <a:lnTo>
                  <a:pt x="910" y="196"/>
                </a:lnTo>
                <a:lnTo>
                  <a:pt x="909" y="196"/>
                </a:lnTo>
                <a:lnTo>
                  <a:pt x="906" y="196"/>
                </a:lnTo>
                <a:lnTo>
                  <a:pt x="904" y="196"/>
                </a:lnTo>
                <a:lnTo>
                  <a:pt x="903" y="197"/>
                </a:lnTo>
                <a:lnTo>
                  <a:pt x="901" y="197"/>
                </a:lnTo>
                <a:lnTo>
                  <a:pt x="900" y="197"/>
                </a:lnTo>
                <a:lnTo>
                  <a:pt x="899" y="198"/>
                </a:lnTo>
                <a:lnTo>
                  <a:pt x="898" y="198"/>
                </a:lnTo>
                <a:lnTo>
                  <a:pt x="897" y="198"/>
                </a:lnTo>
                <a:lnTo>
                  <a:pt x="894" y="198"/>
                </a:lnTo>
                <a:lnTo>
                  <a:pt x="893" y="199"/>
                </a:lnTo>
                <a:lnTo>
                  <a:pt x="892" y="199"/>
                </a:lnTo>
                <a:lnTo>
                  <a:pt x="892" y="199"/>
                </a:lnTo>
                <a:lnTo>
                  <a:pt x="891" y="199"/>
                </a:lnTo>
                <a:lnTo>
                  <a:pt x="890" y="200"/>
                </a:lnTo>
                <a:lnTo>
                  <a:pt x="889" y="200"/>
                </a:lnTo>
                <a:lnTo>
                  <a:pt x="888" y="201"/>
                </a:lnTo>
                <a:lnTo>
                  <a:pt x="886" y="203"/>
                </a:lnTo>
                <a:lnTo>
                  <a:pt x="885" y="203"/>
                </a:lnTo>
                <a:lnTo>
                  <a:pt x="884" y="204"/>
                </a:lnTo>
                <a:lnTo>
                  <a:pt x="882" y="205"/>
                </a:lnTo>
                <a:lnTo>
                  <a:pt x="881" y="206"/>
                </a:lnTo>
                <a:lnTo>
                  <a:pt x="880" y="206"/>
                </a:lnTo>
                <a:lnTo>
                  <a:pt x="879" y="207"/>
                </a:lnTo>
                <a:lnTo>
                  <a:pt x="879" y="207"/>
                </a:lnTo>
                <a:lnTo>
                  <a:pt x="879" y="208"/>
                </a:lnTo>
                <a:lnTo>
                  <a:pt x="878" y="210"/>
                </a:lnTo>
                <a:lnTo>
                  <a:pt x="878" y="210"/>
                </a:lnTo>
                <a:lnTo>
                  <a:pt x="878" y="211"/>
                </a:lnTo>
                <a:lnTo>
                  <a:pt x="877" y="212"/>
                </a:lnTo>
                <a:lnTo>
                  <a:pt x="877" y="213"/>
                </a:lnTo>
                <a:lnTo>
                  <a:pt x="876" y="215"/>
                </a:lnTo>
                <a:lnTo>
                  <a:pt x="876" y="216"/>
                </a:lnTo>
                <a:lnTo>
                  <a:pt x="876" y="216"/>
                </a:lnTo>
                <a:lnTo>
                  <a:pt x="876" y="217"/>
                </a:lnTo>
                <a:lnTo>
                  <a:pt x="876" y="219"/>
                </a:lnTo>
                <a:lnTo>
                  <a:pt x="875" y="221"/>
                </a:lnTo>
                <a:lnTo>
                  <a:pt x="875" y="222"/>
                </a:lnTo>
                <a:lnTo>
                  <a:pt x="874" y="223"/>
                </a:lnTo>
                <a:lnTo>
                  <a:pt x="873" y="225"/>
                </a:lnTo>
                <a:lnTo>
                  <a:pt x="872" y="225"/>
                </a:lnTo>
                <a:lnTo>
                  <a:pt x="872" y="226"/>
                </a:lnTo>
                <a:lnTo>
                  <a:pt x="872" y="226"/>
                </a:lnTo>
                <a:lnTo>
                  <a:pt x="872" y="227"/>
                </a:lnTo>
                <a:lnTo>
                  <a:pt x="871" y="228"/>
                </a:lnTo>
                <a:lnTo>
                  <a:pt x="871" y="229"/>
                </a:lnTo>
                <a:lnTo>
                  <a:pt x="871" y="230"/>
                </a:lnTo>
                <a:lnTo>
                  <a:pt x="870" y="230"/>
                </a:lnTo>
                <a:lnTo>
                  <a:pt x="870" y="231"/>
                </a:lnTo>
                <a:lnTo>
                  <a:pt x="870" y="232"/>
                </a:lnTo>
                <a:lnTo>
                  <a:pt x="869" y="233"/>
                </a:lnTo>
                <a:lnTo>
                  <a:pt x="869" y="234"/>
                </a:lnTo>
                <a:lnTo>
                  <a:pt x="868" y="235"/>
                </a:lnTo>
                <a:lnTo>
                  <a:pt x="868" y="236"/>
                </a:lnTo>
                <a:lnTo>
                  <a:pt x="868" y="237"/>
                </a:lnTo>
                <a:lnTo>
                  <a:pt x="867" y="238"/>
                </a:lnTo>
                <a:lnTo>
                  <a:pt x="866" y="239"/>
                </a:lnTo>
                <a:lnTo>
                  <a:pt x="864" y="241"/>
                </a:lnTo>
                <a:lnTo>
                  <a:pt x="864" y="243"/>
                </a:lnTo>
                <a:lnTo>
                  <a:pt x="863" y="244"/>
                </a:lnTo>
                <a:lnTo>
                  <a:pt x="863" y="244"/>
                </a:lnTo>
                <a:lnTo>
                  <a:pt x="862" y="244"/>
                </a:lnTo>
                <a:lnTo>
                  <a:pt x="861" y="245"/>
                </a:lnTo>
                <a:lnTo>
                  <a:pt x="860" y="245"/>
                </a:lnTo>
                <a:lnTo>
                  <a:pt x="860" y="246"/>
                </a:lnTo>
                <a:lnTo>
                  <a:pt x="859" y="246"/>
                </a:lnTo>
                <a:lnTo>
                  <a:pt x="858" y="248"/>
                </a:lnTo>
                <a:lnTo>
                  <a:pt x="858" y="248"/>
                </a:lnTo>
                <a:lnTo>
                  <a:pt x="855" y="250"/>
                </a:lnTo>
                <a:lnTo>
                  <a:pt x="855" y="251"/>
                </a:lnTo>
                <a:lnTo>
                  <a:pt x="853" y="252"/>
                </a:lnTo>
                <a:lnTo>
                  <a:pt x="852" y="253"/>
                </a:lnTo>
                <a:lnTo>
                  <a:pt x="851" y="253"/>
                </a:lnTo>
                <a:lnTo>
                  <a:pt x="850" y="254"/>
                </a:lnTo>
                <a:lnTo>
                  <a:pt x="850" y="255"/>
                </a:lnTo>
                <a:lnTo>
                  <a:pt x="849" y="255"/>
                </a:lnTo>
                <a:lnTo>
                  <a:pt x="849" y="255"/>
                </a:lnTo>
                <a:lnTo>
                  <a:pt x="848" y="256"/>
                </a:lnTo>
                <a:lnTo>
                  <a:pt x="847" y="256"/>
                </a:lnTo>
                <a:lnTo>
                  <a:pt x="846" y="257"/>
                </a:lnTo>
                <a:lnTo>
                  <a:pt x="845" y="257"/>
                </a:lnTo>
                <a:lnTo>
                  <a:pt x="843" y="258"/>
                </a:lnTo>
                <a:lnTo>
                  <a:pt x="841" y="259"/>
                </a:lnTo>
                <a:lnTo>
                  <a:pt x="841" y="259"/>
                </a:lnTo>
                <a:lnTo>
                  <a:pt x="840" y="259"/>
                </a:lnTo>
                <a:lnTo>
                  <a:pt x="839" y="259"/>
                </a:lnTo>
                <a:lnTo>
                  <a:pt x="838" y="260"/>
                </a:lnTo>
                <a:lnTo>
                  <a:pt x="838" y="260"/>
                </a:lnTo>
                <a:lnTo>
                  <a:pt x="837" y="260"/>
                </a:lnTo>
                <a:lnTo>
                  <a:pt x="834" y="260"/>
                </a:lnTo>
                <a:lnTo>
                  <a:pt x="833" y="261"/>
                </a:lnTo>
                <a:lnTo>
                  <a:pt x="832" y="261"/>
                </a:lnTo>
                <a:lnTo>
                  <a:pt x="831" y="261"/>
                </a:lnTo>
                <a:lnTo>
                  <a:pt x="830" y="262"/>
                </a:lnTo>
                <a:lnTo>
                  <a:pt x="829" y="262"/>
                </a:lnTo>
                <a:lnTo>
                  <a:pt x="828" y="262"/>
                </a:lnTo>
                <a:lnTo>
                  <a:pt x="828" y="262"/>
                </a:lnTo>
                <a:lnTo>
                  <a:pt x="827" y="263"/>
                </a:lnTo>
                <a:lnTo>
                  <a:pt x="825" y="264"/>
                </a:lnTo>
                <a:lnTo>
                  <a:pt x="825" y="265"/>
                </a:lnTo>
                <a:lnTo>
                  <a:pt x="824" y="265"/>
                </a:lnTo>
                <a:lnTo>
                  <a:pt x="824" y="265"/>
                </a:lnTo>
                <a:lnTo>
                  <a:pt x="823" y="266"/>
                </a:lnTo>
                <a:lnTo>
                  <a:pt x="823" y="266"/>
                </a:lnTo>
                <a:lnTo>
                  <a:pt x="822" y="266"/>
                </a:lnTo>
                <a:lnTo>
                  <a:pt x="822" y="267"/>
                </a:lnTo>
                <a:lnTo>
                  <a:pt x="822" y="268"/>
                </a:lnTo>
                <a:lnTo>
                  <a:pt x="821" y="269"/>
                </a:lnTo>
                <a:lnTo>
                  <a:pt x="821" y="270"/>
                </a:lnTo>
                <a:lnTo>
                  <a:pt x="820" y="270"/>
                </a:lnTo>
                <a:lnTo>
                  <a:pt x="819" y="270"/>
                </a:lnTo>
                <a:lnTo>
                  <a:pt x="819" y="271"/>
                </a:lnTo>
                <a:lnTo>
                  <a:pt x="819" y="272"/>
                </a:lnTo>
                <a:lnTo>
                  <a:pt x="819" y="272"/>
                </a:lnTo>
                <a:lnTo>
                  <a:pt x="818" y="273"/>
                </a:lnTo>
                <a:lnTo>
                  <a:pt x="817" y="274"/>
                </a:lnTo>
                <a:lnTo>
                  <a:pt x="816" y="276"/>
                </a:lnTo>
                <a:lnTo>
                  <a:pt x="815" y="276"/>
                </a:lnTo>
                <a:lnTo>
                  <a:pt x="814" y="277"/>
                </a:lnTo>
                <a:lnTo>
                  <a:pt x="814" y="278"/>
                </a:lnTo>
                <a:lnTo>
                  <a:pt x="813" y="278"/>
                </a:lnTo>
                <a:lnTo>
                  <a:pt x="813" y="278"/>
                </a:lnTo>
                <a:lnTo>
                  <a:pt x="812" y="279"/>
                </a:lnTo>
                <a:lnTo>
                  <a:pt x="811" y="279"/>
                </a:lnTo>
                <a:lnTo>
                  <a:pt x="811" y="279"/>
                </a:lnTo>
                <a:lnTo>
                  <a:pt x="810" y="279"/>
                </a:lnTo>
                <a:lnTo>
                  <a:pt x="809" y="280"/>
                </a:lnTo>
                <a:lnTo>
                  <a:pt x="809" y="280"/>
                </a:lnTo>
                <a:lnTo>
                  <a:pt x="808" y="280"/>
                </a:lnTo>
                <a:lnTo>
                  <a:pt x="807" y="280"/>
                </a:lnTo>
                <a:lnTo>
                  <a:pt x="806" y="280"/>
                </a:lnTo>
                <a:lnTo>
                  <a:pt x="806" y="280"/>
                </a:lnTo>
                <a:lnTo>
                  <a:pt x="805" y="280"/>
                </a:lnTo>
                <a:lnTo>
                  <a:pt x="803" y="280"/>
                </a:lnTo>
                <a:lnTo>
                  <a:pt x="803" y="281"/>
                </a:lnTo>
                <a:lnTo>
                  <a:pt x="802" y="281"/>
                </a:lnTo>
                <a:lnTo>
                  <a:pt x="801" y="281"/>
                </a:lnTo>
                <a:lnTo>
                  <a:pt x="800" y="281"/>
                </a:lnTo>
                <a:lnTo>
                  <a:pt x="800" y="282"/>
                </a:lnTo>
                <a:lnTo>
                  <a:pt x="799" y="282"/>
                </a:lnTo>
                <a:lnTo>
                  <a:pt x="799" y="282"/>
                </a:lnTo>
                <a:lnTo>
                  <a:pt x="798" y="283"/>
                </a:lnTo>
                <a:lnTo>
                  <a:pt x="798" y="283"/>
                </a:lnTo>
                <a:lnTo>
                  <a:pt x="796" y="285"/>
                </a:lnTo>
                <a:lnTo>
                  <a:pt x="796" y="286"/>
                </a:lnTo>
                <a:lnTo>
                  <a:pt x="794" y="288"/>
                </a:lnTo>
                <a:lnTo>
                  <a:pt x="794" y="289"/>
                </a:lnTo>
                <a:lnTo>
                  <a:pt x="794" y="290"/>
                </a:lnTo>
                <a:lnTo>
                  <a:pt x="793" y="291"/>
                </a:lnTo>
                <a:lnTo>
                  <a:pt x="792" y="292"/>
                </a:lnTo>
                <a:lnTo>
                  <a:pt x="792" y="292"/>
                </a:lnTo>
                <a:lnTo>
                  <a:pt x="792" y="292"/>
                </a:lnTo>
                <a:lnTo>
                  <a:pt x="791" y="294"/>
                </a:lnTo>
                <a:lnTo>
                  <a:pt x="790" y="295"/>
                </a:lnTo>
                <a:lnTo>
                  <a:pt x="790" y="296"/>
                </a:lnTo>
                <a:lnTo>
                  <a:pt x="789" y="296"/>
                </a:lnTo>
                <a:lnTo>
                  <a:pt x="789" y="296"/>
                </a:lnTo>
                <a:lnTo>
                  <a:pt x="788" y="296"/>
                </a:lnTo>
                <a:lnTo>
                  <a:pt x="787" y="297"/>
                </a:lnTo>
                <a:lnTo>
                  <a:pt x="787" y="297"/>
                </a:lnTo>
                <a:lnTo>
                  <a:pt x="787" y="297"/>
                </a:lnTo>
                <a:lnTo>
                  <a:pt x="786" y="298"/>
                </a:lnTo>
                <a:lnTo>
                  <a:pt x="786" y="298"/>
                </a:lnTo>
                <a:lnTo>
                  <a:pt x="786" y="299"/>
                </a:lnTo>
                <a:lnTo>
                  <a:pt x="785" y="300"/>
                </a:lnTo>
                <a:lnTo>
                  <a:pt x="785" y="301"/>
                </a:lnTo>
                <a:lnTo>
                  <a:pt x="784" y="302"/>
                </a:lnTo>
                <a:lnTo>
                  <a:pt x="784" y="303"/>
                </a:lnTo>
                <a:lnTo>
                  <a:pt x="784" y="303"/>
                </a:lnTo>
                <a:lnTo>
                  <a:pt x="784" y="305"/>
                </a:lnTo>
                <a:lnTo>
                  <a:pt x="784" y="306"/>
                </a:lnTo>
                <a:lnTo>
                  <a:pt x="784" y="307"/>
                </a:lnTo>
                <a:lnTo>
                  <a:pt x="784" y="307"/>
                </a:lnTo>
                <a:lnTo>
                  <a:pt x="784" y="307"/>
                </a:lnTo>
                <a:lnTo>
                  <a:pt x="783" y="308"/>
                </a:lnTo>
                <a:lnTo>
                  <a:pt x="783" y="308"/>
                </a:lnTo>
                <a:lnTo>
                  <a:pt x="782" y="310"/>
                </a:lnTo>
                <a:lnTo>
                  <a:pt x="780" y="312"/>
                </a:lnTo>
                <a:lnTo>
                  <a:pt x="779" y="313"/>
                </a:lnTo>
                <a:lnTo>
                  <a:pt x="778" y="313"/>
                </a:lnTo>
                <a:lnTo>
                  <a:pt x="778" y="314"/>
                </a:lnTo>
                <a:lnTo>
                  <a:pt x="777" y="314"/>
                </a:lnTo>
                <a:lnTo>
                  <a:pt x="777" y="315"/>
                </a:lnTo>
                <a:lnTo>
                  <a:pt x="777" y="315"/>
                </a:lnTo>
                <a:lnTo>
                  <a:pt x="777" y="316"/>
                </a:lnTo>
                <a:lnTo>
                  <a:pt x="777" y="317"/>
                </a:lnTo>
                <a:lnTo>
                  <a:pt x="777" y="318"/>
                </a:lnTo>
                <a:lnTo>
                  <a:pt x="776" y="318"/>
                </a:lnTo>
                <a:lnTo>
                  <a:pt x="776" y="319"/>
                </a:lnTo>
                <a:lnTo>
                  <a:pt x="775" y="320"/>
                </a:lnTo>
                <a:lnTo>
                  <a:pt x="775" y="321"/>
                </a:lnTo>
                <a:lnTo>
                  <a:pt x="774" y="321"/>
                </a:lnTo>
                <a:lnTo>
                  <a:pt x="774" y="322"/>
                </a:lnTo>
                <a:lnTo>
                  <a:pt x="773" y="323"/>
                </a:lnTo>
                <a:lnTo>
                  <a:pt x="773" y="324"/>
                </a:lnTo>
                <a:lnTo>
                  <a:pt x="772" y="325"/>
                </a:lnTo>
                <a:lnTo>
                  <a:pt x="771" y="325"/>
                </a:lnTo>
                <a:lnTo>
                  <a:pt x="771" y="326"/>
                </a:lnTo>
                <a:lnTo>
                  <a:pt x="771" y="326"/>
                </a:lnTo>
                <a:lnTo>
                  <a:pt x="770" y="326"/>
                </a:lnTo>
                <a:lnTo>
                  <a:pt x="770" y="327"/>
                </a:lnTo>
                <a:lnTo>
                  <a:pt x="769" y="327"/>
                </a:lnTo>
                <a:lnTo>
                  <a:pt x="769" y="327"/>
                </a:lnTo>
                <a:lnTo>
                  <a:pt x="768" y="328"/>
                </a:lnTo>
                <a:lnTo>
                  <a:pt x="768" y="328"/>
                </a:lnTo>
                <a:lnTo>
                  <a:pt x="767" y="329"/>
                </a:lnTo>
                <a:lnTo>
                  <a:pt x="767" y="329"/>
                </a:lnTo>
                <a:lnTo>
                  <a:pt x="767" y="330"/>
                </a:lnTo>
                <a:lnTo>
                  <a:pt x="766" y="330"/>
                </a:lnTo>
                <a:lnTo>
                  <a:pt x="765" y="331"/>
                </a:lnTo>
                <a:lnTo>
                  <a:pt x="763" y="332"/>
                </a:lnTo>
                <a:lnTo>
                  <a:pt x="763" y="333"/>
                </a:lnTo>
                <a:lnTo>
                  <a:pt x="762" y="334"/>
                </a:lnTo>
                <a:lnTo>
                  <a:pt x="761" y="334"/>
                </a:lnTo>
                <a:lnTo>
                  <a:pt x="759" y="337"/>
                </a:lnTo>
                <a:lnTo>
                  <a:pt x="758" y="338"/>
                </a:lnTo>
                <a:lnTo>
                  <a:pt x="758" y="340"/>
                </a:lnTo>
                <a:lnTo>
                  <a:pt x="757" y="342"/>
                </a:lnTo>
                <a:lnTo>
                  <a:pt x="756" y="342"/>
                </a:lnTo>
                <a:lnTo>
                  <a:pt x="756" y="343"/>
                </a:lnTo>
                <a:lnTo>
                  <a:pt x="755" y="343"/>
                </a:lnTo>
                <a:lnTo>
                  <a:pt x="755" y="344"/>
                </a:lnTo>
                <a:lnTo>
                  <a:pt x="754" y="345"/>
                </a:lnTo>
                <a:lnTo>
                  <a:pt x="754" y="346"/>
                </a:lnTo>
                <a:lnTo>
                  <a:pt x="753" y="347"/>
                </a:lnTo>
                <a:lnTo>
                  <a:pt x="753" y="347"/>
                </a:lnTo>
                <a:lnTo>
                  <a:pt x="752" y="348"/>
                </a:lnTo>
                <a:lnTo>
                  <a:pt x="752" y="349"/>
                </a:lnTo>
                <a:lnTo>
                  <a:pt x="751" y="349"/>
                </a:lnTo>
                <a:lnTo>
                  <a:pt x="751" y="350"/>
                </a:lnTo>
                <a:lnTo>
                  <a:pt x="751" y="351"/>
                </a:lnTo>
                <a:lnTo>
                  <a:pt x="750" y="351"/>
                </a:lnTo>
                <a:lnTo>
                  <a:pt x="750" y="352"/>
                </a:lnTo>
                <a:lnTo>
                  <a:pt x="750" y="353"/>
                </a:lnTo>
                <a:lnTo>
                  <a:pt x="750" y="353"/>
                </a:lnTo>
                <a:lnTo>
                  <a:pt x="750" y="354"/>
                </a:lnTo>
                <a:lnTo>
                  <a:pt x="750" y="354"/>
                </a:lnTo>
                <a:lnTo>
                  <a:pt x="750" y="355"/>
                </a:lnTo>
                <a:lnTo>
                  <a:pt x="749" y="355"/>
                </a:lnTo>
                <a:lnTo>
                  <a:pt x="749" y="356"/>
                </a:lnTo>
                <a:lnTo>
                  <a:pt x="749" y="356"/>
                </a:lnTo>
                <a:lnTo>
                  <a:pt x="749" y="357"/>
                </a:lnTo>
                <a:lnTo>
                  <a:pt x="749" y="358"/>
                </a:lnTo>
                <a:lnTo>
                  <a:pt x="749" y="360"/>
                </a:lnTo>
                <a:lnTo>
                  <a:pt x="749" y="362"/>
                </a:lnTo>
                <a:lnTo>
                  <a:pt x="749" y="363"/>
                </a:lnTo>
                <a:lnTo>
                  <a:pt x="749" y="363"/>
                </a:lnTo>
                <a:lnTo>
                  <a:pt x="749" y="364"/>
                </a:lnTo>
                <a:lnTo>
                  <a:pt x="749" y="364"/>
                </a:lnTo>
                <a:lnTo>
                  <a:pt x="749" y="365"/>
                </a:lnTo>
                <a:lnTo>
                  <a:pt x="749" y="366"/>
                </a:lnTo>
                <a:lnTo>
                  <a:pt x="749" y="367"/>
                </a:lnTo>
                <a:lnTo>
                  <a:pt x="749" y="369"/>
                </a:lnTo>
                <a:lnTo>
                  <a:pt x="749" y="371"/>
                </a:lnTo>
                <a:lnTo>
                  <a:pt x="749" y="372"/>
                </a:lnTo>
                <a:lnTo>
                  <a:pt x="749" y="372"/>
                </a:lnTo>
                <a:lnTo>
                  <a:pt x="749" y="374"/>
                </a:lnTo>
                <a:lnTo>
                  <a:pt x="750" y="374"/>
                </a:lnTo>
                <a:lnTo>
                  <a:pt x="750" y="375"/>
                </a:lnTo>
                <a:lnTo>
                  <a:pt x="750" y="377"/>
                </a:lnTo>
                <a:lnTo>
                  <a:pt x="750" y="377"/>
                </a:lnTo>
                <a:lnTo>
                  <a:pt x="749" y="377"/>
                </a:lnTo>
                <a:lnTo>
                  <a:pt x="749" y="378"/>
                </a:lnTo>
                <a:lnTo>
                  <a:pt x="748" y="380"/>
                </a:lnTo>
                <a:lnTo>
                  <a:pt x="748" y="380"/>
                </a:lnTo>
                <a:lnTo>
                  <a:pt x="748" y="381"/>
                </a:lnTo>
                <a:lnTo>
                  <a:pt x="747" y="382"/>
                </a:lnTo>
                <a:lnTo>
                  <a:pt x="746" y="383"/>
                </a:lnTo>
                <a:lnTo>
                  <a:pt x="745" y="383"/>
                </a:lnTo>
                <a:lnTo>
                  <a:pt x="744" y="384"/>
                </a:lnTo>
                <a:lnTo>
                  <a:pt x="744" y="385"/>
                </a:lnTo>
                <a:lnTo>
                  <a:pt x="743" y="385"/>
                </a:lnTo>
                <a:lnTo>
                  <a:pt x="742" y="386"/>
                </a:lnTo>
                <a:lnTo>
                  <a:pt x="741" y="387"/>
                </a:lnTo>
                <a:lnTo>
                  <a:pt x="740" y="387"/>
                </a:lnTo>
                <a:lnTo>
                  <a:pt x="740" y="387"/>
                </a:lnTo>
                <a:lnTo>
                  <a:pt x="740" y="387"/>
                </a:lnTo>
                <a:lnTo>
                  <a:pt x="740" y="388"/>
                </a:lnTo>
                <a:lnTo>
                  <a:pt x="739" y="388"/>
                </a:lnTo>
                <a:lnTo>
                  <a:pt x="739" y="389"/>
                </a:lnTo>
                <a:lnTo>
                  <a:pt x="738" y="389"/>
                </a:lnTo>
                <a:lnTo>
                  <a:pt x="737" y="390"/>
                </a:lnTo>
                <a:lnTo>
                  <a:pt x="736" y="390"/>
                </a:lnTo>
                <a:lnTo>
                  <a:pt x="734" y="390"/>
                </a:lnTo>
                <a:lnTo>
                  <a:pt x="734" y="390"/>
                </a:lnTo>
                <a:lnTo>
                  <a:pt x="733" y="390"/>
                </a:lnTo>
                <a:lnTo>
                  <a:pt x="732" y="390"/>
                </a:lnTo>
                <a:lnTo>
                  <a:pt x="729" y="391"/>
                </a:lnTo>
                <a:lnTo>
                  <a:pt x="728" y="391"/>
                </a:lnTo>
                <a:lnTo>
                  <a:pt x="728" y="391"/>
                </a:lnTo>
                <a:lnTo>
                  <a:pt x="728" y="390"/>
                </a:lnTo>
                <a:lnTo>
                  <a:pt x="727" y="389"/>
                </a:lnTo>
                <a:lnTo>
                  <a:pt x="726" y="388"/>
                </a:lnTo>
                <a:lnTo>
                  <a:pt x="726" y="387"/>
                </a:lnTo>
                <a:lnTo>
                  <a:pt x="725" y="387"/>
                </a:lnTo>
                <a:lnTo>
                  <a:pt x="725" y="387"/>
                </a:lnTo>
                <a:lnTo>
                  <a:pt x="724" y="387"/>
                </a:lnTo>
                <a:lnTo>
                  <a:pt x="724" y="389"/>
                </a:lnTo>
                <a:lnTo>
                  <a:pt x="723" y="390"/>
                </a:lnTo>
                <a:lnTo>
                  <a:pt x="723" y="391"/>
                </a:lnTo>
                <a:lnTo>
                  <a:pt x="722" y="391"/>
                </a:lnTo>
                <a:lnTo>
                  <a:pt x="722" y="391"/>
                </a:lnTo>
                <a:lnTo>
                  <a:pt x="721" y="391"/>
                </a:lnTo>
                <a:lnTo>
                  <a:pt x="721" y="391"/>
                </a:lnTo>
                <a:lnTo>
                  <a:pt x="721" y="390"/>
                </a:lnTo>
                <a:lnTo>
                  <a:pt x="720" y="390"/>
                </a:lnTo>
                <a:lnTo>
                  <a:pt x="720" y="389"/>
                </a:lnTo>
                <a:lnTo>
                  <a:pt x="721" y="388"/>
                </a:lnTo>
                <a:lnTo>
                  <a:pt x="721" y="388"/>
                </a:lnTo>
                <a:lnTo>
                  <a:pt x="721" y="387"/>
                </a:lnTo>
                <a:lnTo>
                  <a:pt x="721" y="387"/>
                </a:lnTo>
                <a:lnTo>
                  <a:pt x="720" y="387"/>
                </a:lnTo>
                <a:lnTo>
                  <a:pt x="720" y="387"/>
                </a:lnTo>
                <a:lnTo>
                  <a:pt x="719" y="386"/>
                </a:lnTo>
                <a:lnTo>
                  <a:pt x="718" y="387"/>
                </a:lnTo>
                <a:lnTo>
                  <a:pt x="718" y="387"/>
                </a:lnTo>
                <a:lnTo>
                  <a:pt x="718" y="387"/>
                </a:lnTo>
                <a:lnTo>
                  <a:pt x="718" y="387"/>
                </a:lnTo>
                <a:lnTo>
                  <a:pt x="718" y="387"/>
                </a:lnTo>
                <a:lnTo>
                  <a:pt x="718" y="389"/>
                </a:lnTo>
                <a:lnTo>
                  <a:pt x="718" y="390"/>
                </a:lnTo>
                <a:lnTo>
                  <a:pt x="718" y="390"/>
                </a:lnTo>
                <a:lnTo>
                  <a:pt x="718" y="391"/>
                </a:lnTo>
                <a:lnTo>
                  <a:pt x="718" y="391"/>
                </a:lnTo>
                <a:lnTo>
                  <a:pt x="717" y="391"/>
                </a:lnTo>
                <a:lnTo>
                  <a:pt x="717" y="391"/>
                </a:lnTo>
                <a:lnTo>
                  <a:pt x="716" y="391"/>
                </a:lnTo>
                <a:lnTo>
                  <a:pt x="716" y="391"/>
                </a:lnTo>
                <a:lnTo>
                  <a:pt x="715" y="391"/>
                </a:lnTo>
                <a:lnTo>
                  <a:pt x="715" y="391"/>
                </a:lnTo>
                <a:lnTo>
                  <a:pt x="714" y="391"/>
                </a:lnTo>
                <a:lnTo>
                  <a:pt x="713" y="391"/>
                </a:lnTo>
                <a:lnTo>
                  <a:pt x="713" y="391"/>
                </a:lnTo>
                <a:lnTo>
                  <a:pt x="712" y="391"/>
                </a:lnTo>
                <a:lnTo>
                  <a:pt x="711" y="392"/>
                </a:lnTo>
                <a:lnTo>
                  <a:pt x="711" y="393"/>
                </a:lnTo>
                <a:lnTo>
                  <a:pt x="710" y="393"/>
                </a:lnTo>
                <a:lnTo>
                  <a:pt x="710" y="393"/>
                </a:lnTo>
                <a:lnTo>
                  <a:pt x="710" y="394"/>
                </a:lnTo>
                <a:lnTo>
                  <a:pt x="711" y="395"/>
                </a:lnTo>
                <a:lnTo>
                  <a:pt x="712" y="396"/>
                </a:lnTo>
                <a:lnTo>
                  <a:pt x="712" y="396"/>
                </a:lnTo>
                <a:lnTo>
                  <a:pt x="712" y="397"/>
                </a:lnTo>
                <a:lnTo>
                  <a:pt x="712" y="397"/>
                </a:lnTo>
                <a:lnTo>
                  <a:pt x="711" y="398"/>
                </a:lnTo>
                <a:lnTo>
                  <a:pt x="711" y="398"/>
                </a:lnTo>
                <a:lnTo>
                  <a:pt x="711" y="398"/>
                </a:lnTo>
                <a:lnTo>
                  <a:pt x="710" y="398"/>
                </a:lnTo>
                <a:lnTo>
                  <a:pt x="709" y="398"/>
                </a:lnTo>
                <a:lnTo>
                  <a:pt x="708" y="398"/>
                </a:lnTo>
                <a:lnTo>
                  <a:pt x="707" y="397"/>
                </a:lnTo>
                <a:lnTo>
                  <a:pt x="706" y="397"/>
                </a:lnTo>
                <a:lnTo>
                  <a:pt x="706" y="397"/>
                </a:lnTo>
                <a:lnTo>
                  <a:pt x="705" y="396"/>
                </a:lnTo>
                <a:lnTo>
                  <a:pt x="705" y="396"/>
                </a:lnTo>
                <a:lnTo>
                  <a:pt x="705" y="395"/>
                </a:lnTo>
                <a:lnTo>
                  <a:pt x="706" y="394"/>
                </a:lnTo>
                <a:lnTo>
                  <a:pt x="706" y="393"/>
                </a:lnTo>
                <a:lnTo>
                  <a:pt x="706" y="393"/>
                </a:lnTo>
                <a:lnTo>
                  <a:pt x="706" y="392"/>
                </a:lnTo>
                <a:lnTo>
                  <a:pt x="706" y="391"/>
                </a:lnTo>
                <a:lnTo>
                  <a:pt x="705" y="391"/>
                </a:lnTo>
                <a:lnTo>
                  <a:pt x="705" y="390"/>
                </a:lnTo>
                <a:lnTo>
                  <a:pt x="705" y="389"/>
                </a:lnTo>
                <a:lnTo>
                  <a:pt x="705" y="389"/>
                </a:lnTo>
                <a:lnTo>
                  <a:pt x="704" y="388"/>
                </a:lnTo>
                <a:lnTo>
                  <a:pt x="704" y="388"/>
                </a:lnTo>
                <a:lnTo>
                  <a:pt x="703" y="388"/>
                </a:lnTo>
                <a:lnTo>
                  <a:pt x="703" y="389"/>
                </a:lnTo>
                <a:lnTo>
                  <a:pt x="702" y="389"/>
                </a:lnTo>
                <a:lnTo>
                  <a:pt x="702" y="389"/>
                </a:lnTo>
                <a:lnTo>
                  <a:pt x="701" y="388"/>
                </a:lnTo>
                <a:lnTo>
                  <a:pt x="701" y="388"/>
                </a:lnTo>
                <a:lnTo>
                  <a:pt x="701" y="387"/>
                </a:lnTo>
                <a:lnTo>
                  <a:pt x="700" y="387"/>
                </a:lnTo>
                <a:lnTo>
                  <a:pt x="699" y="387"/>
                </a:lnTo>
                <a:lnTo>
                  <a:pt x="699" y="387"/>
                </a:lnTo>
                <a:lnTo>
                  <a:pt x="698" y="387"/>
                </a:lnTo>
                <a:lnTo>
                  <a:pt x="698" y="387"/>
                </a:lnTo>
                <a:lnTo>
                  <a:pt x="696" y="387"/>
                </a:lnTo>
                <a:lnTo>
                  <a:pt x="695" y="387"/>
                </a:lnTo>
                <a:lnTo>
                  <a:pt x="694" y="387"/>
                </a:lnTo>
                <a:lnTo>
                  <a:pt x="693" y="387"/>
                </a:lnTo>
                <a:lnTo>
                  <a:pt x="692" y="387"/>
                </a:lnTo>
                <a:lnTo>
                  <a:pt x="692" y="387"/>
                </a:lnTo>
                <a:lnTo>
                  <a:pt x="691" y="387"/>
                </a:lnTo>
                <a:lnTo>
                  <a:pt x="690" y="387"/>
                </a:lnTo>
                <a:lnTo>
                  <a:pt x="689" y="387"/>
                </a:lnTo>
                <a:lnTo>
                  <a:pt x="688" y="387"/>
                </a:lnTo>
                <a:lnTo>
                  <a:pt x="688" y="387"/>
                </a:lnTo>
                <a:lnTo>
                  <a:pt x="687" y="387"/>
                </a:lnTo>
                <a:lnTo>
                  <a:pt x="687" y="387"/>
                </a:lnTo>
                <a:lnTo>
                  <a:pt x="686" y="386"/>
                </a:lnTo>
                <a:lnTo>
                  <a:pt x="686" y="386"/>
                </a:lnTo>
                <a:lnTo>
                  <a:pt x="685" y="386"/>
                </a:lnTo>
                <a:lnTo>
                  <a:pt x="685" y="386"/>
                </a:lnTo>
                <a:lnTo>
                  <a:pt x="683" y="386"/>
                </a:lnTo>
                <a:lnTo>
                  <a:pt x="683" y="386"/>
                </a:lnTo>
                <a:lnTo>
                  <a:pt x="682" y="386"/>
                </a:lnTo>
                <a:lnTo>
                  <a:pt x="682" y="385"/>
                </a:lnTo>
                <a:lnTo>
                  <a:pt x="682" y="385"/>
                </a:lnTo>
                <a:lnTo>
                  <a:pt x="681" y="384"/>
                </a:lnTo>
                <a:lnTo>
                  <a:pt x="681" y="383"/>
                </a:lnTo>
                <a:lnTo>
                  <a:pt x="681" y="382"/>
                </a:lnTo>
                <a:lnTo>
                  <a:pt x="681" y="381"/>
                </a:lnTo>
                <a:lnTo>
                  <a:pt x="681" y="381"/>
                </a:lnTo>
                <a:lnTo>
                  <a:pt x="680" y="380"/>
                </a:lnTo>
                <a:lnTo>
                  <a:pt x="679" y="380"/>
                </a:lnTo>
                <a:lnTo>
                  <a:pt x="679" y="380"/>
                </a:lnTo>
                <a:lnTo>
                  <a:pt x="677" y="379"/>
                </a:lnTo>
                <a:lnTo>
                  <a:pt x="677" y="379"/>
                </a:lnTo>
                <a:lnTo>
                  <a:pt x="677" y="378"/>
                </a:lnTo>
                <a:lnTo>
                  <a:pt x="676" y="378"/>
                </a:lnTo>
                <a:lnTo>
                  <a:pt x="675" y="378"/>
                </a:lnTo>
                <a:lnTo>
                  <a:pt x="674" y="378"/>
                </a:lnTo>
                <a:lnTo>
                  <a:pt x="673" y="379"/>
                </a:lnTo>
                <a:lnTo>
                  <a:pt x="673" y="379"/>
                </a:lnTo>
                <a:lnTo>
                  <a:pt x="672" y="378"/>
                </a:lnTo>
                <a:lnTo>
                  <a:pt x="672" y="378"/>
                </a:lnTo>
                <a:lnTo>
                  <a:pt x="672" y="377"/>
                </a:lnTo>
                <a:lnTo>
                  <a:pt x="673" y="377"/>
                </a:lnTo>
                <a:lnTo>
                  <a:pt x="673" y="377"/>
                </a:lnTo>
                <a:lnTo>
                  <a:pt x="673" y="376"/>
                </a:lnTo>
                <a:lnTo>
                  <a:pt x="674" y="376"/>
                </a:lnTo>
                <a:lnTo>
                  <a:pt x="674" y="376"/>
                </a:lnTo>
                <a:lnTo>
                  <a:pt x="674" y="375"/>
                </a:lnTo>
                <a:lnTo>
                  <a:pt x="674" y="375"/>
                </a:lnTo>
                <a:lnTo>
                  <a:pt x="674" y="374"/>
                </a:lnTo>
                <a:lnTo>
                  <a:pt x="674" y="374"/>
                </a:lnTo>
                <a:lnTo>
                  <a:pt x="673" y="372"/>
                </a:lnTo>
                <a:lnTo>
                  <a:pt x="673" y="371"/>
                </a:lnTo>
                <a:lnTo>
                  <a:pt x="673" y="370"/>
                </a:lnTo>
                <a:lnTo>
                  <a:pt x="673" y="369"/>
                </a:lnTo>
                <a:lnTo>
                  <a:pt x="672" y="368"/>
                </a:lnTo>
                <a:lnTo>
                  <a:pt x="671" y="368"/>
                </a:lnTo>
                <a:lnTo>
                  <a:pt x="671" y="367"/>
                </a:lnTo>
                <a:lnTo>
                  <a:pt x="671" y="367"/>
                </a:lnTo>
                <a:lnTo>
                  <a:pt x="671" y="367"/>
                </a:lnTo>
                <a:lnTo>
                  <a:pt x="671" y="366"/>
                </a:lnTo>
                <a:lnTo>
                  <a:pt x="672" y="366"/>
                </a:lnTo>
                <a:lnTo>
                  <a:pt x="672" y="365"/>
                </a:lnTo>
                <a:lnTo>
                  <a:pt x="672" y="365"/>
                </a:lnTo>
                <a:lnTo>
                  <a:pt x="673" y="365"/>
                </a:lnTo>
                <a:lnTo>
                  <a:pt x="673" y="365"/>
                </a:lnTo>
                <a:lnTo>
                  <a:pt x="673" y="365"/>
                </a:lnTo>
                <a:lnTo>
                  <a:pt x="674" y="365"/>
                </a:lnTo>
                <a:lnTo>
                  <a:pt x="674" y="365"/>
                </a:lnTo>
                <a:lnTo>
                  <a:pt x="675" y="365"/>
                </a:lnTo>
                <a:lnTo>
                  <a:pt x="675" y="365"/>
                </a:lnTo>
                <a:lnTo>
                  <a:pt x="675" y="363"/>
                </a:lnTo>
                <a:lnTo>
                  <a:pt x="675" y="362"/>
                </a:lnTo>
                <a:lnTo>
                  <a:pt x="675" y="361"/>
                </a:lnTo>
                <a:lnTo>
                  <a:pt x="675" y="361"/>
                </a:lnTo>
                <a:lnTo>
                  <a:pt x="675" y="360"/>
                </a:lnTo>
                <a:lnTo>
                  <a:pt x="675" y="360"/>
                </a:lnTo>
                <a:lnTo>
                  <a:pt x="674" y="359"/>
                </a:lnTo>
                <a:lnTo>
                  <a:pt x="674" y="359"/>
                </a:lnTo>
                <a:lnTo>
                  <a:pt x="673" y="358"/>
                </a:lnTo>
                <a:lnTo>
                  <a:pt x="673" y="358"/>
                </a:lnTo>
                <a:lnTo>
                  <a:pt x="672" y="357"/>
                </a:lnTo>
                <a:lnTo>
                  <a:pt x="671" y="357"/>
                </a:lnTo>
                <a:lnTo>
                  <a:pt x="671" y="357"/>
                </a:lnTo>
                <a:lnTo>
                  <a:pt x="671" y="356"/>
                </a:lnTo>
                <a:lnTo>
                  <a:pt x="670" y="356"/>
                </a:lnTo>
                <a:lnTo>
                  <a:pt x="670" y="356"/>
                </a:lnTo>
                <a:lnTo>
                  <a:pt x="669" y="356"/>
                </a:lnTo>
                <a:lnTo>
                  <a:pt x="669" y="357"/>
                </a:lnTo>
                <a:lnTo>
                  <a:pt x="669" y="357"/>
                </a:lnTo>
                <a:lnTo>
                  <a:pt x="668" y="357"/>
                </a:lnTo>
                <a:lnTo>
                  <a:pt x="667" y="357"/>
                </a:lnTo>
                <a:lnTo>
                  <a:pt x="667" y="357"/>
                </a:lnTo>
                <a:lnTo>
                  <a:pt x="666" y="358"/>
                </a:lnTo>
                <a:lnTo>
                  <a:pt x="666" y="358"/>
                </a:lnTo>
                <a:lnTo>
                  <a:pt x="665" y="358"/>
                </a:lnTo>
                <a:lnTo>
                  <a:pt x="664" y="358"/>
                </a:lnTo>
                <a:lnTo>
                  <a:pt x="664" y="358"/>
                </a:lnTo>
                <a:lnTo>
                  <a:pt x="663" y="359"/>
                </a:lnTo>
                <a:lnTo>
                  <a:pt x="663" y="359"/>
                </a:lnTo>
                <a:lnTo>
                  <a:pt x="662" y="359"/>
                </a:lnTo>
                <a:lnTo>
                  <a:pt x="662" y="359"/>
                </a:lnTo>
                <a:lnTo>
                  <a:pt x="661" y="359"/>
                </a:lnTo>
                <a:lnTo>
                  <a:pt x="661" y="358"/>
                </a:lnTo>
                <a:lnTo>
                  <a:pt x="660" y="358"/>
                </a:lnTo>
                <a:lnTo>
                  <a:pt x="660" y="357"/>
                </a:lnTo>
                <a:lnTo>
                  <a:pt x="660" y="357"/>
                </a:lnTo>
                <a:lnTo>
                  <a:pt x="661" y="357"/>
                </a:lnTo>
                <a:lnTo>
                  <a:pt x="661" y="356"/>
                </a:lnTo>
                <a:lnTo>
                  <a:pt x="661" y="356"/>
                </a:lnTo>
                <a:lnTo>
                  <a:pt x="661" y="356"/>
                </a:lnTo>
                <a:lnTo>
                  <a:pt x="662" y="355"/>
                </a:lnTo>
                <a:lnTo>
                  <a:pt x="662" y="355"/>
                </a:lnTo>
                <a:lnTo>
                  <a:pt x="663" y="354"/>
                </a:lnTo>
                <a:lnTo>
                  <a:pt x="663" y="354"/>
                </a:lnTo>
                <a:lnTo>
                  <a:pt x="663" y="353"/>
                </a:lnTo>
                <a:lnTo>
                  <a:pt x="663" y="353"/>
                </a:lnTo>
                <a:lnTo>
                  <a:pt x="663" y="353"/>
                </a:lnTo>
                <a:lnTo>
                  <a:pt x="663" y="353"/>
                </a:lnTo>
                <a:lnTo>
                  <a:pt x="663" y="352"/>
                </a:lnTo>
                <a:lnTo>
                  <a:pt x="663" y="351"/>
                </a:lnTo>
                <a:lnTo>
                  <a:pt x="663" y="350"/>
                </a:lnTo>
                <a:lnTo>
                  <a:pt x="664" y="349"/>
                </a:lnTo>
                <a:lnTo>
                  <a:pt x="665" y="347"/>
                </a:lnTo>
                <a:lnTo>
                  <a:pt x="665" y="346"/>
                </a:lnTo>
                <a:lnTo>
                  <a:pt x="666" y="345"/>
                </a:lnTo>
                <a:lnTo>
                  <a:pt x="666" y="343"/>
                </a:lnTo>
                <a:lnTo>
                  <a:pt x="665" y="343"/>
                </a:lnTo>
                <a:lnTo>
                  <a:pt x="665" y="342"/>
                </a:lnTo>
                <a:lnTo>
                  <a:pt x="665" y="341"/>
                </a:lnTo>
                <a:lnTo>
                  <a:pt x="664" y="340"/>
                </a:lnTo>
                <a:lnTo>
                  <a:pt x="664" y="340"/>
                </a:lnTo>
                <a:lnTo>
                  <a:pt x="664" y="339"/>
                </a:lnTo>
                <a:lnTo>
                  <a:pt x="663" y="339"/>
                </a:lnTo>
                <a:lnTo>
                  <a:pt x="664" y="338"/>
                </a:lnTo>
                <a:lnTo>
                  <a:pt x="664" y="338"/>
                </a:lnTo>
                <a:lnTo>
                  <a:pt x="664" y="337"/>
                </a:lnTo>
                <a:lnTo>
                  <a:pt x="664" y="336"/>
                </a:lnTo>
                <a:lnTo>
                  <a:pt x="664" y="336"/>
                </a:lnTo>
                <a:lnTo>
                  <a:pt x="664" y="335"/>
                </a:lnTo>
                <a:lnTo>
                  <a:pt x="664" y="334"/>
                </a:lnTo>
                <a:lnTo>
                  <a:pt x="663" y="333"/>
                </a:lnTo>
                <a:lnTo>
                  <a:pt x="663" y="333"/>
                </a:lnTo>
                <a:lnTo>
                  <a:pt x="663" y="332"/>
                </a:lnTo>
                <a:lnTo>
                  <a:pt x="663" y="331"/>
                </a:lnTo>
                <a:lnTo>
                  <a:pt x="662" y="330"/>
                </a:lnTo>
                <a:lnTo>
                  <a:pt x="662" y="330"/>
                </a:lnTo>
                <a:lnTo>
                  <a:pt x="662" y="330"/>
                </a:lnTo>
                <a:lnTo>
                  <a:pt x="661" y="329"/>
                </a:lnTo>
                <a:lnTo>
                  <a:pt x="661" y="329"/>
                </a:lnTo>
                <a:lnTo>
                  <a:pt x="660" y="329"/>
                </a:lnTo>
                <a:lnTo>
                  <a:pt x="659" y="329"/>
                </a:lnTo>
                <a:lnTo>
                  <a:pt x="658" y="330"/>
                </a:lnTo>
                <a:lnTo>
                  <a:pt x="657" y="330"/>
                </a:lnTo>
                <a:lnTo>
                  <a:pt x="656" y="330"/>
                </a:lnTo>
                <a:lnTo>
                  <a:pt x="656" y="330"/>
                </a:lnTo>
                <a:lnTo>
                  <a:pt x="655" y="330"/>
                </a:lnTo>
                <a:lnTo>
                  <a:pt x="654" y="331"/>
                </a:lnTo>
                <a:lnTo>
                  <a:pt x="653" y="331"/>
                </a:lnTo>
                <a:lnTo>
                  <a:pt x="652" y="331"/>
                </a:lnTo>
                <a:lnTo>
                  <a:pt x="652" y="331"/>
                </a:lnTo>
                <a:lnTo>
                  <a:pt x="651" y="331"/>
                </a:lnTo>
                <a:lnTo>
                  <a:pt x="651" y="330"/>
                </a:lnTo>
                <a:lnTo>
                  <a:pt x="650" y="330"/>
                </a:lnTo>
                <a:lnTo>
                  <a:pt x="649" y="329"/>
                </a:lnTo>
                <a:lnTo>
                  <a:pt x="648" y="328"/>
                </a:lnTo>
                <a:lnTo>
                  <a:pt x="648" y="327"/>
                </a:lnTo>
                <a:lnTo>
                  <a:pt x="647" y="326"/>
                </a:lnTo>
                <a:lnTo>
                  <a:pt x="647" y="326"/>
                </a:lnTo>
                <a:lnTo>
                  <a:pt x="647" y="325"/>
                </a:lnTo>
                <a:lnTo>
                  <a:pt x="647" y="324"/>
                </a:lnTo>
                <a:lnTo>
                  <a:pt x="647" y="324"/>
                </a:lnTo>
                <a:lnTo>
                  <a:pt x="647" y="324"/>
                </a:lnTo>
                <a:lnTo>
                  <a:pt x="647" y="323"/>
                </a:lnTo>
                <a:lnTo>
                  <a:pt x="646" y="322"/>
                </a:lnTo>
                <a:lnTo>
                  <a:pt x="645" y="322"/>
                </a:lnTo>
                <a:lnTo>
                  <a:pt x="645" y="321"/>
                </a:lnTo>
                <a:lnTo>
                  <a:pt x="645" y="320"/>
                </a:lnTo>
                <a:lnTo>
                  <a:pt x="645" y="320"/>
                </a:lnTo>
                <a:lnTo>
                  <a:pt x="645" y="319"/>
                </a:lnTo>
                <a:lnTo>
                  <a:pt x="646" y="319"/>
                </a:lnTo>
                <a:lnTo>
                  <a:pt x="645" y="319"/>
                </a:lnTo>
                <a:lnTo>
                  <a:pt x="645" y="318"/>
                </a:lnTo>
                <a:lnTo>
                  <a:pt x="644" y="318"/>
                </a:lnTo>
                <a:lnTo>
                  <a:pt x="644" y="317"/>
                </a:lnTo>
                <a:lnTo>
                  <a:pt x="644" y="317"/>
                </a:lnTo>
                <a:lnTo>
                  <a:pt x="645" y="316"/>
                </a:lnTo>
                <a:lnTo>
                  <a:pt x="645" y="316"/>
                </a:lnTo>
                <a:lnTo>
                  <a:pt x="646" y="315"/>
                </a:lnTo>
                <a:lnTo>
                  <a:pt x="646" y="315"/>
                </a:lnTo>
                <a:lnTo>
                  <a:pt x="646" y="315"/>
                </a:lnTo>
                <a:lnTo>
                  <a:pt x="647" y="314"/>
                </a:lnTo>
                <a:lnTo>
                  <a:pt x="647" y="314"/>
                </a:lnTo>
                <a:lnTo>
                  <a:pt x="647" y="313"/>
                </a:lnTo>
                <a:lnTo>
                  <a:pt x="647" y="313"/>
                </a:lnTo>
                <a:lnTo>
                  <a:pt x="646" y="312"/>
                </a:lnTo>
                <a:lnTo>
                  <a:pt x="646" y="311"/>
                </a:lnTo>
                <a:lnTo>
                  <a:pt x="645" y="311"/>
                </a:lnTo>
                <a:lnTo>
                  <a:pt x="645" y="310"/>
                </a:lnTo>
                <a:lnTo>
                  <a:pt x="645" y="310"/>
                </a:lnTo>
                <a:lnTo>
                  <a:pt x="645" y="309"/>
                </a:lnTo>
                <a:lnTo>
                  <a:pt x="645" y="308"/>
                </a:lnTo>
                <a:lnTo>
                  <a:pt x="645" y="307"/>
                </a:lnTo>
                <a:lnTo>
                  <a:pt x="646" y="307"/>
                </a:lnTo>
                <a:lnTo>
                  <a:pt x="646" y="307"/>
                </a:lnTo>
                <a:lnTo>
                  <a:pt x="646" y="306"/>
                </a:lnTo>
                <a:lnTo>
                  <a:pt x="646" y="306"/>
                </a:lnTo>
                <a:lnTo>
                  <a:pt x="647" y="305"/>
                </a:lnTo>
                <a:lnTo>
                  <a:pt x="647" y="304"/>
                </a:lnTo>
                <a:lnTo>
                  <a:pt x="646" y="302"/>
                </a:lnTo>
                <a:lnTo>
                  <a:pt x="646" y="301"/>
                </a:lnTo>
                <a:lnTo>
                  <a:pt x="645" y="301"/>
                </a:lnTo>
                <a:lnTo>
                  <a:pt x="645" y="300"/>
                </a:lnTo>
                <a:lnTo>
                  <a:pt x="644" y="300"/>
                </a:lnTo>
                <a:lnTo>
                  <a:pt x="644" y="300"/>
                </a:lnTo>
                <a:lnTo>
                  <a:pt x="643" y="300"/>
                </a:lnTo>
                <a:lnTo>
                  <a:pt x="643" y="300"/>
                </a:lnTo>
                <a:lnTo>
                  <a:pt x="642" y="300"/>
                </a:lnTo>
                <a:lnTo>
                  <a:pt x="642" y="300"/>
                </a:lnTo>
                <a:lnTo>
                  <a:pt x="641" y="299"/>
                </a:lnTo>
                <a:lnTo>
                  <a:pt x="641" y="299"/>
                </a:lnTo>
                <a:lnTo>
                  <a:pt x="640" y="298"/>
                </a:lnTo>
                <a:lnTo>
                  <a:pt x="639" y="297"/>
                </a:lnTo>
                <a:lnTo>
                  <a:pt x="638" y="296"/>
                </a:lnTo>
                <a:lnTo>
                  <a:pt x="638" y="296"/>
                </a:lnTo>
                <a:lnTo>
                  <a:pt x="638" y="296"/>
                </a:lnTo>
                <a:lnTo>
                  <a:pt x="638" y="295"/>
                </a:lnTo>
                <a:lnTo>
                  <a:pt x="638" y="295"/>
                </a:lnTo>
                <a:lnTo>
                  <a:pt x="636" y="294"/>
                </a:lnTo>
                <a:lnTo>
                  <a:pt x="636" y="293"/>
                </a:lnTo>
                <a:lnTo>
                  <a:pt x="635" y="292"/>
                </a:lnTo>
                <a:lnTo>
                  <a:pt x="634" y="291"/>
                </a:lnTo>
                <a:lnTo>
                  <a:pt x="632" y="290"/>
                </a:lnTo>
                <a:lnTo>
                  <a:pt x="631" y="290"/>
                </a:lnTo>
                <a:lnTo>
                  <a:pt x="631" y="289"/>
                </a:lnTo>
                <a:lnTo>
                  <a:pt x="630" y="289"/>
                </a:lnTo>
                <a:lnTo>
                  <a:pt x="630" y="288"/>
                </a:lnTo>
                <a:lnTo>
                  <a:pt x="629" y="287"/>
                </a:lnTo>
                <a:lnTo>
                  <a:pt x="629" y="286"/>
                </a:lnTo>
                <a:lnTo>
                  <a:pt x="628" y="285"/>
                </a:lnTo>
                <a:lnTo>
                  <a:pt x="628" y="285"/>
                </a:lnTo>
                <a:lnTo>
                  <a:pt x="627" y="285"/>
                </a:lnTo>
                <a:lnTo>
                  <a:pt x="626" y="285"/>
                </a:lnTo>
                <a:lnTo>
                  <a:pt x="626" y="285"/>
                </a:lnTo>
                <a:lnTo>
                  <a:pt x="625" y="285"/>
                </a:lnTo>
                <a:lnTo>
                  <a:pt x="625" y="285"/>
                </a:lnTo>
                <a:lnTo>
                  <a:pt x="624" y="285"/>
                </a:lnTo>
                <a:lnTo>
                  <a:pt x="624" y="286"/>
                </a:lnTo>
                <a:lnTo>
                  <a:pt x="623" y="286"/>
                </a:lnTo>
                <a:lnTo>
                  <a:pt x="622" y="285"/>
                </a:lnTo>
                <a:lnTo>
                  <a:pt x="622" y="285"/>
                </a:lnTo>
                <a:lnTo>
                  <a:pt x="621" y="285"/>
                </a:lnTo>
                <a:lnTo>
                  <a:pt x="621" y="285"/>
                </a:lnTo>
                <a:lnTo>
                  <a:pt x="620" y="285"/>
                </a:lnTo>
                <a:lnTo>
                  <a:pt x="620" y="284"/>
                </a:lnTo>
                <a:lnTo>
                  <a:pt x="620" y="283"/>
                </a:lnTo>
                <a:lnTo>
                  <a:pt x="620" y="283"/>
                </a:lnTo>
                <a:lnTo>
                  <a:pt x="619" y="282"/>
                </a:lnTo>
                <a:lnTo>
                  <a:pt x="619" y="281"/>
                </a:lnTo>
                <a:lnTo>
                  <a:pt x="619" y="281"/>
                </a:lnTo>
                <a:lnTo>
                  <a:pt x="618" y="280"/>
                </a:lnTo>
                <a:lnTo>
                  <a:pt x="618" y="278"/>
                </a:lnTo>
                <a:lnTo>
                  <a:pt x="617" y="277"/>
                </a:lnTo>
                <a:lnTo>
                  <a:pt x="617" y="276"/>
                </a:lnTo>
                <a:lnTo>
                  <a:pt x="617" y="276"/>
                </a:lnTo>
                <a:lnTo>
                  <a:pt x="617" y="275"/>
                </a:lnTo>
                <a:lnTo>
                  <a:pt x="616" y="275"/>
                </a:lnTo>
                <a:lnTo>
                  <a:pt x="616" y="274"/>
                </a:lnTo>
                <a:lnTo>
                  <a:pt x="616" y="273"/>
                </a:lnTo>
                <a:lnTo>
                  <a:pt x="616" y="273"/>
                </a:lnTo>
                <a:lnTo>
                  <a:pt x="616" y="272"/>
                </a:lnTo>
                <a:lnTo>
                  <a:pt x="616" y="271"/>
                </a:lnTo>
                <a:lnTo>
                  <a:pt x="615" y="270"/>
                </a:lnTo>
                <a:lnTo>
                  <a:pt x="616" y="269"/>
                </a:lnTo>
                <a:lnTo>
                  <a:pt x="615" y="269"/>
                </a:lnTo>
                <a:lnTo>
                  <a:pt x="616" y="268"/>
                </a:lnTo>
                <a:lnTo>
                  <a:pt x="616" y="268"/>
                </a:lnTo>
                <a:lnTo>
                  <a:pt x="615" y="267"/>
                </a:lnTo>
                <a:lnTo>
                  <a:pt x="615" y="266"/>
                </a:lnTo>
                <a:lnTo>
                  <a:pt x="614" y="266"/>
                </a:lnTo>
                <a:lnTo>
                  <a:pt x="613" y="265"/>
                </a:lnTo>
                <a:lnTo>
                  <a:pt x="613" y="265"/>
                </a:lnTo>
                <a:lnTo>
                  <a:pt x="613" y="265"/>
                </a:lnTo>
                <a:lnTo>
                  <a:pt x="613" y="265"/>
                </a:lnTo>
                <a:lnTo>
                  <a:pt x="612" y="264"/>
                </a:lnTo>
                <a:lnTo>
                  <a:pt x="612" y="264"/>
                </a:lnTo>
                <a:lnTo>
                  <a:pt x="612" y="263"/>
                </a:lnTo>
                <a:lnTo>
                  <a:pt x="612" y="262"/>
                </a:lnTo>
                <a:lnTo>
                  <a:pt x="612" y="262"/>
                </a:lnTo>
                <a:lnTo>
                  <a:pt x="612" y="261"/>
                </a:lnTo>
                <a:lnTo>
                  <a:pt x="612" y="260"/>
                </a:lnTo>
                <a:lnTo>
                  <a:pt x="612" y="260"/>
                </a:lnTo>
                <a:lnTo>
                  <a:pt x="612" y="259"/>
                </a:lnTo>
                <a:lnTo>
                  <a:pt x="611" y="259"/>
                </a:lnTo>
                <a:lnTo>
                  <a:pt x="610" y="259"/>
                </a:lnTo>
                <a:lnTo>
                  <a:pt x="610" y="258"/>
                </a:lnTo>
                <a:lnTo>
                  <a:pt x="609" y="257"/>
                </a:lnTo>
                <a:lnTo>
                  <a:pt x="609" y="256"/>
                </a:lnTo>
                <a:lnTo>
                  <a:pt x="609" y="256"/>
                </a:lnTo>
                <a:lnTo>
                  <a:pt x="609" y="255"/>
                </a:lnTo>
                <a:lnTo>
                  <a:pt x="608" y="255"/>
                </a:lnTo>
                <a:lnTo>
                  <a:pt x="608" y="255"/>
                </a:lnTo>
                <a:lnTo>
                  <a:pt x="608" y="254"/>
                </a:lnTo>
                <a:lnTo>
                  <a:pt x="607" y="253"/>
                </a:lnTo>
                <a:lnTo>
                  <a:pt x="607" y="253"/>
                </a:lnTo>
                <a:lnTo>
                  <a:pt x="607" y="252"/>
                </a:lnTo>
                <a:lnTo>
                  <a:pt x="606" y="252"/>
                </a:lnTo>
                <a:lnTo>
                  <a:pt x="605" y="251"/>
                </a:lnTo>
                <a:lnTo>
                  <a:pt x="605" y="250"/>
                </a:lnTo>
                <a:lnTo>
                  <a:pt x="604" y="250"/>
                </a:lnTo>
                <a:lnTo>
                  <a:pt x="604" y="250"/>
                </a:lnTo>
                <a:lnTo>
                  <a:pt x="603" y="249"/>
                </a:lnTo>
                <a:lnTo>
                  <a:pt x="603" y="249"/>
                </a:lnTo>
                <a:lnTo>
                  <a:pt x="603" y="248"/>
                </a:lnTo>
                <a:lnTo>
                  <a:pt x="602" y="247"/>
                </a:lnTo>
                <a:lnTo>
                  <a:pt x="602" y="246"/>
                </a:lnTo>
                <a:lnTo>
                  <a:pt x="602" y="246"/>
                </a:lnTo>
                <a:lnTo>
                  <a:pt x="602" y="246"/>
                </a:lnTo>
                <a:lnTo>
                  <a:pt x="602" y="245"/>
                </a:lnTo>
                <a:lnTo>
                  <a:pt x="603" y="243"/>
                </a:lnTo>
                <a:lnTo>
                  <a:pt x="603" y="242"/>
                </a:lnTo>
                <a:lnTo>
                  <a:pt x="603" y="242"/>
                </a:lnTo>
                <a:lnTo>
                  <a:pt x="602" y="241"/>
                </a:lnTo>
                <a:lnTo>
                  <a:pt x="601" y="240"/>
                </a:lnTo>
                <a:lnTo>
                  <a:pt x="601" y="240"/>
                </a:lnTo>
                <a:lnTo>
                  <a:pt x="601" y="239"/>
                </a:lnTo>
                <a:lnTo>
                  <a:pt x="599" y="239"/>
                </a:lnTo>
                <a:lnTo>
                  <a:pt x="599" y="238"/>
                </a:lnTo>
                <a:lnTo>
                  <a:pt x="599" y="237"/>
                </a:lnTo>
                <a:lnTo>
                  <a:pt x="599" y="236"/>
                </a:lnTo>
                <a:lnTo>
                  <a:pt x="599" y="236"/>
                </a:lnTo>
                <a:lnTo>
                  <a:pt x="598" y="235"/>
                </a:lnTo>
                <a:lnTo>
                  <a:pt x="598" y="234"/>
                </a:lnTo>
                <a:lnTo>
                  <a:pt x="597" y="233"/>
                </a:lnTo>
                <a:lnTo>
                  <a:pt x="597" y="233"/>
                </a:lnTo>
                <a:lnTo>
                  <a:pt x="597" y="233"/>
                </a:lnTo>
                <a:lnTo>
                  <a:pt x="596" y="232"/>
                </a:lnTo>
                <a:lnTo>
                  <a:pt x="596" y="232"/>
                </a:lnTo>
                <a:lnTo>
                  <a:pt x="596" y="232"/>
                </a:lnTo>
                <a:lnTo>
                  <a:pt x="595" y="231"/>
                </a:lnTo>
                <a:lnTo>
                  <a:pt x="595" y="231"/>
                </a:lnTo>
                <a:lnTo>
                  <a:pt x="595" y="230"/>
                </a:lnTo>
                <a:lnTo>
                  <a:pt x="595" y="230"/>
                </a:lnTo>
                <a:lnTo>
                  <a:pt x="597" y="228"/>
                </a:lnTo>
                <a:lnTo>
                  <a:pt x="597" y="227"/>
                </a:lnTo>
                <a:lnTo>
                  <a:pt x="597" y="227"/>
                </a:lnTo>
                <a:lnTo>
                  <a:pt x="597" y="227"/>
                </a:lnTo>
                <a:lnTo>
                  <a:pt x="597" y="226"/>
                </a:lnTo>
                <a:lnTo>
                  <a:pt x="596" y="226"/>
                </a:lnTo>
                <a:lnTo>
                  <a:pt x="596" y="225"/>
                </a:lnTo>
                <a:lnTo>
                  <a:pt x="596" y="225"/>
                </a:lnTo>
                <a:lnTo>
                  <a:pt x="596" y="223"/>
                </a:lnTo>
                <a:lnTo>
                  <a:pt x="596" y="223"/>
                </a:lnTo>
                <a:lnTo>
                  <a:pt x="596" y="222"/>
                </a:lnTo>
                <a:lnTo>
                  <a:pt x="597" y="221"/>
                </a:lnTo>
                <a:lnTo>
                  <a:pt x="597" y="221"/>
                </a:lnTo>
                <a:lnTo>
                  <a:pt x="597" y="220"/>
                </a:lnTo>
                <a:lnTo>
                  <a:pt x="597" y="219"/>
                </a:lnTo>
                <a:lnTo>
                  <a:pt x="597" y="219"/>
                </a:lnTo>
                <a:lnTo>
                  <a:pt x="596" y="218"/>
                </a:lnTo>
                <a:lnTo>
                  <a:pt x="596" y="218"/>
                </a:lnTo>
                <a:lnTo>
                  <a:pt x="596" y="217"/>
                </a:lnTo>
                <a:lnTo>
                  <a:pt x="596" y="216"/>
                </a:lnTo>
                <a:lnTo>
                  <a:pt x="597" y="216"/>
                </a:lnTo>
                <a:lnTo>
                  <a:pt x="597" y="216"/>
                </a:lnTo>
                <a:lnTo>
                  <a:pt x="596" y="216"/>
                </a:lnTo>
                <a:lnTo>
                  <a:pt x="597" y="215"/>
                </a:lnTo>
                <a:lnTo>
                  <a:pt x="597" y="215"/>
                </a:lnTo>
                <a:lnTo>
                  <a:pt x="598" y="214"/>
                </a:lnTo>
                <a:lnTo>
                  <a:pt x="598" y="212"/>
                </a:lnTo>
                <a:lnTo>
                  <a:pt x="597" y="212"/>
                </a:lnTo>
                <a:lnTo>
                  <a:pt x="597" y="211"/>
                </a:lnTo>
                <a:lnTo>
                  <a:pt x="597" y="210"/>
                </a:lnTo>
                <a:lnTo>
                  <a:pt x="597" y="209"/>
                </a:lnTo>
                <a:lnTo>
                  <a:pt x="597" y="208"/>
                </a:lnTo>
                <a:lnTo>
                  <a:pt x="598" y="207"/>
                </a:lnTo>
                <a:lnTo>
                  <a:pt x="598" y="207"/>
                </a:lnTo>
                <a:lnTo>
                  <a:pt x="598" y="206"/>
                </a:lnTo>
                <a:lnTo>
                  <a:pt x="599" y="206"/>
                </a:lnTo>
                <a:lnTo>
                  <a:pt x="599" y="206"/>
                </a:lnTo>
                <a:lnTo>
                  <a:pt x="600" y="205"/>
                </a:lnTo>
                <a:lnTo>
                  <a:pt x="600" y="205"/>
                </a:lnTo>
                <a:lnTo>
                  <a:pt x="601" y="204"/>
                </a:lnTo>
                <a:lnTo>
                  <a:pt x="601" y="204"/>
                </a:lnTo>
                <a:lnTo>
                  <a:pt x="601" y="203"/>
                </a:lnTo>
                <a:lnTo>
                  <a:pt x="601" y="203"/>
                </a:lnTo>
                <a:lnTo>
                  <a:pt x="601" y="202"/>
                </a:lnTo>
                <a:lnTo>
                  <a:pt x="601" y="202"/>
                </a:lnTo>
                <a:lnTo>
                  <a:pt x="601" y="201"/>
                </a:lnTo>
                <a:lnTo>
                  <a:pt x="601" y="200"/>
                </a:lnTo>
                <a:lnTo>
                  <a:pt x="601" y="200"/>
                </a:lnTo>
                <a:lnTo>
                  <a:pt x="602" y="199"/>
                </a:lnTo>
                <a:lnTo>
                  <a:pt x="602" y="199"/>
                </a:lnTo>
                <a:lnTo>
                  <a:pt x="602" y="198"/>
                </a:lnTo>
                <a:lnTo>
                  <a:pt x="601" y="198"/>
                </a:lnTo>
                <a:lnTo>
                  <a:pt x="601" y="198"/>
                </a:lnTo>
                <a:lnTo>
                  <a:pt x="601" y="197"/>
                </a:lnTo>
                <a:lnTo>
                  <a:pt x="601" y="197"/>
                </a:lnTo>
                <a:lnTo>
                  <a:pt x="600" y="197"/>
                </a:lnTo>
                <a:lnTo>
                  <a:pt x="600" y="197"/>
                </a:lnTo>
                <a:lnTo>
                  <a:pt x="599" y="197"/>
                </a:lnTo>
                <a:lnTo>
                  <a:pt x="599" y="197"/>
                </a:lnTo>
                <a:lnTo>
                  <a:pt x="598" y="197"/>
                </a:lnTo>
                <a:lnTo>
                  <a:pt x="598" y="197"/>
                </a:lnTo>
                <a:lnTo>
                  <a:pt x="597" y="196"/>
                </a:lnTo>
                <a:lnTo>
                  <a:pt x="597" y="195"/>
                </a:lnTo>
                <a:lnTo>
                  <a:pt x="597" y="195"/>
                </a:lnTo>
                <a:lnTo>
                  <a:pt x="597" y="194"/>
                </a:lnTo>
                <a:lnTo>
                  <a:pt x="597" y="194"/>
                </a:lnTo>
                <a:lnTo>
                  <a:pt x="596" y="193"/>
                </a:lnTo>
                <a:lnTo>
                  <a:pt x="596" y="193"/>
                </a:lnTo>
                <a:lnTo>
                  <a:pt x="595" y="193"/>
                </a:lnTo>
                <a:lnTo>
                  <a:pt x="595" y="193"/>
                </a:lnTo>
                <a:lnTo>
                  <a:pt x="595" y="192"/>
                </a:lnTo>
                <a:lnTo>
                  <a:pt x="594" y="192"/>
                </a:lnTo>
                <a:lnTo>
                  <a:pt x="594" y="192"/>
                </a:lnTo>
                <a:lnTo>
                  <a:pt x="593" y="191"/>
                </a:lnTo>
                <a:lnTo>
                  <a:pt x="593" y="191"/>
                </a:lnTo>
                <a:lnTo>
                  <a:pt x="594" y="190"/>
                </a:lnTo>
                <a:lnTo>
                  <a:pt x="593" y="190"/>
                </a:lnTo>
                <a:lnTo>
                  <a:pt x="592" y="189"/>
                </a:lnTo>
                <a:lnTo>
                  <a:pt x="592" y="189"/>
                </a:lnTo>
                <a:lnTo>
                  <a:pt x="591" y="189"/>
                </a:lnTo>
                <a:lnTo>
                  <a:pt x="591" y="189"/>
                </a:lnTo>
                <a:lnTo>
                  <a:pt x="591" y="188"/>
                </a:lnTo>
                <a:lnTo>
                  <a:pt x="591" y="188"/>
                </a:lnTo>
                <a:lnTo>
                  <a:pt x="590" y="187"/>
                </a:lnTo>
                <a:lnTo>
                  <a:pt x="589" y="186"/>
                </a:lnTo>
                <a:lnTo>
                  <a:pt x="588" y="186"/>
                </a:lnTo>
                <a:lnTo>
                  <a:pt x="588" y="186"/>
                </a:lnTo>
                <a:lnTo>
                  <a:pt x="586" y="186"/>
                </a:lnTo>
                <a:lnTo>
                  <a:pt x="586" y="185"/>
                </a:lnTo>
                <a:lnTo>
                  <a:pt x="586" y="185"/>
                </a:lnTo>
                <a:lnTo>
                  <a:pt x="585" y="184"/>
                </a:lnTo>
                <a:lnTo>
                  <a:pt x="585" y="184"/>
                </a:lnTo>
                <a:lnTo>
                  <a:pt x="584" y="183"/>
                </a:lnTo>
                <a:lnTo>
                  <a:pt x="584" y="183"/>
                </a:lnTo>
                <a:lnTo>
                  <a:pt x="584" y="182"/>
                </a:lnTo>
                <a:lnTo>
                  <a:pt x="583" y="182"/>
                </a:lnTo>
                <a:lnTo>
                  <a:pt x="582" y="181"/>
                </a:lnTo>
                <a:lnTo>
                  <a:pt x="580" y="180"/>
                </a:lnTo>
                <a:lnTo>
                  <a:pt x="579" y="179"/>
                </a:lnTo>
                <a:lnTo>
                  <a:pt x="578" y="178"/>
                </a:lnTo>
                <a:lnTo>
                  <a:pt x="577" y="178"/>
                </a:lnTo>
                <a:lnTo>
                  <a:pt x="577" y="177"/>
                </a:lnTo>
                <a:lnTo>
                  <a:pt x="576" y="177"/>
                </a:lnTo>
                <a:lnTo>
                  <a:pt x="576" y="177"/>
                </a:lnTo>
                <a:lnTo>
                  <a:pt x="576" y="176"/>
                </a:lnTo>
                <a:lnTo>
                  <a:pt x="575" y="176"/>
                </a:lnTo>
                <a:lnTo>
                  <a:pt x="575" y="176"/>
                </a:lnTo>
                <a:lnTo>
                  <a:pt x="573" y="175"/>
                </a:lnTo>
                <a:lnTo>
                  <a:pt x="573" y="175"/>
                </a:lnTo>
                <a:lnTo>
                  <a:pt x="572" y="174"/>
                </a:lnTo>
                <a:lnTo>
                  <a:pt x="572" y="174"/>
                </a:lnTo>
                <a:lnTo>
                  <a:pt x="571" y="174"/>
                </a:lnTo>
                <a:lnTo>
                  <a:pt x="570" y="173"/>
                </a:lnTo>
                <a:lnTo>
                  <a:pt x="570" y="172"/>
                </a:lnTo>
                <a:lnTo>
                  <a:pt x="570" y="171"/>
                </a:lnTo>
                <a:lnTo>
                  <a:pt x="570" y="170"/>
                </a:lnTo>
                <a:lnTo>
                  <a:pt x="570" y="170"/>
                </a:lnTo>
                <a:lnTo>
                  <a:pt x="570" y="169"/>
                </a:lnTo>
                <a:lnTo>
                  <a:pt x="570" y="168"/>
                </a:lnTo>
                <a:lnTo>
                  <a:pt x="570" y="168"/>
                </a:lnTo>
                <a:lnTo>
                  <a:pt x="570" y="167"/>
                </a:lnTo>
                <a:lnTo>
                  <a:pt x="569" y="167"/>
                </a:lnTo>
                <a:lnTo>
                  <a:pt x="569" y="167"/>
                </a:lnTo>
                <a:lnTo>
                  <a:pt x="568" y="166"/>
                </a:lnTo>
                <a:lnTo>
                  <a:pt x="568" y="166"/>
                </a:lnTo>
                <a:lnTo>
                  <a:pt x="568" y="166"/>
                </a:lnTo>
                <a:lnTo>
                  <a:pt x="568" y="165"/>
                </a:lnTo>
                <a:lnTo>
                  <a:pt x="568" y="164"/>
                </a:lnTo>
                <a:lnTo>
                  <a:pt x="568" y="164"/>
                </a:lnTo>
                <a:lnTo>
                  <a:pt x="568" y="163"/>
                </a:lnTo>
                <a:lnTo>
                  <a:pt x="569" y="163"/>
                </a:lnTo>
                <a:lnTo>
                  <a:pt x="569" y="163"/>
                </a:lnTo>
                <a:lnTo>
                  <a:pt x="569" y="162"/>
                </a:lnTo>
                <a:lnTo>
                  <a:pt x="569" y="162"/>
                </a:lnTo>
                <a:lnTo>
                  <a:pt x="568" y="161"/>
                </a:lnTo>
                <a:lnTo>
                  <a:pt x="568" y="161"/>
                </a:lnTo>
                <a:lnTo>
                  <a:pt x="567" y="160"/>
                </a:lnTo>
                <a:lnTo>
                  <a:pt x="567" y="159"/>
                </a:lnTo>
                <a:lnTo>
                  <a:pt x="567" y="159"/>
                </a:lnTo>
                <a:lnTo>
                  <a:pt x="567" y="159"/>
                </a:lnTo>
                <a:lnTo>
                  <a:pt x="567" y="159"/>
                </a:lnTo>
                <a:lnTo>
                  <a:pt x="566" y="158"/>
                </a:lnTo>
                <a:lnTo>
                  <a:pt x="566" y="158"/>
                </a:lnTo>
                <a:lnTo>
                  <a:pt x="566" y="154"/>
                </a:lnTo>
                <a:lnTo>
                  <a:pt x="566" y="153"/>
                </a:lnTo>
                <a:lnTo>
                  <a:pt x="566" y="152"/>
                </a:lnTo>
                <a:lnTo>
                  <a:pt x="566" y="152"/>
                </a:lnTo>
                <a:lnTo>
                  <a:pt x="566" y="151"/>
                </a:lnTo>
                <a:lnTo>
                  <a:pt x="566" y="151"/>
                </a:lnTo>
                <a:lnTo>
                  <a:pt x="566" y="150"/>
                </a:lnTo>
                <a:lnTo>
                  <a:pt x="567" y="150"/>
                </a:lnTo>
                <a:lnTo>
                  <a:pt x="567" y="150"/>
                </a:lnTo>
                <a:lnTo>
                  <a:pt x="568" y="150"/>
                </a:lnTo>
                <a:lnTo>
                  <a:pt x="568" y="150"/>
                </a:lnTo>
                <a:lnTo>
                  <a:pt x="569" y="150"/>
                </a:lnTo>
                <a:lnTo>
                  <a:pt x="570" y="150"/>
                </a:lnTo>
                <a:lnTo>
                  <a:pt x="570" y="150"/>
                </a:lnTo>
                <a:lnTo>
                  <a:pt x="571" y="150"/>
                </a:lnTo>
                <a:lnTo>
                  <a:pt x="571" y="150"/>
                </a:lnTo>
                <a:lnTo>
                  <a:pt x="571" y="149"/>
                </a:lnTo>
                <a:lnTo>
                  <a:pt x="571" y="149"/>
                </a:lnTo>
                <a:lnTo>
                  <a:pt x="572" y="149"/>
                </a:lnTo>
                <a:lnTo>
                  <a:pt x="572" y="148"/>
                </a:lnTo>
                <a:lnTo>
                  <a:pt x="572" y="148"/>
                </a:lnTo>
                <a:lnTo>
                  <a:pt x="572" y="147"/>
                </a:lnTo>
                <a:lnTo>
                  <a:pt x="572" y="146"/>
                </a:lnTo>
                <a:lnTo>
                  <a:pt x="571" y="146"/>
                </a:lnTo>
                <a:lnTo>
                  <a:pt x="571" y="146"/>
                </a:lnTo>
                <a:lnTo>
                  <a:pt x="570" y="145"/>
                </a:lnTo>
                <a:lnTo>
                  <a:pt x="569" y="145"/>
                </a:lnTo>
                <a:lnTo>
                  <a:pt x="569" y="144"/>
                </a:lnTo>
                <a:lnTo>
                  <a:pt x="569" y="144"/>
                </a:lnTo>
                <a:lnTo>
                  <a:pt x="569" y="143"/>
                </a:lnTo>
                <a:lnTo>
                  <a:pt x="569" y="143"/>
                </a:lnTo>
                <a:lnTo>
                  <a:pt x="568" y="142"/>
                </a:lnTo>
                <a:lnTo>
                  <a:pt x="569" y="141"/>
                </a:lnTo>
                <a:lnTo>
                  <a:pt x="568" y="140"/>
                </a:lnTo>
                <a:lnTo>
                  <a:pt x="568" y="140"/>
                </a:lnTo>
                <a:lnTo>
                  <a:pt x="568" y="141"/>
                </a:lnTo>
                <a:lnTo>
                  <a:pt x="568" y="141"/>
                </a:lnTo>
                <a:lnTo>
                  <a:pt x="567" y="142"/>
                </a:lnTo>
                <a:lnTo>
                  <a:pt x="567" y="142"/>
                </a:lnTo>
                <a:lnTo>
                  <a:pt x="566" y="142"/>
                </a:lnTo>
                <a:lnTo>
                  <a:pt x="565" y="141"/>
                </a:lnTo>
                <a:lnTo>
                  <a:pt x="565" y="141"/>
                </a:lnTo>
                <a:lnTo>
                  <a:pt x="564" y="141"/>
                </a:lnTo>
                <a:lnTo>
                  <a:pt x="563" y="142"/>
                </a:lnTo>
                <a:lnTo>
                  <a:pt x="562" y="142"/>
                </a:lnTo>
                <a:lnTo>
                  <a:pt x="561" y="142"/>
                </a:lnTo>
                <a:lnTo>
                  <a:pt x="560" y="143"/>
                </a:lnTo>
                <a:lnTo>
                  <a:pt x="559" y="144"/>
                </a:lnTo>
                <a:lnTo>
                  <a:pt x="558" y="144"/>
                </a:lnTo>
                <a:lnTo>
                  <a:pt x="558" y="144"/>
                </a:lnTo>
                <a:lnTo>
                  <a:pt x="557" y="144"/>
                </a:lnTo>
                <a:lnTo>
                  <a:pt x="557" y="144"/>
                </a:lnTo>
                <a:lnTo>
                  <a:pt x="556" y="143"/>
                </a:lnTo>
                <a:lnTo>
                  <a:pt x="556" y="143"/>
                </a:lnTo>
                <a:lnTo>
                  <a:pt x="556" y="142"/>
                </a:lnTo>
                <a:lnTo>
                  <a:pt x="557" y="141"/>
                </a:lnTo>
                <a:lnTo>
                  <a:pt x="557" y="140"/>
                </a:lnTo>
                <a:lnTo>
                  <a:pt x="558" y="140"/>
                </a:lnTo>
                <a:lnTo>
                  <a:pt x="558" y="139"/>
                </a:lnTo>
                <a:lnTo>
                  <a:pt x="558" y="139"/>
                </a:lnTo>
                <a:lnTo>
                  <a:pt x="558" y="138"/>
                </a:lnTo>
                <a:lnTo>
                  <a:pt x="558" y="138"/>
                </a:lnTo>
                <a:lnTo>
                  <a:pt x="558" y="137"/>
                </a:lnTo>
                <a:lnTo>
                  <a:pt x="557" y="137"/>
                </a:lnTo>
                <a:lnTo>
                  <a:pt x="557" y="136"/>
                </a:lnTo>
                <a:lnTo>
                  <a:pt x="556" y="136"/>
                </a:lnTo>
                <a:lnTo>
                  <a:pt x="556" y="136"/>
                </a:lnTo>
                <a:lnTo>
                  <a:pt x="556" y="136"/>
                </a:lnTo>
                <a:lnTo>
                  <a:pt x="556" y="136"/>
                </a:lnTo>
                <a:lnTo>
                  <a:pt x="555" y="136"/>
                </a:lnTo>
                <a:lnTo>
                  <a:pt x="555" y="135"/>
                </a:lnTo>
                <a:lnTo>
                  <a:pt x="555" y="134"/>
                </a:lnTo>
                <a:lnTo>
                  <a:pt x="555" y="134"/>
                </a:lnTo>
                <a:lnTo>
                  <a:pt x="556" y="133"/>
                </a:lnTo>
                <a:lnTo>
                  <a:pt x="556" y="133"/>
                </a:lnTo>
                <a:lnTo>
                  <a:pt x="556" y="133"/>
                </a:lnTo>
                <a:lnTo>
                  <a:pt x="557" y="133"/>
                </a:lnTo>
                <a:lnTo>
                  <a:pt x="557" y="132"/>
                </a:lnTo>
                <a:lnTo>
                  <a:pt x="557" y="132"/>
                </a:lnTo>
                <a:lnTo>
                  <a:pt x="557" y="131"/>
                </a:lnTo>
                <a:lnTo>
                  <a:pt x="557" y="131"/>
                </a:lnTo>
                <a:lnTo>
                  <a:pt x="557" y="130"/>
                </a:lnTo>
                <a:lnTo>
                  <a:pt x="556" y="130"/>
                </a:lnTo>
                <a:lnTo>
                  <a:pt x="556" y="129"/>
                </a:lnTo>
                <a:lnTo>
                  <a:pt x="556" y="129"/>
                </a:lnTo>
                <a:lnTo>
                  <a:pt x="555" y="129"/>
                </a:lnTo>
                <a:lnTo>
                  <a:pt x="555" y="129"/>
                </a:lnTo>
                <a:lnTo>
                  <a:pt x="555" y="130"/>
                </a:lnTo>
                <a:lnTo>
                  <a:pt x="555" y="130"/>
                </a:lnTo>
                <a:lnTo>
                  <a:pt x="554" y="131"/>
                </a:lnTo>
                <a:lnTo>
                  <a:pt x="553" y="130"/>
                </a:lnTo>
                <a:lnTo>
                  <a:pt x="553" y="130"/>
                </a:lnTo>
                <a:lnTo>
                  <a:pt x="552" y="129"/>
                </a:lnTo>
                <a:lnTo>
                  <a:pt x="552" y="129"/>
                </a:lnTo>
                <a:lnTo>
                  <a:pt x="551" y="128"/>
                </a:lnTo>
                <a:lnTo>
                  <a:pt x="551" y="129"/>
                </a:lnTo>
                <a:lnTo>
                  <a:pt x="549" y="129"/>
                </a:lnTo>
                <a:lnTo>
                  <a:pt x="549" y="129"/>
                </a:lnTo>
                <a:lnTo>
                  <a:pt x="547" y="130"/>
                </a:lnTo>
                <a:lnTo>
                  <a:pt x="546" y="131"/>
                </a:lnTo>
                <a:lnTo>
                  <a:pt x="546" y="131"/>
                </a:lnTo>
                <a:lnTo>
                  <a:pt x="546" y="131"/>
                </a:lnTo>
                <a:lnTo>
                  <a:pt x="545" y="131"/>
                </a:lnTo>
                <a:lnTo>
                  <a:pt x="544" y="130"/>
                </a:lnTo>
                <a:lnTo>
                  <a:pt x="544" y="129"/>
                </a:lnTo>
                <a:lnTo>
                  <a:pt x="545" y="129"/>
                </a:lnTo>
                <a:lnTo>
                  <a:pt x="546" y="128"/>
                </a:lnTo>
                <a:lnTo>
                  <a:pt x="546" y="128"/>
                </a:lnTo>
                <a:lnTo>
                  <a:pt x="546" y="127"/>
                </a:lnTo>
                <a:lnTo>
                  <a:pt x="546" y="126"/>
                </a:lnTo>
                <a:lnTo>
                  <a:pt x="546" y="126"/>
                </a:lnTo>
                <a:lnTo>
                  <a:pt x="546" y="125"/>
                </a:lnTo>
                <a:lnTo>
                  <a:pt x="546" y="125"/>
                </a:lnTo>
                <a:lnTo>
                  <a:pt x="546" y="125"/>
                </a:lnTo>
                <a:lnTo>
                  <a:pt x="546" y="125"/>
                </a:lnTo>
                <a:lnTo>
                  <a:pt x="546" y="124"/>
                </a:lnTo>
                <a:lnTo>
                  <a:pt x="546" y="124"/>
                </a:lnTo>
                <a:lnTo>
                  <a:pt x="545" y="124"/>
                </a:lnTo>
                <a:lnTo>
                  <a:pt x="545" y="124"/>
                </a:lnTo>
                <a:lnTo>
                  <a:pt x="544" y="125"/>
                </a:lnTo>
                <a:lnTo>
                  <a:pt x="544" y="125"/>
                </a:lnTo>
                <a:lnTo>
                  <a:pt x="544" y="125"/>
                </a:lnTo>
                <a:lnTo>
                  <a:pt x="544" y="126"/>
                </a:lnTo>
                <a:lnTo>
                  <a:pt x="544" y="126"/>
                </a:lnTo>
                <a:lnTo>
                  <a:pt x="544" y="127"/>
                </a:lnTo>
                <a:lnTo>
                  <a:pt x="544" y="127"/>
                </a:lnTo>
                <a:lnTo>
                  <a:pt x="543" y="127"/>
                </a:lnTo>
                <a:lnTo>
                  <a:pt x="543" y="127"/>
                </a:lnTo>
                <a:lnTo>
                  <a:pt x="542" y="126"/>
                </a:lnTo>
                <a:lnTo>
                  <a:pt x="542" y="126"/>
                </a:lnTo>
                <a:lnTo>
                  <a:pt x="542" y="125"/>
                </a:lnTo>
                <a:lnTo>
                  <a:pt x="542" y="125"/>
                </a:lnTo>
                <a:lnTo>
                  <a:pt x="541" y="126"/>
                </a:lnTo>
                <a:lnTo>
                  <a:pt x="540" y="126"/>
                </a:lnTo>
                <a:lnTo>
                  <a:pt x="540" y="126"/>
                </a:lnTo>
                <a:lnTo>
                  <a:pt x="539" y="125"/>
                </a:lnTo>
                <a:lnTo>
                  <a:pt x="539" y="125"/>
                </a:lnTo>
                <a:lnTo>
                  <a:pt x="539" y="125"/>
                </a:lnTo>
                <a:lnTo>
                  <a:pt x="539" y="125"/>
                </a:lnTo>
                <a:lnTo>
                  <a:pt x="539" y="124"/>
                </a:lnTo>
                <a:lnTo>
                  <a:pt x="540" y="124"/>
                </a:lnTo>
                <a:lnTo>
                  <a:pt x="540" y="123"/>
                </a:lnTo>
                <a:lnTo>
                  <a:pt x="541" y="123"/>
                </a:lnTo>
                <a:lnTo>
                  <a:pt x="541" y="122"/>
                </a:lnTo>
                <a:lnTo>
                  <a:pt x="541" y="122"/>
                </a:lnTo>
                <a:lnTo>
                  <a:pt x="540" y="122"/>
                </a:lnTo>
                <a:lnTo>
                  <a:pt x="540" y="122"/>
                </a:lnTo>
                <a:lnTo>
                  <a:pt x="539" y="122"/>
                </a:lnTo>
                <a:lnTo>
                  <a:pt x="538" y="121"/>
                </a:lnTo>
                <a:lnTo>
                  <a:pt x="538" y="121"/>
                </a:lnTo>
                <a:lnTo>
                  <a:pt x="538" y="121"/>
                </a:lnTo>
                <a:lnTo>
                  <a:pt x="538" y="122"/>
                </a:lnTo>
                <a:lnTo>
                  <a:pt x="538" y="122"/>
                </a:lnTo>
                <a:lnTo>
                  <a:pt x="539" y="122"/>
                </a:lnTo>
                <a:lnTo>
                  <a:pt x="539" y="123"/>
                </a:lnTo>
                <a:lnTo>
                  <a:pt x="539" y="124"/>
                </a:lnTo>
                <a:lnTo>
                  <a:pt x="538" y="124"/>
                </a:lnTo>
                <a:lnTo>
                  <a:pt x="538" y="125"/>
                </a:lnTo>
                <a:lnTo>
                  <a:pt x="537" y="125"/>
                </a:lnTo>
                <a:lnTo>
                  <a:pt x="537" y="125"/>
                </a:lnTo>
                <a:lnTo>
                  <a:pt x="537" y="125"/>
                </a:lnTo>
                <a:lnTo>
                  <a:pt x="536" y="125"/>
                </a:lnTo>
                <a:lnTo>
                  <a:pt x="536" y="125"/>
                </a:lnTo>
                <a:lnTo>
                  <a:pt x="535" y="125"/>
                </a:lnTo>
                <a:lnTo>
                  <a:pt x="535" y="125"/>
                </a:lnTo>
                <a:lnTo>
                  <a:pt x="534" y="124"/>
                </a:lnTo>
                <a:lnTo>
                  <a:pt x="534" y="124"/>
                </a:lnTo>
                <a:lnTo>
                  <a:pt x="533" y="124"/>
                </a:lnTo>
                <a:lnTo>
                  <a:pt x="533" y="125"/>
                </a:lnTo>
                <a:lnTo>
                  <a:pt x="533" y="125"/>
                </a:lnTo>
                <a:lnTo>
                  <a:pt x="532" y="125"/>
                </a:lnTo>
                <a:lnTo>
                  <a:pt x="532" y="124"/>
                </a:lnTo>
                <a:lnTo>
                  <a:pt x="532" y="124"/>
                </a:lnTo>
                <a:lnTo>
                  <a:pt x="531" y="123"/>
                </a:lnTo>
                <a:lnTo>
                  <a:pt x="531" y="123"/>
                </a:lnTo>
                <a:lnTo>
                  <a:pt x="530" y="122"/>
                </a:lnTo>
                <a:lnTo>
                  <a:pt x="530" y="122"/>
                </a:lnTo>
                <a:lnTo>
                  <a:pt x="529" y="122"/>
                </a:lnTo>
                <a:lnTo>
                  <a:pt x="529" y="122"/>
                </a:lnTo>
                <a:lnTo>
                  <a:pt x="528" y="122"/>
                </a:lnTo>
                <a:lnTo>
                  <a:pt x="528" y="122"/>
                </a:lnTo>
                <a:lnTo>
                  <a:pt x="527" y="123"/>
                </a:lnTo>
                <a:lnTo>
                  <a:pt x="528" y="123"/>
                </a:lnTo>
                <a:lnTo>
                  <a:pt x="528" y="124"/>
                </a:lnTo>
                <a:lnTo>
                  <a:pt x="529" y="124"/>
                </a:lnTo>
                <a:lnTo>
                  <a:pt x="529" y="124"/>
                </a:lnTo>
                <a:lnTo>
                  <a:pt x="529" y="125"/>
                </a:lnTo>
                <a:lnTo>
                  <a:pt x="529" y="125"/>
                </a:lnTo>
                <a:lnTo>
                  <a:pt x="529" y="125"/>
                </a:lnTo>
                <a:lnTo>
                  <a:pt x="528" y="125"/>
                </a:lnTo>
                <a:lnTo>
                  <a:pt x="528" y="125"/>
                </a:lnTo>
                <a:lnTo>
                  <a:pt x="527" y="125"/>
                </a:lnTo>
                <a:lnTo>
                  <a:pt x="527" y="125"/>
                </a:lnTo>
                <a:lnTo>
                  <a:pt x="526" y="125"/>
                </a:lnTo>
                <a:lnTo>
                  <a:pt x="526" y="125"/>
                </a:lnTo>
                <a:lnTo>
                  <a:pt x="525" y="125"/>
                </a:lnTo>
                <a:lnTo>
                  <a:pt x="524" y="125"/>
                </a:lnTo>
                <a:lnTo>
                  <a:pt x="525" y="125"/>
                </a:lnTo>
                <a:lnTo>
                  <a:pt x="525" y="125"/>
                </a:lnTo>
                <a:lnTo>
                  <a:pt x="526" y="124"/>
                </a:lnTo>
                <a:lnTo>
                  <a:pt x="525" y="124"/>
                </a:lnTo>
                <a:lnTo>
                  <a:pt x="525" y="124"/>
                </a:lnTo>
                <a:lnTo>
                  <a:pt x="524" y="124"/>
                </a:lnTo>
                <a:lnTo>
                  <a:pt x="524" y="124"/>
                </a:lnTo>
                <a:lnTo>
                  <a:pt x="523" y="124"/>
                </a:lnTo>
                <a:lnTo>
                  <a:pt x="522" y="124"/>
                </a:lnTo>
                <a:lnTo>
                  <a:pt x="522" y="124"/>
                </a:lnTo>
                <a:lnTo>
                  <a:pt x="521" y="124"/>
                </a:lnTo>
                <a:lnTo>
                  <a:pt x="521" y="124"/>
                </a:lnTo>
                <a:lnTo>
                  <a:pt x="521" y="124"/>
                </a:lnTo>
                <a:lnTo>
                  <a:pt x="521" y="122"/>
                </a:lnTo>
                <a:lnTo>
                  <a:pt x="522" y="121"/>
                </a:lnTo>
                <a:lnTo>
                  <a:pt x="522" y="120"/>
                </a:lnTo>
                <a:lnTo>
                  <a:pt x="521" y="120"/>
                </a:lnTo>
                <a:lnTo>
                  <a:pt x="521" y="120"/>
                </a:ln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20" y="119"/>
                </a:lnTo>
                <a:lnTo>
                  <a:pt x="520" y="118"/>
                </a:lnTo>
                <a:lnTo>
                  <a:pt x="520" y="118"/>
                </a:lnTo>
                <a:lnTo>
                  <a:pt x="519" y="118"/>
                </a:lnTo>
                <a:lnTo>
                  <a:pt x="518" y="118"/>
                </a:lnTo>
                <a:lnTo>
                  <a:pt x="518" y="118"/>
                </a:lnTo>
                <a:lnTo>
                  <a:pt x="517" y="119"/>
                </a:lnTo>
                <a:lnTo>
                  <a:pt x="517" y="119"/>
                </a:lnTo>
                <a:lnTo>
                  <a:pt x="517" y="120"/>
                </a:lnTo>
                <a:lnTo>
                  <a:pt x="516" y="120"/>
                </a:lnTo>
                <a:lnTo>
                  <a:pt x="516" y="120"/>
                </a:lnTo>
                <a:lnTo>
                  <a:pt x="516" y="120"/>
                </a:lnTo>
                <a:lnTo>
                  <a:pt x="516" y="119"/>
                </a:lnTo>
                <a:lnTo>
                  <a:pt x="516" y="119"/>
                </a:lnTo>
                <a:lnTo>
                  <a:pt x="516" y="118"/>
                </a:lnTo>
                <a:lnTo>
                  <a:pt x="517" y="118"/>
                </a:lnTo>
                <a:lnTo>
                  <a:pt x="517" y="117"/>
                </a:lnTo>
                <a:lnTo>
                  <a:pt x="516" y="117"/>
                </a:lnTo>
                <a:lnTo>
                  <a:pt x="516" y="117"/>
                </a:lnTo>
                <a:lnTo>
                  <a:pt x="516" y="117"/>
                </a:lnTo>
                <a:lnTo>
                  <a:pt x="515" y="116"/>
                </a:lnTo>
                <a:lnTo>
                  <a:pt x="515" y="117"/>
                </a:lnTo>
                <a:lnTo>
                  <a:pt x="514" y="117"/>
                </a:lnTo>
                <a:lnTo>
                  <a:pt x="514" y="116"/>
                </a:lnTo>
                <a:lnTo>
                  <a:pt x="514" y="116"/>
                </a:lnTo>
                <a:lnTo>
                  <a:pt x="514" y="115"/>
                </a:lnTo>
                <a:lnTo>
                  <a:pt x="513" y="115"/>
                </a:lnTo>
                <a:lnTo>
                  <a:pt x="513" y="115"/>
                </a:lnTo>
                <a:lnTo>
                  <a:pt x="513" y="115"/>
                </a:lnTo>
                <a:lnTo>
                  <a:pt x="512" y="115"/>
                </a:lnTo>
                <a:lnTo>
                  <a:pt x="512" y="116"/>
                </a:lnTo>
                <a:lnTo>
                  <a:pt x="511" y="116"/>
                </a:lnTo>
                <a:lnTo>
                  <a:pt x="511" y="116"/>
                </a:lnTo>
                <a:lnTo>
                  <a:pt x="511" y="116"/>
                </a:lnTo>
                <a:lnTo>
                  <a:pt x="510" y="116"/>
                </a:lnTo>
                <a:lnTo>
                  <a:pt x="510" y="116"/>
                </a:lnTo>
                <a:lnTo>
                  <a:pt x="510" y="116"/>
                </a:lnTo>
                <a:lnTo>
                  <a:pt x="509" y="116"/>
                </a:lnTo>
                <a:lnTo>
                  <a:pt x="509" y="115"/>
                </a:lnTo>
                <a:lnTo>
                  <a:pt x="509" y="115"/>
                </a:lnTo>
                <a:lnTo>
                  <a:pt x="509" y="114"/>
                </a:lnTo>
                <a:lnTo>
                  <a:pt x="509" y="114"/>
                </a:lnTo>
                <a:lnTo>
                  <a:pt x="509" y="113"/>
                </a:lnTo>
                <a:lnTo>
                  <a:pt x="509" y="113"/>
                </a:lnTo>
                <a:lnTo>
                  <a:pt x="509" y="113"/>
                </a:lnTo>
                <a:lnTo>
                  <a:pt x="509" y="112"/>
                </a:lnTo>
                <a:lnTo>
                  <a:pt x="508" y="112"/>
                </a:lnTo>
                <a:lnTo>
                  <a:pt x="508" y="112"/>
                </a:lnTo>
                <a:lnTo>
                  <a:pt x="507" y="112"/>
                </a:lnTo>
                <a:lnTo>
                  <a:pt x="506" y="112"/>
                </a:lnTo>
                <a:lnTo>
                  <a:pt x="507" y="113"/>
                </a:lnTo>
                <a:lnTo>
                  <a:pt x="506" y="114"/>
                </a:lnTo>
                <a:lnTo>
                  <a:pt x="506" y="113"/>
                </a:lnTo>
                <a:lnTo>
                  <a:pt x="505" y="113"/>
                </a:lnTo>
                <a:lnTo>
                  <a:pt x="505" y="114"/>
                </a:lnTo>
                <a:lnTo>
                  <a:pt x="504" y="114"/>
                </a:lnTo>
                <a:lnTo>
                  <a:pt x="503" y="114"/>
                </a:lnTo>
                <a:lnTo>
                  <a:pt x="503" y="114"/>
                </a:lnTo>
                <a:lnTo>
                  <a:pt x="502" y="114"/>
                </a:lnTo>
                <a:lnTo>
                  <a:pt x="502" y="114"/>
                </a:lnTo>
                <a:lnTo>
                  <a:pt x="501" y="114"/>
                </a:lnTo>
                <a:lnTo>
                  <a:pt x="501" y="115"/>
                </a:lnTo>
                <a:lnTo>
                  <a:pt x="501" y="115"/>
                </a:lnTo>
                <a:lnTo>
                  <a:pt x="500" y="115"/>
                </a:lnTo>
                <a:lnTo>
                  <a:pt x="500" y="115"/>
                </a:lnTo>
                <a:lnTo>
                  <a:pt x="500" y="114"/>
                </a:lnTo>
                <a:lnTo>
                  <a:pt x="500" y="114"/>
                </a:lnTo>
                <a:lnTo>
                  <a:pt x="500" y="113"/>
                </a:lnTo>
                <a:lnTo>
                  <a:pt x="500" y="113"/>
                </a:lnTo>
                <a:lnTo>
                  <a:pt x="500" y="113"/>
                </a:lnTo>
                <a:lnTo>
                  <a:pt x="500" y="112"/>
                </a:lnTo>
                <a:lnTo>
                  <a:pt x="500" y="111"/>
                </a:lnTo>
                <a:lnTo>
                  <a:pt x="500" y="110"/>
                </a:lnTo>
                <a:lnTo>
                  <a:pt x="499" y="110"/>
                </a:lnTo>
                <a:lnTo>
                  <a:pt x="499" y="109"/>
                </a:lnTo>
                <a:lnTo>
                  <a:pt x="499" y="108"/>
                </a:lnTo>
                <a:lnTo>
                  <a:pt x="498" y="108"/>
                </a:lnTo>
                <a:lnTo>
                  <a:pt x="498" y="108"/>
                </a:lnTo>
                <a:lnTo>
                  <a:pt x="497" y="108"/>
                </a:lnTo>
                <a:lnTo>
                  <a:pt x="497" y="108"/>
                </a:lnTo>
                <a:lnTo>
                  <a:pt x="497" y="107"/>
                </a:lnTo>
                <a:lnTo>
                  <a:pt x="498" y="106"/>
                </a:lnTo>
                <a:lnTo>
                  <a:pt x="498" y="105"/>
                </a:lnTo>
                <a:lnTo>
                  <a:pt x="498" y="105"/>
                </a:lnTo>
                <a:lnTo>
                  <a:pt x="498" y="104"/>
                </a:lnTo>
                <a:lnTo>
                  <a:pt x="498" y="105"/>
                </a:lnTo>
                <a:lnTo>
                  <a:pt x="497" y="105"/>
                </a:lnTo>
                <a:lnTo>
                  <a:pt x="497" y="105"/>
                </a:lnTo>
                <a:lnTo>
                  <a:pt x="496" y="105"/>
                </a:lnTo>
                <a:lnTo>
                  <a:pt x="496" y="104"/>
                </a:lnTo>
                <a:lnTo>
                  <a:pt x="496" y="104"/>
                </a:lnTo>
                <a:lnTo>
                  <a:pt x="495" y="104"/>
                </a:lnTo>
                <a:lnTo>
                  <a:pt x="496" y="103"/>
                </a:lnTo>
                <a:lnTo>
                  <a:pt x="496" y="103"/>
                </a:lnTo>
                <a:lnTo>
                  <a:pt x="496" y="102"/>
                </a:lnTo>
                <a:lnTo>
                  <a:pt x="496" y="102"/>
                </a:lnTo>
                <a:lnTo>
                  <a:pt x="496" y="102"/>
                </a:lnTo>
                <a:lnTo>
                  <a:pt x="495" y="102"/>
                </a:lnTo>
                <a:lnTo>
                  <a:pt x="495" y="102"/>
                </a:lnTo>
                <a:lnTo>
                  <a:pt x="495" y="101"/>
                </a:lnTo>
                <a:lnTo>
                  <a:pt x="496" y="101"/>
                </a:lnTo>
                <a:lnTo>
                  <a:pt x="495" y="101"/>
                </a:lnTo>
                <a:lnTo>
                  <a:pt x="495" y="101"/>
                </a:lnTo>
                <a:lnTo>
                  <a:pt x="495" y="101"/>
                </a:lnTo>
                <a:lnTo>
                  <a:pt x="495" y="100"/>
                </a:lnTo>
                <a:lnTo>
                  <a:pt x="494" y="99"/>
                </a:lnTo>
                <a:lnTo>
                  <a:pt x="494" y="99"/>
                </a:lnTo>
                <a:lnTo>
                  <a:pt x="494" y="99"/>
                </a:lnTo>
                <a:lnTo>
                  <a:pt x="493" y="99"/>
                </a:lnTo>
                <a:lnTo>
                  <a:pt x="493" y="99"/>
                </a:lnTo>
                <a:lnTo>
                  <a:pt x="492" y="99"/>
                </a:lnTo>
                <a:lnTo>
                  <a:pt x="492" y="99"/>
                </a:lnTo>
                <a:lnTo>
                  <a:pt x="491" y="98"/>
                </a:lnTo>
                <a:lnTo>
                  <a:pt x="491" y="98"/>
                </a:lnTo>
                <a:lnTo>
                  <a:pt x="490" y="97"/>
                </a:lnTo>
                <a:lnTo>
                  <a:pt x="490" y="98"/>
                </a:lnTo>
                <a:lnTo>
                  <a:pt x="489" y="99"/>
                </a:lnTo>
                <a:lnTo>
                  <a:pt x="489" y="99"/>
                </a:lnTo>
                <a:lnTo>
                  <a:pt x="489" y="101"/>
                </a:lnTo>
                <a:lnTo>
                  <a:pt x="489" y="101"/>
                </a:lnTo>
                <a:lnTo>
                  <a:pt x="488" y="100"/>
                </a:lnTo>
                <a:lnTo>
                  <a:pt x="488" y="99"/>
                </a:lnTo>
                <a:lnTo>
                  <a:pt x="488" y="99"/>
                </a:lnTo>
                <a:lnTo>
                  <a:pt x="488" y="98"/>
                </a:lnTo>
                <a:lnTo>
                  <a:pt x="487" y="98"/>
                </a:lnTo>
                <a:lnTo>
                  <a:pt x="487" y="98"/>
                </a:lnTo>
                <a:lnTo>
                  <a:pt x="486" y="97"/>
                </a:lnTo>
                <a:lnTo>
                  <a:pt x="486" y="97"/>
                </a:lnTo>
                <a:lnTo>
                  <a:pt x="485" y="96"/>
                </a:lnTo>
                <a:lnTo>
                  <a:pt x="485" y="96"/>
                </a:lnTo>
                <a:lnTo>
                  <a:pt x="485" y="95"/>
                </a:lnTo>
                <a:lnTo>
                  <a:pt x="485" y="95"/>
                </a:lnTo>
                <a:lnTo>
                  <a:pt x="485" y="95"/>
                </a:lnTo>
                <a:lnTo>
                  <a:pt x="484" y="95"/>
                </a:lnTo>
                <a:lnTo>
                  <a:pt x="484" y="95"/>
                </a:lnTo>
                <a:lnTo>
                  <a:pt x="483" y="95"/>
                </a:lnTo>
                <a:lnTo>
                  <a:pt x="483" y="95"/>
                </a:lnTo>
                <a:lnTo>
                  <a:pt x="482" y="95"/>
                </a:lnTo>
                <a:lnTo>
                  <a:pt x="482" y="95"/>
                </a:lnTo>
                <a:lnTo>
                  <a:pt x="482" y="95"/>
                </a:lnTo>
                <a:lnTo>
                  <a:pt x="482" y="94"/>
                </a:lnTo>
                <a:lnTo>
                  <a:pt x="482" y="94"/>
                </a:lnTo>
                <a:lnTo>
                  <a:pt x="481" y="94"/>
                </a:lnTo>
                <a:lnTo>
                  <a:pt x="482" y="93"/>
                </a:lnTo>
                <a:lnTo>
                  <a:pt x="481" y="93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0" y="92"/>
                </a:lnTo>
                <a:lnTo>
                  <a:pt x="479" y="92"/>
                </a:lnTo>
                <a:lnTo>
                  <a:pt x="479" y="92"/>
                </a:lnTo>
                <a:lnTo>
                  <a:pt x="479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0"/>
                </a:lnTo>
                <a:lnTo>
                  <a:pt x="479" y="90"/>
                </a:lnTo>
                <a:lnTo>
                  <a:pt x="479" y="91"/>
                </a:lnTo>
                <a:lnTo>
                  <a:pt x="478" y="90"/>
                </a:lnTo>
                <a:lnTo>
                  <a:pt x="478" y="90"/>
                </a:lnTo>
                <a:lnTo>
                  <a:pt x="477" y="90"/>
                </a:lnTo>
                <a:lnTo>
                  <a:pt x="477" y="90"/>
                </a:lnTo>
                <a:lnTo>
                  <a:pt x="476" y="90"/>
                </a:lnTo>
                <a:lnTo>
                  <a:pt x="477" y="89"/>
                </a:lnTo>
                <a:lnTo>
                  <a:pt x="477" y="89"/>
                </a:lnTo>
                <a:lnTo>
                  <a:pt x="477" y="89"/>
                </a:lnTo>
                <a:lnTo>
                  <a:pt x="476" y="89"/>
                </a:lnTo>
                <a:lnTo>
                  <a:pt x="476" y="89"/>
                </a:lnTo>
                <a:lnTo>
                  <a:pt x="475" y="89"/>
                </a:lnTo>
                <a:lnTo>
                  <a:pt x="475" y="89"/>
                </a:lnTo>
                <a:lnTo>
                  <a:pt x="475" y="88"/>
                </a:lnTo>
                <a:lnTo>
                  <a:pt x="475" y="89"/>
                </a:lnTo>
                <a:lnTo>
                  <a:pt x="474" y="89"/>
                </a:lnTo>
                <a:lnTo>
                  <a:pt x="474" y="89"/>
                </a:lnTo>
                <a:lnTo>
                  <a:pt x="474" y="88"/>
                </a:lnTo>
                <a:lnTo>
                  <a:pt x="473" y="88"/>
                </a:lnTo>
                <a:lnTo>
                  <a:pt x="473" y="88"/>
                </a:lnTo>
                <a:lnTo>
                  <a:pt x="473" y="88"/>
                </a:lnTo>
                <a:lnTo>
                  <a:pt x="473" y="87"/>
                </a:lnTo>
                <a:lnTo>
                  <a:pt x="472" y="87"/>
                </a:lnTo>
                <a:lnTo>
                  <a:pt x="472" y="87"/>
                </a:lnTo>
                <a:lnTo>
                  <a:pt x="471" y="87"/>
                </a:lnTo>
                <a:lnTo>
                  <a:pt x="470" y="86"/>
                </a:lnTo>
                <a:lnTo>
                  <a:pt x="470" y="86"/>
                </a:lnTo>
                <a:lnTo>
                  <a:pt x="470" y="87"/>
                </a:lnTo>
                <a:lnTo>
                  <a:pt x="469" y="87"/>
                </a:lnTo>
                <a:lnTo>
                  <a:pt x="469" y="88"/>
                </a:lnTo>
                <a:lnTo>
                  <a:pt x="469" y="88"/>
                </a:lnTo>
                <a:lnTo>
                  <a:pt x="468" y="88"/>
                </a:lnTo>
                <a:lnTo>
                  <a:pt x="468" y="87"/>
                </a:lnTo>
                <a:lnTo>
                  <a:pt x="467" y="87"/>
                </a:lnTo>
                <a:lnTo>
                  <a:pt x="466" y="87"/>
                </a:lnTo>
                <a:lnTo>
                  <a:pt x="465" y="87"/>
                </a:lnTo>
                <a:lnTo>
                  <a:pt x="465" y="87"/>
                </a:lnTo>
                <a:lnTo>
                  <a:pt x="465" y="87"/>
                </a:lnTo>
                <a:lnTo>
                  <a:pt x="464" y="87"/>
                </a:lnTo>
                <a:lnTo>
                  <a:pt x="464" y="87"/>
                </a:lnTo>
                <a:lnTo>
                  <a:pt x="464" y="87"/>
                </a:lnTo>
                <a:lnTo>
                  <a:pt x="463" y="87"/>
                </a:lnTo>
                <a:lnTo>
                  <a:pt x="463" y="87"/>
                </a:lnTo>
                <a:lnTo>
                  <a:pt x="462" y="87"/>
                </a:lnTo>
                <a:lnTo>
                  <a:pt x="462" y="87"/>
                </a:lnTo>
                <a:lnTo>
                  <a:pt x="461" y="87"/>
                </a:lnTo>
                <a:lnTo>
                  <a:pt x="461" y="87"/>
                </a:lnTo>
                <a:lnTo>
                  <a:pt x="461" y="87"/>
                </a:lnTo>
                <a:lnTo>
                  <a:pt x="460" y="87"/>
                </a:lnTo>
                <a:lnTo>
                  <a:pt x="460" y="88"/>
                </a:lnTo>
                <a:lnTo>
                  <a:pt x="460" y="87"/>
                </a:lnTo>
                <a:lnTo>
                  <a:pt x="459" y="88"/>
                </a:lnTo>
                <a:lnTo>
                  <a:pt x="459" y="87"/>
                </a:lnTo>
                <a:lnTo>
                  <a:pt x="459" y="87"/>
                </a:lnTo>
                <a:lnTo>
                  <a:pt x="459" y="88"/>
                </a:lnTo>
                <a:lnTo>
                  <a:pt x="458" y="88"/>
                </a:lnTo>
                <a:lnTo>
                  <a:pt x="458" y="88"/>
                </a:lnTo>
                <a:lnTo>
                  <a:pt x="457" y="88"/>
                </a:lnTo>
                <a:lnTo>
                  <a:pt x="457" y="88"/>
                </a:lnTo>
                <a:lnTo>
                  <a:pt x="457" y="88"/>
                </a:lnTo>
                <a:lnTo>
                  <a:pt x="456" y="88"/>
                </a:lnTo>
                <a:lnTo>
                  <a:pt x="456" y="88"/>
                </a:lnTo>
                <a:lnTo>
                  <a:pt x="456" y="87"/>
                </a:lnTo>
                <a:lnTo>
                  <a:pt x="455" y="87"/>
                </a:lnTo>
                <a:lnTo>
                  <a:pt x="455" y="87"/>
                </a:lnTo>
                <a:lnTo>
                  <a:pt x="455" y="87"/>
                </a:lnTo>
                <a:lnTo>
                  <a:pt x="454" y="86"/>
                </a:lnTo>
                <a:lnTo>
                  <a:pt x="454" y="86"/>
                </a:lnTo>
                <a:lnTo>
                  <a:pt x="453" y="85"/>
                </a:lnTo>
                <a:lnTo>
                  <a:pt x="453" y="86"/>
                </a:lnTo>
                <a:lnTo>
                  <a:pt x="452" y="85"/>
                </a:lnTo>
                <a:lnTo>
                  <a:pt x="451" y="85"/>
                </a:lnTo>
                <a:lnTo>
                  <a:pt x="450" y="85"/>
                </a:lnTo>
                <a:lnTo>
                  <a:pt x="450" y="85"/>
                </a:lnTo>
                <a:lnTo>
                  <a:pt x="450" y="84"/>
                </a:lnTo>
                <a:lnTo>
                  <a:pt x="449" y="85"/>
                </a:lnTo>
                <a:lnTo>
                  <a:pt x="449" y="85"/>
                </a:lnTo>
                <a:lnTo>
                  <a:pt x="448" y="85"/>
                </a:lnTo>
                <a:lnTo>
                  <a:pt x="448" y="85"/>
                </a:lnTo>
                <a:lnTo>
                  <a:pt x="447" y="85"/>
                </a:lnTo>
                <a:lnTo>
                  <a:pt x="447" y="85"/>
                </a:lnTo>
                <a:lnTo>
                  <a:pt x="446" y="84"/>
                </a:lnTo>
                <a:lnTo>
                  <a:pt x="446" y="85"/>
                </a:lnTo>
                <a:lnTo>
                  <a:pt x="445" y="85"/>
                </a:lnTo>
                <a:lnTo>
                  <a:pt x="445" y="85"/>
                </a:lnTo>
                <a:lnTo>
                  <a:pt x="445" y="85"/>
                </a:lnTo>
                <a:lnTo>
                  <a:pt x="444" y="85"/>
                </a:lnTo>
                <a:lnTo>
                  <a:pt x="444" y="85"/>
                </a:lnTo>
                <a:lnTo>
                  <a:pt x="443" y="85"/>
                </a:lnTo>
                <a:lnTo>
                  <a:pt x="443" y="85"/>
                </a:lnTo>
                <a:lnTo>
                  <a:pt x="442" y="85"/>
                </a:lnTo>
                <a:lnTo>
                  <a:pt x="442" y="86"/>
                </a:lnTo>
                <a:lnTo>
                  <a:pt x="442" y="86"/>
                </a:lnTo>
                <a:lnTo>
                  <a:pt x="441" y="85"/>
                </a:lnTo>
                <a:lnTo>
                  <a:pt x="441" y="86"/>
                </a:lnTo>
                <a:lnTo>
                  <a:pt x="439" y="86"/>
                </a:lnTo>
                <a:lnTo>
                  <a:pt x="439" y="86"/>
                </a:lnTo>
                <a:lnTo>
                  <a:pt x="438" y="86"/>
                </a:lnTo>
                <a:lnTo>
                  <a:pt x="438" y="86"/>
                </a:lnTo>
                <a:lnTo>
                  <a:pt x="437" y="86"/>
                </a:lnTo>
                <a:lnTo>
                  <a:pt x="437" y="85"/>
                </a:lnTo>
                <a:lnTo>
                  <a:pt x="436" y="85"/>
                </a:lnTo>
                <a:lnTo>
                  <a:pt x="436" y="85"/>
                </a:lnTo>
                <a:lnTo>
                  <a:pt x="435" y="85"/>
                </a:lnTo>
                <a:lnTo>
                  <a:pt x="435" y="85"/>
                </a:lnTo>
                <a:lnTo>
                  <a:pt x="434" y="85"/>
                </a:lnTo>
                <a:lnTo>
                  <a:pt x="434" y="85"/>
                </a:lnTo>
                <a:lnTo>
                  <a:pt x="433" y="85"/>
                </a:lnTo>
                <a:lnTo>
                  <a:pt x="433" y="85"/>
                </a:lnTo>
                <a:lnTo>
                  <a:pt x="432" y="85"/>
                </a:lnTo>
                <a:lnTo>
                  <a:pt x="432" y="85"/>
                </a:lnTo>
                <a:lnTo>
                  <a:pt x="431" y="84"/>
                </a:lnTo>
                <a:lnTo>
                  <a:pt x="431" y="84"/>
                </a:lnTo>
                <a:lnTo>
                  <a:pt x="431" y="83"/>
                </a:lnTo>
                <a:lnTo>
                  <a:pt x="431" y="83"/>
                </a:lnTo>
                <a:lnTo>
                  <a:pt x="431" y="82"/>
                </a:lnTo>
                <a:lnTo>
                  <a:pt x="431" y="82"/>
                </a:lnTo>
                <a:lnTo>
                  <a:pt x="431" y="81"/>
                </a:lnTo>
                <a:lnTo>
                  <a:pt x="431" y="81"/>
                </a:lnTo>
                <a:lnTo>
                  <a:pt x="432" y="80"/>
                </a:lnTo>
                <a:lnTo>
                  <a:pt x="432" y="80"/>
                </a:lnTo>
                <a:lnTo>
                  <a:pt x="433" y="79"/>
                </a:lnTo>
                <a:lnTo>
                  <a:pt x="432" y="79"/>
                </a:lnTo>
                <a:lnTo>
                  <a:pt x="432" y="79"/>
                </a:lnTo>
                <a:lnTo>
                  <a:pt x="432" y="79"/>
                </a:lnTo>
                <a:lnTo>
                  <a:pt x="432" y="78"/>
                </a:lnTo>
                <a:lnTo>
                  <a:pt x="431" y="78"/>
                </a:lnTo>
                <a:lnTo>
                  <a:pt x="431" y="78"/>
                </a:lnTo>
                <a:lnTo>
                  <a:pt x="431" y="77"/>
                </a:lnTo>
                <a:lnTo>
                  <a:pt x="431" y="77"/>
                </a:lnTo>
                <a:lnTo>
                  <a:pt x="431" y="76"/>
                </a:lnTo>
                <a:lnTo>
                  <a:pt x="431" y="76"/>
                </a:lnTo>
                <a:lnTo>
                  <a:pt x="431" y="75"/>
                </a:lnTo>
                <a:lnTo>
                  <a:pt x="431" y="75"/>
                </a:lnTo>
                <a:lnTo>
                  <a:pt x="431" y="75"/>
                </a:lnTo>
                <a:lnTo>
                  <a:pt x="431" y="74"/>
                </a:lnTo>
                <a:lnTo>
                  <a:pt x="430" y="74"/>
                </a:lnTo>
                <a:lnTo>
                  <a:pt x="430" y="73"/>
                </a:lnTo>
                <a:lnTo>
                  <a:pt x="430" y="73"/>
                </a:lnTo>
                <a:lnTo>
                  <a:pt x="430" y="73"/>
                </a:lnTo>
                <a:lnTo>
                  <a:pt x="430" y="72"/>
                </a:lnTo>
                <a:lnTo>
                  <a:pt x="430" y="72"/>
                </a:lnTo>
                <a:lnTo>
                  <a:pt x="430" y="71"/>
                </a:lnTo>
                <a:lnTo>
                  <a:pt x="430" y="71"/>
                </a:lnTo>
                <a:lnTo>
                  <a:pt x="430" y="70"/>
                </a:lnTo>
                <a:lnTo>
                  <a:pt x="429" y="70"/>
                </a:lnTo>
                <a:lnTo>
                  <a:pt x="429" y="69"/>
                </a:lnTo>
                <a:lnTo>
                  <a:pt x="429" y="68"/>
                </a:lnTo>
                <a:lnTo>
                  <a:pt x="429" y="68"/>
                </a:lnTo>
                <a:lnTo>
                  <a:pt x="430" y="68"/>
                </a:lnTo>
                <a:lnTo>
                  <a:pt x="430" y="67"/>
                </a:lnTo>
                <a:lnTo>
                  <a:pt x="430" y="67"/>
                </a:lnTo>
                <a:lnTo>
                  <a:pt x="430" y="67"/>
                </a:lnTo>
                <a:lnTo>
                  <a:pt x="430" y="66"/>
                </a:lnTo>
                <a:lnTo>
                  <a:pt x="430" y="66"/>
                </a:lnTo>
                <a:lnTo>
                  <a:pt x="430" y="66"/>
                </a:lnTo>
                <a:lnTo>
                  <a:pt x="430" y="65"/>
                </a:lnTo>
                <a:lnTo>
                  <a:pt x="431" y="65"/>
                </a:lnTo>
                <a:lnTo>
                  <a:pt x="431" y="65"/>
                </a:lnTo>
                <a:lnTo>
                  <a:pt x="430" y="65"/>
                </a:lnTo>
                <a:lnTo>
                  <a:pt x="430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3"/>
                </a:lnTo>
                <a:lnTo>
                  <a:pt x="429" y="63"/>
                </a:lnTo>
                <a:lnTo>
                  <a:pt x="429" y="62"/>
                </a:lnTo>
                <a:lnTo>
                  <a:pt x="428" y="62"/>
                </a:lnTo>
                <a:lnTo>
                  <a:pt x="428" y="62"/>
                </a:lnTo>
                <a:lnTo>
                  <a:pt x="427" y="61"/>
                </a:lnTo>
                <a:lnTo>
                  <a:pt x="427" y="61"/>
                </a:lnTo>
                <a:lnTo>
                  <a:pt x="427" y="61"/>
                </a:lnTo>
                <a:lnTo>
                  <a:pt x="426" y="60"/>
                </a:lnTo>
                <a:lnTo>
                  <a:pt x="426" y="60"/>
                </a:lnTo>
                <a:lnTo>
                  <a:pt x="426" y="60"/>
                </a:lnTo>
                <a:lnTo>
                  <a:pt x="425" y="59"/>
                </a:lnTo>
                <a:lnTo>
                  <a:pt x="425" y="58"/>
                </a:lnTo>
                <a:lnTo>
                  <a:pt x="425" y="57"/>
                </a:lnTo>
                <a:lnTo>
                  <a:pt x="425" y="57"/>
                </a:lnTo>
                <a:lnTo>
                  <a:pt x="425" y="57"/>
                </a:lnTo>
                <a:lnTo>
                  <a:pt x="425" y="56"/>
                </a:lnTo>
                <a:lnTo>
                  <a:pt x="425" y="56"/>
                </a:lnTo>
                <a:lnTo>
                  <a:pt x="425" y="56"/>
                </a:lnTo>
                <a:lnTo>
                  <a:pt x="425" y="56"/>
                </a:lnTo>
                <a:lnTo>
                  <a:pt x="425" y="55"/>
                </a:lnTo>
                <a:lnTo>
                  <a:pt x="425" y="55"/>
                </a:lnTo>
                <a:lnTo>
                  <a:pt x="425" y="55"/>
                </a:lnTo>
                <a:lnTo>
                  <a:pt x="425" y="54"/>
                </a:lnTo>
                <a:lnTo>
                  <a:pt x="425" y="54"/>
                </a:lnTo>
                <a:lnTo>
                  <a:pt x="425" y="54"/>
                </a:lnTo>
                <a:lnTo>
                  <a:pt x="425" y="53"/>
                </a:lnTo>
                <a:lnTo>
                  <a:pt x="425" y="53"/>
                </a:lnTo>
                <a:lnTo>
                  <a:pt x="425" y="52"/>
                </a:lnTo>
                <a:lnTo>
                  <a:pt x="425" y="52"/>
                </a:lnTo>
                <a:lnTo>
                  <a:pt x="425" y="51"/>
                </a:lnTo>
                <a:lnTo>
                  <a:pt x="425" y="51"/>
                </a:lnTo>
                <a:lnTo>
                  <a:pt x="425" y="51"/>
                </a:lnTo>
                <a:lnTo>
                  <a:pt x="425" y="50"/>
                </a:lnTo>
                <a:lnTo>
                  <a:pt x="425" y="50"/>
                </a:lnTo>
                <a:lnTo>
                  <a:pt x="425" y="49"/>
                </a:lnTo>
                <a:lnTo>
                  <a:pt x="425" y="49"/>
                </a:lnTo>
                <a:lnTo>
                  <a:pt x="425" y="48"/>
                </a:lnTo>
                <a:lnTo>
                  <a:pt x="425" y="48"/>
                </a:lnTo>
                <a:lnTo>
                  <a:pt x="425" y="48"/>
                </a:lnTo>
                <a:lnTo>
                  <a:pt x="425" y="47"/>
                </a:lnTo>
                <a:lnTo>
                  <a:pt x="425" y="47"/>
                </a:lnTo>
                <a:lnTo>
                  <a:pt x="426" y="47"/>
                </a:lnTo>
                <a:lnTo>
                  <a:pt x="426" y="46"/>
                </a:lnTo>
                <a:lnTo>
                  <a:pt x="426" y="46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8" y="45"/>
                </a:lnTo>
                <a:lnTo>
                  <a:pt x="428" y="45"/>
                </a:lnTo>
                <a:lnTo>
                  <a:pt x="428" y="45"/>
                </a:lnTo>
                <a:lnTo>
                  <a:pt x="428" y="44"/>
                </a:lnTo>
                <a:lnTo>
                  <a:pt x="428" y="44"/>
                </a:lnTo>
                <a:lnTo>
                  <a:pt x="429" y="44"/>
                </a:lnTo>
                <a:lnTo>
                  <a:pt x="429" y="43"/>
                </a:lnTo>
                <a:lnTo>
                  <a:pt x="429" y="43"/>
                </a:lnTo>
                <a:lnTo>
                  <a:pt x="430" y="42"/>
                </a:lnTo>
                <a:lnTo>
                  <a:pt x="430" y="42"/>
                </a:lnTo>
                <a:lnTo>
                  <a:pt x="430" y="41"/>
                </a:lnTo>
                <a:lnTo>
                  <a:pt x="430" y="41"/>
                </a:lnTo>
                <a:lnTo>
                  <a:pt x="430" y="41"/>
                </a:lnTo>
                <a:lnTo>
                  <a:pt x="430" y="40"/>
                </a:lnTo>
                <a:lnTo>
                  <a:pt x="429" y="40"/>
                </a:lnTo>
                <a:lnTo>
                  <a:pt x="429" y="39"/>
                </a:lnTo>
                <a:lnTo>
                  <a:pt x="429" y="39"/>
                </a:lnTo>
                <a:lnTo>
                  <a:pt x="428" y="39"/>
                </a:lnTo>
                <a:lnTo>
                  <a:pt x="428" y="38"/>
                </a:lnTo>
                <a:lnTo>
                  <a:pt x="428" y="38"/>
                </a:lnTo>
                <a:lnTo>
                  <a:pt x="427" y="37"/>
                </a:lnTo>
                <a:lnTo>
                  <a:pt x="427" y="37"/>
                </a:lnTo>
                <a:lnTo>
                  <a:pt x="426" y="36"/>
                </a:lnTo>
                <a:lnTo>
                  <a:pt x="426" y="36"/>
                </a:lnTo>
                <a:lnTo>
                  <a:pt x="426" y="35"/>
                </a:lnTo>
                <a:lnTo>
                  <a:pt x="426" y="35"/>
                </a:lnTo>
                <a:lnTo>
                  <a:pt x="425" y="35"/>
                </a:lnTo>
                <a:lnTo>
                  <a:pt x="425" y="34"/>
                </a:lnTo>
                <a:lnTo>
                  <a:pt x="425" y="34"/>
                </a:lnTo>
                <a:lnTo>
                  <a:pt x="425" y="33"/>
                </a:lnTo>
                <a:lnTo>
                  <a:pt x="425" y="33"/>
                </a:lnTo>
                <a:lnTo>
                  <a:pt x="425" y="33"/>
                </a:lnTo>
                <a:lnTo>
                  <a:pt x="425" y="32"/>
                </a:lnTo>
                <a:lnTo>
                  <a:pt x="425" y="32"/>
                </a:lnTo>
                <a:lnTo>
                  <a:pt x="426" y="32"/>
                </a:lnTo>
                <a:lnTo>
                  <a:pt x="425" y="31"/>
                </a:lnTo>
                <a:lnTo>
                  <a:pt x="425" y="31"/>
                </a:lnTo>
                <a:lnTo>
                  <a:pt x="426" y="30"/>
                </a:lnTo>
                <a:lnTo>
                  <a:pt x="426" y="30"/>
                </a:lnTo>
                <a:lnTo>
                  <a:pt x="426" y="30"/>
                </a:lnTo>
                <a:lnTo>
                  <a:pt x="426" y="29"/>
                </a:lnTo>
                <a:lnTo>
                  <a:pt x="426" y="29"/>
                </a:lnTo>
                <a:lnTo>
                  <a:pt x="426" y="28"/>
                </a:lnTo>
                <a:lnTo>
                  <a:pt x="425" y="27"/>
                </a:lnTo>
                <a:lnTo>
                  <a:pt x="425" y="27"/>
                </a:lnTo>
                <a:lnTo>
                  <a:pt x="425" y="26"/>
                </a:lnTo>
                <a:lnTo>
                  <a:pt x="425" y="26"/>
                </a:lnTo>
                <a:lnTo>
                  <a:pt x="425" y="25"/>
                </a:lnTo>
                <a:lnTo>
                  <a:pt x="424" y="25"/>
                </a:lnTo>
                <a:lnTo>
                  <a:pt x="423" y="24"/>
                </a:lnTo>
                <a:lnTo>
                  <a:pt x="423" y="24"/>
                </a:lnTo>
                <a:lnTo>
                  <a:pt x="422" y="23"/>
                </a:lnTo>
                <a:lnTo>
                  <a:pt x="422" y="23"/>
                </a:lnTo>
                <a:lnTo>
                  <a:pt x="422" y="22"/>
                </a:lnTo>
                <a:lnTo>
                  <a:pt x="421" y="22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19"/>
                </a:lnTo>
                <a:lnTo>
                  <a:pt x="418" y="19"/>
                </a:lnTo>
                <a:lnTo>
                  <a:pt x="418" y="19"/>
                </a:lnTo>
                <a:lnTo>
                  <a:pt x="418" y="17"/>
                </a:lnTo>
                <a:lnTo>
                  <a:pt x="418" y="17"/>
                </a:lnTo>
                <a:lnTo>
                  <a:pt x="415" y="11"/>
                </a:lnTo>
                <a:lnTo>
                  <a:pt x="414" y="10"/>
                </a:lnTo>
                <a:lnTo>
                  <a:pt x="412" y="8"/>
                </a:lnTo>
                <a:lnTo>
                  <a:pt x="410" y="1"/>
                </a:lnTo>
                <a:lnTo>
                  <a:pt x="405" y="0"/>
                </a:lnTo>
                <a:lnTo>
                  <a:pt x="405" y="1"/>
                </a:lnTo>
                <a:lnTo>
                  <a:pt x="399" y="4"/>
                </a:lnTo>
                <a:lnTo>
                  <a:pt x="394" y="7"/>
                </a:lnTo>
                <a:lnTo>
                  <a:pt x="393" y="3"/>
                </a:lnTo>
                <a:lnTo>
                  <a:pt x="387" y="4"/>
                </a:lnTo>
                <a:lnTo>
                  <a:pt x="384" y="7"/>
                </a:lnTo>
                <a:lnTo>
                  <a:pt x="381" y="10"/>
                </a:lnTo>
                <a:lnTo>
                  <a:pt x="376" y="9"/>
                </a:lnTo>
                <a:lnTo>
                  <a:pt x="372" y="8"/>
                </a:lnTo>
                <a:lnTo>
                  <a:pt x="368" y="12"/>
                </a:lnTo>
                <a:lnTo>
                  <a:pt x="369" y="15"/>
                </a:lnTo>
                <a:lnTo>
                  <a:pt x="365" y="18"/>
                </a:lnTo>
                <a:lnTo>
                  <a:pt x="361" y="16"/>
                </a:lnTo>
                <a:lnTo>
                  <a:pt x="355" y="16"/>
                </a:lnTo>
                <a:lnTo>
                  <a:pt x="353" y="15"/>
                </a:lnTo>
                <a:lnTo>
                  <a:pt x="353" y="16"/>
                </a:lnTo>
                <a:lnTo>
                  <a:pt x="352" y="16"/>
                </a:lnTo>
                <a:lnTo>
                  <a:pt x="352" y="16"/>
                </a:lnTo>
                <a:lnTo>
                  <a:pt x="351" y="16"/>
                </a:lnTo>
                <a:lnTo>
                  <a:pt x="351" y="16"/>
                </a:lnTo>
                <a:lnTo>
                  <a:pt x="350" y="16"/>
                </a:lnTo>
                <a:lnTo>
                  <a:pt x="350" y="17"/>
                </a:lnTo>
                <a:lnTo>
                  <a:pt x="350" y="17"/>
                </a:lnTo>
                <a:lnTo>
                  <a:pt x="348" y="17"/>
                </a:lnTo>
                <a:lnTo>
                  <a:pt x="347" y="17"/>
                </a:lnTo>
                <a:lnTo>
                  <a:pt x="347" y="17"/>
                </a:lnTo>
                <a:lnTo>
                  <a:pt x="346" y="18"/>
                </a:lnTo>
                <a:lnTo>
                  <a:pt x="346" y="18"/>
                </a:lnTo>
                <a:lnTo>
                  <a:pt x="346" y="17"/>
                </a:lnTo>
                <a:lnTo>
                  <a:pt x="346" y="17"/>
                </a:lnTo>
                <a:lnTo>
                  <a:pt x="345" y="16"/>
                </a:lnTo>
                <a:lnTo>
                  <a:pt x="345" y="16"/>
                </a:lnTo>
                <a:lnTo>
                  <a:pt x="344" y="16"/>
                </a:lnTo>
                <a:lnTo>
                  <a:pt x="344" y="17"/>
                </a:lnTo>
                <a:lnTo>
                  <a:pt x="344" y="17"/>
                </a:lnTo>
                <a:lnTo>
                  <a:pt x="343" y="17"/>
                </a:lnTo>
                <a:lnTo>
                  <a:pt x="342" y="17"/>
                </a:lnTo>
                <a:lnTo>
                  <a:pt x="342" y="17"/>
                </a:lnTo>
                <a:lnTo>
                  <a:pt x="341" y="17"/>
                </a:lnTo>
                <a:lnTo>
                  <a:pt x="341" y="18"/>
                </a:lnTo>
                <a:lnTo>
                  <a:pt x="340" y="18"/>
                </a:lnTo>
                <a:lnTo>
                  <a:pt x="339" y="18"/>
                </a:lnTo>
                <a:lnTo>
                  <a:pt x="339" y="18"/>
                </a:lnTo>
                <a:lnTo>
                  <a:pt x="338" y="19"/>
                </a:lnTo>
                <a:lnTo>
                  <a:pt x="338" y="18"/>
                </a:lnTo>
                <a:lnTo>
                  <a:pt x="338" y="18"/>
                </a:lnTo>
                <a:lnTo>
                  <a:pt x="337" y="18"/>
                </a:lnTo>
                <a:lnTo>
                  <a:pt x="337" y="18"/>
                </a:lnTo>
                <a:lnTo>
                  <a:pt x="336" y="18"/>
                </a:lnTo>
                <a:lnTo>
                  <a:pt x="336" y="19"/>
                </a:lnTo>
                <a:lnTo>
                  <a:pt x="335" y="19"/>
                </a:lnTo>
                <a:lnTo>
                  <a:pt x="334" y="18"/>
                </a:lnTo>
                <a:lnTo>
                  <a:pt x="334" y="18"/>
                </a:lnTo>
                <a:lnTo>
                  <a:pt x="333" y="18"/>
                </a:lnTo>
                <a:lnTo>
                  <a:pt x="333" y="18"/>
                </a:lnTo>
                <a:lnTo>
                  <a:pt x="333" y="18"/>
                </a:lnTo>
                <a:lnTo>
                  <a:pt x="333" y="19"/>
                </a:lnTo>
                <a:lnTo>
                  <a:pt x="332" y="19"/>
                </a:lnTo>
                <a:lnTo>
                  <a:pt x="332" y="20"/>
                </a:lnTo>
                <a:lnTo>
                  <a:pt x="332" y="20"/>
                </a:lnTo>
                <a:lnTo>
                  <a:pt x="331" y="20"/>
                </a:lnTo>
                <a:lnTo>
                  <a:pt x="329" y="20"/>
                </a:lnTo>
                <a:lnTo>
                  <a:pt x="329" y="20"/>
                </a:lnTo>
                <a:lnTo>
                  <a:pt x="328" y="19"/>
                </a:lnTo>
                <a:lnTo>
                  <a:pt x="328" y="19"/>
                </a:lnTo>
                <a:lnTo>
                  <a:pt x="327" y="19"/>
                </a:lnTo>
                <a:lnTo>
                  <a:pt x="327" y="18"/>
                </a:lnTo>
                <a:lnTo>
                  <a:pt x="327" y="18"/>
                </a:lnTo>
                <a:lnTo>
                  <a:pt x="327" y="17"/>
                </a:lnTo>
                <a:lnTo>
                  <a:pt x="327" y="17"/>
                </a:lnTo>
                <a:lnTo>
                  <a:pt x="326" y="17"/>
                </a:lnTo>
                <a:lnTo>
                  <a:pt x="326" y="17"/>
                </a:lnTo>
                <a:lnTo>
                  <a:pt x="325" y="16"/>
                </a:lnTo>
                <a:lnTo>
                  <a:pt x="326" y="16"/>
                </a:lnTo>
                <a:lnTo>
                  <a:pt x="326" y="15"/>
                </a:lnTo>
                <a:lnTo>
                  <a:pt x="326" y="15"/>
                </a:lnTo>
                <a:lnTo>
                  <a:pt x="325" y="15"/>
                </a:lnTo>
                <a:lnTo>
                  <a:pt x="325" y="14"/>
                </a:lnTo>
                <a:lnTo>
                  <a:pt x="324" y="14"/>
                </a:lnTo>
                <a:lnTo>
                  <a:pt x="324" y="14"/>
                </a:lnTo>
                <a:lnTo>
                  <a:pt x="324" y="14"/>
                </a:lnTo>
                <a:lnTo>
                  <a:pt x="323" y="14"/>
                </a:lnTo>
                <a:lnTo>
                  <a:pt x="323" y="14"/>
                </a:lnTo>
                <a:lnTo>
                  <a:pt x="322" y="14"/>
                </a:lnTo>
                <a:lnTo>
                  <a:pt x="322" y="14"/>
                </a:lnTo>
                <a:lnTo>
                  <a:pt x="321" y="14"/>
                </a:lnTo>
                <a:lnTo>
                  <a:pt x="320" y="14"/>
                </a:lnTo>
                <a:lnTo>
                  <a:pt x="319" y="14"/>
                </a:lnTo>
                <a:lnTo>
                  <a:pt x="319" y="14"/>
                </a:lnTo>
                <a:lnTo>
                  <a:pt x="318" y="14"/>
                </a:lnTo>
                <a:lnTo>
                  <a:pt x="318" y="14"/>
                </a:lnTo>
                <a:lnTo>
                  <a:pt x="317" y="13"/>
                </a:lnTo>
                <a:lnTo>
                  <a:pt x="317" y="13"/>
                </a:lnTo>
                <a:lnTo>
                  <a:pt x="316" y="13"/>
                </a:lnTo>
                <a:lnTo>
                  <a:pt x="316" y="12"/>
                </a:lnTo>
                <a:lnTo>
                  <a:pt x="316" y="12"/>
                </a:lnTo>
                <a:lnTo>
                  <a:pt x="315" y="11"/>
                </a:lnTo>
                <a:lnTo>
                  <a:pt x="315" y="12"/>
                </a:lnTo>
                <a:lnTo>
                  <a:pt x="315" y="11"/>
                </a:lnTo>
                <a:lnTo>
                  <a:pt x="314" y="11"/>
                </a:lnTo>
                <a:lnTo>
                  <a:pt x="314" y="11"/>
                </a:lnTo>
                <a:lnTo>
                  <a:pt x="314" y="10"/>
                </a:lnTo>
                <a:lnTo>
                  <a:pt x="314" y="10"/>
                </a:lnTo>
                <a:lnTo>
                  <a:pt x="313" y="10"/>
                </a:lnTo>
                <a:lnTo>
                  <a:pt x="313" y="9"/>
                </a:lnTo>
                <a:lnTo>
                  <a:pt x="312" y="9"/>
                </a:lnTo>
                <a:lnTo>
                  <a:pt x="312" y="9"/>
                </a:lnTo>
                <a:lnTo>
                  <a:pt x="312" y="8"/>
                </a:lnTo>
                <a:lnTo>
                  <a:pt x="311" y="8"/>
                </a:lnTo>
                <a:lnTo>
                  <a:pt x="311" y="8"/>
                </a:lnTo>
                <a:lnTo>
                  <a:pt x="310" y="8"/>
                </a:lnTo>
                <a:lnTo>
                  <a:pt x="310" y="8"/>
                </a:lnTo>
                <a:lnTo>
                  <a:pt x="309" y="8"/>
                </a:lnTo>
                <a:lnTo>
                  <a:pt x="309" y="7"/>
                </a:lnTo>
                <a:lnTo>
                  <a:pt x="309" y="7"/>
                </a:lnTo>
                <a:lnTo>
                  <a:pt x="309" y="6"/>
                </a:lnTo>
                <a:lnTo>
                  <a:pt x="308" y="6"/>
                </a:lnTo>
                <a:lnTo>
                  <a:pt x="308" y="6"/>
                </a:lnTo>
                <a:lnTo>
                  <a:pt x="307" y="6"/>
                </a:lnTo>
                <a:lnTo>
                  <a:pt x="306" y="7"/>
                </a:lnTo>
                <a:lnTo>
                  <a:pt x="305" y="6"/>
                </a:lnTo>
                <a:lnTo>
                  <a:pt x="304" y="7"/>
                </a:lnTo>
                <a:lnTo>
                  <a:pt x="304" y="7"/>
                </a:lnTo>
                <a:lnTo>
                  <a:pt x="304" y="7"/>
                </a:lnTo>
                <a:lnTo>
                  <a:pt x="304" y="7"/>
                </a:lnTo>
                <a:lnTo>
                  <a:pt x="304" y="8"/>
                </a:lnTo>
                <a:lnTo>
                  <a:pt x="303" y="8"/>
                </a:lnTo>
                <a:lnTo>
                  <a:pt x="303" y="8"/>
                </a:lnTo>
                <a:lnTo>
                  <a:pt x="302" y="9"/>
                </a:lnTo>
                <a:lnTo>
                  <a:pt x="302" y="9"/>
                </a:lnTo>
                <a:lnTo>
                  <a:pt x="302" y="10"/>
                </a:lnTo>
                <a:lnTo>
                  <a:pt x="303" y="10"/>
                </a:lnTo>
                <a:lnTo>
                  <a:pt x="304" y="10"/>
                </a:lnTo>
                <a:lnTo>
                  <a:pt x="304" y="10"/>
                </a:lnTo>
                <a:lnTo>
                  <a:pt x="304" y="11"/>
                </a:lnTo>
                <a:lnTo>
                  <a:pt x="304" y="11"/>
                </a:lnTo>
                <a:lnTo>
                  <a:pt x="303" y="12"/>
                </a:lnTo>
                <a:lnTo>
                  <a:pt x="303" y="13"/>
                </a:lnTo>
                <a:lnTo>
                  <a:pt x="302" y="13"/>
                </a:lnTo>
                <a:lnTo>
                  <a:pt x="302" y="13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6"/>
                </a:lnTo>
                <a:lnTo>
                  <a:pt x="302" y="16"/>
                </a:lnTo>
                <a:lnTo>
                  <a:pt x="302" y="16"/>
                </a:lnTo>
                <a:lnTo>
                  <a:pt x="302" y="16"/>
                </a:lnTo>
                <a:lnTo>
                  <a:pt x="303" y="16"/>
                </a:lnTo>
                <a:lnTo>
                  <a:pt x="303" y="17"/>
                </a:lnTo>
                <a:lnTo>
                  <a:pt x="303" y="17"/>
                </a:lnTo>
                <a:lnTo>
                  <a:pt x="303" y="17"/>
                </a:lnTo>
                <a:lnTo>
                  <a:pt x="302" y="18"/>
                </a:lnTo>
                <a:lnTo>
                  <a:pt x="303" y="18"/>
                </a:lnTo>
                <a:lnTo>
                  <a:pt x="302" y="19"/>
                </a:lnTo>
                <a:lnTo>
                  <a:pt x="301" y="19"/>
                </a:lnTo>
                <a:lnTo>
                  <a:pt x="301" y="19"/>
                </a:lnTo>
                <a:lnTo>
                  <a:pt x="301" y="20"/>
                </a:lnTo>
                <a:lnTo>
                  <a:pt x="301" y="20"/>
                </a:lnTo>
                <a:lnTo>
                  <a:pt x="300" y="20"/>
                </a:lnTo>
                <a:lnTo>
                  <a:pt x="300" y="20"/>
                </a:lnTo>
                <a:lnTo>
                  <a:pt x="300" y="21"/>
                </a:lnTo>
                <a:lnTo>
                  <a:pt x="299" y="21"/>
                </a:lnTo>
                <a:lnTo>
                  <a:pt x="299" y="21"/>
                </a:lnTo>
                <a:lnTo>
                  <a:pt x="299" y="21"/>
                </a:lnTo>
                <a:lnTo>
                  <a:pt x="299" y="22"/>
                </a:lnTo>
                <a:lnTo>
                  <a:pt x="298" y="22"/>
                </a:lnTo>
                <a:lnTo>
                  <a:pt x="298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4"/>
                </a:lnTo>
                <a:lnTo>
                  <a:pt x="298" y="24"/>
                </a:lnTo>
                <a:lnTo>
                  <a:pt x="298" y="25"/>
                </a:lnTo>
                <a:lnTo>
                  <a:pt x="299" y="25"/>
                </a:lnTo>
                <a:lnTo>
                  <a:pt x="298" y="25"/>
                </a:lnTo>
                <a:lnTo>
                  <a:pt x="299" y="25"/>
                </a:lnTo>
                <a:lnTo>
                  <a:pt x="299" y="26"/>
                </a:lnTo>
                <a:lnTo>
                  <a:pt x="298" y="26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7" y="27"/>
                </a:lnTo>
                <a:lnTo>
                  <a:pt x="297" y="27"/>
                </a:lnTo>
                <a:lnTo>
                  <a:pt x="296" y="27"/>
                </a:lnTo>
                <a:lnTo>
                  <a:pt x="296" y="27"/>
                </a:lnTo>
                <a:lnTo>
                  <a:pt x="295" y="26"/>
                </a:lnTo>
                <a:lnTo>
                  <a:pt x="295" y="25"/>
                </a:lnTo>
                <a:lnTo>
                  <a:pt x="295" y="25"/>
                </a:lnTo>
                <a:lnTo>
                  <a:pt x="294" y="25"/>
                </a:lnTo>
                <a:lnTo>
                  <a:pt x="294" y="24"/>
                </a:lnTo>
                <a:lnTo>
                  <a:pt x="294" y="24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2" y="23"/>
                </a:lnTo>
                <a:lnTo>
                  <a:pt x="292" y="24"/>
                </a:lnTo>
                <a:lnTo>
                  <a:pt x="292" y="24"/>
                </a:lnTo>
                <a:lnTo>
                  <a:pt x="292" y="25"/>
                </a:lnTo>
                <a:lnTo>
                  <a:pt x="292" y="25"/>
                </a:lnTo>
                <a:lnTo>
                  <a:pt x="292" y="25"/>
                </a:lnTo>
                <a:lnTo>
                  <a:pt x="292" y="26"/>
                </a:lnTo>
                <a:lnTo>
                  <a:pt x="292" y="26"/>
                </a:lnTo>
                <a:lnTo>
                  <a:pt x="292" y="27"/>
                </a:lnTo>
                <a:lnTo>
                  <a:pt x="292" y="27"/>
                </a:lnTo>
                <a:lnTo>
                  <a:pt x="292" y="28"/>
                </a:lnTo>
                <a:lnTo>
                  <a:pt x="292" y="28"/>
                </a:lnTo>
                <a:lnTo>
                  <a:pt x="291" y="28"/>
                </a:lnTo>
                <a:lnTo>
                  <a:pt x="290" y="29"/>
                </a:lnTo>
                <a:lnTo>
                  <a:pt x="290" y="29"/>
                </a:lnTo>
                <a:lnTo>
                  <a:pt x="290" y="29"/>
                </a:lnTo>
                <a:lnTo>
                  <a:pt x="290" y="30"/>
                </a:lnTo>
                <a:lnTo>
                  <a:pt x="289" y="30"/>
                </a:lnTo>
                <a:lnTo>
                  <a:pt x="289" y="31"/>
                </a:lnTo>
                <a:lnTo>
                  <a:pt x="289" y="31"/>
                </a:lnTo>
                <a:lnTo>
                  <a:pt x="288" y="32"/>
                </a:lnTo>
                <a:lnTo>
                  <a:pt x="288" y="32"/>
                </a:lnTo>
                <a:lnTo>
                  <a:pt x="288" y="33"/>
                </a:lnTo>
                <a:lnTo>
                  <a:pt x="288" y="33"/>
                </a:lnTo>
                <a:lnTo>
                  <a:pt x="288" y="33"/>
                </a:lnTo>
                <a:lnTo>
                  <a:pt x="287" y="34"/>
                </a:lnTo>
                <a:lnTo>
                  <a:pt x="287" y="34"/>
                </a:lnTo>
                <a:lnTo>
                  <a:pt x="287" y="34"/>
                </a:lnTo>
                <a:lnTo>
                  <a:pt x="288" y="35"/>
                </a:lnTo>
                <a:lnTo>
                  <a:pt x="289" y="35"/>
                </a:lnTo>
                <a:lnTo>
                  <a:pt x="289" y="35"/>
                </a:lnTo>
                <a:lnTo>
                  <a:pt x="290" y="36"/>
                </a:lnTo>
                <a:lnTo>
                  <a:pt x="290" y="36"/>
                </a:lnTo>
                <a:lnTo>
                  <a:pt x="291" y="36"/>
                </a:lnTo>
                <a:lnTo>
                  <a:pt x="292" y="36"/>
                </a:lnTo>
                <a:lnTo>
                  <a:pt x="292" y="36"/>
                </a:lnTo>
                <a:lnTo>
                  <a:pt x="292" y="36"/>
                </a:lnTo>
                <a:lnTo>
                  <a:pt x="292" y="35"/>
                </a:lnTo>
                <a:lnTo>
                  <a:pt x="293" y="36"/>
                </a:lnTo>
                <a:lnTo>
                  <a:pt x="293" y="36"/>
                </a:lnTo>
                <a:lnTo>
                  <a:pt x="293" y="37"/>
                </a:lnTo>
                <a:lnTo>
                  <a:pt x="293" y="37"/>
                </a:lnTo>
                <a:lnTo>
                  <a:pt x="294" y="36"/>
                </a:lnTo>
                <a:lnTo>
                  <a:pt x="294" y="36"/>
                </a:lnTo>
                <a:lnTo>
                  <a:pt x="295" y="37"/>
                </a:lnTo>
                <a:lnTo>
                  <a:pt x="295" y="37"/>
                </a:lnTo>
                <a:lnTo>
                  <a:pt x="296" y="37"/>
                </a:lnTo>
                <a:lnTo>
                  <a:pt x="296" y="38"/>
                </a:lnTo>
                <a:lnTo>
                  <a:pt x="297" y="38"/>
                </a:lnTo>
                <a:lnTo>
                  <a:pt x="297" y="38"/>
                </a:lnTo>
                <a:lnTo>
                  <a:pt x="297" y="39"/>
                </a:lnTo>
                <a:lnTo>
                  <a:pt x="297" y="39"/>
                </a:lnTo>
                <a:lnTo>
                  <a:pt x="297" y="39"/>
                </a:lnTo>
                <a:lnTo>
                  <a:pt x="297" y="40"/>
                </a:lnTo>
                <a:lnTo>
                  <a:pt x="297" y="40"/>
                </a:lnTo>
                <a:lnTo>
                  <a:pt x="297" y="41"/>
                </a:lnTo>
                <a:lnTo>
                  <a:pt x="296" y="42"/>
                </a:lnTo>
                <a:lnTo>
                  <a:pt x="296" y="42"/>
                </a:lnTo>
                <a:lnTo>
                  <a:pt x="295" y="42"/>
                </a:lnTo>
                <a:lnTo>
                  <a:pt x="295" y="43"/>
                </a:lnTo>
                <a:lnTo>
                  <a:pt x="296" y="43"/>
                </a:lnTo>
                <a:lnTo>
                  <a:pt x="296" y="43"/>
                </a:lnTo>
                <a:lnTo>
                  <a:pt x="296" y="44"/>
                </a:lnTo>
                <a:lnTo>
                  <a:pt x="297" y="44"/>
                </a:lnTo>
                <a:lnTo>
                  <a:pt x="297" y="44"/>
                </a:lnTo>
                <a:lnTo>
                  <a:pt x="297" y="44"/>
                </a:lnTo>
                <a:lnTo>
                  <a:pt x="297" y="45"/>
                </a:lnTo>
                <a:lnTo>
                  <a:pt x="298" y="45"/>
                </a:lnTo>
                <a:lnTo>
                  <a:pt x="299" y="45"/>
                </a:lnTo>
                <a:lnTo>
                  <a:pt x="300" y="45"/>
                </a:lnTo>
                <a:lnTo>
                  <a:pt x="300" y="45"/>
                </a:lnTo>
                <a:lnTo>
                  <a:pt x="301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6"/>
                </a:lnTo>
                <a:lnTo>
                  <a:pt x="303" y="46"/>
                </a:lnTo>
                <a:lnTo>
                  <a:pt x="303" y="46"/>
                </a:lnTo>
                <a:lnTo>
                  <a:pt x="303" y="47"/>
                </a:lnTo>
                <a:lnTo>
                  <a:pt x="302" y="47"/>
                </a:lnTo>
                <a:lnTo>
                  <a:pt x="302" y="47"/>
                </a:lnTo>
                <a:lnTo>
                  <a:pt x="302" y="48"/>
                </a:lnTo>
                <a:lnTo>
                  <a:pt x="303" y="48"/>
                </a:lnTo>
                <a:lnTo>
                  <a:pt x="303" y="48"/>
                </a:lnTo>
                <a:lnTo>
                  <a:pt x="304" y="49"/>
                </a:lnTo>
                <a:lnTo>
                  <a:pt x="304" y="49"/>
                </a:lnTo>
                <a:lnTo>
                  <a:pt x="304" y="50"/>
                </a:lnTo>
                <a:lnTo>
                  <a:pt x="304" y="50"/>
                </a:lnTo>
                <a:lnTo>
                  <a:pt x="304" y="50"/>
                </a:lnTo>
                <a:lnTo>
                  <a:pt x="304" y="51"/>
                </a:lnTo>
                <a:lnTo>
                  <a:pt x="304" y="53"/>
                </a:lnTo>
                <a:lnTo>
                  <a:pt x="305" y="53"/>
                </a:lnTo>
                <a:lnTo>
                  <a:pt x="306" y="52"/>
                </a:lnTo>
                <a:lnTo>
                  <a:pt x="306" y="52"/>
                </a:lnTo>
                <a:lnTo>
                  <a:pt x="307" y="53"/>
                </a:lnTo>
                <a:lnTo>
                  <a:pt x="307" y="53"/>
                </a:lnTo>
                <a:lnTo>
                  <a:pt x="307" y="54"/>
                </a:lnTo>
                <a:lnTo>
                  <a:pt x="308" y="54"/>
                </a:lnTo>
                <a:lnTo>
                  <a:pt x="309" y="54"/>
                </a:lnTo>
                <a:lnTo>
                  <a:pt x="309" y="54"/>
                </a:lnTo>
                <a:lnTo>
                  <a:pt x="309" y="55"/>
                </a:lnTo>
                <a:lnTo>
                  <a:pt x="308" y="55"/>
                </a:lnTo>
                <a:lnTo>
                  <a:pt x="308" y="56"/>
                </a:lnTo>
                <a:lnTo>
                  <a:pt x="309" y="56"/>
                </a:lnTo>
                <a:lnTo>
                  <a:pt x="309" y="56"/>
                </a:lnTo>
                <a:lnTo>
                  <a:pt x="309" y="56"/>
                </a:lnTo>
                <a:lnTo>
                  <a:pt x="311" y="56"/>
                </a:lnTo>
                <a:lnTo>
                  <a:pt x="311" y="57"/>
                </a:lnTo>
                <a:lnTo>
                  <a:pt x="311" y="57"/>
                </a:lnTo>
                <a:lnTo>
                  <a:pt x="312" y="58"/>
                </a:lnTo>
                <a:lnTo>
                  <a:pt x="311" y="59"/>
                </a:lnTo>
                <a:lnTo>
                  <a:pt x="311" y="59"/>
                </a:lnTo>
                <a:lnTo>
                  <a:pt x="311" y="60"/>
                </a:lnTo>
                <a:lnTo>
                  <a:pt x="311" y="60"/>
                </a:lnTo>
                <a:lnTo>
                  <a:pt x="311" y="60"/>
                </a:lnTo>
                <a:lnTo>
                  <a:pt x="311" y="61"/>
                </a:lnTo>
                <a:lnTo>
                  <a:pt x="311" y="61"/>
                </a:lnTo>
                <a:lnTo>
                  <a:pt x="311" y="62"/>
                </a:lnTo>
                <a:lnTo>
                  <a:pt x="310" y="63"/>
                </a:lnTo>
                <a:lnTo>
                  <a:pt x="310" y="63"/>
                </a:lnTo>
                <a:lnTo>
                  <a:pt x="309" y="63"/>
                </a:lnTo>
                <a:lnTo>
                  <a:pt x="309" y="62"/>
                </a:lnTo>
                <a:lnTo>
                  <a:pt x="308" y="62"/>
                </a:lnTo>
                <a:lnTo>
                  <a:pt x="308" y="62"/>
                </a:lnTo>
                <a:lnTo>
                  <a:pt x="308" y="63"/>
                </a:lnTo>
                <a:lnTo>
                  <a:pt x="308" y="64"/>
                </a:lnTo>
                <a:lnTo>
                  <a:pt x="308" y="65"/>
                </a:lnTo>
                <a:lnTo>
                  <a:pt x="309" y="65"/>
                </a:lnTo>
                <a:lnTo>
                  <a:pt x="309" y="65"/>
                </a:lnTo>
                <a:lnTo>
                  <a:pt x="309" y="66"/>
                </a:lnTo>
                <a:lnTo>
                  <a:pt x="309" y="67"/>
                </a:lnTo>
                <a:lnTo>
                  <a:pt x="309" y="67"/>
                </a:lnTo>
                <a:lnTo>
                  <a:pt x="308" y="68"/>
                </a:lnTo>
                <a:lnTo>
                  <a:pt x="309" y="68"/>
                </a:lnTo>
                <a:lnTo>
                  <a:pt x="309" y="68"/>
                </a:lnTo>
                <a:lnTo>
                  <a:pt x="309" y="68"/>
                </a:lnTo>
                <a:lnTo>
                  <a:pt x="310" y="69"/>
                </a:lnTo>
                <a:lnTo>
                  <a:pt x="309" y="70"/>
                </a:lnTo>
                <a:lnTo>
                  <a:pt x="310" y="71"/>
                </a:lnTo>
                <a:lnTo>
                  <a:pt x="311" y="71"/>
                </a:lnTo>
                <a:lnTo>
                  <a:pt x="312" y="71"/>
                </a:lnTo>
                <a:lnTo>
                  <a:pt x="312" y="72"/>
                </a:lnTo>
                <a:lnTo>
                  <a:pt x="312" y="72"/>
                </a:lnTo>
                <a:lnTo>
                  <a:pt x="312" y="73"/>
                </a:lnTo>
                <a:lnTo>
                  <a:pt x="311" y="74"/>
                </a:lnTo>
                <a:lnTo>
                  <a:pt x="311" y="74"/>
                </a:lnTo>
                <a:lnTo>
                  <a:pt x="310" y="74"/>
                </a:lnTo>
                <a:lnTo>
                  <a:pt x="309" y="74"/>
                </a:lnTo>
                <a:lnTo>
                  <a:pt x="309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6" y="78"/>
                </a:lnTo>
                <a:lnTo>
                  <a:pt x="305" y="78"/>
                </a:lnTo>
                <a:lnTo>
                  <a:pt x="305" y="78"/>
                </a:lnTo>
                <a:lnTo>
                  <a:pt x="304" y="78"/>
                </a:lnTo>
                <a:lnTo>
                  <a:pt x="304" y="78"/>
                </a:lnTo>
                <a:lnTo>
                  <a:pt x="304" y="78"/>
                </a:lnTo>
                <a:lnTo>
                  <a:pt x="304" y="78"/>
                </a:lnTo>
                <a:lnTo>
                  <a:pt x="303" y="79"/>
                </a:lnTo>
                <a:lnTo>
                  <a:pt x="303" y="79"/>
                </a:lnTo>
                <a:lnTo>
                  <a:pt x="302" y="79"/>
                </a:lnTo>
                <a:lnTo>
                  <a:pt x="302" y="79"/>
                </a:lnTo>
                <a:lnTo>
                  <a:pt x="301" y="79"/>
                </a:lnTo>
                <a:lnTo>
                  <a:pt x="301" y="79"/>
                </a:lnTo>
                <a:lnTo>
                  <a:pt x="300" y="79"/>
                </a:lnTo>
                <a:lnTo>
                  <a:pt x="299" y="78"/>
                </a:lnTo>
                <a:lnTo>
                  <a:pt x="298" y="78"/>
                </a:lnTo>
                <a:lnTo>
                  <a:pt x="298" y="78"/>
                </a:lnTo>
                <a:lnTo>
                  <a:pt x="297" y="77"/>
                </a:lnTo>
                <a:lnTo>
                  <a:pt x="297" y="77"/>
                </a:lnTo>
                <a:lnTo>
                  <a:pt x="297" y="78"/>
                </a:lnTo>
                <a:lnTo>
                  <a:pt x="296" y="77"/>
                </a:lnTo>
                <a:lnTo>
                  <a:pt x="296" y="77"/>
                </a:lnTo>
                <a:lnTo>
                  <a:pt x="295" y="77"/>
                </a:lnTo>
                <a:lnTo>
                  <a:pt x="294" y="77"/>
                </a:lnTo>
                <a:lnTo>
                  <a:pt x="293" y="77"/>
                </a:lnTo>
                <a:lnTo>
                  <a:pt x="293" y="78"/>
                </a:lnTo>
                <a:lnTo>
                  <a:pt x="293" y="78"/>
                </a:lnTo>
                <a:lnTo>
                  <a:pt x="293" y="77"/>
                </a:lnTo>
                <a:lnTo>
                  <a:pt x="292" y="77"/>
                </a:lnTo>
                <a:lnTo>
                  <a:pt x="292" y="77"/>
                </a:lnTo>
                <a:lnTo>
                  <a:pt x="291" y="78"/>
                </a:lnTo>
                <a:lnTo>
                  <a:pt x="291" y="77"/>
                </a:lnTo>
                <a:lnTo>
                  <a:pt x="290" y="77"/>
                </a:lnTo>
                <a:lnTo>
                  <a:pt x="289" y="77"/>
                </a:lnTo>
                <a:lnTo>
                  <a:pt x="289" y="77"/>
                </a:lnTo>
                <a:lnTo>
                  <a:pt x="288" y="77"/>
                </a:lnTo>
                <a:lnTo>
                  <a:pt x="288" y="76"/>
                </a:lnTo>
                <a:lnTo>
                  <a:pt x="288" y="76"/>
                </a:lnTo>
                <a:lnTo>
                  <a:pt x="287" y="75"/>
                </a:lnTo>
                <a:lnTo>
                  <a:pt x="287" y="75"/>
                </a:lnTo>
                <a:lnTo>
                  <a:pt x="286" y="75"/>
                </a:lnTo>
                <a:lnTo>
                  <a:pt x="286" y="74"/>
                </a:lnTo>
                <a:lnTo>
                  <a:pt x="285" y="74"/>
                </a:lnTo>
                <a:lnTo>
                  <a:pt x="285" y="73"/>
                </a:lnTo>
                <a:lnTo>
                  <a:pt x="285" y="73"/>
                </a:lnTo>
                <a:lnTo>
                  <a:pt x="284" y="73"/>
                </a:lnTo>
                <a:lnTo>
                  <a:pt x="284" y="74"/>
                </a:lnTo>
                <a:lnTo>
                  <a:pt x="283" y="74"/>
                </a:lnTo>
                <a:lnTo>
                  <a:pt x="283" y="73"/>
                </a:lnTo>
                <a:lnTo>
                  <a:pt x="283" y="72"/>
                </a:lnTo>
                <a:lnTo>
                  <a:pt x="283" y="73"/>
                </a:lnTo>
                <a:lnTo>
                  <a:pt x="282" y="73"/>
                </a:lnTo>
                <a:lnTo>
                  <a:pt x="281" y="73"/>
                </a:lnTo>
                <a:lnTo>
                  <a:pt x="281" y="73"/>
                </a:lnTo>
                <a:lnTo>
                  <a:pt x="281" y="73"/>
                </a:lnTo>
                <a:lnTo>
                  <a:pt x="281" y="73"/>
                </a:lnTo>
                <a:lnTo>
                  <a:pt x="280" y="73"/>
                </a:lnTo>
                <a:lnTo>
                  <a:pt x="280" y="73"/>
                </a:lnTo>
                <a:lnTo>
                  <a:pt x="279" y="72"/>
                </a:lnTo>
                <a:lnTo>
                  <a:pt x="279" y="72"/>
                </a:lnTo>
                <a:lnTo>
                  <a:pt x="277" y="72"/>
                </a:lnTo>
                <a:lnTo>
                  <a:pt x="277" y="73"/>
                </a:lnTo>
                <a:lnTo>
                  <a:pt x="276" y="73"/>
                </a:lnTo>
                <a:lnTo>
                  <a:pt x="276" y="74"/>
                </a:lnTo>
                <a:lnTo>
                  <a:pt x="276" y="74"/>
                </a:lnTo>
                <a:lnTo>
                  <a:pt x="276" y="75"/>
                </a:lnTo>
                <a:lnTo>
                  <a:pt x="276" y="75"/>
                </a:lnTo>
                <a:lnTo>
                  <a:pt x="275" y="75"/>
                </a:lnTo>
                <a:lnTo>
                  <a:pt x="274" y="74"/>
                </a:lnTo>
                <a:lnTo>
                  <a:pt x="274" y="74"/>
                </a:lnTo>
                <a:lnTo>
                  <a:pt x="273" y="73"/>
                </a:lnTo>
                <a:lnTo>
                  <a:pt x="273" y="73"/>
                </a:lnTo>
                <a:lnTo>
                  <a:pt x="273" y="73"/>
                </a:lnTo>
                <a:lnTo>
                  <a:pt x="272" y="72"/>
                </a:lnTo>
                <a:lnTo>
                  <a:pt x="272" y="72"/>
                </a:lnTo>
                <a:lnTo>
                  <a:pt x="271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0"/>
                </a:ln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68" y="70"/>
                </a:lnTo>
                <a:lnTo>
                  <a:pt x="268" y="70"/>
                </a:lnTo>
                <a:lnTo>
                  <a:pt x="268" y="69"/>
                </a:lnTo>
                <a:lnTo>
                  <a:pt x="267" y="69"/>
                </a:lnTo>
                <a:lnTo>
                  <a:pt x="267" y="68"/>
                </a:lnTo>
                <a:lnTo>
                  <a:pt x="266" y="68"/>
                </a:lnTo>
                <a:lnTo>
                  <a:pt x="266" y="68"/>
                </a:lnTo>
                <a:lnTo>
                  <a:pt x="266" y="68"/>
                </a:lnTo>
                <a:lnTo>
                  <a:pt x="265" y="68"/>
                </a:lnTo>
                <a:lnTo>
                  <a:pt x="264" y="68"/>
                </a:lnTo>
                <a:lnTo>
                  <a:pt x="264" y="67"/>
                </a:lnTo>
                <a:lnTo>
                  <a:pt x="263" y="68"/>
                </a:lnTo>
                <a:lnTo>
                  <a:pt x="263" y="68"/>
                </a:lnTo>
                <a:lnTo>
                  <a:pt x="263" y="68"/>
                </a:lnTo>
                <a:lnTo>
                  <a:pt x="262" y="69"/>
                </a:lnTo>
                <a:lnTo>
                  <a:pt x="262" y="68"/>
                </a:lnTo>
                <a:lnTo>
                  <a:pt x="261" y="68"/>
                </a:lnTo>
                <a:lnTo>
                  <a:pt x="261" y="68"/>
                </a:lnTo>
                <a:lnTo>
                  <a:pt x="261" y="69"/>
                </a:lnTo>
                <a:lnTo>
                  <a:pt x="261" y="69"/>
                </a:lnTo>
                <a:lnTo>
                  <a:pt x="261" y="70"/>
                </a:lnTo>
                <a:lnTo>
                  <a:pt x="260" y="70"/>
                </a:lnTo>
                <a:lnTo>
                  <a:pt x="260" y="69"/>
                </a:lnTo>
                <a:lnTo>
                  <a:pt x="259" y="69"/>
                </a:lnTo>
                <a:lnTo>
                  <a:pt x="259" y="69"/>
                </a:lnTo>
                <a:lnTo>
                  <a:pt x="258" y="69"/>
                </a:lnTo>
                <a:lnTo>
                  <a:pt x="258" y="69"/>
                </a:lnTo>
                <a:lnTo>
                  <a:pt x="258" y="68"/>
                </a:lnTo>
                <a:lnTo>
                  <a:pt x="257" y="68"/>
                </a:lnTo>
                <a:lnTo>
                  <a:pt x="257" y="67"/>
                </a:lnTo>
                <a:lnTo>
                  <a:pt x="257" y="67"/>
                </a:lnTo>
                <a:lnTo>
                  <a:pt x="257" y="67"/>
                </a:lnTo>
                <a:lnTo>
                  <a:pt x="256" y="67"/>
                </a:lnTo>
                <a:lnTo>
                  <a:pt x="256" y="67"/>
                </a:lnTo>
                <a:lnTo>
                  <a:pt x="256" y="67"/>
                </a:lnTo>
                <a:lnTo>
                  <a:pt x="255" y="67"/>
                </a:lnTo>
                <a:lnTo>
                  <a:pt x="255" y="67"/>
                </a:lnTo>
                <a:lnTo>
                  <a:pt x="254" y="66"/>
                </a:lnTo>
                <a:lnTo>
                  <a:pt x="254" y="67"/>
                </a:lnTo>
                <a:lnTo>
                  <a:pt x="253" y="67"/>
                </a:lnTo>
                <a:lnTo>
                  <a:pt x="253" y="67"/>
                </a:lnTo>
                <a:lnTo>
                  <a:pt x="253" y="67"/>
                </a:lnTo>
                <a:lnTo>
                  <a:pt x="252" y="67"/>
                </a:lnTo>
                <a:lnTo>
                  <a:pt x="251" y="67"/>
                </a:lnTo>
                <a:lnTo>
                  <a:pt x="251" y="67"/>
                </a:lnTo>
                <a:lnTo>
                  <a:pt x="251" y="67"/>
                </a:lnTo>
                <a:lnTo>
                  <a:pt x="250" y="67"/>
                </a:lnTo>
                <a:lnTo>
                  <a:pt x="250" y="68"/>
                </a:lnTo>
                <a:lnTo>
                  <a:pt x="249" y="68"/>
                </a:lnTo>
                <a:lnTo>
                  <a:pt x="249" y="68"/>
                </a:lnTo>
                <a:lnTo>
                  <a:pt x="248" y="68"/>
                </a:lnTo>
                <a:lnTo>
                  <a:pt x="248" y="69"/>
                </a:lnTo>
                <a:lnTo>
                  <a:pt x="247" y="69"/>
                </a:lnTo>
                <a:lnTo>
                  <a:pt x="247" y="69"/>
                </a:lnTo>
                <a:lnTo>
                  <a:pt x="247" y="69"/>
                </a:lnTo>
                <a:lnTo>
                  <a:pt x="246" y="70"/>
                </a:lnTo>
                <a:lnTo>
                  <a:pt x="246" y="70"/>
                </a:lnTo>
                <a:lnTo>
                  <a:pt x="245" y="70"/>
                </a:lnTo>
                <a:lnTo>
                  <a:pt x="245" y="70"/>
                </a:lnTo>
                <a:lnTo>
                  <a:pt x="244" y="70"/>
                </a:lnTo>
                <a:lnTo>
                  <a:pt x="244" y="70"/>
                </a:lnTo>
                <a:lnTo>
                  <a:pt x="243" y="70"/>
                </a:lnTo>
                <a:lnTo>
                  <a:pt x="243" y="71"/>
                </a:lnTo>
                <a:lnTo>
                  <a:pt x="242" y="71"/>
                </a:lnTo>
                <a:lnTo>
                  <a:pt x="241" y="71"/>
                </a:lnTo>
                <a:lnTo>
                  <a:pt x="241" y="72"/>
                </a:lnTo>
                <a:lnTo>
                  <a:pt x="241" y="71"/>
                </a:lnTo>
                <a:lnTo>
                  <a:pt x="240" y="71"/>
                </a:lnTo>
                <a:lnTo>
                  <a:pt x="240" y="70"/>
                </a:lnTo>
                <a:lnTo>
                  <a:pt x="240" y="70"/>
                </a:lnTo>
                <a:lnTo>
                  <a:pt x="239" y="70"/>
                </a:lnTo>
                <a:lnTo>
                  <a:pt x="239" y="69"/>
                </a:lnTo>
                <a:lnTo>
                  <a:pt x="239" y="69"/>
                </a:lnTo>
                <a:lnTo>
                  <a:pt x="239" y="68"/>
                </a:lnTo>
                <a:lnTo>
                  <a:pt x="239" y="68"/>
                </a:lnTo>
                <a:lnTo>
                  <a:pt x="238" y="68"/>
                </a:lnTo>
                <a:lnTo>
                  <a:pt x="238" y="68"/>
                </a:lnTo>
                <a:lnTo>
                  <a:pt x="237" y="68"/>
                </a:lnTo>
                <a:lnTo>
                  <a:pt x="237" y="67"/>
                </a:lnTo>
                <a:lnTo>
                  <a:pt x="236" y="67"/>
                </a:lnTo>
                <a:lnTo>
                  <a:pt x="236" y="67"/>
                </a:lnTo>
                <a:lnTo>
                  <a:pt x="235" y="67"/>
                </a:lnTo>
                <a:lnTo>
                  <a:pt x="235" y="68"/>
                </a:lnTo>
                <a:lnTo>
                  <a:pt x="235" y="68"/>
                </a:lnTo>
                <a:lnTo>
                  <a:pt x="235" y="68"/>
                </a:lnTo>
                <a:lnTo>
                  <a:pt x="235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70"/>
                </a:lnTo>
                <a:lnTo>
                  <a:pt x="233" y="70"/>
                </a:lnTo>
                <a:lnTo>
                  <a:pt x="233" y="70"/>
                </a:lnTo>
                <a:lnTo>
                  <a:pt x="232" y="70"/>
                </a:lnTo>
                <a:lnTo>
                  <a:pt x="232" y="71"/>
                </a:lnTo>
                <a:lnTo>
                  <a:pt x="231" y="71"/>
                </a:lnTo>
                <a:lnTo>
                  <a:pt x="231" y="70"/>
                </a:lnTo>
                <a:lnTo>
                  <a:pt x="231" y="70"/>
                </a:lnTo>
                <a:lnTo>
                  <a:pt x="231" y="70"/>
                </a:lnTo>
                <a:lnTo>
                  <a:pt x="230" y="71"/>
                </a:lnTo>
                <a:lnTo>
                  <a:pt x="230" y="71"/>
                </a:lnTo>
                <a:lnTo>
                  <a:pt x="229" y="70"/>
                </a:lnTo>
                <a:lnTo>
                  <a:pt x="229" y="70"/>
                </a:lnTo>
                <a:lnTo>
                  <a:pt x="228" y="70"/>
                </a:lnTo>
                <a:lnTo>
                  <a:pt x="228" y="69"/>
                </a:lnTo>
                <a:lnTo>
                  <a:pt x="227" y="70"/>
                </a:lnTo>
                <a:lnTo>
                  <a:pt x="227" y="69"/>
                </a:lnTo>
                <a:lnTo>
                  <a:pt x="226" y="69"/>
                </a:lnTo>
                <a:lnTo>
                  <a:pt x="226" y="70"/>
                </a:lnTo>
                <a:lnTo>
                  <a:pt x="225" y="70"/>
                </a:lnTo>
                <a:lnTo>
                  <a:pt x="225" y="70"/>
                </a:lnTo>
                <a:lnTo>
                  <a:pt x="224" y="70"/>
                </a:lnTo>
                <a:lnTo>
                  <a:pt x="224" y="71"/>
                </a:lnTo>
                <a:lnTo>
                  <a:pt x="224" y="71"/>
                </a:lnTo>
                <a:lnTo>
                  <a:pt x="224" y="71"/>
                </a:lnTo>
                <a:lnTo>
                  <a:pt x="224" y="72"/>
                </a:lnTo>
                <a:lnTo>
                  <a:pt x="223" y="72"/>
                </a:lnTo>
                <a:lnTo>
                  <a:pt x="223" y="73"/>
                </a:lnTo>
                <a:lnTo>
                  <a:pt x="223" y="73"/>
                </a:lnTo>
                <a:lnTo>
                  <a:pt x="223" y="73"/>
                </a:lnTo>
                <a:lnTo>
                  <a:pt x="222" y="73"/>
                </a:lnTo>
                <a:lnTo>
                  <a:pt x="222" y="74"/>
                </a:lnTo>
                <a:lnTo>
                  <a:pt x="222" y="74"/>
                </a:lnTo>
                <a:lnTo>
                  <a:pt x="222" y="75"/>
                </a:lnTo>
                <a:lnTo>
                  <a:pt x="221" y="75"/>
                </a:lnTo>
                <a:lnTo>
                  <a:pt x="220" y="76"/>
                </a:lnTo>
                <a:lnTo>
                  <a:pt x="220" y="76"/>
                </a:lnTo>
                <a:lnTo>
                  <a:pt x="219" y="76"/>
                </a:lnTo>
                <a:lnTo>
                  <a:pt x="219" y="76"/>
                </a:lnTo>
                <a:lnTo>
                  <a:pt x="219" y="77"/>
                </a:lnTo>
                <a:lnTo>
                  <a:pt x="219" y="77"/>
                </a:lnTo>
                <a:lnTo>
                  <a:pt x="218" y="77"/>
                </a:lnTo>
                <a:lnTo>
                  <a:pt x="219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5"/>
                </a:lnTo>
                <a:lnTo>
                  <a:pt x="218" y="75"/>
                </a:lnTo>
                <a:lnTo>
                  <a:pt x="218" y="75"/>
                </a:lnTo>
                <a:lnTo>
                  <a:pt x="217" y="75"/>
                </a:lnTo>
                <a:lnTo>
                  <a:pt x="217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4"/>
                </a:lnTo>
                <a:lnTo>
                  <a:pt x="215" y="74"/>
                </a:lnTo>
                <a:lnTo>
                  <a:pt x="215" y="74"/>
                </a:lnTo>
                <a:lnTo>
                  <a:pt x="215" y="73"/>
                </a:lnTo>
                <a:lnTo>
                  <a:pt x="214" y="73"/>
                </a:lnTo>
                <a:lnTo>
                  <a:pt x="214" y="74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2" y="73"/>
                </a:lnTo>
                <a:lnTo>
                  <a:pt x="212" y="73"/>
                </a:lnTo>
                <a:lnTo>
                  <a:pt x="212" y="73"/>
                </a:lnTo>
                <a:lnTo>
                  <a:pt x="211" y="73"/>
                </a:lnTo>
                <a:lnTo>
                  <a:pt x="210" y="73"/>
                </a:lnTo>
                <a:lnTo>
                  <a:pt x="209" y="73"/>
                </a:lnTo>
                <a:lnTo>
                  <a:pt x="209" y="72"/>
                </a:lnTo>
                <a:lnTo>
                  <a:pt x="209" y="72"/>
                </a:lnTo>
                <a:lnTo>
                  <a:pt x="208" y="72"/>
                </a:lnTo>
                <a:lnTo>
                  <a:pt x="208" y="72"/>
                </a:lnTo>
                <a:lnTo>
                  <a:pt x="207" y="71"/>
                </a:lnTo>
                <a:lnTo>
                  <a:pt x="207" y="70"/>
                </a:lnTo>
                <a:lnTo>
                  <a:pt x="206" y="70"/>
                </a:lnTo>
                <a:lnTo>
                  <a:pt x="206" y="70"/>
                </a:lnTo>
                <a:lnTo>
                  <a:pt x="205" y="69"/>
                </a:lnTo>
                <a:lnTo>
                  <a:pt x="205" y="69"/>
                </a:lnTo>
                <a:lnTo>
                  <a:pt x="204" y="69"/>
                </a:lnTo>
                <a:lnTo>
                  <a:pt x="203" y="70"/>
                </a:lnTo>
                <a:lnTo>
                  <a:pt x="202" y="70"/>
                </a:lnTo>
                <a:lnTo>
                  <a:pt x="202" y="70"/>
                </a:lnTo>
                <a:lnTo>
                  <a:pt x="202" y="70"/>
                </a:lnTo>
                <a:lnTo>
                  <a:pt x="201" y="69"/>
                </a:lnTo>
                <a:lnTo>
                  <a:pt x="201" y="70"/>
                </a:lnTo>
                <a:lnTo>
                  <a:pt x="201" y="70"/>
                </a:lnTo>
                <a:lnTo>
                  <a:pt x="201" y="71"/>
                </a:lnTo>
                <a:lnTo>
                  <a:pt x="201" y="71"/>
                </a:lnTo>
                <a:lnTo>
                  <a:pt x="201" y="72"/>
                </a:lnTo>
                <a:lnTo>
                  <a:pt x="200" y="72"/>
                </a:lnTo>
                <a:lnTo>
                  <a:pt x="199" y="72"/>
                </a:lnTo>
                <a:lnTo>
                  <a:pt x="199" y="71"/>
                </a:lnTo>
                <a:lnTo>
                  <a:pt x="199" y="71"/>
                </a:lnTo>
                <a:lnTo>
                  <a:pt x="198" y="71"/>
                </a:lnTo>
                <a:lnTo>
                  <a:pt x="198" y="71"/>
                </a:lnTo>
                <a:lnTo>
                  <a:pt x="197" y="71"/>
                </a:lnTo>
                <a:lnTo>
                  <a:pt x="197" y="71"/>
                </a:lnTo>
                <a:lnTo>
                  <a:pt x="196" y="70"/>
                </a:lnTo>
                <a:lnTo>
                  <a:pt x="196" y="71"/>
                </a:lnTo>
                <a:lnTo>
                  <a:pt x="195" y="70"/>
                </a:lnTo>
                <a:lnTo>
                  <a:pt x="195" y="69"/>
                </a:lnTo>
                <a:lnTo>
                  <a:pt x="195" y="68"/>
                </a:lnTo>
                <a:lnTo>
                  <a:pt x="194" y="68"/>
                </a:lnTo>
                <a:lnTo>
                  <a:pt x="194" y="67"/>
                </a:lnTo>
                <a:lnTo>
                  <a:pt x="194" y="67"/>
                </a:lnTo>
                <a:lnTo>
                  <a:pt x="194" y="67"/>
                </a:lnTo>
                <a:lnTo>
                  <a:pt x="193" y="67"/>
                </a:lnTo>
                <a:lnTo>
                  <a:pt x="192" y="67"/>
                </a:lnTo>
                <a:lnTo>
                  <a:pt x="192" y="67"/>
                </a:lnTo>
                <a:lnTo>
                  <a:pt x="192" y="67"/>
                </a:lnTo>
                <a:lnTo>
                  <a:pt x="191" y="66"/>
                </a:lnTo>
                <a:lnTo>
                  <a:pt x="191" y="66"/>
                </a:lnTo>
                <a:lnTo>
                  <a:pt x="190" y="66"/>
                </a:lnTo>
                <a:lnTo>
                  <a:pt x="190" y="65"/>
                </a:lnTo>
                <a:lnTo>
                  <a:pt x="190" y="65"/>
                </a:lnTo>
                <a:lnTo>
                  <a:pt x="190" y="65"/>
                </a:lnTo>
                <a:lnTo>
                  <a:pt x="190" y="64"/>
                </a:lnTo>
                <a:lnTo>
                  <a:pt x="190" y="64"/>
                </a:lnTo>
                <a:lnTo>
                  <a:pt x="190" y="63"/>
                </a:lnTo>
                <a:lnTo>
                  <a:pt x="190" y="62"/>
                </a:lnTo>
                <a:lnTo>
                  <a:pt x="190" y="62"/>
                </a:lnTo>
                <a:lnTo>
                  <a:pt x="190" y="61"/>
                </a:lnTo>
                <a:lnTo>
                  <a:pt x="189" y="61"/>
                </a:lnTo>
                <a:lnTo>
                  <a:pt x="189" y="60"/>
                </a:lnTo>
                <a:lnTo>
                  <a:pt x="189" y="60"/>
                </a:lnTo>
                <a:lnTo>
                  <a:pt x="189" y="59"/>
                </a:lnTo>
                <a:lnTo>
                  <a:pt x="188" y="59"/>
                </a:lnTo>
                <a:lnTo>
                  <a:pt x="188" y="59"/>
                </a:lnTo>
                <a:lnTo>
                  <a:pt x="187" y="60"/>
                </a:lnTo>
                <a:lnTo>
                  <a:pt x="187" y="60"/>
                </a:lnTo>
                <a:lnTo>
                  <a:pt x="187" y="59"/>
                </a:lnTo>
                <a:lnTo>
                  <a:pt x="186" y="59"/>
                </a:lnTo>
                <a:lnTo>
                  <a:pt x="186" y="58"/>
                </a:lnTo>
                <a:lnTo>
                  <a:pt x="185" y="59"/>
                </a:lnTo>
                <a:lnTo>
                  <a:pt x="185" y="59"/>
                </a:lnTo>
                <a:lnTo>
                  <a:pt x="185" y="60"/>
                </a:lnTo>
                <a:lnTo>
                  <a:pt x="185" y="60"/>
                </a:lnTo>
                <a:lnTo>
                  <a:pt x="185" y="61"/>
                </a:lnTo>
                <a:lnTo>
                  <a:pt x="184" y="61"/>
                </a:lnTo>
                <a:lnTo>
                  <a:pt x="183" y="62"/>
                </a:lnTo>
                <a:lnTo>
                  <a:pt x="182" y="62"/>
                </a:lnTo>
                <a:lnTo>
                  <a:pt x="182" y="62"/>
                </a:lnTo>
                <a:lnTo>
                  <a:pt x="182" y="63"/>
                </a:lnTo>
                <a:lnTo>
                  <a:pt x="182" y="63"/>
                </a:lnTo>
                <a:lnTo>
                  <a:pt x="181" y="63"/>
                </a:lnTo>
                <a:lnTo>
                  <a:pt x="181" y="63"/>
                </a:lnTo>
                <a:lnTo>
                  <a:pt x="180" y="62"/>
                </a:lnTo>
                <a:lnTo>
                  <a:pt x="180" y="62"/>
                </a:lnTo>
                <a:lnTo>
                  <a:pt x="178" y="63"/>
                </a:lnTo>
                <a:lnTo>
                  <a:pt x="178" y="64"/>
                </a:lnTo>
                <a:lnTo>
                  <a:pt x="178" y="64"/>
                </a:lnTo>
                <a:lnTo>
                  <a:pt x="177" y="64"/>
                </a:lnTo>
                <a:lnTo>
                  <a:pt x="177" y="64"/>
                </a:lnTo>
                <a:lnTo>
                  <a:pt x="176" y="64"/>
                </a:lnTo>
                <a:lnTo>
                  <a:pt x="176" y="65"/>
                </a:lnTo>
                <a:lnTo>
                  <a:pt x="175" y="65"/>
                </a:lnTo>
                <a:lnTo>
                  <a:pt x="175" y="65"/>
                </a:lnTo>
                <a:lnTo>
                  <a:pt x="175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3" y="67"/>
                </a:lnTo>
                <a:lnTo>
                  <a:pt x="173" y="67"/>
                </a:lnTo>
                <a:lnTo>
                  <a:pt x="173" y="68"/>
                </a:lnTo>
                <a:lnTo>
                  <a:pt x="173" y="68"/>
                </a:lnTo>
                <a:lnTo>
                  <a:pt x="172" y="68"/>
                </a:lnTo>
                <a:lnTo>
                  <a:pt x="172" y="67"/>
                </a:lnTo>
                <a:lnTo>
                  <a:pt x="172" y="67"/>
                </a:lnTo>
                <a:lnTo>
                  <a:pt x="172" y="67"/>
                </a:lnTo>
                <a:lnTo>
                  <a:pt x="172" y="67"/>
                </a:lnTo>
                <a:lnTo>
                  <a:pt x="171" y="67"/>
                </a:lnTo>
                <a:lnTo>
                  <a:pt x="171" y="67"/>
                </a:lnTo>
                <a:lnTo>
                  <a:pt x="171" y="66"/>
                </a:lnTo>
                <a:lnTo>
                  <a:pt x="171" y="66"/>
                </a:lnTo>
                <a:lnTo>
                  <a:pt x="170" y="66"/>
                </a:lnTo>
                <a:lnTo>
                  <a:pt x="170" y="65"/>
                </a:lnTo>
                <a:lnTo>
                  <a:pt x="169" y="65"/>
                </a:lnTo>
                <a:lnTo>
                  <a:pt x="169" y="65"/>
                </a:lnTo>
                <a:lnTo>
                  <a:pt x="169" y="65"/>
                </a:lnTo>
                <a:lnTo>
                  <a:pt x="169" y="65"/>
                </a:lnTo>
                <a:lnTo>
                  <a:pt x="169" y="64"/>
                </a:lnTo>
                <a:lnTo>
                  <a:pt x="169" y="64"/>
                </a:lnTo>
                <a:lnTo>
                  <a:pt x="169" y="64"/>
                </a:lnTo>
                <a:lnTo>
                  <a:pt x="168" y="64"/>
                </a:lnTo>
                <a:lnTo>
                  <a:pt x="167" y="63"/>
                </a:lnTo>
                <a:lnTo>
                  <a:pt x="166" y="62"/>
                </a:lnTo>
                <a:lnTo>
                  <a:pt x="166" y="62"/>
                </a:lnTo>
                <a:lnTo>
                  <a:pt x="165" y="62"/>
                </a:lnTo>
                <a:lnTo>
                  <a:pt x="165" y="63"/>
                </a:lnTo>
                <a:lnTo>
                  <a:pt x="165" y="64"/>
                </a:lnTo>
                <a:lnTo>
                  <a:pt x="165" y="64"/>
                </a:lnTo>
                <a:lnTo>
                  <a:pt x="164" y="64"/>
                </a:lnTo>
                <a:lnTo>
                  <a:pt x="163" y="64"/>
                </a:lnTo>
                <a:lnTo>
                  <a:pt x="163" y="64"/>
                </a:lnTo>
                <a:lnTo>
                  <a:pt x="162" y="64"/>
                </a:lnTo>
                <a:lnTo>
                  <a:pt x="162" y="65"/>
                </a:lnTo>
                <a:lnTo>
                  <a:pt x="162" y="64"/>
                </a:lnTo>
                <a:lnTo>
                  <a:pt x="161" y="65"/>
                </a:lnTo>
                <a:lnTo>
                  <a:pt x="160" y="65"/>
                </a:lnTo>
                <a:lnTo>
                  <a:pt x="160" y="65"/>
                </a:lnTo>
                <a:lnTo>
                  <a:pt x="161" y="66"/>
                </a:lnTo>
                <a:lnTo>
                  <a:pt x="160" y="66"/>
                </a:lnTo>
                <a:lnTo>
                  <a:pt x="159" y="66"/>
                </a:lnTo>
                <a:lnTo>
                  <a:pt x="159" y="66"/>
                </a:lnTo>
                <a:lnTo>
                  <a:pt x="159" y="67"/>
                </a:lnTo>
                <a:lnTo>
                  <a:pt x="160" y="67"/>
                </a:lnTo>
                <a:lnTo>
                  <a:pt x="160" y="67"/>
                </a:lnTo>
                <a:lnTo>
                  <a:pt x="160" y="67"/>
                </a:lnTo>
                <a:lnTo>
                  <a:pt x="160" y="68"/>
                </a:lnTo>
                <a:lnTo>
                  <a:pt x="160" y="68"/>
                </a:lnTo>
                <a:lnTo>
                  <a:pt x="160" y="69"/>
                </a:lnTo>
                <a:lnTo>
                  <a:pt x="159" y="69"/>
                </a:lnTo>
                <a:lnTo>
                  <a:pt x="159" y="70"/>
                </a:lnTo>
                <a:lnTo>
                  <a:pt x="158" y="70"/>
                </a:lnTo>
                <a:lnTo>
                  <a:pt x="157" y="69"/>
                </a:lnTo>
                <a:lnTo>
                  <a:pt x="156" y="69"/>
                </a:lnTo>
                <a:lnTo>
                  <a:pt x="156" y="69"/>
                </a:lnTo>
                <a:lnTo>
                  <a:pt x="156" y="70"/>
                </a:lnTo>
                <a:lnTo>
                  <a:pt x="155" y="71"/>
                </a:lnTo>
                <a:lnTo>
                  <a:pt x="155" y="71"/>
                </a:lnTo>
                <a:lnTo>
                  <a:pt x="155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3" y="71"/>
                </a:lnTo>
                <a:lnTo>
                  <a:pt x="153" y="71"/>
                </a:lnTo>
                <a:lnTo>
                  <a:pt x="152" y="71"/>
                </a:lnTo>
                <a:lnTo>
                  <a:pt x="152" y="72"/>
                </a:lnTo>
                <a:lnTo>
                  <a:pt x="152" y="72"/>
                </a:lnTo>
                <a:lnTo>
                  <a:pt x="152" y="73"/>
                </a:lnTo>
                <a:lnTo>
                  <a:pt x="152" y="73"/>
                </a:lnTo>
                <a:lnTo>
                  <a:pt x="152" y="74"/>
                </a:lnTo>
                <a:lnTo>
                  <a:pt x="152" y="74"/>
                </a:lnTo>
                <a:lnTo>
                  <a:pt x="152" y="75"/>
                </a:lnTo>
                <a:lnTo>
                  <a:pt x="153" y="75"/>
                </a:lnTo>
                <a:lnTo>
                  <a:pt x="152" y="75"/>
                </a:lnTo>
                <a:lnTo>
                  <a:pt x="152" y="76"/>
                </a:lnTo>
                <a:lnTo>
                  <a:pt x="152" y="77"/>
                </a:lnTo>
                <a:lnTo>
                  <a:pt x="152" y="77"/>
                </a:lnTo>
                <a:lnTo>
                  <a:pt x="152" y="78"/>
                </a:lnTo>
                <a:lnTo>
                  <a:pt x="151" y="78"/>
                </a:lnTo>
                <a:lnTo>
                  <a:pt x="151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80"/>
                </a:lnTo>
                <a:lnTo>
                  <a:pt x="152" y="80"/>
                </a:lnTo>
                <a:lnTo>
                  <a:pt x="151" y="80"/>
                </a:lnTo>
                <a:lnTo>
                  <a:pt x="151" y="81"/>
                </a:lnTo>
                <a:lnTo>
                  <a:pt x="151" y="81"/>
                </a:lnTo>
                <a:lnTo>
                  <a:pt x="150" y="81"/>
                </a:lnTo>
                <a:lnTo>
                  <a:pt x="151" y="82"/>
                </a:lnTo>
                <a:lnTo>
                  <a:pt x="150" y="82"/>
                </a:lnTo>
                <a:lnTo>
                  <a:pt x="150" y="82"/>
                </a:lnTo>
                <a:lnTo>
                  <a:pt x="149" y="82"/>
                </a:lnTo>
                <a:lnTo>
                  <a:pt x="149" y="83"/>
                </a:lnTo>
                <a:lnTo>
                  <a:pt x="149" y="83"/>
                </a:lnTo>
                <a:lnTo>
                  <a:pt x="148" y="83"/>
                </a:lnTo>
                <a:lnTo>
                  <a:pt x="147" y="83"/>
                </a:lnTo>
                <a:lnTo>
                  <a:pt x="147" y="83"/>
                </a:lnTo>
                <a:lnTo>
                  <a:pt x="147" y="83"/>
                </a:lnTo>
                <a:lnTo>
                  <a:pt x="147" y="83"/>
                </a:lnTo>
                <a:lnTo>
                  <a:pt x="146" y="83"/>
                </a:lnTo>
                <a:lnTo>
                  <a:pt x="146" y="84"/>
                </a:lnTo>
                <a:lnTo>
                  <a:pt x="146" y="83"/>
                </a:lnTo>
                <a:lnTo>
                  <a:pt x="145" y="84"/>
                </a:lnTo>
                <a:lnTo>
                  <a:pt x="145" y="84"/>
                </a:lnTo>
                <a:lnTo>
                  <a:pt x="145" y="85"/>
                </a:lnTo>
                <a:lnTo>
                  <a:pt x="145" y="85"/>
                </a:lnTo>
                <a:lnTo>
                  <a:pt x="145" y="85"/>
                </a:lnTo>
                <a:lnTo>
                  <a:pt x="145" y="86"/>
                </a:lnTo>
                <a:lnTo>
                  <a:pt x="145" y="86"/>
                </a:lnTo>
                <a:lnTo>
                  <a:pt x="145" y="87"/>
                </a:lnTo>
                <a:lnTo>
                  <a:pt x="144" y="87"/>
                </a:lnTo>
                <a:lnTo>
                  <a:pt x="144" y="87"/>
                </a:lnTo>
                <a:lnTo>
                  <a:pt x="144" y="88"/>
                </a:lnTo>
                <a:lnTo>
                  <a:pt x="144" y="89"/>
                </a:lnTo>
                <a:lnTo>
                  <a:pt x="144" y="89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3" y="91"/>
                </a:lnTo>
                <a:lnTo>
                  <a:pt x="143" y="90"/>
                </a:lnTo>
                <a:lnTo>
                  <a:pt x="143" y="90"/>
                </a:lnTo>
                <a:lnTo>
                  <a:pt x="142" y="90"/>
                </a:lnTo>
                <a:lnTo>
                  <a:pt x="142" y="90"/>
                </a:lnTo>
                <a:lnTo>
                  <a:pt x="142" y="90"/>
                </a:lnTo>
                <a:lnTo>
                  <a:pt x="141" y="91"/>
                </a:lnTo>
                <a:lnTo>
                  <a:pt x="141" y="91"/>
                </a:lnTo>
                <a:lnTo>
                  <a:pt x="142" y="91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3"/>
                </a:lnTo>
                <a:lnTo>
                  <a:pt x="141" y="93"/>
                </a:lnTo>
                <a:lnTo>
                  <a:pt x="140" y="93"/>
                </a:lnTo>
                <a:lnTo>
                  <a:pt x="140" y="93"/>
                </a:lnTo>
                <a:lnTo>
                  <a:pt x="140" y="94"/>
                </a:lnTo>
                <a:lnTo>
                  <a:pt x="139" y="94"/>
                </a:lnTo>
                <a:lnTo>
                  <a:pt x="139" y="93"/>
                </a:lnTo>
                <a:lnTo>
                  <a:pt x="138" y="94"/>
                </a:lnTo>
                <a:lnTo>
                  <a:pt x="137" y="94"/>
                </a:lnTo>
                <a:lnTo>
                  <a:pt x="137" y="93"/>
                </a:lnTo>
                <a:lnTo>
                  <a:pt x="137" y="92"/>
                </a:lnTo>
                <a:lnTo>
                  <a:pt x="136" y="93"/>
                </a:lnTo>
                <a:lnTo>
                  <a:pt x="136" y="93"/>
                </a:lnTo>
                <a:lnTo>
                  <a:pt x="135" y="93"/>
                </a:lnTo>
                <a:lnTo>
                  <a:pt x="135" y="93"/>
                </a:lnTo>
                <a:lnTo>
                  <a:pt x="135" y="93"/>
                </a:lnTo>
                <a:lnTo>
                  <a:pt x="134" y="94"/>
                </a:lnTo>
                <a:lnTo>
                  <a:pt x="133" y="94"/>
                </a:lnTo>
                <a:lnTo>
                  <a:pt x="133" y="93"/>
                </a:lnTo>
                <a:lnTo>
                  <a:pt x="132" y="93"/>
                </a:lnTo>
                <a:lnTo>
                  <a:pt x="132" y="93"/>
                </a:lnTo>
                <a:lnTo>
                  <a:pt x="132" y="93"/>
                </a:lnTo>
                <a:lnTo>
                  <a:pt x="132" y="94"/>
                </a:lnTo>
                <a:lnTo>
                  <a:pt x="131" y="94"/>
                </a:lnTo>
                <a:lnTo>
                  <a:pt x="131" y="94"/>
                </a:lnTo>
                <a:lnTo>
                  <a:pt x="130" y="95"/>
                </a:lnTo>
                <a:lnTo>
                  <a:pt x="130" y="95"/>
                </a:lnTo>
                <a:lnTo>
                  <a:pt x="129" y="94"/>
                </a:lnTo>
                <a:lnTo>
                  <a:pt x="129" y="94"/>
                </a:lnTo>
                <a:lnTo>
                  <a:pt x="128" y="94"/>
                </a:lnTo>
                <a:lnTo>
                  <a:pt x="128" y="93"/>
                </a:lnTo>
                <a:lnTo>
                  <a:pt x="128" y="93"/>
                </a:lnTo>
                <a:lnTo>
                  <a:pt x="128" y="92"/>
                </a:lnTo>
                <a:lnTo>
                  <a:pt x="127" y="92"/>
                </a:lnTo>
                <a:lnTo>
                  <a:pt x="127" y="92"/>
                </a:lnTo>
                <a:lnTo>
                  <a:pt x="126" y="92"/>
                </a:lnTo>
                <a:lnTo>
                  <a:pt x="126" y="92"/>
                </a:lnTo>
                <a:lnTo>
                  <a:pt x="125" y="92"/>
                </a:lnTo>
                <a:lnTo>
                  <a:pt x="124" y="91"/>
                </a:lnTo>
                <a:lnTo>
                  <a:pt x="125" y="91"/>
                </a:lnTo>
                <a:lnTo>
                  <a:pt x="124" y="90"/>
                </a:lnTo>
                <a:lnTo>
                  <a:pt x="123" y="90"/>
                </a:lnTo>
                <a:lnTo>
                  <a:pt x="123" y="90"/>
                </a:lnTo>
                <a:lnTo>
                  <a:pt x="123" y="90"/>
                </a:lnTo>
                <a:lnTo>
                  <a:pt x="123" y="91"/>
                </a:lnTo>
                <a:lnTo>
                  <a:pt x="122" y="91"/>
                </a:lnTo>
                <a:lnTo>
                  <a:pt x="122" y="91"/>
                </a:lnTo>
                <a:lnTo>
                  <a:pt x="122" y="90"/>
                </a:lnTo>
                <a:lnTo>
                  <a:pt x="122" y="91"/>
                </a:lnTo>
                <a:lnTo>
                  <a:pt x="121" y="91"/>
                </a:lnTo>
                <a:lnTo>
                  <a:pt x="121" y="91"/>
                </a:lnTo>
                <a:lnTo>
                  <a:pt x="121" y="90"/>
                </a:lnTo>
                <a:lnTo>
                  <a:pt x="120" y="90"/>
                </a:lnTo>
                <a:lnTo>
                  <a:pt x="119" y="91"/>
                </a:lnTo>
                <a:lnTo>
                  <a:pt x="119" y="91"/>
                </a:lnTo>
                <a:lnTo>
                  <a:pt x="118" y="90"/>
                </a:lnTo>
                <a:lnTo>
                  <a:pt x="118" y="90"/>
                </a:lnTo>
                <a:lnTo>
                  <a:pt x="117" y="90"/>
                </a:lnTo>
                <a:lnTo>
                  <a:pt x="117" y="90"/>
                </a:lnTo>
                <a:lnTo>
                  <a:pt x="116" y="90"/>
                </a:lnTo>
                <a:lnTo>
                  <a:pt x="116" y="91"/>
                </a:lnTo>
                <a:lnTo>
                  <a:pt x="116" y="91"/>
                </a:lnTo>
                <a:lnTo>
                  <a:pt x="116" y="90"/>
                </a:lnTo>
                <a:lnTo>
                  <a:pt x="115" y="90"/>
                </a:lnTo>
                <a:lnTo>
                  <a:pt x="115" y="91"/>
                </a:lnTo>
                <a:lnTo>
                  <a:pt x="114" y="91"/>
                </a:lnTo>
                <a:lnTo>
                  <a:pt x="115" y="92"/>
                </a:lnTo>
                <a:lnTo>
                  <a:pt x="114" y="92"/>
                </a:lnTo>
                <a:lnTo>
                  <a:pt x="114" y="93"/>
                </a:lnTo>
                <a:lnTo>
                  <a:pt x="114" y="93"/>
                </a:lnTo>
                <a:lnTo>
                  <a:pt x="113" y="93"/>
                </a:lnTo>
                <a:lnTo>
                  <a:pt x="114" y="93"/>
                </a:lnTo>
                <a:lnTo>
                  <a:pt x="114" y="93"/>
                </a:lnTo>
                <a:lnTo>
                  <a:pt x="114" y="94"/>
                </a:lnTo>
                <a:lnTo>
                  <a:pt x="114" y="94"/>
                </a:lnTo>
                <a:lnTo>
                  <a:pt x="114" y="95"/>
                </a:lnTo>
                <a:lnTo>
                  <a:pt x="113" y="94"/>
                </a:lnTo>
                <a:lnTo>
                  <a:pt x="112" y="94"/>
                </a:lnTo>
                <a:lnTo>
                  <a:pt x="112" y="95"/>
                </a:lnTo>
                <a:lnTo>
                  <a:pt x="112" y="95"/>
                </a:lnTo>
                <a:lnTo>
                  <a:pt x="111" y="95"/>
                </a:lnTo>
                <a:lnTo>
                  <a:pt x="110" y="94"/>
                </a:lnTo>
                <a:lnTo>
                  <a:pt x="110" y="95"/>
                </a:lnTo>
                <a:lnTo>
                  <a:pt x="110" y="94"/>
                </a:lnTo>
                <a:lnTo>
                  <a:pt x="110" y="94"/>
                </a:lnTo>
                <a:lnTo>
                  <a:pt x="110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6"/>
                </a:lnTo>
                <a:lnTo>
                  <a:pt x="108" y="96"/>
                </a:lnTo>
                <a:lnTo>
                  <a:pt x="108" y="95"/>
                </a:lnTo>
                <a:lnTo>
                  <a:pt x="107" y="95"/>
                </a:lnTo>
                <a:lnTo>
                  <a:pt x="107" y="95"/>
                </a:lnTo>
                <a:lnTo>
                  <a:pt x="107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6"/>
                </a:lnTo>
                <a:lnTo>
                  <a:pt x="106" y="96"/>
                </a:lnTo>
                <a:lnTo>
                  <a:pt x="105" y="96"/>
                </a:lnTo>
                <a:lnTo>
                  <a:pt x="105" y="95"/>
                </a:lnTo>
                <a:lnTo>
                  <a:pt x="104" y="95"/>
                </a:lnTo>
                <a:lnTo>
                  <a:pt x="104" y="96"/>
                </a:lnTo>
                <a:lnTo>
                  <a:pt x="103" y="96"/>
                </a:lnTo>
                <a:lnTo>
                  <a:pt x="103" y="97"/>
                </a:lnTo>
                <a:lnTo>
                  <a:pt x="103" y="97"/>
                </a:lnTo>
                <a:lnTo>
                  <a:pt x="103" y="98"/>
                </a:lnTo>
                <a:lnTo>
                  <a:pt x="102" y="98"/>
                </a:lnTo>
                <a:lnTo>
                  <a:pt x="101" y="98"/>
                </a:lnTo>
                <a:lnTo>
                  <a:pt x="101" y="99"/>
                </a:lnTo>
                <a:lnTo>
                  <a:pt x="100" y="99"/>
                </a:lnTo>
                <a:lnTo>
                  <a:pt x="99" y="98"/>
                </a:lnTo>
                <a:lnTo>
                  <a:pt x="99" y="98"/>
                </a:lnTo>
                <a:lnTo>
                  <a:pt x="98" y="98"/>
                </a:lnTo>
                <a:lnTo>
                  <a:pt x="98" y="98"/>
                </a:lnTo>
                <a:lnTo>
                  <a:pt x="98" y="98"/>
                </a:lnTo>
                <a:lnTo>
                  <a:pt x="97" y="97"/>
                </a:lnTo>
                <a:lnTo>
                  <a:pt x="97" y="98"/>
                </a:lnTo>
                <a:lnTo>
                  <a:pt x="97" y="98"/>
                </a:lnTo>
                <a:lnTo>
                  <a:pt x="96" y="97"/>
                </a:lnTo>
                <a:lnTo>
                  <a:pt x="95" y="97"/>
                </a:lnTo>
                <a:lnTo>
                  <a:pt x="95" y="97"/>
                </a:lnTo>
                <a:lnTo>
                  <a:pt x="94" y="97"/>
                </a:lnTo>
                <a:lnTo>
                  <a:pt x="94" y="98"/>
                </a:lnTo>
                <a:lnTo>
                  <a:pt x="93" y="98"/>
                </a:lnTo>
                <a:lnTo>
                  <a:pt x="93" y="99"/>
                </a:lnTo>
                <a:lnTo>
                  <a:pt x="94" y="99"/>
                </a:lnTo>
                <a:lnTo>
                  <a:pt x="94" y="99"/>
                </a:lnTo>
                <a:lnTo>
                  <a:pt x="95" y="100"/>
                </a:lnTo>
                <a:lnTo>
                  <a:pt x="95" y="100"/>
                </a:lnTo>
                <a:lnTo>
                  <a:pt x="95" y="100"/>
                </a:lnTo>
                <a:lnTo>
                  <a:pt x="95" y="101"/>
                </a:lnTo>
                <a:lnTo>
                  <a:pt x="95" y="101"/>
                </a:lnTo>
                <a:lnTo>
                  <a:pt x="95" y="102"/>
                </a:lnTo>
                <a:lnTo>
                  <a:pt x="95" y="102"/>
                </a:lnTo>
                <a:lnTo>
                  <a:pt x="95" y="102"/>
                </a:lnTo>
                <a:lnTo>
                  <a:pt x="95" y="102"/>
                </a:lnTo>
                <a:lnTo>
                  <a:pt x="95" y="103"/>
                </a:lnTo>
                <a:lnTo>
                  <a:pt x="95" y="103"/>
                </a:lnTo>
                <a:lnTo>
                  <a:pt x="95" y="104"/>
                </a:lnTo>
                <a:lnTo>
                  <a:pt x="95" y="104"/>
                </a:lnTo>
                <a:lnTo>
                  <a:pt x="95" y="105"/>
                </a:lnTo>
                <a:lnTo>
                  <a:pt x="95" y="105"/>
                </a:lnTo>
                <a:lnTo>
                  <a:pt x="96" y="106"/>
                </a:lnTo>
                <a:lnTo>
                  <a:pt x="95" y="106"/>
                </a:lnTo>
                <a:lnTo>
                  <a:pt x="95" y="107"/>
                </a:lnTo>
                <a:lnTo>
                  <a:pt x="95" y="107"/>
                </a:lnTo>
                <a:lnTo>
                  <a:pt x="94" y="107"/>
                </a:lnTo>
                <a:lnTo>
                  <a:pt x="94" y="107"/>
                </a:lnTo>
                <a:lnTo>
                  <a:pt x="94" y="108"/>
                </a:lnTo>
                <a:lnTo>
                  <a:pt x="94" y="108"/>
                </a:lnTo>
                <a:lnTo>
                  <a:pt x="94" y="108"/>
                </a:lnTo>
                <a:lnTo>
                  <a:pt x="94" y="109"/>
                </a:lnTo>
                <a:lnTo>
                  <a:pt x="94" y="109"/>
                </a:lnTo>
                <a:lnTo>
                  <a:pt x="94" y="110"/>
                </a:lnTo>
                <a:lnTo>
                  <a:pt x="94" y="110"/>
                </a:lnTo>
                <a:lnTo>
                  <a:pt x="94" y="110"/>
                </a:lnTo>
                <a:lnTo>
                  <a:pt x="93" y="111"/>
                </a:lnTo>
                <a:lnTo>
                  <a:pt x="93" y="112"/>
                </a:lnTo>
                <a:lnTo>
                  <a:pt x="93" y="112"/>
                </a:lnTo>
                <a:lnTo>
                  <a:pt x="93" y="113"/>
                </a:lnTo>
                <a:lnTo>
                  <a:pt x="93" y="113"/>
                </a:lnTo>
                <a:lnTo>
                  <a:pt x="93" y="113"/>
                </a:lnTo>
                <a:lnTo>
                  <a:pt x="92" y="113"/>
                </a:lnTo>
                <a:lnTo>
                  <a:pt x="91" y="113"/>
                </a:lnTo>
                <a:lnTo>
                  <a:pt x="91" y="113"/>
                </a:lnTo>
                <a:lnTo>
                  <a:pt x="91" y="113"/>
                </a:lnTo>
                <a:lnTo>
                  <a:pt x="91" y="113"/>
                </a:lnTo>
                <a:lnTo>
                  <a:pt x="90" y="113"/>
                </a:lnTo>
                <a:lnTo>
                  <a:pt x="90" y="112"/>
                </a:lnTo>
                <a:lnTo>
                  <a:pt x="89" y="112"/>
                </a:lnTo>
                <a:lnTo>
                  <a:pt x="89" y="112"/>
                </a:lnTo>
                <a:lnTo>
                  <a:pt x="88" y="111"/>
                </a:lnTo>
                <a:lnTo>
                  <a:pt x="87" y="111"/>
                </a:lnTo>
                <a:lnTo>
                  <a:pt x="87" y="112"/>
                </a:lnTo>
                <a:lnTo>
                  <a:pt x="87" y="112"/>
                </a:lnTo>
                <a:lnTo>
                  <a:pt x="86" y="113"/>
                </a:lnTo>
                <a:lnTo>
                  <a:pt x="86" y="113"/>
                </a:lnTo>
                <a:lnTo>
                  <a:pt x="86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4" y="112"/>
                </a:lnTo>
                <a:lnTo>
                  <a:pt x="83" y="113"/>
                </a:lnTo>
                <a:lnTo>
                  <a:pt x="83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4"/>
                </a:lnTo>
                <a:lnTo>
                  <a:pt x="81" y="114"/>
                </a:lnTo>
                <a:lnTo>
                  <a:pt x="81" y="114"/>
                </a:lnTo>
                <a:lnTo>
                  <a:pt x="80" y="114"/>
                </a:lnTo>
                <a:lnTo>
                  <a:pt x="79" y="113"/>
                </a:lnTo>
                <a:lnTo>
                  <a:pt x="79" y="113"/>
                </a:lnTo>
                <a:lnTo>
                  <a:pt x="78" y="113"/>
                </a:lnTo>
                <a:lnTo>
                  <a:pt x="78" y="113"/>
                </a:lnTo>
                <a:lnTo>
                  <a:pt x="78" y="113"/>
                </a:lnTo>
                <a:lnTo>
                  <a:pt x="78" y="112"/>
                </a:lnTo>
                <a:lnTo>
                  <a:pt x="78" y="112"/>
                </a:lnTo>
                <a:lnTo>
                  <a:pt x="77" y="111"/>
                </a:lnTo>
                <a:lnTo>
                  <a:pt x="77" y="110"/>
                </a:lnTo>
                <a:lnTo>
                  <a:pt x="77" y="109"/>
                </a:lnTo>
                <a:lnTo>
                  <a:pt x="77" y="109"/>
                </a:lnTo>
                <a:lnTo>
                  <a:pt x="77" y="108"/>
                </a:lnTo>
                <a:lnTo>
                  <a:pt x="77" y="108"/>
                </a:lnTo>
                <a:lnTo>
                  <a:pt x="76" y="107"/>
                </a:lnTo>
                <a:lnTo>
                  <a:pt x="76" y="107"/>
                </a:lnTo>
                <a:lnTo>
                  <a:pt x="75" y="107"/>
                </a:lnTo>
                <a:lnTo>
                  <a:pt x="75" y="107"/>
                </a:lnTo>
                <a:lnTo>
                  <a:pt x="74" y="107"/>
                </a:lnTo>
                <a:lnTo>
                  <a:pt x="74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7"/>
                </a:lnTo>
                <a:lnTo>
                  <a:pt x="72" y="107"/>
                </a:lnTo>
                <a:lnTo>
                  <a:pt x="71" y="107"/>
                </a:lnTo>
                <a:lnTo>
                  <a:pt x="71" y="107"/>
                </a:lnTo>
                <a:lnTo>
                  <a:pt x="71" y="108"/>
                </a:lnTo>
                <a:lnTo>
                  <a:pt x="70" y="108"/>
                </a:lnTo>
                <a:lnTo>
                  <a:pt x="70" y="108"/>
                </a:lnTo>
                <a:lnTo>
                  <a:pt x="69" y="109"/>
                </a:lnTo>
                <a:lnTo>
                  <a:pt x="69" y="109"/>
                </a:lnTo>
                <a:lnTo>
                  <a:pt x="68" y="109"/>
                </a:lnTo>
                <a:lnTo>
                  <a:pt x="68" y="108"/>
                </a:lnTo>
                <a:lnTo>
                  <a:pt x="68" y="108"/>
                </a:lnTo>
                <a:lnTo>
                  <a:pt x="67" y="107"/>
                </a:lnTo>
                <a:lnTo>
                  <a:pt x="67" y="107"/>
                </a:lnTo>
                <a:lnTo>
                  <a:pt x="66" y="106"/>
                </a:lnTo>
                <a:lnTo>
                  <a:pt x="66" y="106"/>
                </a:lnTo>
                <a:lnTo>
                  <a:pt x="65" y="106"/>
                </a:lnTo>
                <a:lnTo>
                  <a:pt x="65" y="106"/>
                </a:lnTo>
                <a:lnTo>
                  <a:pt x="64" y="106"/>
                </a:lnTo>
                <a:lnTo>
                  <a:pt x="64" y="106"/>
                </a:lnTo>
                <a:lnTo>
                  <a:pt x="63" y="106"/>
                </a:lnTo>
                <a:lnTo>
                  <a:pt x="63" y="106"/>
                </a:lnTo>
                <a:lnTo>
                  <a:pt x="63" y="107"/>
                </a:lnTo>
                <a:lnTo>
                  <a:pt x="62" y="107"/>
                </a:lnTo>
                <a:lnTo>
                  <a:pt x="62" y="107"/>
                </a:lnTo>
                <a:lnTo>
                  <a:pt x="61" y="106"/>
                </a:lnTo>
                <a:lnTo>
                  <a:pt x="61" y="106"/>
                </a:lnTo>
                <a:lnTo>
                  <a:pt x="61" y="105"/>
                </a:lnTo>
                <a:lnTo>
                  <a:pt x="61" y="105"/>
                </a:lnTo>
                <a:lnTo>
                  <a:pt x="61" y="105"/>
                </a:lnTo>
                <a:lnTo>
                  <a:pt x="61" y="104"/>
                </a:lnTo>
                <a:lnTo>
                  <a:pt x="60" y="104"/>
                </a:lnTo>
                <a:lnTo>
                  <a:pt x="59" y="104"/>
                </a:lnTo>
                <a:lnTo>
                  <a:pt x="59" y="104"/>
                </a:lnTo>
                <a:lnTo>
                  <a:pt x="59" y="104"/>
                </a:lnTo>
                <a:lnTo>
                  <a:pt x="58" y="105"/>
                </a:lnTo>
                <a:lnTo>
                  <a:pt x="58" y="105"/>
                </a:lnTo>
                <a:lnTo>
                  <a:pt x="58" y="106"/>
                </a:lnTo>
                <a:lnTo>
                  <a:pt x="57" y="106"/>
                </a:lnTo>
                <a:lnTo>
                  <a:pt x="57" y="106"/>
                </a:lnTo>
                <a:lnTo>
                  <a:pt x="58" y="107"/>
                </a:lnTo>
                <a:lnTo>
                  <a:pt x="57" y="107"/>
                </a:lnTo>
                <a:lnTo>
                  <a:pt x="57" y="107"/>
                </a:lnTo>
                <a:lnTo>
                  <a:pt x="56" y="107"/>
                </a:lnTo>
                <a:lnTo>
                  <a:pt x="56" y="108"/>
                </a:lnTo>
                <a:lnTo>
                  <a:pt x="56" y="108"/>
                </a:lnTo>
                <a:lnTo>
                  <a:pt x="56" y="109"/>
                </a:lnTo>
                <a:lnTo>
                  <a:pt x="56" y="109"/>
                </a:lnTo>
                <a:lnTo>
                  <a:pt x="55" y="110"/>
                </a:lnTo>
                <a:lnTo>
                  <a:pt x="55" y="110"/>
                </a:lnTo>
                <a:lnTo>
                  <a:pt x="54" y="110"/>
                </a:lnTo>
                <a:lnTo>
                  <a:pt x="54" y="110"/>
                </a:lnTo>
                <a:lnTo>
                  <a:pt x="53" y="110"/>
                </a:lnTo>
                <a:lnTo>
                  <a:pt x="52" y="110"/>
                </a:lnTo>
                <a:lnTo>
                  <a:pt x="52" y="111"/>
                </a:lnTo>
                <a:lnTo>
                  <a:pt x="52" y="111"/>
                </a:lnTo>
                <a:lnTo>
                  <a:pt x="52" y="112"/>
                </a:lnTo>
                <a:lnTo>
                  <a:pt x="52" y="112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4"/>
                </a:lnTo>
                <a:lnTo>
                  <a:pt x="53" y="114"/>
                </a:lnTo>
                <a:lnTo>
                  <a:pt x="53" y="115"/>
                </a:lnTo>
                <a:lnTo>
                  <a:pt x="53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3" y="116"/>
                </a:lnTo>
                <a:lnTo>
                  <a:pt x="53" y="117"/>
                </a:lnTo>
                <a:lnTo>
                  <a:pt x="52" y="117"/>
                </a:lnTo>
                <a:lnTo>
                  <a:pt x="52" y="116"/>
                </a:lnTo>
                <a:lnTo>
                  <a:pt x="51" y="117"/>
                </a:lnTo>
                <a:lnTo>
                  <a:pt x="51" y="116"/>
                </a:lnTo>
                <a:lnTo>
                  <a:pt x="51" y="116"/>
                </a:lnTo>
                <a:lnTo>
                  <a:pt x="50" y="116"/>
                </a:lnTo>
                <a:lnTo>
                  <a:pt x="50" y="116"/>
                </a:lnTo>
                <a:lnTo>
                  <a:pt x="49" y="117"/>
                </a:lnTo>
                <a:lnTo>
                  <a:pt x="49" y="117"/>
                </a:lnTo>
                <a:lnTo>
                  <a:pt x="48" y="117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6" y="118"/>
                </a:lnTo>
                <a:lnTo>
                  <a:pt x="46" y="118"/>
                </a:lnTo>
                <a:lnTo>
                  <a:pt x="45" y="117"/>
                </a:lnTo>
                <a:lnTo>
                  <a:pt x="45" y="117"/>
                </a:lnTo>
                <a:lnTo>
                  <a:pt x="44" y="118"/>
                </a:lnTo>
                <a:lnTo>
                  <a:pt x="43" y="118"/>
                </a:lnTo>
                <a:lnTo>
                  <a:pt x="43" y="118"/>
                </a:lnTo>
                <a:lnTo>
                  <a:pt x="42" y="117"/>
                </a:lnTo>
                <a:lnTo>
                  <a:pt x="42" y="117"/>
                </a:lnTo>
                <a:lnTo>
                  <a:pt x="41" y="117"/>
                </a:lnTo>
                <a:lnTo>
                  <a:pt x="41" y="117"/>
                </a:lnTo>
                <a:lnTo>
                  <a:pt x="41" y="117"/>
                </a:lnTo>
                <a:lnTo>
                  <a:pt x="41" y="118"/>
                </a:lnTo>
                <a:lnTo>
                  <a:pt x="41" y="119"/>
                </a:lnTo>
                <a:lnTo>
                  <a:pt x="41" y="119"/>
                </a:lnTo>
                <a:lnTo>
                  <a:pt x="41" y="120"/>
                </a:lnTo>
                <a:lnTo>
                  <a:pt x="41" y="121"/>
                </a:lnTo>
                <a:lnTo>
                  <a:pt x="41" y="122"/>
                </a:lnTo>
                <a:lnTo>
                  <a:pt x="41" y="122"/>
                </a:lnTo>
                <a:lnTo>
                  <a:pt x="41" y="123"/>
                </a:lnTo>
                <a:lnTo>
                  <a:pt x="41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2" y="125"/>
                </a:lnTo>
                <a:lnTo>
                  <a:pt x="42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6"/>
                </a:lnTo>
                <a:lnTo>
                  <a:pt x="43" y="126"/>
                </a:lnTo>
                <a:lnTo>
                  <a:pt x="44" y="126"/>
                </a:lnTo>
                <a:lnTo>
                  <a:pt x="44" y="126"/>
                </a:lnTo>
                <a:lnTo>
                  <a:pt x="44" y="127"/>
                </a:lnTo>
                <a:lnTo>
                  <a:pt x="45" y="127"/>
                </a:lnTo>
                <a:lnTo>
                  <a:pt x="45" y="126"/>
                </a:lnTo>
                <a:lnTo>
                  <a:pt x="45" y="126"/>
                </a:lnTo>
                <a:lnTo>
                  <a:pt x="46" y="127"/>
                </a:lnTo>
                <a:lnTo>
                  <a:pt x="45" y="127"/>
                </a:lnTo>
                <a:lnTo>
                  <a:pt x="45" y="127"/>
                </a:lnTo>
                <a:lnTo>
                  <a:pt x="45" y="128"/>
                </a:lnTo>
                <a:lnTo>
                  <a:pt x="44" y="128"/>
                </a:lnTo>
                <a:lnTo>
                  <a:pt x="44" y="129"/>
                </a:lnTo>
                <a:lnTo>
                  <a:pt x="44" y="129"/>
                </a:lnTo>
                <a:lnTo>
                  <a:pt x="44" y="129"/>
                </a:lnTo>
                <a:lnTo>
                  <a:pt x="44" y="130"/>
                </a:lnTo>
                <a:lnTo>
                  <a:pt x="44" y="131"/>
                </a:lnTo>
                <a:lnTo>
                  <a:pt x="44" y="132"/>
                </a:lnTo>
                <a:lnTo>
                  <a:pt x="44" y="133"/>
                </a:lnTo>
                <a:lnTo>
                  <a:pt x="44" y="134"/>
                </a:lnTo>
                <a:lnTo>
                  <a:pt x="43" y="134"/>
                </a:lnTo>
                <a:lnTo>
                  <a:pt x="43" y="135"/>
                </a:lnTo>
                <a:lnTo>
                  <a:pt x="42" y="135"/>
                </a:lnTo>
                <a:lnTo>
                  <a:pt x="41" y="135"/>
                </a:lnTo>
                <a:lnTo>
                  <a:pt x="42" y="136"/>
                </a:lnTo>
                <a:lnTo>
                  <a:pt x="42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7"/>
                </a:lnTo>
                <a:lnTo>
                  <a:pt x="41" y="137"/>
                </a:lnTo>
                <a:lnTo>
                  <a:pt x="41" y="138"/>
                </a:lnTo>
                <a:lnTo>
                  <a:pt x="41" y="137"/>
                </a:lnTo>
                <a:lnTo>
                  <a:pt x="41" y="137"/>
                </a:lnTo>
                <a:lnTo>
                  <a:pt x="41" y="137"/>
                </a:lnTo>
                <a:lnTo>
                  <a:pt x="41" y="136"/>
                </a:lnTo>
                <a:lnTo>
                  <a:pt x="40" y="136"/>
                </a:lnTo>
                <a:lnTo>
                  <a:pt x="40" y="137"/>
                </a:lnTo>
                <a:lnTo>
                  <a:pt x="40" y="137"/>
                </a:lnTo>
                <a:lnTo>
                  <a:pt x="40" y="137"/>
                </a:lnTo>
                <a:lnTo>
                  <a:pt x="40" y="138"/>
                </a:lnTo>
                <a:lnTo>
                  <a:pt x="40" y="138"/>
                </a:lnTo>
                <a:lnTo>
                  <a:pt x="40" y="139"/>
                </a:lnTo>
                <a:lnTo>
                  <a:pt x="39" y="139"/>
                </a:lnTo>
                <a:lnTo>
                  <a:pt x="39" y="138"/>
                </a:lnTo>
                <a:lnTo>
                  <a:pt x="39" y="138"/>
                </a:lnTo>
                <a:lnTo>
                  <a:pt x="39" y="137"/>
                </a:lnTo>
                <a:lnTo>
                  <a:pt x="38" y="137"/>
                </a:lnTo>
                <a:lnTo>
                  <a:pt x="38" y="138"/>
                </a:lnTo>
                <a:lnTo>
                  <a:pt x="37" y="138"/>
                </a:lnTo>
                <a:lnTo>
                  <a:pt x="38" y="137"/>
                </a:lnTo>
                <a:lnTo>
                  <a:pt x="38" y="137"/>
                </a:lnTo>
                <a:lnTo>
                  <a:pt x="37" y="136"/>
                </a:lnTo>
                <a:lnTo>
                  <a:pt x="37" y="136"/>
                </a:lnTo>
                <a:lnTo>
                  <a:pt x="37" y="136"/>
                </a:lnTo>
                <a:lnTo>
                  <a:pt x="37" y="136"/>
                </a:lnTo>
                <a:lnTo>
                  <a:pt x="36" y="136"/>
                </a:lnTo>
                <a:lnTo>
                  <a:pt x="36" y="136"/>
                </a:lnTo>
                <a:lnTo>
                  <a:pt x="35" y="136"/>
                </a:lnTo>
                <a:lnTo>
                  <a:pt x="35" y="136"/>
                </a:lnTo>
                <a:lnTo>
                  <a:pt x="35" y="136"/>
                </a:lnTo>
                <a:lnTo>
                  <a:pt x="34" y="136"/>
                </a:lnTo>
                <a:lnTo>
                  <a:pt x="34" y="136"/>
                </a:lnTo>
                <a:lnTo>
                  <a:pt x="33" y="136"/>
                </a:lnTo>
                <a:lnTo>
                  <a:pt x="33" y="136"/>
                </a:lnTo>
                <a:lnTo>
                  <a:pt x="33" y="137"/>
                </a:lnTo>
                <a:lnTo>
                  <a:pt x="33" y="137"/>
                </a:lnTo>
                <a:lnTo>
                  <a:pt x="32" y="138"/>
                </a:lnTo>
                <a:lnTo>
                  <a:pt x="32" y="138"/>
                </a:lnTo>
                <a:lnTo>
                  <a:pt x="32" y="138"/>
                </a:lnTo>
                <a:lnTo>
                  <a:pt x="32" y="137"/>
                </a:lnTo>
                <a:lnTo>
                  <a:pt x="31" y="137"/>
                </a:lnTo>
                <a:lnTo>
                  <a:pt x="31" y="137"/>
                </a:lnTo>
                <a:lnTo>
                  <a:pt x="31" y="137"/>
                </a:lnTo>
                <a:lnTo>
                  <a:pt x="30" y="137"/>
                </a:lnTo>
                <a:lnTo>
                  <a:pt x="30" y="136"/>
                </a:lnTo>
                <a:lnTo>
                  <a:pt x="30" y="136"/>
                </a:lnTo>
                <a:lnTo>
                  <a:pt x="29" y="136"/>
                </a:lnTo>
                <a:lnTo>
                  <a:pt x="29" y="136"/>
                </a:lnTo>
                <a:lnTo>
                  <a:pt x="28" y="136"/>
                </a:lnTo>
                <a:lnTo>
                  <a:pt x="28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6" y="136"/>
                </a:lnTo>
                <a:lnTo>
                  <a:pt x="26" y="136"/>
                </a:lnTo>
                <a:lnTo>
                  <a:pt x="25" y="136"/>
                </a:lnTo>
                <a:lnTo>
                  <a:pt x="25" y="136"/>
                </a:lnTo>
                <a:lnTo>
                  <a:pt x="25" y="136"/>
                </a:lnTo>
                <a:lnTo>
                  <a:pt x="24" y="136"/>
                </a:lnTo>
                <a:lnTo>
                  <a:pt x="24" y="136"/>
                </a:lnTo>
                <a:lnTo>
                  <a:pt x="24" y="136"/>
                </a:lnTo>
                <a:lnTo>
                  <a:pt x="23" y="136"/>
                </a:lnTo>
                <a:lnTo>
                  <a:pt x="23" y="136"/>
                </a:lnTo>
                <a:lnTo>
                  <a:pt x="23" y="136"/>
                </a:lnTo>
                <a:lnTo>
                  <a:pt x="22" y="135"/>
                </a:lnTo>
                <a:lnTo>
                  <a:pt x="22" y="135"/>
                </a:lnTo>
                <a:lnTo>
                  <a:pt x="21" y="135"/>
                </a:lnTo>
                <a:lnTo>
                  <a:pt x="21" y="135"/>
                </a:lnTo>
                <a:lnTo>
                  <a:pt x="20" y="136"/>
                </a:lnTo>
                <a:lnTo>
                  <a:pt x="19" y="136"/>
                </a:lnTo>
                <a:lnTo>
                  <a:pt x="19" y="136"/>
                </a:lnTo>
                <a:lnTo>
                  <a:pt x="19" y="136"/>
                </a:lnTo>
                <a:lnTo>
                  <a:pt x="19" y="137"/>
                </a:lnTo>
                <a:lnTo>
                  <a:pt x="19" y="138"/>
                </a:lnTo>
                <a:lnTo>
                  <a:pt x="18" y="139"/>
                </a:lnTo>
                <a:lnTo>
                  <a:pt x="18" y="140"/>
                </a:lnTo>
                <a:lnTo>
                  <a:pt x="19" y="141"/>
                </a:lnTo>
                <a:lnTo>
                  <a:pt x="19" y="141"/>
                </a:lnTo>
                <a:lnTo>
                  <a:pt x="18" y="141"/>
                </a:lnTo>
                <a:lnTo>
                  <a:pt x="18" y="142"/>
                </a:lnTo>
                <a:lnTo>
                  <a:pt x="18" y="142"/>
                </a:lnTo>
                <a:lnTo>
                  <a:pt x="18" y="143"/>
                </a:lnTo>
                <a:lnTo>
                  <a:pt x="18" y="143"/>
                </a:lnTo>
                <a:lnTo>
                  <a:pt x="18" y="144"/>
                </a:lnTo>
                <a:lnTo>
                  <a:pt x="18" y="144"/>
                </a:lnTo>
                <a:lnTo>
                  <a:pt x="17" y="144"/>
                </a:lnTo>
                <a:lnTo>
                  <a:pt x="17" y="145"/>
                </a:lnTo>
                <a:lnTo>
                  <a:pt x="17" y="145"/>
                </a:lnTo>
                <a:lnTo>
                  <a:pt x="16" y="145"/>
                </a:lnTo>
                <a:lnTo>
                  <a:pt x="16" y="144"/>
                </a:lnTo>
                <a:lnTo>
                  <a:pt x="15" y="144"/>
                </a:lnTo>
                <a:lnTo>
                  <a:pt x="15" y="145"/>
                </a:lnTo>
                <a:lnTo>
                  <a:pt x="14" y="145"/>
                </a:lnTo>
                <a:lnTo>
                  <a:pt x="14" y="146"/>
                </a:lnTo>
                <a:lnTo>
                  <a:pt x="13" y="146"/>
                </a:lnTo>
                <a:lnTo>
                  <a:pt x="13" y="146"/>
                </a:lnTo>
                <a:lnTo>
                  <a:pt x="12" y="146"/>
                </a:lnTo>
                <a:lnTo>
                  <a:pt x="12" y="146"/>
                </a:lnTo>
                <a:lnTo>
                  <a:pt x="11" y="146"/>
                </a:lnTo>
                <a:lnTo>
                  <a:pt x="11" y="146"/>
                </a:lnTo>
                <a:lnTo>
                  <a:pt x="10" y="146"/>
                </a:lnTo>
                <a:lnTo>
                  <a:pt x="10" y="147"/>
                </a:lnTo>
                <a:lnTo>
                  <a:pt x="10" y="147"/>
                </a:lnTo>
                <a:lnTo>
                  <a:pt x="10" y="147"/>
                </a:lnTo>
                <a:lnTo>
                  <a:pt x="10" y="147"/>
                </a:lnTo>
                <a:lnTo>
                  <a:pt x="9" y="147"/>
                </a:lnTo>
                <a:lnTo>
                  <a:pt x="9" y="147"/>
                </a:lnTo>
                <a:lnTo>
                  <a:pt x="8" y="148"/>
                </a:lnTo>
                <a:lnTo>
                  <a:pt x="7" y="148"/>
                </a:lnTo>
                <a:lnTo>
                  <a:pt x="8" y="147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6" y="147"/>
                </a:lnTo>
                <a:lnTo>
                  <a:pt x="5" y="147"/>
                </a:lnTo>
                <a:lnTo>
                  <a:pt x="5" y="147"/>
                </a:lnTo>
                <a:lnTo>
                  <a:pt x="4" y="146"/>
                </a:lnTo>
                <a:lnTo>
                  <a:pt x="5" y="146"/>
                </a:lnTo>
                <a:lnTo>
                  <a:pt x="4" y="146"/>
                </a:lnTo>
                <a:lnTo>
                  <a:pt x="4" y="145"/>
                </a:lnTo>
                <a:lnTo>
                  <a:pt x="3" y="145"/>
                </a:lnTo>
                <a:lnTo>
                  <a:pt x="3" y="144"/>
                </a:lnTo>
                <a:lnTo>
                  <a:pt x="3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2"/>
                </a:lnTo>
                <a:lnTo>
                  <a:pt x="2" y="142"/>
                </a:lnTo>
                <a:lnTo>
                  <a:pt x="1" y="142"/>
                </a:lnTo>
                <a:lnTo>
                  <a:pt x="0" y="142"/>
                </a:lnTo>
                <a:lnTo>
                  <a:pt x="0" y="142"/>
                </a:lnTo>
                <a:lnTo>
                  <a:pt x="0" y="142"/>
                </a:lnTo>
                <a:lnTo>
                  <a:pt x="0" y="176"/>
                </a:lnTo>
                <a:lnTo>
                  <a:pt x="0" y="190"/>
                </a:lnTo>
                <a:lnTo>
                  <a:pt x="0" y="208"/>
                </a:lnTo>
                <a:lnTo>
                  <a:pt x="0" y="242"/>
                </a:lnTo>
                <a:lnTo>
                  <a:pt x="0" y="270"/>
                </a:lnTo>
                <a:lnTo>
                  <a:pt x="0" y="271"/>
                </a:lnTo>
                <a:lnTo>
                  <a:pt x="0" y="272"/>
                </a:lnTo>
                <a:lnTo>
                  <a:pt x="0" y="273"/>
                </a:lnTo>
                <a:lnTo>
                  <a:pt x="1" y="273"/>
                </a:lnTo>
                <a:lnTo>
                  <a:pt x="1" y="274"/>
                </a:lnTo>
                <a:lnTo>
                  <a:pt x="1" y="275"/>
                </a:lnTo>
                <a:lnTo>
                  <a:pt x="1" y="276"/>
                </a:lnTo>
                <a:lnTo>
                  <a:pt x="2" y="276"/>
                </a:lnTo>
                <a:lnTo>
                  <a:pt x="3" y="276"/>
                </a:lnTo>
                <a:lnTo>
                  <a:pt x="3" y="277"/>
                </a:lnTo>
                <a:lnTo>
                  <a:pt x="3" y="278"/>
                </a:lnTo>
                <a:lnTo>
                  <a:pt x="4" y="279"/>
                </a:lnTo>
                <a:lnTo>
                  <a:pt x="4" y="279"/>
                </a:lnTo>
                <a:lnTo>
                  <a:pt x="3" y="280"/>
                </a:ln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4" y="285"/>
                </a:lnTo>
                <a:lnTo>
                  <a:pt x="3" y="285"/>
                </a:lnTo>
                <a:lnTo>
                  <a:pt x="4" y="286"/>
                </a:lnTo>
                <a:lnTo>
                  <a:pt x="3" y="287"/>
                </a:lnTo>
                <a:lnTo>
                  <a:pt x="3" y="288"/>
                </a:lnTo>
                <a:lnTo>
                  <a:pt x="2" y="288"/>
                </a:lnTo>
                <a:lnTo>
                  <a:pt x="2" y="289"/>
                </a:lnTo>
                <a:lnTo>
                  <a:pt x="2" y="290"/>
                </a:lnTo>
                <a:lnTo>
                  <a:pt x="2" y="291"/>
                </a:lnTo>
                <a:lnTo>
                  <a:pt x="2" y="292"/>
                </a:lnTo>
                <a:lnTo>
                  <a:pt x="2" y="293"/>
                </a:lnTo>
                <a:lnTo>
                  <a:pt x="2" y="294"/>
                </a:lnTo>
                <a:lnTo>
                  <a:pt x="2" y="296"/>
                </a:lnTo>
                <a:lnTo>
                  <a:pt x="3" y="296"/>
                </a:lnTo>
                <a:lnTo>
                  <a:pt x="3" y="297"/>
                </a:lnTo>
                <a:lnTo>
                  <a:pt x="3" y="298"/>
                </a:lnTo>
                <a:lnTo>
                  <a:pt x="3" y="299"/>
                </a:lnTo>
                <a:lnTo>
                  <a:pt x="2" y="300"/>
                </a:lnTo>
                <a:lnTo>
                  <a:pt x="2" y="301"/>
                </a:lnTo>
                <a:lnTo>
                  <a:pt x="2" y="302"/>
                </a:lnTo>
                <a:lnTo>
                  <a:pt x="2" y="303"/>
                </a:lnTo>
                <a:lnTo>
                  <a:pt x="3" y="304"/>
                </a:lnTo>
                <a:lnTo>
                  <a:pt x="2" y="305"/>
                </a:lnTo>
                <a:lnTo>
                  <a:pt x="3" y="306"/>
                </a:lnTo>
                <a:lnTo>
                  <a:pt x="3" y="306"/>
                </a:lnTo>
                <a:lnTo>
                  <a:pt x="5" y="307"/>
                </a:lnTo>
                <a:lnTo>
                  <a:pt x="7" y="308"/>
                </a:lnTo>
                <a:lnTo>
                  <a:pt x="8" y="308"/>
                </a:lnTo>
                <a:lnTo>
                  <a:pt x="8" y="309"/>
                </a:lnTo>
                <a:lnTo>
                  <a:pt x="9" y="309"/>
                </a:lnTo>
                <a:lnTo>
                  <a:pt x="10" y="309"/>
                </a:lnTo>
                <a:lnTo>
                  <a:pt x="10" y="310"/>
                </a:lnTo>
                <a:lnTo>
                  <a:pt x="11" y="309"/>
                </a:lnTo>
                <a:lnTo>
                  <a:pt x="12" y="310"/>
                </a:lnTo>
                <a:lnTo>
                  <a:pt x="13" y="311"/>
                </a:lnTo>
                <a:lnTo>
                  <a:pt x="13" y="311"/>
                </a:lnTo>
                <a:lnTo>
                  <a:pt x="14" y="312"/>
                </a:lnTo>
                <a:lnTo>
                  <a:pt x="14" y="312"/>
                </a:lnTo>
                <a:lnTo>
                  <a:pt x="15" y="313"/>
                </a:lnTo>
                <a:lnTo>
                  <a:pt x="16" y="313"/>
                </a:lnTo>
                <a:lnTo>
                  <a:pt x="17" y="315"/>
                </a:lnTo>
                <a:lnTo>
                  <a:pt x="18" y="315"/>
                </a:lnTo>
                <a:lnTo>
                  <a:pt x="18" y="316"/>
                </a:lnTo>
                <a:lnTo>
                  <a:pt x="18" y="316"/>
                </a:lnTo>
                <a:lnTo>
                  <a:pt x="17" y="317"/>
                </a:lnTo>
                <a:lnTo>
                  <a:pt x="18" y="318"/>
                </a:lnTo>
                <a:lnTo>
                  <a:pt x="17" y="319"/>
                </a:lnTo>
                <a:lnTo>
                  <a:pt x="18" y="320"/>
                </a:lnTo>
                <a:lnTo>
                  <a:pt x="18" y="321"/>
                </a:lnTo>
                <a:lnTo>
                  <a:pt x="18" y="322"/>
                </a:lnTo>
                <a:lnTo>
                  <a:pt x="19" y="322"/>
                </a:lnTo>
                <a:lnTo>
                  <a:pt x="19" y="324"/>
                </a:lnTo>
                <a:lnTo>
                  <a:pt x="19" y="326"/>
                </a:lnTo>
                <a:lnTo>
                  <a:pt x="19" y="326"/>
                </a:lnTo>
                <a:lnTo>
                  <a:pt x="19" y="327"/>
                </a:lnTo>
                <a:lnTo>
                  <a:pt x="18" y="328"/>
                </a:lnTo>
                <a:lnTo>
                  <a:pt x="18" y="328"/>
                </a:lnTo>
                <a:lnTo>
                  <a:pt x="18" y="329"/>
                </a:lnTo>
                <a:lnTo>
                  <a:pt x="17" y="330"/>
                </a:lnTo>
                <a:lnTo>
                  <a:pt x="18" y="330"/>
                </a:lnTo>
                <a:lnTo>
                  <a:pt x="18" y="331"/>
                </a:lnTo>
                <a:lnTo>
                  <a:pt x="18" y="332"/>
                </a:lnTo>
                <a:lnTo>
                  <a:pt x="18" y="333"/>
                </a:lnTo>
                <a:lnTo>
                  <a:pt x="17" y="333"/>
                </a:lnTo>
                <a:lnTo>
                  <a:pt x="17" y="335"/>
                </a:lnTo>
                <a:lnTo>
                  <a:pt x="18" y="336"/>
                </a:lnTo>
                <a:lnTo>
                  <a:pt x="19" y="337"/>
                </a:lnTo>
                <a:lnTo>
                  <a:pt x="20" y="337"/>
                </a:lnTo>
                <a:lnTo>
                  <a:pt x="20" y="338"/>
                </a:lnTo>
                <a:lnTo>
                  <a:pt x="20" y="339"/>
                </a:lnTo>
                <a:lnTo>
                  <a:pt x="20" y="339"/>
                </a:lnTo>
                <a:lnTo>
                  <a:pt x="20" y="340"/>
                </a:lnTo>
                <a:lnTo>
                  <a:pt x="21" y="341"/>
                </a:lnTo>
                <a:lnTo>
                  <a:pt x="21" y="341"/>
                </a:lnTo>
                <a:lnTo>
                  <a:pt x="22" y="341"/>
                </a:lnTo>
                <a:lnTo>
                  <a:pt x="23" y="342"/>
                </a:lnTo>
                <a:lnTo>
                  <a:pt x="24" y="343"/>
                </a:lnTo>
                <a:lnTo>
                  <a:pt x="24" y="344"/>
                </a:lnTo>
                <a:lnTo>
                  <a:pt x="25" y="344"/>
                </a:lnTo>
                <a:lnTo>
                  <a:pt x="26" y="344"/>
                </a:lnTo>
                <a:lnTo>
                  <a:pt x="27" y="344"/>
                </a:lnTo>
                <a:lnTo>
                  <a:pt x="27" y="344"/>
                </a:lnTo>
                <a:lnTo>
                  <a:pt x="28" y="344"/>
                </a:lnTo>
                <a:lnTo>
                  <a:pt x="29" y="346"/>
                </a:lnTo>
                <a:lnTo>
                  <a:pt x="30" y="347"/>
                </a:lnTo>
                <a:lnTo>
                  <a:pt x="30" y="348"/>
                </a:lnTo>
                <a:lnTo>
                  <a:pt x="30" y="349"/>
                </a:lnTo>
                <a:lnTo>
                  <a:pt x="31" y="349"/>
                </a:lnTo>
                <a:lnTo>
                  <a:pt x="31" y="349"/>
                </a:lnTo>
                <a:lnTo>
                  <a:pt x="32" y="350"/>
                </a:lnTo>
                <a:lnTo>
                  <a:pt x="32" y="350"/>
                </a:lnTo>
                <a:lnTo>
                  <a:pt x="33" y="351"/>
                </a:lnTo>
                <a:lnTo>
                  <a:pt x="34" y="351"/>
                </a:lnTo>
                <a:lnTo>
                  <a:pt x="34" y="352"/>
                </a:lnTo>
                <a:lnTo>
                  <a:pt x="35" y="353"/>
                </a:lnTo>
                <a:lnTo>
                  <a:pt x="35" y="353"/>
                </a:lnTo>
                <a:lnTo>
                  <a:pt x="36" y="353"/>
                </a:lnTo>
                <a:lnTo>
                  <a:pt x="36" y="354"/>
                </a:lnTo>
                <a:lnTo>
                  <a:pt x="37" y="354"/>
                </a:lnTo>
                <a:lnTo>
                  <a:pt x="38" y="355"/>
                </a:lnTo>
                <a:lnTo>
                  <a:pt x="39" y="355"/>
                </a:lnTo>
                <a:lnTo>
                  <a:pt x="39" y="356"/>
                </a:lnTo>
                <a:lnTo>
                  <a:pt x="40" y="357"/>
                </a:lnTo>
                <a:lnTo>
                  <a:pt x="40" y="357"/>
                </a:lnTo>
                <a:lnTo>
                  <a:pt x="41" y="356"/>
                </a:lnTo>
                <a:lnTo>
                  <a:pt x="41" y="357"/>
                </a:lnTo>
                <a:lnTo>
                  <a:pt x="42" y="356"/>
                </a:lnTo>
                <a:lnTo>
                  <a:pt x="42" y="357"/>
                </a:lnTo>
                <a:lnTo>
                  <a:pt x="42" y="359"/>
                </a:lnTo>
                <a:lnTo>
                  <a:pt x="43" y="359"/>
                </a:lnTo>
                <a:lnTo>
                  <a:pt x="44" y="360"/>
                </a:lnTo>
                <a:lnTo>
                  <a:pt x="44" y="360"/>
                </a:lnTo>
                <a:lnTo>
                  <a:pt x="45" y="359"/>
                </a:lnTo>
                <a:lnTo>
                  <a:pt x="45" y="359"/>
                </a:lnTo>
                <a:lnTo>
                  <a:pt x="46" y="360"/>
                </a:lnTo>
                <a:lnTo>
                  <a:pt x="47" y="361"/>
                </a:lnTo>
                <a:lnTo>
                  <a:pt x="48" y="362"/>
                </a:lnTo>
                <a:lnTo>
                  <a:pt x="48" y="363"/>
                </a:lnTo>
                <a:lnTo>
                  <a:pt x="47" y="363"/>
                </a:lnTo>
                <a:lnTo>
                  <a:pt x="46" y="363"/>
                </a:lnTo>
                <a:lnTo>
                  <a:pt x="47" y="364"/>
                </a:lnTo>
                <a:lnTo>
                  <a:pt x="47" y="365"/>
                </a:lnTo>
                <a:lnTo>
                  <a:pt x="46" y="366"/>
                </a:lnTo>
                <a:lnTo>
                  <a:pt x="47" y="367"/>
                </a:lnTo>
                <a:lnTo>
                  <a:pt x="49" y="368"/>
                </a:lnTo>
                <a:lnTo>
                  <a:pt x="49" y="370"/>
                </a:lnTo>
                <a:lnTo>
                  <a:pt x="51" y="370"/>
                </a:lnTo>
                <a:lnTo>
                  <a:pt x="50" y="371"/>
                </a:lnTo>
                <a:lnTo>
                  <a:pt x="51" y="372"/>
                </a:lnTo>
                <a:lnTo>
                  <a:pt x="50" y="373"/>
                </a:lnTo>
                <a:lnTo>
                  <a:pt x="49" y="374"/>
                </a:lnTo>
                <a:lnTo>
                  <a:pt x="50" y="375"/>
                </a:lnTo>
                <a:lnTo>
                  <a:pt x="49" y="376"/>
                </a:lnTo>
                <a:lnTo>
                  <a:pt x="49" y="376"/>
                </a:lnTo>
                <a:lnTo>
                  <a:pt x="50" y="377"/>
                </a:lnTo>
                <a:lnTo>
                  <a:pt x="51" y="378"/>
                </a:lnTo>
                <a:lnTo>
                  <a:pt x="51" y="377"/>
                </a:lnTo>
                <a:lnTo>
                  <a:pt x="52" y="378"/>
                </a:lnTo>
                <a:lnTo>
                  <a:pt x="52" y="377"/>
                </a:lnTo>
                <a:lnTo>
                  <a:pt x="52" y="379"/>
                </a:lnTo>
                <a:lnTo>
                  <a:pt x="55" y="380"/>
                </a:lnTo>
                <a:lnTo>
                  <a:pt x="55" y="381"/>
                </a:lnTo>
                <a:lnTo>
                  <a:pt x="55" y="383"/>
                </a:lnTo>
                <a:lnTo>
                  <a:pt x="55" y="383"/>
                </a:lnTo>
                <a:lnTo>
                  <a:pt x="56" y="384"/>
                </a:lnTo>
                <a:lnTo>
                  <a:pt x="56" y="385"/>
                </a:lnTo>
                <a:lnTo>
                  <a:pt x="57" y="386"/>
                </a:lnTo>
                <a:lnTo>
                  <a:pt x="58" y="385"/>
                </a:lnTo>
                <a:lnTo>
                  <a:pt x="58" y="387"/>
                </a:lnTo>
                <a:lnTo>
                  <a:pt x="60" y="387"/>
                </a:lnTo>
                <a:lnTo>
                  <a:pt x="60" y="387"/>
                </a:lnTo>
                <a:lnTo>
                  <a:pt x="60" y="388"/>
                </a:lnTo>
                <a:lnTo>
                  <a:pt x="61" y="388"/>
                </a:lnTo>
                <a:lnTo>
                  <a:pt x="62" y="388"/>
                </a:lnTo>
                <a:lnTo>
                  <a:pt x="63" y="388"/>
                </a:lnTo>
                <a:lnTo>
                  <a:pt x="65" y="388"/>
                </a:lnTo>
                <a:lnTo>
                  <a:pt x="65" y="387"/>
                </a:lnTo>
                <a:lnTo>
                  <a:pt x="67" y="387"/>
                </a:lnTo>
                <a:lnTo>
                  <a:pt x="68" y="389"/>
                </a:lnTo>
                <a:lnTo>
                  <a:pt x="68" y="390"/>
                </a:lnTo>
                <a:lnTo>
                  <a:pt x="69" y="390"/>
                </a:lnTo>
                <a:lnTo>
                  <a:pt x="71" y="391"/>
                </a:lnTo>
                <a:lnTo>
                  <a:pt x="71" y="391"/>
                </a:lnTo>
                <a:lnTo>
                  <a:pt x="72" y="393"/>
                </a:lnTo>
                <a:lnTo>
                  <a:pt x="73" y="394"/>
                </a:lnTo>
                <a:lnTo>
                  <a:pt x="75" y="395"/>
                </a:lnTo>
                <a:lnTo>
                  <a:pt x="76" y="397"/>
                </a:lnTo>
                <a:lnTo>
                  <a:pt x="77" y="397"/>
                </a:lnTo>
                <a:lnTo>
                  <a:pt x="79" y="395"/>
                </a:lnTo>
                <a:lnTo>
                  <a:pt x="80" y="393"/>
                </a:lnTo>
                <a:lnTo>
                  <a:pt x="81" y="393"/>
                </a:lnTo>
                <a:lnTo>
                  <a:pt x="81" y="391"/>
                </a:lnTo>
                <a:lnTo>
                  <a:pt x="81" y="390"/>
                </a:lnTo>
                <a:lnTo>
                  <a:pt x="81" y="390"/>
                </a:lnTo>
                <a:lnTo>
                  <a:pt x="82" y="390"/>
                </a:lnTo>
                <a:lnTo>
                  <a:pt x="83" y="390"/>
                </a:lnTo>
                <a:lnTo>
                  <a:pt x="85" y="389"/>
                </a:lnTo>
                <a:lnTo>
                  <a:pt x="85" y="387"/>
                </a:lnTo>
                <a:lnTo>
                  <a:pt x="85" y="387"/>
                </a:lnTo>
                <a:lnTo>
                  <a:pt x="86" y="386"/>
                </a:lnTo>
                <a:lnTo>
                  <a:pt x="87" y="385"/>
                </a:lnTo>
                <a:lnTo>
                  <a:pt x="89" y="385"/>
                </a:lnTo>
                <a:lnTo>
                  <a:pt x="90" y="384"/>
                </a:lnTo>
                <a:lnTo>
                  <a:pt x="91" y="385"/>
                </a:lnTo>
                <a:lnTo>
                  <a:pt x="91" y="385"/>
                </a:lnTo>
                <a:lnTo>
                  <a:pt x="92" y="386"/>
                </a:lnTo>
                <a:lnTo>
                  <a:pt x="91" y="387"/>
                </a:lnTo>
                <a:lnTo>
                  <a:pt x="92" y="387"/>
                </a:lnTo>
                <a:lnTo>
                  <a:pt x="92" y="388"/>
                </a:lnTo>
                <a:lnTo>
                  <a:pt x="94" y="389"/>
                </a:lnTo>
                <a:lnTo>
                  <a:pt x="96" y="389"/>
                </a:lnTo>
                <a:lnTo>
                  <a:pt x="96" y="390"/>
                </a:lnTo>
                <a:lnTo>
                  <a:pt x="96" y="392"/>
                </a:lnTo>
                <a:lnTo>
                  <a:pt x="96" y="394"/>
                </a:lnTo>
                <a:lnTo>
                  <a:pt x="97" y="395"/>
                </a:lnTo>
                <a:lnTo>
                  <a:pt x="97" y="396"/>
                </a:lnTo>
                <a:lnTo>
                  <a:pt x="97" y="397"/>
                </a:lnTo>
                <a:lnTo>
                  <a:pt x="96" y="398"/>
                </a:lnTo>
                <a:lnTo>
                  <a:pt x="96" y="399"/>
                </a:lnTo>
                <a:lnTo>
                  <a:pt x="95" y="400"/>
                </a:lnTo>
                <a:lnTo>
                  <a:pt x="95" y="401"/>
                </a:lnTo>
                <a:lnTo>
                  <a:pt x="95" y="403"/>
                </a:lnTo>
                <a:lnTo>
                  <a:pt x="94" y="404"/>
                </a:lnTo>
                <a:lnTo>
                  <a:pt x="94" y="405"/>
                </a:lnTo>
                <a:lnTo>
                  <a:pt x="94" y="406"/>
                </a:lnTo>
                <a:lnTo>
                  <a:pt x="93" y="407"/>
                </a:lnTo>
                <a:lnTo>
                  <a:pt x="93" y="408"/>
                </a:lnTo>
                <a:lnTo>
                  <a:pt x="94" y="409"/>
                </a:lnTo>
                <a:lnTo>
                  <a:pt x="95" y="410"/>
                </a:lnTo>
                <a:lnTo>
                  <a:pt x="96" y="411"/>
                </a:lnTo>
                <a:lnTo>
                  <a:pt x="96" y="411"/>
                </a:lnTo>
                <a:lnTo>
                  <a:pt x="96" y="412"/>
                </a:lnTo>
                <a:lnTo>
                  <a:pt x="98" y="413"/>
                </a:lnTo>
                <a:lnTo>
                  <a:pt x="98" y="415"/>
                </a:lnTo>
                <a:lnTo>
                  <a:pt x="98" y="416"/>
                </a:lnTo>
                <a:lnTo>
                  <a:pt x="99" y="416"/>
                </a:lnTo>
                <a:lnTo>
                  <a:pt x="100" y="415"/>
                </a:lnTo>
                <a:lnTo>
                  <a:pt x="101" y="415"/>
                </a:lnTo>
                <a:lnTo>
                  <a:pt x="101" y="416"/>
                </a:lnTo>
                <a:lnTo>
                  <a:pt x="102" y="416"/>
                </a:lnTo>
                <a:lnTo>
                  <a:pt x="101" y="417"/>
                </a:lnTo>
                <a:lnTo>
                  <a:pt x="102" y="418"/>
                </a:lnTo>
                <a:lnTo>
                  <a:pt x="103" y="418"/>
                </a:lnTo>
                <a:lnTo>
                  <a:pt x="104" y="419"/>
                </a:lnTo>
                <a:lnTo>
                  <a:pt x="106" y="417"/>
                </a:lnTo>
                <a:lnTo>
                  <a:pt x="108" y="418"/>
                </a:lnTo>
                <a:lnTo>
                  <a:pt x="109" y="418"/>
                </a:lnTo>
                <a:lnTo>
                  <a:pt x="110" y="418"/>
                </a:lnTo>
                <a:lnTo>
                  <a:pt x="110" y="419"/>
                </a:lnTo>
                <a:lnTo>
                  <a:pt x="112" y="419"/>
                </a:lnTo>
                <a:lnTo>
                  <a:pt x="112" y="420"/>
                </a:lnTo>
                <a:lnTo>
                  <a:pt x="112" y="421"/>
                </a:lnTo>
                <a:lnTo>
                  <a:pt x="113" y="422"/>
                </a:lnTo>
                <a:lnTo>
                  <a:pt x="114" y="423"/>
                </a:lnTo>
                <a:lnTo>
                  <a:pt x="114" y="424"/>
                </a:lnTo>
                <a:lnTo>
                  <a:pt x="115" y="425"/>
                </a:lnTo>
                <a:lnTo>
                  <a:pt x="116" y="424"/>
                </a:lnTo>
                <a:lnTo>
                  <a:pt x="116" y="426"/>
                </a:lnTo>
                <a:lnTo>
                  <a:pt x="116" y="427"/>
                </a:lnTo>
                <a:lnTo>
                  <a:pt x="117" y="427"/>
                </a:lnTo>
                <a:lnTo>
                  <a:pt x="118" y="426"/>
                </a:lnTo>
                <a:lnTo>
                  <a:pt x="120" y="426"/>
                </a:lnTo>
                <a:lnTo>
                  <a:pt x="120" y="426"/>
                </a:lnTo>
                <a:lnTo>
                  <a:pt x="121" y="427"/>
                </a:lnTo>
                <a:lnTo>
                  <a:pt x="122" y="426"/>
                </a:lnTo>
                <a:lnTo>
                  <a:pt x="123" y="426"/>
                </a:lnTo>
                <a:lnTo>
                  <a:pt x="123" y="427"/>
                </a:lnTo>
                <a:lnTo>
                  <a:pt x="123" y="428"/>
                </a:lnTo>
                <a:lnTo>
                  <a:pt x="123" y="429"/>
                </a:lnTo>
                <a:lnTo>
                  <a:pt x="124" y="430"/>
                </a:lnTo>
                <a:lnTo>
                  <a:pt x="124" y="432"/>
                </a:lnTo>
                <a:lnTo>
                  <a:pt x="123" y="433"/>
                </a:lnTo>
                <a:lnTo>
                  <a:pt x="125" y="433"/>
                </a:lnTo>
                <a:lnTo>
                  <a:pt x="126" y="435"/>
                </a:lnTo>
                <a:lnTo>
                  <a:pt x="127" y="435"/>
                </a:lnTo>
                <a:lnTo>
                  <a:pt x="128" y="434"/>
                </a:lnTo>
                <a:lnTo>
                  <a:pt x="129" y="434"/>
                </a:lnTo>
                <a:lnTo>
                  <a:pt x="130" y="435"/>
                </a:lnTo>
                <a:lnTo>
                  <a:pt x="131" y="435"/>
                </a:lnTo>
                <a:lnTo>
                  <a:pt x="132" y="434"/>
                </a:lnTo>
                <a:lnTo>
                  <a:pt x="132" y="434"/>
                </a:lnTo>
                <a:lnTo>
                  <a:pt x="133" y="434"/>
                </a:lnTo>
                <a:lnTo>
                  <a:pt x="133" y="433"/>
                </a:lnTo>
                <a:lnTo>
                  <a:pt x="134" y="433"/>
                </a:lnTo>
                <a:lnTo>
                  <a:pt x="136" y="434"/>
                </a:lnTo>
                <a:lnTo>
                  <a:pt x="135" y="435"/>
                </a:lnTo>
                <a:lnTo>
                  <a:pt x="135" y="436"/>
                </a:lnTo>
                <a:lnTo>
                  <a:pt x="136" y="436"/>
                </a:lnTo>
                <a:lnTo>
                  <a:pt x="137" y="436"/>
                </a:lnTo>
                <a:lnTo>
                  <a:pt x="139" y="437"/>
                </a:lnTo>
                <a:lnTo>
                  <a:pt x="140" y="437"/>
                </a:lnTo>
                <a:lnTo>
                  <a:pt x="141" y="437"/>
                </a:lnTo>
                <a:lnTo>
                  <a:pt x="142" y="438"/>
                </a:lnTo>
                <a:lnTo>
                  <a:pt x="143" y="439"/>
                </a:lnTo>
                <a:lnTo>
                  <a:pt x="143" y="440"/>
                </a:lnTo>
                <a:lnTo>
                  <a:pt x="142" y="441"/>
                </a:lnTo>
                <a:lnTo>
                  <a:pt x="143" y="441"/>
                </a:lnTo>
                <a:lnTo>
                  <a:pt x="144" y="440"/>
                </a:lnTo>
                <a:lnTo>
                  <a:pt x="145" y="441"/>
                </a:lnTo>
                <a:lnTo>
                  <a:pt x="146" y="442"/>
                </a:lnTo>
                <a:lnTo>
                  <a:pt x="147" y="442"/>
                </a:lnTo>
                <a:lnTo>
                  <a:pt x="147" y="443"/>
                </a:lnTo>
                <a:lnTo>
                  <a:pt x="148" y="444"/>
                </a:lnTo>
                <a:lnTo>
                  <a:pt x="149" y="444"/>
                </a:lnTo>
                <a:lnTo>
                  <a:pt x="150" y="444"/>
                </a:lnTo>
                <a:lnTo>
                  <a:pt x="152" y="443"/>
                </a:lnTo>
                <a:lnTo>
                  <a:pt x="152" y="444"/>
                </a:lnTo>
                <a:lnTo>
                  <a:pt x="152" y="445"/>
                </a:lnTo>
                <a:lnTo>
                  <a:pt x="153" y="445"/>
                </a:lnTo>
                <a:lnTo>
                  <a:pt x="153" y="445"/>
                </a:lnTo>
                <a:lnTo>
                  <a:pt x="155" y="444"/>
                </a:lnTo>
                <a:lnTo>
                  <a:pt x="155" y="444"/>
                </a:lnTo>
                <a:lnTo>
                  <a:pt x="155" y="445"/>
                </a:lnTo>
                <a:lnTo>
                  <a:pt x="156" y="445"/>
                </a:lnTo>
                <a:lnTo>
                  <a:pt x="157" y="446"/>
                </a:lnTo>
                <a:lnTo>
                  <a:pt x="156" y="447"/>
                </a:lnTo>
                <a:lnTo>
                  <a:pt x="155" y="447"/>
                </a:lnTo>
                <a:lnTo>
                  <a:pt x="156" y="448"/>
                </a:lnTo>
                <a:lnTo>
                  <a:pt x="157" y="448"/>
                </a:lnTo>
                <a:lnTo>
                  <a:pt x="158" y="447"/>
                </a:lnTo>
                <a:lnTo>
                  <a:pt x="161" y="450"/>
                </a:lnTo>
                <a:lnTo>
                  <a:pt x="162" y="448"/>
                </a:lnTo>
                <a:lnTo>
                  <a:pt x="161" y="447"/>
                </a:lnTo>
                <a:lnTo>
                  <a:pt x="163" y="448"/>
                </a:lnTo>
                <a:lnTo>
                  <a:pt x="164" y="449"/>
                </a:lnTo>
                <a:lnTo>
                  <a:pt x="166" y="449"/>
                </a:lnTo>
                <a:lnTo>
                  <a:pt x="166" y="448"/>
                </a:lnTo>
                <a:lnTo>
                  <a:pt x="166" y="447"/>
                </a:lnTo>
                <a:lnTo>
                  <a:pt x="167" y="447"/>
                </a:lnTo>
                <a:lnTo>
                  <a:pt x="169" y="447"/>
                </a:lnTo>
                <a:lnTo>
                  <a:pt x="169" y="448"/>
                </a:lnTo>
                <a:lnTo>
                  <a:pt x="170" y="448"/>
                </a:lnTo>
                <a:lnTo>
                  <a:pt x="170" y="447"/>
                </a:lnTo>
                <a:lnTo>
                  <a:pt x="170" y="446"/>
                </a:lnTo>
                <a:lnTo>
                  <a:pt x="171" y="446"/>
                </a:lnTo>
                <a:lnTo>
                  <a:pt x="172" y="447"/>
                </a:lnTo>
                <a:lnTo>
                  <a:pt x="171" y="447"/>
                </a:lnTo>
                <a:lnTo>
                  <a:pt x="172" y="448"/>
                </a:lnTo>
                <a:lnTo>
                  <a:pt x="173" y="449"/>
                </a:lnTo>
                <a:lnTo>
                  <a:pt x="174" y="449"/>
                </a:lnTo>
                <a:lnTo>
                  <a:pt x="175" y="448"/>
                </a:lnTo>
                <a:lnTo>
                  <a:pt x="176" y="447"/>
                </a:lnTo>
                <a:lnTo>
                  <a:pt x="176" y="449"/>
                </a:lnTo>
                <a:lnTo>
                  <a:pt x="177" y="449"/>
                </a:lnTo>
                <a:lnTo>
                  <a:pt x="178" y="448"/>
                </a:lnTo>
                <a:lnTo>
                  <a:pt x="178" y="449"/>
                </a:lnTo>
                <a:lnTo>
                  <a:pt x="179" y="449"/>
                </a:lnTo>
                <a:lnTo>
                  <a:pt x="180" y="448"/>
                </a:lnTo>
                <a:lnTo>
                  <a:pt x="180" y="449"/>
                </a:lnTo>
                <a:lnTo>
                  <a:pt x="180" y="450"/>
                </a:lnTo>
                <a:lnTo>
                  <a:pt x="179" y="451"/>
                </a:lnTo>
                <a:lnTo>
                  <a:pt x="180" y="452"/>
                </a:lnTo>
                <a:lnTo>
                  <a:pt x="180" y="454"/>
                </a:lnTo>
                <a:lnTo>
                  <a:pt x="182" y="453"/>
                </a:lnTo>
                <a:lnTo>
                  <a:pt x="184" y="453"/>
                </a:lnTo>
                <a:lnTo>
                  <a:pt x="185" y="456"/>
                </a:lnTo>
                <a:lnTo>
                  <a:pt x="186" y="455"/>
                </a:lnTo>
                <a:lnTo>
                  <a:pt x="187" y="454"/>
                </a:lnTo>
                <a:lnTo>
                  <a:pt x="189" y="455"/>
                </a:lnTo>
                <a:lnTo>
                  <a:pt x="189" y="456"/>
                </a:lnTo>
                <a:lnTo>
                  <a:pt x="189" y="457"/>
                </a:lnTo>
                <a:lnTo>
                  <a:pt x="190" y="457"/>
                </a:lnTo>
                <a:lnTo>
                  <a:pt x="191" y="457"/>
                </a:lnTo>
                <a:lnTo>
                  <a:pt x="191" y="458"/>
                </a:lnTo>
                <a:lnTo>
                  <a:pt x="190" y="459"/>
                </a:lnTo>
                <a:lnTo>
                  <a:pt x="190" y="460"/>
                </a:lnTo>
                <a:lnTo>
                  <a:pt x="190" y="461"/>
                </a:lnTo>
                <a:lnTo>
                  <a:pt x="190" y="462"/>
                </a:lnTo>
                <a:lnTo>
                  <a:pt x="191" y="463"/>
                </a:lnTo>
                <a:lnTo>
                  <a:pt x="191" y="464"/>
                </a:lnTo>
                <a:lnTo>
                  <a:pt x="192" y="465"/>
                </a:lnTo>
                <a:lnTo>
                  <a:pt x="192" y="466"/>
                </a:lnTo>
                <a:lnTo>
                  <a:pt x="193" y="467"/>
                </a:lnTo>
                <a:lnTo>
                  <a:pt x="193" y="467"/>
                </a:lnTo>
                <a:lnTo>
                  <a:pt x="193" y="468"/>
                </a:lnTo>
                <a:lnTo>
                  <a:pt x="194" y="468"/>
                </a:lnTo>
                <a:lnTo>
                  <a:pt x="196" y="468"/>
                </a:lnTo>
                <a:lnTo>
                  <a:pt x="198" y="468"/>
                </a:lnTo>
                <a:lnTo>
                  <a:pt x="199" y="467"/>
                </a:lnTo>
                <a:lnTo>
                  <a:pt x="199" y="468"/>
                </a:lnTo>
                <a:lnTo>
                  <a:pt x="200" y="469"/>
                </a:lnTo>
                <a:lnTo>
                  <a:pt x="201" y="470"/>
                </a:lnTo>
                <a:lnTo>
                  <a:pt x="201" y="471"/>
                </a:lnTo>
                <a:lnTo>
                  <a:pt x="201" y="472"/>
                </a:lnTo>
                <a:lnTo>
                  <a:pt x="201" y="472"/>
                </a:lnTo>
                <a:lnTo>
                  <a:pt x="201" y="473"/>
                </a:lnTo>
                <a:lnTo>
                  <a:pt x="202" y="473"/>
                </a:lnTo>
                <a:lnTo>
                  <a:pt x="203" y="474"/>
                </a:lnTo>
                <a:lnTo>
                  <a:pt x="204" y="474"/>
                </a:lnTo>
                <a:lnTo>
                  <a:pt x="205" y="474"/>
                </a:lnTo>
                <a:lnTo>
                  <a:pt x="206" y="474"/>
                </a:lnTo>
                <a:lnTo>
                  <a:pt x="208" y="475"/>
                </a:lnTo>
                <a:lnTo>
                  <a:pt x="209" y="476"/>
                </a:lnTo>
                <a:lnTo>
                  <a:pt x="210" y="477"/>
                </a:lnTo>
                <a:lnTo>
                  <a:pt x="211" y="477"/>
                </a:lnTo>
                <a:lnTo>
                  <a:pt x="212" y="478"/>
                </a:lnTo>
                <a:lnTo>
                  <a:pt x="212" y="479"/>
                </a:lnTo>
                <a:lnTo>
                  <a:pt x="213" y="479"/>
                </a:lnTo>
                <a:lnTo>
                  <a:pt x="213" y="479"/>
                </a:lnTo>
                <a:lnTo>
                  <a:pt x="216" y="480"/>
                </a:lnTo>
                <a:lnTo>
                  <a:pt x="218" y="479"/>
                </a:lnTo>
                <a:lnTo>
                  <a:pt x="219" y="479"/>
                </a:lnTo>
                <a:lnTo>
                  <a:pt x="221" y="479"/>
                </a:lnTo>
                <a:lnTo>
                  <a:pt x="222" y="478"/>
                </a:lnTo>
                <a:lnTo>
                  <a:pt x="223" y="478"/>
                </a:lnTo>
                <a:lnTo>
                  <a:pt x="223" y="479"/>
                </a:lnTo>
                <a:lnTo>
                  <a:pt x="224" y="479"/>
                </a:lnTo>
                <a:lnTo>
                  <a:pt x="225" y="480"/>
                </a:lnTo>
                <a:lnTo>
                  <a:pt x="225" y="480"/>
                </a:lnTo>
                <a:lnTo>
                  <a:pt x="226" y="481"/>
                </a:lnTo>
                <a:lnTo>
                  <a:pt x="226" y="483"/>
                </a:lnTo>
                <a:lnTo>
                  <a:pt x="226" y="484"/>
                </a:lnTo>
                <a:lnTo>
                  <a:pt x="226" y="485"/>
                </a:lnTo>
                <a:lnTo>
                  <a:pt x="225" y="486"/>
                </a:lnTo>
                <a:lnTo>
                  <a:pt x="225" y="487"/>
                </a:lnTo>
                <a:lnTo>
                  <a:pt x="224" y="487"/>
                </a:lnTo>
                <a:lnTo>
                  <a:pt x="224" y="488"/>
                </a:lnTo>
                <a:lnTo>
                  <a:pt x="223" y="489"/>
                </a:lnTo>
                <a:lnTo>
                  <a:pt x="223" y="489"/>
                </a:lnTo>
                <a:lnTo>
                  <a:pt x="223" y="490"/>
                </a:lnTo>
                <a:lnTo>
                  <a:pt x="222" y="490"/>
                </a:lnTo>
                <a:lnTo>
                  <a:pt x="222" y="491"/>
                </a:lnTo>
                <a:lnTo>
                  <a:pt x="222" y="492"/>
                </a:lnTo>
                <a:lnTo>
                  <a:pt x="221" y="493"/>
                </a:lnTo>
                <a:lnTo>
                  <a:pt x="222" y="495"/>
                </a:lnTo>
                <a:lnTo>
                  <a:pt x="222" y="496"/>
                </a:lnTo>
                <a:lnTo>
                  <a:pt x="223" y="496"/>
                </a:lnTo>
                <a:lnTo>
                  <a:pt x="224" y="496"/>
                </a:lnTo>
                <a:lnTo>
                  <a:pt x="224" y="496"/>
                </a:lnTo>
                <a:lnTo>
                  <a:pt x="225" y="496"/>
                </a:lnTo>
                <a:lnTo>
                  <a:pt x="226" y="496"/>
                </a:lnTo>
                <a:lnTo>
                  <a:pt x="228" y="497"/>
                </a:lnTo>
                <a:lnTo>
                  <a:pt x="228" y="497"/>
                </a:lnTo>
                <a:lnTo>
                  <a:pt x="228" y="498"/>
                </a:lnTo>
                <a:lnTo>
                  <a:pt x="230" y="499"/>
                </a:lnTo>
                <a:lnTo>
                  <a:pt x="231" y="500"/>
                </a:lnTo>
                <a:lnTo>
                  <a:pt x="232" y="500"/>
                </a:lnTo>
                <a:lnTo>
                  <a:pt x="233" y="499"/>
                </a:lnTo>
                <a:lnTo>
                  <a:pt x="235" y="499"/>
                </a:lnTo>
                <a:lnTo>
                  <a:pt x="236" y="499"/>
                </a:lnTo>
                <a:lnTo>
                  <a:pt x="237" y="499"/>
                </a:lnTo>
                <a:lnTo>
                  <a:pt x="238" y="499"/>
                </a:lnTo>
                <a:lnTo>
                  <a:pt x="238" y="497"/>
                </a:lnTo>
                <a:lnTo>
                  <a:pt x="238" y="497"/>
                </a:lnTo>
                <a:lnTo>
                  <a:pt x="238" y="497"/>
                </a:lnTo>
                <a:lnTo>
                  <a:pt x="239" y="496"/>
                </a:lnTo>
                <a:lnTo>
                  <a:pt x="239" y="496"/>
                </a:lnTo>
                <a:lnTo>
                  <a:pt x="240" y="496"/>
                </a:lnTo>
                <a:lnTo>
                  <a:pt x="240" y="496"/>
                </a:lnTo>
                <a:lnTo>
                  <a:pt x="241" y="496"/>
                </a:lnTo>
                <a:lnTo>
                  <a:pt x="242" y="496"/>
                </a:lnTo>
                <a:lnTo>
                  <a:pt x="243" y="494"/>
                </a:lnTo>
                <a:lnTo>
                  <a:pt x="244" y="494"/>
                </a:lnTo>
                <a:lnTo>
                  <a:pt x="245" y="493"/>
                </a:lnTo>
                <a:lnTo>
                  <a:pt x="246" y="493"/>
                </a:lnTo>
                <a:lnTo>
                  <a:pt x="247" y="492"/>
                </a:lnTo>
                <a:lnTo>
                  <a:pt x="247" y="492"/>
                </a:lnTo>
                <a:lnTo>
                  <a:pt x="248" y="492"/>
                </a:lnTo>
                <a:lnTo>
                  <a:pt x="250" y="494"/>
                </a:lnTo>
                <a:lnTo>
                  <a:pt x="251" y="495"/>
                </a:lnTo>
                <a:lnTo>
                  <a:pt x="252" y="495"/>
                </a:lnTo>
                <a:lnTo>
                  <a:pt x="252" y="495"/>
                </a:lnTo>
                <a:lnTo>
                  <a:pt x="253" y="495"/>
                </a:lnTo>
                <a:lnTo>
                  <a:pt x="253" y="494"/>
                </a:lnTo>
                <a:lnTo>
                  <a:pt x="254" y="493"/>
                </a:lnTo>
                <a:lnTo>
                  <a:pt x="255" y="493"/>
                </a:lnTo>
                <a:lnTo>
                  <a:pt x="256" y="494"/>
                </a:lnTo>
                <a:lnTo>
                  <a:pt x="257" y="495"/>
                </a:lnTo>
                <a:lnTo>
                  <a:pt x="257" y="495"/>
                </a:lnTo>
                <a:lnTo>
                  <a:pt x="257" y="495"/>
                </a:lnTo>
                <a:lnTo>
                  <a:pt x="258" y="496"/>
                </a:lnTo>
                <a:lnTo>
                  <a:pt x="259" y="495"/>
                </a:lnTo>
                <a:lnTo>
                  <a:pt x="260" y="494"/>
                </a:lnTo>
                <a:lnTo>
                  <a:pt x="261" y="493"/>
                </a:lnTo>
                <a:lnTo>
                  <a:pt x="262" y="492"/>
                </a:lnTo>
                <a:lnTo>
                  <a:pt x="262" y="492"/>
                </a:lnTo>
                <a:lnTo>
                  <a:pt x="263" y="492"/>
                </a:lnTo>
                <a:lnTo>
                  <a:pt x="263" y="492"/>
                </a:lnTo>
                <a:lnTo>
                  <a:pt x="265" y="493"/>
                </a:lnTo>
                <a:lnTo>
                  <a:pt x="265" y="493"/>
                </a:lnTo>
                <a:lnTo>
                  <a:pt x="266" y="493"/>
                </a:lnTo>
                <a:lnTo>
                  <a:pt x="267" y="492"/>
                </a:lnTo>
                <a:lnTo>
                  <a:pt x="268" y="492"/>
                </a:lnTo>
                <a:lnTo>
                  <a:pt x="268" y="492"/>
                </a:lnTo>
                <a:lnTo>
                  <a:pt x="269" y="491"/>
                </a:lnTo>
                <a:lnTo>
                  <a:pt x="269" y="490"/>
                </a:lnTo>
                <a:lnTo>
                  <a:pt x="270" y="490"/>
                </a:lnTo>
                <a:lnTo>
                  <a:pt x="270" y="489"/>
                </a:lnTo>
                <a:lnTo>
                  <a:pt x="270" y="488"/>
                </a:lnTo>
                <a:lnTo>
                  <a:pt x="270" y="488"/>
                </a:lnTo>
                <a:lnTo>
                  <a:pt x="272" y="487"/>
                </a:lnTo>
                <a:lnTo>
                  <a:pt x="273" y="487"/>
                </a:lnTo>
                <a:lnTo>
                  <a:pt x="274" y="487"/>
                </a:lnTo>
                <a:lnTo>
                  <a:pt x="275" y="486"/>
                </a:lnTo>
                <a:lnTo>
                  <a:pt x="277" y="484"/>
                </a:lnTo>
                <a:lnTo>
                  <a:pt x="278" y="483"/>
                </a:lnTo>
                <a:lnTo>
                  <a:pt x="278" y="484"/>
                </a:lnTo>
                <a:lnTo>
                  <a:pt x="280" y="484"/>
                </a:lnTo>
                <a:lnTo>
                  <a:pt x="281" y="483"/>
                </a:lnTo>
                <a:lnTo>
                  <a:pt x="281" y="482"/>
                </a:lnTo>
                <a:lnTo>
                  <a:pt x="282" y="482"/>
                </a:lnTo>
                <a:lnTo>
                  <a:pt x="283" y="481"/>
                </a:lnTo>
                <a:lnTo>
                  <a:pt x="284" y="482"/>
                </a:lnTo>
                <a:lnTo>
                  <a:pt x="286" y="481"/>
                </a:lnTo>
                <a:lnTo>
                  <a:pt x="287" y="481"/>
                </a:lnTo>
                <a:lnTo>
                  <a:pt x="289" y="480"/>
                </a:lnTo>
                <a:lnTo>
                  <a:pt x="290" y="480"/>
                </a:lnTo>
                <a:lnTo>
                  <a:pt x="291" y="480"/>
                </a:lnTo>
                <a:lnTo>
                  <a:pt x="291" y="481"/>
                </a:lnTo>
                <a:lnTo>
                  <a:pt x="291" y="482"/>
                </a:lnTo>
                <a:lnTo>
                  <a:pt x="289" y="485"/>
                </a:lnTo>
                <a:lnTo>
                  <a:pt x="288" y="486"/>
                </a:lnTo>
                <a:lnTo>
                  <a:pt x="288" y="486"/>
                </a:lnTo>
                <a:lnTo>
                  <a:pt x="287" y="487"/>
                </a:lnTo>
                <a:lnTo>
                  <a:pt x="286" y="488"/>
                </a:lnTo>
                <a:lnTo>
                  <a:pt x="283" y="492"/>
                </a:lnTo>
                <a:lnTo>
                  <a:pt x="282" y="494"/>
                </a:lnTo>
                <a:lnTo>
                  <a:pt x="282" y="495"/>
                </a:lnTo>
                <a:lnTo>
                  <a:pt x="281" y="495"/>
                </a:lnTo>
                <a:lnTo>
                  <a:pt x="281" y="496"/>
                </a:lnTo>
                <a:lnTo>
                  <a:pt x="280" y="497"/>
                </a:lnTo>
                <a:lnTo>
                  <a:pt x="280" y="497"/>
                </a:lnTo>
                <a:lnTo>
                  <a:pt x="278" y="498"/>
                </a:lnTo>
                <a:lnTo>
                  <a:pt x="276" y="499"/>
                </a:lnTo>
                <a:lnTo>
                  <a:pt x="274" y="501"/>
                </a:lnTo>
                <a:lnTo>
                  <a:pt x="271" y="502"/>
                </a:lnTo>
                <a:lnTo>
                  <a:pt x="270" y="502"/>
                </a:lnTo>
                <a:lnTo>
                  <a:pt x="268" y="503"/>
                </a:lnTo>
                <a:lnTo>
                  <a:pt x="268" y="503"/>
                </a:lnTo>
                <a:lnTo>
                  <a:pt x="267" y="503"/>
                </a:lnTo>
                <a:lnTo>
                  <a:pt x="267" y="504"/>
                </a:lnTo>
                <a:lnTo>
                  <a:pt x="265" y="504"/>
                </a:lnTo>
                <a:lnTo>
                  <a:pt x="263" y="504"/>
                </a:lnTo>
                <a:lnTo>
                  <a:pt x="262" y="505"/>
                </a:lnTo>
                <a:lnTo>
                  <a:pt x="261" y="506"/>
                </a:lnTo>
                <a:lnTo>
                  <a:pt x="261" y="507"/>
                </a:lnTo>
                <a:lnTo>
                  <a:pt x="260" y="507"/>
                </a:lnTo>
                <a:lnTo>
                  <a:pt x="260" y="507"/>
                </a:lnTo>
                <a:lnTo>
                  <a:pt x="260" y="508"/>
                </a:lnTo>
                <a:lnTo>
                  <a:pt x="259" y="509"/>
                </a:lnTo>
                <a:lnTo>
                  <a:pt x="259" y="509"/>
                </a:lnTo>
                <a:lnTo>
                  <a:pt x="258" y="511"/>
                </a:lnTo>
                <a:lnTo>
                  <a:pt x="258" y="511"/>
                </a:lnTo>
                <a:lnTo>
                  <a:pt x="258" y="513"/>
                </a:lnTo>
                <a:lnTo>
                  <a:pt x="258" y="513"/>
                </a:lnTo>
                <a:lnTo>
                  <a:pt x="258" y="514"/>
                </a:lnTo>
                <a:lnTo>
                  <a:pt x="258" y="515"/>
                </a:lnTo>
                <a:lnTo>
                  <a:pt x="257" y="516"/>
                </a:lnTo>
                <a:lnTo>
                  <a:pt x="254" y="519"/>
                </a:lnTo>
                <a:lnTo>
                  <a:pt x="254" y="520"/>
                </a:lnTo>
                <a:lnTo>
                  <a:pt x="253" y="521"/>
                </a:lnTo>
                <a:lnTo>
                  <a:pt x="253" y="522"/>
                </a:lnTo>
                <a:lnTo>
                  <a:pt x="253" y="522"/>
                </a:lnTo>
                <a:lnTo>
                  <a:pt x="253" y="523"/>
                </a:lnTo>
                <a:lnTo>
                  <a:pt x="254" y="523"/>
                </a:lnTo>
                <a:lnTo>
                  <a:pt x="254" y="523"/>
                </a:lnTo>
                <a:lnTo>
                  <a:pt x="254" y="523"/>
                </a:lnTo>
                <a:lnTo>
                  <a:pt x="256" y="523"/>
                </a:lnTo>
                <a:lnTo>
                  <a:pt x="256" y="524"/>
                </a:lnTo>
                <a:lnTo>
                  <a:pt x="257" y="524"/>
                </a:lnTo>
                <a:lnTo>
                  <a:pt x="258" y="524"/>
                </a:lnTo>
                <a:lnTo>
                  <a:pt x="259" y="525"/>
                </a:lnTo>
                <a:lnTo>
                  <a:pt x="259" y="525"/>
                </a:lnTo>
                <a:lnTo>
                  <a:pt x="257" y="529"/>
                </a:lnTo>
                <a:lnTo>
                  <a:pt x="256" y="531"/>
                </a:lnTo>
                <a:lnTo>
                  <a:pt x="253" y="537"/>
                </a:lnTo>
                <a:lnTo>
                  <a:pt x="251" y="543"/>
                </a:lnTo>
                <a:lnTo>
                  <a:pt x="249" y="546"/>
                </a:lnTo>
                <a:lnTo>
                  <a:pt x="246" y="554"/>
                </a:lnTo>
                <a:lnTo>
                  <a:pt x="245" y="555"/>
                </a:lnTo>
                <a:lnTo>
                  <a:pt x="243" y="559"/>
                </a:lnTo>
                <a:lnTo>
                  <a:pt x="242" y="563"/>
                </a:lnTo>
                <a:lnTo>
                  <a:pt x="238" y="570"/>
                </a:lnTo>
                <a:lnTo>
                  <a:pt x="234" y="579"/>
                </a:lnTo>
                <a:lnTo>
                  <a:pt x="226" y="597"/>
                </a:lnTo>
                <a:lnTo>
                  <a:pt x="222" y="605"/>
                </a:lnTo>
                <a:lnTo>
                  <a:pt x="222" y="607"/>
                </a:lnTo>
                <a:lnTo>
                  <a:pt x="219" y="612"/>
                </a:lnTo>
                <a:lnTo>
                  <a:pt x="217" y="616"/>
                </a:lnTo>
                <a:lnTo>
                  <a:pt x="214" y="621"/>
                </a:lnTo>
                <a:lnTo>
                  <a:pt x="209" y="633"/>
                </a:lnTo>
                <a:lnTo>
                  <a:pt x="206" y="639"/>
                </a:lnTo>
                <a:lnTo>
                  <a:pt x="202" y="650"/>
                </a:lnTo>
                <a:lnTo>
                  <a:pt x="197" y="660"/>
                </a:lnTo>
                <a:lnTo>
                  <a:pt x="196" y="663"/>
                </a:lnTo>
                <a:lnTo>
                  <a:pt x="189" y="679"/>
                </a:lnTo>
                <a:lnTo>
                  <a:pt x="185" y="685"/>
                </a:lnTo>
                <a:lnTo>
                  <a:pt x="183" y="689"/>
                </a:lnTo>
                <a:lnTo>
                  <a:pt x="175" y="707"/>
                </a:lnTo>
                <a:lnTo>
                  <a:pt x="175" y="708"/>
                </a:lnTo>
                <a:lnTo>
                  <a:pt x="173" y="711"/>
                </a:lnTo>
                <a:lnTo>
                  <a:pt x="171" y="715"/>
                </a:lnTo>
                <a:lnTo>
                  <a:pt x="171" y="716"/>
                </a:lnTo>
                <a:lnTo>
                  <a:pt x="161" y="738"/>
                </a:lnTo>
                <a:lnTo>
                  <a:pt x="148" y="765"/>
                </a:lnTo>
                <a:lnTo>
                  <a:pt x="143" y="776"/>
                </a:lnTo>
                <a:lnTo>
                  <a:pt x="136" y="789"/>
                </a:lnTo>
                <a:lnTo>
                  <a:pt x="129" y="806"/>
                </a:lnTo>
                <a:lnTo>
                  <a:pt x="127" y="809"/>
                </a:lnTo>
                <a:lnTo>
                  <a:pt x="124" y="816"/>
                </a:lnTo>
                <a:lnTo>
                  <a:pt x="108" y="852"/>
                </a:lnTo>
                <a:lnTo>
                  <a:pt x="106" y="855"/>
                </a:lnTo>
                <a:lnTo>
                  <a:pt x="90" y="891"/>
                </a:lnTo>
                <a:lnTo>
                  <a:pt x="89" y="893"/>
                </a:lnTo>
                <a:lnTo>
                  <a:pt x="67" y="940"/>
                </a:lnTo>
                <a:lnTo>
                  <a:pt x="66" y="942"/>
                </a:lnTo>
                <a:lnTo>
                  <a:pt x="65" y="943"/>
                </a:lnTo>
                <a:lnTo>
                  <a:pt x="65" y="943"/>
                </a:lnTo>
                <a:lnTo>
                  <a:pt x="64" y="944"/>
                </a:lnTo>
                <a:lnTo>
                  <a:pt x="63" y="945"/>
                </a:lnTo>
                <a:lnTo>
                  <a:pt x="62" y="945"/>
                </a:lnTo>
                <a:lnTo>
                  <a:pt x="61" y="945"/>
                </a:lnTo>
                <a:lnTo>
                  <a:pt x="60" y="945"/>
                </a:lnTo>
                <a:lnTo>
                  <a:pt x="60" y="945"/>
                </a:lnTo>
                <a:lnTo>
                  <a:pt x="59" y="946"/>
                </a:lnTo>
                <a:lnTo>
                  <a:pt x="59" y="947"/>
                </a:lnTo>
                <a:lnTo>
                  <a:pt x="59" y="948"/>
                </a:lnTo>
                <a:lnTo>
                  <a:pt x="59" y="948"/>
                </a:lnTo>
                <a:lnTo>
                  <a:pt x="59" y="949"/>
                </a:lnTo>
                <a:lnTo>
                  <a:pt x="58" y="950"/>
                </a:lnTo>
                <a:lnTo>
                  <a:pt x="57" y="951"/>
                </a:lnTo>
                <a:lnTo>
                  <a:pt x="56" y="952"/>
                </a:lnTo>
                <a:lnTo>
                  <a:pt x="54" y="953"/>
                </a:lnTo>
                <a:lnTo>
                  <a:pt x="53" y="953"/>
                </a:lnTo>
                <a:lnTo>
                  <a:pt x="53" y="954"/>
                </a:lnTo>
                <a:lnTo>
                  <a:pt x="52" y="955"/>
                </a:lnTo>
                <a:lnTo>
                  <a:pt x="51" y="956"/>
                </a:lnTo>
                <a:lnTo>
                  <a:pt x="51" y="956"/>
                </a:lnTo>
                <a:lnTo>
                  <a:pt x="50" y="957"/>
                </a:lnTo>
                <a:lnTo>
                  <a:pt x="49" y="958"/>
                </a:lnTo>
                <a:lnTo>
                  <a:pt x="49" y="958"/>
                </a:lnTo>
                <a:lnTo>
                  <a:pt x="48" y="959"/>
                </a:lnTo>
                <a:lnTo>
                  <a:pt x="47" y="961"/>
                </a:lnTo>
                <a:lnTo>
                  <a:pt x="46" y="961"/>
                </a:lnTo>
                <a:lnTo>
                  <a:pt x="45" y="962"/>
                </a:lnTo>
                <a:lnTo>
                  <a:pt x="45" y="963"/>
                </a:lnTo>
                <a:lnTo>
                  <a:pt x="44" y="964"/>
                </a:lnTo>
                <a:lnTo>
                  <a:pt x="44" y="964"/>
                </a:lnTo>
                <a:lnTo>
                  <a:pt x="43" y="966"/>
                </a:lnTo>
                <a:lnTo>
                  <a:pt x="43" y="967"/>
                </a:lnTo>
                <a:lnTo>
                  <a:pt x="43" y="968"/>
                </a:lnTo>
                <a:lnTo>
                  <a:pt x="43" y="969"/>
                </a:lnTo>
                <a:lnTo>
                  <a:pt x="43" y="971"/>
                </a:lnTo>
                <a:lnTo>
                  <a:pt x="43" y="973"/>
                </a:lnTo>
                <a:lnTo>
                  <a:pt x="43" y="973"/>
                </a:lnTo>
                <a:lnTo>
                  <a:pt x="43" y="974"/>
                </a:lnTo>
                <a:lnTo>
                  <a:pt x="43" y="975"/>
                </a:lnTo>
                <a:lnTo>
                  <a:pt x="43" y="975"/>
                </a:lnTo>
                <a:lnTo>
                  <a:pt x="44" y="977"/>
                </a:lnTo>
                <a:lnTo>
                  <a:pt x="44" y="978"/>
                </a:lnTo>
                <a:lnTo>
                  <a:pt x="45" y="979"/>
                </a:lnTo>
                <a:lnTo>
                  <a:pt x="45" y="980"/>
                </a:lnTo>
                <a:lnTo>
                  <a:pt x="46" y="982"/>
                </a:lnTo>
                <a:lnTo>
                  <a:pt x="47" y="984"/>
                </a:lnTo>
                <a:lnTo>
                  <a:pt x="47" y="985"/>
                </a:lnTo>
                <a:lnTo>
                  <a:pt x="48" y="986"/>
                </a:lnTo>
                <a:lnTo>
                  <a:pt x="48" y="988"/>
                </a:lnTo>
                <a:lnTo>
                  <a:pt x="50" y="989"/>
                </a:lnTo>
                <a:lnTo>
                  <a:pt x="50" y="989"/>
                </a:lnTo>
                <a:lnTo>
                  <a:pt x="51" y="990"/>
                </a:lnTo>
                <a:lnTo>
                  <a:pt x="51" y="991"/>
                </a:lnTo>
                <a:lnTo>
                  <a:pt x="52" y="991"/>
                </a:lnTo>
                <a:lnTo>
                  <a:pt x="52" y="992"/>
                </a:lnTo>
                <a:lnTo>
                  <a:pt x="52" y="993"/>
                </a:lnTo>
                <a:lnTo>
                  <a:pt x="53" y="993"/>
                </a:lnTo>
                <a:lnTo>
                  <a:pt x="53" y="994"/>
                </a:lnTo>
                <a:lnTo>
                  <a:pt x="54" y="994"/>
                </a:lnTo>
                <a:lnTo>
                  <a:pt x="55" y="994"/>
                </a:lnTo>
                <a:lnTo>
                  <a:pt x="56" y="994"/>
                </a:lnTo>
                <a:lnTo>
                  <a:pt x="57" y="994"/>
                </a:lnTo>
                <a:lnTo>
                  <a:pt x="58" y="995"/>
                </a:lnTo>
                <a:lnTo>
                  <a:pt x="59" y="996"/>
                </a:lnTo>
                <a:lnTo>
                  <a:pt x="59" y="996"/>
                </a:lnTo>
                <a:lnTo>
                  <a:pt x="60" y="997"/>
                </a:lnTo>
                <a:lnTo>
                  <a:pt x="61" y="999"/>
                </a:lnTo>
                <a:lnTo>
                  <a:pt x="62" y="1001"/>
                </a:lnTo>
                <a:lnTo>
                  <a:pt x="62" y="1001"/>
                </a:lnTo>
                <a:lnTo>
                  <a:pt x="63" y="1004"/>
                </a:lnTo>
                <a:lnTo>
                  <a:pt x="64" y="1004"/>
                </a:lnTo>
                <a:lnTo>
                  <a:pt x="64" y="1005"/>
                </a:lnTo>
                <a:lnTo>
                  <a:pt x="65" y="1005"/>
                </a:lnTo>
                <a:lnTo>
                  <a:pt x="67" y="1006"/>
                </a:lnTo>
                <a:lnTo>
                  <a:pt x="68" y="1006"/>
                </a:lnTo>
                <a:lnTo>
                  <a:pt x="68" y="1007"/>
                </a:lnTo>
                <a:lnTo>
                  <a:pt x="70" y="1008"/>
                </a:lnTo>
                <a:lnTo>
                  <a:pt x="70" y="1010"/>
                </a:lnTo>
                <a:lnTo>
                  <a:pt x="71" y="1010"/>
                </a:lnTo>
                <a:lnTo>
                  <a:pt x="71" y="1011"/>
                </a:lnTo>
                <a:lnTo>
                  <a:pt x="71" y="1011"/>
                </a:lnTo>
                <a:lnTo>
                  <a:pt x="72" y="1012"/>
                </a:lnTo>
                <a:lnTo>
                  <a:pt x="72" y="1013"/>
                </a:lnTo>
                <a:lnTo>
                  <a:pt x="73" y="1014"/>
                </a:lnTo>
                <a:lnTo>
                  <a:pt x="74" y="1015"/>
                </a:lnTo>
                <a:lnTo>
                  <a:pt x="74" y="1016"/>
                </a:lnTo>
                <a:lnTo>
                  <a:pt x="75" y="1016"/>
                </a:lnTo>
                <a:lnTo>
                  <a:pt x="75" y="1017"/>
                </a:lnTo>
                <a:lnTo>
                  <a:pt x="75" y="1017"/>
                </a:lnTo>
                <a:lnTo>
                  <a:pt x="75" y="1018"/>
                </a:lnTo>
                <a:lnTo>
                  <a:pt x="75" y="1020"/>
                </a:lnTo>
                <a:lnTo>
                  <a:pt x="76" y="1021"/>
                </a:lnTo>
                <a:lnTo>
                  <a:pt x="76" y="1022"/>
                </a:lnTo>
                <a:lnTo>
                  <a:pt x="75" y="1023"/>
                </a:lnTo>
                <a:lnTo>
                  <a:pt x="75" y="1025"/>
                </a:lnTo>
                <a:lnTo>
                  <a:pt x="75" y="1026"/>
                </a:lnTo>
                <a:lnTo>
                  <a:pt x="75" y="1027"/>
                </a:lnTo>
                <a:lnTo>
                  <a:pt x="75" y="1028"/>
                </a:lnTo>
                <a:lnTo>
                  <a:pt x="75" y="1028"/>
                </a:lnTo>
                <a:lnTo>
                  <a:pt x="75" y="1029"/>
                </a:lnTo>
                <a:lnTo>
                  <a:pt x="76" y="1030"/>
                </a:lnTo>
                <a:lnTo>
                  <a:pt x="76" y="1031"/>
                </a:lnTo>
                <a:lnTo>
                  <a:pt x="77" y="1031"/>
                </a:lnTo>
                <a:lnTo>
                  <a:pt x="78" y="1033"/>
                </a:lnTo>
                <a:lnTo>
                  <a:pt x="79" y="1034"/>
                </a:lnTo>
                <a:lnTo>
                  <a:pt x="79" y="1033"/>
                </a:lnTo>
                <a:lnTo>
                  <a:pt x="79" y="1033"/>
                </a:lnTo>
                <a:lnTo>
                  <a:pt x="80" y="1033"/>
                </a:lnTo>
                <a:lnTo>
                  <a:pt x="81" y="1034"/>
                </a:lnTo>
                <a:lnTo>
                  <a:pt x="81" y="1034"/>
                </a:lnTo>
                <a:lnTo>
                  <a:pt x="81" y="1034"/>
                </a:lnTo>
                <a:lnTo>
                  <a:pt x="84" y="1036"/>
                </a:lnTo>
                <a:lnTo>
                  <a:pt x="85" y="1037"/>
                </a:lnTo>
                <a:lnTo>
                  <a:pt x="86" y="1038"/>
                </a:lnTo>
                <a:lnTo>
                  <a:pt x="87" y="1038"/>
                </a:lnTo>
                <a:lnTo>
                  <a:pt x="87" y="1039"/>
                </a:lnTo>
                <a:lnTo>
                  <a:pt x="87" y="1039"/>
                </a:lnTo>
                <a:lnTo>
                  <a:pt x="88" y="1041"/>
                </a:lnTo>
                <a:lnTo>
                  <a:pt x="89" y="1043"/>
                </a:lnTo>
                <a:lnTo>
                  <a:pt x="90" y="1044"/>
                </a:lnTo>
                <a:lnTo>
                  <a:pt x="91" y="1046"/>
                </a:lnTo>
                <a:lnTo>
                  <a:pt x="91" y="1046"/>
                </a:lnTo>
                <a:lnTo>
                  <a:pt x="92" y="1047"/>
                </a:lnTo>
                <a:lnTo>
                  <a:pt x="92" y="1048"/>
                </a:lnTo>
                <a:lnTo>
                  <a:pt x="93" y="1048"/>
                </a:lnTo>
                <a:lnTo>
                  <a:pt x="94" y="1048"/>
                </a:lnTo>
                <a:lnTo>
                  <a:pt x="94" y="1049"/>
                </a:lnTo>
                <a:lnTo>
                  <a:pt x="94" y="1050"/>
                </a:lnTo>
                <a:lnTo>
                  <a:pt x="95" y="1050"/>
                </a:lnTo>
                <a:lnTo>
                  <a:pt x="96" y="1052"/>
                </a:lnTo>
                <a:lnTo>
                  <a:pt x="96" y="1052"/>
                </a:lnTo>
                <a:lnTo>
                  <a:pt x="97" y="1053"/>
                </a:lnTo>
                <a:lnTo>
                  <a:pt x="97" y="1055"/>
                </a:lnTo>
                <a:lnTo>
                  <a:pt x="98" y="1058"/>
                </a:lnTo>
                <a:lnTo>
                  <a:pt x="99" y="1059"/>
                </a:lnTo>
                <a:lnTo>
                  <a:pt x="99" y="1060"/>
                </a:lnTo>
                <a:lnTo>
                  <a:pt x="99" y="1061"/>
                </a:lnTo>
                <a:lnTo>
                  <a:pt x="99" y="1061"/>
                </a:lnTo>
                <a:lnTo>
                  <a:pt x="99" y="1064"/>
                </a:lnTo>
                <a:lnTo>
                  <a:pt x="100" y="1065"/>
                </a:lnTo>
                <a:lnTo>
                  <a:pt x="100" y="1065"/>
                </a:lnTo>
                <a:lnTo>
                  <a:pt x="100" y="1065"/>
                </a:lnTo>
                <a:lnTo>
                  <a:pt x="101" y="1065"/>
                </a:lnTo>
                <a:lnTo>
                  <a:pt x="101" y="1065"/>
                </a:lnTo>
                <a:lnTo>
                  <a:pt x="102" y="1065"/>
                </a:lnTo>
                <a:lnTo>
                  <a:pt x="102" y="1066"/>
                </a:lnTo>
                <a:lnTo>
                  <a:pt x="103" y="1067"/>
                </a:lnTo>
                <a:lnTo>
                  <a:pt x="104" y="1067"/>
                </a:lnTo>
                <a:lnTo>
                  <a:pt x="104" y="1068"/>
                </a:lnTo>
                <a:lnTo>
                  <a:pt x="104" y="1069"/>
                </a:lnTo>
                <a:lnTo>
                  <a:pt x="105" y="1070"/>
                </a:lnTo>
                <a:lnTo>
                  <a:pt x="105" y="1071"/>
                </a:lnTo>
                <a:lnTo>
                  <a:pt x="105" y="1073"/>
                </a:lnTo>
                <a:lnTo>
                  <a:pt x="105" y="1075"/>
                </a:lnTo>
                <a:lnTo>
                  <a:pt x="106" y="1076"/>
                </a:lnTo>
                <a:lnTo>
                  <a:pt x="106" y="1077"/>
                </a:lnTo>
                <a:lnTo>
                  <a:pt x="106" y="1078"/>
                </a:lnTo>
                <a:lnTo>
                  <a:pt x="106" y="1079"/>
                </a:lnTo>
                <a:lnTo>
                  <a:pt x="107" y="1080"/>
                </a:lnTo>
                <a:lnTo>
                  <a:pt x="107" y="1081"/>
                </a:lnTo>
                <a:lnTo>
                  <a:pt x="107" y="1082"/>
                </a:lnTo>
                <a:lnTo>
                  <a:pt x="108" y="1082"/>
                </a:lnTo>
                <a:lnTo>
                  <a:pt x="108" y="1083"/>
                </a:lnTo>
                <a:lnTo>
                  <a:pt x="109" y="1084"/>
                </a:lnTo>
                <a:lnTo>
                  <a:pt x="110" y="1087"/>
                </a:lnTo>
                <a:lnTo>
                  <a:pt x="110" y="1088"/>
                </a:lnTo>
                <a:lnTo>
                  <a:pt x="111" y="1090"/>
                </a:lnTo>
                <a:lnTo>
                  <a:pt x="111" y="1091"/>
                </a:lnTo>
                <a:lnTo>
                  <a:pt x="111" y="1092"/>
                </a:lnTo>
                <a:lnTo>
                  <a:pt x="111" y="1094"/>
                </a:lnTo>
                <a:lnTo>
                  <a:pt x="111" y="1095"/>
                </a:lnTo>
                <a:lnTo>
                  <a:pt x="111" y="1096"/>
                </a:lnTo>
                <a:lnTo>
                  <a:pt x="111" y="1097"/>
                </a:lnTo>
                <a:lnTo>
                  <a:pt x="111" y="1098"/>
                </a:lnTo>
                <a:lnTo>
                  <a:pt x="112" y="1099"/>
                </a:lnTo>
                <a:lnTo>
                  <a:pt x="112" y="1100"/>
                </a:lnTo>
                <a:lnTo>
                  <a:pt x="113" y="1100"/>
                </a:lnTo>
                <a:lnTo>
                  <a:pt x="113" y="1101"/>
                </a:lnTo>
                <a:lnTo>
                  <a:pt x="113" y="1101"/>
                </a:lnTo>
                <a:lnTo>
                  <a:pt x="114" y="1102"/>
                </a:lnTo>
                <a:lnTo>
                  <a:pt x="115" y="1104"/>
                </a:lnTo>
                <a:lnTo>
                  <a:pt x="117" y="1107"/>
                </a:lnTo>
                <a:lnTo>
                  <a:pt x="120" y="1109"/>
                </a:lnTo>
                <a:lnTo>
                  <a:pt x="121" y="1110"/>
                </a:lnTo>
                <a:lnTo>
                  <a:pt x="122" y="1111"/>
                </a:lnTo>
                <a:lnTo>
                  <a:pt x="122" y="1111"/>
                </a:lnTo>
                <a:lnTo>
                  <a:pt x="122" y="1112"/>
                </a:lnTo>
                <a:lnTo>
                  <a:pt x="122" y="1112"/>
                </a:lnTo>
                <a:lnTo>
                  <a:pt x="122" y="1113"/>
                </a:lnTo>
                <a:lnTo>
                  <a:pt x="122" y="1115"/>
                </a:lnTo>
                <a:lnTo>
                  <a:pt x="122" y="1116"/>
                </a:lnTo>
                <a:lnTo>
                  <a:pt x="122" y="1117"/>
                </a:lnTo>
                <a:lnTo>
                  <a:pt x="123" y="1118"/>
                </a:lnTo>
                <a:lnTo>
                  <a:pt x="123" y="1118"/>
                </a:lnTo>
                <a:lnTo>
                  <a:pt x="124" y="1119"/>
                </a:lnTo>
                <a:lnTo>
                  <a:pt x="124" y="1119"/>
                </a:lnTo>
                <a:lnTo>
                  <a:pt x="125" y="1119"/>
                </a:lnTo>
                <a:lnTo>
                  <a:pt x="126" y="1119"/>
                </a:lnTo>
                <a:lnTo>
                  <a:pt x="127" y="1119"/>
                </a:lnTo>
                <a:lnTo>
                  <a:pt x="127" y="1119"/>
                </a:lnTo>
                <a:lnTo>
                  <a:pt x="128" y="1119"/>
                </a:lnTo>
                <a:lnTo>
                  <a:pt x="128" y="1119"/>
                </a:lnTo>
                <a:lnTo>
                  <a:pt x="129" y="1120"/>
                </a:lnTo>
                <a:lnTo>
                  <a:pt x="130" y="1121"/>
                </a:lnTo>
                <a:lnTo>
                  <a:pt x="130" y="1122"/>
                </a:lnTo>
                <a:lnTo>
                  <a:pt x="131" y="1123"/>
                </a:lnTo>
                <a:lnTo>
                  <a:pt x="131" y="1123"/>
                </a:lnTo>
                <a:lnTo>
                  <a:pt x="131" y="1124"/>
                </a:lnTo>
                <a:lnTo>
                  <a:pt x="131" y="1125"/>
                </a:lnTo>
                <a:lnTo>
                  <a:pt x="130" y="1126"/>
                </a:lnTo>
                <a:lnTo>
                  <a:pt x="129" y="1128"/>
                </a:lnTo>
                <a:lnTo>
                  <a:pt x="129" y="1129"/>
                </a:lnTo>
                <a:lnTo>
                  <a:pt x="128" y="1129"/>
                </a:lnTo>
                <a:lnTo>
                  <a:pt x="128" y="1130"/>
                </a:lnTo>
                <a:lnTo>
                  <a:pt x="128" y="1131"/>
                </a:lnTo>
                <a:lnTo>
                  <a:pt x="128" y="1131"/>
                </a:lnTo>
                <a:lnTo>
                  <a:pt x="128" y="1132"/>
                </a:lnTo>
                <a:lnTo>
                  <a:pt x="128" y="1132"/>
                </a:lnTo>
                <a:lnTo>
                  <a:pt x="127" y="1133"/>
                </a:lnTo>
                <a:lnTo>
                  <a:pt x="127" y="1133"/>
                </a:lnTo>
                <a:lnTo>
                  <a:pt x="127" y="1134"/>
                </a:lnTo>
                <a:lnTo>
                  <a:pt x="127" y="1134"/>
                </a:lnTo>
                <a:lnTo>
                  <a:pt x="127" y="1135"/>
                </a:lnTo>
                <a:lnTo>
                  <a:pt x="127" y="1136"/>
                </a:lnTo>
                <a:lnTo>
                  <a:pt x="127" y="1137"/>
                </a:lnTo>
                <a:lnTo>
                  <a:pt x="128" y="1138"/>
                </a:lnTo>
                <a:lnTo>
                  <a:pt x="128" y="1139"/>
                </a:lnTo>
                <a:lnTo>
                  <a:pt x="128" y="1139"/>
                </a:lnTo>
                <a:lnTo>
                  <a:pt x="128" y="1140"/>
                </a:lnTo>
                <a:lnTo>
                  <a:pt x="128" y="1140"/>
                </a:lnTo>
                <a:lnTo>
                  <a:pt x="126" y="1142"/>
                </a:lnTo>
                <a:lnTo>
                  <a:pt x="126" y="1143"/>
                </a:lnTo>
                <a:lnTo>
                  <a:pt x="126" y="1144"/>
                </a:lnTo>
                <a:lnTo>
                  <a:pt x="126" y="1146"/>
                </a:lnTo>
                <a:lnTo>
                  <a:pt x="126" y="1146"/>
                </a:lnTo>
                <a:lnTo>
                  <a:pt x="127" y="1147"/>
                </a:lnTo>
                <a:lnTo>
                  <a:pt x="128" y="1148"/>
                </a:lnTo>
                <a:lnTo>
                  <a:pt x="128" y="1148"/>
                </a:lnTo>
                <a:lnTo>
                  <a:pt x="128" y="1149"/>
                </a:lnTo>
                <a:lnTo>
                  <a:pt x="129" y="1149"/>
                </a:lnTo>
                <a:lnTo>
                  <a:pt x="129" y="1149"/>
                </a:lnTo>
                <a:lnTo>
                  <a:pt x="130" y="1150"/>
                </a:lnTo>
                <a:lnTo>
                  <a:pt x="130" y="1150"/>
                </a:lnTo>
                <a:lnTo>
                  <a:pt x="130" y="1151"/>
                </a:lnTo>
                <a:lnTo>
                  <a:pt x="130" y="1151"/>
                </a:lnTo>
                <a:lnTo>
                  <a:pt x="129" y="1151"/>
                </a:lnTo>
                <a:lnTo>
                  <a:pt x="129" y="1152"/>
                </a:lnTo>
                <a:lnTo>
                  <a:pt x="129" y="1153"/>
                </a:lnTo>
                <a:lnTo>
                  <a:pt x="129" y="1153"/>
                </a:lnTo>
                <a:lnTo>
                  <a:pt x="130" y="1154"/>
                </a:lnTo>
                <a:lnTo>
                  <a:pt x="131" y="1154"/>
                </a:lnTo>
                <a:lnTo>
                  <a:pt x="132" y="1154"/>
                </a:lnTo>
                <a:lnTo>
                  <a:pt x="132" y="1155"/>
                </a:lnTo>
                <a:lnTo>
                  <a:pt x="132" y="1155"/>
                </a:lnTo>
                <a:lnTo>
                  <a:pt x="132" y="1156"/>
                </a:lnTo>
                <a:lnTo>
                  <a:pt x="132" y="1156"/>
                </a:lnTo>
                <a:lnTo>
                  <a:pt x="131" y="1157"/>
                </a:lnTo>
                <a:lnTo>
                  <a:pt x="131" y="1158"/>
                </a:lnTo>
                <a:lnTo>
                  <a:pt x="131" y="1158"/>
                </a:lnTo>
                <a:lnTo>
                  <a:pt x="130" y="1159"/>
                </a:lnTo>
                <a:lnTo>
                  <a:pt x="130" y="1159"/>
                </a:lnTo>
                <a:lnTo>
                  <a:pt x="130" y="1160"/>
                </a:lnTo>
                <a:lnTo>
                  <a:pt x="130" y="1160"/>
                </a:lnTo>
                <a:lnTo>
                  <a:pt x="130" y="1161"/>
                </a:lnTo>
                <a:lnTo>
                  <a:pt x="130" y="1161"/>
                </a:lnTo>
                <a:lnTo>
                  <a:pt x="131" y="1161"/>
                </a:lnTo>
                <a:lnTo>
                  <a:pt x="131" y="1162"/>
                </a:lnTo>
                <a:lnTo>
                  <a:pt x="132" y="1162"/>
                </a:lnTo>
                <a:lnTo>
                  <a:pt x="132" y="1162"/>
                </a:lnTo>
                <a:lnTo>
                  <a:pt x="132" y="1162"/>
                </a:lnTo>
                <a:lnTo>
                  <a:pt x="132" y="1163"/>
                </a:lnTo>
                <a:lnTo>
                  <a:pt x="132" y="1164"/>
                </a:lnTo>
                <a:lnTo>
                  <a:pt x="132" y="1165"/>
                </a:lnTo>
                <a:lnTo>
                  <a:pt x="132" y="1165"/>
                </a:lnTo>
                <a:lnTo>
                  <a:pt x="132" y="1167"/>
                </a:lnTo>
                <a:lnTo>
                  <a:pt x="132" y="1168"/>
                </a:lnTo>
                <a:lnTo>
                  <a:pt x="132" y="1168"/>
                </a:lnTo>
                <a:lnTo>
                  <a:pt x="133" y="1169"/>
                </a:lnTo>
                <a:lnTo>
                  <a:pt x="133" y="1169"/>
                </a:lnTo>
                <a:lnTo>
                  <a:pt x="134" y="1169"/>
                </a:lnTo>
                <a:lnTo>
                  <a:pt x="134" y="1170"/>
                </a:lnTo>
                <a:lnTo>
                  <a:pt x="134" y="1170"/>
                </a:lnTo>
                <a:lnTo>
                  <a:pt x="134" y="1171"/>
                </a:lnTo>
                <a:lnTo>
                  <a:pt x="134" y="1171"/>
                </a:lnTo>
                <a:lnTo>
                  <a:pt x="134" y="1172"/>
                </a:lnTo>
                <a:lnTo>
                  <a:pt x="135" y="1172"/>
                </a:lnTo>
                <a:lnTo>
                  <a:pt x="135" y="1173"/>
                </a:lnTo>
                <a:lnTo>
                  <a:pt x="135" y="1173"/>
                </a:lnTo>
                <a:lnTo>
                  <a:pt x="135" y="1174"/>
                </a:lnTo>
                <a:lnTo>
                  <a:pt x="135" y="1175"/>
                </a:lnTo>
                <a:lnTo>
                  <a:pt x="135" y="1176"/>
                </a:lnTo>
                <a:lnTo>
                  <a:pt x="135" y="1177"/>
                </a:lnTo>
                <a:lnTo>
                  <a:pt x="135" y="1178"/>
                </a:lnTo>
                <a:lnTo>
                  <a:pt x="135" y="1178"/>
                </a:lnTo>
                <a:lnTo>
                  <a:pt x="135" y="1179"/>
                </a:lnTo>
                <a:lnTo>
                  <a:pt x="135" y="1179"/>
                </a:lnTo>
                <a:lnTo>
                  <a:pt x="135" y="1179"/>
                </a:lnTo>
                <a:lnTo>
                  <a:pt x="136" y="1179"/>
                </a:lnTo>
                <a:lnTo>
                  <a:pt x="136" y="1180"/>
                </a:lnTo>
                <a:lnTo>
                  <a:pt x="138" y="1180"/>
                </a:lnTo>
                <a:lnTo>
                  <a:pt x="139" y="1180"/>
                </a:lnTo>
                <a:lnTo>
                  <a:pt x="139" y="1180"/>
                </a:lnTo>
                <a:lnTo>
                  <a:pt x="140" y="1180"/>
                </a:lnTo>
                <a:lnTo>
                  <a:pt x="141" y="1179"/>
                </a:lnTo>
                <a:lnTo>
                  <a:pt x="142" y="1179"/>
                </a:lnTo>
                <a:lnTo>
                  <a:pt x="142" y="1179"/>
                </a:lnTo>
                <a:lnTo>
                  <a:pt x="143" y="1179"/>
                </a:lnTo>
                <a:lnTo>
                  <a:pt x="144" y="1179"/>
                </a:lnTo>
                <a:lnTo>
                  <a:pt x="144" y="1180"/>
                </a:lnTo>
                <a:lnTo>
                  <a:pt x="146" y="1180"/>
                </a:lnTo>
                <a:lnTo>
                  <a:pt x="147" y="1181"/>
                </a:lnTo>
                <a:lnTo>
                  <a:pt x="148" y="1182"/>
                </a:lnTo>
                <a:lnTo>
                  <a:pt x="148" y="1182"/>
                </a:lnTo>
                <a:lnTo>
                  <a:pt x="149" y="1183"/>
                </a:lnTo>
                <a:lnTo>
                  <a:pt x="150" y="1183"/>
                </a:lnTo>
                <a:lnTo>
                  <a:pt x="151" y="1183"/>
                </a:lnTo>
                <a:lnTo>
                  <a:pt x="152" y="1182"/>
                </a:lnTo>
                <a:lnTo>
                  <a:pt x="153" y="1182"/>
                </a:lnTo>
                <a:lnTo>
                  <a:pt x="153" y="1183"/>
                </a:lnTo>
                <a:lnTo>
                  <a:pt x="154" y="1183"/>
                </a:lnTo>
                <a:lnTo>
                  <a:pt x="154" y="1184"/>
                </a:lnTo>
                <a:lnTo>
                  <a:pt x="154" y="1184"/>
                </a:lnTo>
                <a:lnTo>
                  <a:pt x="154" y="1186"/>
                </a:lnTo>
                <a:lnTo>
                  <a:pt x="154" y="1187"/>
                </a:lnTo>
                <a:lnTo>
                  <a:pt x="154" y="1187"/>
                </a:lnTo>
                <a:lnTo>
                  <a:pt x="154" y="1188"/>
                </a:lnTo>
                <a:lnTo>
                  <a:pt x="154" y="1189"/>
                </a:lnTo>
                <a:lnTo>
                  <a:pt x="154" y="1189"/>
                </a:lnTo>
                <a:lnTo>
                  <a:pt x="154" y="1189"/>
                </a:lnTo>
                <a:lnTo>
                  <a:pt x="154" y="1190"/>
                </a:lnTo>
                <a:lnTo>
                  <a:pt x="154" y="1190"/>
                </a:lnTo>
                <a:lnTo>
                  <a:pt x="154" y="1190"/>
                </a:lnTo>
                <a:lnTo>
                  <a:pt x="155" y="1190"/>
                </a:lnTo>
                <a:lnTo>
                  <a:pt x="156" y="1191"/>
                </a:lnTo>
                <a:lnTo>
                  <a:pt x="157" y="1192"/>
                </a:lnTo>
                <a:lnTo>
                  <a:pt x="158" y="1192"/>
                </a:lnTo>
                <a:lnTo>
                  <a:pt x="158" y="1193"/>
                </a:lnTo>
                <a:lnTo>
                  <a:pt x="159" y="1193"/>
                </a:lnTo>
                <a:lnTo>
                  <a:pt x="160" y="1193"/>
                </a:lnTo>
                <a:lnTo>
                  <a:pt x="160" y="1192"/>
                </a:lnTo>
                <a:lnTo>
                  <a:pt x="161" y="1192"/>
                </a:lnTo>
                <a:lnTo>
                  <a:pt x="162" y="1193"/>
                </a:lnTo>
                <a:lnTo>
                  <a:pt x="163" y="1193"/>
                </a:lnTo>
                <a:lnTo>
                  <a:pt x="164" y="1193"/>
                </a:lnTo>
                <a:lnTo>
                  <a:pt x="165" y="1193"/>
                </a:lnTo>
                <a:lnTo>
                  <a:pt x="165" y="1194"/>
                </a:lnTo>
                <a:lnTo>
                  <a:pt x="165" y="1194"/>
                </a:lnTo>
                <a:lnTo>
                  <a:pt x="165" y="1195"/>
                </a:lnTo>
                <a:lnTo>
                  <a:pt x="165" y="1195"/>
                </a:lnTo>
                <a:lnTo>
                  <a:pt x="166" y="1196"/>
                </a:lnTo>
                <a:lnTo>
                  <a:pt x="166" y="1196"/>
                </a:lnTo>
                <a:lnTo>
                  <a:pt x="166" y="1196"/>
                </a:lnTo>
                <a:lnTo>
                  <a:pt x="167" y="1196"/>
                </a:lnTo>
                <a:lnTo>
                  <a:pt x="167" y="1196"/>
                </a:lnTo>
                <a:lnTo>
                  <a:pt x="168" y="1196"/>
                </a:lnTo>
                <a:lnTo>
                  <a:pt x="170" y="1195"/>
                </a:lnTo>
                <a:lnTo>
                  <a:pt x="172" y="1195"/>
                </a:lnTo>
                <a:lnTo>
                  <a:pt x="172" y="1195"/>
                </a:lnTo>
                <a:lnTo>
                  <a:pt x="173" y="1195"/>
                </a:lnTo>
                <a:lnTo>
                  <a:pt x="175" y="1196"/>
                </a:lnTo>
                <a:lnTo>
                  <a:pt x="176" y="1197"/>
                </a:lnTo>
                <a:lnTo>
                  <a:pt x="176" y="1197"/>
                </a:lnTo>
                <a:lnTo>
                  <a:pt x="177" y="1198"/>
                </a:lnTo>
                <a:lnTo>
                  <a:pt x="178" y="1198"/>
                </a:lnTo>
                <a:lnTo>
                  <a:pt x="178" y="1199"/>
                </a:lnTo>
                <a:lnTo>
                  <a:pt x="179" y="1200"/>
                </a:lnTo>
                <a:lnTo>
                  <a:pt x="180" y="1201"/>
                </a:lnTo>
                <a:lnTo>
                  <a:pt x="180" y="1201"/>
                </a:lnTo>
                <a:lnTo>
                  <a:pt x="181" y="1202"/>
                </a:lnTo>
                <a:lnTo>
                  <a:pt x="182" y="1203"/>
                </a:lnTo>
                <a:lnTo>
                  <a:pt x="182" y="1204"/>
                </a:lnTo>
                <a:lnTo>
                  <a:pt x="183" y="1204"/>
                </a:lnTo>
                <a:lnTo>
                  <a:pt x="184" y="1205"/>
                </a:lnTo>
                <a:lnTo>
                  <a:pt x="186" y="1206"/>
                </a:lnTo>
                <a:lnTo>
                  <a:pt x="187" y="1206"/>
                </a:lnTo>
                <a:lnTo>
                  <a:pt x="187" y="1207"/>
                </a:lnTo>
                <a:lnTo>
                  <a:pt x="188" y="1207"/>
                </a:lnTo>
                <a:lnTo>
                  <a:pt x="188" y="1207"/>
                </a:lnTo>
                <a:lnTo>
                  <a:pt x="188" y="1208"/>
                </a:lnTo>
                <a:lnTo>
                  <a:pt x="188" y="1209"/>
                </a:lnTo>
                <a:lnTo>
                  <a:pt x="188" y="1209"/>
                </a:lnTo>
                <a:lnTo>
                  <a:pt x="189" y="1209"/>
                </a:lnTo>
                <a:lnTo>
                  <a:pt x="189" y="1210"/>
                </a:lnTo>
                <a:lnTo>
                  <a:pt x="189" y="1210"/>
                </a:lnTo>
                <a:lnTo>
                  <a:pt x="190" y="1211"/>
                </a:lnTo>
                <a:lnTo>
                  <a:pt x="191" y="1211"/>
                </a:lnTo>
                <a:lnTo>
                  <a:pt x="191" y="1211"/>
                </a:lnTo>
                <a:lnTo>
                  <a:pt x="191" y="1212"/>
                </a:lnTo>
                <a:lnTo>
                  <a:pt x="191" y="1213"/>
                </a:lnTo>
                <a:lnTo>
                  <a:pt x="191" y="1213"/>
                </a:lnTo>
                <a:lnTo>
                  <a:pt x="192" y="1214"/>
                </a:lnTo>
                <a:lnTo>
                  <a:pt x="192" y="1214"/>
                </a:lnTo>
                <a:lnTo>
                  <a:pt x="193" y="1215"/>
                </a:lnTo>
                <a:lnTo>
                  <a:pt x="193" y="1216"/>
                </a:lnTo>
                <a:lnTo>
                  <a:pt x="193" y="1217"/>
                </a:lnTo>
                <a:lnTo>
                  <a:pt x="193" y="1217"/>
                </a:lnTo>
                <a:lnTo>
                  <a:pt x="192" y="1218"/>
                </a:lnTo>
                <a:lnTo>
                  <a:pt x="192" y="1218"/>
                </a:lnTo>
                <a:lnTo>
                  <a:pt x="192" y="1219"/>
                </a:lnTo>
                <a:lnTo>
                  <a:pt x="191" y="1219"/>
                </a:lnTo>
                <a:lnTo>
                  <a:pt x="191" y="1219"/>
                </a:lnTo>
                <a:lnTo>
                  <a:pt x="191" y="1220"/>
                </a:lnTo>
                <a:lnTo>
                  <a:pt x="191" y="1220"/>
                </a:lnTo>
                <a:lnTo>
                  <a:pt x="192" y="1221"/>
                </a:lnTo>
                <a:lnTo>
                  <a:pt x="192" y="1221"/>
                </a:lnTo>
                <a:lnTo>
                  <a:pt x="192" y="1222"/>
                </a:lnTo>
                <a:lnTo>
                  <a:pt x="191" y="1222"/>
                </a:lnTo>
                <a:lnTo>
                  <a:pt x="191" y="1223"/>
                </a:lnTo>
                <a:lnTo>
                  <a:pt x="191" y="1224"/>
                </a:lnTo>
                <a:lnTo>
                  <a:pt x="191" y="1224"/>
                </a:lnTo>
                <a:lnTo>
                  <a:pt x="191" y="1224"/>
                </a:lnTo>
                <a:lnTo>
                  <a:pt x="192" y="1225"/>
                </a:lnTo>
                <a:lnTo>
                  <a:pt x="192" y="1225"/>
                </a:lnTo>
                <a:lnTo>
                  <a:pt x="193" y="1225"/>
                </a:lnTo>
                <a:lnTo>
                  <a:pt x="193" y="1226"/>
                </a:lnTo>
                <a:lnTo>
                  <a:pt x="193" y="1226"/>
                </a:lnTo>
                <a:lnTo>
                  <a:pt x="193" y="1227"/>
                </a:lnTo>
                <a:lnTo>
                  <a:pt x="195" y="1228"/>
                </a:lnTo>
                <a:lnTo>
                  <a:pt x="196" y="1228"/>
                </a:lnTo>
                <a:lnTo>
                  <a:pt x="196" y="1228"/>
                </a:lnTo>
                <a:lnTo>
                  <a:pt x="197" y="1229"/>
                </a:lnTo>
                <a:lnTo>
                  <a:pt x="198" y="1229"/>
                </a:lnTo>
                <a:lnTo>
                  <a:pt x="198" y="1229"/>
                </a:lnTo>
                <a:lnTo>
                  <a:pt x="199" y="1229"/>
                </a:lnTo>
                <a:lnTo>
                  <a:pt x="199" y="1229"/>
                </a:lnTo>
                <a:lnTo>
                  <a:pt x="200" y="1229"/>
                </a:lnTo>
                <a:lnTo>
                  <a:pt x="201" y="1228"/>
                </a:lnTo>
                <a:lnTo>
                  <a:pt x="202" y="1228"/>
                </a:lnTo>
                <a:lnTo>
                  <a:pt x="202" y="1228"/>
                </a:lnTo>
                <a:lnTo>
                  <a:pt x="202" y="1228"/>
                </a:lnTo>
                <a:lnTo>
                  <a:pt x="203" y="1229"/>
                </a:lnTo>
                <a:lnTo>
                  <a:pt x="203" y="1229"/>
                </a:lnTo>
                <a:lnTo>
                  <a:pt x="205" y="1229"/>
                </a:lnTo>
                <a:lnTo>
                  <a:pt x="205" y="1229"/>
                </a:lnTo>
                <a:lnTo>
                  <a:pt x="206" y="1229"/>
                </a:lnTo>
                <a:lnTo>
                  <a:pt x="206" y="1229"/>
                </a:lnTo>
                <a:lnTo>
                  <a:pt x="207" y="1229"/>
                </a:lnTo>
                <a:lnTo>
                  <a:pt x="208" y="1229"/>
                </a:lnTo>
                <a:lnTo>
                  <a:pt x="209" y="1230"/>
                </a:lnTo>
                <a:lnTo>
                  <a:pt x="210" y="1230"/>
                </a:lnTo>
                <a:lnTo>
                  <a:pt x="211" y="1230"/>
                </a:lnTo>
                <a:lnTo>
                  <a:pt x="211" y="1229"/>
                </a:lnTo>
                <a:lnTo>
                  <a:pt x="212" y="1229"/>
                </a:lnTo>
                <a:lnTo>
                  <a:pt x="212" y="1229"/>
                </a:lnTo>
                <a:lnTo>
                  <a:pt x="213" y="1229"/>
                </a:lnTo>
                <a:lnTo>
                  <a:pt x="213" y="1229"/>
                </a:lnTo>
                <a:lnTo>
                  <a:pt x="213" y="1230"/>
                </a:lnTo>
                <a:lnTo>
                  <a:pt x="214" y="1230"/>
                </a:lnTo>
                <a:lnTo>
                  <a:pt x="215" y="1230"/>
                </a:lnTo>
                <a:lnTo>
                  <a:pt x="216" y="1230"/>
                </a:lnTo>
                <a:lnTo>
                  <a:pt x="217" y="1231"/>
                </a:lnTo>
                <a:lnTo>
                  <a:pt x="217" y="1233"/>
                </a:lnTo>
                <a:lnTo>
                  <a:pt x="218" y="1233"/>
                </a:lnTo>
                <a:lnTo>
                  <a:pt x="218" y="1234"/>
                </a:lnTo>
                <a:lnTo>
                  <a:pt x="218" y="1234"/>
                </a:lnTo>
                <a:lnTo>
                  <a:pt x="219" y="1235"/>
                </a:lnTo>
                <a:lnTo>
                  <a:pt x="219" y="1236"/>
                </a:lnTo>
                <a:lnTo>
                  <a:pt x="219" y="1236"/>
                </a:lnTo>
                <a:lnTo>
                  <a:pt x="219" y="1237"/>
                </a:lnTo>
                <a:lnTo>
                  <a:pt x="220" y="1238"/>
                </a:lnTo>
                <a:lnTo>
                  <a:pt x="220" y="1238"/>
                </a:lnTo>
                <a:lnTo>
                  <a:pt x="221" y="1239"/>
                </a:lnTo>
                <a:lnTo>
                  <a:pt x="221" y="1240"/>
                </a:lnTo>
                <a:lnTo>
                  <a:pt x="221" y="1240"/>
                </a:lnTo>
                <a:lnTo>
                  <a:pt x="221" y="1242"/>
                </a:lnTo>
                <a:lnTo>
                  <a:pt x="221" y="1242"/>
                </a:lnTo>
                <a:lnTo>
                  <a:pt x="221" y="1243"/>
                </a:lnTo>
                <a:lnTo>
                  <a:pt x="221" y="1244"/>
                </a:lnTo>
                <a:lnTo>
                  <a:pt x="221" y="1244"/>
                </a:lnTo>
                <a:lnTo>
                  <a:pt x="222" y="1245"/>
                </a:lnTo>
                <a:lnTo>
                  <a:pt x="221" y="1245"/>
                </a:lnTo>
                <a:lnTo>
                  <a:pt x="221" y="1245"/>
                </a:lnTo>
                <a:lnTo>
                  <a:pt x="222" y="1246"/>
                </a:lnTo>
                <a:lnTo>
                  <a:pt x="222" y="1247"/>
                </a:lnTo>
                <a:lnTo>
                  <a:pt x="223" y="1247"/>
                </a:lnTo>
                <a:lnTo>
                  <a:pt x="223" y="1247"/>
                </a:lnTo>
                <a:lnTo>
                  <a:pt x="223" y="1247"/>
                </a:lnTo>
                <a:lnTo>
                  <a:pt x="224" y="1247"/>
                </a:lnTo>
                <a:lnTo>
                  <a:pt x="224" y="1246"/>
                </a:lnTo>
                <a:lnTo>
                  <a:pt x="224" y="1246"/>
                </a:lnTo>
                <a:lnTo>
                  <a:pt x="225" y="1245"/>
                </a:lnTo>
                <a:lnTo>
                  <a:pt x="226" y="1245"/>
                </a:lnTo>
                <a:lnTo>
                  <a:pt x="226" y="1245"/>
                </a:lnTo>
                <a:lnTo>
                  <a:pt x="227" y="1245"/>
                </a:lnTo>
                <a:lnTo>
                  <a:pt x="227" y="1244"/>
                </a:lnTo>
                <a:lnTo>
                  <a:pt x="227" y="1244"/>
                </a:lnTo>
                <a:lnTo>
                  <a:pt x="227" y="1244"/>
                </a:lnTo>
                <a:lnTo>
                  <a:pt x="229" y="1244"/>
                </a:lnTo>
                <a:lnTo>
                  <a:pt x="229" y="1244"/>
                </a:lnTo>
                <a:lnTo>
                  <a:pt x="230" y="1244"/>
                </a:lnTo>
                <a:lnTo>
                  <a:pt x="230" y="1244"/>
                </a:lnTo>
                <a:lnTo>
                  <a:pt x="231" y="1243"/>
                </a:lnTo>
                <a:lnTo>
                  <a:pt x="232" y="1243"/>
                </a:lnTo>
                <a:lnTo>
                  <a:pt x="273" y="1246"/>
                </a:lnTo>
                <a:lnTo>
                  <a:pt x="273" y="1247"/>
                </a:lnTo>
                <a:lnTo>
                  <a:pt x="279" y="1247"/>
                </a:lnTo>
                <a:lnTo>
                  <a:pt x="285" y="1248"/>
                </a:lnTo>
                <a:lnTo>
                  <a:pt x="315" y="1250"/>
                </a:lnTo>
                <a:lnTo>
                  <a:pt x="319" y="1250"/>
                </a:lnTo>
                <a:lnTo>
                  <a:pt x="323" y="1251"/>
                </a:lnTo>
                <a:lnTo>
                  <a:pt x="325" y="1251"/>
                </a:lnTo>
                <a:lnTo>
                  <a:pt x="327" y="1251"/>
                </a:lnTo>
                <a:lnTo>
                  <a:pt x="331" y="1251"/>
                </a:lnTo>
                <a:lnTo>
                  <a:pt x="338" y="1252"/>
                </a:lnTo>
                <a:lnTo>
                  <a:pt x="342" y="1252"/>
                </a:lnTo>
                <a:lnTo>
                  <a:pt x="354" y="1253"/>
                </a:lnTo>
                <a:lnTo>
                  <a:pt x="389" y="1256"/>
                </a:lnTo>
                <a:lnTo>
                  <a:pt x="406" y="1257"/>
                </a:lnTo>
                <a:lnTo>
                  <a:pt x="420" y="1259"/>
                </a:lnTo>
                <a:lnTo>
                  <a:pt x="433" y="1259"/>
                </a:lnTo>
                <a:lnTo>
                  <a:pt x="445" y="1260"/>
                </a:lnTo>
                <a:lnTo>
                  <a:pt x="478" y="1263"/>
                </a:lnTo>
                <a:lnTo>
                  <a:pt x="498" y="1264"/>
                </a:lnTo>
                <a:lnTo>
                  <a:pt x="509" y="1265"/>
                </a:lnTo>
                <a:lnTo>
                  <a:pt x="518" y="1266"/>
                </a:lnTo>
                <a:lnTo>
                  <a:pt x="523" y="1267"/>
                </a:lnTo>
                <a:lnTo>
                  <a:pt x="524" y="1267"/>
                </a:lnTo>
                <a:lnTo>
                  <a:pt x="526" y="1267"/>
                </a:lnTo>
                <a:lnTo>
                  <a:pt x="546" y="1268"/>
                </a:lnTo>
                <a:lnTo>
                  <a:pt x="552" y="1268"/>
                </a:lnTo>
                <a:lnTo>
                  <a:pt x="566" y="1269"/>
                </a:lnTo>
                <a:lnTo>
                  <a:pt x="567" y="1269"/>
                </a:lnTo>
                <a:lnTo>
                  <a:pt x="570" y="1269"/>
                </a:lnTo>
                <a:lnTo>
                  <a:pt x="579" y="1270"/>
                </a:lnTo>
                <a:lnTo>
                  <a:pt x="599" y="1272"/>
                </a:lnTo>
                <a:lnTo>
                  <a:pt x="613" y="1273"/>
                </a:lnTo>
                <a:lnTo>
                  <a:pt x="618" y="1273"/>
                </a:lnTo>
                <a:lnTo>
                  <a:pt x="629" y="1274"/>
                </a:lnTo>
                <a:lnTo>
                  <a:pt x="653" y="1276"/>
                </a:lnTo>
                <a:lnTo>
                  <a:pt x="655" y="1276"/>
                </a:lnTo>
                <a:lnTo>
                  <a:pt x="680" y="1278"/>
                </a:lnTo>
                <a:lnTo>
                  <a:pt x="691" y="1279"/>
                </a:lnTo>
                <a:lnTo>
                  <a:pt x="691" y="1279"/>
                </a:lnTo>
                <a:lnTo>
                  <a:pt x="717" y="1280"/>
                </a:lnTo>
                <a:lnTo>
                  <a:pt x="770" y="1284"/>
                </a:lnTo>
                <a:lnTo>
                  <a:pt x="789" y="1285"/>
                </a:lnTo>
                <a:lnTo>
                  <a:pt x="815" y="1287"/>
                </a:lnTo>
                <a:lnTo>
                  <a:pt x="838" y="1288"/>
                </a:lnTo>
                <a:lnTo>
                  <a:pt x="853" y="1289"/>
                </a:lnTo>
                <a:lnTo>
                  <a:pt x="873" y="1291"/>
                </a:lnTo>
                <a:lnTo>
                  <a:pt x="891" y="1291"/>
                </a:lnTo>
                <a:lnTo>
                  <a:pt x="901" y="1292"/>
                </a:lnTo>
                <a:lnTo>
                  <a:pt x="902" y="1291"/>
                </a:lnTo>
                <a:lnTo>
                  <a:pt x="902" y="1291"/>
                </a:lnTo>
                <a:lnTo>
                  <a:pt x="902" y="1290"/>
                </a:lnTo>
                <a:lnTo>
                  <a:pt x="902" y="1289"/>
                </a:lnTo>
                <a:lnTo>
                  <a:pt x="903" y="1289"/>
                </a:lnTo>
                <a:lnTo>
                  <a:pt x="903" y="1289"/>
                </a:lnTo>
                <a:lnTo>
                  <a:pt x="904" y="1287"/>
                </a:lnTo>
                <a:lnTo>
                  <a:pt x="904" y="1284"/>
                </a:lnTo>
                <a:lnTo>
                  <a:pt x="904" y="1284"/>
                </a:lnTo>
                <a:lnTo>
                  <a:pt x="905" y="1283"/>
                </a:lnTo>
                <a:lnTo>
                  <a:pt x="905" y="1283"/>
                </a:lnTo>
                <a:lnTo>
                  <a:pt x="906" y="1282"/>
                </a:lnTo>
                <a:lnTo>
                  <a:pt x="906" y="1281"/>
                </a:lnTo>
                <a:lnTo>
                  <a:pt x="908" y="1280"/>
                </a:lnTo>
                <a:lnTo>
                  <a:pt x="908" y="1279"/>
                </a:lnTo>
                <a:lnTo>
                  <a:pt x="909" y="1279"/>
                </a:lnTo>
                <a:lnTo>
                  <a:pt x="909" y="1278"/>
                </a:lnTo>
                <a:lnTo>
                  <a:pt x="909" y="1278"/>
                </a:lnTo>
                <a:lnTo>
                  <a:pt x="910" y="1278"/>
                </a:lnTo>
                <a:lnTo>
                  <a:pt x="910" y="1277"/>
                </a:lnTo>
                <a:lnTo>
                  <a:pt x="910" y="1276"/>
                </a:lnTo>
                <a:lnTo>
                  <a:pt x="910" y="1276"/>
                </a:lnTo>
                <a:lnTo>
                  <a:pt x="910" y="1275"/>
                </a:lnTo>
                <a:lnTo>
                  <a:pt x="910" y="1274"/>
                </a:lnTo>
                <a:lnTo>
                  <a:pt x="910" y="1273"/>
                </a:lnTo>
                <a:lnTo>
                  <a:pt x="910" y="1273"/>
                </a:lnTo>
                <a:lnTo>
                  <a:pt x="910" y="1272"/>
                </a:lnTo>
                <a:lnTo>
                  <a:pt x="910" y="1271"/>
                </a:lnTo>
                <a:lnTo>
                  <a:pt x="910" y="1270"/>
                </a:lnTo>
                <a:lnTo>
                  <a:pt x="910" y="1269"/>
                </a:lnTo>
                <a:lnTo>
                  <a:pt x="911" y="1269"/>
                </a:lnTo>
                <a:lnTo>
                  <a:pt x="912" y="1269"/>
                </a:lnTo>
                <a:lnTo>
                  <a:pt x="912" y="1269"/>
                </a:lnTo>
                <a:lnTo>
                  <a:pt x="912" y="1268"/>
                </a:lnTo>
                <a:lnTo>
                  <a:pt x="912" y="1268"/>
                </a:lnTo>
                <a:lnTo>
                  <a:pt x="913" y="1268"/>
                </a:lnTo>
                <a:lnTo>
                  <a:pt x="913" y="1267"/>
                </a:lnTo>
                <a:lnTo>
                  <a:pt x="914" y="1267"/>
                </a:lnTo>
                <a:lnTo>
                  <a:pt x="914" y="1267"/>
                </a:lnTo>
                <a:lnTo>
                  <a:pt x="914" y="1266"/>
                </a:lnTo>
                <a:lnTo>
                  <a:pt x="914" y="1265"/>
                </a:lnTo>
                <a:lnTo>
                  <a:pt x="914" y="1264"/>
                </a:lnTo>
                <a:lnTo>
                  <a:pt x="914" y="1263"/>
                </a:lnTo>
                <a:lnTo>
                  <a:pt x="915" y="1263"/>
                </a:lnTo>
                <a:lnTo>
                  <a:pt x="915" y="1262"/>
                </a:lnTo>
                <a:lnTo>
                  <a:pt x="916" y="1262"/>
                </a:lnTo>
                <a:lnTo>
                  <a:pt x="916" y="1261"/>
                </a:lnTo>
                <a:lnTo>
                  <a:pt x="916" y="1260"/>
                </a:lnTo>
                <a:lnTo>
                  <a:pt x="915" y="1259"/>
                </a:lnTo>
                <a:lnTo>
                  <a:pt x="914" y="1258"/>
                </a:lnTo>
                <a:lnTo>
                  <a:pt x="914" y="1257"/>
                </a:lnTo>
                <a:lnTo>
                  <a:pt x="914" y="1257"/>
                </a:lnTo>
                <a:lnTo>
                  <a:pt x="914" y="1257"/>
                </a:lnTo>
                <a:lnTo>
                  <a:pt x="914" y="1257"/>
                </a:lnTo>
                <a:lnTo>
                  <a:pt x="914" y="1256"/>
                </a:lnTo>
                <a:lnTo>
                  <a:pt x="914" y="1255"/>
                </a:lnTo>
                <a:lnTo>
                  <a:pt x="914" y="1255"/>
                </a:lnTo>
                <a:lnTo>
                  <a:pt x="914" y="1254"/>
                </a:lnTo>
                <a:lnTo>
                  <a:pt x="914" y="1254"/>
                </a:lnTo>
                <a:lnTo>
                  <a:pt x="914" y="1254"/>
                </a:lnTo>
                <a:lnTo>
                  <a:pt x="915" y="1252"/>
                </a:lnTo>
                <a:lnTo>
                  <a:pt x="915" y="1251"/>
                </a:lnTo>
                <a:lnTo>
                  <a:pt x="916" y="1250"/>
                </a:lnTo>
                <a:lnTo>
                  <a:pt x="917" y="1249"/>
                </a:lnTo>
                <a:lnTo>
                  <a:pt x="917" y="1248"/>
                </a:lnTo>
                <a:lnTo>
                  <a:pt x="918" y="1247"/>
                </a:lnTo>
                <a:lnTo>
                  <a:pt x="918" y="1247"/>
                </a:lnTo>
                <a:lnTo>
                  <a:pt x="919" y="1245"/>
                </a:lnTo>
                <a:lnTo>
                  <a:pt x="919" y="1245"/>
                </a:lnTo>
                <a:lnTo>
                  <a:pt x="919" y="1245"/>
                </a:lnTo>
                <a:lnTo>
                  <a:pt x="920" y="1244"/>
                </a:lnTo>
                <a:lnTo>
                  <a:pt x="920" y="1244"/>
                </a:lnTo>
                <a:lnTo>
                  <a:pt x="920" y="1241"/>
                </a:lnTo>
                <a:lnTo>
                  <a:pt x="920" y="1240"/>
                </a:lnTo>
                <a:lnTo>
                  <a:pt x="920" y="1240"/>
                </a:lnTo>
                <a:lnTo>
                  <a:pt x="920" y="1238"/>
                </a:lnTo>
                <a:lnTo>
                  <a:pt x="920" y="1237"/>
                </a:lnTo>
                <a:lnTo>
                  <a:pt x="920" y="1236"/>
                </a:lnTo>
                <a:lnTo>
                  <a:pt x="921" y="1235"/>
                </a:lnTo>
                <a:lnTo>
                  <a:pt x="921" y="1235"/>
                </a:lnTo>
                <a:lnTo>
                  <a:pt x="921" y="1234"/>
                </a:lnTo>
                <a:lnTo>
                  <a:pt x="922" y="1234"/>
                </a:lnTo>
                <a:lnTo>
                  <a:pt x="922" y="1234"/>
                </a:lnTo>
                <a:lnTo>
                  <a:pt x="923" y="1234"/>
                </a:lnTo>
                <a:lnTo>
                  <a:pt x="923" y="1234"/>
                </a:lnTo>
                <a:lnTo>
                  <a:pt x="924" y="1233"/>
                </a:lnTo>
                <a:lnTo>
                  <a:pt x="925" y="1233"/>
                </a:lnTo>
                <a:lnTo>
                  <a:pt x="925" y="1232"/>
                </a:lnTo>
                <a:lnTo>
                  <a:pt x="924" y="1232"/>
                </a:lnTo>
                <a:lnTo>
                  <a:pt x="925" y="1232"/>
                </a:lnTo>
                <a:lnTo>
                  <a:pt x="925" y="1231"/>
                </a:lnTo>
                <a:lnTo>
                  <a:pt x="925" y="1231"/>
                </a:lnTo>
                <a:lnTo>
                  <a:pt x="925" y="1229"/>
                </a:lnTo>
                <a:lnTo>
                  <a:pt x="926" y="1229"/>
                </a:lnTo>
                <a:lnTo>
                  <a:pt x="926" y="1229"/>
                </a:lnTo>
                <a:lnTo>
                  <a:pt x="926" y="1229"/>
                </a:lnTo>
                <a:lnTo>
                  <a:pt x="927" y="1229"/>
                </a:lnTo>
                <a:lnTo>
                  <a:pt x="928" y="1229"/>
                </a:lnTo>
                <a:lnTo>
                  <a:pt x="928" y="1229"/>
                </a:lnTo>
                <a:lnTo>
                  <a:pt x="929" y="1229"/>
                </a:lnTo>
                <a:lnTo>
                  <a:pt x="929" y="1229"/>
                </a:lnTo>
                <a:lnTo>
                  <a:pt x="930" y="1228"/>
                </a:lnTo>
                <a:lnTo>
                  <a:pt x="930" y="1228"/>
                </a:lnTo>
                <a:lnTo>
                  <a:pt x="930" y="1227"/>
                </a:lnTo>
                <a:lnTo>
                  <a:pt x="930" y="1226"/>
                </a:lnTo>
                <a:lnTo>
                  <a:pt x="931" y="1226"/>
                </a:lnTo>
                <a:lnTo>
                  <a:pt x="931" y="1225"/>
                </a:lnTo>
                <a:lnTo>
                  <a:pt x="933" y="1225"/>
                </a:lnTo>
                <a:lnTo>
                  <a:pt x="933" y="1224"/>
                </a:lnTo>
                <a:lnTo>
                  <a:pt x="933" y="1224"/>
                </a:lnTo>
                <a:lnTo>
                  <a:pt x="934" y="1223"/>
                </a:lnTo>
                <a:lnTo>
                  <a:pt x="934" y="1223"/>
                </a:lnTo>
                <a:lnTo>
                  <a:pt x="935" y="1222"/>
                </a:lnTo>
                <a:lnTo>
                  <a:pt x="935" y="1222"/>
                </a:lnTo>
                <a:lnTo>
                  <a:pt x="934" y="1222"/>
                </a:lnTo>
                <a:lnTo>
                  <a:pt x="934" y="1221"/>
                </a:lnTo>
                <a:lnTo>
                  <a:pt x="934" y="1221"/>
                </a:lnTo>
                <a:lnTo>
                  <a:pt x="935" y="1220"/>
                </a:lnTo>
                <a:lnTo>
                  <a:pt x="935" y="1220"/>
                </a:lnTo>
                <a:lnTo>
                  <a:pt x="936" y="1220"/>
                </a:lnTo>
                <a:lnTo>
                  <a:pt x="937" y="1218"/>
                </a:lnTo>
                <a:lnTo>
                  <a:pt x="938" y="1216"/>
                </a:lnTo>
                <a:lnTo>
                  <a:pt x="939" y="1215"/>
                </a:lnTo>
                <a:lnTo>
                  <a:pt x="940" y="1214"/>
                </a:lnTo>
                <a:lnTo>
                  <a:pt x="939" y="1213"/>
                </a:lnTo>
                <a:lnTo>
                  <a:pt x="940" y="1213"/>
                </a:lnTo>
                <a:lnTo>
                  <a:pt x="940" y="1212"/>
                </a:lnTo>
                <a:lnTo>
                  <a:pt x="940" y="1211"/>
                </a:lnTo>
                <a:lnTo>
                  <a:pt x="940" y="1211"/>
                </a:lnTo>
                <a:lnTo>
                  <a:pt x="940" y="1210"/>
                </a:lnTo>
                <a:lnTo>
                  <a:pt x="941" y="1209"/>
                </a:lnTo>
                <a:lnTo>
                  <a:pt x="941" y="1208"/>
                </a:lnTo>
                <a:lnTo>
                  <a:pt x="942" y="1207"/>
                </a:lnTo>
                <a:lnTo>
                  <a:pt x="944" y="1206"/>
                </a:lnTo>
                <a:lnTo>
                  <a:pt x="944" y="1205"/>
                </a:lnTo>
                <a:lnTo>
                  <a:pt x="944" y="1205"/>
                </a:lnTo>
                <a:lnTo>
                  <a:pt x="945" y="1204"/>
                </a:lnTo>
                <a:lnTo>
                  <a:pt x="945" y="1203"/>
                </a:lnTo>
                <a:lnTo>
                  <a:pt x="946" y="1203"/>
                </a:lnTo>
                <a:lnTo>
                  <a:pt x="946" y="1203"/>
                </a:lnTo>
                <a:lnTo>
                  <a:pt x="947" y="1201"/>
                </a:lnTo>
                <a:lnTo>
                  <a:pt x="948" y="1201"/>
                </a:lnTo>
                <a:lnTo>
                  <a:pt x="949" y="1199"/>
                </a:lnTo>
                <a:lnTo>
                  <a:pt x="949" y="1199"/>
                </a:lnTo>
                <a:lnTo>
                  <a:pt x="949" y="1198"/>
                </a:lnTo>
                <a:lnTo>
                  <a:pt x="950" y="1198"/>
                </a:lnTo>
                <a:lnTo>
                  <a:pt x="950" y="1197"/>
                </a:lnTo>
                <a:lnTo>
                  <a:pt x="950" y="1197"/>
                </a:lnTo>
                <a:lnTo>
                  <a:pt x="951" y="1196"/>
                </a:lnTo>
                <a:lnTo>
                  <a:pt x="951" y="1195"/>
                </a:lnTo>
                <a:lnTo>
                  <a:pt x="953" y="1195"/>
                </a:lnTo>
                <a:lnTo>
                  <a:pt x="953" y="1195"/>
                </a:lnTo>
                <a:lnTo>
                  <a:pt x="955" y="1193"/>
                </a:lnTo>
                <a:lnTo>
                  <a:pt x="956" y="1192"/>
                </a:lnTo>
                <a:lnTo>
                  <a:pt x="956" y="1191"/>
                </a:lnTo>
                <a:lnTo>
                  <a:pt x="956" y="1191"/>
                </a:lnTo>
                <a:lnTo>
                  <a:pt x="957" y="1190"/>
                </a:lnTo>
                <a:lnTo>
                  <a:pt x="958" y="1190"/>
                </a:lnTo>
                <a:lnTo>
                  <a:pt x="959" y="1189"/>
                </a:lnTo>
                <a:lnTo>
                  <a:pt x="960" y="1189"/>
                </a:lnTo>
                <a:lnTo>
                  <a:pt x="960" y="1189"/>
                </a:lnTo>
                <a:lnTo>
                  <a:pt x="962" y="1189"/>
                </a:lnTo>
                <a:lnTo>
                  <a:pt x="963" y="1189"/>
                </a:lnTo>
                <a:lnTo>
                  <a:pt x="964" y="1189"/>
                </a:lnTo>
                <a:lnTo>
                  <a:pt x="965" y="1189"/>
                </a:lnTo>
                <a:lnTo>
                  <a:pt x="966" y="1189"/>
                </a:lnTo>
                <a:lnTo>
                  <a:pt x="967" y="1189"/>
                </a:lnTo>
                <a:lnTo>
                  <a:pt x="967" y="1188"/>
                </a:lnTo>
                <a:lnTo>
                  <a:pt x="967" y="1188"/>
                </a:lnTo>
                <a:lnTo>
                  <a:pt x="968" y="1187"/>
                </a:lnTo>
                <a:lnTo>
                  <a:pt x="968" y="1187"/>
                </a:lnTo>
                <a:lnTo>
                  <a:pt x="968" y="1186"/>
                </a:lnTo>
                <a:lnTo>
                  <a:pt x="969" y="1186"/>
                </a:lnTo>
                <a:lnTo>
                  <a:pt x="970" y="1185"/>
                </a:lnTo>
                <a:lnTo>
                  <a:pt x="970" y="1184"/>
                </a:lnTo>
                <a:lnTo>
                  <a:pt x="970" y="1184"/>
                </a:lnTo>
                <a:lnTo>
                  <a:pt x="971" y="1183"/>
                </a:lnTo>
                <a:lnTo>
                  <a:pt x="971" y="1183"/>
                </a:lnTo>
                <a:lnTo>
                  <a:pt x="971" y="1182"/>
                </a:lnTo>
                <a:lnTo>
                  <a:pt x="972" y="1181"/>
                </a:lnTo>
                <a:lnTo>
                  <a:pt x="972" y="1180"/>
                </a:lnTo>
                <a:lnTo>
                  <a:pt x="973" y="1179"/>
                </a:lnTo>
                <a:lnTo>
                  <a:pt x="973" y="1179"/>
                </a:lnTo>
                <a:lnTo>
                  <a:pt x="974" y="1179"/>
                </a:lnTo>
                <a:lnTo>
                  <a:pt x="974" y="1178"/>
                </a:lnTo>
                <a:lnTo>
                  <a:pt x="975" y="1177"/>
                </a:lnTo>
                <a:lnTo>
                  <a:pt x="976" y="1177"/>
                </a:lnTo>
                <a:lnTo>
                  <a:pt x="976" y="1176"/>
                </a:lnTo>
                <a:lnTo>
                  <a:pt x="977" y="1175"/>
                </a:lnTo>
                <a:lnTo>
                  <a:pt x="977" y="1175"/>
                </a:lnTo>
                <a:lnTo>
                  <a:pt x="977" y="1174"/>
                </a:lnTo>
                <a:lnTo>
                  <a:pt x="978" y="1174"/>
                </a:lnTo>
                <a:lnTo>
                  <a:pt x="978" y="1173"/>
                </a:lnTo>
                <a:lnTo>
                  <a:pt x="979" y="1173"/>
                </a:lnTo>
                <a:lnTo>
                  <a:pt x="979" y="1172"/>
                </a:lnTo>
                <a:lnTo>
                  <a:pt x="979" y="1171"/>
                </a:lnTo>
                <a:lnTo>
                  <a:pt x="979" y="1170"/>
                </a:lnTo>
                <a:lnTo>
                  <a:pt x="979" y="1170"/>
                </a:lnTo>
                <a:lnTo>
                  <a:pt x="979" y="1169"/>
                </a:lnTo>
                <a:lnTo>
                  <a:pt x="980" y="1169"/>
                </a:lnTo>
                <a:lnTo>
                  <a:pt x="980" y="1168"/>
                </a:lnTo>
                <a:lnTo>
                  <a:pt x="980" y="1167"/>
                </a:lnTo>
                <a:lnTo>
                  <a:pt x="981" y="1167"/>
                </a:lnTo>
                <a:lnTo>
                  <a:pt x="981" y="1165"/>
                </a:lnTo>
                <a:lnTo>
                  <a:pt x="981" y="1165"/>
                </a:lnTo>
                <a:lnTo>
                  <a:pt x="982" y="1165"/>
                </a:lnTo>
                <a:lnTo>
                  <a:pt x="983" y="1164"/>
                </a:lnTo>
                <a:lnTo>
                  <a:pt x="984" y="1163"/>
                </a:lnTo>
                <a:lnTo>
                  <a:pt x="985" y="1162"/>
                </a:lnTo>
                <a:lnTo>
                  <a:pt x="986" y="1161"/>
                </a:lnTo>
                <a:lnTo>
                  <a:pt x="987" y="1161"/>
                </a:lnTo>
                <a:lnTo>
                  <a:pt x="987" y="1159"/>
                </a:lnTo>
                <a:lnTo>
                  <a:pt x="987" y="1159"/>
                </a:lnTo>
                <a:lnTo>
                  <a:pt x="988" y="1158"/>
                </a:lnTo>
                <a:lnTo>
                  <a:pt x="988" y="1158"/>
                </a:lnTo>
                <a:lnTo>
                  <a:pt x="988" y="1156"/>
                </a:lnTo>
                <a:lnTo>
                  <a:pt x="988" y="1155"/>
                </a:lnTo>
                <a:lnTo>
                  <a:pt x="988" y="1155"/>
                </a:lnTo>
                <a:lnTo>
                  <a:pt x="988" y="1154"/>
                </a:lnTo>
                <a:lnTo>
                  <a:pt x="989" y="1152"/>
                </a:lnTo>
                <a:lnTo>
                  <a:pt x="989" y="1151"/>
                </a:lnTo>
                <a:lnTo>
                  <a:pt x="989" y="1151"/>
                </a:lnTo>
                <a:lnTo>
                  <a:pt x="990" y="1150"/>
                </a:lnTo>
                <a:lnTo>
                  <a:pt x="990" y="1149"/>
                </a:lnTo>
                <a:lnTo>
                  <a:pt x="990" y="1149"/>
                </a:lnTo>
                <a:lnTo>
                  <a:pt x="990" y="1148"/>
                </a:lnTo>
                <a:lnTo>
                  <a:pt x="991" y="1147"/>
                </a:lnTo>
                <a:lnTo>
                  <a:pt x="991" y="1147"/>
                </a:lnTo>
                <a:lnTo>
                  <a:pt x="991" y="1147"/>
                </a:lnTo>
                <a:lnTo>
                  <a:pt x="991" y="1146"/>
                </a:lnTo>
                <a:lnTo>
                  <a:pt x="991" y="1146"/>
                </a:lnTo>
                <a:lnTo>
                  <a:pt x="992" y="1145"/>
                </a:lnTo>
                <a:lnTo>
                  <a:pt x="992" y="1144"/>
                </a:lnTo>
                <a:lnTo>
                  <a:pt x="993" y="1144"/>
                </a:lnTo>
                <a:lnTo>
                  <a:pt x="994" y="1144"/>
                </a:lnTo>
                <a:lnTo>
                  <a:pt x="994" y="1143"/>
                </a:lnTo>
                <a:lnTo>
                  <a:pt x="995" y="1143"/>
                </a:lnTo>
                <a:lnTo>
                  <a:pt x="996" y="1143"/>
                </a:lnTo>
                <a:lnTo>
                  <a:pt x="998" y="1142"/>
                </a:lnTo>
                <a:lnTo>
                  <a:pt x="999" y="1142"/>
                </a:lnTo>
                <a:lnTo>
                  <a:pt x="999" y="1141"/>
                </a:lnTo>
                <a:lnTo>
                  <a:pt x="1000" y="1140"/>
                </a:lnTo>
                <a:lnTo>
                  <a:pt x="1001" y="1139"/>
                </a:lnTo>
                <a:lnTo>
                  <a:pt x="1001" y="1137"/>
                </a:lnTo>
                <a:lnTo>
                  <a:pt x="1001" y="1136"/>
                </a:lnTo>
                <a:lnTo>
                  <a:pt x="1001" y="1136"/>
                </a:lnTo>
                <a:lnTo>
                  <a:pt x="1001" y="1135"/>
                </a:lnTo>
                <a:lnTo>
                  <a:pt x="1001" y="1135"/>
                </a:lnTo>
                <a:lnTo>
                  <a:pt x="1001" y="1133"/>
                </a:lnTo>
                <a:lnTo>
                  <a:pt x="1001" y="1132"/>
                </a:lnTo>
                <a:lnTo>
                  <a:pt x="1001" y="1132"/>
                </a:lnTo>
                <a:lnTo>
                  <a:pt x="1002" y="1131"/>
                </a:lnTo>
                <a:lnTo>
                  <a:pt x="1002" y="1131"/>
                </a:lnTo>
                <a:lnTo>
                  <a:pt x="1002" y="1130"/>
                </a:lnTo>
                <a:lnTo>
                  <a:pt x="1002" y="1129"/>
                </a:lnTo>
                <a:lnTo>
                  <a:pt x="1003" y="1128"/>
                </a:lnTo>
                <a:lnTo>
                  <a:pt x="1004" y="1126"/>
                </a:lnTo>
                <a:lnTo>
                  <a:pt x="1004" y="1125"/>
                </a:lnTo>
                <a:lnTo>
                  <a:pt x="1005" y="1124"/>
                </a:lnTo>
                <a:lnTo>
                  <a:pt x="1005" y="1123"/>
                </a:lnTo>
                <a:lnTo>
                  <a:pt x="1006" y="1122"/>
                </a:lnTo>
                <a:lnTo>
                  <a:pt x="1006" y="1122"/>
                </a:lnTo>
                <a:lnTo>
                  <a:pt x="1006" y="1121"/>
                </a:lnTo>
                <a:lnTo>
                  <a:pt x="1007" y="1119"/>
                </a:lnTo>
                <a:lnTo>
                  <a:pt x="1007" y="1118"/>
                </a:lnTo>
                <a:lnTo>
                  <a:pt x="1008" y="1118"/>
                </a:lnTo>
                <a:lnTo>
                  <a:pt x="1008" y="1116"/>
                </a:lnTo>
                <a:lnTo>
                  <a:pt x="1008" y="1115"/>
                </a:lnTo>
                <a:lnTo>
                  <a:pt x="1007" y="1114"/>
                </a:lnTo>
                <a:lnTo>
                  <a:pt x="1007" y="1114"/>
                </a:lnTo>
                <a:lnTo>
                  <a:pt x="1008" y="1113"/>
                </a:lnTo>
                <a:lnTo>
                  <a:pt x="1008" y="1112"/>
                </a:lnTo>
                <a:lnTo>
                  <a:pt x="1008" y="1111"/>
                </a:lnTo>
                <a:lnTo>
                  <a:pt x="1008" y="1110"/>
                </a:lnTo>
                <a:lnTo>
                  <a:pt x="1008" y="1110"/>
                </a:lnTo>
                <a:lnTo>
                  <a:pt x="1009" y="1109"/>
                </a:lnTo>
                <a:lnTo>
                  <a:pt x="1009" y="1109"/>
                </a:lnTo>
                <a:lnTo>
                  <a:pt x="1010" y="1108"/>
                </a:lnTo>
                <a:lnTo>
                  <a:pt x="1011" y="1108"/>
                </a:lnTo>
                <a:lnTo>
                  <a:pt x="1011" y="1108"/>
                </a:lnTo>
                <a:lnTo>
                  <a:pt x="1011" y="1108"/>
                </a:lnTo>
                <a:lnTo>
                  <a:pt x="1011" y="1107"/>
                </a:lnTo>
                <a:lnTo>
                  <a:pt x="1011" y="1106"/>
                </a:lnTo>
                <a:lnTo>
                  <a:pt x="1011" y="1105"/>
                </a:lnTo>
                <a:lnTo>
                  <a:pt x="1011" y="1105"/>
                </a:lnTo>
                <a:lnTo>
                  <a:pt x="1011" y="1103"/>
                </a:lnTo>
                <a:lnTo>
                  <a:pt x="1011" y="1102"/>
                </a:lnTo>
                <a:lnTo>
                  <a:pt x="1011" y="1102"/>
                </a:lnTo>
                <a:lnTo>
                  <a:pt x="1010" y="1099"/>
                </a:lnTo>
                <a:lnTo>
                  <a:pt x="1010" y="1098"/>
                </a:lnTo>
                <a:lnTo>
                  <a:pt x="1011" y="1098"/>
                </a:lnTo>
                <a:lnTo>
                  <a:pt x="1011" y="1096"/>
                </a:lnTo>
                <a:lnTo>
                  <a:pt x="1012" y="1095"/>
                </a:lnTo>
                <a:lnTo>
                  <a:pt x="1012" y="1094"/>
                </a:lnTo>
                <a:lnTo>
                  <a:pt x="1012" y="1093"/>
                </a:lnTo>
                <a:lnTo>
                  <a:pt x="1012" y="1092"/>
                </a:lnTo>
                <a:lnTo>
                  <a:pt x="1012" y="1091"/>
                </a:lnTo>
                <a:lnTo>
                  <a:pt x="1012" y="1090"/>
                </a:lnTo>
                <a:lnTo>
                  <a:pt x="1012" y="1088"/>
                </a:lnTo>
                <a:lnTo>
                  <a:pt x="1012" y="1087"/>
                </a:lnTo>
                <a:lnTo>
                  <a:pt x="1011" y="1086"/>
                </a:lnTo>
                <a:lnTo>
                  <a:pt x="1012" y="1085"/>
                </a:lnTo>
                <a:lnTo>
                  <a:pt x="1012" y="1084"/>
                </a:lnTo>
                <a:lnTo>
                  <a:pt x="1012" y="1083"/>
                </a:lnTo>
                <a:lnTo>
                  <a:pt x="1012" y="1082"/>
                </a:lnTo>
                <a:lnTo>
                  <a:pt x="1013" y="1081"/>
                </a:lnTo>
                <a:lnTo>
                  <a:pt x="1013" y="1081"/>
                </a:lnTo>
                <a:lnTo>
                  <a:pt x="1013" y="1080"/>
                </a:lnTo>
                <a:lnTo>
                  <a:pt x="1012" y="1079"/>
                </a:lnTo>
                <a:lnTo>
                  <a:pt x="1012" y="1079"/>
                </a:lnTo>
                <a:lnTo>
                  <a:pt x="1012" y="1079"/>
                </a:lnTo>
                <a:lnTo>
                  <a:pt x="1011" y="1079"/>
                </a:lnTo>
                <a:lnTo>
                  <a:pt x="1010" y="1078"/>
                </a:lnTo>
                <a:lnTo>
                  <a:pt x="1009" y="1078"/>
                </a:lnTo>
                <a:lnTo>
                  <a:pt x="1008" y="1078"/>
                </a:lnTo>
                <a:lnTo>
                  <a:pt x="1008" y="1077"/>
                </a:lnTo>
                <a:lnTo>
                  <a:pt x="1006" y="1076"/>
                </a:lnTo>
                <a:lnTo>
                  <a:pt x="1005" y="1076"/>
                </a:lnTo>
                <a:lnTo>
                  <a:pt x="1004" y="1075"/>
                </a:lnTo>
                <a:lnTo>
                  <a:pt x="1004" y="1074"/>
                </a:lnTo>
                <a:lnTo>
                  <a:pt x="1003" y="1073"/>
                </a:lnTo>
                <a:lnTo>
                  <a:pt x="1001" y="1072"/>
                </a:lnTo>
                <a:lnTo>
                  <a:pt x="1001" y="1072"/>
                </a:lnTo>
                <a:lnTo>
                  <a:pt x="1001" y="1072"/>
                </a:lnTo>
                <a:lnTo>
                  <a:pt x="1000" y="1071"/>
                </a:lnTo>
                <a:lnTo>
                  <a:pt x="999" y="1070"/>
                </a:lnTo>
                <a:lnTo>
                  <a:pt x="998" y="1069"/>
                </a:lnTo>
                <a:lnTo>
                  <a:pt x="998" y="1069"/>
                </a:lnTo>
                <a:lnTo>
                  <a:pt x="997" y="1068"/>
                </a:lnTo>
                <a:lnTo>
                  <a:pt x="996" y="1068"/>
                </a:lnTo>
                <a:lnTo>
                  <a:pt x="995" y="1068"/>
                </a:lnTo>
                <a:lnTo>
                  <a:pt x="995" y="1068"/>
                </a:lnTo>
                <a:lnTo>
                  <a:pt x="994" y="1067"/>
                </a:lnTo>
                <a:lnTo>
                  <a:pt x="994" y="1066"/>
                </a:lnTo>
                <a:lnTo>
                  <a:pt x="993" y="1066"/>
                </a:lnTo>
                <a:lnTo>
                  <a:pt x="993" y="1065"/>
                </a:lnTo>
                <a:lnTo>
                  <a:pt x="993" y="1065"/>
                </a:lnTo>
                <a:lnTo>
                  <a:pt x="993" y="1064"/>
                </a:lnTo>
                <a:lnTo>
                  <a:pt x="992" y="1063"/>
                </a:lnTo>
                <a:lnTo>
                  <a:pt x="991" y="1062"/>
                </a:lnTo>
                <a:lnTo>
                  <a:pt x="991" y="1061"/>
                </a:lnTo>
                <a:lnTo>
                  <a:pt x="991" y="1061"/>
                </a:lnTo>
                <a:lnTo>
                  <a:pt x="990" y="1058"/>
                </a:lnTo>
                <a:lnTo>
                  <a:pt x="990" y="1056"/>
                </a:lnTo>
                <a:lnTo>
                  <a:pt x="989" y="1055"/>
                </a:lnTo>
                <a:lnTo>
                  <a:pt x="989" y="1054"/>
                </a:lnTo>
                <a:lnTo>
                  <a:pt x="989" y="1053"/>
                </a:lnTo>
                <a:lnTo>
                  <a:pt x="989" y="1052"/>
                </a:lnTo>
                <a:lnTo>
                  <a:pt x="990" y="1051"/>
                </a:lnTo>
                <a:lnTo>
                  <a:pt x="990" y="1051"/>
                </a:lnTo>
                <a:lnTo>
                  <a:pt x="990" y="1049"/>
                </a:lnTo>
                <a:lnTo>
                  <a:pt x="990" y="1049"/>
                </a:lnTo>
                <a:lnTo>
                  <a:pt x="990" y="1048"/>
                </a:lnTo>
                <a:lnTo>
                  <a:pt x="991" y="1047"/>
                </a:lnTo>
                <a:lnTo>
                  <a:pt x="992" y="1046"/>
                </a:lnTo>
                <a:lnTo>
                  <a:pt x="993" y="1045"/>
                </a:lnTo>
                <a:lnTo>
                  <a:pt x="994" y="1044"/>
                </a:lnTo>
                <a:lnTo>
                  <a:pt x="995" y="1043"/>
                </a:lnTo>
                <a:lnTo>
                  <a:pt x="995" y="1042"/>
                </a:lnTo>
                <a:lnTo>
                  <a:pt x="996" y="1042"/>
                </a:lnTo>
                <a:lnTo>
                  <a:pt x="996" y="1041"/>
                </a:lnTo>
                <a:lnTo>
                  <a:pt x="997" y="1040"/>
                </a:lnTo>
                <a:lnTo>
                  <a:pt x="998" y="1039"/>
                </a:lnTo>
                <a:lnTo>
                  <a:pt x="998" y="1039"/>
                </a:lnTo>
                <a:lnTo>
                  <a:pt x="999" y="1038"/>
                </a:lnTo>
                <a:lnTo>
                  <a:pt x="999" y="1038"/>
                </a:lnTo>
                <a:lnTo>
                  <a:pt x="1000" y="1038"/>
                </a:lnTo>
                <a:lnTo>
                  <a:pt x="1001" y="1037"/>
                </a:lnTo>
                <a:lnTo>
                  <a:pt x="1001" y="1036"/>
                </a:lnTo>
                <a:lnTo>
                  <a:pt x="1001" y="1036"/>
                </a:lnTo>
                <a:lnTo>
                  <a:pt x="1001" y="1035"/>
                </a:lnTo>
                <a:lnTo>
                  <a:pt x="1001" y="1035"/>
                </a:lnTo>
                <a:lnTo>
                  <a:pt x="1002" y="1033"/>
                </a:lnTo>
                <a:lnTo>
                  <a:pt x="1004" y="1032"/>
                </a:lnTo>
                <a:lnTo>
                  <a:pt x="1004" y="1031"/>
                </a:lnTo>
                <a:lnTo>
                  <a:pt x="1005" y="1031"/>
                </a:lnTo>
                <a:lnTo>
                  <a:pt x="1005" y="1030"/>
                </a:lnTo>
                <a:lnTo>
                  <a:pt x="1006" y="1029"/>
                </a:lnTo>
                <a:lnTo>
                  <a:pt x="1006" y="1028"/>
                </a:lnTo>
                <a:lnTo>
                  <a:pt x="1007" y="1028"/>
                </a:lnTo>
                <a:lnTo>
                  <a:pt x="1008" y="1025"/>
                </a:lnTo>
                <a:lnTo>
                  <a:pt x="1008" y="1024"/>
                </a:lnTo>
                <a:lnTo>
                  <a:pt x="1009" y="1023"/>
                </a:lnTo>
                <a:lnTo>
                  <a:pt x="1009" y="1023"/>
                </a:lnTo>
                <a:lnTo>
                  <a:pt x="1010" y="1021"/>
                </a:lnTo>
                <a:lnTo>
                  <a:pt x="1010" y="1020"/>
                </a:lnTo>
                <a:lnTo>
                  <a:pt x="1010" y="1019"/>
                </a:lnTo>
                <a:lnTo>
                  <a:pt x="1010" y="1017"/>
                </a:lnTo>
                <a:lnTo>
                  <a:pt x="1010" y="1017"/>
                </a:lnTo>
                <a:lnTo>
                  <a:pt x="1010" y="1016"/>
                </a:lnTo>
                <a:lnTo>
                  <a:pt x="1009" y="1015"/>
                </a:lnTo>
                <a:lnTo>
                  <a:pt x="1009" y="1013"/>
                </a:lnTo>
                <a:lnTo>
                  <a:pt x="1009" y="1011"/>
                </a:lnTo>
                <a:lnTo>
                  <a:pt x="1009" y="1010"/>
                </a:lnTo>
                <a:lnTo>
                  <a:pt x="1009" y="1010"/>
                </a:lnTo>
                <a:lnTo>
                  <a:pt x="1009" y="1009"/>
                </a:lnTo>
                <a:lnTo>
                  <a:pt x="1009" y="1008"/>
                </a:lnTo>
                <a:lnTo>
                  <a:pt x="1009" y="1007"/>
                </a:lnTo>
                <a:lnTo>
                  <a:pt x="1009" y="1006"/>
                </a:lnTo>
                <a:lnTo>
                  <a:pt x="1009" y="1005"/>
                </a:lnTo>
                <a:lnTo>
                  <a:pt x="1009" y="1003"/>
                </a:lnTo>
                <a:lnTo>
                  <a:pt x="1009" y="1002"/>
                </a:lnTo>
                <a:lnTo>
                  <a:pt x="1009" y="1001"/>
                </a:lnTo>
                <a:lnTo>
                  <a:pt x="1009" y="1001"/>
                </a:lnTo>
                <a:lnTo>
                  <a:pt x="1009" y="1000"/>
                </a:lnTo>
                <a:lnTo>
                  <a:pt x="1009" y="999"/>
                </a:lnTo>
                <a:lnTo>
                  <a:pt x="1008" y="997"/>
                </a:lnTo>
                <a:lnTo>
                  <a:pt x="1007" y="995"/>
                </a:lnTo>
                <a:lnTo>
                  <a:pt x="1007" y="994"/>
                </a:lnTo>
                <a:lnTo>
                  <a:pt x="1006" y="993"/>
                </a:lnTo>
                <a:lnTo>
                  <a:pt x="1006" y="992"/>
                </a:lnTo>
                <a:lnTo>
                  <a:pt x="1007" y="991"/>
                </a:lnTo>
                <a:lnTo>
                  <a:pt x="1007" y="989"/>
                </a:lnTo>
                <a:lnTo>
                  <a:pt x="1008" y="988"/>
                </a:lnTo>
                <a:lnTo>
                  <a:pt x="1009" y="988"/>
                </a:lnTo>
                <a:lnTo>
                  <a:pt x="1010" y="988"/>
                </a:lnTo>
                <a:lnTo>
                  <a:pt x="1010" y="988"/>
                </a:lnTo>
                <a:lnTo>
                  <a:pt x="1011" y="987"/>
                </a:lnTo>
                <a:lnTo>
                  <a:pt x="1011" y="986"/>
                </a:lnTo>
                <a:lnTo>
                  <a:pt x="1012" y="986"/>
                </a:lnTo>
                <a:lnTo>
                  <a:pt x="1013" y="986"/>
                </a:lnTo>
                <a:lnTo>
                  <a:pt x="1014" y="985"/>
                </a:lnTo>
                <a:lnTo>
                  <a:pt x="1017" y="983"/>
                </a:lnTo>
                <a:lnTo>
                  <a:pt x="1018" y="982"/>
                </a:lnTo>
                <a:lnTo>
                  <a:pt x="1020" y="981"/>
                </a:lnTo>
                <a:lnTo>
                  <a:pt x="1021" y="981"/>
                </a:lnTo>
                <a:lnTo>
                  <a:pt x="1022" y="980"/>
                </a:lnTo>
                <a:lnTo>
                  <a:pt x="1022" y="979"/>
                </a:lnTo>
                <a:lnTo>
                  <a:pt x="1024" y="978"/>
                </a:lnTo>
                <a:lnTo>
                  <a:pt x="1025" y="978"/>
                </a:lnTo>
                <a:lnTo>
                  <a:pt x="1025" y="977"/>
                </a:lnTo>
                <a:lnTo>
                  <a:pt x="1026" y="975"/>
                </a:lnTo>
                <a:lnTo>
                  <a:pt x="1027" y="975"/>
                </a:lnTo>
                <a:lnTo>
                  <a:pt x="1028" y="974"/>
                </a:lnTo>
                <a:lnTo>
                  <a:pt x="1029" y="975"/>
                </a:lnTo>
                <a:lnTo>
                  <a:pt x="1030" y="974"/>
                </a:lnTo>
                <a:lnTo>
                  <a:pt x="1031" y="974"/>
                </a:lnTo>
                <a:lnTo>
                  <a:pt x="1032" y="974"/>
                </a:lnTo>
                <a:lnTo>
                  <a:pt x="1033" y="974"/>
                </a:lnTo>
                <a:lnTo>
                  <a:pt x="1033" y="974"/>
                </a:lnTo>
                <a:lnTo>
                  <a:pt x="1034" y="973"/>
                </a:lnTo>
                <a:lnTo>
                  <a:pt x="1035" y="973"/>
                </a:lnTo>
                <a:lnTo>
                  <a:pt x="1035" y="973"/>
                </a:lnTo>
                <a:lnTo>
                  <a:pt x="1036" y="972"/>
                </a:lnTo>
                <a:lnTo>
                  <a:pt x="1036" y="972"/>
                </a:lnTo>
                <a:lnTo>
                  <a:pt x="1037" y="972"/>
                </a:lnTo>
                <a:lnTo>
                  <a:pt x="1038" y="972"/>
                </a:lnTo>
                <a:lnTo>
                  <a:pt x="1038" y="971"/>
                </a:lnTo>
                <a:lnTo>
                  <a:pt x="1039" y="972"/>
                </a:lnTo>
                <a:lnTo>
                  <a:pt x="1041" y="971"/>
                </a:lnTo>
                <a:lnTo>
                  <a:pt x="1041" y="971"/>
                </a:lnTo>
                <a:lnTo>
                  <a:pt x="1042" y="971"/>
                </a:lnTo>
                <a:lnTo>
                  <a:pt x="1042" y="971"/>
                </a:lnTo>
                <a:lnTo>
                  <a:pt x="1043" y="971"/>
                </a:lnTo>
                <a:lnTo>
                  <a:pt x="1044" y="971"/>
                </a:lnTo>
                <a:lnTo>
                  <a:pt x="1045" y="971"/>
                </a:lnTo>
                <a:lnTo>
                  <a:pt x="1045" y="971"/>
                </a:lnTo>
                <a:lnTo>
                  <a:pt x="1046" y="971"/>
                </a:lnTo>
                <a:lnTo>
                  <a:pt x="1047" y="971"/>
                </a:lnTo>
                <a:lnTo>
                  <a:pt x="1047" y="971"/>
                </a:lnTo>
                <a:lnTo>
                  <a:pt x="1047" y="971"/>
                </a:lnTo>
                <a:lnTo>
                  <a:pt x="1048" y="971"/>
                </a:lnTo>
                <a:lnTo>
                  <a:pt x="1051" y="970"/>
                </a:lnTo>
                <a:lnTo>
                  <a:pt x="1051" y="970"/>
                </a:lnTo>
                <a:lnTo>
                  <a:pt x="1052" y="970"/>
                </a:lnTo>
                <a:lnTo>
                  <a:pt x="1053" y="969"/>
                </a:lnTo>
                <a:lnTo>
                  <a:pt x="1054" y="968"/>
                </a:lnTo>
                <a:lnTo>
                  <a:pt x="1054" y="968"/>
                </a:lnTo>
                <a:lnTo>
                  <a:pt x="1055" y="967"/>
                </a:lnTo>
                <a:lnTo>
                  <a:pt x="1055" y="966"/>
                </a:lnTo>
                <a:lnTo>
                  <a:pt x="1056" y="966"/>
                </a:lnTo>
                <a:lnTo>
                  <a:pt x="1056" y="965"/>
                </a:lnTo>
                <a:lnTo>
                  <a:pt x="1057" y="965"/>
                </a:lnTo>
                <a:lnTo>
                  <a:pt x="1058" y="965"/>
                </a:lnTo>
                <a:lnTo>
                  <a:pt x="1058" y="965"/>
                </a:lnTo>
                <a:lnTo>
                  <a:pt x="1060" y="964"/>
                </a:lnTo>
                <a:lnTo>
                  <a:pt x="1061" y="964"/>
                </a:lnTo>
                <a:lnTo>
                  <a:pt x="1062" y="964"/>
                </a:lnTo>
                <a:lnTo>
                  <a:pt x="1062" y="963"/>
                </a:lnTo>
                <a:lnTo>
                  <a:pt x="1063" y="963"/>
                </a:lnTo>
                <a:lnTo>
                  <a:pt x="1064" y="962"/>
                </a:lnTo>
                <a:lnTo>
                  <a:pt x="1064" y="961"/>
                </a:lnTo>
                <a:lnTo>
                  <a:pt x="1065" y="960"/>
                </a:lnTo>
                <a:lnTo>
                  <a:pt x="1065" y="959"/>
                </a:lnTo>
                <a:lnTo>
                  <a:pt x="1065" y="959"/>
                </a:lnTo>
                <a:lnTo>
                  <a:pt x="1065" y="957"/>
                </a:lnTo>
                <a:lnTo>
                  <a:pt x="1065" y="956"/>
                </a:lnTo>
                <a:lnTo>
                  <a:pt x="1064" y="955"/>
                </a:lnTo>
                <a:lnTo>
                  <a:pt x="1064" y="954"/>
                </a:lnTo>
                <a:lnTo>
                  <a:pt x="1064" y="953"/>
                </a:lnTo>
                <a:lnTo>
                  <a:pt x="1064" y="952"/>
                </a:lnTo>
                <a:lnTo>
                  <a:pt x="1064" y="951"/>
                </a:lnTo>
                <a:lnTo>
                  <a:pt x="1064" y="951"/>
                </a:lnTo>
                <a:lnTo>
                  <a:pt x="1064" y="950"/>
                </a:lnTo>
                <a:lnTo>
                  <a:pt x="1064" y="949"/>
                </a:lnTo>
                <a:lnTo>
                  <a:pt x="1065" y="948"/>
                </a:lnTo>
                <a:lnTo>
                  <a:pt x="1065" y="948"/>
                </a:lnTo>
                <a:lnTo>
                  <a:pt x="1065" y="948"/>
                </a:lnTo>
                <a:lnTo>
                  <a:pt x="1066" y="948"/>
                </a:lnTo>
                <a:lnTo>
                  <a:pt x="1066" y="947"/>
                </a:lnTo>
                <a:lnTo>
                  <a:pt x="1066" y="947"/>
                </a:lnTo>
                <a:lnTo>
                  <a:pt x="1066" y="946"/>
                </a:lnTo>
                <a:lnTo>
                  <a:pt x="1066" y="946"/>
                </a:lnTo>
                <a:lnTo>
                  <a:pt x="1066" y="946"/>
                </a:lnTo>
                <a:lnTo>
                  <a:pt x="1067" y="945"/>
                </a:lnTo>
                <a:lnTo>
                  <a:pt x="1067" y="945"/>
                </a:lnTo>
                <a:lnTo>
                  <a:pt x="1067" y="944"/>
                </a:lnTo>
                <a:lnTo>
                  <a:pt x="1068" y="943"/>
                </a:lnTo>
                <a:lnTo>
                  <a:pt x="1068" y="943"/>
                </a:lnTo>
                <a:lnTo>
                  <a:pt x="1068" y="943"/>
                </a:lnTo>
                <a:lnTo>
                  <a:pt x="1069" y="942"/>
                </a:lnTo>
                <a:lnTo>
                  <a:pt x="1069" y="941"/>
                </a:lnTo>
                <a:lnTo>
                  <a:pt x="1069" y="940"/>
                </a:lnTo>
                <a:lnTo>
                  <a:pt x="1070" y="939"/>
                </a:lnTo>
                <a:lnTo>
                  <a:pt x="1070" y="939"/>
                </a:lnTo>
                <a:lnTo>
                  <a:pt x="1071" y="939"/>
                </a:lnTo>
                <a:lnTo>
                  <a:pt x="1071" y="939"/>
                </a:lnTo>
                <a:lnTo>
                  <a:pt x="1071" y="938"/>
                </a:lnTo>
                <a:lnTo>
                  <a:pt x="1072" y="938"/>
                </a:lnTo>
                <a:lnTo>
                  <a:pt x="1073" y="937"/>
                </a:lnTo>
                <a:lnTo>
                  <a:pt x="1073" y="937"/>
                </a:lnTo>
                <a:lnTo>
                  <a:pt x="1074" y="936"/>
                </a:lnTo>
                <a:lnTo>
                  <a:pt x="1074" y="936"/>
                </a:lnTo>
                <a:lnTo>
                  <a:pt x="1075" y="936"/>
                </a:lnTo>
                <a:lnTo>
                  <a:pt x="1075" y="936"/>
                </a:lnTo>
                <a:lnTo>
                  <a:pt x="1076" y="936"/>
                </a:lnTo>
                <a:lnTo>
                  <a:pt x="1077" y="935"/>
                </a:lnTo>
                <a:lnTo>
                  <a:pt x="1077" y="935"/>
                </a:lnTo>
                <a:lnTo>
                  <a:pt x="1077" y="934"/>
                </a:lnTo>
                <a:lnTo>
                  <a:pt x="1078" y="934"/>
                </a:lnTo>
                <a:lnTo>
                  <a:pt x="1078" y="933"/>
                </a:lnTo>
                <a:lnTo>
                  <a:pt x="1078" y="933"/>
                </a:lnTo>
                <a:lnTo>
                  <a:pt x="1079" y="932"/>
                </a:lnTo>
                <a:lnTo>
                  <a:pt x="1079" y="931"/>
                </a:lnTo>
                <a:lnTo>
                  <a:pt x="1080" y="931"/>
                </a:lnTo>
                <a:lnTo>
                  <a:pt x="1080" y="930"/>
                </a:lnTo>
                <a:lnTo>
                  <a:pt x="1081" y="930"/>
                </a:lnTo>
                <a:lnTo>
                  <a:pt x="1081" y="929"/>
                </a:lnTo>
                <a:lnTo>
                  <a:pt x="1084" y="929"/>
                </a:lnTo>
                <a:lnTo>
                  <a:pt x="1086" y="929"/>
                </a:lnTo>
                <a:lnTo>
                  <a:pt x="1087" y="930"/>
                </a:lnTo>
                <a:lnTo>
                  <a:pt x="1088" y="930"/>
                </a:lnTo>
                <a:lnTo>
                  <a:pt x="1088" y="930"/>
                </a:lnTo>
                <a:lnTo>
                  <a:pt x="1089" y="930"/>
                </a:lnTo>
                <a:lnTo>
                  <a:pt x="1089" y="930"/>
                </a:lnTo>
                <a:lnTo>
                  <a:pt x="1092" y="932"/>
                </a:lnTo>
                <a:lnTo>
                  <a:pt x="1092" y="933"/>
                </a:lnTo>
                <a:lnTo>
                  <a:pt x="1093" y="933"/>
                </a:lnTo>
                <a:lnTo>
                  <a:pt x="1093" y="932"/>
                </a:lnTo>
                <a:lnTo>
                  <a:pt x="1093" y="932"/>
                </a:lnTo>
                <a:lnTo>
                  <a:pt x="1093" y="931"/>
                </a:lnTo>
                <a:lnTo>
                  <a:pt x="1093" y="930"/>
                </a:lnTo>
                <a:lnTo>
                  <a:pt x="1093" y="929"/>
                </a:lnTo>
                <a:lnTo>
                  <a:pt x="1093" y="928"/>
                </a:lnTo>
                <a:lnTo>
                  <a:pt x="1093" y="927"/>
                </a:lnTo>
                <a:lnTo>
                  <a:pt x="1092" y="927"/>
                </a:lnTo>
                <a:lnTo>
                  <a:pt x="1092" y="927"/>
                </a:lnTo>
                <a:lnTo>
                  <a:pt x="1092" y="926"/>
                </a:lnTo>
                <a:lnTo>
                  <a:pt x="1091" y="925"/>
                </a:lnTo>
                <a:lnTo>
                  <a:pt x="1090" y="925"/>
                </a:lnTo>
                <a:lnTo>
                  <a:pt x="1090" y="925"/>
                </a:lnTo>
                <a:lnTo>
                  <a:pt x="1090" y="924"/>
                </a:lnTo>
                <a:lnTo>
                  <a:pt x="1090" y="923"/>
                </a:lnTo>
                <a:lnTo>
                  <a:pt x="1090" y="923"/>
                </a:lnTo>
                <a:lnTo>
                  <a:pt x="1090" y="922"/>
                </a:lnTo>
                <a:lnTo>
                  <a:pt x="1090" y="921"/>
                </a:lnTo>
                <a:lnTo>
                  <a:pt x="1089" y="919"/>
                </a:lnTo>
                <a:lnTo>
                  <a:pt x="1089" y="918"/>
                </a:lnTo>
                <a:lnTo>
                  <a:pt x="1089" y="917"/>
                </a:lnTo>
                <a:lnTo>
                  <a:pt x="1088" y="916"/>
                </a:lnTo>
                <a:lnTo>
                  <a:pt x="1088" y="916"/>
                </a:lnTo>
                <a:lnTo>
                  <a:pt x="1088" y="914"/>
                </a:lnTo>
                <a:lnTo>
                  <a:pt x="1088" y="913"/>
                </a:lnTo>
                <a:lnTo>
                  <a:pt x="1088" y="913"/>
                </a:lnTo>
                <a:lnTo>
                  <a:pt x="1088" y="912"/>
                </a:lnTo>
                <a:lnTo>
                  <a:pt x="1088" y="912"/>
                </a:lnTo>
                <a:lnTo>
                  <a:pt x="1089" y="911"/>
                </a:lnTo>
                <a:lnTo>
                  <a:pt x="1089" y="910"/>
                </a:lnTo>
                <a:lnTo>
                  <a:pt x="1091" y="909"/>
                </a:lnTo>
                <a:lnTo>
                  <a:pt x="1092" y="909"/>
                </a:lnTo>
                <a:lnTo>
                  <a:pt x="1092" y="909"/>
                </a:lnTo>
                <a:lnTo>
                  <a:pt x="1092" y="909"/>
                </a:lnTo>
                <a:lnTo>
                  <a:pt x="1092" y="909"/>
                </a:lnTo>
                <a:lnTo>
                  <a:pt x="1093" y="909"/>
                </a:lnTo>
                <a:lnTo>
                  <a:pt x="1095" y="909"/>
                </a:lnTo>
                <a:lnTo>
                  <a:pt x="1097" y="908"/>
                </a:lnTo>
                <a:lnTo>
                  <a:pt x="1098" y="908"/>
                </a:lnTo>
                <a:lnTo>
                  <a:pt x="1099" y="907"/>
                </a:lnTo>
                <a:lnTo>
                  <a:pt x="1101" y="905"/>
                </a:lnTo>
                <a:lnTo>
                  <a:pt x="1102" y="905"/>
                </a:lnTo>
                <a:lnTo>
                  <a:pt x="1102" y="905"/>
                </a:lnTo>
                <a:lnTo>
                  <a:pt x="1102" y="904"/>
                </a:lnTo>
                <a:lnTo>
                  <a:pt x="1103" y="903"/>
                </a:lnTo>
                <a:lnTo>
                  <a:pt x="1103" y="902"/>
                </a:lnTo>
                <a:lnTo>
                  <a:pt x="1103" y="902"/>
                </a:lnTo>
                <a:lnTo>
                  <a:pt x="1103" y="902"/>
                </a:lnTo>
                <a:lnTo>
                  <a:pt x="1103" y="900"/>
                </a:lnTo>
                <a:lnTo>
                  <a:pt x="1103" y="900"/>
                </a:lnTo>
                <a:lnTo>
                  <a:pt x="1102" y="899"/>
                </a:lnTo>
                <a:lnTo>
                  <a:pt x="1102" y="898"/>
                </a:lnTo>
                <a:lnTo>
                  <a:pt x="1101" y="898"/>
                </a:lnTo>
                <a:lnTo>
                  <a:pt x="1099" y="898"/>
                </a:lnTo>
                <a:lnTo>
                  <a:pt x="1098" y="897"/>
                </a:lnTo>
                <a:lnTo>
                  <a:pt x="1098" y="897"/>
                </a:lnTo>
                <a:lnTo>
                  <a:pt x="1098" y="896"/>
                </a:lnTo>
                <a:lnTo>
                  <a:pt x="1098" y="895"/>
                </a:lnTo>
                <a:lnTo>
                  <a:pt x="1098" y="895"/>
                </a:lnTo>
                <a:lnTo>
                  <a:pt x="1098" y="894"/>
                </a:lnTo>
                <a:lnTo>
                  <a:pt x="1098" y="893"/>
                </a:lnTo>
                <a:lnTo>
                  <a:pt x="1100" y="891"/>
                </a:lnTo>
                <a:lnTo>
                  <a:pt x="1100" y="891"/>
                </a:lnTo>
                <a:lnTo>
                  <a:pt x="1101" y="890"/>
                </a:lnTo>
                <a:lnTo>
                  <a:pt x="1102" y="890"/>
                </a:lnTo>
                <a:lnTo>
                  <a:pt x="1102" y="890"/>
                </a:lnTo>
                <a:lnTo>
                  <a:pt x="1106" y="889"/>
                </a:lnTo>
                <a:lnTo>
                  <a:pt x="1107" y="889"/>
                </a:lnTo>
                <a:lnTo>
                  <a:pt x="1107" y="889"/>
                </a:lnTo>
                <a:lnTo>
                  <a:pt x="1108" y="889"/>
                </a:lnTo>
                <a:lnTo>
                  <a:pt x="1109" y="888"/>
                </a:lnTo>
                <a:lnTo>
                  <a:pt x="1109" y="887"/>
                </a:lnTo>
                <a:lnTo>
                  <a:pt x="1109" y="886"/>
                </a:lnTo>
                <a:lnTo>
                  <a:pt x="1109" y="885"/>
                </a:lnTo>
                <a:lnTo>
                  <a:pt x="1109" y="885"/>
                </a:lnTo>
                <a:lnTo>
                  <a:pt x="1109" y="884"/>
                </a:lnTo>
                <a:lnTo>
                  <a:pt x="1108" y="884"/>
                </a:lnTo>
                <a:lnTo>
                  <a:pt x="1108" y="883"/>
                </a:lnTo>
                <a:lnTo>
                  <a:pt x="1107" y="882"/>
                </a:lnTo>
                <a:lnTo>
                  <a:pt x="1106" y="881"/>
                </a:lnTo>
                <a:lnTo>
                  <a:pt x="1105" y="880"/>
                </a:lnTo>
                <a:lnTo>
                  <a:pt x="1104" y="879"/>
                </a:lnTo>
                <a:lnTo>
                  <a:pt x="1104" y="879"/>
                </a:lnTo>
                <a:lnTo>
                  <a:pt x="1103" y="878"/>
                </a:lnTo>
                <a:lnTo>
                  <a:pt x="1103" y="878"/>
                </a:lnTo>
                <a:lnTo>
                  <a:pt x="1103" y="877"/>
                </a:lnTo>
                <a:lnTo>
                  <a:pt x="1102" y="876"/>
                </a:lnTo>
                <a:lnTo>
                  <a:pt x="1102" y="875"/>
                </a:lnTo>
                <a:lnTo>
                  <a:pt x="1102" y="874"/>
                </a:lnTo>
                <a:lnTo>
                  <a:pt x="1102" y="872"/>
                </a:lnTo>
                <a:lnTo>
                  <a:pt x="1102" y="871"/>
                </a:lnTo>
                <a:lnTo>
                  <a:pt x="1102" y="871"/>
                </a:lnTo>
                <a:lnTo>
                  <a:pt x="1102" y="869"/>
                </a:lnTo>
                <a:lnTo>
                  <a:pt x="1102" y="868"/>
                </a:lnTo>
                <a:lnTo>
                  <a:pt x="1103" y="867"/>
                </a:lnTo>
                <a:lnTo>
                  <a:pt x="1103" y="866"/>
                </a:lnTo>
                <a:lnTo>
                  <a:pt x="1104" y="865"/>
                </a:lnTo>
                <a:lnTo>
                  <a:pt x="1104" y="865"/>
                </a:lnTo>
                <a:lnTo>
                  <a:pt x="1104" y="865"/>
                </a:lnTo>
                <a:lnTo>
                  <a:pt x="1105" y="865"/>
                </a:lnTo>
                <a:lnTo>
                  <a:pt x="1106" y="865"/>
                </a:lnTo>
                <a:lnTo>
                  <a:pt x="1109" y="865"/>
                </a:lnTo>
                <a:lnTo>
                  <a:pt x="1110" y="865"/>
                </a:lnTo>
                <a:lnTo>
                  <a:pt x="1111" y="865"/>
                </a:lnTo>
                <a:lnTo>
                  <a:pt x="1111" y="865"/>
                </a:lnTo>
                <a:lnTo>
                  <a:pt x="1112" y="865"/>
                </a:lnTo>
                <a:lnTo>
                  <a:pt x="1113" y="864"/>
                </a:lnTo>
                <a:lnTo>
                  <a:pt x="1115" y="863"/>
                </a:lnTo>
                <a:lnTo>
                  <a:pt x="1115" y="863"/>
                </a:lnTo>
                <a:lnTo>
                  <a:pt x="1116" y="861"/>
                </a:lnTo>
                <a:lnTo>
                  <a:pt x="1117" y="860"/>
                </a:lnTo>
                <a:lnTo>
                  <a:pt x="1117" y="859"/>
                </a:lnTo>
                <a:lnTo>
                  <a:pt x="1118" y="858"/>
                </a:lnTo>
                <a:lnTo>
                  <a:pt x="1118" y="857"/>
                </a:lnTo>
                <a:lnTo>
                  <a:pt x="1118" y="856"/>
                </a:lnTo>
                <a:lnTo>
                  <a:pt x="1119" y="856"/>
                </a:lnTo>
                <a:lnTo>
                  <a:pt x="1119" y="855"/>
                </a:lnTo>
                <a:lnTo>
                  <a:pt x="1119" y="855"/>
                </a:lnTo>
                <a:lnTo>
                  <a:pt x="1119" y="854"/>
                </a:lnTo>
                <a:lnTo>
                  <a:pt x="1118" y="852"/>
                </a:lnTo>
                <a:lnTo>
                  <a:pt x="1117" y="850"/>
                </a:lnTo>
                <a:lnTo>
                  <a:pt x="1115" y="849"/>
                </a:lnTo>
                <a:lnTo>
                  <a:pt x="1114" y="849"/>
                </a:lnTo>
                <a:lnTo>
                  <a:pt x="1113" y="849"/>
                </a:lnTo>
                <a:lnTo>
                  <a:pt x="1113" y="848"/>
                </a:lnTo>
                <a:lnTo>
                  <a:pt x="1111" y="847"/>
                </a:lnTo>
                <a:lnTo>
                  <a:pt x="1109" y="846"/>
                </a:lnTo>
                <a:lnTo>
                  <a:pt x="1109" y="847"/>
                </a:lnTo>
                <a:lnTo>
                  <a:pt x="1108" y="847"/>
                </a:lnTo>
                <a:lnTo>
                  <a:pt x="1105" y="846"/>
                </a:lnTo>
                <a:lnTo>
                  <a:pt x="1104" y="845"/>
                </a:lnTo>
                <a:lnTo>
                  <a:pt x="1104" y="845"/>
                </a:lnTo>
                <a:lnTo>
                  <a:pt x="1102" y="844"/>
                </a:lnTo>
                <a:lnTo>
                  <a:pt x="1101" y="842"/>
                </a:lnTo>
                <a:lnTo>
                  <a:pt x="1100" y="841"/>
                </a:lnTo>
                <a:lnTo>
                  <a:pt x="1099" y="840"/>
                </a:lnTo>
                <a:lnTo>
                  <a:pt x="1099" y="841"/>
                </a:lnTo>
                <a:lnTo>
                  <a:pt x="1099" y="840"/>
                </a:lnTo>
                <a:lnTo>
                  <a:pt x="1099" y="840"/>
                </a:lnTo>
                <a:lnTo>
                  <a:pt x="1098" y="839"/>
                </a:lnTo>
                <a:lnTo>
                  <a:pt x="1097" y="838"/>
                </a:lnTo>
                <a:lnTo>
                  <a:pt x="1097" y="836"/>
                </a:lnTo>
                <a:lnTo>
                  <a:pt x="1097" y="835"/>
                </a:lnTo>
                <a:lnTo>
                  <a:pt x="1097" y="835"/>
                </a:lnTo>
                <a:lnTo>
                  <a:pt x="1097" y="834"/>
                </a:lnTo>
                <a:lnTo>
                  <a:pt x="1096" y="833"/>
                </a:lnTo>
                <a:lnTo>
                  <a:pt x="1095" y="833"/>
                </a:lnTo>
                <a:lnTo>
                  <a:pt x="1094" y="833"/>
                </a:lnTo>
                <a:lnTo>
                  <a:pt x="1094" y="832"/>
                </a:lnTo>
                <a:lnTo>
                  <a:pt x="1094" y="832"/>
                </a:lnTo>
                <a:lnTo>
                  <a:pt x="1094" y="831"/>
                </a:lnTo>
                <a:lnTo>
                  <a:pt x="1093" y="830"/>
                </a:lnTo>
                <a:lnTo>
                  <a:pt x="1092" y="830"/>
                </a:lnTo>
                <a:lnTo>
                  <a:pt x="1092" y="830"/>
                </a:lnTo>
                <a:lnTo>
                  <a:pt x="1092" y="830"/>
                </a:lnTo>
                <a:lnTo>
                  <a:pt x="1092" y="831"/>
                </a:lnTo>
                <a:lnTo>
                  <a:pt x="1092" y="831"/>
                </a:lnTo>
                <a:lnTo>
                  <a:pt x="1091" y="831"/>
                </a:lnTo>
                <a:lnTo>
                  <a:pt x="1090" y="831"/>
                </a:lnTo>
                <a:lnTo>
                  <a:pt x="1089" y="831"/>
                </a:lnTo>
                <a:lnTo>
                  <a:pt x="1088" y="831"/>
                </a:lnTo>
                <a:lnTo>
                  <a:pt x="1087" y="832"/>
                </a:lnTo>
                <a:lnTo>
                  <a:pt x="1087" y="832"/>
                </a:lnTo>
                <a:lnTo>
                  <a:pt x="1086" y="832"/>
                </a:lnTo>
                <a:lnTo>
                  <a:pt x="1086" y="832"/>
                </a:lnTo>
                <a:lnTo>
                  <a:pt x="1086" y="832"/>
                </a:lnTo>
                <a:lnTo>
                  <a:pt x="1085" y="832"/>
                </a:lnTo>
                <a:lnTo>
                  <a:pt x="1084" y="832"/>
                </a:lnTo>
                <a:lnTo>
                  <a:pt x="1083" y="833"/>
                </a:lnTo>
                <a:lnTo>
                  <a:pt x="1082" y="833"/>
                </a:lnTo>
                <a:lnTo>
                  <a:pt x="1082" y="833"/>
                </a:lnTo>
                <a:lnTo>
                  <a:pt x="1081" y="834"/>
                </a:lnTo>
                <a:lnTo>
                  <a:pt x="1080" y="834"/>
                </a:lnTo>
                <a:lnTo>
                  <a:pt x="1078" y="833"/>
                </a:lnTo>
                <a:lnTo>
                  <a:pt x="1076" y="833"/>
                </a:lnTo>
                <a:lnTo>
                  <a:pt x="1075" y="833"/>
                </a:lnTo>
                <a:lnTo>
                  <a:pt x="1073" y="833"/>
                </a:lnTo>
                <a:lnTo>
                  <a:pt x="1072" y="833"/>
                </a:lnTo>
                <a:lnTo>
                  <a:pt x="1072" y="833"/>
                </a:lnTo>
                <a:lnTo>
                  <a:pt x="1071" y="833"/>
                </a:lnTo>
                <a:lnTo>
                  <a:pt x="1071" y="833"/>
                </a:lnTo>
                <a:lnTo>
                  <a:pt x="1070" y="833"/>
                </a:lnTo>
                <a:lnTo>
                  <a:pt x="1070" y="833"/>
                </a:lnTo>
                <a:lnTo>
                  <a:pt x="1068" y="832"/>
                </a:lnTo>
                <a:lnTo>
                  <a:pt x="1068" y="832"/>
                </a:lnTo>
                <a:lnTo>
                  <a:pt x="1067" y="831"/>
                </a:lnTo>
                <a:lnTo>
                  <a:pt x="1066" y="830"/>
                </a:lnTo>
                <a:lnTo>
                  <a:pt x="1066" y="830"/>
                </a:lnTo>
                <a:lnTo>
                  <a:pt x="1065" y="829"/>
                </a:lnTo>
                <a:lnTo>
                  <a:pt x="1065" y="829"/>
                </a:lnTo>
                <a:lnTo>
                  <a:pt x="1064" y="829"/>
                </a:lnTo>
                <a:lnTo>
                  <a:pt x="1062" y="829"/>
                </a:lnTo>
                <a:lnTo>
                  <a:pt x="1061" y="829"/>
                </a:lnTo>
                <a:lnTo>
                  <a:pt x="1061" y="829"/>
                </a:lnTo>
                <a:lnTo>
                  <a:pt x="1060" y="829"/>
                </a:lnTo>
                <a:lnTo>
                  <a:pt x="1058" y="829"/>
                </a:lnTo>
                <a:lnTo>
                  <a:pt x="1058" y="828"/>
                </a:lnTo>
                <a:lnTo>
                  <a:pt x="1058" y="829"/>
                </a:lnTo>
                <a:lnTo>
                  <a:pt x="1057" y="829"/>
                </a:lnTo>
                <a:lnTo>
                  <a:pt x="1056" y="828"/>
                </a:lnTo>
                <a:lnTo>
                  <a:pt x="1055" y="828"/>
                </a:lnTo>
                <a:lnTo>
                  <a:pt x="1055" y="828"/>
                </a:lnTo>
                <a:lnTo>
                  <a:pt x="1054" y="827"/>
                </a:lnTo>
                <a:lnTo>
                  <a:pt x="1054" y="826"/>
                </a:lnTo>
                <a:lnTo>
                  <a:pt x="1054" y="826"/>
                </a:lnTo>
                <a:lnTo>
                  <a:pt x="1071" y="812"/>
                </a:lnTo>
                <a:lnTo>
                  <a:pt x="1072" y="811"/>
                </a:lnTo>
                <a:lnTo>
                  <a:pt x="1076" y="809"/>
                </a:lnTo>
                <a:lnTo>
                  <a:pt x="1082" y="804"/>
                </a:lnTo>
                <a:lnTo>
                  <a:pt x="1083" y="803"/>
                </a:lnTo>
                <a:lnTo>
                  <a:pt x="1084" y="802"/>
                </a:lnTo>
                <a:lnTo>
                  <a:pt x="1084" y="802"/>
                </a:lnTo>
                <a:lnTo>
                  <a:pt x="1085" y="802"/>
                </a:lnTo>
                <a:lnTo>
                  <a:pt x="1085" y="801"/>
                </a:lnTo>
                <a:lnTo>
                  <a:pt x="1086" y="801"/>
                </a:lnTo>
                <a:lnTo>
                  <a:pt x="1087" y="800"/>
                </a:lnTo>
                <a:lnTo>
                  <a:pt x="1087" y="799"/>
                </a:lnTo>
                <a:lnTo>
                  <a:pt x="1088" y="799"/>
                </a:lnTo>
                <a:lnTo>
                  <a:pt x="1088" y="799"/>
                </a:lnTo>
                <a:lnTo>
                  <a:pt x="1088" y="799"/>
                </a:lnTo>
                <a:lnTo>
                  <a:pt x="1087" y="799"/>
                </a:lnTo>
                <a:lnTo>
                  <a:pt x="1087" y="798"/>
                </a:lnTo>
                <a:lnTo>
                  <a:pt x="1087" y="798"/>
                </a:lnTo>
                <a:lnTo>
                  <a:pt x="1087" y="798"/>
                </a:lnTo>
                <a:lnTo>
                  <a:pt x="1088" y="798"/>
                </a:lnTo>
                <a:lnTo>
                  <a:pt x="1088" y="797"/>
                </a:lnTo>
                <a:lnTo>
                  <a:pt x="1089" y="797"/>
                </a:lnTo>
                <a:lnTo>
                  <a:pt x="1089" y="798"/>
                </a:lnTo>
                <a:lnTo>
                  <a:pt x="1089" y="798"/>
                </a:lnTo>
                <a:lnTo>
                  <a:pt x="1090" y="798"/>
                </a:lnTo>
                <a:lnTo>
                  <a:pt x="1090" y="798"/>
                </a:lnTo>
                <a:lnTo>
                  <a:pt x="1090" y="798"/>
                </a:lnTo>
                <a:lnTo>
                  <a:pt x="1091" y="798"/>
                </a:lnTo>
                <a:lnTo>
                  <a:pt x="1092" y="797"/>
                </a:lnTo>
                <a:lnTo>
                  <a:pt x="1092" y="797"/>
                </a:lnTo>
                <a:lnTo>
                  <a:pt x="1092" y="796"/>
                </a:lnTo>
                <a:lnTo>
                  <a:pt x="1093" y="795"/>
                </a:lnTo>
                <a:lnTo>
                  <a:pt x="1094" y="795"/>
                </a:lnTo>
                <a:lnTo>
                  <a:pt x="1094" y="794"/>
                </a:lnTo>
                <a:lnTo>
                  <a:pt x="1096" y="793"/>
                </a:lnTo>
                <a:lnTo>
                  <a:pt x="1098" y="791"/>
                </a:lnTo>
                <a:lnTo>
                  <a:pt x="1099" y="790"/>
                </a:lnTo>
                <a:lnTo>
                  <a:pt x="1100" y="790"/>
                </a:lnTo>
                <a:lnTo>
                  <a:pt x="1100" y="790"/>
                </a:lnTo>
                <a:lnTo>
                  <a:pt x="1101" y="789"/>
                </a:lnTo>
                <a:lnTo>
                  <a:pt x="1111" y="781"/>
                </a:lnTo>
                <a:lnTo>
                  <a:pt x="1113" y="780"/>
                </a:lnTo>
                <a:lnTo>
                  <a:pt x="1121" y="773"/>
                </a:lnTo>
                <a:lnTo>
                  <a:pt x="1123" y="772"/>
                </a:lnTo>
                <a:lnTo>
                  <a:pt x="1124" y="771"/>
                </a:lnTo>
                <a:lnTo>
                  <a:pt x="1127" y="769"/>
                </a:lnTo>
                <a:lnTo>
                  <a:pt x="1127" y="768"/>
                </a:lnTo>
                <a:lnTo>
                  <a:pt x="1130" y="766"/>
                </a:lnTo>
                <a:lnTo>
                  <a:pt x="1132" y="764"/>
                </a:lnTo>
                <a:lnTo>
                  <a:pt x="1142" y="757"/>
                </a:lnTo>
                <a:lnTo>
                  <a:pt x="1152" y="749"/>
                </a:lnTo>
                <a:lnTo>
                  <a:pt x="1152" y="749"/>
                </a:lnTo>
                <a:lnTo>
                  <a:pt x="1152" y="748"/>
                </a:lnTo>
                <a:lnTo>
                  <a:pt x="1153" y="748"/>
                </a:lnTo>
                <a:lnTo>
                  <a:pt x="1153" y="748"/>
                </a:lnTo>
                <a:lnTo>
                  <a:pt x="1153" y="748"/>
                </a:lnTo>
                <a:lnTo>
                  <a:pt x="1153" y="747"/>
                </a:lnTo>
                <a:lnTo>
                  <a:pt x="1154" y="746"/>
                </a:lnTo>
                <a:lnTo>
                  <a:pt x="1155" y="746"/>
                </a:lnTo>
                <a:lnTo>
                  <a:pt x="1155" y="747"/>
                </a:lnTo>
                <a:lnTo>
                  <a:pt x="1156" y="747"/>
                </a:lnTo>
                <a:lnTo>
                  <a:pt x="1157" y="747"/>
                </a:lnTo>
                <a:lnTo>
                  <a:pt x="1157" y="747"/>
                </a:lnTo>
                <a:lnTo>
                  <a:pt x="1158" y="747"/>
                </a:lnTo>
                <a:lnTo>
                  <a:pt x="1158" y="747"/>
                </a:lnTo>
                <a:lnTo>
                  <a:pt x="1159" y="747"/>
                </a:lnTo>
                <a:lnTo>
                  <a:pt x="1159" y="747"/>
                </a:lnTo>
                <a:lnTo>
                  <a:pt x="1159" y="748"/>
                </a:lnTo>
                <a:lnTo>
                  <a:pt x="1159" y="748"/>
                </a:lnTo>
                <a:lnTo>
                  <a:pt x="1160" y="748"/>
                </a:lnTo>
                <a:lnTo>
                  <a:pt x="1160" y="748"/>
                </a:lnTo>
                <a:lnTo>
                  <a:pt x="1161" y="748"/>
                </a:lnTo>
                <a:lnTo>
                  <a:pt x="1161" y="748"/>
                </a:lnTo>
                <a:lnTo>
                  <a:pt x="1161" y="748"/>
                </a:lnTo>
                <a:lnTo>
                  <a:pt x="1162" y="748"/>
                </a:lnTo>
                <a:lnTo>
                  <a:pt x="1162" y="748"/>
                </a:lnTo>
                <a:lnTo>
                  <a:pt x="1162" y="748"/>
                </a:lnTo>
                <a:lnTo>
                  <a:pt x="1162" y="748"/>
                </a:lnTo>
                <a:lnTo>
                  <a:pt x="1163" y="748"/>
                </a:lnTo>
                <a:lnTo>
                  <a:pt x="1163" y="748"/>
                </a:lnTo>
                <a:lnTo>
                  <a:pt x="1164" y="748"/>
                </a:lnTo>
                <a:lnTo>
                  <a:pt x="1164" y="748"/>
                </a:lnTo>
                <a:lnTo>
                  <a:pt x="1164" y="748"/>
                </a:lnTo>
                <a:lnTo>
                  <a:pt x="1166" y="748"/>
                </a:lnTo>
                <a:lnTo>
                  <a:pt x="1166" y="748"/>
                </a:lnTo>
                <a:lnTo>
                  <a:pt x="1167" y="748"/>
                </a:lnTo>
                <a:lnTo>
                  <a:pt x="1167" y="748"/>
                </a:lnTo>
                <a:lnTo>
                  <a:pt x="1168" y="748"/>
                </a:lnTo>
                <a:lnTo>
                  <a:pt x="1168" y="747"/>
                </a:lnTo>
                <a:lnTo>
                  <a:pt x="1169" y="747"/>
                </a:lnTo>
                <a:lnTo>
                  <a:pt x="1169" y="747"/>
                </a:lnTo>
                <a:lnTo>
                  <a:pt x="1169" y="746"/>
                </a:lnTo>
                <a:lnTo>
                  <a:pt x="1169" y="746"/>
                </a:lnTo>
                <a:lnTo>
                  <a:pt x="1170" y="746"/>
                </a:lnTo>
                <a:lnTo>
                  <a:pt x="1170" y="746"/>
                </a:lnTo>
                <a:lnTo>
                  <a:pt x="1170" y="745"/>
                </a:lnTo>
                <a:lnTo>
                  <a:pt x="1171" y="745"/>
                </a:lnTo>
                <a:lnTo>
                  <a:pt x="1171" y="745"/>
                </a:lnTo>
                <a:lnTo>
                  <a:pt x="1171" y="744"/>
                </a:lnTo>
                <a:lnTo>
                  <a:pt x="1172" y="744"/>
                </a:lnTo>
                <a:lnTo>
                  <a:pt x="1172" y="744"/>
                </a:lnTo>
                <a:lnTo>
                  <a:pt x="1172" y="744"/>
                </a:lnTo>
                <a:lnTo>
                  <a:pt x="1172" y="744"/>
                </a:lnTo>
                <a:lnTo>
                  <a:pt x="1172" y="743"/>
                </a:lnTo>
                <a:lnTo>
                  <a:pt x="1172" y="743"/>
                </a:lnTo>
                <a:lnTo>
                  <a:pt x="1173" y="743"/>
                </a:lnTo>
                <a:lnTo>
                  <a:pt x="1173" y="743"/>
                </a:lnTo>
                <a:lnTo>
                  <a:pt x="1173" y="743"/>
                </a:lnTo>
                <a:lnTo>
                  <a:pt x="1173" y="742"/>
                </a:lnTo>
                <a:lnTo>
                  <a:pt x="1173" y="742"/>
                </a:lnTo>
                <a:lnTo>
                  <a:pt x="1174" y="742"/>
                </a:lnTo>
                <a:lnTo>
                  <a:pt x="1174" y="742"/>
                </a:lnTo>
                <a:lnTo>
                  <a:pt x="1174" y="741"/>
                </a:lnTo>
                <a:lnTo>
                  <a:pt x="1175" y="741"/>
                </a:lnTo>
                <a:lnTo>
                  <a:pt x="1175" y="741"/>
                </a:lnTo>
                <a:lnTo>
                  <a:pt x="1175" y="740"/>
                </a:lnTo>
                <a:lnTo>
                  <a:pt x="1176" y="740"/>
                </a:lnTo>
                <a:lnTo>
                  <a:pt x="1176" y="740"/>
                </a:lnTo>
                <a:lnTo>
                  <a:pt x="1176" y="739"/>
                </a:lnTo>
                <a:lnTo>
                  <a:pt x="1176" y="739"/>
                </a:lnTo>
                <a:lnTo>
                  <a:pt x="1177" y="738"/>
                </a:lnTo>
                <a:lnTo>
                  <a:pt x="1177" y="738"/>
                </a:lnTo>
                <a:lnTo>
                  <a:pt x="1177" y="738"/>
                </a:lnTo>
                <a:lnTo>
                  <a:pt x="1177" y="738"/>
                </a:lnTo>
                <a:lnTo>
                  <a:pt x="1178" y="737"/>
                </a:lnTo>
                <a:lnTo>
                  <a:pt x="1178" y="736"/>
                </a:lnTo>
                <a:lnTo>
                  <a:pt x="1178" y="736"/>
                </a:lnTo>
                <a:lnTo>
                  <a:pt x="1178" y="735"/>
                </a:lnTo>
                <a:lnTo>
                  <a:pt x="1178" y="735"/>
                </a:lnTo>
                <a:lnTo>
                  <a:pt x="1178" y="735"/>
                </a:lnTo>
                <a:lnTo>
                  <a:pt x="1178" y="734"/>
                </a:lnTo>
                <a:lnTo>
                  <a:pt x="1179" y="734"/>
                </a:lnTo>
                <a:lnTo>
                  <a:pt x="1179" y="734"/>
                </a:lnTo>
                <a:lnTo>
                  <a:pt x="1179" y="734"/>
                </a:lnTo>
                <a:lnTo>
                  <a:pt x="1180" y="734"/>
                </a:lnTo>
                <a:lnTo>
                  <a:pt x="1180" y="733"/>
                </a:lnTo>
                <a:lnTo>
                  <a:pt x="1180" y="733"/>
                </a:lnTo>
                <a:lnTo>
                  <a:pt x="1180" y="733"/>
                </a:lnTo>
                <a:lnTo>
                  <a:pt x="1181" y="733"/>
                </a:lnTo>
                <a:lnTo>
                  <a:pt x="1181" y="732"/>
                </a:lnTo>
                <a:lnTo>
                  <a:pt x="1181" y="732"/>
                </a:lnTo>
                <a:lnTo>
                  <a:pt x="1181" y="732"/>
                </a:lnTo>
                <a:lnTo>
                  <a:pt x="1182" y="732"/>
                </a:lnTo>
                <a:lnTo>
                  <a:pt x="1182" y="731"/>
                </a:lnTo>
                <a:lnTo>
                  <a:pt x="1182" y="731"/>
                </a:lnTo>
                <a:lnTo>
                  <a:pt x="1182" y="731"/>
                </a:lnTo>
                <a:lnTo>
                  <a:pt x="1183" y="730"/>
                </a:lnTo>
                <a:lnTo>
                  <a:pt x="1183" y="730"/>
                </a:lnTo>
                <a:lnTo>
                  <a:pt x="1183" y="730"/>
                </a:lnTo>
                <a:lnTo>
                  <a:pt x="1183" y="730"/>
                </a:lnTo>
                <a:lnTo>
                  <a:pt x="1183" y="729"/>
                </a:lnTo>
                <a:lnTo>
                  <a:pt x="1183" y="729"/>
                </a:lnTo>
                <a:lnTo>
                  <a:pt x="1183" y="729"/>
                </a:lnTo>
                <a:lnTo>
                  <a:pt x="1184" y="729"/>
                </a:lnTo>
                <a:lnTo>
                  <a:pt x="1184" y="728"/>
                </a:lnTo>
                <a:lnTo>
                  <a:pt x="1184" y="728"/>
                </a:lnTo>
                <a:lnTo>
                  <a:pt x="1184" y="728"/>
                </a:lnTo>
                <a:lnTo>
                  <a:pt x="1184" y="728"/>
                </a:lnTo>
                <a:lnTo>
                  <a:pt x="1184" y="727"/>
                </a:lnTo>
                <a:lnTo>
                  <a:pt x="1184" y="727"/>
                </a:lnTo>
                <a:lnTo>
                  <a:pt x="1184" y="726"/>
                </a:lnTo>
                <a:lnTo>
                  <a:pt x="1185" y="726"/>
                </a:lnTo>
                <a:lnTo>
                  <a:pt x="1185" y="726"/>
                </a:lnTo>
                <a:lnTo>
                  <a:pt x="1185" y="725"/>
                </a:lnTo>
                <a:lnTo>
                  <a:pt x="1185" y="725"/>
                </a:lnTo>
                <a:lnTo>
                  <a:pt x="1186" y="725"/>
                </a:lnTo>
                <a:lnTo>
                  <a:pt x="1186" y="724"/>
                </a:lnTo>
                <a:lnTo>
                  <a:pt x="1186" y="724"/>
                </a:lnTo>
                <a:lnTo>
                  <a:pt x="1186" y="723"/>
                </a:lnTo>
                <a:lnTo>
                  <a:pt x="1186" y="723"/>
                </a:lnTo>
                <a:lnTo>
                  <a:pt x="1187" y="723"/>
                </a:lnTo>
                <a:lnTo>
                  <a:pt x="1187" y="722"/>
                </a:lnTo>
                <a:lnTo>
                  <a:pt x="1187" y="722"/>
                </a:lnTo>
                <a:lnTo>
                  <a:pt x="1187" y="722"/>
                </a:lnTo>
                <a:lnTo>
                  <a:pt x="1187" y="722"/>
                </a:lnTo>
                <a:lnTo>
                  <a:pt x="1186" y="721"/>
                </a:lnTo>
                <a:lnTo>
                  <a:pt x="1187" y="721"/>
                </a:lnTo>
                <a:lnTo>
                  <a:pt x="1187" y="721"/>
                </a:lnTo>
                <a:lnTo>
                  <a:pt x="1187" y="721"/>
                </a:lnTo>
                <a:lnTo>
                  <a:pt x="1187" y="720"/>
                </a:lnTo>
                <a:lnTo>
                  <a:pt x="1187" y="720"/>
                </a:lnTo>
                <a:lnTo>
                  <a:pt x="1187" y="719"/>
                </a:lnTo>
                <a:lnTo>
                  <a:pt x="1187" y="719"/>
                </a:lnTo>
                <a:lnTo>
                  <a:pt x="1187" y="719"/>
                </a:lnTo>
                <a:lnTo>
                  <a:pt x="1188" y="719"/>
                </a:lnTo>
                <a:lnTo>
                  <a:pt x="1187" y="718"/>
                </a:lnTo>
                <a:lnTo>
                  <a:pt x="1187" y="718"/>
                </a:lnTo>
                <a:lnTo>
                  <a:pt x="1188" y="718"/>
                </a:lnTo>
                <a:lnTo>
                  <a:pt x="1188" y="718"/>
                </a:lnTo>
                <a:lnTo>
                  <a:pt x="1188" y="718"/>
                </a:lnTo>
                <a:lnTo>
                  <a:pt x="1189" y="718"/>
                </a:lnTo>
                <a:lnTo>
                  <a:pt x="1189" y="718"/>
                </a:lnTo>
                <a:lnTo>
                  <a:pt x="1189" y="717"/>
                </a:lnTo>
                <a:lnTo>
                  <a:pt x="1190" y="717"/>
                </a:lnTo>
                <a:lnTo>
                  <a:pt x="1190" y="717"/>
                </a:lnTo>
                <a:lnTo>
                  <a:pt x="1190" y="716"/>
                </a:lnTo>
                <a:lnTo>
                  <a:pt x="1191" y="716"/>
                </a:lnTo>
                <a:lnTo>
                  <a:pt x="1191" y="716"/>
                </a:lnTo>
                <a:lnTo>
                  <a:pt x="1191" y="715"/>
                </a:lnTo>
                <a:lnTo>
                  <a:pt x="1192" y="715"/>
                </a:lnTo>
                <a:lnTo>
                  <a:pt x="1192" y="715"/>
                </a:lnTo>
                <a:lnTo>
                  <a:pt x="1193" y="715"/>
                </a:lnTo>
                <a:lnTo>
                  <a:pt x="1193" y="715"/>
                </a:lnTo>
                <a:lnTo>
                  <a:pt x="1193" y="714"/>
                </a:lnTo>
                <a:lnTo>
                  <a:pt x="1193" y="714"/>
                </a:lnTo>
                <a:lnTo>
                  <a:pt x="1193" y="714"/>
                </a:lnTo>
                <a:lnTo>
                  <a:pt x="1194" y="714"/>
                </a:lnTo>
                <a:lnTo>
                  <a:pt x="1194" y="714"/>
                </a:lnTo>
                <a:lnTo>
                  <a:pt x="1194" y="713"/>
                </a:lnTo>
                <a:lnTo>
                  <a:pt x="1195" y="713"/>
                </a:lnTo>
                <a:lnTo>
                  <a:pt x="1195" y="713"/>
                </a:lnTo>
                <a:lnTo>
                  <a:pt x="1195" y="713"/>
                </a:lnTo>
                <a:lnTo>
                  <a:pt x="1195" y="713"/>
                </a:lnTo>
                <a:lnTo>
                  <a:pt x="1195" y="712"/>
                </a:lnTo>
                <a:lnTo>
                  <a:pt x="1196" y="712"/>
                </a:lnTo>
                <a:lnTo>
                  <a:pt x="1196" y="712"/>
                </a:lnTo>
                <a:lnTo>
                  <a:pt x="1196" y="712"/>
                </a:lnTo>
                <a:lnTo>
                  <a:pt x="1196" y="711"/>
                </a:lnTo>
                <a:lnTo>
                  <a:pt x="1196" y="711"/>
                </a:lnTo>
                <a:lnTo>
                  <a:pt x="1197" y="711"/>
                </a:lnTo>
                <a:lnTo>
                  <a:pt x="1197" y="711"/>
                </a:lnTo>
                <a:lnTo>
                  <a:pt x="1198" y="711"/>
                </a:lnTo>
                <a:lnTo>
                  <a:pt x="1198" y="710"/>
                </a:lnTo>
                <a:lnTo>
                  <a:pt x="1198" y="710"/>
                </a:lnTo>
                <a:lnTo>
                  <a:pt x="1198" y="709"/>
                </a:lnTo>
                <a:lnTo>
                  <a:pt x="1198" y="709"/>
                </a:lnTo>
                <a:lnTo>
                  <a:pt x="1197" y="708"/>
                </a:lnTo>
                <a:lnTo>
                  <a:pt x="1198" y="708"/>
                </a:lnTo>
                <a:lnTo>
                  <a:pt x="1197" y="708"/>
                </a:lnTo>
                <a:lnTo>
                  <a:pt x="1198" y="708"/>
                </a:lnTo>
                <a:lnTo>
                  <a:pt x="1198" y="708"/>
                </a:lnTo>
                <a:lnTo>
                  <a:pt x="1198" y="708"/>
                </a:lnTo>
                <a:lnTo>
                  <a:pt x="1198" y="708"/>
                </a:lnTo>
                <a:lnTo>
                  <a:pt x="1198" y="708"/>
                </a:lnTo>
                <a:lnTo>
                  <a:pt x="1198" y="707"/>
                </a:lnTo>
                <a:lnTo>
                  <a:pt x="1199" y="707"/>
                </a:lnTo>
                <a:lnTo>
                  <a:pt x="1199" y="707"/>
                </a:lnTo>
                <a:lnTo>
                  <a:pt x="1199" y="706"/>
                </a:lnTo>
                <a:lnTo>
                  <a:pt x="1198" y="706"/>
                </a:lnTo>
                <a:lnTo>
                  <a:pt x="1198" y="706"/>
                </a:lnTo>
                <a:lnTo>
                  <a:pt x="1199" y="706"/>
                </a:lnTo>
                <a:lnTo>
                  <a:pt x="1199" y="706"/>
                </a:lnTo>
                <a:lnTo>
                  <a:pt x="1199" y="705"/>
                </a:lnTo>
                <a:lnTo>
                  <a:pt x="1199" y="705"/>
                </a:lnTo>
                <a:lnTo>
                  <a:pt x="1199" y="705"/>
                </a:lnTo>
                <a:lnTo>
                  <a:pt x="1199" y="704"/>
                </a:lnTo>
                <a:lnTo>
                  <a:pt x="1199" y="704"/>
                </a:lnTo>
                <a:lnTo>
                  <a:pt x="1200" y="704"/>
                </a:lnTo>
                <a:lnTo>
                  <a:pt x="1200" y="704"/>
                </a:lnTo>
                <a:lnTo>
                  <a:pt x="1201" y="704"/>
                </a:lnTo>
                <a:lnTo>
                  <a:pt x="1201" y="705"/>
                </a:lnTo>
                <a:lnTo>
                  <a:pt x="1201" y="704"/>
                </a:lnTo>
                <a:lnTo>
                  <a:pt x="1201" y="704"/>
                </a:lnTo>
                <a:lnTo>
                  <a:pt x="1202" y="704"/>
                </a:lnTo>
                <a:lnTo>
                  <a:pt x="1201" y="703"/>
                </a:lnTo>
                <a:lnTo>
                  <a:pt x="1201" y="703"/>
                </a:lnTo>
                <a:lnTo>
                  <a:pt x="1201" y="702"/>
                </a:lnTo>
                <a:lnTo>
                  <a:pt x="1201" y="702"/>
                </a:lnTo>
                <a:lnTo>
                  <a:pt x="1201" y="702"/>
                </a:lnTo>
                <a:lnTo>
                  <a:pt x="1201" y="701"/>
                </a:lnTo>
                <a:lnTo>
                  <a:pt x="1201" y="701"/>
                </a:lnTo>
                <a:lnTo>
                  <a:pt x="1201" y="701"/>
                </a:lnTo>
                <a:lnTo>
                  <a:pt x="1201" y="700"/>
                </a:lnTo>
                <a:lnTo>
                  <a:pt x="1201" y="700"/>
                </a:lnTo>
                <a:lnTo>
                  <a:pt x="1201" y="700"/>
                </a:lnTo>
                <a:lnTo>
                  <a:pt x="1201" y="699"/>
                </a:lnTo>
                <a:lnTo>
                  <a:pt x="1201" y="699"/>
                </a:lnTo>
                <a:lnTo>
                  <a:pt x="1201" y="699"/>
                </a:lnTo>
                <a:lnTo>
                  <a:pt x="1201" y="699"/>
                </a:lnTo>
                <a:lnTo>
                  <a:pt x="1201" y="698"/>
                </a:lnTo>
                <a:lnTo>
                  <a:pt x="1201" y="698"/>
                </a:lnTo>
                <a:lnTo>
                  <a:pt x="1201" y="698"/>
                </a:lnTo>
                <a:lnTo>
                  <a:pt x="1200" y="698"/>
                </a:lnTo>
                <a:lnTo>
                  <a:pt x="1200" y="697"/>
                </a:lnTo>
                <a:lnTo>
                  <a:pt x="1201" y="697"/>
                </a:lnTo>
                <a:lnTo>
                  <a:pt x="1201" y="697"/>
                </a:lnTo>
                <a:lnTo>
                  <a:pt x="1201" y="696"/>
                </a:lnTo>
                <a:lnTo>
                  <a:pt x="1201" y="696"/>
                </a:lnTo>
                <a:lnTo>
                  <a:pt x="1201" y="696"/>
                </a:lnTo>
                <a:lnTo>
                  <a:pt x="1201" y="696"/>
                </a:lnTo>
                <a:lnTo>
                  <a:pt x="1202" y="696"/>
                </a:lnTo>
                <a:lnTo>
                  <a:pt x="1202" y="696"/>
                </a:lnTo>
                <a:lnTo>
                  <a:pt x="1202" y="695"/>
                </a:lnTo>
                <a:lnTo>
                  <a:pt x="1203" y="695"/>
                </a:lnTo>
                <a:lnTo>
                  <a:pt x="1203" y="695"/>
                </a:lnTo>
                <a:lnTo>
                  <a:pt x="1202" y="694"/>
                </a:lnTo>
                <a:lnTo>
                  <a:pt x="1202" y="694"/>
                </a:lnTo>
                <a:lnTo>
                  <a:pt x="1202" y="693"/>
                </a:lnTo>
                <a:lnTo>
                  <a:pt x="1203" y="693"/>
                </a:lnTo>
                <a:lnTo>
                  <a:pt x="1203" y="693"/>
                </a:lnTo>
                <a:lnTo>
                  <a:pt x="1203" y="692"/>
                </a:lnTo>
                <a:lnTo>
                  <a:pt x="1203" y="692"/>
                </a:lnTo>
                <a:lnTo>
                  <a:pt x="1203" y="691"/>
                </a:lnTo>
                <a:lnTo>
                  <a:pt x="1203" y="691"/>
                </a:lnTo>
                <a:lnTo>
                  <a:pt x="1203" y="691"/>
                </a:lnTo>
                <a:lnTo>
                  <a:pt x="1203" y="690"/>
                </a:lnTo>
                <a:lnTo>
                  <a:pt x="1204" y="690"/>
                </a:lnTo>
                <a:lnTo>
                  <a:pt x="1204" y="690"/>
                </a:lnTo>
                <a:lnTo>
                  <a:pt x="1204" y="691"/>
                </a:lnTo>
                <a:lnTo>
                  <a:pt x="1205" y="691"/>
                </a:lnTo>
                <a:lnTo>
                  <a:pt x="1204" y="691"/>
                </a:lnTo>
                <a:lnTo>
                  <a:pt x="1205" y="691"/>
                </a:lnTo>
                <a:lnTo>
                  <a:pt x="1205" y="691"/>
                </a:lnTo>
                <a:lnTo>
                  <a:pt x="1205" y="691"/>
                </a:lnTo>
                <a:lnTo>
                  <a:pt x="1206" y="691"/>
                </a:lnTo>
                <a:lnTo>
                  <a:pt x="1206" y="691"/>
                </a:lnTo>
                <a:lnTo>
                  <a:pt x="1207" y="690"/>
                </a:lnTo>
                <a:lnTo>
                  <a:pt x="1206" y="690"/>
                </a:lnTo>
                <a:lnTo>
                  <a:pt x="1207" y="690"/>
                </a:lnTo>
                <a:lnTo>
                  <a:pt x="1207" y="690"/>
                </a:lnTo>
                <a:lnTo>
                  <a:pt x="1207" y="689"/>
                </a:lnTo>
                <a:lnTo>
                  <a:pt x="1207" y="689"/>
                </a:lnTo>
                <a:lnTo>
                  <a:pt x="1207" y="688"/>
                </a:lnTo>
                <a:lnTo>
                  <a:pt x="1208" y="689"/>
                </a:lnTo>
                <a:lnTo>
                  <a:pt x="1208" y="688"/>
                </a:lnTo>
                <a:lnTo>
                  <a:pt x="1208" y="688"/>
                </a:lnTo>
                <a:lnTo>
                  <a:pt x="1208" y="689"/>
                </a:lnTo>
                <a:lnTo>
                  <a:pt x="1209" y="689"/>
                </a:lnTo>
                <a:lnTo>
                  <a:pt x="1209" y="688"/>
                </a:lnTo>
                <a:lnTo>
                  <a:pt x="1209" y="688"/>
                </a:lnTo>
                <a:lnTo>
                  <a:pt x="1209" y="688"/>
                </a:lnTo>
                <a:lnTo>
                  <a:pt x="1210" y="688"/>
                </a:lnTo>
                <a:lnTo>
                  <a:pt x="1210" y="687"/>
                </a:lnTo>
                <a:lnTo>
                  <a:pt x="1210" y="687"/>
                </a:lnTo>
                <a:lnTo>
                  <a:pt x="1211" y="687"/>
                </a:lnTo>
                <a:lnTo>
                  <a:pt x="1211" y="687"/>
                </a:lnTo>
                <a:lnTo>
                  <a:pt x="1211" y="686"/>
                </a:lnTo>
                <a:lnTo>
                  <a:pt x="1212" y="686"/>
                </a:lnTo>
                <a:lnTo>
                  <a:pt x="1212" y="686"/>
                </a:lnTo>
                <a:lnTo>
                  <a:pt x="1212" y="685"/>
                </a:lnTo>
                <a:lnTo>
                  <a:pt x="1212" y="685"/>
                </a:lnTo>
                <a:lnTo>
                  <a:pt x="1213" y="685"/>
                </a:lnTo>
                <a:lnTo>
                  <a:pt x="1213" y="685"/>
                </a:lnTo>
                <a:lnTo>
                  <a:pt x="1213" y="685"/>
                </a:lnTo>
                <a:lnTo>
                  <a:pt x="1214" y="685"/>
                </a:lnTo>
                <a:lnTo>
                  <a:pt x="1214" y="685"/>
                </a:lnTo>
                <a:lnTo>
                  <a:pt x="1214" y="685"/>
                </a:lnTo>
                <a:lnTo>
                  <a:pt x="1214" y="684"/>
                </a:lnTo>
                <a:lnTo>
                  <a:pt x="1214" y="684"/>
                </a:lnTo>
                <a:lnTo>
                  <a:pt x="1215" y="684"/>
                </a:lnTo>
                <a:lnTo>
                  <a:pt x="1215" y="684"/>
                </a:lnTo>
                <a:lnTo>
                  <a:pt x="1216" y="684"/>
                </a:lnTo>
                <a:lnTo>
                  <a:pt x="1216" y="684"/>
                </a:lnTo>
                <a:lnTo>
                  <a:pt x="1216" y="683"/>
                </a:lnTo>
                <a:lnTo>
                  <a:pt x="1216" y="683"/>
                </a:lnTo>
                <a:lnTo>
                  <a:pt x="1216" y="683"/>
                </a:lnTo>
                <a:lnTo>
                  <a:pt x="1216" y="683"/>
                </a:lnTo>
                <a:lnTo>
                  <a:pt x="1216" y="684"/>
                </a:lnTo>
                <a:lnTo>
                  <a:pt x="1216" y="684"/>
                </a:lnTo>
                <a:lnTo>
                  <a:pt x="1217" y="684"/>
                </a:lnTo>
                <a:lnTo>
                  <a:pt x="1217" y="684"/>
                </a:lnTo>
                <a:lnTo>
                  <a:pt x="1217" y="684"/>
                </a:lnTo>
                <a:lnTo>
                  <a:pt x="1217" y="683"/>
                </a:lnTo>
                <a:lnTo>
                  <a:pt x="1217" y="683"/>
                </a:lnTo>
                <a:lnTo>
                  <a:pt x="1217" y="682"/>
                </a:lnTo>
                <a:lnTo>
                  <a:pt x="1217" y="682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79"/>
                </a:lnTo>
                <a:lnTo>
                  <a:pt x="1218" y="679"/>
                </a:lnTo>
                <a:lnTo>
                  <a:pt x="1219" y="680"/>
                </a:lnTo>
                <a:lnTo>
                  <a:pt x="1219" y="679"/>
                </a:lnTo>
                <a:lnTo>
                  <a:pt x="1219" y="679"/>
                </a:lnTo>
                <a:lnTo>
                  <a:pt x="1219" y="679"/>
                </a:lnTo>
                <a:lnTo>
                  <a:pt x="1219" y="679"/>
                </a:lnTo>
                <a:lnTo>
                  <a:pt x="1219" y="678"/>
                </a:lnTo>
                <a:lnTo>
                  <a:pt x="1218" y="678"/>
                </a:lnTo>
                <a:lnTo>
                  <a:pt x="1219" y="678"/>
                </a:lnTo>
                <a:lnTo>
                  <a:pt x="1219" y="678"/>
                </a:lnTo>
                <a:lnTo>
                  <a:pt x="1219" y="678"/>
                </a:lnTo>
                <a:lnTo>
                  <a:pt x="1219" y="677"/>
                </a:lnTo>
                <a:lnTo>
                  <a:pt x="1220" y="677"/>
                </a:lnTo>
                <a:lnTo>
                  <a:pt x="1220" y="677"/>
                </a:lnTo>
                <a:lnTo>
                  <a:pt x="1221" y="677"/>
                </a:lnTo>
                <a:lnTo>
                  <a:pt x="1221" y="677"/>
                </a:lnTo>
                <a:lnTo>
                  <a:pt x="1221" y="676"/>
                </a:lnTo>
                <a:lnTo>
                  <a:pt x="1221" y="676"/>
                </a:lnTo>
                <a:lnTo>
                  <a:pt x="1221" y="675"/>
                </a:lnTo>
                <a:lnTo>
                  <a:pt x="1221" y="675"/>
                </a:lnTo>
                <a:lnTo>
                  <a:pt x="1222" y="674"/>
                </a:lnTo>
                <a:lnTo>
                  <a:pt x="1222" y="675"/>
                </a:lnTo>
                <a:lnTo>
                  <a:pt x="1222" y="675"/>
                </a:lnTo>
                <a:lnTo>
                  <a:pt x="1223" y="675"/>
                </a:lnTo>
                <a:lnTo>
                  <a:pt x="1223" y="675"/>
                </a:lnTo>
                <a:lnTo>
                  <a:pt x="1223" y="675"/>
                </a:lnTo>
                <a:lnTo>
                  <a:pt x="1223" y="674"/>
                </a:lnTo>
                <a:lnTo>
                  <a:pt x="1223" y="674"/>
                </a:lnTo>
                <a:lnTo>
                  <a:pt x="1223" y="673"/>
                </a:lnTo>
                <a:lnTo>
                  <a:pt x="1223" y="673"/>
                </a:lnTo>
                <a:lnTo>
                  <a:pt x="1223" y="673"/>
                </a:lnTo>
                <a:lnTo>
                  <a:pt x="1223" y="673"/>
                </a:lnTo>
                <a:lnTo>
                  <a:pt x="1223" y="673"/>
                </a:lnTo>
                <a:lnTo>
                  <a:pt x="1223" y="673"/>
                </a:lnTo>
                <a:lnTo>
                  <a:pt x="1224" y="673"/>
                </a:lnTo>
                <a:lnTo>
                  <a:pt x="1224" y="673"/>
                </a:lnTo>
                <a:lnTo>
                  <a:pt x="1224" y="673"/>
                </a:lnTo>
                <a:lnTo>
                  <a:pt x="1225" y="673"/>
                </a:lnTo>
                <a:lnTo>
                  <a:pt x="1225" y="673"/>
                </a:lnTo>
                <a:lnTo>
                  <a:pt x="1225" y="673"/>
                </a:lnTo>
                <a:lnTo>
                  <a:pt x="1226" y="673"/>
                </a:lnTo>
                <a:lnTo>
                  <a:pt x="1226" y="673"/>
                </a:lnTo>
                <a:lnTo>
                  <a:pt x="1226" y="672"/>
                </a:lnTo>
                <a:lnTo>
                  <a:pt x="1226" y="672"/>
                </a:lnTo>
                <a:lnTo>
                  <a:pt x="1226" y="672"/>
                </a:lnTo>
                <a:lnTo>
                  <a:pt x="1226" y="671"/>
                </a:lnTo>
                <a:lnTo>
                  <a:pt x="1226" y="671"/>
                </a:lnTo>
                <a:lnTo>
                  <a:pt x="1227" y="671"/>
                </a:lnTo>
                <a:lnTo>
                  <a:pt x="1228" y="671"/>
                </a:lnTo>
                <a:lnTo>
                  <a:pt x="1228" y="670"/>
                </a:lnTo>
                <a:lnTo>
                  <a:pt x="1228" y="670"/>
                </a:lnTo>
                <a:lnTo>
                  <a:pt x="1228" y="669"/>
                </a:lnTo>
                <a:lnTo>
                  <a:pt x="1229" y="669"/>
                </a:lnTo>
                <a:lnTo>
                  <a:pt x="1229" y="669"/>
                </a:lnTo>
                <a:lnTo>
                  <a:pt x="1228" y="669"/>
                </a:lnTo>
                <a:lnTo>
                  <a:pt x="1228" y="668"/>
                </a:lnTo>
                <a:lnTo>
                  <a:pt x="1229" y="668"/>
                </a:lnTo>
                <a:lnTo>
                  <a:pt x="1228" y="668"/>
                </a:lnTo>
                <a:lnTo>
                  <a:pt x="1228" y="668"/>
                </a:lnTo>
                <a:lnTo>
                  <a:pt x="1228" y="668"/>
                </a:lnTo>
                <a:lnTo>
                  <a:pt x="1228" y="667"/>
                </a:lnTo>
                <a:lnTo>
                  <a:pt x="1228" y="667"/>
                </a:lnTo>
                <a:lnTo>
                  <a:pt x="1229" y="668"/>
                </a:lnTo>
                <a:lnTo>
                  <a:pt x="1229" y="667"/>
                </a:lnTo>
                <a:lnTo>
                  <a:pt x="1229" y="667"/>
                </a:lnTo>
                <a:lnTo>
                  <a:pt x="1229" y="667"/>
                </a:lnTo>
                <a:lnTo>
                  <a:pt x="1229" y="667"/>
                </a:lnTo>
                <a:lnTo>
                  <a:pt x="1230" y="667"/>
                </a:lnTo>
                <a:lnTo>
                  <a:pt x="1230" y="666"/>
                </a:lnTo>
                <a:lnTo>
                  <a:pt x="1229" y="666"/>
                </a:lnTo>
                <a:lnTo>
                  <a:pt x="1229" y="666"/>
                </a:lnTo>
                <a:lnTo>
                  <a:pt x="1229" y="666"/>
                </a:lnTo>
                <a:lnTo>
                  <a:pt x="1229" y="665"/>
                </a:lnTo>
                <a:lnTo>
                  <a:pt x="1229" y="665"/>
                </a:lnTo>
                <a:lnTo>
                  <a:pt x="1230" y="665"/>
                </a:lnTo>
                <a:lnTo>
                  <a:pt x="1230" y="665"/>
                </a:lnTo>
                <a:lnTo>
                  <a:pt x="1230" y="664"/>
                </a:lnTo>
                <a:lnTo>
                  <a:pt x="1230" y="664"/>
                </a:lnTo>
                <a:lnTo>
                  <a:pt x="1230" y="663"/>
                </a:lnTo>
                <a:lnTo>
                  <a:pt x="1230" y="663"/>
                </a:lnTo>
                <a:lnTo>
                  <a:pt x="1230" y="662"/>
                </a:lnTo>
                <a:lnTo>
                  <a:pt x="1230" y="662"/>
                </a:lnTo>
                <a:lnTo>
                  <a:pt x="1230" y="662"/>
                </a:lnTo>
                <a:lnTo>
                  <a:pt x="1230" y="662"/>
                </a:lnTo>
                <a:lnTo>
                  <a:pt x="1231" y="662"/>
                </a:lnTo>
                <a:lnTo>
                  <a:pt x="1231" y="662"/>
                </a:lnTo>
                <a:lnTo>
                  <a:pt x="1231" y="661"/>
                </a:lnTo>
                <a:lnTo>
                  <a:pt x="1231" y="661"/>
                </a:lnTo>
                <a:lnTo>
                  <a:pt x="1230" y="661"/>
                </a:lnTo>
                <a:lnTo>
                  <a:pt x="1230" y="661"/>
                </a:lnTo>
                <a:lnTo>
                  <a:pt x="1230" y="660"/>
                </a:lnTo>
                <a:lnTo>
                  <a:pt x="1230" y="660"/>
                </a:lnTo>
                <a:lnTo>
                  <a:pt x="1231" y="660"/>
                </a:lnTo>
                <a:lnTo>
                  <a:pt x="1231" y="659"/>
                </a:lnTo>
                <a:lnTo>
                  <a:pt x="1231" y="659"/>
                </a:lnTo>
                <a:lnTo>
                  <a:pt x="1231" y="659"/>
                </a:lnTo>
                <a:lnTo>
                  <a:pt x="1231" y="659"/>
                </a:lnTo>
                <a:lnTo>
                  <a:pt x="1231" y="658"/>
                </a:lnTo>
                <a:lnTo>
                  <a:pt x="1231" y="658"/>
                </a:lnTo>
                <a:lnTo>
                  <a:pt x="1231" y="658"/>
                </a:lnTo>
                <a:lnTo>
                  <a:pt x="1231" y="658"/>
                </a:lnTo>
                <a:lnTo>
                  <a:pt x="1231" y="658"/>
                </a:lnTo>
                <a:lnTo>
                  <a:pt x="1230" y="658"/>
                </a:lnTo>
                <a:lnTo>
                  <a:pt x="1230" y="657"/>
                </a:lnTo>
                <a:lnTo>
                  <a:pt x="1231" y="657"/>
                </a:lnTo>
                <a:lnTo>
                  <a:pt x="1231" y="657"/>
                </a:lnTo>
                <a:lnTo>
                  <a:pt x="1231" y="656"/>
                </a:lnTo>
                <a:lnTo>
                  <a:pt x="1232" y="656"/>
                </a:lnTo>
                <a:lnTo>
                  <a:pt x="1232" y="656"/>
                </a:lnTo>
                <a:lnTo>
                  <a:pt x="1232" y="655"/>
                </a:lnTo>
                <a:lnTo>
                  <a:pt x="1232" y="655"/>
                </a:lnTo>
                <a:lnTo>
                  <a:pt x="1232" y="655"/>
                </a:lnTo>
                <a:lnTo>
                  <a:pt x="1232" y="655"/>
                </a:lnTo>
                <a:lnTo>
                  <a:pt x="1232" y="654"/>
                </a:lnTo>
                <a:lnTo>
                  <a:pt x="1232" y="654"/>
                </a:lnTo>
                <a:lnTo>
                  <a:pt x="1232" y="653"/>
                </a:lnTo>
                <a:lnTo>
                  <a:pt x="1232" y="653"/>
                </a:lnTo>
                <a:lnTo>
                  <a:pt x="1231" y="653"/>
                </a:lnTo>
                <a:lnTo>
                  <a:pt x="1231" y="652"/>
                </a:lnTo>
                <a:lnTo>
                  <a:pt x="1231" y="652"/>
                </a:lnTo>
                <a:lnTo>
                  <a:pt x="1232" y="652"/>
                </a:lnTo>
                <a:lnTo>
                  <a:pt x="1232" y="651"/>
                </a:lnTo>
                <a:lnTo>
                  <a:pt x="1232" y="651"/>
                </a:lnTo>
                <a:lnTo>
                  <a:pt x="1233" y="651"/>
                </a:lnTo>
                <a:lnTo>
                  <a:pt x="1233" y="651"/>
                </a:lnTo>
                <a:lnTo>
                  <a:pt x="1232" y="650"/>
                </a:lnTo>
                <a:lnTo>
                  <a:pt x="1232" y="651"/>
                </a:lnTo>
                <a:lnTo>
                  <a:pt x="1232" y="650"/>
                </a:lnTo>
                <a:lnTo>
                  <a:pt x="1231" y="650"/>
                </a:lnTo>
                <a:lnTo>
                  <a:pt x="1231" y="650"/>
                </a:lnTo>
                <a:lnTo>
                  <a:pt x="1232" y="650"/>
                </a:lnTo>
                <a:lnTo>
                  <a:pt x="1232" y="650"/>
                </a:lnTo>
                <a:lnTo>
                  <a:pt x="1232" y="650"/>
                </a:lnTo>
                <a:lnTo>
                  <a:pt x="1232" y="649"/>
                </a:lnTo>
                <a:lnTo>
                  <a:pt x="1231" y="649"/>
                </a:lnTo>
                <a:lnTo>
                  <a:pt x="1231" y="650"/>
                </a:lnTo>
                <a:lnTo>
                  <a:pt x="1231" y="649"/>
                </a:lnTo>
                <a:lnTo>
                  <a:pt x="1231" y="649"/>
                </a:lnTo>
                <a:lnTo>
                  <a:pt x="1231" y="649"/>
                </a:lnTo>
                <a:lnTo>
                  <a:pt x="1232" y="649"/>
                </a:lnTo>
                <a:lnTo>
                  <a:pt x="1232" y="648"/>
                </a:lnTo>
                <a:lnTo>
                  <a:pt x="1233" y="648"/>
                </a:lnTo>
                <a:lnTo>
                  <a:pt x="1233" y="648"/>
                </a:lnTo>
                <a:lnTo>
                  <a:pt x="1232" y="648"/>
                </a:lnTo>
                <a:lnTo>
                  <a:pt x="1232" y="648"/>
                </a:lnTo>
                <a:lnTo>
                  <a:pt x="1232" y="647"/>
                </a:lnTo>
                <a:lnTo>
                  <a:pt x="1232" y="648"/>
                </a:lnTo>
                <a:lnTo>
                  <a:pt x="1231" y="648"/>
                </a:lnTo>
                <a:lnTo>
                  <a:pt x="1232" y="647"/>
                </a:lnTo>
                <a:lnTo>
                  <a:pt x="1232" y="647"/>
                </a:lnTo>
                <a:lnTo>
                  <a:pt x="1232" y="646"/>
                </a:lnTo>
                <a:lnTo>
                  <a:pt x="1232" y="646"/>
                </a:lnTo>
                <a:lnTo>
                  <a:pt x="1232" y="646"/>
                </a:lnTo>
                <a:lnTo>
                  <a:pt x="1232" y="646"/>
                </a:lnTo>
                <a:lnTo>
                  <a:pt x="1233" y="646"/>
                </a:lnTo>
                <a:lnTo>
                  <a:pt x="1233" y="645"/>
                </a:lnTo>
                <a:lnTo>
                  <a:pt x="1233" y="645"/>
                </a:lnTo>
                <a:lnTo>
                  <a:pt x="1233" y="644"/>
                </a:lnTo>
                <a:lnTo>
                  <a:pt x="1233" y="644"/>
                </a:lnTo>
                <a:lnTo>
                  <a:pt x="1233" y="644"/>
                </a:lnTo>
                <a:lnTo>
                  <a:pt x="1233" y="644"/>
                </a:lnTo>
                <a:lnTo>
                  <a:pt x="1234" y="644"/>
                </a:lnTo>
                <a:lnTo>
                  <a:pt x="1233" y="643"/>
                </a:lnTo>
                <a:lnTo>
                  <a:pt x="1233" y="643"/>
                </a:lnTo>
                <a:lnTo>
                  <a:pt x="1233" y="643"/>
                </a:lnTo>
                <a:lnTo>
                  <a:pt x="1233" y="642"/>
                </a:lnTo>
                <a:lnTo>
                  <a:pt x="1233" y="642"/>
                </a:lnTo>
                <a:lnTo>
                  <a:pt x="1233" y="642"/>
                </a:lnTo>
                <a:lnTo>
                  <a:pt x="1234" y="642"/>
                </a:lnTo>
                <a:lnTo>
                  <a:pt x="1234" y="641"/>
                </a:lnTo>
                <a:lnTo>
                  <a:pt x="1233" y="641"/>
                </a:lnTo>
                <a:lnTo>
                  <a:pt x="1233" y="641"/>
                </a:lnTo>
                <a:lnTo>
                  <a:pt x="1233" y="641"/>
                </a:lnTo>
                <a:lnTo>
                  <a:pt x="1233" y="641"/>
                </a:lnTo>
                <a:lnTo>
                  <a:pt x="1233" y="640"/>
                </a:lnTo>
                <a:lnTo>
                  <a:pt x="1233" y="640"/>
                </a:lnTo>
                <a:lnTo>
                  <a:pt x="1233" y="640"/>
                </a:lnTo>
                <a:lnTo>
                  <a:pt x="1233" y="639"/>
                </a:lnTo>
                <a:lnTo>
                  <a:pt x="1233" y="639"/>
                </a:lnTo>
                <a:lnTo>
                  <a:pt x="1233" y="639"/>
                </a:lnTo>
                <a:lnTo>
                  <a:pt x="1234" y="640"/>
                </a:lnTo>
                <a:lnTo>
                  <a:pt x="1235" y="640"/>
                </a:lnTo>
                <a:lnTo>
                  <a:pt x="1235" y="639"/>
                </a:lnTo>
                <a:lnTo>
                  <a:pt x="1235" y="639"/>
                </a:lnTo>
                <a:lnTo>
                  <a:pt x="1235" y="638"/>
                </a:lnTo>
                <a:lnTo>
                  <a:pt x="1235" y="638"/>
                </a:lnTo>
                <a:lnTo>
                  <a:pt x="1236" y="638"/>
                </a:lnTo>
                <a:lnTo>
                  <a:pt x="1236" y="638"/>
                </a:lnTo>
                <a:lnTo>
                  <a:pt x="1236" y="638"/>
                </a:lnTo>
                <a:lnTo>
                  <a:pt x="1236" y="637"/>
                </a:lnTo>
                <a:lnTo>
                  <a:pt x="1237" y="637"/>
                </a:lnTo>
                <a:lnTo>
                  <a:pt x="1237" y="638"/>
                </a:lnTo>
                <a:lnTo>
                  <a:pt x="1237" y="638"/>
                </a:lnTo>
                <a:lnTo>
                  <a:pt x="1238" y="637"/>
                </a:lnTo>
                <a:lnTo>
                  <a:pt x="1238" y="637"/>
                </a:lnTo>
                <a:lnTo>
                  <a:pt x="1239" y="637"/>
                </a:lnTo>
                <a:lnTo>
                  <a:pt x="1239" y="637"/>
                </a:lnTo>
                <a:lnTo>
                  <a:pt x="1239" y="636"/>
                </a:lnTo>
                <a:lnTo>
                  <a:pt x="1239" y="636"/>
                </a:lnTo>
                <a:lnTo>
                  <a:pt x="1239" y="635"/>
                </a:lnTo>
                <a:lnTo>
                  <a:pt x="1240" y="635"/>
                </a:lnTo>
                <a:lnTo>
                  <a:pt x="1240" y="635"/>
                </a:lnTo>
                <a:lnTo>
                  <a:pt x="1240" y="635"/>
                </a:lnTo>
                <a:lnTo>
                  <a:pt x="1240" y="634"/>
                </a:lnTo>
                <a:lnTo>
                  <a:pt x="1239" y="634"/>
                </a:lnTo>
                <a:lnTo>
                  <a:pt x="1239" y="633"/>
                </a:lnTo>
                <a:lnTo>
                  <a:pt x="1239" y="633"/>
                </a:lnTo>
                <a:lnTo>
                  <a:pt x="1239" y="633"/>
                </a:lnTo>
                <a:lnTo>
                  <a:pt x="1240" y="633"/>
                </a:lnTo>
                <a:lnTo>
                  <a:pt x="1240" y="632"/>
                </a:lnTo>
                <a:lnTo>
                  <a:pt x="1240" y="632"/>
                </a:lnTo>
                <a:lnTo>
                  <a:pt x="1241" y="632"/>
                </a:lnTo>
                <a:lnTo>
                  <a:pt x="1240" y="633"/>
                </a:lnTo>
                <a:lnTo>
                  <a:pt x="1241" y="633"/>
                </a:lnTo>
                <a:lnTo>
                  <a:pt x="1241" y="633"/>
                </a:lnTo>
                <a:lnTo>
                  <a:pt x="1241" y="632"/>
                </a:lnTo>
                <a:lnTo>
                  <a:pt x="1241" y="632"/>
                </a:lnTo>
                <a:lnTo>
                  <a:pt x="1241" y="632"/>
                </a:lnTo>
                <a:lnTo>
                  <a:pt x="1241" y="631"/>
                </a:lnTo>
                <a:lnTo>
                  <a:pt x="1240" y="631"/>
                </a:lnTo>
                <a:lnTo>
                  <a:pt x="1240" y="630"/>
                </a:lnTo>
                <a:lnTo>
                  <a:pt x="1241" y="630"/>
                </a:lnTo>
                <a:lnTo>
                  <a:pt x="1241" y="631"/>
                </a:lnTo>
                <a:lnTo>
                  <a:pt x="1241" y="630"/>
                </a:lnTo>
                <a:lnTo>
                  <a:pt x="1241" y="630"/>
                </a:lnTo>
                <a:lnTo>
                  <a:pt x="1242" y="631"/>
                </a:lnTo>
                <a:lnTo>
                  <a:pt x="1242" y="631"/>
                </a:lnTo>
                <a:lnTo>
                  <a:pt x="1242" y="630"/>
                </a:lnTo>
                <a:lnTo>
                  <a:pt x="1242" y="630"/>
                </a:lnTo>
                <a:lnTo>
                  <a:pt x="1242" y="630"/>
                </a:lnTo>
                <a:lnTo>
                  <a:pt x="1242" y="629"/>
                </a:lnTo>
                <a:lnTo>
                  <a:pt x="1241" y="629"/>
                </a:lnTo>
                <a:lnTo>
                  <a:pt x="1241" y="629"/>
                </a:lnTo>
                <a:lnTo>
                  <a:pt x="1242" y="629"/>
                </a:lnTo>
                <a:lnTo>
                  <a:pt x="1242" y="628"/>
                </a:lnTo>
                <a:lnTo>
                  <a:pt x="1242" y="628"/>
                </a:lnTo>
                <a:lnTo>
                  <a:pt x="1242" y="628"/>
                </a:lnTo>
                <a:lnTo>
                  <a:pt x="1242" y="628"/>
                </a:lnTo>
                <a:lnTo>
                  <a:pt x="1243" y="628"/>
                </a:lnTo>
                <a:lnTo>
                  <a:pt x="1243" y="628"/>
                </a:lnTo>
                <a:lnTo>
                  <a:pt x="1242" y="628"/>
                </a:lnTo>
                <a:lnTo>
                  <a:pt x="1243" y="628"/>
                </a:lnTo>
                <a:lnTo>
                  <a:pt x="1242" y="627"/>
                </a:lnTo>
                <a:lnTo>
                  <a:pt x="1242" y="628"/>
                </a:lnTo>
                <a:lnTo>
                  <a:pt x="1241" y="627"/>
                </a:lnTo>
                <a:lnTo>
                  <a:pt x="1242" y="627"/>
                </a:lnTo>
                <a:lnTo>
                  <a:pt x="1242" y="626"/>
                </a:lnTo>
                <a:lnTo>
                  <a:pt x="1241" y="626"/>
                </a:lnTo>
                <a:lnTo>
                  <a:pt x="1241" y="626"/>
                </a:lnTo>
                <a:lnTo>
                  <a:pt x="1242" y="626"/>
                </a:lnTo>
                <a:lnTo>
                  <a:pt x="1242" y="626"/>
                </a:lnTo>
                <a:lnTo>
                  <a:pt x="1243" y="626"/>
                </a:lnTo>
                <a:lnTo>
                  <a:pt x="1243" y="625"/>
                </a:lnTo>
                <a:lnTo>
                  <a:pt x="1243" y="625"/>
                </a:lnTo>
                <a:lnTo>
                  <a:pt x="1242" y="624"/>
                </a:lnTo>
                <a:lnTo>
                  <a:pt x="1242" y="624"/>
                </a:lnTo>
                <a:lnTo>
                  <a:pt x="1242" y="623"/>
                </a:lnTo>
                <a:lnTo>
                  <a:pt x="1243" y="623"/>
                </a:lnTo>
                <a:lnTo>
                  <a:pt x="1242" y="622"/>
                </a:lnTo>
                <a:lnTo>
                  <a:pt x="1242" y="622"/>
                </a:lnTo>
                <a:lnTo>
                  <a:pt x="1243" y="622"/>
                </a:lnTo>
                <a:lnTo>
                  <a:pt x="1243" y="622"/>
                </a:lnTo>
                <a:lnTo>
                  <a:pt x="1243" y="623"/>
                </a:lnTo>
                <a:lnTo>
                  <a:pt x="1243" y="622"/>
                </a:lnTo>
                <a:lnTo>
                  <a:pt x="1243" y="622"/>
                </a:lnTo>
                <a:lnTo>
                  <a:pt x="1243" y="622"/>
                </a:lnTo>
                <a:lnTo>
                  <a:pt x="1243" y="621"/>
                </a:lnTo>
                <a:lnTo>
                  <a:pt x="1243" y="621"/>
                </a:lnTo>
                <a:lnTo>
                  <a:pt x="1243" y="621"/>
                </a:lnTo>
                <a:lnTo>
                  <a:pt x="1243" y="621"/>
                </a:lnTo>
                <a:lnTo>
                  <a:pt x="1243" y="620"/>
                </a:lnTo>
                <a:lnTo>
                  <a:pt x="1243" y="620"/>
                </a:lnTo>
                <a:lnTo>
                  <a:pt x="1243" y="620"/>
                </a:lnTo>
                <a:lnTo>
                  <a:pt x="1243" y="620"/>
                </a:lnTo>
                <a:lnTo>
                  <a:pt x="1244" y="620"/>
                </a:lnTo>
                <a:lnTo>
                  <a:pt x="1244" y="620"/>
                </a:lnTo>
                <a:lnTo>
                  <a:pt x="1245" y="620"/>
                </a:lnTo>
                <a:lnTo>
                  <a:pt x="1245" y="620"/>
                </a:lnTo>
                <a:lnTo>
                  <a:pt x="1245" y="619"/>
                </a:lnTo>
                <a:lnTo>
                  <a:pt x="1244" y="619"/>
                </a:lnTo>
                <a:lnTo>
                  <a:pt x="1244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6" y="619"/>
                </a:lnTo>
                <a:lnTo>
                  <a:pt x="1246" y="619"/>
                </a:lnTo>
                <a:lnTo>
                  <a:pt x="1246" y="620"/>
                </a:lnTo>
                <a:lnTo>
                  <a:pt x="1246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6" y="619"/>
                </a:lnTo>
                <a:lnTo>
                  <a:pt x="1246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7" y="618"/>
                </a:lnTo>
                <a:lnTo>
                  <a:pt x="1248" y="617"/>
                </a:lnTo>
                <a:lnTo>
                  <a:pt x="1248" y="617"/>
                </a:lnTo>
                <a:lnTo>
                  <a:pt x="1248" y="616"/>
                </a:lnTo>
                <a:lnTo>
                  <a:pt x="1249" y="616"/>
                </a:lnTo>
                <a:lnTo>
                  <a:pt x="1249" y="617"/>
                </a:lnTo>
                <a:lnTo>
                  <a:pt x="1250" y="617"/>
                </a:lnTo>
                <a:lnTo>
                  <a:pt x="1250" y="617"/>
                </a:lnTo>
                <a:lnTo>
                  <a:pt x="1250" y="617"/>
                </a:lnTo>
                <a:lnTo>
                  <a:pt x="1250" y="617"/>
                </a:lnTo>
                <a:lnTo>
                  <a:pt x="1251" y="617"/>
                </a:lnTo>
                <a:lnTo>
                  <a:pt x="1251" y="616"/>
                </a:lnTo>
                <a:lnTo>
                  <a:pt x="1251" y="616"/>
                </a:lnTo>
                <a:lnTo>
                  <a:pt x="1251" y="616"/>
                </a:lnTo>
                <a:lnTo>
                  <a:pt x="1251" y="616"/>
                </a:lnTo>
                <a:lnTo>
                  <a:pt x="1251" y="616"/>
                </a:lnTo>
                <a:lnTo>
                  <a:pt x="1251" y="616"/>
                </a:lnTo>
                <a:lnTo>
                  <a:pt x="1252" y="616"/>
                </a:lnTo>
                <a:lnTo>
                  <a:pt x="1252" y="617"/>
                </a:lnTo>
                <a:lnTo>
                  <a:pt x="1252" y="617"/>
                </a:lnTo>
                <a:lnTo>
                  <a:pt x="1253" y="617"/>
                </a:lnTo>
                <a:lnTo>
                  <a:pt x="1253" y="616"/>
                </a:lnTo>
                <a:lnTo>
                  <a:pt x="1253" y="616"/>
                </a:lnTo>
                <a:lnTo>
                  <a:pt x="1253" y="616"/>
                </a:lnTo>
                <a:lnTo>
                  <a:pt x="1253" y="615"/>
                </a:lnTo>
                <a:lnTo>
                  <a:pt x="1253" y="615"/>
                </a:lnTo>
                <a:lnTo>
                  <a:pt x="1253" y="615"/>
                </a:lnTo>
                <a:lnTo>
                  <a:pt x="1253" y="615"/>
                </a:lnTo>
                <a:lnTo>
                  <a:pt x="1253" y="615"/>
                </a:lnTo>
                <a:lnTo>
                  <a:pt x="1253" y="615"/>
                </a:lnTo>
                <a:lnTo>
                  <a:pt x="1254" y="614"/>
                </a:lnTo>
                <a:lnTo>
                  <a:pt x="1255" y="614"/>
                </a:lnTo>
                <a:lnTo>
                  <a:pt x="1255" y="614"/>
                </a:lnTo>
                <a:lnTo>
                  <a:pt x="1256" y="614"/>
                </a:lnTo>
                <a:lnTo>
                  <a:pt x="1256" y="614"/>
                </a:lnTo>
                <a:lnTo>
                  <a:pt x="1256" y="614"/>
                </a:lnTo>
                <a:lnTo>
                  <a:pt x="1256" y="613"/>
                </a:lnTo>
                <a:lnTo>
                  <a:pt x="1256" y="613"/>
                </a:lnTo>
                <a:lnTo>
                  <a:pt x="1256" y="613"/>
                </a:lnTo>
                <a:lnTo>
                  <a:pt x="1256" y="612"/>
                </a:lnTo>
                <a:lnTo>
                  <a:pt x="1255" y="612"/>
                </a:lnTo>
                <a:lnTo>
                  <a:pt x="1255" y="613"/>
                </a:lnTo>
                <a:lnTo>
                  <a:pt x="1255" y="612"/>
                </a:lnTo>
                <a:lnTo>
                  <a:pt x="1255" y="612"/>
                </a:lnTo>
                <a:lnTo>
                  <a:pt x="1256" y="612"/>
                </a:lnTo>
                <a:lnTo>
                  <a:pt x="1256" y="612"/>
                </a:lnTo>
                <a:lnTo>
                  <a:pt x="1256" y="611"/>
                </a:lnTo>
                <a:lnTo>
                  <a:pt x="1257" y="611"/>
                </a:lnTo>
                <a:lnTo>
                  <a:pt x="1256" y="611"/>
                </a:lnTo>
                <a:lnTo>
                  <a:pt x="1256" y="610"/>
                </a:lnTo>
                <a:lnTo>
                  <a:pt x="1256" y="610"/>
                </a:lnTo>
                <a:lnTo>
                  <a:pt x="1255" y="610"/>
                </a:lnTo>
                <a:lnTo>
                  <a:pt x="1255" y="609"/>
                </a:lnTo>
                <a:lnTo>
                  <a:pt x="1256" y="609"/>
                </a:lnTo>
                <a:lnTo>
                  <a:pt x="1256" y="609"/>
                </a:lnTo>
                <a:lnTo>
                  <a:pt x="1257" y="609"/>
                </a:lnTo>
                <a:lnTo>
                  <a:pt x="1257" y="609"/>
                </a:lnTo>
                <a:lnTo>
                  <a:pt x="1257" y="608"/>
                </a:lnTo>
                <a:lnTo>
                  <a:pt x="1257" y="608"/>
                </a:lnTo>
                <a:lnTo>
                  <a:pt x="1257" y="608"/>
                </a:lnTo>
                <a:lnTo>
                  <a:pt x="1257" y="608"/>
                </a:lnTo>
                <a:lnTo>
                  <a:pt x="1257" y="607"/>
                </a:lnTo>
                <a:lnTo>
                  <a:pt x="1257" y="607"/>
                </a:lnTo>
                <a:lnTo>
                  <a:pt x="1257" y="607"/>
                </a:lnTo>
                <a:lnTo>
                  <a:pt x="1257" y="606"/>
                </a:lnTo>
                <a:lnTo>
                  <a:pt x="1258" y="606"/>
                </a:lnTo>
                <a:lnTo>
                  <a:pt x="1259" y="607"/>
                </a:lnTo>
                <a:lnTo>
                  <a:pt x="1259" y="607"/>
                </a:lnTo>
                <a:lnTo>
                  <a:pt x="1259" y="607"/>
                </a:lnTo>
                <a:lnTo>
                  <a:pt x="1260" y="607"/>
                </a:lnTo>
                <a:lnTo>
                  <a:pt x="1260" y="606"/>
                </a:lnTo>
                <a:lnTo>
                  <a:pt x="1260" y="606"/>
                </a:lnTo>
                <a:lnTo>
                  <a:pt x="1260" y="605"/>
                </a:lnTo>
                <a:lnTo>
                  <a:pt x="1260" y="605"/>
                </a:lnTo>
                <a:lnTo>
                  <a:pt x="1260" y="605"/>
                </a:lnTo>
                <a:lnTo>
                  <a:pt x="1260" y="604"/>
                </a:lnTo>
                <a:lnTo>
                  <a:pt x="1260" y="604"/>
                </a:lnTo>
                <a:lnTo>
                  <a:pt x="1261" y="604"/>
                </a:lnTo>
                <a:lnTo>
                  <a:pt x="1261" y="604"/>
                </a:lnTo>
                <a:lnTo>
                  <a:pt x="1262" y="604"/>
                </a:lnTo>
                <a:lnTo>
                  <a:pt x="1262" y="604"/>
                </a:lnTo>
                <a:lnTo>
                  <a:pt x="1262" y="604"/>
                </a:lnTo>
                <a:lnTo>
                  <a:pt x="1263" y="604"/>
                </a:lnTo>
                <a:lnTo>
                  <a:pt x="1263" y="604"/>
                </a:lnTo>
                <a:lnTo>
                  <a:pt x="1262" y="603"/>
                </a:lnTo>
                <a:lnTo>
                  <a:pt x="1261" y="603"/>
                </a:lnTo>
                <a:lnTo>
                  <a:pt x="1261" y="603"/>
                </a:lnTo>
                <a:lnTo>
                  <a:pt x="1261" y="602"/>
                </a:lnTo>
                <a:lnTo>
                  <a:pt x="1261" y="602"/>
                </a:lnTo>
                <a:lnTo>
                  <a:pt x="1262" y="602"/>
                </a:lnTo>
                <a:lnTo>
                  <a:pt x="1262" y="602"/>
                </a:lnTo>
                <a:lnTo>
                  <a:pt x="1262" y="601"/>
                </a:lnTo>
                <a:lnTo>
                  <a:pt x="1262" y="601"/>
                </a:lnTo>
                <a:lnTo>
                  <a:pt x="1262" y="601"/>
                </a:lnTo>
                <a:lnTo>
                  <a:pt x="1262" y="600"/>
                </a:lnTo>
                <a:lnTo>
                  <a:pt x="1261" y="600"/>
                </a:lnTo>
                <a:lnTo>
                  <a:pt x="1261" y="600"/>
                </a:lnTo>
                <a:lnTo>
                  <a:pt x="1261" y="600"/>
                </a:lnTo>
                <a:lnTo>
                  <a:pt x="1262" y="600"/>
                </a:lnTo>
                <a:lnTo>
                  <a:pt x="1262" y="600"/>
                </a:lnTo>
                <a:lnTo>
                  <a:pt x="1263" y="601"/>
                </a:lnTo>
                <a:lnTo>
                  <a:pt x="1263" y="601"/>
                </a:lnTo>
                <a:lnTo>
                  <a:pt x="1263" y="601"/>
                </a:lnTo>
                <a:lnTo>
                  <a:pt x="1263" y="600"/>
                </a:lnTo>
                <a:lnTo>
                  <a:pt x="1263" y="600"/>
                </a:lnTo>
                <a:lnTo>
                  <a:pt x="1263" y="600"/>
                </a:lnTo>
                <a:lnTo>
                  <a:pt x="1263" y="599"/>
                </a:lnTo>
                <a:lnTo>
                  <a:pt x="1263" y="599"/>
                </a:lnTo>
                <a:lnTo>
                  <a:pt x="1263" y="598"/>
                </a:lnTo>
                <a:lnTo>
                  <a:pt x="1264" y="598"/>
                </a:lnTo>
                <a:lnTo>
                  <a:pt x="1264" y="598"/>
                </a:lnTo>
                <a:lnTo>
                  <a:pt x="1264" y="598"/>
                </a:lnTo>
                <a:lnTo>
                  <a:pt x="1265" y="598"/>
                </a:lnTo>
                <a:lnTo>
                  <a:pt x="1265" y="598"/>
                </a:lnTo>
                <a:lnTo>
                  <a:pt x="1266" y="598"/>
                </a:lnTo>
                <a:lnTo>
                  <a:pt x="1266" y="597"/>
                </a:lnTo>
                <a:lnTo>
                  <a:pt x="1265" y="597"/>
                </a:lnTo>
                <a:lnTo>
                  <a:pt x="1265" y="597"/>
                </a:lnTo>
                <a:lnTo>
                  <a:pt x="1265" y="596"/>
                </a:lnTo>
                <a:lnTo>
                  <a:pt x="1265" y="596"/>
                </a:lnTo>
                <a:lnTo>
                  <a:pt x="1265" y="595"/>
                </a:lnTo>
                <a:lnTo>
                  <a:pt x="1264" y="595"/>
                </a:lnTo>
                <a:lnTo>
                  <a:pt x="1264" y="595"/>
                </a:lnTo>
                <a:lnTo>
                  <a:pt x="1264" y="595"/>
                </a:lnTo>
                <a:lnTo>
                  <a:pt x="1263" y="596"/>
                </a:lnTo>
                <a:lnTo>
                  <a:pt x="1263" y="595"/>
                </a:lnTo>
                <a:lnTo>
                  <a:pt x="1263" y="594"/>
                </a:lnTo>
                <a:lnTo>
                  <a:pt x="1263" y="594"/>
                </a:lnTo>
                <a:lnTo>
                  <a:pt x="1263" y="594"/>
                </a:lnTo>
                <a:lnTo>
                  <a:pt x="1264" y="594"/>
                </a:lnTo>
                <a:lnTo>
                  <a:pt x="1264" y="594"/>
                </a:lnTo>
                <a:lnTo>
                  <a:pt x="1264" y="594"/>
                </a:lnTo>
                <a:lnTo>
                  <a:pt x="1264" y="594"/>
                </a:lnTo>
                <a:lnTo>
                  <a:pt x="1265" y="594"/>
                </a:lnTo>
                <a:lnTo>
                  <a:pt x="1265" y="593"/>
                </a:lnTo>
                <a:lnTo>
                  <a:pt x="1265" y="593"/>
                </a:lnTo>
                <a:lnTo>
                  <a:pt x="1266" y="593"/>
                </a:lnTo>
                <a:lnTo>
                  <a:pt x="1267" y="593"/>
                </a:lnTo>
                <a:lnTo>
                  <a:pt x="1266" y="594"/>
                </a:lnTo>
                <a:lnTo>
                  <a:pt x="1266" y="594"/>
                </a:lnTo>
                <a:lnTo>
                  <a:pt x="1267" y="594"/>
                </a:lnTo>
                <a:lnTo>
                  <a:pt x="1267" y="595"/>
                </a:lnTo>
                <a:lnTo>
                  <a:pt x="1267" y="594"/>
                </a:lnTo>
                <a:lnTo>
                  <a:pt x="1268" y="594"/>
                </a:lnTo>
                <a:lnTo>
                  <a:pt x="1268" y="593"/>
                </a:lnTo>
                <a:lnTo>
                  <a:pt x="1267" y="593"/>
                </a:lnTo>
                <a:lnTo>
                  <a:pt x="1267" y="593"/>
                </a:lnTo>
                <a:lnTo>
                  <a:pt x="1267" y="592"/>
                </a:lnTo>
                <a:lnTo>
                  <a:pt x="1267" y="592"/>
                </a:lnTo>
                <a:lnTo>
                  <a:pt x="1268" y="592"/>
                </a:lnTo>
                <a:lnTo>
                  <a:pt x="1269" y="592"/>
                </a:lnTo>
                <a:lnTo>
                  <a:pt x="1269" y="591"/>
                </a:lnTo>
                <a:lnTo>
                  <a:pt x="1270" y="591"/>
                </a:lnTo>
                <a:lnTo>
                  <a:pt x="1271" y="591"/>
                </a:lnTo>
                <a:lnTo>
                  <a:pt x="1270" y="591"/>
                </a:lnTo>
                <a:lnTo>
                  <a:pt x="1270" y="589"/>
                </a:lnTo>
                <a:lnTo>
                  <a:pt x="1270" y="589"/>
                </a:lnTo>
                <a:lnTo>
                  <a:pt x="1270" y="589"/>
                </a:lnTo>
                <a:lnTo>
                  <a:pt x="1271" y="589"/>
                </a:lnTo>
                <a:lnTo>
                  <a:pt x="1271" y="588"/>
                </a:lnTo>
                <a:lnTo>
                  <a:pt x="1271" y="588"/>
                </a:lnTo>
                <a:lnTo>
                  <a:pt x="1271" y="588"/>
                </a:lnTo>
                <a:lnTo>
                  <a:pt x="1271" y="587"/>
                </a:lnTo>
                <a:lnTo>
                  <a:pt x="1271" y="587"/>
                </a:lnTo>
                <a:lnTo>
                  <a:pt x="1271" y="586"/>
                </a:lnTo>
                <a:lnTo>
                  <a:pt x="1271" y="585"/>
                </a:lnTo>
                <a:lnTo>
                  <a:pt x="1271" y="585"/>
                </a:lnTo>
                <a:lnTo>
                  <a:pt x="1271" y="585"/>
                </a:lnTo>
                <a:lnTo>
                  <a:pt x="1272" y="585"/>
                </a:lnTo>
                <a:lnTo>
                  <a:pt x="1272" y="584"/>
                </a:lnTo>
                <a:lnTo>
                  <a:pt x="1271" y="584"/>
                </a:lnTo>
                <a:lnTo>
                  <a:pt x="1271" y="583"/>
                </a:lnTo>
                <a:lnTo>
                  <a:pt x="1271" y="583"/>
                </a:lnTo>
                <a:lnTo>
                  <a:pt x="1272" y="583"/>
                </a:lnTo>
                <a:lnTo>
                  <a:pt x="1272" y="582"/>
                </a:lnTo>
                <a:lnTo>
                  <a:pt x="1272" y="582"/>
                </a:lnTo>
                <a:lnTo>
                  <a:pt x="1271" y="582"/>
                </a:lnTo>
                <a:lnTo>
                  <a:pt x="1271" y="582"/>
                </a:lnTo>
                <a:lnTo>
                  <a:pt x="1271" y="581"/>
                </a:lnTo>
                <a:lnTo>
                  <a:pt x="1271" y="581"/>
                </a:lnTo>
                <a:lnTo>
                  <a:pt x="1272" y="581"/>
                </a:lnTo>
                <a:lnTo>
                  <a:pt x="1273" y="581"/>
                </a:lnTo>
                <a:lnTo>
                  <a:pt x="1273" y="581"/>
                </a:lnTo>
                <a:lnTo>
                  <a:pt x="1273" y="581"/>
                </a:lnTo>
                <a:lnTo>
                  <a:pt x="1273" y="580"/>
                </a:lnTo>
                <a:lnTo>
                  <a:pt x="1273" y="580"/>
                </a:lnTo>
                <a:lnTo>
                  <a:pt x="1273" y="579"/>
                </a:lnTo>
                <a:lnTo>
                  <a:pt x="1273" y="579"/>
                </a:lnTo>
                <a:lnTo>
                  <a:pt x="1272" y="579"/>
                </a:lnTo>
                <a:lnTo>
                  <a:pt x="1273" y="578"/>
                </a:lnTo>
                <a:lnTo>
                  <a:pt x="1273" y="579"/>
                </a:lnTo>
                <a:lnTo>
                  <a:pt x="1273" y="578"/>
                </a:lnTo>
                <a:lnTo>
                  <a:pt x="1273" y="577"/>
                </a:lnTo>
                <a:lnTo>
                  <a:pt x="1273" y="577"/>
                </a:lnTo>
                <a:lnTo>
                  <a:pt x="1273" y="577"/>
                </a:lnTo>
                <a:lnTo>
                  <a:pt x="1272" y="577"/>
                </a:lnTo>
                <a:lnTo>
                  <a:pt x="1272" y="577"/>
                </a:lnTo>
                <a:lnTo>
                  <a:pt x="1271" y="576"/>
                </a:lnTo>
                <a:lnTo>
                  <a:pt x="1271" y="576"/>
                </a:lnTo>
                <a:lnTo>
                  <a:pt x="1272" y="575"/>
                </a:lnTo>
                <a:lnTo>
                  <a:pt x="1273" y="574"/>
                </a:lnTo>
                <a:lnTo>
                  <a:pt x="1273" y="573"/>
                </a:lnTo>
                <a:lnTo>
                  <a:pt x="1272" y="573"/>
                </a:lnTo>
                <a:lnTo>
                  <a:pt x="1272" y="573"/>
                </a:lnTo>
                <a:lnTo>
                  <a:pt x="1272" y="572"/>
                </a:lnTo>
                <a:lnTo>
                  <a:pt x="1272" y="571"/>
                </a:lnTo>
                <a:lnTo>
                  <a:pt x="1272" y="571"/>
                </a:lnTo>
                <a:lnTo>
                  <a:pt x="1271" y="571"/>
                </a:lnTo>
                <a:lnTo>
                  <a:pt x="1271" y="570"/>
                </a:lnTo>
                <a:lnTo>
                  <a:pt x="1271" y="570"/>
                </a:lnTo>
                <a:lnTo>
                  <a:pt x="1270" y="570"/>
                </a:lnTo>
                <a:lnTo>
                  <a:pt x="1270" y="570"/>
                </a:lnTo>
                <a:lnTo>
                  <a:pt x="1270" y="569"/>
                </a:lnTo>
                <a:lnTo>
                  <a:pt x="1271" y="569"/>
                </a:lnTo>
                <a:lnTo>
                  <a:pt x="1271" y="568"/>
                </a:lnTo>
                <a:lnTo>
                  <a:pt x="1272" y="568"/>
                </a:lnTo>
                <a:lnTo>
                  <a:pt x="1273" y="569"/>
                </a:lnTo>
                <a:lnTo>
                  <a:pt x="1273" y="569"/>
                </a:lnTo>
                <a:lnTo>
                  <a:pt x="1274" y="569"/>
                </a:lnTo>
                <a:lnTo>
                  <a:pt x="1274" y="570"/>
                </a:lnTo>
                <a:lnTo>
                  <a:pt x="1274" y="569"/>
                </a:lnTo>
                <a:lnTo>
                  <a:pt x="1275" y="569"/>
                </a:lnTo>
                <a:lnTo>
                  <a:pt x="1274" y="569"/>
                </a:lnTo>
                <a:lnTo>
                  <a:pt x="1274" y="568"/>
                </a:lnTo>
                <a:lnTo>
                  <a:pt x="1275" y="568"/>
                </a:lnTo>
                <a:lnTo>
                  <a:pt x="1275" y="568"/>
                </a:lnTo>
                <a:lnTo>
                  <a:pt x="1274" y="568"/>
                </a:lnTo>
                <a:lnTo>
                  <a:pt x="1274" y="567"/>
                </a:lnTo>
                <a:lnTo>
                  <a:pt x="1274" y="567"/>
                </a:lnTo>
                <a:lnTo>
                  <a:pt x="1275" y="567"/>
                </a:lnTo>
                <a:lnTo>
                  <a:pt x="1274" y="567"/>
                </a:lnTo>
                <a:lnTo>
                  <a:pt x="1274" y="566"/>
                </a:lnTo>
                <a:lnTo>
                  <a:pt x="1275" y="566"/>
                </a:lnTo>
                <a:lnTo>
                  <a:pt x="1275" y="567"/>
                </a:lnTo>
                <a:lnTo>
                  <a:pt x="1276" y="567"/>
                </a:lnTo>
                <a:lnTo>
                  <a:pt x="1276" y="567"/>
                </a:lnTo>
                <a:lnTo>
                  <a:pt x="1277" y="567"/>
                </a:lnTo>
                <a:lnTo>
                  <a:pt x="1277" y="567"/>
                </a:lnTo>
                <a:lnTo>
                  <a:pt x="1277" y="566"/>
                </a:lnTo>
                <a:lnTo>
                  <a:pt x="1277" y="566"/>
                </a:lnTo>
                <a:lnTo>
                  <a:pt x="1277" y="565"/>
                </a:lnTo>
                <a:lnTo>
                  <a:pt x="1276" y="564"/>
                </a:lnTo>
                <a:lnTo>
                  <a:pt x="1277" y="564"/>
                </a:lnTo>
                <a:lnTo>
                  <a:pt x="1278" y="564"/>
                </a:lnTo>
                <a:lnTo>
                  <a:pt x="1278" y="564"/>
                </a:lnTo>
                <a:lnTo>
                  <a:pt x="1278" y="565"/>
                </a:lnTo>
                <a:lnTo>
                  <a:pt x="1279" y="565"/>
                </a:lnTo>
                <a:lnTo>
                  <a:pt x="1280" y="565"/>
                </a:lnTo>
                <a:lnTo>
                  <a:pt x="1280" y="565"/>
                </a:lnTo>
                <a:lnTo>
                  <a:pt x="1281" y="565"/>
                </a:lnTo>
                <a:lnTo>
                  <a:pt x="1280" y="564"/>
                </a:lnTo>
                <a:lnTo>
                  <a:pt x="1280" y="564"/>
                </a:lnTo>
                <a:lnTo>
                  <a:pt x="1280" y="563"/>
                </a:lnTo>
                <a:lnTo>
                  <a:pt x="1280" y="564"/>
                </a:lnTo>
                <a:lnTo>
                  <a:pt x="1280" y="564"/>
                </a:lnTo>
                <a:lnTo>
                  <a:pt x="1279" y="564"/>
                </a:lnTo>
                <a:lnTo>
                  <a:pt x="1279" y="563"/>
                </a:lnTo>
                <a:lnTo>
                  <a:pt x="1279" y="563"/>
                </a:lnTo>
                <a:lnTo>
                  <a:pt x="1279" y="563"/>
                </a:lnTo>
                <a:lnTo>
                  <a:pt x="1279" y="562"/>
                </a:lnTo>
                <a:lnTo>
                  <a:pt x="1279" y="562"/>
                </a:lnTo>
                <a:lnTo>
                  <a:pt x="1278" y="562"/>
                </a:lnTo>
                <a:lnTo>
                  <a:pt x="1278" y="561"/>
                </a:lnTo>
                <a:lnTo>
                  <a:pt x="1278" y="560"/>
                </a:lnTo>
                <a:lnTo>
                  <a:pt x="1278" y="560"/>
                </a:lnTo>
                <a:lnTo>
                  <a:pt x="1278" y="559"/>
                </a:lnTo>
                <a:lnTo>
                  <a:pt x="1277" y="559"/>
                </a:lnTo>
                <a:lnTo>
                  <a:pt x="1277" y="560"/>
                </a:lnTo>
                <a:lnTo>
                  <a:pt x="1277" y="560"/>
                </a:lnTo>
                <a:lnTo>
                  <a:pt x="1276" y="561"/>
                </a:lnTo>
                <a:lnTo>
                  <a:pt x="1276" y="561"/>
                </a:lnTo>
                <a:lnTo>
                  <a:pt x="1275" y="561"/>
                </a:lnTo>
                <a:lnTo>
                  <a:pt x="1275" y="560"/>
                </a:lnTo>
                <a:lnTo>
                  <a:pt x="1275" y="560"/>
                </a:lnTo>
                <a:lnTo>
                  <a:pt x="1274" y="559"/>
                </a:lnTo>
                <a:lnTo>
                  <a:pt x="1274" y="559"/>
                </a:lnTo>
                <a:lnTo>
                  <a:pt x="1274" y="559"/>
                </a:lnTo>
                <a:lnTo>
                  <a:pt x="1275" y="558"/>
                </a:lnTo>
                <a:lnTo>
                  <a:pt x="1275" y="558"/>
                </a:lnTo>
                <a:lnTo>
                  <a:pt x="1275" y="557"/>
                </a:lnTo>
                <a:lnTo>
                  <a:pt x="1275" y="557"/>
                </a:lnTo>
                <a:lnTo>
                  <a:pt x="1275" y="556"/>
                </a:lnTo>
                <a:lnTo>
                  <a:pt x="1274" y="556"/>
                </a:lnTo>
                <a:lnTo>
                  <a:pt x="1274" y="556"/>
                </a:lnTo>
                <a:lnTo>
                  <a:pt x="1274" y="557"/>
                </a:lnTo>
                <a:lnTo>
                  <a:pt x="1273" y="556"/>
                </a:lnTo>
                <a:lnTo>
                  <a:pt x="1273" y="556"/>
                </a:lnTo>
                <a:lnTo>
                  <a:pt x="1273" y="555"/>
                </a:lnTo>
                <a:lnTo>
                  <a:pt x="1273" y="555"/>
                </a:lnTo>
                <a:lnTo>
                  <a:pt x="1273" y="554"/>
                </a:lnTo>
                <a:lnTo>
                  <a:pt x="1273" y="554"/>
                </a:lnTo>
                <a:lnTo>
                  <a:pt x="1273" y="554"/>
                </a:lnTo>
                <a:lnTo>
                  <a:pt x="1273" y="553"/>
                </a:lnTo>
                <a:lnTo>
                  <a:pt x="1273" y="554"/>
                </a:lnTo>
                <a:lnTo>
                  <a:pt x="1272" y="554"/>
                </a:lnTo>
                <a:lnTo>
                  <a:pt x="1271" y="553"/>
                </a:lnTo>
                <a:lnTo>
                  <a:pt x="1272" y="553"/>
                </a:lnTo>
                <a:lnTo>
                  <a:pt x="1271" y="552"/>
                </a:lnTo>
                <a:lnTo>
                  <a:pt x="1271" y="552"/>
                </a:lnTo>
                <a:lnTo>
                  <a:pt x="1271" y="551"/>
                </a:lnTo>
                <a:lnTo>
                  <a:pt x="1271" y="551"/>
                </a:lnTo>
                <a:lnTo>
                  <a:pt x="1272" y="550"/>
                </a:lnTo>
                <a:lnTo>
                  <a:pt x="1272" y="549"/>
                </a:lnTo>
                <a:lnTo>
                  <a:pt x="1273" y="549"/>
                </a:lnTo>
                <a:lnTo>
                  <a:pt x="1273" y="549"/>
                </a:lnTo>
                <a:lnTo>
                  <a:pt x="1273" y="548"/>
                </a:lnTo>
                <a:lnTo>
                  <a:pt x="1273" y="548"/>
                </a:lnTo>
                <a:lnTo>
                  <a:pt x="1273" y="548"/>
                </a:lnTo>
                <a:lnTo>
                  <a:pt x="1274" y="548"/>
                </a:lnTo>
                <a:lnTo>
                  <a:pt x="1274" y="548"/>
                </a:lnTo>
                <a:lnTo>
                  <a:pt x="1275" y="548"/>
                </a:lnTo>
                <a:lnTo>
                  <a:pt x="1275" y="548"/>
                </a:lnTo>
                <a:lnTo>
                  <a:pt x="1275" y="547"/>
                </a:lnTo>
                <a:lnTo>
                  <a:pt x="1275" y="547"/>
                </a:lnTo>
                <a:lnTo>
                  <a:pt x="1275" y="547"/>
                </a:lnTo>
                <a:lnTo>
                  <a:pt x="1275" y="547"/>
                </a:lnTo>
                <a:lnTo>
                  <a:pt x="1276" y="547"/>
                </a:lnTo>
                <a:lnTo>
                  <a:pt x="1276" y="547"/>
                </a:lnTo>
                <a:lnTo>
                  <a:pt x="1276" y="546"/>
                </a:lnTo>
                <a:lnTo>
                  <a:pt x="1276" y="546"/>
                </a:lnTo>
                <a:lnTo>
                  <a:pt x="1276" y="545"/>
                </a:lnTo>
                <a:lnTo>
                  <a:pt x="1276" y="545"/>
                </a:lnTo>
                <a:lnTo>
                  <a:pt x="1276" y="545"/>
                </a:lnTo>
                <a:lnTo>
                  <a:pt x="1277" y="545"/>
                </a:lnTo>
                <a:lnTo>
                  <a:pt x="1277" y="544"/>
                </a:lnTo>
                <a:lnTo>
                  <a:pt x="1278" y="544"/>
                </a:lnTo>
                <a:lnTo>
                  <a:pt x="1278" y="545"/>
                </a:lnTo>
                <a:lnTo>
                  <a:pt x="1278" y="546"/>
                </a:lnTo>
                <a:lnTo>
                  <a:pt x="1279" y="547"/>
                </a:lnTo>
                <a:lnTo>
                  <a:pt x="1279" y="547"/>
                </a:lnTo>
                <a:lnTo>
                  <a:pt x="1279" y="546"/>
                </a:lnTo>
                <a:lnTo>
                  <a:pt x="1280" y="544"/>
                </a:lnTo>
                <a:lnTo>
                  <a:pt x="1280" y="544"/>
                </a:lnTo>
                <a:lnTo>
                  <a:pt x="1280" y="543"/>
                </a:lnTo>
                <a:lnTo>
                  <a:pt x="1281" y="543"/>
                </a:lnTo>
                <a:lnTo>
                  <a:pt x="1282" y="543"/>
                </a:lnTo>
                <a:lnTo>
                  <a:pt x="1283" y="543"/>
                </a:lnTo>
                <a:lnTo>
                  <a:pt x="1283" y="543"/>
                </a:lnTo>
                <a:lnTo>
                  <a:pt x="1284" y="542"/>
                </a:lnTo>
                <a:lnTo>
                  <a:pt x="1285" y="542"/>
                </a:lnTo>
                <a:lnTo>
                  <a:pt x="1285" y="542"/>
                </a:lnTo>
                <a:lnTo>
                  <a:pt x="1286" y="542"/>
                </a:lnTo>
                <a:lnTo>
                  <a:pt x="1287" y="542"/>
                </a:lnTo>
                <a:lnTo>
                  <a:pt x="1287" y="542"/>
                </a:lnTo>
                <a:lnTo>
                  <a:pt x="1287" y="542"/>
                </a:lnTo>
                <a:lnTo>
                  <a:pt x="1288" y="542"/>
                </a:lnTo>
                <a:lnTo>
                  <a:pt x="1288" y="541"/>
                </a:lnTo>
                <a:lnTo>
                  <a:pt x="1288" y="541"/>
                </a:lnTo>
                <a:lnTo>
                  <a:pt x="1288" y="539"/>
                </a:lnTo>
                <a:lnTo>
                  <a:pt x="1287" y="539"/>
                </a:lnTo>
                <a:lnTo>
                  <a:pt x="1288" y="538"/>
                </a:lnTo>
                <a:lnTo>
                  <a:pt x="1288" y="538"/>
                </a:lnTo>
                <a:lnTo>
                  <a:pt x="1289" y="537"/>
                </a:lnTo>
                <a:lnTo>
                  <a:pt x="1289" y="538"/>
                </a:lnTo>
                <a:lnTo>
                  <a:pt x="1290" y="538"/>
                </a:lnTo>
                <a:lnTo>
                  <a:pt x="1290" y="537"/>
                </a:lnTo>
                <a:lnTo>
                  <a:pt x="1290" y="537"/>
                </a:lnTo>
                <a:lnTo>
                  <a:pt x="1290" y="536"/>
                </a:lnTo>
                <a:lnTo>
                  <a:pt x="1290" y="536"/>
                </a:lnTo>
                <a:lnTo>
                  <a:pt x="1289" y="536"/>
                </a:lnTo>
                <a:lnTo>
                  <a:pt x="1289" y="536"/>
                </a:lnTo>
                <a:lnTo>
                  <a:pt x="1288" y="536"/>
                </a:lnTo>
                <a:lnTo>
                  <a:pt x="1288" y="535"/>
                </a:lnTo>
                <a:lnTo>
                  <a:pt x="1289" y="535"/>
                </a:lnTo>
                <a:lnTo>
                  <a:pt x="1289" y="534"/>
                </a:lnTo>
                <a:lnTo>
                  <a:pt x="1289" y="533"/>
                </a:lnTo>
                <a:lnTo>
                  <a:pt x="1290" y="533"/>
                </a:lnTo>
                <a:lnTo>
                  <a:pt x="1290" y="533"/>
                </a:lnTo>
                <a:lnTo>
                  <a:pt x="1290" y="533"/>
                </a:lnTo>
                <a:lnTo>
                  <a:pt x="1290" y="533"/>
                </a:lnTo>
                <a:lnTo>
                  <a:pt x="1291" y="534"/>
                </a:lnTo>
                <a:lnTo>
                  <a:pt x="1291" y="534"/>
                </a:lnTo>
                <a:lnTo>
                  <a:pt x="1291" y="534"/>
                </a:lnTo>
                <a:lnTo>
                  <a:pt x="1292" y="534"/>
                </a:lnTo>
                <a:lnTo>
                  <a:pt x="1293" y="534"/>
                </a:lnTo>
                <a:lnTo>
                  <a:pt x="1293" y="534"/>
                </a:lnTo>
                <a:lnTo>
                  <a:pt x="1293" y="534"/>
                </a:lnTo>
                <a:lnTo>
                  <a:pt x="1294" y="534"/>
                </a:lnTo>
                <a:lnTo>
                  <a:pt x="1294" y="534"/>
                </a:lnTo>
                <a:lnTo>
                  <a:pt x="1295" y="533"/>
                </a:lnTo>
                <a:lnTo>
                  <a:pt x="1295" y="533"/>
                </a:lnTo>
                <a:lnTo>
                  <a:pt x="1296" y="533"/>
                </a:lnTo>
                <a:lnTo>
                  <a:pt x="1297" y="533"/>
                </a:lnTo>
                <a:lnTo>
                  <a:pt x="1297" y="533"/>
                </a:lnTo>
                <a:lnTo>
                  <a:pt x="1297" y="532"/>
                </a:lnTo>
                <a:lnTo>
                  <a:pt x="1297" y="532"/>
                </a:lnTo>
                <a:lnTo>
                  <a:pt x="1296" y="532"/>
                </a:lnTo>
                <a:lnTo>
                  <a:pt x="1296" y="531"/>
                </a:lnTo>
                <a:lnTo>
                  <a:pt x="1295" y="531"/>
                </a:lnTo>
                <a:lnTo>
                  <a:pt x="1295" y="530"/>
                </a:lnTo>
                <a:lnTo>
                  <a:pt x="1296" y="530"/>
                </a:lnTo>
                <a:lnTo>
                  <a:pt x="1296" y="529"/>
                </a:lnTo>
                <a:lnTo>
                  <a:pt x="1296" y="529"/>
                </a:lnTo>
                <a:lnTo>
                  <a:pt x="1296" y="528"/>
                </a:lnTo>
                <a:lnTo>
                  <a:pt x="1295" y="527"/>
                </a:lnTo>
                <a:lnTo>
                  <a:pt x="1295" y="527"/>
                </a:lnTo>
                <a:lnTo>
                  <a:pt x="1295" y="527"/>
                </a:lnTo>
                <a:lnTo>
                  <a:pt x="1295" y="527"/>
                </a:lnTo>
                <a:lnTo>
                  <a:pt x="1295" y="526"/>
                </a:lnTo>
                <a:lnTo>
                  <a:pt x="1296" y="526"/>
                </a:lnTo>
                <a:lnTo>
                  <a:pt x="1296" y="526"/>
                </a:lnTo>
                <a:lnTo>
                  <a:pt x="1296" y="525"/>
                </a:lnTo>
                <a:lnTo>
                  <a:pt x="1295" y="525"/>
                </a:lnTo>
                <a:lnTo>
                  <a:pt x="1295" y="525"/>
                </a:lnTo>
                <a:lnTo>
                  <a:pt x="1295" y="524"/>
                </a:lnTo>
                <a:lnTo>
                  <a:pt x="1295" y="524"/>
                </a:lnTo>
                <a:lnTo>
                  <a:pt x="1295" y="523"/>
                </a:lnTo>
                <a:lnTo>
                  <a:pt x="1295" y="523"/>
                </a:lnTo>
                <a:lnTo>
                  <a:pt x="1295" y="522"/>
                </a:lnTo>
                <a:lnTo>
                  <a:pt x="1295" y="521"/>
                </a:lnTo>
                <a:lnTo>
                  <a:pt x="1295" y="520"/>
                </a:lnTo>
                <a:lnTo>
                  <a:pt x="1295" y="520"/>
                </a:lnTo>
                <a:lnTo>
                  <a:pt x="1296" y="520"/>
                </a:lnTo>
                <a:lnTo>
                  <a:pt x="1296" y="519"/>
                </a:lnTo>
                <a:lnTo>
                  <a:pt x="1297" y="518"/>
                </a:lnTo>
                <a:lnTo>
                  <a:pt x="1297" y="517"/>
                </a:lnTo>
                <a:lnTo>
                  <a:pt x="1298" y="517"/>
                </a:lnTo>
                <a:lnTo>
                  <a:pt x="1298" y="517"/>
                </a:lnTo>
                <a:lnTo>
                  <a:pt x="1298" y="516"/>
                </a:lnTo>
                <a:lnTo>
                  <a:pt x="1298" y="516"/>
                </a:lnTo>
                <a:lnTo>
                  <a:pt x="1298" y="515"/>
                </a:lnTo>
                <a:lnTo>
                  <a:pt x="1298" y="515"/>
                </a:lnTo>
                <a:lnTo>
                  <a:pt x="1297" y="515"/>
                </a:lnTo>
                <a:lnTo>
                  <a:pt x="1297" y="515"/>
                </a:lnTo>
                <a:lnTo>
                  <a:pt x="1296" y="515"/>
                </a:lnTo>
                <a:lnTo>
                  <a:pt x="1296" y="516"/>
                </a:lnTo>
                <a:lnTo>
                  <a:pt x="1295" y="516"/>
                </a:lnTo>
                <a:lnTo>
                  <a:pt x="1294" y="517"/>
                </a:lnTo>
                <a:lnTo>
                  <a:pt x="1294" y="517"/>
                </a:lnTo>
                <a:lnTo>
                  <a:pt x="1294" y="517"/>
                </a:lnTo>
                <a:lnTo>
                  <a:pt x="1293" y="517"/>
                </a:lnTo>
                <a:lnTo>
                  <a:pt x="1293" y="516"/>
                </a:lnTo>
                <a:lnTo>
                  <a:pt x="1292" y="516"/>
                </a:lnTo>
                <a:lnTo>
                  <a:pt x="1293" y="515"/>
                </a:lnTo>
                <a:lnTo>
                  <a:pt x="1293" y="515"/>
                </a:lnTo>
                <a:lnTo>
                  <a:pt x="1294" y="514"/>
                </a:lnTo>
                <a:lnTo>
                  <a:pt x="1295" y="513"/>
                </a:lnTo>
                <a:lnTo>
                  <a:pt x="1295" y="513"/>
                </a:lnTo>
                <a:lnTo>
                  <a:pt x="1296" y="513"/>
                </a:lnTo>
                <a:lnTo>
                  <a:pt x="1296" y="512"/>
                </a:lnTo>
                <a:lnTo>
                  <a:pt x="1296" y="512"/>
                </a:lnTo>
                <a:lnTo>
                  <a:pt x="1296" y="511"/>
                </a:lnTo>
                <a:lnTo>
                  <a:pt x="1296" y="510"/>
                </a:lnTo>
                <a:lnTo>
                  <a:pt x="1296" y="510"/>
                </a:lnTo>
                <a:lnTo>
                  <a:pt x="1296" y="509"/>
                </a:lnTo>
                <a:lnTo>
                  <a:pt x="1296" y="508"/>
                </a:lnTo>
                <a:lnTo>
                  <a:pt x="1297" y="508"/>
                </a:lnTo>
                <a:lnTo>
                  <a:pt x="1297" y="508"/>
                </a:lnTo>
                <a:lnTo>
                  <a:pt x="1297" y="507"/>
                </a:lnTo>
                <a:lnTo>
                  <a:pt x="1298" y="507"/>
                </a:lnTo>
                <a:lnTo>
                  <a:pt x="1298" y="506"/>
                </a:lnTo>
                <a:lnTo>
                  <a:pt x="1298" y="505"/>
                </a:lnTo>
                <a:lnTo>
                  <a:pt x="1298" y="504"/>
                </a:lnTo>
                <a:lnTo>
                  <a:pt x="1297" y="504"/>
                </a:lnTo>
                <a:lnTo>
                  <a:pt x="1297" y="503"/>
                </a:lnTo>
                <a:lnTo>
                  <a:pt x="1296" y="503"/>
                </a:lnTo>
                <a:lnTo>
                  <a:pt x="1296" y="502"/>
                </a:lnTo>
                <a:lnTo>
                  <a:pt x="1297" y="502"/>
                </a:lnTo>
                <a:lnTo>
                  <a:pt x="1298" y="502"/>
                </a:lnTo>
                <a:lnTo>
                  <a:pt x="1299" y="502"/>
                </a:lnTo>
                <a:lnTo>
                  <a:pt x="1299" y="503"/>
                </a:lnTo>
                <a:lnTo>
                  <a:pt x="1300" y="504"/>
                </a:lnTo>
                <a:lnTo>
                  <a:pt x="1301" y="504"/>
                </a:lnTo>
                <a:lnTo>
                  <a:pt x="1302" y="504"/>
                </a:lnTo>
                <a:lnTo>
                  <a:pt x="1302" y="503"/>
                </a:lnTo>
                <a:lnTo>
                  <a:pt x="1303" y="502"/>
                </a:lnTo>
                <a:lnTo>
                  <a:pt x="1303" y="502"/>
                </a:lnTo>
                <a:lnTo>
                  <a:pt x="1304" y="502"/>
                </a:lnTo>
                <a:lnTo>
                  <a:pt x="1304" y="502"/>
                </a:lnTo>
                <a:lnTo>
                  <a:pt x="1305" y="501"/>
                </a:lnTo>
                <a:lnTo>
                  <a:pt x="1305" y="501"/>
                </a:lnTo>
                <a:lnTo>
                  <a:pt x="1305" y="500"/>
                </a:lnTo>
                <a:lnTo>
                  <a:pt x="1306" y="499"/>
                </a:lnTo>
                <a:lnTo>
                  <a:pt x="1306" y="499"/>
                </a:lnTo>
                <a:lnTo>
                  <a:pt x="1306" y="498"/>
                </a:lnTo>
                <a:lnTo>
                  <a:pt x="1308" y="497"/>
                </a:lnTo>
                <a:lnTo>
                  <a:pt x="1308" y="496"/>
                </a:lnTo>
                <a:lnTo>
                  <a:pt x="1310" y="496"/>
                </a:lnTo>
                <a:lnTo>
                  <a:pt x="1311" y="495"/>
                </a:lnTo>
                <a:lnTo>
                  <a:pt x="1312" y="494"/>
                </a:lnTo>
                <a:lnTo>
                  <a:pt x="1312" y="494"/>
                </a:lnTo>
                <a:lnTo>
                  <a:pt x="1312" y="494"/>
                </a:lnTo>
                <a:lnTo>
                  <a:pt x="1311" y="493"/>
                </a:lnTo>
                <a:lnTo>
                  <a:pt x="1310" y="493"/>
                </a:lnTo>
                <a:lnTo>
                  <a:pt x="1310" y="492"/>
                </a:lnTo>
                <a:lnTo>
                  <a:pt x="1311" y="492"/>
                </a:lnTo>
                <a:lnTo>
                  <a:pt x="1312" y="491"/>
                </a:lnTo>
                <a:lnTo>
                  <a:pt x="1313" y="490"/>
                </a:lnTo>
                <a:lnTo>
                  <a:pt x="1314" y="490"/>
                </a:lnTo>
                <a:lnTo>
                  <a:pt x="1314" y="489"/>
                </a:lnTo>
                <a:lnTo>
                  <a:pt x="1314" y="488"/>
                </a:lnTo>
                <a:lnTo>
                  <a:pt x="1314" y="487"/>
                </a:lnTo>
                <a:lnTo>
                  <a:pt x="1313" y="487"/>
                </a:lnTo>
                <a:lnTo>
                  <a:pt x="1313" y="486"/>
                </a:lnTo>
                <a:lnTo>
                  <a:pt x="1313" y="486"/>
                </a:lnTo>
                <a:lnTo>
                  <a:pt x="1314" y="485"/>
                </a:lnTo>
                <a:lnTo>
                  <a:pt x="1313" y="484"/>
                </a:lnTo>
                <a:lnTo>
                  <a:pt x="1314" y="483"/>
                </a:lnTo>
                <a:lnTo>
                  <a:pt x="1314" y="483"/>
                </a:lnTo>
                <a:lnTo>
                  <a:pt x="1314" y="483"/>
                </a:lnTo>
                <a:lnTo>
                  <a:pt x="1315" y="483"/>
                </a:lnTo>
                <a:lnTo>
                  <a:pt x="1314" y="482"/>
                </a:lnTo>
                <a:lnTo>
                  <a:pt x="1315" y="481"/>
                </a:lnTo>
                <a:lnTo>
                  <a:pt x="1315" y="481"/>
                </a:lnTo>
                <a:lnTo>
                  <a:pt x="1315" y="480"/>
                </a:lnTo>
                <a:lnTo>
                  <a:pt x="1315" y="480"/>
                </a:lnTo>
                <a:lnTo>
                  <a:pt x="1316" y="479"/>
                </a:lnTo>
                <a:lnTo>
                  <a:pt x="1316" y="479"/>
                </a:lnTo>
                <a:lnTo>
                  <a:pt x="1316" y="479"/>
                </a:lnTo>
                <a:lnTo>
                  <a:pt x="1316" y="478"/>
                </a:lnTo>
                <a:lnTo>
                  <a:pt x="1316" y="478"/>
                </a:lnTo>
                <a:lnTo>
                  <a:pt x="1315" y="477"/>
                </a:lnTo>
                <a:lnTo>
                  <a:pt x="1315" y="477"/>
                </a:lnTo>
                <a:lnTo>
                  <a:pt x="1315" y="477"/>
                </a:lnTo>
                <a:lnTo>
                  <a:pt x="1315" y="476"/>
                </a:lnTo>
                <a:lnTo>
                  <a:pt x="1315" y="476"/>
                </a:lnTo>
                <a:lnTo>
                  <a:pt x="1316" y="475"/>
                </a:lnTo>
                <a:lnTo>
                  <a:pt x="1316" y="475"/>
                </a:lnTo>
                <a:lnTo>
                  <a:pt x="1316" y="474"/>
                </a:lnTo>
                <a:lnTo>
                  <a:pt x="1316" y="473"/>
                </a:lnTo>
                <a:lnTo>
                  <a:pt x="1316" y="473"/>
                </a:lnTo>
                <a:lnTo>
                  <a:pt x="1316" y="471"/>
                </a:lnTo>
                <a:lnTo>
                  <a:pt x="1317" y="470"/>
                </a:lnTo>
                <a:lnTo>
                  <a:pt x="1317" y="469"/>
                </a:lnTo>
                <a:lnTo>
                  <a:pt x="1318" y="468"/>
                </a:lnTo>
                <a:lnTo>
                  <a:pt x="1317" y="467"/>
                </a:lnTo>
                <a:lnTo>
                  <a:pt x="1317" y="466"/>
                </a:lnTo>
                <a:lnTo>
                  <a:pt x="1317" y="466"/>
                </a:lnTo>
                <a:lnTo>
                  <a:pt x="1316" y="466"/>
                </a:lnTo>
                <a:lnTo>
                  <a:pt x="1315" y="466"/>
                </a:lnTo>
                <a:lnTo>
                  <a:pt x="1315" y="465"/>
                </a:lnTo>
                <a:lnTo>
                  <a:pt x="1315" y="465"/>
                </a:lnTo>
                <a:lnTo>
                  <a:pt x="1316" y="464"/>
                </a:lnTo>
                <a:lnTo>
                  <a:pt x="1317" y="463"/>
                </a:lnTo>
                <a:lnTo>
                  <a:pt x="1318" y="462"/>
                </a:lnTo>
                <a:lnTo>
                  <a:pt x="1318" y="461"/>
                </a:lnTo>
                <a:lnTo>
                  <a:pt x="1319" y="461"/>
                </a:lnTo>
                <a:lnTo>
                  <a:pt x="1319" y="460"/>
                </a:lnTo>
                <a:lnTo>
                  <a:pt x="1319" y="459"/>
                </a:lnTo>
                <a:lnTo>
                  <a:pt x="1318" y="458"/>
                </a:lnTo>
                <a:lnTo>
                  <a:pt x="1318" y="457"/>
                </a:lnTo>
                <a:lnTo>
                  <a:pt x="1317" y="457"/>
                </a:lnTo>
                <a:lnTo>
                  <a:pt x="1317" y="457"/>
                </a:lnTo>
                <a:lnTo>
                  <a:pt x="1316" y="457"/>
                </a:lnTo>
                <a:lnTo>
                  <a:pt x="1315" y="456"/>
                </a:lnTo>
                <a:lnTo>
                  <a:pt x="1314" y="456"/>
                </a:lnTo>
                <a:lnTo>
                  <a:pt x="1314" y="456"/>
                </a:lnTo>
                <a:lnTo>
                  <a:pt x="1313" y="456"/>
                </a:lnTo>
                <a:lnTo>
                  <a:pt x="1313" y="456"/>
                </a:lnTo>
                <a:lnTo>
                  <a:pt x="1312" y="456"/>
                </a:lnTo>
                <a:lnTo>
                  <a:pt x="1311" y="457"/>
                </a:lnTo>
                <a:lnTo>
                  <a:pt x="1311" y="456"/>
                </a:lnTo>
                <a:lnTo>
                  <a:pt x="1311" y="456"/>
                </a:lnTo>
                <a:lnTo>
                  <a:pt x="1310" y="456"/>
                </a:lnTo>
                <a:lnTo>
                  <a:pt x="1310" y="456"/>
                </a:lnTo>
                <a:lnTo>
                  <a:pt x="1310" y="457"/>
                </a:lnTo>
                <a:lnTo>
                  <a:pt x="1309" y="457"/>
                </a:lnTo>
                <a:lnTo>
                  <a:pt x="1309" y="457"/>
                </a:lnTo>
                <a:lnTo>
                  <a:pt x="1309" y="457"/>
                </a:lnTo>
                <a:lnTo>
                  <a:pt x="1308" y="457"/>
                </a:lnTo>
                <a:lnTo>
                  <a:pt x="1308" y="456"/>
                </a:lnTo>
                <a:lnTo>
                  <a:pt x="1307" y="455"/>
                </a:lnTo>
                <a:lnTo>
                  <a:pt x="1307" y="453"/>
                </a:lnTo>
                <a:lnTo>
                  <a:pt x="1307" y="453"/>
                </a:lnTo>
                <a:lnTo>
                  <a:pt x="1308" y="452"/>
                </a:lnTo>
                <a:lnTo>
                  <a:pt x="1308" y="451"/>
                </a:lnTo>
                <a:lnTo>
                  <a:pt x="1308" y="451"/>
                </a:lnTo>
                <a:lnTo>
                  <a:pt x="1308" y="450"/>
                </a:lnTo>
                <a:lnTo>
                  <a:pt x="1309" y="450"/>
                </a:lnTo>
                <a:lnTo>
                  <a:pt x="1309" y="449"/>
                </a:lnTo>
                <a:lnTo>
                  <a:pt x="1309" y="449"/>
                </a:lnTo>
                <a:lnTo>
                  <a:pt x="1310" y="449"/>
                </a:lnTo>
                <a:lnTo>
                  <a:pt x="1310" y="448"/>
                </a:lnTo>
                <a:lnTo>
                  <a:pt x="1311" y="449"/>
                </a:lnTo>
                <a:lnTo>
                  <a:pt x="1312" y="449"/>
                </a:lnTo>
                <a:lnTo>
                  <a:pt x="1313" y="449"/>
                </a:lnTo>
                <a:lnTo>
                  <a:pt x="1314" y="449"/>
                </a:lnTo>
                <a:lnTo>
                  <a:pt x="1314" y="449"/>
                </a:lnTo>
                <a:lnTo>
                  <a:pt x="1314" y="449"/>
                </a:lnTo>
                <a:lnTo>
                  <a:pt x="1315" y="448"/>
                </a:lnTo>
                <a:lnTo>
                  <a:pt x="1316" y="448"/>
                </a:lnTo>
                <a:lnTo>
                  <a:pt x="1317" y="449"/>
                </a:lnTo>
                <a:lnTo>
                  <a:pt x="1318" y="449"/>
                </a:lnTo>
                <a:lnTo>
                  <a:pt x="1318" y="449"/>
                </a:lnTo>
                <a:lnTo>
                  <a:pt x="1319" y="449"/>
                </a:lnTo>
                <a:lnTo>
                  <a:pt x="1320" y="448"/>
                </a:lnTo>
                <a:lnTo>
                  <a:pt x="1320" y="448"/>
                </a:lnTo>
                <a:lnTo>
                  <a:pt x="1320" y="447"/>
                </a:lnTo>
                <a:lnTo>
                  <a:pt x="1320" y="447"/>
                </a:lnTo>
                <a:lnTo>
                  <a:pt x="1321" y="447"/>
                </a:lnTo>
                <a:lnTo>
                  <a:pt x="1321" y="447"/>
                </a:lnTo>
                <a:lnTo>
                  <a:pt x="1321" y="447"/>
                </a:lnTo>
                <a:lnTo>
                  <a:pt x="1322" y="446"/>
                </a:lnTo>
                <a:lnTo>
                  <a:pt x="1323" y="446"/>
                </a:lnTo>
                <a:lnTo>
                  <a:pt x="1324" y="445"/>
                </a:lnTo>
                <a:lnTo>
                  <a:pt x="1324" y="445"/>
                </a:lnTo>
                <a:lnTo>
                  <a:pt x="1324" y="445"/>
                </a:lnTo>
                <a:lnTo>
                  <a:pt x="1324" y="444"/>
                </a:lnTo>
                <a:lnTo>
                  <a:pt x="1325" y="444"/>
                </a:lnTo>
                <a:lnTo>
                  <a:pt x="1325" y="443"/>
                </a:lnTo>
                <a:lnTo>
                  <a:pt x="1325" y="442"/>
                </a:lnTo>
                <a:lnTo>
                  <a:pt x="1324" y="442"/>
                </a:lnTo>
                <a:lnTo>
                  <a:pt x="1324" y="442"/>
                </a:lnTo>
                <a:lnTo>
                  <a:pt x="1324" y="441"/>
                </a:lnTo>
                <a:lnTo>
                  <a:pt x="1324" y="441"/>
                </a:lnTo>
                <a:lnTo>
                  <a:pt x="1324" y="440"/>
                </a:lnTo>
                <a:lnTo>
                  <a:pt x="1324" y="439"/>
                </a:lnTo>
                <a:lnTo>
                  <a:pt x="1324" y="439"/>
                </a:lnTo>
                <a:lnTo>
                  <a:pt x="1324" y="438"/>
                </a:lnTo>
                <a:lnTo>
                  <a:pt x="1324" y="438"/>
                </a:lnTo>
                <a:lnTo>
                  <a:pt x="1325" y="437"/>
                </a:lnTo>
                <a:lnTo>
                  <a:pt x="1326" y="437"/>
                </a:lnTo>
                <a:lnTo>
                  <a:pt x="1326" y="437"/>
                </a:lnTo>
                <a:lnTo>
                  <a:pt x="1325" y="436"/>
                </a:lnTo>
                <a:lnTo>
                  <a:pt x="1325" y="436"/>
                </a:lnTo>
                <a:lnTo>
                  <a:pt x="1325" y="435"/>
                </a:lnTo>
                <a:lnTo>
                  <a:pt x="1325" y="435"/>
                </a:lnTo>
                <a:lnTo>
                  <a:pt x="1325" y="434"/>
                </a:lnTo>
                <a:lnTo>
                  <a:pt x="1326" y="434"/>
                </a:lnTo>
                <a:lnTo>
                  <a:pt x="1326" y="434"/>
                </a:lnTo>
                <a:lnTo>
                  <a:pt x="1327" y="434"/>
                </a:lnTo>
                <a:lnTo>
                  <a:pt x="1327" y="434"/>
                </a:lnTo>
                <a:lnTo>
                  <a:pt x="1327" y="433"/>
                </a:lnTo>
                <a:lnTo>
                  <a:pt x="1327" y="433"/>
                </a:lnTo>
                <a:lnTo>
                  <a:pt x="1327" y="432"/>
                </a:lnTo>
                <a:lnTo>
                  <a:pt x="1327" y="431"/>
                </a:lnTo>
                <a:lnTo>
                  <a:pt x="1326" y="430"/>
                </a:lnTo>
                <a:lnTo>
                  <a:pt x="1326" y="429"/>
                </a:lnTo>
                <a:lnTo>
                  <a:pt x="1326" y="428"/>
                </a:lnTo>
                <a:lnTo>
                  <a:pt x="1326" y="427"/>
                </a:lnTo>
                <a:lnTo>
                  <a:pt x="1326" y="427"/>
                </a:lnTo>
                <a:lnTo>
                  <a:pt x="1325" y="426"/>
                </a:lnTo>
                <a:lnTo>
                  <a:pt x="1325" y="426"/>
                </a:lnTo>
                <a:lnTo>
                  <a:pt x="1325" y="425"/>
                </a:lnTo>
                <a:lnTo>
                  <a:pt x="1324" y="425"/>
                </a:lnTo>
                <a:lnTo>
                  <a:pt x="1324" y="424"/>
                </a:lnTo>
                <a:lnTo>
                  <a:pt x="1324" y="423"/>
                </a:lnTo>
                <a:lnTo>
                  <a:pt x="1324" y="423"/>
                </a:lnTo>
                <a:lnTo>
                  <a:pt x="1323" y="422"/>
                </a:lnTo>
                <a:lnTo>
                  <a:pt x="1323" y="422"/>
                </a:lnTo>
                <a:lnTo>
                  <a:pt x="1324" y="422"/>
                </a:lnTo>
                <a:lnTo>
                  <a:pt x="1324" y="421"/>
                </a:lnTo>
                <a:lnTo>
                  <a:pt x="1324" y="421"/>
                </a:lnTo>
                <a:lnTo>
                  <a:pt x="1325" y="421"/>
                </a:lnTo>
                <a:lnTo>
                  <a:pt x="1326" y="420"/>
                </a:lnTo>
                <a:lnTo>
                  <a:pt x="1327" y="419"/>
                </a:lnTo>
                <a:lnTo>
                  <a:pt x="1327" y="419"/>
                </a:lnTo>
                <a:lnTo>
                  <a:pt x="1327" y="419"/>
                </a:lnTo>
                <a:lnTo>
                  <a:pt x="1327" y="418"/>
                </a:lnTo>
                <a:lnTo>
                  <a:pt x="1327" y="418"/>
                </a:lnTo>
                <a:lnTo>
                  <a:pt x="1326" y="417"/>
                </a:lnTo>
                <a:lnTo>
                  <a:pt x="1325" y="417"/>
                </a:lnTo>
                <a:lnTo>
                  <a:pt x="1325" y="417"/>
                </a:lnTo>
                <a:lnTo>
                  <a:pt x="1326" y="417"/>
                </a:lnTo>
                <a:lnTo>
                  <a:pt x="1326" y="416"/>
                </a:lnTo>
                <a:lnTo>
                  <a:pt x="1327" y="415"/>
                </a:lnTo>
                <a:lnTo>
                  <a:pt x="1327" y="414"/>
                </a:lnTo>
                <a:lnTo>
                  <a:pt x="1328" y="414"/>
                </a:lnTo>
                <a:lnTo>
                  <a:pt x="1328" y="413"/>
                </a:lnTo>
                <a:lnTo>
                  <a:pt x="1328" y="412"/>
                </a:lnTo>
                <a:lnTo>
                  <a:pt x="1328" y="412"/>
                </a:lnTo>
                <a:lnTo>
                  <a:pt x="1329" y="411"/>
                </a:lnTo>
                <a:lnTo>
                  <a:pt x="1329" y="411"/>
                </a:lnTo>
                <a:lnTo>
                  <a:pt x="1330" y="410"/>
                </a:lnTo>
                <a:lnTo>
                  <a:pt x="1330" y="410"/>
                </a:lnTo>
                <a:lnTo>
                  <a:pt x="1330" y="409"/>
                </a:lnTo>
                <a:lnTo>
                  <a:pt x="1331" y="408"/>
                </a:lnTo>
                <a:lnTo>
                  <a:pt x="1331" y="408"/>
                </a:lnTo>
                <a:lnTo>
                  <a:pt x="1331" y="407"/>
                </a:lnTo>
                <a:lnTo>
                  <a:pt x="1331" y="407"/>
                </a:lnTo>
                <a:lnTo>
                  <a:pt x="1330" y="407"/>
                </a:lnTo>
                <a:lnTo>
                  <a:pt x="1329" y="407"/>
                </a:lnTo>
                <a:lnTo>
                  <a:pt x="1328" y="407"/>
                </a:lnTo>
                <a:lnTo>
                  <a:pt x="1328" y="407"/>
                </a:lnTo>
                <a:lnTo>
                  <a:pt x="1328" y="406"/>
                </a:lnTo>
                <a:lnTo>
                  <a:pt x="1328" y="405"/>
                </a:lnTo>
                <a:lnTo>
                  <a:pt x="1328" y="405"/>
                </a:lnTo>
                <a:lnTo>
                  <a:pt x="1328" y="405"/>
                </a:lnTo>
                <a:lnTo>
                  <a:pt x="1327" y="405"/>
                </a:lnTo>
                <a:lnTo>
                  <a:pt x="1326" y="405"/>
                </a:lnTo>
                <a:lnTo>
                  <a:pt x="1325" y="404"/>
                </a:lnTo>
                <a:lnTo>
                  <a:pt x="1325" y="403"/>
                </a:lnTo>
                <a:lnTo>
                  <a:pt x="1325" y="402"/>
                </a:lnTo>
                <a:lnTo>
                  <a:pt x="1324" y="401"/>
                </a:lnTo>
                <a:lnTo>
                  <a:pt x="1325" y="400"/>
                </a:lnTo>
                <a:lnTo>
                  <a:pt x="1326" y="400"/>
                </a:lnTo>
                <a:lnTo>
                  <a:pt x="1326" y="399"/>
                </a:lnTo>
                <a:lnTo>
                  <a:pt x="1325" y="397"/>
                </a:lnTo>
                <a:lnTo>
                  <a:pt x="1326" y="397"/>
                </a:lnTo>
                <a:lnTo>
                  <a:pt x="1326" y="396"/>
                </a:lnTo>
                <a:lnTo>
                  <a:pt x="1327" y="395"/>
                </a:lnTo>
                <a:lnTo>
                  <a:pt x="1329" y="394"/>
                </a:lnTo>
                <a:lnTo>
                  <a:pt x="1330" y="395"/>
                </a:lnTo>
                <a:lnTo>
                  <a:pt x="1331" y="394"/>
                </a:lnTo>
                <a:lnTo>
                  <a:pt x="1331" y="392"/>
                </a:lnTo>
                <a:lnTo>
                  <a:pt x="1332" y="390"/>
                </a:lnTo>
                <a:lnTo>
                  <a:pt x="1332" y="390"/>
                </a:lnTo>
                <a:lnTo>
                  <a:pt x="1332" y="387"/>
                </a:lnTo>
                <a:lnTo>
                  <a:pt x="1333" y="387"/>
                </a:lnTo>
                <a:lnTo>
                  <a:pt x="1333" y="387"/>
                </a:lnTo>
                <a:lnTo>
                  <a:pt x="1333" y="386"/>
                </a:lnTo>
                <a:lnTo>
                  <a:pt x="1333" y="385"/>
                </a:lnTo>
                <a:lnTo>
                  <a:pt x="1333" y="384"/>
                </a:lnTo>
                <a:lnTo>
                  <a:pt x="1332" y="383"/>
                </a:lnTo>
                <a:lnTo>
                  <a:pt x="1332" y="383"/>
                </a:lnTo>
                <a:lnTo>
                  <a:pt x="1331" y="382"/>
                </a:lnTo>
                <a:lnTo>
                  <a:pt x="1331" y="381"/>
                </a:lnTo>
                <a:lnTo>
                  <a:pt x="1331" y="381"/>
                </a:lnTo>
                <a:lnTo>
                  <a:pt x="1331" y="379"/>
                </a:lnTo>
                <a:lnTo>
                  <a:pt x="1332" y="378"/>
                </a:lnTo>
                <a:lnTo>
                  <a:pt x="1332" y="378"/>
                </a:lnTo>
                <a:lnTo>
                  <a:pt x="1333" y="377"/>
                </a:lnTo>
                <a:lnTo>
                  <a:pt x="1333" y="377"/>
                </a:lnTo>
                <a:lnTo>
                  <a:pt x="1333" y="377"/>
                </a:lnTo>
                <a:lnTo>
                  <a:pt x="1333" y="376"/>
                </a:lnTo>
                <a:lnTo>
                  <a:pt x="1333" y="376"/>
                </a:lnTo>
                <a:lnTo>
                  <a:pt x="1333" y="376"/>
                </a:lnTo>
                <a:close/>
                <a:moveTo>
                  <a:pt x="1324" y="389"/>
                </a:moveTo>
                <a:lnTo>
                  <a:pt x="1323" y="389"/>
                </a:lnTo>
                <a:lnTo>
                  <a:pt x="1323" y="389"/>
                </a:lnTo>
                <a:lnTo>
                  <a:pt x="1323" y="388"/>
                </a:lnTo>
                <a:lnTo>
                  <a:pt x="1323" y="388"/>
                </a:lnTo>
                <a:lnTo>
                  <a:pt x="1323" y="388"/>
                </a:lnTo>
                <a:lnTo>
                  <a:pt x="1323" y="389"/>
                </a:lnTo>
                <a:lnTo>
                  <a:pt x="1324" y="389"/>
                </a:lnTo>
                <a:lnTo>
                  <a:pt x="1324" y="389"/>
                </a:lnTo>
                <a:close/>
                <a:moveTo>
                  <a:pt x="1325" y="387"/>
                </a:moveTo>
                <a:lnTo>
                  <a:pt x="1324" y="387"/>
                </a:lnTo>
                <a:lnTo>
                  <a:pt x="1325" y="387"/>
                </a:lnTo>
                <a:lnTo>
                  <a:pt x="1325" y="387"/>
                </a:lnTo>
                <a:lnTo>
                  <a:pt x="1325" y="387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56" name="Freeform 334">
            <a:extLst>
              <a:ext uri="{FF2B5EF4-FFF2-40B4-BE49-F238E27FC236}">
                <a16:creationId xmlns:a16="http://schemas.microsoft.com/office/drawing/2014/main" xmlns="" id="{0FDFAF75-12FC-4A7C-9D33-08A966BBACC6}"/>
              </a:ext>
            </a:extLst>
          </p:cNvPr>
          <p:cNvSpPr>
            <a:spLocks/>
          </p:cNvSpPr>
          <p:nvPr/>
        </p:nvSpPr>
        <p:spPr bwMode="auto">
          <a:xfrm>
            <a:off x="6237288" y="344488"/>
            <a:ext cx="825500" cy="936625"/>
          </a:xfrm>
          <a:custGeom>
            <a:avLst/>
            <a:gdLst>
              <a:gd name="T0" fmla="*/ 394 w 520"/>
              <a:gd name="T1" fmla="*/ 71 h 590"/>
              <a:gd name="T2" fmla="*/ 394 w 520"/>
              <a:gd name="T3" fmla="*/ 103 h 590"/>
              <a:gd name="T4" fmla="*/ 401 w 520"/>
              <a:gd name="T5" fmla="*/ 128 h 590"/>
              <a:gd name="T6" fmla="*/ 404 w 520"/>
              <a:gd name="T7" fmla="*/ 154 h 590"/>
              <a:gd name="T8" fmla="*/ 413 w 520"/>
              <a:gd name="T9" fmla="*/ 172 h 590"/>
              <a:gd name="T10" fmla="*/ 420 w 520"/>
              <a:gd name="T11" fmla="*/ 193 h 590"/>
              <a:gd name="T12" fmla="*/ 427 w 520"/>
              <a:gd name="T13" fmla="*/ 207 h 590"/>
              <a:gd name="T14" fmla="*/ 432 w 520"/>
              <a:gd name="T15" fmla="*/ 228 h 590"/>
              <a:gd name="T16" fmla="*/ 461 w 520"/>
              <a:gd name="T17" fmla="*/ 233 h 590"/>
              <a:gd name="T18" fmla="*/ 474 w 520"/>
              <a:gd name="T19" fmla="*/ 256 h 590"/>
              <a:gd name="T20" fmla="*/ 504 w 520"/>
              <a:gd name="T21" fmla="*/ 278 h 590"/>
              <a:gd name="T22" fmla="*/ 519 w 520"/>
              <a:gd name="T23" fmla="*/ 306 h 590"/>
              <a:gd name="T24" fmla="*/ 518 w 520"/>
              <a:gd name="T25" fmla="*/ 338 h 590"/>
              <a:gd name="T26" fmla="*/ 502 w 520"/>
              <a:gd name="T27" fmla="*/ 373 h 590"/>
              <a:gd name="T28" fmla="*/ 475 w 520"/>
              <a:gd name="T29" fmla="*/ 391 h 590"/>
              <a:gd name="T30" fmla="*/ 442 w 520"/>
              <a:gd name="T31" fmla="*/ 437 h 590"/>
              <a:gd name="T32" fmla="*/ 398 w 520"/>
              <a:gd name="T33" fmla="*/ 468 h 590"/>
              <a:gd name="T34" fmla="*/ 366 w 520"/>
              <a:gd name="T35" fmla="*/ 497 h 590"/>
              <a:gd name="T36" fmla="*/ 336 w 520"/>
              <a:gd name="T37" fmla="*/ 537 h 590"/>
              <a:gd name="T38" fmla="*/ 322 w 520"/>
              <a:gd name="T39" fmla="*/ 579 h 590"/>
              <a:gd name="T40" fmla="*/ 297 w 520"/>
              <a:gd name="T41" fmla="*/ 583 h 590"/>
              <a:gd name="T42" fmla="*/ 276 w 520"/>
              <a:gd name="T43" fmla="*/ 579 h 590"/>
              <a:gd name="T44" fmla="*/ 253 w 520"/>
              <a:gd name="T45" fmla="*/ 560 h 590"/>
              <a:gd name="T46" fmla="*/ 243 w 520"/>
              <a:gd name="T47" fmla="*/ 548 h 590"/>
              <a:gd name="T48" fmla="*/ 233 w 520"/>
              <a:gd name="T49" fmla="*/ 522 h 590"/>
              <a:gd name="T50" fmla="*/ 225 w 520"/>
              <a:gd name="T51" fmla="*/ 492 h 590"/>
              <a:gd name="T52" fmla="*/ 198 w 520"/>
              <a:gd name="T53" fmla="*/ 465 h 590"/>
              <a:gd name="T54" fmla="*/ 185 w 520"/>
              <a:gd name="T55" fmla="*/ 434 h 590"/>
              <a:gd name="T56" fmla="*/ 179 w 520"/>
              <a:gd name="T57" fmla="*/ 400 h 590"/>
              <a:gd name="T58" fmla="*/ 171 w 520"/>
              <a:gd name="T59" fmla="*/ 378 h 590"/>
              <a:gd name="T60" fmla="*/ 149 w 520"/>
              <a:gd name="T61" fmla="*/ 351 h 590"/>
              <a:gd name="T62" fmla="*/ 141 w 520"/>
              <a:gd name="T63" fmla="*/ 336 h 590"/>
              <a:gd name="T64" fmla="*/ 128 w 520"/>
              <a:gd name="T65" fmla="*/ 323 h 590"/>
              <a:gd name="T66" fmla="*/ 121 w 520"/>
              <a:gd name="T67" fmla="*/ 314 h 590"/>
              <a:gd name="T68" fmla="*/ 104 w 520"/>
              <a:gd name="T69" fmla="*/ 316 h 590"/>
              <a:gd name="T70" fmla="*/ 91 w 520"/>
              <a:gd name="T71" fmla="*/ 306 h 590"/>
              <a:gd name="T72" fmla="*/ 78 w 520"/>
              <a:gd name="T73" fmla="*/ 294 h 590"/>
              <a:gd name="T74" fmla="*/ 63 w 520"/>
              <a:gd name="T75" fmla="*/ 284 h 590"/>
              <a:gd name="T76" fmla="*/ 44 w 520"/>
              <a:gd name="T77" fmla="*/ 279 h 590"/>
              <a:gd name="T78" fmla="*/ 20 w 520"/>
              <a:gd name="T79" fmla="*/ 278 h 590"/>
              <a:gd name="T80" fmla="*/ 12 w 520"/>
              <a:gd name="T81" fmla="*/ 259 h 590"/>
              <a:gd name="T82" fmla="*/ 7 w 520"/>
              <a:gd name="T83" fmla="*/ 240 h 590"/>
              <a:gd name="T84" fmla="*/ 7 w 520"/>
              <a:gd name="T85" fmla="*/ 219 h 590"/>
              <a:gd name="T86" fmla="*/ 97 w 520"/>
              <a:gd name="T87" fmla="*/ 225 h 590"/>
              <a:gd name="T88" fmla="*/ 110 w 520"/>
              <a:gd name="T89" fmla="*/ 218 h 590"/>
              <a:gd name="T90" fmla="*/ 121 w 520"/>
              <a:gd name="T91" fmla="*/ 222 h 590"/>
              <a:gd name="T92" fmla="*/ 138 w 520"/>
              <a:gd name="T93" fmla="*/ 227 h 590"/>
              <a:gd name="T94" fmla="*/ 158 w 520"/>
              <a:gd name="T95" fmla="*/ 217 h 590"/>
              <a:gd name="T96" fmla="*/ 165 w 520"/>
              <a:gd name="T97" fmla="*/ 233 h 590"/>
              <a:gd name="T98" fmla="*/ 189 w 520"/>
              <a:gd name="T99" fmla="*/ 235 h 590"/>
              <a:gd name="T100" fmla="*/ 207 w 520"/>
              <a:gd name="T101" fmla="*/ 230 h 590"/>
              <a:gd name="T102" fmla="*/ 225 w 520"/>
              <a:gd name="T103" fmla="*/ 219 h 590"/>
              <a:gd name="T104" fmla="*/ 238 w 520"/>
              <a:gd name="T105" fmla="*/ 204 h 590"/>
              <a:gd name="T106" fmla="*/ 241 w 520"/>
              <a:gd name="T107" fmla="*/ 188 h 590"/>
              <a:gd name="T108" fmla="*/ 252 w 520"/>
              <a:gd name="T109" fmla="*/ 167 h 590"/>
              <a:gd name="T110" fmla="*/ 261 w 520"/>
              <a:gd name="T111" fmla="*/ 148 h 590"/>
              <a:gd name="T112" fmla="*/ 267 w 520"/>
              <a:gd name="T113" fmla="*/ 128 h 590"/>
              <a:gd name="T114" fmla="*/ 283 w 520"/>
              <a:gd name="T115" fmla="*/ 112 h 590"/>
              <a:gd name="T116" fmla="*/ 296 w 520"/>
              <a:gd name="T117" fmla="*/ 89 h 590"/>
              <a:gd name="T118" fmla="*/ 307 w 520"/>
              <a:gd name="T119" fmla="*/ 68 h 590"/>
              <a:gd name="T120" fmla="*/ 322 w 520"/>
              <a:gd name="T121" fmla="*/ 51 h 590"/>
              <a:gd name="T122" fmla="*/ 341 w 520"/>
              <a:gd name="T123" fmla="*/ 24 h 590"/>
              <a:gd name="T124" fmla="*/ 379 w 520"/>
              <a:gd name="T125" fmla="*/ 29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20" h="590">
                <a:moveTo>
                  <a:pt x="384" y="46"/>
                </a:moveTo>
                <a:lnTo>
                  <a:pt x="385" y="46"/>
                </a:lnTo>
                <a:lnTo>
                  <a:pt x="384" y="47"/>
                </a:lnTo>
                <a:lnTo>
                  <a:pt x="385" y="47"/>
                </a:lnTo>
                <a:lnTo>
                  <a:pt x="385" y="48"/>
                </a:lnTo>
                <a:lnTo>
                  <a:pt x="385" y="49"/>
                </a:lnTo>
                <a:lnTo>
                  <a:pt x="385" y="50"/>
                </a:lnTo>
                <a:lnTo>
                  <a:pt x="385" y="50"/>
                </a:lnTo>
                <a:lnTo>
                  <a:pt x="384" y="50"/>
                </a:lnTo>
                <a:lnTo>
                  <a:pt x="384" y="51"/>
                </a:lnTo>
                <a:lnTo>
                  <a:pt x="384" y="51"/>
                </a:lnTo>
                <a:lnTo>
                  <a:pt x="384" y="52"/>
                </a:lnTo>
                <a:lnTo>
                  <a:pt x="386" y="53"/>
                </a:lnTo>
                <a:lnTo>
                  <a:pt x="388" y="54"/>
                </a:lnTo>
                <a:lnTo>
                  <a:pt x="389" y="55"/>
                </a:lnTo>
                <a:lnTo>
                  <a:pt x="390" y="55"/>
                </a:lnTo>
                <a:lnTo>
                  <a:pt x="391" y="55"/>
                </a:lnTo>
                <a:lnTo>
                  <a:pt x="392" y="55"/>
                </a:lnTo>
                <a:lnTo>
                  <a:pt x="392" y="55"/>
                </a:lnTo>
                <a:lnTo>
                  <a:pt x="393" y="55"/>
                </a:lnTo>
                <a:lnTo>
                  <a:pt x="393" y="55"/>
                </a:lnTo>
                <a:lnTo>
                  <a:pt x="394" y="56"/>
                </a:lnTo>
                <a:lnTo>
                  <a:pt x="394" y="56"/>
                </a:lnTo>
                <a:lnTo>
                  <a:pt x="394" y="56"/>
                </a:lnTo>
                <a:lnTo>
                  <a:pt x="394" y="57"/>
                </a:lnTo>
                <a:lnTo>
                  <a:pt x="395" y="57"/>
                </a:lnTo>
                <a:lnTo>
                  <a:pt x="395" y="57"/>
                </a:lnTo>
                <a:lnTo>
                  <a:pt x="395" y="58"/>
                </a:lnTo>
                <a:lnTo>
                  <a:pt x="395" y="58"/>
                </a:lnTo>
                <a:lnTo>
                  <a:pt x="395" y="59"/>
                </a:lnTo>
                <a:lnTo>
                  <a:pt x="395" y="59"/>
                </a:lnTo>
                <a:lnTo>
                  <a:pt x="395" y="60"/>
                </a:lnTo>
                <a:lnTo>
                  <a:pt x="395" y="60"/>
                </a:lnTo>
                <a:lnTo>
                  <a:pt x="395" y="61"/>
                </a:lnTo>
                <a:lnTo>
                  <a:pt x="395" y="61"/>
                </a:lnTo>
                <a:lnTo>
                  <a:pt x="395" y="62"/>
                </a:lnTo>
                <a:lnTo>
                  <a:pt x="395" y="62"/>
                </a:lnTo>
                <a:lnTo>
                  <a:pt x="395" y="63"/>
                </a:lnTo>
                <a:lnTo>
                  <a:pt x="395" y="63"/>
                </a:lnTo>
                <a:lnTo>
                  <a:pt x="395" y="64"/>
                </a:lnTo>
                <a:lnTo>
                  <a:pt x="395" y="64"/>
                </a:lnTo>
                <a:lnTo>
                  <a:pt x="395" y="65"/>
                </a:lnTo>
                <a:lnTo>
                  <a:pt x="395" y="65"/>
                </a:lnTo>
                <a:lnTo>
                  <a:pt x="395" y="66"/>
                </a:lnTo>
                <a:lnTo>
                  <a:pt x="395" y="67"/>
                </a:lnTo>
                <a:lnTo>
                  <a:pt x="395" y="67"/>
                </a:lnTo>
                <a:lnTo>
                  <a:pt x="395" y="68"/>
                </a:lnTo>
                <a:lnTo>
                  <a:pt x="395" y="68"/>
                </a:lnTo>
                <a:lnTo>
                  <a:pt x="394" y="69"/>
                </a:lnTo>
                <a:lnTo>
                  <a:pt x="394" y="69"/>
                </a:lnTo>
                <a:lnTo>
                  <a:pt x="394" y="70"/>
                </a:lnTo>
                <a:lnTo>
                  <a:pt x="394" y="71"/>
                </a:lnTo>
                <a:lnTo>
                  <a:pt x="394" y="71"/>
                </a:lnTo>
                <a:lnTo>
                  <a:pt x="394" y="72"/>
                </a:lnTo>
                <a:lnTo>
                  <a:pt x="394" y="72"/>
                </a:lnTo>
                <a:lnTo>
                  <a:pt x="394" y="73"/>
                </a:lnTo>
                <a:lnTo>
                  <a:pt x="394" y="73"/>
                </a:lnTo>
                <a:lnTo>
                  <a:pt x="394" y="74"/>
                </a:lnTo>
                <a:lnTo>
                  <a:pt x="394" y="74"/>
                </a:lnTo>
                <a:lnTo>
                  <a:pt x="394" y="75"/>
                </a:lnTo>
                <a:lnTo>
                  <a:pt x="393" y="75"/>
                </a:lnTo>
                <a:lnTo>
                  <a:pt x="393" y="76"/>
                </a:lnTo>
                <a:lnTo>
                  <a:pt x="393" y="76"/>
                </a:lnTo>
                <a:lnTo>
                  <a:pt x="393" y="76"/>
                </a:lnTo>
                <a:lnTo>
                  <a:pt x="394" y="77"/>
                </a:lnTo>
                <a:lnTo>
                  <a:pt x="394" y="77"/>
                </a:lnTo>
                <a:lnTo>
                  <a:pt x="394" y="78"/>
                </a:lnTo>
                <a:lnTo>
                  <a:pt x="393" y="78"/>
                </a:lnTo>
                <a:lnTo>
                  <a:pt x="393" y="79"/>
                </a:lnTo>
                <a:lnTo>
                  <a:pt x="393" y="79"/>
                </a:lnTo>
                <a:lnTo>
                  <a:pt x="394" y="80"/>
                </a:lnTo>
                <a:lnTo>
                  <a:pt x="394" y="81"/>
                </a:lnTo>
                <a:lnTo>
                  <a:pt x="394" y="82"/>
                </a:lnTo>
                <a:lnTo>
                  <a:pt x="394" y="83"/>
                </a:lnTo>
                <a:lnTo>
                  <a:pt x="394" y="84"/>
                </a:lnTo>
                <a:lnTo>
                  <a:pt x="394" y="84"/>
                </a:lnTo>
                <a:lnTo>
                  <a:pt x="394" y="86"/>
                </a:lnTo>
                <a:lnTo>
                  <a:pt x="394" y="86"/>
                </a:lnTo>
                <a:lnTo>
                  <a:pt x="395" y="87"/>
                </a:lnTo>
                <a:lnTo>
                  <a:pt x="395" y="87"/>
                </a:lnTo>
                <a:lnTo>
                  <a:pt x="395" y="88"/>
                </a:lnTo>
                <a:lnTo>
                  <a:pt x="395" y="89"/>
                </a:lnTo>
                <a:lnTo>
                  <a:pt x="395" y="90"/>
                </a:lnTo>
                <a:lnTo>
                  <a:pt x="395" y="90"/>
                </a:lnTo>
                <a:lnTo>
                  <a:pt x="395" y="91"/>
                </a:lnTo>
                <a:lnTo>
                  <a:pt x="395" y="92"/>
                </a:lnTo>
                <a:lnTo>
                  <a:pt x="395" y="93"/>
                </a:lnTo>
                <a:lnTo>
                  <a:pt x="395" y="93"/>
                </a:lnTo>
                <a:lnTo>
                  <a:pt x="395" y="94"/>
                </a:lnTo>
                <a:lnTo>
                  <a:pt x="395" y="94"/>
                </a:lnTo>
                <a:lnTo>
                  <a:pt x="395" y="95"/>
                </a:lnTo>
                <a:lnTo>
                  <a:pt x="395" y="95"/>
                </a:lnTo>
                <a:lnTo>
                  <a:pt x="395" y="96"/>
                </a:lnTo>
                <a:lnTo>
                  <a:pt x="395" y="96"/>
                </a:lnTo>
                <a:lnTo>
                  <a:pt x="396" y="97"/>
                </a:lnTo>
                <a:lnTo>
                  <a:pt x="396" y="98"/>
                </a:lnTo>
                <a:lnTo>
                  <a:pt x="395" y="98"/>
                </a:lnTo>
                <a:lnTo>
                  <a:pt x="396" y="99"/>
                </a:lnTo>
                <a:lnTo>
                  <a:pt x="396" y="99"/>
                </a:lnTo>
                <a:lnTo>
                  <a:pt x="396" y="99"/>
                </a:lnTo>
                <a:lnTo>
                  <a:pt x="395" y="100"/>
                </a:lnTo>
                <a:lnTo>
                  <a:pt x="395" y="101"/>
                </a:lnTo>
                <a:lnTo>
                  <a:pt x="395" y="102"/>
                </a:lnTo>
                <a:lnTo>
                  <a:pt x="394" y="102"/>
                </a:lnTo>
                <a:lnTo>
                  <a:pt x="394" y="102"/>
                </a:lnTo>
                <a:lnTo>
                  <a:pt x="394" y="103"/>
                </a:lnTo>
                <a:lnTo>
                  <a:pt x="393" y="103"/>
                </a:lnTo>
                <a:lnTo>
                  <a:pt x="393" y="104"/>
                </a:lnTo>
                <a:lnTo>
                  <a:pt x="394" y="104"/>
                </a:lnTo>
                <a:lnTo>
                  <a:pt x="394" y="105"/>
                </a:lnTo>
                <a:lnTo>
                  <a:pt x="394" y="105"/>
                </a:lnTo>
                <a:lnTo>
                  <a:pt x="394" y="106"/>
                </a:lnTo>
                <a:lnTo>
                  <a:pt x="394" y="106"/>
                </a:lnTo>
                <a:lnTo>
                  <a:pt x="394" y="107"/>
                </a:lnTo>
                <a:lnTo>
                  <a:pt x="394" y="107"/>
                </a:lnTo>
                <a:lnTo>
                  <a:pt x="394" y="108"/>
                </a:lnTo>
                <a:lnTo>
                  <a:pt x="394" y="109"/>
                </a:lnTo>
                <a:lnTo>
                  <a:pt x="394" y="109"/>
                </a:lnTo>
                <a:lnTo>
                  <a:pt x="394" y="110"/>
                </a:lnTo>
                <a:lnTo>
                  <a:pt x="394" y="110"/>
                </a:lnTo>
                <a:lnTo>
                  <a:pt x="394" y="110"/>
                </a:lnTo>
                <a:lnTo>
                  <a:pt x="394" y="111"/>
                </a:lnTo>
                <a:lnTo>
                  <a:pt x="394" y="111"/>
                </a:lnTo>
                <a:lnTo>
                  <a:pt x="395" y="111"/>
                </a:lnTo>
                <a:lnTo>
                  <a:pt x="395" y="112"/>
                </a:lnTo>
                <a:lnTo>
                  <a:pt x="395" y="113"/>
                </a:lnTo>
                <a:lnTo>
                  <a:pt x="395" y="113"/>
                </a:lnTo>
                <a:lnTo>
                  <a:pt x="395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5"/>
                </a:lnTo>
                <a:lnTo>
                  <a:pt x="396" y="116"/>
                </a:lnTo>
                <a:lnTo>
                  <a:pt x="396" y="116"/>
                </a:lnTo>
                <a:lnTo>
                  <a:pt x="397" y="117"/>
                </a:lnTo>
                <a:lnTo>
                  <a:pt x="397" y="117"/>
                </a:lnTo>
                <a:lnTo>
                  <a:pt x="397" y="117"/>
                </a:lnTo>
                <a:lnTo>
                  <a:pt x="397" y="118"/>
                </a:lnTo>
                <a:lnTo>
                  <a:pt x="397" y="118"/>
                </a:lnTo>
                <a:lnTo>
                  <a:pt x="397" y="119"/>
                </a:lnTo>
                <a:lnTo>
                  <a:pt x="398" y="119"/>
                </a:lnTo>
                <a:lnTo>
                  <a:pt x="398" y="120"/>
                </a:lnTo>
                <a:lnTo>
                  <a:pt x="398" y="120"/>
                </a:lnTo>
                <a:lnTo>
                  <a:pt x="398" y="121"/>
                </a:lnTo>
                <a:lnTo>
                  <a:pt x="398" y="121"/>
                </a:lnTo>
                <a:lnTo>
                  <a:pt x="399" y="122"/>
                </a:lnTo>
                <a:lnTo>
                  <a:pt x="399" y="122"/>
                </a:lnTo>
                <a:lnTo>
                  <a:pt x="399" y="122"/>
                </a:lnTo>
                <a:lnTo>
                  <a:pt x="399" y="123"/>
                </a:lnTo>
                <a:lnTo>
                  <a:pt x="399" y="123"/>
                </a:lnTo>
                <a:lnTo>
                  <a:pt x="399" y="124"/>
                </a:lnTo>
                <a:lnTo>
                  <a:pt x="400" y="124"/>
                </a:lnTo>
                <a:lnTo>
                  <a:pt x="400" y="125"/>
                </a:lnTo>
                <a:lnTo>
                  <a:pt x="400" y="125"/>
                </a:lnTo>
                <a:lnTo>
                  <a:pt x="400" y="126"/>
                </a:lnTo>
                <a:lnTo>
                  <a:pt x="400" y="126"/>
                </a:lnTo>
                <a:lnTo>
                  <a:pt x="400" y="127"/>
                </a:lnTo>
                <a:lnTo>
                  <a:pt x="401" y="127"/>
                </a:lnTo>
                <a:lnTo>
                  <a:pt x="401" y="128"/>
                </a:lnTo>
                <a:lnTo>
                  <a:pt x="401" y="128"/>
                </a:lnTo>
                <a:lnTo>
                  <a:pt x="401" y="128"/>
                </a:lnTo>
                <a:lnTo>
                  <a:pt x="401" y="129"/>
                </a:lnTo>
                <a:lnTo>
                  <a:pt x="401" y="129"/>
                </a:lnTo>
                <a:lnTo>
                  <a:pt x="401" y="130"/>
                </a:lnTo>
                <a:lnTo>
                  <a:pt x="401" y="130"/>
                </a:lnTo>
                <a:lnTo>
                  <a:pt x="401" y="131"/>
                </a:lnTo>
                <a:lnTo>
                  <a:pt x="400" y="131"/>
                </a:lnTo>
                <a:lnTo>
                  <a:pt x="400" y="131"/>
                </a:lnTo>
                <a:lnTo>
                  <a:pt x="400" y="132"/>
                </a:lnTo>
                <a:lnTo>
                  <a:pt x="400" y="132"/>
                </a:lnTo>
                <a:lnTo>
                  <a:pt x="400" y="133"/>
                </a:lnTo>
                <a:lnTo>
                  <a:pt x="400" y="133"/>
                </a:lnTo>
                <a:lnTo>
                  <a:pt x="400" y="133"/>
                </a:lnTo>
                <a:lnTo>
                  <a:pt x="400" y="134"/>
                </a:lnTo>
                <a:lnTo>
                  <a:pt x="400" y="134"/>
                </a:lnTo>
                <a:lnTo>
                  <a:pt x="400" y="135"/>
                </a:lnTo>
                <a:lnTo>
                  <a:pt x="400" y="136"/>
                </a:lnTo>
                <a:lnTo>
                  <a:pt x="400" y="136"/>
                </a:lnTo>
                <a:lnTo>
                  <a:pt x="400" y="137"/>
                </a:lnTo>
                <a:lnTo>
                  <a:pt x="400" y="137"/>
                </a:lnTo>
                <a:lnTo>
                  <a:pt x="401" y="137"/>
                </a:lnTo>
                <a:lnTo>
                  <a:pt x="401" y="138"/>
                </a:lnTo>
                <a:lnTo>
                  <a:pt x="401" y="138"/>
                </a:lnTo>
                <a:lnTo>
                  <a:pt x="401" y="139"/>
                </a:lnTo>
                <a:lnTo>
                  <a:pt x="401" y="139"/>
                </a:lnTo>
                <a:lnTo>
                  <a:pt x="402" y="140"/>
                </a:lnTo>
                <a:lnTo>
                  <a:pt x="402" y="140"/>
                </a:lnTo>
                <a:lnTo>
                  <a:pt x="402" y="141"/>
                </a:lnTo>
                <a:lnTo>
                  <a:pt x="402" y="142"/>
                </a:lnTo>
                <a:lnTo>
                  <a:pt x="402" y="142"/>
                </a:lnTo>
                <a:lnTo>
                  <a:pt x="402" y="143"/>
                </a:lnTo>
                <a:lnTo>
                  <a:pt x="401" y="143"/>
                </a:lnTo>
                <a:lnTo>
                  <a:pt x="401" y="143"/>
                </a:lnTo>
                <a:lnTo>
                  <a:pt x="401" y="144"/>
                </a:lnTo>
                <a:lnTo>
                  <a:pt x="401" y="145"/>
                </a:lnTo>
                <a:lnTo>
                  <a:pt x="401" y="145"/>
                </a:lnTo>
                <a:lnTo>
                  <a:pt x="401" y="146"/>
                </a:lnTo>
                <a:lnTo>
                  <a:pt x="402" y="146"/>
                </a:lnTo>
                <a:lnTo>
                  <a:pt x="402" y="146"/>
                </a:lnTo>
                <a:lnTo>
                  <a:pt x="402" y="147"/>
                </a:lnTo>
                <a:lnTo>
                  <a:pt x="402" y="147"/>
                </a:lnTo>
                <a:lnTo>
                  <a:pt x="403" y="148"/>
                </a:lnTo>
                <a:lnTo>
                  <a:pt x="403" y="148"/>
                </a:lnTo>
                <a:lnTo>
                  <a:pt x="404" y="149"/>
                </a:lnTo>
                <a:lnTo>
                  <a:pt x="404" y="150"/>
                </a:lnTo>
                <a:lnTo>
                  <a:pt x="404" y="150"/>
                </a:lnTo>
                <a:lnTo>
                  <a:pt x="404" y="151"/>
                </a:lnTo>
                <a:lnTo>
                  <a:pt x="404" y="151"/>
                </a:lnTo>
                <a:lnTo>
                  <a:pt x="404" y="152"/>
                </a:lnTo>
                <a:lnTo>
                  <a:pt x="404" y="153"/>
                </a:lnTo>
                <a:lnTo>
                  <a:pt x="404" y="153"/>
                </a:lnTo>
                <a:lnTo>
                  <a:pt x="404" y="154"/>
                </a:lnTo>
                <a:lnTo>
                  <a:pt x="404" y="154"/>
                </a:lnTo>
                <a:lnTo>
                  <a:pt x="404" y="155"/>
                </a:lnTo>
                <a:lnTo>
                  <a:pt x="404" y="155"/>
                </a:lnTo>
                <a:lnTo>
                  <a:pt x="405" y="155"/>
                </a:lnTo>
                <a:lnTo>
                  <a:pt x="405" y="156"/>
                </a:lnTo>
                <a:lnTo>
                  <a:pt x="405" y="156"/>
                </a:lnTo>
                <a:lnTo>
                  <a:pt x="405" y="156"/>
                </a:lnTo>
                <a:lnTo>
                  <a:pt x="405" y="157"/>
                </a:lnTo>
                <a:lnTo>
                  <a:pt x="405" y="157"/>
                </a:lnTo>
                <a:lnTo>
                  <a:pt x="406" y="157"/>
                </a:lnTo>
                <a:lnTo>
                  <a:pt x="406" y="157"/>
                </a:lnTo>
                <a:lnTo>
                  <a:pt x="406" y="158"/>
                </a:lnTo>
                <a:lnTo>
                  <a:pt x="406" y="158"/>
                </a:lnTo>
                <a:lnTo>
                  <a:pt x="407" y="159"/>
                </a:lnTo>
                <a:lnTo>
                  <a:pt x="407" y="159"/>
                </a:lnTo>
                <a:lnTo>
                  <a:pt x="407" y="160"/>
                </a:lnTo>
                <a:lnTo>
                  <a:pt x="408" y="160"/>
                </a:lnTo>
                <a:lnTo>
                  <a:pt x="408" y="161"/>
                </a:lnTo>
                <a:lnTo>
                  <a:pt x="408" y="161"/>
                </a:lnTo>
                <a:lnTo>
                  <a:pt x="409" y="161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3"/>
                </a:lnTo>
                <a:lnTo>
                  <a:pt x="409" y="164"/>
                </a:lnTo>
                <a:lnTo>
                  <a:pt x="409" y="164"/>
                </a:lnTo>
                <a:lnTo>
                  <a:pt x="409" y="165"/>
                </a:lnTo>
                <a:lnTo>
                  <a:pt x="409" y="165"/>
                </a:lnTo>
                <a:lnTo>
                  <a:pt x="409" y="166"/>
                </a:lnTo>
                <a:lnTo>
                  <a:pt x="409" y="166"/>
                </a:lnTo>
                <a:lnTo>
                  <a:pt x="409" y="167"/>
                </a:lnTo>
                <a:lnTo>
                  <a:pt x="409" y="167"/>
                </a:lnTo>
                <a:lnTo>
                  <a:pt x="409" y="167"/>
                </a:lnTo>
                <a:lnTo>
                  <a:pt x="409" y="167"/>
                </a:lnTo>
                <a:lnTo>
                  <a:pt x="409" y="168"/>
                </a:lnTo>
                <a:lnTo>
                  <a:pt x="409" y="168"/>
                </a:lnTo>
                <a:lnTo>
                  <a:pt x="409" y="169"/>
                </a:lnTo>
                <a:lnTo>
                  <a:pt x="409" y="169"/>
                </a:lnTo>
                <a:lnTo>
                  <a:pt x="409" y="170"/>
                </a:lnTo>
                <a:lnTo>
                  <a:pt x="409" y="170"/>
                </a:lnTo>
                <a:lnTo>
                  <a:pt x="410" y="170"/>
                </a:lnTo>
                <a:lnTo>
                  <a:pt x="410" y="170"/>
                </a:lnTo>
                <a:lnTo>
                  <a:pt x="411" y="169"/>
                </a:lnTo>
                <a:lnTo>
                  <a:pt x="411" y="169"/>
                </a:lnTo>
                <a:lnTo>
                  <a:pt x="411" y="170"/>
                </a:lnTo>
                <a:lnTo>
                  <a:pt x="411" y="170"/>
                </a:lnTo>
                <a:lnTo>
                  <a:pt x="412" y="170"/>
                </a:lnTo>
                <a:lnTo>
                  <a:pt x="412" y="170"/>
                </a:lnTo>
                <a:lnTo>
                  <a:pt x="412" y="170"/>
                </a:lnTo>
                <a:lnTo>
                  <a:pt x="412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2"/>
                </a:lnTo>
                <a:lnTo>
                  <a:pt x="413" y="172"/>
                </a:lnTo>
                <a:lnTo>
                  <a:pt x="413" y="173"/>
                </a:lnTo>
                <a:lnTo>
                  <a:pt x="412" y="173"/>
                </a:lnTo>
                <a:lnTo>
                  <a:pt x="413" y="174"/>
                </a:lnTo>
                <a:lnTo>
                  <a:pt x="413" y="174"/>
                </a:lnTo>
                <a:lnTo>
                  <a:pt x="412" y="174"/>
                </a:lnTo>
                <a:lnTo>
                  <a:pt x="413" y="175"/>
                </a:lnTo>
                <a:lnTo>
                  <a:pt x="413" y="175"/>
                </a:lnTo>
                <a:lnTo>
                  <a:pt x="413" y="176"/>
                </a:lnTo>
                <a:lnTo>
                  <a:pt x="414" y="176"/>
                </a:lnTo>
                <a:lnTo>
                  <a:pt x="414" y="176"/>
                </a:lnTo>
                <a:lnTo>
                  <a:pt x="414" y="176"/>
                </a:lnTo>
                <a:lnTo>
                  <a:pt x="415" y="176"/>
                </a:lnTo>
                <a:lnTo>
                  <a:pt x="415" y="177"/>
                </a:lnTo>
                <a:lnTo>
                  <a:pt x="415" y="177"/>
                </a:lnTo>
                <a:lnTo>
                  <a:pt x="415" y="177"/>
                </a:lnTo>
                <a:lnTo>
                  <a:pt x="415" y="178"/>
                </a:lnTo>
                <a:lnTo>
                  <a:pt x="415" y="178"/>
                </a:lnTo>
                <a:lnTo>
                  <a:pt x="415" y="179"/>
                </a:lnTo>
                <a:lnTo>
                  <a:pt x="415" y="179"/>
                </a:lnTo>
                <a:lnTo>
                  <a:pt x="415" y="180"/>
                </a:lnTo>
                <a:lnTo>
                  <a:pt x="415" y="180"/>
                </a:lnTo>
                <a:lnTo>
                  <a:pt x="415" y="181"/>
                </a:lnTo>
                <a:lnTo>
                  <a:pt x="415" y="181"/>
                </a:lnTo>
                <a:lnTo>
                  <a:pt x="415" y="182"/>
                </a:lnTo>
                <a:lnTo>
                  <a:pt x="415" y="182"/>
                </a:lnTo>
                <a:lnTo>
                  <a:pt x="415" y="183"/>
                </a:lnTo>
                <a:lnTo>
                  <a:pt x="416" y="183"/>
                </a:lnTo>
                <a:lnTo>
                  <a:pt x="416" y="183"/>
                </a:lnTo>
                <a:lnTo>
                  <a:pt x="417" y="183"/>
                </a:lnTo>
                <a:lnTo>
                  <a:pt x="417" y="184"/>
                </a:lnTo>
                <a:lnTo>
                  <a:pt x="417" y="184"/>
                </a:lnTo>
                <a:lnTo>
                  <a:pt x="418" y="185"/>
                </a:lnTo>
                <a:lnTo>
                  <a:pt x="418" y="185"/>
                </a:lnTo>
                <a:lnTo>
                  <a:pt x="418" y="186"/>
                </a:lnTo>
                <a:lnTo>
                  <a:pt x="419" y="186"/>
                </a:lnTo>
                <a:lnTo>
                  <a:pt x="418" y="186"/>
                </a:lnTo>
                <a:lnTo>
                  <a:pt x="419" y="187"/>
                </a:lnTo>
                <a:lnTo>
                  <a:pt x="419" y="187"/>
                </a:lnTo>
                <a:lnTo>
                  <a:pt x="419" y="187"/>
                </a:lnTo>
                <a:lnTo>
                  <a:pt x="420" y="187"/>
                </a:lnTo>
                <a:lnTo>
                  <a:pt x="420" y="188"/>
                </a:lnTo>
                <a:lnTo>
                  <a:pt x="420" y="188"/>
                </a:lnTo>
                <a:lnTo>
                  <a:pt x="420" y="189"/>
                </a:lnTo>
                <a:lnTo>
                  <a:pt x="420" y="190"/>
                </a:lnTo>
                <a:lnTo>
                  <a:pt x="420" y="190"/>
                </a:lnTo>
                <a:lnTo>
                  <a:pt x="420" y="191"/>
                </a:lnTo>
                <a:lnTo>
                  <a:pt x="419" y="191"/>
                </a:lnTo>
                <a:lnTo>
                  <a:pt x="419" y="192"/>
                </a:lnTo>
                <a:lnTo>
                  <a:pt x="420" y="192"/>
                </a:lnTo>
                <a:lnTo>
                  <a:pt x="420" y="192"/>
                </a:lnTo>
                <a:lnTo>
                  <a:pt x="419" y="192"/>
                </a:lnTo>
                <a:lnTo>
                  <a:pt x="420" y="193"/>
                </a:lnTo>
                <a:lnTo>
                  <a:pt x="420" y="193"/>
                </a:lnTo>
                <a:lnTo>
                  <a:pt x="420" y="194"/>
                </a:lnTo>
                <a:lnTo>
                  <a:pt x="420" y="194"/>
                </a:lnTo>
                <a:lnTo>
                  <a:pt x="420" y="194"/>
                </a:lnTo>
                <a:lnTo>
                  <a:pt x="421" y="195"/>
                </a:lnTo>
                <a:lnTo>
                  <a:pt x="421" y="196"/>
                </a:lnTo>
                <a:lnTo>
                  <a:pt x="421" y="196"/>
                </a:lnTo>
                <a:lnTo>
                  <a:pt x="421" y="198"/>
                </a:lnTo>
                <a:lnTo>
                  <a:pt x="421" y="198"/>
                </a:lnTo>
                <a:lnTo>
                  <a:pt x="421" y="199"/>
                </a:lnTo>
                <a:lnTo>
                  <a:pt x="421" y="199"/>
                </a:lnTo>
                <a:lnTo>
                  <a:pt x="420" y="200"/>
                </a:lnTo>
                <a:lnTo>
                  <a:pt x="420" y="200"/>
                </a:lnTo>
                <a:lnTo>
                  <a:pt x="420" y="201"/>
                </a:lnTo>
                <a:lnTo>
                  <a:pt x="420" y="201"/>
                </a:lnTo>
                <a:lnTo>
                  <a:pt x="420" y="201"/>
                </a:lnTo>
                <a:lnTo>
                  <a:pt x="419" y="201"/>
                </a:lnTo>
                <a:lnTo>
                  <a:pt x="419" y="201"/>
                </a:lnTo>
                <a:lnTo>
                  <a:pt x="418" y="202"/>
                </a:lnTo>
                <a:lnTo>
                  <a:pt x="418" y="202"/>
                </a:lnTo>
                <a:lnTo>
                  <a:pt x="418" y="202"/>
                </a:lnTo>
                <a:lnTo>
                  <a:pt x="418" y="203"/>
                </a:lnTo>
                <a:lnTo>
                  <a:pt x="418" y="203"/>
                </a:lnTo>
                <a:lnTo>
                  <a:pt x="419" y="203"/>
                </a:lnTo>
                <a:lnTo>
                  <a:pt x="419" y="202"/>
                </a:lnTo>
                <a:lnTo>
                  <a:pt x="419" y="202"/>
                </a:lnTo>
                <a:lnTo>
                  <a:pt x="419" y="202"/>
                </a:lnTo>
                <a:lnTo>
                  <a:pt x="420" y="202"/>
                </a:lnTo>
                <a:lnTo>
                  <a:pt x="420" y="202"/>
                </a:lnTo>
                <a:lnTo>
                  <a:pt x="420" y="202"/>
                </a:lnTo>
                <a:lnTo>
                  <a:pt x="421" y="202"/>
                </a:lnTo>
                <a:lnTo>
                  <a:pt x="421" y="202"/>
                </a:lnTo>
                <a:lnTo>
                  <a:pt x="421" y="202"/>
                </a:lnTo>
                <a:lnTo>
                  <a:pt x="421" y="202"/>
                </a:lnTo>
                <a:lnTo>
                  <a:pt x="422" y="202"/>
                </a:lnTo>
                <a:lnTo>
                  <a:pt x="422" y="201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4" y="201"/>
                </a:lnTo>
                <a:lnTo>
                  <a:pt x="424" y="202"/>
                </a:lnTo>
                <a:lnTo>
                  <a:pt x="425" y="202"/>
                </a:lnTo>
                <a:lnTo>
                  <a:pt x="425" y="202"/>
                </a:lnTo>
                <a:lnTo>
                  <a:pt x="425" y="203"/>
                </a:lnTo>
                <a:lnTo>
                  <a:pt x="425" y="203"/>
                </a:lnTo>
                <a:lnTo>
                  <a:pt x="425" y="204"/>
                </a:lnTo>
                <a:lnTo>
                  <a:pt x="425" y="204"/>
                </a:lnTo>
                <a:lnTo>
                  <a:pt x="426" y="204"/>
                </a:lnTo>
                <a:lnTo>
                  <a:pt x="426" y="205"/>
                </a:lnTo>
                <a:lnTo>
                  <a:pt x="426" y="205"/>
                </a:lnTo>
                <a:lnTo>
                  <a:pt x="426" y="205"/>
                </a:lnTo>
                <a:lnTo>
                  <a:pt x="427" y="206"/>
                </a:lnTo>
                <a:lnTo>
                  <a:pt x="427" y="206"/>
                </a:lnTo>
                <a:lnTo>
                  <a:pt x="427" y="207"/>
                </a:lnTo>
                <a:lnTo>
                  <a:pt x="427" y="207"/>
                </a:lnTo>
                <a:lnTo>
                  <a:pt x="427" y="207"/>
                </a:lnTo>
                <a:lnTo>
                  <a:pt x="427" y="208"/>
                </a:lnTo>
                <a:lnTo>
                  <a:pt x="428" y="208"/>
                </a:lnTo>
                <a:lnTo>
                  <a:pt x="427" y="208"/>
                </a:lnTo>
                <a:lnTo>
                  <a:pt x="428" y="209"/>
                </a:lnTo>
                <a:lnTo>
                  <a:pt x="427" y="209"/>
                </a:lnTo>
                <a:lnTo>
                  <a:pt x="427" y="210"/>
                </a:lnTo>
                <a:lnTo>
                  <a:pt x="427" y="210"/>
                </a:lnTo>
                <a:lnTo>
                  <a:pt x="427" y="211"/>
                </a:lnTo>
                <a:lnTo>
                  <a:pt x="427" y="211"/>
                </a:lnTo>
                <a:lnTo>
                  <a:pt x="427" y="211"/>
                </a:lnTo>
                <a:lnTo>
                  <a:pt x="427" y="212"/>
                </a:lnTo>
                <a:lnTo>
                  <a:pt x="427" y="212"/>
                </a:lnTo>
                <a:lnTo>
                  <a:pt x="428" y="212"/>
                </a:lnTo>
                <a:lnTo>
                  <a:pt x="428" y="213"/>
                </a:lnTo>
                <a:lnTo>
                  <a:pt x="428" y="213"/>
                </a:lnTo>
                <a:lnTo>
                  <a:pt x="428" y="213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5"/>
                </a:lnTo>
                <a:lnTo>
                  <a:pt x="428" y="215"/>
                </a:lnTo>
                <a:lnTo>
                  <a:pt x="428" y="216"/>
                </a:lnTo>
                <a:lnTo>
                  <a:pt x="429" y="216"/>
                </a:lnTo>
                <a:lnTo>
                  <a:pt x="429" y="216"/>
                </a:lnTo>
                <a:lnTo>
                  <a:pt x="429" y="217"/>
                </a:lnTo>
                <a:lnTo>
                  <a:pt x="429" y="217"/>
                </a:lnTo>
                <a:lnTo>
                  <a:pt x="430" y="217"/>
                </a:lnTo>
                <a:lnTo>
                  <a:pt x="430" y="218"/>
                </a:lnTo>
                <a:lnTo>
                  <a:pt x="430" y="218"/>
                </a:lnTo>
                <a:lnTo>
                  <a:pt x="430" y="219"/>
                </a:lnTo>
                <a:lnTo>
                  <a:pt x="430" y="219"/>
                </a:lnTo>
                <a:lnTo>
                  <a:pt x="430" y="220"/>
                </a:lnTo>
                <a:lnTo>
                  <a:pt x="430" y="220"/>
                </a:lnTo>
                <a:lnTo>
                  <a:pt x="430" y="221"/>
                </a:lnTo>
                <a:lnTo>
                  <a:pt x="430" y="221"/>
                </a:lnTo>
                <a:lnTo>
                  <a:pt x="430" y="222"/>
                </a:lnTo>
                <a:lnTo>
                  <a:pt x="431" y="222"/>
                </a:lnTo>
                <a:lnTo>
                  <a:pt x="431" y="223"/>
                </a:lnTo>
                <a:lnTo>
                  <a:pt x="431" y="223"/>
                </a:lnTo>
                <a:lnTo>
                  <a:pt x="431" y="224"/>
                </a:lnTo>
                <a:lnTo>
                  <a:pt x="431" y="224"/>
                </a:lnTo>
                <a:lnTo>
                  <a:pt x="431" y="225"/>
                </a:lnTo>
                <a:lnTo>
                  <a:pt x="432" y="225"/>
                </a:lnTo>
                <a:lnTo>
                  <a:pt x="432" y="225"/>
                </a:lnTo>
                <a:lnTo>
                  <a:pt x="432" y="226"/>
                </a:lnTo>
                <a:lnTo>
                  <a:pt x="432" y="226"/>
                </a:lnTo>
                <a:lnTo>
                  <a:pt x="432" y="227"/>
                </a:lnTo>
                <a:lnTo>
                  <a:pt x="432" y="227"/>
                </a:lnTo>
                <a:lnTo>
                  <a:pt x="432" y="227"/>
                </a:lnTo>
                <a:lnTo>
                  <a:pt x="432" y="228"/>
                </a:lnTo>
                <a:lnTo>
                  <a:pt x="432" y="228"/>
                </a:lnTo>
                <a:lnTo>
                  <a:pt x="432" y="229"/>
                </a:lnTo>
                <a:lnTo>
                  <a:pt x="432" y="229"/>
                </a:lnTo>
                <a:lnTo>
                  <a:pt x="433" y="229"/>
                </a:lnTo>
                <a:lnTo>
                  <a:pt x="433" y="229"/>
                </a:lnTo>
                <a:lnTo>
                  <a:pt x="433" y="230"/>
                </a:lnTo>
                <a:lnTo>
                  <a:pt x="434" y="230"/>
                </a:lnTo>
                <a:lnTo>
                  <a:pt x="434" y="231"/>
                </a:lnTo>
                <a:lnTo>
                  <a:pt x="435" y="232"/>
                </a:lnTo>
                <a:lnTo>
                  <a:pt x="435" y="232"/>
                </a:lnTo>
                <a:lnTo>
                  <a:pt x="435" y="233"/>
                </a:lnTo>
                <a:lnTo>
                  <a:pt x="435" y="233"/>
                </a:lnTo>
                <a:lnTo>
                  <a:pt x="435" y="233"/>
                </a:lnTo>
                <a:lnTo>
                  <a:pt x="435" y="234"/>
                </a:lnTo>
                <a:lnTo>
                  <a:pt x="436" y="235"/>
                </a:lnTo>
                <a:lnTo>
                  <a:pt x="436" y="235"/>
                </a:lnTo>
                <a:lnTo>
                  <a:pt x="436" y="236"/>
                </a:lnTo>
                <a:lnTo>
                  <a:pt x="436" y="236"/>
                </a:lnTo>
                <a:lnTo>
                  <a:pt x="436" y="237"/>
                </a:lnTo>
                <a:lnTo>
                  <a:pt x="436" y="237"/>
                </a:lnTo>
                <a:lnTo>
                  <a:pt x="436" y="237"/>
                </a:lnTo>
                <a:lnTo>
                  <a:pt x="436" y="238"/>
                </a:lnTo>
                <a:lnTo>
                  <a:pt x="435" y="238"/>
                </a:lnTo>
                <a:lnTo>
                  <a:pt x="435" y="238"/>
                </a:lnTo>
                <a:lnTo>
                  <a:pt x="435" y="238"/>
                </a:lnTo>
                <a:lnTo>
                  <a:pt x="434" y="238"/>
                </a:lnTo>
                <a:lnTo>
                  <a:pt x="434" y="239"/>
                </a:lnTo>
                <a:lnTo>
                  <a:pt x="434" y="239"/>
                </a:lnTo>
                <a:lnTo>
                  <a:pt x="435" y="239"/>
                </a:lnTo>
                <a:lnTo>
                  <a:pt x="438" y="238"/>
                </a:lnTo>
                <a:lnTo>
                  <a:pt x="440" y="237"/>
                </a:lnTo>
                <a:lnTo>
                  <a:pt x="442" y="236"/>
                </a:lnTo>
                <a:lnTo>
                  <a:pt x="445" y="235"/>
                </a:lnTo>
                <a:lnTo>
                  <a:pt x="446" y="234"/>
                </a:lnTo>
                <a:lnTo>
                  <a:pt x="447" y="234"/>
                </a:lnTo>
                <a:lnTo>
                  <a:pt x="449" y="234"/>
                </a:lnTo>
                <a:lnTo>
                  <a:pt x="451" y="233"/>
                </a:lnTo>
                <a:lnTo>
                  <a:pt x="452" y="232"/>
                </a:lnTo>
                <a:lnTo>
                  <a:pt x="453" y="232"/>
                </a:lnTo>
                <a:lnTo>
                  <a:pt x="453" y="232"/>
                </a:lnTo>
                <a:lnTo>
                  <a:pt x="454" y="232"/>
                </a:lnTo>
                <a:lnTo>
                  <a:pt x="455" y="233"/>
                </a:lnTo>
                <a:lnTo>
                  <a:pt x="455" y="232"/>
                </a:lnTo>
                <a:lnTo>
                  <a:pt x="456" y="233"/>
                </a:lnTo>
                <a:lnTo>
                  <a:pt x="456" y="233"/>
                </a:lnTo>
                <a:lnTo>
                  <a:pt x="457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9" y="233"/>
                </a:lnTo>
                <a:lnTo>
                  <a:pt x="459" y="233"/>
                </a:lnTo>
                <a:lnTo>
                  <a:pt x="460" y="233"/>
                </a:lnTo>
                <a:lnTo>
                  <a:pt x="460" y="233"/>
                </a:lnTo>
                <a:lnTo>
                  <a:pt x="461" y="233"/>
                </a:lnTo>
                <a:lnTo>
                  <a:pt x="461" y="234"/>
                </a:lnTo>
                <a:lnTo>
                  <a:pt x="461" y="234"/>
                </a:lnTo>
                <a:lnTo>
                  <a:pt x="461" y="234"/>
                </a:lnTo>
                <a:lnTo>
                  <a:pt x="461" y="234"/>
                </a:lnTo>
                <a:lnTo>
                  <a:pt x="462" y="234"/>
                </a:lnTo>
                <a:lnTo>
                  <a:pt x="462" y="235"/>
                </a:lnTo>
                <a:lnTo>
                  <a:pt x="462" y="235"/>
                </a:lnTo>
                <a:lnTo>
                  <a:pt x="463" y="235"/>
                </a:lnTo>
                <a:lnTo>
                  <a:pt x="463" y="236"/>
                </a:lnTo>
                <a:lnTo>
                  <a:pt x="463" y="237"/>
                </a:lnTo>
                <a:lnTo>
                  <a:pt x="464" y="237"/>
                </a:lnTo>
                <a:lnTo>
                  <a:pt x="464" y="237"/>
                </a:lnTo>
                <a:lnTo>
                  <a:pt x="465" y="237"/>
                </a:lnTo>
                <a:lnTo>
                  <a:pt x="465" y="238"/>
                </a:lnTo>
                <a:lnTo>
                  <a:pt x="466" y="240"/>
                </a:lnTo>
                <a:lnTo>
                  <a:pt x="467" y="241"/>
                </a:lnTo>
                <a:lnTo>
                  <a:pt x="467" y="241"/>
                </a:lnTo>
                <a:lnTo>
                  <a:pt x="467" y="242"/>
                </a:lnTo>
                <a:lnTo>
                  <a:pt x="468" y="242"/>
                </a:lnTo>
                <a:lnTo>
                  <a:pt x="468" y="242"/>
                </a:lnTo>
                <a:lnTo>
                  <a:pt x="468" y="243"/>
                </a:lnTo>
                <a:lnTo>
                  <a:pt x="469" y="243"/>
                </a:lnTo>
                <a:lnTo>
                  <a:pt x="469" y="243"/>
                </a:lnTo>
                <a:lnTo>
                  <a:pt x="469" y="244"/>
                </a:lnTo>
                <a:lnTo>
                  <a:pt x="470" y="244"/>
                </a:lnTo>
                <a:lnTo>
                  <a:pt x="470" y="245"/>
                </a:lnTo>
                <a:lnTo>
                  <a:pt x="470" y="245"/>
                </a:lnTo>
                <a:lnTo>
                  <a:pt x="471" y="246"/>
                </a:lnTo>
                <a:lnTo>
                  <a:pt x="470" y="247"/>
                </a:lnTo>
                <a:lnTo>
                  <a:pt x="470" y="247"/>
                </a:lnTo>
                <a:lnTo>
                  <a:pt x="470" y="247"/>
                </a:lnTo>
                <a:lnTo>
                  <a:pt x="471" y="247"/>
                </a:lnTo>
                <a:lnTo>
                  <a:pt x="471" y="248"/>
                </a:lnTo>
                <a:lnTo>
                  <a:pt x="471" y="248"/>
                </a:lnTo>
                <a:lnTo>
                  <a:pt x="471" y="248"/>
                </a:lnTo>
                <a:lnTo>
                  <a:pt x="471" y="249"/>
                </a:lnTo>
                <a:lnTo>
                  <a:pt x="472" y="249"/>
                </a:lnTo>
                <a:lnTo>
                  <a:pt x="472" y="250"/>
                </a:lnTo>
                <a:lnTo>
                  <a:pt x="472" y="250"/>
                </a:lnTo>
                <a:lnTo>
                  <a:pt x="472" y="250"/>
                </a:lnTo>
                <a:lnTo>
                  <a:pt x="472" y="251"/>
                </a:lnTo>
                <a:lnTo>
                  <a:pt x="472" y="251"/>
                </a:lnTo>
                <a:lnTo>
                  <a:pt x="472" y="252"/>
                </a:lnTo>
                <a:lnTo>
                  <a:pt x="472" y="252"/>
                </a:lnTo>
                <a:lnTo>
                  <a:pt x="473" y="252"/>
                </a:lnTo>
                <a:lnTo>
                  <a:pt x="473" y="252"/>
                </a:lnTo>
                <a:lnTo>
                  <a:pt x="474" y="253"/>
                </a:lnTo>
                <a:lnTo>
                  <a:pt x="474" y="253"/>
                </a:lnTo>
                <a:lnTo>
                  <a:pt x="474" y="254"/>
                </a:lnTo>
                <a:lnTo>
                  <a:pt x="474" y="255"/>
                </a:lnTo>
                <a:lnTo>
                  <a:pt x="474" y="255"/>
                </a:lnTo>
                <a:lnTo>
                  <a:pt x="474" y="256"/>
                </a:lnTo>
                <a:lnTo>
                  <a:pt x="474" y="256"/>
                </a:lnTo>
                <a:lnTo>
                  <a:pt x="475" y="257"/>
                </a:lnTo>
                <a:lnTo>
                  <a:pt x="475" y="257"/>
                </a:lnTo>
                <a:lnTo>
                  <a:pt x="475" y="257"/>
                </a:lnTo>
                <a:lnTo>
                  <a:pt x="475" y="258"/>
                </a:lnTo>
                <a:lnTo>
                  <a:pt x="476" y="258"/>
                </a:lnTo>
                <a:lnTo>
                  <a:pt x="476" y="259"/>
                </a:lnTo>
                <a:lnTo>
                  <a:pt x="476" y="259"/>
                </a:lnTo>
                <a:lnTo>
                  <a:pt x="479" y="266"/>
                </a:lnTo>
                <a:lnTo>
                  <a:pt x="482" y="274"/>
                </a:lnTo>
                <a:lnTo>
                  <a:pt x="483" y="274"/>
                </a:lnTo>
                <a:lnTo>
                  <a:pt x="483" y="274"/>
                </a:lnTo>
                <a:lnTo>
                  <a:pt x="484" y="274"/>
                </a:lnTo>
                <a:lnTo>
                  <a:pt x="484" y="274"/>
                </a:lnTo>
                <a:lnTo>
                  <a:pt x="485" y="274"/>
                </a:lnTo>
                <a:lnTo>
                  <a:pt x="485" y="274"/>
                </a:lnTo>
                <a:lnTo>
                  <a:pt x="486" y="273"/>
                </a:lnTo>
                <a:lnTo>
                  <a:pt x="487" y="273"/>
                </a:lnTo>
                <a:lnTo>
                  <a:pt x="487" y="273"/>
                </a:lnTo>
                <a:lnTo>
                  <a:pt x="488" y="273"/>
                </a:lnTo>
                <a:lnTo>
                  <a:pt x="489" y="273"/>
                </a:lnTo>
                <a:lnTo>
                  <a:pt x="489" y="273"/>
                </a:lnTo>
                <a:lnTo>
                  <a:pt x="490" y="273"/>
                </a:lnTo>
                <a:lnTo>
                  <a:pt x="490" y="273"/>
                </a:lnTo>
                <a:lnTo>
                  <a:pt x="491" y="273"/>
                </a:lnTo>
                <a:lnTo>
                  <a:pt x="491" y="274"/>
                </a:lnTo>
                <a:lnTo>
                  <a:pt x="492" y="274"/>
                </a:lnTo>
                <a:lnTo>
                  <a:pt x="492" y="274"/>
                </a:lnTo>
                <a:lnTo>
                  <a:pt x="492" y="274"/>
                </a:lnTo>
                <a:lnTo>
                  <a:pt x="492" y="274"/>
                </a:lnTo>
                <a:lnTo>
                  <a:pt x="492" y="274"/>
                </a:lnTo>
                <a:lnTo>
                  <a:pt x="493" y="274"/>
                </a:lnTo>
                <a:lnTo>
                  <a:pt x="493" y="275"/>
                </a:lnTo>
                <a:lnTo>
                  <a:pt x="494" y="275"/>
                </a:lnTo>
                <a:lnTo>
                  <a:pt x="494" y="275"/>
                </a:lnTo>
                <a:lnTo>
                  <a:pt x="495" y="275"/>
                </a:lnTo>
                <a:lnTo>
                  <a:pt x="496" y="275"/>
                </a:lnTo>
                <a:lnTo>
                  <a:pt x="496" y="276"/>
                </a:lnTo>
                <a:lnTo>
                  <a:pt x="497" y="275"/>
                </a:lnTo>
                <a:lnTo>
                  <a:pt x="497" y="275"/>
                </a:lnTo>
                <a:lnTo>
                  <a:pt x="497" y="276"/>
                </a:lnTo>
                <a:lnTo>
                  <a:pt x="498" y="276"/>
                </a:lnTo>
                <a:lnTo>
                  <a:pt x="499" y="276"/>
                </a:lnTo>
                <a:lnTo>
                  <a:pt x="499" y="276"/>
                </a:lnTo>
                <a:lnTo>
                  <a:pt x="500" y="277"/>
                </a:lnTo>
                <a:lnTo>
                  <a:pt x="500" y="277"/>
                </a:lnTo>
                <a:lnTo>
                  <a:pt x="501" y="277"/>
                </a:lnTo>
                <a:lnTo>
                  <a:pt x="501" y="277"/>
                </a:lnTo>
                <a:lnTo>
                  <a:pt x="502" y="277"/>
                </a:lnTo>
                <a:lnTo>
                  <a:pt x="503" y="277"/>
                </a:lnTo>
                <a:lnTo>
                  <a:pt x="503" y="277"/>
                </a:lnTo>
                <a:lnTo>
                  <a:pt x="503" y="277"/>
                </a:lnTo>
                <a:lnTo>
                  <a:pt x="503" y="278"/>
                </a:lnTo>
                <a:lnTo>
                  <a:pt x="504" y="278"/>
                </a:lnTo>
                <a:lnTo>
                  <a:pt x="505" y="278"/>
                </a:lnTo>
                <a:lnTo>
                  <a:pt x="506" y="279"/>
                </a:lnTo>
                <a:lnTo>
                  <a:pt x="506" y="279"/>
                </a:lnTo>
                <a:lnTo>
                  <a:pt x="507" y="280"/>
                </a:lnTo>
                <a:lnTo>
                  <a:pt x="508" y="280"/>
                </a:lnTo>
                <a:lnTo>
                  <a:pt x="508" y="280"/>
                </a:lnTo>
                <a:lnTo>
                  <a:pt x="509" y="281"/>
                </a:lnTo>
                <a:lnTo>
                  <a:pt x="510" y="281"/>
                </a:lnTo>
                <a:lnTo>
                  <a:pt x="511" y="282"/>
                </a:lnTo>
                <a:lnTo>
                  <a:pt x="511" y="282"/>
                </a:lnTo>
                <a:lnTo>
                  <a:pt x="512" y="282"/>
                </a:lnTo>
                <a:lnTo>
                  <a:pt x="512" y="282"/>
                </a:lnTo>
                <a:lnTo>
                  <a:pt x="512" y="283"/>
                </a:lnTo>
                <a:lnTo>
                  <a:pt x="513" y="283"/>
                </a:lnTo>
                <a:lnTo>
                  <a:pt x="515" y="284"/>
                </a:lnTo>
                <a:lnTo>
                  <a:pt x="515" y="284"/>
                </a:lnTo>
                <a:lnTo>
                  <a:pt x="516" y="285"/>
                </a:lnTo>
                <a:lnTo>
                  <a:pt x="516" y="286"/>
                </a:lnTo>
                <a:lnTo>
                  <a:pt x="516" y="286"/>
                </a:lnTo>
                <a:lnTo>
                  <a:pt x="516" y="287"/>
                </a:lnTo>
                <a:lnTo>
                  <a:pt x="515" y="287"/>
                </a:lnTo>
                <a:lnTo>
                  <a:pt x="515" y="287"/>
                </a:lnTo>
                <a:lnTo>
                  <a:pt x="515" y="288"/>
                </a:lnTo>
                <a:lnTo>
                  <a:pt x="515" y="288"/>
                </a:lnTo>
                <a:lnTo>
                  <a:pt x="516" y="288"/>
                </a:lnTo>
                <a:lnTo>
                  <a:pt x="517" y="288"/>
                </a:lnTo>
                <a:lnTo>
                  <a:pt x="517" y="289"/>
                </a:lnTo>
                <a:lnTo>
                  <a:pt x="517" y="290"/>
                </a:lnTo>
                <a:lnTo>
                  <a:pt x="517" y="290"/>
                </a:lnTo>
                <a:lnTo>
                  <a:pt x="517" y="291"/>
                </a:lnTo>
                <a:lnTo>
                  <a:pt x="517" y="292"/>
                </a:lnTo>
                <a:lnTo>
                  <a:pt x="518" y="292"/>
                </a:lnTo>
                <a:lnTo>
                  <a:pt x="518" y="293"/>
                </a:lnTo>
                <a:lnTo>
                  <a:pt x="518" y="294"/>
                </a:lnTo>
                <a:lnTo>
                  <a:pt x="518" y="294"/>
                </a:lnTo>
                <a:lnTo>
                  <a:pt x="518" y="295"/>
                </a:lnTo>
                <a:lnTo>
                  <a:pt x="518" y="296"/>
                </a:lnTo>
                <a:lnTo>
                  <a:pt x="518" y="297"/>
                </a:lnTo>
                <a:lnTo>
                  <a:pt x="518" y="297"/>
                </a:lnTo>
                <a:lnTo>
                  <a:pt x="518" y="298"/>
                </a:lnTo>
                <a:lnTo>
                  <a:pt x="518" y="298"/>
                </a:lnTo>
                <a:lnTo>
                  <a:pt x="518" y="299"/>
                </a:lnTo>
                <a:lnTo>
                  <a:pt x="518" y="300"/>
                </a:lnTo>
                <a:lnTo>
                  <a:pt x="518" y="300"/>
                </a:lnTo>
                <a:lnTo>
                  <a:pt x="519" y="301"/>
                </a:lnTo>
                <a:lnTo>
                  <a:pt x="518" y="302"/>
                </a:lnTo>
                <a:lnTo>
                  <a:pt x="519" y="302"/>
                </a:lnTo>
                <a:lnTo>
                  <a:pt x="519" y="303"/>
                </a:lnTo>
                <a:lnTo>
                  <a:pt x="519" y="303"/>
                </a:lnTo>
                <a:lnTo>
                  <a:pt x="519" y="305"/>
                </a:lnTo>
                <a:lnTo>
                  <a:pt x="519" y="305"/>
                </a:lnTo>
                <a:lnTo>
                  <a:pt x="519" y="306"/>
                </a:lnTo>
                <a:lnTo>
                  <a:pt x="519" y="306"/>
                </a:lnTo>
                <a:lnTo>
                  <a:pt x="519" y="307"/>
                </a:lnTo>
                <a:lnTo>
                  <a:pt x="520" y="307"/>
                </a:lnTo>
                <a:lnTo>
                  <a:pt x="520" y="307"/>
                </a:lnTo>
                <a:lnTo>
                  <a:pt x="520" y="308"/>
                </a:lnTo>
                <a:lnTo>
                  <a:pt x="520" y="309"/>
                </a:lnTo>
                <a:lnTo>
                  <a:pt x="520" y="309"/>
                </a:lnTo>
                <a:lnTo>
                  <a:pt x="520" y="311"/>
                </a:lnTo>
                <a:lnTo>
                  <a:pt x="520" y="311"/>
                </a:lnTo>
                <a:lnTo>
                  <a:pt x="520" y="312"/>
                </a:lnTo>
                <a:lnTo>
                  <a:pt x="520" y="312"/>
                </a:lnTo>
                <a:lnTo>
                  <a:pt x="520" y="313"/>
                </a:lnTo>
                <a:lnTo>
                  <a:pt x="520" y="313"/>
                </a:lnTo>
                <a:lnTo>
                  <a:pt x="520" y="314"/>
                </a:lnTo>
                <a:lnTo>
                  <a:pt x="520" y="314"/>
                </a:lnTo>
                <a:lnTo>
                  <a:pt x="519" y="315"/>
                </a:lnTo>
                <a:lnTo>
                  <a:pt x="519" y="315"/>
                </a:lnTo>
                <a:lnTo>
                  <a:pt x="519" y="316"/>
                </a:lnTo>
                <a:lnTo>
                  <a:pt x="519" y="317"/>
                </a:lnTo>
                <a:lnTo>
                  <a:pt x="519" y="317"/>
                </a:lnTo>
                <a:lnTo>
                  <a:pt x="519" y="317"/>
                </a:lnTo>
                <a:lnTo>
                  <a:pt x="519" y="317"/>
                </a:lnTo>
                <a:lnTo>
                  <a:pt x="519" y="317"/>
                </a:lnTo>
                <a:lnTo>
                  <a:pt x="519" y="318"/>
                </a:lnTo>
                <a:lnTo>
                  <a:pt x="519" y="318"/>
                </a:lnTo>
                <a:lnTo>
                  <a:pt x="519" y="319"/>
                </a:lnTo>
                <a:lnTo>
                  <a:pt x="518" y="319"/>
                </a:lnTo>
                <a:lnTo>
                  <a:pt x="519" y="320"/>
                </a:lnTo>
                <a:lnTo>
                  <a:pt x="518" y="320"/>
                </a:lnTo>
                <a:lnTo>
                  <a:pt x="518" y="321"/>
                </a:lnTo>
                <a:lnTo>
                  <a:pt x="518" y="321"/>
                </a:lnTo>
                <a:lnTo>
                  <a:pt x="518" y="322"/>
                </a:lnTo>
                <a:lnTo>
                  <a:pt x="518" y="322"/>
                </a:lnTo>
                <a:lnTo>
                  <a:pt x="518" y="323"/>
                </a:lnTo>
                <a:lnTo>
                  <a:pt x="518" y="323"/>
                </a:lnTo>
                <a:lnTo>
                  <a:pt x="518" y="324"/>
                </a:lnTo>
                <a:lnTo>
                  <a:pt x="517" y="324"/>
                </a:lnTo>
                <a:lnTo>
                  <a:pt x="517" y="324"/>
                </a:lnTo>
                <a:lnTo>
                  <a:pt x="517" y="325"/>
                </a:lnTo>
                <a:lnTo>
                  <a:pt x="517" y="326"/>
                </a:lnTo>
                <a:lnTo>
                  <a:pt x="516" y="326"/>
                </a:lnTo>
                <a:lnTo>
                  <a:pt x="516" y="326"/>
                </a:lnTo>
                <a:lnTo>
                  <a:pt x="516" y="327"/>
                </a:lnTo>
                <a:lnTo>
                  <a:pt x="516" y="327"/>
                </a:lnTo>
                <a:lnTo>
                  <a:pt x="516" y="329"/>
                </a:lnTo>
                <a:lnTo>
                  <a:pt x="517" y="332"/>
                </a:lnTo>
                <a:lnTo>
                  <a:pt x="517" y="333"/>
                </a:lnTo>
                <a:lnTo>
                  <a:pt x="517" y="334"/>
                </a:lnTo>
                <a:lnTo>
                  <a:pt x="518" y="335"/>
                </a:lnTo>
                <a:lnTo>
                  <a:pt x="518" y="335"/>
                </a:lnTo>
                <a:lnTo>
                  <a:pt x="518" y="336"/>
                </a:lnTo>
                <a:lnTo>
                  <a:pt x="518" y="336"/>
                </a:lnTo>
                <a:lnTo>
                  <a:pt x="518" y="337"/>
                </a:lnTo>
                <a:lnTo>
                  <a:pt x="518" y="338"/>
                </a:lnTo>
                <a:lnTo>
                  <a:pt x="517" y="339"/>
                </a:lnTo>
                <a:lnTo>
                  <a:pt x="517" y="339"/>
                </a:lnTo>
                <a:lnTo>
                  <a:pt x="517" y="339"/>
                </a:lnTo>
                <a:lnTo>
                  <a:pt x="516" y="340"/>
                </a:lnTo>
                <a:lnTo>
                  <a:pt x="517" y="340"/>
                </a:lnTo>
                <a:lnTo>
                  <a:pt x="516" y="341"/>
                </a:lnTo>
                <a:lnTo>
                  <a:pt x="516" y="341"/>
                </a:lnTo>
                <a:lnTo>
                  <a:pt x="516" y="342"/>
                </a:lnTo>
                <a:lnTo>
                  <a:pt x="515" y="342"/>
                </a:lnTo>
                <a:lnTo>
                  <a:pt x="515" y="343"/>
                </a:lnTo>
                <a:lnTo>
                  <a:pt x="515" y="344"/>
                </a:lnTo>
                <a:lnTo>
                  <a:pt x="515" y="344"/>
                </a:lnTo>
                <a:lnTo>
                  <a:pt x="514" y="345"/>
                </a:lnTo>
                <a:lnTo>
                  <a:pt x="514" y="345"/>
                </a:lnTo>
                <a:lnTo>
                  <a:pt x="514" y="346"/>
                </a:lnTo>
                <a:lnTo>
                  <a:pt x="513" y="346"/>
                </a:lnTo>
                <a:lnTo>
                  <a:pt x="513" y="346"/>
                </a:lnTo>
                <a:lnTo>
                  <a:pt x="513" y="347"/>
                </a:lnTo>
                <a:lnTo>
                  <a:pt x="513" y="347"/>
                </a:lnTo>
                <a:lnTo>
                  <a:pt x="513" y="351"/>
                </a:lnTo>
                <a:lnTo>
                  <a:pt x="512" y="353"/>
                </a:lnTo>
                <a:lnTo>
                  <a:pt x="513" y="354"/>
                </a:lnTo>
                <a:lnTo>
                  <a:pt x="513" y="355"/>
                </a:lnTo>
                <a:lnTo>
                  <a:pt x="513" y="356"/>
                </a:lnTo>
                <a:lnTo>
                  <a:pt x="513" y="356"/>
                </a:lnTo>
                <a:lnTo>
                  <a:pt x="513" y="357"/>
                </a:lnTo>
                <a:lnTo>
                  <a:pt x="513" y="357"/>
                </a:lnTo>
                <a:lnTo>
                  <a:pt x="513" y="358"/>
                </a:lnTo>
                <a:lnTo>
                  <a:pt x="513" y="358"/>
                </a:lnTo>
                <a:lnTo>
                  <a:pt x="513" y="358"/>
                </a:lnTo>
                <a:lnTo>
                  <a:pt x="513" y="359"/>
                </a:lnTo>
                <a:lnTo>
                  <a:pt x="512" y="359"/>
                </a:lnTo>
                <a:lnTo>
                  <a:pt x="512" y="361"/>
                </a:lnTo>
                <a:lnTo>
                  <a:pt x="511" y="361"/>
                </a:lnTo>
                <a:lnTo>
                  <a:pt x="510" y="362"/>
                </a:lnTo>
                <a:lnTo>
                  <a:pt x="510" y="362"/>
                </a:lnTo>
                <a:lnTo>
                  <a:pt x="510" y="362"/>
                </a:lnTo>
                <a:lnTo>
                  <a:pt x="508" y="363"/>
                </a:lnTo>
                <a:lnTo>
                  <a:pt x="507" y="365"/>
                </a:lnTo>
                <a:lnTo>
                  <a:pt x="507" y="367"/>
                </a:lnTo>
                <a:lnTo>
                  <a:pt x="506" y="369"/>
                </a:lnTo>
                <a:lnTo>
                  <a:pt x="505" y="369"/>
                </a:lnTo>
                <a:lnTo>
                  <a:pt x="505" y="370"/>
                </a:lnTo>
                <a:lnTo>
                  <a:pt x="504" y="371"/>
                </a:lnTo>
                <a:lnTo>
                  <a:pt x="503" y="372"/>
                </a:lnTo>
                <a:lnTo>
                  <a:pt x="503" y="372"/>
                </a:lnTo>
                <a:lnTo>
                  <a:pt x="503" y="373"/>
                </a:lnTo>
                <a:lnTo>
                  <a:pt x="503" y="373"/>
                </a:lnTo>
                <a:lnTo>
                  <a:pt x="503" y="373"/>
                </a:lnTo>
                <a:lnTo>
                  <a:pt x="502" y="373"/>
                </a:lnTo>
                <a:lnTo>
                  <a:pt x="502" y="374"/>
                </a:lnTo>
                <a:lnTo>
                  <a:pt x="502" y="374"/>
                </a:lnTo>
                <a:lnTo>
                  <a:pt x="502" y="373"/>
                </a:lnTo>
                <a:lnTo>
                  <a:pt x="502" y="373"/>
                </a:lnTo>
                <a:lnTo>
                  <a:pt x="502" y="374"/>
                </a:lnTo>
                <a:lnTo>
                  <a:pt x="502" y="374"/>
                </a:lnTo>
                <a:lnTo>
                  <a:pt x="501" y="374"/>
                </a:lnTo>
                <a:lnTo>
                  <a:pt x="501" y="374"/>
                </a:lnTo>
                <a:lnTo>
                  <a:pt x="502" y="374"/>
                </a:lnTo>
                <a:lnTo>
                  <a:pt x="502" y="375"/>
                </a:lnTo>
                <a:lnTo>
                  <a:pt x="501" y="375"/>
                </a:lnTo>
                <a:lnTo>
                  <a:pt x="501" y="376"/>
                </a:lnTo>
                <a:lnTo>
                  <a:pt x="501" y="376"/>
                </a:lnTo>
                <a:lnTo>
                  <a:pt x="502" y="376"/>
                </a:lnTo>
                <a:lnTo>
                  <a:pt x="502" y="377"/>
                </a:lnTo>
                <a:lnTo>
                  <a:pt x="502" y="377"/>
                </a:lnTo>
                <a:lnTo>
                  <a:pt x="502" y="378"/>
                </a:lnTo>
                <a:lnTo>
                  <a:pt x="501" y="378"/>
                </a:lnTo>
                <a:lnTo>
                  <a:pt x="501" y="378"/>
                </a:lnTo>
                <a:lnTo>
                  <a:pt x="501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9"/>
                </a:lnTo>
                <a:lnTo>
                  <a:pt x="500" y="379"/>
                </a:lnTo>
                <a:lnTo>
                  <a:pt x="500" y="379"/>
                </a:lnTo>
                <a:lnTo>
                  <a:pt x="500" y="379"/>
                </a:lnTo>
                <a:lnTo>
                  <a:pt x="499" y="379"/>
                </a:lnTo>
                <a:lnTo>
                  <a:pt x="499" y="379"/>
                </a:lnTo>
                <a:lnTo>
                  <a:pt x="499" y="380"/>
                </a:lnTo>
                <a:lnTo>
                  <a:pt x="498" y="380"/>
                </a:lnTo>
                <a:lnTo>
                  <a:pt x="498" y="380"/>
                </a:lnTo>
                <a:lnTo>
                  <a:pt x="498" y="380"/>
                </a:lnTo>
                <a:lnTo>
                  <a:pt x="497" y="380"/>
                </a:lnTo>
                <a:lnTo>
                  <a:pt x="497" y="381"/>
                </a:lnTo>
                <a:lnTo>
                  <a:pt x="497" y="382"/>
                </a:lnTo>
                <a:lnTo>
                  <a:pt x="497" y="388"/>
                </a:lnTo>
                <a:lnTo>
                  <a:pt x="497" y="388"/>
                </a:lnTo>
                <a:lnTo>
                  <a:pt x="496" y="388"/>
                </a:lnTo>
                <a:lnTo>
                  <a:pt x="496" y="388"/>
                </a:lnTo>
                <a:lnTo>
                  <a:pt x="495" y="388"/>
                </a:lnTo>
                <a:lnTo>
                  <a:pt x="494" y="388"/>
                </a:lnTo>
                <a:lnTo>
                  <a:pt x="492" y="388"/>
                </a:lnTo>
                <a:lnTo>
                  <a:pt x="492" y="388"/>
                </a:lnTo>
                <a:lnTo>
                  <a:pt x="491" y="388"/>
                </a:lnTo>
                <a:lnTo>
                  <a:pt x="488" y="388"/>
                </a:lnTo>
                <a:lnTo>
                  <a:pt x="486" y="388"/>
                </a:lnTo>
                <a:lnTo>
                  <a:pt x="485" y="389"/>
                </a:lnTo>
                <a:lnTo>
                  <a:pt x="483" y="389"/>
                </a:lnTo>
                <a:lnTo>
                  <a:pt x="482" y="389"/>
                </a:lnTo>
                <a:lnTo>
                  <a:pt x="481" y="390"/>
                </a:lnTo>
                <a:lnTo>
                  <a:pt x="480" y="390"/>
                </a:lnTo>
                <a:lnTo>
                  <a:pt x="479" y="390"/>
                </a:lnTo>
                <a:lnTo>
                  <a:pt x="476" y="390"/>
                </a:lnTo>
                <a:lnTo>
                  <a:pt x="475" y="391"/>
                </a:lnTo>
                <a:lnTo>
                  <a:pt x="474" y="391"/>
                </a:lnTo>
                <a:lnTo>
                  <a:pt x="474" y="391"/>
                </a:lnTo>
                <a:lnTo>
                  <a:pt x="473" y="391"/>
                </a:lnTo>
                <a:lnTo>
                  <a:pt x="472" y="392"/>
                </a:lnTo>
                <a:lnTo>
                  <a:pt x="471" y="392"/>
                </a:lnTo>
                <a:lnTo>
                  <a:pt x="470" y="393"/>
                </a:lnTo>
                <a:lnTo>
                  <a:pt x="468" y="395"/>
                </a:lnTo>
                <a:lnTo>
                  <a:pt x="467" y="395"/>
                </a:lnTo>
                <a:lnTo>
                  <a:pt x="466" y="396"/>
                </a:lnTo>
                <a:lnTo>
                  <a:pt x="464" y="397"/>
                </a:lnTo>
                <a:lnTo>
                  <a:pt x="463" y="398"/>
                </a:lnTo>
                <a:lnTo>
                  <a:pt x="462" y="398"/>
                </a:lnTo>
                <a:lnTo>
                  <a:pt x="461" y="399"/>
                </a:lnTo>
                <a:lnTo>
                  <a:pt x="461" y="399"/>
                </a:lnTo>
                <a:lnTo>
                  <a:pt x="461" y="400"/>
                </a:lnTo>
                <a:lnTo>
                  <a:pt x="460" y="402"/>
                </a:lnTo>
                <a:lnTo>
                  <a:pt x="460" y="402"/>
                </a:lnTo>
                <a:lnTo>
                  <a:pt x="460" y="403"/>
                </a:lnTo>
                <a:lnTo>
                  <a:pt x="459" y="404"/>
                </a:lnTo>
                <a:lnTo>
                  <a:pt x="459" y="405"/>
                </a:lnTo>
                <a:lnTo>
                  <a:pt x="458" y="407"/>
                </a:lnTo>
                <a:lnTo>
                  <a:pt x="458" y="408"/>
                </a:lnTo>
                <a:lnTo>
                  <a:pt x="458" y="408"/>
                </a:lnTo>
                <a:lnTo>
                  <a:pt x="458" y="409"/>
                </a:lnTo>
                <a:lnTo>
                  <a:pt x="458" y="411"/>
                </a:lnTo>
                <a:lnTo>
                  <a:pt x="457" y="413"/>
                </a:lnTo>
                <a:lnTo>
                  <a:pt x="457" y="414"/>
                </a:lnTo>
                <a:lnTo>
                  <a:pt x="456" y="415"/>
                </a:lnTo>
                <a:lnTo>
                  <a:pt x="455" y="417"/>
                </a:lnTo>
                <a:lnTo>
                  <a:pt x="454" y="417"/>
                </a:lnTo>
                <a:lnTo>
                  <a:pt x="454" y="418"/>
                </a:lnTo>
                <a:lnTo>
                  <a:pt x="454" y="418"/>
                </a:lnTo>
                <a:lnTo>
                  <a:pt x="454" y="419"/>
                </a:lnTo>
                <a:lnTo>
                  <a:pt x="453" y="420"/>
                </a:lnTo>
                <a:lnTo>
                  <a:pt x="453" y="421"/>
                </a:lnTo>
                <a:lnTo>
                  <a:pt x="453" y="422"/>
                </a:lnTo>
                <a:lnTo>
                  <a:pt x="452" y="422"/>
                </a:lnTo>
                <a:lnTo>
                  <a:pt x="452" y="423"/>
                </a:lnTo>
                <a:lnTo>
                  <a:pt x="452" y="424"/>
                </a:lnTo>
                <a:lnTo>
                  <a:pt x="451" y="425"/>
                </a:lnTo>
                <a:lnTo>
                  <a:pt x="451" y="426"/>
                </a:lnTo>
                <a:lnTo>
                  <a:pt x="450" y="427"/>
                </a:lnTo>
                <a:lnTo>
                  <a:pt x="450" y="428"/>
                </a:lnTo>
                <a:lnTo>
                  <a:pt x="450" y="429"/>
                </a:lnTo>
                <a:lnTo>
                  <a:pt x="449" y="430"/>
                </a:lnTo>
                <a:lnTo>
                  <a:pt x="448" y="431"/>
                </a:lnTo>
                <a:lnTo>
                  <a:pt x="446" y="433"/>
                </a:lnTo>
                <a:lnTo>
                  <a:pt x="446" y="435"/>
                </a:lnTo>
                <a:lnTo>
                  <a:pt x="445" y="436"/>
                </a:lnTo>
                <a:lnTo>
                  <a:pt x="445" y="436"/>
                </a:lnTo>
                <a:lnTo>
                  <a:pt x="444" y="436"/>
                </a:lnTo>
                <a:lnTo>
                  <a:pt x="443" y="437"/>
                </a:lnTo>
                <a:lnTo>
                  <a:pt x="442" y="437"/>
                </a:lnTo>
                <a:lnTo>
                  <a:pt x="442" y="438"/>
                </a:lnTo>
                <a:lnTo>
                  <a:pt x="441" y="438"/>
                </a:lnTo>
                <a:lnTo>
                  <a:pt x="440" y="440"/>
                </a:lnTo>
                <a:lnTo>
                  <a:pt x="440" y="440"/>
                </a:lnTo>
                <a:lnTo>
                  <a:pt x="437" y="442"/>
                </a:lnTo>
                <a:lnTo>
                  <a:pt x="437" y="443"/>
                </a:lnTo>
                <a:lnTo>
                  <a:pt x="435" y="444"/>
                </a:lnTo>
                <a:lnTo>
                  <a:pt x="434" y="445"/>
                </a:lnTo>
                <a:lnTo>
                  <a:pt x="433" y="445"/>
                </a:lnTo>
                <a:lnTo>
                  <a:pt x="432" y="446"/>
                </a:lnTo>
                <a:lnTo>
                  <a:pt x="432" y="447"/>
                </a:lnTo>
                <a:lnTo>
                  <a:pt x="431" y="447"/>
                </a:lnTo>
                <a:lnTo>
                  <a:pt x="431" y="447"/>
                </a:lnTo>
                <a:lnTo>
                  <a:pt x="430" y="448"/>
                </a:lnTo>
                <a:lnTo>
                  <a:pt x="429" y="448"/>
                </a:lnTo>
                <a:lnTo>
                  <a:pt x="428" y="449"/>
                </a:lnTo>
                <a:lnTo>
                  <a:pt x="427" y="449"/>
                </a:lnTo>
                <a:lnTo>
                  <a:pt x="425" y="450"/>
                </a:lnTo>
                <a:lnTo>
                  <a:pt x="423" y="451"/>
                </a:lnTo>
                <a:lnTo>
                  <a:pt x="423" y="451"/>
                </a:lnTo>
                <a:lnTo>
                  <a:pt x="422" y="451"/>
                </a:lnTo>
                <a:lnTo>
                  <a:pt x="421" y="451"/>
                </a:lnTo>
                <a:lnTo>
                  <a:pt x="420" y="452"/>
                </a:lnTo>
                <a:lnTo>
                  <a:pt x="420" y="452"/>
                </a:lnTo>
                <a:lnTo>
                  <a:pt x="419" y="452"/>
                </a:lnTo>
                <a:lnTo>
                  <a:pt x="416" y="452"/>
                </a:lnTo>
                <a:lnTo>
                  <a:pt x="415" y="453"/>
                </a:lnTo>
                <a:lnTo>
                  <a:pt x="414" y="453"/>
                </a:lnTo>
                <a:lnTo>
                  <a:pt x="413" y="453"/>
                </a:lnTo>
                <a:lnTo>
                  <a:pt x="412" y="454"/>
                </a:lnTo>
                <a:lnTo>
                  <a:pt x="411" y="454"/>
                </a:lnTo>
                <a:lnTo>
                  <a:pt x="410" y="454"/>
                </a:lnTo>
                <a:lnTo>
                  <a:pt x="410" y="454"/>
                </a:lnTo>
                <a:lnTo>
                  <a:pt x="409" y="455"/>
                </a:lnTo>
                <a:lnTo>
                  <a:pt x="407" y="456"/>
                </a:lnTo>
                <a:lnTo>
                  <a:pt x="407" y="457"/>
                </a:lnTo>
                <a:lnTo>
                  <a:pt x="406" y="457"/>
                </a:lnTo>
                <a:lnTo>
                  <a:pt x="406" y="457"/>
                </a:lnTo>
                <a:lnTo>
                  <a:pt x="405" y="458"/>
                </a:lnTo>
                <a:lnTo>
                  <a:pt x="405" y="458"/>
                </a:lnTo>
                <a:lnTo>
                  <a:pt x="404" y="458"/>
                </a:lnTo>
                <a:lnTo>
                  <a:pt x="404" y="459"/>
                </a:lnTo>
                <a:lnTo>
                  <a:pt x="404" y="460"/>
                </a:lnTo>
                <a:lnTo>
                  <a:pt x="403" y="461"/>
                </a:lnTo>
                <a:lnTo>
                  <a:pt x="403" y="462"/>
                </a:lnTo>
                <a:lnTo>
                  <a:pt x="402" y="462"/>
                </a:lnTo>
                <a:lnTo>
                  <a:pt x="401" y="462"/>
                </a:lnTo>
                <a:lnTo>
                  <a:pt x="401" y="463"/>
                </a:lnTo>
                <a:lnTo>
                  <a:pt x="401" y="464"/>
                </a:lnTo>
                <a:lnTo>
                  <a:pt x="401" y="464"/>
                </a:lnTo>
                <a:lnTo>
                  <a:pt x="400" y="465"/>
                </a:lnTo>
                <a:lnTo>
                  <a:pt x="399" y="466"/>
                </a:lnTo>
                <a:lnTo>
                  <a:pt x="398" y="468"/>
                </a:lnTo>
                <a:lnTo>
                  <a:pt x="397" y="468"/>
                </a:lnTo>
                <a:lnTo>
                  <a:pt x="396" y="469"/>
                </a:lnTo>
                <a:lnTo>
                  <a:pt x="396" y="470"/>
                </a:lnTo>
                <a:lnTo>
                  <a:pt x="395" y="470"/>
                </a:lnTo>
                <a:lnTo>
                  <a:pt x="395" y="470"/>
                </a:lnTo>
                <a:lnTo>
                  <a:pt x="394" y="471"/>
                </a:lnTo>
                <a:lnTo>
                  <a:pt x="393" y="471"/>
                </a:lnTo>
                <a:lnTo>
                  <a:pt x="393" y="471"/>
                </a:lnTo>
                <a:lnTo>
                  <a:pt x="392" y="471"/>
                </a:lnTo>
                <a:lnTo>
                  <a:pt x="391" y="472"/>
                </a:lnTo>
                <a:lnTo>
                  <a:pt x="391" y="472"/>
                </a:lnTo>
                <a:lnTo>
                  <a:pt x="390" y="472"/>
                </a:lnTo>
                <a:lnTo>
                  <a:pt x="389" y="472"/>
                </a:lnTo>
                <a:lnTo>
                  <a:pt x="388" y="472"/>
                </a:lnTo>
                <a:lnTo>
                  <a:pt x="388" y="472"/>
                </a:lnTo>
                <a:lnTo>
                  <a:pt x="387" y="472"/>
                </a:lnTo>
                <a:lnTo>
                  <a:pt x="385" y="472"/>
                </a:lnTo>
                <a:lnTo>
                  <a:pt x="385" y="473"/>
                </a:lnTo>
                <a:lnTo>
                  <a:pt x="384" y="473"/>
                </a:lnTo>
                <a:lnTo>
                  <a:pt x="383" y="473"/>
                </a:lnTo>
                <a:lnTo>
                  <a:pt x="382" y="473"/>
                </a:lnTo>
                <a:lnTo>
                  <a:pt x="382" y="474"/>
                </a:lnTo>
                <a:lnTo>
                  <a:pt x="381" y="474"/>
                </a:lnTo>
                <a:lnTo>
                  <a:pt x="381" y="474"/>
                </a:lnTo>
                <a:lnTo>
                  <a:pt x="380" y="475"/>
                </a:lnTo>
                <a:lnTo>
                  <a:pt x="380" y="475"/>
                </a:lnTo>
                <a:lnTo>
                  <a:pt x="378" y="477"/>
                </a:lnTo>
                <a:lnTo>
                  <a:pt x="378" y="478"/>
                </a:lnTo>
                <a:lnTo>
                  <a:pt x="376" y="480"/>
                </a:lnTo>
                <a:lnTo>
                  <a:pt x="376" y="481"/>
                </a:lnTo>
                <a:lnTo>
                  <a:pt x="376" y="482"/>
                </a:lnTo>
                <a:lnTo>
                  <a:pt x="375" y="483"/>
                </a:lnTo>
                <a:lnTo>
                  <a:pt x="374" y="484"/>
                </a:lnTo>
                <a:lnTo>
                  <a:pt x="374" y="484"/>
                </a:lnTo>
                <a:lnTo>
                  <a:pt x="374" y="484"/>
                </a:lnTo>
                <a:lnTo>
                  <a:pt x="373" y="486"/>
                </a:lnTo>
                <a:lnTo>
                  <a:pt x="372" y="487"/>
                </a:lnTo>
                <a:lnTo>
                  <a:pt x="372" y="488"/>
                </a:lnTo>
                <a:lnTo>
                  <a:pt x="371" y="488"/>
                </a:lnTo>
                <a:lnTo>
                  <a:pt x="371" y="488"/>
                </a:lnTo>
                <a:lnTo>
                  <a:pt x="370" y="488"/>
                </a:lnTo>
                <a:lnTo>
                  <a:pt x="369" y="489"/>
                </a:lnTo>
                <a:lnTo>
                  <a:pt x="369" y="489"/>
                </a:lnTo>
                <a:lnTo>
                  <a:pt x="369" y="489"/>
                </a:lnTo>
                <a:lnTo>
                  <a:pt x="368" y="490"/>
                </a:lnTo>
                <a:lnTo>
                  <a:pt x="368" y="490"/>
                </a:lnTo>
                <a:lnTo>
                  <a:pt x="368" y="491"/>
                </a:lnTo>
                <a:lnTo>
                  <a:pt x="367" y="492"/>
                </a:lnTo>
                <a:lnTo>
                  <a:pt x="367" y="493"/>
                </a:lnTo>
                <a:lnTo>
                  <a:pt x="366" y="494"/>
                </a:lnTo>
                <a:lnTo>
                  <a:pt x="366" y="495"/>
                </a:lnTo>
                <a:lnTo>
                  <a:pt x="366" y="495"/>
                </a:lnTo>
                <a:lnTo>
                  <a:pt x="366" y="497"/>
                </a:lnTo>
                <a:lnTo>
                  <a:pt x="366" y="498"/>
                </a:lnTo>
                <a:lnTo>
                  <a:pt x="366" y="499"/>
                </a:lnTo>
                <a:lnTo>
                  <a:pt x="366" y="499"/>
                </a:lnTo>
                <a:lnTo>
                  <a:pt x="366" y="499"/>
                </a:lnTo>
                <a:lnTo>
                  <a:pt x="365" y="500"/>
                </a:lnTo>
                <a:lnTo>
                  <a:pt x="365" y="500"/>
                </a:lnTo>
                <a:lnTo>
                  <a:pt x="364" y="502"/>
                </a:lnTo>
                <a:lnTo>
                  <a:pt x="362" y="504"/>
                </a:lnTo>
                <a:lnTo>
                  <a:pt x="361" y="505"/>
                </a:lnTo>
                <a:lnTo>
                  <a:pt x="360" y="505"/>
                </a:lnTo>
                <a:lnTo>
                  <a:pt x="360" y="506"/>
                </a:lnTo>
                <a:lnTo>
                  <a:pt x="359" y="506"/>
                </a:lnTo>
                <a:lnTo>
                  <a:pt x="359" y="507"/>
                </a:lnTo>
                <a:lnTo>
                  <a:pt x="359" y="507"/>
                </a:lnTo>
                <a:lnTo>
                  <a:pt x="359" y="508"/>
                </a:lnTo>
                <a:lnTo>
                  <a:pt x="359" y="509"/>
                </a:lnTo>
                <a:lnTo>
                  <a:pt x="359" y="510"/>
                </a:lnTo>
                <a:lnTo>
                  <a:pt x="358" y="510"/>
                </a:lnTo>
                <a:lnTo>
                  <a:pt x="358" y="511"/>
                </a:lnTo>
                <a:lnTo>
                  <a:pt x="357" y="512"/>
                </a:lnTo>
                <a:lnTo>
                  <a:pt x="357" y="513"/>
                </a:lnTo>
                <a:lnTo>
                  <a:pt x="356" y="513"/>
                </a:lnTo>
                <a:lnTo>
                  <a:pt x="356" y="514"/>
                </a:lnTo>
                <a:lnTo>
                  <a:pt x="355" y="515"/>
                </a:lnTo>
                <a:lnTo>
                  <a:pt x="355" y="516"/>
                </a:lnTo>
                <a:lnTo>
                  <a:pt x="354" y="517"/>
                </a:lnTo>
                <a:lnTo>
                  <a:pt x="353" y="517"/>
                </a:lnTo>
                <a:lnTo>
                  <a:pt x="353" y="518"/>
                </a:lnTo>
                <a:lnTo>
                  <a:pt x="353" y="518"/>
                </a:lnTo>
                <a:lnTo>
                  <a:pt x="352" y="518"/>
                </a:lnTo>
                <a:lnTo>
                  <a:pt x="352" y="519"/>
                </a:lnTo>
                <a:lnTo>
                  <a:pt x="351" y="519"/>
                </a:lnTo>
                <a:lnTo>
                  <a:pt x="351" y="519"/>
                </a:lnTo>
                <a:lnTo>
                  <a:pt x="350" y="520"/>
                </a:lnTo>
                <a:lnTo>
                  <a:pt x="350" y="520"/>
                </a:lnTo>
                <a:lnTo>
                  <a:pt x="349" y="521"/>
                </a:lnTo>
                <a:lnTo>
                  <a:pt x="349" y="521"/>
                </a:lnTo>
                <a:lnTo>
                  <a:pt x="349" y="522"/>
                </a:lnTo>
                <a:lnTo>
                  <a:pt x="348" y="522"/>
                </a:lnTo>
                <a:lnTo>
                  <a:pt x="347" y="523"/>
                </a:lnTo>
                <a:lnTo>
                  <a:pt x="345" y="524"/>
                </a:lnTo>
                <a:lnTo>
                  <a:pt x="345" y="525"/>
                </a:lnTo>
                <a:lnTo>
                  <a:pt x="344" y="526"/>
                </a:lnTo>
                <a:lnTo>
                  <a:pt x="343" y="526"/>
                </a:lnTo>
                <a:lnTo>
                  <a:pt x="341" y="529"/>
                </a:lnTo>
                <a:lnTo>
                  <a:pt x="340" y="530"/>
                </a:lnTo>
                <a:lnTo>
                  <a:pt x="340" y="532"/>
                </a:lnTo>
                <a:lnTo>
                  <a:pt x="339" y="534"/>
                </a:lnTo>
                <a:lnTo>
                  <a:pt x="338" y="534"/>
                </a:lnTo>
                <a:lnTo>
                  <a:pt x="338" y="535"/>
                </a:lnTo>
                <a:lnTo>
                  <a:pt x="337" y="535"/>
                </a:lnTo>
                <a:lnTo>
                  <a:pt x="337" y="536"/>
                </a:lnTo>
                <a:lnTo>
                  <a:pt x="336" y="537"/>
                </a:lnTo>
                <a:lnTo>
                  <a:pt x="336" y="538"/>
                </a:lnTo>
                <a:lnTo>
                  <a:pt x="335" y="539"/>
                </a:lnTo>
                <a:lnTo>
                  <a:pt x="335" y="539"/>
                </a:lnTo>
                <a:lnTo>
                  <a:pt x="334" y="540"/>
                </a:lnTo>
                <a:lnTo>
                  <a:pt x="334" y="541"/>
                </a:lnTo>
                <a:lnTo>
                  <a:pt x="333" y="541"/>
                </a:lnTo>
                <a:lnTo>
                  <a:pt x="333" y="542"/>
                </a:lnTo>
                <a:lnTo>
                  <a:pt x="333" y="543"/>
                </a:lnTo>
                <a:lnTo>
                  <a:pt x="332" y="543"/>
                </a:lnTo>
                <a:lnTo>
                  <a:pt x="332" y="544"/>
                </a:lnTo>
                <a:lnTo>
                  <a:pt x="332" y="545"/>
                </a:lnTo>
                <a:lnTo>
                  <a:pt x="332" y="545"/>
                </a:lnTo>
                <a:lnTo>
                  <a:pt x="332" y="546"/>
                </a:lnTo>
                <a:lnTo>
                  <a:pt x="332" y="546"/>
                </a:lnTo>
                <a:lnTo>
                  <a:pt x="332" y="547"/>
                </a:lnTo>
                <a:lnTo>
                  <a:pt x="331" y="547"/>
                </a:lnTo>
                <a:lnTo>
                  <a:pt x="331" y="548"/>
                </a:lnTo>
                <a:lnTo>
                  <a:pt x="331" y="548"/>
                </a:lnTo>
                <a:lnTo>
                  <a:pt x="331" y="549"/>
                </a:lnTo>
                <a:lnTo>
                  <a:pt x="331" y="550"/>
                </a:lnTo>
                <a:lnTo>
                  <a:pt x="331" y="552"/>
                </a:lnTo>
                <a:lnTo>
                  <a:pt x="331" y="554"/>
                </a:lnTo>
                <a:lnTo>
                  <a:pt x="331" y="555"/>
                </a:lnTo>
                <a:lnTo>
                  <a:pt x="331" y="555"/>
                </a:lnTo>
                <a:lnTo>
                  <a:pt x="331" y="556"/>
                </a:lnTo>
                <a:lnTo>
                  <a:pt x="331" y="556"/>
                </a:lnTo>
                <a:lnTo>
                  <a:pt x="331" y="557"/>
                </a:lnTo>
                <a:lnTo>
                  <a:pt x="331" y="558"/>
                </a:lnTo>
                <a:lnTo>
                  <a:pt x="331" y="559"/>
                </a:lnTo>
                <a:lnTo>
                  <a:pt x="331" y="561"/>
                </a:lnTo>
                <a:lnTo>
                  <a:pt x="331" y="563"/>
                </a:lnTo>
                <a:lnTo>
                  <a:pt x="331" y="564"/>
                </a:lnTo>
                <a:lnTo>
                  <a:pt x="331" y="564"/>
                </a:lnTo>
                <a:lnTo>
                  <a:pt x="331" y="566"/>
                </a:lnTo>
                <a:lnTo>
                  <a:pt x="332" y="566"/>
                </a:lnTo>
                <a:lnTo>
                  <a:pt x="332" y="567"/>
                </a:lnTo>
                <a:lnTo>
                  <a:pt x="332" y="569"/>
                </a:lnTo>
                <a:lnTo>
                  <a:pt x="332" y="569"/>
                </a:lnTo>
                <a:lnTo>
                  <a:pt x="331" y="569"/>
                </a:lnTo>
                <a:lnTo>
                  <a:pt x="331" y="570"/>
                </a:lnTo>
                <a:lnTo>
                  <a:pt x="330" y="572"/>
                </a:lnTo>
                <a:lnTo>
                  <a:pt x="330" y="572"/>
                </a:lnTo>
                <a:lnTo>
                  <a:pt x="330" y="573"/>
                </a:lnTo>
                <a:lnTo>
                  <a:pt x="329" y="574"/>
                </a:lnTo>
                <a:lnTo>
                  <a:pt x="328" y="575"/>
                </a:lnTo>
                <a:lnTo>
                  <a:pt x="327" y="575"/>
                </a:lnTo>
                <a:lnTo>
                  <a:pt x="326" y="576"/>
                </a:lnTo>
                <a:lnTo>
                  <a:pt x="326" y="577"/>
                </a:lnTo>
                <a:lnTo>
                  <a:pt x="325" y="577"/>
                </a:lnTo>
                <a:lnTo>
                  <a:pt x="324" y="578"/>
                </a:lnTo>
                <a:lnTo>
                  <a:pt x="323" y="579"/>
                </a:lnTo>
                <a:lnTo>
                  <a:pt x="322" y="579"/>
                </a:lnTo>
                <a:lnTo>
                  <a:pt x="322" y="579"/>
                </a:lnTo>
                <a:lnTo>
                  <a:pt x="322" y="579"/>
                </a:lnTo>
                <a:lnTo>
                  <a:pt x="322" y="580"/>
                </a:lnTo>
                <a:lnTo>
                  <a:pt x="321" y="580"/>
                </a:lnTo>
                <a:lnTo>
                  <a:pt x="321" y="581"/>
                </a:lnTo>
                <a:lnTo>
                  <a:pt x="320" y="581"/>
                </a:lnTo>
                <a:lnTo>
                  <a:pt x="319" y="582"/>
                </a:lnTo>
                <a:lnTo>
                  <a:pt x="318" y="582"/>
                </a:lnTo>
                <a:lnTo>
                  <a:pt x="316" y="582"/>
                </a:lnTo>
                <a:lnTo>
                  <a:pt x="316" y="582"/>
                </a:lnTo>
                <a:lnTo>
                  <a:pt x="315" y="582"/>
                </a:lnTo>
                <a:lnTo>
                  <a:pt x="314" y="582"/>
                </a:lnTo>
                <a:lnTo>
                  <a:pt x="311" y="583"/>
                </a:lnTo>
                <a:lnTo>
                  <a:pt x="310" y="583"/>
                </a:lnTo>
                <a:lnTo>
                  <a:pt x="310" y="583"/>
                </a:lnTo>
                <a:lnTo>
                  <a:pt x="310" y="582"/>
                </a:lnTo>
                <a:lnTo>
                  <a:pt x="309" y="581"/>
                </a:lnTo>
                <a:lnTo>
                  <a:pt x="308" y="580"/>
                </a:lnTo>
                <a:lnTo>
                  <a:pt x="308" y="579"/>
                </a:lnTo>
                <a:lnTo>
                  <a:pt x="307" y="579"/>
                </a:lnTo>
                <a:lnTo>
                  <a:pt x="307" y="579"/>
                </a:lnTo>
                <a:lnTo>
                  <a:pt x="306" y="579"/>
                </a:lnTo>
                <a:lnTo>
                  <a:pt x="306" y="581"/>
                </a:lnTo>
                <a:lnTo>
                  <a:pt x="305" y="582"/>
                </a:lnTo>
                <a:lnTo>
                  <a:pt x="305" y="583"/>
                </a:lnTo>
                <a:lnTo>
                  <a:pt x="304" y="583"/>
                </a:lnTo>
                <a:lnTo>
                  <a:pt x="304" y="583"/>
                </a:lnTo>
                <a:lnTo>
                  <a:pt x="303" y="583"/>
                </a:lnTo>
                <a:lnTo>
                  <a:pt x="303" y="583"/>
                </a:lnTo>
                <a:lnTo>
                  <a:pt x="303" y="582"/>
                </a:lnTo>
                <a:lnTo>
                  <a:pt x="302" y="582"/>
                </a:lnTo>
                <a:lnTo>
                  <a:pt x="302" y="581"/>
                </a:lnTo>
                <a:lnTo>
                  <a:pt x="303" y="580"/>
                </a:lnTo>
                <a:lnTo>
                  <a:pt x="303" y="580"/>
                </a:lnTo>
                <a:lnTo>
                  <a:pt x="303" y="579"/>
                </a:lnTo>
                <a:lnTo>
                  <a:pt x="303" y="579"/>
                </a:lnTo>
                <a:lnTo>
                  <a:pt x="302" y="579"/>
                </a:lnTo>
                <a:lnTo>
                  <a:pt x="302" y="579"/>
                </a:lnTo>
                <a:lnTo>
                  <a:pt x="301" y="578"/>
                </a:lnTo>
                <a:lnTo>
                  <a:pt x="300" y="579"/>
                </a:lnTo>
                <a:lnTo>
                  <a:pt x="300" y="579"/>
                </a:lnTo>
                <a:lnTo>
                  <a:pt x="300" y="579"/>
                </a:lnTo>
                <a:lnTo>
                  <a:pt x="300" y="579"/>
                </a:lnTo>
                <a:lnTo>
                  <a:pt x="300" y="579"/>
                </a:lnTo>
                <a:lnTo>
                  <a:pt x="300" y="581"/>
                </a:lnTo>
                <a:lnTo>
                  <a:pt x="300" y="582"/>
                </a:lnTo>
                <a:lnTo>
                  <a:pt x="300" y="582"/>
                </a:lnTo>
                <a:lnTo>
                  <a:pt x="300" y="583"/>
                </a:lnTo>
                <a:lnTo>
                  <a:pt x="300" y="583"/>
                </a:lnTo>
                <a:lnTo>
                  <a:pt x="299" y="583"/>
                </a:lnTo>
                <a:lnTo>
                  <a:pt x="299" y="583"/>
                </a:lnTo>
                <a:lnTo>
                  <a:pt x="298" y="583"/>
                </a:lnTo>
                <a:lnTo>
                  <a:pt x="298" y="583"/>
                </a:lnTo>
                <a:lnTo>
                  <a:pt x="297" y="583"/>
                </a:lnTo>
                <a:lnTo>
                  <a:pt x="297" y="583"/>
                </a:lnTo>
                <a:lnTo>
                  <a:pt x="296" y="583"/>
                </a:lnTo>
                <a:lnTo>
                  <a:pt x="295" y="583"/>
                </a:lnTo>
                <a:lnTo>
                  <a:pt x="295" y="583"/>
                </a:lnTo>
                <a:lnTo>
                  <a:pt x="294" y="583"/>
                </a:lnTo>
                <a:lnTo>
                  <a:pt x="293" y="584"/>
                </a:lnTo>
                <a:lnTo>
                  <a:pt x="293" y="585"/>
                </a:lnTo>
                <a:lnTo>
                  <a:pt x="292" y="585"/>
                </a:lnTo>
                <a:lnTo>
                  <a:pt x="292" y="585"/>
                </a:lnTo>
                <a:lnTo>
                  <a:pt x="292" y="586"/>
                </a:lnTo>
                <a:lnTo>
                  <a:pt x="293" y="587"/>
                </a:lnTo>
                <a:lnTo>
                  <a:pt x="294" y="588"/>
                </a:lnTo>
                <a:lnTo>
                  <a:pt x="294" y="588"/>
                </a:lnTo>
                <a:lnTo>
                  <a:pt x="294" y="589"/>
                </a:lnTo>
                <a:lnTo>
                  <a:pt x="294" y="589"/>
                </a:lnTo>
                <a:lnTo>
                  <a:pt x="293" y="590"/>
                </a:lnTo>
                <a:lnTo>
                  <a:pt x="293" y="590"/>
                </a:lnTo>
                <a:lnTo>
                  <a:pt x="293" y="590"/>
                </a:lnTo>
                <a:lnTo>
                  <a:pt x="292" y="590"/>
                </a:lnTo>
                <a:lnTo>
                  <a:pt x="291" y="590"/>
                </a:lnTo>
                <a:lnTo>
                  <a:pt x="290" y="590"/>
                </a:lnTo>
                <a:lnTo>
                  <a:pt x="289" y="589"/>
                </a:lnTo>
                <a:lnTo>
                  <a:pt x="288" y="589"/>
                </a:lnTo>
                <a:lnTo>
                  <a:pt x="288" y="589"/>
                </a:lnTo>
                <a:lnTo>
                  <a:pt x="287" y="588"/>
                </a:lnTo>
                <a:lnTo>
                  <a:pt x="287" y="588"/>
                </a:lnTo>
                <a:lnTo>
                  <a:pt x="287" y="587"/>
                </a:lnTo>
                <a:lnTo>
                  <a:pt x="288" y="586"/>
                </a:lnTo>
                <a:lnTo>
                  <a:pt x="288" y="585"/>
                </a:lnTo>
                <a:lnTo>
                  <a:pt x="288" y="585"/>
                </a:lnTo>
                <a:lnTo>
                  <a:pt x="288" y="584"/>
                </a:lnTo>
                <a:lnTo>
                  <a:pt x="288" y="583"/>
                </a:lnTo>
                <a:lnTo>
                  <a:pt x="287" y="583"/>
                </a:lnTo>
                <a:lnTo>
                  <a:pt x="287" y="582"/>
                </a:lnTo>
                <a:lnTo>
                  <a:pt x="287" y="581"/>
                </a:lnTo>
                <a:lnTo>
                  <a:pt x="287" y="581"/>
                </a:lnTo>
                <a:lnTo>
                  <a:pt x="286" y="580"/>
                </a:lnTo>
                <a:lnTo>
                  <a:pt x="286" y="580"/>
                </a:lnTo>
                <a:lnTo>
                  <a:pt x="285" y="580"/>
                </a:lnTo>
                <a:lnTo>
                  <a:pt x="285" y="581"/>
                </a:lnTo>
                <a:lnTo>
                  <a:pt x="284" y="581"/>
                </a:lnTo>
                <a:lnTo>
                  <a:pt x="284" y="581"/>
                </a:lnTo>
                <a:lnTo>
                  <a:pt x="283" y="580"/>
                </a:lnTo>
                <a:lnTo>
                  <a:pt x="283" y="580"/>
                </a:lnTo>
                <a:lnTo>
                  <a:pt x="283" y="579"/>
                </a:lnTo>
                <a:lnTo>
                  <a:pt x="282" y="579"/>
                </a:lnTo>
                <a:lnTo>
                  <a:pt x="281" y="579"/>
                </a:lnTo>
                <a:lnTo>
                  <a:pt x="281" y="579"/>
                </a:lnTo>
                <a:lnTo>
                  <a:pt x="280" y="579"/>
                </a:lnTo>
                <a:lnTo>
                  <a:pt x="280" y="579"/>
                </a:lnTo>
                <a:lnTo>
                  <a:pt x="278" y="579"/>
                </a:lnTo>
                <a:lnTo>
                  <a:pt x="277" y="579"/>
                </a:lnTo>
                <a:lnTo>
                  <a:pt x="276" y="579"/>
                </a:lnTo>
                <a:lnTo>
                  <a:pt x="275" y="579"/>
                </a:lnTo>
                <a:lnTo>
                  <a:pt x="274" y="579"/>
                </a:lnTo>
                <a:lnTo>
                  <a:pt x="274" y="579"/>
                </a:lnTo>
                <a:lnTo>
                  <a:pt x="273" y="579"/>
                </a:lnTo>
                <a:lnTo>
                  <a:pt x="272" y="579"/>
                </a:lnTo>
                <a:lnTo>
                  <a:pt x="271" y="579"/>
                </a:lnTo>
                <a:lnTo>
                  <a:pt x="270" y="579"/>
                </a:lnTo>
                <a:lnTo>
                  <a:pt x="270" y="579"/>
                </a:lnTo>
                <a:lnTo>
                  <a:pt x="269" y="579"/>
                </a:lnTo>
                <a:lnTo>
                  <a:pt x="269" y="579"/>
                </a:lnTo>
                <a:lnTo>
                  <a:pt x="268" y="578"/>
                </a:lnTo>
                <a:lnTo>
                  <a:pt x="268" y="578"/>
                </a:lnTo>
                <a:lnTo>
                  <a:pt x="267" y="578"/>
                </a:lnTo>
                <a:lnTo>
                  <a:pt x="267" y="578"/>
                </a:lnTo>
                <a:lnTo>
                  <a:pt x="265" y="578"/>
                </a:lnTo>
                <a:lnTo>
                  <a:pt x="265" y="578"/>
                </a:lnTo>
                <a:lnTo>
                  <a:pt x="264" y="578"/>
                </a:lnTo>
                <a:lnTo>
                  <a:pt x="264" y="577"/>
                </a:lnTo>
                <a:lnTo>
                  <a:pt x="264" y="577"/>
                </a:lnTo>
                <a:lnTo>
                  <a:pt x="263" y="576"/>
                </a:lnTo>
                <a:lnTo>
                  <a:pt x="263" y="575"/>
                </a:lnTo>
                <a:lnTo>
                  <a:pt x="263" y="574"/>
                </a:lnTo>
                <a:lnTo>
                  <a:pt x="263" y="573"/>
                </a:lnTo>
                <a:lnTo>
                  <a:pt x="263" y="573"/>
                </a:lnTo>
                <a:lnTo>
                  <a:pt x="262" y="572"/>
                </a:lnTo>
                <a:lnTo>
                  <a:pt x="261" y="572"/>
                </a:lnTo>
                <a:lnTo>
                  <a:pt x="261" y="572"/>
                </a:lnTo>
                <a:lnTo>
                  <a:pt x="259" y="571"/>
                </a:lnTo>
                <a:lnTo>
                  <a:pt x="259" y="571"/>
                </a:lnTo>
                <a:lnTo>
                  <a:pt x="259" y="570"/>
                </a:lnTo>
                <a:lnTo>
                  <a:pt x="258" y="570"/>
                </a:lnTo>
                <a:lnTo>
                  <a:pt x="257" y="570"/>
                </a:lnTo>
                <a:lnTo>
                  <a:pt x="256" y="570"/>
                </a:lnTo>
                <a:lnTo>
                  <a:pt x="255" y="571"/>
                </a:lnTo>
                <a:lnTo>
                  <a:pt x="255" y="571"/>
                </a:lnTo>
                <a:lnTo>
                  <a:pt x="254" y="570"/>
                </a:lnTo>
                <a:lnTo>
                  <a:pt x="254" y="570"/>
                </a:lnTo>
                <a:lnTo>
                  <a:pt x="254" y="569"/>
                </a:lnTo>
                <a:lnTo>
                  <a:pt x="255" y="569"/>
                </a:lnTo>
                <a:lnTo>
                  <a:pt x="255" y="569"/>
                </a:lnTo>
                <a:lnTo>
                  <a:pt x="255" y="568"/>
                </a:lnTo>
                <a:lnTo>
                  <a:pt x="256" y="568"/>
                </a:lnTo>
                <a:lnTo>
                  <a:pt x="256" y="568"/>
                </a:lnTo>
                <a:lnTo>
                  <a:pt x="256" y="567"/>
                </a:lnTo>
                <a:lnTo>
                  <a:pt x="256" y="567"/>
                </a:lnTo>
                <a:lnTo>
                  <a:pt x="256" y="566"/>
                </a:lnTo>
                <a:lnTo>
                  <a:pt x="256" y="566"/>
                </a:lnTo>
                <a:lnTo>
                  <a:pt x="255" y="564"/>
                </a:lnTo>
                <a:lnTo>
                  <a:pt x="255" y="563"/>
                </a:lnTo>
                <a:lnTo>
                  <a:pt x="255" y="562"/>
                </a:lnTo>
                <a:lnTo>
                  <a:pt x="255" y="561"/>
                </a:lnTo>
                <a:lnTo>
                  <a:pt x="254" y="560"/>
                </a:lnTo>
                <a:lnTo>
                  <a:pt x="253" y="560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8"/>
                </a:lnTo>
                <a:lnTo>
                  <a:pt x="254" y="558"/>
                </a:lnTo>
                <a:lnTo>
                  <a:pt x="254" y="557"/>
                </a:lnTo>
                <a:lnTo>
                  <a:pt x="254" y="557"/>
                </a:lnTo>
                <a:lnTo>
                  <a:pt x="255" y="557"/>
                </a:lnTo>
                <a:lnTo>
                  <a:pt x="255" y="557"/>
                </a:lnTo>
                <a:lnTo>
                  <a:pt x="255" y="557"/>
                </a:lnTo>
                <a:lnTo>
                  <a:pt x="256" y="557"/>
                </a:lnTo>
                <a:lnTo>
                  <a:pt x="256" y="557"/>
                </a:lnTo>
                <a:lnTo>
                  <a:pt x="257" y="557"/>
                </a:lnTo>
                <a:lnTo>
                  <a:pt x="257" y="557"/>
                </a:lnTo>
                <a:lnTo>
                  <a:pt x="257" y="555"/>
                </a:lnTo>
                <a:lnTo>
                  <a:pt x="257" y="554"/>
                </a:lnTo>
                <a:lnTo>
                  <a:pt x="257" y="553"/>
                </a:lnTo>
                <a:lnTo>
                  <a:pt x="257" y="553"/>
                </a:lnTo>
                <a:lnTo>
                  <a:pt x="257" y="552"/>
                </a:lnTo>
                <a:lnTo>
                  <a:pt x="257" y="552"/>
                </a:lnTo>
                <a:lnTo>
                  <a:pt x="256" y="551"/>
                </a:lnTo>
                <a:lnTo>
                  <a:pt x="256" y="551"/>
                </a:lnTo>
                <a:lnTo>
                  <a:pt x="255" y="550"/>
                </a:lnTo>
                <a:lnTo>
                  <a:pt x="255" y="550"/>
                </a:lnTo>
                <a:lnTo>
                  <a:pt x="254" y="549"/>
                </a:lnTo>
                <a:lnTo>
                  <a:pt x="253" y="549"/>
                </a:lnTo>
                <a:lnTo>
                  <a:pt x="253" y="549"/>
                </a:lnTo>
                <a:lnTo>
                  <a:pt x="253" y="548"/>
                </a:lnTo>
                <a:lnTo>
                  <a:pt x="252" y="548"/>
                </a:lnTo>
                <a:lnTo>
                  <a:pt x="252" y="548"/>
                </a:lnTo>
                <a:lnTo>
                  <a:pt x="251" y="548"/>
                </a:lnTo>
                <a:lnTo>
                  <a:pt x="251" y="549"/>
                </a:lnTo>
                <a:lnTo>
                  <a:pt x="251" y="549"/>
                </a:lnTo>
                <a:lnTo>
                  <a:pt x="250" y="549"/>
                </a:lnTo>
                <a:lnTo>
                  <a:pt x="249" y="549"/>
                </a:lnTo>
                <a:lnTo>
                  <a:pt x="249" y="549"/>
                </a:lnTo>
                <a:lnTo>
                  <a:pt x="248" y="550"/>
                </a:lnTo>
                <a:lnTo>
                  <a:pt x="248" y="550"/>
                </a:lnTo>
                <a:lnTo>
                  <a:pt x="247" y="550"/>
                </a:lnTo>
                <a:lnTo>
                  <a:pt x="246" y="550"/>
                </a:lnTo>
                <a:lnTo>
                  <a:pt x="246" y="550"/>
                </a:lnTo>
                <a:lnTo>
                  <a:pt x="245" y="551"/>
                </a:lnTo>
                <a:lnTo>
                  <a:pt x="245" y="551"/>
                </a:lnTo>
                <a:lnTo>
                  <a:pt x="244" y="551"/>
                </a:lnTo>
                <a:lnTo>
                  <a:pt x="244" y="551"/>
                </a:lnTo>
                <a:lnTo>
                  <a:pt x="243" y="551"/>
                </a:lnTo>
                <a:lnTo>
                  <a:pt x="243" y="550"/>
                </a:lnTo>
                <a:lnTo>
                  <a:pt x="242" y="550"/>
                </a:lnTo>
                <a:lnTo>
                  <a:pt x="242" y="549"/>
                </a:lnTo>
                <a:lnTo>
                  <a:pt x="242" y="549"/>
                </a:lnTo>
                <a:lnTo>
                  <a:pt x="243" y="549"/>
                </a:lnTo>
                <a:lnTo>
                  <a:pt x="243" y="548"/>
                </a:lnTo>
                <a:lnTo>
                  <a:pt x="243" y="548"/>
                </a:lnTo>
                <a:lnTo>
                  <a:pt x="243" y="548"/>
                </a:lnTo>
                <a:lnTo>
                  <a:pt x="244" y="547"/>
                </a:lnTo>
                <a:lnTo>
                  <a:pt x="244" y="547"/>
                </a:lnTo>
                <a:lnTo>
                  <a:pt x="245" y="546"/>
                </a:lnTo>
                <a:lnTo>
                  <a:pt x="245" y="546"/>
                </a:lnTo>
                <a:lnTo>
                  <a:pt x="245" y="545"/>
                </a:lnTo>
                <a:lnTo>
                  <a:pt x="245" y="545"/>
                </a:lnTo>
                <a:lnTo>
                  <a:pt x="245" y="545"/>
                </a:lnTo>
                <a:lnTo>
                  <a:pt x="245" y="545"/>
                </a:lnTo>
                <a:lnTo>
                  <a:pt x="245" y="544"/>
                </a:lnTo>
                <a:lnTo>
                  <a:pt x="245" y="543"/>
                </a:lnTo>
                <a:lnTo>
                  <a:pt x="245" y="542"/>
                </a:lnTo>
                <a:lnTo>
                  <a:pt x="246" y="541"/>
                </a:lnTo>
                <a:lnTo>
                  <a:pt x="247" y="539"/>
                </a:lnTo>
                <a:lnTo>
                  <a:pt x="247" y="538"/>
                </a:lnTo>
                <a:lnTo>
                  <a:pt x="248" y="537"/>
                </a:lnTo>
                <a:lnTo>
                  <a:pt x="248" y="535"/>
                </a:lnTo>
                <a:lnTo>
                  <a:pt x="247" y="535"/>
                </a:lnTo>
                <a:lnTo>
                  <a:pt x="247" y="534"/>
                </a:lnTo>
                <a:lnTo>
                  <a:pt x="247" y="533"/>
                </a:lnTo>
                <a:lnTo>
                  <a:pt x="246" y="532"/>
                </a:lnTo>
                <a:lnTo>
                  <a:pt x="246" y="532"/>
                </a:lnTo>
                <a:lnTo>
                  <a:pt x="246" y="531"/>
                </a:lnTo>
                <a:lnTo>
                  <a:pt x="245" y="531"/>
                </a:lnTo>
                <a:lnTo>
                  <a:pt x="246" y="530"/>
                </a:lnTo>
                <a:lnTo>
                  <a:pt x="246" y="530"/>
                </a:lnTo>
                <a:lnTo>
                  <a:pt x="246" y="529"/>
                </a:lnTo>
                <a:lnTo>
                  <a:pt x="246" y="528"/>
                </a:lnTo>
                <a:lnTo>
                  <a:pt x="246" y="528"/>
                </a:lnTo>
                <a:lnTo>
                  <a:pt x="246" y="527"/>
                </a:lnTo>
                <a:lnTo>
                  <a:pt x="246" y="526"/>
                </a:lnTo>
                <a:lnTo>
                  <a:pt x="245" y="525"/>
                </a:lnTo>
                <a:lnTo>
                  <a:pt x="245" y="525"/>
                </a:lnTo>
                <a:lnTo>
                  <a:pt x="245" y="524"/>
                </a:lnTo>
                <a:lnTo>
                  <a:pt x="245" y="523"/>
                </a:lnTo>
                <a:lnTo>
                  <a:pt x="244" y="522"/>
                </a:lnTo>
                <a:lnTo>
                  <a:pt x="244" y="522"/>
                </a:lnTo>
                <a:lnTo>
                  <a:pt x="244" y="522"/>
                </a:lnTo>
                <a:lnTo>
                  <a:pt x="243" y="521"/>
                </a:lnTo>
                <a:lnTo>
                  <a:pt x="243" y="521"/>
                </a:lnTo>
                <a:lnTo>
                  <a:pt x="242" y="521"/>
                </a:lnTo>
                <a:lnTo>
                  <a:pt x="241" y="521"/>
                </a:lnTo>
                <a:lnTo>
                  <a:pt x="240" y="522"/>
                </a:lnTo>
                <a:lnTo>
                  <a:pt x="239" y="522"/>
                </a:lnTo>
                <a:lnTo>
                  <a:pt x="238" y="522"/>
                </a:lnTo>
                <a:lnTo>
                  <a:pt x="238" y="522"/>
                </a:lnTo>
                <a:lnTo>
                  <a:pt x="237" y="522"/>
                </a:lnTo>
                <a:lnTo>
                  <a:pt x="236" y="523"/>
                </a:lnTo>
                <a:lnTo>
                  <a:pt x="235" y="523"/>
                </a:lnTo>
                <a:lnTo>
                  <a:pt x="234" y="523"/>
                </a:lnTo>
                <a:lnTo>
                  <a:pt x="234" y="523"/>
                </a:lnTo>
                <a:lnTo>
                  <a:pt x="233" y="523"/>
                </a:lnTo>
                <a:lnTo>
                  <a:pt x="233" y="522"/>
                </a:lnTo>
                <a:lnTo>
                  <a:pt x="232" y="522"/>
                </a:lnTo>
                <a:lnTo>
                  <a:pt x="231" y="521"/>
                </a:lnTo>
                <a:lnTo>
                  <a:pt x="230" y="520"/>
                </a:lnTo>
                <a:lnTo>
                  <a:pt x="230" y="519"/>
                </a:lnTo>
                <a:lnTo>
                  <a:pt x="229" y="518"/>
                </a:lnTo>
                <a:lnTo>
                  <a:pt x="229" y="518"/>
                </a:lnTo>
                <a:lnTo>
                  <a:pt x="229" y="517"/>
                </a:lnTo>
                <a:lnTo>
                  <a:pt x="229" y="516"/>
                </a:lnTo>
                <a:lnTo>
                  <a:pt x="229" y="516"/>
                </a:lnTo>
                <a:lnTo>
                  <a:pt x="229" y="516"/>
                </a:lnTo>
                <a:lnTo>
                  <a:pt x="229" y="515"/>
                </a:lnTo>
                <a:lnTo>
                  <a:pt x="228" y="514"/>
                </a:lnTo>
                <a:lnTo>
                  <a:pt x="227" y="514"/>
                </a:lnTo>
                <a:lnTo>
                  <a:pt x="227" y="513"/>
                </a:lnTo>
                <a:lnTo>
                  <a:pt x="227" y="512"/>
                </a:lnTo>
                <a:lnTo>
                  <a:pt x="227" y="512"/>
                </a:lnTo>
                <a:lnTo>
                  <a:pt x="227" y="511"/>
                </a:lnTo>
                <a:lnTo>
                  <a:pt x="228" y="511"/>
                </a:lnTo>
                <a:lnTo>
                  <a:pt x="227" y="511"/>
                </a:lnTo>
                <a:lnTo>
                  <a:pt x="227" y="510"/>
                </a:lnTo>
                <a:lnTo>
                  <a:pt x="226" y="510"/>
                </a:lnTo>
                <a:lnTo>
                  <a:pt x="226" y="509"/>
                </a:lnTo>
                <a:lnTo>
                  <a:pt x="226" y="509"/>
                </a:lnTo>
                <a:lnTo>
                  <a:pt x="227" y="508"/>
                </a:lnTo>
                <a:lnTo>
                  <a:pt x="227" y="508"/>
                </a:lnTo>
                <a:lnTo>
                  <a:pt x="228" y="507"/>
                </a:lnTo>
                <a:lnTo>
                  <a:pt x="228" y="507"/>
                </a:lnTo>
                <a:lnTo>
                  <a:pt x="228" y="507"/>
                </a:lnTo>
                <a:lnTo>
                  <a:pt x="229" y="506"/>
                </a:lnTo>
                <a:lnTo>
                  <a:pt x="229" y="506"/>
                </a:lnTo>
                <a:lnTo>
                  <a:pt x="229" y="505"/>
                </a:lnTo>
                <a:lnTo>
                  <a:pt x="229" y="505"/>
                </a:lnTo>
                <a:lnTo>
                  <a:pt x="228" y="504"/>
                </a:lnTo>
                <a:lnTo>
                  <a:pt x="228" y="503"/>
                </a:lnTo>
                <a:lnTo>
                  <a:pt x="227" y="503"/>
                </a:lnTo>
                <a:lnTo>
                  <a:pt x="227" y="502"/>
                </a:lnTo>
                <a:lnTo>
                  <a:pt x="227" y="502"/>
                </a:lnTo>
                <a:lnTo>
                  <a:pt x="227" y="501"/>
                </a:lnTo>
                <a:lnTo>
                  <a:pt x="227" y="500"/>
                </a:lnTo>
                <a:lnTo>
                  <a:pt x="227" y="499"/>
                </a:lnTo>
                <a:lnTo>
                  <a:pt x="228" y="499"/>
                </a:lnTo>
                <a:lnTo>
                  <a:pt x="228" y="499"/>
                </a:lnTo>
                <a:lnTo>
                  <a:pt x="228" y="498"/>
                </a:lnTo>
                <a:lnTo>
                  <a:pt x="228" y="498"/>
                </a:lnTo>
                <a:lnTo>
                  <a:pt x="229" y="497"/>
                </a:lnTo>
                <a:lnTo>
                  <a:pt x="229" y="496"/>
                </a:lnTo>
                <a:lnTo>
                  <a:pt x="228" y="494"/>
                </a:lnTo>
                <a:lnTo>
                  <a:pt x="228" y="493"/>
                </a:lnTo>
                <a:lnTo>
                  <a:pt x="227" y="493"/>
                </a:lnTo>
                <a:lnTo>
                  <a:pt x="227" y="492"/>
                </a:lnTo>
                <a:lnTo>
                  <a:pt x="226" y="492"/>
                </a:lnTo>
                <a:lnTo>
                  <a:pt x="226" y="492"/>
                </a:lnTo>
                <a:lnTo>
                  <a:pt x="225" y="492"/>
                </a:lnTo>
                <a:lnTo>
                  <a:pt x="225" y="492"/>
                </a:lnTo>
                <a:lnTo>
                  <a:pt x="224" y="492"/>
                </a:lnTo>
                <a:lnTo>
                  <a:pt x="224" y="492"/>
                </a:lnTo>
                <a:lnTo>
                  <a:pt x="223" y="491"/>
                </a:lnTo>
                <a:lnTo>
                  <a:pt x="223" y="491"/>
                </a:lnTo>
                <a:lnTo>
                  <a:pt x="222" y="490"/>
                </a:lnTo>
                <a:lnTo>
                  <a:pt x="221" y="489"/>
                </a:lnTo>
                <a:lnTo>
                  <a:pt x="220" y="488"/>
                </a:lnTo>
                <a:lnTo>
                  <a:pt x="220" y="488"/>
                </a:lnTo>
                <a:lnTo>
                  <a:pt x="220" y="488"/>
                </a:lnTo>
                <a:lnTo>
                  <a:pt x="220" y="487"/>
                </a:lnTo>
                <a:lnTo>
                  <a:pt x="220" y="487"/>
                </a:lnTo>
                <a:lnTo>
                  <a:pt x="218" y="486"/>
                </a:lnTo>
                <a:lnTo>
                  <a:pt x="218" y="485"/>
                </a:lnTo>
                <a:lnTo>
                  <a:pt x="217" y="484"/>
                </a:lnTo>
                <a:lnTo>
                  <a:pt x="216" y="483"/>
                </a:lnTo>
                <a:lnTo>
                  <a:pt x="214" y="482"/>
                </a:lnTo>
                <a:lnTo>
                  <a:pt x="213" y="482"/>
                </a:lnTo>
                <a:lnTo>
                  <a:pt x="213" y="481"/>
                </a:lnTo>
                <a:lnTo>
                  <a:pt x="212" y="481"/>
                </a:lnTo>
                <a:lnTo>
                  <a:pt x="212" y="480"/>
                </a:lnTo>
                <a:lnTo>
                  <a:pt x="211" y="479"/>
                </a:lnTo>
                <a:lnTo>
                  <a:pt x="211" y="478"/>
                </a:lnTo>
                <a:lnTo>
                  <a:pt x="210" y="477"/>
                </a:lnTo>
                <a:lnTo>
                  <a:pt x="210" y="477"/>
                </a:lnTo>
                <a:lnTo>
                  <a:pt x="209" y="477"/>
                </a:lnTo>
                <a:lnTo>
                  <a:pt x="208" y="477"/>
                </a:lnTo>
                <a:lnTo>
                  <a:pt x="208" y="477"/>
                </a:lnTo>
                <a:lnTo>
                  <a:pt x="207" y="477"/>
                </a:lnTo>
                <a:lnTo>
                  <a:pt x="207" y="477"/>
                </a:lnTo>
                <a:lnTo>
                  <a:pt x="206" y="477"/>
                </a:lnTo>
                <a:lnTo>
                  <a:pt x="206" y="478"/>
                </a:lnTo>
                <a:lnTo>
                  <a:pt x="205" y="478"/>
                </a:lnTo>
                <a:lnTo>
                  <a:pt x="204" y="477"/>
                </a:lnTo>
                <a:lnTo>
                  <a:pt x="204" y="477"/>
                </a:lnTo>
                <a:lnTo>
                  <a:pt x="203" y="477"/>
                </a:lnTo>
                <a:lnTo>
                  <a:pt x="203" y="477"/>
                </a:lnTo>
                <a:lnTo>
                  <a:pt x="202" y="477"/>
                </a:lnTo>
                <a:lnTo>
                  <a:pt x="202" y="476"/>
                </a:lnTo>
                <a:lnTo>
                  <a:pt x="202" y="475"/>
                </a:lnTo>
                <a:lnTo>
                  <a:pt x="202" y="475"/>
                </a:lnTo>
                <a:lnTo>
                  <a:pt x="201" y="474"/>
                </a:lnTo>
                <a:lnTo>
                  <a:pt x="201" y="473"/>
                </a:lnTo>
                <a:lnTo>
                  <a:pt x="201" y="473"/>
                </a:lnTo>
                <a:lnTo>
                  <a:pt x="200" y="472"/>
                </a:lnTo>
                <a:lnTo>
                  <a:pt x="200" y="470"/>
                </a:lnTo>
                <a:lnTo>
                  <a:pt x="199" y="469"/>
                </a:lnTo>
                <a:lnTo>
                  <a:pt x="199" y="468"/>
                </a:lnTo>
                <a:lnTo>
                  <a:pt x="199" y="468"/>
                </a:lnTo>
                <a:lnTo>
                  <a:pt x="199" y="467"/>
                </a:lnTo>
                <a:lnTo>
                  <a:pt x="198" y="467"/>
                </a:lnTo>
                <a:lnTo>
                  <a:pt x="198" y="466"/>
                </a:lnTo>
                <a:lnTo>
                  <a:pt x="198" y="465"/>
                </a:lnTo>
                <a:lnTo>
                  <a:pt x="198" y="465"/>
                </a:lnTo>
                <a:lnTo>
                  <a:pt x="198" y="464"/>
                </a:lnTo>
                <a:lnTo>
                  <a:pt x="198" y="463"/>
                </a:lnTo>
                <a:lnTo>
                  <a:pt x="197" y="462"/>
                </a:lnTo>
                <a:lnTo>
                  <a:pt x="198" y="461"/>
                </a:lnTo>
                <a:lnTo>
                  <a:pt x="197" y="461"/>
                </a:lnTo>
                <a:lnTo>
                  <a:pt x="198" y="460"/>
                </a:lnTo>
                <a:lnTo>
                  <a:pt x="198" y="460"/>
                </a:lnTo>
                <a:lnTo>
                  <a:pt x="197" y="459"/>
                </a:lnTo>
                <a:lnTo>
                  <a:pt x="197" y="458"/>
                </a:lnTo>
                <a:lnTo>
                  <a:pt x="196" y="458"/>
                </a:lnTo>
                <a:lnTo>
                  <a:pt x="195" y="457"/>
                </a:lnTo>
                <a:lnTo>
                  <a:pt x="195" y="457"/>
                </a:lnTo>
                <a:lnTo>
                  <a:pt x="195" y="457"/>
                </a:lnTo>
                <a:lnTo>
                  <a:pt x="195" y="457"/>
                </a:lnTo>
                <a:lnTo>
                  <a:pt x="194" y="456"/>
                </a:lnTo>
                <a:lnTo>
                  <a:pt x="194" y="456"/>
                </a:lnTo>
                <a:lnTo>
                  <a:pt x="194" y="455"/>
                </a:lnTo>
                <a:lnTo>
                  <a:pt x="194" y="454"/>
                </a:lnTo>
                <a:lnTo>
                  <a:pt x="194" y="454"/>
                </a:lnTo>
                <a:lnTo>
                  <a:pt x="194" y="453"/>
                </a:lnTo>
                <a:lnTo>
                  <a:pt x="194" y="452"/>
                </a:lnTo>
                <a:lnTo>
                  <a:pt x="194" y="452"/>
                </a:lnTo>
                <a:lnTo>
                  <a:pt x="194" y="451"/>
                </a:lnTo>
                <a:lnTo>
                  <a:pt x="193" y="451"/>
                </a:lnTo>
                <a:lnTo>
                  <a:pt x="192" y="451"/>
                </a:lnTo>
                <a:lnTo>
                  <a:pt x="192" y="450"/>
                </a:lnTo>
                <a:lnTo>
                  <a:pt x="191" y="449"/>
                </a:lnTo>
                <a:lnTo>
                  <a:pt x="191" y="448"/>
                </a:lnTo>
                <a:lnTo>
                  <a:pt x="191" y="448"/>
                </a:lnTo>
                <a:lnTo>
                  <a:pt x="191" y="447"/>
                </a:lnTo>
                <a:lnTo>
                  <a:pt x="190" y="447"/>
                </a:lnTo>
                <a:lnTo>
                  <a:pt x="190" y="447"/>
                </a:lnTo>
                <a:lnTo>
                  <a:pt x="190" y="446"/>
                </a:lnTo>
                <a:lnTo>
                  <a:pt x="189" y="445"/>
                </a:lnTo>
                <a:lnTo>
                  <a:pt x="189" y="445"/>
                </a:lnTo>
                <a:lnTo>
                  <a:pt x="189" y="444"/>
                </a:lnTo>
                <a:lnTo>
                  <a:pt x="188" y="444"/>
                </a:lnTo>
                <a:lnTo>
                  <a:pt x="187" y="443"/>
                </a:lnTo>
                <a:lnTo>
                  <a:pt x="187" y="442"/>
                </a:lnTo>
                <a:lnTo>
                  <a:pt x="186" y="442"/>
                </a:lnTo>
                <a:lnTo>
                  <a:pt x="186" y="442"/>
                </a:lnTo>
                <a:lnTo>
                  <a:pt x="185" y="441"/>
                </a:lnTo>
                <a:lnTo>
                  <a:pt x="185" y="441"/>
                </a:lnTo>
                <a:lnTo>
                  <a:pt x="185" y="440"/>
                </a:lnTo>
                <a:lnTo>
                  <a:pt x="184" y="439"/>
                </a:lnTo>
                <a:lnTo>
                  <a:pt x="184" y="438"/>
                </a:lnTo>
                <a:lnTo>
                  <a:pt x="184" y="438"/>
                </a:lnTo>
                <a:lnTo>
                  <a:pt x="184" y="438"/>
                </a:lnTo>
                <a:lnTo>
                  <a:pt x="184" y="437"/>
                </a:lnTo>
                <a:lnTo>
                  <a:pt x="185" y="435"/>
                </a:lnTo>
                <a:lnTo>
                  <a:pt x="185" y="434"/>
                </a:lnTo>
                <a:lnTo>
                  <a:pt x="185" y="434"/>
                </a:lnTo>
                <a:lnTo>
                  <a:pt x="184" y="433"/>
                </a:lnTo>
                <a:lnTo>
                  <a:pt x="183" y="432"/>
                </a:lnTo>
                <a:lnTo>
                  <a:pt x="183" y="432"/>
                </a:lnTo>
                <a:lnTo>
                  <a:pt x="183" y="431"/>
                </a:lnTo>
                <a:lnTo>
                  <a:pt x="181" y="431"/>
                </a:lnTo>
                <a:lnTo>
                  <a:pt x="181" y="430"/>
                </a:lnTo>
                <a:lnTo>
                  <a:pt x="181" y="429"/>
                </a:lnTo>
                <a:lnTo>
                  <a:pt x="181" y="428"/>
                </a:lnTo>
                <a:lnTo>
                  <a:pt x="181" y="428"/>
                </a:lnTo>
                <a:lnTo>
                  <a:pt x="180" y="427"/>
                </a:lnTo>
                <a:lnTo>
                  <a:pt x="180" y="426"/>
                </a:lnTo>
                <a:lnTo>
                  <a:pt x="179" y="425"/>
                </a:lnTo>
                <a:lnTo>
                  <a:pt x="179" y="425"/>
                </a:lnTo>
                <a:lnTo>
                  <a:pt x="179" y="425"/>
                </a:lnTo>
                <a:lnTo>
                  <a:pt x="178" y="424"/>
                </a:lnTo>
                <a:lnTo>
                  <a:pt x="178" y="424"/>
                </a:lnTo>
                <a:lnTo>
                  <a:pt x="178" y="424"/>
                </a:lnTo>
                <a:lnTo>
                  <a:pt x="177" y="423"/>
                </a:lnTo>
                <a:lnTo>
                  <a:pt x="177" y="423"/>
                </a:lnTo>
                <a:lnTo>
                  <a:pt x="177" y="422"/>
                </a:lnTo>
                <a:lnTo>
                  <a:pt x="177" y="422"/>
                </a:lnTo>
                <a:lnTo>
                  <a:pt x="179" y="420"/>
                </a:lnTo>
                <a:lnTo>
                  <a:pt x="179" y="419"/>
                </a:lnTo>
                <a:lnTo>
                  <a:pt x="179" y="419"/>
                </a:lnTo>
                <a:lnTo>
                  <a:pt x="179" y="419"/>
                </a:lnTo>
                <a:lnTo>
                  <a:pt x="179" y="418"/>
                </a:lnTo>
                <a:lnTo>
                  <a:pt x="178" y="418"/>
                </a:lnTo>
                <a:lnTo>
                  <a:pt x="178" y="417"/>
                </a:lnTo>
                <a:lnTo>
                  <a:pt x="178" y="417"/>
                </a:lnTo>
                <a:lnTo>
                  <a:pt x="178" y="415"/>
                </a:lnTo>
                <a:lnTo>
                  <a:pt x="178" y="415"/>
                </a:lnTo>
                <a:lnTo>
                  <a:pt x="178" y="414"/>
                </a:lnTo>
                <a:lnTo>
                  <a:pt x="179" y="413"/>
                </a:lnTo>
                <a:lnTo>
                  <a:pt x="179" y="413"/>
                </a:lnTo>
                <a:lnTo>
                  <a:pt x="179" y="412"/>
                </a:lnTo>
                <a:lnTo>
                  <a:pt x="179" y="411"/>
                </a:lnTo>
                <a:lnTo>
                  <a:pt x="179" y="411"/>
                </a:lnTo>
                <a:lnTo>
                  <a:pt x="178" y="410"/>
                </a:lnTo>
                <a:lnTo>
                  <a:pt x="178" y="410"/>
                </a:lnTo>
                <a:lnTo>
                  <a:pt x="178" y="409"/>
                </a:lnTo>
                <a:lnTo>
                  <a:pt x="178" y="408"/>
                </a:lnTo>
                <a:lnTo>
                  <a:pt x="179" y="408"/>
                </a:lnTo>
                <a:lnTo>
                  <a:pt x="179" y="408"/>
                </a:lnTo>
                <a:lnTo>
                  <a:pt x="178" y="408"/>
                </a:lnTo>
                <a:lnTo>
                  <a:pt x="179" y="407"/>
                </a:lnTo>
                <a:lnTo>
                  <a:pt x="179" y="407"/>
                </a:lnTo>
                <a:lnTo>
                  <a:pt x="180" y="406"/>
                </a:lnTo>
                <a:lnTo>
                  <a:pt x="180" y="404"/>
                </a:lnTo>
                <a:lnTo>
                  <a:pt x="179" y="404"/>
                </a:lnTo>
                <a:lnTo>
                  <a:pt x="179" y="403"/>
                </a:lnTo>
                <a:lnTo>
                  <a:pt x="179" y="402"/>
                </a:lnTo>
                <a:lnTo>
                  <a:pt x="179" y="401"/>
                </a:lnTo>
                <a:lnTo>
                  <a:pt x="179" y="400"/>
                </a:lnTo>
                <a:lnTo>
                  <a:pt x="180" y="399"/>
                </a:lnTo>
                <a:lnTo>
                  <a:pt x="180" y="399"/>
                </a:lnTo>
                <a:lnTo>
                  <a:pt x="180" y="398"/>
                </a:lnTo>
                <a:lnTo>
                  <a:pt x="181" y="398"/>
                </a:lnTo>
                <a:lnTo>
                  <a:pt x="181" y="398"/>
                </a:lnTo>
                <a:lnTo>
                  <a:pt x="182" y="397"/>
                </a:lnTo>
                <a:lnTo>
                  <a:pt x="182" y="397"/>
                </a:lnTo>
                <a:lnTo>
                  <a:pt x="183" y="396"/>
                </a:lnTo>
                <a:lnTo>
                  <a:pt x="183" y="396"/>
                </a:lnTo>
                <a:lnTo>
                  <a:pt x="183" y="395"/>
                </a:lnTo>
                <a:lnTo>
                  <a:pt x="183" y="395"/>
                </a:lnTo>
                <a:lnTo>
                  <a:pt x="183" y="394"/>
                </a:lnTo>
                <a:lnTo>
                  <a:pt x="183" y="394"/>
                </a:lnTo>
                <a:lnTo>
                  <a:pt x="183" y="393"/>
                </a:lnTo>
                <a:lnTo>
                  <a:pt x="183" y="392"/>
                </a:lnTo>
                <a:lnTo>
                  <a:pt x="183" y="392"/>
                </a:lnTo>
                <a:lnTo>
                  <a:pt x="184" y="391"/>
                </a:lnTo>
                <a:lnTo>
                  <a:pt x="184" y="391"/>
                </a:lnTo>
                <a:lnTo>
                  <a:pt x="184" y="390"/>
                </a:lnTo>
                <a:lnTo>
                  <a:pt x="183" y="390"/>
                </a:lnTo>
                <a:lnTo>
                  <a:pt x="183" y="390"/>
                </a:lnTo>
                <a:lnTo>
                  <a:pt x="183" y="389"/>
                </a:lnTo>
                <a:lnTo>
                  <a:pt x="183" y="389"/>
                </a:lnTo>
                <a:lnTo>
                  <a:pt x="182" y="389"/>
                </a:lnTo>
                <a:lnTo>
                  <a:pt x="182" y="389"/>
                </a:lnTo>
                <a:lnTo>
                  <a:pt x="181" y="389"/>
                </a:lnTo>
                <a:lnTo>
                  <a:pt x="181" y="389"/>
                </a:lnTo>
                <a:lnTo>
                  <a:pt x="180" y="389"/>
                </a:lnTo>
                <a:lnTo>
                  <a:pt x="180" y="389"/>
                </a:lnTo>
                <a:lnTo>
                  <a:pt x="179" y="388"/>
                </a:lnTo>
                <a:lnTo>
                  <a:pt x="179" y="387"/>
                </a:lnTo>
                <a:lnTo>
                  <a:pt x="179" y="387"/>
                </a:lnTo>
                <a:lnTo>
                  <a:pt x="179" y="386"/>
                </a:lnTo>
                <a:lnTo>
                  <a:pt x="179" y="386"/>
                </a:lnTo>
                <a:lnTo>
                  <a:pt x="178" y="385"/>
                </a:lnTo>
                <a:lnTo>
                  <a:pt x="178" y="385"/>
                </a:lnTo>
                <a:lnTo>
                  <a:pt x="177" y="385"/>
                </a:lnTo>
                <a:lnTo>
                  <a:pt x="177" y="385"/>
                </a:lnTo>
                <a:lnTo>
                  <a:pt x="177" y="384"/>
                </a:lnTo>
                <a:lnTo>
                  <a:pt x="176" y="384"/>
                </a:lnTo>
                <a:lnTo>
                  <a:pt x="176" y="384"/>
                </a:lnTo>
                <a:lnTo>
                  <a:pt x="175" y="383"/>
                </a:lnTo>
                <a:lnTo>
                  <a:pt x="175" y="383"/>
                </a:lnTo>
                <a:lnTo>
                  <a:pt x="176" y="382"/>
                </a:lnTo>
                <a:lnTo>
                  <a:pt x="175" y="382"/>
                </a:lnTo>
                <a:lnTo>
                  <a:pt x="174" y="381"/>
                </a:lnTo>
                <a:lnTo>
                  <a:pt x="174" y="381"/>
                </a:lnTo>
                <a:lnTo>
                  <a:pt x="173" y="381"/>
                </a:lnTo>
                <a:lnTo>
                  <a:pt x="173" y="381"/>
                </a:lnTo>
                <a:lnTo>
                  <a:pt x="173" y="380"/>
                </a:lnTo>
                <a:lnTo>
                  <a:pt x="173" y="380"/>
                </a:lnTo>
                <a:lnTo>
                  <a:pt x="172" y="379"/>
                </a:lnTo>
                <a:lnTo>
                  <a:pt x="171" y="378"/>
                </a:lnTo>
                <a:lnTo>
                  <a:pt x="170" y="378"/>
                </a:lnTo>
                <a:lnTo>
                  <a:pt x="170" y="378"/>
                </a:lnTo>
                <a:lnTo>
                  <a:pt x="168" y="378"/>
                </a:lnTo>
                <a:lnTo>
                  <a:pt x="168" y="377"/>
                </a:lnTo>
                <a:lnTo>
                  <a:pt x="168" y="377"/>
                </a:lnTo>
                <a:lnTo>
                  <a:pt x="167" y="376"/>
                </a:lnTo>
                <a:lnTo>
                  <a:pt x="167" y="376"/>
                </a:lnTo>
                <a:lnTo>
                  <a:pt x="166" y="375"/>
                </a:lnTo>
                <a:lnTo>
                  <a:pt x="166" y="375"/>
                </a:lnTo>
                <a:lnTo>
                  <a:pt x="166" y="374"/>
                </a:lnTo>
                <a:lnTo>
                  <a:pt x="165" y="374"/>
                </a:lnTo>
                <a:lnTo>
                  <a:pt x="164" y="373"/>
                </a:lnTo>
                <a:lnTo>
                  <a:pt x="162" y="372"/>
                </a:lnTo>
                <a:lnTo>
                  <a:pt x="161" y="371"/>
                </a:lnTo>
                <a:lnTo>
                  <a:pt x="160" y="370"/>
                </a:lnTo>
                <a:lnTo>
                  <a:pt x="159" y="370"/>
                </a:lnTo>
                <a:lnTo>
                  <a:pt x="159" y="369"/>
                </a:lnTo>
                <a:lnTo>
                  <a:pt x="158" y="369"/>
                </a:lnTo>
                <a:lnTo>
                  <a:pt x="158" y="369"/>
                </a:lnTo>
                <a:lnTo>
                  <a:pt x="158" y="368"/>
                </a:lnTo>
                <a:lnTo>
                  <a:pt x="157" y="368"/>
                </a:lnTo>
                <a:lnTo>
                  <a:pt x="157" y="368"/>
                </a:lnTo>
                <a:lnTo>
                  <a:pt x="155" y="367"/>
                </a:lnTo>
                <a:lnTo>
                  <a:pt x="155" y="367"/>
                </a:lnTo>
                <a:lnTo>
                  <a:pt x="154" y="366"/>
                </a:lnTo>
                <a:lnTo>
                  <a:pt x="154" y="366"/>
                </a:lnTo>
                <a:lnTo>
                  <a:pt x="153" y="366"/>
                </a:lnTo>
                <a:lnTo>
                  <a:pt x="152" y="365"/>
                </a:lnTo>
                <a:lnTo>
                  <a:pt x="152" y="364"/>
                </a:lnTo>
                <a:lnTo>
                  <a:pt x="152" y="363"/>
                </a:lnTo>
                <a:lnTo>
                  <a:pt x="152" y="362"/>
                </a:lnTo>
                <a:lnTo>
                  <a:pt x="152" y="362"/>
                </a:lnTo>
                <a:lnTo>
                  <a:pt x="152" y="361"/>
                </a:lnTo>
                <a:lnTo>
                  <a:pt x="152" y="360"/>
                </a:lnTo>
                <a:lnTo>
                  <a:pt x="152" y="360"/>
                </a:lnTo>
                <a:lnTo>
                  <a:pt x="152" y="359"/>
                </a:lnTo>
                <a:lnTo>
                  <a:pt x="151" y="359"/>
                </a:lnTo>
                <a:lnTo>
                  <a:pt x="151" y="359"/>
                </a:lnTo>
                <a:lnTo>
                  <a:pt x="150" y="358"/>
                </a:lnTo>
                <a:lnTo>
                  <a:pt x="150" y="358"/>
                </a:lnTo>
                <a:lnTo>
                  <a:pt x="150" y="358"/>
                </a:lnTo>
                <a:lnTo>
                  <a:pt x="150" y="357"/>
                </a:lnTo>
                <a:lnTo>
                  <a:pt x="150" y="356"/>
                </a:lnTo>
                <a:lnTo>
                  <a:pt x="150" y="356"/>
                </a:lnTo>
                <a:lnTo>
                  <a:pt x="150" y="355"/>
                </a:lnTo>
                <a:lnTo>
                  <a:pt x="151" y="355"/>
                </a:lnTo>
                <a:lnTo>
                  <a:pt x="151" y="355"/>
                </a:lnTo>
                <a:lnTo>
                  <a:pt x="151" y="354"/>
                </a:lnTo>
                <a:lnTo>
                  <a:pt x="151" y="354"/>
                </a:lnTo>
                <a:lnTo>
                  <a:pt x="150" y="353"/>
                </a:lnTo>
                <a:lnTo>
                  <a:pt x="150" y="353"/>
                </a:lnTo>
                <a:lnTo>
                  <a:pt x="149" y="352"/>
                </a:lnTo>
                <a:lnTo>
                  <a:pt x="149" y="351"/>
                </a:lnTo>
                <a:lnTo>
                  <a:pt x="149" y="351"/>
                </a:lnTo>
                <a:lnTo>
                  <a:pt x="149" y="351"/>
                </a:lnTo>
                <a:lnTo>
                  <a:pt x="149" y="351"/>
                </a:lnTo>
                <a:lnTo>
                  <a:pt x="148" y="350"/>
                </a:lnTo>
                <a:lnTo>
                  <a:pt x="148" y="350"/>
                </a:lnTo>
                <a:lnTo>
                  <a:pt x="148" y="346"/>
                </a:lnTo>
                <a:lnTo>
                  <a:pt x="148" y="345"/>
                </a:lnTo>
                <a:lnTo>
                  <a:pt x="148" y="344"/>
                </a:lnTo>
                <a:lnTo>
                  <a:pt x="148" y="344"/>
                </a:lnTo>
                <a:lnTo>
                  <a:pt x="148" y="343"/>
                </a:lnTo>
                <a:lnTo>
                  <a:pt x="148" y="343"/>
                </a:lnTo>
                <a:lnTo>
                  <a:pt x="148" y="342"/>
                </a:lnTo>
                <a:lnTo>
                  <a:pt x="149" y="342"/>
                </a:lnTo>
                <a:lnTo>
                  <a:pt x="149" y="342"/>
                </a:lnTo>
                <a:lnTo>
                  <a:pt x="150" y="342"/>
                </a:lnTo>
                <a:lnTo>
                  <a:pt x="150" y="342"/>
                </a:lnTo>
                <a:lnTo>
                  <a:pt x="151" y="342"/>
                </a:lnTo>
                <a:lnTo>
                  <a:pt x="152" y="342"/>
                </a:lnTo>
                <a:lnTo>
                  <a:pt x="152" y="342"/>
                </a:lnTo>
                <a:lnTo>
                  <a:pt x="153" y="342"/>
                </a:lnTo>
                <a:lnTo>
                  <a:pt x="153" y="342"/>
                </a:lnTo>
                <a:lnTo>
                  <a:pt x="153" y="341"/>
                </a:lnTo>
                <a:lnTo>
                  <a:pt x="153" y="341"/>
                </a:lnTo>
                <a:lnTo>
                  <a:pt x="154" y="341"/>
                </a:lnTo>
                <a:lnTo>
                  <a:pt x="154" y="340"/>
                </a:lnTo>
                <a:lnTo>
                  <a:pt x="154" y="340"/>
                </a:lnTo>
                <a:lnTo>
                  <a:pt x="154" y="339"/>
                </a:lnTo>
                <a:lnTo>
                  <a:pt x="154" y="338"/>
                </a:lnTo>
                <a:lnTo>
                  <a:pt x="153" y="338"/>
                </a:lnTo>
                <a:lnTo>
                  <a:pt x="153" y="338"/>
                </a:lnTo>
                <a:lnTo>
                  <a:pt x="152" y="337"/>
                </a:lnTo>
                <a:lnTo>
                  <a:pt x="151" y="337"/>
                </a:lnTo>
                <a:lnTo>
                  <a:pt x="151" y="336"/>
                </a:lnTo>
                <a:lnTo>
                  <a:pt x="151" y="336"/>
                </a:lnTo>
                <a:lnTo>
                  <a:pt x="151" y="335"/>
                </a:lnTo>
                <a:lnTo>
                  <a:pt x="151" y="335"/>
                </a:lnTo>
                <a:lnTo>
                  <a:pt x="150" y="334"/>
                </a:lnTo>
                <a:lnTo>
                  <a:pt x="151" y="333"/>
                </a:lnTo>
                <a:lnTo>
                  <a:pt x="150" y="332"/>
                </a:lnTo>
                <a:lnTo>
                  <a:pt x="150" y="332"/>
                </a:lnTo>
                <a:lnTo>
                  <a:pt x="150" y="333"/>
                </a:lnTo>
                <a:lnTo>
                  <a:pt x="150" y="333"/>
                </a:lnTo>
                <a:lnTo>
                  <a:pt x="149" y="334"/>
                </a:lnTo>
                <a:lnTo>
                  <a:pt x="149" y="334"/>
                </a:lnTo>
                <a:lnTo>
                  <a:pt x="148" y="334"/>
                </a:lnTo>
                <a:lnTo>
                  <a:pt x="147" y="333"/>
                </a:lnTo>
                <a:lnTo>
                  <a:pt x="147" y="333"/>
                </a:lnTo>
                <a:lnTo>
                  <a:pt x="146" y="333"/>
                </a:lnTo>
                <a:lnTo>
                  <a:pt x="145" y="334"/>
                </a:lnTo>
                <a:lnTo>
                  <a:pt x="144" y="334"/>
                </a:lnTo>
                <a:lnTo>
                  <a:pt x="143" y="334"/>
                </a:lnTo>
                <a:lnTo>
                  <a:pt x="142" y="335"/>
                </a:lnTo>
                <a:lnTo>
                  <a:pt x="141" y="336"/>
                </a:lnTo>
                <a:lnTo>
                  <a:pt x="140" y="336"/>
                </a:lnTo>
                <a:lnTo>
                  <a:pt x="140" y="336"/>
                </a:lnTo>
                <a:lnTo>
                  <a:pt x="139" y="336"/>
                </a:lnTo>
                <a:lnTo>
                  <a:pt x="139" y="336"/>
                </a:lnTo>
                <a:lnTo>
                  <a:pt x="138" y="335"/>
                </a:lnTo>
                <a:lnTo>
                  <a:pt x="138" y="335"/>
                </a:lnTo>
                <a:lnTo>
                  <a:pt x="138" y="334"/>
                </a:lnTo>
                <a:lnTo>
                  <a:pt x="139" y="333"/>
                </a:lnTo>
                <a:lnTo>
                  <a:pt x="139" y="332"/>
                </a:lnTo>
                <a:lnTo>
                  <a:pt x="140" y="332"/>
                </a:lnTo>
                <a:lnTo>
                  <a:pt x="140" y="331"/>
                </a:lnTo>
                <a:lnTo>
                  <a:pt x="140" y="331"/>
                </a:lnTo>
                <a:lnTo>
                  <a:pt x="140" y="330"/>
                </a:lnTo>
                <a:lnTo>
                  <a:pt x="140" y="330"/>
                </a:lnTo>
                <a:lnTo>
                  <a:pt x="140" y="329"/>
                </a:lnTo>
                <a:lnTo>
                  <a:pt x="139" y="329"/>
                </a:lnTo>
                <a:lnTo>
                  <a:pt x="139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7" y="328"/>
                </a:lnTo>
                <a:lnTo>
                  <a:pt x="137" y="327"/>
                </a:lnTo>
                <a:lnTo>
                  <a:pt x="137" y="326"/>
                </a:lnTo>
                <a:lnTo>
                  <a:pt x="137" y="326"/>
                </a:lnTo>
                <a:lnTo>
                  <a:pt x="138" y="325"/>
                </a:lnTo>
                <a:lnTo>
                  <a:pt x="138" y="325"/>
                </a:lnTo>
                <a:lnTo>
                  <a:pt x="138" y="325"/>
                </a:lnTo>
                <a:lnTo>
                  <a:pt x="139" y="325"/>
                </a:lnTo>
                <a:lnTo>
                  <a:pt x="139" y="324"/>
                </a:lnTo>
                <a:lnTo>
                  <a:pt x="139" y="324"/>
                </a:lnTo>
                <a:lnTo>
                  <a:pt x="139" y="323"/>
                </a:lnTo>
                <a:lnTo>
                  <a:pt x="139" y="323"/>
                </a:lnTo>
                <a:lnTo>
                  <a:pt x="139" y="322"/>
                </a:lnTo>
                <a:lnTo>
                  <a:pt x="138" y="322"/>
                </a:lnTo>
                <a:lnTo>
                  <a:pt x="138" y="321"/>
                </a:lnTo>
                <a:lnTo>
                  <a:pt x="138" y="321"/>
                </a:lnTo>
                <a:lnTo>
                  <a:pt x="137" y="321"/>
                </a:lnTo>
                <a:lnTo>
                  <a:pt x="137" y="321"/>
                </a:lnTo>
                <a:lnTo>
                  <a:pt x="137" y="322"/>
                </a:lnTo>
                <a:lnTo>
                  <a:pt x="137" y="322"/>
                </a:lnTo>
                <a:lnTo>
                  <a:pt x="136" y="323"/>
                </a:lnTo>
                <a:lnTo>
                  <a:pt x="135" y="322"/>
                </a:lnTo>
                <a:lnTo>
                  <a:pt x="135" y="322"/>
                </a:lnTo>
                <a:lnTo>
                  <a:pt x="134" y="321"/>
                </a:lnTo>
                <a:lnTo>
                  <a:pt x="134" y="321"/>
                </a:lnTo>
                <a:lnTo>
                  <a:pt x="133" y="320"/>
                </a:lnTo>
                <a:lnTo>
                  <a:pt x="133" y="321"/>
                </a:lnTo>
                <a:lnTo>
                  <a:pt x="131" y="321"/>
                </a:lnTo>
                <a:lnTo>
                  <a:pt x="131" y="321"/>
                </a:lnTo>
                <a:lnTo>
                  <a:pt x="129" y="322"/>
                </a:lnTo>
                <a:lnTo>
                  <a:pt x="128" y="323"/>
                </a:lnTo>
                <a:lnTo>
                  <a:pt x="128" y="323"/>
                </a:lnTo>
                <a:lnTo>
                  <a:pt x="128" y="323"/>
                </a:lnTo>
                <a:lnTo>
                  <a:pt x="127" y="323"/>
                </a:lnTo>
                <a:lnTo>
                  <a:pt x="126" y="322"/>
                </a:lnTo>
                <a:lnTo>
                  <a:pt x="126" y="321"/>
                </a:lnTo>
                <a:lnTo>
                  <a:pt x="127" y="321"/>
                </a:lnTo>
                <a:lnTo>
                  <a:pt x="128" y="320"/>
                </a:lnTo>
                <a:lnTo>
                  <a:pt x="128" y="320"/>
                </a:lnTo>
                <a:lnTo>
                  <a:pt x="128" y="319"/>
                </a:lnTo>
                <a:lnTo>
                  <a:pt x="128" y="318"/>
                </a:lnTo>
                <a:lnTo>
                  <a:pt x="128" y="318"/>
                </a:lnTo>
                <a:lnTo>
                  <a:pt x="128" y="317"/>
                </a:lnTo>
                <a:lnTo>
                  <a:pt x="128" y="317"/>
                </a:lnTo>
                <a:lnTo>
                  <a:pt x="128" y="317"/>
                </a:lnTo>
                <a:lnTo>
                  <a:pt x="128" y="317"/>
                </a:lnTo>
                <a:lnTo>
                  <a:pt x="128" y="316"/>
                </a:lnTo>
                <a:lnTo>
                  <a:pt x="128" y="316"/>
                </a:lnTo>
                <a:lnTo>
                  <a:pt x="127" y="316"/>
                </a:lnTo>
                <a:lnTo>
                  <a:pt x="127" y="316"/>
                </a:lnTo>
                <a:lnTo>
                  <a:pt x="126" y="317"/>
                </a:lnTo>
                <a:lnTo>
                  <a:pt x="126" y="317"/>
                </a:lnTo>
                <a:lnTo>
                  <a:pt x="126" y="317"/>
                </a:lnTo>
                <a:lnTo>
                  <a:pt x="126" y="318"/>
                </a:lnTo>
                <a:lnTo>
                  <a:pt x="126" y="318"/>
                </a:lnTo>
                <a:lnTo>
                  <a:pt x="126" y="319"/>
                </a:lnTo>
                <a:lnTo>
                  <a:pt x="126" y="319"/>
                </a:lnTo>
                <a:lnTo>
                  <a:pt x="125" y="319"/>
                </a:lnTo>
                <a:lnTo>
                  <a:pt x="125" y="319"/>
                </a:lnTo>
                <a:lnTo>
                  <a:pt x="124" y="318"/>
                </a:lnTo>
                <a:lnTo>
                  <a:pt x="124" y="318"/>
                </a:lnTo>
                <a:lnTo>
                  <a:pt x="124" y="317"/>
                </a:lnTo>
                <a:lnTo>
                  <a:pt x="124" y="317"/>
                </a:lnTo>
                <a:lnTo>
                  <a:pt x="123" y="318"/>
                </a:lnTo>
                <a:lnTo>
                  <a:pt x="122" y="318"/>
                </a:lnTo>
                <a:lnTo>
                  <a:pt x="122" y="318"/>
                </a:lnTo>
                <a:lnTo>
                  <a:pt x="121" y="317"/>
                </a:lnTo>
                <a:lnTo>
                  <a:pt x="121" y="317"/>
                </a:lnTo>
                <a:lnTo>
                  <a:pt x="121" y="317"/>
                </a:lnTo>
                <a:lnTo>
                  <a:pt x="121" y="317"/>
                </a:lnTo>
                <a:lnTo>
                  <a:pt x="121" y="316"/>
                </a:lnTo>
                <a:lnTo>
                  <a:pt x="122" y="316"/>
                </a:lnTo>
                <a:lnTo>
                  <a:pt x="122" y="315"/>
                </a:lnTo>
                <a:lnTo>
                  <a:pt x="123" y="315"/>
                </a:lnTo>
                <a:lnTo>
                  <a:pt x="123" y="314"/>
                </a:lnTo>
                <a:lnTo>
                  <a:pt x="123" y="314"/>
                </a:lnTo>
                <a:lnTo>
                  <a:pt x="122" y="314"/>
                </a:lnTo>
                <a:lnTo>
                  <a:pt x="122" y="314"/>
                </a:lnTo>
                <a:lnTo>
                  <a:pt x="121" y="314"/>
                </a:lnTo>
                <a:lnTo>
                  <a:pt x="120" y="313"/>
                </a:lnTo>
                <a:lnTo>
                  <a:pt x="120" y="313"/>
                </a:lnTo>
                <a:lnTo>
                  <a:pt x="120" y="313"/>
                </a:lnTo>
                <a:lnTo>
                  <a:pt x="120" y="314"/>
                </a:lnTo>
                <a:lnTo>
                  <a:pt x="120" y="314"/>
                </a:lnTo>
                <a:lnTo>
                  <a:pt x="121" y="314"/>
                </a:lnTo>
                <a:lnTo>
                  <a:pt x="121" y="315"/>
                </a:lnTo>
                <a:lnTo>
                  <a:pt x="121" y="316"/>
                </a:lnTo>
                <a:lnTo>
                  <a:pt x="120" y="316"/>
                </a:lnTo>
                <a:lnTo>
                  <a:pt x="120" y="317"/>
                </a:lnTo>
                <a:lnTo>
                  <a:pt x="119" y="317"/>
                </a:lnTo>
                <a:lnTo>
                  <a:pt x="119" y="317"/>
                </a:lnTo>
                <a:lnTo>
                  <a:pt x="119" y="317"/>
                </a:lnTo>
                <a:lnTo>
                  <a:pt x="118" y="317"/>
                </a:lnTo>
                <a:lnTo>
                  <a:pt x="118" y="317"/>
                </a:lnTo>
                <a:lnTo>
                  <a:pt x="117" y="317"/>
                </a:lnTo>
                <a:lnTo>
                  <a:pt x="117" y="317"/>
                </a:lnTo>
                <a:lnTo>
                  <a:pt x="116" y="316"/>
                </a:lnTo>
                <a:lnTo>
                  <a:pt x="116" y="316"/>
                </a:lnTo>
                <a:lnTo>
                  <a:pt x="115" y="316"/>
                </a:lnTo>
                <a:lnTo>
                  <a:pt x="115" y="317"/>
                </a:lnTo>
                <a:lnTo>
                  <a:pt x="115" y="317"/>
                </a:lnTo>
                <a:lnTo>
                  <a:pt x="114" y="317"/>
                </a:lnTo>
                <a:lnTo>
                  <a:pt x="114" y="316"/>
                </a:lnTo>
                <a:lnTo>
                  <a:pt x="114" y="316"/>
                </a:lnTo>
                <a:lnTo>
                  <a:pt x="113" y="315"/>
                </a:lnTo>
                <a:lnTo>
                  <a:pt x="113" y="315"/>
                </a:lnTo>
                <a:lnTo>
                  <a:pt x="112" y="314"/>
                </a:lnTo>
                <a:lnTo>
                  <a:pt x="112" y="314"/>
                </a:lnTo>
                <a:lnTo>
                  <a:pt x="111" y="314"/>
                </a:lnTo>
                <a:lnTo>
                  <a:pt x="111" y="314"/>
                </a:lnTo>
                <a:lnTo>
                  <a:pt x="110" y="314"/>
                </a:lnTo>
                <a:lnTo>
                  <a:pt x="110" y="314"/>
                </a:lnTo>
                <a:lnTo>
                  <a:pt x="109" y="315"/>
                </a:lnTo>
                <a:lnTo>
                  <a:pt x="110" y="315"/>
                </a:lnTo>
                <a:lnTo>
                  <a:pt x="110" y="316"/>
                </a:lnTo>
                <a:lnTo>
                  <a:pt x="111" y="316"/>
                </a:lnTo>
                <a:lnTo>
                  <a:pt x="111" y="316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0" y="317"/>
                </a:lnTo>
                <a:lnTo>
                  <a:pt x="110" y="317"/>
                </a:lnTo>
                <a:lnTo>
                  <a:pt x="109" y="317"/>
                </a:lnTo>
                <a:lnTo>
                  <a:pt x="109" y="317"/>
                </a:lnTo>
                <a:lnTo>
                  <a:pt x="108" y="317"/>
                </a:lnTo>
                <a:lnTo>
                  <a:pt x="108" y="317"/>
                </a:lnTo>
                <a:lnTo>
                  <a:pt x="107" y="317"/>
                </a:lnTo>
                <a:lnTo>
                  <a:pt x="106" y="317"/>
                </a:lnTo>
                <a:lnTo>
                  <a:pt x="107" y="317"/>
                </a:lnTo>
                <a:lnTo>
                  <a:pt x="107" y="317"/>
                </a:lnTo>
                <a:lnTo>
                  <a:pt x="108" y="316"/>
                </a:lnTo>
                <a:lnTo>
                  <a:pt x="107" y="316"/>
                </a:lnTo>
                <a:lnTo>
                  <a:pt x="107" y="316"/>
                </a:lnTo>
                <a:lnTo>
                  <a:pt x="106" y="316"/>
                </a:lnTo>
                <a:lnTo>
                  <a:pt x="106" y="316"/>
                </a:lnTo>
                <a:lnTo>
                  <a:pt x="105" y="316"/>
                </a:lnTo>
                <a:lnTo>
                  <a:pt x="104" y="316"/>
                </a:lnTo>
                <a:lnTo>
                  <a:pt x="104" y="316"/>
                </a:lnTo>
                <a:lnTo>
                  <a:pt x="103" y="316"/>
                </a:lnTo>
                <a:lnTo>
                  <a:pt x="103" y="316"/>
                </a:lnTo>
                <a:lnTo>
                  <a:pt x="103" y="316"/>
                </a:lnTo>
                <a:lnTo>
                  <a:pt x="103" y="314"/>
                </a:lnTo>
                <a:lnTo>
                  <a:pt x="104" y="313"/>
                </a:lnTo>
                <a:lnTo>
                  <a:pt x="104" y="312"/>
                </a:lnTo>
                <a:lnTo>
                  <a:pt x="103" y="312"/>
                </a:lnTo>
                <a:lnTo>
                  <a:pt x="103" y="312"/>
                </a:lnTo>
                <a:lnTo>
                  <a:pt x="103" y="312"/>
                </a:lnTo>
                <a:lnTo>
                  <a:pt x="102" y="312"/>
                </a:lnTo>
                <a:lnTo>
                  <a:pt x="102" y="311"/>
                </a:lnTo>
                <a:lnTo>
                  <a:pt x="102" y="311"/>
                </a:lnTo>
                <a:lnTo>
                  <a:pt x="102" y="310"/>
                </a:lnTo>
                <a:lnTo>
                  <a:pt x="102" y="310"/>
                </a:lnTo>
                <a:lnTo>
                  <a:pt x="101" y="310"/>
                </a:lnTo>
                <a:lnTo>
                  <a:pt x="100" y="310"/>
                </a:lnTo>
                <a:lnTo>
                  <a:pt x="100" y="310"/>
                </a:lnTo>
                <a:lnTo>
                  <a:pt x="99" y="311"/>
                </a:lnTo>
                <a:lnTo>
                  <a:pt x="99" y="311"/>
                </a:lnTo>
                <a:lnTo>
                  <a:pt x="99" y="312"/>
                </a:lnTo>
                <a:lnTo>
                  <a:pt x="98" y="312"/>
                </a:lnTo>
                <a:lnTo>
                  <a:pt x="98" y="312"/>
                </a:lnTo>
                <a:lnTo>
                  <a:pt x="98" y="312"/>
                </a:lnTo>
                <a:lnTo>
                  <a:pt x="98" y="311"/>
                </a:lnTo>
                <a:lnTo>
                  <a:pt x="98" y="311"/>
                </a:lnTo>
                <a:lnTo>
                  <a:pt x="98" y="310"/>
                </a:lnTo>
                <a:lnTo>
                  <a:pt x="99" y="310"/>
                </a:lnTo>
                <a:lnTo>
                  <a:pt x="99" y="309"/>
                </a:lnTo>
                <a:lnTo>
                  <a:pt x="98" y="309"/>
                </a:lnTo>
                <a:lnTo>
                  <a:pt x="98" y="309"/>
                </a:lnTo>
                <a:lnTo>
                  <a:pt x="98" y="309"/>
                </a:lnTo>
                <a:lnTo>
                  <a:pt x="97" y="308"/>
                </a:lnTo>
                <a:lnTo>
                  <a:pt x="97" y="309"/>
                </a:lnTo>
                <a:lnTo>
                  <a:pt x="96" y="309"/>
                </a:lnTo>
                <a:lnTo>
                  <a:pt x="96" y="308"/>
                </a:lnTo>
                <a:lnTo>
                  <a:pt x="96" y="308"/>
                </a:lnTo>
                <a:lnTo>
                  <a:pt x="96" y="307"/>
                </a:lnTo>
                <a:lnTo>
                  <a:pt x="95" y="307"/>
                </a:lnTo>
                <a:lnTo>
                  <a:pt x="95" y="307"/>
                </a:lnTo>
                <a:lnTo>
                  <a:pt x="95" y="307"/>
                </a:lnTo>
                <a:lnTo>
                  <a:pt x="94" y="307"/>
                </a:lnTo>
                <a:lnTo>
                  <a:pt x="94" y="308"/>
                </a:lnTo>
                <a:lnTo>
                  <a:pt x="93" y="308"/>
                </a:lnTo>
                <a:lnTo>
                  <a:pt x="93" y="308"/>
                </a:lnTo>
                <a:lnTo>
                  <a:pt x="93" y="308"/>
                </a:lnTo>
                <a:lnTo>
                  <a:pt x="92" y="308"/>
                </a:lnTo>
                <a:lnTo>
                  <a:pt x="92" y="308"/>
                </a:lnTo>
                <a:lnTo>
                  <a:pt x="92" y="308"/>
                </a:lnTo>
                <a:lnTo>
                  <a:pt x="91" y="308"/>
                </a:lnTo>
                <a:lnTo>
                  <a:pt x="91" y="307"/>
                </a:lnTo>
                <a:lnTo>
                  <a:pt x="91" y="307"/>
                </a:lnTo>
                <a:lnTo>
                  <a:pt x="91" y="306"/>
                </a:lnTo>
                <a:lnTo>
                  <a:pt x="91" y="306"/>
                </a:lnTo>
                <a:lnTo>
                  <a:pt x="91" y="305"/>
                </a:lnTo>
                <a:lnTo>
                  <a:pt x="91" y="305"/>
                </a:lnTo>
                <a:lnTo>
                  <a:pt x="91" y="305"/>
                </a:lnTo>
                <a:lnTo>
                  <a:pt x="91" y="304"/>
                </a:lnTo>
                <a:lnTo>
                  <a:pt x="90" y="304"/>
                </a:lnTo>
                <a:lnTo>
                  <a:pt x="90" y="304"/>
                </a:lnTo>
                <a:lnTo>
                  <a:pt x="89" y="304"/>
                </a:lnTo>
                <a:lnTo>
                  <a:pt x="88" y="304"/>
                </a:lnTo>
                <a:lnTo>
                  <a:pt x="89" y="305"/>
                </a:lnTo>
                <a:lnTo>
                  <a:pt x="88" y="306"/>
                </a:lnTo>
                <a:lnTo>
                  <a:pt x="88" y="305"/>
                </a:lnTo>
                <a:lnTo>
                  <a:pt x="87" y="305"/>
                </a:lnTo>
                <a:lnTo>
                  <a:pt x="87" y="306"/>
                </a:lnTo>
                <a:lnTo>
                  <a:pt x="86" y="306"/>
                </a:lnTo>
                <a:lnTo>
                  <a:pt x="85" y="306"/>
                </a:lnTo>
                <a:lnTo>
                  <a:pt x="85" y="306"/>
                </a:lnTo>
                <a:lnTo>
                  <a:pt x="84" y="306"/>
                </a:lnTo>
                <a:lnTo>
                  <a:pt x="84" y="306"/>
                </a:lnTo>
                <a:lnTo>
                  <a:pt x="83" y="306"/>
                </a:lnTo>
                <a:lnTo>
                  <a:pt x="83" y="307"/>
                </a:lnTo>
                <a:lnTo>
                  <a:pt x="83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306"/>
                </a:lnTo>
                <a:lnTo>
                  <a:pt x="82" y="306"/>
                </a:lnTo>
                <a:lnTo>
                  <a:pt x="82" y="305"/>
                </a:lnTo>
                <a:lnTo>
                  <a:pt x="82" y="305"/>
                </a:lnTo>
                <a:lnTo>
                  <a:pt x="82" y="305"/>
                </a:lnTo>
                <a:lnTo>
                  <a:pt x="82" y="304"/>
                </a:lnTo>
                <a:lnTo>
                  <a:pt x="82" y="303"/>
                </a:lnTo>
                <a:lnTo>
                  <a:pt x="82" y="302"/>
                </a:lnTo>
                <a:lnTo>
                  <a:pt x="81" y="302"/>
                </a:lnTo>
                <a:lnTo>
                  <a:pt x="81" y="301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79" y="300"/>
                </a:lnTo>
                <a:lnTo>
                  <a:pt x="79" y="300"/>
                </a:lnTo>
                <a:lnTo>
                  <a:pt x="79" y="299"/>
                </a:lnTo>
                <a:lnTo>
                  <a:pt x="80" y="298"/>
                </a:lnTo>
                <a:lnTo>
                  <a:pt x="80" y="297"/>
                </a:lnTo>
                <a:lnTo>
                  <a:pt x="80" y="297"/>
                </a:lnTo>
                <a:lnTo>
                  <a:pt x="80" y="296"/>
                </a:lnTo>
                <a:lnTo>
                  <a:pt x="80" y="297"/>
                </a:lnTo>
                <a:lnTo>
                  <a:pt x="79" y="297"/>
                </a:lnTo>
                <a:lnTo>
                  <a:pt x="79" y="297"/>
                </a:lnTo>
                <a:lnTo>
                  <a:pt x="78" y="297"/>
                </a:lnTo>
                <a:lnTo>
                  <a:pt x="78" y="296"/>
                </a:lnTo>
                <a:lnTo>
                  <a:pt x="78" y="296"/>
                </a:lnTo>
                <a:lnTo>
                  <a:pt x="77" y="296"/>
                </a:lnTo>
                <a:lnTo>
                  <a:pt x="78" y="295"/>
                </a:lnTo>
                <a:lnTo>
                  <a:pt x="78" y="295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3"/>
                </a:lnTo>
                <a:lnTo>
                  <a:pt x="78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2"/>
                </a:lnTo>
                <a:lnTo>
                  <a:pt x="76" y="291"/>
                </a:lnTo>
                <a:lnTo>
                  <a:pt x="76" y="291"/>
                </a:lnTo>
                <a:lnTo>
                  <a:pt x="76" y="291"/>
                </a:lnTo>
                <a:lnTo>
                  <a:pt x="75" y="291"/>
                </a:lnTo>
                <a:lnTo>
                  <a:pt x="75" y="291"/>
                </a:lnTo>
                <a:lnTo>
                  <a:pt x="74" y="291"/>
                </a:lnTo>
                <a:lnTo>
                  <a:pt x="74" y="291"/>
                </a:lnTo>
                <a:lnTo>
                  <a:pt x="73" y="290"/>
                </a:lnTo>
                <a:lnTo>
                  <a:pt x="73" y="290"/>
                </a:lnTo>
                <a:lnTo>
                  <a:pt x="72" y="289"/>
                </a:lnTo>
                <a:lnTo>
                  <a:pt x="72" y="290"/>
                </a:lnTo>
                <a:lnTo>
                  <a:pt x="71" y="291"/>
                </a:lnTo>
                <a:lnTo>
                  <a:pt x="71" y="291"/>
                </a:lnTo>
                <a:lnTo>
                  <a:pt x="71" y="293"/>
                </a:lnTo>
                <a:lnTo>
                  <a:pt x="71" y="293"/>
                </a:lnTo>
                <a:lnTo>
                  <a:pt x="70" y="292"/>
                </a:lnTo>
                <a:lnTo>
                  <a:pt x="70" y="291"/>
                </a:lnTo>
                <a:lnTo>
                  <a:pt x="70" y="291"/>
                </a:lnTo>
                <a:lnTo>
                  <a:pt x="70" y="290"/>
                </a:lnTo>
                <a:lnTo>
                  <a:pt x="69" y="290"/>
                </a:lnTo>
                <a:lnTo>
                  <a:pt x="69" y="290"/>
                </a:lnTo>
                <a:lnTo>
                  <a:pt x="68" y="289"/>
                </a:lnTo>
                <a:lnTo>
                  <a:pt x="68" y="289"/>
                </a:lnTo>
                <a:lnTo>
                  <a:pt x="67" y="288"/>
                </a:lnTo>
                <a:lnTo>
                  <a:pt x="67" y="288"/>
                </a:lnTo>
                <a:lnTo>
                  <a:pt x="67" y="287"/>
                </a:lnTo>
                <a:lnTo>
                  <a:pt x="67" y="287"/>
                </a:lnTo>
                <a:lnTo>
                  <a:pt x="67" y="287"/>
                </a:lnTo>
                <a:lnTo>
                  <a:pt x="66" y="287"/>
                </a:lnTo>
                <a:lnTo>
                  <a:pt x="66" y="287"/>
                </a:lnTo>
                <a:lnTo>
                  <a:pt x="65" y="287"/>
                </a:lnTo>
                <a:lnTo>
                  <a:pt x="65" y="287"/>
                </a:lnTo>
                <a:lnTo>
                  <a:pt x="64" y="287"/>
                </a:lnTo>
                <a:lnTo>
                  <a:pt x="64" y="287"/>
                </a:lnTo>
                <a:lnTo>
                  <a:pt x="64" y="287"/>
                </a:lnTo>
                <a:lnTo>
                  <a:pt x="64" y="286"/>
                </a:lnTo>
                <a:lnTo>
                  <a:pt x="64" y="286"/>
                </a:lnTo>
                <a:lnTo>
                  <a:pt x="63" y="286"/>
                </a:lnTo>
                <a:lnTo>
                  <a:pt x="64" y="285"/>
                </a:lnTo>
                <a:lnTo>
                  <a:pt x="63" y="285"/>
                </a:lnTo>
                <a:lnTo>
                  <a:pt x="63" y="284"/>
                </a:lnTo>
                <a:lnTo>
                  <a:pt x="63" y="284"/>
                </a:lnTo>
                <a:lnTo>
                  <a:pt x="63" y="284"/>
                </a:lnTo>
                <a:lnTo>
                  <a:pt x="62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3"/>
                </a:lnTo>
                <a:lnTo>
                  <a:pt x="62" y="283"/>
                </a:lnTo>
                <a:lnTo>
                  <a:pt x="62" y="283"/>
                </a:lnTo>
                <a:lnTo>
                  <a:pt x="62" y="282"/>
                </a:lnTo>
                <a:lnTo>
                  <a:pt x="61" y="282"/>
                </a:lnTo>
                <a:lnTo>
                  <a:pt x="61" y="283"/>
                </a:lnTo>
                <a:lnTo>
                  <a:pt x="60" y="282"/>
                </a:lnTo>
                <a:lnTo>
                  <a:pt x="60" y="282"/>
                </a:lnTo>
                <a:lnTo>
                  <a:pt x="59" y="282"/>
                </a:lnTo>
                <a:lnTo>
                  <a:pt x="59" y="282"/>
                </a:lnTo>
                <a:lnTo>
                  <a:pt x="58" y="282"/>
                </a:lnTo>
                <a:lnTo>
                  <a:pt x="59" y="281"/>
                </a:lnTo>
                <a:lnTo>
                  <a:pt x="59" y="281"/>
                </a:lnTo>
                <a:lnTo>
                  <a:pt x="59" y="281"/>
                </a:lnTo>
                <a:lnTo>
                  <a:pt x="58" y="281"/>
                </a:lnTo>
                <a:lnTo>
                  <a:pt x="58" y="281"/>
                </a:lnTo>
                <a:lnTo>
                  <a:pt x="57" y="281"/>
                </a:lnTo>
                <a:lnTo>
                  <a:pt x="57" y="281"/>
                </a:lnTo>
                <a:lnTo>
                  <a:pt x="57" y="280"/>
                </a:lnTo>
                <a:lnTo>
                  <a:pt x="57" y="281"/>
                </a:lnTo>
                <a:lnTo>
                  <a:pt x="56" y="281"/>
                </a:lnTo>
                <a:lnTo>
                  <a:pt x="56" y="281"/>
                </a:lnTo>
                <a:lnTo>
                  <a:pt x="56" y="280"/>
                </a:lnTo>
                <a:lnTo>
                  <a:pt x="55" y="280"/>
                </a:lnTo>
                <a:lnTo>
                  <a:pt x="55" y="280"/>
                </a:lnTo>
                <a:lnTo>
                  <a:pt x="55" y="280"/>
                </a:lnTo>
                <a:lnTo>
                  <a:pt x="55" y="279"/>
                </a:lnTo>
                <a:lnTo>
                  <a:pt x="54" y="279"/>
                </a:lnTo>
                <a:lnTo>
                  <a:pt x="54" y="279"/>
                </a:lnTo>
                <a:lnTo>
                  <a:pt x="53" y="279"/>
                </a:lnTo>
                <a:lnTo>
                  <a:pt x="52" y="278"/>
                </a:lnTo>
                <a:lnTo>
                  <a:pt x="52" y="278"/>
                </a:lnTo>
                <a:lnTo>
                  <a:pt x="52" y="279"/>
                </a:lnTo>
                <a:lnTo>
                  <a:pt x="51" y="279"/>
                </a:lnTo>
                <a:lnTo>
                  <a:pt x="51" y="280"/>
                </a:lnTo>
                <a:lnTo>
                  <a:pt x="51" y="280"/>
                </a:lnTo>
                <a:lnTo>
                  <a:pt x="50" y="280"/>
                </a:lnTo>
                <a:lnTo>
                  <a:pt x="50" y="279"/>
                </a:lnTo>
                <a:lnTo>
                  <a:pt x="49" y="279"/>
                </a:lnTo>
                <a:lnTo>
                  <a:pt x="48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5" y="279"/>
                </a:lnTo>
                <a:lnTo>
                  <a:pt x="45" y="279"/>
                </a:lnTo>
                <a:lnTo>
                  <a:pt x="44" y="279"/>
                </a:lnTo>
                <a:lnTo>
                  <a:pt x="44" y="279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2" y="279"/>
                </a:lnTo>
                <a:lnTo>
                  <a:pt x="42" y="280"/>
                </a:lnTo>
                <a:lnTo>
                  <a:pt x="42" y="279"/>
                </a:lnTo>
                <a:lnTo>
                  <a:pt x="41" y="280"/>
                </a:lnTo>
                <a:lnTo>
                  <a:pt x="41" y="279"/>
                </a:lnTo>
                <a:lnTo>
                  <a:pt x="41" y="279"/>
                </a:lnTo>
                <a:lnTo>
                  <a:pt x="41" y="280"/>
                </a:lnTo>
                <a:lnTo>
                  <a:pt x="40" y="280"/>
                </a:lnTo>
                <a:lnTo>
                  <a:pt x="40" y="280"/>
                </a:lnTo>
                <a:lnTo>
                  <a:pt x="39" y="280"/>
                </a:lnTo>
                <a:lnTo>
                  <a:pt x="39" y="280"/>
                </a:lnTo>
                <a:lnTo>
                  <a:pt x="39" y="280"/>
                </a:lnTo>
                <a:lnTo>
                  <a:pt x="38" y="280"/>
                </a:lnTo>
                <a:lnTo>
                  <a:pt x="38" y="280"/>
                </a:lnTo>
                <a:lnTo>
                  <a:pt x="38" y="279"/>
                </a:lnTo>
                <a:lnTo>
                  <a:pt x="37" y="279"/>
                </a:lnTo>
                <a:lnTo>
                  <a:pt x="37" y="279"/>
                </a:lnTo>
                <a:lnTo>
                  <a:pt x="37" y="279"/>
                </a:lnTo>
                <a:lnTo>
                  <a:pt x="36" y="278"/>
                </a:lnTo>
                <a:lnTo>
                  <a:pt x="36" y="278"/>
                </a:lnTo>
                <a:lnTo>
                  <a:pt x="35" y="277"/>
                </a:lnTo>
                <a:lnTo>
                  <a:pt x="35" y="278"/>
                </a:lnTo>
                <a:lnTo>
                  <a:pt x="34" y="277"/>
                </a:lnTo>
                <a:lnTo>
                  <a:pt x="33" y="277"/>
                </a:lnTo>
                <a:lnTo>
                  <a:pt x="32" y="277"/>
                </a:lnTo>
                <a:lnTo>
                  <a:pt x="32" y="277"/>
                </a:lnTo>
                <a:lnTo>
                  <a:pt x="32" y="276"/>
                </a:lnTo>
                <a:lnTo>
                  <a:pt x="31" y="277"/>
                </a:lnTo>
                <a:lnTo>
                  <a:pt x="31" y="277"/>
                </a:lnTo>
                <a:lnTo>
                  <a:pt x="30" y="277"/>
                </a:lnTo>
                <a:lnTo>
                  <a:pt x="30" y="277"/>
                </a:lnTo>
                <a:lnTo>
                  <a:pt x="29" y="277"/>
                </a:lnTo>
                <a:lnTo>
                  <a:pt x="29" y="277"/>
                </a:lnTo>
                <a:lnTo>
                  <a:pt x="28" y="276"/>
                </a:lnTo>
                <a:lnTo>
                  <a:pt x="28" y="277"/>
                </a:lnTo>
                <a:lnTo>
                  <a:pt x="27" y="277"/>
                </a:lnTo>
                <a:lnTo>
                  <a:pt x="27" y="277"/>
                </a:lnTo>
                <a:lnTo>
                  <a:pt x="27" y="277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4" y="277"/>
                </a:lnTo>
                <a:lnTo>
                  <a:pt x="24" y="278"/>
                </a:lnTo>
                <a:lnTo>
                  <a:pt x="24" y="278"/>
                </a:lnTo>
                <a:lnTo>
                  <a:pt x="23" y="277"/>
                </a:lnTo>
                <a:lnTo>
                  <a:pt x="23" y="278"/>
                </a:lnTo>
                <a:lnTo>
                  <a:pt x="21" y="278"/>
                </a:lnTo>
                <a:lnTo>
                  <a:pt x="21" y="278"/>
                </a:lnTo>
                <a:lnTo>
                  <a:pt x="20" y="278"/>
                </a:lnTo>
                <a:lnTo>
                  <a:pt x="20" y="278"/>
                </a:lnTo>
                <a:lnTo>
                  <a:pt x="19" y="278"/>
                </a:lnTo>
                <a:lnTo>
                  <a:pt x="19" y="277"/>
                </a:lnTo>
                <a:lnTo>
                  <a:pt x="18" y="277"/>
                </a:lnTo>
                <a:lnTo>
                  <a:pt x="18" y="277"/>
                </a:lnTo>
                <a:lnTo>
                  <a:pt x="17" y="277"/>
                </a:lnTo>
                <a:lnTo>
                  <a:pt x="17" y="277"/>
                </a:lnTo>
                <a:lnTo>
                  <a:pt x="16" y="277"/>
                </a:lnTo>
                <a:lnTo>
                  <a:pt x="16" y="277"/>
                </a:lnTo>
                <a:lnTo>
                  <a:pt x="15" y="277"/>
                </a:lnTo>
                <a:lnTo>
                  <a:pt x="15" y="277"/>
                </a:lnTo>
                <a:lnTo>
                  <a:pt x="14" y="277"/>
                </a:lnTo>
                <a:lnTo>
                  <a:pt x="14" y="277"/>
                </a:lnTo>
                <a:lnTo>
                  <a:pt x="13" y="276"/>
                </a:lnTo>
                <a:lnTo>
                  <a:pt x="13" y="276"/>
                </a:lnTo>
                <a:lnTo>
                  <a:pt x="13" y="275"/>
                </a:lnTo>
                <a:lnTo>
                  <a:pt x="13" y="275"/>
                </a:lnTo>
                <a:lnTo>
                  <a:pt x="13" y="274"/>
                </a:lnTo>
                <a:lnTo>
                  <a:pt x="13" y="274"/>
                </a:lnTo>
                <a:lnTo>
                  <a:pt x="13" y="273"/>
                </a:lnTo>
                <a:lnTo>
                  <a:pt x="13" y="273"/>
                </a:lnTo>
                <a:lnTo>
                  <a:pt x="14" y="272"/>
                </a:lnTo>
                <a:lnTo>
                  <a:pt x="14" y="272"/>
                </a:lnTo>
                <a:lnTo>
                  <a:pt x="15" y="271"/>
                </a:lnTo>
                <a:lnTo>
                  <a:pt x="14" y="271"/>
                </a:lnTo>
                <a:lnTo>
                  <a:pt x="14" y="271"/>
                </a:lnTo>
                <a:lnTo>
                  <a:pt x="14" y="271"/>
                </a:lnTo>
                <a:lnTo>
                  <a:pt x="14" y="270"/>
                </a:lnTo>
                <a:lnTo>
                  <a:pt x="13" y="270"/>
                </a:lnTo>
                <a:lnTo>
                  <a:pt x="13" y="270"/>
                </a:lnTo>
                <a:lnTo>
                  <a:pt x="13" y="269"/>
                </a:lnTo>
                <a:lnTo>
                  <a:pt x="13" y="269"/>
                </a:lnTo>
                <a:lnTo>
                  <a:pt x="13" y="268"/>
                </a:lnTo>
                <a:lnTo>
                  <a:pt x="13" y="268"/>
                </a:lnTo>
                <a:lnTo>
                  <a:pt x="13" y="267"/>
                </a:lnTo>
                <a:lnTo>
                  <a:pt x="13" y="267"/>
                </a:lnTo>
                <a:lnTo>
                  <a:pt x="13" y="267"/>
                </a:lnTo>
                <a:lnTo>
                  <a:pt x="13" y="266"/>
                </a:lnTo>
                <a:lnTo>
                  <a:pt x="12" y="266"/>
                </a:lnTo>
                <a:lnTo>
                  <a:pt x="12" y="265"/>
                </a:lnTo>
                <a:lnTo>
                  <a:pt x="12" y="265"/>
                </a:lnTo>
                <a:lnTo>
                  <a:pt x="12" y="265"/>
                </a:lnTo>
                <a:lnTo>
                  <a:pt x="12" y="264"/>
                </a:lnTo>
                <a:lnTo>
                  <a:pt x="12" y="264"/>
                </a:lnTo>
                <a:lnTo>
                  <a:pt x="12" y="263"/>
                </a:lnTo>
                <a:lnTo>
                  <a:pt x="12" y="263"/>
                </a:lnTo>
                <a:lnTo>
                  <a:pt x="12" y="262"/>
                </a:lnTo>
                <a:lnTo>
                  <a:pt x="11" y="262"/>
                </a:lnTo>
                <a:lnTo>
                  <a:pt x="11" y="261"/>
                </a:lnTo>
                <a:lnTo>
                  <a:pt x="11" y="260"/>
                </a:lnTo>
                <a:lnTo>
                  <a:pt x="11" y="260"/>
                </a:lnTo>
                <a:lnTo>
                  <a:pt x="12" y="260"/>
                </a:lnTo>
                <a:lnTo>
                  <a:pt x="12" y="259"/>
                </a:lnTo>
                <a:lnTo>
                  <a:pt x="12" y="259"/>
                </a:lnTo>
                <a:lnTo>
                  <a:pt x="12" y="259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7"/>
                </a:lnTo>
                <a:lnTo>
                  <a:pt x="13" y="257"/>
                </a:lnTo>
                <a:lnTo>
                  <a:pt x="13" y="257"/>
                </a:lnTo>
                <a:lnTo>
                  <a:pt x="12" y="257"/>
                </a:lnTo>
                <a:lnTo>
                  <a:pt x="12" y="256"/>
                </a:lnTo>
                <a:lnTo>
                  <a:pt x="11" y="256"/>
                </a:lnTo>
                <a:lnTo>
                  <a:pt x="11" y="256"/>
                </a:lnTo>
                <a:lnTo>
                  <a:pt x="11" y="256"/>
                </a:lnTo>
                <a:lnTo>
                  <a:pt x="11" y="255"/>
                </a:lnTo>
                <a:lnTo>
                  <a:pt x="11" y="255"/>
                </a:lnTo>
                <a:lnTo>
                  <a:pt x="11" y="254"/>
                </a:lnTo>
                <a:lnTo>
                  <a:pt x="10" y="254"/>
                </a:lnTo>
                <a:lnTo>
                  <a:pt x="10" y="254"/>
                </a:lnTo>
                <a:lnTo>
                  <a:pt x="9" y="253"/>
                </a:lnTo>
                <a:lnTo>
                  <a:pt x="9" y="253"/>
                </a:lnTo>
                <a:lnTo>
                  <a:pt x="9" y="253"/>
                </a:lnTo>
                <a:lnTo>
                  <a:pt x="8" y="252"/>
                </a:lnTo>
                <a:lnTo>
                  <a:pt x="8" y="252"/>
                </a:lnTo>
                <a:lnTo>
                  <a:pt x="8" y="252"/>
                </a:lnTo>
                <a:lnTo>
                  <a:pt x="7" y="251"/>
                </a:lnTo>
                <a:lnTo>
                  <a:pt x="7" y="250"/>
                </a:lnTo>
                <a:lnTo>
                  <a:pt x="7" y="249"/>
                </a:lnTo>
                <a:lnTo>
                  <a:pt x="7" y="249"/>
                </a:lnTo>
                <a:lnTo>
                  <a:pt x="7" y="249"/>
                </a:lnTo>
                <a:lnTo>
                  <a:pt x="7" y="248"/>
                </a:lnTo>
                <a:lnTo>
                  <a:pt x="7" y="248"/>
                </a:lnTo>
                <a:lnTo>
                  <a:pt x="7" y="248"/>
                </a:lnTo>
                <a:lnTo>
                  <a:pt x="7" y="248"/>
                </a:lnTo>
                <a:lnTo>
                  <a:pt x="7" y="247"/>
                </a:lnTo>
                <a:lnTo>
                  <a:pt x="7" y="247"/>
                </a:lnTo>
                <a:lnTo>
                  <a:pt x="7" y="247"/>
                </a:lnTo>
                <a:lnTo>
                  <a:pt x="7" y="246"/>
                </a:lnTo>
                <a:lnTo>
                  <a:pt x="7" y="246"/>
                </a:lnTo>
                <a:lnTo>
                  <a:pt x="7" y="246"/>
                </a:lnTo>
                <a:lnTo>
                  <a:pt x="7" y="245"/>
                </a:lnTo>
                <a:lnTo>
                  <a:pt x="7" y="245"/>
                </a:lnTo>
                <a:lnTo>
                  <a:pt x="7" y="244"/>
                </a:lnTo>
                <a:lnTo>
                  <a:pt x="7" y="244"/>
                </a:lnTo>
                <a:lnTo>
                  <a:pt x="7" y="243"/>
                </a:lnTo>
                <a:lnTo>
                  <a:pt x="7" y="243"/>
                </a:lnTo>
                <a:lnTo>
                  <a:pt x="7" y="243"/>
                </a:lnTo>
                <a:lnTo>
                  <a:pt x="7" y="242"/>
                </a:lnTo>
                <a:lnTo>
                  <a:pt x="7" y="242"/>
                </a:lnTo>
                <a:lnTo>
                  <a:pt x="7" y="241"/>
                </a:lnTo>
                <a:lnTo>
                  <a:pt x="7" y="241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39"/>
                </a:lnTo>
                <a:lnTo>
                  <a:pt x="7" y="239"/>
                </a:lnTo>
                <a:lnTo>
                  <a:pt x="8" y="239"/>
                </a:lnTo>
                <a:lnTo>
                  <a:pt x="8" y="238"/>
                </a:lnTo>
                <a:lnTo>
                  <a:pt x="8" y="238"/>
                </a:lnTo>
                <a:lnTo>
                  <a:pt x="9" y="237"/>
                </a:lnTo>
                <a:lnTo>
                  <a:pt x="9" y="237"/>
                </a:lnTo>
                <a:lnTo>
                  <a:pt x="9" y="237"/>
                </a:lnTo>
                <a:lnTo>
                  <a:pt x="9" y="237"/>
                </a:lnTo>
                <a:lnTo>
                  <a:pt x="10" y="237"/>
                </a:lnTo>
                <a:lnTo>
                  <a:pt x="10" y="237"/>
                </a:lnTo>
                <a:lnTo>
                  <a:pt x="10" y="237"/>
                </a:lnTo>
                <a:lnTo>
                  <a:pt x="10" y="236"/>
                </a:lnTo>
                <a:lnTo>
                  <a:pt x="10" y="236"/>
                </a:lnTo>
                <a:lnTo>
                  <a:pt x="11" y="236"/>
                </a:lnTo>
                <a:lnTo>
                  <a:pt x="11" y="235"/>
                </a:lnTo>
                <a:lnTo>
                  <a:pt x="11" y="235"/>
                </a:lnTo>
                <a:lnTo>
                  <a:pt x="12" y="234"/>
                </a:lnTo>
                <a:lnTo>
                  <a:pt x="12" y="234"/>
                </a:lnTo>
                <a:lnTo>
                  <a:pt x="12" y="233"/>
                </a:lnTo>
                <a:lnTo>
                  <a:pt x="12" y="233"/>
                </a:lnTo>
                <a:lnTo>
                  <a:pt x="12" y="233"/>
                </a:lnTo>
                <a:lnTo>
                  <a:pt x="12" y="232"/>
                </a:lnTo>
                <a:lnTo>
                  <a:pt x="11" y="232"/>
                </a:lnTo>
                <a:lnTo>
                  <a:pt x="11" y="231"/>
                </a:lnTo>
                <a:lnTo>
                  <a:pt x="11" y="231"/>
                </a:lnTo>
                <a:lnTo>
                  <a:pt x="10" y="231"/>
                </a:lnTo>
                <a:lnTo>
                  <a:pt x="10" y="230"/>
                </a:lnTo>
                <a:lnTo>
                  <a:pt x="10" y="230"/>
                </a:lnTo>
                <a:lnTo>
                  <a:pt x="9" y="229"/>
                </a:lnTo>
                <a:lnTo>
                  <a:pt x="9" y="229"/>
                </a:lnTo>
                <a:lnTo>
                  <a:pt x="8" y="228"/>
                </a:lnTo>
                <a:lnTo>
                  <a:pt x="8" y="228"/>
                </a:lnTo>
                <a:lnTo>
                  <a:pt x="8" y="227"/>
                </a:lnTo>
                <a:lnTo>
                  <a:pt x="8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4"/>
                </a:lnTo>
                <a:lnTo>
                  <a:pt x="7" y="224"/>
                </a:lnTo>
                <a:lnTo>
                  <a:pt x="8" y="224"/>
                </a:lnTo>
                <a:lnTo>
                  <a:pt x="7" y="223"/>
                </a:lnTo>
                <a:lnTo>
                  <a:pt x="7" y="223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1"/>
                </a:lnTo>
                <a:lnTo>
                  <a:pt x="8" y="221"/>
                </a:lnTo>
                <a:lnTo>
                  <a:pt x="8" y="220"/>
                </a:lnTo>
                <a:lnTo>
                  <a:pt x="7" y="219"/>
                </a:lnTo>
                <a:lnTo>
                  <a:pt x="7" y="219"/>
                </a:lnTo>
                <a:lnTo>
                  <a:pt x="7" y="218"/>
                </a:lnTo>
                <a:lnTo>
                  <a:pt x="7" y="218"/>
                </a:lnTo>
                <a:lnTo>
                  <a:pt x="7" y="217"/>
                </a:lnTo>
                <a:lnTo>
                  <a:pt x="6" y="217"/>
                </a:lnTo>
                <a:lnTo>
                  <a:pt x="5" y="216"/>
                </a:lnTo>
                <a:lnTo>
                  <a:pt x="5" y="216"/>
                </a:lnTo>
                <a:lnTo>
                  <a:pt x="4" y="215"/>
                </a:lnTo>
                <a:lnTo>
                  <a:pt x="4" y="215"/>
                </a:lnTo>
                <a:lnTo>
                  <a:pt x="4" y="214"/>
                </a:lnTo>
                <a:lnTo>
                  <a:pt x="3" y="214"/>
                </a:lnTo>
                <a:lnTo>
                  <a:pt x="2" y="213"/>
                </a:lnTo>
                <a:lnTo>
                  <a:pt x="2" y="213"/>
                </a:lnTo>
                <a:lnTo>
                  <a:pt x="2" y="213"/>
                </a:lnTo>
                <a:lnTo>
                  <a:pt x="1" y="212"/>
                </a:lnTo>
                <a:lnTo>
                  <a:pt x="1" y="212"/>
                </a:lnTo>
                <a:lnTo>
                  <a:pt x="1" y="212"/>
                </a:lnTo>
                <a:lnTo>
                  <a:pt x="1" y="211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0" y="209"/>
                </a:lnTo>
                <a:lnTo>
                  <a:pt x="8" y="208"/>
                </a:lnTo>
                <a:lnTo>
                  <a:pt x="10" y="207"/>
                </a:lnTo>
                <a:lnTo>
                  <a:pt x="14" y="205"/>
                </a:lnTo>
                <a:lnTo>
                  <a:pt x="20" y="207"/>
                </a:lnTo>
                <a:lnTo>
                  <a:pt x="20" y="211"/>
                </a:lnTo>
                <a:lnTo>
                  <a:pt x="19" y="216"/>
                </a:lnTo>
                <a:lnTo>
                  <a:pt x="22" y="220"/>
                </a:lnTo>
                <a:lnTo>
                  <a:pt x="28" y="219"/>
                </a:lnTo>
                <a:lnTo>
                  <a:pt x="46" y="232"/>
                </a:lnTo>
                <a:lnTo>
                  <a:pt x="71" y="236"/>
                </a:lnTo>
                <a:lnTo>
                  <a:pt x="91" y="230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3" y="229"/>
                </a:lnTo>
                <a:lnTo>
                  <a:pt x="94" y="229"/>
                </a:lnTo>
                <a:lnTo>
                  <a:pt x="94" y="229"/>
                </a:lnTo>
                <a:lnTo>
                  <a:pt x="94" y="228"/>
                </a:lnTo>
                <a:lnTo>
                  <a:pt x="95" y="228"/>
                </a:lnTo>
                <a:lnTo>
                  <a:pt x="95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7" y="228"/>
                </a:lnTo>
                <a:lnTo>
                  <a:pt x="97" y="228"/>
                </a:lnTo>
                <a:lnTo>
                  <a:pt x="97" y="227"/>
                </a:lnTo>
                <a:lnTo>
                  <a:pt x="98" y="227"/>
                </a:lnTo>
                <a:lnTo>
                  <a:pt x="98" y="227"/>
                </a:lnTo>
                <a:lnTo>
                  <a:pt x="98" y="226"/>
                </a:lnTo>
                <a:lnTo>
                  <a:pt x="98" y="226"/>
                </a:lnTo>
                <a:lnTo>
                  <a:pt x="97" y="225"/>
                </a:lnTo>
                <a:lnTo>
                  <a:pt x="98" y="225"/>
                </a:lnTo>
                <a:lnTo>
                  <a:pt x="98" y="224"/>
                </a:lnTo>
                <a:lnTo>
                  <a:pt x="98" y="224"/>
                </a:lnTo>
                <a:lnTo>
                  <a:pt x="98" y="223"/>
                </a:lnTo>
                <a:lnTo>
                  <a:pt x="98" y="223"/>
                </a:lnTo>
                <a:lnTo>
                  <a:pt x="98" y="224"/>
                </a:lnTo>
                <a:lnTo>
                  <a:pt x="99" y="224"/>
                </a:lnTo>
                <a:lnTo>
                  <a:pt x="99" y="224"/>
                </a:lnTo>
                <a:lnTo>
                  <a:pt x="100" y="224"/>
                </a:lnTo>
                <a:lnTo>
                  <a:pt x="100" y="224"/>
                </a:lnTo>
                <a:lnTo>
                  <a:pt x="100" y="225"/>
                </a:lnTo>
                <a:lnTo>
                  <a:pt x="100" y="225"/>
                </a:lnTo>
                <a:lnTo>
                  <a:pt x="101" y="225"/>
                </a:lnTo>
                <a:lnTo>
                  <a:pt x="101" y="225"/>
                </a:lnTo>
                <a:lnTo>
                  <a:pt x="101" y="225"/>
                </a:lnTo>
                <a:lnTo>
                  <a:pt x="102" y="224"/>
                </a:lnTo>
                <a:lnTo>
                  <a:pt x="102" y="224"/>
                </a:lnTo>
                <a:lnTo>
                  <a:pt x="102" y="225"/>
                </a:lnTo>
                <a:lnTo>
                  <a:pt x="103" y="224"/>
                </a:lnTo>
                <a:lnTo>
                  <a:pt x="102" y="224"/>
                </a:lnTo>
                <a:lnTo>
                  <a:pt x="103" y="223"/>
                </a:lnTo>
                <a:lnTo>
                  <a:pt x="103" y="223"/>
                </a:lnTo>
                <a:lnTo>
                  <a:pt x="103" y="223"/>
                </a:lnTo>
                <a:lnTo>
                  <a:pt x="103" y="222"/>
                </a:lnTo>
                <a:lnTo>
                  <a:pt x="103" y="222"/>
                </a:lnTo>
                <a:lnTo>
                  <a:pt x="103" y="221"/>
                </a:lnTo>
                <a:lnTo>
                  <a:pt x="103" y="221"/>
                </a:lnTo>
                <a:lnTo>
                  <a:pt x="104" y="221"/>
                </a:lnTo>
                <a:lnTo>
                  <a:pt x="104" y="221"/>
                </a:lnTo>
                <a:lnTo>
                  <a:pt x="105" y="221"/>
                </a:lnTo>
                <a:lnTo>
                  <a:pt x="106" y="220"/>
                </a:lnTo>
                <a:lnTo>
                  <a:pt x="106" y="221"/>
                </a:lnTo>
                <a:lnTo>
                  <a:pt x="106" y="221"/>
                </a:lnTo>
                <a:lnTo>
                  <a:pt x="107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1"/>
                </a:lnTo>
                <a:lnTo>
                  <a:pt x="109" y="221"/>
                </a:lnTo>
                <a:lnTo>
                  <a:pt x="109" y="221"/>
                </a:lnTo>
                <a:lnTo>
                  <a:pt x="110" y="221"/>
                </a:lnTo>
                <a:lnTo>
                  <a:pt x="110" y="221"/>
                </a:lnTo>
                <a:lnTo>
                  <a:pt x="110" y="220"/>
                </a:lnTo>
                <a:lnTo>
                  <a:pt x="110" y="220"/>
                </a:lnTo>
                <a:lnTo>
                  <a:pt x="110" y="219"/>
                </a:lnTo>
                <a:lnTo>
                  <a:pt x="109" y="219"/>
                </a:lnTo>
                <a:lnTo>
                  <a:pt x="109" y="220"/>
                </a:lnTo>
                <a:lnTo>
                  <a:pt x="109" y="219"/>
                </a:lnTo>
                <a:lnTo>
                  <a:pt x="108" y="220"/>
                </a:lnTo>
                <a:lnTo>
                  <a:pt x="108" y="219"/>
                </a:lnTo>
                <a:lnTo>
                  <a:pt x="108" y="219"/>
                </a:lnTo>
                <a:lnTo>
                  <a:pt x="108" y="218"/>
                </a:lnTo>
                <a:lnTo>
                  <a:pt x="109" y="218"/>
                </a:lnTo>
                <a:lnTo>
                  <a:pt x="110" y="218"/>
                </a:lnTo>
                <a:lnTo>
                  <a:pt x="110" y="218"/>
                </a:lnTo>
                <a:lnTo>
                  <a:pt x="111" y="217"/>
                </a:lnTo>
                <a:lnTo>
                  <a:pt x="110" y="217"/>
                </a:lnTo>
                <a:lnTo>
                  <a:pt x="111" y="217"/>
                </a:lnTo>
                <a:lnTo>
                  <a:pt x="111" y="217"/>
                </a:lnTo>
                <a:lnTo>
                  <a:pt x="112" y="216"/>
                </a:lnTo>
                <a:lnTo>
                  <a:pt x="112" y="216"/>
                </a:lnTo>
                <a:lnTo>
                  <a:pt x="113" y="216"/>
                </a:lnTo>
                <a:lnTo>
                  <a:pt x="113" y="216"/>
                </a:lnTo>
                <a:lnTo>
                  <a:pt x="114" y="215"/>
                </a:lnTo>
                <a:lnTo>
                  <a:pt x="115" y="215"/>
                </a:lnTo>
                <a:lnTo>
                  <a:pt x="115" y="215"/>
                </a:lnTo>
                <a:lnTo>
                  <a:pt x="115" y="214"/>
                </a:lnTo>
                <a:lnTo>
                  <a:pt x="115" y="214"/>
                </a:lnTo>
                <a:lnTo>
                  <a:pt x="116" y="214"/>
                </a:lnTo>
                <a:lnTo>
                  <a:pt x="116" y="215"/>
                </a:lnTo>
                <a:lnTo>
                  <a:pt x="117" y="215"/>
                </a:lnTo>
                <a:lnTo>
                  <a:pt x="117" y="215"/>
                </a:lnTo>
                <a:lnTo>
                  <a:pt x="118" y="215"/>
                </a:lnTo>
                <a:lnTo>
                  <a:pt x="118" y="215"/>
                </a:lnTo>
                <a:lnTo>
                  <a:pt x="118" y="216"/>
                </a:lnTo>
                <a:lnTo>
                  <a:pt x="117" y="216"/>
                </a:lnTo>
                <a:lnTo>
                  <a:pt x="117" y="216"/>
                </a:lnTo>
                <a:lnTo>
                  <a:pt x="117" y="216"/>
                </a:lnTo>
                <a:lnTo>
                  <a:pt x="118" y="217"/>
                </a:lnTo>
                <a:lnTo>
                  <a:pt x="118" y="216"/>
                </a:lnTo>
                <a:lnTo>
                  <a:pt x="118" y="217"/>
                </a:lnTo>
                <a:lnTo>
                  <a:pt x="119" y="217"/>
                </a:lnTo>
                <a:lnTo>
                  <a:pt x="119" y="217"/>
                </a:lnTo>
                <a:lnTo>
                  <a:pt x="119" y="217"/>
                </a:lnTo>
                <a:lnTo>
                  <a:pt x="120" y="217"/>
                </a:lnTo>
                <a:lnTo>
                  <a:pt x="119" y="217"/>
                </a:lnTo>
                <a:lnTo>
                  <a:pt x="119" y="218"/>
                </a:lnTo>
                <a:lnTo>
                  <a:pt x="119" y="218"/>
                </a:lnTo>
                <a:lnTo>
                  <a:pt x="118" y="218"/>
                </a:lnTo>
                <a:lnTo>
                  <a:pt x="118" y="219"/>
                </a:lnTo>
                <a:lnTo>
                  <a:pt x="118" y="219"/>
                </a:lnTo>
                <a:lnTo>
                  <a:pt x="118" y="220"/>
                </a:lnTo>
                <a:lnTo>
                  <a:pt x="118" y="220"/>
                </a:lnTo>
                <a:lnTo>
                  <a:pt x="118" y="220"/>
                </a:lnTo>
                <a:lnTo>
                  <a:pt x="118" y="220"/>
                </a:lnTo>
                <a:lnTo>
                  <a:pt x="118" y="220"/>
                </a:lnTo>
                <a:lnTo>
                  <a:pt x="118" y="220"/>
                </a:lnTo>
                <a:lnTo>
                  <a:pt x="117" y="220"/>
                </a:lnTo>
                <a:lnTo>
                  <a:pt x="117" y="221"/>
                </a:lnTo>
                <a:lnTo>
                  <a:pt x="117" y="221"/>
                </a:lnTo>
                <a:lnTo>
                  <a:pt x="118" y="222"/>
                </a:lnTo>
                <a:lnTo>
                  <a:pt x="119" y="222"/>
                </a:lnTo>
                <a:lnTo>
                  <a:pt x="119" y="221"/>
                </a:lnTo>
                <a:lnTo>
                  <a:pt x="120" y="221"/>
                </a:lnTo>
                <a:lnTo>
                  <a:pt x="120" y="221"/>
                </a:lnTo>
                <a:lnTo>
                  <a:pt x="121" y="221"/>
                </a:lnTo>
                <a:lnTo>
                  <a:pt x="121" y="222"/>
                </a:lnTo>
                <a:lnTo>
                  <a:pt x="122" y="221"/>
                </a:lnTo>
                <a:lnTo>
                  <a:pt x="123" y="221"/>
                </a:lnTo>
                <a:lnTo>
                  <a:pt x="123" y="222"/>
                </a:lnTo>
                <a:lnTo>
                  <a:pt x="123" y="222"/>
                </a:lnTo>
                <a:lnTo>
                  <a:pt x="124" y="223"/>
                </a:lnTo>
                <a:lnTo>
                  <a:pt x="124" y="223"/>
                </a:lnTo>
                <a:lnTo>
                  <a:pt x="124" y="223"/>
                </a:lnTo>
                <a:lnTo>
                  <a:pt x="125" y="223"/>
                </a:lnTo>
                <a:lnTo>
                  <a:pt x="124" y="223"/>
                </a:lnTo>
                <a:lnTo>
                  <a:pt x="125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3"/>
                </a:lnTo>
                <a:lnTo>
                  <a:pt x="127" y="222"/>
                </a:lnTo>
                <a:lnTo>
                  <a:pt x="127" y="223"/>
                </a:lnTo>
                <a:lnTo>
                  <a:pt x="127" y="223"/>
                </a:lnTo>
                <a:lnTo>
                  <a:pt x="127" y="224"/>
                </a:lnTo>
                <a:lnTo>
                  <a:pt x="127" y="224"/>
                </a:lnTo>
                <a:lnTo>
                  <a:pt x="127" y="224"/>
                </a:lnTo>
                <a:lnTo>
                  <a:pt x="127" y="225"/>
                </a:lnTo>
                <a:lnTo>
                  <a:pt x="127" y="225"/>
                </a:lnTo>
                <a:lnTo>
                  <a:pt x="128" y="225"/>
                </a:lnTo>
                <a:lnTo>
                  <a:pt x="128" y="225"/>
                </a:lnTo>
                <a:lnTo>
                  <a:pt x="128" y="225"/>
                </a:lnTo>
                <a:lnTo>
                  <a:pt x="129" y="225"/>
                </a:lnTo>
                <a:lnTo>
                  <a:pt x="130" y="224"/>
                </a:lnTo>
                <a:lnTo>
                  <a:pt x="130" y="225"/>
                </a:lnTo>
                <a:lnTo>
                  <a:pt x="131" y="225"/>
                </a:lnTo>
                <a:lnTo>
                  <a:pt x="131" y="225"/>
                </a:lnTo>
                <a:lnTo>
                  <a:pt x="131" y="225"/>
                </a:lnTo>
                <a:lnTo>
                  <a:pt x="131" y="224"/>
                </a:lnTo>
                <a:lnTo>
                  <a:pt x="132" y="224"/>
                </a:lnTo>
                <a:lnTo>
                  <a:pt x="132" y="224"/>
                </a:lnTo>
                <a:lnTo>
                  <a:pt x="133" y="224"/>
                </a:lnTo>
                <a:lnTo>
                  <a:pt x="133" y="225"/>
                </a:lnTo>
                <a:lnTo>
                  <a:pt x="133" y="225"/>
                </a:lnTo>
                <a:lnTo>
                  <a:pt x="134" y="225"/>
                </a:lnTo>
                <a:lnTo>
                  <a:pt x="134" y="225"/>
                </a:lnTo>
                <a:lnTo>
                  <a:pt x="134" y="226"/>
                </a:lnTo>
                <a:lnTo>
                  <a:pt x="135" y="226"/>
                </a:lnTo>
                <a:lnTo>
                  <a:pt x="135" y="225"/>
                </a:lnTo>
                <a:lnTo>
                  <a:pt x="135" y="225"/>
                </a:lnTo>
                <a:lnTo>
                  <a:pt x="136" y="225"/>
                </a:lnTo>
                <a:lnTo>
                  <a:pt x="136" y="225"/>
                </a:lnTo>
                <a:lnTo>
                  <a:pt x="137" y="226"/>
                </a:lnTo>
                <a:lnTo>
                  <a:pt x="137" y="226"/>
                </a:lnTo>
                <a:lnTo>
                  <a:pt x="138" y="226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9" y="227"/>
                </a:lnTo>
                <a:lnTo>
                  <a:pt x="139" y="227"/>
                </a:lnTo>
                <a:lnTo>
                  <a:pt x="140" y="227"/>
                </a:lnTo>
                <a:lnTo>
                  <a:pt x="140" y="227"/>
                </a:lnTo>
                <a:lnTo>
                  <a:pt x="140" y="226"/>
                </a:lnTo>
                <a:lnTo>
                  <a:pt x="141" y="226"/>
                </a:lnTo>
                <a:lnTo>
                  <a:pt x="141" y="226"/>
                </a:lnTo>
                <a:lnTo>
                  <a:pt x="142" y="227"/>
                </a:lnTo>
                <a:lnTo>
                  <a:pt x="142" y="227"/>
                </a:lnTo>
                <a:lnTo>
                  <a:pt x="143" y="226"/>
                </a:lnTo>
                <a:lnTo>
                  <a:pt x="144" y="227"/>
                </a:lnTo>
                <a:lnTo>
                  <a:pt x="144" y="226"/>
                </a:lnTo>
                <a:lnTo>
                  <a:pt x="145" y="226"/>
                </a:lnTo>
                <a:lnTo>
                  <a:pt x="146" y="227"/>
                </a:lnTo>
                <a:lnTo>
                  <a:pt x="146" y="227"/>
                </a:lnTo>
                <a:lnTo>
                  <a:pt x="148" y="227"/>
                </a:lnTo>
                <a:lnTo>
                  <a:pt x="148" y="226"/>
                </a:lnTo>
                <a:lnTo>
                  <a:pt x="148" y="226"/>
                </a:lnTo>
                <a:lnTo>
                  <a:pt x="148" y="225"/>
                </a:lnTo>
                <a:lnTo>
                  <a:pt x="148" y="225"/>
                </a:lnTo>
                <a:lnTo>
                  <a:pt x="148" y="225"/>
                </a:lnTo>
                <a:lnTo>
                  <a:pt x="147" y="225"/>
                </a:lnTo>
                <a:lnTo>
                  <a:pt x="147" y="225"/>
                </a:lnTo>
                <a:lnTo>
                  <a:pt x="147" y="225"/>
                </a:lnTo>
                <a:lnTo>
                  <a:pt x="147" y="224"/>
                </a:lnTo>
                <a:lnTo>
                  <a:pt x="147" y="224"/>
                </a:lnTo>
                <a:lnTo>
                  <a:pt x="147" y="224"/>
                </a:lnTo>
                <a:lnTo>
                  <a:pt x="148" y="224"/>
                </a:lnTo>
                <a:lnTo>
                  <a:pt x="148" y="225"/>
                </a:lnTo>
                <a:lnTo>
                  <a:pt x="149" y="225"/>
                </a:lnTo>
                <a:lnTo>
                  <a:pt x="149" y="225"/>
                </a:lnTo>
                <a:lnTo>
                  <a:pt x="150" y="224"/>
                </a:lnTo>
                <a:lnTo>
                  <a:pt x="151" y="224"/>
                </a:lnTo>
                <a:lnTo>
                  <a:pt x="151" y="224"/>
                </a:lnTo>
                <a:lnTo>
                  <a:pt x="152" y="223"/>
                </a:lnTo>
                <a:lnTo>
                  <a:pt x="152" y="223"/>
                </a:lnTo>
                <a:lnTo>
                  <a:pt x="152" y="223"/>
                </a:lnTo>
                <a:lnTo>
                  <a:pt x="153" y="223"/>
                </a:lnTo>
                <a:lnTo>
                  <a:pt x="153" y="223"/>
                </a:lnTo>
                <a:lnTo>
                  <a:pt x="153" y="222"/>
                </a:lnTo>
                <a:lnTo>
                  <a:pt x="154" y="222"/>
                </a:lnTo>
                <a:lnTo>
                  <a:pt x="154" y="222"/>
                </a:lnTo>
                <a:lnTo>
                  <a:pt x="155" y="222"/>
                </a:lnTo>
                <a:lnTo>
                  <a:pt x="155" y="222"/>
                </a:lnTo>
                <a:lnTo>
                  <a:pt x="156" y="221"/>
                </a:lnTo>
                <a:lnTo>
                  <a:pt x="156" y="221"/>
                </a:lnTo>
                <a:lnTo>
                  <a:pt x="157" y="220"/>
                </a:lnTo>
                <a:lnTo>
                  <a:pt x="157" y="220"/>
                </a:lnTo>
                <a:lnTo>
                  <a:pt x="158" y="219"/>
                </a:lnTo>
                <a:lnTo>
                  <a:pt x="158" y="219"/>
                </a:lnTo>
                <a:lnTo>
                  <a:pt x="158" y="218"/>
                </a:lnTo>
                <a:lnTo>
                  <a:pt x="158" y="218"/>
                </a:lnTo>
                <a:lnTo>
                  <a:pt x="158" y="217"/>
                </a:lnTo>
                <a:lnTo>
                  <a:pt x="158" y="217"/>
                </a:lnTo>
                <a:lnTo>
                  <a:pt x="159" y="217"/>
                </a:lnTo>
                <a:lnTo>
                  <a:pt x="159" y="217"/>
                </a:lnTo>
                <a:lnTo>
                  <a:pt x="160" y="217"/>
                </a:lnTo>
                <a:lnTo>
                  <a:pt x="160" y="217"/>
                </a:lnTo>
                <a:lnTo>
                  <a:pt x="160" y="218"/>
                </a:lnTo>
                <a:lnTo>
                  <a:pt x="161" y="218"/>
                </a:lnTo>
                <a:lnTo>
                  <a:pt x="161" y="217"/>
                </a:lnTo>
                <a:lnTo>
                  <a:pt x="162" y="218"/>
                </a:lnTo>
                <a:lnTo>
                  <a:pt x="162" y="218"/>
                </a:lnTo>
                <a:lnTo>
                  <a:pt x="162" y="219"/>
                </a:lnTo>
                <a:lnTo>
                  <a:pt x="162" y="220"/>
                </a:lnTo>
                <a:lnTo>
                  <a:pt x="163" y="221"/>
                </a:lnTo>
                <a:lnTo>
                  <a:pt x="163" y="221"/>
                </a:lnTo>
                <a:lnTo>
                  <a:pt x="164" y="222"/>
                </a:lnTo>
                <a:lnTo>
                  <a:pt x="165" y="222"/>
                </a:lnTo>
                <a:lnTo>
                  <a:pt x="165" y="222"/>
                </a:lnTo>
                <a:lnTo>
                  <a:pt x="166" y="222"/>
                </a:lnTo>
                <a:lnTo>
                  <a:pt x="166" y="223"/>
                </a:lnTo>
                <a:lnTo>
                  <a:pt x="167" y="223"/>
                </a:lnTo>
                <a:lnTo>
                  <a:pt x="167" y="223"/>
                </a:lnTo>
                <a:lnTo>
                  <a:pt x="168" y="224"/>
                </a:lnTo>
                <a:lnTo>
                  <a:pt x="168" y="224"/>
                </a:lnTo>
                <a:lnTo>
                  <a:pt x="168" y="224"/>
                </a:lnTo>
                <a:lnTo>
                  <a:pt x="168" y="225"/>
                </a:lnTo>
                <a:lnTo>
                  <a:pt x="168" y="225"/>
                </a:lnTo>
                <a:lnTo>
                  <a:pt x="169" y="225"/>
                </a:lnTo>
                <a:lnTo>
                  <a:pt x="171" y="225"/>
                </a:lnTo>
                <a:lnTo>
                  <a:pt x="171" y="226"/>
                </a:lnTo>
                <a:lnTo>
                  <a:pt x="171" y="226"/>
                </a:lnTo>
                <a:lnTo>
                  <a:pt x="171" y="227"/>
                </a:lnTo>
                <a:lnTo>
                  <a:pt x="171" y="227"/>
                </a:lnTo>
                <a:lnTo>
                  <a:pt x="170" y="227"/>
                </a:lnTo>
                <a:lnTo>
                  <a:pt x="170" y="227"/>
                </a:lnTo>
                <a:lnTo>
                  <a:pt x="169" y="227"/>
                </a:lnTo>
                <a:lnTo>
                  <a:pt x="169" y="228"/>
                </a:lnTo>
                <a:lnTo>
                  <a:pt x="169" y="228"/>
                </a:lnTo>
                <a:lnTo>
                  <a:pt x="168" y="227"/>
                </a:lnTo>
                <a:lnTo>
                  <a:pt x="168" y="228"/>
                </a:lnTo>
                <a:lnTo>
                  <a:pt x="168" y="228"/>
                </a:lnTo>
                <a:lnTo>
                  <a:pt x="168" y="229"/>
                </a:lnTo>
                <a:lnTo>
                  <a:pt x="168" y="230"/>
                </a:lnTo>
                <a:lnTo>
                  <a:pt x="168" y="230"/>
                </a:lnTo>
                <a:lnTo>
                  <a:pt x="167" y="230"/>
                </a:lnTo>
                <a:lnTo>
                  <a:pt x="167" y="230"/>
                </a:lnTo>
                <a:lnTo>
                  <a:pt x="166" y="230"/>
                </a:lnTo>
                <a:lnTo>
                  <a:pt x="166" y="231"/>
                </a:lnTo>
                <a:lnTo>
                  <a:pt x="166" y="231"/>
                </a:lnTo>
                <a:lnTo>
                  <a:pt x="166" y="232"/>
                </a:lnTo>
                <a:lnTo>
                  <a:pt x="166" y="232"/>
                </a:lnTo>
                <a:lnTo>
                  <a:pt x="166" y="233"/>
                </a:lnTo>
                <a:lnTo>
                  <a:pt x="166" y="233"/>
                </a:lnTo>
                <a:lnTo>
                  <a:pt x="165" y="233"/>
                </a:lnTo>
                <a:lnTo>
                  <a:pt x="166" y="234"/>
                </a:lnTo>
                <a:lnTo>
                  <a:pt x="166" y="235"/>
                </a:lnTo>
                <a:lnTo>
                  <a:pt x="166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70" y="232"/>
                </a:lnTo>
                <a:lnTo>
                  <a:pt x="170" y="232"/>
                </a:lnTo>
                <a:lnTo>
                  <a:pt x="171" y="232"/>
                </a:lnTo>
                <a:lnTo>
                  <a:pt x="171" y="233"/>
                </a:lnTo>
                <a:lnTo>
                  <a:pt x="172" y="233"/>
                </a:lnTo>
                <a:lnTo>
                  <a:pt x="172" y="234"/>
                </a:lnTo>
                <a:lnTo>
                  <a:pt x="172" y="234"/>
                </a:lnTo>
                <a:lnTo>
                  <a:pt x="172" y="234"/>
                </a:lnTo>
                <a:lnTo>
                  <a:pt x="173" y="234"/>
                </a:lnTo>
                <a:lnTo>
                  <a:pt x="173" y="234"/>
                </a:lnTo>
                <a:lnTo>
                  <a:pt x="173" y="233"/>
                </a:lnTo>
                <a:lnTo>
                  <a:pt x="174" y="233"/>
                </a:lnTo>
                <a:lnTo>
                  <a:pt x="175" y="233"/>
                </a:lnTo>
                <a:lnTo>
                  <a:pt x="175" y="233"/>
                </a:lnTo>
                <a:lnTo>
                  <a:pt x="176" y="233"/>
                </a:lnTo>
                <a:lnTo>
                  <a:pt x="176" y="233"/>
                </a:lnTo>
                <a:lnTo>
                  <a:pt x="177" y="233"/>
                </a:lnTo>
                <a:lnTo>
                  <a:pt x="177" y="233"/>
                </a:lnTo>
                <a:lnTo>
                  <a:pt x="178" y="233"/>
                </a:lnTo>
                <a:lnTo>
                  <a:pt x="179" y="232"/>
                </a:lnTo>
                <a:lnTo>
                  <a:pt x="180" y="232"/>
                </a:lnTo>
                <a:lnTo>
                  <a:pt x="180" y="232"/>
                </a:lnTo>
                <a:lnTo>
                  <a:pt x="181" y="232"/>
                </a:lnTo>
                <a:lnTo>
                  <a:pt x="181" y="232"/>
                </a:lnTo>
                <a:lnTo>
                  <a:pt x="182" y="232"/>
                </a:lnTo>
                <a:lnTo>
                  <a:pt x="183" y="232"/>
                </a:lnTo>
                <a:lnTo>
                  <a:pt x="183" y="232"/>
                </a:lnTo>
                <a:lnTo>
                  <a:pt x="185" y="231"/>
                </a:lnTo>
                <a:lnTo>
                  <a:pt x="185" y="232"/>
                </a:lnTo>
                <a:lnTo>
                  <a:pt x="186" y="232"/>
                </a:lnTo>
                <a:lnTo>
                  <a:pt x="186" y="232"/>
                </a:lnTo>
                <a:lnTo>
                  <a:pt x="187" y="232"/>
                </a:lnTo>
                <a:lnTo>
                  <a:pt x="187" y="232"/>
                </a:lnTo>
                <a:lnTo>
                  <a:pt x="188" y="233"/>
                </a:lnTo>
                <a:lnTo>
                  <a:pt x="188" y="233"/>
                </a:lnTo>
                <a:lnTo>
                  <a:pt x="189" y="233"/>
                </a:lnTo>
                <a:lnTo>
                  <a:pt x="189" y="234"/>
                </a:lnTo>
                <a:lnTo>
                  <a:pt x="189" y="234"/>
                </a:lnTo>
                <a:lnTo>
                  <a:pt x="189" y="235"/>
                </a:lnTo>
                <a:lnTo>
                  <a:pt x="189" y="235"/>
                </a:lnTo>
                <a:lnTo>
                  <a:pt x="190" y="235"/>
                </a:lnTo>
                <a:lnTo>
                  <a:pt x="190" y="236"/>
                </a:lnTo>
                <a:lnTo>
                  <a:pt x="191" y="236"/>
                </a:lnTo>
                <a:lnTo>
                  <a:pt x="191" y="236"/>
                </a:lnTo>
                <a:lnTo>
                  <a:pt x="192" y="236"/>
                </a:lnTo>
                <a:lnTo>
                  <a:pt x="192" y="236"/>
                </a:lnTo>
                <a:lnTo>
                  <a:pt x="193" y="236"/>
                </a:lnTo>
                <a:lnTo>
                  <a:pt x="193" y="236"/>
                </a:lnTo>
                <a:lnTo>
                  <a:pt x="194" y="236"/>
                </a:lnTo>
                <a:lnTo>
                  <a:pt x="194" y="237"/>
                </a:lnTo>
                <a:lnTo>
                  <a:pt x="194" y="237"/>
                </a:lnTo>
                <a:lnTo>
                  <a:pt x="195" y="237"/>
                </a:lnTo>
                <a:lnTo>
                  <a:pt x="195" y="237"/>
                </a:lnTo>
                <a:lnTo>
                  <a:pt x="195" y="237"/>
                </a:lnTo>
                <a:lnTo>
                  <a:pt x="196" y="237"/>
                </a:lnTo>
                <a:lnTo>
                  <a:pt x="196" y="237"/>
                </a:lnTo>
                <a:lnTo>
                  <a:pt x="197" y="237"/>
                </a:lnTo>
                <a:lnTo>
                  <a:pt x="198" y="237"/>
                </a:lnTo>
                <a:lnTo>
                  <a:pt x="198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200" y="237"/>
                </a:lnTo>
                <a:lnTo>
                  <a:pt x="201" y="237"/>
                </a:lnTo>
                <a:lnTo>
                  <a:pt x="201" y="236"/>
                </a:lnTo>
                <a:lnTo>
                  <a:pt x="201" y="236"/>
                </a:lnTo>
                <a:lnTo>
                  <a:pt x="202" y="235"/>
                </a:lnTo>
                <a:lnTo>
                  <a:pt x="201" y="235"/>
                </a:lnTo>
                <a:lnTo>
                  <a:pt x="201" y="234"/>
                </a:lnTo>
                <a:lnTo>
                  <a:pt x="202" y="234"/>
                </a:lnTo>
                <a:lnTo>
                  <a:pt x="202" y="234"/>
                </a:lnTo>
                <a:lnTo>
                  <a:pt x="202" y="234"/>
                </a:lnTo>
                <a:lnTo>
                  <a:pt x="202" y="234"/>
                </a:lnTo>
                <a:lnTo>
                  <a:pt x="203" y="234"/>
                </a:lnTo>
                <a:lnTo>
                  <a:pt x="203" y="234"/>
                </a:lnTo>
                <a:lnTo>
                  <a:pt x="204" y="234"/>
                </a:lnTo>
                <a:lnTo>
                  <a:pt x="204" y="234"/>
                </a:lnTo>
                <a:lnTo>
                  <a:pt x="205" y="234"/>
                </a:lnTo>
                <a:lnTo>
                  <a:pt x="205" y="235"/>
                </a:lnTo>
                <a:lnTo>
                  <a:pt x="205" y="234"/>
                </a:lnTo>
                <a:lnTo>
                  <a:pt x="205" y="234"/>
                </a:lnTo>
                <a:lnTo>
                  <a:pt x="206" y="233"/>
                </a:lnTo>
                <a:lnTo>
                  <a:pt x="206" y="233"/>
                </a:lnTo>
                <a:lnTo>
                  <a:pt x="206" y="233"/>
                </a:lnTo>
                <a:lnTo>
                  <a:pt x="206" y="232"/>
                </a:lnTo>
                <a:lnTo>
                  <a:pt x="206" y="232"/>
                </a:lnTo>
                <a:lnTo>
                  <a:pt x="206" y="232"/>
                </a:lnTo>
                <a:lnTo>
                  <a:pt x="206" y="231"/>
                </a:lnTo>
                <a:lnTo>
                  <a:pt x="207" y="231"/>
                </a:lnTo>
                <a:lnTo>
                  <a:pt x="207" y="231"/>
                </a:lnTo>
                <a:lnTo>
                  <a:pt x="207" y="230"/>
                </a:lnTo>
                <a:lnTo>
                  <a:pt x="207" y="230"/>
                </a:lnTo>
                <a:lnTo>
                  <a:pt x="207" y="229"/>
                </a:lnTo>
                <a:lnTo>
                  <a:pt x="207" y="229"/>
                </a:lnTo>
                <a:lnTo>
                  <a:pt x="208" y="229"/>
                </a:lnTo>
                <a:lnTo>
                  <a:pt x="208" y="229"/>
                </a:lnTo>
                <a:lnTo>
                  <a:pt x="208" y="229"/>
                </a:lnTo>
                <a:lnTo>
                  <a:pt x="208" y="228"/>
                </a:lnTo>
                <a:lnTo>
                  <a:pt x="208" y="228"/>
                </a:lnTo>
                <a:lnTo>
                  <a:pt x="208" y="227"/>
                </a:lnTo>
                <a:lnTo>
                  <a:pt x="208" y="227"/>
                </a:lnTo>
                <a:lnTo>
                  <a:pt x="209" y="227"/>
                </a:lnTo>
                <a:lnTo>
                  <a:pt x="209" y="227"/>
                </a:lnTo>
                <a:lnTo>
                  <a:pt x="209" y="227"/>
                </a:lnTo>
                <a:lnTo>
                  <a:pt x="209" y="227"/>
                </a:lnTo>
                <a:lnTo>
                  <a:pt x="210" y="227"/>
                </a:lnTo>
                <a:lnTo>
                  <a:pt x="210" y="226"/>
                </a:lnTo>
                <a:lnTo>
                  <a:pt x="210" y="226"/>
                </a:lnTo>
                <a:lnTo>
                  <a:pt x="210" y="225"/>
                </a:lnTo>
                <a:lnTo>
                  <a:pt x="210" y="225"/>
                </a:lnTo>
                <a:lnTo>
                  <a:pt x="210" y="225"/>
                </a:lnTo>
                <a:lnTo>
                  <a:pt x="210" y="225"/>
                </a:lnTo>
                <a:lnTo>
                  <a:pt x="211" y="225"/>
                </a:lnTo>
                <a:lnTo>
                  <a:pt x="211" y="225"/>
                </a:lnTo>
                <a:lnTo>
                  <a:pt x="212" y="225"/>
                </a:lnTo>
                <a:lnTo>
                  <a:pt x="212" y="225"/>
                </a:lnTo>
                <a:lnTo>
                  <a:pt x="212" y="224"/>
                </a:lnTo>
                <a:lnTo>
                  <a:pt x="212" y="224"/>
                </a:lnTo>
                <a:lnTo>
                  <a:pt x="213" y="224"/>
                </a:lnTo>
                <a:lnTo>
                  <a:pt x="213" y="224"/>
                </a:lnTo>
                <a:lnTo>
                  <a:pt x="214" y="224"/>
                </a:lnTo>
                <a:lnTo>
                  <a:pt x="214" y="223"/>
                </a:lnTo>
                <a:lnTo>
                  <a:pt x="215" y="223"/>
                </a:lnTo>
                <a:lnTo>
                  <a:pt x="215" y="223"/>
                </a:lnTo>
                <a:lnTo>
                  <a:pt x="216" y="223"/>
                </a:lnTo>
                <a:lnTo>
                  <a:pt x="216" y="223"/>
                </a:lnTo>
                <a:lnTo>
                  <a:pt x="216" y="223"/>
                </a:lnTo>
                <a:lnTo>
                  <a:pt x="216" y="222"/>
                </a:lnTo>
                <a:lnTo>
                  <a:pt x="217" y="223"/>
                </a:lnTo>
                <a:lnTo>
                  <a:pt x="217" y="222"/>
                </a:lnTo>
                <a:lnTo>
                  <a:pt x="218" y="222"/>
                </a:lnTo>
                <a:lnTo>
                  <a:pt x="218" y="222"/>
                </a:lnTo>
                <a:lnTo>
                  <a:pt x="218" y="221"/>
                </a:lnTo>
                <a:lnTo>
                  <a:pt x="219" y="222"/>
                </a:lnTo>
                <a:lnTo>
                  <a:pt x="219" y="221"/>
                </a:lnTo>
                <a:lnTo>
                  <a:pt x="219" y="221"/>
                </a:lnTo>
                <a:lnTo>
                  <a:pt x="219" y="221"/>
                </a:lnTo>
                <a:lnTo>
                  <a:pt x="220" y="220"/>
                </a:lnTo>
                <a:lnTo>
                  <a:pt x="220" y="220"/>
                </a:lnTo>
                <a:lnTo>
                  <a:pt x="221" y="220"/>
                </a:lnTo>
                <a:lnTo>
                  <a:pt x="222" y="220"/>
                </a:lnTo>
                <a:lnTo>
                  <a:pt x="222" y="219"/>
                </a:lnTo>
                <a:lnTo>
                  <a:pt x="223" y="219"/>
                </a:lnTo>
                <a:lnTo>
                  <a:pt x="224" y="219"/>
                </a:lnTo>
                <a:lnTo>
                  <a:pt x="225" y="219"/>
                </a:lnTo>
                <a:lnTo>
                  <a:pt x="225" y="218"/>
                </a:lnTo>
                <a:lnTo>
                  <a:pt x="225" y="218"/>
                </a:lnTo>
                <a:lnTo>
                  <a:pt x="225" y="217"/>
                </a:lnTo>
                <a:lnTo>
                  <a:pt x="226" y="217"/>
                </a:lnTo>
                <a:lnTo>
                  <a:pt x="226" y="217"/>
                </a:lnTo>
                <a:lnTo>
                  <a:pt x="227" y="217"/>
                </a:lnTo>
                <a:lnTo>
                  <a:pt x="227" y="217"/>
                </a:lnTo>
                <a:lnTo>
                  <a:pt x="228" y="216"/>
                </a:lnTo>
                <a:lnTo>
                  <a:pt x="228" y="216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4"/>
                </a:lnTo>
                <a:lnTo>
                  <a:pt x="230" y="214"/>
                </a:lnTo>
                <a:lnTo>
                  <a:pt x="230" y="214"/>
                </a:lnTo>
                <a:lnTo>
                  <a:pt x="230" y="214"/>
                </a:lnTo>
                <a:lnTo>
                  <a:pt x="230" y="214"/>
                </a:lnTo>
                <a:lnTo>
                  <a:pt x="230" y="213"/>
                </a:lnTo>
                <a:lnTo>
                  <a:pt x="230" y="213"/>
                </a:lnTo>
                <a:lnTo>
                  <a:pt x="230" y="212"/>
                </a:lnTo>
                <a:lnTo>
                  <a:pt x="230" y="212"/>
                </a:lnTo>
                <a:lnTo>
                  <a:pt x="230" y="212"/>
                </a:lnTo>
                <a:lnTo>
                  <a:pt x="230" y="211"/>
                </a:lnTo>
                <a:lnTo>
                  <a:pt x="231" y="211"/>
                </a:lnTo>
                <a:lnTo>
                  <a:pt x="231" y="211"/>
                </a:lnTo>
                <a:lnTo>
                  <a:pt x="231" y="211"/>
                </a:lnTo>
                <a:lnTo>
                  <a:pt x="232" y="210"/>
                </a:lnTo>
                <a:lnTo>
                  <a:pt x="232" y="210"/>
                </a:lnTo>
                <a:lnTo>
                  <a:pt x="232" y="209"/>
                </a:lnTo>
                <a:lnTo>
                  <a:pt x="232" y="209"/>
                </a:lnTo>
                <a:lnTo>
                  <a:pt x="232" y="208"/>
                </a:lnTo>
                <a:lnTo>
                  <a:pt x="233" y="208"/>
                </a:lnTo>
                <a:lnTo>
                  <a:pt x="233" y="207"/>
                </a:lnTo>
                <a:lnTo>
                  <a:pt x="233" y="207"/>
                </a:lnTo>
                <a:lnTo>
                  <a:pt x="233" y="207"/>
                </a:lnTo>
                <a:lnTo>
                  <a:pt x="234" y="207"/>
                </a:lnTo>
                <a:lnTo>
                  <a:pt x="234" y="207"/>
                </a:lnTo>
                <a:lnTo>
                  <a:pt x="234" y="207"/>
                </a:lnTo>
                <a:lnTo>
                  <a:pt x="235" y="207"/>
                </a:lnTo>
                <a:lnTo>
                  <a:pt x="235" y="207"/>
                </a:lnTo>
                <a:lnTo>
                  <a:pt x="236" y="207"/>
                </a:lnTo>
                <a:lnTo>
                  <a:pt x="236" y="207"/>
                </a:lnTo>
                <a:lnTo>
                  <a:pt x="236" y="207"/>
                </a:lnTo>
                <a:lnTo>
                  <a:pt x="236" y="206"/>
                </a:lnTo>
                <a:lnTo>
                  <a:pt x="235" y="206"/>
                </a:lnTo>
                <a:lnTo>
                  <a:pt x="235" y="205"/>
                </a:lnTo>
                <a:lnTo>
                  <a:pt x="235" y="205"/>
                </a:lnTo>
                <a:lnTo>
                  <a:pt x="236" y="204"/>
                </a:lnTo>
                <a:lnTo>
                  <a:pt x="236" y="204"/>
                </a:lnTo>
                <a:lnTo>
                  <a:pt x="237" y="204"/>
                </a:lnTo>
                <a:lnTo>
                  <a:pt x="237" y="204"/>
                </a:lnTo>
                <a:lnTo>
                  <a:pt x="238" y="204"/>
                </a:lnTo>
                <a:lnTo>
                  <a:pt x="238" y="205"/>
                </a:lnTo>
                <a:lnTo>
                  <a:pt x="238" y="204"/>
                </a:lnTo>
                <a:lnTo>
                  <a:pt x="238" y="204"/>
                </a:lnTo>
                <a:lnTo>
                  <a:pt x="239" y="204"/>
                </a:lnTo>
                <a:lnTo>
                  <a:pt x="239" y="203"/>
                </a:lnTo>
                <a:lnTo>
                  <a:pt x="239" y="203"/>
                </a:lnTo>
                <a:lnTo>
                  <a:pt x="238" y="202"/>
                </a:lnTo>
                <a:lnTo>
                  <a:pt x="239" y="202"/>
                </a:lnTo>
                <a:lnTo>
                  <a:pt x="239" y="202"/>
                </a:lnTo>
                <a:lnTo>
                  <a:pt x="240" y="201"/>
                </a:lnTo>
                <a:lnTo>
                  <a:pt x="240" y="201"/>
                </a:lnTo>
                <a:lnTo>
                  <a:pt x="240" y="200"/>
                </a:lnTo>
                <a:lnTo>
                  <a:pt x="241" y="200"/>
                </a:lnTo>
                <a:lnTo>
                  <a:pt x="241" y="200"/>
                </a:lnTo>
                <a:lnTo>
                  <a:pt x="241" y="200"/>
                </a:lnTo>
                <a:lnTo>
                  <a:pt x="241" y="199"/>
                </a:lnTo>
                <a:lnTo>
                  <a:pt x="241" y="199"/>
                </a:lnTo>
                <a:lnTo>
                  <a:pt x="241" y="199"/>
                </a:lnTo>
                <a:lnTo>
                  <a:pt x="241" y="198"/>
                </a:lnTo>
                <a:lnTo>
                  <a:pt x="240" y="198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1" y="197"/>
                </a:lnTo>
                <a:lnTo>
                  <a:pt x="241" y="196"/>
                </a:lnTo>
                <a:lnTo>
                  <a:pt x="241" y="196"/>
                </a:lnTo>
                <a:lnTo>
                  <a:pt x="242" y="196"/>
                </a:lnTo>
                <a:lnTo>
                  <a:pt x="242" y="196"/>
                </a:lnTo>
                <a:lnTo>
                  <a:pt x="243" y="196"/>
                </a:lnTo>
                <a:lnTo>
                  <a:pt x="243" y="196"/>
                </a:lnTo>
                <a:lnTo>
                  <a:pt x="243" y="195"/>
                </a:lnTo>
                <a:lnTo>
                  <a:pt x="243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3"/>
                </a:lnTo>
                <a:lnTo>
                  <a:pt x="244" y="193"/>
                </a:lnTo>
                <a:lnTo>
                  <a:pt x="244" y="193"/>
                </a:lnTo>
                <a:lnTo>
                  <a:pt x="243" y="193"/>
                </a:lnTo>
                <a:lnTo>
                  <a:pt x="243" y="192"/>
                </a:lnTo>
                <a:lnTo>
                  <a:pt x="243" y="191"/>
                </a:lnTo>
                <a:lnTo>
                  <a:pt x="242" y="191"/>
                </a:lnTo>
                <a:lnTo>
                  <a:pt x="242" y="191"/>
                </a:lnTo>
                <a:lnTo>
                  <a:pt x="241" y="191"/>
                </a:lnTo>
                <a:lnTo>
                  <a:pt x="241" y="191"/>
                </a:lnTo>
                <a:lnTo>
                  <a:pt x="242" y="190"/>
                </a:lnTo>
                <a:lnTo>
                  <a:pt x="242" y="190"/>
                </a:lnTo>
                <a:lnTo>
                  <a:pt x="242" y="189"/>
                </a:lnTo>
                <a:lnTo>
                  <a:pt x="242" y="189"/>
                </a:lnTo>
                <a:lnTo>
                  <a:pt x="242" y="189"/>
                </a:lnTo>
                <a:lnTo>
                  <a:pt x="241" y="189"/>
                </a:lnTo>
                <a:lnTo>
                  <a:pt x="241" y="188"/>
                </a:lnTo>
                <a:lnTo>
                  <a:pt x="241" y="188"/>
                </a:lnTo>
                <a:lnTo>
                  <a:pt x="241" y="187"/>
                </a:lnTo>
                <a:lnTo>
                  <a:pt x="241" y="187"/>
                </a:lnTo>
                <a:lnTo>
                  <a:pt x="242" y="187"/>
                </a:lnTo>
                <a:lnTo>
                  <a:pt x="242" y="186"/>
                </a:lnTo>
                <a:lnTo>
                  <a:pt x="243" y="187"/>
                </a:lnTo>
                <a:lnTo>
                  <a:pt x="243" y="187"/>
                </a:lnTo>
                <a:lnTo>
                  <a:pt x="244" y="186"/>
                </a:lnTo>
                <a:lnTo>
                  <a:pt x="244" y="186"/>
                </a:lnTo>
                <a:lnTo>
                  <a:pt x="244" y="185"/>
                </a:lnTo>
                <a:lnTo>
                  <a:pt x="244" y="185"/>
                </a:lnTo>
                <a:lnTo>
                  <a:pt x="244" y="184"/>
                </a:lnTo>
                <a:lnTo>
                  <a:pt x="245" y="184"/>
                </a:lnTo>
                <a:lnTo>
                  <a:pt x="245" y="183"/>
                </a:lnTo>
                <a:lnTo>
                  <a:pt x="245" y="183"/>
                </a:lnTo>
                <a:lnTo>
                  <a:pt x="245" y="182"/>
                </a:lnTo>
                <a:lnTo>
                  <a:pt x="246" y="182"/>
                </a:lnTo>
                <a:lnTo>
                  <a:pt x="246" y="181"/>
                </a:lnTo>
                <a:lnTo>
                  <a:pt x="246" y="181"/>
                </a:lnTo>
                <a:lnTo>
                  <a:pt x="246" y="180"/>
                </a:lnTo>
                <a:lnTo>
                  <a:pt x="246" y="180"/>
                </a:lnTo>
                <a:lnTo>
                  <a:pt x="247" y="180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8"/>
                </a:lnTo>
                <a:lnTo>
                  <a:pt x="248" y="178"/>
                </a:lnTo>
                <a:lnTo>
                  <a:pt x="248" y="178"/>
                </a:lnTo>
                <a:lnTo>
                  <a:pt x="248" y="177"/>
                </a:lnTo>
                <a:lnTo>
                  <a:pt x="248" y="177"/>
                </a:lnTo>
                <a:lnTo>
                  <a:pt x="249" y="177"/>
                </a:lnTo>
                <a:lnTo>
                  <a:pt x="249" y="176"/>
                </a:lnTo>
                <a:lnTo>
                  <a:pt x="249" y="176"/>
                </a:lnTo>
                <a:lnTo>
                  <a:pt x="248" y="176"/>
                </a:lnTo>
                <a:lnTo>
                  <a:pt x="249" y="175"/>
                </a:lnTo>
                <a:lnTo>
                  <a:pt x="249" y="175"/>
                </a:lnTo>
                <a:lnTo>
                  <a:pt x="249" y="174"/>
                </a:lnTo>
                <a:lnTo>
                  <a:pt x="249" y="174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9" y="172"/>
                </a:lnTo>
                <a:lnTo>
                  <a:pt x="249" y="172"/>
                </a:lnTo>
                <a:lnTo>
                  <a:pt x="249" y="171"/>
                </a:lnTo>
                <a:lnTo>
                  <a:pt x="250" y="171"/>
                </a:lnTo>
                <a:lnTo>
                  <a:pt x="250" y="170"/>
                </a:lnTo>
                <a:lnTo>
                  <a:pt x="250" y="170"/>
                </a:lnTo>
                <a:lnTo>
                  <a:pt x="250" y="169"/>
                </a:lnTo>
                <a:lnTo>
                  <a:pt x="251" y="169"/>
                </a:lnTo>
                <a:lnTo>
                  <a:pt x="251" y="168"/>
                </a:lnTo>
                <a:lnTo>
                  <a:pt x="251" y="168"/>
                </a:lnTo>
                <a:lnTo>
                  <a:pt x="252" y="168"/>
                </a:lnTo>
                <a:lnTo>
                  <a:pt x="252" y="167"/>
                </a:lnTo>
                <a:lnTo>
                  <a:pt x="252" y="167"/>
                </a:lnTo>
                <a:lnTo>
                  <a:pt x="252" y="167"/>
                </a:lnTo>
                <a:lnTo>
                  <a:pt x="252" y="166"/>
                </a:lnTo>
                <a:lnTo>
                  <a:pt x="252" y="166"/>
                </a:lnTo>
                <a:lnTo>
                  <a:pt x="253" y="165"/>
                </a:lnTo>
                <a:lnTo>
                  <a:pt x="253" y="165"/>
                </a:lnTo>
                <a:lnTo>
                  <a:pt x="253" y="164"/>
                </a:lnTo>
                <a:lnTo>
                  <a:pt x="253" y="164"/>
                </a:lnTo>
                <a:lnTo>
                  <a:pt x="254" y="163"/>
                </a:lnTo>
                <a:lnTo>
                  <a:pt x="254" y="163"/>
                </a:lnTo>
                <a:lnTo>
                  <a:pt x="255" y="162"/>
                </a:lnTo>
                <a:lnTo>
                  <a:pt x="255" y="161"/>
                </a:lnTo>
                <a:lnTo>
                  <a:pt x="255" y="161"/>
                </a:lnTo>
                <a:lnTo>
                  <a:pt x="256" y="161"/>
                </a:lnTo>
                <a:lnTo>
                  <a:pt x="256" y="161"/>
                </a:lnTo>
                <a:lnTo>
                  <a:pt x="257" y="161"/>
                </a:lnTo>
                <a:lnTo>
                  <a:pt x="257" y="161"/>
                </a:lnTo>
                <a:lnTo>
                  <a:pt x="258" y="161"/>
                </a:lnTo>
                <a:lnTo>
                  <a:pt x="258" y="161"/>
                </a:lnTo>
                <a:lnTo>
                  <a:pt x="258" y="160"/>
                </a:lnTo>
                <a:lnTo>
                  <a:pt x="259" y="160"/>
                </a:lnTo>
                <a:lnTo>
                  <a:pt x="259" y="159"/>
                </a:lnTo>
                <a:lnTo>
                  <a:pt x="259" y="159"/>
                </a:lnTo>
                <a:lnTo>
                  <a:pt x="259" y="159"/>
                </a:lnTo>
                <a:lnTo>
                  <a:pt x="259" y="158"/>
                </a:lnTo>
                <a:lnTo>
                  <a:pt x="259" y="158"/>
                </a:lnTo>
                <a:lnTo>
                  <a:pt x="259" y="158"/>
                </a:lnTo>
                <a:lnTo>
                  <a:pt x="259" y="159"/>
                </a:lnTo>
                <a:lnTo>
                  <a:pt x="258" y="159"/>
                </a:lnTo>
                <a:lnTo>
                  <a:pt x="258" y="158"/>
                </a:lnTo>
                <a:lnTo>
                  <a:pt x="258" y="158"/>
                </a:lnTo>
                <a:lnTo>
                  <a:pt x="258" y="157"/>
                </a:lnTo>
                <a:lnTo>
                  <a:pt x="257" y="157"/>
                </a:lnTo>
                <a:lnTo>
                  <a:pt x="258" y="157"/>
                </a:lnTo>
                <a:lnTo>
                  <a:pt x="258" y="157"/>
                </a:lnTo>
                <a:lnTo>
                  <a:pt x="258" y="157"/>
                </a:lnTo>
                <a:lnTo>
                  <a:pt x="258" y="156"/>
                </a:lnTo>
                <a:lnTo>
                  <a:pt x="258" y="156"/>
                </a:lnTo>
                <a:lnTo>
                  <a:pt x="259" y="156"/>
                </a:lnTo>
                <a:lnTo>
                  <a:pt x="259" y="155"/>
                </a:lnTo>
                <a:lnTo>
                  <a:pt x="259" y="154"/>
                </a:lnTo>
                <a:lnTo>
                  <a:pt x="259" y="154"/>
                </a:lnTo>
                <a:lnTo>
                  <a:pt x="259" y="153"/>
                </a:lnTo>
                <a:lnTo>
                  <a:pt x="259" y="153"/>
                </a:lnTo>
                <a:lnTo>
                  <a:pt x="260" y="152"/>
                </a:lnTo>
                <a:lnTo>
                  <a:pt x="260" y="152"/>
                </a:lnTo>
                <a:lnTo>
                  <a:pt x="260" y="151"/>
                </a:lnTo>
                <a:lnTo>
                  <a:pt x="260" y="151"/>
                </a:lnTo>
                <a:lnTo>
                  <a:pt x="260" y="150"/>
                </a:lnTo>
                <a:lnTo>
                  <a:pt x="260" y="150"/>
                </a:lnTo>
                <a:lnTo>
                  <a:pt x="261" y="149"/>
                </a:lnTo>
                <a:lnTo>
                  <a:pt x="261" y="149"/>
                </a:lnTo>
                <a:lnTo>
                  <a:pt x="261" y="148"/>
                </a:lnTo>
                <a:lnTo>
                  <a:pt x="261" y="148"/>
                </a:lnTo>
                <a:lnTo>
                  <a:pt x="261" y="147"/>
                </a:lnTo>
                <a:lnTo>
                  <a:pt x="262" y="147"/>
                </a:lnTo>
                <a:lnTo>
                  <a:pt x="262" y="147"/>
                </a:lnTo>
                <a:lnTo>
                  <a:pt x="262" y="147"/>
                </a:lnTo>
                <a:lnTo>
                  <a:pt x="262" y="146"/>
                </a:lnTo>
                <a:lnTo>
                  <a:pt x="263" y="145"/>
                </a:lnTo>
                <a:lnTo>
                  <a:pt x="263" y="145"/>
                </a:lnTo>
                <a:lnTo>
                  <a:pt x="263" y="145"/>
                </a:lnTo>
                <a:lnTo>
                  <a:pt x="263" y="144"/>
                </a:lnTo>
                <a:lnTo>
                  <a:pt x="263" y="144"/>
                </a:lnTo>
                <a:lnTo>
                  <a:pt x="264" y="143"/>
                </a:lnTo>
                <a:lnTo>
                  <a:pt x="264" y="143"/>
                </a:lnTo>
                <a:lnTo>
                  <a:pt x="264" y="142"/>
                </a:lnTo>
                <a:lnTo>
                  <a:pt x="265" y="142"/>
                </a:lnTo>
                <a:lnTo>
                  <a:pt x="265" y="141"/>
                </a:lnTo>
                <a:lnTo>
                  <a:pt x="264" y="140"/>
                </a:lnTo>
                <a:lnTo>
                  <a:pt x="263" y="140"/>
                </a:lnTo>
                <a:lnTo>
                  <a:pt x="263" y="140"/>
                </a:lnTo>
                <a:lnTo>
                  <a:pt x="263" y="140"/>
                </a:lnTo>
                <a:lnTo>
                  <a:pt x="263" y="139"/>
                </a:lnTo>
                <a:lnTo>
                  <a:pt x="263" y="139"/>
                </a:lnTo>
                <a:lnTo>
                  <a:pt x="263" y="138"/>
                </a:lnTo>
                <a:lnTo>
                  <a:pt x="263" y="138"/>
                </a:lnTo>
                <a:lnTo>
                  <a:pt x="263" y="138"/>
                </a:lnTo>
                <a:lnTo>
                  <a:pt x="263" y="137"/>
                </a:lnTo>
                <a:lnTo>
                  <a:pt x="263" y="137"/>
                </a:lnTo>
                <a:lnTo>
                  <a:pt x="263" y="137"/>
                </a:lnTo>
                <a:lnTo>
                  <a:pt x="263" y="137"/>
                </a:lnTo>
                <a:lnTo>
                  <a:pt x="262" y="137"/>
                </a:lnTo>
                <a:lnTo>
                  <a:pt x="262" y="136"/>
                </a:lnTo>
                <a:lnTo>
                  <a:pt x="262" y="136"/>
                </a:lnTo>
                <a:lnTo>
                  <a:pt x="263" y="136"/>
                </a:lnTo>
                <a:lnTo>
                  <a:pt x="263" y="136"/>
                </a:lnTo>
                <a:lnTo>
                  <a:pt x="263" y="136"/>
                </a:lnTo>
                <a:lnTo>
                  <a:pt x="264" y="135"/>
                </a:lnTo>
                <a:lnTo>
                  <a:pt x="264" y="135"/>
                </a:lnTo>
                <a:lnTo>
                  <a:pt x="263" y="135"/>
                </a:lnTo>
                <a:lnTo>
                  <a:pt x="263" y="134"/>
                </a:lnTo>
                <a:lnTo>
                  <a:pt x="264" y="134"/>
                </a:lnTo>
                <a:lnTo>
                  <a:pt x="264" y="133"/>
                </a:lnTo>
                <a:lnTo>
                  <a:pt x="264" y="133"/>
                </a:lnTo>
                <a:lnTo>
                  <a:pt x="264" y="133"/>
                </a:lnTo>
                <a:lnTo>
                  <a:pt x="264" y="132"/>
                </a:lnTo>
                <a:lnTo>
                  <a:pt x="265" y="132"/>
                </a:lnTo>
                <a:lnTo>
                  <a:pt x="265" y="132"/>
                </a:lnTo>
                <a:lnTo>
                  <a:pt x="266" y="132"/>
                </a:lnTo>
                <a:lnTo>
                  <a:pt x="266" y="132"/>
                </a:lnTo>
                <a:lnTo>
                  <a:pt x="267" y="132"/>
                </a:lnTo>
                <a:lnTo>
                  <a:pt x="267" y="132"/>
                </a:lnTo>
                <a:lnTo>
                  <a:pt x="267" y="131"/>
                </a:lnTo>
                <a:lnTo>
                  <a:pt x="267" y="131"/>
                </a:lnTo>
                <a:lnTo>
                  <a:pt x="267" y="129"/>
                </a:lnTo>
                <a:lnTo>
                  <a:pt x="267" y="128"/>
                </a:lnTo>
                <a:lnTo>
                  <a:pt x="267" y="128"/>
                </a:lnTo>
                <a:lnTo>
                  <a:pt x="268" y="128"/>
                </a:lnTo>
                <a:lnTo>
                  <a:pt x="268" y="127"/>
                </a:lnTo>
                <a:lnTo>
                  <a:pt x="268" y="127"/>
                </a:lnTo>
                <a:lnTo>
                  <a:pt x="268" y="126"/>
                </a:lnTo>
                <a:lnTo>
                  <a:pt x="268" y="126"/>
                </a:lnTo>
                <a:lnTo>
                  <a:pt x="269" y="126"/>
                </a:lnTo>
                <a:lnTo>
                  <a:pt x="269" y="125"/>
                </a:lnTo>
                <a:lnTo>
                  <a:pt x="269" y="125"/>
                </a:lnTo>
                <a:lnTo>
                  <a:pt x="269" y="125"/>
                </a:lnTo>
                <a:lnTo>
                  <a:pt x="270" y="125"/>
                </a:lnTo>
                <a:lnTo>
                  <a:pt x="270" y="125"/>
                </a:lnTo>
                <a:lnTo>
                  <a:pt x="271" y="125"/>
                </a:lnTo>
                <a:lnTo>
                  <a:pt x="271" y="124"/>
                </a:lnTo>
                <a:lnTo>
                  <a:pt x="271" y="124"/>
                </a:lnTo>
                <a:lnTo>
                  <a:pt x="271" y="124"/>
                </a:lnTo>
                <a:lnTo>
                  <a:pt x="271" y="123"/>
                </a:lnTo>
                <a:lnTo>
                  <a:pt x="272" y="123"/>
                </a:lnTo>
                <a:lnTo>
                  <a:pt x="272" y="123"/>
                </a:lnTo>
                <a:lnTo>
                  <a:pt x="273" y="123"/>
                </a:lnTo>
                <a:lnTo>
                  <a:pt x="273" y="124"/>
                </a:lnTo>
                <a:lnTo>
                  <a:pt x="273" y="124"/>
                </a:lnTo>
                <a:lnTo>
                  <a:pt x="273" y="125"/>
                </a:lnTo>
                <a:lnTo>
                  <a:pt x="274" y="125"/>
                </a:lnTo>
                <a:lnTo>
                  <a:pt x="274" y="125"/>
                </a:lnTo>
                <a:lnTo>
                  <a:pt x="275" y="124"/>
                </a:lnTo>
                <a:lnTo>
                  <a:pt x="275" y="124"/>
                </a:lnTo>
                <a:lnTo>
                  <a:pt x="275" y="123"/>
                </a:lnTo>
                <a:lnTo>
                  <a:pt x="276" y="123"/>
                </a:lnTo>
                <a:lnTo>
                  <a:pt x="276" y="122"/>
                </a:lnTo>
                <a:lnTo>
                  <a:pt x="276" y="122"/>
                </a:lnTo>
                <a:lnTo>
                  <a:pt x="276" y="122"/>
                </a:lnTo>
                <a:lnTo>
                  <a:pt x="277" y="121"/>
                </a:lnTo>
                <a:lnTo>
                  <a:pt x="277" y="120"/>
                </a:lnTo>
                <a:lnTo>
                  <a:pt x="278" y="120"/>
                </a:lnTo>
                <a:lnTo>
                  <a:pt x="278" y="119"/>
                </a:lnTo>
                <a:lnTo>
                  <a:pt x="279" y="119"/>
                </a:lnTo>
                <a:lnTo>
                  <a:pt x="279" y="118"/>
                </a:lnTo>
                <a:lnTo>
                  <a:pt x="279" y="118"/>
                </a:lnTo>
                <a:lnTo>
                  <a:pt x="279" y="117"/>
                </a:lnTo>
                <a:lnTo>
                  <a:pt x="279" y="117"/>
                </a:lnTo>
                <a:lnTo>
                  <a:pt x="280" y="117"/>
                </a:lnTo>
                <a:lnTo>
                  <a:pt x="280" y="117"/>
                </a:lnTo>
                <a:lnTo>
                  <a:pt x="280" y="116"/>
                </a:lnTo>
                <a:lnTo>
                  <a:pt x="280" y="116"/>
                </a:lnTo>
                <a:lnTo>
                  <a:pt x="280" y="115"/>
                </a:lnTo>
                <a:lnTo>
                  <a:pt x="281" y="115"/>
                </a:lnTo>
                <a:lnTo>
                  <a:pt x="281" y="114"/>
                </a:lnTo>
                <a:lnTo>
                  <a:pt x="281" y="114"/>
                </a:lnTo>
                <a:lnTo>
                  <a:pt x="282" y="113"/>
                </a:lnTo>
                <a:lnTo>
                  <a:pt x="282" y="113"/>
                </a:lnTo>
                <a:lnTo>
                  <a:pt x="282" y="112"/>
                </a:lnTo>
                <a:lnTo>
                  <a:pt x="283" y="112"/>
                </a:lnTo>
                <a:lnTo>
                  <a:pt x="283" y="111"/>
                </a:lnTo>
                <a:lnTo>
                  <a:pt x="283" y="111"/>
                </a:lnTo>
                <a:lnTo>
                  <a:pt x="283" y="110"/>
                </a:lnTo>
                <a:lnTo>
                  <a:pt x="283" y="110"/>
                </a:lnTo>
                <a:lnTo>
                  <a:pt x="284" y="109"/>
                </a:lnTo>
                <a:lnTo>
                  <a:pt x="285" y="108"/>
                </a:lnTo>
                <a:lnTo>
                  <a:pt x="285" y="107"/>
                </a:lnTo>
                <a:lnTo>
                  <a:pt x="286" y="107"/>
                </a:lnTo>
                <a:lnTo>
                  <a:pt x="286" y="106"/>
                </a:lnTo>
                <a:lnTo>
                  <a:pt x="286" y="105"/>
                </a:lnTo>
                <a:lnTo>
                  <a:pt x="286" y="105"/>
                </a:lnTo>
                <a:lnTo>
                  <a:pt x="286" y="104"/>
                </a:lnTo>
                <a:lnTo>
                  <a:pt x="287" y="104"/>
                </a:lnTo>
                <a:lnTo>
                  <a:pt x="287" y="103"/>
                </a:lnTo>
                <a:lnTo>
                  <a:pt x="287" y="103"/>
                </a:lnTo>
                <a:lnTo>
                  <a:pt x="287" y="102"/>
                </a:lnTo>
                <a:lnTo>
                  <a:pt x="288" y="102"/>
                </a:lnTo>
                <a:lnTo>
                  <a:pt x="288" y="102"/>
                </a:lnTo>
                <a:lnTo>
                  <a:pt x="289" y="101"/>
                </a:lnTo>
                <a:lnTo>
                  <a:pt x="289" y="101"/>
                </a:lnTo>
                <a:lnTo>
                  <a:pt x="289" y="101"/>
                </a:lnTo>
                <a:lnTo>
                  <a:pt x="289" y="100"/>
                </a:lnTo>
                <a:lnTo>
                  <a:pt x="289" y="100"/>
                </a:lnTo>
                <a:lnTo>
                  <a:pt x="289" y="99"/>
                </a:lnTo>
                <a:lnTo>
                  <a:pt x="289" y="99"/>
                </a:lnTo>
                <a:lnTo>
                  <a:pt x="290" y="99"/>
                </a:lnTo>
                <a:lnTo>
                  <a:pt x="290" y="99"/>
                </a:lnTo>
                <a:lnTo>
                  <a:pt x="290" y="98"/>
                </a:lnTo>
                <a:lnTo>
                  <a:pt x="290" y="98"/>
                </a:lnTo>
                <a:lnTo>
                  <a:pt x="291" y="98"/>
                </a:lnTo>
                <a:lnTo>
                  <a:pt x="291" y="97"/>
                </a:lnTo>
                <a:lnTo>
                  <a:pt x="291" y="97"/>
                </a:lnTo>
                <a:lnTo>
                  <a:pt x="291" y="97"/>
                </a:lnTo>
                <a:lnTo>
                  <a:pt x="291" y="96"/>
                </a:lnTo>
                <a:lnTo>
                  <a:pt x="291" y="96"/>
                </a:lnTo>
                <a:lnTo>
                  <a:pt x="291" y="96"/>
                </a:lnTo>
                <a:lnTo>
                  <a:pt x="292" y="96"/>
                </a:lnTo>
                <a:lnTo>
                  <a:pt x="292" y="96"/>
                </a:lnTo>
                <a:lnTo>
                  <a:pt x="293" y="96"/>
                </a:lnTo>
                <a:lnTo>
                  <a:pt x="293" y="95"/>
                </a:lnTo>
                <a:lnTo>
                  <a:pt x="293" y="95"/>
                </a:lnTo>
                <a:lnTo>
                  <a:pt x="293" y="94"/>
                </a:lnTo>
                <a:lnTo>
                  <a:pt x="294" y="94"/>
                </a:lnTo>
                <a:lnTo>
                  <a:pt x="294" y="93"/>
                </a:lnTo>
                <a:lnTo>
                  <a:pt x="294" y="93"/>
                </a:lnTo>
                <a:lnTo>
                  <a:pt x="295" y="92"/>
                </a:lnTo>
                <a:lnTo>
                  <a:pt x="295" y="92"/>
                </a:lnTo>
                <a:lnTo>
                  <a:pt x="295" y="91"/>
                </a:lnTo>
                <a:lnTo>
                  <a:pt x="295" y="91"/>
                </a:lnTo>
                <a:lnTo>
                  <a:pt x="295" y="90"/>
                </a:lnTo>
                <a:lnTo>
                  <a:pt x="296" y="90"/>
                </a:lnTo>
                <a:lnTo>
                  <a:pt x="296" y="90"/>
                </a:lnTo>
                <a:lnTo>
                  <a:pt x="296" y="89"/>
                </a:lnTo>
                <a:lnTo>
                  <a:pt x="296" y="89"/>
                </a:lnTo>
                <a:lnTo>
                  <a:pt x="297" y="88"/>
                </a:lnTo>
                <a:lnTo>
                  <a:pt x="297" y="87"/>
                </a:lnTo>
                <a:lnTo>
                  <a:pt x="298" y="87"/>
                </a:lnTo>
                <a:lnTo>
                  <a:pt x="298" y="87"/>
                </a:lnTo>
                <a:lnTo>
                  <a:pt x="299" y="86"/>
                </a:lnTo>
                <a:lnTo>
                  <a:pt x="299" y="86"/>
                </a:lnTo>
                <a:lnTo>
                  <a:pt x="299" y="86"/>
                </a:lnTo>
                <a:lnTo>
                  <a:pt x="299" y="86"/>
                </a:lnTo>
                <a:lnTo>
                  <a:pt x="299" y="85"/>
                </a:lnTo>
                <a:lnTo>
                  <a:pt x="300" y="85"/>
                </a:lnTo>
                <a:lnTo>
                  <a:pt x="300" y="84"/>
                </a:lnTo>
                <a:lnTo>
                  <a:pt x="300" y="83"/>
                </a:lnTo>
                <a:lnTo>
                  <a:pt x="300" y="83"/>
                </a:lnTo>
                <a:lnTo>
                  <a:pt x="300" y="82"/>
                </a:lnTo>
                <a:lnTo>
                  <a:pt x="300" y="81"/>
                </a:lnTo>
                <a:lnTo>
                  <a:pt x="300" y="81"/>
                </a:lnTo>
                <a:lnTo>
                  <a:pt x="300" y="80"/>
                </a:lnTo>
                <a:lnTo>
                  <a:pt x="300" y="79"/>
                </a:lnTo>
                <a:lnTo>
                  <a:pt x="300" y="79"/>
                </a:lnTo>
                <a:lnTo>
                  <a:pt x="301" y="79"/>
                </a:lnTo>
                <a:lnTo>
                  <a:pt x="301" y="78"/>
                </a:lnTo>
                <a:lnTo>
                  <a:pt x="301" y="78"/>
                </a:lnTo>
                <a:lnTo>
                  <a:pt x="301" y="77"/>
                </a:lnTo>
                <a:lnTo>
                  <a:pt x="301" y="77"/>
                </a:lnTo>
                <a:lnTo>
                  <a:pt x="301" y="76"/>
                </a:lnTo>
                <a:lnTo>
                  <a:pt x="301" y="76"/>
                </a:lnTo>
                <a:lnTo>
                  <a:pt x="302" y="76"/>
                </a:lnTo>
                <a:lnTo>
                  <a:pt x="302" y="75"/>
                </a:lnTo>
                <a:lnTo>
                  <a:pt x="302" y="75"/>
                </a:lnTo>
                <a:lnTo>
                  <a:pt x="302" y="75"/>
                </a:lnTo>
                <a:lnTo>
                  <a:pt x="303" y="75"/>
                </a:lnTo>
                <a:lnTo>
                  <a:pt x="303" y="74"/>
                </a:lnTo>
                <a:lnTo>
                  <a:pt x="303" y="74"/>
                </a:lnTo>
                <a:lnTo>
                  <a:pt x="304" y="74"/>
                </a:lnTo>
                <a:lnTo>
                  <a:pt x="304" y="74"/>
                </a:lnTo>
                <a:lnTo>
                  <a:pt x="305" y="74"/>
                </a:lnTo>
                <a:lnTo>
                  <a:pt x="305" y="74"/>
                </a:lnTo>
                <a:lnTo>
                  <a:pt x="306" y="74"/>
                </a:lnTo>
                <a:lnTo>
                  <a:pt x="306" y="75"/>
                </a:lnTo>
                <a:lnTo>
                  <a:pt x="307" y="74"/>
                </a:lnTo>
                <a:lnTo>
                  <a:pt x="307" y="74"/>
                </a:lnTo>
                <a:lnTo>
                  <a:pt x="307" y="73"/>
                </a:lnTo>
                <a:lnTo>
                  <a:pt x="307" y="73"/>
                </a:lnTo>
                <a:lnTo>
                  <a:pt x="307" y="72"/>
                </a:lnTo>
                <a:lnTo>
                  <a:pt x="307" y="72"/>
                </a:lnTo>
                <a:lnTo>
                  <a:pt x="307" y="71"/>
                </a:lnTo>
                <a:lnTo>
                  <a:pt x="307" y="70"/>
                </a:lnTo>
                <a:lnTo>
                  <a:pt x="307" y="70"/>
                </a:lnTo>
                <a:lnTo>
                  <a:pt x="307" y="69"/>
                </a:lnTo>
                <a:lnTo>
                  <a:pt x="307" y="69"/>
                </a:lnTo>
                <a:lnTo>
                  <a:pt x="307" y="68"/>
                </a:lnTo>
                <a:lnTo>
                  <a:pt x="307" y="68"/>
                </a:lnTo>
                <a:lnTo>
                  <a:pt x="308" y="68"/>
                </a:lnTo>
                <a:lnTo>
                  <a:pt x="308" y="68"/>
                </a:lnTo>
                <a:lnTo>
                  <a:pt x="309" y="68"/>
                </a:lnTo>
                <a:lnTo>
                  <a:pt x="309" y="67"/>
                </a:lnTo>
                <a:lnTo>
                  <a:pt x="309" y="67"/>
                </a:lnTo>
                <a:lnTo>
                  <a:pt x="309" y="67"/>
                </a:lnTo>
                <a:lnTo>
                  <a:pt x="309" y="66"/>
                </a:lnTo>
                <a:lnTo>
                  <a:pt x="310" y="66"/>
                </a:lnTo>
                <a:lnTo>
                  <a:pt x="310" y="66"/>
                </a:lnTo>
                <a:lnTo>
                  <a:pt x="311" y="66"/>
                </a:lnTo>
                <a:lnTo>
                  <a:pt x="311" y="66"/>
                </a:lnTo>
                <a:lnTo>
                  <a:pt x="312" y="66"/>
                </a:lnTo>
                <a:lnTo>
                  <a:pt x="312" y="65"/>
                </a:lnTo>
                <a:lnTo>
                  <a:pt x="312" y="65"/>
                </a:lnTo>
                <a:lnTo>
                  <a:pt x="313" y="65"/>
                </a:lnTo>
                <a:lnTo>
                  <a:pt x="313" y="64"/>
                </a:lnTo>
                <a:lnTo>
                  <a:pt x="313" y="64"/>
                </a:lnTo>
                <a:lnTo>
                  <a:pt x="314" y="64"/>
                </a:lnTo>
                <a:lnTo>
                  <a:pt x="314" y="63"/>
                </a:lnTo>
                <a:lnTo>
                  <a:pt x="314" y="63"/>
                </a:lnTo>
                <a:lnTo>
                  <a:pt x="314" y="63"/>
                </a:lnTo>
                <a:lnTo>
                  <a:pt x="315" y="62"/>
                </a:lnTo>
                <a:lnTo>
                  <a:pt x="315" y="62"/>
                </a:lnTo>
                <a:lnTo>
                  <a:pt x="315" y="62"/>
                </a:lnTo>
                <a:lnTo>
                  <a:pt x="316" y="62"/>
                </a:lnTo>
                <a:lnTo>
                  <a:pt x="316" y="62"/>
                </a:lnTo>
                <a:lnTo>
                  <a:pt x="316" y="61"/>
                </a:lnTo>
                <a:lnTo>
                  <a:pt x="317" y="61"/>
                </a:lnTo>
                <a:lnTo>
                  <a:pt x="317" y="61"/>
                </a:lnTo>
                <a:lnTo>
                  <a:pt x="317" y="61"/>
                </a:lnTo>
                <a:lnTo>
                  <a:pt x="318" y="60"/>
                </a:lnTo>
                <a:lnTo>
                  <a:pt x="318" y="60"/>
                </a:lnTo>
                <a:lnTo>
                  <a:pt x="318" y="59"/>
                </a:lnTo>
                <a:lnTo>
                  <a:pt x="318" y="59"/>
                </a:lnTo>
                <a:lnTo>
                  <a:pt x="319" y="59"/>
                </a:lnTo>
                <a:lnTo>
                  <a:pt x="319" y="59"/>
                </a:lnTo>
                <a:lnTo>
                  <a:pt x="320" y="58"/>
                </a:lnTo>
                <a:lnTo>
                  <a:pt x="320" y="58"/>
                </a:lnTo>
                <a:lnTo>
                  <a:pt x="320" y="58"/>
                </a:lnTo>
                <a:lnTo>
                  <a:pt x="320" y="57"/>
                </a:lnTo>
                <a:lnTo>
                  <a:pt x="320" y="57"/>
                </a:lnTo>
                <a:lnTo>
                  <a:pt x="320" y="56"/>
                </a:lnTo>
                <a:lnTo>
                  <a:pt x="320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5"/>
                </a:lnTo>
                <a:lnTo>
                  <a:pt x="321" y="54"/>
                </a:lnTo>
                <a:lnTo>
                  <a:pt x="322" y="54"/>
                </a:lnTo>
                <a:lnTo>
                  <a:pt x="322" y="53"/>
                </a:lnTo>
                <a:lnTo>
                  <a:pt x="322" y="53"/>
                </a:lnTo>
                <a:lnTo>
                  <a:pt x="322" y="52"/>
                </a:lnTo>
                <a:lnTo>
                  <a:pt x="322" y="52"/>
                </a:lnTo>
                <a:lnTo>
                  <a:pt x="322" y="51"/>
                </a:lnTo>
                <a:lnTo>
                  <a:pt x="322" y="51"/>
                </a:lnTo>
                <a:lnTo>
                  <a:pt x="322" y="50"/>
                </a:lnTo>
                <a:lnTo>
                  <a:pt x="322" y="50"/>
                </a:lnTo>
                <a:lnTo>
                  <a:pt x="323" y="49"/>
                </a:lnTo>
                <a:lnTo>
                  <a:pt x="323" y="49"/>
                </a:lnTo>
                <a:lnTo>
                  <a:pt x="324" y="48"/>
                </a:lnTo>
                <a:lnTo>
                  <a:pt x="324" y="47"/>
                </a:lnTo>
                <a:lnTo>
                  <a:pt x="325" y="46"/>
                </a:lnTo>
                <a:lnTo>
                  <a:pt x="325" y="46"/>
                </a:lnTo>
                <a:lnTo>
                  <a:pt x="326" y="46"/>
                </a:lnTo>
                <a:lnTo>
                  <a:pt x="326" y="46"/>
                </a:lnTo>
                <a:lnTo>
                  <a:pt x="327" y="46"/>
                </a:lnTo>
                <a:lnTo>
                  <a:pt x="327" y="46"/>
                </a:lnTo>
                <a:lnTo>
                  <a:pt x="328" y="46"/>
                </a:lnTo>
                <a:lnTo>
                  <a:pt x="328" y="46"/>
                </a:lnTo>
                <a:lnTo>
                  <a:pt x="329" y="46"/>
                </a:lnTo>
                <a:lnTo>
                  <a:pt x="329" y="46"/>
                </a:lnTo>
                <a:lnTo>
                  <a:pt x="330" y="46"/>
                </a:lnTo>
                <a:lnTo>
                  <a:pt x="330" y="45"/>
                </a:lnTo>
                <a:lnTo>
                  <a:pt x="331" y="44"/>
                </a:lnTo>
                <a:lnTo>
                  <a:pt x="331" y="44"/>
                </a:lnTo>
                <a:lnTo>
                  <a:pt x="332" y="44"/>
                </a:lnTo>
                <a:lnTo>
                  <a:pt x="332" y="43"/>
                </a:lnTo>
                <a:lnTo>
                  <a:pt x="332" y="43"/>
                </a:lnTo>
                <a:lnTo>
                  <a:pt x="332" y="43"/>
                </a:lnTo>
                <a:lnTo>
                  <a:pt x="334" y="43"/>
                </a:lnTo>
                <a:lnTo>
                  <a:pt x="334" y="42"/>
                </a:lnTo>
                <a:lnTo>
                  <a:pt x="335" y="42"/>
                </a:lnTo>
                <a:lnTo>
                  <a:pt x="335" y="42"/>
                </a:lnTo>
                <a:lnTo>
                  <a:pt x="336" y="41"/>
                </a:lnTo>
                <a:lnTo>
                  <a:pt x="336" y="41"/>
                </a:lnTo>
                <a:lnTo>
                  <a:pt x="336" y="40"/>
                </a:lnTo>
                <a:lnTo>
                  <a:pt x="336" y="39"/>
                </a:lnTo>
                <a:lnTo>
                  <a:pt x="336" y="38"/>
                </a:lnTo>
                <a:lnTo>
                  <a:pt x="336" y="37"/>
                </a:lnTo>
                <a:lnTo>
                  <a:pt x="337" y="37"/>
                </a:lnTo>
                <a:lnTo>
                  <a:pt x="337" y="36"/>
                </a:lnTo>
                <a:lnTo>
                  <a:pt x="337" y="36"/>
                </a:lnTo>
                <a:lnTo>
                  <a:pt x="338" y="35"/>
                </a:lnTo>
                <a:lnTo>
                  <a:pt x="338" y="34"/>
                </a:lnTo>
                <a:lnTo>
                  <a:pt x="338" y="34"/>
                </a:lnTo>
                <a:lnTo>
                  <a:pt x="338" y="33"/>
                </a:lnTo>
                <a:lnTo>
                  <a:pt x="338" y="32"/>
                </a:lnTo>
                <a:lnTo>
                  <a:pt x="339" y="31"/>
                </a:lnTo>
                <a:lnTo>
                  <a:pt x="340" y="30"/>
                </a:lnTo>
                <a:lnTo>
                  <a:pt x="340" y="29"/>
                </a:lnTo>
                <a:lnTo>
                  <a:pt x="340" y="29"/>
                </a:lnTo>
                <a:lnTo>
                  <a:pt x="340" y="27"/>
                </a:lnTo>
                <a:lnTo>
                  <a:pt x="341" y="27"/>
                </a:lnTo>
                <a:lnTo>
                  <a:pt x="341" y="26"/>
                </a:lnTo>
                <a:lnTo>
                  <a:pt x="341" y="26"/>
                </a:lnTo>
                <a:lnTo>
                  <a:pt x="341" y="25"/>
                </a:lnTo>
                <a:lnTo>
                  <a:pt x="341" y="24"/>
                </a:lnTo>
                <a:lnTo>
                  <a:pt x="341" y="24"/>
                </a:lnTo>
                <a:lnTo>
                  <a:pt x="341" y="22"/>
                </a:lnTo>
                <a:lnTo>
                  <a:pt x="341" y="22"/>
                </a:lnTo>
                <a:lnTo>
                  <a:pt x="341" y="21"/>
                </a:lnTo>
                <a:lnTo>
                  <a:pt x="342" y="20"/>
                </a:lnTo>
                <a:lnTo>
                  <a:pt x="342" y="19"/>
                </a:lnTo>
                <a:lnTo>
                  <a:pt x="342" y="19"/>
                </a:lnTo>
                <a:lnTo>
                  <a:pt x="342" y="18"/>
                </a:lnTo>
                <a:lnTo>
                  <a:pt x="343" y="16"/>
                </a:lnTo>
                <a:lnTo>
                  <a:pt x="343" y="13"/>
                </a:lnTo>
                <a:lnTo>
                  <a:pt x="343" y="11"/>
                </a:lnTo>
                <a:lnTo>
                  <a:pt x="343" y="11"/>
                </a:lnTo>
                <a:lnTo>
                  <a:pt x="343" y="10"/>
                </a:lnTo>
                <a:lnTo>
                  <a:pt x="343" y="9"/>
                </a:lnTo>
                <a:lnTo>
                  <a:pt x="344" y="7"/>
                </a:lnTo>
                <a:lnTo>
                  <a:pt x="344" y="7"/>
                </a:lnTo>
                <a:lnTo>
                  <a:pt x="345" y="6"/>
                </a:lnTo>
                <a:lnTo>
                  <a:pt x="345" y="4"/>
                </a:lnTo>
                <a:lnTo>
                  <a:pt x="345" y="3"/>
                </a:lnTo>
                <a:lnTo>
                  <a:pt x="346" y="2"/>
                </a:lnTo>
                <a:lnTo>
                  <a:pt x="347" y="1"/>
                </a:lnTo>
                <a:lnTo>
                  <a:pt x="348" y="1"/>
                </a:lnTo>
                <a:lnTo>
                  <a:pt x="350" y="0"/>
                </a:lnTo>
                <a:lnTo>
                  <a:pt x="350" y="1"/>
                </a:lnTo>
                <a:lnTo>
                  <a:pt x="351" y="2"/>
                </a:lnTo>
                <a:lnTo>
                  <a:pt x="351" y="2"/>
                </a:lnTo>
                <a:lnTo>
                  <a:pt x="352" y="2"/>
                </a:lnTo>
                <a:lnTo>
                  <a:pt x="353" y="3"/>
                </a:lnTo>
                <a:lnTo>
                  <a:pt x="354" y="4"/>
                </a:lnTo>
                <a:lnTo>
                  <a:pt x="355" y="5"/>
                </a:lnTo>
                <a:lnTo>
                  <a:pt x="356" y="6"/>
                </a:lnTo>
                <a:lnTo>
                  <a:pt x="357" y="6"/>
                </a:lnTo>
                <a:lnTo>
                  <a:pt x="359" y="7"/>
                </a:lnTo>
                <a:lnTo>
                  <a:pt x="360" y="8"/>
                </a:lnTo>
                <a:lnTo>
                  <a:pt x="361" y="10"/>
                </a:lnTo>
                <a:lnTo>
                  <a:pt x="364" y="12"/>
                </a:lnTo>
                <a:lnTo>
                  <a:pt x="366" y="14"/>
                </a:lnTo>
                <a:lnTo>
                  <a:pt x="367" y="15"/>
                </a:lnTo>
                <a:lnTo>
                  <a:pt x="368" y="17"/>
                </a:lnTo>
                <a:lnTo>
                  <a:pt x="370" y="18"/>
                </a:lnTo>
                <a:lnTo>
                  <a:pt x="371" y="20"/>
                </a:lnTo>
                <a:lnTo>
                  <a:pt x="372" y="21"/>
                </a:lnTo>
                <a:lnTo>
                  <a:pt x="373" y="22"/>
                </a:lnTo>
                <a:lnTo>
                  <a:pt x="374" y="23"/>
                </a:lnTo>
                <a:lnTo>
                  <a:pt x="375" y="23"/>
                </a:lnTo>
                <a:lnTo>
                  <a:pt x="375" y="24"/>
                </a:lnTo>
                <a:lnTo>
                  <a:pt x="377" y="26"/>
                </a:lnTo>
                <a:lnTo>
                  <a:pt x="377" y="26"/>
                </a:lnTo>
                <a:lnTo>
                  <a:pt x="377" y="26"/>
                </a:lnTo>
                <a:lnTo>
                  <a:pt x="378" y="27"/>
                </a:lnTo>
                <a:lnTo>
                  <a:pt x="378" y="28"/>
                </a:lnTo>
                <a:lnTo>
                  <a:pt x="378" y="29"/>
                </a:lnTo>
                <a:lnTo>
                  <a:pt x="379" y="29"/>
                </a:lnTo>
                <a:lnTo>
                  <a:pt x="379" y="30"/>
                </a:lnTo>
                <a:lnTo>
                  <a:pt x="379" y="31"/>
                </a:lnTo>
                <a:lnTo>
                  <a:pt x="380" y="31"/>
                </a:lnTo>
                <a:lnTo>
                  <a:pt x="380" y="32"/>
                </a:lnTo>
                <a:lnTo>
                  <a:pt x="381" y="32"/>
                </a:lnTo>
                <a:lnTo>
                  <a:pt x="381" y="33"/>
                </a:lnTo>
                <a:lnTo>
                  <a:pt x="381" y="33"/>
                </a:lnTo>
                <a:lnTo>
                  <a:pt x="381" y="34"/>
                </a:lnTo>
                <a:lnTo>
                  <a:pt x="381" y="34"/>
                </a:lnTo>
                <a:lnTo>
                  <a:pt x="381" y="35"/>
                </a:lnTo>
                <a:lnTo>
                  <a:pt x="382" y="36"/>
                </a:lnTo>
                <a:lnTo>
                  <a:pt x="382" y="37"/>
                </a:lnTo>
                <a:lnTo>
                  <a:pt x="383" y="38"/>
                </a:lnTo>
                <a:lnTo>
                  <a:pt x="383" y="39"/>
                </a:lnTo>
                <a:lnTo>
                  <a:pt x="383" y="40"/>
                </a:lnTo>
                <a:lnTo>
                  <a:pt x="384" y="41"/>
                </a:lnTo>
                <a:lnTo>
                  <a:pt x="384" y="41"/>
                </a:lnTo>
                <a:lnTo>
                  <a:pt x="384" y="42"/>
                </a:lnTo>
                <a:lnTo>
                  <a:pt x="384" y="42"/>
                </a:lnTo>
                <a:lnTo>
                  <a:pt x="384" y="43"/>
                </a:lnTo>
                <a:lnTo>
                  <a:pt x="384" y="43"/>
                </a:lnTo>
                <a:lnTo>
                  <a:pt x="384" y="44"/>
                </a:lnTo>
                <a:lnTo>
                  <a:pt x="384" y="45"/>
                </a:lnTo>
                <a:lnTo>
                  <a:pt x="384" y="46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57" name="Freeform 335">
            <a:extLst>
              <a:ext uri="{FF2B5EF4-FFF2-40B4-BE49-F238E27FC236}">
                <a16:creationId xmlns:a16="http://schemas.microsoft.com/office/drawing/2014/main" xmlns="" id="{CF2D199D-ECE2-4ADA-98A8-47E39DD5F470}"/>
              </a:ext>
            </a:extLst>
          </p:cNvPr>
          <p:cNvSpPr>
            <a:spLocks/>
          </p:cNvSpPr>
          <p:nvPr/>
        </p:nvSpPr>
        <p:spPr bwMode="auto">
          <a:xfrm>
            <a:off x="6919913" y="1930401"/>
            <a:ext cx="831850" cy="1368425"/>
          </a:xfrm>
          <a:custGeom>
            <a:avLst/>
            <a:gdLst>
              <a:gd name="T0" fmla="*/ 312 w 524"/>
              <a:gd name="T1" fmla="*/ 22 h 862"/>
              <a:gd name="T2" fmla="*/ 343 w 524"/>
              <a:gd name="T3" fmla="*/ 84 h 862"/>
              <a:gd name="T4" fmla="*/ 337 w 524"/>
              <a:gd name="T5" fmla="*/ 158 h 862"/>
              <a:gd name="T6" fmla="*/ 322 w 524"/>
              <a:gd name="T7" fmla="*/ 221 h 862"/>
              <a:gd name="T8" fmla="*/ 345 w 524"/>
              <a:gd name="T9" fmla="*/ 246 h 862"/>
              <a:gd name="T10" fmla="*/ 357 w 524"/>
              <a:gd name="T11" fmla="*/ 264 h 862"/>
              <a:gd name="T12" fmla="*/ 371 w 524"/>
              <a:gd name="T13" fmla="*/ 281 h 862"/>
              <a:gd name="T14" fmla="*/ 391 w 524"/>
              <a:gd name="T15" fmla="*/ 299 h 862"/>
              <a:gd name="T16" fmla="*/ 416 w 524"/>
              <a:gd name="T17" fmla="*/ 286 h 862"/>
              <a:gd name="T18" fmla="*/ 442 w 524"/>
              <a:gd name="T19" fmla="*/ 305 h 862"/>
              <a:gd name="T20" fmla="*/ 415 w 524"/>
              <a:gd name="T21" fmla="*/ 333 h 862"/>
              <a:gd name="T22" fmla="*/ 402 w 524"/>
              <a:gd name="T23" fmla="*/ 353 h 862"/>
              <a:gd name="T24" fmla="*/ 398 w 524"/>
              <a:gd name="T25" fmla="*/ 377 h 862"/>
              <a:gd name="T26" fmla="*/ 382 w 524"/>
              <a:gd name="T27" fmla="*/ 399 h 862"/>
              <a:gd name="T28" fmla="*/ 400 w 524"/>
              <a:gd name="T29" fmla="*/ 411 h 862"/>
              <a:gd name="T30" fmla="*/ 426 w 524"/>
              <a:gd name="T31" fmla="*/ 441 h 862"/>
              <a:gd name="T32" fmla="*/ 434 w 524"/>
              <a:gd name="T33" fmla="*/ 479 h 862"/>
              <a:gd name="T34" fmla="*/ 461 w 524"/>
              <a:gd name="T35" fmla="*/ 520 h 862"/>
              <a:gd name="T36" fmla="*/ 523 w 524"/>
              <a:gd name="T37" fmla="*/ 520 h 862"/>
              <a:gd name="T38" fmla="*/ 510 w 524"/>
              <a:gd name="T39" fmla="*/ 550 h 862"/>
              <a:gd name="T40" fmla="*/ 471 w 524"/>
              <a:gd name="T41" fmla="*/ 570 h 862"/>
              <a:gd name="T42" fmla="*/ 463 w 524"/>
              <a:gd name="T43" fmla="*/ 596 h 862"/>
              <a:gd name="T44" fmla="*/ 438 w 524"/>
              <a:gd name="T45" fmla="*/ 650 h 862"/>
              <a:gd name="T46" fmla="*/ 483 w 524"/>
              <a:gd name="T47" fmla="*/ 673 h 862"/>
              <a:gd name="T48" fmla="*/ 456 w 524"/>
              <a:gd name="T49" fmla="*/ 691 h 862"/>
              <a:gd name="T50" fmla="*/ 453 w 524"/>
              <a:gd name="T51" fmla="*/ 715 h 862"/>
              <a:gd name="T52" fmla="*/ 461 w 524"/>
              <a:gd name="T53" fmla="*/ 752 h 862"/>
              <a:gd name="T54" fmla="*/ 464 w 524"/>
              <a:gd name="T55" fmla="*/ 783 h 862"/>
              <a:gd name="T56" fmla="*/ 474 w 524"/>
              <a:gd name="T57" fmla="*/ 807 h 862"/>
              <a:gd name="T58" fmla="*/ 454 w 524"/>
              <a:gd name="T59" fmla="*/ 799 h 862"/>
              <a:gd name="T60" fmla="*/ 394 w 524"/>
              <a:gd name="T61" fmla="*/ 825 h 862"/>
              <a:gd name="T62" fmla="*/ 367 w 524"/>
              <a:gd name="T63" fmla="*/ 834 h 862"/>
              <a:gd name="T64" fmla="*/ 338 w 524"/>
              <a:gd name="T65" fmla="*/ 837 h 862"/>
              <a:gd name="T66" fmla="*/ 321 w 524"/>
              <a:gd name="T67" fmla="*/ 838 h 862"/>
              <a:gd name="T68" fmla="*/ 292 w 524"/>
              <a:gd name="T69" fmla="*/ 844 h 862"/>
              <a:gd name="T70" fmla="*/ 269 w 524"/>
              <a:gd name="T71" fmla="*/ 845 h 862"/>
              <a:gd name="T72" fmla="*/ 256 w 524"/>
              <a:gd name="T73" fmla="*/ 835 h 862"/>
              <a:gd name="T74" fmla="*/ 235 w 524"/>
              <a:gd name="T75" fmla="*/ 838 h 862"/>
              <a:gd name="T76" fmla="*/ 223 w 524"/>
              <a:gd name="T77" fmla="*/ 843 h 862"/>
              <a:gd name="T78" fmla="*/ 218 w 524"/>
              <a:gd name="T79" fmla="*/ 815 h 862"/>
              <a:gd name="T80" fmla="*/ 201 w 524"/>
              <a:gd name="T81" fmla="*/ 800 h 862"/>
              <a:gd name="T82" fmla="*/ 174 w 524"/>
              <a:gd name="T83" fmla="*/ 798 h 862"/>
              <a:gd name="T84" fmla="*/ 145 w 524"/>
              <a:gd name="T85" fmla="*/ 827 h 862"/>
              <a:gd name="T86" fmla="*/ 61 w 524"/>
              <a:gd name="T87" fmla="*/ 803 h 862"/>
              <a:gd name="T88" fmla="*/ 47 w 524"/>
              <a:gd name="T89" fmla="*/ 784 h 862"/>
              <a:gd name="T90" fmla="*/ 54 w 524"/>
              <a:gd name="T91" fmla="*/ 762 h 862"/>
              <a:gd name="T92" fmla="*/ 43 w 524"/>
              <a:gd name="T93" fmla="*/ 764 h 862"/>
              <a:gd name="T94" fmla="*/ 27 w 524"/>
              <a:gd name="T95" fmla="*/ 787 h 862"/>
              <a:gd name="T96" fmla="*/ 11 w 524"/>
              <a:gd name="T97" fmla="*/ 784 h 862"/>
              <a:gd name="T98" fmla="*/ 11 w 524"/>
              <a:gd name="T99" fmla="*/ 743 h 862"/>
              <a:gd name="T100" fmla="*/ 11 w 524"/>
              <a:gd name="T101" fmla="*/ 698 h 862"/>
              <a:gd name="T102" fmla="*/ 1 w 524"/>
              <a:gd name="T103" fmla="*/ 648 h 862"/>
              <a:gd name="T104" fmla="*/ 13 w 524"/>
              <a:gd name="T105" fmla="*/ 592 h 862"/>
              <a:gd name="T106" fmla="*/ 28 w 524"/>
              <a:gd name="T107" fmla="*/ 544 h 862"/>
              <a:gd name="T108" fmla="*/ 57 w 524"/>
              <a:gd name="T109" fmla="*/ 476 h 862"/>
              <a:gd name="T110" fmla="*/ 85 w 524"/>
              <a:gd name="T111" fmla="*/ 418 h 862"/>
              <a:gd name="T112" fmla="*/ 133 w 524"/>
              <a:gd name="T113" fmla="*/ 358 h 862"/>
              <a:gd name="T114" fmla="*/ 164 w 524"/>
              <a:gd name="T115" fmla="*/ 278 h 862"/>
              <a:gd name="T116" fmla="*/ 161 w 524"/>
              <a:gd name="T117" fmla="*/ 199 h 862"/>
              <a:gd name="T118" fmla="*/ 217 w 524"/>
              <a:gd name="T119" fmla="*/ 141 h 862"/>
              <a:gd name="T120" fmla="*/ 255 w 524"/>
              <a:gd name="T121" fmla="*/ 96 h 862"/>
              <a:gd name="T122" fmla="*/ 249 w 524"/>
              <a:gd name="T123" fmla="*/ 29 h 862"/>
              <a:gd name="T124" fmla="*/ 223 w 524"/>
              <a:gd name="T125" fmla="*/ 16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24" h="862">
                <a:moveTo>
                  <a:pt x="247" y="0"/>
                </a:moveTo>
                <a:lnTo>
                  <a:pt x="248" y="0"/>
                </a:lnTo>
                <a:lnTo>
                  <a:pt x="248" y="1"/>
                </a:lnTo>
                <a:lnTo>
                  <a:pt x="249" y="2"/>
                </a:lnTo>
                <a:lnTo>
                  <a:pt x="250" y="2"/>
                </a:lnTo>
                <a:lnTo>
                  <a:pt x="251" y="3"/>
                </a:lnTo>
                <a:lnTo>
                  <a:pt x="252" y="3"/>
                </a:lnTo>
                <a:lnTo>
                  <a:pt x="252" y="3"/>
                </a:lnTo>
                <a:lnTo>
                  <a:pt x="254" y="3"/>
                </a:lnTo>
                <a:lnTo>
                  <a:pt x="254" y="3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7" y="5"/>
                </a:lnTo>
                <a:lnTo>
                  <a:pt x="258" y="5"/>
                </a:lnTo>
                <a:lnTo>
                  <a:pt x="259" y="5"/>
                </a:lnTo>
                <a:lnTo>
                  <a:pt x="260" y="6"/>
                </a:lnTo>
                <a:lnTo>
                  <a:pt x="261" y="6"/>
                </a:lnTo>
                <a:lnTo>
                  <a:pt x="262" y="7"/>
                </a:lnTo>
                <a:lnTo>
                  <a:pt x="262" y="7"/>
                </a:lnTo>
                <a:lnTo>
                  <a:pt x="263" y="8"/>
                </a:lnTo>
                <a:lnTo>
                  <a:pt x="264" y="8"/>
                </a:lnTo>
                <a:lnTo>
                  <a:pt x="264" y="8"/>
                </a:lnTo>
                <a:lnTo>
                  <a:pt x="265" y="9"/>
                </a:lnTo>
                <a:lnTo>
                  <a:pt x="266" y="9"/>
                </a:lnTo>
                <a:lnTo>
                  <a:pt x="266" y="9"/>
                </a:lnTo>
                <a:lnTo>
                  <a:pt x="266" y="10"/>
                </a:lnTo>
                <a:lnTo>
                  <a:pt x="267" y="9"/>
                </a:lnTo>
                <a:lnTo>
                  <a:pt x="267" y="10"/>
                </a:lnTo>
                <a:lnTo>
                  <a:pt x="268" y="10"/>
                </a:lnTo>
                <a:lnTo>
                  <a:pt x="269" y="10"/>
                </a:lnTo>
                <a:lnTo>
                  <a:pt x="270" y="10"/>
                </a:lnTo>
                <a:lnTo>
                  <a:pt x="271" y="10"/>
                </a:lnTo>
                <a:lnTo>
                  <a:pt x="272" y="10"/>
                </a:lnTo>
                <a:lnTo>
                  <a:pt x="273" y="10"/>
                </a:lnTo>
                <a:lnTo>
                  <a:pt x="273" y="10"/>
                </a:lnTo>
                <a:lnTo>
                  <a:pt x="274" y="10"/>
                </a:lnTo>
                <a:lnTo>
                  <a:pt x="276" y="11"/>
                </a:lnTo>
                <a:lnTo>
                  <a:pt x="277" y="11"/>
                </a:lnTo>
                <a:lnTo>
                  <a:pt x="277" y="11"/>
                </a:lnTo>
                <a:lnTo>
                  <a:pt x="277" y="11"/>
                </a:lnTo>
                <a:lnTo>
                  <a:pt x="278" y="11"/>
                </a:lnTo>
                <a:lnTo>
                  <a:pt x="278" y="11"/>
                </a:lnTo>
                <a:lnTo>
                  <a:pt x="279" y="10"/>
                </a:lnTo>
                <a:lnTo>
                  <a:pt x="280" y="10"/>
                </a:lnTo>
                <a:lnTo>
                  <a:pt x="280" y="10"/>
                </a:lnTo>
                <a:lnTo>
                  <a:pt x="280" y="10"/>
                </a:lnTo>
                <a:lnTo>
                  <a:pt x="281" y="9"/>
                </a:lnTo>
                <a:lnTo>
                  <a:pt x="282" y="8"/>
                </a:lnTo>
                <a:lnTo>
                  <a:pt x="283" y="7"/>
                </a:lnTo>
                <a:lnTo>
                  <a:pt x="283" y="7"/>
                </a:lnTo>
                <a:lnTo>
                  <a:pt x="283" y="7"/>
                </a:lnTo>
                <a:lnTo>
                  <a:pt x="284" y="7"/>
                </a:lnTo>
                <a:lnTo>
                  <a:pt x="284" y="7"/>
                </a:lnTo>
                <a:lnTo>
                  <a:pt x="284" y="7"/>
                </a:lnTo>
                <a:lnTo>
                  <a:pt x="285" y="6"/>
                </a:lnTo>
                <a:lnTo>
                  <a:pt x="286" y="7"/>
                </a:lnTo>
                <a:lnTo>
                  <a:pt x="288" y="7"/>
                </a:lnTo>
                <a:lnTo>
                  <a:pt x="289" y="7"/>
                </a:lnTo>
                <a:lnTo>
                  <a:pt x="290" y="7"/>
                </a:lnTo>
                <a:lnTo>
                  <a:pt x="291" y="7"/>
                </a:lnTo>
                <a:lnTo>
                  <a:pt x="291" y="7"/>
                </a:lnTo>
                <a:lnTo>
                  <a:pt x="292" y="7"/>
                </a:lnTo>
                <a:lnTo>
                  <a:pt x="293" y="7"/>
                </a:lnTo>
                <a:lnTo>
                  <a:pt x="293" y="8"/>
                </a:lnTo>
                <a:lnTo>
                  <a:pt x="294" y="8"/>
                </a:lnTo>
                <a:lnTo>
                  <a:pt x="295" y="9"/>
                </a:lnTo>
                <a:lnTo>
                  <a:pt x="295" y="9"/>
                </a:lnTo>
                <a:lnTo>
                  <a:pt x="297" y="10"/>
                </a:lnTo>
                <a:lnTo>
                  <a:pt x="298" y="11"/>
                </a:lnTo>
                <a:lnTo>
                  <a:pt x="298" y="11"/>
                </a:lnTo>
                <a:lnTo>
                  <a:pt x="298" y="12"/>
                </a:lnTo>
                <a:lnTo>
                  <a:pt x="298" y="12"/>
                </a:lnTo>
                <a:lnTo>
                  <a:pt x="299" y="13"/>
                </a:lnTo>
                <a:lnTo>
                  <a:pt x="299" y="14"/>
                </a:lnTo>
                <a:lnTo>
                  <a:pt x="299" y="14"/>
                </a:lnTo>
                <a:lnTo>
                  <a:pt x="299" y="15"/>
                </a:lnTo>
                <a:lnTo>
                  <a:pt x="299" y="15"/>
                </a:lnTo>
                <a:lnTo>
                  <a:pt x="299" y="16"/>
                </a:lnTo>
                <a:lnTo>
                  <a:pt x="299" y="16"/>
                </a:lnTo>
                <a:lnTo>
                  <a:pt x="299" y="17"/>
                </a:lnTo>
                <a:lnTo>
                  <a:pt x="299" y="18"/>
                </a:lnTo>
                <a:lnTo>
                  <a:pt x="299" y="18"/>
                </a:lnTo>
                <a:lnTo>
                  <a:pt x="299" y="19"/>
                </a:lnTo>
                <a:lnTo>
                  <a:pt x="300" y="20"/>
                </a:lnTo>
                <a:lnTo>
                  <a:pt x="301" y="22"/>
                </a:lnTo>
                <a:lnTo>
                  <a:pt x="302" y="22"/>
                </a:lnTo>
                <a:lnTo>
                  <a:pt x="302" y="22"/>
                </a:lnTo>
                <a:lnTo>
                  <a:pt x="303" y="22"/>
                </a:lnTo>
                <a:lnTo>
                  <a:pt x="303" y="22"/>
                </a:lnTo>
                <a:lnTo>
                  <a:pt x="305" y="22"/>
                </a:lnTo>
                <a:lnTo>
                  <a:pt x="306" y="22"/>
                </a:lnTo>
                <a:lnTo>
                  <a:pt x="307" y="22"/>
                </a:lnTo>
                <a:lnTo>
                  <a:pt x="309" y="22"/>
                </a:lnTo>
                <a:lnTo>
                  <a:pt x="310" y="22"/>
                </a:lnTo>
                <a:lnTo>
                  <a:pt x="312" y="22"/>
                </a:lnTo>
                <a:lnTo>
                  <a:pt x="312" y="22"/>
                </a:lnTo>
                <a:lnTo>
                  <a:pt x="313" y="22"/>
                </a:lnTo>
                <a:lnTo>
                  <a:pt x="313" y="22"/>
                </a:lnTo>
                <a:lnTo>
                  <a:pt x="314" y="23"/>
                </a:lnTo>
                <a:lnTo>
                  <a:pt x="314" y="24"/>
                </a:lnTo>
                <a:lnTo>
                  <a:pt x="315" y="24"/>
                </a:lnTo>
                <a:lnTo>
                  <a:pt x="316" y="25"/>
                </a:lnTo>
                <a:lnTo>
                  <a:pt x="317" y="25"/>
                </a:lnTo>
                <a:lnTo>
                  <a:pt x="317" y="25"/>
                </a:lnTo>
                <a:lnTo>
                  <a:pt x="318" y="26"/>
                </a:lnTo>
                <a:lnTo>
                  <a:pt x="319" y="26"/>
                </a:lnTo>
                <a:lnTo>
                  <a:pt x="320" y="26"/>
                </a:lnTo>
                <a:lnTo>
                  <a:pt x="320" y="26"/>
                </a:lnTo>
                <a:lnTo>
                  <a:pt x="321" y="27"/>
                </a:lnTo>
                <a:lnTo>
                  <a:pt x="322" y="28"/>
                </a:lnTo>
                <a:lnTo>
                  <a:pt x="322" y="28"/>
                </a:lnTo>
                <a:lnTo>
                  <a:pt x="324" y="30"/>
                </a:lnTo>
                <a:lnTo>
                  <a:pt x="325" y="31"/>
                </a:lnTo>
                <a:lnTo>
                  <a:pt x="326" y="31"/>
                </a:lnTo>
                <a:lnTo>
                  <a:pt x="326" y="31"/>
                </a:lnTo>
                <a:lnTo>
                  <a:pt x="328" y="31"/>
                </a:lnTo>
                <a:lnTo>
                  <a:pt x="328" y="31"/>
                </a:lnTo>
                <a:lnTo>
                  <a:pt x="329" y="31"/>
                </a:lnTo>
                <a:lnTo>
                  <a:pt x="329" y="31"/>
                </a:lnTo>
                <a:lnTo>
                  <a:pt x="330" y="31"/>
                </a:lnTo>
                <a:lnTo>
                  <a:pt x="330" y="31"/>
                </a:lnTo>
                <a:lnTo>
                  <a:pt x="331" y="31"/>
                </a:lnTo>
                <a:lnTo>
                  <a:pt x="331" y="31"/>
                </a:lnTo>
                <a:lnTo>
                  <a:pt x="332" y="31"/>
                </a:lnTo>
                <a:lnTo>
                  <a:pt x="333" y="32"/>
                </a:lnTo>
                <a:lnTo>
                  <a:pt x="334" y="33"/>
                </a:lnTo>
                <a:lnTo>
                  <a:pt x="334" y="33"/>
                </a:lnTo>
                <a:lnTo>
                  <a:pt x="335" y="34"/>
                </a:lnTo>
                <a:lnTo>
                  <a:pt x="335" y="34"/>
                </a:lnTo>
                <a:lnTo>
                  <a:pt x="335" y="35"/>
                </a:lnTo>
                <a:lnTo>
                  <a:pt x="335" y="35"/>
                </a:lnTo>
                <a:lnTo>
                  <a:pt x="336" y="36"/>
                </a:lnTo>
                <a:lnTo>
                  <a:pt x="336" y="36"/>
                </a:lnTo>
                <a:lnTo>
                  <a:pt x="336" y="37"/>
                </a:lnTo>
                <a:lnTo>
                  <a:pt x="337" y="37"/>
                </a:lnTo>
                <a:lnTo>
                  <a:pt x="337" y="38"/>
                </a:lnTo>
                <a:lnTo>
                  <a:pt x="337" y="38"/>
                </a:lnTo>
                <a:lnTo>
                  <a:pt x="337" y="39"/>
                </a:lnTo>
                <a:lnTo>
                  <a:pt x="338" y="39"/>
                </a:lnTo>
                <a:lnTo>
                  <a:pt x="338" y="39"/>
                </a:lnTo>
                <a:lnTo>
                  <a:pt x="338" y="40"/>
                </a:lnTo>
                <a:lnTo>
                  <a:pt x="338" y="41"/>
                </a:lnTo>
                <a:lnTo>
                  <a:pt x="338" y="42"/>
                </a:lnTo>
                <a:lnTo>
                  <a:pt x="338" y="42"/>
                </a:lnTo>
                <a:lnTo>
                  <a:pt x="338" y="43"/>
                </a:lnTo>
                <a:lnTo>
                  <a:pt x="338" y="44"/>
                </a:lnTo>
                <a:lnTo>
                  <a:pt x="338" y="45"/>
                </a:lnTo>
                <a:lnTo>
                  <a:pt x="339" y="46"/>
                </a:lnTo>
                <a:lnTo>
                  <a:pt x="339" y="47"/>
                </a:lnTo>
                <a:lnTo>
                  <a:pt x="339" y="49"/>
                </a:lnTo>
                <a:lnTo>
                  <a:pt x="339" y="50"/>
                </a:lnTo>
                <a:lnTo>
                  <a:pt x="339" y="51"/>
                </a:lnTo>
                <a:lnTo>
                  <a:pt x="339" y="51"/>
                </a:lnTo>
                <a:lnTo>
                  <a:pt x="339" y="52"/>
                </a:lnTo>
                <a:lnTo>
                  <a:pt x="339" y="53"/>
                </a:lnTo>
                <a:lnTo>
                  <a:pt x="338" y="53"/>
                </a:lnTo>
                <a:lnTo>
                  <a:pt x="337" y="56"/>
                </a:lnTo>
                <a:lnTo>
                  <a:pt x="337" y="57"/>
                </a:lnTo>
                <a:lnTo>
                  <a:pt x="337" y="58"/>
                </a:lnTo>
                <a:lnTo>
                  <a:pt x="337" y="58"/>
                </a:lnTo>
                <a:lnTo>
                  <a:pt x="338" y="61"/>
                </a:lnTo>
                <a:lnTo>
                  <a:pt x="338" y="61"/>
                </a:lnTo>
                <a:lnTo>
                  <a:pt x="339" y="62"/>
                </a:lnTo>
                <a:lnTo>
                  <a:pt x="340" y="62"/>
                </a:lnTo>
                <a:lnTo>
                  <a:pt x="340" y="62"/>
                </a:lnTo>
                <a:lnTo>
                  <a:pt x="340" y="63"/>
                </a:lnTo>
                <a:lnTo>
                  <a:pt x="341" y="64"/>
                </a:lnTo>
                <a:lnTo>
                  <a:pt x="341" y="64"/>
                </a:lnTo>
                <a:lnTo>
                  <a:pt x="341" y="65"/>
                </a:lnTo>
                <a:lnTo>
                  <a:pt x="342" y="66"/>
                </a:lnTo>
                <a:lnTo>
                  <a:pt x="342" y="67"/>
                </a:lnTo>
                <a:lnTo>
                  <a:pt x="342" y="67"/>
                </a:lnTo>
                <a:lnTo>
                  <a:pt x="343" y="68"/>
                </a:lnTo>
                <a:lnTo>
                  <a:pt x="343" y="69"/>
                </a:lnTo>
                <a:lnTo>
                  <a:pt x="343" y="70"/>
                </a:lnTo>
                <a:lnTo>
                  <a:pt x="343" y="70"/>
                </a:lnTo>
                <a:lnTo>
                  <a:pt x="344" y="72"/>
                </a:lnTo>
                <a:lnTo>
                  <a:pt x="344" y="72"/>
                </a:lnTo>
                <a:lnTo>
                  <a:pt x="344" y="72"/>
                </a:lnTo>
                <a:lnTo>
                  <a:pt x="344" y="72"/>
                </a:lnTo>
                <a:lnTo>
                  <a:pt x="344" y="74"/>
                </a:lnTo>
                <a:lnTo>
                  <a:pt x="344" y="75"/>
                </a:lnTo>
                <a:lnTo>
                  <a:pt x="344" y="76"/>
                </a:lnTo>
                <a:lnTo>
                  <a:pt x="344" y="77"/>
                </a:lnTo>
                <a:lnTo>
                  <a:pt x="344" y="77"/>
                </a:lnTo>
                <a:lnTo>
                  <a:pt x="345" y="78"/>
                </a:lnTo>
                <a:lnTo>
                  <a:pt x="344" y="79"/>
                </a:lnTo>
                <a:lnTo>
                  <a:pt x="344" y="80"/>
                </a:lnTo>
                <a:lnTo>
                  <a:pt x="344" y="82"/>
                </a:lnTo>
                <a:lnTo>
                  <a:pt x="343" y="83"/>
                </a:lnTo>
                <a:lnTo>
                  <a:pt x="343" y="83"/>
                </a:lnTo>
                <a:lnTo>
                  <a:pt x="343" y="84"/>
                </a:lnTo>
                <a:lnTo>
                  <a:pt x="343" y="84"/>
                </a:lnTo>
                <a:lnTo>
                  <a:pt x="342" y="85"/>
                </a:lnTo>
                <a:lnTo>
                  <a:pt x="342" y="85"/>
                </a:lnTo>
                <a:lnTo>
                  <a:pt x="342" y="86"/>
                </a:lnTo>
                <a:lnTo>
                  <a:pt x="343" y="86"/>
                </a:lnTo>
                <a:lnTo>
                  <a:pt x="343" y="87"/>
                </a:lnTo>
                <a:lnTo>
                  <a:pt x="343" y="87"/>
                </a:lnTo>
                <a:lnTo>
                  <a:pt x="344" y="88"/>
                </a:lnTo>
                <a:lnTo>
                  <a:pt x="344" y="88"/>
                </a:lnTo>
                <a:lnTo>
                  <a:pt x="344" y="89"/>
                </a:lnTo>
                <a:lnTo>
                  <a:pt x="344" y="89"/>
                </a:lnTo>
                <a:lnTo>
                  <a:pt x="345" y="90"/>
                </a:lnTo>
                <a:lnTo>
                  <a:pt x="345" y="91"/>
                </a:lnTo>
                <a:lnTo>
                  <a:pt x="344" y="93"/>
                </a:lnTo>
                <a:lnTo>
                  <a:pt x="344" y="93"/>
                </a:lnTo>
                <a:lnTo>
                  <a:pt x="344" y="94"/>
                </a:lnTo>
                <a:lnTo>
                  <a:pt x="344" y="94"/>
                </a:lnTo>
                <a:lnTo>
                  <a:pt x="344" y="95"/>
                </a:lnTo>
                <a:lnTo>
                  <a:pt x="344" y="96"/>
                </a:lnTo>
                <a:lnTo>
                  <a:pt x="344" y="98"/>
                </a:lnTo>
                <a:lnTo>
                  <a:pt x="344" y="99"/>
                </a:lnTo>
                <a:lnTo>
                  <a:pt x="344" y="100"/>
                </a:lnTo>
                <a:lnTo>
                  <a:pt x="345" y="103"/>
                </a:lnTo>
                <a:lnTo>
                  <a:pt x="345" y="105"/>
                </a:lnTo>
                <a:lnTo>
                  <a:pt x="346" y="106"/>
                </a:lnTo>
                <a:lnTo>
                  <a:pt x="347" y="107"/>
                </a:lnTo>
                <a:lnTo>
                  <a:pt x="347" y="108"/>
                </a:lnTo>
                <a:lnTo>
                  <a:pt x="347" y="109"/>
                </a:lnTo>
                <a:lnTo>
                  <a:pt x="348" y="109"/>
                </a:lnTo>
                <a:lnTo>
                  <a:pt x="349" y="110"/>
                </a:lnTo>
                <a:lnTo>
                  <a:pt x="349" y="111"/>
                </a:lnTo>
                <a:lnTo>
                  <a:pt x="349" y="112"/>
                </a:lnTo>
                <a:lnTo>
                  <a:pt x="349" y="113"/>
                </a:lnTo>
                <a:lnTo>
                  <a:pt x="349" y="113"/>
                </a:lnTo>
                <a:lnTo>
                  <a:pt x="349" y="114"/>
                </a:lnTo>
                <a:lnTo>
                  <a:pt x="349" y="115"/>
                </a:lnTo>
                <a:lnTo>
                  <a:pt x="349" y="115"/>
                </a:lnTo>
                <a:lnTo>
                  <a:pt x="349" y="116"/>
                </a:lnTo>
                <a:lnTo>
                  <a:pt x="348" y="116"/>
                </a:lnTo>
                <a:lnTo>
                  <a:pt x="348" y="117"/>
                </a:lnTo>
                <a:lnTo>
                  <a:pt x="348" y="117"/>
                </a:lnTo>
                <a:lnTo>
                  <a:pt x="347" y="118"/>
                </a:lnTo>
                <a:lnTo>
                  <a:pt x="347" y="119"/>
                </a:lnTo>
                <a:lnTo>
                  <a:pt x="347" y="119"/>
                </a:lnTo>
                <a:lnTo>
                  <a:pt x="346" y="120"/>
                </a:lnTo>
                <a:lnTo>
                  <a:pt x="346" y="121"/>
                </a:lnTo>
                <a:lnTo>
                  <a:pt x="346" y="121"/>
                </a:lnTo>
                <a:lnTo>
                  <a:pt x="346" y="122"/>
                </a:lnTo>
                <a:lnTo>
                  <a:pt x="346" y="122"/>
                </a:lnTo>
                <a:lnTo>
                  <a:pt x="346" y="122"/>
                </a:lnTo>
                <a:lnTo>
                  <a:pt x="346" y="123"/>
                </a:lnTo>
                <a:lnTo>
                  <a:pt x="346" y="123"/>
                </a:lnTo>
                <a:lnTo>
                  <a:pt x="346" y="124"/>
                </a:lnTo>
                <a:lnTo>
                  <a:pt x="346" y="124"/>
                </a:lnTo>
                <a:lnTo>
                  <a:pt x="346" y="125"/>
                </a:lnTo>
                <a:lnTo>
                  <a:pt x="346" y="125"/>
                </a:lnTo>
                <a:lnTo>
                  <a:pt x="346" y="126"/>
                </a:lnTo>
                <a:lnTo>
                  <a:pt x="345" y="127"/>
                </a:lnTo>
                <a:lnTo>
                  <a:pt x="345" y="128"/>
                </a:lnTo>
                <a:lnTo>
                  <a:pt x="345" y="129"/>
                </a:lnTo>
                <a:lnTo>
                  <a:pt x="344" y="130"/>
                </a:lnTo>
                <a:lnTo>
                  <a:pt x="344" y="131"/>
                </a:lnTo>
                <a:lnTo>
                  <a:pt x="344" y="132"/>
                </a:lnTo>
                <a:lnTo>
                  <a:pt x="344" y="132"/>
                </a:lnTo>
                <a:lnTo>
                  <a:pt x="345" y="134"/>
                </a:lnTo>
                <a:lnTo>
                  <a:pt x="345" y="136"/>
                </a:lnTo>
                <a:lnTo>
                  <a:pt x="345" y="137"/>
                </a:lnTo>
                <a:lnTo>
                  <a:pt x="345" y="137"/>
                </a:lnTo>
                <a:lnTo>
                  <a:pt x="345" y="138"/>
                </a:lnTo>
                <a:lnTo>
                  <a:pt x="344" y="139"/>
                </a:lnTo>
                <a:lnTo>
                  <a:pt x="344" y="139"/>
                </a:lnTo>
                <a:lnTo>
                  <a:pt x="344" y="139"/>
                </a:lnTo>
                <a:lnTo>
                  <a:pt x="343" y="141"/>
                </a:lnTo>
                <a:lnTo>
                  <a:pt x="341" y="142"/>
                </a:lnTo>
                <a:lnTo>
                  <a:pt x="341" y="142"/>
                </a:lnTo>
                <a:lnTo>
                  <a:pt x="341" y="143"/>
                </a:lnTo>
                <a:lnTo>
                  <a:pt x="341" y="143"/>
                </a:lnTo>
                <a:lnTo>
                  <a:pt x="341" y="144"/>
                </a:lnTo>
                <a:lnTo>
                  <a:pt x="341" y="144"/>
                </a:lnTo>
                <a:lnTo>
                  <a:pt x="341" y="144"/>
                </a:lnTo>
                <a:lnTo>
                  <a:pt x="341" y="145"/>
                </a:lnTo>
                <a:lnTo>
                  <a:pt x="341" y="145"/>
                </a:lnTo>
                <a:lnTo>
                  <a:pt x="340" y="146"/>
                </a:lnTo>
                <a:lnTo>
                  <a:pt x="340" y="147"/>
                </a:lnTo>
                <a:lnTo>
                  <a:pt x="341" y="147"/>
                </a:lnTo>
                <a:lnTo>
                  <a:pt x="341" y="149"/>
                </a:lnTo>
                <a:lnTo>
                  <a:pt x="341" y="150"/>
                </a:lnTo>
                <a:lnTo>
                  <a:pt x="340" y="151"/>
                </a:lnTo>
                <a:lnTo>
                  <a:pt x="339" y="151"/>
                </a:lnTo>
                <a:lnTo>
                  <a:pt x="339" y="152"/>
                </a:lnTo>
                <a:lnTo>
                  <a:pt x="338" y="153"/>
                </a:lnTo>
                <a:lnTo>
                  <a:pt x="338" y="154"/>
                </a:lnTo>
                <a:lnTo>
                  <a:pt x="337" y="154"/>
                </a:lnTo>
                <a:lnTo>
                  <a:pt x="337" y="155"/>
                </a:lnTo>
                <a:lnTo>
                  <a:pt x="337" y="156"/>
                </a:lnTo>
                <a:lnTo>
                  <a:pt x="337" y="157"/>
                </a:lnTo>
                <a:lnTo>
                  <a:pt x="337" y="158"/>
                </a:lnTo>
                <a:lnTo>
                  <a:pt x="337" y="159"/>
                </a:lnTo>
                <a:lnTo>
                  <a:pt x="337" y="159"/>
                </a:lnTo>
                <a:lnTo>
                  <a:pt x="337" y="162"/>
                </a:lnTo>
                <a:lnTo>
                  <a:pt x="337" y="163"/>
                </a:lnTo>
                <a:lnTo>
                  <a:pt x="337" y="163"/>
                </a:lnTo>
                <a:lnTo>
                  <a:pt x="337" y="164"/>
                </a:lnTo>
                <a:lnTo>
                  <a:pt x="337" y="164"/>
                </a:lnTo>
                <a:lnTo>
                  <a:pt x="337" y="165"/>
                </a:lnTo>
                <a:lnTo>
                  <a:pt x="336" y="167"/>
                </a:lnTo>
                <a:lnTo>
                  <a:pt x="335" y="168"/>
                </a:lnTo>
                <a:lnTo>
                  <a:pt x="335" y="168"/>
                </a:lnTo>
                <a:lnTo>
                  <a:pt x="335" y="169"/>
                </a:lnTo>
                <a:lnTo>
                  <a:pt x="335" y="171"/>
                </a:lnTo>
                <a:lnTo>
                  <a:pt x="334" y="172"/>
                </a:lnTo>
                <a:lnTo>
                  <a:pt x="334" y="173"/>
                </a:lnTo>
                <a:lnTo>
                  <a:pt x="334" y="173"/>
                </a:lnTo>
                <a:lnTo>
                  <a:pt x="335" y="173"/>
                </a:lnTo>
                <a:lnTo>
                  <a:pt x="335" y="174"/>
                </a:lnTo>
                <a:lnTo>
                  <a:pt x="335" y="174"/>
                </a:lnTo>
                <a:lnTo>
                  <a:pt x="335" y="175"/>
                </a:lnTo>
                <a:lnTo>
                  <a:pt x="336" y="176"/>
                </a:lnTo>
                <a:lnTo>
                  <a:pt x="336" y="177"/>
                </a:lnTo>
                <a:lnTo>
                  <a:pt x="336" y="178"/>
                </a:lnTo>
                <a:lnTo>
                  <a:pt x="336" y="179"/>
                </a:lnTo>
                <a:lnTo>
                  <a:pt x="336" y="180"/>
                </a:lnTo>
                <a:lnTo>
                  <a:pt x="336" y="181"/>
                </a:lnTo>
                <a:lnTo>
                  <a:pt x="335" y="182"/>
                </a:lnTo>
                <a:lnTo>
                  <a:pt x="335" y="183"/>
                </a:lnTo>
                <a:lnTo>
                  <a:pt x="335" y="183"/>
                </a:lnTo>
                <a:lnTo>
                  <a:pt x="334" y="185"/>
                </a:lnTo>
                <a:lnTo>
                  <a:pt x="334" y="185"/>
                </a:lnTo>
                <a:lnTo>
                  <a:pt x="334" y="186"/>
                </a:lnTo>
                <a:lnTo>
                  <a:pt x="334" y="187"/>
                </a:lnTo>
                <a:lnTo>
                  <a:pt x="334" y="187"/>
                </a:lnTo>
                <a:lnTo>
                  <a:pt x="334" y="188"/>
                </a:lnTo>
                <a:lnTo>
                  <a:pt x="334" y="189"/>
                </a:lnTo>
                <a:lnTo>
                  <a:pt x="333" y="189"/>
                </a:lnTo>
                <a:lnTo>
                  <a:pt x="333" y="190"/>
                </a:lnTo>
                <a:lnTo>
                  <a:pt x="332" y="191"/>
                </a:lnTo>
                <a:lnTo>
                  <a:pt x="332" y="192"/>
                </a:lnTo>
                <a:lnTo>
                  <a:pt x="331" y="193"/>
                </a:lnTo>
                <a:lnTo>
                  <a:pt x="330" y="195"/>
                </a:lnTo>
                <a:lnTo>
                  <a:pt x="329" y="195"/>
                </a:lnTo>
                <a:lnTo>
                  <a:pt x="327" y="197"/>
                </a:lnTo>
                <a:lnTo>
                  <a:pt x="326" y="197"/>
                </a:lnTo>
                <a:lnTo>
                  <a:pt x="326" y="198"/>
                </a:lnTo>
                <a:lnTo>
                  <a:pt x="325" y="198"/>
                </a:lnTo>
                <a:lnTo>
                  <a:pt x="324" y="200"/>
                </a:lnTo>
                <a:lnTo>
                  <a:pt x="324" y="200"/>
                </a:lnTo>
                <a:lnTo>
                  <a:pt x="324" y="201"/>
                </a:lnTo>
                <a:lnTo>
                  <a:pt x="324" y="201"/>
                </a:lnTo>
                <a:lnTo>
                  <a:pt x="324" y="202"/>
                </a:lnTo>
                <a:lnTo>
                  <a:pt x="324" y="202"/>
                </a:lnTo>
                <a:lnTo>
                  <a:pt x="324" y="203"/>
                </a:lnTo>
                <a:lnTo>
                  <a:pt x="323" y="203"/>
                </a:lnTo>
                <a:lnTo>
                  <a:pt x="323" y="204"/>
                </a:lnTo>
                <a:lnTo>
                  <a:pt x="322" y="205"/>
                </a:lnTo>
                <a:lnTo>
                  <a:pt x="321" y="206"/>
                </a:lnTo>
                <a:lnTo>
                  <a:pt x="320" y="206"/>
                </a:lnTo>
                <a:lnTo>
                  <a:pt x="320" y="206"/>
                </a:lnTo>
                <a:lnTo>
                  <a:pt x="319" y="205"/>
                </a:lnTo>
                <a:lnTo>
                  <a:pt x="318" y="205"/>
                </a:lnTo>
                <a:lnTo>
                  <a:pt x="317" y="205"/>
                </a:lnTo>
                <a:lnTo>
                  <a:pt x="316" y="204"/>
                </a:lnTo>
                <a:lnTo>
                  <a:pt x="316" y="204"/>
                </a:lnTo>
                <a:lnTo>
                  <a:pt x="315" y="204"/>
                </a:lnTo>
                <a:lnTo>
                  <a:pt x="315" y="204"/>
                </a:lnTo>
                <a:lnTo>
                  <a:pt x="313" y="205"/>
                </a:lnTo>
                <a:lnTo>
                  <a:pt x="312" y="206"/>
                </a:lnTo>
                <a:lnTo>
                  <a:pt x="312" y="207"/>
                </a:lnTo>
                <a:lnTo>
                  <a:pt x="311" y="208"/>
                </a:lnTo>
                <a:lnTo>
                  <a:pt x="311" y="208"/>
                </a:lnTo>
                <a:lnTo>
                  <a:pt x="311" y="209"/>
                </a:lnTo>
                <a:lnTo>
                  <a:pt x="311" y="210"/>
                </a:lnTo>
                <a:lnTo>
                  <a:pt x="311" y="210"/>
                </a:lnTo>
                <a:lnTo>
                  <a:pt x="311" y="211"/>
                </a:lnTo>
                <a:lnTo>
                  <a:pt x="312" y="211"/>
                </a:lnTo>
                <a:lnTo>
                  <a:pt x="312" y="212"/>
                </a:lnTo>
                <a:lnTo>
                  <a:pt x="312" y="212"/>
                </a:lnTo>
                <a:lnTo>
                  <a:pt x="313" y="212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4" y="213"/>
                </a:lnTo>
                <a:lnTo>
                  <a:pt x="314" y="213"/>
                </a:lnTo>
                <a:lnTo>
                  <a:pt x="315" y="214"/>
                </a:lnTo>
                <a:lnTo>
                  <a:pt x="317" y="215"/>
                </a:lnTo>
                <a:lnTo>
                  <a:pt x="318" y="216"/>
                </a:lnTo>
                <a:lnTo>
                  <a:pt x="318" y="216"/>
                </a:lnTo>
                <a:lnTo>
                  <a:pt x="319" y="217"/>
                </a:lnTo>
                <a:lnTo>
                  <a:pt x="319" y="218"/>
                </a:lnTo>
                <a:lnTo>
                  <a:pt x="319" y="219"/>
                </a:lnTo>
                <a:lnTo>
                  <a:pt x="320" y="220"/>
                </a:lnTo>
                <a:lnTo>
                  <a:pt x="320" y="221"/>
                </a:lnTo>
                <a:lnTo>
                  <a:pt x="321" y="221"/>
                </a:lnTo>
                <a:lnTo>
                  <a:pt x="321" y="221"/>
                </a:lnTo>
                <a:lnTo>
                  <a:pt x="322" y="221"/>
                </a:lnTo>
                <a:lnTo>
                  <a:pt x="323" y="221"/>
                </a:lnTo>
                <a:lnTo>
                  <a:pt x="323" y="221"/>
                </a:lnTo>
                <a:lnTo>
                  <a:pt x="324" y="221"/>
                </a:lnTo>
                <a:lnTo>
                  <a:pt x="324" y="221"/>
                </a:lnTo>
                <a:lnTo>
                  <a:pt x="324" y="221"/>
                </a:lnTo>
                <a:lnTo>
                  <a:pt x="324" y="220"/>
                </a:lnTo>
                <a:lnTo>
                  <a:pt x="325" y="220"/>
                </a:lnTo>
                <a:lnTo>
                  <a:pt x="325" y="219"/>
                </a:lnTo>
                <a:lnTo>
                  <a:pt x="326" y="218"/>
                </a:lnTo>
                <a:lnTo>
                  <a:pt x="327" y="218"/>
                </a:lnTo>
                <a:lnTo>
                  <a:pt x="328" y="218"/>
                </a:lnTo>
                <a:lnTo>
                  <a:pt x="329" y="218"/>
                </a:lnTo>
                <a:lnTo>
                  <a:pt x="330" y="218"/>
                </a:lnTo>
                <a:lnTo>
                  <a:pt x="330" y="218"/>
                </a:lnTo>
                <a:lnTo>
                  <a:pt x="331" y="218"/>
                </a:lnTo>
                <a:lnTo>
                  <a:pt x="333" y="218"/>
                </a:lnTo>
                <a:lnTo>
                  <a:pt x="334" y="218"/>
                </a:lnTo>
                <a:lnTo>
                  <a:pt x="335" y="219"/>
                </a:lnTo>
                <a:lnTo>
                  <a:pt x="335" y="219"/>
                </a:lnTo>
                <a:lnTo>
                  <a:pt x="335" y="219"/>
                </a:lnTo>
                <a:lnTo>
                  <a:pt x="335" y="220"/>
                </a:lnTo>
                <a:lnTo>
                  <a:pt x="336" y="220"/>
                </a:lnTo>
                <a:lnTo>
                  <a:pt x="336" y="220"/>
                </a:lnTo>
                <a:lnTo>
                  <a:pt x="336" y="221"/>
                </a:lnTo>
                <a:lnTo>
                  <a:pt x="337" y="221"/>
                </a:lnTo>
                <a:lnTo>
                  <a:pt x="337" y="221"/>
                </a:lnTo>
                <a:lnTo>
                  <a:pt x="337" y="221"/>
                </a:lnTo>
                <a:lnTo>
                  <a:pt x="338" y="222"/>
                </a:lnTo>
                <a:lnTo>
                  <a:pt x="338" y="223"/>
                </a:lnTo>
                <a:lnTo>
                  <a:pt x="338" y="223"/>
                </a:lnTo>
                <a:lnTo>
                  <a:pt x="339" y="224"/>
                </a:lnTo>
                <a:lnTo>
                  <a:pt x="339" y="224"/>
                </a:lnTo>
                <a:lnTo>
                  <a:pt x="339" y="225"/>
                </a:lnTo>
                <a:lnTo>
                  <a:pt x="339" y="225"/>
                </a:lnTo>
                <a:lnTo>
                  <a:pt x="339" y="226"/>
                </a:lnTo>
                <a:lnTo>
                  <a:pt x="339" y="227"/>
                </a:lnTo>
                <a:lnTo>
                  <a:pt x="339" y="227"/>
                </a:lnTo>
                <a:lnTo>
                  <a:pt x="338" y="228"/>
                </a:lnTo>
                <a:lnTo>
                  <a:pt x="338" y="228"/>
                </a:lnTo>
                <a:lnTo>
                  <a:pt x="338" y="229"/>
                </a:lnTo>
                <a:lnTo>
                  <a:pt x="337" y="230"/>
                </a:lnTo>
                <a:lnTo>
                  <a:pt x="336" y="230"/>
                </a:lnTo>
                <a:lnTo>
                  <a:pt x="335" y="231"/>
                </a:lnTo>
                <a:lnTo>
                  <a:pt x="335" y="231"/>
                </a:lnTo>
                <a:lnTo>
                  <a:pt x="334" y="231"/>
                </a:lnTo>
                <a:lnTo>
                  <a:pt x="333" y="231"/>
                </a:lnTo>
                <a:lnTo>
                  <a:pt x="332" y="232"/>
                </a:lnTo>
                <a:lnTo>
                  <a:pt x="331" y="232"/>
                </a:lnTo>
                <a:lnTo>
                  <a:pt x="330" y="232"/>
                </a:lnTo>
                <a:lnTo>
                  <a:pt x="329" y="233"/>
                </a:lnTo>
                <a:lnTo>
                  <a:pt x="328" y="234"/>
                </a:lnTo>
                <a:lnTo>
                  <a:pt x="328" y="234"/>
                </a:lnTo>
                <a:lnTo>
                  <a:pt x="327" y="235"/>
                </a:lnTo>
                <a:lnTo>
                  <a:pt x="327" y="236"/>
                </a:lnTo>
                <a:lnTo>
                  <a:pt x="328" y="236"/>
                </a:lnTo>
                <a:lnTo>
                  <a:pt x="329" y="236"/>
                </a:lnTo>
                <a:lnTo>
                  <a:pt x="330" y="237"/>
                </a:lnTo>
                <a:lnTo>
                  <a:pt x="330" y="237"/>
                </a:lnTo>
                <a:lnTo>
                  <a:pt x="331" y="237"/>
                </a:lnTo>
                <a:lnTo>
                  <a:pt x="331" y="236"/>
                </a:lnTo>
                <a:lnTo>
                  <a:pt x="332" y="236"/>
                </a:lnTo>
                <a:lnTo>
                  <a:pt x="333" y="235"/>
                </a:lnTo>
                <a:lnTo>
                  <a:pt x="334" y="235"/>
                </a:lnTo>
                <a:lnTo>
                  <a:pt x="334" y="235"/>
                </a:lnTo>
                <a:lnTo>
                  <a:pt x="335" y="235"/>
                </a:lnTo>
                <a:lnTo>
                  <a:pt x="335" y="235"/>
                </a:lnTo>
                <a:lnTo>
                  <a:pt x="335" y="235"/>
                </a:lnTo>
                <a:lnTo>
                  <a:pt x="336" y="235"/>
                </a:lnTo>
                <a:lnTo>
                  <a:pt x="336" y="235"/>
                </a:lnTo>
                <a:lnTo>
                  <a:pt x="336" y="236"/>
                </a:lnTo>
                <a:lnTo>
                  <a:pt x="337" y="237"/>
                </a:lnTo>
                <a:lnTo>
                  <a:pt x="337" y="239"/>
                </a:lnTo>
                <a:lnTo>
                  <a:pt x="337" y="240"/>
                </a:lnTo>
                <a:lnTo>
                  <a:pt x="338" y="241"/>
                </a:lnTo>
                <a:lnTo>
                  <a:pt x="339" y="241"/>
                </a:lnTo>
                <a:lnTo>
                  <a:pt x="339" y="243"/>
                </a:lnTo>
                <a:lnTo>
                  <a:pt x="339" y="243"/>
                </a:lnTo>
                <a:lnTo>
                  <a:pt x="339" y="244"/>
                </a:lnTo>
                <a:lnTo>
                  <a:pt x="339" y="244"/>
                </a:lnTo>
                <a:lnTo>
                  <a:pt x="339" y="245"/>
                </a:lnTo>
                <a:lnTo>
                  <a:pt x="339" y="245"/>
                </a:lnTo>
                <a:lnTo>
                  <a:pt x="340" y="245"/>
                </a:lnTo>
                <a:lnTo>
                  <a:pt x="340" y="245"/>
                </a:lnTo>
                <a:lnTo>
                  <a:pt x="340" y="245"/>
                </a:lnTo>
                <a:lnTo>
                  <a:pt x="341" y="244"/>
                </a:lnTo>
                <a:lnTo>
                  <a:pt x="341" y="244"/>
                </a:lnTo>
                <a:lnTo>
                  <a:pt x="341" y="244"/>
                </a:lnTo>
                <a:lnTo>
                  <a:pt x="342" y="244"/>
                </a:lnTo>
                <a:lnTo>
                  <a:pt x="342" y="244"/>
                </a:lnTo>
                <a:lnTo>
                  <a:pt x="343" y="244"/>
                </a:lnTo>
                <a:lnTo>
                  <a:pt x="344" y="244"/>
                </a:lnTo>
                <a:lnTo>
                  <a:pt x="344" y="244"/>
                </a:lnTo>
                <a:lnTo>
                  <a:pt x="345" y="244"/>
                </a:lnTo>
                <a:lnTo>
                  <a:pt x="345" y="245"/>
                </a:lnTo>
                <a:lnTo>
                  <a:pt x="345" y="245"/>
                </a:lnTo>
                <a:lnTo>
                  <a:pt x="345" y="246"/>
                </a:lnTo>
                <a:lnTo>
                  <a:pt x="345" y="246"/>
                </a:lnTo>
                <a:lnTo>
                  <a:pt x="345" y="247"/>
                </a:lnTo>
                <a:lnTo>
                  <a:pt x="344" y="247"/>
                </a:lnTo>
                <a:lnTo>
                  <a:pt x="344" y="247"/>
                </a:lnTo>
                <a:lnTo>
                  <a:pt x="344" y="247"/>
                </a:lnTo>
                <a:lnTo>
                  <a:pt x="343" y="248"/>
                </a:lnTo>
                <a:lnTo>
                  <a:pt x="343" y="248"/>
                </a:lnTo>
                <a:lnTo>
                  <a:pt x="344" y="248"/>
                </a:lnTo>
                <a:lnTo>
                  <a:pt x="344" y="248"/>
                </a:lnTo>
                <a:lnTo>
                  <a:pt x="345" y="249"/>
                </a:lnTo>
                <a:lnTo>
                  <a:pt x="345" y="249"/>
                </a:lnTo>
                <a:lnTo>
                  <a:pt x="346" y="249"/>
                </a:lnTo>
                <a:lnTo>
                  <a:pt x="346" y="249"/>
                </a:lnTo>
                <a:lnTo>
                  <a:pt x="347" y="249"/>
                </a:lnTo>
                <a:lnTo>
                  <a:pt x="347" y="249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1"/>
                </a:lnTo>
                <a:lnTo>
                  <a:pt x="347" y="251"/>
                </a:lnTo>
                <a:lnTo>
                  <a:pt x="347" y="251"/>
                </a:lnTo>
                <a:lnTo>
                  <a:pt x="348" y="252"/>
                </a:lnTo>
                <a:lnTo>
                  <a:pt x="349" y="252"/>
                </a:lnTo>
                <a:lnTo>
                  <a:pt x="349" y="252"/>
                </a:lnTo>
                <a:lnTo>
                  <a:pt x="349" y="253"/>
                </a:lnTo>
                <a:lnTo>
                  <a:pt x="349" y="254"/>
                </a:lnTo>
                <a:lnTo>
                  <a:pt x="349" y="254"/>
                </a:lnTo>
                <a:lnTo>
                  <a:pt x="349" y="255"/>
                </a:lnTo>
                <a:lnTo>
                  <a:pt x="348" y="255"/>
                </a:lnTo>
                <a:lnTo>
                  <a:pt x="348" y="255"/>
                </a:lnTo>
                <a:lnTo>
                  <a:pt x="348" y="256"/>
                </a:lnTo>
                <a:lnTo>
                  <a:pt x="348" y="257"/>
                </a:lnTo>
                <a:lnTo>
                  <a:pt x="348" y="257"/>
                </a:lnTo>
                <a:lnTo>
                  <a:pt x="349" y="258"/>
                </a:lnTo>
                <a:lnTo>
                  <a:pt x="349" y="258"/>
                </a:lnTo>
                <a:lnTo>
                  <a:pt x="349" y="258"/>
                </a:lnTo>
                <a:lnTo>
                  <a:pt x="350" y="258"/>
                </a:lnTo>
                <a:lnTo>
                  <a:pt x="350" y="258"/>
                </a:lnTo>
                <a:lnTo>
                  <a:pt x="351" y="258"/>
                </a:lnTo>
                <a:lnTo>
                  <a:pt x="351" y="258"/>
                </a:lnTo>
                <a:lnTo>
                  <a:pt x="352" y="258"/>
                </a:lnTo>
                <a:lnTo>
                  <a:pt x="352" y="257"/>
                </a:lnTo>
                <a:lnTo>
                  <a:pt x="352" y="257"/>
                </a:lnTo>
                <a:lnTo>
                  <a:pt x="352" y="256"/>
                </a:lnTo>
                <a:lnTo>
                  <a:pt x="352" y="256"/>
                </a:lnTo>
                <a:lnTo>
                  <a:pt x="351" y="256"/>
                </a:lnTo>
                <a:lnTo>
                  <a:pt x="351" y="256"/>
                </a:lnTo>
                <a:lnTo>
                  <a:pt x="350" y="255"/>
                </a:lnTo>
                <a:lnTo>
                  <a:pt x="350" y="255"/>
                </a:lnTo>
                <a:lnTo>
                  <a:pt x="350" y="255"/>
                </a:lnTo>
                <a:lnTo>
                  <a:pt x="350" y="255"/>
                </a:lnTo>
                <a:lnTo>
                  <a:pt x="351" y="254"/>
                </a:lnTo>
                <a:lnTo>
                  <a:pt x="351" y="254"/>
                </a:lnTo>
                <a:lnTo>
                  <a:pt x="352" y="254"/>
                </a:lnTo>
                <a:lnTo>
                  <a:pt x="352" y="254"/>
                </a:lnTo>
                <a:lnTo>
                  <a:pt x="352" y="255"/>
                </a:lnTo>
                <a:lnTo>
                  <a:pt x="352" y="255"/>
                </a:lnTo>
                <a:lnTo>
                  <a:pt x="353" y="255"/>
                </a:lnTo>
                <a:lnTo>
                  <a:pt x="354" y="256"/>
                </a:lnTo>
                <a:lnTo>
                  <a:pt x="354" y="256"/>
                </a:lnTo>
                <a:lnTo>
                  <a:pt x="355" y="257"/>
                </a:lnTo>
                <a:lnTo>
                  <a:pt x="355" y="257"/>
                </a:lnTo>
                <a:lnTo>
                  <a:pt x="355" y="258"/>
                </a:lnTo>
                <a:lnTo>
                  <a:pt x="356" y="259"/>
                </a:lnTo>
                <a:lnTo>
                  <a:pt x="356" y="259"/>
                </a:lnTo>
                <a:lnTo>
                  <a:pt x="356" y="259"/>
                </a:lnTo>
                <a:lnTo>
                  <a:pt x="355" y="259"/>
                </a:lnTo>
                <a:lnTo>
                  <a:pt x="355" y="259"/>
                </a:lnTo>
                <a:lnTo>
                  <a:pt x="355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60"/>
                </a:lnTo>
                <a:lnTo>
                  <a:pt x="355" y="260"/>
                </a:lnTo>
                <a:lnTo>
                  <a:pt x="355" y="260"/>
                </a:lnTo>
                <a:lnTo>
                  <a:pt x="355" y="261"/>
                </a:lnTo>
                <a:lnTo>
                  <a:pt x="354" y="261"/>
                </a:lnTo>
                <a:lnTo>
                  <a:pt x="355" y="261"/>
                </a:lnTo>
                <a:lnTo>
                  <a:pt x="355" y="261"/>
                </a:lnTo>
                <a:lnTo>
                  <a:pt x="355" y="261"/>
                </a:lnTo>
                <a:lnTo>
                  <a:pt x="355" y="261"/>
                </a:lnTo>
                <a:lnTo>
                  <a:pt x="356" y="261"/>
                </a:lnTo>
                <a:lnTo>
                  <a:pt x="357" y="261"/>
                </a:lnTo>
                <a:lnTo>
                  <a:pt x="357" y="261"/>
                </a:lnTo>
                <a:lnTo>
                  <a:pt x="357" y="262"/>
                </a:lnTo>
                <a:lnTo>
                  <a:pt x="358" y="262"/>
                </a:lnTo>
                <a:lnTo>
                  <a:pt x="357" y="263"/>
                </a:lnTo>
                <a:lnTo>
                  <a:pt x="358" y="263"/>
                </a:lnTo>
                <a:lnTo>
                  <a:pt x="357" y="263"/>
                </a:lnTo>
                <a:lnTo>
                  <a:pt x="357" y="263"/>
                </a:lnTo>
                <a:lnTo>
                  <a:pt x="357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4"/>
                </a:lnTo>
                <a:lnTo>
                  <a:pt x="357" y="264"/>
                </a:lnTo>
                <a:lnTo>
                  <a:pt x="357" y="264"/>
                </a:lnTo>
                <a:lnTo>
                  <a:pt x="357" y="264"/>
                </a:lnTo>
                <a:lnTo>
                  <a:pt x="357" y="264"/>
                </a:lnTo>
                <a:lnTo>
                  <a:pt x="357" y="265"/>
                </a:lnTo>
                <a:lnTo>
                  <a:pt x="356" y="265"/>
                </a:lnTo>
                <a:lnTo>
                  <a:pt x="356" y="265"/>
                </a:lnTo>
                <a:lnTo>
                  <a:pt x="356" y="266"/>
                </a:lnTo>
                <a:lnTo>
                  <a:pt x="356" y="266"/>
                </a:lnTo>
                <a:lnTo>
                  <a:pt x="357" y="266"/>
                </a:lnTo>
                <a:lnTo>
                  <a:pt x="357" y="266"/>
                </a:lnTo>
                <a:lnTo>
                  <a:pt x="358" y="266"/>
                </a:lnTo>
                <a:lnTo>
                  <a:pt x="358" y="266"/>
                </a:lnTo>
                <a:lnTo>
                  <a:pt x="358" y="266"/>
                </a:lnTo>
                <a:lnTo>
                  <a:pt x="358" y="266"/>
                </a:lnTo>
                <a:lnTo>
                  <a:pt x="359" y="266"/>
                </a:lnTo>
                <a:lnTo>
                  <a:pt x="359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1" y="266"/>
                </a:lnTo>
                <a:lnTo>
                  <a:pt x="360" y="267"/>
                </a:lnTo>
                <a:lnTo>
                  <a:pt x="361" y="267"/>
                </a:lnTo>
                <a:lnTo>
                  <a:pt x="361" y="267"/>
                </a:lnTo>
                <a:lnTo>
                  <a:pt x="361" y="267"/>
                </a:lnTo>
                <a:lnTo>
                  <a:pt x="362" y="267"/>
                </a:lnTo>
                <a:lnTo>
                  <a:pt x="362" y="267"/>
                </a:lnTo>
                <a:lnTo>
                  <a:pt x="362" y="268"/>
                </a:lnTo>
                <a:lnTo>
                  <a:pt x="361" y="268"/>
                </a:lnTo>
                <a:lnTo>
                  <a:pt x="361" y="269"/>
                </a:lnTo>
                <a:lnTo>
                  <a:pt x="361" y="269"/>
                </a:lnTo>
                <a:lnTo>
                  <a:pt x="361" y="269"/>
                </a:lnTo>
                <a:lnTo>
                  <a:pt x="361" y="269"/>
                </a:lnTo>
                <a:lnTo>
                  <a:pt x="362" y="269"/>
                </a:lnTo>
                <a:lnTo>
                  <a:pt x="362" y="269"/>
                </a:lnTo>
                <a:lnTo>
                  <a:pt x="363" y="269"/>
                </a:lnTo>
                <a:lnTo>
                  <a:pt x="363" y="269"/>
                </a:lnTo>
                <a:lnTo>
                  <a:pt x="363" y="269"/>
                </a:lnTo>
                <a:lnTo>
                  <a:pt x="363" y="269"/>
                </a:lnTo>
                <a:lnTo>
                  <a:pt x="362" y="269"/>
                </a:lnTo>
                <a:lnTo>
                  <a:pt x="362" y="270"/>
                </a:lnTo>
                <a:lnTo>
                  <a:pt x="363" y="270"/>
                </a:lnTo>
                <a:lnTo>
                  <a:pt x="363" y="271"/>
                </a:lnTo>
                <a:lnTo>
                  <a:pt x="363" y="271"/>
                </a:lnTo>
                <a:lnTo>
                  <a:pt x="363" y="271"/>
                </a:lnTo>
                <a:lnTo>
                  <a:pt x="363" y="272"/>
                </a:lnTo>
                <a:lnTo>
                  <a:pt x="364" y="272"/>
                </a:lnTo>
                <a:lnTo>
                  <a:pt x="364" y="273"/>
                </a:lnTo>
                <a:lnTo>
                  <a:pt x="363" y="273"/>
                </a:lnTo>
                <a:lnTo>
                  <a:pt x="363" y="273"/>
                </a:lnTo>
                <a:lnTo>
                  <a:pt x="364" y="273"/>
                </a:lnTo>
                <a:lnTo>
                  <a:pt x="365" y="273"/>
                </a:lnTo>
                <a:lnTo>
                  <a:pt x="365" y="274"/>
                </a:lnTo>
                <a:lnTo>
                  <a:pt x="364" y="274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5"/>
                </a:lnTo>
                <a:lnTo>
                  <a:pt x="364" y="275"/>
                </a:lnTo>
                <a:lnTo>
                  <a:pt x="364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6" y="276"/>
                </a:lnTo>
                <a:lnTo>
                  <a:pt x="366" y="277"/>
                </a:lnTo>
                <a:lnTo>
                  <a:pt x="366" y="277"/>
                </a:lnTo>
                <a:lnTo>
                  <a:pt x="366" y="277"/>
                </a:lnTo>
                <a:lnTo>
                  <a:pt x="367" y="277"/>
                </a:lnTo>
                <a:lnTo>
                  <a:pt x="367" y="277"/>
                </a:lnTo>
                <a:lnTo>
                  <a:pt x="367" y="277"/>
                </a:lnTo>
                <a:lnTo>
                  <a:pt x="367" y="278"/>
                </a:lnTo>
                <a:lnTo>
                  <a:pt x="368" y="278"/>
                </a:lnTo>
                <a:lnTo>
                  <a:pt x="368" y="278"/>
                </a:lnTo>
                <a:lnTo>
                  <a:pt x="368" y="278"/>
                </a:lnTo>
                <a:lnTo>
                  <a:pt x="368" y="278"/>
                </a:lnTo>
                <a:lnTo>
                  <a:pt x="368" y="278"/>
                </a:lnTo>
                <a:lnTo>
                  <a:pt x="369" y="278"/>
                </a:lnTo>
                <a:lnTo>
                  <a:pt x="369" y="278"/>
                </a:lnTo>
                <a:lnTo>
                  <a:pt x="370" y="278"/>
                </a:lnTo>
                <a:lnTo>
                  <a:pt x="370" y="278"/>
                </a:lnTo>
                <a:lnTo>
                  <a:pt x="369" y="278"/>
                </a:lnTo>
                <a:lnTo>
                  <a:pt x="369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79"/>
                </a:lnTo>
                <a:lnTo>
                  <a:pt x="370" y="280"/>
                </a:lnTo>
                <a:lnTo>
                  <a:pt x="370" y="280"/>
                </a:lnTo>
                <a:lnTo>
                  <a:pt x="370" y="280"/>
                </a:lnTo>
                <a:lnTo>
                  <a:pt x="370" y="281"/>
                </a:lnTo>
                <a:lnTo>
                  <a:pt x="371" y="281"/>
                </a:lnTo>
                <a:lnTo>
                  <a:pt x="371" y="281"/>
                </a:lnTo>
                <a:lnTo>
                  <a:pt x="371" y="281"/>
                </a:lnTo>
                <a:lnTo>
                  <a:pt x="372" y="281"/>
                </a:lnTo>
                <a:lnTo>
                  <a:pt x="372" y="282"/>
                </a:lnTo>
                <a:lnTo>
                  <a:pt x="372" y="282"/>
                </a:lnTo>
                <a:lnTo>
                  <a:pt x="373" y="282"/>
                </a:lnTo>
                <a:lnTo>
                  <a:pt x="372" y="283"/>
                </a:lnTo>
                <a:lnTo>
                  <a:pt x="373" y="283"/>
                </a:lnTo>
                <a:lnTo>
                  <a:pt x="373" y="283"/>
                </a:lnTo>
                <a:lnTo>
                  <a:pt x="373" y="283"/>
                </a:lnTo>
                <a:lnTo>
                  <a:pt x="374" y="283"/>
                </a:lnTo>
                <a:lnTo>
                  <a:pt x="374" y="283"/>
                </a:lnTo>
                <a:lnTo>
                  <a:pt x="374" y="283"/>
                </a:lnTo>
                <a:lnTo>
                  <a:pt x="374" y="283"/>
                </a:lnTo>
                <a:lnTo>
                  <a:pt x="374" y="284"/>
                </a:lnTo>
                <a:lnTo>
                  <a:pt x="374" y="285"/>
                </a:lnTo>
                <a:lnTo>
                  <a:pt x="374" y="286"/>
                </a:lnTo>
                <a:lnTo>
                  <a:pt x="374" y="286"/>
                </a:lnTo>
                <a:lnTo>
                  <a:pt x="375" y="286"/>
                </a:lnTo>
                <a:lnTo>
                  <a:pt x="375" y="286"/>
                </a:lnTo>
                <a:lnTo>
                  <a:pt x="375" y="286"/>
                </a:lnTo>
                <a:lnTo>
                  <a:pt x="376" y="286"/>
                </a:lnTo>
                <a:lnTo>
                  <a:pt x="376" y="286"/>
                </a:lnTo>
                <a:lnTo>
                  <a:pt x="376" y="286"/>
                </a:lnTo>
                <a:lnTo>
                  <a:pt x="376" y="287"/>
                </a:lnTo>
                <a:lnTo>
                  <a:pt x="376" y="287"/>
                </a:lnTo>
                <a:lnTo>
                  <a:pt x="376" y="288"/>
                </a:lnTo>
                <a:lnTo>
                  <a:pt x="377" y="288"/>
                </a:lnTo>
                <a:lnTo>
                  <a:pt x="377" y="288"/>
                </a:lnTo>
                <a:lnTo>
                  <a:pt x="377" y="288"/>
                </a:lnTo>
                <a:lnTo>
                  <a:pt x="378" y="288"/>
                </a:lnTo>
                <a:lnTo>
                  <a:pt x="377" y="289"/>
                </a:lnTo>
                <a:lnTo>
                  <a:pt x="377" y="289"/>
                </a:lnTo>
                <a:lnTo>
                  <a:pt x="377" y="289"/>
                </a:lnTo>
                <a:lnTo>
                  <a:pt x="377" y="290"/>
                </a:lnTo>
                <a:lnTo>
                  <a:pt x="377" y="290"/>
                </a:lnTo>
                <a:lnTo>
                  <a:pt x="378" y="289"/>
                </a:lnTo>
                <a:lnTo>
                  <a:pt x="378" y="289"/>
                </a:lnTo>
                <a:lnTo>
                  <a:pt x="378" y="289"/>
                </a:lnTo>
                <a:lnTo>
                  <a:pt x="378" y="290"/>
                </a:lnTo>
                <a:lnTo>
                  <a:pt x="378" y="290"/>
                </a:lnTo>
                <a:lnTo>
                  <a:pt x="378" y="290"/>
                </a:lnTo>
                <a:lnTo>
                  <a:pt x="378" y="291"/>
                </a:lnTo>
                <a:lnTo>
                  <a:pt x="378" y="291"/>
                </a:lnTo>
                <a:lnTo>
                  <a:pt x="378" y="291"/>
                </a:lnTo>
                <a:lnTo>
                  <a:pt x="378" y="291"/>
                </a:lnTo>
                <a:lnTo>
                  <a:pt x="379" y="291"/>
                </a:lnTo>
                <a:lnTo>
                  <a:pt x="379" y="292"/>
                </a:lnTo>
                <a:lnTo>
                  <a:pt x="378" y="292"/>
                </a:lnTo>
                <a:lnTo>
                  <a:pt x="378" y="292"/>
                </a:lnTo>
                <a:lnTo>
                  <a:pt x="378" y="293"/>
                </a:lnTo>
                <a:lnTo>
                  <a:pt x="379" y="293"/>
                </a:lnTo>
                <a:lnTo>
                  <a:pt x="380" y="293"/>
                </a:lnTo>
                <a:lnTo>
                  <a:pt x="380" y="292"/>
                </a:lnTo>
                <a:lnTo>
                  <a:pt x="380" y="293"/>
                </a:lnTo>
                <a:lnTo>
                  <a:pt x="381" y="293"/>
                </a:lnTo>
                <a:lnTo>
                  <a:pt x="381" y="293"/>
                </a:lnTo>
                <a:lnTo>
                  <a:pt x="382" y="293"/>
                </a:lnTo>
                <a:lnTo>
                  <a:pt x="382" y="294"/>
                </a:lnTo>
                <a:lnTo>
                  <a:pt x="381" y="294"/>
                </a:lnTo>
                <a:lnTo>
                  <a:pt x="382" y="294"/>
                </a:lnTo>
                <a:lnTo>
                  <a:pt x="382" y="294"/>
                </a:lnTo>
                <a:lnTo>
                  <a:pt x="382" y="294"/>
                </a:lnTo>
                <a:lnTo>
                  <a:pt x="382" y="295"/>
                </a:lnTo>
                <a:lnTo>
                  <a:pt x="382" y="295"/>
                </a:lnTo>
                <a:lnTo>
                  <a:pt x="382" y="296"/>
                </a:lnTo>
                <a:lnTo>
                  <a:pt x="383" y="296"/>
                </a:lnTo>
                <a:lnTo>
                  <a:pt x="383" y="297"/>
                </a:lnTo>
                <a:lnTo>
                  <a:pt x="383" y="297"/>
                </a:lnTo>
                <a:lnTo>
                  <a:pt x="383" y="298"/>
                </a:lnTo>
                <a:lnTo>
                  <a:pt x="384" y="298"/>
                </a:lnTo>
                <a:lnTo>
                  <a:pt x="383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300"/>
                </a:lnTo>
                <a:lnTo>
                  <a:pt x="385" y="300"/>
                </a:lnTo>
                <a:lnTo>
                  <a:pt x="385" y="300"/>
                </a:lnTo>
                <a:lnTo>
                  <a:pt x="385" y="300"/>
                </a:lnTo>
                <a:lnTo>
                  <a:pt x="386" y="300"/>
                </a:lnTo>
                <a:lnTo>
                  <a:pt x="386" y="300"/>
                </a:lnTo>
                <a:lnTo>
                  <a:pt x="386" y="301"/>
                </a:lnTo>
                <a:lnTo>
                  <a:pt x="387" y="301"/>
                </a:lnTo>
                <a:lnTo>
                  <a:pt x="387" y="300"/>
                </a:lnTo>
                <a:lnTo>
                  <a:pt x="387" y="300"/>
                </a:lnTo>
                <a:lnTo>
                  <a:pt x="387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0"/>
                </a:lnTo>
                <a:lnTo>
                  <a:pt x="389" y="300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9" y="300"/>
                </a:lnTo>
                <a:lnTo>
                  <a:pt x="390" y="300"/>
                </a:lnTo>
                <a:lnTo>
                  <a:pt x="390" y="299"/>
                </a:lnTo>
                <a:lnTo>
                  <a:pt x="391" y="300"/>
                </a:lnTo>
                <a:lnTo>
                  <a:pt x="391" y="299"/>
                </a:lnTo>
                <a:lnTo>
                  <a:pt x="391" y="299"/>
                </a:lnTo>
                <a:lnTo>
                  <a:pt x="391" y="299"/>
                </a:lnTo>
                <a:lnTo>
                  <a:pt x="392" y="299"/>
                </a:lnTo>
                <a:lnTo>
                  <a:pt x="393" y="298"/>
                </a:lnTo>
                <a:lnTo>
                  <a:pt x="393" y="298"/>
                </a:lnTo>
                <a:lnTo>
                  <a:pt x="393" y="298"/>
                </a:lnTo>
                <a:lnTo>
                  <a:pt x="393" y="298"/>
                </a:lnTo>
                <a:lnTo>
                  <a:pt x="393" y="297"/>
                </a:lnTo>
                <a:lnTo>
                  <a:pt x="393" y="297"/>
                </a:lnTo>
                <a:lnTo>
                  <a:pt x="393" y="297"/>
                </a:lnTo>
                <a:lnTo>
                  <a:pt x="394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5"/>
                </a:lnTo>
                <a:lnTo>
                  <a:pt x="394" y="295"/>
                </a:lnTo>
                <a:lnTo>
                  <a:pt x="394" y="295"/>
                </a:lnTo>
                <a:lnTo>
                  <a:pt x="394" y="295"/>
                </a:lnTo>
                <a:lnTo>
                  <a:pt x="394" y="294"/>
                </a:lnTo>
                <a:lnTo>
                  <a:pt x="395" y="294"/>
                </a:lnTo>
                <a:lnTo>
                  <a:pt x="395" y="294"/>
                </a:lnTo>
                <a:lnTo>
                  <a:pt x="395" y="293"/>
                </a:lnTo>
                <a:lnTo>
                  <a:pt x="395" y="293"/>
                </a:lnTo>
                <a:lnTo>
                  <a:pt x="396" y="293"/>
                </a:lnTo>
                <a:lnTo>
                  <a:pt x="396" y="293"/>
                </a:lnTo>
                <a:lnTo>
                  <a:pt x="397" y="293"/>
                </a:lnTo>
                <a:lnTo>
                  <a:pt x="397" y="293"/>
                </a:lnTo>
                <a:lnTo>
                  <a:pt x="397" y="292"/>
                </a:lnTo>
                <a:lnTo>
                  <a:pt x="397" y="292"/>
                </a:lnTo>
                <a:lnTo>
                  <a:pt x="398" y="292"/>
                </a:lnTo>
                <a:lnTo>
                  <a:pt x="398" y="292"/>
                </a:lnTo>
                <a:lnTo>
                  <a:pt x="399" y="292"/>
                </a:lnTo>
                <a:lnTo>
                  <a:pt x="399" y="292"/>
                </a:lnTo>
                <a:lnTo>
                  <a:pt x="398" y="292"/>
                </a:lnTo>
                <a:lnTo>
                  <a:pt x="399" y="292"/>
                </a:lnTo>
                <a:lnTo>
                  <a:pt x="399" y="292"/>
                </a:lnTo>
                <a:lnTo>
                  <a:pt x="400" y="292"/>
                </a:lnTo>
                <a:lnTo>
                  <a:pt x="400" y="292"/>
                </a:lnTo>
                <a:lnTo>
                  <a:pt x="400" y="291"/>
                </a:lnTo>
                <a:lnTo>
                  <a:pt x="400" y="291"/>
                </a:lnTo>
                <a:lnTo>
                  <a:pt x="401" y="291"/>
                </a:lnTo>
                <a:lnTo>
                  <a:pt x="401" y="291"/>
                </a:lnTo>
                <a:lnTo>
                  <a:pt x="401" y="291"/>
                </a:lnTo>
                <a:lnTo>
                  <a:pt x="401" y="290"/>
                </a:lnTo>
                <a:lnTo>
                  <a:pt x="402" y="290"/>
                </a:lnTo>
                <a:lnTo>
                  <a:pt x="402" y="290"/>
                </a:lnTo>
                <a:lnTo>
                  <a:pt x="402" y="289"/>
                </a:lnTo>
                <a:lnTo>
                  <a:pt x="403" y="289"/>
                </a:lnTo>
                <a:lnTo>
                  <a:pt x="402" y="290"/>
                </a:lnTo>
                <a:lnTo>
                  <a:pt x="403" y="290"/>
                </a:lnTo>
                <a:lnTo>
                  <a:pt x="403" y="291"/>
                </a:lnTo>
                <a:lnTo>
                  <a:pt x="403" y="291"/>
                </a:lnTo>
                <a:lnTo>
                  <a:pt x="403" y="290"/>
                </a:lnTo>
                <a:lnTo>
                  <a:pt x="404" y="290"/>
                </a:lnTo>
                <a:lnTo>
                  <a:pt x="404" y="290"/>
                </a:lnTo>
                <a:lnTo>
                  <a:pt x="405" y="289"/>
                </a:lnTo>
                <a:lnTo>
                  <a:pt x="405" y="290"/>
                </a:lnTo>
                <a:lnTo>
                  <a:pt x="405" y="290"/>
                </a:lnTo>
                <a:lnTo>
                  <a:pt x="405" y="290"/>
                </a:lnTo>
                <a:lnTo>
                  <a:pt x="405" y="290"/>
                </a:lnTo>
                <a:lnTo>
                  <a:pt x="405" y="290"/>
                </a:lnTo>
                <a:lnTo>
                  <a:pt x="405" y="290"/>
                </a:lnTo>
                <a:lnTo>
                  <a:pt x="406" y="290"/>
                </a:lnTo>
                <a:lnTo>
                  <a:pt x="406" y="290"/>
                </a:lnTo>
                <a:lnTo>
                  <a:pt x="406" y="290"/>
                </a:lnTo>
                <a:lnTo>
                  <a:pt x="407" y="290"/>
                </a:lnTo>
                <a:lnTo>
                  <a:pt x="407" y="289"/>
                </a:lnTo>
                <a:lnTo>
                  <a:pt x="408" y="289"/>
                </a:lnTo>
                <a:lnTo>
                  <a:pt x="408" y="289"/>
                </a:lnTo>
                <a:lnTo>
                  <a:pt x="408" y="289"/>
                </a:lnTo>
                <a:lnTo>
                  <a:pt x="409" y="289"/>
                </a:lnTo>
                <a:lnTo>
                  <a:pt x="409" y="289"/>
                </a:lnTo>
                <a:lnTo>
                  <a:pt x="410" y="289"/>
                </a:lnTo>
                <a:lnTo>
                  <a:pt x="409" y="289"/>
                </a:lnTo>
                <a:lnTo>
                  <a:pt x="410" y="289"/>
                </a:lnTo>
                <a:lnTo>
                  <a:pt x="410" y="289"/>
                </a:lnTo>
                <a:lnTo>
                  <a:pt x="410" y="289"/>
                </a:lnTo>
                <a:lnTo>
                  <a:pt x="411" y="289"/>
                </a:lnTo>
                <a:lnTo>
                  <a:pt x="411" y="289"/>
                </a:lnTo>
                <a:lnTo>
                  <a:pt x="411" y="289"/>
                </a:lnTo>
                <a:lnTo>
                  <a:pt x="412" y="289"/>
                </a:lnTo>
                <a:lnTo>
                  <a:pt x="412" y="288"/>
                </a:lnTo>
                <a:lnTo>
                  <a:pt x="412" y="289"/>
                </a:lnTo>
                <a:lnTo>
                  <a:pt x="412" y="289"/>
                </a:lnTo>
                <a:lnTo>
                  <a:pt x="412" y="288"/>
                </a:lnTo>
                <a:lnTo>
                  <a:pt x="413" y="288"/>
                </a:lnTo>
                <a:lnTo>
                  <a:pt x="413" y="288"/>
                </a:lnTo>
                <a:lnTo>
                  <a:pt x="414" y="288"/>
                </a:lnTo>
                <a:lnTo>
                  <a:pt x="414" y="287"/>
                </a:lnTo>
                <a:lnTo>
                  <a:pt x="414" y="287"/>
                </a:lnTo>
                <a:lnTo>
                  <a:pt x="414" y="287"/>
                </a:lnTo>
                <a:lnTo>
                  <a:pt x="414" y="286"/>
                </a:lnTo>
                <a:lnTo>
                  <a:pt x="415" y="286"/>
                </a:lnTo>
                <a:lnTo>
                  <a:pt x="415" y="286"/>
                </a:lnTo>
                <a:lnTo>
                  <a:pt x="415" y="286"/>
                </a:lnTo>
                <a:lnTo>
                  <a:pt x="415" y="286"/>
                </a:lnTo>
                <a:lnTo>
                  <a:pt x="416" y="286"/>
                </a:lnTo>
                <a:lnTo>
                  <a:pt x="416" y="286"/>
                </a:lnTo>
                <a:lnTo>
                  <a:pt x="416" y="286"/>
                </a:lnTo>
                <a:lnTo>
                  <a:pt x="416" y="286"/>
                </a:lnTo>
                <a:lnTo>
                  <a:pt x="417" y="286"/>
                </a:lnTo>
                <a:lnTo>
                  <a:pt x="417" y="286"/>
                </a:lnTo>
                <a:lnTo>
                  <a:pt x="417" y="286"/>
                </a:lnTo>
                <a:lnTo>
                  <a:pt x="417" y="285"/>
                </a:lnTo>
                <a:lnTo>
                  <a:pt x="418" y="285"/>
                </a:lnTo>
                <a:lnTo>
                  <a:pt x="418" y="285"/>
                </a:lnTo>
                <a:lnTo>
                  <a:pt x="419" y="285"/>
                </a:lnTo>
                <a:lnTo>
                  <a:pt x="419" y="285"/>
                </a:lnTo>
                <a:lnTo>
                  <a:pt x="420" y="285"/>
                </a:lnTo>
                <a:lnTo>
                  <a:pt x="420" y="285"/>
                </a:lnTo>
                <a:lnTo>
                  <a:pt x="421" y="285"/>
                </a:lnTo>
                <a:lnTo>
                  <a:pt x="421" y="285"/>
                </a:lnTo>
                <a:lnTo>
                  <a:pt x="421" y="285"/>
                </a:lnTo>
                <a:lnTo>
                  <a:pt x="422" y="285"/>
                </a:lnTo>
                <a:lnTo>
                  <a:pt x="423" y="285"/>
                </a:lnTo>
                <a:lnTo>
                  <a:pt x="423" y="285"/>
                </a:lnTo>
                <a:lnTo>
                  <a:pt x="423" y="284"/>
                </a:lnTo>
                <a:lnTo>
                  <a:pt x="424" y="284"/>
                </a:lnTo>
                <a:lnTo>
                  <a:pt x="424" y="284"/>
                </a:lnTo>
                <a:lnTo>
                  <a:pt x="425" y="284"/>
                </a:lnTo>
                <a:lnTo>
                  <a:pt x="425" y="284"/>
                </a:lnTo>
                <a:lnTo>
                  <a:pt x="425" y="284"/>
                </a:lnTo>
                <a:lnTo>
                  <a:pt x="426" y="284"/>
                </a:lnTo>
                <a:lnTo>
                  <a:pt x="426" y="284"/>
                </a:lnTo>
                <a:lnTo>
                  <a:pt x="426" y="284"/>
                </a:lnTo>
                <a:lnTo>
                  <a:pt x="427" y="284"/>
                </a:lnTo>
                <a:lnTo>
                  <a:pt x="427" y="283"/>
                </a:lnTo>
                <a:lnTo>
                  <a:pt x="428" y="283"/>
                </a:lnTo>
                <a:lnTo>
                  <a:pt x="429" y="283"/>
                </a:lnTo>
                <a:lnTo>
                  <a:pt x="429" y="283"/>
                </a:lnTo>
                <a:lnTo>
                  <a:pt x="430" y="283"/>
                </a:lnTo>
                <a:lnTo>
                  <a:pt x="430" y="283"/>
                </a:lnTo>
                <a:lnTo>
                  <a:pt x="431" y="283"/>
                </a:lnTo>
                <a:lnTo>
                  <a:pt x="431" y="284"/>
                </a:lnTo>
                <a:lnTo>
                  <a:pt x="431" y="284"/>
                </a:lnTo>
                <a:lnTo>
                  <a:pt x="431" y="284"/>
                </a:lnTo>
                <a:lnTo>
                  <a:pt x="432" y="284"/>
                </a:lnTo>
                <a:lnTo>
                  <a:pt x="432" y="284"/>
                </a:lnTo>
                <a:lnTo>
                  <a:pt x="433" y="285"/>
                </a:lnTo>
                <a:lnTo>
                  <a:pt x="433" y="285"/>
                </a:lnTo>
                <a:lnTo>
                  <a:pt x="433" y="285"/>
                </a:lnTo>
                <a:lnTo>
                  <a:pt x="434" y="285"/>
                </a:lnTo>
                <a:lnTo>
                  <a:pt x="435" y="286"/>
                </a:lnTo>
                <a:lnTo>
                  <a:pt x="435" y="286"/>
                </a:lnTo>
                <a:lnTo>
                  <a:pt x="435" y="286"/>
                </a:lnTo>
                <a:lnTo>
                  <a:pt x="435" y="287"/>
                </a:lnTo>
                <a:lnTo>
                  <a:pt x="435" y="288"/>
                </a:lnTo>
                <a:lnTo>
                  <a:pt x="435" y="288"/>
                </a:lnTo>
                <a:lnTo>
                  <a:pt x="436" y="288"/>
                </a:lnTo>
                <a:lnTo>
                  <a:pt x="436" y="289"/>
                </a:lnTo>
                <a:lnTo>
                  <a:pt x="436" y="289"/>
                </a:lnTo>
                <a:lnTo>
                  <a:pt x="436" y="289"/>
                </a:lnTo>
                <a:lnTo>
                  <a:pt x="436" y="289"/>
                </a:lnTo>
                <a:lnTo>
                  <a:pt x="437" y="289"/>
                </a:lnTo>
                <a:lnTo>
                  <a:pt x="437" y="289"/>
                </a:lnTo>
                <a:lnTo>
                  <a:pt x="438" y="289"/>
                </a:lnTo>
                <a:lnTo>
                  <a:pt x="438" y="290"/>
                </a:lnTo>
                <a:lnTo>
                  <a:pt x="439" y="290"/>
                </a:lnTo>
                <a:lnTo>
                  <a:pt x="439" y="290"/>
                </a:lnTo>
                <a:lnTo>
                  <a:pt x="439" y="290"/>
                </a:lnTo>
                <a:lnTo>
                  <a:pt x="439" y="291"/>
                </a:lnTo>
                <a:lnTo>
                  <a:pt x="440" y="291"/>
                </a:lnTo>
                <a:lnTo>
                  <a:pt x="440" y="291"/>
                </a:lnTo>
                <a:lnTo>
                  <a:pt x="441" y="291"/>
                </a:lnTo>
                <a:lnTo>
                  <a:pt x="441" y="292"/>
                </a:lnTo>
                <a:lnTo>
                  <a:pt x="442" y="292"/>
                </a:lnTo>
                <a:lnTo>
                  <a:pt x="442" y="292"/>
                </a:lnTo>
                <a:lnTo>
                  <a:pt x="442" y="293"/>
                </a:lnTo>
                <a:lnTo>
                  <a:pt x="442" y="293"/>
                </a:lnTo>
                <a:lnTo>
                  <a:pt x="442" y="294"/>
                </a:lnTo>
                <a:lnTo>
                  <a:pt x="442" y="294"/>
                </a:lnTo>
                <a:lnTo>
                  <a:pt x="443" y="295"/>
                </a:lnTo>
                <a:lnTo>
                  <a:pt x="443" y="295"/>
                </a:lnTo>
                <a:lnTo>
                  <a:pt x="443" y="296"/>
                </a:lnTo>
                <a:lnTo>
                  <a:pt x="443" y="296"/>
                </a:lnTo>
                <a:lnTo>
                  <a:pt x="443" y="297"/>
                </a:lnTo>
                <a:lnTo>
                  <a:pt x="443" y="297"/>
                </a:lnTo>
                <a:lnTo>
                  <a:pt x="443" y="298"/>
                </a:lnTo>
                <a:lnTo>
                  <a:pt x="443" y="299"/>
                </a:lnTo>
                <a:lnTo>
                  <a:pt x="443" y="299"/>
                </a:lnTo>
                <a:lnTo>
                  <a:pt x="443" y="300"/>
                </a:lnTo>
                <a:lnTo>
                  <a:pt x="444" y="300"/>
                </a:lnTo>
                <a:lnTo>
                  <a:pt x="444" y="301"/>
                </a:lnTo>
                <a:lnTo>
                  <a:pt x="444" y="301"/>
                </a:lnTo>
                <a:lnTo>
                  <a:pt x="444" y="301"/>
                </a:lnTo>
                <a:lnTo>
                  <a:pt x="444" y="301"/>
                </a:lnTo>
                <a:lnTo>
                  <a:pt x="444" y="302"/>
                </a:lnTo>
                <a:lnTo>
                  <a:pt x="444" y="302"/>
                </a:lnTo>
                <a:lnTo>
                  <a:pt x="444" y="302"/>
                </a:lnTo>
                <a:lnTo>
                  <a:pt x="444" y="302"/>
                </a:lnTo>
                <a:lnTo>
                  <a:pt x="444" y="303"/>
                </a:lnTo>
                <a:lnTo>
                  <a:pt x="443" y="303"/>
                </a:lnTo>
                <a:lnTo>
                  <a:pt x="442" y="303"/>
                </a:lnTo>
                <a:lnTo>
                  <a:pt x="442" y="304"/>
                </a:lnTo>
                <a:lnTo>
                  <a:pt x="442" y="304"/>
                </a:lnTo>
                <a:lnTo>
                  <a:pt x="442" y="305"/>
                </a:lnTo>
                <a:lnTo>
                  <a:pt x="442" y="306"/>
                </a:lnTo>
                <a:lnTo>
                  <a:pt x="441" y="307"/>
                </a:lnTo>
                <a:lnTo>
                  <a:pt x="441" y="307"/>
                </a:lnTo>
                <a:lnTo>
                  <a:pt x="440" y="308"/>
                </a:lnTo>
                <a:lnTo>
                  <a:pt x="440" y="309"/>
                </a:lnTo>
                <a:lnTo>
                  <a:pt x="440" y="309"/>
                </a:lnTo>
                <a:lnTo>
                  <a:pt x="440" y="310"/>
                </a:lnTo>
                <a:lnTo>
                  <a:pt x="440" y="310"/>
                </a:lnTo>
                <a:lnTo>
                  <a:pt x="440" y="311"/>
                </a:lnTo>
                <a:lnTo>
                  <a:pt x="439" y="311"/>
                </a:lnTo>
                <a:lnTo>
                  <a:pt x="439" y="312"/>
                </a:lnTo>
                <a:lnTo>
                  <a:pt x="439" y="312"/>
                </a:lnTo>
                <a:lnTo>
                  <a:pt x="439" y="312"/>
                </a:lnTo>
                <a:lnTo>
                  <a:pt x="439" y="312"/>
                </a:lnTo>
                <a:lnTo>
                  <a:pt x="440" y="313"/>
                </a:lnTo>
                <a:lnTo>
                  <a:pt x="440" y="313"/>
                </a:lnTo>
                <a:lnTo>
                  <a:pt x="441" y="313"/>
                </a:lnTo>
                <a:lnTo>
                  <a:pt x="441" y="313"/>
                </a:lnTo>
                <a:lnTo>
                  <a:pt x="442" y="314"/>
                </a:lnTo>
                <a:lnTo>
                  <a:pt x="442" y="314"/>
                </a:lnTo>
                <a:lnTo>
                  <a:pt x="442" y="315"/>
                </a:lnTo>
                <a:lnTo>
                  <a:pt x="442" y="315"/>
                </a:lnTo>
                <a:lnTo>
                  <a:pt x="442" y="315"/>
                </a:lnTo>
                <a:lnTo>
                  <a:pt x="442" y="316"/>
                </a:lnTo>
                <a:lnTo>
                  <a:pt x="441" y="316"/>
                </a:lnTo>
                <a:lnTo>
                  <a:pt x="441" y="317"/>
                </a:lnTo>
                <a:lnTo>
                  <a:pt x="440" y="317"/>
                </a:lnTo>
                <a:lnTo>
                  <a:pt x="440" y="318"/>
                </a:lnTo>
                <a:lnTo>
                  <a:pt x="440" y="319"/>
                </a:lnTo>
                <a:lnTo>
                  <a:pt x="440" y="319"/>
                </a:lnTo>
                <a:lnTo>
                  <a:pt x="440" y="320"/>
                </a:lnTo>
                <a:lnTo>
                  <a:pt x="440" y="320"/>
                </a:lnTo>
                <a:lnTo>
                  <a:pt x="440" y="321"/>
                </a:lnTo>
                <a:lnTo>
                  <a:pt x="440" y="322"/>
                </a:lnTo>
                <a:lnTo>
                  <a:pt x="440" y="322"/>
                </a:lnTo>
                <a:lnTo>
                  <a:pt x="440" y="322"/>
                </a:lnTo>
                <a:lnTo>
                  <a:pt x="439" y="323"/>
                </a:lnTo>
                <a:lnTo>
                  <a:pt x="439" y="323"/>
                </a:lnTo>
                <a:lnTo>
                  <a:pt x="439" y="324"/>
                </a:lnTo>
                <a:lnTo>
                  <a:pt x="439" y="324"/>
                </a:lnTo>
                <a:lnTo>
                  <a:pt x="439" y="324"/>
                </a:lnTo>
                <a:lnTo>
                  <a:pt x="438" y="325"/>
                </a:lnTo>
                <a:lnTo>
                  <a:pt x="437" y="325"/>
                </a:lnTo>
                <a:lnTo>
                  <a:pt x="437" y="326"/>
                </a:lnTo>
                <a:lnTo>
                  <a:pt x="436" y="327"/>
                </a:lnTo>
                <a:lnTo>
                  <a:pt x="436" y="327"/>
                </a:lnTo>
                <a:lnTo>
                  <a:pt x="436" y="327"/>
                </a:lnTo>
                <a:lnTo>
                  <a:pt x="436" y="327"/>
                </a:lnTo>
                <a:lnTo>
                  <a:pt x="436" y="328"/>
                </a:lnTo>
                <a:lnTo>
                  <a:pt x="435" y="328"/>
                </a:lnTo>
                <a:lnTo>
                  <a:pt x="434" y="328"/>
                </a:lnTo>
                <a:lnTo>
                  <a:pt x="434" y="328"/>
                </a:lnTo>
                <a:lnTo>
                  <a:pt x="433" y="328"/>
                </a:lnTo>
                <a:lnTo>
                  <a:pt x="433" y="327"/>
                </a:lnTo>
                <a:lnTo>
                  <a:pt x="432" y="328"/>
                </a:lnTo>
                <a:lnTo>
                  <a:pt x="431" y="328"/>
                </a:lnTo>
                <a:lnTo>
                  <a:pt x="431" y="328"/>
                </a:lnTo>
                <a:lnTo>
                  <a:pt x="430" y="328"/>
                </a:lnTo>
                <a:lnTo>
                  <a:pt x="429" y="328"/>
                </a:lnTo>
                <a:lnTo>
                  <a:pt x="428" y="328"/>
                </a:lnTo>
                <a:lnTo>
                  <a:pt x="428" y="328"/>
                </a:lnTo>
                <a:lnTo>
                  <a:pt x="428" y="328"/>
                </a:lnTo>
                <a:lnTo>
                  <a:pt x="427" y="328"/>
                </a:lnTo>
                <a:lnTo>
                  <a:pt x="427" y="327"/>
                </a:lnTo>
                <a:lnTo>
                  <a:pt x="427" y="327"/>
                </a:lnTo>
                <a:lnTo>
                  <a:pt x="427" y="327"/>
                </a:lnTo>
                <a:lnTo>
                  <a:pt x="426" y="327"/>
                </a:lnTo>
                <a:lnTo>
                  <a:pt x="425" y="328"/>
                </a:lnTo>
                <a:lnTo>
                  <a:pt x="425" y="328"/>
                </a:lnTo>
                <a:lnTo>
                  <a:pt x="425" y="328"/>
                </a:lnTo>
                <a:lnTo>
                  <a:pt x="425" y="329"/>
                </a:lnTo>
                <a:lnTo>
                  <a:pt x="424" y="329"/>
                </a:lnTo>
                <a:lnTo>
                  <a:pt x="423" y="329"/>
                </a:lnTo>
                <a:lnTo>
                  <a:pt x="422" y="329"/>
                </a:lnTo>
                <a:lnTo>
                  <a:pt x="422" y="330"/>
                </a:lnTo>
                <a:lnTo>
                  <a:pt x="421" y="330"/>
                </a:lnTo>
                <a:lnTo>
                  <a:pt x="421" y="330"/>
                </a:lnTo>
                <a:lnTo>
                  <a:pt x="420" y="330"/>
                </a:lnTo>
                <a:lnTo>
                  <a:pt x="419" y="331"/>
                </a:lnTo>
                <a:lnTo>
                  <a:pt x="419" y="331"/>
                </a:lnTo>
                <a:lnTo>
                  <a:pt x="419" y="331"/>
                </a:lnTo>
                <a:lnTo>
                  <a:pt x="418" y="332"/>
                </a:lnTo>
                <a:lnTo>
                  <a:pt x="418" y="332"/>
                </a:lnTo>
                <a:lnTo>
                  <a:pt x="418" y="332"/>
                </a:lnTo>
                <a:lnTo>
                  <a:pt x="417" y="332"/>
                </a:lnTo>
                <a:lnTo>
                  <a:pt x="417" y="333"/>
                </a:lnTo>
                <a:lnTo>
                  <a:pt x="417" y="334"/>
                </a:lnTo>
                <a:lnTo>
                  <a:pt x="417" y="334"/>
                </a:lnTo>
                <a:lnTo>
                  <a:pt x="416" y="334"/>
                </a:lnTo>
                <a:lnTo>
                  <a:pt x="416" y="334"/>
                </a:lnTo>
                <a:lnTo>
                  <a:pt x="416" y="334"/>
                </a:lnTo>
                <a:lnTo>
                  <a:pt x="416" y="333"/>
                </a:lnTo>
                <a:lnTo>
                  <a:pt x="416" y="333"/>
                </a:lnTo>
                <a:lnTo>
                  <a:pt x="415" y="333"/>
                </a:lnTo>
                <a:lnTo>
                  <a:pt x="415" y="333"/>
                </a:lnTo>
                <a:lnTo>
                  <a:pt x="415" y="333"/>
                </a:lnTo>
                <a:lnTo>
                  <a:pt x="415" y="333"/>
                </a:lnTo>
                <a:lnTo>
                  <a:pt x="414" y="333"/>
                </a:lnTo>
                <a:lnTo>
                  <a:pt x="414" y="333"/>
                </a:lnTo>
                <a:lnTo>
                  <a:pt x="413" y="333"/>
                </a:lnTo>
                <a:lnTo>
                  <a:pt x="413" y="333"/>
                </a:lnTo>
                <a:lnTo>
                  <a:pt x="412" y="332"/>
                </a:lnTo>
                <a:lnTo>
                  <a:pt x="412" y="332"/>
                </a:lnTo>
                <a:lnTo>
                  <a:pt x="411" y="332"/>
                </a:lnTo>
                <a:lnTo>
                  <a:pt x="411" y="333"/>
                </a:lnTo>
                <a:lnTo>
                  <a:pt x="411" y="333"/>
                </a:lnTo>
                <a:lnTo>
                  <a:pt x="411" y="334"/>
                </a:lnTo>
                <a:lnTo>
                  <a:pt x="411" y="334"/>
                </a:lnTo>
                <a:lnTo>
                  <a:pt x="410" y="334"/>
                </a:lnTo>
                <a:lnTo>
                  <a:pt x="411" y="335"/>
                </a:lnTo>
                <a:lnTo>
                  <a:pt x="411" y="335"/>
                </a:lnTo>
                <a:lnTo>
                  <a:pt x="411" y="335"/>
                </a:lnTo>
                <a:lnTo>
                  <a:pt x="410" y="336"/>
                </a:lnTo>
                <a:lnTo>
                  <a:pt x="410" y="336"/>
                </a:lnTo>
                <a:lnTo>
                  <a:pt x="409" y="336"/>
                </a:lnTo>
                <a:lnTo>
                  <a:pt x="409" y="335"/>
                </a:lnTo>
                <a:lnTo>
                  <a:pt x="409" y="335"/>
                </a:lnTo>
                <a:lnTo>
                  <a:pt x="409" y="336"/>
                </a:lnTo>
                <a:lnTo>
                  <a:pt x="409" y="336"/>
                </a:lnTo>
                <a:lnTo>
                  <a:pt x="409" y="336"/>
                </a:lnTo>
                <a:lnTo>
                  <a:pt x="410" y="336"/>
                </a:lnTo>
                <a:lnTo>
                  <a:pt x="410" y="337"/>
                </a:lnTo>
                <a:lnTo>
                  <a:pt x="410" y="337"/>
                </a:lnTo>
                <a:lnTo>
                  <a:pt x="410" y="338"/>
                </a:lnTo>
                <a:lnTo>
                  <a:pt x="410" y="339"/>
                </a:lnTo>
                <a:lnTo>
                  <a:pt x="410" y="339"/>
                </a:lnTo>
                <a:lnTo>
                  <a:pt x="410" y="339"/>
                </a:lnTo>
                <a:lnTo>
                  <a:pt x="410" y="340"/>
                </a:lnTo>
                <a:lnTo>
                  <a:pt x="410" y="340"/>
                </a:lnTo>
                <a:lnTo>
                  <a:pt x="409" y="340"/>
                </a:lnTo>
                <a:lnTo>
                  <a:pt x="410" y="340"/>
                </a:lnTo>
                <a:lnTo>
                  <a:pt x="410" y="341"/>
                </a:lnTo>
                <a:lnTo>
                  <a:pt x="409" y="341"/>
                </a:lnTo>
                <a:lnTo>
                  <a:pt x="409" y="342"/>
                </a:lnTo>
                <a:lnTo>
                  <a:pt x="408" y="342"/>
                </a:lnTo>
                <a:lnTo>
                  <a:pt x="408" y="342"/>
                </a:lnTo>
                <a:lnTo>
                  <a:pt x="408" y="343"/>
                </a:lnTo>
                <a:lnTo>
                  <a:pt x="407" y="343"/>
                </a:lnTo>
                <a:lnTo>
                  <a:pt x="407" y="342"/>
                </a:lnTo>
                <a:lnTo>
                  <a:pt x="407" y="343"/>
                </a:lnTo>
                <a:lnTo>
                  <a:pt x="407" y="343"/>
                </a:lnTo>
                <a:lnTo>
                  <a:pt x="406" y="343"/>
                </a:lnTo>
                <a:lnTo>
                  <a:pt x="406" y="343"/>
                </a:lnTo>
                <a:lnTo>
                  <a:pt x="406" y="342"/>
                </a:lnTo>
                <a:lnTo>
                  <a:pt x="406" y="343"/>
                </a:lnTo>
                <a:lnTo>
                  <a:pt x="405" y="343"/>
                </a:lnTo>
                <a:lnTo>
                  <a:pt x="405" y="342"/>
                </a:lnTo>
                <a:lnTo>
                  <a:pt x="405" y="342"/>
                </a:lnTo>
                <a:lnTo>
                  <a:pt x="405" y="343"/>
                </a:lnTo>
                <a:lnTo>
                  <a:pt x="405" y="343"/>
                </a:lnTo>
                <a:lnTo>
                  <a:pt x="405" y="343"/>
                </a:lnTo>
                <a:lnTo>
                  <a:pt x="405" y="343"/>
                </a:lnTo>
                <a:lnTo>
                  <a:pt x="405" y="344"/>
                </a:lnTo>
                <a:lnTo>
                  <a:pt x="405" y="345"/>
                </a:lnTo>
                <a:lnTo>
                  <a:pt x="405" y="345"/>
                </a:lnTo>
                <a:lnTo>
                  <a:pt x="405" y="345"/>
                </a:lnTo>
                <a:lnTo>
                  <a:pt x="405" y="346"/>
                </a:lnTo>
                <a:lnTo>
                  <a:pt x="405" y="346"/>
                </a:lnTo>
                <a:lnTo>
                  <a:pt x="405" y="346"/>
                </a:lnTo>
                <a:lnTo>
                  <a:pt x="405" y="347"/>
                </a:lnTo>
                <a:lnTo>
                  <a:pt x="405" y="347"/>
                </a:lnTo>
                <a:lnTo>
                  <a:pt x="405" y="347"/>
                </a:lnTo>
                <a:lnTo>
                  <a:pt x="405" y="347"/>
                </a:lnTo>
                <a:lnTo>
                  <a:pt x="405" y="347"/>
                </a:lnTo>
                <a:lnTo>
                  <a:pt x="405" y="348"/>
                </a:lnTo>
                <a:lnTo>
                  <a:pt x="405" y="348"/>
                </a:lnTo>
                <a:lnTo>
                  <a:pt x="405" y="348"/>
                </a:lnTo>
                <a:lnTo>
                  <a:pt x="405" y="348"/>
                </a:lnTo>
                <a:lnTo>
                  <a:pt x="405" y="348"/>
                </a:lnTo>
                <a:lnTo>
                  <a:pt x="405" y="349"/>
                </a:lnTo>
                <a:lnTo>
                  <a:pt x="405" y="348"/>
                </a:lnTo>
                <a:lnTo>
                  <a:pt x="405" y="348"/>
                </a:lnTo>
                <a:lnTo>
                  <a:pt x="405" y="349"/>
                </a:lnTo>
                <a:lnTo>
                  <a:pt x="405" y="349"/>
                </a:lnTo>
                <a:lnTo>
                  <a:pt x="405" y="349"/>
                </a:lnTo>
                <a:lnTo>
                  <a:pt x="405" y="350"/>
                </a:lnTo>
                <a:lnTo>
                  <a:pt x="405" y="350"/>
                </a:lnTo>
                <a:lnTo>
                  <a:pt x="405" y="350"/>
                </a:lnTo>
                <a:lnTo>
                  <a:pt x="405" y="351"/>
                </a:lnTo>
                <a:lnTo>
                  <a:pt x="404" y="351"/>
                </a:lnTo>
                <a:lnTo>
                  <a:pt x="404" y="351"/>
                </a:lnTo>
                <a:lnTo>
                  <a:pt x="404" y="352"/>
                </a:lnTo>
                <a:lnTo>
                  <a:pt x="403" y="352"/>
                </a:lnTo>
                <a:lnTo>
                  <a:pt x="403" y="352"/>
                </a:lnTo>
                <a:lnTo>
                  <a:pt x="403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2"/>
                </a:lnTo>
                <a:lnTo>
                  <a:pt x="402" y="353"/>
                </a:lnTo>
                <a:lnTo>
                  <a:pt x="402" y="353"/>
                </a:lnTo>
                <a:lnTo>
                  <a:pt x="402" y="353"/>
                </a:lnTo>
                <a:lnTo>
                  <a:pt x="401" y="353"/>
                </a:lnTo>
                <a:lnTo>
                  <a:pt x="401" y="353"/>
                </a:lnTo>
                <a:lnTo>
                  <a:pt x="401" y="353"/>
                </a:lnTo>
                <a:lnTo>
                  <a:pt x="401" y="353"/>
                </a:lnTo>
                <a:lnTo>
                  <a:pt x="401" y="354"/>
                </a:lnTo>
                <a:lnTo>
                  <a:pt x="400" y="354"/>
                </a:lnTo>
                <a:lnTo>
                  <a:pt x="400" y="353"/>
                </a:lnTo>
                <a:lnTo>
                  <a:pt x="400" y="353"/>
                </a:lnTo>
                <a:lnTo>
                  <a:pt x="400" y="354"/>
                </a:lnTo>
                <a:lnTo>
                  <a:pt x="399" y="354"/>
                </a:lnTo>
                <a:lnTo>
                  <a:pt x="400" y="354"/>
                </a:lnTo>
                <a:lnTo>
                  <a:pt x="399" y="355"/>
                </a:lnTo>
                <a:lnTo>
                  <a:pt x="399" y="355"/>
                </a:lnTo>
                <a:lnTo>
                  <a:pt x="399" y="355"/>
                </a:lnTo>
                <a:lnTo>
                  <a:pt x="399" y="355"/>
                </a:lnTo>
                <a:lnTo>
                  <a:pt x="399" y="356"/>
                </a:lnTo>
                <a:lnTo>
                  <a:pt x="399" y="355"/>
                </a:lnTo>
                <a:lnTo>
                  <a:pt x="399" y="356"/>
                </a:lnTo>
                <a:lnTo>
                  <a:pt x="398" y="356"/>
                </a:lnTo>
                <a:lnTo>
                  <a:pt x="398" y="355"/>
                </a:lnTo>
                <a:lnTo>
                  <a:pt x="398" y="355"/>
                </a:lnTo>
                <a:lnTo>
                  <a:pt x="398" y="355"/>
                </a:lnTo>
                <a:lnTo>
                  <a:pt x="398" y="355"/>
                </a:lnTo>
                <a:lnTo>
                  <a:pt x="398" y="356"/>
                </a:lnTo>
                <a:lnTo>
                  <a:pt x="397" y="356"/>
                </a:lnTo>
                <a:lnTo>
                  <a:pt x="397" y="356"/>
                </a:lnTo>
                <a:lnTo>
                  <a:pt x="398" y="356"/>
                </a:lnTo>
                <a:lnTo>
                  <a:pt x="398" y="356"/>
                </a:lnTo>
                <a:lnTo>
                  <a:pt x="398" y="356"/>
                </a:lnTo>
                <a:lnTo>
                  <a:pt x="398" y="356"/>
                </a:lnTo>
                <a:lnTo>
                  <a:pt x="399" y="356"/>
                </a:lnTo>
                <a:lnTo>
                  <a:pt x="399" y="356"/>
                </a:lnTo>
                <a:lnTo>
                  <a:pt x="399" y="357"/>
                </a:lnTo>
                <a:lnTo>
                  <a:pt x="399" y="357"/>
                </a:lnTo>
                <a:lnTo>
                  <a:pt x="399" y="357"/>
                </a:lnTo>
                <a:lnTo>
                  <a:pt x="399" y="357"/>
                </a:lnTo>
                <a:lnTo>
                  <a:pt x="399" y="357"/>
                </a:lnTo>
                <a:lnTo>
                  <a:pt x="399" y="358"/>
                </a:lnTo>
                <a:lnTo>
                  <a:pt x="399" y="358"/>
                </a:lnTo>
                <a:lnTo>
                  <a:pt x="398" y="358"/>
                </a:lnTo>
                <a:lnTo>
                  <a:pt x="398" y="358"/>
                </a:lnTo>
                <a:lnTo>
                  <a:pt x="398" y="358"/>
                </a:lnTo>
                <a:lnTo>
                  <a:pt x="398" y="359"/>
                </a:lnTo>
                <a:lnTo>
                  <a:pt x="398" y="359"/>
                </a:lnTo>
                <a:lnTo>
                  <a:pt x="397" y="360"/>
                </a:lnTo>
                <a:lnTo>
                  <a:pt x="397" y="360"/>
                </a:lnTo>
                <a:lnTo>
                  <a:pt x="398" y="360"/>
                </a:lnTo>
                <a:lnTo>
                  <a:pt x="398" y="361"/>
                </a:lnTo>
                <a:lnTo>
                  <a:pt x="397" y="361"/>
                </a:lnTo>
                <a:lnTo>
                  <a:pt x="397" y="362"/>
                </a:lnTo>
                <a:lnTo>
                  <a:pt x="398" y="362"/>
                </a:lnTo>
                <a:lnTo>
                  <a:pt x="398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3"/>
                </a:lnTo>
                <a:lnTo>
                  <a:pt x="399" y="362"/>
                </a:lnTo>
                <a:lnTo>
                  <a:pt x="399" y="362"/>
                </a:lnTo>
                <a:lnTo>
                  <a:pt x="400" y="362"/>
                </a:lnTo>
                <a:lnTo>
                  <a:pt x="400" y="363"/>
                </a:lnTo>
                <a:lnTo>
                  <a:pt x="400" y="363"/>
                </a:lnTo>
                <a:lnTo>
                  <a:pt x="400" y="363"/>
                </a:lnTo>
                <a:lnTo>
                  <a:pt x="400" y="364"/>
                </a:lnTo>
                <a:lnTo>
                  <a:pt x="400" y="364"/>
                </a:lnTo>
                <a:lnTo>
                  <a:pt x="401" y="365"/>
                </a:lnTo>
                <a:lnTo>
                  <a:pt x="400" y="366"/>
                </a:lnTo>
                <a:lnTo>
                  <a:pt x="400" y="366"/>
                </a:lnTo>
                <a:lnTo>
                  <a:pt x="399" y="366"/>
                </a:lnTo>
                <a:lnTo>
                  <a:pt x="399" y="366"/>
                </a:lnTo>
                <a:lnTo>
                  <a:pt x="399" y="367"/>
                </a:lnTo>
                <a:lnTo>
                  <a:pt x="398" y="368"/>
                </a:lnTo>
                <a:lnTo>
                  <a:pt x="397" y="368"/>
                </a:lnTo>
                <a:lnTo>
                  <a:pt x="398" y="368"/>
                </a:lnTo>
                <a:lnTo>
                  <a:pt x="397" y="369"/>
                </a:lnTo>
                <a:lnTo>
                  <a:pt x="398" y="369"/>
                </a:lnTo>
                <a:lnTo>
                  <a:pt x="397" y="370"/>
                </a:lnTo>
                <a:lnTo>
                  <a:pt x="397" y="370"/>
                </a:lnTo>
                <a:lnTo>
                  <a:pt x="397" y="370"/>
                </a:lnTo>
                <a:lnTo>
                  <a:pt x="396" y="370"/>
                </a:lnTo>
                <a:lnTo>
                  <a:pt x="396" y="370"/>
                </a:lnTo>
                <a:lnTo>
                  <a:pt x="396" y="370"/>
                </a:lnTo>
                <a:lnTo>
                  <a:pt x="396" y="371"/>
                </a:lnTo>
                <a:lnTo>
                  <a:pt x="397" y="371"/>
                </a:lnTo>
                <a:lnTo>
                  <a:pt x="397" y="372"/>
                </a:lnTo>
                <a:lnTo>
                  <a:pt x="397" y="372"/>
                </a:lnTo>
                <a:lnTo>
                  <a:pt x="397" y="372"/>
                </a:lnTo>
                <a:lnTo>
                  <a:pt x="397" y="373"/>
                </a:lnTo>
                <a:lnTo>
                  <a:pt x="397" y="373"/>
                </a:lnTo>
                <a:lnTo>
                  <a:pt x="398" y="373"/>
                </a:lnTo>
                <a:lnTo>
                  <a:pt x="398" y="373"/>
                </a:lnTo>
                <a:lnTo>
                  <a:pt x="398" y="374"/>
                </a:lnTo>
                <a:lnTo>
                  <a:pt x="398" y="374"/>
                </a:lnTo>
                <a:lnTo>
                  <a:pt x="398" y="374"/>
                </a:lnTo>
                <a:lnTo>
                  <a:pt x="399" y="374"/>
                </a:lnTo>
                <a:lnTo>
                  <a:pt x="399" y="375"/>
                </a:lnTo>
                <a:lnTo>
                  <a:pt x="399" y="376"/>
                </a:lnTo>
                <a:lnTo>
                  <a:pt x="399" y="376"/>
                </a:lnTo>
                <a:lnTo>
                  <a:pt x="398" y="377"/>
                </a:lnTo>
                <a:lnTo>
                  <a:pt x="399" y="377"/>
                </a:lnTo>
                <a:lnTo>
                  <a:pt x="399" y="378"/>
                </a:lnTo>
                <a:lnTo>
                  <a:pt x="399" y="378"/>
                </a:lnTo>
                <a:lnTo>
                  <a:pt x="399" y="379"/>
                </a:lnTo>
                <a:lnTo>
                  <a:pt x="399" y="379"/>
                </a:lnTo>
                <a:lnTo>
                  <a:pt x="398" y="379"/>
                </a:lnTo>
                <a:lnTo>
                  <a:pt x="398" y="380"/>
                </a:lnTo>
                <a:lnTo>
                  <a:pt x="398" y="380"/>
                </a:lnTo>
                <a:lnTo>
                  <a:pt x="398" y="380"/>
                </a:lnTo>
                <a:lnTo>
                  <a:pt x="398" y="381"/>
                </a:lnTo>
                <a:lnTo>
                  <a:pt x="398" y="381"/>
                </a:lnTo>
                <a:lnTo>
                  <a:pt x="398" y="381"/>
                </a:lnTo>
                <a:lnTo>
                  <a:pt x="397" y="381"/>
                </a:lnTo>
                <a:lnTo>
                  <a:pt x="397" y="382"/>
                </a:lnTo>
                <a:lnTo>
                  <a:pt x="398" y="382"/>
                </a:lnTo>
                <a:lnTo>
                  <a:pt x="397" y="382"/>
                </a:lnTo>
                <a:lnTo>
                  <a:pt x="397" y="382"/>
                </a:lnTo>
                <a:lnTo>
                  <a:pt x="397" y="383"/>
                </a:lnTo>
                <a:lnTo>
                  <a:pt x="397" y="383"/>
                </a:lnTo>
                <a:lnTo>
                  <a:pt x="396" y="383"/>
                </a:lnTo>
                <a:lnTo>
                  <a:pt x="396" y="383"/>
                </a:lnTo>
                <a:lnTo>
                  <a:pt x="396" y="383"/>
                </a:lnTo>
                <a:lnTo>
                  <a:pt x="396" y="383"/>
                </a:lnTo>
                <a:lnTo>
                  <a:pt x="395" y="383"/>
                </a:lnTo>
                <a:lnTo>
                  <a:pt x="395" y="383"/>
                </a:lnTo>
                <a:lnTo>
                  <a:pt x="394" y="383"/>
                </a:lnTo>
                <a:lnTo>
                  <a:pt x="394" y="384"/>
                </a:lnTo>
                <a:lnTo>
                  <a:pt x="394" y="384"/>
                </a:lnTo>
                <a:lnTo>
                  <a:pt x="393" y="384"/>
                </a:lnTo>
                <a:lnTo>
                  <a:pt x="393" y="385"/>
                </a:lnTo>
                <a:lnTo>
                  <a:pt x="393" y="385"/>
                </a:lnTo>
                <a:lnTo>
                  <a:pt x="393" y="384"/>
                </a:lnTo>
                <a:lnTo>
                  <a:pt x="392" y="384"/>
                </a:lnTo>
                <a:lnTo>
                  <a:pt x="392" y="384"/>
                </a:lnTo>
                <a:lnTo>
                  <a:pt x="391" y="384"/>
                </a:lnTo>
                <a:lnTo>
                  <a:pt x="391" y="384"/>
                </a:lnTo>
                <a:lnTo>
                  <a:pt x="391" y="384"/>
                </a:lnTo>
                <a:lnTo>
                  <a:pt x="391" y="385"/>
                </a:lnTo>
                <a:lnTo>
                  <a:pt x="390" y="385"/>
                </a:lnTo>
                <a:lnTo>
                  <a:pt x="390" y="385"/>
                </a:lnTo>
                <a:lnTo>
                  <a:pt x="390" y="386"/>
                </a:lnTo>
                <a:lnTo>
                  <a:pt x="390" y="386"/>
                </a:lnTo>
                <a:lnTo>
                  <a:pt x="390" y="386"/>
                </a:lnTo>
                <a:lnTo>
                  <a:pt x="390" y="387"/>
                </a:lnTo>
                <a:lnTo>
                  <a:pt x="391" y="387"/>
                </a:lnTo>
                <a:lnTo>
                  <a:pt x="390" y="387"/>
                </a:lnTo>
                <a:lnTo>
                  <a:pt x="391" y="388"/>
                </a:lnTo>
                <a:lnTo>
                  <a:pt x="391" y="388"/>
                </a:lnTo>
                <a:lnTo>
                  <a:pt x="392" y="388"/>
                </a:lnTo>
                <a:lnTo>
                  <a:pt x="392" y="388"/>
                </a:lnTo>
                <a:lnTo>
                  <a:pt x="392" y="389"/>
                </a:lnTo>
                <a:lnTo>
                  <a:pt x="392" y="389"/>
                </a:lnTo>
                <a:lnTo>
                  <a:pt x="392" y="390"/>
                </a:lnTo>
                <a:lnTo>
                  <a:pt x="391" y="390"/>
                </a:lnTo>
                <a:lnTo>
                  <a:pt x="391" y="390"/>
                </a:lnTo>
                <a:lnTo>
                  <a:pt x="391" y="390"/>
                </a:lnTo>
                <a:lnTo>
                  <a:pt x="391" y="391"/>
                </a:lnTo>
                <a:lnTo>
                  <a:pt x="391" y="391"/>
                </a:lnTo>
                <a:lnTo>
                  <a:pt x="390" y="391"/>
                </a:lnTo>
                <a:lnTo>
                  <a:pt x="390" y="391"/>
                </a:lnTo>
                <a:lnTo>
                  <a:pt x="389" y="391"/>
                </a:lnTo>
                <a:lnTo>
                  <a:pt x="389" y="392"/>
                </a:lnTo>
                <a:lnTo>
                  <a:pt x="389" y="392"/>
                </a:lnTo>
                <a:lnTo>
                  <a:pt x="390" y="392"/>
                </a:lnTo>
                <a:lnTo>
                  <a:pt x="389" y="392"/>
                </a:lnTo>
                <a:lnTo>
                  <a:pt x="389" y="392"/>
                </a:lnTo>
                <a:lnTo>
                  <a:pt x="388" y="392"/>
                </a:lnTo>
                <a:lnTo>
                  <a:pt x="388" y="392"/>
                </a:lnTo>
                <a:lnTo>
                  <a:pt x="387" y="392"/>
                </a:lnTo>
                <a:lnTo>
                  <a:pt x="387" y="393"/>
                </a:lnTo>
                <a:lnTo>
                  <a:pt x="387" y="393"/>
                </a:lnTo>
                <a:lnTo>
                  <a:pt x="387" y="393"/>
                </a:lnTo>
                <a:lnTo>
                  <a:pt x="387" y="394"/>
                </a:lnTo>
                <a:lnTo>
                  <a:pt x="387" y="394"/>
                </a:lnTo>
                <a:lnTo>
                  <a:pt x="387" y="394"/>
                </a:lnTo>
                <a:lnTo>
                  <a:pt x="387" y="395"/>
                </a:lnTo>
                <a:lnTo>
                  <a:pt x="387" y="395"/>
                </a:lnTo>
                <a:lnTo>
                  <a:pt x="387" y="395"/>
                </a:lnTo>
                <a:lnTo>
                  <a:pt x="386" y="396"/>
                </a:lnTo>
                <a:lnTo>
                  <a:pt x="386" y="396"/>
                </a:lnTo>
                <a:lnTo>
                  <a:pt x="386" y="397"/>
                </a:lnTo>
                <a:lnTo>
                  <a:pt x="386" y="397"/>
                </a:lnTo>
                <a:lnTo>
                  <a:pt x="385" y="397"/>
                </a:lnTo>
                <a:lnTo>
                  <a:pt x="385" y="396"/>
                </a:lnTo>
                <a:lnTo>
                  <a:pt x="385" y="396"/>
                </a:lnTo>
                <a:lnTo>
                  <a:pt x="385" y="396"/>
                </a:lnTo>
                <a:lnTo>
                  <a:pt x="385" y="396"/>
                </a:lnTo>
                <a:lnTo>
                  <a:pt x="385" y="397"/>
                </a:lnTo>
                <a:lnTo>
                  <a:pt x="385" y="397"/>
                </a:lnTo>
                <a:lnTo>
                  <a:pt x="385" y="398"/>
                </a:lnTo>
                <a:lnTo>
                  <a:pt x="385" y="398"/>
                </a:lnTo>
                <a:lnTo>
                  <a:pt x="384" y="399"/>
                </a:lnTo>
                <a:lnTo>
                  <a:pt x="384" y="399"/>
                </a:lnTo>
                <a:lnTo>
                  <a:pt x="383" y="399"/>
                </a:lnTo>
                <a:lnTo>
                  <a:pt x="383" y="399"/>
                </a:lnTo>
                <a:lnTo>
                  <a:pt x="382" y="399"/>
                </a:lnTo>
                <a:lnTo>
                  <a:pt x="382" y="399"/>
                </a:lnTo>
                <a:lnTo>
                  <a:pt x="382" y="400"/>
                </a:lnTo>
                <a:lnTo>
                  <a:pt x="382" y="400"/>
                </a:lnTo>
                <a:lnTo>
                  <a:pt x="383" y="400"/>
                </a:lnTo>
                <a:lnTo>
                  <a:pt x="383" y="400"/>
                </a:lnTo>
                <a:lnTo>
                  <a:pt x="383" y="400"/>
                </a:lnTo>
                <a:lnTo>
                  <a:pt x="384" y="400"/>
                </a:lnTo>
                <a:lnTo>
                  <a:pt x="384" y="400"/>
                </a:lnTo>
                <a:lnTo>
                  <a:pt x="384" y="401"/>
                </a:lnTo>
                <a:lnTo>
                  <a:pt x="384" y="401"/>
                </a:lnTo>
                <a:lnTo>
                  <a:pt x="384" y="401"/>
                </a:lnTo>
                <a:lnTo>
                  <a:pt x="384" y="401"/>
                </a:lnTo>
                <a:lnTo>
                  <a:pt x="384" y="402"/>
                </a:lnTo>
                <a:lnTo>
                  <a:pt x="383" y="402"/>
                </a:lnTo>
                <a:lnTo>
                  <a:pt x="383" y="402"/>
                </a:lnTo>
                <a:lnTo>
                  <a:pt x="383" y="403"/>
                </a:lnTo>
                <a:lnTo>
                  <a:pt x="383" y="403"/>
                </a:lnTo>
                <a:lnTo>
                  <a:pt x="383" y="403"/>
                </a:lnTo>
                <a:lnTo>
                  <a:pt x="382" y="403"/>
                </a:lnTo>
                <a:lnTo>
                  <a:pt x="382" y="403"/>
                </a:lnTo>
                <a:lnTo>
                  <a:pt x="383" y="403"/>
                </a:lnTo>
                <a:lnTo>
                  <a:pt x="383" y="404"/>
                </a:lnTo>
                <a:lnTo>
                  <a:pt x="382" y="404"/>
                </a:lnTo>
                <a:lnTo>
                  <a:pt x="382" y="404"/>
                </a:lnTo>
                <a:lnTo>
                  <a:pt x="382" y="404"/>
                </a:lnTo>
                <a:lnTo>
                  <a:pt x="382" y="404"/>
                </a:lnTo>
                <a:lnTo>
                  <a:pt x="382" y="404"/>
                </a:lnTo>
                <a:lnTo>
                  <a:pt x="383" y="404"/>
                </a:lnTo>
                <a:lnTo>
                  <a:pt x="383" y="405"/>
                </a:lnTo>
                <a:lnTo>
                  <a:pt x="383" y="405"/>
                </a:lnTo>
                <a:lnTo>
                  <a:pt x="384" y="405"/>
                </a:lnTo>
                <a:lnTo>
                  <a:pt x="384" y="405"/>
                </a:lnTo>
                <a:lnTo>
                  <a:pt x="385" y="405"/>
                </a:lnTo>
                <a:lnTo>
                  <a:pt x="385" y="405"/>
                </a:lnTo>
                <a:lnTo>
                  <a:pt x="385" y="405"/>
                </a:lnTo>
                <a:lnTo>
                  <a:pt x="386" y="405"/>
                </a:lnTo>
                <a:lnTo>
                  <a:pt x="386" y="406"/>
                </a:lnTo>
                <a:lnTo>
                  <a:pt x="387" y="406"/>
                </a:lnTo>
                <a:lnTo>
                  <a:pt x="387" y="405"/>
                </a:lnTo>
                <a:lnTo>
                  <a:pt x="387" y="405"/>
                </a:lnTo>
                <a:lnTo>
                  <a:pt x="387" y="405"/>
                </a:lnTo>
                <a:lnTo>
                  <a:pt x="388" y="405"/>
                </a:lnTo>
                <a:lnTo>
                  <a:pt x="388" y="405"/>
                </a:lnTo>
                <a:lnTo>
                  <a:pt x="387" y="406"/>
                </a:lnTo>
                <a:lnTo>
                  <a:pt x="387" y="406"/>
                </a:lnTo>
                <a:lnTo>
                  <a:pt x="388" y="406"/>
                </a:lnTo>
                <a:lnTo>
                  <a:pt x="388" y="406"/>
                </a:lnTo>
                <a:lnTo>
                  <a:pt x="389" y="406"/>
                </a:lnTo>
                <a:lnTo>
                  <a:pt x="389" y="406"/>
                </a:lnTo>
                <a:lnTo>
                  <a:pt x="390" y="406"/>
                </a:lnTo>
                <a:lnTo>
                  <a:pt x="390" y="406"/>
                </a:lnTo>
                <a:lnTo>
                  <a:pt x="391" y="406"/>
                </a:lnTo>
                <a:lnTo>
                  <a:pt x="392" y="406"/>
                </a:lnTo>
                <a:lnTo>
                  <a:pt x="392" y="406"/>
                </a:lnTo>
                <a:lnTo>
                  <a:pt x="392" y="406"/>
                </a:lnTo>
                <a:lnTo>
                  <a:pt x="393" y="406"/>
                </a:lnTo>
                <a:lnTo>
                  <a:pt x="393" y="405"/>
                </a:lnTo>
                <a:lnTo>
                  <a:pt x="394" y="405"/>
                </a:lnTo>
                <a:lnTo>
                  <a:pt x="395" y="404"/>
                </a:lnTo>
                <a:lnTo>
                  <a:pt x="395" y="404"/>
                </a:lnTo>
                <a:lnTo>
                  <a:pt x="395" y="404"/>
                </a:lnTo>
                <a:lnTo>
                  <a:pt x="396" y="404"/>
                </a:lnTo>
                <a:lnTo>
                  <a:pt x="396" y="404"/>
                </a:lnTo>
                <a:lnTo>
                  <a:pt x="397" y="404"/>
                </a:lnTo>
                <a:lnTo>
                  <a:pt x="397" y="405"/>
                </a:lnTo>
                <a:lnTo>
                  <a:pt x="397" y="405"/>
                </a:lnTo>
                <a:lnTo>
                  <a:pt x="397" y="405"/>
                </a:lnTo>
                <a:lnTo>
                  <a:pt x="398" y="406"/>
                </a:lnTo>
                <a:lnTo>
                  <a:pt x="398" y="406"/>
                </a:lnTo>
                <a:lnTo>
                  <a:pt x="398" y="407"/>
                </a:lnTo>
                <a:lnTo>
                  <a:pt x="397" y="407"/>
                </a:lnTo>
                <a:lnTo>
                  <a:pt x="396" y="407"/>
                </a:lnTo>
                <a:lnTo>
                  <a:pt x="396" y="406"/>
                </a:lnTo>
                <a:lnTo>
                  <a:pt x="396" y="407"/>
                </a:lnTo>
                <a:lnTo>
                  <a:pt x="396" y="407"/>
                </a:lnTo>
                <a:lnTo>
                  <a:pt x="396" y="408"/>
                </a:lnTo>
                <a:lnTo>
                  <a:pt x="396" y="408"/>
                </a:lnTo>
                <a:lnTo>
                  <a:pt x="396" y="408"/>
                </a:lnTo>
                <a:lnTo>
                  <a:pt x="396" y="409"/>
                </a:lnTo>
                <a:lnTo>
                  <a:pt x="396" y="409"/>
                </a:lnTo>
                <a:lnTo>
                  <a:pt x="396" y="410"/>
                </a:lnTo>
                <a:lnTo>
                  <a:pt x="396" y="410"/>
                </a:lnTo>
                <a:lnTo>
                  <a:pt x="396" y="411"/>
                </a:lnTo>
                <a:lnTo>
                  <a:pt x="396" y="411"/>
                </a:lnTo>
                <a:lnTo>
                  <a:pt x="396" y="412"/>
                </a:lnTo>
                <a:lnTo>
                  <a:pt x="396" y="412"/>
                </a:lnTo>
                <a:lnTo>
                  <a:pt x="396" y="412"/>
                </a:lnTo>
                <a:lnTo>
                  <a:pt x="397" y="412"/>
                </a:lnTo>
                <a:lnTo>
                  <a:pt x="397" y="412"/>
                </a:lnTo>
                <a:lnTo>
                  <a:pt x="397" y="412"/>
                </a:lnTo>
                <a:lnTo>
                  <a:pt x="398" y="412"/>
                </a:lnTo>
                <a:lnTo>
                  <a:pt x="398" y="412"/>
                </a:lnTo>
                <a:lnTo>
                  <a:pt x="398" y="412"/>
                </a:lnTo>
                <a:lnTo>
                  <a:pt x="399" y="412"/>
                </a:lnTo>
                <a:lnTo>
                  <a:pt x="399" y="412"/>
                </a:lnTo>
                <a:lnTo>
                  <a:pt x="399" y="411"/>
                </a:lnTo>
                <a:lnTo>
                  <a:pt x="400" y="411"/>
                </a:lnTo>
                <a:lnTo>
                  <a:pt x="400" y="411"/>
                </a:lnTo>
                <a:lnTo>
                  <a:pt x="400" y="412"/>
                </a:lnTo>
                <a:lnTo>
                  <a:pt x="400" y="412"/>
                </a:lnTo>
                <a:lnTo>
                  <a:pt x="400" y="412"/>
                </a:lnTo>
                <a:lnTo>
                  <a:pt x="400" y="413"/>
                </a:lnTo>
                <a:lnTo>
                  <a:pt x="401" y="413"/>
                </a:lnTo>
                <a:lnTo>
                  <a:pt x="402" y="413"/>
                </a:lnTo>
                <a:lnTo>
                  <a:pt x="402" y="413"/>
                </a:lnTo>
                <a:lnTo>
                  <a:pt x="403" y="413"/>
                </a:lnTo>
                <a:lnTo>
                  <a:pt x="404" y="413"/>
                </a:lnTo>
                <a:lnTo>
                  <a:pt x="404" y="414"/>
                </a:lnTo>
                <a:lnTo>
                  <a:pt x="405" y="414"/>
                </a:lnTo>
                <a:lnTo>
                  <a:pt x="405" y="415"/>
                </a:lnTo>
                <a:lnTo>
                  <a:pt x="405" y="415"/>
                </a:lnTo>
                <a:lnTo>
                  <a:pt x="405" y="415"/>
                </a:lnTo>
                <a:lnTo>
                  <a:pt x="405" y="417"/>
                </a:lnTo>
                <a:lnTo>
                  <a:pt x="405" y="418"/>
                </a:lnTo>
                <a:lnTo>
                  <a:pt x="405" y="418"/>
                </a:lnTo>
                <a:lnTo>
                  <a:pt x="405" y="418"/>
                </a:lnTo>
                <a:lnTo>
                  <a:pt x="405" y="418"/>
                </a:lnTo>
                <a:lnTo>
                  <a:pt x="406" y="418"/>
                </a:lnTo>
                <a:lnTo>
                  <a:pt x="406" y="418"/>
                </a:lnTo>
                <a:lnTo>
                  <a:pt x="406" y="418"/>
                </a:lnTo>
                <a:lnTo>
                  <a:pt x="407" y="419"/>
                </a:lnTo>
                <a:lnTo>
                  <a:pt x="407" y="419"/>
                </a:lnTo>
                <a:lnTo>
                  <a:pt x="407" y="420"/>
                </a:lnTo>
                <a:lnTo>
                  <a:pt x="407" y="420"/>
                </a:lnTo>
                <a:lnTo>
                  <a:pt x="407" y="421"/>
                </a:lnTo>
                <a:lnTo>
                  <a:pt x="406" y="421"/>
                </a:lnTo>
                <a:lnTo>
                  <a:pt x="406" y="422"/>
                </a:lnTo>
                <a:lnTo>
                  <a:pt x="406" y="423"/>
                </a:lnTo>
                <a:lnTo>
                  <a:pt x="407" y="423"/>
                </a:lnTo>
                <a:lnTo>
                  <a:pt x="407" y="424"/>
                </a:lnTo>
                <a:lnTo>
                  <a:pt x="407" y="425"/>
                </a:lnTo>
                <a:lnTo>
                  <a:pt x="407" y="425"/>
                </a:lnTo>
                <a:lnTo>
                  <a:pt x="407" y="426"/>
                </a:lnTo>
                <a:lnTo>
                  <a:pt x="406" y="426"/>
                </a:lnTo>
                <a:lnTo>
                  <a:pt x="406" y="426"/>
                </a:lnTo>
                <a:lnTo>
                  <a:pt x="406" y="427"/>
                </a:lnTo>
                <a:lnTo>
                  <a:pt x="406" y="427"/>
                </a:lnTo>
                <a:lnTo>
                  <a:pt x="405" y="427"/>
                </a:lnTo>
                <a:lnTo>
                  <a:pt x="405" y="427"/>
                </a:lnTo>
                <a:lnTo>
                  <a:pt x="405" y="427"/>
                </a:lnTo>
                <a:lnTo>
                  <a:pt x="405" y="428"/>
                </a:lnTo>
                <a:lnTo>
                  <a:pt x="405" y="428"/>
                </a:lnTo>
                <a:lnTo>
                  <a:pt x="405" y="429"/>
                </a:lnTo>
                <a:lnTo>
                  <a:pt x="405" y="430"/>
                </a:lnTo>
                <a:lnTo>
                  <a:pt x="405" y="430"/>
                </a:lnTo>
                <a:lnTo>
                  <a:pt x="406" y="430"/>
                </a:lnTo>
                <a:lnTo>
                  <a:pt x="406" y="430"/>
                </a:lnTo>
                <a:lnTo>
                  <a:pt x="407" y="429"/>
                </a:lnTo>
                <a:lnTo>
                  <a:pt x="408" y="429"/>
                </a:lnTo>
                <a:lnTo>
                  <a:pt x="408" y="430"/>
                </a:lnTo>
                <a:lnTo>
                  <a:pt x="408" y="430"/>
                </a:lnTo>
                <a:lnTo>
                  <a:pt x="408" y="431"/>
                </a:lnTo>
                <a:lnTo>
                  <a:pt x="408" y="431"/>
                </a:lnTo>
                <a:lnTo>
                  <a:pt x="409" y="432"/>
                </a:lnTo>
                <a:lnTo>
                  <a:pt x="409" y="432"/>
                </a:lnTo>
                <a:lnTo>
                  <a:pt x="410" y="433"/>
                </a:lnTo>
                <a:lnTo>
                  <a:pt x="411" y="434"/>
                </a:lnTo>
                <a:lnTo>
                  <a:pt x="411" y="434"/>
                </a:lnTo>
                <a:lnTo>
                  <a:pt x="412" y="435"/>
                </a:lnTo>
                <a:lnTo>
                  <a:pt x="412" y="435"/>
                </a:lnTo>
                <a:lnTo>
                  <a:pt x="412" y="436"/>
                </a:lnTo>
                <a:lnTo>
                  <a:pt x="413" y="436"/>
                </a:lnTo>
                <a:lnTo>
                  <a:pt x="414" y="438"/>
                </a:lnTo>
                <a:lnTo>
                  <a:pt x="414" y="438"/>
                </a:lnTo>
                <a:lnTo>
                  <a:pt x="414" y="438"/>
                </a:lnTo>
                <a:lnTo>
                  <a:pt x="414" y="438"/>
                </a:lnTo>
                <a:lnTo>
                  <a:pt x="413" y="440"/>
                </a:lnTo>
                <a:lnTo>
                  <a:pt x="413" y="440"/>
                </a:lnTo>
                <a:lnTo>
                  <a:pt x="414" y="440"/>
                </a:lnTo>
                <a:lnTo>
                  <a:pt x="414" y="441"/>
                </a:lnTo>
                <a:lnTo>
                  <a:pt x="415" y="441"/>
                </a:lnTo>
                <a:lnTo>
                  <a:pt x="415" y="441"/>
                </a:lnTo>
                <a:lnTo>
                  <a:pt x="415" y="441"/>
                </a:lnTo>
                <a:lnTo>
                  <a:pt x="415" y="441"/>
                </a:lnTo>
                <a:lnTo>
                  <a:pt x="416" y="441"/>
                </a:lnTo>
                <a:lnTo>
                  <a:pt x="416" y="440"/>
                </a:lnTo>
                <a:lnTo>
                  <a:pt x="417" y="439"/>
                </a:lnTo>
                <a:lnTo>
                  <a:pt x="417" y="439"/>
                </a:lnTo>
                <a:lnTo>
                  <a:pt x="418" y="439"/>
                </a:lnTo>
                <a:lnTo>
                  <a:pt x="418" y="439"/>
                </a:lnTo>
                <a:lnTo>
                  <a:pt x="419" y="439"/>
                </a:lnTo>
                <a:lnTo>
                  <a:pt x="420" y="439"/>
                </a:lnTo>
                <a:lnTo>
                  <a:pt x="420" y="439"/>
                </a:lnTo>
                <a:lnTo>
                  <a:pt x="421" y="439"/>
                </a:lnTo>
                <a:lnTo>
                  <a:pt x="422" y="439"/>
                </a:lnTo>
                <a:lnTo>
                  <a:pt x="423" y="438"/>
                </a:lnTo>
                <a:lnTo>
                  <a:pt x="424" y="439"/>
                </a:lnTo>
                <a:lnTo>
                  <a:pt x="424" y="439"/>
                </a:lnTo>
                <a:lnTo>
                  <a:pt x="424" y="439"/>
                </a:lnTo>
                <a:lnTo>
                  <a:pt x="425" y="440"/>
                </a:lnTo>
                <a:lnTo>
                  <a:pt x="426" y="441"/>
                </a:lnTo>
                <a:lnTo>
                  <a:pt x="426" y="441"/>
                </a:lnTo>
                <a:lnTo>
                  <a:pt x="427" y="441"/>
                </a:lnTo>
                <a:lnTo>
                  <a:pt x="427" y="441"/>
                </a:lnTo>
                <a:lnTo>
                  <a:pt x="426" y="441"/>
                </a:lnTo>
                <a:lnTo>
                  <a:pt x="426" y="442"/>
                </a:lnTo>
                <a:lnTo>
                  <a:pt x="426" y="442"/>
                </a:lnTo>
                <a:lnTo>
                  <a:pt x="425" y="442"/>
                </a:lnTo>
                <a:lnTo>
                  <a:pt x="425" y="444"/>
                </a:lnTo>
                <a:lnTo>
                  <a:pt x="425" y="444"/>
                </a:lnTo>
                <a:lnTo>
                  <a:pt x="426" y="445"/>
                </a:lnTo>
                <a:lnTo>
                  <a:pt x="426" y="445"/>
                </a:lnTo>
                <a:lnTo>
                  <a:pt x="426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8" y="446"/>
                </a:lnTo>
                <a:lnTo>
                  <a:pt x="428" y="446"/>
                </a:lnTo>
                <a:lnTo>
                  <a:pt x="429" y="446"/>
                </a:lnTo>
                <a:lnTo>
                  <a:pt x="429" y="446"/>
                </a:lnTo>
                <a:lnTo>
                  <a:pt x="429" y="447"/>
                </a:lnTo>
                <a:lnTo>
                  <a:pt x="430" y="447"/>
                </a:lnTo>
                <a:lnTo>
                  <a:pt x="430" y="447"/>
                </a:lnTo>
                <a:lnTo>
                  <a:pt x="430" y="447"/>
                </a:lnTo>
                <a:lnTo>
                  <a:pt x="431" y="448"/>
                </a:lnTo>
                <a:lnTo>
                  <a:pt x="431" y="448"/>
                </a:lnTo>
                <a:lnTo>
                  <a:pt x="431" y="448"/>
                </a:lnTo>
                <a:lnTo>
                  <a:pt x="432" y="448"/>
                </a:lnTo>
                <a:lnTo>
                  <a:pt x="432" y="448"/>
                </a:lnTo>
                <a:lnTo>
                  <a:pt x="432" y="448"/>
                </a:lnTo>
                <a:lnTo>
                  <a:pt x="433" y="448"/>
                </a:lnTo>
                <a:lnTo>
                  <a:pt x="434" y="448"/>
                </a:lnTo>
                <a:lnTo>
                  <a:pt x="434" y="448"/>
                </a:lnTo>
                <a:lnTo>
                  <a:pt x="435" y="448"/>
                </a:lnTo>
                <a:lnTo>
                  <a:pt x="435" y="449"/>
                </a:lnTo>
                <a:lnTo>
                  <a:pt x="435" y="450"/>
                </a:lnTo>
                <a:lnTo>
                  <a:pt x="434" y="450"/>
                </a:lnTo>
                <a:lnTo>
                  <a:pt x="434" y="450"/>
                </a:lnTo>
                <a:lnTo>
                  <a:pt x="434" y="450"/>
                </a:lnTo>
                <a:lnTo>
                  <a:pt x="433" y="450"/>
                </a:lnTo>
                <a:lnTo>
                  <a:pt x="433" y="451"/>
                </a:lnTo>
                <a:lnTo>
                  <a:pt x="433" y="451"/>
                </a:lnTo>
                <a:lnTo>
                  <a:pt x="433" y="452"/>
                </a:lnTo>
                <a:lnTo>
                  <a:pt x="433" y="452"/>
                </a:lnTo>
                <a:lnTo>
                  <a:pt x="434" y="452"/>
                </a:lnTo>
                <a:lnTo>
                  <a:pt x="434" y="453"/>
                </a:lnTo>
                <a:lnTo>
                  <a:pt x="435" y="453"/>
                </a:lnTo>
                <a:lnTo>
                  <a:pt x="435" y="453"/>
                </a:lnTo>
                <a:lnTo>
                  <a:pt x="435" y="454"/>
                </a:lnTo>
                <a:lnTo>
                  <a:pt x="436" y="454"/>
                </a:lnTo>
                <a:lnTo>
                  <a:pt x="436" y="455"/>
                </a:lnTo>
                <a:lnTo>
                  <a:pt x="437" y="455"/>
                </a:lnTo>
                <a:lnTo>
                  <a:pt x="437" y="456"/>
                </a:lnTo>
                <a:lnTo>
                  <a:pt x="437" y="456"/>
                </a:lnTo>
                <a:lnTo>
                  <a:pt x="436" y="457"/>
                </a:lnTo>
                <a:lnTo>
                  <a:pt x="435" y="457"/>
                </a:lnTo>
                <a:lnTo>
                  <a:pt x="435" y="458"/>
                </a:lnTo>
                <a:lnTo>
                  <a:pt x="434" y="458"/>
                </a:lnTo>
                <a:lnTo>
                  <a:pt x="433" y="459"/>
                </a:lnTo>
                <a:lnTo>
                  <a:pt x="432" y="459"/>
                </a:lnTo>
                <a:lnTo>
                  <a:pt x="432" y="459"/>
                </a:lnTo>
                <a:lnTo>
                  <a:pt x="431" y="459"/>
                </a:lnTo>
                <a:lnTo>
                  <a:pt x="431" y="459"/>
                </a:lnTo>
                <a:lnTo>
                  <a:pt x="431" y="460"/>
                </a:lnTo>
                <a:lnTo>
                  <a:pt x="431" y="460"/>
                </a:lnTo>
                <a:lnTo>
                  <a:pt x="431" y="461"/>
                </a:lnTo>
                <a:lnTo>
                  <a:pt x="431" y="461"/>
                </a:lnTo>
                <a:lnTo>
                  <a:pt x="431" y="462"/>
                </a:lnTo>
                <a:lnTo>
                  <a:pt x="430" y="462"/>
                </a:lnTo>
                <a:lnTo>
                  <a:pt x="430" y="463"/>
                </a:lnTo>
                <a:lnTo>
                  <a:pt x="430" y="463"/>
                </a:lnTo>
                <a:lnTo>
                  <a:pt x="430" y="464"/>
                </a:lnTo>
                <a:lnTo>
                  <a:pt x="430" y="465"/>
                </a:lnTo>
                <a:lnTo>
                  <a:pt x="429" y="466"/>
                </a:lnTo>
                <a:lnTo>
                  <a:pt x="429" y="466"/>
                </a:lnTo>
                <a:lnTo>
                  <a:pt x="429" y="467"/>
                </a:lnTo>
                <a:lnTo>
                  <a:pt x="428" y="467"/>
                </a:lnTo>
                <a:lnTo>
                  <a:pt x="428" y="468"/>
                </a:lnTo>
                <a:lnTo>
                  <a:pt x="428" y="468"/>
                </a:lnTo>
                <a:lnTo>
                  <a:pt x="427" y="468"/>
                </a:lnTo>
                <a:lnTo>
                  <a:pt x="426" y="469"/>
                </a:lnTo>
                <a:lnTo>
                  <a:pt x="425" y="470"/>
                </a:lnTo>
                <a:lnTo>
                  <a:pt x="425" y="470"/>
                </a:lnTo>
                <a:lnTo>
                  <a:pt x="425" y="471"/>
                </a:lnTo>
                <a:lnTo>
                  <a:pt x="425" y="472"/>
                </a:lnTo>
                <a:lnTo>
                  <a:pt x="425" y="472"/>
                </a:lnTo>
                <a:lnTo>
                  <a:pt x="426" y="472"/>
                </a:lnTo>
                <a:lnTo>
                  <a:pt x="426" y="472"/>
                </a:lnTo>
                <a:lnTo>
                  <a:pt x="425" y="473"/>
                </a:lnTo>
                <a:lnTo>
                  <a:pt x="425" y="474"/>
                </a:lnTo>
                <a:lnTo>
                  <a:pt x="426" y="475"/>
                </a:lnTo>
                <a:lnTo>
                  <a:pt x="426" y="475"/>
                </a:lnTo>
                <a:lnTo>
                  <a:pt x="427" y="476"/>
                </a:lnTo>
                <a:lnTo>
                  <a:pt x="428" y="476"/>
                </a:lnTo>
                <a:lnTo>
                  <a:pt x="430" y="475"/>
                </a:lnTo>
                <a:lnTo>
                  <a:pt x="431" y="475"/>
                </a:lnTo>
                <a:lnTo>
                  <a:pt x="431" y="476"/>
                </a:lnTo>
                <a:lnTo>
                  <a:pt x="432" y="476"/>
                </a:lnTo>
                <a:lnTo>
                  <a:pt x="433" y="476"/>
                </a:lnTo>
                <a:lnTo>
                  <a:pt x="433" y="477"/>
                </a:lnTo>
                <a:lnTo>
                  <a:pt x="434" y="478"/>
                </a:lnTo>
                <a:lnTo>
                  <a:pt x="434" y="479"/>
                </a:lnTo>
                <a:lnTo>
                  <a:pt x="434" y="479"/>
                </a:lnTo>
                <a:lnTo>
                  <a:pt x="433" y="480"/>
                </a:lnTo>
                <a:lnTo>
                  <a:pt x="433" y="481"/>
                </a:lnTo>
                <a:lnTo>
                  <a:pt x="433" y="482"/>
                </a:lnTo>
                <a:lnTo>
                  <a:pt x="433" y="482"/>
                </a:lnTo>
                <a:lnTo>
                  <a:pt x="435" y="482"/>
                </a:lnTo>
                <a:lnTo>
                  <a:pt x="435" y="482"/>
                </a:lnTo>
                <a:lnTo>
                  <a:pt x="436" y="482"/>
                </a:lnTo>
                <a:lnTo>
                  <a:pt x="437" y="482"/>
                </a:lnTo>
                <a:lnTo>
                  <a:pt x="438" y="482"/>
                </a:lnTo>
                <a:lnTo>
                  <a:pt x="439" y="482"/>
                </a:lnTo>
                <a:lnTo>
                  <a:pt x="439" y="481"/>
                </a:lnTo>
                <a:lnTo>
                  <a:pt x="439" y="481"/>
                </a:lnTo>
                <a:lnTo>
                  <a:pt x="440" y="482"/>
                </a:lnTo>
                <a:lnTo>
                  <a:pt x="440" y="482"/>
                </a:lnTo>
                <a:lnTo>
                  <a:pt x="440" y="482"/>
                </a:lnTo>
                <a:lnTo>
                  <a:pt x="440" y="483"/>
                </a:lnTo>
                <a:lnTo>
                  <a:pt x="440" y="483"/>
                </a:lnTo>
                <a:lnTo>
                  <a:pt x="441" y="484"/>
                </a:lnTo>
                <a:lnTo>
                  <a:pt x="441" y="484"/>
                </a:lnTo>
                <a:lnTo>
                  <a:pt x="441" y="485"/>
                </a:lnTo>
                <a:lnTo>
                  <a:pt x="441" y="485"/>
                </a:lnTo>
                <a:lnTo>
                  <a:pt x="441" y="486"/>
                </a:lnTo>
                <a:lnTo>
                  <a:pt x="442" y="486"/>
                </a:lnTo>
                <a:lnTo>
                  <a:pt x="443" y="487"/>
                </a:lnTo>
                <a:lnTo>
                  <a:pt x="442" y="487"/>
                </a:lnTo>
                <a:lnTo>
                  <a:pt x="442" y="487"/>
                </a:lnTo>
                <a:lnTo>
                  <a:pt x="442" y="488"/>
                </a:lnTo>
                <a:lnTo>
                  <a:pt x="442" y="488"/>
                </a:lnTo>
                <a:lnTo>
                  <a:pt x="442" y="489"/>
                </a:lnTo>
                <a:lnTo>
                  <a:pt x="442" y="489"/>
                </a:lnTo>
                <a:lnTo>
                  <a:pt x="443" y="489"/>
                </a:lnTo>
                <a:lnTo>
                  <a:pt x="444" y="489"/>
                </a:lnTo>
                <a:lnTo>
                  <a:pt x="444" y="490"/>
                </a:lnTo>
                <a:lnTo>
                  <a:pt x="444" y="490"/>
                </a:lnTo>
                <a:lnTo>
                  <a:pt x="444" y="491"/>
                </a:lnTo>
                <a:lnTo>
                  <a:pt x="444" y="492"/>
                </a:lnTo>
                <a:lnTo>
                  <a:pt x="443" y="492"/>
                </a:lnTo>
                <a:lnTo>
                  <a:pt x="443" y="492"/>
                </a:lnTo>
                <a:lnTo>
                  <a:pt x="443" y="493"/>
                </a:lnTo>
                <a:lnTo>
                  <a:pt x="443" y="494"/>
                </a:lnTo>
                <a:lnTo>
                  <a:pt x="443" y="494"/>
                </a:lnTo>
                <a:lnTo>
                  <a:pt x="444" y="494"/>
                </a:lnTo>
                <a:lnTo>
                  <a:pt x="444" y="495"/>
                </a:lnTo>
                <a:lnTo>
                  <a:pt x="444" y="495"/>
                </a:lnTo>
                <a:lnTo>
                  <a:pt x="445" y="495"/>
                </a:lnTo>
                <a:lnTo>
                  <a:pt x="444" y="495"/>
                </a:lnTo>
                <a:lnTo>
                  <a:pt x="444" y="496"/>
                </a:lnTo>
                <a:lnTo>
                  <a:pt x="444" y="496"/>
                </a:lnTo>
                <a:lnTo>
                  <a:pt x="443" y="496"/>
                </a:lnTo>
                <a:lnTo>
                  <a:pt x="443" y="497"/>
                </a:lnTo>
                <a:lnTo>
                  <a:pt x="443" y="497"/>
                </a:lnTo>
                <a:lnTo>
                  <a:pt x="444" y="499"/>
                </a:lnTo>
                <a:lnTo>
                  <a:pt x="444" y="499"/>
                </a:lnTo>
                <a:lnTo>
                  <a:pt x="443" y="500"/>
                </a:lnTo>
                <a:lnTo>
                  <a:pt x="443" y="501"/>
                </a:lnTo>
                <a:lnTo>
                  <a:pt x="444" y="502"/>
                </a:lnTo>
                <a:lnTo>
                  <a:pt x="444" y="502"/>
                </a:lnTo>
                <a:lnTo>
                  <a:pt x="445" y="503"/>
                </a:lnTo>
                <a:lnTo>
                  <a:pt x="446" y="504"/>
                </a:lnTo>
                <a:lnTo>
                  <a:pt x="446" y="506"/>
                </a:lnTo>
                <a:lnTo>
                  <a:pt x="446" y="506"/>
                </a:lnTo>
                <a:lnTo>
                  <a:pt x="445" y="507"/>
                </a:lnTo>
                <a:lnTo>
                  <a:pt x="446" y="507"/>
                </a:lnTo>
                <a:lnTo>
                  <a:pt x="446" y="507"/>
                </a:lnTo>
                <a:lnTo>
                  <a:pt x="446" y="508"/>
                </a:lnTo>
                <a:lnTo>
                  <a:pt x="446" y="509"/>
                </a:lnTo>
                <a:lnTo>
                  <a:pt x="446" y="510"/>
                </a:lnTo>
                <a:lnTo>
                  <a:pt x="447" y="510"/>
                </a:lnTo>
                <a:lnTo>
                  <a:pt x="447" y="510"/>
                </a:lnTo>
                <a:lnTo>
                  <a:pt x="449" y="510"/>
                </a:lnTo>
                <a:lnTo>
                  <a:pt x="449" y="510"/>
                </a:lnTo>
                <a:lnTo>
                  <a:pt x="450" y="511"/>
                </a:lnTo>
                <a:lnTo>
                  <a:pt x="450" y="511"/>
                </a:lnTo>
                <a:lnTo>
                  <a:pt x="450" y="512"/>
                </a:lnTo>
                <a:lnTo>
                  <a:pt x="450" y="512"/>
                </a:lnTo>
                <a:lnTo>
                  <a:pt x="451" y="513"/>
                </a:lnTo>
                <a:lnTo>
                  <a:pt x="452" y="514"/>
                </a:lnTo>
                <a:lnTo>
                  <a:pt x="453" y="514"/>
                </a:lnTo>
                <a:lnTo>
                  <a:pt x="453" y="515"/>
                </a:lnTo>
                <a:lnTo>
                  <a:pt x="454" y="518"/>
                </a:lnTo>
                <a:lnTo>
                  <a:pt x="454" y="518"/>
                </a:lnTo>
                <a:lnTo>
                  <a:pt x="454" y="518"/>
                </a:lnTo>
                <a:lnTo>
                  <a:pt x="454" y="519"/>
                </a:lnTo>
                <a:lnTo>
                  <a:pt x="455" y="519"/>
                </a:lnTo>
                <a:lnTo>
                  <a:pt x="455" y="519"/>
                </a:lnTo>
                <a:lnTo>
                  <a:pt x="456" y="520"/>
                </a:lnTo>
                <a:lnTo>
                  <a:pt x="456" y="520"/>
                </a:lnTo>
                <a:lnTo>
                  <a:pt x="457" y="520"/>
                </a:lnTo>
                <a:lnTo>
                  <a:pt x="458" y="521"/>
                </a:lnTo>
                <a:lnTo>
                  <a:pt x="459" y="521"/>
                </a:lnTo>
                <a:lnTo>
                  <a:pt x="459" y="521"/>
                </a:lnTo>
                <a:lnTo>
                  <a:pt x="460" y="520"/>
                </a:lnTo>
                <a:lnTo>
                  <a:pt x="460" y="520"/>
                </a:lnTo>
                <a:lnTo>
                  <a:pt x="460" y="520"/>
                </a:lnTo>
                <a:lnTo>
                  <a:pt x="461" y="520"/>
                </a:lnTo>
                <a:lnTo>
                  <a:pt x="461" y="520"/>
                </a:lnTo>
                <a:lnTo>
                  <a:pt x="462" y="520"/>
                </a:lnTo>
                <a:lnTo>
                  <a:pt x="462" y="520"/>
                </a:lnTo>
                <a:lnTo>
                  <a:pt x="463" y="520"/>
                </a:lnTo>
                <a:lnTo>
                  <a:pt x="464" y="521"/>
                </a:lnTo>
                <a:lnTo>
                  <a:pt x="464" y="521"/>
                </a:lnTo>
                <a:lnTo>
                  <a:pt x="465" y="521"/>
                </a:lnTo>
                <a:lnTo>
                  <a:pt x="466" y="520"/>
                </a:lnTo>
                <a:lnTo>
                  <a:pt x="467" y="520"/>
                </a:lnTo>
                <a:lnTo>
                  <a:pt x="468" y="520"/>
                </a:lnTo>
                <a:lnTo>
                  <a:pt x="468" y="520"/>
                </a:lnTo>
                <a:lnTo>
                  <a:pt x="470" y="520"/>
                </a:lnTo>
                <a:lnTo>
                  <a:pt x="470" y="519"/>
                </a:lnTo>
                <a:lnTo>
                  <a:pt x="471" y="519"/>
                </a:lnTo>
                <a:lnTo>
                  <a:pt x="472" y="520"/>
                </a:lnTo>
                <a:lnTo>
                  <a:pt x="473" y="521"/>
                </a:lnTo>
                <a:lnTo>
                  <a:pt x="473" y="521"/>
                </a:lnTo>
                <a:lnTo>
                  <a:pt x="473" y="522"/>
                </a:lnTo>
                <a:lnTo>
                  <a:pt x="474" y="522"/>
                </a:lnTo>
                <a:lnTo>
                  <a:pt x="474" y="523"/>
                </a:lnTo>
                <a:lnTo>
                  <a:pt x="475" y="523"/>
                </a:lnTo>
                <a:lnTo>
                  <a:pt x="475" y="524"/>
                </a:lnTo>
                <a:lnTo>
                  <a:pt x="476" y="524"/>
                </a:lnTo>
                <a:lnTo>
                  <a:pt x="476" y="524"/>
                </a:lnTo>
                <a:lnTo>
                  <a:pt x="476" y="524"/>
                </a:lnTo>
                <a:lnTo>
                  <a:pt x="477" y="524"/>
                </a:lnTo>
                <a:lnTo>
                  <a:pt x="478" y="523"/>
                </a:lnTo>
                <a:lnTo>
                  <a:pt x="479" y="523"/>
                </a:lnTo>
                <a:lnTo>
                  <a:pt x="479" y="523"/>
                </a:lnTo>
                <a:lnTo>
                  <a:pt x="480" y="523"/>
                </a:lnTo>
                <a:lnTo>
                  <a:pt x="481" y="523"/>
                </a:lnTo>
                <a:lnTo>
                  <a:pt x="481" y="524"/>
                </a:lnTo>
                <a:lnTo>
                  <a:pt x="482" y="524"/>
                </a:lnTo>
                <a:lnTo>
                  <a:pt x="483" y="524"/>
                </a:lnTo>
                <a:lnTo>
                  <a:pt x="483" y="524"/>
                </a:lnTo>
                <a:lnTo>
                  <a:pt x="483" y="523"/>
                </a:lnTo>
                <a:lnTo>
                  <a:pt x="485" y="523"/>
                </a:lnTo>
                <a:lnTo>
                  <a:pt x="486" y="521"/>
                </a:lnTo>
                <a:lnTo>
                  <a:pt x="487" y="521"/>
                </a:lnTo>
                <a:lnTo>
                  <a:pt x="488" y="521"/>
                </a:lnTo>
                <a:lnTo>
                  <a:pt x="489" y="520"/>
                </a:lnTo>
                <a:lnTo>
                  <a:pt x="489" y="520"/>
                </a:lnTo>
                <a:lnTo>
                  <a:pt x="490" y="520"/>
                </a:lnTo>
                <a:lnTo>
                  <a:pt x="490" y="521"/>
                </a:lnTo>
                <a:lnTo>
                  <a:pt x="490" y="522"/>
                </a:lnTo>
                <a:lnTo>
                  <a:pt x="491" y="523"/>
                </a:lnTo>
                <a:lnTo>
                  <a:pt x="491" y="524"/>
                </a:lnTo>
                <a:lnTo>
                  <a:pt x="491" y="525"/>
                </a:lnTo>
                <a:lnTo>
                  <a:pt x="491" y="526"/>
                </a:lnTo>
                <a:lnTo>
                  <a:pt x="491" y="527"/>
                </a:lnTo>
                <a:lnTo>
                  <a:pt x="491" y="528"/>
                </a:lnTo>
                <a:lnTo>
                  <a:pt x="492" y="529"/>
                </a:lnTo>
                <a:lnTo>
                  <a:pt x="493" y="529"/>
                </a:lnTo>
                <a:lnTo>
                  <a:pt x="493" y="529"/>
                </a:lnTo>
                <a:lnTo>
                  <a:pt x="493" y="528"/>
                </a:lnTo>
                <a:lnTo>
                  <a:pt x="494" y="528"/>
                </a:lnTo>
                <a:lnTo>
                  <a:pt x="494" y="528"/>
                </a:lnTo>
                <a:lnTo>
                  <a:pt x="495" y="528"/>
                </a:lnTo>
                <a:lnTo>
                  <a:pt x="496" y="528"/>
                </a:lnTo>
                <a:lnTo>
                  <a:pt x="496" y="528"/>
                </a:lnTo>
                <a:lnTo>
                  <a:pt x="496" y="528"/>
                </a:lnTo>
                <a:lnTo>
                  <a:pt x="496" y="528"/>
                </a:lnTo>
                <a:lnTo>
                  <a:pt x="498" y="529"/>
                </a:lnTo>
                <a:lnTo>
                  <a:pt x="500" y="528"/>
                </a:lnTo>
                <a:lnTo>
                  <a:pt x="500" y="528"/>
                </a:lnTo>
                <a:lnTo>
                  <a:pt x="501" y="528"/>
                </a:lnTo>
                <a:lnTo>
                  <a:pt x="503" y="527"/>
                </a:lnTo>
                <a:lnTo>
                  <a:pt x="505" y="527"/>
                </a:lnTo>
                <a:lnTo>
                  <a:pt x="506" y="527"/>
                </a:lnTo>
                <a:lnTo>
                  <a:pt x="506" y="527"/>
                </a:lnTo>
                <a:lnTo>
                  <a:pt x="507" y="528"/>
                </a:lnTo>
                <a:lnTo>
                  <a:pt x="508" y="529"/>
                </a:lnTo>
                <a:lnTo>
                  <a:pt x="509" y="529"/>
                </a:lnTo>
                <a:lnTo>
                  <a:pt x="509" y="529"/>
                </a:lnTo>
                <a:lnTo>
                  <a:pt x="511" y="530"/>
                </a:lnTo>
                <a:lnTo>
                  <a:pt x="512" y="530"/>
                </a:lnTo>
                <a:lnTo>
                  <a:pt x="514" y="530"/>
                </a:lnTo>
                <a:lnTo>
                  <a:pt x="518" y="528"/>
                </a:lnTo>
                <a:lnTo>
                  <a:pt x="519" y="527"/>
                </a:lnTo>
                <a:lnTo>
                  <a:pt x="520" y="526"/>
                </a:lnTo>
                <a:lnTo>
                  <a:pt x="520" y="526"/>
                </a:lnTo>
                <a:lnTo>
                  <a:pt x="520" y="525"/>
                </a:lnTo>
                <a:lnTo>
                  <a:pt x="521" y="524"/>
                </a:lnTo>
                <a:lnTo>
                  <a:pt x="521" y="523"/>
                </a:lnTo>
                <a:lnTo>
                  <a:pt x="521" y="523"/>
                </a:lnTo>
                <a:lnTo>
                  <a:pt x="520" y="522"/>
                </a:lnTo>
                <a:lnTo>
                  <a:pt x="520" y="521"/>
                </a:lnTo>
                <a:lnTo>
                  <a:pt x="520" y="521"/>
                </a:lnTo>
                <a:lnTo>
                  <a:pt x="520" y="520"/>
                </a:lnTo>
                <a:lnTo>
                  <a:pt x="520" y="520"/>
                </a:lnTo>
                <a:lnTo>
                  <a:pt x="521" y="518"/>
                </a:lnTo>
                <a:lnTo>
                  <a:pt x="521" y="518"/>
                </a:lnTo>
                <a:lnTo>
                  <a:pt x="521" y="518"/>
                </a:lnTo>
                <a:lnTo>
                  <a:pt x="522" y="518"/>
                </a:lnTo>
                <a:lnTo>
                  <a:pt x="522" y="519"/>
                </a:lnTo>
                <a:lnTo>
                  <a:pt x="522" y="519"/>
                </a:lnTo>
                <a:lnTo>
                  <a:pt x="523" y="519"/>
                </a:lnTo>
                <a:lnTo>
                  <a:pt x="523" y="520"/>
                </a:lnTo>
                <a:lnTo>
                  <a:pt x="523" y="520"/>
                </a:lnTo>
                <a:lnTo>
                  <a:pt x="523" y="520"/>
                </a:lnTo>
                <a:lnTo>
                  <a:pt x="524" y="520"/>
                </a:lnTo>
                <a:lnTo>
                  <a:pt x="524" y="521"/>
                </a:lnTo>
                <a:lnTo>
                  <a:pt x="524" y="521"/>
                </a:lnTo>
                <a:lnTo>
                  <a:pt x="524" y="521"/>
                </a:lnTo>
                <a:lnTo>
                  <a:pt x="524" y="522"/>
                </a:lnTo>
                <a:lnTo>
                  <a:pt x="524" y="522"/>
                </a:lnTo>
                <a:lnTo>
                  <a:pt x="524" y="523"/>
                </a:lnTo>
                <a:lnTo>
                  <a:pt x="524" y="523"/>
                </a:lnTo>
                <a:lnTo>
                  <a:pt x="524" y="523"/>
                </a:lnTo>
                <a:lnTo>
                  <a:pt x="524" y="524"/>
                </a:lnTo>
                <a:lnTo>
                  <a:pt x="524" y="524"/>
                </a:lnTo>
                <a:lnTo>
                  <a:pt x="524" y="525"/>
                </a:lnTo>
                <a:lnTo>
                  <a:pt x="524" y="525"/>
                </a:lnTo>
                <a:lnTo>
                  <a:pt x="524" y="526"/>
                </a:lnTo>
                <a:lnTo>
                  <a:pt x="524" y="526"/>
                </a:lnTo>
                <a:lnTo>
                  <a:pt x="524" y="527"/>
                </a:lnTo>
                <a:lnTo>
                  <a:pt x="524" y="527"/>
                </a:lnTo>
                <a:lnTo>
                  <a:pt x="524" y="528"/>
                </a:lnTo>
                <a:lnTo>
                  <a:pt x="524" y="528"/>
                </a:lnTo>
                <a:lnTo>
                  <a:pt x="524" y="529"/>
                </a:lnTo>
                <a:lnTo>
                  <a:pt x="524" y="529"/>
                </a:lnTo>
                <a:lnTo>
                  <a:pt x="524" y="530"/>
                </a:lnTo>
                <a:lnTo>
                  <a:pt x="524" y="530"/>
                </a:lnTo>
                <a:lnTo>
                  <a:pt x="524" y="530"/>
                </a:lnTo>
                <a:lnTo>
                  <a:pt x="523" y="530"/>
                </a:lnTo>
                <a:lnTo>
                  <a:pt x="523" y="530"/>
                </a:lnTo>
                <a:lnTo>
                  <a:pt x="523" y="530"/>
                </a:lnTo>
                <a:lnTo>
                  <a:pt x="523" y="531"/>
                </a:lnTo>
                <a:lnTo>
                  <a:pt x="523" y="531"/>
                </a:lnTo>
                <a:lnTo>
                  <a:pt x="522" y="531"/>
                </a:lnTo>
                <a:lnTo>
                  <a:pt x="522" y="532"/>
                </a:lnTo>
                <a:lnTo>
                  <a:pt x="522" y="532"/>
                </a:lnTo>
                <a:lnTo>
                  <a:pt x="522" y="532"/>
                </a:lnTo>
                <a:lnTo>
                  <a:pt x="522" y="533"/>
                </a:lnTo>
                <a:lnTo>
                  <a:pt x="522" y="533"/>
                </a:lnTo>
                <a:lnTo>
                  <a:pt x="522" y="533"/>
                </a:lnTo>
                <a:lnTo>
                  <a:pt x="522" y="534"/>
                </a:lnTo>
                <a:lnTo>
                  <a:pt x="521" y="534"/>
                </a:lnTo>
                <a:lnTo>
                  <a:pt x="521" y="534"/>
                </a:lnTo>
                <a:lnTo>
                  <a:pt x="521" y="535"/>
                </a:lnTo>
                <a:lnTo>
                  <a:pt x="521" y="535"/>
                </a:lnTo>
                <a:lnTo>
                  <a:pt x="521" y="535"/>
                </a:lnTo>
                <a:lnTo>
                  <a:pt x="521" y="536"/>
                </a:lnTo>
                <a:lnTo>
                  <a:pt x="520" y="536"/>
                </a:lnTo>
                <a:lnTo>
                  <a:pt x="520" y="537"/>
                </a:lnTo>
                <a:lnTo>
                  <a:pt x="520" y="537"/>
                </a:lnTo>
                <a:lnTo>
                  <a:pt x="520" y="537"/>
                </a:lnTo>
                <a:lnTo>
                  <a:pt x="520" y="538"/>
                </a:lnTo>
                <a:lnTo>
                  <a:pt x="519" y="538"/>
                </a:lnTo>
                <a:lnTo>
                  <a:pt x="519" y="538"/>
                </a:lnTo>
                <a:lnTo>
                  <a:pt x="519" y="538"/>
                </a:lnTo>
                <a:lnTo>
                  <a:pt x="519" y="538"/>
                </a:lnTo>
                <a:lnTo>
                  <a:pt x="519" y="539"/>
                </a:lnTo>
                <a:lnTo>
                  <a:pt x="518" y="539"/>
                </a:lnTo>
                <a:lnTo>
                  <a:pt x="518" y="539"/>
                </a:lnTo>
                <a:lnTo>
                  <a:pt x="517" y="539"/>
                </a:lnTo>
                <a:lnTo>
                  <a:pt x="517" y="539"/>
                </a:lnTo>
                <a:lnTo>
                  <a:pt x="516" y="539"/>
                </a:lnTo>
                <a:lnTo>
                  <a:pt x="516" y="539"/>
                </a:lnTo>
                <a:lnTo>
                  <a:pt x="516" y="539"/>
                </a:lnTo>
                <a:lnTo>
                  <a:pt x="515" y="539"/>
                </a:lnTo>
                <a:lnTo>
                  <a:pt x="515" y="539"/>
                </a:lnTo>
                <a:lnTo>
                  <a:pt x="514" y="539"/>
                </a:lnTo>
                <a:lnTo>
                  <a:pt x="514" y="539"/>
                </a:lnTo>
                <a:lnTo>
                  <a:pt x="513" y="539"/>
                </a:lnTo>
                <a:lnTo>
                  <a:pt x="513" y="539"/>
                </a:lnTo>
                <a:lnTo>
                  <a:pt x="513" y="539"/>
                </a:lnTo>
                <a:lnTo>
                  <a:pt x="512" y="539"/>
                </a:lnTo>
                <a:lnTo>
                  <a:pt x="512" y="539"/>
                </a:lnTo>
                <a:lnTo>
                  <a:pt x="512" y="540"/>
                </a:lnTo>
                <a:lnTo>
                  <a:pt x="511" y="540"/>
                </a:lnTo>
                <a:lnTo>
                  <a:pt x="511" y="540"/>
                </a:lnTo>
                <a:lnTo>
                  <a:pt x="511" y="540"/>
                </a:lnTo>
                <a:lnTo>
                  <a:pt x="510" y="541"/>
                </a:lnTo>
                <a:lnTo>
                  <a:pt x="510" y="541"/>
                </a:lnTo>
                <a:lnTo>
                  <a:pt x="510" y="541"/>
                </a:lnTo>
                <a:lnTo>
                  <a:pt x="510" y="542"/>
                </a:lnTo>
                <a:lnTo>
                  <a:pt x="510" y="542"/>
                </a:lnTo>
                <a:lnTo>
                  <a:pt x="510" y="543"/>
                </a:lnTo>
                <a:lnTo>
                  <a:pt x="510" y="543"/>
                </a:lnTo>
                <a:lnTo>
                  <a:pt x="510" y="543"/>
                </a:lnTo>
                <a:lnTo>
                  <a:pt x="510" y="544"/>
                </a:lnTo>
                <a:lnTo>
                  <a:pt x="510" y="544"/>
                </a:lnTo>
                <a:lnTo>
                  <a:pt x="510" y="545"/>
                </a:lnTo>
                <a:lnTo>
                  <a:pt x="510" y="545"/>
                </a:lnTo>
                <a:lnTo>
                  <a:pt x="510" y="546"/>
                </a:lnTo>
                <a:lnTo>
                  <a:pt x="510" y="546"/>
                </a:lnTo>
                <a:lnTo>
                  <a:pt x="510" y="547"/>
                </a:lnTo>
                <a:lnTo>
                  <a:pt x="510" y="547"/>
                </a:lnTo>
                <a:lnTo>
                  <a:pt x="510" y="548"/>
                </a:lnTo>
                <a:lnTo>
                  <a:pt x="510" y="548"/>
                </a:lnTo>
                <a:lnTo>
                  <a:pt x="510" y="549"/>
                </a:lnTo>
                <a:lnTo>
                  <a:pt x="510" y="549"/>
                </a:lnTo>
                <a:lnTo>
                  <a:pt x="510" y="550"/>
                </a:lnTo>
                <a:lnTo>
                  <a:pt x="510" y="550"/>
                </a:lnTo>
                <a:lnTo>
                  <a:pt x="510" y="550"/>
                </a:lnTo>
                <a:lnTo>
                  <a:pt x="510" y="551"/>
                </a:lnTo>
                <a:lnTo>
                  <a:pt x="510" y="551"/>
                </a:lnTo>
                <a:lnTo>
                  <a:pt x="510" y="552"/>
                </a:lnTo>
                <a:lnTo>
                  <a:pt x="509" y="552"/>
                </a:lnTo>
                <a:lnTo>
                  <a:pt x="509" y="552"/>
                </a:lnTo>
                <a:lnTo>
                  <a:pt x="509" y="553"/>
                </a:lnTo>
                <a:lnTo>
                  <a:pt x="509" y="553"/>
                </a:lnTo>
                <a:lnTo>
                  <a:pt x="508" y="553"/>
                </a:lnTo>
                <a:lnTo>
                  <a:pt x="508" y="553"/>
                </a:lnTo>
                <a:lnTo>
                  <a:pt x="507" y="553"/>
                </a:lnTo>
                <a:lnTo>
                  <a:pt x="507" y="553"/>
                </a:lnTo>
                <a:lnTo>
                  <a:pt x="507" y="553"/>
                </a:lnTo>
                <a:lnTo>
                  <a:pt x="507" y="553"/>
                </a:lnTo>
                <a:lnTo>
                  <a:pt x="506" y="554"/>
                </a:lnTo>
                <a:lnTo>
                  <a:pt x="505" y="554"/>
                </a:lnTo>
                <a:lnTo>
                  <a:pt x="505" y="554"/>
                </a:lnTo>
                <a:lnTo>
                  <a:pt x="504" y="554"/>
                </a:lnTo>
                <a:lnTo>
                  <a:pt x="503" y="555"/>
                </a:lnTo>
                <a:lnTo>
                  <a:pt x="503" y="555"/>
                </a:lnTo>
                <a:lnTo>
                  <a:pt x="502" y="555"/>
                </a:lnTo>
                <a:lnTo>
                  <a:pt x="501" y="555"/>
                </a:lnTo>
                <a:lnTo>
                  <a:pt x="500" y="555"/>
                </a:lnTo>
                <a:lnTo>
                  <a:pt x="499" y="556"/>
                </a:lnTo>
                <a:lnTo>
                  <a:pt x="499" y="556"/>
                </a:lnTo>
                <a:lnTo>
                  <a:pt x="498" y="556"/>
                </a:lnTo>
                <a:lnTo>
                  <a:pt x="498" y="557"/>
                </a:lnTo>
                <a:lnTo>
                  <a:pt x="497" y="557"/>
                </a:lnTo>
                <a:lnTo>
                  <a:pt x="497" y="557"/>
                </a:lnTo>
                <a:lnTo>
                  <a:pt x="496" y="558"/>
                </a:lnTo>
                <a:lnTo>
                  <a:pt x="496" y="558"/>
                </a:lnTo>
                <a:lnTo>
                  <a:pt x="496" y="559"/>
                </a:lnTo>
                <a:lnTo>
                  <a:pt x="496" y="559"/>
                </a:lnTo>
                <a:lnTo>
                  <a:pt x="495" y="559"/>
                </a:lnTo>
                <a:lnTo>
                  <a:pt x="495" y="560"/>
                </a:lnTo>
                <a:lnTo>
                  <a:pt x="494" y="561"/>
                </a:lnTo>
                <a:lnTo>
                  <a:pt x="494" y="561"/>
                </a:lnTo>
                <a:lnTo>
                  <a:pt x="494" y="561"/>
                </a:lnTo>
                <a:lnTo>
                  <a:pt x="492" y="562"/>
                </a:lnTo>
                <a:lnTo>
                  <a:pt x="492" y="562"/>
                </a:lnTo>
                <a:lnTo>
                  <a:pt x="491" y="562"/>
                </a:lnTo>
                <a:lnTo>
                  <a:pt x="491" y="563"/>
                </a:lnTo>
                <a:lnTo>
                  <a:pt x="490" y="563"/>
                </a:lnTo>
                <a:lnTo>
                  <a:pt x="490" y="563"/>
                </a:lnTo>
                <a:lnTo>
                  <a:pt x="490" y="563"/>
                </a:lnTo>
                <a:lnTo>
                  <a:pt x="489" y="563"/>
                </a:lnTo>
                <a:lnTo>
                  <a:pt x="489" y="563"/>
                </a:lnTo>
                <a:lnTo>
                  <a:pt x="488" y="563"/>
                </a:lnTo>
                <a:lnTo>
                  <a:pt x="488" y="563"/>
                </a:lnTo>
                <a:lnTo>
                  <a:pt x="487" y="563"/>
                </a:lnTo>
                <a:lnTo>
                  <a:pt x="487" y="564"/>
                </a:lnTo>
                <a:lnTo>
                  <a:pt x="487" y="564"/>
                </a:lnTo>
                <a:lnTo>
                  <a:pt x="486" y="564"/>
                </a:lnTo>
                <a:lnTo>
                  <a:pt x="486" y="564"/>
                </a:lnTo>
                <a:lnTo>
                  <a:pt x="486" y="564"/>
                </a:lnTo>
                <a:lnTo>
                  <a:pt x="486" y="564"/>
                </a:lnTo>
                <a:lnTo>
                  <a:pt x="485" y="564"/>
                </a:lnTo>
                <a:lnTo>
                  <a:pt x="485" y="564"/>
                </a:lnTo>
                <a:lnTo>
                  <a:pt x="485" y="564"/>
                </a:lnTo>
                <a:lnTo>
                  <a:pt x="484" y="565"/>
                </a:lnTo>
                <a:lnTo>
                  <a:pt x="484" y="564"/>
                </a:lnTo>
                <a:lnTo>
                  <a:pt x="483" y="564"/>
                </a:lnTo>
                <a:lnTo>
                  <a:pt x="483" y="564"/>
                </a:lnTo>
                <a:lnTo>
                  <a:pt x="483" y="565"/>
                </a:lnTo>
                <a:lnTo>
                  <a:pt x="482" y="565"/>
                </a:lnTo>
                <a:lnTo>
                  <a:pt x="482" y="565"/>
                </a:lnTo>
                <a:lnTo>
                  <a:pt x="482" y="565"/>
                </a:lnTo>
                <a:lnTo>
                  <a:pt x="482" y="566"/>
                </a:lnTo>
                <a:lnTo>
                  <a:pt x="481" y="566"/>
                </a:lnTo>
                <a:lnTo>
                  <a:pt x="481" y="566"/>
                </a:lnTo>
                <a:lnTo>
                  <a:pt x="480" y="566"/>
                </a:lnTo>
                <a:lnTo>
                  <a:pt x="480" y="566"/>
                </a:lnTo>
                <a:lnTo>
                  <a:pt x="479" y="566"/>
                </a:lnTo>
                <a:lnTo>
                  <a:pt x="479" y="566"/>
                </a:lnTo>
                <a:lnTo>
                  <a:pt x="478" y="566"/>
                </a:lnTo>
                <a:lnTo>
                  <a:pt x="478" y="566"/>
                </a:lnTo>
                <a:lnTo>
                  <a:pt x="478" y="567"/>
                </a:lnTo>
                <a:lnTo>
                  <a:pt x="477" y="567"/>
                </a:lnTo>
                <a:lnTo>
                  <a:pt x="477" y="567"/>
                </a:lnTo>
                <a:lnTo>
                  <a:pt x="476" y="567"/>
                </a:lnTo>
                <a:lnTo>
                  <a:pt x="476" y="567"/>
                </a:lnTo>
                <a:lnTo>
                  <a:pt x="476" y="568"/>
                </a:lnTo>
                <a:lnTo>
                  <a:pt x="476" y="568"/>
                </a:lnTo>
                <a:lnTo>
                  <a:pt x="475" y="568"/>
                </a:lnTo>
                <a:lnTo>
                  <a:pt x="475" y="568"/>
                </a:lnTo>
                <a:lnTo>
                  <a:pt x="475" y="568"/>
                </a:lnTo>
                <a:lnTo>
                  <a:pt x="474" y="568"/>
                </a:lnTo>
                <a:lnTo>
                  <a:pt x="474" y="568"/>
                </a:lnTo>
                <a:lnTo>
                  <a:pt x="474" y="569"/>
                </a:lnTo>
                <a:lnTo>
                  <a:pt x="473" y="569"/>
                </a:lnTo>
                <a:lnTo>
                  <a:pt x="473" y="569"/>
                </a:lnTo>
                <a:lnTo>
                  <a:pt x="473" y="569"/>
                </a:lnTo>
                <a:lnTo>
                  <a:pt x="473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1" y="570"/>
                </a:lnTo>
                <a:lnTo>
                  <a:pt x="471" y="571"/>
                </a:lnTo>
                <a:lnTo>
                  <a:pt x="472" y="571"/>
                </a:lnTo>
                <a:lnTo>
                  <a:pt x="472" y="571"/>
                </a:lnTo>
                <a:lnTo>
                  <a:pt x="472" y="572"/>
                </a:lnTo>
                <a:lnTo>
                  <a:pt x="472" y="572"/>
                </a:lnTo>
                <a:lnTo>
                  <a:pt x="472" y="572"/>
                </a:lnTo>
                <a:lnTo>
                  <a:pt x="472" y="573"/>
                </a:lnTo>
                <a:lnTo>
                  <a:pt x="473" y="573"/>
                </a:lnTo>
                <a:lnTo>
                  <a:pt x="473" y="573"/>
                </a:lnTo>
                <a:lnTo>
                  <a:pt x="473" y="573"/>
                </a:lnTo>
                <a:lnTo>
                  <a:pt x="473" y="574"/>
                </a:lnTo>
                <a:lnTo>
                  <a:pt x="473" y="574"/>
                </a:lnTo>
                <a:lnTo>
                  <a:pt x="473" y="574"/>
                </a:lnTo>
                <a:lnTo>
                  <a:pt x="473" y="574"/>
                </a:lnTo>
                <a:lnTo>
                  <a:pt x="473" y="575"/>
                </a:lnTo>
                <a:lnTo>
                  <a:pt x="473" y="575"/>
                </a:lnTo>
                <a:lnTo>
                  <a:pt x="473" y="575"/>
                </a:lnTo>
                <a:lnTo>
                  <a:pt x="473" y="575"/>
                </a:lnTo>
                <a:lnTo>
                  <a:pt x="473" y="575"/>
                </a:lnTo>
                <a:lnTo>
                  <a:pt x="473" y="576"/>
                </a:lnTo>
                <a:lnTo>
                  <a:pt x="473" y="576"/>
                </a:lnTo>
                <a:lnTo>
                  <a:pt x="473" y="577"/>
                </a:lnTo>
                <a:lnTo>
                  <a:pt x="472" y="577"/>
                </a:lnTo>
                <a:lnTo>
                  <a:pt x="472" y="577"/>
                </a:lnTo>
                <a:lnTo>
                  <a:pt x="472" y="577"/>
                </a:lnTo>
                <a:lnTo>
                  <a:pt x="471" y="577"/>
                </a:lnTo>
                <a:lnTo>
                  <a:pt x="471" y="577"/>
                </a:lnTo>
                <a:lnTo>
                  <a:pt x="471" y="578"/>
                </a:lnTo>
                <a:lnTo>
                  <a:pt x="470" y="578"/>
                </a:lnTo>
                <a:lnTo>
                  <a:pt x="470" y="578"/>
                </a:lnTo>
                <a:lnTo>
                  <a:pt x="469" y="578"/>
                </a:lnTo>
                <a:lnTo>
                  <a:pt x="469" y="579"/>
                </a:lnTo>
                <a:lnTo>
                  <a:pt x="469" y="579"/>
                </a:lnTo>
                <a:lnTo>
                  <a:pt x="469" y="579"/>
                </a:lnTo>
                <a:lnTo>
                  <a:pt x="468" y="579"/>
                </a:lnTo>
                <a:lnTo>
                  <a:pt x="468" y="579"/>
                </a:lnTo>
                <a:lnTo>
                  <a:pt x="468" y="580"/>
                </a:lnTo>
                <a:lnTo>
                  <a:pt x="467" y="580"/>
                </a:lnTo>
                <a:lnTo>
                  <a:pt x="467" y="580"/>
                </a:lnTo>
                <a:lnTo>
                  <a:pt x="467" y="580"/>
                </a:lnTo>
                <a:lnTo>
                  <a:pt x="466" y="580"/>
                </a:lnTo>
                <a:lnTo>
                  <a:pt x="466" y="581"/>
                </a:lnTo>
                <a:lnTo>
                  <a:pt x="466" y="581"/>
                </a:lnTo>
                <a:lnTo>
                  <a:pt x="466" y="581"/>
                </a:lnTo>
                <a:lnTo>
                  <a:pt x="466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2"/>
                </a:lnTo>
                <a:lnTo>
                  <a:pt x="468" y="582"/>
                </a:lnTo>
                <a:lnTo>
                  <a:pt x="468" y="582"/>
                </a:lnTo>
                <a:lnTo>
                  <a:pt x="469" y="582"/>
                </a:lnTo>
                <a:lnTo>
                  <a:pt x="469" y="582"/>
                </a:lnTo>
                <a:lnTo>
                  <a:pt x="469" y="582"/>
                </a:lnTo>
                <a:lnTo>
                  <a:pt x="469" y="582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4"/>
                </a:lnTo>
                <a:lnTo>
                  <a:pt x="469" y="584"/>
                </a:lnTo>
                <a:lnTo>
                  <a:pt x="469" y="585"/>
                </a:lnTo>
                <a:lnTo>
                  <a:pt x="468" y="585"/>
                </a:lnTo>
                <a:lnTo>
                  <a:pt x="468" y="586"/>
                </a:lnTo>
                <a:lnTo>
                  <a:pt x="467" y="586"/>
                </a:lnTo>
                <a:lnTo>
                  <a:pt x="467" y="586"/>
                </a:lnTo>
                <a:lnTo>
                  <a:pt x="467" y="586"/>
                </a:lnTo>
                <a:lnTo>
                  <a:pt x="467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5" y="587"/>
                </a:lnTo>
                <a:lnTo>
                  <a:pt x="465" y="587"/>
                </a:lnTo>
                <a:lnTo>
                  <a:pt x="464" y="587"/>
                </a:lnTo>
                <a:lnTo>
                  <a:pt x="464" y="587"/>
                </a:lnTo>
                <a:lnTo>
                  <a:pt x="463" y="587"/>
                </a:lnTo>
                <a:lnTo>
                  <a:pt x="463" y="588"/>
                </a:lnTo>
                <a:lnTo>
                  <a:pt x="463" y="588"/>
                </a:lnTo>
                <a:lnTo>
                  <a:pt x="463" y="588"/>
                </a:lnTo>
                <a:lnTo>
                  <a:pt x="463" y="589"/>
                </a:lnTo>
                <a:lnTo>
                  <a:pt x="463" y="589"/>
                </a:lnTo>
                <a:lnTo>
                  <a:pt x="463" y="590"/>
                </a:lnTo>
                <a:lnTo>
                  <a:pt x="462" y="590"/>
                </a:lnTo>
                <a:lnTo>
                  <a:pt x="462" y="590"/>
                </a:lnTo>
                <a:lnTo>
                  <a:pt x="462" y="591"/>
                </a:lnTo>
                <a:lnTo>
                  <a:pt x="462" y="591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4"/>
                </a:lnTo>
                <a:lnTo>
                  <a:pt x="462" y="594"/>
                </a:lnTo>
                <a:lnTo>
                  <a:pt x="463" y="594"/>
                </a:lnTo>
                <a:lnTo>
                  <a:pt x="463" y="595"/>
                </a:lnTo>
                <a:lnTo>
                  <a:pt x="463" y="595"/>
                </a:lnTo>
                <a:lnTo>
                  <a:pt x="463" y="596"/>
                </a:lnTo>
                <a:lnTo>
                  <a:pt x="463" y="596"/>
                </a:lnTo>
                <a:lnTo>
                  <a:pt x="463" y="597"/>
                </a:lnTo>
                <a:lnTo>
                  <a:pt x="462" y="597"/>
                </a:lnTo>
                <a:lnTo>
                  <a:pt x="462" y="597"/>
                </a:lnTo>
                <a:lnTo>
                  <a:pt x="462" y="597"/>
                </a:lnTo>
                <a:lnTo>
                  <a:pt x="462" y="598"/>
                </a:lnTo>
                <a:lnTo>
                  <a:pt x="462" y="598"/>
                </a:lnTo>
                <a:lnTo>
                  <a:pt x="461" y="598"/>
                </a:lnTo>
                <a:lnTo>
                  <a:pt x="461" y="598"/>
                </a:lnTo>
                <a:lnTo>
                  <a:pt x="460" y="598"/>
                </a:lnTo>
                <a:lnTo>
                  <a:pt x="460" y="598"/>
                </a:lnTo>
                <a:lnTo>
                  <a:pt x="460" y="598"/>
                </a:lnTo>
                <a:lnTo>
                  <a:pt x="459" y="599"/>
                </a:lnTo>
                <a:lnTo>
                  <a:pt x="459" y="599"/>
                </a:lnTo>
                <a:lnTo>
                  <a:pt x="459" y="600"/>
                </a:lnTo>
                <a:lnTo>
                  <a:pt x="458" y="600"/>
                </a:lnTo>
                <a:lnTo>
                  <a:pt x="458" y="600"/>
                </a:lnTo>
                <a:lnTo>
                  <a:pt x="458" y="601"/>
                </a:lnTo>
                <a:lnTo>
                  <a:pt x="457" y="601"/>
                </a:lnTo>
                <a:lnTo>
                  <a:pt x="457" y="601"/>
                </a:lnTo>
                <a:lnTo>
                  <a:pt x="456" y="601"/>
                </a:lnTo>
                <a:lnTo>
                  <a:pt x="456" y="602"/>
                </a:lnTo>
                <a:lnTo>
                  <a:pt x="456" y="602"/>
                </a:lnTo>
                <a:lnTo>
                  <a:pt x="456" y="602"/>
                </a:lnTo>
                <a:lnTo>
                  <a:pt x="455" y="602"/>
                </a:lnTo>
                <a:lnTo>
                  <a:pt x="455" y="603"/>
                </a:lnTo>
                <a:lnTo>
                  <a:pt x="455" y="603"/>
                </a:lnTo>
                <a:lnTo>
                  <a:pt x="454" y="603"/>
                </a:lnTo>
                <a:lnTo>
                  <a:pt x="454" y="603"/>
                </a:lnTo>
                <a:lnTo>
                  <a:pt x="454" y="603"/>
                </a:lnTo>
                <a:lnTo>
                  <a:pt x="454" y="604"/>
                </a:lnTo>
                <a:lnTo>
                  <a:pt x="453" y="604"/>
                </a:lnTo>
                <a:lnTo>
                  <a:pt x="453" y="604"/>
                </a:lnTo>
                <a:lnTo>
                  <a:pt x="453" y="604"/>
                </a:lnTo>
                <a:lnTo>
                  <a:pt x="452" y="605"/>
                </a:lnTo>
                <a:lnTo>
                  <a:pt x="452" y="605"/>
                </a:lnTo>
                <a:lnTo>
                  <a:pt x="452" y="605"/>
                </a:lnTo>
                <a:lnTo>
                  <a:pt x="451" y="605"/>
                </a:lnTo>
                <a:lnTo>
                  <a:pt x="451" y="606"/>
                </a:lnTo>
                <a:lnTo>
                  <a:pt x="451" y="606"/>
                </a:lnTo>
                <a:lnTo>
                  <a:pt x="451" y="606"/>
                </a:lnTo>
                <a:lnTo>
                  <a:pt x="451" y="607"/>
                </a:lnTo>
                <a:lnTo>
                  <a:pt x="450" y="608"/>
                </a:lnTo>
                <a:lnTo>
                  <a:pt x="450" y="608"/>
                </a:lnTo>
                <a:lnTo>
                  <a:pt x="450" y="609"/>
                </a:lnTo>
                <a:lnTo>
                  <a:pt x="449" y="610"/>
                </a:lnTo>
                <a:lnTo>
                  <a:pt x="448" y="611"/>
                </a:lnTo>
                <a:lnTo>
                  <a:pt x="448" y="612"/>
                </a:lnTo>
                <a:lnTo>
                  <a:pt x="447" y="613"/>
                </a:lnTo>
                <a:lnTo>
                  <a:pt x="446" y="615"/>
                </a:lnTo>
                <a:lnTo>
                  <a:pt x="446" y="617"/>
                </a:lnTo>
                <a:lnTo>
                  <a:pt x="446" y="619"/>
                </a:lnTo>
                <a:lnTo>
                  <a:pt x="446" y="622"/>
                </a:lnTo>
                <a:lnTo>
                  <a:pt x="445" y="623"/>
                </a:lnTo>
                <a:lnTo>
                  <a:pt x="444" y="625"/>
                </a:lnTo>
                <a:lnTo>
                  <a:pt x="444" y="625"/>
                </a:lnTo>
                <a:lnTo>
                  <a:pt x="442" y="627"/>
                </a:lnTo>
                <a:lnTo>
                  <a:pt x="441" y="627"/>
                </a:lnTo>
                <a:lnTo>
                  <a:pt x="436" y="630"/>
                </a:lnTo>
                <a:lnTo>
                  <a:pt x="432" y="632"/>
                </a:lnTo>
                <a:lnTo>
                  <a:pt x="429" y="633"/>
                </a:lnTo>
                <a:lnTo>
                  <a:pt x="430" y="633"/>
                </a:lnTo>
                <a:lnTo>
                  <a:pt x="430" y="633"/>
                </a:lnTo>
                <a:lnTo>
                  <a:pt x="430" y="634"/>
                </a:lnTo>
                <a:lnTo>
                  <a:pt x="429" y="635"/>
                </a:lnTo>
                <a:lnTo>
                  <a:pt x="429" y="635"/>
                </a:lnTo>
                <a:lnTo>
                  <a:pt x="429" y="635"/>
                </a:lnTo>
                <a:lnTo>
                  <a:pt x="428" y="636"/>
                </a:lnTo>
                <a:lnTo>
                  <a:pt x="428" y="637"/>
                </a:lnTo>
                <a:lnTo>
                  <a:pt x="429" y="637"/>
                </a:lnTo>
                <a:lnTo>
                  <a:pt x="429" y="638"/>
                </a:lnTo>
                <a:lnTo>
                  <a:pt x="429" y="638"/>
                </a:lnTo>
                <a:lnTo>
                  <a:pt x="430" y="639"/>
                </a:lnTo>
                <a:lnTo>
                  <a:pt x="430" y="640"/>
                </a:lnTo>
                <a:lnTo>
                  <a:pt x="430" y="640"/>
                </a:lnTo>
                <a:lnTo>
                  <a:pt x="430" y="642"/>
                </a:lnTo>
                <a:lnTo>
                  <a:pt x="430" y="642"/>
                </a:lnTo>
                <a:lnTo>
                  <a:pt x="430" y="643"/>
                </a:lnTo>
                <a:lnTo>
                  <a:pt x="431" y="643"/>
                </a:lnTo>
                <a:lnTo>
                  <a:pt x="431" y="643"/>
                </a:lnTo>
                <a:lnTo>
                  <a:pt x="432" y="644"/>
                </a:lnTo>
                <a:lnTo>
                  <a:pt x="432" y="644"/>
                </a:lnTo>
                <a:lnTo>
                  <a:pt x="433" y="644"/>
                </a:lnTo>
                <a:lnTo>
                  <a:pt x="433" y="644"/>
                </a:lnTo>
                <a:lnTo>
                  <a:pt x="434" y="644"/>
                </a:lnTo>
                <a:lnTo>
                  <a:pt x="434" y="644"/>
                </a:lnTo>
                <a:lnTo>
                  <a:pt x="435" y="644"/>
                </a:lnTo>
                <a:lnTo>
                  <a:pt x="435" y="645"/>
                </a:lnTo>
                <a:lnTo>
                  <a:pt x="436" y="645"/>
                </a:lnTo>
                <a:lnTo>
                  <a:pt x="436" y="646"/>
                </a:lnTo>
                <a:lnTo>
                  <a:pt x="436" y="647"/>
                </a:lnTo>
                <a:lnTo>
                  <a:pt x="436" y="648"/>
                </a:lnTo>
                <a:lnTo>
                  <a:pt x="436" y="649"/>
                </a:lnTo>
                <a:lnTo>
                  <a:pt x="436" y="649"/>
                </a:lnTo>
                <a:lnTo>
                  <a:pt x="437" y="649"/>
                </a:lnTo>
                <a:lnTo>
                  <a:pt x="438" y="650"/>
                </a:lnTo>
                <a:lnTo>
                  <a:pt x="438" y="650"/>
                </a:lnTo>
                <a:lnTo>
                  <a:pt x="438" y="651"/>
                </a:lnTo>
                <a:lnTo>
                  <a:pt x="438" y="652"/>
                </a:lnTo>
                <a:lnTo>
                  <a:pt x="438" y="653"/>
                </a:lnTo>
                <a:lnTo>
                  <a:pt x="438" y="653"/>
                </a:lnTo>
                <a:lnTo>
                  <a:pt x="438" y="654"/>
                </a:lnTo>
                <a:lnTo>
                  <a:pt x="438" y="655"/>
                </a:lnTo>
                <a:lnTo>
                  <a:pt x="439" y="655"/>
                </a:lnTo>
                <a:lnTo>
                  <a:pt x="439" y="655"/>
                </a:lnTo>
                <a:lnTo>
                  <a:pt x="439" y="656"/>
                </a:lnTo>
                <a:lnTo>
                  <a:pt x="439" y="657"/>
                </a:lnTo>
                <a:lnTo>
                  <a:pt x="440" y="658"/>
                </a:lnTo>
                <a:lnTo>
                  <a:pt x="441" y="658"/>
                </a:lnTo>
                <a:lnTo>
                  <a:pt x="442" y="658"/>
                </a:lnTo>
                <a:lnTo>
                  <a:pt x="442" y="658"/>
                </a:lnTo>
                <a:lnTo>
                  <a:pt x="443" y="659"/>
                </a:lnTo>
                <a:lnTo>
                  <a:pt x="443" y="659"/>
                </a:lnTo>
                <a:lnTo>
                  <a:pt x="443" y="660"/>
                </a:lnTo>
                <a:lnTo>
                  <a:pt x="444" y="659"/>
                </a:lnTo>
                <a:lnTo>
                  <a:pt x="444" y="660"/>
                </a:lnTo>
                <a:lnTo>
                  <a:pt x="445" y="660"/>
                </a:lnTo>
                <a:lnTo>
                  <a:pt x="445" y="659"/>
                </a:lnTo>
                <a:lnTo>
                  <a:pt x="446" y="659"/>
                </a:lnTo>
                <a:lnTo>
                  <a:pt x="447" y="660"/>
                </a:lnTo>
                <a:lnTo>
                  <a:pt x="447" y="660"/>
                </a:lnTo>
                <a:lnTo>
                  <a:pt x="448" y="660"/>
                </a:lnTo>
                <a:lnTo>
                  <a:pt x="448" y="661"/>
                </a:lnTo>
                <a:lnTo>
                  <a:pt x="449" y="661"/>
                </a:lnTo>
                <a:lnTo>
                  <a:pt x="449" y="661"/>
                </a:lnTo>
                <a:lnTo>
                  <a:pt x="450" y="662"/>
                </a:lnTo>
                <a:lnTo>
                  <a:pt x="450" y="662"/>
                </a:lnTo>
                <a:lnTo>
                  <a:pt x="450" y="662"/>
                </a:lnTo>
                <a:lnTo>
                  <a:pt x="451" y="662"/>
                </a:lnTo>
                <a:lnTo>
                  <a:pt x="451" y="662"/>
                </a:lnTo>
                <a:lnTo>
                  <a:pt x="452" y="662"/>
                </a:lnTo>
                <a:lnTo>
                  <a:pt x="453" y="661"/>
                </a:lnTo>
                <a:lnTo>
                  <a:pt x="454" y="662"/>
                </a:lnTo>
                <a:lnTo>
                  <a:pt x="455" y="662"/>
                </a:lnTo>
                <a:lnTo>
                  <a:pt x="455" y="662"/>
                </a:lnTo>
                <a:lnTo>
                  <a:pt x="456" y="662"/>
                </a:lnTo>
                <a:lnTo>
                  <a:pt x="456" y="662"/>
                </a:lnTo>
                <a:lnTo>
                  <a:pt x="457" y="663"/>
                </a:lnTo>
                <a:lnTo>
                  <a:pt x="457" y="663"/>
                </a:lnTo>
                <a:lnTo>
                  <a:pt x="458" y="662"/>
                </a:lnTo>
                <a:lnTo>
                  <a:pt x="458" y="662"/>
                </a:lnTo>
                <a:lnTo>
                  <a:pt x="459" y="662"/>
                </a:lnTo>
                <a:lnTo>
                  <a:pt x="460" y="662"/>
                </a:lnTo>
                <a:lnTo>
                  <a:pt x="460" y="662"/>
                </a:lnTo>
                <a:lnTo>
                  <a:pt x="462" y="662"/>
                </a:lnTo>
                <a:lnTo>
                  <a:pt x="462" y="663"/>
                </a:lnTo>
                <a:lnTo>
                  <a:pt x="462" y="663"/>
                </a:lnTo>
                <a:lnTo>
                  <a:pt x="463" y="663"/>
                </a:lnTo>
                <a:lnTo>
                  <a:pt x="463" y="663"/>
                </a:lnTo>
                <a:lnTo>
                  <a:pt x="464" y="663"/>
                </a:lnTo>
                <a:lnTo>
                  <a:pt x="465" y="664"/>
                </a:lnTo>
                <a:lnTo>
                  <a:pt x="466" y="664"/>
                </a:lnTo>
                <a:lnTo>
                  <a:pt x="466" y="664"/>
                </a:lnTo>
                <a:lnTo>
                  <a:pt x="467" y="664"/>
                </a:lnTo>
                <a:lnTo>
                  <a:pt x="468" y="664"/>
                </a:lnTo>
                <a:lnTo>
                  <a:pt x="468" y="665"/>
                </a:lnTo>
                <a:lnTo>
                  <a:pt x="469" y="665"/>
                </a:lnTo>
                <a:lnTo>
                  <a:pt x="470" y="666"/>
                </a:lnTo>
                <a:lnTo>
                  <a:pt x="470" y="666"/>
                </a:lnTo>
                <a:lnTo>
                  <a:pt x="471" y="667"/>
                </a:lnTo>
                <a:lnTo>
                  <a:pt x="471" y="667"/>
                </a:lnTo>
                <a:lnTo>
                  <a:pt x="471" y="668"/>
                </a:lnTo>
                <a:lnTo>
                  <a:pt x="471" y="668"/>
                </a:lnTo>
                <a:lnTo>
                  <a:pt x="472" y="668"/>
                </a:lnTo>
                <a:lnTo>
                  <a:pt x="472" y="668"/>
                </a:lnTo>
                <a:lnTo>
                  <a:pt x="473" y="669"/>
                </a:lnTo>
                <a:lnTo>
                  <a:pt x="473" y="669"/>
                </a:lnTo>
                <a:lnTo>
                  <a:pt x="474" y="669"/>
                </a:lnTo>
                <a:lnTo>
                  <a:pt x="475" y="668"/>
                </a:lnTo>
                <a:lnTo>
                  <a:pt x="475" y="668"/>
                </a:lnTo>
                <a:lnTo>
                  <a:pt x="476" y="668"/>
                </a:lnTo>
                <a:lnTo>
                  <a:pt x="476" y="669"/>
                </a:lnTo>
                <a:lnTo>
                  <a:pt x="476" y="669"/>
                </a:lnTo>
                <a:lnTo>
                  <a:pt x="477" y="669"/>
                </a:lnTo>
                <a:lnTo>
                  <a:pt x="477" y="669"/>
                </a:lnTo>
                <a:lnTo>
                  <a:pt x="478" y="669"/>
                </a:lnTo>
                <a:lnTo>
                  <a:pt x="478" y="669"/>
                </a:lnTo>
                <a:lnTo>
                  <a:pt x="479" y="668"/>
                </a:lnTo>
                <a:lnTo>
                  <a:pt x="480" y="668"/>
                </a:lnTo>
                <a:lnTo>
                  <a:pt x="481" y="669"/>
                </a:lnTo>
                <a:lnTo>
                  <a:pt x="481" y="669"/>
                </a:lnTo>
                <a:lnTo>
                  <a:pt x="482" y="669"/>
                </a:lnTo>
                <a:lnTo>
                  <a:pt x="482" y="669"/>
                </a:lnTo>
                <a:lnTo>
                  <a:pt x="483" y="670"/>
                </a:lnTo>
                <a:lnTo>
                  <a:pt x="484" y="670"/>
                </a:lnTo>
                <a:lnTo>
                  <a:pt x="484" y="671"/>
                </a:lnTo>
                <a:lnTo>
                  <a:pt x="484" y="671"/>
                </a:lnTo>
                <a:lnTo>
                  <a:pt x="484" y="671"/>
                </a:lnTo>
                <a:lnTo>
                  <a:pt x="484" y="672"/>
                </a:lnTo>
                <a:lnTo>
                  <a:pt x="484" y="672"/>
                </a:lnTo>
                <a:lnTo>
                  <a:pt x="484" y="673"/>
                </a:lnTo>
                <a:lnTo>
                  <a:pt x="484" y="673"/>
                </a:lnTo>
                <a:lnTo>
                  <a:pt x="483" y="673"/>
                </a:lnTo>
                <a:lnTo>
                  <a:pt x="483" y="673"/>
                </a:lnTo>
                <a:lnTo>
                  <a:pt x="482" y="673"/>
                </a:lnTo>
                <a:lnTo>
                  <a:pt x="482" y="673"/>
                </a:lnTo>
                <a:lnTo>
                  <a:pt x="481" y="673"/>
                </a:lnTo>
                <a:lnTo>
                  <a:pt x="480" y="673"/>
                </a:lnTo>
                <a:lnTo>
                  <a:pt x="480" y="673"/>
                </a:lnTo>
                <a:lnTo>
                  <a:pt x="479" y="673"/>
                </a:lnTo>
                <a:lnTo>
                  <a:pt x="479" y="673"/>
                </a:lnTo>
                <a:lnTo>
                  <a:pt x="478" y="673"/>
                </a:lnTo>
                <a:lnTo>
                  <a:pt x="477" y="673"/>
                </a:lnTo>
                <a:lnTo>
                  <a:pt x="477" y="674"/>
                </a:lnTo>
                <a:lnTo>
                  <a:pt x="476" y="674"/>
                </a:lnTo>
                <a:lnTo>
                  <a:pt x="476" y="674"/>
                </a:lnTo>
                <a:lnTo>
                  <a:pt x="476" y="674"/>
                </a:lnTo>
                <a:lnTo>
                  <a:pt x="475" y="674"/>
                </a:lnTo>
                <a:lnTo>
                  <a:pt x="475" y="673"/>
                </a:lnTo>
                <a:lnTo>
                  <a:pt x="474" y="673"/>
                </a:lnTo>
                <a:lnTo>
                  <a:pt x="474" y="674"/>
                </a:lnTo>
                <a:lnTo>
                  <a:pt x="473" y="674"/>
                </a:lnTo>
                <a:lnTo>
                  <a:pt x="473" y="674"/>
                </a:lnTo>
                <a:lnTo>
                  <a:pt x="473" y="673"/>
                </a:lnTo>
                <a:lnTo>
                  <a:pt x="472" y="673"/>
                </a:lnTo>
                <a:lnTo>
                  <a:pt x="472" y="673"/>
                </a:lnTo>
                <a:lnTo>
                  <a:pt x="471" y="673"/>
                </a:lnTo>
                <a:lnTo>
                  <a:pt x="471" y="673"/>
                </a:lnTo>
                <a:lnTo>
                  <a:pt x="470" y="673"/>
                </a:lnTo>
                <a:lnTo>
                  <a:pt x="469" y="673"/>
                </a:lnTo>
                <a:lnTo>
                  <a:pt x="469" y="672"/>
                </a:lnTo>
                <a:lnTo>
                  <a:pt x="468" y="672"/>
                </a:lnTo>
                <a:lnTo>
                  <a:pt x="467" y="671"/>
                </a:lnTo>
                <a:lnTo>
                  <a:pt x="467" y="671"/>
                </a:lnTo>
                <a:lnTo>
                  <a:pt x="466" y="670"/>
                </a:lnTo>
                <a:lnTo>
                  <a:pt x="466" y="671"/>
                </a:lnTo>
                <a:lnTo>
                  <a:pt x="465" y="671"/>
                </a:lnTo>
                <a:lnTo>
                  <a:pt x="464" y="671"/>
                </a:lnTo>
                <a:lnTo>
                  <a:pt x="464" y="671"/>
                </a:lnTo>
                <a:lnTo>
                  <a:pt x="463" y="671"/>
                </a:lnTo>
                <a:lnTo>
                  <a:pt x="463" y="671"/>
                </a:lnTo>
                <a:lnTo>
                  <a:pt x="462" y="671"/>
                </a:lnTo>
                <a:lnTo>
                  <a:pt x="462" y="671"/>
                </a:lnTo>
                <a:lnTo>
                  <a:pt x="461" y="671"/>
                </a:lnTo>
                <a:lnTo>
                  <a:pt x="461" y="671"/>
                </a:lnTo>
                <a:lnTo>
                  <a:pt x="461" y="671"/>
                </a:lnTo>
                <a:lnTo>
                  <a:pt x="460" y="671"/>
                </a:lnTo>
                <a:lnTo>
                  <a:pt x="460" y="672"/>
                </a:lnTo>
                <a:lnTo>
                  <a:pt x="460" y="672"/>
                </a:lnTo>
                <a:lnTo>
                  <a:pt x="460" y="673"/>
                </a:lnTo>
                <a:lnTo>
                  <a:pt x="461" y="674"/>
                </a:lnTo>
                <a:lnTo>
                  <a:pt x="462" y="674"/>
                </a:lnTo>
                <a:lnTo>
                  <a:pt x="462" y="675"/>
                </a:lnTo>
                <a:lnTo>
                  <a:pt x="462" y="676"/>
                </a:lnTo>
                <a:lnTo>
                  <a:pt x="462" y="676"/>
                </a:lnTo>
                <a:lnTo>
                  <a:pt x="462" y="677"/>
                </a:lnTo>
                <a:lnTo>
                  <a:pt x="462" y="678"/>
                </a:lnTo>
                <a:lnTo>
                  <a:pt x="462" y="678"/>
                </a:lnTo>
                <a:lnTo>
                  <a:pt x="462" y="678"/>
                </a:lnTo>
                <a:lnTo>
                  <a:pt x="462" y="678"/>
                </a:lnTo>
                <a:lnTo>
                  <a:pt x="461" y="679"/>
                </a:lnTo>
                <a:lnTo>
                  <a:pt x="461" y="679"/>
                </a:lnTo>
                <a:lnTo>
                  <a:pt x="460" y="680"/>
                </a:lnTo>
                <a:lnTo>
                  <a:pt x="459" y="681"/>
                </a:lnTo>
                <a:lnTo>
                  <a:pt x="459" y="682"/>
                </a:lnTo>
                <a:lnTo>
                  <a:pt x="459" y="683"/>
                </a:lnTo>
                <a:lnTo>
                  <a:pt x="458" y="683"/>
                </a:lnTo>
                <a:lnTo>
                  <a:pt x="457" y="683"/>
                </a:lnTo>
                <a:lnTo>
                  <a:pt x="456" y="683"/>
                </a:lnTo>
                <a:lnTo>
                  <a:pt x="456" y="683"/>
                </a:lnTo>
                <a:lnTo>
                  <a:pt x="455" y="683"/>
                </a:lnTo>
                <a:lnTo>
                  <a:pt x="454" y="683"/>
                </a:lnTo>
                <a:lnTo>
                  <a:pt x="454" y="684"/>
                </a:lnTo>
                <a:lnTo>
                  <a:pt x="454" y="684"/>
                </a:lnTo>
                <a:lnTo>
                  <a:pt x="454" y="685"/>
                </a:lnTo>
                <a:lnTo>
                  <a:pt x="455" y="685"/>
                </a:lnTo>
                <a:lnTo>
                  <a:pt x="455" y="685"/>
                </a:lnTo>
                <a:lnTo>
                  <a:pt x="456" y="685"/>
                </a:lnTo>
                <a:lnTo>
                  <a:pt x="456" y="684"/>
                </a:lnTo>
                <a:lnTo>
                  <a:pt x="456" y="684"/>
                </a:lnTo>
                <a:lnTo>
                  <a:pt x="456" y="684"/>
                </a:lnTo>
                <a:lnTo>
                  <a:pt x="457" y="684"/>
                </a:lnTo>
                <a:lnTo>
                  <a:pt x="457" y="685"/>
                </a:lnTo>
                <a:lnTo>
                  <a:pt x="457" y="685"/>
                </a:lnTo>
                <a:lnTo>
                  <a:pt x="458" y="686"/>
                </a:lnTo>
                <a:lnTo>
                  <a:pt x="458" y="686"/>
                </a:lnTo>
                <a:lnTo>
                  <a:pt x="459" y="686"/>
                </a:lnTo>
                <a:lnTo>
                  <a:pt x="459" y="686"/>
                </a:lnTo>
                <a:lnTo>
                  <a:pt x="459" y="686"/>
                </a:lnTo>
                <a:lnTo>
                  <a:pt x="459" y="687"/>
                </a:lnTo>
                <a:lnTo>
                  <a:pt x="459" y="687"/>
                </a:lnTo>
                <a:lnTo>
                  <a:pt x="458" y="687"/>
                </a:lnTo>
                <a:lnTo>
                  <a:pt x="458" y="687"/>
                </a:lnTo>
                <a:lnTo>
                  <a:pt x="458" y="688"/>
                </a:lnTo>
                <a:lnTo>
                  <a:pt x="458" y="688"/>
                </a:lnTo>
                <a:lnTo>
                  <a:pt x="458" y="689"/>
                </a:lnTo>
                <a:lnTo>
                  <a:pt x="458" y="690"/>
                </a:lnTo>
                <a:lnTo>
                  <a:pt x="458" y="690"/>
                </a:lnTo>
                <a:lnTo>
                  <a:pt x="458" y="691"/>
                </a:lnTo>
                <a:lnTo>
                  <a:pt x="457" y="691"/>
                </a:lnTo>
                <a:lnTo>
                  <a:pt x="456" y="691"/>
                </a:lnTo>
                <a:lnTo>
                  <a:pt x="456" y="691"/>
                </a:lnTo>
                <a:lnTo>
                  <a:pt x="456" y="692"/>
                </a:lnTo>
                <a:lnTo>
                  <a:pt x="456" y="692"/>
                </a:lnTo>
                <a:lnTo>
                  <a:pt x="456" y="693"/>
                </a:lnTo>
                <a:lnTo>
                  <a:pt x="456" y="693"/>
                </a:lnTo>
                <a:lnTo>
                  <a:pt x="456" y="693"/>
                </a:lnTo>
                <a:lnTo>
                  <a:pt x="456" y="693"/>
                </a:lnTo>
                <a:lnTo>
                  <a:pt x="455" y="693"/>
                </a:lnTo>
                <a:lnTo>
                  <a:pt x="455" y="693"/>
                </a:lnTo>
                <a:lnTo>
                  <a:pt x="455" y="693"/>
                </a:lnTo>
                <a:lnTo>
                  <a:pt x="454" y="693"/>
                </a:lnTo>
                <a:lnTo>
                  <a:pt x="454" y="693"/>
                </a:lnTo>
                <a:lnTo>
                  <a:pt x="454" y="694"/>
                </a:lnTo>
                <a:lnTo>
                  <a:pt x="454" y="696"/>
                </a:lnTo>
                <a:lnTo>
                  <a:pt x="454" y="696"/>
                </a:lnTo>
                <a:lnTo>
                  <a:pt x="454" y="697"/>
                </a:lnTo>
                <a:lnTo>
                  <a:pt x="454" y="697"/>
                </a:lnTo>
                <a:lnTo>
                  <a:pt x="455" y="697"/>
                </a:lnTo>
                <a:lnTo>
                  <a:pt x="455" y="698"/>
                </a:lnTo>
                <a:lnTo>
                  <a:pt x="455" y="698"/>
                </a:lnTo>
                <a:lnTo>
                  <a:pt x="456" y="698"/>
                </a:lnTo>
                <a:lnTo>
                  <a:pt x="456" y="697"/>
                </a:lnTo>
                <a:lnTo>
                  <a:pt x="456" y="698"/>
                </a:lnTo>
                <a:lnTo>
                  <a:pt x="457" y="698"/>
                </a:lnTo>
                <a:lnTo>
                  <a:pt x="458" y="699"/>
                </a:lnTo>
                <a:lnTo>
                  <a:pt x="459" y="699"/>
                </a:lnTo>
                <a:lnTo>
                  <a:pt x="459" y="699"/>
                </a:lnTo>
                <a:lnTo>
                  <a:pt x="460" y="699"/>
                </a:lnTo>
                <a:lnTo>
                  <a:pt x="461" y="699"/>
                </a:lnTo>
                <a:lnTo>
                  <a:pt x="461" y="699"/>
                </a:lnTo>
                <a:lnTo>
                  <a:pt x="462" y="699"/>
                </a:lnTo>
                <a:lnTo>
                  <a:pt x="462" y="698"/>
                </a:lnTo>
                <a:lnTo>
                  <a:pt x="463" y="698"/>
                </a:lnTo>
                <a:lnTo>
                  <a:pt x="464" y="698"/>
                </a:lnTo>
                <a:lnTo>
                  <a:pt x="464" y="699"/>
                </a:lnTo>
                <a:lnTo>
                  <a:pt x="465" y="699"/>
                </a:lnTo>
                <a:lnTo>
                  <a:pt x="466" y="699"/>
                </a:lnTo>
                <a:lnTo>
                  <a:pt x="466" y="699"/>
                </a:lnTo>
                <a:lnTo>
                  <a:pt x="467" y="700"/>
                </a:lnTo>
                <a:lnTo>
                  <a:pt x="468" y="700"/>
                </a:lnTo>
                <a:lnTo>
                  <a:pt x="469" y="700"/>
                </a:lnTo>
                <a:lnTo>
                  <a:pt x="470" y="699"/>
                </a:lnTo>
                <a:lnTo>
                  <a:pt x="470" y="700"/>
                </a:lnTo>
                <a:lnTo>
                  <a:pt x="471" y="699"/>
                </a:lnTo>
                <a:lnTo>
                  <a:pt x="471" y="699"/>
                </a:lnTo>
                <a:lnTo>
                  <a:pt x="472" y="698"/>
                </a:lnTo>
                <a:lnTo>
                  <a:pt x="473" y="698"/>
                </a:lnTo>
                <a:lnTo>
                  <a:pt x="473" y="698"/>
                </a:lnTo>
                <a:lnTo>
                  <a:pt x="474" y="698"/>
                </a:lnTo>
                <a:lnTo>
                  <a:pt x="474" y="698"/>
                </a:lnTo>
                <a:lnTo>
                  <a:pt x="475" y="699"/>
                </a:lnTo>
                <a:lnTo>
                  <a:pt x="475" y="699"/>
                </a:lnTo>
                <a:lnTo>
                  <a:pt x="475" y="700"/>
                </a:lnTo>
                <a:lnTo>
                  <a:pt x="475" y="700"/>
                </a:lnTo>
                <a:lnTo>
                  <a:pt x="475" y="701"/>
                </a:lnTo>
                <a:lnTo>
                  <a:pt x="474" y="701"/>
                </a:lnTo>
                <a:lnTo>
                  <a:pt x="474" y="701"/>
                </a:lnTo>
                <a:lnTo>
                  <a:pt x="473" y="702"/>
                </a:lnTo>
                <a:lnTo>
                  <a:pt x="472" y="702"/>
                </a:lnTo>
                <a:lnTo>
                  <a:pt x="471" y="703"/>
                </a:lnTo>
                <a:lnTo>
                  <a:pt x="471" y="703"/>
                </a:lnTo>
                <a:lnTo>
                  <a:pt x="470" y="703"/>
                </a:lnTo>
                <a:lnTo>
                  <a:pt x="469" y="703"/>
                </a:lnTo>
                <a:lnTo>
                  <a:pt x="468" y="703"/>
                </a:lnTo>
                <a:lnTo>
                  <a:pt x="468" y="704"/>
                </a:lnTo>
                <a:lnTo>
                  <a:pt x="467" y="704"/>
                </a:lnTo>
                <a:lnTo>
                  <a:pt x="466" y="704"/>
                </a:lnTo>
                <a:lnTo>
                  <a:pt x="464" y="704"/>
                </a:lnTo>
                <a:lnTo>
                  <a:pt x="463" y="704"/>
                </a:lnTo>
                <a:lnTo>
                  <a:pt x="462" y="704"/>
                </a:lnTo>
                <a:lnTo>
                  <a:pt x="461" y="704"/>
                </a:lnTo>
                <a:lnTo>
                  <a:pt x="460" y="705"/>
                </a:lnTo>
                <a:lnTo>
                  <a:pt x="459" y="705"/>
                </a:lnTo>
                <a:lnTo>
                  <a:pt x="459" y="705"/>
                </a:lnTo>
                <a:lnTo>
                  <a:pt x="458" y="706"/>
                </a:lnTo>
                <a:lnTo>
                  <a:pt x="457" y="707"/>
                </a:lnTo>
                <a:lnTo>
                  <a:pt x="456" y="707"/>
                </a:lnTo>
                <a:lnTo>
                  <a:pt x="456" y="708"/>
                </a:lnTo>
                <a:lnTo>
                  <a:pt x="456" y="708"/>
                </a:lnTo>
                <a:lnTo>
                  <a:pt x="456" y="709"/>
                </a:lnTo>
                <a:lnTo>
                  <a:pt x="455" y="709"/>
                </a:lnTo>
                <a:lnTo>
                  <a:pt x="455" y="709"/>
                </a:lnTo>
                <a:lnTo>
                  <a:pt x="454" y="710"/>
                </a:lnTo>
                <a:lnTo>
                  <a:pt x="454" y="710"/>
                </a:lnTo>
                <a:lnTo>
                  <a:pt x="454" y="711"/>
                </a:lnTo>
                <a:lnTo>
                  <a:pt x="454" y="711"/>
                </a:lnTo>
                <a:lnTo>
                  <a:pt x="454" y="712"/>
                </a:lnTo>
                <a:lnTo>
                  <a:pt x="453" y="712"/>
                </a:lnTo>
                <a:lnTo>
                  <a:pt x="452" y="713"/>
                </a:lnTo>
                <a:lnTo>
                  <a:pt x="451" y="713"/>
                </a:lnTo>
                <a:lnTo>
                  <a:pt x="451" y="713"/>
                </a:lnTo>
                <a:lnTo>
                  <a:pt x="451" y="713"/>
                </a:lnTo>
                <a:lnTo>
                  <a:pt x="451" y="714"/>
                </a:lnTo>
                <a:lnTo>
                  <a:pt x="452" y="714"/>
                </a:lnTo>
                <a:lnTo>
                  <a:pt x="452" y="714"/>
                </a:lnTo>
                <a:lnTo>
                  <a:pt x="453" y="714"/>
                </a:lnTo>
                <a:lnTo>
                  <a:pt x="453" y="715"/>
                </a:lnTo>
                <a:lnTo>
                  <a:pt x="453" y="715"/>
                </a:lnTo>
                <a:lnTo>
                  <a:pt x="453" y="716"/>
                </a:lnTo>
                <a:lnTo>
                  <a:pt x="453" y="716"/>
                </a:lnTo>
                <a:lnTo>
                  <a:pt x="452" y="717"/>
                </a:lnTo>
                <a:lnTo>
                  <a:pt x="453" y="718"/>
                </a:lnTo>
                <a:lnTo>
                  <a:pt x="453" y="718"/>
                </a:lnTo>
                <a:lnTo>
                  <a:pt x="453" y="719"/>
                </a:lnTo>
                <a:lnTo>
                  <a:pt x="453" y="719"/>
                </a:lnTo>
                <a:lnTo>
                  <a:pt x="453" y="720"/>
                </a:lnTo>
                <a:lnTo>
                  <a:pt x="454" y="720"/>
                </a:lnTo>
                <a:lnTo>
                  <a:pt x="455" y="720"/>
                </a:lnTo>
                <a:lnTo>
                  <a:pt x="455" y="721"/>
                </a:lnTo>
                <a:lnTo>
                  <a:pt x="455" y="722"/>
                </a:lnTo>
                <a:lnTo>
                  <a:pt x="455" y="722"/>
                </a:lnTo>
                <a:lnTo>
                  <a:pt x="454" y="723"/>
                </a:lnTo>
                <a:lnTo>
                  <a:pt x="454" y="723"/>
                </a:lnTo>
                <a:lnTo>
                  <a:pt x="454" y="724"/>
                </a:lnTo>
                <a:lnTo>
                  <a:pt x="454" y="724"/>
                </a:lnTo>
                <a:lnTo>
                  <a:pt x="454" y="724"/>
                </a:lnTo>
                <a:lnTo>
                  <a:pt x="454" y="725"/>
                </a:lnTo>
                <a:lnTo>
                  <a:pt x="454" y="725"/>
                </a:lnTo>
                <a:lnTo>
                  <a:pt x="453" y="726"/>
                </a:lnTo>
                <a:lnTo>
                  <a:pt x="453" y="727"/>
                </a:lnTo>
                <a:lnTo>
                  <a:pt x="452" y="727"/>
                </a:lnTo>
                <a:lnTo>
                  <a:pt x="452" y="727"/>
                </a:lnTo>
                <a:lnTo>
                  <a:pt x="453" y="727"/>
                </a:lnTo>
                <a:lnTo>
                  <a:pt x="453" y="728"/>
                </a:lnTo>
                <a:lnTo>
                  <a:pt x="453" y="728"/>
                </a:lnTo>
                <a:lnTo>
                  <a:pt x="453" y="728"/>
                </a:lnTo>
                <a:lnTo>
                  <a:pt x="453" y="729"/>
                </a:lnTo>
                <a:lnTo>
                  <a:pt x="453" y="729"/>
                </a:lnTo>
                <a:lnTo>
                  <a:pt x="452" y="730"/>
                </a:lnTo>
                <a:lnTo>
                  <a:pt x="452" y="730"/>
                </a:lnTo>
                <a:lnTo>
                  <a:pt x="453" y="730"/>
                </a:lnTo>
                <a:lnTo>
                  <a:pt x="454" y="730"/>
                </a:lnTo>
                <a:lnTo>
                  <a:pt x="454" y="731"/>
                </a:lnTo>
                <a:lnTo>
                  <a:pt x="455" y="731"/>
                </a:lnTo>
                <a:lnTo>
                  <a:pt x="455" y="732"/>
                </a:lnTo>
                <a:lnTo>
                  <a:pt x="455" y="732"/>
                </a:lnTo>
                <a:lnTo>
                  <a:pt x="455" y="733"/>
                </a:lnTo>
                <a:lnTo>
                  <a:pt x="456" y="733"/>
                </a:lnTo>
                <a:lnTo>
                  <a:pt x="456" y="733"/>
                </a:lnTo>
                <a:lnTo>
                  <a:pt x="455" y="735"/>
                </a:lnTo>
                <a:lnTo>
                  <a:pt x="454" y="735"/>
                </a:lnTo>
                <a:lnTo>
                  <a:pt x="453" y="735"/>
                </a:lnTo>
                <a:lnTo>
                  <a:pt x="453" y="735"/>
                </a:lnTo>
                <a:lnTo>
                  <a:pt x="453" y="736"/>
                </a:lnTo>
                <a:lnTo>
                  <a:pt x="454" y="736"/>
                </a:lnTo>
                <a:lnTo>
                  <a:pt x="454" y="737"/>
                </a:lnTo>
                <a:lnTo>
                  <a:pt x="455" y="737"/>
                </a:lnTo>
                <a:lnTo>
                  <a:pt x="455" y="737"/>
                </a:lnTo>
                <a:lnTo>
                  <a:pt x="455" y="738"/>
                </a:lnTo>
                <a:lnTo>
                  <a:pt x="455" y="738"/>
                </a:lnTo>
                <a:lnTo>
                  <a:pt x="454" y="739"/>
                </a:lnTo>
                <a:lnTo>
                  <a:pt x="454" y="739"/>
                </a:lnTo>
                <a:lnTo>
                  <a:pt x="454" y="740"/>
                </a:lnTo>
                <a:lnTo>
                  <a:pt x="454" y="740"/>
                </a:lnTo>
                <a:lnTo>
                  <a:pt x="455" y="740"/>
                </a:lnTo>
                <a:lnTo>
                  <a:pt x="456" y="740"/>
                </a:lnTo>
                <a:lnTo>
                  <a:pt x="456" y="741"/>
                </a:lnTo>
                <a:lnTo>
                  <a:pt x="457" y="741"/>
                </a:lnTo>
                <a:lnTo>
                  <a:pt x="458" y="741"/>
                </a:lnTo>
                <a:lnTo>
                  <a:pt x="459" y="741"/>
                </a:lnTo>
                <a:lnTo>
                  <a:pt x="459" y="741"/>
                </a:lnTo>
                <a:lnTo>
                  <a:pt x="459" y="742"/>
                </a:lnTo>
                <a:lnTo>
                  <a:pt x="459" y="742"/>
                </a:lnTo>
                <a:lnTo>
                  <a:pt x="458" y="742"/>
                </a:lnTo>
                <a:lnTo>
                  <a:pt x="457" y="743"/>
                </a:lnTo>
                <a:lnTo>
                  <a:pt x="456" y="743"/>
                </a:lnTo>
                <a:lnTo>
                  <a:pt x="456" y="743"/>
                </a:lnTo>
                <a:lnTo>
                  <a:pt x="456" y="743"/>
                </a:lnTo>
                <a:lnTo>
                  <a:pt x="456" y="743"/>
                </a:lnTo>
                <a:lnTo>
                  <a:pt x="456" y="744"/>
                </a:lnTo>
                <a:lnTo>
                  <a:pt x="456" y="744"/>
                </a:lnTo>
                <a:lnTo>
                  <a:pt x="456" y="745"/>
                </a:lnTo>
                <a:lnTo>
                  <a:pt x="456" y="745"/>
                </a:lnTo>
                <a:lnTo>
                  <a:pt x="457" y="745"/>
                </a:lnTo>
                <a:lnTo>
                  <a:pt x="457" y="745"/>
                </a:lnTo>
                <a:lnTo>
                  <a:pt x="458" y="745"/>
                </a:lnTo>
                <a:lnTo>
                  <a:pt x="458" y="745"/>
                </a:lnTo>
                <a:lnTo>
                  <a:pt x="458" y="746"/>
                </a:lnTo>
                <a:lnTo>
                  <a:pt x="458" y="746"/>
                </a:lnTo>
                <a:lnTo>
                  <a:pt x="459" y="746"/>
                </a:lnTo>
                <a:lnTo>
                  <a:pt x="459" y="747"/>
                </a:lnTo>
                <a:lnTo>
                  <a:pt x="460" y="747"/>
                </a:lnTo>
                <a:lnTo>
                  <a:pt x="462" y="748"/>
                </a:lnTo>
                <a:lnTo>
                  <a:pt x="463" y="748"/>
                </a:lnTo>
                <a:lnTo>
                  <a:pt x="463" y="749"/>
                </a:lnTo>
                <a:lnTo>
                  <a:pt x="463" y="749"/>
                </a:lnTo>
                <a:lnTo>
                  <a:pt x="462" y="749"/>
                </a:lnTo>
                <a:lnTo>
                  <a:pt x="462" y="750"/>
                </a:lnTo>
                <a:lnTo>
                  <a:pt x="462" y="750"/>
                </a:lnTo>
                <a:lnTo>
                  <a:pt x="462" y="751"/>
                </a:lnTo>
                <a:lnTo>
                  <a:pt x="462" y="751"/>
                </a:lnTo>
                <a:lnTo>
                  <a:pt x="462" y="752"/>
                </a:lnTo>
                <a:lnTo>
                  <a:pt x="461" y="752"/>
                </a:lnTo>
                <a:lnTo>
                  <a:pt x="461" y="752"/>
                </a:lnTo>
                <a:lnTo>
                  <a:pt x="461" y="753"/>
                </a:lnTo>
                <a:lnTo>
                  <a:pt x="462" y="753"/>
                </a:lnTo>
                <a:lnTo>
                  <a:pt x="462" y="753"/>
                </a:lnTo>
                <a:lnTo>
                  <a:pt x="462" y="753"/>
                </a:lnTo>
                <a:lnTo>
                  <a:pt x="463" y="753"/>
                </a:lnTo>
                <a:lnTo>
                  <a:pt x="464" y="753"/>
                </a:lnTo>
                <a:lnTo>
                  <a:pt x="465" y="753"/>
                </a:lnTo>
                <a:lnTo>
                  <a:pt x="465" y="753"/>
                </a:lnTo>
                <a:lnTo>
                  <a:pt x="466" y="753"/>
                </a:lnTo>
                <a:lnTo>
                  <a:pt x="466" y="754"/>
                </a:lnTo>
                <a:lnTo>
                  <a:pt x="466" y="754"/>
                </a:lnTo>
                <a:lnTo>
                  <a:pt x="467" y="755"/>
                </a:lnTo>
                <a:lnTo>
                  <a:pt x="467" y="755"/>
                </a:lnTo>
                <a:lnTo>
                  <a:pt x="467" y="756"/>
                </a:lnTo>
                <a:lnTo>
                  <a:pt x="467" y="757"/>
                </a:lnTo>
                <a:lnTo>
                  <a:pt x="466" y="758"/>
                </a:lnTo>
                <a:lnTo>
                  <a:pt x="466" y="759"/>
                </a:lnTo>
                <a:lnTo>
                  <a:pt x="466" y="759"/>
                </a:lnTo>
                <a:lnTo>
                  <a:pt x="466" y="760"/>
                </a:lnTo>
                <a:lnTo>
                  <a:pt x="466" y="760"/>
                </a:lnTo>
                <a:lnTo>
                  <a:pt x="466" y="761"/>
                </a:lnTo>
                <a:lnTo>
                  <a:pt x="466" y="761"/>
                </a:lnTo>
                <a:lnTo>
                  <a:pt x="466" y="761"/>
                </a:lnTo>
                <a:lnTo>
                  <a:pt x="467" y="761"/>
                </a:lnTo>
                <a:lnTo>
                  <a:pt x="468" y="762"/>
                </a:lnTo>
                <a:lnTo>
                  <a:pt x="469" y="762"/>
                </a:lnTo>
                <a:lnTo>
                  <a:pt x="470" y="761"/>
                </a:lnTo>
                <a:lnTo>
                  <a:pt x="471" y="760"/>
                </a:lnTo>
                <a:lnTo>
                  <a:pt x="472" y="760"/>
                </a:lnTo>
                <a:lnTo>
                  <a:pt x="473" y="760"/>
                </a:lnTo>
                <a:lnTo>
                  <a:pt x="473" y="759"/>
                </a:lnTo>
                <a:lnTo>
                  <a:pt x="473" y="759"/>
                </a:lnTo>
                <a:lnTo>
                  <a:pt x="474" y="759"/>
                </a:lnTo>
                <a:lnTo>
                  <a:pt x="475" y="759"/>
                </a:lnTo>
                <a:lnTo>
                  <a:pt x="476" y="759"/>
                </a:lnTo>
                <a:lnTo>
                  <a:pt x="476" y="759"/>
                </a:lnTo>
                <a:lnTo>
                  <a:pt x="476" y="759"/>
                </a:lnTo>
                <a:lnTo>
                  <a:pt x="476" y="760"/>
                </a:lnTo>
                <a:lnTo>
                  <a:pt x="476" y="760"/>
                </a:lnTo>
                <a:lnTo>
                  <a:pt x="476" y="761"/>
                </a:lnTo>
                <a:lnTo>
                  <a:pt x="476" y="761"/>
                </a:lnTo>
                <a:lnTo>
                  <a:pt x="476" y="762"/>
                </a:lnTo>
                <a:lnTo>
                  <a:pt x="476" y="762"/>
                </a:lnTo>
                <a:lnTo>
                  <a:pt x="477" y="763"/>
                </a:lnTo>
                <a:lnTo>
                  <a:pt x="477" y="763"/>
                </a:lnTo>
                <a:lnTo>
                  <a:pt x="476" y="764"/>
                </a:lnTo>
                <a:lnTo>
                  <a:pt x="476" y="764"/>
                </a:lnTo>
                <a:lnTo>
                  <a:pt x="476" y="764"/>
                </a:lnTo>
                <a:lnTo>
                  <a:pt x="476" y="765"/>
                </a:lnTo>
                <a:lnTo>
                  <a:pt x="473" y="765"/>
                </a:lnTo>
                <a:lnTo>
                  <a:pt x="473" y="765"/>
                </a:lnTo>
                <a:lnTo>
                  <a:pt x="472" y="765"/>
                </a:lnTo>
                <a:lnTo>
                  <a:pt x="471" y="765"/>
                </a:lnTo>
                <a:lnTo>
                  <a:pt x="470" y="765"/>
                </a:lnTo>
                <a:lnTo>
                  <a:pt x="469" y="765"/>
                </a:lnTo>
                <a:lnTo>
                  <a:pt x="468" y="766"/>
                </a:lnTo>
                <a:lnTo>
                  <a:pt x="468" y="766"/>
                </a:lnTo>
                <a:lnTo>
                  <a:pt x="467" y="767"/>
                </a:lnTo>
                <a:lnTo>
                  <a:pt x="466" y="767"/>
                </a:lnTo>
                <a:lnTo>
                  <a:pt x="466" y="767"/>
                </a:lnTo>
                <a:lnTo>
                  <a:pt x="466" y="767"/>
                </a:lnTo>
                <a:lnTo>
                  <a:pt x="465" y="768"/>
                </a:lnTo>
                <a:lnTo>
                  <a:pt x="465" y="769"/>
                </a:lnTo>
                <a:lnTo>
                  <a:pt x="465" y="770"/>
                </a:lnTo>
                <a:lnTo>
                  <a:pt x="464" y="770"/>
                </a:lnTo>
                <a:lnTo>
                  <a:pt x="464" y="771"/>
                </a:lnTo>
                <a:lnTo>
                  <a:pt x="464" y="771"/>
                </a:lnTo>
                <a:lnTo>
                  <a:pt x="464" y="771"/>
                </a:lnTo>
                <a:lnTo>
                  <a:pt x="464" y="772"/>
                </a:lnTo>
                <a:lnTo>
                  <a:pt x="464" y="772"/>
                </a:lnTo>
                <a:lnTo>
                  <a:pt x="464" y="774"/>
                </a:lnTo>
                <a:lnTo>
                  <a:pt x="463" y="774"/>
                </a:lnTo>
                <a:lnTo>
                  <a:pt x="463" y="775"/>
                </a:lnTo>
                <a:lnTo>
                  <a:pt x="462" y="775"/>
                </a:lnTo>
                <a:lnTo>
                  <a:pt x="462" y="775"/>
                </a:lnTo>
                <a:lnTo>
                  <a:pt x="463" y="775"/>
                </a:lnTo>
                <a:lnTo>
                  <a:pt x="464" y="776"/>
                </a:lnTo>
                <a:lnTo>
                  <a:pt x="464" y="776"/>
                </a:lnTo>
                <a:lnTo>
                  <a:pt x="465" y="776"/>
                </a:lnTo>
                <a:lnTo>
                  <a:pt x="465" y="777"/>
                </a:lnTo>
                <a:lnTo>
                  <a:pt x="465" y="777"/>
                </a:lnTo>
                <a:lnTo>
                  <a:pt x="466" y="777"/>
                </a:lnTo>
                <a:lnTo>
                  <a:pt x="466" y="777"/>
                </a:lnTo>
                <a:lnTo>
                  <a:pt x="466" y="778"/>
                </a:lnTo>
                <a:lnTo>
                  <a:pt x="466" y="778"/>
                </a:lnTo>
                <a:lnTo>
                  <a:pt x="465" y="779"/>
                </a:lnTo>
                <a:lnTo>
                  <a:pt x="465" y="780"/>
                </a:lnTo>
                <a:lnTo>
                  <a:pt x="464" y="780"/>
                </a:lnTo>
                <a:lnTo>
                  <a:pt x="463" y="781"/>
                </a:lnTo>
                <a:lnTo>
                  <a:pt x="463" y="781"/>
                </a:lnTo>
                <a:lnTo>
                  <a:pt x="462" y="781"/>
                </a:lnTo>
                <a:lnTo>
                  <a:pt x="462" y="782"/>
                </a:lnTo>
                <a:lnTo>
                  <a:pt x="463" y="782"/>
                </a:lnTo>
                <a:lnTo>
                  <a:pt x="463" y="783"/>
                </a:lnTo>
                <a:lnTo>
                  <a:pt x="463" y="783"/>
                </a:lnTo>
                <a:lnTo>
                  <a:pt x="464" y="783"/>
                </a:lnTo>
                <a:lnTo>
                  <a:pt x="464" y="783"/>
                </a:lnTo>
                <a:lnTo>
                  <a:pt x="465" y="784"/>
                </a:lnTo>
                <a:lnTo>
                  <a:pt x="465" y="784"/>
                </a:lnTo>
                <a:lnTo>
                  <a:pt x="465" y="785"/>
                </a:lnTo>
                <a:lnTo>
                  <a:pt x="465" y="785"/>
                </a:lnTo>
                <a:lnTo>
                  <a:pt x="465" y="786"/>
                </a:lnTo>
                <a:lnTo>
                  <a:pt x="465" y="786"/>
                </a:lnTo>
                <a:lnTo>
                  <a:pt x="465" y="787"/>
                </a:lnTo>
                <a:lnTo>
                  <a:pt x="464" y="787"/>
                </a:lnTo>
                <a:lnTo>
                  <a:pt x="464" y="788"/>
                </a:lnTo>
                <a:lnTo>
                  <a:pt x="464" y="788"/>
                </a:lnTo>
                <a:lnTo>
                  <a:pt x="464" y="789"/>
                </a:lnTo>
                <a:lnTo>
                  <a:pt x="464" y="789"/>
                </a:lnTo>
                <a:lnTo>
                  <a:pt x="464" y="790"/>
                </a:lnTo>
                <a:lnTo>
                  <a:pt x="464" y="790"/>
                </a:lnTo>
                <a:lnTo>
                  <a:pt x="464" y="791"/>
                </a:lnTo>
                <a:lnTo>
                  <a:pt x="463" y="791"/>
                </a:lnTo>
                <a:lnTo>
                  <a:pt x="463" y="792"/>
                </a:lnTo>
                <a:lnTo>
                  <a:pt x="464" y="792"/>
                </a:lnTo>
                <a:lnTo>
                  <a:pt x="464" y="793"/>
                </a:lnTo>
                <a:lnTo>
                  <a:pt x="464" y="793"/>
                </a:lnTo>
                <a:lnTo>
                  <a:pt x="464" y="793"/>
                </a:lnTo>
                <a:lnTo>
                  <a:pt x="464" y="794"/>
                </a:lnTo>
                <a:lnTo>
                  <a:pt x="464" y="794"/>
                </a:lnTo>
                <a:lnTo>
                  <a:pt x="465" y="794"/>
                </a:lnTo>
                <a:lnTo>
                  <a:pt x="465" y="794"/>
                </a:lnTo>
                <a:lnTo>
                  <a:pt x="465" y="795"/>
                </a:lnTo>
                <a:lnTo>
                  <a:pt x="465" y="795"/>
                </a:lnTo>
                <a:lnTo>
                  <a:pt x="466" y="796"/>
                </a:lnTo>
                <a:lnTo>
                  <a:pt x="466" y="796"/>
                </a:lnTo>
                <a:lnTo>
                  <a:pt x="464" y="798"/>
                </a:lnTo>
                <a:lnTo>
                  <a:pt x="464" y="798"/>
                </a:lnTo>
                <a:lnTo>
                  <a:pt x="463" y="799"/>
                </a:lnTo>
                <a:lnTo>
                  <a:pt x="462" y="799"/>
                </a:lnTo>
                <a:lnTo>
                  <a:pt x="462" y="799"/>
                </a:lnTo>
                <a:lnTo>
                  <a:pt x="463" y="801"/>
                </a:lnTo>
                <a:lnTo>
                  <a:pt x="463" y="801"/>
                </a:lnTo>
                <a:lnTo>
                  <a:pt x="463" y="802"/>
                </a:lnTo>
                <a:lnTo>
                  <a:pt x="463" y="802"/>
                </a:lnTo>
                <a:lnTo>
                  <a:pt x="463" y="803"/>
                </a:lnTo>
                <a:lnTo>
                  <a:pt x="462" y="804"/>
                </a:lnTo>
                <a:lnTo>
                  <a:pt x="462" y="804"/>
                </a:lnTo>
                <a:lnTo>
                  <a:pt x="462" y="804"/>
                </a:lnTo>
                <a:lnTo>
                  <a:pt x="462" y="805"/>
                </a:lnTo>
                <a:lnTo>
                  <a:pt x="462" y="805"/>
                </a:lnTo>
                <a:lnTo>
                  <a:pt x="462" y="806"/>
                </a:lnTo>
                <a:lnTo>
                  <a:pt x="462" y="806"/>
                </a:lnTo>
                <a:lnTo>
                  <a:pt x="462" y="807"/>
                </a:lnTo>
                <a:lnTo>
                  <a:pt x="462" y="807"/>
                </a:lnTo>
                <a:lnTo>
                  <a:pt x="461" y="808"/>
                </a:lnTo>
                <a:lnTo>
                  <a:pt x="461" y="808"/>
                </a:lnTo>
                <a:lnTo>
                  <a:pt x="462" y="808"/>
                </a:lnTo>
                <a:lnTo>
                  <a:pt x="462" y="808"/>
                </a:lnTo>
                <a:lnTo>
                  <a:pt x="463" y="808"/>
                </a:lnTo>
                <a:lnTo>
                  <a:pt x="464" y="808"/>
                </a:lnTo>
                <a:lnTo>
                  <a:pt x="464" y="807"/>
                </a:lnTo>
                <a:lnTo>
                  <a:pt x="464" y="807"/>
                </a:lnTo>
                <a:lnTo>
                  <a:pt x="465" y="807"/>
                </a:lnTo>
                <a:lnTo>
                  <a:pt x="465" y="806"/>
                </a:lnTo>
                <a:lnTo>
                  <a:pt x="466" y="806"/>
                </a:lnTo>
                <a:lnTo>
                  <a:pt x="466" y="807"/>
                </a:lnTo>
                <a:lnTo>
                  <a:pt x="467" y="807"/>
                </a:lnTo>
                <a:lnTo>
                  <a:pt x="467" y="807"/>
                </a:lnTo>
                <a:lnTo>
                  <a:pt x="468" y="807"/>
                </a:lnTo>
                <a:lnTo>
                  <a:pt x="469" y="807"/>
                </a:lnTo>
                <a:lnTo>
                  <a:pt x="469" y="807"/>
                </a:lnTo>
                <a:lnTo>
                  <a:pt x="470" y="807"/>
                </a:lnTo>
                <a:lnTo>
                  <a:pt x="470" y="807"/>
                </a:lnTo>
                <a:lnTo>
                  <a:pt x="471" y="807"/>
                </a:lnTo>
                <a:lnTo>
                  <a:pt x="472" y="806"/>
                </a:lnTo>
                <a:lnTo>
                  <a:pt x="473" y="805"/>
                </a:lnTo>
                <a:lnTo>
                  <a:pt x="473" y="805"/>
                </a:lnTo>
                <a:lnTo>
                  <a:pt x="475" y="805"/>
                </a:lnTo>
                <a:lnTo>
                  <a:pt x="476" y="805"/>
                </a:lnTo>
                <a:lnTo>
                  <a:pt x="476" y="805"/>
                </a:lnTo>
                <a:lnTo>
                  <a:pt x="476" y="804"/>
                </a:lnTo>
                <a:lnTo>
                  <a:pt x="477" y="804"/>
                </a:lnTo>
                <a:lnTo>
                  <a:pt x="478" y="804"/>
                </a:lnTo>
                <a:lnTo>
                  <a:pt x="478" y="804"/>
                </a:lnTo>
                <a:lnTo>
                  <a:pt x="479" y="804"/>
                </a:lnTo>
                <a:lnTo>
                  <a:pt x="480" y="804"/>
                </a:lnTo>
                <a:lnTo>
                  <a:pt x="480" y="804"/>
                </a:lnTo>
                <a:lnTo>
                  <a:pt x="481" y="804"/>
                </a:lnTo>
                <a:lnTo>
                  <a:pt x="481" y="805"/>
                </a:lnTo>
                <a:lnTo>
                  <a:pt x="481" y="805"/>
                </a:lnTo>
                <a:lnTo>
                  <a:pt x="480" y="806"/>
                </a:lnTo>
                <a:lnTo>
                  <a:pt x="480" y="806"/>
                </a:lnTo>
                <a:lnTo>
                  <a:pt x="479" y="806"/>
                </a:lnTo>
                <a:lnTo>
                  <a:pt x="479" y="806"/>
                </a:lnTo>
                <a:lnTo>
                  <a:pt x="479" y="806"/>
                </a:lnTo>
                <a:lnTo>
                  <a:pt x="478" y="806"/>
                </a:lnTo>
                <a:lnTo>
                  <a:pt x="477" y="807"/>
                </a:lnTo>
                <a:lnTo>
                  <a:pt x="476" y="807"/>
                </a:lnTo>
                <a:lnTo>
                  <a:pt x="476" y="807"/>
                </a:lnTo>
                <a:lnTo>
                  <a:pt x="476" y="807"/>
                </a:lnTo>
                <a:lnTo>
                  <a:pt x="475" y="807"/>
                </a:lnTo>
                <a:lnTo>
                  <a:pt x="475" y="807"/>
                </a:lnTo>
                <a:lnTo>
                  <a:pt x="474" y="807"/>
                </a:lnTo>
                <a:lnTo>
                  <a:pt x="474" y="808"/>
                </a:lnTo>
                <a:lnTo>
                  <a:pt x="474" y="808"/>
                </a:lnTo>
                <a:lnTo>
                  <a:pt x="474" y="808"/>
                </a:lnTo>
                <a:lnTo>
                  <a:pt x="473" y="808"/>
                </a:lnTo>
                <a:lnTo>
                  <a:pt x="473" y="809"/>
                </a:lnTo>
                <a:lnTo>
                  <a:pt x="473" y="809"/>
                </a:lnTo>
                <a:lnTo>
                  <a:pt x="473" y="809"/>
                </a:lnTo>
                <a:lnTo>
                  <a:pt x="472" y="809"/>
                </a:lnTo>
                <a:lnTo>
                  <a:pt x="471" y="809"/>
                </a:lnTo>
                <a:lnTo>
                  <a:pt x="470" y="809"/>
                </a:lnTo>
                <a:lnTo>
                  <a:pt x="470" y="809"/>
                </a:lnTo>
                <a:lnTo>
                  <a:pt x="469" y="809"/>
                </a:lnTo>
                <a:lnTo>
                  <a:pt x="469" y="809"/>
                </a:lnTo>
                <a:lnTo>
                  <a:pt x="468" y="809"/>
                </a:lnTo>
                <a:lnTo>
                  <a:pt x="468" y="810"/>
                </a:lnTo>
                <a:lnTo>
                  <a:pt x="468" y="810"/>
                </a:lnTo>
                <a:lnTo>
                  <a:pt x="467" y="810"/>
                </a:lnTo>
                <a:lnTo>
                  <a:pt x="467" y="810"/>
                </a:lnTo>
                <a:lnTo>
                  <a:pt x="466" y="810"/>
                </a:lnTo>
                <a:lnTo>
                  <a:pt x="466" y="810"/>
                </a:lnTo>
                <a:lnTo>
                  <a:pt x="465" y="810"/>
                </a:lnTo>
                <a:lnTo>
                  <a:pt x="465" y="810"/>
                </a:lnTo>
                <a:lnTo>
                  <a:pt x="464" y="811"/>
                </a:lnTo>
                <a:lnTo>
                  <a:pt x="464" y="811"/>
                </a:lnTo>
                <a:lnTo>
                  <a:pt x="464" y="810"/>
                </a:lnTo>
                <a:lnTo>
                  <a:pt x="463" y="811"/>
                </a:lnTo>
                <a:lnTo>
                  <a:pt x="463" y="811"/>
                </a:lnTo>
                <a:lnTo>
                  <a:pt x="463" y="811"/>
                </a:lnTo>
                <a:lnTo>
                  <a:pt x="462" y="811"/>
                </a:lnTo>
                <a:lnTo>
                  <a:pt x="462" y="811"/>
                </a:lnTo>
                <a:lnTo>
                  <a:pt x="462" y="811"/>
                </a:lnTo>
                <a:lnTo>
                  <a:pt x="462" y="811"/>
                </a:lnTo>
                <a:lnTo>
                  <a:pt x="462" y="812"/>
                </a:lnTo>
                <a:lnTo>
                  <a:pt x="461" y="811"/>
                </a:lnTo>
                <a:lnTo>
                  <a:pt x="461" y="812"/>
                </a:lnTo>
                <a:lnTo>
                  <a:pt x="461" y="812"/>
                </a:lnTo>
                <a:lnTo>
                  <a:pt x="460" y="812"/>
                </a:lnTo>
                <a:lnTo>
                  <a:pt x="460" y="812"/>
                </a:lnTo>
                <a:lnTo>
                  <a:pt x="459" y="812"/>
                </a:lnTo>
                <a:lnTo>
                  <a:pt x="459" y="812"/>
                </a:lnTo>
                <a:lnTo>
                  <a:pt x="458" y="812"/>
                </a:lnTo>
                <a:lnTo>
                  <a:pt x="458" y="812"/>
                </a:lnTo>
                <a:lnTo>
                  <a:pt x="458" y="812"/>
                </a:lnTo>
                <a:lnTo>
                  <a:pt x="458" y="812"/>
                </a:lnTo>
                <a:lnTo>
                  <a:pt x="457" y="812"/>
                </a:lnTo>
                <a:lnTo>
                  <a:pt x="457" y="812"/>
                </a:lnTo>
                <a:lnTo>
                  <a:pt x="456" y="813"/>
                </a:lnTo>
                <a:lnTo>
                  <a:pt x="456" y="813"/>
                </a:lnTo>
                <a:lnTo>
                  <a:pt x="456" y="813"/>
                </a:lnTo>
                <a:lnTo>
                  <a:pt x="455" y="813"/>
                </a:lnTo>
                <a:lnTo>
                  <a:pt x="455" y="813"/>
                </a:lnTo>
                <a:lnTo>
                  <a:pt x="455" y="813"/>
                </a:lnTo>
                <a:lnTo>
                  <a:pt x="454" y="813"/>
                </a:lnTo>
                <a:lnTo>
                  <a:pt x="454" y="812"/>
                </a:lnTo>
                <a:lnTo>
                  <a:pt x="454" y="812"/>
                </a:lnTo>
                <a:lnTo>
                  <a:pt x="454" y="811"/>
                </a:lnTo>
                <a:lnTo>
                  <a:pt x="455" y="811"/>
                </a:lnTo>
                <a:lnTo>
                  <a:pt x="454" y="811"/>
                </a:lnTo>
                <a:lnTo>
                  <a:pt x="454" y="810"/>
                </a:lnTo>
                <a:lnTo>
                  <a:pt x="454" y="810"/>
                </a:lnTo>
                <a:lnTo>
                  <a:pt x="454" y="810"/>
                </a:lnTo>
                <a:lnTo>
                  <a:pt x="454" y="810"/>
                </a:lnTo>
                <a:lnTo>
                  <a:pt x="454" y="809"/>
                </a:lnTo>
                <a:lnTo>
                  <a:pt x="454" y="809"/>
                </a:lnTo>
                <a:lnTo>
                  <a:pt x="454" y="808"/>
                </a:lnTo>
                <a:lnTo>
                  <a:pt x="454" y="808"/>
                </a:lnTo>
                <a:lnTo>
                  <a:pt x="454" y="807"/>
                </a:lnTo>
                <a:lnTo>
                  <a:pt x="455" y="807"/>
                </a:lnTo>
                <a:lnTo>
                  <a:pt x="455" y="807"/>
                </a:lnTo>
                <a:lnTo>
                  <a:pt x="455" y="806"/>
                </a:lnTo>
                <a:lnTo>
                  <a:pt x="455" y="806"/>
                </a:lnTo>
                <a:lnTo>
                  <a:pt x="455" y="806"/>
                </a:lnTo>
                <a:lnTo>
                  <a:pt x="455" y="805"/>
                </a:lnTo>
                <a:lnTo>
                  <a:pt x="455" y="805"/>
                </a:lnTo>
                <a:lnTo>
                  <a:pt x="455" y="805"/>
                </a:lnTo>
                <a:lnTo>
                  <a:pt x="455" y="805"/>
                </a:lnTo>
                <a:lnTo>
                  <a:pt x="455" y="804"/>
                </a:lnTo>
                <a:lnTo>
                  <a:pt x="455" y="804"/>
                </a:lnTo>
                <a:lnTo>
                  <a:pt x="455" y="804"/>
                </a:lnTo>
                <a:lnTo>
                  <a:pt x="455" y="804"/>
                </a:lnTo>
                <a:lnTo>
                  <a:pt x="455" y="803"/>
                </a:lnTo>
                <a:lnTo>
                  <a:pt x="455" y="803"/>
                </a:lnTo>
                <a:lnTo>
                  <a:pt x="455" y="803"/>
                </a:lnTo>
                <a:lnTo>
                  <a:pt x="455" y="802"/>
                </a:lnTo>
                <a:lnTo>
                  <a:pt x="455" y="802"/>
                </a:lnTo>
                <a:lnTo>
                  <a:pt x="455" y="802"/>
                </a:lnTo>
                <a:lnTo>
                  <a:pt x="455" y="802"/>
                </a:lnTo>
                <a:lnTo>
                  <a:pt x="455" y="801"/>
                </a:lnTo>
                <a:lnTo>
                  <a:pt x="454" y="801"/>
                </a:lnTo>
                <a:lnTo>
                  <a:pt x="455" y="801"/>
                </a:lnTo>
                <a:lnTo>
                  <a:pt x="454" y="801"/>
                </a:lnTo>
                <a:lnTo>
                  <a:pt x="455" y="801"/>
                </a:lnTo>
                <a:lnTo>
                  <a:pt x="455" y="800"/>
                </a:lnTo>
                <a:lnTo>
                  <a:pt x="455" y="800"/>
                </a:lnTo>
                <a:lnTo>
                  <a:pt x="455" y="799"/>
                </a:lnTo>
                <a:lnTo>
                  <a:pt x="454" y="799"/>
                </a:lnTo>
                <a:lnTo>
                  <a:pt x="454" y="799"/>
                </a:lnTo>
                <a:lnTo>
                  <a:pt x="454" y="799"/>
                </a:lnTo>
                <a:lnTo>
                  <a:pt x="454" y="798"/>
                </a:lnTo>
                <a:lnTo>
                  <a:pt x="453" y="798"/>
                </a:lnTo>
                <a:lnTo>
                  <a:pt x="453" y="798"/>
                </a:lnTo>
                <a:lnTo>
                  <a:pt x="453" y="798"/>
                </a:lnTo>
                <a:lnTo>
                  <a:pt x="452" y="798"/>
                </a:lnTo>
                <a:lnTo>
                  <a:pt x="452" y="798"/>
                </a:lnTo>
                <a:lnTo>
                  <a:pt x="451" y="798"/>
                </a:lnTo>
                <a:lnTo>
                  <a:pt x="451" y="798"/>
                </a:lnTo>
                <a:lnTo>
                  <a:pt x="450" y="798"/>
                </a:lnTo>
                <a:lnTo>
                  <a:pt x="450" y="797"/>
                </a:lnTo>
                <a:lnTo>
                  <a:pt x="450" y="797"/>
                </a:lnTo>
                <a:lnTo>
                  <a:pt x="450" y="797"/>
                </a:lnTo>
                <a:lnTo>
                  <a:pt x="450" y="797"/>
                </a:lnTo>
                <a:lnTo>
                  <a:pt x="450" y="797"/>
                </a:lnTo>
                <a:lnTo>
                  <a:pt x="450" y="796"/>
                </a:lnTo>
                <a:lnTo>
                  <a:pt x="450" y="795"/>
                </a:lnTo>
                <a:lnTo>
                  <a:pt x="450" y="796"/>
                </a:lnTo>
                <a:lnTo>
                  <a:pt x="450" y="795"/>
                </a:lnTo>
                <a:lnTo>
                  <a:pt x="449" y="795"/>
                </a:lnTo>
                <a:lnTo>
                  <a:pt x="449" y="795"/>
                </a:lnTo>
                <a:lnTo>
                  <a:pt x="448" y="806"/>
                </a:lnTo>
                <a:lnTo>
                  <a:pt x="447" y="806"/>
                </a:lnTo>
                <a:lnTo>
                  <a:pt x="447" y="807"/>
                </a:lnTo>
                <a:lnTo>
                  <a:pt x="446" y="807"/>
                </a:lnTo>
                <a:lnTo>
                  <a:pt x="446" y="811"/>
                </a:lnTo>
                <a:lnTo>
                  <a:pt x="436" y="811"/>
                </a:lnTo>
                <a:lnTo>
                  <a:pt x="427" y="811"/>
                </a:lnTo>
                <a:lnTo>
                  <a:pt x="419" y="811"/>
                </a:lnTo>
                <a:lnTo>
                  <a:pt x="415" y="811"/>
                </a:lnTo>
                <a:lnTo>
                  <a:pt x="408" y="814"/>
                </a:lnTo>
                <a:lnTo>
                  <a:pt x="408" y="814"/>
                </a:lnTo>
                <a:lnTo>
                  <a:pt x="407" y="814"/>
                </a:lnTo>
                <a:lnTo>
                  <a:pt x="407" y="814"/>
                </a:lnTo>
                <a:lnTo>
                  <a:pt x="407" y="814"/>
                </a:lnTo>
                <a:lnTo>
                  <a:pt x="407" y="815"/>
                </a:lnTo>
                <a:lnTo>
                  <a:pt x="407" y="815"/>
                </a:lnTo>
                <a:lnTo>
                  <a:pt x="407" y="815"/>
                </a:lnTo>
                <a:lnTo>
                  <a:pt x="407" y="815"/>
                </a:lnTo>
                <a:lnTo>
                  <a:pt x="406" y="815"/>
                </a:lnTo>
                <a:lnTo>
                  <a:pt x="406" y="815"/>
                </a:lnTo>
                <a:lnTo>
                  <a:pt x="406" y="816"/>
                </a:lnTo>
                <a:lnTo>
                  <a:pt x="406" y="816"/>
                </a:lnTo>
                <a:lnTo>
                  <a:pt x="406" y="816"/>
                </a:lnTo>
                <a:lnTo>
                  <a:pt x="406" y="817"/>
                </a:lnTo>
                <a:lnTo>
                  <a:pt x="405" y="817"/>
                </a:lnTo>
                <a:lnTo>
                  <a:pt x="405" y="817"/>
                </a:lnTo>
                <a:lnTo>
                  <a:pt x="405" y="817"/>
                </a:lnTo>
                <a:lnTo>
                  <a:pt x="405" y="818"/>
                </a:lnTo>
                <a:lnTo>
                  <a:pt x="405" y="818"/>
                </a:lnTo>
                <a:lnTo>
                  <a:pt x="405" y="818"/>
                </a:lnTo>
                <a:lnTo>
                  <a:pt x="405" y="819"/>
                </a:lnTo>
                <a:lnTo>
                  <a:pt x="405" y="819"/>
                </a:lnTo>
                <a:lnTo>
                  <a:pt x="405" y="819"/>
                </a:lnTo>
                <a:lnTo>
                  <a:pt x="405" y="819"/>
                </a:lnTo>
                <a:lnTo>
                  <a:pt x="405" y="819"/>
                </a:lnTo>
                <a:lnTo>
                  <a:pt x="404" y="819"/>
                </a:lnTo>
                <a:lnTo>
                  <a:pt x="404" y="820"/>
                </a:lnTo>
                <a:lnTo>
                  <a:pt x="404" y="820"/>
                </a:lnTo>
                <a:lnTo>
                  <a:pt x="404" y="821"/>
                </a:lnTo>
                <a:lnTo>
                  <a:pt x="404" y="821"/>
                </a:lnTo>
                <a:lnTo>
                  <a:pt x="403" y="821"/>
                </a:lnTo>
                <a:lnTo>
                  <a:pt x="403" y="821"/>
                </a:lnTo>
                <a:lnTo>
                  <a:pt x="402" y="821"/>
                </a:lnTo>
                <a:lnTo>
                  <a:pt x="402" y="820"/>
                </a:lnTo>
                <a:lnTo>
                  <a:pt x="403" y="820"/>
                </a:lnTo>
                <a:lnTo>
                  <a:pt x="402" y="820"/>
                </a:lnTo>
                <a:lnTo>
                  <a:pt x="402" y="820"/>
                </a:lnTo>
                <a:lnTo>
                  <a:pt x="402" y="820"/>
                </a:lnTo>
                <a:lnTo>
                  <a:pt x="402" y="820"/>
                </a:lnTo>
                <a:lnTo>
                  <a:pt x="401" y="820"/>
                </a:lnTo>
                <a:lnTo>
                  <a:pt x="402" y="819"/>
                </a:lnTo>
                <a:lnTo>
                  <a:pt x="402" y="819"/>
                </a:lnTo>
                <a:lnTo>
                  <a:pt x="401" y="819"/>
                </a:lnTo>
                <a:lnTo>
                  <a:pt x="401" y="819"/>
                </a:lnTo>
                <a:lnTo>
                  <a:pt x="400" y="819"/>
                </a:lnTo>
                <a:lnTo>
                  <a:pt x="400" y="819"/>
                </a:lnTo>
                <a:lnTo>
                  <a:pt x="399" y="820"/>
                </a:lnTo>
                <a:lnTo>
                  <a:pt x="399" y="820"/>
                </a:lnTo>
                <a:lnTo>
                  <a:pt x="399" y="821"/>
                </a:lnTo>
                <a:lnTo>
                  <a:pt x="398" y="821"/>
                </a:lnTo>
                <a:lnTo>
                  <a:pt x="398" y="821"/>
                </a:lnTo>
                <a:lnTo>
                  <a:pt x="398" y="821"/>
                </a:lnTo>
                <a:lnTo>
                  <a:pt x="397" y="822"/>
                </a:lnTo>
                <a:lnTo>
                  <a:pt x="397" y="822"/>
                </a:lnTo>
                <a:lnTo>
                  <a:pt x="396" y="822"/>
                </a:lnTo>
                <a:lnTo>
                  <a:pt x="396" y="823"/>
                </a:lnTo>
                <a:lnTo>
                  <a:pt x="396" y="823"/>
                </a:lnTo>
                <a:lnTo>
                  <a:pt x="396" y="824"/>
                </a:lnTo>
                <a:lnTo>
                  <a:pt x="395" y="824"/>
                </a:lnTo>
                <a:lnTo>
                  <a:pt x="395" y="824"/>
                </a:lnTo>
                <a:lnTo>
                  <a:pt x="395" y="824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4" y="825"/>
                </a:lnTo>
                <a:lnTo>
                  <a:pt x="394" y="825"/>
                </a:lnTo>
                <a:lnTo>
                  <a:pt x="393" y="825"/>
                </a:lnTo>
                <a:lnTo>
                  <a:pt x="393" y="825"/>
                </a:lnTo>
                <a:lnTo>
                  <a:pt x="393" y="825"/>
                </a:lnTo>
                <a:lnTo>
                  <a:pt x="392" y="826"/>
                </a:lnTo>
                <a:lnTo>
                  <a:pt x="392" y="826"/>
                </a:lnTo>
                <a:lnTo>
                  <a:pt x="391" y="826"/>
                </a:lnTo>
                <a:lnTo>
                  <a:pt x="391" y="827"/>
                </a:lnTo>
                <a:lnTo>
                  <a:pt x="391" y="827"/>
                </a:lnTo>
                <a:lnTo>
                  <a:pt x="391" y="827"/>
                </a:lnTo>
                <a:lnTo>
                  <a:pt x="391" y="827"/>
                </a:lnTo>
                <a:lnTo>
                  <a:pt x="390" y="827"/>
                </a:lnTo>
                <a:lnTo>
                  <a:pt x="390" y="827"/>
                </a:lnTo>
                <a:lnTo>
                  <a:pt x="390" y="826"/>
                </a:lnTo>
                <a:lnTo>
                  <a:pt x="390" y="826"/>
                </a:lnTo>
                <a:lnTo>
                  <a:pt x="390" y="827"/>
                </a:lnTo>
                <a:lnTo>
                  <a:pt x="389" y="827"/>
                </a:lnTo>
                <a:lnTo>
                  <a:pt x="389" y="827"/>
                </a:lnTo>
                <a:lnTo>
                  <a:pt x="389" y="826"/>
                </a:lnTo>
                <a:lnTo>
                  <a:pt x="388" y="827"/>
                </a:lnTo>
                <a:lnTo>
                  <a:pt x="388" y="827"/>
                </a:lnTo>
                <a:lnTo>
                  <a:pt x="388" y="827"/>
                </a:lnTo>
                <a:lnTo>
                  <a:pt x="388" y="828"/>
                </a:lnTo>
                <a:lnTo>
                  <a:pt x="388" y="828"/>
                </a:lnTo>
                <a:lnTo>
                  <a:pt x="387" y="828"/>
                </a:lnTo>
                <a:lnTo>
                  <a:pt x="387" y="829"/>
                </a:lnTo>
                <a:lnTo>
                  <a:pt x="386" y="828"/>
                </a:lnTo>
                <a:lnTo>
                  <a:pt x="386" y="828"/>
                </a:lnTo>
                <a:lnTo>
                  <a:pt x="386" y="829"/>
                </a:lnTo>
                <a:lnTo>
                  <a:pt x="385" y="829"/>
                </a:lnTo>
                <a:lnTo>
                  <a:pt x="385" y="829"/>
                </a:lnTo>
                <a:lnTo>
                  <a:pt x="385" y="829"/>
                </a:lnTo>
                <a:lnTo>
                  <a:pt x="385" y="829"/>
                </a:lnTo>
                <a:lnTo>
                  <a:pt x="385" y="829"/>
                </a:lnTo>
                <a:lnTo>
                  <a:pt x="385" y="829"/>
                </a:lnTo>
                <a:lnTo>
                  <a:pt x="384" y="829"/>
                </a:lnTo>
                <a:lnTo>
                  <a:pt x="384" y="830"/>
                </a:lnTo>
                <a:lnTo>
                  <a:pt x="383" y="830"/>
                </a:lnTo>
                <a:lnTo>
                  <a:pt x="383" y="830"/>
                </a:lnTo>
                <a:lnTo>
                  <a:pt x="383" y="830"/>
                </a:lnTo>
                <a:lnTo>
                  <a:pt x="382" y="830"/>
                </a:lnTo>
                <a:lnTo>
                  <a:pt x="382" y="830"/>
                </a:lnTo>
                <a:lnTo>
                  <a:pt x="382" y="830"/>
                </a:lnTo>
                <a:lnTo>
                  <a:pt x="382" y="830"/>
                </a:lnTo>
                <a:lnTo>
                  <a:pt x="382" y="830"/>
                </a:lnTo>
                <a:lnTo>
                  <a:pt x="381" y="830"/>
                </a:lnTo>
                <a:lnTo>
                  <a:pt x="381" y="831"/>
                </a:lnTo>
                <a:lnTo>
                  <a:pt x="380" y="831"/>
                </a:lnTo>
                <a:lnTo>
                  <a:pt x="380" y="832"/>
                </a:lnTo>
                <a:lnTo>
                  <a:pt x="381" y="832"/>
                </a:lnTo>
                <a:lnTo>
                  <a:pt x="380" y="832"/>
                </a:lnTo>
                <a:lnTo>
                  <a:pt x="380" y="833"/>
                </a:lnTo>
                <a:lnTo>
                  <a:pt x="380" y="832"/>
                </a:lnTo>
                <a:lnTo>
                  <a:pt x="380" y="832"/>
                </a:lnTo>
                <a:lnTo>
                  <a:pt x="379" y="832"/>
                </a:lnTo>
                <a:lnTo>
                  <a:pt x="379" y="832"/>
                </a:lnTo>
                <a:lnTo>
                  <a:pt x="378" y="832"/>
                </a:lnTo>
                <a:lnTo>
                  <a:pt x="378" y="833"/>
                </a:lnTo>
                <a:lnTo>
                  <a:pt x="377" y="833"/>
                </a:lnTo>
                <a:lnTo>
                  <a:pt x="378" y="832"/>
                </a:lnTo>
                <a:lnTo>
                  <a:pt x="378" y="832"/>
                </a:lnTo>
                <a:lnTo>
                  <a:pt x="377" y="832"/>
                </a:lnTo>
                <a:lnTo>
                  <a:pt x="376" y="832"/>
                </a:lnTo>
                <a:lnTo>
                  <a:pt x="376" y="832"/>
                </a:lnTo>
                <a:lnTo>
                  <a:pt x="375" y="832"/>
                </a:lnTo>
                <a:lnTo>
                  <a:pt x="375" y="832"/>
                </a:lnTo>
                <a:lnTo>
                  <a:pt x="375" y="833"/>
                </a:lnTo>
                <a:lnTo>
                  <a:pt x="374" y="833"/>
                </a:lnTo>
                <a:lnTo>
                  <a:pt x="374" y="834"/>
                </a:lnTo>
                <a:lnTo>
                  <a:pt x="375" y="834"/>
                </a:lnTo>
                <a:lnTo>
                  <a:pt x="375" y="833"/>
                </a:lnTo>
                <a:lnTo>
                  <a:pt x="375" y="833"/>
                </a:lnTo>
                <a:lnTo>
                  <a:pt x="375" y="834"/>
                </a:lnTo>
                <a:lnTo>
                  <a:pt x="375" y="834"/>
                </a:lnTo>
                <a:lnTo>
                  <a:pt x="375" y="834"/>
                </a:lnTo>
                <a:lnTo>
                  <a:pt x="375" y="835"/>
                </a:lnTo>
                <a:lnTo>
                  <a:pt x="374" y="835"/>
                </a:lnTo>
                <a:lnTo>
                  <a:pt x="373" y="835"/>
                </a:lnTo>
                <a:lnTo>
                  <a:pt x="372" y="835"/>
                </a:lnTo>
                <a:lnTo>
                  <a:pt x="372" y="835"/>
                </a:lnTo>
                <a:lnTo>
                  <a:pt x="371" y="835"/>
                </a:lnTo>
                <a:lnTo>
                  <a:pt x="371" y="836"/>
                </a:lnTo>
                <a:lnTo>
                  <a:pt x="371" y="835"/>
                </a:lnTo>
                <a:lnTo>
                  <a:pt x="370" y="835"/>
                </a:lnTo>
                <a:lnTo>
                  <a:pt x="370" y="835"/>
                </a:lnTo>
                <a:lnTo>
                  <a:pt x="370" y="835"/>
                </a:lnTo>
                <a:lnTo>
                  <a:pt x="370" y="835"/>
                </a:lnTo>
                <a:lnTo>
                  <a:pt x="370" y="834"/>
                </a:lnTo>
                <a:lnTo>
                  <a:pt x="370" y="834"/>
                </a:lnTo>
                <a:lnTo>
                  <a:pt x="370" y="834"/>
                </a:lnTo>
                <a:lnTo>
                  <a:pt x="370" y="834"/>
                </a:lnTo>
                <a:lnTo>
                  <a:pt x="370" y="833"/>
                </a:lnTo>
                <a:lnTo>
                  <a:pt x="370" y="833"/>
                </a:lnTo>
                <a:lnTo>
                  <a:pt x="370" y="834"/>
                </a:lnTo>
                <a:lnTo>
                  <a:pt x="369" y="834"/>
                </a:lnTo>
                <a:lnTo>
                  <a:pt x="369" y="834"/>
                </a:lnTo>
                <a:lnTo>
                  <a:pt x="368" y="834"/>
                </a:lnTo>
                <a:lnTo>
                  <a:pt x="367" y="834"/>
                </a:lnTo>
                <a:lnTo>
                  <a:pt x="366" y="834"/>
                </a:lnTo>
                <a:lnTo>
                  <a:pt x="366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5"/>
                </a:lnTo>
                <a:lnTo>
                  <a:pt x="365" y="835"/>
                </a:lnTo>
                <a:lnTo>
                  <a:pt x="364" y="835"/>
                </a:lnTo>
                <a:lnTo>
                  <a:pt x="364" y="835"/>
                </a:lnTo>
                <a:lnTo>
                  <a:pt x="363" y="836"/>
                </a:lnTo>
                <a:lnTo>
                  <a:pt x="363" y="836"/>
                </a:lnTo>
                <a:lnTo>
                  <a:pt x="363" y="836"/>
                </a:lnTo>
                <a:lnTo>
                  <a:pt x="363" y="837"/>
                </a:lnTo>
                <a:lnTo>
                  <a:pt x="363" y="838"/>
                </a:lnTo>
                <a:lnTo>
                  <a:pt x="363" y="838"/>
                </a:lnTo>
                <a:lnTo>
                  <a:pt x="363" y="838"/>
                </a:lnTo>
                <a:lnTo>
                  <a:pt x="362" y="838"/>
                </a:lnTo>
                <a:lnTo>
                  <a:pt x="362" y="838"/>
                </a:lnTo>
                <a:lnTo>
                  <a:pt x="361" y="838"/>
                </a:lnTo>
                <a:lnTo>
                  <a:pt x="361" y="838"/>
                </a:lnTo>
                <a:lnTo>
                  <a:pt x="361" y="839"/>
                </a:lnTo>
                <a:lnTo>
                  <a:pt x="360" y="839"/>
                </a:lnTo>
                <a:lnTo>
                  <a:pt x="360" y="840"/>
                </a:lnTo>
                <a:lnTo>
                  <a:pt x="360" y="840"/>
                </a:lnTo>
                <a:lnTo>
                  <a:pt x="360" y="840"/>
                </a:lnTo>
                <a:lnTo>
                  <a:pt x="360" y="841"/>
                </a:lnTo>
                <a:lnTo>
                  <a:pt x="359" y="841"/>
                </a:lnTo>
                <a:lnTo>
                  <a:pt x="359" y="841"/>
                </a:lnTo>
                <a:lnTo>
                  <a:pt x="359" y="841"/>
                </a:lnTo>
                <a:lnTo>
                  <a:pt x="359" y="840"/>
                </a:lnTo>
                <a:lnTo>
                  <a:pt x="359" y="840"/>
                </a:lnTo>
                <a:lnTo>
                  <a:pt x="358" y="840"/>
                </a:lnTo>
                <a:lnTo>
                  <a:pt x="358" y="840"/>
                </a:lnTo>
                <a:lnTo>
                  <a:pt x="358" y="839"/>
                </a:lnTo>
                <a:lnTo>
                  <a:pt x="358" y="839"/>
                </a:lnTo>
                <a:lnTo>
                  <a:pt x="357" y="839"/>
                </a:lnTo>
                <a:lnTo>
                  <a:pt x="357" y="839"/>
                </a:lnTo>
                <a:lnTo>
                  <a:pt x="356" y="840"/>
                </a:lnTo>
                <a:lnTo>
                  <a:pt x="355" y="840"/>
                </a:lnTo>
                <a:lnTo>
                  <a:pt x="355" y="840"/>
                </a:lnTo>
                <a:lnTo>
                  <a:pt x="355" y="840"/>
                </a:lnTo>
                <a:lnTo>
                  <a:pt x="354" y="839"/>
                </a:lnTo>
                <a:lnTo>
                  <a:pt x="354" y="839"/>
                </a:lnTo>
                <a:lnTo>
                  <a:pt x="353" y="839"/>
                </a:lnTo>
                <a:lnTo>
                  <a:pt x="353" y="839"/>
                </a:lnTo>
                <a:lnTo>
                  <a:pt x="352" y="839"/>
                </a:lnTo>
                <a:lnTo>
                  <a:pt x="352" y="839"/>
                </a:lnTo>
                <a:lnTo>
                  <a:pt x="351" y="838"/>
                </a:lnTo>
                <a:lnTo>
                  <a:pt x="351" y="838"/>
                </a:lnTo>
                <a:lnTo>
                  <a:pt x="351" y="838"/>
                </a:lnTo>
                <a:lnTo>
                  <a:pt x="350" y="838"/>
                </a:lnTo>
                <a:lnTo>
                  <a:pt x="350" y="838"/>
                </a:lnTo>
                <a:lnTo>
                  <a:pt x="350" y="838"/>
                </a:lnTo>
                <a:lnTo>
                  <a:pt x="349" y="838"/>
                </a:lnTo>
                <a:lnTo>
                  <a:pt x="349" y="838"/>
                </a:lnTo>
                <a:lnTo>
                  <a:pt x="349" y="839"/>
                </a:lnTo>
                <a:lnTo>
                  <a:pt x="348" y="839"/>
                </a:lnTo>
                <a:lnTo>
                  <a:pt x="348" y="838"/>
                </a:lnTo>
                <a:lnTo>
                  <a:pt x="348" y="839"/>
                </a:lnTo>
                <a:lnTo>
                  <a:pt x="347" y="839"/>
                </a:lnTo>
                <a:lnTo>
                  <a:pt x="348" y="840"/>
                </a:lnTo>
                <a:lnTo>
                  <a:pt x="348" y="840"/>
                </a:lnTo>
                <a:lnTo>
                  <a:pt x="348" y="841"/>
                </a:lnTo>
                <a:lnTo>
                  <a:pt x="347" y="841"/>
                </a:lnTo>
                <a:lnTo>
                  <a:pt x="347" y="841"/>
                </a:lnTo>
                <a:lnTo>
                  <a:pt x="346" y="841"/>
                </a:lnTo>
                <a:lnTo>
                  <a:pt x="346" y="842"/>
                </a:lnTo>
                <a:lnTo>
                  <a:pt x="345" y="842"/>
                </a:lnTo>
                <a:lnTo>
                  <a:pt x="345" y="843"/>
                </a:lnTo>
                <a:lnTo>
                  <a:pt x="345" y="843"/>
                </a:lnTo>
                <a:lnTo>
                  <a:pt x="345" y="844"/>
                </a:lnTo>
                <a:lnTo>
                  <a:pt x="345" y="844"/>
                </a:lnTo>
                <a:lnTo>
                  <a:pt x="344" y="844"/>
                </a:lnTo>
                <a:lnTo>
                  <a:pt x="344" y="843"/>
                </a:lnTo>
                <a:lnTo>
                  <a:pt x="344" y="843"/>
                </a:lnTo>
                <a:lnTo>
                  <a:pt x="344" y="842"/>
                </a:lnTo>
                <a:lnTo>
                  <a:pt x="344" y="842"/>
                </a:lnTo>
                <a:lnTo>
                  <a:pt x="343" y="841"/>
                </a:lnTo>
                <a:lnTo>
                  <a:pt x="342" y="840"/>
                </a:lnTo>
                <a:lnTo>
                  <a:pt x="342" y="840"/>
                </a:lnTo>
                <a:lnTo>
                  <a:pt x="342" y="839"/>
                </a:lnTo>
                <a:lnTo>
                  <a:pt x="342" y="839"/>
                </a:lnTo>
                <a:lnTo>
                  <a:pt x="342" y="838"/>
                </a:lnTo>
                <a:lnTo>
                  <a:pt x="343" y="838"/>
                </a:lnTo>
                <a:lnTo>
                  <a:pt x="344" y="838"/>
                </a:lnTo>
                <a:lnTo>
                  <a:pt x="344" y="838"/>
                </a:lnTo>
                <a:lnTo>
                  <a:pt x="344" y="837"/>
                </a:lnTo>
                <a:lnTo>
                  <a:pt x="343" y="837"/>
                </a:lnTo>
                <a:lnTo>
                  <a:pt x="343" y="837"/>
                </a:lnTo>
                <a:lnTo>
                  <a:pt x="342" y="837"/>
                </a:lnTo>
                <a:lnTo>
                  <a:pt x="342" y="837"/>
                </a:lnTo>
                <a:lnTo>
                  <a:pt x="341" y="837"/>
                </a:lnTo>
                <a:lnTo>
                  <a:pt x="340" y="837"/>
                </a:lnTo>
                <a:lnTo>
                  <a:pt x="339" y="837"/>
                </a:lnTo>
                <a:lnTo>
                  <a:pt x="338" y="837"/>
                </a:lnTo>
                <a:lnTo>
                  <a:pt x="338" y="837"/>
                </a:lnTo>
                <a:lnTo>
                  <a:pt x="338" y="836"/>
                </a:lnTo>
                <a:lnTo>
                  <a:pt x="338" y="836"/>
                </a:lnTo>
                <a:lnTo>
                  <a:pt x="338" y="835"/>
                </a:lnTo>
                <a:lnTo>
                  <a:pt x="338" y="834"/>
                </a:lnTo>
                <a:lnTo>
                  <a:pt x="339" y="834"/>
                </a:lnTo>
                <a:lnTo>
                  <a:pt x="339" y="833"/>
                </a:lnTo>
                <a:lnTo>
                  <a:pt x="339" y="833"/>
                </a:lnTo>
                <a:lnTo>
                  <a:pt x="338" y="833"/>
                </a:lnTo>
                <a:lnTo>
                  <a:pt x="338" y="833"/>
                </a:lnTo>
                <a:lnTo>
                  <a:pt x="337" y="833"/>
                </a:lnTo>
                <a:lnTo>
                  <a:pt x="337" y="833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5" y="833"/>
                </a:lnTo>
                <a:lnTo>
                  <a:pt x="335" y="833"/>
                </a:lnTo>
                <a:lnTo>
                  <a:pt x="334" y="833"/>
                </a:lnTo>
                <a:lnTo>
                  <a:pt x="333" y="833"/>
                </a:lnTo>
                <a:lnTo>
                  <a:pt x="333" y="834"/>
                </a:lnTo>
                <a:lnTo>
                  <a:pt x="332" y="834"/>
                </a:lnTo>
                <a:lnTo>
                  <a:pt x="331" y="833"/>
                </a:lnTo>
                <a:lnTo>
                  <a:pt x="330" y="833"/>
                </a:lnTo>
                <a:lnTo>
                  <a:pt x="330" y="832"/>
                </a:lnTo>
                <a:lnTo>
                  <a:pt x="330" y="832"/>
                </a:lnTo>
                <a:lnTo>
                  <a:pt x="330" y="830"/>
                </a:lnTo>
                <a:lnTo>
                  <a:pt x="330" y="830"/>
                </a:lnTo>
                <a:lnTo>
                  <a:pt x="330" y="829"/>
                </a:lnTo>
                <a:lnTo>
                  <a:pt x="330" y="829"/>
                </a:lnTo>
                <a:lnTo>
                  <a:pt x="330" y="828"/>
                </a:lnTo>
                <a:lnTo>
                  <a:pt x="330" y="828"/>
                </a:lnTo>
                <a:lnTo>
                  <a:pt x="330" y="827"/>
                </a:lnTo>
                <a:lnTo>
                  <a:pt x="331" y="827"/>
                </a:lnTo>
                <a:lnTo>
                  <a:pt x="330" y="826"/>
                </a:lnTo>
                <a:lnTo>
                  <a:pt x="330" y="826"/>
                </a:lnTo>
                <a:lnTo>
                  <a:pt x="329" y="826"/>
                </a:lnTo>
                <a:lnTo>
                  <a:pt x="328" y="826"/>
                </a:lnTo>
                <a:lnTo>
                  <a:pt x="327" y="826"/>
                </a:lnTo>
                <a:lnTo>
                  <a:pt x="326" y="825"/>
                </a:lnTo>
                <a:lnTo>
                  <a:pt x="325" y="825"/>
                </a:lnTo>
                <a:lnTo>
                  <a:pt x="324" y="824"/>
                </a:lnTo>
                <a:lnTo>
                  <a:pt x="324" y="825"/>
                </a:lnTo>
                <a:lnTo>
                  <a:pt x="324" y="825"/>
                </a:lnTo>
                <a:lnTo>
                  <a:pt x="324" y="825"/>
                </a:lnTo>
                <a:lnTo>
                  <a:pt x="324" y="825"/>
                </a:lnTo>
                <a:lnTo>
                  <a:pt x="323" y="824"/>
                </a:lnTo>
                <a:lnTo>
                  <a:pt x="323" y="825"/>
                </a:lnTo>
                <a:lnTo>
                  <a:pt x="323" y="825"/>
                </a:lnTo>
                <a:lnTo>
                  <a:pt x="323" y="826"/>
                </a:lnTo>
                <a:lnTo>
                  <a:pt x="323" y="826"/>
                </a:lnTo>
                <a:lnTo>
                  <a:pt x="322" y="826"/>
                </a:lnTo>
                <a:lnTo>
                  <a:pt x="322" y="826"/>
                </a:lnTo>
                <a:lnTo>
                  <a:pt x="322" y="827"/>
                </a:lnTo>
                <a:lnTo>
                  <a:pt x="322" y="827"/>
                </a:lnTo>
                <a:lnTo>
                  <a:pt x="321" y="827"/>
                </a:lnTo>
                <a:lnTo>
                  <a:pt x="322" y="827"/>
                </a:lnTo>
                <a:lnTo>
                  <a:pt x="322" y="828"/>
                </a:lnTo>
                <a:lnTo>
                  <a:pt x="322" y="828"/>
                </a:lnTo>
                <a:lnTo>
                  <a:pt x="322" y="829"/>
                </a:lnTo>
                <a:lnTo>
                  <a:pt x="322" y="829"/>
                </a:lnTo>
                <a:lnTo>
                  <a:pt x="322" y="829"/>
                </a:lnTo>
                <a:lnTo>
                  <a:pt x="321" y="829"/>
                </a:lnTo>
                <a:lnTo>
                  <a:pt x="321" y="829"/>
                </a:lnTo>
                <a:lnTo>
                  <a:pt x="321" y="830"/>
                </a:lnTo>
                <a:lnTo>
                  <a:pt x="321" y="830"/>
                </a:lnTo>
                <a:lnTo>
                  <a:pt x="320" y="830"/>
                </a:lnTo>
                <a:lnTo>
                  <a:pt x="320" y="831"/>
                </a:lnTo>
                <a:lnTo>
                  <a:pt x="319" y="831"/>
                </a:lnTo>
                <a:lnTo>
                  <a:pt x="319" y="831"/>
                </a:lnTo>
                <a:lnTo>
                  <a:pt x="319" y="832"/>
                </a:lnTo>
                <a:lnTo>
                  <a:pt x="320" y="832"/>
                </a:lnTo>
                <a:lnTo>
                  <a:pt x="320" y="831"/>
                </a:lnTo>
                <a:lnTo>
                  <a:pt x="320" y="832"/>
                </a:lnTo>
                <a:lnTo>
                  <a:pt x="320" y="832"/>
                </a:lnTo>
                <a:lnTo>
                  <a:pt x="321" y="832"/>
                </a:lnTo>
                <a:lnTo>
                  <a:pt x="321" y="833"/>
                </a:lnTo>
                <a:lnTo>
                  <a:pt x="321" y="833"/>
                </a:lnTo>
                <a:lnTo>
                  <a:pt x="320" y="834"/>
                </a:lnTo>
                <a:lnTo>
                  <a:pt x="321" y="834"/>
                </a:lnTo>
                <a:lnTo>
                  <a:pt x="320" y="834"/>
                </a:lnTo>
                <a:lnTo>
                  <a:pt x="320" y="834"/>
                </a:lnTo>
                <a:lnTo>
                  <a:pt x="320" y="834"/>
                </a:lnTo>
                <a:lnTo>
                  <a:pt x="320" y="834"/>
                </a:lnTo>
                <a:lnTo>
                  <a:pt x="320" y="834"/>
                </a:lnTo>
                <a:lnTo>
                  <a:pt x="320" y="835"/>
                </a:lnTo>
                <a:lnTo>
                  <a:pt x="320" y="835"/>
                </a:lnTo>
                <a:lnTo>
                  <a:pt x="320" y="835"/>
                </a:lnTo>
                <a:lnTo>
                  <a:pt x="320" y="835"/>
                </a:lnTo>
                <a:lnTo>
                  <a:pt x="319" y="835"/>
                </a:lnTo>
                <a:lnTo>
                  <a:pt x="319" y="836"/>
                </a:lnTo>
                <a:lnTo>
                  <a:pt x="320" y="836"/>
                </a:lnTo>
                <a:lnTo>
                  <a:pt x="320" y="836"/>
                </a:lnTo>
                <a:lnTo>
                  <a:pt x="320" y="836"/>
                </a:lnTo>
                <a:lnTo>
                  <a:pt x="321" y="836"/>
                </a:lnTo>
                <a:lnTo>
                  <a:pt x="321" y="837"/>
                </a:lnTo>
                <a:lnTo>
                  <a:pt x="321" y="837"/>
                </a:lnTo>
                <a:lnTo>
                  <a:pt x="321" y="838"/>
                </a:lnTo>
                <a:lnTo>
                  <a:pt x="321" y="838"/>
                </a:lnTo>
                <a:lnTo>
                  <a:pt x="321" y="838"/>
                </a:lnTo>
                <a:lnTo>
                  <a:pt x="321" y="838"/>
                </a:lnTo>
                <a:lnTo>
                  <a:pt x="322" y="839"/>
                </a:lnTo>
                <a:lnTo>
                  <a:pt x="322" y="839"/>
                </a:lnTo>
                <a:lnTo>
                  <a:pt x="322" y="840"/>
                </a:lnTo>
                <a:lnTo>
                  <a:pt x="322" y="840"/>
                </a:lnTo>
                <a:lnTo>
                  <a:pt x="322" y="841"/>
                </a:lnTo>
                <a:lnTo>
                  <a:pt x="323" y="841"/>
                </a:lnTo>
                <a:lnTo>
                  <a:pt x="322" y="841"/>
                </a:lnTo>
                <a:lnTo>
                  <a:pt x="322" y="842"/>
                </a:lnTo>
                <a:lnTo>
                  <a:pt x="322" y="842"/>
                </a:lnTo>
                <a:lnTo>
                  <a:pt x="321" y="842"/>
                </a:lnTo>
                <a:lnTo>
                  <a:pt x="321" y="843"/>
                </a:lnTo>
                <a:lnTo>
                  <a:pt x="321" y="843"/>
                </a:lnTo>
                <a:lnTo>
                  <a:pt x="321" y="844"/>
                </a:lnTo>
                <a:lnTo>
                  <a:pt x="321" y="844"/>
                </a:lnTo>
                <a:lnTo>
                  <a:pt x="320" y="844"/>
                </a:lnTo>
                <a:lnTo>
                  <a:pt x="321" y="844"/>
                </a:lnTo>
                <a:lnTo>
                  <a:pt x="321" y="845"/>
                </a:lnTo>
                <a:lnTo>
                  <a:pt x="320" y="845"/>
                </a:lnTo>
                <a:lnTo>
                  <a:pt x="320" y="845"/>
                </a:lnTo>
                <a:lnTo>
                  <a:pt x="321" y="846"/>
                </a:lnTo>
                <a:lnTo>
                  <a:pt x="321" y="846"/>
                </a:lnTo>
                <a:lnTo>
                  <a:pt x="321" y="847"/>
                </a:lnTo>
                <a:lnTo>
                  <a:pt x="321" y="847"/>
                </a:lnTo>
                <a:lnTo>
                  <a:pt x="321" y="848"/>
                </a:lnTo>
                <a:lnTo>
                  <a:pt x="321" y="849"/>
                </a:lnTo>
                <a:lnTo>
                  <a:pt x="321" y="850"/>
                </a:lnTo>
                <a:lnTo>
                  <a:pt x="321" y="850"/>
                </a:lnTo>
                <a:lnTo>
                  <a:pt x="322" y="850"/>
                </a:lnTo>
                <a:lnTo>
                  <a:pt x="322" y="851"/>
                </a:lnTo>
                <a:lnTo>
                  <a:pt x="322" y="851"/>
                </a:lnTo>
                <a:lnTo>
                  <a:pt x="323" y="852"/>
                </a:lnTo>
                <a:lnTo>
                  <a:pt x="323" y="851"/>
                </a:lnTo>
                <a:lnTo>
                  <a:pt x="324" y="852"/>
                </a:lnTo>
                <a:lnTo>
                  <a:pt x="324" y="852"/>
                </a:lnTo>
                <a:lnTo>
                  <a:pt x="324" y="852"/>
                </a:lnTo>
                <a:lnTo>
                  <a:pt x="324" y="853"/>
                </a:lnTo>
                <a:lnTo>
                  <a:pt x="324" y="853"/>
                </a:lnTo>
                <a:lnTo>
                  <a:pt x="324" y="854"/>
                </a:lnTo>
                <a:lnTo>
                  <a:pt x="323" y="854"/>
                </a:lnTo>
                <a:lnTo>
                  <a:pt x="323" y="854"/>
                </a:lnTo>
                <a:lnTo>
                  <a:pt x="323" y="854"/>
                </a:lnTo>
                <a:lnTo>
                  <a:pt x="323" y="854"/>
                </a:lnTo>
                <a:lnTo>
                  <a:pt x="322" y="855"/>
                </a:lnTo>
                <a:lnTo>
                  <a:pt x="322" y="855"/>
                </a:lnTo>
                <a:lnTo>
                  <a:pt x="322" y="856"/>
                </a:lnTo>
                <a:lnTo>
                  <a:pt x="322" y="856"/>
                </a:lnTo>
                <a:lnTo>
                  <a:pt x="321" y="856"/>
                </a:lnTo>
                <a:lnTo>
                  <a:pt x="321" y="857"/>
                </a:lnTo>
                <a:lnTo>
                  <a:pt x="321" y="857"/>
                </a:lnTo>
                <a:lnTo>
                  <a:pt x="321" y="858"/>
                </a:lnTo>
                <a:lnTo>
                  <a:pt x="321" y="858"/>
                </a:lnTo>
                <a:lnTo>
                  <a:pt x="320" y="858"/>
                </a:lnTo>
                <a:lnTo>
                  <a:pt x="320" y="859"/>
                </a:lnTo>
                <a:lnTo>
                  <a:pt x="319" y="859"/>
                </a:lnTo>
                <a:lnTo>
                  <a:pt x="318" y="861"/>
                </a:lnTo>
                <a:lnTo>
                  <a:pt x="318" y="862"/>
                </a:lnTo>
                <a:lnTo>
                  <a:pt x="309" y="852"/>
                </a:lnTo>
                <a:lnTo>
                  <a:pt x="305" y="848"/>
                </a:lnTo>
                <a:lnTo>
                  <a:pt x="305" y="848"/>
                </a:lnTo>
                <a:lnTo>
                  <a:pt x="305" y="848"/>
                </a:lnTo>
                <a:lnTo>
                  <a:pt x="304" y="847"/>
                </a:lnTo>
                <a:lnTo>
                  <a:pt x="304" y="847"/>
                </a:lnTo>
                <a:lnTo>
                  <a:pt x="304" y="847"/>
                </a:lnTo>
                <a:lnTo>
                  <a:pt x="304" y="846"/>
                </a:lnTo>
                <a:lnTo>
                  <a:pt x="303" y="846"/>
                </a:lnTo>
                <a:lnTo>
                  <a:pt x="302" y="846"/>
                </a:lnTo>
                <a:lnTo>
                  <a:pt x="302" y="847"/>
                </a:lnTo>
                <a:lnTo>
                  <a:pt x="301" y="847"/>
                </a:lnTo>
                <a:lnTo>
                  <a:pt x="300" y="846"/>
                </a:lnTo>
                <a:lnTo>
                  <a:pt x="299" y="846"/>
                </a:lnTo>
                <a:lnTo>
                  <a:pt x="299" y="846"/>
                </a:lnTo>
                <a:lnTo>
                  <a:pt x="299" y="847"/>
                </a:lnTo>
                <a:lnTo>
                  <a:pt x="298" y="847"/>
                </a:lnTo>
                <a:lnTo>
                  <a:pt x="298" y="847"/>
                </a:lnTo>
                <a:lnTo>
                  <a:pt x="297" y="847"/>
                </a:lnTo>
                <a:lnTo>
                  <a:pt x="297" y="847"/>
                </a:lnTo>
                <a:lnTo>
                  <a:pt x="296" y="847"/>
                </a:lnTo>
                <a:lnTo>
                  <a:pt x="296" y="846"/>
                </a:lnTo>
                <a:lnTo>
                  <a:pt x="296" y="846"/>
                </a:lnTo>
                <a:lnTo>
                  <a:pt x="296" y="845"/>
                </a:lnTo>
                <a:lnTo>
                  <a:pt x="295" y="846"/>
                </a:lnTo>
                <a:lnTo>
                  <a:pt x="295" y="846"/>
                </a:lnTo>
                <a:lnTo>
                  <a:pt x="295" y="846"/>
                </a:lnTo>
                <a:lnTo>
                  <a:pt x="295" y="845"/>
                </a:lnTo>
                <a:lnTo>
                  <a:pt x="295" y="845"/>
                </a:lnTo>
                <a:lnTo>
                  <a:pt x="294" y="845"/>
                </a:lnTo>
                <a:lnTo>
                  <a:pt x="294" y="844"/>
                </a:lnTo>
                <a:lnTo>
                  <a:pt x="294" y="845"/>
                </a:lnTo>
                <a:lnTo>
                  <a:pt x="294" y="844"/>
                </a:lnTo>
                <a:lnTo>
                  <a:pt x="293" y="845"/>
                </a:lnTo>
                <a:lnTo>
                  <a:pt x="293" y="844"/>
                </a:lnTo>
                <a:lnTo>
                  <a:pt x="293" y="844"/>
                </a:lnTo>
                <a:lnTo>
                  <a:pt x="292" y="844"/>
                </a:lnTo>
                <a:lnTo>
                  <a:pt x="292" y="844"/>
                </a:lnTo>
                <a:lnTo>
                  <a:pt x="292" y="844"/>
                </a:lnTo>
                <a:lnTo>
                  <a:pt x="291" y="844"/>
                </a:lnTo>
                <a:lnTo>
                  <a:pt x="291" y="844"/>
                </a:lnTo>
                <a:lnTo>
                  <a:pt x="291" y="844"/>
                </a:lnTo>
                <a:lnTo>
                  <a:pt x="291" y="844"/>
                </a:lnTo>
                <a:lnTo>
                  <a:pt x="291" y="845"/>
                </a:lnTo>
                <a:lnTo>
                  <a:pt x="290" y="845"/>
                </a:lnTo>
                <a:lnTo>
                  <a:pt x="291" y="845"/>
                </a:lnTo>
                <a:lnTo>
                  <a:pt x="290" y="845"/>
                </a:lnTo>
                <a:lnTo>
                  <a:pt x="290" y="845"/>
                </a:lnTo>
                <a:lnTo>
                  <a:pt x="290" y="846"/>
                </a:lnTo>
                <a:lnTo>
                  <a:pt x="290" y="846"/>
                </a:lnTo>
                <a:lnTo>
                  <a:pt x="289" y="846"/>
                </a:lnTo>
                <a:lnTo>
                  <a:pt x="289" y="846"/>
                </a:lnTo>
                <a:lnTo>
                  <a:pt x="289" y="846"/>
                </a:lnTo>
                <a:lnTo>
                  <a:pt x="288" y="846"/>
                </a:lnTo>
                <a:lnTo>
                  <a:pt x="288" y="846"/>
                </a:lnTo>
                <a:lnTo>
                  <a:pt x="288" y="845"/>
                </a:lnTo>
                <a:lnTo>
                  <a:pt x="288" y="844"/>
                </a:lnTo>
                <a:lnTo>
                  <a:pt x="287" y="844"/>
                </a:lnTo>
                <a:lnTo>
                  <a:pt x="287" y="844"/>
                </a:lnTo>
                <a:lnTo>
                  <a:pt x="287" y="844"/>
                </a:lnTo>
                <a:lnTo>
                  <a:pt x="287" y="843"/>
                </a:lnTo>
                <a:lnTo>
                  <a:pt x="286" y="843"/>
                </a:lnTo>
                <a:lnTo>
                  <a:pt x="286" y="843"/>
                </a:lnTo>
                <a:lnTo>
                  <a:pt x="286" y="842"/>
                </a:lnTo>
                <a:lnTo>
                  <a:pt x="286" y="843"/>
                </a:lnTo>
                <a:lnTo>
                  <a:pt x="285" y="842"/>
                </a:lnTo>
                <a:lnTo>
                  <a:pt x="285" y="842"/>
                </a:lnTo>
                <a:lnTo>
                  <a:pt x="284" y="842"/>
                </a:lnTo>
                <a:lnTo>
                  <a:pt x="284" y="843"/>
                </a:lnTo>
                <a:lnTo>
                  <a:pt x="283" y="843"/>
                </a:lnTo>
                <a:lnTo>
                  <a:pt x="283" y="843"/>
                </a:lnTo>
                <a:lnTo>
                  <a:pt x="282" y="843"/>
                </a:lnTo>
                <a:lnTo>
                  <a:pt x="282" y="842"/>
                </a:lnTo>
                <a:lnTo>
                  <a:pt x="282" y="842"/>
                </a:lnTo>
                <a:lnTo>
                  <a:pt x="282" y="842"/>
                </a:lnTo>
                <a:lnTo>
                  <a:pt x="282" y="842"/>
                </a:lnTo>
                <a:lnTo>
                  <a:pt x="282" y="842"/>
                </a:lnTo>
                <a:lnTo>
                  <a:pt x="281" y="842"/>
                </a:lnTo>
                <a:lnTo>
                  <a:pt x="282" y="842"/>
                </a:lnTo>
                <a:lnTo>
                  <a:pt x="281" y="841"/>
                </a:lnTo>
                <a:lnTo>
                  <a:pt x="282" y="841"/>
                </a:lnTo>
                <a:lnTo>
                  <a:pt x="282" y="841"/>
                </a:lnTo>
                <a:lnTo>
                  <a:pt x="282" y="840"/>
                </a:lnTo>
                <a:lnTo>
                  <a:pt x="281" y="840"/>
                </a:lnTo>
                <a:lnTo>
                  <a:pt x="281" y="840"/>
                </a:lnTo>
                <a:lnTo>
                  <a:pt x="280" y="840"/>
                </a:lnTo>
                <a:lnTo>
                  <a:pt x="280" y="840"/>
                </a:lnTo>
                <a:lnTo>
                  <a:pt x="279" y="840"/>
                </a:lnTo>
                <a:lnTo>
                  <a:pt x="279" y="840"/>
                </a:lnTo>
                <a:lnTo>
                  <a:pt x="279" y="840"/>
                </a:lnTo>
                <a:lnTo>
                  <a:pt x="279" y="839"/>
                </a:lnTo>
                <a:lnTo>
                  <a:pt x="279" y="839"/>
                </a:lnTo>
                <a:lnTo>
                  <a:pt x="279" y="839"/>
                </a:lnTo>
                <a:lnTo>
                  <a:pt x="279" y="838"/>
                </a:lnTo>
                <a:lnTo>
                  <a:pt x="279" y="838"/>
                </a:lnTo>
                <a:lnTo>
                  <a:pt x="279" y="838"/>
                </a:lnTo>
                <a:lnTo>
                  <a:pt x="278" y="838"/>
                </a:lnTo>
                <a:lnTo>
                  <a:pt x="278" y="838"/>
                </a:lnTo>
                <a:lnTo>
                  <a:pt x="277" y="838"/>
                </a:lnTo>
                <a:lnTo>
                  <a:pt x="277" y="838"/>
                </a:lnTo>
                <a:lnTo>
                  <a:pt x="277" y="839"/>
                </a:lnTo>
                <a:lnTo>
                  <a:pt x="277" y="839"/>
                </a:lnTo>
                <a:lnTo>
                  <a:pt x="277" y="839"/>
                </a:lnTo>
                <a:lnTo>
                  <a:pt x="277" y="840"/>
                </a:lnTo>
                <a:lnTo>
                  <a:pt x="277" y="840"/>
                </a:lnTo>
                <a:lnTo>
                  <a:pt x="277" y="840"/>
                </a:lnTo>
                <a:lnTo>
                  <a:pt x="277" y="841"/>
                </a:lnTo>
                <a:lnTo>
                  <a:pt x="277" y="841"/>
                </a:lnTo>
                <a:lnTo>
                  <a:pt x="277" y="842"/>
                </a:lnTo>
                <a:lnTo>
                  <a:pt x="277" y="841"/>
                </a:lnTo>
                <a:lnTo>
                  <a:pt x="277" y="841"/>
                </a:lnTo>
                <a:lnTo>
                  <a:pt x="277" y="842"/>
                </a:lnTo>
                <a:lnTo>
                  <a:pt x="277" y="842"/>
                </a:lnTo>
                <a:lnTo>
                  <a:pt x="277" y="843"/>
                </a:lnTo>
                <a:lnTo>
                  <a:pt x="276" y="843"/>
                </a:lnTo>
                <a:lnTo>
                  <a:pt x="277" y="843"/>
                </a:lnTo>
                <a:lnTo>
                  <a:pt x="276" y="843"/>
                </a:lnTo>
                <a:lnTo>
                  <a:pt x="276" y="844"/>
                </a:lnTo>
                <a:lnTo>
                  <a:pt x="276" y="844"/>
                </a:lnTo>
                <a:lnTo>
                  <a:pt x="275" y="844"/>
                </a:lnTo>
                <a:lnTo>
                  <a:pt x="275" y="844"/>
                </a:lnTo>
                <a:lnTo>
                  <a:pt x="275" y="844"/>
                </a:lnTo>
                <a:lnTo>
                  <a:pt x="274" y="844"/>
                </a:lnTo>
                <a:lnTo>
                  <a:pt x="274" y="844"/>
                </a:lnTo>
                <a:lnTo>
                  <a:pt x="274" y="844"/>
                </a:lnTo>
                <a:lnTo>
                  <a:pt x="273" y="844"/>
                </a:lnTo>
                <a:lnTo>
                  <a:pt x="273" y="844"/>
                </a:lnTo>
                <a:lnTo>
                  <a:pt x="273" y="844"/>
                </a:lnTo>
                <a:lnTo>
                  <a:pt x="273" y="844"/>
                </a:lnTo>
                <a:lnTo>
                  <a:pt x="272" y="844"/>
                </a:lnTo>
                <a:lnTo>
                  <a:pt x="272" y="845"/>
                </a:lnTo>
                <a:lnTo>
                  <a:pt x="271" y="845"/>
                </a:lnTo>
                <a:lnTo>
                  <a:pt x="271" y="845"/>
                </a:lnTo>
                <a:lnTo>
                  <a:pt x="270" y="845"/>
                </a:lnTo>
                <a:lnTo>
                  <a:pt x="270" y="845"/>
                </a:lnTo>
                <a:lnTo>
                  <a:pt x="269" y="845"/>
                </a:lnTo>
                <a:lnTo>
                  <a:pt x="269" y="845"/>
                </a:lnTo>
                <a:lnTo>
                  <a:pt x="269" y="845"/>
                </a:lnTo>
                <a:lnTo>
                  <a:pt x="268" y="845"/>
                </a:lnTo>
                <a:lnTo>
                  <a:pt x="268" y="846"/>
                </a:lnTo>
                <a:lnTo>
                  <a:pt x="268" y="845"/>
                </a:lnTo>
                <a:lnTo>
                  <a:pt x="268" y="845"/>
                </a:lnTo>
                <a:lnTo>
                  <a:pt x="268" y="845"/>
                </a:lnTo>
                <a:lnTo>
                  <a:pt x="267" y="845"/>
                </a:lnTo>
                <a:lnTo>
                  <a:pt x="267" y="845"/>
                </a:lnTo>
                <a:lnTo>
                  <a:pt x="267" y="845"/>
                </a:lnTo>
                <a:lnTo>
                  <a:pt x="267" y="844"/>
                </a:lnTo>
                <a:lnTo>
                  <a:pt x="268" y="844"/>
                </a:lnTo>
                <a:lnTo>
                  <a:pt x="268" y="844"/>
                </a:lnTo>
                <a:lnTo>
                  <a:pt x="268" y="843"/>
                </a:lnTo>
                <a:lnTo>
                  <a:pt x="269" y="843"/>
                </a:lnTo>
                <a:lnTo>
                  <a:pt x="269" y="843"/>
                </a:lnTo>
                <a:lnTo>
                  <a:pt x="268" y="842"/>
                </a:lnTo>
                <a:lnTo>
                  <a:pt x="268" y="841"/>
                </a:lnTo>
                <a:lnTo>
                  <a:pt x="268" y="840"/>
                </a:lnTo>
                <a:lnTo>
                  <a:pt x="268" y="840"/>
                </a:lnTo>
                <a:lnTo>
                  <a:pt x="268" y="839"/>
                </a:lnTo>
                <a:lnTo>
                  <a:pt x="268" y="839"/>
                </a:lnTo>
                <a:lnTo>
                  <a:pt x="267" y="839"/>
                </a:lnTo>
                <a:lnTo>
                  <a:pt x="267" y="839"/>
                </a:lnTo>
                <a:lnTo>
                  <a:pt x="267" y="838"/>
                </a:lnTo>
                <a:lnTo>
                  <a:pt x="267" y="838"/>
                </a:lnTo>
                <a:lnTo>
                  <a:pt x="268" y="837"/>
                </a:lnTo>
                <a:lnTo>
                  <a:pt x="269" y="837"/>
                </a:lnTo>
                <a:lnTo>
                  <a:pt x="269" y="836"/>
                </a:lnTo>
                <a:lnTo>
                  <a:pt x="268" y="836"/>
                </a:lnTo>
                <a:lnTo>
                  <a:pt x="268" y="835"/>
                </a:lnTo>
                <a:lnTo>
                  <a:pt x="268" y="834"/>
                </a:lnTo>
                <a:lnTo>
                  <a:pt x="267" y="834"/>
                </a:lnTo>
                <a:lnTo>
                  <a:pt x="267" y="834"/>
                </a:lnTo>
                <a:lnTo>
                  <a:pt x="267" y="833"/>
                </a:lnTo>
                <a:lnTo>
                  <a:pt x="268" y="833"/>
                </a:lnTo>
                <a:lnTo>
                  <a:pt x="268" y="832"/>
                </a:lnTo>
                <a:lnTo>
                  <a:pt x="268" y="831"/>
                </a:lnTo>
                <a:lnTo>
                  <a:pt x="268" y="831"/>
                </a:lnTo>
                <a:lnTo>
                  <a:pt x="269" y="831"/>
                </a:lnTo>
                <a:lnTo>
                  <a:pt x="270" y="830"/>
                </a:lnTo>
                <a:lnTo>
                  <a:pt x="269" y="829"/>
                </a:lnTo>
                <a:lnTo>
                  <a:pt x="269" y="830"/>
                </a:lnTo>
                <a:lnTo>
                  <a:pt x="268" y="830"/>
                </a:lnTo>
                <a:lnTo>
                  <a:pt x="268" y="830"/>
                </a:lnTo>
                <a:lnTo>
                  <a:pt x="267" y="830"/>
                </a:lnTo>
                <a:lnTo>
                  <a:pt x="267" y="830"/>
                </a:lnTo>
                <a:lnTo>
                  <a:pt x="267" y="829"/>
                </a:lnTo>
                <a:lnTo>
                  <a:pt x="267" y="829"/>
                </a:lnTo>
                <a:lnTo>
                  <a:pt x="267" y="829"/>
                </a:lnTo>
                <a:lnTo>
                  <a:pt x="266" y="829"/>
                </a:lnTo>
                <a:lnTo>
                  <a:pt x="266" y="830"/>
                </a:lnTo>
                <a:lnTo>
                  <a:pt x="266" y="830"/>
                </a:lnTo>
                <a:lnTo>
                  <a:pt x="265" y="830"/>
                </a:lnTo>
                <a:lnTo>
                  <a:pt x="265" y="830"/>
                </a:lnTo>
                <a:lnTo>
                  <a:pt x="265" y="830"/>
                </a:lnTo>
                <a:lnTo>
                  <a:pt x="265" y="830"/>
                </a:lnTo>
                <a:lnTo>
                  <a:pt x="265" y="830"/>
                </a:lnTo>
                <a:lnTo>
                  <a:pt x="264" y="830"/>
                </a:lnTo>
                <a:lnTo>
                  <a:pt x="264" y="831"/>
                </a:lnTo>
                <a:lnTo>
                  <a:pt x="265" y="831"/>
                </a:lnTo>
                <a:lnTo>
                  <a:pt x="265" y="832"/>
                </a:lnTo>
                <a:lnTo>
                  <a:pt x="264" y="832"/>
                </a:lnTo>
                <a:lnTo>
                  <a:pt x="264" y="832"/>
                </a:lnTo>
                <a:lnTo>
                  <a:pt x="264" y="832"/>
                </a:lnTo>
                <a:lnTo>
                  <a:pt x="263" y="832"/>
                </a:lnTo>
                <a:lnTo>
                  <a:pt x="263" y="832"/>
                </a:lnTo>
                <a:lnTo>
                  <a:pt x="263" y="831"/>
                </a:lnTo>
                <a:lnTo>
                  <a:pt x="262" y="831"/>
                </a:lnTo>
                <a:lnTo>
                  <a:pt x="262" y="831"/>
                </a:lnTo>
                <a:lnTo>
                  <a:pt x="262" y="832"/>
                </a:lnTo>
                <a:lnTo>
                  <a:pt x="261" y="832"/>
                </a:lnTo>
                <a:lnTo>
                  <a:pt x="261" y="831"/>
                </a:lnTo>
                <a:lnTo>
                  <a:pt x="261" y="831"/>
                </a:lnTo>
                <a:lnTo>
                  <a:pt x="261" y="831"/>
                </a:lnTo>
                <a:lnTo>
                  <a:pt x="261" y="832"/>
                </a:lnTo>
                <a:lnTo>
                  <a:pt x="260" y="832"/>
                </a:lnTo>
                <a:lnTo>
                  <a:pt x="260" y="832"/>
                </a:lnTo>
                <a:lnTo>
                  <a:pt x="260" y="832"/>
                </a:lnTo>
                <a:lnTo>
                  <a:pt x="260" y="833"/>
                </a:lnTo>
                <a:lnTo>
                  <a:pt x="260" y="833"/>
                </a:lnTo>
                <a:lnTo>
                  <a:pt x="259" y="833"/>
                </a:lnTo>
                <a:lnTo>
                  <a:pt x="260" y="833"/>
                </a:lnTo>
                <a:lnTo>
                  <a:pt x="259" y="834"/>
                </a:lnTo>
                <a:lnTo>
                  <a:pt x="259" y="834"/>
                </a:lnTo>
                <a:lnTo>
                  <a:pt x="259" y="834"/>
                </a:lnTo>
                <a:lnTo>
                  <a:pt x="258" y="834"/>
                </a:lnTo>
                <a:lnTo>
                  <a:pt x="258" y="834"/>
                </a:lnTo>
                <a:lnTo>
                  <a:pt x="257" y="834"/>
                </a:lnTo>
                <a:lnTo>
                  <a:pt x="257" y="834"/>
                </a:lnTo>
                <a:lnTo>
                  <a:pt x="257" y="834"/>
                </a:lnTo>
                <a:lnTo>
                  <a:pt x="257" y="835"/>
                </a:lnTo>
                <a:lnTo>
                  <a:pt x="257" y="835"/>
                </a:lnTo>
                <a:lnTo>
                  <a:pt x="256" y="835"/>
                </a:lnTo>
                <a:lnTo>
                  <a:pt x="256" y="835"/>
                </a:lnTo>
                <a:lnTo>
                  <a:pt x="256" y="835"/>
                </a:lnTo>
                <a:lnTo>
                  <a:pt x="256" y="835"/>
                </a:lnTo>
                <a:lnTo>
                  <a:pt x="256" y="835"/>
                </a:lnTo>
                <a:lnTo>
                  <a:pt x="256" y="834"/>
                </a:lnTo>
                <a:lnTo>
                  <a:pt x="256" y="834"/>
                </a:lnTo>
                <a:lnTo>
                  <a:pt x="255" y="835"/>
                </a:lnTo>
                <a:lnTo>
                  <a:pt x="255" y="835"/>
                </a:lnTo>
                <a:lnTo>
                  <a:pt x="255" y="835"/>
                </a:lnTo>
                <a:lnTo>
                  <a:pt x="255" y="836"/>
                </a:lnTo>
                <a:lnTo>
                  <a:pt x="255" y="836"/>
                </a:lnTo>
                <a:lnTo>
                  <a:pt x="255" y="836"/>
                </a:lnTo>
                <a:lnTo>
                  <a:pt x="254" y="836"/>
                </a:lnTo>
                <a:lnTo>
                  <a:pt x="255" y="836"/>
                </a:lnTo>
                <a:lnTo>
                  <a:pt x="254" y="837"/>
                </a:lnTo>
                <a:lnTo>
                  <a:pt x="254" y="836"/>
                </a:lnTo>
                <a:lnTo>
                  <a:pt x="254" y="837"/>
                </a:lnTo>
                <a:lnTo>
                  <a:pt x="254" y="837"/>
                </a:lnTo>
                <a:lnTo>
                  <a:pt x="253" y="837"/>
                </a:lnTo>
                <a:lnTo>
                  <a:pt x="253" y="838"/>
                </a:lnTo>
                <a:lnTo>
                  <a:pt x="253" y="838"/>
                </a:lnTo>
                <a:lnTo>
                  <a:pt x="253" y="838"/>
                </a:lnTo>
                <a:lnTo>
                  <a:pt x="253" y="838"/>
                </a:lnTo>
                <a:lnTo>
                  <a:pt x="253" y="838"/>
                </a:lnTo>
                <a:lnTo>
                  <a:pt x="252" y="838"/>
                </a:lnTo>
                <a:lnTo>
                  <a:pt x="252" y="838"/>
                </a:lnTo>
                <a:lnTo>
                  <a:pt x="252" y="838"/>
                </a:lnTo>
                <a:lnTo>
                  <a:pt x="251" y="838"/>
                </a:lnTo>
                <a:lnTo>
                  <a:pt x="251" y="838"/>
                </a:lnTo>
                <a:lnTo>
                  <a:pt x="250" y="838"/>
                </a:lnTo>
                <a:lnTo>
                  <a:pt x="250" y="838"/>
                </a:lnTo>
                <a:lnTo>
                  <a:pt x="249" y="838"/>
                </a:lnTo>
                <a:lnTo>
                  <a:pt x="249" y="838"/>
                </a:lnTo>
                <a:lnTo>
                  <a:pt x="249" y="838"/>
                </a:lnTo>
                <a:lnTo>
                  <a:pt x="249" y="839"/>
                </a:lnTo>
                <a:lnTo>
                  <a:pt x="250" y="839"/>
                </a:lnTo>
                <a:lnTo>
                  <a:pt x="250" y="839"/>
                </a:lnTo>
                <a:lnTo>
                  <a:pt x="249" y="839"/>
                </a:lnTo>
                <a:lnTo>
                  <a:pt x="249" y="839"/>
                </a:lnTo>
                <a:lnTo>
                  <a:pt x="248" y="839"/>
                </a:lnTo>
                <a:lnTo>
                  <a:pt x="249" y="839"/>
                </a:lnTo>
                <a:lnTo>
                  <a:pt x="248" y="839"/>
                </a:lnTo>
                <a:lnTo>
                  <a:pt x="248" y="839"/>
                </a:lnTo>
                <a:lnTo>
                  <a:pt x="247" y="839"/>
                </a:lnTo>
                <a:lnTo>
                  <a:pt x="247" y="839"/>
                </a:lnTo>
                <a:lnTo>
                  <a:pt x="247" y="839"/>
                </a:lnTo>
                <a:lnTo>
                  <a:pt x="246" y="839"/>
                </a:lnTo>
                <a:lnTo>
                  <a:pt x="246" y="839"/>
                </a:lnTo>
                <a:lnTo>
                  <a:pt x="246" y="840"/>
                </a:lnTo>
                <a:lnTo>
                  <a:pt x="246" y="840"/>
                </a:lnTo>
                <a:lnTo>
                  <a:pt x="245" y="840"/>
                </a:lnTo>
                <a:lnTo>
                  <a:pt x="245" y="840"/>
                </a:lnTo>
                <a:lnTo>
                  <a:pt x="245" y="841"/>
                </a:lnTo>
                <a:lnTo>
                  <a:pt x="244" y="841"/>
                </a:lnTo>
                <a:lnTo>
                  <a:pt x="244" y="841"/>
                </a:lnTo>
                <a:lnTo>
                  <a:pt x="244" y="841"/>
                </a:lnTo>
                <a:lnTo>
                  <a:pt x="244" y="841"/>
                </a:lnTo>
                <a:lnTo>
                  <a:pt x="244" y="842"/>
                </a:lnTo>
                <a:lnTo>
                  <a:pt x="244" y="841"/>
                </a:lnTo>
                <a:lnTo>
                  <a:pt x="244" y="842"/>
                </a:lnTo>
                <a:lnTo>
                  <a:pt x="244" y="842"/>
                </a:lnTo>
                <a:lnTo>
                  <a:pt x="243" y="842"/>
                </a:lnTo>
                <a:lnTo>
                  <a:pt x="243" y="841"/>
                </a:lnTo>
                <a:lnTo>
                  <a:pt x="243" y="842"/>
                </a:lnTo>
                <a:lnTo>
                  <a:pt x="243" y="842"/>
                </a:lnTo>
                <a:lnTo>
                  <a:pt x="243" y="841"/>
                </a:lnTo>
                <a:lnTo>
                  <a:pt x="243" y="842"/>
                </a:lnTo>
                <a:lnTo>
                  <a:pt x="242" y="842"/>
                </a:lnTo>
                <a:lnTo>
                  <a:pt x="242" y="842"/>
                </a:lnTo>
                <a:lnTo>
                  <a:pt x="241" y="842"/>
                </a:lnTo>
                <a:lnTo>
                  <a:pt x="240" y="842"/>
                </a:lnTo>
                <a:lnTo>
                  <a:pt x="240" y="842"/>
                </a:lnTo>
                <a:lnTo>
                  <a:pt x="240" y="842"/>
                </a:lnTo>
                <a:lnTo>
                  <a:pt x="240" y="843"/>
                </a:lnTo>
                <a:lnTo>
                  <a:pt x="240" y="843"/>
                </a:lnTo>
                <a:lnTo>
                  <a:pt x="240" y="844"/>
                </a:lnTo>
                <a:lnTo>
                  <a:pt x="240" y="844"/>
                </a:lnTo>
                <a:lnTo>
                  <a:pt x="239" y="844"/>
                </a:lnTo>
                <a:lnTo>
                  <a:pt x="239" y="844"/>
                </a:lnTo>
                <a:lnTo>
                  <a:pt x="239" y="844"/>
                </a:lnTo>
                <a:lnTo>
                  <a:pt x="238" y="844"/>
                </a:lnTo>
                <a:lnTo>
                  <a:pt x="238" y="843"/>
                </a:lnTo>
                <a:lnTo>
                  <a:pt x="238" y="843"/>
                </a:lnTo>
                <a:lnTo>
                  <a:pt x="237" y="843"/>
                </a:lnTo>
                <a:lnTo>
                  <a:pt x="237" y="843"/>
                </a:lnTo>
                <a:lnTo>
                  <a:pt x="237" y="843"/>
                </a:lnTo>
                <a:lnTo>
                  <a:pt x="237" y="842"/>
                </a:lnTo>
                <a:lnTo>
                  <a:pt x="237" y="842"/>
                </a:lnTo>
                <a:lnTo>
                  <a:pt x="237" y="841"/>
                </a:lnTo>
                <a:lnTo>
                  <a:pt x="237" y="841"/>
                </a:lnTo>
                <a:lnTo>
                  <a:pt x="237" y="841"/>
                </a:lnTo>
                <a:lnTo>
                  <a:pt x="237" y="840"/>
                </a:lnTo>
                <a:lnTo>
                  <a:pt x="237" y="840"/>
                </a:lnTo>
                <a:lnTo>
                  <a:pt x="237" y="839"/>
                </a:lnTo>
                <a:lnTo>
                  <a:pt x="237" y="839"/>
                </a:lnTo>
                <a:lnTo>
                  <a:pt x="237" y="839"/>
                </a:lnTo>
                <a:lnTo>
                  <a:pt x="236" y="839"/>
                </a:lnTo>
                <a:lnTo>
                  <a:pt x="236" y="838"/>
                </a:lnTo>
                <a:lnTo>
                  <a:pt x="236" y="838"/>
                </a:lnTo>
                <a:lnTo>
                  <a:pt x="235" y="838"/>
                </a:lnTo>
                <a:lnTo>
                  <a:pt x="235" y="838"/>
                </a:lnTo>
                <a:lnTo>
                  <a:pt x="235" y="837"/>
                </a:lnTo>
                <a:lnTo>
                  <a:pt x="235" y="837"/>
                </a:lnTo>
                <a:lnTo>
                  <a:pt x="235" y="836"/>
                </a:lnTo>
                <a:lnTo>
                  <a:pt x="235" y="836"/>
                </a:lnTo>
                <a:lnTo>
                  <a:pt x="236" y="836"/>
                </a:lnTo>
                <a:lnTo>
                  <a:pt x="235" y="835"/>
                </a:lnTo>
                <a:lnTo>
                  <a:pt x="235" y="835"/>
                </a:lnTo>
                <a:lnTo>
                  <a:pt x="235" y="834"/>
                </a:lnTo>
                <a:lnTo>
                  <a:pt x="235" y="834"/>
                </a:lnTo>
                <a:lnTo>
                  <a:pt x="235" y="834"/>
                </a:lnTo>
                <a:lnTo>
                  <a:pt x="235" y="834"/>
                </a:lnTo>
                <a:lnTo>
                  <a:pt x="235" y="834"/>
                </a:lnTo>
                <a:lnTo>
                  <a:pt x="235" y="833"/>
                </a:lnTo>
                <a:lnTo>
                  <a:pt x="235" y="833"/>
                </a:lnTo>
                <a:lnTo>
                  <a:pt x="235" y="833"/>
                </a:lnTo>
                <a:lnTo>
                  <a:pt x="235" y="832"/>
                </a:lnTo>
                <a:lnTo>
                  <a:pt x="235" y="832"/>
                </a:lnTo>
                <a:lnTo>
                  <a:pt x="236" y="832"/>
                </a:lnTo>
                <a:lnTo>
                  <a:pt x="236" y="831"/>
                </a:lnTo>
                <a:lnTo>
                  <a:pt x="235" y="831"/>
                </a:lnTo>
                <a:lnTo>
                  <a:pt x="235" y="831"/>
                </a:lnTo>
                <a:lnTo>
                  <a:pt x="236" y="831"/>
                </a:lnTo>
                <a:lnTo>
                  <a:pt x="236" y="830"/>
                </a:lnTo>
                <a:lnTo>
                  <a:pt x="236" y="829"/>
                </a:lnTo>
                <a:lnTo>
                  <a:pt x="235" y="828"/>
                </a:lnTo>
                <a:lnTo>
                  <a:pt x="235" y="827"/>
                </a:lnTo>
                <a:lnTo>
                  <a:pt x="235" y="827"/>
                </a:lnTo>
                <a:lnTo>
                  <a:pt x="235" y="828"/>
                </a:lnTo>
                <a:lnTo>
                  <a:pt x="235" y="828"/>
                </a:lnTo>
                <a:lnTo>
                  <a:pt x="234" y="828"/>
                </a:lnTo>
                <a:lnTo>
                  <a:pt x="234" y="828"/>
                </a:lnTo>
                <a:lnTo>
                  <a:pt x="234" y="828"/>
                </a:lnTo>
                <a:lnTo>
                  <a:pt x="233" y="828"/>
                </a:lnTo>
                <a:lnTo>
                  <a:pt x="233" y="827"/>
                </a:lnTo>
                <a:lnTo>
                  <a:pt x="233" y="827"/>
                </a:lnTo>
                <a:lnTo>
                  <a:pt x="233" y="827"/>
                </a:lnTo>
                <a:lnTo>
                  <a:pt x="232" y="827"/>
                </a:lnTo>
                <a:lnTo>
                  <a:pt x="232" y="827"/>
                </a:lnTo>
                <a:lnTo>
                  <a:pt x="231" y="827"/>
                </a:lnTo>
                <a:lnTo>
                  <a:pt x="231" y="828"/>
                </a:lnTo>
                <a:lnTo>
                  <a:pt x="231" y="828"/>
                </a:lnTo>
                <a:lnTo>
                  <a:pt x="231" y="829"/>
                </a:lnTo>
                <a:lnTo>
                  <a:pt x="231" y="829"/>
                </a:lnTo>
                <a:lnTo>
                  <a:pt x="231" y="830"/>
                </a:lnTo>
                <a:lnTo>
                  <a:pt x="231" y="831"/>
                </a:lnTo>
                <a:lnTo>
                  <a:pt x="231" y="831"/>
                </a:lnTo>
                <a:lnTo>
                  <a:pt x="231" y="832"/>
                </a:lnTo>
                <a:lnTo>
                  <a:pt x="231" y="832"/>
                </a:lnTo>
                <a:lnTo>
                  <a:pt x="230" y="833"/>
                </a:lnTo>
                <a:lnTo>
                  <a:pt x="230" y="833"/>
                </a:lnTo>
                <a:lnTo>
                  <a:pt x="230" y="834"/>
                </a:lnTo>
                <a:lnTo>
                  <a:pt x="230" y="834"/>
                </a:lnTo>
                <a:lnTo>
                  <a:pt x="229" y="834"/>
                </a:lnTo>
                <a:lnTo>
                  <a:pt x="228" y="834"/>
                </a:lnTo>
                <a:lnTo>
                  <a:pt x="228" y="834"/>
                </a:lnTo>
                <a:lnTo>
                  <a:pt x="228" y="834"/>
                </a:lnTo>
                <a:lnTo>
                  <a:pt x="228" y="835"/>
                </a:lnTo>
                <a:lnTo>
                  <a:pt x="227" y="835"/>
                </a:lnTo>
                <a:lnTo>
                  <a:pt x="227" y="835"/>
                </a:lnTo>
                <a:lnTo>
                  <a:pt x="227" y="837"/>
                </a:lnTo>
                <a:lnTo>
                  <a:pt x="227" y="837"/>
                </a:lnTo>
                <a:lnTo>
                  <a:pt x="228" y="838"/>
                </a:lnTo>
                <a:lnTo>
                  <a:pt x="228" y="838"/>
                </a:lnTo>
                <a:lnTo>
                  <a:pt x="227" y="838"/>
                </a:lnTo>
                <a:lnTo>
                  <a:pt x="227" y="838"/>
                </a:lnTo>
                <a:lnTo>
                  <a:pt x="227" y="839"/>
                </a:lnTo>
                <a:lnTo>
                  <a:pt x="227" y="839"/>
                </a:lnTo>
                <a:lnTo>
                  <a:pt x="227" y="839"/>
                </a:lnTo>
                <a:lnTo>
                  <a:pt x="227" y="840"/>
                </a:lnTo>
                <a:lnTo>
                  <a:pt x="227" y="840"/>
                </a:lnTo>
                <a:lnTo>
                  <a:pt x="227" y="840"/>
                </a:lnTo>
                <a:lnTo>
                  <a:pt x="227" y="841"/>
                </a:lnTo>
                <a:lnTo>
                  <a:pt x="227" y="841"/>
                </a:lnTo>
                <a:lnTo>
                  <a:pt x="227" y="842"/>
                </a:lnTo>
                <a:lnTo>
                  <a:pt x="227" y="842"/>
                </a:lnTo>
                <a:lnTo>
                  <a:pt x="227" y="843"/>
                </a:lnTo>
                <a:lnTo>
                  <a:pt x="227" y="843"/>
                </a:lnTo>
                <a:lnTo>
                  <a:pt x="227" y="843"/>
                </a:lnTo>
                <a:lnTo>
                  <a:pt x="227" y="844"/>
                </a:lnTo>
                <a:lnTo>
                  <a:pt x="227" y="844"/>
                </a:lnTo>
                <a:lnTo>
                  <a:pt x="227" y="845"/>
                </a:lnTo>
                <a:lnTo>
                  <a:pt x="227" y="845"/>
                </a:lnTo>
                <a:lnTo>
                  <a:pt x="226" y="846"/>
                </a:lnTo>
                <a:lnTo>
                  <a:pt x="226" y="846"/>
                </a:lnTo>
                <a:lnTo>
                  <a:pt x="225" y="846"/>
                </a:lnTo>
                <a:lnTo>
                  <a:pt x="225" y="846"/>
                </a:lnTo>
                <a:lnTo>
                  <a:pt x="224" y="846"/>
                </a:lnTo>
                <a:lnTo>
                  <a:pt x="224" y="847"/>
                </a:lnTo>
                <a:lnTo>
                  <a:pt x="223" y="846"/>
                </a:lnTo>
                <a:lnTo>
                  <a:pt x="223" y="846"/>
                </a:lnTo>
                <a:lnTo>
                  <a:pt x="223" y="845"/>
                </a:lnTo>
                <a:lnTo>
                  <a:pt x="223" y="845"/>
                </a:lnTo>
                <a:lnTo>
                  <a:pt x="222" y="844"/>
                </a:lnTo>
                <a:lnTo>
                  <a:pt x="222" y="844"/>
                </a:lnTo>
                <a:lnTo>
                  <a:pt x="222" y="844"/>
                </a:lnTo>
                <a:lnTo>
                  <a:pt x="223" y="843"/>
                </a:lnTo>
                <a:lnTo>
                  <a:pt x="223" y="843"/>
                </a:lnTo>
                <a:lnTo>
                  <a:pt x="223" y="842"/>
                </a:lnTo>
                <a:lnTo>
                  <a:pt x="223" y="842"/>
                </a:lnTo>
                <a:lnTo>
                  <a:pt x="223" y="841"/>
                </a:lnTo>
                <a:lnTo>
                  <a:pt x="223" y="840"/>
                </a:lnTo>
                <a:lnTo>
                  <a:pt x="223" y="840"/>
                </a:lnTo>
                <a:lnTo>
                  <a:pt x="223" y="840"/>
                </a:lnTo>
                <a:lnTo>
                  <a:pt x="223" y="840"/>
                </a:lnTo>
                <a:lnTo>
                  <a:pt x="223" y="839"/>
                </a:lnTo>
                <a:lnTo>
                  <a:pt x="223" y="839"/>
                </a:lnTo>
                <a:lnTo>
                  <a:pt x="223" y="839"/>
                </a:lnTo>
                <a:lnTo>
                  <a:pt x="222" y="838"/>
                </a:lnTo>
                <a:lnTo>
                  <a:pt x="223" y="838"/>
                </a:lnTo>
                <a:lnTo>
                  <a:pt x="223" y="838"/>
                </a:lnTo>
                <a:lnTo>
                  <a:pt x="223" y="838"/>
                </a:lnTo>
                <a:lnTo>
                  <a:pt x="223" y="838"/>
                </a:lnTo>
                <a:lnTo>
                  <a:pt x="223" y="837"/>
                </a:lnTo>
                <a:lnTo>
                  <a:pt x="224" y="837"/>
                </a:lnTo>
                <a:lnTo>
                  <a:pt x="224" y="837"/>
                </a:lnTo>
                <a:lnTo>
                  <a:pt x="224" y="836"/>
                </a:lnTo>
                <a:lnTo>
                  <a:pt x="224" y="835"/>
                </a:lnTo>
                <a:lnTo>
                  <a:pt x="224" y="835"/>
                </a:lnTo>
                <a:lnTo>
                  <a:pt x="224" y="835"/>
                </a:lnTo>
                <a:lnTo>
                  <a:pt x="224" y="834"/>
                </a:lnTo>
                <a:lnTo>
                  <a:pt x="224" y="834"/>
                </a:lnTo>
                <a:lnTo>
                  <a:pt x="224" y="834"/>
                </a:lnTo>
                <a:lnTo>
                  <a:pt x="224" y="833"/>
                </a:lnTo>
                <a:lnTo>
                  <a:pt x="224" y="833"/>
                </a:lnTo>
                <a:lnTo>
                  <a:pt x="224" y="833"/>
                </a:lnTo>
                <a:lnTo>
                  <a:pt x="224" y="832"/>
                </a:lnTo>
                <a:lnTo>
                  <a:pt x="224" y="832"/>
                </a:lnTo>
                <a:lnTo>
                  <a:pt x="224" y="832"/>
                </a:lnTo>
                <a:lnTo>
                  <a:pt x="224" y="831"/>
                </a:lnTo>
                <a:lnTo>
                  <a:pt x="224" y="831"/>
                </a:lnTo>
                <a:lnTo>
                  <a:pt x="223" y="831"/>
                </a:lnTo>
                <a:lnTo>
                  <a:pt x="223" y="831"/>
                </a:lnTo>
                <a:lnTo>
                  <a:pt x="224" y="831"/>
                </a:lnTo>
                <a:lnTo>
                  <a:pt x="224" y="830"/>
                </a:lnTo>
                <a:lnTo>
                  <a:pt x="223" y="830"/>
                </a:lnTo>
                <a:lnTo>
                  <a:pt x="223" y="830"/>
                </a:lnTo>
                <a:lnTo>
                  <a:pt x="223" y="830"/>
                </a:lnTo>
                <a:lnTo>
                  <a:pt x="223" y="830"/>
                </a:lnTo>
                <a:lnTo>
                  <a:pt x="223" y="829"/>
                </a:lnTo>
                <a:lnTo>
                  <a:pt x="223" y="829"/>
                </a:lnTo>
                <a:lnTo>
                  <a:pt x="223" y="829"/>
                </a:lnTo>
                <a:lnTo>
                  <a:pt x="223" y="829"/>
                </a:lnTo>
                <a:lnTo>
                  <a:pt x="224" y="828"/>
                </a:lnTo>
                <a:lnTo>
                  <a:pt x="224" y="828"/>
                </a:lnTo>
                <a:lnTo>
                  <a:pt x="224" y="828"/>
                </a:lnTo>
                <a:lnTo>
                  <a:pt x="224" y="828"/>
                </a:lnTo>
                <a:lnTo>
                  <a:pt x="224" y="827"/>
                </a:lnTo>
                <a:lnTo>
                  <a:pt x="225" y="827"/>
                </a:lnTo>
                <a:lnTo>
                  <a:pt x="224" y="826"/>
                </a:lnTo>
                <a:lnTo>
                  <a:pt x="224" y="826"/>
                </a:lnTo>
                <a:lnTo>
                  <a:pt x="224" y="826"/>
                </a:lnTo>
                <a:lnTo>
                  <a:pt x="224" y="825"/>
                </a:lnTo>
                <a:lnTo>
                  <a:pt x="224" y="825"/>
                </a:lnTo>
                <a:lnTo>
                  <a:pt x="223" y="825"/>
                </a:lnTo>
                <a:lnTo>
                  <a:pt x="223" y="824"/>
                </a:lnTo>
                <a:lnTo>
                  <a:pt x="223" y="825"/>
                </a:lnTo>
                <a:lnTo>
                  <a:pt x="223" y="825"/>
                </a:lnTo>
                <a:lnTo>
                  <a:pt x="223" y="824"/>
                </a:lnTo>
                <a:lnTo>
                  <a:pt x="223" y="824"/>
                </a:lnTo>
                <a:lnTo>
                  <a:pt x="223" y="824"/>
                </a:lnTo>
                <a:lnTo>
                  <a:pt x="223" y="823"/>
                </a:lnTo>
                <a:lnTo>
                  <a:pt x="223" y="823"/>
                </a:lnTo>
                <a:lnTo>
                  <a:pt x="223" y="823"/>
                </a:lnTo>
                <a:lnTo>
                  <a:pt x="223" y="822"/>
                </a:lnTo>
                <a:lnTo>
                  <a:pt x="223" y="822"/>
                </a:lnTo>
                <a:lnTo>
                  <a:pt x="222" y="822"/>
                </a:lnTo>
                <a:lnTo>
                  <a:pt x="223" y="822"/>
                </a:lnTo>
                <a:lnTo>
                  <a:pt x="222" y="822"/>
                </a:lnTo>
                <a:lnTo>
                  <a:pt x="222" y="822"/>
                </a:lnTo>
                <a:lnTo>
                  <a:pt x="222" y="821"/>
                </a:lnTo>
                <a:lnTo>
                  <a:pt x="222" y="821"/>
                </a:lnTo>
                <a:lnTo>
                  <a:pt x="222" y="820"/>
                </a:lnTo>
                <a:lnTo>
                  <a:pt x="222" y="820"/>
                </a:lnTo>
                <a:lnTo>
                  <a:pt x="222" y="820"/>
                </a:lnTo>
                <a:lnTo>
                  <a:pt x="222" y="820"/>
                </a:lnTo>
                <a:lnTo>
                  <a:pt x="221" y="820"/>
                </a:lnTo>
                <a:lnTo>
                  <a:pt x="221" y="819"/>
                </a:lnTo>
                <a:lnTo>
                  <a:pt x="221" y="819"/>
                </a:lnTo>
                <a:lnTo>
                  <a:pt x="220" y="819"/>
                </a:lnTo>
                <a:lnTo>
                  <a:pt x="220" y="819"/>
                </a:lnTo>
                <a:lnTo>
                  <a:pt x="220" y="818"/>
                </a:lnTo>
                <a:lnTo>
                  <a:pt x="219" y="818"/>
                </a:lnTo>
                <a:lnTo>
                  <a:pt x="219" y="818"/>
                </a:lnTo>
                <a:lnTo>
                  <a:pt x="219" y="817"/>
                </a:lnTo>
                <a:lnTo>
                  <a:pt x="219" y="817"/>
                </a:lnTo>
                <a:lnTo>
                  <a:pt x="219" y="817"/>
                </a:lnTo>
                <a:lnTo>
                  <a:pt x="219" y="816"/>
                </a:lnTo>
                <a:lnTo>
                  <a:pt x="219" y="816"/>
                </a:lnTo>
                <a:lnTo>
                  <a:pt x="219" y="815"/>
                </a:lnTo>
                <a:lnTo>
                  <a:pt x="218" y="815"/>
                </a:lnTo>
                <a:lnTo>
                  <a:pt x="219" y="815"/>
                </a:lnTo>
                <a:lnTo>
                  <a:pt x="218" y="815"/>
                </a:lnTo>
                <a:lnTo>
                  <a:pt x="218" y="815"/>
                </a:lnTo>
                <a:lnTo>
                  <a:pt x="218" y="815"/>
                </a:lnTo>
                <a:lnTo>
                  <a:pt x="217" y="815"/>
                </a:lnTo>
                <a:lnTo>
                  <a:pt x="217" y="815"/>
                </a:lnTo>
                <a:lnTo>
                  <a:pt x="217" y="815"/>
                </a:lnTo>
                <a:lnTo>
                  <a:pt x="217" y="815"/>
                </a:lnTo>
                <a:lnTo>
                  <a:pt x="216" y="815"/>
                </a:lnTo>
                <a:lnTo>
                  <a:pt x="216" y="814"/>
                </a:lnTo>
                <a:lnTo>
                  <a:pt x="217" y="814"/>
                </a:lnTo>
                <a:lnTo>
                  <a:pt x="216" y="814"/>
                </a:lnTo>
                <a:lnTo>
                  <a:pt x="216" y="814"/>
                </a:lnTo>
                <a:lnTo>
                  <a:pt x="216" y="814"/>
                </a:lnTo>
                <a:lnTo>
                  <a:pt x="215" y="814"/>
                </a:lnTo>
                <a:lnTo>
                  <a:pt x="215" y="814"/>
                </a:lnTo>
                <a:lnTo>
                  <a:pt x="215" y="814"/>
                </a:lnTo>
                <a:lnTo>
                  <a:pt x="214" y="813"/>
                </a:lnTo>
                <a:lnTo>
                  <a:pt x="214" y="814"/>
                </a:lnTo>
                <a:lnTo>
                  <a:pt x="213" y="813"/>
                </a:lnTo>
                <a:lnTo>
                  <a:pt x="213" y="814"/>
                </a:lnTo>
                <a:lnTo>
                  <a:pt x="213" y="814"/>
                </a:lnTo>
                <a:lnTo>
                  <a:pt x="213" y="814"/>
                </a:lnTo>
                <a:lnTo>
                  <a:pt x="213" y="814"/>
                </a:lnTo>
                <a:lnTo>
                  <a:pt x="212" y="814"/>
                </a:lnTo>
                <a:lnTo>
                  <a:pt x="212" y="814"/>
                </a:lnTo>
                <a:lnTo>
                  <a:pt x="212" y="814"/>
                </a:lnTo>
                <a:lnTo>
                  <a:pt x="211" y="814"/>
                </a:lnTo>
                <a:lnTo>
                  <a:pt x="211" y="814"/>
                </a:lnTo>
                <a:lnTo>
                  <a:pt x="211" y="814"/>
                </a:lnTo>
                <a:lnTo>
                  <a:pt x="211" y="814"/>
                </a:lnTo>
                <a:lnTo>
                  <a:pt x="210" y="814"/>
                </a:lnTo>
                <a:lnTo>
                  <a:pt x="210" y="814"/>
                </a:lnTo>
                <a:lnTo>
                  <a:pt x="210" y="814"/>
                </a:lnTo>
                <a:lnTo>
                  <a:pt x="210" y="813"/>
                </a:lnTo>
                <a:lnTo>
                  <a:pt x="209" y="813"/>
                </a:lnTo>
                <a:lnTo>
                  <a:pt x="209" y="813"/>
                </a:lnTo>
                <a:lnTo>
                  <a:pt x="209" y="813"/>
                </a:lnTo>
                <a:lnTo>
                  <a:pt x="209" y="812"/>
                </a:lnTo>
                <a:lnTo>
                  <a:pt x="209" y="812"/>
                </a:lnTo>
                <a:lnTo>
                  <a:pt x="209" y="811"/>
                </a:lnTo>
                <a:lnTo>
                  <a:pt x="209" y="811"/>
                </a:lnTo>
                <a:lnTo>
                  <a:pt x="209" y="810"/>
                </a:lnTo>
                <a:lnTo>
                  <a:pt x="209" y="810"/>
                </a:lnTo>
                <a:lnTo>
                  <a:pt x="209" y="809"/>
                </a:lnTo>
                <a:lnTo>
                  <a:pt x="209" y="809"/>
                </a:lnTo>
                <a:lnTo>
                  <a:pt x="209" y="809"/>
                </a:lnTo>
                <a:lnTo>
                  <a:pt x="208" y="809"/>
                </a:lnTo>
                <a:lnTo>
                  <a:pt x="208" y="809"/>
                </a:lnTo>
                <a:lnTo>
                  <a:pt x="209" y="809"/>
                </a:lnTo>
                <a:lnTo>
                  <a:pt x="208" y="809"/>
                </a:lnTo>
                <a:lnTo>
                  <a:pt x="208" y="808"/>
                </a:lnTo>
                <a:lnTo>
                  <a:pt x="208" y="808"/>
                </a:lnTo>
                <a:lnTo>
                  <a:pt x="208" y="807"/>
                </a:lnTo>
                <a:lnTo>
                  <a:pt x="209" y="807"/>
                </a:lnTo>
                <a:lnTo>
                  <a:pt x="209" y="807"/>
                </a:lnTo>
                <a:lnTo>
                  <a:pt x="209" y="806"/>
                </a:lnTo>
                <a:lnTo>
                  <a:pt x="209" y="806"/>
                </a:lnTo>
                <a:lnTo>
                  <a:pt x="208" y="806"/>
                </a:lnTo>
                <a:lnTo>
                  <a:pt x="209" y="805"/>
                </a:lnTo>
                <a:lnTo>
                  <a:pt x="208" y="805"/>
                </a:lnTo>
                <a:lnTo>
                  <a:pt x="208" y="805"/>
                </a:lnTo>
                <a:lnTo>
                  <a:pt x="207" y="805"/>
                </a:lnTo>
                <a:lnTo>
                  <a:pt x="208" y="805"/>
                </a:lnTo>
                <a:lnTo>
                  <a:pt x="207" y="805"/>
                </a:lnTo>
                <a:lnTo>
                  <a:pt x="207" y="804"/>
                </a:lnTo>
                <a:lnTo>
                  <a:pt x="207" y="804"/>
                </a:lnTo>
                <a:lnTo>
                  <a:pt x="206" y="804"/>
                </a:lnTo>
                <a:lnTo>
                  <a:pt x="206" y="804"/>
                </a:lnTo>
                <a:lnTo>
                  <a:pt x="206" y="804"/>
                </a:lnTo>
                <a:lnTo>
                  <a:pt x="205" y="804"/>
                </a:lnTo>
                <a:lnTo>
                  <a:pt x="206" y="804"/>
                </a:lnTo>
                <a:lnTo>
                  <a:pt x="205" y="804"/>
                </a:lnTo>
                <a:lnTo>
                  <a:pt x="205" y="804"/>
                </a:lnTo>
                <a:lnTo>
                  <a:pt x="205" y="804"/>
                </a:lnTo>
                <a:lnTo>
                  <a:pt x="205" y="804"/>
                </a:lnTo>
                <a:lnTo>
                  <a:pt x="205" y="804"/>
                </a:lnTo>
                <a:lnTo>
                  <a:pt x="205" y="803"/>
                </a:lnTo>
                <a:lnTo>
                  <a:pt x="204" y="803"/>
                </a:lnTo>
                <a:lnTo>
                  <a:pt x="204" y="803"/>
                </a:lnTo>
                <a:lnTo>
                  <a:pt x="204" y="802"/>
                </a:lnTo>
                <a:lnTo>
                  <a:pt x="204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1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2"/>
                </a:lnTo>
                <a:lnTo>
                  <a:pt x="203" y="801"/>
                </a:lnTo>
                <a:lnTo>
                  <a:pt x="202" y="801"/>
                </a:lnTo>
                <a:lnTo>
                  <a:pt x="202" y="801"/>
                </a:lnTo>
                <a:lnTo>
                  <a:pt x="202" y="801"/>
                </a:lnTo>
                <a:lnTo>
                  <a:pt x="201" y="800"/>
                </a:lnTo>
                <a:lnTo>
                  <a:pt x="201" y="800"/>
                </a:lnTo>
                <a:lnTo>
                  <a:pt x="201" y="800"/>
                </a:lnTo>
                <a:lnTo>
                  <a:pt x="201" y="800"/>
                </a:lnTo>
                <a:lnTo>
                  <a:pt x="201" y="800"/>
                </a:lnTo>
                <a:lnTo>
                  <a:pt x="200" y="800"/>
                </a:lnTo>
                <a:lnTo>
                  <a:pt x="200" y="799"/>
                </a:lnTo>
                <a:lnTo>
                  <a:pt x="200" y="799"/>
                </a:lnTo>
                <a:lnTo>
                  <a:pt x="200" y="798"/>
                </a:lnTo>
                <a:lnTo>
                  <a:pt x="199" y="798"/>
                </a:lnTo>
                <a:lnTo>
                  <a:pt x="200" y="798"/>
                </a:lnTo>
                <a:lnTo>
                  <a:pt x="199" y="798"/>
                </a:lnTo>
                <a:lnTo>
                  <a:pt x="199" y="797"/>
                </a:lnTo>
                <a:lnTo>
                  <a:pt x="199" y="798"/>
                </a:lnTo>
                <a:lnTo>
                  <a:pt x="199" y="797"/>
                </a:lnTo>
                <a:lnTo>
                  <a:pt x="199" y="797"/>
                </a:lnTo>
                <a:lnTo>
                  <a:pt x="199" y="797"/>
                </a:lnTo>
                <a:lnTo>
                  <a:pt x="199" y="797"/>
                </a:lnTo>
                <a:lnTo>
                  <a:pt x="198" y="797"/>
                </a:lnTo>
                <a:lnTo>
                  <a:pt x="198" y="797"/>
                </a:lnTo>
                <a:lnTo>
                  <a:pt x="197" y="797"/>
                </a:lnTo>
                <a:lnTo>
                  <a:pt x="197" y="797"/>
                </a:lnTo>
                <a:lnTo>
                  <a:pt x="197" y="796"/>
                </a:lnTo>
                <a:lnTo>
                  <a:pt x="197" y="796"/>
                </a:lnTo>
                <a:lnTo>
                  <a:pt x="197" y="795"/>
                </a:lnTo>
                <a:lnTo>
                  <a:pt x="197" y="795"/>
                </a:lnTo>
                <a:lnTo>
                  <a:pt x="197" y="794"/>
                </a:lnTo>
                <a:lnTo>
                  <a:pt x="197" y="794"/>
                </a:lnTo>
                <a:lnTo>
                  <a:pt x="197" y="795"/>
                </a:lnTo>
                <a:lnTo>
                  <a:pt x="197" y="794"/>
                </a:lnTo>
                <a:lnTo>
                  <a:pt x="197" y="794"/>
                </a:lnTo>
                <a:lnTo>
                  <a:pt x="197" y="794"/>
                </a:lnTo>
                <a:lnTo>
                  <a:pt x="197" y="794"/>
                </a:lnTo>
                <a:lnTo>
                  <a:pt x="197" y="794"/>
                </a:lnTo>
                <a:lnTo>
                  <a:pt x="197" y="794"/>
                </a:lnTo>
                <a:lnTo>
                  <a:pt x="196" y="794"/>
                </a:lnTo>
                <a:lnTo>
                  <a:pt x="196" y="793"/>
                </a:lnTo>
                <a:lnTo>
                  <a:pt x="196" y="794"/>
                </a:lnTo>
                <a:lnTo>
                  <a:pt x="195" y="794"/>
                </a:lnTo>
                <a:lnTo>
                  <a:pt x="195" y="793"/>
                </a:lnTo>
                <a:lnTo>
                  <a:pt x="195" y="793"/>
                </a:lnTo>
                <a:lnTo>
                  <a:pt x="195" y="794"/>
                </a:lnTo>
                <a:lnTo>
                  <a:pt x="194" y="793"/>
                </a:lnTo>
                <a:lnTo>
                  <a:pt x="194" y="794"/>
                </a:lnTo>
                <a:lnTo>
                  <a:pt x="194" y="794"/>
                </a:lnTo>
                <a:lnTo>
                  <a:pt x="194" y="794"/>
                </a:lnTo>
                <a:lnTo>
                  <a:pt x="194" y="794"/>
                </a:lnTo>
                <a:lnTo>
                  <a:pt x="194" y="794"/>
                </a:lnTo>
                <a:lnTo>
                  <a:pt x="193" y="794"/>
                </a:lnTo>
                <a:lnTo>
                  <a:pt x="193" y="795"/>
                </a:lnTo>
                <a:lnTo>
                  <a:pt x="183" y="809"/>
                </a:lnTo>
                <a:lnTo>
                  <a:pt x="183" y="809"/>
                </a:lnTo>
                <a:lnTo>
                  <a:pt x="183" y="808"/>
                </a:lnTo>
                <a:lnTo>
                  <a:pt x="183" y="808"/>
                </a:lnTo>
                <a:lnTo>
                  <a:pt x="182" y="808"/>
                </a:lnTo>
                <a:lnTo>
                  <a:pt x="182" y="807"/>
                </a:lnTo>
                <a:lnTo>
                  <a:pt x="182" y="807"/>
                </a:lnTo>
                <a:lnTo>
                  <a:pt x="181" y="807"/>
                </a:lnTo>
                <a:lnTo>
                  <a:pt x="180" y="806"/>
                </a:lnTo>
                <a:lnTo>
                  <a:pt x="180" y="806"/>
                </a:lnTo>
                <a:lnTo>
                  <a:pt x="180" y="805"/>
                </a:lnTo>
                <a:lnTo>
                  <a:pt x="180" y="805"/>
                </a:lnTo>
                <a:lnTo>
                  <a:pt x="180" y="804"/>
                </a:lnTo>
                <a:lnTo>
                  <a:pt x="179" y="804"/>
                </a:lnTo>
                <a:lnTo>
                  <a:pt x="179" y="804"/>
                </a:lnTo>
                <a:lnTo>
                  <a:pt x="179" y="804"/>
                </a:lnTo>
                <a:lnTo>
                  <a:pt x="178" y="804"/>
                </a:lnTo>
                <a:lnTo>
                  <a:pt x="178" y="804"/>
                </a:lnTo>
                <a:lnTo>
                  <a:pt x="178" y="804"/>
                </a:lnTo>
                <a:lnTo>
                  <a:pt x="177" y="804"/>
                </a:lnTo>
                <a:lnTo>
                  <a:pt x="177" y="804"/>
                </a:lnTo>
                <a:lnTo>
                  <a:pt x="176" y="804"/>
                </a:lnTo>
                <a:lnTo>
                  <a:pt x="176" y="804"/>
                </a:lnTo>
                <a:lnTo>
                  <a:pt x="176" y="804"/>
                </a:lnTo>
                <a:lnTo>
                  <a:pt x="176" y="804"/>
                </a:lnTo>
                <a:lnTo>
                  <a:pt x="176" y="804"/>
                </a:lnTo>
                <a:lnTo>
                  <a:pt x="175" y="804"/>
                </a:lnTo>
                <a:lnTo>
                  <a:pt x="175" y="804"/>
                </a:lnTo>
                <a:lnTo>
                  <a:pt x="175" y="804"/>
                </a:lnTo>
                <a:lnTo>
                  <a:pt x="174" y="804"/>
                </a:lnTo>
                <a:lnTo>
                  <a:pt x="173" y="804"/>
                </a:lnTo>
                <a:lnTo>
                  <a:pt x="173" y="804"/>
                </a:lnTo>
                <a:lnTo>
                  <a:pt x="173" y="804"/>
                </a:lnTo>
                <a:lnTo>
                  <a:pt x="173" y="803"/>
                </a:lnTo>
                <a:lnTo>
                  <a:pt x="172" y="803"/>
                </a:lnTo>
                <a:lnTo>
                  <a:pt x="173" y="803"/>
                </a:lnTo>
                <a:lnTo>
                  <a:pt x="172" y="803"/>
                </a:lnTo>
                <a:lnTo>
                  <a:pt x="172" y="802"/>
                </a:lnTo>
                <a:lnTo>
                  <a:pt x="173" y="802"/>
                </a:lnTo>
                <a:lnTo>
                  <a:pt x="173" y="802"/>
                </a:lnTo>
                <a:lnTo>
                  <a:pt x="172" y="802"/>
                </a:lnTo>
                <a:lnTo>
                  <a:pt x="172" y="801"/>
                </a:lnTo>
                <a:lnTo>
                  <a:pt x="173" y="801"/>
                </a:lnTo>
                <a:lnTo>
                  <a:pt x="173" y="801"/>
                </a:lnTo>
                <a:lnTo>
                  <a:pt x="173" y="800"/>
                </a:lnTo>
                <a:lnTo>
                  <a:pt x="173" y="800"/>
                </a:lnTo>
                <a:lnTo>
                  <a:pt x="173" y="800"/>
                </a:lnTo>
                <a:lnTo>
                  <a:pt x="173" y="799"/>
                </a:lnTo>
                <a:lnTo>
                  <a:pt x="173" y="799"/>
                </a:lnTo>
                <a:lnTo>
                  <a:pt x="173" y="798"/>
                </a:lnTo>
                <a:lnTo>
                  <a:pt x="174" y="798"/>
                </a:lnTo>
                <a:lnTo>
                  <a:pt x="173" y="798"/>
                </a:lnTo>
                <a:lnTo>
                  <a:pt x="173" y="798"/>
                </a:lnTo>
                <a:lnTo>
                  <a:pt x="172" y="797"/>
                </a:lnTo>
                <a:lnTo>
                  <a:pt x="171" y="797"/>
                </a:lnTo>
                <a:lnTo>
                  <a:pt x="171" y="796"/>
                </a:lnTo>
                <a:lnTo>
                  <a:pt x="170" y="796"/>
                </a:lnTo>
                <a:lnTo>
                  <a:pt x="168" y="792"/>
                </a:lnTo>
                <a:lnTo>
                  <a:pt x="168" y="792"/>
                </a:lnTo>
                <a:lnTo>
                  <a:pt x="167" y="793"/>
                </a:lnTo>
                <a:lnTo>
                  <a:pt x="166" y="793"/>
                </a:lnTo>
                <a:lnTo>
                  <a:pt x="166" y="793"/>
                </a:lnTo>
                <a:lnTo>
                  <a:pt x="166" y="794"/>
                </a:lnTo>
                <a:lnTo>
                  <a:pt x="166" y="794"/>
                </a:lnTo>
                <a:lnTo>
                  <a:pt x="166" y="794"/>
                </a:lnTo>
                <a:lnTo>
                  <a:pt x="165" y="795"/>
                </a:lnTo>
                <a:lnTo>
                  <a:pt x="165" y="795"/>
                </a:lnTo>
                <a:lnTo>
                  <a:pt x="165" y="795"/>
                </a:lnTo>
                <a:lnTo>
                  <a:pt x="164" y="796"/>
                </a:lnTo>
                <a:lnTo>
                  <a:pt x="164" y="796"/>
                </a:lnTo>
                <a:lnTo>
                  <a:pt x="164" y="796"/>
                </a:lnTo>
                <a:lnTo>
                  <a:pt x="164" y="796"/>
                </a:lnTo>
                <a:lnTo>
                  <a:pt x="163" y="797"/>
                </a:lnTo>
                <a:lnTo>
                  <a:pt x="163" y="797"/>
                </a:lnTo>
                <a:lnTo>
                  <a:pt x="163" y="798"/>
                </a:lnTo>
                <a:lnTo>
                  <a:pt x="162" y="798"/>
                </a:lnTo>
                <a:lnTo>
                  <a:pt x="162" y="798"/>
                </a:lnTo>
                <a:lnTo>
                  <a:pt x="162" y="798"/>
                </a:lnTo>
                <a:lnTo>
                  <a:pt x="161" y="799"/>
                </a:lnTo>
                <a:lnTo>
                  <a:pt x="161" y="799"/>
                </a:lnTo>
                <a:lnTo>
                  <a:pt x="161" y="800"/>
                </a:lnTo>
                <a:lnTo>
                  <a:pt x="160" y="800"/>
                </a:lnTo>
                <a:lnTo>
                  <a:pt x="160" y="801"/>
                </a:lnTo>
                <a:lnTo>
                  <a:pt x="159" y="801"/>
                </a:lnTo>
                <a:lnTo>
                  <a:pt x="159" y="801"/>
                </a:lnTo>
                <a:lnTo>
                  <a:pt x="159" y="801"/>
                </a:lnTo>
                <a:lnTo>
                  <a:pt x="158" y="801"/>
                </a:lnTo>
                <a:lnTo>
                  <a:pt x="158" y="801"/>
                </a:lnTo>
                <a:lnTo>
                  <a:pt x="157" y="801"/>
                </a:lnTo>
                <a:lnTo>
                  <a:pt x="157" y="802"/>
                </a:lnTo>
                <a:lnTo>
                  <a:pt x="157" y="802"/>
                </a:lnTo>
                <a:lnTo>
                  <a:pt x="156" y="802"/>
                </a:lnTo>
                <a:lnTo>
                  <a:pt x="156" y="802"/>
                </a:lnTo>
                <a:lnTo>
                  <a:pt x="156" y="803"/>
                </a:lnTo>
                <a:lnTo>
                  <a:pt x="156" y="803"/>
                </a:lnTo>
                <a:lnTo>
                  <a:pt x="156" y="803"/>
                </a:lnTo>
                <a:lnTo>
                  <a:pt x="155" y="804"/>
                </a:lnTo>
                <a:lnTo>
                  <a:pt x="155" y="804"/>
                </a:lnTo>
                <a:lnTo>
                  <a:pt x="155" y="804"/>
                </a:lnTo>
                <a:lnTo>
                  <a:pt x="155" y="804"/>
                </a:lnTo>
                <a:lnTo>
                  <a:pt x="155" y="804"/>
                </a:lnTo>
                <a:lnTo>
                  <a:pt x="155" y="805"/>
                </a:lnTo>
                <a:lnTo>
                  <a:pt x="155" y="805"/>
                </a:lnTo>
                <a:lnTo>
                  <a:pt x="155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7"/>
                </a:lnTo>
                <a:lnTo>
                  <a:pt x="154" y="807"/>
                </a:lnTo>
                <a:lnTo>
                  <a:pt x="153" y="807"/>
                </a:lnTo>
                <a:lnTo>
                  <a:pt x="153" y="808"/>
                </a:lnTo>
                <a:lnTo>
                  <a:pt x="153" y="809"/>
                </a:lnTo>
                <a:lnTo>
                  <a:pt x="152" y="810"/>
                </a:lnTo>
                <a:lnTo>
                  <a:pt x="152" y="811"/>
                </a:lnTo>
                <a:lnTo>
                  <a:pt x="152" y="811"/>
                </a:lnTo>
                <a:lnTo>
                  <a:pt x="152" y="812"/>
                </a:lnTo>
                <a:lnTo>
                  <a:pt x="153" y="812"/>
                </a:lnTo>
                <a:lnTo>
                  <a:pt x="152" y="812"/>
                </a:lnTo>
                <a:lnTo>
                  <a:pt x="152" y="813"/>
                </a:lnTo>
                <a:lnTo>
                  <a:pt x="152" y="813"/>
                </a:lnTo>
                <a:lnTo>
                  <a:pt x="151" y="814"/>
                </a:lnTo>
                <a:lnTo>
                  <a:pt x="151" y="814"/>
                </a:lnTo>
                <a:lnTo>
                  <a:pt x="151" y="815"/>
                </a:lnTo>
                <a:lnTo>
                  <a:pt x="150" y="815"/>
                </a:lnTo>
                <a:lnTo>
                  <a:pt x="150" y="816"/>
                </a:lnTo>
                <a:lnTo>
                  <a:pt x="150" y="816"/>
                </a:lnTo>
                <a:lnTo>
                  <a:pt x="149" y="816"/>
                </a:lnTo>
                <a:lnTo>
                  <a:pt x="149" y="817"/>
                </a:lnTo>
                <a:lnTo>
                  <a:pt x="149" y="817"/>
                </a:lnTo>
                <a:lnTo>
                  <a:pt x="149" y="817"/>
                </a:lnTo>
                <a:lnTo>
                  <a:pt x="148" y="817"/>
                </a:lnTo>
                <a:lnTo>
                  <a:pt x="148" y="818"/>
                </a:lnTo>
                <a:lnTo>
                  <a:pt x="147" y="819"/>
                </a:lnTo>
                <a:lnTo>
                  <a:pt x="147" y="819"/>
                </a:lnTo>
                <a:lnTo>
                  <a:pt x="147" y="820"/>
                </a:lnTo>
                <a:lnTo>
                  <a:pt x="146" y="820"/>
                </a:lnTo>
                <a:lnTo>
                  <a:pt x="146" y="821"/>
                </a:lnTo>
                <a:lnTo>
                  <a:pt x="146" y="821"/>
                </a:lnTo>
                <a:lnTo>
                  <a:pt x="145" y="822"/>
                </a:lnTo>
                <a:lnTo>
                  <a:pt x="145" y="822"/>
                </a:lnTo>
                <a:lnTo>
                  <a:pt x="145" y="823"/>
                </a:lnTo>
                <a:lnTo>
                  <a:pt x="144" y="824"/>
                </a:lnTo>
                <a:lnTo>
                  <a:pt x="144" y="824"/>
                </a:lnTo>
                <a:lnTo>
                  <a:pt x="144" y="825"/>
                </a:lnTo>
                <a:lnTo>
                  <a:pt x="144" y="826"/>
                </a:lnTo>
                <a:lnTo>
                  <a:pt x="145" y="826"/>
                </a:lnTo>
                <a:lnTo>
                  <a:pt x="145" y="826"/>
                </a:lnTo>
                <a:lnTo>
                  <a:pt x="145" y="826"/>
                </a:lnTo>
                <a:lnTo>
                  <a:pt x="145" y="827"/>
                </a:lnTo>
                <a:lnTo>
                  <a:pt x="145" y="827"/>
                </a:lnTo>
                <a:lnTo>
                  <a:pt x="144" y="828"/>
                </a:lnTo>
                <a:lnTo>
                  <a:pt x="144" y="829"/>
                </a:lnTo>
                <a:lnTo>
                  <a:pt x="144" y="830"/>
                </a:lnTo>
                <a:lnTo>
                  <a:pt x="144" y="830"/>
                </a:lnTo>
                <a:lnTo>
                  <a:pt x="144" y="831"/>
                </a:lnTo>
                <a:lnTo>
                  <a:pt x="145" y="832"/>
                </a:lnTo>
                <a:lnTo>
                  <a:pt x="145" y="832"/>
                </a:lnTo>
                <a:lnTo>
                  <a:pt x="145" y="833"/>
                </a:lnTo>
                <a:lnTo>
                  <a:pt x="144" y="833"/>
                </a:lnTo>
                <a:lnTo>
                  <a:pt x="144" y="834"/>
                </a:lnTo>
                <a:lnTo>
                  <a:pt x="145" y="834"/>
                </a:lnTo>
                <a:lnTo>
                  <a:pt x="145" y="835"/>
                </a:lnTo>
                <a:lnTo>
                  <a:pt x="145" y="835"/>
                </a:lnTo>
                <a:lnTo>
                  <a:pt x="144" y="836"/>
                </a:lnTo>
                <a:lnTo>
                  <a:pt x="144" y="836"/>
                </a:lnTo>
                <a:lnTo>
                  <a:pt x="145" y="837"/>
                </a:lnTo>
                <a:lnTo>
                  <a:pt x="145" y="838"/>
                </a:lnTo>
                <a:lnTo>
                  <a:pt x="145" y="838"/>
                </a:lnTo>
                <a:lnTo>
                  <a:pt x="145" y="838"/>
                </a:lnTo>
                <a:lnTo>
                  <a:pt x="145" y="840"/>
                </a:lnTo>
                <a:lnTo>
                  <a:pt x="145" y="840"/>
                </a:lnTo>
                <a:lnTo>
                  <a:pt x="144" y="841"/>
                </a:lnTo>
                <a:lnTo>
                  <a:pt x="144" y="841"/>
                </a:lnTo>
                <a:lnTo>
                  <a:pt x="143" y="842"/>
                </a:lnTo>
                <a:lnTo>
                  <a:pt x="136" y="838"/>
                </a:lnTo>
                <a:lnTo>
                  <a:pt x="130" y="835"/>
                </a:lnTo>
                <a:lnTo>
                  <a:pt x="126" y="833"/>
                </a:lnTo>
                <a:lnTo>
                  <a:pt x="108" y="823"/>
                </a:lnTo>
                <a:lnTo>
                  <a:pt x="102" y="819"/>
                </a:lnTo>
                <a:lnTo>
                  <a:pt x="98" y="817"/>
                </a:lnTo>
                <a:lnTo>
                  <a:pt x="92" y="814"/>
                </a:lnTo>
                <a:lnTo>
                  <a:pt x="88" y="812"/>
                </a:lnTo>
                <a:lnTo>
                  <a:pt x="86" y="811"/>
                </a:lnTo>
                <a:lnTo>
                  <a:pt x="86" y="811"/>
                </a:lnTo>
                <a:lnTo>
                  <a:pt x="86" y="810"/>
                </a:lnTo>
                <a:lnTo>
                  <a:pt x="85" y="810"/>
                </a:lnTo>
                <a:lnTo>
                  <a:pt x="85" y="810"/>
                </a:lnTo>
                <a:lnTo>
                  <a:pt x="84" y="810"/>
                </a:lnTo>
                <a:lnTo>
                  <a:pt x="84" y="809"/>
                </a:lnTo>
                <a:lnTo>
                  <a:pt x="83" y="809"/>
                </a:lnTo>
                <a:lnTo>
                  <a:pt x="83" y="809"/>
                </a:lnTo>
                <a:lnTo>
                  <a:pt x="82" y="809"/>
                </a:lnTo>
                <a:lnTo>
                  <a:pt x="82" y="810"/>
                </a:lnTo>
                <a:lnTo>
                  <a:pt x="82" y="809"/>
                </a:lnTo>
                <a:lnTo>
                  <a:pt x="82" y="809"/>
                </a:lnTo>
                <a:lnTo>
                  <a:pt x="81" y="809"/>
                </a:lnTo>
                <a:lnTo>
                  <a:pt x="81" y="809"/>
                </a:lnTo>
                <a:lnTo>
                  <a:pt x="81" y="809"/>
                </a:lnTo>
                <a:lnTo>
                  <a:pt x="81" y="808"/>
                </a:lnTo>
                <a:lnTo>
                  <a:pt x="80" y="808"/>
                </a:lnTo>
                <a:lnTo>
                  <a:pt x="80" y="808"/>
                </a:lnTo>
                <a:lnTo>
                  <a:pt x="80" y="807"/>
                </a:lnTo>
                <a:lnTo>
                  <a:pt x="79" y="807"/>
                </a:lnTo>
                <a:lnTo>
                  <a:pt x="79" y="807"/>
                </a:lnTo>
                <a:lnTo>
                  <a:pt x="79" y="808"/>
                </a:lnTo>
                <a:lnTo>
                  <a:pt x="78" y="808"/>
                </a:lnTo>
                <a:lnTo>
                  <a:pt x="78" y="808"/>
                </a:lnTo>
                <a:lnTo>
                  <a:pt x="77" y="807"/>
                </a:lnTo>
                <a:lnTo>
                  <a:pt x="77" y="807"/>
                </a:lnTo>
                <a:lnTo>
                  <a:pt x="76" y="806"/>
                </a:lnTo>
                <a:lnTo>
                  <a:pt x="76" y="806"/>
                </a:lnTo>
                <a:lnTo>
                  <a:pt x="75" y="806"/>
                </a:lnTo>
                <a:lnTo>
                  <a:pt x="75" y="806"/>
                </a:lnTo>
                <a:lnTo>
                  <a:pt x="74" y="806"/>
                </a:lnTo>
                <a:lnTo>
                  <a:pt x="74" y="806"/>
                </a:lnTo>
                <a:lnTo>
                  <a:pt x="73" y="806"/>
                </a:lnTo>
                <a:lnTo>
                  <a:pt x="73" y="807"/>
                </a:lnTo>
                <a:lnTo>
                  <a:pt x="72" y="807"/>
                </a:lnTo>
                <a:lnTo>
                  <a:pt x="72" y="806"/>
                </a:lnTo>
                <a:lnTo>
                  <a:pt x="72" y="805"/>
                </a:lnTo>
                <a:lnTo>
                  <a:pt x="72" y="805"/>
                </a:lnTo>
                <a:lnTo>
                  <a:pt x="71" y="805"/>
                </a:lnTo>
                <a:lnTo>
                  <a:pt x="70" y="805"/>
                </a:lnTo>
                <a:lnTo>
                  <a:pt x="70" y="805"/>
                </a:lnTo>
                <a:lnTo>
                  <a:pt x="69" y="804"/>
                </a:lnTo>
                <a:lnTo>
                  <a:pt x="69" y="804"/>
                </a:lnTo>
                <a:lnTo>
                  <a:pt x="69" y="804"/>
                </a:lnTo>
                <a:lnTo>
                  <a:pt x="69" y="804"/>
                </a:lnTo>
                <a:lnTo>
                  <a:pt x="68" y="804"/>
                </a:lnTo>
                <a:lnTo>
                  <a:pt x="67" y="804"/>
                </a:lnTo>
                <a:lnTo>
                  <a:pt x="67" y="804"/>
                </a:lnTo>
                <a:lnTo>
                  <a:pt x="66" y="804"/>
                </a:lnTo>
                <a:lnTo>
                  <a:pt x="66" y="804"/>
                </a:lnTo>
                <a:lnTo>
                  <a:pt x="65" y="804"/>
                </a:lnTo>
                <a:lnTo>
                  <a:pt x="65" y="804"/>
                </a:lnTo>
                <a:lnTo>
                  <a:pt x="64" y="804"/>
                </a:lnTo>
                <a:lnTo>
                  <a:pt x="64" y="804"/>
                </a:lnTo>
                <a:lnTo>
                  <a:pt x="63" y="804"/>
                </a:lnTo>
                <a:lnTo>
                  <a:pt x="63" y="804"/>
                </a:lnTo>
                <a:lnTo>
                  <a:pt x="62" y="804"/>
                </a:lnTo>
                <a:lnTo>
                  <a:pt x="62" y="804"/>
                </a:lnTo>
                <a:lnTo>
                  <a:pt x="62" y="804"/>
                </a:lnTo>
                <a:lnTo>
                  <a:pt x="62" y="804"/>
                </a:lnTo>
                <a:lnTo>
                  <a:pt x="62" y="804"/>
                </a:lnTo>
                <a:lnTo>
                  <a:pt x="61" y="804"/>
                </a:lnTo>
                <a:lnTo>
                  <a:pt x="61" y="803"/>
                </a:lnTo>
                <a:lnTo>
                  <a:pt x="61" y="803"/>
                </a:lnTo>
                <a:lnTo>
                  <a:pt x="61" y="803"/>
                </a:lnTo>
                <a:lnTo>
                  <a:pt x="60" y="803"/>
                </a:lnTo>
                <a:lnTo>
                  <a:pt x="60" y="803"/>
                </a:lnTo>
                <a:lnTo>
                  <a:pt x="60" y="803"/>
                </a:lnTo>
                <a:lnTo>
                  <a:pt x="60" y="803"/>
                </a:lnTo>
                <a:lnTo>
                  <a:pt x="59" y="803"/>
                </a:lnTo>
                <a:lnTo>
                  <a:pt x="59" y="803"/>
                </a:lnTo>
                <a:lnTo>
                  <a:pt x="59" y="803"/>
                </a:lnTo>
                <a:lnTo>
                  <a:pt x="58" y="803"/>
                </a:lnTo>
                <a:lnTo>
                  <a:pt x="58" y="803"/>
                </a:lnTo>
                <a:lnTo>
                  <a:pt x="58" y="803"/>
                </a:lnTo>
                <a:lnTo>
                  <a:pt x="57" y="803"/>
                </a:lnTo>
                <a:lnTo>
                  <a:pt x="57" y="803"/>
                </a:lnTo>
                <a:lnTo>
                  <a:pt x="57" y="802"/>
                </a:lnTo>
                <a:lnTo>
                  <a:pt x="56" y="802"/>
                </a:lnTo>
                <a:lnTo>
                  <a:pt x="56" y="802"/>
                </a:lnTo>
                <a:lnTo>
                  <a:pt x="56" y="802"/>
                </a:lnTo>
                <a:lnTo>
                  <a:pt x="55" y="802"/>
                </a:lnTo>
                <a:lnTo>
                  <a:pt x="55" y="801"/>
                </a:lnTo>
                <a:lnTo>
                  <a:pt x="55" y="801"/>
                </a:lnTo>
                <a:lnTo>
                  <a:pt x="55" y="801"/>
                </a:lnTo>
                <a:lnTo>
                  <a:pt x="54" y="801"/>
                </a:lnTo>
                <a:lnTo>
                  <a:pt x="54" y="801"/>
                </a:lnTo>
                <a:lnTo>
                  <a:pt x="53" y="801"/>
                </a:lnTo>
                <a:lnTo>
                  <a:pt x="53" y="800"/>
                </a:lnTo>
                <a:lnTo>
                  <a:pt x="53" y="800"/>
                </a:lnTo>
                <a:lnTo>
                  <a:pt x="53" y="799"/>
                </a:lnTo>
                <a:lnTo>
                  <a:pt x="53" y="799"/>
                </a:lnTo>
                <a:lnTo>
                  <a:pt x="53" y="799"/>
                </a:lnTo>
                <a:lnTo>
                  <a:pt x="52" y="799"/>
                </a:lnTo>
                <a:lnTo>
                  <a:pt x="53" y="799"/>
                </a:lnTo>
                <a:lnTo>
                  <a:pt x="53" y="798"/>
                </a:lnTo>
                <a:lnTo>
                  <a:pt x="52" y="799"/>
                </a:lnTo>
                <a:lnTo>
                  <a:pt x="52" y="799"/>
                </a:lnTo>
                <a:lnTo>
                  <a:pt x="52" y="798"/>
                </a:lnTo>
                <a:lnTo>
                  <a:pt x="51" y="798"/>
                </a:lnTo>
                <a:lnTo>
                  <a:pt x="51" y="798"/>
                </a:lnTo>
                <a:lnTo>
                  <a:pt x="51" y="798"/>
                </a:lnTo>
                <a:lnTo>
                  <a:pt x="51" y="798"/>
                </a:lnTo>
                <a:lnTo>
                  <a:pt x="50" y="798"/>
                </a:lnTo>
                <a:lnTo>
                  <a:pt x="50" y="798"/>
                </a:lnTo>
                <a:lnTo>
                  <a:pt x="50" y="797"/>
                </a:lnTo>
                <a:lnTo>
                  <a:pt x="50" y="797"/>
                </a:lnTo>
                <a:lnTo>
                  <a:pt x="49" y="797"/>
                </a:lnTo>
                <a:lnTo>
                  <a:pt x="49" y="797"/>
                </a:lnTo>
                <a:lnTo>
                  <a:pt x="49" y="797"/>
                </a:lnTo>
                <a:lnTo>
                  <a:pt x="48" y="797"/>
                </a:lnTo>
                <a:lnTo>
                  <a:pt x="48" y="797"/>
                </a:lnTo>
                <a:lnTo>
                  <a:pt x="48" y="797"/>
                </a:lnTo>
                <a:lnTo>
                  <a:pt x="48" y="797"/>
                </a:lnTo>
                <a:lnTo>
                  <a:pt x="48" y="797"/>
                </a:lnTo>
                <a:lnTo>
                  <a:pt x="47" y="797"/>
                </a:lnTo>
                <a:lnTo>
                  <a:pt x="47" y="796"/>
                </a:lnTo>
                <a:lnTo>
                  <a:pt x="47" y="797"/>
                </a:lnTo>
                <a:lnTo>
                  <a:pt x="46" y="797"/>
                </a:lnTo>
                <a:lnTo>
                  <a:pt x="46" y="796"/>
                </a:lnTo>
                <a:lnTo>
                  <a:pt x="46" y="796"/>
                </a:lnTo>
                <a:lnTo>
                  <a:pt x="46" y="796"/>
                </a:lnTo>
                <a:lnTo>
                  <a:pt x="46" y="795"/>
                </a:lnTo>
                <a:lnTo>
                  <a:pt x="46" y="795"/>
                </a:lnTo>
                <a:lnTo>
                  <a:pt x="45" y="795"/>
                </a:lnTo>
                <a:lnTo>
                  <a:pt x="45" y="795"/>
                </a:lnTo>
                <a:lnTo>
                  <a:pt x="45" y="794"/>
                </a:lnTo>
                <a:lnTo>
                  <a:pt x="45" y="794"/>
                </a:lnTo>
                <a:lnTo>
                  <a:pt x="45" y="794"/>
                </a:lnTo>
                <a:lnTo>
                  <a:pt x="45" y="793"/>
                </a:lnTo>
                <a:lnTo>
                  <a:pt x="45" y="793"/>
                </a:lnTo>
                <a:lnTo>
                  <a:pt x="45" y="793"/>
                </a:lnTo>
                <a:lnTo>
                  <a:pt x="44" y="793"/>
                </a:lnTo>
                <a:lnTo>
                  <a:pt x="45" y="793"/>
                </a:lnTo>
                <a:lnTo>
                  <a:pt x="45" y="792"/>
                </a:lnTo>
                <a:lnTo>
                  <a:pt x="45" y="792"/>
                </a:lnTo>
                <a:lnTo>
                  <a:pt x="45" y="791"/>
                </a:lnTo>
                <a:lnTo>
                  <a:pt x="45" y="791"/>
                </a:lnTo>
                <a:lnTo>
                  <a:pt x="45" y="790"/>
                </a:lnTo>
                <a:lnTo>
                  <a:pt x="45" y="790"/>
                </a:lnTo>
                <a:lnTo>
                  <a:pt x="45" y="789"/>
                </a:lnTo>
                <a:lnTo>
                  <a:pt x="45" y="789"/>
                </a:lnTo>
                <a:lnTo>
                  <a:pt x="46" y="789"/>
                </a:lnTo>
                <a:lnTo>
                  <a:pt x="46" y="788"/>
                </a:lnTo>
                <a:lnTo>
                  <a:pt x="46" y="788"/>
                </a:lnTo>
                <a:lnTo>
                  <a:pt x="46" y="787"/>
                </a:lnTo>
                <a:lnTo>
                  <a:pt x="45" y="787"/>
                </a:lnTo>
                <a:lnTo>
                  <a:pt x="46" y="787"/>
                </a:lnTo>
                <a:lnTo>
                  <a:pt x="46" y="787"/>
                </a:lnTo>
                <a:lnTo>
                  <a:pt x="46" y="787"/>
                </a:lnTo>
                <a:lnTo>
                  <a:pt x="46" y="786"/>
                </a:lnTo>
                <a:lnTo>
                  <a:pt x="46" y="786"/>
                </a:lnTo>
                <a:lnTo>
                  <a:pt x="46" y="787"/>
                </a:lnTo>
                <a:lnTo>
                  <a:pt x="47" y="786"/>
                </a:lnTo>
                <a:lnTo>
                  <a:pt x="47" y="786"/>
                </a:lnTo>
                <a:lnTo>
                  <a:pt x="47" y="785"/>
                </a:lnTo>
                <a:lnTo>
                  <a:pt x="47" y="785"/>
                </a:lnTo>
                <a:lnTo>
                  <a:pt x="47" y="784"/>
                </a:lnTo>
                <a:lnTo>
                  <a:pt x="48" y="784"/>
                </a:lnTo>
                <a:lnTo>
                  <a:pt x="47" y="784"/>
                </a:lnTo>
                <a:lnTo>
                  <a:pt x="47" y="784"/>
                </a:lnTo>
                <a:lnTo>
                  <a:pt x="46" y="784"/>
                </a:lnTo>
                <a:lnTo>
                  <a:pt x="46" y="783"/>
                </a:lnTo>
                <a:lnTo>
                  <a:pt x="46" y="783"/>
                </a:lnTo>
                <a:lnTo>
                  <a:pt x="46" y="783"/>
                </a:lnTo>
                <a:lnTo>
                  <a:pt x="46" y="783"/>
                </a:lnTo>
                <a:lnTo>
                  <a:pt x="46" y="783"/>
                </a:lnTo>
                <a:lnTo>
                  <a:pt x="46" y="782"/>
                </a:lnTo>
                <a:lnTo>
                  <a:pt x="46" y="781"/>
                </a:lnTo>
                <a:lnTo>
                  <a:pt x="46" y="781"/>
                </a:lnTo>
                <a:lnTo>
                  <a:pt x="46" y="781"/>
                </a:lnTo>
                <a:lnTo>
                  <a:pt x="46" y="780"/>
                </a:lnTo>
                <a:lnTo>
                  <a:pt x="47" y="780"/>
                </a:lnTo>
                <a:lnTo>
                  <a:pt x="47" y="781"/>
                </a:lnTo>
                <a:lnTo>
                  <a:pt x="46" y="781"/>
                </a:lnTo>
                <a:lnTo>
                  <a:pt x="46" y="781"/>
                </a:lnTo>
                <a:lnTo>
                  <a:pt x="46" y="781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8" y="781"/>
                </a:lnTo>
                <a:lnTo>
                  <a:pt x="48" y="781"/>
                </a:lnTo>
                <a:lnTo>
                  <a:pt x="48" y="781"/>
                </a:lnTo>
                <a:lnTo>
                  <a:pt x="48" y="781"/>
                </a:lnTo>
                <a:lnTo>
                  <a:pt x="48" y="781"/>
                </a:lnTo>
                <a:lnTo>
                  <a:pt x="48" y="780"/>
                </a:lnTo>
                <a:lnTo>
                  <a:pt x="49" y="781"/>
                </a:lnTo>
                <a:lnTo>
                  <a:pt x="49" y="781"/>
                </a:lnTo>
                <a:lnTo>
                  <a:pt x="49" y="781"/>
                </a:lnTo>
                <a:lnTo>
                  <a:pt x="50" y="781"/>
                </a:lnTo>
                <a:lnTo>
                  <a:pt x="49" y="781"/>
                </a:lnTo>
                <a:lnTo>
                  <a:pt x="49" y="780"/>
                </a:lnTo>
                <a:lnTo>
                  <a:pt x="49" y="780"/>
                </a:lnTo>
                <a:lnTo>
                  <a:pt x="50" y="779"/>
                </a:lnTo>
                <a:lnTo>
                  <a:pt x="50" y="779"/>
                </a:lnTo>
                <a:lnTo>
                  <a:pt x="49" y="778"/>
                </a:lnTo>
                <a:lnTo>
                  <a:pt x="49" y="778"/>
                </a:lnTo>
                <a:lnTo>
                  <a:pt x="49" y="777"/>
                </a:lnTo>
                <a:lnTo>
                  <a:pt x="50" y="777"/>
                </a:lnTo>
                <a:lnTo>
                  <a:pt x="50" y="777"/>
                </a:lnTo>
                <a:lnTo>
                  <a:pt x="50" y="776"/>
                </a:lnTo>
                <a:lnTo>
                  <a:pt x="51" y="776"/>
                </a:lnTo>
                <a:lnTo>
                  <a:pt x="51" y="775"/>
                </a:lnTo>
                <a:lnTo>
                  <a:pt x="51" y="774"/>
                </a:lnTo>
                <a:lnTo>
                  <a:pt x="51" y="774"/>
                </a:lnTo>
                <a:lnTo>
                  <a:pt x="51" y="775"/>
                </a:lnTo>
                <a:lnTo>
                  <a:pt x="51" y="775"/>
                </a:lnTo>
                <a:lnTo>
                  <a:pt x="52" y="775"/>
                </a:lnTo>
                <a:lnTo>
                  <a:pt x="52" y="775"/>
                </a:lnTo>
                <a:lnTo>
                  <a:pt x="52" y="774"/>
                </a:lnTo>
                <a:lnTo>
                  <a:pt x="52" y="774"/>
                </a:lnTo>
                <a:lnTo>
                  <a:pt x="52" y="773"/>
                </a:lnTo>
                <a:lnTo>
                  <a:pt x="52" y="773"/>
                </a:lnTo>
                <a:lnTo>
                  <a:pt x="52" y="772"/>
                </a:lnTo>
                <a:lnTo>
                  <a:pt x="51" y="772"/>
                </a:lnTo>
                <a:lnTo>
                  <a:pt x="51" y="772"/>
                </a:lnTo>
                <a:lnTo>
                  <a:pt x="52" y="771"/>
                </a:lnTo>
                <a:lnTo>
                  <a:pt x="52" y="771"/>
                </a:lnTo>
                <a:lnTo>
                  <a:pt x="52" y="770"/>
                </a:lnTo>
                <a:lnTo>
                  <a:pt x="52" y="770"/>
                </a:lnTo>
                <a:lnTo>
                  <a:pt x="52" y="770"/>
                </a:lnTo>
                <a:lnTo>
                  <a:pt x="53" y="770"/>
                </a:lnTo>
                <a:lnTo>
                  <a:pt x="53" y="771"/>
                </a:lnTo>
                <a:lnTo>
                  <a:pt x="53" y="771"/>
                </a:lnTo>
                <a:lnTo>
                  <a:pt x="54" y="770"/>
                </a:lnTo>
                <a:lnTo>
                  <a:pt x="54" y="770"/>
                </a:lnTo>
                <a:lnTo>
                  <a:pt x="55" y="770"/>
                </a:lnTo>
                <a:lnTo>
                  <a:pt x="55" y="770"/>
                </a:lnTo>
                <a:lnTo>
                  <a:pt x="55" y="769"/>
                </a:lnTo>
                <a:lnTo>
                  <a:pt x="56" y="769"/>
                </a:lnTo>
                <a:lnTo>
                  <a:pt x="56" y="769"/>
                </a:lnTo>
                <a:lnTo>
                  <a:pt x="57" y="769"/>
                </a:lnTo>
                <a:lnTo>
                  <a:pt x="57" y="768"/>
                </a:lnTo>
                <a:lnTo>
                  <a:pt x="57" y="768"/>
                </a:lnTo>
                <a:lnTo>
                  <a:pt x="56" y="768"/>
                </a:lnTo>
                <a:lnTo>
                  <a:pt x="56" y="767"/>
                </a:lnTo>
                <a:lnTo>
                  <a:pt x="56" y="768"/>
                </a:lnTo>
                <a:lnTo>
                  <a:pt x="56" y="767"/>
                </a:lnTo>
                <a:lnTo>
                  <a:pt x="55" y="767"/>
                </a:lnTo>
                <a:lnTo>
                  <a:pt x="55" y="768"/>
                </a:lnTo>
                <a:lnTo>
                  <a:pt x="56" y="768"/>
                </a:lnTo>
                <a:lnTo>
                  <a:pt x="55" y="768"/>
                </a:lnTo>
                <a:lnTo>
                  <a:pt x="55" y="768"/>
                </a:lnTo>
                <a:lnTo>
                  <a:pt x="55" y="768"/>
                </a:lnTo>
                <a:lnTo>
                  <a:pt x="54" y="767"/>
                </a:lnTo>
                <a:lnTo>
                  <a:pt x="55" y="767"/>
                </a:lnTo>
                <a:lnTo>
                  <a:pt x="54" y="766"/>
                </a:lnTo>
                <a:lnTo>
                  <a:pt x="54" y="766"/>
                </a:lnTo>
                <a:lnTo>
                  <a:pt x="53" y="766"/>
                </a:lnTo>
                <a:lnTo>
                  <a:pt x="53" y="765"/>
                </a:lnTo>
                <a:lnTo>
                  <a:pt x="53" y="765"/>
                </a:lnTo>
                <a:lnTo>
                  <a:pt x="53" y="765"/>
                </a:lnTo>
                <a:lnTo>
                  <a:pt x="53" y="764"/>
                </a:lnTo>
                <a:lnTo>
                  <a:pt x="54" y="764"/>
                </a:lnTo>
                <a:lnTo>
                  <a:pt x="54" y="763"/>
                </a:lnTo>
                <a:lnTo>
                  <a:pt x="54" y="762"/>
                </a:lnTo>
                <a:lnTo>
                  <a:pt x="54" y="762"/>
                </a:lnTo>
                <a:lnTo>
                  <a:pt x="54" y="761"/>
                </a:lnTo>
                <a:lnTo>
                  <a:pt x="54" y="760"/>
                </a:lnTo>
                <a:lnTo>
                  <a:pt x="54" y="760"/>
                </a:lnTo>
                <a:lnTo>
                  <a:pt x="55" y="759"/>
                </a:lnTo>
                <a:lnTo>
                  <a:pt x="55" y="759"/>
                </a:lnTo>
                <a:lnTo>
                  <a:pt x="56" y="759"/>
                </a:lnTo>
                <a:lnTo>
                  <a:pt x="56" y="759"/>
                </a:lnTo>
                <a:lnTo>
                  <a:pt x="56" y="758"/>
                </a:lnTo>
                <a:lnTo>
                  <a:pt x="56" y="758"/>
                </a:lnTo>
                <a:lnTo>
                  <a:pt x="56" y="758"/>
                </a:lnTo>
                <a:lnTo>
                  <a:pt x="57" y="758"/>
                </a:lnTo>
                <a:lnTo>
                  <a:pt x="57" y="757"/>
                </a:lnTo>
                <a:lnTo>
                  <a:pt x="57" y="757"/>
                </a:lnTo>
                <a:lnTo>
                  <a:pt x="58" y="757"/>
                </a:lnTo>
                <a:lnTo>
                  <a:pt x="58" y="757"/>
                </a:lnTo>
                <a:lnTo>
                  <a:pt x="58" y="756"/>
                </a:lnTo>
                <a:lnTo>
                  <a:pt x="58" y="756"/>
                </a:lnTo>
                <a:lnTo>
                  <a:pt x="58" y="755"/>
                </a:lnTo>
                <a:lnTo>
                  <a:pt x="59" y="755"/>
                </a:lnTo>
                <a:lnTo>
                  <a:pt x="60" y="755"/>
                </a:lnTo>
                <a:lnTo>
                  <a:pt x="60" y="755"/>
                </a:lnTo>
                <a:lnTo>
                  <a:pt x="61" y="754"/>
                </a:lnTo>
                <a:lnTo>
                  <a:pt x="61" y="754"/>
                </a:lnTo>
                <a:lnTo>
                  <a:pt x="61" y="754"/>
                </a:lnTo>
                <a:lnTo>
                  <a:pt x="61" y="753"/>
                </a:lnTo>
                <a:lnTo>
                  <a:pt x="61" y="753"/>
                </a:lnTo>
                <a:lnTo>
                  <a:pt x="61" y="752"/>
                </a:lnTo>
                <a:lnTo>
                  <a:pt x="62" y="752"/>
                </a:lnTo>
                <a:lnTo>
                  <a:pt x="62" y="751"/>
                </a:lnTo>
                <a:lnTo>
                  <a:pt x="62" y="751"/>
                </a:lnTo>
                <a:lnTo>
                  <a:pt x="62" y="751"/>
                </a:lnTo>
                <a:lnTo>
                  <a:pt x="62" y="751"/>
                </a:lnTo>
                <a:lnTo>
                  <a:pt x="62" y="751"/>
                </a:lnTo>
                <a:lnTo>
                  <a:pt x="62" y="751"/>
                </a:lnTo>
                <a:lnTo>
                  <a:pt x="61" y="752"/>
                </a:lnTo>
                <a:lnTo>
                  <a:pt x="60" y="752"/>
                </a:lnTo>
                <a:lnTo>
                  <a:pt x="60" y="752"/>
                </a:lnTo>
                <a:lnTo>
                  <a:pt x="59" y="752"/>
                </a:lnTo>
                <a:lnTo>
                  <a:pt x="59" y="753"/>
                </a:lnTo>
                <a:lnTo>
                  <a:pt x="59" y="753"/>
                </a:lnTo>
                <a:lnTo>
                  <a:pt x="59" y="754"/>
                </a:lnTo>
                <a:lnTo>
                  <a:pt x="59" y="754"/>
                </a:lnTo>
                <a:lnTo>
                  <a:pt x="58" y="754"/>
                </a:lnTo>
                <a:lnTo>
                  <a:pt x="58" y="754"/>
                </a:lnTo>
                <a:lnTo>
                  <a:pt x="57" y="754"/>
                </a:lnTo>
                <a:lnTo>
                  <a:pt x="57" y="753"/>
                </a:lnTo>
                <a:lnTo>
                  <a:pt x="57" y="753"/>
                </a:lnTo>
                <a:lnTo>
                  <a:pt x="57" y="753"/>
                </a:lnTo>
                <a:lnTo>
                  <a:pt x="56" y="753"/>
                </a:lnTo>
                <a:lnTo>
                  <a:pt x="56" y="754"/>
                </a:lnTo>
                <a:lnTo>
                  <a:pt x="57" y="754"/>
                </a:lnTo>
                <a:lnTo>
                  <a:pt x="57" y="754"/>
                </a:lnTo>
                <a:lnTo>
                  <a:pt x="58" y="754"/>
                </a:lnTo>
                <a:lnTo>
                  <a:pt x="58" y="754"/>
                </a:lnTo>
                <a:lnTo>
                  <a:pt x="58" y="755"/>
                </a:lnTo>
                <a:lnTo>
                  <a:pt x="57" y="755"/>
                </a:lnTo>
                <a:lnTo>
                  <a:pt x="57" y="754"/>
                </a:lnTo>
                <a:lnTo>
                  <a:pt x="56" y="755"/>
                </a:lnTo>
                <a:lnTo>
                  <a:pt x="55" y="755"/>
                </a:lnTo>
                <a:lnTo>
                  <a:pt x="54" y="756"/>
                </a:lnTo>
                <a:lnTo>
                  <a:pt x="55" y="756"/>
                </a:lnTo>
                <a:lnTo>
                  <a:pt x="55" y="756"/>
                </a:lnTo>
                <a:lnTo>
                  <a:pt x="55" y="757"/>
                </a:lnTo>
                <a:lnTo>
                  <a:pt x="55" y="757"/>
                </a:lnTo>
                <a:lnTo>
                  <a:pt x="54" y="756"/>
                </a:lnTo>
                <a:lnTo>
                  <a:pt x="53" y="756"/>
                </a:lnTo>
                <a:lnTo>
                  <a:pt x="53" y="757"/>
                </a:lnTo>
                <a:lnTo>
                  <a:pt x="53" y="757"/>
                </a:lnTo>
                <a:lnTo>
                  <a:pt x="52" y="757"/>
                </a:lnTo>
                <a:lnTo>
                  <a:pt x="52" y="757"/>
                </a:lnTo>
                <a:lnTo>
                  <a:pt x="51" y="758"/>
                </a:lnTo>
                <a:lnTo>
                  <a:pt x="51" y="758"/>
                </a:lnTo>
                <a:lnTo>
                  <a:pt x="51" y="758"/>
                </a:lnTo>
                <a:lnTo>
                  <a:pt x="51" y="759"/>
                </a:lnTo>
                <a:lnTo>
                  <a:pt x="50" y="759"/>
                </a:lnTo>
                <a:lnTo>
                  <a:pt x="50" y="759"/>
                </a:lnTo>
                <a:lnTo>
                  <a:pt x="49" y="759"/>
                </a:lnTo>
                <a:lnTo>
                  <a:pt x="49" y="759"/>
                </a:lnTo>
                <a:lnTo>
                  <a:pt x="49" y="760"/>
                </a:lnTo>
                <a:lnTo>
                  <a:pt x="48" y="760"/>
                </a:lnTo>
                <a:lnTo>
                  <a:pt x="48" y="759"/>
                </a:lnTo>
                <a:lnTo>
                  <a:pt x="48" y="760"/>
                </a:lnTo>
                <a:lnTo>
                  <a:pt x="47" y="760"/>
                </a:lnTo>
                <a:lnTo>
                  <a:pt x="47" y="760"/>
                </a:lnTo>
                <a:lnTo>
                  <a:pt x="46" y="760"/>
                </a:lnTo>
                <a:lnTo>
                  <a:pt x="45" y="761"/>
                </a:lnTo>
                <a:lnTo>
                  <a:pt x="45" y="761"/>
                </a:lnTo>
                <a:lnTo>
                  <a:pt x="44" y="762"/>
                </a:lnTo>
                <a:lnTo>
                  <a:pt x="44" y="762"/>
                </a:lnTo>
                <a:lnTo>
                  <a:pt x="43" y="762"/>
                </a:lnTo>
                <a:lnTo>
                  <a:pt x="43" y="763"/>
                </a:lnTo>
                <a:lnTo>
                  <a:pt x="43" y="763"/>
                </a:lnTo>
                <a:lnTo>
                  <a:pt x="44" y="763"/>
                </a:lnTo>
                <a:lnTo>
                  <a:pt x="44" y="764"/>
                </a:lnTo>
                <a:lnTo>
                  <a:pt x="44" y="764"/>
                </a:lnTo>
                <a:lnTo>
                  <a:pt x="44" y="764"/>
                </a:lnTo>
                <a:lnTo>
                  <a:pt x="43" y="764"/>
                </a:lnTo>
                <a:lnTo>
                  <a:pt x="43" y="763"/>
                </a:lnTo>
                <a:lnTo>
                  <a:pt x="42" y="763"/>
                </a:lnTo>
                <a:lnTo>
                  <a:pt x="42" y="764"/>
                </a:lnTo>
                <a:lnTo>
                  <a:pt x="42" y="764"/>
                </a:lnTo>
                <a:lnTo>
                  <a:pt x="42" y="764"/>
                </a:lnTo>
                <a:lnTo>
                  <a:pt x="42" y="765"/>
                </a:lnTo>
                <a:lnTo>
                  <a:pt x="42" y="765"/>
                </a:lnTo>
                <a:lnTo>
                  <a:pt x="42" y="765"/>
                </a:lnTo>
                <a:lnTo>
                  <a:pt x="42" y="765"/>
                </a:lnTo>
                <a:lnTo>
                  <a:pt x="41" y="765"/>
                </a:lnTo>
                <a:lnTo>
                  <a:pt x="41" y="765"/>
                </a:lnTo>
                <a:lnTo>
                  <a:pt x="41" y="765"/>
                </a:lnTo>
                <a:lnTo>
                  <a:pt x="41" y="766"/>
                </a:lnTo>
                <a:lnTo>
                  <a:pt x="41" y="766"/>
                </a:lnTo>
                <a:lnTo>
                  <a:pt x="41" y="766"/>
                </a:lnTo>
                <a:lnTo>
                  <a:pt x="40" y="766"/>
                </a:lnTo>
                <a:lnTo>
                  <a:pt x="40" y="766"/>
                </a:lnTo>
                <a:lnTo>
                  <a:pt x="40" y="766"/>
                </a:lnTo>
                <a:lnTo>
                  <a:pt x="39" y="766"/>
                </a:lnTo>
                <a:lnTo>
                  <a:pt x="39" y="766"/>
                </a:lnTo>
                <a:lnTo>
                  <a:pt x="39" y="766"/>
                </a:lnTo>
                <a:lnTo>
                  <a:pt x="39" y="767"/>
                </a:lnTo>
                <a:lnTo>
                  <a:pt x="39" y="767"/>
                </a:lnTo>
                <a:lnTo>
                  <a:pt x="40" y="767"/>
                </a:lnTo>
                <a:lnTo>
                  <a:pt x="39" y="767"/>
                </a:lnTo>
                <a:lnTo>
                  <a:pt x="39" y="767"/>
                </a:lnTo>
                <a:lnTo>
                  <a:pt x="39" y="768"/>
                </a:lnTo>
                <a:lnTo>
                  <a:pt x="39" y="768"/>
                </a:lnTo>
                <a:lnTo>
                  <a:pt x="39" y="768"/>
                </a:lnTo>
                <a:lnTo>
                  <a:pt x="39" y="769"/>
                </a:lnTo>
                <a:lnTo>
                  <a:pt x="39" y="769"/>
                </a:lnTo>
                <a:lnTo>
                  <a:pt x="39" y="770"/>
                </a:lnTo>
                <a:lnTo>
                  <a:pt x="38" y="770"/>
                </a:lnTo>
                <a:lnTo>
                  <a:pt x="37" y="770"/>
                </a:lnTo>
                <a:lnTo>
                  <a:pt x="37" y="771"/>
                </a:lnTo>
                <a:lnTo>
                  <a:pt x="36" y="771"/>
                </a:lnTo>
                <a:lnTo>
                  <a:pt x="36" y="772"/>
                </a:lnTo>
                <a:lnTo>
                  <a:pt x="36" y="772"/>
                </a:lnTo>
                <a:lnTo>
                  <a:pt x="36" y="773"/>
                </a:lnTo>
                <a:lnTo>
                  <a:pt x="36" y="773"/>
                </a:lnTo>
                <a:lnTo>
                  <a:pt x="36" y="773"/>
                </a:lnTo>
                <a:lnTo>
                  <a:pt x="36" y="774"/>
                </a:lnTo>
                <a:lnTo>
                  <a:pt x="36" y="774"/>
                </a:lnTo>
                <a:lnTo>
                  <a:pt x="35" y="774"/>
                </a:lnTo>
                <a:lnTo>
                  <a:pt x="35" y="774"/>
                </a:lnTo>
                <a:lnTo>
                  <a:pt x="34" y="774"/>
                </a:lnTo>
                <a:lnTo>
                  <a:pt x="33" y="774"/>
                </a:lnTo>
                <a:lnTo>
                  <a:pt x="33" y="775"/>
                </a:lnTo>
                <a:lnTo>
                  <a:pt x="33" y="775"/>
                </a:lnTo>
                <a:lnTo>
                  <a:pt x="34" y="777"/>
                </a:lnTo>
                <a:lnTo>
                  <a:pt x="34" y="777"/>
                </a:lnTo>
                <a:lnTo>
                  <a:pt x="34" y="777"/>
                </a:lnTo>
                <a:lnTo>
                  <a:pt x="34" y="778"/>
                </a:lnTo>
                <a:lnTo>
                  <a:pt x="33" y="778"/>
                </a:lnTo>
                <a:lnTo>
                  <a:pt x="33" y="777"/>
                </a:lnTo>
                <a:lnTo>
                  <a:pt x="33" y="777"/>
                </a:lnTo>
                <a:lnTo>
                  <a:pt x="32" y="776"/>
                </a:lnTo>
                <a:lnTo>
                  <a:pt x="32" y="777"/>
                </a:lnTo>
                <a:lnTo>
                  <a:pt x="31" y="777"/>
                </a:lnTo>
                <a:lnTo>
                  <a:pt x="31" y="778"/>
                </a:lnTo>
                <a:lnTo>
                  <a:pt x="31" y="778"/>
                </a:lnTo>
                <a:lnTo>
                  <a:pt x="31" y="778"/>
                </a:lnTo>
                <a:lnTo>
                  <a:pt x="31" y="777"/>
                </a:lnTo>
                <a:lnTo>
                  <a:pt x="32" y="777"/>
                </a:lnTo>
                <a:lnTo>
                  <a:pt x="32" y="777"/>
                </a:lnTo>
                <a:lnTo>
                  <a:pt x="32" y="778"/>
                </a:lnTo>
                <a:lnTo>
                  <a:pt x="31" y="778"/>
                </a:lnTo>
                <a:lnTo>
                  <a:pt x="31" y="779"/>
                </a:lnTo>
                <a:lnTo>
                  <a:pt x="32" y="779"/>
                </a:lnTo>
                <a:lnTo>
                  <a:pt x="32" y="779"/>
                </a:lnTo>
                <a:lnTo>
                  <a:pt x="32" y="780"/>
                </a:lnTo>
                <a:lnTo>
                  <a:pt x="31" y="780"/>
                </a:lnTo>
                <a:lnTo>
                  <a:pt x="31" y="781"/>
                </a:lnTo>
                <a:lnTo>
                  <a:pt x="32" y="781"/>
                </a:lnTo>
                <a:lnTo>
                  <a:pt x="31" y="782"/>
                </a:lnTo>
                <a:lnTo>
                  <a:pt x="31" y="782"/>
                </a:lnTo>
                <a:lnTo>
                  <a:pt x="31" y="782"/>
                </a:lnTo>
                <a:lnTo>
                  <a:pt x="30" y="782"/>
                </a:lnTo>
                <a:lnTo>
                  <a:pt x="30" y="782"/>
                </a:lnTo>
                <a:lnTo>
                  <a:pt x="29" y="782"/>
                </a:lnTo>
                <a:lnTo>
                  <a:pt x="29" y="782"/>
                </a:lnTo>
                <a:lnTo>
                  <a:pt x="29" y="782"/>
                </a:lnTo>
                <a:lnTo>
                  <a:pt x="29" y="783"/>
                </a:lnTo>
                <a:lnTo>
                  <a:pt x="28" y="783"/>
                </a:lnTo>
                <a:lnTo>
                  <a:pt x="28" y="783"/>
                </a:lnTo>
                <a:lnTo>
                  <a:pt x="28" y="784"/>
                </a:lnTo>
                <a:lnTo>
                  <a:pt x="27" y="784"/>
                </a:lnTo>
                <a:lnTo>
                  <a:pt x="27" y="784"/>
                </a:lnTo>
                <a:lnTo>
                  <a:pt x="28" y="784"/>
                </a:lnTo>
                <a:lnTo>
                  <a:pt x="28" y="785"/>
                </a:lnTo>
                <a:lnTo>
                  <a:pt x="28" y="786"/>
                </a:lnTo>
                <a:lnTo>
                  <a:pt x="28" y="786"/>
                </a:lnTo>
                <a:lnTo>
                  <a:pt x="28" y="786"/>
                </a:lnTo>
                <a:lnTo>
                  <a:pt x="28" y="786"/>
                </a:lnTo>
                <a:lnTo>
                  <a:pt x="27" y="786"/>
                </a:lnTo>
                <a:lnTo>
                  <a:pt x="27" y="787"/>
                </a:lnTo>
                <a:lnTo>
                  <a:pt x="27" y="787"/>
                </a:lnTo>
                <a:lnTo>
                  <a:pt x="27" y="788"/>
                </a:lnTo>
                <a:lnTo>
                  <a:pt x="27" y="788"/>
                </a:lnTo>
                <a:lnTo>
                  <a:pt x="28" y="788"/>
                </a:lnTo>
                <a:lnTo>
                  <a:pt x="28" y="788"/>
                </a:lnTo>
                <a:lnTo>
                  <a:pt x="28" y="788"/>
                </a:lnTo>
                <a:lnTo>
                  <a:pt x="28" y="789"/>
                </a:lnTo>
                <a:lnTo>
                  <a:pt x="28" y="789"/>
                </a:lnTo>
                <a:lnTo>
                  <a:pt x="28" y="790"/>
                </a:lnTo>
                <a:lnTo>
                  <a:pt x="28" y="790"/>
                </a:lnTo>
                <a:lnTo>
                  <a:pt x="27" y="791"/>
                </a:lnTo>
                <a:lnTo>
                  <a:pt x="27" y="791"/>
                </a:lnTo>
                <a:lnTo>
                  <a:pt x="26" y="791"/>
                </a:lnTo>
                <a:lnTo>
                  <a:pt x="26" y="792"/>
                </a:lnTo>
                <a:lnTo>
                  <a:pt x="26" y="792"/>
                </a:lnTo>
                <a:lnTo>
                  <a:pt x="26" y="793"/>
                </a:lnTo>
                <a:lnTo>
                  <a:pt x="26" y="793"/>
                </a:lnTo>
                <a:lnTo>
                  <a:pt x="26" y="793"/>
                </a:lnTo>
                <a:lnTo>
                  <a:pt x="26" y="794"/>
                </a:lnTo>
                <a:lnTo>
                  <a:pt x="27" y="794"/>
                </a:lnTo>
                <a:lnTo>
                  <a:pt x="27" y="794"/>
                </a:lnTo>
                <a:lnTo>
                  <a:pt x="26" y="794"/>
                </a:lnTo>
                <a:lnTo>
                  <a:pt x="26" y="795"/>
                </a:lnTo>
                <a:lnTo>
                  <a:pt x="26" y="795"/>
                </a:lnTo>
                <a:lnTo>
                  <a:pt x="26" y="796"/>
                </a:lnTo>
                <a:lnTo>
                  <a:pt x="26" y="796"/>
                </a:lnTo>
                <a:lnTo>
                  <a:pt x="26" y="796"/>
                </a:lnTo>
                <a:lnTo>
                  <a:pt x="26" y="797"/>
                </a:lnTo>
                <a:lnTo>
                  <a:pt x="25" y="797"/>
                </a:lnTo>
                <a:lnTo>
                  <a:pt x="24" y="798"/>
                </a:lnTo>
                <a:lnTo>
                  <a:pt x="24" y="799"/>
                </a:lnTo>
                <a:lnTo>
                  <a:pt x="24" y="799"/>
                </a:lnTo>
                <a:lnTo>
                  <a:pt x="24" y="799"/>
                </a:lnTo>
                <a:lnTo>
                  <a:pt x="24" y="799"/>
                </a:lnTo>
                <a:lnTo>
                  <a:pt x="24" y="797"/>
                </a:lnTo>
                <a:lnTo>
                  <a:pt x="23" y="797"/>
                </a:lnTo>
                <a:lnTo>
                  <a:pt x="23" y="797"/>
                </a:lnTo>
                <a:lnTo>
                  <a:pt x="23" y="796"/>
                </a:lnTo>
                <a:lnTo>
                  <a:pt x="22" y="797"/>
                </a:lnTo>
                <a:lnTo>
                  <a:pt x="22" y="797"/>
                </a:lnTo>
                <a:lnTo>
                  <a:pt x="21" y="797"/>
                </a:lnTo>
                <a:lnTo>
                  <a:pt x="20" y="797"/>
                </a:lnTo>
                <a:lnTo>
                  <a:pt x="19" y="797"/>
                </a:lnTo>
                <a:lnTo>
                  <a:pt x="19" y="797"/>
                </a:lnTo>
                <a:lnTo>
                  <a:pt x="18" y="797"/>
                </a:lnTo>
                <a:lnTo>
                  <a:pt x="18" y="797"/>
                </a:lnTo>
                <a:lnTo>
                  <a:pt x="17" y="797"/>
                </a:lnTo>
                <a:lnTo>
                  <a:pt x="17" y="797"/>
                </a:lnTo>
                <a:lnTo>
                  <a:pt x="16" y="796"/>
                </a:lnTo>
                <a:lnTo>
                  <a:pt x="16" y="796"/>
                </a:lnTo>
                <a:lnTo>
                  <a:pt x="16" y="796"/>
                </a:lnTo>
                <a:lnTo>
                  <a:pt x="15" y="796"/>
                </a:lnTo>
                <a:lnTo>
                  <a:pt x="15" y="795"/>
                </a:lnTo>
                <a:lnTo>
                  <a:pt x="15" y="795"/>
                </a:lnTo>
                <a:lnTo>
                  <a:pt x="14" y="795"/>
                </a:lnTo>
                <a:lnTo>
                  <a:pt x="15" y="794"/>
                </a:lnTo>
                <a:lnTo>
                  <a:pt x="15" y="794"/>
                </a:lnTo>
                <a:lnTo>
                  <a:pt x="16" y="794"/>
                </a:lnTo>
                <a:lnTo>
                  <a:pt x="16" y="794"/>
                </a:lnTo>
                <a:lnTo>
                  <a:pt x="16" y="793"/>
                </a:lnTo>
                <a:lnTo>
                  <a:pt x="17" y="793"/>
                </a:lnTo>
                <a:lnTo>
                  <a:pt x="17" y="793"/>
                </a:lnTo>
                <a:lnTo>
                  <a:pt x="16" y="793"/>
                </a:lnTo>
                <a:lnTo>
                  <a:pt x="16" y="793"/>
                </a:lnTo>
                <a:lnTo>
                  <a:pt x="16" y="793"/>
                </a:lnTo>
                <a:lnTo>
                  <a:pt x="15" y="793"/>
                </a:lnTo>
                <a:lnTo>
                  <a:pt x="14" y="793"/>
                </a:lnTo>
                <a:lnTo>
                  <a:pt x="14" y="793"/>
                </a:lnTo>
                <a:lnTo>
                  <a:pt x="14" y="794"/>
                </a:lnTo>
                <a:lnTo>
                  <a:pt x="13" y="794"/>
                </a:lnTo>
                <a:lnTo>
                  <a:pt x="13" y="795"/>
                </a:lnTo>
                <a:lnTo>
                  <a:pt x="12" y="795"/>
                </a:lnTo>
                <a:lnTo>
                  <a:pt x="12" y="794"/>
                </a:lnTo>
                <a:lnTo>
                  <a:pt x="12" y="794"/>
                </a:lnTo>
                <a:lnTo>
                  <a:pt x="12" y="793"/>
                </a:lnTo>
                <a:lnTo>
                  <a:pt x="12" y="793"/>
                </a:lnTo>
                <a:lnTo>
                  <a:pt x="13" y="792"/>
                </a:lnTo>
                <a:lnTo>
                  <a:pt x="13" y="791"/>
                </a:lnTo>
                <a:lnTo>
                  <a:pt x="13" y="791"/>
                </a:lnTo>
                <a:lnTo>
                  <a:pt x="13" y="790"/>
                </a:lnTo>
                <a:lnTo>
                  <a:pt x="13" y="790"/>
                </a:lnTo>
                <a:lnTo>
                  <a:pt x="12" y="790"/>
                </a:lnTo>
                <a:lnTo>
                  <a:pt x="12" y="791"/>
                </a:lnTo>
                <a:lnTo>
                  <a:pt x="11" y="791"/>
                </a:lnTo>
                <a:lnTo>
                  <a:pt x="11" y="791"/>
                </a:lnTo>
                <a:lnTo>
                  <a:pt x="11" y="790"/>
                </a:lnTo>
                <a:lnTo>
                  <a:pt x="11" y="790"/>
                </a:lnTo>
                <a:lnTo>
                  <a:pt x="11" y="789"/>
                </a:lnTo>
                <a:lnTo>
                  <a:pt x="12" y="789"/>
                </a:lnTo>
                <a:lnTo>
                  <a:pt x="12" y="788"/>
                </a:lnTo>
                <a:lnTo>
                  <a:pt x="12" y="788"/>
                </a:lnTo>
                <a:lnTo>
                  <a:pt x="12" y="787"/>
                </a:lnTo>
                <a:lnTo>
                  <a:pt x="12" y="786"/>
                </a:lnTo>
                <a:lnTo>
                  <a:pt x="12" y="785"/>
                </a:lnTo>
                <a:lnTo>
                  <a:pt x="11" y="785"/>
                </a:lnTo>
                <a:lnTo>
                  <a:pt x="11" y="784"/>
                </a:lnTo>
                <a:lnTo>
                  <a:pt x="11" y="784"/>
                </a:lnTo>
                <a:lnTo>
                  <a:pt x="11" y="784"/>
                </a:lnTo>
                <a:lnTo>
                  <a:pt x="11" y="783"/>
                </a:lnTo>
                <a:lnTo>
                  <a:pt x="11" y="783"/>
                </a:lnTo>
                <a:lnTo>
                  <a:pt x="11" y="783"/>
                </a:lnTo>
                <a:lnTo>
                  <a:pt x="11" y="783"/>
                </a:lnTo>
                <a:lnTo>
                  <a:pt x="10" y="783"/>
                </a:lnTo>
                <a:lnTo>
                  <a:pt x="10" y="783"/>
                </a:lnTo>
                <a:lnTo>
                  <a:pt x="10" y="782"/>
                </a:lnTo>
                <a:lnTo>
                  <a:pt x="9" y="781"/>
                </a:lnTo>
                <a:lnTo>
                  <a:pt x="9" y="781"/>
                </a:lnTo>
                <a:lnTo>
                  <a:pt x="9" y="780"/>
                </a:lnTo>
                <a:lnTo>
                  <a:pt x="9" y="780"/>
                </a:lnTo>
                <a:lnTo>
                  <a:pt x="10" y="779"/>
                </a:lnTo>
                <a:lnTo>
                  <a:pt x="10" y="779"/>
                </a:lnTo>
                <a:lnTo>
                  <a:pt x="10" y="778"/>
                </a:lnTo>
                <a:lnTo>
                  <a:pt x="10" y="778"/>
                </a:lnTo>
                <a:lnTo>
                  <a:pt x="10" y="777"/>
                </a:lnTo>
                <a:lnTo>
                  <a:pt x="9" y="777"/>
                </a:lnTo>
                <a:lnTo>
                  <a:pt x="9" y="777"/>
                </a:lnTo>
                <a:lnTo>
                  <a:pt x="8" y="777"/>
                </a:lnTo>
                <a:lnTo>
                  <a:pt x="6" y="777"/>
                </a:lnTo>
                <a:lnTo>
                  <a:pt x="6" y="777"/>
                </a:lnTo>
                <a:lnTo>
                  <a:pt x="5" y="777"/>
                </a:lnTo>
                <a:lnTo>
                  <a:pt x="5" y="777"/>
                </a:lnTo>
                <a:lnTo>
                  <a:pt x="4" y="777"/>
                </a:lnTo>
                <a:lnTo>
                  <a:pt x="4" y="777"/>
                </a:lnTo>
                <a:lnTo>
                  <a:pt x="4" y="776"/>
                </a:lnTo>
                <a:lnTo>
                  <a:pt x="4" y="775"/>
                </a:lnTo>
                <a:lnTo>
                  <a:pt x="4" y="774"/>
                </a:lnTo>
                <a:lnTo>
                  <a:pt x="4" y="774"/>
                </a:lnTo>
                <a:lnTo>
                  <a:pt x="4" y="774"/>
                </a:lnTo>
                <a:lnTo>
                  <a:pt x="4" y="773"/>
                </a:lnTo>
                <a:lnTo>
                  <a:pt x="4" y="772"/>
                </a:lnTo>
                <a:lnTo>
                  <a:pt x="4" y="772"/>
                </a:lnTo>
                <a:lnTo>
                  <a:pt x="5" y="771"/>
                </a:lnTo>
                <a:lnTo>
                  <a:pt x="5" y="771"/>
                </a:lnTo>
                <a:lnTo>
                  <a:pt x="6" y="772"/>
                </a:lnTo>
                <a:lnTo>
                  <a:pt x="7" y="772"/>
                </a:lnTo>
                <a:lnTo>
                  <a:pt x="7" y="772"/>
                </a:lnTo>
                <a:lnTo>
                  <a:pt x="8" y="771"/>
                </a:lnTo>
                <a:lnTo>
                  <a:pt x="7" y="770"/>
                </a:lnTo>
                <a:lnTo>
                  <a:pt x="7" y="770"/>
                </a:lnTo>
                <a:lnTo>
                  <a:pt x="7" y="770"/>
                </a:lnTo>
                <a:lnTo>
                  <a:pt x="6" y="770"/>
                </a:lnTo>
                <a:lnTo>
                  <a:pt x="6" y="769"/>
                </a:lnTo>
                <a:lnTo>
                  <a:pt x="5" y="769"/>
                </a:lnTo>
                <a:lnTo>
                  <a:pt x="6" y="768"/>
                </a:lnTo>
                <a:lnTo>
                  <a:pt x="6" y="768"/>
                </a:lnTo>
                <a:lnTo>
                  <a:pt x="6" y="767"/>
                </a:lnTo>
                <a:lnTo>
                  <a:pt x="7" y="767"/>
                </a:lnTo>
                <a:lnTo>
                  <a:pt x="8" y="766"/>
                </a:lnTo>
                <a:lnTo>
                  <a:pt x="8" y="765"/>
                </a:lnTo>
                <a:lnTo>
                  <a:pt x="8" y="765"/>
                </a:lnTo>
                <a:lnTo>
                  <a:pt x="8" y="764"/>
                </a:lnTo>
                <a:lnTo>
                  <a:pt x="8" y="762"/>
                </a:lnTo>
                <a:lnTo>
                  <a:pt x="9" y="762"/>
                </a:lnTo>
                <a:lnTo>
                  <a:pt x="9" y="761"/>
                </a:lnTo>
                <a:lnTo>
                  <a:pt x="9" y="761"/>
                </a:lnTo>
                <a:lnTo>
                  <a:pt x="10" y="760"/>
                </a:lnTo>
                <a:lnTo>
                  <a:pt x="10" y="760"/>
                </a:lnTo>
                <a:lnTo>
                  <a:pt x="10" y="759"/>
                </a:lnTo>
                <a:lnTo>
                  <a:pt x="10" y="758"/>
                </a:lnTo>
                <a:lnTo>
                  <a:pt x="9" y="758"/>
                </a:lnTo>
                <a:lnTo>
                  <a:pt x="9" y="758"/>
                </a:lnTo>
                <a:lnTo>
                  <a:pt x="9" y="757"/>
                </a:lnTo>
                <a:lnTo>
                  <a:pt x="10" y="757"/>
                </a:lnTo>
                <a:lnTo>
                  <a:pt x="10" y="757"/>
                </a:lnTo>
                <a:lnTo>
                  <a:pt x="11" y="757"/>
                </a:lnTo>
                <a:lnTo>
                  <a:pt x="11" y="757"/>
                </a:lnTo>
                <a:lnTo>
                  <a:pt x="12" y="758"/>
                </a:lnTo>
                <a:lnTo>
                  <a:pt x="12" y="757"/>
                </a:lnTo>
                <a:lnTo>
                  <a:pt x="12" y="757"/>
                </a:lnTo>
                <a:lnTo>
                  <a:pt x="12" y="756"/>
                </a:lnTo>
                <a:lnTo>
                  <a:pt x="12" y="755"/>
                </a:lnTo>
                <a:lnTo>
                  <a:pt x="12" y="755"/>
                </a:lnTo>
                <a:lnTo>
                  <a:pt x="13" y="754"/>
                </a:lnTo>
                <a:lnTo>
                  <a:pt x="12" y="754"/>
                </a:lnTo>
                <a:lnTo>
                  <a:pt x="12" y="754"/>
                </a:lnTo>
                <a:lnTo>
                  <a:pt x="12" y="754"/>
                </a:lnTo>
                <a:lnTo>
                  <a:pt x="11" y="754"/>
                </a:lnTo>
                <a:lnTo>
                  <a:pt x="11" y="753"/>
                </a:lnTo>
                <a:lnTo>
                  <a:pt x="11" y="753"/>
                </a:lnTo>
                <a:lnTo>
                  <a:pt x="11" y="752"/>
                </a:lnTo>
                <a:lnTo>
                  <a:pt x="11" y="752"/>
                </a:lnTo>
                <a:lnTo>
                  <a:pt x="11" y="751"/>
                </a:lnTo>
                <a:lnTo>
                  <a:pt x="11" y="750"/>
                </a:lnTo>
                <a:lnTo>
                  <a:pt x="12" y="750"/>
                </a:lnTo>
                <a:lnTo>
                  <a:pt x="12" y="750"/>
                </a:lnTo>
                <a:lnTo>
                  <a:pt x="11" y="749"/>
                </a:lnTo>
                <a:lnTo>
                  <a:pt x="11" y="748"/>
                </a:lnTo>
                <a:lnTo>
                  <a:pt x="11" y="748"/>
                </a:lnTo>
                <a:lnTo>
                  <a:pt x="11" y="747"/>
                </a:lnTo>
                <a:lnTo>
                  <a:pt x="11" y="747"/>
                </a:lnTo>
                <a:lnTo>
                  <a:pt x="10" y="747"/>
                </a:lnTo>
                <a:lnTo>
                  <a:pt x="10" y="746"/>
                </a:lnTo>
                <a:lnTo>
                  <a:pt x="10" y="745"/>
                </a:lnTo>
                <a:lnTo>
                  <a:pt x="11" y="744"/>
                </a:lnTo>
                <a:lnTo>
                  <a:pt x="11" y="743"/>
                </a:lnTo>
                <a:lnTo>
                  <a:pt x="10" y="743"/>
                </a:lnTo>
                <a:lnTo>
                  <a:pt x="10" y="743"/>
                </a:lnTo>
                <a:lnTo>
                  <a:pt x="10" y="742"/>
                </a:lnTo>
                <a:lnTo>
                  <a:pt x="10" y="742"/>
                </a:lnTo>
                <a:lnTo>
                  <a:pt x="10" y="741"/>
                </a:lnTo>
                <a:lnTo>
                  <a:pt x="10" y="741"/>
                </a:lnTo>
                <a:lnTo>
                  <a:pt x="10" y="740"/>
                </a:lnTo>
                <a:lnTo>
                  <a:pt x="10" y="740"/>
                </a:lnTo>
                <a:lnTo>
                  <a:pt x="10" y="740"/>
                </a:lnTo>
                <a:lnTo>
                  <a:pt x="11" y="740"/>
                </a:lnTo>
                <a:lnTo>
                  <a:pt x="11" y="739"/>
                </a:lnTo>
                <a:lnTo>
                  <a:pt x="11" y="739"/>
                </a:lnTo>
                <a:lnTo>
                  <a:pt x="11" y="738"/>
                </a:lnTo>
                <a:lnTo>
                  <a:pt x="11" y="738"/>
                </a:lnTo>
                <a:lnTo>
                  <a:pt x="11" y="737"/>
                </a:lnTo>
                <a:lnTo>
                  <a:pt x="11" y="737"/>
                </a:lnTo>
                <a:lnTo>
                  <a:pt x="10" y="736"/>
                </a:lnTo>
                <a:lnTo>
                  <a:pt x="10" y="736"/>
                </a:lnTo>
                <a:lnTo>
                  <a:pt x="9" y="735"/>
                </a:lnTo>
                <a:lnTo>
                  <a:pt x="9" y="735"/>
                </a:lnTo>
                <a:lnTo>
                  <a:pt x="10" y="735"/>
                </a:lnTo>
                <a:lnTo>
                  <a:pt x="10" y="734"/>
                </a:lnTo>
                <a:lnTo>
                  <a:pt x="10" y="734"/>
                </a:lnTo>
                <a:lnTo>
                  <a:pt x="10" y="733"/>
                </a:lnTo>
                <a:lnTo>
                  <a:pt x="10" y="733"/>
                </a:lnTo>
                <a:lnTo>
                  <a:pt x="10" y="733"/>
                </a:lnTo>
                <a:lnTo>
                  <a:pt x="9" y="733"/>
                </a:lnTo>
                <a:lnTo>
                  <a:pt x="8" y="733"/>
                </a:lnTo>
                <a:lnTo>
                  <a:pt x="7" y="733"/>
                </a:lnTo>
                <a:lnTo>
                  <a:pt x="6" y="733"/>
                </a:lnTo>
                <a:lnTo>
                  <a:pt x="6" y="733"/>
                </a:lnTo>
                <a:lnTo>
                  <a:pt x="6" y="732"/>
                </a:lnTo>
                <a:lnTo>
                  <a:pt x="6" y="732"/>
                </a:lnTo>
                <a:lnTo>
                  <a:pt x="5" y="731"/>
                </a:lnTo>
                <a:lnTo>
                  <a:pt x="5" y="730"/>
                </a:lnTo>
                <a:lnTo>
                  <a:pt x="6" y="730"/>
                </a:lnTo>
                <a:lnTo>
                  <a:pt x="6" y="729"/>
                </a:lnTo>
                <a:lnTo>
                  <a:pt x="6" y="729"/>
                </a:lnTo>
                <a:lnTo>
                  <a:pt x="6" y="728"/>
                </a:lnTo>
                <a:lnTo>
                  <a:pt x="6" y="727"/>
                </a:lnTo>
                <a:lnTo>
                  <a:pt x="6" y="727"/>
                </a:lnTo>
                <a:lnTo>
                  <a:pt x="6" y="726"/>
                </a:lnTo>
                <a:lnTo>
                  <a:pt x="6" y="726"/>
                </a:lnTo>
                <a:lnTo>
                  <a:pt x="7" y="725"/>
                </a:lnTo>
                <a:lnTo>
                  <a:pt x="7" y="724"/>
                </a:lnTo>
                <a:lnTo>
                  <a:pt x="7" y="724"/>
                </a:lnTo>
                <a:lnTo>
                  <a:pt x="7" y="724"/>
                </a:lnTo>
                <a:lnTo>
                  <a:pt x="7" y="723"/>
                </a:lnTo>
                <a:lnTo>
                  <a:pt x="7" y="723"/>
                </a:lnTo>
                <a:lnTo>
                  <a:pt x="7" y="722"/>
                </a:lnTo>
                <a:lnTo>
                  <a:pt x="7" y="722"/>
                </a:lnTo>
                <a:lnTo>
                  <a:pt x="7" y="721"/>
                </a:lnTo>
                <a:lnTo>
                  <a:pt x="7" y="721"/>
                </a:lnTo>
                <a:lnTo>
                  <a:pt x="7" y="721"/>
                </a:lnTo>
                <a:lnTo>
                  <a:pt x="7" y="720"/>
                </a:lnTo>
                <a:lnTo>
                  <a:pt x="7" y="720"/>
                </a:lnTo>
                <a:lnTo>
                  <a:pt x="7" y="719"/>
                </a:lnTo>
                <a:lnTo>
                  <a:pt x="7" y="719"/>
                </a:lnTo>
                <a:lnTo>
                  <a:pt x="8" y="718"/>
                </a:lnTo>
                <a:lnTo>
                  <a:pt x="7" y="717"/>
                </a:lnTo>
                <a:lnTo>
                  <a:pt x="7" y="716"/>
                </a:lnTo>
                <a:lnTo>
                  <a:pt x="7" y="716"/>
                </a:lnTo>
                <a:lnTo>
                  <a:pt x="7" y="716"/>
                </a:lnTo>
                <a:lnTo>
                  <a:pt x="6" y="715"/>
                </a:lnTo>
                <a:lnTo>
                  <a:pt x="6" y="715"/>
                </a:lnTo>
                <a:lnTo>
                  <a:pt x="5" y="714"/>
                </a:lnTo>
                <a:lnTo>
                  <a:pt x="5" y="713"/>
                </a:lnTo>
                <a:lnTo>
                  <a:pt x="6" y="713"/>
                </a:lnTo>
                <a:lnTo>
                  <a:pt x="6" y="713"/>
                </a:lnTo>
                <a:lnTo>
                  <a:pt x="6" y="713"/>
                </a:lnTo>
                <a:lnTo>
                  <a:pt x="6" y="712"/>
                </a:lnTo>
                <a:lnTo>
                  <a:pt x="6" y="712"/>
                </a:lnTo>
                <a:lnTo>
                  <a:pt x="6" y="711"/>
                </a:lnTo>
                <a:lnTo>
                  <a:pt x="6" y="711"/>
                </a:lnTo>
                <a:lnTo>
                  <a:pt x="6" y="710"/>
                </a:lnTo>
                <a:lnTo>
                  <a:pt x="6" y="710"/>
                </a:lnTo>
                <a:lnTo>
                  <a:pt x="6" y="709"/>
                </a:lnTo>
                <a:lnTo>
                  <a:pt x="6" y="709"/>
                </a:lnTo>
                <a:lnTo>
                  <a:pt x="6" y="708"/>
                </a:lnTo>
                <a:lnTo>
                  <a:pt x="7" y="708"/>
                </a:lnTo>
                <a:lnTo>
                  <a:pt x="8" y="707"/>
                </a:lnTo>
                <a:lnTo>
                  <a:pt x="8" y="706"/>
                </a:lnTo>
                <a:lnTo>
                  <a:pt x="9" y="706"/>
                </a:lnTo>
                <a:lnTo>
                  <a:pt x="9" y="706"/>
                </a:lnTo>
                <a:lnTo>
                  <a:pt x="9" y="705"/>
                </a:lnTo>
                <a:lnTo>
                  <a:pt x="9" y="704"/>
                </a:lnTo>
                <a:lnTo>
                  <a:pt x="8" y="703"/>
                </a:lnTo>
                <a:lnTo>
                  <a:pt x="8" y="703"/>
                </a:lnTo>
                <a:lnTo>
                  <a:pt x="7" y="702"/>
                </a:lnTo>
                <a:lnTo>
                  <a:pt x="8" y="702"/>
                </a:lnTo>
                <a:lnTo>
                  <a:pt x="8" y="701"/>
                </a:lnTo>
                <a:lnTo>
                  <a:pt x="9" y="700"/>
                </a:lnTo>
                <a:lnTo>
                  <a:pt x="10" y="700"/>
                </a:lnTo>
                <a:lnTo>
                  <a:pt x="11" y="700"/>
                </a:lnTo>
                <a:lnTo>
                  <a:pt x="11" y="699"/>
                </a:lnTo>
                <a:lnTo>
                  <a:pt x="11" y="698"/>
                </a:lnTo>
                <a:lnTo>
                  <a:pt x="11" y="698"/>
                </a:lnTo>
                <a:lnTo>
                  <a:pt x="10" y="697"/>
                </a:lnTo>
                <a:lnTo>
                  <a:pt x="10" y="697"/>
                </a:lnTo>
                <a:lnTo>
                  <a:pt x="9" y="697"/>
                </a:lnTo>
                <a:lnTo>
                  <a:pt x="9" y="696"/>
                </a:lnTo>
                <a:lnTo>
                  <a:pt x="8" y="696"/>
                </a:lnTo>
                <a:lnTo>
                  <a:pt x="8" y="696"/>
                </a:lnTo>
                <a:lnTo>
                  <a:pt x="7" y="696"/>
                </a:lnTo>
                <a:lnTo>
                  <a:pt x="6" y="696"/>
                </a:lnTo>
                <a:lnTo>
                  <a:pt x="6" y="695"/>
                </a:lnTo>
                <a:lnTo>
                  <a:pt x="5" y="695"/>
                </a:lnTo>
                <a:lnTo>
                  <a:pt x="5" y="694"/>
                </a:lnTo>
                <a:lnTo>
                  <a:pt x="5" y="693"/>
                </a:lnTo>
                <a:lnTo>
                  <a:pt x="5" y="693"/>
                </a:lnTo>
                <a:lnTo>
                  <a:pt x="5" y="692"/>
                </a:lnTo>
                <a:lnTo>
                  <a:pt x="5" y="691"/>
                </a:lnTo>
                <a:lnTo>
                  <a:pt x="5" y="690"/>
                </a:lnTo>
                <a:lnTo>
                  <a:pt x="5" y="690"/>
                </a:lnTo>
                <a:lnTo>
                  <a:pt x="4" y="690"/>
                </a:lnTo>
                <a:lnTo>
                  <a:pt x="4" y="689"/>
                </a:lnTo>
                <a:lnTo>
                  <a:pt x="4" y="688"/>
                </a:lnTo>
                <a:lnTo>
                  <a:pt x="4" y="687"/>
                </a:lnTo>
                <a:lnTo>
                  <a:pt x="3" y="686"/>
                </a:lnTo>
                <a:lnTo>
                  <a:pt x="3" y="684"/>
                </a:lnTo>
                <a:lnTo>
                  <a:pt x="2" y="684"/>
                </a:lnTo>
                <a:lnTo>
                  <a:pt x="2" y="683"/>
                </a:lnTo>
                <a:lnTo>
                  <a:pt x="2" y="682"/>
                </a:lnTo>
                <a:lnTo>
                  <a:pt x="2" y="682"/>
                </a:lnTo>
                <a:lnTo>
                  <a:pt x="2" y="682"/>
                </a:lnTo>
                <a:lnTo>
                  <a:pt x="2" y="681"/>
                </a:lnTo>
                <a:lnTo>
                  <a:pt x="3" y="681"/>
                </a:lnTo>
                <a:lnTo>
                  <a:pt x="3" y="681"/>
                </a:lnTo>
                <a:lnTo>
                  <a:pt x="3" y="680"/>
                </a:lnTo>
                <a:lnTo>
                  <a:pt x="4" y="680"/>
                </a:lnTo>
                <a:lnTo>
                  <a:pt x="5" y="679"/>
                </a:lnTo>
                <a:lnTo>
                  <a:pt x="5" y="678"/>
                </a:lnTo>
                <a:lnTo>
                  <a:pt x="5" y="678"/>
                </a:lnTo>
                <a:lnTo>
                  <a:pt x="6" y="678"/>
                </a:lnTo>
                <a:lnTo>
                  <a:pt x="7" y="678"/>
                </a:lnTo>
                <a:lnTo>
                  <a:pt x="7" y="678"/>
                </a:lnTo>
                <a:lnTo>
                  <a:pt x="7" y="677"/>
                </a:lnTo>
                <a:lnTo>
                  <a:pt x="8" y="677"/>
                </a:lnTo>
                <a:lnTo>
                  <a:pt x="8" y="676"/>
                </a:lnTo>
                <a:lnTo>
                  <a:pt x="8" y="675"/>
                </a:lnTo>
                <a:lnTo>
                  <a:pt x="8" y="674"/>
                </a:lnTo>
                <a:lnTo>
                  <a:pt x="8" y="674"/>
                </a:lnTo>
                <a:lnTo>
                  <a:pt x="8" y="673"/>
                </a:lnTo>
                <a:lnTo>
                  <a:pt x="8" y="673"/>
                </a:lnTo>
                <a:lnTo>
                  <a:pt x="8" y="673"/>
                </a:lnTo>
                <a:lnTo>
                  <a:pt x="8" y="672"/>
                </a:lnTo>
                <a:lnTo>
                  <a:pt x="8" y="672"/>
                </a:lnTo>
                <a:lnTo>
                  <a:pt x="8" y="672"/>
                </a:lnTo>
                <a:lnTo>
                  <a:pt x="8" y="671"/>
                </a:lnTo>
                <a:lnTo>
                  <a:pt x="8" y="671"/>
                </a:lnTo>
                <a:lnTo>
                  <a:pt x="8" y="670"/>
                </a:lnTo>
                <a:lnTo>
                  <a:pt x="9" y="670"/>
                </a:lnTo>
                <a:lnTo>
                  <a:pt x="9" y="669"/>
                </a:lnTo>
                <a:lnTo>
                  <a:pt x="9" y="668"/>
                </a:lnTo>
                <a:lnTo>
                  <a:pt x="9" y="667"/>
                </a:lnTo>
                <a:lnTo>
                  <a:pt x="9" y="667"/>
                </a:lnTo>
                <a:lnTo>
                  <a:pt x="8" y="667"/>
                </a:lnTo>
                <a:lnTo>
                  <a:pt x="8" y="667"/>
                </a:lnTo>
                <a:lnTo>
                  <a:pt x="7" y="666"/>
                </a:lnTo>
                <a:lnTo>
                  <a:pt x="7" y="666"/>
                </a:lnTo>
                <a:lnTo>
                  <a:pt x="6" y="666"/>
                </a:lnTo>
                <a:lnTo>
                  <a:pt x="6" y="667"/>
                </a:lnTo>
                <a:lnTo>
                  <a:pt x="6" y="667"/>
                </a:lnTo>
                <a:lnTo>
                  <a:pt x="6" y="666"/>
                </a:lnTo>
                <a:lnTo>
                  <a:pt x="5" y="666"/>
                </a:lnTo>
                <a:lnTo>
                  <a:pt x="5" y="666"/>
                </a:lnTo>
                <a:lnTo>
                  <a:pt x="5" y="666"/>
                </a:lnTo>
                <a:lnTo>
                  <a:pt x="4" y="666"/>
                </a:lnTo>
                <a:lnTo>
                  <a:pt x="3" y="666"/>
                </a:lnTo>
                <a:lnTo>
                  <a:pt x="2" y="666"/>
                </a:lnTo>
                <a:lnTo>
                  <a:pt x="2" y="666"/>
                </a:lnTo>
                <a:lnTo>
                  <a:pt x="2" y="665"/>
                </a:lnTo>
                <a:lnTo>
                  <a:pt x="1" y="664"/>
                </a:lnTo>
                <a:lnTo>
                  <a:pt x="1" y="663"/>
                </a:lnTo>
                <a:lnTo>
                  <a:pt x="1" y="663"/>
                </a:lnTo>
                <a:lnTo>
                  <a:pt x="0" y="663"/>
                </a:lnTo>
                <a:lnTo>
                  <a:pt x="0" y="662"/>
                </a:lnTo>
                <a:lnTo>
                  <a:pt x="0" y="661"/>
                </a:lnTo>
                <a:lnTo>
                  <a:pt x="0" y="661"/>
                </a:lnTo>
                <a:lnTo>
                  <a:pt x="1" y="660"/>
                </a:lnTo>
                <a:lnTo>
                  <a:pt x="1" y="659"/>
                </a:lnTo>
                <a:lnTo>
                  <a:pt x="1" y="658"/>
                </a:lnTo>
                <a:lnTo>
                  <a:pt x="0" y="657"/>
                </a:lnTo>
                <a:lnTo>
                  <a:pt x="0" y="655"/>
                </a:lnTo>
                <a:lnTo>
                  <a:pt x="0" y="655"/>
                </a:lnTo>
                <a:lnTo>
                  <a:pt x="0" y="654"/>
                </a:lnTo>
                <a:lnTo>
                  <a:pt x="0" y="654"/>
                </a:lnTo>
                <a:lnTo>
                  <a:pt x="0" y="653"/>
                </a:lnTo>
                <a:lnTo>
                  <a:pt x="0" y="652"/>
                </a:lnTo>
                <a:lnTo>
                  <a:pt x="0" y="651"/>
                </a:lnTo>
                <a:lnTo>
                  <a:pt x="1" y="651"/>
                </a:lnTo>
                <a:lnTo>
                  <a:pt x="1" y="649"/>
                </a:lnTo>
                <a:lnTo>
                  <a:pt x="1" y="648"/>
                </a:lnTo>
                <a:lnTo>
                  <a:pt x="1" y="648"/>
                </a:lnTo>
                <a:lnTo>
                  <a:pt x="1" y="647"/>
                </a:lnTo>
                <a:lnTo>
                  <a:pt x="1" y="646"/>
                </a:lnTo>
                <a:lnTo>
                  <a:pt x="1" y="645"/>
                </a:lnTo>
                <a:lnTo>
                  <a:pt x="1" y="645"/>
                </a:lnTo>
                <a:lnTo>
                  <a:pt x="3" y="644"/>
                </a:lnTo>
                <a:lnTo>
                  <a:pt x="3" y="643"/>
                </a:lnTo>
                <a:lnTo>
                  <a:pt x="3" y="642"/>
                </a:lnTo>
                <a:lnTo>
                  <a:pt x="4" y="642"/>
                </a:lnTo>
                <a:lnTo>
                  <a:pt x="3" y="641"/>
                </a:lnTo>
                <a:lnTo>
                  <a:pt x="3" y="640"/>
                </a:lnTo>
                <a:lnTo>
                  <a:pt x="4" y="638"/>
                </a:lnTo>
                <a:lnTo>
                  <a:pt x="5" y="637"/>
                </a:lnTo>
                <a:lnTo>
                  <a:pt x="5" y="637"/>
                </a:lnTo>
                <a:lnTo>
                  <a:pt x="5" y="637"/>
                </a:lnTo>
                <a:lnTo>
                  <a:pt x="6" y="636"/>
                </a:lnTo>
                <a:lnTo>
                  <a:pt x="6" y="636"/>
                </a:lnTo>
                <a:lnTo>
                  <a:pt x="7" y="635"/>
                </a:lnTo>
                <a:lnTo>
                  <a:pt x="7" y="634"/>
                </a:lnTo>
                <a:lnTo>
                  <a:pt x="8" y="634"/>
                </a:lnTo>
                <a:lnTo>
                  <a:pt x="8" y="633"/>
                </a:lnTo>
                <a:lnTo>
                  <a:pt x="8" y="633"/>
                </a:lnTo>
                <a:lnTo>
                  <a:pt x="8" y="633"/>
                </a:lnTo>
                <a:lnTo>
                  <a:pt x="8" y="633"/>
                </a:lnTo>
                <a:lnTo>
                  <a:pt x="9" y="632"/>
                </a:lnTo>
                <a:lnTo>
                  <a:pt x="9" y="631"/>
                </a:lnTo>
                <a:lnTo>
                  <a:pt x="9" y="630"/>
                </a:lnTo>
                <a:lnTo>
                  <a:pt x="9" y="629"/>
                </a:lnTo>
                <a:lnTo>
                  <a:pt x="9" y="629"/>
                </a:lnTo>
                <a:lnTo>
                  <a:pt x="9" y="628"/>
                </a:lnTo>
                <a:lnTo>
                  <a:pt x="8" y="627"/>
                </a:lnTo>
                <a:lnTo>
                  <a:pt x="8" y="627"/>
                </a:lnTo>
                <a:lnTo>
                  <a:pt x="8" y="626"/>
                </a:lnTo>
                <a:lnTo>
                  <a:pt x="8" y="625"/>
                </a:lnTo>
                <a:lnTo>
                  <a:pt x="8" y="624"/>
                </a:lnTo>
                <a:lnTo>
                  <a:pt x="8" y="623"/>
                </a:lnTo>
                <a:lnTo>
                  <a:pt x="8" y="623"/>
                </a:lnTo>
                <a:lnTo>
                  <a:pt x="8" y="622"/>
                </a:lnTo>
                <a:lnTo>
                  <a:pt x="8" y="621"/>
                </a:lnTo>
                <a:lnTo>
                  <a:pt x="8" y="621"/>
                </a:lnTo>
                <a:lnTo>
                  <a:pt x="8" y="620"/>
                </a:lnTo>
                <a:lnTo>
                  <a:pt x="9" y="619"/>
                </a:lnTo>
                <a:lnTo>
                  <a:pt x="9" y="619"/>
                </a:lnTo>
                <a:lnTo>
                  <a:pt x="10" y="619"/>
                </a:lnTo>
                <a:lnTo>
                  <a:pt x="10" y="619"/>
                </a:lnTo>
                <a:lnTo>
                  <a:pt x="10" y="618"/>
                </a:lnTo>
                <a:lnTo>
                  <a:pt x="11" y="617"/>
                </a:lnTo>
                <a:lnTo>
                  <a:pt x="11" y="617"/>
                </a:lnTo>
                <a:lnTo>
                  <a:pt x="11" y="616"/>
                </a:lnTo>
                <a:lnTo>
                  <a:pt x="11" y="616"/>
                </a:lnTo>
                <a:lnTo>
                  <a:pt x="11" y="615"/>
                </a:lnTo>
                <a:lnTo>
                  <a:pt x="12" y="615"/>
                </a:lnTo>
                <a:lnTo>
                  <a:pt x="12" y="615"/>
                </a:lnTo>
                <a:lnTo>
                  <a:pt x="13" y="615"/>
                </a:lnTo>
                <a:lnTo>
                  <a:pt x="13" y="614"/>
                </a:lnTo>
                <a:lnTo>
                  <a:pt x="13" y="614"/>
                </a:lnTo>
                <a:lnTo>
                  <a:pt x="13" y="613"/>
                </a:lnTo>
                <a:lnTo>
                  <a:pt x="14" y="613"/>
                </a:lnTo>
                <a:lnTo>
                  <a:pt x="14" y="612"/>
                </a:lnTo>
                <a:lnTo>
                  <a:pt x="13" y="610"/>
                </a:lnTo>
                <a:lnTo>
                  <a:pt x="13" y="610"/>
                </a:lnTo>
                <a:lnTo>
                  <a:pt x="13" y="609"/>
                </a:lnTo>
                <a:lnTo>
                  <a:pt x="13" y="609"/>
                </a:lnTo>
                <a:lnTo>
                  <a:pt x="13" y="608"/>
                </a:lnTo>
                <a:lnTo>
                  <a:pt x="13" y="608"/>
                </a:lnTo>
                <a:lnTo>
                  <a:pt x="13" y="607"/>
                </a:lnTo>
                <a:lnTo>
                  <a:pt x="12" y="607"/>
                </a:lnTo>
                <a:lnTo>
                  <a:pt x="13" y="606"/>
                </a:lnTo>
                <a:lnTo>
                  <a:pt x="12" y="606"/>
                </a:lnTo>
                <a:lnTo>
                  <a:pt x="12" y="605"/>
                </a:lnTo>
                <a:lnTo>
                  <a:pt x="12" y="604"/>
                </a:lnTo>
                <a:lnTo>
                  <a:pt x="12" y="603"/>
                </a:lnTo>
                <a:lnTo>
                  <a:pt x="12" y="603"/>
                </a:lnTo>
                <a:lnTo>
                  <a:pt x="12" y="603"/>
                </a:lnTo>
                <a:lnTo>
                  <a:pt x="12" y="602"/>
                </a:lnTo>
                <a:lnTo>
                  <a:pt x="12" y="602"/>
                </a:lnTo>
                <a:lnTo>
                  <a:pt x="12" y="601"/>
                </a:lnTo>
                <a:lnTo>
                  <a:pt x="11" y="601"/>
                </a:lnTo>
                <a:lnTo>
                  <a:pt x="11" y="600"/>
                </a:lnTo>
                <a:lnTo>
                  <a:pt x="11" y="599"/>
                </a:lnTo>
                <a:lnTo>
                  <a:pt x="11" y="599"/>
                </a:lnTo>
                <a:lnTo>
                  <a:pt x="11" y="598"/>
                </a:lnTo>
                <a:lnTo>
                  <a:pt x="12" y="598"/>
                </a:lnTo>
                <a:lnTo>
                  <a:pt x="12" y="597"/>
                </a:lnTo>
                <a:lnTo>
                  <a:pt x="13" y="597"/>
                </a:lnTo>
                <a:lnTo>
                  <a:pt x="13" y="597"/>
                </a:lnTo>
                <a:lnTo>
                  <a:pt x="13" y="596"/>
                </a:lnTo>
                <a:lnTo>
                  <a:pt x="14" y="596"/>
                </a:lnTo>
                <a:lnTo>
                  <a:pt x="15" y="595"/>
                </a:lnTo>
                <a:lnTo>
                  <a:pt x="15" y="595"/>
                </a:lnTo>
                <a:lnTo>
                  <a:pt x="15" y="594"/>
                </a:lnTo>
                <a:lnTo>
                  <a:pt x="15" y="594"/>
                </a:lnTo>
                <a:lnTo>
                  <a:pt x="15" y="593"/>
                </a:lnTo>
                <a:lnTo>
                  <a:pt x="14" y="593"/>
                </a:lnTo>
                <a:lnTo>
                  <a:pt x="14" y="593"/>
                </a:lnTo>
                <a:lnTo>
                  <a:pt x="14" y="592"/>
                </a:lnTo>
                <a:lnTo>
                  <a:pt x="13" y="592"/>
                </a:lnTo>
                <a:lnTo>
                  <a:pt x="13" y="592"/>
                </a:lnTo>
                <a:lnTo>
                  <a:pt x="12" y="590"/>
                </a:lnTo>
                <a:lnTo>
                  <a:pt x="12" y="590"/>
                </a:lnTo>
                <a:lnTo>
                  <a:pt x="12" y="589"/>
                </a:lnTo>
                <a:lnTo>
                  <a:pt x="13" y="588"/>
                </a:lnTo>
                <a:lnTo>
                  <a:pt x="13" y="588"/>
                </a:lnTo>
                <a:lnTo>
                  <a:pt x="13" y="587"/>
                </a:lnTo>
                <a:lnTo>
                  <a:pt x="13" y="587"/>
                </a:lnTo>
                <a:lnTo>
                  <a:pt x="13" y="586"/>
                </a:lnTo>
                <a:lnTo>
                  <a:pt x="14" y="586"/>
                </a:lnTo>
                <a:lnTo>
                  <a:pt x="15" y="586"/>
                </a:lnTo>
                <a:lnTo>
                  <a:pt x="15" y="586"/>
                </a:lnTo>
                <a:lnTo>
                  <a:pt x="15" y="585"/>
                </a:lnTo>
                <a:lnTo>
                  <a:pt x="16" y="585"/>
                </a:lnTo>
                <a:lnTo>
                  <a:pt x="16" y="585"/>
                </a:lnTo>
                <a:lnTo>
                  <a:pt x="16" y="584"/>
                </a:lnTo>
                <a:lnTo>
                  <a:pt x="16" y="583"/>
                </a:lnTo>
                <a:lnTo>
                  <a:pt x="16" y="583"/>
                </a:lnTo>
                <a:lnTo>
                  <a:pt x="16" y="582"/>
                </a:lnTo>
                <a:lnTo>
                  <a:pt x="17" y="582"/>
                </a:lnTo>
                <a:lnTo>
                  <a:pt x="17" y="581"/>
                </a:lnTo>
                <a:lnTo>
                  <a:pt x="17" y="581"/>
                </a:lnTo>
                <a:lnTo>
                  <a:pt x="17" y="580"/>
                </a:lnTo>
                <a:lnTo>
                  <a:pt x="18" y="580"/>
                </a:lnTo>
                <a:lnTo>
                  <a:pt x="17" y="580"/>
                </a:lnTo>
                <a:lnTo>
                  <a:pt x="17" y="579"/>
                </a:lnTo>
                <a:lnTo>
                  <a:pt x="17" y="579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6"/>
                </a:lnTo>
                <a:lnTo>
                  <a:pt x="16" y="575"/>
                </a:lnTo>
                <a:lnTo>
                  <a:pt x="16" y="575"/>
                </a:lnTo>
                <a:lnTo>
                  <a:pt x="16" y="575"/>
                </a:lnTo>
                <a:lnTo>
                  <a:pt x="16" y="574"/>
                </a:lnTo>
                <a:lnTo>
                  <a:pt x="16" y="573"/>
                </a:lnTo>
                <a:lnTo>
                  <a:pt x="16" y="573"/>
                </a:lnTo>
                <a:lnTo>
                  <a:pt x="16" y="573"/>
                </a:lnTo>
                <a:lnTo>
                  <a:pt x="15" y="573"/>
                </a:lnTo>
                <a:lnTo>
                  <a:pt x="15" y="573"/>
                </a:lnTo>
                <a:lnTo>
                  <a:pt x="14" y="572"/>
                </a:lnTo>
                <a:lnTo>
                  <a:pt x="14" y="572"/>
                </a:lnTo>
                <a:lnTo>
                  <a:pt x="14" y="571"/>
                </a:lnTo>
                <a:lnTo>
                  <a:pt x="14" y="571"/>
                </a:lnTo>
                <a:lnTo>
                  <a:pt x="14" y="570"/>
                </a:lnTo>
                <a:lnTo>
                  <a:pt x="15" y="570"/>
                </a:lnTo>
                <a:lnTo>
                  <a:pt x="16" y="569"/>
                </a:lnTo>
                <a:lnTo>
                  <a:pt x="16" y="569"/>
                </a:lnTo>
                <a:lnTo>
                  <a:pt x="16" y="568"/>
                </a:lnTo>
                <a:lnTo>
                  <a:pt x="17" y="567"/>
                </a:lnTo>
                <a:lnTo>
                  <a:pt x="17" y="567"/>
                </a:lnTo>
                <a:lnTo>
                  <a:pt x="17" y="566"/>
                </a:lnTo>
                <a:lnTo>
                  <a:pt x="18" y="566"/>
                </a:lnTo>
                <a:lnTo>
                  <a:pt x="18" y="566"/>
                </a:lnTo>
                <a:lnTo>
                  <a:pt x="18" y="565"/>
                </a:lnTo>
                <a:lnTo>
                  <a:pt x="19" y="565"/>
                </a:lnTo>
                <a:lnTo>
                  <a:pt x="19" y="565"/>
                </a:lnTo>
                <a:lnTo>
                  <a:pt x="21" y="565"/>
                </a:lnTo>
                <a:lnTo>
                  <a:pt x="21" y="564"/>
                </a:lnTo>
                <a:lnTo>
                  <a:pt x="21" y="564"/>
                </a:lnTo>
                <a:lnTo>
                  <a:pt x="21" y="564"/>
                </a:lnTo>
                <a:lnTo>
                  <a:pt x="21" y="564"/>
                </a:lnTo>
                <a:lnTo>
                  <a:pt x="21" y="563"/>
                </a:lnTo>
                <a:lnTo>
                  <a:pt x="21" y="563"/>
                </a:lnTo>
                <a:lnTo>
                  <a:pt x="21" y="563"/>
                </a:lnTo>
                <a:lnTo>
                  <a:pt x="22" y="562"/>
                </a:lnTo>
                <a:lnTo>
                  <a:pt x="23" y="561"/>
                </a:lnTo>
                <a:lnTo>
                  <a:pt x="22" y="561"/>
                </a:lnTo>
                <a:lnTo>
                  <a:pt x="23" y="561"/>
                </a:lnTo>
                <a:lnTo>
                  <a:pt x="23" y="560"/>
                </a:lnTo>
                <a:lnTo>
                  <a:pt x="23" y="559"/>
                </a:lnTo>
                <a:lnTo>
                  <a:pt x="22" y="558"/>
                </a:lnTo>
                <a:lnTo>
                  <a:pt x="22" y="558"/>
                </a:lnTo>
                <a:lnTo>
                  <a:pt x="23" y="557"/>
                </a:lnTo>
                <a:lnTo>
                  <a:pt x="23" y="557"/>
                </a:lnTo>
                <a:lnTo>
                  <a:pt x="23" y="556"/>
                </a:lnTo>
                <a:lnTo>
                  <a:pt x="23" y="555"/>
                </a:lnTo>
                <a:lnTo>
                  <a:pt x="23" y="555"/>
                </a:lnTo>
                <a:lnTo>
                  <a:pt x="23" y="554"/>
                </a:lnTo>
                <a:lnTo>
                  <a:pt x="23" y="554"/>
                </a:lnTo>
                <a:lnTo>
                  <a:pt x="24" y="554"/>
                </a:lnTo>
                <a:lnTo>
                  <a:pt x="25" y="553"/>
                </a:lnTo>
                <a:lnTo>
                  <a:pt x="26" y="553"/>
                </a:lnTo>
                <a:lnTo>
                  <a:pt x="26" y="553"/>
                </a:lnTo>
                <a:lnTo>
                  <a:pt x="27" y="553"/>
                </a:lnTo>
                <a:lnTo>
                  <a:pt x="27" y="553"/>
                </a:lnTo>
                <a:lnTo>
                  <a:pt x="27" y="553"/>
                </a:lnTo>
                <a:lnTo>
                  <a:pt x="27" y="552"/>
                </a:lnTo>
                <a:lnTo>
                  <a:pt x="27" y="552"/>
                </a:lnTo>
                <a:lnTo>
                  <a:pt x="26" y="551"/>
                </a:lnTo>
                <a:lnTo>
                  <a:pt x="26" y="551"/>
                </a:lnTo>
                <a:lnTo>
                  <a:pt x="27" y="550"/>
                </a:lnTo>
                <a:lnTo>
                  <a:pt x="27" y="549"/>
                </a:lnTo>
                <a:lnTo>
                  <a:pt x="27" y="548"/>
                </a:lnTo>
                <a:lnTo>
                  <a:pt x="27" y="547"/>
                </a:lnTo>
                <a:lnTo>
                  <a:pt x="28" y="546"/>
                </a:lnTo>
                <a:lnTo>
                  <a:pt x="28" y="545"/>
                </a:lnTo>
                <a:lnTo>
                  <a:pt x="28" y="544"/>
                </a:lnTo>
                <a:lnTo>
                  <a:pt x="28" y="543"/>
                </a:lnTo>
                <a:lnTo>
                  <a:pt x="28" y="543"/>
                </a:lnTo>
                <a:lnTo>
                  <a:pt x="30" y="543"/>
                </a:lnTo>
                <a:lnTo>
                  <a:pt x="30" y="543"/>
                </a:lnTo>
                <a:lnTo>
                  <a:pt x="31" y="542"/>
                </a:lnTo>
                <a:lnTo>
                  <a:pt x="31" y="542"/>
                </a:lnTo>
                <a:lnTo>
                  <a:pt x="31" y="541"/>
                </a:lnTo>
                <a:lnTo>
                  <a:pt x="31" y="541"/>
                </a:lnTo>
                <a:lnTo>
                  <a:pt x="32" y="540"/>
                </a:lnTo>
                <a:lnTo>
                  <a:pt x="33" y="540"/>
                </a:lnTo>
                <a:lnTo>
                  <a:pt x="33" y="539"/>
                </a:lnTo>
                <a:lnTo>
                  <a:pt x="33" y="539"/>
                </a:lnTo>
                <a:lnTo>
                  <a:pt x="33" y="538"/>
                </a:lnTo>
                <a:lnTo>
                  <a:pt x="33" y="537"/>
                </a:lnTo>
                <a:lnTo>
                  <a:pt x="33" y="537"/>
                </a:lnTo>
                <a:lnTo>
                  <a:pt x="33" y="536"/>
                </a:lnTo>
                <a:lnTo>
                  <a:pt x="34" y="534"/>
                </a:lnTo>
                <a:lnTo>
                  <a:pt x="34" y="533"/>
                </a:lnTo>
                <a:lnTo>
                  <a:pt x="35" y="532"/>
                </a:lnTo>
                <a:lnTo>
                  <a:pt x="35" y="531"/>
                </a:lnTo>
                <a:lnTo>
                  <a:pt x="35" y="530"/>
                </a:lnTo>
                <a:lnTo>
                  <a:pt x="35" y="530"/>
                </a:lnTo>
                <a:lnTo>
                  <a:pt x="36" y="529"/>
                </a:lnTo>
                <a:lnTo>
                  <a:pt x="36" y="528"/>
                </a:lnTo>
                <a:lnTo>
                  <a:pt x="37" y="527"/>
                </a:lnTo>
                <a:lnTo>
                  <a:pt x="37" y="526"/>
                </a:lnTo>
                <a:lnTo>
                  <a:pt x="37" y="525"/>
                </a:lnTo>
                <a:lnTo>
                  <a:pt x="37" y="524"/>
                </a:lnTo>
                <a:lnTo>
                  <a:pt x="37" y="524"/>
                </a:lnTo>
                <a:lnTo>
                  <a:pt x="37" y="522"/>
                </a:lnTo>
                <a:lnTo>
                  <a:pt x="37" y="521"/>
                </a:lnTo>
                <a:lnTo>
                  <a:pt x="37" y="520"/>
                </a:lnTo>
                <a:lnTo>
                  <a:pt x="36" y="520"/>
                </a:lnTo>
                <a:lnTo>
                  <a:pt x="36" y="520"/>
                </a:lnTo>
                <a:lnTo>
                  <a:pt x="36" y="519"/>
                </a:lnTo>
                <a:lnTo>
                  <a:pt x="36" y="519"/>
                </a:lnTo>
                <a:lnTo>
                  <a:pt x="36" y="518"/>
                </a:lnTo>
                <a:lnTo>
                  <a:pt x="36" y="518"/>
                </a:lnTo>
                <a:lnTo>
                  <a:pt x="36" y="516"/>
                </a:lnTo>
                <a:lnTo>
                  <a:pt x="36" y="516"/>
                </a:lnTo>
                <a:lnTo>
                  <a:pt x="37" y="515"/>
                </a:lnTo>
                <a:lnTo>
                  <a:pt x="37" y="515"/>
                </a:lnTo>
                <a:lnTo>
                  <a:pt x="37" y="514"/>
                </a:lnTo>
                <a:lnTo>
                  <a:pt x="38" y="513"/>
                </a:lnTo>
                <a:lnTo>
                  <a:pt x="38" y="513"/>
                </a:lnTo>
                <a:lnTo>
                  <a:pt x="39" y="512"/>
                </a:lnTo>
                <a:lnTo>
                  <a:pt x="39" y="512"/>
                </a:lnTo>
                <a:lnTo>
                  <a:pt x="40" y="512"/>
                </a:lnTo>
                <a:lnTo>
                  <a:pt x="40" y="511"/>
                </a:lnTo>
                <a:lnTo>
                  <a:pt x="40" y="510"/>
                </a:lnTo>
                <a:lnTo>
                  <a:pt x="40" y="510"/>
                </a:lnTo>
                <a:lnTo>
                  <a:pt x="41" y="509"/>
                </a:lnTo>
                <a:lnTo>
                  <a:pt x="42" y="508"/>
                </a:lnTo>
                <a:lnTo>
                  <a:pt x="43" y="507"/>
                </a:lnTo>
                <a:lnTo>
                  <a:pt x="43" y="507"/>
                </a:lnTo>
                <a:lnTo>
                  <a:pt x="44" y="507"/>
                </a:lnTo>
                <a:lnTo>
                  <a:pt x="45" y="506"/>
                </a:lnTo>
                <a:lnTo>
                  <a:pt x="45" y="506"/>
                </a:lnTo>
                <a:lnTo>
                  <a:pt x="46" y="503"/>
                </a:lnTo>
                <a:lnTo>
                  <a:pt x="47" y="502"/>
                </a:lnTo>
                <a:lnTo>
                  <a:pt x="47" y="502"/>
                </a:lnTo>
                <a:lnTo>
                  <a:pt x="47" y="501"/>
                </a:lnTo>
                <a:lnTo>
                  <a:pt x="47" y="501"/>
                </a:lnTo>
                <a:lnTo>
                  <a:pt x="48" y="500"/>
                </a:lnTo>
                <a:lnTo>
                  <a:pt x="48" y="500"/>
                </a:lnTo>
                <a:lnTo>
                  <a:pt x="48" y="499"/>
                </a:lnTo>
                <a:lnTo>
                  <a:pt x="48" y="498"/>
                </a:lnTo>
                <a:lnTo>
                  <a:pt x="48" y="497"/>
                </a:lnTo>
                <a:lnTo>
                  <a:pt x="49" y="496"/>
                </a:lnTo>
                <a:lnTo>
                  <a:pt x="49" y="496"/>
                </a:lnTo>
                <a:lnTo>
                  <a:pt x="49" y="495"/>
                </a:lnTo>
                <a:lnTo>
                  <a:pt x="50" y="494"/>
                </a:lnTo>
                <a:lnTo>
                  <a:pt x="50" y="493"/>
                </a:lnTo>
                <a:lnTo>
                  <a:pt x="50" y="492"/>
                </a:lnTo>
                <a:lnTo>
                  <a:pt x="50" y="492"/>
                </a:lnTo>
                <a:lnTo>
                  <a:pt x="51" y="491"/>
                </a:lnTo>
                <a:lnTo>
                  <a:pt x="51" y="490"/>
                </a:lnTo>
                <a:lnTo>
                  <a:pt x="52" y="488"/>
                </a:lnTo>
                <a:lnTo>
                  <a:pt x="52" y="488"/>
                </a:lnTo>
                <a:lnTo>
                  <a:pt x="52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6"/>
                </a:lnTo>
                <a:lnTo>
                  <a:pt x="53" y="486"/>
                </a:lnTo>
                <a:lnTo>
                  <a:pt x="53" y="485"/>
                </a:lnTo>
                <a:lnTo>
                  <a:pt x="54" y="484"/>
                </a:lnTo>
                <a:lnTo>
                  <a:pt x="54" y="484"/>
                </a:lnTo>
                <a:lnTo>
                  <a:pt x="54" y="483"/>
                </a:lnTo>
                <a:lnTo>
                  <a:pt x="54" y="482"/>
                </a:lnTo>
                <a:lnTo>
                  <a:pt x="55" y="482"/>
                </a:lnTo>
                <a:lnTo>
                  <a:pt x="55" y="482"/>
                </a:lnTo>
                <a:lnTo>
                  <a:pt x="56" y="480"/>
                </a:lnTo>
                <a:lnTo>
                  <a:pt x="56" y="477"/>
                </a:lnTo>
                <a:lnTo>
                  <a:pt x="56" y="477"/>
                </a:lnTo>
                <a:lnTo>
                  <a:pt x="57" y="476"/>
                </a:lnTo>
                <a:lnTo>
                  <a:pt x="57" y="476"/>
                </a:lnTo>
                <a:lnTo>
                  <a:pt x="58" y="475"/>
                </a:lnTo>
                <a:lnTo>
                  <a:pt x="58" y="474"/>
                </a:lnTo>
                <a:lnTo>
                  <a:pt x="60" y="473"/>
                </a:lnTo>
                <a:lnTo>
                  <a:pt x="60" y="472"/>
                </a:lnTo>
                <a:lnTo>
                  <a:pt x="61" y="472"/>
                </a:lnTo>
                <a:lnTo>
                  <a:pt x="61" y="471"/>
                </a:lnTo>
                <a:lnTo>
                  <a:pt x="61" y="471"/>
                </a:lnTo>
                <a:lnTo>
                  <a:pt x="62" y="471"/>
                </a:lnTo>
                <a:lnTo>
                  <a:pt x="62" y="470"/>
                </a:lnTo>
                <a:lnTo>
                  <a:pt x="62" y="469"/>
                </a:lnTo>
                <a:lnTo>
                  <a:pt x="62" y="469"/>
                </a:lnTo>
                <a:lnTo>
                  <a:pt x="62" y="468"/>
                </a:lnTo>
                <a:lnTo>
                  <a:pt x="62" y="467"/>
                </a:lnTo>
                <a:lnTo>
                  <a:pt x="62" y="466"/>
                </a:lnTo>
                <a:lnTo>
                  <a:pt x="62" y="466"/>
                </a:lnTo>
                <a:lnTo>
                  <a:pt x="62" y="465"/>
                </a:lnTo>
                <a:lnTo>
                  <a:pt x="62" y="464"/>
                </a:lnTo>
                <a:lnTo>
                  <a:pt x="62" y="463"/>
                </a:lnTo>
                <a:lnTo>
                  <a:pt x="62" y="462"/>
                </a:lnTo>
                <a:lnTo>
                  <a:pt x="63" y="462"/>
                </a:lnTo>
                <a:lnTo>
                  <a:pt x="64" y="462"/>
                </a:lnTo>
                <a:lnTo>
                  <a:pt x="64" y="462"/>
                </a:lnTo>
                <a:lnTo>
                  <a:pt x="64" y="461"/>
                </a:lnTo>
                <a:lnTo>
                  <a:pt x="64" y="461"/>
                </a:lnTo>
                <a:lnTo>
                  <a:pt x="65" y="461"/>
                </a:lnTo>
                <a:lnTo>
                  <a:pt x="65" y="460"/>
                </a:lnTo>
                <a:lnTo>
                  <a:pt x="66" y="460"/>
                </a:lnTo>
                <a:lnTo>
                  <a:pt x="66" y="460"/>
                </a:lnTo>
                <a:lnTo>
                  <a:pt x="66" y="459"/>
                </a:lnTo>
                <a:lnTo>
                  <a:pt x="66" y="458"/>
                </a:lnTo>
                <a:lnTo>
                  <a:pt x="66" y="457"/>
                </a:lnTo>
                <a:lnTo>
                  <a:pt x="66" y="456"/>
                </a:lnTo>
                <a:lnTo>
                  <a:pt x="67" y="456"/>
                </a:lnTo>
                <a:lnTo>
                  <a:pt x="67" y="455"/>
                </a:lnTo>
                <a:lnTo>
                  <a:pt x="68" y="455"/>
                </a:lnTo>
                <a:lnTo>
                  <a:pt x="68" y="454"/>
                </a:lnTo>
                <a:lnTo>
                  <a:pt x="68" y="453"/>
                </a:lnTo>
                <a:lnTo>
                  <a:pt x="67" y="452"/>
                </a:lnTo>
                <a:lnTo>
                  <a:pt x="66" y="451"/>
                </a:lnTo>
                <a:lnTo>
                  <a:pt x="66" y="450"/>
                </a:lnTo>
                <a:lnTo>
                  <a:pt x="66" y="450"/>
                </a:lnTo>
                <a:lnTo>
                  <a:pt x="66" y="450"/>
                </a:lnTo>
                <a:lnTo>
                  <a:pt x="66" y="450"/>
                </a:lnTo>
                <a:lnTo>
                  <a:pt x="66" y="449"/>
                </a:lnTo>
                <a:lnTo>
                  <a:pt x="66" y="448"/>
                </a:lnTo>
                <a:lnTo>
                  <a:pt x="66" y="448"/>
                </a:lnTo>
                <a:lnTo>
                  <a:pt x="66" y="447"/>
                </a:lnTo>
                <a:lnTo>
                  <a:pt x="66" y="447"/>
                </a:lnTo>
                <a:lnTo>
                  <a:pt x="66" y="447"/>
                </a:lnTo>
                <a:lnTo>
                  <a:pt x="67" y="445"/>
                </a:lnTo>
                <a:lnTo>
                  <a:pt x="67" y="444"/>
                </a:lnTo>
                <a:lnTo>
                  <a:pt x="68" y="443"/>
                </a:lnTo>
                <a:lnTo>
                  <a:pt x="69" y="442"/>
                </a:lnTo>
                <a:lnTo>
                  <a:pt x="69" y="441"/>
                </a:lnTo>
                <a:lnTo>
                  <a:pt x="70" y="440"/>
                </a:lnTo>
                <a:lnTo>
                  <a:pt x="70" y="440"/>
                </a:lnTo>
                <a:lnTo>
                  <a:pt x="71" y="438"/>
                </a:lnTo>
                <a:lnTo>
                  <a:pt x="71" y="438"/>
                </a:lnTo>
                <a:lnTo>
                  <a:pt x="71" y="438"/>
                </a:lnTo>
                <a:lnTo>
                  <a:pt x="72" y="437"/>
                </a:lnTo>
                <a:lnTo>
                  <a:pt x="72" y="437"/>
                </a:lnTo>
                <a:lnTo>
                  <a:pt x="72" y="434"/>
                </a:lnTo>
                <a:lnTo>
                  <a:pt x="72" y="433"/>
                </a:lnTo>
                <a:lnTo>
                  <a:pt x="72" y="433"/>
                </a:lnTo>
                <a:lnTo>
                  <a:pt x="72" y="431"/>
                </a:lnTo>
                <a:lnTo>
                  <a:pt x="72" y="430"/>
                </a:lnTo>
                <a:lnTo>
                  <a:pt x="72" y="429"/>
                </a:lnTo>
                <a:lnTo>
                  <a:pt x="73" y="428"/>
                </a:lnTo>
                <a:lnTo>
                  <a:pt x="73" y="428"/>
                </a:lnTo>
                <a:lnTo>
                  <a:pt x="73" y="427"/>
                </a:lnTo>
                <a:lnTo>
                  <a:pt x="74" y="427"/>
                </a:lnTo>
                <a:lnTo>
                  <a:pt x="74" y="427"/>
                </a:lnTo>
                <a:lnTo>
                  <a:pt x="75" y="427"/>
                </a:lnTo>
                <a:lnTo>
                  <a:pt x="75" y="427"/>
                </a:lnTo>
                <a:lnTo>
                  <a:pt x="76" y="426"/>
                </a:lnTo>
                <a:lnTo>
                  <a:pt x="77" y="426"/>
                </a:lnTo>
                <a:lnTo>
                  <a:pt x="77" y="425"/>
                </a:lnTo>
                <a:lnTo>
                  <a:pt x="76" y="425"/>
                </a:lnTo>
                <a:lnTo>
                  <a:pt x="77" y="425"/>
                </a:lnTo>
                <a:lnTo>
                  <a:pt x="77" y="424"/>
                </a:lnTo>
                <a:lnTo>
                  <a:pt x="77" y="424"/>
                </a:lnTo>
                <a:lnTo>
                  <a:pt x="77" y="422"/>
                </a:lnTo>
                <a:lnTo>
                  <a:pt x="78" y="422"/>
                </a:lnTo>
                <a:lnTo>
                  <a:pt x="78" y="422"/>
                </a:lnTo>
                <a:lnTo>
                  <a:pt x="78" y="422"/>
                </a:lnTo>
                <a:lnTo>
                  <a:pt x="79" y="422"/>
                </a:lnTo>
                <a:lnTo>
                  <a:pt x="80" y="422"/>
                </a:lnTo>
                <a:lnTo>
                  <a:pt x="80" y="422"/>
                </a:lnTo>
                <a:lnTo>
                  <a:pt x="81" y="422"/>
                </a:lnTo>
                <a:lnTo>
                  <a:pt x="81" y="422"/>
                </a:lnTo>
                <a:lnTo>
                  <a:pt x="82" y="421"/>
                </a:lnTo>
                <a:lnTo>
                  <a:pt x="82" y="421"/>
                </a:lnTo>
                <a:lnTo>
                  <a:pt x="82" y="420"/>
                </a:lnTo>
                <a:lnTo>
                  <a:pt x="82" y="419"/>
                </a:lnTo>
                <a:lnTo>
                  <a:pt x="83" y="419"/>
                </a:lnTo>
                <a:lnTo>
                  <a:pt x="83" y="418"/>
                </a:lnTo>
                <a:lnTo>
                  <a:pt x="85" y="418"/>
                </a:lnTo>
                <a:lnTo>
                  <a:pt x="85" y="417"/>
                </a:lnTo>
                <a:lnTo>
                  <a:pt x="85" y="417"/>
                </a:lnTo>
                <a:lnTo>
                  <a:pt x="86" y="416"/>
                </a:lnTo>
                <a:lnTo>
                  <a:pt x="86" y="416"/>
                </a:lnTo>
                <a:lnTo>
                  <a:pt x="87" y="415"/>
                </a:lnTo>
                <a:lnTo>
                  <a:pt x="87" y="415"/>
                </a:lnTo>
                <a:lnTo>
                  <a:pt x="86" y="415"/>
                </a:lnTo>
                <a:lnTo>
                  <a:pt x="86" y="414"/>
                </a:lnTo>
                <a:lnTo>
                  <a:pt x="86" y="414"/>
                </a:lnTo>
                <a:lnTo>
                  <a:pt x="87" y="413"/>
                </a:lnTo>
                <a:lnTo>
                  <a:pt x="87" y="413"/>
                </a:lnTo>
                <a:lnTo>
                  <a:pt x="88" y="413"/>
                </a:lnTo>
                <a:lnTo>
                  <a:pt x="89" y="411"/>
                </a:lnTo>
                <a:lnTo>
                  <a:pt x="90" y="409"/>
                </a:lnTo>
                <a:lnTo>
                  <a:pt x="91" y="408"/>
                </a:lnTo>
                <a:lnTo>
                  <a:pt x="92" y="407"/>
                </a:lnTo>
                <a:lnTo>
                  <a:pt x="91" y="406"/>
                </a:lnTo>
                <a:lnTo>
                  <a:pt x="92" y="406"/>
                </a:lnTo>
                <a:lnTo>
                  <a:pt x="92" y="405"/>
                </a:lnTo>
                <a:lnTo>
                  <a:pt x="92" y="404"/>
                </a:lnTo>
                <a:lnTo>
                  <a:pt x="92" y="404"/>
                </a:lnTo>
                <a:lnTo>
                  <a:pt x="92" y="403"/>
                </a:lnTo>
                <a:lnTo>
                  <a:pt x="93" y="402"/>
                </a:lnTo>
                <a:lnTo>
                  <a:pt x="93" y="401"/>
                </a:lnTo>
                <a:lnTo>
                  <a:pt x="94" y="400"/>
                </a:lnTo>
                <a:lnTo>
                  <a:pt x="96" y="399"/>
                </a:lnTo>
                <a:lnTo>
                  <a:pt x="96" y="398"/>
                </a:lnTo>
                <a:lnTo>
                  <a:pt x="96" y="398"/>
                </a:lnTo>
                <a:lnTo>
                  <a:pt x="97" y="397"/>
                </a:lnTo>
                <a:lnTo>
                  <a:pt x="97" y="396"/>
                </a:lnTo>
                <a:lnTo>
                  <a:pt x="98" y="396"/>
                </a:lnTo>
                <a:lnTo>
                  <a:pt x="98" y="396"/>
                </a:lnTo>
                <a:lnTo>
                  <a:pt x="99" y="394"/>
                </a:lnTo>
                <a:lnTo>
                  <a:pt x="100" y="394"/>
                </a:lnTo>
                <a:lnTo>
                  <a:pt x="101" y="392"/>
                </a:lnTo>
                <a:lnTo>
                  <a:pt x="101" y="392"/>
                </a:lnTo>
                <a:lnTo>
                  <a:pt x="101" y="391"/>
                </a:lnTo>
                <a:lnTo>
                  <a:pt x="102" y="391"/>
                </a:lnTo>
                <a:lnTo>
                  <a:pt x="102" y="390"/>
                </a:lnTo>
                <a:lnTo>
                  <a:pt x="102" y="390"/>
                </a:lnTo>
                <a:lnTo>
                  <a:pt x="103" y="389"/>
                </a:lnTo>
                <a:lnTo>
                  <a:pt x="103" y="388"/>
                </a:lnTo>
                <a:lnTo>
                  <a:pt x="105" y="388"/>
                </a:lnTo>
                <a:lnTo>
                  <a:pt x="105" y="388"/>
                </a:lnTo>
                <a:lnTo>
                  <a:pt x="107" y="386"/>
                </a:lnTo>
                <a:lnTo>
                  <a:pt x="108" y="385"/>
                </a:lnTo>
                <a:lnTo>
                  <a:pt x="108" y="384"/>
                </a:lnTo>
                <a:lnTo>
                  <a:pt x="108" y="384"/>
                </a:lnTo>
                <a:lnTo>
                  <a:pt x="109" y="383"/>
                </a:lnTo>
                <a:lnTo>
                  <a:pt x="110" y="383"/>
                </a:lnTo>
                <a:lnTo>
                  <a:pt x="111" y="382"/>
                </a:lnTo>
                <a:lnTo>
                  <a:pt x="112" y="382"/>
                </a:lnTo>
                <a:lnTo>
                  <a:pt x="112" y="382"/>
                </a:lnTo>
                <a:lnTo>
                  <a:pt x="114" y="382"/>
                </a:lnTo>
                <a:lnTo>
                  <a:pt x="115" y="382"/>
                </a:lnTo>
                <a:lnTo>
                  <a:pt x="116" y="382"/>
                </a:lnTo>
                <a:lnTo>
                  <a:pt x="117" y="382"/>
                </a:lnTo>
                <a:lnTo>
                  <a:pt x="118" y="382"/>
                </a:lnTo>
                <a:lnTo>
                  <a:pt x="119" y="382"/>
                </a:lnTo>
                <a:lnTo>
                  <a:pt x="119" y="381"/>
                </a:lnTo>
                <a:lnTo>
                  <a:pt x="119" y="381"/>
                </a:lnTo>
                <a:lnTo>
                  <a:pt x="120" y="380"/>
                </a:lnTo>
                <a:lnTo>
                  <a:pt x="120" y="380"/>
                </a:lnTo>
                <a:lnTo>
                  <a:pt x="120" y="379"/>
                </a:lnTo>
                <a:lnTo>
                  <a:pt x="121" y="379"/>
                </a:lnTo>
                <a:lnTo>
                  <a:pt x="122" y="378"/>
                </a:lnTo>
                <a:lnTo>
                  <a:pt x="122" y="377"/>
                </a:lnTo>
                <a:lnTo>
                  <a:pt x="122" y="377"/>
                </a:lnTo>
                <a:lnTo>
                  <a:pt x="123" y="376"/>
                </a:lnTo>
                <a:lnTo>
                  <a:pt x="123" y="376"/>
                </a:lnTo>
                <a:lnTo>
                  <a:pt x="123" y="375"/>
                </a:lnTo>
                <a:lnTo>
                  <a:pt x="124" y="374"/>
                </a:lnTo>
                <a:lnTo>
                  <a:pt x="124" y="373"/>
                </a:lnTo>
                <a:lnTo>
                  <a:pt x="125" y="372"/>
                </a:lnTo>
                <a:lnTo>
                  <a:pt x="125" y="372"/>
                </a:lnTo>
                <a:lnTo>
                  <a:pt x="126" y="372"/>
                </a:lnTo>
                <a:lnTo>
                  <a:pt x="126" y="371"/>
                </a:lnTo>
                <a:lnTo>
                  <a:pt x="127" y="370"/>
                </a:lnTo>
                <a:lnTo>
                  <a:pt x="128" y="370"/>
                </a:lnTo>
                <a:lnTo>
                  <a:pt x="128" y="369"/>
                </a:lnTo>
                <a:lnTo>
                  <a:pt x="129" y="368"/>
                </a:lnTo>
                <a:lnTo>
                  <a:pt x="129" y="368"/>
                </a:lnTo>
                <a:lnTo>
                  <a:pt x="129" y="367"/>
                </a:lnTo>
                <a:lnTo>
                  <a:pt x="130" y="367"/>
                </a:lnTo>
                <a:lnTo>
                  <a:pt x="130" y="366"/>
                </a:lnTo>
                <a:lnTo>
                  <a:pt x="131" y="366"/>
                </a:lnTo>
                <a:lnTo>
                  <a:pt x="131" y="365"/>
                </a:lnTo>
                <a:lnTo>
                  <a:pt x="131" y="364"/>
                </a:lnTo>
                <a:lnTo>
                  <a:pt x="131" y="363"/>
                </a:lnTo>
                <a:lnTo>
                  <a:pt x="131" y="363"/>
                </a:lnTo>
                <a:lnTo>
                  <a:pt x="131" y="362"/>
                </a:lnTo>
                <a:lnTo>
                  <a:pt x="132" y="362"/>
                </a:lnTo>
                <a:lnTo>
                  <a:pt x="132" y="361"/>
                </a:lnTo>
                <a:lnTo>
                  <a:pt x="132" y="360"/>
                </a:lnTo>
                <a:lnTo>
                  <a:pt x="133" y="360"/>
                </a:lnTo>
                <a:lnTo>
                  <a:pt x="133" y="358"/>
                </a:lnTo>
                <a:lnTo>
                  <a:pt x="133" y="358"/>
                </a:lnTo>
                <a:lnTo>
                  <a:pt x="134" y="358"/>
                </a:lnTo>
                <a:lnTo>
                  <a:pt x="135" y="357"/>
                </a:lnTo>
                <a:lnTo>
                  <a:pt x="136" y="356"/>
                </a:lnTo>
                <a:lnTo>
                  <a:pt x="137" y="355"/>
                </a:lnTo>
                <a:lnTo>
                  <a:pt x="138" y="354"/>
                </a:lnTo>
                <a:lnTo>
                  <a:pt x="139" y="354"/>
                </a:lnTo>
                <a:lnTo>
                  <a:pt x="139" y="352"/>
                </a:lnTo>
                <a:lnTo>
                  <a:pt x="139" y="352"/>
                </a:lnTo>
                <a:lnTo>
                  <a:pt x="140" y="351"/>
                </a:lnTo>
                <a:lnTo>
                  <a:pt x="140" y="351"/>
                </a:lnTo>
                <a:lnTo>
                  <a:pt x="140" y="349"/>
                </a:lnTo>
                <a:lnTo>
                  <a:pt x="140" y="348"/>
                </a:lnTo>
                <a:lnTo>
                  <a:pt x="140" y="348"/>
                </a:lnTo>
                <a:lnTo>
                  <a:pt x="140" y="347"/>
                </a:lnTo>
                <a:lnTo>
                  <a:pt x="141" y="345"/>
                </a:lnTo>
                <a:lnTo>
                  <a:pt x="141" y="344"/>
                </a:lnTo>
                <a:lnTo>
                  <a:pt x="141" y="344"/>
                </a:lnTo>
                <a:lnTo>
                  <a:pt x="142" y="343"/>
                </a:lnTo>
                <a:lnTo>
                  <a:pt x="142" y="342"/>
                </a:lnTo>
                <a:lnTo>
                  <a:pt x="142" y="342"/>
                </a:lnTo>
                <a:lnTo>
                  <a:pt x="142" y="341"/>
                </a:lnTo>
                <a:lnTo>
                  <a:pt x="143" y="340"/>
                </a:lnTo>
                <a:lnTo>
                  <a:pt x="143" y="340"/>
                </a:lnTo>
                <a:lnTo>
                  <a:pt x="143" y="340"/>
                </a:lnTo>
                <a:lnTo>
                  <a:pt x="143" y="339"/>
                </a:lnTo>
                <a:lnTo>
                  <a:pt x="143" y="339"/>
                </a:lnTo>
                <a:lnTo>
                  <a:pt x="144" y="338"/>
                </a:lnTo>
                <a:lnTo>
                  <a:pt x="144" y="337"/>
                </a:lnTo>
                <a:lnTo>
                  <a:pt x="145" y="337"/>
                </a:lnTo>
                <a:lnTo>
                  <a:pt x="146" y="337"/>
                </a:lnTo>
                <a:lnTo>
                  <a:pt x="146" y="336"/>
                </a:lnTo>
                <a:lnTo>
                  <a:pt x="147" y="336"/>
                </a:lnTo>
                <a:lnTo>
                  <a:pt x="148" y="336"/>
                </a:lnTo>
                <a:lnTo>
                  <a:pt x="150" y="335"/>
                </a:lnTo>
                <a:lnTo>
                  <a:pt x="151" y="335"/>
                </a:lnTo>
                <a:lnTo>
                  <a:pt x="151" y="334"/>
                </a:lnTo>
                <a:lnTo>
                  <a:pt x="152" y="333"/>
                </a:lnTo>
                <a:lnTo>
                  <a:pt x="153" y="332"/>
                </a:lnTo>
                <a:lnTo>
                  <a:pt x="153" y="330"/>
                </a:lnTo>
                <a:lnTo>
                  <a:pt x="153" y="329"/>
                </a:lnTo>
                <a:lnTo>
                  <a:pt x="153" y="329"/>
                </a:lnTo>
                <a:lnTo>
                  <a:pt x="153" y="328"/>
                </a:lnTo>
                <a:lnTo>
                  <a:pt x="153" y="328"/>
                </a:lnTo>
                <a:lnTo>
                  <a:pt x="153" y="326"/>
                </a:lnTo>
                <a:lnTo>
                  <a:pt x="153" y="325"/>
                </a:lnTo>
                <a:lnTo>
                  <a:pt x="153" y="325"/>
                </a:lnTo>
                <a:lnTo>
                  <a:pt x="154" y="324"/>
                </a:lnTo>
                <a:lnTo>
                  <a:pt x="154" y="324"/>
                </a:lnTo>
                <a:lnTo>
                  <a:pt x="154" y="323"/>
                </a:lnTo>
                <a:lnTo>
                  <a:pt x="154" y="322"/>
                </a:lnTo>
                <a:lnTo>
                  <a:pt x="155" y="321"/>
                </a:lnTo>
                <a:lnTo>
                  <a:pt x="156" y="319"/>
                </a:lnTo>
                <a:lnTo>
                  <a:pt x="156" y="318"/>
                </a:lnTo>
                <a:lnTo>
                  <a:pt x="157" y="317"/>
                </a:lnTo>
                <a:lnTo>
                  <a:pt x="157" y="316"/>
                </a:lnTo>
                <a:lnTo>
                  <a:pt x="158" y="315"/>
                </a:lnTo>
                <a:lnTo>
                  <a:pt x="158" y="315"/>
                </a:lnTo>
                <a:lnTo>
                  <a:pt x="158" y="314"/>
                </a:lnTo>
                <a:lnTo>
                  <a:pt x="159" y="312"/>
                </a:lnTo>
                <a:lnTo>
                  <a:pt x="159" y="311"/>
                </a:lnTo>
                <a:lnTo>
                  <a:pt x="160" y="311"/>
                </a:lnTo>
                <a:lnTo>
                  <a:pt x="160" y="309"/>
                </a:lnTo>
                <a:lnTo>
                  <a:pt x="160" y="308"/>
                </a:lnTo>
                <a:lnTo>
                  <a:pt x="159" y="307"/>
                </a:lnTo>
                <a:lnTo>
                  <a:pt x="159" y="307"/>
                </a:lnTo>
                <a:lnTo>
                  <a:pt x="160" y="306"/>
                </a:lnTo>
                <a:lnTo>
                  <a:pt x="160" y="305"/>
                </a:lnTo>
                <a:lnTo>
                  <a:pt x="160" y="304"/>
                </a:lnTo>
                <a:lnTo>
                  <a:pt x="160" y="303"/>
                </a:lnTo>
                <a:lnTo>
                  <a:pt x="160" y="303"/>
                </a:lnTo>
                <a:lnTo>
                  <a:pt x="161" y="302"/>
                </a:lnTo>
                <a:lnTo>
                  <a:pt x="161" y="302"/>
                </a:lnTo>
                <a:lnTo>
                  <a:pt x="162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0"/>
                </a:lnTo>
                <a:lnTo>
                  <a:pt x="163" y="299"/>
                </a:lnTo>
                <a:lnTo>
                  <a:pt x="163" y="298"/>
                </a:lnTo>
                <a:lnTo>
                  <a:pt x="163" y="298"/>
                </a:lnTo>
                <a:lnTo>
                  <a:pt x="163" y="296"/>
                </a:lnTo>
                <a:lnTo>
                  <a:pt x="163" y="295"/>
                </a:lnTo>
                <a:lnTo>
                  <a:pt x="163" y="295"/>
                </a:lnTo>
                <a:lnTo>
                  <a:pt x="162" y="292"/>
                </a:lnTo>
                <a:lnTo>
                  <a:pt x="162" y="291"/>
                </a:lnTo>
                <a:lnTo>
                  <a:pt x="163" y="291"/>
                </a:lnTo>
                <a:lnTo>
                  <a:pt x="163" y="289"/>
                </a:lnTo>
                <a:lnTo>
                  <a:pt x="164" y="288"/>
                </a:lnTo>
                <a:lnTo>
                  <a:pt x="164" y="287"/>
                </a:lnTo>
                <a:lnTo>
                  <a:pt x="164" y="286"/>
                </a:lnTo>
                <a:lnTo>
                  <a:pt x="164" y="285"/>
                </a:lnTo>
                <a:lnTo>
                  <a:pt x="164" y="284"/>
                </a:lnTo>
                <a:lnTo>
                  <a:pt x="164" y="283"/>
                </a:lnTo>
                <a:lnTo>
                  <a:pt x="164" y="281"/>
                </a:lnTo>
                <a:lnTo>
                  <a:pt x="164" y="280"/>
                </a:lnTo>
                <a:lnTo>
                  <a:pt x="163" y="279"/>
                </a:lnTo>
                <a:lnTo>
                  <a:pt x="164" y="278"/>
                </a:lnTo>
                <a:lnTo>
                  <a:pt x="164" y="277"/>
                </a:lnTo>
                <a:lnTo>
                  <a:pt x="164" y="276"/>
                </a:lnTo>
                <a:lnTo>
                  <a:pt x="164" y="275"/>
                </a:lnTo>
                <a:lnTo>
                  <a:pt x="165" y="274"/>
                </a:lnTo>
                <a:lnTo>
                  <a:pt x="165" y="274"/>
                </a:lnTo>
                <a:lnTo>
                  <a:pt x="165" y="273"/>
                </a:lnTo>
                <a:lnTo>
                  <a:pt x="164" y="272"/>
                </a:lnTo>
                <a:lnTo>
                  <a:pt x="164" y="272"/>
                </a:lnTo>
                <a:lnTo>
                  <a:pt x="164" y="272"/>
                </a:lnTo>
                <a:lnTo>
                  <a:pt x="163" y="272"/>
                </a:lnTo>
                <a:lnTo>
                  <a:pt x="162" y="271"/>
                </a:lnTo>
                <a:lnTo>
                  <a:pt x="161" y="271"/>
                </a:lnTo>
                <a:lnTo>
                  <a:pt x="160" y="271"/>
                </a:lnTo>
                <a:lnTo>
                  <a:pt x="160" y="270"/>
                </a:lnTo>
                <a:lnTo>
                  <a:pt x="158" y="269"/>
                </a:lnTo>
                <a:lnTo>
                  <a:pt x="157" y="269"/>
                </a:lnTo>
                <a:lnTo>
                  <a:pt x="156" y="268"/>
                </a:lnTo>
                <a:lnTo>
                  <a:pt x="156" y="267"/>
                </a:lnTo>
                <a:lnTo>
                  <a:pt x="155" y="266"/>
                </a:lnTo>
                <a:lnTo>
                  <a:pt x="153" y="265"/>
                </a:lnTo>
                <a:lnTo>
                  <a:pt x="153" y="265"/>
                </a:lnTo>
                <a:lnTo>
                  <a:pt x="153" y="265"/>
                </a:lnTo>
                <a:lnTo>
                  <a:pt x="152" y="264"/>
                </a:lnTo>
                <a:lnTo>
                  <a:pt x="151" y="263"/>
                </a:lnTo>
                <a:lnTo>
                  <a:pt x="150" y="262"/>
                </a:lnTo>
                <a:lnTo>
                  <a:pt x="150" y="262"/>
                </a:lnTo>
                <a:lnTo>
                  <a:pt x="149" y="261"/>
                </a:lnTo>
                <a:lnTo>
                  <a:pt x="148" y="261"/>
                </a:lnTo>
                <a:lnTo>
                  <a:pt x="147" y="261"/>
                </a:lnTo>
                <a:lnTo>
                  <a:pt x="147" y="261"/>
                </a:lnTo>
                <a:lnTo>
                  <a:pt x="146" y="260"/>
                </a:lnTo>
                <a:lnTo>
                  <a:pt x="146" y="259"/>
                </a:lnTo>
                <a:lnTo>
                  <a:pt x="145" y="259"/>
                </a:lnTo>
                <a:lnTo>
                  <a:pt x="145" y="258"/>
                </a:lnTo>
                <a:lnTo>
                  <a:pt x="145" y="258"/>
                </a:lnTo>
                <a:lnTo>
                  <a:pt x="145" y="257"/>
                </a:lnTo>
                <a:lnTo>
                  <a:pt x="144" y="256"/>
                </a:lnTo>
                <a:lnTo>
                  <a:pt x="143" y="255"/>
                </a:lnTo>
                <a:lnTo>
                  <a:pt x="143" y="254"/>
                </a:lnTo>
                <a:lnTo>
                  <a:pt x="143" y="254"/>
                </a:lnTo>
                <a:lnTo>
                  <a:pt x="142" y="251"/>
                </a:lnTo>
                <a:lnTo>
                  <a:pt x="142" y="249"/>
                </a:lnTo>
                <a:lnTo>
                  <a:pt x="141" y="248"/>
                </a:lnTo>
                <a:lnTo>
                  <a:pt x="141" y="247"/>
                </a:lnTo>
                <a:lnTo>
                  <a:pt x="141" y="246"/>
                </a:lnTo>
                <a:lnTo>
                  <a:pt x="141" y="245"/>
                </a:lnTo>
                <a:lnTo>
                  <a:pt x="142" y="244"/>
                </a:lnTo>
                <a:lnTo>
                  <a:pt x="142" y="244"/>
                </a:lnTo>
                <a:lnTo>
                  <a:pt x="142" y="242"/>
                </a:lnTo>
                <a:lnTo>
                  <a:pt x="142" y="242"/>
                </a:lnTo>
                <a:lnTo>
                  <a:pt x="142" y="241"/>
                </a:lnTo>
                <a:lnTo>
                  <a:pt x="143" y="240"/>
                </a:lnTo>
                <a:lnTo>
                  <a:pt x="144" y="239"/>
                </a:lnTo>
                <a:lnTo>
                  <a:pt x="145" y="238"/>
                </a:lnTo>
                <a:lnTo>
                  <a:pt x="146" y="237"/>
                </a:lnTo>
                <a:lnTo>
                  <a:pt x="147" y="236"/>
                </a:lnTo>
                <a:lnTo>
                  <a:pt x="147" y="235"/>
                </a:lnTo>
                <a:lnTo>
                  <a:pt x="148" y="235"/>
                </a:lnTo>
                <a:lnTo>
                  <a:pt x="148" y="234"/>
                </a:lnTo>
                <a:lnTo>
                  <a:pt x="149" y="233"/>
                </a:lnTo>
                <a:lnTo>
                  <a:pt x="150" y="232"/>
                </a:lnTo>
                <a:lnTo>
                  <a:pt x="150" y="232"/>
                </a:lnTo>
                <a:lnTo>
                  <a:pt x="151" y="231"/>
                </a:lnTo>
                <a:lnTo>
                  <a:pt x="151" y="231"/>
                </a:lnTo>
                <a:lnTo>
                  <a:pt x="152" y="231"/>
                </a:lnTo>
                <a:lnTo>
                  <a:pt x="153" y="230"/>
                </a:lnTo>
                <a:lnTo>
                  <a:pt x="153" y="229"/>
                </a:lnTo>
                <a:lnTo>
                  <a:pt x="153" y="229"/>
                </a:lnTo>
                <a:lnTo>
                  <a:pt x="153" y="228"/>
                </a:lnTo>
                <a:lnTo>
                  <a:pt x="153" y="228"/>
                </a:lnTo>
                <a:lnTo>
                  <a:pt x="154" y="226"/>
                </a:lnTo>
                <a:lnTo>
                  <a:pt x="156" y="225"/>
                </a:lnTo>
                <a:lnTo>
                  <a:pt x="156" y="224"/>
                </a:lnTo>
                <a:lnTo>
                  <a:pt x="157" y="224"/>
                </a:lnTo>
                <a:lnTo>
                  <a:pt x="157" y="223"/>
                </a:lnTo>
                <a:lnTo>
                  <a:pt x="158" y="222"/>
                </a:lnTo>
                <a:lnTo>
                  <a:pt x="158" y="221"/>
                </a:lnTo>
                <a:lnTo>
                  <a:pt x="159" y="221"/>
                </a:lnTo>
                <a:lnTo>
                  <a:pt x="160" y="218"/>
                </a:lnTo>
                <a:lnTo>
                  <a:pt x="160" y="217"/>
                </a:lnTo>
                <a:lnTo>
                  <a:pt x="161" y="216"/>
                </a:lnTo>
                <a:lnTo>
                  <a:pt x="161" y="216"/>
                </a:lnTo>
                <a:lnTo>
                  <a:pt x="162" y="214"/>
                </a:lnTo>
                <a:lnTo>
                  <a:pt x="162" y="213"/>
                </a:lnTo>
                <a:lnTo>
                  <a:pt x="162" y="212"/>
                </a:lnTo>
                <a:lnTo>
                  <a:pt x="162" y="210"/>
                </a:lnTo>
                <a:lnTo>
                  <a:pt x="162" y="210"/>
                </a:lnTo>
                <a:lnTo>
                  <a:pt x="162" y="209"/>
                </a:lnTo>
                <a:lnTo>
                  <a:pt x="161" y="208"/>
                </a:lnTo>
                <a:lnTo>
                  <a:pt x="161" y="206"/>
                </a:lnTo>
                <a:lnTo>
                  <a:pt x="161" y="204"/>
                </a:lnTo>
                <a:lnTo>
                  <a:pt x="161" y="203"/>
                </a:lnTo>
                <a:lnTo>
                  <a:pt x="161" y="203"/>
                </a:lnTo>
                <a:lnTo>
                  <a:pt x="161" y="202"/>
                </a:lnTo>
                <a:lnTo>
                  <a:pt x="161" y="201"/>
                </a:lnTo>
                <a:lnTo>
                  <a:pt x="161" y="200"/>
                </a:lnTo>
                <a:lnTo>
                  <a:pt x="161" y="199"/>
                </a:lnTo>
                <a:lnTo>
                  <a:pt x="161" y="198"/>
                </a:lnTo>
                <a:lnTo>
                  <a:pt x="161" y="196"/>
                </a:lnTo>
                <a:lnTo>
                  <a:pt x="161" y="195"/>
                </a:lnTo>
                <a:lnTo>
                  <a:pt x="161" y="194"/>
                </a:lnTo>
                <a:lnTo>
                  <a:pt x="161" y="194"/>
                </a:lnTo>
                <a:lnTo>
                  <a:pt x="161" y="193"/>
                </a:lnTo>
                <a:lnTo>
                  <a:pt x="161" y="192"/>
                </a:lnTo>
                <a:lnTo>
                  <a:pt x="160" y="190"/>
                </a:lnTo>
                <a:lnTo>
                  <a:pt x="159" y="188"/>
                </a:lnTo>
                <a:lnTo>
                  <a:pt x="159" y="187"/>
                </a:lnTo>
                <a:lnTo>
                  <a:pt x="158" y="186"/>
                </a:lnTo>
                <a:lnTo>
                  <a:pt x="158" y="185"/>
                </a:lnTo>
                <a:lnTo>
                  <a:pt x="159" y="184"/>
                </a:lnTo>
                <a:lnTo>
                  <a:pt x="159" y="182"/>
                </a:lnTo>
                <a:lnTo>
                  <a:pt x="160" y="181"/>
                </a:lnTo>
                <a:lnTo>
                  <a:pt x="161" y="181"/>
                </a:lnTo>
                <a:lnTo>
                  <a:pt x="162" y="181"/>
                </a:lnTo>
                <a:lnTo>
                  <a:pt x="162" y="181"/>
                </a:lnTo>
                <a:lnTo>
                  <a:pt x="163" y="180"/>
                </a:lnTo>
                <a:lnTo>
                  <a:pt x="163" y="179"/>
                </a:lnTo>
                <a:lnTo>
                  <a:pt x="164" y="179"/>
                </a:lnTo>
                <a:lnTo>
                  <a:pt x="165" y="179"/>
                </a:lnTo>
                <a:lnTo>
                  <a:pt x="166" y="178"/>
                </a:lnTo>
                <a:lnTo>
                  <a:pt x="169" y="176"/>
                </a:lnTo>
                <a:lnTo>
                  <a:pt x="170" y="175"/>
                </a:lnTo>
                <a:lnTo>
                  <a:pt x="172" y="174"/>
                </a:lnTo>
                <a:lnTo>
                  <a:pt x="173" y="174"/>
                </a:lnTo>
                <a:lnTo>
                  <a:pt x="174" y="173"/>
                </a:lnTo>
                <a:lnTo>
                  <a:pt x="174" y="172"/>
                </a:lnTo>
                <a:lnTo>
                  <a:pt x="176" y="171"/>
                </a:lnTo>
                <a:lnTo>
                  <a:pt x="177" y="171"/>
                </a:lnTo>
                <a:lnTo>
                  <a:pt x="177" y="170"/>
                </a:lnTo>
                <a:lnTo>
                  <a:pt x="178" y="168"/>
                </a:lnTo>
                <a:lnTo>
                  <a:pt x="179" y="168"/>
                </a:lnTo>
                <a:lnTo>
                  <a:pt x="180" y="167"/>
                </a:lnTo>
                <a:lnTo>
                  <a:pt x="181" y="168"/>
                </a:lnTo>
                <a:lnTo>
                  <a:pt x="182" y="167"/>
                </a:lnTo>
                <a:lnTo>
                  <a:pt x="183" y="167"/>
                </a:lnTo>
                <a:lnTo>
                  <a:pt x="184" y="167"/>
                </a:lnTo>
                <a:lnTo>
                  <a:pt x="185" y="167"/>
                </a:lnTo>
                <a:lnTo>
                  <a:pt x="185" y="167"/>
                </a:lnTo>
                <a:lnTo>
                  <a:pt x="186" y="166"/>
                </a:lnTo>
                <a:lnTo>
                  <a:pt x="187" y="166"/>
                </a:lnTo>
                <a:lnTo>
                  <a:pt x="187" y="166"/>
                </a:lnTo>
                <a:lnTo>
                  <a:pt x="188" y="165"/>
                </a:lnTo>
                <a:lnTo>
                  <a:pt x="188" y="165"/>
                </a:lnTo>
                <a:lnTo>
                  <a:pt x="189" y="165"/>
                </a:lnTo>
                <a:lnTo>
                  <a:pt x="190" y="165"/>
                </a:lnTo>
                <a:lnTo>
                  <a:pt x="190" y="164"/>
                </a:lnTo>
                <a:lnTo>
                  <a:pt x="191" y="165"/>
                </a:lnTo>
                <a:lnTo>
                  <a:pt x="193" y="164"/>
                </a:lnTo>
                <a:lnTo>
                  <a:pt x="193" y="164"/>
                </a:lnTo>
                <a:lnTo>
                  <a:pt x="194" y="164"/>
                </a:lnTo>
                <a:lnTo>
                  <a:pt x="194" y="164"/>
                </a:lnTo>
                <a:lnTo>
                  <a:pt x="195" y="164"/>
                </a:lnTo>
                <a:lnTo>
                  <a:pt x="196" y="164"/>
                </a:lnTo>
                <a:lnTo>
                  <a:pt x="197" y="164"/>
                </a:lnTo>
                <a:lnTo>
                  <a:pt x="197" y="164"/>
                </a:lnTo>
                <a:lnTo>
                  <a:pt x="198" y="164"/>
                </a:lnTo>
                <a:lnTo>
                  <a:pt x="199" y="164"/>
                </a:lnTo>
                <a:lnTo>
                  <a:pt x="199" y="164"/>
                </a:lnTo>
                <a:lnTo>
                  <a:pt x="199" y="164"/>
                </a:lnTo>
                <a:lnTo>
                  <a:pt x="200" y="164"/>
                </a:lnTo>
                <a:lnTo>
                  <a:pt x="203" y="163"/>
                </a:lnTo>
                <a:lnTo>
                  <a:pt x="203" y="163"/>
                </a:lnTo>
                <a:lnTo>
                  <a:pt x="204" y="163"/>
                </a:lnTo>
                <a:lnTo>
                  <a:pt x="205" y="162"/>
                </a:lnTo>
                <a:lnTo>
                  <a:pt x="206" y="161"/>
                </a:lnTo>
                <a:lnTo>
                  <a:pt x="206" y="161"/>
                </a:lnTo>
                <a:lnTo>
                  <a:pt x="207" y="160"/>
                </a:lnTo>
                <a:lnTo>
                  <a:pt x="207" y="159"/>
                </a:lnTo>
                <a:lnTo>
                  <a:pt x="208" y="159"/>
                </a:lnTo>
                <a:lnTo>
                  <a:pt x="208" y="158"/>
                </a:lnTo>
                <a:lnTo>
                  <a:pt x="209" y="158"/>
                </a:lnTo>
                <a:lnTo>
                  <a:pt x="210" y="158"/>
                </a:lnTo>
                <a:lnTo>
                  <a:pt x="210" y="158"/>
                </a:lnTo>
                <a:lnTo>
                  <a:pt x="212" y="157"/>
                </a:lnTo>
                <a:lnTo>
                  <a:pt x="213" y="157"/>
                </a:lnTo>
                <a:lnTo>
                  <a:pt x="214" y="157"/>
                </a:lnTo>
                <a:lnTo>
                  <a:pt x="214" y="156"/>
                </a:lnTo>
                <a:lnTo>
                  <a:pt x="215" y="156"/>
                </a:lnTo>
                <a:lnTo>
                  <a:pt x="216" y="155"/>
                </a:lnTo>
                <a:lnTo>
                  <a:pt x="216" y="154"/>
                </a:lnTo>
                <a:lnTo>
                  <a:pt x="217" y="153"/>
                </a:lnTo>
                <a:lnTo>
                  <a:pt x="217" y="152"/>
                </a:lnTo>
                <a:lnTo>
                  <a:pt x="217" y="152"/>
                </a:lnTo>
                <a:lnTo>
                  <a:pt x="217" y="150"/>
                </a:lnTo>
                <a:lnTo>
                  <a:pt x="217" y="149"/>
                </a:lnTo>
                <a:lnTo>
                  <a:pt x="216" y="148"/>
                </a:lnTo>
                <a:lnTo>
                  <a:pt x="216" y="147"/>
                </a:lnTo>
                <a:lnTo>
                  <a:pt x="216" y="146"/>
                </a:lnTo>
                <a:lnTo>
                  <a:pt x="216" y="145"/>
                </a:lnTo>
                <a:lnTo>
                  <a:pt x="216" y="144"/>
                </a:lnTo>
                <a:lnTo>
                  <a:pt x="216" y="144"/>
                </a:lnTo>
                <a:lnTo>
                  <a:pt x="216" y="143"/>
                </a:lnTo>
                <a:lnTo>
                  <a:pt x="216" y="142"/>
                </a:lnTo>
                <a:lnTo>
                  <a:pt x="217" y="141"/>
                </a:lnTo>
                <a:lnTo>
                  <a:pt x="217" y="141"/>
                </a:lnTo>
                <a:lnTo>
                  <a:pt x="217" y="141"/>
                </a:lnTo>
                <a:lnTo>
                  <a:pt x="218" y="141"/>
                </a:lnTo>
                <a:lnTo>
                  <a:pt x="218" y="140"/>
                </a:lnTo>
                <a:lnTo>
                  <a:pt x="218" y="140"/>
                </a:lnTo>
                <a:lnTo>
                  <a:pt x="218" y="139"/>
                </a:lnTo>
                <a:lnTo>
                  <a:pt x="218" y="139"/>
                </a:lnTo>
                <a:lnTo>
                  <a:pt x="218" y="139"/>
                </a:lnTo>
                <a:lnTo>
                  <a:pt x="219" y="138"/>
                </a:lnTo>
                <a:lnTo>
                  <a:pt x="219" y="138"/>
                </a:lnTo>
                <a:lnTo>
                  <a:pt x="219" y="137"/>
                </a:lnTo>
                <a:lnTo>
                  <a:pt x="220" y="136"/>
                </a:lnTo>
                <a:lnTo>
                  <a:pt x="220" y="136"/>
                </a:lnTo>
                <a:lnTo>
                  <a:pt x="220" y="136"/>
                </a:lnTo>
                <a:lnTo>
                  <a:pt x="221" y="135"/>
                </a:lnTo>
                <a:lnTo>
                  <a:pt x="221" y="134"/>
                </a:lnTo>
                <a:lnTo>
                  <a:pt x="221" y="133"/>
                </a:lnTo>
                <a:lnTo>
                  <a:pt x="222" y="132"/>
                </a:lnTo>
                <a:lnTo>
                  <a:pt x="222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1"/>
                </a:lnTo>
                <a:lnTo>
                  <a:pt x="224" y="131"/>
                </a:lnTo>
                <a:lnTo>
                  <a:pt x="225" y="130"/>
                </a:lnTo>
                <a:lnTo>
                  <a:pt x="225" y="130"/>
                </a:lnTo>
                <a:lnTo>
                  <a:pt x="226" y="129"/>
                </a:lnTo>
                <a:lnTo>
                  <a:pt x="226" y="129"/>
                </a:lnTo>
                <a:lnTo>
                  <a:pt x="227" y="129"/>
                </a:lnTo>
                <a:lnTo>
                  <a:pt x="227" y="129"/>
                </a:lnTo>
                <a:lnTo>
                  <a:pt x="228" y="129"/>
                </a:lnTo>
                <a:lnTo>
                  <a:pt x="229" y="128"/>
                </a:lnTo>
                <a:lnTo>
                  <a:pt x="229" y="128"/>
                </a:lnTo>
                <a:lnTo>
                  <a:pt x="229" y="127"/>
                </a:lnTo>
                <a:lnTo>
                  <a:pt x="230" y="127"/>
                </a:lnTo>
                <a:lnTo>
                  <a:pt x="230" y="126"/>
                </a:lnTo>
                <a:lnTo>
                  <a:pt x="230" y="126"/>
                </a:lnTo>
                <a:lnTo>
                  <a:pt x="231" y="125"/>
                </a:lnTo>
                <a:lnTo>
                  <a:pt x="231" y="124"/>
                </a:lnTo>
                <a:lnTo>
                  <a:pt x="232" y="124"/>
                </a:lnTo>
                <a:lnTo>
                  <a:pt x="232" y="123"/>
                </a:lnTo>
                <a:lnTo>
                  <a:pt x="233" y="123"/>
                </a:lnTo>
                <a:lnTo>
                  <a:pt x="233" y="122"/>
                </a:lnTo>
                <a:lnTo>
                  <a:pt x="236" y="122"/>
                </a:lnTo>
                <a:lnTo>
                  <a:pt x="238" y="122"/>
                </a:lnTo>
                <a:lnTo>
                  <a:pt x="239" y="123"/>
                </a:lnTo>
                <a:lnTo>
                  <a:pt x="240" y="123"/>
                </a:lnTo>
                <a:lnTo>
                  <a:pt x="240" y="123"/>
                </a:lnTo>
                <a:lnTo>
                  <a:pt x="241" y="123"/>
                </a:lnTo>
                <a:lnTo>
                  <a:pt x="241" y="123"/>
                </a:lnTo>
                <a:lnTo>
                  <a:pt x="244" y="125"/>
                </a:lnTo>
                <a:lnTo>
                  <a:pt x="244" y="126"/>
                </a:lnTo>
                <a:lnTo>
                  <a:pt x="245" y="126"/>
                </a:lnTo>
                <a:lnTo>
                  <a:pt x="245" y="125"/>
                </a:lnTo>
                <a:lnTo>
                  <a:pt x="245" y="125"/>
                </a:lnTo>
                <a:lnTo>
                  <a:pt x="245" y="124"/>
                </a:lnTo>
                <a:lnTo>
                  <a:pt x="245" y="123"/>
                </a:lnTo>
                <a:lnTo>
                  <a:pt x="245" y="122"/>
                </a:lnTo>
                <a:lnTo>
                  <a:pt x="245" y="121"/>
                </a:lnTo>
                <a:lnTo>
                  <a:pt x="245" y="120"/>
                </a:lnTo>
                <a:lnTo>
                  <a:pt x="244" y="120"/>
                </a:lnTo>
                <a:lnTo>
                  <a:pt x="244" y="120"/>
                </a:lnTo>
                <a:lnTo>
                  <a:pt x="244" y="119"/>
                </a:lnTo>
                <a:lnTo>
                  <a:pt x="243" y="118"/>
                </a:lnTo>
                <a:lnTo>
                  <a:pt x="242" y="118"/>
                </a:lnTo>
                <a:lnTo>
                  <a:pt x="242" y="118"/>
                </a:lnTo>
                <a:lnTo>
                  <a:pt x="242" y="117"/>
                </a:lnTo>
                <a:lnTo>
                  <a:pt x="242" y="116"/>
                </a:lnTo>
                <a:lnTo>
                  <a:pt x="242" y="116"/>
                </a:lnTo>
                <a:lnTo>
                  <a:pt x="242" y="115"/>
                </a:lnTo>
                <a:lnTo>
                  <a:pt x="242" y="114"/>
                </a:lnTo>
                <a:lnTo>
                  <a:pt x="241" y="112"/>
                </a:lnTo>
                <a:lnTo>
                  <a:pt x="241" y="111"/>
                </a:lnTo>
                <a:lnTo>
                  <a:pt x="241" y="110"/>
                </a:lnTo>
                <a:lnTo>
                  <a:pt x="240" y="109"/>
                </a:lnTo>
                <a:lnTo>
                  <a:pt x="240" y="109"/>
                </a:lnTo>
                <a:lnTo>
                  <a:pt x="240" y="107"/>
                </a:lnTo>
                <a:lnTo>
                  <a:pt x="240" y="106"/>
                </a:lnTo>
                <a:lnTo>
                  <a:pt x="240" y="106"/>
                </a:lnTo>
                <a:lnTo>
                  <a:pt x="240" y="105"/>
                </a:lnTo>
                <a:lnTo>
                  <a:pt x="240" y="105"/>
                </a:lnTo>
                <a:lnTo>
                  <a:pt x="241" y="104"/>
                </a:lnTo>
                <a:lnTo>
                  <a:pt x="241" y="103"/>
                </a:lnTo>
                <a:lnTo>
                  <a:pt x="243" y="102"/>
                </a:lnTo>
                <a:lnTo>
                  <a:pt x="244" y="102"/>
                </a:lnTo>
                <a:lnTo>
                  <a:pt x="244" y="102"/>
                </a:lnTo>
                <a:lnTo>
                  <a:pt x="244" y="102"/>
                </a:lnTo>
                <a:lnTo>
                  <a:pt x="244" y="102"/>
                </a:lnTo>
                <a:lnTo>
                  <a:pt x="245" y="102"/>
                </a:lnTo>
                <a:lnTo>
                  <a:pt x="247" y="102"/>
                </a:lnTo>
                <a:lnTo>
                  <a:pt x="249" y="101"/>
                </a:lnTo>
                <a:lnTo>
                  <a:pt x="250" y="101"/>
                </a:lnTo>
                <a:lnTo>
                  <a:pt x="251" y="100"/>
                </a:lnTo>
                <a:lnTo>
                  <a:pt x="253" y="98"/>
                </a:lnTo>
                <a:lnTo>
                  <a:pt x="254" y="98"/>
                </a:lnTo>
                <a:lnTo>
                  <a:pt x="254" y="98"/>
                </a:lnTo>
                <a:lnTo>
                  <a:pt x="254" y="97"/>
                </a:lnTo>
                <a:lnTo>
                  <a:pt x="255" y="96"/>
                </a:lnTo>
                <a:lnTo>
                  <a:pt x="255" y="95"/>
                </a:lnTo>
                <a:lnTo>
                  <a:pt x="255" y="95"/>
                </a:lnTo>
                <a:lnTo>
                  <a:pt x="255" y="95"/>
                </a:lnTo>
                <a:lnTo>
                  <a:pt x="255" y="93"/>
                </a:lnTo>
                <a:lnTo>
                  <a:pt x="255" y="93"/>
                </a:lnTo>
                <a:lnTo>
                  <a:pt x="254" y="92"/>
                </a:lnTo>
                <a:lnTo>
                  <a:pt x="254" y="91"/>
                </a:lnTo>
                <a:lnTo>
                  <a:pt x="253" y="91"/>
                </a:lnTo>
                <a:lnTo>
                  <a:pt x="251" y="91"/>
                </a:lnTo>
                <a:lnTo>
                  <a:pt x="250" y="90"/>
                </a:lnTo>
                <a:lnTo>
                  <a:pt x="250" y="90"/>
                </a:lnTo>
                <a:lnTo>
                  <a:pt x="250" y="89"/>
                </a:lnTo>
                <a:lnTo>
                  <a:pt x="250" y="88"/>
                </a:lnTo>
                <a:lnTo>
                  <a:pt x="250" y="88"/>
                </a:lnTo>
                <a:lnTo>
                  <a:pt x="250" y="87"/>
                </a:lnTo>
                <a:lnTo>
                  <a:pt x="250" y="86"/>
                </a:lnTo>
                <a:lnTo>
                  <a:pt x="252" y="84"/>
                </a:lnTo>
                <a:lnTo>
                  <a:pt x="252" y="84"/>
                </a:lnTo>
                <a:lnTo>
                  <a:pt x="253" y="83"/>
                </a:lnTo>
                <a:lnTo>
                  <a:pt x="254" y="83"/>
                </a:lnTo>
                <a:lnTo>
                  <a:pt x="254" y="83"/>
                </a:lnTo>
                <a:lnTo>
                  <a:pt x="258" y="82"/>
                </a:lnTo>
                <a:lnTo>
                  <a:pt x="259" y="82"/>
                </a:lnTo>
                <a:lnTo>
                  <a:pt x="259" y="82"/>
                </a:lnTo>
                <a:lnTo>
                  <a:pt x="260" y="82"/>
                </a:lnTo>
                <a:lnTo>
                  <a:pt x="261" y="81"/>
                </a:lnTo>
                <a:lnTo>
                  <a:pt x="261" y="80"/>
                </a:lnTo>
                <a:lnTo>
                  <a:pt x="261" y="79"/>
                </a:lnTo>
                <a:lnTo>
                  <a:pt x="261" y="78"/>
                </a:lnTo>
                <a:lnTo>
                  <a:pt x="261" y="78"/>
                </a:lnTo>
                <a:lnTo>
                  <a:pt x="261" y="77"/>
                </a:lnTo>
                <a:lnTo>
                  <a:pt x="260" y="77"/>
                </a:lnTo>
                <a:lnTo>
                  <a:pt x="260" y="76"/>
                </a:lnTo>
                <a:lnTo>
                  <a:pt x="259" y="75"/>
                </a:lnTo>
                <a:lnTo>
                  <a:pt x="258" y="74"/>
                </a:lnTo>
                <a:lnTo>
                  <a:pt x="257" y="73"/>
                </a:lnTo>
                <a:lnTo>
                  <a:pt x="256" y="72"/>
                </a:lnTo>
                <a:lnTo>
                  <a:pt x="256" y="72"/>
                </a:lnTo>
                <a:lnTo>
                  <a:pt x="255" y="71"/>
                </a:lnTo>
                <a:lnTo>
                  <a:pt x="255" y="71"/>
                </a:lnTo>
                <a:lnTo>
                  <a:pt x="255" y="70"/>
                </a:lnTo>
                <a:lnTo>
                  <a:pt x="254" y="69"/>
                </a:lnTo>
                <a:lnTo>
                  <a:pt x="254" y="68"/>
                </a:lnTo>
                <a:lnTo>
                  <a:pt x="254" y="67"/>
                </a:lnTo>
                <a:lnTo>
                  <a:pt x="254" y="65"/>
                </a:lnTo>
                <a:lnTo>
                  <a:pt x="254" y="64"/>
                </a:lnTo>
                <a:lnTo>
                  <a:pt x="254" y="64"/>
                </a:lnTo>
                <a:lnTo>
                  <a:pt x="254" y="62"/>
                </a:lnTo>
                <a:lnTo>
                  <a:pt x="254" y="61"/>
                </a:lnTo>
                <a:lnTo>
                  <a:pt x="255" y="60"/>
                </a:lnTo>
                <a:lnTo>
                  <a:pt x="255" y="59"/>
                </a:lnTo>
                <a:lnTo>
                  <a:pt x="256" y="58"/>
                </a:lnTo>
                <a:lnTo>
                  <a:pt x="256" y="58"/>
                </a:lnTo>
                <a:lnTo>
                  <a:pt x="256" y="58"/>
                </a:lnTo>
                <a:lnTo>
                  <a:pt x="257" y="58"/>
                </a:lnTo>
                <a:lnTo>
                  <a:pt x="258" y="58"/>
                </a:lnTo>
                <a:lnTo>
                  <a:pt x="261" y="58"/>
                </a:lnTo>
                <a:lnTo>
                  <a:pt x="262" y="58"/>
                </a:lnTo>
                <a:lnTo>
                  <a:pt x="263" y="58"/>
                </a:lnTo>
                <a:lnTo>
                  <a:pt x="263" y="58"/>
                </a:lnTo>
                <a:lnTo>
                  <a:pt x="264" y="58"/>
                </a:lnTo>
                <a:lnTo>
                  <a:pt x="265" y="57"/>
                </a:lnTo>
                <a:lnTo>
                  <a:pt x="267" y="56"/>
                </a:lnTo>
                <a:lnTo>
                  <a:pt x="267" y="56"/>
                </a:lnTo>
                <a:lnTo>
                  <a:pt x="268" y="54"/>
                </a:lnTo>
                <a:lnTo>
                  <a:pt x="269" y="53"/>
                </a:lnTo>
                <a:lnTo>
                  <a:pt x="269" y="52"/>
                </a:lnTo>
                <a:lnTo>
                  <a:pt x="270" y="51"/>
                </a:lnTo>
                <a:lnTo>
                  <a:pt x="270" y="50"/>
                </a:lnTo>
                <a:lnTo>
                  <a:pt x="270" y="49"/>
                </a:lnTo>
                <a:lnTo>
                  <a:pt x="271" y="49"/>
                </a:lnTo>
                <a:lnTo>
                  <a:pt x="271" y="48"/>
                </a:lnTo>
                <a:lnTo>
                  <a:pt x="271" y="48"/>
                </a:lnTo>
                <a:lnTo>
                  <a:pt x="271" y="47"/>
                </a:lnTo>
                <a:lnTo>
                  <a:pt x="270" y="45"/>
                </a:lnTo>
                <a:lnTo>
                  <a:pt x="269" y="43"/>
                </a:lnTo>
                <a:lnTo>
                  <a:pt x="267" y="42"/>
                </a:lnTo>
                <a:lnTo>
                  <a:pt x="266" y="42"/>
                </a:lnTo>
                <a:lnTo>
                  <a:pt x="265" y="42"/>
                </a:lnTo>
                <a:lnTo>
                  <a:pt x="265" y="41"/>
                </a:lnTo>
                <a:lnTo>
                  <a:pt x="263" y="40"/>
                </a:lnTo>
                <a:lnTo>
                  <a:pt x="261" y="39"/>
                </a:lnTo>
                <a:lnTo>
                  <a:pt x="261" y="40"/>
                </a:lnTo>
                <a:lnTo>
                  <a:pt x="260" y="40"/>
                </a:lnTo>
                <a:lnTo>
                  <a:pt x="257" y="39"/>
                </a:lnTo>
                <a:lnTo>
                  <a:pt x="256" y="38"/>
                </a:lnTo>
                <a:lnTo>
                  <a:pt x="256" y="38"/>
                </a:lnTo>
                <a:lnTo>
                  <a:pt x="254" y="37"/>
                </a:lnTo>
                <a:lnTo>
                  <a:pt x="253" y="35"/>
                </a:lnTo>
                <a:lnTo>
                  <a:pt x="252" y="34"/>
                </a:lnTo>
                <a:lnTo>
                  <a:pt x="251" y="33"/>
                </a:lnTo>
                <a:lnTo>
                  <a:pt x="251" y="34"/>
                </a:lnTo>
                <a:lnTo>
                  <a:pt x="251" y="33"/>
                </a:lnTo>
                <a:lnTo>
                  <a:pt x="251" y="33"/>
                </a:lnTo>
                <a:lnTo>
                  <a:pt x="250" y="32"/>
                </a:lnTo>
                <a:lnTo>
                  <a:pt x="249" y="31"/>
                </a:lnTo>
                <a:lnTo>
                  <a:pt x="249" y="29"/>
                </a:lnTo>
                <a:lnTo>
                  <a:pt x="249" y="28"/>
                </a:lnTo>
                <a:lnTo>
                  <a:pt x="249" y="28"/>
                </a:lnTo>
                <a:lnTo>
                  <a:pt x="249" y="27"/>
                </a:lnTo>
                <a:lnTo>
                  <a:pt x="248" y="26"/>
                </a:lnTo>
                <a:lnTo>
                  <a:pt x="247" y="26"/>
                </a:lnTo>
                <a:lnTo>
                  <a:pt x="246" y="26"/>
                </a:lnTo>
                <a:lnTo>
                  <a:pt x="246" y="25"/>
                </a:lnTo>
                <a:lnTo>
                  <a:pt x="246" y="25"/>
                </a:lnTo>
                <a:lnTo>
                  <a:pt x="246" y="24"/>
                </a:lnTo>
                <a:lnTo>
                  <a:pt x="245" y="23"/>
                </a:lnTo>
                <a:lnTo>
                  <a:pt x="244" y="23"/>
                </a:lnTo>
                <a:lnTo>
                  <a:pt x="244" y="23"/>
                </a:lnTo>
                <a:lnTo>
                  <a:pt x="244" y="23"/>
                </a:lnTo>
                <a:lnTo>
                  <a:pt x="244" y="24"/>
                </a:lnTo>
                <a:lnTo>
                  <a:pt x="244" y="24"/>
                </a:lnTo>
                <a:lnTo>
                  <a:pt x="243" y="24"/>
                </a:lnTo>
                <a:lnTo>
                  <a:pt x="242" y="24"/>
                </a:lnTo>
                <a:lnTo>
                  <a:pt x="241" y="24"/>
                </a:lnTo>
                <a:lnTo>
                  <a:pt x="240" y="24"/>
                </a:lnTo>
                <a:lnTo>
                  <a:pt x="239" y="25"/>
                </a:lnTo>
                <a:lnTo>
                  <a:pt x="239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7" y="25"/>
                </a:lnTo>
                <a:lnTo>
                  <a:pt x="236" y="25"/>
                </a:lnTo>
                <a:lnTo>
                  <a:pt x="235" y="26"/>
                </a:lnTo>
                <a:lnTo>
                  <a:pt x="234" y="26"/>
                </a:lnTo>
                <a:lnTo>
                  <a:pt x="234" y="26"/>
                </a:lnTo>
                <a:lnTo>
                  <a:pt x="233" y="27"/>
                </a:lnTo>
                <a:lnTo>
                  <a:pt x="232" y="27"/>
                </a:lnTo>
                <a:lnTo>
                  <a:pt x="230" y="26"/>
                </a:lnTo>
                <a:lnTo>
                  <a:pt x="228" y="26"/>
                </a:lnTo>
                <a:lnTo>
                  <a:pt x="227" y="26"/>
                </a:lnTo>
                <a:lnTo>
                  <a:pt x="225" y="26"/>
                </a:lnTo>
                <a:lnTo>
                  <a:pt x="224" y="26"/>
                </a:lnTo>
                <a:lnTo>
                  <a:pt x="224" y="26"/>
                </a:lnTo>
                <a:lnTo>
                  <a:pt x="223" y="26"/>
                </a:lnTo>
                <a:lnTo>
                  <a:pt x="223" y="26"/>
                </a:lnTo>
                <a:lnTo>
                  <a:pt x="222" y="26"/>
                </a:lnTo>
                <a:lnTo>
                  <a:pt x="222" y="26"/>
                </a:lnTo>
                <a:lnTo>
                  <a:pt x="220" y="25"/>
                </a:lnTo>
                <a:lnTo>
                  <a:pt x="220" y="25"/>
                </a:lnTo>
                <a:lnTo>
                  <a:pt x="219" y="24"/>
                </a:lnTo>
                <a:lnTo>
                  <a:pt x="218" y="23"/>
                </a:lnTo>
                <a:lnTo>
                  <a:pt x="218" y="23"/>
                </a:lnTo>
                <a:lnTo>
                  <a:pt x="217" y="22"/>
                </a:lnTo>
                <a:lnTo>
                  <a:pt x="217" y="22"/>
                </a:lnTo>
                <a:lnTo>
                  <a:pt x="216" y="22"/>
                </a:lnTo>
                <a:lnTo>
                  <a:pt x="214" y="22"/>
                </a:lnTo>
                <a:lnTo>
                  <a:pt x="213" y="22"/>
                </a:lnTo>
                <a:lnTo>
                  <a:pt x="213" y="22"/>
                </a:lnTo>
                <a:lnTo>
                  <a:pt x="212" y="22"/>
                </a:lnTo>
                <a:lnTo>
                  <a:pt x="210" y="22"/>
                </a:lnTo>
                <a:lnTo>
                  <a:pt x="210" y="21"/>
                </a:lnTo>
                <a:lnTo>
                  <a:pt x="210" y="22"/>
                </a:lnTo>
                <a:lnTo>
                  <a:pt x="209" y="22"/>
                </a:lnTo>
                <a:lnTo>
                  <a:pt x="208" y="21"/>
                </a:lnTo>
                <a:lnTo>
                  <a:pt x="207" y="21"/>
                </a:lnTo>
                <a:lnTo>
                  <a:pt x="207" y="21"/>
                </a:lnTo>
                <a:lnTo>
                  <a:pt x="206" y="20"/>
                </a:lnTo>
                <a:lnTo>
                  <a:pt x="206" y="19"/>
                </a:lnTo>
                <a:lnTo>
                  <a:pt x="206" y="19"/>
                </a:lnTo>
                <a:lnTo>
                  <a:pt x="207" y="19"/>
                </a:lnTo>
                <a:lnTo>
                  <a:pt x="208" y="19"/>
                </a:lnTo>
                <a:lnTo>
                  <a:pt x="208" y="19"/>
                </a:lnTo>
                <a:lnTo>
                  <a:pt x="209" y="18"/>
                </a:lnTo>
                <a:lnTo>
                  <a:pt x="209" y="18"/>
                </a:lnTo>
                <a:lnTo>
                  <a:pt x="210" y="19"/>
                </a:lnTo>
                <a:lnTo>
                  <a:pt x="210" y="19"/>
                </a:lnTo>
                <a:lnTo>
                  <a:pt x="210" y="19"/>
                </a:lnTo>
                <a:lnTo>
                  <a:pt x="211" y="19"/>
                </a:lnTo>
                <a:lnTo>
                  <a:pt x="211" y="19"/>
                </a:lnTo>
                <a:lnTo>
                  <a:pt x="211" y="18"/>
                </a:lnTo>
                <a:lnTo>
                  <a:pt x="212" y="18"/>
                </a:lnTo>
                <a:lnTo>
                  <a:pt x="212" y="16"/>
                </a:lnTo>
                <a:lnTo>
                  <a:pt x="212" y="16"/>
                </a:lnTo>
                <a:lnTo>
                  <a:pt x="212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4" y="14"/>
                </a:lnTo>
                <a:lnTo>
                  <a:pt x="215" y="14"/>
                </a:lnTo>
                <a:lnTo>
                  <a:pt x="216" y="14"/>
                </a:lnTo>
                <a:lnTo>
                  <a:pt x="216" y="14"/>
                </a:lnTo>
                <a:lnTo>
                  <a:pt x="217" y="15"/>
                </a:lnTo>
                <a:lnTo>
                  <a:pt x="218" y="15"/>
                </a:lnTo>
                <a:lnTo>
                  <a:pt x="218" y="15"/>
                </a:lnTo>
                <a:lnTo>
                  <a:pt x="219" y="15"/>
                </a:lnTo>
                <a:lnTo>
                  <a:pt x="219" y="16"/>
                </a:lnTo>
                <a:lnTo>
                  <a:pt x="219" y="16"/>
                </a:lnTo>
                <a:lnTo>
                  <a:pt x="220" y="17"/>
                </a:lnTo>
                <a:lnTo>
                  <a:pt x="221" y="17"/>
                </a:lnTo>
                <a:lnTo>
                  <a:pt x="222" y="17"/>
                </a:lnTo>
                <a:lnTo>
                  <a:pt x="222" y="17"/>
                </a:lnTo>
                <a:lnTo>
                  <a:pt x="222" y="17"/>
                </a:lnTo>
                <a:lnTo>
                  <a:pt x="223" y="16"/>
                </a:lnTo>
                <a:lnTo>
                  <a:pt x="223" y="15"/>
                </a:lnTo>
                <a:lnTo>
                  <a:pt x="224" y="15"/>
                </a:lnTo>
                <a:lnTo>
                  <a:pt x="225" y="13"/>
                </a:lnTo>
                <a:lnTo>
                  <a:pt x="225" y="13"/>
                </a:lnTo>
                <a:lnTo>
                  <a:pt x="226" y="12"/>
                </a:lnTo>
                <a:lnTo>
                  <a:pt x="226" y="12"/>
                </a:lnTo>
                <a:lnTo>
                  <a:pt x="226" y="11"/>
                </a:lnTo>
                <a:lnTo>
                  <a:pt x="226" y="10"/>
                </a:lnTo>
                <a:lnTo>
                  <a:pt x="226" y="9"/>
                </a:lnTo>
                <a:lnTo>
                  <a:pt x="226" y="8"/>
                </a:lnTo>
                <a:lnTo>
                  <a:pt x="226" y="7"/>
                </a:lnTo>
                <a:lnTo>
                  <a:pt x="226" y="7"/>
                </a:lnTo>
                <a:lnTo>
                  <a:pt x="226" y="6"/>
                </a:lnTo>
                <a:lnTo>
                  <a:pt x="227" y="6"/>
                </a:lnTo>
                <a:lnTo>
                  <a:pt x="227" y="5"/>
                </a:lnTo>
                <a:lnTo>
                  <a:pt x="227" y="5"/>
                </a:lnTo>
                <a:lnTo>
                  <a:pt x="228" y="4"/>
                </a:lnTo>
                <a:lnTo>
                  <a:pt x="228" y="4"/>
                </a:lnTo>
                <a:lnTo>
                  <a:pt x="229" y="3"/>
                </a:lnTo>
                <a:lnTo>
                  <a:pt x="229" y="3"/>
                </a:lnTo>
                <a:lnTo>
                  <a:pt x="230" y="3"/>
                </a:lnTo>
                <a:lnTo>
                  <a:pt x="230" y="3"/>
                </a:lnTo>
                <a:lnTo>
                  <a:pt x="231" y="2"/>
                </a:lnTo>
                <a:lnTo>
                  <a:pt x="231" y="2"/>
                </a:lnTo>
                <a:lnTo>
                  <a:pt x="232" y="2"/>
                </a:lnTo>
                <a:lnTo>
                  <a:pt x="233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5" y="2"/>
                </a:lnTo>
                <a:lnTo>
                  <a:pt x="236" y="2"/>
                </a:lnTo>
                <a:lnTo>
                  <a:pt x="237" y="2"/>
                </a:lnTo>
                <a:lnTo>
                  <a:pt x="239" y="2"/>
                </a:lnTo>
                <a:lnTo>
                  <a:pt x="240" y="1"/>
                </a:lnTo>
                <a:lnTo>
                  <a:pt x="241" y="1"/>
                </a:lnTo>
                <a:lnTo>
                  <a:pt x="244" y="1"/>
                </a:lnTo>
                <a:lnTo>
                  <a:pt x="244" y="1"/>
                </a:lnTo>
                <a:lnTo>
                  <a:pt x="245" y="0"/>
                </a:lnTo>
                <a:lnTo>
                  <a:pt x="246" y="0"/>
                </a:lnTo>
                <a:lnTo>
                  <a:pt x="246" y="0"/>
                </a:lnTo>
                <a:lnTo>
                  <a:pt x="247" y="0"/>
                </a:lnTo>
                <a:lnTo>
                  <a:pt x="247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58" name="Freeform 340">
            <a:extLst>
              <a:ext uri="{FF2B5EF4-FFF2-40B4-BE49-F238E27FC236}">
                <a16:creationId xmlns:a16="http://schemas.microsoft.com/office/drawing/2014/main" xmlns="" id="{37D89C1A-701C-42BC-B928-31957EEE59D8}"/>
              </a:ext>
            </a:extLst>
          </p:cNvPr>
          <p:cNvSpPr>
            <a:spLocks noEditPoints="1"/>
          </p:cNvSpPr>
          <p:nvPr/>
        </p:nvSpPr>
        <p:spPr bwMode="auto">
          <a:xfrm>
            <a:off x="7246938" y="1249363"/>
            <a:ext cx="1149350" cy="1520825"/>
          </a:xfrm>
          <a:custGeom>
            <a:avLst/>
            <a:gdLst>
              <a:gd name="T0" fmla="*/ 653 w 724"/>
              <a:gd name="T1" fmla="*/ 173 h 958"/>
              <a:gd name="T2" fmla="*/ 626 w 724"/>
              <a:gd name="T3" fmla="*/ 160 h 958"/>
              <a:gd name="T4" fmla="*/ 530 w 724"/>
              <a:gd name="T5" fmla="*/ 126 h 958"/>
              <a:gd name="T6" fmla="*/ 488 w 724"/>
              <a:gd name="T7" fmla="*/ 146 h 958"/>
              <a:gd name="T8" fmla="*/ 452 w 724"/>
              <a:gd name="T9" fmla="*/ 142 h 958"/>
              <a:gd name="T10" fmla="*/ 443 w 724"/>
              <a:gd name="T11" fmla="*/ 97 h 958"/>
              <a:gd name="T12" fmla="*/ 433 w 724"/>
              <a:gd name="T13" fmla="*/ 80 h 958"/>
              <a:gd name="T14" fmla="*/ 420 w 724"/>
              <a:gd name="T15" fmla="*/ 78 h 958"/>
              <a:gd name="T16" fmla="*/ 415 w 724"/>
              <a:gd name="T17" fmla="*/ 71 h 958"/>
              <a:gd name="T18" fmla="*/ 420 w 724"/>
              <a:gd name="T19" fmla="*/ 59 h 958"/>
              <a:gd name="T20" fmla="*/ 409 w 724"/>
              <a:gd name="T21" fmla="*/ 55 h 958"/>
              <a:gd name="T22" fmla="*/ 403 w 724"/>
              <a:gd name="T23" fmla="*/ 42 h 958"/>
              <a:gd name="T24" fmla="*/ 380 w 724"/>
              <a:gd name="T25" fmla="*/ 45 h 958"/>
              <a:gd name="T26" fmla="*/ 363 w 724"/>
              <a:gd name="T27" fmla="*/ 60 h 958"/>
              <a:gd name="T28" fmla="*/ 359 w 724"/>
              <a:gd name="T29" fmla="*/ 48 h 958"/>
              <a:gd name="T30" fmla="*/ 356 w 724"/>
              <a:gd name="T31" fmla="*/ 32 h 958"/>
              <a:gd name="T32" fmla="*/ 344 w 724"/>
              <a:gd name="T33" fmla="*/ 47 h 958"/>
              <a:gd name="T34" fmla="*/ 327 w 724"/>
              <a:gd name="T35" fmla="*/ 31 h 958"/>
              <a:gd name="T36" fmla="*/ 314 w 724"/>
              <a:gd name="T37" fmla="*/ 20 h 958"/>
              <a:gd name="T38" fmla="*/ 304 w 724"/>
              <a:gd name="T39" fmla="*/ 23 h 958"/>
              <a:gd name="T40" fmla="*/ 297 w 724"/>
              <a:gd name="T41" fmla="*/ 21 h 958"/>
              <a:gd name="T42" fmla="*/ 295 w 724"/>
              <a:gd name="T43" fmla="*/ 12 h 958"/>
              <a:gd name="T44" fmla="*/ 285 w 724"/>
              <a:gd name="T45" fmla="*/ 3 h 958"/>
              <a:gd name="T46" fmla="*/ 270 w 724"/>
              <a:gd name="T47" fmla="*/ 63 h 958"/>
              <a:gd name="T48" fmla="*/ 245 w 724"/>
              <a:gd name="T49" fmla="*/ 124 h 958"/>
              <a:gd name="T50" fmla="*/ 221 w 724"/>
              <a:gd name="T51" fmla="*/ 169 h 958"/>
              <a:gd name="T52" fmla="*/ 217 w 724"/>
              <a:gd name="T53" fmla="*/ 205 h 958"/>
              <a:gd name="T54" fmla="*/ 199 w 724"/>
              <a:gd name="T55" fmla="*/ 237 h 958"/>
              <a:gd name="T56" fmla="*/ 179 w 724"/>
              <a:gd name="T57" fmla="*/ 261 h 958"/>
              <a:gd name="T58" fmla="*/ 170 w 724"/>
              <a:gd name="T59" fmla="*/ 295 h 958"/>
              <a:gd name="T60" fmla="*/ 147 w 724"/>
              <a:gd name="T61" fmla="*/ 324 h 958"/>
              <a:gd name="T62" fmla="*/ 121 w 724"/>
              <a:gd name="T63" fmla="*/ 363 h 958"/>
              <a:gd name="T64" fmla="*/ 14 w 724"/>
              <a:gd name="T65" fmla="*/ 446 h 958"/>
              <a:gd name="T66" fmla="*/ 106 w 724"/>
              <a:gd name="T67" fmla="*/ 451 h 958"/>
              <a:gd name="T68" fmla="*/ 140 w 724"/>
              <a:gd name="T69" fmla="*/ 551 h 958"/>
              <a:gd name="T70" fmla="*/ 115 w 724"/>
              <a:gd name="T71" fmla="*/ 650 h 958"/>
              <a:gd name="T72" fmla="*/ 145 w 724"/>
              <a:gd name="T73" fmla="*/ 685 h 958"/>
              <a:gd name="T74" fmla="*/ 165 w 724"/>
              <a:gd name="T75" fmla="*/ 710 h 958"/>
              <a:gd name="T76" fmla="*/ 199 w 724"/>
              <a:gd name="T77" fmla="*/ 719 h 958"/>
              <a:gd name="T78" fmla="*/ 234 w 724"/>
              <a:gd name="T79" fmla="*/ 740 h 958"/>
              <a:gd name="T80" fmla="*/ 199 w 724"/>
              <a:gd name="T81" fmla="*/ 776 h 958"/>
              <a:gd name="T82" fmla="*/ 187 w 724"/>
              <a:gd name="T83" fmla="*/ 813 h 958"/>
              <a:gd name="T84" fmla="*/ 190 w 724"/>
              <a:gd name="T85" fmla="*/ 841 h 958"/>
              <a:gd name="T86" fmla="*/ 227 w 724"/>
              <a:gd name="T87" fmla="*/ 880 h 958"/>
              <a:gd name="T88" fmla="*/ 248 w 724"/>
              <a:gd name="T89" fmla="*/ 947 h 958"/>
              <a:gd name="T90" fmla="*/ 301 w 724"/>
              <a:gd name="T91" fmla="*/ 931 h 958"/>
              <a:gd name="T92" fmla="*/ 308 w 724"/>
              <a:gd name="T93" fmla="*/ 875 h 958"/>
              <a:gd name="T94" fmla="*/ 289 w 724"/>
              <a:gd name="T95" fmla="*/ 819 h 958"/>
              <a:gd name="T96" fmla="*/ 315 w 724"/>
              <a:gd name="T97" fmla="*/ 765 h 958"/>
              <a:gd name="T98" fmla="*/ 338 w 724"/>
              <a:gd name="T99" fmla="*/ 703 h 958"/>
              <a:gd name="T100" fmla="*/ 393 w 724"/>
              <a:gd name="T101" fmla="*/ 670 h 958"/>
              <a:gd name="T102" fmla="*/ 455 w 724"/>
              <a:gd name="T103" fmla="*/ 631 h 958"/>
              <a:gd name="T104" fmla="*/ 515 w 724"/>
              <a:gd name="T105" fmla="*/ 590 h 958"/>
              <a:gd name="T106" fmla="*/ 583 w 724"/>
              <a:gd name="T107" fmla="*/ 597 h 958"/>
              <a:gd name="T108" fmla="*/ 612 w 724"/>
              <a:gd name="T109" fmla="*/ 539 h 958"/>
              <a:gd name="T110" fmla="*/ 596 w 724"/>
              <a:gd name="T111" fmla="*/ 470 h 958"/>
              <a:gd name="T112" fmla="*/ 606 w 724"/>
              <a:gd name="T113" fmla="*/ 392 h 958"/>
              <a:gd name="T114" fmla="*/ 614 w 724"/>
              <a:gd name="T115" fmla="*/ 313 h 958"/>
              <a:gd name="T116" fmla="*/ 662 w 724"/>
              <a:gd name="T117" fmla="*/ 252 h 958"/>
              <a:gd name="T118" fmla="*/ 716 w 724"/>
              <a:gd name="T119" fmla="*/ 210 h 958"/>
              <a:gd name="T120" fmla="*/ 354 w 724"/>
              <a:gd name="T121" fmla="*/ 36 h 958"/>
              <a:gd name="T122" fmla="*/ 348 w 724"/>
              <a:gd name="T123" fmla="*/ 46 h 958"/>
              <a:gd name="T124" fmla="*/ 416 w 724"/>
              <a:gd name="T125" fmla="*/ 80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24" h="958">
                <a:moveTo>
                  <a:pt x="724" y="199"/>
                </a:moveTo>
                <a:lnTo>
                  <a:pt x="724" y="198"/>
                </a:lnTo>
                <a:lnTo>
                  <a:pt x="724" y="198"/>
                </a:lnTo>
                <a:lnTo>
                  <a:pt x="723" y="197"/>
                </a:lnTo>
                <a:lnTo>
                  <a:pt x="723" y="197"/>
                </a:lnTo>
                <a:lnTo>
                  <a:pt x="723" y="197"/>
                </a:lnTo>
                <a:lnTo>
                  <a:pt x="721" y="195"/>
                </a:lnTo>
                <a:lnTo>
                  <a:pt x="720" y="195"/>
                </a:lnTo>
                <a:lnTo>
                  <a:pt x="719" y="194"/>
                </a:lnTo>
                <a:lnTo>
                  <a:pt x="718" y="194"/>
                </a:lnTo>
                <a:lnTo>
                  <a:pt x="717" y="192"/>
                </a:lnTo>
                <a:lnTo>
                  <a:pt x="716" y="191"/>
                </a:lnTo>
                <a:lnTo>
                  <a:pt x="716" y="190"/>
                </a:lnTo>
                <a:lnTo>
                  <a:pt x="716" y="190"/>
                </a:lnTo>
                <a:lnTo>
                  <a:pt x="717" y="189"/>
                </a:lnTo>
                <a:lnTo>
                  <a:pt x="717" y="189"/>
                </a:lnTo>
                <a:lnTo>
                  <a:pt x="717" y="189"/>
                </a:lnTo>
                <a:lnTo>
                  <a:pt x="717" y="188"/>
                </a:lnTo>
                <a:lnTo>
                  <a:pt x="717" y="186"/>
                </a:lnTo>
                <a:lnTo>
                  <a:pt x="717" y="186"/>
                </a:lnTo>
                <a:lnTo>
                  <a:pt x="717" y="186"/>
                </a:lnTo>
                <a:lnTo>
                  <a:pt x="718" y="185"/>
                </a:lnTo>
                <a:lnTo>
                  <a:pt x="719" y="185"/>
                </a:lnTo>
                <a:lnTo>
                  <a:pt x="719" y="185"/>
                </a:lnTo>
                <a:lnTo>
                  <a:pt x="719" y="184"/>
                </a:lnTo>
                <a:lnTo>
                  <a:pt x="719" y="183"/>
                </a:lnTo>
                <a:lnTo>
                  <a:pt x="718" y="183"/>
                </a:lnTo>
                <a:lnTo>
                  <a:pt x="718" y="182"/>
                </a:lnTo>
                <a:lnTo>
                  <a:pt x="718" y="181"/>
                </a:lnTo>
                <a:lnTo>
                  <a:pt x="718" y="181"/>
                </a:lnTo>
                <a:lnTo>
                  <a:pt x="718" y="180"/>
                </a:lnTo>
                <a:lnTo>
                  <a:pt x="718" y="180"/>
                </a:lnTo>
                <a:lnTo>
                  <a:pt x="719" y="179"/>
                </a:lnTo>
                <a:lnTo>
                  <a:pt x="719" y="179"/>
                </a:lnTo>
                <a:lnTo>
                  <a:pt x="720" y="179"/>
                </a:lnTo>
                <a:lnTo>
                  <a:pt x="721" y="178"/>
                </a:lnTo>
                <a:lnTo>
                  <a:pt x="722" y="178"/>
                </a:lnTo>
                <a:lnTo>
                  <a:pt x="722" y="177"/>
                </a:lnTo>
                <a:lnTo>
                  <a:pt x="722" y="176"/>
                </a:lnTo>
                <a:lnTo>
                  <a:pt x="721" y="176"/>
                </a:lnTo>
                <a:lnTo>
                  <a:pt x="721" y="175"/>
                </a:lnTo>
                <a:lnTo>
                  <a:pt x="721" y="175"/>
                </a:lnTo>
                <a:lnTo>
                  <a:pt x="721" y="175"/>
                </a:lnTo>
                <a:lnTo>
                  <a:pt x="720" y="174"/>
                </a:lnTo>
                <a:lnTo>
                  <a:pt x="720" y="174"/>
                </a:lnTo>
                <a:lnTo>
                  <a:pt x="719" y="175"/>
                </a:lnTo>
                <a:lnTo>
                  <a:pt x="718" y="175"/>
                </a:lnTo>
                <a:lnTo>
                  <a:pt x="718" y="175"/>
                </a:lnTo>
                <a:lnTo>
                  <a:pt x="717" y="175"/>
                </a:lnTo>
                <a:lnTo>
                  <a:pt x="715" y="174"/>
                </a:lnTo>
                <a:lnTo>
                  <a:pt x="713" y="174"/>
                </a:lnTo>
                <a:lnTo>
                  <a:pt x="713" y="174"/>
                </a:lnTo>
                <a:lnTo>
                  <a:pt x="713" y="174"/>
                </a:lnTo>
                <a:lnTo>
                  <a:pt x="712" y="174"/>
                </a:lnTo>
                <a:lnTo>
                  <a:pt x="712" y="174"/>
                </a:lnTo>
                <a:lnTo>
                  <a:pt x="711" y="174"/>
                </a:lnTo>
                <a:lnTo>
                  <a:pt x="709" y="174"/>
                </a:lnTo>
                <a:lnTo>
                  <a:pt x="708" y="174"/>
                </a:lnTo>
                <a:lnTo>
                  <a:pt x="707" y="174"/>
                </a:lnTo>
                <a:lnTo>
                  <a:pt x="707" y="174"/>
                </a:lnTo>
                <a:lnTo>
                  <a:pt x="706" y="175"/>
                </a:lnTo>
                <a:lnTo>
                  <a:pt x="706" y="175"/>
                </a:lnTo>
                <a:lnTo>
                  <a:pt x="705" y="175"/>
                </a:lnTo>
                <a:lnTo>
                  <a:pt x="704" y="174"/>
                </a:lnTo>
                <a:lnTo>
                  <a:pt x="702" y="174"/>
                </a:lnTo>
                <a:lnTo>
                  <a:pt x="702" y="174"/>
                </a:lnTo>
                <a:lnTo>
                  <a:pt x="702" y="174"/>
                </a:lnTo>
                <a:lnTo>
                  <a:pt x="701" y="174"/>
                </a:lnTo>
                <a:lnTo>
                  <a:pt x="701" y="174"/>
                </a:lnTo>
                <a:lnTo>
                  <a:pt x="701" y="175"/>
                </a:lnTo>
                <a:lnTo>
                  <a:pt x="702" y="176"/>
                </a:lnTo>
                <a:lnTo>
                  <a:pt x="701" y="176"/>
                </a:lnTo>
                <a:lnTo>
                  <a:pt x="701" y="176"/>
                </a:lnTo>
                <a:lnTo>
                  <a:pt x="701" y="177"/>
                </a:lnTo>
                <a:lnTo>
                  <a:pt x="701" y="178"/>
                </a:lnTo>
                <a:lnTo>
                  <a:pt x="701" y="178"/>
                </a:lnTo>
                <a:lnTo>
                  <a:pt x="700" y="179"/>
                </a:lnTo>
                <a:lnTo>
                  <a:pt x="700" y="177"/>
                </a:lnTo>
                <a:lnTo>
                  <a:pt x="699" y="177"/>
                </a:lnTo>
                <a:lnTo>
                  <a:pt x="698" y="175"/>
                </a:lnTo>
                <a:lnTo>
                  <a:pt x="697" y="174"/>
                </a:lnTo>
                <a:lnTo>
                  <a:pt x="697" y="173"/>
                </a:lnTo>
                <a:lnTo>
                  <a:pt x="696" y="172"/>
                </a:lnTo>
                <a:lnTo>
                  <a:pt x="696" y="172"/>
                </a:lnTo>
                <a:lnTo>
                  <a:pt x="696" y="171"/>
                </a:lnTo>
                <a:lnTo>
                  <a:pt x="697" y="171"/>
                </a:lnTo>
                <a:lnTo>
                  <a:pt x="697" y="171"/>
                </a:lnTo>
                <a:lnTo>
                  <a:pt x="697" y="171"/>
                </a:lnTo>
                <a:lnTo>
                  <a:pt x="697" y="171"/>
                </a:lnTo>
                <a:lnTo>
                  <a:pt x="696" y="170"/>
                </a:lnTo>
                <a:lnTo>
                  <a:pt x="696" y="171"/>
                </a:lnTo>
                <a:lnTo>
                  <a:pt x="695" y="171"/>
                </a:lnTo>
                <a:lnTo>
                  <a:pt x="694" y="171"/>
                </a:lnTo>
                <a:lnTo>
                  <a:pt x="694" y="171"/>
                </a:lnTo>
                <a:lnTo>
                  <a:pt x="693" y="171"/>
                </a:lnTo>
                <a:lnTo>
                  <a:pt x="692" y="171"/>
                </a:lnTo>
                <a:lnTo>
                  <a:pt x="691" y="171"/>
                </a:lnTo>
                <a:lnTo>
                  <a:pt x="688" y="171"/>
                </a:lnTo>
                <a:lnTo>
                  <a:pt x="686" y="171"/>
                </a:lnTo>
                <a:lnTo>
                  <a:pt x="684" y="171"/>
                </a:lnTo>
                <a:lnTo>
                  <a:pt x="684" y="171"/>
                </a:lnTo>
                <a:lnTo>
                  <a:pt x="683" y="171"/>
                </a:lnTo>
                <a:lnTo>
                  <a:pt x="681" y="170"/>
                </a:lnTo>
                <a:lnTo>
                  <a:pt x="680" y="170"/>
                </a:lnTo>
                <a:lnTo>
                  <a:pt x="680" y="170"/>
                </a:lnTo>
                <a:lnTo>
                  <a:pt x="680" y="171"/>
                </a:lnTo>
                <a:lnTo>
                  <a:pt x="680" y="171"/>
                </a:lnTo>
                <a:lnTo>
                  <a:pt x="680" y="172"/>
                </a:lnTo>
                <a:lnTo>
                  <a:pt x="679" y="171"/>
                </a:lnTo>
                <a:lnTo>
                  <a:pt x="679" y="171"/>
                </a:lnTo>
                <a:lnTo>
                  <a:pt x="679" y="170"/>
                </a:lnTo>
                <a:lnTo>
                  <a:pt x="679" y="169"/>
                </a:lnTo>
                <a:lnTo>
                  <a:pt x="679" y="169"/>
                </a:lnTo>
                <a:lnTo>
                  <a:pt x="679" y="169"/>
                </a:lnTo>
                <a:lnTo>
                  <a:pt x="678" y="169"/>
                </a:lnTo>
                <a:lnTo>
                  <a:pt x="677" y="169"/>
                </a:lnTo>
                <a:lnTo>
                  <a:pt x="676" y="170"/>
                </a:lnTo>
                <a:lnTo>
                  <a:pt x="675" y="171"/>
                </a:lnTo>
                <a:lnTo>
                  <a:pt x="674" y="171"/>
                </a:lnTo>
                <a:lnTo>
                  <a:pt x="673" y="171"/>
                </a:lnTo>
                <a:lnTo>
                  <a:pt x="672" y="171"/>
                </a:lnTo>
                <a:lnTo>
                  <a:pt x="671" y="171"/>
                </a:lnTo>
                <a:lnTo>
                  <a:pt x="671" y="171"/>
                </a:lnTo>
                <a:lnTo>
                  <a:pt x="670" y="170"/>
                </a:lnTo>
                <a:lnTo>
                  <a:pt x="669" y="170"/>
                </a:lnTo>
                <a:lnTo>
                  <a:pt x="669" y="170"/>
                </a:lnTo>
                <a:lnTo>
                  <a:pt x="668" y="170"/>
                </a:lnTo>
                <a:lnTo>
                  <a:pt x="668" y="171"/>
                </a:lnTo>
                <a:lnTo>
                  <a:pt x="668" y="171"/>
                </a:lnTo>
                <a:lnTo>
                  <a:pt x="668" y="171"/>
                </a:lnTo>
                <a:lnTo>
                  <a:pt x="667" y="171"/>
                </a:lnTo>
                <a:lnTo>
                  <a:pt x="666" y="172"/>
                </a:lnTo>
                <a:lnTo>
                  <a:pt x="665" y="173"/>
                </a:lnTo>
                <a:lnTo>
                  <a:pt x="664" y="173"/>
                </a:lnTo>
                <a:lnTo>
                  <a:pt x="664" y="173"/>
                </a:lnTo>
                <a:lnTo>
                  <a:pt x="661" y="173"/>
                </a:lnTo>
                <a:lnTo>
                  <a:pt x="659" y="173"/>
                </a:lnTo>
                <a:lnTo>
                  <a:pt x="657" y="173"/>
                </a:lnTo>
                <a:lnTo>
                  <a:pt x="655" y="172"/>
                </a:lnTo>
                <a:lnTo>
                  <a:pt x="654" y="171"/>
                </a:lnTo>
                <a:lnTo>
                  <a:pt x="653" y="171"/>
                </a:lnTo>
                <a:lnTo>
                  <a:pt x="653" y="172"/>
                </a:lnTo>
                <a:lnTo>
                  <a:pt x="653" y="172"/>
                </a:lnTo>
                <a:lnTo>
                  <a:pt x="653" y="173"/>
                </a:lnTo>
                <a:lnTo>
                  <a:pt x="653" y="173"/>
                </a:lnTo>
                <a:lnTo>
                  <a:pt x="653" y="173"/>
                </a:lnTo>
                <a:lnTo>
                  <a:pt x="652" y="173"/>
                </a:lnTo>
                <a:lnTo>
                  <a:pt x="652" y="172"/>
                </a:lnTo>
                <a:lnTo>
                  <a:pt x="652" y="172"/>
                </a:lnTo>
                <a:lnTo>
                  <a:pt x="651" y="171"/>
                </a:lnTo>
                <a:lnTo>
                  <a:pt x="651" y="171"/>
                </a:lnTo>
                <a:lnTo>
                  <a:pt x="651" y="170"/>
                </a:lnTo>
                <a:lnTo>
                  <a:pt x="650" y="170"/>
                </a:lnTo>
                <a:lnTo>
                  <a:pt x="650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8" y="170"/>
                </a:lnTo>
                <a:lnTo>
                  <a:pt x="647" y="170"/>
                </a:lnTo>
                <a:lnTo>
                  <a:pt x="647" y="170"/>
                </a:lnTo>
                <a:lnTo>
                  <a:pt x="646" y="170"/>
                </a:lnTo>
                <a:lnTo>
                  <a:pt x="646" y="170"/>
                </a:lnTo>
                <a:lnTo>
                  <a:pt x="646" y="171"/>
                </a:lnTo>
                <a:lnTo>
                  <a:pt x="645" y="171"/>
                </a:lnTo>
                <a:lnTo>
                  <a:pt x="645" y="170"/>
                </a:lnTo>
                <a:lnTo>
                  <a:pt x="645" y="170"/>
                </a:lnTo>
                <a:lnTo>
                  <a:pt x="644" y="170"/>
                </a:lnTo>
                <a:lnTo>
                  <a:pt x="644" y="170"/>
                </a:lnTo>
                <a:lnTo>
                  <a:pt x="644" y="169"/>
                </a:lnTo>
                <a:lnTo>
                  <a:pt x="644" y="169"/>
                </a:lnTo>
                <a:lnTo>
                  <a:pt x="643" y="169"/>
                </a:lnTo>
                <a:lnTo>
                  <a:pt x="643" y="169"/>
                </a:lnTo>
                <a:lnTo>
                  <a:pt x="643" y="169"/>
                </a:lnTo>
                <a:lnTo>
                  <a:pt x="642" y="169"/>
                </a:lnTo>
                <a:lnTo>
                  <a:pt x="642" y="169"/>
                </a:lnTo>
                <a:lnTo>
                  <a:pt x="641" y="169"/>
                </a:lnTo>
                <a:lnTo>
                  <a:pt x="641" y="169"/>
                </a:lnTo>
                <a:lnTo>
                  <a:pt x="641" y="168"/>
                </a:lnTo>
                <a:lnTo>
                  <a:pt x="640" y="168"/>
                </a:lnTo>
                <a:lnTo>
                  <a:pt x="640" y="168"/>
                </a:lnTo>
                <a:lnTo>
                  <a:pt x="640" y="168"/>
                </a:lnTo>
                <a:lnTo>
                  <a:pt x="639" y="167"/>
                </a:lnTo>
                <a:lnTo>
                  <a:pt x="639" y="167"/>
                </a:lnTo>
                <a:lnTo>
                  <a:pt x="638" y="167"/>
                </a:lnTo>
                <a:lnTo>
                  <a:pt x="638" y="167"/>
                </a:lnTo>
                <a:lnTo>
                  <a:pt x="638" y="166"/>
                </a:lnTo>
                <a:lnTo>
                  <a:pt x="637" y="166"/>
                </a:lnTo>
                <a:lnTo>
                  <a:pt x="637" y="166"/>
                </a:lnTo>
                <a:lnTo>
                  <a:pt x="637" y="166"/>
                </a:lnTo>
                <a:lnTo>
                  <a:pt x="636" y="165"/>
                </a:lnTo>
                <a:lnTo>
                  <a:pt x="636" y="165"/>
                </a:lnTo>
                <a:lnTo>
                  <a:pt x="635" y="164"/>
                </a:lnTo>
                <a:lnTo>
                  <a:pt x="635" y="164"/>
                </a:lnTo>
                <a:lnTo>
                  <a:pt x="635" y="164"/>
                </a:lnTo>
                <a:lnTo>
                  <a:pt x="634" y="164"/>
                </a:lnTo>
                <a:lnTo>
                  <a:pt x="634" y="163"/>
                </a:lnTo>
                <a:lnTo>
                  <a:pt x="634" y="163"/>
                </a:lnTo>
                <a:lnTo>
                  <a:pt x="634" y="163"/>
                </a:lnTo>
                <a:lnTo>
                  <a:pt x="634" y="163"/>
                </a:lnTo>
                <a:lnTo>
                  <a:pt x="634" y="162"/>
                </a:lnTo>
                <a:lnTo>
                  <a:pt x="633" y="162"/>
                </a:lnTo>
                <a:lnTo>
                  <a:pt x="633" y="162"/>
                </a:lnTo>
                <a:lnTo>
                  <a:pt x="633" y="162"/>
                </a:lnTo>
                <a:lnTo>
                  <a:pt x="633" y="161"/>
                </a:lnTo>
                <a:lnTo>
                  <a:pt x="633" y="161"/>
                </a:lnTo>
                <a:lnTo>
                  <a:pt x="633" y="161"/>
                </a:lnTo>
                <a:lnTo>
                  <a:pt x="632" y="160"/>
                </a:lnTo>
                <a:lnTo>
                  <a:pt x="632" y="160"/>
                </a:lnTo>
                <a:lnTo>
                  <a:pt x="632" y="160"/>
                </a:lnTo>
                <a:lnTo>
                  <a:pt x="631" y="159"/>
                </a:lnTo>
                <a:lnTo>
                  <a:pt x="631" y="159"/>
                </a:lnTo>
                <a:lnTo>
                  <a:pt x="630" y="159"/>
                </a:lnTo>
                <a:lnTo>
                  <a:pt x="630" y="159"/>
                </a:lnTo>
                <a:lnTo>
                  <a:pt x="630" y="158"/>
                </a:lnTo>
                <a:lnTo>
                  <a:pt x="629" y="158"/>
                </a:lnTo>
                <a:lnTo>
                  <a:pt x="629" y="158"/>
                </a:lnTo>
                <a:lnTo>
                  <a:pt x="628" y="157"/>
                </a:lnTo>
                <a:lnTo>
                  <a:pt x="627" y="157"/>
                </a:lnTo>
                <a:lnTo>
                  <a:pt x="626" y="157"/>
                </a:lnTo>
                <a:lnTo>
                  <a:pt x="626" y="157"/>
                </a:lnTo>
                <a:lnTo>
                  <a:pt x="626" y="157"/>
                </a:lnTo>
                <a:lnTo>
                  <a:pt x="626" y="157"/>
                </a:lnTo>
                <a:lnTo>
                  <a:pt x="625" y="157"/>
                </a:lnTo>
                <a:lnTo>
                  <a:pt x="625" y="158"/>
                </a:lnTo>
                <a:lnTo>
                  <a:pt x="626" y="158"/>
                </a:lnTo>
                <a:lnTo>
                  <a:pt x="626" y="158"/>
                </a:lnTo>
                <a:lnTo>
                  <a:pt x="626" y="158"/>
                </a:lnTo>
                <a:lnTo>
                  <a:pt x="627" y="158"/>
                </a:lnTo>
                <a:lnTo>
                  <a:pt x="627" y="158"/>
                </a:lnTo>
                <a:lnTo>
                  <a:pt x="628" y="158"/>
                </a:lnTo>
                <a:lnTo>
                  <a:pt x="628" y="158"/>
                </a:lnTo>
                <a:lnTo>
                  <a:pt x="628" y="158"/>
                </a:lnTo>
                <a:lnTo>
                  <a:pt x="629" y="158"/>
                </a:lnTo>
                <a:lnTo>
                  <a:pt x="629" y="158"/>
                </a:lnTo>
                <a:lnTo>
                  <a:pt x="628" y="158"/>
                </a:lnTo>
                <a:lnTo>
                  <a:pt x="628" y="159"/>
                </a:lnTo>
                <a:lnTo>
                  <a:pt x="628" y="159"/>
                </a:lnTo>
                <a:lnTo>
                  <a:pt x="627" y="159"/>
                </a:lnTo>
                <a:lnTo>
                  <a:pt x="627" y="159"/>
                </a:lnTo>
                <a:lnTo>
                  <a:pt x="627" y="159"/>
                </a:lnTo>
                <a:lnTo>
                  <a:pt x="627" y="159"/>
                </a:lnTo>
                <a:lnTo>
                  <a:pt x="628" y="159"/>
                </a:lnTo>
                <a:lnTo>
                  <a:pt x="628" y="159"/>
                </a:lnTo>
                <a:lnTo>
                  <a:pt x="629" y="159"/>
                </a:lnTo>
                <a:lnTo>
                  <a:pt x="629" y="159"/>
                </a:lnTo>
                <a:lnTo>
                  <a:pt x="629" y="159"/>
                </a:lnTo>
                <a:lnTo>
                  <a:pt x="630" y="159"/>
                </a:lnTo>
                <a:lnTo>
                  <a:pt x="630" y="159"/>
                </a:lnTo>
                <a:lnTo>
                  <a:pt x="630" y="160"/>
                </a:lnTo>
                <a:lnTo>
                  <a:pt x="631" y="160"/>
                </a:lnTo>
                <a:lnTo>
                  <a:pt x="631" y="161"/>
                </a:lnTo>
                <a:lnTo>
                  <a:pt x="631" y="161"/>
                </a:lnTo>
                <a:lnTo>
                  <a:pt x="631" y="162"/>
                </a:lnTo>
                <a:lnTo>
                  <a:pt x="631" y="162"/>
                </a:lnTo>
                <a:lnTo>
                  <a:pt x="631" y="163"/>
                </a:lnTo>
                <a:lnTo>
                  <a:pt x="632" y="163"/>
                </a:lnTo>
                <a:lnTo>
                  <a:pt x="632" y="164"/>
                </a:lnTo>
                <a:lnTo>
                  <a:pt x="632" y="164"/>
                </a:lnTo>
                <a:lnTo>
                  <a:pt x="631" y="164"/>
                </a:lnTo>
                <a:lnTo>
                  <a:pt x="631" y="165"/>
                </a:lnTo>
                <a:lnTo>
                  <a:pt x="630" y="165"/>
                </a:lnTo>
                <a:lnTo>
                  <a:pt x="630" y="166"/>
                </a:lnTo>
                <a:lnTo>
                  <a:pt x="630" y="166"/>
                </a:lnTo>
                <a:lnTo>
                  <a:pt x="631" y="167"/>
                </a:lnTo>
                <a:lnTo>
                  <a:pt x="631" y="167"/>
                </a:lnTo>
                <a:lnTo>
                  <a:pt x="630" y="167"/>
                </a:lnTo>
                <a:lnTo>
                  <a:pt x="630" y="167"/>
                </a:lnTo>
                <a:lnTo>
                  <a:pt x="630" y="167"/>
                </a:lnTo>
                <a:lnTo>
                  <a:pt x="630" y="166"/>
                </a:lnTo>
                <a:lnTo>
                  <a:pt x="630" y="166"/>
                </a:lnTo>
                <a:lnTo>
                  <a:pt x="630" y="165"/>
                </a:lnTo>
                <a:lnTo>
                  <a:pt x="630" y="164"/>
                </a:lnTo>
                <a:lnTo>
                  <a:pt x="630" y="164"/>
                </a:lnTo>
                <a:lnTo>
                  <a:pt x="631" y="164"/>
                </a:lnTo>
                <a:lnTo>
                  <a:pt x="631" y="163"/>
                </a:lnTo>
                <a:lnTo>
                  <a:pt x="631" y="163"/>
                </a:lnTo>
                <a:lnTo>
                  <a:pt x="631" y="162"/>
                </a:lnTo>
                <a:lnTo>
                  <a:pt x="630" y="162"/>
                </a:lnTo>
                <a:lnTo>
                  <a:pt x="630" y="161"/>
                </a:lnTo>
                <a:lnTo>
                  <a:pt x="630" y="161"/>
                </a:lnTo>
                <a:lnTo>
                  <a:pt x="630" y="161"/>
                </a:lnTo>
                <a:lnTo>
                  <a:pt x="629" y="161"/>
                </a:lnTo>
                <a:lnTo>
                  <a:pt x="629" y="161"/>
                </a:lnTo>
                <a:lnTo>
                  <a:pt x="628" y="160"/>
                </a:lnTo>
                <a:lnTo>
                  <a:pt x="628" y="160"/>
                </a:lnTo>
                <a:lnTo>
                  <a:pt x="627" y="160"/>
                </a:lnTo>
                <a:lnTo>
                  <a:pt x="627" y="160"/>
                </a:lnTo>
                <a:lnTo>
                  <a:pt x="626" y="160"/>
                </a:lnTo>
                <a:lnTo>
                  <a:pt x="626" y="159"/>
                </a:lnTo>
                <a:lnTo>
                  <a:pt x="626" y="159"/>
                </a:lnTo>
                <a:lnTo>
                  <a:pt x="626" y="159"/>
                </a:lnTo>
                <a:lnTo>
                  <a:pt x="626" y="158"/>
                </a:lnTo>
                <a:lnTo>
                  <a:pt x="625" y="158"/>
                </a:lnTo>
                <a:lnTo>
                  <a:pt x="625" y="158"/>
                </a:lnTo>
                <a:lnTo>
                  <a:pt x="625" y="158"/>
                </a:lnTo>
                <a:lnTo>
                  <a:pt x="625" y="158"/>
                </a:lnTo>
                <a:lnTo>
                  <a:pt x="625" y="158"/>
                </a:lnTo>
                <a:lnTo>
                  <a:pt x="625" y="158"/>
                </a:lnTo>
                <a:lnTo>
                  <a:pt x="624" y="158"/>
                </a:lnTo>
                <a:lnTo>
                  <a:pt x="624" y="158"/>
                </a:lnTo>
                <a:lnTo>
                  <a:pt x="624" y="158"/>
                </a:lnTo>
                <a:lnTo>
                  <a:pt x="624" y="158"/>
                </a:lnTo>
                <a:lnTo>
                  <a:pt x="623" y="158"/>
                </a:lnTo>
                <a:lnTo>
                  <a:pt x="623" y="158"/>
                </a:lnTo>
                <a:lnTo>
                  <a:pt x="622" y="158"/>
                </a:lnTo>
                <a:lnTo>
                  <a:pt x="622" y="158"/>
                </a:lnTo>
                <a:lnTo>
                  <a:pt x="622" y="158"/>
                </a:lnTo>
                <a:lnTo>
                  <a:pt x="621" y="158"/>
                </a:lnTo>
                <a:lnTo>
                  <a:pt x="621" y="158"/>
                </a:lnTo>
                <a:lnTo>
                  <a:pt x="620" y="158"/>
                </a:lnTo>
                <a:lnTo>
                  <a:pt x="620" y="158"/>
                </a:lnTo>
                <a:lnTo>
                  <a:pt x="619" y="158"/>
                </a:lnTo>
                <a:lnTo>
                  <a:pt x="619" y="157"/>
                </a:lnTo>
                <a:lnTo>
                  <a:pt x="619" y="157"/>
                </a:lnTo>
                <a:lnTo>
                  <a:pt x="618" y="157"/>
                </a:lnTo>
                <a:lnTo>
                  <a:pt x="618" y="157"/>
                </a:lnTo>
                <a:lnTo>
                  <a:pt x="617" y="157"/>
                </a:lnTo>
                <a:lnTo>
                  <a:pt x="617" y="156"/>
                </a:lnTo>
                <a:lnTo>
                  <a:pt x="616" y="156"/>
                </a:lnTo>
                <a:lnTo>
                  <a:pt x="616" y="155"/>
                </a:lnTo>
                <a:lnTo>
                  <a:pt x="615" y="155"/>
                </a:lnTo>
                <a:lnTo>
                  <a:pt x="615" y="155"/>
                </a:lnTo>
                <a:lnTo>
                  <a:pt x="615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4"/>
                </a:lnTo>
                <a:lnTo>
                  <a:pt x="613" y="154"/>
                </a:lnTo>
                <a:lnTo>
                  <a:pt x="613" y="154"/>
                </a:lnTo>
                <a:lnTo>
                  <a:pt x="612" y="154"/>
                </a:lnTo>
                <a:lnTo>
                  <a:pt x="612" y="153"/>
                </a:lnTo>
                <a:lnTo>
                  <a:pt x="611" y="153"/>
                </a:lnTo>
                <a:lnTo>
                  <a:pt x="611" y="153"/>
                </a:lnTo>
                <a:lnTo>
                  <a:pt x="610" y="153"/>
                </a:lnTo>
                <a:lnTo>
                  <a:pt x="610" y="153"/>
                </a:lnTo>
                <a:lnTo>
                  <a:pt x="610" y="152"/>
                </a:lnTo>
                <a:lnTo>
                  <a:pt x="610" y="152"/>
                </a:lnTo>
                <a:lnTo>
                  <a:pt x="609" y="152"/>
                </a:lnTo>
                <a:lnTo>
                  <a:pt x="609" y="152"/>
                </a:lnTo>
                <a:lnTo>
                  <a:pt x="608" y="152"/>
                </a:lnTo>
                <a:lnTo>
                  <a:pt x="608" y="151"/>
                </a:lnTo>
                <a:lnTo>
                  <a:pt x="608" y="151"/>
                </a:lnTo>
                <a:lnTo>
                  <a:pt x="607" y="151"/>
                </a:lnTo>
                <a:lnTo>
                  <a:pt x="607" y="151"/>
                </a:lnTo>
                <a:lnTo>
                  <a:pt x="606" y="151"/>
                </a:lnTo>
                <a:lnTo>
                  <a:pt x="606" y="150"/>
                </a:lnTo>
                <a:lnTo>
                  <a:pt x="606" y="150"/>
                </a:lnTo>
                <a:lnTo>
                  <a:pt x="605" y="150"/>
                </a:lnTo>
                <a:lnTo>
                  <a:pt x="605" y="150"/>
                </a:lnTo>
                <a:lnTo>
                  <a:pt x="605" y="150"/>
                </a:lnTo>
                <a:lnTo>
                  <a:pt x="604" y="150"/>
                </a:lnTo>
                <a:lnTo>
                  <a:pt x="604" y="149"/>
                </a:lnTo>
                <a:lnTo>
                  <a:pt x="603" y="149"/>
                </a:lnTo>
                <a:lnTo>
                  <a:pt x="603" y="149"/>
                </a:lnTo>
                <a:lnTo>
                  <a:pt x="603" y="149"/>
                </a:lnTo>
                <a:lnTo>
                  <a:pt x="603" y="149"/>
                </a:lnTo>
                <a:lnTo>
                  <a:pt x="602" y="149"/>
                </a:lnTo>
                <a:lnTo>
                  <a:pt x="602" y="149"/>
                </a:lnTo>
                <a:lnTo>
                  <a:pt x="601" y="149"/>
                </a:lnTo>
                <a:lnTo>
                  <a:pt x="601" y="149"/>
                </a:lnTo>
                <a:lnTo>
                  <a:pt x="601" y="148"/>
                </a:lnTo>
                <a:lnTo>
                  <a:pt x="600" y="148"/>
                </a:lnTo>
                <a:lnTo>
                  <a:pt x="600" y="148"/>
                </a:lnTo>
                <a:lnTo>
                  <a:pt x="599" y="148"/>
                </a:lnTo>
                <a:lnTo>
                  <a:pt x="599" y="147"/>
                </a:lnTo>
                <a:lnTo>
                  <a:pt x="598" y="147"/>
                </a:lnTo>
                <a:lnTo>
                  <a:pt x="598" y="147"/>
                </a:lnTo>
                <a:lnTo>
                  <a:pt x="598" y="147"/>
                </a:lnTo>
                <a:lnTo>
                  <a:pt x="597" y="147"/>
                </a:lnTo>
                <a:lnTo>
                  <a:pt x="597" y="147"/>
                </a:lnTo>
                <a:lnTo>
                  <a:pt x="596" y="146"/>
                </a:lnTo>
                <a:lnTo>
                  <a:pt x="594" y="146"/>
                </a:lnTo>
                <a:lnTo>
                  <a:pt x="591" y="144"/>
                </a:lnTo>
                <a:lnTo>
                  <a:pt x="590" y="143"/>
                </a:lnTo>
                <a:lnTo>
                  <a:pt x="587" y="142"/>
                </a:lnTo>
                <a:lnTo>
                  <a:pt x="587" y="142"/>
                </a:lnTo>
                <a:lnTo>
                  <a:pt x="586" y="141"/>
                </a:lnTo>
                <a:lnTo>
                  <a:pt x="583" y="140"/>
                </a:lnTo>
                <a:lnTo>
                  <a:pt x="582" y="139"/>
                </a:lnTo>
                <a:lnTo>
                  <a:pt x="579" y="138"/>
                </a:lnTo>
                <a:lnTo>
                  <a:pt x="577" y="138"/>
                </a:lnTo>
                <a:lnTo>
                  <a:pt x="576" y="137"/>
                </a:lnTo>
                <a:lnTo>
                  <a:pt x="574" y="136"/>
                </a:lnTo>
                <a:lnTo>
                  <a:pt x="573" y="136"/>
                </a:lnTo>
                <a:lnTo>
                  <a:pt x="572" y="136"/>
                </a:lnTo>
                <a:lnTo>
                  <a:pt x="571" y="136"/>
                </a:lnTo>
                <a:lnTo>
                  <a:pt x="570" y="135"/>
                </a:lnTo>
                <a:lnTo>
                  <a:pt x="569" y="135"/>
                </a:lnTo>
                <a:lnTo>
                  <a:pt x="567" y="135"/>
                </a:lnTo>
                <a:lnTo>
                  <a:pt x="567" y="135"/>
                </a:lnTo>
                <a:lnTo>
                  <a:pt x="564" y="135"/>
                </a:lnTo>
                <a:lnTo>
                  <a:pt x="564" y="135"/>
                </a:lnTo>
                <a:lnTo>
                  <a:pt x="563" y="135"/>
                </a:lnTo>
                <a:lnTo>
                  <a:pt x="561" y="135"/>
                </a:lnTo>
                <a:lnTo>
                  <a:pt x="560" y="134"/>
                </a:lnTo>
                <a:lnTo>
                  <a:pt x="560" y="134"/>
                </a:lnTo>
                <a:lnTo>
                  <a:pt x="560" y="134"/>
                </a:lnTo>
                <a:lnTo>
                  <a:pt x="560" y="133"/>
                </a:lnTo>
                <a:lnTo>
                  <a:pt x="559" y="133"/>
                </a:lnTo>
                <a:lnTo>
                  <a:pt x="559" y="133"/>
                </a:lnTo>
                <a:lnTo>
                  <a:pt x="558" y="134"/>
                </a:lnTo>
                <a:lnTo>
                  <a:pt x="558" y="134"/>
                </a:lnTo>
                <a:lnTo>
                  <a:pt x="557" y="134"/>
                </a:lnTo>
                <a:lnTo>
                  <a:pt x="557" y="134"/>
                </a:lnTo>
                <a:lnTo>
                  <a:pt x="556" y="134"/>
                </a:lnTo>
                <a:lnTo>
                  <a:pt x="555" y="134"/>
                </a:lnTo>
                <a:lnTo>
                  <a:pt x="554" y="134"/>
                </a:lnTo>
                <a:lnTo>
                  <a:pt x="553" y="134"/>
                </a:lnTo>
                <a:lnTo>
                  <a:pt x="553" y="134"/>
                </a:lnTo>
                <a:lnTo>
                  <a:pt x="553" y="134"/>
                </a:lnTo>
                <a:lnTo>
                  <a:pt x="552" y="135"/>
                </a:lnTo>
                <a:lnTo>
                  <a:pt x="552" y="135"/>
                </a:lnTo>
                <a:lnTo>
                  <a:pt x="551" y="135"/>
                </a:lnTo>
                <a:lnTo>
                  <a:pt x="550" y="136"/>
                </a:lnTo>
                <a:lnTo>
                  <a:pt x="549" y="136"/>
                </a:lnTo>
                <a:lnTo>
                  <a:pt x="548" y="137"/>
                </a:lnTo>
                <a:lnTo>
                  <a:pt x="548" y="138"/>
                </a:lnTo>
                <a:lnTo>
                  <a:pt x="547" y="138"/>
                </a:lnTo>
                <a:lnTo>
                  <a:pt x="546" y="138"/>
                </a:lnTo>
                <a:lnTo>
                  <a:pt x="545" y="136"/>
                </a:lnTo>
                <a:lnTo>
                  <a:pt x="545" y="135"/>
                </a:lnTo>
                <a:lnTo>
                  <a:pt x="544" y="134"/>
                </a:lnTo>
                <a:lnTo>
                  <a:pt x="542" y="130"/>
                </a:lnTo>
                <a:lnTo>
                  <a:pt x="542" y="128"/>
                </a:lnTo>
                <a:lnTo>
                  <a:pt x="540" y="125"/>
                </a:lnTo>
                <a:lnTo>
                  <a:pt x="538" y="124"/>
                </a:lnTo>
                <a:lnTo>
                  <a:pt x="536" y="123"/>
                </a:lnTo>
                <a:lnTo>
                  <a:pt x="535" y="122"/>
                </a:lnTo>
                <a:lnTo>
                  <a:pt x="534" y="122"/>
                </a:lnTo>
                <a:lnTo>
                  <a:pt x="534" y="123"/>
                </a:lnTo>
                <a:lnTo>
                  <a:pt x="533" y="123"/>
                </a:lnTo>
                <a:lnTo>
                  <a:pt x="531" y="125"/>
                </a:lnTo>
                <a:lnTo>
                  <a:pt x="530" y="126"/>
                </a:lnTo>
                <a:lnTo>
                  <a:pt x="528" y="127"/>
                </a:lnTo>
                <a:lnTo>
                  <a:pt x="524" y="129"/>
                </a:lnTo>
                <a:lnTo>
                  <a:pt x="523" y="129"/>
                </a:lnTo>
                <a:lnTo>
                  <a:pt x="521" y="133"/>
                </a:lnTo>
                <a:lnTo>
                  <a:pt x="520" y="135"/>
                </a:lnTo>
                <a:lnTo>
                  <a:pt x="519" y="136"/>
                </a:lnTo>
                <a:lnTo>
                  <a:pt x="520" y="137"/>
                </a:lnTo>
                <a:lnTo>
                  <a:pt x="521" y="138"/>
                </a:lnTo>
                <a:lnTo>
                  <a:pt x="520" y="138"/>
                </a:lnTo>
                <a:lnTo>
                  <a:pt x="520" y="137"/>
                </a:lnTo>
                <a:lnTo>
                  <a:pt x="520" y="137"/>
                </a:lnTo>
                <a:lnTo>
                  <a:pt x="519" y="137"/>
                </a:lnTo>
                <a:lnTo>
                  <a:pt x="519" y="137"/>
                </a:lnTo>
                <a:lnTo>
                  <a:pt x="519" y="136"/>
                </a:lnTo>
                <a:lnTo>
                  <a:pt x="519" y="136"/>
                </a:lnTo>
                <a:lnTo>
                  <a:pt x="518" y="136"/>
                </a:lnTo>
                <a:lnTo>
                  <a:pt x="518" y="136"/>
                </a:lnTo>
                <a:lnTo>
                  <a:pt x="518" y="135"/>
                </a:lnTo>
                <a:lnTo>
                  <a:pt x="517" y="135"/>
                </a:lnTo>
                <a:lnTo>
                  <a:pt x="517" y="135"/>
                </a:lnTo>
                <a:lnTo>
                  <a:pt x="517" y="135"/>
                </a:lnTo>
                <a:lnTo>
                  <a:pt x="516" y="135"/>
                </a:lnTo>
                <a:lnTo>
                  <a:pt x="516" y="135"/>
                </a:lnTo>
                <a:lnTo>
                  <a:pt x="515" y="136"/>
                </a:lnTo>
                <a:lnTo>
                  <a:pt x="515" y="136"/>
                </a:lnTo>
                <a:lnTo>
                  <a:pt x="514" y="136"/>
                </a:lnTo>
                <a:lnTo>
                  <a:pt x="514" y="136"/>
                </a:lnTo>
                <a:lnTo>
                  <a:pt x="513" y="136"/>
                </a:lnTo>
                <a:lnTo>
                  <a:pt x="513" y="137"/>
                </a:lnTo>
                <a:lnTo>
                  <a:pt x="513" y="137"/>
                </a:lnTo>
                <a:lnTo>
                  <a:pt x="512" y="137"/>
                </a:lnTo>
                <a:lnTo>
                  <a:pt x="512" y="137"/>
                </a:lnTo>
                <a:lnTo>
                  <a:pt x="512" y="137"/>
                </a:lnTo>
                <a:lnTo>
                  <a:pt x="512" y="138"/>
                </a:lnTo>
                <a:lnTo>
                  <a:pt x="512" y="138"/>
                </a:lnTo>
                <a:lnTo>
                  <a:pt x="511" y="138"/>
                </a:lnTo>
                <a:lnTo>
                  <a:pt x="511" y="139"/>
                </a:lnTo>
                <a:lnTo>
                  <a:pt x="511" y="139"/>
                </a:lnTo>
                <a:lnTo>
                  <a:pt x="511" y="139"/>
                </a:lnTo>
                <a:lnTo>
                  <a:pt x="510" y="139"/>
                </a:lnTo>
                <a:lnTo>
                  <a:pt x="510" y="139"/>
                </a:lnTo>
                <a:lnTo>
                  <a:pt x="510" y="139"/>
                </a:lnTo>
                <a:lnTo>
                  <a:pt x="510" y="140"/>
                </a:lnTo>
                <a:lnTo>
                  <a:pt x="509" y="140"/>
                </a:lnTo>
                <a:lnTo>
                  <a:pt x="509" y="140"/>
                </a:lnTo>
                <a:lnTo>
                  <a:pt x="509" y="141"/>
                </a:lnTo>
                <a:lnTo>
                  <a:pt x="509" y="141"/>
                </a:lnTo>
                <a:lnTo>
                  <a:pt x="508" y="141"/>
                </a:lnTo>
                <a:lnTo>
                  <a:pt x="508" y="142"/>
                </a:lnTo>
                <a:lnTo>
                  <a:pt x="508" y="142"/>
                </a:lnTo>
                <a:lnTo>
                  <a:pt x="507" y="143"/>
                </a:lnTo>
                <a:lnTo>
                  <a:pt x="507" y="143"/>
                </a:lnTo>
                <a:lnTo>
                  <a:pt x="507" y="144"/>
                </a:lnTo>
                <a:lnTo>
                  <a:pt x="507" y="144"/>
                </a:lnTo>
                <a:lnTo>
                  <a:pt x="506" y="144"/>
                </a:lnTo>
                <a:lnTo>
                  <a:pt x="506" y="145"/>
                </a:lnTo>
                <a:lnTo>
                  <a:pt x="506" y="145"/>
                </a:lnTo>
                <a:lnTo>
                  <a:pt x="506" y="146"/>
                </a:lnTo>
                <a:lnTo>
                  <a:pt x="505" y="146"/>
                </a:lnTo>
                <a:lnTo>
                  <a:pt x="505" y="147"/>
                </a:lnTo>
                <a:lnTo>
                  <a:pt x="505" y="147"/>
                </a:lnTo>
                <a:lnTo>
                  <a:pt x="505" y="147"/>
                </a:lnTo>
                <a:lnTo>
                  <a:pt x="505" y="148"/>
                </a:lnTo>
                <a:lnTo>
                  <a:pt x="505" y="148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50"/>
                </a:lnTo>
                <a:lnTo>
                  <a:pt x="503" y="150"/>
                </a:lnTo>
                <a:lnTo>
                  <a:pt x="503" y="150"/>
                </a:lnTo>
                <a:lnTo>
                  <a:pt x="503" y="151"/>
                </a:lnTo>
                <a:lnTo>
                  <a:pt x="503" y="151"/>
                </a:lnTo>
                <a:lnTo>
                  <a:pt x="503" y="152"/>
                </a:lnTo>
                <a:lnTo>
                  <a:pt x="502" y="152"/>
                </a:lnTo>
                <a:lnTo>
                  <a:pt x="502" y="153"/>
                </a:lnTo>
                <a:lnTo>
                  <a:pt x="502" y="154"/>
                </a:lnTo>
                <a:lnTo>
                  <a:pt x="501" y="154"/>
                </a:lnTo>
                <a:lnTo>
                  <a:pt x="501" y="154"/>
                </a:lnTo>
                <a:lnTo>
                  <a:pt x="500" y="155"/>
                </a:lnTo>
                <a:lnTo>
                  <a:pt x="500" y="155"/>
                </a:lnTo>
                <a:lnTo>
                  <a:pt x="499" y="156"/>
                </a:lnTo>
                <a:lnTo>
                  <a:pt x="499" y="156"/>
                </a:lnTo>
                <a:lnTo>
                  <a:pt x="498" y="157"/>
                </a:lnTo>
                <a:lnTo>
                  <a:pt x="498" y="157"/>
                </a:lnTo>
                <a:lnTo>
                  <a:pt x="497" y="158"/>
                </a:lnTo>
                <a:lnTo>
                  <a:pt x="497" y="158"/>
                </a:lnTo>
                <a:lnTo>
                  <a:pt x="496" y="159"/>
                </a:lnTo>
                <a:lnTo>
                  <a:pt x="496" y="159"/>
                </a:lnTo>
                <a:lnTo>
                  <a:pt x="495" y="159"/>
                </a:lnTo>
                <a:lnTo>
                  <a:pt x="495" y="159"/>
                </a:lnTo>
                <a:lnTo>
                  <a:pt x="496" y="159"/>
                </a:lnTo>
                <a:lnTo>
                  <a:pt x="496" y="158"/>
                </a:lnTo>
                <a:lnTo>
                  <a:pt x="497" y="156"/>
                </a:lnTo>
                <a:lnTo>
                  <a:pt x="497" y="155"/>
                </a:lnTo>
                <a:lnTo>
                  <a:pt x="498" y="153"/>
                </a:lnTo>
                <a:lnTo>
                  <a:pt x="499" y="149"/>
                </a:lnTo>
                <a:lnTo>
                  <a:pt x="499" y="149"/>
                </a:lnTo>
                <a:lnTo>
                  <a:pt x="498" y="149"/>
                </a:lnTo>
                <a:lnTo>
                  <a:pt x="497" y="148"/>
                </a:lnTo>
                <a:lnTo>
                  <a:pt x="497" y="148"/>
                </a:lnTo>
                <a:lnTo>
                  <a:pt x="495" y="148"/>
                </a:lnTo>
                <a:lnTo>
                  <a:pt x="494" y="148"/>
                </a:lnTo>
                <a:lnTo>
                  <a:pt x="492" y="148"/>
                </a:lnTo>
                <a:lnTo>
                  <a:pt x="492" y="148"/>
                </a:lnTo>
                <a:lnTo>
                  <a:pt x="489" y="148"/>
                </a:lnTo>
                <a:lnTo>
                  <a:pt x="488" y="149"/>
                </a:lnTo>
                <a:lnTo>
                  <a:pt x="488" y="149"/>
                </a:lnTo>
                <a:lnTo>
                  <a:pt x="488" y="149"/>
                </a:lnTo>
                <a:lnTo>
                  <a:pt x="488" y="148"/>
                </a:lnTo>
                <a:lnTo>
                  <a:pt x="487" y="148"/>
                </a:lnTo>
                <a:lnTo>
                  <a:pt x="487" y="148"/>
                </a:lnTo>
                <a:lnTo>
                  <a:pt x="486" y="148"/>
                </a:lnTo>
                <a:lnTo>
                  <a:pt x="487" y="148"/>
                </a:lnTo>
                <a:lnTo>
                  <a:pt x="487" y="148"/>
                </a:lnTo>
                <a:lnTo>
                  <a:pt x="488" y="148"/>
                </a:lnTo>
                <a:lnTo>
                  <a:pt x="488" y="148"/>
                </a:lnTo>
                <a:lnTo>
                  <a:pt x="489" y="148"/>
                </a:lnTo>
                <a:lnTo>
                  <a:pt x="489" y="147"/>
                </a:lnTo>
                <a:lnTo>
                  <a:pt x="488" y="147"/>
                </a:lnTo>
                <a:lnTo>
                  <a:pt x="488" y="147"/>
                </a:lnTo>
                <a:lnTo>
                  <a:pt x="487" y="147"/>
                </a:lnTo>
                <a:lnTo>
                  <a:pt x="486" y="147"/>
                </a:lnTo>
                <a:lnTo>
                  <a:pt x="486" y="147"/>
                </a:lnTo>
                <a:lnTo>
                  <a:pt x="485" y="147"/>
                </a:lnTo>
                <a:lnTo>
                  <a:pt x="485" y="147"/>
                </a:lnTo>
                <a:lnTo>
                  <a:pt x="485" y="148"/>
                </a:lnTo>
                <a:lnTo>
                  <a:pt x="484" y="148"/>
                </a:lnTo>
                <a:lnTo>
                  <a:pt x="484" y="148"/>
                </a:lnTo>
                <a:lnTo>
                  <a:pt x="484" y="148"/>
                </a:lnTo>
                <a:lnTo>
                  <a:pt x="483" y="148"/>
                </a:lnTo>
                <a:lnTo>
                  <a:pt x="484" y="148"/>
                </a:lnTo>
                <a:lnTo>
                  <a:pt x="484" y="148"/>
                </a:lnTo>
                <a:lnTo>
                  <a:pt x="484" y="147"/>
                </a:lnTo>
                <a:lnTo>
                  <a:pt x="484" y="147"/>
                </a:lnTo>
                <a:lnTo>
                  <a:pt x="485" y="147"/>
                </a:lnTo>
                <a:lnTo>
                  <a:pt x="485" y="147"/>
                </a:lnTo>
                <a:lnTo>
                  <a:pt x="485" y="147"/>
                </a:lnTo>
                <a:lnTo>
                  <a:pt x="486" y="147"/>
                </a:lnTo>
                <a:lnTo>
                  <a:pt x="486" y="147"/>
                </a:lnTo>
                <a:lnTo>
                  <a:pt x="487" y="147"/>
                </a:lnTo>
                <a:lnTo>
                  <a:pt x="487" y="147"/>
                </a:lnTo>
                <a:lnTo>
                  <a:pt x="488" y="147"/>
                </a:lnTo>
                <a:lnTo>
                  <a:pt x="488" y="146"/>
                </a:lnTo>
                <a:lnTo>
                  <a:pt x="488" y="146"/>
                </a:lnTo>
                <a:lnTo>
                  <a:pt x="488" y="145"/>
                </a:lnTo>
                <a:lnTo>
                  <a:pt x="488" y="145"/>
                </a:lnTo>
                <a:lnTo>
                  <a:pt x="488" y="146"/>
                </a:lnTo>
                <a:lnTo>
                  <a:pt x="488" y="146"/>
                </a:lnTo>
                <a:lnTo>
                  <a:pt x="488" y="146"/>
                </a:lnTo>
                <a:lnTo>
                  <a:pt x="489" y="146"/>
                </a:lnTo>
                <a:lnTo>
                  <a:pt x="489" y="146"/>
                </a:lnTo>
                <a:lnTo>
                  <a:pt x="489" y="146"/>
                </a:lnTo>
                <a:lnTo>
                  <a:pt x="490" y="146"/>
                </a:lnTo>
                <a:lnTo>
                  <a:pt x="490" y="146"/>
                </a:lnTo>
                <a:lnTo>
                  <a:pt x="490" y="145"/>
                </a:lnTo>
                <a:lnTo>
                  <a:pt x="490" y="145"/>
                </a:lnTo>
                <a:lnTo>
                  <a:pt x="489" y="145"/>
                </a:lnTo>
                <a:lnTo>
                  <a:pt x="489" y="144"/>
                </a:lnTo>
                <a:lnTo>
                  <a:pt x="490" y="145"/>
                </a:lnTo>
                <a:lnTo>
                  <a:pt x="490" y="145"/>
                </a:lnTo>
                <a:lnTo>
                  <a:pt x="490" y="145"/>
                </a:lnTo>
                <a:lnTo>
                  <a:pt x="490" y="145"/>
                </a:lnTo>
                <a:lnTo>
                  <a:pt x="490" y="146"/>
                </a:lnTo>
                <a:lnTo>
                  <a:pt x="491" y="146"/>
                </a:lnTo>
                <a:lnTo>
                  <a:pt x="491" y="146"/>
                </a:lnTo>
                <a:lnTo>
                  <a:pt x="491" y="146"/>
                </a:lnTo>
                <a:lnTo>
                  <a:pt x="492" y="146"/>
                </a:lnTo>
                <a:lnTo>
                  <a:pt x="492" y="146"/>
                </a:lnTo>
                <a:lnTo>
                  <a:pt x="492" y="147"/>
                </a:lnTo>
                <a:lnTo>
                  <a:pt x="492" y="147"/>
                </a:lnTo>
                <a:lnTo>
                  <a:pt x="492" y="147"/>
                </a:lnTo>
                <a:lnTo>
                  <a:pt x="492" y="146"/>
                </a:lnTo>
                <a:lnTo>
                  <a:pt x="492" y="146"/>
                </a:lnTo>
                <a:lnTo>
                  <a:pt x="492" y="145"/>
                </a:lnTo>
                <a:lnTo>
                  <a:pt x="492" y="145"/>
                </a:lnTo>
                <a:lnTo>
                  <a:pt x="492" y="144"/>
                </a:lnTo>
                <a:lnTo>
                  <a:pt x="492" y="144"/>
                </a:lnTo>
                <a:lnTo>
                  <a:pt x="492" y="144"/>
                </a:lnTo>
                <a:lnTo>
                  <a:pt x="492" y="143"/>
                </a:lnTo>
                <a:lnTo>
                  <a:pt x="492" y="143"/>
                </a:lnTo>
                <a:lnTo>
                  <a:pt x="492" y="142"/>
                </a:lnTo>
                <a:lnTo>
                  <a:pt x="492" y="142"/>
                </a:lnTo>
                <a:lnTo>
                  <a:pt x="492" y="142"/>
                </a:lnTo>
                <a:lnTo>
                  <a:pt x="493" y="142"/>
                </a:lnTo>
                <a:lnTo>
                  <a:pt x="493" y="142"/>
                </a:lnTo>
                <a:lnTo>
                  <a:pt x="493" y="141"/>
                </a:lnTo>
                <a:lnTo>
                  <a:pt x="494" y="141"/>
                </a:lnTo>
                <a:lnTo>
                  <a:pt x="494" y="141"/>
                </a:lnTo>
                <a:lnTo>
                  <a:pt x="493" y="141"/>
                </a:lnTo>
                <a:lnTo>
                  <a:pt x="493" y="141"/>
                </a:lnTo>
                <a:lnTo>
                  <a:pt x="492" y="141"/>
                </a:lnTo>
                <a:lnTo>
                  <a:pt x="492" y="141"/>
                </a:lnTo>
                <a:lnTo>
                  <a:pt x="492" y="142"/>
                </a:lnTo>
                <a:lnTo>
                  <a:pt x="492" y="142"/>
                </a:lnTo>
                <a:lnTo>
                  <a:pt x="491" y="142"/>
                </a:lnTo>
                <a:lnTo>
                  <a:pt x="491" y="142"/>
                </a:lnTo>
                <a:lnTo>
                  <a:pt x="490" y="141"/>
                </a:lnTo>
                <a:lnTo>
                  <a:pt x="490" y="141"/>
                </a:lnTo>
                <a:lnTo>
                  <a:pt x="489" y="141"/>
                </a:lnTo>
                <a:lnTo>
                  <a:pt x="489" y="142"/>
                </a:lnTo>
                <a:lnTo>
                  <a:pt x="488" y="141"/>
                </a:lnTo>
                <a:lnTo>
                  <a:pt x="488" y="141"/>
                </a:lnTo>
                <a:lnTo>
                  <a:pt x="487" y="141"/>
                </a:lnTo>
                <a:lnTo>
                  <a:pt x="486" y="141"/>
                </a:lnTo>
                <a:lnTo>
                  <a:pt x="486" y="141"/>
                </a:lnTo>
                <a:lnTo>
                  <a:pt x="486" y="142"/>
                </a:lnTo>
                <a:lnTo>
                  <a:pt x="485" y="142"/>
                </a:lnTo>
                <a:lnTo>
                  <a:pt x="485" y="142"/>
                </a:lnTo>
                <a:lnTo>
                  <a:pt x="486" y="142"/>
                </a:lnTo>
                <a:lnTo>
                  <a:pt x="486" y="143"/>
                </a:lnTo>
                <a:lnTo>
                  <a:pt x="487" y="143"/>
                </a:lnTo>
                <a:lnTo>
                  <a:pt x="486" y="143"/>
                </a:lnTo>
                <a:lnTo>
                  <a:pt x="486" y="144"/>
                </a:lnTo>
                <a:lnTo>
                  <a:pt x="486" y="144"/>
                </a:lnTo>
                <a:lnTo>
                  <a:pt x="486" y="143"/>
                </a:lnTo>
                <a:lnTo>
                  <a:pt x="485" y="143"/>
                </a:lnTo>
                <a:lnTo>
                  <a:pt x="485" y="143"/>
                </a:lnTo>
                <a:lnTo>
                  <a:pt x="485" y="143"/>
                </a:lnTo>
                <a:lnTo>
                  <a:pt x="485" y="142"/>
                </a:lnTo>
                <a:lnTo>
                  <a:pt x="484" y="142"/>
                </a:lnTo>
                <a:lnTo>
                  <a:pt x="484" y="143"/>
                </a:lnTo>
                <a:lnTo>
                  <a:pt x="484" y="142"/>
                </a:lnTo>
                <a:lnTo>
                  <a:pt x="484" y="143"/>
                </a:lnTo>
                <a:lnTo>
                  <a:pt x="483" y="143"/>
                </a:lnTo>
                <a:lnTo>
                  <a:pt x="483" y="143"/>
                </a:lnTo>
                <a:lnTo>
                  <a:pt x="483" y="144"/>
                </a:lnTo>
                <a:lnTo>
                  <a:pt x="483" y="144"/>
                </a:lnTo>
                <a:lnTo>
                  <a:pt x="483" y="143"/>
                </a:lnTo>
                <a:lnTo>
                  <a:pt x="482" y="143"/>
                </a:lnTo>
                <a:lnTo>
                  <a:pt x="482" y="144"/>
                </a:lnTo>
                <a:lnTo>
                  <a:pt x="481" y="144"/>
                </a:lnTo>
                <a:lnTo>
                  <a:pt x="481" y="144"/>
                </a:lnTo>
                <a:lnTo>
                  <a:pt x="481" y="144"/>
                </a:lnTo>
                <a:lnTo>
                  <a:pt x="480" y="144"/>
                </a:lnTo>
                <a:lnTo>
                  <a:pt x="480" y="145"/>
                </a:lnTo>
                <a:lnTo>
                  <a:pt x="481" y="145"/>
                </a:lnTo>
                <a:lnTo>
                  <a:pt x="480" y="145"/>
                </a:lnTo>
                <a:lnTo>
                  <a:pt x="480" y="145"/>
                </a:lnTo>
                <a:lnTo>
                  <a:pt x="480" y="146"/>
                </a:lnTo>
                <a:lnTo>
                  <a:pt x="479" y="146"/>
                </a:lnTo>
                <a:lnTo>
                  <a:pt x="479" y="146"/>
                </a:lnTo>
                <a:lnTo>
                  <a:pt x="478" y="146"/>
                </a:lnTo>
                <a:lnTo>
                  <a:pt x="478" y="147"/>
                </a:lnTo>
                <a:lnTo>
                  <a:pt x="478" y="147"/>
                </a:lnTo>
                <a:lnTo>
                  <a:pt x="477" y="147"/>
                </a:lnTo>
                <a:lnTo>
                  <a:pt x="477" y="147"/>
                </a:lnTo>
                <a:lnTo>
                  <a:pt x="477" y="147"/>
                </a:lnTo>
                <a:lnTo>
                  <a:pt x="477" y="147"/>
                </a:lnTo>
                <a:lnTo>
                  <a:pt x="476" y="147"/>
                </a:lnTo>
                <a:lnTo>
                  <a:pt x="476" y="148"/>
                </a:lnTo>
                <a:lnTo>
                  <a:pt x="475" y="148"/>
                </a:lnTo>
                <a:lnTo>
                  <a:pt x="475" y="148"/>
                </a:lnTo>
                <a:lnTo>
                  <a:pt x="474" y="148"/>
                </a:lnTo>
                <a:lnTo>
                  <a:pt x="474" y="148"/>
                </a:lnTo>
                <a:lnTo>
                  <a:pt x="473" y="148"/>
                </a:lnTo>
                <a:lnTo>
                  <a:pt x="473" y="148"/>
                </a:lnTo>
                <a:lnTo>
                  <a:pt x="472" y="148"/>
                </a:lnTo>
                <a:lnTo>
                  <a:pt x="472" y="148"/>
                </a:lnTo>
                <a:lnTo>
                  <a:pt x="472" y="149"/>
                </a:lnTo>
                <a:lnTo>
                  <a:pt x="472" y="149"/>
                </a:lnTo>
                <a:lnTo>
                  <a:pt x="471" y="149"/>
                </a:lnTo>
                <a:lnTo>
                  <a:pt x="470" y="149"/>
                </a:lnTo>
                <a:lnTo>
                  <a:pt x="469" y="149"/>
                </a:lnTo>
                <a:lnTo>
                  <a:pt x="468" y="149"/>
                </a:lnTo>
                <a:lnTo>
                  <a:pt x="467" y="149"/>
                </a:lnTo>
                <a:lnTo>
                  <a:pt x="467" y="149"/>
                </a:lnTo>
                <a:lnTo>
                  <a:pt x="465" y="150"/>
                </a:lnTo>
                <a:lnTo>
                  <a:pt x="465" y="150"/>
                </a:lnTo>
                <a:lnTo>
                  <a:pt x="464" y="150"/>
                </a:lnTo>
                <a:lnTo>
                  <a:pt x="464" y="150"/>
                </a:lnTo>
                <a:lnTo>
                  <a:pt x="463" y="150"/>
                </a:lnTo>
                <a:lnTo>
                  <a:pt x="463" y="150"/>
                </a:lnTo>
                <a:lnTo>
                  <a:pt x="462" y="150"/>
                </a:lnTo>
                <a:lnTo>
                  <a:pt x="462" y="150"/>
                </a:lnTo>
                <a:lnTo>
                  <a:pt x="462" y="151"/>
                </a:lnTo>
                <a:lnTo>
                  <a:pt x="462" y="151"/>
                </a:lnTo>
                <a:lnTo>
                  <a:pt x="462" y="151"/>
                </a:lnTo>
                <a:lnTo>
                  <a:pt x="461" y="151"/>
                </a:lnTo>
                <a:lnTo>
                  <a:pt x="461" y="151"/>
                </a:lnTo>
                <a:lnTo>
                  <a:pt x="456" y="147"/>
                </a:lnTo>
                <a:lnTo>
                  <a:pt x="456" y="147"/>
                </a:lnTo>
                <a:lnTo>
                  <a:pt x="452" y="142"/>
                </a:lnTo>
                <a:lnTo>
                  <a:pt x="452" y="142"/>
                </a:lnTo>
                <a:lnTo>
                  <a:pt x="452" y="142"/>
                </a:lnTo>
                <a:lnTo>
                  <a:pt x="452" y="142"/>
                </a:lnTo>
                <a:lnTo>
                  <a:pt x="453" y="142"/>
                </a:lnTo>
                <a:lnTo>
                  <a:pt x="453" y="142"/>
                </a:lnTo>
                <a:lnTo>
                  <a:pt x="452" y="142"/>
                </a:lnTo>
                <a:lnTo>
                  <a:pt x="453" y="143"/>
                </a:lnTo>
                <a:lnTo>
                  <a:pt x="453" y="143"/>
                </a:lnTo>
                <a:lnTo>
                  <a:pt x="453" y="142"/>
                </a:lnTo>
                <a:lnTo>
                  <a:pt x="454" y="142"/>
                </a:lnTo>
                <a:lnTo>
                  <a:pt x="454" y="142"/>
                </a:lnTo>
                <a:lnTo>
                  <a:pt x="454" y="142"/>
                </a:lnTo>
                <a:lnTo>
                  <a:pt x="455" y="142"/>
                </a:lnTo>
                <a:lnTo>
                  <a:pt x="455" y="141"/>
                </a:lnTo>
                <a:lnTo>
                  <a:pt x="455" y="140"/>
                </a:lnTo>
                <a:lnTo>
                  <a:pt x="456" y="140"/>
                </a:lnTo>
                <a:lnTo>
                  <a:pt x="456" y="139"/>
                </a:lnTo>
                <a:lnTo>
                  <a:pt x="456" y="139"/>
                </a:lnTo>
                <a:lnTo>
                  <a:pt x="456" y="139"/>
                </a:lnTo>
                <a:lnTo>
                  <a:pt x="456" y="138"/>
                </a:lnTo>
                <a:lnTo>
                  <a:pt x="456" y="138"/>
                </a:lnTo>
                <a:lnTo>
                  <a:pt x="456" y="137"/>
                </a:lnTo>
                <a:lnTo>
                  <a:pt x="456" y="137"/>
                </a:lnTo>
                <a:lnTo>
                  <a:pt x="455" y="137"/>
                </a:lnTo>
                <a:lnTo>
                  <a:pt x="455" y="136"/>
                </a:lnTo>
                <a:lnTo>
                  <a:pt x="455" y="137"/>
                </a:lnTo>
                <a:lnTo>
                  <a:pt x="454" y="136"/>
                </a:lnTo>
                <a:lnTo>
                  <a:pt x="455" y="136"/>
                </a:lnTo>
                <a:lnTo>
                  <a:pt x="455" y="136"/>
                </a:lnTo>
                <a:lnTo>
                  <a:pt x="456" y="137"/>
                </a:lnTo>
                <a:lnTo>
                  <a:pt x="456" y="136"/>
                </a:lnTo>
                <a:lnTo>
                  <a:pt x="456" y="136"/>
                </a:lnTo>
                <a:lnTo>
                  <a:pt x="457" y="136"/>
                </a:lnTo>
                <a:lnTo>
                  <a:pt x="457" y="135"/>
                </a:lnTo>
                <a:lnTo>
                  <a:pt x="457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4"/>
                </a:lnTo>
                <a:lnTo>
                  <a:pt x="458" y="134"/>
                </a:lnTo>
                <a:lnTo>
                  <a:pt x="458" y="133"/>
                </a:lnTo>
                <a:lnTo>
                  <a:pt x="457" y="133"/>
                </a:lnTo>
                <a:lnTo>
                  <a:pt x="457" y="132"/>
                </a:lnTo>
                <a:lnTo>
                  <a:pt x="457" y="132"/>
                </a:lnTo>
                <a:lnTo>
                  <a:pt x="457" y="131"/>
                </a:lnTo>
                <a:lnTo>
                  <a:pt x="457" y="131"/>
                </a:lnTo>
                <a:lnTo>
                  <a:pt x="456" y="130"/>
                </a:lnTo>
                <a:lnTo>
                  <a:pt x="456" y="130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5" y="129"/>
                </a:lnTo>
                <a:lnTo>
                  <a:pt x="454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7"/>
                </a:lnTo>
                <a:lnTo>
                  <a:pt x="454" y="127"/>
                </a:lnTo>
                <a:lnTo>
                  <a:pt x="454" y="126"/>
                </a:lnTo>
                <a:lnTo>
                  <a:pt x="454" y="126"/>
                </a:lnTo>
                <a:lnTo>
                  <a:pt x="454" y="125"/>
                </a:lnTo>
                <a:lnTo>
                  <a:pt x="454" y="125"/>
                </a:lnTo>
                <a:lnTo>
                  <a:pt x="454" y="124"/>
                </a:lnTo>
                <a:lnTo>
                  <a:pt x="454" y="124"/>
                </a:lnTo>
                <a:lnTo>
                  <a:pt x="454" y="124"/>
                </a:lnTo>
                <a:lnTo>
                  <a:pt x="454" y="123"/>
                </a:lnTo>
                <a:lnTo>
                  <a:pt x="454" y="123"/>
                </a:lnTo>
                <a:lnTo>
                  <a:pt x="453" y="123"/>
                </a:lnTo>
                <a:lnTo>
                  <a:pt x="453" y="122"/>
                </a:lnTo>
                <a:lnTo>
                  <a:pt x="453" y="122"/>
                </a:lnTo>
                <a:lnTo>
                  <a:pt x="453" y="122"/>
                </a:lnTo>
                <a:lnTo>
                  <a:pt x="453" y="121"/>
                </a:lnTo>
                <a:lnTo>
                  <a:pt x="452" y="121"/>
                </a:lnTo>
                <a:lnTo>
                  <a:pt x="452" y="121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1" y="119"/>
                </a:lnTo>
                <a:lnTo>
                  <a:pt x="451" y="119"/>
                </a:lnTo>
                <a:lnTo>
                  <a:pt x="450" y="119"/>
                </a:lnTo>
                <a:lnTo>
                  <a:pt x="450" y="119"/>
                </a:lnTo>
                <a:lnTo>
                  <a:pt x="450" y="119"/>
                </a:lnTo>
                <a:lnTo>
                  <a:pt x="450" y="119"/>
                </a:lnTo>
                <a:lnTo>
                  <a:pt x="449" y="119"/>
                </a:lnTo>
                <a:lnTo>
                  <a:pt x="449" y="120"/>
                </a:lnTo>
                <a:lnTo>
                  <a:pt x="449" y="119"/>
                </a:lnTo>
                <a:lnTo>
                  <a:pt x="449" y="119"/>
                </a:lnTo>
                <a:lnTo>
                  <a:pt x="449" y="119"/>
                </a:lnTo>
                <a:lnTo>
                  <a:pt x="450" y="119"/>
                </a:lnTo>
                <a:lnTo>
                  <a:pt x="450" y="118"/>
                </a:lnTo>
                <a:lnTo>
                  <a:pt x="450" y="118"/>
                </a:lnTo>
                <a:lnTo>
                  <a:pt x="450" y="118"/>
                </a:lnTo>
                <a:lnTo>
                  <a:pt x="450" y="117"/>
                </a:lnTo>
                <a:lnTo>
                  <a:pt x="450" y="117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8" y="116"/>
                </a:lnTo>
                <a:lnTo>
                  <a:pt x="448" y="115"/>
                </a:lnTo>
                <a:lnTo>
                  <a:pt x="448" y="115"/>
                </a:lnTo>
                <a:lnTo>
                  <a:pt x="447" y="115"/>
                </a:lnTo>
                <a:lnTo>
                  <a:pt x="447" y="115"/>
                </a:lnTo>
                <a:lnTo>
                  <a:pt x="447" y="114"/>
                </a:lnTo>
                <a:lnTo>
                  <a:pt x="446" y="114"/>
                </a:lnTo>
                <a:lnTo>
                  <a:pt x="446" y="114"/>
                </a:lnTo>
                <a:lnTo>
                  <a:pt x="445" y="114"/>
                </a:lnTo>
                <a:lnTo>
                  <a:pt x="445" y="114"/>
                </a:lnTo>
                <a:lnTo>
                  <a:pt x="444" y="114"/>
                </a:lnTo>
                <a:lnTo>
                  <a:pt x="444" y="114"/>
                </a:lnTo>
                <a:lnTo>
                  <a:pt x="443" y="114"/>
                </a:lnTo>
                <a:lnTo>
                  <a:pt x="443" y="114"/>
                </a:lnTo>
                <a:lnTo>
                  <a:pt x="442" y="114"/>
                </a:lnTo>
                <a:lnTo>
                  <a:pt x="442" y="110"/>
                </a:lnTo>
                <a:lnTo>
                  <a:pt x="442" y="105"/>
                </a:lnTo>
                <a:lnTo>
                  <a:pt x="443" y="105"/>
                </a:lnTo>
                <a:lnTo>
                  <a:pt x="443" y="105"/>
                </a:lnTo>
                <a:lnTo>
                  <a:pt x="444" y="104"/>
                </a:lnTo>
                <a:lnTo>
                  <a:pt x="444" y="104"/>
                </a:lnTo>
                <a:lnTo>
                  <a:pt x="445" y="104"/>
                </a:lnTo>
                <a:lnTo>
                  <a:pt x="445" y="104"/>
                </a:lnTo>
                <a:lnTo>
                  <a:pt x="445" y="103"/>
                </a:lnTo>
                <a:lnTo>
                  <a:pt x="446" y="103"/>
                </a:lnTo>
                <a:lnTo>
                  <a:pt x="446" y="103"/>
                </a:lnTo>
                <a:lnTo>
                  <a:pt x="446" y="102"/>
                </a:lnTo>
                <a:lnTo>
                  <a:pt x="446" y="102"/>
                </a:lnTo>
                <a:lnTo>
                  <a:pt x="446" y="101"/>
                </a:lnTo>
                <a:lnTo>
                  <a:pt x="445" y="101"/>
                </a:lnTo>
                <a:lnTo>
                  <a:pt x="445" y="101"/>
                </a:lnTo>
                <a:lnTo>
                  <a:pt x="444" y="101"/>
                </a:lnTo>
                <a:lnTo>
                  <a:pt x="444" y="101"/>
                </a:lnTo>
                <a:lnTo>
                  <a:pt x="444" y="101"/>
                </a:lnTo>
                <a:lnTo>
                  <a:pt x="444" y="101"/>
                </a:lnTo>
                <a:lnTo>
                  <a:pt x="443" y="101"/>
                </a:lnTo>
                <a:lnTo>
                  <a:pt x="443" y="100"/>
                </a:lnTo>
                <a:lnTo>
                  <a:pt x="443" y="100"/>
                </a:lnTo>
                <a:lnTo>
                  <a:pt x="444" y="100"/>
                </a:lnTo>
                <a:lnTo>
                  <a:pt x="444" y="100"/>
                </a:lnTo>
                <a:lnTo>
                  <a:pt x="444" y="99"/>
                </a:lnTo>
                <a:lnTo>
                  <a:pt x="444" y="99"/>
                </a:lnTo>
                <a:lnTo>
                  <a:pt x="444" y="98"/>
                </a:lnTo>
                <a:lnTo>
                  <a:pt x="444" y="98"/>
                </a:lnTo>
                <a:lnTo>
                  <a:pt x="443" y="98"/>
                </a:lnTo>
                <a:lnTo>
                  <a:pt x="443" y="99"/>
                </a:lnTo>
                <a:lnTo>
                  <a:pt x="443" y="99"/>
                </a:lnTo>
                <a:lnTo>
                  <a:pt x="443" y="98"/>
                </a:lnTo>
                <a:lnTo>
                  <a:pt x="443" y="98"/>
                </a:lnTo>
                <a:lnTo>
                  <a:pt x="443" y="98"/>
                </a:lnTo>
                <a:lnTo>
                  <a:pt x="444" y="98"/>
                </a:lnTo>
                <a:lnTo>
                  <a:pt x="443" y="97"/>
                </a:lnTo>
                <a:lnTo>
                  <a:pt x="443" y="97"/>
                </a:lnTo>
                <a:lnTo>
                  <a:pt x="443" y="97"/>
                </a:lnTo>
                <a:lnTo>
                  <a:pt x="443" y="96"/>
                </a:lnTo>
                <a:lnTo>
                  <a:pt x="442" y="96"/>
                </a:lnTo>
                <a:lnTo>
                  <a:pt x="442" y="96"/>
                </a:lnTo>
                <a:lnTo>
                  <a:pt x="442" y="96"/>
                </a:lnTo>
                <a:lnTo>
                  <a:pt x="442" y="95"/>
                </a:lnTo>
                <a:lnTo>
                  <a:pt x="441" y="95"/>
                </a:lnTo>
                <a:lnTo>
                  <a:pt x="441" y="95"/>
                </a:lnTo>
                <a:lnTo>
                  <a:pt x="441" y="96"/>
                </a:lnTo>
                <a:lnTo>
                  <a:pt x="440" y="95"/>
                </a:lnTo>
                <a:lnTo>
                  <a:pt x="441" y="95"/>
                </a:lnTo>
                <a:lnTo>
                  <a:pt x="441" y="95"/>
                </a:lnTo>
                <a:lnTo>
                  <a:pt x="442" y="95"/>
                </a:lnTo>
                <a:lnTo>
                  <a:pt x="442" y="95"/>
                </a:lnTo>
                <a:lnTo>
                  <a:pt x="442" y="95"/>
                </a:lnTo>
                <a:lnTo>
                  <a:pt x="442" y="96"/>
                </a:lnTo>
                <a:lnTo>
                  <a:pt x="443" y="96"/>
                </a:lnTo>
                <a:lnTo>
                  <a:pt x="444" y="96"/>
                </a:lnTo>
                <a:lnTo>
                  <a:pt x="444" y="95"/>
                </a:lnTo>
                <a:lnTo>
                  <a:pt x="444" y="95"/>
                </a:lnTo>
                <a:lnTo>
                  <a:pt x="444" y="94"/>
                </a:lnTo>
                <a:lnTo>
                  <a:pt x="444" y="94"/>
                </a:lnTo>
                <a:lnTo>
                  <a:pt x="444" y="93"/>
                </a:lnTo>
                <a:lnTo>
                  <a:pt x="443" y="93"/>
                </a:lnTo>
                <a:lnTo>
                  <a:pt x="443" y="92"/>
                </a:lnTo>
                <a:lnTo>
                  <a:pt x="443" y="92"/>
                </a:lnTo>
                <a:lnTo>
                  <a:pt x="442" y="92"/>
                </a:lnTo>
                <a:lnTo>
                  <a:pt x="442" y="91"/>
                </a:lnTo>
                <a:lnTo>
                  <a:pt x="442" y="90"/>
                </a:lnTo>
                <a:lnTo>
                  <a:pt x="442" y="89"/>
                </a:lnTo>
                <a:lnTo>
                  <a:pt x="441" y="89"/>
                </a:lnTo>
                <a:lnTo>
                  <a:pt x="441" y="89"/>
                </a:lnTo>
                <a:lnTo>
                  <a:pt x="441" y="89"/>
                </a:lnTo>
                <a:lnTo>
                  <a:pt x="441" y="89"/>
                </a:lnTo>
                <a:lnTo>
                  <a:pt x="441" y="88"/>
                </a:lnTo>
                <a:lnTo>
                  <a:pt x="441" y="88"/>
                </a:lnTo>
                <a:lnTo>
                  <a:pt x="440" y="88"/>
                </a:lnTo>
                <a:lnTo>
                  <a:pt x="440" y="87"/>
                </a:lnTo>
                <a:lnTo>
                  <a:pt x="440" y="88"/>
                </a:lnTo>
                <a:lnTo>
                  <a:pt x="440" y="88"/>
                </a:lnTo>
                <a:lnTo>
                  <a:pt x="440" y="89"/>
                </a:lnTo>
                <a:lnTo>
                  <a:pt x="440" y="89"/>
                </a:lnTo>
                <a:lnTo>
                  <a:pt x="439" y="89"/>
                </a:lnTo>
                <a:lnTo>
                  <a:pt x="440" y="89"/>
                </a:lnTo>
                <a:lnTo>
                  <a:pt x="440" y="89"/>
                </a:lnTo>
                <a:lnTo>
                  <a:pt x="440" y="90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8" y="88"/>
                </a:lnTo>
                <a:lnTo>
                  <a:pt x="438" y="89"/>
                </a:lnTo>
                <a:lnTo>
                  <a:pt x="437" y="89"/>
                </a:lnTo>
                <a:lnTo>
                  <a:pt x="437" y="89"/>
                </a:lnTo>
                <a:lnTo>
                  <a:pt x="436" y="89"/>
                </a:lnTo>
                <a:lnTo>
                  <a:pt x="436" y="89"/>
                </a:lnTo>
                <a:lnTo>
                  <a:pt x="436" y="89"/>
                </a:lnTo>
                <a:lnTo>
                  <a:pt x="435" y="89"/>
                </a:lnTo>
                <a:lnTo>
                  <a:pt x="435" y="89"/>
                </a:lnTo>
                <a:lnTo>
                  <a:pt x="435" y="89"/>
                </a:lnTo>
                <a:lnTo>
                  <a:pt x="434" y="89"/>
                </a:lnTo>
                <a:lnTo>
                  <a:pt x="434" y="89"/>
                </a:lnTo>
                <a:lnTo>
                  <a:pt x="434" y="89"/>
                </a:lnTo>
                <a:lnTo>
                  <a:pt x="434" y="89"/>
                </a:lnTo>
                <a:lnTo>
                  <a:pt x="433" y="89"/>
                </a:lnTo>
                <a:lnTo>
                  <a:pt x="433" y="89"/>
                </a:lnTo>
                <a:lnTo>
                  <a:pt x="433" y="89"/>
                </a:lnTo>
                <a:lnTo>
                  <a:pt x="433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2" y="89"/>
                </a:lnTo>
                <a:lnTo>
                  <a:pt x="433" y="89"/>
                </a:lnTo>
                <a:lnTo>
                  <a:pt x="433" y="89"/>
                </a:lnTo>
                <a:lnTo>
                  <a:pt x="434" y="89"/>
                </a:lnTo>
                <a:lnTo>
                  <a:pt x="434" y="88"/>
                </a:lnTo>
                <a:lnTo>
                  <a:pt x="434" y="88"/>
                </a:lnTo>
                <a:lnTo>
                  <a:pt x="434" y="88"/>
                </a:lnTo>
                <a:lnTo>
                  <a:pt x="435" y="88"/>
                </a:lnTo>
                <a:lnTo>
                  <a:pt x="435" y="88"/>
                </a:lnTo>
                <a:lnTo>
                  <a:pt x="436" y="88"/>
                </a:lnTo>
                <a:lnTo>
                  <a:pt x="436" y="87"/>
                </a:lnTo>
                <a:lnTo>
                  <a:pt x="436" y="87"/>
                </a:lnTo>
                <a:lnTo>
                  <a:pt x="437" y="87"/>
                </a:lnTo>
                <a:lnTo>
                  <a:pt x="437" y="87"/>
                </a:lnTo>
                <a:lnTo>
                  <a:pt x="438" y="87"/>
                </a:lnTo>
                <a:lnTo>
                  <a:pt x="438" y="86"/>
                </a:lnTo>
                <a:lnTo>
                  <a:pt x="438" y="86"/>
                </a:lnTo>
                <a:lnTo>
                  <a:pt x="439" y="85"/>
                </a:lnTo>
                <a:lnTo>
                  <a:pt x="439" y="85"/>
                </a:lnTo>
                <a:lnTo>
                  <a:pt x="439" y="84"/>
                </a:lnTo>
                <a:lnTo>
                  <a:pt x="439" y="84"/>
                </a:lnTo>
                <a:lnTo>
                  <a:pt x="439" y="83"/>
                </a:lnTo>
                <a:lnTo>
                  <a:pt x="440" y="83"/>
                </a:lnTo>
                <a:lnTo>
                  <a:pt x="439" y="82"/>
                </a:lnTo>
                <a:lnTo>
                  <a:pt x="439" y="82"/>
                </a:lnTo>
                <a:lnTo>
                  <a:pt x="439" y="81"/>
                </a:lnTo>
                <a:lnTo>
                  <a:pt x="439" y="81"/>
                </a:lnTo>
                <a:lnTo>
                  <a:pt x="439" y="81"/>
                </a:lnTo>
                <a:lnTo>
                  <a:pt x="438" y="81"/>
                </a:lnTo>
                <a:lnTo>
                  <a:pt x="438" y="81"/>
                </a:lnTo>
                <a:lnTo>
                  <a:pt x="438" y="82"/>
                </a:lnTo>
                <a:lnTo>
                  <a:pt x="438" y="82"/>
                </a:lnTo>
                <a:lnTo>
                  <a:pt x="438" y="82"/>
                </a:lnTo>
                <a:lnTo>
                  <a:pt x="437" y="83"/>
                </a:lnTo>
                <a:lnTo>
                  <a:pt x="438" y="83"/>
                </a:lnTo>
                <a:lnTo>
                  <a:pt x="437" y="83"/>
                </a:lnTo>
                <a:lnTo>
                  <a:pt x="437" y="83"/>
                </a:lnTo>
                <a:lnTo>
                  <a:pt x="437" y="84"/>
                </a:lnTo>
                <a:lnTo>
                  <a:pt x="436" y="84"/>
                </a:lnTo>
                <a:lnTo>
                  <a:pt x="436" y="83"/>
                </a:lnTo>
                <a:lnTo>
                  <a:pt x="437" y="83"/>
                </a:lnTo>
                <a:lnTo>
                  <a:pt x="437" y="83"/>
                </a:lnTo>
                <a:lnTo>
                  <a:pt x="437" y="83"/>
                </a:lnTo>
                <a:lnTo>
                  <a:pt x="437" y="82"/>
                </a:lnTo>
                <a:lnTo>
                  <a:pt x="437" y="82"/>
                </a:lnTo>
                <a:lnTo>
                  <a:pt x="437" y="81"/>
                </a:lnTo>
                <a:lnTo>
                  <a:pt x="437" y="81"/>
                </a:lnTo>
                <a:lnTo>
                  <a:pt x="437" y="81"/>
                </a:lnTo>
                <a:lnTo>
                  <a:pt x="437" y="80"/>
                </a:lnTo>
                <a:lnTo>
                  <a:pt x="436" y="80"/>
                </a:lnTo>
                <a:lnTo>
                  <a:pt x="436" y="81"/>
                </a:lnTo>
                <a:lnTo>
                  <a:pt x="436" y="81"/>
                </a:lnTo>
                <a:lnTo>
                  <a:pt x="436" y="81"/>
                </a:lnTo>
                <a:lnTo>
                  <a:pt x="436" y="80"/>
                </a:lnTo>
                <a:lnTo>
                  <a:pt x="435" y="80"/>
                </a:lnTo>
                <a:lnTo>
                  <a:pt x="435" y="79"/>
                </a:lnTo>
                <a:lnTo>
                  <a:pt x="436" y="79"/>
                </a:lnTo>
                <a:lnTo>
                  <a:pt x="436" y="79"/>
                </a:lnTo>
                <a:lnTo>
                  <a:pt x="436" y="79"/>
                </a:lnTo>
                <a:lnTo>
                  <a:pt x="435" y="78"/>
                </a:lnTo>
                <a:lnTo>
                  <a:pt x="435" y="79"/>
                </a:lnTo>
                <a:lnTo>
                  <a:pt x="435" y="79"/>
                </a:lnTo>
                <a:lnTo>
                  <a:pt x="434" y="79"/>
                </a:lnTo>
                <a:lnTo>
                  <a:pt x="434" y="79"/>
                </a:lnTo>
                <a:lnTo>
                  <a:pt x="434" y="79"/>
                </a:lnTo>
                <a:lnTo>
                  <a:pt x="433" y="79"/>
                </a:lnTo>
                <a:lnTo>
                  <a:pt x="433" y="79"/>
                </a:lnTo>
                <a:lnTo>
                  <a:pt x="433" y="80"/>
                </a:lnTo>
                <a:lnTo>
                  <a:pt x="433" y="80"/>
                </a:lnTo>
                <a:lnTo>
                  <a:pt x="432" y="81"/>
                </a:lnTo>
                <a:lnTo>
                  <a:pt x="432" y="81"/>
                </a:lnTo>
                <a:lnTo>
                  <a:pt x="432" y="82"/>
                </a:lnTo>
                <a:lnTo>
                  <a:pt x="433" y="82"/>
                </a:lnTo>
                <a:lnTo>
                  <a:pt x="432" y="82"/>
                </a:lnTo>
                <a:lnTo>
                  <a:pt x="432" y="82"/>
                </a:lnTo>
                <a:lnTo>
                  <a:pt x="432" y="82"/>
                </a:lnTo>
                <a:lnTo>
                  <a:pt x="432" y="81"/>
                </a:lnTo>
                <a:lnTo>
                  <a:pt x="432" y="81"/>
                </a:lnTo>
                <a:lnTo>
                  <a:pt x="431" y="81"/>
                </a:lnTo>
                <a:lnTo>
                  <a:pt x="431" y="81"/>
                </a:lnTo>
                <a:lnTo>
                  <a:pt x="431" y="81"/>
                </a:lnTo>
                <a:lnTo>
                  <a:pt x="431" y="81"/>
                </a:lnTo>
                <a:lnTo>
                  <a:pt x="431" y="82"/>
                </a:lnTo>
                <a:lnTo>
                  <a:pt x="431" y="82"/>
                </a:lnTo>
                <a:lnTo>
                  <a:pt x="431" y="81"/>
                </a:lnTo>
                <a:lnTo>
                  <a:pt x="430" y="81"/>
                </a:lnTo>
                <a:lnTo>
                  <a:pt x="430" y="81"/>
                </a:lnTo>
                <a:lnTo>
                  <a:pt x="430" y="82"/>
                </a:lnTo>
                <a:lnTo>
                  <a:pt x="429" y="82"/>
                </a:lnTo>
                <a:lnTo>
                  <a:pt x="429" y="82"/>
                </a:lnTo>
                <a:lnTo>
                  <a:pt x="429" y="81"/>
                </a:lnTo>
                <a:lnTo>
                  <a:pt x="429" y="80"/>
                </a:lnTo>
                <a:lnTo>
                  <a:pt x="429" y="80"/>
                </a:lnTo>
                <a:lnTo>
                  <a:pt x="429" y="79"/>
                </a:lnTo>
                <a:lnTo>
                  <a:pt x="429" y="79"/>
                </a:lnTo>
                <a:lnTo>
                  <a:pt x="429" y="79"/>
                </a:lnTo>
                <a:lnTo>
                  <a:pt x="429" y="79"/>
                </a:lnTo>
                <a:lnTo>
                  <a:pt x="429" y="79"/>
                </a:lnTo>
                <a:lnTo>
                  <a:pt x="430" y="80"/>
                </a:lnTo>
                <a:lnTo>
                  <a:pt x="430" y="80"/>
                </a:lnTo>
                <a:lnTo>
                  <a:pt x="430" y="80"/>
                </a:lnTo>
                <a:lnTo>
                  <a:pt x="430" y="80"/>
                </a:lnTo>
                <a:lnTo>
                  <a:pt x="430" y="79"/>
                </a:lnTo>
                <a:lnTo>
                  <a:pt x="430" y="79"/>
                </a:lnTo>
                <a:lnTo>
                  <a:pt x="430" y="79"/>
                </a:lnTo>
                <a:lnTo>
                  <a:pt x="430" y="78"/>
                </a:lnTo>
                <a:lnTo>
                  <a:pt x="430" y="78"/>
                </a:lnTo>
                <a:lnTo>
                  <a:pt x="429" y="78"/>
                </a:lnTo>
                <a:lnTo>
                  <a:pt x="429" y="78"/>
                </a:lnTo>
                <a:lnTo>
                  <a:pt x="429" y="78"/>
                </a:lnTo>
                <a:lnTo>
                  <a:pt x="429" y="78"/>
                </a:lnTo>
                <a:lnTo>
                  <a:pt x="429" y="78"/>
                </a:lnTo>
                <a:lnTo>
                  <a:pt x="429" y="79"/>
                </a:lnTo>
                <a:lnTo>
                  <a:pt x="428" y="78"/>
                </a:lnTo>
                <a:lnTo>
                  <a:pt x="428" y="78"/>
                </a:lnTo>
                <a:lnTo>
                  <a:pt x="428" y="78"/>
                </a:lnTo>
                <a:lnTo>
                  <a:pt x="429" y="78"/>
                </a:lnTo>
                <a:lnTo>
                  <a:pt x="429" y="77"/>
                </a:lnTo>
                <a:lnTo>
                  <a:pt x="429" y="77"/>
                </a:lnTo>
                <a:lnTo>
                  <a:pt x="429" y="77"/>
                </a:lnTo>
                <a:lnTo>
                  <a:pt x="429" y="76"/>
                </a:lnTo>
                <a:lnTo>
                  <a:pt x="430" y="76"/>
                </a:lnTo>
                <a:lnTo>
                  <a:pt x="430" y="76"/>
                </a:lnTo>
                <a:lnTo>
                  <a:pt x="430" y="75"/>
                </a:lnTo>
                <a:lnTo>
                  <a:pt x="431" y="75"/>
                </a:lnTo>
                <a:lnTo>
                  <a:pt x="432" y="74"/>
                </a:lnTo>
                <a:lnTo>
                  <a:pt x="432" y="74"/>
                </a:lnTo>
                <a:lnTo>
                  <a:pt x="432" y="73"/>
                </a:lnTo>
                <a:lnTo>
                  <a:pt x="432" y="73"/>
                </a:lnTo>
                <a:lnTo>
                  <a:pt x="433" y="73"/>
                </a:lnTo>
                <a:lnTo>
                  <a:pt x="433" y="73"/>
                </a:lnTo>
                <a:lnTo>
                  <a:pt x="432" y="73"/>
                </a:lnTo>
                <a:lnTo>
                  <a:pt x="432" y="72"/>
                </a:lnTo>
                <a:lnTo>
                  <a:pt x="432" y="72"/>
                </a:lnTo>
                <a:lnTo>
                  <a:pt x="432" y="72"/>
                </a:lnTo>
                <a:lnTo>
                  <a:pt x="431" y="72"/>
                </a:lnTo>
                <a:lnTo>
                  <a:pt x="430" y="71"/>
                </a:lnTo>
                <a:lnTo>
                  <a:pt x="430" y="71"/>
                </a:lnTo>
                <a:lnTo>
                  <a:pt x="429" y="71"/>
                </a:lnTo>
                <a:lnTo>
                  <a:pt x="429" y="71"/>
                </a:lnTo>
                <a:lnTo>
                  <a:pt x="428" y="71"/>
                </a:lnTo>
                <a:lnTo>
                  <a:pt x="428" y="71"/>
                </a:lnTo>
                <a:lnTo>
                  <a:pt x="427" y="70"/>
                </a:lnTo>
                <a:lnTo>
                  <a:pt x="427" y="70"/>
                </a:lnTo>
                <a:lnTo>
                  <a:pt x="427" y="70"/>
                </a:lnTo>
                <a:lnTo>
                  <a:pt x="427" y="71"/>
                </a:lnTo>
                <a:lnTo>
                  <a:pt x="427" y="71"/>
                </a:lnTo>
                <a:lnTo>
                  <a:pt x="427" y="71"/>
                </a:lnTo>
                <a:lnTo>
                  <a:pt x="427" y="72"/>
                </a:lnTo>
                <a:lnTo>
                  <a:pt x="427" y="72"/>
                </a:lnTo>
                <a:lnTo>
                  <a:pt x="427" y="72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4"/>
                </a:lnTo>
                <a:lnTo>
                  <a:pt x="427" y="74"/>
                </a:lnTo>
                <a:lnTo>
                  <a:pt x="427" y="75"/>
                </a:lnTo>
                <a:lnTo>
                  <a:pt x="427" y="75"/>
                </a:lnTo>
                <a:lnTo>
                  <a:pt x="427" y="75"/>
                </a:lnTo>
                <a:lnTo>
                  <a:pt x="427" y="76"/>
                </a:lnTo>
                <a:lnTo>
                  <a:pt x="427" y="76"/>
                </a:lnTo>
                <a:lnTo>
                  <a:pt x="427" y="76"/>
                </a:lnTo>
                <a:lnTo>
                  <a:pt x="426" y="76"/>
                </a:lnTo>
                <a:lnTo>
                  <a:pt x="426" y="77"/>
                </a:lnTo>
                <a:lnTo>
                  <a:pt x="426" y="77"/>
                </a:lnTo>
                <a:lnTo>
                  <a:pt x="426" y="77"/>
                </a:lnTo>
                <a:lnTo>
                  <a:pt x="426" y="78"/>
                </a:lnTo>
                <a:lnTo>
                  <a:pt x="426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9"/>
                </a:lnTo>
                <a:lnTo>
                  <a:pt x="424" y="79"/>
                </a:lnTo>
                <a:lnTo>
                  <a:pt x="424" y="79"/>
                </a:lnTo>
                <a:lnTo>
                  <a:pt x="423" y="79"/>
                </a:lnTo>
                <a:lnTo>
                  <a:pt x="423" y="79"/>
                </a:lnTo>
                <a:lnTo>
                  <a:pt x="422" y="79"/>
                </a:lnTo>
                <a:lnTo>
                  <a:pt x="422" y="79"/>
                </a:lnTo>
                <a:lnTo>
                  <a:pt x="423" y="79"/>
                </a:lnTo>
                <a:lnTo>
                  <a:pt x="423" y="79"/>
                </a:lnTo>
                <a:lnTo>
                  <a:pt x="423" y="79"/>
                </a:lnTo>
                <a:lnTo>
                  <a:pt x="423" y="78"/>
                </a:lnTo>
                <a:lnTo>
                  <a:pt x="424" y="78"/>
                </a:lnTo>
                <a:lnTo>
                  <a:pt x="424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7"/>
                </a:lnTo>
                <a:lnTo>
                  <a:pt x="425" y="77"/>
                </a:lnTo>
                <a:lnTo>
                  <a:pt x="426" y="77"/>
                </a:lnTo>
                <a:lnTo>
                  <a:pt x="426" y="76"/>
                </a:lnTo>
                <a:lnTo>
                  <a:pt x="426" y="76"/>
                </a:lnTo>
                <a:lnTo>
                  <a:pt x="426" y="75"/>
                </a:lnTo>
                <a:lnTo>
                  <a:pt x="425" y="75"/>
                </a:lnTo>
                <a:lnTo>
                  <a:pt x="425" y="75"/>
                </a:lnTo>
                <a:lnTo>
                  <a:pt x="424" y="76"/>
                </a:lnTo>
                <a:lnTo>
                  <a:pt x="424" y="76"/>
                </a:lnTo>
                <a:lnTo>
                  <a:pt x="423" y="76"/>
                </a:lnTo>
                <a:lnTo>
                  <a:pt x="423" y="76"/>
                </a:lnTo>
                <a:lnTo>
                  <a:pt x="422" y="76"/>
                </a:lnTo>
                <a:lnTo>
                  <a:pt x="422" y="76"/>
                </a:lnTo>
                <a:lnTo>
                  <a:pt x="422" y="76"/>
                </a:lnTo>
                <a:lnTo>
                  <a:pt x="422" y="76"/>
                </a:lnTo>
                <a:lnTo>
                  <a:pt x="421" y="76"/>
                </a:lnTo>
                <a:lnTo>
                  <a:pt x="421" y="77"/>
                </a:lnTo>
                <a:lnTo>
                  <a:pt x="421" y="77"/>
                </a:lnTo>
                <a:lnTo>
                  <a:pt x="421" y="78"/>
                </a:lnTo>
                <a:lnTo>
                  <a:pt x="421" y="78"/>
                </a:lnTo>
                <a:lnTo>
                  <a:pt x="420" y="78"/>
                </a:lnTo>
                <a:lnTo>
                  <a:pt x="420" y="78"/>
                </a:lnTo>
                <a:lnTo>
                  <a:pt x="420" y="78"/>
                </a:lnTo>
                <a:lnTo>
                  <a:pt x="420" y="79"/>
                </a:lnTo>
                <a:lnTo>
                  <a:pt x="419" y="79"/>
                </a:lnTo>
                <a:lnTo>
                  <a:pt x="419" y="79"/>
                </a:lnTo>
                <a:lnTo>
                  <a:pt x="419" y="79"/>
                </a:lnTo>
                <a:lnTo>
                  <a:pt x="418" y="79"/>
                </a:lnTo>
                <a:lnTo>
                  <a:pt x="418" y="79"/>
                </a:lnTo>
                <a:lnTo>
                  <a:pt x="419" y="79"/>
                </a:lnTo>
                <a:lnTo>
                  <a:pt x="419" y="79"/>
                </a:lnTo>
                <a:lnTo>
                  <a:pt x="419" y="79"/>
                </a:lnTo>
                <a:lnTo>
                  <a:pt x="419" y="78"/>
                </a:lnTo>
                <a:lnTo>
                  <a:pt x="420" y="78"/>
                </a:lnTo>
                <a:lnTo>
                  <a:pt x="420" y="78"/>
                </a:lnTo>
                <a:lnTo>
                  <a:pt x="420" y="78"/>
                </a:lnTo>
                <a:lnTo>
                  <a:pt x="420" y="77"/>
                </a:lnTo>
                <a:lnTo>
                  <a:pt x="420" y="77"/>
                </a:lnTo>
                <a:lnTo>
                  <a:pt x="419" y="77"/>
                </a:lnTo>
                <a:lnTo>
                  <a:pt x="419" y="77"/>
                </a:lnTo>
                <a:lnTo>
                  <a:pt x="419" y="78"/>
                </a:lnTo>
                <a:lnTo>
                  <a:pt x="418" y="78"/>
                </a:lnTo>
                <a:lnTo>
                  <a:pt x="418" y="78"/>
                </a:lnTo>
                <a:lnTo>
                  <a:pt x="418" y="78"/>
                </a:lnTo>
                <a:lnTo>
                  <a:pt x="417" y="78"/>
                </a:lnTo>
                <a:lnTo>
                  <a:pt x="417" y="78"/>
                </a:lnTo>
                <a:lnTo>
                  <a:pt x="416" y="78"/>
                </a:lnTo>
                <a:lnTo>
                  <a:pt x="416" y="78"/>
                </a:lnTo>
                <a:lnTo>
                  <a:pt x="416" y="78"/>
                </a:lnTo>
                <a:lnTo>
                  <a:pt x="415" y="78"/>
                </a:lnTo>
                <a:lnTo>
                  <a:pt x="415" y="78"/>
                </a:lnTo>
                <a:lnTo>
                  <a:pt x="415" y="79"/>
                </a:lnTo>
                <a:lnTo>
                  <a:pt x="414" y="79"/>
                </a:lnTo>
                <a:lnTo>
                  <a:pt x="414" y="78"/>
                </a:lnTo>
                <a:lnTo>
                  <a:pt x="413" y="78"/>
                </a:lnTo>
                <a:lnTo>
                  <a:pt x="413" y="78"/>
                </a:lnTo>
                <a:lnTo>
                  <a:pt x="413" y="79"/>
                </a:lnTo>
                <a:lnTo>
                  <a:pt x="412" y="79"/>
                </a:lnTo>
                <a:lnTo>
                  <a:pt x="412" y="79"/>
                </a:lnTo>
                <a:lnTo>
                  <a:pt x="412" y="79"/>
                </a:lnTo>
                <a:lnTo>
                  <a:pt x="412" y="80"/>
                </a:lnTo>
                <a:lnTo>
                  <a:pt x="411" y="80"/>
                </a:lnTo>
                <a:lnTo>
                  <a:pt x="411" y="80"/>
                </a:lnTo>
                <a:lnTo>
                  <a:pt x="411" y="80"/>
                </a:lnTo>
                <a:lnTo>
                  <a:pt x="410" y="80"/>
                </a:lnTo>
                <a:lnTo>
                  <a:pt x="410" y="80"/>
                </a:lnTo>
                <a:lnTo>
                  <a:pt x="410" y="80"/>
                </a:lnTo>
                <a:lnTo>
                  <a:pt x="410" y="80"/>
                </a:lnTo>
                <a:lnTo>
                  <a:pt x="411" y="80"/>
                </a:lnTo>
                <a:lnTo>
                  <a:pt x="411" y="80"/>
                </a:lnTo>
                <a:lnTo>
                  <a:pt x="411" y="80"/>
                </a:lnTo>
                <a:lnTo>
                  <a:pt x="411" y="79"/>
                </a:lnTo>
                <a:lnTo>
                  <a:pt x="411" y="79"/>
                </a:lnTo>
                <a:lnTo>
                  <a:pt x="411" y="79"/>
                </a:lnTo>
                <a:lnTo>
                  <a:pt x="411" y="79"/>
                </a:lnTo>
                <a:lnTo>
                  <a:pt x="410" y="79"/>
                </a:lnTo>
                <a:lnTo>
                  <a:pt x="410" y="79"/>
                </a:lnTo>
                <a:lnTo>
                  <a:pt x="411" y="79"/>
                </a:lnTo>
                <a:lnTo>
                  <a:pt x="411" y="79"/>
                </a:lnTo>
                <a:lnTo>
                  <a:pt x="411" y="79"/>
                </a:lnTo>
                <a:lnTo>
                  <a:pt x="411" y="79"/>
                </a:lnTo>
                <a:lnTo>
                  <a:pt x="412" y="79"/>
                </a:lnTo>
                <a:lnTo>
                  <a:pt x="412" y="79"/>
                </a:lnTo>
                <a:lnTo>
                  <a:pt x="412" y="79"/>
                </a:lnTo>
                <a:lnTo>
                  <a:pt x="412" y="78"/>
                </a:lnTo>
                <a:lnTo>
                  <a:pt x="413" y="78"/>
                </a:lnTo>
                <a:lnTo>
                  <a:pt x="413" y="78"/>
                </a:lnTo>
                <a:lnTo>
                  <a:pt x="413" y="78"/>
                </a:lnTo>
                <a:lnTo>
                  <a:pt x="414" y="78"/>
                </a:lnTo>
                <a:lnTo>
                  <a:pt x="414" y="78"/>
                </a:lnTo>
                <a:lnTo>
                  <a:pt x="415" y="78"/>
                </a:lnTo>
                <a:lnTo>
                  <a:pt x="416" y="78"/>
                </a:lnTo>
                <a:lnTo>
                  <a:pt x="416" y="78"/>
                </a:lnTo>
                <a:lnTo>
                  <a:pt x="417" y="78"/>
                </a:lnTo>
                <a:lnTo>
                  <a:pt x="417" y="77"/>
                </a:lnTo>
                <a:lnTo>
                  <a:pt x="417" y="77"/>
                </a:lnTo>
                <a:lnTo>
                  <a:pt x="417" y="77"/>
                </a:lnTo>
                <a:lnTo>
                  <a:pt x="417" y="76"/>
                </a:lnTo>
                <a:lnTo>
                  <a:pt x="418" y="76"/>
                </a:lnTo>
                <a:lnTo>
                  <a:pt x="418" y="76"/>
                </a:lnTo>
                <a:lnTo>
                  <a:pt x="419" y="75"/>
                </a:lnTo>
                <a:lnTo>
                  <a:pt x="419" y="75"/>
                </a:lnTo>
                <a:lnTo>
                  <a:pt x="420" y="75"/>
                </a:lnTo>
                <a:lnTo>
                  <a:pt x="420" y="74"/>
                </a:lnTo>
                <a:lnTo>
                  <a:pt x="420" y="74"/>
                </a:lnTo>
                <a:lnTo>
                  <a:pt x="421" y="74"/>
                </a:lnTo>
                <a:lnTo>
                  <a:pt x="421" y="74"/>
                </a:lnTo>
                <a:lnTo>
                  <a:pt x="421" y="73"/>
                </a:lnTo>
                <a:lnTo>
                  <a:pt x="421" y="73"/>
                </a:lnTo>
                <a:lnTo>
                  <a:pt x="422" y="72"/>
                </a:lnTo>
                <a:lnTo>
                  <a:pt x="422" y="72"/>
                </a:lnTo>
                <a:lnTo>
                  <a:pt x="422" y="72"/>
                </a:lnTo>
                <a:lnTo>
                  <a:pt x="422" y="72"/>
                </a:lnTo>
                <a:lnTo>
                  <a:pt x="422" y="72"/>
                </a:lnTo>
                <a:lnTo>
                  <a:pt x="422" y="71"/>
                </a:lnTo>
                <a:lnTo>
                  <a:pt x="422" y="71"/>
                </a:lnTo>
                <a:lnTo>
                  <a:pt x="422" y="70"/>
                </a:lnTo>
                <a:lnTo>
                  <a:pt x="422" y="70"/>
                </a:lnTo>
                <a:lnTo>
                  <a:pt x="421" y="70"/>
                </a:lnTo>
                <a:lnTo>
                  <a:pt x="421" y="70"/>
                </a:lnTo>
                <a:lnTo>
                  <a:pt x="421" y="70"/>
                </a:lnTo>
                <a:lnTo>
                  <a:pt x="421" y="71"/>
                </a:lnTo>
                <a:lnTo>
                  <a:pt x="420" y="71"/>
                </a:lnTo>
                <a:lnTo>
                  <a:pt x="420" y="71"/>
                </a:lnTo>
                <a:lnTo>
                  <a:pt x="419" y="71"/>
                </a:lnTo>
                <a:lnTo>
                  <a:pt x="419" y="71"/>
                </a:lnTo>
                <a:lnTo>
                  <a:pt x="418" y="71"/>
                </a:lnTo>
                <a:lnTo>
                  <a:pt x="418" y="71"/>
                </a:lnTo>
                <a:lnTo>
                  <a:pt x="417" y="70"/>
                </a:lnTo>
                <a:lnTo>
                  <a:pt x="417" y="70"/>
                </a:lnTo>
                <a:lnTo>
                  <a:pt x="416" y="70"/>
                </a:lnTo>
                <a:lnTo>
                  <a:pt x="416" y="69"/>
                </a:lnTo>
                <a:lnTo>
                  <a:pt x="416" y="69"/>
                </a:lnTo>
                <a:lnTo>
                  <a:pt x="415" y="69"/>
                </a:lnTo>
                <a:lnTo>
                  <a:pt x="414" y="69"/>
                </a:lnTo>
                <a:lnTo>
                  <a:pt x="414" y="70"/>
                </a:lnTo>
                <a:lnTo>
                  <a:pt x="414" y="70"/>
                </a:lnTo>
                <a:lnTo>
                  <a:pt x="415" y="70"/>
                </a:lnTo>
                <a:lnTo>
                  <a:pt x="415" y="71"/>
                </a:lnTo>
                <a:lnTo>
                  <a:pt x="416" y="71"/>
                </a:lnTo>
                <a:lnTo>
                  <a:pt x="416" y="71"/>
                </a:lnTo>
                <a:lnTo>
                  <a:pt x="416" y="72"/>
                </a:lnTo>
                <a:lnTo>
                  <a:pt x="416" y="72"/>
                </a:lnTo>
                <a:lnTo>
                  <a:pt x="416" y="73"/>
                </a:lnTo>
                <a:lnTo>
                  <a:pt x="416" y="73"/>
                </a:lnTo>
                <a:lnTo>
                  <a:pt x="416" y="73"/>
                </a:lnTo>
                <a:lnTo>
                  <a:pt x="415" y="73"/>
                </a:lnTo>
                <a:lnTo>
                  <a:pt x="415" y="73"/>
                </a:lnTo>
                <a:lnTo>
                  <a:pt x="415" y="74"/>
                </a:lnTo>
                <a:lnTo>
                  <a:pt x="414" y="73"/>
                </a:lnTo>
                <a:lnTo>
                  <a:pt x="414" y="73"/>
                </a:lnTo>
                <a:lnTo>
                  <a:pt x="413" y="73"/>
                </a:lnTo>
                <a:lnTo>
                  <a:pt x="413" y="73"/>
                </a:lnTo>
                <a:lnTo>
                  <a:pt x="412" y="73"/>
                </a:lnTo>
                <a:lnTo>
                  <a:pt x="413" y="73"/>
                </a:lnTo>
                <a:lnTo>
                  <a:pt x="413" y="73"/>
                </a:lnTo>
                <a:lnTo>
                  <a:pt x="414" y="73"/>
                </a:lnTo>
                <a:lnTo>
                  <a:pt x="414" y="73"/>
                </a:lnTo>
                <a:lnTo>
                  <a:pt x="415" y="73"/>
                </a:lnTo>
                <a:lnTo>
                  <a:pt x="415" y="73"/>
                </a:lnTo>
                <a:lnTo>
                  <a:pt x="416" y="73"/>
                </a:lnTo>
                <a:lnTo>
                  <a:pt x="416" y="72"/>
                </a:lnTo>
                <a:lnTo>
                  <a:pt x="416" y="72"/>
                </a:lnTo>
                <a:lnTo>
                  <a:pt x="416" y="71"/>
                </a:lnTo>
                <a:lnTo>
                  <a:pt x="416" y="71"/>
                </a:lnTo>
                <a:lnTo>
                  <a:pt x="415" y="71"/>
                </a:lnTo>
                <a:lnTo>
                  <a:pt x="415" y="71"/>
                </a:lnTo>
                <a:lnTo>
                  <a:pt x="415" y="71"/>
                </a:lnTo>
                <a:lnTo>
                  <a:pt x="414" y="71"/>
                </a:lnTo>
                <a:lnTo>
                  <a:pt x="414" y="71"/>
                </a:lnTo>
                <a:lnTo>
                  <a:pt x="413" y="71"/>
                </a:lnTo>
                <a:lnTo>
                  <a:pt x="413" y="70"/>
                </a:lnTo>
                <a:lnTo>
                  <a:pt x="413" y="70"/>
                </a:lnTo>
                <a:lnTo>
                  <a:pt x="413" y="70"/>
                </a:lnTo>
                <a:lnTo>
                  <a:pt x="413" y="70"/>
                </a:lnTo>
                <a:lnTo>
                  <a:pt x="412" y="70"/>
                </a:lnTo>
                <a:lnTo>
                  <a:pt x="412" y="70"/>
                </a:lnTo>
                <a:lnTo>
                  <a:pt x="412" y="70"/>
                </a:lnTo>
                <a:lnTo>
                  <a:pt x="412" y="70"/>
                </a:lnTo>
                <a:lnTo>
                  <a:pt x="413" y="70"/>
                </a:lnTo>
                <a:lnTo>
                  <a:pt x="413" y="69"/>
                </a:lnTo>
                <a:lnTo>
                  <a:pt x="413" y="69"/>
                </a:lnTo>
                <a:lnTo>
                  <a:pt x="412" y="69"/>
                </a:lnTo>
                <a:lnTo>
                  <a:pt x="412" y="69"/>
                </a:lnTo>
                <a:lnTo>
                  <a:pt x="412" y="69"/>
                </a:lnTo>
                <a:lnTo>
                  <a:pt x="412" y="69"/>
                </a:lnTo>
                <a:lnTo>
                  <a:pt x="413" y="69"/>
                </a:lnTo>
                <a:lnTo>
                  <a:pt x="413" y="68"/>
                </a:lnTo>
                <a:lnTo>
                  <a:pt x="413" y="68"/>
                </a:lnTo>
                <a:lnTo>
                  <a:pt x="414" y="68"/>
                </a:lnTo>
                <a:lnTo>
                  <a:pt x="414" y="68"/>
                </a:lnTo>
                <a:lnTo>
                  <a:pt x="414" y="67"/>
                </a:lnTo>
                <a:lnTo>
                  <a:pt x="414" y="67"/>
                </a:lnTo>
                <a:lnTo>
                  <a:pt x="414" y="67"/>
                </a:lnTo>
                <a:lnTo>
                  <a:pt x="414" y="67"/>
                </a:lnTo>
                <a:lnTo>
                  <a:pt x="414" y="66"/>
                </a:lnTo>
                <a:lnTo>
                  <a:pt x="413" y="66"/>
                </a:lnTo>
                <a:lnTo>
                  <a:pt x="413" y="66"/>
                </a:lnTo>
                <a:lnTo>
                  <a:pt x="413" y="67"/>
                </a:lnTo>
                <a:lnTo>
                  <a:pt x="412" y="67"/>
                </a:lnTo>
                <a:lnTo>
                  <a:pt x="413" y="66"/>
                </a:lnTo>
                <a:lnTo>
                  <a:pt x="413" y="66"/>
                </a:lnTo>
                <a:lnTo>
                  <a:pt x="414" y="66"/>
                </a:lnTo>
                <a:lnTo>
                  <a:pt x="414" y="66"/>
                </a:lnTo>
                <a:lnTo>
                  <a:pt x="414" y="66"/>
                </a:lnTo>
                <a:lnTo>
                  <a:pt x="414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6" y="67"/>
                </a:lnTo>
                <a:lnTo>
                  <a:pt x="416" y="66"/>
                </a:lnTo>
                <a:lnTo>
                  <a:pt x="416" y="66"/>
                </a:lnTo>
                <a:lnTo>
                  <a:pt x="416" y="66"/>
                </a:lnTo>
                <a:lnTo>
                  <a:pt x="416" y="66"/>
                </a:lnTo>
                <a:lnTo>
                  <a:pt x="417" y="66"/>
                </a:lnTo>
                <a:lnTo>
                  <a:pt x="417" y="65"/>
                </a:lnTo>
                <a:lnTo>
                  <a:pt x="417" y="65"/>
                </a:lnTo>
                <a:lnTo>
                  <a:pt x="417" y="64"/>
                </a:lnTo>
                <a:lnTo>
                  <a:pt x="417" y="64"/>
                </a:lnTo>
                <a:lnTo>
                  <a:pt x="417" y="63"/>
                </a:lnTo>
                <a:lnTo>
                  <a:pt x="417" y="63"/>
                </a:lnTo>
                <a:lnTo>
                  <a:pt x="417" y="63"/>
                </a:lnTo>
                <a:lnTo>
                  <a:pt x="417" y="63"/>
                </a:lnTo>
                <a:lnTo>
                  <a:pt x="418" y="63"/>
                </a:lnTo>
                <a:lnTo>
                  <a:pt x="418" y="64"/>
                </a:lnTo>
                <a:lnTo>
                  <a:pt x="418" y="64"/>
                </a:lnTo>
                <a:lnTo>
                  <a:pt x="419" y="64"/>
                </a:lnTo>
                <a:lnTo>
                  <a:pt x="419" y="64"/>
                </a:lnTo>
                <a:lnTo>
                  <a:pt x="420" y="63"/>
                </a:lnTo>
                <a:lnTo>
                  <a:pt x="421" y="63"/>
                </a:lnTo>
                <a:lnTo>
                  <a:pt x="421" y="63"/>
                </a:lnTo>
                <a:lnTo>
                  <a:pt x="422" y="63"/>
                </a:lnTo>
                <a:lnTo>
                  <a:pt x="422" y="63"/>
                </a:lnTo>
                <a:lnTo>
                  <a:pt x="422" y="62"/>
                </a:lnTo>
                <a:lnTo>
                  <a:pt x="422" y="63"/>
                </a:lnTo>
                <a:lnTo>
                  <a:pt x="422" y="63"/>
                </a:lnTo>
                <a:lnTo>
                  <a:pt x="422" y="63"/>
                </a:lnTo>
                <a:lnTo>
                  <a:pt x="423" y="63"/>
                </a:lnTo>
                <a:lnTo>
                  <a:pt x="423" y="63"/>
                </a:lnTo>
                <a:lnTo>
                  <a:pt x="423" y="63"/>
                </a:lnTo>
                <a:lnTo>
                  <a:pt x="424" y="63"/>
                </a:lnTo>
                <a:lnTo>
                  <a:pt x="424" y="63"/>
                </a:lnTo>
                <a:lnTo>
                  <a:pt x="424" y="63"/>
                </a:lnTo>
                <a:lnTo>
                  <a:pt x="424" y="63"/>
                </a:lnTo>
                <a:lnTo>
                  <a:pt x="425" y="63"/>
                </a:lnTo>
                <a:lnTo>
                  <a:pt x="425" y="63"/>
                </a:lnTo>
                <a:lnTo>
                  <a:pt x="425" y="63"/>
                </a:lnTo>
                <a:lnTo>
                  <a:pt x="425" y="64"/>
                </a:lnTo>
                <a:lnTo>
                  <a:pt x="426" y="64"/>
                </a:lnTo>
                <a:lnTo>
                  <a:pt x="426" y="65"/>
                </a:lnTo>
                <a:lnTo>
                  <a:pt x="426" y="65"/>
                </a:lnTo>
                <a:lnTo>
                  <a:pt x="427" y="65"/>
                </a:lnTo>
                <a:lnTo>
                  <a:pt x="427" y="64"/>
                </a:lnTo>
                <a:lnTo>
                  <a:pt x="427" y="63"/>
                </a:lnTo>
                <a:lnTo>
                  <a:pt x="427" y="63"/>
                </a:lnTo>
                <a:lnTo>
                  <a:pt x="427" y="63"/>
                </a:lnTo>
                <a:lnTo>
                  <a:pt x="427" y="62"/>
                </a:lnTo>
                <a:lnTo>
                  <a:pt x="427" y="62"/>
                </a:lnTo>
                <a:lnTo>
                  <a:pt x="428" y="61"/>
                </a:lnTo>
                <a:lnTo>
                  <a:pt x="428" y="61"/>
                </a:lnTo>
                <a:lnTo>
                  <a:pt x="428" y="60"/>
                </a:lnTo>
                <a:lnTo>
                  <a:pt x="428" y="60"/>
                </a:lnTo>
                <a:lnTo>
                  <a:pt x="427" y="60"/>
                </a:lnTo>
                <a:lnTo>
                  <a:pt x="427" y="59"/>
                </a:lnTo>
                <a:lnTo>
                  <a:pt x="427" y="59"/>
                </a:lnTo>
                <a:lnTo>
                  <a:pt x="427" y="59"/>
                </a:lnTo>
                <a:lnTo>
                  <a:pt x="427" y="59"/>
                </a:lnTo>
                <a:lnTo>
                  <a:pt x="427" y="59"/>
                </a:lnTo>
                <a:lnTo>
                  <a:pt x="427" y="58"/>
                </a:lnTo>
                <a:lnTo>
                  <a:pt x="426" y="57"/>
                </a:lnTo>
                <a:lnTo>
                  <a:pt x="426" y="57"/>
                </a:lnTo>
                <a:lnTo>
                  <a:pt x="425" y="57"/>
                </a:lnTo>
                <a:lnTo>
                  <a:pt x="425" y="56"/>
                </a:lnTo>
                <a:lnTo>
                  <a:pt x="425" y="56"/>
                </a:lnTo>
                <a:lnTo>
                  <a:pt x="426" y="56"/>
                </a:lnTo>
                <a:lnTo>
                  <a:pt x="425" y="55"/>
                </a:lnTo>
                <a:lnTo>
                  <a:pt x="425" y="55"/>
                </a:lnTo>
                <a:lnTo>
                  <a:pt x="425" y="55"/>
                </a:lnTo>
                <a:lnTo>
                  <a:pt x="425" y="55"/>
                </a:lnTo>
                <a:lnTo>
                  <a:pt x="424" y="54"/>
                </a:lnTo>
                <a:lnTo>
                  <a:pt x="424" y="54"/>
                </a:lnTo>
                <a:lnTo>
                  <a:pt x="424" y="55"/>
                </a:lnTo>
                <a:lnTo>
                  <a:pt x="423" y="55"/>
                </a:lnTo>
                <a:lnTo>
                  <a:pt x="423" y="55"/>
                </a:lnTo>
                <a:lnTo>
                  <a:pt x="423" y="55"/>
                </a:lnTo>
                <a:lnTo>
                  <a:pt x="423" y="56"/>
                </a:lnTo>
                <a:lnTo>
                  <a:pt x="423" y="56"/>
                </a:lnTo>
                <a:lnTo>
                  <a:pt x="423" y="56"/>
                </a:lnTo>
                <a:lnTo>
                  <a:pt x="422" y="56"/>
                </a:lnTo>
                <a:lnTo>
                  <a:pt x="422" y="57"/>
                </a:lnTo>
                <a:lnTo>
                  <a:pt x="422" y="57"/>
                </a:lnTo>
                <a:lnTo>
                  <a:pt x="422" y="57"/>
                </a:lnTo>
                <a:lnTo>
                  <a:pt x="422" y="57"/>
                </a:lnTo>
                <a:lnTo>
                  <a:pt x="421" y="57"/>
                </a:lnTo>
                <a:lnTo>
                  <a:pt x="421" y="58"/>
                </a:lnTo>
                <a:lnTo>
                  <a:pt x="421" y="58"/>
                </a:lnTo>
                <a:lnTo>
                  <a:pt x="421" y="58"/>
                </a:lnTo>
                <a:lnTo>
                  <a:pt x="420" y="59"/>
                </a:lnTo>
                <a:lnTo>
                  <a:pt x="420" y="59"/>
                </a:lnTo>
                <a:lnTo>
                  <a:pt x="420" y="59"/>
                </a:lnTo>
                <a:lnTo>
                  <a:pt x="420" y="60"/>
                </a:lnTo>
                <a:lnTo>
                  <a:pt x="420" y="60"/>
                </a:lnTo>
                <a:lnTo>
                  <a:pt x="420" y="60"/>
                </a:lnTo>
                <a:lnTo>
                  <a:pt x="419" y="60"/>
                </a:lnTo>
                <a:lnTo>
                  <a:pt x="419" y="60"/>
                </a:lnTo>
                <a:lnTo>
                  <a:pt x="418" y="60"/>
                </a:lnTo>
                <a:lnTo>
                  <a:pt x="419" y="60"/>
                </a:lnTo>
                <a:lnTo>
                  <a:pt x="419" y="60"/>
                </a:lnTo>
                <a:lnTo>
                  <a:pt x="420" y="60"/>
                </a:lnTo>
                <a:lnTo>
                  <a:pt x="420" y="59"/>
                </a:lnTo>
                <a:lnTo>
                  <a:pt x="420" y="59"/>
                </a:lnTo>
                <a:lnTo>
                  <a:pt x="420" y="59"/>
                </a:lnTo>
                <a:lnTo>
                  <a:pt x="420" y="58"/>
                </a:lnTo>
                <a:lnTo>
                  <a:pt x="420" y="58"/>
                </a:lnTo>
                <a:lnTo>
                  <a:pt x="420" y="57"/>
                </a:lnTo>
                <a:lnTo>
                  <a:pt x="421" y="57"/>
                </a:lnTo>
                <a:lnTo>
                  <a:pt x="421" y="57"/>
                </a:lnTo>
                <a:lnTo>
                  <a:pt x="421" y="57"/>
                </a:lnTo>
                <a:lnTo>
                  <a:pt x="422" y="56"/>
                </a:lnTo>
                <a:lnTo>
                  <a:pt x="422" y="56"/>
                </a:lnTo>
                <a:lnTo>
                  <a:pt x="422" y="56"/>
                </a:lnTo>
                <a:lnTo>
                  <a:pt x="422" y="55"/>
                </a:lnTo>
                <a:lnTo>
                  <a:pt x="422" y="55"/>
                </a:lnTo>
                <a:lnTo>
                  <a:pt x="422" y="55"/>
                </a:lnTo>
                <a:lnTo>
                  <a:pt x="422" y="55"/>
                </a:lnTo>
                <a:lnTo>
                  <a:pt x="421" y="54"/>
                </a:lnTo>
                <a:lnTo>
                  <a:pt x="421" y="54"/>
                </a:lnTo>
                <a:lnTo>
                  <a:pt x="421" y="54"/>
                </a:lnTo>
                <a:lnTo>
                  <a:pt x="420" y="54"/>
                </a:lnTo>
                <a:lnTo>
                  <a:pt x="420" y="54"/>
                </a:lnTo>
                <a:lnTo>
                  <a:pt x="420" y="55"/>
                </a:lnTo>
                <a:lnTo>
                  <a:pt x="420" y="55"/>
                </a:lnTo>
                <a:lnTo>
                  <a:pt x="419" y="55"/>
                </a:lnTo>
                <a:lnTo>
                  <a:pt x="418" y="56"/>
                </a:lnTo>
                <a:lnTo>
                  <a:pt x="418" y="56"/>
                </a:lnTo>
                <a:lnTo>
                  <a:pt x="417" y="56"/>
                </a:lnTo>
                <a:lnTo>
                  <a:pt x="417" y="56"/>
                </a:lnTo>
                <a:lnTo>
                  <a:pt x="417" y="57"/>
                </a:lnTo>
                <a:lnTo>
                  <a:pt x="416" y="57"/>
                </a:lnTo>
                <a:lnTo>
                  <a:pt x="416" y="58"/>
                </a:lnTo>
                <a:lnTo>
                  <a:pt x="417" y="58"/>
                </a:lnTo>
                <a:lnTo>
                  <a:pt x="417" y="58"/>
                </a:lnTo>
                <a:lnTo>
                  <a:pt x="417" y="59"/>
                </a:lnTo>
                <a:lnTo>
                  <a:pt x="418" y="59"/>
                </a:lnTo>
                <a:lnTo>
                  <a:pt x="418" y="59"/>
                </a:lnTo>
                <a:lnTo>
                  <a:pt x="417" y="59"/>
                </a:lnTo>
                <a:lnTo>
                  <a:pt x="417" y="59"/>
                </a:lnTo>
                <a:lnTo>
                  <a:pt x="417" y="59"/>
                </a:lnTo>
                <a:lnTo>
                  <a:pt x="416" y="58"/>
                </a:lnTo>
                <a:lnTo>
                  <a:pt x="416" y="58"/>
                </a:lnTo>
                <a:lnTo>
                  <a:pt x="416" y="58"/>
                </a:lnTo>
                <a:lnTo>
                  <a:pt x="416" y="58"/>
                </a:lnTo>
                <a:lnTo>
                  <a:pt x="416" y="59"/>
                </a:lnTo>
                <a:lnTo>
                  <a:pt x="415" y="59"/>
                </a:lnTo>
                <a:lnTo>
                  <a:pt x="415" y="59"/>
                </a:lnTo>
                <a:lnTo>
                  <a:pt x="416" y="59"/>
                </a:lnTo>
                <a:lnTo>
                  <a:pt x="416" y="59"/>
                </a:lnTo>
                <a:lnTo>
                  <a:pt x="416" y="59"/>
                </a:lnTo>
                <a:lnTo>
                  <a:pt x="417" y="59"/>
                </a:lnTo>
                <a:lnTo>
                  <a:pt x="416" y="60"/>
                </a:lnTo>
                <a:lnTo>
                  <a:pt x="416" y="60"/>
                </a:lnTo>
                <a:lnTo>
                  <a:pt x="416" y="60"/>
                </a:lnTo>
                <a:lnTo>
                  <a:pt x="416" y="60"/>
                </a:lnTo>
                <a:lnTo>
                  <a:pt x="416" y="60"/>
                </a:lnTo>
                <a:lnTo>
                  <a:pt x="416" y="59"/>
                </a:lnTo>
                <a:lnTo>
                  <a:pt x="416" y="59"/>
                </a:lnTo>
                <a:lnTo>
                  <a:pt x="416" y="59"/>
                </a:lnTo>
                <a:lnTo>
                  <a:pt x="415" y="59"/>
                </a:lnTo>
                <a:lnTo>
                  <a:pt x="415" y="59"/>
                </a:lnTo>
                <a:lnTo>
                  <a:pt x="415" y="59"/>
                </a:lnTo>
                <a:lnTo>
                  <a:pt x="415" y="59"/>
                </a:lnTo>
                <a:lnTo>
                  <a:pt x="415" y="58"/>
                </a:lnTo>
                <a:lnTo>
                  <a:pt x="415" y="58"/>
                </a:lnTo>
                <a:lnTo>
                  <a:pt x="416" y="58"/>
                </a:lnTo>
                <a:lnTo>
                  <a:pt x="416" y="57"/>
                </a:lnTo>
                <a:lnTo>
                  <a:pt x="416" y="57"/>
                </a:lnTo>
                <a:lnTo>
                  <a:pt x="416" y="56"/>
                </a:lnTo>
                <a:lnTo>
                  <a:pt x="416" y="56"/>
                </a:lnTo>
                <a:lnTo>
                  <a:pt x="416" y="55"/>
                </a:lnTo>
                <a:lnTo>
                  <a:pt x="416" y="55"/>
                </a:lnTo>
                <a:lnTo>
                  <a:pt x="416" y="55"/>
                </a:lnTo>
                <a:lnTo>
                  <a:pt x="416" y="54"/>
                </a:lnTo>
                <a:lnTo>
                  <a:pt x="415" y="54"/>
                </a:lnTo>
                <a:lnTo>
                  <a:pt x="415" y="55"/>
                </a:lnTo>
                <a:lnTo>
                  <a:pt x="415" y="55"/>
                </a:lnTo>
                <a:lnTo>
                  <a:pt x="415" y="55"/>
                </a:lnTo>
                <a:lnTo>
                  <a:pt x="415" y="55"/>
                </a:lnTo>
                <a:lnTo>
                  <a:pt x="415" y="56"/>
                </a:lnTo>
                <a:lnTo>
                  <a:pt x="414" y="56"/>
                </a:lnTo>
                <a:lnTo>
                  <a:pt x="414" y="55"/>
                </a:lnTo>
                <a:lnTo>
                  <a:pt x="414" y="55"/>
                </a:lnTo>
                <a:lnTo>
                  <a:pt x="414" y="56"/>
                </a:lnTo>
                <a:lnTo>
                  <a:pt x="413" y="56"/>
                </a:lnTo>
                <a:lnTo>
                  <a:pt x="413" y="56"/>
                </a:lnTo>
                <a:lnTo>
                  <a:pt x="413" y="56"/>
                </a:lnTo>
                <a:lnTo>
                  <a:pt x="413" y="57"/>
                </a:lnTo>
                <a:lnTo>
                  <a:pt x="412" y="57"/>
                </a:lnTo>
                <a:lnTo>
                  <a:pt x="413" y="57"/>
                </a:lnTo>
                <a:lnTo>
                  <a:pt x="413" y="58"/>
                </a:lnTo>
                <a:lnTo>
                  <a:pt x="413" y="58"/>
                </a:lnTo>
                <a:lnTo>
                  <a:pt x="413" y="59"/>
                </a:lnTo>
                <a:lnTo>
                  <a:pt x="413" y="59"/>
                </a:lnTo>
                <a:lnTo>
                  <a:pt x="413" y="59"/>
                </a:lnTo>
                <a:lnTo>
                  <a:pt x="414" y="60"/>
                </a:lnTo>
                <a:lnTo>
                  <a:pt x="414" y="60"/>
                </a:lnTo>
                <a:lnTo>
                  <a:pt x="414" y="61"/>
                </a:lnTo>
                <a:lnTo>
                  <a:pt x="414" y="61"/>
                </a:lnTo>
                <a:lnTo>
                  <a:pt x="414" y="62"/>
                </a:lnTo>
                <a:lnTo>
                  <a:pt x="414" y="62"/>
                </a:lnTo>
                <a:lnTo>
                  <a:pt x="414" y="62"/>
                </a:lnTo>
                <a:lnTo>
                  <a:pt x="414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4"/>
                </a:lnTo>
                <a:lnTo>
                  <a:pt x="412" y="64"/>
                </a:lnTo>
                <a:lnTo>
                  <a:pt x="412" y="64"/>
                </a:lnTo>
                <a:lnTo>
                  <a:pt x="411" y="64"/>
                </a:lnTo>
                <a:lnTo>
                  <a:pt x="412" y="64"/>
                </a:lnTo>
                <a:lnTo>
                  <a:pt x="412" y="64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2"/>
                </a:lnTo>
                <a:lnTo>
                  <a:pt x="414" y="62"/>
                </a:lnTo>
                <a:lnTo>
                  <a:pt x="414" y="61"/>
                </a:lnTo>
                <a:lnTo>
                  <a:pt x="414" y="61"/>
                </a:lnTo>
                <a:lnTo>
                  <a:pt x="414" y="60"/>
                </a:lnTo>
                <a:lnTo>
                  <a:pt x="413" y="60"/>
                </a:lnTo>
                <a:lnTo>
                  <a:pt x="413" y="59"/>
                </a:lnTo>
                <a:lnTo>
                  <a:pt x="413" y="59"/>
                </a:lnTo>
                <a:lnTo>
                  <a:pt x="413" y="59"/>
                </a:lnTo>
                <a:lnTo>
                  <a:pt x="412" y="58"/>
                </a:lnTo>
                <a:lnTo>
                  <a:pt x="412" y="58"/>
                </a:lnTo>
                <a:lnTo>
                  <a:pt x="412" y="58"/>
                </a:lnTo>
                <a:lnTo>
                  <a:pt x="411" y="58"/>
                </a:lnTo>
                <a:lnTo>
                  <a:pt x="411" y="58"/>
                </a:lnTo>
                <a:lnTo>
                  <a:pt x="411" y="59"/>
                </a:lnTo>
                <a:lnTo>
                  <a:pt x="412" y="59"/>
                </a:lnTo>
                <a:lnTo>
                  <a:pt x="412" y="59"/>
                </a:lnTo>
                <a:lnTo>
                  <a:pt x="412" y="59"/>
                </a:lnTo>
                <a:lnTo>
                  <a:pt x="411" y="59"/>
                </a:lnTo>
                <a:lnTo>
                  <a:pt x="411" y="59"/>
                </a:lnTo>
                <a:lnTo>
                  <a:pt x="411" y="58"/>
                </a:lnTo>
                <a:lnTo>
                  <a:pt x="411" y="58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6"/>
                </a:lnTo>
                <a:lnTo>
                  <a:pt x="411" y="56"/>
                </a:lnTo>
                <a:lnTo>
                  <a:pt x="411" y="56"/>
                </a:lnTo>
                <a:lnTo>
                  <a:pt x="410" y="56"/>
                </a:lnTo>
                <a:lnTo>
                  <a:pt x="410" y="55"/>
                </a:lnTo>
                <a:lnTo>
                  <a:pt x="409" y="55"/>
                </a:lnTo>
                <a:lnTo>
                  <a:pt x="409" y="55"/>
                </a:lnTo>
                <a:lnTo>
                  <a:pt x="409" y="56"/>
                </a:lnTo>
                <a:lnTo>
                  <a:pt x="408" y="56"/>
                </a:lnTo>
                <a:lnTo>
                  <a:pt x="408" y="57"/>
                </a:lnTo>
                <a:lnTo>
                  <a:pt x="408" y="57"/>
                </a:lnTo>
                <a:lnTo>
                  <a:pt x="408" y="58"/>
                </a:lnTo>
                <a:lnTo>
                  <a:pt x="408" y="58"/>
                </a:lnTo>
                <a:lnTo>
                  <a:pt x="408" y="58"/>
                </a:lnTo>
                <a:lnTo>
                  <a:pt x="408" y="59"/>
                </a:lnTo>
                <a:lnTo>
                  <a:pt x="407" y="59"/>
                </a:lnTo>
                <a:lnTo>
                  <a:pt x="407" y="59"/>
                </a:lnTo>
                <a:lnTo>
                  <a:pt x="407" y="60"/>
                </a:lnTo>
                <a:lnTo>
                  <a:pt x="407" y="60"/>
                </a:lnTo>
                <a:lnTo>
                  <a:pt x="406" y="60"/>
                </a:lnTo>
                <a:lnTo>
                  <a:pt x="406" y="59"/>
                </a:lnTo>
                <a:lnTo>
                  <a:pt x="404" y="58"/>
                </a:lnTo>
                <a:lnTo>
                  <a:pt x="403" y="58"/>
                </a:lnTo>
                <a:lnTo>
                  <a:pt x="402" y="59"/>
                </a:lnTo>
                <a:lnTo>
                  <a:pt x="401" y="59"/>
                </a:lnTo>
                <a:lnTo>
                  <a:pt x="401" y="59"/>
                </a:lnTo>
                <a:lnTo>
                  <a:pt x="401" y="59"/>
                </a:lnTo>
                <a:lnTo>
                  <a:pt x="401" y="58"/>
                </a:lnTo>
                <a:lnTo>
                  <a:pt x="401" y="58"/>
                </a:lnTo>
                <a:lnTo>
                  <a:pt x="401" y="57"/>
                </a:lnTo>
                <a:lnTo>
                  <a:pt x="401" y="57"/>
                </a:lnTo>
                <a:lnTo>
                  <a:pt x="401" y="56"/>
                </a:lnTo>
                <a:lnTo>
                  <a:pt x="401" y="56"/>
                </a:lnTo>
                <a:lnTo>
                  <a:pt x="401" y="56"/>
                </a:lnTo>
                <a:lnTo>
                  <a:pt x="401" y="55"/>
                </a:lnTo>
                <a:lnTo>
                  <a:pt x="401" y="55"/>
                </a:lnTo>
                <a:lnTo>
                  <a:pt x="401" y="55"/>
                </a:lnTo>
                <a:lnTo>
                  <a:pt x="401" y="55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3"/>
                </a:lnTo>
                <a:lnTo>
                  <a:pt x="401" y="53"/>
                </a:lnTo>
                <a:lnTo>
                  <a:pt x="401" y="53"/>
                </a:lnTo>
                <a:lnTo>
                  <a:pt x="401" y="53"/>
                </a:lnTo>
                <a:lnTo>
                  <a:pt x="402" y="52"/>
                </a:lnTo>
                <a:lnTo>
                  <a:pt x="402" y="52"/>
                </a:lnTo>
                <a:lnTo>
                  <a:pt x="403" y="52"/>
                </a:lnTo>
                <a:lnTo>
                  <a:pt x="403" y="52"/>
                </a:lnTo>
                <a:lnTo>
                  <a:pt x="403" y="52"/>
                </a:lnTo>
                <a:lnTo>
                  <a:pt x="403" y="51"/>
                </a:lnTo>
                <a:lnTo>
                  <a:pt x="403" y="51"/>
                </a:lnTo>
                <a:lnTo>
                  <a:pt x="403" y="51"/>
                </a:lnTo>
                <a:lnTo>
                  <a:pt x="403" y="50"/>
                </a:lnTo>
                <a:lnTo>
                  <a:pt x="404" y="50"/>
                </a:lnTo>
                <a:lnTo>
                  <a:pt x="402" y="49"/>
                </a:lnTo>
                <a:lnTo>
                  <a:pt x="402" y="49"/>
                </a:lnTo>
                <a:lnTo>
                  <a:pt x="401" y="49"/>
                </a:lnTo>
                <a:lnTo>
                  <a:pt x="401" y="49"/>
                </a:lnTo>
                <a:lnTo>
                  <a:pt x="401" y="49"/>
                </a:lnTo>
                <a:lnTo>
                  <a:pt x="400" y="49"/>
                </a:lnTo>
                <a:lnTo>
                  <a:pt x="401" y="49"/>
                </a:lnTo>
                <a:lnTo>
                  <a:pt x="401" y="49"/>
                </a:lnTo>
                <a:lnTo>
                  <a:pt x="401" y="49"/>
                </a:lnTo>
                <a:lnTo>
                  <a:pt x="402" y="49"/>
                </a:lnTo>
                <a:lnTo>
                  <a:pt x="402" y="49"/>
                </a:lnTo>
                <a:lnTo>
                  <a:pt x="403" y="49"/>
                </a:lnTo>
                <a:lnTo>
                  <a:pt x="403" y="48"/>
                </a:lnTo>
                <a:lnTo>
                  <a:pt x="403" y="48"/>
                </a:lnTo>
                <a:lnTo>
                  <a:pt x="403" y="48"/>
                </a:lnTo>
                <a:lnTo>
                  <a:pt x="403" y="47"/>
                </a:lnTo>
                <a:lnTo>
                  <a:pt x="404" y="47"/>
                </a:lnTo>
                <a:lnTo>
                  <a:pt x="404" y="47"/>
                </a:lnTo>
                <a:lnTo>
                  <a:pt x="404" y="47"/>
                </a:lnTo>
                <a:lnTo>
                  <a:pt x="404" y="46"/>
                </a:lnTo>
                <a:lnTo>
                  <a:pt x="404" y="46"/>
                </a:lnTo>
                <a:lnTo>
                  <a:pt x="403" y="46"/>
                </a:lnTo>
                <a:lnTo>
                  <a:pt x="403" y="46"/>
                </a:lnTo>
                <a:lnTo>
                  <a:pt x="403" y="45"/>
                </a:lnTo>
                <a:lnTo>
                  <a:pt x="403" y="45"/>
                </a:lnTo>
                <a:lnTo>
                  <a:pt x="404" y="45"/>
                </a:lnTo>
                <a:lnTo>
                  <a:pt x="404" y="46"/>
                </a:lnTo>
                <a:lnTo>
                  <a:pt x="404" y="46"/>
                </a:lnTo>
                <a:lnTo>
                  <a:pt x="404" y="46"/>
                </a:lnTo>
                <a:lnTo>
                  <a:pt x="405" y="46"/>
                </a:lnTo>
                <a:lnTo>
                  <a:pt x="405" y="46"/>
                </a:lnTo>
                <a:lnTo>
                  <a:pt x="405" y="46"/>
                </a:lnTo>
                <a:lnTo>
                  <a:pt x="406" y="46"/>
                </a:lnTo>
                <a:lnTo>
                  <a:pt x="406" y="46"/>
                </a:lnTo>
                <a:lnTo>
                  <a:pt x="406" y="46"/>
                </a:lnTo>
                <a:lnTo>
                  <a:pt x="407" y="46"/>
                </a:lnTo>
                <a:lnTo>
                  <a:pt x="407" y="46"/>
                </a:lnTo>
                <a:lnTo>
                  <a:pt x="407" y="46"/>
                </a:lnTo>
                <a:lnTo>
                  <a:pt x="407" y="45"/>
                </a:lnTo>
                <a:lnTo>
                  <a:pt x="407" y="45"/>
                </a:lnTo>
                <a:lnTo>
                  <a:pt x="407" y="44"/>
                </a:lnTo>
                <a:lnTo>
                  <a:pt x="407" y="44"/>
                </a:lnTo>
                <a:lnTo>
                  <a:pt x="407" y="44"/>
                </a:lnTo>
                <a:lnTo>
                  <a:pt x="407" y="43"/>
                </a:lnTo>
                <a:lnTo>
                  <a:pt x="408" y="43"/>
                </a:lnTo>
                <a:lnTo>
                  <a:pt x="408" y="42"/>
                </a:lnTo>
                <a:lnTo>
                  <a:pt x="408" y="42"/>
                </a:lnTo>
                <a:lnTo>
                  <a:pt x="408" y="41"/>
                </a:lnTo>
                <a:lnTo>
                  <a:pt x="409" y="41"/>
                </a:lnTo>
                <a:lnTo>
                  <a:pt x="409" y="41"/>
                </a:lnTo>
                <a:lnTo>
                  <a:pt x="409" y="40"/>
                </a:lnTo>
                <a:lnTo>
                  <a:pt x="409" y="40"/>
                </a:lnTo>
                <a:lnTo>
                  <a:pt x="409" y="41"/>
                </a:lnTo>
                <a:lnTo>
                  <a:pt x="410" y="41"/>
                </a:lnTo>
                <a:lnTo>
                  <a:pt x="410" y="40"/>
                </a:lnTo>
                <a:lnTo>
                  <a:pt x="410" y="40"/>
                </a:lnTo>
                <a:lnTo>
                  <a:pt x="411" y="40"/>
                </a:lnTo>
                <a:lnTo>
                  <a:pt x="411" y="40"/>
                </a:lnTo>
                <a:lnTo>
                  <a:pt x="410" y="40"/>
                </a:lnTo>
                <a:lnTo>
                  <a:pt x="410" y="39"/>
                </a:lnTo>
                <a:lnTo>
                  <a:pt x="410" y="39"/>
                </a:lnTo>
                <a:lnTo>
                  <a:pt x="410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39"/>
                </a:lnTo>
                <a:lnTo>
                  <a:pt x="408" y="39"/>
                </a:lnTo>
                <a:lnTo>
                  <a:pt x="408" y="39"/>
                </a:lnTo>
                <a:lnTo>
                  <a:pt x="407" y="39"/>
                </a:lnTo>
                <a:lnTo>
                  <a:pt x="407" y="39"/>
                </a:lnTo>
                <a:lnTo>
                  <a:pt x="407" y="39"/>
                </a:lnTo>
                <a:lnTo>
                  <a:pt x="407" y="39"/>
                </a:lnTo>
                <a:lnTo>
                  <a:pt x="407" y="39"/>
                </a:lnTo>
                <a:lnTo>
                  <a:pt x="407" y="39"/>
                </a:lnTo>
                <a:lnTo>
                  <a:pt x="406" y="39"/>
                </a:lnTo>
                <a:lnTo>
                  <a:pt x="406" y="39"/>
                </a:lnTo>
                <a:lnTo>
                  <a:pt x="405" y="39"/>
                </a:lnTo>
                <a:lnTo>
                  <a:pt x="405" y="39"/>
                </a:lnTo>
                <a:lnTo>
                  <a:pt x="405" y="39"/>
                </a:lnTo>
                <a:lnTo>
                  <a:pt x="404" y="39"/>
                </a:lnTo>
                <a:lnTo>
                  <a:pt x="404" y="40"/>
                </a:lnTo>
                <a:lnTo>
                  <a:pt x="404" y="40"/>
                </a:lnTo>
                <a:lnTo>
                  <a:pt x="404" y="40"/>
                </a:lnTo>
                <a:lnTo>
                  <a:pt x="404" y="41"/>
                </a:lnTo>
                <a:lnTo>
                  <a:pt x="404" y="41"/>
                </a:lnTo>
                <a:lnTo>
                  <a:pt x="404" y="41"/>
                </a:lnTo>
                <a:lnTo>
                  <a:pt x="405" y="42"/>
                </a:lnTo>
                <a:lnTo>
                  <a:pt x="404" y="42"/>
                </a:lnTo>
                <a:lnTo>
                  <a:pt x="404" y="41"/>
                </a:lnTo>
                <a:lnTo>
                  <a:pt x="404" y="41"/>
                </a:lnTo>
                <a:lnTo>
                  <a:pt x="404" y="42"/>
                </a:lnTo>
                <a:lnTo>
                  <a:pt x="404" y="43"/>
                </a:lnTo>
                <a:lnTo>
                  <a:pt x="404" y="43"/>
                </a:lnTo>
                <a:lnTo>
                  <a:pt x="404" y="42"/>
                </a:lnTo>
                <a:lnTo>
                  <a:pt x="404" y="42"/>
                </a:lnTo>
                <a:lnTo>
                  <a:pt x="403" y="42"/>
                </a:lnTo>
                <a:lnTo>
                  <a:pt x="403" y="42"/>
                </a:lnTo>
                <a:lnTo>
                  <a:pt x="403" y="42"/>
                </a:lnTo>
                <a:lnTo>
                  <a:pt x="402" y="42"/>
                </a:lnTo>
                <a:lnTo>
                  <a:pt x="402" y="43"/>
                </a:lnTo>
                <a:lnTo>
                  <a:pt x="401" y="43"/>
                </a:lnTo>
                <a:lnTo>
                  <a:pt x="401" y="43"/>
                </a:lnTo>
                <a:lnTo>
                  <a:pt x="401" y="44"/>
                </a:lnTo>
                <a:lnTo>
                  <a:pt x="401" y="44"/>
                </a:lnTo>
                <a:lnTo>
                  <a:pt x="401" y="44"/>
                </a:lnTo>
                <a:lnTo>
                  <a:pt x="400" y="44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399" y="45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7"/>
                </a:lnTo>
                <a:lnTo>
                  <a:pt x="399" y="47"/>
                </a:lnTo>
                <a:lnTo>
                  <a:pt x="399" y="47"/>
                </a:lnTo>
                <a:lnTo>
                  <a:pt x="398" y="47"/>
                </a:lnTo>
                <a:lnTo>
                  <a:pt x="398" y="47"/>
                </a:lnTo>
                <a:lnTo>
                  <a:pt x="397" y="47"/>
                </a:lnTo>
                <a:lnTo>
                  <a:pt x="396" y="47"/>
                </a:lnTo>
                <a:lnTo>
                  <a:pt x="396" y="47"/>
                </a:lnTo>
                <a:lnTo>
                  <a:pt x="396" y="47"/>
                </a:lnTo>
                <a:lnTo>
                  <a:pt x="396" y="47"/>
                </a:lnTo>
                <a:lnTo>
                  <a:pt x="396" y="48"/>
                </a:lnTo>
                <a:lnTo>
                  <a:pt x="396" y="48"/>
                </a:lnTo>
                <a:lnTo>
                  <a:pt x="396" y="49"/>
                </a:lnTo>
                <a:lnTo>
                  <a:pt x="397" y="49"/>
                </a:lnTo>
                <a:lnTo>
                  <a:pt x="397" y="49"/>
                </a:lnTo>
                <a:lnTo>
                  <a:pt x="396" y="49"/>
                </a:lnTo>
                <a:lnTo>
                  <a:pt x="396" y="49"/>
                </a:lnTo>
                <a:lnTo>
                  <a:pt x="396" y="48"/>
                </a:lnTo>
                <a:lnTo>
                  <a:pt x="395" y="48"/>
                </a:lnTo>
                <a:lnTo>
                  <a:pt x="395" y="47"/>
                </a:lnTo>
                <a:lnTo>
                  <a:pt x="396" y="47"/>
                </a:lnTo>
                <a:lnTo>
                  <a:pt x="396" y="46"/>
                </a:lnTo>
                <a:lnTo>
                  <a:pt x="397" y="46"/>
                </a:lnTo>
                <a:lnTo>
                  <a:pt x="397" y="47"/>
                </a:lnTo>
                <a:lnTo>
                  <a:pt x="397" y="46"/>
                </a:lnTo>
                <a:lnTo>
                  <a:pt x="397" y="46"/>
                </a:lnTo>
                <a:lnTo>
                  <a:pt x="397" y="45"/>
                </a:lnTo>
                <a:lnTo>
                  <a:pt x="396" y="45"/>
                </a:lnTo>
                <a:lnTo>
                  <a:pt x="396" y="45"/>
                </a:lnTo>
                <a:lnTo>
                  <a:pt x="395" y="45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4" y="47"/>
                </a:lnTo>
                <a:lnTo>
                  <a:pt x="394" y="47"/>
                </a:lnTo>
                <a:lnTo>
                  <a:pt x="394" y="48"/>
                </a:lnTo>
                <a:lnTo>
                  <a:pt x="394" y="49"/>
                </a:lnTo>
                <a:lnTo>
                  <a:pt x="395" y="49"/>
                </a:lnTo>
                <a:lnTo>
                  <a:pt x="394" y="49"/>
                </a:lnTo>
                <a:lnTo>
                  <a:pt x="393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7"/>
                </a:lnTo>
                <a:lnTo>
                  <a:pt x="391" y="47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0" y="46"/>
                </a:lnTo>
                <a:lnTo>
                  <a:pt x="390" y="46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7" y="47"/>
                </a:lnTo>
                <a:lnTo>
                  <a:pt x="387" y="47"/>
                </a:lnTo>
                <a:lnTo>
                  <a:pt x="386" y="47"/>
                </a:lnTo>
                <a:lnTo>
                  <a:pt x="387" y="47"/>
                </a:lnTo>
                <a:lnTo>
                  <a:pt x="387" y="48"/>
                </a:lnTo>
                <a:lnTo>
                  <a:pt x="386" y="47"/>
                </a:lnTo>
                <a:lnTo>
                  <a:pt x="386" y="47"/>
                </a:lnTo>
                <a:lnTo>
                  <a:pt x="386" y="46"/>
                </a:lnTo>
                <a:lnTo>
                  <a:pt x="386" y="46"/>
                </a:lnTo>
                <a:lnTo>
                  <a:pt x="386" y="46"/>
                </a:lnTo>
                <a:lnTo>
                  <a:pt x="385" y="46"/>
                </a:lnTo>
                <a:lnTo>
                  <a:pt x="385" y="45"/>
                </a:lnTo>
                <a:lnTo>
                  <a:pt x="385" y="45"/>
                </a:lnTo>
                <a:lnTo>
                  <a:pt x="384" y="45"/>
                </a:lnTo>
                <a:lnTo>
                  <a:pt x="384" y="45"/>
                </a:lnTo>
                <a:lnTo>
                  <a:pt x="384" y="45"/>
                </a:lnTo>
                <a:lnTo>
                  <a:pt x="384" y="44"/>
                </a:lnTo>
                <a:lnTo>
                  <a:pt x="384" y="44"/>
                </a:lnTo>
                <a:lnTo>
                  <a:pt x="384" y="44"/>
                </a:lnTo>
                <a:lnTo>
                  <a:pt x="384" y="43"/>
                </a:lnTo>
                <a:lnTo>
                  <a:pt x="383" y="43"/>
                </a:lnTo>
                <a:lnTo>
                  <a:pt x="383" y="44"/>
                </a:lnTo>
                <a:lnTo>
                  <a:pt x="383" y="43"/>
                </a:lnTo>
                <a:lnTo>
                  <a:pt x="382" y="43"/>
                </a:lnTo>
                <a:lnTo>
                  <a:pt x="382" y="43"/>
                </a:lnTo>
                <a:lnTo>
                  <a:pt x="381" y="43"/>
                </a:lnTo>
                <a:lnTo>
                  <a:pt x="381" y="43"/>
                </a:lnTo>
                <a:lnTo>
                  <a:pt x="381" y="43"/>
                </a:lnTo>
                <a:lnTo>
                  <a:pt x="381" y="44"/>
                </a:lnTo>
                <a:lnTo>
                  <a:pt x="381" y="44"/>
                </a:lnTo>
                <a:lnTo>
                  <a:pt x="381" y="44"/>
                </a:lnTo>
                <a:lnTo>
                  <a:pt x="381" y="44"/>
                </a:lnTo>
                <a:lnTo>
                  <a:pt x="381" y="45"/>
                </a:lnTo>
                <a:lnTo>
                  <a:pt x="382" y="45"/>
                </a:lnTo>
                <a:lnTo>
                  <a:pt x="382" y="45"/>
                </a:lnTo>
                <a:lnTo>
                  <a:pt x="383" y="45"/>
                </a:lnTo>
                <a:lnTo>
                  <a:pt x="383" y="44"/>
                </a:lnTo>
                <a:lnTo>
                  <a:pt x="383" y="44"/>
                </a:lnTo>
                <a:lnTo>
                  <a:pt x="383" y="45"/>
                </a:lnTo>
                <a:lnTo>
                  <a:pt x="383" y="45"/>
                </a:lnTo>
                <a:lnTo>
                  <a:pt x="383" y="45"/>
                </a:lnTo>
                <a:lnTo>
                  <a:pt x="383" y="46"/>
                </a:lnTo>
                <a:lnTo>
                  <a:pt x="382" y="46"/>
                </a:lnTo>
                <a:lnTo>
                  <a:pt x="382" y="46"/>
                </a:lnTo>
                <a:lnTo>
                  <a:pt x="381" y="46"/>
                </a:lnTo>
                <a:lnTo>
                  <a:pt x="381" y="46"/>
                </a:lnTo>
                <a:lnTo>
                  <a:pt x="381" y="46"/>
                </a:lnTo>
                <a:lnTo>
                  <a:pt x="381" y="46"/>
                </a:lnTo>
                <a:lnTo>
                  <a:pt x="382" y="46"/>
                </a:lnTo>
                <a:lnTo>
                  <a:pt x="382" y="46"/>
                </a:lnTo>
                <a:lnTo>
                  <a:pt x="383" y="45"/>
                </a:lnTo>
                <a:lnTo>
                  <a:pt x="382" y="45"/>
                </a:lnTo>
                <a:lnTo>
                  <a:pt x="382" y="45"/>
                </a:lnTo>
                <a:lnTo>
                  <a:pt x="381" y="45"/>
                </a:lnTo>
                <a:lnTo>
                  <a:pt x="381" y="45"/>
                </a:lnTo>
                <a:lnTo>
                  <a:pt x="381" y="45"/>
                </a:lnTo>
                <a:lnTo>
                  <a:pt x="381" y="45"/>
                </a:lnTo>
                <a:lnTo>
                  <a:pt x="381" y="46"/>
                </a:lnTo>
                <a:lnTo>
                  <a:pt x="381" y="46"/>
                </a:lnTo>
                <a:lnTo>
                  <a:pt x="381" y="47"/>
                </a:lnTo>
                <a:lnTo>
                  <a:pt x="381" y="47"/>
                </a:lnTo>
                <a:lnTo>
                  <a:pt x="381" y="47"/>
                </a:lnTo>
                <a:lnTo>
                  <a:pt x="381" y="47"/>
                </a:lnTo>
                <a:lnTo>
                  <a:pt x="381" y="47"/>
                </a:lnTo>
                <a:lnTo>
                  <a:pt x="380" y="47"/>
                </a:lnTo>
                <a:lnTo>
                  <a:pt x="380" y="47"/>
                </a:lnTo>
                <a:lnTo>
                  <a:pt x="380" y="47"/>
                </a:lnTo>
                <a:lnTo>
                  <a:pt x="380" y="47"/>
                </a:lnTo>
                <a:lnTo>
                  <a:pt x="380" y="46"/>
                </a:lnTo>
                <a:lnTo>
                  <a:pt x="380" y="46"/>
                </a:lnTo>
                <a:lnTo>
                  <a:pt x="380" y="45"/>
                </a:lnTo>
                <a:lnTo>
                  <a:pt x="380" y="45"/>
                </a:lnTo>
                <a:lnTo>
                  <a:pt x="381" y="45"/>
                </a:lnTo>
                <a:lnTo>
                  <a:pt x="381" y="44"/>
                </a:lnTo>
                <a:lnTo>
                  <a:pt x="381" y="44"/>
                </a:lnTo>
                <a:lnTo>
                  <a:pt x="381" y="44"/>
                </a:lnTo>
                <a:lnTo>
                  <a:pt x="381" y="43"/>
                </a:lnTo>
                <a:lnTo>
                  <a:pt x="381" y="43"/>
                </a:lnTo>
                <a:lnTo>
                  <a:pt x="381" y="42"/>
                </a:lnTo>
                <a:lnTo>
                  <a:pt x="381" y="42"/>
                </a:lnTo>
                <a:lnTo>
                  <a:pt x="380" y="41"/>
                </a:lnTo>
                <a:lnTo>
                  <a:pt x="380" y="40"/>
                </a:lnTo>
                <a:lnTo>
                  <a:pt x="380" y="40"/>
                </a:lnTo>
                <a:lnTo>
                  <a:pt x="380" y="39"/>
                </a:lnTo>
                <a:lnTo>
                  <a:pt x="380" y="39"/>
                </a:lnTo>
                <a:lnTo>
                  <a:pt x="380" y="40"/>
                </a:lnTo>
                <a:lnTo>
                  <a:pt x="379" y="40"/>
                </a:lnTo>
                <a:lnTo>
                  <a:pt x="379" y="41"/>
                </a:lnTo>
                <a:lnTo>
                  <a:pt x="379" y="41"/>
                </a:lnTo>
                <a:lnTo>
                  <a:pt x="379" y="41"/>
                </a:lnTo>
                <a:lnTo>
                  <a:pt x="378" y="41"/>
                </a:lnTo>
                <a:lnTo>
                  <a:pt x="378" y="42"/>
                </a:lnTo>
                <a:lnTo>
                  <a:pt x="378" y="42"/>
                </a:lnTo>
                <a:lnTo>
                  <a:pt x="378" y="43"/>
                </a:lnTo>
                <a:lnTo>
                  <a:pt x="378" y="43"/>
                </a:lnTo>
                <a:lnTo>
                  <a:pt x="378" y="43"/>
                </a:lnTo>
                <a:lnTo>
                  <a:pt x="377" y="43"/>
                </a:lnTo>
                <a:lnTo>
                  <a:pt x="377" y="44"/>
                </a:lnTo>
                <a:lnTo>
                  <a:pt x="378" y="44"/>
                </a:lnTo>
                <a:lnTo>
                  <a:pt x="378" y="44"/>
                </a:lnTo>
                <a:lnTo>
                  <a:pt x="378" y="45"/>
                </a:lnTo>
                <a:lnTo>
                  <a:pt x="378" y="45"/>
                </a:lnTo>
                <a:lnTo>
                  <a:pt x="378" y="46"/>
                </a:lnTo>
                <a:lnTo>
                  <a:pt x="378" y="46"/>
                </a:lnTo>
                <a:lnTo>
                  <a:pt x="378" y="47"/>
                </a:lnTo>
                <a:lnTo>
                  <a:pt x="378" y="47"/>
                </a:lnTo>
                <a:lnTo>
                  <a:pt x="378" y="48"/>
                </a:lnTo>
                <a:lnTo>
                  <a:pt x="378" y="48"/>
                </a:lnTo>
                <a:lnTo>
                  <a:pt x="378" y="49"/>
                </a:lnTo>
                <a:lnTo>
                  <a:pt x="378" y="49"/>
                </a:lnTo>
                <a:lnTo>
                  <a:pt x="378" y="49"/>
                </a:lnTo>
                <a:lnTo>
                  <a:pt x="378" y="50"/>
                </a:lnTo>
                <a:lnTo>
                  <a:pt x="378" y="50"/>
                </a:lnTo>
                <a:lnTo>
                  <a:pt x="378" y="51"/>
                </a:lnTo>
                <a:lnTo>
                  <a:pt x="378" y="51"/>
                </a:lnTo>
                <a:lnTo>
                  <a:pt x="378" y="52"/>
                </a:lnTo>
                <a:lnTo>
                  <a:pt x="377" y="52"/>
                </a:lnTo>
                <a:lnTo>
                  <a:pt x="377" y="51"/>
                </a:lnTo>
                <a:lnTo>
                  <a:pt x="377" y="51"/>
                </a:lnTo>
                <a:lnTo>
                  <a:pt x="377" y="50"/>
                </a:lnTo>
                <a:lnTo>
                  <a:pt x="377" y="50"/>
                </a:lnTo>
                <a:lnTo>
                  <a:pt x="378" y="49"/>
                </a:lnTo>
                <a:lnTo>
                  <a:pt x="378" y="49"/>
                </a:lnTo>
                <a:lnTo>
                  <a:pt x="378" y="49"/>
                </a:lnTo>
                <a:lnTo>
                  <a:pt x="377" y="49"/>
                </a:lnTo>
                <a:lnTo>
                  <a:pt x="377" y="49"/>
                </a:lnTo>
                <a:lnTo>
                  <a:pt x="377" y="49"/>
                </a:lnTo>
                <a:lnTo>
                  <a:pt x="376" y="49"/>
                </a:lnTo>
                <a:lnTo>
                  <a:pt x="376" y="50"/>
                </a:lnTo>
                <a:lnTo>
                  <a:pt x="376" y="50"/>
                </a:lnTo>
                <a:lnTo>
                  <a:pt x="376" y="49"/>
                </a:lnTo>
                <a:lnTo>
                  <a:pt x="376" y="49"/>
                </a:lnTo>
                <a:lnTo>
                  <a:pt x="377" y="49"/>
                </a:lnTo>
                <a:lnTo>
                  <a:pt x="377" y="49"/>
                </a:lnTo>
                <a:lnTo>
                  <a:pt x="378" y="49"/>
                </a:lnTo>
                <a:lnTo>
                  <a:pt x="378" y="48"/>
                </a:lnTo>
                <a:lnTo>
                  <a:pt x="377" y="48"/>
                </a:lnTo>
                <a:lnTo>
                  <a:pt x="377" y="48"/>
                </a:lnTo>
                <a:lnTo>
                  <a:pt x="377" y="48"/>
                </a:lnTo>
                <a:lnTo>
                  <a:pt x="377" y="47"/>
                </a:lnTo>
                <a:lnTo>
                  <a:pt x="377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7" y="46"/>
                </a:lnTo>
                <a:lnTo>
                  <a:pt x="377" y="45"/>
                </a:lnTo>
                <a:lnTo>
                  <a:pt x="376" y="45"/>
                </a:lnTo>
                <a:lnTo>
                  <a:pt x="376" y="45"/>
                </a:lnTo>
                <a:lnTo>
                  <a:pt x="376" y="44"/>
                </a:lnTo>
                <a:lnTo>
                  <a:pt x="376" y="44"/>
                </a:lnTo>
                <a:lnTo>
                  <a:pt x="375" y="44"/>
                </a:lnTo>
                <a:lnTo>
                  <a:pt x="375" y="44"/>
                </a:lnTo>
                <a:lnTo>
                  <a:pt x="375" y="44"/>
                </a:lnTo>
                <a:lnTo>
                  <a:pt x="375" y="44"/>
                </a:lnTo>
                <a:lnTo>
                  <a:pt x="374" y="44"/>
                </a:lnTo>
                <a:lnTo>
                  <a:pt x="374" y="45"/>
                </a:lnTo>
                <a:lnTo>
                  <a:pt x="374" y="45"/>
                </a:lnTo>
                <a:lnTo>
                  <a:pt x="374" y="45"/>
                </a:lnTo>
                <a:lnTo>
                  <a:pt x="374" y="46"/>
                </a:lnTo>
                <a:lnTo>
                  <a:pt x="374" y="46"/>
                </a:lnTo>
                <a:lnTo>
                  <a:pt x="373" y="46"/>
                </a:lnTo>
                <a:lnTo>
                  <a:pt x="373" y="46"/>
                </a:lnTo>
                <a:lnTo>
                  <a:pt x="373" y="47"/>
                </a:lnTo>
                <a:lnTo>
                  <a:pt x="373" y="47"/>
                </a:lnTo>
                <a:lnTo>
                  <a:pt x="372" y="47"/>
                </a:lnTo>
                <a:lnTo>
                  <a:pt x="372" y="48"/>
                </a:lnTo>
                <a:lnTo>
                  <a:pt x="372" y="48"/>
                </a:lnTo>
                <a:lnTo>
                  <a:pt x="373" y="48"/>
                </a:lnTo>
                <a:lnTo>
                  <a:pt x="373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50"/>
                </a:lnTo>
                <a:lnTo>
                  <a:pt x="371" y="50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0" y="49"/>
                </a:lnTo>
                <a:lnTo>
                  <a:pt x="370" y="50"/>
                </a:lnTo>
                <a:lnTo>
                  <a:pt x="370" y="50"/>
                </a:lnTo>
                <a:lnTo>
                  <a:pt x="369" y="50"/>
                </a:lnTo>
                <a:lnTo>
                  <a:pt x="370" y="51"/>
                </a:lnTo>
                <a:lnTo>
                  <a:pt x="369" y="51"/>
                </a:lnTo>
                <a:lnTo>
                  <a:pt x="369" y="51"/>
                </a:lnTo>
                <a:lnTo>
                  <a:pt x="368" y="51"/>
                </a:lnTo>
                <a:lnTo>
                  <a:pt x="368" y="52"/>
                </a:lnTo>
                <a:lnTo>
                  <a:pt x="368" y="52"/>
                </a:lnTo>
                <a:lnTo>
                  <a:pt x="367" y="52"/>
                </a:lnTo>
                <a:lnTo>
                  <a:pt x="367" y="52"/>
                </a:lnTo>
                <a:lnTo>
                  <a:pt x="367" y="52"/>
                </a:lnTo>
                <a:lnTo>
                  <a:pt x="366" y="53"/>
                </a:lnTo>
                <a:lnTo>
                  <a:pt x="366" y="53"/>
                </a:lnTo>
                <a:lnTo>
                  <a:pt x="366" y="54"/>
                </a:lnTo>
                <a:lnTo>
                  <a:pt x="366" y="54"/>
                </a:lnTo>
                <a:lnTo>
                  <a:pt x="366" y="54"/>
                </a:lnTo>
                <a:lnTo>
                  <a:pt x="365" y="55"/>
                </a:lnTo>
                <a:lnTo>
                  <a:pt x="365" y="55"/>
                </a:lnTo>
                <a:lnTo>
                  <a:pt x="365" y="55"/>
                </a:lnTo>
                <a:lnTo>
                  <a:pt x="365" y="56"/>
                </a:lnTo>
                <a:lnTo>
                  <a:pt x="365" y="56"/>
                </a:lnTo>
                <a:lnTo>
                  <a:pt x="365" y="56"/>
                </a:lnTo>
                <a:lnTo>
                  <a:pt x="365" y="57"/>
                </a:lnTo>
                <a:lnTo>
                  <a:pt x="364" y="57"/>
                </a:lnTo>
                <a:lnTo>
                  <a:pt x="364" y="58"/>
                </a:lnTo>
                <a:lnTo>
                  <a:pt x="364" y="58"/>
                </a:lnTo>
                <a:lnTo>
                  <a:pt x="364" y="59"/>
                </a:lnTo>
                <a:lnTo>
                  <a:pt x="365" y="59"/>
                </a:lnTo>
                <a:lnTo>
                  <a:pt x="364" y="59"/>
                </a:lnTo>
                <a:lnTo>
                  <a:pt x="364" y="59"/>
                </a:lnTo>
                <a:lnTo>
                  <a:pt x="365" y="60"/>
                </a:lnTo>
                <a:lnTo>
                  <a:pt x="365" y="60"/>
                </a:lnTo>
                <a:lnTo>
                  <a:pt x="363" y="61"/>
                </a:lnTo>
                <a:lnTo>
                  <a:pt x="363" y="60"/>
                </a:lnTo>
                <a:lnTo>
                  <a:pt x="363" y="60"/>
                </a:lnTo>
                <a:lnTo>
                  <a:pt x="363" y="60"/>
                </a:lnTo>
                <a:lnTo>
                  <a:pt x="362" y="60"/>
                </a:lnTo>
                <a:lnTo>
                  <a:pt x="362" y="59"/>
                </a:lnTo>
                <a:lnTo>
                  <a:pt x="362" y="60"/>
                </a:lnTo>
                <a:lnTo>
                  <a:pt x="362" y="59"/>
                </a:lnTo>
                <a:lnTo>
                  <a:pt x="362" y="59"/>
                </a:lnTo>
                <a:lnTo>
                  <a:pt x="362" y="59"/>
                </a:lnTo>
                <a:lnTo>
                  <a:pt x="361" y="59"/>
                </a:lnTo>
                <a:lnTo>
                  <a:pt x="361" y="58"/>
                </a:lnTo>
                <a:lnTo>
                  <a:pt x="361" y="58"/>
                </a:lnTo>
                <a:lnTo>
                  <a:pt x="361" y="57"/>
                </a:lnTo>
                <a:lnTo>
                  <a:pt x="361" y="57"/>
                </a:lnTo>
                <a:lnTo>
                  <a:pt x="360" y="57"/>
                </a:lnTo>
                <a:lnTo>
                  <a:pt x="360" y="58"/>
                </a:lnTo>
                <a:lnTo>
                  <a:pt x="360" y="58"/>
                </a:lnTo>
                <a:lnTo>
                  <a:pt x="359" y="58"/>
                </a:lnTo>
                <a:lnTo>
                  <a:pt x="359" y="58"/>
                </a:lnTo>
                <a:lnTo>
                  <a:pt x="359" y="58"/>
                </a:lnTo>
                <a:lnTo>
                  <a:pt x="359" y="59"/>
                </a:lnTo>
                <a:lnTo>
                  <a:pt x="358" y="59"/>
                </a:lnTo>
                <a:lnTo>
                  <a:pt x="358" y="59"/>
                </a:lnTo>
                <a:lnTo>
                  <a:pt x="358" y="59"/>
                </a:lnTo>
                <a:lnTo>
                  <a:pt x="358" y="60"/>
                </a:lnTo>
                <a:lnTo>
                  <a:pt x="358" y="60"/>
                </a:lnTo>
                <a:lnTo>
                  <a:pt x="358" y="61"/>
                </a:lnTo>
                <a:lnTo>
                  <a:pt x="358" y="61"/>
                </a:lnTo>
                <a:lnTo>
                  <a:pt x="358" y="62"/>
                </a:lnTo>
                <a:lnTo>
                  <a:pt x="358" y="63"/>
                </a:lnTo>
                <a:lnTo>
                  <a:pt x="357" y="63"/>
                </a:lnTo>
                <a:lnTo>
                  <a:pt x="357" y="63"/>
                </a:lnTo>
                <a:lnTo>
                  <a:pt x="357" y="64"/>
                </a:lnTo>
                <a:lnTo>
                  <a:pt x="357" y="64"/>
                </a:lnTo>
                <a:lnTo>
                  <a:pt x="357" y="65"/>
                </a:lnTo>
                <a:lnTo>
                  <a:pt x="357" y="65"/>
                </a:lnTo>
                <a:lnTo>
                  <a:pt x="357" y="66"/>
                </a:lnTo>
                <a:lnTo>
                  <a:pt x="357" y="66"/>
                </a:lnTo>
                <a:lnTo>
                  <a:pt x="356" y="67"/>
                </a:lnTo>
                <a:lnTo>
                  <a:pt x="356" y="67"/>
                </a:lnTo>
                <a:lnTo>
                  <a:pt x="356" y="67"/>
                </a:lnTo>
                <a:lnTo>
                  <a:pt x="356" y="68"/>
                </a:lnTo>
                <a:lnTo>
                  <a:pt x="356" y="68"/>
                </a:lnTo>
                <a:lnTo>
                  <a:pt x="356" y="69"/>
                </a:lnTo>
                <a:lnTo>
                  <a:pt x="356" y="69"/>
                </a:lnTo>
                <a:lnTo>
                  <a:pt x="355" y="69"/>
                </a:lnTo>
                <a:lnTo>
                  <a:pt x="355" y="69"/>
                </a:lnTo>
                <a:lnTo>
                  <a:pt x="355" y="70"/>
                </a:lnTo>
                <a:lnTo>
                  <a:pt x="355" y="70"/>
                </a:lnTo>
                <a:lnTo>
                  <a:pt x="355" y="71"/>
                </a:lnTo>
                <a:lnTo>
                  <a:pt x="355" y="71"/>
                </a:lnTo>
                <a:lnTo>
                  <a:pt x="356" y="72"/>
                </a:lnTo>
                <a:lnTo>
                  <a:pt x="355" y="72"/>
                </a:lnTo>
                <a:lnTo>
                  <a:pt x="354" y="72"/>
                </a:lnTo>
                <a:lnTo>
                  <a:pt x="354" y="72"/>
                </a:lnTo>
                <a:lnTo>
                  <a:pt x="354" y="71"/>
                </a:lnTo>
                <a:lnTo>
                  <a:pt x="353" y="71"/>
                </a:lnTo>
                <a:lnTo>
                  <a:pt x="353" y="71"/>
                </a:lnTo>
                <a:lnTo>
                  <a:pt x="353" y="71"/>
                </a:lnTo>
                <a:lnTo>
                  <a:pt x="353" y="70"/>
                </a:lnTo>
                <a:lnTo>
                  <a:pt x="353" y="70"/>
                </a:lnTo>
                <a:lnTo>
                  <a:pt x="353" y="69"/>
                </a:lnTo>
                <a:lnTo>
                  <a:pt x="352" y="69"/>
                </a:lnTo>
                <a:lnTo>
                  <a:pt x="353" y="69"/>
                </a:lnTo>
                <a:lnTo>
                  <a:pt x="353" y="69"/>
                </a:lnTo>
                <a:lnTo>
                  <a:pt x="353" y="68"/>
                </a:lnTo>
                <a:lnTo>
                  <a:pt x="353" y="68"/>
                </a:lnTo>
                <a:lnTo>
                  <a:pt x="353" y="67"/>
                </a:lnTo>
                <a:lnTo>
                  <a:pt x="353" y="67"/>
                </a:lnTo>
                <a:lnTo>
                  <a:pt x="353" y="67"/>
                </a:lnTo>
                <a:lnTo>
                  <a:pt x="353" y="66"/>
                </a:lnTo>
                <a:lnTo>
                  <a:pt x="353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8"/>
                </a:lnTo>
                <a:lnTo>
                  <a:pt x="352" y="68"/>
                </a:lnTo>
                <a:lnTo>
                  <a:pt x="351" y="68"/>
                </a:lnTo>
                <a:lnTo>
                  <a:pt x="351" y="68"/>
                </a:lnTo>
                <a:lnTo>
                  <a:pt x="351" y="67"/>
                </a:lnTo>
                <a:lnTo>
                  <a:pt x="352" y="67"/>
                </a:lnTo>
                <a:lnTo>
                  <a:pt x="352" y="67"/>
                </a:lnTo>
                <a:lnTo>
                  <a:pt x="353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3" y="66"/>
                </a:lnTo>
                <a:lnTo>
                  <a:pt x="353" y="66"/>
                </a:lnTo>
                <a:lnTo>
                  <a:pt x="354" y="65"/>
                </a:lnTo>
                <a:lnTo>
                  <a:pt x="354" y="65"/>
                </a:lnTo>
                <a:lnTo>
                  <a:pt x="354" y="64"/>
                </a:lnTo>
                <a:lnTo>
                  <a:pt x="354" y="64"/>
                </a:lnTo>
                <a:lnTo>
                  <a:pt x="355" y="63"/>
                </a:lnTo>
                <a:lnTo>
                  <a:pt x="355" y="63"/>
                </a:lnTo>
                <a:lnTo>
                  <a:pt x="355" y="62"/>
                </a:lnTo>
                <a:lnTo>
                  <a:pt x="355" y="62"/>
                </a:lnTo>
                <a:lnTo>
                  <a:pt x="355" y="61"/>
                </a:lnTo>
                <a:lnTo>
                  <a:pt x="355" y="61"/>
                </a:lnTo>
                <a:lnTo>
                  <a:pt x="355" y="61"/>
                </a:lnTo>
                <a:lnTo>
                  <a:pt x="355" y="61"/>
                </a:lnTo>
                <a:lnTo>
                  <a:pt x="355" y="60"/>
                </a:lnTo>
                <a:lnTo>
                  <a:pt x="354" y="60"/>
                </a:lnTo>
                <a:lnTo>
                  <a:pt x="354" y="60"/>
                </a:lnTo>
                <a:lnTo>
                  <a:pt x="355" y="60"/>
                </a:lnTo>
                <a:lnTo>
                  <a:pt x="355" y="60"/>
                </a:lnTo>
                <a:lnTo>
                  <a:pt x="355" y="60"/>
                </a:lnTo>
                <a:lnTo>
                  <a:pt x="356" y="60"/>
                </a:lnTo>
                <a:lnTo>
                  <a:pt x="356" y="59"/>
                </a:lnTo>
                <a:lnTo>
                  <a:pt x="355" y="59"/>
                </a:lnTo>
                <a:lnTo>
                  <a:pt x="355" y="59"/>
                </a:lnTo>
                <a:lnTo>
                  <a:pt x="355" y="59"/>
                </a:lnTo>
                <a:lnTo>
                  <a:pt x="355" y="58"/>
                </a:lnTo>
                <a:lnTo>
                  <a:pt x="355" y="58"/>
                </a:lnTo>
                <a:lnTo>
                  <a:pt x="356" y="57"/>
                </a:lnTo>
                <a:lnTo>
                  <a:pt x="356" y="57"/>
                </a:lnTo>
                <a:lnTo>
                  <a:pt x="355" y="57"/>
                </a:lnTo>
                <a:lnTo>
                  <a:pt x="355" y="56"/>
                </a:lnTo>
                <a:lnTo>
                  <a:pt x="356" y="56"/>
                </a:lnTo>
                <a:lnTo>
                  <a:pt x="356" y="56"/>
                </a:lnTo>
                <a:lnTo>
                  <a:pt x="356" y="55"/>
                </a:lnTo>
                <a:lnTo>
                  <a:pt x="356" y="55"/>
                </a:lnTo>
                <a:lnTo>
                  <a:pt x="356" y="55"/>
                </a:lnTo>
                <a:lnTo>
                  <a:pt x="357" y="55"/>
                </a:lnTo>
                <a:lnTo>
                  <a:pt x="357" y="54"/>
                </a:lnTo>
                <a:lnTo>
                  <a:pt x="357" y="54"/>
                </a:lnTo>
                <a:lnTo>
                  <a:pt x="357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3"/>
                </a:lnTo>
                <a:lnTo>
                  <a:pt x="358" y="53"/>
                </a:lnTo>
                <a:lnTo>
                  <a:pt x="358" y="52"/>
                </a:lnTo>
                <a:lnTo>
                  <a:pt x="358" y="52"/>
                </a:lnTo>
                <a:lnTo>
                  <a:pt x="358" y="52"/>
                </a:lnTo>
                <a:lnTo>
                  <a:pt x="358" y="51"/>
                </a:lnTo>
                <a:lnTo>
                  <a:pt x="359" y="51"/>
                </a:lnTo>
                <a:lnTo>
                  <a:pt x="359" y="51"/>
                </a:lnTo>
                <a:lnTo>
                  <a:pt x="359" y="50"/>
                </a:lnTo>
                <a:lnTo>
                  <a:pt x="359" y="50"/>
                </a:lnTo>
                <a:lnTo>
                  <a:pt x="359" y="49"/>
                </a:lnTo>
                <a:lnTo>
                  <a:pt x="359" y="49"/>
                </a:lnTo>
                <a:lnTo>
                  <a:pt x="359" y="49"/>
                </a:lnTo>
                <a:lnTo>
                  <a:pt x="359" y="49"/>
                </a:lnTo>
                <a:lnTo>
                  <a:pt x="359" y="49"/>
                </a:lnTo>
                <a:lnTo>
                  <a:pt x="359" y="48"/>
                </a:lnTo>
                <a:lnTo>
                  <a:pt x="359" y="48"/>
                </a:lnTo>
                <a:lnTo>
                  <a:pt x="360" y="47"/>
                </a:lnTo>
                <a:lnTo>
                  <a:pt x="360" y="47"/>
                </a:lnTo>
                <a:lnTo>
                  <a:pt x="359" y="46"/>
                </a:lnTo>
                <a:lnTo>
                  <a:pt x="359" y="46"/>
                </a:lnTo>
                <a:lnTo>
                  <a:pt x="359" y="46"/>
                </a:lnTo>
                <a:lnTo>
                  <a:pt x="358" y="45"/>
                </a:lnTo>
                <a:lnTo>
                  <a:pt x="358" y="45"/>
                </a:lnTo>
                <a:lnTo>
                  <a:pt x="357" y="45"/>
                </a:lnTo>
                <a:lnTo>
                  <a:pt x="357" y="45"/>
                </a:lnTo>
                <a:lnTo>
                  <a:pt x="357" y="46"/>
                </a:lnTo>
                <a:lnTo>
                  <a:pt x="357" y="46"/>
                </a:lnTo>
                <a:lnTo>
                  <a:pt x="357" y="46"/>
                </a:lnTo>
                <a:lnTo>
                  <a:pt x="357" y="45"/>
                </a:lnTo>
                <a:lnTo>
                  <a:pt x="356" y="45"/>
                </a:lnTo>
                <a:lnTo>
                  <a:pt x="356" y="45"/>
                </a:lnTo>
                <a:lnTo>
                  <a:pt x="356" y="45"/>
                </a:lnTo>
                <a:lnTo>
                  <a:pt x="356" y="45"/>
                </a:lnTo>
                <a:lnTo>
                  <a:pt x="355" y="45"/>
                </a:lnTo>
                <a:lnTo>
                  <a:pt x="355" y="46"/>
                </a:lnTo>
                <a:lnTo>
                  <a:pt x="355" y="46"/>
                </a:lnTo>
                <a:lnTo>
                  <a:pt x="355" y="47"/>
                </a:lnTo>
                <a:lnTo>
                  <a:pt x="355" y="47"/>
                </a:lnTo>
                <a:lnTo>
                  <a:pt x="355" y="47"/>
                </a:lnTo>
                <a:lnTo>
                  <a:pt x="354" y="47"/>
                </a:lnTo>
                <a:lnTo>
                  <a:pt x="354" y="47"/>
                </a:lnTo>
                <a:lnTo>
                  <a:pt x="354" y="48"/>
                </a:lnTo>
                <a:lnTo>
                  <a:pt x="354" y="48"/>
                </a:lnTo>
                <a:lnTo>
                  <a:pt x="354" y="48"/>
                </a:lnTo>
                <a:lnTo>
                  <a:pt x="353" y="48"/>
                </a:lnTo>
                <a:lnTo>
                  <a:pt x="353" y="48"/>
                </a:lnTo>
                <a:lnTo>
                  <a:pt x="353" y="47"/>
                </a:lnTo>
                <a:lnTo>
                  <a:pt x="354" y="47"/>
                </a:lnTo>
                <a:lnTo>
                  <a:pt x="354" y="47"/>
                </a:lnTo>
                <a:lnTo>
                  <a:pt x="354" y="47"/>
                </a:lnTo>
                <a:lnTo>
                  <a:pt x="355" y="46"/>
                </a:lnTo>
                <a:lnTo>
                  <a:pt x="355" y="46"/>
                </a:lnTo>
                <a:lnTo>
                  <a:pt x="355" y="45"/>
                </a:lnTo>
                <a:lnTo>
                  <a:pt x="355" y="45"/>
                </a:lnTo>
                <a:lnTo>
                  <a:pt x="355" y="44"/>
                </a:lnTo>
                <a:lnTo>
                  <a:pt x="354" y="44"/>
                </a:lnTo>
                <a:lnTo>
                  <a:pt x="354" y="44"/>
                </a:lnTo>
                <a:lnTo>
                  <a:pt x="353" y="44"/>
                </a:lnTo>
                <a:lnTo>
                  <a:pt x="353" y="44"/>
                </a:lnTo>
                <a:lnTo>
                  <a:pt x="352" y="44"/>
                </a:lnTo>
                <a:lnTo>
                  <a:pt x="352" y="45"/>
                </a:lnTo>
                <a:lnTo>
                  <a:pt x="352" y="45"/>
                </a:lnTo>
                <a:lnTo>
                  <a:pt x="352" y="45"/>
                </a:lnTo>
                <a:lnTo>
                  <a:pt x="351" y="46"/>
                </a:lnTo>
                <a:lnTo>
                  <a:pt x="351" y="46"/>
                </a:lnTo>
                <a:lnTo>
                  <a:pt x="351" y="46"/>
                </a:lnTo>
                <a:lnTo>
                  <a:pt x="351" y="46"/>
                </a:lnTo>
                <a:lnTo>
                  <a:pt x="351" y="47"/>
                </a:lnTo>
                <a:lnTo>
                  <a:pt x="351" y="47"/>
                </a:lnTo>
                <a:lnTo>
                  <a:pt x="351" y="48"/>
                </a:lnTo>
                <a:lnTo>
                  <a:pt x="351" y="48"/>
                </a:lnTo>
                <a:lnTo>
                  <a:pt x="351" y="48"/>
                </a:lnTo>
                <a:lnTo>
                  <a:pt x="351" y="48"/>
                </a:lnTo>
                <a:lnTo>
                  <a:pt x="351" y="47"/>
                </a:lnTo>
                <a:lnTo>
                  <a:pt x="351" y="47"/>
                </a:lnTo>
                <a:lnTo>
                  <a:pt x="350" y="46"/>
                </a:lnTo>
                <a:lnTo>
                  <a:pt x="351" y="45"/>
                </a:lnTo>
                <a:lnTo>
                  <a:pt x="351" y="45"/>
                </a:lnTo>
                <a:lnTo>
                  <a:pt x="351" y="45"/>
                </a:lnTo>
                <a:lnTo>
                  <a:pt x="351" y="44"/>
                </a:lnTo>
                <a:lnTo>
                  <a:pt x="351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3" y="43"/>
                </a:lnTo>
                <a:lnTo>
                  <a:pt x="353" y="43"/>
                </a:lnTo>
                <a:lnTo>
                  <a:pt x="354" y="43"/>
                </a:lnTo>
                <a:lnTo>
                  <a:pt x="354" y="43"/>
                </a:lnTo>
                <a:lnTo>
                  <a:pt x="354" y="43"/>
                </a:lnTo>
                <a:lnTo>
                  <a:pt x="355" y="43"/>
                </a:lnTo>
                <a:lnTo>
                  <a:pt x="355" y="42"/>
                </a:lnTo>
                <a:lnTo>
                  <a:pt x="355" y="42"/>
                </a:lnTo>
                <a:lnTo>
                  <a:pt x="356" y="42"/>
                </a:lnTo>
                <a:lnTo>
                  <a:pt x="356" y="42"/>
                </a:lnTo>
                <a:lnTo>
                  <a:pt x="357" y="42"/>
                </a:lnTo>
                <a:lnTo>
                  <a:pt x="357" y="42"/>
                </a:lnTo>
                <a:lnTo>
                  <a:pt x="357" y="42"/>
                </a:lnTo>
                <a:lnTo>
                  <a:pt x="358" y="42"/>
                </a:lnTo>
                <a:lnTo>
                  <a:pt x="358" y="42"/>
                </a:lnTo>
                <a:lnTo>
                  <a:pt x="358" y="41"/>
                </a:lnTo>
                <a:lnTo>
                  <a:pt x="359" y="41"/>
                </a:lnTo>
                <a:lnTo>
                  <a:pt x="359" y="41"/>
                </a:lnTo>
                <a:lnTo>
                  <a:pt x="359" y="40"/>
                </a:lnTo>
                <a:lnTo>
                  <a:pt x="359" y="40"/>
                </a:lnTo>
                <a:lnTo>
                  <a:pt x="359" y="40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8" y="39"/>
                </a:lnTo>
                <a:lnTo>
                  <a:pt x="358" y="39"/>
                </a:lnTo>
                <a:lnTo>
                  <a:pt x="359" y="39"/>
                </a:lnTo>
                <a:lnTo>
                  <a:pt x="359" y="38"/>
                </a:lnTo>
                <a:lnTo>
                  <a:pt x="359" y="38"/>
                </a:lnTo>
                <a:lnTo>
                  <a:pt x="359" y="38"/>
                </a:lnTo>
                <a:lnTo>
                  <a:pt x="359" y="38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59" y="39"/>
                </a:lnTo>
                <a:lnTo>
                  <a:pt x="360" y="40"/>
                </a:lnTo>
                <a:lnTo>
                  <a:pt x="360" y="40"/>
                </a:lnTo>
                <a:lnTo>
                  <a:pt x="360" y="39"/>
                </a:lnTo>
                <a:lnTo>
                  <a:pt x="360" y="39"/>
                </a:lnTo>
                <a:lnTo>
                  <a:pt x="360" y="39"/>
                </a:lnTo>
                <a:lnTo>
                  <a:pt x="360" y="38"/>
                </a:lnTo>
                <a:lnTo>
                  <a:pt x="360" y="38"/>
                </a:lnTo>
                <a:lnTo>
                  <a:pt x="360" y="37"/>
                </a:lnTo>
                <a:lnTo>
                  <a:pt x="360" y="37"/>
                </a:lnTo>
                <a:lnTo>
                  <a:pt x="360" y="36"/>
                </a:lnTo>
                <a:lnTo>
                  <a:pt x="360" y="36"/>
                </a:lnTo>
                <a:lnTo>
                  <a:pt x="360" y="35"/>
                </a:lnTo>
                <a:lnTo>
                  <a:pt x="360" y="34"/>
                </a:lnTo>
                <a:lnTo>
                  <a:pt x="360" y="34"/>
                </a:lnTo>
                <a:lnTo>
                  <a:pt x="359" y="34"/>
                </a:lnTo>
                <a:lnTo>
                  <a:pt x="359" y="33"/>
                </a:lnTo>
                <a:lnTo>
                  <a:pt x="359" y="33"/>
                </a:lnTo>
                <a:lnTo>
                  <a:pt x="359" y="33"/>
                </a:lnTo>
                <a:lnTo>
                  <a:pt x="359" y="32"/>
                </a:lnTo>
                <a:lnTo>
                  <a:pt x="359" y="32"/>
                </a:lnTo>
                <a:lnTo>
                  <a:pt x="359" y="32"/>
                </a:lnTo>
                <a:lnTo>
                  <a:pt x="359" y="32"/>
                </a:lnTo>
                <a:lnTo>
                  <a:pt x="356" y="32"/>
                </a:lnTo>
                <a:lnTo>
                  <a:pt x="356" y="32"/>
                </a:lnTo>
                <a:lnTo>
                  <a:pt x="357" y="32"/>
                </a:lnTo>
                <a:lnTo>
                  <a:pt x="357" y="32"/>
                </a:lnTo>
                <a:lnTo>
                  <a:pt x="356" y="32"/>
                </a:lnTo>
                <a:lnTo>
                  <a:pt x="356" y="33"/>
                </a:lnTo>
                <a:lnTo>
                  <a:pt x="357" y="33"/>
                </a:lnTo>
                <a:lnTo>
                  <a:pt x="357" y="33"/>
                </a:lnTo>
                <a:lnTo>
                  <a:pt x="356" y="33"/>
                </a:lnTo>
                <a:lnTo>
                  <a:pt x="356" y="33"/>
                </a:lnTo>
                <a:lnTo>
                  <a:pt x="356" y="33"/>
                </a:lnTo>
                <a:lnTo>
                  <a:pt x="356" y="32"/>
                </a:lnTo>
                <a:lnTo>
                  <a:pt x="356" y="32"/>
                </a:lnTo>
                <a:lnTo>
                  <a:pt x="355" y="32"/>
                </a:lnTo>
                <a:lnTo>
                  <a:pt x="356" y="32"/>
                </a:lnTo>
                <a:lnTo>
                  <a:pt x="355" y="32"/>
                </a:lnTo>
                <a:lnTo>
                  <a:pt x="354" y="32"/>
                </a:lnTo>
                <a:lnTo>
                  <a:pt x="353" y="32"/>
                </a:lnTo>
                <a:lnTo>
                  <a:pt x="353" y="32"/>
                </a:lnTo>
                <a:lnTo>
                  <a:pt x="353" y="33"/>
                </a:lnTo>
                <a:lnTo>
                  <a:pt x="352" y="33"/>
                </a:lnTo>
                <a:lnTo>
                  <a:pt x="352" y="33"/>
                </a:lnTo>
                <a:lnTo>
                  <a:pt x="352" y="33"/>
                </a:lnTo>
                <a:lnTo>
                  <a:pt x="352" y="34"/>
                </a:lnTo>
                <a:lnTo>
                  <a:pt x="352" y="34"/>
                </a:lnTo>
                <a:lnTo>
                  <a:pt x="352" y="35"/>
                </a:lnTo>
                <a:lnTo>
                  <a:pt x="352" y="35"/>
                </a:lnTo>
                <a:lnTo>
                  <a:pt x="352" y="35"/>
                </a:lnTo>
                <a:lnTo>
                  <a:pt x="353" y="36"/>
                </a:lnTo>
                <a:lnTo>
                  <a:pt x="353" y="36"/>
                </a:lnTo>
                <a:lnTo>
                  <a:pt x="352" y="37"/>
                </a:lnTo>
                <a:lnTo>
                  <a:pt x="352" y="37"/>
                </a:lnTo>
                <a:lnTo>
                  <a:pt x="351" y="37"/>
                </a:lnTo>
                <a:lnTo>
                  <a:pt x="351" y="37"/>
                </a:lnTo>
                <a:lnTo>
                  <a:pt x="351" y="37"/>
                </a:lnTo>
                <a:lnTo>
                  <a:pt x="351" y="38"/>
                </a:lnTo>
                <a:lnTo>
                  <a:pt x="351" y="38"/>
                </a:lnTo>
                <a:lnTo>
                  <a:pt x="351" y="38"/>
                </a:lnTo>
                <a:lnTo>
                  <a:pt x="350" y="38"/>
                </a:lnTo>
                <a:lnTo>
                  <a:pt x="350" y="39"/>
                </a:lnTo>
                <a:lnTo>
                  <a:pt x="350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2" y="39"/>
                </a:lnTo>
                <a:lnTo>
                  <a:pt x="352" y="39"/>
                </a:lnTo>
                <a:lnTo>
                  <a:pt x="352" y="40"/>
                </a:lnTo>
                <a:lnTo>
                  <a:pt x="352" y="40"/>
                </a:lnTo>
                <a:lnTo>
                  <a:pt x="351" y="40"/>
                </a:lnTo>
                <a:lnTo>
                  <a:pt x="351" y="39"/>
                </a:lnTo>
                <a:lnTo>
                  <a:pt x="351" y="40"/>
                </a:lnTo>
                <a:lnTo>
                  <a:pt x="351" y="39"/>
                </a:lnTo>
                <a:lnTo>
                  <a:pt x="350" y="39"/>
                </a:lnTo>
                <a:lnTo>
                  <a:pt x="350" y="39"/>
                </a:lnTo>
                <a:lnTo>
                  <a:pt x="350" y="39"/>
                </a:lnTo>
                <a:lnTo>
                  <a:pt x="349" y="39"/>
                </a:lnTo>
                <a:lnTo>
                  <a:pt x="349" y="39"/>
                </a:lnTo>
                <a:lnTo>
                  <a:pt x="349" y="40"/>
                </a:lnTo>
                <a:lnTo>
                  <a:pt x="349" y="40"/>
                </a:lnTo>
                <a:lnTo>
                  <a:pt x="349" y="41"/>
                </a:lnTo>
                <a:lnTo>
                  <a:pt x="349" y="41"/>
                </a:lnTo>
                <a:lnTo>
                  <a:pt x="349" y="41"/>
                </a:lnTo>
                <a:lnTo>
                  <a:pt x="349" y="42"/>
                </a:lnTo>
                <a:lnTo>
                  <a:pt x="350" y="42"/>
                </a:lnTo>
                <a:lnTo>
                  <a:pt x="350" y="42"/>
                </a:lnTo>
                <a:lnTo>
                  <a:pt x="349" y="42"/>
                </a:lnTo>
                <a:lnTo>
                  <a:pt x="349" y="43"/>
                </a:lnTo>
                <a:lnTo>
                  <a:pt x="349" y="42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8" y="43"/>
                </a:lnTo>
                <a:lnTo>
                  <a:pt x="348" y="43"/>
                </a:lnTo>
                <a:lnTo>
                  <a:pt x="348" y="42"/>
                </a:lnTo>
                <a:lnTo>
                  <a:pt x="349" y="42"/>
                </a:lnTo>
                <a:lnTo>
                  <a:pt x="349" y="42"/>
                </a:lnTo>
                <a:lnTo>
                  <a:pt x="349" y="42"/>
                </a:lnTo>
                <a:lnTo>
                  <a:pt x="349" y="41"/>
                </a:lnTo>
                <a:lnTo>
                  <a:pt x="349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2"/>
                </a:lnTo>
                <a:lnTo>
                  <a:pt x="348" y="43"/>
                </a:lnTo>
                <a:lnTo>
                  <a:pt x="348" y="43"/>
                </a:lnTo>
                <a:lnTo>
                  <a:pt x="347" y="43"/>
                </a:lnTo>
                <a:lnTo>
                  <a:pt x="347" y="44"/>
                </a:lnTo>
                <a:lnTo>
                  <a:pt x="347" y="44"/>
                </a:lnTo>
                <a:lnTo>
                  <a:pt x="347" y="44"/>
                </a:lnTo>
                <a:lnTo>
                  <a:pt x="347" y="44"/>
                </a:lnTo>
                <a:lnTo>
                  <a:pt x="347" y="45"/>
                </a:lnTo>
                <a:lnTo>
                  <a:pt x="347" y="44"/>
                </a:lnTo>
                <a:lnTo>
                  <a:pt x="347" y="44"/>
                </a:lnTo>
                <a:lnTo>
                  <a:pt x="346" y="44"/>
                </a:lnTo>
                <a:lnTo>
                  <a:pt x="347" y="44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2"/>
                </a:lnTo>
                <a:lnTo>
                  <a:pt x="347" y="41"/>
                </a:lnTo>
                <a:lnTo>
                  <a:pt x="348" y="40"/>
                </a:lnTo>
                <a:lnTo>
                  <a:pt x="348" y="40"/>
                </a:lnTo>
                <a:lnTo>
                  <a:pt x="348" y="39"/>
                </a:lnTo>
                <a:lnTo>
                  <a:pt x="348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6" y="39"/>
                </a:lnTo>
                <a:lnTo>
                  <a:pt x="346" y="40"/>
                </a:lnTo>
                <a:lnTo>
                  <a:pt x="346" y="40"/>
                </a:lnTo>
                <a:lnTo>
                  <a:pt x="346" y="40"/>
                </a:lnTo>
                <a:lnTo>
                  <a:pt x="346" y="41"/>
                </a:lnTo>
                <a:lnTo>
                  <a:pt x="346" y="41"/>
                </a:lnTo>
                <a:lnTo>
                  <a:pt x="345" y="41"/>
                </a:lnTo>
                <a:lnTo>
                  <a:pt x="345" y="42"/>
                </a:lnTo>
                <a:lnTo>
                  <a:pt x="345" y="42"/>
                </a:lnTo>
                <a:lnTo>
                  <a:pt x="345" y="42"/>
                </a:lnTo>
                <a:lnTo>
                  <a:pt x="344" y="42"/>
                </a:lnTo>
                <a:lnTo>
                  <a:pt x="344" y="43"/>
                </a:lnTo>
                <a:lnTo>
                  <a:pt x="344" y="43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3" y="44"/>
                </a:lnTo>
                <a:lnTo>
                  <a:pt x="343" y="45"/>
                </a:lnTo>
                <a:lnTo>
                  <a:pt x="343" y="45"/>
                </a:lnTo>
                <a:lnTo>
                  <a:pt x="343" y="45"/>
                </a:lnTo>
                <a:lnTo>
                  <a:pt x="343" y="46"/>
                </a:lnTo>
                <a:lnTo>
                  <a:pt x="343" y="46"/>
                </a:lnTo>
                <a:lnTo>
                  <a:pt x="343" y="46"/>
                </a:lnTo>
                <a:lnTo>
                  <a:pt x="343" y="47"/>
                </a:lnTo>
                <a:lnTo>
                  <a:pt x="344" y="47"/>
                </a:lnTo>
                <a:lnTo>
                  <a:pt x="344" y="47"/>
                </a:lnTo>
                <a:lnTo>
                  <a:pt x="344" y="47"/>
                </a:lnTo>
                <a:lnTo>
                  <a:pt x="344" y="48"/>
                </a:lnTo>
                <a:lnTo>
                  <a:pt x="344" y="48"/>
                </a:lnTo>
                <a:lnTo>
                  <a:pt x="345" y="48"/>
                </a:lnTo>
                <a:lnTo>
                  <a:pt x="345" y="49"/>
                </a:lnTo>
                <a:lnTo>
                  <a:pt x="344" y="49"/>
                </a:lnTo>
                <a:lnTo>
                  <a:pt x="344" y="49"/>
                </a:lnTo>
                <a:lnTo>
                  <a:pt x="344" y="49"/>
                </a:lnTo>
                <a:lnTo>
                  <a:pt x="344" y="50"/>
                </a:lnTo>
                <a:lnTo>
                  <a:pt x="344" y="50"/>
                </a:lnTo>
                <a:lnTo>
                  <a:pt x="344" y="51"/>
                </a:lnTo>
                <a:lnTo>
                  <a:pt x="343" y="51"/>
                </a:lnTo>
                <a:lnTo>
                  <a:pt x="344" y="51"/>
                </a:lnTo>
                <a:lnTo>
                  <a:pt x="343" y="51"/>
                </a:lnTo>
                <a:lnTo>
                  <a:pt x="343" y="51"/>
                </a:lnTo>
                <a:lnTo>
                  <a:pt x="343" y="50"/>
                </a:lnTo>
                <a:lnTo>
                  <a:pt x="344" y="50"/>
                </a:lnTo>
                <a:lnTo>
                  <a:pt x="344" y="50"/>
                </a:lnTo>
                <a:lnTo>
                  <a:pt x="344" y="49"/>
                </a:lnTo>
                <a:lnTo>
                  <a:pt x="344" y="49"/>
                </a:lnTo>
                <a:lnTo>
                  <a:pt x="344" y="49"/>
                </a:lnTo>
                <a:lnTo>
                  <a:pt x="344" y="48"/>
                </a:lnTo>
                <a:lnTo>
                  <a:pt x="344" y="48"/>
                </a:lnTo>
                <a:lnTo>
                  <a:pt x="344" y="47"/>
                </a:lnTo>
                <a:lnTo>
                  <a:pt x="343" y="47"/>
                </a:lnTo>
                <a:lnTo>
                  <a:pt x="343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8"/>
                </a:lnTo>
                <a:lnTo>
                  <a:pt x="341" y="48"/>
                </a:lnTo>
                <a:lnTo>
                  <a:pt x="341" y="47"/>
                </a:lnTo>
                <a:lnTo>
                  <a:pt x="342" y="47"/>
                </a:lnTo>
                <a:lnTo>
                  <a:pt x="342" y="46"/>
                </a:lnTo>
                <a:lnTo>
                  <a:pt x="342" y="46"/>
                </a:lnTo>
                <a:lnTo>
                  <a:pt x="342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4"/>
                </a:lnTo>
                <a:lnTo>
                  <a:pt x="341" y="44"/>
                </a:lnTo>
                <a:lnTo>
                  <a:pt x="341" y="44"/>
                </a:lnTo>
                <a:lnTo>
                  <a:pt x="341" y="43"/>
                </a:lnTo>
                <a:lnTo>
                  <a:pt x="341" y="43"/>
                </a:lnTo>
                <a:lnTo>
                  <a:pt x="341" y="42"/>
                </a:lnTo>
                <a:lnTo>
                  <a:pt x="341" y="42"/>
                </a:lnTo>
                <a:lnTo>
                  <a:pt x="341" y="42"/>
                </a:lnTo>
                <a:lnTo>
                  <a:pt x="341" y="41"/>
                </a:lnTo>
                <a:lnTo>
                  <a:pt x="341" y="41"/>
                </a:lnTo>
                <a:lnTo>
                  <a:pt x="340" y="41"/>
                </a:lnTo>
                <a:lnTo>
                  <a:pt x="340" y="40"/>
                </a:lnTo>
                <a:lnTo>
                  <a:pt x="341" y="41"/>
                </a:lnTo>
                <a:lnTo>
                  <a:pt x="341" y="41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39"/>
                </a:lnTo>
                <a:lnTo>
                  <a:pt x="341" y="39"/>
                </a:lnTo>
                <a:lnTo>
                  <a:pt x="341" y="39"/>
                </a:lnTo>
                <a:lnTo>
                  <a:pt x="341" y="38"/>
                </a:lnTo>
                <a:lnTo>
                  <a:pt x="341" y="38"/>
                </a:lnTo>
                <a:lnTo>
                  <a:pt x="341" y="37"/>
                </a:lnTo>
                <a:lnTo>
                  <a:pt x="342" y="37"/>
                </a:lnTo>
                <a:lnTo>
                  <a:pt x="342" y="36"/>
                </a:lnTo>
                <a:lnTo>
                  <a:pt x="342" y="36"/>
                </a:lnTo>
                <a:lnTo>
                  <a:pt x="342" y="35"/>
                </a:lnTo>
                <a:lnTo>
                  <a:pt x="342" y="34"/>
                </a:lnTo>
                <a:lnTo>
                  <a:pt x="342" y="34"/>
                </a:lnTo>
                <a:lnTo>
                  <a:pt x="343" y="34"/>
                </a:lnTo>
                <a:lnTo>
                  <a:pt x="343" y="33"/>
                </a:lnTo>
                <a:lnTo>
                  <a:pt x="343" y="33"/>
                </a:lnTo>
                <a:lnTo>
                  <a:pt x="343" y="33"/>
                </a:lnTo>
                <a:lnTo>
                  <a:pt x="344" y="33"/>
                </a:lnTo>
                <a:lnTo>
                  <a:pt x="344" y="33"/>
                </a:lnTo>
                <a:lnTo>
                  <a:pt x="344" y="33"/>
                </a:lnTo>
                <a:lnTo>
                  <a:pt x="345" y="33"/>
                </a:lnTo>
                <a:lnTo>
                  <a:pt x="345" y="33"/>
                </a:lnTo>
                <a:lnTo>
                  <a:pt x="346" y="33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1"/>
                </a:lnTo>
                <a:lnTo>
                  <a:pt x="346" y="31"/>
                </a:lnTo>
                <a:lnTo>
                  <a:pt x="346" y="31"/>
                </a:lnTo>
                <a:lnTo>
                  <a:pt x="341" y="31"/>
                </a:lnTo>
                <a:lnTo>
                  <a:pt x="341" y="31"/>
                </a:lnTo>
                <a:lnTo>
                  <a:pt x="342" y="32"/>
                </a:lnTo>
                <a:lnTo>
                  <a:pt x="342" y="32"/>
                </a:lnTo>
                <a:lnTo>
                  <a:pt x="342" y="32"/>
                </a:lnTo>
                <a:lnTo>
                  <a:pt x="341" y="32"/>
                </a:lnTo>
                <a:lnTo>
                  <a:pt x="341" y="33"/>
                </a:lnTo>
                <a:lnTo>
                  <a:pt x="341" y="33"/>
                </a:lnTo>
                <a:lnTo>
                  <a:pt x="341" y="33"/>
                </a:lnTo>
                <a:lnTo>
                  <a:pt x="341" y="34"/>
                </a:lnTo>
                <a:lnTo>
                  <a:pt x="341" y="34"/>
                </a:lnTo>
                <a:lnTo>
                  <a:pt x="341" y="34"/>
                </a:lnTo>
                <a:lnTo>
                  <a:pt x="340" y="35"/>
                </a:lnTo>
                <a:lnTo>
                  <a:pt x="340" y="35"/>
                </a:lnTo>
                <a:lnTo>
                  <a:pt x="340" y="36"/>
                </a:lnTo>
                <a:lnTo>
                  <a:pt x="340" y="36"/>
                </a:lnTo>
                <a:lnTo>
                  <a:pt x="339" y="36"/>
                </a:lnTo>
                <a:lnTo>
                  <a:pt x="339" y="37"/>
                </a:lnTo>
                <a:lnTo>
                  <a:pt x="338" y="37"/>
                </a:lnTo>
                <a:lnTo>
                  <a:pt x="338" y="38"/>
                </a:lnTo>
                <a:lnTo>
                  <a:pt x="337" y="38"/>
                </a:lnTo>
                <a:lnTo>
                  <a:pt x="337" y="39"/>
                </a:lnTo>
                <a:lnTo>
                  <a:pt x="336" y="38"/>
                </a:lnTo>
                <a:lnTo>
                  <a:pt x="336" y="38"/>
                </a:lnTo>
                <a:lnTo>
                  <a:pt x="336" y="38"/>
                </a:lnTo>
                <a:lnTo>
                  <a:pt x="336" y="37"/>
                </a:lnTo>
                <a:lnTo>
                  <a:pt x="336" y="37"/>
                </a:lnTo>
                <a:lnTo>
                  <a:pt x="337" y="37"/>
                </a:lnTo>
                <a:lnTo>
                  <a:pt x="337" y="36"/>
                </a:lnTo>
                <a:lnTo>
                  <a:pt x="337" y="36"/>
                </a:lnTo>
                <a:lnTo>
                  <a:pt x="337" y="35"/>
                </a:lnTo>
                <a:lnTo>
                  <a:pt x="338" y="35"/>
                </a:lnTo>
                <a:lnTo>
                  <a:pt x="338" y="34"/>
                </a:lnTo>
                <a:lnTo>
                  <a:pt x="338" y="34"/>
                </a:lnTo>
                <a:lnTo>
                  <a:pt x="338" y="33"/>
                </a:lnTo>
                <a:lnTo>
                  <a:pt x="337" y="33"/>
                </a:lnTo>
                <a:lnTo>
                  <a:pt x="337" y="33"/>
                </a:lnTo>
                <a:lnTo>
                  <a:pt x="337" y="33"/>
                </a:lnTo>
                <a:lnTo>
                  <a:pt x="336" y="33"/>
                </a:lnTo>
                <a:lnTo>
                  <a:pt x="336" y="34"/>
                </a:lnTo>
                <a:lnTo>
                  <a:pt x="336" y="34"/>
                </a:lnTo>
                <a:lnTo>
                  <a:pt x="336" y="34"/>
                </a:lnTo>
                <a:lnTo>
                  <a:pt x="336" y="33"/>
                </a:lnTo>
                <a:lnTo>
                  <a:pt x="336" y="33"/>
                </a:lnTo>
                <a:lnTo>
                  <a:pt x="336" y="33"/>
                </a:lnTo>
                <a:lnTo>
                  <a:pt x="336" y="32"/>
                </a:lnTo>
                <a:lnTo>
                  <a:pt x="337" y="32"/>
                </a:lnTo>
                <a:lnTo>
                  <a:pt x="337" y="32"/>
                </a:lnTo>
                <a:lnTo>
                  <a:pt x="337" y="32"/>
                </a:lnTo>
                <a:lnTo>
                  <a:pt x="337" y="32"/>
                </a:lnTo>
                <a:lnTo>
                  <a:pt x="337" y="31"/>
                </a:lnTo>
                <a:lnTo>
                  <a:pt x="337" y="31"/>
                </a:lnTo>
                <a:lnTo>
                  <a:pt x="337" y="31"/>
                </a:lnTo>
                <a:lnTo>
                  <a:pt x="336" y="31"/>
                </a:lnTo>
                <a:lnTo>
                  <a:pt x="336" y="32"/>
                </a:lnTo>
                <a:lnTo>
                  <a:pt x="336" y="32"/>
                </a:lnTo>
                <a:lnTo>
                  <a:pt x="334" y="32"/>
                </a:lnTo>
                <a:lnTo>
                  <a:pt x="334" y="32"/>
                </a:lnTo>
                <a:lnTo>
                  <a:pt x="333" y="32"/>
                </a:lnTo>
                <a:lnTo>
                  <a:pt x="333" y="32"/>
                </a:lnTo>
                <a:lnTo>
                  <a:pt x="333" y="32"/>
                </a:lnTo>
                <a:lnTo>
                  <a:pt x="333" y="33"/>
                </a:lnTo>
                <a:lnTo>
                  <a:pt x="332" y="33"/>
                </a:lnTo>
                <a:lnTo>
                  <a:pt x="332" y="33"/>
                </a:lnTo>
                <a:lnTo>
                  <a:pt x="332" y="34"/>
                </a:lnTo>
                <a:lnTo>
                  <a:pt x="331" y="34"/>
                </a:lnTo>
                <a:lnTo>
                  <a:pt x="331" y="34"/>
                </a:lnTo>
                <a:lnTo>
                  <a:pt x="332" y="34"/>
                </a:lnTo>
                <a:lnTo>
                  <a:pt x="332" y="33"/>
                </a:lnTo>
                <a:lnTo>
                  <a:pt x="332" y="33"/>
                </a:lnTo>
                <a:lnTo>
                  <a:pt x="333" y="32"/>
                </a:lnTo>
                <a:lnTo>
                  <a:pt x="333" y="32"/>
                </a:lnTo>
                <a:lnTo>
                  <a:pt x="333" y="32"/>
                </a:lnTo>
                <a:lnTo>
                  <a:pt x="333" y="32"/>
                </a:lnTo>
                <a:lnTo>
                  <a:pt x="333" y="32"/>
                </a:lnTo>
                <a:lnTo>
                  <a:pt x="331" y="32"/>
                </a:lnTo>
                <a:lnTo>
                  <a:pt x="331" y="32"/>
                </a:lnTo>
                <a:lnTo>
                  <a:pt x="331" y="32"/>
                </a:lnTo>
                <a:lnTo>
                  <a:pt x="330" y="32"/>
                </a:lnTo>
                <a:lnTo>
                  <a:pt x="331" y="31"/>
                </a:lnTo>
                <a:lnTo>
                  <a:pt x="330" y="31"/>
                </a:lnTo>
                <a:lnTo>
                  <a:pt x="329" y="31"/>
                </a:lnTo>
                <a:lnTo>
                  <a:pt x="329" y="31"/>
                </a:lnTo>
                <a:lnTo>
                  <a:pt x="328" y="31"/>
                </a:lnTo>
                <a:lnTo>
                  <a:pt x="327" y="31"/>
                </a:lnTo>
                <a:lnTo>
                  <a:pt x="327" y="31"/>
                </a:lnTo>
                <a:lnTo>
                  <a:pt x="326" y="31"/>
                </a:lnTo>
                <a:lnTo>
                  <a:pt x="326" y="32"/>
                </a:lnTo>
                <a:lnTo>
                  <a:pt x="325" y="33"/>
                </a:lnTo>
                <a:lnTo>
                  <a:pt x="325" y="33"/>
                </a:lnTo>
                <a:lnTo>
                  <a:pt x="325" y="34"/>
                </a:lnTo>
                <a:lnTo>
                  <a:pt x="324" y="34"/>
                </a:lnTo>
                <a:lnTo>
                  <a:pt x="324" y="34"/>
                </a:lnTo>
                <a:lnTo>
                  <a:pt x="324" y="34"/>
                </a:lnTo>
                <a:lnTo>
                  <a:pt x="324" y="34"/>
                </a:lnTo>
                <a:lnTo>
                  <a:pt x="323" y="34"/>
                </a:lnTo>
                <a:lnTo>
                  <a:pt x="323" y="34"/>
                </a:lnTo>
                <a:lnTo>
                  <a:pt x="323" y="34"/>
                </a:lnTo>
                <a:lnTo>
                  <a:pt x="322" y="34"/>
                </a:lnTo>
                <a:lnTo>
                  <a:pt x="322" y="34"/>
                </a:lnTo>
                <a:lnTo>
                  <a:pt x="322" y="34"/>
                </a:lnTo>
                <a:lnTo>
                  <a:pt x="321" y="34"/>
                </a:lnTo>
                <a:lnTo>
                  <a:pt x="321" y="34"/>
                </a:lnTo>
                <a:lnTo>
                  <a:pt x="321" y="33"/>
                </a:lnTo>
                <a:lnTo>
                  <a:pt x="320" y="33"/>
                </a:lnTo>
                <a:lnTo>
                  <a:pt x="320" y="34"/>
                </a:lnTo>
                <a:lnTo>
                  <a:pt x="319" y="34"/>
                </a:lnTo>
                <a:lnTo>
                  <a:pt x="319" y="34"/>
                </a:lnTo>
                <a:lnTo>
                  <a:pt x="318" y="34"/>
                </a:lnTo>
                <a:lnTo>
                  <a:pt x="318" y="35"/>
                </a:lnTo>
                <a:lnTo>
                  <a:pt x="318" y="35"/>
                </a:lnTo>
                <a:lnTo>
                  <a:pt x="318" y="36"/>
                </a:lnTo>
                <a:lnTo>
                  <a:pt x="319" y="36"/>
                </a:lnTo>
                <a:lnTo>
                  <a:pt x="319" y="36"/>
                </a:lnTo>
                <a:lnTo>
                  <a:pt x="320" y="37"/>
                </a:lnTo>
                <a:lnTo>
                  <a:pt x="319" y="37"/>
                </a:lnTo>
                <a:lnTo>
                  <a:pt x="319" y="37"/>
                </a:lnTo>
                <a:lnTo>
                  <a:pt x="319" y="37"/>
                </a:lnTo>
                <a:lnTo>
                  <a:pt x="318" y="37"/>
                </a:lnTo>
                <a:lnTo>
                  <a:pt x="318" y="36"/>
                </a:lnTo>
                <a:lnTo>
                  <a:pt x="318" y="37"/>
                </a:lnTo>
                <a:lnTo>
                  <a:pt x="317" y="37"/>
                </a:lnTo>
                <a:lnTo>
                  <a:pt x="317" y="37"/>
                </a:lnTo>
                <a:lnTo>
                  <a:pt x="316" y="38"/>
                </a:lnTo>
                <a:lnTo>
                  <a:pt x="316" y="38"/>
                </a:lnTo>
                <a:lnTo>
                  <a:pt x="316" y="38"/>
                </a:lnTo>
                <a:lnTo>
                  <a:pt x="316" y="39"/>
                </a:lnTo>
                <a:lnTo>
                  <a:pt x="315" y="39"/>
                </a:lnTo>
                <a:lnTo>
                  <a:pt x="315" y="38"/>
                </a:lnTo>
                <a:lnTo>
                  <a:pt x="316" y="38"/>
                </a:lnTo>
                <a:lnTo>
                  <a:pt x="316" y="37"/>
                </a:lnTo>
                <a:lnTo>
                  <a:pt x="317" y="37"/>
                </a:lnTo>
                <a:lnTo>
                  <a:pt x="317" y="37"/>
                </a:lnTo>
                <a:lnTo>
                  <a:pt x="317" y="36"/>
                </a:lnTo>
                <a:lnTo>
                  <a:pt x="318" y="36"/>
                </a:lnTo>
                <a:lnTo>
                  <a:pt x="318" y="36"/>
                </a:lnTo>
                <a:lnTo>
                  <a:pt x="318" y="35"/>
                </a:lnTo>
                <a:lnTo>
                  <a:pt x="318" y="35"/>
                </a:lnTo>
                <a:lnTo>
                  <a:pt x="318" y="34"/>
                </a:lnTo>
                <a:lnTo>
                  <a:pt x="318" y="34"/>
                </a:lnTo>
                <a:lnTo>
                  <a:pt x="318" y="33"/>
                </a:lnTo>
                <a:lnTo>
                  <a:pt x="318" y="33"/>
                </a:lnTo>
                <a:lnTo>
                  <a:pt x="317" y="33"/>
                </a:lnTo>
                <a:lnTo>
                  <a:pt x="317" y="33"/>
                </a:lnTo>
                <a:lnTo>
                  <a:pt x="316" y="34"/>
                </a:lnTo>
                <a:lnTo>
                  <a:pt x="316" y="34"/>
                </a:lnTo>
                <a:lnTo>
                  <a:pt x="316" y="35"/>
                </a:lnTo>
                <a:lnTo>
                  <a:pt x="316" y="35"/>
                </a:lnTo>
                <a:lnTo>
                  <a:pt x="315" y="35"/>
                </a:lnTo>
                <a:lnTo>
                  <a:pt x="315" y="35"/>
                </a:lnTo>
                <a:lnTo>
                  <a:pt x="314" y="35"/>
                </a:lnTo>
                <a:lnTo>
                  <a:pt x="314" y="35"/>
                </a:lnTo>
                <a:lnTo>
                  <a:pt x="314" y="35"/>
                </a:lnTo>
                <a:lnTo>
                  <a:pt x="313" y="35"/>
                </a:lnTo>
                <a:lnTo>
                  <a:pt x="313" y="35"/>
                </a:lnTo>
                <a:lnTo>
                  <a:pt x="313" y="34"/>
                </a:lnTo>
                <a:lnTo>
                  <a:pt x="313" y="35"/>
                </a:lnTo>
                <a:lnTo>
                  <a:pt x="312" y="35"/>
                </a:lnTo>
                <a:lnTo>
                  <a:pt x="313" y="34"/>
                </a:lnTo>
                <a:lnTo>
                  <a:pt x="313" y="34"/>
                </a:lnTo>
                <a:lnTo>
                  <a:pt x="313" y="34"/>
                </a:lnTo>
                <a:lnTo>
                  <a:pt x="313" y="34"/>
                </a:lnTo>
                <a:lnTo>
                  <a:pt x="313" y="35"/>
                </a:lnTo>
                <a:lnTo>
                  <a:pt x="314" y="35"/>
                </a:lnTo>
                <a:lnTo>
                  <a:pt x="314" y="35"/>
                </a:lnTo>
                <a:lnTo>
                  <a:pt x="314" y="35"/>
                </a:lnTo>
                <a:lnTo>
                  <a:pt x="315" y="34"/>
                </a:lnTo>
                <a:lnTo>
                  <a:pt x="315" y="34"/>
                </a:lnTo>
                <a:lnTo>
                  <a:pt x="316" y="34"/>
                </a:lnTo>
                <a:lnTo>
                  <a:pt x="316" y="34"/>
                </a:lnTo>
                <a:lnTo>
                  <a:pt x="316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2"/>
                </a:lnTo>
                <a:lnTo>
                  <a:pt x="318" y="32"/>
                </a:lnTo>
                <a:lnTo>
                  <a:pt x="319" y="32"/>
                </a:lnTo>
                <a:lnTo>
                  <a:pt x="319" y="32"/>
                </a:lnTo>
                <a:lnTo>
                  <a:pt x="319" y="32"/>
                </a:lnTo>
                <a:lnTo>
                  <a:pt x="320" y="32"/>
                </a:lnTo>
                <a:lnTo>
                  <a:pt x="320" y="32"/>
                </a:lnTo>
                <a:lnTo>
                  <a:pt x="321" y="31"/>
                </a:lnTo>
                <a:lnTo>
                  <a:pt x="320" y="31"/>
                </a:lnTo>
                <a:lnTo>
                  <a:pt x="320" y="31"/>
                </a:lnTo>
                <a:lnTo>
                  <a:pt x="319" y="31"/>
                </a:lnTo>
                <a:lnTo>
                  <a:pt x="319" y="30"/>
                </a:lnTo>
                <a:lnTo>
                  <a:pt x="319" y="30"/>
                </a:lnTo>
                <a:lnTo>
                  <a:pt x="319" y="29"/>
                </a:lnTo>
                <a:lnTo>
                  <a:pt x="319" y="29"/>
                </a:lnTo>
                <a:lnTo>
                  <a:pt x="319" y="29"/>
                </a:lnTo>
                <a:lnTo>
                  <a:pt x="318" y="28"/>
                </a:lnTo>
                <a:lnTo>
                  <a:pt x="318" y="29"/>
                </a:lnTo>
                <a:lnTo>
                  <a:pt x="317" y="29"/>
                </a:lnTo>
                <a:lnTo>
                  <a:pt x="317" y="28"/>
                </a:lnTo>
                <a:lnTo>
                  <a:pt x="317" y="29"/>
                </a:lnTo>
                <a:lnTo>
                  <a:pt x="316" y="29"/>
                </a:lnTo>
                <a:lnTo>
                  <a:pt x="316" y="29"/>
                </a:lnTo>
                <a:lnTo>
                  <a:pt x="316" y="29"/>
                </a:lnTo>
                <a:lnTo>
                  <a:pt x="316" y="29"/>
                </a:lnTo>
                <a:lnTo>
                  <a:pt x="316" y="28"/>
                </a:lnTo>
                <a:lnTo>
                  <a:pt x="316" y="28"/>
                </a:lnTo>
                <a:lnTo>
                  <a:pt x="317" y="28"/>
                </a:lnTo>
                <a:lnTo>
                  <a:pt x="317" y="28"/>
                </a:lnTo>
                <a:lnTo>
                  <a:pt x="318" y="28"/>
                </a:lnTo>
                <a:lnTo>
                  <a:pt x="318" y="28"/>
                </a:lnTo>
                <a:lnTo>
                  <a:pt x="318" y="27"/>
                </a:lnTo>
                <a:lnTo>
                  <a:pt x="318" y="27"/>
                </a:lnTo>
                <a:lnTo>
                  <a:pt x="318" y="26"/>
                </a:lnTo>
                <a:lnTo>
                  <a:pt x="318" y="26"/>
                </a:lnTo>
                <a:lnTo>
                  <a:pt x="318" y="25"/>
                </a:lnTo>
                <a:lnTo>
                  <a:pt x="319" y="25"/>
                </a:lnTo>
                <a:lnTo>
                  <a:pt x="319" y="24"/>
                </a:lnTo>
                <a:lnTo>
                  <a:pt x="318" y="24"/>
                </a:lnTo>
                <a:lnTo>
                  <a:pt x="319" y="24"/>
                </a:lnTo>
                <a:lnTo>
                  <a:pt x="319" y="23"/>
                </a:lnTo>
                <a:lnTo>
                  <a:pt x="318" y="23"/>
                </a:lnTo>
                <a:lnTo>
                  <a:pt x="318" y="23"/>
                </a:lnTo>
                <a:lnTo>
                  <a:pt x="318" y="22"/>
                </a:lnTo>
                <a:lnTo>
                  <a:pt x="317" y="22"/>
                </a:lnTo>
                <a:lnTo>
                  <a:pt x="317" y="21"/>
                </a:lnTo>
                <a:lnTo>
                  <a:pt x="317" y="21"/>
                </a:lnTo>
                <a:lnTo>
                  <a:pt x="316" y="21"/>
                </a:lnTo>
                <a:lnTo>
                  <a:pt x="316" y="20"/>
                </a:lnTo>
                <a:lnTo>
                  <a:pt x="316" y="20"/>
                </a:lnTo>
                <a:lnTo>
                  <a:pt x="315" y="20"/>
                </a:lnTo>
                <a:lnTo>
                  <a:pt x="315" y="19"/>
                </a:lnTo>
                <a:lnTo>
                  <a:pt x="315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8"/>
                </a:lnTo>
                <a:lnTo>
                  <a:pt x="315" y="18"/>
                </a:lnTo>
                <a:lnTo>
                  <a:pt x="315" y="18"/>
                </a:lnTo>
                <a:lnTo>
                  <a:pt x="315" y="17"/>
                </a:lnTo>
                <a:lnTo>
                  <a:pt x="315" y="17"/>
                </a:lnTo>
                <a:lnTo>
                  <a:pt x="316" y="17"/>
                </a:lnTo>
                <a:lnTo>
                  <a:pt x="316" y="16"/>
                </a:lnTo>
                <a:lnTo>
                  <a:pt x="316" y="16"/>
                </a:lnTo>
                <a:lnTo>
                  <a:pt x="316" y="16"/>
                </a:lnTo>
                <a:lnTo>
                  <a:pt x="316" y="15"/>
                </a:lnTo>
                <a:lnTo>
                  <a:pt x="316" y="15"/>
                </a:lnTo>
                <a:lnTo>
                  <a:pt x="317" y="15"/>
                </a:lnTo>
                <a:lnTo>
                  <a:pt x="317" y="14"/>
                </a:lnTo>
                <a:lnTo>
                  <a:pt x="317" y="14"/>
                </a:lnTo>
                <a:lnTo>
                  <a:pt x="317" y="14"/>
                </a:lnTo>
                <a:lnTo>
                  <a:pt x="318" y="14"/>
                </a:lnTo>
                <a:lnTo>
                  <a:pt x="318" y="13"/>
                </a:lnTo>
                <a:lnTo>
                  <a:pt x="318" y="13"/>
                </a:lnTo>
                <a:lnTo>
                  <a:pt x="318" y="13"/>
                </a:lnTo>
                <a:lnTo>
                  <a:pt x="319" y="13"/>
                </a:lnTo>
                <a:lnTo>
                  <a:pt x="319" y="12"/>
                </a:lnTo>
                <a:lnTo>
                  <a:pt x="319" y="12"/>
                </a:lnTo>
                <a:lnTo>
                  <a:pt x="319" y="11"/>
                </a:lnTo>
                <a:lnTo>
                  <a:pt x="320" y="11"/>
                </a:lnTo>
                <a:lnTo>
                  <a:pt x="320" y="11"/>
                </a:lnTo>
                <a:lnTo>
                  <a:pt x="320" y="10"/>
                </a:lnTo>
                <a:lnTo>
                  <a:pt x="320" y="11"/>
                </a:lnTo>
                <a:lnTo>
                  <a:pt x="320" y="10"/>
                </a:lnTo>
                <a:lnTo>
                  <a:pt x="321" y="10"/>
                </a:lnTo>
                <a:lnTo>
                  <a:pt x="320" y="10"/>
                </a:lnTo>
                <a:lnTo>
                  <a:pt x="320" y="9"/>
                </a:lnTo>
                <a:lnTo>
                  <a:pt x="320" y="9"/>
                </a:lnTo>
                <a:lnTo>
                  <a:pt x="319" y="9"/>
                </a:lnTo>
                <a:lnTo>
                  <a:pt x="319" y="9"/>
                </a:lnTo>
                <a:lnTo>
                  <a:pt x="319" y="9"/>
                </a:lnTo>
                <a:lnTo>
                  <a:pt x="319" y="9"/>
                </a:lnTo>
                <a:lnTo>
                  <a:pt x="318" y="9"/>
                </a:lnTo>
                <a:lnTo>
                  <a:pt x="317" y="9"/>
                </a:lnTo>
                <a:lnTo>
                  <a:pt x="317" y="9"/>
                </a:lnTo>
                <a:lnTo>
                  <a:pt x="316" y="9"/>
                </a:lnTo>
                <a:lnTo>
                  <a:pt x="316" y="9"/>
                </a:lnTo>
                <a:lnTo>
                  <a:pt x="315" y="9"/>
                </a:lnTo>
                <a:lnTo>
                  <a:pt x="315" y="9"/>
                </a:lnTo>
                <a:lnTo>
                  <a:pt x="314" y="9"/>
                </a:lnTo>
                <a:lnTo>
                  <a:pt x="314" y="9"/>
                </a:lnTo>
                <a:lnTo>
                  <a:pt x="314" y="9"/>
                </a:lnTo>
                <a:lnTo>
                  <a:pt x="314" y="9"/>
                </a:lnTo>
                <a:lnTo>
                  <a:pt x="315" y="10"/>
                </a:lnTo>
                <a:lnTo>
                  <a:pt x="315" y="10"/>
                </a:lnTo>
                <a:lnTo>
                  <a:pt x="315" y="11"/>
                </a:lnTo>
                <a:lnTo>
                  <a:pt x="314" y="11"/>
                </a:lnTo>
                <a:lnTo>
                  <a:pt x="314" y="11"/>
                </a:lnTo>
                <a:lnTo>
                  <a:pt x="313" y="11"/>
                </a:lnTo>
                <a:lnTo>
                  <a:pt x="313" y="11"/>
                </a:lnTo>
                <a:lnTo>
                  <a:pt x="314" y="12"/>
                </a:lnTo>
                <a:lnTo>
                  <a:pt x="313" y="12"/>
                </a:lnTo>
                <a:lnTo>
                  <a:pt x="313" y="12"/>
                </a:lnTo>
                <a:lnTo>
                  <a:pt x="313" y="13"/>
                </a:lnTo>
                <a:lnTo>
                  <a:pt x="313" y="13"/>
                </a:lnTo>
                <a:lnTo>
                  <a:pt x="313" y="14"/>
                </a:lnTo>
                <a:lnTo>
                  <a:pt x="313" y="14"/>
                </a:lnTo>
                <a:lnTo>
                  <a:pt x="313" y="14"/>
                </a:lnTo>
                <a:lnTo>
                  <a:pt x="313" y="14"/>
                </a:lnTo>
                <a:lnTo>
                  <a:pt x="313" y="15"/>
                </a:lnTo>
                <a:lnTo>
                  <a:pt x="313" y="15"/>
                </a:lnTo>
                <a:lnTo>
                  <a:pt x="313" y="16"/>
                </a:lnTo>
                <a:lnTo>
                  <a:pt x="312" y="16"/>
                </a:lnTo>
                <a:lnTo>
                  <a:pt x="312" y="16"/>
                </a:lnTo>
                <a:lnTo>
                  <a:pt x="312" y="17"/>
                </a:lnTo>
                <a:lnTo>
                  <a:pt x="312" y="16"/>
                </a:lnTo>
                <a:lnTo>
                  <a:pt x="312" y="16"/>
                </a:lnTo>
                <a:lnTo>
                  <a:pt x="311" y="16"/>
                </a:lnTo>
                <a:lnTo>
                  <a:pt x="311" y="15"/>
                </a:lnTo>
                <a:lnTo>
                  <a:pt x="311" y="15"/>
                </a:lnTo>
                <a:lnTo>
                  <a:pt x="311" y="16"/>
                </a:lnTo>
                <a:lnTo>
                  <a:pt x="311" y="16"/>
                </a:lnTo>
                <a:lnTo>
                  <a:pt x="311" y="17"/>
                </a:lnTo>
                <a:lnTo>
                  <a:pt x="311" y="17"/>
                </a:lnTo>
                <a:lnTo>
                  <a:pt x="311" y="18"/>
                </a:lnTo>
                <a:lnTo>
                  <a:pt x="311" y="18"/>
                </a:lnTo>
                <a:lnTo>
                  <a:pt x="311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1"/>
                </a:lnTo>
                <a:lnTo>
                  <a:pt x="309" y="21"/>
                </a:lnTo>
                <a:lnTo>
                  <a:pt x="310" y="21"/>
                </a:lnTo>
                <a:lnTo>
                  <a:pt x="310" y="22"/>
                </a:lnTo>
                <a:lnTo>
                  <a:pt x="310" y="23"/>
                </a:lnTo>
                <a:lnTo>
                  <a:pt x="310" y="23"/>
                </a:lnTo>
                <a:lnTo>
                  <a:pt x="310" y="24"/>
                </a:lnTo>
                <a:lnTo>
                  <a:pt x="310" y="24"/>
                </a:lnTo>
                <a:lnTo>
                  <a:pt x="309" y="24"/>
                </a:lnTo>
                <a:lnTo>
                  <a:pt x="309" y="24"/>
                </a:lnTo>
                <a:lnTo>
                  <a:pt x="308" y="24"/>
                </a:lnTo>
                <a:lnTo>
                  <a:pt x="308" y="24"/>
                </a:lnTo>
                <a:lnTo>
                  <a:pt x="309" y="24"/>
                </a:lnTo>
                <a:lnTo>
                  <a:pt x="309" y="24"/>
                </a:lnTo>
                <a:lnTo>
                  <a:pt x="309" y="23"/>
                </a:lnTo>
                <a:lnTo>
                  <a:pt x="310" y="23"/>
                </a:lnTo>
                <a:lnTo>
                  <a:pt x="310" y="23"/>
                </a:lnTo>
                <a:lnTo>
                  <a:pt x="310" y="22"/>
                </a:lnTo>
                <a:lnTo>
                  <a:pt x="310" y="22"/>
                </a:lnTo>
                <a:lnTo>
                  <a:pt x="309" y="21"/>
                </a:lnTo>
                <a:lnTo>
                  <a:pt x="309" y="21"/>
                </a:lnTo>
                <a:lnTo>
                  <a:pt x="309" y="21"/>
                </a:lnTo>
                <a:lnTo>
                  <a:pt x="309" y="20"/>
                </a:lnTo>
                <a:lnTo>
                  <a:pt x="309" y="20"/>
                </a:lnTo>
                <a:lnTo>
                  <a:pt x="308" y="20"/>
                </a:lnTo>
                <a:lnTo>
                  <a:pt x="308" y="20"/>
                </a:lnTo>
                <a:lnTo>
                  <a:pt x="307" y="21"/>
                </a:lnTo>
                <a:lnTo>
                  <a:pt x="307" y="21"/>
                </a:lnTo>
                <a:lnTo>
                  <a:pt x="308" y="21"/>
                </a:lnTo>
                <a:lnTo>
                  <a:pt x="308" y="21"/>
                </a:lnTo>
                <a:lnTo>
                  <a:pt x="308" y="21"/>
                </a:lnTo>
                <a:lnTo>
                  <a:pt x="307" y="21"/>
                </a:lnTo>
                <a:lnTo>
                  <a:pt x="307" y="22"/>
                </a:lnTo>
                <a:lnTo>
                  <a:pt x="307" y="22"/>
                </a:lnTo>
                <a:lnTo>
                  <a:pt x="307" y="22"/>
                </a:lnTo>
                <a:lnTo>
                  <a:pt x="306" y="23"/>
                </a:lnTo>
                <a:lnTo>
                  <a:pt x="306" y="23"/>
                </a:lnTo>
                <a:lnTo>
                  <a:pt x="305" y="23"/>
                </a:lnTo>
                <a:lnTo>
                  <a:pt x="305" y="24"/>
                </a:lnTo>
                <a:lnTo>
                  <a:pt x="305" y="24"/>
                </a:lnTo>
                <a:lnTo>
                  <a:pt x="304" y="24"/>
                </a:lnTo>
                <a:lnTo>
                  <a:pt x="304" y="24"/>
                </a:lnTo>
                <a:lnTo>
                  <a:pt x="304" y="25"/>
                </a:lnTo>
                <a:lnTo>
                  <a:pt x="303" y="25"/>
                </a:lnTo>
                <a:lnTo>
                  <a:pt x="303" y="24"/>
                </a:lnTo>
                <a:lnTo>
                  <a:pt x="304" y="24"/>
                </a:lnTo>
                <a:lnTo>
                  <a:pt x="304" y="24"/>
                </a:lnTo>
                <a:lnTo>
                  <a:pt x="304" y="24"/>
                </a:lnTo>
                <a:lnTo>
                  <a:pt x="304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2"/>
                </a:lnTo>
                <a:lnTo>
                  <a:pt x="305" y="22"/>
                </a:lnTo>
                <a:lnTo>
                  <a:pt x="306" y="22"/>
                </a:lnTo>
                <a:lnTo>
                  <a:pt x="306" y="21"/>
                </a:lnTo>
                <a:lnTo>
                  <a:pt x="306" y="21"/>
                </a:lnTo>
                <a:lnTo>
                  <a:pt x="306" y="21"/>
                </a:lnTo>
                <a:lnTo>
                  <a:pt x="307" y="21"/>
                </a:lnTo>
                <a:lnTo>
                  <a:pt x="307" y="20"/>
                </a:lnTo>
                <a:lnTo>
                  <a:pt x="307" y="20"/>
                </a:lnTo>
                <a:lnTo>
                  <a:pt x="308" y="20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08" y="18"/>
                </a:lnTo>
                <a:lnTo>
                  <a:pt x="307" y="18"/>
                </a:lnTo>
                <a:lnTo>
                  <a:pt x="307" y="18"/>
                </a:lnTo>
                <a:lnTo>
                  <a:pt x="307" y="17"/>
                </a:lnTo>
                <a:lnTo>
                  <a:pt x="307" y="16"/>
                </a:lnTo>
                <a:lnTo>
                  <a:pt x="307" y="16"/>
                </a:lnTo>
                <a:lnTo>
                  <a:pt x="308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3"/>
                </a:lnTo>
                <a:lnTo>
                  <a:pt x="308" y="13"/>
                </a:lnTo>
                <a:lnTo>
                  <a:pt x="308" y="13"/>
                </a:lnTo>
                <a:lnTo>
                  <a:pt x="309" y="13"/>
                </a:lnTo>
                <a:lnTo>
                  <a:pt x="309" y="12"/>
                </a:lnTo>
                <a:lnTo>
                  <a:pt x="308" y="12"/>
                </a:lnTo>
                <a:lnTo>
                  <a:pt x="308" y="12"/>
                </a:lnTo>
                <a:lnTo>
                  <a:pt x="308" y="12"/>
                </a:lnTo>
                <a:lnTo>
                  <a:pt x="308" y="12"/>
                </a:lnTo>
                <a:lnTo>
                  <a:pt x="307" y="12"/>
                </a:lnTo>
                <a:lnTo>
                  <a:pt x="307" y="12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5" y="13"/>
                </a:lnTo>
                <a:lnTo>
                  <a:pt x="305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5"/>
                </a:lnTo>
                <a:lnTo>
                  <a:pt x="305" y="15"/>
                </a:lnTo>
                <a:lnTo>
                  <a:pt x="306" y="16"/>
                </a:lnTo>
                <a:lnTo>
                  <a:pt x="306" y="16"/>
                </a:lnTo>
                <a:lnTo>
                  <a:pt x="306" y="17"/>
                </a:lnTo>
                <a:lnTo>
                  <a:pt x="306" y="17"/>
                </a:lnTo>
                <a:lnTo>
                  <a:pt x="305" y="17"/>
                </a:lnTo>
                <a:lnTo>
                  <a:pt x="305" y="17"/>
                </a:lnTo>
                <a:lnTo>
                  <a:pt x="305" y="17"/>
                </a:lnTo>
                <a:lnTo>
                  <a:pt x="305" y="16"/>
                </a:lnTo>
                <a:lnTo>
                  <a:pt x="304" y="16"/>
                </a:lnTo>
                <a:lnTo>
                  <a:pt x="304" y="16"/>
                </a:lnTo>
                <a:lnTo>
                  <a:pt x="304" y="16"/>
                </a:lnTo>
                <a:lnTo>
                  <a:pt x="304" y="16"/>
                </a:lnTo>
                <a:lnTo>
                  <a:pt x="304" y="17"/>
                </a:lnTo>
                <a:lnTo>
                  <a:pt x="304" y="18"/>
                </a:lnTo>
                <a:lnTo>
                  <a:pt x="304" y="18"/>
                </a:lnTo>
                <a:lnTo>
                  <a:pt x="304" y="19"/>
                </a:lnTo>
                <a:lnTo>
                  <a:pt x="304" y="19"/>
                </a:lnTo>
                <a:lnTo>
                  <a:pt x="304" y="19"/>
                </a:lnTo>
                <a:lnTo>
                  <a:pt x="303" y="19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2"/>
                </a:lnTo>
                <a:lnTo>
                  <a:pt x="302" y="22"/>
                </a:lnTo>
                <a:lnTo>
                  <a:pt x="302" y="23"/>
                </a:lnTo>
                <a:lnTo>
                  <a:pt x="301" y="23"/>
                </a:lnTo>
                <a:lnTo>
                  <a:pt x="301" y="23"/>
                </a:lnTo>
                <a:lnTo>
                  <a:pt x="301" y="23"/>
                </a:lnTo>
                <a:lnTo>
                  <a:pt x="301" y="24"/>
                </a:lnTo>
                <a:lnTo>
                  <a:pt x="301" y="24"/>
                </a:lnTo>
                <a:lnTo>
                  <a:pt x="301" y="25"/>
                </a:lnTo>
                <a:lnTo>
                  <a:pt x="301" y="24"/>
                </a:lnTo>
                <a:lnTo>
                  <a:pt x="301" y="24"/>
                </a:lnTo>
                <a:lnTo>
                  <a:pt x="301" y="23"/>
                </a:lnTo>
                <a:lnTo>
                  <a:pt x="301" y="23"/>
                </a:lnTo>
                <a:lnTo>
                  <a:pt x="301" y="23"/>
                </a:lnTo>
                <a:lnTo>
                  <a:pt x="300" y="23"/>
                </a:lnTo>
                <a:lnTo>
                  <a:pt x="300" y="23"/>
                </a:lnTo>
                <a:lnTo>
                  <a:pt x="300" y="23"/>
                </a:lnTo>
                <a:lnTo>
                  <a:pt x="299" y="23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1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2" y="20"/>
                </a:lnTo>
                <a:lnTo>
                  <a:pt x="302" y="20"/>
                </a:lnTo>
                <a:lnTo>
                  <a:pt x="302" y="19"/>
                </a:lnTo>
                <a:lnTo>
                  <a:pt x="303" y="19"/>
                </a:lnTo>
                <a:lnTo>
                  <a:pt x="303" y="19"/>
                </a:lnTo>
                <a:lnTo>
                  <a:pt x="302" y="19"/>
                </a:lnTo>
                <a:lnTo>
                  <a:pt x="302" y="19"/>
                </a:lnTo>
                <a:lnTo>
                  <a:pt x="301" y="20"/>
                </a:lnTo>
                <a:lnTo>
                  <a:pt x="301" y="20"/>
                </a:lnTo>
                <a:lnTo>
                  <a:pt x="301" y="20"/>
                </a:lnTo>
                <a:lnTo>
                  <a:pt x="301" y="21"/>
                </a:lnTo>
                <a:lnTo>
                  <a:pt x="300" y="21"/>
                </a:lnTo>
                <a:lnTo>
                  <a:pt x="300" y="21"/>
                </a:lnTo>
                <a:lnTo>
                  <a:pt x="301" y="20"/>
                </a:lnTo>
                <a:lnTo>
                  <a:pt x="301" y="20"/>
                </a:lnTo>
                <a:lnTo>
                  <a:pt x="301" y="20"/>
                </a:lnTo>
                <a:lnTo>
                  <a:pt x="301" y="19"/>
                </a:lnTo>
                <a:lnTo>
                  <a:pt x="301" y="19"/>
                </a:lnTo>
                <a:lnTo>
                  <a:pt x="302" y="19"/>
                </a:lnTo>
                <a:lnTo>
                  <a:pt x="302" y="18"/>
                </a:lnTo>
                <a:lnTo>
                  <a:pt x="302" y="18"/>
                </a:lnTo>
                <a:lnTo>
                  <a:pt x="302" y="17"/>
                </a:lnTo>
                <a:lnTo>
                  <a:pt x="302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9"/>
                </a:lnTo>
                <a:lnTo>
                  <a:pt x="301" y="19"/>
                </a:lnTo>
                <a:lnTo>
                  <a:pt x="301" y="19"/>
                </a:lnTo>
                <a:lnTo>
                  <a:pt x="300" y="19"/>
                </a:lnTo>
                <a:lnTo>
                  <a:pt x="300" y="19"/>
                </a:lnTo>
                <a:lnTo>
                  <a:pt x="299" y="19"/>
                </a:lnTo>
                <a:lnTo>
                  <a:pt x="299" y="19"/>
                </a:lnTo>
                <a:lnTo>
                  <a:pt x="298" y="19"/>
                </a:lnTo>
                <a:lnTo>
                  <a:pt x="298" y="20"/>
                </a:lnTo>
                <a:lnTo>
                  <a:pt x="298" y="20"/>
                </a:lnTo>
                <a:lnTo>
                  <a:pt x="298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2"/>
                </a:lnTo>
                <a:lnTo>
                  <a:pt x="297" y="22"/>
                </a:lnTo>
                <a:lnTo>
                  <a:pt x="297" y="22"/>
                </a:lnTo>
                <a:lnTo>
                  <a:pt x="297" y="22"/>
                </a:lnTo>
                <a:lnTo>
                  <a:pt x="297" y="21"/>
                </a:lnTo>
                <a:lnTo>
                  <a:pt x="297" y="21"/>
                </a:lnTo>
                <a:lnTo>
                  <a:pt x="297" y="21"/>
                </a:lnTo>
                <a:lnTo>
                  <a:pt x="296" y="21"/>
                </a:lnTo>
                <a:lnTo>
                  <a:pt x="296" y="20"/>
                </a:lnTo>
                <a:lnTo>
                  <a:pt x="296" y="20"/>
                </a:lnTo>
                <a:lnTo>
                  <a:pt x="297" y="20"/>
                </a:lnTo>
                <a:lnTo>
                  <a:pt x="297" y="20"/>
                </a:lnTo>
                <a:lnTo>
                  <a:pt x="298" y="20"/>
                </a:lnTo>
                <a:lnTo>
                  <a:pt x="298" y="19"/>
                </a:lnTo>
                <a:lnTo>
                  <a:pt x="298" y="19"/>
                </a:lnTo>
                <a:lnTo>
                  <a:pt x="298" y="19"/>
                </a:lnTo>
                <a:lnTo>
                  <a:pt x="298" y="19"/>
                </a:lnTo>
                <a:lnTo>
                  <a:pt x="298" y="18"/>
                </a:lnTo>
                <a:lnTo>
                  <a:pt x="299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7"/>
                </a:lnTo>
                <a:lnTo>
                  <a:pt x="301" y="17"/>
                </a:lnTo>
                <a:lnTo>
                  <a:pt x="301" y="16"/>
                </a:lnTo>
                <a:lnTo>
                  <a:pt x="301" y="16"/>
                </a:lnTo>
                <a:lnTo>
                  <a:pt x="301" y="15"/>
                </a:lnTo>
                <a:lnTo>
                  <a:pt x="301" y="15"/>
                </a:lnTo>
                <a:lnTo>
                  <a:pt x="300" y="16"/>
                </a:lnTo>
                <a:lnTo>
                  <a:pt x="301" y="15"/>
                </a:lnTo>
                <a:lnTo>
                  <a:pt x="301" y="14"/>
                </a:lnTo>
                <a:lnTo>
                  <a:pt x="301" y="14"/>
                </a:lnTo>
                <a:lnTo>
                  <a:pt x="301" y="13"/>
                </a:lnTo>
                <a:lnTo>
                  <a:pt x="301" y="13"/>
                </a:lnTo>
                <a:lnTo>
                  <a:pt x="301" y="13"/>
                </a:lnTo>
                <a:lnTo>
                  <a:pt x="301" y="13"/>
                </a:lnTo>
                <a:lnTo>
                  <a:pt x="300" y="13"/>
                </a:lnTo>
                <a:lnTo>
                  <a:pt x="300" y="14"/>
                </a:lnTo>
                <a:lnTo>
                  <a:pt x="300" y="14"/>
                </a:lnTo>
                <a:lnTo>
                  <a:pt x="300" y="13"/>
                </a:lnTo>
                <a:lnTo>
                  <a:pt x="300" y="13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1"/>
                </a:lnTo>
                <a:lnTo>
                  <a:pt x="301" y="11"/>
                </a:lnTo>
                <a:lnTo>
                  <a:pt x="301" y="11"/>
                </a:lnTo>
                <a:lnTo>
                  <a:pt x="301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1"/>
                </a:lnTo>
                <a:lnTo>
                  <a:pt x="299" y="11"/>
                </a:lnTo>
                <a:lnTo>
                  <a:pt x="298" y="13"/>
                </a:lnTo>
                <a:lnTo>
                  <a:pt x="298" y="13"/>
                </a:lnTo>
                <a:lnTo>
                  <a:pt x="297" y="14"/>
                </a:lnTo>
                <a:lnTo>
                  <a:pt x="297" y="15"/>
                </a:lnTo>
                <a:lnTo>
                  <a:pt x="297" y="16"/>
                </a:lnTo>
                <a:lnTo>
                  <a:pt x="297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7" y="16"/>
                </a:lnTo>
                <a:lnTo>
                  <a:pt x="297" y="15"/>
                </a:lnTo>
                <a:lnTo>
                  <a:pt x="297" y="15"/>
                </a:lnTo>
                <a:lnTo>
                  <a:pt x="297" y="14"/>
                </a:lnTo>
                <a:lnTo>
                  <a:pt x="296" y="14"/>
                </a:lnTo>
                <a:lnTo>
                  <a:pt x="296" y="14"/>
                </a:lnTo>
                <a:lnTo>
                  <a:pt x="296" y="14"/>
                </a:lnTo>
                <a:lnTo>
                  <a:pt x="296" y="14"/>
                </a:lnTo>
                <a:lnTo>
                  <a:pt x="296" y="13"/>
                </a:lnTo>
                <a:lnTo>
                  <a:pt x="296" y="13"/>
                </a:lnTo>
                <a:lnTo>
                  <a:pt x="297" y="13"/>
                </a:lnTo>
                <a:lnTo>
                  <a:pt x="297" y="12"/>
                </a:lnTo>
                <a:lnTo>
                  <a:pt x="297" y="12"/>
                </a:lnTo>
                <a:lnTo>
                  <a:pt x="297" y="12"/>
                </a:lnTo>
                <a:lnTo>
                  <a:pt x="298" y="11"/>
                </a:lnTo>
                <a:lnTo>
                  <a:pt x="298" y="11"/>
                </a:lnTo>
                <a:lnTo>
                  <a:pt x="299" y="10"/>
                </a:lnTo>
                <a:lnTo>
                  <a:pt x="299" y="10"/>
                </a:lnTo>
                <a:lnTo>
                  <a:pt x="299" y="9"/>
                </a:lnTo>
                <a:lnTo>
                  <a:pt x="300" y="9"/>
                </a:lnTo>
                <a:lnTo>
                  <a:pt x="300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2" y="9"/>
                </a:lnTo>
                <a:lnTo>
                  <a:pt x="302" y="8"/>
                </a:lnTo>
                <a:lnTo>
                  <a:pt x="302" y="8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4" y="5"/>
                </a:lnTo>
                <a:lnTo>
                  <a:pt x="304" y="5"/>
                </a:lnTo>
                <a:lnTo>
                  <a:pt x="304" y="3"/>
                </a:lnTo>
                <a:lnTo>
                  <a:pt x="304" y="3"/>
                </a:lnTo>
                <a:lnTo>
                  <a:pt x="304" y="2"/>
                </a:lnTo>
                <a:lnTo>
                  <a:pt x="303" y="2"/>
                </a:lnTo>
                <a:lnTo>
                  <a:pt x="303" y="1"/>
                </a:lnTo>
                <a:lnTo>
                  <a:pt x="303" y="0"/>
                </a:lnTo>
                <a:lnTo>
                  <a:pt x="303" y="0"/>
                </a:lnTo>
                <a:lnTo>
                  <a:pt x="303" y="0"/>
                </a:lnTo>
                <a:lnTo>
                  <a:pt x="303" y="0"/>
                </a:lnTo>
                <a:lnTo>
                  <a:pt x="302" y="0"/>
                </a:lnTo>
                <a:lnTo>
                  <a:pt x="302" y="0"/>
                </a:lnTo>
                <a:lnTo>
                  <a:pt x="302" y="0"/>
                </a:lnTo>
                <a:lnTo>
                  <a:pt x="302" y="1"/>
                </a:lnTo>
                <a:lnTo>
                  <a:pt x="302" y="1"/>
                </a:lnTo>
                <a:lnTo>
                  <a:pt x="301" y="1"/>
                </a:lnTo>
                <a:lnTo>
                  <a:pt x="301" y="1"/>
                </a:lnTo>
                <a:lnTo>
                  <a:pt x="301" y="1"/>
                </a:lnTo>
                <a:lnTo>
                  <a:pt x="301" y="1"/>
                </a:lnTo>
                <a:lnTo>
                  <a:pt x="300" y="2"/>
                </a:lnTo>
                <a:lnTo>
                  <a:pt x="301" y="3"/>
                </a:lnTo>
                <a:lnTo>
                  <a:pt x="301" y="3"/>
                </a:lnTo>
                <a:lnTo>
                  <a:pt x="301" y="3"/>
                </a:lnTo>
                <a:lnTo>
                  <a:pt x="301" y="3"/>
                </a:lnTo>
                <a:lnTo>
                  <a:pt x="300" y="3"/>
                </a:lnTo>
                <a:lnTo>
                  <a:pt x="300" y="4"/>
                </a:lnTo>
                <a:lnTo>
                  <a:pt x="300" y="4"/>
                </a:lnTo>
                <a:lnTo>
                  <a:pt x="299" y="4"/>
                </a:lnTo>
                <a:lnTo>
                  <a:pt x="299" y="4"/>
                </a:lnTo>
                <a:lnTo>
                  <a:pt x="299" y="5"/>
                </a:lnTo>
                <a:lnTo>
                  <a:pt x="298" y="5"/>
                </a:lnTo>
                <a:lnTo>
                  <a:pt x="298" y="5"/>
                </a:lnTo>
                <a:lnTo>
                  <a:pt x="298" y="6"/>
                </a:lnTo>
                <a:lnTo>
                  <a:pt x="298" y="6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8"/>
                </a:lnTo>
                <a:lnTo>
                  <a:pt x="298" y="8"/>
                </a:lnTo>
                <a:lnTo>
                  <a:pt x="298" y="9"/>
                </a:lnTo>
                <a:lnTo>
                  <a:pt x="298" y="9"/>
                </a:lnTo>
                <a:lnTo>
                  <a:pt x="297" y="9"/>
                </a:lnTo>
                <a:lnTo>
                  <a:pt x="297" y="9"/>
                </a:lnTo>
                <a:lnTo>
                  <a:pt x="297" y="9"/>
                </a:lnTo>
                <a:lnTo>
                  <a:pt x="297" y="10"/>
                </a:lnTo>
                <a:lnTo>
                  <a:pt x="297" y="10"/>
                </a:lnTo>
                <a:lnTo>
                  <a:pt x="296" y="10"/>
                </a:lnTo>
                <a:lnTo>
                  <a:pt x="296" y="10"/>
                </a:lnTo>
                <a:lnTo>
                  <a:pt x="296" y="11"/>
                </a:lnTo>
                <a:lnTo>
                  <a:pt x="296" y="11"/>
                </a:lnTo>
                <a:lnTo>
                  <a:pt x="296" y="11"/>
                </a:lnTo>
                <a:lnTo>
                  <a:pt x="295" y="12"/>
                </a:lnTo>
                <a:lnTo>
                  <a:pt x="294" y="14"/>
                </a:lnTo>
                <a:lnTo>
                  <a:pt x="294" y="15"/>
                </a:lnTo>
                <a:lnTo>
                  <a:pt x="293" y="15"/>
                </a:lnTo>
                <a:lnTo>
                  <a:pt x="293" y="16"/>
                </a:lnTo>
                <a:lnTo>
                  <a:pt x="293" y="16"/>
                </a:lnTo>
                <a:lnTo>
                  <a:pt x="294" y="17"/>
                </a:lnTo>
                <a:lnTo>
                  <a:pt x="293" y="17"/>
                </a:lnTo>
                <a:lnTo>
                  <a:pt x="293" y="18"/>
                </a:lnTo>
                <a:lnTo>
                  <a:pt x="293" y="19"/>
                </a:lnTo>
                <a:lnTo>
                  <a:pt x="293" y="19"/>
                </a:lnTo>
                <a:lnTo>
                  <a:pt x="293" y="19"/>
                </a:lnTo>
                <a:lnTo>
                  <a:pt x="292" y="20"/>
                </a:lnTo>
                <a:lnTo>
                  <a:pt x="291" y="20"/>
                </a:lnTo>
                <a:lnTo>
                  <a:pt x="291" y="19"/>
                </a:lnTo>
                <a:lnTo>
                  <a:pt x="291" y="19"/>
                </a:lnTo>
                <a:lnTo>
                  <a:pt x="291" y="19"/>
                </a:lnTo>
                <a:lnTo>
                  <a:pt x="291" y="18"/>
                </a:lnTo>
                <a:lnTo>
                  <a:pt x="292" y="18"/>
                </a:lnTo>
                <a:lnTo>
                  <a:pt x="292" y="17"/>
                </a:lnTo>
                <a:lnTo>
                  <a:pt x="291" y="17"/>
                </a:lnTo>
                <a:lnTo>
                  <a:pt x="291" y="16"/>
                </a:lnTo>
                <a:lnTo>
                  <a:pt x="291" y="16"/>
                </a:lnTo>
                <a:lnTo>
                  <a:pt x="292" y="16"/>
                </a:lnTo>
                <a:lnTo>
                  <a:pt x="292" y="15"/>
                </a:lnTo>
                <a:lnTo>
                  <a:pt x="292" y="15"/>
                </a:lnTo>
                <a:lnTo>
                  <a:pt x="292" y="14"/>
                </a:lnTo>
                <a:lnTo>
                  <a:pt x="292" y="14"/>
                </a:lnTo>
                <a:lnTo>
                  <a:pt x="292" y="13"/>
                </a:lnTo>
                <a:lnTo>
                  <a:pt x="292" y="13"/>
                </a:lnTo>
                <a:lnTo>
                  <a:pt x="292" y="12"/>
                </a:lnTo>
                <a:lnTo>
                  <a:pt x="292" y="12"/>
                </a:lnTo>
                <a:lnTo>
                  <a:pt x="292" y="12"/>
                </a:lnTo>
                <a:lnTo>
                  <a:pt x="292" y="11"/>
                </a:lnTo>
                <a:lnTo>
                  <a:pt x="292" y="11"/>
                </a:lnTo>
                <a:lnTo>
                  <a:pt x="292" y="11"/>
                </a:lnTo>
                <a:lnTo>
                  <a:pt x="292" y="10"/>
                </a:lnTo>
                <a:lnTo>
                  <a:pt x="293" y="10"/>
                </a:lnTo>
                <a:lnTo>
                  <a:pt x="292" y="9"/>
                </a:lnTo>
                <a:lnTo>
                  <a:pt x="292" y="10"/>
                </a:lnTo>
                <a:lnTo>
                  <a:pt x="292" y="9"/>
                </a:lnTo>
                <a:lnTo>
                  <a:pt x="291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2"/>
                </a:lnTo>
                <a:lnTo>
                  <a:pt x="290" y="12"/>
                </a:lnTo>
                <a:lnTo>
                  <a:pt x="289" y="12"/>
                </a:lnTo>
                <a:lnTo>
                  <a:pt x="289" y="13"/>
                </a:lnTo>
                <a:lnTo>
                  <a:pt x="289" y="13"/>
                </a:lnTo>
                <a:lnTo>
                  <a:pt x="289" y="12"/>
                </a:lnTo>
                <a:lnTo>
                  <a:pt x="289" y="12"/>
                </a:lnTo>
                <a:lnTo>
                  <a:pt x="289" y="11"/>
                </a:lnTo>
                <a:lnTo>
                  <a:pt x="288" y="11"/>
                </a:lnTo>
                <a:lnTo>
                  <a:pt x="288" y="12"/>
                </a:lnTo>
                <a:lnTo>
                  <a:pt x="288" y="12"/>
                </a:lnTo>
                <a:lnTo>
                  <a:pt x="288" y="11"/>
                </a:lnTo>
                <a:lnTo>
                  <a:pt x="288" y="11"/>
                </a:lnTo>
                <a:lnTo>
                  <a:pt x="289" y="11"/>
                </a:lnTo>
                <a:lnTo>
                  <a:pt x="289" y="10"/>
                </a:lnTo>
                <a:lnTo>
                  <a:pt x="288" y="10"/>
                </a:lnTo>
                <a:lnTo>
                  <a:pt x="288" y="9"/>
                </a:lnTo>
                <a:lnTo>
                  <a:pt x="289" y="9"/>
                </a:lnTo>
                <a:lnTo>
                  <a:pt x="290" y="9"/>
                </a:lnTo>
                <a:lnTo>
                  <a:pt x="290" y="9"/>
                </a:lnTo>
                <a:lnTo>
                  <a:pt x="290" y="9"/>
                </a:lnTo>
                <a:lnTo>
                  <a:pt x="290" y="9"/>
                </a:lnTo>
                <a:lnTo>
                  <a:pt x="291" y="9"/>
                </a:lnTo>
                <a:lnTo>
                  <a:pt x="291" y="9"/>
                </a:lnTo>
                <a:lnTo>
                  <a:pt x="291" y="9"/>
                </a:lnTo>
                <a:lnTo>
                  <a:pt x="291" y="8"/>
                </a:lnTo>
                <a:lnTo>
                  <a:pt x="291" y="8"/>
                </a:lnTo>
                <a:lnTo>
                  <a:pt x="291" y="7"/>
                </a:lnTo>
                <a:lnTo>
                  <a:pt x="291" y="7"/>
                </a:lnTo>
                <a:lnTo>
                  <a:pt x="290" y="7"/>
                </a:lnTo>
                <a:lnTo>
                  <a:pt x="290" y="7"/>
                </a:lnTo>
                <a:lnTo>
                  <a:pt x="290" y="8"/>
                </a:lnTo>
                <a:lnTo>
                  <a:pt x="289" y="8"/>
                </a:lnTo>
                <a:lnTo>
                  <a:pt x="289" y="9"/>
                </a:lnTo>
                <a:lnTo>
                  <a:pt x="289" y="9"/>
                </a:lnTo>
                <a:lnTo>
                  <a:pt x="289" y="8"/>
                </a:lnTo>
                <a:lnTo>
                  <a:pt x="289" y="8"/>
                </a:lnTo>
                <a:lnTo>
                  <a:pt x="290" y="7"/>
                </a:lnTo>
                <a:lnTo>
                  <a:pt x="290" y="7"/>
                </a:lnTo>
                <a:lnTo>
                  <a:pt x="290" y="7"/>
                </a:lnTo>
                <a:lnTo>
                  <a:pt x="290" y="6"/>
                </a:lnTo>
                <a:lnTo>
                  <a:pt x="290" y="6"/>
                </a:lnTo>
                <a:lnTo>
                  <a:pt x="290" y="5"/>
                </a:lnTo>
                <a:lnTo>
                  <a:pt x="290" y="5"/>
                </a:lnTo>
                <a:lnTo>
                  <a:pt x="290" y="5"/>
                </a:lnTo>
                <a:lnTo>
                  <a:pt x="289" y="5"/>
                </a:lnTo>
                <a:lnTo>
                  <a:pt x="289" y="4"/>
                </a:lnTo>
                <a:lnTo>
                  <a:pt x="290" y="4"/>
                </a:lnTo>
                <a:lnTo>
                  <a:pt x="290" y="4"/>
                </a:lnTo>
                <a:lnTo>
                  <a:pt x="290" y="5"/>
                </a:lnTo>
                <a:lnTo>
                  <a:pt x="290" y="5"/>
                </a:lnTo>
                <a:lnTo>
                  <a:pt x="290" y="5"/>
                </a:lnTo>
                <a:lnTo>
                  <a:pt x="291" y="4"/>
                </a:lnTo>
                <a:lnTo>
                  <a:pt x="291" y="4"/>
                </a:lnTo>
                <a:lnTo>
                  <a:pt x="290" y="4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89" y="2"/>
                </a:lnTo>
                <a:lnTo>
                  <a:pt x="290" y="2"/>
                </a:lnTo>
                <a:lnTo>
                  <a:pt x="290" y="1"/>
                </a:lnTo>
                <a:lnTo>
                  <a:pt x="290" y="1"/>
                </a:lnTo>
                <a:lnTo>
                  <a:pt x="290" y="1"/>
                </a:lnTo>
                <a:lnTo>
                  <a:pt x="290" y="0"/>
                </a:lnTo>
                <a:lnTo>
                  <a:pt x="290" y="0"/>
                </a:lnTo>
                <a:lnTo>
                  <a:pt x="290" y="0"/>
                </a:lnTo>
                <a:lnTo>
                  <a:pt x="289" y="0"/>
                </a:lnTo>
                <a:lnTo>
                  <a:pt x="289" y="0"/>
                </a:lnTo>
                <a:lnTo>
                  <a:pt x="288" y="0"/>
                </a:lnTo>
                <a:lnTo>
                  <a:pt x="288" y="1"/>
                </a:lnTo>
                <a:lnTo>
                  <a:pt x="288" y="1"/>
                </a:lnTo>
                <a:lnTo>
                  <a:pt x="288" y="2"/>
                </a:lnTo>
                <a:lnTo>
                  <a:pt x="288" y="2"/>
                </a:lnTo>
                <a:lnTo>
                  <a:pt x="288" y="1"/>
                </a:lnTo>
                <a:lnTo>
                  <a:pt x="287" y="2"/>
                </a:lnTo>
                <a:lnTo>
                  <a:pt x="287" y="2"/>
                </a:lnTo>
                <a:lnTo>
                  <a:pt x="287" y="3"/>
                </a:lnTo>
                <a:lnTo>
                  <a:pt x="287" y="4"/>
                </a:lnTo>
                <a:lnTo>
                  <a:pt x="287" y="4"/>
                </a:lnTo>
                <a:lnTo>
                  <a:pt x="287" y="5"/>
                </a:lnTo>
                <a:lnTo>
                  <a:pt x="287" y="4"/>
                </a:lnTo>
                <a:lnTo>
                  <a:pt x="287" y="4"/>
                </a:lnTo>
                <a:lnTo>
                  <a:pt x="287" y="3"/>
                </a:lnTo>
                <a:lnTo>
                  <a:pt x="286" y="3"/>
                </a:lnTo>
                <a:lnTo>
                  <a:pt x="286" y="3"/>
                </a:lnTo>
                <a:lnTo>
                  <a:pt x="286" y="2"/>
                </a:lnTo>
                <a:lnTo>
                  <a:pt x="285" y="2"/>
                </a:lnTo>
                <a:lnTo>
                  <a:pt x="285" y="3"/>
                </a:lnTo>
                <a:lnTo>
                  <a:pt x="285" y="3"/>
                </a:lnTo>
                <a:lnTo>
                  <a:pt x="285" y="4"/>
                </a:lnTo>
                <a:lnTo>
                  <a:pt x="285" y="4"/>
                </a:lnTo>
                <a:lnTo>
                  <a:pt x="285" y="5"/>
                </a:lnTo>
                <a:lnTo>
                  <a:pt x="285" y="5"/>
                </a:lnTo>
                <a:lnTo>
                  <a:pt x="285" y="4"/>
                </a:lnTo>
                <a:lnTo>
                  <a:pt x="285" y="4"/>
                </a:lnTo>
                <a:lnTo>
                  <a:pt x="284" y="5"/>
                </a:lnTo>
                <a:lnTo>
                  <a:pt x="284" y="5"/>
                </a:lnTo>
                <a:lnTo>
                  <a:pt x="284" y="6"/>
                </a:lnTo>
                <a:lnTo>
                  <a:pt x="283" y="7"/>
                </a:lnTo>
                <a:lnTo>
                  <a:pt x="283" y="7"/>
                </a:lnTo>
                <a:lnTo>
                  <a:pt x="283" y="7"/>
                </a:lnTo>
                <a:lnTo>
                  <a:pt x="282" y="8"/>
                </a:lnTo>
                <a:lnTo>
                  <a:pt x="282" y="9"/>
                </a:lnTo>
                <a:lnTo>
                  <a:pt x="282" y="9"/>
                </a:lnTo>
                <a:lnTo>
                  <a:pt x="282" y="9"/>
                </a:lnTo>
                <a:lnTo>
                  <a:pt x="282" y="10"/>
                </a:lnTo>
                <a:lnTo>
                  <a:pt x="282" y="11"/>
                </a:lnTo>
                <a:lnTo>
                  <a:pt x="282" y="11"/>
                </a:lnTo>
                <a:lnTo>
                  <a:pt x="283" y="12"/>
                </a:lnTo>
                <a:lnTo>
                  <a:pt x="283" y="13"/>
                </a:lnTo>
                <a:lnTo>
                  <a:pt x="283" y="13"/>
                </a:lnTo>
                <a:lnTo>
                  <a:pt x="282" y="14"/>
                </a:lnTo>
                <a:lnTo>
                  <a:pt x="282" y="13"/>
                </a:lnTo>
                <a:lnTo>
                  <a:pt x="282" y="13"/>
                </a:lnTo>
                <a:lnTo>
                  <a:pt x="282" y="12"/>
                </a:lnTo>
                <a:lnTo>
                  <a:pt x="281" y="11"/>
                </a:lnTo>
                <a:lnTo>
                  <a:pt x="281" y="10"/>
                </a:lnTo>
                <a:lnTo>
                  <a:pt x="281" y="10"/>
                </a:lnTo>
                <a:lnTo>
                  <a:pt x="281" y="9"/>
                </a:lnTo>
                <a:lnTo>
                  <a:pt x="281" y="9"/>
                </a:lnTo>
                <a:lnTo>
                  <a:pt x="281" y="9"/>
                </a:lnTo>
                <a:lnTo>
                  <a:pt x="280" y="9"/>
                </a:lnTo>
                <a:lnTo>
                  <a:pt x="280" y="9"/>
                </a:lnTo>
                <a:lnTo>
                  <a:pt x="280" y="10"/>
                </a:lnTo>
                <a:lnTo>
                  <a:pt x="280" y="10"/>
                </a:lnTo>
                <a:lnTo>
                  <a:pt x="280" y="11"/>
                </a:lnTo>
                <a:lnTo>
                  <a:pt x="280" y="11"/>
                </a:lnTo>
                <a:lnTo>
                  <a:pt x="280" y="12"/>
                </a:lnTo>
                <a:lnTo>
                  <a:pt x="280" y="12"/>
                </a:lnTo>
                <a:lnTo>
                  <a:pt x="280" y="11"/>
                </a:lnTo>
                <a:lnTo>
                  <a:pt x="279" y="11"/>
                </a:lnTo>
                <a:lnTo>
                  <a:pt x="279" y="12"/>
                </a:lnTo>
                <a:lnTo>
                  <a:pt x="279" y="12"/>
                </a:lnTo>
                <a:lnTo>
                  <a:pt x="279" y="13"/>
                </a:lnTo>
                <a:lnTo>
                  <a:pt x="279" y="13"/>
                </a:lnTo>
                <a:lnTo>
                  <a:pt x="279" y="15"/>
                </a:lnTo>
                <a:lnTo>
                  <a:pt x="279" y="15"/>
                </a:lnTo>
                <a:lnTo>
                  <a:pt x="279" y="16"/>
                </a:lnTo>
                <a:lnTo>
                  <a:pt x="279" y="16"/>
                </a:lnTo>
                <a:lnTo>
                  <a:pt x="278" y="16"/>
                </a:lnTo>
                <a:lnTo>
                  <a:pt x="278" y="16"/>
                </a:lnTo>
                <a:lnTo>
                  <a:pt x="277" y="17"/>
                </a:lnTo>
                <a:lnTo>
                  <a:pt x="276" y="17"/>
                </a:lnTo>
                <a:lnTo>
                  <a:pt x="275" y="16"/>
                </a:lnTo>
                <a:lnTo>
                  <a:pt x="273" y="17"/>
                </a:lnTo>
                <a:lnTo>
                  <a:pt x="272" y="18"/>
                </a:lnTo>
                <a:lnTo>
                  <a:pt x="272" y="19"/>
                </a:lnTo>
                <a:lnTo>
                  <a:pt x="271" y="19"/>
                </a:lnTo>
                <a:lnTo>
                  <a:pt x="272" y="21"/>
                </a:lnTo>
                <a:lnTo>
                  <a:pt x="272" y="22"/>
                </a:lnTo>
                <a:lnTo>
                  <a:pt x="271" y="22"/>
                </a:lnTo>
                <a:lnTo>
                  <a:pt x="270" y="23"/>
                </a:lnTo>
                <a:lnTo>
                  <a:pt x="271" y="24"/>
                </a:lnTo>
                <a:lnTo>
                  <a:pt x="271" y="25"/>
                </a:lnTo>
                <a:lnTo>
                  <a:pt x="271" y="26"/>
                </a:lnTo>
                <a:lnTo>
                  <a:pt x="272" y="27"/>
                </a:lnTo>
                <a:lnTo>
                  <a:pt x="273" y="27"/>
                </a:lnTo>
                <a:lnTo>
                  <a:pt x="274" y="27"/>
                </a:lnTo>
                <a:lnTo>
                  <a:pt x="274" y="27"/>
                </a:lnTo>
                <a:lnTo>
                  <a:pt x="274" y="27"/>
                </a:lnTo>
                <a:lnTo>
                  <a:pt x="274" y="28"/>
                </a:lnTo>
                <a:lnTo>
                  <a:pt x="274" y="29"/>
                </a:lnTo>
                <a:lnTo>
                  <a:pt x="274" y="29"/>
                </a:lnTo>
                <a:lnTo>
                  <a:pt x="275" y="29"/>
                </a:lnTo>
                <a:lnTo>
                  <a:pt x="276" y="29"/>
                </a:lnTo>
                <a:lnTo>
                  <a:pt x="277" y="29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76" y="31"/>
                </a:lnTo>
                <a:lnTo>
                  <a:pt x="276" y="32"/>
                </a:lnTo>
                <a:lnTo>
                  <a:pt x="276" y="32"/>
                </a:lnTo>
                <a:lnTo>
                  <a:pt x="275" y="33"/>
                </a:lnTo>
                <a:lnTo>
                  <a:pt x="275" y="33"/>
                </a:lnTo>
                <a:lnTo>
                  <a:pt x="274" y="34"/>
                </a:lnTo>
                <a:lnTo>
                  <a:pt x="274" y="34"/>
                </a:lnTo>
                <a:lnTo>
                  <a:pt x="274" y="35"/>
                </a:lnTo>
                <a:lnTo>
                  <a:pt x="274" y="36"/>
                </a:lnTo>
                <a:lnTo>
                  <a:pt x="273" y="36"/>
                </a:lnTo>
                <a:lnTo>
                  <a:pt x="273" y="37"/>
                </a:lnTo>
                <a:lnTo>
                  <a:pt x="272" y="38"/>
                </a:lnTo>
                <a:lnTo>
                  <a:pt x="272" y="39"/>
                </a:lnTo>
                <a:lnTo>
                  <a:pt x="271" y="39"/>
                </a:lnTo>
                <a:lnTo>
                  <a:pt x="271" y="39"/>
                </a:lnTo>
                <a:lnTo>
                  <a:pt x="272" y="39"/>
                </a:lnTo>
                <a:lnTo>
                  <a:pt x="273" y="40"/>
                </a:lnTo>
                <a:lnTo>
                  <a:pt x="273" y="40"/>
                </a:lnTo>
                <a:lnTo>
                  <a:pt x="273" y="41"/>
                </a:lnTo>
                <a:lnTo>
                  <a:pt x="273" y="41"/>
                </a:lnTo>
                <a:lnTo>
                  <a:pt x="273" y="41"/>
                </a:lnTo>
                <a:lnTo>
                  <a:pt x="272" y="42"/>
                </a:lnTo>
                <a:lnTo>
                  <a:pt x="271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69" y="44"/>
                </a:lnTo>
                <a:lnTo>
                  <a:pt x="269" y="44"/>
                </a:lnTo>
                <a:lnTo>
                  <a:pt x="270" y="45"/>
                </a:lnTo>
                <a:lnTo>
                  <a:pt x="270" y="45"/>
                </a:lnTo>
                <a:lnTo>
                  <a:pt x="270" y="46"/>
                </a:lnTo>
                <a:lnTo>
                  <a:pt x="270" y="47"/>
                </a:lnTo>
                <a:lnTo>
                  <a:pt x="271" y="47"/>
                </a:lnTo>
                <a:lnTo>
                  <a:pt x="271" y="48"/>
                </a:lnTo>
                <a:lnTo>
                  <a:pt x="271" y="48"/>
                </a:lnTo>
                <a:lnTo>
                  <a:pt x="272" y="49"/>
                </a:lnTo>
                <a:lnTo>
                  <a:pt x="272" y="49"/>
                </a:lnTo>
                <a:lnTo>
                  <a:pt x="272" y="50"/>
                </a:lnTo>
                <a:lnTo>
                  <a:pt x="272" y="51"/>
                </a:lnTo>
                <a:lnTo>
                  <a:pt x="272" y="52"/>
                </a:lnTo>
                <a:lnTo>
                  <a:pt x="273" y="53"/>
                </a:lnTo>
                <a:lnTo>
                  <a:pt x="273" y="54"/>
                </a:lnTo>
                <a:lnTo>
                  <a:pt x="273" y="55"/>
                </a:lnTo>
                <a:lnTo>
                  <a:pt x="273" y="55"/>
                </a:lnTo>
                <a:lnTo>
                  <a:pt x="273" y="56"/>
                </a:lnTo>
                <a:lnTo>
                  <a:pt x="273" y="56"/>
                </a:lnTo>
                <a:lnTo>
                  <a:pt x="272" y="56"/>
                </a:lnTo>
                <a:lnTo>
                  <a:pt x="272" y="56"/>
                </a:lnTo>
                <a:lnTo>
                  <a:pt x="271" y="56"/>
                </a:lnTo>
                <a:lnTo>
                  <a:pt x="271" y="57"/>
                </a:lnTo>
                <a:lnTo>
                  <a:pt x="271" y="57"/>
                </a:lnTo>
                <a:lnTo>
                  <a:pt x="271" y="58"/>
                </a:lnTo>
                <a:lnTo>
                  <a:pt x="271" y="58"/>
                </a:lnTo>
                <a:lnTo>
                  <a:pt x="272" y="59"/>
                </a:lnTo>
                <a:lnTo>
                  <a:pt x="272" y="59"/>
                </a:lnTo>
                <a:lnTo>
                  <a:pt x="271" y="59"/>
                </a:lnTo>
                <a:lnTo>
                  <a:pt x="270" y="60"/>
                </a:lnTo>
                <a:lnTo>
                  <a:pt x="270" y="60"/>
                </a:lnTo>
                <a:lnTo>
                  <a:pt x="270" y="61"/>
                </a:lnTo>
                <a:lnTo>
                  <a:pt x="270" y="61"/>
                </a:lnTo>
                <a:lnTo>
                  <a:pt x="270" y="62"/>
                </a:lnTo>
                <a:lnTo>
                  <a:pt x="270" y="63"/>
                </a:lnTo>
                <a:lnTo>
                  <a:pt x="270" y="63"/>
                </a:lnTo>
                <a:lnTo>
                  <a:pt x="270" y="64"/>
                </a:lnTo>
                <a:lnTo>
                  <a:pt x="270" y="64"/>
                </a:lnTo>
                <a:lnTo>
                  <a:pt x="271" y="64"/>
                </a:lnTo>
                <a:lnTo>
                  <a:pt x="271" y="65"/>
                </a:lnTo>
                <a:lnTo>
                  <a:pt x="271" y="66"/>
                </a:lnTo>
                <a:lnTo>
                  <a:pt x="270" y="66"/>
                </a:lnTo>
                <a:lnTo>
                  <a:pt x="270" y="67"/>
                </a:lnTo>
                <a:lnTo>
                  <a:pt x="270" y="67"/>
                </a:lnTo>
                <a:lnTo>
                  <a:pt x="270" y="67"/>
                </a:lnTo>
                <a:lnTo>
                  <a:pt x="269" y="68"/>
                </a:lnTo>
                <a:lnTo>
                  <a:pt x="268" y="68"/>
                </a:lnTo>
                <a:lnTo>
                  <a:pt x="267" y="69"/>
                </a:lnTo>
                <a:lnTo>
                  <a:pt x="267" y="69"/>
                </a:lnTo>
                <a:lnTo>
                  <a:pt x="267" y="69"/>
                </a:lnTo>
                <a:lnTo>
                  <a:pt x="266" y="69"/>
                </a:lnTo>
                <a:lnTo>
                  <a:pt x="266" y="69"/>
                </a:lnTo>
                <a:lnTo>
                  <a:pt x="266" y="70"/>
                </a:lnTo>
                <a:lnTo>
                  <a:pt x="266" y="70"/>
                </a:lnTo>
                <a:lnTo>
                  <a:pt x="265" y="71"/>
                </a:lnTo>
                <a:lnTo>
                  <a:pt x="264" y="71"/>
                </a:lnTo>
                <a:lnTo>
                  <a:pt x="264" y="71"/>
                </a:lnTo>
                <a:lnTo>
                  <a:pt x="263" y="71"/>
                </a:lnTo>
                <a:lnTo>
                  <a:pt x="262" y="70"/>
                </a:lnTo>
                <a:lnTo>
                  <a:pt x="261" y="70"/>
                </a:lnTo>
                <a:lnTo>
                  <a:pt x="260" y="71"/>
                </a:lnTo>
                <a:lnTo>
                  <a:pt x="260" y="71"/>
                </a:lnTo>
                <a:lnTo>
                  <a:pt x="260" y="71"/>
                </a:lnTo>
                <a:lnTo>
                  <a:pt x="259" y="71"/>
                </a:lnTo>
                <a:lnTo>
                  <a:pt x="258" y="71"/>
                </a:lnTo>
                <a:lnTo>
                  <a:pt x="257" y="71"/>
                </a:lnTo>
                <a:lnTo>
                  <a:pt x="256" y="70"/>
                </a:lnTo>
                <a:lnTo>
                  <a:pt x="256" y="71"/>
                </a:lnTo>
                <a:lnTo>
                  <a:pt x="255" y="71"/>
                </a:lnTo>
                <a:lnTo>
                  <a:pt x="255" y="71"/>
                </a:lnTo>
                <a:lnTo>
                  <a:pt x="255" y="72"/>
                </a:lnTo>
                <a:lnTo>
                  <a:pt x="254" y="72"/>
                </a:lnTo>
                <a:lnTo>
                  <a:pt x="254" y="73"/>
                </a:lnTo>
                <a:lnTo>
                  <a:pt x="254" y="73"/>
                </a:lnTo>
                <a:lnTo>
                  <a:pt x="254" y="74"/>
                </a:lnTo>
                <a:lnTo>
                  <a:pt x="253" y="75"/>
                </a:lnTo>
                <a:lnTo>
                  <a:pt x="253" y="75"/>
                </a:lnTo>
                <a:lnTo>
                  <a:pt x="253" y="77"/>
                </a:lnTo>
                <a:lnTo>
                  <a:pt x="254" y="78"/>
                </a:lnTo>
                <a:lnTo>
                  <a:pt x="254" y="79"/>
                </a:lnTo>
                <a:lnTo>
                  <a:pt x="255" y="79"/>
                </a:lnTo>
                <a:lnTo>
                  <a:pt x="255" y="79"/>
                </a:lnTo>
                <a:lnTo>
                  <a:pt x="255" y="79"/>
                </a:lnTo>
                <a:lnTo>
                  <a:pt x="256" y="79"/>
                </a:lnTo>
                <a:lnTo>
                  <a:pt x="256" y="78"/>
                </a:lnTo>
                <a:lnTo>
                  <a:pt x="256" y="78"/>
                </a:lnTo>
                <a:lnTo>
                  <a:pt x="257" y="78"/>
                </a:lnTo>
                <a:lnTo>
                  <a:pt x="257" y="78"/>
                </a:lnTo>
                <a:lnTo>
                  <a:pt x="257" y="79"/>
                </a:lnTo>
                <a:lnTo>
                  <a:pt x="258" y="78"/>
                </a:lnTo>
                <a:lnTo>
                  <a:pt x="259" y="78"/>
                </a:lnTo>
                <a:lnTo>
                  <a:pt x="259" y="78"/>
                </a:lnTo>
                <a:lnTo>
                  <a:pt x="260" y="78"/>
                </a:lnTo>
                <a:lnTo>
                  <a:pt x="260" y="78"/>
                </a:lnTo>
                <a:lnTo>
                  <a:pt x="261" y="78"/>
                </a:lnTo>
                <a:lnTo>
                  <a:pt x="262" y="79"/>
                </a:lnTo>
                <a:lnTo>
                  <a:pt x="263" y="79"/>
                </a:lnTo>
                <a:lnTo>
                  <a:pt x="263" y="79"/>
                </a:lnTo>
                <a:lnTo>
                  <a:pt x="264" y="79"/>
                </a:lnTo>
                <a:lnTo>
                  <a:pt x="264" y="80"/>
                </a:lnTo>
                <a:lnTo>
                  <a:pt x="265" y="81"/>
                </a:lnTo>
                <a:lnTo>
                  <a:pt x="265" y="82"/>
                </a:lnTo>
                <a:lnTo>
                  <a:pt x="265" y="83"/>
                </a:lnTo>
                <a:lnTo>
                  <a:pt x="264" y="83"/>
                </a:lnTo>
                <a:lnTo>
                  <a:pt x="264" y="84"/>
                </a:lnTo>
                <a:lnTo>
                  <a:pt x="263" y="85"/>
                </a:lnTo>
                <a:lnTo>
                  <a:pt x="262" y="86"/>
                </a:lnTo>
                <a:lnTo>
                  <a:pt x="261" y="87"/>
                </a:lnTo>
                <a:lnTo>
                  <a:pt x="261" y="87"/>
                </a:lnTo>
                <a:lnTo>
                  <a:pt x="261" y="88"/>
                </a:lnTo>
                <a:lnTo>
                  <a:pt x="262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9"/>
                </a:lnTo>
                <a:lnTo>
                  <a:pt x="264" y="90"/>
                </a:lnTo>
                <a:lnTo>
                  <a:pt x="263" y="91"/>
                </a:lnTo>
                <a:lnTo>
                  <a:pt x="263" y="92"/>
                </a:lnTo>
                <a:lnTo>
                  <a:pt x="262" y="93"/>
                </a:lnTo>
                <a:lnTo>
                  <a:pt x="262" y="95"/>
                </a:lnTo>
                <a:lnTo>
                  <a:pt x="262" y="95"/>
                </a:lnTo>
                <a:lnTo>
                  <a:pt x="262" y="96"/>
                </a:lnTo>
                <a:lnTo>
                  <a:pt x="262" y="97"/>
                </a:lnTo>
                <a:lnTo>
                  <a:pt x="262" y="97"/>
                </a:lnTo>
                <a:lnTo>
                  <a:pt x="261" y="98"/>
                </a:lnTo>
                <a:lnTo>
                  <a:pt x="261" y="98"/>
                </a:lnTo>
                <a:lnTo>
                  <a:pt x="261" y="99"/>
                </a:lnTo>
                <a:lnTo>
                  <a:pt x="261" y="99"/>
                </a:lnTo>
                <a:lnTo>
                  <a:pt x="261" y="99"/>
                </a:lnTo>
                <a:lnTo>
                  <a:pt x="262" y="100"/>
                </a:lnTo>
                <a:lnTo>
                  <a:pt x="262" y="100"/>
                </a:lnTo>
                <a:lnTo>
                  <a:pt x="262" y="101"/>
                </a:lnTo>
                <a:lnTo>
                  <a:pt x="262" y="101"/>
                </a:lnTo>
                <a:lnTo>
                  <a:pt x="262" y="101"/>
                </a:lnTo>
                <a:lnTo>
                  <a:pt x="261" y="102"/>
                </a:lnTo>
                <a:lnTo>
                  <a:pt x="261" y="102"/>
                </a:lnTo>
                <a:lnTo>
                  <a:pt x="261" y="103"/>
                </a:lnTo>
                <a:lnTo>
                  <a:pt x="261" y="103"/>
                </a:lnTo>
                <a:lnTo>
                  <a:pt x="260" y="104"/>
                </a:lnTo>
                <a:lnTo>
                  <a:pt x="261" y="105"/>
                </a:lnTo>
                <a:lnTo>
                  <a:pt x="260" y="105"/>
                </a:lnTo>
                <a:lnTo>
                  <a:pt x="260" y="105"/>
                </a:lnTo>
                <a:lnTo>
                  <a:pt x="260" y="105"/>
                </a:lnTo>
                <a:lnTo>
                  <a:pt x="259" y="106"/>
                </a:lnTo>
                <a:lnTo>
                  <a:pt x="260" y="107"/>
                </a:lnTo>
                <a:lnTo>
                  <a:pt x="259" y="108"/>
                </a:lnTo>
                <a:lnTo>
                  <a:pt x="259" y="108"/>
                </a:lnTo>
                <a:lnTo>
                  <a:pt x="259" y="109"/>
                </a:lnTo>
                <a:lnTo>
                  <a:pt x="260" y="109"/>
                </a:lnTo>
                <a:lnTo>
                  <a:pt x="260" y="110"/>
                </a:lnTo>
                <a:lnTo>
                  <a:pt x="260" y="111"/>
                </a:lnTo>
                <a:lnTo>
                  <a:pt x="260" y="112"/>
                </a:lnTo>
                <a:lnTo>
                  <a:pt x="259" y="112"/>
                </a:lnTo>
                <a:lnTo>
                  <a:pt x="258" y="113"/>
                </a:lnTo>
                <a:lnTo>
                  <a:pt x="257" y="114"/>
                </a:lnTo>
                <a:lnTo>
                  <a:pt x="256" y="114"/>
                </a:lnTo>
                <a:lnTo>
                  <a:pt x="256" y="115"/>
                </a:lnTo>
                <a:lnTo>
                  <a:pt x="257" y="115"/>
                </a:lnTo>
                <a:lnTo>
                  <a:pt x="258" y="116"/>
                </a:lnTo>
                <a:lnTo>
                  <a:pt x="258" y="116"/>
                </a:lnTo>
                <a:lnTo>
                  <a:pt x="258" y="116"/>
                </a:lnTo>
                <a:lnTo>
                  <a:pt x="257" y="117"/>
                </a:lnTo>
                <a:lnTo>
                  <a:pt x="256" y="118"/>
                </a:lnTo>
                <a:lnTo>
                  <a:pt x="254" y="118"/>
                </a:lnTo>
                <a:lnTo>
                  <a:pt x="254" y="119"/>
                </a:lnTo>
                <a:lnTo>
                  <a:pt x="252" y="120"/>
                </a:lnTo>
                <a:lnTo>
                  <a:pt x="252" y="121"/>
                </a:lnTo>
                <a:lnTo>
                  <a:pt x="252" y="121"/>
                </a:lnTo>
                <a:lnTo>
                  <a:pt x="251" y="122"/>
                </a:lnTo>
                <a:lnTo>
                  <a:pt x="251" y="123"/>
                </a:lnTo>
                <a:lnTo>
                  <a:pt x="251" y="123"/>
                </a:lnTo>
                <a:lnTo>
                  <a:pt x="250" y="124"/>
                </a:lnTo>
                <a:lnTo>
                  <a:pt x="250" y="124"/>
                </a:lnTo>
                <a:lnTo>
                  <a:pt x="249" y="124"/>
                </a:lnTo>
                <a:lnTo>
                  <a:pt x="249" y="124"/>
                </a:lnTo>
                <a:lnTo>
                  <a:pt x="248" y="125"/>
                </a:lnTo>
                <a:lnTo>
                  <a:pt x="248" y="126"/>
                </a:lnTo>
                <a:lnTo>
                  <a:pt x="247" y="126"/>
                </a:lnTo>
                <a:lnTo>
                  <a:pt x="246" y="126"/>
                </a:lnTo>
                <a:lnTo>
                  <a:pt x="245" y="125"/>
                </a:lnTo>
                <a:lnTo>
                  <a:pt x="245" y="124"/>
                </a:lnTo>
                <a:lnTo>
                  <a:pt x="244" y="124"/>
                </a:lnTo>
                <a:lnTo>
                  <a:pt x="243" y="124"/>
                </a:lnTo>
                <a:lnTo>
                  <a:pt x="242" y="124"/>
                </a:lnTo>
                <a:lnTo>
                  <a:pt x="242" y="125"/>
                </a:lnTo>
                <a:lnTo>
                  <a:pt x="243" y="125"/>
                </a:lnTo>
                <a:lnTo>
                  <a:pt x="243" y="126"/>
                </a:lnTo>
                <a:lnTo>
                  <a:pt x="244" y="126"/>
                </a:lnTo>
                <a:lnTo>
                  <a:pt x="244" y="127"/>
                </a:lnTo>
                <a:lnTo>
                  <a:pt x="244" y="128"/>
                </a:lnTo>
                <a:lnTo>
                  <a:pt x="244" y="129"/>
                </a:lnTo>
                <a:lnTo>
                  <a:pt x="243" y="129"/>
                </a:lnTo>
                <a:lnTo>
                  <a:pt x="243" y="130"/>
                </a:lnTo>
                <a:lnTo>
                  <a:pt x="243" y="130"/>
                </a:lnTo>
                <a:lnTo>
                  <a:pt x="242" y="130"/>
                </a:lnTo>
                <a:lnTo>
                  <a:pt x="242" y="131"/>
                </a:lnTo>
                <a:lnTo>
                  <a:pt x="242" y="132"/>
                </a:lnTo>
                <a:lnTo>
                  <a:pt x="242" y="132"/>
                </a:lnTo>
                <a:lnTo>
                  <a:pt x="242" y="133"/>
                </a:lnTo>
                <a:lnTo>
                  <a:pt x="242" y="134"/>
                </a:lnTo>
                <a:lnTo>
                  <a:pt x="242" y="134"/>
                </a:lnTo>
                <a:lnTo>
                  <a:pt x="242" y="135"/>
                </a:lnTo>
                <a:lnTo>
                  <a:pt x="241" y="135"/>
                </a:lnTo>
                <a:lnTo>
                  <a:pt x="241" y="135"/>
                </a:lnTo>
                <a:lnTo>
                  <a:pt x="240" y="136"/>
                </a:lnTo>
                <a:lnTo>
                  <a:pt x="239" y="137"/>
                </a:lnTo>
                <a:lnTo>
                  <a:pt x="239" y="137"/>
                </a:lnTo>
                <a:lnTo>
                  <a:pt x="238" y="138"/>
                </a:lnTo>
                <a:lnTo>
                  <a:pt x="239" y="138"/>
                </a:lnTo>
                <a:lnTo>
                  <a:pt x="239" y="139"/>
                </a:lnTo>
                <a:lnTo>
                  <a:pt x="240" y="139"/>
                </a:lnTo>
                <a:lnTo>
                  <a:pt x="240" y="139"/>
                </a:lnTo>
                <a:lnTo>
                  <a:pt x="240" y="139"/>
                </a:lnTo>
                <a:lnTo>
                  <a:pt x="241" y="138"/>
                </a:lnTo>
                <a:lnTo>
                  <a:pt x="242" y="138"/>
                </a:lnTo>
                <a:lnTo>
                  <a:pt x="242" y="137"/>
                </a:lnTo>
                <a:lnTo>
                  <a:pt x="243" y="137"/>
                </a:lnTo>
                <a:lnTo>
                  <a:pt x="243" y="137"/>
                </a:lnTo>
                <a:lnTo>
                  <a:pt x="244" y="137"/>
                </a:lnTo>
                <a:lnTo>
                  <a:pt x="244" y="137"/>
                </a:lnTo>
                <a:lnTo>
                  <a:pt x="244" y="138"/>
                </a:lnTo>
                <a:lnTo>
                  <a:pt x="244" y="138"/>
                </a:lnTo>
                <a:lnTo>
                  <a:pt x="244" y="139"/>
                </a:lnTo>
                <a:lnTo>
                  <a:pt x="244" y="139"/>
                </a:lnTo>
                <a:lnTo>
                  <a:pt x="243" y="139"/>
                </a:lnTo>
                <a:lnTo>
                  <a:pt x="243" y="140"/>
                </a:lnTo>
                <a:lnTo>
                  <a:pt x="242" y="141"/>
                </a:lnTo>
                <a:lnTo>
                  <a:pt x="242" y="142"/>
                </a:lnTo>
                <a:lnTo>
                  <a:pt x="241" y="142"/>
                </a:lnTo>
                <a:lnTo>
                  <a:pt x="241" y="142"/>
                </a:lnTo>
                <a:lnTo>
                  <a:pt x="241" y="143"/>
                </a:lnTo>
                <a:lnTo>
                  <a:pt x="241" y="144"/>
                </a:lnTo>
                <a:lnTo>
                  <a:pt x="241" y="145"/>
                </a:lnTo>
                <a:lnTo>
                  <a:pt x="241" y="145"/>
                </a:lnTo>
                <a:lnTo>
                  <a:pt x="241" y="146"/>
                </a:lnTo>
                <a:lnTo>
                  <a:pt x="241" y="146"/>
                </a:lnTo>
                <a:lnTo>
                  <a:pt x="241" y="147"/>
                </a:lnTo>
                <a:lnTo>
                  <a:pt x="241" y="147"/>
                </a:lnTo>
                <a:lnTo>
                  <a:pt x="242" y="147"/>
                </a:lnTo>
                <a:lnTo>
                  <a:pt x="242" y="148"/>
                </a:lnTo>
                <a:lnTo>
                  <a:pt x="242" y="148"/>
                </a:lnTo>
                <a:lnTo>
                  <a:pt x="241" y="148"/>
                </a:lnTo>
                <a:lnTo>
                  <a:pt x="241" y="149"/>
                </a:lnTo>
                <a:lnTo>
                  <a:pt x="241" y="149"/>
                </a:lnTo>
                <a:lnTo>
                  <a:pt x="241" y="149"/>
                </a:lnTo>
                <a:lnTo>
                  <a:pt x="241" y="149"/>
                </a:lnTo>
                <a:lnTo>
                  <a:pt x="242" y="150"/>
                </a:lnTo>
                <a:lnTo>
                  <a:pt x="242" y="151"/>
                </a:lnTo>
                <a:lnTo>
                  <a:pt x="242" y="151"/>
                </a:lnTo>
                <a:lnTo>
                  <a:pt x="242" y="152"/>
                </a:lnTo>
                <a:lnTo>
                  <a:pt x="241" y="152"/>
                </a:lnTo>
                <a:lnTo>
                  <a:pt x="241" y="153"/>
                </a:lnTo>
                <a:lnTo>
                  <a:pt x="242" y="153"/>
                </a:lnTo>
                <a:lnTo>
                  <a:pt x="242" y="154"/>
                </a:lnTo>
                <a:lnTo>
                  <a:pt x="243" y="154"/>
                </a:lnTo>
                <a:lnTo>
                  <a:pt x="243" y="154"/>
                </a:lnTo>
                <a:lnTo>
                  <a:pt x="243" y="155"/>
                </a:lnTo>
                <a:lnTo>
                  <a:pt x="243" y="155"/>
                </a:lnTo>
                <a:lnTo>
                  <a:pt x="242" y="155"/>
                </a:lnTo>
                <a:lnTo>
                  <a:pt x="241" y="155"/>
                </a:lnTo>
                <a:lnTo>
                  <a:pt x="241" y="155"/>
                </a:lnTo>
                <a:lnTo>
                  <a:pt x="240" y="156"/>
                </a:lnTo>
                <a:lnTo>
                  <a:pt x="240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8" y="156"/>
                </a:lnTo>
                <a:lnTo>
                  <a:pt x="237" y="156"/>
                </a:lnTo>
                <a:lnTo>
                  <a:pt x="237" y="156"/>
                </a:lnTo>
                <a:lnTo>
                  <a:pt x="237" y="156"/>
                </a:lnTo>
                <a:lnTo>
                  <a:pt x="236" y="155"/>
                </a:lnTo>
                <a:lnTo>
                  <a:pt x="236" y="155"/>
                </a:lnTo>
                <a:lnTo>
                  <a:pt x="236" y="155"/>
                </a:lnTo>
                <a:lnTo>
                  <a:pt x="236" y="155"/>
                </a:lnTo>
                <a:lnTo>
                  <a:pt x="235" y="155"/>
                </a:lnTo>
                <a:lnTo>
                  <a:pt x="235" y="156"/>
                </a:lnTo>
                <a:lnTo>
                  <a:pt x="235" y="157"/>
                </a:lnTo>
                <a:lnTo>
                  <a:pt x="234" y="157"/>
                </a:lnTo>
                <a:lnTo>
                  <a:pt x="234" y="158"/>
                </a:lnTo>
                <a:lnTo>
                  <a:pt x="235" y="158"/>
                </a:lnTo>
                <a:lnTo>
                  <a:pt x="235" y="158"/>
                </a:lnTo>
                <a:lnTo>
                  <a:pt x="236" y="158"/>
                </a:lnTo>
                <a:lnTo>
                  <a:pt x="236" y="158"/>
                </a:lnTo>
                <a:lnTo>
                  <a:pt x="236" y="159"/>
                </a:lnTo>
                <a:lnTo>
                  <a:pt x="236" y="159"/>
                </a:lnTo>
                <a:lnTo>
                  <a:pt x="236" y="160"/>
                </a:lnTo>
                <a:lnTo>
                  <a:pt x="235" y="160"/>
                </a:lnTo>
                <a:lnTo>
                  <a:pt x="235" y="159"/>
                </a:lnTo>
                <a:lnTo>
                  <a:pt x="234" y="160"/>
                </a:lnTo>
                <a:lnTo>
                  <a:pt x="234" y="160"/>
                </a:lnTo>
                <a:lnTo>
                  <a:pt x="233" y="161"/>
                </a:lnTo>
                <a:lnTo>
                  <a:pt x="234" y="161"/>
                </a:lnTo>
                <a:lnTo>
                  <a:pt x="234" y="163"/>
                </a:lnTo>
                <a:lnTo>
                  <a:pt x="234" y="163"/>
                </a:lnTo>
                <a:lnTo>
                  <a:pt x="234" y="164"/>
                </a:lnTo>
                <a:lnTo>
                  <a:pt x="233" y="164"/>
                </a:lnTo>
                <a:lnTo>
                  <a:pt x="233" y="164"/>
                </a:lnTo>
                <a:lnTo>
                  <a:pt x="233" y="164"/>
                </a:lnTo>
                <a:lnTo>
                  <a:pt x="232" y="164"/>
                </a:lnTo>
                <a:lnTo>
                  <a:pt x="231" y="164"/>
                </a:lnTo>
                <a:lnTo>
                  <a:pt x="231" y="164"/>
                </a:lnTo>
                <a:lnTo>
                  <a:pt x="230" y="164"/>
                </a:lnTo>
                <a:lnTo>
                  <a:pt x="229" y="165"/>
                </a:lnTo>
                <a:lnTo>
                  <a:pt x="229" y="165"/>
                </a:lnTo>
                <a:lnTo>
                  <a:pt x="228" y="165"/>
                </a:lnTo>
                <a:lnTo>
                  <a:pt x="227" y="165"/>
                </a:lnTo>
                <a:lnTo>
                  <a:pt x="226" y="165"/>
                </a:lnTo>
                <a:lnTo>
                  <a:pt x="226" y="166"/>
                </a:lnTo>
                <a:lnTo>
                  <a:pt x="226" y="166"/>
                </a:lnTo>
                <a:lnTo>
                  <a:pt x="225" y="168"/>
                </a:lnTo>
                <a:lnTo>
                  <a:pt x="225" y="169"/>
                </a:lnTo>
                <a:lnTo>
                  <a:pt x="225" y="169"/>
                </a:lnTo>
                <a:lnTo>
                  <a:pt x="224" y="168"/>
                </a:lnTo>
                <a:lnTo>
                  <a:pt x="224" y="167"/>
                </a:lnTo>
                <a:lnTo>
                  <a:pt x="224" y="166"/>
                </a:lnTo>
                <a:lnTo>
                  <a:pt x="223" y="166"/>
                </a:lnTo>
                <a:lnTo>
                  <a:pt x="223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8"/>
                </a:lnTo>
                <a:lnTo>
                  <a:pt x="222" y="168"/>
                </a:lnTo>
                <a:lnTo>
                  <a:pt x="222" y="169"/>
                </a:lnTo>
                <a:lnTo>
                  <a:pt x="222" y="169"/>
                </a:lnTo>
                <a:lnTo>
                  <a:pt x="221" y="169"/>
                </a:lnTo>
                <a:lnTo>
                  <a:pt x="221" y="169"/>
                </a:lnTo>
                <a:lnTo>
                  <a:pt x="221" y="169"/>
                </a:lnTo>
                <a:lnTo>
                  <a:pt x="221" y="169"/>
                </a:lnTo>
                <a:lnTo>
                  <a:pt x="221" y="170"/>
                </a:lnTo>
                <a:lnTo>
                  <a:pt x="221" y="170"/>
                </a:lnTo>
                <a:lnTo>
                  <a:pt x="220" y="170"/>
                </a:lnTo>
                <a:lnTo>
                  <a:pt x="220" y="170"/>
                </a:lnTo>
                <a:lnTo>
                  <a:pt x="219" y="170"/>
                </a:lnTo>
                <a:lnTo>
                  <a:pt x="219" y="170"/>
                </a:lnTo>
                <a:lnTo>
                  <a:pt x="219" y="170"/>
                </a:lnTo>
                <a:lnTo>
                  <a:pt x="219" y="171"/>
                </a:lnTo>
                <a:lnTo>
                  <a:pt x="219" y="171"/>
                </a:lnTo>
                <a:lnTo>
                  <a:pt x="218" y="171"/>
                </a:lnTo>
                <a:lnTo>
                  <a:pt x="218" y="172"/>
                </a:lnTo>
                <a:lnTo>
                  <a:pt x="217" y="173"/>
                </a:lnTo>
                <a:lnTo>
                  <a:pt x="217" y="173"/>
                </a:lnTo>
                <a:lnTo>
                  <a:pt x="217" y="174"/>
                </a:lnTo>
                <a:lnTo>
                  <a:pt x="217" y="174"/>
                </a:lnTo>
                <a:lnTo>
                  <a:pt x="218" y="175"/>
                </a:lnTo>
                <a:lnTo>
                  <a:pt x="217" y="175"/>
                </a:lnTo>
                <a:lnTo>
                  <a:pt x="218" y="176"/>
                </a:lnTo>
                <a:lnTo>
                  <a:pt x="219" y="176"/>
                </a:lnTo>
                <a:lnTo>
                  <a:pt x="219" y="175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7"/>
                </a:lnTo>
                <a:lnTo>
                  <a:pt x="219" y="177"/>
                </a:lnTo>
                <a:lnTo>
                  <a:pt x="219" y="178"/>
                </a:lnTo>
                <a:lnTo>
                  <a:pt x="219" y="178"/>
                </a:lnTo>
                <a:lnTo>
                  <a:pt x="220" y="179"/>
                </a:lnTo>
                <a:lnTo>
                  <a:pt x="220" y="178"/>
                </a:lnTo>
                <a:lnTo>
                  <a:pt x="220" y="178"/>
                </a:lnTo>
                <a:lnTo>
                  <a:pt x="221" y="178"/>
                </a:lnTo>
                <a:lnTo>
                  <a:pt x="221" y="179"/>
                </a:lnTo>
                <a:lnTo>
                  <a:pt x="221" y="179"/>
                </a:lnTo>
                <a:lnTo>
                  <a:pt x="221" y="180"/>
                </a:lnTo>
                <a:lnTo>
                  <a:pt x="221" y="180"/>
                </a:lnTo>
                <a:lnTo>
                  <a:pt x="220" y="181"/>
                </a:lnTo>
                <a:lnTo>
                  <a:pt x="220" y="181"/>
                </a:lnTo>
                <a:lnTo>
                  <a:pt x="220" y="181"/>
                </a:lnTo>
                <a:lnTo>
                  <a:pt x="221" y="182"/>
                </a:lnTo>
                <a:lnTo>
                  <a:pt x="221" y="182"/>
                </a:lnTo>
                <a:lnTo>
                  <a:pt x="221" y="183"/>
                </a:lnTo>
                <a:lnTo>
                  <a:pt x="222" y="183"/>
                </a:lnTo>
                <a:lnTo>
                  <a:pt x="222" y="183"/>
                </a:lnTo>
                <a:lnTo>
                  <a:pt x="223" y="182"/>
                </a:lnTo>
                <a:lnTo>
                  <a:pt x="223" y="182"/>
                </a:lnTo>
                <a:lnTo>
                  <a:pt x="223" y="181"/>
                </a:lnTo>
                <a:lnTo>
                  <a:pt x="224" y="181"/>
                </a:lnTo>
                <a:lnTo>
                  <a:pt x="224" y="182"/>
                </a:lnTo>
                <a:lnTo>
                  <a:pt x="224" y="182"/>
                </a:lnTo>
                <a:lnTo>
                  <a:pt x="224" y="183"/>
                </a:lnTo>
                <a:lnTo>
                  <a:pt x="224" y="184"/>
                </a:lnTo>
                <a:lnTo>
                  <a:pt x="225" y="184"/>
                </a:lnTo>
                <a:lnTo>
                  <a:pt x="225" y="184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6"/>
                </a:lnTo>
                <a:lnTo>
                  <a:pt x="226" y="186"/>
                </a:lnTo>
                <a:lnTo>
                  <a:pt x="226" y="186"/>
                </a:lnTo>
                <a:lnTo>
                  <a:pt x="226" y="185"/>
                </a:lnTo>
                <a:lnTo>
                  <a:pt x="226" y="186"/>
                </a:lnTo>
                <a:lnTo>
                  <a:pt x="226" y="186"/>
                </a:lnTo>
                <a:lnTo>
                  <a:pt x="227" y="187"/>
                </a:lnTo>
                <a:lnTo>
                  <a:pt x="226" y="187"/>
                </a:lnTo>
                <a:lnTo>
                  <a:pt x="226" y="187"/>
                </a:lnTo>
                <a:lnTo>
                  <a:pt x="225" y="187"/>
                </a:lnTo>
                <a:lnTo>
                  <a:pt x="224" y="187"/>
                </a:lnTo>
                <a:lnTo>
                  <a:pt x="224" y="186"/>
                </a:lnTo>
                <a:lnTo>
                  <a:pt x="224" y="186"/>
                </a:lnTo>
                <a:lnTo>
                  <a:pt x="223" y="186"/>
                </a:lnTo>
                <a:lnTo>
                  <a:pt x="222" y="186"/>
                </a:lnTo>
                <a:lnTo>
                  <a:pt x="223" y="187"/>
                </a:lnTo>
                <a:lnTo>
                  <a:pt x="223" y="188"/>
                </a:lnTo>
                <a:lnTo>
                  <a:pt x="223" y="188"/>
                </a:lnTo>
                <a:lnTo>
                  <a:pt x="223" y="189"/>
                </a:lnTo>
                <a:lnTo>
                  <a:pt x="223" y="189"/>
                </a:lnTo>
                <a:lnTo>
                  <a:pt x="222" y="189"/>
                </a:lnTo>
                <a:lnTo>
                  <a:pt x="222" y="189"/>
                </a:lnTo>
                <a:lnTo>
                  <a:pt x="221" y="189"/>
                </a:lnTo>
                <a:lnTo>
                  <a:pt x="221" y="188"/>
                </a:lnTo>
                <a:lnTo>
                  <a:pt x="220" y="188"/>
                </a:lnTo>
                <a:lnTo>
                  <a:pt x="220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90"/>
                </a:lnTo>
                <a:lnTo>
                  <a:pt x="221" y="190"/>
                </a:lnTo>
                <a:lnTo>
                  <a:pt x="220" y="190"/>
                </a:lnTo>
                <a:lnTo>
                  <a:pt x="220" y="191"/>
                </a:lnTo>
                <a:lnTo>
                  <a:pt x="221" y="191"/>
                </a:lnTo>
                <a:lnTo>
                  <a:pt x="220" y="191"/>
                </a:lnTo>
                <a:lnTo>
                  <a:pt x="220" y="192"/>
                </a:lnTo>
                <a:lnTo>
                  <a:pt x="220" y="191"/>
                </a:lnTo>
                <a:lnTo>
                  <a:pt x="219" y="191"/>
                </a:lnTo>
                <a:lnTo>
                  <a:pt x="219" y="191"/>
                </a:lnTo>
                <a:lnTo>
                  <a:pt x="218" y="190"/>
                </a:lnTo>
                <a:lnTo>
                  <a:pt x="217" y="190"/>
                </a:lnTo>
                <a:lnTo>
                  <a:pt x="217" y="191"/>
                </a:lnTo>
                <a:lnTo>
                  <a:pt x="216" y="191"/>
                </a:lnTo>
                <a:lnTo>
                  <a:pt x="216" y="192"/>
                </a:lnTo>
                <a:lnTo>
                  <a:pt x="216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3"/>
                </a:lnTo>
                <a:lnTo>
                  <a:pt x="218" y="193"/>
                </a:lnTo>
                <a:lnTo>
                  <a:pt x="218" y="193"/>
                </a:lnTo>
                <a:lnTo>
                  <a:pt x="218" y="194"/>
                </a:lnTo>
                <a:lnTo>
                  <a:pt x="218" y="195"/>
                </a:lnTo>
                <a:lnTo>
                  <a:pt x="218" y="195"/>
                </a:lnTo>
                <a:lnTo>
                  <a:pt x="219" y="195"/>
                </a:lnTo>
                <a:lnTo>
                  <a:pt x="219" y="196"/>
                </a:lnTo>
                <a:lnTo>
                  <a:pt x="218" y="197"/>
                </a:lnTo>
                <a:lnTo>
                  <a:pt x="217" y="198"/>
                </a:lnTo>
                <a:lnTo>
                  <a:pt x="217" y="198"/>
                </a:lnTo>
                <a:lnTo>
                  <a:pt x="218" y="199"/>
                </a:lnTo>
                <a:lnTo>
                  <a:pt x="218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200"/>
                </a:lnTo>
                <a:lnTo>
                  <a:pt x="219" y="201"/>
                </a:lnTo>
                <a:lnTo>
                  <a:pt x="219" y="200"/>
                </a:lnTo>
                <a:lnTo>
                  <a:pt x="218" y="201"/>
                </a:lnTo>
                <a:lnTo>
                  <a:pt x="219" y="201"/>
                </a:lnTo>
                <a:lnTo>
                  <a:pt x="219" y="201"/>
                </a:lnTo>
                <a:lnTo>
                  <a:pt x="219" y="202"/>
                </a:lnTo>
                <a:lnTo>
                  <a:pt x="219" y="202"/>
                </a:lnTo>
                <a:lnTo>
                  <a:pt x="219" y="203"/>
                </a:lnTo>
                <a:lnTo>
                  <a:pt x="219" y="203"/>
                </a:lnTo>
                <a:lnTo>
                  <a:pt x="219" y="203"/>
                </a:lnTo>
                <a:lnTo>
                  <a:pt x="218" y="203"/>
                </a:lnTo>
                <a:lnTo>
                  <a:pt x="217" y="203"/>
                </a:lnTo>
                <a:lnTo>
                  <a:pt x="217" y="203"/>
                </a:lnTo>
                <a:lnTo>
                  <a:pt x="217" y="204"/>
                </a:lnTo>
                <a:lnTo>
                  <a:pt x="217" y="204"/>
                </a:lnTo>
                <a:lnTo>
                  <a:pt x="218" y="204"/>
                </a:lnTo>
                <a:lnTo>
                  <a:pt x="218" y="204"/>
                </a:lnTo>
                <a:lnTo>
                  <a:pt x="218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6"/>
                </a:lnTo>
                <a:lnTo>
                  <a:pt x="218" y="206"/>
                </a:lnTo>
                <a:lnTo>
                  <a:pt x="218" y="207"/>
                </a:lnTo>
                <a:lnTo>
                  <a:pt x="217" y="207"/>
                </a:lnTo>
                <a:lnTo>
                  <a:pt x="217" y="207"/>
                </a:lnTo>
                <a:lnTo>
                  <a:pt x="217" y="207"/>
                </a:lnTo>
                <a:lnTo>
                  <a:pt x="217" y="208"/>
                </a:lnTo>
                <a:lnTo>
                  <a:pt x="217" y="209"/>
                </a:lnTo>
                <a:lnTo>
                  <a:pt x="217" y="209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3"/>
                </a:lnTo>
                <a:lnTo>
                  <a:pt x="217" y="213"/>
                </a:lnTo>
                <a:lnTo>
                  <a:pt x="216" y="213"/>
                </a:lnTo>
                <a:lnTo>
                  <a:pt x="215" y="213"/>
                </a:lnTo>
                <a:lnTo>
                  <a:pt x="215" y="214"/>
                </a:lnTo>
                <a:lnTo>
                  <a:pt x="214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5"/>
                </a:lnTo>
                <a:lnTo>
                  <a:pt x="213" y="215"/>
                </a:lnTo>
                <a:lnTo>
                  <a:pt x="214" y="215"/>
                </a:lnTo>
                <a:lnTo>
                  <a:pt x="214" y="216"/>
                </a:lnTo>
                <a:lnTo>
                  <a:pt x="213" y="216"/>
                </a:lnTo>
                <a:lnTo>
                  <a:pt x="213" y="217"/>
                </a:lnTo>
                <a:lnTo>
                  <a:pt x="213" y="216"/>
                </a:lnTo>
                <a:lnTo>
                  <a:pt x="212" y="216"/>
                </a:lnTo>
                <a:lnTo>
                  <a:pt x="212" y="216"/>
                </a:lnTo>
                <a:lnTo>
                  <a:pt x="213" y="215"/>
                </a:lnTo>
                <a:lnTo>
                  <a:pt x="212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7"/>
                </a:lnTo>
                <a:lnTo>
                  <a:pt x="209" y="218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1" y="217"/>
                </a:lnTo>
                <a:lnTo>
                  <a:pt x="211" y="218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lnTo>
                  <a:pt x="212" y="219"/>
                </a:lnTo>
                <a:lnTo>
                  <a:pt x="212" y="220"/>
                </a:lnTo>
                <a:lnTo>
                  <a:pt x="211" y="220"/>
                </a:lnTo>
                <a:lnTo>
                  <a:pt x="211" y="220"/>
                </a:lnTo>
                <a:lnTo>
                  <a:pt x="210" y="220"/>
                </a:lnTo>
                <a:lnTo>
                  <a:pt x="210" y="220"/>
                </a:lnTo>
                <a:lnTo>
                  <a:pt x="210" y="220"/>
                </a:lnTo>
                <a:lnTo>
                  <a:pt x="209" y="220"/>
                </a:lnTo>
                <a:lnTo>
                  <a:pt x="209" y="221"/>
                </a:lnTo>
                <a:lnTo>
                  <a:pt x="209" y="221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3"/>
                </a:lnTo>
                <a:lnTo>
                  <a:pt x="209" y="223"/>
                </a:lnTo>
                <a:lnTo>
                  <a:pt x="209" y="223"/>
                </a:lnTo>
                <a:lnTo>
                  <a:pt x="208" y="222"/>
                </a:lnTo>
                <a:lnTo>
                  <a:pt x="208" y="222"/>
                </a:lnTo>
                <a:lnTo>
                  <a:pt x="207" y="222"/>
                </a:lnTo>
                <a:lnTo>
                  <a:pt x="207" y="222"/>
                </a:lnTo>
                <a:lnTo>
                  <a:pt x="207" y="222"/>
                </a:lnTo>
                <a:lnTo>
                  <a:pt x="208" y="222"/>
                </a:lnTo>
                <a:lnTo>
                  <a:pt x="208" y="223"/>
                </a:lnTo>
                <a:lnTo>
                  <a:pt x="208" y="223"/>
                </a:lnTo>
                <a:lnTo>
                  <a:pt x="208" y="223"/>
                </a:lnTo>
                <a:lnTo>
                  <a:pt x="208" y="224"/>
                </a:lnTo>
                <a:lnTo>
                  <a:pt x="208" y="224"/>
                </a:lnTo>
                <a:lnTo>
                  <a:pt x="207" y="224"/>
                </a:lnTo>
                <a:lnTo>
                  <a:pt x="207" y="224"/>
                </a:lnTo>
                <a:lnTo>
                  <a:pt x="207" y="225"/>
                </a:lnTo>
                <a:lnTo>
                  <a:pt x="207" y="225"/>
                </a:lnTo>
                <a:lnTo>
                  <a:pt x="208" y="225"/>
                </a:lnTo>
                <a:lnTo>
                  <a:pt x="209" y="226"/>
                </a:lnTo>
                <a:lnTo>
                  <a:pt x="209" y="226"/>
                </a:lnTo>
                <a:lnTo>
                  <a:pt x="208" y="226"/>
                </a:lnTo>
                <a:lnTo>
                  <a:pt x="208" y="226"/>
                </a:lnTo>
                <a:lnTo>
                  <a:pt x="208" y="226"/>
                </a:lnTo>
                <a:lnTo>
                  <a:pt x="207" y="226"/>
                </a:lnTo>
                <a:lnTo>
                  <a:pt x="207" y="226"/>
                </a:lnTo>
                <a:lnTo>
                  <a:pt x="206" y="226"/>
                </a:lnTo>
                <a:lnTo>
                  <a:pt x="206" y="226"/>
                </a:lnTo>
                <a:lnTo>
                  <a:pt x="206" y="227"/>
                </a:lnTo>
                <a:lnTo>
                  <a:pt x="206" y="227"/>
                </a:lnTo>
                <a:lnTo>
                  <a:pt x="206" y="227"/>
                </a:lnTo>
                <a:lnTo>
                  <a:pt x="206" y="228"/>
                </a:lnTo>
                <a:lnTo>
                  <a:pt x="206" y="228"/>
                </a:lnTo>
                <a:lnTo>
                  <a:pt x="206" y="229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4" y="228"/>
                </a:lnTo>
                <a:lnTo>
                  <a:pt x="203" y="228"/>
                </a:lnTo>
                <a:lnTo>
                  <a:pt x="203" y="229"/>
                </a:lnTo>
                <a:lnTo>
                  <a:pt x="203" y="229"/>
                </a:lnTo>
                <a:lnTo>
                  <a:pt x="203" y="229"/>
                </a:lnTo>
                <a:lnTo>
                  <a:pt x="203" y="230"/>
                </a:lnTo>
                <a:lnTo>
                  <a:pt x="203" y="230"/>
                </a:lnTo>
                <a:lnTo>
                  <a:pt x="203" y="230"/>
                </a:lnTo>
                <a:lnTo>
                  <a:pt x="203" y="230"/>
                </a:lnTo>
                <a:lnTo>
                  <a:pt x="203" y="231"/>
                </a:lnTo>
                <a:lnTo>
                  <a:pt x="203" y="231"/>
                </a:lnTo>
                <a:lnTo>
                  <a:pt x="202" y="231"/>
                </a:lnTo>
                <a:lnTo>
                  <a:pt x="202" y="231"/>
                </a:lnTo>
                <a:lnTo>
                  <a:pt x="201" y="231"/>
                </a:lnTo>
                <a:lnTo>
                  <a:pt x="201" y="232"/>
                </a:lnTo>
                <a:lnTo>
                  <a:pt x="202" y="232"/>
                </a:lnTo>
                <a:lnTo>
                  <a:pt x="202" y="232"/>
                </a:lnTo>
                <a:lnTo>
                  <a:pt x="202" y="233"/>
                </a:lnTo>
                <a:lnTo>
                  <a:pt x="203" y="233"/>
                </a:lnTo>
                <a:lnTo>
                  <a:pt x="202" y="233"/>
                </a:lnTo>
                <a:lnTo>
                  <a:pt x="202" y="234"/>
                </a:lnTo>
                <a:lnTo>
                  <a:pt x="202" y="234"/>
                </a:lnTo>
                <a:lnTo>
                  <a:pt x="201" y="234"/>
                </a:lnTo>
                <a:lnTo>
                  <a:pt x="201" y="234"/>
                </a:lnTo>
                <a:lnTo>
                  <a:pt x="201" y="235"/>
                </a:lnTo>
                <a:lnTo>
                  <a:pt x="201" y="234"/>
                </a:lnTo>
                <a:lnTo>
                  <a:pt x="202" y="234"/>
                </a:lnTo>
                <a:lnTo>
                  <a:pt x="202" y="235"/>
                </a:lnTo>
                <a:lnTo>
                  <a:pt x="202" y="235"/>
                </a:lnTo>
                <a:lnTo>
                  <a:pt x="202" y="235"/>
                </a:lnTo>
                <a:lnTo>
                  <a:pt x="202" y="236"/>
                </a:lnTo>
                <a:lnTo>
                  <a:pt x="202" y="236"/>
                </a:lnTo>
                <a:lnTo>
                  <a:pt x="202" y="236"/>
                </a:lnTo>
                <a:lnTo>
                  <a:pt x="201" y="236"/>
                </a:lnTo>
                <a:lnTo>
                  <a:pt x="201" y="236"/>
                </a:lnTo>
                <a:lnTo>
                  <a:pt x="200" y="236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7"/>
                </a:lnTo>
                <a:lnTo>
                  <a:pt x="199" y="238"/>
                </a:lnTo>
                <a:lnTo>
                  <a:pt x="199" y="238"/>
                </a:lnTo>
                <a:lnTo>
                  <a:pt x="199" y="238"/>
                </a:lnTo>
                <a:lnTo>
                  <a:pt x="199" y="239"/>
                </a:lnTo>
                <a:lnTo>
                  <a:pt x="198" y="239"/>
                </a:lnTo>
                <a:lnTo>
                  <a:pt x="198" y="239"/>
                </a:lnTo>
                <a:lnTo>
                  <a:pt x="198" y="238"/>
                </a:lnTo>
                <a:lnTo>
                  <a:pt x="197" y="238"/>
                </a:lnTo>
                <a:lnTo>
                  <a:pt x="197" y="238"/>
                </a:lnTo>
                <a:lnTo>
                  <a:pt x="197" y="238"/>
                </a:lnTo>
                <a:lnTo>
                  <a:pt x="197" y="239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5" y="239"/>
                </a:lnTo>
                <a:lnTo>
                  <a:pt x="195" y="238"/>
                </a:lnTo>
                <a:lnTo>
                  <a:pt x="194" y="238"/>
                </a:lnTo>
                <a:lnTo>
                  <a:pt x="194" y="239"/>
                </a:lnTo>
                <a:lnTo>
                  <a:pt x="194" y="239"/>
                </a:lnTo>
                <a:lnTo>
                  <a:pt x="193" y="240"/>
                </a:lnTo>
                <a:lnTo>
                  <a:pt x="193" y="240"/>
                </a:lnTo>
                <a:lnTo>
                  <a:pt x="193" y="240"/>
                </a:lnTo>
                <a:lnTo>
                  <a:pt x="193" y="240"/>
                </a:lnTo>
                <a:lnTo>
                  <a:pt x="193" y="240"/>
                </a:lnTo>
                <a:lnTo>
                  <a:pt x="193" y="240"/>
                </a:lnTo>
                <a:lnTo>
                  <a:pt x="192" y="240"/>
                </a:lnTo>
                <a:lnTo>
                  <a:pt x="192" y="241"/>
                </a:lnTo>
                <a:lnTo>
                  <a:pt x="193" y="241"/>
                </a:lnTo>
                <a:lnTo>
                  <a:pt x="193" y="241"/>
                </a:lnTo>
                <a:lnTo>
                  <a:pt x="192" y="241"/>
                </a:lnTo>
                <a:lnTo>
                  <a:pt x="192" y="242"/>
                </a:lnTo>
                <a:lnTo>
                  <a:pt x="192" y="241"/>
                </a:lnTo>
                <a:lnTo>
                  <a:pt x="192" y="241"/>
                </a:lnTo>
                <a:lnTo>
                  <a:pt x="191" y="241"/>
                </a:lnTo>
                <a:lnTo>
                  <a:pt x="191" y="241"/>
                </a:lnTo>
                <a:lnTo>
                  <a:pt x="191" y="241"/>
                </a:lnTo>
                <a:lnTo>
                  <a:pt x="191" y="242"/>
                </a:lnTo>
                <a:lnTo>
                  <a:pt x="191" y="242"/>
                </a:lnTo>
                <a:lnTo>
                  <a:pt x="190" y="242"/>
                </a:lnTo>
                <a:lnTo>
                  <a:pt x="190" y="242"/>
                </a:lnTo>
                <a:lnTo>
                  <a:pt x="189" y="242"/>
                </a:lnTo>
                <a:lnTo>
                  <a:pt x="189" y="242"/>
                </a:lnTo>
                <a:lnTo>
                  <a:pt x="189" y="242"/>
                </a:lnTo>
                <a:lnTo>
                  <a:pt x="189" y="242"/>
                </a:lnTo>
                <a:lnTo>
                  <a:pt x="189" y="243"/>
                </a:lnTo>
                <a:lnTo>
                  <a:pt x="189" y="243"/>
                </a:lnTo>
                <a:lnTo>
                  <a:pt x="189" y="243"/>
                </a:lnTo>
                <a:lnTo>
                  <a:pt x="189" y="243"/>
                </a:lnTo>
                <a:lnTo>
                  <a:pt x="189" y="244"/>
                </a:lnTo>
                <a:lnTo>
                  <a:pt x="189" y="244"/>
                </a:lnTo>
                <a:lnTo>
                  <a:pt x="189" y="244"/>
                </a:lnTo>
                <a:lnTo>
                  <a:pt x="189" y="245"/>
                </a:lnTo>
                <a:lnTo>
                  <a:pt x="189" y="244"/>
                </a:lnTo>
                <a:lnTo>
                  <a:pt x="189" y="244"/>
                </a:lnTo>
                <a:lnTo>
                  <a:pt x="188" y="244"/>
                </a:lnTo>
                <a:lnTo>
                  <a:pt x="188" y="244"/>
                </a:lnTo>
                <a:lnTo>
                  <a:pt x="189" y="245"/>
                </a:lnTo>
                <a:lnTo>
                  <a:pt x="188" y="245"/>
                </a:lnTo>
                <a:lnTo>
                  <a:pt x="188" y="246"/>
                </a:lnTo>
                <a:lnTo>
                  <a:pt x="188" y="246"/>
                </a:lnTo>
                <a:lnTo>
                  <a:pt x="189" y="247"/>
                </a:lnTo>
                <a:lnTo>
                  <a:pt x="189" y="247"/>
                </a:lnTo>
                <a:lnTo>
                  <a:pt x="189" y="248"/>
                </a:lnTo>
                <a:lnTo>
                  <a:pt x="188" y="248"/>
                </a:lnTo>
                <a:lnTo>
                  <a:pt x="188" y="248"/>
                </a:lnTo>
                <a:lnTo>
                  <a:pt x="187" y="248"/>
                </a:lnTo>
                <a:lnTo>
                  <a:pt x="187" y="248"/>
                </a:lnTo>
                <a:lnTo>
                  <a:pt x="188" y="248"/>
                </a:lnTo>
                <a:lnTo>
                  <a:pt x="188" y="249"/>
                </a:lnTo>
                <a:lnTo>
                  <a:pt x="187" y="249"/>
                </a:lnTo>
                <a:lnTo>
                  <a:pt x="188" y="250"/>
                </a:lnTo>
                <a:lnTo>
                  <a:pt x="188" y="249"/>
                </a:lnTo>
                <a:lnTo>
                  <a:pt x="189" y="250"/>
                </a:lnTo>
                <a:lnTo>
                  <a:pt x="188" y="250"/>
                </a:lnTo>
                <a:lnTo>
                  <a:pt x="189" y="250"/>
                </a:lnTo>
                <a:lnTo>
                  <a:pt x="189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1"/>
                </a:lnTo>
                <a:lnTo>
                  <a:pt x="188" y="250"/>
                </a:lnTo>
                <a:lnTo>
                  <a:pt x="188" y="251"/>
                </a:lnTo>
                <a:lnTo>
                  <a:pt x="187" y="251"/>
                </a:lnTo>
                <a:lnTo>
                  <a:pt x="187" y="251"/>
                </a:lnTo>
                <a:lnTo>
                  <a:pt x="188" y="251"/>
                </a:lnTo>
                <a:lnTo>
                  <a:pt x="188" y="252"/>
                </a:lnTo>
                <a:lnTo>
                  <a:pt x="188" y="252"/>
                </a:lnTo>
                <a:lnTo>
                  <a:pt x="188" y="252"/>
                </a:lnTo>
                <a:lnTo>
                  <a:pt x="188" y="253"/>
                </a:lnTo>
                <a:lnTo>
                  <a:pt x="188" y="253"/>
                </a:lnTo>
                <a:lnTo>
                  <a:pt x="187" y="252"/>
                </a:lnTo>
                <a:lnTo>
                  <a:pt x="187" y="252"/>
                </a:lnTo>
                <a:lnTo>
                  <a:pt x="187" y="253"/>
                </a:lnTo>
                <a:lnTo>
                  <a:pt x="187" y="252"/>
                </a:lnTo>
                <a:lnTo>
                  <a:pt x="186" y="252"/>
                </a:lnTo>
                <a:lnTo>
                  <a:pt x="186" y="253"/>
                </a:lnTo>
                <a:lnTo>
                  <a:pt x="187" y="253"/>
                </a:lnTo>
                <a:lnTo>
                  <a:pt x="187" y="254"/>
                </a:lnTo>
                <a:lnTo>
                  <a:pt x="187" y="254"/>
                </a:lnTo>
                <a:lnTo>
                  <a:pt x="187" y="254"/>
                </a:lnTo>
                <a:lnTo>
                  <a:pt x="187" y="255"/>
                </a:lnTo>
                <a:lnTo>
                  <a:pt x="187" y="255"/>
                </a:lnTo>
                <a:lnTo>
                  <a:pt x="186" y="255"/>
                </a:lnTo>
                <a:lnTo>
                  <a:pt x="187" y="254"/>
                </a:lnTo>
                <a:lnTo>
                  <a:pt x="186" y="254"/>
                </a:lnTo>
                <a:lnTo>
                  <a:pt x="186" y="254"/>
                </a:lnTo>
                <a:lnTo>
                  <a:pt x="186" y="255"/>
                </a:lnTo>
                <a:lnTo>
                  <a:pt x="185" y="255"/>
                </a:lnTo>
                <a:lnTo>
                  <a:pt x="185" y="255"/>
                </a:lnTo>
                <a:lnTo>
                  <a:pt x="185" y="255"/>
                </a:lnTo>
                <a:lnTo>
                  <a:pt x="185" y="256"/>
                </a:lnTo>
                <a:lnTo>
                  <a:pt x="186" y="256"/>
                </a:lnTo>
                <a:lnTo>
                  <a:pt x="186" y="257"/>
                </a:lnTo>
                <a:lnTo>
                  <a:pt x="186" y="257"/>
                </a:lnTo>
                <a:lnTo>
                  <a:pt x="186" y="257"/>
                </a:lnTo>
                <a:lnTo>
                  <a:pt x="185" y="257"/>
                </a:lnTo>
                <a:lnTo>
                  <a:pt x="185" y="258"/>
                </a:lnTo>
                <a:lnTo>
                  <a:pt x="185" y="258"/>
                </a:lnTo>
                <a:lnTo>
                  <a:pt x="185" y="259"/>
                </a:lnTo>
                <a:lnTo>
                  <a:pt x="185" y="259"/>
                </a:lnTo>
                <a:lnTo>
                  <a:pt x="184" y="259"/>
                </a:lnTo>
                <a:lnTo>
                  <a:pt x="184" y="259"/>
                </a:lnTo>
                <a:lnTo>
                  <a:pt x="183" y="260"/>
                </a:lnTo>
                <a:lnTo>
                  <a:pt x="183" y="260"/>
                </a:lnTo>
                <a:lnTo>
                  <a:pt x="183" y="259"/>
                </a:lnTo>
                <a:lnTo>
                  <a:pt x="182" y="259"/>
                </a:lnTo>
                <a:lnTo>
                  <a:pt x="182" y="260"/>
                </a:lnTo>
                <a:lnTo>
                  <a:pt x="182" y="260"/>
                </a:lnTo>
                <a:lnTo>
                  <a:pt x="182" y="260"/>
                </a:lnTo>
                <a:lnTo>
                  <a:pt x="181" y="260"/>
                </a:lnTo>
                <a:lnTo>
                  <a:pt x="181" y="260"/>
                </a:lnTo>
                <a:lnTo>
                  <a:pt x="181" y="261"/>
                </a:lnTo>
                <a:lnTo>
                  <a:pt x="181" y="261"/>
                </a:lnTo>
                <a:lnTo>
                  <a:pt x="181" y="262"/>
                </a:lnTo>
                <a:lnTo>
                  <a:pt x="180" y="262"/>
                </a:lnTo>
                <a:lnTo>
                  <a:pt x="179" y="261"/>
                </a:lnTo>
                <a:lnTo>
                  <a:pt x="179" y="261"/>
                </a:lnTo>
                <a:lnTo>
                  <a:pt x="179" y="261"/>
                </a:lnTo>
                <a:lnTo>
                  <a:pt x="179" y="262"/>
                </a:lnTo>
                <a:lnTo>
                  <a:pt x="179" y="262"/>
                </a:lnTo>
                <a:lnTo>
                  <a:pt x="179" y="262"/>
                </a:lnTo>
                <a:lnTo>
                  <a:pt x="179" y="263"/>
                </a:lnTo>
                <a:lnTo>
                  <a:pt x="179" y="263"/>
                </a:lnTo>
                <a:lnTo>
                  <a:pt x="179" y="263"/>
                </a:lnTo>
                <a:lnTo>
                  <a:pt x="179" y="263"/>
                </a:lnTo>
                <a:lnTo>
                  <a:pt x="180" y="263"/>
                </a:lnTo>
                <a:lnTo>
                  <a:pt x="180" y="264"/>
                </a:lnTo>
                <a:lnTo>
                  <a:pt x="179" y="264"/>
                </a:lnTo>
                <a:lnTo>
                  <a:pt x="179" y="264"/>
                </a:lnTo>
                <a:lnTo>
                  <a:pt x="179" y="264"/>
                </a:lnTo>
                <a:lnTo>
                  <a:pt x="179" y="265"/>
                </a:lnTo>
                <a:lnTo>
                  <a:pt x="179" y="265"/>
                </a:lnTo>
                <a:lnTo>
                  <a:pt x="179" y="265"/>
                </a:lnTo>
                <a:lnTo>
                  <a:pt x="180" y="266"/>
                </a:lnTo>
                <a:lnTo>
                  <a:pt x="179" y="266"/>
                </a:lnTo>
                <a:lnTo>
                  <a:pt x="179" y="266"/>
                </a:lnTo>
                <a:lnTo>
                  <a:pt x="179" y="266"/>
                </a:lnTo>
                <a:lnTo>
                  <a:pt x="179" y="266"/>
                </a:lnTo>
                <a:lnTo>
                  <a:pt x="179" y="267"/>
                </a:lnTo>
                <a:lnTo>
                  <a:pt x="179" y="267"/>
                </a:lnTo>
                <a:lnTo>
                  <a:pt x="179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9"/>
                </a:lnTo>
                <a:lnTo>
                  <a:pt x="178" y="269"/>
                </a:lnTo>
                <a:lnTo>
                  <a:pt x="177" y="270"/>
                </a:lnTo>
                <a:lnTo>
                  <a:pt x="178" y="270"/>
                </a:lnTo>
                <a:lnTo>
                  <a:pt x="178" y="269"/>
                </a:lnTo>
                <a:lnTo>
                  <a:pt x="178" y="270"/>
                </a:lnTo>
                <a:lnTo>
                  <a:pt x="178" y="270"/>
                </a:lnTo>
                <a:lnTo>
                  <a:pt x="179" y="270"/>
                </a:lnTo>
                <a:lnTo>
                  <a:pt x="179" y="270"/>
                </a:lnTo>
                <a:lnTo>
                  <a:pt x="178" y="270"/>
                </a:lnTo>
                <a:lnTo>
                  <a:pt x="178" y="271"/>
                </a:lnTo>
                <a:lnTo>
                  <a:pt x="177" y="271"/>
                </a:lnTo>
                <a:lnTo>
                  <a:pt x="177" y="271"/>
                </a:lnTo>
                <a:lnTo>
                  <a:pt x="178" y="271"/>
                </a:lnTo>
                <a:lnTo>
                  <a:pt x="178" y="272"/>
                </a:lnTo>
                <a:lnTo>
                  <a:pt x="178" y="272"/>
                </a:lnTo>
                <a:lnTo>
                  <a:pt x="178" y="272"/>
                </a:lnTo>
                <a:lnTo>
                  <a:pt x="177" y="272"/>
                </a:lnTo>
                <a:lnTo>
                  <a:pt x="177" y="272"/>
                </a:lnTo>
                <a:lnTo>
                  <a:pt x="178" y="272"/>
                </a:lnTo>
                <a:lnTo>
                  <a:pt x="178" y="273"/>
                </a:lnTo>
                <a:lnTo>
                  <a:pt x="178" y="272"/>
                </a:lnTo>
                <a:lnTo>
                  <a:pt x="179" y="273"/>
                </a:lnTo>
                <a:lnTo>
                  <a:pt x="179" y="272"/>
                </a:lnTo>
                <a:lnTo>
                  <a:pt x="179" y="273"/>
                </a:lnTo>
                <a:lnTo>
                  <a:pt x="179" y="273"/>
                </a:lnTo>
                <a:lnTo>
                  <a:pt x="179" y="273"/>
                </a:lnTo>
                <a:lnTo>
                  <a:pt x="178" y="273"/>
                </a:lnTo>
                <a:lnTo>
                  <a:pt x="178" y="273"/>
                </a:lnTo>
                <a:lnTo>
                  <a:pt x="178" y="274"/>
                </a:lnTo>
                <a:lnTo>
                  <a:pt x="177" y="274"/>
                </a:lnTo>
                <a:lnTo>
                  <a:pt x="177" y="274"/>
                </a:lnTo>
                <a:lnTo>
                  <a:pt x="177" y="275"/>
                </a:lnTo>
                <a:lnTo>
                  <a:pt x="178" y="275"/>
                </a:lnTo>
                <a:lnTo>
                  <a:pt x="178" y="275"/>
                </a:lnTo>
                <a:lnTo>
                  <a:pt x="178" y="276"/>
                </a:lnTo>
                <a:lnTo>
                  <a:pt x="178" y="276"/>
                </a:lnTo>
                <a:lnTo>
                  <a:pt x="178" y="277"/>
                </a:lnTo>
                <a:lnTo>
                  <a:pt x="178" y="277"/>
                </a:lnTo>
                <a:lnTo>
                  <a:pt x="178" y="277"/>
                </a:lnTo>
                <a:lnTo>
                  <a:pt x="178" y="277"/>
                </a:lnTo>
                <a:lnTo>
                  <a:pt x="178" y="278"/>
                </a:lnTo>
                <a:lnTo>
                  <a:pt x="178" y="278"/>
                </a:lnTo>
                <a:lnTo>
                  <a:pt x="177" y="278"/>
                </a:lnTo>
                <a:lnTo>
                  <a:pt x="177" y="279"/>
                </a:lnTo>
                <a:lnTo>
                  <a:pt x="177" y="279"/>
                </a:lnTo>
                <a:lnTo>
                  <a:pt x="176" y="279"/>
                </a:lnTo>
                <a:lnTo>
                  <a:pt x="176" y="280"/>
                </a:lnTo>
                <a:lnTo>
                  <a:pt x="177" y="280"/>
                </a:lnTo>
                <a:lnTo>
                  <a:pt x="177" y="280"/>
                </a:lnTo>
                <a:lnTo>
                  <a:pt x="177" y="280"/>
                </a:lnTo>
                <a:lnTo>
                  <a:pt x="177" y="280"/>
                </a:lnTo>
                <a:lnTo>
                  <a:pt x="177" y="280"/>
                </a:lnTo>
                <a:lnTo>
                  <a:pt x="177" y="281"/>
                </a:lnTo>
                <a:lnTo>
                  <a:pt x="177" y="281"/>
                </a:lnTo>
                <a:lnTo>
                  <a:pt x="177" y="281"/>
                </a:lnTo>
                <a:lnTo>
                  <a:pt x="177" y="281"/>
                </a:lnTo>
                <a:lnTo>
                  <a:pt x="177" y="282"/>
                </a:lnTo>
                <a:lnTo>
                  <a:pt x="176" y="282"/>
                </a:lnTo>
                <a:lnTo>
                  <a:pt x="176" y="282"/>
                </a:lnTo>
                <a:lnTo>
                  <a:pt x="176" y="283"/>
                </a:lnTo>
                <a:lnTo>
                  <a:pt x="176" y="283"/>
                </a:lnTo>
                <a:lnTo>
                  <a:pt x="177" y="283"/>
                </a:lnTo>
                <a:lnTo>
                  <a:pt x="177" y="283"/>
                </a:lnTo>
                <a:lnTo>
                  <a:pt x="177" y="284"/>
                </a:lnTo>
                <a:lnTo>
                  <a:pt x="177" y="284"/>
                </a:lnTo>
                <a:lnTo>
                  <a:pt x="176" y="284"/>
                </a:lnTo>
                <a:lnTo>
                  <a:pt x="176" y="284"/>
                </a:lnTo>
                <a:lnTo>
                  <a:pt x="176" y="284"/>
                </a:lnTo>
                <a:lnTo>
                  <a:pt x="176" y="284"/>
                </a:lnTo>
                <a:lnTo>
                  <a:pt x="176" y="285"/>
                </a:lnTo>
                <a:lnTo>
                  <a:pt x="176" y="285"/>
                </a:lnTo>
                <a:lnTo>
                  <a:pt x="176" y="286"/>
                </a:lnTo>
                <a:lnTo>
                  <a:pt x="176" y="286"/>
                </a:lnTo>
                <a:lnTo>
                  <a:pt x="176" y="287"/>
                </a:lnTo>
                <a:lnTo>
                  <a:pt x="176" y="287"/>
                </a:lnTo>
                <a:lnTo>
                  <a:pt x="175" y="287"/>
                </a:lnTo>
                <a:lnTo>
                  <a:pt x="175" y="287"/>
                </a:lnTo>
                <a:lnTo>
                  <a:pt x="175" y="288"/>
                </a:lnTo>
                <a:lnTo>
                  <a:pt x="175" y="288"/>
                </a:lnTo>
                <a:lnTo>
                  <a:pt x="175" y="288"/>
                </a:lnTo>
                <a:lnTo>
                  <a:pt x="176" y="288"/>
                </a:lnTo>
                <a:lnTo>
                  <a:pt x="176" y="289"/>
                </a:lnTo>
                <a:lnTo>
                  <a:pt x="175" y="289"/>
                </a:lnTo>
                <a:lnTo>
                  <a:pt x="175" y="289"/>
                </a:lnTo>
                <a:lnTo>
                  <a:pt x="175" y="289"/>
                </a:lnTo>
                <a:lnTo>
                  <a:pt x="175" y="289"/>
                </a:lnTo>
                <a:lnTo>
                  <a:pt x="175" y="290"/>
                </a:lnTo>
                <a:lnTo>
                  <a:pt x="174" y="289"/>
                </a:lnTo>
                <a:lnTo>
                  <a:pt x="174" y="289"/>
                </a:lnTo>
                <a:lnTo>
                  <a:pt x="174" y="290"/>
                </a:lnTo>
                <a:lnTo>
                  <a:pt x="174" y="290"/>
                </a:lnTo>
                <a:lnTo>
                  <a:pt x="174" y="290"/>
                </a:lnTo>
                <a:lnTo>
                  <a:pt x="175" y="290"/>
                </a:lnTo>
                <a:lnTo>
                  <a:pt x="174" y="290"/>
                </a:lnTo>
                <a:lnTo>
                  <a:pt x="174" y="291"/>
                </a:lnTo>
                <a:lnTo>
                  <a:pt x="175" y="291"/>
                </a:lnTo>
                <a:lnTo>
                  <a:pt x="175" y="291"/>
                </a:lnTo>
                <a:lnTo>
                  <a:pt x="174" y="291"/>
                </a:lnTo>
                <a:lnTo>
                  <a:pt x="174" y="292"/>
                </a:lnTo>
                <a:lnTo>
                  <a:pt x="174" y="292"/>
                </a:lnTo>
                <a:lnTo>
                  <a:pt x="174" y="293"/>
                </a:lnTo>
                <a:lnTo>
                  <a:pt x="173" y="293"/>
                </a:lnTo>
                <a:lnTo>
                  <a:pt x="172" y="293"/>
                </a:lnTo>
                <a:lnTo>
                  <a:pt x="172" y="293"/>
                </a:lnTo>
                <a:lnTo>
                  <a:pt x="172" y="294"/>
                </a:lnTo>
                <a:lnTo>
                  <a:pt x="172" y="294"/>
                </a:lnTo>
                <a:lnTo>
                  <a:pt x="172" y="294"/>
                </a:lnTo>
                <a:lnTo>
                  <a:pt x="172" y="295"/>
                </a:lnTo>
                <a:lnTo>
                  <a:pt x="172" y="295"/>
                </a:lnTo>
                <a:lnTo>
                  <a:pt x="171" y="295"/>
                </a:lnTo>
                <a:lnTo>
                  <a:pt x="171" y="295"/>
                </a:lnTo>
                <a:lnTo>
                  <a:pt x="171" y="295"/>
                </a:lnTo>
                <a:lnTo>
                  <a:pt x="170" y="295"/>
                </a:lnTo>
                <a:lnTo>
                  <a:pt x="170" y="295"/>
                </a:lnTo>
                <a:lnTo>
                  <a:pt x="170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5"/>
                </a:lnTo>
                <a:lnTo>
                  <a:pt x="169" y="296"/>
                </a:lnTo>
                <a:lnTo>
                  <a:pt x="169" y="296"/>
                </a:lnTo>
                <a:lnTo>
                  <a:pt x="169" y="297"/>
                </a:lnTo>
                <a:lnTo>
                  <a:pt x="169" y="297"/>
                </a:lnTo>
                <a:lnTo>
                  <a:pt x="169" y="297"/>
                </a:lnTo>
                <a:lnTo>
                  <a:pt x="168" y="297"/>
                </a:lnTo>
                <a:lnTo>
                  <a:pt x="168" y="297"/>
                </a:lnTo>
                <a:lnTo>
                  <a:pt x="168" y="296"/>
                </a:lnTo>
                <a:lnTo>
                  <a:pt x="167" y="297"/>
                </a:lnTo>
                <a:lnTo>
                  <a:pt x="167" y="297"/>
                </a:lnTo>
                <a:lnTo>
                  <a:pt x="167" y="298"/>
                </a:lnTo>
                <a:lnTo>
                  <a:pt x="167" y="298"/>
                </a:lnTo>
                <a:lnTo>
                  <a:pt x="167" y="299"/>
                </a:lnTo>
                <a:lnTo>
                  <a:pt x="167" y="299"/>
                </a:lnTo>
                <a:lnTo>
                  <a:pt x="166" y="299"/>
                </a:lnTo>
                <a:lnTo>
                  <a:pt x="166" y="299"/>
                </a:lnTo>
                <a:lnTo>
                  <a:pt x="165" y="299"/>
                </a:lnTo>
                <a:lnTo>
                  <a:pt x="165" y="300"/>
                </a:lnTo>
                <a:lnTo>
                  <a:pt x="165" y="300"/>
                </a:lnTo>
                <a:lnTo>
                  <a:pt x="165" y="300"/>
                </a:lnTo>
                <a:lnTo>
                  <a:pt x="164" y="300"/>
                </a:lnTo>
                <a:lnTo>
                  <a:pt x="165" y="300"/>
                </a:lnTo>
                <a:lnTo>
                  <a:pt x="165" y="301"/>
                </a:lnTo>
                <a:lnTo>
                  <a:pt x="165" y="301"/>
                </a:lnTo>
                <a:lnTo>
                  <a:pt x="165" y="301"/>
                </a:lnTo>
                <a:lnTo>
                  <a:pt x="165" y="301"/>
                </a:lnTo>
                <a:lnTo>
                  <a:pt x="165" y="302"/>
                </a:lnTo>
                <a:lnTo>
                  <a:pt x="164" y="301"/>
                </a:lnTo>
                <a:lnTo>
                  <a:pt x="164" y="301"/>
                </a:lnTo>
                <a:lnTo>
                  <a:pt x="164" y="302"/>
                </a:lnTo>
                <a:lnTo>
                  <a:pt x="164" y="302"/>
                </a:lnTo>
                <a:lnTo>
                  <a:pt x="164" y="302"/>
                </a:lnTo>
                <a:lnTo>
                  <a:pt x="164" y="302"/>
                </a:lnTo>
                <a:lnTo>
                  <a:pt x="164" y="303"/>
                </a:lnTo>
                <a:lnTo>
                  <a:pt x="164" y="303"/>
                </a:lnTo>
                <a:lnTo>
                  <a:pt x="164" y="303"/>
                </a:lnTo>
                <a:lnTo>
                  <a:pt x="164" y="303"/>
                </a:lnTo>
                <a:lnTo>
                  <a:pt x="164" y="304"/>
                </a:lnTo>
                <a:lnTo>
                  <a:pt x="164" y="304"/>
                </a:lnTo>
                <a:lnTo>
                  <a:pt x="164" y="304"/>
                </a:lnTo>
                <a:lnTo>
                  <a:pt x="163" y="304"/>
                </a:lnTo>
                <a:lnTo>
                  <a:pt x="163" y="304"/>
                </a:lnTo>
                <a:lnTo>
                  <a:pt x="163" y="305"/>
                </a:lnTo>
                <a:lnTo>
                  <a:pt x="163" y="305"/>
                </a:lnTo>
                <a:lnTo>
                  <a:pt x="163" y="306"/>
                </a:lnTo>
                <a:lnTo>
                  <a:pt x="163" y="306"/>
                </a:lnTo>
                <a:lnTo>
                  <a:pt x="163" y="306"/>
                </a:lnTo>
                <a:lnTo>
                  <a:pt x="162" y="306"/>
                </a:lnTo>
                <a:lnTo>
                  <a:pt x="162" y="306"/>
                </a:lnTo>
                <a:lnTo>
                  <a:pt x="162" y="305"/>
                </a:lnTo>
                <a:lnTo>
                  <a:pt x="162" y="305"/>
                </a:lnTo>
                <a:lnTo>
                  <a:pt x="162" y="305"/>
                </a:lnTo>
                <a:lnTo>
                  <a:pt x="162" y="305"/>
                </a:lnTo>
                <a:lnTo>
                  <a:pt x="162" y="306"/>
                </a:lnTo>
                <a:lnTo>
                  <a:pt x="162" y="306"/>
                </a:lnTo>
                <a:lnTo>
                  <a:pt x="161" y="306"/>
                </a:lnTo>
                <a:lnTo>
                  <a:pt x="161" y="306"/>
                </a:lnTo>
                <a:lnTo>
                  <a:pt x="160" y="306"/>
                </a:lnTo>
                <a:lnTo>
                  <a:pt x="160" y="306"/>
                </a:lnTo>
                <a:lnTo>
                  <a:pt x="160" y="307"/>
                </a:lnTo>
                <a:lnTo>
                  <a:pt x="160" y="307"/>
                </a:lnTo>
                <a:lnTo>
                  <a:pt x="160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8" y="307"/>
                </a:lnTo>
                <a:lnTo>
                  <a:pt x="158" y="307"/>
                </a:lnTo>
                <a:lnTo>
                  <a:pt x="158" y="308"/>
                </a:lnTo>
                <a:lnTo>
                  <a:pt x="158" y="308"/>
                </a:lnTo>
                <a:lnTo>
                  <a:pt x="157" y="308"/>
                </a:lnTo>
                <a:lnTo>
                  <a:pt x="157" y="309"/>
                </a:lnTo>
                <a:lnTo>
                  <a:pt x="157" y="309"/>
                </a:lnTo>
                <a:lnTo>
                  <a:pt x="156" y="309"/>
                </a:lnTo>
                <a:lnTo>
                  <a:pt x="156" y="309"/>
                </a:lnTo>
                <a:lnTo>
                  <a:pt x="156" y="310"/>
                </a:lnTo>
                <a:lnTo>
                  <a:pt x="155" y="310"/>
                </a:lnTo>
                <a:lnTo>
                  <a:pt x="155" y="310"/>
                </a:lnTo>
                <a:lnTo>
                  <a:pt x="155" y="310"/>
                </a:lnTo>
                <a:lnTo>
                  <a:pt x="155" y="311"/>
                </a:lnTo>
                <a:lnTo>
                  <a:pt x="154" y="311"/>
                </a:lnTo>
                <a:lnTo>
                  <a:pt x="154" y="310"/>
                </a:lnTo>
                <a:lnTo>
                  <a:pt x="154" y="310"/>
                </a:lnTo>
                <a:lnTo>
                  <a:pt x="154" y="311"/>
                </a:lnTo>
                <a:lnTo>
                  <a:pt x="153" y="310"/>
                </a:lnTo>
                <a:lnTo>
                  <a:pt x="153" y="311"/>
                </a:lnTo>
                <a:lnTo>
                  <a:pt x="153" y="311"/>
                </a:lnTo>
                <a:lnTo>
                  <a:pt x="153" y="312"/>
                </a:lnTo>
                <a:lnTo>
                  <a:pt x="153" y="312"/>
                </a:lnTo>
                <a:lnTo>
                  <a:pt x="152" y="312"/>
                </a:lnTo>
                <a:lnTo>
                  <a:pt x="153" y="312"/>
                </a:lnTo>
                <a:lnTo>
                  <a:pt x="152" y="313"/>
                </a:lnTo>
                <a:lnTo>
                  <a:pt x="152" y="313"/>
                </a:lnTo>
                <a:lnTo>
                  <a:pt x="151" y="313"/>
                </a:lnTo>
                <a:lnTo>
                  <a:pt x="151" y="313"/>
                </a:lnTo>
                <a:lnTo>
                  <a:pt x="151" y="313"/>
                </a:lnTo>
                <a:lnTo>
                  <a:pt x="150" y="313"/>
                </a:lnTo>
                <a:lnTo>
                  <a:pt x="151" y="313"/>
                </a:lnTo>
                <a:lnTo>
                  <a:pt x="150" y="313"/>
                </a:lnTo>
                <a:lnTo>
                  <a:pt x="150" y="312"/>
                </a:lnTo>
                <a:lnTo>
                  <a:pt x="150" y="312"/>
                </a:lnTo>
                <a:lnTo>
                  <a:pt x="149" y="312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4"/>
                </a:lnTo>
                <a:lnTo>
                  <a:pt x="149" y="314"/>
                </a:lnTo>
                <a:lnTo>
                  <a:pt x="149" y="315"/>
                </a:lnTo>
                <a:lnTo>
                  <a:pt x="149" y="315"/>
                </a:lnTo>
                <a:lnTo>
                  <a:pt x="148" y="315"/>
                </a:lnTo>
                <a:lnTo>
                  <a:pt x="148" y="316"/>
                </a:lnTo>
                <a:lnTo>
                  <a:pt x="148" y="316"/>
                </a:lnTo>
                <a:lnTo>
                  <a:pt x="149" y="317"/>
                </a:lnTo>
                <a:lnTo>
                  <a:pt x="149" y="317"/>
                </a:lnTo>
                <a:lnTo>
                  <a:pt x="148" y="317"/>
                </a:lnTo>
                <a:lnTo>
                  <a:pt x="148" y="318"/>
                </a:lnTo>
                <a:lnTo>
                  <a:pt x="148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9"/>
                </a:lnTo>
                <a:lnTo>
                  <a:pt x="147" y="319"/>
                </a:lnTo>
                <a:lnTo>
                  <a:pt x="146" y="319"/>
                </a:lnTo>
                <a:lnTo>
                  <a:pt x="146" y="320"/>
                </a:lnTo>
                <a:lnTo>
                  <a:pt x="147" y="320"/>
                </a:lnTo>
                <a:lnTo>
                  <a:pt x="147" y="320"/>
                </a:lnTo>
                <a:lnTo>
                  <a:pt x="147" y="320"/>
                </a:lnTo>
                <a:lnTo>
                  <a:pt x="147" y="321"/>
                </a:lnTo>
                <a:lnTo>
                  <a:pt x="147" y="321"/>
                </a:lnTo>
                <a:lnTo>
                  <a:pt x="147" y="321"/>
                </a:lnTo>
                <a:lnTo>
                  <a:pt x="147" y="321"/>
                </a:lnTo>
                <a:lnTo>
                  <a:pt x="147" y="322"/>
                </a:lnTo>
                <a:lnTo>
                  <a:pt x="147" y="322"/>
                </a:lnTo>
                <a:lnTo>
                  <a:pt x="147" y="322"/>
                </a:lnTo>
                <a:lnTo>
                  <a:pt x="147" y="323"/>
                </a:lnTo>
                <a:lnTo>
                  <a:pt x="147" y="323"/>
                </a:lnTo>
                <a:lnTo>
                  <a:pt x="147" y="323"/>
                </a:lnTo>
                <a:lnTo>
                  <a:pt x="147" y="324"/>
                </a:lnTo>
                <a:lnTo>
                  <a:pt x="147" y="324"/>
                </a:lnTo>
                <a:lnTo>
                  <a:pt x="147" y="324"/>
                </a:lnTo>
                <a:lnTo>
                  <a:pt x="147" y="325"/>
                </a:lnTo>
                <a:lnTo>
                  <a:pt x="147" y="325"/>
                </a:lnTo>
                <a:lnTo>
                  <a:pt x="148" y="326"/>
                </a:lnTo>
                <a:lnTo>
                  <a:pt x="147" y="326"/>
                </a:lnTo>
                <a:lnTo>
                  <a:pt x="147" y="326"/>
                </a:lnTo>
                <a:lnTo>
                  <a:pt x="147" y="327"/>
                </a:lnTo>
                <a:lnTo>
                  <a:pt x="147" y="326"/>
                </a:lnTo>
                <a:lnTo>
                  <a:pt x="146" y="326"/>
                </a:lnTo>
                <a:lnTo>
                  <a:pt x="146" y="326"/>
                </a:lnTo>
                <a:lnTo>
                  <a:pt x="145" y="326"/>
                </a:lnTo>
                <a:lnTo>
                  <a:pt x="145" y="326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8"/>
                </a:lnTo>
                <a:lnTo>
                  <a:pt x="145" y="328"/>
                </a:lnTo>
                <a:lnTo>
                  <a:pt x="144" y="328"/>
                </a:lnTo>
                <a:lnTo>
                  <a:pt x="144" y="328"/>
                </a:lnTo>
                <a:lnTo>
                  <a:pt x="145" y="328"/>
                </a:lnTo>
                <a:lnTo>
                  <a:pt x="145" y="329"/>
                </a:lnTo>
                <a:lnTo>
                  <a:pt x="145" y="329"/>
                </a:lnTo>
                <a:lnTo>
                  <a:pt x="144" y="329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3" y="330"/>
                </a:lnTo>
                <a:lnTo>
                  <a:pt x="144" y="330"/>
                </a:lnTo>
                <a:lnTo>
                  <a:pt x="143" y="330"/>
                </a:lnTo>
                <a:lnTo>
                  <a:pt x="144" y="331"/>
                </a:lnTo>
                <a:lnTo>
                  <a:pt x="144" y="331"/>
                </a:lnTo>
                <a:lnTo>
                  <a:pt x="144" y="332"/>
                </a:lnTo>
                <a:lnTo>
                  <a:pt x="144" y="332"/>
                </a:lnTo>
                <a:lnTo>
                  <a:pt x="144" y="333"/>
                </a:lnTo>
                <a:lnTo>
                  <a:pt x="143" y="333"/>
                </a:lnTo>
                <a:lnTo>
                  <a:pt x="143" y="333"/>
                </a:lnTo>
                <a:lnTo>
                  <a:pt x="142" y="333"/>
                </a:lnTo>
                <a:lnTo>
                  <a:pt x="142" y="333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1" y="334"/>
                </a:lnTo>
                <a:lnTo>
                  <a:pt x="141" y="335"/>
                </a:lnTo>
                <a:lnTo>
                  <a:pt x="141" y="335"/>
                </a:lnTo>
                <a:lnTo>
                  <a:pt x="141" y="335"/>
                </a:lnTo>
                <a:lnTo>
                  <a:pt x="141" y="335"/>
                </a:lnTo>
                <a:lnTo>
                  <a:pt x="140" y="335"/>
                </a:lnTo>
                <a:lnTo>
                  <a:pt x="140" y="336"/>
                </a:lnTo>
                <a:lnTo>
                  <a:pt x="140" y="336"/>
                </a:lnTo>
                <a:lnTo>
                  <a:pt x="139" y="336"/>
                </a:lnTo>
                <a:lnTo>
                  <a:pt x="139" y="336"/>
                </a:lnTo>
                <a:lnTo>
                  <a:pt x="139" y="336"/>
                </a:lnTo>
                <a:lnTo>
                  <a:pt x="139" y="337"/>
                </a:lnTo>
                <a:lnTo>
                  <a:pt x="139" y="337"/>
                </a:lnTo>
                <a:lnTo>
                  <a:pt x="138" y="337"/>
                </a:lnTo>
                <a:lnTo>
                  <a:pt x="138" y="337"/>
                </a:lnTo>
                <a:lnTo>
                  <a:pt x="137" y="337"/>
                </a:lnTo>
                <a:lnTo>
                  <a:pt x="137" y="338"/>
                </a:lnTo>
                <a:lnTo>
                  <a:pt x="137" y="338"/>
                </a:lnTo>
                <a:lnTo>
                  <a:pt x="136" y="338"/>
                </a:lnTo>
                <a:lnTo>
                  <a:pt x="136" y="339"/>
                </a:lnTo>
                <a:lnTo>
                  <a:pt x="136" y="339"/>
                </a:lnTo>
                <a:lnTo>
                  <a:pt x="135" y="339"/>
                </a:lnTo>
                <a:lnTo>
                  <a:pt x="135" y="340"/>
                </a:lnTo>
                <a:lnTo>
                  <a:pt x="135" y="340"/>
                </a:lnTo>
                <a:lnTo>
                  <a:pt x="134" y="340"/>
                </a:lnTo>
                <a:lnTo>
                  <a:pt x="134" y="340"/>
                </a:lnTo>
                <a:lnTo>
                  <a:pt x="134" y="340"/>
                </a:lnTo>
                <a:lnTo>
                  <a:pt x="133" y="340"/>
                </a:lnTo>
                <a:lnTo>
                  <a:pt x="133" y="340"/>
                </a:lnTo>
                <a:lnTo>
                  <a:pt x="134" y="341"/>
                </a:lnTo>
                <a:lnTo>
                  <a:pt x="133" y="341"/>
                </a:lnTo>
                <a:lnTo>
                  <a:pt x="133" y="341"/>
                </a:lnTo>
                <a:lnTo>
                  <a:pt x="133" y="341"/>
                </a:lnTo>
                <a:lnTo>
                  <a:pt x="133" y="342"/>
                </a:lnTo>
                <a:lnTo>
                  <a:pt x="133" y="342"/>
                </a:lnTo>
                <a:lnTo>
                  <a:pt x="133" y="343"/>
                </a:lnTo>
                <a:lnTo>
                  <a:pt x="133" y="343"/>
                </a:lnTo>
                <a:lnTo>
                  <a:pt x="133" y="343"/>
                </a:lnTo>
                <a:lnTo>
                  <a:pt x="132" y="343"/>
                </a:lnTo>
                <a:lnTo>
                  <a:pt x="133" y="344"/>
                </a:lnTo>
                <a:lnTo>
                  <a:pt x="133" y="344"/>
                </a:lnTo>
                <a:lnTo>
                  <a:pt x="133" y="344"/>
                </a:lnTo>
                <a:lnTo>
                  <a:pt x="133" y="344"/>
                </a:lnTo>
                <a:lnTo>
                  <a:pt x="133" y="345"/>
                </a:lnTo>
                <a:lnTo>
                  <a:pt x="132" y="345"/>
                </a:lnTo>
                <a:lnTo>
                  <a:pt x="132" y="345"/>
                </a:lnTo>
                <a:lnTo>
                  <a:pt x="132" y="346"/>
                </a:lnTo>
                <a:lnTo>
                  <a:pt x="132" y="346"/>
                </a:lnTo>
                <a:lnTo>
                  <a:pt x="132" y="347"/>
                </a:lnTo>
                <a:lnTo>
                  <a:pt x="131" y="347"/>
                </a:lnTo>
                <a:lnTo>
                  <a:pt x="131" y="347"/>
                </a:lnTo>
                <a:lnTo>
                  <a:pt x="131" y="348"/>
                </a:lnTo>
                <a:lnTo>
                  <a:pt x="131" y="348"/>
                </a:lnTo>
                <a:lnTo>
                  <a:pt x="130" y="348"/>
                </a:lnTo>
                <a:lnTo>
                  <a:pt x="130" y="349"/>
                </a:lnTo>
                <a:lnTo>
                  <a:pt x="130" y="349"/>
                </a:lnTo>
                <a:lnTo>
                  <a:pt x="130" y="350"/>
                </a:lnTo>
                <a:lnTo>
                  <a:pt x="130" y="350"/>
                </a:lnTo>
                <a:lnTo>
                  <a:pt x="130" y="350"/>
                </a:lnTo>
                <a:lnTo>
                  <a:pt x="130" y="350"/>
                </a:lnTo>
                <a:lnTo>
                  <a:pt x="130" y="351"/>
                </a:lnTo>
                <a:lnTo>
                  <a:pt x="129" y="351"/>
                </a:lnTo>
                <a:lnTo>
                  <a:pt x="129" y="351"/>
                </a:lnTo>
                <a:lnTo>
                  <a:pt x="129" y="351"/>
                </a:lnTo>
                <a:lnTo>
                  <a:pt x="129" y="352"/>
                </a:lnTo>
                <a:lnTo>
                  <a:pt x="129" y="352"/>
                </a:lnTo>
                <a:lnTo>
                  <a:pt x="129" y="352"/>
                </a:lnTo>
                <a:lnTo>
                  <a:pt x="129" y="352"/>
                </a:lnTo>
                <a:lnTo>
                  <a:pt x="128" y="353"/>
                </a:lnTo>
                <a:lnTo>
                  <a:pt x="128" y="353"/>
                </a:lnTo>
                <a:lnTo>
                  <a:pt x="128" y="353"/>
                </a:lnTo>
                <a:lnTo>
                  <a:pt x="128" y="354"/>
                </a:lnTo>
                <a:lnTo>
                  <a:pt x="127" y="354"/>
                </a:lnTo>
                <a:lnTo>
                  <a:pt x="127" y="354"/>
                </a:lnTo>
                <a:lnTo>
                  <a:pt x="127" y="354"/>
                </a:lnTo>
                <a:lnTo>
                  <a:pt x="127" y="355"/>
                </a:lnTo>
                <a:lnTo>
                  <a:pt x="126" y="355"/>
                </a:lnTo>
                <a:lnTo>
                  <a:pt x="126" y="355"/>
                </a:lnTo>
                <a:lnTo>
                  <a:pt x="126" y="355"/>
                </a:lnTo>
                <a:lnTo>
                  <a:pt x="126" y="356"/>
                </a:lnTo>
                <a:lnTo>
                  <a:pt x="125" y="356"/>
                </a:lnTo>
                <a:lnTo>
                  <a:pt x="125" y="356"/>
                </a:lnTo>
                <a:lnTo>
                  <a:pt x="125" y="356"/>
                </a:lnTo>
                <a:lnTo>
                  <a:pt x="124" y="356"/>
                </a:lnTo>
                <a:lnTo>
                  <a:pt x="124" y="357"/>
                </a:lnTo>
                <a:lnTo>
                  <a:pt x="124" y="357"/>
                </a:lnTo>
                <a:lnTo>
                  <a:pt x="124" y="357"/>
                </a:lnTo>
                <a:lnTo>
                  <a:pt x="124" y="358"/>
                </a:lnTo>
                <a:lnTo>
                  <a:pt x="124" y="358"/>
                </a:lnTo>
                <a:lnTo>
                  <a:pt x="124" y="359"/>
                </a:lnTo>
                <a:lnTo>
                  <a:pt x="123" y="360"/>
                </a:lnTo>
                <a:lnTo>
                  <a:pt x="123" y="360"/>
                </a:lnTo>
                <a:lnTo>
                  <a:pt x="123" y="360"/>
                </a:lnTo>
                <a:lnTo>
                  <a:pt x="123" y="360"/>
                </a:lnTo>
                <a:lnTo>
                  <a:pt x="122" y="361"/>
                </a:lnTo>
                <a:lnTo>
                  <a:pt x="122" y="361"/>
                </a:lnTo>
                <a:lnTo>
                  <a:pt x="122" y="362"/>
                </a:lnTo>
                <a:lnTo>
                  <a:pt x="122" y="362"/>
                </a:lnTo>
                <a:lnTo>
                  <a:pt x="121" y="362"/>
                </a:lnTo>
                <a:lnTo>
                  <a:pt x="121" y="363"/>
                </a:lnTo>
                <a:lnTo>
                  <a:pt x="121" y="363"/>
                </a:lnTo>
                <a:lnTo>
                  <a:pt x="120" y="363"/>
                </a:lnTo>
                <a:lnTo>
                  <a:pt x="120" y="364"/>
                </a:lnTo>
                <a:lnTo>
                  <a:pt x="120" y="364"/>
                </a:lnTo>
                <a:lnTo>
                  <a:pt x="119" y="364"/>
                </a:lnTo>
                <a:lnTo>
                  <a:pt x="119" y="364"/>
                </a:lnTo>
                <a:lnTo>
                  <a:pt x="119" y="365"/>
                </a:lnTo>
                <a:lnTo>
                  <a:pt x="119" y="365"/>
                </a:lnTo>
                <a:lnTo>
                  <a:pt x="119" y="365"/>
                </a:lnTo>
                <a:lnTo>
                  <a:pt x="118" y="365"/>
                </a:lnTo>
                <a:lnTo>
                  <a:pt x="118" y="365"/>
                </a:lnTo>
                <a:lnTo>
                  <a:pt x="118" y="366"/>
                </a:lnTo>
                <a:lnTo>
                  <a:pt x="118" y="366"/>
                </a:lnTo>
                <a:lnTo>
                  <a:pt x="118" y="366"/>
                </a:lnTo>
                <a:lnTo>
                  <a:pt x="118" y="366"/>
                </a:lnTo>
                <a:lnTo>
                  <a:pt x="117" y="366"/>
                </a:lnTo>
                <a:lnTo>
                  <a:pt x="117" y="367"/>
                </a:lnTo>
                <a:lnTo>
                  <a:pt x="117" y="367"/>
                </a:lnTo>
                <a:lnTo>
                  <a:pt x="116" y="367"/>
                </a:lnTo>
                <a:lnTo>
                  <a:pt x="116" y="368"/>
                </a:lnTo>
                <a:lnTo>
                  <a:pt x="116" y="368"/>
                </a:lnTo>
                <a:lnTo>
                  <a:pt x="115" y="368"/>
                </a:lnTo>
                <a:lnTo>
                  <a:pt x="115" y="368"/>
                </a:lnTo>
                <a:lnTo>
                  <a:pt x="115" y="369"/>
                </a:lnTo>
                <a:lnTo>
                  <a:pt x="115" y="369"/>
                </a:lnTo>
                <a:lnTo>
                  <a:pt x="114" y="369"/>
                </a:lnTo>
                <a:lnTo>
                  <a:pt x="114" y="370"/>
                </a:lnTo>
                <a:lnTo>
                  <a:pt x="113" y="370"/>
                </a:lnTo>
                <a:lnTo>
                  <a:pt x="113" y="370"/>
                </a:lnTo>
                <a:lnTo>
                  <a:pt x="112" y="370"/>
                </a:lnTo>
                <a:lnTo>
                  <a:pt x="112" y="370"/>
                </a:lnTo>
                <a:lnTo>
                  <a:pt x="110" y="370"/>
                </a:lnTo>
                <a:lnTo>
                  <a:pt x="110" y="370"/>
                </a:lnTo>
                <a:lnTo>
                  <a:pt x="110" y="370"/>
                </a:lnTo>
                <a:lnTo>
                  <a:pt x="109" y="370"/>
                </a:lnTo>
                <a:lnTo>
                  <a:pt x="109" y="370"/>
                </a:lnTo>
                <a:lnTo>
                  <a:pt x="108" y="370"/>
                </a:lnTo>
                <a:lnTo>
                  <a:pt x="108" y="370"/>
                </a:lnTo>
                <a:lnTo>
                  <a:pt x="108" y="370"/>
                </a:lnTo>
                <a:lnTo>
                  <a:pt x="108" y="370"/>
                </a:lnTo>
                <a:lnTo>
                  <a:pt x="107" y="370"/>
                </a:lnTo>
                <a:lnTo>
                  <a:pt x="107" y="370"/>
                </a:lnTo>
                <a:lnTo>
                  <a:pt x="107" y="370"/>
                </a:lnTo>
                <a:lnTo>
                  <a:pt x="106" y="370"/>
                </a:lnTo>
                <a:lnTo>
                  <a:pt x="106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69"/>
                </a:lnTo>
                <a:lnTo>
                  <a:pt x="105" y="369"/>
                </a:lnTo>
                <a:lnTo>
                  <a:pt x="104" y="369"/>
                </a:lnTo>
                <a:lnTo>
                  <a:pt x="104" y="369"/>
                </a:lnTo>
                <a:lnTo>
                  <a:pt x="103" y="369"/>
                </a:lnTo>
                <a:lnTo>
                  <a:pt x="103" y="369"/>
                </a:lnTo>
                <a:lnTo>
                  <a:pt x="102" y="369"/>
                </a:lnTo>
                <a:lnTo>
                  <a:pt x="101" y="369"/>
                </a:lnTo>
                <a:lnTo>
                  <a:pt x="101" y="368"/>
                </a:lnTo>
                <a:lnTo>
                  <a:pt x="100" y="368"/>
                </a:lnTo>
                <a:lnTo>
                  <a:pt x="99" y="369"/>
                </a:lnTo>
                <a:lnTo>
                  <a:pt x="99" y="370"/>
                </a:lnTo>
                <a:lnTo>
                  <a:pt x="99" y="370"/>
                </a:lnTo>
                <a:lnTo>
                  <a:pt x="99" y="370"/>
                </a:lnTo>
                <a:lnTo>
                  <a:pt x="98" y="370"/>
                </a:lnTo>
                <a:lnTo>
                  <a:pt x="98" y="371"/>
                </a:lnTo>
                <a:lnTo>
                  <a:pt x="98" y="371"/>
                </a:lnTo>
                <a:lnTo>
                  <a:pt x="88" y="379"/>
                </a:lnTo>
                <a:lnTo>
                  <a:pt x="78" y="386"/>
                </a:lnTo>
                <a:lnTo>
                  <a:pt x="76" y="388"/>
                </a:lnTo>
                <a:lnTo>
                  <a:pt x="73" y="390"/>
                </a:lnTo>
                <a:lnTo>
                  <a:pt x="73" y="391"/>
                </a:lnTo>
                <a:lnTo>
                  <a:pt x="70" y="393"/>
                </a:lnTo>
                <a:lnTo>
                  <a:pt x="69" y="394"/>
                </a:lnTo>
                <a:lnTo>
                  <a:pt x="67" y="395"/>
                </a:lnTo>
                <a:lnTo>
                  <a:pt x="59" y="402"/>
                </a:lnTo>
                <a:lnTo>
                  <a:pt x="57" y="403"/>
                </a:lnTo>
                <a:lnTo>
                  <a:pt x="47" y="411"/>
                </a:lnTo>
                <a:lnTo>
                  <a:pt x="46" y="412"/>
                </a:lnTo>
                <a:lnTo>
                  <a:pt x="46" y="412"/>
                </a:lnTo>
                <a:lnTo>
                  <a:pt x="45" y="412"/>
                </a:lnTo>
                <a:lnTo>
                  <a:pt x="44" y="413"/>
                </a:lnTo>
                <a:lnTo>
                  <a:pt x="42" y="415"/>
                </a:lnTo>
                <a:lnTo>
                  <a:pt x="40" y="416"/>
                </a:lnTo>
                <a:lnTo>
                  <a:pt x="40" y="417"/>
                </a:lnTo>
                <a:lnTo>
                  <a:pt x="39" y="417"/>
                </a:lnTo>
                <a:lnTo>
                  <a:pt x="38" y="418"/>
                </a:lnTo>
                <a:lnTo>
                  <a:pt x="38" y="419"/>
                </a:lnTo>
                <a:lnTo>
                  <a:pt x="38" y="419"/>
                </a:lnTo>
                <a:lnTo>
                  <a:pt x="37" y="420"/>
                </a:lnTo>
                <a:lnTo>
                  <a:pt x="36" y="420"/>
                </a:lnTo>
                <a:lnTo>
                  <a:pt x="36" y="420"/>
                </a:lnTo>
                <a:lnTo>
                  <a:pt x="36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19"/>
                </a:lnTo>
                <a:lnTo>
                  <a:pt x="34" y="419"/>
                </a:lnTo>
                <a:lnTo>
                  <a:pt x="34" y="420"/>
                </a:lnTo>
                <a:lnTo>
                  <a:pt x="33" y="420"/>
                </a:lnTo>
                <a:lnTo>
                  <a:pt x="33" y="420"/>
                </a:lnTo>
                <a:lnTo>
                  <a:pt x="33" y="420"/>
                </a:lnTo>
                <a:lnTo>
                  <a:pt x="33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3" y="421"/>
                </a:lnTo>
                <a:lnTo>
                  <a:pt x="33" y="422"/>
                </a:lnTo>
                <a:lnTo>
                  <a:pt x="32" y="423"/>
                </a:lnTo>
                <a:lnTo>
                  <a:pt x="31" y="423"/>
                </a:lnTo>
                <a:lnTo>
                  <a:pt x="31" y="424"/>
                </a:lnTo>
                <a:lnTo>
                  <a:pt x="30" y="424"/>
                </a:lnTo>
                <a:lnTo>
                  <a:pt x="30" y="424"/>
                </a:lnTo>
                <a:lnTo>
                  <a:pt x="29" y="425"/>
                </a:lnTo>
                <a:lnTo>
                  <a:pt x="28" y="426"/>
                </a:lnTo>
                <a:lnTo>
                  <a:pt x="22" y="431"/>
                </a:lnTo>
                <a:lnTo>
                  <a:pt x="18" y="433"/>
                </a:lnTo>
                <a:lnTo>
                  <a:pt x="17" y="434"/>
                </a:lnTo>
                <a:lnTo>
                  <a:pt x="0" y="448"/>
                </a:lnTo>
                <a:lnTo>
                  <a:pt x="1" y="448"/>
                </a:lnTo>
                <a:lnTo>
                  <a:pt x="2" y="448"/>
                </a:lnTo>
                <a:lnTo>
                  <a:pt x="2" y="448"/>
                </a:lnTo>
                <a:lnTo>
                  <a:pt x="3" y="447"/>
                </a:lnTo>
                <a:lnTo>
                  <a:pt x="3" y="447"/>
                </a:lnTo>
                <a:lnTo>
                  <a:pt x="4" y="448"/>
                </a:lnTo>
                <a:lnTo>
                  <a:pt x="4" y="448"/>
                </a:lnTo>
                <a:lnTo>
                  <a:pt x="4" y="448"/>
                </a:lnTo>
                <a:lnTo>
                  <a:pt x="5" y="448"/>
                </a:lnTo>
                <a:lnTo>
                  <a:pt x="5" y="448"/>
                </a:lnTo>
                <a:lnTo>
                  <a:pt x="5" y="447"/>
                </a:lnTo>
                <a:lnTo>
                  <a:pt x="6" y="447"/>
                </a:lnTo>
                <a:lnTo>
                  <a:pt x="6" y="445"/>
                </a:lnTo>
                <a:lnTo>
                  <a:pt x="6" y="445"/>
                </a:lnTo>
                <a:lnTo>
                  <a:pt x="6" y="444"/>
                </a:lnTo>
                <a:lnTo>
                  <a:pt x="7" y="444"/>
                </a:lnTo>
                <a:lnTo>
                  <a:pt x="7" y="444"/>
                </a:lnTo>
                <a:lnTo>
                  <a:pt x="7" y="444"/>
                </a:lnTo>
                <a:lnTo>
                  <a:pt x="8" y="443"/>
                </a:lnTo>
                <a:lnTo>
                  <a:pt x="9" y="443"/>
                </a:lnTo>
                <a:lnTo>
                  <a:pt x="10" y="443"/>
                </a:lnTo>
                <a:lnTo>
                  <a:pt x="10" y="443"/>
                </a:lnTo>
                <a:lnTo>
                  <a:pt x="11" y="444"/>
                </a:lnTo>
                <a:lnTo>
                  <a:pt x="12" y="444"/>
                </a:lnTo>
                <a:lnTo>
                  <a:pt x="12" y="444"/>
                </a:lnTo>
                <a:lnTo>
                  <a:pt x="13" y="444"/>
                </a:lnTo>
                <a:lnTo>
                  <a:pt x="13" y="445"/>
                </a:lnTo>
                <a:lnTo>
                  <a:pt x="13" y="445"/>
                </a:lnTo>
                <a:lnTo>
                  <a:pt x="14" y="446"/>
                </a:lnTo>
                <a:lnTo>
                  <a:pt x="15" y="446"/>
                </a:lnTo>
                <a:lnTo>
                  <a:pt x="16" y="446"/>
                </a:lnTo>
                <a:lnTo>
                  <a:pt x="16" y="446"/>
                </a:lnTo>
                <a:lnTo>
                  <a:pt x="16" y="446"/>
                </a:lnTo>
                <a:lnTo>
                  <a:pt x="17" y="445"/>
                </a:lnTo>
                <a:lnTo>
                  <a:pt x="17" y="444"/>
                </a:lnTo>
                <a:lnTo>
                  <a:pt x="18" y="444"/>
                </a:lnTo>
                <a:lnTo>
                  <a:pt x="19" y="442"/>
                </a:lnTo>
                <a:lnTo>
                  <a:pt x="19" y="442"/>
                </a:lnTo>
                <a:lnTo>
                  <a:pt x="20" y="441"/>
                </a:lnTo>
                <a:lnTo>
                  <a:pt x="20" y="441"/>
                </a:lnTo>
                <a:lnTo>
                  <a:pt x="20" y="440"/>
                </a:lnTo>
                <a:lnTo>
                  <a:pt x="20" y="439"/>
                </a:lnTo>
                <a:lnTo>
                  <a:pt x="20" y="438"/>
                </a:lnTo>
                <a:lnTo>
                  <a:pt x="20" y="437"/>
                </a:lnTo>
                <a:lnTo>
                  <a:pt x="20" y="436"/>
                </a:lnTo>
                <a:lnTo>
                  <a:pt x="20" y="436"/>
                </a:lnTo>
                <a:lnTo>
                  <a:pt x="20" y="435"/>
                </a:lnTo>
                <a:lnTo>
                  <a:pt x="21" y="435"/>
                </a:lnTo>
                <a:lnTo>
                  <a:pt x="21" y="434"/>
                </a:lnTo>
                <a:lnTo>
                  <a:pt x="21" y="434"/>
                </a:lnTo>
                <a:lnTo>
                  <a:pt x="22" y="433"/>
                </a:lnTo>
                <a:lnTo>
                  <a:pt x="22" y="433"/>
                </a:lnTo>
                <a:lnTo>
                  <a:pt x="23" y="432"/>
                </a:lnTo>
                <a:lnTo>
                  <a:pt x="23" y="432"/>
                </a:lnTo>
                <a:lnTo>
                  <a:pt x="24" y="432"/>
                </a:lnTo>
                <a:lnTo>
                  <a:pt x="24" y="432"/>
                </a:lnTo>
                <a:lnTo>
                  <a:pt x="25" y="431"/>
                </a:lnTo>
                <a:lnTo>
                  <a:pt x="25" y="431"/>
                </a:lnTo>
                <a:lnTo>
                  <a:pt x="26" y="431"/>
                </a:lnTo>
                <a:lnTo>
                  <a:pt x="27" y="431"/>
                </a:lnTo>
                <a:lnTo>
                  <a:pt x="28" y="431"/>
                </a:lnTo>
                <a:lnTo>
                  <a:pt x="28" y="431"/>
                </a:lnTo>
                <a:lnTo>
                  <a:pt x="28" y="431"/>
                </a:lnTo>
                <a:lnTo>
                  <a:pt x="29" y="431"/>
                </a:lnTo>
                <a:lnTo>
                  <a:pt x="30" y="431"/>
                </a:lnTo>
                <a:lnTo>
                  <a:pt x="31" y="431"/>
                </a:lnTo>
                <a:lnTo>
                  <a:pt x="33" y="431"/>
                </a:lnTo>
                <a:lnTo>
                  <a:pt x="34" y="430"/>
                </a:lnTo>
                <a:lnTo>
                  <a:pt x="35" y="430"/>
                </a:lnTo>
                <a:lnTo>
                  <a:pt x="38" y="430"/>
                </a:lnTo>
                <a:lnTo>
                  <a:pt x="38" y="430"/>
                </a:lnTo>
                <a:lnTo>
                  <a:pt x="39" y="429"/>
                </a:lnTo>
                <a:lnTo>
                  <a:pt x="40" y="429"/>
                </a:lnTo>
                <a:lnTo>
                  <a:pt x="40" y="429"/>
                </a:lnTo>
                <a:lnTo>
                  <a:pt x="41" y="429"/>
                </a:lnTo>
                <a:lnTo>
                  <a:pt x="41" y="429"/>
                </a:lnTo>
                <a:lnTo>
                  <a:pt x="42" y="429"/>
                </a:lnTo>
                <a:lnTo>
                  <a:pt x="42" y="430"/>
                </a:lnTo>
                <a:lnTo>
                  <a:pt x="43" y="431"/>
                </a:lnTo>
                <a:lnTo>
                  <a:pt x="44" y="431"/>
                </a:lnTo>
                <a:lnTo>
                  <a:pt x="45" y="432"/>
                </a:lnTo>
                <a:lnTo>
                  <a:pt x="46" y="432"/>
                </a:lnTo>
                <a:lnTo>
                  <a:pt x="46" y="432"/>
                </a:lnTo>
                <a:lnTo>
                  <a:pt x="48" y="432"/>
                </a:lnTo>
                <a:lnTo>
                  <a:pt x="48" y="432"/>
                </a:lnTo>
                <a:lnTo>
                  <a:pt x="49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1" y="434"/>
                </a:lnTo>
                <a:lnTo>
                  <a:pt x="52" y="434"/>
                </a:lnTo>
                <a:lnTo>
                  <a:pt x="53" y="434"/>
                </a:lnTo>
                <a:lnTo>
                  <a:pt x="54" y="435"/>
                </a:lnTo>
                <a:lnTo>
                  <a:pt x="55" y="435"/>
                </a:lnTo>
                <a:lnTo>
                  <a:pt x="56" y="436"/>
                </a:lnTo>
                <a:lnTo>
                  <a:pt x="56" y="436"/>
                </a:lnTo>
                <a:lnTo>
                  <a:pt x="57" y="437"/>
                </a:lnTo>
                <a:lnTo>
                  <a:pt x="58" y="437"/>
                </a:lnTo>
                <a:lnTo>
                  <a:pt x="58" y="437"/>
                </a:lnTo>
                <a:lnTo>
                  <a:pt x="59" y="438"/>
                </a:lnTo>
                <a:lnTo>
                  <a:pt x="60" y="438"/>
                </a:lnTo>
                <a:lnTo>
                  <a:pt x="60" y="438"/>
                </a:lnTo>
                <a:lnTo>
                  <a:pt x="60" y="439"/>
                </a:lnTo>
                <a:lnTo>
                  <a:pt x="61" y="438"/>
                </a:lnTo>
                <a:lnTo>
                  <a:pt x="61" y="439"/>
                </a:lnTo>
                <a:lnTo>
                  <a:pt x="62" y="439"/>
                </a:lnTo>
                <a:lnTo>
                  <a:pt x="63" y="439"/>
                </a:lnTo>
                <a:lnTo>
                  <a:pt x="64" y="439"/>
                </a:lnTo>
                <a:lnTo>
                  <a:pt x="65" y="439"/>
                </a:lnTo>
                <a:lnTo>
                  <a:pt x="66" y="439"/>
                </a:lnTo>
                <a:lnTo>
                  <a:pt x="67" y="439"/>
                </a:lnTo>
                <a:lnTo>
                  <a:pt x="67" y="439"/>
                </a:lnTo>
                <a:lnTo>
                  <a:pt x="68" y="439"/>
                </a:lnTo>
                <a:lnTo>
                  <a:pt x="70" y="440"/>
                </a:lnTo>
                <a:lnTo>
                  <a:pt x="71" y="440"/>
                </a:lnTo>
                <a:lnTo>
                  <a:pt x="71" y="440"/>
                </a:lnTo>
                <a:lnTo>
                  <a:pt x="71" y="440"/>
                </a:lnTo>
                <a:lnTo>
                  <a:pt x="72" y="440"/>
                </a:lnTo>
                <a:lnTo>
                  <a:pt x="72" y="440"/>
                </a:lnTo>
                <a:lnTo>
                  <a:pt x="73" y="439"/>
                </a:lnTo>
                <a:lnTo>
                  <a:pt x="74" y="439"/>
                </a:lnTo>
                <a:lnTo>
                  <a:pt x="74" y="439"/>
                </a:lnTo>
                <a:lnTo>
                  <a:pt x="74" y="439"/>
                </a:lnTo>
                <a:lnTo>
                  <a:pt x="75" y="438"/>
                </a:lnTo>
                <a:lnTo>
                  <a:pt x="76" y="437"/>
                </a:lnTo>
                <a:lnTo>
                  <a:pt x="77" y="436"/>
                </a:lnTo>
                <a:lnTo>
                  <a:pt x="77" y="436"/>
                </a:lnTo>
                <a:lnTo>
                  <a:pt x="77" y="436"/>
                </a:lnTo>
                <a:lnTo>
                  <a:pt x="78" y="436"/>
                </a:lnTo>
                <a:lnTo>
                  <a:pt x="78" y="436"/>
                </a:lnTo>
                <a:lnTo>
                  <a:pt x="78" y="436"/>
                </a:lnTo>
                <a:lnTo>
                  <a:pt x="79" y="435"/>
                </a:lnTo>
                <a:lnTo>
                  <a:pt x="80" y="436"/>
                </a:lnTo>
                <a:lnTo>
                  <a:pt x="82" y="436"/>
                </a:lnTo>
                <a:lnTo>
                  <a:pt x="83" y="436"/>
                </a:lnTo>
                <a:lnTo>
                  <a:pt x="84" y="436"/>
                </a:lnTo>
                <a:lnTo>
                  <a:pt x="85" y="436"/>
                </a:lnTo>
                <a:lnTo>
                  <a:pt x="85" y="436"/>
                </a:lnTo>
                <a:lnTo>
                  <a:pt x="86" y="436"/>
                </a:lnTo>
                <a:lnTo>
                  <a:pt x="87" y="436"/>
                </a:lnTo>
                <a:lnTo>
                  <a:pt x="87" y="437"/>
                </a:lnTo>
                <a:lnTo>
                  <a:pt x="88" y="437"/>
                </a:lnTo>
                <a:lnTo>
                  <a:pt x="89" y="438"/>
                </a:lnTo>
                <a:lnTo>
                  <a:pt x="89" y="438"/>
                </a:lnTo>
                <a:lnTo>
                  <a:pt x="91" y="439"/>
                </a:lnTo>
                <a:lnTo>
                  <a:pt x="92" y="440"/>
                </a:lnTo>
                <a:lnTo>
                  <a:pt x="92" y="440"/>
                </a:lnTo>
                <a:lnTo>
                  <a:pt x="92" y="441"/>
                </a:lnTo>
                <a:lnTo>
                  <a:pt x="92" y="441"/>
                </a:lnTo>
                <a:lnTo>
                  <a:pt x="93" y="442"/>
                </a:lnTo>
                <a:lnTo>
                  <a:pt x="93" y="443"/>
                </a:lnTo>
                <a:lnTo>
                  <a:pt x="93" y="443"/>
                </a:lnTo>
                <a:lnTo>
                  <a:pt x="93" y="444"/>
                </a:lnTo>
                <a:lnTo>
                  <a:pt x="93" y="444"/>
                </a:lnTo>
                <a:lnTo>
                  <a:pt x="93" y="445"/>
                </a:lnTo>
                <a:lnTo>
                  <a:pt x="93" y="445"/>
                </a:lnTo>
                <a:lnTo>
                  <a:pt x="93" y="446"/>
                </a:lnTo>
                <a:lnTo>
                  <a:pt x="93" y="447"/>
                </a:lnTo>
                <a:lnTo>
                  <a:pt x="93" y="447"/>
                </a:lnTo>
                <a:lnTo>
                  <a:pt x="93" y="448"/>
                </a:lnTo>
                <a:lnTo>
                  <a:pt x="94" y="449"/>
                </a:lnTo>
                <a:lnTo>
                  <a:pt x="95" y="451"/>
                </a:lnTo>
                <a:lnTo>
                  <a:pt x="96" y="451"/>
                </a:lnTo>
                <a:lnTo>
                  <a:pt x="96" y="451"/>
                </a:lnTo>
                <a:lnTo>
                  <a:pt x="97" y="451"/>
                </a:lnTo>
                <a:lnTo>
                  <a:pt x="97" y="451"/>
                </a:lnTo>
                <a:lnTo>
                  <a:pt x="99" y="451"/>
                </a:lnTo>
                <a:lnTo>
                  <a:pt x="100" y="451"/>
                </a:lnTo>
                <a:lnTo>
                  <a:pt x="101" y="451"/>
                </a:lnTo>
                <a:lnTo>
                  <a:pt x="103" y="451"/>
                </a:lnTo>
                <a:lnTo>
                  <a:pt x="104" y="451"/>
                </a:lnTo>
                <a:lnTo>
                  <a:pt x="106" y="451"/>
                </a:lnTo>
                <a:lnTo>
                  <a:pt x="106" y="451"/>
                </a:lnTo>
                <a:lnTo>
                  <a:pt x="107" y="451"/>
                </a:lnTo>
                <a:lnTo>
                  <a:pt x="107" y="451"/>
                </a:lnTo>
                <a:lnTo>
                  <a:pt x="108" y="452"/>
                </a:lnTo>
                <a:lnTo>
                  <a:pt x="108" y="453"/>
                </a:lnTo>
                <a:lnTo>
                  <a:pt x="109" y="453"/>
                </a:lnTo>
                <a:lnTo>
                  <a:pt x="110" y="454"/>
                </a:lnTo>
                <a:lnTo>
                  <a:pt x="111" y="454"/>
                </a:lnTo>
                <a:lnTo>
                  <a:pt x="111" y="454"/>
                </a:lnTo>
                <a:lnTo>
                  <a:pt x="112" y="455"/>
                </a:lnTo>
                <a:lnTo>
                  <a:pt x="113" y="455"/>
                </a:lnTo>
                <a:lnTo>
                  <a:pt x="114" y="455"/>
                </a:lnTo>
                <a:lnTo>
                  <a:pt x="114" y="455"/>
                </a:lnTo>
                <a:lnTo>
                  <a:pt x="115" y="456"/>
                </a:lnTo>
                <a:lnTo>
                  <a:pt x="116" y="457"/>
                </a:lnTo>
                <a:lnTo>
                  <a:pt x="116" y="457"/>
                </a:lnTo>
                <a:lnTo>
                  <a:pt x="118" y="459"/>
                </a:lnTo>
                <a:lnTo>
                  <a:pt x="119" y="460"/>
                </a:lnTo>
                <a:lnTo>
                  <a:pt x="120" y="460"/>
                </a:lnTo>
                <a:lnTo>
                  <a:pt x="120" y="460"/>
                </a:lnTo>
                <a:lnTo>
                  <a:pt x="122" y="460"/>
                </a:lnTo>
                <a:lnTo>
                  <a:pt x="122" y="460"/>
                </a:lnTo>
                <a:lnTo>
                  <a:pt x="123" y="460"/>
                </a:lnTo>
                <a:lnTo>
                  <a:pt x="123" y="460"/>
                </a:lnTo>
                <a:lnTo>
                  <a:pt x="124" y="460"/>
                </a:lnTo>
                <a:lnTo>
                  <a:pt x="124" y="460"/>
                </a:lnTo>
                <a:lnTo>
                  <a:pt x="125" y="460"/>
                </a:lnTo>
                <a:lnTo>
                  <a:pt x="125" y="460"/>
                </a:lnTo>
                <a:lnTo>
                  <a:pt x="126" y="460"/>
                </a:lnTo>
                <a:lnTo>
                  <a:pt x="127" y="461"/>
                </a:lnTo>
                <a:lnTo>
                  <a:pt x="128" y="462"/>
                </a:lnTo>
                <a:lnTo>
                  <a:pt x="128" y="462"/>
                </a:lnTo>
                <a:lnTo>
                  <a:pt x="129" y="463"/>
                </a:lnTo>
                <a:lnTo>
                  <a:pt x="129" y="463"/>
                </a:lnTo>
                <a:lnTo>
                  <a:pt x="129" y="464"/>
                </a:lnTo>
                <a:lnTo>
                  <a:pt x="129" y="464"/>
                </a:lnTo>
                <a:lnTo>
                  <a:pt x="130" y="465"/>
                </a:lnTo>
                <a:lnTo>
                  <a:pt x="130" y="465"/>
                </a:lnTo>
                <a:lnTo>
                  <a:pt x="130" y="466"/>
                </a:lnTo>
                <a:lnTo>
                  <a:pt x="131" y="466"/>
                </a:lnTo>
                <a:lnTo>
                  <a:pt x="131" y="467"/>
                </a:lnTo>
                <a:lnTo>
                  <a:pt x="131" y="467"/>
                </a:lnTo>
                <a:lnTo>
                  <a:pt x="131" y="468"/>
                </a:lnTo>
                <a:lnTo>
                  <a:pt x="132" y="468"/>
                </a:lnTo>
                <a:lnTo>
                  <a:pt x="132" y="468"/>
                </a:lnTo>
                <a:lnTo>
                  <a:pt x="132" y="469"/>
                </a:lnTo>
                <a:lnTo>
                  <a:pt x="132" y="470"/>
                </a:lnTo>
                <a:lnTo>
                  <a:pt x="132" y="471"/>
                </a:lnTo>
                <a:lnTo>
                  <a:pt x="132" y="471"/>
                </a:lnTo>
                <a:lnTo>
                  <a:pt x="132" y="472"/>
                </a:lnTo>
                <a:lnTo>
                  <a:pt x="132" y="473"/>
                </a:lnTo>
                <a:lnTo>
                  <a:pt x="132" y="474"/>
                </a:lnTo>
                <a:lnTo>
                  <a:pt x="133" y="475"/>
                </a:lnTo>
                <a:lnTo>
                  <a:pt x="133" y="476"/>
                </a:lnTo>
                <a:lnTo>
                  <a:pt x="133" y="478"/>
                </a:lnTo>
                <a:lnTo>
                  <a:pt x="133" y="479"/>
                </a:lnTo>
                <a:lnTo>
                  <a:pt x="133" y="480"/>
                </a:lnTo>
                <a:lnTo>
                  <a:pt x="133" y="480"/>
                </a:lnTo>
                <a:lnTo>
                  <a:pt x="133" y="481"/>
                </a:lnTo>
                <a:lnTo>
                  <a:pt x="133" y="482"/>
                </a:lnTo>
                <a:lnTo>
                  <a:pt x="132" y="482"/>
                </a:lnTo>
                <a:lnTo>
                  <a:pt x="131" y="485"/>
                </a:lnTo>
                <a:lnTo>
                  <a:pt x="131" y="486"/>
                </a:lnTo>
                <a:lnTo>
                  <a:pt x="131" y="487"/>
                </a:lnTo>
                <a:lnTo>
                  <a:pt x="131" y="487"/>
                </a:lnTo>
                <a:lnTo>
                  <a:pt x="132" y="490"/>
                </a:lnTo>
                <a:lnTo>
                  <a:pt x="132" y="490"/>
                </a:lnTo>
                <a:lnTo>
                  <a:pt x="133" y="491"/>
                </a:lnTo>
                <a:lnTo>
                  <a:pt x="134" y="491"/>
                </a:lnTo>
                <a:lnTo>
                  <a:pt x="134" y="491"/>
                </a:lnTo>
                <a:lnTo>
                  <a:pt x="134" y="492"/>
                </a:lnTo>
                <a:lnTo>
                  <a:pt x="135" y="493"/>
                </a:lnTo>
                <a:lnTo>
                  <a:pt x="135" y="493"/>
                </a:lnTo>
                <a:lnTo>
                  <a:pt x="135" y="494"/>
                </a:lnTo>
                <a:lnTo>
                  <a:pt x="136" y="495"/>
                </a:lnTo>
                <a:lnTo>
                  <a:pt x="136" y="496"/>
                </a:lnTo>
                <a:lnTo>
                  <a:pt x="136" y="496"/>
                </a:lnTo>
                <a:lnTo>
                  <a:pt x="137" y="497"/>
                </a:lnTo>
                <a:lnTo>
                  <a:pt x="137" y="498"/>
                </a:lnTo>
                <a:lnTo>
                  <a:pt x="137" y="499"/>
                </a:lnTo>
                <a:lnTo>
                  <a:pt x="137" y="499"/>
                </a:lnTo>
                <a:lnTo>
                  <a:pt x="138" y="501"/>
                </a:lnTo>
                <a:lnTo>
                  <a:pt x="138" y="501"/>
                </a:lnTo>
                <a:lnTo>
                  <a:pt x="138" y="501"/>
                </a:lnTo>
                <a:lnTo>
                  <a:pt x="138" y="501"/>
                </a:lnTo>
                <a:lnTo>
                  <a:pt x="138" y="503"/>
                </a:lnTo>
                <a:lnTo>
                  <a:pt x="138" y="504"/>
                </a:lnTo>
                <a:lnTo>
                  <a:pt x="138" y="505"/>
                </a:lnTo>
                <a:lnTo>
                  <a:pt x="138" y="506"/>
                </a:lnTo>
                <a:lnTo>
                  <a:pt x="138" y="506"/>
                </a:lnTo>
                <a:lnTo>
                  <a:pt x="139" y="507"/>
                </a:lnTo>
                <a:lnTo>
                  <a:pt x="138" y="508"/>
                </a:lnTo>
                <a:lnTo>
                  <a:pt x="138" y="509"/>
                </a:lnTo>
                <a:lnTo>
                  <a:pt x="138" y="511"/>
                </a:lnTo>
                <a:lnTo>
                  <a:pt x="137" y="512"/>
                </a:lnTo>
                <a:lnTo>
                  <a:pt x="137" y="512"/>
                </a:lnTo>
                <a:lnTo>
                  <a:pt x="137" y="513"/>
                </a:lnTo>
                <a:lnTo>
                  <a:pt x="137" y="513"/>
                </a:lnTo>
                <a:lnTo>
                  <a:pt x="136" y="514"/>
                </a:lnTo>
                <a:lnTo>
                  <a:pt x="136" y="514"/>
                </a:lnTo>
                <a:lnTo>
                  <a:pt x="136" y="515"/>
                </a:lnTo>
                <a:lnTo>
                  <a:pt x="137" y="515"/>
                </a:lnTo>
                <a:lnTo>
                  <a:pt x="137" y="516"/>
                </a:lnTo>
                <a:lnTo>
                  <a:pt x="137" y="516"/>
                </a:lnTo>
                <a:lnTo>
                  <a:pt x="138" y="517"/>
                </a:lnTo>
                <a:lnTo>
                  <a:pt x="138" y="517"/>
                </a:lnTo>
                <a:lnTo>
                  <a:pt x="138" y="518"/>
                </a:lnTo>
                <a:lnTo>
                  <a:pt x="138" y="518"/>
                </a:lnTo>
                <a:lnTo>
                  <a:pt x="139" y="519"/>
                </a:lnTo>
                <a:lnTo>
                  <a:pt x="139" y="520"/>
                </a:lnTo>
                <a:lnTo>
                  <a:pt x="138" y="522"/>
                </a:lnTo>
                <a:lnTo>
                  <a:pt x="138" y="522"/>
                </a:lnTo>
                <a:lnTo>
                  <a:pt x="138" y="523"/>
                </a:lnTo>
                <a:lnTo>
                  <a:pt x="138" y="523"/>
                </a:lnTo>
                <a:lnTo>
                  <a:pt x="138" y="524"/>
                </a:lnTo>
                <a:lnTo>
                  <a:pt x="138" y="525"/>
                </a:lnTo>
                <a:lnTo>
                  <a:pt x="138" y="527"/>
                </a:lnTo>
                <a:lnTo>
                  <a:pt x="138" y="528"/>
                </a:lnTo>
                <a:lnTo>
                  <a:pt x="138" y="529"/>
                </a:lnTo>
                <a:lnTo>
                  <a:pt x="139" y="532"/>
                </a:lnTo>
                <a:lnTo>
                  <a:pt x="139" y="534"/>
                </a:lnTo>
                <a:lnTo>
                  <a:pt x="140" y="535"/>
                </a:lnTo>
                <a:lnTo>
                  <a:pt x="141" y="536"/>
                </a:lnTo>
                <a:lnTo>
                  <a:pt x="141" y="537"/>
                </a:lnTo>
                <a:lnTo>
                  <a:pt x="141" y="538"/>
                </a:lnTo>
                <a:lnTo>
                  <a:pt x="142" y="538"/>
                </a:lnTo>
                <a:lnTo>
                  <a:pt x="143" y="539"/>
                </a:lnTo>
                <a:lnTo>
                  <a:pt x="143" y="540"/>
                </a:lnTo>
                <a:lnTo>
                  <a:pt x="143" y="541"/>
                </a:lnTo>
                <a:lnTo>
                  <a:pt x="143" y="542"/>
                </a:lnTo>
                <a:lnTo>
                  <a:pt x="143" y="542"/>
                </a:lnTo>
                <a:lnTo>
                  <a:pt x="143" y="543"/>
                </a:lnTo>
                <a:lnTo>
                  <a:pt x="143" y="544"/>
                </a:lnTo>
                <a:lnTo>
                  <a:pt x="143" y="544"/>
                </a:lnTo>
                <a:lnTo>
                  <a:pt x="143" y="545"/>
                </a:lnTo>
                <a:lnTo>
                  <a:pt x="142" y="545"/>
                </a:lnTo>
                <a:lnTo>
                  <a:pt x="142" y="546"/>
                </a:lnTo>
                <a:lnTo>
                  <a:pt x="142" y="546"/>
                </a:lnTo>
                <a:lnTo>
                  <a:pt x="141" y="547"/>
                </a:lnTo>
                <a:lnTo>
                  <a:pt x="141" y="548"/>
                </a:lnTo>
                <a:lnTo>
                  <a:pt x="141" y="548"/>
                </a:lnTo>
                <a:lnTo>
                  <a:pt x="140" y="549"/>
                </a:lnTo>
                <a:lnTo>
                  <a:pt x="140" y="550"/>
                </a:lnTo>
                <a:lnTo>
                  <a:pt x="140" y="550"/>
                </a:lnTo>
                <a:lnTo>
                  <a:pt x="140" y="551"/>
                </a:lnTo>
                <a:lnTo>
                  <a:pt x="140" y="551"/>
                </a:lnTo>
                <a:lnTo>
                  <a:pt x="140" y="551"/>
                </a:lnTo>
                <a:lnTo>
                  <a:pt x="140" y="552"/>
                </a:lnTo>
                <a:lnTo>
                  <a:pt x="140" y="552"/>
                </a:lnTo>
                <a:lnTo>
                  <a:pt x="140" y="553"/>
                </a:lnTo>
                <a:lnTo>
                  <a:pt x="140" y="553"/>
                </a:lnTo>
                <a:lnTo>
                  <a:pt x="140" y="554"/>
                </a:lnTo>
                <a:lnTo>
                  <a:pt x="140" y="554"/>
                </a:lnTo>
                <a:lnTo>
                  <a:pt x="140" y="555"/>
                </a:lnTo>
                <a:lnTo>
                  <a:pt x="139" y="556"/>
                </a:lnTo>
                <a:lnTo>
                  <a:pt x="139" y="557"/>
                </a:lnTo>
                <a:lnTo>
                  <a:pt x="139" y="558"/>
                </a:lnTo>
                <a:lnTo>
                  <a:pt x="138" y="559"/>
                </a:lnTo>
                <a:lnTo>
                  <a:pt x="138" y="560"/>
                </a:lnTo>
                <a:lnTo>
                  <a:pt x="138" y="561"/>
                </a:lnTo>
                <a:lnTo>
                  <a:pt x="138" y="561"/>
                </a:lnTo>
                <a:lnTo>
                  <a:pt x="139" y="563"/>
                </a:lnTo>
                <a:lnTo>
                  <a:pt x="139" y="565"/>
                </a:lnTo>
                <a:lnTo>
                  <a:pt x="139" y="566"/>
                </a:lnTo>
                <a:lnTo>
                  <a:pt x="139" y="566"/>
                </a:lnTo>
                <a:lnTo>
                  <a:pt x="139" y="567"/>
                </a:lnTo>
                <a:lnTo>
                  <a:pt x="138" y="568"/>
                </a:lnTo>
                <a:lnTo>
                  <a:pt x="138" y="568"/>
                </a:lnTo>
                <a:lnTo>
                  <a:pt x="138" y="568"/>
                </a:lnTo>
                <a:lnTo>
                  <a:pt x="137" y="570"/>
                </a:lnTo>
                <a:lnTo>
                  <a:pt x="135" y="571"/>
                </a:lnTo>
                <a:lnTo>
                  <a:pt x="135" y="571"/>
                </a:lnTo>
                <a:lnTo>
                  <a:pt x="135" y="572"/>
                </a:lnTo>
                <a:lnTo>
                  <a:pt x="135" y="572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4"/>
                </a:lnTo>
                <a:lnTo>
                  <a:pt x="135" y="574"/>
                </a:lnTo>
                <a:lnTo>
                  <a:pt x="134" y="575"/>
                </a:lnTo>
                <a:lnTo>
                  <a:pt x="134" y="576"/>
                </a:lnTo>
                <a:lnTo>
                  <a:pt x="135" y="576"/>
                </a:lnTo>
                <a:lnTo>
                  <a:pt x="135" y="578"/>
                </a:lnTo>
                <a:lnTo>
                  <a:pt x="135" y="579"/>
                </a:lnTo>
                <a:lnTo>
                  <a:pt x="134" y="580"/>
                </a:lnTo>
                <a:lnTo>
                  <a:pt x="133" y="580"/>
                </a:lnTo>
                <a:lnTo>
                  <a:pt x="133" y="581"/>
                </a:lnTo>
                <a:lnTo>
                  <a:pt x="132" y="582"/>
                </a:lnTo>
                <a:lnTo>
                  <a:pt x="132" y="583"/>
                </a:lnTo>
                <a:lnTo>
                  <a:pt x="131" y="583"/>
                </a:lnTo>
                <a:lnTo>
                  <a:pt x="131" y="584"/>
                </a:lnTo>
                <a:lnTo>
                  <a:pt x="131" y="585"/>
                </a:lnTo>
                <a:lnTo>
                  <a:pt x="131" y="586"/>
                </a:lnTo>
                <a:lnTo>
                  <a:pt x="131" y="587"/>
                </a:lnTo>
                <a:lnTo>
                  <a:pt x="131" y="588"/>
                </a:lnTo>
                <a:lnTo>
                  <a:pt x="131" y="588"/>
                </a:lnTo>
                <a:lnTo>
                  <a:pt x="131" y="591"/>
                </a:lnTo>
                <a:lnTo>
                  <a:pt x="131" y="592"/>
                </a:lnTo>
                <a:lnTo>
                  <a:pt x="131" y="592"/>
                </a:lnTo>
                <a:lnTo>
                  <a:pt x="131" y="593"/>
                </a:lnTo>
                <a:lnTo>
                  <a:pt x="131" y="593"/>
                </a:lnTo>
                <a:lnTo>
                  <a:pt x="131" y="594"/>
                </a:lnTo>
                <a:lnTo>
                  <a:pt x="130" y="596"/>
                </a:lnTo>
                <a:lnTo>
                  <a:pt x="129" y="597"/>
                </a:lnTo>
                <a:lnTo>
                  <a:pt x="129" y="597"/>
                </a:lnTo>
                <a:lnTo>
                  <a:pt x="129" y="598"/>
                </a:lnTo>
                <a:lnTo>
                  <a:pt x="129" y="600"/>
                </a:lnTo>
                <a:lnTo>
                  <a:pt x="128" y="601"/>
                </a:lnTo>
                <a:lnTo>
                  <a:pt x="128" y="602"/>
                </a:lnTo>
                <a:lnTo>
                  <a:pt x="128" y="602"/>
                </a:lnTo>
                <a:lnTo>
                  <a:pt x="129" y="602"/>
                </a:lnTo>
                <a:lnTo>
                  <a:pt x="129" y="603"/>
                </a:lnTo>
                <a:lnTo>
                  <a:pt x="129" y="603"/>
                </a:lnTo>
                <a:lnTo>
                  <a:pt x="129" y="604"/>
                </a:lnTo>
                <a:lnTo>
                  <a:pt x="130" y="605"/>
                </a:lnTo>
                <a:lnTo>
                  <a:pt x="130" y="606"/>
                </a:lnTo>
                <a:lnTo>
                  <a:pt x="130" y="607"/>
                </a:lnTo>
                <a:lnTo>
                  <a:pt x="130" y="608"/>
                </a:lnTo>
                <a:lnTo>
                  <a:pt x="130" y="609"/>
                </a:lnTo>
                <a:lnTo>
                  <a:pt x="130" y="610"/>
                </a:lnTo>
                <a:lnTo>
                  <a:pt x="129" y="611"/>
                </a:lnTo>
                <a:lnTo>
                  <a:pt x="129" y="612"/>
                </a:lnTo>
                <a:lnTo>
                  <a:pt x="129" y="612"/>
                </a:lnTo>
                <a:lnTo>
                  <a:pt x="128" y="614"/>
                </a:lnTo>
                <a:lnTo>
                  <a:pt x="128" y="614"/>
                </a:lnTo>
                <a:lnTo>
                  <a:pt x="128" y="615"/>
                </a:lnTo>
                <a:lnTo>
                  <a:pt x="128" y="616"/>
                </a:lnTo>
                <a:lnTo>
                  <a:pt x="128" y="616"/>
                </a:lnTo>
                <a:lnTo>
                  <a:pt x="128" y="617"/>
                </a:lnTo>
                <a:lnTo>
                  <a:pt x="128" y="618"/>
                </a:lnTo>
                <a:lnTo>
                  <a:pt x="127" y="618"/>
                </a:lnTo>
                <a:lnTo>
                  <a:pt x="127" y="619"/>
                </a:lnTo>
                <a:lnTo>
                  <a:pt x="126" y="620"/>
                </a:lnTo>
                <a:lnTo>
                  <a:pt x="126" y="621"/>
                </a:lnTo>
                <a:lnTo>
                  <a:pt x="125" y="622"/>
                </a:lnTo>
                <a:lnTo>
                  <a:pt x="124" y="624"/>
                </a:lnTo>
                <a:lnTo>
                  <a:pt x="123" y="624"/>
                </a:lnTo>
                <a:lnTo>
                  <a:pt x="121" y="626"/>
                </a:lnTo>
                <a:lnTo>
                  <a:pt x="120" y="626"/>
                </a:lnTo>
                <a:lnTo>
                  <a:pt x="120" y="627"/>
                </a:lnTo>
                <a:lnTo>
                  <a:pt x="119" y="627"/>
                </a:lnTo>
                <a:lnTo>
                  <a:pt x="118" y="629"/>
                </a:lnTo>
                <a:lnTo>
                  <a:pt x="118" y="629"/>
                </a:lnTo>
                <a:lnTo>
                  <a:pt x="118" y="630"/>
                </a:lnTo>
                <a:lnTo>
                  <a:pt x="118" y="630"/>
                </a:lnTo>
                <a:lnTo>
                  <a:pt x="118" y="631"/>
                </a:lnTo>
                <a:lnTo>
                  <a:pt x="118" y="631"/>
                </a:lnTo>
                <a:lnTo>
                  <a:pt x="118" y="632"/>
                </a:lnTo>
                <a:lnTo>
                  <a:pt x="117" y="632"/>
                </a:lnTo>
                <a:lnTo>
                  <a:pt x="117" y="633"/>
                </a:lnTo>
                <a:lnTo>
                  <a:pt x="116" y="634"/>
                </a:lnTo>
                <a:lnTo>
                  <a:pt x="115" y="635"/>
                </a:lnTo>
                <a:lnTo>
                  <a:pt x="114" y="635"/>
                </a:lnTo>
                <a:lnTo>
                  <a:pt x="114" y="635"/>
                </a:lnTo>
                <a:lnTo>
                  <a:pt x="113" y="634"/>
                </a:lnTo>
                <a:lnTo>
                  <a:pt x="112" y="634"/>
                </a:lnTo>
                <a:lnTo>
                  <a:pt x="111" y="634"/>
                </a:lnTo>
                <a:lnTo>
                  <a:pt x="110" y="633"/>
                </a:lnTo>
                <a:lnTo>
                  <a:pt x="110" y="633"/>
                </a:lnTo>
                <a:lnTo>
                  <a:pt x="109" y="633"/>
                </a:lnTo>
                <a:lnTo>
                  <a:pt x="109" y="633"/>
                </a:lnTo>
                <a:lnTo>
                  <a:pt x="107" y="634"/>
                </a:lnTo>
                <a:lnTo>
                  <a:pt x="106" y="635"/>
                </a:lnTo>
                <a:lnTo>
                  <a:pt x="106" y="636"/>
                </a:lnTo>
                <a:lnTo>
                  <a:pt x="105" y="637"/>
                </a:lnTo>
                <a:lnTo>
                  <a:pt x="105" y="637"/>
                </a:lnTo>
                <a:lnTo>
                  <a:pt x="105" y="638"/>
                </a:lnTo>
                <a:lnTo>
                  <a:pt x="105" y="639"/>
                </a:lnTo>
                <a:lnTo>
                  <a:pt x="105" y="639"/>
                </a:lnTo>
                <a:lnTo>
                  <a:pt x="105" y="640"/>
                </a:lnTo>
                <a:lnTo>
                  <a:pt x="106" y="640"/>
                </a:lnTo>
                <a:lnTo>
                  <a:pt x="106" y="641"/>
                </a:lnTo>
                <a:lnTo>
                  <a:pt x="106" y="641"/>
                </a:lnTo>
                <a:lnTo>
                  <a:pt x="107" y="641"/>
                </a:lnTo>
                <a:lnTo>
                  <a:pt x="107" y="642"/>
                </a:lnTo>
                <a:lnTo>
                  <a:pt x="107" y="642"/>
                </a:lnTo>
                <a:lnTo>
                  <a:pt x="107" y="642"/>
                </a:lnTo>
                <a:lnTo>
                  <a:pt x="108" y="642"/>
                </a:lnTo>
                <a:lnTo>
                  <a:pt x="108" y="642"/>
                </a:lnTo>
                <a:lnTo>
                  <a:pt x="109" y="643"/>
                </a:lnTo>
                <a:lnTo>
                  <a:pt x="111" y="644"/>
                </a:lnTo>
                <a:lnTo>
                  <a:pt x="112" y="645"/>
                </a:lnTo>
                <a:lnTo>
                  <a:pt x="112" y="645"/>
                </a:lnTo>
                <a:lnTo>
                  <a:pt x="113" y="646"/>
                </a:lnTo>
                <a:lnTo>
                  <a:pt x="113" y="647"/>
                </a:lnTo>
                <a:lnTo>
                  <a:pt x="113" y="648"/>
                </a:lnTo>
                <a:lnTo>
                  <a:pt x="114" y="649"/>
                </a:lnTo>
                <a:lnTo>
                  <a:pt x="114" y="650"/>
                </a:lnTo>
                <a:lnTo>
                  <a:pt x="115" y="650"/>
                </a:lnTo>
                <a:lnTo>
                  <a:pt x="115" y="650"/>
                </a:lnTo>
                <a:lnTo>
                  <a:pt x="116" y="650"/>
                </a:lnTo>
                <a:lnTo>
                  <a:pt x="117" y="650"/>
                </a:lnTo>
                <a:lnTo>
                  <a:pt x="117" y="650"/>
                </a:lnTo>
                <a:lnTo>
                  <a:pt x="118" y="650"/>
                </a:lnTo>
                <a:lnTo>
                  <a:pt x="118" y="650"/>
                </a:lnTo>
                <a:lnTo>
                  <a:pt x="118" y="650"/>
                </a:lnTo>
                <a:lnTo>
                  <a:pt x="118" y="649"/>
                </a:lnTo>
                <a:lnTo>
                  <a:pt x="119" y="649"/>
                </a:lnTo>
                <a:lnTo>
                  <a:pt x="119" y="648"/>
                </a:lnTo>
                <a:lnTo>
                  <a:pt x="120" y="647"/>
                </a:lnTo>
                <a:lnTo>
                  <a:pt x="121" y="647"/>
                </a:lnTo>
                <a:lnTo>
                  <a:pt x="122" y="647"/>
                </a:lnTo>
                <a:lnTo>
                  <a:pt x="123" y="647"/>
                </a:lnTo>
                <a:lnTo>
                  <a:pt x="124" y="647"/>
                </a:lnTo>
                <a:lnTo>
                  <a:pt x="124" y="647"/>
                </a:lnTo>
                <a:lnTo>
                  <a:pt x="125" y="647"/>
                </a:lnTo>
                <a:lnTo>
                  <a:pt x="127" y="647"/>
                </a:lnTo>
                <a:lnTo>
                  <a:pt x="128" y="647"/>
                </a:lnTo>
                <a:lnTo>
                  <a:pt x="129" y="648"/>
                </a:lnTo>
                <a:lnTo>
                  <a:pt x="129" y="648"/>
                </a:lnTo>
                <a:lnTo>
                  <a:pt x="129" y="648"/>
                </a:lnTo>
                <a:lnTo>
                  <a:pt x="129" y="649"/>
                </a:lnTo>
                <a:lnTo>
                  <a:pt x="130" y="649"/>
                </a:lnTo>
                <a:lnTo>
                  <a:pt x="130" y="649"/>
                </a:lnTo>
                <a:lnTo>
                  <a:pt x="130" y="650"/>
                </a:lnTo>
                <a:lnTo>
                  <a:pt x="131" y="650"/>
                </a:lnTo>
                <a:lnTo>
                  <a:pt x="131" y="650"/>
                </a:lnTo>
                <a:lnTo>
                  <a:pt x="131" y="650"/>
                </a:lnTo>
                <a:lnTo>
                  <a:pt x="132" y="651"/>
                </a:lnTo>
                <a:lnTo>
                  <a:pt x="132" y="652"/>
                </a:lnTo>
                <a:lnTo>
                  <a:pt x="132" y="652"/>
                </a:lnTo>
                <a:lnTo>
                  <a:pt x="133" y="653"/>
                </a:lnTo>
                <a:lnTo>
                  <a:pt x="133" y="653"/>
                </a:lnTo>
                <a:lnTo>
                  <a:pt x="133" y="654"/>
                </a:lnTo>
                <a:lnTo>
                  <a:pt x="133" y="654"/>
                </a:lnTo>
                <a:lnTo>
                  <a:pt x="133" y="655"/>
                </a:lnTo>
                <a:lnTo>
                  <a:pt x="133" y="656"/>
                </a:lnTo>
                <a:lnTo>
                  <a:pt x="133" y="656"/>
                </a:lnTo>
                <a:lnTo>
                  <a:pt x="132" y="657"/>
                </a:lnTo>
                <a:lnTo>
                  <a:pt x="132" y="657"/>
                </a:lnTo>
                <a:lnTo>
                  <a:pt x="132" y="658"/>
                </a:lnTo>
                <a:lnTo>
                  <a:pt x="131" y="659"/>
                </a:lnTo>
                <a:lnTo>
                  <a:pt x="130" y="659"/>
                </a:lnTo>
                <a:lnTo>
                  <a:pt x="129" y="660"/>
                </a:lnTo>
                <a:lnTo>
                  <a:pt x="129" y="660"/>
                </a:lnTo>
                <a:lnTo>
                  <a:pt x="128" y="660"/>
                </a:lnTo>
                <a:lnTo>
                  <a:pt x="127" y="660"/>
                </a:lnTo>
                <a:lnTo>
                  <a:pt x="126" y="661"/>
                </a:lnTo>
                <a:lnTo>
                  <a:pt x="125" y="661"/>
                </a:lnTo>
                <a:lnTo>
                  <a:pt x="124" y="661"/>
                </a:lnTo>
                <a:lnTo>
                  <a:pt x="123" y="662"/>
                </a:lnTo>
                <a:lnTo>
                  <a:pt x="122" y="663"/>
                </a:lnTo>
                <a:lnTo>
                  <a:pt x="122" y="663"/>
                </a:lnTo>
                <a:lnTo>
                  <a:pt x="121" y="664"/>
                </a:lnTo>
                <a:lnTo>
                  <a:pt x="121" y="665"/>
                </a:lnTo>
                <a:lnTo>
                  <a:pt x="122" y="665"/>
                </a:lnTo>
                <a:lnTo>
                  <a:pt x="123" y="665"/>
                </a:lnTo>
                <a:lnTo>
                  <a:pt x="124" y="666"/>
                </a:lnTo>
                <a:lnTo>
                  <a:pt x="124" y="666"/>
                </a:lnTo>
                <a:lnTo>
                  <a:pt x="125" y="666"/>
                </a:lnTo>
                <a:lnTo>
                  <a:pt x="125" y="665"/>
                </a:lnTo>
                <a:lnTo>
                  <a:pt x="126" y="665"/>
                </a:lnTo>
                <a:lnTo>
                  <a:pt x="127" y="664"/>
                </a:lnTo>
                <a:lnTo>
                  <a:pt x="128" y="664"/>
                </a:lnTo>
                <a:lnTo>
                  <a:pt x="128" y="664"/>
                </a:lnTo>
                <a:lnTo>
                  <a:pt x="129" y="664"/>
                </a:lnTo>
                <a:lnTo>
                  <a:pt x="129" y="664"/>
                </a:lnTo>
                <a:lnTo>
                  <a:pt x="129" y="664"/>
                </a:lnTo>
                <a:lnTo>
                  <a:pt x="130" y="664"/>
                </a:lnTo>
                <a:lnTo>
                  <a:pt x="130" y="664"/>
                </a:lnTo>
                <a:lnTo>
                  <a:pt x="130" y="665"/>
                </a:lnTo>
                <a:lnTo>
                  <a:pt x="131" y="666"/>
                </a:lnTo>
                <a:lnTo>
                  <a:pt x="131" y="668"/>
                </a:lnTo>
                <a:lnTo>
                  <a:pt x="131" y="669"/>
                </a:lnTo>
                <a:lnTo>
                  <a:pt x="132" y="670"/>
                </a:lnTo>
                <a:lnTo>
                  <a:pt x="133" y="670"/>
                </a:lnTo>
                <a:lnTo>
                  <a:pt x="133" y="672"/>
                </a:lnTo>
                <a:lnTo>
                  <a:pt x="133" y="672"/>
                </a:lnTo>
                <a:lnTo>
                  <a:pt x="133" y="673"/>
                </a:lnTo>
                <a:lnTo>
                  <a:pt x="133" y="673"/>
                </a:lnTo>
                <a:lnTo>
                  <a:pt x="133" y="674"/>
                </a:lnTo>
                <a:lnTo>
                  <a:pt x="133" y="674"/>
                </a:lnTo>
                <a:lnTo>
                  <a:pt x="134" y="674"/>
                </a:lnTo>
                <a:lnTo>
                  <a:pt x="134" y="674"/>
                </a:lnTo>
                <a:lnTo>
                  <a:pt x="134" y="674"/>
                </a:lnTo>
                <a:lnTo>
                  <a:pt x="135" y="673"/>
                </a:lnTo>
                <a:lnTo>
                  <a:pt x="135" y="673"/>
                </a:lnTo>
                <a:lnTo>
                  <a:pt x="135" y="673"/>
                </a:lnTo>
                <a:lnTo>
                  <a:pt x="136" y="673"/>
                </a:lnTo>
                <a:lnTo>
                  <a:pt x="136" y="673"/>
                </a:lnTo>
                <a:lnTo>
                  <a:pt x="137" y="673"/>
                </a:lnTo>
                <a:lnTo>
                  <a:pt x="138" y="673"/>
                </a:lnTo>
                <a:lnTo>
                  <a:pt x="138" y="673"/>
                </a:lnTo>
                <a:lnTo>
                  <a:pt x="139" y="673"/>
                </a:lnTo>
                <a:lnTo>
                  <a:pt x="139" y="674"/>
                </a:lnTo>
                <a:lnTo>
                  <a:pt x="139" y="674"/>
                </a:lnTo>
                <a:lnTo>
                  <a:pt x="139" y="675"/>
                </a:lnTo>
                <a:lnTo>
                  <a:pt x="139" y="675"/>
                </a:lnTo>
                <a:lnTo>
                  <a:pt x="139" y="676"/>
                </a:lnTo>
                <a:lnTo>
                  <a:pt x="138" y="676"/>
                </a:lnTo>
                <a:lnTo>
                  <a:pt x="138" y="676"/>
                </a:lnTo>
                <a:lnTo>
                  <a:pt x="138" y="676"/>
                </a:lnTo>
                <a:lnTo>
                  <a:pt x="137" y="677"/>
                </a:lnTo>
                <a:lnTo>
                  <a:pt x="137" y="677"/>
                </a:lnTo>
                <a:lnTo>
                  <a:pt x="138" y="677"/>
                </a:lnTo>
                <a:lnTo>
                  <a:pt x="138" y="677"/>
                </a:lnTo>
                <a:lnTo>
                  <a:pt x="139" y="678"/>
                </a:lnTo>
                <a:lnTo>
                  <a:pt x="139" y="678"/>
                </a:lnTo>
                <a:lnTo>
                  <a:pt x="140" y="678"/>
                </a:lnTo>
                <a:lnTo>
                  <a:pt x="140" y="678"/>
                </a:lnTo>
                <a:lnTo>
                  <a:pt x="141" y="678"/>
                </a:lnTo>
                <a:lnTo>
                  <a:pt x="141" y="678"/>
                </a:lnTo>
                <a:lnTo>
                  <a:pt x="141" y="679"/>
                </a:lnTo>
                <a:lnTo>
                  <a:pt x="141" y="679"/>
                </a:lnTo>
                <a:lnTo>
                  <a:pt x="141" y="679"/>
                </a:lnTo>
                <a:lnTo>
                  <a:pt x="141" y="680"/>
                </a:lnTo>
                <a:lnTo>
                  <a:pt x="141" y="680"/>
                </a:lnTo>
                <a:lnTo>
                  <a:pt x="141" y="680"/>
                </a:lnTo>
                <a:lnTo>
                  <a:pt x="142" y="681"/>
                </a:lnTo>
                <a:lnTo>
                  <a:pt x="143" y="681"/>
                </a:lnTo>
                <a:lnTo>
                  <a:pt x="143" y="681"/>
                </a:lnTo>
                <a:lnTo>
                  <a:pt x="143" y="682"/>
                </a:lnTo>
                <a:lnTo>
                  <a:pt x="143" y="683"/>
                </a:lnTo>
                <a:lnTo>
                  <a:pt x="143" y="683"/>
                </a:lnTo>
                <a:lnTo>
                  <a:pt x="143" y="684"/>
                </a:lnTo>
                <a:lnTo>
                  <a:pt x="142" y="684"/>
                </a:lnTo>
                <a:lnTo>
                  <a:pt x="142" y="684"/>
                </a:lnTo>
                <a:lnTo>
                  <a:pt x="142" y="685"/>
                </a:lnTo>
                <a:lnTo>
                  <a:pt x="142" y="686"/>
                </a:lnTo>
                <a:lnTo>
                  <a:pt x="142" y="686"/>
                </a:lnTo>
                <a:lnTo>
                  <a:pt x="143" y="687"/>
                </a:lnTo>
                <a:lnTo>
                  <a:pt x="143" y="687"/>
                </a:lnTo>
                <a:lnTo>
                  <a:pt x="143" y="687"/>
                </a:lnTo>
                <a:lnTo>
                  <a:pt x="144" y="687"/>
                </a:lnTo>
                <a:lnTo>
                  <a:pt x="144" y="687"/>
                </a:lnTo>
                <a:lnTo>
                  <a:pt x="145" y="687"/>
                </a:lnTo>
                <a:lnTo>
                  <a:pt x="145" y="687"/>
                </a:lnTo>
                <a:lnTo>
                  <a:pt x="146" y="687"/>
                </a:lnTo>
                <a:lnTo>
                  <a:pt x="146" y="686"/>
                </a:lnTo>
                <a:lnTo>
                  <a:pt x="146" y="686"/>
                </a:lnTo>
                <a:lnTo>
                  <a:pt x="146" y="685"/>
                </a:lnTo>
                <a:lnTo>
                  <a:pt x="146" y="685"/>
                </a:lnTo>
                <a:lnTo>
                  <a:pt x="145" y="685"/>
                </a:lnTo>
                <a:lnTo>
                  <a:pt x="145" y="685"/>
                </a:lnTo>
                <a:lnTo>
                  <a:pt x="144" y="684"/>
                </a:lnTo>
                <a:lnTo>
                  <a:pt x="144" y="684"/>
                </a:lnTo>
                <a:lnTo>
                  <a:pt x="144" y="684"/>
                </a:lnTo>
                <a:lnTo>
                  <a:pt x="144" y="684"/>
                </a:lnTo>
                <a:lnTo>
                  <a:pt x="145" y="683"/>
                </a:lnTo>
                <a:lnTo>
                  <a:pt x="145" y="683"/>
                </a:lnTo>
                <a:lnTo>
                  <a:pt x="146" y="683"/>
                </a:lnTo>
                <a:lnTo>
                  <a:pt x="146" y="683"/>
                </a:lnTo>
                <a:lnTo>
                  <a:pt x="146" y="684"/>
                </a:lnTo>
                <a:lnTo>
                  <a:pt x="146" y="684"/>
                </a:lnTo>
                <a:lnTo>
                  <a:pt x="147" y="684"/>
                </a:lnTo>
                <a:lnTo>
                  <a:pt x="148" y="685"/>
                </a:lnTo>
                <a:lnTo>
                  <a:pt x="148" y="685"/>
                </a:lnTo>
                <a:lnTo>
                  <a:pt x="149" y="686"/>
                </a:lnTo>
                <a:lnTo>
                  <a:pt x="149" y="686"/>
                </a:lnTo>
                <a:lnTo>
                  <a:pt x="149" y="687"/>
                </a:lnTo>
                <a:lnTo>
                  <a:pt x="150" y="688"/>
                </a:lnTo>
                <a:lnTo>
                  <a:pt x="150" y="688"/>
                </a:lnTo>
                <a:lnTo>
                  <a:pt x="150" y="688"/>
                </a:lnTo>
                <a:lnTo>
                  <a:pt x="149" y="688"/>
                </a:lnTo>
                <a:lnTo>
                  <a:pt x="149" y="688"/>
                </a:lnTo>
                <a:lnTo>
                  <a:pt x="149" y="688"/>
                </a:lnTo>
                <a:lnTo>
                  <a:pt x="148" y="688"/>
                </a:lnTo>
                <a:lnTo>
                  <a:pt x="148" y="688"/>
                </a:lnTo>
                <a:lnTo>
                  <a:pt x="148" y="689"/>
                </a:lnTo>
                <a:lnTo>
                  <a:pt x="149" y="689"/>
                </a:lnTo>
                <a:lnTo>
                  <a:pt x="149" y="689"/>
                </a:lnTo>
                <a:lnTo>
                  <a:pt x="149" y="690"/>
                </a:lnTo>
                <a:lnTo>
                  <a:pt x="148" y="690"/>
                </a:lnTo>
                <a:lnTo>
                  <a:pt x="149" y="690"/>
                </a:lnTo>
                <a:lnTo>
                  <a:pt x="149" y="690"/>
                </a:lnTo>
                <a:lnTo>
                  <a:pt x="149" y="690"/>
                </a:lnTo>
                <a:lnTo>
                  <a:pt x="149" y="690"/>
                </a:lnTo>
                <a:lnTo>
                  <a:pt x="150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1"/>
                </a:lnTo>
                <a:lnTo>
                  <a:pt x="152" y="691"/>
                </a:lnTo>
                <a:lnTo>
                  <a:pt x="151" y="692"/>
                </a:lnTo>
                <a:lnTo>
                  <a:pt x="151" y="692"/>
                </a:lnTo>
                <a:lnTo>
                  <a:pt x="151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3"/>
                </a:lnTo>
                <a:lnTo>
                  <a:pt x="151" y="693"/>
                </a:lnTo>
                <a:lnTo>
                  <a:pt x="151" y="693"/>
                </a:lnTo>
                <a:lnTo>
                  <a:pt x="151" y="694"/>
                </a:lnTo>
                <a:lnTo>
                  <a:pt x="150" y="694"/>
                </a:lnTo>
                <a:lnTo>
                  <a:pt x="150" y="694"/>
                </a:lnTo>
                <a:lnTo>
                  <a:pt x="150" y="695"/>
                </a:lnTo>
                <a:lnTo>
                  <a:pt x="150" y="695"/>
                </a:lnTo>
                <a:lnTo>
                  <a:pt x="151" y="695"/>
                </a:lnTo>
                <a:lnTo>
                  <a:pt x="151" y="695"/>
                </a:lnTo>
                <a:lnTo>
                  <a:pt x="152" y="695"/>
                </a:lnTo>
                <a:lnTo>
                  <a:pt x="152" y="695"/>
                </a:lnTo>
                <a:lnTo>
                  <a:pt x="152" y="695"/>
                </a:lnTo>
                <a:lnTo>
                  <a:pt x="152" y="695"/>
                </a:lnTo>
                <a:lnTo>
                  <a:pt x="153" y="695"/>
                </a:lnTo>
                <a:lnTo>
                  <a:pt x="153" y="695"/>
                </a:lnTo>
                <a:lnTo>
                  <a:pt x="154" y="695"/>
                </a:lnTo>
                <a:lnTo>
                  <a:pt x="154" y="695"/>
                </a:lnTo>
                <a:lnTo>
                  <a:pt x="154" y="695"/>
                </a:lnTo>
                <a:lnTo>
                  <a:pt x="155" y="695"/>
                </a:lnTo>
                <a:lnTo>
                  <a:pt x="154" y="696"/>
                </a:lnTo>
                <a:lnTo>
                  <a:pt x="155" y="696"/>
                </a:lnTo>
                <a:lnTo>
                  <a:pt x="155" y="696"/>
                </a:lnTo>
                <a:lnTo>
                  <a:pt x="155" y="696"/>
                </a:lnTo>
                <a:lnTo>
                  <a:pt x="156" y="696"/>
                </a:lnTo>
                <a:lnTo>
                  <a:pt x="156" y="696"/>
                </a:lnTo>
                <a:lnTo>
                  <a:pt x="156" y="697"/>
                </a:lnTo>
                <a:lnTo>
                  <a:pt x="155" y="697"/>
                </a:lnTo>
                <a:lnTo>
                  <a:pt x="155" y="698"/>
                </a:lnTo>
                <a:lnTo>
                  <a:pt x="155" y="698"/>
                </a:lnTo>
                <a:lnTo>
                  <a:pt x="155" y="698"/>
                </a:lnTo>
                <a:lnTo>
                  <a:pt x="155" y="698"/>
                </a:lnTo>
                <a:lnTo>
                  <a:pt x="156" y="698"/>
                </a:lnTo>
                <a:lnTo>
                  <a:pt x="156" y="698"/>
                </a:lnTo>
                <a:lnTo>
                  <a:pt x="157" y="698"/>
                </a:lnTo>
                <a:lnTo>
                  <a:pt x="157" y="698"/>
                </a:lnTo>
                <a:lnTo>
                  <a:pt x="157" y="698"/>
                </a:lnTo>
                <a:lnTo>
                  <a:pt x="157" y="698"/>
                </a:lnTo>
                <a:lnTo>
                  <a:pt x="156" y="698"/>
                </a:lnTo>
                <a:lnTo>
                  <a:pt x="156" y="699"/>
                </a:lnTo>
                <a:lnTo>
                  <a:pt x="157" y="699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1"/>
                </a:lnTo>
                <a:lnTo>
                  <a:pt x="158" y="701"/>
                </a:lnTo>
                <a:lnTo>
                  <a:pt x="158" y="702"/>
                </a:lnTo>
                <a:lnTo>
                  <a:pt x="157" y="702"/>
                </a:lnTo>
                <a:lnTo>
                  <a:pt x="157" y="702"/>
                </a:lnTo>
                <a:lnTo>
                  <a:pt x="158" y="702"/>
                </a:lnTo>
                <a:lnTo>
                  <a:pt x="159" y="702"/>
                </a:lnTo>
                <a:lnTo>
                  <a:pt x="159" y="703"/>
                </a:lnTo>
                <a:lnTo>
                  <a:pt x="158" y="703"/>
                </a:lnTo>
                <a:lnTo>
                  <a:pt x="158" y="703"/>
                </a:lnTo>
                <a:lnTo>
                  <a:pt x="158" y="703"/>
                </a:lnTo>
                <a:lnTo>
                  <a:pt x="157" y="703"/>
                </a:lnTo>
                <a:lnTo>
                  <a:pt x="157" y="704"/>
                </a:lnTo>
                <a:lnTo>
                  <a:pt x="158" y="704"/>
                </a:lnTo>
                <a:lnTo>
                  <a:pt x="158" y="704"/>
                </a:lnTo>
                <a:lnTo>
                  <a:pt x="159" y="704"/>
                </a:lnTo>
                <a:lnTo>
                  <a:pt x="159" y="704"/>
                </a:lnTo>
                <a:lnTo>
                  <a:pt x="159" y="704"/>
                </a:lnTo>
                <a:lnTo>
                  <a:pt x="159" y="704"/>
                </a:lnTo>
                <a:lnTo>
                  <a:pt x="159" y="705"/>
                </a:lnTo>
                <a:lnTo>
                  <a:pt x="159" y="705"/>
                </a:lnTo>
                <a:lnTo>
                  <a:pt x="159" y="705"/>
                </a:lnTo>
                <a:lnTo>
                  <a:pt x="160" y="705"/>
                </a:lnTo>
                <a:lnTo>
                  <a:pt x="160" y="706"/>
                </a:lnTo>
                <a:lnTo>
                  <a:pt x="160" y="706"/>
                </a:lnTo>
                <a:lnTo>
                  <a:pt x="160" y="706"/>
                </a:lnTo>
                <a:lnTo>
                  <a:pt x="161" y="706"/>
                </a:lnTo>
                <a:lnTo>
                  <a:pt x="161" y="706"/>
                </a:lnTo>
                <a:lnTo>
                  <a:pt x="161" y="706"/>
                </a:lnTo>
                <a:lnTo>
                  <a:pt x="161" y="707"/>
                </a:lnTo>
                <a:lnTo>
                  <a:pt x="162" y="707"/>
                </a:lnTo>
                <a:lnTo>
                  <a:pt x="162" y="707"/>
                </a:lnTo>
                <a:lnTo>
                  <a:pt x="162" y="707"/>
                </a:lnTo>
                <a:lnTo>
                  <a:pt x="162" y="707"/>
                </a:lnTo>
                <a:lnTo>
                  <a:pt x="162" y="707"/>
                </a:lnTo>
                <a:lnTo>
                  <a:pt x="163" y="707"/>
                </a:lnTo>
                <a:lnTo>
                  <a:pt x="163" y="707"/>
                </a:lnTo>
                <a:lnTo>
                  <a:pt x="164" y="707"/>
                </a:lnTo>
                <a:lnTo>
                  <a:pt x="164" y="707"/>
                </a:lnTo>
                <a:lnTo>
                  <a:pt x="163" y="707"/>
                </a:lnTo>
                <a:lnTo>
                  <a:pt x="163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8"/>
                </a:lnTo>
                <a:lnTo>
                  <a:pt x="164" y="709"/>
                </a:lnTo>
                <a:lnTo>
                  <a:pt x="164" y="709"/>
                </a:lnTo>
                <a:lnTo>
                  <a:pt x="164" y="709"/>
                </a:lnTo>
                <a:lnTo>
                  <a:pt x="164" y="710"/>
                </a:lnTo>
                <a:lnTo>
                  <a:pt x="165" y="710"/>
                </a:lnTo>
                <a:lnTo>
                  <a:pt x="165" y="710"/>
                </a:lnTo>
                <a:lnTo>
                  <a:pt x="165" y="710"/>
                </a:lnTo>
                <a:lnTo>
                  <a:pt x="166" y="710"/>
                </a:lnTo>
                <a:lnTo>
                  <a:pt x="166" y="711"/>
                </a:lnTo>
                <a:lnTo>
                  <a:pt x="166" y="711"/>
                </a:lnTo>
                <a:lnTo>
                  <a:pt x="167" y="711"/>
                </a:lnTo>
                <a:lnTo>
                  <a:pt x="166" y="712"/>
                </a:lnTo>
                <a:lnTo>
                  <a:pt x="167" y="712"/>
                </a:lnTo>
                <a:lnTo>
                  <a:pt x="167" y="712"/>
                </a:lnTo>
                <a:lnTo>
                  <a:pt x="167" y="712"/>
                </a:lnTo>
                <a:lnTo>
                  <a:pt x="168" y="712"/>
                </a:lnTo>
                <a:lnTo>
                  <a:pt x="168" y="712"/>
                </a:lnTo>
                <a:lnTo>
                  <a:pt x="168" y="712"/>
                </a:lnTo>
                <a:lnTo>
                  <a:pt x="168" y="712"/>
                </a:lnTo>
                <a:lnTo>
                  <a:pt x="168" y="713"/>
                </a:lnTo>
                <a:lnTo>
                  <a:pt x="168" y="714"/>
                </a:lnTo>
                <a:lnTo>
                  <a:pt x="168" y="715"/>
                </a:lnTo>
                <a:lnTo>
                  <a:pt x="168" y="715"/>
                </a:lnTo>
                <a:lnTo>
                  <a:pt x="169" y="715"/>
                </a:lnTo>
                <a:lnTo>
                  <a:pt x="169" y="715"/>
                </a:lnTo>
                <a:lnTo>
                  <a:pt x="169" y="715"/>
                </a:lnTo>
                <a:lnTo>
                  <a:pt x="170" y="715"/>
                </a:lnTo>
                <a:lnTo>
                  <a:pt x="170" y="715"/>
                </a:lnTo>
                <a:lnTo>
                  <a:pt x="170" y="715"/>
                </a:lnTo>
                <a:lnTo>
                  <a:pt x="170" y="716"/>
                </a:lnTo>
                <a:lnTo>
                  <a:pt x="170" y="716"/>
                </a:lnTo>
                <a:lnTo>
                  <a:pt x="170" y="717"/>
                </a:lnTo>
                <a:lnTo>
                  <a:pt x="171" y="717"/>
                </a:lnTo>
                <a:lnTo>
                  <a:pt x="171" y="717"/>
                </a:lnTo>
                <a:lnTo>
                  <a:pt x="171" y="717"/>
                </a:lnTo>
                <a:lnTo>
                  <a:pt x="172" y="717"/>
                </a:lnTo>
                <a:lnTo>
                  <a:pt x="171" y="718"/>
                </a:lnTo>
                <a:lnTo>
                  <a:pt x="171" y="718"/>
                </a:lnTo>
                <a:lnTo>
                  <a:pt x="171" y="718"/>
                </a:lnTo>
                <a:lnTo>
                  <a:pt x="171" y="719"/>
                </a:lnTo>
                <a:lnTo>
                  <a:pt x="171" y="719"/>
                </a:lnTo>
                <a:lnTo>
                  <a:pt x="172" y="718"/>
                </a:lnTo>
                <a:lnTo>
                  <a:pt x="172" y="718"/>
                </a:lnTo>
                <a:lnTo>
                  <a:pt x="172" y="718"/>
                </a:lnTo>
                <a:lnTo>
                  <a:pt x="172" y="719"/>
                </a:lnTo>
                <a:lnTo>
                  <a:pt x="172" y="719"/>
                </a:lnTo>
                <a:lnTo>
                  <a:pt x="172" y="719"/>
                </a:lnTo>
                <a:lnTo>
                  <a:pt x="172" y="720"/>
                </a:lnTo>
                <a:lnTo>
                  <a:pt x="172" y="720"/>
                </a:lnTo>
                <a:lnTo>
                  <a:pt x="172" y="720"/>
                </a:lnTo>
                <a:lnTo>
                  <a:pt x="172" y="720"/>
                </a:lnTo>
                <a:lnTo>
                  <a:pt x="173" y="720"/>
                </a:lnTo>
                <a:lnTo>
                  <a:pt x="173" y="721"/>
                </a:lnTo>
                <a:lnTo>
                  <a:pt x="172" y="721"/>
                </a:lnTo>
                <a:lnTo>
                  <a:pt x="172" y="721"/>
                </a:lnTo>
                <a:lnTo>
                  <a:pt x="172" y="722"/>
                </a:lnTo>
                <a:lnTo>
                  <a:pt x="173" y="722"/>
                </a:lnTo>
                <a:lnTo>
                  <a:pt x="174" y="722"/>
                </a:lnTo>
                <a:lnTo>
                  <a:pt x="175" y="722"/>
                </a:lnTo>
                <a:lnTo>
                  <a:pt x="175" y="722"/>
                </a:lnTo>
                <a:lnTo>
                  <a:pt x="176" y="722"/>
                </a:lnTo>
                <a:lnTo>
                  <a:pt x="176" y="723"/>
                </a:lnTo>
                <a:lnTo>
                  <a:pt x="176" y="723"/>
                </a:lnTo>
                <a:lnTo>
                  <a:pt x="176" y="723"/>
                </a:lnTo>
                <a:lnTo>
                  <a:pt x="176" y="724"/>
                </a:lnTo>
                <a:lnTo>
                  <a:pt x="176" y="724"/>
                </a:lnTo>
                <a:lnTo>
                  <a:pt x="176" y="725"/>
                </a:lnTo>
                <a:lnTo>
                  <a:pt x="177" y="725"/>
                </a:lnTo>
                <a:lnTo>
                  <a:pt x="177" y="726"/>
                </a:lnTo>
                <a:lnTo>
                  <a:pt x="177" y="726"/>
                </a:lnTo>
                <a:lnTo>
                  <a:pt x="177" y="727"/>
                </a:lnTo>
                <a:lnTo>
                  <a:pt x="178" y="727"/>
                </a:lnTo>
                <a:lnTo>
                  <a:pt x="177" y="728"/>
                </a:lnTo>
                <a:lnTo>
                  <a:pt x="178" y="728"/>
                </a:lnTo>
                <a:lnTo>
                  <a:pt x="178" y="728"/>
                </a:lnTo>
                <a:lnTo>
                  <a:pt x="178" y="729"/>
                </a:lnTo>
                <a:lnTo>
                  <a:pt x="179" y="729"/>
                </a:lnTo>
                <a:lnTo>
                  <a:pt x="179" y="729"/>
                </a:lnTo>
                <a:lnTo>
                  <a:pt x="179" y="729"/>
                </a:lnTo>
                <a:lnTo>
                  <a:pt x="180" y="729"/>
                </a:lnTo>
                <a:lnTo>
                  <a:pt x="180" y="729"/>
                </a:lnTo>
                <a:lnTo>
                  <a:pt x="180" y="730"/>
                </a:lnTo>
                <a:lnTo>
                  <a:pt x="181" y="730"/>
                </a:lnTo>
                <a:lnTo>
                  <a:pt x="181" y="729"/>
                </a:lnTo>
                <a:lnTo>
                  <a:pt x="181" y="729"/>
                </a:lnTo>
                <a:lnTo>
                  <a:pt x="181" y="730"/>
                </a:lnTo>
                <a:lnTo>
                  <a:pt x="182" y="730"/>
                </a:lnTo>
                <a:lnTo>
                  <a:pt x="182" y="730"/>
                </a:lnTo>
                <a:lnTo>
                  <a:pt x="182" y="729"/>
                </a:lnTo>
                <a:lnTo>
                  <a:pt x="183" y="729"/>
                </a:lnTo>
                <a:lnTo>
                  <a:pt x="183" y="730"/>
                </a:lnTo>
                <a:lnTo>
                  <a:pt x="183" y="730"/>
                </a:lnTo>
                <a:lnTo>
                  <a:pt x="183" y="730"/>
                </a:lnTo>
                <a:lnTo>
                  <a:pt x="183" y="730"/>
                </a:lnTo>
                <a:lnTo>
                  <a:pt x="183" y="729"/>
                </a:lnTo>
                <a:lnTo>
                  <a:pt x="184" y="729"/>
                </a:lnTo>
                <a:lnTo>
                  <a:pt x="184" y="728"/>
                </a:lnTo>
                <a:lnTo>
                  <a:pt x="185" y="729"/>
                </a:lnTo>
                <a:lnTo>
                  <a:pt x="185" y="728"/>
                </a:lnTo>
                <a:lnTo>
                  <a:pt x="185" y="728"/>
                </a:lnTo>
                <a:lnTo>
                  <a:pt x="185" y="728"/>
                </a:lnTo>
                <a:lnTo>
                  <a:pt x="186" y="728"/>
                </a:lnTo>
                <a:lnTo>
                  <a:pt x="187" y="727"/>
                </a:lnTo>
                <a:lnTo>
                  <a:pt x="187" y="727"/>
                </a:lnTo>
                <a:lnTo>
                  <a:pt x="187" y="726"/>
                </a:lnTo>
                <a:lnTo>
                  <a:pt x="187" y="726"/>
                </a:lnTo>
                <a:lnTo>
                  <a:pt x="187" y="726"/>
                </a:lnTo>
                <a:lnTo>
                  <a:pt x="188" y="725"/>
                </a:lnTo>
                <a:lnTo>
                  <a:pt x="187" y="725"/>
                </a:lnTo>
                <a:lnTo>
                  <a:pt x="187" y="725"/>
                </a:lnTo>
                <a:lnTo>
                  <a:pt x="187" y="724"/>
                </a:lnTo>
                <a:lnTo>
                  <a:pt x="188" y="724"/>
                </a:lnTo>
                <a:lnTo>
                  <a:pt x="188" y="724"/>
                </a:lnTo>
                <a:lnTo>
                  <a:pt x="188" y="724"/>
                </a:lnTo>
                <a:lnTo>
                  <a:pt x="188" y="723"/>
                </a:lnTo>
                <a:lnTo>
                  <a:pt x="189" y="723"/>
                </a:lnTo>
                <a:lnTo>
                  <a:pt x="189" y="723"/>
                </a:lnTo>
                <a:lnTo>
                  <a:pt x="189" y="722"/>
                </a:lnTo>
                <a:lnTo>
                  <a:pt x="189" y="722"/>
                </a:lnTo>
                <a:lnTo>
                  <a:pt x="190" y="722"/>
                </a:lnTo>
                <a:lnTo>
                  <a:pt x="190" y="722"/>
                </a:lnTo>
                <a:lnTo>
                  <a:pt x="191" y="722"/>
                </a:lnTo>
                <a:lnTo>
                  <a:pt x="191" y="721"/>
                </a:lnTo>
                <a:lnTo>
                  <a:pt x="191" y="721"/>
                </a:lnTo>
                <a:lnTo>
                  <a:pt x="192" y="721"/>
                </a:lnTo>
                <a:lnTo>
                  <a:pt x="192" y="721"/>
                </a:lnTo>
                <a:lnTo>
                  <a:pt x="193" y="721"/>
                </a:lnTo>
                <a:lnTo>
                  <a:pt x="193" y="721"/>
                </a:lnTo>
                <a:lnTo>
                  <a:pt x="193" y="721"/>
                </a:lnTo>
                <a:lnTo>
                  <a:pt x="194" y="721"/>
                </a:lnTo>
                <a:lnTo>
                  <a:pt x="194" y="721"/>
                </a:lnTo>
                <a:lnTo>
                  <a:pt x="194" y="720"/>
                </a:lnTo>
                <a:lnTo>
                  <a:pt x="194" y="720"/>
                </a:lnTo>
                <a:lnTo>
                  <a:pt x="195" y="720"/>
                </a:lnTo>
                <a:lnTo>
                  <a:pt x="195" y="720"/>
                </a:lnTo>
                <a:lnTo>
                  <a:pt x="195" y="720"/>
                </a:lnTo>
                <a:lnTo>
                  <a:pt x="195" y="719"/>
                </a:lnTo>
                <a:lnTo>
                  <a:pt x="196" y="719"/>
                </a:lnTo>
                <a:lnTo>
                  <a:pt x="196" y="719"/>
                </a:lnTo>
                <a:lnTo>
                  <a:pt x="196" y="718"/>
                </a:lnTo>
                <a:lnTo>
                  <a:pt x="197" y="718"/>
                </a:lnTo>
                <a:lnTo>
                  <a:pt x="196" y="719"/>
                </a:lnTo>
                <a:lnTo>
                  <a:pt x="197" y="719"/>
                </a:lnTo>
                <a:lnTo>
                  <a:pt x="197" y="720"/>
                </a:lnTo>
                <a:lnTo>
                  <a:pt x="197" y="720"/>
                </a:lnTo>
                <a:lnTo>
                  <a:pt x="197" y="719"/>
                </a:lnTo>
                <a:lnTo>
                  <a:pt x="198" y="719"/>
                </a:lnTo>
                <a:lnTo>
                  <a:pt x="198" y="719"/>
                </a:lnTo>
                <a:lnTo>
                  <a:pt x="199" y="718"/>
                </a:lnTo>
                <a:lnTo>
                  <a:pt x="199" y="719"/>
                </a:lnTo>
                <a:lnTo>
                  <a:pt x="199" y="719"/>
                </a:lnTo>
                <a:lnTo>
                  <a:pt x="199" y="719"/>
                </a:lnTo>
                <a:lnTo>
                  <a:pt x="199" y="719"/>
                </a:lnTo>
                <a:lnTo>
                  <a:pt x="200" y="719"/>
                </a:lnTo>
                <a:lnTo>
                  <a:pt x="200" y="719"/>
                </a:lnTo>
                <a:lnTo>
                  <a:pt x="200" y="719"/>
                </a:lnTo>
                <a:lnTo>
                  <a:pt x="201" y="719"/>
                </a:lnTo>
                <a:lnTo>
                  <a:pt x="201" y="718"/>
                </a:lnTo>
                <a:lnTo>
                  <a:pt x="202" y="718"/>
                </a:lnTo>
                <a:lnTo>
                  <a:pt x="202" y="718"/>
                </a:lnTo>
                <a:lnTo>
                  <a:pt x="202" y="718"/>
                </a:lnTo>
                <a:lnTo>
                  <a:pt x="203" y="718"/>
                </a:lnTo>
                <a:lnTo>
                  <a:pt x="203" y="718"/>
                </a:lnTo>
                <a:lnTo>
                  <a:pt x="204" y="718"/>
                </a:lnTo>
                <a:lnTo>
                  <a:pt x="203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6" y="718"/>
                </a:lnTo>
                <a:lnTo>
                  <a:pt x="206" y="718"/>
                </a:lnTo>
                <a:lnTo>
                  <a:pt x="206" y="717"/>
                </a:lnTo>
                <a:lnTo>
                  <a:pt x="207" y="717"/>
                </a:lnTo>
                <a:lnTo>
                  <a:pt x="207" y="717"/>
                </a:lnTo>
                <a:lnTo>
                  <a:pt x="208" y="717"/>
                </a:lnTo>
                <a:lnTo>
                  <a:pt x="208" y="716"/>
                </a:lnTo>
                <a:lnTo>
                  <a:pt x="208" y="716"/>
                </a:lnTo>
                <a:lnTo>
                  <a:pt x="208" y="716"/>
                </a:lnTo>
                <a:lnTo>
                  <a:pt x="208" y="715"/>
                </a:lnTo>
                <a:lnTo>
                  <a:pt x="209" y="715"/>
                </a:lnTo>
                <a:lnTo>
                  <a:pt x="209" y="715"/>
                </a:lnTo>
                <a:lnTo>
                  <a:pt x="209" y="715"/>
                </a:lnTo>
                <a:lnTo>
                  <a:pt x="209" y="715"/>
                </a:lnTo>
                <a:lnTo>
                  <a:pt x="210" y="715"/>
                </a:lnTo>
                <a:lnTo>
                  <a:pt x="210" y="715"/>
                </a:lnTo>
                <a:lnTo>
                  <a:pt x="210" y="715"/>
                </a:lnTo>
                <a:lnTo>
                  <a:pt x="210" y="715"/>
                </a:lnTo>
                <a:lnTo>
                  <a:pt x="211" y="715"/>
                </a:lnTo>
                <a:lnTo>
                  <a:pt x="211" y="715"/>
                </a:lnTo>
                <a:lnTo>
                  <a:pt x="211" y="715"/>
                </a:lnTo>
                <a:lnTo>
                  <a:pt x="211" y="714"/>
                </a:lnTo>
                <a:lnTo>
                  <a:pt x="212" y="714"/>
                </a:lnTo>
                <a:lnTo>
                  <a:pt x="212" y="714"/>
                </a:lnTo>
                <a:lnTo>
                  <a:pt x="213" y="714"/>
                </a:lnTo>
                <a:lnTo>
                  <a:pt x="213" y="714"/>
                </a:lnTo>
                <a:lnTo>
                  <a:pt x="214" y="714"/>
                </a:lnTo>
                <a:lnTo>
                  <a:pt x="214" y="714"/>
                </a:lnTo>
                <a:lnTo>
                  <a:pt x="215" y="714"/>
                </a:lnTo>
                <a:lnTo>
                  <a:pt x="215" y="714"/>
                </a:lnTo>
                <a:lnTo>
                  <a:pt x="215" y="714"/>
                </a:lnTo>
                <a:lnTo>
                  <a:pt x="216" y="714"/>
                </a:lnTo>
                <a:lnTo>
                  <a:pt x="217" y="714"/>
                </a:lnTo>
                <a:lnTo>
                  <a:pt x="217" y="714"/>
                </a:lnTo>
                <a:lnTo>
                  <a:pt x="217" y="713"/>
                </a:lnTo>
                <a:lnTo>
                  <a:pt x="218" y="713"/>
                </a:lnTo>
                <a:lnTo>
                  <a:pt x="218" y="713"/>
                </a:lnTo>
                <a:lnTo>
                  <a:pt x="219" y="713"/>
                </a:lnTo>
                <a:lnTo>
                  <a:pt x="219" y="713"/>
                </a:lnTo>
                <a:lnTo>
                  <a:pt x="219" y="713"/>
                </a:lnTo>
                <a:lnTo>
                  <a:pt x="220" y="713"/>
                </a:lnTo>
                <a:lnTo>
                  <a:pt x="220" y="713"/>
                </a:lnTo>
                <a:lnTo>
                  <a:pt x="220" y="713"/>
                </a:lnTo>
                <a:lnTo>
                  <a:pt x="221" y="713"/>
                </a:lnTo>
                <a:lnTo>
                  <a:pt x="221" y="712"/>
                </a:lnTo>
                <a:lnTo>
                  <a:pt x="222" y="712"/>
                </a:lnTo>
                <a:lnTo>
                  <a:pt x="223" y="712"/>
                </a:lnTo>
                <a:lnTo>
                  <a:pt x="223" y="712"/>
                </a:lnTo>
                <a:lnTo>
                  <a:pt x="224" y="712"/>
                </a:lnTo>
                <a:lnTo>
                  <a:pt x="224" y="712"/>
                </a:lnTo>
                <a:lnTo>
                  <a:pt x="225" y="712"/>
                </a:lnTo>
                <a:lnTo>
                  <a:pt x="225" y="713"/>
                </a:lnTo>
                <a:lnTo>
                  <a:pt x="225" y="713"/>
                </a:lnTo>
                <a:lnTo>
                  <a:pt x="225" y="713"/>
                </a:lnTo>
                <a:lnTo>
                  <a:pt x="226" y="713"/>
                </a:lnTo>
                <a:lnTo>
                  <a:pt x="226" y="713"/>
                </a:lnTo>
                <a:lnTo>
                  <a:pt x="227" y="714"/>
                </a:lnTo>
                <a:lnTo>
                  <a:pt x="227" y="714"/>
                </a:lnTo>
                <a:lnTo>
                  <a:pt x="227" y="714"/>
                </a:lnTo>
                <a:lnTo>
                  <a:pt x="228" y="714"/>
                </a:lnTo>
                <a:lnTo>
                  <a:pt x="229" y="715"/>
                </a:lnTo>
                <a:lnTo>
                  <a:pt x="229" y="715"/>
                </a:lnTo>
                <a:lnTo>
                  <a:pt x="229" y="715"/>
                </a:lnTo>
                <a:lnTo>
                  <a:pt x="229" y="716"/>
                </a:lnTo>
                <a:lnTo>
                  <a:pt x="229" y="717"/>
                </a:lnTo>
                <a:lnTo>
                  <a:pt x="229" y="717"/>
                </a:lnTo>
                <a:lnTo>
                  <a:pt x="230" y="717"/>
                </a:lnTo>
                <a:lnTo>
                  <a:pt x="230" y="718"/>
                </a:lnTo>
                <a:lnTo>
                  <a:pt x="230" y="718"/>
                </a:lnTo>
                <a:lnTo>
                  <a:pt x="230" y="718"/>
                </a:lnTo>
                <a:lnTo>
                  <a:pt x="230" y="718"/>
                </a:lnTo>
                <a:lnTo>
                  <a:pt x="231" y="718"/>
                </a:lnTo>
                <a:lnTo>
                  <a:pt x="231" y="718"/>
                </a:lnTo>
                <a:lnTo>
                  <a:pt x="232" y="718"/>
                </a:lnTo>
                <a:lnTo>
                  <a:pt x="232" y="719"/>
                </a:lnTo>
                <a:lnTo>
                  <a:pt x="233" y="719"/>
                </a:lnTo>
                <a:lnTo>
                  <a:pt x="233" y="719"/>
                </a:lnTo>
                <a:lnTo>
                  <a:pt x="233" y="719"/>
                </a:lnTo>
                <a:lnTo>
                  <a:pt x="233" y="720"/>
                </a:lnTo>
                <a:lnTo>
                  <a:pt x="234" y="720"/>
                </a:lnTo>
                <a:lnTo>
                  <a:pt x="234" y="720"/>
                </a:lnTo>
                <a:lnTo>
                  <a:pt x="235" y="720"/>
                </a:lnTo>
                <a:lnTo>
                  <a:pt x="235" y="721"/>
                </a:lnTo>
                <a:lnTo>
                  <a:pt x="236" y="721"/>
                </a:lnTo>
                <a:lnTo>
                  <a:pt x="236" y="721"/>
                </a:lnTo>
                <a:lnTo>
                  <a:pt x="236" y="722"/>
                </a:lnTo>
                <a:lnTo>
                  <a:pt x="236" y="722"/>
                </a:lnTo>
                <a:lnTo>
                  <a:pt x="236" y="723"/>
                </a:lnTo>
                <a:lnTo>
                  <a:pt x="236" y="723"/>
                </a:lnTo>
                <a:lnTo>
                  <a:pt x="237" y="724"/>
                </a:lnTo>
                <a:lnTo>
                  <a:pt x="237" y="724"/>
                </a:lnTo>
                <a:lnTo>
                  <a:pt x="237" y="725"/>
                </a:lnTo>
                <a:lnTo>
                  <a:pt x="237" y="725"/>
                </a:lnTo>
                <a:lnTo>
                  <a:pt x="237" y="726"/>
                </a:lnTo>
                <a:lnTo>
                  <a:pt x="237" y="726"/>
                </a:lnTo>
                <a:lnTo>
                  <a:pt x="237" y="727"/>
                </a:lnTo>
                <a:lnTo>
                  <a:pt x="237" y="728"/>
                </a:lnTo>
                <a:lnTo>
                  <a:pt x="237" y="728"/>
                </a:lnTo>
                <a:lnTo>
                  <a:pt x="237" y="729"/>
                </a:lnTo>
                <a:lnTo>
                  <a:pt x="238" y="729"/>
                </a:lnTo>
                <a:lnTo>
                  <a:pt x="238" y="730"/>
                </a:lnTo>
                <a:lnTo>
                  <a:pt x="238" y="730"/>
                </a:lnTo>
                <a:lnTo>
                  <a:pt x="238" y="730"/>
                </a:lnTo>
                <a:lnTo>
                  <a:pt x="238" y="730"/>
                </a:lnTo>
                <a:lnTo>
                  <a:pt x="238" y="731"/>
                </a:lnTo>
                <a:lnTo>
                  <a:pt x="238" y="731"/>
                </a:lnTo>
                <a:lnTo>
                  <a:pt x="238" y="731"/>
                </a:lnTo>
                <a:lnTo>
                  <a:pt x="238" y="731"/>
                </a:lnTo>
                <a:lnTo>
                  <a:pt x="238" y="732"/>
                </a:lnTo>
                <a:lnTo>
                  <a:pt x="237" y="732"/>
                </a:lnTo>
                <a:lnTo>
                  <a:pt x="236" y="732"/>
                </a:lnTo>
                <a:lnTo>
                  <a:pt x="236" y="733"/>
                </a:lnTo>
                <a:lnTo>
                  <a:pt x="236" y="733"/>
                </a:lnTo>
                <a:lnTo>
                  <a:pt x="236" y="734"/>
                </a:lnTo>
                <a:lnTo>
                  <a:pt x="236" y="735"/>
                </a:lnTo>
                <a:lnTo>
                  <a:pt x="235" y="736"/>
                </a:lnTo>
                <a:lnTo>
                  <a:pt x="235" y="736"/>
                </a:lnTo>
                <a:lnTo>
                  <a:pt x="234" y="737"/>
                </a:lnTo>
                <a:lnTo>
                  <a:pt x="234" y="738"/>
                </a:lnTo>
                <a:lnTo>
                  <a:pt x="234" y="738"/>
                </a:lnTo>
                <a:lnTo>
                  <a:pt x="234" y="739"/>
                </a:lnTo>
                <a:lnTo>
                  <a:pt x="234" y="739"/>
                </a:lnTo>
                <a:lnTo>
                  <a:pt x="234" y="740"/>
                </a:lnTo>
                <a:lnTo>
                  <a:pt x="233" y="740"/>
                </a:lnTo>
                <a:lnTo>
                  <a:pt x="233" y="741"/>
                </a:lnTo>
                <a:lnTo>
                  <a:pt x="233" y="741"/>
                </a:lnTo>
                <a:lnTo>
                  <a:pt x="233" y="741"/>
                </a:lnTo>
                <a:lnTo>
                  <a:pt x="233" y="741"/>
                </a:lnTo>
                <a:lnTo>
                  <a:pt x="234" y="742"/>
                </a:lnTo>
                <a:lnTo>
                  <a:pt x="234" y="742"/>
                </a:lnTo>
                <a:lnTo>
                  <a:pt x="235" y="742"/>
                </a:lnTo>
                <a:lnTo>
                  <a:pt x="235" y="742"/>
                </a:lnTo>
                <a:lnTo>
                  <a:pt x="236" y="743"/>
                </a:lnTo>
                <a:lnTo>
                  <a:pt x="236" y="743"/>
                </a:lnTo>
                <a:lnTo>
                  <a:pt x="236" y="744"/>
                </a:lnTo>
                <a:lnTo>
                  <a:pt x="236" y="744"/>
                </a:lnTo>
                <a:lnTo>
                  <a:pt x="236" y="744"/>
                </a:lnTo>
                <a:lnTo>
                  <a:pt x="236" y="745"/>
                </a:lnTo>
                <a:lnTo>
                  <a:pt x="235" y="745"/>
                </a:lnTo>
                <a:lnTo>
                  <a:pt x="235" y="746"/>
                </a:lnTo>
                <a:lnTo>
                  <a:pt x="234" y="746"/>
                </a:lnTo>
                <a:lnTo>
                  <a:pt x="234" y="747"/>
                </a:lnTo>
                <a:lnTo>
                  <a:pt x="234" y="748"/>
                </a:lnTo>
                <a:lnTo>
                  <a:pt x="234" y="748"/>
                </a:lnTo>
                <a:lnTo>
                  <a:pt x="234" y="749"/>
                </a:lnTo>
                <a:lnTo>
                  <a:pt x="234" y="749"/>
                </a:lnTo>
                <a:lnTo>
                  <a:pt x="234" y="750"/>
                </a:lnTo>
                <a:lnTo>
                  <a:pt x="234" y="751"/>
                </a:lnTo>
                <a:lnTo>
                  <a:pt x="234" y="751"/>
                </a:lnTo>
                <a:lnTo>
                  <a:pt x="234" y="751"/>
                </a:lnTo>
                <a:lnTo>
                  <a:pt x="233" y="752"/>
                </a:lnTo>
                <a:lnTo>
                  <a:pt x="233" y="752"/>
                </a:lnTo>
                <a:lnTo>
                  <a:pt x="233" y="753"/>
                </a:lnTo>
                <a:lnTo>
                  <a:pt x="233" y="753"/>
                </a:lnTo>
                <a:lnTo>
                  <a:pt x="233" y="753"/>
                </a:lnTo>
                <a:lnTo>
                  <a:pt x="232" y="754"/>
                </a:lnTo>
                <a:lnTo>
                  <a:pt x="231" y="754"/>
                </a:lnTo>
                <a:lnTo>
                  <a:pt x="231" y="755"/>
                </a:lnTo>
                <a:lnTo>
                  <a:pt x="230" y="756"/>
                </a:lnTo>
                <a:lnTo>
                  <a:pt x="230" y="756"/>
                </a:lnTo>
                <a:lnTo>
                  <a:pt x="230" y="756"/>
                </a:lnTo>
                <a:lnTo>
                  <a:pt x="230" y="756"/>
                </a:lnTo>
                <a:lnTo>
                  <a:pt x="230" y="757"/>
                </a:lnTo>
                <a:lnTo>
                  <a:pt x="229" y="757"/>
                </a:lnTo>
                <a:lnTo>
                  <a:pt x="228" y="757"/>
                </a:lnTo>
                <a:lnTo>
                  <a:pt x="228" y="757"/>
                </a:lnTo>
                <a:lnTo>
                  <a:pt x="227" y="757"/>
                </a:lnTo>
                <a:lnTo>
                  <a:pt x="227" y="756"/>
                </a:lnTo>
                <a:lnTo>
                  <a:pt x="226" y="757"/>
                </a:lnTo>
                <a:lnTo>
                  <a:pt x="225" y="757"/>
                </a:lnTo>
                <a:lnTo>
                  <a:pt x="225" y="757"/>
                </a:lnTo>
                <a:lnTo>
                  <a:pt x="224" y="757"/>
                </a:lnTo>
                <a:lnTo>
                  <a:pt x="223" y="757"/>
                </a:lnTo>
                <a:lnTo>
                  <a:pt x="222" y="757"/>
                </a:lnTo>
                <a:lnTo>
                  <a:pt x="222" y="757"/>
                </a:lnTo>
                <a:lnTo>
                  <a:pt x="222" y="757"/>
                </a:lnTo>
                <a:lnTo>
                  <a:pt x="221" y="757"/>
                </a:lnTo>
                <a:lnTo>
                  <a:pt x="221" y="756"/>
                </a:lnTo>
                <a:lnTo>
                  <a:pt x="221" y="756"/>
                </a:lnTo>
                <a:lnTo>
                  <a:pt x="221" y="756"/>
                </a:lnTo>
                <a:lnTo>
                  <a:pt x="220" y="756"/>
                </a:lnTo>
                <a:lnTo>
                  <a:pt x="219" y="757"/>
                </a:lnTo>
                <a:lnTo>
                  <a:pt x="219" y="757"/>
                </a:lnTo>
                <a:lnTo>
                  <a:pt x="219" y="757"/>
                </a:lnTo>
                <a:lnTo>
                  <a:pt x="219" y="758"/>
                </a:lnTo>
                <a:lnTo>
                  <a:pt x="218" y="758"/>
                </a:lnTo>
                <a:lnTo>
                  <a:pt x="217" y="758"/>
                </a:lnTo>
                <a:lnTo>
                  <a:pt x="216" y="758"/>
                </a:lnTo>
                <a:lnTo>
                  <a:pt x="216" y="759"/>
                </a:lnTo>
                <a:lnTo>
                  <a:pt x="215" y="759"/>
                </a:lnTo>
                <a:lnTo>
                  <a:pt x="215" y="759"/>
                </a:lnTo>
                <a:lnTo>
                  <a:pt x="214" y="759"/>
                </a:lnTo>
                <a:lnTo>
                  <a:pt x="213" y="760"/>
                </a:lnTo>
                <a:lnTo>
                  <a:pt x="213" y="760"/>
                </a:lnTo>
                <a:lnTo>
                  <a:pt x="213" y="760"/>
                </a:lnTo>
                <a:lnTo>
                  <a:pt x="212" y="761"/>
                </a:lnTo>
                <a:lnTo>
                  <a:pt x="212" y="761"/>
                </a:lnTo>
                <a:lnTo>
                  <a:pt x="212" y="761"/>
                </a:lnTo>
                <a:lnTo>
                  <a:pt x="211" y="761"/>
                </a:lnTo>
                <a:lnTo>
                  <a:pt x="211" y="762"/>
                </a:lnTo>
                <a:lnTo>
                  <a:pt x="211" y="763"/>
                </a:lnTo>
                <a:lnTo>
                  <a:pt x="211" y="763"/>
                </a:lnTo>
                <a:lnTo>
                  <a:pt x="210" y="763"/>
                </a:lnTo>
                <a:lnTo>
                  <a:pt x="210" y="763"/>
                </a:lnTo>
                <a:lnTo>
                  <a:pt x="210" y="763"/>
                </a:lnTo>
                <a:lnTo>
                  <a:pt x="210" y="762"/>
                </a:lnTo>
                <a:lnTo>
                  <a:pt x="210" y="762"/>
                </a:lnTo>
                <a:lnTo>
                  <a:pt x="209" y="762"/>
                </a:lnTo>
                <a:lnTo>
                  <a:pt x="209" y="762"/>
                </a:lnTo>
                <a:lnTo>
                  <a:pt x="209" y="762"/>
                </a:lnTo>
                <a:lnTo>
                  <a:pt x="209" y="762"/>
                </a:lnTo>
                <a:lnTo>
                  <a:pt x="208" y="762"/>
                </a:lnTo>
                <a:lnTo>
                  <a:pt x="208" y="762"/>
                </a:lnTo>
                <a:lnTo>
                  <a:pt x="207" y="762"/>
                </a:lnTo>
                <a:lnTo>
                  <a:pt x="207" y="762"/>
                </a:lnTo>
                <a:lnTo>
                  <a:pt x="206" y="761"/>
                </a:lnTo>
                <a:lnTo>
                  <a:pt x="206" y="761"/>
                </a:lnTo>
                <a:lnTo>
                  <a:pt x="205" y="761"/>
                </a:lnTo>
                <a:lnTo>
                  <a:pt x="205" y="762"/>
                </a:lnTo>
                <a:lnTo>
                  <a:pt x="205" y="762"/>
                </a:lnTo>
                <a:lnTo>
                  <a:pt x="205" y="763"/>
                </a:lnTo>
                <a:lnTo>
                  <a:pt x="205" y="763"/>
                </a:lnTo>
                <a:lnTo>
                  <a:pt x="204" y="763"/>
                </a:lnTo>
                <a:lnTo>
                  <a:pt x="205" y="764"/>
                </a:lnTo>
                <a:lnTo>
                  <a:pt x="205" y="764"/>
                </a:lnTo>
                <a:lnTo>
                  <a:pt x="205" y="764"/>
                </a:lnTo>
                <a:lnTo>
                  <a:pt x="204" y="765"/>
                </a:lnTo>
                <a:lnTo>
                  <a:pt x="204" y="765"/>
                </a:lnTo>
                <a:lnTo>
                  <a:pt x="203" y="765"/>
                </a:lnTo>
                <a:lnTo>
                  <a:pt x="203" y="765"/>
                </a:lnTo>
                <a:lnTo>
                  <a:pt x="204" y="765"/>
                </a:lnTo>
                <a:lnTo>
                  <a:pt x="204" y="766"/>
                </a:lnTo>
                <a:lnTo>
                  <a:pt x="204" y="766"/>
                </a:lnTo>
                <a:lnTo>
                  <a:pt x="204" y="767"/>
                </a:lnTo>
                <a:lnTo>
                  <a:pt x="204" y="768"/>
                </a:lnTo>
                <a:lnTo>
                  <a:pt x="204" y="768"/>
                </a:lnTo>
                <a:lnTo>
                  <a:pt x="204" y="768"/>
                </a:lnTo>
                <a:lnTo>
                  <a:pt x="204" y="769"/>
                </a:lnTo>
                <a:lnTo>
                  <a:pt x="204" y="769"/>
                </a:lnTo>
                <a:lnTo>
                  <a:pt x="204" y="770"/>
                </a:lnTo>
                <a:lnTo>
                  <a:pt x="203" y="770"/>
                </a:lnTo>
                <a:lnTo>
                  <a:pt x="203" y="771"/>
                </a:lnTo>
                <a:lnTo>
                  <a:pt x="202" y="771"/>
                </a:lnTo>
                <a:lnTo>
                  <a:pt x="202" y="771"/>
                </a:lnTo>
                <a:lnTo>
                  <a:pt x="202" y="772"/>
                </a:lnTo>
                <a:lnTo>
                  <a:pt x="201" y="772"/>
                </a:lnTo>
                <a:lnTo>
                  <a:pt x="201" y="772"/>
                </a:lnTo>
                <a:lnTo>
                  <a:pt x="200" y="772"/>
                </a:lnTo>
                <a:lnTo>
                  <a:pt x="200" y="772"/>
                </a:lnTo>
                <a:lnTo>
                  <a:pt x="200" y="771"/>
                </a:lnTo>
                <a:lnTo>
                  <a:pt x="200" y="772"/>
                </a:lnTo>
                <a:lnTo>
                  <a:pt x="199" y="772"/>
                </a:lnTo>
                <a:lnTo>
                  <a:pt x="199" y="771"/>
                </a:lnTo>
                <a:lnTo>
                  <a:pt x="199" y="771"/>
                </a:lnTo>
                <a:lnTo>
                  <a:pt x="199" y="772"/>
                </a:lnTo>
                <a:lnTo>
                  <a:pt x="199" y="772"/>
                </a:lnTo>
                <a:lnTo>
                  <a:pt x="199" y="772"/>
                </a:lnTo>
                <a:lnTo>
                  <a:pt x="199" y="772"/>
                </a:lnTo>
                <a:lnTo>
                  <a:pt x="199" y="773"/>
                </a:ln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5"/>
                </a:lnTo>
                <a:lnTo>
                  <a:pt x="199" y="775"/>
                </a:lnTo>
                <a:lnTo>
                  <a:pt x="199" y="775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199" y="777"/>
                </a:lnTo>
                <a:lnTo>
                  <a:pt x="199" y="777"/>
                </a:lnTo>
                <a:lnTo>
                  <a:pt x="199" y="777"/>
                </a:lnTo>
                <a:lnTo>
                  <a:pt x="199" y="777"/>
                </a:lnTo>
                <a:lnTo>
                  <a:pt x="199" y="778"/>
                </a:lnTo>
                <a:lnTo>
                  <a:pt x="199" y="778"/>
                </a:lnTo>
                <a:lnTo>
                  <a:pt x="199" y="778"/>
                </a:lnTo>
                <a:lnTo>
                  <a:pt x="199" y="779"/>
                </a:lnTo>
                <a:lnTo>
                  <a:pt x="199" y="779"/>
                </a:lnTo>
                <a:lnTo>
                  <a:pt x="199" y="779"/>
                </a:lnTo>
                <a:lnTo>
                  <a:pt x="199" y="780"/>
                </a:lnTo>
                <a:lnTo>
                  <a:pt x="198" y="780"/>
                </a:lnTo>
                <a:lnTo>
                  <a:pt x="198" y="780"/>
                </a:lnTo>
                <a:lnTo>
                  <a:pt x="198" y="781"/>
                </a:lnTo>
                <a:lnTo>
                  <a:pt x="197" y="781"/>
                </a:lnTo>
                <a:lnTo>
                  <a:pt x="197" y="781"/>
                </a:lnTo>
                <a:lnTo>
                  <a:pt x="197" y="781"/>
                </a:lnTo>
                <a:lnTo>
                  <a:pt x="196" y="781"/>
                </a:lnTo>
                <a:lnTo>
                  <a:pt x="196" y="781"/>
                </a:lnTo>
                <a:lnTo>
                  <a:pt x="196" y="781"/>
                </a:lnTo>
                <a:lnTo>
                  <a:pt x="196" y="782"/>
                </a:lnTo>
                <a:lnTo>
                  <a:pt x="196" y="782"/>
                </a:lnTo>
                <a:lnTo>
                  <a:pt x="196" y="782"/>
                </a:lnTo>
                <a:lnTo>
                  <a:pt x="195" y="782"/>
                </a:lnTo>
                <a:lnTo>
                  <a:pt x="195" y="782"/>
                </a:lnTo>
                <a:lnTo>
                  <a:pt x="195" y="782"/>
                </a:lnTo>
                <a:lnTo>
                  <a:pt x="195" y="782"/>
                </a:lnTo>
                <a:lnTo>
                  <a:pt x="195" y="783"/>
                </a:lnTo>
                <a:lnTo>
                  <a:pt x="194" y="783"/>
                </a:lnTo>
                <a:lnTo>
                  <a:pt x="194" y="782"/>
                </a:lnTo>
                <a:lnTo>
                  <a:pt x="194" y="782"/>
                </a:lnTo>
                <a:lnTo>
                  <a:pt x="194" y="783"/>
                </a:lnTo>
                <a:lnTo>
                  <a:pt x="193" y="784"/>
                </a:lnTo>
                <a:lnTo>
                  <a:pt x="193" y="784"/>
                </a:lnTo>
                <a:lnTo>
                  <a:pt x="193" y="784"/>
                </a:lnTo>
                <a:lnTo>
                  <a:pt x="193" y="784"/>
                </a:lnTo>
                <a:lnTo>
                  <a:pt x="193" y="785"/>
                </a:lnTo>
                <a:lnTo>
                  <a:pt x="193" y="784"/>
                </a:lnTo>
                <a:lnTo>
                  <a:pt x="193" y="785"/>
                </a:lnTo>
                <a:lnTo>
                  <a:pt x="192" y="785"/>
                </a:lnTo>
                <a:lnTo>
                  <a:pt x="192" y="784"/>
                </a:lnTo>
                <a:lnTo>
                  <a:pt x="192" y="784"/>
                </a:lnTo>
                <a:lnTo>
                  <a:pt x="192" y="785"/>
                </a:lnTo>
                <a:lnTo>
                  <a:pt x="191" y="785"/>
                </a:lnTo>
                <a:lnTo>
                  <a:pt x="191" y="785"/>
                </a:lnTo>
                <a:lnTo>
                  <a:pt x="192" y="785"/>
                </a:lnTo>
                <a:lnTo>
                  <a:pt x="192" y="785"/>
                </a:lnTo>
                <a:lnTo>
                  <a:pt x="193" y="785"/>
                </a:lnTo>
                <a:lnTo>
                  <a:pt x="193" y="785"/>
                </a:lnTo>
                <a:lnTo>
                  <a:pt x="193" y="786"/>
                </a:lnTo>
                <a:lnTo>
                  <a:pt x="193" y="786"/>
                </a:lnTo>
                <a:lnTo>
                  <a:pt x="193" y="786"/>
                </a:lnTo>
                <a:lnTo>
                  <a:pt x="193" y="787"/>
                </a:lnTo>
                <a:lnTo>
                  <a:pt x="193" y="787"/>
                </a:lnTo>
                <a:lnTo>
                  <a:pt x="192" y="787"/>
                </a:lnTo>
                <a:lnTo>
                  <a:pt x="192" y="787"/>
                </a:lnTo>
                <a:lnTo>
                  <a:pt x="192" y="787"/>
                </a:lnTo>
                <a:lnTo>
                  <a:pt x="192" y="788"/>
                </a:lnTo>
                <a:lnTo>
                  <a:pt x="192" y="788"/>
                </a:lnTo>
                <a:lnTo>
                  <a:pt x="191" y="789"/>
                </a:lnTo>
                <a:lnTo>
                  <a:pt x="191" y="789"/>
                </a:lnTo>
                <a:lnTo>
                  <a:pt x="192" y="789"/>
                </a:lnTo>
                <a:lnTo>
                  <a:pt x="192" y="790"/>
                </a:lnTo>
                <a:lnTo>
                  <a:pt x="191" y="790"/>
                </a:lnTo>
                <a:lnTo>
                  <a:pt x="191" y="791"/>
                </a:lnTo>
                <a:lnTo>
                  <a:pt x="192" y="791"/>
                </a:lnTo>
                <a:lnTo>
                  <a:pt x="192" y="791"/>
                </a:lnTo>
                <a:lnTo>
                  <a:pt x="193" y="791"/>
                </a:lnTo>
                <a:lnTo>
                  <a:pt x="193" y="791"/>
                </a:lnTo>
                <a:lnTo>
                  <a:pt x="193" y="791"/>
                </a:lnTo>
                <a:lnTo>
                  <a:pt x="193" y="791"/>
                </a:lnTo>
                <a:lnTo>
                  <a:pt x="194" y="791"/>
                </a:lnTo>
                <a:lnTo>
                  <a:pt x="194" y="792"/>
                </a:lnTo>
                <a:lnTo>
                  <a:pt x="194" y="792"/>
                </a:lnTo>
                <a:lnTo>
                  <a:pt x="194" y="792"/>
                </a:lnTo>
                <a:lnTo>
                  <a:pt x="194" y="793"/>
                </a:lnTo>
                <a:lnTo>
                  <a:pt x="194" y="793"/>
                </a:lnTo>
                <a:lnTo>
                  <a:pt x="195" y="794"/>
                </a:lnTo>
                <a:lnTo>
                  <a:pt x="194" y="795"/>
                </a:lnTo>
                <a:lnTo>
                  <a:pt x="194" y="795"/>
                </a:lnTo>
                <a:lnTo>
                  <a:pt x="193" y="795"/>
                </a:lnTo>
                <a:lnTo>
                  <a:pt x="193" y="795"/>
                </a:lnTo>
                <a:lnTo>
                  <a:pt x="193" y="796"/>
                </a:lnTo>
                <a:lnTo>
                  <a:pt x="192" y="797"/>
                </a:lnTo>
                <a:lnTo>
                  <a:pt x="191" y="797"/>
                </a:lnTo>
                <a:lnTo>
                  <a:pt x="192" y="797"/>
                </a:lnTo>
                <a:lnTo>
                  <a:pt x="191" y="798"/>
                </a:lnTo>
                <a:lnTo>
                  <a:pt x="192" y="798"/>
                </a:lnTo>
                <a:lnTo>
                  <a:pt x="191" y="799"/>
                </a:lnTo>
                <a:lnTo>
                  <a:pt x="191" y="799"/>
                </a:lnTo>
                <a:lnTo>
                  <a:pt x="191" y="799"/>
                </a:lnTo>
                <a:lnTo>
                  <a:pt x="190" y="799"/>
                </a:lnTo>
                <a:lnTo>
                  <a:pt x="190" y="799"/>
                </a:lnTo>
                <a:lnTo>
                  <a:pt x="190" y="799"/>
                </a:lnTo>
                <a:lnTo>
                  <a:pt x="190" y="800"/>
                </a:lnTo>
                <a:lnTo>
                  <a:pt x="191" y="800"/>
                </a:lnTo>
                <a:lnTo>
                  <a:pt x="191" y="801"/>
                </a:lnTo>
                <a:lnTo>
                  <a:pt x="191" y="801"/>
                </a:lnTo>
                <a:lnTo>
                  <a:pt x="191" y="801"/>
                </a:lnTo>
                <a:lnTo>
                  <a:pt x="191" y="802"/>
                </a:lnTo>
                <a:lnTo>
                  <a:pt x="191" y="802"/>
                </a:lnTo>
                <a:lnTo>
                  <a:pt x="192" y="802"/>
                </a:lnTo>
                <a:lnTo>
                  <a:pt x="192" y="802"/>
                </a:lnTo>
                <a:lnTo>
                  <a:pt x="192" y="803"/>
                </a:lnTo>
                <a:lnTo>
                  <a:pt x="192" y="803"/>
                </a:lnTo>
                <a:lnTo>
                  <a:pt x="192" y="803"/>
                </a:lnTo>
                <a:lnTo>
                  <a:pt x="193" y="803"/>
                </a:lnTo>
                <a:lnTo>
                  <a:pt x="193" y="804"/>
                </a:lnTo>
                <a:lnTo>
                  <a:pt x="193" y="805"/>
                </a:lnTo>
                <a:lnTo>
                  <a:pt x="193" y="805"/>
                </a:lnTo>
                <a:lnTo>
                  <a:pt x="192" y="806"/>
                </a:lnTo>
                <a:lnTo>
                  <a:pt x="193" y="806"/>
                </a:lnTo>
                <a:lnTo>
                  <a:pt x="193" y="807"/>
                </a:lnTo>
                <a:lnTo>
                  <a:pt x="193" y="807"/>
                </a:lnTo>
                <a:lnTo>
                  <a:pt x="193" y="808"/>
                </a:lnTo>
                <a:lnTo>
                  <a:pt x="193" y="808"/>
                </a:lnTo>
                <a:lnTo>
                  <a:pt x="192" y="808"/>
                </a:lnTo>
                <a:lnTo>
                  <a:pt x="192" y="809"/>
                </a:lnTo>
                <a:lnTo>
                  <a:pt x="192" y="809"/>
                </a:lnTo>
                <a:lnTo>
                  <a:pt x="192" y="809"/>
                </a:lnTo>
                <a:lnTo>
                  <a:pt x="192" y="810"/>
                </a:lnTo>
                <a:lnTo>
                  <a:pt x="192" y="810"/>
                </a:lnTo>
                <a:lnTo>
                  <a:pt x="192" y="810"/>
                </a:lnTo>
                <a:lnTo>
                  <a:pt x="191" y="810"/>
                </a:lnTo>
                <a:lnTo>
                  <a:pt x="191" y="811"/>
                </a:lnTo>
                <a:lnTo>
                  <a:pt x="192" y="811"/>
                </a:lnTo>
                <a:lnTo>
                  <a:pt x="191" y="811"/>
                </a:lnTo>
                <a:lnTo>
                  <a:pt x="191" y="811"/>
                </a:lnTo>
                <a:lnTo>
                  <a:pt x="191" y="812"/>
                </a:lnTo>
                <a:lnTo>
                  <a:pt x="191" y="812"/>
                </a:lnTo>
                <a:lnTo>
                  <a:pt x="190" y="812"/>
                </a:lnTo>
                <a:lnTo>
                  <a:pt x="190" y="812"/>
                </a:lnTo>
                <a:lnTo>
                  <a:pt x="189" y="812"/>
                </a:lnTo>
                <a:lnTo>
                  <a:pt x="189" y="812"/>
                </a:lnTo>
                <a:lnTo>
                  <a:pt x="188" y="812"/>
                </a:lnTo>
                <a:lnTo>
                  <a:pt x="188" y="813"/>
                </a:lnTo>
                <a:lnTo>
                  <a:pt x="188" y="813"/>
                </a:lnTo>
                <a:lnTo>
                  <a:pt x="187" y="813"/>
                </a:lnTo>
                <a:lnTo>
                  <a:pt x="187" y="814"/>
                </a:lnTo>
                <a:lnTo>
                  <a:pt x="187" y="814"/>
                </a:lnTo>
                <a:lnTo>
                  <a:pt x="187" y="813"/>
                </a:lnTo>
                <a:lnTo>
                  <a:pt x="186" y="813"/>
                </a:lnTo>
                <a:lnTo>
                  <a:pt x="186" y="813"/>
                </a:lnTo>
                <a:lnTo>
                  <a:pt x="185" y="813"/>
                </a:lnTo>
                <a:lnTo>
                  <a:pt x="185" y="813"/>
                </a:lnTo>
                <a:lnTo>
                  <a:pt x="185" y="813"/>
                </a:lnTo>
                <a:lnTo>
                  <a:pt x="185" y="814"/>
                </a:lnTo>
                <a:lnTo>
                  <a:pt x="184" y="814"/>
                </a:lnTo>
                <a:lnTo>
                  <a:pt x="184" y="814"/>
                </a:lnTo>
                <a:lnTo>
                  <a:pt x="184" y="815"/>
                </a:lnTo>
                <a:lnTo>
                  <a:pt x="184" y="815"/>
                </a:lnTo>
                <a:lnTo>
                  <a:pt x="184" y="815"/>
                </a:lnTo>
                <a:lnTo>
                  <a:pt x="184" y="816"/>
                </a:lnTo>
                <a:lnTo>
                  <a:pt x="185" y="816"/>
                </a:lnTo>
                <a:lnTo>
                  <a:pt x="184" y="816"/>
                </a:lnTo>
                <a:lnTo>
                  <a:pt x="185" y="817"/>
                </a:lnTo>
                <a:lnTo>
                  <a:pt x="185" y="817"/>
                </a:lnTo>
                <a:lnTo>
                  <a:pt x="186" y="817"/>
                </a:lnTo>
                <a:lnTo>
                  <a:pt x="186" y="817"/>
                </a:lnTo>
                <a:lnTo>
                  <a:pt x="186" y="818"/>
                </a:lnTo>
                <a:lnTo>
                  <a:pt x="186" y="818"/>
                </a:lnTo>
                <a:lnTo>
                  <a:pt x="186" y="819"/>
                </a:lnTo>
                <a:lnTo>
                  <a:pt x="185" y="819"/>
                </a:lnTo>
                <a:lnTo>
                  <a:pt x="185" y="819"/>
                </a:lnTo>
                <a:lnTo>
                  <a:pt x="185" y="819"/>
                </a:lnTo>
                <a:lnTo>
                  <a:pt x="185" y="820"/>
                </a:lnTo>
                <a:lnTo>
                  <a:pt x="185" y="820"/>
                </a:lnTo>
                <a:lnTo>
                  <a:pt x="184" y="820"/>
                </a:lnTo>
                <a:lnTo>
                  <a:pt x="184" y="820"/>
                </a:lnTo>
                <a:lnTo>
                  <a:pt x="183" y="820"/>
                </a:lnTo>
                <a:lnTo>
                  <a:pt x="183" y="821"/>
                </a:lnTo>
                <a:lnTo>
                  <a:pt x="183" y="821"/>
                </a:lnTo>
                <a:lnTo>
                  <a:pt x="184" y="821"/>
                </a:lnTo>
                <a:lnTo>
                  <a:pt x="183" y="821"/>
                </a:lnTo>
                <a:lnTo>
                  <a:pt x="183" y="821"/>
                </a:lnTo>
                <a:lnTo>
                  <a:pt x="182" y="821"/>
                </a:lnTo>
                <a:lnTo>
                  <a:pt x="182" y="821"/>
                </a:lnTo>
                <a:lnTo>
                  <a:pt x="181" y="821"/>
                </a:lnTo>
                <a:lnTo>
                  <a:pt x="181" y="822"/>
                </a:lnTo>
                <a:lnTo>
                  <a:pt x="181" y="822"/>
                </a:lnTo>
                <a:lnTo>
                  <a:pt x="181" y="822"/>
                </a:lnTo>
                <a:lnTo>
                  <a:pt x="181" y="823"/>
                </a:lnTo>
                <a:lnTo>
                  <a:pt x="181" y="823"/>
                </a:lnTo>
                <a:lnTo>
                  <a:pt x="181" y="823"/>
                </a:lnTo>
                <a:lnTo>
                  <a:pt x="181" y="824"/>
                </a:lnTo>
                <a:lnTo>
                  <a:pt x="181" y="824"/>
                </a:lnTo>
                <a:lnTo>
                  <a:pt x="181" y="824"/>
                </a:lnTo>
                <a:lnTo>
                  <a:pt x="180" y="825"/>
                </a:lnTo>
                <a:lnTo>
                  <a:pt x="180" y="825"/>
                </a:lnTo>
                <a:lnTo>
                  <a:pt x="180" y="826"/>
                </a:lnTo>
                <a:lnTo>
                  <a:pt x="180" y="826"/>
                </a:lnTo>
                <a:lnTo>
                  <a:pt x="179" y="826"/>
                </a:lnTo>
                <a:lnTo>
                  <a:pt x="179" y="825"/>
                </a:lnTo>
                <a:lnTo>
                  <a:pt x="179" y="826"/>
                </a:lnTo>
                <a:lnTo>
                  <a:pt x="179" y="826"/>
                </a:lnTo>
                <a:lnTo>
                  <a:pt x="179" y="827"/>
                </a:lnTo>
                <a:lnTo>
                  <a:pt x="179" y="827"/>
                </a:lnTo>
                <a:lnTo>
                  <a:pt x="178" y="828"/>
                </a:lnTo>
                <a:lnTo>
                  <a:pt x="178" y="828"/>
                </a:lnTo>
                <a:lnTo>
                  <a:pt x="177" y="828"/>
                </a:lnTo>
                <a:lnTo>
                  <a:pt x="177" y="828"/>
                </a:lnTo>
                <a:lnTo>
                  <a:pt x="176" y="828"/>
                </a:lnTo>
                <a:lnTo>
                  <a:pt x="176" y="828"/>
                </a:lnTo>
                <a:lnTo>
                  <a:pt x="176" y="829"/>
                </a:lnTo>
                <a:lnTo>
                  <a:pt x="176" y="829"/>
                </a:lnTo>
                <a:lnTo>
                  <a:pt x="177" y="829"/>
                </a:lnTo>
                <a:lnTo>
                  <a:pt x="177" y="829"/>
                </a:lnTo>
                <a:lnTo>
                  <a:pt x="177" y="829"/>
                </a:lnTo>
                <a:lnTo>
                  <a:pt x="178" y="829"/>
                </a:lnTo>
                <a:lnTo>
                  <a:pt x="178" y="829"/>
                </a:lnTo>
                <a:lnTo>
                  <a:pt x="178" y="830"/>
                </a:lnTo>
                <a:lnTo>
                  <a:pt x="178" y="830"/>
                </a:lnTo>
                <a:lnTo>
                  <a:pt x="178" y="830"/>
                </a:lnTo>
                <a:lnTo>
                  <a:pt x="178" y="830"/>
                </a:lnTo>
                <a:lnTo>
                  <a:pt x="178" y="831"/>
                </a:lnTo>
                <a:lnTo>
                  <a:pt x="177" y="831"/>
                </a:lnTo>
                <a:lnTo>
                  <a:pt x="177" y="831"/>
                </a:lnTo>
                <a:lnTo>
                  <a:pt x="177" y="832"/>
                </a:lnTo>
                <a:lnTo>
                  <a:pt x="177" y="832"/>
                </a:lnTo>
                <a:lnTo>
                  <a:pt x="177" y="832"/>
                </a:lnTo>
                <a:lnTo>
                  <a:pt x="177" y="833"/>
                </a:lnTo>
                <a:lnTo>
                  <a:pt x="176" y="833"/>
                </a:lnTo>
                <a:lnTo>
                  <a:pt x="176" y="833"/>
                </a:lnTo>
                <a:lnTo>
                  <a:pt x="176" y="833"/>
                </a:lnTo>
                <a:lnTo>
                  <a:pt x="176" y="833"/>
                </a:lnTo>
                <a:lnTo>
                  <a:pt x="176" y="833"/>
                </a:lnTo>
                <a:lnTo>
                  <a:pt x="177" y="833"/>
                </a:lnTo>
                <a:lnTo>
                  <a:pt x="177" y="834"/>
                </a:lnTo>
                <a:lnTo>
                  <a:pt x="177" y="834"/>
                </a:lnTo>
                <a:lnTo>
                  <a:pt x="178" y="834"/>
                </a:lnTo>
                <a:lnTo>
                  <a:pt x="178" y="834"/>
                </a:lnTo>
                <a:lnTo>
                  <a:pt x="179" y="834"/>
                </a:lnTo>
                <a:lnTo>
                  <a:pt x="179" y="834"/>
                </a:lnTo>
                <a:lnTo>
                  <a:pt x="179" y="834"/>
                </a:lnTo>
                <a:lnTo>
                  <a:pt x="180" y="834"/>
                </a:lnTo>
                <a:lnTo>
                  <a:pt x="180" y="835"/>
                </a:lnTo>
                <a:lnTo>
                  <a:pt x="181" y="835"/>
                </a:lnTo>
                <a:lnTo>
                  <a:pt x="181" y="834"/>
                </a:lnTo>
                <a:lnTo>
                  <a:pt x="181" y="834"/>
                </a:lnTo>
                <a:lnTo>
                  <a:pt x="181" y="834"/>
                </a:lnTo>
                <a:lnTo>
                  <a:pt x="182" y="834"/>
                </a:lnTo>
                <a:lnTo>
                  <a:pt x="182" y="834"/>
                </a:lnTo>
                <a:lnTo>
                  <a:pt x="181" y="835"/>
                </a:lnTo>
                <a:lnTo>
                  <a:pt x="181" y="835"/>
                </a:lnTo>
                <a:lnTo>
                  <a:pt x="182" y="835"/>
                </a:lnTo>
                <a:lnTo>
                  <a:pt x="182" y="835"/>
                </a:lnTo>
                <a:lnTo>
                  <a:pt x="183" y="835"/>
                </a:lnTo>
                <a:lnTo>
                  <a:pt x="183" y="835"/>
                </a:lnTo>
                <a:lnTo>
                  <a:pt x="184" y="835"/>
                </a:lnTo>
                <a:lnTo>
                  <a:pt x="184" y="835"/>
                </a:lnTo>
                <a:lnTo>
                  <a:pt x="185" y="835"/>
                </a:lnTo>
                <a:lnTo>
                  <a:pt x="186" y="835"/>
                </a:lnTo>
                <a:lnTo>
                  <a:pt x="186" y="835"/>
                </a:lnTo>
                <a:lnTo>
                  <a:pt x="186" y="835"/>
                </a:lnTo>
                <a:lnTo>
                  <a:pt x="187" y="835"/>
                </a:lnTo>
                <a:lnTo>
                  <a:pt x="187" y="834"/>
                </a:lnTo>
                <a:lnTo>
                  <a:pt x="188" y="834"/>
                </a:lnTo>
                <a:lnTo>
                  <a:pt x="189" y="833"/>
                </a:lnTo>
                <a:lnTo>
                  <a:pt x="189" y="833"/>
                </a:lnTo>
                <a:lnTo>
                  <a:pt x="189" y="833"/>
                </a:lnTo>
                <a:lnTo>
                  <a:pt x="190" y="833"/>
                </a:lnTo>
                <a:lnTo>
                  <a:pt x="190" y="833"/>
                </a:lnTo>
                <a:lnTo>
                  <a:pt x="191" y="833"/>
                </a:lnTo>
                <a:lnTo>
                  <a:pt x="191" y="834"/>
                </a:lnTo>
                <a:lnTo>
                  <a:pt x="191" y="834"/>
                </a:lnTo>
                <a:lnTo>
                  <a:pt x="191" y="834"/>
                </a:lnTo>
                <a:lnTo>
                  <a:pt x="192" y="835"/>
                </a:lnTo>
                <a:lnTo>
                  <a:pt x="192" y="835"/>
                </a:lnTo>
                <a:lnTo>
                  <a:pt x="192" y="836"/>
                </a:lnTo>
                <a:lnTo>
                  <a:pt x="191" y="836"/>
                </a:lnTo>
                <a:lnTo>
                  <a:pt x="190" y="836"/>
                </a:lnTo>
                <a:lnTo>
                  <a:pt x="190" y="835"/>
                </a:lnTo>
                <a:lnTo>
                  <a:pt x="190" y="836"/>
                </a:lnTo>
                <a:lnTo>
                  <a:pt x="190" y="836"/>
                </a:lnTo>
                <a:lnTo>
                  <a:pt x="190" y="837"/>
                </a:lnTo>
                <a:lnTo>
                  <a:pt x="190" y="837"/>
                </a:lnTo>
                <a:lnTo>
                  <a:pt x="190" y="837"/>
                </a:lnTo>
                <a:lnTo>
                  <a:pt x="190" y="838"/>
                </a:lnTo>
                <a:lnTo>
                  <a:pt x="190" y="838"/>
                </a:lnTo>
                <a:lnTo>
                  <a:pt x="190" y="839"/>
                </a:lnTo>
                <a:lnTo>
                  <a:pt x="190" y="839"/>
                </a:lnTo>
                <a:lnTo>
                  <a:pt x="190" y="840"/>
                </a:lnTo>
                <a:lnTo>
                  <a:pt x="190" y="840"/>
                </a:lnTo>
                <a:lnTo>
                  <a:pt x="190" y="841"/>
                </a:lnTo>
                <a:lnTo>
                  <a:pt x="190" y="841"/>
                </a:lnTo>
                <a:lnTo>
                  <a:pt x="190" y="841"/>
                </a:lnTo>
                <a:lnTo>
                  <a:pt x="191" y="841"/>
                </a:lnTo>
                <a:lnTo>
                  <a:pt x="191" y="841"/>
                </a:lnTo>
                <a:lnTo>
                  <a:pt x="191" y="841"/>
                </a:lnTo>
                <a:lnTo>
                  <a:pt x="192" y="841"/>
                </a:lnTo>
                <a:lnTo>
                  <a:pt x="192" y="841"/>
                </a:lnTo>
                <a:lnTo>
                  <a:pt x="192" y="841"/>
                </a:lnTo>
                <a:lnTo>
                  <a:pt x="193" y="841"/>
                </a:lnTo>
                <a:lnTo>
                  <a:pt x="193" y="841"/>
                </a:lnTo>
                <a:lnTo>
                  <a:pt x="193" y="840"/>
                </a:lnTo>
                <a:lnTo>
                  <a:pt x="194" y="840"/>
                </a:lnTo>
                <a:lnTo>
                  <a:pt x="194" y="840"/>
                </a:lnTo>
                <a:lnTo>
                  <a:pt x="194" y="841"/>
                </a:lnTo>
                <a:lnTo>
                  <a:pt x="194" y="841"/>
                </a:lnTo>
                <a:lnTo>
                  <a:pt x="194" y="841"/>
                </a:lnTo>
                <a:lnTo>
                  <a:pt x="194" y="842"/>
                </a:lnTo>
                <a:lnTo>
                  <a:pt x="195" y="842"/>
                </a:lnTo>
                <a:lnTo>
                  <a:pt x="196" y="842"/>
                </a:lnTo>
                <a:lnTo>
                  <a:pt x="196" y="842"/>
                </a:lnTo>
                <a:lnTo>
                  <a:pt x="197" y="842"/>
                </a:lnTo>
                <a:lnTo>
                  <a:pt x="198" y="842"/>
                </a:lnTo>
                <a:lnTo>
                  <a:pt x="198" y="843"/>
                </a:lnTo>
                <a:lnTo>
                  <a:pt x="199" y="843"/>
                </a:lnTo>
                <a:lnTo>
                  <a:pt x="199" y="844"/>
                </a:lnTo>
                <a:lnTo>
                  <a:pt x="199" y="844"/>
                </a:lnTo>
                <a:lnTo>
                  <a:pt x="199" y="844"/>
                </a:lnTo>
                <a:lnTo>
                  <a:pt x="199" y="846"/>
                </a:lnTo>
                <a:lnTo>
                  <a:pt x="199" y="847"/>
                </a:lnTo>
                <a:lnTo>
                  <a:pt x="199" y="847"/>
                </a:lnTo>
                <a:lnTo>
                  <a:pt x="199" y="847"/>
                </a:lnTo>
                <a:lnTo>
                  <a:pt x="199" y="847"/>
                </a:lnTo>
                <a:lnTo>
                  <a:pt x="200" y="847"/>
                </a:lnTo>
                <a:lnTo>
                  <a:pt x="200" y="847"/>
                </a:lnTo>
                <a:lnTo>
                  <a:pt x="200" y="847"/>
                </a:lnTo>
                <a:lnTo>
                  <a:pt x="201" y="848"/>
                </a:lnTo>
                <a:lnTo>
                  <a:pt x="201" y="848"/>
                </a:lnTo>
                <a:lnTo>
                  <a:pt x="201" y="849"/>
                </a:lnTo>
                <a:lnTo>
                  <a:pt x="201" y="849"/>
                </a:lnTo>
                <a:lnTo>
                  <a:pt x="201" y="850"/>
                </a:lnTo>
                <a:lnTo>
                  <a:pt x="200" y="850"/>
                </a:lnTo>
                <a:lnTo>
                  <a:pt x="200" y="851"/>
                </a:lnTo>
                <a:lnTo>
                  <a:pt x="200" y="852"/>
                </a:lnTo>
                <a:lnTo>
                  <a:pt x="201" y="852"/>
                </a:lnTo>
                <a:lnTo>
                  <a:pt x="201" y="853"/>
                </a:lnTo>
                <a:lnTo>
                  <a:pt x="201" y="854"/>
                </a:lnTo>
                <a:lnTo>
                  <a:pt x="201" y="854"/>
                </a:lnTo>
                <a:lnTo>
                  <a:pt x="201" y="855"/>
                </a:lnTo>
                <a:lnTo>
                  <a:pt x="200" y="855"/>
                </a:lnTo>
                <a:lnTo>
                  <a:pt x="200" y="855"/>
                </a:lnTo>
                <a:lnTo>
                  <a:pt x="200" y="856"/>
                </a:lnTo>
                <a:lnTo>
                  <a:pt x="200" y="856"/>
                </a:lnTo>
                <a:lnTo>
                  <a:pt x="199" y="856"/>
                </a:lnTo>
                <a:lnTo>
                  <a:pt x="199" y="856"/>
                </a:lnTo>
                <a:lnTo>
                  <a:pt x="199" y="856"/>
                </a:lnTo>
                <a:lnTo>
                  <a:pt x="199" y="857"/>
                </a:lnTo>
                <a:lnTo>
                  <a:pt x="199" y="857"/>
                </a:lnTo>
                <a:lnTo>
                  <a:pt x="199" y="858"/>
                </a:lnTo>
                <a:lnTo>
                  <a:pt x="199" y="859"/>
                </a:lnTo>
                <a:lnTo>
                  <a:pt x="199" y="859"/>
                </a:lnTo>
                <a:lnTo>
                  <a:pt x="200" y="859"/>
                </a:lnTo>
                <a:lnTo>
                  <a:pt x="200" y="859"/>
                </a:lnTo>
                <a:lnTo>
                  <a:pt x="201" y="858"/>
                </a:lnTo>
                <a:lnTo>
                  <a:pt x="202" y="858"/>
                </a:lnTo>
                <a:lnTo>
                  <a:pt x="202" y="859"/>
                </a:lnTo>
                <a:lnTo>
                  <a:pt x="202" y="859"/>
                </a:lnTo>
                <a:lnTo>
                  <a:pt x="202" y="860"/>
                </a:lnTo>
                <a:lnTo>
                  <a:pt x="202" y="860"/>
                </a:lnTo>
                <a:lnTo>
                  <a:pt x="203" y="861"/>
                </a:lnTo>
                <a:lnTo>
                  <a:pt x="203" y="861"/>
                </a:lnTo>
                <a:lnTo>
                  <a:pt x="204" y="862"/>
                </a:lnTo>
                <a:lnTo>
                  <a:pt x="205" y="863"/>
                </a:lnTo>
                <a:lnTo>
                  <a:pt x="205" y="863"/>
                </a:lnTo>
                <a:lnTo>
                  <a:pt x="206" y="864"/>
                </a:lnTo>
                <a:lnTo>
                  <a:pt x="206" y="864"/>
                </a:lnTo>
                <a:lnTo>
                  <a:pt x="206" y="865"/>
                </a:lnTo>
                <a:lnTo>
                  <a:pt x="207" y="865"/>
                </a:lnTo>
                <a:lnTo>
                  <a:pt x="208" y="867"/>
                </a:lnTo>
                <a:lnTo>
                  <a:pt x="208" y="867"/>
                </a:lnTo>
                <a:lnTo>
                  <a:pt x="208" y="867"/>
                </a:lnTo>
                <a:lnTo>
                  <a:pt x="208" y="867"/>
                </a:lnTo>
                <a:lnTo>
                  <a:pt x="207" y="869"/>
                </a:lnTo>
                <a:lnTo>
                  <a:pt x="207" y="869"/>
                </a:lnTo>
                <a:lnTo>
                  <a:pt x="208" y="869"/>
                </a:lnTo>
                <a:lnTo>
                  <a:pt x="208" y="870"/>
                </a:lnTo>
                <a:lnTo>
                  <a:pt x="209" y="870"/>
                </a:lnTo>
                <a:lnTo>
                  <a:pt x="209" y="870"/>
                </a:lnTo>
                <a:lnTo>
                  <a:pt x="209" y="870"/>
                </a:lnTo>
                <a:lnTo>
                  <a:pt x="209" y="870"/>
                </a:lnTo>
                <a:lnTo>
                  <a:pt x="210" y="870"/>
                </a:lnTo>
                <a:lnTo>
                  <a:pt x="210" y="869"/>
                </a:lnTo>
                <a:lnTo>
                  <a:pt x="211" y="868"/>
                </a:lnTo>
                <a:lnTo>
                  <a:pt x="211" y="868"/>
                </a:lnTo>
                <a:lnTo>
                  <a:pt x="212" y="868"/>
                </a:lnTo>
                <a:lnTo>
                  <a:pt x="212" y="868"/>
                </a:lnTo>
                <a:lnTo>
                  <a:pt x="213" y="868"/>
                </a:lnTo>
                <a:lnTo>
                  <a:pt x="214" y="868"/>
                </a:lnTo>
                <a:lnTo>
                  <a:pt x="214" y="868"/>
                </a:lnTo>
                <a:lnTo>
                  <a:pt x="215" y="868"/>
                </a:lnTo>
                <a:lnTo>
                  <a:pt x="216" y="868"/>
                </a:lnTo>
                <a:lnTo>
                  <a:pt x="217" y="867"/>
                </a:lnTo>
                <a:lnTo>
                  <a:pt x="218" y="868"/>
                </a:lnTo>
                <a:lnTo>
                  <a:pt x="218" y="868"/>
                </a:lnTo>
                <a:lnTo>
                  <a:pt x="218" y="868"/>
                </a:lnTo>
                <a:lnTo>
                  <a:pt x="219" y="869"/>
                </a:lnTo>
                <a:lnTo>
                  <a:pt x="220" y="870"/>
                </a:lnTo>
                <a:lnTo>
                  <a:pt x="220" y="870"/>
                </a:lnTo>
                <a:lnTo>
                  <a:pt x="221" y="870"/>
                </a:lnTo>
                <a:lnTo>
                  <a:pt x="220" y="870"/>
                </a:lnTo>
                <a:lnTo>
                  <a:pt x="220" y="871"/>
                </a:lnTo>
                <a:lnTo>
                  <a:pt x="220" y="871"/>
                </a:lnTo>
                <a:lnTo>
                  <a:pt x="219" y="871"/>
                </a:lnTo>
                <a:lnTo>
                  <a:pt x="219" y="873"/>
                </a:lnTo>
                <a:lnTo>
                  <a:pt x="219" y="873"/>
                </a:lnTo>
                <a:lnTo>
                  <a:pt x="220" y="874"/>
                </a:lnTo>
                <a:lnTo>
                  <a:pt x="220" y="874"/>
                </a:lnTo>
                <a:lnTo>
                  <a:pt x="220" y="875"/>
                </a:lnTo>
                <a:lnTo>
                  <a:pt x="221" y="875"/>
                </a:lnTo>
                <a:lnTo>
                  <a:pt x="221" y="875"/>
                </a:lnTo>
                <a:lnTo>
                  <a:pt x="221" y="875"/>
                </a:lnTo>
                <a:lnTo>
                  <a:pt x="222" y="875"/>
                </a:lnTo>
                <a:lnTo>
                  <a:pt x="222" y="875"/>
                </a:lnTo>
                <a:lnTo>
                  <a:pt x="223" y="875"/>
                </a:lnTo>
                <a:lnTo>
                  <a:pt x="223" y="875"/>
                </a:lnTo>
                <a:lnTo>
                  <a:pt x="223" y="876"/>
                </a:lnTo>
                <a:lnTo>
                  <a:pt x="224" y="876"/>
                </a:lnTo>
                <a:lnTo>
                  <a:pt x="224" y="876"/>
                </a:lnTo>
                <a:lnTo>
                  <a:pt x="224" y="876"/>
                </a:lnTo>
                <a:lnTo>
                  <a:pt x="225" y="877"/>
                </a:lnTo>
                <a:lnTo>
                  <a:pt x="225" y="877"/>
                </a:lnTo>
                <a:lnTo>
                  <a:pt x="225" y="877"/>
                </a:lnTo>
                <a:lnTo>
                  <a:pt x="226" y="877"/>
                </a:lnTo>
                <a:lnTo>
                  <a:pt x="226" y="877"/>
                </a:lnTo>
                <a:lnTo>
                  <a:pt x="226" y="877"/>
                </a:lnTo>
                <a:lnTo>
                  <a:pt x="227" y="877"/>
                </a:lnTo>
                <a:lnTo>
                  <a:pt x="228" y="877"/>
                </a:lnTo>
                <a:lnTo>
                  <a:pt x="228" y="877"/>
                </a:lnTo>
                <a:lnTo>
                  <a:pt x="229" y="877"/>
                </a:lnTo>
                <a:lnTo>
                  <a:pt x="229" y="878"/>
                </a:lnTo>
                <a:lnTo>
                  <a:pt x="229" y="879"/>
                </a:lnTo>
                <a:lnTo>
                  <a:pt x="228" y="879"/>
                </a:lnTo>
                <a:lnTo>
                  <a:pt x="228" y="879"/>
                </a:lnTo>
                <a:lnTo>
                  <a:pt x="228" y="879"/>
                </a:lnTo>
                <a:lnTo>
                  <a:pt x="227" y="879"/>
                </a:lnTo>
                <a:lnTo>
                  <a:pt x="227" y="880"/>
                </a:lnTo>
                <a:lnTo>
                  <a:pt x="227" y="880"/>
                </a:lnTo>
                <a:lnTo>
                  <a:pt x="227" y="881"/>
                </a:lnTo>
                <a:lnTo>
                  <a:pt x="227" y="881"/>
                </a:lnTo>
                <a:lnTo>
                  <a:pt x="228" y="881"/>
                </a:lnTo>
                <a:lnTo>
                  <a:pt x="228" y="882"/>
                </a:lnTo>
                <a:lnTo>
                  <a:pt x="229" y="882"/>
                </a:lnTo>
                <a:lnTo>
                  <a:pt x="229" y="882"/>
                </a:lnTo>
                <a:lnTo>
                  <a:pt x="229" y="883"/>
                </a:lnTo>
                <a:lnTo>
                  <a:pt x="230" y="883"/>
                </a:lnTo>
                <a:lnTo>
                  <a:pt x="230" y="884"/>
                </a:lnTo>
                <a:lnTo>
                  <a:pt x="231" y="884"/>
                </a:lnTo>
                <a:lnTo>
                  <a:pt x="231" y="885"/>
                </a:lnTo>
                <a:lnTo>
                  <a:pt x="231" y="885"/>
                </a:lnTo>
                <a:lnTo>
                  <a:pt x="230" y="886"/>
                </a:lnTo>
                <a:lnTo>
                  <a:pt x="229" y="886"/>
                </a:lnTo>
                <a:lnTo>
                  <a:pt x="229" y="887"/>
                </a:lnTo>
                <a:lnTo>
                  <a:pt x="228" y="887"/>
                </a:lnTo>
                <a:lnTo>
                  <a:pt x="227" y="888"/>
                </a:lnTo>
                <a:lnTo>
                  <a:pt x="226" y="888"/>
                </a:lnTo>
                <a:lnTo>
                  <a:pt x="226" y="888"/>
                </a:lnTo>
                <a:lnTo>
                  <a:pt x="225" y="888"/>
                </a:lnTo>
                <a:lnTo>
                  <a:pt x="225" y="888"/>
                </a:lnTo>
                <a:lnTo>
                  <a:pt x="225" y="889"/>
                </a:lnTo>
                <a:lnTo>
                  <a:pt x="225" y="889"/>
                </a:lnTo>
                <a:lnTo>
                  <a:pt x="225" y="890"/>
                </a:lnTo>
                <a:lnTo>
                  <a:pt x="225" y="890"/>
                </a:lnTo>
                <a:lnTo>
                  <a:pt x="225" y="891"/>
                </a:lnTo>
                <a:lnTo>
                  <a:pt x="224" y="891"/>
                </a:lnTo>
                <a:lnTo>
                  <a:pt x="224" y="892"/>
                </a:lnTo>
                <a:lnTo>
                  <a:pt x="224" y="892"/>
                </a:lnTo>
                <a:lnTo>
                  <a:pt x="224" y="893"/>
                </a:lnTo>
                <a:lnTo>
                  <a:pt x="224" y="894"/>
                </a:lnTo>
                <a:lnTo>
                  <a:pt x="223" y="895"/>
                </a:lnTo>
                <a:lnTo>
                  <a:pt x="223" y="895"/>
                </a:lnTo>
                <a:lnTo>
                  <a:pt x="223" y="896"/>
                </a:lnTo>
                <a:lnTo>
                  <a:pt x="222" y="896"/>
                </a:lnTo>
                <a:lnTo>
                  <a:pt x="222" y="897"/>
                </a:lnTo>
                <a:lnTo>
                  <a:pt x="222" y="897"/>
                </a:lnTo>
                <a:lnTo>
                  <a:pt x="221" y="897"/>
                </a:lnTo>
                <a:lnTo>
                  <a:pt x="220" y="898"/>
                </a:lnTo>
                <a:lnTo>
                  <a:pt x="219" y="899"/>
                </a:lnTo>
                <a:lnTo>
                  <a:pt x="219" y="899"/>
                </a:lnTo>
                <a:lnTo>
                  <a:pt x="219" y="900"/>
                </a:lnTo>
                <a:lnTo>
                  <a:pt x="219" y="901"/>
                </a:lnTo>
                <a:lnTo>
                  <a:pt x="219" y="901"/>
                </a:lnTo>
                <a:lnTo>
                  <a:pt x="220" y="901"/>
                </a:lnTo>
                <a:lnTo>
                  <a:pt x="220" y="901"/>
                </a:lnTo>
                <a:lnTo>
                  <a:pt x="219" y="902"/>
                </a:lnTo>
                <a:lnTo>
                  <a:pt x="219" y="903"/>
                </a:lnTo>
                <a:lnTo>
                  <a:pt x="220" y="904"/>
                </a:lnTo>
                <a:lnTo>
                  <a:pt x="220" y="904"/>
                </a:lnTo>
                <a:lnTo>
                  <a:pt x="221" y="905"/>
                </a:lnTo>
                <a:lnTo>
                  <a:pt x="222" y="905"/>
                </a:lnTo>
                <a:lnTo>
                  <a:pt x="224" y="904"/>
                </a:lnTo>
                <a:lnTo>
                  <a:pt x="225" y="904"/>
                </a:lnTo>
                <a:lnTo>
                  <a:pt x="225" y="905"/>
                </a:lnTo>
                <a:lnTo>
                  <a:pt x="226" y="905"/>
                </a:lnTo>
                <a:lnTo>
                  <a:pt x="227" y="905"/>
                </a:lnTo>
                <a:lnTo>
                  <a:pt x="227" y="906"/>
                </a:lnTo>
                <a:lnTo>
                  <a:pt x="228" y="907"/>
                </a:lnTo>
                <a:lnTo>
                  <a:pt x="228" y="908"/>
                </a:lnTo>
                <a:lnTo>
                  <a:pt x="228" y="908"/>
                </a:lnTo>
                <a:lnTo>
                  <a:pt x="227" y="909"/>
                </a:lnTo>
                <a:lnTo>
                  <a:pt x="227" y="910"/>
                </a:lnTo>
                <a:lnTo>
                  <a:pt x="227" y="911"/>
                </a:lnTo>
                <a:lnTo>
                  <a:pt x="227" y="911"/>
                </a:lnTo>
                <a:lnTo>
                  <a:pt x="229" y="911"/>
                </a:lnTo>
                <a:lnTo>
                  <a:pt x="229" y="911"/>
                </a:lnTo>
                <a:lnTo>
                  <a:pt x="230" y="911"/>
                </a:lnTo>
                <a:lnTo>
                  <a:pt x="231" y="911"/>
                </a:lnTo>
                <a:lnTo>
                  <a:pt x="232" y="911"/>
                </a:lnTo>
                <a:lnTo>
                  <a:pt x="233" y="911"/>
                </a:lnTo>
                <a:lnTo>
                  <a:pt x="233" y="910"/>
                </a:lnTo>
                <a:lnTo>
                  <a:pt x="233" y="910"/>
                </a:lnTo>
                <a:lnTo>
                  <a:pt x="234" y="911"/>
                </a:lnTo>
                <a:lnTo>
                  <a:pt x="234" y="911"/>
                </a:lnTo>
                <a:lnTo>
                  <a:pt x="234" y="911"/>
                </a:lnTo>
                <a:lnTo>
                  <a:pt x="234" y="912"/>
                </a:lnTo>
                <a:lnTo>
                  <a:pt x="234" y="912"/>
                </a:lnTo>
                <a:lnTo>
                  <a:pt x="235" y="913"/>
                </a:lnTo>
                <a:lnTo>
                  <a:pt x="235" y="913"/>
                </a:lnTo>
                <a:lnTo>
                  <a:pt x="235" y="914"/>
                </a:lnTo>
                <a:lnTo>
                  <a:pt x="235" y="914"/>
                </a:lnTo>
                <a:lnTo>
                  <a:pt x="235" y="915"/>
                </a:lnTo>
                <a:lnTo>
                  <a:pt x="236" y="915"/>
                </a:lnTo>
                <a:lnTo>
                  <a:pt x="237" y="916"/>
                </a:lnTo>
                <a:lnTo>
                  <a:pt x="236" y="916"/>
                </a:lnTo>
                <a:lnTo>
                  <a:pt x="236" y="916"/>
                </a:lnTo>
                <a:lnTo>
                  <a:pt x="236" y="917"/>
                </a:lnTo>
                <a:lnTo>
                  <a:pt x="236" y="917"/>
                </a:lnTo>
                <a:lnTo>
                  <a:pt x="236" y="918"/>
                </a:lnTo>
                <a:lnTo>
                  <a:pt x="236" y="918"/>
                </a:lnTo>
                <a:lnTo>
                  <a:pt x="237" y="918"/>
                </a:lnTo>
                <a:lnTo>
                  <a:pt x="238" y="918"/>
                </a:lnTo>
                <a:lnTo>
                  <a:pt x="238" y="919"/>
                </a:lnTo>
                <a:lnTo>
                  <a:pt x="238" y="919"/>
                </a:lnTo>
                <a:lnTo>
                  <a:pt x="238" y="920"/>
                </a:lnTo>
                <a:lnTo>
                  <a:pt x="238" y="921"/>
                </a:lnTo>
                <a:lnTo>
                  <a:pt x="237" y="921"/>
                </a:lnTo>
                <a:lnTo>
                  <a:pt x="237" y="921"/>
                </a:lnTo>
                <a:lnTo>
                  <a:pt x="237" y="922"/>
                </a:lnTo>
                <a:lnTo>
                  <a:pt x="237" y="923"/>
                </a:lnTo>
                <a:lnTo>
                  <a:pt x="237" y="923"/>
                </a:lnTo>
                <a:lnTo>
                  <a:pt x="238" y="923"/>
                </a:lnTo>
                <a:lnTo>
                  <a:pt x="238" y="924"/>
                </a:lnTo>
                <a:lnTo>
                  <a:pt x="238" y="924"/>
                </a:lnTo>
                <a:lnTo>
                  <a:pt x="239" y="924"/>
                </a:lnTo>
                <a:lnTo>
                  <a:pt x="238" y="924"/>
                </a:lnTo>
                <a:lnTo>
                  <a:pt x="238" y="925"/>
                </a:lnTo>
                <a:lnTo>
                  <a:pt x="238" y="925"/>
                </a:lnTo>
                <a:lnTo>
                  <a:pt x="237" y="925"/>
                </a:lnTo>
                <a:lnTo>
                  <a:pt x="237" y="926"/>
                </a:lnTo>
                <a:lnTo>
                  <a:pt x="237" y="926"/>
                </a:lnTo>
                <a:lnTo>
                  <a:pt x="238" y="928"/>
                </a:lnTo>
                <a:lnTo>
                  <a:pt x="238" y="928"/>
                </a:lnTo>
                <a:lnTo>
                  <a:pt x="237" y="929"/>
                </a:lnTo>
                <a:lnTo>
                  <a:pt x="237" y="930"/>
                </a:lnTo>
                <a:lnTo>
                  <a:pt x="238" y="931"/>
                </a:lnTo>
                <a:lnTo>
                  <a:pt x="238" y="931"/>
                </a:lnTo>
                <a:lnTo>
                  <a:pt x="239" y="932"/>
                </a:lnTo>
                <a:lnTo>
                  <a:pt x="240" y="933"/>
                </a:lnTo>
                <a:lnTo>
                  <a:pt x="240" y="935"/>
                </a:lnTo>
                <a:lnTo>
                  <a:pt x="240" y="935"/>
                </a:lnTo>
                <a:lnTo>
                  <a:pt x="239" y="936"/>
                </a:lnTo>
                <a:lnTo>
                  <a:pt x="240" y="936"/>
                </a:lnTo>
                <a:lnTo>
                  <a:pt x="240" y="936"/>
                </a:lnTo>
                <a:lnTo>
                  <a:pt x="240" y="937"/>
                </a:lnTo>
                <a:lnTo>
                  <a:pt x="240" y="938"/>
                </a:lnTo>
                <a:lnTo>
                  <a:pt x="240" y="939"/>
                </a:lnTo>
                <a:lnTo>
                  <a:pt x="241" y="939"/>
                </a:lnTo>
                <a:lnTo>
                  <a:pt x="241" y="939"/>
                </a:lnTo>
                <a:lnTo>
                  <a:pt x="243" y="939"/>
                </a:lnTo>
                <a:lnTo>
                  <a:pt x="243" y="939"/>
                </a:lnTo>
                <a:lnTo>
                  <a:pt x="244" y="940"/>
                </a:lnTo>
                <a:lnTo>
                  <a:pt x="244" y="940"/>
                </a:lnTo>
                <a:lnTo>
                  <a:pt x="244" y="941"/>
                </a:lnTo>
                <a:lnTo>
                  <a:pt x="244" y="941"/>
                </a:lnTo>
                <a:lnTo>
                  <a:pt x="245" y="942"/>
                </a:lnTo>
                <a:lnTo>
                  <a:pt x="246" y="943"/>
                </a:lnTo>
                <a:lnTo>
                  <a:pt x="247" y="943"/>
                </a:lnTo>
                <a:lnTo>
                  <a:pt x="247" y="944"/>
                </a:lnTo>
                <a:lnTo>
                  <a:pt x="248" y="947"/>
                </a:lnTo>
                <a:lnTo>
                  <a:pt x="248" y="947"/>
                </a:lnTo>
                <a:lnTo>
                  <a:pt x="248" y="947"/>
                </a:lnTo>
                <a:lnTo>
                  <a:pt x="248" y="948"/>
                </a:lnTo>
                <a:lnTo>
                  <a:pt x="249" y="948"/>
                </a:lnTo>
                <a:lnTo>
                  <a:pt x="249" y="948"/>
                </a:lnTo>
                <a:lnTo>
                  <a:pt x="250" y="949"/>
                </a:lnTo>
                <a:lnTo>
                  <a:pt x="250" y="949"/>
                </a:lnTo>
                <a:lnTo>
                  <a:pt x="251" y="949"/>
                </a:lnTo>
                <a:lnTo>
                  <a:pt x="252" y="950"/>
                </a:lnTo>
                <a:lnTo>
                  <a:pt x="253" y="950"/>
                </a:lnTo>
                <a:lnTo>
                  <a:pt x="253" y="950"/>
                </a:lnTo>
                <a:lnTo>
                  <a:pt x="254" y="949"/>
                </a:lnTo>
                <a:lnTo>
                  <a:pt x="254" y="949"/>
                </a:lnTo>
                <a:lnTo>
                  <a:pt x="254" y="949"/>
                </a:lnTo>
                <a:lnTo>
                  <a:pt x="255" y="949"/>
                </a:lnTo>
                <a:lnTo>
                  <a:pt x="255" y="949"/>
                </a:lnTo>
                <a:lnTo>
                  <a:pt x="256" y="949"/>
                </a:lnTo>
                <a:lnTo>
                  <a:pt x="256" y="949"/>
                </a:lnTo>
                <a:lnTo>
                  <a:pt x="257" y="949"/>
                </a:lnTo>
                <a:lnTo>
                  <a:pt x="258" y="950"/>
                </a:lnTo>
                <a:lnTo>
                  <a:pt x="258" y="950"/>
                </a:lnTo>
                <a:lnTo>
                  <a:pt x="259" y="950"/>
                </a:lnTo>
                <a:lnTo>
                  <a:pt x="260" y="949"/>
                </a:lnTo>
                <a:lnTo>
                  <a:pt x="261" y="949"/>
                </a:lnTo>
                <a:lnTo>
                  <a:pt x="262" y="949"/>
                </a:lnTo>
                <a:lnTo>
                  <a:pt x="262" y="949"/>
                </a:lnTo>
                <a:lnTo>
                  <a:pt x="264" y="949"/>
                </a:lnTo>
                <a:lnTo>
                  <a:pt x="264" y="948"/>
                </a:lnTo>
                <a:lnTo>
                  <a:pt x="265" y="948"/>
                </a:lnTo>
                <a:lnTo>
                  <a:pt x="266" y="949"/>
                </a:lnTo>
                <a:lnTo>
                  <a:pt x="267" y="950"/>
                </a:lnTo>
                <a:lnTo>
                  <a:pt x="267" y="950"/>
                </a:lnTo>
                <a:lnTo>
                  <a:pt x="267" y="951"/>
                </a:lnTo>
                <a:lnTo>
                  <a:pt x="268" y="951"/>
                </a:lnTo>
                <a:lnTo>
                  <a:pt x="268" y="952"/>
                </a:lnTo>
                <a:lnTo>
                  <a:pt x="269" y="952"/>
                </a:lnTo>
                <a:lnTo>
                  <a:pt x="269" y="953"/>
                </a:lnTo>
                <a:lnTo>
                  <a:pt x="270" y="953"/>
                </a:lnTo>
                <a:lnTo>
                  <a:pt x="270" y="953"/>
                </a:lnTo>
                <a:lnTo>
                  <a:pt x="270" y="953"/>
                </a:lnTo>
                <a:lnTo>
                  <a:pt x="271" y="953"/>
                </a:lnTo>
                <a:lnTo>
                  <a:pt x="272" y="952"/>
                </a:lnTo>
                <a:lnTo>
                  <a:pt x="273" y="952"/>
                </a:lnTo>
                <a:lnTo>
                  <a:pt x="273" y="952"/>
                </a:lnTo>
                <a:lnTo>
                  <a:pt x="274" y="952"/>
                </a:lnTo>
                <a:lnTo>
                  <a:pt x="275" y="952"/>
                </a:lnTo>
                <a:lnTo>
                  <a:pt x="275" y="953"/>
                </a:lnTo>
                <a:lnTo>
                  <a:pt x="276" y="953"/>
                </a:lnTo>
                <a:lnTo>
                  <a:pt x="277" y="953"/>
                </a:lnTo>
                <a:lnTo>
                  <a:pt x="277" y="953"/>
                </a:lnTo>
                <a:lnTo>
                  <a:pt x="277" y="952"/>
                </a:lnTo>
                <a:lnTo>
                  <a:pt x="279" y="952"/>
                </a:lnTo>
                <a:lnTo>
                  <a:pt x="280" y="950"/>
                </a:lnTo>
                <a:lnTo>
                  <a:pt x="281" y="950"/>
                </a:lnTo>
                <a:lnTo>
                  <a:pt x="282" y="950"/>
                </a:lnTo>
                <a:lnTo>
                  <a:pt x="283" y="949"/>
                </a:lnTo>
                <a:lnTo>
                  <a:pt x="283" y="949"/>
                </a:lnTo>
                <a:lnTo>
                  <a:pt x="284" y="949"/>
                </a:lnTo>
                <a:lnTo>
                  <a:pt x="284" y="950"/>
                </a:lnTo>
                <a:lnTo>
                  <a:pt x="284" y="951"/>
                </a:lnTo>
                <a:lnTo>
                  <a:pt x="285" y="952"/>
                </a:lnTo>
                <a:lnTo>
                  <a:pt x="285" y="953"/>
                </a:lnTo>
                <a:lnTo>
                  <a:pt x="285" y="954"/>
                </a:lnTo>
                <a:lnTo>
                  <a:pt x="285" y="955"/>
                </a:lnTo>
                <a:lnTo>
                  <a:pt x="285" y="956"/>
                </a:lnTo>
                <a:lnTo>
                  <a:pt x="285" y="957"/>
                </a:lnTo>
                <a:lnTo>
                  <a:pt x="286" y="958"/>
                </a:lnTo>
                <a:lnTo>
                  <a:pt x="287" y="958"/>
                </a:lnTo>
                <a:lnTo>
                  <a:pt x="287" y="958"/>
                </a:lnTo>
                <a:lnTo>
                  <a:pt x="287" y="957"/>
                </a:lnTo>
                <a:lnTo>
                  <a:pt x="288" y="957"/>
                </a:lnTo>
                <a:lnTo>
                  <a:pt x="288" y="957"/>
                </a:lnTo>
                <a:lnTo>
                  <a:pt x="289" y="957"/>
                </a:lnTo>
                <a:lnTo>
                  <a:pt x="290" y="957"/>
                </a:lnTo>
                <a:lnTo>
                  <a:pt x="290" y="957"/>
                </a:lnTo>
                <a:lnTo>
                  <a:pt x="290" y="957"/>
                </a:lnTo>
                <a:lnTo>
                  <a:pt x="290" y="957"/>
                </a:lnTo>
                <a:lnTo>
                  <a:pt x="292" y="958"/>
                </a:lnTo>
                <a:lnTo>
                  <a:pt x="292" y="958"/>
                </a:lnTo>
                <a:lnTo>
                  <a:pt x="292" y="955"/>
                </a:lnTo>
                <a:lnTo>
                  <a:pt x="291" y="954"/>
                </a:lnTo>
                <a:lnTo>
                  <a:pt x="291" y="954"/>
                </a:lnTo>
                <a:lnTo>
                  <a:pt x="291" y="953"/>
                </a:lnTo>
                <a:lnTo>
                  <a:pt x="291" y="953"/>
                </a:lnTo>
                <a:lnTo>
                  <a:pt x="292" y="953"/>
                </a:lnTo>
                <a:lnTo>
                  <a:pt x="292" y="952"/>
                </a:lnTo>
                <a:lnTo>
                  <a:pt x="292" y="952"/>
                </a:lnTo>
                <a:lnTo>
                  <a:pt x="292" y="952"/>
                </a:lnTo>
                <a:lnTo>
                  <a:pt x="292" y="952"/>
                </a:lnTo>
                <a:lnTo>
                  <a:pt x="292" y="951"/>
                </a:lnTo>
                <a:lnTo>
                  <a:pt x="293" y="951"/>
                </a:lnTo>
                <a:lnTo>
                  <a:pt x="293" y="951"/>
                </a:lnTo>
                <a:lnTo>
                  <a:pt x="294" y="951"/>
                </a:lnTo>
                <a:lnTo>
                  <a:pt x="294" y="950"/>
                </a:lnTo>
                <a:lnTo>
                  <a:pt x="294" y="950"/>
                </a:lnTo>
                <a:lnTo>
                  <a:pt x="294" y="949"/>
                </a:lnTo>
                <a:lnTo>
                  <a:pt x="295" y="949"/>
                </a:lnTo>
                <a:lnTo>
                  <a:pt x="295" y="949"/>
                </a:lnTo>
                <a:lnTo>
                  <a:pt x="296" y="948"/>
                </a:lnTo>
                <a:lnTo>
                  <a:pt x="296" y="947"/>
                </a:lnTo>
                <a:lnTo>
                  <a:pt x="296" y="947"/>
                </a:lnTo>
                <a:lnTo>
                  <a:pt x="297" y="947"/>
                </a:lnTo>
                <a:lnTo>
                  <a:pt x="297" y="947"/>
                </a:lnTo>
                <a:lnTo>
                  <a:pt x="298" y="947"/>
                </a:lnTo>
                <a:lnTo>
                  <a:pt x="297" y="946"/>
                </a:lnTo>
                <a:lnTo>
                  <a:pt x="297" y="946"/>
                </a:lnTo>
                <a:lnTo>
                  <a:pt x="298" y="945"/>
                </a:lnTo>
                <a:lnTo>
                  <a:pt x="298" y="944"/>
                </a:lnTo>
                <a:lnTo>
                  <a:pt x="298" y="944"/>
                </a:lnTo>
                <a:lnTo>
                  <a:pt x="298" y="943"/>
                </a:lnTo>
                <a:lnTo>
                  <a:pt x="299" y="943"/>
                </a:lnTo>
                <a:lnTo>
                  <a:pt x="299" y="943"/>
                </a:lnTo>
                <a:lnTo>
                  <a:pt x="299" y="943"/>
                </a:lnTo>
                <a:lnTo>
                  <a:pt x="299" y="942"/>
                </a:lnTo>
                <a:lnTo>
                  <a:pt x="300" y="942"/>
                </a:lnTo>
                <a:lnTo>
                  <a:pt x="300" y="942"/>
                </a:lnTo>
                <a:lnTo>
                  <a:pt x="300" y="941"/>
                </a:lnTo>
                <a:lnTo>
                  <a:pt x="300" y="941"/>
                </a:lnTo>
                <a:lnTo>
                  <a:pt x="300" y="941"/>
                </a:lnTo>
                <a:lnTo>
                  <a:pt x="300" y="941"/>
                </a:lnTo>
                <a:lnTo>
                  <a:pt x="300" y="940"/>
                </a:lnTo>
                <a:lnTo>
                  <a:pt x="300" y="940"/>
                </a:lnTo>
                <a:lnTo>
                  <a:pt x="300" y="939"/>
                </a:lnTo>
                <a:lnTo>
                  <a:pt x="300" y="939"/>
                </a:lnTo>
                <a:lnTo>
                  <a:pt x="300" y="938"/>
                </a:lnTo>
                <a:lnTo>
                  <a:pt x="300" y="938"/>
                </a:lnTo>
                <a:lnTo>
                  <a:pt x="300" y="937"/>
                </a:lnTo>
                <a:lnTo>
                  <a:pt x="300" y="937"/>
                </a:lnTo>
                <a:lnTo>
                  <a:pt x="300" y="937"/>
                </a:lnTo>
                <a:lnTo>
                  <a:pt x="300" y="937"/>
                </a:lnTo>
                <a:lnTo>
                  <a:pt x="300" y="936"/>
                </a:lnTo>
                <a:lnTo>
                  <a:pt x="300" y="936"/>
                </a:lnTo>
                <a:lnTo>
                  <a:pt x="300" y="936"/>
                </a:lnTo>
                <a:lnTo>
                  <a:pt x="300" y="936"/>
                </a:lnTo>
                <a:lnTo>
                  <a:pt x="300" y="935"/>
                </a:lnTo>
                <a:lnTo>
                  <a:pt x="300" y="935"/>
                </a:lnTo>
                <a:lnTo>
                  <a:pt x="300" y="935"/>
                </a:lnTo>
                <a:lnTo>
                  <a:pt x="300" y="934"/>
                </a:lnTo>
                <a:lnTo>
                  <a:pt x="300" y="934"/>
                </a:lnTo>
                <a:lnTo>
                  <a:pt x="300" y="933"/>
                </a:lnTo>
                <a:lnTo>
                  <a:pt x="300" y="933"/>
                </a:lnTo>
                <a:lnTo>
                  <a:pt x="301" y="933"/>
                </a:lnTo>
                <a:lnTo>
                  <a:pt x="300" y="932"/>
                </a:lnTo>
                <a:lnTo>
                  <a:pt x="301" y="932"/>
                </a:lnTo>
                <a:lnTo>
                  <a:pt x="301" y="932"/>
                </a:lnTo>
                <a:lnTo>
                  <a:pt x="301" y="931"/>
                </a:lnTo>
                <a:lnTo>
                  <a:pt x="301" y="931"/>
                </a:lnTo>
                <a:lnTo>
                  <a:pt x="301" y="931"/>
                </a:lnTo>
                <a:lnTo>
                  <a:pt x="301" y="931"/>
                </a:lnTo>
                <a:lnTo>
                  <a:pt x="301" y="931"/>
                </a:lnTo>
                <a:lnTo>
                  <a:pt x="301" y="930"/>
                </a:lnTo>
                <a:lnTo>
                  <a:pt x="302" y="930"/>
                </a:lnTo>
                <a:lnTo>
                  <a:pt x="301" y="930"/>
                </a:lnTo>
                <a:lnTo>
                  <a:pt x="301" y="929"/>
                </a:lnTo>
                <a:lnTo>
                  <a:pt x="302" y="929"/>
                </a:lnTo>
                <a:lnTo>
                  <a:pt x="302" y="929"/>
                </a:lnTo>
                <a:lnTo>
                  <a:pt x="302" y="928"/>
                </a:lnTo>
                <a:lnTo>
                  <a:pt x="302" y="927"/>
                </a:lnTo>
                <a:lnTo>
                  <a:pt x="302" y="927"/>
                </a:lnTo>
                <a:lnTo>
                  <a:pt x="302" y="926"/>
                </a:lnTo>
                <a:lnTo>
                  <a:pt x="302" y="926"/>
                </a:lnTo>
                <a:lnTo>
                  <a:pt x="303" y="925"/>
                </a:lnTo>
                <a:lnTo>
                  <a:pt x="302" y="925"/>
                </a:lnTo>
                <a:lnTo>
                  <a:pt x="303" y="925"/>
                </a:lnTo>
                <a:lnTo>
                  <a:pt x="303" y="924"/>
                </a:lnTo>
                <a:lnTo>
                  <a:pt x="303" y="924"/>
                </a:lnTo>
                <a:lnTo>
                  <a:pt x="303" y="924"/>
                </a:lnTo>
                <a:lnTo>
                  <a:pt x="302" y="924"/>
                </a:lnTo>
                <a:lnTo>
                  <a:pt x="302" y="923"/>
                </a:lnTo>
                <a:lnTo>
                  <a:pt x="302" y="923"/>
                </a:lnTo>
                <a:lnTo>
                  <a:pt x="302" y="923"/>
                </a:lnTo>
                <a:lnTo>
                  <a:pt x="302" y="922"/>
                </a:lnTo>
                <a:lnTo>
                  <a:pt x="301" y="922"/>
                </a:lnTo>
                <a:lnTo>
                  <a:pt x="301" y="921"/>
                </a:lnTo>
                <a:lnTo>
                  <a:pt x="301" y="921"/>
                </a:lnTo>
                <a:lnTo>
                  <a:pt x="301" y="920"/>
                </a:lnTo>
                <a:lnTo>
                  <a:pt x="301" y="920"/>
                </a:lnTo>
                <a:lnTo>
                  <a:pt x="301" y="919"/>
                </a:lnTo>
                <a:lnTo>
                  <a:pt x="301" y="919"/>
                </a:lnTo>
                <a:lnTo>
                  <a:pt x="301" y="919"/>
                </a:lnTo>
                <a:lnTo>
                  <a:pt x="301" y="918"/>
                </a:lnTo>
                <a:lnTo>
                  <a:pt x="301" y="918"/>
                </a:lnTo>
                <a:lnTo>
                  <a:pt x="301" y="918"/>
                </a:lnTo>
                <a:lnTo>
                  <a:pt x="301" y="918"/>
                </a:lnTo>
                <a:lnTo>
                  <a:pt x="301" y="917"/>
                </a:lnTo>
                <a:lnTo>
                  <a:pt x="301" y="917"/>
                </a:lnTo>
                <a:lnTo>
                  <a:pt x="301" y="916"/>
                </a:lnTo>
                <a:lnTo>
                  <a:pt x="301" y="916"/>
                </a:lnTo>
                <a:lnTo>
                  <a:pt x="301" y="915"/>
                </a:lnTo>
                <a:lnTo>
                  <a:pt x="301" y="915"/>
                </a:lnTo>
                <a:lnTo>
                  <a:pt x="301" y="914"/>
                </a:lnTo>
                <a:lnTo>
                  <a:pt x="302" y="914"/>
                </a:lnTo>
                <a:lnTo>
                  <a:pt x="302" y="913"/>
                </a:lnTo>
                <a:lnTo>
                  <a:pt x="302" y="913"/>
                </a:lnTo>
                <a:lnTo>
                  <a:pt x="302" y="913"/>
                </a:lnTo>
                <a:lnTo>
                  <a:pt x="302" y="912"/>
                </a:lnTo>
                <a:lnTo>
                  <a:pt x="302" y="912"/>
                </a:lnTo>
                <a:lnTo>
                  <a:pt x="302" y="911"/>
                </a:lnTo>
                <a:lnTo>
                  <a:pt x="302" y="911"/>
                </a:lnTo>
                <a:lnTo>
                  <a:pt x="303" y="911"/>
                </a:lnTo>
                <a:lnTo>
                  <a:pt x="303" y="910"/>
                </a:lnTo>
                <a:lnTo>
                  <a:pt x="304" y="910"/>
                </a:lnTo>
                <a:lnTo>
                  <a:pt x="304" y="910"/>
                </a:lnTo>
                <a:lnTo>
                  <a:pt x="304" y="909"/>
                </a:lnTo>
                <a:lnTo>
                  <a:pt x="305" y="909"/>
                </a:lnTo>
                <a:lnTo>
                  <a:pt x="305" y="908"/>
                </a:lnTo>
                <a:lnTo>
                  <a:pt x="305" y="908"/>
                </a:lnTo>
                <a:lnTo>
                  <a:pt x="305" y="907"/>
                </a:lnTo>
                <a:lnTo>
                  <a:pt x="305" y="906"/>
                </a:lnTo>
                <a:lnTo>
                  <a:pt x="305" y="906"/>
                </a:lnTo>
                <a:lnTo>
                  <a:pt x="305" y="905"/>
                </a:lnTo>
                <a:lnTo>
                  <a:pt x="305" y="905"/>
                </a:lnTo>
                <a:lnTo>
                  <a:pt x="305" y="904"/>
                </a:lnTo>
                <a:lnTo>
                  <a:pt x="305" y="904"/>
                </a:lnTo>
                <a:lnTo>
                  <a:pt x="305" y="903"/>
                </a:lnTo>
                <a:lnTo>
                  <a:pt x="305" y="903"/>
                </a:lnTo>
                <a:lnTo>
                  <a:pt x="305" y="903"/>
                </a:lnTo>
                <a:lnTo>
                  <a:pt x="305" y="902"/>
                </a:lnTo>
                <a:lnTo>
                  <a:pt x="304" y="902"/>
                </a:lnTo>
                <a:lnTo>
                  <a:pt x="305" y="901"/>
                </a:lnTo>
                <a:lnTo>
                  <a:pt x="305" y="901"/>
                </a:lnTo>
                <a:lnTo>
                  <a:pt x="304" y="901"/>
                </a:lnTo>
                <a:lnTo>
                  <a:pt x="304" y="901"/>
                </a:lnTo>
                <a:lnTo>
                  <a:pt x="304" y="901"/>
                </a:lnTo>
                <a:lnTo>
                  <a:pt x="304" y="900"/>
                </a:lnTo>
                <a:lnTo>
                  <a:pt x="304" y="900"/>
                </a:lnTo>
                <a:lnTo>
                  <a:pt x="303" y="900"/>
                </a:lnTo>
                <a:lnTo>
                  <a:pt x="304" y="899"/>
                </a:lnTo>
                <a:lnTo>
                  <a:pt x="304" y="899"/>
                </a:lnTo>
                <a:lnTo>
                  <a:pt x="304" y="899"/>
                </a:lnTo>
                <a:lnTo>
                  <a:pt x="304" y="898"/>
                </a:lnTo>
                <a:lnTo>
                  <a:pt x="304" y="898"/>
                </a:lnTo>
                <a:lnTo>
                  <a:pt x="304" y="898"/>
                </a:lnTo>
                <a:lnTo>
                  <a:pt x="304" y="896"/>
                </a:lnTo>
                <a:lnTo>
                  <a:pt x="304" y="896"/>
                </a:lnTo>
                <a:lnTo>
                  <a:pt x="304" y="896"/>
                </a:lnTo>
                <a:lnTo>
                  <a:pt x="304" y="895"/>
                </a:lnTo>
                <a:lnTo>
                  <a:pt x="304" y="895"/>
                </a:lnTo>
                <a:lnTo>
                  <a:pt x="304" y="895"/>
                </a:lnTo>
                <a:lnTo>
                  <a:pt x="304" y="894"/>
                </a:lnTo>
                <a:lnTo>
                  <a:pt x="305" y="894"/>
                </a:lnTo>
                <a:lnTo>
                  <a:pt x="304" y="893"/>
                </a:lnTo>
                <a:lnTo>
                  <a:pt x="305" y="893"/>
                </a:lnTo>
                <a:lnTo>
                  <a:pt x="305" y="893"/>
                </a:lnTo>
                <a:lnTo>
                  <a:pt x="305" y="892"/>
                </a:lnTo>
                <a:lnTo>
                  <a:pt x="305" y="892"/>
                </a:lnTo>
                <a:lnTo>
                  <a:pt x="305" y="892"/>
                </a:lnTo>
                <a:lnTo>
                  <a:pt x="305" y="891"/>
                </a:lnTo>
                <a:lnTo>
                  <a:pt x="305" y="891"/>
                </a:lnTo>
                <a:lnTo>
                  <a:pt x="305" y="891"/>
                </a:lnTo>
                <a:lnTo>
                  <a:pt x="305" y="890"/>
                </a:lnTo>
                <a:lnTo>
                  <a:pt x="304" y="890"/>
                </a:lnTo>
                <a:lnTo>
                  <a:pt x="304" y="890"/>
                </a:lnTo>
                <a:lnTo>
                  <a:pt x="304" y="889"/>
                </a:lnTo>
                <a:lnTo>
                  <a:pt x="303" y="889"/>
                </a:lnTo>
                <a:lnTo>
                  <a:pt x="303" y="889"/>
                </a:lnTo>
                <a:lnTo>
                  <a:pt x="304" y="888"/>
                </a:lnTo>
                <a:lnTo>
                  <a:pt x="303" y="888"/>
                </a:lnTo>
                <a:lnTo>
                  <a:pt x="303" y="887"/>
                </a:lnTo>
                <a:lnTo>
                  <a:pt x="303" y="887"/>
                </a:lnTo>
                <a:lnTo>
                  <a:pt x="303" y="886"/>
                </a:lnTo>
                <a:lnTo>
                  <a:pt x="303" y="885"/>
                </a:lnTo>
                <a:lnTo>
                  <a:pt x="303" y="885"/>
                </a:lnTo>
                <a:lnTo>
                  <a:pt x="304" y="885"/>
                </a:lnTo>
                <a:lnTo>
                  <a:pt x="304" y="884"/>
                </a:lnTo>
                <a:lnTo>
                  <a:pt x="304" y="884"/>
                </a:lnTo>
                <a:lnTo>
                  <a:pt x="305" y="884"/>
                </a:lnTo>
                <a:lnTo>
                  <a:pt x="305" y="883"/>
                </a:lnTo>
                <a:lnTo>
                  <a:pt x="304" y="883"/>
                </a:lnTo>
                <a:lnTo>
                  <a:pt x="304" y="882"/>
                </a:lnTo>
                <a:lnTo>
                  <a:pt x="305" y="882"/>
                </a:lnTo>
                <a:lnTo>
                  <a:pt x="305" y="881"/>
                </a:lnTo>
                <a:lnTo>
                  <a:pt x="305" y="881"/>
                </a:lnTo>
                <a:lnTo>
                  <a:pt x="306" y="881"/>
                </a:lnTo>
                <a:lnTo>
                  <a:pt x="306" y="880"/>
                </a:lnTo>
                <a:lnTo>
                  <a:pt x="307" y="879"/>
                </a:lnTo>
                <a:lnTo>
                  <a:pt x="307" y="879"/>
                </a:lnTo>
                <a:lnTo>
                  <a:pt x="308" y="879"/>
                </a:lnTo>
                <a:lnTo>
                  <a:pt x="308" y="878"/>
                </a:lnTo>
                <a:lnTo>
                  <a:pt x="308" y="878"/>
                </a:lnTo>
                <a:lnTo>
                  <a:pt x="309" y="878"/>
                </a:lnTo>
                <a:lnTo>
                  <a:pt x="309" y="877"/>
                </a:lnTo>
                <a:lnTo>
                  <a:pt x="309" y="877"/>
                </a:lnTo>
                <a:lnTo>
                  <a:pt x="310" y="877"/>
                </a:lnTo>
                <a:lnTo>
                  <a:pt x="310" y="877"/>
                </a:lnTo>
                <a:lnTo>
                  <a:pt x="309" y="877"/>
                </a:lnTo>
                <a:lnTo>
                  <a:pt x="309" y="876"/>
                </a:lnTo>
                <a:lnTo>
                  <a:pt x="309" y="875"/>
                </a:lnTo>
                <a:lnTo>
                  <a:pt x="308" y="875"/>
                </a:lnTo>
                <a:lnTo>
                  <a:pt x="308" y="875"/>
                </a:lnTo>
                <a:lnTo>
                  <a:pt x="309" y="875"/>
                </a:lnTo>
                <a:lnTo>
                  <a:pt x="309" y="875"/>
                </a:lnTo>
                <a:lnTo>
                  <a:pt x="309" y="874"/>
                </a:lnTo>
                <a:lnTo>
                  <a:pt x="309" y="874"/>
                </a:lnTo>
                <a:lnTo>
                  <a:pt x="309" y="874"/>
                </a:lnTo>
                <a:lnTo>
                  <a:pt x="308" y="874"/>
                </a:lnTo>
                <a:lnTo>
                  <a:pt x="308" y="873"/>
                </a:lnTo>
                <a:lnTo>
                  <a:pt x="308" y="873"/>
                </a:lnTo>
                <a:lnTo>
                  <a:pt x="308" y="873"/>
                </a:lnTo>
                <a:lnTo>
                  <a:pt x="308" y="872"/>
                </a:lnTo>
                <a:lnTo>
                  <a:pt x="308" y="872"/>
                </a:lnTo>
                <a:lnTo>
                  <a:pt x="308" y="872"/>
                </a:lnTo>
                <a:lnTo>
                  <a:pt x="307" y="871"/>
                </a:lnTo>
                <a:lnTo>
                  <a:pt x="308" y="871"/>
                </a:lnTo>
                <a:lnTo>
                  <a:pt x="308" y="870"/>
                </a:lnTo>
                <a:lnTo>
                  <a:pt x="308" y="870"/>
                </a:lnTo>
                <a:lnTo>
                  <a:pt x="307" y="870"/>
                </a:lnTo>
                <a:lnTo>
                  <a:pt x="307" y="868"/>
                </a:lnTo>
                <a:lnTo>
                  <a:pt x="306" y="868"/>
                </a:lnTo>
                <a:lnTo>
                  <a:pt x="306" y="868"/>
                </a:lnTo>
                <a:lnTo>
                  <a:pt x="306" y="867"/>
                </a:lnTo>
                <a:lnTo>
                  <a:pt x="306" y="867"/>
                </a:lnTo>
                <a:lnTo>
                  <a:pt x="305" y="867"/>
                </a:lnTo>
                <a:lnTo>
                  <a:pt x="305" y="867"/>
                </a:lnTo>
                <a:lnTo>
                  <a:pt x="305" y="866"/>
                </a:lnTo>
                <a:lnTo>
                  <a:pt x="305" y="866"/>
                </a:lnTo>
                <a:lnTo>
                  <a:pt x="304" y="866"/>
                </a:lnTo>
                <a:lnTo>
                  <a:pt x="304" y="865"/>
                </a:lnTo>
                <a:lnTo>
                  <a:pt x="303" y="865"/>
                </a:lnTo>
                <a:lnTo>
                  <a:pt x="302" y="864"/>
                </a:lnTo>
                <a:lnTo>
                  <a:pt x="302" y="864"/>
                </a:lnTo>
                <a:lnTo>
                  <a:pt x="301" y="864"/>
                </a:lnTo>
                <a:lnTo>
                  <a:pt x="301" y="864"/>
                </a:lnTo>
                <a:lnTo>
                  <a:pt x="300" y="864"/>
                </a:lnTo>
                <a:lnTo>
                  <a:pt x="300" y="863"/>
                </a:lnTo>
                <a:lnTo>
                  <a:pt x="300" y="863"/>
                </a:lnTo>
                <a:lnTo>
                  <a:pt x="299" y="863"/>
                </a:lnTo>
                <a:lnTo>
                  <a:pt x="299" y="863"/>
                </a:lnTo>
                <a:lnTo>
                  <a:pt x="298" y="863"/>
                </a:lnTo>
                <a:lnTo>
                  <a:pt x="298" y="862"/>
                </a:lnTo>
                <a:lnTo>
                  <a:pt x="298" y="862"/>
                </a:lnTo>
                <a:lnTo>
                  <a:pt x="298" y="861"/>
                </a:lnTo>
                <a:lnTo>
                  <a:pt x="298" y="861"/>
                </a:lnTo>
                <a:lnTo>
                  <a:pt x="298" y="860"/>
                </a:lnTo>
                <a:lnTo>
                  <a:pt x="297" y="860"/>
                </a:lnTo>
                <a:lnTo>
                  <a:pt x="297" y="860"/>
                </a:lnTo>
                <a:lnTo>
                  <a:pt x="297" y="859"/>
                </a:lnTo>
                <a:lnTo>
                  <a:pt x="297" y="858"/>
                </a:lnTo>
                <a:lnTo>
                  <a:pt x="297" y="858"/>
                </a:lnTo>
                <a:lnTo>
                  <a:pt x="297" y="857"/>
                </a:lnTo>
                <a:lnTo>
                  <a:pt x="297" y="857"/>
                </a:lnTo>
                <a:lnTo>
                  <a:pt x="298" y="857"/>
                </a:lnTo>
                <a:lnTo>
                  <a:pt x="298" y="857"/>
                </a:lnTo>
                <a:lnTo>
                  <a:pt x="298" y="856"/>
                </a:lnTo>
                <a:lnTo>
                  <a:pt x="298" y="856"/>
                </a:lnTo>
                <a:lnTo>
                  <a:pt x="297" y="856"/>
                </a:lnTo>
                <a:lnTo>
                  <a:pt x="297" y="855"/>
                </a:lnTo>
                <a:lnTo>
                  <a:pt x="297" y="855"/>
                </a:lnTo>
                <a:lnTo>
                  <a:pt x="297" y="854"/>
                </a:lnTo>
                <a:lnTo>
                  <a:pt x="298" y="854"/>
                </a:lnTo>
                <a:lnTo>
                  <a:pt x="297" y="853"/>
                </a:lnTo>
                <a:lnTo>
                  <a:pt x="297" y="853"/>
                </a:lnTo>
                <a:lnTo>
                  <a:pt x="298" y="852"/>
                </a:lnTo>
                <a:lnTo>
                  <a:pt x="297" y="852"/>
                </a:lnTo>
                <a:lnTo>
                  <a:pt x="298" y="851"/>
                </a:lnTo>
                <a:lnTo>
                  <a:pt x="297" y="851"/>
                </a:lnTo>
                <a:lnTo>
                  <a:pt x="297" y="851"/>
                </a:lnTo>
                <a:lnTo>
                  <a:pt x="297" y="851"/>
                </a:lnTo>
                <a:lnTo>
                  <a:pt x="297" y="850"/>
                </a:lnTo>
                <a:lnTo>
                  <a:pt x="297" y="850"/>
                </a:lnTo>
                <a:lnTo>
                  <a:pt x="297" y="849"/>
                </a:lnTo>
                <a:lnTo>
                  <a:pt x="297" y="849"/>
                </a:lnTo>
                <a:lnTo>
                  <a:pt x="297" y="848"/>
                </a:lnTo>
                <a:lnTo>
                  <a:pt x="297" y="848"/>
                </a:lnTo>
                <a:lnTo>
                  <a:pt x="297" y="847"/>
                </a:lnTo>
                <a:lnTo>
                  <a:pt x="297" y="847"/>
                </a:lnTo>
                <a:lnTo>
                  <a:pt x="297" y="847"/>
                </a:lnTo>
                <a:lnTo>
                  <a:pt x="298" y="847"/>
                </a:lnTo>
                <a:lnTo>
                  <a:pt x="298" y="846"/>
                </a:lnTo>
                <a:lnTo>
                  <a:pt x="298" y="846"/>
                </a:lnTo>
                <a:lnTo>
                  <a:pt x="297" y="845"/>
                </a:lnTo>
                <a:lnTo>
                  <a:pt x="297" y="845"/>
                </a:lnTo>
                <a:lnTo>
                  <a:pt x="297" y="845"/>
                </a:lnTo>
                <a:lnTo>
                  <a:pt x="296" y="845"/>
                </a:lnTo>
                <a:lnTo>
                  <a:pt x="296" y="844"/>
                </a:lnTo>
                <a:lnTo>
                  <a:pt x="296" y="844"/>
                </a:lnTo>
                <a:lnTo>
                  <a:pt x="295" y="844"/>
                </a:lnTo>
                <a:lnTo>
                  <a:pt x="295" y="843"/>
                </a:lnTo>
                <a:lnTo>
                  <a:pt x="295" y="843"/>
                </a:lnTo>
                <a:lnTo>
                  <a:pt x="295" y="842"/>
                </a:lnTo>
                <a:lnTo>
                  <a:pt x="295" y="842"/>
                </a:lnTo>
                <a:lnTo>
                  <a:pt x="294" y="841"/>
                </a:lnTo>
                <a:lnTo>
                  <a:pt x="294" y="841"/>
                </a:lnTo>
                <a:lnTo>
                  <a:pt x="294" y="841"/>
                </a:lnTo>
                <a:lnTo>
                  <a:pt x="294" y="840"/>
                </a:lnTo>
                <a:lnTo>
                  <a:pt x="294" y="840"/>
                </a:lnTo>
                <a:lnTo>
                  <a:pt x="294" y="839"/>
                </a:lnTo>
                <a:lnTo>
                  <a:pt x="294" y="839"/>
                </a:lnTo>
                <a:lnTo>
                  <a:pt x="295" y="838"/>
                </a:lnTo>
                <a:lnTo>
                  <a:pt x="294" y="838"/>
                </a:lnTo>
                <a:lnTo>
                  <a:pt x="295" y="837"/>
                </a:lnTo>
                <a:lnTo>
                  <a:pt x="295" y="837"/>
                </a:lnTo>
                <a:lnTo>
                  <a:pt x="295" y="836"/>
                </a:lnTo>
                <a:lnTo>
                  <a:pt x="294" y="836"/>
                </a:lnTo>
                <a:lnTo>
                  <a:pt x="294" y="836"/>
                </a:lnTo>
                <a:lnTo>
                  <a:pt x="294" y="835"/>
                </a:lnTo>
                <a:lnTo>
                  <a:pt x="294" y="835"/>
                </a:lnTo>
                <a:lnTo>
                  <a:pt x="294" y="834"/>
                </a:lnTo>
                <a:lnTo>
                  <a:pt x="294" y="834"/>
                </a:lnTo>
                <a:lnTo>
                  <a:pt x="294" y="834"/>
                </a:lnTo>
                <a:lnTo>
                  <a:pt x="293" y="833"/>
                </a:lnTo>
                <a:lnTo>
                  <a:pt x="293" y="833"/>
                </a:lnTo>
                <a:lnTo>
                  <a:pt x="293" y="833"/>
                </a:lnTo>
                <a:lnTo>
                  <a:pt x="293" y="832"/>
                </a:lnTo>
                <a:lnTo>
                  <a:pt x="293" y="832"/>
                </a:lnTo>
                <a:lnTo>
                  <a:pt x="293" y="832"/>
                </a:lnTo>
                <a:lnTo>
                  <a:pt x="293" y="831"/>
                </a:lnTo>
                <a:lnTo>
                  <a:pt x="293" y="831"/>
                </a:lnTo>
                <a:lnTo>
                  <a:pt x="293" y="831"/>
                </a:lnTo>
                <a:lnTo>
                  <a:pt x="292" y="830"/>
                </a:lnTo>
                <a:lnTo>
                  <a:pt x="292" y="830"/>
                </a:lnTo>
                <a:lnTo>
                  <a:pt x="292" y="829"/>
                </a:lnTo>
                <a:lnTo>
                  <a:pt x="292" y="829"/>
                </a:lnTo>
                <a:lnTo>
                  <a:pt x="292" y="828"/>
                </a:lnTo>
                <a:lnTo>
                  <a:pt x="291" y="828"/>
                </a:lnTo>
                <a:lnTo>
                  <a:pt x="291" y="827"/>
                </a:lnTo>
                <a:lnTo>
                  <a:pt x="291" y="827"/>
                </a:lnTo>
                <a:lnTo>
                  <a:pt x="290" y="826"/>
                </a:lnTo>
                <a:lnTo>
                  <a:pt x="290" y="825"/>
                </a:lnTo>
                <a:lnTo>
                  <a:pt x="290" y="825"/>
                </a:lnTo>
                <a:lnTo>
                  <a:pt x="290" y="824"/>
                </a:lnTo>
                <a:lnTo>
                  <a:pt x="290" y="824"/>
                </a:lnTo>
                <a:lnTo>
                  <a:pt x="289" y="823"/>
                </a:lnTo>
                <a:lnTo>
                  <a:pt x="289" y="823"/>
                </a:lnTo>
                <a:lnTo>
                  <a:pt x="288" y="822"/>
                </a:lnTo>
                <a:lnTo>
                  <a:pt x="288" y="822"/>
                </a:lnTo>
                <a:lnTo>
                  <a:pt x="288" y="821"/>
                </a:lnTo>
                <a:lnTo>
                  <a:pt x="288" y="821"/>
                </a:lnTo>
                <a:lnTo>
                  <a:pt x="288" y="821"/>
                </a:lnTo>
                <a:lnTo>
                  <a:pt x="288" y="821"/>
                </a:lnTo>
                <a:lnTo>
                  <a:pt x="288" y="820"/>
                </a:lnTo>
                <a:lnTo>
                  <a:pt x="288" y="819"/>
                </a:lnTo>
                <a:lnTo>
                  <a:pt x="288" y="819"/>
                </a:lnTo>
                <a:lnTo>
                  <a:pt x="289" y="819"/>
                </a:lnTo>
                <a:lnTo>
                  <a:pt x="289" y="818"/>
                </a:lnTo>
                <a:lnTo>
                  <a:pt x="289" y="818"/>
                </a:lnTo>
                <a:lnTo>
                  <a:pt x="289" y="817"/>
                </a:lnTo>
                <a:lnTo>
                  <a:pt x="289" y="817"/>
                </a:lnTo>
                <a:lnTo>
                  <a:pt x="289" y="817"/>
                </a:lnTo>
                <a:lnTo>
                  <a:pt x="289" y="816"/>
                </a:lnTo>
                <a:lnTo>
                  <a:pt x="289" y="816"/>
                </a:lnTo>
                <a:lnTo>
                  <a:pt x="289" y="815"/>
                </a:lnTo>
                <a:lnTo>
                  <a:pt x="289" y="815"/>
                </a:lnTo>
                <a:lnTo>
                  <a:pt x="290" y="814"/>
                </a:lnTo>
                <a:lnTo>
                  <a:pt x="290" y="814"/>
                </a:lnTo>
                <a:lnTo>
                  <a:pt x="290" y="814"/>
                </a:lnTo>
                <a:lnTo>
                  <a:pt x="290" y="814"/>
                </a:lnTo>
                <a:lnTo>
                  <a:pt x="290" y="813"/>
                </a:lnTo>
                <a:lnTo>
                  <a:pt x="290" y="813"/>
                </a:lnTo>
                <a:lnTo>
                  <a:pt x="290" y="812"/>
                </a:lnTo>
                <a:lnTo>
                  <a:pt x="290" y="812"/>
                </a:lnTo>
                <a:lnTo>
                  <a:pt x="290" y="811"/>
                </a:lnTo>
                <a:lnTo>
                  <a:pt x="291" y="811"/>
                </a:lnTo>
                <a:lnTo>
                  <a:pt x="291" y="811"/>
                </a:lnTo>
                <a:lnTo>
                  <a:pt x="291" y="811"/>
                </a:lnTo>
                <a:lnTo>
                  <a:pt x="291" y="810"/>
                </a:lnTo>
                <a:lnTo>
                  <a:pt x="292" y="811"/>
                </a:lnTo>
                <a:lnTo>
                  <a:pt x="292" y="810"/>
                </a:lnTo>
                <a:lnTo>
                  <a:pt x="292" y="810"/>
                </a:lnTo>
                <a:lnTo>
                  <a:pt x="292" y="810"/>
                </a:lnTo>
                <a:lnTo>
                  <a:pt x="292" y="810"/>
                </a:lnTo>
                <a:lnTo>
                  <a:pt x="291" y="809"/>
                </a:lnTo>
                <a:lnTo>
                  <a:pt x="290" y="809"/>
                </a:lnTo>
                <a:lnTo>
                  <a:pt x="290" y="808"/>
                </a:lnTo>
                <a:lnTo>
                  <a:pt x="291" y="808"/>
                </a:lnTo>
                <a:lnTo>
                  <a:pt x="291" y="807"/>
                </a:lnTo>
                <a:lnTo>
                  <a:pt x="292" y="807"/>
                </a:lnTo>
                <a:lnTo>
                  <a:pt x="293" y="806"/>
                </a:lnTo>
                <a:lnTo>
                  <a:pt x="293" y="805"/>
                </a:lnTo>
                <a:lnTo>
                  <a:pt x="293" y="805"/>
                </a:lnTo>
                <a:lnTo>
                  <a:pt x="293" y="804"/>
                </a:lnTo>
                <a:lnTo>
                  <a:pt x="293" y="804"/>
                </a:lnTo>
                <a:lnTo>
                  <a:pt x="293" y="804"/>
                </a:lnTo>
                <a:lnTo>
                  <a:pt x="294" y="804"/>
                </a:lnTo>
                <a:lnTo>
                  <a:pt x="294" y="804"/>
                </a:lnTo>
                <a:lnTo>
                  <a:pt x="294" y="803"/>
                </a:lnTo>
                <a:lnTo>
                  <a:pt x="295" y="803"/>
                </a:lnTo>
                <a:lnTo>
                  <a:pt x="295" y="803"/>
                </a:lnTo>
                <a:lnTo>
                  <a:pt x="296" y="802"/>
                </a:lnTo>
                <a:lnTo>
                  <a:pt x="297" y="802"/>
                </a:lnTo>
                <a:lnTo>
                  <a:pt x="298" y="802"/>
                </a:lnTo>
                <a:lnTo>
                  <a:pt x="298" y="802"/>
                </a:lnTo>
                <a:lnTo>
                  <a:pt x="298" y="802"/>
                </a:lnTo>
                <a:lnTo>
                  <a:pt x="298" y="801"/>
                </a:lnTo>
                <a:lnTo>
                  <a:pt x="299" y="801"/>
                </a:lnTo>
                <a:lnTo>
                  <a:pt x="299" y="800"/>
                </a:lnTo>
                <a:lnTo>
                  <a:pt x="299" y="800"/>
                </a:lnTo>
                <a:lnTo>
                  <a:pt x="299" y="799"/>
                </a:lnTo>
                <a:lnTo>
                  <a:pt x="300" y="799"/>
                </a:lnTo>
                <a:lnTo>
                  <a:pt x="300" y="799"/>
                </a:lnTo>
                <a:lnTo>
                  <a:pt x="300" y="799"/>
                </a:lnTo>
                <a:lnTo>
                  <a:pt x="301" y="799"/>
                </a:lnTo>
                <a:lnTo>
                  <a:pt x="301" y="799"/>
                </a:lnTo>
                <a:lnTo>
                  <a:pt x="301" y="799"/>
                </a:lnTo>
                <a:lnTo>
                  <a:pt x="301" y="798"/>
                </a:lnTo>
                <a:lnTo>
                  <a:pt x="301" y="798"/>
                </a:lnTo>
                <a:lnTo>
                  <a:pt x="301" y="797"/>
                </a:lnTo>
                <a:lnTo>
                  <a:pt x="302" y="797"/>
                </a:lnTo>
                <a:lnTo>
                  <a:pt x="302" y="797"/>
                </a:lnTo>
                <a:lnTo>
                  <a:pt x="303" y="797"/>
                </a:lnTo>
                <a:lnTo>
                  <a:pt x="303" y="798"/>
                </a:lnTo>
                <a:lnTo>
                  <a:pt x="303" y="797"/>
                </a:lnTo>
                <a:lnTo>
                  <a:pt x="303" y="797"/>
                </a:lnTo>
                <a:lnTo>
                  <a:pt x="304" y="795"/>
                </a:lnTo>
                <a:lnTo>
                  <a:pt x="304" y="795"/>
                </a:lnTo>
                <a:lnTo>
                  <a:pt x="304" y="794"/>
                </a:lnTo>
                <a:lnTo>
                  <a:pt x="305" y="793"/>
                </a:lnTo>
                <a:lnTo>
                  <a:pt x="305" y="792"/>
                </a:lnTo>
                <a:lnTo>
                  <a:pt x="306" y="791"/>
                </a:lnTo>
                <a:lnTo>
                  <a:pt x="306" y="791"/>
                </a:lnTo>
                <a:lnTo>
                  <a:pt x="306" y="791"/>
                </a:lnTo>
                <a:lnTo>
                  <a:pt x="305" y="791"/>
                </a:lnTo>
                <a:lnTo>
                  <a:pt x="305" y="791"/>
                </a:lnTo>
                <a:lnTo>
                  <a:pt x="305" y="790"/>
                </a:lnTo>
                <a:lnTo>
                  <a:pt x="306" y="789"/>
                </a:lnTo>
                <a:lnTo>
                  <a:pt x="306" y="789"/>
                </a:lnTo>
                <a:lnTo>
                  <a:pt x="306" y="788"/>
                </a:lnTo>
                <a:lnTo>
                  <a:pt x="307" y="788"/>
                </a:lnTo>
                <a:lnTo>
                  <a:pt x="307" y="788"/>
                </a:lnTo>
                <a:lnTo>
                  <a:pt x="307" y="787"/>
                </a:lnTo>
                <a:lnTo>
                  <a:pt x="308" y="787"/>
                </a:lnTo>
                <a:lnTo>
                  <a:pt x="308" y="787"/>
                </a:lnTo>
                <a:lnTo>
                  <a:pt x="308" y="787"/>
                </a:lnTo>
                <a:lnTo>
                  <a:pt x="308" y="787"/>
                </a:lnTo>
                <a:lnTo>
                  <a:pt x="309" y="787"/>
                </a:lnTo>
                <a:lnTo>
                  <a:pt x="310" y="787"/>
                </a:lnTo>
                <a:lnTo>
                  <a:pt x="310" y="787"/>
                </a:lnTo>
                <a:lnTo>
                  <a:pt x="311" y="787"/>
                </a:lnTo>
                <a:lnTo>
                  <a:pt x="311" y="787"/>
                </a:lnTo>
                <a:lnTo>
                  <a:pt x="311" y="786"/>
                </a:lnTo>
                <a:lnTo>
                  <a:pt x="311" y="786"/>
                </a:lnTo>
                <a:lnTo>
                  <a:pt x="310" y="786"/>
                </a:lnTo>
                <a:lnTo>
                  <a:pt x="310" y="786"/>
                </a:lnTo>
                <a:lnTo>
                  <a:pt x="310" y="785"/>
                </a:lnTo>
                <a:lnTo>
                  <a:pt x="309" y="785"/>
                </a:lnTo>
                <a:lnTo>
                  <a:pt x="308" y="785"/>
                </a:lnTo>
                <a:lnTo>
                  <a:pt x="308" y="784"/>
                </a:lnTo>
                <a:lnTo>
                  <a:pt x="308" y="784"/>
                </a:lnTo>
                <a:lnTo>
                  <a:pt x="309" y="784"/>
                </a:lnTo>
                <a:lnTo>
                  <a:pt x="309" y="783"/>
                </a:lnTo>
                <a:lnTo>
                  <a:pt x="310" y="783"/>
                </a:lnTo>
                <a:lnTo>
                  <a:pt x="310" y="783"/>
                </a:lnTo>
                <a:lnTo>
                  <a:pt x="310" y="783"/>
                </a:lnTo>
                <a:lnTo>
                  <a:pt x="311" y="782"/>
                </a:lnTo>
                <a:lnTo>
                  <a:pt x="311" y="782"/>
                </a:lnTo>
                <a:lnTo>
                  <a:pt x="312" y="781"/>
                </a:lnTo>
                <a:lnTo>
                  <a:pt x="312" y="781"/>
                </a:lnTo>
                <a:lnTo>
                  <a:pt x="312" y="780"/>
                </a:lnTo>
                <a:lnTo>
                  <a:pt x="312" y="780"/>
                </a:lnTo>
                <a:lnTo>
                  <a:pt x="312" y="779"/>
                </a:lnTo>
                <a:lnTo>
                  <a:pt x="312" y="779"/>
                </a:lnTo>
                <a:lnTo>
                  <a:pt x="312" y="778"/>
                </a:lnTo>
                <a:lnTo>
                  <a:pt x="312" y="778"/>
                </a:lnTo>
                <a:lnTo>
                  <a:pt x="312" y="777"/>
                </a:lnTo>
                <a:lnTo>
                  <a:pt x="313" y="777"/>
                </a:lnTo>
                <a:lnTo>
                  <a:pt x="313" y="776"/>
                </a:lnTo>
                <a:lnTo>
                  <a:pt x="313" y="776"/>
                </a:lnTo>
                <a:lnTo>
                  <a:pt x="314" y="775"/>
                </a:lnTo>
                <a:lnTo>
                  <a:pt x="313" y="775"/>
                </a:lnTo>
                <a:lnTo>
                  <a:pt x="313" y="775"/>
                </a:lnTo>
                <a:lnTo>
                  <a:pt x="313" y="774"/>
                </a:lnTo>
                <a:lnTo>
                  <a:pt x="313" y="774"/>
                </a:lnTo>
                <a:lnTo>
                  <a:pt x="313" y="773"/>
                </a:lnTo>
                <a:lnTo>
                  <a:pt x="313" y="772"/>
                </a:lnTo>
                <a:lnTo>
                  <a:pt x="313" y="772"/>
                </a:lnTo>
                <a:lnTo>
                  <a:pt x="313" y="771"/>
                </a:lnTo>
                <a:lnTo>
                  <a:pt x="313" y="771"/>
                </a:lnTo>
                <a:lnTo>
                  <a:pt x="313" y="771"/>
                </a:lnTo>
                <a:lnTo>
                  <a:pt x="313" y="770"/>
                </a:lnTo>
                <a:lnTo>
                  <a:pt x="313" y="770"/>
                </a:lnTo>
                <a:lnTo>
                  <a:pt x="313" y="769"/>
                </a:lnTo>
                <a:lnTo>
                  <a:pt x="314" y="769"/>
                </a:lnTo>
                <a:lnTo>
                  <a:pt x="314" y="769"/>
                </a:lnTo>
                <a:lnTo>
                  <a:pt x="314" y="768"/>
                </a:lnTo>
                <a:lnTo>
                  <a:pt x="315" y="768"/>
                </a:lnTo>
                <a:lnTo>
                  <a:pt x="314" y="767"/>
                </a:lnTo>
                <a:lnTo>
                  <a:pt x="315" y="766"/>
                </a:lnTo>
                <a:lnTo>
                  <a:pt x="315" y="765"/>
                </a:lnTo>
                <a:lnTo>
                  <a:pt x="315" y="765"/>
                </a:lnTo>
                <a:lnTo>
                  <a:pt x="316" y="765"/>
                </a:lnTo>
                <a:lnTo>
                  <a:pt x="316" y="764"/>
                </a:lnTo>
                <a:lnTo>
                  <a:pt x="316" y="764"/>
                </a:lnTo>
                <a:lnTo>
                  <a:pt x="316" y="764"/>
                </a:lnTo>
                <a:lnTo>
                  <a:pt x="316" y="764"/>
                </a:lnTo>
                <a:lnTo>
                  <a:pt x="317" y="763"/>
                </a:lnTo>
                <a:lnTo>
                  <a:pt x="317" y="764"/>
                </a:lnTo>
                <a:lnTo>
                  <a:pt x="318" y="763"/>
                </a:lnTo>
                <a:lnTo>
                  <a:pt x="318" y="763"/>
                </a:lnTo>
                <a:lnTo>
                  <a:pt x="318" y="763"/>
                </a:lnTo>
                <a:lnTo>
                  <a:pt x="318" y="762"/>
                </a:lnTo>
                <a:lnTo>
                  <a:pt x="318" y="761"/>
                </a:lnTo>
                <a:lnTo>
                  <a:pt x="318" y="761"/>
                </a:lnTo>
                <a:lnTo>
                  <a:pt x="319" y="761"/>
                </a:lnTo>
                <a:lnTo>
                  <a:pt x="319" y="761"/>
                </a:lnTo>
                <a:lnTo>
                  <a:pt x="319" y="760"/>
                </a:lnTo>
                <a:lnTo>
                  <a:pt x="320" y="759"/>
                </a:lnTo>
                <a:lnTo>
                  <a:pt x="320" y="759"/>
                </a:lnTo>
                <a:lnTo>
                  <a:pt x="319" y="758"/>
                </a:lnTo>
                <a:lnTo>
                  <a:pt x="320" y="757"/>
                </a:lnTo>
                <a:lnTo>
                  <a:pt x="321" y="756"/>
                </a:lnTo>
                <a:lnTo>
                  <a:pt x="320" y="756"/>
                </a:lnTo>
                <a:lnTo>
                  <a:pt x="321" y="755"/>
                </a:lnTo>
                <a:lnTo>
                  <a:pt x="321" y="754"/>
                </a:lnTo>
                <a:lnTo>
                  <a:pt x="321" y="753"/>
                </a:lnTo>
                <a:lnTo>
                  <a:pt x="321" y="753"/>
                </a:lnTo>
                <a:lnTo>
                  <a:pt x="322" y="753"/>
                </a:lnTo>
                <a:lnTo>
                  <a:pt x="322" y="752"/>
                </a:lnTo>
                <a:lnTo>
                  <a:pt x="322" y="751"/>
                </a:lnTo>
                <a:lnTo>
                  <a:pt x="322" y="751"/>
                </a:lnTo>
                <a:lnTo>
                  <a:pt x="322" y="750"/>
                </a:lnTo>
                <a:lnTo>
                  <a:pt x="322" y="749"/>
                </a:lnTo>
                <a:lnTo>
                  <a:pt x="323" y="748"/>
                </a:lnTo>
                <a:lnTo>
                  <a:pt x="323" y="748"/>
                </a:lnTo>
                <a:lnTo>
                  <a:pt x="324" y="747"/>
                </a:lnTo>
                <a:lnTo>
                  <a:pt x="324" y="747"/>
                </a:lnTo>
                <a:lnTo>
                  <a:pt x="325" y="746"/>
                </a:lnTo>
                <a:lnTo>
                  <a:pt x="326" y="745"/>
                </a:lnTo>
                <a:lnTo>
                  <a:pt x="327" y="745"/>
                </a:lnTo>
                <a:lnTo>
                  <a:pt x="327" y="744"/>
                </a:lnTo>
                <a:lnTo>
                  <a:pt x="328" y="744"/>
                </a:lnTo>
                <a:lnTo>
                  <a:pt x="327" y="743"/>
                </a:lnTo>
                <a:lnTo>
                  <a:pt x="327" y="743"/>
                </a:lnTo>
                <a:lnTo>
                  <a:pt x="327" y="742"/>
                </a:lnTo>
                <a:lnTo>
                  <a:pt x="327" y="742"/>
                </a:lnTo>
                <a:lnTo>
                  <a:pt x="327" y="742"/>
                </a:lnTo>
                <a:lnTo>
                  <a:pt x="328" y="742"/>
                </a:lnTo>
                <a:lnTo>
                  <a:pt x="328" y="741"/>
                </a:lnTo>
                <a:lnTo>
                  <a:pt x="328" y="741"/>
                </a:lnTo>
                <a:lnTo>
                  <a:pt x="329" y="741"/>
                </a:lnTo>
                <a:lnTo>
                  <a:pt x="330" y="741"/>
                </a:lnTo>
                <a:lnTo>
                  <a:pt x="330" y="740"/>
                </a:lnTo>
                <a:lnTo>
                  <a:pt x="331" y="740"/>
                </a:lnTo>
                <a:lnTo>
                  <a:pt x="330" y="739"/>
                </a:lnTo>
                <a:lnTo>
                  <a:pt x="330" y="738"/>
                </a:lnTo>
                <a:lnTo>
                  <a:pt x="330" y="737"/>
                </a:lnTo>
                <a:lnTo>
                  <a:pt x="330" y="736"/>
                </a:lnTo>
                <a:lnTo>
                  <a:pt x="331" y="735"/>
                </a:lnTo>
                <a:lnTo>
                  <a:pt x="331" y="735"/>
                </a:lnTo>
                <a:lnTo>
                  <a:pt x="331" y="735"/>
                </a:lnTo>
                <a:lnTo>
                  <a:pt x="331" y="734"/>
                </a:lnTo>
                <a:lnTo>
                  <a:pt x="330" y="734"/>
                </a:lnTo>
                <a:lnTo>
                  <a:pt x="330" y="733"/>
                </a:lnTo>
                <a:lnTo>
                  <a:pt x="330" y="733"/>
                </a:lnTo>
                <a:lnTo>
                  <a:pt x="331" y="732"/>
                </a:lnTo>
                <a:lnTo>
                  <a:pt x="331" y="732"/>
                </a:lnTo>
                <a:lnTo>
                  <a:pt x="331" y="732"/>
                </a:lnTo>
                <a:lnTo>
                  <a:pt x="331" y="731"/>
                </a:lnTo>
                <a:lnTo>
                  <a:pt x="331" y="731"/>
                </a:lnTo>
                <a:lnTo>
                  <a:pt x="331" y="731"/>
                </a:lnTo>
                <a:lnTo>
                  <a:pt x="332" y="730"/>
                </a:lnTo>
                <a:lnTo>
                  <a:pt x="332" y="729"/>
                </a:lnTo>
                <a:lnTo>
                  <a:pt x="332" y="728"/>
                </a:lnTo>
                <a:lnTo>
                  <a:pt x="332" y="728"/>
                </a:lnTo>
                <a:lnTo>
                  <a:pt x="332" y="727"/>
                </a:lnTo>
                <a:lnTo>
                  <a:pt x="331" y="727"/>
                </a:lnTo>
                <a:lnTo>
                  <a:pt x="331" y="726"/>
                </a:lnTo>
                <a:lnTo>
                  <a:pt x="331" y="726"/>
                </a:lnTo>
                <a:lnTo>
                  <a:pt x="331" y="726"/>
                </a:lnTo>
                <a:lnTo>
                  <a:pt x="332" y="725"/>
                </a:lnTo>
                <a:lnTo>
                  <a:pt x="332" y="725"/>
                </a:lnTo>
                <a:lnTo>
                  <a:pt x="332" y="724"/>
                </a:lnTo>
                <a:lnTo>
                  <a:pt x="333" y="725"/>
                </a:lnTo>
                <a:lnTo>
                  <a:pt x="333" y="725"/>
                </a:lnTo>
                <a:lnTo>
                  <a:pt x="334" y="724"/>
                </a:lnTo>
                <a:lnTo>
                  <a:pt x="333" y="724"/>
                </a:lnTo>
                <a:lnTo>
                  <a:pt x="332" y="723"/>
                </a:lnTo>
                <a:lnTo>
                  <a:pt x="332" y="723"/>
                </a:lnTo>
                <a:lnTo>
                  <a:pt x="332" y="722"/>
                </a:lnTo>
                <a:lnTo>
                  <a:pt x="332" y="721"/>
                </a:lnTo>
                <a:lnTo>
                  <a:pt x="333" y="721"/>
                </a:lnTo>
                <a:lnTo>
                  <a:pt x="333" y="720"/>
                </a:lnTo>
                <a:lnTo>
                  <a:pt x="333" y="720"/>
                </a:lnTo>
                <a:lnTo>
                  <a:pt x="334" y="720"/>
                </a:lnTo>
                <a:lnTo>
                  <a:pt x="334" y="719"/>
                </a:lnTo>
                <a:lnTo>
                  <a:pt x="334" y="719"/>
                </a:lnTo>
                <a:lnTo>
                  <a:pt x="334" y="719"/>
                </a:lnTo>
                <a:lnTo>
                  <a:pt x="333" y="719"/>
                </a:lnTo>
                <a:lnTo>
                  <a:pt x="333" y="718"/>
                </a:lnTo>
                <a:lnTo>
                  <a:pt x="333" y="718"/>
                </a:lnTo>
                <a:lnTo>
                  <a:pt x="333" y="718"/>
                </a:lnTo>
                <a:lnTo>
                  <a:pt x="334" y="718"/>
                </a:lnTo>
                <a:lnTo>
                  <a:pt x="334" y="718"/>
                </a:lnTo>
                <a:lnTo>
                  <a:pt x="334" y="717"/>
                </a:lnTo>
                <a:lnTo>
                  <a:pt x="335" y="716"/>
                </a:lnTo>
                <a:lnTo>
                  <a:pt x="334" y="715"/>
                </a:lnTo>
                <a:lnTo>
                  <a:pt x="334" y="715"/>
                </a:lnTo>
                <a:lnTo>
                  <a:pt x="335" y="715"/>
                </a:lnTo>
                <a:lnTo>
                  <a:pt x="336" y="715"/>
                </a:lnTo>
                <a:lnTo>
                  <a:pt x="336" y="715"/>
                </a:lnTo>
                <a:lnTo>
                  <a:pt x="336" y="714"/>
                </a:lnTo>
                <a:lnTo>
                  <a:pt x="336" y="714"/>
                </a:lnTo>
                <a:lnTo>
                  <a:pt x="336" y="713"/>
                </a:lnTo>
                <a:lnTo>
                  <a:pt x="336" y="713"/>
                </a:lnTo>
                <a:lnTo>
                  <a:pt x="335" y="712"/>
                </a:lnTo>
                <a:lnTo>
                  <a:pt x="334" y="712"/>
                </a:lnTo>
                <a:lnTo>
                  <a:pt x="334" y="712"/>
                </a:lnTo>
                <a:lnTo>
                  <a:pt x="335" y="712"/>
                </a:lnTo>
                <a:lnTo>
                  <a:pt x="336" y="712"/>
                </a:lnTo>
                <a:lnTo>
                  <a:pt x="336" y="711"/>
                </a:lnTo>
                <a:lnTo>
                  <a:pt x="336" y="711"/>
                </a:lnTo>
                <a:lnTo>
                  <a:pt x="336" y="711"/>
                </a:lnTo>
                <a:lnTo>
                  <a:pt x="336" y="710"/>
                </a:lnTo>
                <a:lnTo>
                  <a:pt x="336" y="710"/>
                </a:lnTo>
                <a:lnTo>
                  <a:pt x="336" y="710"/>
                </a:lnTo>
                <a:lnTo>
                  <a:pt x="335" y="710"/>
                </a:lnTo>
                <a:lnTo>
                  <a:pt x="335" y="710"/>
                </a:lnTo>
                <a:lnTo>
                  <a:pt x="335" y="709"/>
                </a:lnTo>
                <a:lnTo>
                  <a:pt x="335" y="709"/>
                </a:lnTo>
                <a:lnTo>
                  <a:pt x="336" y="708"/>
                </a:lnTo>
                <a:lnTo>
                  <a:pt x="336" y="708"/>
                </a:lnTo>
                <a:lnTo>
                  <a:pt x="336" y="707"/>
                </a:lnTo>
                <a:lnTo>
                  <a:pt x="336" y="707"/>
                </a:lnTo>
                <a:lnTo>
                  <a:pt x="336" y="707"/>
                </a:lnTo>
                <a:lnTo>
                  <a:pt x="336" y="706"/>
                </a:lnTo>
                <a:lnTo>
                  <a:pt x="337" y="706"/>
                </a:lnTo>
                <a:lnTo>
                  <a:pt x="337" y="706"/>
                </a:lnTo>
                <a:lnTo>
                  <a:pt x="337" y="706"/>
                </a:lnTo>
                <a:lnTo>
                  <a:pt x="337" y="705"/>
                </a:lnTo>
                <a:lnTo>
                  <a:pt x="338" y="705"/>
                </a:lnTo>
                <a:lnTo>
                  <a:pt x="338" y="704"/>
                </a:lnTo>
                <a:lnTo>
                  <a:pt x="338" y="704"/>
                </a:lnTo>
                <a:lnTo>
                  <a:pt x="338" y="703"/>
                </a:lnTo>
                <a:lnTo>
                  <a:pt x="338" y="702"/>
                </a:lnTo>
                <a:lnTo>
                  <a:pt x="339" y="702"/>
                </a:lnTo>
                <a:lnTo>
                  <a:pt x="339" y="702"/>
                </a:lnTo>
                <a:lnTo>
                  <a:pt x="339" y="701"/>
                </a:lnTo>
                <a:lnTo>
                  <a:pt x="339" y="700"/>
                </a:lnTo>
                <a:lnTo>
                  <a:pt x="339" y="701"/>
                </a:lnTo>
                <a:lnTo>
                  <a:pt x="340" y="701"/>
                </a:lnTo>
                <a:lnTo>
                  <a:pt x="340" y="700"/>
                </a:lnTo>
                <a:lnTo>
                  <a:pt x="340" y="700"/>
                </a:lnTo>
                <a:lnTo>
                  <a:pt x="340" y="700"/>
                </a:lnTo>
                <a:lnTo>
                  <a:pt x="340" y="699"/>
                </a:lnTo>
                <a:lnTo>
                  <a:pt x="341" y="698"/>
                </a:lnTo>
                <a:lnTo>
                  <a:pt x="339" y="697"/>
                </a:lnTo>
                <a:lnTo>
                  <a:pt x="339" y="697"/>
                </a:lnTo>
                <a:lnTo>
                  <a:pt x="340" y="697"/>
                </a:lnTo>
                <a:lnTo>
                  <a:pt x="340" y="696"/>
                </a:lnTo>
                <a:lnTo>
                  <a:pt x="340" y="697"/>
                </a:lnTo>
                <a:lnTo>
                  <a:pt x="340" y="697"/>
                </a:lnTo>
                <a:lnTo>
                  <a:pt x="341" y="697"/>
                </a:lnTo>
                <a:lnTo>
                  <a:pt x="341" y="697"/>
                </a:lnTo>
                <a:lnTo>
                  <a:pt x="341" y="696"/>
                </a:lnTo>
                <a:lnTo>
                  <a:pt x="341" y="696"/>
                </a:lnTo>
                <a:lnTo>
                  <a:pt x="340" y="695"/>
                </a:lnTo>
                <a:lnTo>
                  <a:pt x="340" y="695"/>
                </a:lnTo>
                <a:lnTo>
                  <a:pt x="341" y="694"/>
                </a:lnTo>
                <a:lnTo>
                  <a:pt x="341" y="693"/>
                </a:lnTo>
                <a:lnTo>
                  <a:pt x="342" y="693"/>
                </a:lnTo>
                <a:lnTo>
                  <a:pt x="342" y="693"/>
                </a:lnTo>
                <a:lnTo>
                  <a:pt x="342" y="692"/>
                </a:lnTo>
                <a:lnTo>
                  <a:pt x="342" y="691"/>
                </a:lnTo>
                <a:lnTo>
                  <a:pt x="342" y="691"/>
                </a:lnTo>
                <a:lnTo>
                  <a:pt x="342" y="690"/>
                </a:lnTo>
                <a:lnTo>
                  <a:pt x="342" y="690"/>
                </a:lnTo>
                <a:lnTo>
                  <a:pt x="343" y="691"/>
                </a:lnTo>
                <a:lnTo>
                  <a:pt x="343" y="691"/>
                </a:lnTo>
                <a:lnTo>
                  <a:pt x="344" y="690"/>
                </a:lnTo>
                <a:lnTo>
                  <a:pt x="344" y="690"/>
                </a:lnTo>
                <a:lnTo>
                  <a:pt x="344" y="690"/>
                </a:lnTo>
                <a:lnTo>
                  <a:pt x="343" y="690"/>
                </a:lnTo>
                <a:lnTo>
                  <a:pt x="343" y="690"/>
                </a:lnTo>
                <a:lnTo>
                  <a:pt x="343" y="689"/>
                </a:lnTo>
                <a:lnTo>
                  <a:pt x="343" y="689"/>
                </a:lnTo>
                <a:lnTo>
                  <a:pt x="345" y="689"/>
                </a:lnTo>
                <a:lnTo>
                  <a:pt x="345" y="690"/>
                </a:lnTo>
                <a:lnTo>
                  <a:pt x="346" y="689"/>
                </a:lnTo>
                <a:lnTo>
                  <a:pt x="345" y="689"/>
                </a:lnTo>
                <a:lnTo>
                  <a:pt x="346" y="688"/>
                </a:lnTo>
                <a:lnTo>
                  <a:pt x="346" y="688"/>
                </a:lnTo>
                <a:lnTo>
                  <a:pt x="347" y="688"/>
                </a:lnTo>
                <a:lnTo>
                  <a:pt x="347" y="688"/>
                </a:lnTo>
                <a:lnTo>
                  <a:pt x="348" y="687"/>
                </a:lnTo>
                <a:lnTo>
                  <a:pt x="348" y="687"/>
                </a:lnTo>
                <a:lnTo>
                  <a:pt x="347" y="687"/>
                </a:lnTo>
                <a:lnTo>
                  <a:pt x="347" y="686"/>
                </a:lnTo>
                <a:lnTo>
                  <a:pt x="347" y="686"/>
                </a:lnTo>
                <a:lnTo>
                  <a:pt x="348" y="686"/>
                </a:lnTo>
                <a:lnTo>
                  <a:pt x="349" y="686"/>
                </a:lnTo>
                <a:lnTo>
                  <a:pt x="349" y="686"/>
                </a:lnTo>
                <a:lnTo>
                  <a:pt x="349" y="685"/>
                </a:lnTo>
                <a:lnTo>
                  <a:pt x="349" y="684"/>
                </a:lnTo>
                <a:lnTo>
                  <a:pt x="350" y="683"/>
                </a:lnTo>
                <a:lnTo>
                  <a:pt x="350" y="683"/>
                </a:lnTo>
                <a:lnTo>
                  <a:pt x="350" y="683"/>
                </a:lnTo>
                <a:lnTo>
                  <a:pt x="351" y="683"/>
                </a:lnTo>
                <a:lnTo>
                  <a:pt x="351" y="683"/>
                </a:lnTo>
                <a:lnTo>
                  <a:pt x="352" y="683"/>
                </a:lnTo>
                <a:lnTo>
                  <a:pt x="353" y="682"/>
                </a:lnTo>
                <a:lnTo>
                  <a:pt x="355" y="681"/>
                </a:lnTo>
                <a:lnTo>
                  <a:pt x="355" y="681"/>
                </a:lnTo>
                <a:lnTo>
                  <a:pt x="355" y="680"/>
                </a:lnTo>
                <a:lnTo>
                  <a:pt x="355" y="680"/>
                </a:lnTo>
                <a:lnTo>
                  <a:pt x="356" y="679"/>
                </a:lnTo>
                <a:lnTo>
                  <a:pt x="357" y="679"/>
                </a:lnTo>
                <a:lnTo>
                  <a:pt x="358" y="679"/>
                </a:lnTo>
                <a:lnTo>
                  <a:pt x="359" y="679"/>
                </a:lnTo>
                <a:lnTo>
                  <a:pt x="360" y="679"/>
                </a:lnTo>
                <a:lnTo>
                  <a:pt x="360" y="679"/>
                </a:lnTo>
                <a:lnTo>
                  <a:pt x="361" y="679"/>
                </a:lnTo>
                <a:lnTo>
                  <a:pt x="361" y="678"/>
                </a:lnTo>
                <a:lnTo>
                  <a:pt x="361" y="678"/>
                </a:lnTo>
                <a:lnTo>
                  <a:pt x="361" y="678"/>
                </a:lnTo>
                <a:lnTo>
                  <a:pt x="362" y="678"/>
                </a:lnTo>
                <a:lnTo>
                  <a:pt x="363" y="678"/>
                </a:lnTo>
                <a:lnTo>
                  <a:pt x="363" y="679"/>
                </a:lnTo>
                <a:lnTo>
                  <a:pt x="363" y="679"/>
                </a:lnTo>
                <a:lnTo>
                  <a:pt x="364" y="678"/>
                </a:lnTo>
                <a:lnTo>
                  <a:pt x="364" y="678"/>
                </a:lnTo>
                <a:lnTo>
                  <a:pt x="364" y="678"/>
                </a:lnTo>
                <a:lnTo>
                  <a:pt x="364" y="677"/>
                </a:lnTo>
                <a:lnTo>
                  <a:pt x="365" y="677"/>
                </a:lnTo>
                <a:lnTo>
                  <a:pt x="365" y="677"/>
                </a:lnTo>
                <a:lnTo>
                  <a:pt x="366" y="677"/>
                </a:lnTo>
                <a:lnTo>
                  <a:pt x="366" y="676"/>
                </a:lnTo>
                <a:lnTo>
                  <a:pt x="367" y="676"/>
                </a:lnTo>
                <a:lnTo>
                  <a:pt x="368" y="677"/>
                </a:lnTo>
                <a:lnTo>
                  <a:pt x="368" y="678"/>
                </a:lnTo>
                <a:lnTo>
                  <a:pt x="368" y="678"/>
                </a:lnTo>
                <a:lnTo>
                  <a:pt x="368" y="678"/>
                </a:lnTo>
                <a:lnTo>
                  <a:pt x="369" y="678"/>
                </a:lnTo>
                <a:lnTo>
                  <a:pt x="369" y="677"/>
                </a:lnTo>
                <a:lnTo>
                  <a:pt x="370" y="676"/>
                </a:lnTo>
                <a:lnTo>
                  <a:pt x="370" y="676"/>
                </a:lnTo>
                <a:lnTo>
                  <a:pt x="370" y="676"/>
                </a:lnTo>
                <a:lnTo>
                  <a:pt x="371" y="676"/>
                </a:lnTo>
                <a:lnTo>
                  <a:pt x="371" y="675"/>
                </a:lnTo>
                <a:lnTo>
                  <a:pt x="372" y="675"/>
                </a:lnTo>
                <a:lnTo>
                  <a:pt x="372" y="674"/>
                </a:lnTo>
                <a:lnTo>
                  <a:pt x="372" y="674"/>
                </a:lnTo>
                <a:lnTo>
                  <a:pt x="373" y="674"/>
                </a:lnTo>
                <a:lnTo>
                  <a:pt x="374" y="672"/>
                </a:lnTo>
                <a:lnTo>
                  <a:pt x="375" y="672"/>
                </a:lnTo>
                <a:lnTo>
                  <a:pt x="375" y="672"/>
                </a:lnTo>
                <a:lnTo>
                  <a:pt x="375" y="673"/>
                </a:lnTo>
                <a:lnTo>
                  <a:pt x="376" y="673"/>
                </a:lnTo>
                <a:lnTo>
                  <a:pt x="377" y="673"/>
                </a:lnTo>
                <a:lnTo>
                  <a:pt x="377" y="672"/>
                </a:lnTo>
                <a:lnTo>
                  <a:pt x="378" y="672"/>
                </a:lnTo>
                <a:lnTo>
                  <a:pt x="379" y="672"/>
                </a:lnTo>
                <a:lnTo>
                  <a:pt x="380" y="672"/>
                </a:lnTo>
                <a:lnTo>
                  <a:pt x="380" y="672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2" y="671"/>
                </a:lnTo>
                <a:lnTo>
                  <a:pt x="382" y="671"/>
                </a:lnTo>
                <a:lnTo>
                  <a:pt x="383" y="671"/>
                </a:lnTo>
                <a:lnTo>
                  <a:pt x="384" y="672"/>
                </a:lnTo>
                <a:lnTo>
                  <a:pt x="385" y="672"/>
                </a:lnTo>
                <a:lnTo>
                  <a:pt x="385" y="672"/>
                </a:lnTo>
                <a:lnTo>
                  <a:pt x="386" y="672"/>
                </a:lnTo>
                <a:lnTo>
                  <a:pt x="387" y="671"/>
                </a:lnTo>
                <a:lnTo>
                  <a:pt x="389" y="671"/>
                </a:lnTo>
                <a:lnTo>
                  <a:pt x="389" y="670"/>
                </a:lnTo>
                <a:lnTo>
                  <a:pt x="389" y="670"/>
                </a:lnTo>
                <a:lnTo>
                  <a:pt x="390" y="670"/>
                </a:lnTo>
                <a:lnTo>
                  <a:pt x="390" y="671"/>
                </a:lnTo>
                <a:lnTo>
                  <a:pt x="391" y="671"/>
                </a:lnTo>
                <a:lnTo>
                  <a:pt x="391" y="670"/>
                </a:lnTo>
                <a:lnTo>
                  <a:pt x="391" y="670"/>
                </a:lnTo>
                <a:lnTo>
                  <a:pt x="392" y="669"/>
                </a:lnTo>
                <a:lnTo>
                  <a:pt x="392" y="669"/>
                </a:lnTo>
                <a:lnTo>
                  <a:pt x="393" y="670"/>
                </a:lnTo>
                <a:lnTo>
                  <a:pt x="393" y="669"/>
                </a:lnTo>
                <a:lnTo>
                  <a:pt x="393" y="670"/>
                </a:lnTo>
                <a:lnTo>
                  <a:pt x="394" y="670"/>
                </a:lnTo>
                <a:lnTo>
                  <a:pt x="394" y="669"/>
                </a:lnTo>
                <a:lnTo>
                  <a:pt x="395" y="669"/>
                </a:lnTo>
                <a:lnTo>
                  <a:pt x="395" y="669"/>
                </a:lnTo>
                <a:lnTo>
                  <a:pt x="396" y="669"/>
                </a:lnTo>
                <a:lnTo>
                  <a:pt x="397" y="668"/>
                </a:lnTo>
                <a:lnTo>
                  <a:pt x="398" y="668"/>
                </a:lnTo>
                <a:lnTo>
                  <a:pt x="398" y="668"/>
                </a:lnTo>
                <a:lnTo>
                  <a:pt x="399" y="668"/>
                </a:lnTo>
                <a:lnTo>
                  <a:pt x="399" y="668"/>
                </a:lnTo>
                <a:lnTo>
                  <a:pt x="399" y="667"/>
                </a:lnTo>
                <a:lnTo>
                  <a:pt x="399" y="666"/>
                </a:lnTo>
                <a:lnTo>
                  <a:pt x="399" y="666"/>
                </a:lnTo>
                <a:lnTo>
                  <a:pt x="400" y="666"/>
                </a:lnTo>
                <a:lnTo>
                  <a:pt x="400" y="665"/>
                </a:lnTo>
                <a:lnTo>
                  <a:pt x="400" y="665"/>
                </a:lnTo>
                <a:lnTo>
                  <a:pt x="400" y="665"/>
                </a:lnTo>
                <a:lnTo>
                  <a:pt x="401" y="664"/>
                </a:lnTo>
                <a:lnTo>
                  <a:pt x="401" y="663"/>
                </a:lnTo>
                <a:lnTo>
                  <a:pt x="401" y="663"/>
                </a:lnTo>
                <a:lnTo>
                  <a:pt x="403" y="663"/>
                </a:lnTo>
                <a:lnTo>
                  <a:pt x="404" y="663"/>
                </a:lnTo>
                <a:lnTo>
                  <a:pt x="404" y="662"/>
                </a:lnTo>
                <a:lnTo>
                  <a:pt x="404" y="662"/>
                </a:lnTo>
                <a:lnTo>
                  <a:pt x="405" y="661"/>
                </a:lnTo>
                <a:lnTo>
                  <a:pt x="405" y="661"/>
                </a:lnTo>
                <a:lnTo>
                  <a:pt x="406" y="661"/>
                </a:lnTo>
                <a:lnTo>
                  <a:pt x="406" y="661"/>
                </a:lnTo>
                <a:lnTo>
                  <a:pt x="406" y="660"/>
                </a:lnTo>
                <a:lnTo>
                  <a:pt x="406" y="660"/>
                </a:lnTo>
                <a:lnTo>
                  <a:pt x="406" y="660"/>
                </a:lnTo>
                <a:lnTo>
                  <a:pt x="406" y="659"/>
                </a:lnTo>
                <a:lnTo>
                  <a:pt x="407" y="659"/>
                </a:lnTo>
                <a:lnTo>
                  <a:pt x="408" y="659"/>
                </a:lnTo>
                <a:lnTo>
                  <a:pt x="409" y="659"/>
                </a:lnTo>
                <a:lnTo>
                  <a:pt x="409" y="658"/>
                </a:lnTo>
                <a:lnTo>
                  <a:pt x="410" y="658"/>
                </a:lnTo>
                <a:lnTo>
                  <a:pt x="410" y="657"/>
                </a:lnTo>
                <a:lnTo>
                  <a:pt x="410" y="657"/>
                </a:lnTo>
                <a:lnTo>
                  <a:pt x="411" y="657"/>
                </a:lnTo>
                <a:lnTo>
                  <a:pt x="411" y="657"/>
                </a:lnTo>
                <a:lnTo>
                  <a:pt x="412" y="657"/>
                </a:lnTo>
                <a:lnTo>
                  <a:pt x="412" y="658"/>
                </a:lnTo>
                <a:lnTo>
                  <a:pt x="413" y="658"/>
                </a:lnTo>
                <a:lnTo>
                  <a:pt x="413" y="658"/>
                </a:lnTo>
                <a:lnTo>
                  <a:pt x="413" y="659"/>
                </a:lnTo>
                <a:lnTo>
                  <a:pt x="414" y="659"/>
                </a:lnTo>
                <a:lnTo>
                  <a:pt x="414" y="658"/>
                </a:lnTo>
                <a:lnTo>
                  <a:pt x="414" y="658"/>
                </a:lnTo>
                <a:lnTo>
                  <a:pt x="415" y="658"/>
                </a:lnTo>
                <a:lnTo>
                  <a:pt x="416" y="658"/>
                </a:lnTo>
                <a:lnTo>
                  <a:pt x="416" y="657"/>
                </a:lnTo>
                <a:lnTo>
                  <a:pt x="417" y="657"/>
                </a:lnTo>
                <a:lnTo>
                  <a:pt x="417" y="657"/>
                </a:lnTo>
                <a:lnTo>
                  <a:pt x="418" y="657"/>
                </a:lnTo>
                <a:lnTo>
                  <a:pt x="418" y="658"/>
                </a:lnTo>
                <a:lnTo>
                  <a:pt x="418" y="659"/>
                </a:lnTo>
                <a:lnTo>
                  <a:pt x="418" y="659"/>
                </a:lnTo>
                <a:lnTo>
                  <a:pt x="419" y="660"/>
                </a:lnTo>
                <a:lnTo>
                  <a:pt x="419" y="660"/>
                </a:lnTo>
                <a:lnTo>
                  <a:pt x="419" y="660"/>
                </a:lnTo>
                <a:lnTo>
                  <a:pt x="420" y="660"/>
                </a:lnTo>
                <a:lnTo>
                  <a:pt x="421" y="660"/>
                </a:lnTo>
                <a:lnTo>
                  <a:pt x="421" y="660"/>
                </a:lnTo>
                <a:lnTo>
                  <a:pt x="422" y="660"/>
                </a:lnTo>
                <a:lnTo>
                  <a:pt x="422" y="660"/>
                </a:lnTo>
                <a:lnTo>
                  <a:pt x="422" y="660"/>
                </a:lnTo>
                <a:lnTo>
                  <a:pt x="422" y="660"/>
                </a:lnTo>
                <a:lnTo>
                  <a:pt x="423" y="660"/>
                </a:lnTo>
                <a:lnTo>
                  <a:pt x="423" y="660"/>
                </a:lnTo>
                <a:lnTo>
                  <a:pt x="423" y="660"/>
                </a:lnTo>
                <a:lnTo>
                  <a:pt x="424" y="659"/>
                </a:lnTo>
                <a:lnTo>
                  <a:pt x="424" y="658"/>
                </a:lnTo>
                <a:lnTo>
                  <a:pt x="424" y="658"/>
                </a:lnTo>
                <a:lnTo>
                  <a:pt x="424" y="657"/>
                </a:lnTo>
                <a:lnTo>
                  <a:pt x="424" y="657"/>
                </a:lnTo>
                <a:lnTo>
                  <a:pt x="424" y="656"/>
                </a:lnTo>
                <a:lnTo>
                  <a:pt x="425" y="656"/>
                </a:lnTo>
                <a:lnTo>
                  <a:pt x="425" y="654"/>
                </a:lnTo>
                <a:lnTo>
                  <a:pt x="426" y="653"/>
                </a:lnTo>
                <a:lnTo>
                  <a:pt x="426" y="653"/>
                </a:lnTo>
                <a:lnTo>
                  <a:pt x="427" y="653"/>
                </a:lnTo>
                <a:lnTo>
                  <a:pt x="427" y="653"/>
                </a:lnTo>
                <a:lnTo>
                  <a:pt x="427" y="653"/>
                </a:lnTo>
                <a:lnTo>
                  <a:pt x="428" y="652"/>
                </a:lnTo>
                <a:lnTo>
                  <a:pt x="428" y="652"/>
                </a:lnTo>
                <a:lnTo>
                  <a:pt x="428" y="651"/>
                </a:lnTo>
                <a:lnTo>
                  <a:pt x="429" y="651"/>
                </a:lnTo>
                <a:lnTo>
                  <a:pt x="429" y="651"/>
                </a:lnTo>
                <a:lnTo>
                  <a:pt x="430" y="651"/>
                </a:lnTo>
                <a:lnTo>
                  <a:pt x="430" y="651"/>
                </a:lnTo>
                <a:lnTo>
                  <a:pt x="431" y="651"/>
                </a:lnTo>
                <a:lnTo>
                  <a:pt x="431" y="650"/>
                </a:lnTo>
                <a:lnTo>
                  <a:pt x="431" y="650"/>
                </a:lnTo>
                <a:lnTo>
                  <a:pt x="431" y="650"/>
                </a:lnTo>
                <a:lnTo>
                  <a:pt x="432" y="649"/>
                </a:lnTo>
                <a:lnTo>
                  <a:pt x="432" y="648"/>
                </a:lnTo>
                <a:lnTo>
                  <a:pt x="433" y="647"/>
                </a:lnTo>
                <a:lnTo>
                  <a:pt x="433" y="647"/>
                </a:lnTo>
                <a:lnTo>
                  <a:pt x="434" y="646"/>
                </a:lnTo>
                <a:lnTo>
                  <a:pt x="435" y="645"/>
                </a:lnTo>
                <a:lnTo>
                  <a:pt x="435" y="644"/>
                </a:lnTo>
                <a:lnTo>
                  <a:pt x="436" y="644"/>
                </a:lnTo>
                <a:lnTo>
                  <a:pt x="436" y="643"/>
                </a:lnTo>
                <a:lnTo>
                  <a:pt x="436" y="643"/>
                </a:lnTo>
                <a:lnTo>
                  <a:pt x="436" y="643"/>
                </a:lnTo>
                <a:lnTo>
                  <a:pt x="436" y="642"/>
                </a:lnTo>
                <a:lnTo>
                  <a:pt x="437" y="642"/>
                </a:lnTo>
                <a:lnTo>
                  <a:pt x="438" y="642"/>
                </a:lnTo>
                <a:lnTo>
                  <a:pt x="439" y="642"/>
                </a:lnTo>
                <a:lnTo>
                  <a:pt x="439" y="642"/>
                </a:lnTo>
                <a:lnTo>
                  <a:pt x="440" y="642"/>
                </a:lnTo>
                <a:lnTo>
                  <a:pt x="440" y="642"/>
                </a:lnTo>
                <a:lnTo>
                  <a:pt x="441" y="641"/>
                </a:lnTo>
                <a:lnTo>
                  <a:pt x="441" y="640"/>
                </a:lnTo>
                <a:lnTo>
                  <a:pt x="441" y="640"/>
                </a:lnTo>
                <a:lnTo>
                  <a:pt x="441" y="639"/>
                </a:lnTo>
                <a:lnTo>
                  <a:pt x="442" y="639"/>
                </a:lnTo>
                <a:lnTo>
                  <a:pt x="442" y="638"/>
                </a:lnTo>
                <a:lnTo>
                  <a:pt x="443" y="638"/>
                </a:lnTo>
                <a:lnTo>
                  <a:pt x="443" y="638"/>
                </a:lnTo>
                <a:lnTo>
                  <a:pt x="444" y="638"/>
                </a:lnTo>
                <a:lnTo>
                  <a:pt x="444" y="638"/>
                </a:lnTo>
                <a:lnTo>
                  <a:pt x="445" y="637"/>
                </a:lnTo>
                <a:lnTo>
                  <a:pt x="446" y="637"/>
                </a:lnTo>
                <a:lnTo>
                  <a:pt x="446" y="636"/>
                </a:lnTo>
                <a:lnTo>
                  <a:pt x="447" y="636"/>
                </a:lnTo>
                <a:lnTo>
                  <a:pt x="447" y="636"/>
                </a:lnTo>
                <a:lnTo>
                  <a:pt x="448" y="636"/>
                </a:lnTo>
                <a:lnTo>
                  <a:pt x="448" y="636"/>
                </a:lnTo>
                <a:lnTo>
                  <a:pt x="450" y="635"/>
                </a:lnTo>
                <a:lnTo>
                  <a:pt x="450" y="635"/>
                </a:lnTo>
                <a:lnTo>
                  <a:pt x="450" y="635"/>
                </a:lnTo>
                <a:lnTo>
                  <a:pt x="451" y="634"/>
                </a:lnTo>
                <a:lnTo>
                  <a:pt x="451" y="634"/>
                </a:lnTo>
                <a:lnTo>
                  <a:pt x="451" y="633"/>
                </a:lnTo>
                <a:lnTo>
                  <a:pt x="452" y="633"/>
                </a:lnTo>
                <a:lnTo>
                  <a:pt x="452" y="633"/>
                </a:lnTo>
                <a:lnTo>
                  <a:pt x="452" y="632"/>
                </a:lnTo>
                <a:lnTo>
                  <a:pt x="453" y="632"/>
                </a:lnTo>
                <a:lnTo>
                  <a:pt x="454" y="632"/>
                </a:lnTo>
                <a:lnTo>
                  <a:pt x="454" y="631"/>
                </a:lnTo>
                <a:lnTo>
                  <a:pt x="455" y="631"/>
                </a:lnTo>
                <a:lnTo>
                  <a:pt x="455" y="631"/>
                </a:lnTo>
                <a:lnTo>
                  <a:pt x="456" y="632"/>
                </a:lnTo>
                <a:lnTo>
                  <a:pt x="457" y="632"/>
                </a:lnTo>
                <a:lnTo>
                  <a:pt x="457" y="631"/>
                </a:lnTo>
                <a:lnTo>
                  <a:pt x="458" y="631"/>
                </a:lnTo>
                <a:lnTo>
                  <a:pt x="459" y="631"/>
                </a:lnTo>
                <a:lnTo>
                  <a:pt x="459" y="631"/>
                </a:lnTo>
                <a:lnTo>
                  <a:pt x="460" y="630"/>
                </a:lnTo>
                <a:lnTo>
                  <a:pt x="460" y="630"/>
                </a:lnTo>
                <a:lnTo>
                  <a:pt x="461" y="630"/>
                </a:lnTo>
                <a:lnTo>
                  <a:pt x="462" y="631"/>
                </a:lnTo>
                <a:lnTo>
                  <a:pt x="462" y="631"/>
                </a:lnTo>
                <a:lnTo>
                  <a:pt x="462" y="631"/>
                </a:lnTo>
                <a:lnTo>
                  <a:pt x="462" y="631"/>
                </a:lnTo>
                <a:lnTo>
                  <a:pt x="463" y="631"/>
                </a:lnTo>
                <a:lnTo>
                  <a:pt x="463" y="630"/>
                </a:lnTo>
                <a:lnTo>
                  <a:pt x="463" y="630"/>
                </a:lnTo>
                <a:lnTo>
                  <a:pt x="464" y="629"/>
                </a:lnTo>
                <a:lnTo>
                  <a:pt x="464" y="629"/>
                </a:lnTo>
                <a:lnTo>
                  <a:pt x="465" y="628"/>
                </a:lnTo>
                <a:lnTo>
                  <a:pt x="465" y="628"/>
                </a:lnTo>
                <a:lnTo>
                  <a:pt x="465" y="627"/>
                </a:lnTo>
                <a:lnTo>
                  <a:pt x="466" y="627"/>
                </a:lnTo>
                <a:lnTo>
                  <a:pt x="466" y="627"/>
                </a:lnTo>
                <a:lnTo>
                  <a:pt x="466" y="626"/>
                </a:lnTo>
                <a:lnTo>
                  <a:pt x="466" y="626"/>
                </a:lnTo>
                <a:lnTo>
                  <a:pt x="465" y="624"/>
                </a:lnTo>
                <a:lnTo>
                  <a:pt x="466" y="624"/>
                </a:lnTo>
                <a:lnTo>
                  <a:pt x="465" y="624"/>
                </a:lnTo>
                <a:lnTo>
                  <a:pt x="465" y="623"/>
                </a:lnTo>
                <a:lnTo>
                  <a:pt x="466" y="623"/>
                </a:lnTo>
                <a:lnTo>
                  <a:pt x="466" y="622"/>
                </a:lnTo>
                <a:lnTo>
                  <a:pt x="466" y="622"/>
                </a:lnTo>
                <a:lnTo>
                  <a:pt x="467" y="621"/>
                </a:lnTo>
                <a:lnTo>
                  <a:pt x="467" y="621"/>
                </a:lnTo>
                <a:lnTo>
                  <a:pt x="467" y="620"/>
                </a:lnTo>
                <a:lnTo>
                  <a:pt x="467" y="620"/>
                </a:lnTo>
                <a:lnTo>
                  <a:pt x="467" y="619"/>
                </a:lnTo>
                <a:lnTo>
                  <a:pt x="468" y="619"/>
                </a:lnTo>
                <a:lnTo>
                  <a:pt x="468" y="619"/>
                </a:lnTo>
                <a:lnTo>
                  <a:pt x="469" y="619"/>
                </a:lnTo>
                <a:lnTo>
                  <a:pt x="470" y="619"/>
                </a:lnTo>
                <a:lnTo>
                  <a:pt x="470" y="619"/>
                </a:lnTo>
                <a:lnTo>
                  <a:pt x="471" y="619"/>
                </a:lnTo>
                <a:lnTo>
                  <a:pt x="471" y="618"/>
                </a:lnTo>
                <a:lnTo>
                  <a:pt x="472" y="617"/>
                </a:lnTo>
                <a:lnTo>
                  <a:pt x="472" y="616"/>
                </a:lnTo>
                <a:lnTo>
                  <a:pt x="473" y="615"/>
                </a:lnTo>
                <a:lnTo>
                  <a:pt x="473" y="615"/>
                </a:lnTo>
                <a:lnTo>
                  <a:pt x="473" y="613"/>
                </a:lnTo>
                <a:lnTo>
                  <a:pt x="473" y="613"/>
                </a:lnTo>
                <a:lnTo>
                  <a:pt x="473" y="612"/>
                </a:lnTo>
                <a:lnTo>
                  <a:pt x="474" y="612"/>
                </a:lnTo>
                <a:lnTo>
                  <a:pt x="474" y="611"/>
                </a:lnTo>
                <a:lnTo>
                  <a:pt x="475" y="611"/>
                </a:lnTo>
                <a:lnTo>
                  <a:pt x="475" y="611"/>
                </a:lnTo>
                <a:lnTo>
                  <a:pt x="476" y="611"/>
                </a:lnTo>
                <a:lnTo>
                  <a:pt x="476" y="611"/>
                </a:lnTo>
                <a:lnTo>
                  <a:pt x="477" y="611"/>
                </a:lnTo>
                <a:lnTo>
                  <a:pt x="477" y="611"/>
                </a:lnTo>
                <a:lnTo>
                  <a:pt x="476" y="610"/>
                </a:lnTo>
                <a:lnTo>
                  <a:pt x="476" y="609"/>
                </a:lnTo>
                <a:lnTo>
                  <a:pt x="476" y="608"/>
                </a:lnTo>
                <a:lnTo>
                  <a:pt x="476" y="608"/>
                </a:lnTo>
                <a:lnTo>
                  <a:pt x="477" y="607"/>
                </a:lnTo>
                <a:lnTo>
                  <a:pt x="478" y="606"/>
                </a:lnTo>
                <a:lnTo>
                  <a:pt x="479" y="605"/>
                </a:lnTo>
                <a:lnTo>
                  <a:pt x="479" y="605"/>
                </a:lnTo>
                <a:lnTo>
                  <a:pt x="480" y="605"/>
                </a:lnTo>
                <a:lnTo>
                  <a:pt x="481" y="604"/>
                </a:lnTo>
                <a:lnTo>
                  <a:pt x="481" y="604"/>
                </a:lnTo>
                <a:lnTo>
                  <a:pt x="481" y="603"/>
                </a:lnTo>
                <a:lnTo>
                  <a:pt x="482" y="602"/>
                </a:lnTo>
                <a:lnTo>
                  <a:pt x="482" y="602"/>
                </a:lnTo>
                <a:lnTo>
                  <a:pt x="483" y="602"/>
                </a:lnTo>
                <a:lnTo>
                  <a:pt x="483" y="603"/>
                </a:lnTo>
                <a:lnTo>
                  <a:pt x="483" y="603"/>
                </a:lnTo>
                <a:lnTo>
                  <a:pt x="483" y="604"/>
                </a:lnTo>
                <a:lnTo>
                  <a:pt x="483" y="604"/>
                </a:lnTo>
                <a:lnTo>
                  <a:pt x="484" y="604"/>
                </a:lnTo>
                <a:lnTo>
                  <a:pt x="484" y="604"/>
                </a:lnTo>
                <a:lnTo>
                  <a:pt x="484" y="604"/>
                </a:lnTo>
                <a:lnTo>
                  <a:pt x="484" y="603"/>
                </a:lnTo>
                <a:lnTo>
                  <a:pt x="484" y="603"/>
                </a:lnTo>
                <a:lnTo>
                  <a:pt x="484" y="602"/>
                </a:lnTo>
                <a:lnTo>
                  <a:pt x="484" y="601"/>
                </a:lnTo>
                <a:lnTo>
                  <a:pt x="483" y="601"/>
                </a:lnTo>
                <a:lnTo>
                  <a:pt x="483" y="600"/>
                </a:lnTo>
                <a:lnTo>
                  <a:pt x="483" y="599"/>
                </a:lnTo>
                <a:lnTo>
                  <a:pt x="483" y="599"/>
                </a:lnTo>
                <a:lnTo>
                  <a:pt x="484" y="599"/>
                </a:lnTo>
                <a:lnTo>
                  <a:pt x="484" y="599"/>
                </a:lnTo>
                <a:lnTo>
                  <a:pt x="485" y="599"/>
                </a:lnTo>
                <a:lnTo>
                  <a:pt x="485" y="599"/>
                </a:lnTo>
                <a:lnTo>
                  <a:pt x="486" y="600"/>
                </a:lnTo>
                <a:lnTo>
                  <a:pt x="486" y="600"/>
                </a:lnTo>
                <a:lnTo>
                  <a:pt x="487" y="600"/>
                </a:lnTo>
                <a:lnTo>
                  <a:pt x="488" y="600"/>
                </a:lnTo>
                <a:lnTo>
                  <a:pt x="488" y="600"/>
                </a:lnTo>
                <a:lnTo>
                  <a:pt x="489" y="599"/>
                </a:lnTo>
                <a:lnTo>
                  <a:pt x="488" y="599"/>
                </a:lnTo>
                <a:lnTo>
                  <a:pt x="488" y="597"/>
                </a:lnTo>
                <a:lnTo>
                  <a:pt x="488" y="597"/>
                </a:lnTo>
                <a:lnTo>
                  <a:pt x="489" y="596"/>
                </a:lnTo>
                <a:lnTo>
                  <a:pt x="489" y="595"/>
                </a:lnTo>
                <a:lnTo>
                  <a:pt x="490" y="595"/>
                </a:lnTo>
                <a:lnTo>
                  <a:pt x="491" y="595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2" y="594"/>
                </a:lnTo>
                <a:lnTo>
                  <a:pt x="493" y="594"/>
                </a:lnTo>
                <a:lnTo>
                  <a:pt x="494" y="594"/>
                </a:lnTo>
                <a:lnTo>
                  <a:pt x="495" y="594"/>
                </a:lnTo>
                <a:lnTo>
                  <a:pt x="496" y="594"/>
                </a:lnTo>
                <a:lnTo>
                  <a:pt x="496" y="593"/>
                </a:lnTo>
                <a:lnTo>
                  <a:pt x="498" y="592"/>
                </a:lnTo>
                <a:lnTo>
                  <a:pt x="499" y="592"/>
                </a:lnTo>
                <a:lnTo>
                  <a:pt x="499" y="592"/>
                </a:lnTo>
                <a:lnTo>
                  <a:pt x="500" y="592"/>
                </a:lnTo>
                <a:lnTo>
                  <a:pt x="500" y="593"/>
                </a:lnTo>
                <a:lnTo>
                  <a:pt x="500" y="594"/>
                </a:lnTo>
                <a:lnTo>
                  <a:pt x="500" y="595"/>
                </a:lnTo>
                <a:lnTo>
                  <a:pt x="501" y="595"/>
                </a:lnTo>
                <a:lnTo>
                  <a:pt x="502" y="595"/>
                </a:lnTo>
                <a:lnTo>
                  <a:pt x="502" y="595"/>
                </a:lnTo>
                <a:lnTo>
                  <a:pt x="503" y="593"/>
                </a:lnTo>
                <a:lnTo>
                  <a:pt x="503" y="593"/>
                </a:lnTo>
                <a:lnTo>
                  <a:pt x="504" y="593"/>
                </a:lnTo>
                <a:lnTo>
                  <a:pt x="505" y="593"/>
                </a:lnTo>
                <a:lnTo>
                  <a:pt x="505" y="593"/>
                </a:lnTo>
                <a:lnTo>
                  <a:pt x="507" y="594"/>
                </a:lnTo>
                <a:lnTo>
                  <a:pt x="507" y="594"/>
                </a:lnTo>
                <a:lnTo>
                  <a:pt x="507" y="594"/>
                </a:lnTo>
                <a:lnTo>
                  <a:pt x="508" y="593"/>
                </a:lnTo>
                <a:lnTo>
                  <a:pt x="508" y="592"/>
                </a:lnTo>
                <a:lnTo>
                  <a:pt x="509" y="592"/>
                </a:lnTo>
                <a:lnTo>
                  <a:pt x="509" y="592"/>
                </a:lnTo>
                <a:lnTo>
                  <a:pt x="510" y="592"/>
                </a:lnTo>
                <a:lnTo>
                  <a:pt x="510" y="592"/>
                </a:lnTo>
                <a:lnTo>
                  <a:pt x="511" y="591"/>
                </a:lnTo>
                <a:lnTo>
                  <a:pt x="512" y="591"/>
                </a:lnTo>
                <a:lnTo>
                  <a:pt x="513" y="591"/>
                </a:lnTo>
                <a:lnTo>
                  <a:pt x="515" y="590"/>
                </a:lnTo>
                <a:lnTo>
                  <a:pt x="515" y="590"/>
                </a:lnTo>
                <a:lnTo>
                  <a:pt x="515" y="589"/>
                </a:lnTo>
                <a:lnTo>
                  <a:pt x="515" y="589"/>
                </a:lnTo>
                <a:lnTo>
                  <a:pt x="516" y="589"/>
                </a:lnTo>
                <a:lnTo>
                  <a:pt x="516" y="588"/>
                </a:lnTo>
                <a:lnTo>
                  <a:pt x="516" y="588"/>
                </a:lnTo>
                <a:lnTo>
                  <a:pt x="517" y="588"/>
                </a:lnTo>
                <a:lnTo>
                  <a:pt x="517" y="589"/>
                </a:lnTo>
                <a:lnTo>
                  <a:pt x="518" y="589"/>
                </a:lnTo>
                <a:lnTo>
                  <a:pt x="518" y="590"/>
                </a:lnTo>
                <a:lnTo>
                  <a:pt x="518" y="590"/>
                </a:lnTo>
                <a:lnTo>
                  <a:pt x="519" y="590"/>
                </a:lnTo>
                <a:lnTo>
                  <a:pt x="519" y="589"/>
                </a:lnTo>
                <a:lnTo>
                  <a:pt x="519" y="588"/>
                </a:lnTo>
                <a:lnTo>
                  <a:pt x="520" y="588"/>
                </a:lnTo>
                <a:lnTo>
                  <a:pt x="520" y="588"/>
                </a:lnTo>
                <a:lnTo>
                  <a:pt x="521" y="589"/>
                </a:lnTo>
                <a:lnTo>
                  <a:pt x="522" y="589"/>
                </a:lnTo>
                <a:lnTo>
                  <a:pt x="523" y="589"/>
                </a:lnTo>
                <a:lnTo>
                  <a:pt x="524" y="588"/>
                </a:lnTo>
                <a:lnTo>
                  <a:pt x="524" y="588"/>
                </a:lnTo>
                <a:lnTo>
                  <a:pt x="525" y="588"/>
                </a:lnTo>
                <a:lnTo>
                  <a:pt x="525" y="589"/>
                </a:lnTo>
                <a:lnTo>
                  <a:pt x="526" y="589"/>
                </a:lnTo>
                <a:lnTo>
                  <a:pt x="526" y="589"/>
                </a:lnTo>
                <a:lnTo>
                  <a:pt x="526" y="589"/>
                </a:lnTo>
                <a:lnTo>
                  <a:pt x="527" y="589"/>
                </a:lnTo>
                <a:lnTo>
                  <a:pt x="527" y="589"/>
                </a:lnTo>
                <a:lnTo>
                  <a:pt x="528" y="589"/>
                </a:lnTo>
                <a:lnTo>
                  <a:pt x="528" y="589"/>
                </a:lnTo>
                <a:lnTo>
                  <a:pt x="529" y="589"/>
                </a:lnTo>
                <a:lnTo>
                  <a:pt x="529" y="589"/>
                </a:lnTo>
                <a:lnTo>
                  <a:pt x="530" y="589"/>
                </a:lnTo>
                <a:lnTo>
                  <a:pt x="531" y="590"/>
                </a:lnTo>
                <a:lnTo>
                  <a:pt x="532" y="590"/>
                </a:lnTo>
                <a:lnTo>
                  <a:pt x="532" y="590"/>
                </a:lnTo>
                <a:lnTo>
                  <a:pt x="533" y="590"/>
                </a:lnTo>
                <a:lnTo>
                  <a:pt x="533" y="590"/>
                </a:lnTo>
                <a:lnTo>
                  <a:pt x="533" y="591"/>
                </a:lnTo>
                <a:lnTo>
                  <a:pt x="533" y="591"/>
                </a:lnTo>
                <a:lnTo>
                  <a:pt x="534" y="592"/>
                </a:lnTo>
                <a:lnTo>
                  <a:pt x="534" y="592"/>
                </a:lnTo>
                <a:lnTo>
                  <a:pt x="535" y="592"/>
                </a:lnTo>
                <a:lnTo>
                  <a:pt x="535" y="592"/>
                </a:lnTo>
                <a:lnTo>
                  <a:pt x="536" y="592"/>
                </a:lnTo>
                <a:lnTo>
                  <a:pt x="536" y="592"/>
                </a:lnTo>
                <a:lnTo>
                  <a:pt x="536" y="592"/>
                </a:lnTo>
                <a:lnTo>
                  <a:pt x="537" y="592"/>
                </a:lnTo>
                <a:lnTo>
                  <a:pt x="537" y="593"/>
                </a:lnTo>
                <a:lnTo>
                  <a:pt x="538" y="593"/>
                </a:lnTo>
                <a:lnTo>
                  <a:pt x="538" y="594"/>
                </a:lnTo>
                <a:lnTo>
                  <a:pt x="538" y="594"/>
                </a:lnTo>
                <a:lnTo>
                  <a:pt x="539" y="594"/>
                </a:lnTo>
                <a:lnTo>
                  <a:pt x="539" y="593"/>
                </a:lnTo>
                <a:lnTo>
                  <a:pt x="539" y="593"/>
                </a:lnTo>
                <a:lnTo>
                  <a:pt x="540" y="593"/>
                </a:lnTo>
                <a:lnTo>
                  <a:pt x="540" y="592"/>
                </a:lnTo>
                <a:lnTo>
                  <a:pt x="540" y="592"/>
                </a:lnTo>
                <a:lnTo>
                  <a:pt x="541" y="593"/>
                </a:lnTo>
                <a:lnTo>
                  <a:pt x="541" y="593"/>
                </a:lnTo>
                <a:lnTo>
                  <a:pt x="542" y="594"/>
                </a:lnTo>
                <a:lnTo>
                  <a:pt x="542" y="594"/>
                </a:lnTo>
                <a:lnTo>
                  <a:pt x="542" y="595"/>
                </a:lnTo>
                <a:lnTo>
                  <a:pt x="542" y="595"/>
                </a:lnTo>
                <a:lnTo>
                  <a:pt x="542" y="596"/>
                </a:lnTo>
                <a:lnTo>
                  <a:pt x="542" y="597"/>
                </a:lnTo>
                <a:lnTo>
                  <a:pt x="542" y="597"/>
                </a:lnTo>
                <a:lnTo>
                  <a:pt x="543" y="597"/>
                </a:lnTo>
                <a:lnTo>
                  <a:pt x="543" y="598"/>
                </a:lnTo>
                <a:lnTo>
                  <a:pt x="543" y="598"/>
                </a:lnTo>
                <a:lnTo>
                  <a:pt x="544" y="598"/>
                </a:lnTo>
                <a:lnTo>
                  <a:pt x="545" y="598"/>
                </a:lnTo>
                <a:lnTo>
                  <a:pt x="546" y="598"/>
                </a:lnTo>
                <a:lnTo>
                  <a:pt x="547" y="599"/>
                </a:lnTo>
                <a:lnTo>
                  <a:pt x="548" y="600"/>
                </a:lnTo>
                <a:lnTo>
                  <a:pt x="548" y="600"/>
                </a:lnTo>
                <a:lnTo>
                  <a:pt x="548" y="601"/>
                </a:lnTo>
                <a:lnTo>
                  <a:pt x="548" y="602"/>
                </a:lnTo>
                <a:lnTo>
                  <a:pt x="549" y="602"/>
                </a:lnTo>
                <a:lnTo>
                  <a:pt x="550" y="602"/>
                </a:lnTo>
                <a:lnTo>
                  <a:pt x="550" y="602"/>
                </a:lnTo>
                <a:lnTo>
                  <a:pt x="550" y="603"/>
                </a:lnTo>
                <a:lnTo>
                  <a:pt x="551" y="603"/>
                </a:lnTo>
                <a:lnTo>
                  <a:pt x="551" y="603"/>
                </a:lnTo>
                <a:lnTo>
                  <a:pt x="551" y="603"/>
                </a:lnTo>
                <a:lnTo>
                  <a:pt x="552" y="603"/>
                </a:lnTo>
                <a:lnTo>
                  <a:pt x="552" y="603"/>
                </a:lnTo>
                <a:lnTo>
                  <a:pt x="553" y="602"/>
                </a:lnTo>
                <a:lnTo>
                  <a:pt x="553" y="602"/>
                </a:lnTo>
                <a:lnTo>
                  <a:pt x="553" y="602"/>
                </a:lnTo>
                <a:lnTo>
                  <a:pt x="554" y="603"/>
                </a:lnTo>
                <a:lnTo>
                  <a:pt x="554" y="603"/>
                </a:lnTo>
                <a:lnTo>
                  <a:pt x="555" y="603"/>
                </a:lnTo>
                <a:lnTo>
                  <a:pt x="555" y="603"/>
                </a:lnTo>
                <a:lnTo>
                  <a:pt x="556" y="603"/>
                </a:lnTo>
                <a:lnTo>
                  <a:pt x="556" y="602"/>
                </a:lnTo>
                <a:lnTo>
                  <a:pt x="557" y="602"/>
                </a:lnTo>
                <a:lnTo>
                  <a:pt x="557" y="602"/>
                </a:lnTo>
                <a:lnTo>
                  <a:pt x="558" y="602"/>
                </a:lnTo>
                <a:lnTo>
                  <a:pt x="558" y="602"/>
                </a:lnTo>
                <a:lnTo>
                  <a:pt x="558" y="601"/>
                </a:lnTo>
                <a:lnTo>
                  <a:pt x="558" y="601"/>
                </a:lnTo>
                <a:lnTo>
                  <a:pt x="558" y="600"/>
                </a:lnTo>
                <a:lnTo>
                  <a:pt x="558" y="600"/>
                </a:lnTo>
                <a:lnTo>
                  <a:pt x="559" y="600"/>
                </a:lnTo>
                <a:lnTo>
                  <a:pt x="559" y="600"/>
                </a:lnTo>
                <a:lnTo>
                  <a:pt x="560" y="600"/>
                </a:lnTo>
                <a:lnTo>
                  <a:pt x="560" y="600"/>
                </a:lnTo>
                <a:lnTo>
                  <a:pt x="561" y="600"/>
                </a:lnTo>
                <a:lnTo>
                  <a:pt x="561" y="600"/>
                </a:lnTo>
                <a:lnTo>
                  <a:pt x="561" y="600"/>
                </a:lnTo>
                <a:lnTo>
                  <a:pt x="562" y="599"/>
                </a:lnTo>
                <a:lnTo>
                  <a:pt x="563" y="598"/>
                </a:lnTo>
                <a:lnTo>
                  <a:pt x="563" y="598"/>
                </a:lnTo>
                <a:lnTo>
                  <a:pt x="564" y="598"/>
                </a:lnTo>
                <a:lnTo>
                  <a:pt x="564" y="598"/>
                </a:lnTo>
                <a:lnTo>
                  <a:pt x="565" y="598"/>
                </a:lnTo>
                <a:lnTo>
                  <a:pt x="566" y="599"/>
                </a:lnTo>
                <a:lnTo>
                  <a:pt x="567" y="599"/>
                </a:lnTo>
                <a:lnTo>
                  <a:pt x="568" y="598"/>
                </a:lnTo>
                <a:lnTo>
                  <a:pt x="568" y="598"/>
                </a:lnTo>
                <a:lnTo>
                  <a:pt x="569" y="598"/>
                </a:lnTo>
                <a:lnTo>
                  <a:pt x="569" y="598"/>
                </a:lnTo>
                <a:lnTo>
                  <a:pt x="570" y="598"/>
                </a:lnTo>
                <a:lnTo>
                  <a:pt x="571" y="598"/>
                </a:lnTo>
                <a:lnTo>
                  <a:pt x="571" y="597"/>
                </a:lnTo>
                <a:lnTo>
                  <a:pt x="571" y="597"/>
                </a:lnTo>
                <a:lnTo>
                  <a:pt x="572" y="596"/>
                </a:lnTo>
                <a:lnTo>
                  <a:pt x="573" y="595"/>
                </a:lnTo>
                <a:lnTo>
                  <a:pt x="573" y="595"/>
                </a:lnTo>
                <a:lnTo>
                  <a:pt x="573" y="595"/>
                </a:lnTo>
                <a:lnTo>
                  <a:pt x="574" y="595"/>
                </a:lnTo>
                <a:lnTo>
                  <a:pt x="575" y="594"/>
                </a:lnTo>
                <a:lnTo>
                  <a:pt x="576" y="594"/>
                </a:lnTo>
                <a:lnTo>
                  <a:pt x="576" y="594"/>
                </a:lnTo>
                <a:lnTo>
                  <a:pt x="578" y="594"/>
                </a:lnTo>
                <a:lnTo>
                  <a:pt x="579" y="594"/>
                </a:lnTo>
                <a:lnTo>
                  <a:pt x="579" y="595"/>
                </a:lnTo>
                <a:lnTo>
                  <a:pt x="580" y="595"/>
                </a:lnTo>
                <a:lnTo>
                  <a:pt x="581" y="595"/>
                </a:lnTo>
                <a:lnTo>
                  <a:pt x="581" y="595"/>
                </a:lnTo>
                <a:lnTo>
                  <a:pt x="582" y="596"/>
                </a:lnTo>
                <a:lnTo>
                  <a:pt x="583" y="596"/>
                </a:lnTo>
                <a:lnTo>
                  <a:pt x="583" y="596"/>
                </a:lnTo>
                <a:lnTo>
                  <a:pt x="583" y="597"/>
                </a:lnTo>
                <a:lnTo>
                  <a:pt x="584" y="596"/>
                </a:lnTo>
                <a:lnTo>
                  <a:pt x="584" y="596"/>
                </a:lnTo>
                <a:lnTo>
                  <a:pt x="585" y="596"/>
                </a:lnTo>
                <a:lnTo>
                  <a:pt x="587" y="596"/>
                </a:lnTo>
                <a:lnTo>
                  <a:pt x="587" y="595"/>
                </a:lnTo>
                <a:lnTo>
                  <a:pt x="587" y="595"/>
                </a:lnTo>
                <a:lnTo>
                  <a:pt x="588" y="595"/>
                </a:lnTo>
                <a:lnTo>
                  <a:pt x="589" y="594"/>
                </a:lnTo>
                <a:lnTo>
                  <a:pt x="589" y="593"/>
                </a:lnTo>
                <a:lnTo>
                  <a:pt x="589" y="593"/>
                </a:lnTo>
                <a:lnTo>
                  <a:pt x="590" y="593"/>
                </a:lnTo>
                <a:lnTo>
                  <a:pt x="591" y="593"/>
                </a:lnTo>
                <a:lnTo>
                  <a:pt x="591" y="593"/>
                </a:lnTo>
                <a:lnTo>
                  <a:pt x="592" y="593"/>
                </a:lnTo>
                <a:lnTo>
                  <a:pt x="592" y="593"/>
                </a:lnTo>
                <a:lnTo>
                  <a:pt x="593" y="593"/>
                </a:lnTo>
                <a:lnTo>
                  <a:pt x="593" y="594"/>
                </a:lnTo>
                <a:lnTo>
                  <a:pt x="593" y="594"/>
                </a:lnTo>
                <a:lnTo>
                  <a:pt x="594" y="594"/>
                </a:lnTo>
                <a:lnTo>
                  <a:pt x="594" y="594"/>
                </a:lnTo>
                <a:lnTo>
                  <a:pt x="595" y="594"/>
                </a:lnTo>
                <a:lnTo>
                  <a:pt x="595" y="594"/>
                </a:lnTo>
                <a:lnTo>
                  <a:pt x="596" y="594"/>
                </a:lnTo>
                <a:lnTo>
                  <a:pt x="596" y="594"/>
                </a:lnTo>
                <a:lnTo>
                  <a:pt x="597" y="594"/>
                </a:lnTo>
                <a:lnTo>
                  <a:pt x="597" y="594"/>
                </a:lnTo>
                <a:lnTo>
                  <a:pt x="597" y="594"/>
                </a:lnTo>
                <a:lnTo>
                  <a:pt x="598" y="594"/>
                </a:lnTo>
                <a:lnTo>
                  <a:pt x="598" y="594"/>
                </a:lnTo>
                <a:lnTo>
                  <a:pt x="598" y="593"/>
                </a:lnTo>
                <a:lnTo>
                  <a:pt x="599" y="593"/>
                </a:lnTo>
                <a:lnTo>
                  <a:pt x="599" y="593"/>
                </a:lnTo>
                <a:lnTo>
                  <a:pt x="599" y="592"/>
                </a:lnTo>
                <a:lnTo>
                  <a:pt x="599" y="592"/>
                </a:lnTo>
                <a:lnTo>
                  <a:pt x="600" y="592"/>
                </a:lnTo>
                <a:lnTo>
                  <a:pt x="600" y="592"/>
                </a:lnTo>
                <a:lnTo>
                  <a:pt x="600" y="591"/>
                </a:lnTo>
                <a:lnTo>
                  <a:pt x="600" y="591"/>
                </a:lnTo>
                <a:lnTo>
                  <a:pt x="600" y="590"/>
                </a:lnTo>
                <a:lnTo>
                  <a:pt x="601" y="590"/>
                </a:lnTo>
                <a:lnTo>
                  <a:pt x="601" y="590"/>
                </a:lnTo>
                <a:lnTo>
                  <a:pt x="602" y="589"/>
                </a:lnTo>
                <a:lnTo>
                  <a:pt x="603" y="589"/>
                </a:lnTo>
                <a:lnTo>
                  <a:pt x="603" y="589"/>
                </a:lnTo>
                <a:lnTo>
                  <a:pt x="604" y="589"/>
                </a:lnTo>
                <a:lnTo>
                  <a:pt x="605" y="588"/>
                </a:lnTo>
                <a:lnTo>
                  <a:pt x="606" y="586"/>
                </a:lnTo>
                <a:lnTo>
                  <a:pt x="606" y="586"/>
                </a:lnTo>
                <a:lnTo>
                  <a:pt x="606" y="585"/>
                </a:lnTo>
                <a:lnTo>
                  <a:pt x="607" y="585"/>
                </a:lnTo>
                <a:lnTo>
                  <a:pt x="607" y="585"/>
                </a:lnTo>
                <a:lnTo>
                  <a:pt x="607" y="583"/>
                </a:lnTo>
                <a:lnTo>
                  <a:pt x="607" y="583"/>
                </a:lnTo>
                <a:lnTo>
                  <a:pt x="608" y="583"/>
                </a:lnTo>
                <a:lnTo>
                  <a:pt x="608" y="582"/>
                </a:lnTo>
                <a:lnTo>
                  <a:pt x="608" y="582"/>
                </a:lnTo>
                <a:lnTo>
                  <a:pt x="607" y="582"/>
                </a:lnTo>
                <a:lnTo>
                  <a:pt x="607" y="581"/>
                </a:lnTo>
                <a:lnTo>
                  <a:pt x="607" y="581"/>
                </a:lnTo>
                <a:lnTo>
                  <a:pt x="608" y="581"/>
                </a:lnTo>
                <a:lnTo>
                  <a:pt x="608" y="580"/>
                </a:lnTo>
                <a:lnTo>
                  <a:pt x="608" y="580"/>
                </a:lnTo>
                <a:lnTo>
                  <a:pt x="608" y="578"/>
                </a:lnTo>
                <a:lnTo>
                  <a:pt x="609" y="578"/>
                </a:lnTo>
                <a:lnTo>
                  <a:pt x="609" y="577"/>
                </a:lnTo>
                <a:lnTo>
                  <a:pt x="609" y="577"/>
                </a:lnTo>
                <a:lnTo>
                  <a:pt x="610" y="576"/>
                </a:lnTo>
                <a:lnTo>
                  <a:pt x="610" y="576"/>
                </a:lnTo>
                <a:lnTo>
                  <a:pt x="610" y="575"/>
                </a:lnTo>
                <a:lnTo>
                  <a:pt x="610" y="575"/>
                </a:lnTo>
                <a:lnTo>
                  <a:pt x="611" y="574"/>
                </a:lnTo>
                <a:lnTo>
                  <a:pt x="611" y="574"/>
                </a:lnTo>
                <a:lnTo>
                  <a:pt x="611" y="573"/>
                </a:lnTo>
                <a:lnTo>
                  <a:pt x="610" y="572"/>
                </a:lnTo>
                <a:lnTo>
                  <a:pt x="610" y="572"/>
                </a:lnTo>
                <a:lnTo>
                  <a:pt x="610" y="571"/>
                </a:lnTo>
                <a:lnTo>
                  <a:pt x="610" y="570"/>
                </a:lnTo>
                <a:lnTo>
                  <a:pt x="611" y="570"/>
                </a:lnTo>
                <a:lnTo>
                  <a:pt x="611" y="570"/>
                </a:lnTo>
                <a:lnTo>
                  <a:pt x="612" y="569"/>
                </a:lnTo>
                <a:lnTo>
                  <a:pt x="612" y="569"/>
                </a:lnTo>
                <a:lnTo>
                  <a:pt x="612" y="569"/>
                </a:lnTo>
                <a:lnTo>
                  <a:pt x="612" y="568"/>
                </a:lnTo>
                <a:lnTo>
                  <a:pt x="611" y="568"/>
                </a:lnTo>
                <a:lnTo>
                  <a:pt x="611" y="568"/>
                </a:lnTo>
                <a:lnTo>
                  <a:pt x="610" y="568"/>
                </a:lnTo>
                <a:lnTo>
                  <a:pt x="610" y="568"/>
                </a:lnTo>
                <a:lnTo>
                  <a:pt x="610" y="567"/>
                </a:lnTo>
                <a:lnTo>
                  <a:pt x="611" y="567"/>
                </a:lnTo>
                <a:lnTo>
                  <a:pt x="611" y="566"/>
                </a:lnTo>
                <a:lnTo>
                  <a:pt x="612" y="566"/>
                </a:lnTo>
                <a:lnTo>
                  <a:pt x="612" y="566"/>
                </a:lnTo>
                <a:lnTo>
                  <a:pt x="612" y="566"/>
                </a:lnTo>
                <a:lnTo>
                  <a:pt x="613" y="565"/>
                </a:lnTo>
                <a:lnTo>
                  <a:pt x="612" y="565"/>
                </a:lnTo>
                <a:lnTo>
                  <a:pt x="612" y="564"/>
                </a:lnTo>
                <a:lnTo>
                  <a:pt x="612" y="563"/>
                </a:lnTo>
                <a:lnTo>
                  <a:pt x="612" y="562"/>
                </a:lnTo>
                <a:lnTo>
                  <a:pt x="612" y="562"/>
                </a:lnTo>
                <a:lnTo>
                  <a:pt x="612" y="561"/>
                </a:lnTo>
                <a:lnTo>
                  <a:pt x="611" y="560"/>
                </a:lnTo>
                <a:lnTo>
                  <a:pt x="611" y="559"/>
                </a:lnTo>
                <a:lnTo>
                  <a:pt x="611" y="559"/>
                </a:lnTo>
                <a:lnTo>
                  <a:pt x="611" y="558"/>
                </a:lnTo>
                <a:lnTo>
                  <a:pt x="612" y="558"/>
                </a:lnTo>
                <a:lnTo>
                  <a:pt x="612" y="558"/>
                </a:lnTo>
                <a:lnTo>
                  <a:pt x="612" y="557"/>
                </a:lnTo>
                <a:lnTo>
                  <a:pt x="613" y="556"/>
                </a:lnTo>
                <a:lnTo>
                  <a:pt x="614" y="556"/>
                </a:lnTo>
                <a:lnTo>
                  <a:pt x="614" y="555"/>
                </a:lnTo>
                <a:lnTo>
                  <a:pt x="614" y="554"/>
                </a:lnTo>
                <a:lnTo>
                  <a:pt x="614" y="552"/>
                </a:lnTo>
                <a:lnTo>
                  <a:pt x="614" y="552"/>
                </a:lnTo>
                <a:lnTo>
                  <a:pt x="615" y="551"/>
                </a:lnTo>
                <a:lnTo>
                  <a:pt x="616" y="551"/>
                </a:lnTo>
                <a:lnTo>
                  <a:pt x="616" y="551"/>
                </a:lnTo>
                <a:lnTo>
                  <a:pt x="616" y="550"/>
                </a:lnTo>
                <a:lnTo>
                  <a:pt x="616" y="550"/>
                </a:lnTo>
                <a:lnTo>
                  <a:pt x="616" y="549"/>
                </a:lnTo>
                <a:lnTo>
                  <a:pt x="615" y="549"/>
                </a:lnTo>
                <a:lnTo>
                  <a:pt x="614" y="550"/>
                </a:lnTo>
                <a:lnTo>
                  <a:pt x="614" y="550"/>
                </a:lnTo>
                <a:lnTo>
                  <a:pt x="613" y="550"/>
                </a:lnTo>
                <a:lnTo>
                  <a:pt x="613" y="549"/>
                </a:lnTo>
                <a:lnTo>
                  <a:pt x="613" y="549"/>
                </a:lnTo>
                <a:lnTo>
                  <a:pt x="614" y="548"/>
                </a:lnTo>
                <a:lnTo>
                  <a:pt x="614" y="547"/>
                </a:lnTo>
                <a:lnTo>
                  <a:pt x="614" y="547"/>
                </a:lnTo>
                <a:lnTo>
                  <a:pt x="614" y="547"/>
                </a:lnTo>
                <a:lnTo>
                  <a:pt x="614" y="546"/>
                </a:lnTo>
                <a:lnTo>
                  <a:pt x="614" y="545"/>
                </a:lnTo>
                <a:lnTo>
                  <a:pt x="614" y="545"/>
                </a:lnTo>
                <a:lnTo>
                  <a:pt x="614" y="544"/>
                </a:lnTo>
                <a:lnTo>
                  <a:pt x="614" y="543"/>
                </a:lnTo>
                <a:lnTo>
                  <a:pt x="614" y="543"/>
                </a:lnTo>
                <a:lnTo>
                  <a:pt x="614" y="542"/>
                </a:lnTo>
                <a:lnTo>
                  <a:pt x="614" y="541"/>
                </a:lnTo>
                <a:lnTo>
                  <a:pt x="614" y="541"/>
                </a:lnTo>
                <a:lnTo>
                  <a:pt x="614" y="541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2" y="540"/>
                </a:lnTo>
                <a:lnTo>
                  <a:pt x="612" y="539"/>
                </a:lnTo>
                <a:lnTo>
                  <a:pt x="612" y="539"/>
                </a:lnTo>
                <a:lnTo>
                  <a:pt x="611" y="539"/>
                </a:lnTo>
                <a:lnTo>
                  <a:pt x="610" y="539"/>
                </a:lnTo>
                <a:lnTo>
                  <a:pt x="610" y="539"/>
                </a:lnTo>
                <a:lnTo>
                  <a:pt x="610" y="539"/>
                </a:lnTo>
                <a:lnTo>
                  <a:pt x="608" y="538"/>
                </a:lnTo>
                <a:lnTo>
                  <a:pt x="607" y="537"/>
                </a:lnTo>
                <a:lnTo>
                  <a:pt x="607" y="537"/>
                </a:lnTo>
                <a:lnTo>
                  <a:pt x="606" y="536"/>
                </a:lnTo>
                <a:lnTo>
                  <a:pt x="606" y="536"/>
                </a:lnTo>
                <a:lnTo>
                  <a:pt x="606" y="535"/>
                </a:lnTo>
                <a:lnTo>
                  <a:pt x="605" y="535"/>
                </a:lnTo>
                <a:lnTo>
                  <a:pt x="605" y="535"/>
                </a:lnTo>
                <a:lnTo>
                  <a:pt x="604" y="535"/>
                </a:lnTo>
                <a:lnTo>
                  <a:pt x="603" y="535"/>
                </a:lnTo>
                <a:lnTo>
                  <a:pt x="602" y="534"/>
                </a:lnTo>
                <a:lnTo>
                  <a:pt x="602" y="533"/>
                </a:lnTo>
                <a:lnTo>
                  <a:pt x="601" y="533"/>
                </a:lnTo>
                <a:lnTo>
                  <a:pt x="601" y="532"/>
                </a:lnTo>
                <a:lnTo>
                  <a:pt x="601" y="531"/>
                </a:lnTo>
                <a:lnTo>
                  <a:pt x="601" y="530"/>
                </a:lnTo>
                <a:lnTo>
                  <a:pt x="601" y="529"/>
                </a:lnTo>
                <a:lnTo>
                  <a:pt x="600" y="529"/>
                </a:lnTo>
                <a:lnTo>
                  <a:pt x="600" y="528"/>
                </a:lnTo>
                <a:lnTo>
                  <a:pt x="600" y="528"/>
                </a:lnTo>
                <a:lnTo>
                  <a:pt x="599" y="528"/>
                </a:lnTo>
                <a:lnTo>
                  <a:pt x="599" y="527"/>
                </a:lnTo>
                <a:lnTo>
                  <a:pt x="599" y="527"/>
                </a:lnTo>
                <a:lnTo>
                  <a:pt x="598" y="527"/>
                </a:lnTo>
                <a:lnTo>
                  <a:pt x="598" y="527"/>
                </a:lnTo>
                <a:lnTo>
                  <a:pt x="596" y="527"/>
                </a:lnTo>
                <a:lnTo>
                  <a:pt x="595" y="527"/>
                </a:lnTo>
                <a:lnTo>
                  <a:pt x="595" y="526"/>
                </a:lnTo>
                <a:lnTo>
                  <a:pt x="594" y="526"/>
                </a:lnTo>
                <a:lnTo>
                  <a:pt x="593" y="525"/>
                </a:lnTo>
                <a:lnTo>
                  <a:pt x="593" y="524"/>
                </a:lnTo>
                <a:lnTo>
                  <a:pt x="593" y="524"/>
                </a:lnTo>
                <a:lnTo>
                  <a:pt x="593" y="523"/>
                </a:lnTo>
                <a:lnTo>
                  <a:pt x="592" y="522"/>
                </a:lnTo>
                <a:lnTo>
                  <a:pt x="591" y="521"/>
                </a:lnTo>
                <a:lnTo>
                  <a:pt x="591" y="521"/>
                </a:lnTo>
                <a:lnTo>
                  <a:pt x="591" y="520"/>
                </a:lnTo>
                <a:lnTo>
                  <a:pt x="591" y="520"/>
                </a:lnTo>
                <a:lnTo>
                  <a:pt x="591" y="519"/>
                </a:lnTo>
                <a:lnTo>
                  <a:pt x="592" y="519"/>
                </a:lnTo>
                <a:lnTo>
                  <a:pt x="592" y="519"/>
                </a:lnTo>
                <a:lnTo>
                  <a:pt x="593" y="518"/>
                </a:lnTo>
                <a:lnTo>
                  <a:pt x="593" y="518"/>
                </a:lnTo>
                <a:lnTo>
                  <a:pt x="593" y="517"/>
                </a:lnTo>
                <a:lnTo>
                  <a:pt x="593" y="516"/>
                </a:lnTo>
                <a:lnTo>
                  <a:pt x="593" y="515"/>
                </a:lnTo>
                <a:lnTo>
                  <a:pt x="593" y="515"/>
                </a:lnTo>
                <a:lnTo>
                  <a:pt x="593" y="514"/>
                </a:lnTo>
                <a:lnTo>
                  <a:pt x="593" y="514"/>
                </a:lnTo>
                <a:lnTo>
                  <a:pt x="593" y="514"/>
                </a:lnTo>
                <a:lnTo>
                  <a:pt x="593" y="513"/>
                </a:lnTo>
                <a:lnTo>
                  <a:pt x="593" y="513"/>
                </a:lnTo>
                <a:lnTo>
                  <a:pt x="592" y="513"/>
                </a:lnTo>
                <a:lnTo>
                  <a:pt x="591" y="512"/>
                </a:lnTo>
                <a:lnTo>
                  <a:pt x="591" y="512"/>
                </a:lnTo>
                <a:lnTo>
                  <a:pt x="590" y="512"/>
                </a:lnTo>
                <a:lnTo>
                  <a:pt x="590" y="511"/>
                </a:lnTo>
                <a:lnTo>
                  <a:pt x="590" y="511"/>
                </a:lnTo>
                <a:lnTo>
                  <a:pt x="590" y="510"/>
                </a:lnTo>
                <a:lnTo>
                  <a:pt x="589" y="510"/>
                </a:lnTo>
                <a:lnTo>
                  <a:pt x="589" y="510"/>
                </a:lnTo>
                <a:lnTo>
                  <a:pt x="589" y="508"/>
                </a:lnTo>
                <a:lnTo>
                  <a:pt x="589" y="507"/>
                </a:lnTo>
                <a:lnTo>
                  <a:pt x="589" y="507"/>
                </a:lnTo>
                <a:lnTo>
                  <a:pt x="589" y="506"/>
                </a:lnTo>
                <a:lnTo>
                  <a:pt x="589" y="506"/>
                </a:lnTo>
                <a:lnTo>
                  <a:pt x="589" y="506"/>
                </a:lnTo>
                <a:lnTo>
                  <a:pt x="588" y="506"/>
                </a:lnTo>
                <a:lnTo>
                  <a:pt x="588" y="505"/>
                </a:lnTo>
                <a:lnTo>
                  <a:pt x="588" y="505"/>
                </a:lnTo>
                <a:lnTo>
                  <a:pt x="588" y="505"/>
                </a:lnTo>
                <a:lnTo>
                  <a:pt x="589" y="503"/>
                </a:lnTo>
                <a:lnTo>
                  <a:pt x="589" y="503"/>
                </a:lnTo>
                <a:lnTo>
                  <a:pt x="590" y="502"/>
                </a:lnTo>
                <a:lnTo>
                  <a:pt x="590" y="502"/>
                </a:lnTo>
                <a:lnTo>
                  <a:pt x="591" y="501"/>
                </a:lnTo>
                <a:lnTo>
                  <a:pt x="591" y="501"/>
                </a:lnTo>
                <a:lnTo>
                  <a:pt x="590" y="501"/>
                </a:lnTo>
                <a:lnTo>
                  <a:pt x="590" y="500"/>
                </a:lnTo>
                <a:lnTo>
                  <a:pt x="590" y="500"/>
                </a:lnTo>
                <a:lnTo>
                  <a:pt x="589" y="499"/>
                </a:lnTo>
                <a:lnTo>
                  <a:pt x="588" y="498"/>
                </a:lnTo>
                <a:lnTo>
                  <a:pt x="588" y="498"/>
                </a:lnTo>
                <a:lnTo>
                  <a:pt x="588" y="497"/>
                </a:lnTo>
                <a:lnTo>
                  <a:pt x="588" y="497"/>
                </a:lnTo>
                <a:lnTo>
                  <a:pt x="589" y="496"/>
                </a:lnTo>
                <a:lnTo>
                  <a:pt x="589" y="495"/>
                </a:lnTo>
                <a:lnTo>
                  <a:pt x="589" y="495"/>
                </a:lnTo>
                <a:lnTo>
                  <a:pt x="588" y="494"/>
                </a:lnTo>
                <a:lnTo>
                  <a:pt x="588" y="492"/>
                </a:lnTo>
                <a:lnTo>
                  <a:pt x="588" y="491"/>
                </a:lnTo>
                <a:lnTo>
                  <a:pt x="588" y="491"/>
                </a:lnTo>
                <a:lnTo>
                  <a:pt x="588" y="490"/>
                </a:lnTo>
                <a:lnTo>
                  <a:pt x="588" y="490"/>
                </a:lnTo>
                <a:lnTo>
                  <a:pt x="588" y="490"/>
                </a:lnTo>
                <a:lnTo>
                  <a:pt x="588" y="489"/>
                </a:lnTo>
                <a:lnTo>
                  <a:pt x="588" y="489"/>
                </a:lnTo>
                <a:lnTo>
                  <a:pt x="589" y="489"/>
                </a:lnTo>
                <a:lnTo>
                  <a:pt x="589" y="489"/>
                </a:lnTo>
                <a:lnTo>
                  <a:pt x="590" y="489"/>
                </a:lnTo>
                <a:lnTo>
                  <a:pt x="591" y="488"/>
                </a:lnTo>
                <a:lnTo>
                  <a:pt x="591" y="488"/>
                </a:lnTo>
                <a:lnTo>
                  <a:pt x="591" y="487"/>
                </a:lnTo>
                <a:lnTo>
                  <a:pt x="591" y="487"/>
                </a:lnTo>
                <a:lnTo>
                  <a:pt x="590" y="486"/>
                </a:lnTo>
                <a:lnTo>
                  <a:pt x="590" y="484"/>
                </a:lnTo>
                <a:lnTo>
                  <a:pt x="590" y="483"/>
                </a:lnTo>
                <a:lnTo>
                  <a:pt x="590" y="483"/>
                </a:lnTo>
                <a:lnTo>
                  <a:pt x="590" y="482"/>
                </a:lnTo>
                <a:lnTo>
                  <a:pt x="589" y="482"/>
                </a:lnTo>
                <a:lnTo>
                  <a:pt x="589" y="482"/>
                </a:lnTo>
                <a:lnTo>
                  <a:pt x="589" y="481"/>
                </a:lnTo>
                <a:lnTo>
                  <a:pt x="589" y="481"/>
                </a:lnTo>
                <a:lnTo>
                  <a:pt x="590" y="481"/>
                </a:lnTo>
                <a:lnTo>
                  <a:pt x="590" y="480"/>
                </a:lnTo>
                <a:lnTo>
                  <a:pt x="590" y="480"/>
                </a:lnTo>
                <a:lnTo>
                  <a:pt x="590" y="479"/>
                </a:lnTo>
                <a:lnTo>
                  <a:pt x="590" y="478"/>
                </a:lnTo>
                <a:lnTo>
                  <a:pt x="590" y="478"/>
                </a:lnTo>
                <a:lnTo>
                  <a:pt x="590" y="478"/>
                </a:lnTo>
                <a:lnTo>
                  <a:pt x="589" y="477"/>
                </a:lnTo>
                <a:lnTo>
                  <a:pt x="589" y="477"/>
                </a:lnTo>
                <a:lnTo>
                  <a:pt x="588" y="477"/>
                </a:lnTo>
                <a:lnTo>
                  <a:pt x="589" y="475"/>
                </a:lnTo>
                <a:lnTo>
                  <a:pt x="589" y="475"/>
                </a:lnTo>
                <a:lnTo>
                  <a:pt x="589" y="474"/>
                </a:lnTo>
                <a:lnTo>
                  <a:pt x="590" y="474"/>
                </a:lnTo>
                <a:lnTo>
                  <a:pt x="590" y="474"/>
                </a:lnTo>
                <a:lnTo>
                  <a:pt x="591" y="473"/>
                </a:lnTo>
                <a:lnTo>
                  <a:pt x="592" y="473"/>
                </a:lnTo>
                <a:lnTo>
                  <a:pt x="593" y="473"/>
                </a:lnTo>
                <a:lnTo>
                  <a:pt x="593" y="473"/>
                </a:lnTo>
                <a:lnTo>
                  <a:pt x="594" y="473"/>
                </a:lnTo>
                <a:lnTo>
                  <a:pt x="594" y="473"/>
                </a:lnTo>
                <a:lnTo>
                  <a:pt x="595" y="473"/>
                </a:lnTo>
                <a:lnTo>
                  <a:pt x="595" y="472"/>
                </a:lnTo>
                <a:lnTo>
                  <a:pt x="596" y="471"/>
                </a:lnTo>
                <a:lnTo>
                  <a:pt x="596" y="470"/>
                </a:lnTo>
                <a:lnTo>
                  <a:pt x="596" y="470"/>
                </a:lnTo>
                <a:lnTo>
                  <a:pt x="596" y="469"/>
                </a:lnTo>
                <a:lnTo>
                  <a:pt x="598" y="468"/>
                </a:lnTo>
                <a:lnTo>
                  <a:pt x="598" y="468"/>
                </a:lnTo>
                <a:lnTo>
                  <a:pt x="598" y="467"/>
                </a:lnTo>
                <a:lnTo>
                  <a:pt x="599" y="467"/>
                </a:lnTo>
                <a:lnTo>
                  <a:pt x="599" y="467"/>
                </a:lnTo>
                <a:lnTo>
                  <a:pt x="599" y="466"/>
                </a:lnTo>
                <a:lnTo>
                  <a:pt x="599" y="465"/>
                </a:lnTo>
                <a:lnTo>
                  <a:pt x="599" y="464"/>
                </a:lnTo>
                <a:lnTo>
                  <a:pt x="599" y="463"/>
                </a:lnTo>
                <a:lnTo>
                  <a:pt x="600" y="463"/>
                </a:lnTo>
                <a:lnTo>
                  <a:pt x="601" y="462"/>
                </a:lnTo>
                <a:lnTo>
                  <a:pt x="601" y="462"/>
                </a:lnTo>
                <a:lnTo>
                  <a:pt x="601" y="461"/>
                </a:lnTo>
                <a:lnTo>
                  <a:pt x="601" y="461"/>
                </a:lnTo>
                <a:lnTo>
                  <a:pt x="602" y="459"/>
                </a:lnTo>
                <a:lnTo>
                  <a:pt x="602" y="458"/>
                </a:lnTo>
                <a:lnTo>
                  <a:pt x="602" y="458"/>
                </a:lnTo>
                <a:lnTo>
                  <a:pt x="603" y="458"/>
                </a:lnTo>
                <a:lnTo>
                  <a:pt x="603" y="457"/>
                </a:lnTo>
                <a:lnTo>
                  <a:pt x="603" y="457"/>
                </a:lnTo>
                <a:lnTo>
                  <a:pt x="604" y="457"/>
                </a:lnTo>
                <a:lnTo>
                  <a:pt x="605" y="457"/>
                </a:lnTo>
                <a:lnTo>
                  <a:pt x="606" y="457"/>
                </a:lnTo>
                <a:lnTo>
                  <a:pt x="606" y="456"/>
                </a:lnTo>
                <a:lnTo>
                  <a:pt x="607" y="456"/>
                </a:lnTo>
                <a:lnTo>
                  <a:pt x="607" y="455"/>
                </a:lnTo>
                <a:lnTo>
                  <a:pt x="607" y="455"/>
                </a:lnTo>
                <a:lnTo>
                  <a:pt x="607" y="454"/>
                </a:lnTo>
                <a:lnTo>
                  <a:pt x="608" y="453"/>
                </a:lnTo>
                <a:lnTo>
                  <a:pt x="608" y="452"/>
                </a:lnTo>
                <a:lnTo>
                  <a:pt x="608" y="452"/>
                </a:lnTo>
                <a:lnTo>
                  <a:pt x="609" y="452"/>
                </a:lnTo>
                <a:lnTo>
                  <a:pt x="609" y="452"/>
                </a:lnTo>
                <a:lnTo>
                  <a:pt x="610" y="452"/>
                </a:lnTo>
                <a:lnTo>
                  <a:pt x="610" y="452"/>
                </a:lnTo>
                <a:lnTo>
                  <a:pt x="611" y="452"/>
                </a:lnTo>
                <a:lnTo>
                  <a:pt x="611" y="451"/>
                </a:lnTo>
                <a:lnTo>
                  <a:pt x="612" y="451"/>
                </a:lnTo>
                <a:lnTo>
                  <a:pt x="612" y="451"/>
                </a:lnTo>
                <a:lnTo>
                  <a:pt x="612" y="451"/>
                </a:lnTo>
                <a:lnTo>
                  <a:pt x="612" y="450"/>
                </a:lnTo>
                <a:lnTo>
                  <a:pt x="613" y="450"/>
                </a:lnTo>
                <a:lnTo>
                  <a:pt x="613" y="450"/>
                </a:lnTo>
                <a:lnTo>
                  <a:pt x="613" y="449"/>
                </a:lnTo>
                <a:lnTo>
                  <a:pt x="614" y="449"/>
                </a:lnTo>
                <a:lnTo>
                  <a:pt x="615" y="449"/>
                </a:lnTo>
                <a:lnTo>
                  <a:pt x="616" y="448"/>
                </a:lnTo>
                <a:lnTo>
                  <a:pt x="616" y="448"/>
                </a:lnTo>
                <a:lnTo>
                  <a:pt x="617" y="447"/>
                </a:lnTo>
                <a:lnTo>
                  <a:pt x="617" y="446"/>
                </a:lnTo>
                <a:lnTo>
                  <a:pt x="617" y="446"/>
                </a:lnTo>
                <a:lnTo>
                  <a:pt x="618" y="445"/>
                </a:lnTo>
                <a:lnTo>
                  <a:pt x="618" y="444"/>
                </a:lnTo>
                <a:lnTo>
                  <a:pt x="618" y="444"/>
                </a:lnTo>
                <a:lnTo>
                  <a:pt x="618" y="443"/>
                </a:lnTo>
                <a:lnTo>
                  <a:pt x="618" y="442"/>
                </a:lnTo>
                <a:lnTo>
                  <a:pt x="618" y="441"/>
                </a:lnTo>
                <a:lnTo>
                  <a:pt x="618" y="441"/>
                </a:lnTo>
                <a:lnTo>
                  <a:pt x="618" y="440"/>
                </a:lnTo>
                <a:lnTo>
                  <a:pt x="617" y="438"/>
                </a:lnTo>
                <a:lnTo>
                  <a:pt x="617" y="437"/>
                </a:lnTo>
                <a:lnTo>
                  <a:pt x="616" y="436"/>
                </a:lnTo>
                <a:lnTo>
                  <a:pt x="616" y="435"/>
                </a:lnTo>
                <a:lnTo>
                  <a:pt x="617" y="435"/>
                </a:lnTo>
                <a:lnTo>
                  <a:pt x="617" y="435"/>
                </a:lnTo>
                <a:lnTo>
                  <a:pt x="618" y="433"/>
                </a:lnTo>
                <a:lnTo>
                  <a:pt x="619" y="433"/>
                </a:lnTo>
                <a:lnTo>
                  <a:pt x="619" y="432"/>
                </a:lnTo>
                <a:lnTo>
                  <a:pt x="620" y="432"/>
                </a:lnTo>
                <a:lnTo>
                  <a:pt x="620" y="431"/>
                </a:lnTo>
                <a:lnTo>
                  <a:pt x="620" y="431"/>
                </a:lnTo>
                <a:lnTo>
                  <a:pt x="620" y="430"/>
                </a:lnTo>
                <a:lnTo>
                  <a:pt x="619" y="429"/>
                </a:lnTo>
                <a:lnTo>
                  <a:pt x="619" y="429"/>
                </a:lnTo>
                <a:lnTo>
                  <a:pt x="619" y="428"/>
                </a:lnTo>
                <a:lnTo>
                  <a:pt x="619" y="427"/>
                </a:lnTo>
                <a:lnTo>
                  <a:pt x="619" y="427"/>
                </a:lnTo>
                <a:lnTo>
                  <a:pt x="619" y="426"/>
                </a:lnTo>
                <a:lnTo>
                  <a:pt x="619" y="426"/>
                </a:lnTo>
                <a:lnTo>
                  <a:pt x="618" y="426"/>
                </a:lnTo>
                <a:lnTo>
                  <a:pt x="618" y="425"/>
                </a:lnTo>
                <a:lnTo>
                  <a:pt x="618" y="425"/>
                </a:lnTo>
                <a:lnTo>
                  <a:pt x="618" y="424"/>
                </a:lnTo>
                <a:lnTo>
                  <a:pt x="618" y="424"/>
                </a:lnTo>
                <a:lnTo>
                  <a:pt x="618" y="424"/>
                </a:lnTo>
                <a:lnTo>
                  <a:pt x="618" y="423"/>
                </a:lnTo>
                <a:lnTo>
                  <a:pt x="618" y="423"/>
                </a:lnTo>
                <a:lnTo>
                  <a:pt x="618" y="422"/>
                </a:lnTo>
                <a:lnTo>
                  <a:pt x="618" y="422"/>
                </a:lnTo>
                <a:lnTo>
                  <a:pt x="618" y="421"/>
                </a:lnTo>
                <a:lnTo>
                  <a:pt x="618" y="421"/>
                </a:lnTo>
                <a:lnTo>
                  <a:pt x="617" y="421"/>
                </a:lnTo>
                <a:lnTo>
                  <a:pt x="617" y="420"/>
                </a:lnTo>
                <a:lnTo>
                  <a:pt x="617" y="420"/>
                </a:lnTo>
                <a:lnTo>
                  <a:pt x="617" y="420"/>
                </a:lnTo>
                <a:lnTo>
                  <a:pt x="616" y="420"/>
                </a:lnTo>
                <a:lnTo>
                  <a:pt x="616" y="420"/>
                </a:lnTo>
                <a:lnTo>
                  <a:pt x="616" y="419"/>
                </a:lnTo>
                <a:lnTo>
                  <a:pt x="615" y="419"/>
                </a:lnTo>
                <a:lnTo>
                  <a:pt x="615" y="419"/>
                </a:lnTo>
                <a:lnTo>
                  <a:pt x="615" y="418"/>
                </a:lnTo>
                <a:lnTo>
                  <a:pt x="615" y="417"/>
                </a:lnTo>
                <a:lnTo>
                  <a:pt x="615" y="417"/>
                </a:lnTo>
                <a:lnTo>
                  <a:pt x="615" y="416"/>
                </a:lnTo>
                <a:lnTo>
                  <a:pt x="615" y="415"/>
                </a:lnTo>
                <a:lnTo>
                  <a:pt x="615" y="415"/>
                </a:lnTo>
                <a:lnTo>
                  <a:pt x="615" y="414"/>
                </a:lnTo>
                <a:lnTo>
                  <a:pt x="615" y="414"/>
                </a:lnTo>
                <a:lnTo>
                  <a:pt x="614" y="413"/>
                </a:lnTo>
                <a:lnTo>
                  <a:pt x="614" y="413"/>
                </a:lnTo>
                <a:lnTo>
                  <a:pt x="614" y="412"/>
                </a:lnTo>
                <a:lnTo>
                  <a:pt x="614" y="411"/>
                </a:lnTo>
                <a:lnTo>
                  <a:pt x="614" y="411"/>
                </a:lnTo>
                <a:lnTo>
                  <a:pt x="614" y="410"/>
                </a:lnTo>
                <a:lnTo>
                  <a:pt x="613" y="410"/>
                </a:lnTo>
                <a:lnTo>
                  <a:pt x="613" y="409"/>
                </a:lnTo>
                <a:lnTo>
                  <a:pt x="613" y="408"/>
                </a:lnTo>
                <a:lnTo>
                  <a:pt x="613" y="408"/>
                </a:lnTo>
                <a:lnTo>
                  <a:pt x="613" y="407"/>
                </a:lnTo>
                <a:lnTo>
                  <a:pt x="614" y="406"/>
                </a:lnTo>
                <a:lnTo>
                  <a:pt x="614" y="405"/>
                </a:lnTo>
                <a:lnTo>
                  <a:pt x="614" y="405"/>
                </a:lnTo>
                <a:lnTo>
                  <a:pt x="614" y="404"/>
                </a:lnTo>
                <a:lnTo>
                  <a:pt x="613" y="404"/>
                </a:lnTo>
                <a:lnTo>
                  <a:pt x="612" y="404"/>
                </a:lnTo>
                <a:lnTo>
                  <a:pt x="612" y="403"/>
                </a:lnTo>
                <a:lnTo>
                  <a:pt x="612" y="403"/>
                </a:lnTo>
                <a:lnTo>
                  <a:pt x="612" y="402"/>
                </a:lnTo>
                <a:lnTo>
                  <a:pt x="611" y="401"/>
                </a:lnTo>
                <a:lnTo>
                  <a:pt x="610" y="400"/>
                </a:lnTo>
                <a:lnTo>
                  <a:pt x="610" y="400"/>
                </a:lnTo>
                <a:lnTo>
                  <a:pt x="610" y="400"/>
                </a:lnTo>
                <a:lnTo>
                  <a:pt x="610" y="399"/>
                </a:lnTo>
                <a:lnTo>
                  <a:pt x="610" y="398"/>
                </a:lnTo>
                <a:lnTo>
                  <a:pt x="610" y="397"/>
                </a:lnTo>
                <a:lnTo>
                  <a:pt x="610" y="396"/>
                </a:lnTo>
                <a:lnTo>
                  <a:pt x="610" y="395"/>
                </a:lnTo>
                <a:lnTo>
                  <a:pt x="610" y="395"/>
                </a:lnTo>
                <a:lnTo>
                  <a:pt x="609" y="395"/>
                </a:lnTo>
                <a:lnTo>
                  <a:pt x="608" y="394"/>
                </a:lnTo>
                <a:lnTo>
                  <a:pt x="606" y="393"/>
                </a:lnTo>
                <a:lnTo>
                  <a:pt x="606" y="392"/>
                </a:lnTo>
                <a:lnTo>
                  <a:pt x="606" y="392"/>
                </a:lnTo>
                <a:lnTo>
                  <a:pt x="605" y="392"/>
                </a:lnTo>
                <a:lnTo>
                  <a:pt x="605" y="391"/>
                </a:lnTo>
                <a:lnTo>
                  <a:pt x="604" y="390"/>
                </a:lnTo>
                <a:lnTo>
                  <a:pt x="604" y="389"/>
                </a:lnTo>
                <a:lnTo>
                  <a:pt x="603" y="389"/>
                </a:lnTo>
                <a:lnTo>
                  <a:pt x="603" y="388"/>
                </a:lnTo>
                <a:lnTo>
                  <a:pt x="603" y="388"/>
                </a:lnTo>
                <a:lnTo>
                  <a:pt x="604" y="387"/>
                </a:lnTo>
                <a:lnTo>
                  <a:pt x="604" y="387"/>
                </a:lnTo>
                <a:lnTo>
                  <a:pt x="604" y="387"/>
                </a:lnTo>
                <a:lnTo>
                  <a:pt x="605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7" y="385"/>
                </a:lnTo>
                <a:lnTo>
                  <a:pt x="607" y="384"/>
                </a:lnTo>
                <a:lnTo>
                  <a:pt x="607" y="384"/>
                </a:lnTo>
                <a:lnTo>
                  <a:pt x="607" y="383"/>
                </a:lnTo>
                <a:lnTo>
                  <a:pt x="607" y="382"/>
                </a:lnTo>
                <a:lnTo>
                  <a:pt x="606" y="382"/>
                </a:lnTo>
                <a:lnTo>
                  <a:pt x="605" y="381"/>
                </a:lnTo>
                <a:lnTo>
                  <a:pt x="604" y="381"/>
                </a:lnTo>
                <a:lnTo>
                  <a:pt x="604" y="380"/>
                </a:lnTo>
                <a:lnTo>
                  <a:pt x="603" y="380"/>
                </a:lnTo>
                <a:lnTo>
                  <a:pt x="603" y="379"/>
                </a:lnTo>
                <a:lnTo>
                  <a:pt x="603" y="379"/>
                </a:lnTo>
                <a:lnTo>
                  <a:pt x="603" y="378"/>
                </a:lnTo>
                <a:lnTo>
                  <a:pt x="604" y="377"/>
                </a:lnTo>
                <a:lnTo>
                  <a:pt x="605" y="377"/>
                </a:lnTo>
                <a:lnTo>
                  <a:pt x="605" y="376"/>
                </a:lnTo>
                <a:lnTo>
                  <a:pt x="606" y="376"/>
                </a:lnTo>
                <a:lnTo>
                  <a:pt x="607" y="375"/>
                </a:lnTo>
                <a:lnTo>
                  <a:pt x="607" y="375"/>
                </a:lnTo>
                <a:lnTo>
                  <a:pt x="608" y="375"/>
                </a:lnTo>
                <a:lnTo>
                  <a:pt x="609" y="373"/>
                </a:lnTo>
                <a:lnTo>
                  <a:pt x="610" y="371"/>
                </a:lnTo>
                <a:lnTo>
                  <a:pt x="610" y="371"/>
                </a:lnTo>
                <a:lnTo>
                  <a:pt x="610" y="370"/>
                </a:lnTo>
                <a:lnTo>
                  <a:pt x="610" y="370"/>
                </a:lnTo>
                <a:lnTo>
                  <a:pt x="611" y="370"/>
                </a:lnTo>
                <a:lnTo>
                  <a:pt x="611" y="369"/>
                </a:lnTo>
                <a:lnTo>
                  <a:pt x="611" y="369"/>
                </a:lnTo>
                <a:lnTo>
                  <a:pt x="611" y="368"/>
                </a:lnTo>
                <a:lnTo>
                  <a:pt x="612" y="368"/>
                </a:lnTo>
                <a:lnTo>
                  <a:pt x="612" y="368"/>
                </a:lnTo>
                <a:lnTo>
                  <a:pt x="612" y="367"/>
                </a:lnTo>
                <a:lnTo>
                  <a:pt x="612" y="367"/>
                </a:lnTo>
                <a:lnTo>
                  <a:pt x="612" y="366"/>
                </a:lnTo>
                <a:lnTo>
                  <a:pt x="612" y="365"/>
                </a:lnTo>
                <a:lnTo>
                  <a:pt x="612" y="365"/>
                </a:lnTo>
                <a:lnTo>
                  <a:pt x="612" y="364"/>
                </a:lnTo>
                <a:lnTo>
                  <a:pt x="612" y="363"/>
                </a:lnTo>
                <a:lnTo>
                  <a:pt x="612" y="363"/>
                </a:lnTo>
                <a:lnTo>
                  <a:pt x="612" y="362"/>
                </a:lnTo>
                <a:lnTo>
                  <a:pt x="613" y="361"/>
                </a:lnTo>
                <a:lnTo>
                  <a:pt x="613" y="361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8"/>
                </a:lnTo>
                <a:lnTo>
                  <a:pt x="614" y="358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3" y="356"/>
                </a:lnTo>
                <a:lnTo>
                  <a:pt x="612" y="356"/>
                </a:lnTo>
                <a:lnTo>
                  <a:pt x="611" y="355"/>
                </a:lnTo>
                <a:lnTo>
                  <a:pt x="611" y="355"/>
                </a:lnTo>
                <a:lnTo>
                  <a:pt x="611" y="354"/>
                </a:lnTo>
                <a:lnTo>
                  <a:pt x="611" y="354"/>
                </a:lnTo>
                <a:lnTo>
                  <a:pt x="612" y="352"/>
                </a:lnTo>
                <a:lnTo>
                  <a:pt x="612" y="352"/>
                </a:lnTo>
                <a:lnTo>
                  <a:pt x="611" y="351"/>
                </a:lnTo>
                <a:lnTo>
                  <a:pt x="610" y="350"/>
                </a:lnTo>
                <a:lnTo>
                  <a:pt x="610" y="350"/>
                </a:lnTo>
                <a:lnTo>
                  <a:pt x="609" y="349"/>
                </a:lnTo>
                <a:lnTo>
                  <a:pt x="607" y="348"/>
                </a:lnTo>
                <a:lnTo>
                  <a:pt x="606" y="347"/>
                </a:lnTo>
                <a:lnTo>
                  <a:pt x="605" y="347"/>
                </a:lnTo>
                <a:lnTo>
                  <a:pt x="604" y="348"/>
                </a:lnTo>
                <a:lnTo>
                  <a:pt x="603" y="348"/>
                </a:lnTo>
                <a:lnTo>
                  <a:pt x="603" y="347"/>
                </a:lnTo>
                <a:lnTo>
                  <a:pt x="603" y="347"/>
                </a:lnTo>
                <a:lnTo>
                  <a:pt x="603" y="346"/>
                </a:lnTo>
                <a:lnTo>
                  <a:pt x="602" y="345"/>
                </a:lnTo>
                <a:lnTo>
                  <a:pt x="602" y="344"/>
                </a:lnTo>
                <a:lnTo>
                  <a:pt x="602" y="344"/>
                </a:lnTo>
                <a:lnTo>
                  <a:pt x="603" y="344"/>
                </a:lnTo>
                <a:lnTo>
                  <a:pt x="603" y="343"/>
                </a:lnTo>
                <a:lnTo>
                  <a:pt x="603" y="342"/>
                </a:lnTo>
                <a:lnTo>
                  <a:pt x="602" y="341"/>
                </a:lnTo>
                <a:lnTo>
                  <a:pt x="602" y="341"/>
                </a:lnTo>
                <a:lnTo>
                  <a:pt x="602" y="341"/>
                </a:lnTo>
                <a:lnTo>
                  <a:pt x="601" y="340"/>
                </a:lnTo>
                <a:lnTo>
                  <a:pt x="601" y="339"/>
                </a:lnTo>
                <a:lnTo>
                  <a:pt x="600" y="339"/>
                </a:lnTo>
                <a:lnTo>
                  <a:pt x="600" y="338"/>
                </a:lnTo>
                <a:lnTo>
                  <a:pt x="600" y="336"/>
                </a:lnTo>
                <a:lnTo>
                  <a:pt x="600" y="336"/>
                </a:lnTo>
                <a:lnTo>
                  <a:pt x="600" y="335"/>
                </a:lnTo>
                <a:lnTo>
                  <a:pt x="600" y="334"/>
                </a:lnTo>
                <a:lnTo>
                  <a:pt x="600" y="333"/>
                </a:lnTo>
                <a:lnTo>
                  <a:pt x="600" y="333"/>
                </a:lnTo>
                <a:lnTo>
                  <a:pt x="600" y="332"/>
                </a:lnTo>
                <a:lnTo>
                  <a:pt x="600" y="331"/>
                </a:lnTo>
                <a:lnTo>
                  <a:pt x="600" y="330"/>
                </a:lnTo>
                <a:lnTo>
                  <a:pt x="600" y="330"/>
                </a:lnTo>
                <a:lnTo>
                  <a:pt x="601" y="329"/>
                </a:lnTo>
                <a:lnTo>
                  <a:pt x="603" y="328"/>
                </a:lnTo>
                <a:lnTo>
                  <a:pt x="603" y="327"/>
                </a:lnTo>
                <a:lnTo>
                  <a:pt x="604" y="326"/>
                </a:lnTo>
                <a:lnTo>
                  <a:pt x="604" y="325"/>
                </a:lnTo>
                <a:lnTo>
                  <a:pt x="604" y="325"/>
                </a:lnTo>
                <a:lnTo>
                  <a:pt x="605" y="325"/>
                </a:lnTo>
                <a:lnTo>
                  <a:pt x="605" y="324"/>
                </a:lnTo>
                <a:lnTo>
                  <a:pt x="606" y="324"/>
                </a:lnTo>
                <a:lnTo>
                  <a:pt x="606" y="324"/>
                </a:lnTo>
                <a:lnTo>
                  <a:pt x="607" y="323"/>
                </a:lnTo>
                <a:lnTo>
                  <a:pt x="608" y="324"/>
                </a:lnTo>
                <a:lnTo>
                  <a:pt x="608" y="324"/>
                </a:lnTo>
                <a:lnTo>
                  <a:pt x="609" y="324"/>
                </a:lnTo>
                <a:lnTo>
                  <a:pt x="610" y="324"/>
                </a:lnTo>
                <a:lnTo>
                  <a:pt x="610" y="324"/>
                </a:lnTo>
                <a:lnTo>
                  <a:pt x="610" y="323"/>
                </a:lnTo>
                <a:lnTo>
                  <a:pt x="610" y="323"/>
                </a:lnTo>
                <a:lnTo>
                  <a:pt x="610" y="322"/>
                </a:lnTo>
                <a:lnTo>
                  <a:pt x="609" y="321"/>
                </a:lnTo>
                <a:lnTo>
                  <a:pt x="609" y="321"/>
                </a:lnTo>
                <a:lnTo>
                  <a:pt x="609" y="320"/>
                </a:lnTo>
                <a:lnTo>
                  <a:pt x="609" y="320"/>
                </a:lnTo>
                <a:lnTo>
                  <a:pt x="609" y="320"/>
                </a:lnTo>
                <a:lnTo>
                  <a:pt x="610" y="320"/>
                </a:lnTo>
                <a:lnTo>
                  <a:pt x="610" y="319"/>
                </a:lnTo>
                <a:lnTo>
                  <a:pt x="611" y="319"/>
                </a:lnTo>
                <a:lnTo>
                  <a:pt x="612" y="318"/>
                </a:lnTo>
                <a:lnTo>
                  <a:pt x="613" y="317"/>
                </a:lnTo>
                <a:lnTo>
                  <a:pt x="614" y="316"/>
                </a:lnTo>
                <a:lnTo>
                  <a:pt x="614" y="316"/>
                </a:lnTo>
                <a:lnTo>
                  <a:pt x="614" y="315"/>
                </a:lnTo>
                <a:lnTo>
                  <a:pt x="614" y="314"/>
                </a:lnTo>
                <a:lnTo>
                  <a:pt x="614" y="313"/>
                </a:lnTo>
                <a:lnTo>
                  <a:pt x="615" y="311"/>
                </a:lnTo>
                <a:lnTo>
                  <a:pt x="615" y="311"/>
                </a:lnTo>
                <a:lnTo>
                  <a:pt x="615" y="310"/>
                </a:lnTo>
                <a:lnTo>
                  <a:pt x="616" y="309"/>
                </a:lnTo>
                <a:lnTo>
                  <a:pt x="616" y="308"/>
                </a:lnTo>
                <a:lnTo>
                  <a:pt x="617" y="307"/>
                </a:lnTo>
                <a:lnTo>
                  <a:pt x="617" y="307"/>
                </a:lnTo>
                <a:lnTo>
                  <a:pt x="617" y="307"/>
                </a:lnTo>
                <a:lnTo>
                  <a:pt x="617" y="307"/>
                </a:lnTo>
                <a:lnTo>
                  <a:pt x="618" y="306"/>
                </a:lnTo>
                <a:lnTo>
                  <a:pt x="618" y="307"/>
                </a:lnTo>
                <a:lnTo>
                  <a:pt x="619" y="307"/>
                </a:lnTo>
                <a:lnTo>
                  <a:pt x="619" y="307"/>
                </a:lnTo>
                <a:lnTo>
                  <a:pt x="620" y="307"/>
                </a:lnTo>
                <a:lnTo>
                  <a:pt x="620" y="307"/>
                </a:lnTo>
                <a:lnTo>
                  <a:pt x="620" y="306"/>
                </a:lnTo>
                <a:lnTo>
                  <a:pt x="621" y="305"/>
                </a:lnTo>
                <a:lnTo>
                  <a:pt x="621" y="304"/>
                </a:lnTo>
                <a:lnTo>
                  <a:pt x="621" y="303"/>
                </a:lnTo>
                <a:lnTo>
                  <a:pt x="621" y="303"/>
                </a:lnTo>
                <a:lnTo>
                  <a:pt x="622" y="303"/>
                </a:lnTo>
                <a:lnTo>
                  <a:pt x="622" y="302"/>
                </a:lnTo>
                <a:lnTo>
                  <a:pt x="623" y="301"/>
                </a:lnTo>
                <a:lnTo>
                  <a:pt x="624" y="300"/>
                </a:lnTo>
                <a:lnTo>
                  <a:pt x="625" y="300"/>
                </a:lnTo>
                <a:lnTo>
                  <a:pt x="626" y="300"/>
                </a:lnTo>
                <a:lnTo>
                  <a:pt x="626" y="299"/>
                </a:lnTo>
                <a:lnTo>
                  <a:pt x="627" y="298"/>
                </a:lnTo>
                <a:lnTo>
                  <a:pt x="627" y="297"/>
                </a:lnTo>
                <a:lnTo>
                  <a:pt x="627" y="296"/>
                </a:lnTo>
                <a:lnTo>
                  <a:pt x="627" y="296"/>
                </a:lnTo>
                <a:lnTo>
                  <a:pt x="627" y="295"/>
                </a:lnTo>
                <a:lnTo>
                  <a:pt x="628" y="295"/>
                </a:lnTo>
                <a:lnTo>
                  <a:pt x="628" y="294"/>
                </a:lnTo>
                <a:lnTo>
                  <a:pt x="628" y="294"/>
                </a:lnTo>
                <a:lnTo>
                  <a:pt x="629" y="292"/>
                </a:lnTo>
                <a:lnTo>
                  <a:pt x="630" y="291"/>
                </a:lnTo>
                <a:lnTo>
                  <a:pt x="630" y="290"/>
                </a:lnTo>
                <a:lnTo>
                  <a:pt x="631" y="288"/>
                </a:lnTo>
                <a:lnTo>
                  <a:pt x="632" y="287"/>
                </a:lnTo>
                <a:lnTo>
                  <a:pt x="633" y="286"/>
                </a:lnTo>
                <a:lnTo>
                  <a:pt x="633" y="286"/>
                </a:lnTo>
                <a:lnTo>
                  <a:pt x="633" y="286"/>
                </a:lnTo>
                <a:lnTo>
                  <a:pt x="633" y="286"/>
                </a:lnTo>
                <a:lnTo>
                  <a:pt x="633" y="285"/>
                </a:lnTo>
                <a:lnTo>
                  <a:pt x="633" y="285"/>
                </a:lnTo>
                <a:lnTo>
                  <a:pt x="633" y="285"/>
                </a:lnTo>
                <a:lnTo>
                  <a:pt x="633" y="285"/>
                </a:lnTo>
                <a:lnTo>
                  <a:pt x="632" y="284"/>
                </a:lnTo>
                <a:lnTo>
                  <a:pt x="632" y="284"/>
                </a:lnTo>
                <a:lnTo>
                  <a:pt x="632" y="283"/>
                </a:lnTo>
                <a:lnTo>
                  <a:pt x="632" y="283"/>
                </a:lnTo>
                <a:lnTo>
                  <a:pt x="632" y="282"/>
                </a:lnTo>
                <a:lnTo>
                  <a:pt x="632" y="282"/>
                </a:lnTo>
                <a:lnTo>
                  <a:pt x="633" y="281"/>
                </a:lnTo>
                <a:lnTo>
                  <a:pt x="633" y="281"/>
                </a:lnTo>
                <a:lnTo>
                  <a:pt x="633" y="281"/>
                </a:lnTo>
                <a:lnTo>
                  <a:pt x="633" y="280"/>
                </a:lnTo>
                <a:lnTo>
                  <a:pt x="633" y="280"/>
                </a:lnTo>
                <a:lnTo>
                  <a:pt x="633" y="279"/>
                </a:lnTo>
                <a:lnTo>
                  <a:pt x="633" y="279"/>
                </a:lnTo>
                <a:lnTo>
                  <a:pt x="632" y="277"/>
                </a:lnTo>
                <a:lnTo>
                  <a:pt x="632" y="277"/>
                </a:lnTo>
                <a:lnTo>
                  <a:pt x="632" y="276"/>
                </a:lnTo>
                <a:lnTo>
                  <a:pt x="632" y="276"/>
                </a:lnTo>
                <a:lnTo>
                  <a:pt x="632" y="275"/>
                </a:lnTo>
                <a:lnTo>
                  <a:pt x="632" y="275"/>
                </a:lnTo>
                <a:lnTo>
                  <a:pt x="632" y="274"/>
                </a:lnTo>
                <a:lnTo>
                  <a:pt x="633" y="273"/>
                </a:lnTo>
                <a:lnTo>
                  <a:pt x="633" y="273"/>
                </a:lnTo>
                <a:lnTo>
                  <a:pt x="633" y="272"/>
                </a:lnTo>
                <a:lnTo>
                  <a:pt x="634" y="272"/>
                </a:lnTo>
                <a:lnTo>
                  <a:pt x="634" y="272"/>
                </a:lnTo>
                <a:lnTo>
                  <a:pt x="634" y="271"/>
                </a:lnTo>
                <a:lnTo>
                  <a:pt x="634" y="271"/>
                </a:lnTo>
                <a:lnTo>
                  <a:pt x="635" y="270"/>
                </a:lnTo>
                <a:lnTo>
                  <a:pt x="636" y="270"/>
                </a:lnTo>
                <a:lnTo>
                  <a:pt x="636" y="269"/>
                </a:lnTo>
                <a:lnTo>
                  <a:pt x="638" y="269"/>
                </a:lnTo>
                <a:lnTo>
                  <a:pt x="638" y="268"/>
                </a:lnTo>
                <a:lnTo>
                  <a:pt x="638" y="268"/>
                </a:lnTo>
                <a:lnTo>
                  <a:pt x="638" y="267"/>
                </a:lnTo>
                <a:lnTo>
                  <a:pt x="639" y="267"/>
                </a:lnTo>
                <a:lnTo>
                  <a:pt x="639" y="265"/>
                </a:lnTo>
                <a:lnTo>
                  <a:pt x="639" y="265"/>
                </a:lnTo>
                <a:lnTo>
                  <a:pt x="639" y="264"/>
                </a:lnTo>
                <a:lnTo>
                  <a:pt x="640" y="264"/>
                </a:lnTo>
                <a:lnTo>
                  <a:pt x="640" y="264"/>
                </a:lnTo>
                <a:lnTo>
                  <a:pt x="641" y="263"/>
                </a:lnTo>
                <a:lnTo>
                  <a:pt x="642" y="263"/>
                </a:lnTo>
                <a:lnTo>
                  <a:pt x="643" y="262"/>
                </a:lnTo>
                <a:lnTo>
                  <a:pt x="644" y="262"/>
                </a:lnTo>
                <a:lnTo>
                  <a:pt x="644" y="262"/>
                </a:lnTo>
                <a:lnTo>
                  <a:pt x="644" y="261"/>
                </a:lnTo>
                <a:lnTo>
                  <a:pt x="644" y="261"/>
                </a:lnTo>
                <a:lnTo>
                  <a:pt x="644" y="261"/>
                </a:lnTo>
                <a:lnTo>
                  <a:pt x="645" y="260"/>
                </a:lnTo>
                <a:lnTo>
                  <a:pt x="645" y="260"/>
                </a:lnTo>
                <a:lnTo>
                  <a:pt x="646" y="259"/>
                </a:lnTo>
                <a:lnTo>
                  <a:pt x="647" y="258"/>
                </a:lnTo>
                <a:lnTo>
                  <a:pt x="647" y="258"/>
                </a:lnTo>
                <a:lnTo>
                  <a:pt x="647" y="257"/>
                </a:lnTo>
                <a:lnTo>
                  <a:pt x="647" y="257"/>
                </a:lnTo>
                <a:lnTo>
                  <a:pt x="647" y="256"/>
                </a:lnTo>
                <a:lnTo>
                  <a:pt x="647" y="255"/>
                </a:lnTo>
                <a:lnTo>
                  <a:pt x="647" y="255"/>
                </a:lnTo>
                <a:lnTo>
                  <a:pt x="648" y="254"/>
                </a:lnTo>
                <a:lnTo>
                  <a:pt x="649" y="254"/>
                </a:lnTo>
                <a:lnTo>
                  <a:pt x="649" y="253"/>
                </a:lnTo>
                <a:lnTo>
                  <a:pt x="650" y="253"/>
                </a:lnTo>
                <a:lnTo>
                  <a:pt x="650" y="253"/>
                </a:lnTo>
                <a:lnTo>
                  <a:pt x="650" y="252"/>
                </a:lnTo>
                <a:lnTo>
                  <a:pt x="650" y="252"/>
                </a:lnTo>
                <a:lnTo>
                  <a:pt x="650" y="250"/>
                </a:lnTo>
                <a:lnTo>
                  <a:pt x="651" y="250"/>
                </a:lnTo>
                <a:lnTo>
                  <a:pt x="651" y="250"/>
                </a:lnTo>
                <a:lnTo>
                  <a:pt x="651" y="250"/>
                </a:lnTo>
                <a:lnTo>
                  <a:pt x="652" y="250"/>
                </a:lnTo>
                <a:lnTo>
                  <a:pt x="652" y="250"/>
                </a:lnTo>
                <a:lnTo>
                  <a:pt x="652" y="250"/>
                </a:lnTo>
                <a:lnTo>
                  <a:pt x="652" y="252"/>
                </a:lnTo>
                <a:lnTo>
                  <a:pt x="652" y="252"/>
                </a:lnTo>
                <a:lnTo>
                  <a:pt x="653" y="253"/>
                </a:lnTo>
                <a:lnTo>
                  <a:pt x="654" y="254"/>
                </a:lnTo>
                <a:lnTo>
                  <a:pt x="654" y="254"/>
                </a:lnTo>
                <a:lnTo>
                  <a:pt x="654" y="254"/>
                </a:lnTo>
                <a:lnTo>
                  <a:pt x="655" y="254"/>
                </a:lnTo>
                <a:lnTo>
                  <a:pt x="655" y="253"/>
                </a:lnTo>
                <a:lnTo>
                  <a:pt x="656" y="253"/>
                </a:lnTo>
                <a:lnTo>
                  <a:pt x="656" y="252"/>
                </a:lnTo>
                <a:lnTo>
                  <a:pt x="656" y="252"/>
                </a:lnTo>
                <a:lnTo>
                  <a:pt x="657" y="251"/>
                </a:lnTo>
                <a:lnTo>
                  <a:pt x="657" y="250"/>
                </a:lnTo>
                <a:lnTo>
                  <a:pt x="658" y="250"/>
                </a:lnTo>
                <a:lnTo>
                  <a:pt x="658" y="250"/>
                </a:lnTo>
                <a:lnTo>
                  <a:pt x="659" y="250"/>
                </a:lnTo>
                <a:lnTo>
                  <a:pt x="659" y="251"/>
                </a:lnTo>
                <a:lnTo>
                  <a:pt x="659" y="252"/>
                </a:lnTo>
                <a:lnTo>
                  <a:pt x="659" y="252"/>
                </a:lnTo>
                <a:lnTo>
                  <a:pt x="660" y="252"/>
                </a:lnTo>
                <a:lnTo>
                  <a:pt x="660" y="253"/>
                </a:lnTo>
                <a:lnTo>
                  <a:pt x="661" y="253"/>
                </a:lnTo>
                <a:lnTo>
                  <a:pt x="661" y="252"/>
                </a:lnTo>
                <a:lnTo>
                  <a:pt x="662" y="252"/>
                </a:lnTo>
                <a:lnTo>
                  <a:pt x="662" y="251"/>
                </a:lnTo>
                <a:lnTo>
                  <a:pt x="662" y="250"/>
                </a:lnTo>
                <a:lnTo>
                  <a:pt x="662" y="250"/>
                </a:lnTo>
                <a:lnTo>
                  <a:pt x="662" y="250"/>
                </a:lnTo>
                <a:lnTo>
                  <a:pt x="662" y="250"/>
                </a:lnTo>
                <a:lnTo>
                  <a:pt x="663" y="250"/>
                </a:lnTo>
                <a:lnTo>
                  <a:pt x="663" y="250"/>
                </a:lnTo>
                <a:lnTo>
                  <a:pt x="664" y="250"/>
                </a:lnTo>
                <a:lnTo>
                  <a:pt x="664" y="250"/>
                </a:lnTo>
                <a:lnTo>
                  <a:pt x="665" y="250"/>
                </a:lnTo>
                <a:lnTo>
                  <a:pt x="665" y="250"/>
                </a:lnTo>
                <a:lnTo>
                  <a:pt x="666" y="250"/>
                </a:lnTo>
                <a:lnTo>
                  <a:pt x="666" y="250"/>
                </a:lnTo>
                <a:lnTo>
                  <a:pt x="667" y="250"/>
                </a:lnTo>
                <a:lnTo>
                  <a:pt x="667" y="249"/>
                </a:lnTo>
                <a:lnTo>
                  <a:pt x="668" y="249"/>
                </a:lnTo>
                <a:lnTo>
                  <a:pt x="669" y="249"/>
                </a:lnTo>
                <a:lnTo>
                  <a:pt x="669" y="249"/>
                </a:lnTo>
                <a:lnTo>
                  <a:pt x="670" y="250"/>
                </a:lnTo>
                <a:lnTo>
                  <a:pt x="671" y="250"/>
                </a:lnTo>
                <a:lnTo>
                  <a:pt x="671" y="250"/>
                </a:lnTo>
                <a:lnTo>
                  <a:pt x="672" y="250"/>
                </a:lnTo>
                <a:lnTo>
                  <a:pt x="672" y="250"/>
                </a:lnTo>
                <a:lnTo>
                  <a:pt x="674" y="250"/>
                </a:lnTo>
                <a:lnTo>
                  <a:pt x="675" y="250"/>
                </a:lnTo>
                <a:lnTo>
                  <a:pt x="676" y="249"/>
                </a:lnTo>
                <a:lnTo>
                  <a:pt x="677" y="249"/>
                </a:lnTo>
                <a:lnTo>
                  <a:pt x="677" y="249"/>
                </a:lnTo>
                <a:lnTo>
                  <a:pt x="680" y="249"/>
                </a:lnTo>
                <a:lnTo>
                  <a:pt x="681" y="249"/>
                </a:lnTo>
                <a:lnTo>
                  <a:pt x="681" y="249"/>
                </a:lnTo>
                <a:lnTo>
                  <a:pt x="681" y="249"/>
                </a:lnTo>
                <a:lnTo>
                  <a:pt x="682" y="249"/>
                </a:lnTo>
                <a:lnTo>
                  <a:pt x="682" y="248"/>
                </a:lnTo>
                <a:lnTo>
                  <a:pt x="682" y="248"/>
                </a:lnTo>
                <a:lnTo>
                  <a:pt x="682" y="247"/>
                </a:lnTo>
                <a:lnTo>
                  <a:pt x="682" y="246"/>
                </a:lnTo>
                <a:lnTo>
                  <a:pt x="682" y="246"/>
                </a:lnTo>
                <a:lnTo>
                  <a:pt x="682" y="245"/>
                </a:lnTo>
                <a:lnTo>
                  <a:pt x="682" y="245"/>
                </a:lnTo>
                <a:lnTo>
                  <a:pt x="683" y="244"/>
                </a:lnTo>
                <a:lnTo>
                  <a:pt x="684" y="244"/>
                </a:lnTo>
                <a:lnTo>
                  <a:pt x="684" y="244"/>
                </a:lnTo>
                <a:lnTo>
                  <a:pt x="686" y="244"/>
                </a:lnTo>
                <a:lnTo>
                  <a:pt x="687" y="244"/>
                </a:lnTo>
                <a:lnTo>
                  <a:pt x="687" y="243"/>
                </a:lnTo>
                <a:lnTo>
                  <a:pt x="687" y="242"/>
                </a:lnTo>
                <a:lnTo>
                  <a:pt x="687" y="241"/>
                </a:lnTo>
                <a:lnTo>
                  <a:pt x="688" y="241"/>
                </a:lnTo>
                <a:lnTo>
                  <a:pt x="688" y="241"/>
                </a:lnTo>
                <a:lnTo>
                  <a:pt x="688" y="240"/>
                </a:lnTo>
                <a:lnTo>
                  <a:pt x="688" y="240"/>
                </a:lnTo>
                <a:lnTo>
                  <a:pt x="689" y="240"/>
                </a:lnTo>
                <a:lnTo>
                  <a:pt x="690" y="240"/>
                </a:lnTo>
                <a:lnTo>
                  <a:pt x="690" y="240"/>
                </a:lnTo>
                <a:lnTo>
                  <a:pt x="690" y="239"/>
                </a:lnTo>
                <a:lnTo>
                  <a:pt x="689" y="239"/>
                </a:lnTo>
                <a:lnTo>
                  <a:pt x="690" y="238"/>
                </a:lnTo>
                <a:lnTo>
                  <a:pt x="690" y="238"/>
                </a:lnTo>
                <a:lnTo>
                  <a:pt x="690" y="237"/>
                </a:lnTo>
                <a:lnTo>
                  <a:pt x="690" y="237"/>
                </a:lnTo>
                <a:lnTo>
                  <a:pt x="690" y="237"/>
                </a:lnTo>
                <a:lnTo>
                  <a:pt x="691" y="236"/>
                </a:lnTo>
                <a:lnTo>
                  <a:pt x="692" y="236"/>
                </a:lnTo>
                <a:lnTo>
                  <a:pt x="692" y="236"/>
                </a:lnTo>
                <a:lnTo>
                  <a:pt x="693" y="235"/>
                </a:lnTo>
                <a:lnTo>
                  <a:pt x="693" y="235"/>
                </a:lnTo>
                <a:lnTo>
                  <a:pt x="692" y="234"/>
                </a:lnTo>
                <a:lnTo>
                  <a:pt x="692" y="234"/>
                </a:lnTo>
                <a:lnTo>
                  <a:pt x="691" y="234"/>
                </a:lnTo>
                <a:lnTo>
                  <a:pt x="690" y="234"/>
                </a:lnTo>
                <a:lnTo>
                  <a:pt x="689" y="234"/>
                </a:lnTo>
                <a:lnTo>
                  <a:pt x="689" y="234"/>
                </a:lnTo>
                <a:lnTo>
                  <a:pt x="689" y="233"/>
                </a:lnTo>
                <a:lnTo>
                  <a:pt x="689" y="233"/>
                </a:lnTo>
                <a:lnTo>
                  <a:pt x="689" y="232"/>
                </a:lnTo>
                <a:lnTo>
                  <a:pt x="689" y="232"/>
                </a:lnTo>
                <a:lnTo>
                  <a:pt x="690" y="231"/>
                </a:lnTo>
                <a:lnTo>
                  <a:pt x="690" y="231"/>
                </a:lnTo>
                <a:lnTo>
                  <a:pt x="690" y="230"/>
                </a:lnTo>
                <a:lnTo>
                  <a:pt x="691" y="230"/>
                </a:lnTo>
                <a:lnTo>
                  <a:pt x="692" y="230"/>
                </a:lnTo>
                <a:lnTo>
                  <a:pt x="693" y="230"/>
                </a:lnTo>
                <a:lnTo>
                  <a:pt x="694" y="230"/>
                </a:lnTo>
                <a:lnTo>
                  <a:pt x="694" y="230"/>
                </a:lnTo>
                <a:lnTo>
                  <a:pt x="695" y="230"/>
                </a:lnTo>
                <a:lnTo>
                  <a:pt x="695" y="230"/>
                </a:lnTo>
                <a:lnTo>
                  <a:pt x="697" y="230"/>
                </a:lnTo>
                <a:lnTo>
                  <a:pt x="698" y="230"/>
                </a:lnTo>
                <a:lnTo>
                  <a:pt x="698" y="229"/>
                </a:lnTo>
                <a:lnTo>
                  <a:pt x="699" y="229"/>
                </a:lnTo>
                <a:lnTo>
                  <a:pt x="699" y="229"/>
                </a:lnTo>
                <a:lnTo>
                  <a:pt x="700" y="229"/>
                </a:lnTo>
                <a:lnTo>
                  <a:pt x="700" y="229"/>
                </a:lnTo>
                <a:lnTo>
                  <a:pt x="701" y="229"/>
                </a:lnTo>
                <a:lnTo>
                  <a:pt x="702" y="229"/>
                </a:lnTo>
                <a:lnTo>
                  <a:pt x="703" y="228"/>
                </a:lnTo>
                <a:lnTo>
                  <a:pt x="703" y="227"/>
                </a:lnTo>
                <a:lnTo>
                  <a:pt x="704" y="227"/>
                </a:lnTo>
                <a:lnTo>
                  <a:pt x="704" y="227"/>
                </a:lnTo>
                <a:lnTo>
                  <a:pt x="704" y="227"/>
                </a:lnTo>
                <a:lnTo>
                  <a:pt x="704" y="227"/>
                </a:lnTo>
                <a:lnTo>
                  <a:pt x="704" y="226"/>
                </a:lnTo>
                <a:lnTo>
                  <a:pt x="705" y="226"/>
                </a:lnTo>
                <a:lnTo>
                  <a:pt x="705" y="226"/>
                </a:lnTo>
                <a:lnTo>
                  <a:pt x="705" y="225"/>
                </a:lnTo>
                <a:lnTo>
                  <a:pt x="705" y="225"/>
                </a:lnTo>
                <a:lnTo>
                  <a:pt x="705" y="224"/>
                </a:lnTo>
                <a:lnTo>
                  <a:pt x="705" y="223"/>
                </a:lnTo>
                <a:lnTo>
                  <a:pt x="706" y="222"/>
                </a:lnTo>
                <a:lnTo>
                  <a:pt x="706" y="222"/>
                </a:lnTo>
                <a:lnTo>
                  <a:pt x="707" y="222"/>
                </a:lnTo>
                <a:lnTo>
                  <a:pt x="707" y="222"/>
                </a:lnTo>
                <a:lnTo>
                  <a:pt x="707" y="222"/>
                </a:lnTo>
                <a:lnTo>
                  <a:pt x="708" y="223"/>
                </a:lnTo>
                <a:lnTo>
                  <a:pt x="708" y="223"/>
                </a:lnTo>
                <a:lnTo>
                  <a:pt x="709" y="223"/>
                </a:lnTo>
                <a:lnTo>
                  <a:pt x="709" y="223"/>
                </a:lnTo>
                <a:lnTo>
                  <a:pt x="709" y="222"/>
                </a:lnTo>
                <a:lnTo>
                  <a:pt x="709" y="221"/>
                </a:lnTo>
                <a:lnTo>
                  <a:pt x="709" y="220"/>
                </a:lnTo>
                <a:lnTo>
                  <a:pt x="709" y="220"/>
                </a:lnTo>
                <a:lnTo>
                  <a:pt x="709" y="220"/>
                </a:lnTo>
                <a:lnTo>
                  <a:pt x="709" y="219"/>
                </a:lnTo>
                <a:lnTo>
                  <a:pt x="710" y="219"/>
                </a:lnTo>
                <a:lnTo>
                  <a:pt x="710" y="218"/>
                </a:lnTo>
                <a:lnTo>
                  <a:pt x="711" y="218"/>
                </a:lnTo>
                <a:lnTo>
                  <a:pt x="711" y="216"/>
                </a:lnTo>
                <a:lnTo>
                  <a:pt x="710" y="216"/>
                </a:lnTo>
                <a:lnTo>
                  <a:pt x="710" y="215"/>
                </a:lnTo>
                <a:lnTo>
                  <a:pt x="711" y="215"/>
                </a:lnTo>
                <a:lnTo>
                  <a:pt x="711" y="215"/>
                </a:lnTo>
                <a:lnTo>
                  <a:pt x="711" y="214"/>
                </a:lnTo>
                <a:lnTo>
                  <a:pt x="712" y="214"/>
                </a:lnTo>
                <a:lnTo>
                  <a:pt x="712" y="214"/>
                </a:lnTo>
                <a:lnTo>
                  <a:pt x="713" y="214"/>
                </a:lnTo>
                <a:lnTo>
                  <a:pt x="713" y="214"/>
                </a:lnTo>
                <a:lnTo>
                  <a:pt x="713" y="214"/>
                </a:lnTo>
                <a:lnTo>
                  <a:pt x="714" y="213"/>
                </a:lnTo>
                <a:lnTo>
                  <a:pt x="714" y="213"/>
                </a:lnTo>
                <a:lnTo>
                  <a:pt x="715" y="212"/>
                </a:lnTo>
                <a:lnTo>
                  <a:pt x="715" y="212"/>
                </a:lnTo>
                <a:lnTo>
                  <a:pt x="715" y="211"/>
                </a:lnTo>
                <a:lnTo>
                  <a:pt x="716" y="210"/>
                </a:lnTo>
                <a:lnTo>
                  <a:pt x="716" y="210"/>
                </a:lnTo>
                <a:lnTo>
                  <a:pt x="716" y="209"/>
                </a:lnTo>
                <a:lnTo>
                  <a:pt x="716" y="209"/>
                </a:lnTo>
                <a:lnTo>
                  <a:pt x="717" y="208"/>
                </a:lnTo>
                <a:lnTo>
                  <a:pt x="717" y="208"/>
                </a:lnTo>
                <a:lnTo>
                  <a:pt x="718" y="208"/>
                </a:lnTo>
                <a:lnTo>
                  <a:pt x="718" y="208"/>
                </a:lnTo>
                <a:lnTo>
                  <a:pt x="719" y="207"/>
                </a:lnTo>
                <a:lnTo>
                  <a:pt x="719" y="207"/>
                </a:lnTo>
                <a:lnTo>
                  <a:pt x="720" y="207"/>
                </a:lnTo>
                <a:lnTo>
                  <a:pt x="720" y="207"/>
                </a:lnTo>
                <a:lnTo>
                  <a:pt x="721" y="206"/>
                </a:lnTo>
                <a:lnTo>
                  <a:pt x="721" y="206"/>
                </a:lnTo>
                <a:lnTo>
                  <a:pt x="721" y="205"/>
                </a:lnTo>
                <a:lnTo>
                  <a:pt x="721" y="205"/>
                </a:lnTo>
                <a:lnTo>
                  <a:pt x="722" y="204"/>
                </a:lnTo>
                <a:lnTo>
                  <a:pt x="722" y="204"/>
                </a:lnTo>
                <a:lnTo>
                  <a:pt x="722" y="203"/>
                </a:lnTo>
                <a:lnTo>
                  <a:pt x="722" y="203"/>
                </a:lnTo>
                <a:lnTo>
                  <a:pt x="722" y="202"/>
                </a:lnTo>
                <a:lnTo>
                  <a:pt x="723" y="201"/>
                </a:lnTo>
                <a:lnTo>
                  <a:pt x="724" y="200"/>
                </a:lnTo>
                <a:lnTo>
                  <a:pt x="724" y="200"/>
                </a:lnTo>
                <a:lnTo>
                  <a:pt x="724" y="200"/>
                </a:lnTo>
                <a:lnTo>
                  <a:pt x="724" y="199"/>
                </a:lnTo>
                <a:lnTo>
                  <a:pt x="724" y="199"/>
                </a:lnTo>
                <a:lnTo>
                  <a:pt x="724" y="199"/>
                </a:lnTo>
                <a:close/>
                <a:moveTo>
                  <a:pt x="487" y="145"/>
                </a:moveTo>
                <a:lnTo>
                  <a:pt x="487" y="146"/>
                </a:lnTo>
                <a:lnTo>
                  <a:pt x="487" y="145"/>
                </a:lnTo>
                <a:lnTo>
                  <a:pt x="487" y="145"/>
                </a:lnTo>
                <a:close/>
                <a:moveTo>
                  <a:pt x="436" y="84"/>
                </a:moveTo>
                <a:lnTo>
                  <a:pt x="436" y="84"/>
                </a:lnTo>
                <a:lnTo>
                  <a:pt x="436" y="85"/>
                </a:lnTo>
                <a:lnTo>
                  <a:pt x="436" y="85"/>
                </a:lnTo>
                <a:lnTo>
                  <a:pt x="436" y="84"/>
                </a:lnTo>
                <a:close/>
                <a:moveTo>
                  <a:pt x="435" y="85"/>
                </a:moveTo>
                <a:lnTo>
                  <a:pt x="435" y="85"/>
                </a:lnTo>
                <a:lnTo>
                  <a:pt x="435" y="84"/>
                </a:lnTo>
                <a:lnTo>
                  <a:pt x="435" y="85"/>
                </a:lnTo>
                <a:close/>
                <a:moveTo>
                  <a:pt x="434" y="83"/>
                </a:moveTo>
                <a:lnTo>
                  <a:pt x="435" y="83"/>
                </a:lnTo>
                <a:lnTo>
                  <a:pt x="435" y="83"/>
                </a:lnTo>
                <a:lnTo>
                  <a:pt x="435" y="84"/>
                </a:lnTo>
                <a:lnTo>
                  <a:pt x="435" y="84"/>
                </a:lnTo>
                <a:lnTo>
                  <a:pt x="434" y="84"/>
                </a:lnTo>
                <a:lnTo>
                  <a:pt x="434" y="83"/>
                </a:lnTo>
                <a:close/>
                <a:moveTo>
                  <a:pt x="432" y="84"/>
                </a:moveTo>
                <a:lnTo>
                  <a:pt x="432" y="84"/>
                </a:lnTo>
                <a:lnTo>
                  <a:pt x="432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4"/>
                </a:lnTo>
                <a:lnTo>
                  <a:pt x="433" y="84"/>
                </a:lnTo>
                <a:lnTo>
                  <a:pt x="433" y="84"/>
                </a:lnTo>
                <a:lnTo>
                  <a:pt x="433" y="84"/>
                </a:lnTo>
                <a:lnTo>
                  <a:pt x="432" y="84"/>
                </a:lnTo>
                <a:lnTo>
                  <a:pt x="432" y="84"/>
                </a:lnTo>
                <a:lnTo>
                  <a:pt x="432" y="84"/>
                </a:lnTo>
                <a:lnTo>
                  <a:pt x="432" y="84"/>
                </a:lnTo>
                <a:close/>
                <a:moveTo>
                  <a:pt x="432" y="85"/>
                </a:moveTo>
                <a:lnTo>
                  <a:pt x="432" y="85"/>
                </a:lnTo>
                <a:lnTo>
                  <a:pt x="432" y="85"/>
                </a:lnTo>
                <a:lnTo>
                  <a:pt x="432" y="85"/>
                </a:lnTo>
                <a:lnTo>
                  <a:pt x="432" y="85"/>
                </a:lnTo>
                <a:close/>
                <a:moveTo>
                  <a:pt x="422" y="57"/>
                </a:moveTo>
                <a:lnTo>
                  <a:pt x="423" y="57"/>
                </a:lnTo>
                <a:lnTo>
                  <a:pt x="423" y="58"/>
                </a:lnTo>
                <a:lnTo>
                  <a:pt x="422" y="58"/>
                </a:lnTo>
                <a:lnTo>
                  <a:pt x="422" y="57"/>
                </a:lnTo>
                <a:close/>
                <a:moveTo>
                  <a:pt x="411" y="60"/>
                </a:move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1"/>
                </a:lnTo>
                <a:lnTo>
                  <a:pt x="411" y="61"/>
                </a:lnTo>
                <a:lnTo>
                  <a:pt x="411" y="60"/>
                </a:lnTo>
                <a:close/>
                <a:moveTo>
                  <a:pt x="411" y="69"/>
                </a:moveTo>
                <a:lnTo>
                  <a:pt x="411" y="69"/>
                </a:lnTo>
                <a:lnTo>
                  <a:pt x="411" y="69"/>
                </a:lnTo>
                <a:lnTo>
                  <a:pt x="411" y="69"/>
                </a:lnTo>
                <a:lnTo>
                  <a:pt x="411" y="69"/>
                </a:lnTo>
                <a:close/>
                <a:moveTo>
                  <a:pt x="405" y="44"/>
                </a:moveTo>
                <a:lnTo>
                  <a:pt x="405" y="44"/>
                </a:lnTo>
                <a:lnTo>
                  <a:pt x="405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5"/>
                </a:lnTo>
                <a:lnTo>
                  <a:pt x="405" y="45"/>
                </a:lnTo>
                <a:lnTo>
                  <a:pt x="405" y="44"/>
                </a:lnTo>
                <a:close/>
                <a:moveTo>
                  <a:pt x="402" y="47"/>
                </a:moveTo>
                <a:lnTo>
                  <a:pt x="402" y="47"/>
                </a:lnTo>
                <a:lnTo>
                  <a:pt x="403" y="47"/>
                </a:lnTo>
                <a:lnTo>
                  <a:pt x="403" y="47"/>
                </a:lnTo>
                <a:lnTo>
                  <a:pt x="402" y="47"/>
                </a:lnTo>
                <a:lnTo>
                  <a:pt x="402" y="47"/>
                </a:lnTo>
                <a:lnTo>
                  <a:pt x="401" y="47"/>
                </a:lnTo>
                <a:lnTo>
                  <a:pt x="402" y="47"/>
                </a:lnTo>
                <a:close/>
                <a:moveTo>
                  <a:pt x="357" y="49"/>
                </a:moveTo>
                <a:lnTo>
                  <a:pt x="357" y="49"/>
                </a:lnTo>
                <a:lnTo>
                  <a:pt x="357" y="48"/>
                </a:lnTo>
                <a:lnTo>
                  <a:pt x="357" y="48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8"/>
                </a:lnTo>
                <a:lnTo>
                  <a:pt x="357" y="48"/>
                </a:lnTo>
                <a:lnTo>
                  <a:pt x="357" y="49"/>
                </a:lnTo>
                <a:lnTo>
                  <a:pt x="357" y="49"/>
                </a:lnTo>
                <a:lnTo>
                  <a:pt x="357" y="49"/>
                </a:lnTo>
                <a:lnTo>
                  <a:pt x="357" y="49"/>
                </a:lnTo>
                <a:close/>
                <a:moveTo>
                  <a:pt x="356" y="48"/>
                </a:moveTo>
                <a:lnTo>
                  <a:pt x="356" y="48"/>
                </a:lnTo>
                <a:lnTo>
                  <a:pt x="356" y="48"/>
                </a:lnTo>
                <a:lnTo>
                  <a:pt x="356" y="48"/>
                </a:lnTo>
                <a:close/>
                <a:moveTo>
                  <a:pt x="359" y="34"/>
                </a:moveTo>
                <a:lnTo>
                  <a:pt x="359" y="35"/>
                </a:lnTo>
                <a:lnTo>
                  <a:pt x="359" y="34"/>
                </a:lnTo>
                <a:lnTo>
                  <a:pt x="359" y="34"/>
                </a:lnTo>
                <a:close/>
                <a:moveTo>
                  <a:pt x="359" y="35"/>
                </a:moveTo>
                <a:lnTo>
                  <a:pt x="359" y="35"/>
                </a:lnTo>
                <a:lnTo>
                  <a:pt x="359" y="36"/>
                </a:lnTo>
                <a:lnTo>
                  <a:pt x="359" y="36"/>
                </a:lnTo>
                <a:lnTo>
                  <a:pt x="359" y="36"/>
                </a:lnTo>
                <a:lnTo>
                  <a:pt x="359" y="35"/>
                </a:lnTo>
                <a:close/>
                <a:moveTo>
                  <a:pt x="354" y="32"/>
                </a:move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close/>
                <a:moveTo>
                  <a:pt x="353" y="35"/>
                </a:moveTo>
                <a:lnTo>
                  <a:pt x="354" y="35"/>
                </a:lnTo>
                <a:lnTo>
                  <a:pt x="354" y="35"/>
                </a:lnTo>
                <a:lnTo>
                  <a:pt x="355" y="36"/>
                </a:lnTo>
                <a:lnTo>
                  <a:pt x="355" y="36"/>
                </a:lnTo>
                <a:lnTo>
                  <a:pt x="355" y="37"/>
                </a:lnTo>
                <a:lnTo>
                  <a:pt x="354" y="37"/>
                </a:lnTo>
                <a:lnTo>
                  <a:pt x="354" y="36"/>
                </a:lnTo>
                <a:lnTo>
                  <a:pt x="354" y="36"/>
                </a:lnTo>
                <a:lnTo>
                  <a:pt x="354" y="35"/>
                </a:lnTo>
                <a:lnTo>
                  <a:pt x="353" y="35"/>
                </a:lnTo>
                <a:lnTo>
                  <a:pt x="353" y="35"/>
                </a:lnTo>
                <a:lnTo>
                  <a:pt x="353" y="35"/>
                </a:lnTo>
                <a:close/>
                <a:moveTo>
                  <a:pt x="344" y="32"/>
                </a:moveTo>
                <a:lnTo>
                  <a:pt x="344" y="32"/>
                </a:lnTo>
                <a:lnTo>
                  <a:pt x="345" y="32"/>
                </a:lnTo>
                <a:lnTo>
                  <a:pt x="345" y="32"/>
                </a:lnTo>
                <a:lnTo>
                  <a:pt x="344" y="33"/>
                </a:lnTo>
                <a:lnTo>
                  <a:pt x="344" y="32"/>
                </a:lnTo>
                <a:close/>
                <a:moveTo>
                  <a:pt x="306" y="18"/>
                </a:moveTo>
                <a:lnTo>
                  <a:pt x="306" y="18"/>
                </a:lnTo>
                <a:lnTo>
                  <a:pt x="306" y="18"/>
                </a:lnTo>
                <a:lnTo>
                  <a:pt x="306" y="19"/>
                </a:lnTo>
                <a:lnTo>
                  <a:pt x="306" y="18"/>
                </a:lnTo>
                <a:lnTo>
                  <a:pt x="306" y="18"/>
                </a:lnTo>
                <a:close/>
                <a:moveTo>
                  <a:pt x="306" y="20"/>
                </a:move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20"/>
                </a:lnTo>
                <a:lnTo>
                  <a:pt x="306" y="20"/>
                </a:lnTo>
                <a:lnTo>
                  <a:pt x="305" y="20"/>
                </a:lnTo>
                <a:lnTo>
                  <a:pt x="306" y="20"/>
                </a:lnTo>
                <a:close/>
                <a:moveTo>
                  <a:pt x="305" y="21"/>
                </a:moveTo>
                <a:lnTo>
                  <a:pt x="305" y="21"/>
                </a:lnTo>
                <a:lnTo>
                  <a:pt x="305" y="21"/>
                </a:lnTo>
                <a:lnTo>
                  <a:pt x="305" y="21"/>
                </a:lnTo>
                <a:lnTo>
                  <a:pt x="305" y="21"/>
                </a:lnTo>
                <a:lnTo>
                  <a:pt x="305" y="21"/>
                </a:lnTo>
                <a:close/>
                <a:moveTo>
                  <a:pt x="299" y="14"/>
                </a:moveTo>
                <a:lnTo>
                  <a:pt x="299" y="14"/>
                </a:lnTo>
                <a:lnTo>
                  <a:pt x="300" y="14"/>
                </a:lnTo>
                <a:lnTo>
                  <a:pt x="300" y="15"/>
                </a:lnTo>
                <a:lnTo>
                  <a:pt x="299" y="15"/>
                </a:lnTo>
                <a:lnTo>
                  <a:pt x="299" y="15"/>
                </a:lnTo>
                <a:lnTo>
                  <a:pt x="299" y="14"/>
                </a:lnTo>
                <a:close/>
                <a:moveTo>
                  <a:pt x="297" y="19"/>
                </a:moveTo>
                <a:lnTo>
                  <a:pt x="297" y="19"/>
                </a:lnTo>
                <a:lnTo>
                  <a:pt x="297" y="19"/>
                </a:lnTo>
                <a:lnTo>
                  <a:pt x="297" y="19"/>
                </a:lnTo>
                <a:close/>
                <a:moveTo>
                  <a:pt x="315" y="31"/>
                </a:moveTo>
                <a:lnTo>
                  <a:pt x="315" y="31"/>
                </a:lnTo>
                <a:lnTo>
                  <a:pt x="315" y="30"/>
                </a:lnTo>
                <a:lnTo>
                  <a:pt x="316" y="29"/>
                </a:lnTo>
                <a:lnTo>
                  <a:pt x="316" y="30"/>
                </a:lnTo>
                <a:lnTo>
                  <a:pt x="316" y="30"/>
                </a:lnTo>
                <a:lnTo>
                  <a:pt x="315" y="30"/>
                </a:lnTo>
                <a:lnTo>
                  <a:pt x="315" y="31"/>
                </a:lnTo>
                <a:lnTo>
                  <a:pt x="315" y="31"/>
                </a:lnTo>
                <a:lnTo>
                  <a:pt x="315" y="32"/>
                </a:lnTo>
                <a:lnTo>
                  <a:pt x="316" y="32"/>
                </a:lnTo>
                <a:lnTo>
                  <a:pt x="316" y="32"/>
                </a:lnTo>
                <a:lnTo>
                  <a:pt x="315" y="32"/>
                </a:lnTo>
                <a:lnTo>
                  <a:pt x="315" y="32"/>
                </a:lnTo>
                <a:lnTo>
                  <a:pt x="315" y="32"/>
                </a:lnTo>
                <a:lnTo>
                  <a:pt x="315" y="31"/>
                </a:lnTo>
                <a:close/>
                <a:moveTo>
                  <a:pt x="313" y="20"/>
                </a:moveTo>
                <a:lnTo>
                  <a:pt x="313" y="21"/>
                </a:lnTo>
                <a:lnTo>
                  <a:pt x="313" y="21"/>
                </a:lnTo>
                <a:lnTo>
                  <a:pt x="313" y="20"/>
                </a:lnTo>
                <a:close/>
                <a:moveTo>
                  <a:pt x="307" y="24"/>
                </a:move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close/>
                <a:moveTo>
                  <a:pt x="307" y="28"/>
                </a:moveTo>
                <a:lnTo>
                  <a:pt x="307" y="29"/>
                </a:lnTo>
                <a:lnTo>
                  <a:pt x="306" y="29"/>
                </a:lnTo>
                <a:lnTo>
                  <a:pt x="306" y="29"/>
                </a:lnTo>
                <a:lnTo>
                  <a:pt x="305" y="28"/>
                </a:lnTo>
                <a:lnTo>
                  <a:pt x="306" y="28"/>
                </a:lnTo>
                <a:lnTo>
                  <a:pt x="306" y="29"/>
                </a:lnTo>
                <a:lnTo>
                  <a:pt x="307" y="28"/>
                </a:lnTo>
                <a:close/>
                <a:moveTo>
                  <a:pt x="306" y="24"/>
                </a:move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close/>
                <a:moveTo>
                  <a:pt x="303" y="25"/>
                </a:moveTo>
                <a:lnTo>
                  <a:pt x="304" y="26"/>
                </a:lnTo>
                <a:lnTo>
                  <a:pt x="304" y="26"/>
                </a:lnTo>
                <a:lnTo>
                  <a:pt x="304" y="26"/>
                </a:lnTo>
                <a:lnTo>
                  <a:pt x="305" y="26"/>
                </a:lnTo>
                <a:lnTo>
                  <a:pt x="305" y="27"/>
                </a:lnTo>
                <a:lnTo>
                  <a:pt x="306" y="27"/>
                </a:lnTo>
                <a:lnTo>
                  <a:pt x="306" y="27"/>
                </a:lnTo>
                <a:lnTo>
                  <a:pt x="305" y="28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4" y="27"/>
                </a:lnTo>
                <a:lnTo>
                  <a:pt x="304" y="26"/>
                </a:lnTo>
                <a:lnTo>
                  <a:pt x="304" y="26"/>
                </a:lnTo>
                <a:lnTo>
                  <a:pt x="303" y="26"/>
                </a:lnTo>
                <a:lnTo>
                  <a:pt x="303" y="25"/>
                </a:lnTo>
                <a:close/>
                <a:moveTo>
                  <a:pt x="307" y="31"/>
                </a:moveTo>
                <a:lnTo>
                  <a:pt x="308" y="30"/>
                </a:lnTo>
                <a:lnTo>
                  <a:pt x="308" y="29"/>
                </a:lnTo>
                <a:lnTo>
                  <a:pt x="308" y="29"/>
                </a:lnTo>
                <a:lnTo>
                  <a:pt x="307" y="29"/>
                </a:lnTo>
                <a:lnTo>
                  <a:pt x="307" y="29"/>
                </a:lnTo>
                <a:lnTo>
                  <a:pt x="308" y="29"/>
                </a:lnTo>
                <a:lnTo>
                  <a:pt x="308" y="29"/>
                </a:lnTo>
                <a:lnTo>
                  <a:pt x="308" y="29"/>
                </a:lnTo>
                <a:lnTo>
                  <a:pt x="308" y="29"/>
                </a:lnTo>
                <a:lnTo>
                  <a:pt x="308" y="30"/>
                </a:lnTo>
                <a:lnTo>
                  <a:pt x="308" y="31"/>
                </a:lnTo>
                <a:lnTo>
                  <a:pt x="308" y="31"/>
                </a:lnTo>
                <a:lnTo>
                  <a:pt x="307" y="31"/>
                </a:lnTo>
                <a:close/>
                <a:moveTo>
                  <a:pt x="321" y="35"/>
                </a:moveTo>
                <a:lnTo>
                  <a:pt x="321" y="35"/>
                </a:lnTo>
                <a:lnTo>
                  <a:pt x="321" y="34"/>
                </a:lnTo>
                <a:lnTo>
                  <a:pt x="321" y="34"/>
                </a:lnTo>
                <a:lnTo>
                  <a:pt x="321" y="35"/>
                </a:lnTo>
                <a:close/>
                <a:moveTo>
                  <a:pt x="335" y="34"/>
                </a:moveTo>
                <a:lnTo>
                  <a:pt x="334" y="34"/>
                </a:lnTo>
                <a:lnTo>
                  <a:pt x="334" y="34"/>
                </a:lnTo>
                <a:lnTo>
                  <a:pt x="335" y="34"/>
                </a:lnTo>
                <a:lnTo>
                  <a:pt x="335" y="34"/>
                </a:lnTo>
                <a:close/>
                <a:moveTo>
                  <a:pt x="341" y="51"/>
                </a:moveTo>
                <a:lnTo>
                  <a:pt x="341" y="51"/>
                </a:lnTo>
                <a:lnTo>
                  <a:pt x="341" y="51"/>
                </a:lnTo>
                <a:lnTo>
                  <a:pt x="341" y="51"/>
                </a:lnTo>
                <a:lnTo>
                  <a:pt x="341" y="52"/>
                </a:lnTo>
                <a:lnTo>
                  <a:pt x="341" y="52"/>
                </a:lnTo>
                <a:lnTo>
                  <a:pt x="341" y="51"/>
                </a:lnTo>
                <a:lnTo>
                  <a:pt x="340" y="51"/>
                </a:lnTo>
                <a:lnTo>
                  <a:pt x="341" y="51"/>
                </a:lnTo>
                <a:lnTo>
                  <a:pt x="341" y="50"/>
                </a:lnTo>
                <a:lnTo>
                  <a:pt x="341" y="51"/>
                </a:lnTo>
                <a:close/>
                <a:moveTo>
                  <a:pt x="343" y="51"/>
                </a:moveTo>
                <a:lnTo>
                  <a:pt x="342" y="51"/>
                </a:lnTo>
                <a:lnTo>
                  <a:pt x="342" y="50"/>
                </a:lnTo>
                <a:lnTo>
                  <a:pt x="341" y="50"/>
                </a:lnTo>
                <a:lnTo>
                  <a:pt x="341" y="50"/>
                </a:lnTo>
                <a:lnTo>
                  <a:pt x="342" y="50"/>
                </a:lnTo>
                <a:lnTo>
                  <a:pt x="342" y="50"/>
                </a:lnTo>
                <a:lnTo>
                  <a:pt x="343" y="50"/>
                </a:lnTo>
                <a:lnTo>
                  <a:pt x="343" y="51"/>
                </a:lnTo>
                <a:close/>
                <a:moveTo>
                  <a:pt x="345" y="52"/>
                </a:moveTo>
                <a:lnTo>
                  <a:pt x="344" y="52"/>
                </a:lnTo>
                <a:lnTo>
                  <a:pt x="344" y="51"/>
                </a:lnTo>
                <a:lnTo>
                  <a:pt x="345" y="52"/>
                </a:lnTo>
                <a:lnTo>
                  <a:pt x="345" y="52"/>
                </a:lnTo>
                <a:close/>
                <a:moveTo>
                  <a:pt x="348" y="46"/>
                </a:moveTo>
                <a:lnTo>
                  <a:pt x="347" y="45"/>
                </a:lnTo>
                <a:lnTo>
                  <a:pt x="348" y="45"/>
                </a:lnTo>
                <a:lnTo>
                  <a:pt x="348" y="46"/>
                </a:lnTo>
                <a:close/>
                <a:moveTo>
                  <a:pt x="351" y="67"/>
                </a:moveTo>
                <a:lnTo>
                  <a:pt x="351" y="67"/>
                </a:lnTo>
                <a:lnTo>
                  <a:pt x="351" y="66"/>
                </a:lnTo>
                <a:lnTo>
                  <a:pt x="351" y="67"/>
                </a:lnTo>
                <a:close/>
                <a:moveTo>
                  <a:pt x="353" y="60"/>
                </a:moveTo>
                <a:lnTo>
                  <a:pt x="352" y="60"/>
                </a:lnTo>
                <a:lnTo>
                  <a:pt x="353" y="60"/>
                </a:lnTo>
                <a:lnTo>
                  <a:pt x="353" y="60"/>
                </a:lnTo>
                <a:close/>
                <a:moveTo>
                  <a:pt x="354" y="60"/>
                </a:moveTo>
                <a:lnTo>
                  <a:pt x="353" y="60"/>
                </a:lnTo>
                <a:lnTo>
                  <a:pt x="353" y="60"/>
                </a:lnTo>
                <a:lnTo>
                  <a:pt x="354" y="60"/>
                </a:lnTo>
                <a:lnTo>
                  <a:pt x="354" y="60"/>
                </a:lnTo>
                <a:close/>
                <a:moveTo>
                  <a:pt x="351" y="49"/>
                </a:moveTo>
                <a:lnTo>
                  <a:pt x="352" y="49"/>
                </a:lnTo>
                <a:lnTo>
                  <a:pt x="351" y="49"/>
                </a:lnTo>
                <a:lnTo>
                  <a:pt x="351" y="49"/>
                </a:lnTo>
                <a:lnTo>
                  <a:pt x="351" y="49"/>
                </a:lnTo>
                <a:close/>
                <a:moveTo>
                  <a:pt x="351" y="51"/>
                </a:moveTo>
                <a:lnTo>
                  <a:pt x="351" y="51"/>
                </a:lnTo>
                <a:lnTo>
                  <a:pt x="351" y="52"/>
                </a:lnTo>
                <a:lnTo>
                  <a:pt x="351" y="52"/>
                </a:lnTo>
                <a:lnTo>
                  <a:pt x="351" y="52"/>
                </a:lnTo>
                <a:lnTo>
                  <a:pt x="352" y="52"/>
                </a:lnTo>
                <a:lnTo>
                  <a:pt x="352" y="52"/>
                </a:lnTo>
                <a:lnTo>
                  <a:pt x="352" y="51"/>
                </a:lnTo>
                <a:lnTo>
                  <a:pt x="352" y="51"/>
                </a:lnTo>
                <a:lnTo>
                  <a:pt x="353" y="50"/>
                </a:lnTo>
                <a:lnTo>
                  <a:pt x="352" y="50"/>
                </a:lnTo>
                <a:lnTo>
                  <a:pt x="352" y="50"/>
                </a:lnTo>
                <a:lnTo>
                  <a:pt x="353" y="49"/>
                </a:lnTo>
                <a:lnTo>
                  <a:pt x="353" y="49"/>
                </a:lnTo>
                <a:lnTo>
                  <a:pt x="353" y="49"/>
                </a:lnTo>
                <a:lnTo>
                  <a:pt x="353" y="49"/>
                </a:lnTo>
                <a:lnTo>
                  <a:pt x="354" y="49"/>
                </a:lnTo>
                <a:lnTo>
                  <a:pt x="354" y="49"/>
                </a:lnTo>
                <a:lnTo>
                  <a:pt x="353" y="49"/>
                </a:lnTo>
                <a:lnTo>
                  <a:pt x="353" y="49"/>
                </a:lnTo>
                <a:lnTo>
                  <a:pt x="353" y="49"/>
                </a:lnTo>
                <a:lnTo>
                  <a:pt x="353" y="50"/>
                </a:lnTo>
                <a:lnTo>
                  <a:pt x="353" y="50"/>
                </a:lnTo>
                <a:lnTo>
                  <a:pt x="353" y="51"/>
                </a:lnTo>
                <a:lnTo>
                  <a:pt x="353" y="51"/>
                </a:lnTo>
                <a:lnTo>
                  <a:pt x="352" y="51"/>
                </a:lnTo>
                <a:lnTo>
                  <a:pt x="352" y="52"/>
                </a:lnTo>
                <a:lnTo>
                  <a:pt x="352" y="52"/>
                </a:lnTo>
                <a:lnTo>
                  <a:pt x="352" y="53"/>
                </a:lnTo>
                <a:lnTo>
                  <a:pt x="352" y="53"/>
                </a:lnTo>
                <a:lnTo>
                  <a:pt x="351" y="53"/>
                </a:lnTo>
                <a:lnTo>
                  <a:pt x="351" y="52"/>
                </a:lnTo>
                <a:lnTo>
                  <a:pt x="351" y="52"/>
                </a:lnTo>
                <a:lnTo>
                  <a:pt x="351" y="52"/>
                </a:lnTo>
                <a:lnTo>
                  <a:pt x="350" y="52"/>
                </a:lnTo>
                <a:lnTo>
                  <a:pt x="351" y="51"/>
                </a:lnTo>
                <a:close/>
                <a:moveTo>
                  <a:pt x="348" y="46"/>
                </a:moveTo>
                <a:lnTo>
                  <a:pt x="348" y="46"/>
                </a:lnTo>
                <a:lnTo>
                  <a:pt x="349" y="46"/>
                </a:lnTo>
                <a:lnTo>
                  <a:pt x="348" y="46"/>
                </a:lnTo>
                <a:close/>
                <a:moveTo>
                  <a:pt x="349" y="69"/>
                </a:moveTo>
                <a:lnTo>
                  <a:pt x="349" y="69"/>
                </a:lnTo>
                <a:lnTo>
                  <a:pt x="349" y="69"/>
                </a:lnTo>
                <a:lnTo>
                  <a:pt x="349" y="69"/>
                </a:lnTo>
                <a:lnTo>
                  <a:pt x="349" y="69"/>
                </a:lnTo>
                <a:close/>
                <a:moveTo>
                  <a:pt x="350" y="68"/>
                </a:moveTo>
                <a:lnTo>
                  <a:pt x="349" y="68"/>
                </a:lnTo>
                <a:lnTo>
                  <a:pt x="349" y="68"/>
                </a:lnTo>
                <a:lnTo>
                  <a:pt x="350" y="68"/>
                </a:lnTo>
                <a:lnTo>
                  <a:pt x="350" y="68"/>
                </a:lnTo>
                <a:close/>
                <a:moveTo>
                  <a:pt x="350" y="55"/>
                </a:moveTo>
                <a:lnTo>
                  <a:pt x="350" y="55"/>
                </a:lnTo>
                <a:lnTo>
                  <a:pt x="349" y="55"/>
                </a:lnTo>
                <a:lnTo>
                  <a:pt x="349" y="55"/>
                </a:lnTo>
                <a:lnTo>
                  <a:pt x="350" y="55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5"/>
                </a:lnTo>
                <a:close/>
                <a:moveTo>
                  <a:pt x="350" y="67"/>
                </a:moveTo>
                <a:lnTo>
                  <a:pt x="351" y="67"/>
                </a:lnTo>
                <a:lnTo>
                  <a:pt x="351" y="67"/>
                </a:lnTo>
                <a:lnTo>
                  <a:pt x="350" y="67"/>
                </a:lnTo>
                <a:lnTo>
                  <a:pt x="350" y="67"/>
                </a:lnTo>
                <a:close/>
                <a:moveTo>
                  <a:pt x="351" y="69"/>
                </a:move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close/>
                <a:moveTo>
                  <a:pt x="351" y="69"/>
                </a:moveTo>
                <a:lnTo>
                  <a:pt x="351" y="69"/>
                </a:lnTo>
                <a:lnTo>
                  <a:pt x="352" y="69"/>
                </a:lnTo>
                <a:lnTo>
                  <a:pt x="351" y="69"/>
                </a:lnTo>
                <a:close/>
                <a:moveTo>
                  <a:pt x="379" y="52"/>
                </a:moveTo>
                <a:lnTo>
                  <a:pt x="379" y="52"/>
                </a:lnTo>
                <a:lnTo>
                  <a:pt x="379" y="52"/>
                </a:lnTo>
                <a:lnTo>
                  <a:pt x="379" y="52"/>
                </a:lnTo>
                <a:lnTo>
                  <a:pt x="379" y="52"/>
                </a:lnTo>
                <a:close/>
                <a:moveTo>
                  <a:pt x="381" y="48"/>
                </a:move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8"/>
                </a:lnTo>
                <a:lnTo>
                  <a:pt x="381" y="48"/>
                </a:lnTo>
                <a:lnTo>
                  <a:pt x="381" y="48"/>
                </a:lnTo>
                <a:lnTo>
                  <a:pt x="381" y="48"/>
                </a:lnTo>
                <a:close/>
                <a:moveTo>
                  <a:pt x="383" y="49"/>
                </a:moveTo>
                <a:lnTo>
                  <a:pt x="383" y="49"/>
                </a:lnTo>
                <a:lnTo>
                  <a:pt x="382" y="49"/>
                </a:lnTo>
                <a:lnTo>
                  <a:pt x="382" y="49"/>
                </a:lnTo>
                <a:lnTo>
                  <a:pt x="383" y="49"/>
                </a:lnTo>
                <a:lnTo>
                  <a:pt x="383" y="49"/>
                </a:lnTo>
                <a:lnTo>
                  <a:pt x="383" y="49"/>
                </a:lnTo>
                <a:lnTo>
                  <a:pt x="383" y="48"/>
                </a:lnTo>
                <a:lnTo>
                  <a:pt x="384" y="48"/>
                </a:lnTo>
                <a:lnTo>
                  <a:pt x="383" y="49"/>
                </a:lnTo>
                <a:close/>
                <a:moveTo>
                  <a:pt x="384" y="47"/>
                </a:moveTo>
                <a:lnTo>
                  <a:pt x="384" y="47"/>
                </a:lnTo>
                <a:lnTo>
                  <a:pt x="384" y="47"/>
                </a:lnTo>
                <a:lnTo>
                  <a:pt x="383" y="47"/>
                </a:lnTo>
                <a:lnTo>
                  <a:pt x="383" y="47"/>
                </a:lnTo>
                <a:lnTo>
                  <a:pt x="384" y="46"/>
                </a:lnTo>
                <a:lnTo>
                  <a:pt x="384" y="46"/>
                </a:lnTo>
                <a:lnTo>
                  <a:pt x="384" y="46"/>
                </a:lnTo>
                <a:lnTo>
                  <a:pt x="384" y="47"/>
                </a:lnTo>
                <a:close/>
                <a:moveTo>
                  <a:pt x="398" y="49"/>
                </a:moveTo>
                <a:lnTo>
                  <a:pt x="397" y="49"/>
                </a:lnTo>
                <a:lnTo>
                  <a:pt x="397" y="48"/>
                </a:lnTo>
                <a:lnTo>
                  <a:pt x="398" y="48"/>
                </a:lnTo>
                <a:lnTo>
                  <a:pt x="398" y="49"/>
                </a:lnTo>
                <a:close/>
                <a:moveTo>
                  <a:pt x="409" y="81"/>
                </a:moveTo>
                <a:lnTo>
                  <a:pt x="408" y="81"/>
                </a:lnTo>
                <a:lnTo>
                  <a:pt x="408" y="81"/>
                </a:lnTo>
                <a:lnTo>
                  <a:pt x="408" y="81"/>
                </a:lnTo>
                <a:lnTo>
                  <a:pt x="407" y="81"/>
                </a:lnTo>
                <a:lnTo>
                  <a:pt x="408" y="81"/>
                </a:lnTo>
                <a:lnTo>
                  <a:pt x="408" y="81"/>
                </a:lnTo>
                <a:lnTo>
                  <a:pt x="409" y="81"/>
                </a:lnTo>
                <a:lnTo>
                  <a:pt x="409" y="81"/>
                </a:lnTo>
                <a:close/>
                <a:moveTo>
                  <a:pt x="416" y="80"/>
                </a:moveTo>
                <a:lnTo>
                  <a:pt x="416" y="80"/>
                </a:lnTo>
                <a:lnTo>
                  <a:pt x="416" y="80"/>
                </a:lnTo>
                <a:lnTo>
                  <a:pt x="416" y="80"/>
                </a:lnTo>
                <a:lnTo>
                  <a:pt x="416" y="80"/>
                </a:lnTo>
                <a:close/>
                <a:moveTo>
                  <a:pt x="417" y="80"/>
                </a:moveTo>
                <a:lnTo>
                  <a:pt x="417" y="80"/>
                </a:lnTo>
                <a:lnTo>
                  <a:pt x="417" y="79"/>
                </a:lnTo>
                <a:lnTo>
                  <a:pt x="417" y="79"/>
                </a:lnTo>
                <a:lnTo>
                  <a:pt x="418" y="79"/>
                </a:lnTo>
                <a:lnTo>
                  <a:pt x="417" y="80"/>
                </a:lnTo>
                <a:close/>
                <a:moveTo>
                  <a:pt x="425" y="79"/>
                </a:moveTo>
                <a:lnTo>
                  <a:pt x="425" y="79"/>
                </a:lnTo>
                <a:lnTo>
                  <a:pt x="425" y="79"/>
                </a:lnTo>
                <a:lnTo>
                  <a:pt x="425" y="79"/>
                </a:lnTo>
                <a:lnTo>
                  <a:pt x="425" y="79"/>
                </a:lnTo>
                <a:close/>
                <a:moveTo>
                  <a:pt x="428" y="76"/>
                </a:moveTo>
                <a:lnTo>
                  <a:pt x="427" y="76"/>
                </a:lnTo>
                <a:lnTo>
                  <a:pt x="427" y="77"/>
                </a:lnTo>
                <a:lnTo>
                  <a:pt x="427" y="77"/>
                </a:lnTo>
                <a:lnTo>
                  <a:pt x="427" y="77"/>
                </a:lnTo>
                <a:lnTo>
                  <a:pt x="427" y="78"/>
                </a:lnTo>
                <a:lnTo>
                  <a:pt x="427" y="78"/>
                </a:lnTo>
                <a:lnTo>
                  <a:pt x="427" y="78"/>
                </a:lnTo>
                <a:lnTo>
                  <a:pt x="427" y="78"/>
                </a:lnTo>
                <a:lnTo>
                  <a:pt x="427" y="77"/>
                </a:lnTo>
                <a:lnTo>
                  <a:pt x="427" y="77"/>
                </a:lnTo>
                <a:lnTo>
                  <a:pt x="427" y="76"/>
                </a:lnTo>
                <a:lnTo>
                  <a:pt x="427" y="76"/>
                </a:lnTo>
                <a:lnTo>
                  <a:pt x="427" y="75"/>
                </a:lnTo>
                <a:lnTo>
                  <a:pt x="428" y="75"/>
                </a:lnTo>
                <a:lnTo>
                  <a:pt x="428" y="76"/>
                </a:lnTo>
                <a:close/>
                <a:moveTo>
                  <a:pt x="429" y="85"/>
                </a:moveTo>
                <a:lnTo>
                  <a:pt x="428" y="85"/>
                </a:lnTo>
                <a:lnTo>
                  <a:pt x="429" y="85"/>
                </a:lnTo>
                <a:lnTo>
                  <a:pt x="429" y="85"/>
                </a:lnTo>
                <a:close/>
                <a:moveTo>
                  <a:pt x="429" y="84"/>
                </a:moveTo>
                <a:lnTo>
                  <a:pt x="429" y="84"/>
                </a:lnTo>
                <a:lnTo>
                  <a:pt x="430" y="84"/>
                </a:lnTo>
                <a:lnTo>
                  <a:pt x="430" y="83"/>
                </a:lnTo>
                <a:lnTo>
                  <a:pt x="431" y="83"/>
                </a:lnTo>
                <a:lnTo>
                  <a:pt x="431" y="83"/>
                </a:lnTo>
                <a:lnTo>
                  <a:pt x="430" y="84"/>
                </a:lnTo>
                <a:lnTo>
                  <a:pt x="430" y="84"/>
                </a:lnTo>
                <a:lnTo>
                  <a:pt x="430" y="84"/>
                </a:lnTo>
                <a:lnTo>
                  <a:pt x="429" y="84"/>
                </a:lnTo>
                <a:close/>
                <a:moveTo>
                  <a:pt x="431" y="86"/>
                </a:moveTo>
                <a:lnTo>
                  <a:pt x="430" y="86"/>
                </a:lnTo>
                <a:lnTo>
                  <a:pt x="430" y="86"/>
                </a:lnTo>
                <a:lnTo>
                  <a:pt x="430" y="86"/>
                </a:lnTo>
                <a:lnTo>
                  <a:pt x="429" y="85"/>
                </a:lnTo>
                <a:lnTo>
                  <a:pt x="430" y="85"/>
                </a:lnTo>
                <a:lnTo>
                  <a:pt x="430" y="86"/>
                </a:lnTo>
                <a:lnTo>
                  <a:pt x="431" y="86"/>
                </a:lnTo>
                <a:lnTo>
                  <a:pt x="431" y="85"/>
                </a:lnTo>
                <a:lnTo>
                  <a:pt x="431" y="85"/>
                </a:lnTo>
                <a:lnTo>
                  <a:pt x="431" y="85"/>
                </a:lnTo>
                <a:lnTo>
                  <a:pt x="432" y="85"/>
                </a:lnTo>
                <a:lnTo>
                  <a:pt x="431" y="85"/>
                </a:lnTo>
                <a:lnTo>
                  <a:pt x="431" y="86"/>
                </a:lnTo>
                <a:close/>
                <a:moveTo>
                  <a:pt x="435" y="89"/>
                </a:moveTo>
                <a:lnTo>
                  <a:pt x="436" y="89"/>
                </a:lnTo>
                <a:lnTo>
                  <a:pt x="436" y="90"/>
                </a:lnTo>
                <a:lnTo>
                  <a:pt x="435" y="90"/>
                </a:lnTo>
                <a:lnTo>
                  <a:pt x="435" y="89"/>
                </a:lnTo>
                <a:close/>
                <a:moveTo>
                  <a:pt x="436" y="91"/>
                </a:moveTo>
                <a:lnTo>
                  <a:pt x="436" y="91"/>
                </a:lnTo>
                <a:lnTo>
                  <a:pt x="435" y="91"/>
                </a:lnTo>
                <a:lnTo>
                  <a:pt x="435" y="90"/>
                </a:lnTo>
                <a:lnTo>
                  <a:pt x="436" y="90"/>
                </a:lnTo>
                <a:lnTo>
                  <a:pt x="436" y="91"/>
                </a:lnTo>
                <a:lnTo>
                  <a:pt x="436" y="91"/>
                </a:lnTo>
                <a:lnTo>
                  <a:pt x="436" y="91"/>
                </a:lnTo>
                <a:close/>
                <a:moveTo>
                  <a:pt x="452" y="123"/>
                </a:moveTo>
                <a:lnTo>
                  <a:pt x="452" y="123"/>
                </a:lnTo>
                <a:lnTo>
                  <a:pt x="452" y="123"/>
                </a:lnTo>
                <a:lnTo>
                  <a:pt x="452" y="123"/>
                </a:lnTo>
                <a:lnTo>
                  <a:pt x="452" y="122"/>
                </a:lnTo>
                <a:lnTo>
                  <a:pt x="452" y="122"/>
                </a:lnTo>
                <a:lnTo>
                  <a:pt x="453" y="123"/>
                </a:lnTo>
                <a:lnTo>
                  <a:pt x="453" y="123"/>
                </a:lnTo>
                <a:lnTo>
                  <a:pt x="452" y="124"/>
                </a:lnTo>
                <a:lnTo>
                  <a:pt x="452" y="124"/>
                </a:lnTo>
                <a:lnTo>
                  <a:pt x="452" y="124"/>
                </a:lnTo>
                <a:lnTo>
                  <a:pt x="451" y="123"/>
                </a:lnTo>
                <a:lnTo>
                  <a:pt x="452" y="123"/>
                </a:lnTo>
                <a:close/>
                <a:moveTo>
                  <a:pt x="483" y="149"/>
                </a:moveTo>
                <a:lnTo>
                  <a:pt x="482" y="149"/>
                </a:lnTo>
                <a:lnTo>
                  <a:pt x="482" y="148"/>
                </a:lnTo>
                <a:lnTo>
                  <a:pt x="483" y="148"/>
                </a:lnTo>
                <a:lnTo>
                  <a:pt x="483" y="148"/>
                </a:lnTo>
                <a:lnTo>
                  <a:pt x="483" y="149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59" name="Freeform 354">
            <a:extLst>
              <a:ext uri="{FF2B5EF4-FFF2-40B4-BE49-F238E27FC236}">
                <a16:creationId xmlns:a16="http://schemas.microsoft.com/office/drawing/2014/main" xmlns="" id="{93155243-DC66-4DDF-B9C8-AE4D1D5D124C}"/>
              </a:ext>
            </a:extLst>
          </p:cNvPr>
          <p:cNvSpPr>
            <a:spLocks/>
          </p:cNvSpPr>
          <p:nvPr/>
        </p:nvSpPr>
        <p:spPr bwMode="auto">
          <a:xfrm>
            <a:off x="7704138" y="1528763"/>
            <a:ext cx="927100" cy="1350963"/>
          </a:xfrm>
          <a:custGeom>
            <a:avLst/>
            <a:gdLst>
              <a:gd name="T0" fmla="*/ 475 w 584"/>
              <a:gd name="T1" fmla="*/ 18 h 851"/>
              <a:gd name="T2" fmla="*/ 487 w 584"/>
              <a:gd name="T3" fmla="*/ 41 h 851"/>
              <a:gd name="T4" fmla="*/ 485 w 584"/>
              <a:gd name="T5" fmla="*/ 77 h 851"/>
              <a:gd name="T6" fmla="*/ 493 w 584"/>
              <a:gd name="T7" fmla="*/ 103 h 851"/>
              <a:gd name="T8" fmla="*/ 494 w 584"/>
              <a:gd name="T9" fmla="*/ 134 h 851"/>
              <a:gd name="T10" fmla="*/ 503 w 584"/>
              <a:gd name="T11" fmla="*/ 169 h 851"/>
              <a:gd name="T12" fmla="*/ 500 w 584"/>
              <a:gd name="T13" fmla="*/ 201 h 851"/>
              <a:gd name="T14" fmla="*/ 500 w 584"/>
              <a:gd name="T15" fmla="*/ 230 h 851"/>
              <a:gd name="T16" fmla="*/ 523 w 584"/>
              <a:gd name="T17" fmla="*/ 252 h 851"/>
              <a:gd name="T18" fmla="*/ 526 w 584"/>
              <a:gd name="T19" fmla="*/ 286 h 851"/>
              <a:gd name="T20" fmla="*/ 531 w 584"/>
              <a:gd name="T21" fmla="*/ 331 h 851"/>
              <a:gd name="T22" fmla="*/ 539 w 584"/>
              <a:gd name="T23" fmla="*/ 379 h 851"/>
              <a:gd name="T24" fmla="*/ 578 w 584"/>
              <a:gd name="T25" fmla="*/ 424 h 851"/>
              <a:gd name="T26" fmla="*/ 570 w 584"/>
              <a:gd name="T27" fmla="*/ 464 h 851"/>
              <a:gd name="T28" fmla="*/ 553 w 584"/>
              <a:gd name="T29" fmla="*/ 519 h 851"/>
              <a:gd name="T30" fmla="*/ 553 w 584"/>
              <a:gd name="T31" fmla="*/ 565 h 851"/>
              <a:gd name="T32" fmla="*/ 532 w 584"/>
              <a:gd name="T33" fmla="*/ 585 h 851"/>
              <a:gd name="T34" fmla="*/ 510 w 584"/>
              <a:gd name="T35" fmla="*/ 598 h 851"/>
              <a:gd name="T36" fmla="*/ 484 w 584"/>
              <a:gd name="T37" fmla="*/ 620 h 851"/>
              <a:gd name="T38" fmla="*/ 459 w 584"/>
              <a:gd name="T39" fmla="*/ 646 h 851"/>
              <a:gd name="T40" fmla="*/ 425 w 584"/>
              <a:gd name="T41" fmla="*/ 678 h 851"/>
              <a:gd name="T42" fmla="*/ 377 w 584"/>
              <a:gd name="T43" fmla="*/ 689 h 851"/>
              <a:gd name="T44" fmla="*/ 341 w 584"/>
              <a:gd name="T45" fmla="*/ 706 h 851"/>
              <a:gd name="T46" fmla="*/ 315 w 584"/>
              <a:gd name="T47" fmla="*/ 698 h 851"/>
              <a:gd name="T48" fmla="*/ 290 w 584"/>
              <a:gd name="T49" fmla="*/ 695 h 851"/>
              <a:gd name="T50" fmla="*/ 245 w 584"/>
              <a:gd name="T51" fmla="*/ 691 h 851"/>
              <a:gd name="T52" fmla="*/ 230 w 584"/>
              <a:gd name="T53" fmla="*/ 731 h 851"/>
              <a:gd name="T54" fmla="*/ 241 w 584"/>
              <a:gd name="T55" fmla="*/ 759 h 851"/>
              <a:gd name="T56" fmla="*/ 213 w 584"/>
              <a:gd name="T57" fmla="*/ 800 h 851"/>
              <a:gd name="T58" fmla="*/ 184 w 584"/>
              <a:gd name="T59" fmla="*/ 818 h 851"/>
              <a:gd name="T60" fmla="*/ 139 w 584"/>
              <a:gd name="T61" fmla="*/ 826 h 851"/>
              <a:gd name="T62" fmla="*/ 112 w 584"/>
              <a:gd name="T63" fmla="*/ 851 h 851"/>
              <a:gd name="T64" fmla="*/ 75 w 584"/>
              <a:gd name="T65" fmla="*/ 837 h 851"/>
              <a:gd name="T66" fmla="*/ 58 w 584"/>
              <a:gd name="T67" fmla="*/ 792 h 851"/>
              <a:gd name="T68" fmla="*/ 15 w 584"/>
              <a:gd name="T69" fmla="*/ 782 h 851"/>
              <a:gd name="T70" fmla="*/ 12 w 584"/>
              <a:gd name="T71" fmla="*/ 758 h 851"/>
              <a:gd name="T72" fmla="*/ 17 w 584"/>
              <a:gd name="T73" fmla="*/ 729 h 851"/>
              <a:gd name="T74" fmla="*/ 22 w 584"/>
              <a:gd name="T75" fmla="*/ 701 h 851"/>
              <a:gd name="T76" fmla="*/ 9 w 584"/>
              <a:gd name="T77" fmla="*/ 673 h 851"/>
              <a:gd name="T78" fmla="*/ 1 w 584"/>
              <a:gd name="T79" fmla="*/ 641 h 851"/>
              <a:gd name="T80" fmla="*/ 17 w 584"/>
              <a:gd name="T81" fmla="*/ 615 h 851"/>
              <a:gd name="T82" fmla="*/ 30 w 584"/>
              <a:gd name="T83" fmla="*/ 587 h 851"/>
              <a:gd name="T84" fmla="*/ 45 w 584"/>
              <a:gd name="T85" fmla="*/ 548 h 851"/>
              <a:gd name="T86" fmla="*/ 53 w 584"/>
              <a:gd name="T87" fmla="*/ 521 h 851"/>
              <a:gd name="T88" fmla="*/ 80 w 584"/>
              <a:gd name="T89" fmla="*/ 501 h 851"/>
              <a:gd name="T90" fmla="*/ 118 w 584"/>
              <a:gd name="T91" fmla="*/ 485 h 851"/>
              <a:gd name="T92" fmla="*/ 148 w 584"/>
              <a:gd name="T93" fmla="*/ 468 h 851"/>
              <a:gd name="T94" fmla="*/ 179 w 584"/>
              <a:gd name="T95" fmla="*/ 444 h 851"/>
              <a:gd name="T96" fmla="*/ 205 w 584"/>
              <a:gd name="T97" fmla="*/ 418 h 851"/>
              <a:gd name="T98" fmla="*/ 247 w 584"/>
              <a:gd name="T99" fmla="*/ 416 h 851"/>
              <a:gd name="T100" fmla="*/ 278 w 584"/>
              <a:gd name="T101" fmla="*/ 423 h 851"/>
              <a:gd name="T102" fmla="*/ 318 w 584"/>
              <a:gd name="T103" fmla="*/ 409 h 851"/>
              <a:gd name="T104" fmla="*/ 325 w 584"/>
              <a:gd name="T105" fmla="*/ 373 h 851"/>
              <a:gd name="T106" fmla="*/ 305 w 584"/>
              <a:gd name="T107" fmla="*/ 337 h 851"/>
              <a:gd name="T108" fmla="*/ 302 w 584"/>
              <a:gd name="T109" fmla="*/ 298 h 851"/>
              <a:gd name="T110" fmla="*/ 329 w 584"/>
              <a:gd name="T111" fmla="*/ 259 h 851"/>
              <a:gd name="T112" fmla="*/ 320 w 584"/>
              <a:gd name="T113" fmla="*/ 218 h 851"/>
              <a:gd name="T114" fmla="*/ 323 w 584"/>
              <a:gd name="T115" fmla="*/ 178 h 851"/>
              <a:gd name="T116" fmla="*/ 328 w 584"/>
              <a:gd name="T117" fmla="*/ 132 h 851"/>
              <a:gd name="T118" fmla="*/ 350 w 584"/>
              <a:gd name="T119" fmla="*/ 92 h 851"/>
              <a:gd name="T120" fmla="*/ 378 w 584"/>
              <a:gd name="T121" fmla="*/ 74 h 851"/>
              <a:gd name="T122" fmla="*/ 407 w 584"/>
              <a:gd name="T123" fmla="*/ 54 h 851"/>
              <a:gd name="T124" fmla="*/ 434 w 584"/>
              <a:gd name="T125" fmla="*/ 27 h 8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84" h="851">
                <a:moveTo>
                  <a:pt x="441" y="7"/>
                </a:moveTo>
                <a:lnTo>
                  <a:pt x="441" y="7"/>
                </a:lnTo>
                <a:lnTo>
                  <a:pt x="442" y="7"/>
                </a:lnTo>
                <a:lnTo>
                  <a:pt x="442" y="7"/>
                </a:lnTo>
                <a:lnTo>
                  <a:pt x="442" y="7"/>
                </a:lnTo>
                <a:lnTo>
                  <a:pt x="443" y="7"/>
                </a:lnTo>
                <a:lnTo>
                  <a:pt x="442" y="7"/>
                </a:lnTo>
                <a:lnTo>
                  <a:pt x="443" y="7"/>
                </a:lnTo>
                <a:lnTo>
                  <a:pt x="443" y="7"/>
                </a:lnTo>
                <a:lnTo>
                  <a:pt x="444" y="7"/>
                </a:lnTo>
                <a:lnTo>
                  <a:pt x="444" y="8"/>
                </a:lnTo>
                <a:lnTo>
                  <a:pt x="444" y="8"/>
                </a:lnTo>
                <a:lnTo>
                  <a:pt x="445" y="9"/>
                </a:lnTo>
                <a:lnTo>
                  <a:pt x="445" y="9"/>
                </a:lnTo>
                <a:lnTo>
                  <a:pt x="445" y="9"/>
                </a:lnTo>
                <a:lnTo>
                  <a:pt x="446" y="9"/>
                </a:lnTo>
                <a:lnTo>
                  <a:pt x="446" y="10"/>
                </a:lnTo>
                <a:lnTo>
                  <a:pt x="446" y="10"/>
                </a:lnTo>
                <a:lnTo>
                  <a:pt x="447" y="10"/>
                </a:lnTo>
                <a:lnTo>
                  <a:pt x="447" y="11"/>
                </a:lnTo>
                <a:lnTo>
                  <a:pt x="447" y="11"/>
                </a:lnTo>
                <a:lnTo>
                  <a:pt x="447" y="11"/>
                </a:lnTo>
                <a:lnTo>
                  <a:pt x="449" y="13"/>
                </a:lnTo>
                <a:lnTo>
                  <a:pt x="450" y="13"/>
                </a:lnTo>
                <a:lnTo>
                  <a:pt x="450" y="14"/>
                </a:lnTo>
                <a:lnTo>
                  <a:pt x="451" y="14"/>
                </a:lnTo>
                <a:lnTo>
                  <a:pt x="451" y="14"/>
                </a:lnTo>
                <a:lnTo>
                  <a:pt x="452" y="15"/>
                </a:lnTo>
                <a:lnTo>
                  <a:pt x="452" y="15"/>
                </a:lnTo>
                <a:lnTo>
                  <a:pt x="452" y="15"/>
                </a:lnTo>
                <a:lnTo>
                  <a:pt x="453" y="16"/>
                </a:lnTo>
                <a:lnTo>
                  <a:pt x="453" y="16"/>
                </a:lnTo>
                <a:lnTo>
                  <a:pt x="454" y="16"/>
                </a:lnTo>
                <a:lnTo>
                  <a:pt x="454" y="16"/>
                </a:lnTo>
                <a:lnTo>
                  <a:pt x="455" y="16"/>
                </a:lnTo>
                <a:lnTo>
                  <a:pt x="456" y="17"/>
                </a:lnTo>
                <a:lnTo>
                  <a:pt x="456" y="17"/>
                </a:lnTo>
                <a:lnTo>
                  <a:pt x="457" y="17"/>
                </a:lnTo>
                <a:lnTo>
                  <a:pt x="457" y="17"/>
                </a:lnTo>
                <a:lnTo>
                  <a:pt x="458" y="18"/>
                </a:lnTo>
                <a:lnTo>
                  <a:pt x="458" y="18"/>
                </a:lnTo>
                <a:lnTo>
                  <a:pt x="459" y="17"/>
                </a:lnTo>
                <a:lnTo>
                  <a:pt x="459" y="17"/>
                </a:lnTo>
                <a:lnTo>
                  <a:pt x="459" y="17"/>
                </a:lnTo>
                <a:lnTo>
                  <a:pt x="460" y="17"/>
                </a:lnTo>
                <a:lnTo>
                  <a:pt x="460" y="17"/>
                </a:lnTo>
                <a:lnTo>
                  <a:pt x="461" y="17"/>
                </a:lnTo>
                <a:lnTo>
                  <a:pt x="462" y="17"/>
                </a:lnTo>
                <a:lnTo>
                  <a:pt x="463" y="18"/>
                </a:lnTo>
                <a:lnTo>
                  <a:pt x="463" y="18"/>
                </a:lnTo>
                <a:lnTo>
                  <a:pt x="464" y="18"/>
                </a:lnTo>
                <a:lnTo>
                  <a:pt x="466" y="18"/>
                </a:lnTo>
                <a:lnTo>
                  <a:pt x="466" y="18"/>
                </a:lnTo>
                <a:lnTo>
                  <a:pt x="467" y="18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8" y="17"/>
                </a:lnTo>
                <a:lnTo>
                  <a:pt x="468" y="17"/>
                </a:lnTo>
                <a:lnTo>
                  <a:pt x="468" y="16"/>
                </a:lnTo>
                <a:lnTo>
                  <a:pt x="469" y="16"/>
                </a:lnTo>
                <a:lnTo>
                  <a:pt x="470" y="17"/>
                </a:lnTo>
                <a:lnTo>
                  <a:pt x="471" y="17"/>
                </a:lnTo>
                <a:lnTo>
                  <a:pt x="471" y="17"/>
                </a:lnTo>
                <a:lnTo>
                  <a:pt x="471" y="17"/>
                </a:lnTo>
                <a:lnTo>
                  <a:pt x="471" y="17"/>
                </a:lnTo>
                <a:lnTo>
                  <a:pt x="472" y="17"/>
                </a:lnTo>
                <a:lnTo>
                  <a:pt x="473" y="18"/>
                </a:lnTo>
                <a:lnTo>
                  <a:pt x="473" y="18"/>
                </a:lnTo>
                <a:lnTo>
                  <a:pt x="473" y="18"/>
                </a:lnTo>
                <a:lnTo>
                  <a:pt x="473" y="17"/>
                </a:lnTo>
                <a:lnTo>
                  <a:pt x="474" y="18"/>
                </a:lnTo>
                <a:lnTo>
                  <a:pt x="475" y="18"/>
                </a:lnTo>
                <a:lnTo>
                  <a:pt x="476" y="18"/>
                </a:lnTo>
                <a:lnTo>
                  <a:pt x="476" y="18"/>
                </a:lnTo>
                <a:lnTo>
                  <a:pt x="476" y="17"/>
                </a:lnTo>
                <a:lnTo>
                  <a:pt x="476" y="18"/>
                </a:lnTo>
                <a:lnTo>
                  <a:pt x="477" y="18"/>
                </a:lnTo>
                <a:lnTo>
                  <a:pt x="477" y="17"/>
                </a:lnTo>
                <a:lnTo>
                  <a:pt x="477" y="17"/>
                </a:lnTo>
                <a:lnTo>
                  <a:pt x="478" y="18"/>
                </a:lnTo>
                <a:lnTo>
                  <a:pt x="478" y="18"/>
                </a:lnTo>
                <a:lnTo>
                  <a:pt x="479" y="18"/>
                </a:lnTo>
                <a:lnTo>
                  <a:pt x="480" y="19"/>
                </a:lnTo>
                <a:lnTo>
                  <a:pt x="480" y="19"/>
                </a:lnTo>
                <a:lnTo>
                  <a:pt x="481" y="19"/>
                </a:lnTo>
                <a:lnTo>
                  <a:pt x="481" y="19"/>
                </a:lnTo>
                <a:lnTo>
                  <a:pt x="482" y="19"/>
                </a:lnTo>
                <a:lnTo>
                  <a:pt x="482" y="19"/>
                </a:lnTo>
                <a:lnTo>
                  <a:pt x="482" y="19"/>
                </a:lnTo>
                <a:lnTo>
                  <a:pt x="483" y="20"/>
                </a:lnTo>
                <a:lnTo>
                  <a:pt x="483" y="20"/>
                </a:lnTo>
                <a:lnTo>
                  <a:pt x="484" y="20"/>
                </a:lnTo>
                <a:lnTo>
                  <a:pt x="484" y="19"/>
                </a:lnTo>
                <a:lnTo>
                  <a:pt x="485" y="19"/>
                </a:lnTo>
                <a:lnTo>
                  <a:pt x="485" y="21"/>
                </a:lnTo>
                <a:lnTo>
                  <a:pt x="485" y="21"/>
                </a:lnTo>
                <a:lnTo>
                  <a:pt x="485" y="22"/>
                </a:lnTo>
                <a:lnTo>
                  <a:pt x="485" y="22"/>
                </a:lnTo>
                <a:lnTo>
                  <a:pt x="485" y="23"/>
                </a:lnTo>
                <a:lnTo>
                  <a:pt x="485" y="23"/>
                </a:lnTo>
                <a:lnTo>
                  <a:pt x="486" y="23"/>
                </a:lnTo>
                <a:lnTo>
                  <a:pt x="487" y="24"/>
                </a:lnTo>
                <a:lnTo>
                  <a:pt x="488" y="24"/>
                </a:lnTo>
                <a:lnTo>
                  <a:pt x="488" y="24"/>
                </a:lnTo>
                <a:lnTo>
                  <a:pt x="489" y="24"/>
                </a:lnTo>
                <a:lnTo>
                  <a:pt x="490" y="24"/>
                </a:lnTo>
                <a:lnTo>
                  <a:pt x="490" y="24"/>
                </a:lnTo>
                <a:lnTo>
                  <a:pt x="490" y="25"/>
                </a:lnTo>
                <a:lnTo>
                  <a:pt x="490" y="26"/>
                </a:lnTo>
                <a:lnTo>
                  <a:pt x="491" y="26"/>
                </a:lnTo>
                <a:lnTo>
                  <a:pt x="491" y="27"/>
                </a:lnTo>
                <a:lnTo>
                  <a:pt x="492" y="28"/>
                </a:lnTo>
                <a:lnTo>
                  <a:pt x="492" y="28"/>
                </a:lnTo>
                <a:lnTo>
                  <a:pt x="492" y="28"/>
                </a:lnTo>
                <a:lnTo>
                  <a:pt x="492" y="29"/>
                </a:lnTo>
                <a:lnTo>
                  <a:pt x="492" y="29"/>
                </a:lnTo>
                <a:lnTo>
                  <a:pt x="492" y="30"/>
                </a:lnTo>
                <a:lnTo>
                  <a:pt x="493" y="30"/>
                </a:lnTo>
                <a:lnTo>
                  <a:pt x="493" y="30"/>
                </a:lnTo>
                <a:lnTo>
                  <a:pt x="493" y="31"/>
                </a:lnTo>
                <a:lnTo>
                  <a:pt x="492" y="31"/>
                </a:lnTo>
                <a:lnTo>
                  <a:pt x="492" y="31"/>
                </a:lnTo>
                <a:lnTo>
                  <a:pt x="492" y="32"/>
                </a:lnTo>
                <a:lnTo>
                  <a:pt x="492" y="32"/>
                </a:lnTo>
                <a:lnTo>
                  <a:pt x="492" y="33"/>
                </a:lnTo>
                <a:lnTo>
                  <a:pt x="491" y="33"/>
                </a:lnTo>
                <a:lnTo>
                  <a:pt x="491" y="33"/>
                </a:lnTo>
                <a:lnTo>
                  <a:pt x="492" y="33"/>
                </a:lnTo>
                <a:lnTo>
                  <a:pt x="492" y="34"/>
                </a:lnTo>
                <a:lnTo>
                  <a:pt x="491" y="34"/>
                </a:lnTo>
                <a:lnTo>
                  <a:pt x="492" y="35"/>
                </a:lnTo>
                <a:lnTo>
                  <a:pt x="492" y="35"/>
                </a:lnTo>
                <a:lnTo>
                  <a:pt x="492" y="36"/>
                </a:lnTo>
                <a:lnTo>
                  <a:pt x="492" y="37"/>
                </a:lnTo>
                <a:lnTo>
                  <a:pt x="492" y="37"/>
                </a:lnTo>
                <a:lnTo>
                  <a:pt x="491" y="37"/>
                </a:lnTo>
                <a:lnTo>
                  <a:pt x="491" y="37"/>
                </a:lnTo>
                <a:lnTo>
                  <a:pt x="491" y="38"/>
                </a:lnTo>
                <a:lnTo>
                  <a:pt x="490" y="38"/>
                </a:lnTo>
                <a:lnTo>
                  <a:pt x="489" y="38"/>
                </a:lnTo>
                <a:lnTo>
                  <a:pt x="489" y="38"/>
                </a:lnTo>
                <a:lnTo>
                  <a:pt x="489" y="39"/>
                </a:lnTo>
                <a:lnTo>
                  <a:pt x="489" y="39"/>
                </a:lnTo>
                <a:lnTo>
                  <a:pt x="488" y="39"/>
                </a:lnTo>
                <a:lnTo>
                  <a:pt x="488" y="40"/>
                </a:lnTo>
                <a:lnTo>
                  <a:pt x="488" y="40"/>
                </a:lnTo>
                <a:lnTo>
                  <a:pt x="487" y="40"/>
                </a:lnTo>
                <a:lnTo>
                  <a:pt x="487" y="41"/>
                </a:lnTo>
                <a:lnTo>
                  <a:pt x="487" y="41"/>
                </a:lnTo>
                <a:lnTo>
                  <a:pt x="487" y="41"/>
                </a:lnTo>
                <a:lnTo>
                  <a:pt x="487" y="41"/>
                </a:lnTo>
                <a:lnTo>
                  <a:pt x="486" y="42"/>
                </a:lnTo>
                <a:lnTo>
                  <a:pt x="486" y="42"/>
                </a:lnTo>
                <a:lnTo>
                  <a:pt x="485" y="43"/>
                </a:lnTo>
                <a:lnTo>
                  <a:pt x="485" y="43"/>
                </a:lnTo>
                <a:lnTo>
                  <a:pt x="485" y="44"/>
                </a:lnTo>
                <a:lnTo>
                  <a:pt x="485" y="44"/>
                </a:lnTo>
                <a:lnTo>
                  <a:pt x="484" y="44"/>
                </a:lnTo>
                <a:lnTo>
                  <a:pt x="484" y="44"/>
                </a:lnTo>
                <a:lnTo>
                  <a:pt x="485" y="45"/>
                </a:lnTo>
                <a:lnTo>
                  <a:pt x="485" y="45"/>
                </a:lnTo>
                <a:lnTo>
                  <a:pt x="485" y="46"/>
                </a:lnTo>
                <a:lnTo>
                  <a:pt x="485" y="46"/>
                </a:lnTo>
                <a:lnTo>
                  <a:pt x="483" y="49"/>
                </a:lnTo>
                <a:lnTo>
                  <a:pt x="482" y="51"/>
                </a:lnTo>
                <a:lnTo>
                  <a:pt x="481" y="53"/>
                </a:lnTo>
                <a:lnTo>
                  <a:pt x="479" y="57"/>
                </a:lnTo>
                <a:lnTo>
                  <a:pt x="478" y="57"/>
                </a:lnTo>
                <a:lnTo>
                  <a:pt x="478" y="58"/>
                </a:lnTo>
                <a:lnTo>
                  <a:pt x="477" y="59"/>
                </a:lnTo>
                <a:lnTo>
                  <a:pt x="477" y="60"/>
                </a:lnTo>
                <a:lnTo>
                  <a:pt x="477" y="60"/>
                </a:lnTo>
                <a:lnTo>
                  <a:pt x="477" y="61"/>
                </a:lnTo>
                <a:lnTo>
                  <a:pt x="477" y="61"/>
                </a:lnTo>
                <a:lnTo>
                  <a:pt x="477" y="62"/>
                </a:lnTo>
                <a:lnTo>
                  <a:pt x="477" y="62"/>
                </a:lnTo>
                <a:lnTo>
                  <a:pt x="476" y="62"/>
                </a:lnTo>
                <a:lnTo>
                  <a:pt x="476" y="63"/>
                </a:lnTo>
                <a:lnTo>
                  <a:pt x="476" y="64"/>
                </a:lnTo>
                <a:lnTo>
                  <a:pt x="476" y="64"/>
                </a:lnTo>
                <a:lnTo>
                  <a:pt x="475" y="64"/>
                </a:lnTo>
                <a:lnTo>
                  <a:pt x="475" y="65"/>
                </a:lnTo>
                <a:lnTo>
                  <a:pt x="475" y="65"/>
                </a:lnTo>
                <a:lnTo>
                  <a:pt x="475" y="66"/>
                </a:lnTo>
                <a:lnTo>
                  <a:pt x="475" y="66"/>
                </a:lnTo>
                <a:lnTo>
                  <a:pt x="476" y="65"/>
                </a:lnTo>
                <a:lnTo>
                  <a:pt x="477" y="65"/>
                </a:lnTo>
                <a:lnTo>
                  <a:pt x="477" y="65"/>
                </a:lnTo>
                <a:lnTo>
                  <a:pt x="477" y="65"/>
                </a:lnTo>
                <a:lnTo>
                  <a:pt x="477" y="66"/>
                </a:lnTo>
                <a:lnTo>
                  <a:pt x="477" y="66"/>
                </a:lnTo>
                <a:lnTo>
                  <a:pt x="477" y="67"/>
                </a:lnTo>
                <a:lnTo>
                  <a:pt x="477" y="67"/>
                </a:lnTo>
                <a:lnTo>
                  <a:pt x="477" y="68"/>
                </a:lnTo>
                <a:lnTo>
                  <a:pt x="477" y="68"/>
                </a:lnTo>
                <a:lnTo>
                  <a:pt x="477" y="67"/>
                </a:lnTo>
                <a:lnTo>
                  <a:pt x="478" y="67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9"/>
                </a:lnTo>
                <a:lnTo>
                  <a:pt x="478" y="69"/>
                </a:lnTo>
                <a:lnTo>
                  <a:pt x="478" y="70"/>
                </a:lnTo>
                <a:lnTo>
                  <a:pt x="478" y="70"/>
                </a:lnTo>
                <a:lnTo>
                  <a:pt x="478" y="70"/>
                </a:lnTo>
                <a:lnTo>
                  <a:pt x="479" y="70"/>
                </a:lnTo>
                <a:lnTo>
                  <a:pt x="479" y="69"/>
                </a:lnTo>
                <a:lnTo>
                  <a:pt x="479" y="69"/>
                </a:lnTo>
                <a:lnTo>
                  <a:pt x="480" y="69"/>
                </a:lnTo>
                <a:lnTo>
                  <a:pt x="480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7"/>
                </a:lnTo>
                <a:lnTo>
                  <a:pt x="482" y="68"/>
                </a:lnTo>
                <a:lnTo>
                  <a:pt x="483" y="68"/>
                </a:lnTo>
                <a:lnTo>
                  <a:pt x="485" y="67"/>
                </a:lnTo>
                <a:lnTo>
                  <a:pt x="485" y="72"/>
                </a:lnTo>
                <a:lnTo>
                  <a:pt x="485" y="74"/>
                </a:lnTo>
                <a:lnTo>
                  <a:pt x="485" y="77"/>
                </a:lnTo>
                <a:lnTo>
                  <a:pt x="485" y="78"/>
                </a:lnTo>
                <a:lnTo>
                  <a:pt x="486" y="78"/>
                </a:lnTo>
                <a:lnTo>
                  <a:pt x="487" y="79"/>
                </a:lnTo>
                <a:lnTo>
                  <a:pt x="487" y="79"/>
                </a:lnTo>
                <a:lnTo>
                  <a:pt x="486" y="79"/>
                </a:lnTo>
                <a:lnTo>
                  <a:pt x="486" y="79"/>
                </a:lnTo>
                <a:lnTo>
                  <a:pt x="485" y="79"/>
                </a:lnTo>
                <a:lnTo>
                  <a:pt x="485" y="80"/>
                </a:lnTo>
                <a:lnTo>
                  <a:pt x="485" y="80"/>
                </a:lnTo>
                <a:lnTo>
                  <a:pt x="485" y="80"/>
                </a:lnTo>
                <a:lnTo>
                  <a:pt x="485" y="81"/>
                </a:lnTo>
                <a:lnTo>
                  <a:pt x="485" y="82"/>
                </a:lnTo>
                <a:lnTo>
                  <a:pt x="485" y="82"/>
                </a:lnTo>
                <a:lnTo>
                  <a:pt x="485" y="83"/>
                </a:lnTo>
                <a:lnTo>
                  <a:pt x="485" y="83"/>
                </a:lnTo>
                <a:lnTo>
                  <a:pt x="485" y="84"/>
                </a:lnTo>
                <a:lnTo>
                  <a:pt x="484" y="84"/>
                </a:lnTo>
                <a:lnTo>
                  <a:pt x="484" y="84"/>
                </a:lnTo>
                <a:lnTo>
                  <a:pt x="484" y="84"/>
                </a:lnTo>
                <a:lnTo>
                  <a:pt x="483" y="85"/>
                </a:lnTo>
                <a:lnTo>
                  <a:pt x="483" y="85"/>
                </a:lnTo>
                <a:lnTo>
                  <a:pt x="482" y="85"/>
                </a:lnTo>
                <a:lnTo>
                  <a:pt x="482" y="85"/>
                </a:lnTo>
                <a:lnTo>
                  <a:pt x="482" y="85"/>
                </a:lnTo>
                <a:lnTo>
                  <a:pt x="481" y="85"/>
                </a:lnTo>
                <a:lnTo>
                  <a:pt x="481" y="85"/>
                </a:lnTo>
                <a:lnTo>
                  <a:pt x="481" y="85"/>
                </a:lnTo>
                <a:lnTo>
                  <a:pt x="480" y="85"/>
                </a:lnTo>
                <a:lnTo>
                  <a:pt x="480" y="86"/>
                </a:lnTo>
                <a:lnTo>
                  <a:pt x="480" y="86"/>
                </a:lnTo>
                <a:lnTo>
                  <a:pt x="480" y="87"/>
                </a:lnTo>
                <a:lnTo>
                  <a:pt x="480" y="87"/>
                </a:lnTo>
                <a:lnTo>
                  <a:pt x="480" y="87"/>
                </a:lnTo>
                <a:lnTo>
                  <a:pt x="481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3" y="89"/>
                </a:lnTo>
                <a:lnTo>
                  <a:pt x="484" y="93"/>
                </a:lnTo>
                <a:lnTo>
                  <a:pt x="484" y="93"/>
                </a:lnTo>
                <a:lnTo>
                  <a:pt x="484" y="94"/>
                </a:lnTo>
                <a:lnTo>
                  <a:pt x="484" y="94"/>
                </a:lnTo>
                <a:lnTo>
                  <a:pt x="484" y="95"/>
                </a:lnTo>
                <a:lnTo>
                  <a:pt x="483" y="95"/>
                </a:lnTo>
                <a:lnTo>
                  <a:pt x="483" y="96"/>
                </a:lnTo>
                <a:lnTo>
                  <a:pt x="483" y="96"/>
                </a:lnTo>
                <a:lnTo>
                  <a:pt x="483" y="96"/>
                </a:lnTo>
                <a:lnTo>
                  <a:pt x="483" y="97"/>
                </a:lnTo>
                <a:lnTo>
                  <a:pt x="483" y="97"/>
                </a:lnTo>
                <a:lnTo>
                  <a:pt x="483" y="97"/>
                </a:lnTo>
                <a:lnTo>
                  <a:pt x="483" y="98"/>
                </a:lnTo>
                <a:lnTo>
                  <a:pt x="484" y="98"/>
                </a:lnTo>
                <a:lnTo>
                  <a:pt x="484" y="99"/>
                </a:lnTo>
                <a:lnTo>
                  <a:pt x="484" y="99"/>
                </a:lnTo>
                <a:lnTo>
                  <a:pt x="485" y="99"/>
                </a:lnTo>
                <a:lnTo>
                  <a:pt x="485" y="99"/>
                </a:lnTo>
                <a:lnTo>
                  <a:pt x="486" y="99"/>
                </a:lnTo>
                <a:lnTo>
                  <a:pt x="487" y="98"/>
                </a:lnTo>
                <a:lnTo>
                  <a:pt x="487" y="99"/>
                </a:lnTo>
                <a:lnTo>
                  <a:pt x="488" y="99"/>
                </a:lnTo>
                <a:lnTo>
                  <a:pt x="488" y="99"/>
                </a:lnTo>
                <a:lnTo>
                  <a:pt x="489" y="99"/>
                </a:lnTo>
                <a:lnTo>
                  <a:pt x="489" y="100"/>
                </a:lnTo>
                <a:lnTo>
                  <a:pt x="489" y="100"/>
                </a:lnTo>
                <a:lnTo>
                  <a:pt x="490" y="101"/>
                </a:lnTo>
                <a:lnTo>
                  <a:pt x="492" y="101"/>
                </a:lnTo>
                <a:lnTo>
                  <a:pt x="492" y="101"/>
                </a:lnTo>
                <a:lnTo>
                  <a:pt x="493" y="101"/>
                </a:lnTo>
                <a:lnTo>
                  <a:pt x="493" y="101"/>
                </a:lnTo>
                <a:lnTo>
                  <a:pt x="494" y="101"/>
                </a:lnTo>
                <a:lnTo>
                  <a:pt x="494" y="102"/>
                </a:lnTo>
                <a:lnTo>
                  <a:pt x="494" y="102"/>
                </a:lnTo>
                <a:lnTo>
                  <a:pt x="494" y="102"/>
                </a:lnTo>
                <a:lnTo>
                  <a:pt x="494" y="102"/>
                </a:lnTo>
                <a:lnTo>
                  <a:pt x="493" y="103"/>
                </a:lnTo>
                <a:lnTo>
                  <a:pt x="493" y="103"/>
                </a:lnTo>
                <a:lnTo>
                  <a:pt x="492" y="103"/>
                </a:lnTo>
                <a:lnTo>
                  <a:pt x="492" y="104"/>
                </a:lnTo>
                <a:lnTo>
                  <a:pt x="492" y="104"/>
                </a:lnTo>
                <a:lnTo>
                  <a:pt x="491" y="105"/>
                </a:lnTo>
                <a:lnTo>
                  <a:pt x="491" y="106"/>
                </a:lnTo>
                <a:lnTo>
                  <a:pt x="492" y="106"/>
                </a:lnTo>
                <a:lnTo>
                  <a:pt x="492" y="107"/>
                </a:lnTo>
                <a:lnTo>
                  <a:pt x="492" y="108"/>
                </a:lnTo>
                <a:lnTo>
                  <a:pt x="492" y="108"/>
                </a:lnTo>
                <a:lnTo>
                  <a:pt x="491" y="109"/>
                </a:lnTo>
                <a:lnTo>
                  <a:pt x="491" y="110"/>
                </a:lnTo>
                <a:lnTo>
                  <a:pt x="490" y="110"/>
                </a:lnTo>
                <a:lnTo>
                  <a:pt x="490" y="111"/>
                </a:lnTo>
                <a:lnTo>
                  <a:pt x="489" y="111"/>
                </a:lnTo>
                <a:lnTo>
                  <a:pt x="488" y="112"/>
                </a:lnTo>
                <a:lnTo>
                  <a:pt x="488" y="113"/>
                </a:lnTo>
                <a:lnTo>
                  <a:pt x="487" y="113"/>
                </a:lnTo>
                <a:lnTo>
                  <a:pt x="487" y="114"/>
                </a:lnTo>
                <a:lnTo>
                  <a:pt x="488" y="114"/>
                </a:lnTo>
                <a:lnTo>
                  <a:pt x="488" y="113"/>
                </a:lnTo>
                <a:lnTo>
                  <a:pt x="488" y="113"/>
                </a:lnTo>
                <a:lnTo>
                  <a:pt x="489" y="113"/>
                </a:lnTo>
                <a:lnTo>
                  <a:pt x="489" y="114"/>
                </a:lnTo>
                <a:lnTo>
                  <a:pt x="489" y="113"/>
                </a:lnTo>
                <a:lnTo>
                  <a:pt x="490" y="113"/>
                </a:lnTo>
                <a:lnTo>
                  <a:pt x="490" y="114"/>
                </a:lnTo>
                <a:lnTo>
                  <a:pt x="490" y="114"/>
                </a:lnTo>
                <a:lnTo>
                  <a:pt x="490" y="114"/>
                </a:lnTo>
                <a:lnTo>
                  <a:pt x="490" y="115"/>
                </a:lnTo>
                <a:lnTo>
                  <a:pt x="491" y="115"/>
                </a:lnTo>
                <a:lnTo>
                  <a:pt x="490" y="116"/>
                </a:lnTo>
                <a:lnTo>
                  <a:pt x="490" y="116"/>
                </a:lnTo>
                <a:lnTo>
                  <a:pt x="491" y="117"/>
                </a:lnTo>
                <a:lnTo>
                  <a:pt x="491" y="117"/>
                </a:lnTo>
                <a:lnTo>
                  <a:pt x="491" y="117"/>
                </a:lnTo>
                <a:lnTo>
                  <a:pt x="492" y="117"/>
                </a:lnTo>
                <a:lnTo>
                  <a:pt x="492" y="118"/>
                </a:lnTo>
                <a:lnTo>
                  <a:pt x="492" y="118"/>
                </a:lnTo>
                <a:lnTo>
                  <a:pt x="492" y="119"/>
                </a:lnTo>
                <a:lnTo>
                  <a:pt x="493" y="119"/>
                </a:lnTo>
                <a:lnTo>
                  <a:pt x="493" y="119"/>
                </a:lnTo>
                <a:lnTo>
                  <a:pt x="493" y="120"/>
                </a:lnTo>
                <a:lnTo>
                  <a:pt x="493" y="121"/>
                </a:lnTo>
                <a:lnTo>
                  <a:pt x="494" y="121"/>
                </a:lnTo>
                <a:lnTo>
                  <a:pt x="494" y="121"/>
                </a:lnTo>
                <a:lnTo>
                  <a:pt x="494" y="122"/>
                </a:lnTo>
                <a:lnTo>
                  <a:pt x="494" y="122"/>
                </a:lnTo>
                <a:lnTo>
                  <a:pt x="495" y="122"/>
                </a:lnTo>
                <a:lnTo>
                  <a:pt x="495" y="123"/>
                </a:lnTo>
                <a:lnTo>
                  <a:pt x="496" y="125"/>
                </a:lnTo>
                <a:lnTo>
                  <a:pt x="495" y="128"/>
                </a:lnTo>
                <a:lnTo>
                  <a:pt x="494" y="128"/>
                </a:lnTo>
                <a:lnTo>
                  <a:pt x="494" y="128"/>
                </a:lnTo>
                <a:lnTo>
                  <a:pt x="494" y="129"/>
                </a:lnTo>
                <a:lnTo>
                  <a:pt x="494" y="129"/>
                </a:lnTo>
                <a:lnTo>
                  <a:pt x="493" y="129"/>
                </a:lnTo>
                <a:lnTo>
                  <a:pt x="493" y="130"/>
                </a:lnTo>
                <a:lnTo>
                  <a:pt x="493" y="130"/>
                </a:lnTo>
                <a:lnTo>
                  <a:pt x="493" y="130"/>
                </a:lnTo>
                <a:lnTo>
                  <a:pt x="493" y="131"/>
                </a:lnTo>
                <a:lnTo>
                  <a:pt x="493" y="131"/>
                </a:lnTo>
                <a:lnTo>
                  <a:pt x="493" y="131"/>
                </a:lnTo>
                <a:lnTo>
                  <a:pt x="493" y="131"/>
                </a:lnTo>
                <a:lnTo>
                  <a:pt x="493" y="132"/>
                </a:lnTo>
                <a:lnTo>
                  <a:pt x="493" y="132"/>
                </a:lnTo>
                <a:lnTo>
                  <a:pt x="494" y="132"/>
                </a:lnTo>
                <a:lnTo>
                  <a:pt x="494" y="133"/>
                </a:lnTo>
                <a:lnTo>
                  <a:pt x="494" y="133"/>
                </a:lnTo>
                <a:lnTo>
                  <a:pt x="493" y="133"/>
                </a:lnTo>
                <a:lnTo>
                  <a:pt x="493" y="134"/>
                </a:lnTo>
                <a:lnTo>
                  <a:pt x="493" y="134"/>
                </a:lnTo>
                <a:lnTo>
                  <a:pt x="492" y="134"/>
                </a:lnTo>
                <a:lnTo>
                  <a:pt x="492" y="134"/>
                </a:lnTo>
                <a:lnTo>
                  <a:pt x="492" y="135"/>
                </a:lnTo>
                <a:lnTo>
                  <a:pt x="493" y="135"/>
                </a:lnTo>
                <a:lnTo>
                  <a:pt x="494" y="134"/>
                </a:lnTo>
                <a:lnTo>
                  <a:pt x="494" y="134"/>
                </a:lnTo>
                <a:lnTo>
                  <a:pt x="495" y="134"/>
                </a:lnTo>
                <a:lnTo>
                  <a:pt x="495" y="134"/>
                </a:lnTo>
                <a:lnTo>
                  <a:pt x="496" y="134"/>
                </a:lnTo>
                <a:lnTo>
                  <a:pt x="496" y="134"/>
                </a:lnTo>
                <a:lnTo>
                  <a:pt x="497" y="134"/>
                </a:lnTo>
                <a:lnTo>
                  <a:pt x="497" y="134"/>
                </a:lnTo>
                <a:lnTo>
                  <a:pt x="497" y="134"/>
                </a:lnTo>
                <a:lnTo>
                  <a:pt x="498" y="133"/>
                </a:lnTo>
                <a:lnTo>
                  <a:pt x="498" y="134"/>
                </a:lnTo>
                <a:lnTo>
                  <a:pt x="498" y="134"/>
                </a:lnTo>
                <a:lnTo>
                  <a:pt x="498" y="133"/>
                </a:lnTo>
                <a:lnTo>
                  <a:pt x="499" y="133"/>
                </a:lnTo>
                <a:lnTo>
                  <a:pt x="499" y="133"/>
                </a:lnTo>
                <a:lnTo>
                  <a:pt x="499" y="134"/>
                </a:lnTo>
                <a:lnTo>
                  <a:pt x="500" y="134"/>
                </a:lnTo>
                <a:lnTo>
                  <a:pt x="500" y="134"/>
                </a:lnTo>
                <a:lnTo>
                  <a:pt x="501" y="134"/>
                </a:lnTo>
                <a:lnTo>
                  <a:pt x="501" y="134"/>
                </a:lnTo>
                <a:lnTo>
                  <a:pt x="502" y="134"/>
                </a:lnTo>
                <a:lnTo>
                  <a:pt x="502" y="134"/>
                </a:lnTo>
                <a:lnTo>
                  <a:pt x="503" y="135"/>
                </a:lnTo>
                <a:lnTo>
                  <a:pt x="504" y="135"/>
                </a:lnTo>
                <a:lnTo>
                  <a:pt x="505" y="135"/>
                </a:lnTo>
                <a:lnTo>
                  <a:pt x="505" y="135"/>
                </a:lnTo>
                <a:lnTo>
                  <a:pt x="506" y="135"/>
                </a:lnTo>
                <a:lnTo>
                  <a:pt x="506" y="135"/>
                </a:lnTo>
                <a:lnTo>
                  <a:pt x="507" y="135"/>
                </a:lnTo>
                <a:lnTo>
                  <a:pt x="507" y="136"/>
                </a:lnTo>
                <a:lnTo>
                  <a:pt x="507" y="136"/>
                </a:lnTo>
                <a:lnTo>
                  <a:pt x="507" y="137"/>
                </a:lnTo>
                <a:lnTo>
                  <a:pt x="506" y="137"/>
                </a:lnTo>
                <a:lnTo>
                  <a:pt x="505" y="138"/>
                </a:lnTo>
                <a:lnTo>
                  <a:pt x="505" y="138"/>
                </a:lnTo>
                <a:lnTo>
                  <a:pt x="506" y="139"/>
                </a:lnTo>
                <a:lnTo>
                  <a:pt x="506" y="139"/>
                </a:lnTo>
                <a:lnTo>
                  <a:pt x="506" y="140"/>
                </a:lnTo>
                <a:lnTo>
                  <a:pt x="505" y="141"/>
                </a:lnTo>
                <a:lnTo>
                  <a:pt x="505" y="141"/>
                </a:lnTo>
                <a:lnTo>
                  <a:pt x="505" y="142"/>
                </a:lnTo>
                <a:lnTo>
                  <a:pt x="505" y="142"/>
                </a:lnTo>
                <a:lnTo>
                  <a:pt x="505" y="144"/>
                </a:lnTo>
                <a:lnTo>
                  <a:pt x="504" y="144"/>
                </a:lnTo>
                <a:lnTo>
                  <a:pt x="504" y="144"/>
                </a:lnTo>
                <a:lnTo>
                  <a:pt x="504" y="144"/>
                </a:lnTo>
                <a:lnTo>
                  <a:pt x="504" y="144"/>
                </a:lnTo>
                <a:lnTo>
                  <a:pt x="505" y="145"/>
                </a:lnTo>
                <a:lnTo>
                  <a:pt x="505" y="146"/>
                </a:lnTo>
                <a:lnTo>
                  <a:pt x="505" y="146"/>
                </a:lnTo>
                <a:lnTo>
                  <a:pt x="505" y="147"/>
                </a:lnTo>
                <a:lnTo>
                  <a:pt x="505" y="147"/>
                </a:lnTo>
                <a:lnTo>
                  <a:pt x="506" y="147"/>
                </a:lnTo>
                <a:lnTo>
                  <a:pt x="506" y="148"/>
                </a:lnTo>
                <a:lnTo>
                  <a:pt x="506" y="149"/>
                </a:lnTo>
                <a:lnTo>
                  <a:pt x="507" y="149"/>
                </a:lnTo>
                <a:lnTo>
                  <a:pt x="507" y="149"/>
                </a:lnTo>
                <a:lnTo>
                  <a:pt x="508" y="149"/>
                </a:lnTo>
                <a:lnTo>
                  <a:pt x="509" y="149"/>
                </a:lnTo>
                <a:lnTo>
                  <a:pt x="508" y="150"/>
                </a:lnTo>
                <a:lnTo>
                  <a:pt x="505" y="155"/>
                </a:lnTo>
                <a:lnTo>
                  <a:pt x="506" y="164"/>
                </a:lnTo>
                <a:lnTo>
                  <a:pt x="506" y="164"/>
                </a:lnTo>
                <a:lnTo>
                  <a:pt x="506" y="164"/>
                </a:lnTo>
                <a:lnTo>
                  <a:pt x="506" y="165"/>
                </a:lnTo>
                <a:lnTo>
                  <a:pt x="506" y="165"/>
                </a:lnTo>
                <a:lnTo>
                  <a:pt x="506" y="166"/>
                </a:lnTo>
                <a:lnTo>
                  <a:pt x="505" y="166"/>
                </a:lnTo>
                <a:lnTo>
                  <a:pt x="505" y="166"/>
                </a:lnTo>
                <a:lnTo>
                  <a:pt x="505" y="167"/>
                </a:lnTo>
                <a:lnTo>
                  <a:pt x="505" y="167"/>
                </a:lnTo>
                <a:lnTo>
                  <a:pt x="505" y="167"/>
                </a:lnTo>
                <a:lnTo>
                  <a:pt x="504" y="168"/>
                </a:lnTo>
                <a:lnTo>
                  <a:pt x="504" y="169"/>
                </a:lnTo>
                <a:lnTo>
                  <a:pt x="504" y="169"/>
                </a:lnTo>
                <a:lnTo>
                  <a:pt x="504" y="169"/>
                </a:lnTo>
                <a:lnTo>
                  <a:pt x="503" y="169"/>
                </a:lnTo>
                <a:lnTo>
                  <a:pt x="503" y="170"/>
                </a:lnTo>
                <a:lnTo>
                  <a:pt x="503" y="170"/>
                </a:lnTo>
                <a:lnTo>
                  <a:pt x="502" y="171"/>
                </a:lnTo>
                <a:lnTo>
                  <a:pt x="502" y="171"/>
                </a:lnTo>
                <a:lnTo>
                  <a:pt x="502" y="172"/>
                </a:lnTo>
                <a:lnTo>
                  <a:pt x="502" y="172"/>
                </a:lnTo>
                <a:lnTo>
                  <a:pt x="502" y="174"/>
                </a:lnTo>
                <a:lnTo>
                  <a:pt x="502" y="174"/>
                </a:lnTo>
                <a:lnTo>
                  <a:pt x="502" y="174"/>
                </a:lnTo>
                <a:lnTo>
                  <a:pt x="502" y="175"/>
                </a:lnTo>
                <a:lnTo>
                  <a:pt x="501" y="175"/>
                </a:lnTo>
                <a:lnTo>
                  <a:pt x="501" y="176"/>
                </a:lnTo>
                <a:lnTo>
                  <a:pt x="500" y="177"/>
                </a:lnTo>
                <a:lnTo>
                  <a:pt x="500" y="177"/>
                </a:lnTo>
                <a:lnTo>
                  <a:pt x="500" y="178"/>
                </a:lnTo>
                <a:lnTo>
                  <a:pt x="500" y="178"/>
                </a:lnTo>
                <a:lnTo>
                  <a:pt x="500" y="179"/>
                </a:lnTo>
                <a:lnTo>
                  <a:pt x="500" y="179"/>
                </a:lnTo>
                <a:lnTo>
                  <a:pt x="500" y="179"/>
                </a:lnTo>
                <a:lnTo>
                  <a:pt x="500" y="180"/>
                </a:lnTo>
                <a:lnTo>
                  <a:pt x="500" y="180"/>
                </a:lnTo>
                <a:lnTo>
                  <a:pt x="500" y="181"/>
                </a:lnTo>
                <a:lnTo>
                  <a:pt x="499" y="181"/>
                </a:lnTo>
                <a:lnTo>
                  <a:pt x="499" y="182"/>
                </a:lnTo>
                <a:lnTo>
                  <a:pt x="499" y="182"/>
                </a:lnTo>
                <a:lnTo>
                  <a:pt x="499" y="182"/>
                </a:lnTo>
                <a:lnTo>
                  <a:pt x="499" y="183"/>
                </a:lnTo>
                <a:lnTo>
                  <a:pt x="499" y="183"/>
                </a:lnTo>
                <a:lnTo>
                  <a:pt x="499" y="184"/>
                </a:lnTo>
                <a:lnTo>
                  <a:pt x="499" y="184"/>
                </a:lnTo>
                <a:lnTo>
                  <a:pt x="499" y="185"/>
                </a:lnTo>
                <a:lnTo>
                  <a:pt x="498" y="185"/>
                </a:lnTo>
                <a:lnTo>
                  <a:pt x="498" y="186"/>
                </a:lnTo>
                <a:lnTo>
                  <a:pt x="497" y="186"/>
                </a:lnTo>
                <a:lnTo>
                  <a:pt x="497" y="187"/>
                </a:lnTo>
                <a:lnTo>
                  <a:pt x="497" y="188"/>
                </a:lnTo>
                <a:lnTo>
                  <a:pt x="497" y="188"/>
                </a:lnTo>
                <a:lnTo>
                  <a:pt x="497" y="188"/>
                </a:lnTo>
                <a:lnTo>
                  <a:pt x="497" y="188"/>
                </a:lnTo>
                <a:lnTo>
                  <a:pt x="496" y="189"/>
                </a:lnTo>
                <a:lnTo>
                  <a:pt x="496" y="189"/>
                </a:lnTo>
                <a:lnTo>
                  <a:pt x="496" y="190"/>
                </a:lnTo>
                <a:lnTo>
                  <a:pt x="495" y="190"/>
                </a:lnTo>
                <a:lnTo>
                  <a:pt x="495" y="190"/>
                </a:lnTo>
                <a:lnTo>
                  <a:pt x="494" y="190"/>
                </a:lnTo>
                <a:lnTo>
                  <a:pt x="494" y="191"/>
                </a:lnTo>
                <a:lnTo>
                  <a:pt x="494" y="190"/>
                </a:lnTo>
                <a:lnTo>
                  <a:pt x="494" y="190"/>
                </a:lnTo>
                <a:lnTo>
                  <a:pt x="494" y="191"/>
                </a:lnTo>
                <a:lnTo>
                  <a:pt x="494" y="191"/>
                </a:lnTo>
                <a:lnTo>
                  <a:pt x="494" y="191"/>
                </a:lnTo>
                <a:lnTo>
                  <a:pt x="495" y="191"/>
                </a:lnTo>
                <a:lnTo>
                  <a:pt x="495" y="191"/>
                </a:lnTo>
                <a:lnTo>
                  <a:pt x="496" y="192"/>
                </a:lnTo>
                <a:lnTo>
                  <a:pt x="496" y="192"/>
                </a:lnTo>
                <a:lnTo>
                  <a:pt x="495" y="193"/>
                </a:lnTo>
                <a:lnTo>
                  <a:pt x="495" y="194"/>
                </a:lnTo>
                <a:lnTo>
                  <a:pt x="494" y="194"/>
                </a:lnTo>
                <a:lnTo>
                  <a:pt x="494" y="194"/>
                </a:lnTo>
                <a:lnTo>
                  <a:pt x="494" y="195"/>
                </a:lnTo>
                <a:lnTo>
                  <a:pt x="494" y="195"/>
                </a:lnTo>
                <a:lnTo>
                  <a:pt x="495" y="196"/>
                </a:lnTo>
                <a:lnTo>
                  <a:pt x="495" y="196"/>
                </a:lnTo>
                <a:lnTo>
                  <a:pt x="495" y="196"/>
                </a:lnTo>
                <a:lnTo>
                  <a:pt x="496" y="197"/>
                </a:lnTo>
                <a:lnTo>
                  <a:pt x="497" y="197"/>
                </a:lnTo>
                <a:lnTo>
                  <a:pt x="497" y="198"/>
                </a:lnTo>
                <a:lnTo>
                  <a:pt x="498" y="198"/>
                </a:lnTo>
                <a:lnTo>
                  <a:pt x="498" y="199"/>
                </a:lnTo>
                <a:lnTo>
                  <a:pt x="499" y="199"/>
                </a:lnTo>
                <a:lnTo>
                  <a:pt x="499" y="200"/>
                </a:lnTo>
                <a:lnTo>
                  <a:pt x="499" y="200"/>
                </a:lnTo>
                <a:lnTo>
                  <a:pt x="500" y="200"/>
                </a:lnTo>
                <a:lnTo>
                  <a:pt x="500" y="200"/>
                </a:lnTo>
                <a:lnTo>
                  <a:pt x="500" y="201"/>
                </a:lnTo>
                <a:lnTo>
                  <a:pt x="500" y="201"/>
                </a:lnTo>
                <a:lnTo>
                  <a:pt x="500" y="201"/>
                </a:lnTo>
                <a:lnTo>
                  <a:pt x="499" y="202"/>
                </a:lnTo>
                <a:lnTo>
                  <a:pt x="499" y="202"/>
                </a:lnTo>
                <a:lnTo>
                  <a:pt x="498" y="203"/>
                </a:lnTo>
                <a:lnTo>
                  <a:pt x="498" y="203"/>
                </a:lnTo>
                <a:lnTo>
                  <a:pt x="498" y="204"/>
                </a:lnTo>
                <a:lnTo>
                  <a:pt x="497" y="204"/>
                </a:lnTo>
                <a:lnTo>
                  <a:pt x="496" y="205"/>
                </a:lnTo>
                <a:lnTo>
                  <a:pt x="496" y="206"/>
                </a:lnTo>
                <a:lnTo>
                  <a:pt x="495" y="206"/>
                </a:lnTo>
                <a:lnTo>
                  <a:pt x="495" y="207"/>
                </a:lnTo>
                <a:lnTo>
                  <a:pt x="495" y="207"/>
                </a:lnTo>
                <a:lnTo>
                  <a:pt x="494" y="207"/>
                </a:lnTo>
                <a:lnTo>
                  <a:pt x="494" y="208"/>
                </a:lnTo>
                <a:lnTo>
                  <a:pt x="494" y="208"/>
                </a:lnTo>
                <a:lnTo>
                  <a:pt x="494" y="209"/>
                </a:lnTo>
                <a:lnTo>
                  <a:pt x="494" y="209"/>
                </a:lnTo>
                <a:lnTo>
                  <a:pt x="493" y="210"/>
                </a:lnTo>
                <a:lnTo>
                  <a:pt x="493" y="210"/>
                </a:lnTo>
                <a:lnTo>
                  <a:pt x="493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5" y="211"/>
                </a:lnTo>
                <a:lnTo>
                  <a:pt x="496" y="211"/>
                </a:lnTo>
                <a:lnTo>
                  <a:pt x="496" y="211"/>
                </a:lnTo>
                <a:lnTo>
                  <a:pt x="497" y="211"/>
                </a:lnTo>
                <a:lnTo>
                  <a:pt x="497" y="212"/>
                </a:lnTo>
                <a:lnTo>
                  <a:pt x="497" y="212"/>
                </a:lnTo>
                <a:lnTo>
                  <a:pt x="497" y="213"/>
                </a:lnTo>
                <a:lnTo>
                  <a:pt x="496" y="213"/>
                </a:lnTo>
                <a:lnTo>
                  <a:pt x="496" y="213"/>
                </a:lnTo>
                <a:lnTo>
                  <a:pt x="495" y="213"/>
                </a:lnTo>
                <a:lnTo>
                  <a:pt x="495" y="214"/>
                </a:lnTo>
                <a:lnTo>
                  <a:pt x="495" y="214"/>
                </a:lnTo>
                <a:lnTo>
                  <a:pt x="495" y="214"/>
                </a:lnTo>
                <a:lnTo>
                  <a:pt x="494" y="215"/>
                </a:lnTo>
                <a:lnTo>
                  <a:pt x="494" y="215"/>
                </a:lnTo>
                <a:lnTo>
                  <a:pt x="494" y="216"/>
                </a:lnTo>
                <a:lnTo>
                  <a:pt x="494" y="216"/>
                </a:lnTo>
                <a:lnTo>
                  <a:pt x="494" y="217"/>
                </a:lnTo>
                <a:lnTo>
                  <a:pt x="494" y="217"/>
                </a:lnTo>
                <a:lnTo>
                  <a:pt x="494" y="219"/>
                </a:lnTo>
                <a:lnTo>
                  <a:pt x="494" y="220"/>
                </a:lnTo>
                <a:lnTo>
                  <a:pt x="494" y="220"/>
                </a:lnTo>
                <a:lnTo>
                  <a:pt x="494" y="221"/>
                </a:lnTo>
                <a:lnTo>
                  <a:pt x="493" y="221"/>
                </a:lnTo>
                <a:lnTo>
                  <a:pt x="493" y="222"/>
                </a:lnTo>
                <a:lnTo>
                  <a:pt x="493" y="222"/>
                </a:lnTo>
                <a:lnTo>
                  <a:pt x="494" y="223"/>
                </a:lnTo>
                <a:lnTo>
                  <a:pt x="494" y="224"/>
                </a:lnTo>
                <a:lnTo>
                  <a:pt x="495" y="224"/>
                </a:lnTo>
                <a:lnTo>
                  <a:pt x="495" y="224"/>
                </a:lnTo>
                <a:lnTo>
                  <a:pt x="494" y="224"/>
                </a:lnTo>
                <a:lnTo>
                  <a:pt x="494" y="225"/>
                </a:lnTo>
                <a:lnTo>
                  <a:pt x="494" y="225"/>
                </a:lnTo>
                <a:lnTo>
                  <a:pt x="494" y="225"/>
                </a:lnTo>
                <a:lnTo>
                  <a:pt x="495" y="227"/>
                </a:lnTo>
                <a:lnTo>
                  <a:pt x="495" y="228"/>
                </a:lnTo>
                <a:lnTo>
                  <a:pt x="495" y="229"/>
                </a:lnTo>
                <a:lnTo>
                  <a:pt x="496" y="229"/>
                </a:lnTo>
                <a:lnTo>
                  <a:pt x="497" y="229"/>
                </a:lnTo>
                <a:lnTo>
                  <a:pt x="497" y="229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7" y="229"/>
                </a:lnTo>
                <a:lnTo>
                  <a:pt x="498" y="229"/>
                </a:lnTo>
                <a:lnTo>
                  <a:pt x="498" y="229"/>
                </a:lnTo>
                <a:lnTo>
                  <a:pt x="498" y="229"/>
                </a:lnTo>
                <a:lnTo>
                  <a:pt x="499" y="229"/>
                </a:lnTo>
                <a:lnTo>
                  <a:pt x="499" y="229"/>
                </a:lnTo>
                <a:lnTo>
                  <a:pt x="499" y="230"/>
                </a:lnTo>
                <a:lnTo>
                  <a:pt x="500" y="230"/>
                </a:lnTo>
                <a:lnTo>
                  <a:pt x="500" y="230"/>
                </a:lnTo>
                <a:lnTo>
                  <a:pt x="500" y="231"/>
                </a:lnTo>
                <a:lnTo>
                  <a:pt x="500" y="231"/>
                </a:lnTo>
                <a:lnTo>
                  <a:pt x="501" y="232"/>
                </a:lnTo>
                <a:lnTo>
                  <a:pt x="501" y="232"/>
                </a:lnTo>
                <a:lnTo>
                  <a:pt x="501" y="233"/>
                </a:lnTo>
                <a:lnTo>
                  <a:pt x="502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4" y="234"/>
                </a:lnTo>
                <a:lnTo>
                  <a:pt x="504" y="234"/>
                </a:lnTo>
                <a:lnTo>
                  <a:pt x="505" y="234"/>
                </a:lnTo>
                <a:lnTo>
                  <a:pt x="505" y="234"/>
                </a:lnTo>
                <a:lnTo>
                  <a:pt x="505" y="234"/>
                </a:lnTo>
                <a:lnTo>
                  <a:pt x="505" y="235"/>
                </a:lnTo>
                <a:lnTo>
                  <a:pt x="505" y="235"/>
                </a:lnTo>
                <a:lnTo>
                  <a:pt x="506" y="236"/>
                </a:lnTo>
                <a:lnTo>
                  <a:pt x="506" y="236"/>
                </a:lnTo>
                <a:lnTo>
                  <a:pt x="506" y="237"/>
                </a:lnTo>
                <a:lnTo>
                  <a:pt x="506" y="237"/>
                </a:lnTo>
                <a:lnTo>
                  <a:pt x="506" y="237"/>
                </a:lnTo>
                <a:lnTo>
                  <a:pt x="506" y="238"/>
                </a:lnTo>
                <a:lnTo>
                  <a:pt x="506" y="238"/>
                </a:lnTo>
                <a:lnTo>
                  <a:pt x="505" y="239"/>
                </a:lnTo>
                <a:lnTo>
                  <a:pt x="505" y="239"/>
                </a:lnTo>
                <a:lnTo>
                  <a:pt x="505" y="239"/>
                </a:lnTo>
                <a:lnTo>
                  <a:pt x="505" y="240"/>
                </a:lnTo>
                <a:lnTo>
                  <a:pt x="505" y="240"/>
                </a:lnTo>
                <a:lnTo>
                  <a:pt x="506" y="240"/>
                </a:lnTo>
                <a:lnTo>
                  <a:pt x="507" y="241"/>
                </a:lnTo>
                <a:lnTo>
                  <a:pt x="507" y="241"/>
                </a:lnTo>
                <a:lnTo>
                  <a:pt x="508" y="241"/>
                </a:lnTo>
                <a:lnTo>
                  <a:pt x="508" y="241"/>
                </a:lnTo>
                <a:lnTo>
                  <a:pt x="508" y="242"/>
                </a:lnTo>
                <a:lnTo>
                  <a:pt x="509" y="242"/>
                </a:lnTo>
                <a:lnTo>
                  <a:pt x="509" y="242"/>
                </a:lnTo>
                <a:lnTo>
                  <a:pt x="509" y="243"/>
                </a:lnTo>
                <a:lnTo>
                  <a:pt x="509" y="243"/>
                </a:lnTo>
                <a:lnTo>
                  <a:pt x="510" y="244"/>
                </a:lnTo>
                <a:lnTo>
                  <a:pt x="510" y="244"/>
                </a:lnTo>
                <a:lnTo>
                  <a:pt x="510" y="244"/>
                </a:lnTo>
                <a:lnTo>
                  <a:pt x="510" y="244"/>
                </a:lnTo>
                <a:lnTo>
                  <a:pt x="510" y="245"/>
                </a:lnTo>
                <a:lnTo>
                  <a:pt x="510" y="245"/>
                </a:lnTo>
                <a:lnTo>
                  <a:pt x="511" y="245"/>
                </a:lnTo>
                <a:lnTo>
                  <a:pt x="511" y="245"/>
                </a:lnTo>
                <a:lnTo>
                  <a:pt x="512" y="245"/>
                </a:lnTo>
                <a:lnTo>
                  <a:pt x="513" y="245"/>
                </a:lnTo>
                <a:lnTo>
                  <a:pt x="513" y="246"/>
                </a:lnTo>
                <a:lnTo>
                  <a:pt x="513" y="245"/>
                </a:lnTo>
                <a:lnTo>
                  <a:pt x="514" y="245"/>
                </a:lnTo>
                <a:lnTo>
                  <a:pt x="515" y="245"/>
                </a:lnTo>
                <a:lnTo>
                  <a:pt x="515" y="245"/>
                </a:lnTo>
                <a:lnTo>
                  <a:pt x="516" y="246"/>
                </a:lnTo>
                <a:lnTo>
                  <a:pt x="516" y="246"/>
                </a:lnTo>
                <a:lnTo>
                  <a:pt x="517" y="246"/>
                </a:lnTo>
                <a:lnTo>
                  <a:pt x="517" y="246"/>
                </a:lnTo>
                <a:lnTo>
                  <a:pt x="517" y="246"/>
                </a:lnTo>
                <a:lnTo>
                  <a:pt x="517" y="246"/>
                </a:lnTo>
                <a:lnTo>
                  <a:pt x="517" y="246"/>
                </a:lnTo>
                <a:lnTo>
                  <a:pt x="517" y="248"/>
                </a:lnTo>
                <a:lnTo>
                  <a:pt x="517" y="248"/>
                </a:lnTo>
                <a:lnTo>
                  <a:pt x="518" y="249"/>
                </a:lnTo>
                <a:lnTo>
                  <a:pt x="518" y="249"/>
                </a:lnTo>
                <a:lnTo>
                  <a:pt x="519" y="249"/>
                </a:lnTo>
                <a:lnTo>
                  <a:pt x="519" y="250"/>
                </a:lnTo>
                <a:lnTo>
                  <a:pt x="520" y="250"/>
                </a:lnTo>
                <a:lnTo>
                  <a:pt x="520" y="250"/>
                </a:lnTo>
                <a:lnTo>
                  <a:pt x="520" y="251"/>
                </a:lnTo>
                <a:lnTo>
                  <a:pt x="520" y="251"/>
                </a:lnTo>
                <a:lnTo>
                  <a:pt x="521" y="251"/>
                </a:lnTo>
                <a:lnTo>
                  <a:pt x="521" y="251"/>
                </a:lnTo>
                <a:lnTo>
                  <a:pt x="522" y="251"/>
                </a:lnTo>
                <a:lnTo>
                  <a:pt x="522" y="251"/>
                </a:lnTo>
                <a:lnTo>
                  <a:pt x="523" y="251"/>
                </a:lnTo>
                <a:lnTo>
                  <a:pt x="523" y="252"/>
                </a:lnTo>
                <a:lnTo>
                  <a:pt x="524" y="253"/>
                </a:lnTo>
                <a:lnTo>
                  <a:pt x="524" y="253"/>
                </a:lnTo>
                <a:lnTo>
                  <a:pt x="525" y="253"/>
                </a:lnTo>
                <a:lnTo>
                  <a:pt x="526" y="253"/>
                </a:lnTo>
                <a:lnTo>
                  <a:pt x="526" y="253"/>
                </a:lnTo>
                <a:lnTo>
                  <a:pt x="526" y="253"/>
                </a:lnTo>
                <a:lnTo>
                  <a:pt x="527" y="254"/>
                </a:lnTo>
                <a:lnTo>
                  <a:pt x="527" y="255"/>
                </a:lnTo>
                <a:lnTo>
                  <a:pt x="526" y="255"/>
                </a:lnTo>
                <a:lnTo>
                  <a:pt x="526" y="255"/>
                </a:lnTo>
                <a:lnTo>
                  <a:pt x="526" y="256"/>
                </a:lnTo>
                <a:lnTo>
                  <a:pt x="526" y="256"/>
                </a:lnTo>
                <a:lnTo>
                  <a:pt x="526" y="256"/>
                </a:lnTo>
                <a:lnTo>
                  <a:pt x="527" y="257"/>
                </a:lnTo>
                <a:lnTo>
                  <a:pt x="527" y="258"/>
                </a:lnTo>
                <a:lnTo>
                  <a:pt x="527" y="258"/>
                </a:lnTo>
                <a:lnTo>
                  <a:pt x="527" y="259"/>
                </a:lnTo>
                <a:lnTo>
                  <a:pt x="527" y="259"/>
                </a:lnTo>
                <a:lnTo>
                  <a:pt x="527" y="259"/>
                </a:lnTo>
                <a:lnTo>
                  <a:pt x="526" y="260"/>
                </a:lnTo>
                <a:lnTo>
                  <a:pt x="526" y="260"/>
                </a:lnTo>
                <a:lnTo>
                  <a:pt x="525" y="260"/>
                </a:lnTo>
                <a:lnTo>
                  <a:pt x="525" y="260"/>
                </a:lnTo>
                <a:lnTo>
                  <a:pt x="525" y="260"/>
                </a:lnTo>
                <a:lnTo>
                  <a:pt x="525" y="260"/>
                </a:lnTo>
                <a:lnTo>
                  <a:pt x="525" y="261"/>
                </a:lnTo>
                <a:lnTo>
                  <a:pt x="526" y="261"/>
                </a:lnTo>
                <a:lnTo>
                  <a:pt x="526" y="261"/>
                </a:lnTo>
                <a:lnTo>
                  <a:pt x="527" y="262"/>
                </a:lnTo>
                <a:lnTo>
                  <a:pt x="527" y="262"/>
                </a:lnTo>
                <a:lnTo>
                  <a:pt x="527" y="263"/>
                </a:lnTo>
                <a:lnTo>
                  <a:pt x="528" y="263"/>
                </a:lnTo>
                <a:lnTo>
                  <a:pt x="528" y="264"/>
                </a:lnTo>
                <a:lnTo>
                  <a:pt x="527" y="264"/>
                </a:lnTo>
                <a:lnTo>
                  <a:pt x="527" y="264"/>
                </a:lnTo>
                <a:lnTo>
                  <a:pt x="527" y="265"/>
                </a:lnTo>
                <a:lnTo>
                  <a:pt x="527" y="265"/>
                </a:lnTo>
                <a:lnTo>
                  <a:pt x="527" y="266"/>
                </a:lnTo>
                <a:lnTo>
                  <a:pt x="526" y="266"/>
                </a:lnTo>
                <a:lnTo>
                  <a:pt x="527" y="267"/>
                </a:lnTo>
                <a:lnTo>
                  <a:pt x="528" y="267"/>
                </a:lnTo>
                <a:lnTo>
                  <a:pt x="528" y="268"/>
                </a:lnTo>
                <a:lnTo>
                  <a:pt x="528" y="268"/>
                </a:lnTo>
                <a:lnTo>
                  <a:pt x="528" y="268"/>
                </a:lnTo>
                <a:lnTo>
                  <a:pt x="527" y="270"/>
                </a:lnTo>
                <a:lnTo>
                  <a:pt x="527" y="271"/>
                </a:lnTo>
                <a:lnTo>
                  <a:pt x="526" y="271"/>
                </a:lnTo>
                <a:lnTo>
                  <a:pt x="526" y="272"/>
                </a:lnTo>
                <a:lnTo>
                  <a:pt x="525" y="273"/>
                </a:lnTo>
                <a:lnTo>
                  <a:pt x="526" y="274"/>
                </a:lnTo>
                <a:lnTo>
                  <a:pt x="526" y="275"/>
                </a:lnTo>
                <a:lnTo>
                  <a:pt x="527" y="275"/>
                </a:lnTo>
                <a:lnTo>
                  <a:pt x="528" y="276"/>
                </a:lnTo>
                <a:lnTo>
                  <a:pt x="528" y="276"/>
                </a:lnTo>
                <a:lnTo>
                  <a:pt x="528" y="277"/>
                </a:lnTo>
                <a:lnTo>
                  <a:pt x="528" y="278"/>
                </a:lnTo>
                <a:lnTo>
                  <a:pt x="528" y="278"/>
                </a:lnTo>
                <a:lnTo>
                  <a:pt x="528" y="279"/>
                </a:lnTo>
                <a:lnTo>
                  <a:pt x="527" y="279"/>
                </a:lnTo>
                <a:lnTo>
                  <a:pt x="526" y="279"/>
                </a:lnTo>
                <a:lnTo>
                  <a:pt x="526" y="279"/>
                </a:lnTo>
                <a:lnTo>
                  <a:pt x="525" y="279"/>
                </a:lnTo>
                <a:lnTo>
                  <a:pt x="525" y="279"/>
                </a:lnTo>
                <a:lnTo>
                  <a:pt x="525" y="279"/>
                </a:lnTo>
                <a:lnTo>
                  <a:pt x="525" y="279"/>
                </a:lnTo>
                <a:lnTo>
                  <a:pt x="525" y="280"/>
                </a:lnTo>
                <a:lnTo>
                  <a:pt x="525" y="281"/>
                </a:lnTo>
                <a:lnTo>
                  <a:pt x="526" y="281"/>
                </a:lnTo>
                <a:lnTo>
                  <a:pt x="527" y="282"/>
                </a:lnTo>
                <a:lnTo>
                  <a:pt x="527" y="282"/>
                </a:lnTo>
                <a:lnTo>
                  <a:pt x="528" y="284"/>
                </a:lnTo>
                <a:lnTo>
                  <a:pt x="528" y="284"/>
                </a:lnTo>
                <a:lnTo>
                  <a:pt x="527" y="285"/>
                </a:lnTo>
                <a:lnTo>
                  <a:pt x="527" y="285"/>
                </a:lnTo>
                <a:lnTo>
                  <a:pt x="526" y="285"/>
                </a:lnTo>
                <a:lnTo>
                  <a:pt x="526" y="286"/>
                </a:lnTo>
                <a:lnTo>
                  <a:pt x="526" y="286"/>
                </a:lnTo>
                <a:lnTo>
                  <a:pt x="526" y="287"/>
                </a:lnTo>
                <a:lnTo>
                  <a:pt x="526" y="288"/>
                </a:lnTo>
                <a:lnTo>
                  <a:pt x="526" y="289"/>
                </a:lnTo>
                <a:lnTo>
                  <a:pt x="526" y="289"/>
                </a:lnTo>
                <a:lnTo>
                  <a:pt x="526" y="290"/>
                </a:lnTo>
                <a:lnTo>
                  <a:pt x="525" y="290"/>
                </a:lnTo>
                <a:lnTo>
                  <a:pt x="526" y="291"/>
                </a:lnTo>
                <a:lnTo>
                  <a:pt x="526" y="291"/>
                </a:lnTo>
                <a:lnTo>
                  <a:pt x="526" y="291"/>
                </a:lnTo>
                <a:lnTo>
                  <a:pt x="526" y="292"/>
                </a:lnTo>
                <a:lnTo>
                  <a:pt x="526" y="292"/>
                </a:lnTo>
                <a:lnTo>
                  <a:pt x="526" y="293"/>
                </a:lnTo>
                <a:lnTo>
                  <a:pt x="527" y="293"/>
                </a:lnTo>
                <a:lnTo>
                  <a:pt x="527" y="293"/>
                </a:lnTo>
                <a:lnTo>
                  <a:pt x="528" y="294"/>
                </a:lnTo>
                <a:lnTo>
                  <a:pt x="528" y="295"/>
                </a:lnTo>
                <a:lnTo>
                  <a:pt x="528" y="295"/>
                </a:lnTo>
                <a:lnTo>
                  <a:pt x="528" y="296"/>
                </a:lnTo>
                <a:lnTo>
                  <a:pt x="528" y="296"/>
                </a:lnTo>
                <a:lnTo>
                  <a:pt x="528" y="297"/>
                </a:lnTo>
                <a:lnTo>
                  <a:pt x="528" y="298"/>
                </a:lnTo>
                <a:lnTo>
                  <a:pt x="528" y="299"/>
                </a:lnTo>
                <a:lnTo>
                  <a:pt x="528" y="299"/>
                </a:lnTo>
                <a:lnTo>
                  <a:pt x="528" y="300"/>
                </a:lnTo>
                <a:lnTo>
                  <a:pt x="528" y="301"/>
                </a:lnTo>
                <a:lnTo>
                  <a:pt x="528" y="301"/>
                </a:lnTo>
                <a:lnTo>
                  <a:pt x="528" y="302"/>
                </a:lnTo>
                <a:lnTo>
                  <a:pt x="528" y="302"/>
                </a:lnTo>
                <a:lnTo>
                  <a:pt x="528" y="302"/>
                </a:lnTo>
                <a:lnTo>
                  <a:pt x="528" y="303"/>
                </a:lnTo>
                <a:lnTo>
                  <a:pt x="528" y="304"/>
                </a:lnTo>
                <a:lnTo>
                  <a:pt x="527" y="304"/>
                </a:lnTo>
                <a:lnTo>
                  <a:pt x="526" y="304"/>
                </a:lnTo>
                <a:lnTo>
                  <a:pt x="526" y="304"/>
                </a:lnTo>
                <a:lnTo>
                  <a:pt x="525" y="305"/>
                </a:lnTo>
                <a:lnTo>
                  <a:pt x="525" y="305"/>
                </a:lnTo>
                <a:lnTo>
                  <a:pt x="526" y="306"/>
                </a:lnTo>
                <a:lnTo>
                  <a:pt x="526" y="306"/>
                </a:lnTo>
                <a:lnTo>
                  <a:pt x="526" y="307"/>
                </a:lnTo>
                <a:lnTo>
                  <a:pt x="526" y="308"/>
                </a:lnTo>
                <a:lnTo>
                  <a:pt x="526" y="308"/>
                </a:lnTo>
                <a:lnTo>
                  <a:pt x="526" y="309"/>
                </a:lnTo>
                <a:lnTo>
                  <a:pt x="527" y="309"/>
                </a:lnTo>
                <a:lnTo>
                  <a:pt x="527" y="309"/>
                </a:lnTo>
                <a:lnTo>
                  <a:pt x="527" y="310"/>
                </a:lnTo>
                <a:lnTo>
                  <a:pt x="528" y="311"/>
                </a:lnTo>
                <a:lnTo>
                  <a:pt x="528" y="311"/>
                </a:lnTo>
                <a:lnTo>
                  <a:pt x="528" y="312"/>
                </a:lnTo>
                <a:lnTo>
                  <a:pt x="528" y="312"/>
                </a:lnTo>
                <a:lnTo>
                  <a:pt x="528" y="313"/>
                </a:lnTo>
                <a:lnTo>
                  <a:pt x="528" y="313"/>
                </a:lnTo>
                <a:lnTo>
                  <a:pt x="528" y="314"/>
                </a:lnTo>
                <a:lnTo>
                  <a:pt x="528" y="314"/>
                </a:lnTo>
                <a:lnTo>
                  <a:pt x="528" y="314"/>
                </a:lnTo>
                <a:lnTo>
                  <a:pt x="528" y="315"/>
                </a:lnTo>
                <a:lnTo>
                  <a:pt x="528" y="316"/>
                </a:lnTo>
                <a:lnTo>
                  <a:pt x="528" y="318"/>
                </a:lnTo>
                <a:lnTo>
                  <a:pt x="528" y="318"/>
                </a:lnTo>
                <a:lnTo>
                  <a:pt x="528" y="321"/>
                </a:lnTo>
                <a:lnTo>
                  <a:pt x="528" y="322"/>
                </a:lnTo>
                <a:lnTo>
                  <a:pt x="528" y="323"/>
                </a:lnTo>
                <a:lnTo>
                  <a:pt x="528" y="324"/>
                </a:lnTo>
                <a:lnTo>
                  <a:pt x="528" y="325"/>
                </a:lnTo>
                <a:lnTo>
                  <a:pt x="529" y="325"/>
                </a:lnTo>
                <a:lnTo>
                  <a:pt x="529" y="326"/>
                </a:lnTo>
                <a:lnTo>
                  <a:pt x="529" y="327"/>
                </a:lnTo>
                <a:lnTo>
                  <a:pt x="529" y="327"/>
                </a:lnTo>
                <a:lnTo>
                  <a:pt x="529" y="328"/>
                </a:lnTo>
                <a:lnTo>
                  <a:pt x="529" y="329"/>
                </a:lnTo>
                <a:lnTo>
                  <a:pt x="529" y="329"/>
                </a:lnTo>
                <a:lnTo>
                  <a:pt x="529" y="329"/>
                </a:lnTo>
                <a:lnTo>
                  <a:pt x="530" y="330"/>
                </a:lnTo>
                <a:lnTo>
                  <a:pt x="531" y="330"/>
                </a:lnTo>
                <a:lnTo>
                  <a:pt x="531" y="331"/>
                </a:lnTo>
                <a:lnTo>
                  <a:pt x="531" y="331"/>
                </a:lnTo>
                <a:lnTo>
                  <a:pt x="531" y="333"/>
                </a:lnTo>
                <a:lnTo>
                  <a:pt x="531" y="334"/>
                </a:lnTo>
                <a:lnTo>
                  <a:pt x="531" y="334"/>
                </a:lnTo>
                <a:lnTo>
                  <a:pt x="531" y="335"/>
                </a:lnTo>
                <a:lnTo>
                  <a:pt x="531" y="335"/>
                </a:lnTo>
                <a:lnTo>
                  <a:pt x="531" y="335"/>
                </a:lnTo>
                <a:lnTo>
                  <a:pt x="532" y="336"/>
                </a:lnTo>
                <a:lnTo>
                  <a:pt x="532" y="336"/>
                </a:lnTo>
                <a:lnTo>
                  <a:pt x="531" y="336"/>
                </a:lnTo>
                <a:lnTo>
                  <a:pt x="531" y="337"/>
                </a:lnTo>
                <a:lnTo>
                  <a:pt x="530" y="338"/>
                </a:lnTo>
                <a:lnTo>
                  <a:pt x="530" y="338"/>
                </a:lnTo>
                <a:lnTo>
                  <a:pt x="530" y="338"/>
                </a:lnTo>
                <a:lnTo>
                  <a:pt x="530" y="339"/>
                </a:lnTo>
                <a:lnTo>
                  <a:pt x="530" y="339"/>
                </a:lnTo>
                <a:lnTo>
                  <a:pt x="529" y="340"/>
                </a:lnTo>
                <a:lnTo>
                  <a:pt x="529" y="341"/>
                </a:lnTo>
                <a:lnTo>
                  <a:pt x="528" y="341"/>
                </a:lnTo>
                <a:lnTo>
                  <a:pt x="528" y="343"/>
                </a:lnTo>
                <a:lnTo>
                  <a:pt x="528" y="343"/>
                </a:lnTo>
                <a:lnTo>
                  <a:pt x="528" y="344"/>
                </a:lnTo>
                <a:lnTo>
                  <a:pt x="528" y="345"/>
                </a:lnTo>
                <a:lnTo>
                  <a:pt x="530" y="344"/>
                </a:lnTo>
                <a:lnTo>
                  <a:pt x="531" y="345"/>
                </a:lnTo>
                <a:lnTo>
                  <a:pt x="531" y="345"/>
                </a:lnTo>
                <a:lnTo>
                  <a:pt x="532" y="345"/>
                </a:lnTo>
                <a:lnTo>
                  <a:pt x="532" y="347"/>
                </a:lnTo>
                <a:lnTo>
                  <a:pt x="533" y="348"/>
                </a:lnTo>
                <a:lnTo>
                  <a:pt x="533" y="348"/>
                </a:lnTo>
                <a:lnTo>
                  <a:pt x="533" y="349"/>
                </a:lnTo>
                <a:lnTo>
                  <a:pt x="533" y="350"/>
                </a:lnTo>
                <a:lnTo>
                  <a:pt x="534" y="352"/>
                </a:lnTo>
                <a:lnTo>
                  <a:pt x="535" y="353"/>
                </a:lnTo>
                <a:lnTo>
                  <a:pt x="535" y="353"/>
                </a:lnTo>
                <a:lnTo>
                  <a:pt x="535" y="354"/>
                </a:lnTo>
                <a:lnTo>
                  <a:pt x="534" y="355"/>
                </a:lnTo>
                <a:lnTo>
                  <a:pt x="534" y="355"/>
                </a:lnTo>
                <a:lnTo>
                  <a:pt x="534" y="356"/>
                </a:lnTo>
                <a:lnTo>
                  <a:pt x="534" y="356"/>
                </a:lnTo>
                <a:lnTo>
                  <a:pt x="534" y="357"/>
                </a:lnTo>
                <a:lnTo>
                  <a:pt x="534" y="357"/>
                </a:lnTo>
                <a:lnTo>
                  <a:pt x="534" y="358"/>
                </a:lnTo>
                <a:lnTo>
                  <a:pt x="534" y="359"/>
                </a:lnTo>
                <a:lnTo>
                  <a:pt x="534" y="359"/>
                </a:lnTo>
                <a:lnTo>
                  <a:pt x="535" y="360"/>
                </a:lnTo>
                <a:lnTo>
                  <a:pt x="534" y="362"/>
                </a:lnTo>
                <a:lnTo>
                  <a:pt x="534" y="362"/>
                </a:lnTo>
                <a:lnTo>
                  <a:pt x="534" y="363"/>
                </a:lnTo>
                <a:lnTo>
                  <a:pt x="536" y="365"/>
                </a:lnTo>
                <a:lnTo>
                  <a:pt x="536" y="365"/>
                </a:lnTo>
                <a:lnTo>
                  <a:pt x="536" y="365"/>
                </a:lnTo>
                <a:lnTo>
                  <a:pt x="537" y="365"/>
                </a:lnTo>
                <a:lnTo>
                  <a:pt x="537" y="366"/>
                </a:lnTo>
                <a:lnTo>
                  <a:pt x="538" y="366"/>
                </a:lnTo>
                <a:lnTo>
                  <a:pt x="538" y="367"/>
                </a:lnTo>
                <a:lnTo>
                  <a:pt x="538" y="367"/>
                </a:lnTo>
                <a:lnTo>
                  <a:pt x="538" y="369"/>
                </a:lnTo>
                <a:lnTo>
                  <a:pt x="538" y="369"/>
                </a:lnTo>
                <a:lnTo>
                  <a:pt x="539" y="370"/>
                </a:lnTo>
                <a:lnTo>
                  <a:pt x="539" y="370"/>
                </a:lnTo>
                <a:lnTo>
                  <a:pt x="539" y="371"/>
                </a:lnTo>
                <a:lnTo>
                  <a:pt x="540" y="371"/>
                </a:lnTo>
                <a:lnTo>
                  <a:pt x="540" y="371"/>
                </a:lnTo>
                <a:lnTo>
                  <a:pt x="540" y="371"/>
                </a:lnTo>
                <a:lnTo>
                  <a:pt x="541" y="371"/>
                </a:lnTo>
                <a:lnTo>
                  <a:pt x="541" y="372"/>
                </a:lnTo>
                <a:lnTo>
                  <a:pt x="541" y="372"/>
                </a:lnTo>
                <a:lnTo>
                  <a:pt x="541" y="373"/>
                </a:lnTo>
                <a:lnTo>
                  <a:pt x="541" y="375"/>
                </a:lnTo>
                <a:lnTo>
                  <a:pt x="541" y="375"/>
                </a:lnTo>
                <a:lnTo>
                  <a:pt x="541" y="375"/>
                </a:lnTo>
                <a:lnTo>
                  <a:pt x="541" y="376"/>
                </a:lnTo>
                <a:lnTo>
                  <a:pt x="540" y="377"/>
                </a:lnTo>
                <a:lnTo>
                  <a:pt x="540" y="378"/>
                </a:lnTo>
                <a:lnTo>
                  <a:pt x="540" y="378"/>
                </a:lnTo>
                <a:lnTo>
                  <a:pt x="539" y="379"/>
                </a:lnTo>
                <a:lnTo>
                  <a:pt x="539" y="379"/>
                </a:lnTo>
                <a:lnTo>
                  <a:pt x="539" y="379"/>
                </a:lnTo>
                <a:lnTo>
                  <a:pt x="539" y="380"/>
                </a:lnTo>
                <a:lnTo>
                  <a:pt x="539" y="382"/>
                </a:lnTo>
                <a:lnTo>
                  <a:pt x="539" y="383"/>
                </a:lnTo>
                <a:lnTo>
                  <a:pt x="539" y="384"/>
                </a:lnTo>
                <a:lnTo>
                  <a:pt x="539" y="385"/>
                </a:lnTo>
                <a:lnTo>
                  <a:pt x="540" y="386"/>
                </a:lnTo>
                <a:lnTo>
                  <a:pt x="540" y="387"/>
                </a:lnTo>
                <a:lnTo>
                  <a:pt x="539" y="387"/>
                </a:lnTo>
                <a:lnTo>
                  <a:pt x="539" y="388"/>
                </a:lnTo>
                <a:lnTo>
                  <a:pt x="540" y="389"/>
                </a:lnTo>
                <a:lnTo>
                  <a:pt x="540" y="391"/>
                </a:lnTo>
                <a:lnTo>
                  <a:pt x="540" y="392"/>
                </a:lnTo>
                <a:lnTo>
                  <a:pt x="540" y="392"/>
                </a:lnTo>
                <a:lnTo>
                  <a:pt x="540" y="393"/>
                </a:lnTo>
                <a:lnTo>
                  <a:pt x="540" y="393"/>
                </a:lnTo>
                <a:lnTo>
                  <a:pt x="540" y="394"/>
                </a:lnTo>
                <a:lnTo>
                  <a:pt x="541" y="394"/>
                </a:lnTo>
                <a:lnTo>
                  <a:pt x="541" y="394"/>
                </a:lnTo>
                <a:lnTo>
                  <a:pt x="544" y="397"/>
                </a:lnTo>
                <a:lnTo>
                  <a:pt x="545" y="398"/>
                </a:lnTo>
                <a:lnTo>
                  <a:pt x="545" y="398"/>
                </a:lnTo>
                <a:lnTo>
                  <a:pt x="546" y="399"/>
                </a:lnTo>
                <a:lnTo>
                  <a:pt x="546" y="400"/>
                </a:lnTo>
                <a:lnTo>
                  <a:pt x="546" y="401"/>
                </a:lnTo>
                <a:lnTo>
                  <a:pt x="546" y="402"/>
                </a:lnTo>
                <a:lnTo>
                  <a:pt x="546" y="402"/>
                </a:lnTo>
                <a:lnTo>
                  <a:pt x="547" y="403"/>
                </a:lnTo>
                <a:lnTo>
                  <a:pt x="548" y="404"/>
                </a:lnTo>
                <a:lnTo>
                  <a:pt x="548" y="404"/>
                </a:lnTo>
                <a:lnTo>
                  <a:pt x="547" y="407"/>
                </a:lnTo>
                <a:lnTo>
                  <a:pt x="547" y="407"/>
                </a:lnTo>
                <a:lnTo>
                  <a:pt x="547" y="408"/>
                </a:lnTo>
                <a:lnTo>
                  <a:pt x="548" y="409"/>
                </a:lnTo>
                <a:lnTo>
                  <a:pt x="549" y="409"/>
                </a:lnTo>
                <a:lnTo>
                  <a:pt x="550" y="410"/>
                </a:lnTo>
                <a:lnTo>
                  <a:pt x="552" y="410"/>
                </a:lnTo>
                <a:lnTo>
                  <a:pt x="553" y="410"/>
                </a:lnTo>
                <a:lnTo>
                  <a:pt x="554" y="410"/>
                </a:lnTo>
                <a:lnTo>
                  <a:pt x="555" y="410"/>
                </a:lnTo>
                <a:lnTo>
                  <a:pt x="555" y="410"/>
                </a:lnTo>
                <a:lnTo>
                  <a:pt x="556" y="410"/>
                </a:lnTo>
                <a:lnTo>
                  <a:pt x="556" y="411"/>
                </a:lnTo>
                <a:lnTo>
                  <a:pt x="557" y="412"/>
                </a:lnTo>
                <a:lnTo>
                  <a:pt x="558" y="413"/>
                </a:lnTo>
                <a:lnTo>
                  <a:pt x="558" y="413"/>
                </a:lnTo>
                <a:lnTo>
                  <a:pt x="559" y="414"/>
                </a:lnTo>
                <a:lnTo>
                  <a:pt x="560" y="414"/>
                </a:lnTo>
                <a:lnTo>
                  <a:pt x="560" y="414"/>
                </a:lnTo>
                <a:lnTo>
                  <a:pt x="561" y="414"/>
                </a:lnTo>
                <a:lnTo>
                  <a:pt x="562" y="414"/>
                </a:lnTo>
                <a:lnTo>
                  <a:pt x="564" y="414"/>
                </a:lnTo>
                <a:lnTo>
                  <a:pt x="564" y="414"/>
                </a:lnTo>
                <a:lnTo>
                  <a:pt x="565" y="414"/>
                </a:lnTo>
                <a:lnTo>
                  <a:pt x="567" y="415"/>
                </a:lnTo>
                <a:lnTo>
                  <a:pt x="569" y="415"/>
                </a:lnTo>
                <a:lnTo>
                  <a:pt x="570" y="415"/>
                </a:lnTo>
                <a:lnTo>
                  <a:pt x="571" y="415"/>
                </a:lnTo>
                <a:lnTo>
                  <a:pt x="573" y="415"/>
                </a:lnTo>
                <a:lnTo>
                  <a:pt x="573" y="416"/>
                </a:lnTo>
                <a:lnTo>
                  <a:pt x="574" y="416"/>
                </a:lnTo>
                <a:lnTo>
                  <a:pt x="574" y="417"/>
                </a:lnTo>
                <a:lnTo>
                  <a:pt x="574" y="417"/>
                </a:lnTo>
                <a:lnTo>
                  <a:pt x="575" y="417"/>
                </a:lnTo>
                <a:lnTo>
                  <a:pt x="575" y="418"/>
                </a:lnTo>
                <a:lnTo>
                  <a:pt x="575" y="418"/>
                </a:lnTo>
                <a:lnTo>
                  <a:pt x="575" y="420"/>
                </a:lnTo>
                <a:lnTo>
                  <a:pt x="575" y="421"/>
                </a:lnTo>
                <a:lnTo>
                  <a:pt x="576" y="421"/>
                </a:lnTo>
                <a:lnTo>
                  <a:pt x="576" y="421"/>
                </a:lnTo>
                <a:lnTo>
                  <a:pt x="577" y="422"/>
                </a:lnTo>
                <a:lnTo>
                  <a:pt x="577" y="423"/>
                </a:lnTo>
                <a:lnTo>
                  <a:pt x="577" y="424"/>
                </a:lnTo>
                <a:lnTo>
                  <a:pt x="578" y="424"/>
                </a:lnTo>
                <a:lnTo>
                  <a:pt x="578" y="424"/>
                </a:lnTo>
                <a:lnTo>
                  <a:pt x="578" y="424"/>
                </a:lnTo>
                <a:lnTo>
                  <a:pt x="579" y="424"/>
                </a:lnTo>
                <a:lnTo>
                  <a:pt x="580" y="423"/>
                </a:lnTo>
                <a:lnTo>
                  <a:pt x="581" y="422"/>
                </a:lnTo>
                <a:lnTo>
                  <a:pt x="582" y="422"/>
                </a:lnTo>
                <a:lnTo>
                  <a:pt x="583" y="422"/>
                </a:lnTo>
                <a:lnTo>
                  <a:pt x="584" y="422"/>
                </a:lnTo>
                <a:lnTo>
                  <a:pt x="584" y="423"/>
                </a:lnTo>
                <a:lnTo>
                  <a:pt x="584" y="423"/>
                </a:lnTo>
                <a:lnTo>
                  <a:pt x="584" y="423"/>
                </a:lnTo>
                <a:lnTo>
                  <a:pt x="583" y="424"/>
                </a:lnTo>
                <a:lnTo>
                  <a:pt x="583" y="424"/>
                </a:lnTo>
                <a:lnTo>
                  <a:pt x="583" y="425"/>
                </a:lnTo>
                <a:lnTo>
                  <a:pt x="582" y="425"/>
                </a:lnTo>
                <a:lnTo>
                  <a:pt x="581" y="426"/>
                </a:lnTo>
                <a:lnTo>
                  <a:pt x="581" y="426"/>
                </a:lnTo>
                <a:lnTo>
                  <a:pt x="580" y="427"/>
                </a:lnTo>
                <a:lnTo>
                  <a:pt x="580" y="428"/>
                </a:lnTo>
                <a:lnTo>
                  <a:pt x="580" y="428"/>
                </a:lnTo>
                <a:lnTo>
                  <a:pt x="579" y="428"/>
                </a:lnTo>
                <a:lnTo>
                  <a:pt x="579" y="428"/>
                </a:lnTo>
                <a:lnTo>
                  <a:pt x="578" y="429"/>
                </a:lnTo>
                <a:lnTo>
                  <a:pt x="578" y="429"/>
                </a:lnTo>
                <a:lnTo>
                  <a:pt x="578" y="430"/>
                </a:lnTo>
                <a:lnTo>
                  <a:pt x="578" y="431"/>
                </a:lnTo>
                <a:lnTo>
                  <a:pt x="578" y="432"/>
                </a:lnTo>
                <a:lnTo>
                  <a:pt x="578" y="432"/>
                </a:lnTo>
                <a:lnTo>
                  <a:pt x="578" y="433"/>
                </a:lnTo>
                <a:lnTo>
                  <a:pt x="578" y="434"/>
                </a:lnTo>
                <a:lnTo>
                  <a:pt x="578" y="434"/>
                </a:lnTo>
                <a:lnTo>
                  <a:pt x="578" y="434"/>
                </a:lnTo>
                <a:lnTo>
                  <a:pt x="578" y="435"/>
                </a:lnTo>
                <a:lnTo>
                  <a:pt x="578" y="436"/>
                </a:lnTo>
                <a:lnTo>
                  <a:pt x="578" y="437"/>
                </a:lnTo>
                <a:lnTo>
                  <a:pt x="578" y="438"/>
                </a:lnTo>
                <a:lnTo>
                  <a:pt x="578" y="439"/>
                </a:lnTo>
                <a:lnTo>
                  <a:pt x="578" y="439"/>
                </a:lnTo>
                <a:lnTo>
                  <a:pt x="578" y="440"/>
                </a:lnTo>
                <a:lnTo>
                  <a:pt x="578" y="442"/>
                </a:lnTo>
                <a:lnTo>
                  <a:pt x="578" y="443"/>
                </a:lnTo>
                <a:lnTo>
                  <a:pt x="578" y="443"/>
                </a:lnTo>
                <a:lnTo>
                  <a:pt x="579" y="443"/>
                </a:lnTo>
                <a:lnTo>
                  <a:pt x="580" y="443"/>
                </a:lnTo>
                <a:lnTo>
                  <a:pt x="580" y="444"/>
                </a:lnTo>
                <a:lnTo>
                  <a:pt x="579" y="444"/>
                </a:lnTo>
                <a:lnTo>
                  <a:pt x="578" y="444"/>
                </a:lnTo>
                <a:lnTo>
                  <a:pt x="578" y="444"/>
                </a:lnTo>
                <a:lnTo>
                  <a:pt x="578" y="445"/>
                </a:lnTo>
                <a:lnTo>
                  <a:pt x="578" y="444"/>
                </a:lnTo>
                <a:lnTo>
                  <a:pt x="577" y="444"/>
                </a:lnTo>
                <a:lnTo>
                  <a:pt x="577" y="445"/>
                </a:lnTo>
                <a:lnTo>
                  <a:pt x="577" y="445"/>
                </a:lnTo>
                <a:lnTo>
                  <a:pt x="577" y="445"/>
                </a:lnTo>
                <a:lnTo>
                  <a:pt x="578" y="446"/>
                </a:lnTo>
                <a:lnTo>
                  <a:pt x="578" y="446"/>
                </a:lnTo>
                <a:lnTo>
                  <a:pt x="578" y="447"/>
                </a:lnTo>
                <a:lnTo>
                  <a:pt x="578" y="447"/>
                </a:lnTo>
                <a:lnTo>
                  <a:pt x="577" y="447"/>
                </a:lnTo>
                <a:lnTo>
                  <a:pt x="576" y="448"/>
                </a:lnTo>
                <a:lnTo>
                  <a:pt x="576" y="449"/>
                </a:lnTo>
                <a:lnTo>
                  <a:pt x="576" y="450"/>
                </a:lnTo>
                <a:lnTo>
                  <a:pt x="575" y="451"/>
                </a:lnTo>
                <a:lnTo>
                  <a:pt x="575" y="451"/>
                </a:lnTo>
                <a:lnTo>
                  <a:pt x="575" y="451"/>
                </a:lnTo>
                <a:lnTo>
                  <a:pt x="574" y="452"/>
                </a:lnTo>
                <a:lnTo>
                  <a:pt x="574" y="453"/>
                </a:lnTo>
                <a:lnTo>
                  <a:pt x="572" y="454"/>
                </a:lnTo>
                <a:lnTo>
                  <a:pt x="572" y="455"/>
                </a:lnTo>
                <a:lnTo>
                  <a:pt x="572" y="456"/>
                </a:lnTo>
                <a:lnTo>
                  <a:pt x="572" y="457"/>
                </a:lnTo>
                <a:lnTo>
                  <a:pt x="572" y="458"/>
                </a:lnTo>
                <a:lnTo>
                  <a:pt x="571" y="461"/>
                </a:lnTo>
                <a:lnTo>
                  <a:pt x="571" y="462"/>
                </a:lnTo>
                <a:lnTo>
                  <a:pt x="570" y="463"/>
                </a:lnTo>
                <a:lnTo>
                  <a:pt x="570" y="464"/>
                </a:lnTo>
                <a:lnTo>
                  <a:pt x="570" y="464"/>
                </a:lnTo>
                <a:lnTo>
                  <a:pt x="570" y="465"/>
                </a:lnTo>
                <a:lnTo>
                  <a:pt x="569" y="466"/>
                </a:lnTo>
                <a:lnTo>
                  <a:pt x="569" y="467"/>
                </a:lnTo>
                <a:lnTo>
                  <a:pt x="569" y="468"/>
                </a:lnTo>
                <a:lnTo>
                  <a:pt x="569" y="471"/>
                </a:lnTo>
                <a:lnTo>
                  <a:pt x="569" y="471"/>
                </a:lnTo>
                <a:lnTo>
                  <a:pt x="569" y="472"/>
                </a:lnTo>
                <a:lnTo>
                  <a:pt x="569" y="473"/>
                </a:lnTo>
                <a:lnTo>
                  <a:pt x="569" y="474"/>
                </a:lnTo>
                <a:lnTo>
                  <a:pt x="569" y="475"/>
                </a:lnTo>
                <a:lnTo>
                  <a:pt x="568" y="475"/>
                </a:lnTo>
                <a:lnTo>
                  <a:pt x="568" y="476"/>
                </a:lnTo>
                <a:lnTo>
                  <a:pt x="567" y="477"/>
                </a:lnTo>
                <a:lnTo>
                  <a:pt x="566" y="477"/>
                </a:lnTo>
                <a:lnTo>
                  <a:pt x="566" y="478"/>
                </a:lnTo>
                <a:lnTo>
                  <a:pt x="566" y="478"/>
                </a:lnTo>
                <a:lnTo>
                  <a:pt x="566" y="479"/>
                </a:lnTo>
                <a:lnTo>
                  <a:pt x="566" y="481"/>
                </a:lnTo>
                <a:lnTo>
                  <a:pt x="566" y="484"/>
                </a:lnTo>
                <a:lnTo>
                  <a:pt x="561" y="485"/>
                </a:lnTo>
                <a:lnTo>
                  <a:pt x="556" y="487"/>
                </a:lnTo>
                <a:lnTo>
                  <a:pt x="555" y="488"/>
                </a:lnTo>
                <a:lnTo>
                  <a:pt x="555" y="488"/>
                </a:lnTo>
                <a:lnTo>
                  <a:pt x="554" y="488"/>
                </a:lnTo>
                <a:lnTo>
                  <a:pt x="554" y="489"/>
                </a:lnTo>
                <a:lnTo>
                  <a:pt x="554" y="489"/>
                </a:lnTo>
                <a:lnTo>
                  <a:pt x="554" y="489"/>
                </a:lnTo>
                <a:lnTo>
                  <a:pt x="554" y="490"/>
                </a:lnTo>
                <a:lnTo>
                  <a:pt x="553" y="490"/>
                </a:lnTo>
                <a:lnTo>
                  <a:pt x="552" y="490"/>
                </a:lnTo>
                <a:lnTo>
                  <a:pt x="550" y="491"/>
                </a:lnTo>
                <a:lnTo>
                  <a:pt x="549" y="491"/>
                </a:lnTo>
                <a:lnTo>
                  <a:pt x="548" y="492"/>
                </a:lnTo>
                <a:lnTo>
                  <a:pt x="548" y="493"/>
                </a:lnTo>
                <a:lnTo>
                  <a:pt x="548" y="494"/>
                </a:lnTo>
                <a:lnTo>
                  <a:pt x="548" y="494"/>
                </a:lnTo>
                <a:lnTo>
                  <a:pt x="548" y="494"/>
                </a:lnTo>
                <a:lnTo>
                  <a:pt x="549" y="495"/>
                </a:lnTo>
                <a:lnTo>
                  <a:pt x="549" y="497"/>
                </a:lnTo>
                <a:lnTo>
                  <a:pt x="550" y="497"/>
                </a:lnTo>
                <a:lnTo>
                  <a:pt x="550" y="499"/>
                </a:lnTo>
                <a:lnTo>
                  <a:pt x="551" y="501"/>
                </a:lnTo>
                <a:lnTo>
                  <a:pt x="552" y="502"/>
                </a:lnTo>
                <a:lnTo>
                  <a:pt x="553" y="503"/>
                </a:lnTo>
                <a:lnTo>
                  <a:pt x="553" y="503"/>
                </a:lnTo>
                <a:lnTo>
                  <a:pt x="554" y="504"/>
                </a:lnTo>
                <a:lnTo>
                  <a:pt x="555" y="504"/>
                </a:lnTo>
                <a:lnTo>
                  <a:pt x="555" y="504"/>
                </a:lnTo>
                <a:lnTo>
                  <a:pt x="555" y="504"/>
                </a:lnTo>
                <a:lnTo>
                  <a:pt x="555" y="505"/>
                </a:lnTo>
                <a:lnTo>
                  <a:pt x="556" y="505"/>
                </a:lnTo>
                <a:lnTo>
                  <a:pt x="556" y="506"/>
                </a:lnTo>
                <a:lnTo>
                  <a:pt x="557" y="507"/>
                </a:lnTo>
                <a:lnTo>
                  <a:pt x="558" y="508"/>
                </a:lnTo>
                <a:lnTo>
                  <a:pt x="558" y="509"/>
                </a:lnTo>
                <a:lnTo>
                  <a:pt x="558" y="510"/>
                </a:lnTo>
                <a:lnTo>
                  <a:pt x="558" y="510"/>
                </a:lnTo>
                <a:lnTo>
                  <a:pt x="558" y="511"/>
                </a:lnTo>
                <a:lnTo>
                  <a:pt x="558" y="511"/>
                </a:lnTo>
                <a:lnTo>
                  <a:pt x="558" y="512"/>
                </a:lnTo>
                <a:lnTo>
                  <a:pt x="558" y="512"/>
                </a:lnTo>
                <a:lnTo>
                  <a:pt x="558" y="513"/>
                </a:lnTo>
                <a:lnTo>
                  <a:pt x="558" y="513"/>
                </a:lnTo>
                <a:lnTo>
                  <a:pt x="558" y="514"/>
                </a:lnTo>
                <a:lnTo>
                  <a:pt x="557" y="514"/>
                </a:lnTo>
                <a:lnTo>
                  <a:pt x="557" y="515"/>
                </a:lnTo>
                <a:lnTo>
                  <a:pt x="557" y="515"/>
                </a:lnTo>
                <a:lnTo>
                  <a:pt x="557" y="516"/>
                </a:lnTo>
                <a:lnTo>
                  <a:pt x="556" y="516"/>
                </a:lnTo>
                <a:lnTo>
                  <a:pt x="556" y="517"/>
                </a:lnTo>
                <a:lnTo>
                  <a:pt x="555" y="517"/>
                </a:lnTo>
                <a:lnTo>
                  <a:pt x="555" y="517"/>
                </a:lnTo>
                <a:lnTo>
                  <a:pt x="555" y="518"/>
                </a:lnTo>
                <a:lnTo>
                  <a:pt x="554" y="518"/>
                </a:lnTo>
                <a:lnTo>
                  <a:pt x="554" y="518"/>
                </a:lnTo>
                <a:lnTo>
                  <a:pt x="553" y="519"/>
                </a:lnTo>
                <a:lnTo>
                  <a:pt x="553" y="519"/>
                </a:lnTo>
                <a:lnTo>
                  <a:pt x="552" y="519"/>
                </a:lnTo>
                <a:lnTo>
                  <a:pt x="552" y="520"/>
                </a:lnTo>
                <a:lnTo>
                  <a:pt x="552" y="520"/>
                </a:lnTo>
                <a:lnTo>
                  <a:pt x="552" y="521"/>
                </a:lnTo>
                <a:lnTo>
                  <a:pt x="552" y="521"/>
                </a:lnTo>
                <a:lnTo>
                  <a:pt x="552" y="522"/>
                </a:lnTo>
                <a:lnTo>
                  <a:pt x="552" y="523"/>
                </a:lnTo>
                <a:lnTo>
                  <a:pt x="553" y="523"/>
                </a:lnTo>
                <a:lnTo>
                  <a:pt x="553" y="524"/>
                </a:lnTo>
                <a:lnTo>
                  <a:pt x="555" y="524"/>
                </a:lnTo>
                <a:lnTo>
                  <a:pt x="556" y="525"/>
                </a:lnTo>
                <a:lnTo>
                  <a:pt x="556" y="525"/>
                </a:lnTo>
                <a:lnTo>
                  <a:pt x="557" y="525"/>
                </a:lnTo>
                <a:lnTo>
                  <a:pt x="562" y="527"/>
                </a:lnTo>
                <a:lnTo>
                  <a:pt x="563" y="527"/>
                </a:lnTo>
                <a:lnTo>
                  <a:pt x="564" y="528"/>
                </a:lnTo>
                <a:lnTo>
                  <a:pt x="565" y="528"/>
                </a:lnTo>
                <a:lnTo>
                  <a:pt x="565" y="529"/>
                </a:lnTo>
                <a:lnTo>
                  <a:pt x="566" y="529"/>
                </a:lnTo>
                <a:lnTo>
                  <a:pt x="566" y="530"/>
                </a:lnTo>
                <a:lnTo>
                  <a:pt x="566" y="530"/>
                </a:lnTo>
                <a:lnTo>
                  <a:pt x="566" y="531"/>
                </a:lnTo>
                <a:lnTo>
                  <a:pt x="567" y="532"/>
                </a:lnTo>
                <a:lnTo>
                  <a:pt x="567" y="533"/>
                </a:lnTo>
                <a:lnTo>
                  <a:pt x="567" y="533"/>
                </a:lnTo>
                <a:lnTo>
                  <a:pt x="567" y="534"/>
                </a:lnTo>
                <a:lnTo>
                  <a:pt x="566" y="535"/>
                </a:lnTo>
                <a:lnTo>
                  <a:pt x="566" y="537"/>
                </a:lnTo>
                <a:lnTo>
                  <a:pt x="566" y="541"/>
                </a:lnTo>
                <a:lnTo>
                  <a:pt x="566" y="541"/>
                </a:lnTo>
                <a:lnTo>
                  <a:pt x="566" y="542"/>
                </a:lnTo>
                <a:lnTo>
                  <a:pt x="566" y="542"/>
                </a:lnTo>
                <a:lnTo>
                  <a:pt x="566" y="543"/>
                </a:lnTo>
                <a:lnTo>
                  <a:pt x="566" y="543"/>
                </a:lnTo>
                <a:lnTo>
                  <a:pt x="565" y="544"/>
                </a:lnTo>
                <a:lnTo>
                  <a:pt x="565" y="545"/>
                </a:lnTo>
                <a:lnTo>
                  <a:pt x="564" y="547"/>
                </a:lnTo>
                <a:lnTo>
                  <a:pt x="562" y="550"/>
                </a:lnTo>
                <a:lnTo>
                  <a:pt x="562" y="551"/>
                </a:lnTo>
                <a:lnTo>
                  <a:pt x="562" y="552"/>
                </a:lnTo>
                <a:lnTo>
                  <a:pt x="560" y="555"/>
                </a:lnTo>
                <a:lnTo>
                  <a:pt x="560" y="556"/>
                </a:lnTo>
                <a:lnTo>
                  <a:pt x="560" y="557"/>
                </a:lnTo>
                <a:lnTo>
                  <a:pt x="560" y="557"/>
                </a:lnTo>
                <a:lnTo>
                  <a:pt x="560" y="558"/>
                </a:lnTo>
                <a:lnTo>
                  <a:pt x="560" y="558"/>
                </a:lnTo>
                <a:lnTo>
                  <a:pt x="560" y="559"/>
                </a:lnTo>
                <a:lnTo>
                  <a:pt x="561" y="559"/>
                </a:lnTo>
                <a:lnTo>
                  <a:pt x="561" y="560"/>
                </a:lnTo>
                <a:lnTo>
                  <a:pt x="561" y="560"/>
                </a:lnTo>
                <a:lnTo>
                  <a:pt x="561" y="561"/>
                </a:lnTo>
                <a:lnTo>
                  <a:pt x="561" y="562"/>
                </a:lnTo>
                <a:lnTo>
                  <a:pt x="560" y="562"/>
                </a:lnTo>
                <a:lnTo>
                  <a:pt x="560" y="562"/>
                </a:lnTo>
                <a:lnTo>
                  <a:pt x="560" y="562"/>
                </a:lnTo>
                <a:lnTo>
                  <a:pt x="560" y="563"/>
                </a:lnTo>
                <a:lnTo>
                  <a:pt x="560" y="563"/>
                </a:lnTo>
                <a:lnTo>
                  <a:pt x="559" y="562"/>
                </a:lnTo>
                <a:lnTo>
                  <a:pt x="558" y="562"/>
                </a:lnTo>
                <a:lnTo>
                  <a:pt x="558" y="562"/>
                </a:lnTo>
                <a:lnTo>
                  <a:pt x="558" y="562"/>
                </a:lnTo>
                <a:lnTo>
                  <a:pt x="557" y="562"/>
                </a:lnTo>
                <a:lnTo>
                  <a:pt x="557" y="562"/>
                </a:lnTo>
                <a:lnTo>
                  <a:pt x="556" y="562"/>
                </a:lnTo>
                <a:lnTo>
                  <a:pt x="556" y="562"/>
                </a:lnTo>
                <a:lnTo>
                  <a:pt x="556" y="563"/>
                </a:lnTo>
                <a:lnTo>
                  <a:pt x="556" y="563"/>
                </a:lnTo>
                <a:lnTo>
                  <a:pt x="556" y="563"/>
                </a:lnTo>
                <a:lnTo>
                  <a:pt x="556" y="564"/>
                </a:lnTo>
                <a:lnTo>
                  <a:pt x="555" y="564"/>
                </a:lnTo>
                <a:lnTo>
                  <a:pt x="555" y="564"/>
                </a:lnTo>
                <a:lnTo>
                  <a:pt x="554" y="564"/>
                </a:lnTo>
                <a:lnTo>
                  <a:pt x="553" y="564"/>
                </a:lnTo>
                <a:lnTo>
                  <a:pt x="553" y="565"/>
                </a:lnTo>
                <a:lnTo>
                  <a:pt x="553" y="565"/>
                </a:lnTo>
                <a:lnTo>
                  <a:pt x="553" y="565"/>
                </a:lnTo>
                <a:lnTo>
                  <a:pt x="552" y="565"/>
                </a:lnTo>
                <a:lnTo>
                  <a:pt x="552" y="566"/>
                </a:lnTo>
                <a:lnTo>
                  <a:pt x="552" y="566"/>
                </a:lnTo>
                <a:lnTo>
                  <a:pt x="551" y="566"/>
                </a:lnTo>
                <a:lnTo>
                  <a:pt x="551" y="567"/>
                </a:lnTo>
                <a:lnTo>
                  <a:pt x="551" y="567"/>
                </a:lnTo>
                <a:lnTo>
                  <a:pt x="550" y="568"/>
                </a:lnTo>
                <a:lnTo>
                  <a:pt x="550" y="568"/>
                </a:lnTo>
                <a:lnTo>
                  <a:pt x="550" y="568"/>
                </a:lnTo>
                <a:lnTo>
                  <a:pt x="549" y="569"/>
                </a:lnTo>
                <a:lnTo>
                  <a:pt x="549" y="569"/>
                </a:lnTo>
                <a:lnTo>
                  <a:pt x="549" y="570"/>
                </a:lnTo>
                <a:lnTo>
                  <a:pt x="549" y="570"/>
                </a:lnTo>
                <a:lnTo>
                  <a:pt x="548" y="570"/>
                </a:lnTo>
                <a:lnTo>
                  <a:pt x="548" y="570"/>
                </a:lnTo>
                <a:lnTo>
                  <a:pt x="548" y="570"/>
                </a:lnTo>
                <a:lnTo>
                  <a:pt x="547" y="570"/>
                </a:lnTo>
                <a:lnTo>
                  <a:pt x="547" y="570"/>
                </a:lnTo>
                <a:lnTo>
                  <a:pt x="547" y="571"/>
                </a:lnTo>
                <a:lnTo>
                  <a:pt x="546" y="571"/>
                </a:lnTo>
                <a:lnTo>
                  <a:pt x="546" y="571"/>
                </a:lnTo>
                <a:lnTo>
                  <a:pt x="546" y="571"/>
                </a:lnTo>
                <a:lnTo>
                  <a:pt x="545" y="572"/>
                </a:lnTo>
                <a:lnTo>
                  <a:pt x="545" y="572"/>
                </a:lnTo>
                <a:lnTo>
                  <a:pt x="545" y="572"/>
                </a:lnTo>
                <a:lnTo>
                  <a:pt x="544" y="572"/>
                </a:lnTo>
                <a:lnTo>
                  <a:pt x="544" y="572"/>
                </a:lnTo>
                <a:lnTo>
                  <a:pt x="543" y="572"/>
                </a:lnTo>
                <a:lnTo>
                  <a:pt x="543" y="573"/>
                </a:lnTo>
                <a:lnTo>
                  <a:pt x="543" y="573"/>
                </a:lnTo>
                <a:lnTo>
                  <a:pt x="542" y="573"/>
                </a:lnTo>
                <a:lnTo>
                  <a:pt x="541" y="574"/>
                </a:lnTo>
                <a:lnTo>
                  <a:pt x="541" y="574"/>
                </a:lnTo>
                <a:lnTo>
                  <a:pt x="541" y="575"/>
                </a:lnTo>
                <a:lnTo>
                  <a:pt x="541" y="575"/>
                </a:lnTo>
                <a:lnTo>
                  <a:pt x="541" y="575"/>
                </a:lnTo>
                <a:lnTo>
                  <a:pt x="541" y="576"/>
                </a:lnTo>
                <a:lnTo>
                  <a:pt x="541" y="576"/>
                </a:lnTo>
                <a:lnTo>
                  <a:pt x="541" y="577"/>
                </a:lnTo>
                <a:lnTo>
                  <a:pt x="541" y="577"/>
                </a:lnTo>
                <a:lnTo>
                  <a:pt x="541" y="577"/>
                </a:lnTo>
                <a:lnTo>
                  <a:pt x="541" y="578"/>
                </a:lnTo>
                <a:lnTo>
                  <a:pt x="541" y="578"/>
                </a:lnTo>
                <a:lnTo>
                  <a:pt x="541" y="578"/>
                </a:lnTo>
                <a:lnTo>
                  <a:pt x="540" y="579"/>
                </a:lnTo>
                <a:lnTo>
                  <a:pt x="540" y="579"/>
                </a:lnTo>
                <a:lnTo>
                  <a:pt x="540" y="580"/>
                </a:lnTo>
                <a:lnTo>
                  <a:pt x="540" y="580"/>
                </a:lnTo>
                <a:lnTo>
                  <a:pt x="539" y="580"/>
                </a:lnTo>
                <a:lnTo>
                  <a:pt x="539" y="580"/>
                </a:lnTo>
                <a:lnTo>
                  <a:pt x="538" y="580"/>
                </a:lnTo>
                <a:lnTo>
                  <a:pt x="538" y="581"/>
                </a:lnTo>
                <a:lnTo>
                  <a:pt x="538" y="581"/>
                </a:lnTo>
                <a:lnTo>
                  <a:pt x="537" y="582"/>
                </a:lnTo>
                <a:lnTo>
                  <a:pt x="537" y="583"/>
                </a:lnTo>
                <a:lnTo>
                  <a:pt x="538" y="583"/>
                </a:lnTo>
                <a:lnTo>
                  <a:pt x="538" y="584"/>
                </a:lnTo>
                <a:lnTo>
                  <a:pt x="538" y="584"/>
                </a:lnTo>
                <a:lnTo>
                  <a:pt x="538" y="585"/>
                </a:lnTo>
                <a:lnTo>
                  <a:pt x="538" y="585"/>
                </a:lnTo>
                <a:lnTo>
                  <a:pt x="537" y="585"/>
                </a:lnTo>
                <a:lnTo>
                  <a:pt x="537" y="585"/>
                </a:lnTo>
                <a:lnTo>
                  <a:pt x="537" y="586"/>
                </a:lnTo>
                <a:lnTo>
                  <a:pt x="536" y="586"/>
                </a:lnTo>
                <a:lnTo>
                  <a:pt x="536" y="587"/>
                </a:lnTo>
                <a:lnTo>
                  <a:pt x="535" y="586"/>
                </a:lnTo>
                <a:lnTo>
                  <a:pt x="534" y="587"/>
                </a:lnTo>
                <a:lnTo>
                  <a:pt x="534" y="586"/>
                </a:lnTo>
                <a:lnTo>
                  <a:pt x="533" y="586"/>
                </a:lnTo>
                <a:lnTo>
                  <a:pt x="533" y="586"/>
                </a:lnTo>
                <a:lnTo>
                  <a:pt x="533" y="585"/>
                </a:lnTo>
                <a:lnTo>
                  <a:pt x="533" y="585"/>
                </a:lnTo>
                <a:lnTo>
                  <a:pt x="532" y="585"/>
                </a:lnTo>
                <a:lnTo>
                  <a:pt x="532" y="585"/>
                </a:lnTo>
                <a:lnTo>
                  <a:pt x="532" y="585"/>
                </a:lnTo>
                <a:lnTo>
                  <a:pt x="532" y="584"/>
                </a:lnTo>
                <a:lnTo>
                  <a:pt x="531" y="584"/>
                </a:lnTo>
                <a:lnTo>
                  <a:pt x="530" y="584"/>
                </a:lnTo>
                <a:lnTo>
                  <a:pt x="529" y="584"/>
                </a:lnTo>
                <a:lnTo>
                  <a:pt x="529" y="585"/>
                </a:lnTo>
                <a:lnTo>
                  <a:pt x="529" y="585"/>
                </a:lnTo>
                <a:lnTo>
                  <a:pt x="529" y="585"/>
                </a:lnTo>
                <a:lnTo>
                  <a:pt x="529" y="586"/>
                </a:lnTo>
                <a:lnTo>
                  <a:pt x="529" y="586"/>
                </a:lnTo>
                <a:lnTo>
                  <a:pt x="530" y="587"/>
                </a:lnTo>
                <a:lnTo>
                  <a:pt x="530" y="587"/>
                </a:lnTo>
                <a:lnTo>
                  <a:pt x="529" y="588"/>
                </a:lnTo>
                <a:lnTo>
                  <a:pt x="529" y="588"/>
                </a:lnTo>
                <a:lnTo>
                  <a:pt x="528" y="588"/>
                </a:lnTo>
                <a:lnTo>
                  <a:pt x="528" y="588"/>
                </a:lnTo>
                <a:lnTo>
                  <a:pt x="528" y="588"/>
                </a:lnTo>
                <a:lnTo>
                  <a:pt x="528" y="589"/>
                </a:lnTo>
                <a:lnTo>
                  <a:pt x="528" y="589"/>
                </a:lnTo>
                <a:lnTo>
                  <a:pt x="528" y="589"/>
                </a:lnTo>
                <a:lnTo>
                  <a:pt x="528" y="590"/>
                </a:lnTo>
                <a:lnTo>
                  <a:pt x="528" y="591"/>
                </a:lnTo>
                <a:lnTo>
                  <a:pt x="528" y="591"/>
                </a:lnTo>
                <a:lnTo>
                  <a:pt x="528" y="592"/>
                </a:lnTo>
                <a:lnTo>
                  <a:pt x="528" y="592"/>
                </a:lnTo>
                <a:lnTo>
                  <a:pt x="528" y="592"/>
                </a:lnTo>
                <a:lnTo>
                  <a:pt x="527" y="593"/>
                </a:lnTo>
                <a:lnTo>
                  <a:pt x="527" y="593"/>
                </a:lnTo>
                <a:lnTo>
                  <a:pt x="527" y="594"/>
                </a:lnTo>
                <a:lnTo>
                  <a:pt x="526" y="593"/>
                </a:lnTo>
                <a:lnTo>
                  <a:pt x="525" y="593"/>
                </a:lnTo>
                <a:lnTo>
                  <a:pt x="525" y="592"/>
                </a:lnTo>
                <a:lnTo>
                  <a:pt x="525" y="592"/>
                </a:lnTo>
                <a:lnTo>
                  <a:pt x="524" y="592"/>
                </a:lnTo>
                <a:lnTo>
                  <a:pt x="524" y="591"/>
                </a:lnTo>
                <a:lnTo>
                  <a:pt x="523" y="591"/>
                </a:lnTo>
                <a:lnTo>
                  <a:pt x="523" y="591"/>
                </a:lnTo>
                <a:lnTo>
                  <a:pt x="523" y="591"/>
                </a:lnTo>
                <a:lnTo>
                  <a:pt x="523" y="591"/>
                </a:lnTo>
                <a:lnTo>
                  <a:pt x="523" y="590"/>
                </a:lnTo>
                <a:lnTo>
                  <a:pt x="522" y="590"/>
                </a:lnTo>
                <a:lnTo>
                  <a:pt x="522" y="590"/>
                </a:lnTo>
                <a:lnTo>
                  <a:pt x="522" y="589"/>
                </a:lnTo>
                <a:lnTo>
                  <a:pt x="521" y="589"/>
                </a:lnTo>
                <a:lnTo>
                  <a:pt x="521" y="588"/>
                </a:lnTo>
                <a:lnTo>
                  <a:pt x="520" y="588"/>
                </a:lnTo>
                <a:lnTo>
                  <a:pt x="520" y="588"/>
                </a:lnTo>
                <a:lnTo>
                  <a:pt x="518" y="588"/>
                </a:lnTo>
                <a:lnTo>
                  <a:pt x="518" y="589"/>
                </a:lnTo>
                <a:lnTo>
                  <a:pt x="518" y="589"/>
                </a:lnTo>
                <a:lnTo>
                  <a:pt x="518" y="590"/>
                </a:lnTo>
                <a:lnTo>
                  <a:pt x="518" y="590"/>
                </a:lnTo>
                <a:lnTo>
                  <a:pt x="517" y="590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2"/>
                </a:lnTo>
                <a:lnTo>
                  <a:pt x="515" y="592"/>
                </a:lnTo>
                <a:lnTo>
                  <a:pt x="515" y="592"/>
                </a:lnTo>
                <a:lnTo>
                  <a:pt x="514" y="592"/>
                </a:lnTo>
                <a:lnTo>
                  <a:pt x="514" y="593"/>
                </a:lnTo>
                <a:lnTo>
                  <a:pt x="514" y="594"/>
                </a:lnTo>
                <a:lnTo>
                  <a:pt x="514" y="595"/>
                </a:lnTo>
                <a:lnTo>
                  <a:pt x="513" y="595"/>
                </a:lnTo>
                <a:lnTo>
                  <a:pt x="513" y="595"/>
                </a:lnTo>
                <a:lnTo>
                  <a:pt x="513" y="596"/>
                </a:lnTo>
                <a:lnTo>
                  <a:pt x="514" y="596"/>
                </a:lnTo>
                <a:lnTo>
                  <a:pt x="513" y="597"/>
                </a:lnTo>
                <a:lnTo>
                  <a:pt x="513" y="597"/>
                </a:lnTo>
                <a:lnTo>
                  <a:pt x="513" y="597"/>
                </a:lnTo>
                <a:lnTo>
                  <a:pt x="513" y="597"/>
                </a:lnTo>
                <a:lnTo>
                  <a:pt x="512" y="596"/>
                </a:lnTo>
                <a:lnTo>
                  <a:pt x="510" y="596"/>
                </a:lnTo>
                <a:lnTo>
                  <a:pt x="510" y="597"/>
                </a:lnTo>
                <a:lnTo>
                  <a:pt x="510" y="597"/>
                </a:lnTo>
                <a:lnTo>
                  <a:pt x="510" y="598"/>
                </a:lnTo>
                <a:lnTo>
                  <a:pt x="510" y="599"/>
                </a:lnTo>
                <a:lnTo>
                  <a:pt x="510" y="599"/>
                </a:lnTo>
                <a:lnTo>
                  <a:pt x="509" y="600"/>
                </a:lnTo>
                <a:lnTo>
                  <a:pt x="508" y="601"/>
                </a:lnTo>
                <a:lnTo>
                  <a:pt x="508" y="601"/>
                </a:lnTo>
                <a:lnTo>
                  <a:pt x="508" y="601"/>
                </a:lnTo>
                <a:lnTo>
                  <a:pt x="507" y="601"/>
                </a:lnTo>
                <a:lnTo>
                  <a:pt x="507" y="602"/>
                </a:lnTo>
                <a:lnTo>
                  <a:pt x="507" y="603"/>
                </a:lnTo>
                <a:lnTo>
                  <a:pt x="506" y="603"/>
                </a:lnTo>
                <a:lnTo>
                  <a:pt x="505" y="603"/>
                </a:lnTo>
                <a:lnTo>
                  <a:pt x="505" y="603"/>
                </a:lnTo>
                <a:lnTo>
                  <a:pt x="505" y="603"/>
                </a:lnTo>
                <a:lnTo>
                  <a:pt x="505" y="602"/>
                </a:lnTo>
                <a:lnTo>
                  <a:pt x="504" y="602"/>
                </a:lnTo>
                <a:lnTo>
                  <a:pt x="504" y="603"/>
                </a:lnTo>
                <a:lnTo>
                  <a:pt x="503" y="602"/>
                </a:lnTo>
                <a:lnTo>
                  <a:pt x="503" y="603"/>
                </a:lnTo>
                <a:lnTo>
                  <a:pt x="503" y="603"/>
                </a:lnTo>
                <a:lnTo>
                  <a:pt x="503" y="603"/>
                </a:lnTo>
                <a:lnTo>
                  <a:pt x="503" y="604"/>
                </a:lnTo>
                <a:lnTo>
                  <a:pt x="503" y="604"/>
                </a:lnTo>
                <a:lnTo>
                  <a:pt x="502" y="605"/>
                </a:lnTo>
                <a:lnTo>
                  <a:pt x="502" y="605"/>
                </a:lnTo>
                <a:lnTo>
                  <a:pt x="502" y="605"/>
                </a:lnTo>
                <a:lnTo>
                  <a:pt x="502" y="606"/>
                </a:lnTo>
                <a:lnTo>
                  <a:pt x="501" y="607"/>
                </a:lnTo>
                <a:lnTo>
                  <a:pt x="501" y="607"/>
                </a:lnTo>
                <a:lnTo>
                  <a:pt x="501" y="608"/>
                </a:lnTo>
                <a:lnTo>
                  <a:pt x="501" y="608"/>
                </a:lnTo>
                <a:lnTo>
                  <a:pt x="500" y="608"/>
                </a:lnTo>
                <a:lnTo>
                  <a:pt x="500" y="608"/>
                </a:lnTo>
                <a:lnTo>
                  <a:pt x="500" y="609"/>
                </a:lnTo>
                <a:lnTo>
                  <a:pt x="499" y="609"/>
                </a:lnTo>
                <a:lnTo>
                  <a:pt x="498" y="609"/>
                </a:lnTo>
                <a:lnTo>
                  <a:pt x="497" y="609"/>
                </a:lnTo>
                <a:lnTo>
                  <a:pt x="497" y="609"/>
                </a:lnTo>
                <a:lnTo>
                  <a:pt x="497" y="610"/>
                </a:lnTo>
                <a:lnTo>
                  <a:pt x="497" y="610"/>
                </a:lnTo>
                <a:lnTo>
                  <a:pt x="497" y="610"/>
                </a:lnTo>
                <a:lnTo>
                  <a:pt x="497" y="611"/>
                </a:lnTo>
                <a:lnTo>
                  <a:pt x="497" y="611"/>
                </a:lnTo>
                <a:lnTo>
                  <a:pt x="497" y="611"/>
                </a:lnTo>
                <a:lnTo>
                  <a:pt x="497" y="612"/>
                </a:lnTo>
                <a:lnTo>
                  <a:pt x="497" y="613"/>
                </a:lnTo>
                <a:lnTo>
                  <a:pt x="497" y="614"/>
                </a:lnTo>
                <a:lnTo>
                  <a:pt x="496" y="614"/>
                </a:lnTo>
                <a:lnTo>
                  <a:pt x="496" y="614"/>
                </a:lnTo>
                <a:lnTo>
                  <a:pt x="495" y="614"/>
                </a:lnTo>
                <a:lnTo>
                  <a:pt x="495" y="614"/>
                </a:lnTo>
                <a:lnTo>
                  <a:pt x="494" y="614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3" y="615"/>
                </a:lnTo>
                <a:lnTo>
                  <a:pt x="493" y="615"/>
                </a:lnTo>
                <a:lnTo>
                  <a:pt x="493" y="616"/>
                </a:lnTo>
                <a:lnTo>
                  <a:pt x="492" y="616"/>
                </a:lnTo>
                <a:lnTo>
                  <a:pt x="492" y="616"/>
                </a:lnTo>
                <a:lnTo>
                  <a:pt x="491" y="616"/>
                </a:lnTo>
                <a:lnTo>
                  <a:pt x="491" y="616"/>
                </a:lnTo>
                <a:lnTo>
                  <a:pt x="490" y="616"/>
                </a:lnTo>
                <a:lnTo>
                  <a:pt x="490" y="615"/>
                </a:lnTo>
                <a:lnTo>
                  <a:pt x="489" y="615"/>
                </a:lnTo>
                <a:lnTo>
                  <a:pt x="489" y="615"/>
                </a:lnTo>
                <a:lnTo>
                  <a:pt x="488" y="616"/>
                </a:lnTo>
                <a:lnTo>
                  <a:pt x="488" y="616"/>
                </a:lnTo>
                <a:lnTo>
                  <a:pt x="488" y="616"/>
                </a:lnTo>
                <a:lnTo>
                  <a:pt x="488" y="617"/>
                </a:lnTo>
                <a:lnTo>
                  <a:pt x="487" y="617"/>
                </a:lnTo>
                <a:lnTo>
                  <a:pt x="487" y="618"/>
                </a:lnTo>
                <a:lnTo>
                  <a:pt x="487" y="619"/>
                </a:lnTo>
                <a:lnTo>
                  <a:pt x="486" y="619"/>
                </a:lnTo>
                <a:lnTo>
                  <a:pt x="486" y="620"/>
                </a:lnTo>
                <a:lnTo>
                  <a:pt x="485" y="620"/>
                </a:lnTo>
                <a:lnTo>
                  <a:pt x="484" y="620"/>
                </a:lnTo>
                <a:lnTo>
                  <a:pt x="484" y="620"/>
                </a:lnTo>
                <a:lnTo>
                  <a:pt x="483" y="621"/>
                </a:lnTo>
                <a:lnTo>
                  <a:pt x="483" y="621"/>
                </a:lnTo>
                <a:lnTo>
                  <a:pt x="482" y="621"/>
                </a:lnTo>
                <a:lnTo>
                  <a:pt x="482" y="621"/>
                </a:lnTo>
                <a:lnTo>
                  <a:pt x="481" y="621"/>
                </a:lnTo>
                <a:lnTo>
                  <a:pt x="481" y="621"/>
                </a:lnTo>
                <a:lnTo>
                  <a:pt x="480" y="620"/>
                </a:lnTo>
                <a:lnTo>
                  <a:pt x="479" y="621"/>
                </a:lnTo>
                <a:lnTo>
                  <a:pt x="478" y="621"/>
                </a:lnTo>
                <a:lnTo>
                  <a:pt x="478" y="622"/>
                </a:lnTo>
                <a:lnTo>
                  <a:pt x="477" y="623"/>
                </a:lnTo>
                <a:lnTo>
                  <a:pt x="477" y="623"/>
                </a:lnTo>
                <a:lnTo>
                  <a:pt x="477" y="623"/>
                </a:lnTo>
                <a:lnTo>
                  <a:pt x="477" y="625"/>
                </a:lnTo>
                <a:lnTo>
                  <a:pt x="476" y="626"/>
                </a:lnTo>
                <a:lnTo>
                  <a:pt x="476" y="627"/>
                </a:lnTo>
                <a:lnTo>
                  <a:pt x="476" y="627"/>
                </a:lnTo>
                <a:lnTo>
                  <a:pt x="475" y="630"/>
                </a:lnTo>
                <a:lnTo>
                  <a:pt x="474" y="631"/>
                </a:lnTo>
                <a:lnTo>
                  <a:pt x="474" y="630"/>
                </a:lnTo>
                <a:lnTo>
                  <a:pt x="474" y="630"/>
                </a:lnTo>
                <a:lnTo>
                  <a:pt x="473" y="630"/>
                </a:lnTo>
                <a:lnTo>
                  <a:pt x="473" y="631"/>
                </a:lnTo>
                <a:lnTo>
                  <a:pt x="472" y="632"/>
                </a:lnTo>
                <a:lnTo>
                  <a:pt x="472" y="632"/>
                </a:lnTo>
                <a:lnTo>
                  <a:pt x="471" y="633"/>
                </a:lnTo>
                <a:lnTo>
                  <a:pt x="471" y="633"/>
                </a:lnTo>
                <a:lnTo>
                  <a:pt x="471" y="634"/>
                </a:lnTo>
                <a:lnTo>
                  <a:pt x="470" y="634"/>
                </a:lnTo>
                <a:lnTo>
                  <a:pt x="470" y="634"/>
                </a:lnTo>
                <a:lnTo>
                  <a:pt x="470" y="634"/>
                </a:lnTo>
                <a:lnTo>
                  <a:pt x="470" y="635"/>
                </a:lnTo>
                <a:lnTo>
                  <a:pt x="469" y="635"/>
                </a:lnTo>
                <a:lnTo>
                  <a:pt x="469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7" y="635"/>
                </a:lnTo>
                <a:lnTo>
                  <a:pt x="467" y="636"/>
                </a:lnTo>
                <a:lnTo>
                  <a:pt x="467" y="636"/>
                </a:lnTo>
                <a:lnTo>
                  <a:pt x="467" y="636"/>
                </a:lnTo>
                <a:lnTo>
                  <a:pt x="467" y="637"/>
                </a:lnTo>
                <a:lnTo>
                  <a:pt x="466" y="637"/>
                </a:lnTo>
                <a:lnTo>
                  <a:pt x="466" y="638"/>
                </a:lnTo>
                <a:lnTo>
                  <a:pt x="466" y="638"/>
                </a:lnTo>
                <a:lnTo>
                  <a:pt x="466" y="639"/>
                </a:lnTo>
                <a:lnTo>
                  <a:pt x="466" y="639"/>
                </a:lnTo>
                <a:lnTo>
                  <a:pt x="466" y="640"/>
                </a:lnTo>
                <a:lnTo>
                  <a:pt x="466" y="640"/>
                </a:lnTo>
                <a:lnTo>
                  <a:pt x="465" y="640"/>
                </a:lnTo>
                <a:lnTo>
                  <a:pt x="465" y="641"/>
                </a:lnTo>
                <a:lnTo>
                  <a:pt x="464" y="641"/>
                </a:lnTo>
                <a:lnTo>
                  <a:pt x="464" y="641"/>
                </a:lnTo>
                <a:lnTo>
                  <a:pt x="464" y="642"/>
                </a:lnTo>
                <a:lnTo>
                  <a:pt x="464" y="642"/>
                </a:lnTo>
                <a:lnTo>
                  <a:pt x="464" y="643"/>
                </a:lnTo>
                <a:lnTo>
                  <a:pt x="463" y="644"/>
                </a:lnTo>
                <a:lnTo>
                  <a:pt x="463" y="644"/>
                </a:lnTo>
                <a:lnTo>
                  <a:pt x="462" y="644"/>
                </a:lnTo>
                <a:lnTo>
                  <a:pt x="462" y="645"/>
                </a:lnTo>
                <a:lnTo>
                  <a:pt x="462" y="645"/>
                </a:lnTo>
                <a:lnTo>
                  <a:pt x="462" y="645"/>
                </a:lnTo>
                <a:lnTo>
                  <a:pt x="462" y="645"/>
                </a:lnTo>
                <a:lnTo>
                  <a:pt x="462" y="646"/>
                </a:lnTo>
                <a:lnTo>
                  <a:pt x="462" y="646"/>
                </a:lnTo>
                <a:lnTo>
                  <a:pt x="462" y="647"/>
                </a:lnTo>
                <a:lnTo>
                  <a:pt x="461" y="647"/>
                </a:lnTo>
                <a:lnTo>
                  <a:pt x="460" y="647"/>
                </a:lnTo>
                <a:lnTo>
                  <a:pt x="460" y="647"/>
                </a:lnTo>
                <a:lnTo>
                  <a:pt x="459" y="648"/>
                </a:lnTo>
                <a:lnTo>
                  <a:pt x="459" y="647"/>
                </a:lnTo>
                <a:lnTo>
                  <a:pt x="459" y="647"/>
                </a:lnTo>
                <a:lnTo>
                  <a:pt x="459" y="646"/>
                </a:lnTo>
                <a:lnTo>
                  <a:pt x="459" y="646"/>
                </a:lnTo>
                <a:lnTo>
                  <a:pt x="459" y="646"/>
                </a:lnTo>
                <a:lnTo>
                  <a:pt x="458" y="646"/>
                </a:lnTo>
                <a:lnTo>
                  <a:pt x="457" y="646"/>
                </a:lnTo>
                <a:lnTo>
                  <a:pt x="457" y="646"/>
                </a:lnTo>
                <a:lnTo>
                  <a:pt x="457" y="646"/>
                </a:lnTo>
                <a:lnTo>
                  <a:pt x="457" y="646"/>
                </a:lnTo>
                <a:lnTo>
                  <a:pt x="456" y="646"/>
                </a:lnTo>
                <a:lnTo>
                  <a:pt x="456" y="646"/>
                </a:lnTo>
                <a:lnTo>
                  <a:pt x="455" y="647"/>
                </a:lnTo>
                <a:lnTo>
                  <a:pt x="454" y="647"/>
                </a:lnTo>
                <a:lnTo>
                  <a:pt x="454" y="648"/>
                </a:lnTo>
                <a:lnTo>
                  <a:pt x="454" y="648"/>
                </a:lnTo>
                <a:lnTo>
                  <a:pt x="454" y="649"/>
                </a:lnTo>
                <a:lnTo>
                  <a:pt x="453" y="649"/>
                </a:lnTo>
                <a:lnTo>
                  <a:pt x="453" y="649"/>
                </a:lnTo>
                <a:lnTo>
                  <a:pt x="452" y="649"/>
                </a:lnTo>
                <a:lnTo>
                  <a:pt x="452" y="649"/>
                </a:lnTo>
                <a:lnTo>
                  <a:pt x="451" y="650"/>
                </a:lnTo>
                <a:lnTo>
                  <a:pt x="451" y="650"/>
                </a:lnTo>
                <a:lnTo>
                  <a:pt x="450" y="650"/>
                </a:lnTo>
                <a:lnTo>
                  <a:pt x="449" y="650"/>
                </a:lnTo>
                <a:lnTo>
                  <a:pt x="449" y="650"/>
                </a:lnTo>
                <a:lnTo>
                  <a:pt x="449" y="650"/>
                </a:lnTo>
                <a:lnTo>
                  <a:pt x="449" y="651"/>
                </a:lnTo>
                <a:lnTo>
                  <a:pt x="449" y="651"/>
                </a:lnTo>
                <a:lnTo>
                  <a:pt x="448" y="652"/>
                </a:lnTo>
                <a:lnTo>
                  <a:pt x="448" y="652"/>
                </a:lnTo>
                <a:lnTo>
                  <a:pt x="448" y="652"/>
                </a:lnTo>
                <a:lnTo>
                  <a:pt x="447" y="652"/>
                </a:lnTo>
                <a:lnTo>
                  <a:pt x="447" y="653"/>
                </a:lnTo>
                <a:lnTo>
                  <a:pt x="445" y="652"/>
                </a:lnTo>
                <a:lnTo>
                  <a:pt x="444" y="652"/>
                </a:lnTo>
                <a:lnTo>
                  <a:pt x="443" y="653"/>
                </a:lnTo>
                <a:lnTo>
                  <a:pt x="443" y="653"/>
                </a:lnTo>
                <a:lnTo>
                  <a:pt x="443" y="654"/>
                </a:lnTo>
                <a:lnTo>
                  <a:pt x="442" y="656"/>
                </a:lnTo>
                <a:lnTo>
                  <a:pt x="442" y="656"/>
                </a:lnTo>
                <a:lnTo>
                  <a:pt x="442" y="657"/>
                </a:lnTo>
                <a:lnTo>
                  <a:pt x="443" y="658"/>
                </a:lnTo>
                <a:lnTo>
                  <a:pt x="442" y="660"/>
                </a:lnTo>
                <a:lnTo>
                  <a:pt x="442" y="661"/>
                </a:lnTo>
                <a:lnTo>
                  <a:pt x="442" y="661"/>
                </a:lnTo>
                <a:lnTo>
                  <a:pt x="441" y="662"/>
                </a:lnTo>
                <a:lnTo>
                  <a:pt x="440" y="663"/>
                </a:lnTo>
                <a:lnTo>
                  <a:pt x="439" y="663"/>
                </a:lnTo>
                <a:lnTo>
                  <a:pt x="437" y="664"/>
                </a:lnTo>
                <a:lnTo>
                  <a:pt x="437" y="665"/>
                </a:lnTo>
                <a:lnTo>
                  <a:pt x="437" y="665"/>
                </a:lnTo>
                <a:lnTo>
                  <a:pt x="437" y="665"/>
                </a:lnTo>
                <a:lnTo>
                  <a:pt x="436" y="666"/>
                </a:lnTo>
                <a:lnTo>
                  <a:pt x="436" y="666"/>
                </a:lnTo>
                <a:lnTo>
                  <a:pt x="436" y="667"/>
                </a:lnTo>
                <a:lnTo>
                  <a:pt x="436" y="668"/>
                </a:lnTo>
                <a:lnTo>
                  <a:pt x="436" y="668"/>
                </a:lnTo>
                <a:lnTo>
                  <a:pt x="434" y="669"/>
                </a:lnTo>
                <a:lnTo>
                  <a:pt x="434" y="670"/>
                </a:lnTo>
                <a:lnTo>
                  <a:pt x="434" y="670"/>
                </a:lnTo>
                <a:lnTo>
                  <a:pt x="433" y="671"/>
                </a:lnTo>
                <a:lnTo>
                  <a:pt x="433" y="672"/>
                </a:lnTo>
                <a:lnTo>
                  <a:pt x="433" y="674"/>
                </a:lnTo>
                <a:lnTo>
                  <a:pt x="432" y="674"/>
                </a:lnTo>
                <a:lnTo>
                  <a:pt x="432" y="675"/>
                </a:lnTo>
                <a:lnTo>
                  <a:pt x="432" y="675"/>
                </a:lnTo>
                <a:lnTo>
                  <a:pt x="431" y="676"/>
                </a:lnTo>
                <a:lnTo>
                  <a:pt x="431" y="676"/>
                </a:lnTo>
                <a:lnTo>
                  <a:pt x="430" y="676"/>
                </a:lnTo>
                <a:lnTo>
                  <a:pt x="430" y="676"/>
                </a:lnTo>
                <a:lnTo>
                  <a:pt x="429" y="675"/>
                </a:lnTo>
                <a:lnTo>
                  <a:pt x="428" y="675"/>
                </a:lnTo>
                <a:lnTo>
                  <a:pt x="428" y="675"/>
                </a:lnTo>
                <a:lnTo>
                  <a:pt x="427" y="676"/>
                </a:lnTo>
                <a:lnTo>
                  <a:pt x="427" y="676"/>
                </a:lnTo>
                <a:lnTo>
                  <a:pt x="427" y="677"/>
                </a:lnTo>
                <a:lnTo>
                  <a:pt x="426" y="678"/>
                </a:lnTo>
                <a:lnTo>
                  <a:pt x="425" y="678"/>
                </a:lnTo>
                <a:lnTo>
                  <a:pt x="425" y="678"/>
                </a:lnTo>
                <a:lnTo>
                  <a:pt x="425" y="678"/>
                </a:lnTo>
                <a:lnTo>
                  <a:pt x="425" y="679"/>
                </a:lnTo>
                <a:lnTo>
                  <a:pt x="424" y="680"/>
                </a:lnTo>
                <a:lnTo>
                  <a:pt x="424" y="680"/>
                </a:lnTo>
                <a:lnTo>
                  <a:pt x="423" y="680"/>
                </a:lnTo>
                <a:lnTo>
                  <a:pt x="423" y="680"/>
                </a:lnTo>
                <a:lnTo>
                  <a:pt x="422" y="680"/>
                </a:lnTo>
                <a:lnTo>
                  <a:pt x="421" y="679"/>
                </a:lnTo>
                <a:lnTo>
                  <a:pt x="420" y="678"/>
                </a:lnTo>
                <a:lnTo>
                  <a:pt x="420" y="678"/>
                </a:lnTo>
                <a:lnTo>
                  <a:pt x="419" y="678"/>
                </a:lnTo>
                <a:lnTo>
                  <a:pt x="419" y="678"/>
                </a:lnTo>
                <a:lnTo>
                  <a:pt x="418" y="677"/>
                </a:lnTo>
                <a:lnTo>
                  <a:pt x="417" y="677"/>
                </a:lnTo>
                <a:lnTo>
                  <a:pt x="417" y="677"/>
                </a:lnTo>
                <a:lnTo>
                  <a:pt x="416" y="677"/>
                </a:lnTo>
                <a:lnTo>
                  <a:pt x="416" y="678"/>
                </a:lnTo>
                <a:lnTo>
                  <a:pt x="415" y="679"/>
                </a:lnTo>
                <a:lnTo>
                  <a:pt x="414" y="678"/>
                </a:lnTo>
                <a:lnTo>
                  <a:pt x="413" y="677"/>
                </a:lnTo>
                <a:lnTo>
                  <a:pt x="413" y="677"/>
                </a:lnTo>
                <a:lnTo>
                  <a:pt x="412" y="677"/>
                </a:lnTo>
                <a:lnTo>
                  <a:pt x="411" y="678"/>
                </a:lnTo>
                <a:lnTo>
                  <a:pt x="410" y="678"/>
                </a:lnTo>
                <a:lnTo>
                  <a:pt x="409" y="677"/>
                </a:lnTo>
                <a:lnTo>
                  <a:pt x="408" y="677"/>
                </a:lnTo>
                <a:lnTo>
                  <a:pt x="408" y="677"/>
                </a:lnTo>
                <a:lnTo>
                  <a:pt x="407" y="678"/>
                </a:lnTo>
                <a:lnTo>
                  <a:pt x="407" y="678"/>
                </a:lnTo>
                <a:lnTo>
                  <a:pt x="406" y="679"/>
                </a:lnTo>
                <a:lnTo>
                  <a:pt x="406" y="679"/>
                </a:lnTo>
                <a:lnTo>
                  <a:pt x="406" y="679"/>
                </a:lnTo>
                <a:lnTo>
                  <a:pt x="405" y="680"/>
                </a:lnTo>
                <a:lnTo>
                  <a:pt x="405" y="680"/>
                </a:lnTo>
                <a:lnTo>
                  <a:pt x="404" y="680"/>
                </a:lnTo>
                <a:lnTo>
                  <a:pt x="403" y="680"/>
                </a:lnTo>
                <a:lnTo>
                  <a:pt x="402" y="680"/>
                </a:lnTo>
                <a:lnTo>
                  <a:pt x="402" y="680"/>
                </a:lnTo>
                <a:lnTo>
                  <a:pt x="401" y="681"/>
                </a:lnTo>
                <a:lnTo>
                  <a:pt x="400" y="681"/>
                </a:lnTo>
                <a:lnTo>
                  <a:pt x="399" y="681"/>
                </a:lnTo>
                <a:lnTo>
                  <a:pt x="397" y="680"/>
                </a:lnTo>
                <a:lnTo>
                  <a:pt x="396" y="680"/>
                </a:lnTo>
                <a:lnTo>
                  <a:pt x="396" y="681"/>
                </a:lnTo>
                <a:lnTo>
                  <a:pt x="395" y="681"/>
                </a:lnTo>
                <a:lnTo>
                  <a:pt x="394" y="681"/>
                </a:lnTo>
                <a:lnTo>
                  <a:pt x="394" y="681"/>
                </a:lnTo>
                <a:lnTo>
                  <a:pt x="393" y="681"/>
                </a:lnTo>
                <a:lnTo>
                  <a:pt x="392" y="681"/>
                </a:lnTo>
                <a:lnTo>
                  <a:pt x="392" y="680"/>
                </a:lnTo>
                <a:lnTo>
                  <a:pt x="391" y="680"/>
                </a:lnTo>
                <a:lnTo>
                  <a:pt x="391" y="680"/>
                </a:lnTo>
                <a:lnTo>
                  <a:pt x="391" y="680"/>
                </a:lnTo>
                <a:lnTo>
                  <a:pt x="390" y="680"/>
                </a:lnTo>
                <a:lnTo>
                  <a:pt x="390" y="680"/>
                </a:lnTo>
                <a:lnTo>
                  <a:pt x="389" y="681"/>
                </a:lnTo>
                <a:lnTo>
                  <a:pt x="389" y="681"/>
                </a:lnTo>
                <a:lnTo>
                  <a:pt x="387" y="683"/>
                </a:lnTo>
                <a:lnTo>
                  <a:pt x="387" y="683"/>
                </a:lnTo>
                <a:lnTo>
                  <a:pt x="386" y="683"/>
                </a:lnTo>
                <a:lnTo>
                  <a:pt x="386" y="683"/>
                </a:lnTo>
                <a:lnTo>
                  <a:pt x="385" y="683"/>
                </a:lnTo>
                <a:lnTo>
                  <a:pt x="384" y="683"/>
                </a:lnTo>
                <a:lnTo>
                  <a:pt x="383" y="684"/>
                </a:lnTo>
                <a:lnTo>
                  <a:pt x="382" y="684"/>
                </a:lnTo>
                <a:lnTo>
                  <a:pt x="382" y="684"/>
                </a:lnTo>
                <a:lnTo>
                  <a:pt x="381" y="684"/>
                </a:lnTo>
                <a:lnTo>
                  <a:pt x="381" y="685"/>
                </a:lnTo>
                <a:lnTo>
                  <a:pt x="381" y="685"/>
                </a:lnTo>
                <a:lnTo>
                  <a:pt x="380" y="686"/>
                </a:lnTo>
                <a:lnTo>
                  <a:pt x="379" y="686"/>
                </a:lnTo>
                <a:lnTo>
                  <a:pt x="378" y="687"/>
                </a:lnTo>
                <a:lnTo>
                  <a:pt x="378" y="687"/>
                </a:lnTo>
                <a:lnTo>
                  <a:pt x="377" y="688"/>
                </a:lnTo>
                <a:lnTo>
                  <a:pt x="377" y="688"/>
                </a:lnTo>
                <a:lnTo>
                  <a:pt x="377" y="689"/>
                </a:lnTo>
                <a:lnTo>
                  <a:pt x="377" y="689"/>
                </a:lnTo>
                <a:lnTo>
                  <a:pt x="378" y="690"/>
                </a:lnTo>
                <a:lnTo>
                  <a:pt x="377" y="690"/>
                </a:lnTo>
                <a:lnTo>
                  <a:pt x="377" y="691"/>
                </a:lnTo>
                <a:lnTo>
                  <a:pt x="376" y="691"/>
                </a:lnTo>
                <a:lnTo>
                  <a:pt x="376" y="691"/>
                </a:lnTo>
                <a:lnTo>
                  <a:pt x="374" y="692"/>
                </a:lnTo>
                <a:lnTo>
                  <a:pt x="373" y="692"/>
                </a:lnTo>
                <a:lnTo>
                  <a:pt x="372" y="693"/>
                </a:lnTo>
                <a:lnTo>
                  <a:pt x="372" y="693"/>
                </a:lnTo>
                <a:lnTo>
                  <a:pt x="371" y="693"/>
                </a:lnTo>
                <a:lnTo>
                  <a:pt x="370" y="694"/>
                </a:lnTo>
                <a:lnTo>
                  <a:pt x="370" y="694"/>
                </a:lnTo>
                <a:lnTo>
                  <a:pt x="370" y="695"/>
                </a:lnTo>
                <a:lnTo>
                  <a:pt x="370" y="696"/>
                </a:lnTo>
                <a:lnTo>
                  <a:pt x="370" y="697"/>
                </a:lnTo>
                <a:lnTo>
                  <a:pt x="369" y="697"/>
                </a:lnTo>
                <a:lnTo>
                  <a:pt x="369" y="698"/>
                </a:lnTo>
                <a:lnTo>
                  <a:pt x="368" y="698"/>
                </a:lnTo>
                <a:lnTo>
                  <a:pt x="368" y="699"/>
                </a:lnTo>
                <a:lnTo>
                  <a:pt x="368" y="699"/>
                </a:lnTo>
                <a:lnTo>
                  <a:pt x="368" y="699"/>
                </a:lnTo>
                <a:lnTo>
                  <a:pt x="367" y="699"/>
                </a:lnTo>
                <a:lnTo>
                  <a:pt x="366" y="699"/>
                </a:lnTo>
                <a:lnTo>
                  <a:pt x="365" y="699"/>
                </a:lnTo>
                <a:lnTo>
                  <a:pt x="365" y="699"/>
                </a:lnTo>
                <a:lnTo>
                  <a:pt x="364" y="699"/>
                </a:lnTo>
                <a:lnTo>
                  <a:pt x="364" y="699"/>
                </a:lnTo>
                <a:lnTo>
                  <a:pt x="364" y="699"/>
                </a:lnTo>
                <a:lnTo>
                  <a:pt x="364" y="700"/>
                </a:lnTo>
                <a:lnTo>
                  <a:pt x="364" y="700"/>
                </a:lnTo>
                <a:lnTo>
                  <a:pt x="364" y="701"/>
                </a:lnTo>
                <a:lnTo>
                  <a:pt x="364" y="702"/>
                </a:lnTo>
                <a:lnTo>
                  <a:pt x="364" y="702"/>
                </a:lnTo>
                <a:lnTo>
                  <a:pt x="364" y="702"/>
                </a:lnTo>
                <a:lnTo>
                  <a:pt x="364" y="703"/>
                </a:lnTo>
                <a:lnTo>
                  <a:pt x="363" y="703"/>
                </a:lnTo>
                <a:lnTo>
                  <a:pt x="362" y="703"/>
                </a:lnTo>
                <a:lnTo>
                  <a:pt x="362" y="703"/>
                </a:lnTo>
                <a:lnTo>
                  <a:pt x="361" y="703"/>
                </a:lnTo>
                <a:lnTo>
                  <a:pt x="360" y="703"/>
                </a:lnTo>
                <a:lnTo>
                  <a:pt x="360" y="703"/>
                </a:lnTo>
                <a:lnTo>
                  <a:pt x="359" y="703"/>
                </a:lnTo>
                <a:lnTo>
                  <a:pt x="358" y="703"/>
                </a:lnTo>
                <a:lnTo>
                  <a:pt x="357" y="703"/>
                </a:lnTo>
                <a:lnTo>
                  <a:pt x="356" y="703"/>
                </a:lnTo>
                <a:lnTo>
                  <a:pt x="356" y="703"/>
                </a:lnTo>
                <a:lnTo>
                  <a:pt x="356" y="703"/>
                </a:lnTo>
                <a:lnTo>
                  <a:pt x="356" y="703"/>
                </a:lnTo>
                <a:lnTo>
                  <a:pt x="355" y="703"/>
                </a:lnTo>
                <a:lnTo>
                  <a:pt x="354" y="703"/>
                </a:lnTo>
                <a:lnTo>
                  <a:pt x="354" y="703"/>
                </a:lnTo>
                <a:lnTo>
                  <a:pt x="353" y="703"/>
                </a:lnTo>
                <a:lnTo>
                  <a:pt x="353" y="703"/>
                </a:lnTo>
                <a:lnTo>
                  <a:pt x="353" y="703"/>
                </a:lnTo>
                <a:lnTo>
                  <a:pt x="352" y="705"/>
                </a:lnTo>
                <a:lnTo>
                  <a:pt x="352" y="705"/>
                </a:lnTo>
                <a:lnTo>
                  <a:pt x="352" y="705"/>
                </a:lnTo>
                <a:lnTo>
                  <a:pt x="351" y="706"/>
                </a:lnTo>
                <a:lnTo>
                  <a:pt x="350" y="706"/>
                </a:lnTo>
                <a:lnTo>
                  <a:pt x="350" y="707"/>
                </a:lnTo>
                <a:lnTo>
                  <a:pt x="350" y="707"/>
                </a:lnTo>
                <a:lnTo>
                  <a:pt x="350" y="707"/>
                </a:lnTo>
                <a:lnTo>
                  <a:pt x="349" y="707"/>
                </a:lnTo>
                <a:lnTo>
                  <a:pt x="348" y="707"/>
                </a:lnTo>
                <a:lnTo>
                  <a:pt x="348" y="707"/>
                </a:lnTo>
                <a:lnTo>
                  <a:pt x="347" y="707"/>
                </a:lnTo>
                <a:lnTo>
                  <a:pt x="346" y="707"/>
                </a:lnTo>
                <a:lnTo>
                  <a:pt x="346" y="707"/>
                </a:lnTo>
                <a:lnTo>
                  <a:pt x="346" y="707"/>
                </a:lnTo>
                <a:lnTo>
                  <a:pt x="345" y="708"/>
                </a:lnTo>
                <a:lnTo>
                  <a:pt x="345" y="708"/>
                </a:lnTo>
                <a:lnTo>
                  <a:pt x="344" y="708"/>
                </a:lnTo>
                <a:lnTo>
                  <a:pt x="343" y="708"/>
                </a:lnTo>
                <a:lnTo>
                  <a:pt x="343" y="707"/>
                </a:lnTo>
                <a:lnTo>
                  <a:pt x="342" y="707"/>
                </a:lnTo>
                <a:lnTo>
                  <a:pt x="341" y="706"/>
                </a:lnTo>
                <a:lnTo>
                  <a:pt x="341" y="706"/>
                </a:lnTo>
                <a:lnTo>
                  <a:pt x="341" y="706"/>
                </a:lnTo>
                <a:lnTo>
                  <a:pt x="340" y="706"/>
                </a:lnTo>
                <a:lnTo>
                  <a:pt x="340" y="706"/>
                </a:lnTo>
                <a:lnTo>
                  <a:pt x="340" y="706"/>
                </a:lnTo>
                <a:lnTo>
                  <a:pt x="339" y="707"/>
                </a:lnTo>
                <a:lnTo>
                  <a:pt x="340" y="708"/>
                </a:lnTo>
                <a:lnTo>
                  <a:pt x="340" y="708"/>
                </a:lnTo>
                <a:lnTo>
                  <a:pt x="340" y="709"/>
                </a:lnTo>
                <a:lnTo>
                  <a:pt x="340" y="709"/>
                </a:lnTo>
                <a:lnTo>
                  <a:pt x="340" y="709"/>
                </a:lnTo>
                <a:lnTo>
                  <a:pt x="338" y="710"/>
                </a:lnTo>
                <a:lnTo>
                  <a:pt x="338" y="710"/>
                </a:lnTo>
                <a:lnTo>
                  <a:pt x="337" y="711"/>
                </a:lnTo>
                <a:lnTo>
                  <a:pt x="337" y="712"/>
                </a:lnTo>
                <a:lnTo>
                  <a:pt x="337" y="712"/>
                </a:lnTo>
                <a:lnTo>
                  <a:pt x="336" y="712"/>
                </a:lnTo>
                <a:lnTo>
                  <a:pt x="336" y="712"/>
                </a:lnTo>
                <a:lnTo>
                  <a:pt x="336" y="713"/>
                </a:lnTo>
                <a:lnTo>
                  <a:pt x="336" y="713"/>
                </a:lnTo>
                <a:lnTo>
                  <a:pt x="336" y="714"/>
                </a:lnTo>
                <a:lnTo>
                  <a:pt x="335" y="715"/>
                </a:lnTo>
                <a:lnTo>
                  <a:pt x="335" y="715"/>
                </a:lnTo>
                <a:lnTo>
                  <a:pt x="335" y="715"/>
                </a:lnTo>
                <a:lnTo>
                  <a:pt x="334" y="715"/>
                </a:lnTo>
                <a:lnTo>
                  <a:pt x="333" y="715"/>
                </a:lnTo>
                <a:lnTo>
                  <a:pt x="333" y="715"/>
                </a:lnTo>
                <a:lnTo>
                  <a:pt x="332" y="715"/>
                </a:lnTo>
                <a:lnTo>
                  <a:pt x="331" y="715"/>
                </a:lnTo>
                <a:lnTo>
                  <a:pt x="330" y="715"/>
                </a:lnTo>
                <a:lnTo>
                  <a:pt x="329" y="715"/>
                </a:lnTo>
                <a:lnTo>
                  <a:pt x="329" y="715"/>
                </a:lnTo>
                <a:lnTo>
                  <a:pt x="329" y="715"/>
                </a:lnTo>
                <a:lnTo>
                  <a:pt x="329" y="714"/>
                </a:lnTo>
                <a:lnTo>
                  <a:pt x="329" y="713"/>
                </a:lnTo>
                <a:lnTo>
                  <a:pt x="329" y="712"/>
                </a:lnTo>
                <a:lnTo>
                  <a:pt x="328" y="712"/>
                </a:lnTo>
                <a:lnTo>
                  <a:pt x="328" y="711"/>
                </a:lnTo>
                <a:lnTo>
                  <a:pt x="328" y="710"/>
                </a:lnTo>
                <a:lnTo>
                  <a:pt x="328" y="709"/>
                </a:lnTo>
                <a:lnTo>
                  <a:pt x="328" y="709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5" y="709"/>
                </a:lnTo>
                <a:lnTo>
                  <a:pt x="325" y="709"/>
                </a:lnTo>
                <a:lnTo>
                  <a:pt x="324" y="710"/>
                </a:lnTo>
                <a:lnTo>
                  <a:pt x="324" y="710"/>
                </a:lnTo>
                <a:lnTo>
                  <a:pt x="324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8"/>
                </a:lnTo>
                <a:lnTo>
                  <a:pt x="322" y="707"/>
                </a:lnTo>
                <a:lnTo>
                  <a:pt x="322" y="707"/>
                </a:lnTo>
                <a:lnTo>
                  <a:pt x="321" y="706"/>
                </a:lnTo>
                <a:lnTo>
                  <a:pt x="321" y="705"/>
                </a:lnTo>
                <a:lnTo>
                  <a:pt x="320" y="705"/>
                </a:lnTo>
                <a:lnTo>
                  <a:pt x="320" y="705"/>
                </a:lnTo>
                <a:lnTo>
                  <a:pt x="318" y="705"/>
                </a:lnTo>
                <a:lnTo>
                  <a:pt x="317" y="705"/>
                </a:lnTo>
                <a:lnTo>
                  <a:pt x="316" y="705"/>
                </a:lnTo>
                <a:lnTo>
                  <a:pt x="316" y="705"/>
                </a:lnTo>
                <a:lnTo>
                  <a:pt x="315" y="704"/>
                </a:lnTo>
                <a:lnTo>
                  <a:pt x="315" y="703"/>
                </a:lnTo>
                <a:lnTo>
                  <a:pt x="315" y="703"/>
                </a:lnTo>
                <a:lnTo>
                  <a:pt x="315" y="703"/>
                </a:lnTo>
                <a:lnTo>
                  <a:pt x="315" y="702"/>
                </a:lnTo>
                <a:lnTo>
                  <a:pt x="315" y="702"/>
                </a:lnTo>
                <a:lnTo>
                  <a:pt x="315" y="701"/>
                </a:lnTo>
                <a:lnTo>
                  <a:pt x="315" y="700"/>
                </a:lnTo>
                <a:lnTo>
                  <a:pt x="315" y="699"/>
                </a:lnTo>
                <a:lnTo>
                  <a:pt x="315" y="699"/>
                </a:lnTo>
                <a:lnTo>
                  <a:pt x="315" y="698"/>
                </a:lnTo>
                <a:lnTo>
                  <a:pt x="315" y="698"/>
                </a:lnTo>
                <a:lnTo>
                  <a:pt x="315" y="697"/>
                </a:lnTo>
                <a:lnTo>
                  <a:pt x="315" y="696"/>
                </a:lnTo>
                <a:lnTo>
                  <a:pt x="315" y="696"/>
                </a:lnTo>
                <a:lnTo>
                  <a:pt x="315" y="695"/>
                </a:lnTo>
                <a:lnTo>
                  <a:pt x="315" y="695"/>
                </a:lnTo>
                <a:lnTo>
                  <a:pt x="315" y="695"/>
                </a:lnTo>
                <a:lnTo>
                  <a:pt x="314" y="695"/>
                </a:lnTo>
                <a:lnTo>
                  <a:pt x="314" y="694"/>
                </a:lnTo>
                <a:lnTo>
                  <a:pt x="314" y="694"/>
                </a:lnTo>
                <a:lnTo>
                  <a:pt x="314" y="693"/>
                </a:lnTo>
                <a:lnTo>
                  <a:pt x="313" y="693"/>
                </a:lnTo>
                <a:lnTo>
                  <a:pt x="312" y="693"/>
                </a:lnTo>
                <a:lnTo>
                  <a:pt x="312" y="693"/>
                </a:lnTo>
                <a:lnTo>
                  <a:pt x="311" y="693"/>
                </a:lnTo>
                <a:lnTo>
                  <a:pt x="311" y="693"/>
                </a:lnTo>
                <a:lnTo>
                  <a:pt x="311" y="693"/>
                </a:lnTo>
                <a:lnTo>
                  <a:pt x="310" y="693"/>
                </a:lnTo>
                <a:lnTo>
                  <a:pt x="310" y="694"/>
                </a:lnTo>
                <a:lnTo>
                  <a:pt x="310" y="693"/>
                </a:lnTo>
                <a:lnTo>
                  <a:pt x="309" y="693"/>
                </a:lnTo>
                <a:lnTo>
                  <a:pt x="309" y="694"/>
                </a:lnTo>
                <a:lnTo>
                  <a:pt x="309" y="694"/>
                </a:lnTo>
                <a:lnTo>
                  <a:pt x="308" y="694"/>
                </a:lnTo>
                <a:lnTo>
                  <a:pt x="307" y="694"/>
                </a:lnTo>
                <a:lnTo>
                  <a:pt x="306" y="694"/>
                </a:lnTo>
                <a:lnTo>
                  <a:pt x="306" y="694"/>
                </a:lnTo>
                <a:lnTo>
                  <a:pt x="305" y="694"/>
                </a:lnTo>
                <a:lnTo>
                  <a:pt x="305" y="694"/>
                </a:lnTo>
                <a:lnTo>
                  <a:pt x="305" y="694"/>
                </a:lnTo>
                <a:lnTo>
                  <a:pt x="305" y="695"/>
                </a:lnTo>
                <a:lnTo>
                  <a:pt x="305" y="695"/>
                </a:lnTo>
                <a:lnTo>
                  <a:pt x="305" y="694"/>
                </a:lnTo>
                <a:lnTo>
                  <a:pt x="305" y="693"/>
                </a:lnTo>
                <a:lnTo>
                  <a:pt x="305" y="693"/>
                </a:lnTo>
                <a:lnTo>
                  <a:pt x="305" y="692"/>
                </a:lnTo>
                <a:lnTo>
                  <a:pt x="304" y="692"/>
                </a:lnTo>
                <a:lnTo>
                  <a:pt x="304" y="692"/>
                </a:lnTo>
                <a:lnTo>
                  <a:pt x="303" y="692"/>
                </a:lnTo>
                <a:lnTo>
                  <a:pt x="303" y="692"/>
                </a:lnTo>
                <a:lnTo>
                  <a:pt x="302" y="692"/>
                </a:lnTo>
                <a:lnTo>
                  <a:pt x="302" y="692"/>
                </a:lnTo>
                <a:lnTo>
                  <a:pt x="302" y="692"/>
                </a:lnTo>
                <a:lnTo>
                  <a:pt x="302" y="691"/>
                </a:lnTo>
                <a:lnTo>
                  <a:pt x="301" y="691"/>
                </a:lnTo>
                <a:lnTo>
                  <a:pt x="301" y="691"/>
                </a:lnTo>
                <a:lnTo>
                  <a:pt x="300" y="691"/>
                </a:lnTo>
                <a:lnTo>
                  <a:pt x="300" y="691"/>
                </a:lnTo>
                <a:lnTo>
                  <a:pt x="299" y="691"/>
                </a:lnTo>
                <a:lnTo>
                  <a:pt x="299" y="691"/>
                </a:lnTo>
                <a:lnTo>
                  <a:pt x="299" y="690"/>
                </a:lnTo>
                <a:lnTo>
                  <a:pt x="299" y="691"/>
                </a:lnTo>
                <a:lnTo>
                  <a:pt x="299" y="690"/>
                </a:lnTo>
                <a:lnTo>
                  <a:pt x="299" y="690"/>
                </a:lnTo>
                <a:lnTo>
                  <a:pt x="299" y="690"/>
                </a:lnTo>
                <a:lnTo>
                  <a:pt x="298" y="690"/>
                </a:lnTo>
                <a:lnTo>
                  <a:pt x="298" y="691"/>
                </a:lnTo>
                <a:lnTo>
                  <a:pt x="297" y="691"/>
                </a:lnTo>
                <a:lnTo>
                  <a:pt x="297" y="691"/>
                </a:lnTo>
                <a:lnTo>
                  <a:pt x="297" y="691"/>
                </a:lnTo>
                <a:lnTo>
                  <a:pt x="296" y="691"/>
                </a:lnTo>
                <a:lnTo>
                  <a:pt x="296" y="691"/>
                </a:lnTo>
                <a:lnTo>
                  <a:pt x="295" y="690"/>
                </a:lnTo>
                <a:lnTo>
                  <a:pt x="295" y="690"/>
                </a:lnTo>
                <a:lnTo>
                  <a:pt x="295" y="690"/>
                </a:lnTo>
                <a:lnTo>
                  <a:pt x="294" y="690"/>
                </a:lnTo>
                <a:lnTo>
                  <a:pt x="294" y="691"/>
                </a:lnTo>
                <a:lnTo>
                  <a:pt x="294" y="691"/>
                </a:lnTo>
                <a:lnTo>
                  <a:pt x="294" y="691"/>
                </a:lnTo>
                <a:lnTo>
                  <a:pt x="294" y="692"/>
                </a:lnTo>
                <a:lnTo>
                  <a:pt x="293" y="692"/>
                </a:lnTo>
                <a:lnTo>
                  <a:pt x="293" y="694"/>
                </a:lnTo>
                <a:lnTo>
                  <a:pt x="292" y="694"/>
                </a:lnTo>
                <a:lnTo>
                  <a:pt x="292" y="694"/>
                </a:lnTo>
                <a:lnTo>
                  <a:pt x="291" y="695"/>
                </a:lnTo>
                <a:lnTo>
                  <a:pt x="290" y="695"/>
                </a:lnTo>
                <a:lnTo>
                  <a:pt x="290" y="694"/>
                </a:lnTo>
                <a:lnTo>
                  <a:pt x="290" y="694"/>
                </a:lnTo>
                <a:lnTo>
                  <a:pt x="290" y="693"/>
                </a:lnTo>
                <a:lnTo>
                  <a:pt x="289" y="693"/>
                </a:lnTo>
                <a:lnTo>
                  <a:pt x="289" y="693"/>
                </a:lnTo>
                <a:lnTo>
                  <a:pt x="289" y="692"/>
                </a:lnTo>
                <a:lnTo>
                  <a:pt x="288" y="692"/>
                </a:lnTo>
                <a:lnTo>
                  <a:pt x="288" y="692"/>
                </a:lnTo>
                <a:lnTo>
                  <a:pt x="287" y="693"/>
                </a:lnTo>
                <a:lnTo>
                  <a:pt x="286" y="693"/>
                </a:lnTo>
                <a:lnTo>
                  <a:pt x="286" y="694"/>
                </a:lnTo>
                <a:lnTo>
                  <a:pt x="285" y="694"/>
                </a:lnTo>
                <a:lnTo>
                  <a:pt x="285" y="694"/>
                </a:lnTo>
                <a:lnTo>
                  <a:pt x="285" y="694"/>
                </a:lnTo>
                <a:lnTo>
                  <a:pt x="284" y="694"/>
                </a:lnTo>
                <a:lnTo>
                  <a:pt x="283" y="694"/>
                </a:lnTo>
                <a:lnTo>
                  <a:pt x="283" y="694"/>
                </a:lnTo>
                <a:lnTo>
                  <a:pt x="283" y="694"/>
                </a:lnTo>
                <a:lnTo>
                  <a:pt x="283" y="695"/>
                </a:lnTo>
                <a:lnTo>
                  <a:pt x="282" y="695"/>
                </a:lnTo>
                <a:lnTo>
                  <a:pt x="282" y="695"/>
                </a:lnTo>
                <a:lnTo>
                  <a:pt x="281" y="695"/>
                </a:lnTo>
                <a:lnTo>
                  <a:pt x="281" y="695"/>
                </a:lnTo>
                <a:lnTo>
                  <a:pt x="281" y="695"/>
                </a:lnTo>
                <a:lnTo>
                  <a:pt x="281" y="694"/>
                </a:lnTo>
                <a:lnTo>
                  <a:pt x="280" y="693"/>
                </a:lnTo>
                <a:lnTo>
                  <a:pt x="280" y="693"/>
                </a:lnTo>
                <a:lnTo>
                  <a:pt x="280" y="692"/>
                </a:lnTo>
                <a:lnTo>
                  <a:pt x="279" y="692"/>
                </a:lnTo>
                <a:lnTo>
                  <a:pt x="278" y="691"/>
                </a:lnTo>
                <a:lnTo>
                  <a:pt x="277" y="691"/>
                </a:lnTo>
                <a:lnTo>
                  <a:pt x="277" y="690"/>
                </a:lnTo>
                <a:lnTo>
                  <a:pt x="276" y="690"/>
                </a:lnTo>
                <a:lnTo>
                  <a:pt x="276" y="689"/>
                </a:lnTo>
                <a:lnTo>
                  <a:pt x="275" y="689"/>
                </a:lnTo>
                <a:lnTo>
                  <a:pt x="275" y="689"/>
                </a:lnTo>
                <a:lnTo>
                  <a:pt x="274" y="689"/>
                </a:lnTo>
                <a:lnTo>
                  <a:pt x="274" y="689"/>
                </a:lnTo>
                <a:lnTo>
                  <a:pt x="273" y="689"/>
                </a:lnTo>
                <a:lnTo>
                  <a:pt x="272" y="688"/>
                </a:lnTo>
                <a:lnTo>
                  <a:pt x="272" y="687"/>
                </a:lnTo>
                <a:lnTo>
                  <a:pt x="271" y="686"/>
                </a:lnTo>
                <a:lnTo>
                  <a:pt x="271" y="686"/>
                </a:lnTo>
                <a:lnTo>
                  <a:pt x="270" y="685"/>
                </a:lnTo>
                <a:lnTo>
                  <a:pt x="270" y="684"/>
                </a:lnTo>
                <a:lnTo>
                  <a:pt x="269" y="684"/>
                </a:lnTo>
                <a:lnTo>
                  <a:pt x="269" y="683"/>
                </a:lnTo>
                <a:lnTo>
                  <a:pt x="268" y="682"/>
                </a:lnTo>
                <a:lnTo>
                  <a:pt x="266" y="680"/>
                </a:lnTo>
                <a:lnTo>
                  <a:pt x="266" y="679"/>
                </a:lnTo>
                <a:lnTo>
                  <a:pt x="265" y="679"/>
                </a:lnTo>
                <a:lnTo>
                  <a:pt x="265" y="678"/>
                </a:lnTo>
                <a:lnTo>
                  <a:pt x="264" y="678"/>
                </a:lnTo>
                <a:lnTo>
                  <a:pt x="263" y="678"/>
                </a:lnTo>
                <a:lnTo>
                  <a:pt x="262" y="678"/>
                </a:lnTo>
                <a:lnTo>
                  <a:pt x="261" y="678"/>
                </a:lnTo>
                <a:lnTo>
                  <a:pt x="260" y="679"/>
                </a:lnTo>
                <a:lnTo>
                  <a:pt x="259" y="679"/>
                </a:lnTo>
                <a:lnTo>
                  <a:pt x="258" y="680"/>
                </a:lnTo>
                <a:lnTo>
                  <a:pt x="257" y="681"/>
                </a:lnTo>
                <a:lnTo>
                  <a:pt x="256" y="681"/>
                </a:lnTo>
                <a:lnTo>
                  <a:pt x="256" y="682"/>
                </a:lnTo>
                <a:lnTo>
                  <a:pt x="255" y="683"/>
                </a:lnTo>
                <a:lnTo>
                  <a:pt x="255" y="683"/>
                </a:lnTo>
                <a:lnTo>
                  <a:pt x="255" y="683"/>
                </a:lnTo>
                <a:lnTo>
                  <a:pt x="254" y="683"/>
                </a:lnTo>
                <a:lnTo>
                  <a:pt x="254" y="683"/>
                </a:lnTo>
                <a:lnTo>
                  <a:pt x="252" y="684"/>
                </a:lnTo>
                <a:lnTo>
                  <a:pt x="251" y="684"/>
                </a:lnTo>
                <a:lnTo>
                  <a:pt x="251" y="684"/>
                </a:lnTo>
                <a:lnTo>
                  <a:pt x="248" y="687"/>
                </a:lnTo>
                <a:lnTo>
                  <a:pt x="248" y="687"/>
                </a:lnTo>
                <a:lnTo>
                  <a:pt x="247" y="689"/>
                </a:lnTo>
                <a:lnTo>
                  <a:pt x="246" y="690"/>
                </a:lnTo>
                <a:lnTo>
                  <a:pt x="245" y="690"/>
                </a:lnTo>
                <a:lnTo>
                  <a:pt x="245" y="691"/>
                </a:lnTo>
                <a:lnTo>
                  <a:pt x="244" y="691"/>
                </a:lnTo>
                <a:lnTo>
                  <a:pt x="244" y="691"/>
                </a:lnTo>
                <a:lnTo>
                  <a:pt x="243" y="691"/>
                </a:lnTo>
                <a:lnTo>
                  <a:pt x="242" y="692"/>
                </a:lnTo>
                <a:lnTo>
                  <a:pt x="242" y="692"/>
                </a:lnTo>
                <a:lnTo>
                  <a:pt x="242" y="693"/>
                </a:lnTo>
                <a:lnTo>
                  <a:pt x="241" y="693"/>
                </a:lnTo>
                <a:lnTo>
                  <a:pt x="240" y="694"/>
                </a:lnTo>
                <a:lnTo>
                  <a:pt x="240" y="694"/>
                </a:lnTo>
                <a:lnTo>
                  <a:pt x="239" y="694"/>
                </a:lnTo>
                <a:lnTo>
                  <a:pt x="239" y="695"/>
                </a:lnTo>
                <a:lnTo>
                  <a:pt x="239" y="695"/>
                </a:lnTo>
                <a:lnTo>
                  <a:pt x="238" y="695"/>
                </a:lnTo>
                <a:lnTo>
                  <a:pt x="235" y="695"/>
                </a:lnTo>
                <a:lnTo>
                  <a:pt x="234" y="695"/>
                </a:lnTo>
                <a:lnTo>
                  <a:pt x="232" y="696"/>
                </a:lnTo>
                <a:lnTo>
                  <a:pt x="231" y="696"/>
                </a:lnTo>
                <a:lnTo>
                  <a:pt x="231" y="697"/>
                </a:lnTo>
                <a:lnTo>
                  <a:pt x="230" y="697"/>
                </a:lnTo>
                <a:lnTo>
                  <a:pt x="230" y="698"/>
                </a:lnTo>
                <a:lnTo>
                  <a:pt x="229" y="698"/>
                </a:lnTo>
                <a:lnTo>
                  <a:pt x="228" y="700"/>
                </a:lnTo>
                <a:lnTo>
                  <a:pt x="228" y="701"/>
                </a:lnTo>
                <a:lnTo>
                  <a:pt x="227" y="702"/>
                </a:lnTo>
                <a:lnTo>
                  <a:pt x="226" y="702"/>
                </a:lnTo>
                <a:lnTo>
                  <a:pt x="225" y="703"/>
                </a:lnTo>
                <a:lnTo>
                  <a:pt x="225" y="703"/>
                </a:lnTo>
                <a:lnTo>
                  <a:pt x="225" y="703"/>
                </a:lnTo>
                <a:lnTo>
                  <a:pt x="224" y="704"/>
                </a:lnTo>
                <a:lnTo>
                  <a:pt x="224" y="705"/>
                </a:lnTo>
                <a:lnTo>
                  <a:pt x="224" y="705"/>
                </a:lnTo>
                <a:lnTo>
                  <a:pt x="224" y="705"/>
                </a:lnTo>
                <a:lnTo>
                  <a:pt x="224" y="705"/>
                </a:lnTo>
                <a:lnTo>
                  <a:pt x="223" y="707"/>
                </a:lnTo>
                <a:lnTo>
                  <a:pt x="222" y="708"/>
                </a:lnTo>
                <a:lnTo>
                  <a:pt x="222" y="708"/>
                </a:lnTo>
                <a:lnTo>
                  <a:pt x="222" y="709"/>
                </a:lnTo>
                <a:lnTo>
                  <a:pt x="222" y="710"/>
                </a:lnTo>
                <a:lnTo>
                  <a:pt x="222" y="710"/>
                </a:lnTo>
                <a:lnTo>
                  <a:pt x="223" y="711"/>
                </a:lnTo>
                <a:lnTo>
                  <a:pt x="223" y="712"/>
                </a:lnTo>
                <a:lnTo>
                  <a:pt x="223" y="712"/>
                </a:lnTo>
                <a:lnTo>
                  <a:pt x="223" y="713"/>
                </a:lnTo>
                <a:lnTo>
                  <a:pt x="223" y="714"/>
                </a:lnTo>
                <a:lnTo>
                  <a:pt x="223" y="714"/>
                </a:lnTo>
                <a:lnTo>
                  <a:pt x="223" y="715"/>
                </a:lnTo>
                <a:lnTo>
                  <a:pt x="224" y="715"/>
                </a:lnTo>
                <a:lnTo>
                  <a:pt x="224" y="715"/>
                </a:lnTo>
                <a:lnTo>
                  <a:pt x="224" y="715"/>
                </a:lnTo>
                <a:lnTo>
                  <a:pt x="224" y="715"/>
                </a:lnTo>
                <a:lnTo>
                  <a:pt x="224" y="715"/>
                </a:lnTo>
                <a:lnTo>
                  <a:pt x="224" y="716"/>
                </a:lnTo>
                <a:lnTo>
                  <a:pt x="223" y="716"/>
                </a:lnTo>
                <a:lnTo>
                  <a:pt x="223" y="717"/>
                </a:lnTo>
                <a:lnTo>
                  <a:pt x="223" y="717"/>
                </a:lnTo>
                <a:lnTo>
                  <a:pt x="224" y="717"/>
                </a:lnTo>
                <a:lnTo>
                  <a:pt x="224" y="718"/>
                </a:lnTo>
                <a:lnTo>
                  <a:pt x="224" y="718"/>
                </a:lnTo>
                <a:lnTo>
                  <a:pt x="225" y="719"/>
                </a:lnTo>
                <a:lnTo>
                  <a:pt x="226" y="721"/>
                </a:lnTo>
                <a:lnTo>
                  <a:pt x="226" y="722"/>
                </a:lnTo>
                <a:lnTo>
                  <a:pt x="227" y="722"/>
                </a:lnTo>
                <a:lnTo>
                  <a:pt x="227" y="723"/>
                </a:lnTo>
                <a:lnTo>
                  <a:pt x="228" y="723"/>
                </a:lnTo>
                <a:lnTo>
                  <a:pt x="228" y="724"/>
                </a:lnTo>
                <a:lnTo>
                  <a:pt x="228" y="725"/>
                </a:lnTo>
                <a:lnTo>
                  <a:pt x="228" y="725"/>
                </a:lnTo>
                <a:lnTo>
                  <a:pt x="228" y="725"/>
                </a:lnTo>
                <a:lnTo>
                  <a:pt x="228" y="725"/>
                </a:lnTo>
                <a:lnTo>
                  <a:pt x="228" y="726"/>
                </a:lnTo>
                <a:lnTo>
                  <a:pt x="228" y="726"/>
                </a:lnTo>
                <a:lnTo>
                  <a:pt x="228" y="727"/>
                </a:lnTo>
                <a:lnTo>
                  <a:pt x="229" y="729"/>
                </a:lnTo>
                <a:lnTo>
                  <a:pt x="229" y="729"/>
                </a:lnTo>
                <a:lnTo>
                  <a:pt x="229" y="730"/>
                </a:lnTo>
                <a:lnTo>
                  <a:pt x="230" y="731"/>
                </a:lnTo>
                <a:lnTo>
                  <a:pt x="231" y="731"/>
                </a:lnTo>
                <a:lnTo>
                  <a:pt x="231" y="732"/>
                </a:lnTo>
                <a:lnTo>
                  <a:pt x="233" y="732"/>
                </a:lnTo>
                <a:lnTo>
                  <a:pt x="234" y="733"/>
                </a:lnTo>
                <a:lnTo>
                  <a:pt x="235" y="733"/>
                </a:lnTo>
                <a:lnTo>
                  <a:pt x="235" y="734"/>
                </a:lnTo>
                <a:lnTo>
                  <a:pt x="235" y="734"/>
                </a:lnTo>
                <a:lnTo>
                  <a:pt x="236" y="734"/>
                </a:lnTo>
                <a:lnTo>
                  <a:pt x="236" y="734"/>
                </a:lnTo>
                <a:lnTo>
                  <a:pt x="236" y="735"/>
                </a:lnTo>
                <a:lnTo>
                  <a:pt x="236" y="735"/>
                </a:lnTo>
                <a:lnTo>
                  <a:pt x="237" y="735"/>
                </a:lnTo>
                <a:lnTo>
                  <a:pt x="237" y="735"/>
                </a:lnTo>
                <a:lnTo>
                  <a:pt x="237" y="735"/>
                </a:lnTo>
                <a:lnTo>
                  <a:pt x="238" y="735"/>
                </a:lnTo>
                <a:lnTo>
                  <a:pt x="238" y="735"/>
                </a:lnTo>
                <a:lnTo>
                  <a:pt x="239" y="735"/>
                </a:lnTo>
                <a:lnTo>
                  <a:pt x="239" y="735"/>
                </a:lnTo>
                <a:lnTo>
                  <a:pt x="239" y="735"/>
                </a:lnTo>
                <a:lnTo>
                  <a:pt x="240" y="735"/>
                </a:lnTo>
                <a:lnTo>
                  <a:pt x="240" y="736"/>
                </a:lnTo>
                <a:lnTo>
                  <a:pt x="240" y="736"/>
                </a:lnTo>
                <a:lnTo>
                  <a:pt x="241" y="736"/>
                </a:lnTo>
                <a:lnTo>
                  <a:pt x="242" y="737"/>
                </a:lnTo>
                <a:lnTo>
                  <a:pt x="242" y="737"/>
                </a:lnTo>
                <a:lnTo>
                  <a:pt x="242" y="737"/>
                </a:lnTo>
                <a:lnTo>
                  <a:pt x="243" y="738"/>
                </a:lnTo>
                <a:lnTo>
                  <a:pt x="243" y="738"/>
                </a:lnTo>
                <a:lnTo>
                  <a:pt x="243" y="739"/>
                </a:lnTo>
                <a:lnTo>
                  <a:pt x="242" y="739"/>
                </a:lnTo>
                <a:lnTo>
                  <a:pt x="242" y="739"/>
                </a:lnTo>
                <a:lnTo>
                  <a:pt x="242" y="740"/>
                </a:lnTo>
                <a:lnTo>
                  <a:pt x="242" y="740"/>
                </a:lnTo>
                <a:lnTo>
                  <a:pt x="242" y="741"/>
                </a:lnTo>
                <a:lnTo>
                  <a:pt x="241" y="742"/>
                </a:lnTo>
                <a:lnTo>
                  <a:pt x="241" y="742"/>
                </a:lnTo>
                <a:lnTo>
                  <a:pt x="241" y="742"/>
                </a:lnTo>
                <a:lnTo>
                  <a:pt x="241" y="743"/>
                </a:lnTo>
                <a:lnTo>
                  <a:pt x="240" y="743"/>
                </a:lnTo>
                <a:lnTo>
                  <a:pt x="240" y="743"/>
                </a:lnTo>
                <a:lnTo>
                  <a:pt x="239" y="743"/>
                </a:lnTo>
                <a:lnTo>
                  <a:pt x="239" y="744"/>
                </a:lnTo>
                <a:lnTo>
                  <a:pt x="238" y="744"/>
                </a:lnTo>
                <a:lnTo>
                  <a:pt x="238" y="745"/>
                </a:lnTo>
                <a:lnTo>
                  <a:pt x="238" y="745"/>
                </a:lnTo>
                <a:lnTo>
                  <a:pt x="237" y="745"/>
                </a:lnTo>
                <a:lnTo>
                  <a:pt x="237" y="745"/>
                </a:lnTo>
                <a:lnTo>
                  <a:pt x="237" y="746"/>
                </a:lnTo>
                <a:lnTo>
                  <a:pt x="237" y="746"/>
                </a:lnTo>
                <a:lnTo>
                  <a:pt x="237" y="747"/>
                </a:lnTo>
                <a:lnTo>
                  <a:pt x="237" y="747"/>
                </a:lnTo>
                <a:lnTo>
                  <a:pt x="239" y="747"/>
                </a:lnTo>
                <a:lnTo>
                  <a:pt x="239" y="748"/>
                </a:lnTo>
                <a:lnTo>
                  <a:pt x="239" y="748"/>
                </a:lnTo>
                <a:lnTo>
                  <a:pt x="239" y="748"/>
                </a:lnTo>
                <a:lnTo>
                  <a:pt x="238" y="751"/>
                </a:lnTo>
                <a:lnTo>
                  <a:pt x="237" y="751"/>
                </a:lnTo>
                <a:lnTo>
                  <a:pt x="238" y="751"/>
                </a:lnTo>
                <a:lnTo>
                  <a:pt x="238" y="752"/>
                </a:lnTo>
                <a:lnTo>
                  <a:pt x="238" y="752"/>
                </a:lnTo>
                <a:lnTo>
                  <a:pt x="239" y="753"/>
                </a:lnTo>
                <a:lnTo>
                  <a:pt x="240" y="753"/>
                </a:lnTo>
                <a:lnTo>
                  <a:pt x="241" y="753"/>
                </a:lnTo>
                <a:lnTo>
                  <a:pt x="241" y="754"/>
                </a:lnTo>
                <a:lnTo>
                  <a:pt x="242" y="754"/>
                </a:lnTo>
                <a:lnTo>
                  <a:pt x="242" y="754"/>
                </a:lnTo>
                <a:lnTo>
                  <a:pt x="242" y="755"/>
                </a:lnTo>
                <a:lnTo>
                  <a:pt x="242" y="755"/>
                </a:lnTo>
                <a:lnTo>
                  <a:pt x="242" y="756"/>
                </a:lnTo>
                <a:lnTo>
                  <a:pt x="242" y="756"/>
                </a:lnTo>
                <a:lnTo>
                  <a:pt x="242" y="757"/>
                </a:lnTo>
                <a:lnTo>
                  <a:pt x="241" y="757"/>
                </a:lnTo>
                <a:lnTo>
                  <a:pt x="241" y="758"/>
                </a:lnTo>
                <a:lnTo>
                  <a:pt x="241" y="758"/>
                </a:lnTo>
                <a:lnTo>
                  <a:pt x="241" y="758"/>
                </a:lnTo>
                <a:lnTo>
                  <a:pt x="241" y="759"/>
                </a:lnTo>
                <a:lnTo>
                  <a:pt x="240" y="759"/>
                </a:lnTo>
                <a:lnTo>
                  <a:pt x="239" y="760"/>
                </a:lnTo>
                <a:lnTo>
                  <a:pt x="239" y="760"/>
                </a:lnTo>
                <a:lnTo>
                  <a:pt x="239" y="760"/>
                </a:lnTo>
                <a:lnTo>
                  <a:pt x="239" y="761"/>
                </a:lnTo>
                <a:lnTo>
                  <a:pt x="239" y="761"/>
                </a:lnTo>
                <a:lnTo>
                  <a:pt x="239" y="762"/>
                </a:lnTo>
                <a:lnTo>
                  <a:pt x="239" y="762"/>
                </a:lnTo>
                <a:lnTo>
                  <a:pt x="239" y="763"/>
                </a:lnTo>
                <a:lnTo>
                  <a:pt x="238" y="763"/>
                </a:lnTo>
                <a:lnTo>
                  <a:pt x="238" y="763"/>
                </a:lnTo>
                <a:lnTo>
                  <a:pt x="236" y="762"/>
                </a:lnTo>
                <a:lnTo>
                  <a:pt x="235" y="762"/>
                </a:lnTo>
                <a:lnTo>
                  <a:pt x="233" y="762"/>
                </a:lnTo>
                <a:lnTo>
                  <a:pt x="233" y="762"/>
                </a:lnTo>
                <a:lnTo>
                  <a:pt x="232" y="763"/>
                </a:lnTo>
                <a:lnTo>
                  <a:pt x="231" y="763"/>
                </a:lnTo>
                <a:lnTo>
                  <a:pt x="231" y="763"/>
                </a:lnTo>
                <a:lnTo>
                  <a:pt x="231" y="764"/>
                </a:lnTo>
                <a:lnTo>
                  <a:pt x="231" y="765"/>
                </a:lnTo>
                <a:lnTo>
                  <a:pt x="231" y="765"/>
                </a:lnTo>
                <a:lnTo>
                  <a:pt x="231" y="765"/>
                </a:lnTo>
                <a:lnTo>
                  <a:pt x="231" y="766"/>
                </a:lnTo>
                <a:lnTo>
                  <a:pt x="231" y="767"/>
                </a:lnTo>
                <a:lnTo>
                  <a:pt x="231" y="767"/>
                </a:lnTo>
                <a:lnTo>
                  <a:pt x="231" y="768"/>
                </a:lnTo>
                <a:lnTo>
                  <a:pt x="231" y="769"/>
                </a:lnTo>
                <a:lnTo>
                  <a:pt x="231" y="769"/>
                </a:lnTo>
                <a:lnTo>
                  <a:pt x="231" y="770"/>
                </a:lnTo>
                <a:lnTo>
                  <a:pt x="231" y="771"/>
                </a:lnTo>
                <a:lnTo>
                  <a:pt x="230" y="772"/>
                </a:lnTo>
                <a:lnTo>
                  <a:pt x="230" y="774"/>
                </a:lnTo>
                <a:lnTo>
                  <a:pt x="229" y="775"/>
                </a:lnTo>
                <a:lnTo>
                  <a:pt x="228" y="776"/>
                </a:lnTo>
                <a:lnTo>
                  <a:pt x="226" y="778"/>
                </a:lnTo>
                <a:lnTo>
                  <a:pt x="224" y="780"/>
                </a:lnTo>
                <a:lnTo>
                  <a:pt x="224" y="781"/>
                </a:lnTo>
                <a:lnTo>
                  <a:pt x="224" y="781"/>
                </a:lnTo>
                <a:lnTo>
                  <a:pt x="224" y="782"/>
                </a:lnTo>
                <a:lnTo>
                  <a:pt x="224" y="783"/>
                </a:lnTo>
                <a:lnTo>
                  <a:pt x="224" y="783"/>
                </a:lnTo>
                <a:lnTo>
                  <a:pt x="224" y="783"/>
                </a:lnTo>
                <a:lnTo>
                  <a:pt x="224" y="784"/>
                </a:lnTo>
                <a:lnTo>
                  <a:pt x="224" y="786"/>
                </a:lnTo>
                <a:lnTo>
                  <a:pt x="224" y="786"/>
                </a:lnTo>
                <a:lnTo>
                  <a:pt x="224" y="786"/>
                </a:lnTo>
                <a:lnTo>
                  <a:pt x="223" y="787"/>
                </a:lnTo>
                <a:lnTo>
                  <a:pt x="223" y="788"/>
                </a:lnTo>
                <a:lnTo>
                  <a:pt x="222" y="788"/>
                </a:lnTo>
                <a:lnTo>
                  <a:pt x="221" y="788"/>
                </a:lnTo>
                <a:lnTo>
                  <a:pt x="221" y="789"/>
                </a:lnTo>
                <a:lnTo>
                  <a:pt x="220" y="789"/>
                </a:lnTo>
                <a:lnTo>
                  <a:pt x="219" y="790"/>
                </a:lnTo>
                <a:lnTo>
                  <a:pt x="219" y="790"/>
                </a:lnTo>
                <a:lnTo>
                  <a:pt x="219" y="790"/>
                </a:lnTo>
                <a:lnTo>
                  <a:pt x="219" y="791"/>
                </a:lnTo>
                <a:lnTo>
                  <a:pt x="218" y="791"/>
                </a:lnTo>
                <a:lnTo>
                  <a:pt x="218" y="792"/>
                </a:lnTo>
                <a:lnTo>
                  <a:pt x="217" y="793"/>
                </a:lnTo>
                <a:lnTo>
                  <a:pt x="217" y="793"/>
                </a:lnTo>
                <a:lnTo>
                  <a:pt x="217" y="794"/>
                </a:lnTo>
                <a:lnTo>
                  <a:pt x="217" y="794"/>
                </a:lnTo>
                <a:lnTo>
                  <a:pt x="216" y="794"/>
                </a:lnTo>
                <a:lnTo>
                  <a:pt x="216" y="794"/>
                </a:lnTo>
                <a:lnTo>
                  <a:pt x="215" y="795"/>
                </a:lnTo>
                <a:lnTo>
                  <a:pt x="215" y="796"/>
                </a:lnTo>
                <a:lnTo>
                  <a:pt x="215" y="797"/>
                </a:lnTo>
                <a:lnTo>
                  <a:pt x="215" y="798"/>
                </a:lnTo>
                <a:lnTo>
                  <a:pt x="215" y="799"/>
                </a:lnTo>
                <a:lnTo>
                  <a:pt x="215" y="799"/>
                </a:lnTo>
                <a:lnTo>
                  <a:pt x="215" y="800"/>
                </a:lnTo>
                <a:lnTo>
                  <a:pt x="214" y="800"/>
                </a:lnTo>
                <a:lnTo>
                  <a:pt x="214" y="800"/>
                </a:lnTo>
                <a:lnTo>
                  <a:pt x="214" y="800"/>
                </a:lnTo>
                <a:lnTo>
                  <a:pt x="214" y="800"/>
                </a:lnTo>
                <a:lnTo>
                  <a:pt x="213" y="800"/>
                </a:lnTo>
                <a:lnTo>
                  <a:pt x="213" y="800"/>
                </a:lnTo>
                <a:lnTo>
                  <a:pt x="212" y="800"/>
                </a:lnTo>
                <a:lnTo>
                  <a:pt x="212" y="800"/>
                </a:lnTo>
                <a:lnTo>
                  <a:pt x="211" y="800"/>
                </a:lnTo>
                <a:lnTo>
                  <a:pt x="210" y="800"/>
                </a:lnTo>
                <a:lnTo>
                  <a:pt x="210" y="800"/>
                </a:lnTo>
                <a:lnTo>
                  <a:pt x="209" y="800"/>
                </a:lnTo>
                <a:lnTo>
                  <a:pt x="209" y="800"/>
                </a:lnTo>
                <a:lnTo>
                  <a:pt x="209" y="799"/>
                </a:lnTo>
                <a:lnTo>
                  <a:pt x="208" y="799"/>
                </a:lnTo>
                <a:lnTo>
                  <a:pt x="208" y="798"/>
                </a:lnTo>
                <a:lnTo>
                  <a:pt x="208" y="798"/>
                </a:lnTo>
                <a:lnTo>
                  <a:pt x="208" y="798"/>
                </a:lnTo>
                <a:lnTo>
                  <a:pt x="207" y="798"/>
                </a:lnTo>
                <a:lnTo>
                  <a:pt x="207" y="797"/>
                </a:lnTo>
                <a:lnTo>
                  <a:pt x="206" y="797"/>
                </a:lnTo>
                <a:lnTo>
                  <a:pt x="206" y="797"/>
                </a:lnTo>
                <a:lnTo>
                  <a:pt x="205" y="797"/>
                </a:lnTo>
                <a:lnTo>
                  <a:pt x="205" y="797"/>
                </a:lnTo>
                <a:lnTo>
                  <a:pt x="204" y="797"/>
                </a:lnTo>
                <a:lnTo>
                  <a:pt x="204" y="797"/>
                </a:lnTo>
                <a:lnTo>
                  <a:pt x="204" y="797"/>
                </a:lnTo>
                <a:lnTo>
                  <a:pt x="204" y="798"/>
                </a:lnTo>
                <a:lnTo>
                  <a:pt x="204" y="799"/>
                </a:lnTo>
                <a:lnTo>
                  <a:pt x="203" y="800"/>
                </a:lnTo>
                <a:lnTo>
                  <a:pt x="203" y="800"/>
                </a:lnTo>
                <a:lnTo>
                  <a:pt x="203" y="801"/>
                </a:lnTo>
                <a:lnTo>
                  <a:pt x="203" y="802"/>
                </a:lnTo>
                <a:lnTo>
                  <a:pt x="204" y="803"/>
                </a:lnTo>
                <a:lnTo>
                  <a:pt x="204" y="804"/>
                </a:lnTo>
                <a:lnTo>
                  <a:pt x="204" y="805"/>
                </a:lnTo>
                <a:lnTo>
                  <a:pt x="204" y="805"/>
                </a:lnTo>
                <a:lnTo>
                  <a:pt x="204" y="806"/>
                </a:lnTo>
                <a:lnTo>
                  <a:pt x="203" y="806"/>
                </a:lnTo>
                <a:lnTo>
                  <a:pt x="203" y="806"/>
                </a:lnTo>
                <a:lnTo>
                  <a:pt x="202" y="807"/>
                </a:lnTo>
                <a:lnTo>
                  <a:pt x="201" y="807"/>
                </a:lnTo>
                <a:lnTo>
                  <a:pt x="201" y="808"/>
                </a:lnTo>
                <a:lnTo>
                  <a:pt x="201" y="809"/>
                </a:lnTo>
                <a:lnTo>
                  <a:pt x="201" y="810"/>
                </a:lnTo>
                <a:lnTo>
                  <a:pt x="201" y="811"/>
                </a:lnTo>
                <a:lnTo>
                  <a:pt x="200" y="811"/>
                </a:lnTo>
                <a:lnTo>
                  <a:pt x="200" y="812"/>
                </a:lnTo>
                <a:lnTo>
                  <a:pt x="200" y="814"/>
                </a:lnTo>
                <a:lnTo>
                  <a:pt x="199" y="814"/>
                </a:lnTo>
                <a:lnTo>
                  <a:pt x="199" y="816"/>
                </a:lnTo>
                <a:lnTo>
                  <a:pt x="199" y="816"/>
                </a:lnTo>
                <a:lnTo>
                  <a:pt x="198" y="816"/>
                </a:lnTo>
                <a:lnTo>
                  <a:pt x="198" y="816"/>
                </a:lnTo>
                <a:lnTo>
                  <a:pt x="197" y="816"/>
                </a:lnTo>
                <a:lnTo>
                  <a:pt x="196" y="816"/>
                </a:lnTo>
                <a:lnTo>
                  <a:pt x="196" y="816"/>
                </a:lnTo>
                <a:lnTo>
                  <a:pt x="196" y="817"/>
                </a:lnTo>
                <a:lnTo>
                  <a:pt x="195" y="817"/>
                </a:lnTo>
                <a:lnTo>
                  <a:pt x="195" y="817"/>
                </a:lnTo>
                <a:lnTo>
                  <a:pt x="194" y="818"/>
                </a:lnTo>
                <a:lnTo>
                  <a:pt x="194" y="819"/>
                </a:lnTo>
                <a:lnTo>
                  <a:pt x="194" y="820"/>
                </a:lnTo>
                <a:lnTo>
                  <a:pt x="194" y="820"/>
                </a:lnTo>
                <a:lnTo>
                  <a:pt x="193" y="821"/>
                </a:lnTo>
                <a:lnTo>
                  <a:pt x="193" y="821"/>
                </a:lnTo>
                <a:lnTo>
                  <a:pt x="192" y="821"/>
                </a:lnTo>
                <a:lnTo>
                  <a:pt x="191" y="822"/>
                </a:lnTo>
                <a:lnTo>
                  <a:pt x="191" y="822"/>
                </a:lnTo>
                <a:lnTo>
                  <a:pt x="190" y="822"/>
                </a:lnTo>
                <a:lnTo>
                  <a:pt x="189" y="822"/>
                </a:lnTo>
                <a:lnTo>
                  <a:pt x="189" y="821"/>
                </a:lnTo>
                <a:lnTo>
                  <a:pt x="189" y="821"/>
                </a:lnTo>
                <a:lnTo>
                  <a:pt x="188" y="821"/>
                </a:lnTo>
                <a:lnTo>
                  <a:pt x="188" y="820"/>
                </a:lnTo>
                <a:lnTo>
                  <a:pt x="187" y="820"/>
                </a:lnTo>
                <a:lnTo>
                  <a:pt x="187" y="820"/>
                </a:lnTo>
                <a:lnTo>
                  <a:pt x="186" y="820"/>
                </a:lnTo>
                <a:lnTo>
                  <a:pt x="185" y="819"/>
                </a:lnTo>
                <a:lnTo>
                  <a:pt x="185" y="819"/>
                </a:lnTo>
                <a:lnTo>
                  <a:pt x="184" y="818"/>
                </a:lnTo>
                <a:lnTo>
                  <a:pt x="184" y="819"/>
                </a:lnTo>
                <a:lnTo>
                  <a:pt x="183" y="820"/>
                </a:lnTo>
                <a:lnTo>
                  <a:pt x="182" y="820"/>
                </a:lnTo>
                <a:lnTo>
                  <a:pt x="182" y="820"/>
                </a:lnTo>
                <a:lnTo>
                  <a:pt x="181" y="820"/>
                </a:lnTo>
                <a:lnTo>
                  <a:pt x="181" y="820"/>
                </a:lnTo>
                <a:lnTo>
                  <a:pt x="180" y="820"/>
                </a:lnTo>
                <a:lnTo>
                  <a:pt x="179" y="820"/>
                </a:lnTo>
                <a:lnTo>
                  <a:pt x="179" y="819"/>
                </a:lnTo>
                <a:lnTo>
                  <a:pt x="178" y="819"/>
                </a:lnTo>
                <a:lnTo>
                  <a:pt x="178" y="818"/>
                </a:lnTo>
                <a:lnTo>
                  <a:pt x="177" y="818"/>
                </a:lnTo>
                <a:lnTo>
                  <a:pt x="177" y="818"/>
                </a:lnTo>
                <a:lnTo>
                  <a:pt x="176" y="817"/>
                </a:lnTo>
                <a:lnTo>
                  <a:pt x="176" y="816"/>
                </a:lnTo>
                <a:lnTo>
                  <a:pt x="175" y="815"/>
                </a:lnTo>
                <a:lnTo>
                  <a:pt x="175" y="815"/>
                </a:lnTo>
                <a:lnTo>
                  <a:pt x="174" y="814"/>
                </a:lnTo>
                <a:lnTo>
                  <a:pt x="174" y="813"/>
                </a:lnTo>
                <a:lnTo>
                  <a:pt x="174" y="812"/>
                </a:lnTo>
                <a:lnTo>
                  <a:pt x="172" y="812"/>
                </a:lnTo>
                <a:lnTo>
                  <a:pt x="172" y="812"/>
                </a:lnTo>
                <a:lnTo>
                  <a:pt x="171" y="812"/>
                </a:lnTo>
                <a:lnTo>
                  <a:pt x="171" y="812"/>
                </a:lnTo>
                <a:lnTo>
                  <a:pt x="170" y="813"/>
                </a:lnTo>
                <a:lnTo>
                  <a:pt x="169" y="814"/>
                </a:lnTo>
                <a:lnTo>
                  <a:pt x="168" y="815"/>
                </a:lnTo>
                <a:lnTo>
                  <a:pt x="168" y="816"/>
                </a:lnTo>
                <a:lnTo>
                  <a:pt x="167" y="816"/>
                </a:lnTo>
                <a:lnTo>
                  <a:pt x="166" y="817"/>
                </a:lnTo>
                <a:lnTo>
                  <a:pt x="165" y="817"/>
                </a:lnTo>
                <a:lnTo>
                  <a:pt x="165" y="818"/>
                </a:lnTo>
                <a:lnTo>
                  <a:pt x="164" y="818"/>
                </a:lnTo>
                <a:lnTo>
                  <a:pt x="163" y="818"/>
                </a:lnTo>
                <a:lnTo>
                  <a:pt x="163" y="818"/>
                </a:lnTo>
                <a:lnTo>
                  <a:pt x="162" y="818"/>
                </a:lnTo>
                <a:lnTo>
                  <a:pt x="161" y="818"/>
                </a:lnTo>
                <a:lnTo>
                  <a:pt x="161" y="818"/>
                </a:lnTo>
                <a:lnTo>
                  <a:pt x="160" y="818"/>
                </a:lnTo>
                <a:lnTo>
                  <a:pt x="159" y="818"/>
                </a:lnTo>
                <a:lnTo>
                  <a:pt x="159" y="819"/>
                </a:lnTo>
                <a:lnTo>
                  <a:pt x="158" y="819"/>
                </a:lnTo>
                <a:lnTo>
                  <a:pt x="158" y="820"/>
                </a:lnTo>
                <a:lnTo>
                  <a:pt x="157" y="821"/>
                </a:lnTo>
                <a:lnTo>
                  <a:pt x="157" y="821"/>
                </a:lnTo>
                <a:lnTo>
                  <a:pt x="157" y="822"/>
                </a:lnTo>
                <a:lnTo>
                  <a:pt x="154" y="822"/>
                </a:lnTo>
                <a:lnTo>
                  <a:pt x="154" y="823"/>
                </a:lnTo>
                <a:lnTo>
                  <a:pt x="154" y="823"/>
                </a:lnTo>
                <a:lnTo>
                  <a:pt x="153" y="823"/>
                </a:lnTo>
                <a:lnTo>
                  <a:pt x="153" y="823"/>
                </a:lnTo>
                <a:lnTo>
                  <a:pt x="152" y="822"/>
                </a:lnTo>
                <a:lnTo>
                  <a:pt x="152" y="822"/>
                </a:lnTo>
                <a:lnTo>
                  <a:pt x="152" y="822"/>
                </a:lnTo>
                <a:lnTo>
                  <a:pt x="151" y="821"/>
                </a:lnTo>
                <a:lnTo>
                  <a:pt x="150" y="820"/>
                </a:lnTo>
                <a:lnTo>
                  <a:pt x="150" y="820"/>
                </a:lnTo>
                <a:lnTo>
                  <a:pt x="149" y="820"/>
                </a:lnTo>
                <a:lnTo>
                  <a:pt x="148" y="820"/>
                </a:lnTo>
                <a:lnTo>
                  <a:pt x="148" y="820"/>
                </a:lnTo>
                <a:lnTo>
                  <a:pt x="147" y="820"/>
                </a:lnTo>
                <a:lnTo>
                  <a:pt x="147" y="820"/>
                </a:lnTo>
                <a:lnTo>
                  <a:pt x="146" y="820"/>
                </a:lnTo>
                <a:lnTo>
                  <a:pt x="145" y="820"/>
                </a:lnTo>
                <a:lnTo>
                  <a:pt x="145" y="821"/>
                </a:lnTo>
                <a:lnTo>
                  <a:pt x="144" y="823"/>
                </a:lnTo>
                <a:lnTo>
                  <a:pt x="144" y="823"/>
                </a:lnTo>
                <a:lnTo>
                  <a:pt x="144" y="823"/>
                </a:lnTo>
                <a:lnTo>
                  <a:pt x="144" y="824"/>
                </a:lnTo>
                <a:lnTo>
                  <a:pt x="143" y="824"/>
                </a:lnTo>
                <a:lnTo>
                  <a:pt x="142" y="825"/>
                </a:lnTo>
                <a:lnTo>
                  <a:pt x="142" y="825"/>
                </a:lnTo>
                <a:lnTo>
                  <a:pt x="141" y="825"/>
                </a:lnTo>
                <a:lnTo>
                  <a:pt x="141" y="826"/>
                </a:lnTo>
                <a:lnTo>
                  <a:pt x="140" y="826"/>
                </a:lnTo>
                <a:lnTo>
                  <a:pt x="139" y="826"/>
                </a:lnTo>
                <a:lnTo>
                  <a:pt x="139" y="826"/>
                </a:lnTo>
                <a:lnTo>
                  <a:pt x="138" y="826"/>
                </a:lnTo>
                <a:lnTo>
                  <a:pt x="138" y="826"/>
                </a:lnTo>
                <a:lnTo>
                  <a:pt x="138" y="826"/>
                </a:lnTo>
                <a:lnTo>
                  <a:pt x="137" y="826"/>
                </a:lnTo>
                <a:lnTo>
                  <a:pt x="137" y="826"/>
                </a:lnTo>
                <a:lnTo>
                  <a:pt x="137" y="827"/>
                </a:lnTo>
                <a:lnTo>
                  <a:pt x="137" y="828"/>
                </a:lnTo>
                <a:lnTo>
                  <a:pt x="138" y="829"/>
                </a:lnTo>
                <a:lnTo>
                  <a:pt x="138" y="830"/>
                </a:lnTo>
                <a:lnTo>
                  <a:pt x="138" y="831"/>
                </a:lnTo>
                <a:lnTo>
                  <a:pt x="138" y="832"/>
                </a:lnTo>
                <a:lnTo>
                  <a:pt x="138" y="833"/>
                </a:lnTo>
                <a:lnTo>
                  <a:pt x="138" y="833"/>
                </a:lnTo>
                <a:lnTo>
                  <a:pt x="138" y="834"/>
                </a:lnTo>
                <a:lnTo>
                  <a:pt x="137" y="834"/>
                </a:lnTo>
                <a:lnTo>
                  <a:pt x="137" y="834"/>
                </a:lnTo>
                <a:lnTo>
                  <a:pt x="136" y="835"/>
                </a:lnTo>
                <a:lnTo>
                  <a:pt x="135" y="835"/>
                </a:lnTo>
                <a:lnTo>
                  <a:pt x="134" y="835"/>
                </a:lnTo>
                <a:lnTo>
                  <a:pt x="133" y="834"/>
                </a:lnTo>
                <a:lnTo>
                  <a:pt x="133" y="834"/>
                </a:lnTo>
                <a:lnTo>
                  <a:pt x="132" y="835"/>
                </a:lnTo>
                <a:lnTo>
                  <a:pt x="131" y="835"/>
                </a:lnTo>
                <a:lnTo>
                  <a:pt x="131" y="835"/>
                </a:lnTo>
                <a:lnTo>
                  <a:pt x="130" y="836"/>
                </a:lnTo>
                <a:lnTo>
                  <a:pt x="129" y="836"/>
                </a:lnTo>
                <a:lnTo>
                  <a:pt x="128" y="836"/>
                </a:lnTo>
                <a:lnTo>
                  <a:pt x="128" y="837"/>
                </a:lnTo>
                <a:lnTo>
                  <a:pt x="128" y="837"/>
                </a:lnTo>
                <a:lnTo>
                  <a:pt x="128" y="838"/>
                </a:lnTo>
                <a:lnTo>
                  <a:pt x="128" y="838"/>
                </a:lnTo>
                <a:lnTo>
                  <a:pt x="128" y="839"/>
                </a:lnTo>
                <a:lnTo>
                  <a:pt x="127" y="839"/>
                </a:lnTo>
                <a:lnTo>
                  <a:pt x="127" y="838"/>
                </a:lnTo>
                <a:lnTo>
                  <a:pt x="127" y="838"/>
                </a:lnTo>
                <a:lnTo>
                  <a:pt x="126" y="838"/>
                </a:lnTo>
                <a:lnTo>
                  <a:pt x="125" y="839"/>
                </a:lnTo>
                <a:lnTo>
                  <a:pt x="125" y="839"/>
                </a:lnTo>
                <a:lnTo>
                  <a:pt x="125" y="839"/>
                </a:lnTo>
                <a:lnTo>
                  <a:pt x="124" y="840"/>
                </a:lnTo>
                <a:lnTo>
                  <a:pt x="124" y="840"/>
                </a:lnTo>
                <a:lnTo>
                  <a:pt x="124" y="840"/>
                </a:lnTo>
                <a:lnTo>
                  <a:pt x="123" y="841"/>
                </a:lnTo>
                <a:lnTo>
                  <a:pt x="123" y="842"/>
                </a:lnTo>
                <a:lnTo>
                  <a:pt x="123" y="843"/>
                </a:lnTo>
                <a:lnTo>
                  <a:pt x="123" y="843"/>
                </a:lnTo>
                <a:lnTo>
                  <a:pt x="123" y="844"/>
                </a:lnTo>
                <a:lnTo>
                  <a:pt x="123" y="844"/>
                </a:lnTo>
                <a:lnTo>
                  <a:pt x="123" y="845"/>
                </a:lnTo>
                <a:lnTo>
                  <a:pt x="123" y="845"/>
                </a:lnTo>
                <a:lnTo>
                  <a:pt x="123" y="846"/>
                </a:lnTo>
                <a:lnTo>
                  <a:pt x="122" y="846"/>
                </a:lnTo>
                <a:lnTo>
                  <a:pt x="121" y="846"/>
                </a:lnTo>
                <a:lnTo>
                  <a:pt x="120" y="846"/>
                </a:lnTo>
                <a:lnTo>
                  <a:pt x="119" y="848"/>
                </a:lnTo>
                <a:lnTo>
                  <a:pt x="119" y="848"/>
                </a:lnTo>
                <a:lnTo>
                  <a:pt x="118" y="849"/>
                </a:lnTo>
                <a:lnTo>
                  <a:pt x="118" y="848"/>
                </a:lnTo>
                <a:lnTo>
                  <a:pt x="118" y="848"/>
                </a:lnTo>
                <a:lnTo>
                  <a:pt x="118" y="847"/>
                </a:lnTo>
                <a:lnTo>
                  <a:pt x="117" y="847"/>
                </a:lnTo>
                <a:lnTo>
                  <a:pt x="117" y="846"/>
                </a:lnTo>
                <a:lnTo>
                  <a:pt x="117" y="847"/>
                </a:lnTo>
                <a:lnTo>
                  <a:pt x="116" y="847"/>
                </a:lnTo>
                <a:lnTo>
                  <a:pt x="115" y="848"/>
                </a:lnTo>
                <a:lnTo>
                  <a:pt x="115" y="849"/>
                </a:lnTo>
                <a:lnTo>
                  <a:pt x="114" y="849"/>
                </a:lnTo>
                <a:lnTo>
                  <a:pt x="114" y="849"/>
                </a:lnTo>
                <a:lnTo>
                  <a:pt x="113" y="849"/>
                </a:lnTo>
                <a:lnTo>
                  <a:pt x="113" y="849"/>
                </a:lnTo>
                <a:lnTo>
                  <a:pt x="113" y="850"/>
                </a:lnTo>
                <a:lnTo>
                  <a:pt x="113" y="850"/>
                </a:lnTo>
                <a:lnTo>
                  <a:pt x="112" y="850"/>
                </a:lnTo>
                <a:lnTo>
                  <a:pt x="112" y="850"/>
                </a:lnTo>
                <a:lnTo>
                  <a:pt x="112" y="851"/>
                </a:lnTo>
                <a:lnTo>
                  <a:pt x="111" y="851"/>
                </a:lnTo>
                <a:lnTo>
                  <a:pt x="111" y="851"/>
                </a:lnTo>
                <a:lnTo>
                  <a:pt x="110" y="851"/>
                </a:lnTo>
                <a:lnTo>
                  <a:pt x="110" y="851"/>
                </a:lnTo>
                <a:lnTo>
                  <a:pt x="109" y="851"/>
                </a:lnTo>
                <a:lnTo>
                  <a:pt x="108" y="851"/>
                </a:lnTo>
                <a:lnTo>
                  <a:pt x="108" y="850"/>
                </a:lnTo>
                <a:lnTo>
                  <a:pt x="108" y="850"/>
                </a:lnTo>
                <a:lnTo>
                  <a:pt x="107" y="850"/>
                </a:lnTo>
                <a:lnTo>
                  <a:pt x="107" y="849"/>
                </a:lnTo>
                <a:lnTo>
                  <a:pt x="107" y="849"/>
                </a:lnTo>
                <a:lnTo>
                  <a:pt x="106" y="848"/>
                </a:lnTo>
                <a:lnTo>
                  <a:pt x="105" y="848"/>
                </a:lnTo>
                <a:lnTo>
                  <a:pt x="105" y="848"/>
                </a:lnTo>
                <a:lnTo>
                  <a:pt x="105" y="847"/>
                </a:lnTo>
                <a:lnTo>
                  <a:pt x="105" y="847"/>
                </a:lnTo>
                <a:lnTo>
                  <a:pt x="105" y="847"/>
                </a:lnTo>
                <a:lnTo>
                  <a:pt x="103" y="847"/>
                </a:lnTo>
                <a:lnTo>
                  <a:pt x="103" y="847"/>
                </a:lnTo>
                <a:lnTo>
                  <a:pt x="103" y="847"/>
                </a:lnTo>
                <a:lnTo>
                  <a:pt x="102" y="847"/>
                </a:lnTo>
                <a:lnTo>
                  <a:pt x="101" y="847"/>
                </a:lnTo>
                <a:lnTo>
                  <a:pt x="101" y="846"/>
                </a:lnTo>
                <a:lnTo>
                  <a:pt x="101" y="846"/>
                </a:lnTo>
                <a:lnTo>
                  <a:pt x="101" y="846"/>
                </a:lnTo>
                <a:lnTo>
                  <a:pt x="100" y="846"/>
                </a:lnTo>
                <a:lnTo>
                  <a:pt x="100" y="845"/>
                </a:lnTo>
                <a:lnTo>
                  <a:pt x="99" y="845"/>
                </a:lnTo>
                <a:lnTo>
                  <a:pt x="98" y="844"/>
                </a:lnTo>
                <a:lnTo>
                  <a:pt x="98" y="844"/>
                </a:lnTo>
                <a:lnTo>
                  <a:pt x="98" y="844"/>
                </a:lnTo>
                <a:lnTo>
                  <a:pt x="97" y="843"/>
                </a:lnTo>
                <a:lnTo>
                  <a:pt x="96" y="843"/>
                </a:lnTo>
                <a:lnTo>
                  <a:pt x="96" y="843"/>
                </a:lnTo>
                <a:lnTo>
                  <a:pt x="95" y="842"/>
                </a:lnTo>
                <a:lnTo>
                  <a:pt x="95" y="842"/>
                </a:lnTo>
                <a:lnTo>
                  <a:pt x="94" y="842"/>
                </a:lnTo>
                <a:lnTo>
                  <a:pt x="94" y="842"/>
                </a:lnTo>
                <a:lnTo>
                  <a:pt x="93" y="842"/>
                </a:lnTo>
                <a:lnTo>
                  <a:pt x="93" y="842"/>
                </a:lnTo>
                <a:lnTo>
                  <a:pt x="93" y="842"/>
                </a:lnTo>
                <a:lnTo>
                  <a:pt x="92" y="843"/>
                </a:lnTo>
                <a:lnTo>
                  <a:pt x="92" y="843"/>
                </a:lnTo>
                <a:lnTo>
                  <a:pt x="91" y="842"/>
                </a:lnTo>
                <a:lnTo>
                  <a:pt x="91" y="842"/>
                </a:lnTo>
                <a:lnTo>
                  <a:pt x="90" y="842"/>
                </a:lnTo>
                <a:lnTo>
                  <a:pt x="89" y="842"/>
                </a:lnTo>
                <a:lnTo>
                  <a:pt x="88" y="842"/>
                </a:lnTo>
                <a:lnTo>
                  <a:pt x="87" y="842"/>
                </a:lnTo>
                <a:lnTo>
                  <a:pt x="87" y="842"/>
                </a:lnTo>
                <a:lnTo>
                  <a:pt x="86" y="842"/>
                </a:lnTo>
                <a:lnTo>
                  <a:pt x="86" y="842"/>
                </a:lnTo>
                <a:lnTo>
                  <a:pt x="85" y="842"/>
                </a:lnTo>
                <a:lnTo>
                  <a:pt x="85" y="841"/>
                </a:lnTo>
                <a:lnTo>
                  <a:pt x="84" y="842"/>
                </a:lnTo>
                <a:lnTo>
                  <a:pt x="84" y="842"/>
                </a:lnTo>
                <a:lnTo>
                  <a:pt x="83" y="841"/>
                </a:lnTo>
                <a:lnTo>
                  <a:pt x="83" y="841"/>
                </a:lnTo>
                <a:lnTo>
                  <a:pt x="82" y="841"/>
                </a:lnTo>
                <a:lnTo>
                  <a:pt x="82" y="841"/>
                </a:lnTo>
                <a:lnTo>
                  <a:pt x="82" y="841"/>
                </a:lnTo>
                <a:lnTo>
                  <a:pt x="81" y="841"/>
                </a:lnTo>
                <a:lnTo>
                  <a:pt x="81" y="841"/>
                </a:lnTo>
                <a:lnTo>
                  <a:pt x="80" y="841"/>
                </a:lnTo>
                <a:lnTo>
                  <a:pt x="80" y="840"/>
                </a:lnTo>
                <a:lnTo>
                  <a:pt x="80" y="840"/>
                </a:lnTo>
                <a:lnTo>
                  <a:pt x="80" y="840"/>
                </a:lnTo>
                <a:lnTo>
                  <a:pt x="78" y="840"/>
                </a:lnTo>
                <a:lnTo>
                  <a:pt x="78" y="840"/>
                </a:lnTo>
                <a:lnTo>
                  <a:pt x="77" y="840"/>
                </a:lnTo>
                <a:lnTo>
                  <a:pt x="77" y="840"/>
                </a:lnTo>
                <a:lnTo>
                  <a:pt x="77" y="840"/>
                </a:lnTo>
                <a:lnTo>
                  <a:pt x="76" y="839"/>
                </a:lnTo>
                <a:lnTo>
                  <a:pt x="76" y="839"/>
                </a:lnTo>
                <a:lnTo>
                  <a:pt x="76" y="838"/>
                </a:lnTo>
                <a:lnTo>
                  <a:pt x="75" y="837"/>
                </a:lnTo>
                <a:lnTo>
                  <a:pt x="75" y="836"/>
                </a:lnTo>
                <a:lnTo>
                  <a:pt x="75" y="836"/>
                </a:lnTo>
                <a:lnTo>
                  <a:pt x="74" y="835"/>
                </a:lnTo>
                <a:lnTo>
                  <a:pt x="73" y="835"/>
                </a:lnTo>
                <a:lnTo>
                  <a:pt x="73" y="835"/>
                </a:lnTo>
                <a:lnTo>
                  <a:pt x="73" y="835"/>
                </a:lnTo>
                <a:lnTo>
                  <a:pt x="72" y="834"/>
                </a:lnTo>
                <a:lnTo>
                  <a:pt x="70" y="834"/>
                </a:lnTo>
                <a:lnTo>
                  <a:pt x="69" y="834"/>
                </a:lnTo>
                <a:lnTo>
                  <a:pt x="69" y="833"/>
                </a:lnTo>
                <a:lnTo>
                  <a:pt x="67" y="832"/>
                </a:lnTo>
                <a:lnTo>
                  <a:pt x="66" y="831"/>
                </a:lnTo>
                <a:lnTo>
                  <a:pt x="65" y="831"/>
                </a:lnTo>
                <a:lnTo>
                  <a:pt x="65" y="830"/>
                </a:lnTo>
                <a:lnTo>
                  <a:pt x="65" y="828"/>
                </a:lnTo>
                <a:lnTo>
                  <a:pt x="65" y="828"/>
                </a:lnTo>
                <a:lnTo>
                  <a:pt x="64" y="827"/>
                </a:lnTo>
                <a:lnTo>
                  <a:pt x="64" y="826"/>
                </a:lnTo>
                <a:lnTo>
                  <a:pt x="64" y="826"/>
                </a:lnTo>
                <a:lnTo>
                  <a:pt x="64" y="825"/>
                </a:lnTo>
                <a:lnTo>
                  <a:pt x="63" y="824"/>
                </a:lnTo>
                <a:lnTo>
                  <a:pt x="63" y="823"/>
                </a:lnTo>
                <a:lnTo>
                  <a:pt x="62" y="822"/>
                </a:lnTo>
                <a:lnTo>
                  <a:pt x="61" y="822"/>
                </a:lnTo>
                <a:lnTo>
                  <a:pt x="60" y="822"/>
                </a:lnTo>
                <a:lnTo>
                  <a:pt x="59" y="822"/>
                </a:lnTo>
                <a:lnTo>
                  <a:pt x="59" y="822"/>
                </a:lnTo>
                <a:lnTo>
                  <a:pt x="59" y="821"/>
                </a:lnTo>
                <a:lnTo>
                  <a:pt x="58" y="821"/>
                </a:lnTo>
                <a:lnTo>
                  <a:pt x="58" y="820"/>
                </a:lnTo>
                <a:lnTo>
                  <a:pt x="58" y="819"/>
                </a:lnTo>
                <a:lnTo>
                  <a:pt x="57" y="819"/>
                </a:lnTo>
                <a:lnTo>
                  <a:pt x="57" y="815"/>
                </a:lnTo>
                <a:lnTo>
                  <a:pt x="57" y="815"/>
                </a:lnTo>
                <a:lnTo>
                  <a:pt x="57" y="814"/>
                </a:lnTo>
                <a:lnTo>
                  <a:pt x="56" y="814"/>
                </a:lnTo>
                <a:lnTo>
                  <a:pt x="56" y="813"/>
                </a:lnTo>
                <a:lnTo>
                  <a:pt x="56" y="813"/>
                </a:lnTo>
                <a:lnTo>
                  <a:pt x="56" y="812"/>
                </a:lnTo>
                <a:lnTo>
                  <a:pt x="57" y="811"/>
                </a:lnTo>
                <a:lnTo>
                  <a:pt x="57" y="811"/>
                </a:lnTo>
                <a:lnTo>
                  <a:pt x="57" y="810"/>
                </a:lnTo>
                <a:lnTo>
                  <a:pt x="57" y="810"/>
                </a:lnTo>
                <a:lnTo>
                  <a:pt x="57" y="809"/>
                </a:lnTo>
                <a:lnTo>
                  <a:pt x="57" y="809"/>
                </a:lnTo>
                <a:lnTo>
                  <a:pt x="57" y="809"/>
                </a:lnTo>
                <a:lnTo>
                  <a:pt x="57" y="808"/>
                </a:lnTo>
                <a:lnTo>
                  <a:pt x="56" y="808"/>
                </a:lnTo>
                <a:lnTo>
                  <a:pt x="56" y="807"/>
                </a:lnTo>
                <a:lnTo>
                  <a:pt x="56" y="807"/>
                </a:lnTo>
                <a:lnTo>
                  <a:pt x="57" y="807"/>
                </a:lnTo>
                <a:lnTo>
                  <a:pt x="57" y="806"/>
                </a:lnTo>
                <a:lnTo>
                  <a:pt x="58" y="806"/>
                </a:lnTo>
                <a:lnTo>
                  <a:pt x="59" y="805"/>
                </a:lnTo>
                <a:lnTo>
                  <a:pt x="60" y="804"/>
                </a:lnTo>
                <a:lnTo>
                  <a:pt x="61" y="804"/>
                </a:lnTo>
                <a:lnTo>
                  <a:pt x="61" y="803"/>
                </a:lnTo>
                <a:lnTo>
                  <a:pt x="61" y="803"/>
                </a:lnTo>
                <a:lnTo>
                  <a:pt x="62" y="802"/>
                </a:lnTo>
                <a:lnTo>
                  <a:pt x="62" y="801"/>
                </a:lnTo>
                <a:lnTo>
                  <a:pt x="61" y="801"/>
                </a:lnTo>
                <a:lnTo>
                  <a:pt x="61" y="801"/>
                </a:lnTo>
                <a:lnTo>
                  <a:pt x="61" y="800"/>
                </a:lnTo>
                <a:lnTo>
                  <a:pt x="60" y="800"/>
                </a:lnTo>
                <a:lnTo>
                  <a:pt x="59" y="800"/>
                </a:lnTo>
                <a:lnTo>
                  <a:pt x="59" y="800"/>
                </a:lnTo>
                <a:lnTo>
                  <a:pt x="59" y="799"/>
                </a:lnTo>
                <a:lnTo>
                  <a:pt x="59" y="798"/>
                </a:lnTo>
                <a:lnTo>
                  <a:pt x="58" y="798"/>
                </a:lnTo>
                <a:lnTo>
                  <a:pt x="58" y="797"/>
                </a:lnTo>
                <a:lnTo>
                  <a:pt x="58" y="796"/>
                </a:lnTo>
                <a:lnTo>
                  <a:pt x="59" y="794"/>
                </a:lnTo>
                <a:lnTo>
                  <a:pt x="59" y="794"/>
                </a:lnTo>
                <a:lnTo>
                  <a:pt x="59" y="794"/>
                </a:lnTo>
                <a:lnTo>
                  <a:pt x="59" y="793"/>
                </a:lnTo>
                <a:lnTo>
                  <a:pt x="58" y="792"/>
                </a:lnTo>
                <a:lnTo>
                  <a:pt x="57" y="792"/>
                </a:lnTo>
                <a:lnTo>
                  <a:pt x="56" y="791"/>
                </a:lnTo>
                <a:lnTo>
                  <a:pt x="55" y="790"/>
                </a:lnTo>
                <a:lnTo>
                  <a:pt x="54" y="789"/>
                </a:lnTo>
                <a:lnTo>
                  <a:pt x="53" y="787"/>
                </a:lnTo>
                <a:lnTo>
                  <a:pt x="53" y="786"/>
                </a:lnTo>
                <a:lnTo>
                  <a:pt x="52" y="786"/>
                </a:lnTo>
                <a:lnTo>
                  <a:pt x="51" y="786"/>
                </a:lnTo>
                <a:lnTo>
                  <a:pt x="51" y="786"/>
                </a:lnTo>
                <a:lnTo>
                  <a:pt x="49" y="785"/>
                </a:lnTo>
                <a:lnTo>
                  <a:pt x="49" y="785"/>
                </a:lnTo>
                <a:lnTo>
                  <a:pt x="48" y="784"/>
                </a:lnTo>
                <a:lnTo>
                  <a:pt x="48" y="782"/>
                </a:lnTo>
                <a:lnTo>
                  <a:pt x="48" y="782"/>
                </a:lnTo>
                <a:lnTo>
                  <a:pt x="48" y="781"/>
                </a:lnTo>
                <a:lnTo>
                  <a:pt x="48" y="780"/>
                </a:lnTo>
                <a:lnTo>
                  <a:pt x="48" y="780"/>
                </a:lnTo>
                <a:lnTo>
                  <a:pt x="48" y="779"/>
                </a:lnTo>
                <a:lnTo>
                  <a:pt x="48" y="779"/>
                </a:lnTo>
                <a:lnTo>
                  <a:pt x="46" y="778"/>
                </a:lnTo>
                <a:lnTo>
                  <a:pt x="46" y="778"/>
                </a:lnTo>
                <a:lnTo>
                  <a:pt x="45" y="778"/>
                </a:lnTo>
                <a:lnTo>
                  <a:pt x="45" y="777"/>
                </a:lnTo>
                <a:lnTo>
                  <a:pt x="44" y="777"/>
                </a:lnTo>
                <a:lnTo>
                  <a:pt x="44" y="776"/>
                </a:lnTo>
                <a:lnTo>
                  <a:pt x="43" y="774"/>
                </a:lnTo>
                <a:lnTo>
                  <a:pt x="43" y="774"/>
                </a:lnTo>
                <a:lnTo>
                  <a:pt x="43" y="773"/>
                </a:lnTo>
                <a:lnTo>
                  <a:pt x="44" y="772"/>
                </a:lnTo>
                <a:lnTo>
                  <a:pt x="44" y="771"/>
                </a:lnTo>
                <a:lnTo>
                  <a:pt x="44" y="771"/>
                </a:lnTo>
                <a:lnTo>
                  <a:pt x="44" y="770"/>
                </a:lnTo>
                <a:lnTo>
                  <a:pt x="44" y="769"/>
                </a:lnTo>
                <a:lnTo>
                  <a:pt x="43" y="767"/>
                </a:lnTo>
                <a:lnTo>
                  <a:pt x="42" y="767"/>
                </a:lnTo>
                <a:lnTo>
                  <a:pt x="41" y="766"/>
                </a:lnTo>
                <a:lnTo>
                  <a:pt x="41" y="766"/>
                </a:lnTo>
                <a:lnTo>
                  <a:pt x="40" y="766"/>
                </a:lnTo>
                <a:lnTo>
                  <a:pt x="40" y="766"/>
                </a:lnTo>
                <a:lnTo>
                  <a:pt x="39" y="766"/>
                </a:lnTo>
                <a:lnTo>
                  <a:pt x="38" y="767"/>
                </a:lnTo>
                <a:lnTo>
                  <a:pt x="37" y="767"/>
                </a:lnTo>
                <a:lnTo>
                  <a:pt x="36" y="768"/>
                </a:lnTo>
                <a:lnTo>
                  <a:pt x="36" y="768"/>
                </a:lnTo>
                <a:lnTo>
                  <a:pt x="36" y="768"/>
                </a:lnTo>
                <a:lnTo>
                  <a:pt x="35" y="768"/>
                </a:lnTo>
                <a:lnTo>
                  <a:pt x="34" y="769"/>
                </a:lnTo>
                <a:lnTo>
                  <a:pt x="33" y="770"/>
                </a:lnTo>
                <a:lnTo>
                  <a:pt x="32" y="771"/>
                </a:lnTo>
                <a:lnTo>
                  <a:pt x="32" y="771"/>
                </a:lnTo>
                <a:lnTo>
                  <a:pt x="31" y="771"/>
                </a:lnTo>
                <a:lnTo>
                  <a:pt x="30" y="771"/>
                </a:lnTo>
                <a:lnTo>
                  <a:pt x="30" y="771"/>
                </a:lnTo>
                <a:lnTo>
                  <a:pt x="29" y="771"/>
                </a:lnTo>
                <a:lnTo>
                  <a:pt x="29" y="771"/>
                </a:lnTo>
                <a:lnTo>
                  <a:pt x="28" y="771"/>
                </a:lnTo>
                <a:lnTo>
                  <a:pt x="28" y="771"/>
                </a:lnTo>
                <a:lnTo>
                  <a:pt x="27" y="771"/>
                </a:lnTo>
                <a:lnTo>
                  <a:pt x="27" y="771"/>
                </a:lnTo>
                <a:lnTo>
                  <a:pt x="26" y="773"/>
                </a:lnTo>
                <a:lnTo>
                  <a:pt x="26" y="773"/>
                </a:lnTo>
                <a:lnTo>
                  <a:pt x="26" y="774"/>
                </a:lnTo>
                <a:lnTo>
                  <a:pt x="26" y="774"/>
                </a:lnTo>
                <a:lnTo>
                  <a:pt x="26" y="775"/>
                </a:lnTo>
                <a:lnTo>
                  <a:pt x="27" y="776"/>
                </a:lnTo>
                <a:lnTo>
                  <a:pt x="27" y="776"/>
                </a:lnTo>
                <a:lnTo>
                  <a:pt x="27" y="777"/>
                </a:lnTo>
                <a:lnTo>
                  <a:pt x="26" y="778"/>
                </a:lnTo>
                <a:lnTo>
                  <a:pt x="26" y="779"/>
                </a:lnTo>
                <a:lnTo>
                  <a:pt x="26" y="779"/>
                </a:lnTo>
                <a:lnTo>
                  <a:pt x="25" y="780"/>
                </a:lnTo>
                <a:lnTo>
                  <a:pt x="24" y="781"/>
                </a:lnTo>
                <a:lnTo>
                  <a:pt x="20" y="783"/>
                </a:lnTo>
                <a:lnTo>
                  <a:pt x="18" y="783"/>
                </a:lnTo>
                <a:lnTo>
                  <a:pt x="17" y="783"/>
                </a:lnTo>
                <a:lnTo>
                  <a:pt x="15" y="782"/>
                </a:lnTo>
                <a:lnTo>
                  <a:pt x="15" y="782"/>
                </a:lnTo>
                <a:lnTo>
                  <a:pt x="14" y="782"/>
                </a:lnTo>
                <a:lnTo>
                  <a:pt x="13" y="781"/>
                </a:lnTo>
                <a:lnTo>
                  <a:pt x="12" y="780"/>
                </a:lnTo>
                <a:lnTo>
                  <a:pt x="12" y="780"/>
                </a:lnTo>
                <a:lnTo>
                  <a:pt x="11" y="780"/>
                </a:lnTo>
                <a:lnTo>
                  <a:pt x="9" y="780"/>
                </a:lnTo>
                <a:lnTo>
                  <a:pt x="7" y="781"/>
                </a:lnTo>
                <a:lnTo>
                  <a:pt x="6" y="781"/>
                </a:lnTo>
                <a:lnTo>
                  <a:pt x="6" y="781"/>
                </a:lnTo>
                <a:lnTo>
                  <a:pt x="4" y="782"/>
                </a:lnTo>
                <a:lnTo>
                  <a:pt x="4" y="782"/>
                </a:lnTo>
                <a:lnTo>
                  <a:pt x="4" y="779"/>
                </a:lnTo>
                <a:lnTo>
                  <a:pt x="3" y="778"/>
                </a:lnTo>
                <a:lnTo>
                  <a:pt x="3" y="778"/>
                </a:lnTo>
                <a:lnTo>
                  <a:pt x="3" y="777"/>
                </a:lnTo>
                <a:lnTo>
                  <a:pt x="3" y="777"/>
                </a:lnTo>
                <a:lnTo>
                  <a:pt x="4" y="777"/>
                </a:lnTo>
                <a:lnTo>
                  <a:pt x="4" y="776"/>
                </a:lnTo>
                <a:lnTo>
                  <a:pt x="4" y="776"/>
                </a:lnTo>
                <a:lnTo>
                  <a:pt x="4" y="776"/>
                </a:lnTo>
                <a:lnTo>
                  <a:pt x="4" y="776"/>
                </a:lnTo>
                <a:lnTo>
                  <a:pt x="4" y="775"/>
                </a:lnTo>
                <a:lnTo>
                  <a:pt x="5" y="775"/>
                </a:lnTo>
                <a:lnTo>
                  <a:pt x="5" y="775"/>
                </a:lnTo>
                <a:lnTo>
                  <a:pt x="6" y="775"/>
                </a:lnTo>
                <a:lnTo>
                  <a:pt x="6" y="774"/>
                </a:lnTo>
                <a:lnTo>
                  <a:pt x="6" y="774"/>
                </a:lnTo>
                <a:lnTo>
                  <a:pt x="6" y="773"/>
                </a:lnTo>
                <a:lnTo>
                  <a:pt x="7" y="773"/>
                </a:lnTo>
                <a:lnTo>
                  <a:pt x="7" y="773"/>
                </a:lnTo>
                <a:lnTo>
                  <a:pt x="8" y="772"/>
                </a:lnTo>
                <a:lnTo>
                  <a:pt x="8" y="771"/>
                </a:lnTo>
                <a:lnTo>
                  <a:pt x="8" y="771"/>
                </a:lnTo>
                <a:lnTo>
                  <a:pt x="9" y="771"/>
                </a:lnTo>
                <a:lnTo>
                  <a:pt x="9" y="771"/>
                </a:lnTo>
                <a:lnTo>
                  <a:pt x="10" y="771"/>
                </a:lnTo>
                <a:lnTo>
                  <a:pt x="9" y="770"/>
                </a:lnTo>
                <a:lnTo>
                  <a:pt x="9" y="770"/>
                </a:lnTo>
                <a:lnTo>
                  <a:pt x="10" y="769"/>
                </a:lnTo>
                <a:lnTo>
                  <a:pt x="10" y="768"/>
                </a:lnTo>
                <a:lnTo>
                  <a:pt x="10" y="768"/>
                </a:lnTo>
                <a:lnTo>
                  <a:pt x="10" y="767"/>
                </a:lnTo>
                <a:lnTo>
                  <a:pt x="11" y="767"/>
                </a:lnTo>
                <a:lnTo>
                  <a:pt x="11" y="767"/>
                </a:lnTo>
                <a:lnTo>
                  <a:pt x="11" y="767"/>
                </a:lnTo>
                <a:lnTo>
                  <a:pt x="11" y="766"/>
                </a:lnTo>
                <a:lnTo>
                  <a:pt x="12" y="766"/>
                </a:lnTo>
                <a:lnTo>
                  <a:pt x="12" y="766"/>
                </a:lnTo>
                <a:lnTo>
                  <a:pt x="12" y="765"/>
                </a:lnTo>
                <a:lnTo>
                  <a:pt x="12" y="765"/>
                </a:lnTo>
                <a:lnTo>
                  <a:pt x="12" y="765"/>
                </a:lnTo>
                <a:lnTo>
                  <a:pt x="12" y="765"/>
                </a:lnTo>
                <a:lnTo>
                  <a:pt x="12" y="764"/>
                </a:lnTo>
                <a:lnTo>
                  <a:pt x="12" y="764"/>
                </a:lnTo>
                <a:lnTo>
                  <a:pt x="12" y="763"/>
                </a:lnTo>
                <a:lnTo>
                  <a:pt x="12" y="763"/>
                </a:lnTo>
                <a:lnTo>
                  <a:pt x="12" y="762"/>
                </a:lnTo>
                <a:lnTo>
                  <a:pt x="12" y="762"/>
                </a:lnTo>
                <a:lnTo>
                  <a:pt x="12" y="762"/>
                </a:lnTo>
                <a:lnTo>
                  <a:pt x="12" y="762"/>
                </a:lnTo>
                <a:lnTo>
                  <a:pt x="12" y="761"/>
                </a:lnTo>
                <a:lnTo>
                  <a:pt x="12" y="761"/>
                </a:lnTo>
                <a:lnTo>
                  <a:pt x="12" y="761"/>
                </a:lnTo>
                <a:lnTo>
                  <a:pt x="12" y="761"/>
                </a:lnTo>
                <a:lnTo>
                  <a:pt x="12" y="760"/>
                </a:lnTo>
                <a:lnTo>
                  <a:pt x="12" y="760"/>
                </a:lnTo>
                <a:lnTo>
                  <a:pt x="12" y="760"/>
                </a:lnTo>
                <a:lnTo>
                  <a:pt x="12" y="760"/>
                </a:lnTo>
                <a:lnTo>
                  <a:pt x="12" y="759"/>
                </a:lnTo>
                <a:lnTo>
                  <a:pt x="12" y="759"/>
                </a:lnTo>
                <a:lnTo>
                  <a:pt x="12" y="759"/>
                </a:lnTo>
                <a:lnTo>
                  <a:pt x="12" y="758"/>
                </a:lnTo>
                <a:lnTo>
                  <a:pt x="12" y="758"/>
                </a:lnTo>
                <a:lnTo>
                  <a:pt x="12" y="758"/>
                </a:lnTo>
                <a:lnTo>
                  <a:pt x="12" y="758"/>
                </a:lnTo>
                <a:lnTo>
                  <a:pt x="12" y="757"/>
                </a:lnTo>
                <a:lnTo>
                  <a:pt x="12" y="757"/>
                </a:lnTo>
                <a:lnTo>
                  <a:pt x="13" y="757"/>
                </a:lnTo>
                <a:lnTo>
                  <a:pt x="12" y="756"/>
                </a:lnTo>
                <a:lnTo>
                  <a:pt x="13" y="756"/>
                </a:lnTo>
                <a:lnTo>
                  <a:pt x="13" y="756"/>
                </a:lnTo>
                <a:lnTo>
                  <a:pt x="13" y="755"/>
                </a:lnTo>
                <a:lnTo>
                  <a:pt x="13" y="756"/>
                </a:lnTo>
                <a:lnTo>
                  <a:pt x="13" y="755"/>
                </a:lnTo>
                <a:lnTo>
                  <a:pt x="13" y="755"/>
                </a:lnTo>
                <a:lnTo>
                  <a:pt x="13" y="755"/>
                </a:lnTo>
                <a:lnTo>
                  <a:pt x="13" y="755"/>
                </a:lnTo>
                <a:lnTo>
                  <a:pt x="13" y="755"/>
                </a:lnTo>
                <a:lnTo>
                  <a:pt x="13" y="754"/>
                </a:lnTo>
                <a:lnTo>
                  <a:pt x="14" y="754"/>
                </a:lnTo>
                <a:lnTo>
                  <a:pt x="13" y="754"/>
                </a:lnTo>
                <a:lnTo>
                  <a:pt x="14" y="754"/>
                </a:lnTo>
                <a:lnTo>
                  <a:pt x="13" y="754"/>
                </a:lnTo>
                <a:lnTo>
                  <a:pt x="13" y="753"/>
                </a:lnTo>
                <a:lnTo>
                  <a:pt x="14" y="753"/>
                </a:lnTo>
                <a:lnTo>
                  <a:pt x="14" y="753"/>
                </a:lnTo>
                <a:lnTo>
                  <a:pt x="14" y="752"/>
                </a:lnTo>
                <a:lnTo>
                  <a:pt x="14" y="751"/>
                </a:lnTo>
                <a:lnTo>
                  <a:pt x="14" y="751"/>
                </a:lnTo>
                <a:lnTo>
                  <a:pt x="14" y="750"/>
                </a:lnTo>
                <a:lnTo>
                  <a:pt x="14" y="750"/>
                </a:lnTo>
                <a:lnTo>
                  <a:pt x="15" y="749"/>
                </a:lnTo>
                <a:lnTo>
                  <a:pt x="14" y="749"/>
                </a:lnTo>
                <a:lnTo>
                  <a:pt x="15" y="749"/>
                </a:lnTo>
                <a:lnTo>
                  <a:pt x="15" y="748"/>
                </a:lnTo>
                <a:lnTo>
                  <a:pt x="15" y="748"/>
                </a:lnTo>
                <a:lnTo>
                  <a:pt x="15" y="748"/>
                </a:lnTo>
                <a:lnTo>
                  <a:pt x="14" y="748"/>
                </a:lnTo>
                <a:lnTo>
                  <a:pt x="14" y="747"/>
                </a:lnTo>
                <a:lnTo>
                  <a:pt x="14" y="747"/>
                </a:lnTo>
                <a:lnTo>
                  <a:pt x="14" y="747"/>
                </a:lnTo>
                <a:lnTo>
                  <a:pt x="14" y="746"/>
                </a:lnTo>
                <a:lnTo>
                  <a:pt x="13" y="746"/>
                </a:lnTo>
                <a:lnTo>
                  <a:pt x="13" y="745"/>
                </a:lnTo>
                <a:lnTo>
                  <a:pt x="13" y="745"/>
                </a:lnTo>
                <a:lnTo>
                  <a:pt x="13" y="744"/>
                </a:lnTo>
                <a:lnTo>
                  <a:pt x="13" y="744"/>
                </a:lnTo>
                <a:lnTo>
                  <a:pt x="13" y="743"/>
                </a:lnTo>
                <a:lnTo>
                  <a:pt x="13" y="743"/>
                </a:lnTo>
                <a:lnTo>
                  <a:pt x="13" y="743"/>
                </a:lnTo>
                <a:lnTo>
                  <a:pt x="13" y="742"/>
                </a:lnTo>
                <a:lnTo>
                  <a:pt x="13" y="742"/>
                </a:lnTo>
                <a:lnTo>
                  <a:pt x="13" y="742"/>
                </a:lnTo>
                <a:lnTo>
                  <a:pt x="13" y="742"/>
                </a:lnTo>
                <a:lnTo>
                  <a:pt x="13" y="741"/>
                </a:lnTo>
                <a:lnTo>
                  <a:pt x="13" y="741"/>
                </a:lnTo>
                <a:lnTo>
                  <a:pt x="13" y="740"/>
                </a:lnTo>
                <a:lnTo>
                  <a:pt x="13" y="740"/>
                </a:lnTo>
                <a:lnTo>
                  <a:pt x="13" y="739"/>
                </a:lnTo>
                <a:lnTo>
                  <a:pt x="13" y="739"/>
                </a:lnTo>
                <a:lnTo>
                  <a:pt x="13" y="738"/>
                </a:lnTo>
                <a:lnTo>
                  <a:pt x="14" y="738"/>
                </a:lnTo>
                <a:lnTo>
                  <a:pt x="14" y="737"/>
                </a:lnTo>
                <a:lnTo>
                  <a:pt x="14" y="737"/>
                </a:lnTo>
                <a:lnTo>
                  <a:pt x="14" y="737"/>
                </a:lnTo>
                <a:lnTo>
                  <a:pt x="14" y="736"/>
                </a:lnTo>
                <a:lnTo>
                  <a:pt x="14" y="736"/>
                </a:lnTo>
                <a:lnTo>
                  <a:pt x="14" y="735"/>
                </a:lnTo>
                <a:lnTo>
                  <a:pt x="14" y="735"/>
                </a:lnTo>
                <a:lnTo>
                  <a:pt x="15" y="735"/>
                </a:lnTo>
                <a:lnTo>
                  <a:pt x="15" y="734"/>
                </a:lnTo>
                <a:lnTo>
                  <a:pt x="16" y="734"/>
                </a:lnTo>
                <a:lnTo>
                  <a:pt x="16" y="734"/>
                </a:lnTo>
                <a:lnTo>
                  <a:pt x="16" y="733"/>
                </a:lnTo>
                <a:lnTo>
                  <a:pt x="17" y="733"/>
                </a:lnTo>
                <a:lnTo>
                  <a:pt x="17" y="732"/>
                </a:lnTo>
                <a:lnTo>
                  <a:pt x="17" y="732"/>
                </a:lnTo>
                <a:lnTo>
                  <a:pt x="17" y="731"/>
                </a:lnTo>
                <a:lnTo>
                  <a:pt x="17" y="730"/>
                </a:lnTo>
                <a:lnTo>
                  <a:pt x="17" y="730"/>
                </a:lnTo>
                <a:lnTo>
                  <a:pt x="17" y="729"/>
                </a:lnTo>
                <a:lnTo>
                  <a:pt x="17" y="729"/>
                </a:lnTo>
                <a:lnTo>
                  <a:pt x="17" y="728"/>
                </a:lnTo>
                <a:lnTo>
                  <a:pt x="17" y="728"/>
                </a:lnTo>
                <a:lnTo>
                  <a:pt x="17" y="727"/>
                </a:lnTo>
                <a:lnTo>
                  <a:pt x="17" y="727"/>
                </a:lnTo>
                <a:lnTo>
                  <a:pt x="17" y="727"/>
                </a:lnTo>
                <a:lnTo>
                  <a:pt x="17" y="726"/>
                </a:lnTo>
                <a:lnTo>
                  <a:pt x="16" y="726"/>
                </a:lnTo>
                <a:lnTo>
                  <a:pt x="17" y="725"/>
                </a:lnTo>
                <a:lnTo>
                  <a:pt x="17" y="725"/>
                </a:lnTo>
                <a:lnTo>
                  <a:pt x="16" y="725"/>
                </a:lnTo>
                <a:lnTo>
                  <a:pt x="16" y="725"/>
                </a:lnTo>
                <a:lnTo>
                  <a:pt x="16" y="725"/>
                </a:lnTo>
                <a:lnTo>
                  <a:pt x="16" y="724"/>
                </a:lnTo>
                <a:lnTo>
                  <a:pt x="16" y="724"/>
                </a:lnTo>
                <a:lnTo>
                  <a:pt x="15" y="724"/>
                </a:lnTo>
                <a:lnTo>
                  <a:pt x="16" y="723"/>
                </a:lnTo>
                <a:lnTo>
                  <a:pt x="16" y="723"/>
                </a:lnTo>
                <a:lnTo>
                  <a:pt x="16" y="723"/>
                </a:lnTo>
                <a:lnTo>
                  <a:pt x="16" y="722"/>
                </a:lnTo>
                <a:lnTo>
                  <a:pt x="16" y="722"/>
                </a:lnTo>
                <a:lnTo>
                  <a:pt x="16" y="722"/>
                </a:lnTo>
                <a:lnTo>
                  <a:pt x="16" y="720"/>
                </a:lnTo>
                <a:lnTo>
                  <a:pt x="16" y="720"/>
                </a:lnTo>
                <a:lnTo>
                  <a:pt x="16" y="720"/>
                </a:lnTo>
                <a:lnTo>
                  <a:pt x="16" y="719"/>
                </a:lnTo>
                <a:lnTo>
                  <a:pt x="16" y="719"/>
                </a:lnTo>
                <a:lnTo>
                  <a:pt x="16" y="719"/>
                </a:lnTo>
                <a:lnTo>
                  <a:pt x="16" y="718"/>
                </a:lnTo>
                <a:lnTo>
                  <a:pt x="17" y="718"/>
                </a:lnTo>
                <a:lnTo>
                  <a:pt x="16" y="717"/>
                </a:lnTo>
                <a:lnTo>
                  <a:pt x="17" y="717"/>
                </a:lnTo>
                <a:lnTo>
                  <a:pt x="17" y="717"/>
                </a:lnTo>
                <a:lnTo>
                  <a:pt x="17" y="716"/>
                </a:lnTo>
                <a:lnTo>
                  <a:pt x="17" y="716"/>
                </a:lnTo>
                <a:lnTo>
                  <a:pt x="17" y="716"/>
                </a:lnTo>
                <a:lnTo>
                  <a:pt x="17" y="715"/>
                </a:lnTo>
                <a:lnTo>
                  <a:pt x="17" y="715"/>
                </a:lnTo>
                <a:lnTo>
                  <a:pt x="17" y="715"/>
                </a:lnTo>
                <a:lnTo>
                  <a:pt x="17" y="714"/>
                </a:lnTo>
                <a:lnTo>
                  <a:pt x="16" y="714"/>
                </a:lnTo>
                <a:lnTo>
                  <a:pt x="16" y="714"/>
                </a:lnTo>
                <a:lnTo>
                  <a:pt x="16" y="713"/>
                </a:lnTo>
                <a:lnTo>
                  <a:pt x="15" y="713"/>
                </a:lnTo>
                <a:lnTo>
                  <a:pt x="15" y="713"/>
                </a:lnTo>
                <a:lnTo>
                  <a:pt x="16" y="712"/>
                </a:lnTo>
                <a:lnTo>
                  <a:pt x="16" y="713"/>
                </a:lnTo>
                <a:lnTo>
                  <a:pt x="16" y="712"/>
                </a:lnTo>
                <a:lnTo>
                  <a:pt x="15" y="712"/>
                </a:lnTo>
                <a:lnTo>
                  <a:pt x="15" y="711"/>
                </a:lnTo>
                <a:lnTo>
                  <a:pt x="15" y="711"/>
                </a:lnTo>
                <a:lnTo>
                  <a:pt x="15" y="710"/>
                </a:lnTo>
                <a:lnTo>
                  <a:pt x="15" y="709"/>
                </a:lnTo>
                <a:lnTo>
                  <a:pt x="15" y="709"/>
                </a:lnTo>
                <a:lnTo>
                  <a:pt x="16" y="709"/>
                </a:lnTo>
                <a:lnTo>
                  <a:pt x="16" y="708"/>
                </a:lnTo>
                <a:lnTo>
                  <a:pt x="16" y="708"/>
                </a:lnTo>
                <a:lnTo>
                  <a:pt x="17" y="708"/>
                </a:lnTo>
                <a:lnTo>
                  <a:pt x="17" y="707"/>
                </a:lnTo>
                <a:lnTo>
                  <a:pt x="16" y="707"/>
                </a:lnTo>
                <a:lnTo>
                  <a:pt x="16" y="706"/>
                </a:lnTo>
                <a:lnTo>
                  <a:pt x="17" y="706"/>
                </a:lnTo>
                <a:lnTo>
                  <a:pt x="17" y="705"/>
                </a:lnTo>
                <a:lnTo>
                  <a:pt x="17" y="705"/>
                </a:lnTo>
                <a:lnTo>
                  <a:pt x="18" y="705"/>
                </a:lnTo>
                <a:lnTo>
                  <a:pt x="18" y="704"/>
                </a:lnTo>
                <a:lnTo>
                  <a:pt x="19" y="703"/>
                </a:lnTo>
                <a:lnTo>
                  <a:pt x="19" y="703"/>
                </a:lnTo>
                <a:lnTo>
                  <a:pt x="20" y="703"/>
                </a:lnTo>
                <a:lnTo>
                  <a:pt x="20" y="702"/>
                </a:lnTo>
                <a:lnTo>
                  <a:pt x="20" y="702"/>
                </a:lnTo>
                <a:lnTo>
                  <a:pt x="21" y="702"/>
                </a:lnTo>
                <a:lnTo>
                  <a:pt x="21" y="701"/>
                </a:lnTo>
                <a:lnTo>
                  <a:pt x="21" y="701"/>
                </a:lnTo>
                <a:lnTo>
                  <a:pt x="22" y="701"/>
                </a:lnTo>
                <a:lnTo>
                  <a:pt x="22" y="701"/>
                </a:lnTo>
                <a:lnTo>
                  <a:pt x="21" y="701"/>
                </a:lnTo>
                <a:lnTo>
                  <a:pt x="21" y="700"/>
                </a:lnTo>
                <a:lnTo>
                  <a:pt x="21" y="699"/>
                </a:lnTo>
                <a:lnTo>
                  <a:pt x="20" y="699"/>
                </a:lnTo>
                <a:lnTo>
                  <a:pt x="20" y="699"/>
                </a:lnTo>
                <a:lnTo>
                  <a:pt x="21" y="699"/>
                </a:lnTo>
                <a:lnTo>
                  <a:pt x="21" y="699"/>
                </a:lnTo>
                <a:lnTo>
                  <a:pt x="21" y="698"/>
                </a:lnTo>
                <a:lnTo>
                  <a:pt x="21" y="698"/>
                </a:lnTo>
                <a:lnTo>
                  <a:pt x="21" y="698"/>
                </a:lnTo>
                <a:lnTo>
                  <a:pt x="20" y="698"/>
                </a:lnTo>
                <a:lnTo>
                  <a:pt x="20" y="697"/>
                </a:lnTo>
                <a:lnTo>
                  <a:pt x="20" y="697"/>
                </a:lnTo>
                <a:lnTo>
                  <a:pt x="20" y="697"/>
                </a:lnTo>
                <a:lnTo>
                  <a:pt x="20" y="696"/>
                </a:lnTo>
                <a:lnTo>
                  <a:pt x="20" y="696"/>
                </a:lnTo>
                <a:lnTo>
                  <a:pt x="20" y="696"/>
                </a:lnTo>
                <a:lnTo>
                  <a:pt x="19" y="695"/>
                </a:lnTo>
                <a:lnTo>
                  <a:pt x="20" y="695"/>
                </a:lnTo>
                <a:lnTo>
                  <a:pt x="20" y="694"/>
                </a:lnTo>
                <a:lnTo>
                  <a:pt x="20" y="694"/>
                </a:lnTo>
                <a:lnTo>
                  <a:pt x="19" y="694"/>
                </a:lnTo>
                <a:lnTo>
                  <a:pt x="19" y="692"/>
                </a:lnTo>
                <a:lnTo>
                  <a:pt x="18" y="692"/>
                </a:lnTo>
                <a:lnTo>
                  <a:pt x="18" y="692"/>
                </a:lnTo>
                <a:lnTo>
                  <a:pt x="18" y="691"/>
                </a:lnTo>
                <a:lnTo>
                  <a:pt x="18" y="691"/>
                </a:lnTo>
                <a:lnTo>
                  <a:pt x="17" y="691"/>
                </a:lnTo>
                <a:lnTo>
                  <a:pt x="17" y="691"/>
                </a:lnTo>
                <a:lnTo>
                  <a:pt x="17" y="690"/>
                </a:lnTo>
                <a:lnTo>
                  <a:pt x="17" y="690"/>
                </a:lnTo>
                <a:lnTo>
                  <a:pt x="16" y="690"/>
                </a:lnTo>
                <a:lnTo>
                  <a:pt x="16" y="689"/>
                </a:lnTo>
                <a:lnTo>
                  <a:pt x="15" y="689"/>
                </a:lnTo>
                <a:lnTo>
                  <a:pt x="14" y="688"/>
                </a:lnTo>
                <a:lnTo>
                  <a:pt x="14" y="688"/>
                </a:lnTo>
                <a:lnTo>
                  <a:pt x="13" y="688"/>
                </a:lnTo>
                <a:lnTo>
                  <a:pt x="13" y="688"/>
                </a:lnTo>
                <a:lnTo>
                  <a:pt x="12" y="688"/>
                </a:lnTo>
                <a:lnTo>
                  <a:pt x="12" y="687"/>
                </a:lnTo>
                <a:lnTo>
                  <a:pt x="12" y="687"/>
                </a:lnTo>
                <a:lnTo>
                  <a:pt x="11" y="687"/>
                </a:lnTo>
                <a:lnTo>
                  <a:pt x="11" y="687"/>
                </a:lnTo>
                <a:lnTo>
                  <a:pt x="10" y="687"/>
                </a:lnTo>
                <a:lnTo>
                  <a:pt x="10" y="686"/>
                </a:lnTo>
                <a:lnTo>
                  <a:pt x="10" y="686"/>
                </a:lnTo>
                <a:lnTo>
                  <a:pt x="10" y="685"/>
                </a:lnTo>
                <a:lnTo>
                  <a:pt x="10" y="685"/>
                </a:lnTo>
                <a:lnTo>
                  <a:pt x="10" y="684"/>
                </a:lnTo>
                <a:lnTo>
                  <a:pt x="9" y="684"/>
                </a:lnTo>
                <a:lnTo>
                  <a:pt x="9" y="684"/>
                </a:lnTo>
                <a:lnTo>
                  <a:pt x="9" y="683"/>
                </a:lnTo>
                <a:lnTo>
                  <a:pt x="9" y="682"/>
                </a:lnTo>
                <a:lnTo>
                  <a:pt x="9" y="682"/>
                </a:lnTo>
                <a:lnTo>
                  <a:pt x="9" y="681"/>
                </a:lnTo>
                <a:lnTo>
                  <a:pt x="9" y="681"/>
                </a:lnTo>
                <a:lnTo>
                  <a:pt x="10" y="681"/>
                </a:lnTo>
                <a:lnTo>
                  <a:pt x="10" y="681"/>
                </a:lnTo>
                <a:lnTo>
                  <a:pt x="10" y="680"/>
                </a:lnTo>
                <a:lnTo>
                  <a:pt x="10" y="680"/>
                </a:lnTo>
                <a:lnTo>
                  <a:pt x="9" y="680"/>
                </a:lnTo>
                <a:lnTo>
                  <a:pt x="9" y="679"/>
                </a:lnTo>
                <a:lnTo>
                  <a:pt x="9" y="679"/>
                </a:lnTo>
                <a:lnTo>
                  <a:pt x="9" y="678"/>
                </a:lnTo>
                <a:lnTo>
                  <a:pt x="10" y="678"/>
                </a:lnTo>
                <a:lnTo>
                  <a:pt x="9" y="677"/>
                </a:lnTo>
                <a:lnTo>
                  <a:pt x="9" y="677"/>
                </a:lnTo>
                <a:lnTo>
                  <a:pt x="10" y="676"/>
                </a:lnTo>
                <a:lnTo>
                  <a:pt x="9" y="676"/>
                </a:lnTo>
                <a:lnTo>
                  <a:pt x="10" y="675"/>
                </a:lnTo>
                <a:lnTo>
                  <a:pt x="9" y="675"/>
                </a:lnTo>
                <a:lnTo>
                  <a:pt x="9" y="675"/>
                </a:lnTo>
                <a:lnTo>
                  <a:pt x="9" y="675"/>
                </a:lnTo>
                <a:lnTo>
                  <a:pt x="9" y="674"/>
                </a:lnTo>
                <a:lnTo>
                  <a:pt x="9" y="674"/>
                </a:lnTo>
                <a:lnTo>
                  <a:pt x="9" y="673"/>
                </a:lnTo>
                <a:lnTo>
                  <a:pt x="9" y="673"/>
                </a:lnTo>
                <a:lnTo>
                  <a:pt x="9" y="672"/>
                </a:lnTo>
                <a:lnTo>
                  <a:pt x="9" y="672"/>
                </a:lnTo>
                <a:lnTo>
                  <a:pt x="9" y="671"/>
                </a:lnTo>
                <a:lnTo>
                  <a:pt x="9" y="671"/>
                </a:lnTo>
                <a:lnTo>
                  <a:pt x="9" y="671"/>
                </a:lnTo>
                <a:lnTo>
                  <a:pt x="10" y="671"/>
                </a:lnTo>
                <a:lnTo>
                  <a:pt x="10" y="670"/>
                </a:lnTo>
                <a:lnTo>
                  <a:pt x="10" y="670"/>
                </a:lnTo>
                <a:lnTo>
                  <a:pt x="9" y="669"/>
                </a:lnTo>
                <a:lnTo>
                  <a:pt x="9" y="669"/>
                </a:lnTo>
                <a:lnTo>
                  <a:pt x="9" y="669"/>
                </a:lnTo>
                <a:lnTo>
                  <a:pt x="8" y="669"/>
                </a:lnTo>
                <a:lnTo>
                  <a:pt x="8" y="668"/>
                </a:lnTo>
                <a:lnTo>
                  <a:pt x="8" y="668"/>
                </a:lnTo>
                <a:lnTo>
                  <a:pt x="7" y="668"/>
                </a:lnTo>
                <a:lnTo>
                  <a:pt x="7" y="667"/>
                </a:lnTo>
                <a:lnTo>
                  <a:pt x="7" y="667"/>
                </a:lnTo>
                <a:lnTo>
                  <a:pt x="7" y="666"/>
                </a:lnTo>
                <a:lnTo>
                  <a:pt x="7" y="666"/>
                </a:lnTo>
                <a:lnTo>
                  <a:pt x="6" y="665"/>
                </a:lnTo>
                <a:lnTo>
                  <a:pt x="6" y="665"/>
                </a:lnTo>
                <a:lnTo>
                  <a:pt x="6" y="665"/>
                </a:lnTo>
                <a:lnTo>
                  <a:pt x="6" y="664"/>
                </a:lnTo>
                <a:lnTo>
                  <a:pt x="6" y="664"/>
                </a:lnTo>
                <a:lnTo>
                  <a:pt x="6" y="663"/>
                </a:lnTo>
                <a:lnTo>
                  <a:pt x="6" y="663"/>
                </a:lnTo>
                <a:lnTo>
                  <a:pt x="7" y="662"/>
                </a:lnTo>
                <a:lnTo>
                  <a:pt x="6" y="662"/>
                </a:lnTo>
                <a:lnTo>
                  <a:pt x="7" y="661"/>
                </a:lnTo>
                <a:lnTo>
                  <a:pt x="7" y="661"/>
                </a:lnTo>
                <a:lnTo>
                  <a:pt x="7" y="660"/>
                </a:lnTo>
                <a:lnTo>
                  <a:pt x="6" y="660"/>
                </a:lnTo>
                <a:lnTo>
                  <a:pt x="6" y="660"/>
                </a:lnTo>
                <a:lnTo>
                  <a:pt x="6" y="659"/>
                </a:lnTo>
                <a:lnTo>
                  <a:pt x="6" y="659"/>
                </a:lnTo>
                <a:lnTo>
                  <a:pt x="6" y="658"/>
                </a:lnTo>
                <a:lnTo>
                  <a:pt x="6" y="658"/>
                </a:lnTo>
                <a:lnTo>
                  <a:pt x="6" y="658"/>
                </a:lnTo>
                <a:lnTo>
                  <a:pt x="5" y="657"/>
                </a:lnTo>
                <a:lnTo>
                  <a:pt x="5" y="657"/>
                </a:lnTo>
                <a:lnTo>
                  <a:pt x="5" y="657"/>
                </a:lnTo>
                <a:lnTo>
                  <a:pt x="5" y="656"/>
                </a:lnTo>
                <a:lnTo>
                  <a:pt x="5" y="656"/>
                </a:lnTo>
                <a:lnTo>
                  <a:pt x="5" y="656"/>
                </a:lnTo>
                <a:lnTo>
                  <a:pt x="5" y="655"/>
                </a:lnTo>
                <a:lnTo>
                  <a:pt x="5" y="655"/>
                </a:lnTo>
                <a:lnTo>
                  <a:pt x="5" y="655"/>
                </a:lnTo>
                <a:lnTo>
                  <a:pt x="4" y="654"/>
                </a:lnTo>
                <a:lnTo>
                  <a:pt x="4" y="654"/>
                </a:lnTo>
                <a:lnTo>
                  <a:pt x="4" y="653"/>
                </a:lnTo>
                <a:lnTo>
                  <a:pt x="4" y="653"/>
                </a:lnTo>
                <a:lnTo>
                  <a:pt x="4" y="652"/>
                </a:lnTo>
                <a:lnTo>
                  <a:pt x="3" y="652"/>
                </a:lnTo>
                <a:lnTo>
                  <a:pt x="3" y="651"/>
                </a:lnTo>
                <a:lnTo>
                  <a:pt x="3" y="651"/>
                </a:lnTo>
                <a:lnTo>
                  <a:pt x="2" y="650"/>
                </a:lnTo>
                <a:lnTo>
                  <a:pt x="2" y="649"/>
                </a:lnTo>
                <a:lnTo>
                  <a:pt x="2" y="649"/>
                </a:lnTo>
                <a:lnTo>
                  <a:pt x="2" y="648"/>
                </a:lnTo>
                <a:lnTo>
                  <a:pt x="2" y="648"/>
                </a:lnTo>
                <a:lnTo>
                  <a:pt x="1" y="647"/>
                </a:lnTo>
                <a:lnTo>
                  <a:pt x="1" y="647"/>
                </a:lnTo>
                <a:lnTo>
                  <a:pt x="0" y="646"/>
                </a:lnTo>
                <a:lnTo>
                  <a:pt x="0" y="646"/>
                </a:lnTo>
                <a:lnTo>
                  <a:pt x="0" y="645"/>
                </a:lnTo>
                <a:lnTo>
                  <a:pt x="0" y="645"/>
                </a:lnTo>
                <a:lnTo>
                  <a:pt x="0" y="645"/>
                </a:lnTo>
                <a:lnTo>
                  <a:pt x="0" y="645"/>
                </a:lnTo>
                <a:lnTo>
                  <a:pt x="0" y="644"/>
                </a:lnTo>
                <a:lnTo>
                  <a:pt x="0" y="643"/>
                </a:lnTo>
                <a:lnTo>
                  <a:pt x="0" y="643"/>
                </a:lnTo>
                <a:lnTo>
                  <a:pt x="1" y="643"/>
                </a:lnTo>
                <a:lnTo>
                  <a:pt x="1" y="642"/>
                </a:lnTo>
                <a:lnTo>
                  <a:pt x="1" y="642"/>
                </a:lnTo>
                <a:lnTo>
                  <a:pt x="1" y="641"/>
                </a:lnTo>
                <a:lnTo>
                  <a:pt x="1" y="641"/>
                </a:lnTo>
                <a:lnTo>
                  <a:pt x="1" y="641"/>
                </a:lnTo>
                <a:lnTo>
                  <a:pt x="1" y="640"/>
                </a:lnTo>
                <a:lnTo>
                  <a:pt x="1" y="640"/>
                </a:lnTo>
                <a:lnTo>
                  <a:pt x="1" y="639"/>
                </a:lnTo>
                <a:lnTo>
                  <a:pt x="1" y="639"/>
                </a:lnTo>
                <a:lnTo>
                  <a:pt x="2" y="638"/>
                </a:lnTo>
                <a:lnTo>
                  <a:pt x="2" y="638"/>
                </a:lnTo>
                <a:lnTo>
                  <a:pt x="2" y="638"/>
                </a:lnTo>
                <a:lnTo>
                  <a:pt x="2" y="638"/>
                </a:lnTo>
                <a:lnTo>
                  <a:pt x="2" y="637"/>
                </a:lnTo>
                <a:lnTo>
                  <a:pt x="2" y="637"/>
                </a:lnTo>
                <a:lnTo>
                  <a:pt x="2" y="636"/>
                </a:lnTo>
                <a:lnTo>
                  <a:pt x="2" y="636"/>
                </a:lnTo>
                <a:lnTo>
                  <a:pt x="2" y="635"/>
                </a:lnTo>
                <a:lnTo>
                  <a:pt x="3" y="635"/>
                </a:lnTo>
                <a:lnTo>
                  <a:pt x="3" y="635"/>
                </a:lnTo>
                <a:lnTo>
                  <a:pt x="3" y="635"/>
                </a:lnTo>
                <a:lnTo>
                  <a:pt x="3" y="634"/>
                </a:lnTo>
                <a:lnTo>
                  <a:pt x="4" y="635"/>
                </a:lnTo>
                <a:lnTo>
                  <a:pt x="4" y="634"/>
                </a:lnTo>
                <a:lnTo>
                  <a:pt x="4" y="634"/>
                </a:lnTo>
                <a:lnTo>
                  <a:pt x="4" y="634"/>
                </a:lnTo>
                <a:lnTo>
                  <a:pt x="4" y="634"/>
                </a:lnTo>
                <a:lnTo>
                  <a:pt x="3" y="633"/>
                </a:lnTo>
                <a:lnTo>
                  <a:pt x="2" y="633"/>
                </a:lnTo>
                <a:lnTo>
                  <a:pt x="2" y="632"/>
                </a:lnTo>
                <a:lnTo>
                  <a:pt x="3" y="632"/>
                </a:lnTo>
                <a:lnTo>
                  <a:pt x="3" y="631"/>
                </a:lnTo>
                <a:lnTo>
                  <a:pt x="4" y="631"/>
                </a:lnTo>
                <a:lnTo>
                  <a:pt x="5" y="630"/>
                </a:lnTo>
                <a:lnTo>
                  <a:pt x="5" y="629"/>
                </a:lnTo>
                <a:lnTo>
                  <a:pt x="5" y="629"/>
                </a:lnTo>
                <a:lnTo>
                  <a:pt x="5" y="628"/>
                </a:lnTo>
                <a:lnTo>
                  <a:pt x="5" y="628"/>
                </a:lnTo>
                <a:lnTo>
                  <a:pt x="5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7"/>
                </a:lnTo>
                <a:lnTo>
                  <a:pt x="7" y="627"/>
                </a:lnTo>
                <a:lnTo>
                  <a:pt x="7" y="627"/>
                </a:lnTo>
                <a:lnTo>
                  <a:pt x="8" y="626"/>
                </a:lnTo>
                <a:lnTo>
                  <a:pt x="9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5"/>
                </a:lnTo>
                <a:lnTo>
                  <a:pt x="11" y="625"/>
                </a:lnTo>
                <a:lnTo>
                  <a:pt x="11" y="624"/>
                </a:lnTo>
                <a:lnTo>
                  <a:pt x="11" y="624"/>
                </a:lnTo>
                <a:lnTo>
                  <a:pt x="11" y="623"/>
                </a:lnTo>
                <a:lnTo>
                  <a:pt x="12" y="623"/>
                </a:lnTo>
                <a:lnTo>
                  <a:pt x="12" y="623"/>
                </a:lnTo>
                <a:lnTo>
                  <a:pt x="12" y="623"/>
                </a:lnTo>
                <a:lnTo>
                  <a:pt x="13" y="623"/>
                </a:lnTo>
                <a:lnTo>
                  <a:pt x="13" y="623"/>
                </a:lnTo>
                <a:lnTo>
                  <a:pt x="13" y="623"/>
                </a:lnTo>
                <a:lnTo>
                  <a:pt x="13" y="622"/>
                </a:lnTo>
                <a:lnTo>
                  <a:pt x="13" y="622"/>
                </a:lnTo>
                <a:lnTo>
                  <a:pt x="13" y="621"/>
                </a:lnTo>
                <a:lnTo>
                  <a:pt x="14" y="621"/>
                </a:lnTo>
                <a:lnTo>
                  <a:pt x="14" y="621"/>
                </a:lnTo>
                <a:lnTo>
                  <a:pt x="15" y="621"/>
                </a:lnTo>
                <a:lnTo>
                  <a:pt x="15" y="622"/>
                </a:lnTo>
                <a:lnTo>
                  <a:pt x="15" y="621"/>
                </a:lnTo>
                <a:lnTo>
                  <a:pt x="15" y="621"/>
                </a:lnTo>
                <a:lnTo>
                  <a:pt x="16" y="619"/>
                </a:lnTo>
                <a:lnTo>
                  <a:pt x="16" y="619"/>
                </a:lnTo>
                <a:lnTo>
                  <a:pt x="16" y="618"/>
                </a:lnTo>
                <a:lnTo>
                  <a:pt x="17" y="617"/>
                </a:lnTo>
                <a:lnTo>
                  <a:pt x="17" y="616"/>
                </a:lnTo>
                <a:lnTo>
                  <a:pt x="18" y="615"/>
                </a:lnTo>
                <a:lnTo>
                  <a:pt x="18" y="615"/>
                </a:lnTo>
                <a:lnTo>
                  <a:pt x="18" y="615"/>
                </a:lnTo>
                <a:lnTo>
                  <a:pt x="17" y="615"/>
                </a:lnTo>
                <a:lnTo>
                  <a:pt x="17" y="615"/>
                </a:lnTo>
                <a:lnTo>
                  <a:pt x="17" y="614"/>
                </a:lnTo>
                <a:lnTo>
                  <a:pt x="18" y="613"/>
                </a:lnTo>
                <a:lnTo>
                  <a:pt x="18" y="613"/>
                </a:lnTo>
                <a:lnTo>
                  <a:pt x="18" y="612"/>
                </a:lnTo>
                <a:lnTo>
                  <a:pt x="19" y="612"/>
                </a:lnTo>
                <a:lnTo>
                  <a:pt x="19" y="612"/>
                </a:lnTo>
                <a:lnTo>
                  <a:pt x="19" y="611"/>
                </a:lnTo>
                <a:lnTo>
                  <a:pt x="20" y="611"/>
                </a:lnTo>
                <a:lnTo>
                  <a:pt x="20" y="611"/>
                </a:lnTo>
                <a:lnTo>
                  <a:pt x="20" y="611"/>
                </a:lnTo>
                <a:lnTo>
                  <a:pt x="20" y="611"/>
                </a:lnTo>
                <a:lnTo>
                  <a:pt x="21" y="611"/>
                </a:lnTo>
                <a:lnTo>
                  <a:pt x="22" y="611"/>
                </a:lnTo>
                <a:lnTo>
                  <a:pt x="22" y="611"/>
                </a:lnTo>
                <a:lnTo>
                  <a:pt x="23" y="611"/>
                </a:lnTo>
                <a:lnTo>
                  <a:pt x="23" y="611"/>
                </a:lnTo>
                <a:lnTo>
                  <a:pt x="23" y="610"/>
                </a:lnTo>
                <a:lnTo>
                  <a:pt x="23" y="610"/>
                </a:lnTo>
                <a:lnTo>
                  <a:pt x="22" y="610"/>
                </a:lnTo>
                <a:lnTo>
                  <a:pt x="22" y="610"/>
                </a:lnTo>
                <a:lnTo>
                  <a:pt x="22" y="609"/>
                </a:lnTo>
                <a:lnTo>
                  <a:pt x="21" y="609"/>
                </a:lnTo>
                <a:lnTo>
                  <a:pt x="20" y="609"/>
                </a:lnTo>
                <a:lnTo>
                  <a:pt x="20" y="608"/>
                </a:lnTo>
                <a:lnTo>
                  <a:pt x="20" y="608"/>
                </a:lnTo>
                <a:lnTo>
                  <a:pt x="21" y="608"/>
                </a:lnTo>
                <a:lnTo>
                  <a:pt x="21" y="607"/>
                </a:lnTo>
                <a:lnTo>
                  <a:pt x="22" y="607"/>
                </a:lnTo>
                <a:lnTo>
                  <a:pt x="22" y="607"/>
                </a:lnTo>
                <a:lnTo>
                  <a:pt x="22" y="607"/>
                </a:lnTo>
                <a:lnTo>
                  <a:pt x="23" y="606"/>
                </a:lnTo>
                <a:lnTo>
                  <a:pt x="23" y="606"/>
                </a:lnTo>
                <a:lnTo>
                  <a:pt x="24" y="605"/>
                </a:lnTo>
                <a:lnTo>
                  <a:pt x="24" y="605"/>
                </a:lnTo>
                <a:lnTo>
                  <a:pt x="24" y="604"/>
                </a:lnTo>
                <a:lnTo>
                  <a:pt x="24" y="604"/>
                </a:lnTo>
                <a:lnTo>
                  <a:pt x="24" y="603"/>
                </a:lnTo>
                <a:lnTo>
                  <a:pt x="24" y="603"/>
                </a:lnTo>
                <a:lnTo>
                  <a:pt x="24" y="602"/>
                </a:lnTo>
                <a:lnTo>
                  <a:pt x="24" y="602"/>
                </a:lnTo>
                <a:lnTo>
                  <a:pt x="24" y="601"/>
                </a:lnTo>
                <a:lnTo>
                  <a:pt x="25" y="601"/>
                </a:lnTo>
                <a:lnTo>
                  <a:pt x="25" y="600"/>
                </a:lnTo>
                <a:lnTo>
                  <a:pt x="25" y="600"/>
                </a:lnTo>
                <a:lnTo>
                  <a:pt x="26" y="599"/>
                </a:lnTo>
                <a:lnTo>
                  <a:pt x="25" y="599"/>
                </a:lnTo>
                <a:lnTo>
                  <a:pt x="25" y="599"/>
                </a:lnTo>
                <a:lnTo>
                  <a:pt x="25" y="598"/>
                </a:lnTo>
                <a:lnTo>
                  <a:pt x="25" y="598"/>
                </a:lnTo>
                <a:lnTo>
                  <a:pt x="25" y="597"/>
                </a:lnTo>
                <a:lnTo>
                  <a:pt x="25" y="596"/>
                </a:lnTo>
                <a:lnTo>
                  <a:pt x="25" y="596"/>
                </a:lnTo>
                <a:lnTo>
                  <a:pt x="25" y="595"/>
                </a:lnTo>
                <a:lnTo>
                  <a:pt x="25" y="595"/>
                </a:lnTo>
                <a:lnTo>
                  <a:pt x="25" y="595"/>
                </a:lnTo>
                <a:lnTo>
                  <a:pt x="25" y="594"/>
                </a:lnTo>
                <a:lnTo>
                  <a:pt x="25" y="594"/>
                </a:lnTo>
                <a:lnTo>
                  <a:pt x="25" y="593"/>
                </a:lnTo>
                <a:lnTo>
                  <a:pt x="26" y="593"/>
                </a:lnTo>
                <a:lnTo>
                  <a:pt x="26" y="593"/>
                </a:lnTo>
                <a:lnTo>
                  <a:pt x="26" y="592"/>
                </a:lnTo>
                <a:lnTo>
                  <a:pt x="27" y="592"/>
                </a:lnTo>
                <a:lnTo>
                  <a:pt x="26" y="591"/>
                </a:lnTo>
                <a:lnTo>
                  <a:pt x="27" y="590"/>
                </a:lnTo>
                <a:lnTo>
                  <a:pt x="27" y="589"/>
                </a:lnTo>
                <a:lnTo>
                  <a:pt x="27" y="589"/>
                </a:lnTo>
                <a:lnTo>
                  <a:pt x="28" y="589"/>
                </a:lnTo>
                <a:lnTo>
                  <a:pt x="28" y="588"/>
                </a:lnTo>
                <a:lnTo>
                  <a:pt x="28" y="588"/>
                </a:lnTo>
                <a:lnTo>
                  <a:pt x="28" y="588"/>
                </a:lnTo>
                <a:lnTo>
                  <a:pt x="28" y="588"/>
                </a:lnTo>
                <a:lnTo>
                  <a:pt x="29" y="587"/>
                </a:lnTo>
                <a:lnTo>
                  <a:pt x="29" y="588"/>
                </a:lnTo>
                <a:lnTo>
                  <a:pt x="30" y="587"/>
                </a:lnTo>
                <a:lnTo>
                  <a:pt x="30" y="587"/>
                </a:lnTo>
                <a:lnTo>
                  <a:pt x="30" y="587"/>
                </a:lnTo>
                <a:lnTo>
                  <a:pt x="30" y="586"/>
                </a:lnTo>
                <a:lnTo>
                  <a:pt x="30" y="585"/>
                </a:lnTo>
                <a:lnTo>
                  <a:pt x="30" y="585"/>
                </a:lnTo>
                <a:lnTo>
                  <a:pt x="31" y="585"/>
                </a:lnTo>
                <a:lnTo>
                  <a:pt x="31" y="585"/>
                </a:lnTo>
                <a:lnTo>
                  <a:pt x="31" y="584"/>
                </a:lnTo>
                <a:lnTo>
                  <a:pt x="32" y="583"/>
                </a:lnTo>
                <a:lnTo>
                  <a:pt x="32" y="583"/>
                </a:lnTo>
                <a:lnTo>
                  <a:pt x="31" y="582"/>
                </a:lnTo>
                <a:lnTo>
                  <a:pt x="32" y="581"/>
                </a:lnTo>
                <a:lnTo>
                  <a:pt x="33" y="580"/>
                </a:lnTo>
                <a:lnTo>
                  <a:pt x="32" y="580"/>
                </a:lnTo>
                <a:lnTo>
                  <a:pt x="33" y="579"/>
                </a:lnTo>
                <a:lnTo>
                  <a:pt x="33" y="578"/>
                </a:lnTo>
                <a:lnTo>
                  <a:pt x="33" y="577"/>
                </a:lnTo>
                <a:lnTo>
                  <a:pt x="33" y="577"/>
                </a:lnTo>
                <a:lnTo>
                  <a:pt x="34" y="577"/>
                </a:lnTo>
                <a:lnTo>
                  <a:pt x="34" y="576"/>
                </a:lnTo>
                <a:lnTo>
                  <a:pt x="34" y="575"/>
                </a:lnTo>
                <a:lnTo>
                  <a:pt x="34" y="575"/>
                </a:lnTo>
                <a:lnTo>
                  <a:pt x="34" y="574"/>
                </a:lnTo>
                <a:lnTo>
                  <a:pt x="34" y="573"/>
                </a:lnTo>
                <a:lnTo>
                  <a:pt x="35" y="572"/>
                </a:lnTo>
                <a:lnTo>
                  <a:pt x="35" y="572"/>
                </a:lnTo>
                <a:lnTo>
                  <a:pt x="36" y="571"/>
                </a:lnTo>
                <a:lnTo>
                  <a:pt x="36" y="571"/>
                </a:lnTo>
                <a:lnTo>
                  <a:pt x="37" y="570"/>
                </a:lnTo>
                <a:lnTo>
                  <a:pt x="38" y="569"/>
                </a:lnTo>
                <a:lnTo>
                  <a:pt x="39" y="569"/>
                </a:lnTo>
                <a:lnTo>
                  <a:pt x="39" y="568"/>
                </a:lnTo>
                <a:lnTo>
                  <a:pt x="40" y="568"/>
                </a:lnTo>
                <a:lnTo>
                  <a:pt x="39" y="567"/>
                </a:lnTo>
                <a:lnTo>
                  <a:pt x="39" y="567"/>
                </a:lnTo>
                <a:lnTo>
                  <a:pt x="39" y="566"/>
                </a:lnTo>
                <a:lnTo>
                  <a:pt x="39" y="566"/>
                </a:lnTo>
                <a:lnTo>
                  <a:pt x="39" y="566"/>
                </a:lnTo>
                <a:lnTo>
                  <a:pt x="40" y="566"/>
                </a:lnTo>
                <a:lnTo>
                  <a:pt x="40" y="565"/>
                </a:lnTo>
                <a:lnTo>
                  <a:pt x="40" y="565"/>
                </a:lnTo>
                <a:lnTo>
                  <a:pt x="41" y="565"/>
                </a:lnTo>
                <a:lnTo>
                  <a:pt x="42" y="565"/>
                </a:lnTo>
                <a:lnTo>
                  <a:pt x="42" y="564"/>
                </a:lnTo>
                <a:lnTo>
                  <a:pt x="43" y="564"/>
                </a:lnTo>
                <a:lnTo>
                  <a:pt x="42" y="563"/>
                </a:lnTo>
                <a:lnTo>
                  <a:pt x="42" y="562"/>
                </a:lnTo>
                <a:lnTo>
                  <a:pt x="42" y="561"/>
                </a:lnTo>
                <a:lnTo>
                  <a:pt x="42" y="560"/>
                </a:lnTo>
                <a:lnTo>
                  <a:pt x="43" y="559"/>
                </a:lnTo>
                <a:lnTo>
                  <a:pt x="43" y="559"/>
                </a:lnTo>
                <a:lnTo>
                  <a:pt x="43" y="559"/>
                </a:lnTo>
                <a:lnTo>
                  <a:pt x="43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7"/>
                </a:lnTo>
                <a:lnTo>
                  <a:pt x="43" y="556"/>
                </a:lnTo>
                <a:lnTo>
                  <a:pt x="43" y="556"/>
                </a:lnTo>
                <a:lnTo>
                  <a:pt x="43" y="556"/>
                </a:lnTo>
                <a:lnTo>
                  <a:pt x="43" y="555"/>
                </a:lnTo>
                <a:lnTo>
                  <a:pt x="43" y="555"/>
                </a:lnTo>
                <a:lnTo>
                  <a:pt x="43" y="555"/>
                </a:lnTo>
                <a:lnTo>
                  <a:pt x="44" y="554"/>
                </a:lnTo>
                <a:lnTo>
                  <a:pt x="44" y="553"/>
                </a:lnTo>
                <a:lnTo>
                  <a:pt x="44" y="552"/>
                </a:lnTo>
                <a:lnTo>
                  <a:pt x="44" y="552"/>
                </a:lnTo>
                <a:lnTo>
                  <a:pt x="44" y="551"/>
                </a:lnTo>
                <a:lnTo>
                  <a:pt x="43" y="551"/>
                </a:lnTo>
                <a:lnTo>
                  <a:pt x="43" y="550"/>
                </a:lnTo>
                <a:lnTo>
                  <a:pt x="43" y="550"/>
                </a:lnTo>
                <a:lnTo>
                  <a:pt x="43" y="550"/>
                </a:lnTo>
                <a:lnTo>
                  <a:pt x="44" y="549"/>
                </a:lnTo>
                <a:lnTo>
                  <a:pt x="44" y="549"/>
                </a:lnTo>
                <a:lnTo>
                  <a:pt x="44" y="548"/>
                </a:lnTo>
                <a:lnTo>
                  <a:pt x="45" y="549"/>
                </a:lnTo>
                <a:lnTo>
                  <a:pt x="45" y="549"/>
                </a:lnTo>
                <a:lnTo>
                  <a:pt x="46" y="548"/>
                </a:lnTo>
                <a:lnTo>
                  <a:pt x="45" y="548"/>
                </a:lnTo>
                <a:lnTo>
                  <a:pt x="44" y="547"/>
                </a:lnTo>
                <a:lnTo>
                  <a:pt x="44" y="547"/>
                </a:lnTo>
                <a:lnTo>
                  <a:pt x="44" y="546"/>
                </a:lnTo>
                <a:lnTo>
                  <a:pt x="44" y="545"/>
                </a:lnTo>
                <a:lnTo>
                  <a:pt x="45" y="545"/>
                </a:lnTo>
                <a:lnTo>
                  <a:pt x="45" y="544"/>
                </a:lnTo>
                <a:lnTo>
                  <a:pt x="45" y="544"/>
                </a:lnTo>
                <a:lnTo>
                  <a:pt x="46" y="544"/>
                </a:lnTo>
                <a:lnTo>
                  <a:pt x="46" y="543"/>
                </a:lnTo>
                <a:lnTo>
                  <a:pt x="46" y="543"/>
                </a:lnTo>
                <a:lnTo>
                  <a:pt x="46" y="543"/>
                </a:lnTo>
                <a:lnTo>
                  <a:pt x="45" y="543"/>
                </a:lnTo>
                <a:lnTo>
                  <a:pt x="45" y="542"/>
                </a:lnTo>
                <a:lnTo>
                  <a:pt x="45" y="542"/>
                </a:lnTo>
                <a:lnTo>
                  <a:pt x="45" y="542"/>
                </a:lnTo>
                <a:lnTo>
                  <a:pt x="46" y="542"/>
                </a:lnTo>
                <a:lnTo>
                  <a:pt x="46" y="542"/>
                </a:lnTo>
                <a:lnTo>
                  <a:pt x="46" y="541"/>
                </a:lnTo>
                <a:lnTo>
                  <a:pt x="47" y="540"/>
                </a:lnTo>
                <a:lnTo>
                  <a:pt x="46" y="539"/>
                </a:lnTo>
                <a:lnTo>
                  <a:pt x="46" y="539"/>
                </a:lnTo>
                <a:lnTo>
                  <a:pt x="47" y="539"/>
                </a:lnTo>
                <a:lnTo>
                  <a:pt x="48" y="539"/>
                </a:lnTo>
                <a:lnTo>
                  <a:pt x="48" y="539"/>
                </a:lnTo>
                <a:lnTo>
                  <a:pt x="48" y="538"/>
                </a:lnTo>
                <a:lnTo>
                  <a:pt x="48" y="538"/>
                </a:lnTo>
                <a:lnTo>
                  <a:pt x="48" y="537"/>
                </a:lnTo>
                <a:lnTo>
                  <a:pt x="48" y="537"/>
                </a:lnTo>
                <a:lnTo>
                  <a:pt x="47" y="536"/>
                </a:lnTo>
                <a:lnTo>
                  <a:pt x="46" y="536"/>
                </a:lnTo>
                <a:lnTo>
                  <a:pt x="46" y="536"/>
                </a:lnTo>
                <a:lnTo>
                  <a:pt x="47" y="536"/>
                </a:lnTo>
                <a:lnTo>
                  <a:pt x="48" y="536"/>
                </a:lnTo>
                <a:lnTo>
                  <a:pt x="48" y="535"/>
                </a:lnTo>
                <a:lnTo>
                  <a:pt x="48" y="535"/>
                </a:lnTo>
                <a:lnTo>
                  <a:pt x="48" y="535"/>
                </a:lnTo>
                <a:lnTo>
                  <a:pt x="48" y="534"/>
                </a:lnTo>
                <a:lnTo>
                  <a:pt x="48" y="534"/>
                </a:lnTo>
                <a:lnTo>
                  <a:pt x="48" y="534"/>
                </a:lnTo>
                <a:lnTo>
                  <a:pt x="47" y="534"/>
                </a:lnTo>
                <a:lnTo>
                  <a:pt x="47" y="534"/>
                </a:lnTo>
                <a:lnTo>
                  <a:pt x="47" y="533"/>
                </a:lnTo>
                <a:lnTo>
                  <a:pt x="47" y="533"/>
                </a:lnTo>
                <a:lnTo>
                  <a:pt x="48" y="532"/>
                </a:lnTo>
                <a:lnTo>
                  <a:pt x="48" y="532"/>
                </a:lnTo>
                <a:lnTo>
                  <a:pt x="48" y="531"/>
                </a:lnTo>
                <a:lnTo>
                  <a:pt x="48" y="531"/>
                </a:lnTo>
                <a:lnTo>
                  <a:pt x="48" y="531"/>
                </a:lnTo>
                <a:lnTo>
                  <a:pt x="48" y="530"/>
                </a:lnTo>
                <a:lnTo>
                  <a:pt x="49" y="530"/>
                </a:lnTo>
                <a:lnTo>
                  <a:pt x="49" y="530"/>
                </a:lnTo>
                <a:lnTo>
                  <a:pt x="49" y="530"/>
                </a:lnTo>
                <a:lnTo>
                  <a:pt x="49" y="529"/>
                </a:lnTo>
                <a:lnTo>
                  <a:pt x="50" y="529"/>
                </a:lnTo>
                <a:lnTo>
                  <a:pt x="50" y="528"/>
                </a:lnTo>
                <a:lnTo>
                  <a:pt x="50" y="528"/>
                </a:lnTo>
                <a:lnTo>
                  <a:pt x="50" y="527"/>
                </a:lnTo>
                <a:lnTo>
                  <a:pt x="50" y="526"/>
                </a:lnTo>
                <a:lnTo>
                  <a:pt x="51" y="526"/>
                </a:lnTo>
                <a:lnTo>
                  <a:pt x="51" y="526"/>
                </a:lnTo>
                <a:lnTo>
                  <a:pt x="51" y="525"/>
                </a:lnTo>
                <a:lnTo>
                  <a:pt x="51" y="524"/>
                </a:lnTo>
                <a:lnTo>
                  <a:pt x="51" y="525"/>
                </a:lnTo>
                <a:lnTo>
                  <a:pt x="52" y="525"/>
                </a:lnTo>
                <a:lnTo>
                  <a:pt x="52" y="524"/>
                </a:lnTo>
                <a:lnTo>
                  <a:pt x="52" y="524"/>
                </a:lnTo>
                <a:lnTo>
                  <a:pt x="52" y="524"/>
                </a:lnTo>
                <a:lnTo>
                  <a:pt x="52" y="523"/>
                </a:lnTo>
                <a:lnTo>
                  <a:pt x="53" y="522"/>
                </a:lnTo>
                <a:lnTo>
                  <a:pt x="51" y="521"/>
                </a:lnTo>
                <a:lnTo>
                  <a:pt x="51" y="521"/>
                </a:lnTo>
                <a:lnTo>
                  <a:pt x="52" y="521"/>
                </a:lnTo>
                <a:lnTo>
                  <a:pt x="52" y="520"/>
                </a:lnTo>
                <a:lnTo>
                  <a:pt x="52" y="521"/>
                </a:lnTo>
                <a:lnTo>
                  <a:pt x="52" y="521"/>
                </a:lnTo>
                <a:lnTo>
                  <a:pt x="53" y="521"/>
                </a:lnTo>
                <a:lnTo>
                  <a:pt x="53" y="521"/>
                </a:lnTo>
                <a:lnTo>
                  <a:pt x="53" y="520"/>
                </a:lnTo>
                <a:lnTo>
                  <a:pt x="53" y="520"/>
                </a:lnTo>
                <a:lnTo>
                  <a:pt x="52" y="519"/>
                </a:lnTo>
                <a:lnTo>
                  <a:pt x="52" y="519"/>
                </a:lnTo>
                <a:lnTo>
                  <a:pt x="53" y="518"/>
                </a:lnTo>
                <a:lnTo>
                  <a:pt x="53" y="517"/>
                </a:lnTo>
                <a:lnTo>
                  <a:pt x="54" y="517"/>
                </a:lnTo>
                <a:lnTo>
                  <a:pt x="54" y="517"/>
                </a:lnTo>
                <a:lnTo>
                  <a:pt x="54" y="516"/>
                </a:lnTo>
                <a:lnTo>
                  <a:pt x="54" y="515"/>
                </a:lnTo>
                <a:lnTo>
                  <a:pt x="54" y="515"/>
                </a:lnTo>
                <a:lnTo>
                  <a:pt x="54" y="514"/>
                </a:lnTo>
                <a:lnTo>
                  <a:pt x="54" y="514"/>
                </a:lnTo>
                <a:lnTo>
                  <a:pt x="55" y="515"/>
                </a:lnTo>
                <a:lnTo>
                  <a:pt x="55" y="515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5" y="514"/>
                </a:lnTo>
                <a:lnTo>
                  <a:pt x="55" y="514"/>
                </a:lnTo>
                <a:lnTo>
                  <a:pt x="55" y="513"/>
                </a:lnTo>
                <a:lnTo>
                  <a:pt x="55" y="513"/>
                </a:lnTo>
                <a:lnTo>
                  <a:pt x="57" y="513"/>
                </a:lnTo>
                <a:lnTo>
                  <a:pt x="57" y="514"/>
                </a:lnTo>
                <a:lnTo>
                  <a:pt x="58" y="513"/>
                </a:lnTo>
                <a:lnTo>
                  <a:pt x="57" y="513"/>
                </a:lnTo>
                <a:lnTo>
                  <a:pt x="58" y="512"/>
                </a:lnTo>
                <a:lnTo>
                  <a:pt x="58" y="512"/>
                </a:lnTo>
                <a:lnTo>
                  <a:pt x="59" y="512"/>
                </a:lnTo>
                <a:lnTo>
                  <a:pt x="59" y="512"/>
                </a:lnTo>
                <a:lnTo>
                  <a:pt x="60" y="511"/>
                </a:lnTo>
                <a:lnTo>
                  <a:pt x="60" y="511"/>
                </a:lnTo>
                <a:lnTo>
                  <a:pt x="59" y="511"/>
                </a:lnTo>
                <a:lnTo>
                  <a:pt x="59" y="510"/>
                </a:lnTo>
                <a:lnTo>
                  <a:pt x="59" y="510"/>
                </a:lnTo>
                <a:lnTo>
                  <a:pt x="60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09"/>
                </a:lnTo>
                <a:lnTo>
                  <a:pt x="61" y="508"/>
                </a:lnTo>
                <a:lnTo>
                  <a:pt x="62" y="507"/>
                </a:lnTo>
                <a:lnTo>
                  <a:pt x="62" y="507"/>
                </a:lnTo>
                <a:lnTo>
                  <a:pt x="62" y="507"/>
                </a:lnTo>
                <a:lnTo>
                  <a:pt x="63" y="507"/>
                </a:lnTo>
                <a:lnTo>
                  <a:pt x="63" y="507"/>
                </a:lnTo>
                <a:lnTo>
                  <a:pt x="64" y="507"/>
                </a:lnTo>
                <a:lnTo>
                  <a:pt x="65" y="506"/>
                </a:lnTo>
                <a:lnTo>
                  <a:pt x="67" y="505"/>
                </a:lnTo>
                <a:lnTo>
                  <a:pt x="67" y="505"/>
                </a:lnTo>
                <a:lnTo>
                  <a:pt x="67" y="504"/>
                </a:lnTo>
                <a:lnTo>
                  <a:pt x="67" y="504"/>
                </a:lnTo>
                <a:lnTo>
                  <a:pt x="68" y="503"/>
                </a:lnTo>
                <a:lnTo>
                  <a:pt x="69" y="503"/>
                </a:lnTo>
                <a:lnTo>
                  <a:pt x="70" y="503"/>
                </a:lnTo>
                <a:lnTo>
                  <a:pt x="71" y="503"/>
                </a:lnTo>
                <a:lnTo>
                  <a:pt x="72" y="503"/>
                </a:lnTo>
                <a:lnTo>
                  <a:pt x="72" y="503"/>
                </a:lnTo>
                <a:lnTo>
                  <a:pt x="73" y="503"/>
                </a:lnTo>
                <a:lnTo>
                  <a:pt x="73" y="502"/>
                </a:lnTo>
                <a:lnTo>
                  <a:pt x="73" y="502"/>
                </a:lnTo>
                <a:lnTo>
                  <a:pt x="73" y="502"/>
                </a:lnTo>
                <a:lnTo>
                  <a:pt x="74" y="502"/>
                </a:lnTo>
                <a:lnTo>
                  <a:pt x="75" y="502"/>
                </a:lnTo>
                <a:lnTo>
                  <a:pt x="75" y="503"/>
                </a:lnTo>
                <a:lnTo>
                  <a:pt x="75" y="503"/>
                </a:lnTo>
                <a:lnTo>
                  <a:pt x="76" y="502"/>
                </a:lnTo>
                <a:lnTo>
                  <a:pt x="76" y="502"/>
                </a:lnTo>
                <a:lnTo>
                  <a:pt x="76" y="502"/>
                </a:lnTo>
                <a:lnTo>
                  <a:pt x="76" y="501"/>
                </a:lnTo>
                <a:lnTo>
                  <a:pt x="77" y="501"/>
                </a:lnTo>
                <a:lnTo>
                  <a:pt x="77" y="501"/>
                </a:lnTo>
                <a:lnTo>
                  <a:pt x="78" y="501"/>
                </a:lnTo>
                <a:lnTo>
                  <a:pt x="78" y="500"/>
                </a:lnTo>
                <a:lnTo>
                  <a:pt x="79" y="500"/>
                </a:lnTo>
                <a:lnTo>
                  <a:pt x="80" y="501"/>
                </a:lnTo>
                <a:lnTo>
                  <a:pt x="80" y="502"/>
                </a:lnTo>
                <a:lnTo>
                  <a:pt x="80" y="502"/>
                </a:lnTo>
                <a:lnTo>
                  <a:pt x="80" y="502"/>
                </a:lnTo>
                <a:lnTo>
                  <a:pt x="81" y="502"/>
                </a:lnTo>
                <a:lnTo>
                  <a:pt x="81" y="501"/>
                </a:lnTo>
                <a:lnTo>
                  <a:pt x="82" y="500"/>
                </a:lnTo>
                <a:lnTo>
                  <a:pt x="82" y="500"/>
                </a:lnTo>
                <a:lnTo>
                  <a:pt x="82" y="500"/>
                </a:lnTo>
                <a:lnTo>
                  <a:pt x="83" y="500"/>
                </a:lnTo>
                <a:lnTo>
                  <a:pt x="83" y="499"/>
                </a:lnTo>
                <a:lnTo>
                  <a:pt x="84" y="499"/>
                </a:lnTo>
                <a:lnTo>
                  <a:pt x="84" y="498"/>
                </a:lnTo>
                <a:lnTo>
                  <a:pt x="84" y="498"/>
                </a:lnTo>
                <a:lnTo>
                  <a:pt x="85" y="498"/>
                </a:lnTo>
                <a:lnTo>
                  <a:pt x="86" y="496"/>
                </a:lnTo>
                <a:lnTo>
                  <a:pt x="87" y="496"/>
                </a:lnTo>
                <a:lnTo>
                  <a:pt x="87" y="496"/>
                </a:lnTo>
                <a:lnTo>
                  <a:pt x="87" y="497"/>
                </a:lnTo>
                <a:lnTo>
                  <a:pt x="88" y="497"/>
                </a:lnTo>
                <a:lnTo>
                  <a:pt x="89" y="497"/>
                </a:lnTo>
                <a:lnTo>
                  <a:pt x="89" y="496"/>
                </a:lnTo>
                <a:lnTo>
                  <a:pt x="90" y="496"/>
                </a:lnTo>
                <a:lnTo>
                  <a:pt x="91" y="496"/>
                </a:lnTo>
                <a:lnTo>
                  <a:pt x="92" y="496"/>
                </a:lnTo>
                <a:lnTo>
                  <a:pt x="92" y="496"/>
                </a:lnTo>
                <a:lnTo>
                  <a:pt x="93" y="495"/>
                </a:lnTo>
                <a:lnTo>
                  <a:pt x="93" y="495"/>
                </a:lnTo>
                <a:lnTo>
                  <a:pt x="93" y="495"/>
                </a:lnTo>
                <a:lnTo>
                  <a:pt x="94" y="495"/>
                </a:lnTo>
                <a:lnTo>
                  <a:pt x="94" y="495"/>
                </a:lnTo>
                <a:lnTo>
                  <a:pt x="95" y="495"/>
                </a:lnTo>
                <a:lnTo>
                  <a:pt x="96" y="496"/>
                </a:lnTo>
                <a:lnTo>
                  <a:pt x="97" y="496"/>
                </a:lnTo>
                <a:lnTo>
                  <a:pt x="97" y="496"/>
                </a:lnTo>
                <a:lnTo>
                  <a:pt x="98" y="496"/>
                </a:lnTo>
                <a:lnTo>
                  <a:pt x="99" y="495"/>
                </a:lnTo>
                <a:lnTo>
                  <a:pt x="101" y="495"/>
                </a:lnTo>
                <a:lnTo>
                  <a:pt x="101" y="494"/>
                </a:lnTo>
                <a:lnTo>
                  <a:pt x="101" y="494"/>
                </a:lnTo>
                <a:lnTo>
                  <a:pt x="102" y="494"/>
                </a:lnTo>
                <a:lnTo>
                  <a:pt x="102" y="495"/>
                </a:lnTo>
                <a:lnTo>
                  <a:pt x="103" y="495"/>
                </a:lnTo>
                <a:lnTo>
                  <a:pt x="103" y="494"/>
                </a:lnTo>
                <a:lnTo>
                  <a:pt x="103" y="494"/>
                </a:lnTo>
                <a:lnTo>
                  <a:pt x="104" y="493"/>
                </a:lnTo>
                <a:lnTo>
                  <a:pt x="104" y="493"/>
                </a:lnTo>
                <a:lnTo>
                  <a:pt x="105" y="494"/>
                </a:lnTo>
                <a:lnTo>
                  <a:pt x="105" y="493"/>
                </a:lnTo>
                <a:lnTo>
                  <a:pt x="105" y="494"/>
                </a:lnTo>
                <a:lnTo>
                  <a:pt x="106" y="494"/>
                </a:lnTo>
                <a:lnTo>
                  <a:pt x="106" y="493"/>
                </a:lnTo>
                <a:lnTo>
                  <a:pt x="107" y="493"/>
                </a:lnTo>
                <a:lnTo>
                  <a:pt x="107" y="493"/>
                </a:lnTo>
                <a:lnTo>
                  <a:pt x="108" y="493"/>
                </a:lnTo>
                <a:lnTo>
                  <a:pt x="109" y="492"/>
                </a:lnTo>
                <a:lnTo>
                  <a:pt x="110" y="492"/>
                </a:lnTo>
                <a:lnTo>
                  <a:pt x="110" y="492"/>
                </a:lnTo>
                <a:lnTo>
                  <a:pt x="111" y="492"/>
                </a:lnTo>
                <a:lnTo>
                  <a:pt x="111" y="492"/>
                </a:lnTo>
                <a:lnTo>
                  <a:pt x="111" y="491"/>
                </a:lnTo>
                <a:lnTo>
                  <a:pt x="111" y="490"/>
                </a:lnTo>
                <a:lnTo>
                  <a:pt x="111" y="490"/>
                </a:lnTo>
                <a:lnTo>
                  <a:pt x="112" y="490"/>
                </a:lnTo>
                <a:lnTo>
                  <a:pt x="112" y="489"/>
                </a:lnTo>
                <a:lnTo>
                  <a:pt x="112" y="489"/>
                </a:lnTo>
                <a:lnTo>
                  <a:pt x="112" y="489"/>
                </a:lnTo>
                <a:lnTo>
                  <a:pt x="113" y="488"/>
                </a:lnTo>
                <a:lnTo>
                  <a:pt x="113" y="487"/>
                </a:lnTo>
                <a:lnTo>
                  <a:pt x="113" y="487"/>
                </a:lnTo>
                <a:lnTo>
                  <a:pt x="115" y="487"/>
                </a:lnTo>
                <a:lnTo>
                  <a:pt x="116" y="487"/>
                </a:lnTo>
                <a:lnTo>
                  <a:pt x="116" y="486"/>
                </a:lnTo>
                <a:lnTo>
                  <a:pt x="116" y="486"/>
                </a:lnTo>
                <a:lnTo>
                  <a:pt x="117" y="485"/>
                </a:lnTo>
                <a:lnTo>
                  <a:pt x="117" y="485"/>
                </a:lnTo>
                <a:lnTo>
                  <a:pt x="118" y="485"/>
                </a:lnTo>
                <a:lnTo>
                  <a:pt x="118" y="485"/>
                </a:lnTo>
                <a:lnTo>
                  <a:pt x="118" y="484"/>
                </a:lnTo>
                <a:lnTo>
                  <a:pt x="118" y="484"/>
                </a:lnTo>
                <a:lnTo>
                  <a:pt x="118" y="484"/>
                </a:lnTo>
                <a:lnTo>
                  <a:pt x="118" y="483"/>
                </a:lnTo>
                <a:lnTo>
                  <a:pt x="119" y="483"/>
                </a:lnTo>
                <a:lnTo>
                  <a:pt x="120" y="483"/>
                </a:lnTo>
                <a:lnTo>
                  <a:pt x="121" y="483"/>
                </a:lnTo>
                <a:lnTo>
                  <a:pt x="121" y="482"/>
                </a:lnTo>
                <a:lnTo>
                  <a:pt x="122" y="482"/>
                </a:lnTo>
                <a:lnTo>
                  <a:pt x="122" y="481"/>
                </a:lnTo>
                <a:lnTo>
                  <a:pt x="122" y="481"/>
                </a:lnTo>
                <a:lnTo>
                  <a:pt x="123" y="481"/>
                </a:lnTo>
                <a:lnTo>
                  <a:pt x="123" y="481"/>
                </a:lnTo>
                <a:lnTo>
                  <a:pt x="124" y="481"/>
                </a:lnTo>
                <a:lnTo>
                  <a:pt x="124" y="482"/>
                </a:lnTo>
                <a:lnTo>
                  <a:pt x="125" y="482"/>
                </a:lnTo>
                <a:lnTo>
                  <a:pt x="125" y="482"/>
                </a:lnTo>
                <a:lnTo>
                  <a:pt x="125" y="483"/>
                </a:lnTo>
                <a:lnTo>
                  <a:pt x="126" y="483"/>
                </a:lnTo>
                <a:lnTo>
                  <a:pt x="126" y="482"/>
                </a:lnTo>
                <a:lnTo>
                  <a:pt x="126" y="482"/>
                </a:lnTo>
                <a:lnTo>
                  <a:pt x="127" y="482"/>
                </a:lnTo>
                <a:lnTo>
                  <a:pt x="128" y="482"/>
                </a:lnTo>
                <a:lnTo>
                  <a:pt x="128" y="481"/>
                </a:lnTo>
                <a:lnTo>
                  <a:pt x="129" y="481"/>
                </a:lnTo>
                <a:lnTo>
                  <a:pt x="129" y="481"/>
                </a:lnTo>
                <a:lnTo>
                  <a:pt x="130" y="481"/>
                </a:lnTo>
                <a:lnTo>
                  <a:pt x="130" y="482"/>
                </a:lnTo>
                <a:lnTo>
                  <a:pt x="130" y="483"/>
                </a:lnTo>
                <a:lnTo>
                  <a:pt x="130" y="483"/>
                </a:lnTo>
                <a:lnTo>
                  <a:pt x="131" y="484"/>
                </a:lnTo>
                <a:lnTo>
                  <a:pt x="131" y="484"/>
                </a:lnTo>
                <a:lnTo>
                  <a:pt x="131" y="484"/>
                </a:lnTo>
                <a:lnTo>
                  <a:pt x="132" y="484"/>
                </a:lnTo>
                <a:lnTo>
                  <a:pt x="133" y="484"/>
                </a:lnTo>
                <a:lnTo>
                  <a:pt x="133" y="484"/>
                </a:lnTo>
                <a:lnTo>
                  <a:pt x="134" y="484"/>
                </a:lnTo>
                <a:lnTo>
                  <a:pt x="134" y="484"/>
                </a:lnTo>
                <a:lnTo>
                  <a:pt x="134" y="484"/>
                </a:lnTo>
                <a:lnTo>
                  <a:pt x="134" y="484"/>
                </a:lnTo>
                <a:lnTo>
                  <a:pt x="135" y="484"/>
                </a:lnTo>
                <a:lnTo>
                  <a:pt x="135" y="484"/>
                </a:lnTo>
                <a:lnTo>
                  <a:pt x="135" y="484"/>
                </a:lnTo>
                <a:lnTo>
                  <a:pt x="136" y="483"/>
                </a:lnTo>
                <a:lnTo>
                  <a:pt x="136" y="482"/>
                </a:lnTo>
                <a:lnTo>
                  <a:pt x="136" y="482"/>
                </a:lnTo>
                <a:lnTo>
                  <a:pt x="136" y="481"/>
                </a:lnTo>
                <a:lnTo>
                  <a:pt x="136" y="481"/>
                </a:lnTo>
                <a:lnTo>
                  <a:pt x="136" y="480"/>
                </a:lnTo>
                <a:lnTo>
                  <a:pt x="137" y="480"/>
                </a:lnTo>
                <a:lnTo>
                  <a:pt x="137" y="478"/>
                </a:lnTo>
                <a:lnTo>
                  <a:pt x="138" y="477"/>
                </a:lnTo>
                <a:lnTo>
                  <a:pt x="138" y="477"/>
                </a:lnTo>
                <a:lnTo>
                  <a:pt x="139" y="477"/>
                </a:lnTo>
                <a:lnTo>
                  <a:pt x="139" y="477"/>
                </a:lnTo>
                <a:lnTo>
                  <a:pt x="139" y="477"/>
                </a:lnTo>
                <a:lnTo>
                  <a:pt x="140" y="476"/>
                </a:lnTo>
                <a:lnTo>
                  <a:pt x="140" y="476"/>
                </a:lnTo>
                <a:lnTo>
                  <a:pt x="140" y="475"/>
                </a:lnTo>
                <a:lnTo>
                  <a:pt x="141" y="475"/>
                </a:lnTo>
                <a:lnTo>
                  <a:pt x="141" y="475"/>
                </a:lnTo>
                <a:lnTo>
                  <a:pt x="142" y="475"/>
                </a:lnTo>
                <a:lnTo>
                  <a:pt x="142" y="475"/>
                </a:lnTo>
                <a:lnTo>
                  <a:pt x="143" y="475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4" y="473"/>
                </a:lnTo>
                <a:lnTo>
                  <a:pt x="144" y="472"/>
                </a:lnTo>
                <a:lnTo>
                  <a:pt x="145" y="471"/>
                </a:lnTo>
                <a:lnTo>
                  <a:pt x="145" y="471"/>
                </a:lnTo>
                <a:lnTo>
                  <a:pt x="146" y="470"/>
                </a:lnTo>
                <a:lnTo>
                  <a:pt x="147" y="469"/>
                </a:lnTo>
                <a:lnTo>
                  <a:pt x="147" y="468"/>
                </a:lnTo>
                <a:lnTo>
                  <a:pt x="148" y="468"/>
                </a:lnTo>
                <a:lnTo>
                  <a:pt x="148" y="467"/>
                </a:lnTo>
                <a:lnTo>
                  <a:pt x="148" y="467"/>
                </a:lnTo>
                <a:lnTo>
                  <a:pt x="148" y="467"/>
                </a:lnTo>
                <a:lnTo>
                  <a:pt x="148" y="466"/>
                </a:lnTo>
                <a:lnTo>
                  <a:pt x="149" y="466"/>
                </a:lnTo>
                <a:lnTo>
                  <a:pt x="150" y="466"/>
                </a:lnTo>
                <a:lnTo>
                  <a:pt x="151" y="466"/>
                </a:lnTo>
                <a:lnTo>
                  <a:pt x="151" y="466"/>
                </a:lnTo>
                <a:lnTo>
                  <a:pt x="152" y="466"/>
                </a:lnTo>
                <a:lnTo>
                  <a:pt x="152" y="466"/>
                </a:lnTo>
                <a:lnTo>
                  <a:pt x="153" y="465"/>
                </a:lnTo>
                <a:lnTo>
                  <a:pt x="153" y="464"/>
                </a:lnTo>
                <a:lnTo>
                  <a:pt x="153" y="464"/>
                </a:lnTo>
                <a:lnTo>
                  <a:pt x="153" y="463"/>
                </a:lnTo>
                <a:lnTo>
                  <a:pt x="154" y="463"/>
                </a:lnTo>
                <a:lnTo>
                  <a:pt x="154" y="462"/>
                </a:lnTo>
                <a:lnTo>
                  <a:pt x="155" y="462"/>
                </a:lnTo>
                <a:lnTo>
                  <a:pt x="155" y="462"/>
                </a:lnTo>
                <a:lnTo>
                  <a:pt x="156" y="462"/>
                </a:lnTo>
                <a:lnTo>
                  <a:pt x="156" y="462"/>
                </a:lnTo>
                <a:lnTo>
                  <a:pt x="157" y="461"/>
                </a:lnTo>
                <a:lnTo>
                  <a:pt x="158" y="461"/>
                </a:lnTo>
                <a:lnTo>
                  <a:pt x="158" y="460"/>
                </a:lnTo>
                <a:lnTo>
                  <a:pt x="159" y="460"/>
                </a:lnTo>
                <a:lnTo>
                  <a:pt x="159" y="460"/>
                </a:lnTo>
                <a:lnTo>
                  <a:pt x="160" y="460"/>
                </a:lnTo>
                <a:lnTo>
                  <a:pt x="160" y="460"/>
                </a:lnTo>
                <a:lnTo>
                  <a:pt x="162" y="459"/>
                </a:lnTo>
                <a:lnTo>
                  <a:pt x="162" y="459"/>
                </a:lnTo>
                <a:lnTo>
                  <a:pt x="162" y="459"/>
                </a:lnTo>
                <a:lnTo>
                  <a:pt x="163" y="458"/>
                </a:lnTo>
                <a:lnTo>
                  <a:pt x="163" y="458"/>
                </a:lnTo>
                <a:lnTo>
                  <a:pt x="163" y="457"/>
                </a:lnTo>
                <a:lnTo>
                  <a:pt x="164" y="457"/>
                </a:lnTo>
                <a:lnTo>
                  <a:pt x="164" y="457"/>
                </a:lnTo>
                <a:lnTo>
                  <a:pt x="164" y="456"/>
                </a:lnTo>
                <a:lnTo>
                  <a:pt x="165" y="456"/>
                </a:lnTo>
                <a:lnTo>
                  <a:pt x="166" y="456"/>
                </a:lnTo>
                <a:lnTo>
                  <a:pt x="166" y="455"/>
                </a:lnTo>
                <a:lnTo>
                  <a:pt x="167" y="455"/>
                </a:lnTo>
                <a:lnTo>
                  <a:pt x="167" y="455"/>
                </a:lnTo>
                <a:lnTo>
                  <a:pt x="168" y="456"/>
                </a:lnTo>
                <a:lnTo>
                  <a:pt x="169" y="456"/>
                </a:lnTo>
                <a:lnTo>
                  <a:pt x="169" y="455"/>
                </a:lnTo>
                <a:lnTo>
                  <a:pt x="170" y="455"/>
                </a:lnTo>
                <a:lnTo>
                  <a:pt x="171" y="455"/>
                </a:lnTo>
                <a:lnTo>
                  <a:pt x="171" y="455"/>
                </a:lnTo>
                <a:lnTo>
                  <a:pt x="172" y="454"/>
                </a:lnTo>
                <a:lnTo>
                  <a:pt x="172" y="454"/>
                </a:lnTo>
                <a:lnTo>
                  <a:pt x="173" y="454"/>
                </a:lnTo>
                <a:lnTo>
                  <a:pt x="174" y="455"/>
                </a:lnTo>
                <a:lnTo>
                  <a:pt x="174" y="455"/>
                </a:lnTo>
                <a:lnTo>
                  <a:pt x="174" y="455"/>
                </a:lnTo>
                <a:lnTo>
                  <a:pt x="174" y="455"/>
                </a:lnTo>
                <a:lnTo>
                  <a:pt x="175" y="455"/>
                </a:lnTo>
                <a:lnTo>
                  <a:pt x="175" y="454"/>
                </a:lnTo>
                <a:lnTo>
                  <a:pt x="175" y="454"/>
                </a:lnTo>
                <a:lnTo>
                  <a:pt x="176" y="453"/>
                </a:lnTo>
                <a:lnTo>
                  <a:pt x="176" y="453"/>
                </a:lnTo>
                <a:lnTo>
                  <a:pt x="177" y="452"/>
                </a:lnTo>
                <a:lnTo>
                  <a:pt x="177" y="452"/>
                </a:lnTo>
                <a:lnTo>
                  <a:pt x="177" y="451"/>
                </a:lnTo>
                <a:lnTo>
                  <a:pt x="178" y="451"/>
                </a:lnTo>
                <a:lnTo>
                  <a:pt x="178" y="451"/>
                </a:lnTo>
                <a:lnTo>
                  <a:pt x="178" y="450"/>
                </a:lnTo>
                <a:lnTo>
                  <a:pt x="178" y="450"/>
                </a:lnTo>
                <a:lnTo>
                  <a:pt x="177" y="448"/>
                </a:lnTo>
                <a:lnTo>
                  <a:pt x="178" y="448"/>
                </a:lnTo>
                <a:lnTo>
                  <a:pt x="177" y="448"/>
                </a:lnTo>
                <a:lnTo>
                  <a:pt x="177" y="447"/>
                </a:lnTo>
                <a:lnTo>
                  <a:pt x="178" y="447"/>
                </a:lnTo>
                <a:lnTo>
                  <a:pt x="178" y="446"/>
                </a:lnTo>
                <a:lnTo>
                  <a:pt x="178" y="446"/>
                </a:lnTo>
                <a:lnTo>
                  <a:pt x="179" y="445"/>
                </a:lnTo>
                <a:lnTo>
                  <a:pt x="179" y="445"/>
                </a:lnTo>
                <a:lnTo>
                  <a:pt x="179" y="444"/>
                </a:lnTo>
                <a:lnTo>
                  <a:pt x="179" y="444"/>
                </a:lnTo>
                <a:lnTo>
                  <a:pt x="179" y="443"/>
                </a:lnTo>
                <a:lnTo>
                  <a:pt x="180" y="443"/>
                </a:lnTo>
                <a:lnTo>
                  <a:pt x="180" y="443"/>
                </a:lnTo>
                <a:lnTo>
                  <a:pt x="181" y="443"/>
                </a:lnTo>
                <a:lnTo>
                  <a:pt x="182" y="443"/>
                </a:lnTo>
                <a:lnTo>
                  <a:pt x="182" y="443"/>
                </a:lnTo>
                <a:lnTo>
                  <a:pt x="183" y="443"/>
                </a:lnTo>
                <a:lnTo>
                  <a:pt x="183" y="442"/>
                </a:lnTo>
                <a:lnTo>
                  <a:pt x="184" y="441"/>
                </a:lnTo>
                <a:lnTo>
                  <a:pt x="184" y="440"/>
                </a:lnTo>
                <a:lnTo>
                  <a:pt x="185" y="439"/>
                </a:lnTo>
                <a:lnTo>
                  <a:pt x="185" y="439"/>
                </a:lnTo>
                <a:lnTo>
                  <a:pt x="185" y="437"/>
                </a:lnTo>
                <a:lnTo>
                  <a:pt x="185" y="437"/>
                </a:lnTo>
                <a:lnTo>
                  <a:pt x="185" y="436"/>
                </a:lnTo>
                <a:lnTo>
                  <a:pt x="186" y="436"/>
                </a:lnTo>
                <a:lnTo>
                  <a:pt x="186" y="435"/>
                </a:lnTo>
                <a:lnTo>
                  <a:pt x="187" y="435"/>
                </a:lnTo>
                <a:lnTo>
                  <a:pt x="187" y="435"/>
                </a:lnTo>
                <a:lnTo>
                  <a:pt x="188" y="435"/>
                </a:lnTo>
                <a:lnTo>
                  <a:pt x="188" y="435"/>
                </a:lnTo>
                <a:lnTo>
                  <a:pt x="189" y="435"/>
                </a:lnTo>
                <a:lnTo>
                  <a:pt x="189" y="435"/>
                </a:lnTo>
                <a:lnTo>
                  <a:pt x="188" y="434"/>
                </a:lnTo>
                <a:lnTo>
                  <a:pt x="188" y="433"/>
                </a:lnTo>
                <a:lnTo>
                  <a:pt x="188" y="432"/>
                </a:lnTo>
                <a:lnTo>
                  <a:pt x="188" y="432"/>
                </a:lnTo>
                <a:lnTo>
                  <a:pt x="189" y="431"/>
                </a:lnTo>
                <a:lnTo>
                  <a:pt x="190" y="430"/>
                </a:lnTo>
                <a:lnTo>
                  <a:pt x="191" y="429"/>
                </a:lnTo>
                <a:lnTo>
                  <a:pt x="191" y="429"/>
                </a:lnTo>
                <a:lnTo>
                  <a:pt x="192" y="429"/>
                </a:lnTo>
                <a:lnTo>
                  <a:pt x="193" y="428"/>
                </a:lnTo>
                <a:lnTo>
                  <a:pt x="193" y="428"/>
                </a:lnTo>
                <a:lnTo>
                  <a:pt x="193" y="427"/>
                </a:lnTo>
                <a:lnTo>
                  <a:pt x="194" y="426"/>
                </a:lnTo>
                <a:lnTo>
                  <a:pt x="194" y="426"/>
                </a:lnTo>
                <a:lnTo>
                  <a:pt x="195" y="426"/>
                </a:lnTo>
                <a:lnTo>
                  <a:pt x="195" y="427"/>
                </a:lnTo>
                <a:lnTo>
                  <a:pt x="195" y="427"/>
                </a:lnTo>
                <a:lnTo>
                  <a:pt x="195" y="428"/>
                </a:lnTo>
                <a:lnTo>
                  <a:pt x="195" y="428"/>
                </a:lnTo>
                <a:lnTo>
                  <a:pt x="196" y="428"/>
                </a:lnTo>
                <a:lnTo>
                  <a:pt x="196" y="428"/>
                </a:lnTo>
                <a:lnTo>
                  <a:pt x="196" y="428"/>
                </a:lnTo>
                <a:lnTo>
                  <a:pt x="196" y="427"/>
                </a:lnTo>
                <a:lnTo>
                  <a:pt x="196" y="427"/>
                </a:lnTo>
                <a:lnTo>
                  <a:pt x="196" y="426"/>
                </a:lnTo>
                <a:lnTo>
                  <a:pt x="196" y="425"/>
                </a:lnTo>
                <a:lnTo>
                  <a:pt x="195" y="425"/>
                </a:lnTo>
                <a:lnTo>
                  <a:pt x="195" y="424"/>
                </a:lnTo>
                <a:lnTo>
                  <a:pt x="195" y="423"/>
                </a:lnTo>
                <a:lnTo>
                  <a:pt x="195" y="423"/>
                </a:lnTo>
                <a:lnTo>
                  <a:pt x="196" y="423"/>
                </a:lnTo>
                <a:lnTo>
                  <a:pt x="196" y="423"/>
                </a:lnTo>
                <a:lnTo>
                  <a:pt x="197" y="423"/>
                </a:lnTo>
                <a:lnTo>
                  <a:pt x="197" y="423"/>
                </a:lnTo>
                <a:lnTo>
                  <a:pt x="198" y="424"/>
                </a:lnTo>
                <a:lnTo>
                  <a:pt x="198" y="424"/>
                </a:lnTo>
                <a:lnTo>
                  <a:pt x="199" y="424"/>
                </a:lnTo>
                <a:lnTo>
                  <a:pt x="200" y="424"/>
                </a:lnTo>
                <a:lnTo>
                  <a:pt x="200" y="424"/>
                </a:lnTo>
                <a:lnTo>
                  <a:pt x="201" y="423"/>
                </a:lnTo>
                <a:lnTo>
                  <a:pt x="200" y="423"/>
                </a:lnTo>
                <a:lnTo>
                  <a:pt x="200" y="421"/>
                </a:lnTo>
                <a:lnTo>
                  <a:pt x="200" y="421"/>
                </a:lnTo>
                <a:lnTo>
                  <a:pt x="201" y="420"/>
                </a:lnTo>
                <a:lnTo>
                  <a:pt x="201" y="419"/>
                </a:lnTo>
                <a:lnTo>
                  <a:pt x="202" y="419"/>
                </a:lnTo>
                <a:lnTo>
                  <a:pt x="203" y="419"/>
                </a:lnTo>
                <a:lnTo>
                  <a:pt x="203" y="418"/>
                </a:lnTo>
                <a:lnTo>
                  <a:pt x="203" y="418"/>
                </a:lnTo>
                <a:lnTo>
                  <a:pt x="203" y="418"/>
                </a:lnTo>
                <a:lnTo>
                  <a:pt x="204" y="418"/>
                </a:lnTo>
                <a:lnTo>
                  <a:pt x="205" y="418"/>
                </a:lnTo>
                <a:lnTo>
                  <a:pt x="206" y="418"/>
                </a:lnTo>
                <a:lnTo>
                  <a:pt x="207" y="418"/>
                </a:lnTo>
                <a:lnTo>
                  <a:pt x="208" y="418"/>
                </a:lnTo>
                <a:lnTo>
                  <a:pt x="208" y="417"/>
                </a:lnTo>
                <a:lnTo>
                  <a:pt x="210" y="416"/>
                </a:lnTo>
                <a:lnTo>
                  <a:pt x="211" y="416"/>
                </a:lnTo>
                <a:lnTo>
                  <a:pt x="211" y="416"/>
                </a:lnTo>
                <a:lnTo>
                  <a:pt x="212" y="416"/>
                </a:lnTo>
                <a:lnTo>
                  <a:pt x="212" y="417"/>
                </a:lnTo>
                <a:lnTo>
                  <a:pt x="212" y="418"/>
                </a:lnTo>
                <a:lnTo>
                  <a:pt x="212" y="419"/>
                </a:lnTo>
                <a:lnTo>
                  <a:pt x="213" y="419"/>
                </a:lnTo>
                <a:lnTo>
                  <a:pt x="214" y="419"/>
                </a:lnTo>
                <a:lnTo>
                  <a:pt x="214" y="419"/>
                </a:lnTo>
                <a:lnTo>
                  <a:pt x="215" y="417"/>
                </a:lnTo>
                <a:lnTo>
                  <a:pt x="215" y="417"/>
                </a:lnTo>
                <a:lnTo>
                  <a:pt x="216" y="417"/>
                </a:lnTo>
                <a:lnTo>
                  <a:pt x="217" y="417"/>
                </a:lnTo>
                <a:lnTo>
                  <a:pt x="217" y="417"/>
                </a:lnTo>
                <a:lnTo>
                  <a:pt x="219" y="418"/>
                </a:lnTo>
                <a:lnTo>
                  <a:pt x="219" y="418"/>
                </a:lnTo>
                <a:lnTo>
                  <a:pt x="219" y="418"/>
                </a:lnTo>
                <a:lnTo>
                  <a:pt x="220" y="417"/>
                </a:lnTo>
                <a:lnTo>
                  <a:pt x="220" y="416"/>
                </a:lnTo>
                <a:lnTo>
                  <a:pt x="221" y="416"/>
                </a:lnTo>
                <a:lnTo>
                  <a:pt x="221" y="416"/>
                </a:lnTo>
                <a:lnTo>
                  <a:pt x="222" y="416"/>
                </a:lnTo>
                <a:lnTo>
                  <a:pt x="222" y="416"/>
                </a:lnTo>
                <a:lnTo>
                  <a:pt x="223" y="415"/>
                </a:lnTo>
                <a:lnTo>
                  <a:pt x="224" y="415"/>
                </a:lnTo>
                <a:lnTo>
                  <a:pt x="225" y="415"/>
                </a:lnTo>
                <a:lnTo>
                  <a:pt x="227" y="414"/>
                </a:lnTo>
                <a:lnTo>
                  <a:pt x="227" y="414"/>
                </a:lnTo>
                <a:lnTo>
                  <a:pt x="227" y="413"/>
                </a:lnTo>
                <a:lnTo>
                  <a:pt x="227" y="413"/>
                </a:lnTo>
                <a:lnTo>
                  <a:pt x="228" y="413"/>
                </a:lnTo>
                <a:lnTo>
                  <a:pt x="228" y="412"/>
                </a:lnTo>
                <a:lnTo>
                  <a:pt x="228" y="412"/>
                </a:lnTo>
                <a:lnTo>
                  <a:pt x="229" y="412"/>
                </a:lnTo>
                <a:lnTo>
                  <a:pt x="229" y="413"/>
                </a:lnTo>
                <a:lnTo>
                  <a:pt x="230" y="413"/>
                </a:lnTo>
                <a:lnTo>
                  <a:pt x="230" y="414"/>
                </a:lnTo>
                <a:lnTo>
                  <a:pt x="230" y="414"/>
                </a:lnTo>
                <a:lnTo>
                  <a:pt x="231" y="414"/>
                </a:lnTo>
                <a:lnTo>
                  <a:pt x="231" y="413"/>
                </a:lnTo>
                <a:lnTo>
                  <a:pt x="231" y="412"/>
                </a:lnTo>
                <a:lnTo>
                  <a:pt x="232" y="412"/>
                </a:lnTo>
                <a:lnTo>
                  <a:pt x="232" y="412"/>
                </a:lnTo>
                <a:lnTo>
                  <a:pt x="233" y="413"/>
                </a:lnTo>
                <a:lnTo>
                  <a:pt x="234" y="413"/>
                </a:lnTo>
                <a:lnTo>
                  <a:pt x="235" y="413"/>
                </a:lnTo>
                <a:lnTo>
                  <a:pt x="236" y="412"/>
                </a:lnTo>
                <a:lnTo>
                  <a:pt x="236" y="412"/>
                </a:lnTo>
                <a:lnTo>
                  <a:pt x="237" y="412"/>
                </a:lnTo>
                <a:lnTo>
                  <a:pt x="237" y="413"/>
                </a:lnTo>
                <a:lnTo>
                  <a:pt x="238" y="413"/>
                </a:lnTo>
                <a:lnTo>
                  <a:pt x="238" y="413"/>
                </a:lnTo>
                <a:lnTo>
                  <a:pt x="238" y="413"/>
                </a:lnTo>
                <a:lnTo>
                  <a:pt x="239" y="413"/>
                </a:lnTo>
                <a:lnTo>
                  <a:pt x="239" y="413"/>
                </a:lnTo>
                <a:lnTo>
                  <a:pt x="240" y="413"/>
                </a:lnTo>
                <a:lnTo>
                  <a:pt x="240" y="413"/>
                </a:lnTo>
                <a:lnTo>
                  <a:pt x="241" y="413"/>
                </a:lnTo>
                <a:lnTo>
                  <a:pt x="241" y="413"/>
                </a:lnTo>
                <a:lnTo>
                  <a:pt x="242" y="413"/>
                </a:lnTo>
                <a:lnTo>
                  <a:pt x="243" y="414"/>
                </a:lnTo>
                <a:lnTo>
                  <a:pt x="244" y="414"/>
                </a:lnTo>
                <a:lnTo>
                  <a:pt x="244" y="414"/>
                </a:lnTo>
                <a:lnTo>
                  <a:pt x="245" y="414"/>
                </a:lnTo>
                <a:lnTo>
                  <a:pt x="245" y="414"/>
                </a:lnTo>
                <a:lnTo>
                  <a:pt x="245" y="415"/>
                </a:lnTo>
                <a:lnTo>
                  <a:pt x="245" y="415"/>
                </a:lnTo>
                <a:lnTo>
                  <a:pt x="246" y="416"/>
                </a:lnTo>
                <a:lnTo>
                  <a:pt x="246" y="416"/>
                </a:lnTo>
                <a:lnTo>
                  <a:pt x="247" y="416"/>
                </a:lnTo>
                <a:lnTo>
                  <a:pt x="247" y="416"/>
                </a:lnTo>
                <a:lnTo>
                  <a:pt x="248" y="416"/>
                </a:lnTo>
                <a:lnTo>
                  <a:pt x="248" y="416"/>
                </a:lnTo>
                <a:lnTo>
                  <a:pt x="248" y="416"/>
                </a:lnTo>
                <a:lnTo>
                  <a:pt x="249" y="416"/>
                </a:lnTo>
                <a:lnTo>
                  <a:pt x="249" y="417"/>
                </a:lnTo>
                <a:lnTo>
                  <a:pt x="250" y="417"/>
                </a:lnTo>
                <a:lnTo>
                  <a:pt x="250" y="418"/>
                </a:lnTo>
                <a:lnTo>
                  <a:pt x="250" y="418"/>
                </a:lnTo>
                <a:lnTo>
                  <a:pt x="251" y="418"/>
                </a:lnTo>
                <a:lnTo>
                  <a:pt x="251" y="417"/>
                </a:lnTo>
                <a:lnTo>
                  <a:pt x="251" y="417"/>
                </a:lnTo>
                <a:lnTo>
                  <a:pt x="252" y="417"/>
                </a:lnTo>
                <a:lnTo>
                  <a:pt x="252" y="416"/>
                </a:lnTo>
                <a:lnTo>
                  <a:pt x="252" y="416"/>
                </a:lnTo>
                <a:lnTo>
                  <a:pt x="253" y="417"/>
                </a:lnTo>
                <a:lnTo>
                  <a:pt x="253" y="417"/>
                </a:lnTo>
                <a:lnTo>
                  <a:pt x="254" y="418"/>
                </a:lnTo>
                <a:lnTo>
                  <a:pt x="254" y="418"/>
                </a:lnTo>
                <a:lnTo>
                  <a:pt x="254" y="419"/>
                </a:lnTo>
                <a:lnTo>
                  <a:pt x="254" y="419"/>
                </a:lnTo>
                <a:lnTo>
                  <a:pt x="254" y="420"/>
                </a:lnTo>
                <a:lnTo>
                  <a:pt x="254" y="421"/>
                </a:lnTo>
                <a:lnTo>
                  <a:pt x="254" y="421"/>
                </a:lnTo>
                <a:lnTo>
                  <a:pt x="255" y="421"/>
                </a:lnTo>
                <a:lnTo>
                  <a:pt x="255" y="422"/>
                </a:lnTo>
                <a:lnTo>
                  <a:pt x="255" y="422"/>
                </a:lnTo>
                <a:lnTo>
                  <a:pt x="256" y="422"/>
                </a:lnTo>
                <a:lnTo>
                  <a:pt x="257" y="422"/>
                </a:lnTo>
                <a:lnTo>
                  <a:pt x="258" y="422"/>
                </a:lnTo>
                <a:lnTo>
                  <a:pt x="259" y="423"/>
                </a:lnTo>
                <a:lnTo>
                  <a:pt x="260" y="424"/>
                </a:lnTo>
                <a:lnTo>
                  <a:pt x="260" y="424"/>
                </a:lnTo>
                <a:lnTo>
                  <a:pt x="260" y="425"/>
                </a:lnTo>
                <a:lnTo>
                  <a:pt x="260" y="426"/>
                </a:lnTo>
                <a:lnTo>
                  <a:pt x="261" y="426"/>
                </a:lnTo>
                <a:lnTo>
                  <a:pt x="262" y="426"/>
                </a:lnTo>
                <a:lnTo>
                  <a:pt x="262" y="426"/>
                </a:lnTo>
                <a:lnTo>
                  <a:pt x="262" y="427"/>
                </a:lnTo>
                <a:lnTo>
                  <a:pt x="263" y="427"/>
                </a:lnTo>
                <a:lnTo>
                  <a:pt x="263" y="427"/>
                </a:lnTo>
                <a:lnTo>
                  <a:pt x="263" y="427"/>
                </a:lnTo>
                <a:lnTo>
                  <a:pt x="264" y="427"/>
                </a:lnTo>
                <a:lnTo>
                  <a:pt x="264" y="427"/>
                </a:lnTo>
                <a:lnTo>
                  <a:pt x="265" y="426"/>
                </a:lnTo>
                <a:lnTo>
                  <a:pt x="265" y="426"/>
                </a:lnTo>
                <a:lnTo>
                  <a:pt x="265" y="426"/>
                </a:lnTo>
                <a:lnTo>
                  <a:pt x="266" y="427"/>
                </a:lnTo>
                <a:lnTo>
                  <a:pt x="266" y="427"/>
                </a:lnTo>
                <a:lnTo>
                  <a:pt x="267" y="427"/>
                </a:lnTo>
                <a:lnTo>
                  <a:pt x="267" y="427"/>
                </a:lnTo>
                <a:lnTo>
                  <a:pt x="268" y="427"/>
                </a:lnTo>
                <a:lnTo>
                  <a:pt x="268" y="426"/>
                </a:lnTo>
                <a:lnTo>
                  <a:pt x="269" y="426"/>
                </a:lnTo>
                <a:lnTo>
                  <a:pt x="269" y="426"/>
                </a:lnTo>
                <a:lnTo>
                  <a:pt x="270" y="426"/>
                </a:lnTo>
                <a:lnTo>
                  <a:pt x="270" y="426"/>
                </a:lnTo>
                <a:lnTo>
                  <a:pt x="270" y="425"/>
                </a:lnTo>
                <a:lnTo>
                  <a:pt x="270" y="425"/>
                </a:lnTo>
                <a:lnTo>
                  <a:pt x="270" y="424"/>
                </a:lnTo>
                <a:lnTo>
                  <a:pt x="270" y="424"/>
                </a:lnTo>
                <a:lnTo>
                  <a:pt x="271" y="424"/>
                </a:lnTo>
                <a:lnTo>
                  <a:pt x="271" y="424"/>
                </a:lnTo>
                <a:lnTo>
                  <a:pt x="272" y="424"/>
                </a:lnTo>
                <a:lnTo>
                  <a:pt x="272" y="424"/>
                </a:lnTo>
                <a:lnTo>
                  <a:pt x="273" y="424"/>
                </a:lnTo>
                <a:lnTo>
                  <a:pt x="273" y="424"/>
                </a:lnTo>
                <a:lnTo>
                  <a:pt x="273" y="424"/>
                </a:lnTo>
                <a:lnTo>
                  <a:pt x="274" y="423"/>
                </a:lnTo>
                <a:lnTo>
                  <a:pt x="275" y="422"/>
                </a:lnTo>
                <a:lnTo>
                  <a:pt x="274" y="422"/>
                </a:lnTo>
                <a:lnTo>
                  <a:pt x="275" y="422"/>
                </a:lnTo>
                <a:lnTo>
                  <a:pt x="275" y="422"/>
                </a:lnTo>
                <a:lnTo>
                  <a:pt x="276" y="422"/>
                </a:lnTo>
                <a:lnTo>
                  <a:pt x="276" y="422"/>
                </a:lnTo>
                <a:lnTo>
                  <a:pt x="277" y="422"/>
                </a:lnTo>
                <a:lnTo>
                  <a:pt x="278" y="423"/>
                </a:lnTo>
                <a:lnTo>
                  <a:pt x="279" y="423"/>
                </a:lnTo>
                <a:lnTo>
                  <a:pt x="280" y="422"/>
                </a:lnTo>
                <a:lnTo>
                  <a:pt x="280" y="422"/>
                </a:lnTo>
                <a:lnTo>
                  <a:pt x="281" y="422"/>
                </a:lnTo>
                <a:lnTo>
                  <a:pt x="281" y="422"/>
                </a:lnTo>
                <a:lnTo>
                  <a:pt x="282" y="422"/>
                </a:lnTo>
                <a:lnTo>
                  <a:pt x="283" y="422"/>
                </a:lnTo>
                <a:lnTo>
                  <a:pt x="283" y="421"/>
                </a:lnTo>
                <a:lnTo>
                  <a:pt x="283" y="421"/>
                </a:lnTo>
                <a:lnTo>
                  <a:pt x="284" y="420"/>
                </a:lnTo>
                <a:lnTo>
                  <a:pt x="285" y="419"/>
                </a:lnTo>
                <a:lnTo>
                  <a:pt x="285" y="419"/>
                </a:lnTo>
                <a:lnTo>
                  <a:pt x="285" y="419"/>
                </a:lnTo>
                <a:lnTo>
                  <a:pt x="286" y="419"/>
                </a:lnTo>
                <a:lnTo>
                  <a:pt x="287" y="418"/>
                </a:lnTo>
                <a:lnTo>
                  <a:pt x="288" y="418"/>
                </a:lnTo>
                <a:lnTo>
                  <a:pt x="288" y="418"/>
                </a:lnTo>
                <a:lnTo>
                  <a:pt x="290" y="418"/>
                </a:lnTo>
                <a:lnTo>
                  <a:pt x="291" y="418"/>
                </a:lnTo>
                <a:lnTo>
                  <a:pt x="291" y="419"/>
                </a:lnTo>
                <a:lnTo>
                  <a:pt x="292" y="419"/>
                </a:lnTo>
                <a:lnTo>
                  <a:pt x="293" y="419"/>
                </a:lnTo>
                <a:lnTo>
                  <a:pt x="293" y="419"/>
                </a:lnTo>
                <a:lnTo>
                  <a:pt x="294" y="420"/>
                </a:lnTo>
                <a:lnTo>
                  <a:pt x="295" y="420"/>
                </a:lnTo>
                <a:lnTo>
                  <a:pt x="295" y="420"/>
                </a:lnTo>
                <a:lnTo>
                  <a:pt x="295" y="421"/>
                </a:lnTo>
                <a:lnTo>
                  <a:pt x="296" y="420"/>
                </a:lnTo>
                <a:lnTo>
                  <a:pt x="296" y="420"/>
                </a:lnTo>
                <a:lnTo>
                  <a:pt x="297" y="420"/>
                </a:lnTo>
                <a:lnTo>
                  <a:pt x="299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9"/>
                </a:lnTo>
                <a:lnTo>
                  <a:pt x="301" y="418"/>
                </a:lnTo>
                <a:lnTo>
                  <a:pt x="301" y="417"/>
                </a:lnTo>
                <a:lnTo>
                  <a:pt x="301" y="417"/>
                </a:lnTo>
                <a:lnTo>
                  <a:pt x="302" y="417"/>
                </a:lnTo>
                <a:lnTo>
                  <a:pt x="303" y="417"/>
                </a:lnTo>
                <a:lnTo>
                  <a:pt x="303" y="417"/>
                </a:lnTo>
                <a:lnTo>
                  <a:pt x="304" y="417"/>
                </a:lnTo>
                <a:lnTo>
                  <a:pt x="304" y="417"/>
                </a:lnTo>
                <a:lnTo>
                  <a:pt x="305" y="417"/>
                </a:lnTo>
                <a:lnTo>
                  <a:pt x="305" y="418"/>
                </a:lnTo>
                <a:lnTo>
                  <a:pt x="305" y="418"/>
                </a:lnTo>
                <a:lnTo>
                  <a:pt x="306" y="418"/>
                </a:lnTo>
                <a:lnTo>
                  <a:pt x="306" y="418"/>
                </a:lnTo>
                <a:lnTo>
                  <a:pt x="307" y="418"/>
                </a:lnTo>
                <a:lnTo>
                  <a:pt x="307" y="418"/>
                </a:lnTo>
                <a:lnTo>
                  <a:pt x="308" y="418"/>
                </a:lnTo>
                <a:lnTo>
                  <a:pt x="308" y="418"/>
                </a:lnTo>
                <a:lnTo>
                  <a:pt x="309" y="418"/>
                </a:lnTo>
                <a:lnTo>
                  <a:pt x="309" y="418"/>
                </a:lnTo>
                <a:lnTo>
                  <a:pt x="309" y="418"/>
                </a:lnTo>
                <a:lnTo>
                  <a:pt x="310" y="418"/>
                </a:lnTo>
                <a:lnTo>
                  <a:pt x="310" y="418"/>
                </a:lnTo>
                <a:lnTo>
                  <a:pt x="310" y="417"/>
                </a:lnTo>
                <a:lnTo>
                  <a:pt x="311" y="417"/>
                </a:lnTo>
                <a:lnTo>
                  <a:pt x="311" y="417"/>
                </a:lnTo>
                <a:lnTo>
                  <a:pt x="311" y="416"/>
                </a:lnTo>
                <a:lnTo>
                  <a:pt x="311" y="416"/>
                </a:lnTo>
                <a:lnTo>
                  <a:pt x="312" y="416"/>
                </a:lnTo>
                <a:lnTo>
                  <a:pt x="312" y="416"/>
                </a:lnTo>
                <a:lnTo>
                  <a:pt x="312" y="415"/>
                </a:lnTo>
                <a:lnTo>
                  <a:pt x="312" y="415"/>
                </a:lnTo>
                <a:lnTo>
                  <a:pt x="312" y="414"/>
                </a:lnTo>
                <a:lnTo>
                  <a:pt x="313" y="414"/>
                </a:lnTo>
                <a:lnTo>
                  <a:pt x="313" y="414"/>
                </a:lnTo>
                <a:lnTo>
                  <a:pt x="314" y="413"/>
                </a:lnTo>
                <a:lnTo>
                  <a:pt x="315" y="413"/>
                </a:lnTo>
                <a:lnTo>
                  <a:pt x="315" y="413"/>
                </a:lnTo>
                <a:lnTo>
                  <a:pt x="316" y="413"/>
                </a:lnTo>
                <a:lnTo>
                  <a:pt x="317" y="412"/>
                </a:lnTo>
                <a:lnTo>
                  <a:pt x="318" y="410"/>
                </a:lnTo>
                <a:lnTo>
                  <a:pt x="318" y="410"/>
                </a:lnTo>
                <a:lnTo>
                  <a:pt x="318" y="409"/>
                </a:lnTo>
                <a:lnTo>
                  <a:pt x="319" y="409"/>
                </a:lnTo>
                <a:lnTo>
                  <a:pt x="319" y="409"/>
                </a:lnTo>
                <a:lnTo>
                  <a:pt x="319" y="407"/>
                </a:lnTo>
                <a:lnTo>
                  <a:pt x="319" y="407"/>
                </a:lnTo>
                <a:lnTo>
                  <a:pt x="320" y="407"/>
                </a:lnTo>
                <a:lnTo>
                  <a:pt x="320" y="406"/>
                </a:lnTo>
                <a:lnTo>
                  <a:pt x="320" y="406"/>
                </a:lnTo>
                <a:lnTo>
                  <a:pt x="319" y="406"/>
                </a:lnTo>
                <a:lnTo>
                  <a:pt x="319" y="405"/>
                </a:lnTo>
                <a:lnTo>
                  <a:pt x="319" y="405"/>
                </a:lnTo>
                <a:lnTo>
                  <a:pt x="320" y="405"/>
                </a:lnTo>
                <a:lnTo>
                  <a:pt x="320" y="404"/>
                </a:lnTo>
                <a:lnTo>
                  <a:pt x="320" y="404"/>
                </a:lnTo>
                <a:lnTo>
                  <a:pt x="320" y="402"/>
                </a:lnTo>
                <a:lnTo>
                  <a:pt x="321" y="402"/>
                </a:lnTo>
                <a:lnTo>
                  <a:pt x="321" y="401"/>
                </a:lnTo>
                <a:lnTo>
                  <a:pt x="321" y="401"/>
                </a:lnTo>
                <a:lnTo>
                  <a:pt x="322" y="400"/>
                </a:lnTo>
                <a:lnTo>
                  <a:pt x="322" y="400"/>
                </a:lnTo>
                <a:lnTo>
                  <a:pt x="322" y="399"/>
                </a:lnTo>
                <a:lnTo>
                  <a:pt x="322" y="399"/>
                </a:lnTo>
                <a:lnTo>
                  <a:pt x="323" y="398"/>
                </a:lnTo>
                <a:lnTo>
                  <a:pt x="323" y="398"/>
                </a:lnTo>
                <a:lnTo>
                  <a:pt x="323" y="397"/>
                </a:lnTo>
                <a:lnTo>
                  <a:pt x="322" y="396"/>
                </a:lnTo>
                <a:lnTo>
                  <a:pt x="322" y="396"/>
                </a:lnTo>
                <a:lnTo>
                  <a:pt x="322" y="395"/>
                </a:lnTo>
                <a:lnTo>
                  <a:pt x="322" y="394"/>
                </a:lnTo>
                <a:lnTo>
                  <a:pt x="323" y="394"/>
                </a:lnTo>
                <a:lnTo>
                  <a:pt x="323" y="394"/>
                </a:lnTo>
                <a:lnTo>
                  <a:pt x="324" y="393"/>
                </a:lnTo>
                <a:lnTo>
                  <a:pt x="324" y="393"/>
                </a:lnTo>
                <a:lnTo>
                  <a:pt x="324" y="393"/>
                </a:lnTo>
                <a:lnTo>
                  <a:pt x="324" y="392"/>
                </a:lnTo>
                <a:lnTo>
                  <a:pt x="323" y="392"/>
                </a:lnTo>
                <a:lnTo>
                  <a:pt x="323" y="392"/>
                </a:lnTo>
                <a:lnTo>
                  <a:pt x="322" y="392"/>
                </a:lnTo>
                <a:lnTo>
                  <a:pt x="322" y="392"/>
                </a:lnTo>
                <a:lnTo>
                  <a:pt x="322" y="391"/>
                </a:lnTo>
                <a:lnTo>
                  <a:pt x="323" y="391"/>
                </a:lnTo>
                <a:lnTo>
                  <a:pt x="323" y="390"/>
                </a:lnTo>
                <a:lnTo>
                  <a:pt x="324" y="390"/>
                </a:lnTo>
                <a:lnTo>
                  <a:pt x="324" y="390"/>
                </a:lnTo>
                <a:lnTo>
                  <a:pt x="324" y="390"/>
                </a:lnTo>
                <a:lnTo>
                  <a:pt x="325" y="389"/>
                </a:lnTo>
                <a:lnTo>
                  <a:pt x="324" y="389"/>
                </a:lnTo>
                <a:lnTo>
                  <a:pt x="324" y="388"/>
                </a:lnTo>
                <a:lnTo>
                  <a:pt x="324" y="387"/>
                </a:lnTo>
                <a:lnTo>
                  <a:pt x="324" y="386"/>
                </a:lnTo>
                <a:lnTo>
                  <a:pt x="324" y="386"/>
                </a:lnTo>
                <a:lnTo>
                  <a:pt x="324" y="385"/>
                </a:lnTo>
                <a:lnTo>
                  <a:pt x="323" y="384"/>
                </a:lnTo>
                <a:lnTo>
                  <a:pt x="323" y="383"/>
                </a:lnTo>
                <a:lnTo>
                  <a:pt x="323" y="383"/>
                </a:lnTo>
                <a:lnTo>
                  <a:pt x="323" y="382"/>
                </a:lnTo>
                <a:lnTo>
                  <a:pt x="324" y="382"/>
                </a:lnTo>
                <a:lnTo>
                  <a:pt x="324" y="382"/>
                </a:lnTo>
                <a:lnTo>
                  <a:pt x="324" y="381"/>
                </a:lnTo>
                <a:lnTo>
                  <a:pt x="325" y="380"/>
                </a:lnTo>
                <a:lnTo>
                  <a:pt x="326" y="380"/>
                </a:lnTo>
                <a:lnTo>
                  <a:pt x="326" y="379"/>
                </a:lnTo>
                <a:lnTo>
                  <a:pt x="326" y="378"/>
                </a:lnTo>
                <a:lnTo>
                  <a:pt x="326" y="376"/>
                </a:lnTo>
                <a:lnTo>
                  <a:pt x="326" y="376"/>
                </a:lnTo>
                <a:lnTo>
                  <a:pt x="327" y="375"/>
                </a:lnTo>
                <a:lnTo>
                  <a:pt x="328" y="375"/>
                </a:lnTo>
                <a:lnTo>
                  <a:pt x="328" y="375"/>
                </a:lnTo>
                <a:lnTo>
                  <a:pt x="328" y="374"/>
                </a:lnTo>
                <a:lnTo>
                  <a:pt x="328" y="374"/>
                </a:lnTo>
                <a:lnTo>
                  <a:pt x="328" y="373"/>
                </a:lnTo>
                <a:lnTo>
                  <a:pt x="327" y="373"/>
                </a:lnTo>
                <a:lnTo>
                  <a:pt x="326" y="374"/>
                </a:lnTo>
                <a:lnTo>
                  <a:pt x="326" y="374"/>
                </a:lnTo>
                <a:lnTo>
                  <a:pt x="325" y="374"/>
                </a:lnTo>
                <a:lnTo>
                  <a:pt x="325" y="373"/>
                </a:lnTo>
                <a:lnTo>
                  <a:pt x="325" y="373"/>
                </a:lnTo>
                <a:lnTo>
                  <a:pt x="326" y="372"/>
                </a:lnTo>
                <a:lnTo>
                  <a:pt x="326" y="371"/>
                </a:lnTo>
                <a:lnTo>
                  <a:pt x="326" y="371"/>
                </a:lnTo>
                <a:lnTo>
                  <a:pt x="326" y="371"/>
                </a:lnTo>
                <a:lnTo>
                  <a:pt x="326" y="370"/>
                </a:lnTo>
                <a:lnTo>
                  <a:pt x="326" y="369"/>
                </a:lnTo>
                <a:lnTo>
                  <a:pt x="326" y="369"/>
                </a:lnTo>
                <a:lnTo>
                  <a:pt x="326" y="368"/>
                </a:lnTo>
                <a:lnTo>
                  <a:pt x="326" y="367"/>
                </a:lnTo>
                <a:lnTo>
                  <a:pt x="326" y="367"/>
                </a:lnTo>
                <a:lnTo>
                  <a:pt x="326" y="366"/>
                </a:lnTo>
                <a:lnTo>
                  <a:pt x="326" y="365"/>
                </a:lnTo>
                <a:lnTo>
                  <a:pt x="326" y="365"/>
                </a:lnTo>
                <a:lnTo>
                  <a:pt x="326" y="365"/>
                </a:lnTo>
                <a:lnTo>
                  <a:pt x="325" y="364"/>
                </a:lnTo>
                <a:lnTo>
                  <a:pt x="325" y="364"/>
                </a:lnTo>
                <a:lnTo>
                  <a:pt x="325" y="364"/>
                </a:lnTo>
                <a:lnTo>
                  <a:pt x="324" y="364"/>
                </a:lnTo>
                <a:lnTo>
                  <a:pt x="324" y="363"/>
                </a:lnTo>
                <a:lnTo>
                  <a:pt x="324" y="363"/>
                </a:lnTo>
                <a:lnTo>
                  <a:pt x="323" y="363"/>
                </a:lnTo>
                <a:lnTo>
                  <a:pt x="322" y="363"/>
                </a:lnTo>
                <a:lnTo>
                  <a:pt x="322" y="363"/>
                </a:lnTo>
                <a:lnTo>
                  <a:pt x="322" y="363"/>
                </a:lnTo>
                <a:lnTo>
                  <a:pt x="320" y="362"/>
                </a:lnTo>
                <a:lnTo>
                  <a:pt x="319" y="361"/>
                </a:lnTo>
                <a:lnTo>
                  <a:pt x="319" y="361"/>
                </a:lnTo>
                <a:lnTo>
                  <a:pt x="318" y="360"/>
                </a:lnTo>
                <a:lnTo>
                  <a:pt x="318" y="360"/>
                </a:lnTo>
                <a:lnTo>
                  <a:pt x="318" y="359"/>
                </a:lnTo>
                <a:lnTo>
                  <a:pt x="317" y="359"/>
                </a:lnTo>
                <a:lnTo>
                  <a:pt x="317" y="359"/>
                </a:lnTo>
                <a:lnTo>
                  <a:pt x="316" y="359"/>
                </a:lnTo>
                <a:lnTo>
                  <a:pt x="315" y="359"/>
                </a:lnTo>
                <a:lnTo>
                  <a:pt x="314" y="358"/>
                </a:lnTo>
                <a:lnTo>
                  <a:pt x="314" y="357"/>
                </a:lnTo>
                <a:lnTo>
                  <a:pt x="313" y="357"/>
                </a:lnTo>
                <a:lnTo>
                  <a:pt x="313" y="356"/>
                </a:lnTo>
                <a:lnTo>
                  <a:pt x="313" y="355"/>
                </a:lnTo>
                <a:lnTo>
                  <a:pt x="313" y="354"/>
                </a:lnTo>
                <a:lnTo>
                  <a:pt x="313" y="353"/>
                </a:lnTo>
                <a:lnTo>
                  <a:pt x="312" y="353"/>
                </a:lnTo>
                <a:lnTo>
                  <a:pt x="312" y="352"/>
                </a:lnTo>
                <a:lnTo>
                  <a:pt x="312" y="352"/>
                </a:lnTo>
                <a:lnTo>
                  <a:pt x="311" y="352"/>
                </a:lnTo>
                <a:lnTo>
                  <a:pt x="311" y="351"/>
                </a:lnTo>
                <a:lnTo>
                  <a:pt x="311" y="351"/>
                </a:lnTo>
                <a:lnTo>
                  <a:pt x="310" y="351"/>
                </a:lnTo>
                <a:lnTo>
                  <a:pt x="310" y="351"/>
                </a:lnTo>
                <a:lnTo>
                  <a:pt x="308" y="351"/>
                </a:lnTo>
                <a:lnTo>
                  <a:pt x="307" y="351"/>
                </a:lnTo>
                <a:lnTo>
                  <a:pt x="307" y="350"/>
                </a:lnTo>
                <a:lnTo>
                  <a:pt x="306" y="350"/>
                </a:lnTo>
                <a:lnTo>
                  <a:pt x="305" y="349"/>
                </a:lnTo>
                <a:lnTo>
                  <a:pt x="305" y="348"/>
                </a:lnTo>
                <a:lnTo>
                  <a:pt x="305" y="348"/>
                </a:lnTo>
                <a:lnTo>
                  <a:pt x="305" y="347"/>
                </a:lnTo>
                <a:lnTo>
                  <a:pt x="304" y="346"/>
                </a:lnTo>
                <a:lnTo>
                  <a:pt x="303" y="345"/>
                </a:lnTo>
                <a:lnTo>
                  <a:pt x="303" y="345"/>
                </a:lnTo>
                <a:lnTo>
                  <a:pt x="303" y="344"/>
                </a:lnTo>
                <a:lnTo>
                  <a:pt x="303" y="344"/>
                </a:lnTo>
                <a:lnTo>
                  <a:pt x="303" y="343"/>
                </a:lnTo>
                <a:lnTo>
                  <a:pt x="304" y="343"/>
                </a:lnTo>
                <a:lnTo>
                  <a:pt x="304" y="343"/>
                </a:lnTo>
                <a:lnTo>
                  <a:pt x="305" y="342"/>
                </a:lnTo>
                <a:lnTo>
                  <a:pt x="305" y="342"/>
                </a:lnTo>
                <a:lnTo>
                  <a:pt x="305" y="341"/>
                </a:lnTo>
                <a:lnTo>
                  <a:pt x="305" y="340"/>
                </a:lnTo>
                <a:lnTo>
                  <a:pt x="305" y="339"/>
                </a:lnTo>
                <a:lnTo>
                  <a:pt x="305" y="339"/>
                </a:lnTo>
                <a:lnTo>
                  <a:pt x="305" y="338"/>
                </a:lnTo>
                <a:lnTo>
                  <a:pt x="305" y="338"/>
                </a:lnTo>
                <a:lnTo>
                  <a:pt x="305" y="338"/>
                </a:lnTo>
                <a:lnTo>
                  <a:pt x="305" y="337"/>
                </a:lnTo>
                <a:lnTo>
                  <a:pt x="305" y="337"/>
                </a:lnTo>
                <a:lnTo>
                  <a:pt x="304" y="337"/>
                </a:lnTo>
                <a:lnTo>
                  <a:pt x="303" y="336"/>
                </a:lnTo>
                <a:lnTo>
                  <a:pt x="303" y="336"/>
                </a:lnTo>
                <a:lnTo>
                  <a:pt x="302" y="336"/>
                </a:lnTo>
                <a:lnTo>
                  <a:pt x="302" y="335"/>
                </a:lnTo>
                <a:lnTo>
                  <a:pt x="302" y="335"/>
                </a:lnTo>
                <a:lnTo>
                  <a:pt x="302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2"/>
                </a:lnTo>
                <a:lnTo>
                  <a:pt x="301" y="331"/>
                </a:lnTo>
                <a:lnTo>
                  <a:pt x="301" y="331"/>
                </a:lnTo>
                <a:lnTo>
                  <a:pt x="301" y="330"/>
                </a:lnTo>
                <a:lnTo>
                  <a:pt x="301" y="330"/>
                </a:lnTo>
                <a:lnTo>
                  <a:pt x="301" y="330"/>
                </a:lnTo>
                <a:lnTo>
                  <a:pt x="300" y="330"/>
                </a:lnTo>
                <a:lnTo>
                  <a:pt x="300" y="329"/>
                </a:lnTo>
                <a:lnTo>
                  <a:pt x="300" y="329"/>
                </a:lnTo>
                <a:lnTo>
                  <a:pt x="300" y="329"/>
                </a:lnTo>
                <a:lnTo>
                  <a:pt x="301" y="327"/>
                </a:lnTo>
                <a:lnTo>
                  <a:pt x="301" y="327"/>
                </a:lnTo>
                <a:lnTo>
                  <a:pt x="302" y="326"/>
                </a:lnTo>
                <a:lnTo>
                  <a:pt x="302" y="326"/>
                </a:lnTo>
                <a:lnTo>
                  <a:pt x="303" y="325"/>
                </a:lnTo>
                <a:lnTo>
                  <a:pt x="303" y="325"/>
                </a:lnTo>
                <a:lnTo>
                  <a:pt x="302" y="325"/>
                </a:lnTo>
                <a:lnTo>
                  <a:pt x="302" y="324"/>
                </a:lnTo>
                <a:lnTo>
                  <a:pt x="302" y="324"/>
                </a:lnTo>
                <a:lnTo>
                  <a:pt x="301" y="323"/>
                </a:lnTo>
                <a:lnTo>
                  <a:pt x="300" y="322"/>
                </a:lnTo>
                <a:lnTo>
                  <a:pt x="300" y="322"/>
                </a:lnTo>
                <a:lnTo>
                  <a:pt x="300" y="321"/>
                </a:lnTo>
                <a:lnTo>
                  <a:pt x="300" y="321"/>
                </a:lnTo>
                <a:lnTo>
                  <a:pt x="301" y="320"/>
                </a:lnTo>
                <a:lnTo>
                  <a:pt x="301" y="319"/>
                </a:lnTo>
                <a:lnTo>
                  <a:pt x="301" y="319"/>
                </a:lnTo>
                <a:lnTo>
                  <a:pt x="300" y="318"/>
                </a:lnTo>
                <a:lnTo>
                  <a:pt x="300" y="316"/>
                </a:lnTo>
                <a:lnTo>
                  <a:pt x="300" y="315"/>
                </a:lnTo>
                <a:lnTo>
                  <a:pt x="300" y="315"/>
                </a:lnTo>
                <a:lnTo>
                  <a:pt x="300" y="314"/>
                </a:lnTo>
                <a:lnTo>
                  <a:pt x="300" y="314"/>
                </a:lnTo>
                <a:lnTo>
                  <a:pt x="300" y="314"/>
                </a:lnTo>
                <a:lnTo>
                  <a:pt x="300" y="313"/>
                </a:lnTo>
                <a:lnTo>
                  <a:pt x="300" y="313"/>
                </a:lnTo>
                <a:lnTo>
                  <a:pt x="301" y="313"/>
                </a:lnTo>
                <a:lnTo>
                  <a:pt x="301" y="313"/>
                </a:lnTo>
                <a:lnTo>
                  <a:pt x="302" y="313"/>
                </a:lnTo>
                <a:lnTo>
                  <a:pt x="303" y="312"/>
                </a:lnTo>
                <a:lnTo>
                  <a:pt x="303" y="312"/>
                </a:lnTo>
                <a:lnTo>
                  <a:pt x="303" y="311"/>
                </a:lnTo>
                <a:lnTo>
                  <a:pt x="303" y="311"/>
                </a:lnTo>
                <a:lnTo>
                  <a:pt x="302" y="310"/>
                </a:lnTo>
                <a:lnTo>
                  <a:pt x="302" y="308"/>
                </a:lnTo>
                <a:lnTo>
                  <a:pt x="302" y="307"/>
                </a:lnTo>
                <a:lnTo>
                  <a:pt x="302" y="307"/>
                </a:lnTo>
                <a:lnTo>
                  <a:pt x="302" y="306"/>
                </a:lnTo>
                <a:lnTo>
                  <a:pt x="301" y="306"/>
                </a:lnTo>
                <a:lnTo>
                  <a:pt x="301" y="306"/>
                </a:lnTo>
                <a:lnTo>
                  <a:pt x="301" y="305"/>
                </a:lnTo>
                <a:lnTo>
                  <a:pt x="301" y="305"/>
                </a:lnTo>
                <a:lnTo>
                  <a:pt x="302" y="305"/>
                </a:lnTo>
                <a:lnTo>
                  <a:pt x="302" y="304"/>
                </a:lnTo>
                <a:lnTo>
                  <a:pt x="302" y="304"/>
                </a:lnTo>
                <a:lnTo>
                  <a:pt x="302" y="303"/>
                </a:lnTo>
                <a:lnTo>
                  <a:pt x="302" y="302"/>
                </a:lnTo>
                <a:lnTo>
                  <a:pt x="302" y="302"/>
                </a:lnTo>
                <a:lnTo>
                  <a:pt x="302" y="302"/>
                </a:lnTo>
                <a:lnTo>
                  <a:pt x="301" y="301"/>
                </a:lnTo>
                <a:lnTo>
                  <a:pt x="301" y="301"/>
                </a:lnTo>
                <a:lnTo>
                  <a:pt x="300" y="301"/>
                </a:lnTo>
                <a:lnTo>
                  <a:pt x="301" y="299"/>
                </a:lnTo>
                <a:lnTo>
                  <a:pt x="301" y="299"/>
                </a:lnTo>
                <a:lnTo>
                  <a:pt x="301" y="298"/>
                </a:lnTo>
                <a:lnTo>
                  <a:pt x="302" y="298"/>
                </a:lnTo>
                <a:lnTo>
                  <a:pt x="302" y="298"/>
                </a:lnTo>
                <a:lnTo>
                  <a:pt x="303" y="297"/>
                </a:lnTo>
                <a:lnTo>
                  <a:pt x="304" y="297"/>
                </a:lnTo>
                <a:lnTo>
                  <a:pt x="305" y="297"/>
                </a:lnTo>
                <a:lnTo>
                  <a:pt x="305" y="297"/>
                </a:lnTo>
                <a:lnTo>
                  <a:pt x="306" y="297"/>
                </a:lnTo>
                <a:lnTo>
                  <a:pt x="306" y="297"/>
                </a:lnTo>
                <a:lnTo>
                  <a:pt x="307" y="297"/>
                </a:lnTo>
                <a:lnTo>
                  <a:pt x="307" y="296"/>
                </a:lnTo>
                <a:lnTo>
                  <a:pt x="308" y="295"/>
                </a:lnTo>
                <a:lnTo>
                  <a:pt x="308" y="294"/>
                </a:lnTo>
                <a:lnTo>
                  <a:pt x="308" y="294"/>
                </a:lnTo>
                <a:lnTo>
                  <a:pt x="308" y="293"/>
                </a:lnTo>
                <a:lnTo>
                  <a:pt x="310" y="292"/>
                </a:lnTo>
                <a:lnTo>
                  <a:pt x="310" y="292"/>
                </a:lnTo>
                <a:lnTo>
                  <a:pt x="310" y="291"/>
                </a:lnTo>
                <a:lnTo>
                  <a:pt x="311" y="291"/>
                </a:lnTo>
                <a:lnTo>
                  <a:pt x="311" y="291"/>
                </a:lnTo>
                <a:lnTo>
                  <a:pt x="311" y="290"/>
                </a:lnTo>
                <a:lnTo>
                  <a:pt x="311" y="289"/>
                </a:lnTo>
                <a:lnTo>
                  <a:pt x="311" y="288"/>
                </a:lnTo>
                <a:lnTo>
                  <a:pt x="311" y="287"/>
                </a:lnTo>
                <a:lnTo>
                  <a:pt x="312" y="287"/>
                </a:lnTo>
                <a:lnTo>
                  <a:pt x="313" y="286"/>
                </a:lnTo>
                <a:lnTo>
                  <a:pt x="313" y="286"/>
                </a:lnTo>
                <a:lnTo>
                  <a:pt x="313" y="285"/>
                </a:lnTo>
                <a:lnTo>
                  <a:pt x="313" y="285"/>
                </a:lnTo>
                <a:lnTo>
                  <a:pt x="314" y="283"/>
                </a:lnTo>
                <a:lnTo>
                  <a:pt x="314" y="282"/>
                </a:lnTo>
                <a:lnTo>
                  <a:pt x="314" y="282"/>
                </a:lnTo>
                <a:lnTo>
                  <a:pt x="315" y="282"/>
                </a:lnTo>
                <a:lnTo>
                  <a:pt x="315" y="281"/>
                </a:lnTo>
                <a:lnTo>
                  <a:pt x="315" y="281"/>
                </a:lnTo>
                <a:lnTo>
                  <a:pt x="316" y="281"/>
                </a:lnTo>
                <a:lnTo>
                  <a:pt x="317" y="281"/>
                </a:lnTo>
                <a:lnTo>
                  <a:pt x="318" y="281"/>
                </a:lnTo>
                <a:lnTo>
                  <a:pt x="318" y="280"/>
                </a:lnTo>
                <a:lnTo>
                  <a:pt x="319" y="280"/>
                </a:lnTo>
                <a:lnTo>
                  <a:pt x="319" y="279"/>
                </a:lnTo>
                <a:lnTo>
                  <a:pt x="319" y="279"/>
                </a:lnTo>
                <a:lnTo>
                  <a:pt x="319" y="278"/>
                </a:lnTo>
                <a:lnTo>
                  <a:pt x="320" y="277"/>
                </a:lnTo>
                <a:lnTo>
                  <a:pt x="320" y="276"/>
                </a:lnTo>
                <a:lnTo>
                  <a:pt x="320" y="276"/>
                </a:lnTo>
                <a:lnTo>
                  <a:pt x="321" y="276"/>
                </a:lnTo>
                <a:lnTo>
                  <a:pt x="321" y="276"/>
                </a:lnTo>
                <a:lnTo>
                  <a:pt x="322" y="276"/>
                </a:lnTo>
                <a:lnTo>
                  <a:pt x="322" y="276"/>
                </a:lnTo>
                <a:lnTo>
                  <a:pt x="323" y="276"/>
                </a:lnTo>
                <a:lnTo>
                  <a:pt x="323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4"/>
                </a:lnTo>
                <a:lnTo>
                  <a:pt x="325" y="274"/>
                </a:lnTo>
                <a:lnTo>
                  <a:pt x="325" y="274"/>
                </a:lnTo>
                <a:lnTo>
                  <a:pt x="325" y="273"/>
                </a:lnTo>
                <a:lnTo>
                  <a:pt x="326" y="273"/>
                </a:lnTo>
                <a:lnTo>
                  <a:pt x="327" y="273"/>
                </a:lnTo>
                <a:lnTo>
                  <a:pt x="328" y="272"/>
                </a:lnTo>
                <a:lnTo>
                  <a:pt x="328" y="272"/>
                </a:lnTo>
                <a:lnTo>
                  <a:pt x="329" y="271"/>
                </a:lnTo>
                <a:lnTo>
                  <a:pt x="329" y="270"/>
                </a:lnTo>
                <a:lnTo>
                  <a:pt x="329" y="270"/>
                </a:lnTo>
                <a:lnTo>
                  <a:pt x="330" y="269"/>
                </a:lnTo>
                <a:lnTo>
                  <a:pt x="330" y="268"/>
                </a:lnTo>
                <a:lnTo>
                  <a:pt x="330" y="268"/>
                </a:lnTo>
                <a:lnTo>
                  <a:pt x="330" y="267"/>
                </a:lnTo>
                <a:lnTo>
                  <a:pt x="330" y="266"/>
                </a:lnTo>
                <a:lnTo>
                  <a:pt x="330" y="265"/>
                </a:lnTo>
                <a:lnTo>
                  <a:pt x="330" y="265"/>
                </a:lnTo>
                <a:lnTo>
                  <a:pt x="330" y="264"/>
                </a:lnTo>
                <a:lnTo>
                  <a:pt x="329" y="262"/>
                </a:lnTo>
                <a:lnTo>
                  <a:pt x="329" y="261"/>
                </a:lnTo>
                <a:lnTo>
                  <a:pt x="328" y="260"/>
                </a:lnTo>
                <a:lnTo>
                  <a:pt x="328" y="259"/>
                </a:lnTo>
                <a:lnTo>
                  <a:pt x="329" y="259"/>
                </a:lnTo>
                <a:lnTo>
                  <a:pt x="329" y="259"/>
                </a:lnTo>
                <a:lnTo>
                  <a:pt x="330" y="257"/>
                </a:lnTo>
                <a:lnTo>
                  <a:pt x="331" y="257"/>
                </a:lnTo>
                <a:lnTo>
                  <a:pt x="331" y="256"/>
                </a:lnTo>
                <a:lnTo>
                  <a:pt x="332" y="256"/>
                </a:lnTo>
                <a:lnTo>
                  <a:pt x="332" y="255"/>
                </a:lnTo>
                <a:lnTo>
                  <a:pt x="332" y="255"/>
                </a:lnTo>
                <a:lnTo>
                  <a:pt x="332" y="254"/>
                </a:lnTo>
                <a:lnTo>
                  <a:pt x="331" y="253"/>
                </a:lnTo>
                <a:lnTo>
                  <a:pt x="331" y="253"/>
                </a:lnTo>
                <a:lnTo>
                  <a:pt x="331" y="252"/>
                </a:lnTo>
                <a:lnTo>
                  <a:pt x="331" y="251"/>
                </a:lnTo>
                <a:lnTo>
                  <a:pt x="331" y="251"/>
                </a:lnTo>
                <a:lnTo>
                  <a:pt x="331" y="250"/>
                </a:lnTo>
                <a:lnTo>
                  <a:pt x="331" y="250"/>
                </a:lnTo>
                <a:lnTo>
                  <a:pt x="330" y="250"/>
                </a:lnTo>
                <a:lnTo>
                  <a:pt x="330" y="249"/>
                </a:lnTo>
                <a:lnTo>
                  <a:pt x="330" y="249"/>
                </a:lnTo>
                <a:lnTo>
                  <a:pt x="330" y="248"/>
                </a:lnTo>
                <a:lnTo>
                  <a:pt x="330" y="248"/>
                </a:lnTo>
                <a:lnTo>
                  <a:pt x="330" y="248"/>
                </a:lnTo>
                <a:lnTo>
                  <a:pt x="330" y="247"/>
                </a:lnTo>
                <a:lnTo>
                  <a:pt x="330" y="247"/>
                </a:lnTo>
                <a:lnTo>
                  <a:pt x="330" y="246"/>
                </a:lnTo>
                <a:lnTo>
                  <a:pt x="330" y="246"/>
                </a:lnTo>
                <a:lnTo>
                  <a:pt x="330" y="245"/>
                </a:lnTo>
                <a:lnTo>
                  <a:pt x="330" y="245"/>
                </a:lnTo>
                <a:lnTo>
                  <a:pt x="329" y="245"/>
                </a:lnTo>
                <a:lnTo>
                  <a:pt x="329" y="244"/>
                </a:lnTo>
                <a:lnTo>
                  <a:pt x="329" y="244"/>
                </a:lnTo>
                <a:lnTo>
                  <a:pt x="329" y="244"/>
                </a:lnTo>
                <a:lnTo>
                  <a:pt x="328" y="244"/>
                </a:lnTo>
                <a:lnTo>
                  <a:pt x="328" y="244"/>
                </a:lnTo>
                <a:lnTo>
                  <a:pt x="328" y="243"/>
                </a:lnTo>
                <a:lnTo>
                  <a:pt x="327" y="243"/>
                </a:lnTo>
                <a:lnTo>
                  <a:pt x="327" y="243"/>
                </a:lnTo>
                <a:lnTo>
                  <a:pt x="327" y="242"/>
                </a:lnTo>
                <a:lnTo>
                  <a:pt x="327" y="241"/>
                </a:lnTo>
                <a:lnTo>
                  <a:pt x="327" y="241"/>
                </a:lnTo>
                <a:lnTo>
                  <a:pt x="327" y="240"/>
                </a:lnTo>
                <a:lnTo>
                  <a:pt x="327" y="239"/>
                </a:lnTo>
                <a:lnTo>
                  <a:pt x="327" y="239"/>
                </a:lnTo>
                <a:lnTo>
                  <a:pt x="327" y="238"/>
                </a:lnTo>
                <a:lnTo>
                  <a:pt x="327" y="238"/>
                </a:lnTo>
                <a:lnTo>
                  <a:pt x="326" y="237"/>
                </a:lnTo>
                <a:lnTo>
                  <a:pt x="326" y="237"/>
                </a:lnTo>
                <a:lnTo>
                  <a:pt x="326" y="236"/>
                </a:lnTo>
                <a:lnTo>
                  <a:pt x="326" y="235"/>
                </a:lnTo>
                <a:lnTo>
                  <a:pt x="326" y="235"/>
                </a:lnTo>
                <a:lnTo>
                  <a:pt x="326" y="234"/>
                </a:lnTo>
                <a:lnTo>
                  <a:pt x="325" y="234"/>
                </a:lnTo>
                <a:lnTo>
                  <a:pt x="325" y="233"/>
                </a:lnTo>
                <a:lnTo>
                  <a:pt x="325" y="232"/>
                </a:lnTo>
                <a:lnTo>
                  <a:pt x="325" y="232"/>
                </a:lnTo>
                <a:lnTo>
                  <a:pt x="325" y="231"/>
                </a:lnTo>
                <a:lnTo>
                  <a:pt x="326" y="230"/>
                </a:lnTo>
                <a:lnTo>
                  <a:pt x="326" y="229"/>
                </a:lnTo>
                <a:lnTo>
                  <a:pt x="326" y="229"/>
                </a:lnTo>
                <a:lnTo>
                  <a:pt x="326" y="228"/>
                </a:lnTo>
                <a:lnTo>
                  <a:pt x="325" y="228"/>
                </a:lnTo>
                <a:lnTo>
                  <a:pt x="324" y="228"/>
                </a:lnTo>
                <a:lnTo>
                  <a:pt x="324" y="227"/>
                </a:lnTo>
                <a:lnTo>
                  <a:pt x="324" y="227"/>
                </a:lnTo>
                <a:lnTo>
                  <a:pt x="324" y="226"/>
                </a:lnTo>
                <a:lnTo>
                  <a:pt x="323" y="225"/>
                </a:lnTo>
                <a:lnTo>
                  <a:pt x="322" y="224"/>
                </a:lnTo>
                <a:lnTo>
                  <a:pt x="322" y="224"/>
                </a:lnTo>
                <a:lnTo>
                  <a:pt x="322" y="224"/>
                </a:lnTo>
                <a:lnTo>
                  <a:pt x="322" y="223"/>
                </a:lnTo>
                <a:lnTo>
                  <a:pt x="322" y="222"/>
                </a:lnTo>
                <a:lnTo>
                  <a:pt x="322" y="221"/>
                </a:lnTo>
                <a:lnTo>
                  <a:pt x="322" y="220"/>
                </a:lnTo>
                <a:lnTo>
                  <a:pt x="322" y="219"/>
                </a:lnTo>
                <a:lnTo>
                  <a:pt x="322" y="219"/>
                </a:lnTo>
                <a:lnTo>
                  <a:pt x="321" y="219"/>
                </a:lnTo>
                <a:lnTo>
                  <a:pt x="320" y="218"/>
                </a:lnTo>
                <a:lnTo>
                  <a:pt x="318" y="217"/>
                </a:lnTo>
                <a:lnTo>
                  <a:pt x="318" y="216"/>
                </a:lnTo>
                <a:lnTo>
                  <a:pt x="318" y="216"/>
                </a:lnTo>
                <a:lnTo>
                  <a:pt x="317" y="216"/>
                </a:lnTo>
                <a:lnTo>
                  <a:pt x="317" y="215"/>
                </a:lnTo>
                <a:lnTo>
                  <a:pt x="316" y="214"/>
                </a:lnTo>
                <a:lnTo>
                  <a:pt x="316" y="213"/>
                </a:lnTo>
                <a:lnTo>
                  <a:pt x="315" y="213"/>
                </a:lnTo>
                <a:lnTo>
                  <a:pt x="315" y="212"/>
                </a:lnTo>
                <a:lnTo>
                  <a:pt x="315" y="212"/>
                </a:lnTo>
                <a:lnTo>
                  <a:pt x="316" y="211"/>
                </a:lnTo>
                <a:lnTo>
                  <a:pt x="316" y="211"/>
                </a:lnTo>
                <a:lnTo>
                  <a:pt x="316" y="211"/>
                </a:lnTo>
                <a:lnTo>
                  <a:pt x="317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09"/>
                </a:lnTo>
                <a:lnTo>
                  <a:pt x="319" y="209"/>
                </a:lnTo>
                <a:lnTo>
                  <a:pt x="319" y="208"/>
                </a:lnTo>
                <a:lnTo>
                  <a:pt x="319" y="208"/>
                </a:lnTo>
                <a:lnTo>
                  <a:pt x="319" y="207"/>
                </a:lnTo>
                <a:lnTo>
                  <a:pt x="319" y="206"/>
                </a:lnTo>
                <a:lnTo>
                  <a:pt x="318" y="206"/>
                </a:lnTo>
                <a:lnTo>
                  <a:pt x="317" y="205"/>
                </a:lnTo>
                <a:lnTo>
                  <a:pt x="316" y="205"/>
                </a:lnTo>
                <a:lnTo>
                  <a:pt x="316" y="204"/>
                </a:lnTo>
                <a:lnTo>
                  <a:pt x="315" y="204"/>
                </a:lnTo>
                <a:lnTo>
                  <a:pt x="315" y="203"/>
                </a:lnTo>
                <a:lnTo>
                  <a:pt x="315" y="203"/>
                </a:lnTo>
                <a:lnTo>
                  <a:pt x="315" y="202"/>
                </a:lnTo>
                <a:lnTo>
                  <a:pt x="316" y="201"/>
                </a:lnTo>
                <a:lnTo>
                  <a:pt x="317" y="201"/>
                </a:lnTo>
                <a:lnTo>
                  <a:pt x="317" y="200"/>
                </a:lnTo>
                <a:lnTo>
                  <a:pt x="318" y="200"/>
                </a:lnTo>
                <a:lnTo>
                  <a:pt x="319" y="199"/>
                </a:lnTo>
                <a:lnTo>
                  <a:pt x="319" y="199"/>
                </a:lnTo>
                <a:lnTo>
                  <a:pt x="320" y="199"/>
                </a:lnTo>
                <a:lnTo>
                  <a:pt x="321" y="197"/>
                </a:lnTo>
                <a:lnTo>
                  <a:pt x="322" y="195"/>
                </a:lnTo>
                <a:lnTo>
                  <a:pt x="322" y="195"/>
                </a:lnTo>
                <a:lnTo>
                  <a:pt x="322" y="194"/>
                </a:lnTo>
                <a:lnTo>
                  <a:pt x="322" y="194"/>
                </a:lnTo>
                <a:lnTo>
                  <a:pt x="323" y="194"/>
                </a:lnTo>
                <a:lnTo>
                  <a:pt x="323" y="193"/>
                </a:lnTo>
                <a:lnTo>
                  <a:pt x="323" y="193"/>
                </a:lnTo>
                <a:lnTo>
                  <a:pt x="323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1"/>
                </a:lnTo>
                <a:lnTo>
                  <a:pt x="324" y="191"/>
                </a:lnTo>
                <a:lnTo>
                  <a:pt x="324" y="190"/>
                </a:lnTo>
                <a:lnTo>
                  <a:pt x="324" y="189"/>
                </a:lnTo>
                <a:lnTo>
                  <a:pt x="324" y="189"/>
                </a:lnTo>
                <a:lnTo>
                  <a:pt x="324" y="188"/>
                </a:lnTo>
                <a:lnTo>
                  <a:pt x="324" y="187"/>
                </a:lnTo>
                <a:lnTo>
                  <a:pt x="324" y="187"/>
                </a:lnTo>
                <a:lnTo>
                  <a:pt x="324" y="186"/>
                </a:lnTo>
                <a:lnTo>
                  <a:pt x="325" y="185"/>
                </a:lnTo>
                <a:lnTo>
                  <a:pt x="325" y="185"/>
                </a:lnTo>
                <a:lnTo>
                  <a:pt x="325" y="184"/>
                </a:lnTo>
                <a:lnTo>
                  <a:pt x="325" y="184"/>
                </a:lnTo>
                <a:lnTo>
                  <a:pt x="325" y="184"/>
                </a:lnTo>
                <a:lnTo>
                  <a:pt x="326" y="183"/>
                </a:lnTo>
                <a:lnTo>
                  <a:pt x="326" y="183"/>
                </a:lnTo>
                <a:lnTo>
                  <a:pt x="326" y="183"/>
                </a:lnTo>
                <a:lnTo>
                  <a:pt x="326" y="182"/>
                </a:lnTo>
                <a:lnTo>
                  <a:pt x="326" y="182"/>
                </a:lnTo>
                <a:lnTo>
                  <a:pt x="326" y="181"/>
                </a:lnTo>
                <a:lnTo>
                  <a:pt x="326" y="181"/>
                </a:lnTo>
                <a:lnTo>
                  <a:pt x="326" y="181"/>
                </a:lnTo>
                <a:lnTo>
                  <a:pt x="325" y="180"/>
                </a:lnTo>
                <a:lnTo>
                  <a:pt x="324" y="180"/>
                </a:lnTo>
                <a:lnTo>
                  <a:pt x="323" y="179"/>
                </a:lnTo>
                <a:lnTo>
                  <a:pt x="323" y="179"/>
                </a:lnTo>
                <a:lnTo>
                  <a:pt x="323" y="178"/>
                </a:lnTo>
                <a:lnTo>
                  <a:pt x="323" y="178"/>
                </a:lnTo>
                <a:lnTo>
                  <a:pt x="324" y="176"/>
                </a:lnTo>
                <a:lnTo>
                  <a:pt x="324" y="176"/>
                </a:lnTo>
                <a:lnTo>
                  <a:pt x="323" y="175"/>
                </a:lnTo>
                <a:lnTo>
                  <a:pt x="322" y="174"/>
                </a:lnTo>
                <a:lnTo>
                  <a:pt x="322" y="174"/>
                </a:lnTo>
                <a:lnTo>
                  <a:pt x="321" y="173"/>
                </a:lnTo>
                <a:lnTo>
                  <a:pt x="319" y="172"/>
                </a:lnTo>
                <a:lnTo>
                  <a:pt x="318" y="171"/>
                </a:lnTo>
                <a:lnTo>
                  <a:pt x="317" y="171"/>
                </a:lnTo>
                <a:lnTo>
                  <a:pt x="316" y="172"/>
                </a:lnTo>
                <a:lnTo>
                  <a:pt x="315" y="172"/>
                </a:lnTo>
                <a:lnTo>
                  <a:pt x="315" y="171"/>
                </a:lnTo>
                <a:lnTo>
                  <a:pt x="315" y="171"/>
                </a:lnTo>
                <a:lnTo>
                  <a:pt x="315" y="170"/>
                </a:lnTo>
                <a:lnTo>
                  <a:pt x="314" y="169"/>
                </a:lnTo>
                <a:lnTo>
                  <a:pt x="314" y="168"/>
                </a:lnTo>
                <a:lnTo>
                  <a:pt x="314" y="168"/>
                </a:lnTo>
                <a:lnTo>
                  <a:pt x="315" y="168"/>
                </a:lnTo>
                <a:lnTo>
                  <a:pt x="315" y="167"/>
                </a:lnTo>
                <a:lnTo>
                  <a:pt x="315" y="166"/>
                </a:lnTo>
                <a:lnTo>
                  <a:pt x="314" y="165"/>
                </a:lnTo>
                <a:lnTo>
                  <a:pt x="314" y="165"/>
                </a:lnTo>
                <a:lnTo>
                  <a:pt x="314" y="165"/>
                </a:lnTo>
                <a:lnTo>
                  <a:pt x="313" y="164"/>
                </a:lnTo>
                <a:lnTo>
                  <a:pt x="313" y="163"/>
                </a:lnTo>
                <a:lnTo>
                  <a:pt x="312" y="163"/>
                </a:lnTo>
                <a:lnTo>
                  <a:pt x="312" y="162"/>
                </a:lnTo>
                <a:lnTo>
                  <a:pt x="312" y="160"/>
                </a:lnTo>
                <a:lnTo>
                  <a:pt x="312" y="160"/>
                </a:lnTo>
                <a:lnTo>
                  <a:pt x="312" y="159"/>
                </a:lnTo>
                <a:lnTo>
                  <a:pt x="312" y="158"/>
                </a:lnTo>
                <a:lnTo>
                  <a:pt x="312" y="157"/>
                </a:lnTo>
                <a:lnTo>
                  <a:pt x="312" y="157"/>
                </a:lnTo>
                <a:lnTo>
                  <a:pt x="312" y="156"/>
                </a:lnTo>
                <a:lnTo>
                  <a:pt x="312" y="155"/>
                </a:lnTo>
                <a:lnTo>
                  <a:pt x="312" y="154"/>
                </a:lnTo>
                <a:lnTo>
                  <a:pt x="312" y="154"/>
                </a:lnTo>
                <a:lnTo>
                  <a:pt x="313" y="153"/>
                </a:lnTo>
                <a:lnTo>
                  <a:pt x="315" y="152"/>
                </a:lnTo>
                <a:lnTo>
                  <a:pt x="315" y="151"/>
                </a:lnTo>
                <a:lnTo>
                  <a:pt x="316" y="150"/>
                </a:lnTo>
                <a:lnTo>
                  <a:pt x="316" y="149"/>
                </a:lnTo>
                <a:lnTo>
                  <a:pt x="316" y="149"/>
                </a:lnTo>
                <a:lnTo>
                  <a:pt x="317" y="149"/>
                </a:lnTo>
                <a:lnTo>
                  <a:pt x="317" y="148"/>
                </a:lnTo>
                <a:lnTo>
                  <a:pt x="318" y="148"/>
                </a:lnTo>
                <a:lnTo>
                  <a:pt x="318" y="148"/>
                </a:lnTo>
                <a:lnTo>
                  <a:pt x="319" y="147"/>
                </a:lnTo>
                <a:lnTo>
                  <a:pt x="320" y="148"/>
                </a:lnTo>
                <a:lnTo>
                  <a:pt x="320" y="148"/>
                </a:lnTo>
                <a:lnTo>
                  <a:pt x="321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7"/>
                </a:lnTo>
                <a:lnTo>
                  <a:pt x="322" y="147"/>
                </a:lnTo>
                <a:lnTo>
                  <a:pt x="322" y="146"/>
                </a:lnTo>
                <a:lnTo>
                  <a:pt x="321" y="145"/>
                </a:lnTo>
                <a:lnTo>
                  <a:pt x="321" y="145"/>
                </a:lnTo>
                <a:lnTo>
                  <a:pt x="321" y="144"/>
                </a:lnTo>
                <a:lnTo>
                  <a:pt x="321" y="144"/>
                </a:lnTo>
                <a:lnTo>
                  <a:pt x="321" y="144"/>
                </a:lnTo>
                <a:lnTo>
                  <a:pt x="322" y="144"/>
                </a:lnTo>
                <a:lnTo>
                  <a:pt x="322" y="143"/>
                </a:lnTo>
                <a:lnTo>
                  <a:pt x="323" y="143"/>
                </a:lnTo>
                <a:lnTo>
                  <a:pt x="324" y="142"/>
                </a:lnTo>
                <a:lnTo>
                  <a:pt x="325" y="141"/>
                </a:lnTo>
                <a:lnTo>
                  <a:pt x="326" y="140"/>
                </a:lnTo>
                <a:lnTo>
                  <a:pt x="326" y="140"/>
                </a:lnTo>
                <a:lnTo>
                  <a:pt x="326" y="139"/>
                </a:lnTo>
                <a:lnTo>
                  <a:pt x="326" y="138"/>
                </a:lnTo>
                <a:lnTo>
                  <a:pt x="326" y="137"/>
                </a:lnTo>
                <a:lnTo>
                  <a:pt x="327" y="135"/>
                </a:lnTo>
                <a:lnTo>
                  <a:pt x="327" y="135"/>
                </a:lnTo>
                <a:lnTo>
                  <a:pt x="327" y="134"/>
                </a:lnTo>
                <a:lnTo>
                  <a:pt x="328" y="133"/>
                </a:lnTo>
                <a:lnTo>
                  <a:pt x="328" y="132"/>
                </a:lnTo>
                <a:lnTo>
                  <a:pt x="329" y="131"/>
                </a:lnTo>
                <a:lnTo>
                  <a:pt x="329" y="131"/>
                </a:lnTo>
                <a:lnTo>
                  <a:pt x="329" y="131"/>
                </a:lnTo>
                <a:lnTo>
                  <a:pt x="329" y="131"/>
                </a:lnTo>
                <a:lnTo>
                  <a:pt x="330" y="130"/>
                </a:lnTo>
                <a:lnTo>
                  <a:pt x="330" y="131"/>
                </a:lnTo>
                <a:lnTo>
                  <a:pt x="331" y="131"/>
                </a:lnTo>
                <a:lnTo>
                  <a:pt x="331" y="131"/>
                </a:lnTo>
                <a:lnTo>
                  <a:pt x="332" y="131"/>
                </a:lnTo>
                <a:lnTo>
                  <a:pt x="332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7"/>
                </a:lnTo>
                <a:lnTo>
                  <a:pt x="333" y="127"/>
                </a:lnTo>
                <a:lnTo>
                  <a:pt x="334" y="127"/>
                </a:lnTo>
                <a:lnTo>
                  <a:pt x="334" y="126"/>
                </a:lnTo>
                <a:lnTo>
                  <a:pt x="335" y="125"/>
                </a:lnTo>
                <a:lnTo>
                  <a:pt x="336" y="124"/>
                </a:lnTo>
                <a:lnTo>
                  <a:pt x="337" y="124"/>
                </a:lnTo>
                <a:lnTo>
                  <a:pt x="338" y="124"/>
                </a:lnTo>
                <a:lnTo>
                  <a:pt x="338" y="123"/>
                </a:lnTo>
                <a:lnTo>
                  <a:pt x="339" y="122"/>
                </a:lnTo>
                <a:lnTo>
                  <a:pt x="339" y="121"/>
                </a:lnTo>
                <a:lnTo>
                  <a:pt x="339" y="120"/>
                </a:lnTo>
                <a:lnTo>
                  <a:pt x="339" y="120"/>
                </a:lnTo>
                <a:lnTo>
                  <a:pt x="339" y="119"/>
                </a:lnTo>
                <a:lnTo>
                  <a:pt x="340" y="119"/>
                </a:lnTo>
                <a:lnTo>
                  <a:pt x="340" y="118"/>
                </a:lnTo>
                <a:lnTo>
                  <a:pt x="340" y="118"/>
                </a:lnTo>
                <a:lnTo>
                  <a:pt x="341" y="116"/>
                </a:lnTo>
                <a:lnTo>
                  <a:pt x="342" y="115"/>
                </a:lnTo>
                <a:lnTo>
                  <a:pt x="342" y="114"/>
                </a:lnTo>
                <a:lnTo>
                  <a:pt x="343" y="112"/>
                </a:lnTo>
                <a:lnTo>
                  <a:pt x="344" y="111"/>
                </a:lnTo>
                <a:lnTo>
                  <a:pt x="345" y="110"/>
                </a:lnTo>
                <a:lnTo>
                  <a:pt x="345" y="110"/>
                </a:lnTo>
                <a:lnTo>
                  <a:pt x="345" y="110"/>
                </a:lnTo>
                <a:lnTo>
                  <a:pt x="345" y="110"/>
                </a:lnTo>
                <a:lnTo>
                  <a:pt x="345" y="109"/>
                </a:lnTo>
                <a:lnTo>
                  <a:pt x="345" y="109"/>
                </a:lnTo>
                <a:lnTo>
                  <a:pt x="345" y="109"/>
                </a:lnTo>
                <a:lnTo>
                  <a:pt x="345" y="109"/>
                </a:lnTo>
                <a:lnTo>
                  <a:pt x="344" y="108"/>
                </a:lnTo>
                <a:lnTo>
                  <a:pt x="344" y="108"/>
                </a:lnTo>
                <a:lnTo>
                  <a:pt x="344" y="107"/>
                </a:lnTo>
                <a:lnTo>
                  <a:pt x="344" y="107"/>
                </a:lnTo>
                <a:lnTo>
                  <a:pt x="344" y="106"/>
                </a:lnTo>
                <a:lnTo>
                  <a:pt x="344" y="106"/>
                </a:lnTo>
                <a:lnTo>
                  <a:pt x="345" y="105"/>
                </a:lnTo>
                <a:lnTo>
                  <a:pt x="345" y="105"/>
                </a:lnTo>
                <a:lnTo>
                  <a:pt x="345" y="105"/>
                </a:lnTo>
                <a:lnTo>
                  <a:pt x="345" y="104"/>
                </a:lnTo>
                <a:lnTo>
                  <a:pt x="345" y="104"/>
                </a:lnTo>
                <a:lnTo>
                  <a:pt x="345" y="103"/>
                </a:lnTo>
                <a:lnTo>
                  <a:pt x="345" y="103"/>
                </a:lnTo>
                <a:lnTo>
                  <a:pt x="344" y="101"/>
                </a:lnTo>
                <a:lnTo>
                  <a:pt x="344" y="101"/>
                </a:lnTo>
                <a:lnTo>
                  <a:pt x="344" y="100"/>
                </a:lnTo>
                <a:lnTo>
                  <a:pt x="344" y="100"/>
                </a:lnTo>
                <a:lnTo>
                  <a:pt x="344" y="99"/>
                </a:lnTo>
                <a:lnTo>
                  <a:pt x="344" y="99"/>
                </a:lnTo>
                <a:lnTo>
                  <a:pt x="344" y="98"/>
                </a:lnTo>
                <a:lnTo>
                  <a:pt x="345" y="97"/>
                </a:lnTo>
                <a:lnTo>
                  <a:pt x="345" y="97"/>
                </a:lnTo>
                <a:lnTo>
                  <a:pt x="345" y="96"/>
                </a:lnTo>
                <a:lnTo>
                  <a:pt x="346" y="96"/>
                </a:lnTo>
                <a:lnTo>
                  <a:pt x="346" y="96"/>
                </a:lnTo>
                <a:lnTo>
                  <a:pt x="346" y="95"/>
                </a:lnTo>
                <a:lnTo>
                  <a:pt x="346" y="95"/>
                </a:lnTo>
                <a:lnTo>
                  <a:pt x="347" y="94"/>
                </a:lnTo>
                <a:lnTo>
                  <a:pt x="348" y="94"/>
                </a:lnTo>
                <a:lnTo>
                  <a:pt x="348" y="93"/>
                </a:lnTo>
                <a:lnTo>
                  <a:pt x="350" y="93"/>
                </a:lnTo>
                <a:lnTo>
                  <a:pt x="350" y="92"/>
                </a:lnTo>
                <a:lnTo>
                  <a:pt x="350" y="92"/>
                </a:lnTo>
                <a:lnTo>
                  <a:pt x="350" y="91"/>
                </a:lnTo>
                <a:lnTo>
                  <a:pt x="351" y="91"/>
                </a:lnTo>
                <a:lnTo>
                  <a:pt x="351" y="89"/>
                </a:lnTo>
                <a:lnTo>
                  <a:pt x="351" y="89"/>
                </a:lnTo>
                <a:lnTo>
                  <a:pt x="351" y="88"/>
                </a:lnTo>
                <a:lnTo>
                  <a:pt x="352" y="88"/>
                </a:lnTo>
                <a:lnTo>
                  <a:pt x="352" y="88"/>
                </a:lnTo>
                <a:lnTo>
                  <a:pt x="353" y="87"/>
                </a:lnTo>
                <a:lnTo>
                  <a:pt x="354" y="87"/>
                </a:lnTo>
                <a:lnTo>
                  <a:pt x="355" y="86"/>
                </a:lnTo>
                <a:lnTo>
                  <a:pt x="356" y="86"/>
                </a:lnTo>
                <a:lnTo>
                  <a:pt x="356" y="86"/>
                </a:lnTo>
                <a:lnTo>
                  <a:pt x="356" y="85"/>
                </a:lnTo>
                <a:lnTo>
                  <a:pt x="356" y="85"/>
                </a:lnTo>
                <a:lnTo>
                  <a:pt x="356" y="85"/>
                </a:lnTo>
                <a:lnTo>
                  <a:pt x="357" y="84"/>
                </a:lnTo>
                <a:lnTo>
                  <a:pt x="357" y="84"/>
                </a:lnTo>
                <a:lnTo>
                  <a:pt x="358" y="83"/>
                </a:lnTo>
                <a:lnTo>
                  <a:pt x="359" y="82"/>
                </a:lnTo>
                <a:lnTo>
                  <a:pt x="359" y="82"/>
                </a:lnTo>
                <a:lnTo>
                  <a:pt x="359" y="81"/>
                </a:lnTo>
                <a:lnTo>
                  <a:pt x="359" y="81"/>
                </a:lnTo>
                <a:lnTo>
                  <a:pt x="359" y="80"/>
                </a:lnTo>
                <a:lnTo>
                  <a:pt x="359" y="79"/>
                </a:lnTo>
                <a:lnTo>
                  <a:pt x="359" y="79"/>
                </a:lnTo>
                <a:lnTo>
                  <a:pt x="360" y="78"/>
                </a:lnTo>
                <a:lnTo>
                  <a:pt x="361" y="78"/>
                </a:lnTo>
                <a:lnTo>
                  <a:pt x="361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6"/>
                </a:lnTo>
                <a:lnTo>
                  <a:pt x="362" y="76"/>
                </a:lnTo>
                <a:lnTo>
                  <a:pt x="362" y="74"/>
                </a:lnTo>
                <a:lnTo>
                  <a:pt x="363" y="74"/>
                </a:lnTo>
                <a:lnTo>
                  <a:pt x="363" y="74"/>
                </a:lnTo>
                <a:lnTo>
                  <a:pt x="363" y="74"/>
                </a:lnTo>
                <a:lnTo>
                  <a:pt x="364" y="74"/>
                </a:lnTo>
                <a:lnTo>
                  <a:pt x="364" y="74"/>
                </a:lnTo>
                <a:lnTo>
                  <a:pt x="364" y="74"/>
                </a:lnTo>
                <a:lnTo>
                  <a:pt x="364" y="76"/>
                </a:lnTo>
                <a:lnTo>
                  <a:pt x="364" y="76"/>
                </a:lnTo>
                <a:lnTo>
                  <a:pt x="365" y="77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7" y="78"/>
                </a:lnTo>
                <a:lnTo>
                  <a:pt x="367" y="77"/>
                </a:lnTo>
                <a:lnTo>
                  <a:pt x="368" y="77"/>
                </a:lnTo>
                <a:lnTo>
                  <a:pt x="368" y="76"/>
                </a:lnTo>
                <a:lnTo>
                  <a:pt x="368" y="76"/>
                </a:lnTo>
                <a:lnTo>
                  <a:pt x="369" y="75"/>
                </a:lnTo>
                <a:lnTo>
                  <a:pt x="369" y="74"/>
                </a:lnTo>
                <a:lnTo>
                  <a:pt x="370" y="74"/>
                </a:lnTo>
                <a:lnTo>
                  <a:pt x="370" y="74"/>
                </a:lnTo>
                <a:lnTo>
                  <a:pt x="371" y="74"/>
                </a:lnTo>
                <a:lnTo>
                  <a:pt x="371" y="75"/>
                </a:lnTo>
                <a:lnTo>
                  <a:pt x="371" y="76"/>
                </a:lnTo>
                <a:lnTo>
                  <a:pt x="371" y="76"/>
                </a:lnTo>
                <a:lnTo>
                  <a:pt x="372" y="76"/>
                </a:lnTo>
                <a:lnTo>
                  <a:pt x="372" y="77"/>
                </a:lnTo>
                <a:lnTo>
                  <a:pt x="373" y="77"/>
                </a:lnTo>
                <a:lnTo>
                  <a:pt x="373" y="76"/>
                </a:lnTo>
                <a:lnTo>
                  <a:pt x="374" y="76"/>
                </a:lnTo>
                <a:lnTo>
                  <a:pt x="374" y="75"/>
                </a:lnTo>
                <a:lnTo>
                  <a:pt x="374" y="74"/>
                </a:lnTo>
                <a:lnTo>
                  <a:pt x="374" y="74"/>
                </a:lnTo>
                <a:lnTo>
                  <a:pt x="374" y="74"/>
                </a:lnTo>
                <a:lnTo>
                  <a:pt x="374" y="74"/>
                </a:lnTo>
                <a:lnTo>
                  <a:pt x="375" y="74"/>
                </a:lnTo>
                <a:lnTo>
                  <a:pt x="375" y="74"/>
                </a:lnTo>
                <a:lnTo>
                  <a:pt x="376" y="74"/>
                </a:lnTo>
                <a:lnTo>
                  <a:pt x="376" y="74"/>
                </a:lnTo>
                <a:lnTo>
                  <a:pt x="377" y="74"/>
                </a:lnTo>
                <a:lnTo>
                  <a:pt x="377" y="74"/>
                </a:lnTo>
                <a:lnTo>
                  <a:pt x="378" y="74"/>
                </a:lnTo>
                <a:lnTo>
                  <a:pt x="378" y="74"/>
                </a:lnTo>
                <a:lnTo>
                  <a:pt x="379" y="74"/>
                </a:lnTo>
                <a:lnTo>
                  <a:pt x="379" y="73"/>
                </a:lnTo>
                <a:lnTo>
                  <a:pt x="380" y="73"/>
                </a:lnTo>
                <a:lnTo>
                  <a:pt x="381" y="73"/>
                </a:lnTo>
                <a:lnTo>
                  <a:pt x="381" y="73"/>
                </a:lnTo>
                <a:lnTo>
                  <a:pt x="382" y="74"/>
                </a:lnTo>
                <a:lnTo>
                  <a:pt x="383" y="74"/>
                </a:lnTo>
                <a:lnTo>
                  <a:pt x="383" y="74"/>
                </a:lnTo>
                <a:lnTo>
                  <a:pt x="384" y="74"/>
                </a:lnTo>
                <a:lnTo>
                  <a:pt x="384" y="74"/>
                </a:lnTo>
                <a:lnTo>
                  <a:pt x="386" y="74"/>
                </a:lnTo>
                <a:lnTo>
                  <a:pt x="387" y="74"/>
                </a:lnTo>
                <a:lnTo>
                  <a:pt x="388" y="73"/>
                </a:lnTo>
                <a:lnTo>
                  <a:pt x="389" y="73"/>
                </a:lnTo>
                <a:lnTo>
                  <a:pt x="389" y="73"/>
                </a:lnTo>
                <a:lnTo>
                  <a:pt x="392" y="73"/>
                </a:lnTo>
                <a:lnTo>
                  <a:pt x="393" y="73"/>
                </a:lnTo>
                <a:lnTo>
                  <a:pt x="393" y="73"/>
                </a:lnTo>
                <a:lnTo>
                  <a:pt x="394" y="72"/>
                </a:lnTo>
                <a:lnTo>
                  <a:pt x="393" y="73"/>
                </a:lnTo>
                <a:lnTo>
                  <a:pt x="393" y="73"/>
                </a:lnTo>
                <a:lnTo>
                  <a:pt x="394" y="73"/>
                </a:lnTo>
                <a:lnTo>
                  <a:pt x="394" y="72"/>
                </a:lnTo>
                <a:lnTo>
                  <a:pt x="394" y="72"/>
                </a:lnTo>
                <a:lnTo>
                  <a:pt x="394" y="71"/>
                </a:lnTo>
                <a:lnTo>
                  <a:pt x="394" y="70"/>
                </a:lnTo>
                <a:lnTo>
                  <a:pt x="394" y="70"/>
                </a:lnTo>
                <a:lnTo>
                  <a:pt x="394" y="69"/>
                </a:lnTo>
                <a:lnTo>
                  <a:pt x="394" y="69"/>
                </a:lnTo>
                <a:lnTo>
                  <a:pt x="395" y="68"/>
                </a:lnTo>
                <a:lnTo>
                  <a:pt x="396" y="68"/>
                </a:lnTo>
                <a:lnTo>
                  <a:pt x="396" y="68"/>
                </a:lnTo>
                <a:lnTo>
                  <a:pt x="398" y="68"/>
                </a:lnTo>
                <a:lnTo>
                  <a:pt x="399" y="68"/>
                </a:lnTo>
                <a:lnTo>
                  <a:pt x="399" y="67"/>
                </a:lnTo>
                <a:lnTo>
                  <a:pt x="399" y="66"/>
                </a:lnTo>
                <a:lnTo>
                  <a:pt x="399" y="65"/>
                </a:lnTo>
                <a:lnTo>
                  <a:pt x="400" y="65"/>
                </a:lnTo>
                <a:lnTo>
                  <a:pt x="400" y="65"/>
                </a:lnTo>
                <a:lnTo>
                  <a:pt x="400" y="64"/>
                </a:lnTo>
                <a:lnTo>
                  <a:pt x="400" y="64"/>
                </a:lnTo>
                <a:lnTo>
                  <a:pt x="401" y="64"/>
                </a:lnTo>
                <a:lnTo>
                  <a:pt x="402" y="64"/>
                </a:lnTo>
                <a:lnTo>
                  <a:pt x="402" y="64"/>
                </a:lnTo>
                <a:lnTo>
                  <a:pt x="402" y="63"/>
                </a:lnTo>
                <a:lnTo>
                  <a:pt x="401" y="63"/>
                </a:lnTo>
                <a:lnTo>
                  <a:pt x="402" y="62"/>
                </a:lnTo>
                <a:lnTo>
                  <a:pt x="402" y="62"/>
                </a:lnTo>
                <a:lnTo>
                  <a:pt x="402" y="61"/>
                </a:lnTo>
                <a:lnTo>
                  <a:pt x="402" y="61"/>
                </a:lnTo>
                <a:lnTo>
                  <a:pt x="402" y="61"/>
                </a:lnTo>
                <a:lnTo>
                  <a:pt x="403" y="60"/>
                </a:lnTo>
                <a:lnTo>
                  <a:pt x="404" y="60"/>
                </a:lnTo>
                <a:lnTo>
                  <a:pt x="404" y="60"/>
                </a:lnTo>
                <a:lnTo>
                  <a:pt x="405" y="59"/>
                </a:lnTo>
                <a:lnTo>
                  <a:pt x="405" y="59"/>
                </a:lnTo>
                <a:lnTo>
                  <a:pt x="404" y="58"/>
                </a:lnTo>
                <a:lnTo>
                  <a:pt x="404" y="58"/>
                </a:lnTo>
                <a:lnTo>
                  <a:pt x="403" y="58"/>
                </a:lnTo>
                <a:lnTo>
                  <a:pt x="402" y="58"/>
                </a:lnTo>
                <a:lnTo>
                  <a:pt x="401" y="58"/>
                </a:lnTo>
                <a:lnTo>
                  <a:pt x="401" y="58"/>
                </a:lnTo>
                <a:lnTo>
                  <a:pt x="401" y="57"/>
                </a:lnTo>
                <a:lnTo>
                  <a:pt x="401" y="57"/>
                </a:lnTo>
                <a:lnTo>
                  <a:pt x="401" y="56"/>
                </a:lnTo>
                <a:lnTo>
                  <a:pt x="401" y="56"/>
                </a:lnTo>
                <a:lnTo>
                  <a:pt x="402" y="55"/>
                </a:lnTo>
                <a:lnTo>
                  <a:pt x="402" y="55"/>
                </a:lnTo>
                <a:lnTo>
                  <a:pt x="402" y="54"/>
                </a:lnTo>
                <a:lnTo>
                  <a:pt x="403" y="54"/>
                </a:lnTo>
                <a:lnTo>
                  <a:pt x="404" y="54"/>
                </a:lnTo>
                <a:lnTo>
                  <a:pt x="405" y="54"/>
                </a:lnTo>
                <a:lnTo>
                  <a:pt x="406" y="54"/>
                </a:lnTo>
                <a:lnTo>
                  <a:pt x="406" y="54"/>
                </a:lnTo>
                <a:lnTo>
                  <a:pt x="407" y="54"/>
                </a:lnTo>
                <a:lnTo>
                  <a:pt x="407" y="54"/>
                </a:lnTo>
                <a:lnTo>
                  <a:pt x="409" y="54"/>
                </a:lnTo>
                <a:lnTo>
                  <a:pt x="410" y="54"/>
                </a:lnTo>
                <a:lnTo>
                  <a:pt x="410" y="53"/>
                </a:lnTo>
                <a:lnTo>
                  <a:pt x="411" y="53"/>
                </a:lnTo>
                <a:lnTo>
                  <a:pt x="411" y="53"/>
                </a:lnTo>
                <a:lnTo>
                  <a:pt x="412" y="53"/>
                </a:lnTo>
                <a:lnTo>
                  <a:pt x="412" y="53"/>
                </a:lnTo>
                <a:lnTo>
                  <a:pt x="413" y="53"/>
                </a:lnTo>
                <a:lnTo>
                  <a:pt x="414" y="53"/>
                </a:lnTo>
                <a:lnTo>
                  <a:pt x="415" y="52"/>
                </a:lnTo>
                <a:lnTo>
                  <a:pt x="415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0"/>
                </a:lnTo>
                <a:lnTo>
                  <a:pt x="417" y="50"/>
                </a:lnTo>
                <a:lnTo>
                  <a:pt x="417" y="50"/>
                </a:lnTo>
                <a:lnTo>
                  <a:pt x="417" y="49"/>
                </a:lnTo>
                <a:lnTo>
                  <a:pt x="417" y="49"/>
                </a:lnTo>
                <a:lnTo>
                  <a:pt x="417" y="48"/>
                </a:lnTo>
                <a:lnTo>
                  <a:pt x="417" y="47"/>
                </a:lnTo>
                <a:lnTo>
                  <a:pt x="418" y="46"/>
                </a:lnTo>
                <a:lnTo>
                  <a:pt x="418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20" y="47"/>
                </a:lnTo>
                <a:lnTo>
                  <a:pt x="420" y="47"/>
                </a:lnTo>
                <a:lnTo>
                  <a:pt x="421" y="47"/>
                </a:lnTo>
                <a:lnTo>
                  <a:pt x="421" y="47"/>
                </a:lnTo>
                <a:lnTo>
                  <a:pt x="421" y="46"/>
                </a:lnTo>
                <a:lnTo>
                  <a:pt x="421" y="45"/>
                </a:lnTo>
                <a:lnTo>
                  <a:pt x="421" y="44"/>
                </a:lnTo>
                <a:lnTo>
                  <a:pt x="421" y="44"/>
                </a:lnTo>
                <a:lnTo>
                  <a:pt x="421" y="44"/>
                </a:lnTo>
                <a:lnTo>
                  <a:pt x="421" y="43"/>
                </a:lnTo>
                <a:lnTo>
                  <a:pt x="422" y="43"/>
                </a:lnTo>
                <a:lnTo>
                  <a:pt x="422" y="42"/>
                </a:lnTo>
                <a:lnTo>
                  <a:pt x="423" y="42"/>
                </a:lnTo>
                <a:lnTo>
                  <a:pt x="423" y="40"/>
                </a:lnTo>
                <a:lnTo>
                  <a:pt x="422" y="40"/>
                </a:lnTo>
                <a:lnTo>
                  <a:pt x="422" y="39"/>
                </a:lnTo>
                <a:lnTo>
                  <a:pt x="423" y="39"/>
                </a:lnTo>
                <a:lnTo>
                  <a:pt x="423" y="39"/>
                </a:lnTo>
                <a:lnTo>
                  <a:pt x="423" y="38"/>
                </a:lnTo>
                <a:lnTo>
                  <a:pt x="424" y="38"/>
                </a:lnTo>
                <a:lnTo>
                  <a:pt x="424" y="38"/>
                </a:lnTo>
                <a:lnTo>
                  <a:pt x="425" y="38"/>
                </a:lnTo>
                <a:lnTo>
                  <a:pt x="425" y="38"/>
                </a:lnTo>
                <a:lnTo>
                  <a:pt x="425" y="38"/>
                </a:lnTo>
                <a:lnTo>
                  <a:pt x="426" y="37"/>
                </a:lnTo>
                <a:lnTo>
                  <a:pt x="426" y="37"/>
                </a:lnTo>
                <a:lnTo>
                  <a:pt x="427" y="36"/>
                </a:lnTo>
                <a:lnTo>
                  <a:pt x="427" y="36"/>
                </a:lnTo>
                <a:lnTo>
                  <a:pt x="427" y="35"/>
                </a:lnTo>
                <a:lnTo>
                  <a:pt x="428" y="34"/>
                </a:lnTo>
                <a:lnTo>
                  <a:pt x="428" y="34"/>
                </a:lnTo>
                <a:lnTo>
                  <a:pt x="428" y="33"/>
                </a:lnTo>
                <a:lnTo>
                  <a:pt x="428" y="33"/>
                </a:lnTo>
                <a:lnTo>
                  <a:pt x="429" y="32"/>
                </a:lnTo>
                <a:lnTo>
                  <a:pt x="429" y="32"/>
                </a:lnTo>
                <a:lnTo>
                  <a:pt x="430" y="32"/>
                </a:lnTo>
                <a:lnTo>
                  <a:pt x="430" y="32"/>
                </a:lnTo>
                <a:lnTo>
                  <a:pt x="431" y="31"/>
                </a:lnTo>
                <a:lnTo>
                  <a:pt x="431" y="31"/>
                </a:lnTo>
                <a:lnTo>
                  <a:pt x="432" y="31"/>
                </a:lnTo>
                <a:lnTo>
                  <a:pt x="432" y="31"/>
                </a:lnTo>
                <a:lnTo>
                  <a:pt x="433" y="30"/>
                </a:lnTo>
                <a:lnTo>
                  <a:pt x="433" y="30"/>
                </a:lnTo>
                <a:lnTo>
                  <a:pt x="433" y="29"/>
                </a:lnTo>
                <a:lnTo>
                  <a:pt x="433" y="29"/>
                </a:lnTo>
                <a:lnTo>
                  <a:pt x="434" y="28"/>
                </a:lnTo>
                <a:lnTo>
                  <a:pt x="434" y="28"/>
                </a:lnTo>
                <a:lnTo>
                  <a:pt x="434" y="27"/>
                </a:lnTo>
                <a:lnTo>
                  <a:pt x="434" y="27"/>
                </a:lnTo>
                <a:lnTo>
                  <a:pt x="434" y="26"/>
                </a:lnTo>
                <a:lnTo>
                  <a:pt x="435" y="25"/>
                </a:lnTo>
                <a:lnTo>
                  <a:pt x="436" y="24"/>
                </a:lnTo>
                <a:lnTo>
                  <a:pt x="436" y="24"/>
                </a:lnTo>
                <a:lnTo>
                  <a:pt x="436" y="24"/>
                </a:lnTo>
                <a:lnTo>
                  <a:pt x="436" y="23"/>
                </a:lnTo>
                <a:lnTo>
                  <a:pt x="436" y="23"/>
                </a:lnTo>
                <a:lnTo>
                  <a:pt x="436" y="23"/>
                </a:lnTo>
                <a:lnTo>
                  <a:pt x="436" y="22"/>
                </a:lnTo>
                <a:lnTo>
                  <a:pt x="436" y="22"/>
                </a:lnTo>
                <a:lnTo>
                  <a:pt x="435" y="21"/>
                </a:lnTo>
                <a:lnTo>
                  <a:pt x="435" y="21"/>
                </a:lnTo>
                <a:lnTo>
                  <a:pt x="435" y="21"/>
                </a:lnTo>
                <a:lnTo>
                  <a:pt x="433" y="19"/>
                </a:lnTo>
                <a:lnTo>
                  <a:pt x="432" y="19"/>
                </a:lnTo>
                <a:lnTo>
                  <a:pt x="431" y="18"/>
                </a:lnTo>
                <a:lnTo>
                  <a:pt x="430" y="18"/>
                </a:lnTo>
                <a:lnTo>
                  <a:pt x="429" y="16"/>
                </a:lnTo>
                <a:lnTo>
                  <a:pt x="428" y="15"/>
                </a:lnTo>
                <a:lnTo>
                  <a:pt x="428" y="14"/>
                </a:lnTo>
                <a:lnTo>
                  <a:pt x="428" y="14"/>
                </a:lnTo>
                <a:lnTo>
                  <a:pt x="429" y="13"/>
                </a:lnTo>
                <a:lnTo>
                  <a:pt x="429" y="13"/>
                </a:lnTo>
                <a:lnTo>
                  <a:pt x="429" y="13"/>
                </a:lnTo>
                <a:lnTo>
                  <a:pt x="429" y="12"/>
                </a:lnTo>
                <a:lnTo>
                  <a:pt x="429" y="10"/>
                </a:lnTo>
                <a:lnTo>
                  <a:pt x="429" y="10"/>
                </a:lnTo>
                <a:lnTo>
                  <a:pt x="429" y="10"/>
                </a:lnTo>
                <a:lnTo>
                  <a:pt x="430" y="9"/>
                </a:lnTo>
                <a:lnTo>
                  <a:pt x="431" y="9"/>
                </a:lnTo>
                <a:lnTo>
                  <a:pt x="431" y="9"/>
                </a:lnTo>
                <a:lnTo>
                  <a:pt x="431" y="8"/>
                </a:lnTo>
                <a:lnTo>
                  <a:pt x="431" y="7"/>
                </a:lnTo>
                <a:lnTo>
                  <a:pt x="430" y="7"/>
                </a:lnTo>
                <a:lnTo>
                  <a:pt x="430" y="6"/>
                </a:lnTo>
                <a:lnTo>
                  <a:pt x="430" y="5"/>
                </a:lnTo>
                <a:lnTo>
                  <a:pt x="430" y="5"/>
                </a:lnTo>
                <a:lnTo>
                  <a:pt x="430" y="4"/>
                </a:lnTo>
                <a:lnTo>
                  <a:pt x="430" y="4"/>
                </a:lnTo>
                <a:lnTo>
                  <a:pt x="431" y="3"/>
                </a:lnTo>
                <a:lnTo>
                  <a:pt x="431" y="3"/>
                </a:lnTo>
                <a:lnTo>
                  <a:pt x="432" y="3"/>
                </a:lnTo>
                <a:lnTo>
                  <a:pt x="433" y="2"/>
                </a:lnTo>
                <a:lnTo>
                  <a:pt x="434" y="2"/>
                </a:lnTo>
                <a:lnTo>
                  <a:pt x="434" y="1"/>
                </a:lnTo>
                <a:lnTo>
                  <a:pt x="434" y="0"/>
                </a:lnTo>
                <a:lnTo>
                  <a:pt x="435" y="1"/>
                </a:lnTo>
                <a:lnTo>
                  <a:pt x="436" y="2"/>
                </a:lnTo>
                <a:lnTo>
                  <a:pt x="437" y="3"/>
                </a:lnTo>
                <a:lnTo>
                  <a:pt x="438" y="5"/>
                </a:lnTo>
                <a:lnTo>
                  <a:pt x="439" y="5"/>
                </a:lnTo>
                <a:lnTo>
                  <a:pt x="440" y="6"/>
                </a:lnTo>
                <a:lnTo>
                  <a:pt x="440" y="6"/>
                </a:lnTo>
                <a:lnTo>
                  <a:pt x="440" y="7"/>
                </a:lnTo>
                <a:lnTo>
                  <a:pt x="441" y="7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0" name="Freeform 355">
            <a:extLst>
              <a:ext uri="{FF2B5EF4-FFF2-40B4-BE49-F238E27FC236}">
                <a16:creationId xmlns:a16="http://schemas.microsoft.com/office/drawing/2014/main" xmlns="" id="{BE9B0247-C14F-4A83-8517-CBC23882D32E}"/>
              </a:ext>
            </a:extLst>
          </p:cNvPr>
          <p:cNvSpPr>
            <a:spLocks/>
          </p:cNvSpPr>
          <p:nvPr/>
        </p:nvSpPr>
        <p:spPr bwMode="auto">
          <a:xfrm>
            <a:off x="8458200" y="1536701"/>
            <a:ext cx="687388" cy="836613"/>
          </a:xfrm>
          <a:custGeom>
            <a:avLst/>
            <a:gdLst>
              <a:gd name="T0" fmla="*/ 128 w 433"/>
              <a:gd name="T1" fmla="*/ 3 h 527"/>
              <a:gd name="T2" fmla="*/ 146 w 433"/>
              <a:gd name="T3" fmla="*/ 6 h 527"/>
              <a:gd name="T4" fmla="*/ 164 w 433"/>
              <a:gd name="T5" fmla="*/ 14 h 527"/>
              <a:gd name="T6" fmla="*/ 186 w 433"/>
              <a:gd name="T7" fmla="*/ 25 h 527"/>
              <a:gd name="T8" fmla="*/ 213 w 433"/>
              <a:gd name="T9" fmla="*/ 41 h 527"/>
              <a:gd name="T10" fmla="*/ 235 w 433"/>
              <a:gd name="T11" fmla="*/ 56 h 527"/>
              <a:gd name="T12" fmla="*/ 257 w 433"/>
              <a:gd name="T13" fmla="*/ 69 h 527"/>
              <a:gd name="T14" fmla="*/ 273 w 433"/>
              <a:gd name="T15" fmla="*/ 82 h 527"/>
              <a:gd name="T16" fmla="*/ 291 w 433"/>
              <a:gd name="T17" fmla="*/ 94 h 527"/>
              <a:gd name="T18" fmla="*/ 305 w 433"/>
              <a:gd name="T19" fmla="*/ 97 h 527"/>
              <a:gd name="T20" fmla="*/ 314 w 433"/>
              <a:gd name="T21" fmla="*/ 108 h 527"/>
              <a:gd name="T22" fmla="*/ 332 w 433"/>
              <a:gd name="T23" fmla="*/ 127 h 527"/>
              <a:gd name="T24" fmla="*/ 347 w 433"/>
              <a:gd name="T25" fmla="*/ 146 h 527"/>
              <a:gd name="T26" fmla="*/ 363 w 433"/>
              <a:gd name="T27" fmla="*/ 160 h 527"/>
              <a:gd name="T28" fmla="*/ 380 w 433"/>
              <a:gd name="T29" fmla="*/ 171 h 527"/>
              <a:gd name="T30" fmla="*/ 407 w 433"/>
              <a:gd name="T31" fmla="*/ 191 h 527"/>
              <a:gd name="T32" fmla="*/ 413 w 433"/>
              <a:gd name="T33" fmla="*/ 218 h 527"/>
              <a:gd name="T34" fmla="*/ 375 w 433"/>
              <a:gd name="T35" fmla="*/ 263 h 527"/>
              <a:gd name="T36" fmla="*/ 356 w 433"/>
              <a:gd name="T37" fmla="*/ 290 h 527"/>
              <a:gd name="T38" fmla="*/ 343 w 433"/>
              <a:gd name="T39" fmla="*/ 320 h 527"/>
              <a:gd name="T40" fmla="*/ 327 w 433"/>
              <a:gd name="T41" fmla="*/ 340 h 527"/>
              <a:gd name="T42" fmla="*/ 312 w 433"/>
              <a:gd name="T43" fmla="*/ 341 h 527"/>
              <a:gd name="T44" fmla="*/ 300 w 433"/>
              <a:gd name="T45" fmla="*/ 356 h 527"/>
              <a:gd name="T46" fmla="*/ 295 w 433"/>
              <a:gd name="T47" fmla="*/ 373 h 527"/>
              <a:gd name="T48" fmla="*/ 294 w 433"/>
              <a:gd name="T49" fmla="*/ 386 h 527"/>
              <a:gd name="T50" fmla="*/ 287 w 433"/>
              <a:gd name="T51" fmla="*/ 405 h 527"/>
              <a:gd name="T52" fmla="*/ 287 w 433"/>
              <a:gd name="T53" fmla="*/ 419 h 527"/>
              <a:gd name="T54" fmla="*/ 276 w 433"/>
              <a:gd name="T55" fmla="*/ 431 h 527"/>
              <a:gd name="T56" fmla="*/ 285 w 433"/>
              <a:gd name="T57" fmla="*/ 446 h 527"/>
              <a:gd name="T58" fmla="*/ 291 w 433"/>
              <a:gd name="T59" fmla="*/ 459 h 527"/>
              <a:gd name="T60" fmla="*/ 297 w 433"/>
              <a:gd name="T61" fmla="*/ 476 h 527"/>
              <a:gd name="T62" fmla="*/ 288 w 433"/>
              <a:gd name="T63" fmla="*/ 491 h 527"/>
              <a:gd name="T64" fmla="*/ 278 w 433"/>
              <a:gd name="T65" fmla="*/ 506 h 527"/>
              <a:gd name="T66" fmla="*/ 265 w 433"/>
              <a:gd name="T67" fmla="*/ 512 h 527"/>
              <a:gd name="T68" fmla="*/ 256 w 433"/>
              <a:gd name="T69" fmla="*/ 526 h 527"/>
              <a:gd name="T70" fmla="*/ 242 w 433"/>
              <a:gd name="T71" fmla="*/ 523 h 527"/>
              <a:gd name="T72" fmla="*/ 225 w 433"/>
              <a:gd name="T73" fmla="*/ 510 h 527"/>
              <a:gd name="T74" fmla="*/ 203 w 433"/>
              <a:gd name="T75" fmla="*/ 498 h 527"/>
              <a:gd name="T76" fmla="*/ 186 w 433"/>
              <a:gd name="T77" fmla="*/ 482 h 527"/>
              <a:gd name="T78" fmla="*/ 150 w 433"/>
              <a:gd name="T79" fmla="*/ 476 h 527"/>
              <a:gd name="T80" fmla="*/ 107 w 433"/>
              <a:gd name="T81" fmla="*/ 477 h 527"/>
              <a:gd name="T82" fmla="*/ 102 w 433"/>
              <a:gd name="T83" fmla="*/ 440 h 527"/>
              <a:gd name="T84" fmla="*/ 103 w 433"/>
              <a:gd name="T85" fmla="*/ 419 h 527"/>
              <a:gd name="T86" fmla="*/ 71 w 433"/>
              <a:gd name="T87" fmla="*/ 395 h 527"/>
              <a:gd name="T88" fmla="*/ 61 w 433"/>
              <a:gd name="T89" fmla="*/ 360 h 527"/>
              <a:gd name="T90" fmla="*/ 56 w 433"/>
              <a:gd name="T91" fmla="*/ 326 h 527"/>
              <a:gd name="T92" fmla="*/ 53 w 433"/>
              <a:gd name="T93" fmla="*/ 294 h 527"/>
              <a:gd name="T94" fmla="*/ 50 w 433"/>
              <a:gd name="T95" fmla="*/ 268 h 527"/>
              <a:gd name="T96" fmla="*/ 47 w 433"/>
              <a:gd name="T97" fmla="*/ 246 h 527"/>
              <a:gd name="T98" fmla="*/ 31 w 433"/>
              <a:gd name="T99" fmla="*/ 233 h 527"/>
              <a:gd name="T100" fmla="*/ 18 w 433"/>
              <a:gd name="T101" fmla="*/ 217 h 527"/>
              <a:gd name="T102" fmla="*/ 25 w 433"/>
              <a:gd name="T103" fmla="*/ 195 h 527"/>
              <a:gd name="T104" fmla="*/ 25 w 433"/>
              <a:gd name="T105" fmla="*/ 176 h 527"/>
              <a:gd name="T106" fmla="*/ 30 w 433"/>
              <a:gd name="T107" fmla="*/ 140 h 527"/>
              <a:gd name="T108" fmla="*/ 17 w 433"/>
              <a:gd name="T109" fmla="*/ 129 h 527"/>
              <a:gd name="T110" fmla="*/ 13 w 433"/>
              <a:gd name="T111" fmla="*/ 108 h 527"/>
              <a:gd name="T112" fmla="*/ 8 w 433"/>
              <a:gd name="T113" fmla="*/ 91 h 527"/>
              <a:gd name="T114" fmla="*/ 7 w 433"/>
              <a:gd name="T115" fmla="*/ 63 h 527"/>
              <a:gd name="T116" fmla="*/ 3 w 433"/>
              <a:gd name="T117" fmla="*/ 52 h 527"/>
              <a:gd name="T118" fmla="*/ 17 w 433"/>
              <a:gd name="T119" fmla="*/ 25 h 527"/>
              <a:gd name="T120" fmla="*/ 33 w 433"/>
              <a:gd name="T121" fmla="*/ 11 h 527"/>
              <a:gd name="T122" fmla="*/ 61 w 433"/>
              <a:gd name="T123" fmla="*/ 10 h 527"/>
              <a:gd name="T124" fmla="*/ 93 w 433"/>
              <a:gd name="T125" fmla="*/ 2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3" h="527">
                <a:moveTo>
                  <a:pt x="96" y="0"/>
                </a:moveTo>
                <a:lnTo>
                  <a:pt x="96" y="0"/>
                </a:lnTo>
                <a:lnTo>
                  <a:pt x="97" y="0"/>
                </a:lnTo>
                <a:lnTo>
                  <a:pt x="98" y="1"/>
                </a:lnTo>
                <a:lnTo>
                  <a:pt x="98" y="1"/>
                </a:lnTo>
                <a:lnTo>
                  <a:pt x="99" y="1"/>
                </a:lnTo>
                <a:lnTo>
                  <a:pt x="99" y="1"/>
                </a:lnTo>
                <a:lnTo>
                  <a:pt x="99" y="1"/>
                </a:lnTo>
                <a:lnTo>
                  <a:pt x="99" y="2"/>
                </a:lnTo>
                <a:lnTo>
                  <a:pt x="100" y="2"/>
                </a:lnTo>
                <a:lnTo>
                  <a:pt x="100" y="2"/>
                </a:lnTo>
                <a:lnTo>
                  <a:pt x="101" y="2"/>
                </a:lnTo>
                <a:lnTo>
                  <a:pt x="102" y="3"/>
                </a:lnTo>
                <a:lnTo>
                  <a:pt x="103" y="3"/>
                </a:lnTo>
                <a:lnTo>
                  <a:pt x="103" y="3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7" y="3"/>
                </a:lnTo>
                <a:lnTo>
                  <a:pt x="108" y="3"/>
                </a:lnTo>
                <a:lnTo>
                  <a:pt x="108" y="3"/>
                </a:lnTo>
                <a:lnTo>
                  <a:pt x="109" y="3"/>
                </a:lnTo>
                <a:lnTo>
                  <a:pt x="111" y="2"/>
                </a:lnTo>
                <a:lnTo>
                  <a:pt x="111" y="2"/>
                </a:lnTo>
                <a:lnTo>
                  <a:pt x="112" y="2"/>
                </a:lnTo>
                <a:lnTo>
                  <a:pt x="112" y="2"/>
                </a:lnTo>
                <a:lnTo>
                  <a:pt x="113" y="2"/>
                </a:lnTo>
                <a:lnTo>
                  <a:pt x="113" y="2"/>
                </a:lnTo>
                <a:lnTo>
                  <a:pt x="113" y="2"/>
                </a:lnTo>
                <a:lnTo>
                  <a:pt x="114" y="2"/>
                </a:lnTo>
                <a:lnTo>
                  <a:pt x="117" y="3"/>
                </a:lnTo>
                <a:lnTo>
                  <a:pt x="119" y="2"/>
                </a:lnTo>
                <a:lnTo>
                  <a:pt x="121" y="3"/>
                </a:lnTo>
                <a:lnTo>
                  <a:pt x="121" y="2"/>
                </a:lnTo>
                <a:lnTo>
                  <a:pt x="121" y="2"/>
                </a:lnTo>
                <a:lnTo>
                  <a:pt x="122" y="2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5" y="3"/>
                </a:lnTo>
                <a:lnTo>
                  <a:pt x="125" y="3"/>
                </a:lnTo>
                <a:lnTo>
                  <a:pt x="126" y="3"/>
                </a:lnTo>
                <a:lnTo>
                  <a:pt x="126" y="3"/>
                </a:lnTo>
                <a:lnTo>
                  <a:pt x="127" y="3"/>
                </a:lnTo>
                <a:lnTo>
                  <a:pt x="127" y="3"/>
                </a:lnTo>
                <a:lnTo>
                  <a:pt x="128" y="3"/>
                </a:lnTo>
                <a:lnTo>
                  <a:pt x="128" y="3"/>
                </a:lnTo>
                <a:lnTo>
                  <a:pt x="128" y="3"/>
                </a:lnTo>
                <a:lnTo>
                  <a:pt x="129" y="3"/>
                </a:lnTo>
                <a:lnTo>
                  <a:pt x="130" y="4"/>
                </a:lnTo>
                <a:lnTo>
                  <a:pt x="130" y="4"/>
                </a:lnTo>
                <a:lnTo>
                  <a:pt x="131" y="5"/>
                </a:lnTo>
                <a:lnTo>
                  <a:pt x="131" y="5"/>
                </a:lnTo>
                <a:lnTo>
                  <a:pt x="132" y="5"/>
                </a:lnTo>
                <a:lnTo>
                  <a:pt x="132" y="6"/>
                </a:lnTo>
                <a:lnTo>
                  <a:pt x="133" y="6"/>
                </a:lnTo>
                <a:lnTo>
                  <a:pt x="133" y="6"/>
                </a:lnTo>
                <a:lnTo>
                  <a:pt x="133" y="5"/>
                </a:lnTo>
                <a:lnTo>
                  <a:pt x="133" y="5"/>
                </a:lnTo>
                <a:lnTo>
                  <a:pt x="133" y="5"/>
                </a:lnTo>
                <a:lnTo>
                  <a:pt x="133" y="4"/>
                </a:lnTo>
                <a:lnTo>
                  <a:pt x="134" y="5"/>
                </a:lnTo>
                <a:lnTo>
                  <a:pt x="134" y="4"/>
                </a:lnTo>
                <a:lnTo>
                  <a:pt x="134" y="4"/>
                </a:lnTo>
                <a:lnTo>
                  <a:pt x="134" y="4"/>
                </a:lnTo>
                <a:lnTo>
                  <a:pt x="134" y="4"/>
                </a:lnTo>
                <a:lnTo>
                  <a:pt x="134" y="4"/>
                </a:lnTo>
                <a:lnTo>
                  <a:pt x="133" y="4"/>
                </a:lnTo>
                <a:lnTo>
                  <a:pt x="133" y="4"/>
                </a:lnTo>
                <a:lnTo>
                  <a:pt x="133" y="4"/>
                </a:lnTo>
                <a:lnTo>
                  <a:pt x="134" y="4"/>
                </a:lnTo>
                <a:lnTo>
                  <a:pt x="135" y="4"/>
                </a:lnTo>
                <a:lnTo>
                  <a:pt x="135" y="4"/>
                </a:lnTo>
                <a:lnTo>
                  <a:pt x="136" y="4"/>
                </a:lnTo>
                <a:lnTo>
                  <a:pt x="137" y="4"/>
                </a:lnTo>
                <a:lnTo>
                  <a:pt x="137" y="5"/>
                </a:lnTo>
                <a:lnTo>
                  <a:pt x="138" y="5"/>
                </a:lnTo>
                <a:lnTo>
                  <a:pt x="139" y="5"/>
                </a:lnTo>
                <a:lnTo>
                  <a:pt x="139" y="5"/>
                </a:lnTo>
                <a:lnTo>
                  <a:pt x="140" y="6"/>
                </a:lnTo>
                <a:lnTo>
                  <a:pt x="139" y="6"/>
                </a:lnTo>
                <a:lnTo>
                  <a:pt x="140" y="6"/>
                </a:lnTo>
                <a:lnTo>
                  <a:pt x="140" y="6"/>
                </a:lnTo>
                <a:lnTo>
                  <a:pt x="141" y="6"/>
                </a:lnTo>
                <a:lnTo>
                  <a:pt x="141" y="6"/>
                </a:lnTo>
                <a:lnTo>
                  <a:pt x="141" y="6"/>
                </a:lnTo>
                <a:lnTo>
                  <a:pt x="142" y="6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5" y="6"/>
                </a:lnTo>
                <a:lnTo>
                  <a:pt x="145" y="6"/>
                </a:lnTo>
                <a:lnTo>
                  <a:pt x="145" y="5"/>
                </a:lnTo>
                <a:lnTo>
                  <a:pt x="144" y="5"/>
                </a:lnTo>
                <a:lnTo>
                  <a:pt x="145" y="5"/>
                </a:lnTo>
                <a:lnTo>
                  <a:pt x="146" y="6"/>
                </a:lnTo>
                <a:lnTo>
                  <a:pt x="147" y="6"/>
                </a:lnTo>
                <a:lnTo>
                  <a:pt x="148" y="7"/>
                </a:lnTo>
                <a:lnTo>
                  <a:pt x="149" y="7"/>
                </a:lnTo>
                <a:lnTo>
                  <a:pt x="150" y="7"/>
                </a:lnTo>
                <a:lnTo>
                  <a:pt x="150" y="8"/>
                </a:lnTo>
                <a:lnTo>
                  <a:pt x="150" y="8"/>
                </a:lnTo>
                <a:lnTo>
                  <a:pt x="150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8" y="6"/>
                </a:lnTo>
                <a:lnTo>
                  <a:pt x="148" y="6"/>
                </a:lnTo>
                <a:lnTo>
                  <a:pt x="147" y="6"/>
                </a:lnTo>
                <a:lnTo>
                  <a:pt x="148" y="6"/>
                </a:lnTo>
                <a:lnTo>
                  <a:pt x="148" y="6"/>
                </a:lnTo>
                <a:lnTo>
                  <a:pt x="149" y="6"/>
                </a:lnTo>
                <a:lnTo>
                  <a:pt x="151" y="7"/>
                </a:lnTo>
                <a:lnTo>
                  <a:pt x="151" y="8"/>
                </a:lnTo>
                <a:lnTo>
                  <a:pt x="153" y="8"/>
                </a:lnTo>
                <a:lnTo>
                  <a:pt x="153" y="8"/>
                </a:lnTo>
                <a:lnTo>
                  <a:pt x="152" y="8"/>
                </a:lnTo>
                <a:lnTo>
                  <a:pt x="152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2" y="8"/>
                </a:lnTo>
                <a:lnTo>
                  <a:pt x="153" y="8"/>
                </a:lnTo>
                <a:lnTo>
                  <a:pt x="154" y="8"/>
                </a:lnTo>
                <a:lnTo>
                  <a:pt x="154" y="8"/>
                </a:lnTo>
                <a:lnTo>
                  <a:pt x="154" y="8"/>
                </a:lnTo>
                <a:lnTo>
                  <a:pt x="155" y="9"/>
                </a:lnTo>
                <a:lnTo>
                  <a:pt x="156" y="9"/>
                </a:lnTo>
                <a:lnTo>
                  <a:pt x="156" y="10"/>
                </a:lnTo>
                <a:lnTo>
                  <a:pt x="157" y="9"/>
                </a:lnTo>
                <a:lnTo>
                  <a:pt x="157" y="9"/>
                </a:lnTo>
                <a:lnTo>
                  <a:pt x="158" y="10"/>
                </a:lnTo>
                <a:lnTo>
                  <a:pt x="158" y="10"/>
                </a:lnTo>
                <a:lnTo>
                  <a:pt x="159" y="10"/>
                </a:lnTo>
                <a:lnTo>
                  <a:pt x="159" y="10"/>
                </a:lnTo>
                <a:lnTo>
                  <a:pt x="160" y="11"/>
                </a:lnTo>
                <a:lnTo>
                  <a:pt x="161" y="11"/>
                </a:lnTo>
                <a:lnTo>
                  <a:pt x="162" y="11"/>
                </a:lnTo>
                <a:lnTo>
                  <a:pt x="162" y="12"/>
                </a:lnTo>
                <a:lnTo>
                  <a:pt x="162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5" y="14"/>
                </a:lnTo>
                <a:lnTo>
                  <a:pt x="165" y="15"/>
                </a:lnTo>
                <a:lnTo>
                  <a:pt x="166" y="15"/>
                </a:lnTo>
                <a:lnTo>
                  <a:pt x="166" y="15"/>
                </a:lnTo>
                <a:lnTo>
                  <a:pt x="167" y="15"/>
                </a:lnTo>
                <a:lnTo>
                  <a:pt x="167" y="16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9" y="17"/>
                </a:lnTo>
                <a:lnTo>
                  <a:pt x="169" y="17"/>
                </a:lnTo>
                <a:lnTo>
                  <a:pt x="170" y="18"/>
                </a:lnTo>
                <a:lnTo>
                  <a:pt x="171" y="18"/>
                </a:lnTo>
                <a:lnTo>
                  <a:pt x="171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9"/>
                </a:lnTo>
                <a:lnTo>
                  <a:pt x="173" y="19"/>
                </a:lnTo>
                <a:lnTo>
                  <a:pt x="174" y="20"/>
                </a:lnTo>
                <a:lnTo>
                  <a:pt x="174" y="20"/>
                </a:lnTo>
                <a:lnTo>
                  <a:pt x="174" y="21"/>
                </a:lnTo>
                <a:lnTo>
                  <a:pt x="175" y="21"/>
                </a:lnTo>
                <a:lnTo>
                  <a:pt x="176" y="22"/>
                </a:lnTo>
                <a:lnTo>
                  <a:pt x="176" y="22"/>
                </a:lnTo>
                <a:lnTo>
                  <a:pt x="177" y="22"/>
                </a:lnTo>
                <a:lnTo>
                  <a:pt x="177" y="22"/>
                </a:lnTo>
                <a:lnTo>
                  <a:pt x="177" y="23"/>
                </a:lnTo>
                <a:lnTo>
                  <a:pt x="177" y="22"/>
                </a:lnTo>
                <a:lnTo>
                  <a:pt x="178" y="22"/>
                </a:lnTo>
                <a:lnTo>
                  <a:pt x="178" y="23"/>
                </a:lnTo>
                <a:lnTo>
                  <a:pt x="178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2"/>
                </a:lnTo>
                <a:lnTo>
                  <a:pt x="179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3"/>
                </a:lnTo>
                <a:lnTo>
                  <a:pt x="181" y="23"/>
                </a:lnTo>
                <a:lnTo>
                  <a:pt x="182" y="23"/>
                </a:lnTo>
                <a:lnTo>
                  <a:pt x="182" y="24"/>
                </a:lnTo>
                <a:lnTo>
                  <a:pt x="183" y="24"/>
                </a:lnTo>
                <a:lnTo>
                  <a:pt x="183" y="24"/>
                </a:lnTo>
                <a:lnTo>
                  <a:pt x="183" y="25"/>
                </a:lnTo>
                <a:lnTo>
                  <a:pt x="184" y="25"/>
                </a:lnTo>
                <a:lnTo>
                  <a:pt x="184" y="25"/>
                </a:lnTo>
                <a:lnTo>
                  <a:pt x="184" y="25"/>
                </a:lnTo>
                <a:lnTo>
                  <a:pt x="184" y="24"/>
                </a:lnTo>
                <a:lnTo>
                  <a:pt x="185" y="24"/>
                </a:lnTo>
                <a:lnTo>
                  <a:pt x="186" y="25"/>
                </a:lnTo>
                <a:lnTo>
                  <a:pt x="187" y="25"/>
                </a:lnTo>
                <a:lnTo>
                  <a:pt x="188" y="26"/>
                </a:lnTo>
                <a:lnTo>
                  <a:pt x="188" y="27"/>
                </a:lnTo>
                <a:lnTo>
                  <a:pt x="190" y="29"/>
                </a:lnTo>
                <a:lnTo>
                  <a:pt x="190" y="30"/>
                </a:lnTo>
                <a:lnTo>
                  <a:pt x="191" y="30"/>
                </a:lnTo>
                <a:lnTo>
                  <a:pt x="192" y="30"/>
                </a:lnTo>
                <a:lnTo>
                  <a:pt x="192" y="30"/>
                </a:lnTo>
                <a:lnTo>
                  <a:pt x="193" y="30"/>
                </a:lnTo>
                <a:lnTo>
                  <a:pt x="193" y="30"/>
                </a:lnTo>
                <a:lnTo>
                  <a:pt x="194" y="30"/>
                </a:lnTo>
                <a:lnTo>
                  <a:pt x="194" y="31"/>
                </a:lnTo>
                <a:lnTo>
                  <a:pt x="194" y="31"/>
                </a:lnTo>
                <a:lnTo>
                  <a:pt x="195" y="31"/>
                </a:lnTo>
                <a:lnTo>
                  <a:pt x="195" y="31"/>
                </a:lnTo>
                <a:lnTo>
                  <a:pt x="196" y="32"/>
                </a:lnTo>
                <a:lnTo>
                  <a:pt x="197" y="33"/>
                </a:lnTo>
                <a:lnTo>
                  <a:pt x="197" y="33"/>
                </a:lnTo>
                <a:lnTo>
                  <a:pt x="198" y="33"/>
                </a:lnTo>
                <a:lnTo>
                  <a:pt x="198" y="34"/>
                </a:lnTo>
                <a:lnTo>
                  <a:pt x="199" y="34"/>
                </a:lnTo>
                <a:lnTo>
                  <a:pt x="199" y="34"/>
                </a:lnTo>
                <a:lnTo>
                  <a:pt x="200" y="34"/>
                </a:lnTo>
                <a:lnTo>
                  <a:pt x="201" y="35"/>
                </a:lnTo>
                <a:lnTo>
                  <a:pt x="202" y="35"/>
                </a:lnTo>
                <a:lnTo>
                  <a:pt x="202" y="36"/>
                </a:lnTo>
                <a:lnTo>
                  <a:pt x="202" y="36"/>
                </a:lnTo>
                <a:lnTo>
                  <a:pt x="202" y="37"/>
                </a:lnTo>
                <a:lnTo>
                  <a:pt x="203" y="37"/>
                </a:lnTo>
                <a:lnTo>
                  <a:pt x="203" y="37"/>
                </a:lnTo>
                <a:lnTo>
                  <a:pt x="204" y="38"/>
                </a:lnTo>
                <a:lnTo>
                  <a:pt x="204" y="38"/>
                </a:lnTo>
                <a:lnTo>
                  <a:pt x="204" y="38"/>
                </a:lnTo>
                <a:lnTo>
                  <a:pt x="205" y="38"/>
                </a:lnTo>
                <a:lnTo>
                  <a:pt x="205" y="38"/>
                </a:lnTo>
                <a:lnTo>
                  <a:pt x="206" y="38"/>
                </a:lnTo>
                <a:lnTo>
                  <a:pt x="207" y="38"/>
                </a:lnTo>
                <a:lnTo>
                  <a:pt x="207" y="39"/>
                </a:lnTo>
                <a:lnTo>
                  <a:pt x="208" y="39"/>
                </a:lnTo>
                <a:lnTo>
                  <a:pt x="209" y="39"/>
                </a:lnTo>
                <a:lnTo>
                  <a:pt x="209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1"/>
                </a:lnTo>
                <a:lnTo>
                  <a:pt x="211" y="41"/>
                </a:lnTo>
                <a:lnTo>
                  <a:pt x="211" y="41"/>
                </a:lnTo>
                <a:lnTo>
                  <a:pt x="212" y="42"/>
                </a:lnTo>
                <a:lnTo>
                  <a:pt x="212" y="41"/>
                </a:lnTo>
                <a:lnTo>
                  <a:pt x="212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0"/>
                </a:lnTo>
                <a:lnTo>
                  <a:pt x="214" y="40"/>
                </a:lnTo>
                <a:lnTo>
                  <a:pt x="214" y="41"/>
                </a:lnTo>
                <a:lnTo>
                  <a:pt x="215" y="41"/>
                </a:lnTo>
                <a:lnTo>
                  <a:pt x="215" y="41"/>
                </a:lnTo>
                <a:lnTo>
                  <a:pt x="215" y="41"/>
                </a:lnTo>
                <a:lnTo>
                  <a:pt x="216" y="42"/>
                </a:lnTo>
                <a:lnTo>
                  <a:pt x="216" y="42"/>
                </a:lnTo>
                <a:lnTo>
                  <a:pt x="217" y="43"/>
                </a:lnTo>
                <a:lnTo>
                  <a:pt x="217" y="43"/>
                </a:lnTo>
                <a:lnTo>
                  <a:pt x="218" y="43"/>
                </a:lnTo>
                <a:lnTo>
                  <a:pt x="218" y="44"/>
                </a:lnTo>
                <a:lnTo>
                  <a:pt x="218" y="44"/>
                </a:lnTo>
                <a:lnTo>
                  <a:pt x="219" y="44"/>
                </a:lnTo>
                <a:lnTo>
                  <a:pt x="219" y="44"/>
                </a:lnTo>
                <a:lnTo>
                  <a:pt x="219" y="44"/>
                </a:lnTo>
                <a:lnTo>
                  <a:pt x="220" y="44"/>
                </a:lnTo>
                <a:lnTo>
                  <a:pt x="221" y="45"/>
                </a:lnTo>
                <a:lnTo>
                  <a:pt x="221" y="45"/>
                </a:lnTo>
                <a:lnTo>
                  <a:pt x="222" y="45"/>
                </a:lnTo>
                <a:lnTo>
                  <a:pt x="222" y="45"/>
                </a:lnTo>
                <a:lnTo>
                  <a:pt x="223" y="45"/>
                </a:lnTo>
                <a:lnTo>
                  <a:pt x="223" y="46"/>
                </a:lnTo>
                <a:lnTo>
                  <a:pt x="223" y="46"/>
                </a:lnTo>
                <a:lnTo>
                  <a:pt x="224" y="46"/>
                </a:lnTo>
                <a:lnTo>
                  <a:pt x="224" y="45"/>
                </a:lnTo>
                <a:lnTo>
                  <a:pt x="224" y="45"/>
                </a:lnTo>
                <a:lnTo>
                  <a:pt x="224" y="45"/>
                </a:lnTo>
                <a:lnTo>
                  <a:pt x="224" y="45"/>
                </a:lnTo>
                <a:lnTo>
                  <a:pt x="224" y="46"/>
                </a:lnTo>
                <a:lnTo>
                  <a:pt x="225" y="46"/>
                </a:lnTo>
                <a:lnTo>
                  <a:pt x="225" y="46"/>
                </a:lnTo>
                <a:lnTo>
                  <a:pt x="226" y="46"/>
                </a:lnTo>
                <a:lnTo>
                  <a:pt x="226" y="47"/>
                </a:lnTo>
                <a:lnTo>
                  <a:pt x="226" y="47"/>
                </a:lnTo>
                <a:lnTo>
                  <a:pt x="227" y="47"/>
                </a:lnTo>
                <a:lnTo>
                  <a:pt x="227" y="47"/>
                </a:lnTo>
                <a:lnTo>
                  <a:pt x="227" y="47"/>
                </a:lnTo>
                <a:lnTo>
                  <a:pt x="227" y="48"/>
                </a:lnTo>
                <a:lnTo>
                  <a:pt x="228" y="48"/>
                </a:lnTo>
                <a:lnTo>
                  <a:pt x="230" y="49"/>
                </a:lnTo>
                <a:lnTo>
                  <a:pt x="230" y="50"/>
                </a:lnTo>
                <a:lnTo>
                  <a:pt x="231" y="51"/>
                </a:lnTo>
                <a:lnTo>
                  <a:pt x="231" y="52"/>
                </a:lnTo>
                <a:lnTo>
                  <a:pt x="232" y="52"/>
                </a:lnTo>
                <a:lnTo>
                  <a:pt x="232" y="53"/>
                </a:lnTo>
                <a:lnTo>
                  <a:pt x="233" y="55"/>
                </a:lnTo>
                <a:lnTo>
                  <a:pt x="234" y="56"/>
                </a:lnTo>
                <a:lnTo>
                  <a:pt x="234" y="56"/>
                </a:lnTo>
                <a:lnTo>
                  <a:pt x="235" y="56"/>
                </a:lnTo>
                <a:lnTo>
                  <a:pt x="235" y="57"/>
                </a:lnTo>
                <a:lnTo>
                  <a:pt x="235" y="57"/>
                </a:lnTo>
                <a:lnTo>
                  <a:pt x="235" y="57"/>
                </a:lnTo>
                <a:lnTo>
                  <a:pt x="236" y="57"/>
                </a:lnTo>
                <a:lnTo>
                  <a:pt x="236" y="58"/>
                </a:lnTo>
                <a:lnTo>
                  <a:pt x="236" y="58"/>
                </a:lnTo>
                <a:lnTo>
                  <a:pt x="237" y="58"/>
                </a:lnTo>
                <a:lnTo>
                  <a:pt x="237" y="58"/>
                </a:lnTo>
                <a:lnTo>
                  <a:pt x="238" y="58"/>
                </a:lnTo>
                <a:lnTo>
                  <a:pt x="238" y="58"/>
                </a:lnTo>
                <a:lnTo>
                  <a:pt x="239" y="58"/>
                </a:lnTo>
                <a:lnTo>
                  <a:pt x="239" y="58"/>
                </a:lnTo>
                <a:lnTo>
                  <a:pt x="240" y="58"/>
                </a:lnTo>
                <a:lnTo>
                  <a:pt x="240" y="59"/>
                </a:lnTo>
                <a:lnTo>
                  <a:pt x="240" y="59"/>
                </a:lnTo>
                <a:lnTo>
                  <a:pt x="241" y="60"/>
                </a:lnTo>
                <a:lnTo>
                  <a:pt x="242" y="62"/>
                </a:lnTo>
                <a:lnTo>
                  <a:pt x="243" y="63"/>
                </a:lnTo>
                <a:lnTo>
                  <a:pt x="243" y="64"/>
                </a:lnTo>
                <a:lnTo>
                  <a:pt x="244" y="64"/>
                </a:lnTo>
                <a:lnTo>
                  <a:pt x="245" y="64"/>
                </a:lnTo>
                <a:lnTo>
                  <a:pt x="245" y="65"/>
                </a:lnTo>
                <a:lnTo>
                  <a:pt x="245" y="64"/>
                </a:lnTo>
                <a:lnTo>
                  <a:pt x="245" y="64"/>
                </a:lnTo>
                <a:lnTo>
                  <a:pt x="245" y="64"/>
                </a:lnTo>
                <a:lnTo>
                  <a:pt x="245" y="65"/>
                </a:lnTo>
                <a:lnTo>
                  <a:pt x="246" y="65"/>
                </a:lnTo>
                <a:lnTo>
                  <a:pt x="246" y="65"/>
                </a:lnTo>
                <a:lnTo>
                  <a:pt x="246" y="65"/>
                </a:lnTo>
                <a:lnTo>
                  <a:pt x="247" y="65"/>
                </a:lnTo>
                <a:lnTo>
                  <a:pt x="247" y="66"/>
                </a:lnTo>
                <a:lnTo>
                  <a:pt x="247" y="65"/>
                </a:lnTo>
                <a:lnTo>
                  <a:pt x="247" y="65"/>
                </a:lnTo>
                <a:lnTo>
                  <a:pt x="247" y="65"/>
                </a:lnTo>
                <a:lnTo>
                  <a:pt x="248" y="65"/>
                </a:lnTo>
                <a:lnTo>
                  <a:pt x="248" y="65"/>
                </a:lnTo>
                <a:lnTo>
                  <a:pt x="248" y="65"/>
                </a:lnTo>
                <a:lnTo>
                  <a:pt x="248" y="64"/>
                </a:lnTo>
                <a:lnTo>
                  <a:pt x="250" y="64"/>
                </a:lnTo>
                <a:lnTo>
                  <a:pt x="250" y="64"/>
                </a:lnTo>
                <a:lnTo>
                  <a:pt x="251" y="64"/>
                </a:lnTo>
                <a:lnTo>
                  <a:pt x="252" y="64"/>
                </a:lnTo>
                <a:lnTo>
                  <a:pt x="252" y="65"/>
                </a:lnTo>
                <a:lnTo>
                  <a:pt x="254" y="65"/>
                </a:lnTo>
                <a:lnTo>
                  <a:pt x="255" y="66"/>
                </a:lnTo>
                <a:lnTo>
                  <a:pt x="255" y="67"/>
                </a:lnTo>
                <a:lnTo>
                  <a:pt x="255" y="67"/>
                </a:lnTo>
                <a:lnTo>
                  <a:pt x="256" y="68"/>
                </a:lnTo>
                <a:lnTo>
                  <a:pt x="256" y="68"/>
                </a:lnTo>
                <a:lnTo>
                  <a:pt x="257" y="69"/>
                </a:lnTo>
                <a:lnTo>
                  <a:pt x="257" y="69"/>
                </a:lnTo>
                <a:lnTo>
                  <a:pt x="258" y="69"/>
                </a:lnTo>
                <a:lnTo>
                  <a:pt x="258" y="69"/>
                </a:lnTo>
                <a:lnTo>
                  <a:pt x="258" y="70"/>
                </a:lnTo>
                <a:lnTo>
                  <a:pt x="258" y="70"/>
                </a:lnTo>
                <a:lnTo>
                  <a:pt x="259" y="70"/>
                </a:lnTo>
                <a:lnTo>
                  <a:pt x="259" y="72"/>
                </a:lnTo>
                <a:lnTo>
                  <a:pt x="259" y="72"/>
                </a:lnTo>
                <a:lnTo>
                  <a:pt x="259" y="72"/>
                </a:lnTo>
                <a:lnTo>
                  <a:pt x="259" y="73"/>
                </a:lnTo>
                <a:lnTo>
                  <a:pt x="259" y="73"/>
                </a:lnTo>
                <a:lnTo>
                  <a:pt x="260" y="73"/>
                </a:lnTo>
                <a:lnTo>
                  <a:pt x="260" y="74"/>
                </a:lnTo>
                <a:lnTo>
                  <a:pt x="260" y="74"/>
                </a:lnTo>
                <a:lnTo>
                  <a:pt x="260" y="75"/>
                </a:lnTo>
                <a:lnTo>
                  <a:pt x="261" y="75"/>
                </a:lnTo>
                <a:lnTo>
                  <a:pt x="261" y="75"/>
                </a:lnTo>
                <a:lnTo>
                  <a:pt x="261" y="75"/>
                </a:lnTo>
                <a:lnTo>
                  <a:pt x="261" y="75"/>
                </a:lnTo>
                <a:lnTo>
                  <a:pt x="262" y="75"/>
                </a:lnTo>
                <a:lnTo>
                  <a:pt x="262" y="75"/>
                </a:lnTo>
                <a:lnTo>
                  <a:pt x="262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6"/>
                </a:lnTo>
                <a:lnTo>
                  <a:pt x="264" y="76"/>
                </a:lnTo>
                <a:lnTo>
                  <a:pt x="264" y="76"/>
                </a:lnTo>
                <a:lnTo>
                  <a:pt x="265" y="77"/>
                </a:lnTo>
                <a:lnTo>
                  <a:pt x="265" y="77"/>
                </a:lnTo>
                <a:lnTo>
                  <a:pt x="265" y="77"/>
                </a:lnTo>
                <a:lnTo>
                  <a:pt x="266" y="78"/>
                </a:lnTo>
                <a:lnTo>
                  <a:pt x="266" y="78"/>
                </a:lnTo>
                <a:lnTo>
                  <a:pt x="266" y="79"/>
                </a:lnTo>
                <a:lnTo>
                  <a:pt x="267" y="79"/>
                </a:lnTo>
                <a:lnTo>
                  <a:pt x="267" y="79"/>
                </a:lnTo>
                <a:lnTo>
                  <a:pt x="267" y="79"/>
                </a:lnTo>
                <a:lnTo>
                  <a:pt x="268" y="79"/>
                </a:lnTo>
                <a:lnTo>
                  <a:pt x="268" y="79"/>
                </a:lnTo>
                <a:lnTo>
                  <a:pt x="268" y="79"/>
                </a:lnTo>
                <a:lnTo>
                  <a:pt x="269" y="79"/>
                </a:lnTo>
                <a:lnTo>
                  <a:pt x="269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1" y="79"/>
                </a:lnTo>
                <a:lnTo>
                  <a:pt x="271" y="79"/>
                </a:lnTo>
                <a:lnTo>
                  <a:pt x="272" y="79"/>
                </a:lnTo>
                <a:lnTo>
                  <a:pt x="272" y="80"/>
                </a:lnTo>
                <a:lnTo>
                  <a:pt x="272" y="80"/>
                </a:lnTo>
                <a:lnTo>
                  <a:pt x="273" y="80"/>
                </a:lnTo>
                <a:lnTo>
                  <a:pt x="273" y="82"/>
                </a:lnTo>
                <a:lnTo>
                  <a:pt x="274" y="82"/>
                </a:lnTo>
                <a:lnTo>
                  <a:pt x="274" y="83"/>
                </a:lnTo>
                <a:lnTo>
                  <a:pt x="275" y="83"/>
                </a:lnTo>
                <a:lnTo>
                  <a:pt x="275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5"/>
                </a:lnTo>
                <a:lnTo>
                  <a:pt x="276" y="85"/>
                </a:lnTo>
                <a:lnTo>
                  <a:pt x="276" y="86"/>
                </a:lnTo>
                <a:lnTo>
                  <a:pt x="277" y="86"/>
                </a:lnTo>
                <a:lnTo>
                  <a:pt x="277" y="86"/>
                </a:lnTo>
                <a:lnTo>
                  <a:pt x="277" y="87"/>
                </a:lnTo>
                <a:lnTo>
                  <a:pt x="278" y="87"/>
                </a:lnTo>
                <a:lnTo>
                  <a:pt x="278" y="87"/>
                </a:lnTo>
                <a:lnTo>
                  <a:pt x="278" y="87"/>
                </a:lnTo>
                <a:lnTo>
                  <a:pt x="279" y="87"/>
                </a:lnTo>
                <a:lnTo>
                  <a:pt x="279" y="87"/>
                </a:lnTo>
                <a:lnTo>
                  <a:pt x="280" y="87"/>
                </a:lnTo>
                <a:lnTo>
                  <a:pt x="280" y="88"/>
                </a:lnTo>
                <a:lnTo>
                  <a:pt x="280" y="88"/>
                </a:lnTo>
                <a:lnTo>
                  <a:pt x="281" y="88"/>
                </a:lnTo>
                <a:lnTo>
                  <a:pt x="281" y="88"/>
                </a:lnTo>
                <a:lnTo>
                  <a:pt x="281" y="88"/>
                </a:lnTo>
                <a:lnTo>
                  <a:pt x="282" y="88"/>
                </a:lnTo>
                <a:lnTo>
                  <a:pt x="282" y="89"/>
                </a:lnTo>
                <a:lnTo>
                  <a:pt x="282" y="89"/>
                </a:lnTo>
                <a:lnTo>
                  <a:pt x="282" y="89"/>
                </a:lnTo>
                <a:lnTo>
                  <a:pt x="283" y="89"/>
                </a:lnTo>
                <a:lnTo>
                  <a:pt x="283" y="89"/>
                </a:lnTo>
                <a:lnTo>
                  <a:pt x="283" y="90"/>
                </a:lnTo>
                <a:lnTo>
                  <a:pt x="284" y="90"/>
                </a:lnTo>
                <a:lnTo>
                  <a:pt x="284" y="90"/>
                </a:lnTo>
                <a:lnTo>
                  <a:pt x="284" y="91"/>
                </a:lnTo>
                <a:lnTo>
                  <a:pt x="285" y="91"/>
                </a:lnTo>
                <a:lnTo>
                  <a:pt x="285" y="91"/>
                </a:lnTo>
                <a:lnTo>
                  <a:pt x="285" y="91"/>
                </a:lnTo>
                <a:lnTo>
                  <a:pt x="285" y="92"/>
                </a:lnTo>
                <a:lnTo>
                  <a:pt x="286" y="92"/>
                </a:lnTo>
                <a:lnTo>
                  <a:pt x="286" y="92"/>
                </a:lnTo>
                <a:lnTo>
                  <a:pt x="286" y="92"/>
                </a:lnTo>
                <a:lnTo>
                  <a:pt x="287" y="92"/>
                </a:lnTo>
                <a:lnTo>
                  <a:pt x="287" y="93"/>
                </a:lnTo>
                <a:lnTo>
                  <a:pt x="287" y="93"/>
                </a:lnTo>
                <a:lnTo>
                  <a:pt x="288" y="93"/>
                </a:lnTo>
                <a:lnTo>
                  <a:pt x="288" y="93"/>
                </a:lnTo>
                <a:lnTo>
                  <a:pt x="289" y="94"/>
                </a:lnTo>
                <a:lnTo>
                  <a:pt x="289" y="94"/>
                </a:lnTo>
                <a:lnTo>
                  <a:pt x="290" y="94"/>
                </a:lnTo>
                <a:lnTo>
                  <a:pt x="290" y="94"/>
                </a:lnTo>
                <a:lnTo>
                  <a:pt x="291" y="94"/>
                </a:lnTo>
                <a:lnTo>
                  <a:pt x="291" y="94"/>
                </a:lnTo>
                <a:lnTo>
                  <a:pt x="292" y="94"/>
                </a:lnTo>
                <a:lnTo>
                  <a:pt x="292" y="94"/>
                </a:lnTo>
                <a:lnTo>
                  <a:pt x="292" y="94"/>
                </a:lnTo>
                <a:lnTo>
                  <a:pt x="293" y="94"/>
                </a:lnTo>
                <a:lnTo>
                  <a:pt x="293" y="94"/>
                </a:lnTo>
                <a:lnTo>
                  <a:pt x="293" y="94"/>
                </a:lnTo>
                <a:lnTo>
                  <a:pt x="294" y="94"/>
                </a:lnTo>
                <a:lnTo>
                  <a:pt x="294" y="95"/>
                </a:lnTo>
                <a:lnTo>
                  <a:pt x="294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5"/>
                </a:lnTo>
                <a:lnTo>
                  <a:pt x="295" y="95"/>
                </a:lnTo>
                <a:lnTo>
                  <a:pt x="295" y="95"/>
                </a:lnTo>
                <a:lnTo>
                  <a:pt x="296" y="95"/>
                </a:lnTo>
                <a:lnTo>
                  <a:pt x="296" y="95"/>
                </a:lnTo>
                <a:lnTo>
                  <a:pt x="297" y="96"/>
                </a:lnTo>
                <a:lnTo>
                  <a:pt x="297" y="96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9" y="96"/>
                </a:lnTo>
                <a:lnTo>
                  <a:pt x="299" y="97"/>
                </a:lnTo>
                <a:lnTo>
                  <a:pt x="299" y="97"/>
                </a:lnTo>
                <a:lnTo>
                  <a:pt x="299" y="96"/>
                </a:lnTo>
                <a:lnTo>
                  <a:pt x="299" y="97"/>
                </a:lnTo>
                <a:lnTo>
                  <a:pt x="300" y="97"/>
                </a:lnTo>
                <a:lnTo>
                  <a:pt x="300" y="97"/>
                </a:lnTo>
                <a:lnTo>
                  <a:pt x="301" y="97"/>
                </a:lnTo>
                <a:lnTo>
                  <a:pt x="300" y="97"/>
                </a:lnTo>
                <a:lnTo>
                  <a:pt x="301" y="97"/>
                </a:lnTo>
                <a:lnTo>
                  <a:pt x="301" y="97"/>
                </a:lnTo>
                <a:lnTo>
                  <a:pt x="301" y="97"/>
                </a:lnTo>
                <a:lnTo>
                  <a:pt x="301" y="97"/>
                </a:lnTo>
                <a:lnTo>
                  <a:pt x="302" y="97"/>
                </a:lnTo>
                <a:lnTo>
                  <a:pt x="302" y="97"/>
                </a:lnTo>
                <a:lnTo>
                  <a:pt x="302" y="97"/>
                </a:lnTo>
                <a:lnTo>
                  <a:pt x="302" y="97"/>
                </a:lnTo>
                <a:lnTo>
                  <a:pt x="303" y="97"/>
                </a:lnTo>
                <a:lnTo>
                  <a:pt x="303" y="97"/>
                </a:lnTo>
                <a:lnTo>
                  <a:pt x="303" y="98"/>
                </a:lnTo>
                <a:lnTo>
                  <a:pt x="303" y="98"/>
                </a:lnTo>
                <a:lnTo>
                  <a:pt x="304" y="98"/>
                </a:lnTo>
                <a:lnTo>
                  <a:pt x="304" y="98"/>
                </a:lnTo>
                <a:lnTo>
                  <a:pt x="305" y="98"/>
                </a:lnTo>
                <a:lnTo>
                  <a:pt x="305" y="98"/>
                </a:lnTo>
                <a:lnTo>
                  <a:pt x="305" y="98"/>
                </a:lnTo>
                <a:lnTo>
                  <a:pt x="305" y="98"/>
                </a:lnTo>
                <a:lnTo>
                  <a:pt x="305" y="97"/>
                </a:lnTo>
                <a:lnTo>
                  <a:pt x="306" y="97"/>
                </a:lnTo>
                <a:lnTo>
                  <a:pt x="305" y="97"/>
                </a:lnTo>
                <a:lnTo>
                  <a:pt x="305" y="97"/>
                </a:lnTo>
                <a:lnTo>
                  <a:pt x="306" y="97"/>
                </a:lnTo>
                <a:lnTo>
                  <a:pt x="306" y="96"/>
                </a:lnTo>
                <a:lnTo>
                  <a:pt x="306" y="95"/>
                </a:lnTo>
                <a:lnTo>
                  <a:pt x="305" y="95"/>
                </a:lnTo>
                <a:lnTo>
                  <a:pt x="305" y="95"/>
                </a:lnTo>
                <a:lnTo>
                  <a:pt x="305" y="95"/>
                </a:lnTo>
                <a:lnTo>
                  <a:pt x="305" y="95"/>
                </a:lnTo>
                <a:lnTo>
                  <a:pt x="306" y="95"/>
                </a:lnTo>
                <a:lnTo>
                  <a:pt x="306" y="96"/>
                </a:lnTo>
                <a:lnTo>
                  <a:pt x="306" y="96"/>
                </a:lnTo>
                <a:lnTo>
                  <a:pt x="307" y="96"/>
                </a:lnTo>
                <a:lnTo>
                  <a:pt x="307" y="96"/>
                </a:lnTo>
                <a:lnTo>
                  <a:pt x="307" y="96"/>
                </a:lnTo>
                <a:lnTo>
                  <a:pt x="307" y="96"/>
                </a:lnTo>
                <a:lnTo>
                  <a:pt x="307" y="96"/>
                </a:lnTo>
                <a:lnTo>
                  <a:pt x="307" y="97"/>
                </a:lnTo>
                <a:lnTo>
                  <a:pt x="307" y="97"/>
                </a:lnTo>
                <a:lnTo>
                  <a:pt x="307" y="98"/>
                </a:lnTo>
                <a:lnTo>
                  <a:pt x="308" y="98"/>
                </a:lnTo>
                <a:lnTo>
                  <a:pt x="308" y="98"/>
                </a:lnTo>
                <a:lnTo>
                  <a:pt x="308" y="99"/>
                </a:lnTo>
                <a:lnTo>
                  <a:pt x="308" y="99"/>
                </a:lnTo>
                <a:lnTo>
                  <a:pt x="308" y="99"/>
                </a:lnTo>
                <a:lnTo>
                  <a:pt x="308" y="99"/>
                </a:lnTo>
                <a:lnTo>
                  <a:pt x="309" y="99"/>
                </a:lnTo>
                <a:lnTo>
                  <a:pt x="309" y="100"/>
                </a:lnTo>
                <a:lnTo>
                  <a:pt x="309" y="100"/>
                </a:lnTo>
                <a:lnTo>
                  <a:pt x="309" y="100"/>
                </a:lnTo>
                <a:lnTo>
                  <a:pt x="309" y="101"/>
                </a:lnTo>
                <a:lnTo>
                  <a:pt x="309" y="101"/>
                </a:lnTo>
                <a:lnTo>
                  <a:pt x="310" y="101"/>
                </a:lnTo>
                <a:lnTo>
                  <a:pt x="310" y="102"/>
                </a:lnTo>
                <a:lnTo>
                  <a:pt x="310" y="102"/>
                </a:lnTo>
                <a:lnTo>
                  <a:pt x="310" y="103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12" y="104"/>
                </a:lnTo>
                <a:lnTo>
                  <a:pt x="312" y="104"/>
                </a:lnTo>
                <a:lnTo>
                  <a:pt x="312" y="105"/>
                </a:lnTo>
                <a:lnTo>
                  <a:pt x="312" y="105"/>
                </a:lnTo>
                <a:lnTo>
                  <a:pt x="313" y="106"/>
                </a:lnTo>
                <a:lnTo>
                  <a:pt x="313" y="106"/>
                </a:lnTo>
                <a:lnTo>
                  <a:pt x="313" y="106"/>
                </a:lnTo>
                <a:lnTo>
                  <a:pt x="313" y="107"/>
                </a:lnTo>
                <a:lnTo>
                  <a:pt x="314" y="107"/>
                </a:lnTo>
                <a:lnTo>
                  <a:pt x="314" y="108"/>
                </a:lnTo>
                <a:lnTo>
                  <a:pt x="314" y="108"/>
                </a:lnTo>
                <a:lnTo>
                  <a:pt x="314" y="108"/>
                </a:lnTo>
                <a:lnTo>
                  <a:pt x="314" y="108"/>
                </a:lnTo>
                <a:lnTo>
                  <a:pt x="315" y="109"/>
                </a:lnTo>
                <a:lnTo>
                  <a:pt x="315" y="109"/>
                </a:lnTo>
                <a:lnTo>
                  <a:pt x="315" y="109"/>
                </a:lnTo>
                <a:lnTo>
                  <a:pt x="315" y="110"/>
                </a:lnTo>
                <a:lnTo>
                  <a:pt x="315" y="111"/>
                </a:lnTo>
                <a:lnTo>
                  <a:pt x="316" y="111"/>
                </a:lnTo>
                <a:lnTo>
                  <a:pt x="317" y="113"/>
                </a:lnTo>
                <a:lnTo>
                  <a:pt x="318" y="114"/>
                </a:lnTo>
                <a:lnTo>
                  <a:pt x="318" y="115"/>
                </a:lnTo>
                <a:lnTo>
                  <a:pt x="319" y="116"/>
                </a:lnTo>
                <a:lnTo>
                  <a:pt x="320" y="116"/>
                </a:lnTo>
                <a:lnTo>
                  <a:pt x="320" y="117"/>
                </a:lnTo>
                <a:lnTo>
                  <a:pt x="321" y="117"/>
                </a:lnTo>
                <a:lnTo>
                  <a:pt x="321" y="118"/>
                </a:lnTo>
                <a:lnTo>
                  <a:pt x="322" y="118"/>
                </a:lnTo>
                <a:lnTo>
                  <a:pt x="322" y="119"/>
                </a:lnTo>
                <a:lnTo>
                  <a:pt x="323" y="119"/>
                </a:lnTo>
                <a:lnTo>
                  <a:pt x="323" y="119"/>
                </a:lnTo>
                <a:lnTo>
                  <a:pt x="323" y="119"/>
                </a:lnTo>
                <a:lnTo>
                  <a:pt x="324" y="119"/>
                </a:lnTo>
                <a:lnTo>
                  <a:pt x="324" y="119"/>
                </a:lnTo>
                <a:lnTo>
                  <a:pt x="324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6" y="120"/>
                </a:lnTo>
                <a:lnTo>
                  <a:pt x="326" y="120"/>
                </a:lnTo>
                <a:lnTo>
                  <a:pt x="326" y="120"/>
                </a:lnTo>
                <a:lnTo>
                  <a:pt x="326" y="120"/>
                </a:lnTo>
                <a:lnTo>
                  <a:pt x="327" y="120"/>
                </a:lnTo>
                <a:lnTo>
                  <a:pt x="327" y="120"/>
                </a:lnTo>
                <a:lnTo>
                  <a:pt x="327" y="121"/>
                </a:lnTo>
                <a:lnTo>
                  <a:pt x="327" y="121"/>
                </a:lnTo>
                <a:lnTo>
                  <a:pt x="328" y="122"/>
                </a:lnTo>
                <a:lnTo>
                  <a:pt x="328" y="122"/>
                </a:lnTo>
                <a:lnTo>
                  <a:pt x="329" y="123"/>
                </a:lnTo>
                <a:lnTo>
                  <a:pt x="329" y="124"/>
                </a:lnTo>
                <a:lnTo>
                  <a:pt x="330" y="124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1" y="125"/>
                </a:lnTo>
                <a:lnTo>
                  <a:pt x="331" y="126"/>
                </a:lnTo>
                <a:lnTo>
                  <a:pt x="331" y="126"/>
                </a:lnTo>
                <a:lnTo>
                  <a:pt x="331" y="126"/>
                </a:lnTo>
                <a:lnTo>
                  <a:pt x="332" y="126"/>
                </a:lnTo>
                <a:lnTo>
                  <a:pt x="332" y="127"/>
                </a:lnTo>
                <a:lnTo>
                  <a:pt x="332" y="127"/>
                </a:lnTo>
                <a:lnTo>
                  <a:pt x="332" y="127"/>
                </a:lnTo>
                <a:lnTo>
                  <a:pt x="333" y="128"/>
                </a:lnTo>
                <a:lnTo>
                  <a:pt x="333" y="128"/>
                </a:lnTo>
                <a:lnTo>
                  <a:pt x="333" y="128"/>
                </a:lnTo>
                <a:lnTo>
                  <a:pt x="334" y="129"/>
                </a:lnTo>
                <a:lnTo>
                  <a:pt x="334" y="129"/>
                </a:lnTo>
                <a:lnTo>
                  <a:pt x="334" y="129"/>
                </a:lnTo>
                <a:lnTo>
                  <a:pt x="335" y="130"/>
                </a:lnTo>
                <a:lnTo>
                  <a:pt x="335" y="130"/>
                </a:lnTo>
                <a:lnTo>
                  <a:pt x="336" y="130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2"/>
                </a:lnTo>
                <a:lnTo>
                  <a:pt x="336" y="132"/>
                </a:lnTo>
                <a:lnTo>
                  <a:pt x="337" y="132"/>
                </a:lnTo>
                <a:lnTo>
                  <a:pt x="337" y="133"/>
                </a:lnTo>
                <a:lnTo>
                  <a:pt x="338" y="134"/>
                </a:lnTo>
                <a:lnTo>
                  <a:pt x="338" y="134"/>
                </a:lnTo>
                <a:lnTo>
                  <a:pt x="338" y="135"/>
                </a:lnTo>
                <a:lnTo>
                  <a:pt x="339" y="135"/>
                </a:lnTo>
                <a:lnTo>
                  <a:pt x="339" y="136"/>
                </a:lnTo>
                <a:lnTo>
                  <a:pt x="339" y="136"/>
                </a:lnTo>
                <a:lnTo>
                  <a:pt x="339" y="136"/>
                </a:lnTo>
                <a:lnTo>
                  <a:pt x="339" y="137"/>
                </a:lnTo>
                <a:lnTo>
                  <a:pt x="340" y="137"/>
                </a:lnTo>
                <a:lnTo>
                  <a:pt x="340" y="137"/>
                </a:lnTo>
                <a:lnTo>
                  <a:pt x="340" y="137"/>
                </a:lnTo>
                <a:lnTo>
                  <a:pt x="341" y="137"/>
                </a:lnTo>
                <a:lnTo>
                  <a:pt x="342" y="139"/>
                </a:lnTo>
                <a:lnTo>
                  <a:pt x="343" y="141"/>
                </a:lnTo>
                <a:lnTo>
                  <a:pt x="343" y="141"/>
                </a:lnTo>
                <a:lnTo>
                  <a:pt x="343" y="142"/>
                </a:lnTo>
                <a:lnTo>
                  <a:pt x="344" y="142"/>
                </a:lnTo>
                <a:lnTo>
                  <a:pt x="344" y="142"/>
                </a:lnTo>
                <a:lnTo>
                  <a:pt x="344" y="142"/>
                </a:lnTo>
                <a:lnTo>
                  <a:pt x="345" y="142"/>
                </a:lnTo>
                <a:lnTo>
                  <a:pt x="345" y="142"/>
                </a:lnTo>
                <a:lnTo>
                  <a:pt x="345" y="143"/>
                </a:lnTo>
                <a:lnTo>
                  <a:pt x="346" y="143"/>
                </a:lnTo>
                <a:lnTo>
                  <a:pt x="346" y="143"/>
                </a:lnTo>
                <a:lnTo>
                  <a:pt x="346" y="143"/>
                </a:lnTo>
                <a:lnTo>
                  <a:pt x="346" y="144"/>
                </a:lnTo>
                <a:lnTo>
                  <a:pt x="346" y="144"/>
                </a:lnTo>
                <a:lnTo>
                  <a:pt x="346" y="144"/>
                </a:lnTo>
                <a:lnTo>
                  <a:pt x="347" y="144"/>
                </a:lnTo>
                <a:lnTo>
                  <a:pt x="347" y="145"/>
                </a:lnTo>
                <a:lnTo>
                  <a:pt x="347" y="145"/>
                </a:lnTo>
                <a:lnTo>
                  <a:pt x="347" y="146"/>
                </a:lnTo>
                <a:lnTo>
                  <a:pt x="348" y="146"/>
                </a:lnTo>
                <a:lnTo>
                  <a:pt x="348" y="146"/>
                </a:lnTo>
                <a:lnTo>
                  <a:pt x="349" y="146"/>
                </a:lnTo>
                <a:lnTo>
                  <a:pt x="349" y="147"/>
                </a:lnTo>
                <a:lnTo>
                  <a:pt x="349" y="147"/>
                </a:lnTo>
                <a:lnTo>
                  <a:pt x="350" y="147"/>
                </a:lnTo>
                <a:lnTo>
                  <a:pt x="350" y="148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1" y="149"/>
                </a:lnTo>
                <a:lnTo>
                  <a:pt x="351" y="149"/>
                </a:lnTo>
                <a:lnTo>
                  <a:pt x="351" y="149"/>
                </a:lnTo>
                <a:lnTo>
                  <a:pt x="351" y="149"/>
                </a:lnTo>
                <a:lnTo>
                  <a:pt x="352" y="149"/>
                </a:lnTo>
                <a:lnTo>
                  <a:pt x="352" y="150"/>
                </a:lnTo>
                <a:lnTo>
                  <a:pt x="353" y="150"/>
                </a:lnTo>
                <a:lnTo>
                  <a:pt x="353" y="151"/>
                </a:lnTo>
                <a:lnTo>
                  <a:pt x="353" y="151"/>
                </a:lnTo>
                <a:lnTo>
                  <a:pt x="354" y="151"/>
                </a:lnTo>
                <a:lnTo>
                  <a:pt x="354" y="152"/>
                </a:lnTo>
                <a:lnTo>
                  <a:pt x="354" y="152"/>
                </a:lnTo>
                <a:lnTo>
                  <a:pt x="355" y="152"/>
                </a:lnTo>
                <a:lnTo>
                  <a:pt x="355" y="152"/>
                </a:lnTo>
                <a:lnTo>
                  <a:pt x="355" y="153"/>
                </a:lnTo>
                <a:lnTo>
                  <a:pt x="356" y="153"/>
                </a:lnTo>
                <a:lnTo>
                  <a:pt x="356" y="153"/>
                </a:lnTo>
                <a:lnTo>
                  <a:pt x="356" y="153"/>
                </a:lnTo>
                <a:lnTo>
                  <a:pt x="356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5"/>
                </a:lnTo>
                <a:lnTo>
                  <a:pt x="358" y="155"/>
                </a:lnTo>
                <a:lnTo>
                  <a:pt x="358" y="155"/>
                </a:lnTo>
                <a:lnTo>
                  <a:pt x="359" y="156"/>
                </a:lnTo>
                <a:lnTo>
                  <a:pt x="359" y="156"/>
                </a:lnTo>
                <a:lnTo>
                  <a:pt x="359" y="156"/>
                </a:lnTo>
                <a:lnTo>
                  <a:pt x="359" y="157"/>
                </a:lnTo>
                <a:lnTo>
                  <a:pt x="360" y="157"/>
                </a:lnTo>
                <a:lnTo>
                  <a:pt x="360" y="157"/>
                </a:lnTo>
                <a:lnTo>
                  <a:pt x="360" y="158"/>
                </a:lnTo>
                <a:lnTo>
                  <a:pt x="361" y="158"/>
                </a:lnTo>
                <a:lnTo>
                  <a:pt x="361" y="158"/>
                </a:lnTo>
                <a:lnTo>
                  <a:pt x="361" y="158"/>
                </a:lnTo>
                <a:lnTo>
                  <a:pt x="362" y="159"/>
                </a:lnTo>
                <a:lnTo>
                  <a:pt x="362" y="159"/>
                </a:lnTo>
                <a:lnTo>
                  <a:pt x="362" y="159"/>
                </a:lnTo>
                <a:lnTo>
                  <a:pt x="362" y="159"/>
                </a:lnTo>
                <a:lnTo>
                  <a:pt x="363" y="160"/>
                </a:lnTo>
                <a:lnTo>
                  <a:pt x="363" y="160"/>
                </a:lnTo>
                <a:lnTo>
                  <a:pt x="363" y="160"/>
                </a:lnTo>
                <a:lnTo>
                  <a:pt x="364" y="160"/>
                </a:lnTo>
                <a:lnTo>
                  <a:pt x="364" y="160"/>
                </a:lnTo>
                <a:lnTo>
                  <a:pt x="364" y="160"/>
                </a:lnTo>
                <a:lnTo>
                  <a:pt x="365" y="161"/>
                </a:lnTo>
                <a:lnTo>
                  <a:pt x="365" y="161"/>
                </a:lnTo>
                <a:lnTo>
                  <a:pt x="366" y="162"/>
                </a:lnTo>
                <a:lnTo>
                  <a:pt x="366" y="162"/>
                </a:lnTo>
                <a:lnTo>
                  <a:pt x="366" y="162"/>
                </a:lnTo>
                <a:lnTo>
                  <a:pt x="366" y="162"/>
                </a:lnTo>
                <a:lnTo>
                  <a:pt x="367" y="163"/>
                </a:lnTo>
                <a:lnTo>
                  <a:pt x="367" y="163"/>
                </a:lnTo>
                <a:lnTo>
                  <a:pt x="368" y="164"/>
                </a:lnTo>
                <a:lnTo>
                  <a:pt x="368" y="164"/>
                </a:lnTo>
                <a:lnTo>
                  <a:pt x="369" y="164"/>
                </a:lnTo>
                <a:lnTo>
                  <a:pt x="369" y="164"/>
                </a:lnTo>
                <a:lnTo>
                  <a:pt x="369" y="165"/>
                </a:lnTo>
                <a:lnTo>
                  <a:pt x="370" y="165"/>
                </a:lnTo>
                <a:lnTo>
                  <a:pt x="370" y="165"/>
                </a:lnTo>
                <a:lnTo>
                  <a:pt x="370" y="165"/>
                </a:lnTo>
                <a:lnTo>
                  <a:pt x="371" y="166"/>
                </a:lnTo>
                <a:lnTo>
                  <a:pt x="371" y="166"/>
                </a:lnTo>
                <a:lnTo>
                  <a:pt x="372" y="166"/>
                </a:lnTo>
                <a:lnTo>
                  <a:pt x="372" y="166"/>
                </a:lnTo>
                <a:lnTo>
                  <a:pt x="373" y="166"/>
                </a:lnTo>
                <a:lnTo>
                  <a:pt x="373" y="166"/>
                </a:lnTo>
                <a:lnTo>
                  <a:pt x="373" y="167"/>
                </a:lnTo>
                <a:lnTo>
                  <a:pt x="373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8"/>
                </a:lnTo>
                <a:lnTo>
                  <a:pt x="375" y="168"/>
                </a:lnTo>
                <a:lnTo>
                  <a:pt x="375" y="168"/>
                </a:lnTo>
                <a:lnTo>
                  <a:pt x="376" y="168"/>
                </a:lnTo>
                <a:lnTo>
                  <a:pt x="376" y="168"/>
                </a:lnTo>
                <a:lnTo>
                  <a:pt x="376" y="168"/>
                </a:lnTo>
                <a:lnTo>
                  <a:pt x="377" y="168"/>
                </a:lnTo>
                <a:lnTo>
                  <a:pt x="377" y="168"/>
                </a:lnTo>
                <a:lnTo>
                  <a:pt x="378" y="168"/>
                </a:lnTo>
                <a:lnTo>
                  <a:pt x="378" y="168"/>
                </a:lnTo>
                <a:lnTo>
                  <a:pt x="379" y="168"/>
                </a:lnTo>
                <a:lnTo>
                  <a:pt x="379" y="168"/>
                </a:lnTo>
                <a:lnTo>
                  <a:pt x="379" y="169"/>
                </a:lnTo>
                <a:lnTo>
                  <a:pt x="380" y="169"/>
                </a:lnTo>
                <a:lnTo>
                  <a:pt x="380" y="169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79" y="171"/>
                </a:lnTo>
                <a:lnTo>
                  <a:pt x="380" y="171"/>
                </a:lnTo>
                <a:lnTo>
                  <a:pt x="380" y="171"/>
                </a:lnTo>
                <a:lnTo>
                  <a:pt x="381" y="171"/>
                </a:lnTo>
                <a:lnTo>
                  <a:pt x="381" y="172"/>
                </a:lnTo>
                <a:lnTo>
                  <a:pt x="381" y="172"/>
                </a:lnTo>
                <a:lnTo>
                  <a:pt x="382" y="173"/>
                </a:lnTo>
                <a:lnTo>
                  <a:pt x="382" y="174"/>
                </a:lnTo>
                <a:lnTo>
                  <a:pt x="382" y="175"/>
                </a:lnTo>
                <a:lnTo>
                  <a:pt x="383" y="176"/>
                </a:lnTo>
                <a:lnTo>
                  <a:pt x="384" y="178"/>
                </a:lnTo>
                <a:lnTo>
                  <a:pt x="384" y="179"/>
                </a:lnTo>
                <a:lnTo>
                  <a:pt x="385" y="179"/>
                </a:lnTo>
                <a:lnTo>
                  <a:pt x="385" y="179"/>
                </a:lnTo>
                <a:lnTo>
                  <a:pt x="386" y="180"/>
                </a:lnTo>
                <a:lnTo>
                  <a:pt x="386" y="180"/>
                </a:lnTo>
                <a:lnTo>
                  <a:pt x="386" y="181"/>
                </a:lnTo>
                <a:lnTo>
                  <a:pt x="386" y="181"/>
                </a:lnTo>
                <a:lnTo>
                  <a:pt x="387" y="181"/>
                </a:lnTo>
                <a:lnTo>
                  <a:pt x="387" y="182"/>
                </a:lnTo>
                <a:lnTo>
                  <a:pt x="387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3"/>
                </a:lnTo>
                <a:lnTo>
                  <a:pt x="389" y="183"/>
                </a:lnTo>
                <a:lnTo>
                  <a:pt x="389" y="183"/>
                </a:lnTo>
                <a:lnTo>
                  <a:pt x="390" y="183"/>
                </a:lnTo>
                <a:lnTo>
                  <a:pt x="390" y="184"/>
                </a:lnTo>
                <a:lnTo>
                  <a:pt x="390" y="184"/>
                </a:lnTo>
                <a:lnTo>
                  <a:pt x="390" y="184"/>
                </a:lnTo>
                <a:lnTo>
                  <a:pt x="391" y="185"/>
                </a:lnTo>
                <a:lnTo>
                  <a:pt x="391" y="185"/>
                </a:lnTo>
                <a:lnTo>
                  <a:pt x="391" y="186"/>
                </a:lnTo>
                <a:lnTo>
                  <a:pt x="392" y="186"/>
                </a:lnTo>
                <a:lnTo>
                  <a:pt x="393" y="187"/>
                </a:lnTo>
                <a:lnTo>
                  <a:pt x="393" y="188"/>
                </a:lnTo>
                <a:lnTo>
                  <a:pt x="394" y="188"/>
                </a:lnTo>
                <a:lnTo>
                  <a:pt x="396" y="190"/>
                </a:lnTo>
                <a:lnTo>
                  <a:pt x="397" y="191"/>
                </a:lnTo>
                <a:lnTo>
                  <a:pt x="397" y="191"/>
                </a:lnTo>
                <a:lnTo>
                  <a:pt x="398" y="192"/>
                </a:lnTo>
                <a:lnTo>
                  <a:pt x="399" y="192"/>
                </a:lnTo>
                <a:lnTo>
                  <a:pt x="400" y="192"/>
                </a:lnTo>
                <a:lnTo>
                  <a:pt x="400" y="193"/>
                </a:lnTo>
                <a:lnTo>
                  <a:pt x="402" y="193"/>
                </a:lnTo>
                <a:lnTo>
                  <a:pt x="403" y="193"/>
                </a:lnTo>
                <a:lnTo>
                  <a:pt x="403" y="193"/>
                </a:lnTo>
                <a:lnTo>
                  <a:pt x="405" y="193"/>
                </a:lnTo>
                <a:lnTo>
                  <a:pt x="405" y="193"/>
                </a:lnTo>
                <a:lnTo>
                  <a:pt x="406" y="193"/>
                </a:lnTo>
                <a:lnTo>
                  <a:pt x="406" y="192"/>
                </a:lnTo>
                <a:lnTo>
                  <a:pt x="407" y="192"/>
                </a:lnTo>
                <a:lnTo>
                  <a:pt x="407" y="191"/>
                </a:lnTo>
                <a:lnTo>
                  <a:pt x="407" y="191"/>
                </a:lnTo>
                <a:lnTo>
                  <a:pt x="408" y="192"/>
                </a:lnTo>
                <a:lnTo>
                  <a:pt x="409" y="193"/>
                </a:lnTo>
                <a:lnTo>
                  <a:pt x="409" y="193"/>
                </a:lnTo>
                <a:lnTo>
                  <a:pt x="410" y="194"/>
                </a:lnTo>
                <a:lnTo>
                  <a:pt x="410" y="194"/>
                </a:lnTo>
                <a:lnTo>
                  <a:pt x="411" y="194"/>
                </a:lnTo>
                <a:lnTo>
                  <a:pt x="411" y="194"/>
                </a:lnTo>
                <a:lnTo>
                  <a:pt x="412" y="194"/>
                </a:lnTo>
                <a:lnTo>
                  <a:pt x="413" y="194"/>
                </a:lnTo>
                <a:lnTo>
                  <a:pt x="413" y="195"/>
                </a:lnTo>
                <a:lnTo>
                  <a:pt x="414" y="195"/>
                </a:lnTo>
                <a:lnTo>
                  <a:pt x="415" y="195"/>
                </a:lnTo>
                <a:lnTo>
                  <a:pt x="415" y="195"/>
                </a:lnTo>
                <a:lnTo>
                  <a:pt x="416" y="195"/>
                </a:lnTo>
                <a:lnTo>
                  <a:pt x="416" y="196"/>
                </a:lnTo>
                <a:lnTo>
                  <a:pt x="417" y="196"/>
                </a:lnTo>
                <a:lnTo>
                  <a:pt x="418" y="197"/>
                </a:lnTo>
                <a:lnTo>
                  <a:pt x="420" y="197"/>
                </a:lnTo>
                <a:lnTo>
                  <a:pt x="421" y="198"/>
                </a:lnTo>
                <a:lnTo>
                  <a:pt x="422" y="198"/>
                </a:lnTo>
                <a:lnTo>
                  <a:pt x="423" y="198"/>
                </a:lnTo>
                <a:lnTo>
                  <a:pt x="423" y="199"/>
                </a:lnTo>
                <a:lnTo>
                  <a:pt x="423" y="198"/>
                </a:lnTo>
                <a:lnTo>
                  <a:pt x="424" y="198"/>
                </a:lnTo>
                <a:lnTo>
                  <a:pt x="424" y="199"/>
                </a:lnTo>
                <a:lnTo>
                  <a:pt x="425" y="199"/>
                </a:lnTo>
                <a:lnTo>
                  <a:pt x="425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200"/>
                </a:lnTo>
                <a:lnTo>
                  <a:pt x="427" y="201"/>
                </a:lnTo>
                <a:lnTo>
                  <a:pt x="428" y="201"/>
                </a:lnTo>
                <a:lnTo>
                  <a:pt x="428" y="202"/>
                </a:lnTo>
                <a:lnTo>
                  <a:pt x="429" y="202"/>
                </a:lnTo>
                <a:lnTo>
                  <a:pt x="429" y="203"/>
                </a:lnTo>
                <a:lnTo>
                  <a:pt x="430" y="205"/>
                </a:lnTo>
                <a:lnTo>
                  <a:pt x="430" y="206"/>
                </a:lnTo>
                <a:lnTo>
                  <a:pt x="431" y="208"/>
                </a:lnTo>
                <a:lnTo>
                  <a:pt x="431" y="209"/>
                </a:lnTo>
                <a:lnTo>
                  <a:pt x="431" y="209"/>
                </a:lnTo>
                <a:lnTo>
                  <a:pt x="432" y="210"/>
                </a:lnTo>
                <a:lnTo>
                  <a:pt x="432" y="211"/>
                </a:lnTo>
                <a:lnTo>
                  <a:pt x="432" y="212"/>
                </a:lnTo>
                <a:lnTo>
                  <a:pt x="433" y="212"/>
                </a:lnTo>
                <a:lnTo>
                  <a:pt x="433" y="213"/>
                </a:lnTo>
                <a:lnTo>
                  <a:pt x="432" y="213"/>
                </a:lnTo>
                <a:lnTo>
                  <a:pt x="431" y="213"/>
                </a:lnTo>
                <a:lnTo>
                  <a:pt x="430" y="214"/>
                </a:lnTo>
                <a:lnTo>
                  <a:pt x="422" y="216"/>
                </a:lnTo>
                <a:lnTo>
                  <a:pt x="413" y="218"/>
                </a:lnTo>
                <a:lnTo>
                  <a:pt x="411" y="218"/>
                </a:lnTo>
                <a:lnTo>
                  <a:pt x="408" y="219"/>
                </a:lnTo>
                <a:lnTo>
                  <a:pt x="406" y="219"/>
                </a:lnTo>
                <a:lnTo>
                  <a:pt x="405" y="219"/>
                </a:lnTo>
                <a:lnTo>
                  <a:pt x="403" y="220"/>
                </a:lnTo>
                <a:lnTo>
                  <a:pt x="401" y="220"/>
                </a:lnTo>
                <a:lnTo>
                  <a:pt x="398" y="221"/>
                </a:lnTo>
                <a:lnTo>
                  <a:pt x="393" y="223"/>
                </a:lnTo>
                <a:lnTo>
                  <a:pt x="392" y="227"/>
                </a:lnTo>
                <a:lnTo>
                  <a:pt x="391" y="230"/>
                </a:lnTo>
                <a:lnTo>
                  <a:pt x="389" y="236"/>
                </a:lnTo>
                <a:lnTo>
                  <a:pt x="389" y="236"/>
                </a:lnTo>
                <a:lnTo>
                  <a:pt x="387" y="236"/>
                </a:lnTo>
                <a:lnTo>
                  <a:pt x="386" y="237"/>
                </a:lnTo>
                <a:lnTo>
                  <a:pt x="385" y="237"/>
                </a:lnTo>
                <a:lnTo>
                  <a:pt x="385" y="237"/>
                </a:lnTo>
                <a:lnTo>
                  <a:pt x="385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9"/>
                </a:lnTo>
                <a:lnTo>
                  <a:pt x="383" y="240"/>
                </a:lnTo>
                <a:lnTo>
                  <a:pt x="383" y="241"/>
                </a:lnTo>
                <a:lnTo>
                  <a:pt x="382" y="242"/>
                </a:lnTo>
                <a:lnTo>
                  <a:pt x="381" y="243"/>
                </a:lnTo>
                <a:lnTo>
                  <a:pt x="381" y="244"/>
                </a:lnTo>
                <a:lnTo>
                  <a:pt x="380" y="245"/>
                </a:lnTo>
                <a:lnTo>
                  <a:pt x="379" y="250"/>
                </a:lnTo>
                <a:lnTo>
                  <a:pt x="377" y="251"/>
                </a:lnTo>
                <a:lnTo>
                  <a:pt x="377" y="251"/>
                </a:lnTo>
                <a:lnTo>
                  <a:pt x="377" y="252"/>
                </a:lnTo>
                <a:lnTo>
                  <a:pt x="377" y="252"/>
                </a:lnTo>
                <a:lnTo>
                  <a:pt x="377" y="253"/>
                </a:lnTo>
                <a:lnTo>
                  <a:pt x="377" y="253"/>
                </a:lnTo>
                <a:lnTo>
                  <a:pt x="377" y="254"/>
                </a:lnTo>
                <a:lnTo>
                  <a:pt x="378" y="254"/>
                </a:lnTo>
                <a:lnTo>
                  <a:pt x="378" y="254"/>
                </a:lnTo>
                <a:lnTo>
                  <a:pt x="378" y="255"/>
                </a:lnTo>
                <a:lnTo>
                  <a:pt x="377" y="256"/>
                </a:lnTo>
                <a:lnTo>
                  <a:pt x="377" y="256"/>
                </a:lnTo>
                <a:lnTo>
                  <a:pt x="377" y="257"/>
                </a:lnTo>
                <a:lnTo>
                  <a:pt x="377" y="257"/>
                </a:lnTo>
                <a:lnTo>
                  <a:pt x="377" y="258"/>
                </a:lnTo>
                <a:lnTo>
                  <a:pt x="377" y="259"/>
                </a:lnTo>
                <a:lnTo>
                  <a:pt x="377" y="260"/>
                </a:lnTo>
                <a:lnTo>
                  <a:pt x="378" y="260"/>
                </a:lnTo>
                <a:lnTo>
                  <a:pt x="378" y="260"/>
                </a:lnTo>
                <a:lnTo>
                  <a:pt x="378" y="261"/>
                </a:lnTo>
                <a:lnTo>
                  <a:pt x="377" y="261"/>
                </a:lnTo>
                <a:lnTo>
                  <a:pt x="376" y="263"/>
                </a:lnTo>
                <a:lnTo>
                  <a:pt x="375" y="263"/>
                </a:lnTo>
                <a:lnTo>
                  <a:pt x="375" y="263"/>
                </a:lnTo>
                <a:lnTo>
                  <a:pt x="374" y="264"/>
                </a:lnTo>
                <a:lnTo>
                  <a:pt x="373" y="265"/>
                </a:lnTo>
                <a:lnTo>
                  <a:pt x="371" y="266"/>
                </a:lnTo>
                <a:lnTo>
                  <a:pt x="370" y="267"/>
                </a:lnTo>
                <a:lnTo>
                  <a:pt x="370" y="268"/>
                </a:lnTo>
                <a:lnTo>
                  <a:pt x="370" y="269"/>
                </a:lnTo>
                <a:lnTo>
                  <a:pt x="370" y="269"/>
                </a:lnTo>
                <a:lnTo>
                  <a:pt x="370" y="270"/>
                </a:lnTo>
                <a:lnTo>
                  <a:pt x="370" y="270"/>
                </a:lnTo>
                <a:lnTo>
                  <a:pt x="370" y="271"/>
                </a:lnTo>
                <a:lnTo>
                  <a:pt x="370" y="272"/>
                </a:lnTo>
                <a:lnTo>
                  <a:pt x="370" y="273"/>
                </a:lnTo>
                <a:lnTo>
                  <a:pt x="370" y="273"/>
                </a:lnTo>
                <a:lnTo>
                  <a:pt x="369" y="274"/>
                </a:lnTo>
                <a:lnTo>
                  <a:pt x="368" y="274"/>
                </a:lnTo>
                <a:lnTo>
                  <a:pt x="368" y="275"/>
                </a:lnTo>
                <a:lnTo>
                  <a:pt x="367" y="276"/>
                </a:lnTo>
                <a:lnTo>
                  <a:pt x="367" y="276"/>
                </a:lnTo>
                <a:lnTo>
                  <a:pt x="367" y="277"/>
                </a:lnTo>
                <a:lnTo>
                  <a:pt x="367" y="277"/>
                </a:lnTo>
                <a:lnTo>
                  <a:pt x="366" y="280"/>
                </a:lnTo>
                <a:lnTo>
                  <a:pt x="366" y="280"/>
                </a:lnTo>
                <a:lnTo>
                  <a:pt x="366" y="281"/>
                </a:lnTo>
                <a:lnTo>
                  <a:pt x="366" y="281"/>
                </a:lnTo>
                <a:lnTo>
                  <a:pt x="366" y="282"/>
                </a:lnTo>
                <a:lnTo>
                  <a:pt x="366" y="282"/>
                </a:lnTo>
                <a:lnTo>
                  <a:pt x="365" y="282"/>
                </a:lnTo>
                <a:lnTo>
                  <a:pt x="365" y="283"/>
                </a:lnTo>
                <a:lnTo>
                  <a:pt x="364" y="283"/>
                </a:lnTo>
                <a:lnTo>
                  <a:pt x="364" y="283"/>
                </a:lnTo>
                <a:lnTo>
                  <a:pt x="363" y="283"/>
                </a:lnTo>
                <a:lnTo>
                  <a:pt x="363" y="282"/>
                </a:lnTo>
                <a:lnTo>
                  <a:pt x="362" y="282"/>
                </a:lnTo>
                <a:lnTo>
                  <a:pt x="362" y="283"/>
                </a:lnTo>
                <a:lnTo>
                  <a:pt x="362" y="284"/>
                </a:lnTo>
                <a:lnTo>
                  <a:pt x="362" y="285"/>
                </a:lnTo>
                <a:lnTo>
                  <a:pt x="361" y="285"/>
                </a:lnTo>
                <a:lnTo>
                  <a:pt x="361" y="286"/>
                </a:lnTo>
                <a:lnTo>
                  <a:pt x="361" y="286"/>
                </a:lnTo>
                <a:lnTo>
                  <a:pt x="361" y="286"/>
                </a:lnTo>
                <a:lnTo>
                  <a:pt x="360" y="286"/>
                </a:lnTo>
                <a:lnTo>
                  <a:pt x="359" y="287"/>
                </a:lnTo>
                <a:lnTo>
                  <a:pt x="359" y="287"/>
                </a:lnTo>
                <a:lnTo>
                  <a:pt x="358" y="287"/>
                </a:lnTo>
                <a:lnTo>
                  <a:pt x="358" y="287"/>
                </a:lnTo>
                <a:lnTo>
                  <a:pt x="357" y="288"/>
                </a:lnTo>
                <a:lnTo>
                  <a:pt x="356" y="288"/>
                </a:lnTo>
                <a:lnTo>
                  <a:pt x="356" y="288"/>
                </a:lnTo>
                <a:lnTo>
                  <a:pt x="356" y="289"/>
                </a:lnTo>
                <a:lnTo>
                  <a:pt x="356" y="289"/>
                </a:lnTo>
                <a:lnTo>
                  <a:pt x="356" y="290"/>
                </a:lnTo>
                <a:lnTo>
                  <a:pt x="356" y="290"/>
                </a:lnTo>
                <a:lnTo>
                  <a:pt x="356" y="291"/>
                </a:lnTo>
                <a:lnTo>
                  <a:pt x="356" y="291"/>
                </a:lnTo>
                <a:lnTo>
                  <a:pt x="354" y="292"/>
                </a:lnTo>
                <a:lnTo>
                  <a:pt x="353" y="294"/>
                </a:lnTo>
                <a:lnTo>
                  <a:pt x="352" y="296"/>
                </a:lnTo>
                <a:lnTo>
                  <a:pt x="352" y="297"/>
                </a:lnTo>
                <a:lnTo>
                  <a:pt x="351" y="297"/>
                </a:lnTo>
                <a:lnTo>
                  <a:pt x="350" y="297"/>
                </a:lnTo>
                <a:lnTo>
                  <a:pt x="350" y="297"/>
                </a:lnTo>
                <a:lnTo>
                  <a:pt x="350" y="297"/>
                </a:lnTo>
                <a:lnTo>
                  <a:pt x="349" y="298"/>
                </a:lnTo>
                <a:lnTo>
                  <a:pt x="348" y="299"/>
                </a:lnTo>
                <a:lnTo>
                  <a:pt x="348" y="299"/>
                </a:lnTo>
                <a:lnTo>
                  <a:pt x="347" y="300"/>
                </a:lnTo>
                <a:lnTo>
                  <a:pt x="347" y="300"/>
                </a:lnTo>
                <a:lnTo>
                  <a:pt x="347" y="300"/>
                </a:lnTo>
                <a:lnTo>
                  <a:pt x="347" y="301"/>
                </a:lnTo>
                <a:lnTo>
                  <a:pt x="347" y="303"/>
                </a:lnTo>
                <a:lnTo>
                  <a:pt x="346" y="305"/>
                </a:lnTo>
                <a:lnTo>
                  <a:pt x="346" y="305"/>
                </a:lnTo>
                <a:lnTo>
                  <a:pt x="346" y="306"/>
                </a:lnTo>
                <a:lnTo>
                  <a:pt x="347" y="306"/>
                </a:lnTo>
                <a:lnTo>
                  <a:pt x="348" y="306"/>
                </a:lnTo>
                <a:lnTo>
                  <a:pt x="348" y="306"/>
                </a:lnTo>
                <a:lnTo>
                  <a:pt x="349" y="306"/>
                </a:lnTo>
                <a:lnTo>
                  <a:pt x="349" y="306"/>
                </a:lnTo>
                <a:lnTo>
                  <a:pt x="350" y="306"/>
                </a:lnTo>
                <a:lnTo>
                  <a:pt x="350" y="306"/>
                </a:lnTo>
                <a:lnTo>
                  <a:pt x="350" y="306"/>
                </a:lnTo>
                <a:lnTo>
                  <a:pt x="350" y="307"/>
                </a:lnTo>
                <a:lnTo>
                  <a:pt x="350" y="307"/>
                </a:lnTo>
                <a:lnTo>
                  <a:pt x="350" y="308"/>
                </a:lnTo>
                <a:lnTo>
                  <a:pt x="350" y="308"/>
                </a:lnTo>
                <a:lnTo>
                  <a:pt x="349" y="309"/>
                </a:lnTo>
                <a:lnTo>
                  <a:pt x="349" y="309"/>
                </a:lnTo>
                <a:lnTo>
                  <a:pt x="349" y="309"/>
                </a:lnTo>
                <a:lnTo>
                  <a:pt x="349" y="310"/>
                </a:lnTo>
                <a:lnTo>
                  <a:pt x="348" y="310"/>
                </a:lnTo>
                <a:lnTo>
                  <a:pt x="348" y="311"/>
                </a:lnTo>
                <a:lnTo>
                  <a:pt x="347" y="311"/>
                </a:lnTo>
                <a:lnTo>
                  <a:pt x="346" y="313"/>
                </a:lnTo>
                <a:lnTo>
                  <a:pt x="345" y="314"/>
                </a:lnTo>
                <a:lnTo>
                  <a:pt x="344" y="315"/>
                </a:lnTo>
                <a:lnTo>
                  <a:pt x="344" y="316"/>
                </a:lnTo>
                <a:lnTo>
                  <a:pt x="343" y="317"/>
                </a:lnTo>
                <a:lnTo>
                  <a:pt x="343" y="317"/>
                </a:lnTo>
                <a:lnTo>
                  <a:pt x="343" y="318"/>
                </a:lnTo>
                <a:lnTo>
                  <a:pt x="343" y="318"/>
                </a:lnTo>
                <a:lnTo>
                  <a:pt x="343" y="319"/>
                </a:lnTo>
                <a:lnTo>
                  <a:pt x="343" y="320"/>
                </a:lnTo>
                <a:lnTo>
                  <a:pt x="343" y="322"/>
                </a:lnTo>
                <a:lnTo>
                  <a:pt x="342" y="322"/>
                </a:lnTo>
                <a:lnTo>
                  <a:pt x="342" y="323"/>
                </a:lnTo>
                <a:lnTo>
                  <a:pt x="341" y="324"/>
                </a:lnTo>
                <a:lnTo>
                  <a:pt x="340" y="324"/>
                </a:lnTo>
                <a:lnTo>
                  <a:pt x="340" y="324"/>
                </a:lnTo>
                <a:lnTo>
                  <a:pt x="340" y="325"/>
                </a:lnTo>
                <a:lnTo>
                  <a:pt x="340" y="325"/>
                </a:lnTo>
                <a:lnTo>
                  <a:pt x="340" y="325"/>
                </a:lnTo>
                <a:lnTo>
                  <a:pt x="339" y="326"/>
                </a:lnTo>
                <a:lnTo>
                  <a:pt x="339" y="326"/>
                </a:lnTo>
                <a:lnTo>
                  <a:pt x="339" y="327"/>
                </a:lnTo>
                <a:lnTo>
                  <a:pt x="338" y="327"/>
                </a:lnTo>
                <a:lnTo>
                  <a:pt x="338" y="327"/>
                </a:lnTo>
                <a:lnTo>
                  <a:pt x="339" y="328"/>
                </a:lnTo>
                <a:lnTo>
                  <a:pt x="339" y="329"/>
                </a:lnTo>
                <a:lnTo>
                  <a:pt x="338" y="329"/>
                </a:lnTo>
                <a:lnTo>
                  <a:pt x="338" y="329"/>
                </a:lnTo>
                <a:lnTo>
                  <a:pt x="337" y="330"/>
                </a:lnTo>
                <a:lnTo>
                  <a:pt x="337" y="330"/>
                </a:lnTo>
                <a:lnTo>
                  <a:pt x="337" y="329"/>
                </a:lnTo>
                <a:lnTo>
                  <a:pt x="336" y="329"/>
                </a:lnTo>
                <a:lnTo>
                  <a:pt x="336" y="330"/>
                </a:lnTo>
                <a:lnTo>
                  <a:pt x="336" y="330"/>
                </a:lnTo>
                <a:lnTo>
                  <a:pt x="335" y="330"/>
                </a:lnTo>
                <a:lnTo>
                  <a:pt x="335" y="330"/>
                </a:lnTo>
                <a:lnTo>
                  <a:pt x="334" y="330"/>
                </a:lnTo>
                <a:lnTo>
                  <a:pt x="334" y="331"/>
                </a:lnTo>
                <a:lnTo>
                  <a:pt x="334" y="331"/>
                </a:lnTo>
                <a:lnTo>
                  <a:pt x="333" y="331"/>
                </a:lnTo>
                <a:lnTo>
                  <a:pt x="333" y="331"/>
                </a:lnTo>
                <a:lnTo>
                  <a:pt x="332" y="332"/>
                </a:lnTo>
                <a:lnTo>
                  <a:pt x="331" y="333"/>
                </a:lnTo>
                <a:lnTo>
                  <a:pt x="330" y="334"/>
                </a:lnTo>
                <a:lnTo>
                  <a:pt x="330" y="334"/>
                </a:lnTo>
                <a:lnTo>
                  <a:pt x="329" y="335"/>
                </a:lnTo>
                <a:lnTo>
                  <a:pt x="329" y="335"/>
                </a:lnTo>
                <a:lnTo>
                  <a:pt x="329" y="336"/>
                </a:lnTo>
                <a:lnTo>
                  <a:pt x="329" y="336"/>
                </a:lnTo>
                <a:lnTo>
                  <a:pt x="329" y="337"/>
                </a:lnTo>
                <a:lnTo>
                  <a:pt x="329" y="338"/>
                </a:lnTo>
                <a:lnTo>
                  <a:pt x="329" y="338"/>
                </a:lnTo>
                <a:lnTo>
                  <a:pt x="329" y="338"/>
                </a:lnTo>
                <a:lnTo>
                  <a:pt x="329" y="339"/>
                </a:lnTo>
                <a:lnTo>
                  <a:pt x="329" y="339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6" y="342"/>
                </a:lnTo>
                <a:lnTo>
                  <a:pt x="326" y="342"/>
                </a:lnTo>
                <a:lnTo>
                  <a:pt x="325" y="342"/>
                </a:lnTo>
                <a:lnTo>
                  <a:pt x="325" y="342"/>
                </a:lnTo>
                <a:lnTo>
                  <a:pt x="325" y="342"/>
                </a:lnTo>
                <a:lnTo>
                  <a:pt x="324" y="343"/>
                </a:lnTo>
                <a:lnTo>
                  <a:pt x="324" y="343"/>
                </a:lnTo>
                <a:lnTo>
                  <a:pt x="324" y="343"/>
                </a:lnTo>
                <a:lnTo>
                  <a:pt x="323" y="343"/>
                </a:lnTo>
                <a:lnTo>
                  <a:pt x="323" y="343"/>
                </a:lnTo>
                <a:lnTo>
                  <a:pt x="322" y="342"/>
                </a:lnTo>
                <a:lnTo>
                  <a:pt x="321" y="342"/>
                </a:lnTo>
                <a:lnTo>
                  <a:pt x="321" y="342"/>
                </a:lnTo>
                <a:lnTo>
                  <a:pt x="320" y="343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19" y="341"/>
                </a:lnTo>
                <a:lnTo>
                  <a:pt x="319" y="342"/>
                </a:lnTo>
                <a:lnTo>
                  <a:pt x="319" y="343"/>
                </a:lnTo>
                <a:lnTo>
                  <a:pt x="319" y="343"/>
                </a:lnTo>
                <a:lnTo>
                  <a:pt x="318" y="343"/>
                </a:lnTo>
                <a:lnTo>
                  <a:pt x="318" y="343"/>
                </a:lnTo>
                <a:lnTo>
                  <a:pt x="318" y="343"/>
                </a:lnTo>
                <a:lnTo>
                  <a:pt x="317" y="343"/>
                </a:lnTo>
                <a:lnTo>
                  <a:pt x="317" y="343"/>
                </a:lnTo>
                <a:lnTo>
                  <a:pt x="317" y="343"/>
                </a:lnTo>
                <a:lnTo>
                  <a:pt x="316" y="343"/>
                </a:lnTo>
                <a:lnTo>
                  <a:pt x="316" y="343"/>
                </a:lnTo>
                <a:lnTo>
                  <a:pt x="316" y="343"/>
                </a:lnTo>
                <a:lnTo>
                  <a:pt x="316" y="342"/>
                </a:lnTo>
                <a:lnTo>
                  <a:pt x="316" y="342"/>
                </a:lnTo>
                <a:lnTo>
                  <a:pt x="316" y="341"/>
                </a:lnTo>
                <a:lnTo>
                  <a:pt x="316" y="341"/>
                </a:lnTo>
                <a:lnTo>
                  <a:pt x="315" y="341"/>
                </a:lnTo>
                <a:lnTo>
                  <a:pt x="315" y="341"/>
                </a:lnTo>
                <a:lnTo>
                  <a:pt x="316" y="340"/>
                </a:lnTo>
                <a:lnTo>
                  <a:pt x="316" y="340"/>
                </a:lnTo>
                <a:lnTo>
                  <a:pt x="316" y="340"/>
                </a:lnTo>
                <a:lnTo>
                  <a:pt x="315" y="340"/>
                </a:lnTo>
                <a:lnTo>
                  <a:pt x="315" y="340"/>
                </a:lnTo>
                <a:lnTo>
                  <a:pt x="315" y="340"/>
                </a:lnTo>
                <a:lnTo>
                  <a:pt x="314" y="340"/>
                </a:lnTo>
                <a:lnTo>
                  <a:pt x="314" y="340"/>
                </a:lnTo>
                <a:lnTo>
                  <a:pt x="314" y="340"/>
                </a:lnTo>
                <a:lnTo>
                  <a:pt x="313" y="340"/>
                </a:lnTo>
                <a:lnTo>
                  <a:pt x="313" y="340"/>
                </a:lnTo>
                <a:lnTo>
                  <a:pt x="312" y="341"/>
                </a:lnTo>
                <a:lnTo>
                  <a:pt x="312" y="341"/>
                </a:lnTo>
                <a:lnTo>
                  <a:pt x="311" y="341"/>
                </a:lnTo>
                <a:lnTo>
                  <a:pt x="311" y="342"/>
                </a:lnTo>
                <a:lnTo>
                  <a:pt x="311" y="342"/>
                </a:lnTo>
                <a:lnTo>
                  <a:pt x="310" y="342"/>
                </a:lnTo>
                <a:lnTo>
                  <a:pt x="310" y="342"/>
                </a:lnTo>
                <a:lnTo>
                  <a:pt x="310" y="343"/>
                </a:lnTo>
                <a:lnTo>
                  <a:pt x="309" y="343"/>
                </a:lnTo>
                <a:lnTo>
                  <a:pt x="309" y="343"/>
                </a:lnTo>
                <a:lnTo>
                  <a:pt x="309" y="343"/>
                </a:lnTo>
                <a:lnTo>
                  <a:pt x="309" y="343"/>
                </a:lnTo>
                <a:lnTo>
                  <a:pt x="309" y="344"/>
                </a:lnTo>
                <a:lnTo>
                  <a:pt x="310" y="344"/>
                </a:lnTo>
                <a:lnTo>
                  <a:pt x="309" y="344"/>
                </a:lnTo>
                <a:lnTo>
                  <a:pt x="309" y="345"/>
                </a:lnTo>
                <a:lnTo>
                  <a:pt x="308" y="345"/>
                </a:lnTo>
                <a:lnTo>
                  <a:pt x="308" y="345"/>
                </a:lnTo>
                <a:lnTo>
                  <a:pt x="308" y="345"/>
                </a:lnTo>
                <a:lnTo>
                  <a:pt x="307" y="345"/>
                </a:lnTo>
                <a:lnTo>
                  <a:pt x="307" y="346"/>
                </a:lnTo>
                <a:lnTo>
                  <a:pt x="307" y="347"/>
                </a:lnTo>
                <a:lnTo>
                  <a:pt x="306" y="347"/>
                </a:lnTo>
                <a:lnTo>
                  <a:pt x="306" y="348"/>
                </a:lnTo>
                <a:lnTo>
                  <a:pt x="306" y="348"/>
                </a:lnTo>
                <a:lnTo>
                  <a:pt x="306" y="348"/>
                </a:lnTo>
                <a:lnTo>
                  <a:pt x="306" y="349"/>
                </a:lnTo>
                <a:lnTo>
                  <a:pt x="306" y="349"/>
                </a:lnTo>
                <a:lnTo>
                  <a:pt x="305" y="349"/>
                </a:lnTo>
                <a:lnTo>
                  <a:pt x="306" y="350"/>
                </a:lnTo>
                <a:lnTo>
                  <a:pt x="306" y="350"/>
                </a:lnTo>
                <a:lnTo>
                  <a:pt x="306" y="350"/>
                </a:lnTo>
                <a:lnTo>
                  <a:pt x="305" y="351"/>
                </a:lnTo>
                <a:lnTo>
                  <a:pt x="305" y="351"/>
                </a:lnTo>
                <a:lnTo>
                  <a:pt x="305" y="352"/>
                </a:lnTo>
                <a:lnTo>
                  <a:pt x="305" y="352"/>
                </a:lnTo>
                <a:lnTo>
                  <a:pt x="304" y="353"/>
                </a:lnTo>
                <a:lnTo>
                  <a:pt x="304" y="353"/>
                </a:lnTo>
                <a:lnTo>
                  <a:pt x="304" y="353"/>
                </a:lnTo>
                <a:lnTo>
                  <a:pt x="304" y="354"/>
                </a:lnTo>
                <a:lnTo>
                  <a:pt x="304" y="354"/>
                </a:lnTo>
                <a:lnTo>
                  <a:pt x="303" y="354"/>
                </a:lnTo>
                <a:lnTo>
                  <a:pt x="303" y="354"/>
                </a:lnTo>
                <a:lnTo>
                  <a:pt x="302" y="354"/>
                </a:lnTo>
                <a:lnTo>
                  <a:pt x="302" y="354"/>
                </a:lnTo>
                <a:lnTo>
                  <a:pt x="301" y="354"/>
                </a:lnTo>
                <a:lnTo>
                  <a:pt x="301" y="354"/>
                </a:lnTo>
                <a:lnTo>
                  <a:pt x="301" y="355"/>
                </a:lnTo>
                <a:lnTo>
                  <a:pt x="301" y="355"/>
                </a:lnTo>
                <a:lnTo>
                  <a:pt x="301" y="356"/>
                </a:lnTo>
                <a:lnTo>
                  <a:pt x="300" y="356"/>
                </a:lnTo>
                <a:lnTo>
                  <a:pt x="300" y="356"/>
                </a:lnTo>
                <a:lnTo>
                  <a:pt x="302" y="357"/>
                </a:lnTo>
                <a:lnTo>
                  <a:pt x="301" y="358"/>
                </a:lnTo>
                <a:lnTo>
                  <a:pt x="301" y="358"/>
                </a:lnTo>
                <a:lnTo>
                  <a:pt x="301" y="359"/>
                </a:lnTo>
                <a:lnTo>
                  <a:pt x="301" y="359"/>
                </a:lnTo>
                <a:lnTo>
                  <a:pt x="300" y="359"/>
                </a:lnTo>
                <a:lnTo>
                  <a:pt x="300" y="360"/>
                </a:lnTo>
                <a:lnTo>
                  <a:pt x="299" y="360"/>
                </a:lnTo>
                <a:lnTo>
                  <a:pt x="299" y="360"/>
                </a:lnTo>
                <a:lnTo>
                  <a:pt x="299" y="360"/>
                </a:lnTo>
                <a:lnTo>
                  <a:pt x="298" y="360"/>
                </a:lnTo>
                <a:lnTo>
                  <a:pt x="298" y="361"/>
                </a:lnTo>
                <a:lnTo>
                  <a:pt x="298" y="361"/>
                </a:lnTo>
                <a:lnTo>
                  <a:pt x="298" y="361"/>
                </a:lnTo>
                <a:lnTo>
                  <a:pt x="297" y="362"/>
                </a:lnTo>
                <a:lnTo>
                  <a:pt x="297" y="362"/>
                </a:lnTo>
                <a:lnTo>
                  <a:pt x="296" y="362"/>
                </a:lnTo>
                <a:lnTo>
                  <a:pt x="296" y="362"/>
                </a:lnTo>
                <a:lnTo>
                  <a:pt x="296" y="363"/>
                </a:lnTo>
                <a:lnTo>
                  <a:pt x="295" y="363"/>
                </a:lnTo>
                <a:lnTo>
                  <a:pt x="295" y="363"/>
                </a:lnTo>
                <a:lnTo>
                  <a:pt x="295" y="364"/>
                </a:lnTo>
                <a:lnTo>
                  <a:pt x="296" y="364"/>
                </a:lnTo>
                <a:lnTo>
                  <a:pt x="296" y="365"/>
                </a:lnTo>
                <a:lnTo>
                  <a:pt x="296" y="365"/>
                </a:lnTo>
                <a:lnTo>
                  <a:pt x="296" y="366"/>
                </a:lnTo>
                <a:lnTo>
                  <a:pt x="296" y="366"/>
                </a:lnTo>
                <a:lnTo>
                  <a:pt x="296" y="366"/>
                </a:lnTo>
                <a:lnTo>
                  <a:pt x="296" y="366"/>
                </a:lnTo>
                <a:lnTo>
                  <a:pt x="295" y="366"/>
                </a:lnTo>
                <a:lnTo>
                  <a:pt x="295" y="367"/>
                </a:lnTo>
                <a:lnTo>
                  <a:pt x="295" y="367"/>
                </a:lnTo>
                <a:lnTo>
                  <a:pt x="295" y="368"/>
                </a:lnTo>
                <a:lnTo>
                  <a:pt x="295" y="369"/>
                </a:lnTo>
                <a:lnTo>
                  <a:pt x="295" y="369"/>
                </a:lnTo>
                <a:lnTo>
                  <a:pt x="295" y="370"/>
                </a:lnTo>
                <a:lnTo>
                  <a:pt x="295" y="370"/>
                </a:lnTo>
                <a:lnTo>
                  <a:pt x="296" y="370"/>
                </a:lnTo>
                <a:lnTo>
                  <a:pt x="296" y="371"/>
                </a:lnTo>
                <a:lnTo>
                  <a:pt x="297" y="371"/>
                </a:lnTo>
                <a:lnTo>
                  <a:pt x="297" y="371"/>
                </a:lnTo>
                <a:lnTo>
                  <a:pt x="296" y="371"/>
                </a:lnTo>
                <a:lnTo>
                  <a:pt x="296" y="372"/>
                </a:lnTo>
                <a:lnTo>
                  <a:pt x="296" y="372"/>
                </a:lnTo>
                <a:lnTo>
                  <a:pt x="295" y="372"/>
                </a:lnTo>
                <a:lnTo>
                  <a:pt x="295" y="372"/>
                </a:lnTo>
                <a:lnTo>
                  <a:pt x="296" y="373"/>
                </a:lnTo>
                <a:lnTo>
                  <a:pt x="296" y="373"/>
                </a:lnTo>
                <a:lnTo>
                  <a:pt x="295" y="373"/>
                </a:lnTo>
                <a:lnTo>
                  <a:pt x="295" y="373"/>
                </a:lnTo>
                <a:lnTo>
                  <a:pt x="295" y="373"/>
                </a:lnTo>
                <a:lnTo>
                  <a:pt x="294" y="373"/>
                </a:lnTo>
                <a:lnTo>
                  <a:pt x="294" y="374"/>
                </a:lnTo>
                <a:lnTo>
                  <a:pt x="294" y="374"/>
                </a:lnTo>
                <a:lnTo>
                  <a:pt x="293" y="375"/>
                </a:lnTo>
                <a:lnTo>
                  <a:pt x="293" y="375"/>
                </a:lnTo>
                <a:lnTo>
                  <a:pt x="293" y="375"/>
                </a:lnTo>
                <a:lnTo>
                  <a:pt x="294" y="376"/>
                </a:lnTo>
                <a:lnTo>
                  <a:pt x="294" y="375"/>
                </a:lnTo>
                <a:lnTo>
                  <a:pt x="295" y="376"/>
                </a:lnTo>
                <a:lnTo>
                  <a:pt x="295" y="376"/>
                </a:lnTo>
                <a:lnTo>
                  <a:pt x="295" y="376"/>
                </a:lnTo>
                <a:lnTo>
                  <a:pt x="295" y="376"/>
                </a:lnTo>
                <a:lnTo>
                  <a:pt x="295" y="376"/>
                </a:lnTo>
                <a:lnTo>
                  <a:pt x="295" y="376"/>
                </a:lnTo>
                <a:lnTo>
                  <a:pt x="296" y="376"/>
                </a:lnTo>
                <a:lnTo>
                  <a:pt x="296" y="376"/>
                </a:lnTo>
                <a:lnTo>
                  <a:pt x="297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9" y="376"/>
                </a:lnTo>
                <a:lnTo>
                  <a:pt x="299" y="376"/>
                </a:lnTo>
                <a:lnTo>
                  <a:pt x="300" y="376"/>
                </a:lnTo>
                <a:lnTo>
                  <a:pt x="300" y="376"/>
                </a:lnTo>
                <a:lnTo>
                  <a:pt x="300" y="375"/>
                </a:lnTo>
                <a:lnTo>
                  <a:pt x="301" y="375"/>
                </a:lnTo>
                <a:lnTo>
                  <a:pt x="301" y="376"/>
                </a:lnTo>
                <a:lnTo>
                  <a:pt x="301" y="376"/>
                </a:lnTo>
                <a:lnTo>
                  <a:pt x="302" y="377"/>
                </a:lnTo>
                <a:lnTo>
                  <a:pt x="302" y="377"/>
                </a:lnTo>
                <a:lnTo>
                  <a:pt x="301" y="377"/>
                </a:lnTo>
                <a:lnTo>
                  <a:pt x="300" y="377"/>
                </a:lnTo>
                <a:lnTo>
                  <a:pt x="300" y="377"/>
                </a:lnTo>
                <a:lnTo>
                  <a:pt x="300" y="378"/>
                </a:lnTo>
                <a:lnTo>
                  <a:pt x="299" y="378"/>
                </a:lnTo>
                <a:lnTo>
                  <a:pt x="299" y="378"/>
                </a:lnTo>
                <a:lnTo>
                  <a:pt x="298" y="379"/>
                </a:lnTo>
                <a:lnTo>
                  <a:pt x="298" y="379"/>
                </a:lnTo>
                <a:lnTo>
                  <a:pt x="298" y="379"/>
                </a:lnTo>
                <a:lnTo>
                  <a:pt x="298" y="380"/>
                </a:lnTo>
                <a:lnTo>
                  <a:pt x="297" y="380"/>
                </a:lnTo>
                <a:lnTo>
                  <a:pt x="297" y="380"/>
                </a:lnTo>
                <a:lnTo>
                  <a:pt x="296" y="381"/>
                </a:lnTo>
                <a:lnTo>
                  <a:pt x="296" y="381"/>
                </a:lnTo>
                <a:lnTo>
                  <a:pt x="296" y="382"/>
                </a:lnTo>
                <a:lnTo>
                  <a:pt x="296" y="382"/>
                </a:lnTo>
                <a:lnTo>
                  <a:pt x="296" y="383"/>
                </a:lnTo>
                <a:lnTo>
                  <a:pt x="295" y="384"/>
                </a:lnTo>
                <a:lnTo>
                  <a:pt x="295" y="384"/>
                </a:lnTo>
                <a:lnTo>
                  <a:pt x="295" y="385"/>
                </a:lnTo>
                <a:lnTo>
                  <a:pt x="294" y="386"/>
                </a:lnTo>
                <a:lnTo>
                  <a:pt x="293" y="387"/>
                </a:lnTo>
                <a:lnTo>
                  <a:pt x="293" y="387"/>
                </a:lnTo>
                <a:lnTo>
                  <a:pt x="293" y="387"/>
                </a:lnTo>
                <a:lnTo>
                  <a:pt x="292" y="388"/>
                </a:lnTo>
                <a:lnTo>
                  <a:pt x="292" y="388"/>
                </a:lnTo>
                <a:lnTo>
                  <a:pt x="292" y="389"/>
                </a:lnTo>
                <a:lnTo>
                  <a:pt x="292" y="389"/>
                </a:lnTo>
                <a:lnTo>
                  <a:pt x="292" y="389"/>
                </a:lnTo>
                <a:lnTo>
                  <a:pt x="292" y="389"/>
                </a:lnTo>
                <a:lnTo>
                  <a:pt x="292" y="389"/>
                </a:lnTo>
                <a:lnTo>
                  <a:pt x="292" y="389"/>
                </a:lnTo>
                <a:lnTo>
                  <a:pt x="293" y="389"/>
                </a:lnTo>
                <a:lnTo>
                  <a:pt x="292" y="389"/>
                </a:lnTo>
                <a:lnTo>
                  <a:pt x="292" y="390"/>
                </a:lnTo>
                <a:lnTo>
                  <a:pt x="291" y="390"/>
                </a:lnTo>
                <a:lnTo>
                  <a:pt x="291" y="391"/>
                </a:lnTo>
                <a:lnTo>
                  <a:pt x="290" y="391"/>
                </a:lnTo>
                <a:lnTo>
                  <a:pt x="290" y="392"/>
                </a:lnTo>
                <a:lnTo>
                  <a:pt x="291" y="392"/>
                </a:lnTo>
                <a:lnTo>
                  <a:pt x="290" y="392"/>
                </a:lnTo>
                <a:lnTo>
                  <a:pt x="290" y="392"/>
                </a:lnTo>
                <a:lnTo>
                  <a:pt x="290" y="393"/>
                </a:lnTo>
                <a:lnTo>
                  <a:pt x="290" y="393"/>
                </a:lnTo>
                <a:lnTo>
                  <a:pt x="289" y="394"/>
                </a:lnTo>
                <a:lnTo>
                  <a:pt x="289" y="394"/>
                </a:lnTo>
                <a:lnTo>
                  <a:pt x="289" y="395"/>
                </a:lnTo>
                <a:lnTo>
                  <a:pt x="289" y="395"/>
                </a:lnTo>
                <a:lnTo>
                  <a:pt x="290" y="396"/>
                </a:lnTo>
                <a:lnTo>
                  <a:pt x="290" y="396"/>
                </a:lnTo>
                <a:lnTo>
                  <a:pt x="290" y="397"/>
                </a:lnTo>
                <a:lnTo>
                  <a:pt x="290" y="398"/>
                </a:lnTo>
                <a:lnTo>
                  <a:pt x="289" y="398"/>
                </a:lnTo>
                <a:lnTo>
                  <a:pt x="288" y="398"/>
                </a:lnTo>
                <a:lnTo>
                  <a:pt x="288" y="399"/>
                </a:lnTo>
                <a:lnTo>
                  <a:pt x="288" y="399"/>
                </a:lnTo>
                <a:lnTo>
                  <a:pt x="288" y="399"/>
                </a:lnTo>
                <a:lnTo>
                  <a:pt x="287" y="400"/>
                </a:lnTo>
                <a:lnTo>
                  <a:pt x="287" y="400"/>
                </a:lnTo>
                <a:lnTo>
                  <a:pt x="287" y="401"/>
                </a:lnTo>
                <a:lnTo>
                  <a:pt x="287" y="401"/>
                </a:lnTo>
                <a:lnTo>
                  <a:pt x="288" y="401"/>
                </a:lnTo>
                <a:lnTo>
                  <a:pt x="288" y="402"/>
                </a:lnTo>
                <a:lnTo>
                  <a:pt x="288" y="402"/>
                </a:lnTo>
                <a:lnTo>
                  <a:pt x="288" y="403"/>
                </a:lnTo>
                <a:lnTo>
                  <a:pt x="288" y="404"/>
                </a:lnTo>
                <a:lnTo>
                  <a:pt x="288" y="404"/>
                </a:lnTo>
                <a:lnTo>
                  <a:pt x="287" y="404"/>
                </a:lnTo>
                <a:lnTo>
                  <a:pt x="287" y="404"/>
                </a:lnTo>
                <a:lnTo>
                  <a:pt x="287" y="404"/>
                </a:lnTo>
                <a:lnTo>
                  <a:pt x="286" y="404"/>
                </a:lnTo>
                <a:lnTo>
                  <a:pt x="287" y="405"/>
                </a:lnTo>
                <a:lnTo>
                  <a:pt x="286" y="405"/>
                </a:lnTo>
                <a:lnTo>
                  <a:pt x="286" y="405"/>
                </a:lnTo>
                <a:lnTo>
                  <a:pt x="286" y="406"/>
                </a:lnTo>
                <a:lnTo>
                  <a:pt x="286" y="406"/>
                </a:lnTo>
                <a:lnTo>
                  <a:pt x="285" y="407"/>
                </a:lnTo>
                <a:lnTo>
                  <a:pt x="285" y="407"/>
                </a:lnTo>
                <a:lnTo>
                  <a:pt x="285" y="408"/>
                </a:lnTo>
                <a:lnTo>
                  <a:pt x="285" y="408"/>
                </a:lnTo>
                <a:lnTo>
                  <a:pt x="286" y="408"/>
                </a:lnTo>
                <a:lnTo>
                  <a:pt x="286" y="409"/>
                </a:lnTo>
                <a:lnTo>
                  <a:pt x="286" y="409"/>
                </a:lnTo>
                <a:lnTo>
                  <a:pt x="286" y="409"/>
                </a:lnTo>
                <a:lnTo>
                  <a:pt x="287" y="410"/>
                </a:lnTo>
                <a:lnTo>
                  <a:pt x="287" y="410"/>
                </a:lnTo>
                <a:lnTo>
                  <a:pt x="287" y="410"/>
                </a:lnTo>
                <a:lnTo>
                  <a:pt x="287" y="411"/>
                </a:lnTo>
                <a:lnTo>
                  <a:pt x="287" y="411"/>
                </a:lnTo>
                <a:lnTo>
                  <a:pt x="287" y="411"/>
                </a:lnTo>
                <a:lnTo>
                  <a:pt x="288" y="412"/>
                </a:lnTo>
                <a:lnTo>
                  <a:pt x="288" y="412"/>
                </a:lnTo>
                <a:lnTo>
                  <a:pt x="287" y="413"/>
                </a:lnTo>
                <a:lnTo>
                  <a:pt x="288" y="413"/>
                </a:lnTo>
                <a:lnTo>
                  <a:pt x="288" y="413"/>
                </a:lnTo>
                <a:lnTo>
                  <a:pt x="289" y="413"/>
                </a:lnTo>
                <a:lnTo>
                  <a:pt x="289" y="414"/>
                </a:lnTo>
                <a:lnTo>
                  <a:pt x="289" y="414"/>
                </a:lnTo>
                <a:lnTo>
                  <a:pt x="290" y="414"/>
                </a:lnTo>
                <a:lnTo>
                  <a:pt x="290" y="415"/>
                </a:lnTo>
                <a:lnTo>
                  <a:pt x="290" y="415"/>
                </a:lnTo>
                <a:lnTo>
                  <a:pt x="290" y="415"/>
                </a:lnTo>
                <a:lnTo>
                  <a:pt x="291" y="415"/>
                </a:lnTo>
                <a:lnTo>
                  <a:pt x="291" y="415"/>
                </a:lnTo>
                <a:lnTo>
                  <a:pt x="292" y="415"/>
                </a:lnTo>
                <a:lnTo>
                  <a:pt x="292" y="416"/>
                </a:lnTo>
                <a:lnTo>
                  <a:pt x="292" y="416"/>
                </a:lnTo>
                <a:lnTo>
                  <a:pt x="292" y="417"/>
                </a:lnTo>
                <a:lnTo>
                  <a:pt x="291" y="417"/>
                </a:lnTo>
                <a:lnTo>
                  <a:pt x="291" y="417"/>
                </a:lnTo>
                <a:lnTo>
                  <a:pt x="290" y="416"/>
                </a:lnTo>
                <a:lnTo>
                  <a:pt x="290" y="416"/>
                </a:lnTo>
                <a:lnTo>
                  <a:pt x="289" y="416"/>
                </a:lnTo>
                <a:lnTo>
                  <a:pt x="289" y="416"/>
                </a:lnTo>
                <a:lnTo>
                  <a:pt x="289" y="417"/>
                </a:lnTo>
                <a:lnTo>
                  <a:pt x="289" y="417"/>
                </a:lnTo>
                <a:lnTo>
                  <a:pt x="289" y="417"/>
                </a:lnTo>
                <a:lnTo>
                  <a:pt x="289" y="418"/>
                </a:lnTo>
                <a:lnTo>
                  <a:pt x="289" y="418"/>
                </a:lnTo>
                <a:lnTo>
                  <a:pt x="288" y="418"/>
                </a:lnTo>
                <a:lnTo>
                  <a:pt x="288" y="418"/>
                </a:lnTo>
                <a:lnTo>
                  <a:pt x="288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19"/>
                </a:lnTo>
                <a:lnTo>
                  <a:pt x="287" y="420"/>
                </a:lnTo>
                <a:lnTo>
                  <a:pt x="286" y="420"/>
                </a:lnTo>
                <a:lnTo>
                  <a:pt x="286" y="420"/>
                </a:lnTo>
                <a:lnTo>
                  <a:pt x="285" y="420"/>
                </a:lnTo>
                <a:lnTo>
                  <a:pt x="285" y="420"/>
                </a:lnTo>
                <a:lnTo>
                  <a:pt x="285" y="421"/>
                </a:lnTo>
                <a:lnTo>
                  <a:pt x="285" y="421"/>
                </a:lnTo>
                <a:lnTo>
                  <a:pt x="285" y="422"/>
                </a:lnTo>
                <a:lnTo>
                  <a:pt x="285" y="422"/>
                </a:lnTo>
                <a:lnTo>
                  <a:pt x="285" y="423"/>
                </a:lnTo>
                <a:lnTo>
                  <a:pt x="285" y="423"/>
                </a:lnTo>
                <a:lnTo>
                  <a:pt x="285" y="423"/>
                </a:lnTo>
                <a:lnTo>
                  <a:pt x="285" y="424"/>
                </a:lnTo>
                <a:lnTo>
                  <a:pt x="285" y="424"/>
                </a:lnTo>
                <a:lnTo>
                  <a:pt x="284" y="424"/>
                </a:lnTo>
                <a:lnTo>
                  <a:pt x="284" y="424"/>
                </a:lnTo>
                <a:lnTo>
                  <a:pt x="284" y="425"/>
                </a:lnTo>
                <a:lnTo>
                  <a:pt x="283" y="425"/>
                </a:lnTo>
                <a:lnTo>
                  <a:pt x="283" y="425"/>
                </a:lnTo>
                <a:lnTo>
                  <a:pt x="282" y="425"/>
                </a:lnTo>
                <a:lnTo>
                  <a:pt x="282" y="425"/>
                </a:lnTo>
                <a:lnTo>
                  <a:pt x="282" y="425"/>
                </a:lnTo>
                <a:lnTo>
                  <a:pt x="281" y="425"/>
                </a:lnTo>
                <a:lnTo>
                  <a:pt x="281" y="426"/>
                </a:lnTo>
                <a:lnTo>
                  <a:pt x="282" y="426"/>
                </a:lnTo>
                <a:lnTo>
                  <a:pt x="281" y="426"/>
                </a:lnTo>
                <a:lnTo>
                  <a:pt x="281" y="426"/>
                </a:lnTo>
                <a:lnTo>
                  <a:pt x="280" y="427"/>
                </a:lnTo>
                <a:lnTo>
                  <a:pt x="280" y="426"/>
                </a:lnTo>
                <a:lnTo>
                  <a:pt x="279" y="427"/>
                </a:lnTo>
                <a:lnTo>
                  <a:pt x="280" y="427"/>
                </a:lnTo>
                <a:lnTo>
                  <a:pt x="280" y="427"/>
                </a:lnTo>
                <a:lnTo>
                  <a:pt x="279" y="428"/>
                </a:lnTo>
                <a:lnTo>
                  <a:pt x="279" y="428"/>
                </a:lnTo>
                <a:lnTo>
                  <a:pt x="278" y="428"/>
                </a:lnTo>
                <a:lnTo>
                  <a:pt x="278" y="428"/>
                </a:lnTo>
                <a:lnTo>
                  <a:pt x="277" y="428"/>
                </a:lnTo>
                <a:lnTo>
                  <a:pt x="277" y="428"/>
                </a:lnTo>
                <a:lnTo>
                  <a:pt x="276" y="428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30"/>
                </a:lnTo>
                <a:lnTo>
                  <a:pt x="276" y="430"/>
                </a:lnTo>
                <a:lnTo>
                  <a:pt x="276" y="431"/>
                </a:lnTo>
                <a:lnTo>
                  <a:pt x="277" y="431"/>
                </a:lnTo>
                <a:lnTo>
                  <a:pt x="277" y="432"/>
                </a:lnTo>
                <a:lnTo>
                  <a:pt x="276" y="432"/>
                </a:lnTo>
                <a:lnTo>
                  <a:pt x="276" y="432"/>
                </a:lnTo>
                <a:lnTo>
                  <a:pt x="276" y="432"/>
                </a:lnTo>
                <a:lnTo>
                  <a:pt x="276" y="433"/>
                </a:lnTo>
                <a:lnTo>
                  <a:pt x="276" y="433"/>
                </a:lnTo>
                <a:lnTo>
                  <a:pt x="276" y="434"/>
                </a:lnTo>
                <a:lnTo>
                  <a:pt x="277" y="434"/>
                </a:lnTo>
                <a:lnTo>
                  <a:pt x="277" y="434"/>
                </a:lnTo>
                <a:lnTo>
                  <a:pt x="278" y="434"/>
                </a:lnTo>
                <a:lnTo>
                  <a:pt x="278" y="434"/>
                </a:lnTo>
                <a:lnTo>
                  <a:pt x="278" y="435"/>
                </a:lnTo>
                <a:lnTo>
                  <a:pt x="278" y="435"/>
                </a:lnTo>
                <a:lnTo>
                  <a:pt x="278" y="435"/>
                </a:lnTo>
                <a:lnTo>
                  <a:pt x="278" y="436"/>
                </a:lnTo>
                <a:lnTo>
                  <a:pt x="278" y="436"/>
                </a:lnTo>
                <a:lnTo>
                  <a:pt x="277" y="437"/>
                </a:lnTo>
                <a:lnTo>
                  <a:pt x="277" y="437"/>
                </a:lnTo>
                <a:lnTo>
                  <a:pt x="276" y="437"/>
                </a:lnTo>
                <a:lnTo>
                  <a:pt x="276" y="437"/>
                </a:lnTo>
                <a:lnTo>
                  <a:pt x="276" y="438"/>
                </a:lnTo>
                <a:lnTo>
                  <a:pt x="276" y="438"/>
                </a:lnTo>
                <a:lnTo>
                  <a:pt x="277" y="438"/>
                </a:lnTo>
                <a:lnTo>
                  <a:pt x="277" y="438"/>
                </a:lnTo>
                <a:lnTo>
                  <a:pt x="278" y="438"/>
                </a:lnTo>
                <a:lnTo>
                  <a:pt x="278" y="438"/>
                </a:lnTo>
                <a:lnTo>
                  <a:pt x="278" y="439"/>
                </a:lnTo>
                <a:lnTo>
                  <a:pt x="279" y="439"/>
                </a:lnTo>
                <a:lnTo>
                  <a:pt x="279" y="439"/>
                </a:lnTo>
                <a:lnTo>
                  <a:pt x="280" y="439"/>
                </a:lnTo>
                <a:lnTo>
                  <a:pt x="281" y="440"/>
                </a:lnTo>
                <a:lnTo>
                  <a:pt x="282" y="440"/>
                </a:lnTo>
                <a:lnTo>
                  <a:pt x="282" y="440"/>
                </a:lnTo>
                <a:lnTo>
                  <a:pt x="282" y="440"/>
                </a:lnTo>
                <a:lnTo>
                  <a:pt x="283" y="441"/>
                </a:lnTo>
                <a:lnTo>
                  <a:pt x="284" y="441"/>
                </a:lnTo>
                <a:lnTo>
                  <a:pt x="284" y="441"/>
                </a:lnTo>
                <a:lnTo>
                  <a:pt x="283" y="442"/>
                </a:lnTo>
                <a:lnTo>
                  <a:pt x="284" y="442"/>
                </a:lnTo>
                <a:lnTo>
                  <a:pt x="285" y="443"/>
                </a:lnTo>
                <a:lnTo>
                  <a:pt x="285" y="443"/>
                </a:lnTo>
                <a:lnTo>
                  <a:pt x="285" y="443"/>
                </a:lnTo>
                <a:lnTo>
                  <a:pt x="286" y="443"/>
                </a:lnTo>
                <a:lnTo>
                  <a:pt x="285" y="444"/>
                </a:lnTo>
                <a:lnTo>
                  <a:pt x="285" y="444"/>
                </a:lnTo>
                <a:lnTo>
                  <a:pt x="285" y="444"/>
                </a:lnTo>
                <a:lnTo>
                  <a:pt x="285" y="445"/>
                </a:lnTo>
                <a:lnTo>
                  <a:pt x="285" y="445"/>
                </a:lnTo>
                <a:lnTo>
                  <a:pt x="285" y="446"/>
                </a:lnTo>
                <a:lnTo>
                  <a:pt x="285" y="446"/>
                </a:lnTo>
                <a:lnTo>
                  <a:pt x="286" y="446"/>
                </a:lnTo>
                <a:lnTo>
                  <a:pt x="286" y="447"/>
                </a:lnTo>
                <a:lnTo>
                  <a:pt x="287" y="447"/>
                </a:lnTo>
                <a:lnTo>
                  <a:pt x="287" y="447"/>
                </a:lnTo>
                <a:lnTo>
                  <a:pt x="287" y="448"/>
                </a:lnTo>
                <a:lnTo>
                  <a:pt x="287" y="448"/>
                </a:lnTo>
                <a:lnTo>
                  <a:pt x="287" y="448"/>
                </a:lnTo>
                <a:lnTo>
                  <a:pt x="287" y="449"/>
                </a:lnTo>
                <a:lnTo>
                  <a:pt x="287" y="449"/>
                </a:lnTo>
                <a:lnTo>
                  <a:pt x="286" y="449"/>
                </a:lnTo>
                <a:lnTo>
                  <a:pt x="286" y="450"/>
                </a:lnTo>
                <a:lnTo>
                  <a:pt x="286" y="450"/>
                </a:lnTo>
                <a:lnTo>
                  <a:pt x="286" y="451"/>
                </a:lnTo>
                <a:lnTo>
                  <a:pt x="285" y="451"/>
                </a:lnTo>
                <a:lnTo>
                  <a:pt x="285" y="451"/>
                </a:lnTo>
                <a:lnTo>
                  <a:pt x="285" y="452"/>
                </a:lnTo>
                <a:lnTo>
                  <a:pt x="285" y="452"/>
                </a:lnTo>
                <a:lnTo>
                  <a:pt x="285" y="453"/>
                </a:lnTo>
                <a:lnTo>
                  <a:pt x="285" y="453"/>
                </a:lnTo>
                <a:lnTo>
                  <a:pt x="285" y="454"/>
                </a:lnTo>
                <a:lnTo>
                  <a:pt x="285" y="455"/>
                </a:lnTo>
                <a:lnTo>
                  <a:pt x="285" y="455"/>
                </a:lnTo>
                <a:lnTo>
                  <a:pt x="284" y="455"/>
                </a:lnTo>
                <a:lnTo>
                  <a:pt x="284" y="455"/>
                </a:lnTo>
                <a:lnTo>
                  <a:pt x="285" y="455"/>
                </a:lnTo>
                <a:lnTo>
                  <a:pt x="285" y="456"/>
                </a:lnTo>
                <a:lnTo>
                  <a:pt x="285" y="456"/>
                </a:lnTo>
                <a:lnTo>
                  <a:pt x="285" y="457"/>
                </a:lnTo>
                <a:lnTo>
                  <a:pt x="284" y="457"/>
                </a:lnTo>
                <a:lnTo>
                  <a:pt x="284" y="457"/>
                </a:lnTo>
                <a:lnTo>
                  <a:pt x="284" y="458"/>
                </a:lnTo>
                <a:lnTo>
                  <a:pt x="284" y="458"/>
                </a:lnTo>
                <a:lnTo>
                  <a:pt x="285" y="457"/>
                </a:lnTo>
                <a:lnTo>
                  <a:pt x="285" y="458"/>
                </a:lnTo>
                <a:lnTo>
                  <a:pt x="285" y="457"/>
                </a:lnTo>
                <a:lnTo>
                  <a:pt x="286" y="457"/>
                </a:lnTo>
                <a:lnTo>
                  <a:pt x="286" y="457"/>
                </a:lnTo>
                <a:lnTo>
                  <a:pt x="287" y="457"/>
                </a:lnTo>
                <a:lnTo>
                  <a:pt x="287" y="457"/>
                </a:lnTo>
                <a:lnTo>
                  <a:pt x="288" y="457"/>
                </a:lnTo>
                <a:lnTo>
                  <a:pt x="288" y="457"/>
                </a:lnTo>
                <a:lnTo>
                  <a:pt x="289" y="457"/>
                </a:lnTo>
                <a:lnTo>
                  <a:pt x="289" y="458"/>
                </a:lnTo>
                <a:lnTo>
                  <a:pt x="289" y="458"/>
                </a:lnTo>
                <a:lnTo>
                  <a:pt x="290" y="458"/>
                </a:lnTo>
                <a:lnTo>
                  <a:pt x="290" y="458"/>
                </a:lnTo>
                <a:lnTo>
                  <a:pt x="291" y="458"/>
                </a:lnTo>
                <a:lnTo>
                  <a:pt x="291" y="458"/>
                </a:lnTo>
                <a:lnTo>
                  <a:pt x="291" y="459"/>
                </a:lnTo>
                <a:lnTo>
                  <a:pt x="291" y="459"/>
                </a:lnTo>
                <a:lnTo>
                  <a:pt x="291" y="459"/>
                </a:lnTo>
                <a:lnTo>
                  <a:pt x="291" y="460"/>
                </a:lnTo>
                <a:lnTo>
                  <a:pt x="291" y="460"/>
                </a:lnTo>
                <a:lnTo>
                  <a:pt x="291" y="461"/>
                </a:lnTo>
                <a:lnTo>
                  <a:pt x="292" y="461"/>
                </a:lnTo>
                <a:lnTo>
                  <a:pt x="292" y="462"/>
                </a:lnTo>
                <a:lnTo>
                  <a:pt x="292" y="462"/>
                </a:lnTo>
                <a:lnTo>
                  <a:pt x="293" y="463"/>
                </a:lnTo>
                <a:lnTo>
                  <a:pt x="293" y="462"/>
                </a:lnTo>
                <a:lnTo>
                  <a:pt x="293" y="463"/>
                </a:lnTo>
                <a:lnTo>
                  <a:pt x="293" y="463"/>
                </a:lnTo>
                <a:lnTo>
                  <a:pt x="293" y="463"/>
                </a:lnTo>
                <a:lnTo>
                  <a:pt x="294" y="464"/>
                </a:lnTo>
                <a:lnTo>
                  <a:pt x="294" y="464"/>
                </a:lnTo>
                <a:lnTo>
                  <a:pt x="295" y="464"/>
                </a:lnTo>
                <a:lnTo>
                  <a:pt x="295" y="464"/>
                </a:lnTo>
                <a:lnTo>
                  <a:pt x="297" y="463"/>
                </a:lnTo>
                <a:lnTo>
                  <a:pt x="297" y="463"/>
                </a:lnTo>
                <a:lnTo>
                  <a:pt x="298" y="463"/>
                </a:lnTo>
                <a:lnTo>
                  <a:pt x="298" y="464"/>
                </a:lnTo>
                <a:lnTo>
                  <a:pt x="298" y="464"/>
                </a:lnTo>
                <a:lnTo>
                  <a:pt x="298" y="465"/>
                </a:lnTo>
                <a:lnTo>
                  <a:pt x="298" y="465"/>
                </a:lnTo>
                <a:lnTo>
                  <a:pt x="298" y="466"/>
                </a:lnTo>
                <a:lnTo>
                  <a:pt x="298" y="466"/>
                </a:lnTo>
                <a:lnTo>
                  <a:pt x="299" y="466"/>
                </a:lnTo>
                <a:lnTo>
                  <a:pt x="299" y="466"/>
                </a:lnTo>
                <a:lnTo>
                  <a:pt x="299" y="466"/>
                </a:lnTo>
                <a:lnTo>
                  <a:pt x="299" y="467"/>
                </a:lnTo>
                <a:lnTo>
                  <a:pt x="299" y="467"/>
                </a:lnTo>
                <a:lnTo>
                  <a:pt x="299" y="468"/>
                </a:lnTo>
                <a:lnTo>
                  <a:pt x="299" y="468"/>
                </a:lnTo>
                <a:lnTo>
                  <a:pt x="300" y="468"/>
                </a:lnTo>
                <a:lnTo>
                  <a:pt x="300" y="469"/>
                </a:lnTo>
                <a:lnTo>
                  <a:pt x="300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70"/>
                </a:lnTo>
                <a:lnTo>
                  <a:pt x="299" y="470"/>
                </a:lnTo>
                <a:lnTo>
                  <a:pt x="298" y="470"/>
                </a:lnTo>
                <a:lnTo>
                  <a:pt x="298" y="471"/>
                </a:lnTo>
                <a:lnTo>
                  <a:pt x="298" y="471"/>
                </a:lnTo>
                <a:lnTo>
                  <a:pt x="298" y="471"/>
                </a:lnTo>
                <a:lnTo>
                  <a:pt x="298" y="472"/>
                </a:lnTo>
                <a:lnTo>
                  <a:pt x="298" y="472"/>
                </a:lnTo>
                <a:lnTo>
                  <a:pt x="298" y="473"/>
                </a:lnTo>
                <a:lnTo>
                  <a:pt x="298" y="473"/>
                </a:lnTo>
                <a:lnTo>
                  <a:pt x="298" y="474"/>
                </a:lnTo>
                <a:lnTo>
                  <a:pt x="297" y="474"/>
                </a:lnTo>
                <a:lnTo>
                  <a:pt x="297" y="475"/>
                </a:lnTo>
                <a:lnTo>
                  <a:pt x="297" y="475"/>
                </a:lnTo>
                <a:lnTo>
                  <a:pt x="297" y="476"/>
                </a:lnTo>
                <a:lnTo>
                  <a:pt x="296" y="476"/>
                </a:lnTo>
                <a:lnTo>
                  <a:pt x="296" y="476"/>
                </a:lnTo>
                <a:lnTo>
                  <a:pt x="296" y="477"/>
                </a:lnTo>
                <a:lnTo>
                  <a:pt x="295" y="477"/>
                </a:lnTo>
                <a:lnTo>
                  <a:pt x="295" y="478"/>
                </a:lnTo>
                <a:lnTo>
                  <a:pt x="295" y="478"/>
                </a:lnTo>
                <a:lnTo>
                  <a:pt x="295" y="478"/>
                </a:lnTo>
                <a:lnTo>
                  <a:pt x="295" y="479"/>
                </a:lnTo>
                <a:lnTo>
                  <a:pt x="295" y="479"/>
                </a:lnTo>
                <a:lnTo>
                  <a:pt x="295" y="479"/>
                </a:lnTo>
                <a:lnTo>
                  <a:pt x="295" y="480"/>
                </a:lnTo>
                <a:lnTo>
                  <a:pt x="294" y="480"/>
                </a:lnTo>
                <a:lnTo>
                  <a:pt x="294" y="480"/>
                </a:lnTo>
                <a:lnTo>
                  <a:pt x="293" y="480"/>
                </a:lnTo>
                <a:lnTo>
                  <a:pt x="293" y="481"/>
                </a:lnTo>
                <a:lnTo>
                  <a:pt x="294" y="481"/>
                </a:lnTo>
                <a:lnTo>
                  <a:pt x="295" y="481"/>
                </a:lnTo>
                <a:lnTo>
                  <a:pt x="295" y="481"/>
                </a:lnTo>
                <a:lnTo>
                  <a:pt x="295" y="482"/>
                </a:lnTo>
                <a:lnTo>
                  <a:pt x="295" y="483"/>
                </a:lnTo>
                <a:lnTo>
                  <a:pt x="295" y="483"/>
                </a:lnTo>
                <a:lnTo>
                  <a:pt x="294" y="483"/>
                </a:lnTo>
                <a:lnTo>
                  <a:pt x="294" y="483"/>
                </a:lnTo>
                <a:lnTo>
                  <a:pt x="293" y="483"/>
                </a:lnTo>
                <a:lnTo>
                  <a:pt x="293" y="484"/>
                </a:lnTo>
                <a:lnTo>
                  <a:pt x="293" y="484"/>
                </a:lnTo>
                <a:lnTo>
                  <a:pt x="293" y="485"/>
                </a:lnTo>
                <a:lnTo>
                  <a:pt x="293" y="485"/>
                </a:lnTo>
                <a:lnTo>
                  <a:pt x="293" y="486"/>
                </a:lnTo>
                <a:lnTo>
                  <a:pt x="293" y="486"/>
                </a:lnTo>
                <a:lnTo>
                  <a:pt x="292" y="486"/>
                </a:lnTo>
                <a:lnTo>
                  <a:pt x="292" y="486"/>
                </a:lnTo>
                <a:lnTo>
                  <a:pt x="291" y="486"/>
                </a:lnTo>
                <a:lnTo>
                  <a:pt x="291" y="486"/>
                </a:lnTo>
                <a:lnTo>
                  <a:pt x="290" y="486"/>
                </a:lnTo>
                <a:lnTo>
                  <a:pt x="289" y="486"/>
                </a:lnTo>
                <a:lnTo>
                  <a:pt x="289" y="486"/>
                </a:lnTo>
                <a:lnTo>
                  <a:pt x="288" y="486"/>
                </a:lnTo>
                <a:lnTo>
                  <a:pt x="288" y="486"/>
                </a:lnTo>
                <a:lnTo>
                  <a:pt x="289" y="487"/>
                </a:lnTo>
                <a:lnTo>
                  <a:pt x="289" y="487"/>
                </a:lnTo>
                <a:lnTo>
                  <a:pt x="289" y="487"/>
                </a:lnTo>
                <a:lnTo>
                  <a:pt x="289" y="488"/>
                </a:lnTo>
                <a:lnTo>
                  <a:pt x="290" y="488"/>
                </a:lnTo>
                <a:lnTo>
                  <a:pt x="290" y="489"/>
                </a:lnTo>
                <a:lnTo>
                  <a:pt x="290" y="489"/>
                </a:lnTo>
                <a:lnTo>
                  <a:pt x="289" y="489"/>
                </a:lnTo>
                <a:lnTo>
                  <a:pt x="289" y="490"/>
                </a:lnTo>
                <a:lnTo>
                  <a:pt x="288" y="490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2"/>
                </a:lnTo>
                <a:lnTo>
                  <a:pt x="287" y="492"/>
                </a:lnTo>
                <a:lnTo>
                  <a:pt x="287" y="492"/>
                </a:lnTo>
                <a:lnTo>
                  <a:pt x="287" y="493"/>
                </a:lnTo>
                <a:lnTo>
                  <a:pt x="288" y="493"/>
                </a:lnTo>
                <a:lnTo>
                  <a:pt x="288" y="493"/>
                </a:lnTo>
                <a:lnTo>
                  <a:pt x="287" y="494"/>
                </a:lnTo>
                <a:lnTo>
                  <a:pt x="287" y="494"/>
                </a:lnTo>
                <a:lnTo>
                  <a:pt x="287" y="495"/>
                </a:lnTo>
                <a:lnTo>
                  <a:pt x="287" y="495"/>
                </a:lnTo>
                <a:lnTo>
                  <a:pt x="287" y="496"/>
                </a:lnTo>
                <a:lnTo>
                  <a:pt x="287" y="496"/>
                </a:lnTo>
                <a:lnTo>
                  <a:pt x="287" y="497"/>
                </a:lnTo>
                <a:lnTo>
                  <a:pt x="287" y="497"/>
                </a:lnTo>
                <a:lnTo>
                  <a:pt x="287" y="497"/>
                </a:lnTo>
                <a:lnTo>
                  <a:pt x="286" y="497"/>
                </a:lnTo>
                <a:lnTo>
                  <a:pt x="285" y="497"/>
                </a:lnTo>
                <a:lnTo>
                  <a:pt x="285" y="498"/>
                </a:lnTo>
                <a:lnTo>
                  <a:pt x="285" y="498"/>
                </a:lnTo>
                <a:lnTo>
                  <a:pt x="285" y="498"/>
                </a:lnTo>
                <a:lnTo>
                  <a:pt x="284" y="499"/>
                </a:lnTo>
                <a:lnTo>
                  <a:pt x="284" y="499"/>
                </a:lnTo>
                <a:lnTo>
                  <a:pt x="283" y="499"/>
                </a:lnTo>
                <a:lnTo>
                  <a:pt x="283" y="499"/>
                </a:lnTo>
                <a:lnTo>
                  <a:pt x="282" y="499"/>
                </a:lnTo>
                <a:lnTo>
                  <a:pt x="282" y="499"/>
                </a:lnTo>
                <a:lnTo>
                  <a:pt x="282" y="499"/>
                </a:lnTo>
                <a:lnTo>
                  <a:pt x="282" y="499"/>
                </a:lnTo>
                <a:lnTo>
                  <a:pt x="282" y="500"/>
                </a:lnTo>
                <a:lnTo>
                  <a:pt x="282" y="500"/>
                </a:lnTo>
                <a:lnTo>
                  <a:pt x="281" y="500"/>
                </a:lnTo>
                <a:lnTo>
                  <a:pt x="282" y="501"/>
                </a:lnTo>
                <a:lnTo>
                  <a:pt x="282" y="501"/>
                </a:lnTo>
                <a:lnTo>
                  <a:pt x="281" y="501"/>
                </a:lnTo>
                <a:lnTo>
                  <a:pt x="281" y="502"/>
                </a:lnTo>
                <a:lnTo>
                  <a:pt x="281" y="502"/>
                </a:lnTo>
                <a:lnTo>
                  <a:pt x="281" y="503"/>
                </a:lnTo>
                <a:lnTo>
                  <a:pt x="281" y="503"/>
                </a:lnTo>
                <a:lnTo>
                  <a:pt x="281" y="503"/>
                </a:lnTo>
                <a:lnTo>
                  <a:pt x="280" y="503"/>
                </a:lnTo>
                <a:lnTo>
                  <a:pt x="280" y="503"/>
                </a:lnTo>
                <a:lnTo>
                  <a:pt x="280" y="503"/>
                </a:lnTo>
                <a:lnTo>
                  <a:pt x="279" y="504"/>
                </a:lnTo>
                <a:lnTo>
                  <a:pt x="279" y="504"/>
                </a:lnTo>
                <a:lnTo>
                  <a:pt x="279" y="504"/>
                </a:lnTo>
                <a:lnTo>
                  <a:pt x="279" y="505"/>
                </a:lnTo>
                <a:lnTo>
                  <a:pt x="278" y="505"/>
                </a:lnTo>
                <a:lnTo>
                  <a:pt x="278" y="506"/>
                </a:lnTo>
                <a:lnTo>
                  <a:pt x="278" y="506"/>
                </a:lnTo>
                <a:lnTo>
                  <a:pt x="278" y="507"/>
                </a:lnTo>
                <a:lnTo>
                  <a:pt x="278" y="507"/>
                </a:lnTo>
                <a:lnTo>
                  <a:pt x="277" y="507"/>
                </a:lnTo>
                <a:lnTo>
                  <a:pt x="277" y="507"/>
                </a:lnTo>
                <a:lnTo>
                  <a:pt x="276" y="506"/>
                </a:lnTo>
                <a:lnTo>
                  <a:pt x="276" y="506"/>
                </a:lnTo>
                <a:lnTo>
                  <a:pt x="275" y="506"/>
                </a:lnTo>
                <a:lnTo>
                  <a:pt x="275" y="507"/>
                </a:lnTo>
                <a:lnTo>
                  <a:pt x="275" y="507"/>
                </a:lnTo>
                <a:lnTo>
                  <a:pt x="275" y="507"/>
                </a:lnTo>
                <a:lnTo>
                  <a:pt x="275" y="507"/>
                </a:lnTo>
                <a:lnTo>
                  <a:pt x="274" y="507"/>
                </a:lnTo>
                <a:lnTo>
                  <a:pt x="274" y="507"/>
                </a:lnTo>
                <a:lnTo>
                  <a:pt x="274" y="508"/>
                </a:lnTo>
                <a:lnTo>
                  <a:pt x="274" y="508"/>
                </a:lnTo>
                <a:lnTo>
                  <a:pt x="273" y="508"/>
                </a:lnTo>
                <a:lnTo>
                  <a:pt x="273" y="508"/>
                </a:lnTo>
                <a:lnTo>
                  <a:pt x="272" y="508"/>
                </a:lnTo>
                <a:lnTo>
                  <a:pt x="272" y="508"/>
                </a:lnTo>
                <a:lnTo>
                  <a:pt x="271" y="508"/>
                </a:lnTo>
                <a:lnTo>
                  <a:pt x="271" y="508"/>
                </a:lnTo>
                <a:lnTo>
                  <a:pt x="271" y="507"/>
                </a:lnTo>
                <a:lnTo>
                  <a:pt x="270" y="507"/>
                </a:lnTo>
                <a:lnTo>
                  <a:pt x="270" y="507"/>
                </a:lnTo>
                <a:lnTo>
                  <a:pt x="270" y="508"/>
                </a:lnTo>
                <a:lnTo>
                  <a:pt x="270" y="509"/>
                </a:lnTo>
                <a:lnTo>
                  <a:pt x="270" y="509"/>
                </a:lnTo>
                <a:lnTo>
                  <a:pt x="270" y="509"/>
                </a:lnTo>
                <a:lnTo>
                  <a:pt x="270" y="509"/>
                </a:lnTo>
                <a:lnTo>
                  <a:pt x="271" y="509"/>
                </a:lnTo>
                <a:lnTo>
                  <a:pt x="270" y="510"/>
                </a:lnTo>
                <a:lnTo>
                  <a:pt x="271" y="510"/>
                </a:lnTo>
                <a:lnTo>
                  <a:pt x="270" y="511"/>
                </a:lnTo>
                <a:lnTo>
                  <a:pt x="270" y="511"/>
                </a:lnTo>
                <a:lnTo>
                  <a:pt x="270" y="512"/>
                </a:lnTo>
                <a:lnTo>
                  <a:pt x="270" y="512"/>
                </a:lnTo>
                <a:lnTo>
                  <a:pt x="270" y="513"/>
                </a:lnTo>
                <a:lnTo>
                  <a:pt x="269" y="513"/>
                </a:lnTo>
                <a:lnTo>
                  <a:pt x="269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2"/>
                </a:lnTo>
                <a:lnTo>
                  <a:pt x="267" y="513"/>
                </a:lnTo>
                <a:lnTo>
                  <a:pt x="266" y="513"/>
                </a:lnTo>
                <a:lnTo>
                  <a:pt x="266" y="512"/>
                </a:lnTo>
                <a:lnTo>
                  <a:pt x="266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3"/>
                </a:lnTo>
                <a:lnTo>
                  <a:pt x="264" y="513"/>
                </a:lnTo>
                <a:lnTo>
                  <a:pt x="264" y="514"/>
                </a:lnTo>
                <a:lnTo>
                  <a:pt x="264" y="514"/>
                </a:lnTo>
                <a:lnTo>
                  <a:pt x="264" y="514"/>
                </a:lnTo>
                <a:lnTo>
                  <a:pt x="264" y="514"/>
                </a:lnTo>
                <a:lnTo>
                  <a:pt x="264" y="515"/>
                </a:lnTo>
                <a:lnTo>
                  <a:pt x="264" y="515"/>
                </a:lnTo>
                <a:lnTo>
                  <a:pt x="264" y="515"/>
                </a:lnTo>
                <a:lnTo>
                  <a:pt x="264" y="516"/>
                </a:lnTo>
                <a:lnTo>
                  <a:pt x="263" y="516"/>
                </a:lnTo>
                <a:lnTo>
                  <a:pt x="263" y="516"/>
                </a:lnTo>
                <a:lnTo>
                  <a:pt x="262" y="516"/>
                </a:lnTo>
                <a:lnTo>
                  <a:pt x="262" y="515"/>
                </a:lnTo>
                <a:lnTo>
                  <a:pt x="261" y="516"/>
                </a:lnTo>
                <a:lnTo>
                  <a:pt x="261" y="515"/>
                </a:lnTo>
                <a:lnTo>
                  <a:pt x="260" y="515"/>
                </a:lnTo>
                <a:lnTo>
                  <a:pt x="260" y="515"/>
                </a:lnTo>
                <a:lnTo>
                  <a:pt x="260" y="516"/>
                </a:lnTo>
                <a:lnTo>
                  <a:pt x="260" y="516"/>
                </a:lnTo>
                <a:lnTo>
                  <a:pt x="260" y="517"/>
                </a:lnTo>
                <a:lnTo>
                  <a:pt x="260" y="517"/>
                </a:lnTo>
                <a:lnTo>
                  <a:pt x="260" y="516"/>
                </a:lnTo>
                <a:lnTo>
                  <a:pt x="259" y="516"/>
                </a:lnTo>
                <a:lnTo>
                  <a:pt x="259" y="516"/>
                </a:lnTo>
                <a:lnTo>
                  <a:pt x="258" y="517"/>
                </a:lnTo>
                <a:lnTo>
                  <a:pt x="258" y="517"/>
                </a:lnTo>
                <a:lnTo>
                  <a:pt x="258" y="517"/>
                </a:lnTo>
                <a:lnTo>
                  <a:pt x="258" y="518"/>
                </a:lnTo>
                <a:lnTo>
                  <a:pt x="258" y="518"/>
                </a:lnTo>
                <a:lnTo>
                  <a:pt x="257" y="519"/>
                </a:lnTo>
                <a:lnTo>
                  <a:pt x="257" y="519"/>
                </a:lnTo>
                <a:lnTo>
                  <a:pt x="257" y="519"/>
                </a:lnTo>
                <a:lnTo>
                  <a:pt x="257" y="520"/>
                </a:lnTo>
                <a:lnTo>
                  <a:pt x="258" y="520"/>
                </a:lnTo>
                <a:lnTo>
                  <a:pt x="258" y="520"/>
                </a:lnTo>
                <a:lnTo>
                  <a:pt x="258" y="521"/>
                </a:lnTo>
                <a:lnTo>
                  <a:pt x="257" y="522"/>
                </a:lnTo>
                <a:lnTo>
                  <a:pt x="257" y="522"/>
                </a:lnTo>
                <a:lnTo>
                  <a:pt x="257" y="522"/>
                </a:lnTo>
                <a:lnTo>
                  <a:pt x="256" y="522"/>
                </a:lnTo>
                <a:lnTo>
                  <a:pt x="256" y="523"/>
                </a:lnTo>
                <a:lnTo>
                  <a:pt x="256" y="524"/>
                </a:lnTo>
                <a:lnTo>
                  <a:pt x="256" y="524"/>
                </a:lnTo>
                <a:lnTo>
                  <a:pt x="255" y="524"/>
                </a:lnTo>
                <a:lnTo>
                  <a:pt x="255" y="525"/>
                </a:lnTo>
                <a:lnTo>
                  <a:pt x="255" y="525"/>
                </a:lnTo>
                <a:lnTo>
                  <a:pt x="256" y="525"/>
                </a:lnTo>
                <a:lnTo>
                  <a:pt x="256" y="526"/>
                </a:lnTo>
                <a:lnTo>
                  <a:pt x="255" y="526"/>
                </a:lnTo>
                <a:lnTo>
                  <a:pt x="255" y="526"/>
                </a:lnTo>
                <a:lnTo>
                  <a:pt x="255" y="526"/>
                </a:lnTo>
                <a:lnTo>
                  <a:pt x="254" y="526"/>
                </a:lnTo>
                <a:lnTo>
                  <a:pt x="254" y="526"/>
                </a:lnTo>
                <a:lnTo>
                  <a:pt x="254" y="526"/>
                </a:lnTo>
                <a:lnTo>
                  <a:pt x="253" y="526"/>
                </a:lnTo>
                <a:lnTo>
                  <a:pt x="252" y="526"/>
                </a:lnTo>
                <a:lnTo>
                  <a:pt x="252" y="526"/>
                </a:lnTo>
                <a:lnTo>
                  <a:pt x="252" y="526"/>
                </a:lnTo>
                <a:lnTo>
                  <a:pt x="251" y="526"/>
                </a:lnTo>
                <a:lnTo>
                  <a:pt x="251" y="525"/>
                </a:lnTo>
                <a:lnTo>
                  <a:pt x="251" y="525"/>
                </a:lnTo>
                <a:lnTo>
                  <a:pt x="251" y="524"/>
                </a:lnTo>
                <a:lnTo>
                  <a:pt x="250" y="523"/>
                </a:lnTo>
                <a:lnTo>
                  <a:pt x="250" y="523"/>
                </a:lnTo>
                <a:lnTo>
                  <a:pt x="250" y="522"/>
                </a:lnTo>
                <a:lnTo>
                  <a:pt x="249" y="523"/>
                </a:lnTo>
                <a:lnTo>
                  <a:pt x="249" y="523"/>
                </a:lnTo>
                <a:lnTo>
                  <a:pt x="249" y="523"/>
                </a:lnTo>
                <a:lnTo>
                  <a:pt x="249" y="524"/>
                </a:lnTo>
                <a:lnTo>
                  <a:pt x="248" y="524"/>
                </a:lnTo>
                <a:lnTo>
                  <a:pt x="248" y="524"/>
                </a:lnTo>
                <a:lnTo>
                  <a:pt x="247" y="523"/>
                </a:lnTo>
                <a:lnTo>
                  <a:pt x="247" y="523"/>
                </a:lnTo>
                <a:lnTo>
                  <a:pt x="247" y="523"/>
                </a:lnTo>
                <a:lnTo>
                  <a:pt x="246" y="523"/>
                </a:lnTo>
                <a:lnTo>
                  <a:pt x="246" y="523"/>
                </a:lnTo>
                <a:lnTo>
                  <a:pt x="245" y="524"/>
                </a:lnTo>
                <a:lnTo>
                  <a:pt x="245" y="525"/>
                </a:lnTo>
                <a:lnTo>
                  <a:pt x="245" y="525"/>
                </a:lnTo>
                <a:lnTo>
                  <a:pt x="245" y="526"/>
                </a:lnTo>
                <a:lnTo>
                  <a:pt x="245" y="526"/>
                </a:lnTo>
                <a:lnTo>
                  <a:pt x="244" y="526"/>
                </a:lnTo>
                <a:lnTo>
                  <a:pt x="243" y="526"/>
                </a:lnTo>
                <a:lnTo>
                  <a:pt x="243" y="527"/>
                </a:lnTo>
                <a:lnTo>
                  <a:pt x="242" y="527"/>
                </a:lnTo>
                <a:lnTo>
                  <a:pt x="242" y="527"/>
                </a:lnTo>
                <a:lnTo>
                  <a:pt x="242" y="527"/>
                </a:lnTo>
                <a:lnTo>
                  <a:pt x="242" y="526"/>
                </a:lnTo>
                <a:lnTo>
                  <a:pt x="242" y="526"/>
                </a:lnTo>
                <a:lnTo>
                  <a:pt x="242" y="526"/>
                </a:lnTo>
                <a:lnTo>
                  <a:pt x="242" y="526"/>
                </a:lnTo>
                <a:lnTo>
                  <a:pt x="242" y="525"/>
                </a:lnTo>
                <a:lnTo>
                  <a:pt x="243" y="525"/>
                </a:lnTo>
                <a:lnTo>
                  <a:pt x="242" y="525"/>
                </a:lnTo>
                <a:lnTo>
                  <a:pt x="242" y="524"/>
                </a:lnTo>
                <a:lnTo>
                  <a:pt x="242" y="524"/>
                </a:lnTo>
                <a:lnTo>
                  <a:pt x="242" y="524"/>
                </a:lnTo>
                <a:lnTo>
                  <a:pt x="242" y="523"/>
                </a:lnTo>
                <a:lnTo>
                  <a:pt x="242" y="523"/>
                </a:lnTo>
                <a:lnTo>
                  <a:pt x="242" y="522"/>
                </a:lnTo>
                <a:lnTo>
                  <a:pt x="242" y="522"/>
                </a:lnTo>
                <a:lnTo>
                  <a:pt x="242" y="521"/>
                </a:lnTo>
                <a:lnTo>
                  <a:pt x="242" y="521"/>
                </a:lnTo>
                <a:lnTo>
                  <a:pt x="241" y="520"/>
                </a:lnTo>
                <a:lnTo>
                  <a:pt x="241" y="520"/>
                </a:lnTo>
                <a:lnTo>
                  <a:pt x="241" y="519"/>
                </a:lnTo>
                <a:lnTo>
                  <a:pt x="241" y="519"/>
                </a:lnTo>
                <a:lnTo>
                  <a:pt x="241" y="519"/>
                </a:lnTo>
                <a:lnTo>
                  <a:pt x="241" y="518"/>
                </a:lnTo>
                <a:lnTo>
                  <a:pt x="241" y="518"/>
                </a:lnTo>
                <a:lnTo>
                  <a:pt x="240" y="517"/>
                </a:lnTo>
                <a:lnTo>
                  <a:pt x="240" y="517"/>
                </a:lnTo>
                <a:lnTo>
                  <a:pt x="239" y="516"/>
                </a:lnTo>
                <a:lnTo>
                  <a:pt x="239" y="516"/>
                </a:lnTo>
                <a:lnTo>
                  <a:pt x="238" y="515"/>
                </a:lnTo>
                <a:lnTo>
                  <a:pt x="238" y="515"/>
                </a:lnTo>
                <a:lnTo>
                  <a:pt x="238" y="514"/>
                </a:lnTo>
                <a:lnTo>
                  <a:pt x="238" y="514"/>
                </a:lnTo>
                <a:lnTo>
                  <a:pt x="237" y="514"/>
                </a:lnTo>
                <a:lnTo>
                  <a:pt x="237" y="513"/>
                </a:lnTo>
                <a:lnTo>
                  <a:pt x="237" y="513"/>
                </a:lnTo>
                <a:lnTo>
                  <a:pt x="236" y="513"/>
                </a:lnTo>
                <a:lnTo>
                  <a:pt x="236" y="513"/>
                </a:lnTo>
                <a:lnTo>
                  <a:pt x="236" y="513"/>
                </a:lnTo>
                <a:lnTo>
                  <a:pt x="235" y="513"/>
                </a:lnTo>
                <a:lnTo>
                  <a:pt x="235" y="513"/>
                </a:lnTo>
                <a:lnTo>
                  <a:pt x="234" y="513"/>
                </a:lnTo>
                <a:lnTo>
                  <a:pt x="234" y="512"/>
                </a:lnTo>
                <a:lnTo>
                  <a:pt x="234" y="512"/>
                </a:lnTo>
                <a:lnTo>
                  <a:pt x="233" y="512"/>
                </a:lnTo>
                <a:lnTo>
                  <a:pt x="233" y="512"/>
                </a:lnTo>
                <a:lnTo>
                  <a:pt x="233" y="511"/>
                </a:lnTo>
                <a:lnTo>
                  <a:pt x="232" y="511"/>
                </a:lnTo>
                <a:lnTo>
                  <a:pt x="232" y="511"/>
                </a:lnTo>
                <a:lnTo>
                  <a:pt x="232" y="511"/>
                </a:lnTo>
                <a:lnTo>
                  <a:pt x="232" y="510"/>
                </a:lnTo>
                <a:lnTo>
                  <a:pt x="231" y="510"/>
                </a:lnTo>
                <a:lnTo>
                  <a:pt x="231" y="510"/>
                </a:lnTo>
                <a:lnTo>
                  <a:pt x="230" y="510"/>
                </a:lnTo>
                <a:lnTo>
                  <a:pt x="230" y="510"/>
                </a:lnTo>
                <a:lnTo>
                  <a:pt x="229" y="510"/>
                </a:lnTo>
                <a:lnTo>
                  <a:pt x="228" y="510"/>
                </a:lnTo>
                <a:lnTo>
                  <a:pt x="228" y="510"/>
                </a:lnTo>
                <a:lnTo>
                  <a:pt x="227" y="510"/>
                </a:lnTo>
                <a:lnTo>
                  <a:pt x="227" y="510"/>
                </a:lnTo>
                <a:lnTo>
                  <a:pt x="226" y="511"/>
                </a:lnTo>
                <a:lnTo>
                  <a:pt x="226" y="511"/>
                </a:lnTo>
                <a:lnTo>
                  <a:pt x="225" y="511"/>
                </a:lnTo>
                <a:lnTo>
                  <a:pt x="225" y="511"/>
                </a:lnTo>
                <a:lnTo>
                  <a:pt x="225" y="510"/>
                </a:lnTo>
                <a:lnTo>
                  <a:pt x="225" y="510"/>
                </a:lnTo>
                <a:lnTo>
                  <a:pt x="225" y="509"/>
                </a:lnTo>
                <a:lnTo>
                  <a:pt x="225" y="509"/>
                </a:lnTo>
                <a:lnTo>
                  <a:pt x="225" y="509"/>
                </a:lnTo>
                <a:lnTo>
                  <a:pt x="225" y="509"/>
                </a:lnTo>
                <a:lnTo>
                  <a:pt x="224" y="508"/>
                </a:lnTo>
                <a:lnTo>
                  <a:pt x="224" y="507"/>
                </a:lnTo>
                <a:lnTo>
                  <a:pt x="224" y="507"/>
                </a:lnTo>
                <a:lnTo>
                  <a:pt x="222" y="507"/>
                </a:lnTo>
                <a:lnTo>
                  <a:pt x="222" y="507"/>
                </a:lnTo>
                <a:lnTo>
                  <a:pt x="221" y="507"/>
                </a:lnTo>
                <a:lnTo>
                  <a:pt x="220" y="507"/>
                </a:lnTo>
                <a:lnTo>
                  <a:pt x="220" y="507"/>
                </a:lnTo>
                <a:lnTo>
                  <a:pt x="219" y="507"/>
                </a:lnTo>
                <a:lnTo>
                  <a:pt x="219" y="506"/>
                </a:lnTo>
                <a:lnTo>
                  <a:pt x="219" y="506"/>
                </a:lnTo>
                <a:lnTo>
                  <a:pt x="218" y="506"/>
                </a:lnTo>
                <a:lnTo>
                  <a:pt x="218" y="506"/>
                </a:lnTo>
                <a:lnTo>
                  <a:pt x="217" y="505"/>
                </a:lnTo>
                <a:lnTo>
                  <a:pt x="216" y="505"/>
                </a:lnTo>
                <a:lnTo>
                  <a:pt x="216" y="505"/>
                </a:lnTo>
                <a:lnTo>
                  <a:pt x="216" y="504"/>
                </a:lnTo>
                <a:lnTo>
                  <a:pt x="216" y="504"/>
                </a:lnTo>
                <a:lnTo>
                  <a:pt x="215" y="503"/>
                </a:lnTo>
                <a:lnTo>
                  <a:pt x="214" y="503"/>
                </a:lnTo>
                <a:lnTo>
                  <a:pt x="214" y="503"/>
                </a:lnTo>
                <a:lnTo>
                  <a:pt x="213" y="503"/>
                </a:lnTo>
                <a:lnTo>
                  <a:pt x="213" y="503"/>
                </a:lnTo>
                <a:lnTo>
                  <a:pt x="213" y="502"/>
                </a:lnTo>
                <a:lnTo>
                  <a:pt x="213" y="502"/>
                </a:lnTo>
                <a:lnTo>
                  <a:pt x="213" y="502"/>
                </a:lnTo>
                <a:lnTo>
                  <a:pt x="212" y="502"/>
                </a:lnTo>
                <a:lnTo>
                  <a:pt x="212" y="501"/>
                </a:lnTo>
                <a:lnTo>
                  <a:pt x="212" y="501"/>
                </a:lnTo>
                <a:lnTo>
                  <a:pt x="211" y="501"/>
                </a:lnTo>
                <a:lnTo>
                  <a:pt x="210" y="501"/>
                </a:lnTo>
                <a:lnTo>
                  <a:pt x="210" y="501"/>
                </a:lnTo>
                <a:lnTo>
                  <a:pt x="209" y="501"/>
                </a:lnTo>
                <a:lnTo>
                  <a:pt x="209" y="501"/>
                </a:lnTo>
                <a:lnTo>
                  <a:pt x="208" y="501"/>
                </a:lnTo>
                <a:lnTo>
                  <a:pt x="208" y="501"/>
                </a:lnTo>
                <a:lnTo>
                  <a:pt x="207" y="499"/>
                </a:lnTo>
                <a:lnTo>
                  <a:pt x="207" y="499"/>
                </a:lnTo>
                <a:lnTo>
                  <a:pt x="207" y="499"/>
                </a:lnTo>
                <a:lnTo>
                  <a:pt x="206" y="498"/>
                </a:lnTo>
                <a:lnTo>
                  <a:pt x="206" y="498"/>
                </a:lnTo>
                <a:lnTo>
                  <a:pt x="205" y="498"/>
                </a:lnTo>
                <a:lnTo>
                  <a:pt x="205" y="498"/>
                </a:lnTo>
                <a:lnTo>
                  <a:pt x="204" y="498"/>
                </a:lnTo>
                <a:lnTo>
                  <a:pt x="204" y="498"/>
                </a:lnTo>
                <a:lnTo>
                  <a:pt x="203" y="498"/>
                </a:lnTo>
                <a:lnTo>
                  <a:pt x="203" y="498"/>
                </a:lnTo>
                <a:lnTo>
                  <a:pt x="202" y="498"/>
                </a:lnTo>
                <a:lnTo>
                  <a:pt x="202" y="498"/>
                </a:lnTo>
                <a:lnTo>
                  <a:pt x="202" y="497"/>
                </a:lnTo>
                <a:lnTo>
                  <a:pt x="202" y="497"/>
                </a:lnTo>
                <a:lnTo>
                  <a:pt x="202" y="496"/>
                </a:lnTo>
                <a:lnTo>
                  <a:pt x="202" y="495"/>
                </a:lnTo>
                <a:lnTo>
                  <a:pt x="202" y="494"/>
                </a:lnTo>
                <a:lnTo>
                  <a:pt x="201" y="494"/>
                </a:lnTo>
                <a:lnTo>
                  <a:pt x="201" y="494"/>
                </a:lnTo>
                <a:lnTo>
                  <a:pt x="201" y="493"/>
                </a:lnTo>
                <a:lnTo>
                  <a:pt x="202" y="493"/>
                </a:lnTo>
                <a:lnTo>
                  <a:pt x="202" y="493"/>
                </a:lnTo>
                <a:lnTo>
                  <a:pt x="203" y="492"/>
                </a:lnTo>
                <a:lnTo>
                  <a:pt x="204" y="491"/>
                </a:lnTo>
                <a:lnTo>
                  <a:pt x="204" y="490"/>
                </a:lnTo>
                <a:lnTo>
                  <a:pt x="204" y="488"/>
                </a:lnTo>
                <a:lnTo>
                  <a:pt x="204" y="488"/>
                </a:lnTo>
                <a:lnTo>
                  <a:pt x="204" y="487"/>
                </a:lnTo>
                <a:lnTo>
                  <a:pt x="203" y="487"/>
                </a:lnTo>
                <a:lnTo>
                  <a:pt x="202" y="487"/>
                </a:lnTo>
                <a:lnTo>
                  <a:pt x="202" y="487"/>
                </a:lnTo>
                <a:lnTo>
                  <a:pt x="201" y="487"/>
                </a:lnTo>
                <a:lnTo>
                  <a:pt x="201" y="487"/>
                </a:lnTo>
                <a:lnTo>
                  <a:pt x="200" y="487"/>
                </a:lnTo>
                <a:lnTo>
                  <a:pt x="199" y="486"/>
                </a:lnTo>
                <a:lnTo>
                  <a:pt x="199" y="487"/>
                </a:lnTo>
                <a:lnTo>
                  <a:pt x="198" y="487"/>
                </a:lnTo>
                <a:lnTo>
                  <a:pt x="197" y="487"/>
                </a:lnTo>
                <a:lnTo>
                  <a:pt x="196" y="488"/>
                </a:lnTo>
                <a:lnTo>
                  <a:pt x="196" y="489"/>
                </a:lnTo>
                <a:lnTo>
                  <a:pt x="195" y="489"/>
                </a:lnTo>
                <a:lnTo>
                  <a:pt x="194" y="489"/>
                </a:lnTo>
                <a:lnTo>
                  <a:pt x="194" y="488"/>
                </a:lnTo>
                <a:lnTo>
                  <a:pt x="194" y="487"/>
                </a:lnTo>
                <a:lnTo>
                  <a:pt x="193" y="486"/>
                </a:lnTo>
                <a:lnTo>
                  <a:pt x="193" y="485"/>
                </a:lnTo>
                <a:lnTo>
                  <a:pt x="193" y="485"/>
                </a:lnTo>
                <a:lnTo>
                  <a:pt x="192" y="483"/>
                </a:lnTo>
                <a:lnTo>
                  <a:pt x="192" y="482"/>
                </a:lnTo>
                <a:lnTo>
                  <a:pt x="191" y="482"/>
                </a:lnTo>
                <a:lnTo>
                  <a:pt x="191" y="483"/>
                </a:lnTo>
                <a:lnTo>
                  <a:pt x="190" y="483"/>
                </a:lnTo>
                <a:lnTo>
                  <a:pt x="190" y="483"/>
                </a:lnTo>
                <a:lnTo>
                  <a:pt x="189" y="482"/>
                </a:lnTo>
                <a:lnTo>
                  <a:pt x="189" y="482"/>
                </a:lnTo>
                <a:lnTo>
                  <a:pt x="188" y="482"/>
                </a:lnTo>
                <a:lnTo>
                  <a:pt x="188" y="482"/>
                </a:lnTo>
                <a:lnTo>
                  <a:pt x="187" y="482"/>
                </a:lnTo>
                <a:lnTo>
                  <a:pt x="186" y="482"/>
                </a:lnTo>
                <a:lnTo>
                  <a:pt x="186" y="482"/>
                </a:lnTo>
                <a:lnTo>
                  <a:pt x="186" y="481"/>
                </a:lnTo>
                <a:lnTo>
                  <a:pt x="185" y="480"/>
                </a:lnTo>
                <a:lnTo>
                  <a:pt x="185" y="480"/>
                </a:lnTo>
                <a:lnTo>
                  <a:pt x="185" y="479"/>
                </a:lnTo>
                <a:lnTo>
                  <a:pt x="184" y="478"/>
                </a:lnTo>
                <a:lnTo>
                  <a:pt x="184" y="478"/>
                </a:lnTo>
                <a:lnTo>
                  <a:pt x="184" y="477"/>
                </a:lnTo>
                <a:lnTo>
                  <a:pt x="182" y="475"/>
                </a:lnTo>
                <a:lnTo>
                  <a:pt x="180" y="474"/>
                </a:lnTo>
                <a:lnTo>
                  <a:pt x="179" y="474"/>
                </a:lnTo>
                <a:lnTo>
                  <a:pt x="178" y="473"/>
                </a:lnTo>
                <a:lnTo>
                  <a:pt x="177" y="473"/>
                </a:lnTo>
                <a:lnTo>
                  <a:pt x="176" y="472"/>
                </a:lnTo>
                <a:lnTo>
                  <a:pt x="175" y="472"/>
                </a:lnTo>
                <a:lnTo>
                  <a:pt x="174" y="472"/>
                </a:lnTo>
                <a:lnTo>
                  <a:pt x="173" y="472"/>
                </a:lnTo>
                <a:lnTo>
                  <a:pt x="173" y="472"/>
                </a:lnTo>
                <a:lnTo>
                  <a:pt x="171" y="472"/>
                </a:lnTo>
                <a:lnTo>
                  <a:pt x="171" y="472"/>
                </a:lnTo>
                <a:lnTo>
                  <a:pt x="170" y="472"/>
                </a:lnTo>
                <a:lnTo>
                  <a:pt x="169" y="472"/>
                </a:lnTo>
                <a:lnTo>
                  <a:pt x="169" y="472"/>
                </a:lnTo>
                <a:lnTo>
                  <a:pt x="168" y="472"/>
                </a:lnTo>
                <a:lnTo>
                  <a:pt x="168" y="472"/>
                </a:lnTo>
                <a:lnTo>
                  <a:pt x="167" y="472"/>
                </a:lnTo>
                <a:lnTo>
                  <a:pt x="167" y="472"/>
                </a:lnTo>
                <a:lnTo>
                  <a:pt x="167" y="472"/>
                </a:lnTo>
                <a:lnTo>
                  <a:pt x="166" y="472"/>
                </a:lnTo>
                <a:lnTo>
                  <a:pt x="166" y="472"/>
                </a:lnTo>
                <a:lnTo>
                  <a:pt x="165" y="472"/>
                </a:lnTo>
                <a:lnTo>
                  <a:pt x="164" y="472"/>
                </a:lnTo>
                <a:lnTo>
                  <a:pt x="164" y="472"/>
                </a:lnTo>
                <a:lnTo>
                  <a:pt x="163" y="472"/>
                </a:lnTo>
                <a:lnTo>
                  <a:pt x="163" y="472"/>
                </a:lnTo>
                <a:lnTo>
                  <a:pt x="162" y="472"/>
                </a:lnTo>
                <a:lnTo>
                  <a:pt x="161" y="472"/>
                </a:lnTo>
                <a:lnTo>
                  <a:pt x="161" y="472"/>
                </a:lnTo>
                <a:lnTo>
                  <a:pt x="160" y="473"/>
                </a:lnTo>
                <a:lnTo>
                  <a:pt x="159" y="473"/>
                </a:lnTo>
                <a:lnTo>
                  <a:pt x="159" y="473"/>
                </a:lnTo>
                <a:lnTo>
                  <a:pt x="158" y="473"/>
                </a:lnTo>
                <a:lnTo>
                  <a:pt x="157" y="473"/>
                </a:lnTo>
                <a:lnTo>
                  <a:pt x="157" y="473"/>
                </a:lnTo>
                <a:lnTo>
                  <a:pt x="156" y="473"/>
                </a:lnTo>
                <a:lnTo>
                  <a:pt x="155" y="473"/>
                </a:lnTo>
                <a:lnTo>
                  <a:pt x="155" y="474"/>
                </a:lnTo>
                <a:lnTo>
                  <a:pt x="154" y="474"/>
                </a:lnTo>
                <a:lnTo>
                  <a:pt x="154" y="474"/>
                </a:lnTo>
                <a:lnTo>
                  <a:pt x="153" y="475"/>
                </a:lnTo>
                <a:lnTo>
                  <a:pt x="152" y="475"/>
                </a:lnTo>
                <a:lnTo>
                  <a:pt x="150" y="476"/>
                </a:lnTo>
                <a:lnTo>
                  <a:pt x="148" y="477"/>
                </a:lnTo>
                <a:lnTo>
                  <a:pt x="148" y="477"/>
                </a:lnTo>
                <a:lnTo>
                  <a:pt x="147" y="477"/>
                </a:lnTo>
                <a:lnTo>
                  <a:pt x="147" y="477"/>
                </a:lnTo>
                <a:lnTo>
                  <a:pt x="146" y="477"/>
                </a:lnTo>
                <a:lnTo>
                  <a:pt x="146" y="477"/>
                </a:lnTo>
                <a:lnTo>
                  <a:pt x="143" y="478"/>
                </a:lnTo>
                <a:lnTo>
                  <a:pt x="143" y="478"/>
                </a:lnTo>
                <a:lnTo>
                  <a:pt x="142" y="478"/>
                </a:lnTo>
                <a:lnTo>
                  <a:pt x="141" y="478"/>
                </a:lnTo>
                <a:lnTo>
                  <a:pt x="140" y="478"/>
                </a:lnTo>
                <a:lnTo>
                  <a:pt x="138" y="478"/>
                </a:lnTo>
                <a:lnTo>
                  <a:pt x="136" y="478"/>
                </a:lnTo>
                <a:lnTo>
                  <a:pt x="134" y="478"/>
                </a:lnTo>
                <a:lnTo>
                  <a:pt x="133" y="478"/>
                </a:lnTo>
                <a:lnTo>
                  <a:pt x="132" y="477"/>
                </a:lnTo>
                <a:lnTo>
                  <a:pt x="131" y="477"/>
                </a:lnTo>
                <a:lnTo>
                  <a:pt x="131" y="477"/>
                </a:lnTo>
                <a:lnTo>
                  <a:pt x="130" y="476"/>
                </a:lnTo>
                <a:lnTo>
                  <a:pt x="129" y="476"/>
                </a:lnTo>
                <a:lnTo>
                  <a:pt x="128" y="476"/>
                </a:lnTo>
                <a:lnTo>
                  <a:pt x="127" y="475"/>
                </a:lnTo>
                <a:lnTo>
                  <a:pt x="125" y="474"/>
                </a:lnTo>
                <a:lnTo>
                  <a:pt x="124" y="473"/>
                </a:lnTo>
                <a:lnTo>
                  <a:pt x="123" y="473"/>
                </a:lnTo>
                <a:lnTo>
                  <a:pt x="122" y="471"/>
                </a:lnTo>
                <a:lnTo>
                  <a:pt x="122" y="470"/>
                </a:lnTo>
                <a:lnTo>
                  <a:pt x="121" y="469"/>
                </a:lnTo>
                <a:lnTo>
                  <a:pt x="121" y="469"/>
                </a:lnTo>
                <a:lnTo>
                  <a:pt x="120" y="469"/>
                </a:lnTo>
                <a:lnTo>
                  <a:pt x="120" y="469"/>
                </a:lnTo>
                <a:lnTo>
                  <a:pt x="119" y="469"/>
                </a:lnTo>
                <a:lnTo>
                  <a:pt x="118" y="469"/>
                </a:lnTo>
                <a:lnTo>
                  <a:pt x="117" y="469"/>
                </a:lnTo>
                <a:lnTo>
                  <a:pt x="116" y="469"/>
                </a:lnTo>
                <a:lnTo>
                  <a:pt x="115" y="469"/>
                </a:lnTo>
                <a:lnTo>
                  <a:pt x="114" y="469"/>
                </a:lnTo>
                <a:lnTo>
                  <a:pt x="114" y="469"/>
                </a:lnTo>
                <a:lnTo>
                  <a:pt x="113" y="470"/>
                </a:lnTo>
                <a:lnTo>
                  <a:pt x="113" y="471"/>
                </a:lnTo>
                <a:lnTo>
                  <a:pt x="112" y="471"/>
                </a:lnTo>
                <a:lnTo>
                  <a:pt x="111" y="472"/>
                </a:lnTo>
                <a:lnTo>
                  <a:pt x="111" y="473"/>
                </a:lnTo>
                <a:lnTo>
                  <a:pt x="111" y="473"/>
                </a:lnTo>
                <a:lnTo>
                  <a:pt x="111" y="474"/>
                </a:lnTo>
                <a:lnTo>
                  <a:pt x="110" y="474"/>
                </a:lnTo>
                <a:lnTo>
                  <a:pt x="110" y="475"/>
                </a:lnTo>
                <a:lnTo>
                  <a:pt x="110" y="475"/>
                </a:lnTo>
                <a:lnTo>
                  <a:pt x="109" y="476"/>
                </a:lnTo>
                <a:lnTo>
                  <a:pt x="107" y="476"/>
                </a:lnTo>
                <a:lnTo>
                  <a:pt x="107" y="477"/>
                </a:lnTo>
                <a:lnTo>
                  <a:pt x="106" y="477"/>
                </a:lnTo>
                <a:lnTo>
                  <a:pt x="105" y="477"/>
                </a:lnTo>
                <a:lnTo>
                  <a:pt x="103" y="476"/>
                </a:lnTo>
                <a:lnTo>
                  <a:pt x="101" y="476"/>
                </a:lnTo>
                <a:lnTo>
                  <a:pt x="100" y="475"/>
                </a:lnTo>
                <a:lnTo>
                  <a:pt x="99" y="475"/>
                </a:lnTo>
                <a:lnTo>
                  <a:pt x="98" y="474"/>
                </a:lnTo>
                <a:lnTo>
                  <a:pt x="97" y="473"/>
                </a:lnTo>
                <a:lnTo>
                  <a:pt x="97" y="473"/>
                </a:lnTo>
                <a:lnTo>
                  <a:pt x="95" y="472"/>
                </a:lnTo>
                <a:lnTo>
                  <a:pt x="95" y="472"/>
                </a:lnTo>
                <a:lnTo>
                  <a:pt x="94" y="471"/>
                </a:lnTo>
                <a:lnTo>
                  <a:pt x="94" y="471"/>
                </a:lnTo>
                <a:lnTo>
                  <a:pt x="93" y="471"/>
                </a:lnTo>
                <a:lnTo>
                  <a:pt x="93" y="470"/>
                </a:lnTo>
                <a:lnTo>
                  <a:pt x="94" y="470"/>
                </a:lnTo>
                <a:lnTo>
                  <a:pt x="94" y="469"/>
                </a:lnTo>
                <a:lnTo>
                  <a:pt x="94" y="468"/>
                </a:lnTo>
                <a:lnTo>
                  <a:pt x="94" y="467"/>
                </a:lnTo>
                <a:lnTo>
                  <a:pt x="94" y="466"/>
                </a:lnTo>
                <a:lnTo>
                  <a:pt x="94" y="466"/>
                </a:lnTo>
                <a:lnTo>
                  <a:pt x="94" y="463"/>
                </a:lnTo>
                <a:lnTo>
                  <a:pt x="94" y="462"/>
                </a:lnTo>
                <a:lnTo>
                  <a:pt x="94" y="461"/>
                </a:lnTo>
                <a:lnTo>
                  <a:pt x="95" y="460"/>
                </a:lnTo>
                <a:lnTo>
                  <a:pt x="95" y="459"/>
                </a:lnTo>
                <a:lnTo>
                  <a:pt x="95" y="459"/>
                </a:lnTo>
                <a:lnTo>
                  <a:pt x="95" y="458"/>
                </a:lnTo>
                <a:lnTo>
                  <a:pt x="96" y="457"/>
                </a:lnTo>
                <a:lnTo>
                  <a:pt x="96" y="456"/>
                </a:lnTo>
                <a:lnTo>
                  <a:pt x="97" y="453"/>
                </a:lnTo>
                <a:lnTo>
                  <a:pt x="97" y="452"/>
                </a:lnTo>
                <a:lnTo>
                  <a:pt x="97" y="451"/>
                </a:lnTo>
                <a:lnTo>
                  <a:pt x="97" y="450"/>
                </a:lnTo>
                <a:lnTo>
                  <a:pt x="97" y="449"/>
                </a:lnTo>
                <a:lnTo>
                  <a:pt x="99" y="448"/>
                </a:lnTo>
                <a:lnTo>
                  <a:pt x="99" y="447"/>
                </a:lnTo>
                <a:lnTo>
                  <a:pt x="100" y="446"/>
                </a:lnTo>
                <a:lnTo>
                  <a:pt x="100" y="446"/>
                </a:lnTo>
                <a:lnTo>
                  <a:pt x="100" y="446"/>
                </a:lnTo>
                <a:lnTo>
                  <a:pt x="101" y="445"/>
                </a:lnTo>
                <a:lnTo>
                  <a:pt x="101" y="444"/>
                </a:lnTo>
                <a:lnTo>
                  <a:pt x="101" y="443"/>
                </a:lnTo>
                <a:lnTo>
                  <a:pt x="102" y="442"/>
                </a:lnTo>
                <a:lnTo>
                  <a:pt x="103" y="442"/>
                </a:lnTo>
                <a:lnTo>
                  <a:pt x="103" y="442"/>
                </a:lnTo>
                <a:lnTo>
                  <a:pt x="103" y="441"/>
                </a:lnTo>
                <a:lnTo>
                  <a:pt x="103" y="441"/>
                </a:lnTo>
                <a:lnTo>
                  <a:pt x="102" y="440"/>
                </a:lnTo>
                <a:lnTo>
                  <a:pt x="102" y="440"/>
                </a:lnTo>
                <a:lnTo>
                  <a:pt x="102" y="440"/>
                </a:lnTo>
                <a:lnTo>
                  <a:pt x="102" y="439"/>
                </a:lnTo>
                <a:lnTo>
                  <a:pt x="103" y="439"/>
                </a:lnTo>
                <a:lnTo>
                  <a:pt x="103" y="440"/>
                </a:lnTo>
                <a:lnTo>
                  <a:pt x="103" y="439"/>
                </a:lnTo>
                <a:lnTo>
                  <a:pt x="103" y="439"/>
                </a:lnTo>
                <a:lnTo>
                  <a:pt x="104" y="439"/>
                </a:lnTo>
                <a:lnTo>
                  <a:pt x="105" y="439"/>
                </a:lnTo>
                <a:lnTo>
                  <a:pt x="105" y="438"/>
                </a:lnTo>
                <a:lnTo>
                  <a:pt x="104" y="438"/>
                </a:lnTo>
                <a:lnTo>
                  <a:pt x="103" y="438"/>
                </a:lnTo>
                <a:lnTo>
                  <a:pt x="103" y="438"/>
                </a:lnTo>
                <a:lnTo>
                  <a:pt x="103" y="437"/>
                </a:lnTo>
                <a:lnTo>
                  <a:pt x="103" y="435"/>
                </a:lnTo>
                <a:lnTo>
                  <a:pt x="103" y="434"/>
                </a:lnTo>
                <a:lnTo>
                  <a:pt x="103" y="434"/>
                </a:lnTo>
                <a:lnTo>
                  <a:pt x="103" y="433"/>
                </a:lnTo>
                <a:lnTo>
                  <a:pt x="103" y="432"/>
                </a:lnTo>
                <a:lnTo>
                  <a:pt x="103" y="431"/>
                </a:lnTo>
                <a:lnTo>
                  <a:pt x="103" y="430"/>
                </a:lnTo>
                <a:lnTo>
                  <a:pt x="103" y="429"/>
                </a:lnTo>
                <a:lnTo>
                  <a:pt x="103" y="429"/>
                </a:lnTo>
                <a:lnTo>
                  <a:pt x="103" y="429"/>
                </a:lnTo>
                <a:lnTo>
                  <a:pt x="103" y="428"/>
                </a:lnTo>
                <a:lnTo>
                  <a:pt x="103" y="427"/>
                </a:lnTo>
                <a:lnTo>
                  <a:pt x="103" y="427"/>
                </a:lnTo>
                <a:lnTo>
                  <a:pt x="103" y="426"/>
                </a:lnTo>
                <a:lnTo>
                  <a:pt x="103" y="425"/>
                </a:lnTo>
                <a:lnTo>
                  <a:pt x="103" y="424"/>
                </a:lnTo>
                <a:lnTo>
                  <a:pt x="103" y="424"/>
                </a:lnTo>
                <a:lnTo>
                  <a:pt x="104" y="423"/>
                </a:lnTo>
                <a:lnTo>
                  <a:pt x="104" y="423"/>
                </a:lnTo>
                <a:lnTo>
                  <a:pt x="105" y="423"/>
                </a:lnTo>
                <a:lnTo>
                  <a:pt x="105" y="423"/>
                </a:lnTo>
                <a:lnTo>
                  <a:pt x="105" y="422"/>
                </a:lnTo>
                <a:lnTo>
                  <a:pt x="106" y="421"/>
                </a:lnTo>
                <a:lnTo>
                  <a:pt x="106" y="421"/>
                </a:lnTo>
                <a:lnTo>
                  <a:pt x="107" y="420"/>
                </a:lnTo>
                <a:lnTo>
                  <a:pt x="108" y="420"/>
                </a:lnTo>
                <a:lnTo>
                  <a:pt x="108" y="419"/>
                </a:lnTo>
                <a:lnTo>
                  <a:pt x="108" y="419"/>
                </a:lnTo>
                <a:lnTo>
                  <a:pt x="109" y="418"/>
                </a:lnTo>
                <a:lnTo>
                  <a:pt x="109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7"/>
                </a:lnTo>
                <a:lnTo>
                  <a:pt x="106" y="417"/>
                </a:lnTo>
                <a:lnTo>
                  <a:pt x="105" y="418"/>
                </a:lnTo>
                <a:lnTo>
                  <a:pt x="104" y="419"/>
                </a:lnTo>
                <a:lnTo>
                  <a:pt x="103" y="419"/>
                </a:lnTo>
                <a:lnTo>
                  <a:pt x="103" y="419"/>
                </a:lnTo>
                <a:lnTo>
                  <a:pt x="103" y="419"/>
                </a:lnTo>
                <a:lnTo>
                  <a:pt x="102" y="419"/>
                </a:lnTo>
                <a:lnTo>
                  <a:pt x="102" y="418"/>
                </a:lnTo>
                <a:lnTo>
                  <a:pt x="102" y="417"/>
                </a:lnTo>
                <a:lnTo>
                  <a:pt x="101" y="416"/>
                </a:lnTo>
                <a:lnTo>
                  <a:pt x="101" y="416"/>
                </a:lnTo>
                <a:lnTo>
                  <a:pt x="100" y="416"/>
                </a:lnTo>
                <a:lnTo>
                  <a:pt x="100" y="415"/>
                </a:lnTo>
                <a:lnTo>
                  <a:pt x="100" y="413"/>
                </a:lnTo>
                <a:lnTo>
                  <a:pt x="100" y="413"/>
                </a:lnTo>
                <a:lnTo>
                  <a:pt x="100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1"/>
                </a:lnTo>
                <a:lnTo>
                  <a:pt x="98" y="411"/>
                </a:lnTo>
                <a:lnTo>
                  <a:pt x="98" y="410"/>
                </a:lnTo>
                <a:lnTo>
                  <a:pt x="96" y="410"/>
                </a:lnTo>
                <a:lnTo>
                  <a:pt x="95" y="410"/>
                </a:lnTo>
                <a:lnTo>
                  <a:pt x="94" y="410"/>
                </a:lnTo>
                <a:lnTo>
                  <a:pt x="92" y="410"/>
                </a:lnTo>
                <a:lnTo>
                  <a:pt x="90" y="409"/>
                </a:lnTo>
                <a:lnTo>
                  <a:pt x="89" y="409"/>
                </a:lnTo>
                <a:lnTo>
                  <a:pt x="89" y="409"/>
                </a:lnTo>
                <a:lnTo>
                  <a:pt x="87" y="409"/>
                </a:lnTo>
                <a:lnTo>
                  <a:pt x="86" y="409"/>
                </a:lnTo>
                <a:lnTo>
                  <a:pt x="85" y="409"/>
                </a:lnTo>
                <a:lnTo>
                  <a:pt x="85" y="409"/>
                </a:lnTo>
                <a:lnTo>
                  <a:pt x="84" y="409"/>
                </a:lnTo>
                <a:lnTo>
                  <a:pt x="83" y="408"/>
                </a:lnTo>
                <a:lnTo>
                  <a:pt x="83" y="408"/>
                </a:lnTo>
                <a:lnTo>
                  <a:pt x="82" y="407"/>
                </a:lnTo>
                <a:lnTo>
                  <a:pt x="81" y="406"/>
                </a:lnTo>
                <a:lnTo>
                  <a:pt x="81" y="405"/>
                </a:lnTo>
                <a:lnTo>
                  <a:pt x="80" y="405"/>
                </a:lnTo>
                <a:lnTo>
                  <a:pt x="80" y="405"/>
                </a:lnTo>
                <a:lnTo>
                  <a:pt x="79" y="405"/>
                </a:lnTo>
                <a:lnTo>
                  <a:pt x="78" y="405"/>
                </a:lnTo>
                <a:lnTo>
                  <a:pt x="77" y="405"/>
                </a:lnTo>
                <a:lnTo>
                  <a:pt x="75" y="405"/>
                </a:lnTo>
                <a:lnTo>
                  <a:pt x="74" y="404"/>
                </a:lnTo>
                <a:lnTo>
                  <a:pt x="73" y="404"/>
                </a:lnTo>
                <a:lnTo>
                  <a:pt x="72" y="403"/>
                </a:lnTo>
                <a:lnTo>
                  <a:pt x="72" y="402"/>
                </a:lnTo>
                <a:lnTo>
                  <a:pt x="72" y="402"/>
                </a:lnTo>
                <a:lnTo>
                  <a:pt x="73" y="399"/>
                </a:lnTo>
                <a:lnTo>
                  <a:pt x="73" y="399"/>
                </a:lnTo>
                <a:lnTo>
                  <a:pt x="72" y="398"/>
                </a:lnTo>
                <a:lnTo>
                  <a:pt x="71" y="397"/>
                </a:lnTo>
                <a:lnTo>
                  <a:pt x="71" y="397"/>
                </a:lnTo>
                <a:lnTo>
                  <a:pt x="71" y="396"/>
                </a:lnTo>
                <a:lnTo>
                  <a:pt x="71" y="395"/>
                </a:lnTo>
                <a:lnTo>
                  <a:pt x="71" y="394"/>
                </a:lnTo>
                <a:lnTo>
                  <a:pt x="70" y="393"/>
                </a:lnTo>
                <a:lnTo>
                  <a:pt x="70" y="393"/>
                </a:lnTo>
                <a:lnTo>
                  <a:pt x="69" y="392"/>
                </a:lnTo>
                <a:lnTo>
                  <a:pt x="66" y="389"/>
                </a:lnTo>
                <a:lnTo>
                  <a:pt x="66" y="389"/>
                </a:lnTo>
                <a:lnTo>
                  <a:pt x="65" y="389"/>
                </a:lnTo>
                <a:lnTo>
                  <a:pt x="65" y="388"/>
                </a:lnTo>
                <a:lnTo>
                  <a:pt x="65" y="388"/>
                </a:lnTo>
                <a:lnTo>
                  <a:pt x="65" y="387"/>
                </a:lnTo>
                <a:lnTo>
                  <a:pt x="65" y="387"/>
                </a:lnTo>
                <a:lnTo>
                  <a:pt x="65" y="386"/>
                </a:lnTo>
                <a:lnTo>
                  <a:pt x="65" y="384"/>
                </a:lnTo>
                <a:lnTo>
                  <a:pt x="64" y="383"/>
                </a:lnTo>
                <a:lnTo>
                  <a:pt x="64" y="382"/>
                </a:lnTo>
                <a:lnTo>
                  <a:pt x="65" y="382"/>
                </a:lnTo>
                <a:lnTo>
                  <a:pt x="65" y="381"/>
                </a:lnTo>
                <a:lnTo>
                  <a:pt x="64" y="380"/>
                </a:lnTo>
                <a:lnTo>
                  <a:pt x="64" y="379"/>
                </a:lnTo>
                <a:lnTo>
                  <a:pt x="64" y="378"/>
                </a:lnTo>
                <a:lnTo>
                  <a:pt x="64" y="377"/>
                </a:lnTo>
                <a:lnTo>
                  <a:pt x="64" y="375"/>
                </a:lnTo>
                <a:lnTo>
                  <a:pt x="64" y="374"/>
                </a:lnTo>
                <a:lnTo>
                  <a:pt x="64" y="374"/>
                </a:lnTo>
                <a:lnTo>
                  <a:pt x="64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6" y="371"/>
                </a:lnTo>
                <a:lnTo>
                  <a:pt x="66" y="370"/>
                </a:lnTo>
                <a:lnTo>
                  <a:pt x="66" y="370"/>
                </a:lnTo>
                <a:lnTo>
                  <a:pt x="66" y="370"/>
                </a:lnTo>
                <a:lnTo>
                  <a:pt x="66" y="368"/>
                </a:lnTo>
                <a:lnTo>
                  <a:pt x="66" y="367"/>
                </a:lnTo>
                <a:lnTo>
                  <a:pt x="66" y="367"/>
                </a:lnTo>
                <a:lnTo>
                  <a:pt x="66" y="366"/>
                </a:lnTo>
                <a:lnTo>
                  <a:pt x="65" y="366"/>
                </a:lnTo>
                <a:lnTo>
                  <a:pt x="65" y="366"/>
                </a:lnTo>
                <a:lnTo>
                  <a:pt x="65" y="366"/>
                </a:lnTo>
                <a:lnTo>
                  <a:pt x="64" y="366"/>
                </a:lnTo>
                <a:lnTo>
                  <a:pt x="64" y="365"/>
                </a:lnTo>
                <a:lnTo>
                  <a:pt x="64" y="365"/>
                </a:lnTo>
                <a:lnTo>
                  <a:pt x="63" y="364"/>
                </a:lnTo>
                <a:lnTo>
                  <a:pt x="63" y="364"/>
                </a:lnTo>
                <a:lnTo>
                  <a:pt x="63" y="362"/>
                </a:lnTo>
                <a:lnTo>
                  <a:pt x="63" y="362"/>
                </a:lnTo>
                <a:lnTo>
                  <a:pt x="63" y="361"/>
                </a:lnTo>
                <a:lnTo>
                  <a:pt x="62" y="361"/>
                </a:lnTo>
                <a:lnTo>
                  <a:pt x="62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59" y="358"/>
                </a:lnTo>
                <a:lnTo>
                  <a:pt x="59" y="357"/>
                </a:lnTo>
                <a:lnTo>
                  <a:pt x="59" y="357"/>
                </a:lnTo>
                <a:lnTo>
                  <a:pt x="60" y="355"/>
                </a:lnTo>
                <a:lnTo>
                  <a:pt x="59" y="354"/>
                </a:lnTo>
                <a:lnTo>
                  <a:pt x="59" y="354"/>
                </a:lnTo>
                <a:lnTo>
                  <a:pt x="59" y="353"/>
                </a:lnTo>
                <a:lnTo>
                  <a:pt x="59" y="352"/>
                </a:lnTo>
                <a:lnTo>
                  <a:pt x="59" y="352"/>
                </a:lnTo>
                <a:lnTo>
                  <a:pt x="59" y="351"/>
                </a:lnTo>
                <a:lnTo>
                  <a:pt x="59" y="351"/>
                </a:lnTo>
                <a:lnTo>
                  <a:pt x="59" y="350"/>
                </a:lnTo>
                <a:lnTo>
                  <a:pt x="59" y="350"/>
                </a:lnTo>
                <a:lnTo>
                  <a:pt x="60" y="349"/>
                </a:lnTo>
                <a:lnTo>
                  <a:pt x="60" y="348"/>
                </a:lnTo>
                <a:lnTo>
                  <a:pt x="60" y="348"/>
                </a:lnTo>
                <a:lnTo>
                  <a:pt x="59" y="347"/>
                </a:lnTo>
                <a:lnTo>
                  <a:pt x="58" y="345"/>
                </a:lnTo>
                <a:lnTo>
                  <a:pt x="58" y="344"/>
                </a:lnTo>
                <a:lnTo>
                  <a:pt x="58" y="343"/>
                </a:lnTo>
                <a:lnTo>
                  <a:pt x="58" y="343"/>
                </a:lnTo>
                <a:lnTo>
                  <a:pt x="57" y="342"/>
                </a:lnTo>
                <a:lnTo>
                  <a:pt x="57" y="340"/>
                </a:lnTo>
                <a:lnTo>
                  <a:pt x="56" y="340"/>
                </a:lnTo>
                <a:lnTo>
                  <a:pt x="56" y="340"/>
                </a:lnTo>
                <a:lnTo>
                  <a:pt x="55" y="339"/>
                </a:lnTo>
                <a:lnTo>
                  <a:pt x="53" y="340"/>
                </a:lnTo>
                <a:lnTo>
                  <a:pt x="53" y="339"/>
                </a:lnTo>
                <a:lnTo>
                  <a:pt x="53" y="338"/>
                </a:lnTo>
                <a:lnTo>
                  <a:pt x="53" y="338"/>
                </a:lnTo>
                <a:lnTo>
                  <a:pt x="53" y="336"/>
                </a:lnTo>
                <a:lnTo>
                  <a:pt x="54" y="336"/>
                </a:lnTo>
                <a:lnTo>
                  <a:pt x="54" y="335"/>
                </a:lnTo>
                <a:lnTo>
                  <a:pt x="55" y="334"/>
                </a:lnTo>
                <a:lnTo>
                  <a:pt x="55" y="334"/>
                </a:lnTo>
                <a:lnTo>
                  <a:pt x="55" y="333"/>
                </a:lnTo>
                <a:lnTo>
                  <a:pt x="55" y="333"/>
                </a:lnTo>
                <a:lnTo>
                  <a:pt x="55" y="333"/>
                </a:lnTo>
                <a:lnTo>
                  <a:pt x="56" y="332"/>
                </a:lnTo>
                <a:lnTo>
                  <a:pt x="56" y="331"/>
                </a:lnTo>
                <a:lnTo>
                  <a:pt x="57" y="331"/>
                </a:lnTo>
                <a:lnTo>
                  <a:pt x="57" y="331"/>
                </a:lnTo>
                <a:lnTo>
                  <a:pt x="56" y="330"/>
                </a:lnTo>
                <a:lnTo>
                  <a:pt x="56" y="330"/>
                </a:lnTo>
                <a:lnTo>
                  <a:pt x="56" y="330"/>
                </a:lnTo>
                <a:lnTo>
                  <a:pt x="56" y="329"/>
                </a:lnTo>
                <a:lnTo>
                  <a:pt x="56" y="329"/>
                </a:lnTo>
                <a:lnTo>
                  <a:pt x="56" y="328"/>
                </a:lnTo>
                <a:lnTo>
                  <a:pt x="56" y="326"/>
                </a:lnTo>
                <a:lnTo>
                  <a:pt x="56" y="326"/>
                </a:lnTo>
                <a:lnTo>
                  <a:pt x="56" y="325"/>
                </a:lnTo>
                <a:lnTo>
                  <a:pt x="55" y="325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3"/>
                </a:lnTo>
                <a:lnTo>
                  <a:pt x="54" y="322"/>
                </a:lnTo>
                <a:lnTo>
                  <a:pt x="54" y="322"/>
                </a:lnTo>
                <a:lnTo>
                  <a:pt x="54" y="321"/>
                </a:lnTo>
                <a:lnTo>
                  <a:pt x="54" y="320"/>
                </a:lnTo>
                <a:lnTo>
                  <a:pt x="53" y="320"/>
                </a:lnTo>
                <a:lnTo>
                  <a:pt x="53" y="319"/>
                </a:lnTo>
                <a:lnTo>
                  <a:pt x="53" y="318"/>
                </a:lnTo>
                <a:lnTo>
                  <a:pt x="53" y="317"/>
                </a:lnTo>
                <a:lnTo>
                  <a:pt x="53" y="316"/>
                </a:lnTo>
                <a:lnTo>
                  <a:pt x="53" y="313"/>
                </a:lnTo>
                <a:lnTo>
                  <a:pt x="53" y="313"/>
                </a:lnTo>
                <a:lnTo>
                  <a:pt x="53" y="311"/>
                </a:lnTo>
                <a:lnTo>
                  <a:pt x="53" y="310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8"/>
                </a:lnTo>
                <a:lnTo>
                  <a:pt x="53" y="308"/>
                </a:lnTo>
                <a:lnTo>
                  <a:pt x="53" y="307"/>
                </a:lnTo>
                <a:lnTo>
                  <a:pt x="53" y="307"/>
                </a:lnTo>
                <a:lnTo>
                  <a:pt x="53" y="306"/>
                </a:lnTo>
                <a:lnTo>
                  <a:pt x="53" y="306"/>
                </a:lnTo>
                <a:lnTo>
                  <a:pt x="52" y="305"/>
                </a:lnTo>
                <a:lnTo>
                  <a:pt x="52" y="304"/>
                </a:lnTo>
                <a:lnTo>
                  <a:pt x="52" y="304"/>
                </a:lnTo>
                <a:lnTo>
                  <a:pt x="51" y="304"/>
                </a:lnTo>
                <a:lnTo>
                  <a:pt x="51" y="303"/>
                </a:lnTo>
                <a:lnTo>
                  <a:pt x="51" y="303"/>
                </a:lnTo>
                <a:lnTo>
                  <a:pt x="51" y="302"/>
                </a:lnTo>
                <a:lnTo>
                  <a:pt x="51" y="301"/>
                </a:lnTo>
                <a:lnTo>
                  <a:pt x="51" y="301"/>
                </a:lnTo>
                <a:lnTo>
                  <a:pt x="50" y="300"/>
                </a:lnTo>
                <a:lnTo>
                  <a:pt x="50" y="300"/>
                </a:lnTo>
                <a:lnTo>
                  <a:pt x="51" y="299"/>
                </a:lnTo>
                <a:lnTo>
                  <a:pt x="51" y="299"/>
                </a:lnTo>
                <a:lnTo>
                  <a:pt x="52" y="299"/>
                </a:lnTo>
                <a:lnTo>
                  <a:pt x="53" y="299"/>
                </a:lnTo>
                <a:lnTo>
                  <a:pt x="53" y="298"/>
                </a:lnTo>
                <a:lnTo>
                  <a:pt x="53" y="297"/>
                </a:lnTo>
                <a:lnTo>
                  <a:pt x="53" y="297"/>
                </a:lnTo>
                <a:lnTo>
                  <a:pt x="53" y="297"/>
                </a:lnTo>
                <a:lnTo>
                  <a:pt x="53" y="296"/>
                </a:lnTo>
                <a:lnTo>
                  <a:pt x="53" y="296"/>
                </a:lnTo>
                <a:lnTo>
                  <a:pt x="53" y="295"/>
                </a:lnTo>
                <a:lnTo>
                  <a:pt x="53" y="294"/>
                </a:lnTo>
                <a:lnTo>
                  <a:pt x="53" y="294"/>
                </a:lnTo>
                <a:lnTo>
                  <a:pt x="53" y="293"/>
                </a:lnTo>
                <a:lnTo>
                  <a:pt x="53" y="292"/>
                </a:lnTo>
                <a:lnTo>
                  <a:pt x="53" y="291"/>
                </a:lnTo>
                <a:lnTo>
                  <a:pt x="53" y="291"/>
                </a:lnTo>
                <a:lnTo>
                  <a:pt x="53" y="290"/>
                </a:lnTo>
                <a:lnTo>
                  <a:pt x="53" y="290"/>
                </a:lnTo>
                <a:lnTo>
                  <a:pt x="53" y="289"/>
                </a:lnTo>
                <a:lnTo>
                  <a:pt x="52" y="288"/>
                </a:lnTo>
                <a:lnTo>
                  <a:pt x="52" y="288"/>
                </a:lnTo>
                <a:lnTo>
                  <a:pt x="51" y="288"/>
                </a:lnTo>
                <a:lnTo>
                  <a:pt x="51" y="287"/>
                </a:lnTo>
                <a:lnTo>
                  <a:pt x="51" y="287"/>
                </a:lnTo>
                <a:lnTo>
                  <a:pt x="51" y="286"/>
                </a:lnTo>
                <a:lnTo>
                  <a:pt x="51" y="286"/>
                </a:lnTo>
                <a:lnTo>
                  <a:pt x="51" y="286"/>
                </a:lnTo>
                <a:lnTo>
                  <a:pt x="50" y="285"/>
                </a:lnTo>
                <a:lnTo>
                  <a:pt x="51" y="285"/>
                </a:lnTo>
                <a:lnTo>
                  <a:pt x="51" y="284"/>
                </a:lnTo>
                <a:lnTo>
                  <a:pt x="51" y="284"/>
                </a:lnTo>
                <a:lnTo>
                  <a:pt x="51" y="283"/>
                </a:lnTo>
                <a:lnTo>
                  <a:pt x="51" y="282"/>
                </a:lnTo>
                <a:lnTo>
                  <a:pt x="51" y="281"/>
                </a:lnTo>
                <a:lnTo>
                  <a:pt x="51" y="281"/>
                </a:lnTo>
                <a:lnTo>
                  <a:pt x="51" y="280"/>
                </a:lnTo>
                <a:lnTo>
                  <a:pt x="52" y="280"/>
                </a:lnTo>
                <a:lnTo>
                  <a:pt x="52" y="280"/>
                </a:lnTo>
                <a:lnTo>
                  <a:pt x="53" y="279"/>
                </a:lnTo>
                <a:lnTo>
                  <a:pt x="53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76"/>
                </a:lnTo>
                <a:lnTo>
                  <a:pt x="50" y="276"/>
                </a:lnTo>
                <a:lnTo>
                  <a:pt x="50" y="275"/>
                </a:lnTo>
                <a:lnTo>
                  <a:pt x="50" y="274"/>
                </a:lnTo>
                <a:lnTo>
                  <a:pt x="50" y="274"/>
                </a:lnTo>
                <a:lnTo>
                  <a:pt x="50" y="274"/>
                </a:lnTo>
                <a:lnTo>
                  <a:pt x="50" y="274"/>
                </a:lnTo>
                <a:lnTo>
                  <a:pt x="51" y="274"/>
                </a:lnTo>
                <a:lnTo>
                  <a:pt x="51" y="274"/>
                </a:lnTo>
                <a:lnTo>
                  <a:pt x="52" y="274"/>
                </a:lnTo>
                <a:lnTo>
                  <a:pt x="53" y="274"/>
                </a:lnTo>
                <a:lnTo>
                  <a:pt x="53" y="273"/>
                </a:lnTo>
                <a:lnTo>
                  <a:pt x="53" y="273"/>
                </a:lnTo>
                <a:lnTo>
                  <a:pt x="53" y="272"/>
                </a:lnTo>
                <a:lnTo>
                  <a:pt x="53" y="271"/>
                </a:lnTo>
                <a:lnTo>
                  <a:pt x="53" y="271"/>
                </a:lnTo>
                <a:lnTo>
                  <a:pt x="52" y="270"/>
                </a:lnTo>
                <a:lnTo>
                  <a:pt x="51" y="270"/>
                </a:lnTo>
                <a:lnTo>
                  <a:pt x="51" y="269"/>
                </a:lnTo>
                <a:lnTo>
                  <a:pt x="50" y="268"/>
                </a:lnTo>
                <a:lnTo>
                  <a:pt x="51" y="267"/>
                </a:lnTo>
                <a:lnTo>
                  <a:pt x="51" y="266"/>
                </a:lnTo>
                <a:lnTo>
                  <a:pt x="52" y="266"/>
                </a:lnTo>
                <a:lnTo>
                  <a:pt x="52" y="265"/>
                </a:lnTo>
                <a:lnTo>
                  <a:pt x="53" y="263"/>
                </a:lnTo>
                <a:lnTo>
                  <a:pt x="53" y="263"/>
                </a:lnTo>
                <a:lnTo>
                  <a:pt x="53" y="263"/>
                </a:lnTo>
                <a:lnTo>
                  <a:pt x="53" y="262"/>
                </a:lnTo>
                <a:lnTo>
                  <a:pt x="52" y="262"/>
                </a:lnTo>
                <a:lnTo>
                  <a:pt x="51" y="261"/>
                </a:lnTo>
                <a:lnTo>
                  <a:pt x="52" y="261"/>
                </a:lnTo>
                <a:lnTo>
                  <a:pt x="52" y="260"/>
                </a:lnTo>
                <a:lnTo>
                  <a:pt x="52" y="260"/>
                </a:lnTo>
                <a:lnTo>
                  <a:pt x="52" y="259"/>
                </a:lnTo>
                <a:lnTo>
                  <a:pt x="52" y="259"/>
                </a:lnTo>
                <a:lnTo>
                  <a:pt x="53" y="259"/>
                </a:lnTo>
                <a:lnTo>
                  <a:pt x="53" y="258"/>
                </a:lnTo>
                <a:lnTo>
                  <a:pt x="52" y="258"/>
                </a:lnTo>
                <a:lnTo>
                  <a:pt x="52" y="257"/>
                </a:lnTo>
                <a:lnTo>
                  <a:pt x="52" y="257"/>
                </a:lnTo>
                <a:lnTo>
                  <a:pt x="51" y="256"/>
                </a:lnTo>
                <a:lnTo>
                  <a:pt x="51" y="256"/>
                </a:lnTo>
                <a:lnTo>
                  <a:pt x="50" y="256"/>
                </a:lnTo>
                <a:lnTo>
                  <a:pt x="50" y="255"/>
                </a:lnTo>
                <a:lnTo>
                  <a:pt x="50" y="255"/>
                </a:lnTo>
                <a:lnTo>
                  <a:pt x="50" y="255"/>
                </a:lnTo>
                <a:lnTo>
                  <a:pt x="50" y="255"/>
                </a:lnTo>
                <a:lnTo>
                  <a:pt x="51" y="255"/>
                </a:lnTo>
                <a:lnTo>
                  <a:pt x="51" y="255"/>
                </a:lnTo>
                <a:lnTo>
                  <a:pt x="52" y="254"/>
                </a:lnTo>
                <a:lnTo>
                  <a:pt x="52" y="254"/>
                </a:lnTo>
                <a:lnTo>
                  <a:pt x="52" y="254"/>
                </a:lnTo>
                <a:lnTo>
                  <a:pt x="52" y="253"/>
                </a:lnTo>
                <a:lnTo>
                  <a:pt x="52" y="253"/>
                </a:lnTo>
                <a:lnTo>
                  <a:pt x="52" y="252"/>
                </a:lnTo>
                <a:lnTo>
                  <a:pt x="51" y="251"/>
                </a:lnTo>
                <a:lnTo>
                  <a:pt x="51" y="251"/>
                </a:lnTo>
                <a:lnTo>
                  <a:pt x="51" y="251"/>
                </a:lnTo>
                <a:lnTo>
                  <a:pt x="51" y="250"/>
                </a:lnTo>
                <a:lnTo>
                  <a:pt x="51" y="250"/>
                </a:lnTo>
                <a:lnTo>
                  <a:pt x="52" y="250"/>
                </a:lnTo>
                <a:lnTo>
                  <a:pt x="52" y="249"/>
                </a:lnTo>
                <a:lnTo>
                  <a:pt x="51" y="248"/>
                </a:lnTo>
                <a:lnTo>
                  <a:pt x="51" y="248"/>
                </a:lnTo>
                <a:lnTo>
                  <a:pt x="51" y="248"/>
                </a:lnTo>
                <a:lnTo>
                  <a:pt x="50" y="248"/>
                </a:lnTo>
                <a:lnTo>
                  <a:pt x="49" y="248"/>
                </a:lnTo>
                <a:lnTo>
                  <a:pt x="49" y="248"/>
                </a:lnTo>
                <a:lnTo>
                  <a:pt x="48" y="247"/>
                </a:lnTo>
                <a:lnTo>
                  <a:pt x="48" y="246"/>
                </a:lnTo>
                <a:lnTo>
                  <a:pt x="47" y="246"/>
                </a:lnTo>
                <a:lnTo>
                  <a:pt x="47" y="246"/>
                </a:lnTo>
                <a:lnTo>
                  <a:pt x="46" y="246"/>
                </a:lnTo>
                <a:lnTo>
                  <a:pt x="46" y="246"/>
                </a:lnTo>
                <a:lnTo>
                  <a:pt x="45" y="246"/>
                </a:lnTo>
                <a:lnTo>
                  <a:pt x="45" y="246"/>
                </a:lnTo>
                <a:lnTo>
                  <a:pt x="45" y="245"/>
                </a:lnTo>
                <a:lnTo>
                  <a:pt x="45" y="245"/>
                </a:lnTo>
                <a:lnTo>
                  <a:pt x="44" y="245"/>
                </a:lnTo>
                <a:lnTo>
                  <a:pt x="44" y="244"/>
                </a:lnTo>
                <a:lnTo>
                  <a:pt x="43" y="244"/>
                </a:lnTo>
                <a:lnTo>
                  <a:pt x="43" y="244"/>
                </a:lnTo>
                <a:lnTo>
                  <a:pt x="42" y="243"/>
                </a:lnTo>
                <a:lnTo>
                  <a:pt x="42" y="243"/>
                </a:lnTo>
                <a:lnTo>
                  <a:pt x="42" y="241"/>
                </a:lnTo>
                <a:lnTo>
                  <a:pt x="42" y="241"/>
                </a:lnTo>
                <a:lnTo>
                  <a:pt x="42" y="241"/>
                </a:lnTo>
                <a:lnTo>
                  <a:pt x="42" y="241"/>
                </a:lnTo>
                <a:lnTo>
                  <a:pt x="42" y="241"/>
                </a:lnTo>
                <a:lnTo>
                  <a:pt x="41" y="241"/>
                </a:lnTo>
                <a:lnTo>
                  <a:pt x="41" y="241"/>
                </a:lnTo>
                <a:lnTo>
                  <a:pt x="40" y="240"/>
                </a:lnTo>
                <a:lnTo>
                  <a:pt x="40" y="240"/>
                </a:lnTo>
                <a:lnTo>
                  <a:pt x="39" y="240"/>
                </a:lnTo>
                <a:lnTo>
                  <a:pt x="38" y="240"/>
                </a:lnTo>
                <a:lnTo>
                  <a:pt x="38" y="241"/>
                </a:lnTo>
                <a:lnTo>
                  <a:pt x="38" y="240"/>
                </a:lnTo>
                <a:lnTo>
                  <a:pt x="37" y="240"/>
                </a:lnTo>
                <a:lnTo>
                  <a:pt x="36" y="240"/>
                </a:lnTo>
                <a:lnTo>
                  <a:pt x="36" y="240"/>
                </a:lnTo>
                <a:lnTo>
                  <a:pt x="35" y="240"/>
                </a:lnTo>
                <a:lnTo>
                  <a:pt x="35" y="240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4" y="238"/>
                </a:lnTo>
                <a:lnTo>
                  <a:pt x="34" y="238"/>
                </a:lnTo>
                <a:lnTo>
                  <a:pt x="34" y="237"/>
                </a:lnTo>
                <a:lnTo>
                  <a:pt x="34" y="237"/>
                </a:lnTo>
                <a:lnTo>
                  <a:pt x="33" y="237"/>
                </a:lnTo>
                <a:lnTo>
                  <a:pt x="33" y="236"/>
                </a:lnTo>
                <a:lnTo>
                  <a:pt x="33" y="236"/>
                </a:lnTo>
                <a:lnTo>
                  <a:pt x="32" y="236"/>
                </a:lnTo>
                <a:lnTo>
                  <a:pt x="32" y="236"/>
                </a:lnTo>
                <a:lnTo>
                  <a:pt x="31" y="235"/>
                </a:lnTo>
                <a:lnTo>
                  <a:pt x="30" y="235"/>
                </a:lnTo>
                <a:lnTo>
                  <a:pt x="30" y="235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1" y="233"/>
                </a:lnTo>
                <a:lnTo>
                  <a:pt x="31" y="233"/>
                </a:lnTo>
                <a:lnTo>
                  <a:pt x="31" y="232"/>
                </a:lnTo>
                <a:lnTo>
                  <a:pt x="31" y="232"/>
                </a:lnTo>
                <a:lnTo>
                  <a:pt x="31" y="232"/>
                </a:lnTo>
                <a:lnTo>
                  <a:pt x="31" y="231"/>
                </a:lnTo>
                <a:lnTo>
                  <a:pt x="31" y="231"/>
                </a:lnTo>
                <a:lnTo>
                  <a:pt x="30" y="230"/>
                </a:lnTo>
                <a:lnTo>
                  <a:pt x="30" y="230"/>
                </a:lnTo>
                <a:lnTo>
                  <a:pt x="30" y="229"/>
                </a:lnTo>
                <a:lnTo>
                  <a:pt x="30" y="229"/>
                </a:lnTo>
                <a:lnTo>
                  <a:pt x="30" y="229"/>
                </a:lnTo>
                <a:lnTo>
                  <a:pt x="29" y="229"/>
                </a:lnTo>
                <a:lnTo>
                  <a:pt x="29" y="229"/>
                </a:lnTo>
                <a:lnTo>
                  <a:pt x="28" y="229"/>
                </a:lnTo>
                <a:lnTo>
                  <a:pt x="28" y="229"/>
                </a:lnTo>
                <a:lnTo>
                  <a:pt x="28" y="229"/>
                </a:lnTo>
                <a:lnTo>
                  <a:pt x="27" y="229"/>
                </a:lnTo>
                <a:lnTo>
                  <a:pt x="26" y="228"/>
                </a:lnTo>
                <a:lnTo>
                  <a:pt x="26" y="227"/>
                </a:lnTo>
                <a:lnTo>
                  <a:pt x="26" y="227"/>
                </a:lnTo>
                <a:lnTo>
                  <a:pt x="25" y="226"/>
                </a:lnTo>
                <a:lnTo>
                  <a:pt x="25" y="226"/>
                </a:lnTo>
                <a:lnTo>
                  <a:pt x="25" y="225"/>
                </a:lnTo>
                <a:lnTo>
                  <a:pt x="25" y="225"/>
                </a:lnTo>
                <a:lnTo>
                  <a:pt x="24" y="225"/>
                </a:lnTo>
                <a:lnTo>
                  <a:pt x="24" y="224"/>
                </a:lnTo>
                <a:lnTo>
                  <a:pt x="24" y="224"/>
                </a:lnTo>
                <a:lnTo>
                  <a:pt x="23" y="224"/>
                </a:lnTo>
                <a:lnTo>
                  <a:pt x="23" y="224"/>
                </a:lnTo>
                <a:lnTo>
                  <a:pt x="23" y="224"/>
                </a:lnTo>
                <a:lnTo>
                  <a:pt x="22" y="224"/>
                </a:lnTo>
                <a:lnTo>
                  <a:pt x="22" y="225"/>
                </a:lnTo>
                <a:lnTo>
                  <a:pt x="22" y="225"/>
                </a:lnTo>
                <a:lnTo>
                  <a:pt x="22" y="225"/>
                </a:lnTo>
                <a:lnTo>
                  <a:pt x="22" y="225"/>
                </a:lnTo>
                <a:lnTo>
                  <a:pt x="22" y="224"/>
                </a:lnTo>
                <a:lnTo>
                  <a:pt x="22" y="224"/>
                </a:lnTo>
                <a:lnTo>
                  <a:pt x="21" y="224"/>
                </a:lnTo>
                <a:lnTo>
                  <a:pt x="20" y="224"/>
                </a:lnTo>
                <a:lnTo>
                  <a:pt x="20" y="223"/>
                </a:lnTo>
                <a:lnTo>
                  <a:pt x="20" y="222"/>
                </a:lnTo>
                <a:lnTo>
                  <a:pt x="19" y="220"/>
                </a:lnTo>
                <a:lnTo>
                  <a:pt x="19" y="220"/>
                </a:lnTo>
                <a:lnTo>
                  <a:pt x="19" y="220"/>
                </a:lnTo>
                <a:lnTo>
                  <a:pt x="19" y="219"/>
                </a:lnTo>
                <a:lnTo>
                  <a:pt x="20" y="219"/>
                </a:lnTo>
                <a:lnTo>
                  <a:pt x="20" y="219"/>
                </a:lnTo>
                <a:lnTo>
                  <a:pt x="19" y="219"/>
                </a:lnTo>
                <a:lnTo>
                  <a:pt x="19" y="218"/>
                </a:lnTo>
                <a:lnTo>
                  <a:pt x="18" y="217"/>
                </a:lnTo>
                <a:lnTo>
                  <a:pt x="18" y="217"/>
                </a:lnTo>
                <a:lnTo>
                  <a:pt x="18" y="216"/>
                </a:lnTo>
                <a:lnTo>
                  <a:pt x="19" y="216"/>
                </a:lnTo>
                <a:lnTo>
                  <a:pt x="19" y="215"/>
                </a:lnTo>
                <a:lnTo>
                  <a:pt x="19" y="215"/>
                </a:lnTo>
                <a:lnTo>
                  <a:pt x="19" y="214"/>
                </a:lnTo>
                <a:lnTo>
                  <a:pt x="19" y="212"/>
                </a:lnTo>
                <a:lnTo>
                  <a:pt x="19" y="212"/>
                </a:lnTo>
                <a:lnTo>
                  <a:pt x="19" y="211"/>
                </a:lnTo>
                <a:lnTo>
                  <a:pt x="19" y="211"/>
                </a:lnTo>
                <a:lnTo>
                  <a:pt x="19" y="210"/>
                </a:lnTo>
                <a:lnTo>
                  <a:pt x="19" y="210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20" y="208"/>
                </a:lnTo>
                <a:lnTo>
                  <a:pt x="21" y="208"/>
                </a:lnTo>
                <a:lnTo>
                  <a:pt x="21" y="208"/>
                </a:lnTo>
                <a:lnTo>
                  <a:pt x="22" y="208"/>
                </a:lnTo>
                <a:lnTo>
                  <a:pt x="22" y="207"/>
                </a:lnTo>
                <a:lnTo>
                  <a:pt x="22" y="207"/>
                </a:lnTo>
                <a:lnTo>
                  <a:pt x="22" y="206"/>
                </a:lnTo>
                <a:lnTo>
                  <a:pt x="21" y="206"/>
                </a:lnTo>
                <a:lnTo>
                  <a:pt x="21" y="206"/>
                </a:lnTo>
                <a:lnTo>
                  <a:pt x="20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8" y="206"/>
                </a:lnTo>
                <a:lnTo>
                  <a:pt x="18" y="205"/>
                </a:lnTo>
                <a:lnTo>
                  <a:pt x="18" y="205"/>
                </a:lnTo>
                <a:lnTo>
                  <a:pt x="19" y="204"/>
                </a:lnTo>
                <a:lnTo>
                  <a:pt x="19" y="204"/>
                </a:lnTo>
                <a:lnTo>
                  <a:pt x="19" y="203"/>
                </a:lnTo>
                <a:lnTo>
                  <a:pt x="19" y="203"/>
                </a:lnTo>
                <a:lnTo>
                  <a:pt x="19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1"/>
                </a:lnTo>
                <a:lnTo>
                  <a:pt x="21" y="201"/>
                </a:lnTo>
                <a:lnTo>
                  <a:pt x="21" y="200"/>
                </a:lnTo>
                <a:lnTo>
                  <a:pt x="22" y="199"/>
                </a:lnTo>
                <a:lnTo>
                  <a:pt x="23" y="199"/>
                </a:lnTo>
                <a:lnTo>
                  <a:pt x="23" y="198"/>
                </a:lnTo>
                <a:lnTo>
                  <a:pt x="23" y="198"/>
                </a:lnTo>
                <a:lnTo>
                  <a:pt x="24" y="197"/>
                </a:lnTo>
                <a:lnTo>
                  <a:pt x="24" y="197"/>
                </a:lnTo>
                <a:lnTo>
                  <a:pt x="25" y="196"/>
                </a:lnTo>
                <a:lnTo>
                  <a:pt x="25" y="196"/>
                </a:lnTo>
                <a:lnTo>
                  <a:pt x="25" y="196"/>
                </a:lnTo>
                <a:lnTo>
                  <a:pt x="25" y="195"/>
                </a:lnTo>
                <a:lnTo>
                  <a:pt x="25" y="195"/>
                </a:lnTo>
                <a:lnTo>
                  <a:pt x="24" y="195"/>
                </a:lnTo>
                <a:lnTo>
                  <a:pt x="24" y="195"/>
                </a:lnTo>
                <a:lnTo>
                  <a:pt x="24" y="194"/>
                </a:lnTo>
                <a:lnTo>
                  <a:pt x="23" y="194"/>
                </a:lnTo>
                <a:lnTo>
                  <a:pt x="23" y="193"/>
                </a:lnTo>
                <a:lnTo>
                  <a:pt x="22" y="193"/>
                </a:lnTo>
                <a:lnTo>
                  <a:pt x="22" y="192"/>
                </a:lnTo>
                <a:lnTo>
                  <a:pt x="21" y="192"/>
                </a:lnTo>
                <a:lnTo>
                  <a:pt x="20" y="191"/>
                </a:lnTo>
                <a:lnTo>
                  <a:pt x="20" y="191"/>
                </a:lnTo>
                <a:lnTo>
                  <a:pt x="20" y="191"/>
                </a:lnTo>
                <a:lnTo>
                  <a:pt x="19" y="190"/>
                </a:lnTo>
                <a:lnTo>
                  <a:pt x="19" y="190"/>
                </a:lnTo>
                <a:lnTo>
                  <a:pt x="19" y="189"/>
                </a:lnTo>
                <a:lnTo>
                  <a:pt x="19" y="189"/>
                </a:lnTo>
                <a:lnTo>
                  <a:pt x="20" y="189"/>
                </a:lnTo>
                <a:lnTo>
                  <a:pt x="20" y="188"/>
                </a:lnTo>
                <a:lnTo>
                  <a:pt x="21" y="187"/>
                </a:lnTo>
                <a:lnTo>
                  <a:pt x="21" y="187"/>
                </a:lnTo>
                <a:lnTo>
                  <a:pt x="20" y="186"/>
                </a:lnTo>
                <a:lnTo>
                  <a:pt x="20" y="186"/>
                </a:lnTo>
                <a:lnTo>
                  <a:pt x="19" y="186"/>
                </a:lnTo>
                <a:lnTo>
                  <a:pt x="19" y="186"/>
                </a:lnTo>
                <a:lnTo>
                  <a:pt x="19" y="186"/>
                </a:lnTo>
                <a:lnTo>
                  <a:pt x="19" y="185"/>
                </a:lnTo>
                <a:lnTo>
                  <a:pt x="19" y="185"/>
                </a:lnTo>
                <a:lnTo>
                  <a:pt x="19" y="186"/>
                </a:lnTo>
                <a:lnTo>
                  <a:pt x="19" y="185"/>
                </a:lnTo>
                <a:lnTo>
                  <a:pt x="20" y="185"/>
                </a:lnTo>
                <a:lnTo>
                  <a:pt x="20" y="185"/>
                </a:lnTo>
                <a:lnTo>
                  <a:pt x="21" y="185"/>
                </a:lnTo>
                <a:lnTo>
                  <a:pt x="21" y="184"/>
                </a:lnTo>
                <a:lnTo>
                  <a:pt x="21" y="184"/>
                </a:lnTo>
                <a:lnTo>
                  <a:pt x="22" y="183"/>
                </a:lnTo>
                <a:lnTo>
                  <a:pt x="22" y="183"/>
                </a:lnTo>
                <a:lnTo>
                  <a:pt x="22" y="183"/>
                </a:lnTo>
                <a:lnTo>
                  <a:pt x="22" y="183"/>
                </a:lnTo>
                <a:lnTo>
                  <a:pt x="22" y="182"/>
                </a:lnTo>
                <a:lnTo>
                  <a:pt x="22" y="181"/>
                </a:lnTo>
                <a:lnTo>
                  <a:pt x="23" y="181"/>
                </a:lnTo>
                <a:lnTo>
                  <a:pt x="23" y="180"/>
                </a:lnTo>
                <a:lnTo>
                  <a:pt x="24" y="180"/>
                </a:lnTo>
                <a:lnTo>
                  <a:pt x="24" y="179"/>
                </a:lnTo>
                <a:lnTo>
                  <a:pt x="24" y="179"/>
                </a:lnTo>
                <a:lnTo>
                  <a:pt x="24" y="178"/>
                </a:lnTo>
                <a:lnTo>
                  <a:pt x="24" y="178"/>
                </a:lnTo>
                <a:lnTo>
                  <a:pt x="24" y="177"/>
                </a:lnTo>
                <a:lnTo>
                  <a:pt x="24" y="177"/>
                </a:lnTo>
                <a:lnTo>
                  <a:pt x="24" y="177"/>
                </a:lnTo>
                <a:lnTo>
                  <a:pt x="24" y="176"/>
                </a:lnTo>
                <a:lnTo>
                  <a:pt x="25" y="176"/>
                </a:lnTo>
                <a:lnTo>
                  <a:pt x="25" y="175"/>
                </a:lnTo>
                <a:lnTo>
                  <a:pt x="25" y="175"/>
                </a:lnTo>
                <a:lnTo>
                  <a:pt x="25" y="174"/>
                </a:lnTo>
                <a:lnTo>
                  <a:pt x="25" y="174"/>
                </a:lnTo>
                <a:lnTo>
                  <a:pt x="25" y="174"/>
                </a:lnTo>
                <a:lnTo>
                  <a:pt x="25" y="173"/>
                </a:lnTo>
                <a:lnTo>
                  <a:pt x="25" y="173"/>
                </a:lnTo>
                <a:lnTo>
                  <a:pt x="25" y="172"/>
                </a:lnTo>
                <a:lnTo>
                  <a:pt x="25" y="172"/>
                </a:lnTo>
                <a:lnTo>
                  <a:pt x="26" y="171"/>
                </a:lnTo>
                <a:lnTo>
                  <a:pt x="26" y="170"/>
                </a:lnTo>
                <a:lnTo>
                  <a:pt x="27" y="170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7"/>
                </a:lnTo>
                <a:lnTo>
                  <a:pt x="27" y="167"/>
                </a:lnTo>
                <a:lnTo>
                  <a:pt x="27" y="166"/>
                </a:lnTo>
                <a:lnTo>
                  <a:pt x="27" y="166"/>
                </a:lnTo>
                <a:lnTo>
                  <a:pt x="28" y="165"/>
                </a:lnTo>
                <a:lnTo>
                  <a:pt x="28" y="165"/>
                </a:lnTo>
                <a:lnTo>
                  <a:pt x="28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3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1"/>
                </a:lnTo>
                <a:lnTo>
                  <a:pt x="30" y="161"/>
                </a:lnTo>
                <a:lnTo>
                  <a:pt x="31" y="161"/>
                </a:lnTo>
                <a:lnTo>
                  <a:pt x="31" y="160"/>
                </a:lnTo>
                <a:lnTo>
                  <a:pt x="31" y="160"/>
                </a:lnTo>
                <a:lnTo>
                  <a:pt x="31" y="159"/>
                </a:lnTo>
                <a:lnTo>
                  <a:pt x="31" y="159"/>
                </a:lnTo>
                <a:lnTo>
                  <a:pt x="31" y="159"/>
                </a:lnTo>
                <a:lnTo>
                  <a:pt x="30" y="150"/>
                </a:lnTo>
                <a:lnTo>
                  <a:pt x="33" y="145"/>
                </a:lnTo>
                <a:lnTo>
                  <a:pt x="34" y="144"/>
                </a:lnTo>
                <a:lnTo>
                  <a:pt x="33" y="144"/>
                </a:lnTo>
                <a:lnTo>
                  <a:pt x="32" y="144"/>
                </a:lnTo>
                <a:lnTo>
                  <a:pt x="32" y="144"/>
                </a:lnTo>
                <a:lnTo>
                  <a:pt x="31" y="144"/>
                </a:lnTo>
                <a:lnTo>
                  <a:pt x="31" y="143"/>
                </a:lnTo>
                <a:lnTo>
                  <a:pt x="31" y="142"/>
                </a:lnTo>
                <a:lnTo>
                  <a:pt x="30" y="142"/>
                </a:lnTo>
                <a:lnTo>
                  <a:pt x="30" y="142"/>
                </a:lnTo>
                <a:lnTo>
                  <a:pt x="30" y="141"/>
                </a:lnTo>
                <a:lnTo>
                  <a:pt x="30" y="141"/>
                </a:lnTo>
                <a:lnTo>
                  <a:pt x="30" y="140"/>
                </a:lnTo>
                <a:lnTo>
                  <a:pt x="29" y="139"/>
                </a:lnTo>
                <a:lnTo>
                  <a:pt x="29" y="139"/>
                </a:lnTo>
                <a:lnTo>
                  <a:pt x="29" y="139"/>
                </a:lnTo>
                <a:lnTo>
                  <a:pt x="29" y="139"/>
                </a:lnTo>
                <a:lnTo>
                  <a:pt x="30" y="139"/>
                </a:lnTo>
                <a:lnTo>
                  <a:pt x="30" y="137"/>
                </a:lnTo>
                <a:lnTo>
                  <a:pt x="30" y="137"/>
                </a:lnTo>
                <a:lnTo>
                  <a:pt x="30" y="136"/>
                </a:lnTo>
                <a:lnTo>
                  <a:pt x="30" y="136"/>
                </a:lnTo>
                <a:lnTo>
                  <a:pt x="31" y="135"/>
                </a:lnTo>
                <a:lnTo>
                  <a:pt x="31" y="134"/>
                </a:lnTo>
                <a:lnTo>
                  <a:pt x="31" y="134"/>
                </a:lnTo>
                <a:lnTo>
                  <a:pt x="30" y="133"/>
                </a:lnTo>
                <a:lnTo>
                  <a:pt x="30" y="133"/>
                </a:lnTo>
                <a:lnTo>
                  <a:pt x="31" y="132"/>
                </a:lnTo>
                <a:lnTo>
                  <a:pt x="32" y="132"/>
                </a:lnTo>
                <a:lnTo>
                  <a:pt x="32" y="131"/>
                </a:lnTo>
                <a:lnTo>
                  <a:pt x="32" y="131"/>
                </a:lnTo>
                <a:lnTo>
                  <a:pt x="32" y="130"/>
                </a:lnTo>
                <a:lnTo>
                  <a:pt x="31" y="130"/>
                </a:lnTo>
                <a:lnTo>
                  <a:pt x="31" y="130"/>
                </a:lnTo>
                <a:lnTo>
                  <a:pt x="30" y="130"/>
                </a:lnTo>
                <a:lnTo>
                  <a:pt x="30" y="130"/>
                </a:lnTo>
                <a:lnTo>
                  <a:pt x="29" y="130"/>
                </a:lnTo>
                <a:lnTo>
                  <a:pt x="28" y="130"/>
                </a:lnTo>
                <a:lnTo>
                  <a:pt x="27" y="129"/>
                </a:lnTo>
                <a:lnTo>
                  <a:pt x="27" y="129"/>
                </a:lnTo>
                <a:lnTo>
                  <a:pt x="26" y="129"/>
                </a:lnTo>
                <a:lnTo>
                  <a:pt x="26" y="129"/>
                </a:lnTo>
                <a:lnTo>
                  <a:pt x="25" y="129"/>
                </a:lnTo>
                <a:lnTo>
                  <a:pt x="25" y="129"/>
                </a:lnTo>
                <a:lnTo>
                  <a:pt x="24" y="129"/>
                </a:lnTo>
                <a:lnTo>
                  <a:pt x="24" y="128"/>
                </a:lnTo>
                <a:lnTo>
                  <a:pt x="24" y="128"/>
                </a:lnTo>
                <a:lnTo>
                  <a:pt x="23" y="128"/>
                </a:lnTo>
                <a:lnTo>
                  <a:pt x="23" y="129"/>
                </a:lnTo>
                <a:lnTo>
                  <a:pt x="23" y="129"/>
                </a:lnTo>
                <a:lnTo>
                  <a:pt x="23" y="128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1" y="129"/>
                </a:lnTo>
                <a:lnTo>
                  <a:pt x="21" y="129"/>
                </a:lnTo>
                <a:lnTo>
                  <a:pt x="20" y="129"/>
                </a:lnTo>
                <a:lnTo>
                  <a:pt x="20" y="129"/>
                </a:lnTo>
                <a:lnTo>
                  <a:pt x="19" y="129"/>
                </a:lnTo>
                <a:lnTo>
                  <a:pt x="19" y="129"/>
                </a:lnTo>
                <a:lnTo>
                  <a:pt x="18" y="130"/>
                </a:lnTo>
                <a:lnTo>
                  <a:pt x="17" y="130"/>
                </a:lnTo>
                <a:lnTo>
                  <a:pt x="17" y="129"/>
                </a:lnTo>
                <a:lnTo>
                  <a:pt x="17" y="129"/>
                </a:lnTo>
                <a:lnTo>
                  <a:pt x="18" y="129"/>
                </a:lnTo>
                <a:lnTo>
                  <a:pt x="18" y="129"/>
                </a:lnTo>
                <a:lnTo>
                  <a:pt x="18" y="128"/>
                </a:lnTo>
                <a:lnTo>
                  <a:pt x="19" y="128"/>
                </a:lnTo>
                <a:lnTo>
                  <a:pt x="19" y="128"/>
                </a:lnTo>
                <a:lnTo>
                  <a:pt x="19" y="127"/>
                </a:lnTo>
                <a:lnTo>
                  <a:pt x="18" y="127"/>
                </a:lnTo>
                <a:lnTo>
                  <a:pt x="18" y="127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5"/>
                </a:lnTo>
                <a:lnTo>
                  <a:pt x="18" y="125"/>
                </a:lnTo>
                <a:lnTo>
                  <a:pt x="18" y="125"/>
                </a:lnTo>
                <a:lnTo>
                  <a:pt x="18" y="124"/>
                </a:lnTo>
                <a:lnTo>
                  <a:pt x="19" y="124"/>
                </a:lnTo>
                <a:lnTo>
                  <a:pt x="19" y="124"/>
                </a:lnTo>
                <a:lnTo>
                  <a:pt x="19" y="123"/>
                </a:lnTo>
                <a:lnTo>
                  <a:pt x="19" y="123"/>
                </a:lnTo>
                <a:lnTo>
                  <a:pt x="20" y="123"/>
                </a:lnTo>
                <a:lnTo>
                  <a:pt x="21" y="120"/>
                </a:lnTo>
                <a:lnTo>
                  <a:pt x="20" y="118"/>
                </a:lnTo>
                <a:lnTo>
                  <a:pt x="20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6"/>
                </a:lnTo>
                <a:lnTo>
                  <a:pt x="19" y="116"/>
                </a:lnTo>
                <a:lnTo>
                  <a:pt x="18" y="116"/>
                </a:lnTo>
                <a:lnTo>
                  <a:pt x="18" y="115"/>
                </a:lnTo>
                <a:lnTo>
                  <a:pt x="18" y="114"/>
                </a:lnTo>
                <a:lnTo>
                  <a:pt x="18" y="114"/>
                </a:lnTo>
                <a:lnTo>
                  <a:pt x="17" y="114"/>
                </a:lnTo>
                <a:lnTo>
                  <a:pt x="17" y="113"/>
                </a:lnTo>
                <a:lnTo>
                  <a:pt x="17" y="113"/>
                </a:lnTo>
                <a:lnTo>
                  <a:pt x="17" y="112"/>
                </a:lnTo>
                <a:lnTo>
                  <a:pt x="16" y="112"/>
                </a:lnTo>
                <a:lnTo>
                  <a:pt x="16" y="112"/>
                </a:lnTo>
                <a:lnTo>
                  <a:pt x="16" y="112"/>
                </a:lnTo>
                <a:lnTo>
                  <a:pt x="15" y="111"/>
                </a:lnTo>
                <a:lnTo>
                  <a:pt x="15" y="111"/>
                </a:lnTo>
                <a:lnTo>
                  <a:pt x="16" y="110"/>
                </a:lnTo>
                <a:lnTo>
                  <a:pt x="15" y="110"/>
                </a:lnTo>
                <a:lnTo>
                  <a:pt x="15" y="109"/>
                </a:lnTo>
                <a:lnTo>
                  <a:pt x="15" y="109"/>
                </a:lnTo>
                <a:lnTo>
                  <a:pt x="15" y="109"/>
                </a:lnTo>
                <a:lnTo>
                  <a:pt x="15" y="108"/>
                </a:lnTo>
                <a:lnTo>
                  <a:pt x="14" y="108"/>
                </a:lnTo>
                <a:lnTo>
                  <a:pt x="14" y="109"/>
                </a:lnTo>
                <a:lnTo>
                  <a:pt x="14" y="108"/>
                </a:lnTo>
                <a:lnTo>
                  <a:pt x="13" y="108"/>
                </a:lnTo>
                <a:lnTo>
                  <a:pt x="13" y="108"/>
                </a:lnTo>
                <a:lnTo>
                  <a:pt x="13" y="109"/>
                </a:lnTo>
                <a:lnTo>
                  <a:pt x="12" y="109"/>
                </a:lnTo>
                <a:lnTo>
                  <a:pt x="12" y="108"/>
                </a:lnTo>
                <a:lnTo>
                  <a:pt x="13" y="108"/>
                </a:lnTo>
                <a:lnTo>
                  <a:pt x="13" y="107"/>
                </a:lnTo>
                <a:lnTo>
                  <a:pt x="14" y="106"/>
                </a:lnTo>
                <a:lnTo>
                  <a:pt x="15" y="106"/>
                </a:lnTo>
                <a:lnTo>
                  <a:pt x="15" y="105"/>
                </a:lnTo>
                <a:lnTo>
                  <a:pt x="16" y="105"/>
                </a:lnTo>
                <a:lnTo>
                  <a:pt x="16" y="104"/>
                </a:lnTo>
                <a:lnTo>
                  <a:pt x="17" y="103"/>
                </a:lnTo>
                <a:lnTo>
                  <a:pt x="17" y="103"/>
                </a:lnTo>
                <a:lnTo>
                  <a:pt x="17" y="102"/>
                </a:lnTo>
                <a:lnTo>
                  <a:pt x="17" y="101"/>
                </a:lnTo>
                <a:lnTo>
                  <a:pt x="16" y="101"/>
                </a:lnTo>
                <a:lnTo>
                  <a:pt x="16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8"/>
                </a:lnTo>
                <a:lnTo>
                  <a:pt x="18" y="98"/>
                </a:lnTo>
                <a:lnTo>
                  <a:pt x="18" y="98"/>
                </a:lnTo>
                <a:lnTo>
                  <a:pt x="19" y="97"/>
                </a:lnTo>
                <a:lnTo>
                  <a:pt x="19" y="97"/>
                </a:lnTo>
                <a:lnTo>
                  <a:pt x="19" y="97"/>
                </a:lnTo>
                <a:lnTo>
                  <a:pt x="19" y="97"/>
                </a:lnTo>
                <a:lnTo>
                  <a:pt x="19" y="96"/>
                </a:lnTo>
                <a:lnTo>
                  <a:pt x="18" y="96"/>
                </a:lnTo>
                <a:lnTo>
                  <a:pt x="18" y="96"/>
                </a:lnTo>
                <a:lnTo>
                  <a:pt x="17" y="96"/>
                </a:lnTo>
                <a:lnTo>
                  <a:pt x="17" y="96"/>
                </a:lnTo>
                <a:lnTo>
                  <a:pt x="15" y="96"/>
                </a:lnTo>
                <a:lnTo>
                  <a:pt x="14" y="95"/>
                </a:lnTo>
                <a:lnTo>
                  <a:pt x="14" y="95"/>
                </a:lnTo>
                <a:lnTo>
                  <a:pt x="14" y="94"/>
                </a:lnTo>
                <a:lnTo>
                  <a:pt x="13" y="94"/>
                </a:lnTo>
                <a:lnTo>
                  <a:pt x="13" y="94"/>
                </a:lnTo>
                <a:lnTo>
                  <a:pt x="12" y="94"/>
                </a:lnTo>
                <a:lnTo>
                  <a:pt x="12" y="93"/>
                </a:lnTo>
                <a:lnTo>
                  <a:pt x="11" y="94"/>
                </a:lnTo>
                <a:lnTo>
                  <a:pt x="10" y="94"/>
                </a:lnTo>
                <a:lnTo>
                  <a:pt x="10" y="94"/>
                </a:lnTo>
                <a:lnTo>
                  <a:pt x="9" y="94"/>
                </a:lnTo>
                <a:lnTo>
                  <a:pt x="9" y="94"/>
                </a:lnTo>
                <a:lnTo>
                  <a:pt x="9" y="93"/>
                </a:lnTo>
                <a:lnTo>
                  <a:pt x="8" y="93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1"/>
                </a:lnTo>
                <a:lnTo>
                  <a:pt x="8" y="91"/>
                </a:lnTo>
                <a:lnTo>
                  <a:pt x="8" y="91"/>
                </a:lnTo>
                <a:lnTo>
                  <a:pt x="8" y="90"/>
                </a:lnTo>
                <a:lnTo>
                  <a:pt x="9" y="90"/>
                </a:lnTo>
                <a:lnTo>
                  <a:pt x="9" y="89"/>
                </a:lnTo>
                <a:lnTo>
                  <a:pt x="9" y="89"/>
                </a:lnTo>
                <a:lnTo>
                  <a:pt x="9" y="88"/>
                </a:lnTo>
                <a:lnTo>
                  <a:pt x="9" y="88"/>
                </a:lnTo>
                <a:lnTo>
                  <a:pt x="8" y="84"/>
                </a:lnTo>
                <a:lnTo>
                  <a:pt x="7" y="83"/>
                </a:lnTo>
                <a:lnTo>
                  <a:pt x="7" y="83"/>
                </a:lnTo>
                <a:lnTo>
                  <a:pt x="7" y="83"/>
                </a:lnTo>
                <a:lnTo>
                  <a:pt x="6" y="83"/>
                </a:lnTo>
                <a:lnTo>
                  <a:pt x="5" y="82"/>
                </a:lnTo>
                <a:lnTo>
                  <a:pt x="5" y="82"/>
                </a:lnTo>
                <a:lnTo>
                  <a:pt x="5" y="82"/>
                </a:lnTo>
                <a:lnTo>
                  <a:pt x="5" y="81"/>
                </a:lnTo>
                <a:lnTo>
                  <a:pt x="5" y="81"/>
                </a:lnTo>
                <a:lnTo>
                  <a:pt x="5" y="80"/>
                </a:lnTo>
                <a:lnTo>
                  <a:pt x="6" y="80"/>
                </a:lnTo>
                <a:lnTo>
                  <a:pt x="6" y="80"/>
                </a:lnTo>
                <a:lnTo>
                  <a:pt x="6" y="80"/>
                </a:lnTo>
                <a:lnTo>
                  <a:pt x="7" y="80"/>
                </a:lnTo>
                <a:lnTo>
                  <a:pt x="7" y="80"/>
                </a:lnTo>
                <a:lnTo>
                  <a:pt x="7" y="80"/>
                </a:lnTo>
                <a:lnTo>
                  <a:pt x="8" y="80"/>
                </a:lnTo>
                <a:lnTo>
                  <a:pt x="8" y="80"/>
                </a:lnTo>
                <a:lnTo>
                  <a:pt x="9" y="79"/>
                </a:lnTo>
                <a:lnTo>
                  <a:pt x="9" y="79"/>
                </a:lnTo>
                <a:lnTo>
                  <a:pt x="9" y="79"/>
                </a:lnTo>
                <a:lnTo>
                  <a:pt x="10" y="79"/>
                </a:lnTo>
                <a:lnTo>
                  <a:pt x="10" y="78"/>
                </a:lnTo>
                <a:lnTo>
                  <a:pt x="10" y="78"/>
                </a:lnTo>
                <a:lnTo>
                  <a:pt x="10" y="77"/>
                </a:lnTo>
                <a:lnTo>
                  <a:pt x="10" y="77"/>
                </a:lnTo>
                <a:lnTo>
                  <a:pt x="10" y="76"/>
                </a:lnTo>
                <a:lnTo>
                  <a:pt x="10" y="75"/>
                </a:lnTo>
                <a:lnTo>
                  <a:pt x="10" y="75"/>
                </a:lnTo>
                <a:lnTo>
                  <a:pt x="10" y="75"/>
                </a:lnTo>
                <a:lnTo>
                  <a:pt x="10" y="74"/>
                </a:lnTo>
                <a:lnTo>
                  <a:pt x="11" y="74"/>
                </a:lnTo>
                <a:lnTo>
                  <a:pt x="11" y="74"/>
                </a:lnTo>
                <a:lnTo>
                  <a:pt x="12" y="74"/>
                </a:lnTo>
                <a:lnTo>
                  <a:pt x="12" y="74"/>
                </a:lnTo>
                <a:lnTo>
                  <a:pt x="11" y="73"/>
                </a:lnTo>
                <a:lnTo>
                  <a:pt x="10" y="73"/>
                </a:lnTo>
                <a:lnTo>
                  <a:pt x="10" y="72"/>
                </a:lnTo>
                <a:lnTo>
                  <a:pt x="10" y="69"/>
                </a:lnTo>
                <a:lnTo>
                  <a:pt x="10" y="67"/>
                </a:lnTo>
                <a:lnTo>
                  <a:pt x="10" y="62"/>
                </a:lnTo>
                <a:lnTo>
                  <a:pt x="8" y="63"/>
                </a:lnTo>
                <a:lnTo>
                  <a:pt x="7" y="63"/>
                </a:lnTo>
                <a:lnTo>
                  <a:pt x="7" y="62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6" y="63"/>
                </a:lnTo>
                <a:lnTo>
                  <a:pt x="6" y="64"/>
                </a:lnTo>
                <a:lnTo>
                  <a:pt x="6" y="64"/>
                </a:lnTo>
                <a:lnTo>
                  <a:pt x="5" y="64"/>
                </a:lnTo>
                <a:lnTo>
                  <a:pt x="5" y="64"/>
                </a:lnTo>
                <a:lnTo>
                  <a:pt x="4" y="64"/>
                </a:lnTo>
                <a:lnTo>
                  <a:pt x="4" y="64"/>
                </a:lnTo>
                <a:lnTo>
                  <a:pt x="4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4"/>
                </a:lnTo>
                <a:lnTo>
                  <a:pt x="3" y="64"/>
                </a:lnTo>
                <a:lnTo>
                  <a:pt x="3" y="63"/>
                </a:lnTo>
                <a:lnTo>
                  <a:pt x="3" y="63"/>
                </a:lnTo>
                <a:lnTo>
                  <a:pt x="3" y="63"/>
                </a:lnTo>
                <a:lnTo>
                  <a:pt x="3" y="62"/>
                </a:lnTo>
                <a:lnTo>
                  <a:pt x="2" y="62"/>
                </a:lnTo>
                <a:lnTo>
                  <a:pt x="2" y="63"/>
                </a:lnTo>
                <a:lnTo>
                  <a:pt x="2" y="63"/>
                </a:lnTo>
                <a:lnTo>
                  <a:pt x="2" y="62"/>
                </a:lnTo>
                <a:lnTo>
                  <a:pt x="2" y="62"/>
                </a:lnTo>
                <a:lnTo>
                  <a:pt x="2" y="61"/>
                </a:lnTo>
                <a:lnTo>
                  <a:pt x="2" y="61"/>
                </a:lnTo>
                <a:lnTo>
                  <a:pt x="2" y="60"/>
                </a:lnTo>
                <a:lnTo>
                  <a:pt x="2" y="60"/>
                </a:lnTo>
                <a:lnTo>
                  <a:pt x="2" y="60"/>
                </a:lnTo>
                <a:lnTo>
                  <a:pt x="1" y="60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0" y="60"/>
                </a:lnTo>
                <a:lnTo>
                  <a:pt x="0" y="59"/>
                </a:lnTo>
                <a:lnTo>
                  <a:pt x="1" y="59"/>
                </a:lnTo>
                <a:lnTo>
                  <a:pt x="1" y="59"/>
                </a:lnTo>
                <a:lnTo>
                  <a:pt x="1" y="58"/>
                </a:lnTo>
                <a:lnTo>
                  <a:pt x="1" y="57"/>
                </a:lnTo>
                <a:lnTo>
                  <a:pt x="2" y="57"/>
                </a:lnTo>
                <a:lnTo>
                  <a:pt x="2" y="57"/>
                </a:lnTo>
                <a:lnTo>
                  <a:pt x="2" y="56"/>
                </a:lnTo>
                <a:lnTo>
                  <a:pt x="2" y="56"/>
                </a:lnTo>
                <a:lnTo>
                  <a:pt x="2" y="55"/>
                </a:lnTo>
                <a:lnTo>
                  <a:pt x="2" y="55"/>
                </a:lnTo>
                <a:lnTo>
                  <a:pt x="2" y="54"/>
                </a:lnTo>
                <a:lnTo>
                  <a:pt x="3" y="53"/>
                </a:lnTo>
                <a:lnTo>
                  <a:pt x="3" y="52"/>
                </a:lnTo>
                <a:lnTo>
                  <a:pt x="4" y="52"/>
                </a:lnTo>
                <a:lnTo>
                  <a:pt x="6" y="48"/>
                </a:lnTo>
                <a:lnTo>
                  <a:pt x="7" y="46"/>
                </a:lnTo>
                <a:lnTo>
                  <a:pt x="8" y="44"/>
                </a:lnTo>
                <a:lnTo>
                  <a:pt x="10" y="41"/>
                </a:lnTo>
                <a:lnTo>
                  <a:pt x="10" y="41"/>
                </a:lnTo>
                <a:lnTo>
                  <a:pt x="10" y="40"/>
                </a:lnTo>
                <a:lnTo>
                  <a:pt x="10" y="40"/>
                </a:lnTo>
                <a:lnTo>
                  <a:pt x="9" y="39"/>
                </a:lnTo>
                <a:lnTo>
                  <a:pt x="9" y="39"/>
                </a:lnTo>
                <a:lnTo>
                  <a:pt x="10" y="39"/>
                </a:lnTo>
                <a:lnTo>
                  <a:pt x="10" y="39"/>
                </a:lnTo>
                <a:lnTo>
                  <a:pt x="10" y="38"/>
                </a:lnTo>
                <a:lnTo>
                  <a:pt x="10" y="38"/>
                </a:lnTo>
                <a:lnTo>
                  <a:pt x="11" y="37"/>
                </a:lnTo>
                <a:lnTo>
                  <a:pt x="11" y="37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5"/>
                </a:lnTo>
                <a:lnTo>
                  <a:pt x="13" y="35"/>
                </a:lnTo>
                <a:lnTo>
                  <a:pt x="13" y="35"/>
                </a:lnTo>
                <a:lnTo>
                  <a:pt x="13" y="34"/>
                </a:lnTo>
                <a:lnTo>
                  <a:pt x="14" y="34"/>
                </a:lnTo>
                <a:lnTo>
                  <a:pt x="14" y="34"/>
                </a:lnTo>
                <a:lnTo>
                  <a:pt x="14" y="33"/>
                </a:lnTo>
                <a:lnTo>
                  <a:pt x="14" y="33"/>
                </a:lnTo>
                <a:lnTo>
                  <a:pt x="15" y="33"/>
                </a:lnTo>
                <a:lnTo>
                  <a:pt x="16" y="33"/>
                </a:lnTo>
                <a:lnTo>
                  <a:pt x="16" y="32"/>
                </a:lnTo>
                <a:lnTo>
                  <a:pt x="16" y="32"/>
                </a:lnTo>
                <a:lnTo>
                  <a:pt x="17" y="32"/>
                </a:lnTo>
                <a:lnTo>
                  <a:pt x="17" y="32"/>
                </a:lnTo>
                <a:lnTo>
                  <a:pt x="17" y="31"/>
                </a:lnTo>
                <a:lnTo>
                  <a:pt x="17" y="30"/>
                </a:lnTo>
                <a:lnTo>
                  <a:pt x="17" y="30"/>
                </a:lnTo>
                <a:lnTo>
                  <a:pt x="16" y="29"/>
                </a:lnTo>
                <a:lnTo>
                  <a:pt x="17" y="29"/>
                </a:lnTo>
                <a:lnTo>
                  <a:pt x="17" y="28"/>
                </a:lnTo>
                <a:lnTo>
                  <a:pt x="16" y="28"/>
                </a:lnTo>
                <a:lnTo>
                  <a:pt x="16" y="28"/>
                </a:lnTo>
                <a:lnTo>
                  <a:pt x="17" y="28"/>
                </a:lnTo>
                <a:lnTo>
                  <a:pt x="17" y="27"/>
                </a:lnTo>
                <a:lnTo>
                  <a:pt x="17" y="27"/>
                </a:lnTo>
                <a:lnTo>
                  <a:pt x="17" y="26"/>
                </a:lnTo>
                <a:lnTo>
                  <a:pt x="17" y="26"/>
                </a:lnTo>
                <a:lnTo>
                  <a:pt x="18" y="26"/>
                </a:lnTo>
                <a:lnTo>
                  <a:pt x="18" y="25"/>
                </a:lnTo>
                <a:lnTo>
                  <a:pt x="18" y="25"/>
                </a:lnTo>
                <a:lnTo>
                  <a:pt x="17" y="25"/>
                </a:lnTo>
                <a:lnTo>
                  <a:pt x="17" y="24"/>
                </a:lnTo>
                <a:lnTo>
                  <a:pt x="17" y="24"/>
                </a:lnTo>
                <a:lnTo>
                  <a:pt x="17" y="23"/>
                </a:lnTo>
                <a:lnTo>
                  <a:pt x="17" y="23"/>
                </a:lnTo>
                <a:lnTo>
                  <a:pt x="17" y="23"/>
                </a:lnTo>
                <a:lnTo>
                  <a:pt x="16" y="22"/>
                </a:lnTo>
                <a:lnTo>
                  <a:pt x="16" y="21"/>
                </a:lnTo>
                <a:lnTo>
                  <a:pt x="15" y="21"/>
                </a:lnTo>
                <a:lnTo>
                  <a:pt x="15" y="20"/>
                </a:lnTo>
                <a:lnTo>
                  <a:pt x="15" y="19"/>
                </a:lnTo>
                <a:lnTo>
                  <a:pt x="15" y="19"/>
                </a:lnTo>
                <a:lnTo>
                  <a:pt x="14" y="19"/>
                </a:lnTo>
                <a:lnTo>
                  <a:pt x="13" y="19"/>
                </a:lnTo>
                <a:lnTo>
                  <a:pt x="13" y="19"/>
                </a:lnTo>
                <a:lnTo>
                  <a:pt x="12" y="19"/>
                </a:lnTo>
                <a:lnTo>
                  <a:pt x="11" y="18"/>
                </a:lnTo>
                <a:lnTo>
                  <a:pt x="10" y="18"/>
                </a:lnTo>
                <a:lnTo>
                  <a:pt x="10" y="18"/>
                </a:lnTo>
                <a:lnTo>
                  <a:pt x="10" y="17"/>
                </a:lnTo>
                <a:lnTo>
                  <a:pt x="10" y="17"/>
                </a:lnTo>
                <a:lnTo>
                  <a:pt x="10" y="16"/>
                </a:lnTo>
                <a:lnTo>
                  <a:pt x="10" y="16"/>
                </a:lnTo>
                <a:lnTo>
                  <a:pt x="10" y="14"/>
                </a:lnTo>
                <a:lnTo>
                  <a:pt x="11" y="13"/>
                </a:lnTo>
                <a:lnTo>
                  <a:pt x="12" y="13"/>
                </a:lnTo>
                <a:lnTo>
                  <a:pt x="12" y="13"/>
                </a:lnTo>
                <a:lnTo>
                  <a:pt x="13" y="12"/>
                </a:lnTo>
                <a:lnTo>
                  <a:pt x="14" y="12"/>
                </a:lnTo>
                <a:lnTo>
                  <a:pt x="14" y="11"/>
                </a:lnTo>
                <a:lnTo>
                  <a:pt x="15" y="11"/>
                </a:lnTo>
                <a:lnTo>
                  <a:pt x="16" y="11"/>
                </a:lnTo>
                <a:lnTo>
                  <a:pt x="16" y="10"/>
                </a:lnTo>
                <a:lnTo>
                  <a:pt x="17" y="10"/>
                </a:lnTo>
                <a:lnTo>
                  <a:pt x="17" y="11"/>
                </a:lnTo>
                <a:lnTo>
                  <a:pt x="18" y="11"/>
                </a:lnTo>
                <a:lnTo>
                  <a:pt x="19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3" y="11"/>
                </a:lnTo>
                <a:lnTo>
                  <a:pt x="23" y="11"/>
                </a:lnTo>
                <a:lnTo>
                  <a:pt x="24" y="11"/>
                </a:lnTo>
                <a:lnTo>
                  <a:pt x="25" y="11"/>
                </a:lnTo>
                <a:lnTo>
                  <a:pt x="25" y="11"/>
                </a:lnTo>
                <a:lnTo>
                  <a:pt x="28" y="11"/>
                </a:lnTo>
                <a:lnTo>
                  <a:pt x="30" y="11"/>
                </a:lnTo>
                <a:lnTo>
                  <a:pt x="31" y="11"/>
                </a:lnTo>
                <a:lnTo>
                  <a:pt x="32" y="11"/>
                </a:lnTo>
                <a:lnTo>
                  <a:pt x="32" y="12"/>
                </a:lnTo>
                <a:lnTo>
                  <a:pt x="33" y="12"/>
                </a:lnTo>
                <a:lnTo>
                  <a:pt x="33" y="11"/>
                </a:lnTo>
                <a:lnTo>
                  <a:pt x="33" y="11"/>
                </a:lnTo>
                <a:lnTo>
                  <a:pt x="34" y="11"/>
                </a:lnTo>
                <a:lnTo>
                  <a:pt x="34" y="11"/>
                </a:lnTo>
                <a:lnTo>
                  <a:pt x="35" y="11"/>
                </a:lnTo>
                <a:lnTo>
                  <a:pt x="37" y="11"/>
                </a:lnTo>
                <a:lnTo>
                  <a:pt x="38" y="11"/>
                </a:lnTo>
                <a:lnTo>
                  <a:pt x="39" y="11"/>
                </a:lnTo>
                <a:lnTo>
                  <a:pt x="40" y="11"/>
                </a:lnTo>
                <a:lnTo>
                  <a:pt x="40" y="11"/>
                </a:lnTo>
                <a:lnTo>
                  <a:pt x="41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5" y="11"/>
                </a:lnTo>
                <a:lnTo>
                  <a:pt x="46" y="10"/>
                </a:lnTo>
                <a:lnTo>
                  <a:pt x="46" y="10"/>
                </a:lnTo>
                <a:lnTo>
                  <a:pt x="47" y="10"/>
                </a:lnTo>
                <a:lnTo>
                  <a:pt x="47" y="10"/>
                </a:lnTo>
                <a:lnTo>
                  <a:pt x="48" y="10"/>
                </a:lnTo>
                <a:lnTo>
                  <a:pt x="48" y="9"/>
                </a:lnTo>
                <a:lnTo>
                  <a:pt x="48" y="9"/>
                </a:lnTo>
                <a:lnTo>
                  <a:pt x="49" y="9"/>
                </a:lnTo>
                <a:lnTo>
                  <a:pt x="50" y="9"/>
                </a:lnTo>
                <a:lnTo>
                  <a:pt x="50" y="9"/>
                </a:lnTo>
                <a:lnTo>
                  <a:pt x="51" y="9"/>
                </a:lnTo>
                <a:lnTo>
                  <a:pt x="52" y="9"/>
                </a:lnTo>
                <a:lnTo>
                  <a:pt x="53" y="9"/>
                </a:lnTo>
                <a:lnTo>
                  <a:pt x="53" y="9"/>
                </a:lnTo>
                <a:lnTo>
                  <a:pt x="53" y="8"/>
                </a:lnTo>
                <a:lnTo>
                  <a:pt x="53" y="8"/>
                </a:lnTo>
                <a:lnTo>
                  <a:pt x="54" y="8"/>
                </a:lnTo>
                <a:lnTo>
                  <a:pt x="56" y="8"/>
                </a:lnTo>
                <a:lnTo>
                  <a:pt x="56" y="8"/>
                </a:lnTo>
                <a:lnTo>
                  <a:pt x="57" y="8"/>
                </a:lnTo>
                <a:lnTo>
                  <a:pt x="57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9" y="8"/>
                </a:lnTo>
                <a:lnTo>
                  <a:pt x="59" y="9"/>
                </a:lnTo>
                <a:lnTo>
                  <a:pt x="59" y="9"/>
                </a:lnTo>
                <a:lnTo>
                  <a:pt x="59" y="9"/>
                </a:lnTo>
                <a:lnTo>
                  <a:pt x="59" y="10"/>
                </a:lnTo>
                <a:lnTo>
                  <a:pt x="60" y="10"/>
                </a:lnTo>
                <a:lnTo>
                  <a:pt x="60" y="10"/>
                </a:lnTo>
                <a:lnTo>
                  <a:pt x="61" y="10"/>
                </a:lnTo>
                <a:lnTo>
                  <a:pt x="62" y="10"/>
                </a:lnTo>
                <a:lnTo>
                  <a:pt x="63" y="10"/>
                </a:lnTo>
                <a:lnTo>
                  <a:pt x="63" y="9"/>
                </a:lnTo>
                <a:lnTo>
                  <a:pt x="64" y="9"/>
                </a:lnTo>
                <a:lnTo>
                  <a:pt x="65" y="8"/>
                </a:lnTo>
                <a:lnTo>
                  <a:pt x="66" y="8"/>
                </a:lnTo>
                <a:lnTo>
                  <a:pt x="66" y="8"/>
                </a:lnTo>
                <a:lnTo>
                  <a:pt x="67" y="8"/>
                </a:lnTo>
                <a:lnTo>
                  <a:pt x="68" y="7"/>
                </a:lnTo>
                <a:lnTo>
                  <a:pt x="68" y="7"/>
                </a:lnTo>
                <a:lnTo>
                  <a:pt x="69" y="7"/>
                </a:lnTo>
                <a:lnTo>
                  <a:pt x="70" y="7"/>
                </a:lnTo>
                <a:lnTo>
                  <a:pt x="72" y="7"/>
                </a:lnTo>
                <a:lnTo>
                  <a:pt x="73" y="7"/>
                </a:lnTo>
                <a:lnTo>
                  <a:pt x="74" y="7"/>
                </a:lnTo>
                <a:lnTo>
                  <a:pt x="75" y="7"/>
                </a:lnTo>
                <a:lnTo>
                  <a:pt x="75" y="7"/>
                </a:lnTo>
                <a:lnTo>
                  <a:pt x="76" y="7"/>
                </a:lnTo>
                <a:lnTo>
                  <a:pt x="76" y="7"/>
                </a:lnTo>
                <a:lnTo>
                  <a:pt x="76" y="7"/>
                </a:lnTo>
                <a:lnTo>
                  <a:pt x="77" y="7"/>
                </a:lnTo>
                <a:lnTo>
                  <a:pt x="77" y="7"/>
                </a:lnTo>
                <a:lnTo>
                  <a:pt x="78" y="7"/>
                </a:lnTo>
                <a:lnTo>
                  <a:pt x="79" y="7"/>
                </a:lnTo>
                <a:lnTo>
                  <a:pt x="79" y="7"/>
                </a:lnTo>
                <a:lnTo>
                  <a:pt x="80" y="7"/>
                </a:ln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4" y="6"/>
                </a:lnTo>
                <a:lnTo>
                  <a:pt x="85" y="6"/>
                </a:lnTo>
                <a:lnTo>
                  <a:pt x="86" y="6"/>
                </a:lnTo>
                <a:lnTo>
                  <a:pt x="86" y="6"/>
                </a:lnTo>
                <a:lnTo>
                  <a:pt x="87" y="6"/>
                </a:lnTo>
                <a:lnTo>
                  <a:pt x="87" y="6"/>
                </a:lnTo>
                <a:lnTo>
                  <a:pt x="88" y="6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9" y="5"/>
                </a:lnTo>
                <a:lnTo>
                  <a:pt x="89" y="5"/>
                </a:lnTo>
                <a:lnTo>
                  <a:pt x="90" y="5"/>
                </a:lnTo>
                <a:lnTo>
                  <a:pt x="90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2" y="4"/>
                </a:lnTo>
                <a:lnTo>
                  <a:pt x="92" y="3"/>
                </a:lnTo>
                <a:lnTo>
                  <a:pt x="93" y="3"/>
                </a:lnTo>
                <a:lnTo>
                  <a:pt x="93" y="3"/>
                </a:lnTo>
                <a:lnTo>
                  <a:pt x="93" y="2"/>
                </a:lnTo>
                <a:lnTo>
                  <a:pt x="93" y="2"/>
                </a:lnTo>
                <a:lnTo>
                  <a:pt x="93" y="1"/>
                </a:lnTo>
                <a:lnTo>
                  <a:pt x="93" y="1"/>
                </a:lnTo>
                <a:lnTo>
                  <a:pt x="93" y="0"/>
                </a:lnTo>
                <a:lnTo>
                  <a:pt x="94" y="0"/>
                </a:lnTo>
                <a:lnTo>
                  <a:pt x="94" y="0"/>
                </a:lnTo>
                <a:lnTo>
                  <a:pt x="94" y="0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1" name="Freeform 356">
            <a:extLst>
              <a:ext uri="{FF2B5EF4-FFF2-40B4-BE49-F238E27FC236}">
                <a16:creationId xmlns:a16="http://schemas.microsoft.com/office/drawing/2014/main" xmlns="" id="{3123A1D3-B172-4ECD-9669-E70F0FE3E1C6}"/>
              </a:ext>
            </a:extLst>
          </p:cNvPr>
          <p:cNvSpPr>
            <a:spLocks/>
          </p:cNvSpPr>
          <p:nvPr/>
        </p:nvSpPr>
        <p:spPr bwMode="auto">
          <a:xfrm>
            <a:off x="8926513" y="1874838"/>
            <a:ext cx="595313" cy="354013"/>
          </a:xfrm>
          <a:custGeom>
            <a:avLst/>
            <a:gdLst>
              <a:gd name="T0" fmla="*/ 164 w 375"/>
              <a:gd name="T1" fmla="*/ 11 h 223"/>
              <a:gd name="T2" fmla="*/ 181 w 375"/>
              <a:gd name="T3" fmla="*/ 17 h 223"/>
              <a:gd name="T4" fmla="*/ 195 w 375"/>
              <a:gd name="T5" fmla="*/ 25 h 223"/>
              <a:gd name="T6" fmla="*/ 213 w 375"/>
              <a:gd name="T7" fmla="*/ 26 h 223"/>
              <a:gd name="T8" fmla="*/ 234 w 375"/>
              <a:gd name="T9" fmla="*/ 26 h 223"/>
              <a:gd name="T10" fmla="*/ 254 w 375"/>
              <a:gd name="T11" fmla="*/ 27 h 223"/>
              <a:gd name="T12" fmla="*/ 271 w 375"/>
              <a:gd name="T13" fmla="*/ 22 h 223"/>
              <a:gd name="T14" fmla="*/ 286 w 375"/>
              <a:gd name="T15" fmla="*/ 25 h 223"/>
              <a:gd name="T16" fmla="*/ 300 w 375"/>
              <a:gd name="T17" fmla="*/ 28 h 223"/>
              <a:gd name="T18" fmla="*/ 316 w 375"/>
              <a:gd name="T19" fmla="*/ 32 h 223"/>
              <a:gd name="T20" fmla="*/ 327 w 375"/>
              <a:gd name="T21" fmla="*/ 39 h 223"/>
              <a:gd name="T22" fmla="*/ 334 w 375"/>
              <a:gd name="T23" fmla="*/ 51 h 223"/>
              <a:gd name="T24" fmla="*/ 342 w 375"/>
              <a:gd name="T25" fmla="*/ 62 h 223"/>
              <a:gd name="T26" fmla="*/ 347 w 375"/>
              <a:gd name="T27" fmla="*/ 75 h 223"/>
              <a:gd name="T28" fmla="*/ 350 w 375"/>
              <a:gd name="T29" fmla="*/ 88 h 223"/>
              <a:gd name="T30" fmla="*/ 353 w 375"/>
              <a:gd name="T31" fmla="*/ 100 h 223"/>
              <a:gd name="T32" fmla="*/ 356 w 375"/>
              <a:gd name="T33" fmla="*/ 117 h 223"/>
              <a:gd name="T34" fmla="*/ 363 w 375"/>
              <a:gd name="T35" fmla="*/ 127 h 223"/>
              <a:gd name="T36" fmla="*/ 364 w 375"/>
              <a:gd name="T37" fmla="*/ 142 h 223"/>
              <a:gd name="T38" fmla="*/ 369 w 375"/>
              <a:gd name="T39" fmla="*/ 157 h 223"/>
              <a:gd name="T40" fmla="*/ 375 w 375"/>
              <a:gd name="T41" fmla="*/ 172 h 223"/>
              <a:gd name="T42" fmla="*/ 360 w 375"/>
              <a:gd name="T43" fmla="*/ 175 h 223"/>
              <a:gd name="T44" fmla="*/ 344 w 375"/>
              <a:gd name="T45" fmla="*/ 177 h 223"/>
              <a:gd name="T46" fmla="*/ 322 w 375"/>
              <a:gd name="T47" fmla="*/ 171 h 223"/>
              <a:gd name="T48" fmla="*/ 309 w 375"/>
              <a:gd name="T49" fmla="*/ 169 h 223"/>
              <a:gd name="T50" fmla="*/ 296 w 375"/>
              <a:gd name="T51" fmla="*/ 170 h 223"/>
              <a:gd name="T52" fmla="*/ 267 w 375"/>
              <a:gd name="T53" fmla="*/ 168 h 223"/>
              <a:gd name="T54" fmla="*/ 248 w 375"/>
              <a:gd name="T55" fmla="*/ 166 h 223"/>
              <a:gd name="T56" fmla="*/ 236 w 375"/>
              <a:gd name="T57" fmla="*/ 151 h 223"/>
              <a:gd name="T58" fmla="*/ 215 w 375"/>
              <a:gd name="T59" fmla="*/ 174 h 223"/>
              <a:gd name="T60" fmla="*/ 219 w 375"/>
              <a:gd name="T61" fmla="*/ 185 h 223"/>
              <a:gd name="T62" fmla="*/ 213 w 375"/>
              <a:gd name="T63" fmla="*/ 197 h 223"/>
              <a:gd name="T64" fmla="*/ 210 w 375"/>
              <a:gd name="T65" fmla="*/ 211 h 223"/>
              <a:gd name="T66" fmla="*/ 190 w 375"/>
              <a:gd name="T67" fmla="*/ 221 h 223"/>
              <a:gd name="T68" fmla="*/ 168 w 375"/>
              <a:gd name="T69" fmla="*/ 201 h 223"/>
              <a:gd name="T70" fmla="*/ 149 w 375"/>
              <a:gd name="T71" fmla="*/ 204 h 223"/>
              <a:gd name="T72" fmla="*/ 135 w 375"/>
              <a:gd name="T73" fmla="*/ 196 h 223"/>
              <a:gd name="T74" fmla="*/ 115 w 375"/>
              <a:gd name="T75" fmla="*/ 188 h 223"/>
              <a:gd name="T76" fmla="*/ 124 w 375"/>
              <a:gd name="T77" fmla="*/ 166 h 223"/>
              <a:gd name="T78" fmla="*/ 136 w 375"/>
              <a:gd name="T79" fmla="*/ 150 h 223"/>
              <a:gd name="T80" fmla="*/ 147 w 375"/>
              <a:gd name="T81" fmla="*/ 134 h 223"/>
              <a:gd name="T82" fmla="*/ 137 w 375"/>
              <a:gd name="T83" fmla="*/ 126 h 223"/>
              <a:gd name="T84" fmla="*/ 117 w 375"/>
              <a:gd name="T85" fmla="*/ 134 h 223"/>
              <a:gd name="T86" fmla="*/ 93 w 375"/>
              <a:gd name="T87" fmla="*/ 141 h 223"/>
              <a:gd name="T88" fmla="*/ 84 w 375"/>
              <a:gd name="T89" fmla="*/ 152 h 223"/>
              <a:gd name="T90" fmla="*/ 75 w 375"/>
              <a:gd name="T91" fmla="*/ 160 h 223"/>
              <a:gd name="T92" fmla="*/ 63 w 375"/>
              <a:gd name="T93" fmla="*/ 165 h 223"/>
              <a:gd name="T94" fmla="*/ 55 w 375"/>
              <a:gd name="T95" fmla="*/ 167 h 223"/>
              <a:gd name="T96" fmla="*/ 43 w 375"/>
              <a:gd name="T97" fmla="*/ 173 h 223"/>
              <a:gd name="T98" fmla="*/ 27 w 375"/>
              <a:gd name="T99" fmla="*/ 169 h 223"/>
              <a:gd name="T100" fmla="*/ 14 w 375"/>
              <a:gd name="T101" fmla="*/ 163 h 223"/>
              <a:gd name="T102" fmla="*/ 8 w 375"/>
              <a:gd name="T103" fmla="*/ 158 h 223"/>
              <a:gd name="T104" fmla="*/ 1 w 375"/>
              <a:gd name="T105" fmla="*/ 150 h 223"/>
              <a:gd name="T106" fmla="*/ 10 w 375"/>
              <a:gd name="T107" fmla="*/ 139 h 223"/>
              <a:gd name="T108" fmla="*/ 17 w 375"/>
              <a:gd name="T109" fmla="*/ 128 h 223"/>
              <a:gd name="T110" fmla="*/ 26 w 375"/>
              <a:gd name="T111" fmla="*/ 129 h 223"/>
              <a:gd name="T112" fmla="*/ 37 w 375"/>
              <a:gd name="T113" fmla="*/ 119 h 223"/>
              <a:gd name="T114" fmla="*/ 48 w 375"/>
              <a:gd name="T115" fmla="*/ 105 h 223"/>
              <a:gd name="T116" fmla="*/ 53 w 375"/>
              <a:gd name="T117" fmla="*/ 86 h 223"/>
              <a:gd name="T118" fmla="*/ 69 w 375"/>
              <a:gd name="T119" fmla="*/ 70 h 223"/>
              <a:gd name="T120" fmla="*/ 83 w 375"/>
              <a:gd name="T121" fmla="*/ 47 h 223"/>
              <a:gd name="T122" fmla="*/ 96 w 375"/>
              <a:gd name="T123" fmla="*/ 17 h 223"/>
              <a:gd name="T124" fmla="*/ 146 w 375"/>
              <a:gd name="T125" fmla="*/ 9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5" h="223">
                <a:moveTo>
                  <a:pt x="149" y="11"/>
                </a:moveTo>
                <a:lnTo>
                  <a:pt x="149" y="11"/>
                </a:lnTo>
                <a:lnTo>
                  <a:pt x="150" y="11"/>
                </a:lnTo>
                <a:lnTo>
                  <a:pt x="150" y="11"/>
                </a:lnTo>
                <a:lnTo>
                  <a:pt x="151" y="11"/>
                </a:lnTo>
                <a:lnTo>
                  <a:pt x="151" y="11"/>
                </a:lnTo>
                <a:lnTo>
                  <a:pt x="152" y="11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9"/>
                </a:lnTo>
                <a:lnTo>
                  <a:pt x="153" y="9"/>
                </a:lnTo>
                <a:lnTo>
                  <a:pt x="153" y="9"/>
                </a:lnTo>
                <a:lnTo>
                  <a:pt x="154" y="9"/>
                </a:lnTo>
                <a:lnTo>
                  <a:pt x="154" y="10"/>
                </a:lnTo>
                <a:lnTo>
                  <a:pt x="155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8" y="11"/>
                </a:lnTo>
                <a:lnTo>
                  <a:pt x="158" y="12"/>
                </a:lnTo>
                <a:lnTo>
                  <a:pt x="158" y="12"/>
                </a:lnTo>
                <a:lnTo>
                  <a:pt x="159" y="12"/>
                </a:lnTo>
                <a:lnTo>
                  <a:pt x="160" y="12"/>
                </a:lnTo>
                <a:lnTo>
                  <a:pt x="160" y="12"/>
                </a:lnTo>
                <a:lnTo>
                  <a:pt x="161" y="12"/>
                </a:lnTo>
                <a:lnTo>
                  <a:pt x="161" y="12"/>
                </a:lnTo>
                <a:lnTo>
                  <a:pt x="162" y="12"/>
                </a:lnTo>
                <a:lnTo>
                  <a:pt x="162" y="11"/>
                </a:lnTo>
                <a:lnTo>
                  <a:pt x="162" y="11"/>
                </a:lnTo>
                <a:lnTo>
                  <a:pt x="163" y="11"/>
                </a:lnTo>
                <a:lnTo>
                  <a:pt x="163" y="11"/>
                </a:lnTo>
                <a:lnTo>
                  <a:pt x="164" y="11"/>
                </a:lnTo>
                <a:lnTo>
                  <a:pt x="164" y="10"/>
                </a:lnTo>
                <a:lnTo>
                  <a:pt x="164" y="10"/>
                </a:lnTo>
                <a:lnTo>
                  <a:pt x="165" y="10"/>
                </a:lnTo>
                <a:lnTo>
                  <a:pt x="165" y="10"/>
                </a:lnTo>
                <a:lnTo>
                  <a:pt x="166" y="10"/>
                </a:lnTo>
                <a:lnTo>
                  <a:pt x="166" y="10"/>
                </a:lnTo>
                <a:lnTo>
                  <a:pt x="167" y="10"/>
                </a:lnTo>
                <a:lnTo>
                  <a:pt x="167" y="10"/>
                </a:lnTo>
                <a:lnTo>
                  <a:pt x="168" y="10"/>
                </a:lnTo>
                <a:lnTo>
                  <a:pt x="168" y="10"/>
                </a:lnTo>
                <a:lnTo>
                  <a:pt x="168" y="9"/>
                </a:lnTo>
                <a:lnTo>
                  <a:pt x="168" y="9"/>
                </a:lnTo>
                <a:lnTo>
                  <a:pt x="169" y="9"/>
                </a:lnTo>
                <a:lnTo>
                  <a:pt x="169" y="9"/>
                </a:lnTo>
                <a:lnTo>
                  <a:pt x="170" y="10"/>
                </a:lnTo>
                <a:lnTo>
                  <a:pt x="171" y="11"/>
                </a:lnTo>
                <a:lnTo>
                  <a:pt x="172" y="11"/>
                </a:lnTo>
                <a:lnTo>
                  <a:pt x="172" y="12"/>
                </a:lnTo>
                <a:lnTo>
                  <a:pt x="172" y="12"/>
                </a:lnTo>
                <a:lnTo>
                  <a:pt x="173" y="12"/>
                </a:lnTo>
                <a:lnTo>
                  <a:pt x="174" y="12"/>
                </a:lnTo>
                <a:lnTo>
                  <a:pt x="174" y="12"/>
                </a:lnTo>
                <a:lnTo>
                  <a:pt x="176" y="12"/>
                </a:lnTo>
                <a:lnTo>
                  <a:pt x="176" y="12"/>
                </a:lnTo>
                <a:lnTo>
                  <a:pt x="177" y="12"/>
                </a:lnTo>
                <a:lnTo>
                  <a:pt x="177" y="13"/>
                </a:lnTo>
                <a:lnTo>
                  <a:pt x="178" y="13"/>
                </a:lnTo>
                <a:lnTo>
                  <a:pt x="178" y="13"/>
                </a:lnTo>
                <a:lnTo>
                  <a:pt x="179" y="14"/>
                </a:lnTo>
                <a:lnTo>
                  <a:pt x="179" y="14"/>
                </a:lnTo>
                <a:lnTo>
                  <a:pt x="180" y="15"/>
                </a:lnTo>
                <a:lnTo>
                  <a:pt x="180" y="15"/>
                </a:lnTo>
                <a:lnTo>
                  <a:pt x="180" y="16"/>
                </a:lnTo>
                <a:lnTo>
                  <a:pt x="181" y="16"/>
                </a:lnTo>
                <a:lnTo>
                  <a:pt x="181" y="17"/>
                </a:lnTo>
                <a:lnTo>
                  <a:pt x="182" y="17"/>
                </a:lnTo>
                <a:lnTo>
                  <a:pt x="182" y="18"/>
                </a:lnTo>
                <a:lnTo>
                  <a:pt x="182" y="18"/>
                </a:lnTo>
                <a:lnTo>
                  <a:pt x="183" y="19"/>
                </a:lnTo>
                <a:lnTo>
                  <a:pt x="183" y="20"/>
                </a:lnTo>
                <a:lnTo>
                  <a:pt x="184" y="20"/>
                </a:lnTo>
                <a:lnTo>
                  <a:pt x="185" y="21"/>
                </a:lnTo>
                <a:lnTo>
                  <a:pt x="185" y="21"/>
                </a:lnTo>
                <a:lnTo>
                  <a:pt x="186" y="22"/>
                </a:lnTo>
                <a:lnTo>
                  <a:pt x="186" y="22"/>
                </a:lnTo>
                <a:lnTo>
                  <a:pt x="187" y="22"/>
                </a:lnTo>
                <a:lnTo>
                  <a:pt x="187" y="22"/>
                </a:lnTo>
                <a:lnTo>
                  <a:pt x="188" y="23"/>
                </a:lnTo>
                <a:lnTo>
                  <a:pt x="188" y="23"/>
                </a:lnTo>
                <a:lnTo>
                  <a:pt x="189" y="23"/>
                </a:lnTo>
                <a:lnTo>
                  <a:pt x="190" y="23"/>
                </a:lnTo>
                <a:lnTo>
                  <a:pt x="190" y="23"/>
                </a:lnTo>
                <a:lnTo>
                  <a:pt x="191" y="24"/>
                </a:lnTo>
                <a:lnTo>
                  <a:pt x="191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5"/>
                </a:lnTo>
                <a:lnTo>
                  <a:pt x="192" y="25"/>
                </a:lnTo>
                <a:lnTo>
                  <a:pt x="192" y="25"/>
                </a:lnTo>
                <a:lnTo>
                  <a:pt x="193" y="25"/>
                </a:lnTo>
                <a:lnTo>
                  <a:pt x="194" y="25"/>
                </a:lnTo>
                <a:lnTo>
                  <a:pt x="194" y="25"/>
                </a:lnTo>
                <a:lnTo>
                  <a:pt x="194" y="24"/>
                </a:lnTo>
                <a:lnTo>
                  <a:pt x="195" y="24"/>
                </a:lnTo>
                <a:lnTo>
                  <a:pt x="195" y="24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6"/>
                </a:lnTo>
                <a:lnTo>
                  <a:pt x="195" y="26"/>
                </a:lnTo>
                <a:lnTo>
                  <a:pt x="195" y="26"/>
                </a:lnTo>
                <a:lnTo>
                  <a:pt x="196" y="27"/>
                </a:lnTo>
                <a:lnTo>
                  <a:pt x="196" y="27"/>
                </a:lnTo>
                <a:lnTo>
                  <a:pt x="197" y="27"/>
                </a:lnTo>
                <a:lnTo>
                  <a:pt x="197" y="26"/>
                </a:lnTo>
                <a:lnTo>
                  <a:pt x="198" y="26"/>
                </a:lnTo>
                <a:lnTo>
                  <a:pt x="198" y="26"/>
                </a:lnTo>
                <a:lnTo>
                  <a:pt x="199" y="26"/>
                </a:lnTo>
                <a:lnTo>
                  <a:pt x="200" y="26"/>
                </a:lnTo>
                <a:lnTo>
                  <a:pt x="200" y="26"/>
                </a:lnTo>
                <a:lnTo>
                  <a:pt x="201" y="26"/>
                </a:lnTo>
                <a:lnTo>
                  <a:pt x="202" y="26"/>
                </a:lnTo>
                <a:lnTo>
                  <a:pt x="202" y="26"/>
                </a:lnTo>
                <a:lnTo>
                  <a:pt x="203" y="27"/>
                </a:lnTo>
                <a:lnTo>
                  <a:pt x="203" y="26"/>
                </a:lnTo>
                <a:lnTo>
                  <a:pt x="203" y="26"/>
                </a:lnTo>
                <a:lnTo>
                  <a:pt x="204" y="26"/>
                </a:lnTo>
                <a:lnTo>
                  <a:pt x="204" y="26"/>
                </a:lnTo>
                <a:lnTo>
                  <a:pt x="204" y="26"/>
                </a:lnTo>
                <a:lnTo>
                  <a:pt x="205" y="26"/>
                </a:lnTo>
                <a:lnTo>
                  <a:pt x="205" y="26"/>
                </a:lnTo>
                <a:lnTo>
                  <a:pt x="206" y="26"/>
                </a:lnTo>
                <a:lnTo>
                  <a:pt x="206" y="26"/>
                </a:lnTo>
                <a:lnTo>
                  <a:pt x="206" y="25"/>
                </a:lnTo>
                <a:lnTo>
                  <a:pt x="207" y="26"/>
                </a:lnTo>
                <a:lnTo>
                  <a:pt x="208" y="26"/>
                </a:lnTo>
                <a:lnTo>
                  <a:pt x="210" y="26"/>
                </a:lnTo>
                <a:lnTo>
                  <a:pt x="210" y="26"/>
                </a:lnTo>
                <a:lnTo>
                  <a:pt x="211" y="26"/>
                </a:lnTo>
                <a:lnTo>
                  <a:pt x="211" y="26"/>
                </a:lnTo>
                <a:lnTo>
                  <a:pt x="212" y="26"/>
                </a:lnTo>
                <a:lnTo>
                  <a:pt x="212" y="26"/>
                </a:lnTo>
                <a:lnTo>
                  <a:pt x="213" y="26"/>
                </a:lnTo>
                <a:lnTo>
                  <a:pt x="214" y="26"/>
                </a:lnTo>
                <a:lnTo>
                  <a:pt x="215" y="25"/>
                </a:lnTo>
                <a:lnTo>
                  <a:pt x="215" y="24"/>
                </a:lnTo>
                <a:lnTo>
                  <a:pt x="215" y="24"/>
                </a:lnTo>
                <a:lnTo>
                  <a:pt x="216" y="24"/>
                </a:lnTo>
                <a:lnTo>
                  <a:pt x="217" y="24"/>
                </a:lnTo>
                <a:lnTo>
                  <a:pt x="218" y="24"/>
                </a:lnTo>
                <a:lnTo>
                  <a:pt x="220" y="24"/>
                </a:lnTo>
                <a:lnTo>
                  <a:pt x="221" y="24"/>
                </a:lnTo>
                <a:lnTo>
                  <a:pt x="222" y="24"/>
                </a:lnTo>
                <a:lnTo>
                  <a:pt x="223" y="25"/>
                </a:lnTo>
                <a:lnTo>
                  <a:pt x="224" y="25"/>
                </a:lnTo>
                <a:lnTo>
                  <a:pt x="225" y="25"/>
                </a:lnTo>
                <a:lnTo>
                  <a:pt x="225" y="26"/>
                </a:lnTo>
                <a:lnTo>
                  <a:pt x="226" y="26"/>
                </a:lnTo>
                <a:lnTo>
                  <a:pt x="226" y="26"/>
                </a:lnTo>
                <a:lnTo>
                  <a:pt x="226" y="26"/>
                </a:lnTo>
                <a:lnTo>
                  <a:pt x="226" y="26"/>
                </a:lnTo>
                <a:lnTo>
                  <a:pt x="227" y="26"/>
                </a:lnTo>
                <a:lnTo>
                  <a:pt x="228" y="26"/>
                </a:lnTo>
                <a:lnTo>
                  <a:pt x="228" y="26"/>
                </a:lnTo>
                <a:lnTo>
                  <a:pt x="229" y="26"/>
                </a:lnTo>
                <a:lnTo>
                  <a:pt x="229" y="26"/>
                </a:lnTo>
                <a:lnTo>
                  <a:pt x="230" y="27"/>
                </a:lnTo>
                <a:lnTo>
                  <a:pt x="230" y="27"/>
                </a:lnTo>
                <a:lnTo>
                  <a:pt x="231" y="26"/>
                </a:lnTo>
                <a:lnTo>
                  <a:pt x="231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3" y="26"/>
                </a:lnTo>
                <a:lnTo>
                  <a:pt x="233" y="26"/>
                </a:lnTo>
                <a:lnTo>
                  <a:pt x="234" y="26"/>
                </a:lnTo>
                <a:lnTo>
                  <a:pt x="234" y="26"/>
                </a:lnTo>
                <a:lnTo>
                  <a:pt x="235" y="27"/>
                </a:lnTo>
                <a:lnTo>
                  <a:pt x="235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8"/>
                </a:lnTo>
                <a:lnTo>
                  <a:pt x="238" y="26"/>
                </a:lnTo>
                <a:lnTo>
                  <a:pt x="238" y="26"/>
                </a:lnTo>
                <a:lnTo>
                  <a:pt x="239" y="27"/>
                </a:lnTo>
                <a:lnTo>
                  <a:pt x="239" y="27"/>
                </a:lnTo>
                <a:lnTo>
                  <a:pt x="240" y="27"/>
                </a:lnTo>
                <a:lnTo>
                  <a:pt x="240" y="26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1" y="27"/>
                </a:lnTo>
                <a:lnTo>
                  <a:pt x="242" y="27"/>
                </a:lnTo>
                <a:lnTo>
                  <a:pt x="242" y="27"/>
                </a:lnTo>
                <a:lnTo>
                  <a:pt x="243" y="27"/>
                </a:lnTo>
                <a:lnTo>
                  <a:pt x="243" y="27"/>
                </a:lnTo>
                <a:lnTo>
                  <a:pt x="244" y="27"/>
                </a:lnTo>
                <a:lnTo>
                  <a:pt x="245" y="27"/>
                </a:lnTo>
                <a:lnTo>
                  <a:pt x="245" y="27"/>
                </a:lnTo>
                <a:lnTo>
                  <a:pt x="246" y="27"/>
                </a:lnTo>
                <a:lnTo>
                  <a:pt x="247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50" y="27"/>
                </a:lnTo>
                <a:lnTo>
                  <a:pt x="250" y="27"/>
                </a:lnTo>
                <a:lnTo>
                  <a:pt x="251" y="27"/>
                </a:lnTo>
                <a:lnTo>
                  <a:pt x="252" y="27"/>
                </a:lnTo>
                <a:lnTo>
                  <a:pt x="252" y="27"/>
                </a:lnTo>
                <a:lnTo>
                  <a:pt x="253" y="27"/>
                </a:lnTo>
                <a:lnTo>
                  <a:pt x="253" y="27"/>
                </a:lnTo>
                <a:lnTo>
                  <a:pt x="254" y="27"/>
                </a:lnTo>
                <a:lnTo>
                  <a:pt x="255" y="27"/>
                </a:lnTo>
                <a:lnTo>
                  <a:pt x="256" y="27"/>
                </a:lnTo>
                <a:lnTo>
                  <a:pt x="256" y="26"/>
                </a:lnTo>
                <a:lnTo>
                  <a:pt x="256" y="26"/>
                </a:lnTo>
                <a:lnTo>
                  <a:pt x="257" y="26"/>
                </a:lnTo>
                <a:lnTo>
                  <a:pt x="257" y="26"/>
                </a:lnTo>
                <a:lnTo>
                  <a:pt x="257" y="26"/>
                </a:lnTo>
                <a:lnTo>
                  <a:pt x="258" y="26"/>
                </a:lnTo>
                <a:lnTo>
                  <a:pt x="258" y="26"/>
                </a:lnTo>
                <a:lnTo>
                  <a:pt x="259" y="25"/>
                </a:lnTo>
                <a:lnTo>
                  <a:pt x="259" y="25"/>
                </a:lnTo>
                <a:lnTo>
                  <a:pt x="260" y="25"/>
                </a:lnTo>
                <a:lnTo>
                  <a:pt x="261" y="24"/>
                </a:lnTo>
                <a:lnTo>
                  <a:pt x="261" y="24"/>
                </a:lnTo>
                <a:lnTo>
                  <a:pt x="261" y="24"/>
                </a:lnTo>
                <a:lnTo>
                  <a:pt x="262" y="24"/>
                </a:lnTo>
                <a:lnTo>
                  <a:pt x="262" y="24"/>
                </a:lnTo>
                <a:lnTo>
                  <a:pt x="263" y="24"/>
                </a:lnTo>
                <a:lnTo>
                  <a:pt x="263" y="23"/>
                </a:lnTo>
                <a:lnTo>
                  <a:pt x="264" y="23"/>
                </a:lnTo>
                <a:lnTo>
                  <a:pt x="264" y="24"/>
                </a:lnTo>
                <a:lnTo>
                  <a:pt x="264" y="23"/>
                </a:lnTo>
                <a:lnTo>
                  <a:pt x="265" y="23"/>
                </a:lnTo>
                <a:lnTo>
                  <a:pt x="265" y="23"/>
                </a:lnTo>
                <a:lnTo>
                  <a:pt x="266" y="23"/>
                </a:lnTo>
                <a:lnTo>
                  <a:pt x="267" y="22"/>
                </a:lnTo>
                <a:lnTo>
                  <a:pt x="267" y="22"/>
                </a:lnTo>
                <a:lnTo>
                  <a:pt x="268" y="22"/>
                </a:lnTo>
                <a:lnTo>
                  <a:pt x="268" y="22"/>
                </a:lnTo>
                <a:lnTo>
                  <a:pt x="269" y="22"/>
                </a:lnTo>
                <a:lnTo>
                  <a:pt x="270" y="22"/>
                </a:lnTo>
                <a:lnTo>
                  <a:pt x="270" y="22"/>
                </a:lnTo>
                <a:lnTo>
                  <a:pt x="271" y="22"/>
                </a:lnTo>
                <a:lnTo>
                  <a:pt x="270" y="22"/>
                </a:lnTo>
                <a:lnTo>
                  <a:pt x="271" y="22"/>
                </a:lnTo>
                <a:lnTo>
                  <a:pt x="271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4" y="22"/>
                </a:lnTo>
                <a:lnTo>
                  <a:pt x="274" y="22"/>
                </a:lnTo>
                <a:lnTo>
                  <a:pt x="275" y="23"/>
                </a:lnTo>
                <a:lnTo>
                  <a:pt x="275" y="23"/>
                </a:lnTo>
                <a:lnTo>
                  <a:pt x="276" y="23"/>
                </a:lnTo>
                <a:lnTo>
                  <a:pt x="277" y="23"/>
                </a:lnTo>
                <a:lnTo>
                  <a:pt x="277" y="24"/>
                </a:lnTo>
                <a:lnTo>
                  <a:pt x="278" y="24"/>
                </a:lnTo>
                <a:lnTo>
                  <a:pt x="278" y="24"/>
                </a:lnTo>
                <a:lnTo>
                  <a:pt x="279" y="24"/>
                </a:lnTo>
                <a:lnTo>
                  <a:pt x="279" y="24"/>
                </a:lnTo>
                <a:lnTo>
                  <a:pt x="279" y="24"/>
                </a:lnTo>
                <a:lnTo>
                  <a:pt x="280" y="24"/>
                </a:lnTo>
                <a:lnTo>
                  <a:pt x="280" y="24"/>
                </a:lnTo>
                <a:lnTo>
                  <a:pt x="281" y="25"/>
                </a:lnTo>
                <a:lnTo>
                  <a:pt x="281" y="25"/>
                </a:lnTo>
                <a:lnTo>
                  <a:pt x="282" y="25"/>
                </a:lnTo>
                <a:lnTo>
                  <a:pt x="283" y="25"/>
                </a:lnTo>
                <a:lnTo>
                  <a:pt x="283" y="25"/>
                </a:lnTo>
                <a:lnTo>
                  <a:pt x="283" y="25"/>
                </a:lnTo>
                <a:lnTo>
                  <a:pt x="283" y="25"/>
                </a:lnTo>
                <a:lnTo>
                  <a:pt x="284" y="25"/>
                </a:lnTo>
                <a:lnTo>
                  <a:pt x="284" y="25"/>
                </a:lnTo>
                <a:lnTo>
                  <a:pt x="284" y="25"/>
                </a:lnTo>
                <a:lnTo>
                  <a:pt x="285" y="25"/>
                </a:lnTo>
                <a:lnTo>
                  <a:pt x="285" y="25"/>
                </a:lnTo>
                <a:lnTo>
                  <a:pt x="286" y="25"/>
                </a:lnTo>
                <a:lnTo>
                  <a:pt x="286" y="25"/>
                </a:lnTo>
                <a:lnTo>
                  <a:pt x="287" y="25"/>
                </a:lnTo>
                <a:lnTo>
                  <a:pt x="287" y="25"/>
                </a:lnTo>
                <a:lnTo>
                  <a:pt x="288" y="25"/>
                </a:lnTo>
                <a:lnTo>
                  <a:pt x="288" y="25"/>
                </a:lnTo>
                <a:lnTo>
                  <a:pt x="289" y="25"/>
                </a:lnTo>
                <a:lnTo>
                  <a:pt x="289" y="25"/>
                </a:lnTo>
                <a:lnTo>
                  <a:pt x="289" y="26"/>
                </a:lnTo>
                <a:lnTo>
                  <a:pt x="290" y="26"/>
                </a:lnTo>
                <a:lnTo>
                  <a:pt x="290" y="26"/>
                </a:lnTo>
                <a:lnTo>
                  <a:pt x="291" y="25"/>
                </a:lnTo>
                <a:lnTo>
                  <a:pt x="291" y="26"/>
                </a:lnTo>
                <a:lnTo>
                  <a:pt x="292" y="26"/>
                </a:lnTo>
                <a:lnTo>
                  <a:pt x="292" y="26"/>
                </a:lnTo>
                <a:lnTo>
                  <a:pt x="292" y="26"/>
                </a:lnTo>
                <a:lnTo>
                  <a:pt x="293" y="26"/>
                </a:lnTo>
                <a:lnTo>
                  <a:pt x="293" y="26"/>
                </a:lnTo>
                <a:lnTo>
                  <a:pt x="293" y="26"/>
                </a:lnTo>
                <a:lnTo>
                  <a:pt x="293" y="26"/>
                </a:lnTo>
                <a:lnTo>
                  <a:pt x="293" y="27"/>
                </a:lnTo>
                <a:lnTo>
                  <a:pt x="294" y="27"/>
                </a:lnTo>
                <a:lnTo>
                  <a:pt x="294" y="27"/>
                </a:lnTo>
                <a:lnTo>
                  <a:pt x="295" y="27"/>
                </a:lnTo>
                <a:lnTo>
                  <a:pt x="295" y="27"/>
                </a:lnTo>
                <a:lnTo>
                  <a:pt x="295" y="27"/>
                </a:lnTo>
                <a:lnTo>
                  <a:pt x="296" y="27"/>
                </a:lnTo>
                <a:lnTo>
                  <a:pt x="296" y="27"/>
                </a:lnTo>
                <a:lnTo>
                  <a:pt x="297" y="27"/>
                </a:lnTo>
                <a:lnTo>
                  <a:pt x="297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8"/>
                </a:lnTo>
                <a:lnTo>
                  <a:pt x="299" y="28"/>
                </a:lnTo>
                <a:lnTo>
                  <a:pt x="299" y="28"/>
                </a:lnTo>
                <a:lnTo>
                  <a:pt x="300" y="28"/>
                </a:lnTo>
                <a:lnTo>
                  <a:pt x="301" y="28"/>
                </a:lnTo>
                <a:lnTo>
                  <a:pt x="302" y="28"/>
                </a:lnTo>
                <a:lnTo>
                  <a:pt x="302" y="28"/>
                </a:lnTo>
                <a:lnTo>
                  <a:pt x="303" y="29"/>
                </a:lnTo>
                <a:lnTo>
                  <a:pt x="303" y="29"/>
                </a:lnTo>
                <a:lnTo>
                  <a:pt x="303" y="29"/>
                </a:lnTo>
                <a:lnTo>
                  <a:pt x="304" y="29"/>
                </a:lnTo>
                <a:lnTo>
                  <a:pt x="304" y="29"/>
                </a:lnTo>
                <a:lnTo>
                  <a:pt x="305" y="29"/>
                </a:lnTo>
                <a:lnTo>
                  <a:pt x="305" y="29"/>
                </a:lnTo>
                <a:lnTo>
                  <a:pt x="306" y="29"/>
                </a:lnTo>
                <a:lnTo>
                  <a:pt x="306" y="30"/>
                </a:lnTo>
                <a:lnTo>
                  <a:pt x="306" y="30"/>
                </a:lnTo>
                <a:lnTo>
                  <a:pt x="306" y="30"/>
                </a:lnTo>
                <a:lnTo>
                  <a:pt x="307" y="30"/>
                </a:lnTo>
                <a:lnTo>
                  <a:pt x="307" y="29"/>
                </a:lnTo>
                <a:lnTo>
                  <a:pt x="308" y="29"/>
                </a:lnTo>
                <a:lnTo>
                  <a:pt x="308" y="29"/>
                </a:lnTo>
                <a:lnTo>
                  <a:pt x="308" y="29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10" y="30"/>
                </a:lnTo>
                <a:lnTo>
                  <a:pt x="310" y="30"/>
                </a:lnTo>
                <a:lnTo>
                  <a:pt x="311" y="30"/>
                </a:lnTo>
                <a:lnTo>
                  <a:pt x="311" y="30"/>
                </a:lnTo>
                <a:lnTo>
                  <a:pt x="311" y="30"/>
                </a:lnTo>
                <a:lnTo>
                  <a:pt x="312" y="31"/>
                </a:lnTo>
                <a:lnTo>
                  <a:pt x="312" y="31"/>
                </a:lnTo>
                <a:lnTo>
                  <a:pt x="313" y="31"/>
                </a:lnTo>
                <a:lnTo>
                  <a:pt x="313" y="31"/>
                </a:lnTo>
                <a:lnTo>
                  <a:pt x="313" y="31"/>
                </a:lnTo>
                <a:lnTo>
                  <a:pt x="314" y="32"/>
                </a:lnTo>
                <a:lnTo>
                  <a:pt x="315" y="32"/>
                </a:lnTo>
                <a:lnTo>
                  <a:pt x="316" y="32"/>
                </a:lnTo>
                <a:lnTo>
                  <a:pt x="316" y="32"/>
                </a:lnTo>
                <a:lnTo>
                  <a:pt x="317" y="32"/>
                </a:lnTo>
                <a:lnTo>
                  <a:pt x="317" y="32"/>
                </a:lnTo>
                <a:lnTo>
                  <a:pt x="318" y="33"/>
                </a:lnTo>
                <a:lnTo>
                  <a:pt x="318" y="33"/>
                </a:lnTo>
                <a:lnTo>
                  <a:pt x="319" y="33"/>
                </a:lnTo>
                <a:lnTo>
                  <a:pt x="319" y="33"/>
                </a:lnTo>
                <a:lnTo>
                  <a:pt x="319" y="34"/>
                </a:lnTo>
                <a:lnTo>
                  <a:pt x="320" y="34"/>
                </a:lnTo>
                <a:lnTo>
                  <a:pt x="320" y="34"/>
                </a:lnTo>
                <a:lnTo>
                  <a:pt x="321" y="34"/>
                </a:lnTo>
                <a:lnTo>
                  <a:pt x="321" y="34"/>
                </a:lnTo>
                <a:lnTo>
                  <a:pt x="322" y="34"/>
                </a:lnTo>
                <a:lnTo>
                  <a:pt x="322" y="35"/>
                </a:lnTo>
                <a:lnTo>
                  <a:pt x="323" y="35"/>
                </a:lnTo>
                <a:lnTo>
                  <a:pt x="323" y="35"/>
                </a:lnTo>
                <a:lnTo>
                  <a:pt x="323" y="36"/>
                </a:lnTo>
                <a:lnTo>
                  <a:pt x="323" y="36"/>
                </a:lnTo>
                <a:lnTo>
                  <a:pt x="324" y="37"/>
                </a:lnTo>
                <a:lnTo>
                  <a:pt x="324" y="37"/>
                </a:lnTo>
                <a:lnTo>
                  <a:pt x="324" y="37"/>
                </a:lnTo>
                <a:lnTo>
                  <a:pt x="324" y="37"/>
                </a:lnTo>
                <a:lnTo>
                  <a:pt x="324" y="38"/>
                </a:lnTo>
                <a:lnTo>
                  <a:pt x="325" y="38"/>
                </a:lnTo>
                <a:lnTo>
                  <a:pt x="324" y="38"/>
                </a:lnTo>
                <a:lnTo>
                  <a:pt x="325" y="38"/>
                </a:lnTo>
                <a:lnTo>
                  <a:pt x="325" y="38"/>
                </a:lnTo>
                <a:lnTo>
                  <a:pt x="325" y="38"/>
                </a:lnTo>
                <a:lnTo>
                  <a:pt x="325" y="38"/>
                </a:lnTo>
                <a:lnTo>
                  <a:pt x="325" y="38"/>
                </a:lnTo>
                <a:lnTo>
                  <a:pt x="326" y="38"/>
                </a:lnTo>
                <a:lnTo>
                  <a:pt x="326" y="38"/>
                </a:lnTo>
                <a:lnTo>
                  <a:pt x="326" y="39"/>
                </a:lnTo>
                <a:lnTo>
                  <a:pt x="327" y="39"/>
                </a:lnTo>
                <a:lnTo>
                  <a:pt x="327" y="39"/>
                </a:lnTo>
                <a:lnTo>
                  <a:pt x="328" y="39"/>
                </a:lnTo>
                <a:lnTo>
                  <a:pt x="328" y="40"/>
                </a:lnTo>
                <a:lnTo>
                  <a:pt x="329" y="40"/>
                </a:lnTo>
                <a:lnTo>
                  <a:pt x="329" y="40"/>
                </a:lnTo>
                <a:lnTo>
                  <a:pt x="329" y="40"/>
                </a:lnTo>
                <a:lnTo>
                  <a:pt x="329" y="41"/>
                </a:lnTo>
                <a:lnTo>
                  <a:pt x="330" y="41"/>
                </a:lnTo>
                <a:lnTo>
                  <a:pt x="330" y="42"/>
                </a:lnTo>
                <a:lnTo>
                  <a:pt x="330" y="42"/>
                </a:lnTo>
                <a:lnTo>
                  <a:pt x="331" y="43"/>
                </a:lnTo>
                <a:lnTo>
                  <a:pt x="331" y="43"/>
                </a:lnTo>
                <a:lnTo>
                  <a:pt x="331" y="43"/>
                </a:lnTo>
                <a:lnTo>
                  <a:pt x="331" y="44"/>
                </a:lnTo>
                <a:lnTo>
                  <a:pt x="332" y="44"/>
                </a:lnTo>
                <a:lnTo>
                  <a:pt x="332" y="44"/>
                </a:lnTo>
                <a:lnTo>
                  <a:pt x="332" y="44"/>
                </a:lnTo>
                <a:lnTo>
                  <a:pt x="332" y="45"/>
                </a:lnTo>
                <a:lnTo>
                  <a:pt x="332" y="45"/>
                </a:lnTo>
                <a:lnTo>
                  <a:pt x="332" y="46"/>
                </a:lnTo>
                <a:lnTo>
                  <a:pt x="332" y="45"/>
                </a:lnTo>
                <a:lnTo>
                  <a:pt x="332" y="46"/>
                </a:lnTo>
                <a:lnTo>
                  <a:pt x="333" y="46"/>
                </a:lnTo>
                <a:lnTo>
                  <a:pt x="333" y="46"/>
                </a:lnTo>
                <a:lnTo>
                  <a:pt x="333" y="46"/>
                </a:lnTo>
                <a:lnTo>
                  <a:pt x="333" y="47"/>
                </a:lnTo>
                <a:lnTo>
                  <a:pt x="334" y="47"/>
                </a:lnTo>
                <a:lnTo>
                  <a:pt x="334" y="47"/>
                </a:lnTo>
                <a:lnTo>
                  <a:pt x="334" y="48"/>
                </a:lnTo>
                <a:lnTo>
                  <a:pt x="334" y="48"/>
                </a:lnTo>
                <a:lnTo>
                  <a:pt x="334" y="49"/>
                </a:lnTo>
                <a:lnTo>
                  <a:pt x="334" y="49"/>
                </a:lnTo>
                <a:lnTo>
                  <a:pt x="334" y="50"/>
                </a:lnTo>
                <a:lnTo>
                  <a:pt x="334" y="50"/>
                </a:lnTo>
                <a:lnTo>
                  <a:pt x="334" y="50"/>
                </a:lnTo>
                <a:lnTo>
                  <a:pt x="334" y="51"/>
                </a:lnTo>
                <a:lnTo>
                  <a:pt x="334" y="51"/>
                </a:lnTo>
                <a:lnTo>
                  <a:pt x="335" y="51"/>
                </a:lnTo>
                <a:lnTo>
                  <a:pt x="335" y="52"/>
                </a:lnTo>
                <a:lnTo>
                  <a:pt x="335" y="52"/>
                </a:lnTo>
                <a:lnTo>
                  <a:pt x="335" y="53"/>
                </a:lnTo>
                <a:lnTo>
                  <a:pt x="335" y="53"/>
                </a:lnTo>
                <a:lnTo>
                  <a:pt x="335" y="54"/>
                </a:lnTo>
                <a:lnTo>
                  <a:pt x="335" y="54"/>
                </a:lnTo>
                <a:lnTo>
                  <a:pt x="335" y="55"/>
                </a:lnTo>
                <a:lnTo>
                  <a:pt x="336" y="55"/>
                </a:lnTo>
                <a:lnTo>
                  <a:pt x="336" y="56"/>
                </a:lnTo>
                <a:lnTo>
                  <a:pt x="337" y="56"/>
                </a:lnTo>
                <a:lnTo>
                  <a:pt x="337" y="57"/>
                </a:lnTo>
                <a:lnTo>
                  <a:pt x="337" y="57"/>
                </a:lnTo>
                <a:lnTo>
                  <a:pt x="338" y="57"/>
                </a:lnTo>
                <a:lnTo>
                  <a:pt x="338" y="57"/>
                </a:lnTo>
                <a:lnTo>
                  <a:pt x="338" y="57"/>
                </a:lnTo>
                <a:lnTo>
                  <a:pt x="339" y="57"/>
                </a:lnTo>
                <a:lnTo>
                  <a:pt x="339" y="57"/>
                </a:lnTo>
                <a:lnTo>
                  <a:pt x="339" y="57"/>
                </a:lnTo>
                <a:lnTo>
                  <a:pt x="340" y="57"/>
                </a:lnTo>
                <a:lnTo>
                  <a:pt x="340" y="57"/>
                </a:lnTo>
                <a:lnTo>
                  <a:pt x="340" y="58"/>
                </a:lnTo>
                <a:lnTo>
                  <a:pt x="340" y="58"/>
                </a:lnTo>
                <a:lnTo>
                  <a:pt x="340" y="59"/>
                </a:lnTo>
                <a:lnTo>
                  <a:pt x="340" y="59"/>
                </a:lnTo>
                <a:lnTo>
                  <a:pt x="340" y="60"/>
                </a:lnTo>
                <a:lnTo>
                  <a:pt x="340" y="60"/>
                </a:lnTo>
                <a:lnTo>
                  <a:pt x="341" y="60"/>
                </a:lnTo>
                <a:lnTo>
                  <a:pt x="341" y="61"/>
                </a:lnTo>
                <a:lnTo>
                  <a:pt x="341" y="61"/>
                </a:lnTo>
                <a:lnTo>
                  <a:pt x="341" y="61"/>
                </a:lnTo>
                <a:lnTo>
                  <a:pt x="341" y="61"/>
                </a:lnTo>
                <a:lnTo>
                  <a:pt x="342" y="61"/>
                </a:lnTo>
                <a:lnTo>
                  <a:pt x="342" y="62"/>
                </a:lnTo>
                <a:lnTo>
                  <a:pt x="342" y="62"/>
                </a:lnTo>
                <a:lnTo>
                  <a:pt x="342" y="63"/>
                </a:lnTo>
                <a:lnTo>
                  <a:pt x="342" y="63"/>
                </a:lnTo>
                <a:lnTo>
                  <a:pt x="342" y="64"/>
                </a:lnTo>
                <a:lnTo>
                  <a:pt x="342" y="64"/>
                </a:lnTo>
                <a:lnTo>
                  <a:pt x="342" y="65"/>
                </a:lnTo>
                <a:lnTo>
                  <a:pt x="342" y="65"/>
                </a:lnTo>
                <a:lnTo>
                  <a:pt x="343" y="65"/>
                </a:lnTo>
                <a:lnTo>
                  <a:pt x="343" y="66"/>
                </a:lnTo>
                <a:lnTo>
                  <a:pt x="343" y="66"/>
                </a:lnTo>
                <a:lnTo>
                  <a:pt x="343" y="66"/>
                </a:lnTo>
                <a:lnTo>
                  <a:pt x="344" y="67"/>
                </a:lnTo>
                <a:lnTo>
                  <a:pt x="344" y="67"/>
                </a:lnTo>
                <a:lnTo>
                  <a:pt x="344" y="67"/>
                </a:lnTo>
                <a:lnTo>
                  <a:pt x="344" y="67"/>
                </a:lnTo>
                <a:lnTo>
                  <a:pt x="345" y="67"/>
                </a:lnTo>
                <a:lnTo>
                  <a:pt x="345" y="68"/>
                </a:lnTo>
                <a:lnTo>
                  <a:pt x="345" y="68"/>
                </a:lnTo>
                <a:lnTo>
                  <a:pt x="345" y="69"/>
                </a:lnTo>
                <a:lnTo>
                  <a:pt x="345" y="69"/>
                </a:lnTo>
                <a:lnTo>
                  <a:pt x="345" y="69"/>
                </a:lnTo>
                <a:lnTo>
                  <a:pt x="345" y="70"/>
                </a:lnTo>
                <a:lnTo>
                  <a:pt x="345" y="70"/>
                </a:lnTo>
                <a:lnTo>
                  <a:pt x="345" y="71"/>
                </a:lnTo>
                <a:lnTo>
                  <a:pt x="345" y="71"/>
                </a:lnTo>
                <a:lnTo>
                  <a:pt x="346" y="71"/>
                </a:lnTo>
                <a:lnTo>
                  <a:pt x="346" y="72"/>
                </a:lnTo>
                <a:lnTo>
                  <a:pt x="346" y="72"/>
                </a:lnTo>
                <a:lnTo>
                  <a:pt x="346" y="72"/>
                </a:lnTo>
                <a:lnTo>
                  <a:pt x="346" y="73"/>
                </a:lnTo>
                <a:lnTo>
                  <a:pt x="346" y="73"/>
                </a:lnTo>
                <a:lnTo>
                  <a:pt x="346" y="73"/>
                </a:lnTo>
                <a:lnTo>
                  <a:pt x="346" y="74"/>
                </a:lnTo>
                <a:lnTo>
                  <a:pt x="346" y="74"/>
                </a:lnTo>
                <a:lnTo>
                  <a:pt x="347" y="75"/>
                </a:lnTo>
                <a:lnTo>
                  <a:pt x="347" y="75"/>
                </a:lnTo>
                <a:lnTo>
                  <a:pt x="347" y="75"/>
                </a:lnTo>
                <a:lnTo>
                  <a:pt x="347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7"/>
                </a:lnTo>
                <a:lnTo>
                  <a:pt x="348" y="77"/>
                </a:lnTo>
                <a:lnTo>
                  <a:pt x="348" y="77"/>
                </a:lnTo>
                <a:lnTo>
                  <a:pt x="349" y="77"/>
                </a:lnTo>
                <a:lnTo>
                  <a:pt x="349" y="77"/>
                </a:lnTo>
                <a:lnTo>
                  <a:pt x="349" y="78"/>
                </a:lnTo>
                <a:lnTo>
                  <a:pt x="349" y="78"/>
                </a:lnTo>
                <a:lnTo>
                  <a:pt x="349" y="79"/>
                </a:lnTo>
                <a:lnTo>
                  <a:pt x="349" y="79"/>
                </a:lnTo>
                <a:lnTo>
                  <a:pt x="349" y="79"/>
                </a:lnTo>
                <a:lnTo>
                  <a:pt x="349" y="80"/>
                </a:lnTo>
                <a:lnTo>
                  <a:pt x="349" y="80"/>
                </a:lnTo>
                <a:lnTo>
                  <a:pt x="349" y="81"/>
                </a:lnTo>
                <a:lnTo>
                  <a:pt x="349" y="81"/>
                </a:lnTo>
                <a:lnTo>
                  <a:pt x="349" y="82"/>
                </a:lnTo>
                <a:lnTo>
                  <a:pt x="349" y="82"/>
                </a:lnTo>
                <a:lnTo>
                  <a:pt x="349" y="83"/>
                </a:lnTo>
                <a:lnTo>
                  <a:pt x="350" y="83"/>
                </a:lnTo>
                <a:lnTo>
                  <a:pt x="350" y="84"/>
                </a:lnTo>
                <a:lnTo>
                  <a:pt x="350" y="84"/>
                </a:lnTo>
                <a:lnTo>
                  <a:pt x="350" y="85"/>
                </a:lnTo>
                <a:lnTo>
                  <a:pt x="350" y="85"/>
                </a:lnTo>
                <a:lnTo>
                  <a:pt x="350" y="86"/>
                </a:lnTo>
                <a:lnTo>
                  <a:pt x="350" y="86"/>
                </a:lnTo>
                <a:lnTo>
                  <a:pt x="350" y="86"/>
                </a:lnTo>
                <a:lnTo>
                  <a:pt x="350" y="86"/>
                </a:lnTo>
                <a:lnTo>
                  <a:pt x="350" y="87"/>
                </a:lnTo>
                <a:lnTo>
                  <a:pt x="350" y="87"/>
                </a:lnTo>
                <a:lnTo>
                  <a:pt x="350" y="87"/>
                </a:lnTo>
                <a:lnTo>
                  <a:pt x="350" y="88"/>
                </a:lnTo>
                <a:lnTo>
                  <a:pt x="350" y="88"/>
                </a:lnTo>
                <a:lnTo>
                  <a:pt x="351" y="89"/>
                </a:lnTo>
                <a:lnTo>
                  <a:pt x="351" y="89"/>
                </a:lnTo>
                <a:lnTo>
                  <a:pt x="352" y="89"/>
                </a:lnTo>
                <a:lnTo>
                  <a:pt x="352" y="89"/>
                </a:lnTo>
                <a:lnTo>
                  <a:pt x="352" y="90"/>
                </a:lnTo>
                <a:lnTo>
                  <a:pt x="352" y="90"/>
                </a:lnTo>
                <a:lnTo>
                  <a:pt x="352" y="90"/>
                </a:lnTo>
                <a:lnTo>
                  <a:pt x="352" y="90"/>
                </a:lnTo>
                <a:lnTo>
                  <a:pt x="352" y="91"/>
                </a:lnTo>
                <a:lnTo>
                  <a:pt x="352" y="91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3"/>
                </a:lnTo>
                <a:lnTo>
                  <a:pt x="351" y="94"/>
                </a:lnTo>
                <a:lnTo>
                  <a:pt x="351" y="94"/>
                </a:lnTo>
                <a:lnTo>
                  <a:pt x="351" y="95"/>
                </a:lnTo>
                <a:lnTo>
                  <a:pt x="351" y="95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7"/>
                </a:lnTo>
                <a:lnTo>
                  <a:pt x="352" y="97"/>
                </a:lnTo>
                <a:lnTo>
                  <a:pt x="352" y="97"/>
                </a:lnTo>
                <a:lnTo>
                  <a:pt x="352" y="97"/>
                </a:lnTo>
                <a:lnTo>
                  <a:pt x="352" y="98"/>
                </a:lnTo>
                <a:lnTo>
                  <a:pt x="352" y="98"/>
                </a:lnTo>
                <a:lnTo>
                  <a:pt x="353" y="98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100"/>
                </a:lnTo>
                <a:lnTo>
                  <a:pt x="353" y="100"/>
                </a:lnTo>
                <a:lnTo>
                  <a:pt x="353" y="102"/>
                </a:lnTo>
                <a:lnTo>
                  <a:pt x="353" y="102"/>
                </a:lnTo>
                <a:lnTo>
                  <a:pt x="354" y="103"/>
                </a:lnTo>
                <a:lnTo>
                  <a:pt x="354" y="104"/>
                </a:lnTo>
                <a:lnTo>
                  <a:pt x="354" y="104"/>
                </a:lnTo>
                <a:lnTo>
                  <a:pt x="354" y="105"/>
                </a:lnTo>
                <a:lnTo>
                  <a:pt x="354" y="106"/>
                </a:lnTo>
                <a:lnTo>
                  <a:pt x="354" y="106"/>
                </a:lnTo>
                <a:lnTo>
                  <a:pt x="354" y="107"/>
                </a:lnTo>
                <a:lnTo>
                  <a:pt x="354" y="107"/>
                </a:lnTo>
                <a:lnTo>
                  <a:pt x="354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09"/>
                </a:lnTo>
                <a:lnTo>
                  <a:pt x="355" y="109"/>
                </a:lnTo>
                <a:lnTo>
                  <a:pt x="355" y="108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10"/>
                </a:lnTo>
                <a:lnTo>
                  <a:pt x="356" y="110"/>
                </a:lnTo>
                <a:lnTo>
                  <a:pt x="356" y="110"/>
                </a:lnTo>
                <a:lnTo>
                  <a:pt x="356" y="111"/>
                </a:lnTo>
                <a:lnTo>
                  <a:pt x="356" y="111"/>
                </a:lnTo>
                <a:lnTo>
                  <a:pt x="356" y="112"/>
                </a:lnTo>
                <a:lnTo>
                  <a:pt x="356" y="112"/>
                </a:lnTo>
                <a:lnTo>
                  <a:pt x="356" y="113"/>
                </a:lnTo>
                <a:lnTo>
                  <a:pt x="356" y="113"/>
                </a:lnTo>
                <a:lnTo>
                  <a:pt x="356" y="114"/>
                </a:lnTo>
                <a:lnTo>
                  <a:pt x="356" y="114"/>
                </a:lnTo>
                <a:lnTo>
                  <a:pt x="356" y="114"/>
                </a:lnTo>
                <a:lnTo>
                  <a:pt x="356" y="115"/>
                </a:lnTo>
                <a:lnTo>
                  <a:pt x="356" y="116"/>
                </a:lnTo>
                <a:lnTo>
                  <a:pt x="356" y="116"/>
                </a:lnTo>
                <a:lnTo>
                  <a:pt x="356" y="117"/>
                </a:lnTo>
                <a:lnTo>
                  <a:pt x="357" y="117"/>
                </a:lnTo>
                <a:lnTo>
                  <a:pt x="357" y="117"/>
                </a:lnTo>
                <a:lnTo>
                  <a:pt x="357" y="117"/>
                </a:lnTo>
                <a:lnTo>
                  <a:pt x="357" y="118"/>
                </a:lnTo>
                <a:lnTo>
                  <a:pt x="358" y="118"/>
                </a:lnTo>
                <a:lnTo>
                  <a:pt x="358" y="118"/>
                </a:lnTo>
                <a:lnTo>
                  <a:pt x="359" y="118"/>
                </a:lnTo>
                <a:lnTo>
                  <a:pt x="359" y="118"/>
                </a:lnTo>
                <a:lnTo>
                  <a:pt x="359" y="118"/>
                </a:lnTo>
                <a:lnTo>
                  <a:pt x="360" y="118"/>
                </a:lnTo>
                <a:lnTo>
                  <a:pt x="360" y="119"/>
                </a:lnTo>
                <a:lnTo>
                  <a:pt x="360" y="119"/>
                </a:lnTo>
                <a:lnTo>
                  <a:pt x="360" y="119"/>
                </a:lnTo>
                <a:lnTo>
                  <a:pt x="361" y="119"/>
                </a:lnTo>
                <a:lnTo>
                  <a:pt x="361" y="120"/>
                </a:lnTo>
                <a:lnTo>
                  <a:pt x="361" y="120"/>
                </a:lnTo>
                <a:lnTo>
                  <a:pt x="361" y="121"/>
                </a:lnTo>
                <a:lnTo>
                  <a:pt x="361" y="121"/>
                </a:lnTo>
                <a:lnTo>
                  <a:pt x="361" y="121"/>
                </a:lnTo>
                <a:lnTo>
                  <a:pt x="361" y="122"/>
                </a:lnTo>
                <a:lnTo>
                  <a:pt x="362" y="122"/>
                </a:lnTo>
                <a:lnTo>
                  <a:pt x="362" y="122"/>
                </a:lnTo>
                <a:lnTo>
                  <a:pt x="361" y="122"/>
                </a:lnTo>
                <a:lnTo>
                  <a:pt x="361" y="123"/>
                </a:lnTo>
                <a:lnTo>
                  <a:pt x="361" y="123"/>
                </a:lnTo>
                <a:lnTo>
                  <a:pt x="361" y="124"/>
                </a:lnTo>
                <a:lnTo>
                  <a:pt x="361" y="124"/>
                </a:lnTo>
                <a:lnTo>
                  <a:pt x="361" y="125"/>
                </a:lnTo>
                <a:lnTo>
                  <a:pt x="361" y="125"/>
                </a:lnTo>
                <a:lnTo>
                  <a:pt x="361" y="126"/>
                </a:lnTo>
                <a:lnTo>
                  <a:pt x="361" y="126"/>
                </a:lnTo>
                <a:lnTo>
                  <a:pt x="361" y="127"/>
                </a:lnTo>
                <a:lnTo>
                  <a:pt x="362" y="127"/>
                </a:lnTo>
                <a:lnTo>
                  <a:pt x="362" y="127"/>
                </a:lnTo>
                <a:lnTo>
                  <a:pt x="363" y="127"/>
                </a:lnTo>
                <a:lnTo>
                  <a:pt x="363" y="127"/>
                </a:lnTo>
                <a:lnTo>
                  <a:pt x="363" y="128"/>
                </a:lnTo>
                <a:lnTo>
                  <a:pt x="362" y="128"/>
                </a:lnTo>
                <a:lnTo>
                  <a:pt x="362" y="128"/>
                </a:lnTo>
                <a:lnTo>
                  <a:pt x="363" y="128"/>
                </a:lnTo>
                <a:lnTo>
                  <a:pt x="362" y="128"/>
                </a:lnTo>
                <a:lnTo>
                  <a:pt x="362" y="129"/>
                </a:lnTo>
                <a:lnTo>
                  <a:pt x="362" y="129"/>
                </a:lnTo>
                <a:lnTo>
                  <a:pt x="362" y="130"/>
                </a:lnTo>
                <a:lnTo>
                  <a:pt x="362" y="130"/>
                </a:lnTo>
                <a:lnTo>
                  <a:pt x="362" y="130"/>
                </a:lnTo>
                <a:lnTo>
                  <a:pt x="362" y="131"/>
                </a:lnTo>
                <a:lnTo>
                  <a:pt x="362" y="131"/>
                </a:lnTo>
                <a:lnTo>
                  <a:pt x="362" y="132"/>
                </a:lnTo>
                <a:lnTo>
                  <a:pt x="362" y="132"/>
                </a:lnTo>
                <a:lnTo>
                  <a:pt x="362" y="133"/>
                </a:lnTo>
                <a:lnTo>
                  <a:pt x="362" y="133"/>
                </a:lnTo>
                <a:lnTo>
                  <a:pt x="362" y="134"/>
                </a:lnTo>
                <a:lnTo>
                  <a:pt x="362" y="134"/>
                </a:lnTo>
                <a:lnTo>
                  <a:pt x="362" y="135"/>
                </a:lnTo>
                <a:lnTo>
                  <a:pt x="362" y="135"/>
                </a:lnTo>
                <a:lnTo>
                  <a:pt x="362" y="136"/>
                </a:lnTo>
                <a:lnTo>
                  <a:pt x="362" y="136"/>
                </a:lnTo>
                <a:lnTo>
                  <a:pt x="362" y="137"/>
                </a:lnTo>
                <a:lnTo>
                  <a:pt x="362" y="137"/>
                </a:lnTo>
                <a:lnTo>
                  <a:pt x="362" y="138"/>
                </a:lnTo>
                <a:lnTo>
                  <a:pt x="362" y="138"/>
                </a:lnTo>
                <a:lnTo>
                  <a:pt x="363" y="139"/>
                </a:lnTo>
                <a:lnTo>
                  <a:pt x="363" y="140"/>
                </a:lnTo>
                <a:lnTo>
                  <a:pt x="363" y="140"/>
                </a:lnTo>
                <a:lnTo>
                  <a:pt x="363" y="140"/>
                </a:lnTo>
                <a:lnTo>
                  <a:pt x="364" y="141"/>
                </a:lnTo>
                <a:lnTo>
                  <a:pt x="364" y="141"/>
                </a:lnTo>
                <a:lnTo>
                  <a:pt x="364" y="141"/>
                </a:lnTo>
                <a:lnTo>
                  <a:pt x="364" y="142"/>
                </a:lnTo>
                <a:lnTo>
                  <a:pt x="364" y="143"/>
                </a:lnTo>
                <a:lnTo>
                  <a:pt x="364" y="143"/>
                </a:lnTo>
                <a:lnTo>
                  <a:pt x="364" y="144"/>
                </a:lnTo>
                <a:lnTo>
                  <a:pt x="364" y="144"/>
                </a:lnTo>
                <a:lnTo>
                  <a:pt x="365" y="144"/>
                </a:lnTo>
                <a:lnTo>
                  <a:pt x="365" y="144"/>
                </a:lnTo>
                <a:lnTo>
                  <a:pt x="365" y="145"/>
                </a:lnTo>
                <a:lnTo>
                  <a:pt x="366" y="145"/>
                </a:lnTo>
                <a:lnTo>
                  <a:pt x="366" y="145"/>
                </a:lnTo>
                <a:lnTo>
                  <a:pt x="367" y="145"/>
                </a:lnTo>
                <a:lnTo>
                  <a:pt x="367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6"/>
                </a:lnTo>
                <a:lnTo>
                  <a:pt x="368" y="146"/>
                </a:lnTo>
                <a:lnTo>
                  <a:pt x="368" y="146"/>
                </a:lnTo>
                <a:lnTo>
                  <a:pt x="368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9"/>
                </a:lnTo>
                <a:lnTo>
                  <a:pt x="368" y="149"/>
                </a:lnTo>
                <a:lnTo>
                  <a:pt x="369" y="150"/>
                </a:lnTo>
                <a:lnTo>
                  <a:pt x="369" y="150"/>
                </a:lnTo>
                <a:lnTo>
                  <a:pt x="369" y="151"/>
                </a:lnTo>
                <a:lnTo>
                  <a:pt x="369" y="151"/>
                </a:lnTo>
                <a:lnTo>
                  <a:pt x="369" y="152"/>
                </a:lnTo>
                <a:lnTo>
                  <a:pt x="369" y="152"/>
                </a:lnTo>
                <a:lnTo>
                  <a:pt x="369" y="153"/>
                </a:lnTo>
                <a:lnTo>
                  <a:pt x="369" y="153"/>
                </a:lnTo>
                <a:lnTo>
                  <a:pt x="368" y="154"/>
                </a:lnTo>
                <a:lnTo>
                  <a:pt x="369" y="154"/>
                </a:lnTo>
                <a:lnTo>
                  <a:pt x="369" y="154"/>
                </a:lnTo>
                <a:lnTo>
                  <a:pt x="369" y="155"/>
                </a:lnTo>
                <a:lnTo>
                  <a:pt x="369" y="156"/>
                </a:lnTo>
                <a:lnTo>
                  <a:pt x="369" y="157"/>
                </a:lnTo>
                <a:lnTo>
                  <a:pt x="369" y="158"/>
                </a:lnTo>
                <a:lnTo>
                  <a:pt x="370" y="159"/>
                </a:lnTo>
                <a:lnTo>
                  <a:pt x="371" y="159"/>
                </a:lnTo>
                <a:lnTo>
                  <a:pt x="371" y="160"/>
                </a:lnTo>
                <a:lnTo>
                  <a:pt x="372" y="159"/>
                </a:lnTo>
                <a:lnTo>
                  <a:pt x="371" y="159"/>
                </a:lnTo>
                <a:lnTo>
                  <a:pt x="372" y="159"/>
                </a:lnTo>
                <a:lnTo>
                  <a:pt x="372" y="159"/>
                </a:lnTo>
                <a:lnTo>
                  <a:pt x="373" y="159"/>
                </a:lnTo>
                <a:lnTo>
                  <a:pt x="373" y="160"/>
                </a:lnTo>
                <a:lnTo>
                  <a:pt x="373" y="160"/>
                </a:lnTo>
                <a:lnTo>
                  <a:pt x="374" y="160"/>
                </a:lnTo>
                <a:lnTo>
                  <a:pt x="374" y="161"/>
                </a:lnTo>
                <a:lnTo>
                  <a:pt x="374" y="161"/>
                </a:lnTo>
                <a:lnTo>
                  <a:pt x="374" y="162"/>
                </a:lnTo>
                <a:lnTo>
                  <a:pt x="374" y="163"/>
                </a:lnTo>
                <a:lnTo>
                  <a:pt x="374" y="163"/>
                </a:lnTo>
                <a:lnTo>
                  <a:pt x="374" y="164"/>
                </a:lnTo>
                <a:lnTo>
                  <a:pt x="374" y="164"/>
                </a:lnTo>
                <a:lnTo>
                  <a:pt x="375" y="164"/>
                </a:lnTo>
                <a:lnTo>
                  <a:pt x="375" y="165"/>
                </a:lnTo>
                <a:lnTo>
                  <a:pt x="375" y="166"/>
                </a:lnTo>
                <a:lnTo>
                  <a:pt x="375" y="167"/>
                </a:lnTo>
                <a:lnTo>
                  <a:pt x="375" y="167"/>
                </a:lnTo>
                <a:lnTo>
                  <a:pt x="375" y="168"/>
                </a:lnTo>
                <a:lnTo>
                  <a:pt x="375" y="169"/>
                </a:lnTo>
                <a:lnTo>
                  <a:pt x="375" y="169"/>
                </a:lnTo>
                <a:lnTo>
                  <a:pt x="375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71"/>
                </a:lnTo>
                <a:lnTo>
                  <a:pt x="375" y="172"/>
                </a:lnTo>
                <a:lnTo>
                  <a:pt x="375" y="172"/>
                </a:lnTo>
                <a:lnTo>
                  <a:pt x="375" y="172"/>
                </a:lnTo>
                <a:lnTo>
                  <a:pt x="375" y="172"/>
                </a:lnTo>
                <a:lnTo>
                  <a:pt x="374" y="172"/>
                </a:lnTo>
                <a:lnTo>
                  <a:pt x="374" y="172"/>
                </a:lnTo>
                <a:lnTo>
                  <a:pt x="374" y="173"/>
                </a:lnTo>
                <a:lnTo>
                  <a:pt x="373" y="174"/>
                </a:lnTo>
                <a:lnTo>
                  <a:pt x="373" y="173"/>
                </a:lnTo>
                <a:lnTo>
                  <a:pt x="373" y="174"/>
                </a:lnTo>
                <a:lnTo>
                  <a:pt x="372" y="174"/>
                </a:lnTo>
                <a:lnTo>
                  <a:pt x="372" y="174"/>
                </a:lnTo>
                <a:lnTo>
                  <a:pt x="371" y="174"/>
                </a:lnTo>
                <a:lnTo>
                  <a:pt x="371" y="174"/>
                </a:lnTo>
                <a:lnTo>
                  <a:pt x="370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5"/>
                </a:lnTo>
                <a:lnTo>
                  <a:pt x="368" y="175"/>
                </a:lnTo>
                <a:lnTo>
                  <a:pt x="368" y="176"/>
                </a:lnTo>
                <a:lnTo>
                  <a:pt x="367" y="176"/>
                </a:lnTo>
                <a:lnTo>
                  <a:pt x="367" y="176"/>
                </a:lnTo>
                <a:lnTo>
                  <a:pt x="366" y="176"/>
                </a:lnTo>
                <a:lnTo>
                  <a:pt x="366" y="176"/>
                </a:lnTo>
                <a:lnTo>
                  <a:pt x="365" y="176"/>
                </a:lnTo>
                <a:lnTo>
                  <a:pt x="365" y="176"/>
                </a:lnTo>
                <a:lnTo>
                  <a:pt x="364" y="176"/>
                </a:lnTo>
                <a:lnTo>
                  <a:pt x="364" y="175"/>
                </a:lnTo>
                <a:lnTo>
                  <a:pt x="363" y="174"/>
                </a:lnTo>
                <a:lnTo>
                  <a:pt x="363" y="173"/>
                </a:lnTo>
                <a:lnTo>
                  <a:pt x="363" y="173"/>
                </a:lnTo>
                <a:lnTo>
                  <a:pt x="362" y="173"/>
                </a:lnTo>
                <a:lnTo>
                  <a:pt x="362" y="174"/>
                </a:lnTo>
                <a:lnTo>
                  <a:pt x="362" y="174"/>
                </a:lnTo>
                <a:lnTo>
                  <a:pt x="361" y="174"/>
                </a:lnTo>
                <a:lnTo>
                  <a:pt x="361" y="174"/>
                </a:lnTo>
                <a:lnTo>
                  <a:pt x="361" y="174"/>
                </a:lnTo>
                <a:lnTo>
                  <a:pt x="361" y="175"/>
                </a:lnTo>
                <a:lnTo>
                  <a:pt x="360" y="175"/>
                </a:lnTo>
                <a:lnTo>
                  <a:pt x="360" y="176"/>
                </a:lnTo>
                <a:lnTo>
                  <a:pt x="360" y="176"/>
                </a:lnTo>
                <a:lnTo>
                  <a:pt x="360" y="176"/>
                </a:lnTo>
                <a:lnTo>
                  <a:pt x="359" y="176"/>
                </a:lnTo>
                <a:lnTo>
                  <a:pt x="359" y="176"/>
                </a:lnTo>
                <a:lnTo>
                  <a:pt x="358" y="177"/>
                </a:lnTo>
                <a:lnTo>
                  <a:pt x="358" y="178"/>
                </a:lnTo>
                <a:lnTo>
                  <a:pt x="357" y="178"/>
                </a:lnTo>
                <a:lnTo>
                  <a:pt x="357" y="178"/>
                </a:lnTo>
                <a:lnTo>
                  <a:pt x="356" y="178"/>
                </a:lnTo>
                <a:lnTo>
                  <a:pt x="356" y="178"/>
                </a:lnTo>
                <a:lnTo>
                  <a:pt x="355" y="179"/>
                </a:lnTo>
                <a:lnTo>
                  <a:pt x="355" y="179"/>
                </a:lnTo>
                <a:lnTo>
                  <a:pt x="354" y="179"/>
                </a:lnTo>
                <a:lnTo>
                  <a:pt x="354" y="179"/>
                </a:lnTo>
                <a:lnTo>
                  <a:pt x="353" y="179"/>
                </a:lnTo>
                <a:lnTo>
                  <a:pt x="353" y="178"/>
                </a:lnTo>
                <a:lnTo>
                  <a:pt x="352" y="178"/>
                </a:lnTo>
                <a:lnTo>
                  <a:pt x="352" y="178"/>
                </a:lnTo>
                <a:lnTo>
                  <a:pt x="352" y="178"/>
                </a:lnTo>
                <a:lnTo>
                  <a:pt x="352" y="178"/>
                </a:lnTo>
                <a:lnTo>
                  <a:pt x="351" y="177"/>
                </a:lnTo>
                <a:lnTo>
                  <a:pt x="351" y="177"/>
                </a:lnTo>
                <a:lnTo>
                  <a:pt x="351" y="176"/>
                </a:lnTo>
                <a:lnTo>
                  <a:pt x="350" y="176"/>
                </a:lnTo>
                <a:lnTo>
                  <a:pt x="350" y="176"/>
                </a:lnTo>
                <a:lnTo>
                  <a:pt x="350" y="175"/>
                </a:lnTo>
                <a:lnTo>
                  <a:pt x="349" y="175"/>
                </a:lnTo>
                <a:lnTo>
                  <a:pt x="349" y="176"/>
                </a:lnTo>
                <a:lnTo>
                  <a:pt x="349" y="176"/>
                </a:lnTo>
                <a:lnTo>
                  <a:pt x="348" y="176"/>
                </a:lnTo>
                <a:lnTo>
                  <a:pt x="348" y="176"/>
                </a:lnTo>
                <a:lnTo>
                  <a:pt x="346" y="176"/>
                </a:lnTo>
                <a:lnTo>
                  <a:pt x="344" y="177"/>
                </a:lnTo>
                <a:lnTo>
                  <a:pt x="344" y="177"/>
                </a:lnTo>
                <a:lnTo>
                  <a:pt x="343" y="177"/>
                </a:lnTo>
                <a:lnTo>
                  <a:pt x="342" y="177"/>
                </a:lnTo>
                <a:lnTo>
                  <a:pt x="341" y="177"/>
                </a:lnTo>
                <a:lnTo>
                  <a:pt x="340" y="177"/>
                </a:lnTo>
                <a:lnTo>
                  <a:pt x="340" y="177"/>
                </a:lnTo>
                <a:lnTo>
                  <a:pt x="338" y="177"/>
                </a:lnTo>
                <a:lnTo>
                  <a:pt x="337" y="177"/>
                </a:lnTo>
                <a:lnTo>
                  <a:pt x="337" y="177"/>
                </a:lnTo>
                <a:lnTo>
                  <a:pt x="334" y="175"/>
                </a:lnTo>
                <a:lnTo>
                  <a:pt x="333" y="174"/>
                </a:lnTo>
                <a:lnTo>
                  <a:pt x="332" y="173"/>
                </a:lnTo>
                <a:lnTo>
                  <a:pt x="332" y="173"/>
                </a:lnTo>
                <a:lnTo>
                  <a:pt x="331" y="173"/>
                </a:lnTo>
                <a:lnTo>
                  <a:pt x="331" y="172"/>
                </a:lnTo>
                <a:lnTo>
                  <a:pt x="330" y="172"/>
                </a:lnTo>
                <a:lnTo>
                  <a:pt x="329" y="172"/>
                </a:lnTo>
                <a:lnTo>
                  <a:pt x="329" y="172"/>
                </a:lnTo>
                <a:lnTo>
                  <a:pt x="329" y="172"/>
                </a:lnTo>
                <a:lnTo>
                  <a:pt x="328" y="172"/>
                </a:lnTo>
                <a:lnTo>
                  <a:pt x="328" y="172"/>
                </a:lnTo>
                <a:lnTo>
                  <a:pt x="327" y="172"/>
                </a:lnTo>
                <a:lnTo>
                  <a:pt x="327" y="172"/>
                </a:lnTo>
                <a:lnTo>
                  <a:pt x="326" y="172"/>
                </a:lnTo>
                <a:lnTo>
                  <a:pt x="326" y="171"/>
                </a:lnTo>
                <a:lnTo>
                  <a:pt x="326" y="172"/>
                </a:lnTo>
                <a:lnTo>
                  <a:pt x="325" y="172"/>
                </a:lnTo>
                <a:lnTo>
                  <a:pt x="325" y="171"/>
                </a:lnTo>
                <a:lnTo>
                  <a:pt x="324" y="171"/>
                </a:lnTo>
                <a:lnTo>
                  <a:pt x="324" y="171"/>
                </a:lnTo>
                <a:lnTo>
                  <a:pt x="323" y="171"/>
                </a:lnTo>
                <a:lnTo>
                  <a:pt x="323" y="171"/>
                </a:lnTo>
                <a:lnTo>
                  <a:pt x="323" y="172"/>
                </a:lnTo>
                <a:lnTo>
                  <a:pt x="322" y="172"/>
                </a:lnTo>
                <a:lnTo>
                  <a:pt x="322" y="172"/>
                </a:lnTo>
                <a:lnTo>
                  <a:pt x="322" y="171"/>
                </a:lnTo>
                <a:lnTo>
                  <a:pt x="321" y="171"/>
                </a:lnTo>
                <a:lnTo>
                  <a:pt x="321" y="171"/>
                </a:lnTo>
                <a:lnTo>
                  <a:pt x="320" y="171"/>
                </a:lnTo>
                <a:lnTo>
                  <a:pt x="320" y="171"/>
                </a:lnTo>
                <a:lnTo>
                  <a:pt x="319" y="171"/>
                </a:lnTo>
                <a:lnTo>
                  <a:pt x="319" y="171"/>
                </a:lnTo>
                <a:lnTo>
                  <a:pt x="318" y="171"/>
                </a:lnTo>
                <a:lnTo>
                  <a:pt x="318" y="171"/>
                </a:lnTo>
                <a:lnTo>
                  <a:pt x="318" y="171"/>
                </a:lnTo>
                <a:lnTo>
                  <a:pt x="317" y="171"/>
                </a:lnTo>
                <a:lnTo>
                  <a:pt x="317" y="171"/>
                </a:lnTo>
                <a:lnTo>
                  <a:pt x="316" y="171"/>
                </a:lnTo>
                <a:lnTo>
                  <a:pt x="316" y="171"/>
                </a:lnTo>
                <a:lnTo>
                  <a:pt x="315" y="171"/>
                </a:lnTo>
                <a:lnTo>
                  <a:pt x="315" y="172"/>
                </a:lnTo>
                <a:lnTo>
                  <a:pt x="315" y="172"/>
                </a:lnTo>
                <a:lnTo>
                  <a:pt x="314" y="173"/>
                </a:lnTo>
                <a:lnTo>
                  <a:pt x="314" y="173"/>
                </a:lnTo>
                <a:lnTo>
                  <a:pt x="313" y="172"/>
                </a:lnTo>
                <a:lnTo>
                  <a:pt x="314" y="172"/>
                </a:lnTo>
                <a:lnTo>
                  <a:pt x="314" y="172"/>
                </a:lnTo>
                <a:lnTo>
                  <a:pt x="313" y="172"/>
                </a:lnTo>
                <a:lnTo>
                  <a:pt x="313" y="172"/>
                </a:lnTo>
                <a:lnTo>
                  <a:pt x="313" y="172"/>
                </a:lnTo>
                <a:lnTo>
                  <a:pt x="312" y="172"/>
                </a:lnTo>
                <a:lnTo>
                  <a:pt x="312" y="171"/>
                </a:lnTo>
                <a:lnTo>
                  <a:pt x="311" y="171"/>
                </a:lnTo>
                <a:lnTo>
                  <a:pt x="311" y="171"/>
                </a:lnTo>
                <a:lnTo>
                  <a:pt x="311" y="171"/>
                </a:lnTo>
                <a:lnTo>
                  <a:pt x="311" y="170"/>
                </a:lnTo>
                <a:lnTo>
                  <a:pt x="310" y="170"/>
                </a:lnTo>
                <a:lnTo>
                  <a:pt x="310" y="169"/>
                </a:lnTo>
                <a:lnTo>
                  <a:pt x="310" y="169"/>
                </a:lnTo>
                <a:lnTo>
                  <a:pt x="309" y="169"/>
                </a:lnTo>
                <a:lnTo>
                  <a:pt x="309" y="169"/>
                </a:lnTo>
                <a:lnTo>
                  <a:pt x="308" y="169"/>
                </a:lnTo>
                <a:lnTo>
                  <a:pt x="308" y="169"/>
                </a:lnTo>
                <a:lnTo>
                  <a:pt x="308" y="169"/>
                </a:lnTo>
                <a:lnTo>
                  <a:pt x="308" y="168"/>
                </a:lnTo>
                <a:lnTo>
                  <a:pt x="307" y="169"/>
                </a:lnTo>
                <a:lnTo>
                  <a:pt x="307" y="168"/>
                </a:lnTo>
                <a:lnTo>
                  <a:pt x="306" y="168"/>
                </a:lnTo>
                <a:lnTo>
                  <a:pt x="306" y="168"/>
                </a:lnTo>
                <a:lnTo>
                  <a:pt x="306" y="168"/>
                </a:lnTo>
                <a:lnTo>
                  <a:pt x="305" y="168"/>
                </a:lnTo>
                <a:lnTo>
                  <a:pt x="305" y="168"/>
                </a:lnTo>
                <a:lnTo>
                  <a:pt x="304" y="168"/>
                </a:lnTo>
                <a:lnTo>
                  <a:pt x="304" y="167"/>
                </a:lnTo>
                <a:lnTo>
                  <a:pt x="304" y="167"/>
                </a:lnTo>
                <a:lnTo>
                  <a:pt x="303" y="167"/>
                </a:lnTo>
                <a:lnTo>
                  <a:pt x="303" y="168"/>
                </a:lnTo>
                <a:lnTo>
                  <a:pt x="303" y="168"/>
                </a:lnTo>
                <a:lnTo>
                  <a:pt x="303" y="168"/>
                </a:lnTo>
                <a:lnTo>
                  <a:pt x="302" y="168"/>
                </a:lnTo>
                <a:lnTo>
                  <a:pt x="302" y="168"/>
                </a:lnTo>
                <a:lnTo>
                  <a:pt x="302" y="167"/>
                </a:lnTo>
                <a:lnTo>
                  <a:pt x="301" y="168"/>
                </a:lnTo>
                <a:lnTo>
                  <a:pt x="301" y="168"/>
                </a:lnTo>
                <a:lnTo>
                  <a:pt x="301" y="168"/>
                </a:lnTo>
                <a:lnTo>
                  <a:pt x="300" y="169"/>
                </a:lnTo>
                <a:lnTo>
                  <a:pt x="300" y="169"/>
                </a:lnTo>
                <a:lnTo>
                  <a:pt x="300" y="169"/>
                </a:lnTo>
                <a:lnTo>
                  <a:pt x="299" y="169"/>
                </a:lnTo>
                <a:lnTo>
                  <a:pt x="299" y="170"/>
                </a:lnTo>
                <a:lnTo>
                  <a:pt x="298" y="170"/>
                </a:lnTo>
                <a:lnTo>
                  <a:pt x="298" y="170"/>
                </a:lnTo>
                <a:lnTo>
                  <a:pt x="297" y="170"/>
                </a:lnTo>
                <a:lnTo>
                  <a:pt x="297" y="170"/>
                </a:lnTo>
                <a:lnTo>
                  <a:pt x="297" y="170"/>
                </a:lnTo>
                <a:lnTo>
                  <a:pt x="296" y="170"/>
                </a:lnTo>
                <a:lnTo>
                  <a:pt x="296" y="170"/>
                </a:lnTo>
                <a:lnTo>
                  <a:pt x="295" y="171"/>
                </a:lnTo>
                <a:lnTo>
                  <a:pt x="295" y="170"/>
                </a:lnTo>
                <a:lnTo>
                  <a:pt x="295" y="170"/>
                </a:lnTo>
                <a:lnTo>
                  <a:pt x="295" y="171"/>
                </a:lnTo>
                <a:lnTo>
                  <a:pt x="294" y="171"/>
                </a:lnTo>
                <a:lnTo>
                  <a:pt x="293" y="171"/>
                </a:lnTo>
                <a:lnTo>
                  <a:pt x="293" y="171"/>
                </a:lnTo>
                <a:lnTo>
                  <a:pt x="292" y="171"/>
                </a:lnTo>
                <a:lnTo>
                  <a:pt x="291" y="171"/>
                </a:lnTo>
                <a:lnTo>
                  <a:pt x="287" y="172"/>
                </a:lnTo>
                <a:lnTo>
                  <a:pt x="283" y="172"/>
                </a:lnTo>
                <a:lnTo>
                  <a:pt x="283" y="172"/>
                </a:lnTo>
                <a:lnTo>
                  <a:pt x="282" y="172"/>
                </a:lnTo>
                <a:lnTo>
                  <a:pt x="274" y="173"/>
                </a:lnTo>
                <a:lnTo>
                  <a:pt x="273" y="172"/>
                </a:lnTo>
                <a:lnTo>
                  <a:pt x="273" y="172"/>
                </a:lnTo>
                <a:lnTo>
                  <a:pt x="272" y="172"/>
                </a:lnTo>
                <a:lnTo>
                  <a:pt x="272" y="172"/>
                </a:lnTo>
                <a:lnTo>
                  <a:pt x="271" y="172"/>
                </a:lnTo>
                <a:lnTo>
                  <a:pt x="271" y="172"/>
                </a:lnTo>
                <a:lnTo>
                  <a:pt x="271" y="172"/>
                </a:lnTo>
                <a:lnTo>
                  <a:pt x="270" y="172"/>
                </a:lnTo>
                <a:lnTo>
                  <a:pt x="269" y="172"/>
                </a:lnTo>
                <a:lnTo>
                  <a:pt x="269" y="171"/>
                </a:lnTo>
                <a:lnTo>
                  <a:pt x="268" y="171"/>
                </a:lnTo>
                <a:lnTo>
                  <a:pt x="268" y="171"/>
                </a:lnTo>
                <a:lnTo>
                  <a:pt x="268" y="171"/>
                </a:lnTo>
                <a:lnTo>
                  <a:pt x="268" y="170"/>
                </a:lnTo>
                <a:lnTo>
                  <a:pt x="267" y="170"/>
                </a:lnTo>
                <a:lnTo>
                  <a:pt x="267" y="170"/>
                </a:lnTo>
                <a:lnTo>
                  <a:pt x="267" y="170"/>
                </a:lnTo>
                <a:lnTo>
                  <a:pt x="267" y="169"/>
                </a:lnTo>
                <a:lnTo>
                  <a:pt x="267" y="169"/>
                </a:lnTo>
                <a:lnTo>
                  <a:pt x="267" y="168"/>
                </a:lnTo>
                <a:lnTo>
                  <a:pt x="267" y="168"/>
                </a:lnTo>
                <a:lnTo>
                  <a:pt x="265" y="167"/>
                </a:lnTo>
                <a:lnTo>
                  <a:pt x="264" y="167"/>
                </a:lnTo>
                <a:lnTo>
                  <a:pt x="263" y="166"/>
                </a:lnTo>
                <a:lnTo>
                  <a:pt x="263" y="165"/>
                </a:lnTo>
                <a:lnTo>
                  <a:pt x="262" y="165"/>
                </a:lnTo>
                <a:lnTo>
                  <a:pt x="262" y="164"/>
                </a:lnTo>
                <a:lnTo>
                  <a:pt x="261" y="164"/>
                </a:lnTo>
                <a:lnTo>
                  <a:pt x="261" y="164"/>
                </a:lnTo>
                <a:lnTo>
                  <a:pt x="261" y="164"/>
                </a:lnTo>
                <a:lnTo>
                  <a:pt x="261" y="164"/>
                </a:lnTo>
                <a:lnTo>
                  <a:pt x="260" y="164"/>
                </a:lnTo>
                <a:lnTo>
                  <a:pt x="260" y="164"/>
                </a:lnTo>
                <a:lnTo>
                  <a:pt x="260" y="164"/>
                </a:lnTo>
                <a:lnTo>
                  <a:pt x="259" y="164"/>
                </a:lnTo>
                <a:lnTo>
                  <a:pt x="259" y="165"/>
                </a:lnTo>
                <a:lnTo>
                  <a:pt x="258" y="165"/>
                </a:lnTo>
                <a:lnTo>
                  <a:pt x="258" y="165"/>
                </a:lnTo>
                <a:lnTo>
                  <a:pt x="257" y="165"/>
                </a:lnTo>
                <a:lnTo>
                  <a:pt x="257" y="166"/>
                </a:lnTo>
                <a:lnTo>
                  <a:pt x="257" y="166"/>
                </a:lnTo>
                <a:lnTo>
                  <a:pt x="256" y="166"/>
                </a:lnTo>
                <a:lnTo>
                  <a:pt x="255" y="165"/>
                </a:lnTo>
                <a:lnTo>
                  <a:pt x="255" y="166"/>
                </a:lnTo>
                <a:lnTo>
                  <a:pt x="254" y="166"/>
                </a:lnTo>
                <a:lnTo>
                  <a:pt x="254" y="165"/>
                </a:lnTo>
                <a:lnTo>
                  <a:pt x="253" y="166"/>
                </a:lnTo>
                <a:lnTo>
                  <a:pt x="253" y="165"/>
                </a:lnTo>
                <a:lnTo>
                  <a:pt x="251" y="166"/>
                </a:lnTo>
                <a:lnTo>
                  <a:pt x="250" y="166"/>
                </a:lnTo>
                <a:lnTo>
                  <a:pt x="250" y="166"/>
                </a:lnTo>
                <a:lnTo>
                  <a:pt x="249" y="166"/>
                </a:lnTo>
                <a:lnTo>
                  <a:pt x="249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7" y="166"/>
                </a:lnTo>
                <a:lnTo>
                  <a:pt x="246" y="166"/>
                </a:lnTo>
                <a:lnTo>
                  <a:pt x="245" y="166"/>
                </a:lnTo>
                <a:lnTo>
                  <a:pt x="244" y="166"/>
                </a:lnTo>
                <a:lnTo>
                  <a:pt x="243" y="167"/>
                </a:lnTo>
                <a:lnTo>
                  <a:pt x="243" y="167"/>
                </a:lnTo>
                <a:lnTo>
                  <a:pt x="242" y="163"/>
                </a:lnTo>
                <a:lnTo>
                  <a:pt x="241" y="164"/>
                </a:lnTo>
                <a:lnTo>
                  <a:pt x="241" y="163"/>
                </a:lnTo>
                <a:lnTo>
                  <a:pt x="240" y="163"/>
                </a:lnTo>
                <a:lnTo>
                  <a:pt x="239" y="163"/>
                </a:lnTo>
                <a:lnTo>
                  <a:pt x="239" y="163"/>
                </a:lnTo>
                <a:lnTo>
                  <a:pt x="238" y="163"/>
                </a:lnTo>
                <a:lnTo>
                  <a:pt x="238" y="162"/>
                </a:lnTo>
                <a:lnTo>
                  <a:pt x="238" y="162"/>
                </a:lnTo>
                <a:lnTo>
                  <a:pt x="237" y="161"/>
                </a:lnTo>
                <a:lnTo>
                  <a:pt x="237" y="161"/>
                </a:lnTo>
                <a:lnTo>
                  <a:pt x="237" y="160"/>
                </a:lnTo>
                <a:lnTo>
                  <a:pt x="238" y="160"/>
                </a:lnTo>
                <a:lnTo>
                  <a:pt x="238" y="159"/>
                </a:lnTo>
                <a:lnTo>
                  <a:pt x="238" y="159"/>
                </a:lnTo>
                <a:lnTo>
                  <a:pt x="239" y="158"/>
                </a:lnTo>
                <a:lnTo>
                  <a:pt x="239" y="157"/>
                </a:lnTo>
                <a:lnTo>
                  <a:pt x="239" y="157"/>
                </a:lnTo>
                <a:lnTo>
                  <a:pt x="239" y="157"/>
                </a:lnTo>
                <a:lnTo>
                  <a:pt x="239" y="155"/>
                </a:lnTo>
                <a:lnTo>
                  <a:pt x="239" y="154"/>
                </a:lnTo>
                <a:lnTo>
                  <a:pt x="239" y="153"/>
                </a:lnTo>
                <a:lnTo>
                  <a:pt x="238" y="153"/>
                </a:lnTo>
                <a:lnTo>
                  <a:pt x="238" y="152"/>
                </a:lnTo>
                <a:lnTo>
                  <a:pt x="238" y="152"/>
                </a:lnTo>
                <a:lnTo>
                  <a:pt x="238" y="151"/>
                </a:lnTo>
                <a:lnTo>
                  <a:pt x="237" y="151"/>
                </a:lnTo>
                <a:lnTo>
                  <a:pt x="236" y="151"/>
                </a:lnTo>
                <a:lnTo>
                  <a:pt x="236" y="151"/>
                </a:lnTo>
                <a:lnTo>
                  <a:pt x="234" y="152"/>
                </a:lnTo>
                <a:lnTo>
                  <a:pt x="232" y="153"/>
                </a:lnTo>
                <a:lnTo>
                  <a:pt x="232" y="153"/>
                </a:lnTo>
                <a:lnTo>
                  <a:pt x="231" y="153"/>
                </a:lnTo>
                <a:lnTo>
                  <a:pt x="231" y="153"/>
                </a:lnTo>
                <a:lnTo>
                  <a:pt x="227" y="152"/>
                </a:lnTo>
                <a:lnTo>
                  <a:pt x="225" y="156"/>
                </a:lnTo>
                <a:lnTo>
                  <a:pt x="224" y="158"/>
                </a:lnTo>
                <a:lnTo>
                  <a:pt x="224" y="159"/>
                </a:lnTo>
                <a:lnTo>
                  <a:pt x="223" y="159"/>
                </a:lnTo>
                <a:lnTo>
                  <a:pt x="222" y="159"/>
                </a:lnTo>
                <a:lnTo>
                  <a:pt x="222" y="159"/>
                </a:lnTo>
                <a:lnTo>
                  <a:pt x="218" y="158"/>
                </a:lnTo>
                <a:lnTo>
                  <a:pt x="216" y="158"/>
                </a:lnTo>
                <a:lnTo>
                  <a:pt x="216" y="160"/>
                </a:lnTo>
                <a:lnTo>
                  <a:pt x="216" y="161"/>
                </a:lnTo>
                <a:lnTo>
                  <a:pt x="216" y="161"/>
                </a:lnTo>
                <a:lnTo>
                  <a:pt x="216" y="162"/>
                </a:lnTo>
                <a:lnTo>
                  <a:pt x="215" y="163"/>
                </a:lnTo>
                <a:lnTo>
                  <a:pt x="215" y="164"/>
                </a:lnTo>
                <a:lnTo>
                  <a:pt x="214" y="165"/>
                </a:lnTo>
                <a:lnTo>
                  <a:pt x="214" y="165"/>
                </a:lnTo>
                <a:lnTo>
                  <a:pt x="214" y="167"/>
                </a:lnTo>
                <a:lnTo>
                  <a:pt x="213" y="167"/>
                </a:lnTo>
                <a:lnTo>
                  <a:pt x="213" y="168"/>
                </a:lnTo>
                <a:lnTo>
                  <a:pt x="213" y="169"/>
                </a:lnTo>
                <a:lnTo>
                  <a:pt x="213" y="169"/>
                </a:lnTo>
                <a:lnTo>
                  <a:pt x="213" y="170"/>
                </a:lnTo>
                <a:lnTo>
                  <a:pt x="213" y="171"/>
                </a:lnTo>
                <a:lnTo>
                  <a:pt x="214" y="172"/>
                </a:lnTo>
                <a:lnTo>
                  <a:pt x="214" y="173"/>
                </a:lnTo>
                <a:lnTo>
                  <a:pt x="214" y="173"/>
                </a:lnTo>
                <a:lnTo>
                  <a:pt x="214" y="174"/>
                </a:lnTo>
                <a:lnTo>
                  <a:pt x="215" y="174"/>
                </a:lnTo>
                <a:lnTo>
                  <a:pt x="215" y="174"/>
                </a:lnTo>
                <a:lnTo>
                  <a:pt x="216" y="175"/>
                </a:lnTo>
                <a:lnTo>
                  <a:pt x="216" y="175"/>
                </a:lnTo>
                <a:lnTo>
                  <a:pt x="217" y="175"/>
                </a:lnTo>
                <a:lnTo>
                  <a:pt x="218" y="176"/>
                </a:lnTo>
                <a:lnTo>
                  <a:pt x="218" y="176"/>
                </a:lnTo>
                <a:lnTo>
                  <a:pt x="218" y="177"/>
                </a:lnTo>
                <a:lnTo>
                  <a:pt x="219" y="177"/>
                </a:lnTo>
                <a:lnTo>
                  <a:pt x="219" y="178"/>
                </a:lnTo>
                <a:lnTo>
                  <a:pt x="220" y="178"/>
                </a:lnTo>
                <a:lnTo>
                  <a:pt x="220" y="178"/>
                </a:lnTo>
                <a:lnTo>
                  <a:pt x="221" y="178"/>
                </a:lnTo>
                <a:lnTo>
                  <a:pt x="222" y="178"/>
                </a:lnTo>
                <a:lnTo>
                  <a:pt x="222" y="179"/>
                </a:lnTo>
                <a:lnTo>
                  <a:pt x="222" y="179"/>
                </a:lnTo>
                <a:lnTo>
                  <a:pt x="222" y="180"/>
                </a:lnTo>
                <a:lnTo>
                  <a:pt x="222" y="181"/>
                </a:lnTo>
                <a:lnTo>
                  <a:pt x="222" y="182"/>
                </a:lnTo>
                <a:lnTo>
                  <a:pt x="222" y="183"/>
                </a:lnTo>
                <a:lnTo>
                  <a:pt x="222" y="183"/>
                </a:lnTo>
                <a:lnTo>
                  <a:pt x="222" y="184"/>
                </a:lnTo>
                <a:lnTo>
                  <a:pt x="223" y="185"/>
                </a:lnTo>
                <a:lnTo>
                  <a:pt x="223" y="186"/>
                </a:lnTo>
                <a:lnTo>
                  <a:pt x="223" y="187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1" y="186"/>
                </a:lnTo>
                <a:lnTo>
                  <a:pt x="221" y="187"/>
                </a:lnTo>
                <a:lnTo>
                  <a:pt x="220" y="187"/>
                </a:lnTo>
                <a:lnTo>
                  <a:pt x="220" y="186"/>
                </a:lnTo>
                <a:lnTo>
                  <a:pt x="220" y="186"/>
                </a:lnTo>
                <a:lnTo>
                  <a:pt x="219" y="186"/>
                </a:lnTo>
                <a:lnTo>
                  <a:pt x="219" y="185"/>
                </a:lnTo>
                <a:lnTo>
                  <a:pt x="219" y="185"/>
                </a:lnTo>
                <a:lnTo>
                  <a:pt x="218" y="185"/>
                </a:lnTo>
                <a:lnTo>
                  <a:pt x="218" y="185"/>
                </a:lnTo>
                <a:lnTo>
                  <a:pt x="217" y="185"/>
                </a:lnTo>
                <a:lnTo>
                  <a:pt x="217" y="184"/>
                </a:lnTo>
                <a:lnTo>
                  <a:pt x="216" y="184"/>
                </a:lnTo>
                <a:lnTo>
                  <a:pt x="216" y="184"/>
                </a:lnTo>
                <a:lnTo>
                  <a:pt x="215" y="183"/>
                </a:lnTo>
                <a:lnTo>
                  <a:pt x="215" y="183"/>
                </a:lnTo>
                <a:lnTo>
                  <a:pt x="214" y="183"/>
                </a:lnTo>
                <a:lnTo>
                  <a:pt x="214" y="184"/>
                </a:lnTo>
                <a:lnTo>
                  <a:pt x="214" y="184"/>
                </a:lnTo>
                <a:lnTo>
                  <a:pt x="214" y="185"/>
                </a:lnTo>
                <a:lnTo>
                  <a:pt x="214" y="185"/>
                </a:lnTo>
                <a:lnTo>
                  <a:pt x="214" y="186"/>
                </a:lnTo>
                <a:lnTo>
                  <a:pt x="214" y="186"/>
                </a:lnTo>
                <a:lnTo>
                  <a:pt x="213" y="187"/>
                </a:lnTo>
                <a:lnTo>
                  <a:pt x="213" y="187"/>
                </a:lnTo>
                <a:lnTo>
                  <a:pt x="212" y="190"/>
                </a:lnTo>
                <a:lnTo>
                  <a:pt x="212" y="191"/>
                </a:lnTo>
                <a:lnTo>
                  <a:pt x="212" y="192"/>
                </a:lnTo>
                <a:lnTo>
                  <a:pt x="212" y="192"/>
                </a:lnTo>
                <a:lnTo>
                  <a:pt x="212" y="193"/>
                </a:lnTo>
                <a:lnTo>
                  <a:pt x="212" y="194"/>
                </a:lnTo>
                <a:lnTo>
                  <a:pt x="211" y="194"/>
                </a:lnTo>
                <a:lnTo>
                  <a:pt x="211" y="194"/>
                </a:lnTo>
                <a:lnTo>
                  <a:pt x="211" y="195"/>
                </a:lnTo>
                <a:lnTo>
                  <a:pt x="210" y="195"/>
                </a:lnTo>
                <a:lnTo>
                  <a:pt x="210" y="195"/>
                </a:lnTo>
                <a:lnTo>
                  <a:pt x="211" y="196"/>
                </a:lnTo>
                <a:lnTo>
                  <a:pt x="211" y="196"/>
                </a:lnTo>
                <a:lnTo>
                  <a:pt x="211" y="196"/>
                </a:lnTo>
                <a:lnTo>
                  <a:pt x="212" y="196"/>
                </a:lnTo>
                <a:lnTo>
                  <a:pt x="212" y="197"/>
                </a:lnTo>
                <a:lnTo>
                  <a:pt x="212" y="197"/>
                </a:lnTo>
                <a:lnTo>
                  <a:pt x="213" y="197"/>
                </a:lnTo>
                <a:lnTo>
                  <a:pt x="213" y="198"/>
                </a:lnTo>
                <a:lnTo>
                  <a:pt x="214" y="198"/>
                </a:lnTo>
                <a:lnTo>
                  <a:pt x="214" y="198"/>
                </a:lnTo>
                <a:lnTo>
                  <a:pt x="215" y="199"/>
                </a:lnTo>
                <a:lnTo>
                  <a:pt x="216" y="199"/>
                </a:lnTo>
                <a:lnTo>
                  <a:pt x="216" y="200"/>
                </a:lnTo>
                <a:lnTo>
                  <a:pt x="216" y="200"/>
                </a:lnTo>
                <a:lnTo>
                  <a:pt x="216" y="201"/>
                </a:lnTo>
                <a:lnTo>
                  <a:pt x="216" y="201"/>
                </a:lnTo>
                <a:lnTo>
                  <a:pt x="216" y="202"/>
                </a:lnTo>
                <a:lnTo>
                  <a:pt x="216" y="202"/>
                </a:lnTo>
                <a:lnTo>
                  <a:pt x="216" y="203"/>
                </a:lnTo>
                <a:lnTo>
                  <a:pt x="216" y="204"/>
                </a:lnTo>
                <a:lnTo>
                  <a:pt x="216" y="205"/>
                </a:lnTo>
                <a:lnTo>
                  <a:pt x="215" y="205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3" y="207"/>
                </a:lnTo>
                <a:lnTo>
                  <a:pt x="213" y="207"/>
                </a:lnTo>
                <a:lnTo>
                  <a:pt x="213" y="207"/>
                </a:lnTo>
                <a:lnTo>
                  <a:pt x="212" y="208"/>
                </a:lnTo>
                <a:lnTo>
                  <a:pt x="212" y="208"/>
                </a:lnTo>
                <a:lnTo>
                  <a:pt x="212" y="209"/>
                </a:lnTo>
                <a:lnTo>
                  <a:pt x="212" y="209"/>
                </a:lnTo>
                <a:lnTo>
                  <a:pt x="211" y="209"/>
                </a:lnTo>
                <a:lnTo>
                  <a:pt x="211" y="209"/>
                </a:lnTo>
                <a:lnTo>
                  <a:pt x="210" y="209"/>
                </a:lnTo>
                <a:lnTo>
                  <a:pt x="210" y="209"/>
                </a:lnTo>
                <a:lnTo>
                  <a:pt x="209" y="209"/>
                </a:lnTo>
                <a:lnTo>
                  <a:pt x="209" y="210"/>
                </a:lnTo>
                <a:lnTo>
                  <a:pt x="209" y="210"/>
                </a:lnTo>
                <a:lnTo>
                  <a:pt x="209" y="210"/>
                </a:lnTo>
                <a:lnTo>
                  <a:pt x="210" y="211"/>
                </a:lnTo>
                <a:lnTo>
                  <a:pt x="209" y="211"/>
                </a:lnTo>
                <a:lnTo>
                  <a:pt x="209" y="212"/>
                </a:lnTo>
                <a:lnTo>
                  <a:pt x="209" y="212"/>
                </a:lnTo>
                <a:lnTo>
                  <a:pt x="209" y="212"/>
                </a:lnTo>
                <a:lnTo>
                  <a:pt x="209" y="213"/>
                </a:lnTo>
                <a:lnTo>
                  <a:pt x="208" y="214"/>
                </a:lnTo>
                <a:lnTo>
                  <a:pt x="207" y="216"/>
                </a:lnTo>
                <a:lnTo>
                  <a:pt x="207" y="216"/>
                </a:lnTo>
                <a:lnTo>
                  <a:pt x="206" y="216"/>
                </a:lnTo>
                <a:lnTo>
                  <a:pt x="206" y="217"/>
                </a:lnTo>
                <a:lnTo>
                  <a:pt x="205" y="218"/>
                </a:lnTo>
                <a:lnTo>
                  <a:pt x="205" y="218"/>
                </a:lnTo>
                <a:lnTo>
                  <a:pt x="204" y="219"/>
                </a:lnTo>
                <a:lnTo>
                  <a:pt x="204" y="218"/>
                </a:lnTo>
                <a:lnTo>
                  <a:pt x="204" y="218"/>
                </a:lnTo>
                <a:lnTo>
                  <a:pt x="203" y="218"/>
                </a:lnTo>
                <a:lnTo>
                  <a:pt x="202" y="218"/>
                </a:lnTo>
                <a:lnTo>
                  <a:pt x="202" y="218"/>
                </a:lnTo>
                <a:lnTo>
                  <a:pt x="201" y="218"/>
                </a:lnTo>
                <a:lnTo>
                  <a:pt x="201" y="218"/>
                </a:lnTo>
                <a:lnTo>
                  <a:pt x="200" y="217"/>
                </a:lnTo>
                <a:lnTo>
                  <a:pt x="198" y="217"/>
                </a:lnTo>
                <a:lnTo>
                  <a:pt x="197" y="217"/>
                </a:lnTo>
                <a:lnTo>
                  <a:pt x="196" y="218"/>
                </a:lnTo>
                <a:lnTo>
                  <a:pt x="196" y="218"/>
                </a:lnTo>
                <a:lnTo>
                  <a:pt x="195" y="220"/>
                </a:lnTo>
                <a:lnTo>
                  <a:pt x="194" y="222"/>
                </a:lnTo>
                <a:lnTo>
                  <a:pt x="194" y="223"/>
                </a:lnTo>
                <a:lnTo>
                  <a:pt x="194" y="223"/>
                </a:lnTo>
                <a:lnTo>
                  <a:pt x="193" y="223"/>
                </a:lnTo>
                <a:lnTo>
                  <a:pt x="193" y="223"/>
                </a:lnTo>
                <a:lnTo>
                  <a:pt x="192" y="222"/>
                </a:lnTo>
                <a:lnTo>
                  <a:pt x="192" y="222"/>
                </a:lnTo>
                <a:lnTo>
                  <a:pt x="191" y="222"/>
                </a:lnTo>
                <a:lnTo>
                  <a:pt x="190" y="221"/>
                </a:lnTo>
                <a:lnTo>
                  <a:pt x="190" y="220"/>
                </a:lnTo>
                <a:lnTo>
                  <a:pt x="189" y="219"/>
                </a:lnTo>
                <a:lnTo>
                  <a:pt x="189" y="218"/>
                </a:lnTo>
                <a:lnTo>
                  <a:pt x="189" y="218"/>
                </a:lnTo>
                <a:lnTo>
                  <a:pt x="189" y="217"/>
                </a:lnTo>
                <a:lnTo>
                  <a:pt x="190" y="216"/>
                </a:lnTo>
                <a:lnTo>
                  <a:pt x="190" y="215"/>
                </a:lnTo>
                <a:lnTo>
                  <a:pt x="190" y="214"/>
                </a:lnTo>
                <a:lnTo>
                  <a:pt x="191" y="214"/>
                </a:lnTo>
                <a:lnTo>
                  <a:pt x="191" y="212"/>
                </a:lnTo>
                <a:lnTo>
                  <a:pt x="192" y="212"/>
                </a:lnTo>
                <a:lnTo>
                  <a:pt x="192" y="211"/>
                </a:lnTo>
                <a:lnTo>
                  <a:pt x="192" y="208"/>
                </a:lnTo>
                <a:lnTo>
                  <a:pt x="192" y="208"/>
                </a:lnTo>
                <a:lnTo>
                  <a:pt x="191" y="208"/>
                </a:lnTo>
                <a:lnTo>
                  <a:pt x="189" y="208"/>
                </a:lnTo>
                <a:lnTo>
                  <a:pt x="188" y="208"/>
                </a:lnTo>
                <a:lnTo>
                  <a:pt x="188" y="203"/>
                </a:lnTo>
                <a:lnTo>
                  <a:pt x="186" y="201"/>
                </a:lnTo>
                <a:lnTo>
                  <a:pt x="182" y="198"/>
                </a:lnTo>
                <a:lnTo>
                  <a:pt x="182" y="197"/>
                </a:lnTo>
                <a:lnTo>
                  <a:pt x="178" y="198"/>
                </a:lnTo>
                <a:lnTo>
                  <a:pt x="174" y="199"/>
                </a:lnTo>
                <a:lnTo>
                  <a:pt x="173" y="200"/>
                </a:lnTo>
                <a:lnTo>
                  <a:pt x="172" y="200"/>
                </a:lnTo>
                <a:lnTo>
                  <a:pt x="172" y="201"/>
                </a:lnTo>
                <a:lnTo>
                  <a:pt x="171" y="201"/>
                </a:lnTo>
                <a:lnTo>
                  <a:pt x="169" y="203"/>
                </a:lnTo>
                <a:lnTo>
                  <a:pt x="169" y="203"/>
                </a:lnTo>
                <a:lnTo>
                  <a:pt x="169" y="202"/>
                </a:lnTo>
                <a:lnTo>
                  <a:pt x="170" y="202"/>
                </a:lnTo>
                <a:lnTo>
                  <a:pt x="169" y="202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7" y="201"/>
                </a:lnTo>
                <a:lnTo>
                  <a:pt x="167" y="200"/>
                </a:lnTo>
                <a:lnTo>
                  <a:pt x="167" y="200"/>
                </a:lnTo>
                <a:lnTo>
                  <a:pt x="167" y="198"/>
                </a:lnTo>
                <a:lnTo>
                  <a:pt x="167" y="198"/>
                </a:lnTo>
                <a:lnTo>
                  <a:pt x="167" y="197"/>
                </a:lnTo>
                <a:lnTo>
                  <a:pt x="167" y="196"/>
                </a:lnTo>
                <a:lnTo>
                  <a:pt x="167" y="196"/>
                </a:lnTo>
                <a:lnTo>
                  <a:pt x="166" y="196"/>
                </a:lnTo>
                <a:lnTo>
                  <a:pt x="166" y="195"/>
                </a:lnTo>
                <a:lnTo>
                  <a:pt x="165" y="195"/>
                </a:lnTo>
                <a:lnTo>
                  <a:pt x="165" y="195"/>
                </a:lnTo>
                <a:lnTo>
                  <a:pt x="164" y="195"/>
                </a:lnTo>
                <a:lnTo>
                  <a:pt x="164" y="195"/>
                </a:lnTo>
                <a:lnTo>
                  <a:pt x="163" y="196"/>
                </a:lnTo>
                <a:lnTo>
                  <a:pt x="163" y="196"/>
                </a:lnTo>
                <a:lnTo>
                  <a:pt x="162" y="196"/>
                </a:lnTo>
                <a:lnTo>
                  <a:pt x="161" y="197"/>
                </a:lnTo>
                <a:lnTo>
                  <a:pt x="160" y="198"/>
                </a:lnTo>
                <a:lnTo>
                  <a:pt x="159" y="198"/>
                </a:lnTo>
                <a:lnTo>
                  <a:pt x="158" y="199"/>
                </a:lnTo>
                <a:lnTo>
                  <a:pt x="158" y="199"/>
                </a:lnTo>
                <a:lnTo>
                  <a:pt x="157" y="199"/>
                </a:lnTo>
                <a:lnTo>
                  <a:pt x="157" y="199"/>
                </a:lnTo>
                <a:lnTo>
                  <a:pt x="154" y="200"/>
                </a:lnTo>
                <a:lnTo>
                  <a:pt x="152" y="201"/>
                </a:lnTo>
                <a:lnTo>
                  <a:pt x="152" y="201"/>
                </a:lnTo>
                <a:lnTo>
                  <a:pt x="151" y="201"/>
                </a:lnTo>
                <a:lnTo>
                  <a:pt x="151" y="201"/>
                </a:lnTo>
                <a:lnTo>
                  <a:pt x="151" y="201"/>
                </a:lnTo>
                <a:lnTo>
                  <a:pt x="150" y="202"/>
                </a:lnTo>
                <a:lnTo>
                  <a:pt x="150" y="202"/>
                </a:lnTo>
                <a:lnTo>
                  <a:pt x="150" y="202"/>
                </a:lnTo>
                <a:lnTo>
                  <a:pt x="149" y="203"/>
                </a:lnTo>
                <a:lnTo>
                  <a:pt x="149" y="204"/>
                </a:lnTo>
                <a:lnTo>
                  <a:pt x="148" y="204"/>
                </a:lnTo>
                <a:lnTo>
                  <a:pt x="147" y="205"/>
                </a:lnTo>
                <a:lnTo>
                  <a:pt x="147" y="206"/>
                </a:lnTo>
                <a:lnTo>
                  <a:pt x="147" y="206"/>
                </a:lnTo>
                <a:lnTo>
                  <a:pt x="146" y="206"/>
                </a:lnTo>
                <a:lnTo>
                  <a:pt x="145" y="206"/>
                </a:lnTo>
                <a:lnTo>
                  <a:pt x="145" y="207"/>
                </a:lnTo>
                <a:lnTo>
                  <a:pt x="144" y="207"/>
                </a:lnTo>
                <a:lnTo>
                  <a:pt x="142" y="207"/>
                </a:lnTo>
                <a:lnTo>
                  <a:pt x="141" y="207"/>
                </a:lnTo>
                <a:lnTo>
                  <a:pt x="140" y="207"/>
                </a:lnTo>
                <a:lnTo>
                  <a:pt x="140" y="207"/>
                </a:lnTo>
                <a:lnTo>
                  <a:pt x="138" y="206"/>
                </a:lnTo>
                <a:lnTo>
                  <a:pt x="138" y="206"/>
                </a:lnTo>
                <a:lnTo>
                  <a:pt x="138" y="205"/>
                </a:lnTo>
                <a:lnTo>
                  <a:pt x="138" y="204"/>
                </a:lnTo>
                <a:lnTo>
                  <a:pt x="138" y="204"/>
                </a:lnTo>
                <a:lnTo>
                  <a:pt x="137" y="203"/>
                </a:lnTo>
                <a:lnTo>
                  <a:pt x="138" y="203"/>
                </a:lnTo>
                <a:lnTo>
                  <a:pt x="138" y="202"/>
                </a:lnTo>
                <a:lnTo>
                  <a:pt x="137" y="202"/>
                </a:lnTo>
                <a:lnTo>
                  <a:pt x="137" y="201"/>
                </a:lnTo>
                <a:lnTo>
                  <a:pt x="136" y="201"/>
                </a:lnTo>
                <a:lnTo>
                  <a:pt x="136" y="201"/>
                </a:lnTo>
                <a:lnTo>
                  <a:pt x="136" y="200"/>
                </a:lnTo>
                <a:lnTo>
                  <a:pt x="136" y="200"/>
                </a:lnTo>
                <a:lnTo>
                  <a:pt x="136" y="200"/>
                </a:lnTo>
                <a:lnTo>
                  <a:pt x="136" y="199"/>
                </a:lnTo>
                <a:lnTo>
                  <a:pt x="136" y="199"/>
                </a:lnTo>
                <a:lnTo>
                  <a:pt x="136" y="198"/>
                </a:lnTo>
                <a:lnTo>
                  <a:pt x="137" y="198"/>
                </a:lnTo>
                <a:lnTo>
                  <a:pt x="137" y="198"/>
                </a:lnTo>
                <a:lnTo>
                  <a:pt x="137" y="197"/>
                </a:lnTo>
                <a:lnTo>
                  <a:pt x="136" y="197"/>
                </a:lnTo>
                <a:lnTo>
                  <a:pt x="135" y="196"/>
                </a:lnTo>
                <a:lnTo>
                  <a:pt x="135" y="196"/>
                </a:lnTo>
                <a:lnTo>
                  <a:pt x="134" y="196"/>
                </a:lnTo>
                <a:lnTo>
                  <a:pt x="134" y="195"/>
                </a:lnTo>
                <a:lnTo>
                  <a:pt x="135" y="195"/>
                </a:lnTo>
                <a:lnTo>
                  <a:pt x="135" y="193"/>
                </a:lnTo>
                <a:lnTo>
                  <a:pt x="133" y="193"/>
                </a:lnTo>
                <a:lnTo>
                  <a:pt x="132" y="193"/>
                </a:lnTo>
                <a:lnTo>
                  <a:pt x="130" y="194"/>
                </a:lnTo>
                <a:lnTo>
                  <a:pt x="129" y="194"/>
                </a:lnTo>
                <a:lnTo>
                  <a:pt x="129" y="194"/>
                </a:lnTo>
                <a:lnTo>
                  <a:pt x="128" y="194"/>
                </a:lnTo>
                <a:lnTo>
                  <a:pt x="128" y="194"/>
                </a:lnTo>
                <a:lnTo>
                  <a:pt x="127" y="194"/>
                </a:lnTo>
                <a:lnTo>
                  <a:pt x="126" y="194"/>
                </a:lnTo>
                <a:lnTo>
                  <a:pt x="125" y="194"/>
                </a:lnTo>
                <a:lnTo>
                  <a:pt x="124" y="194"/>
                </a:lnTo>
                <a:lnTo>
                  <a:pt x="124" y="194"/>
                </a:lnTo>
                <a:lnTo>
                  <a:pt x="123" y="194"/>
                </a:lnTo>
                <a:lnTo>
                  <a:pt x="123" y="194"/>
                </a:lnTo>
                <a:lnTo>
                  <a:pt x="122" y="194"/>
                </a:lnTo>
                <a:lnTo>
                  <a:pt x="120" y="194"/>
                </a:lnTo>
                <a:lnTo>
                  <a:pt x="118" y="194"/>
                </a:lnTo>
                <a:lnTo>
                  <a:pt x="117" y="195"/>
                </a:lnTo>
                <a:lnTo>
                  <a:pt x="114" y="195"/>
                </a:lnTo>
                <a:lnTo>
                  <a:pt x="114" y="195"/>
                </a:lnTo>
                <a:lnTo>
                  <a:pt x="114" y="194"/>
                </a:lnTo>
                <a:lnTo>
                  <a:pt x="115" y="193"/>
                </a:lnTo>
                <a:lnTo>
                  <a:pt x="115" y="192"/>
                </a:lnTo>
                <a:lnTo>
                  <a:pt x="115" y="191"/>
                </a:lnTo>
                <a:lnTo>
                  <a:pt x="115" y="191"/>
                </a:lnTo>
                <a:lnTo>
                  <a:pt x="115" y="191"/>
                </a:lnTo>
                <a:lnTo>
                  <a:pt x="116" y="190"/>
                </a:lnTo>
                <a:lnTo>
                  <a:pt x="116" y="190"/>
                </a:lnTo>
                <a:lnTo>
                  <a:pt x="115" y="188"/>
                </a:lnTo>
                <a:lnTo>
                  <a:pt x="115" y="188"/>
                </a:lnTo>
                <a:lnTo>
                  <a:pt x="115" y="187"/>
                </a:lnTo>
                <a:lnTo>
                  <a:pt x="115" y="187"/>
                </a:lnTo>
                <a:lnTo>
                  <a:pt x="115" y="186"/>
                </a:lnTo>
                <a:lnTo>
                  <a:pt x="115" y="185"/>
                </a:lnTo>
                <a:lnTo>
                  <a:pt x="114" y="185"/>
                </a:lnTo>
                <a:lnTo>
                  <a:pt x="114" y="184"/>
                </a:lnTo>
                <a:lnTo>
                  <a:pt x="114" y="184"/>
                </a:lnTo>
                <a:lnTo>
                  <a:pt x="114" y="183"/>
                </a:lnTo>
                <a:lnTo>
                  <a:pt x="114" y="183"/>
                </a:lnTo>
                <a:lnTo>
                  <a:pt x="114" y="182"/>
                </a:lnTo>
                <a:lnTo>
                  <a:pt x="114" y="181"/>
                </a:lnTo>
                <a:lnTo>
                  <a:pt x="115" y="180"/>
                </a:lnTo>
                <a:lnTo>
                  <a:pt x="115" y="179"/>
                </a:lnTo>
                <a:lnTo>
                  <a:pt x="114" y="179"/>
                </a:lnTo>
                <a:lnTo>
                  <a:pt x="114" y="179"/>
                </a:lnTo>
                <a:lnTo>
                  <a:pt x="114" y="178"/>
                </a:lnTo>
                <a:lnTo>
                  <a:pt x="114" y="178"/>
                </a:lnTo>
                <a:lnTo>
                  <a:pt x="115" y="177"/>
                </a:lnTo>
                <a:lnTo>
                  <a:pt x="116" y="176"/>
                </a:lnTo>
                <a:lnTo>
                  <a:pt x="118" y="176"/>
                </a:lnTo>
                <a:lnTo>
                  <a:pt x="119" y="176"/>
                </a:lnTo>
                <a:lnTo>
                  <a:pt x="121" y="176"/>
                </a:lnTo>
                <a:lnTo>
                  <a:pt x="121" y="176"/>
                </a:lnTo>
                <a:lnTo>
                  <a:pt x="121" y="176"/>
                </a:lnTo>
                <a:lnTo>
                  <a:pt x="123" y="176"/>
                </a:lnTo>
                <a:lnTo>
                  <a:pt x="123" y="175"/>
                </a:lnTo>
                <a:lnTo>
                  <a:pt x="123" y="174"/>
                </a:lnTo>
                <a:lnTo>
                  <a:pt x="124" y="170"/>
                </a:lnTo>
                <a:lnTo>
                  <a:pt x="124" y="169"/>
                </a:lnTo>
                <a:lnTo>
                  <a:pt x="124" y="168"/>
                </a:lnTo>
                <a:lnTo>
                  <a:pt x="124" y="168"/>
                </a:lnTo>
                <a:lnTo>
                  <a:pt x="124" y="167"/>
                </a:lnTo>
                <a:lnTo>
                  <a:pt x="124" y="167"/>
                </a:lnTo>
                <a:lnTo>
                  <a:pt x="124" y="167"/>
                </a:lnTo>
                <a:lnTo>
                  <a:pt x="124" y="166"/>
                </a:lnTo>
                <a:lnTo>
                  <a:pt x="124" y="166"/>
                </a:lnTo>
                <a:lnTo>
                  <a:pt x="124" y="165"/>
                </a:lnTo>
                <a:lnTo>
                  <a:pt x="123" y="165"/>
                </a:lnTo>
                <a:lnTo>
                  <a:pt x="123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3"/>
                </a:lnTo>
                <a:lnTo>
                  <a:pt x="124" y="163"/>
                </a:lnTo>
                <a:lnTo>
                  <a:pt x="124" y="162"/>
                </a:lnTo>
                <a:lnTo>
                  <a:pt x="124" y="161"/>
                </a:lnTo>
                <a:lnTo>
                  <a:pt x="124" y="160"/>
                </a:lnTo>
                <a:lnTo>
                  <a:pt x="125" y="159"/>
                </a:lnTo>
                <a:lnTo>
                  <a:pt x="125" y="158"/>
                </a:lnTo>
                <a:lnTo>
                  <a:pt x="125" y="157"/>
                </a:lnTo>
                <a:lnTo>
                  <a:pt x="125" y="157"/>
                </a:lnTo>
                <a:lnTo>
                  <a:pt x="126" y="156"/>
                </a:lnTo>
                <a:lnTo>
                  <a:pt x="126" y="156"/>
                </a:lnTo>
                <a:lnTo>
                  <a:pt x="126" y="155"/>
                </a:lnTo>
                <a:lnTo>
                  <a:pt x="126" y="155"/>
                </a:lnTo>
                <a:lnTo>
                  <a:pt x="127" y="154"/>
                </a:lnTo>
                <a:lnTo>
                  <a:pt x="128" y="154"/>
                </a:lnTo>
                <a:lnTo>
                  <a:pt x="129" y="153"/>
                </a:lnTo>
                <a:lnTo>
                  <a:pt x="130" y="153"/>
                </a:lnTo>
                <a:lnTo>
                  <a:pt x="130" y="153"/>
                </a:lnTo>
                <a:lnTo>
                  <a:pt x="130" y="153"/>
                </a:lnTo>
                <a:lnTo>
                  <a:pt x="131" y="151"/>
                </a:lnTo>
                <a:lnTo>
                  <a:pt x="131" y="150"/>
                </a:lnTo>
                <a:lnTo>
                  <a:pt x="131" y="150"/>
                </a:lnTo>
                <a:lnTo>
                  <a:pt x="132" y="150"/>
                </a:lnTo>
                <a:lnTo>
                  <a:pt x="133" y="150"/>
                </a:lnTo>
                <a:lnTo>
                  <a:pt x="133" y="150"/>
                </a:lnTo>
                <a:lnTo>
                  <a:pt x="135" y="151"/>
                </a:lnTo>
                <a:lnTo>
                  <a:pt x="135" y="151"/>
                </a:lnTo>
                <a:lnTo>
                  <a:pt x="136" y="151"/>
                </a:lnTo>
                <a:lnTo>
                  <a:pt x="136" y="150"/>
                </a:lnTo>
                <a:lnTo>
                  <a:pt x="136" y="150"/>
                </a:lnTo>
                <a:lnTo>
                  <a:pt x="136" y="149"/>
                </a:lnTo>
                <a:lnTo>
                  <a:pt x="136" y="148"/>
                </a:lnTo>
                <a:lnTo>
                  <a:pt x="136" y="147"/>
                </a:lnTo>
                <a:lnTo>
                  <a:pt x="137" y="147"/>
                </a:lnTo>
                <a:lnTo>
                  <a:pt x="137" y="146"/>
                </a:lnTo>
                <a:lnTo>
                  <a:pt x="138" y="145"/>
                </a:lnTo>
                <a:lnTo>
                  <a:pt x="139" y="144"/>
                </a:lnTo>
                <a:lnTo>
                  <a:pt x="139" y="144"/>
                </a:lnTo>
                <a:lnTo>
                  <a:pt x="140" y="143"/>
                </a:lnTo>
                <a:lnTo>
                  <a:pt x="142" y="143"/>
                </a:lnTo>
                <a:lnTo>
                  <a:pt x="143" y="142"/>
                </a:lnTo>
                <a:lnTo>
                  <a:pt x="144" y="142"/>
                </a:lnTo>
                <a:lnTo>
                  <a:pt x="144" y="142"/>
                </a:lnTo>
                <a:lnTo>
                  <a:pt x="144" y="141"/>
                </a:lnTo>
                <a:lnTo>
                  <a:pt x="144" y="140"/>
                </a:lnTo>
                <a:lnTo>
                  <a:pt x="145" y="140"/>
                </a:lnTo>
                <a:lnTo>
                  <a:pt x="146" y="140"/>
                </a:lnTo>
                <a:lnTo>
                  <a:pt x="146" y="140"/>
                </a:lnTo>
                <a:lnTo>
                  <a:pt x="147" y="139"/>
                </a:lnTo>
                <a:lnTo>
                  <a:pt x="147" y="138"/>
                </a:lnTo>
                <a:lnTo>
                  <a:pt x="147" y="138"/>
                </a:lnTo>
                <a:lnTo>
                  <a:pt x="147" y="137"/>
                </a:lnTo>
                <a:lnTo>
                  <a:pt x="148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6"/>
                </a:lnTo>
                <a:lnTo>
                  <a:pt x="146" y="136"/>
                </a:lnTo>
                <a:lnTo>
                  <a:pt x="146" y="136"/>
                </a:lnTo>
                <a:lnTo>
                  <a:pt x="147" y="135"/>
                </a:lnTo>
                <a:lnTo>
                  <a:pt x="147" y="134"/>
                </a:lnTo>
                <a:lnTo>
                  <a:pt x="147" y="133"/>
                </a:lnTo>
                <a:lnTo>
                  <a:pt x="147" y="133"/>
                </a:lnTo>
                <a:lnTo>
                  <a:pt x="147" y="132"/>
                </a:lnTo>
                <a:lnTo>
                  <a:pt x="147" y="132"/>
                </a:lnTo>
                <a:lnTo>
                  <a:pt x="147" y="131"/>
                </a:lnTo>
                <a:lnTo>
                  <a:pt x="147" y="131"/>
                </a:lnTo>
                <a:lnTo>
                  <a:pt x="147" y="130"/>
                </a:lnTo>
                <a:lnTo>
                  <a:pt x="147" y="130"/>
                </a:lnTo>
                <a:lnTo>
                  <a:pt x="147" y="129"/>
                </a:lnTo>
                <a:lnTo>
                  <a:pt x="147" y="128"/>
                </a:lnTo>
                <a:lnTo>
                  <a:pt x="146" y="127"/>
                </a:lnTo>
                <a:lnTo>
                  <a:pt x="147" y="126"/>
                </a:lnTo>
                <a:lnTo>
                  <a:pt x="146" y="127"/>
                </a:lnTo>
                <a:lnTo>
                  <a:pt x="146" y="127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3" y="125"/>
                </a:lnTo>
                <a:lnTo>
                  <a:pt x="143" y="125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1" y="126"/>
                </a:lnTo>
                <a:lnTo>
                  <a:pt x="141" y="125"/>
                </a:lnTo>
                <a:lnTo>
                  <a:pt x="141" y="125"/>
                </a:lnTo>
                <a:lnTo>
                  <a:pt x="141" y="124"/>
                </a:lnTo>
                <a:lnTo>
                  <a:pt x="140" y="124"/>
                </a:lnTo>
                <a:lnTo>
                  <a:pt x="139" y="124"/>
                </a:lnTo>
                <a:lnTo>
                  <a:pt x="138" y="124"/>
                </a:lnTo>
                <a:lnTo>
                  <a:pt x="138" y="124"/>
                </a:lnTo>
                <a:lnTo>
                  <a:pt x="137" y="125"/>
                </a:lnTo>
                <a:lnTo>
                  <a:pt x="137" y="125"/>
                </a:lnTo>
                <a:lnTo>
                  <a:pt x="137" y="125"/>
                </a:lnTo>
                <a:lnTo>
                  <a:pt x="137" y="126"/>
                </a:lnTo>
                <a:lnTo>
                  <a:pt x="137" y="126"/>
                </a:lnTo>
                <a:lnTo>
                  <a:pt x="136" y="127"/>
                </a:lnTo>
                <a:lnTo>
                  <a:pt x="136" y="127"/>
                </a:lnTo>
                <a:lnTo>
                  <a:pt x="136" y="127"/>
                </a:lnTo>
                <a:lnTo>
                  <a:pt x="135" y="127"/>
                </a:lnTo>
                <a:lnTo>
                  <a:pt x="135" y="127"/>
                </a:lnTo>
                <a:lnTo>
                  <a:pt x="135" y="127"/>
                </a:lnTo>
                <a:lnTo>
                  <a:pt x="134" y="127"/>
                </a:lnTo>
                <a:lnTo>
                  <a:pt x="133" y="127"/>
                </a:lnTo>
                <a:lnTo>
                  <a:pt x="132" y="127"/>
                </a:lnTo>
                <a:lnTo>
                  <a:pt x="131" y="127"/>
                </a:lnTo>
                <a:lnTo>
                  <a:pt x="131" y="128"/>
                </a:lnTo>
                <a:lnTo>
                  <a:pt x="130" y="128"/>
                </a:lnTo>
                <a:lnTo>
                  <a:pt x="130" y="128"/>
                </a:lnTo>
                <a:lnTo>
                  <a:pt x="129" y="129"/>
                </a:lnTo>
                <a:lnTo>
                  <a:pt x="129" y="129"/>
                </a:lnTo>
                <a:lnTo>
                  <a:pt x="128" y="130"/>
                </a:lnTo>
                <a:lnTo>
                  <a:pt x="128" y="130"/>
                </a:lnTo>
                <a:lnTo>
                  <a:pt x="127" y="130"/>
                </a:lnTo>
                <a:lnTo>
                  <a:pt x="126" y="130"/>
                </a:lnTo>
                <a:lnTo>
                  <a:pt x="125" y="130"/>
                </a:lnTo>
                <a:lnTo>
                  <a:pt x="125" y="130"/>
                </a:lnTo>
                <a:lnTo>
                  <a:pt x="124" y="130"/>
                </a:lnTo>
                <a:lnTo>
                  <a:pt x="124" y="130"/>
                </a:lnTo>
                <a:lnTo>
                  <a:pt x="124" y="131"/>
                </a:lnTo>
                <a:lnTo>
                  <a:pt x="124" y="132"/>
                </a:lnTo>
                <a:lnTo>
                  <a:pt x="124" y="132"/>
                </a:lnTo>
                <a:lnTo>
                  <a:pt x="123" y="133"/>
                </a:lnTo>
                <a:lnTo>
                  <a:pt x="122" y="133"/>
                </a:lnTo>
                <a:lnTo>
                  <a:pt x="120" y="132"/>
                </a:lnTo>
                <a:lnTo>
                  <a:pt x="120" y="133"/>
                </a:lnTo>
                <a:lnTo>
                  <a:pt x="119" y="133"/>
                </a:lnTo>
                <a:lnTo>
                  <a:pt x="119" y="133"/>
                </a:lnTo>
                <a:lnTo>
                  <a:pt x="118" y="133"/>
                </a:lnTo>
                <a:lnTo>
                  <a:pt x="117" y="134"/>
                </a:lnTo>
                <a:lnTo>
                  <a:pt x="117" y="134"/>
                </a:lnTo>
                <a:lnTo>
                  <a:pt x="117" y="135"/>
                </a:lnTo>
                <a:lnTo>
                  <a:pt x="117" y="135"/>
                </a:lnTo>
                <a:lnTo>
                  <a:pt x="117" y="135"/>
                </a:lnTo>
                <a:lnTo>
                  <a:pt x="117" y="137"/>
                </a:lnTo>
                <a:lnTo>
                  <a:pt x="115" y="137"/>
                </a:lnTo>
                <a:lnTo>
                  <a:pt x="114" y="137"/>
                </a:lnTo>
                <a:lnTo>
                  <a:pt x="114" y="137"/>
                </a:lnTo>
                <a:lnTo>
                  <a:pt x="113" y="136"/>
                </a:lnTo>
                <a:lnTo>
                  <a:pt x="112" y="136"/>
                </a:lnTo>
                <a:lnTo>
                  <a:pt x="112" y="137"/>
                </a:lnTo>
                <a:lnTo>
                  <a:pt x="110" y="137"/>
                </a:lnTo>
                <a:lnTo>
                  <a:pt x="110" y="137"/>
                </a:lnTo>
                <a:lnTo>
                  <a:pt x="109" y="137"/>
                </a:lnTo>
                <a:lnTo>
                  <a:pt x="108" y="138"/>
                </a:lnTo>
                <a:lnTo>
                  <a:pt x="106" y="138"/>
                </a:lnTo>
                <a:lnTo>
                  <a:pt x="105" y="137"/>
                </a:lnTo>
                <a:lnTo>
                  <a:pt x="105" y="137"/>
                </a:lnTo>
                <a:lnTo>
                  <a:pt x="105" y="138"/>
                </a:lnTo>
                <a:lnTo>
                  <a:pt x="104" y="138"/>
                </a:lnTo>
                <a:lnTo>
                  <a:pt x="104" y="138"/>
                </a:lnTo>
                <a:lnTo>
                  <a:pt x="103" y="138"/>
                </a:lnTo>
                <a:lnTo>
                  <a:pt x="103" y="138"/>
                </a:lnTo>
                <a:lnTo>
                  <a:pt x="102" y="139"/>
                </a:lnTo>
                <a:lnTo>
                  <a:pt x="101" y="139"/>
                </a:lnTo>
                <a:lnTo>
                  <a:pt x="101" y="140"/>
                </a:lnTo>
                <a:lnTo>
                  <a:pt x="101" y="139"/>
                </a:lnTo>
                <a:lnTo>
                  <a:pt x="100" y="140"/>
                </a:lnTo>
                <a:lnTo>
                  <a:pt x="98" y="140"/>
                </a:lnTo>
                <a:lnTo>
                  <a:pt x="98" y="140"/>
                </a:lnTo>
                <a:lnTo>
                  <a:pt x="98" y="141"/>
                </a:lnTo>
                <a:lnTo>
                  <a:pt x="97" y="141"/>
                </a:lnTo>
                <a:lnTo>
                  <a:pt x="96" y="141"/>
                </a:lnTo>
                <a:lnTo>
                  <a:pt x="95" y="141"/>
                </a:lnTo>
                <a:lnTo>
                  <a:pt x="94" y="141"/>
                </a:lnTo>
                <a:lnTo>
                  <a:pt x="93" y="141"/>
                </a:lnTo>
                <a:lnTo>
                  <a:pt x="92" y="141"/>
                </a:lnTo>
                <a:lnTo>
                  <a:pt x="92" y="141"/>
                </a:lnTo>
                <a:lnTo>
                  <a:pt x="91" y="141"/>
                </a:lnTo>
                <a:lnTo>
                  <a:pt x="91" y="140"/>
                </a:lnTo>
                <a:lnTo>
                  <a:pt x="91" y="140"/>
                </a:lnTo>
                <a:lnTo>
                  <a:pt x="90" y="140"/>
                </a:lnTo>
                <a:lnTo>
                  <a:pt x="89" y="141"/>
                </a:lnTo>
                <a:lnTo>
                  <a:pt x="87" y="141"/>
                </a:lnTo>
                <a:lnTo>
                  <a:pt x="87" y="141"/>
                </a:lnTo>
                <a:lnTo>
                  <a:pt x="86" y="142"/>
                </a:lnTo>
                <a:lnTo>
                  <a:pt x="86" y="142"/>
                </a:lnTo>
                <a:lnTo>
                  <a:pt x="86" y="143"/>
                </a:lnTo>
                <a:lnTo>
                  <a:pt x="86" y="143"/>
                </a:lnTo>
                <a:lnTo>
                  <a:pt x="86" y="144"/>
                </a:lnTo>
                <a:lnTo>
                  <a:pt x="85" y="144"/>
                </a:lnTo>
                <a:lnTo>
                  <a:pt x="85" y="144"/>
                </a:lnTo>
                <a:lnTo>
                  <a:pt x="84" y="145"/>
                </a:lnTo>
                <a:lnTo>
                  <a:pt x="85" y="146"/>
                </a:lnTo>
                <a:lnTo>
                  <a:pt x="85" y="146"/>
                </a:lnTo>
                <a:lnTo>
                  <a:pt x="85" y="146"/>
                </a:lnTo>
                <a:lnTo>
                  <a:pt x="85" y="147"/>
                </a:lnTo>
                <a:lnTo>
                  <a:pt x="84" y="147"/>
                </a:lnTo>
                <a:lnTo>
                  <a:pt x="84" y="147"/>
                </a:lnTo>
                <a:lnTo>
                  <a:pt x="85" y="147"/>
                </a:lnTo>
                <a:lnTo>
                  <a:pt x="85" y="148"/>
                </a:lnTo>
                <a:lnTo>
                  <a:pt x="84" y="149"/>
                </a:lnTo>
                <a:lnTo>
                  <a:pt x="84" y="150"/>
                </a:lnTo>
                <a:lnTo>
                  <a:pt x="85" y="150"/>
                </a:lnTo>
                <a:lnTo>
                  <a:pt x="85" y="151"/>
                </a:lnTo>
                <a:lnTo>
                  <a:pt x="86" y="151"/>
                </a:lnTo>
                <a:lnTo>
                  <a:pt x="86" y="151"/>
                </a:lnTo>
                <a:lnTo>
                  <a:pt x="86" y="152"/>
                </a:lnTo>
                <a:lnTo>
                  <a:pt x="85" y="152"/>
                </a:lnTo>
                <a:lnTo>
                  <a:pt x="85" y="152"/>
                </a:lnTo>
                <a:lnTo>
                  <a:pt x="84" y="152"/>
                </a:lnTo>
                <a:lnTo>
                  <a:pt x="84" y="152"/>
                </a:lnTo>
                <a:lnTo>
                  <a:pt x="83" y="152"/>
                </a:lnTo>
                <a:lnTo>
                  <a:pt x="82" y="151"/>
                </a:lnTo>
                <a:lnTo>
                  <a:pt x="81" y="151"/>
                </a:lnTo>
                <a:lnTo>
                  <a:pt x="81" y="152"/>
                </a:lnTo>
                <a:lnTo>
                  <a:pt x="81" y="152"/>
                </a:lnTo>
                <a:lnTo>
                  <a:pt x="80" y="152"/>
                </a:lnTo>
                <a:lnTo>
                  <a:pt x="80" y="152"/>
                </a:lnTo>
                <a:lnTo>
                  <a:pt x="80" y="152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80" y="154"/>
                </a:lnTo>
                <a:lnTo>
                  <a:pt x="79" y="154"/>
                </a:lnTo>
                <a:lnTo>
                  <a:pt x="79" y="154"/>
                </a:lnTo>
                <a:lnTo>
                  <a:pt x="78" y="154"/>
                </a:lnTo>
                <a:lnTo>
                  <a:pt x="78" y="154"/>
                </a:lnTo>
                <a:lnTo>
                  <a:pt x="78" y="155"/>
                </a:lnTo>
                <a:lnTo>
                  <a:pt x="77" y="155"/>
                </a:lnTo>
                <a:lnTo>
                  <a:pt x="77" y="156"/>
                </a:lnTo>
                <a:lnTo>
                  <a:pt x="77" y="156"/>
                </a:lnTo>
                <a:lnTo>
                  <a:pt x="77" y="156"/>
                </a:lnTo>
                <a:lnTo>
                  <a:pt x="77" y="156"/>
                </a:lnTo>
                <a:lnTo>
                  <a:pt x="78" y="157"/>
                </a:lnTo>
                <a:lnTo>
                  <a:pt x="78" y="157"/>
                </a:lnTo>
                <a:lnTo>
                  <a:pt x="77" y="157"/>
                </a:lnTo>
                <a:lnTo>
                  <a:pt x="77" y="158"/>
                </a:lnTo>
                <a:lnTo>
                  <a:pt x="77" y="158"/>
                </a:lnTo>
                <a:lnTo>
                  <a:pt x="77" y="158"/>
                </a:lnTo>
                <a:lnTo>
                  <a:pt x="77" y="158"/>
                </a:lnTo>
                <a:lnTo>
                  <a:pt x="77" y="159"/>
                </a:lnTo>
                <a:lnTo>
                  <a:pt x="77" y="159"/>
                </a:lnTo>
                <a:lnTo>
                  <a:pt x="76" y="159"/>
                </a:lnTo>
                <a:lnTo>
                  <a:pt x="76" y="159"/>
                </a:lnTo>
                <a:lnTo>
                  <a:pt x="75" y="160"/>
                </a:lnTo>
                <a:lnTo>
                  <a:pt x="75" y="160"/>
                </a:lnTo>
                <a:lnTo>
                  <a:pt x="74" y="159"/>
                </a:lnTo>
                <a:lnTo>
                  <a:pt x="73" y="159"/>
                </a:lnTo>
                <a:lnTo>
                  <a:pt x="72" y="159"/>
                </a:lnTo>
                <a:lnTo>
                  <a:pt x="72" y="159"/>
                </a:lnTo>
                <a:lnTo>
                  <a:pt x="72" y="159"/>
                </a:lnTo>
                <a:lnTo>
                  <a:pt x="72" y="160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3"/>
                </a:lnTo>
                <a:lnTo>
                  <a:pt x="72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0" y="163"/>
                </a:lnTo>
                <a:lnTo>
                  <a:pt x="70" y="164"/>
                </a:lnTo>
                <a:lnTo>
                  <a:pt x="69" y="164"/>
                </a:lnTo>
                <a:lnTo>
                  <a:pt x="68" y="164"/>
                </a:lnTo>
                <a:lnTo>
                  <a:pt x="68" y="165"/>
                </a:lnTo>
                <a:lnTo>
                  <a:pt x="68" y="165"/>
                </a:lnTo>
                <a:lnTo>
                  <a:pt x="67" y="165"/>
                </a:lnTo>
                <a:lnTo>
                  <a:pt x="67" y="165"/>
                </a:lnTo>
                <a:lnTo>
                  <a:pt x="67" y="165"/>
                </a:lnTo>
                <a:lnTo>
                  <a:pt x="66" y="165"/>
                </a:lnTo>
                <a:lnTo>
                  <a:pt x="66" y="165"/>
                </a:lnTo>
                <a:lnTo>
                  <a:pt x="65" y="164"/>
                </a:lnTo>
                <a:lnTo>
                  <a:pt x="65" y="163"/>
                </a:lnTo>
                <a:lnTo>
                  <a:pt x="65" y="163"/>
                </a:lnTo>
                <a:lnTo>
                  <a:pt x="65" y="163"/>
                </a:lnTo>
                <a:lnTo>
                  <a:pt x="64" y="163"/>
                </a:lnTo>
                <a:lnTo>
                  <a:pt x="64" y="164"/>
                </a:lnTo>
                <a:lnTo>
                  <a:pt x="64" y="164"/>
                </a:lnTo>
                <a:lnTo>
                  <a:pt x="64" y="165"/>
                </a:lnTo>
                <a:lnTo>
                  <a:pt x="63" y="165"/>
                </a:lnTo>
                <a:lnTo>
                  <a:pt x="63" y="166"/>
                </a:lnTo>
                <a:lnTo>
                  <a:pt x="62" y="166"/>
                </a:lnTo>
                <a:lnTo>
                  <a:pt x="61" y="166"/>
                </a:lnTo>
                <a:lnTo>
                  <a:pt x="61" y="165"/>
                </a:lnTo>
                <a:lnTo>
                  <a:pt x="60" y="166"/>
                </a:lnTo>
                <a:lnTo>
                  <a:pt x="60" y="166"/>
                </a:lnTo>
                <a:lnTo>
                  <a:pt x="59" y="166"/>
                </a:lnTo>
                <a:lnTo>
                  <a:pt x="59" y="166"/>
                </a:lnTo>
                <a:lnTo>
                  <a:pt x="60" y="166"/>
                </a:lnTo>
                <a:lnTo>
                  <a:pt x="60" y="166"/>
                </a:lnTo>
                <a:lnTo>
                  <a:pt x="59" y="167"/>
                </a:lnTo>
                <a:lnTo>
                  <a:pt x="59" y="167"/>
                </a:lnTo>
                <a:lnTo>
                  <a:pt x="58" y="167"/>
                </a:lnTo>
                <a:lnTo>
                  <a:pt x="59" y="170"/>
                </a:lnTo>
                <a:lnTo>
                  <a:pt x="59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1"/>
                </a:lnTo>
                <a:lnTo>
                  <a:pt x="57" y="171"/>
                </a:lnTo>
                <a:lnTo>
                  <a:pt x="57" y="171"/>
                </a:lnTo>
                <a:lnTo>
                  <a:pt x="56" y="171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7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7"/>
                </a:lnTo>
                <a:lnTo>
                  <a:pt x="56" y="167"/>
                </a:lnTo>
                <a:lnTo>
                  <a:pt x="55" y="167"/>
                </a:lnTo>
                <a:lnTo>
                  <a:pt x="55" y="167"/>
                </a:lnTo>
                <a:lnTo>
                  <a:pt x="55" y="167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4" y="168"/>
                </a:lnTo>
                <a:lnTo>
                  <a:pt x="54" y="169"/>
                </a:lnTo>
                <a:lnTo>
                  <a:pt x="54" y="169"/>
                </a:lnTo>
                <a:lnTo>
                  <a:pt x="53" y="169"/>
                </a:lnTo>
                <a:lnTo>
                  <a:pt x="53" y="170"/>
                </a:lnTo>
                <a:lnTo>
                  <a:pt x="53" y="170"/>
                </a:lnTo>
                <a:lnTo>
                  <a:pt x="52" y="171"/>
                </a:lnTo>
                <a:lnTo>
                  <a:pt x="52" y="171"/>
                </a:lnTo>
                <a:lnTo>
                  <a:pt x="52" y="172"/>
                </a:lnTo>
                <a:lnTo>
                  <a:pt x="51" y="172"/>
                </a:lnTo>
                <a:lnTo>
                  <a:pt x="51" y="172"/>
                </a:lnTo>
                <a:lnTo>
                  <a:pt x="51" y="173"/>
                </a:lnTo>
                <a:lnTo>
                  <a:pt x="51" y="173"/>
                </a:lnTo>
                <a:lnTo>
                  <a:pt x="51" y="174"/>
                </a:lnTo>
                <a:lnTo>
                  <a:pt x="51" y="174"/>
                </a:lnTo>
                <a:lnTo>
                  <a:pt x="50" y="174"/>
                </a:lnTo>
                <a:lnTo>
                  <a:pt x="50" y="175"/>
                </a:lnTo>
                <a:lnTo>
                  <a:pt x="50" y="175"/>
                </a:lnTo>
                <a:lnTo>
                  <a:pt x="49" y="176"/>
                </a:lnTo>
                <a:lnTo>
                  <a:pt x="48" y="176"/>
                </a:lnTo>
                <a:lnTo>
                  <a:pt x="48" y="176"/>
                </a:lnTo>
                <a:lnTo>
                  <a:pt x="47" y="176"/>
                </a:lnTo>
                <a:lnTo>
                  <a:pt x="46" y="176"/>
                </a:lnTo>
                <a:lnTo>
                  <a:pt x="46" y="175"/>
                </a:lnTo>
                <a:lnTo>
                  <a:pt x="46" y="175"/>
                </a:lnTo>
                <a:lnTo>
                  <a:pt x="46" y="174"/>
                </a:lnTo>
                <a:lnTo>
                  <a:pt x="46" y="174"/>
                </a:lnTo>
                <a:lnTo>
                  <a:pt x="45" y="173"/>
                </a:lnTo>
                <a:lnTo>
                  <a:pt x="45" y="172"/>
                </a:lnTo>
                <a:lnTo>
                  <a:pt x="44" y="173"/>
                </a:lnTo>
                <a:lnTo>
                  <a:pt x="44" y="173"/>
                </a:lnTo>
                <a:lnTo>
                  <a:pt x="43" y="173"/>
                </a:lnTo>
                <a:lnTo>
                  <a:pt x="43" y="173"/>
                </a:lnTo>
                <a:lnTo>
                  <a:pt x="42" y="173"/>
                </a:lnTo>
                <a:lnTo>
                  <a:pt x="41" y="173"/>
                </a:lnTo>
                <a:lnTo>
                  <a:pt x="41" y="173"/>
                </a:lnTo>
                <a:lnTo>
                  <a:pt x="40" y="173"/>
                </a:lnTo>
                <a:lnTo>
                  <a:pt x="40" y="172"/>
                </a:lnTo>
                <a:lnTo>
                  <a:pt x="40" y="172"/>
                </a:lnTo>
                <a:lnTo>
                  <a:pt x="39" y="172"/>
                </a:lnTo>
                <a:lnTo>
                  <a:pt x="39" y="172"/>
                </a:lnTo>
                <a:lnTo>
                  <a:pt x="37" y="172"/>
                </a:lnTo>
                <a:lnTo>
                  <a:pt x="36" y="171"/>
                </a:lnTo>
                <a:lnTo>
                  <a:pt x="35" y="171"/>
                </a:lnTo>
                <a:lnTo>
                  <a:pt x="35" y="172"/>
                </a:lnTo>
                <a:lnTo>
                  <a:pt x="34" y="172"/>
                </a:lnTo>
                <a:lnTo>
                  <a:pt x="34" y="172"/>
                </a:lnTo>
                <a:lnTo>
                  <a:pt x="33" y="171"/>
                </a:lnTo>
                <a:lnTo>
                  <a:pt x="33" y="172"/>
                </a:lnTo>
                <a:lnTo>
                  <a:pt x="33" y="172"/>
                </a:lnTo>
                <a:lnTo>
                  <a:pt x="32" y="173"/>
                </a:lnTo>
                <a:lnTo>
                  <a:pt x="32" y="173"/>
                </a:lnTo>
                <a:lnTo>
                  <a:pt x="31" y="173"/>
                </a:lnTo>
                <a:lnTo>
                  <a:pt x="30" y="174"/>
                </a:lnTo>
                <a:lnTo>
                  <a:pt x="30" y="173"/>
                </a:lnTo>
                <a:lnTo>
                  <a:pt x="30" y="173"/>
                </a:lnTo>
                <a:lnTo>
                  <a:pt x="30" y="172"/>
                </a:lnTo>
                <a:lnTo>
                  <a:pt x="30" y="172"/>
                </a:lnTo>
                <a:lnTo>
                  <a:pt x="29" y="172"/>
                </a:lnTo>
                <a:lnTo>
                  <a:pt x="29" y="172"/>
                </a:lnTo>
                <a:lnTo>
                  <a:pt x="28" y="172"/>
                </a:lnTo>
                <a:lnTo>
                  <a:pt x="28" y="172"/>
                </a:lnTo>
                <a:lnTo>
                  <a:pt x="28" y="171"/>
                </a:lnTo>
                <a:lnTo>
                  <a:pt x="28" y="171"/>
                </a:lnTo>
                <a:lnTo>
                  <a:pt x="27" y="170"/>
                </a:lnTo>
                <a:lnTo>
                  <a:pt x="27" y="170"/>
                </a:lnTo>
                <a:lnTo>
                  <a:pt x="27" y="169"/>
                </a:lnTo>
                <a:lnTo>
                  <a:pt x="26" y="169"/>
                </a:lnTo>
                <a:lnTo>
                  <a:pt x="26" y="169"/>
                </a:lnTo>
                <a:lnTo>
                  <a:pt x="25" y="169"/>
                </a:lnTo>
                <a:lnTo>
                  <a:pt x="25" y="169"/>
                </a:lnTo>
                <a:lnTo>
                  <a:pt x="25" y="168"/>
                </a:lnTo>
                <a:lnTo>
                  <a:pt x="24" y="168"/>
                </a:lnTo>
                <a:lnTo>
                  <a:pt x="23" y="168"/>
                </a:lnTo>
                <a:lnTo>
                  <a:pt x="23" y="169"/>
                </a:lnTo>
                <a:lnTo>
                  <a:pt x="23" y="168"/>
                </a:lnTo>
                <a:lnTo>
                  <a:pt x="22" y="168"/>
                </a:lnTo>
                <a:lnTo>
                  <a:pt x="22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1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4"/>
                </a:lnTo>
                <a:lnTo>
                  <a:pt x="19" y="164"/>
                </a:lnTo>
                <a:lnTo>
                  <a:pt x="19" y="164"/>
                </a:lnTo>
                <a:lnTo>
                  <a:pt x="18" y="164"/>
                </a:lnTo>
                <a:lnTo>
                  <a:pt x="17" y="164"/>
                </a:lnTo>
                <a:lnTo>
                  <a:pt x="17" y="164"/>
                </a:lnTo>
                <a:lnTo>
                  <a:pt x="16" y="164"/>
                </a:lnTo>
                <a:lnTo>
                  <a:pt x="16" y="164"/>
                </a:lnTo>
                <a:lnTo>
                  <a:pt x="15" y="164"/>
                </a:lnTo>
                <a:lnTo>
                  <a:pt x="15" y="164"/>
                </a:lnTo>
                <a:lnTo>
                  <a:pt x="14" y="164"/>
                </a:lnTo>
                <a:lnTo>
                  <a:pt x="14" y="163"/>
                </a:lnTo>
                <a:lnTo>
                  <a:pt x="14" y="163"/>
                </a:lnTo>
                <a:lnTo>
                  <a:pt x="14" y="162"/>
                </a:lnTo>
                <a:lnTo>
                  <a:pt x="13" y="162"/>
                </a:lnTo>
                <a:lnTo>
                  <a:pt x="13" y="162"/>
                </a:lnTo>
                <a:lnTo>
                  <a:pt x="12" y="163"/>
                </a:lnTo>
                <a:lnTo>
                  <a:pt x="11" y="163"/>
                </a:lnTo>
                <a:lnTo>
                  <a:pt x="10" y="163"/>
                </a:lnTo>
                <a:lnTo>
                  <a:pt x="10" y="163"/>
                </a:lnTo>
                <a:lnTo>
                  <a:pt x="10" y="162"/>
                </a:lnTo>
                <a:lnTo>
                  <a:pt x="10" y="162"/>
                </a:lnTo>
                <a:lnTo>
                  <a:pt x="10" y="161"/>
                </a:lnTo>
                <a:lnTo>
                  <a:pt x="10" y="160"/>
                </a:lnTo>
                <a:lnTo>
                  <a:pt x="10" y="160"/>
                </a:lnTo>
                <a:lnTo>
                  <a:pt x="10" y="159"/>
                </a:lnTo>
                <a:lnTo>
                  <a:pt x="10" y="159"/>
                </a:lnTo>
                <a:lnTo>
                  <a:pt x="10" y="159"/>
                </a:lnTo>
                <a:lnTo>
                  <a:pt x="10" y="158"/>
                </a:lnTo>
                <a:lnTo>
                  <a:pt x="10" y="157"/>
                </a:lnTo>
                <a:lnTo>
                  <a:pt x="11" y="157"/>
                </a:lnTo>
                <a:lnTo>
                  <a:pt x="12" y="156"/>
                </a:lnTo>
                <a:lnTo>
                  <a:pt x="12" y="156"/>
                </a:lnTo>
                <a:lnTo>
                  <a:pt x="13" y="156"/>
                </a:lnTo>
                <a:lnTo>
                  <a:pt x="12" y="156"/>
                </a:lnTo>
                <a:lnTo>
                  <a:pt x="11" y="156"/>
                </a:lnTo>
                <a:lnTo>
                  <a:pt x="11" y="156"/>
                </a:lnTo>
                <a:lnTo>
                  <a:pt x="11" y="156"/>
                </a:lnTo>
                <a:lnTo>
                  <a:pt x="11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7"/>
                </a:lnTo>
                <a:lnTo>
                  <a:pt x="10" y="157"/>
                </a:lnTo>
                <a:lnTo>
                  <a:pt x="9" y="157"/>
                </a:lnTo>
                <a:lnTo>
                  <a:pt x="9" y="158"/>
                </a:lnTo>
                <a:lnTo>
                  <a:pt x="8" y="158"/>
                </a:lnTo>
                <a:lnTo>
                  <a:pt x="8" y="158"/>
                </a:lnTo>
                <a:lnTo>
                  <a:pt x="7" y="158"/>
                </a:lnTo>
                <a:lnTo>
                  <a:pt x="7" y="157"/>
                </a:lnTo>
                <a:lnTo>
                  <a:pt x="7" y="157"/>
                </a:lnTo>
                <a:lnTo>
                  <a:pt x="7" y="157"/>
                </a:lnTo>
                <a:lnTo>
                  <a:pt x="6" y="157"/>
                </a:lnTo>
                <a:lnTo>
                  <a:pt x="5" y="157"/>
                </a:lnTo>
                <a:lnTo>
                  <a:pt x="5" y="157"/>
                </a:lnTo>
                <a:lnTo>
                  <a:pt x="4" y="157"/>
                </a:lnTo>
                <a:lnTo>
                  <a:pt x="4" y="157"/>
                </a:lnTo>
                <a:lnTo>
                  <a:pt x="3" y="157"/>
                </a:lnTo>
                <a:lnTo>
                  <a:pt x="3" y="158"/>
                </a:lnTo>
                <a:lnTo>
                  <a:pt x="4" y="158"/>
                </a:lnTo>
                <a:lnTo>
                  <a:pt x="3" y="158"/>
                </a:lnTo>
                <a:lnTo>
                  <a:pt x="2" y="158"/>
                </a:lnTo>
                <a:lnTo>
                  <a:pt x="1" y="158"/>
                </a:lnTo>
                <a:lnTo>
                  <a:pt x="1" y="157"/>
                </a:lnTo>
                <a:lnTo>
                  <a:pt x="0" y="157"/>
                </a:lnTo>
                <a:lnTo>
                  <a:pt x="0" y="157"/>
                </a:lnTo>
                <a:lnTo>
                  <a:pt x="0" y="156"/>
                </a:lnTo>
                <a:lnTo>
                  <a:pt x="0" y="156"/>
                </a:lnTo>
                <a:lnTo>
                  <a:pt x="0" y="155"/>
                </a:lnTo>
                <a:lnTo>
                  <a:pt x="0" y="154"/>
                </a:lnTo>
                <a:lnTo>
                  <a:pt x="0" y="154"/>
                </a:lnTo>
                <a:lnTo>
                  <a:pt x="0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2"/>
                </a:lnTo>
                <a:lnTo>
                  <a:pt x="1" y="152"/>
                </a:lnTo>
                <a:lnTo>
                  <a:pt x="1" y="151"/>
                </a:lnTo>
                <a:lnTo>
                  <a:pt x="0" y="151"/>
                </a:lnTo>
                <a:lnTo>
                  <a:pt x="0" y="150"/>
                </a:lnTo>
                <a:lnTo>
                  <a:pt x="0" y="150"/>
                </a:lnTo>
                <a:lnTo>
                  <a:pt x="1" y="150"/>
                </a:lnTo>
                <a:lnTo>
                  <a:pt x="1" y="149"/>
                </a:lnTo>
                <a:lnTo>
                  <a:pt x="1" y="149"/>
                </a:lnTo>
                <a:lnTo>
                  <a:pt x="2" y="149"/>
                </a:lnTo>
                <a:lnTo>
                  <a:pt x="2" y="149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5" y="147"/>
                </a:lnTo>
                <a:lnTo>
                  <a:pt x="5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5"/>
                </a:lnTo>
                <a:lnTo>
                  <a:pt x="6" y="145"/>
                </a:lnTo>
                <a:lnTo>
                  <a:pt x="7" y="144"/>
                </a:lnTo>
                <a:lnTo>
                  <a:pt x="5" y="143"/>
                </a:lnTo>
                <a:lnTo>
                  <a:pt x="5" y="143"/>
                </a:lnTo>
                <a:lnTo>
                  <a:pt x="6" y="143"/>
                </a:lnTo>
                <a:lnTo>
                  <a:pt x="6" y="142"/>
                </a:lnTo>
                <a:lnTo>
                  <a:pt x="6" y="142"/>
                </a:lnTo>
                <a:lnTo>
                  <a:pt x="6" y="141"/>
                </a:lnTo>
                <a:lnTo>
                  <a:pt x="6" y="141"/>
                </a:lnTo>
                <a:lnTo>
                  <a:pt x="7" y="141"/>
                </a:lnTo>
                <a:lnTo>
                  <a:pt x="7" y="141"/>
                </a:lnTo>
                <a:lnTo>
                  <a:pt x="8" y="141"/>
                </a:lnTo>
                <a:lnTo>
                  <a:pt x="8" y="141"/>
                </a:lnTo>
                <a:lnTo>
                  <a:pt x="9" y="141"/>
                </a:lnTo>
                <a:lnTo>
                  <a:pt x="9" y="141"/>
                </a:lnTo>
                <a:lnTo>
                  <a:pt x="9" y="140"/>
                </a:lnTo>
                <a:lnTo>
                  <a:pt x="9" y="140"/>
                </a:lnTo>
                <a:lnTo>
                  <a:pt x="9" y="140"/>
                </a:lnTo>
                <a:lnTo>
                  <a:pt x="10" y="139"/>
                </a:lnTo>
                <a:lnTo>
                  <a:pt x="10" y="139"/>
                </a:lnTo>
                <a:lnTo>
                  <a:pt x="10" y="138"/>
                </a:lnTo>
                <a:lnTo>
                  <a:pt x="10" y="138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0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4"/>
                </a:lnTo>
                <a:lnTo>
                  <a:pt x="12" y="134"/>
                </a:lnTo>
                <a:lnTo>
                  <a:pt x="12" y="133"/>
                </a:lnTo>
                <a:lnTo>
                  <a:pt x="12" y="132"/>
                </a:lnTo>
                <a:lnTo>
                  <a:pt x="13" y="132"/>
                </a:lnTo>
                <a:lnTo>
                  <a:pt x="13" y="132"/>
                </a:lnTo>
                <a:lnTo>
                  <a:pt x="13" y="132"/>
                </a:lnTo>
                <a:lnTo>
                  <a:pt x="14" y="132"/>
                </a:lnTo>
                <a:lnTo>
                  <a:pt x="14" y="131"/>
                </a:lnTo>
                <a:lnTo>
                  <a:pt x="15" y="131"/>
                </a:lnTo>
                <a:lnTo>
                  <a:pt x="14" y="131"/>
                </a:lnTo>
                <a:lnTo>
                  <a:pt x="14" y="130"/>
                </a:lnTo>
                <a:lnTo>
                  <a:pt x="14" y="130"/>
                </a:lnTo>
                <a:lnTo>
                  <a:pt x="14" y="130"/>
                </a:lnTo>
                <a:lnTo>
                  <a:pt x="14" y="130"/>
                </a:lnTo>
                <a:lnTo>
                  <a:pt x="15" y="130"/>
                </a:lnTo>
                <a:lnTo>
                  <a:pt x="15" y="129"/>
                </a:lnTo>
                <a:lnTo>
                  <a:pt x="15" y="129"/>
                </a:lnTo>
                <a:lnTo>
                  <a:pt x="16" y="129"/>
                </a:lnTo>
                <a:lnTo>
                  <a:pt x="16" y="129"/>
                </a:lnTo>
                <a:lnTo>
                  <a:pt x="16" y="128"/>
                </a:lnTo>
                <a:lnTo>
                  <a:pt x="17" y="128"/>
                </a:lnTo>
                <a:lnTo>
                  <a:pt x="17" y="128"/>
                </a:lnTo>
                <a:lnTo>
                  <a:pt x="18" y="127"/>
                </a:lnTo>
                <a:lnTo>
                  <a:pt x="18" y="127"/>
                </a:lnTo>
                <a:lnTo>
                  <a:pt x="19" y="127"/>
                </a:lnTo>
                <a:lnTo>
                  <a:pt x="19" y="127"/>
                </a:lnTo>
                <a:lnTo>
                  <a:pt x="19" y="127"/>
                </a:lnTo>
                <a:lnTo>
                  <a:pt x="20" y="127"/>
                </a:lnTo>
                <a:lnTo>
                  <a:pt x="20" y="127"/>
                </a:lnTo>
                <a:lnTo>
                  <a:pt x="20" y="127"/>
                </a:lnTo>
                <a:lnTo>
                  <a:pt x="21" y="127"/>
                </a:lnTo>
                <a:lnTo>
                  <a:pt x="21" y="127"/>
                </a:lnTo>
                <a:lnTo>
                  <a:pt x="21" y="127"/>
                </a:lnTo>
                <a:lnTo>
                  <a:pt x="20" y="128"/>
                </a:lnTo>
                <a:lnTo>
                  <a:pt x="20" y="128"/>
                </a:lnTo>
                <a:lnTo>
                  <a:pt x="21" y="128"/>
                </a:lnTo>
                <a:lnTo>
                  <a:pt x="21" y="128"/>
                </a:lnTo>
                <a:lnTo>
                  <a:pt x="21" y="129"/>
                </a:lnTo>
                <a:lnTo>
                  <a:pt x="21" y="129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2" y="130"/>
                </a:lnTo>
                <a:lnTo>
                  <a:pt x="22" y="130"/>
                </a:lnTo>
                <a:lnTo>
                  <a:pt x="22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29"/>
                </a:lnTo>
                <a:lnTo>
                  <a:pt x="24" y="128"/>
                </a:lnTo>
                <a:lnTo>
                  <a:pt x="25" y="129"/>
                </a:lnTo>
                <a:lnTo>
                  <a:pt x="25" y="129"/>
                </a:lnTo>
                <a:lnTo>
                  <a:pt x="25" y="129"/>
                </a:lnTo>
                <a:lnTo>
                  <a:pt x="25" y="130"/>
                </a:lnTo>
                <a:lnTo>
                  <a:pt x="26" y="129"/>
                </a:lnTo>
                <a:lnTo>
                  <a:pt x="26" y="129"/>
                </a:lnTo>
                <a:lnTo>
                  <a:pt x="27" y="129"/>
                </a:lnTo>
                <a:lnTo>
                  <a:pt x="28" y="130"/>
                </a:lnTo>
                <a:lnTo>
                  <a:pt x="28" y="130"/>
                </a:lnTo>
                <a:lnTo>
                  <a:pt x="29" y="130"/>
                </a:lnTo>
                <a:lnTo>
                  <a:pt x="29" y="130"/>
                </a:lnTo>
                <a:lnTo>
                  <a:pt x="29" y="130"/>
                </a:lnTo>
                <a:lnTo>
                  <a:pt x="30" y="129"/>
                </a:lnTo>
                <a:lnTo>
                  <a:pt x="30" y="129"/>
                </a:lnTo>
                <a:lnTo>
                  <a:pt x="30" y="129"/>
                </a:lnTo>
                <a:lnTo>
                  <a:pt x="31" y="129"/>
                </a:lnTo>
                <a:lnTo>
                  <a:pt x="31" y="129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7"/>
                </a:lnTo>
                <a:lnTo>
                  <a:pt x="32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4" y="126"/>
                </a:lnTo>
                <a:lnTo>
                  <a:pt x="34" y="126"/>
                </a:lnTo>
                <a:lnTo>
                  <a:pt x="34" y="125"/>
                </a:lnTo>
                <a:lnTo>
                  <a:pt x="34" y="125"/>
                </a:lnTo>
                <a:lnTo>
                  <a:pt x="34" y="125"/>
                </a:lnTo>
                <a:lnTo>
                  <a:pt x="34" y="124"/>
                </a:lnTo>
                <a:lnTo>
                  <a:pt x="34" y="123"/>
                </a:lnTo>
                <a:lnTo>
                  <a:pt x="34" y="123"/>
                </a:lnTo>
                <a:lnTo>
                  <a:pt x="34" y="122"/>
                </a:lnTo>
                <a:lnTo>
                  <a:pt x="34" y="122"/>
                </a:lnTo>
                <a:lnTo>
                  <a:pt x="35" y="121"/>
                </a:lnTo>
                <a:lnTo>
                  <a:pt x="35" y="121"/>
                </a:lnTo>
                <a:lnTo>
                  <a:pt x="36" y="120"/>
                </a:lnTo>
                <a:lnTo>
                  <a:pt x="37" y="119"/>
                </a:lnTo>
                <a:lnTo>
                  <a:pt x="38" y="118"/>
                </a:lnTo>
                <a:lnTo>
                  <a:pt x="38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7"/>
                </a:lnTo>
                <a:lnTo>
                  <a:pt x="40" y="117"/>
                </a:lnTo>
                <a:lnTo>
                  <a:pt x="40" y="117"/>
                </a:lnTo>
                <a:lnTo>
                  <a:pt x="41" y="117"/>
                </a:lnTo>
                <a:lnTo>
                  <a:pt x="41" y="117"/>
                </a:lnTo>
                <a:lnTo>
                  <a:pt x="41" y="116"/>
                </a:lnTo>
                <a:lnTo>
                  <a:pt x="42" y="116"/>
                </a:lnTo>
                <a:lnTo>
                  <a:pt x="42" y="117"/>
                </a:lnTo>
                <a:lnTo>
                  <a:pt x="42" y="117"/>
                </a:lnTo>
                <a:lnTo>
                  <a:pt x="43" y="116"/>
                </a:lnTo>
                <a:lnTo>
                  <a:pt x="43" y="116"/>
                </a:lnTo>
                <a:lnTo>
                  <a:pt x="44" y="116"/>
                </a:lnTo>
                <a:lnTo>
                  <a:pt x="44" y="115"/>
                </a:lnTo>
                <a:lnTo>
                  <a:pt x="43" y="114"/>
                </a:lnTo>
                <a:lnTo>
                  <a:pt x="43" y="114"/>
                </a:lnTo>
                <a:lnTo>
                  <a:pt x="44" y="114"/>
                </a:lnTo>
                <a:lnTo>
                  <a:pt x="44" y="113"/>
                </a:lnTo>
                <a:lnTo>
                  <a:pt x="44" y="113"/>
                </a:lnTo>
                <a:lnTo>
                  <a:pt x="45" y="112"/>
                </a:lnTo>
                <a:lnTo>
                  <a:pt x="45" y="112"/>
                </a:lnTo>
                <a:lnTo>
                  <a:pt x="45" y="112"/>
                </a:lnTo>
                <a:lnTo>
                  <a:pt x="45" y="111"/>
                </a:lnTo>
                <a:lnTo>
                  <a:pt x="45" y="111"/>
                </a:lnTo>
                <a:lnTo>
                  <a:pt x="46" y="111"/>
                </a:lnTo>
                <a:lnTo>
                  <a:pt x="47" y="110"/>
                </a:lnTo>
                <a:lnTo>
                  <a:pt x="47" y="109"/>
                </a:lnTo>
                <a:lnTo>
                  <a:pt x="48" y="109"/>
                </a:lnTo>
                <a:lnTo>
                  <a:pt x="48" y="107"/>
                </a:lnTo>
                <a:lnTo>
                  <a:pt x="48" y="106"/>
                </a:lnTo>
                <a:lnTo>
                  <a:pt x="48" y="105"/>
                </a:lnTo>
                <a:lnTo>
                  <a:pt x="48" y="105"/>
                </a:lnTo>
                <a:lnTo>
                  <a:pt x="48" y="104"/>
                </a:lnTo>
                <a:lnTo>
                  <a:pt x="48" y="104"/>
                </a:lnTo>
                <a:lnTo>
                  <a:pt x="49" y="103"/>
                </a:lnTo>
                <a:lnTo>
                  <a:pt x="49" y="102"/>
                </a:lnTo>
                <a:lnTo>
                  <a:pt x="50" y="101"/>
                </a:lnTo>
                <a:lnTo>
                  <a:pt x="51" y="100"/>
                </a:lnTo>
                <a:lnTo>
                  <a:pt x="52" y="98"/>
                </a:lnTo>
                <a:lnTo>
                  <a:pt x="53" y="98"/>
                </a:lnTo>
                <a:lnTo>
                  <a:pt x="53" y="97"/>
                </a:lnTo>
                <a:lnTo>
                  <a:pt x="54" y="97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5" y="95"/>
                </a:lnTo>
                <a:lnTo>
                  <a:pt x="55" y="95"/>
                </a:lnTo>
                <a:lnTo>
                  <a:pt x="55" y="94"/>
                </a:lnTo>
                <a:lnTo>
                  <a:pt x="55" y="94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4" y="93"/>
                </a:lnTo>
                <a:lnTo>
                  <a:pt x="54" y="93"/>
                </a:lnTo>
                <a:lnTo>
                  <a:pt x="53" y="93"/>
                </a:lnTo>
                <a:lnTo>
                  <a:pt x="53" y="93"/>
                </a:lnTo>
                <a:lnTo>
                  <a:pt x="52" y="93"/>
                </a:lnTo>
                <a:lnTo>
                  <a:pt x="51" y="93"/>
                </a:lnTo>
                <a:lnTo>
                  <a:pt x="51" y="92"/>
                </a:lnTo>
                <a:lnTo>
                  <a:pt x="51" y="92"/>
                </a:lnTo>
                <a:lnTo>
                  <a:pt x="52" y="90"/>
                </a:lnTo>
                <a:lnTo>
                  <a:pt x="52" y="88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3" y="86"/>
                </a:lnTo>
                <a:lnTo>
                  <a:pt x="53" y="86"/>
                </a:lnTo>
                <a:lnTo>
                  <a:pt x="54" y="85"/>
                </a:lnTo>
                <a:lnTo>
                  <a:pt x="55" y="84"/>
                </a:lnTo>
                <a:lnTo>
                  <a:pt x="55" y="84"/>
                </a:lnTo>
                <a:lnTo>
                  <a:pt x="55" y="84"/>
                </a:lnTo>
                <a:lnTo>
                  <a:pt x="56" y="84"/>
                </a:lnTo>
                <a:lnTo>
                  <a:pt x="57" y="84"/>
                </a:lnTo>
                <a:lnTo>
                  <a:pt x="57" y="83"/>
                </a:lnTo>
                <a:lnTo>
                  <a:pt x="58" y="81"/>
                </a:lnTo>
                <a:lnTo>
                  <a:pt x="59" y="79"/>
                </a:lnTo>
                <a:lnTo>
                  <a:pt x="61" y="78"/>
                </a:lnTo>
                <a:lnTo>
                  <a:pt x="61" y="78"/>
                </a:lnTo>
                <a:lnTo>
                  <a:pt x="61" y="77"/>
                </a:lnTo>
                <a:lnTo>
                  <a:pt x="61" y="77"/>
                </a:lnTo>
                <a:lnTo>
                  <a:pt x="61" y="76"/>
                </a:lnTo>
                <a:lnTo>
                  <a:pt x="61" y="76"/>
                </a:lnTo>
                <a:lnTo>
                  <a:pt x="61" y="75"/>
                </a:lnTo>
                <a:lnTo>
                  <a:pt x="61" y="75"/>
                </a:lnTo>
                <a:lnTo>
                  <a:pt x="62" y="75"/>
                </a:lnTo>
                <a:lnTo>
                  <a:pt x="63" y="74"/>
                </a:lnTo>
                <a:lnTo>
                  <a:pt x="63" y="74"/>
                </a:lnTo>
                <a:lnTo>
                  <a:pt x="64" y="74"/>
                </a:lnTo>
                <a:lnTo>
                  <a:pt x="64" y="74"/>
                </a:lnTo>
                <a:lnTo>
                  <a:pt x="65" y="73"/>
                </a:lnTo>
                <a:lnTo>
                  <a:pt x="66" y="73"/>
                </a:lnTo>
                <a:lnTo>
                  <a:pt x="66" y="73"/>
                </a:lnTo>
                <a:lnTo>
                  <a:pt x="66" y="73"/>
                </a:lnTo>
                <a:lnTo>
                  <a:pt x="66" y="72"/>
                </a:lnTo>
                <a:lnTo>
                  <a:pt x="67" y="72"/>
                </a:lnTo>
                <a:lnTo>
                  <a:pt x="67" y="71"/>
                </a:lnTo>
                <a:lnTo>
                  <a:pt x="67" y="70"/>
                </a:lnTo>
                <a:lnTo>
                  <a:pt x="67" y="69"/>
                </a:lnTo>
                <a:lnTo>
                  <a:pt x="68" y="69"/>
                </a:lnTo>
                <a:lnTo>
                  <a:pt x="68" y="70"/>
                </a:lnTo>
                <a:lnTo>
                  <a:pt x="69" y="70"/>
                </a:lnTo>
                <a:lnTo>
                  <a:pt x="69" y="70"/>
                </a:lnTo>
                <a:lnTo>
                  <a:pt x="70" y="70"/>
                </a:lnTo>
                <a:lnTo>
                  <a:pt x="70" y="69"/>
                </a:lnTo>
                <a:lnTo>
                  <a:pt x="71" y="69"/>
                </a:lnTo>
                <a:lnTo>
                  <a:pt x="71" y="69"/>
                </a:lnTo>
                <a:lnTo>
                  <a:pt x="71" y="68"/>
                </a:lnTo>
                <a:lnTo>
                  <a:pt x="71" y="68"/>
                </a:lnTo>
                <a:lnTo>
                  <a:pt x="71" y="67"/>
                </a:lnTo>
                <a:lnTo>
                  <a:pt x="71" y="67"/>
                </a:lnTo>
                <a:lnTo>
                  <a:pt x="72" y="64"/>
                </a:lnTo>
                <a:lnTo>
                  <a:pt x="72" y="64"/>
                </a:lnTo>
                <a:lnTo>
                  <a:pt x="72" y="63"/>
                </a:lnTo>
                <a:lnTo>
                  <a:pt x="72" y="63"/>
                </a:lnTo>
                <a:lnTo>
                  <a:pt x="73" y="62"/>
                </a:lnTo>
                <a:lnTo>
                  <a:pt x="73" y="61"/>
                </a:lnTo>
                <a:lnTo>
                  <a:pt x="74" y="61"/>
                </a:lnTo>
                <a:lnTo>
                  <a:pt x="75" y="60"/>
                </a:lnTo>
                <a:lnTo>
                  <a:pt x="75" y="60"/>
                </a:lnTo>
                <a:lnTo>
                  <a:pt x="75" y="59"/>
                </a:lnTo>
                <a:lnTo>
                  <a:pt x="75" y="58"/>
                </a:lnTo>
                <a:lnTo>
                  <a:pt x="75" y="57"/>
                </a:lnTo>
                <a:lnTo>
                  <a:pt x="75" y="57"/>
                </a:lnTo>
                <a:lnTo>
                  <a:pt x="75" y="56"/>
                </a:lnTo>
                <a:lnTo>
                  <a:pt x="75" y="56"/>
                </a:lnTo>
                <a:lnTo>
                  <a:pt x="75" y="55"/>
                </a:lnTo>
                <a:lnTo>
                  <a:pt x="75" y="54"/>
                </a:lnTo>
                <a:lnTo>
                  <a:pt x="76" y="53"/>
                </a:lnTo>
                <a:lnTo>
                  <a:pt x="78" y="52"/>
                </a:lnTo>
                <a:lnTo>
                  <a:pt x="79" y="51"/>
                </a:lnTo>
                <a:lnTo>
                  <a:pt x="80" y="50"/>
                </a:lnTo>
                <a:lnTo>
                  <a:pt x="80" y="50"/>
                </a:lnTo>
                <a:lnTo>
                  <a:pt x="81" y="50"/>
                </a:lnTo>
                <a:lnTo>
                  <a:pt x="82" y="48"/>
                </a:lnTo>
                <a:lnTo>
                  <a:pt x="83" y="48"/>
                </a:lnTo>
                <a:lnTo>
                  <a:pt x="83" y="47"/>
                </a:lnTo>
                <a:lnTo>
                  <a:pt x="83" y="47"/>
                </a:lnTo>
                <a:lnTo>
                  <a:pt x="82" y="47"/>
                </a:lnTo>
                <a:lnTo>
                  <a:pt x="82" y="46"/>
                </a:ln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2" y="43"/>
                </a:lnTo>
                <a:lnTo>
                  <a:pt x="83" y="42"/>
                </a:lnTo>
                <a:lnTo>
                  <a:pt x="83" y="41"/>
                </a:lnTo>
                <a:lnTo>
                  <a:pt x="83" y="41"/>
                </a:lnTo>
                <a:lnTo>
                  <a:pt x="82" y="41"/>
                </a:lnTo>
                <a:lnTo>
                  <a:pt x="82" y="40"/>
                </a:lnTo>
                <a:lnTo>
                  <a:pt x="82" y="40"/>
                </a:lnTo>
                <a:lnTo>
                  <a:pt x="82" y="39"/>
                </a:lnTo>
                <a:lnTo>
                  <a:pt x="82" y="39"/>
                </a:lnTo>
                <a:lnTo>
                  <a:pt x="82" y="38"/>
                </a:lnTo>
                <a:lnTo>
                  <a:pt x="82" y="38"/>
                </a:lnTo>
                <a:lnTo>
                  <a:pt x="84" y="37"/>
                </a:lnTo>
                <a:lnTo>
                  <a:pt x="85" y="32"/>
                </a:lnTo>
                <a:lnTo>
                  <a:pt x="86" y="31"/>
                </a:lnTo>
                <a:lnTo>
                  <a:pt x="86" y="30"/>
                </a:lnTo>
                <a:lnTo>
                  <a:pt x="87" y="29"/>
                </a:lnTo>
                <a:lnTo>
                  <a:pt x="88" y="28"/>
                </a:lnTo>
                <a:lnTo>
                  <a:pt x="88" y="27"/>
                </a:lnTo>
                <a:lnTo>
                  <a:pt x="89" y="26"/>
                </a:lnTo>
                <a:lnTo>
                  <a:pt x="89" y="25"/>
                </a:lnTo>
                <a:lnTo>
                  <a:pt x="89" y="25"/>
                </a:lnTo>
                <a:lnTo>
                  <a:pt x="90" y="25"/>
                </a:lnTo>
                <a:lnTo>
                  <a:pt x="90" y="24"/>
                </a:lnTo>
                <a:lnTo>
                  <a:pt x="90" y="24"/>
                </a:lnTo>
                <a:lnTo>
                  <a:pt x="91" y="24"/>
                </a:lnTo>
                <a:lnTo>
                  <a:pt x="92" y="23"/>
                </a:lnTo>
                <a:lnTo>
                  <a:pt x="94" y="23"/>
                </a:lnTo>
                <a:lnTo>
                  <a:pt x="94" y="23"/>
                </a:lnTo>
                <a:lnTo>
                  <a:pt x="96" y="17"/>
                </a:lnTo>
                <a:lnTo>
                  <a:pt x="97" y="14"/>
                </a:lnTo>
                <a:lnTo>
                  <a:pt x="98" y="10"/>
                </a:lnTo>
                <a:lnTo>
                  <a:pt x="103" y="8"/>
                </a:lnTo>
                <a:lnTo>
                  <a:pt x="106" y="7"/>
                </a:lnTo>
                <a:lnTo>
                  <a:pt x="108" y="7"/>
                </a:lnTo>
                <a:lnTo>
                  <a:pt x="110" y="6"/>
                </a:lnTo>
                <a:lnTo>
                  <a:pt x="111" y="6"/>
                </a:lnTo>
                <a:lnTo>
                  <a:pt x="113" y="6"/>
                </a:lnTo>
                <a:lnTo>
                  <a:pt x="116" y="5"/>
                </a:lnTo>
                <a:lnTo>
                  <a:pt x="118" y="5"/>
                </a:lnTo>
                <a:lnTo>
                  <a:pt x="127" y="3"/>
                </a:lnTo>
                <a:lnTo>
                  <a:pt x="135" y="1"/>
                </a:lnTo>
                <a:lnTo>
                  <a:pt x="136" y="0"/>
                </a:lnTo>
                <a:lnTo>
                  <a:pt x="137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9" y="0"/>
                </a:lnTo>
                <a:lnTo>
                  <a:pt x="139" y="1"/>
                </a:lnTo>
                <a:lnTo>
                  <a:pt x="139" y="1"/>
                </a:lnTo>
                <a:lnTo>
                  <a:pt x="139" y="2"/>
                </a:lnTo>
                <a:lnTo>
                  <a:pt x="140" y="3"/>
                </a:lnTo>
                <a:lnTo>
                  <a:pt x="140" y="3"/>
                </a:lnTo>
                <a:lnTo>
                  <a:pt x="141" y="4"/>
                </a:lnTo>
                <a:lnTo>
                  <a:pt x="141" y="4"/>
                </a:lnTo>
                <a:lnTo>
                  <a:pt x="142" y="5"/>
                </a:lnTo>
                <a:lnTo>
                  <a:pt x="142" y="6"/>
                </a:lnTo>
                <a:lnTo>
                  <a:pt x="142" y="6"/>
                </a:lnTo>
                <a:lnTo>
                  <a:pt x="143" y="7"/>
                </a:lnTo>
                <a:lnTo>
                  <a:pt x="144" y="7"/>
                </a:lnTo>
                <a:lnTo>
                  <a:pt x="145" y="8"/>
                </a:lnTo>
                <a:lnTo>
                  <a:pt x="145" y="8"/>
                </a:lnTo>
                <a:lnTo>
                  <a:pt x="145" y="8"/>
                </a:lnTo>
                <a:lnTo>
                  <a:pt x="146" y="8"/>
                </a:lnTo>
                <a:lnTo>
                  <a:pt x="146" y="9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8" y="10"/>
                </a:lnTo>
                <a:lnTo>
                  <a:pt x="148" y="11"/>
                </a:lnTo>
                <a:lnTo>
                  <a:pt x="149" y="1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2" name="Freeform 357">
            <a:extLst>
              <a:ext uri="{FF2B5EF4-FFF2-40B4-BE49-F238E27FC236}">
                <a16:creationId xmlns:a16="http://schemas.microsoft.com/office/drawing/2014/main" xmlns="" id="{7B5B810B-BDB6-43E2-B28E-E620D3742F8C}"/>
              </a:ext>
            </a:extLst>
          </p:cNvPr>
          <p:cNvSpPr>
            <a:spLocks noEditPoints="1"/>
          </p:cNvSpPr>
          <p:nvPr/>
        </p:nvSpPr>
        <p:spPr bwMode="auto">
          <a:xfrm>
            <a:off x="8896350" y="2071688"/>
            <a:ext cx="655638" cy="374650"/>
          </a:xfrm>
          <a:custGeom>
            <a:avLst/>
            <a:gdLst>
              <a:gd name="T0" fmla="*/ 166 w 413"/>
              <a:gd name="T1" fmla="*/ 13 h 236"/>
              <a:gd name="T2" fmla="*/ 144 w 413"/>
              <a:gd name="T3" fmla="*/ 33 h 236"/>
              <a:gd name="T4" fmla="*/ 135 w 413"/>
              <a:gd name="T5" fmla="*/ 66 h 236"/>
              <a:gd name="T6" fmla="*/ 157 w 413"/>
              <a:gd name="T7" fmla="*/ 80 h 236"/>
              <a:gd name="T8" fmla="*/ 186 w 413"/>
              <a:gd name="T9" fmla="*/ 77 h 236"/>
              <a:gd name="T10" fmla="*/ 220 w 413"/>
              <a:gd name="T11" fmla="*/ 94 h 236"/>
              <a:gd name="T12" fmla="*/ 234 w 413"/>
              <a:gd name="T13" fmla="*/ 75 h 236"/>
              <a:gd name="T14" fmla="*/ 242 w 413"/>
              <a:gd name="T15" fmla="*/ 62 h 236"/>
              <a:gd name="T16" fmla="*/ 246 w 413"/>
              <a:gd name="T17" fmla="*/ 28 h 236"/>
              <a:gd name="T18" fmla="*/ 273 w 413"/>
              <a:gd name="T19" fmla="*/ 41 h 236"/>
              <a:gd name="T20" fmla="*/ 310 w 413"/>
              <a:gd name="T21" fmla="*/ 47 h 236"/>
              <a:gd name="T22" fmla="*/ 330 w 413"/>
              <a:gd name="T23" fmla="*/ 47 h 236"/>
              <a:gd name="T24" fmla="*/ 350 w 413"/>
              <a:gd name="T25" fmla="*/ 49 h 236"/>
              <a:gd name="T26" fmla="*/ 380 w 413"/>
              <a:gd name="T27" fmla="*/ 50 h 236"/>
              <a:gd name="T28" fmla="*/ 395 w 413"/>
              <a:gd name="T29" fmla="*/ 63 h 236"/>
              <a:gd name="T30" fmla="*/ 401 w 413"/>
              <a:gd name="T31" fmla="*/ 84 h 236"/>
              <a:gd name="T32" fmla="*/ 406 w 413"/>
              <a:gd name="T33" fmla="*/ 104 h 236"/>
              <a:gd name="T34" fmla="*/ 409 w 413"/>
              <a:gd name="T35" fmla="*/ 110 h 236"/>
              <a:gd name="T36" fmla="*/ 413 w 413"/>
              <a:gd name="T37" fmla="*/ 132 h 236"/>
              <a:gd name="T38" fmla="*/ 410 w 413"/>
              <a:gd name="T39" fmla="*/ 156 h 236"/>
              <a:gd name="T40" fmla="*/ 393 w 413"/>
              <a:gd name="T41" fmla="*/ 154 h 236"/>
              <a:gd name="T42" fmla="*/ 371 w 413"/>
              <a:gd name="T43" fmla="*/ 142 h 236"/>
              <a:gd name="T44" fmla="*/ 351 w 413"/>
              <a:gd name="T45" fmla="*/ 148 h 236"/>
              <a:gd name="T46" fmla="*/ 337 w 413"/>
              <a:gd name="T47" fmla="*/ 158 h 236"/>
              <a:gd name="T48" fmla="*/ 329 w 413"/>
              <a:gd name="T49" fmla="*/ 169 h 236"/>
              <a:gd name="T50" fmla="*/ 311 w 413"/>
              <a:gd name="T51" fmla="*/ 177 h 236"/>
              <a:gd name="T52" fmla="*/ 289 w 413"/>
              <a:gd name="T53" fmla="*/ 184 h 236"/>
              <a:gd name="T54" fmla="*/ 261 w 413"/>
              <a:gd name="T55" fmla="*/ 184 h 236"/>
              <a:gd name="T56" fmla="*/ 242 w 413"/>
              <a:gd name="T57" fmla="*/ 194 h 236"/>
              <a:gd name="T58" fmla="*/ 223 w 413"/>
              <a:gd name="T59" fmla="*/ 201 h 236"/>
              <a:gd name="T60" fmla="*/ 212 w 413"/>
              <a:gd name="T61" fmla="*/ 222 h 236"/>
              <a:gd name="T62" fmla="*/ 189 w 413"/>
              <a:gd name="T63" fmla="*/ 236 h 236"/>
              <a:gd name="T64" fmla="*/ 167 w 413"/>
              <a:gd name="T65" fmla="*/ 223 h 236"/>
              <a:gd name="T66" fmla="*/ 161 w 413"/>
              <a:gd name="T67" fmla="*/ 202 h 236"/>
              <a:gd name="T68" fmla="*/ 151 w 413"/>
              <a:gd name="T69" fmla="*/ 198 h 236"/>
              <a:gd name="T70" fmla="*/ 163 w 413"/>
              <a:gd name="T71" fmla="*/ 184 h 236"/>
              <a:gd name="T72" fmla="*/ 169 w 413"/>
              <a:gd name="T73" fmla="*/ 159 h 236"/>
              <a:gd name="T74" fmla="*/ 181 w 413"/>
              <a:gd name="T75" fmla="*/ 142 h 236"/>
              <a:gd name="T76" fmla="*/ 152 w 413"/>
              <a:gd name="T77" fmla="*/ 131 h 236"/>
              <a:gd name="T78" fmla="*/ 129 w 413"/>
              <a:gd name="T79" fmla="*/ 147 h 236"/>
              <a:gd name="T80" fmla="*/ 106 w 413"/>
              <a:gd name="T81" fmla="*/ 164 h 236"/>
              <a:gd name="T82" fmla="*/ 93 w 413"/>
              <a:gd name="T83" fmla="*/ 171 h 236"/>
              <a:gd name="T84" fmla="*/ 77 w 413"/>
              <a:gd name="T85" fmla="*/ 179 h 236"/>
              <a:gd name="T86" fmla="*/ 60 w 413"/>
              <a:gd name="T87" fmla="*/ 184 h 236"/>
              <a:gd name="T88" fmla="*/ 46 w 413"/>
              <a:gd name="T89" fmla="*/ 173 h 236"/>
              <a:gd name="T90" fmla="*/ 25 w 413"/>
              <a:gd name="T91" fmla="*/ 179 h 236"/>
              <a:gd name="T92" fmla="*/ 9 w 413"/>
              <a:gd name="T93" fmla="*/ 168 h 236"/>
              <a:gd name="T94" fmla="*/ 12 w 413"/>
              <a:gd name="T95" fmla="*/ 154 h 236"/>
              <a:gd name="T96" fmla="*/ 21 w 413"/>
              <a:gd name="T97" fmla="*/ 139 h 236"/>
              <a:gd name="T98" fmla="*/ 15 w 413"/>
              <a:gd name="T99" fmla="*/ 122 h 236"/>
              <a:gd name="T100" fmla="*/ 9 w 413"/>
              <a:gd name="T101" fmla="*/ 109 h 236"/>
              <a:gd name="T102" fmla="*/ 0 w 413"/>
              <a:gd name="T103" fmla="*/ 94 h 236"/>
              <a:gd name="T104" fmla="*/ 11 w 413"/>
              <a:gd name="T105" fmla="*/ 82 h 236"/>
              <a:gd name="T106" fmla="*/ 11 w 413"/>
              <a:gd name="T107" fmla="*/ 68 h 236"/>
              <a:gd name="T108" fmla="*/ 18 w 413"/>
              <a:gd name="T109" fmla="*/ 49 h 236"/>
              <a:gd name="T110" fmla="*/ 19 w 413"/>
              <a:gd name="T111" fmla="*/ 36 h 236"/>
              <a:gd name="T112" fmla="*/ 29 w 413"/>
              <a:gd name="T113" fmla="*/ 38 h 236"/>
              <a:gd name="T114" fmla="*/ 48 w 413"/>
              <a:gd name="T115" fmla="*/ 48 h 236"/>
              <a:gd name="T116" fmla="*/ 71 w 413"/>
              <a:gd name="T117" fmla="*/ 48 h 236"/>
              <a:gd name="T118" fmla="*/ 83 w 413"/>
              <a:gd name="T119" fmla="*/ 39 h 236"/>
              <a:gd name="T120" fmla="*/ 98 w 413"/>
              <a:gd name="T121" fmla="*/ 30 h 236"/>
              <a:gd name="T122" fmla="*/ 113 w 413"/>
              <a:gd name="T123" fmla="*/ 17 h 236"/>
              <a:gd name="T124" fmla="*/ 146 w 413"/>
              <a:gd name="T125" fmla="*/ 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3" h="236">
                <a:moveTo>
                  <a:pt x="406" y="99"/>
                </a:moveTo>
                <a:lnTo>
                  <a:pt x="406" y="99"/>
                </a:lnTo>
                <a:lnTo>
                  <a:pt x="407" y="99"/>
                </a:lnTo>
                <a:lnTo>
                  <a:pt x="407" y="100"/>
                </a:lnTo>
                <a:lnTo>
                  <a:pt x="407" y="100"/>
                </a:lnTo>
                <a:lnTo>
                  <a:pt x="407" y="101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5" y="102"/>
                </a:lnTo>
                <a:lnTo>
                  <a:pt x="405" y="102"/>
                </a:lnTo>
                <a:lnTo>
                  <a:pt x="405" y="102"/>
                </a:lnTo>
                <a:lnTo>
                  <a:pt x="405" y="102"/>
                </a:lnTo>
                <a:lnTo>
                  <a:pt x="405" y="101"/>
                </a:lnTo>
                <a:lnTo>
                  <a:pt x="405" y="101"/>
                </a:lnTo>
                <a:lnTo>
                  <a:pt x="405" y="100"/>
                </a:lnTo>
                <a:lnTo>
                  <a:pt x="405" y="100"/>
                </a:lnTo>
                <a:lnTo>
                  <a:pt x="405" y="99"/>
                </a:lnTo>
                <a:lnTo>
                  <a:pt x="405" y="99"/>
                </a:lnTo>
                <a:lnTo>
                  <a:pt x="405" y="99"/>
                </a:lnTo>
                <a:lnTo>
                  <a:pt x="406" y="99"/>
                </a:lnTo>
                <a:close/>
                <a:moveTo>
                  <a:pt x="160" y="2"/>
                </a:moveTo>
                <a:lnTo>
                  <a:pt x="161" y="2"/>
                </a:lnTo>
                <a:lnTo>
                  <a:pt x="161" y="2"/>
                </a:lnTo>
                <a:lnTo>
                  <a:pt x="161" y="2"/>
                </a:lnTo>
                <a:lnTo>
                  <a:pt x="162" y="1"/>
                </a:lnTo>
                <a:lnTo>
                  <a:pt x="162" y="1"/>
                </a:lnTo>
                <a:lnTo>
                  <a:pt x="163" y="2"/>
                </a:lnTo>
                <a:lnTo>
                  <a:pt x="163" y="2"/>
                </a:lnTo>
                <a:lnTo>
                  <a:pt x="163" y="2"/>
                </a:lnTo>
                <a:lnTo>
                  <a:pt x="165" y="3"/>
                </a:lnTo>
                <a:lnTo>
                  <a:pt x="165" y="3"/>
                </a:lnTo>
                <a:lnTo>
                  <a:pt x="166" y="2"/>
                </a:lnTo>
                <a:lnTo>
                  <a:pt x="165" y="3"/>
                </a:lnTo>
                <a:lnTo>
                  <a:pt x="166" y="4"/>
                </a:lnTo>
                <a:lnTo>
                  <a:pt x="166" y="5"/>
                </a:lnTo>
                <a:lnTo>
                  <a:pt x="166" y="6"/>
                </a:lnTo>
                <a:lnTo>
                  <a:pt x="166" y="6"/>
                </a:lnTo>
                <a:lnTo>
                  <a:pt x="166" y="7"/>
                </a:lnTo>
                <a:lnTo>
                  <a:pt x="166" y="7"/>
                </a:lnTo>
                <a:lnTo>
                  <a:pt x="166" y="8"/>
                </a:lnTo>
                <a:lnTo>
                  <a:pt x="166" y="8"/>
                </a:lnTo>
                <a:lnTo>
                  <a:pt x="166" y="9"/>
                </a:lnTo>
                <a:lnTo>
                  <a:pt x="166" y="9"/>
                </a:lnTo>
                <a:lnTo>
                  <a:pt x="166" y="10"/>
                </a:lnTo>
                <a:lnTo>
                  <a:pt x="166" y="11"/>
                </a:lnTo>
                <a:lnTo>
                  <a:pt x="165" y="12"/>
                </a:lnTo>
                <a:lnTo>
                  <a:pt x="165" y="12"/>
                </a:lnTo>
                <a:lnTo>
                  <a:pt x="166" y="12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7" y="13"/>
                </a:lnTo>
                <a:lnTo>
                  <a:pt x="166" y="13"/>
                </a:lnTo>
                <a:lnTo>
                  <a:pt x="166" y="14"/>
                </a:lnTo>
                <a:lnTo>
                  <a:pt x="166" y="14"/>
                </a:lnTo>
                <a:lnTo>
                  <a:pt x="166" y="15"/>
                </a:lnTo>
                <a:lnTo>
                  <a:pt x="165" y="16"/>
                </a:lnTo>
                <a:lnTo>
                  <a:pt x="165" y="16"/>
                </a:lnTo>
                <a:lnTo>
                  <a:pt x="164" y="16"/>
                </a:lnTo>
                <a:lnTo>
                  <a:pt x="163" y="16"/>
                </a:lnTo>
                <a:lnTo>
                  <a:pt x="163" y="17"/>
                </a:lnTo>
                <a:lnTo>
                  <a:pt x="163" y="18"/>
                </a:lnTo>
                <a:lnTo>
                  <a:pt x="163" y="18"/>
                </a:lnTo>
                <a:lnTo>
                  <a:pt x="162" y="18"/>
                </a:lnTo>
                <a:lnTo>
                  <a:pt x="161" y="19"/>
                </a:lnTo>
                <a:lnTo>
                  <a:pt x="159" y="19"/>
                </a:lnTo>
                <a:lnTo>
                  <a:pt x="158" y="20"/>
                </a:lnTo>
                <a:lnTo>
                  <a:pt x="158" y="20"/>
                </a:lnTo>
                <a:lnTo>
                  <a:pt x="157" y="21"/>
                </a:lnTo>
                <a:lnTo>
                  <a:pt x="156" y="22"/>
                </a:lnTo>
                <a:lnTo>
                  <a:pt x="156" y="23"/>
                </a:lnTo>
                <a:lnTo>
                  <a:pt x="155" y="23"/>
                </a:lnTo>
                <a:lnTo>
                  <a:pt x="155" y="24"/>
                </a:lnTo>
                <a:lnTo>
                  <a:pt x="155" y="25"/>
                </a:lnTo>
                <a:lnTo>
                  <a:pt x="155" y="26"/>
                </a:lnTo>
                <a:lnTo>
                  <a:pt x="155" y="26"/>
                </a:lnTo>
                <a:lnTo>
                  <a:pt x="155" y="27"/>
                </a:lnTo>
                <a:lnTo>
                  <a:pt x="154" y="27"/>
                </a:lnTo>
                <a:lnTo>
                  <a:pt x="154" y="27"/>
                </a:lnTo>
                <a:lnTo>
                  <a:pt x="152" y="26"/>
                </a:lnTo>
                <a:lnTo>
                  <a:pt x="152" y="26"/>
                </a:lnTo>
                <a:lnTo>
                  <a:pt x="151" y="26"/>
                </a:lnTo>
                <a:lnTo>
                  <a:pt x="150" y="26"/>
                </a:lnTo>
                <a:lnTo>
                  <a:pt x="150" y="26"/>
                </a:lnTo>
                <a:lnTo>
                  <a:pt x="150" y="27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8" y="29"/>
                </a:lnTo>
                <a:lnTo>
                  <a:pt x="147" y="30"/>
                </a:lnTo>
                <a:lnTo>
                  <a:pt x="146" y="30"/>
                </a:lnTo>
                <a:lnTo>
                  <a:pt x="145" y="31"/>
                </a:lnTo>
                <a:lnTo>
                  <a:pt x="145" y="31"/>
                </a:lnTo>
                <a:lnTo>
                  <a:pt x="145" y="32"/>
                </a:lnTo>
                <a:lnTo>
                  <a:pt x="145" y="32"/>
                </a:lnTo>
                <a:lnTo>
                  <a:pt x="144" y="33"/>
                </a:lnTo>
                <a:lnTo>
                  <a:pt x="144" y="33"/>
                </a:lnTo>
                <a:lnTo>
                  <a:pt x="144" y="34"/>
                </a:lnTo>
                <a:lnTo>
                  <a:pt x="144" y="35"/>
                </a:lnTo>
                <a:lnTo>
                  <a:pt x="143" y="36"/>
                </a:lnTo>
                <a:lnTo>
                  <a:pt x="143" y="37"/>
                </a:lnTo>
                <a:lnTo>
                  <a:pt x="143" y="38"/>
                </a:lnTo>
                <a:lnTo>
                  <a:pt x="143" y="39"/>
                </a:lnTo>
                <a:lnTo>
                  <a:pt x="142" y="39"/>
                </a:lnTo>
                <a:lnTo>
                  <a:pt x="142" y="40"/>
                </a:lnTo>
                <a:lnTo>
                  <a:pt x="142" y="40"/>
                </a:lnTo>
                <a:lnTo>
                  <a:pt x="142" y="40"/>
                </a:lnTo>
                <a:lnTo>
                  <a:pt x="142" y="41"/>
                </a:lnTo>
                <a:lnTo>
                  <a:pt x="143" y="41"/>
                </a:lnTo>
                <a:lnTo>
                  <a:pt x="143" y="42"/>
                </a:lnTo>
                <a:lnTo>
                  <a:pt x="143" y="42"/>
                </a:lnTo>
                <a:lnTo>
                  <a:pt x="143" y="43"/>
                </a:lnTo>
                <a:lnTo>
                  <a:pt x="143" y="43"/>
                </a:lnTo>
                <a:lnTo>
                  <a:pt x="143" y="43"/>
                </a:lnTo>
                <a:lnTo>
                  <a:pt x="143" y="44"/>
                </a:lnTo>
                <a:lnTo>
                  <a:pt x="143" y="44"/>
                </a:lnTo>
                <a:lnTo>
                  <a:pt x="143" y="45"/>
                </a:lnTo>
                <a:lnTo>
                  <a:pt x="143" y="46"/>
                </a:lnTo>
                <a:lnTo>
                  <a:pt x="142" y="50"/>
                </a:lnTo>
                <a:lnTo>
                  <a:pt x="142" y="51"/>
                </a:lnTo>
                <a:lnTo>
                  <a:pt x="142" y="52"/>
                </a:lnTo>
                <a:lnTo>
                  <a:pt x="140" y="52"/>
                </a:lnTo>
                <a:lnTo>
                  <a:pt x="140" y="52"/>
                </a:lnTo>
                <a:lnTo>
                  <a:pt x="140" y="52"/>
                </a:lnTo>
                <a:lnTo>
                  <a:pt x="138" y="52"/>
                </a:lnTo>
                <a:lnTo>
                  <a:pt x="137" y="52"/>
                </a:lnTo>
                <a:lnTo>
                  <a:pt x="135" y="52"/>
                </a:lnTo>
                <a:lnTo>
                  <a:pt x="134" y="53"/>
                </a:lnTo>
                <a:lnTo>
                  <a:pt x="133" y="54"/>
                </a:lnTo>
                <a:lnTo>
                  <a:pt x="133" y="54"/>
                </a:lnTo>
                <a:lnTo>
                  <a:pt x="133" y="55"/>
                </a:lnTo>
                <a:lnTo>
                  <a:pt x="133" y="55"/>
                </a:lnTo>
                <a:lnTo>
                  <a:pt x="134" y="55"/>
                </a:lnTo>
                <a:lnTo>
                  <a:pt x="134" y="56"/>
                </a:lnTo>
                <a:lnTo>
                  <a:pt x="133" y="57"/>
                </a:lnTo>
                <a:lnTo>
                  <a:pt x="133" y="58"/>
                </a:lnTo>
                <a:lnTo>
                  <a:pt x="133" y="59"/>
                </a:lnTo>
                <a:lnTo>
                  <a:pt x="133" y="59"/>
                </a:lnTo>
                <a:lnTo>
                  <a:pt x="133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4" y="62"/>
                </a:lnTo>
                <a:lnTo>
                  <a:pt x="134" y="63"/>
                </a:lnTo>
                <a:lnTo>
                  <a:pt x="134" y="63"/>
                </a:lnTo>
                <a:lnTo>
                  <a:pt x="134" y="64"/>
                </a:lnTo>
                <a:lnTo>
                  <a:pt x="134" y="64"/>
                </a:lnTo>
                <a:lnTo>
                  <a:pt x="135" y="66"/>
                </a:lnTo>
                <a:lnTo>
                  <a:pt x="135" y="66"/>
                </a:lnTo>
                <a:lnTo>
                  <a:pt x="134" y="67"/>
                </a:lnTo>
                <a:lnTo>
                  <a:pt x="134" y="67"/>
                </a:lnTo>
                <a:lnTo>
                  <a:pt x="134" y="67"/>
                </a:lnTo>
                <a:lnTo>
                  <a:pt x="134" y="68"/>
                </a:lnTo>
                <a:lnTo>
                  <a:pt x="134" y="69"/>
                </a:lnTo>
                <a:lnTo>
                  <a:pt x="133" y="70"/>
                </a:lnTo>
                <a:lnTo>
                  <a:pt x="133" y="71"/>
                </a:lnTo>
                <a:lnTo>
                  <a:pt x="133" y="71"/>
                </a:lnTo>
                <a:lnTo>
                  <a:pt x="136" y="71"/>
                </a:lnTo>
                <a:lnTo>
                  <a:pt x="137" y="70"/>
                </a:lnTo>
                <a:lnTo>
                  <a:pt x="139" y="70"/>
                </a:lnTo>
                <a:lnTo>
                  <a:pt x="141" y="70"/>
                </a:lnTo>
                <a:lnTo>
                  <a:pt x="142" y="70"/>
                </a:lnTo>
                <a:lnTo>
                  <a:pt x="142" y="70"/>
                </a:lnTo>
                <a:lnTo>
                  <a:pt x="143" y="70"/>
                </a:lnTo>
                <a:lnTo>
                  <a:pt x="143" y="70"/>
                </a:lnTo>
                <a:lnTo>
                  <a:pt x="144" y="70"/>
                </a:lnTo>
                <a:lnTo>
                  <a:pt x="145" y="70"/>
                </a:lnTo>
                <a:lnTo>
                  <a:pt x="146" y="70"/>
                </a:lnTo>
                <a:lnTo>
                  <a:pt x="147" y="70"/>
                </a:lnTo>
                <a:lnTo>
                  <a:pt x="147" y="70"/>
                </a:lnTo>
                <a:lnTo>
                  <a:pt x="148" y="70"/>
                </a:lnTo>
                <a:lnTo>
                  <a:pt x="148" y="70"/>
                </a:lnTo>
                <a:lnTo>
                  <a:pt x="149" y="70"/>
                </a:lnTo>
                <a:lnTo>
                  <a:pt x="151" y="69"/>
                </a:lnTo>
                <a:lnTo>
                  <a:pt x="152" y="69"/>
                </a:lnTo>
                <a:lnTo>
                  <a:pt x="154" y="69"/>
                </a:lnTo>
                <a:lnTo>
                  <a:pt x="154" y="71"/>
                </a:lnTo>
                <a:lnTo>
                  <a:pt x="153" y="71"/>
                </a:lnTo>
                <a:lnTo>
                  <a:pt x="153" y="72"/>
                </a:lnTo>
                <a:lnTo>
                  <a:pt x="154" y="72"/>
                </a:lnTo>
                <a:lnTo>
                  <a:pt x="154" y="72"/>
                </a:lnTo>
                <a:lnTo>
                  <a:pt x="155" y="73"/>
                </a:lnTo>
                <a:lnTo>
                  <a:pt x="156" y="73"/>
                </a:lnTo>
                <a:lnTo>
                  <a:pt x="156" y="74"/>
                </a:lnTo>
                <a:lnTo>
                  <a:pt x="156" y="74"/>
                </a:lnTo>
                <a:lnTo>
                  <a:pt x="155" y="74"/>
                </a:lnTo>
                <a:lnTo>
                  <a:pt x="155" y="75"/>
                </a:lnTo>
                <a:lnTo>
                  <a:pt x="155" y="75"/>
                </a:lnTo>
                <a:lnTo>
                  <a:pt x="155" y="76"/>
                </a:lnTo>
                <a:lnTo>
                  <a:pt x="155" y="76"/>
                </a:lnTo>
                <a:lnTo>
                  <a:pt x="155" y="76"/>
                </a:lnTo>
                <a:lnTo>
                  <a:pt x="155" y="77"/>
                </a:lnTo>
                <a:lnTo>
                  <a:pt x="155" y="77"/>
                </a:lnTo>
                <a:lnTo>
                  <a:pt x="156" y="77"/>
                </a:lnTo>
                <a:lnTo>
                  <a:pt x="156" y="78"/>
                </a:lnTo>
                <a:lnTo>
                  <a:pt x="157" y="78"/>
                </a:lnTo>
                <a:lnTo>
                  <a:pt x="157" y="79"/>
                </a:lnTo>
                <a:lnTo>
                  <a:pt x="156" y="79"/>
                </a:lnTo>
                <a:lnTo>
                  <a:pt x="157" y="80"/>
                </a:lnTo>
                <a:lnTo>
                  <a:pt x="157" y="80"/>
                </a:lnTo>
                <a:lnTo>
                  <a:pt x="157" y="81"/>
                </a:lnTo>
                <a:lnTo>
                  <a:pt x="157" y="82"/>
                </a:lnTo>
                <a:lnTo>
                  <a:pt x="157" y="82"/>
                </a:lnTo>
                <a:lnTo>
                  <a:pt x="159" y="83"/>
                </a:lnTo>
                <a:lnTo>
                  <a:pt x="159" y="83"/>
                </a:lnTo>
                <a:lnTo>
                  <a:pt x="160" y="83"/>
                </a:lnTo>
                <a:lnTo>
                  <a:pt x="161" y="83"/>
                </a:lnTo>
                <a:lnTo>
                  <a:pt x="163" y="83"/>
                </a:lnTo>
                <a:lnTo>
                  <a:pt x="164" y="83"/>
                </a:lnTo>
                <a:lnTo>
                  <a:pt x="164" y="82"/>
                </a:lnTo>
                <a:lnTo>
                  <a:pt x="165" y="82"/>
                </a:lnTo>
                <a:lnTo>
                  <a:pt x="166" y="82"/>
                </a:lnTo>
                <a:lnTo>
                  <a:pt x="166" y="82"/>
                </a:lnTo>
                <a:lnTo>
                  <a:pt x="166" y="81"/>
                </a:lnTo>
                <a:lnTo>
                  <a:pt x="167" y="80"/>
                </a:lnTo>
                <a:lnTo>
                  <a:pt x="168" y="80"/>
                </a:lnTo>
                <a:lnTo>
                  <a:pt x="168" y="79"/>
                </a:lnTo>
                <a:lnTo>
                  <a:pt x="169" y="78"/>
                </a:lnTo>
                <a:lnTo>
                  <a:pt x="169" y="78"/>
                </a:lnTo>
                <a:lnTo>
                  <a:pt x="169" y="78"/>
                </a:lnTo>
                <a:lnTo>
                  <a:pt x="170" y="77"/>
                </a:lnTo>
                <a:lnTo>
                  <a:pt x="170" y="77"/>
                </a:lnTo>
                <a:lnTo>
                  <a:pt x="170" y="77"/>
                </a:lnTo>
                <a:lnTo>
                  <a:pt x="171" y="77"/>
                </a:lnTo>
                <a:lnTo>
                  <a:pt x="171" y="77"/>
                </a:lnTo>
                <a:lnTo>
                  <a:pt x="173" y="76"/>
                </a:lnTo>
                <a:lnTo>
                  <a:pt x="176" y="75"/>
                </a:lnTo>
                <a:lnTo>
                  <a:pt x="176" y="75"/>
                </a:lnTo>
                <a:lnTo>
                  <a:pt x="177" y="75"/>
                </a:lnTo>
                <a:lnTo>
                  <a:pt x="177" y="75"/>
                </a:lnTo>
                <a:lnTo>
                  <a:pt x="178" y="74"/>
                </a:lnTo>
                <a:lnTo>
                  <a:pt x="179" y="74"/>
                </a:lnTo>
                <a:lnTo>
                  <a:pt x="180" y="73"/>
                </a:lnTo>
                <a:lnTo>
                  <a:pt x="181" y="72"/>
                </a:lnTo>
                <a:lnTo>
                  <a:pt x="182" y="72"/>
                </a:lnTo>
                <a:lnTo>
                  <a:pt x="182" y="72"/>
                </a:lnTo>
                <a:lnTo>
                  <a:pt x="183" y="71"/>
                </a:lnTo>
                <a:lnTo>
                  <a:pt x="183" y="71"/>
                </a:lnTo>
                <a:lnTo>
                  <a:pt x="184" y="71"/>
                </a:lnTo>
                <a:lnTo>
                  <a:pt x="184" y="71"/>
                </a:lnTo>
                <a:lnTo>
                  <a:pt x="185" y="71"/>
                </a:lnTo>
                <a:lnTo>
                  <a:pt x="185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3"/>
                </a:lnTo>
                <a:lnTo>
                  <a:pt x="186" y="74"/>
                </a:lnTo>
                <a:lnTo>
                  <a:pt x="186" y="74"/>
                </a:lnTo>
                <a:lnTo>
                  <a:pt x="186" y="76"/>
                </a:lnTo>
                <a:lnTo>
                  <a:pt x="186" y="76"/>
                </a:lnTo>
                <a:lnTo>
                  <a:pt x="186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8" y="78"/>
                </a:lnTo>
                <a:lnTo>
                  <a:pt x="189" y="78"/>
                </a:lnTo>
                <a:lnTo>
                  <a:pt x="188" y="78"/>
                </a:lnTo>
                <a:lnTo>
                  <a:pt x="188" y="79"/>
                </a:lnTo>
                <a:lnTo>
                  <a:pt x="188" y="79"/>
                </a:lnTo>
                <a:lnTo>
                  <a:pt x="190" y="77"/>
                </a:lnTo>
                <a:lnTo>
                  <a:pt x="191" y="77"/>
                </a:lnTo>
                <a:lnTo>
                  <a:pt x="191" y="76"/>
                </a:lnTo>
                <a:lnTo>
                  <a:pt x="192" y="76"/>
                </a:lnTo>
                <a:lnTo>
                  <a:pt x="193" y="75"/>
                </a:lnTo>
                <a:lnTo>
                  <a:pt x="197" y="74"/>
                </a:lnTo>
                <a:lnTo>
                  <a:pt x="201" y="73"/>
                </a:lnTo>
                <a:lnTo>
                  <a:pt x="201" y="74"/>
                </a:lnTo>
                <a:lnTo>
                  <a:pt x="205" y="77"/>
                </a:lnTo>
                <a:lnTo>
                  <a:pt x="207" y="79"/>
                </a:lnTo>
                <a:lnTo>
                  <a:pt x="207" y="84"/>
                </a:lnTo>
                <a:lnTo>
                  <a:pt x="208" y="84"/>
                </a:lnTo>
                <a:lnTo>
                  <a:pt x="210" y="84"/>
                </a:lnTo>
                <a:lnTo>
                  <a:pt x="211" y="84"/>
                </a:lnTo>
                <a:lnTo>
                  <a:pt x="211" y="84"/>
                </a:lnTo>
                <a:lnTo>
                  <a:pt x="211" y="87"/>
                </a:lnTo>
                <a:lnTo>
                  <a:pt x="211" y="88"/>
                </a:lnTo>
                <a:lnTo>
                  <a:pt x="210" y="88"/>
                </a:lnTo>
                <a:lnTo>
                  <a:pt x="210" y="90"/>
                </a:lnTo>
                <a:lnTo>
                  <a:pt x="209" y="90"/>
                </a:lnTo>
                <a:lnTo>
                  <a:pt x="209" y="91"/>
                </a:lnTo>
                <a:lnTo>
                  <a:pt x="209" y="92"/>
                </a:lnTo>
                <a:lnTo>
                  <a:pt x="208" y="93"/>
                </a:lnTo>
                <a:lnTo>
                  <a:pt x="208" y="94"/>
                </a:lnTo>
                <a:lnTo>
                  <a:pt x="208" y="94"/>
                </a:lnTo>
                <a:lnTo>
                  <a:pt x="208" y="95"/>
                </a:lnTo>
                <a:lnTo>
                  <a:pt x="209" y="96"/>
                </a:lnTo>
                <a:lnTo>
                  <a:pt x="209" y="97"/>
                </a:lnTo>
                <a:lnTo>
                  <a:pt x="210" y="98"/>
                </a:lnTo>
                <a:lnTo>
                  <a:pt x="211" y="98"/>
                </a:lnTo>
                <a:lnTo>
                  <a:pt x="211" y="98"/>
                </a:lnTo>
                <a:lnTo>
                  <a:pt x="212" y="99"/>
                </a:lnTo>
                <a:lnTo>
                  <a:pt x="212" y="99"/>
                </a:lnTo>
                <a:lnTo>
                  <a:pt x="213" y="99"/>
                </a:lnTo>
                <a:lnTo>
                  <a:pt x="213" y="99"/>
                </a:lnTo>
                <a:lnTo>
                  <a:pt x="213" y="98"/>
                </a:lnTo>
                <a:lnTo>
                  <a:pt x="214" y="96"/>
                </a:lnTo>
                <a:lnTo>
                  <a:pt x="215" y="94"/>
                </a:lnTo>
                <a:lnTo>
                  <a:pt x="215" y="94"/>
                </a:lnTo>
                <a:lnTo>
                  <a:pt x="216" y="93"/>
                </a:lnTo>
                <a:lnTo>
                  <a:pt x="217" y="93"/>
                </a:lnTo>
                <a:lnTo>
                  <a:pt x="219" y="93"/>
                </a:lnTo>
                <a:lnTo>
                  <a:pt x="220" y="94"/>
                </a:lnTo>
                <a:lnTo>
                  <a:pt x="220" y="94"/>
                </a:lnTo>
                <a:lnTo>
                  <a:pt x="221" y="94"/>
                </a:lnTo>
                <a:lnTo>
                  <a:pt x="221" y="94"/>
                </a:lnTo>
                <a:lnTo>
                  <a:pt x="222" y="94"/>
                </a:lnTo>
                <a:lnTo>
                  <a:pt x="223" y="94"/>
                </a:lnTo>
                <a:lnTo>
                  <a:pt x="223" y="94"/>
                </a:lnTo>
                <a:lnTo>
                  <a:pt x="223" y="95"/>
                </a:lnTo>
                <a:lnTo>
                  <a:pt x="224" y="94"/>
                </a:lnTo>
                <a:lnTo>
                  <a:pt x="224" y="94"/>
                </a:lnTo>
                <a:lnTo>
                  <a:pt x="225" y="93"/>
                </a:lnTo>
                <a:lnTo>
                  <a:pt x="225" y="92"/>
                </a:lnTo>
                <a:lnTo>
                  <a:pt x="226" y="92"/>
                </a:lnTo>
                <a:lnTo>
                  <a:pt x="226" y="92"/>
                </a:lnTo>
                <a:lnTo>
                  <a:pt x="227" y="90"/>
                </a:lnTo>
                <a:lnTo>
                  <a:pt x="228" y="89"/>
                </a:lnTo>
                <a:lnTo>
                  <a:pt x="228" y="88"/>
                </a:lnTo>
                <a:lnTo>
                  <a:pt x="228" y="88"/>
                </a:lnTo>
                <a:lnTo>
                  <a:pt x="228" y="88"/>
                </a:lnTo>
                <a:lnTo>
                  <a:pt x="228" y="87"/>
                </a:lnTo>
                <a:lnTo>
                  <a:pt x="229" y="87"/>
                </a:lnTo>
                <a:lnTo>
                  <a:pt x="228" y="86"/>
                </a:lnTo>
                <a:lnTo>
                  <a:pt x="228" y="86"/>
                </a:lnTo>
                <a:lnTo>
                  <a:pt x="228" y="86"/>
                </a:lnTo>
                <a:lnTo>
                  <a:pt x="228" y="85"/>
                </a:lnTo>
                <a:lnTo>
                  <a:pt x="229" y="85"/>
                </a:lnTo>
                <a:lnTo>
                  <a:pt x="229" y="85"/>
                </a:lnTo>
                <a:lnTo>
                  <a:pt x="230" y="85"/>
                </a:lnTo>
                <a:lnTo>
                  <a:pt x="230" y="85"/>
                </a:lnTo>
                <a:lnTo>
                  <a:pt x="231" y="85"/>
                </a:lnTo>
                <a:lnTo>
                  <a:pt x="231" y="85"/>
                </a:lnTo>
                <a:lnTo>
                  <a:pt x="231" y="84"/>
                </a:lnTo>
                <a:lnTo>
                  <a:pt x="231" y="84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4" y="82"/>
                </a:lnTo>
                <a:lnTo>
                  <a:pt x="234" y="82"/>
                </a:lnTo>
                <a:lnTo>
                  <a:pt x="234" y="82"/>
                </a:lnTo>
                <a:lnTo>
                  <a:pt x="234" y="82"/>
                </a:lnTo>
                <a:lnTo>
                  <a:pt x="234" y="81"/>
                </a:lnTo>
                <a:lnTo>
                  <a:pt x="235" y="81"/>
                </a:lnTo>
                <a:lnTo>
                  <a:pt x="235" y="80"/>
                </a:lnTo>
                <a:lnTo>
                  <a:pt x="235" y="79"/>
                </a:lnTo>
                <a:lnTo>
                  <a:pt x="235" y="78"/>
                </a:lnTo>
                <a:lnTo>
                  <a:pt x="235" y="78"/>
                </a:lnTo>
                <a:lnTo>
                  <a:pt x="235" y="77"/>
                </a:lnTo>
                <a:lnTo>
                  <a:pt x="235" y="77"/>
                </a:lnTo>
                <a:lnTo>
                  <a:pt x="235" y="76"/>
                </a:lnTo>
                <a:lnTo>
                  <a:pt x="235" y="76"/>
                </a:lnTo>
                <a:lnTo>
                  <a:pt x="235" y="75"/>
                </a:lnTo>
                <a:lnTo>
                  <a:pt x="234" y="75"/>
                </a:lnTo>
                <a:lnTo>
                  <a:pt x="233" y="74"/>
                </a:lnTo>
                <a:lnTo>
                  <a:pt x="233" y="74"/>
                </a:lnTo>
                <a:lnTo>
                  <a:pt x="232" y="74"/>
                </a:lnTo>
                <a:lnTo>
                  <a:pt x="232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2"/>
                </a:lnTo>
                <a:lnTo>
                  <a:pt x="230" y="72"/>
                </a:lnTo>
                <a:lnTo>
                  <a:pt x="230" y="72"/>
                </a:lnTo>
                <a:lnTo>
                  <a:pt x="230" y="72"/>
                </a:lnTo>
                <a:lnTo>
                  <a:pt x="229" y="71"/>
                </a:lnTo>
                <a:lnTo>
                  <a:pt x="229" y="71"/>
                </a:lnTo>
                <a:lnTo>
                  <a:pt x="230" y="71"/>
                </a:lnTo>
                <a:lnTo>
                  <a:pt x="230" y="70"/>
                </a:lnTo>
                <a:lnTo>
                  <a:pt x="230" y="70"/>
                </a:lnTo>
                <a:lnTo>
                  <a:pt x="231" y="70"/>
                </a:lnTo>
                <a:lnTo>
                  <a:pt x="231" y="69"/>
                </a:lnTo>
                <a:lnTo>
                  <a:pt x="231" y="68"/>
                </a:lnTo>
                <a:lnTo>
                  <a:pt x="231" y="68"/>
                </a:lnTo>
                <a:lnTo>
                  <a:pt x="231" y="67"/>
                </a:lnTo>
                <a:lnTo>
                  <a:pt x="231" y="66"/>
                </a:lnTo>
                <a:lnTo>
                  <a:pt x="232" y="63"/>
                </a:lnTo>
                <a:lnTo>
                  <a:pt x="232" y="63"/>
                </a:lnTo>
                <a:lnTo>
                  <a:pt x="233" y="62"/>
                </a:lnTo>
                <a:lnTo>
                  <a:pt x="233" y="62"/>
                </a:lnTo>
                <a:lnTo>
                  <a:pt x="233" y="61"/>
                </a:lnTo>
                <a:lnTo>
                  <a:pt x="233" y="61"/>
                </a:lnTo>
                <a:lnTo>
                  <a:pt x="233" y="60"/>
                </a:lnTo>
                <a:lnTo>
                  <a:pt x="233" y="60"/>
                </a:lnTo>
                <a:lnTo>
                  <a:pt x="233" y="59"/>
                </a:lnTo>
                <a:lnTo>
                  <a:pt x="234" y="59"/>
                </a:lnTo>
                <a:lnTo>
                  <a:pt x="234" y="59"/>
                </a:lnTo>
                <a:lnTo>
                  <a:pt x="235" y="60"/>
                </a:lnTo>
                <a:lnTo>
                  <a:pt x="235" y="60"/>
                </a:lnTo>
                <a:lnTo>
                  <a:pt x="236" y="60"/>
                </a:lnTo>
                <a:lnTo>
                  <a:pt x="236" y="61"/>
                </a:lnTo>
                <a:lnTo>
                  <a:pt x="237" y="61"/>
                </a:lnTo>
                <a:lnTo>
                  <a:pt x="237" y="61"/>
                </a:lnTo>
                <a:lnTo>
                  <a:pt x="238" y="61"/>
                </a:lnTo>
                <a:lnTo>
                  <a:pt x="238" y="61"/>
                </a:lnTo>
                <a:lnTo>
                  <a:pt x="238" y="62"/>
                </a:lnTo>
                <a:lnTo>
                  <a:pt x="239" y="62"/>
                </a:lnTo>
                <a:lnTo>
                  <a:pt x="239" y="62"/>
                </a:lnTo>
                <a:lnTo>
                  <a:pt x="239" y="63"/>
                </a:lnTo>
                <a:lnTo>
                  <a:pt x="240" y="63"/>
                </a:lnTo>
                <a:lnTo>
                  <a:pt x="240" y="62"/>
                </a:lnTo>
                <a:lnTo>
                  <a:pt x="241" y="62"/>
                </a:lnTo>
                <a:lnTo>
                  <a:pt x="241" y="62"/>
                </a:lnTo>
                <a:lnTo>
                  <a:pt x="241" y="62"/>
                </a:lnTo>
                <a:lnTo>
                  <a:pt x="242" y="63"/>
                </a:lnTo>
                <a:lnTo>
                  <a:pt x="242" y="62"/>
                </a:lnTo>
                <a:lnTo>
                  <a:pt x="242" y="61"/>
                </a:lnTo>
                <a:lnTo>
                  <a:pt x="241" y="60"/>
                </a:lnTo>
                <a:lnTo>
                  <a:pt x="241" y="59"/>
                </a:lnTo>
                <a:lnTo>
                  <a:pt x="241" y="59"/>
                </a:lnTo>
                <a:lnTo>
                  <a:pt x="241" y="58"/>
                </a:lnTo>
                <a:lnTo>
                  <a:pt x="241" y="57"/>
                </a:lnTo>
                <a:lnTo>
                  <a:pt x="241" y="56"/>
                </a:lnTo>
                <a:lnTo>
                  <a:pt x="241" y="55"/>
                </a:lnTo>
                <a:lnTo>
                  <a:pt x="241" y="55"/>
                </a:lnTo>
                <a:lnTo>
                  <a:pt x="241" y="54"/>
                </a:lnTo>
                <a:lnTo>
                  <a:pt x="240" y="54"/>
                </a:lnTo>
                <a:lnTo>
                  <a:pt x="239" y="54"/>
                </a:lnTo>
                <a:lnTo>
                  <a:pt x="239" y="54"/>
                </a:lnTo>
                <a:lnTo>
                  <a:pt x="238" y="54"/>
                </a:lnTo>
                <a:lnTo>
                  <a:pt x="238" y="53"/>
                </a:lnTo>
                <a:lnTo>
                  <a:pt x="237" y="53"/>
                </a:lnTo>
                <a:lnTo>
                  <a:pt x="237" y="52"/>
                </a:lnTo>
                <a:lnTo>
                  <a:pt x="237" y="52"/>
                </a:lnTo>
                <a:lnTo>
                  <a:pt x="236" y="51"/>
                </a:lnTo>
                <a:lnTo>
                  <a:pt x="235" y="51"/>
                </a:lnTo>
                <a:lnTo>
                  <a:pt x="235" y="51"/>
                </a:lnTo>
                <a:lnTo>
                  <a:pt x="234" y="50"/>
                </a:lnTo>
                <a:lnTo>
                  <a:pt x="234" y="50"/>
                </a:lnTo>
                <a:lnTo>
                  <a:pt x="233" y="50"/>
                </a:lnTo>
                <a:lnTo>
                  <a:pt x="233" y="49"/>
                </a:lnTo>
                <a:lnTo>
                  <a:pt x="233" y="49"/>
                </a:lnTo>
                <a:lnTo>
                  <a:pt x="233" y="48"/>
                </a:lnTo>
                <a:lnTo>
                  <a:pt x="232" y="47"/>
                </a:lnTo>
                <a:lnTo>
                  <a:pt x="232" y="46"/>
                </a:lnTo>
                <a:lnTo>
                  <a:pt x="232" y="45"/>
                </a:lnTo>
                <a:lnTo>
                  <a:pt x="232" y="45"/>
                </a:lnTo>
                <a:lnTo>
                  <a:pt x="232" y="44"/>
                </a:lnTo>
                <a:lnTo>
                  <a:pt x="232" y="43"/>
                </a:lnTo>
                <a:lnTo>
                  <a:pt x="233" y="43"/>
                </a:lnTo>
                <a:lnTo>
                  <a:pt x="233" y="41"/>
                </a:lnTo>
                <a:lnTo>
                  <a:pt x="233" y="41"/>
                </a:lnTo>
                <a:lnTo>
                  <a:pt x="234" y="40"/>
                </a:lnTo>
                <a:lnTo>
                  <a:pt x="234" y="39"/>
                </a:lnTo>
                <a:lnTo>
                  <a:pt x="235" y="38"/>
                </a:lnTo>
                <a:lnTo>
                  <a:pt x="235" y="37"/>
                </a:lnTo>
                <a:lnTo>
                  <a:pt x="235" y="37"/>
                </a:lnTo>
                <a:lnTo>
                  <a:pt x="235" y="36"/>
                </a:lnTo>
                <a:lnTo>
                  <a:pt x="235" y="34"/>
                </a:lnTo>
                <a:lnTo>
                  <a:pt x="237" y="34"/>
                </a:lnTo>
                <a:lnTo>
                  <a:pt x="241" y="35"/>
                </a:lnTo>
                <a:lnTo>
                  <a:pt x="241" y="35"/>
                </a:lnTo>
                <a:lnTo>
                  <a:pt x="242" y="35"/>
                </a:lnTo>
                <a:lnTo>
                  <a:pt x="243" y="35"/>
                </a:lnTo>
                <a:lnTo>
                  <a:pt x="243" y="34"/>
                </a:lnTo>
                <a:lnTo>
                  <a:pt x="244" y="32"/>
                </a:lnTo>
                <a:lnTo>
                  <a:pt x="246" y="28"/>
                </a:lnTo>
                <a:lnTo>
                  <a:pt x="250" y="29"/>
                </a:lnTo>
                <a:lnTo>
                  <a:pt x="250" y="29"/>
                </a:lnTo>
                <a:lnTo>
                  <a:pt x="251" y="29"/>
                </a:lnTo>
                <a:lnTo>
                  <a:pt x="251" y="29"/>
                </a:lnTo>
                <a:lnTo>
                  <a:pt x="253" y="28"/>
                </a:lnTo>
                <a:lnTo>
                  <a:pt x="255" y="27"/>
                </a:lnTo>
                <a:lnTo>
                  <a:pt x="255" y="27"/>
                </a:lnTo>
                <a:lnTo>
                  <a:pt x="256" y="27"/>
                </a:lnTo>
                <a:lnTo>
                  <a:pt x="257" y="27"/>
                </a:lnTo>
                <a:lnTo>
                  <a:pt x="257" y="28"/>
                </a:lnTo>
                <a:lnTo>
                  <a:pt x="257" y="28"/>
                </a:lnTo>
                <a:lnTo>
                  <a:pt x="257" y="29"/>
                </a:lnTo>
                <a:lnTo>
                  <a:pt x="258" y="29"/>
                </a:lnTo>
                <a:lnTo>
                  <a:pt x="258" y="30"/>
                </a:lnTo>
                <a:lnTo>
                  <a:pt x="258" y="31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4"/>
                </a:lnTo>
                <a:lnTo>
                  <a:pt x="257" y="35"/>
                </a:lnTo>
                <a:lnTo>
                  <a:pt x="257" y="35"/>
                </a:lnTo>
                <a:lnTo>
                  <a:pt x="257" y="36"/>
                </a:lnTo>
                <a:lnTo>
                  <a:pt x="256" y="36"/>
                </a:lnTo>
                <a:lnTo>
                  <a:pt x="256" y="37"/>
                </a:lnTo>
                <a:lnTo>
                  <a:pt x="256" y="37"/>
                </a:lnTo>
                <a:lnTo>
                  <a:pt x="257" y="38"/>
                </a:lnTo>
                <a:lnTo>
                  <a:pt x="257" y="38"/>
                </a:lnTo>
                <a:lnTo>
                  <a:pt x="257" y="39"/>
                </a:lnTo>
                <a:lnTo>
                  <a:pt x="258" y="39"/>
                </a:lnTo>
                <a:lnTo>
                  <a:pt x="258" y="39"/>
                </a:lnTo>
                <a:lnTo>
                  <a:pt x="259" y="39"/>
                </a:lnTo>
                <a:lnTo>
                  <a:pt x="260" y="39"/>
                </a:lnTo>
                <a:lnTo>
                  <a:pt x="260" y="40"/>
                </a:lnTo>
                <a:lnTo>
                  <a:pt x="261" y="39"/>
                </a:lnTo>
                <a:lnTo>
                  <a:pt x="262" y="43"/>
                </a:lnTo>
                <a:lnTo>
                  <a:pt x="262" y="43"/>
                </a:lnTo>
                <a:lnTo>
                  <a:pt x="263" y="42"/>
                </a:lnTo>
                <a:lnTo>
                  <a:pt x="264" y="42"/>
                </a:lnTo>
                <a:lnTo>
                  <a:pt x="265" y="42"/>
                </a:lnTo>
                <a:lnTo>
                  <a:pt x="266" y="42"/>
                </a:lnTo>
                <a:lnTo>
                  <a:pt x="267" y="42"/>
                </a:lnTo>
                <a:lnTo>
                  <a:pt x="267" y="42"/>
                </a:lnTo>
                <a:lnTo>
                  <a:pt x="267" y="42"/>
                </a:lnTo>
                <a:lnTo>
                  <a:pt x="268" y="42"/>
                </a:lnTo>
                <a:lnTo>
                  <a:pt x="268" y="42"/>
                </a:lnTo>
                <a:lnTo>
                  <a:pt x="269" y="42"/>
                </a:lnTo>
                <a:lnTo>
                  <a:pt x="269" y="42"/>
                </a:lnTo>
                <a:lnTo>
                  <a:pt x="270" y="42"/>
                </a:lnTo>
                <a:lnTo>
                  <a:pt x="272" y="41"/>
                </a:lnTo>
                <a:lnTo>
                  <a:pt x="272" y="42"/>
                </a:lnTo>
                <a:lnTo>
                  <a:pt x="273" y="41"/>
                </a:lnTo>
                <a:lnTo>
                  <a:pt x="273" y="42"/>
                </a:lnTo>
                <a:lnTo>
                  <a:pt x="274" y="42"/>
                </a:lnTo>
                <a:lnTo>
                  <a:pt x="274" y="41"/>
                </a:lnTo>
                <a:lnTo>
                  <a:pt x="275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1"/>
                </a:lnTo>
                <a:lnTo>
                  <a:pt x="277" y="41"/>
                </a:lnTo>
                <a:lnTo>
                  <a:pt x="277" y="41"/>
                </a:lnTo>
                <a:lnTo>
                  <a:pt x="278" y="41"/>
                </a:lnTo>
                <a:lnTo>
                  <a:pt x="278" y="40"/>
                </a:lnTo>
                <a:lnTo>
                  <a:pt x="279" y="40"/>
                </a:lnTo>
                <a:lnTo>
                  <a:pt x="279" y="40"/>
                </a:lnTo>
                <a:lnTo>
                  <a:pt x="279" y="40"/>
                </a:lnTo>
                <a:lnTo>
                  <a:pt x="280" y="40"/>
                </a:lnTo>
                <a:lnTo>
                  <a:pt x="280" y="40"/>
                </a:lnTo>
                <a:lnTo>
                  <a:pt x="280" y="40"/>
                </a:lnTo>
                <a:lnTo>
                  <a:pt x="280" y="40"/>
                </a:lnTo>
                <a:lnTo>
                  <a:pt x="281" y="40"/>
                </a:lnTo>
                <a:lnTo>
                  <a:pt x="281" y="41"/>
                </a:lnTo>
                <a:lnTo>
                  <a:pt x="282" y="41"/>
                </a:lnTo>
                <a:lnTo>
                  <a:pt x="282" y="42"/>
                </a:lnTo>
                <a:lnTo>
                  <a:pt x="283" y="43"/>
                </a:lnTo>
                <a:lnTo>
                  <a:pt x="284" y="43"/>
                </a:lnTo>
                <a:lnTo>
                  <a:pt x="286" y="44"/>
                </a:lnTo>
                <a:lnTo>
                  <a:pt x="286" y="44"/>
                </a:lnTo>
                <a:lnTo>
                  <a:pt x="286" y="45"/>
                </a:lnTo>
                <a:lnTo>
                  <a:pt x="286" y="45"/>
                </a:ln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lnTo>
                  <a:pt x="287" y="46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8" y="47"/>
                </a:lnTo>
                <a:lnTo>
                  <a:pt x="288" y="48"/>
                </a:lnTo>
                <a:lnTo>
                  <a:pt x="289" y="48"/>
                </a:lnTo>
                <a:lnTo>
                  <a:pt x="290" y="48"/>
                </a:lnTo>
                <a:lnTo>
                  <a:pt x="290" y="48"/>
                </a:lnTo>
                <a:lnTo>
                  <a:pt x="290" y="48"/>
                </a:lnTo>
                <a:lnTo>
                  <a:pt x="291" y="48"/>
                </a:lnTo>
                <a:lnTo>
                  <a:pt x="291" y="48"/>
                </a:lnTo>
                <a:lnTo>
                  <a:pt x="292" y="48"/>
                </a:lnTo>
                <a:lnTo>
                  <a:pt x="292" y="48"/>
                </a:lnTo>
                <a:lnTo>
                  <a:pt x="293" y="49"/>
                </a:lnTo>
                <a:lnTo>
                  <a:pt x="301" y="48"/>
                </a:lnTo>
                <a:lnTo>
                  <a:pt x="302" y="48"/>
                </a:lnTo>
                <a:lnTo>
                  <a:pt x="302" y="48"/>
                </a:lnTo>
                <a:lnTo>
                  <a:pt x="306" y="48"/>
                </a:lnTo>
                <a:lnTo>
                  <a:pt x="310" y="47"/>
                </a:lnTo>
                <a:lnTo>
                  <a:pt x="311" y="47"/>
                </a:lnTo>
                <a:lnTo>
                  <a:pt x="312" y="47"/>
                </a:lnTo>
                <a:lnTo>
                  <a:pt x="312" y="47"/>
                </a:lnTo>
                <a:lnTo>
                  <a:pt x="313" y="47"/>
                </a:lnTo>
                <a:lnTo>
                  <a:pt x="314" y="47"/>
                </a:lnTo>
                <a:lnTo>
                  <a:pt x="314" y="46"/>
                </a:lnTo>
                <a:lnTo>
                  <a:pt x="314" y="46"/>
                </a:lnTo>
                <a:lnTo>
                  <a:pt x="314" y="47"/>
                </a:lnTo>
                <a:lnTo>
                  <a:pt x="315" y="46"/>
                </a:lnTo>
                <a:lnTo>
                  <a:pt x="315" y="46"/>
                </a:lnTo>
                <a:lnTo>
                  <a:pt x="316" y="46"/>
                </a:lnTo>
                <a:lnTo>
                  <a:pt x="316" y="46"/>
                </a:lnTo>
                <a:lnTo>
                  <a:pt x="316" y="46"/>
                </a:lnTo>
                <a:lnTo>
                  <a:pt x="317" y="46"/>
                </a:lnTo>
                <a:lnTo>
                  <a:pt x="317" y="46"/>
                </a:lnTo>
                <a:lnTo>
                  <a:pt x="318" y="46"/>
                </a:lnTo>
                <a:lnTo>
                  <a:pt x="318" y="45"/>
                </a:lnTo>
                <a:lnTo>
                  <a:pt x="319" y="45"/>
                </a:lnTo>
                <a:lnTo>
                  <a:pt x="319" y="45"/>
                </a:lnTo>
                <a:lnTo>
                  <a:pt x="319" y="45"/>
                </a:lnTo>
                <a:lnTo>
                  <a:pt x="320" y="44"/>
                </a:lnTo>
                <a:lnTo>
                  <a:pt x="320" y="44"/>
                </a:lnTo>
                <a:lnTo>
                  <a:pt x="320" y="44"/>
                </a:lnTo>
                <a:lnTo>
                  <a:pt x="321" y="43"/>
                </a:lnTo>
                <a:lnTo>
                  <a:pt x="321" y="44"/>
                </a:lnTo>
                <a:lnTo>
                  <a:pt x="321" y="44"/>
                </a:lnTo>
                <a:lnTo>
                  <a:pt x="322" y="44"/>
                </a:lnTo>
                <a:lnTo>
                  <a:pt x="322" y="44"/>
                </a:lnTo>
                <a:lnTo>
                  <a:pt x="322" y="44"/>
                </a:lnTo>
                <a:lnTo>
                  <a:pt x="322" y="43"/>
                </a:lnTo>
                <a:lnTo>
                  <a:pt x="323" y="43"/>
                </a:lnTo>
                <a:lnTo>
                  <a:pt x="323" y="43"/>
                </a:lnTo>
                <a:lnTo>
                  <a:pt x="323" y="44"/>
                </a:lnTo>
                <a:lnTo>
                  <a:pt x="324" y="44"/>
                </a:lnTo>
                <a:lnTo>
                  <a:pt x="324" y="44"/>
                </a:lnTo>
                <a:lnTo>
                  <a:pt x="325" y="44"/>
                </a:lnTo>
                <a:lnTo>
                  <a:pt x="325" y="44"/>
                </a:lnTo>
                <a:lnTo>
                  <a:pt x="325" y="44"/>
                </a:lnTo>
                <a:lnTo>
                  <a:pt x="326" y="44"/>
                </a:lnTo>
                <a:lnTo>
                  <a:pt x="326" y="45"/>
                </a:lnTo>
                <a:lnTo>
                  <a:pt x="327" y="44"/>
                </a:lnTo>
                <a:lnTo>
                  <a:pt x="327" y="45"/>
                </a:lnTo>
                <a:lnTo>
                  <a:pt x="327" y="45"/>
                </a:lnTo>
                <a:lnTo>
                  <a:pt x="327" y="45"/>
                </a:lnTo>
                <a:lnTo>
                  <a:pt x="328" y="45"/>
                </a:lnTo>
                <a:lnTo>
                  <a:pt x="328" y="45"/>
                </a:lnTo>
                <a:lnTo>
                  <a:pt x="329" y="45"/>
                </a:lnTo>
                <a:lnTo>
                  <a:pt x="329" y="45"/>
                </a:lnTo>
                <a:lnTo>
                  <a:pt x="329" y="46"/>
                </a:lnTo>
                <a:lnTo>
                  <a:pt x="330" y="46"/>
                </a:lnTo>
                <a:lnTo>
                  <a:pt x="330" y="47"/>
                </a:lnTo>
                <a:lnTo>
                  <a:pt x="330" y="47"/>
                </a:lnTo>
                <a:lnTo>
                  <a:pt x="330" y="47"/>
                </a:lnTo>
                <a:lnTo>
                  <a:pt x="331" y="47"/>
                </a:lnTo>
                <a:lnTo>
                  <a:pt x="331" y="48"/>
                </a:lnTo>
                <a:lnTo>
                  <a:pt x="332" y="48"/>
                </a:lnTo>
                <a:lnTo>
                  <a:pt x="332" y="48"/>
                </a:lnTo>
                <a:lnTo>
                  <a:pt x="332" y="48"/>
                </a:lnTo>
                <a:lnTo>
                  <a:pt x="333" y="48"/>
                </a:lnTo>
                <a:lnTo>
                  <a:pt x="333" y="48"/>
                </a:lnTo>
                <a:lnTo>
                  <a:pt x="332" y="48"/>
                </a:lnTo>
                <a:lnTo>
                  <a:pt x="333" y="49"/>
                </a:lnTo>
                <a:lnTo>
                  <a:pt x="333" y="49"/>
                </a:lnTo>
                <a:lnTo>
                  <a:pt x="334" y="48"/>
                </a:lnTo>
                <a:lnTo>
                  <a:pt x="334" y="48"/>
                </a:lnTo>
                <a:lnTo>
                  <a:pt x="334" y="47"/>
                </a:lnTo>
                <a:lnTo>
                  <a:pt x="335" y="47"/>
                </a:lnTo>
                <a:lnTo>
                  <a:pt x="335" y="47"/>
                </a:lnTo>
                <a:lnTo>
                  <a:pt x="336" y="47"/>
                </a:lnTo>
                <a:lnTo>
                  <a:pt x="336" y="47"/>
                </a:lnTo>
                <a:lnTo>
                  <a:pt x="337" y="47"/>
                </a:lnTo>
                <a:lnTo>
                  <a:pt x="337" y="47"/>
                </a:lnTo>
                <a:lnTo>
                  <a:pt x="337" y="47"/>
                </a:lnTo>
                <a:lnTo>
                  <a:pt x="338" y="47"/>
                </a:lnTo>
                <a:lnTo>
                  <a:pt x="338" y="47"/>
                </a:lnTo>
                <a:lnTo>
                  <a:pt x="339" y="47"/>
                </a:lnTo>
                <a:lnTo>
                  <a:pt x="339" y="47"/>
                </a:lnTo>
                <a:lnTo>
                  <a:pt x="340" y="47"/>
                </a:lnTo>
                <a:lnTo>
                  <a:pt x="340" y="47"/>
                </a:lnTo>
                <a:lnTo>
                  <a:pt x="341" y="47"/>
                </a:lnTo>
                <a:lnTo>
                  <a:pt x="341" y="48"/>
                </a:lnTo>
                <a:lnTo>
                  <a:pt x="341" y="48"/>
                </a:lnTo>
                <a:lnTo>
                  <a:pt x="342" y="48"/>
                </a:lnTo>
                <a:lnTo>
                  <a:pt x="342" y="47"/>
                </a:lnTo>
                <a:lnTo>
                  <a:pt x="342" y="47"/>
                </a:lnTo>
                <a:lnTo>
                  <a:pt x="343" y="47"/>
                </a:lnTo>
                <a:lnTo>
                  <a:pt x="343" y="47"/>
                </a:lnTo>
                <a:lnTo>
                  <a:pt x="344" y="47"/>
                </a:lnTo>
                <a:lnTo>
                  <a:pt x="344" y="48"/>
                </a:lnTo>
                <a:lnTo>
                  <a:pt x="345" y="48"/>
                </a:lnTo>
                <a:lnTo>
                  <a:pt x="345" y="47"/>
                </a:lnTo>
                <a:lnTo>
                  <a:pt x="345" y="48"/>
                </a:lnTo>
                <a:lnTo>
                  <a:pt x="346" y="48"/>
                </a:lnTo>
                <a:lnTo>
                  <a:pt x="346" y="48"/>
                </a:lnTo>
                <a:lnTo>
                  <a:pt x="347" y="48"/>
                </a:lnTo>
                <a:lnTo>
                  <a:pt x="347" y="48"/>
                </a:lnTo>
                <a:lnTo>
                  <a:pt x="348" y="48"/>
                </a:lnTo>
                <a:lnTo>
                  <a:pt x="348" y="48"/>
                </a:lnTo>
                <a:lnTo>
                  <a:pt x="348" y="48"/>
                </a:lnTo>
                <a:lnTo>
                  <a:pt x="349" y="48"/>
                </a:lnTo>
                <a:lnTo>
                  <a:pt x="350" y="48"/>
                </a:lnTo>
                <a:lnTo>
                  <a:pt x="350" y="49"/>
                </a:lnTo>
                <a:lnTo>
                  <a:pt x="351" y="49"/>
                </a:lnTo>
                <a:lnTo>
                  <a:pt x="351" y="49"/>
                </a:lnTo>
                <a:lnTo>
                  <a:pt x="352" y="50"/>
                </a:lnTo>
                <a:lnTo>
                  <a:pt x="353" y="51"/>
                </a:lnTo>
                <a:lnTo>
                  <a:pt x="356" y="53"/>
                </a:lnTo>
                <a:lnTo>
                  <a:pt x="356" y="53"/>
                </a:lnTo>
                <a:lnTo>
                  <a:pt x="357" y="53"/>
                </a:lnTo>
                <a:lnTo>
                  <a:pt x="359" y="53"/>
                </a:lnTo>
                <a:lnTo>
                  <a:pt x="359" y="53"/>
                </a:lnTo>
                <a:lnTo>
                  <a:pt x="360" y="53"/>
                </a:lnTo>
                <a:lnTo>
                  <a:pt x="361" y="53"/>
                </a:lnTo>
                <a:lnTo>
                  <a:pt x="362" y="53"/>
                </a:lnTo>
                <a:lnTo>
                  <a:pt x="363" y="53"/>
                </a:lnTo>
                <a:lnTo>
                  <a:pt x="363" y="53"/>
                </a:lnTo>
                <a:lnTo>
                  <a:pt x="365" y="52"/>
                </a:lnTo>
                <a:lnTo>
                  <a:pt x="367" y="52"/>
                </a:lnTo>
                <a:lnTo>
                  <a:pt x="367" y="52"/>
                </a:lnTo>
                <a:lnTo>
                  <a:pt x="368" y="52"/>
                </a:lnTo>
                <a:lnTo>
                  <a:pt x="368" y="52"/>
                </a:lnTo>
                <a:lnTo>
                  <a:pt x="368" y="51"/>
                </a:lnTo>
                <a:lnTo>
                  <a:pt x="369" y="51"/>
                </a:lnTo>
                <a:lnTo>
                  <a:pt x="369" y="52"/>
                </a:lnTo>
                <a:lnTo>
                  <a:pt x="369" y="52"/>
                </a:lnTo>
                <a:lnTo>
                  <a:pt x="370" y="52"/>
                </a:lnTo>
                <a:lnTo>
                  <a:pt x="370" y="53"/>
                </a:lnTo>
                <a:lnTo>
                  <a:pt x="370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4"/>
                </a:lnTo>
                <a:lnTo>
                  <a:pt x="371" y="54"/>
                </a:lnTo>
                <a:lnTo>
                  <a:pt x="372" y="54"/>
                </a:lnTo>
                <a:lnTo>
                  <a:pt x="372" y="55"/>
                </a:lnTo>
                <a:lnTo>
                  <a:pt x="373" y="55"/>
                </a:lnTo>
                <a:lnTo>
                  <a:pt x="373" y="55"/>
                </a:lnTo>
                <a:lnTo>
                  <a:pt x="374" y="55"/>
                </a:lnTo>
                <a:lnTo>
                  <a:pt x="374" y="55"/>
                </a:lnTo>
                <a:lnTo>
                  <a:pt x="375" y="54"/>
                </a:lnTo>
                <a:lnTo>
                  <a:pt x="375" y="54"/>
                </a:lnTo>
                <a:lnTo>
                  <a:pt x="376" y="54"/>
                </a:lnTo>
                <a:lnTo>
                  <a:pt x="376" y="54"/>
                </a:lnTo>
                <a:lnTo>
                  <a:pt x="377" y="54"/>
                </a:lnTo>
                <a:lnTo>
                  <a:pt x="377" y="53"/>
                </a:lnTo>
                <a:lnTo>
                  <a:pt x="378" y="52"/>
                </a:lnTo>
                <a:lnTo>
                  <a:pt x="378" y="52"/>
                </a:lnTo>
                <a:lnTo>
                  <a:pt x="379" y="52"/>
                </a:lnTo>
                <a:lnTo>
                  <a:pt x="379" y="52"/>
                </a:lnTo>
                <a:lnTo>
                  <a:pt x="379" y="52"/>
                </a:lnTo>
                <a:lnTo>
                  <a:pt x="379" y="51"/>
                </a:lnTo>
                <a:lnTo>
                  <a:pt x="380" y="51"/>
                </a:lnTo>
                <a:lnTo>
                  <a:pt x="380" y="50"/>
                </a:lnTo>
                <a:lnTo>
                  <a:pt x="380" y="50"/>
                </a:lnTo>
                <a:lnTo>
                  <a:pt x="380" y="50"/>
                </a:lnTo>
                <a:lnTo>
                  <a:pt x="381" y="50"/>
                </a:lnTo>
                <a:lnTo>
                  <a:pt x="381" y="50"/>
                </a:lnTo>
                <a:lnTo>
                  <a:pt x="381" y="49"/>
                </a:lnTo>
                <a:lnTo>
                  <a:pt x="382" y="49"/>
                </a:lnTo>
                <a:lnTo>
                  <a:pt x="382" y="49"/>
                </a:lnTo>
                <a:lnTo>
                  <a:pt x="382" y="50"/>
                </a:lnTo>
                <a:lnTo>
                  <a:pt x="383" y="51"/>
                </a:lnTo>
                <a:lnTo>
                  <a:pt x="383" y="52"/>
                </a:lnTo>
                <a:lnTo>
                  <a:pt x="384" y="52"/>
                </a:lnTo>
                <a:lnTo>
                  <a:pt x="384" y="52"/>
                </a:lnTo>
                <a:lnTo>
                  <a:pt x="385" y="52"/>
                </a:lnTo>
                <a:lnTo>
                  <a:pt x="385" y="52"/>
                </a:lnTo>
                <a:lnTo>
                  <a:pt x="386" y="52"/>
                </a:lnTo>
                <a:lnTo>
                  <a:pt x="386" y="52"/>
                </a:lnTo>
                <a:lnTo>
                  <a:pt x="387" y="52"/>
                </a:lnTo>
                <a:lnTo>
                  <a:pt x="387" y="51"/>
                </a:lnTo>
                <a:lnTo>
                  <a:pt x="388" y="51"/>
                </a:lnTo>
                <a:lnTo>
                  <a:pt x="388" y="50"/>
                </a:lnTo>
                <a:lnTo>
                  <a:pt x="388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50"/>
                </a:lnTo>
                <a:lnTo>
                  <a:pt x="391" y="50"/>
                </a:lnTo>
                <a:lnTo>
                  <a:pt x="391" y="50"/>
                </a:lnTo>
                <a:lnTo>
                  <a:pt x="392" y="50"/>
                </a:lnTo>
                <a:lnTo>
                  <a:pt x="392" y="49"/>
                </a:lnTo>
                <a:lnTo>
                  <a:pt x="392" y="50"/>
                </a:lnTo>
                <a:lnTo>
                  <a:pt x="393" y="49"/>
                </a:lnTo>
                <a:lnTo>
                  <a:pt x="393" y="48"/>
                </a:lnTo>
                <a:lnTo>
                  <a:pt x="393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9"/>
                </a:lnTo>
                <a:lnTo>
                  <a:pt x="394" y="50"/>
                </a:lnTo>
                <a:lnTo>
                  <a:pt x="394" y="51"/>
                </a:lnTo>
                <a:lnTo>
                  <a:pt x="394" y="54"/>
                </a:lnTo>
                <a:lnTo>
                  <a:pt x="394" y="56"/>
                </a:lnTo>
                <a:lnTo>
                  <a:pt x="394" y="57"/>
                </a:lnTo>
                <a:lnTo>
                  <a:pt x="395" y="60"/>
                </a:lnTo>
                <a:lnTo>
                  <a:pt x="395" y="60"/>
                </a:lnTo>
                <a:lnTo>
                  <a:pt x="394" y="60"/>
                </a:lnTo>
                <a:lnTo>
                  <a:pt x="395" y="60"/>
                </a:lnTo>
                <a:lnTo>
                  <a:pt x="395" y="61"/>
                </a:lnTo>
                <a:lnTo>
                  <a:pt x="395" y="61"/>
                </a:lnTo>
                <a:lnTo>
                  <a:pt x="395" y="63"/>
                </a:lnTo>
                <a:lnTo>
                  <a:pt x="395" y="63"/>
                </a:lnTo>
                <a:lnTo>
                  <a:pt x="395" y="63"/>
                </a:lnTo>
                <a:lnTo>
                  <a:pt x="395" y="64"/>
                </a:lnTo>
                <a:lnTo>
                  <a:pt x="395" y="65"/>
                </a:lnTo>
                <a:lnTo>
                  <a:pt x="395" y="66"/>
                </a:lnTo>
                <a:lnTo>
                  <a:pt x="396" y="66"/>
                </a:lnTo>
                <a:lnTo>
                  <a:pt x="396" y="66"/>
                </a:lnTo>
                <a:lnTo>
                  <a:pt x="396" y="67"/>
                </a:lnTo>
                <a:lnTo>
                  <a:pt x="396" y="67"/>
                </a:lnTo>
                <a:lnTo>
                  <a:pt x="396" y="68"/>
                </a:lnTo>
                <a:lnTo>
                  <a:pt x="397" y="68"/>
                </a:lnTo>
                <a:lnTo>
                  <a:pt x="397" y="68"/>
                </a:lnTo>
                <a:lnTo>
                  <a:pt x="397" y="68"/>
                </a:lnTo>
                <a:lnTo>
                  <a:pt x="398" y="69"/>
                </a:lnTo>
                <a:lnTo>
                  <a:pt x="398" y="69"/>
                </a:lnTo>
                <a:lnTo>
                  <a:pt x="398" y="69"/>
                </a:lnTo>
                <a:lnTo>
                  <a:pt x="398" y="70"/>
                </a:lnTo>
                <a:lnTo>
                  <a:pt x="398" y="70"/>
                </a:lnTo>
                <a:lnTo>
                  <a:pt x="398" y="71"/>
                </a:lnTo>
                <a:lnTo>
                  <a:pt x="398" y="72"/>
                </a:lnTo>
                <a:lnTo>
                  <a:pt x="398" y="72"/>
                </a:lnTo>
                <a:lnTo>
                  <a:pt x="398" y="72"/>
                </a:lnTo>
                <a:lnTo>
                  <a:pt x="398" y="73"/>
                </a:lnTo>
                <a:lnTo>
                  <a:pt x="398" y="73"/>
                </a:lnTo>
                <a:lnTo>
                  <a:pt x="398" y="73"/>
                </a:lnTo>
                <a:lnTo>
                  <a:pt x="398" y="74"/>
                </a:lnTo>
                <a:lnTo>
                  <a:pt x="399" y="74"/>
                </a:lnTo>
                <a:lnTo>
                  <a:pt x="399" y="74"/>
                </a:lnTo>
                <a:lnTo>
                  <a:pt x="398" y="74"/>
                </a:lnTo>
                <a:lnTo>
                  <a:pt x="398" y="74"/>
                </a:lnTo>
                <a:lnTo>
                  <a:pt x="398" y="74"/>
                </a:lnTo>
                <a:lnTo>
                  <a:pt x="398" y="75"/>
                </a:lnTo>
                <a:lnTo>
                  <a:pt x="398" y="75"/>
                </a:lnTo>
                <a:lnTo>
                  <a:pt x="398" y="75"/>
                </a:lnTo>
                <a:lnTo>
                  <a:pt x="398" y="76"/>
                </a:lnTo>
                <a:lnTo>
                  <a:pt x="398" y="76"/>
                </a:lnTo>
                <a:lnTo>
                  <a:pt x="398" y="77"/>
                </a:lnTo>
                <a:lnTo>
                  <a:pt x="398" y="77"/>
                </a:lnTo>
                <a:lnTo>
                  <a:pt x="398" y="77"/>
                </a:lnTo>
                <a:lnTo>
                  <a:pt x="399" y="77"/>
                </a:lnTo>
                <a:lnTo>
                  <a:pt x="399" y="77"/>
                </a:lnTo>
                <a:lnTo>
                  <a:pt x="400" y="77"/>
                </a:lnTo>
                <a:lnTo>
                  <a:pt x="400" y="77"/>
                </a:lnTo>
                <a:lnTo>
                  <a:pt x="400" y="78"/>
                </a:lnTo>
                <a:lnTo>
                  <a:pt x="400" y="79"/>
                </a:lnTo>
                <a:lnTo>
                  <a:pt x="400" y="81"/>
                </a:lnTo>
                <a:lnTo>
                  <a:pt x="400" y="81"/>
                </a:lnTo>
                <a:lnTo>
                  <a:pt x="400" y="82"/>
                </a:lnTo>
                <a:lnTo>
                  <a:pt x="400" y="82"/>
                </a:lnTo>
                <a:lnTo>
                  <a:pt x="400" y="82"/>
                </a:lnTo>
                <a:lnTo>
                  <a:pt x="401" y="83"/>
                </a:lnTo>
                <a:lnTo>
                  <a:pt x="401" y="83"/>
                </a:lnTo>
                <a:lnTo>
                  <a:pt x="401" y="84"/>
                </a:lnTo>
                <a:lnTo>
                  <a:pt x="401" y="85"/>
                </a:lnTo>
                <a:lnTo>
                  <a:pt x="401" y="85"/>
                </a:lnTo>
                <a:lnTo>
                  <a:pt x="402" y="86"/>
                </a:lnTo>
                <a:lnTo>
                  <a:pt x="402" y="86"/>
                </a:lnTo>
                <a:lnTo>
                  <a:pt x="402" y="86"/>
                </a:lnTo>
                <a:lnTo>
                  <a:pt x="402" y="87"/>
                </a:lnTo>
                <a:lnTo>
                  <a:pt x="402" y="87"/>
                </a:lnTo>
                <a:lnTo>
                  <a:pt x="402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9"/>
                </a:lnTo>
                <a:lnTo>
                  <a:pt x="403" y="89"/>
                </a:lnTo>
                <a:lnTo>
                  <a:pt x="403" y="89"/>
                </a:lnTo>
                <a:lnTo>
                  <a:pt x="403" y="90"/>
                </a:lnTo>
                <a:lnTo>
                  <a:pt x="404" y="90"/>
                </a:lnTo>
                <a:lnTo>
                  <a:pt x="404" y="90"/>
                </a:lnTo>
                <a:lnTo>
                  <a:pt x="405" y="90"/>
                </a:lnTo>
                <a:lnTo>
                  <a:pt x="405" y="91"/>
                </a:lnTo>
                <a:lnTo>
                  <a:pt x="405" y="91"/>
                </a:lnTo>
                <a:lnTo>
                  <a:pt x="405" y="91"/>
                </a:lnTo>
                <a:lnTo>
                  <a:pt x="406" y="91"/>
                </a:lnTo>
                <a:lnTo>
                  <a:pt x="406" y="91"/>
                </a:lnTo>
                <a:lnTo>
                  <a:pt x="406" y="92"/>
                </a:lnTo>
                <a:lnTo>
                  <a:pt x="405" y="92"/>
                </a:lnTo>
                <a:lnTo>
                  <a:pt x="405" y="92"/>
                </a:lnTo>
                <a:lnTo>
                  <a:pt x="405" y="93"/>
                </a:lnTo>
                <a:lnTo>
                  <a:pt x="405" y="93"/>
                </a:lnTo>
                <a:lnTo>
                  <a:pt x="405" y="94"/>
                </a:lnTo>
                <a:lnTo>
                  <a:pt x="405" y="94"/>
                </a:lnTo>
                <a:lnTo>
                  <a:pt x="405" y="95"/>
                </a:lnTo>
                <a:lnTo>
                  <a:pt x="405" y="96"/>
                </a:lnTo>
                <a:lnTo>
                  <a:pt x="405" y="96"/>
                </a:lnTo>
                <a:lnTo>
                  <a:pt x="406" y="97"/>
                </a:lnTo>
                <a:lnTo>
                  <a:pt x="406" y="97"/>
                </a:lnTo>
                <a:lnTo>
                  <a:pt x="406" y="97"/>
                </a:lnTo>
                <a:lnTo>
                  <a:pt x="406" y="97"/>
                </a:lnTo>
                <a:lnTo>
                  <a:pt x="406" y="98"/>
                </a:lnTo>
                <a:lnTo>
                  <a:pt x="406" y="98"/>
                </a:lnTo>
                <a:lnTo>
                  <a:pt x="406" y="98"/>
                </a:lnTo>
                <a:lnTo>
                  <a:pt x="405" y="98"/>
                </a:lnTo>
                <a:lnTo>
                  <a:pt x="405" y="99"/>
                </a:lnTo>
                <a:lnTo>
                  <a:pt x="405" y="99"/>
                </a:lnTo>
                <a:lnTo>
                  <a:pt x="405" y="99"/>
                </a:lnTo>
                <a:lnTo>
                  <a:pt x="405" y="100"/>
                </a:lnTo>
                <a:lnTo>
                  <a:pt x="405" y="101"/>
                </a:lnTo>
                <a:lnTo>
                  <a:pt x="405" y="102"/>
                </a:lnTo>
                <a:lnTo>
                  <a:pt x="405" y="102"/>
                </a:lnTo>
                <a:lnTo>
                  <a:pt x="405" y="103"/>
                </a:lnTo>
                <a:lnTo>
                  <a:pt x="405" y="103"/>
                </a:lnTo>
                <a:lnTo>
                  <a:pt x="406" y="104"/>
                </a:lnTo>
                <a:lnTo>
                  <a:pt x="406" y="104"/>
                </a:lnTo>
                <a:lnTo>
                  <a:pt x="406" y="103"/>
                </a:lnTo>
                <a:lnTo>
                  <a:pt x="406" y="103"/>
                </a:lnTo>
                <a:lnTo>
                  <a:pt x="407" y="102"/>
                </a:lnTo>
                <a:lnTo>
                  <a:pt x="407" y="102"/>
                </a:lnTo>
                <a:lnTo>
                  <a:pt x="407" y="102"/>
                </a:lnTo>
                <a:lnTo>
                  <a:pt x="407" y="102"/>
                </a:lnTo>
                <a:lnTo>
                  <a:pt x="408" y="102"/>
                </a:lnTo>
                <a:lnTo>
                  <a:pt x="408" y="101"/>
                </a:lnTo>
                <a:lnTo>
                  <a:pt x="408" y="101"/>
                </a:lnTo>
                <a:lnTo>
                  <a:pt x="408" y="101"/>
                </a:lnTo>
                <a:lnTo>
                  <a:pt x="408" y="100"/>
                </a:lnTo>
                <a:lnTo>
                  <a:pt x="408" y="100"/>
                </a:lnTo>
                <a:lnTo>
                  <a:pt x="408" y="99"/>
                </a:lnTo>
                <a:lnTo>
                  <a:pt x="408" y="99"/>
                </a:lnTo>
                <a:lnTo>
                  <a:pt x="408" y="98"/>
                </a:lnTo>
                <a:lnTo>
                  <a:pt x="408" y="98"/>
                </a:lnTo>
                <a:lnTo>
                  <a:pt x="407" y="97"/>
                </a:lnTo>
                <a:lnTo>
                  <a:pt x="407" y="97"/>
                </a:lnTo>
                <a:lnTo>
                  <a:pt x="408" y="97"/>
                </a:lnTo>
                <a:lnTo>
                  <a:pt x="408" y="97"/>
                </a:lnTo>
                <a:lnTo>
                  <a:pt x="409" y="97"/>
                </a:lnTo>
                <a:lnTo>
                  <a:pt x="409" y="98"/>
                </a:lnTo>
                <a:lnTo>
                  <a:pt x="409" y="98"/>
                </a:lnTo>
                <a:lnTo>
                  <a:pt x="409" y="98"/>
                </a:lnTo>
                <a:lnTo>
                  <a:pt x="409" y="99"/>
                </a:lnTo>
                <a:lnTo>
                  <a:pt x="409" y="100"/>
                </a:lnTo>
                <a:lnTo>
                  <a:pt x="409" y="101"/>
                </a:lnTo>
                <a:lnTo>
                  <a:pt x="409" y="101"/>
                </a:lnTo>
                <a:lnTo>
                  <a:pt x="409" y="102"/>
                </a:lnTo>
                <a:lnTo>
                  <a:pt x="409" y="102"/>
                </a:lnTo>
                <a:lnTo>
                  <a:pt x="409" y="102"/>
                </a:lnTo>
                <a:lnTo>
                  <a:pt x="409" y="103"/>
                </a:lnTo>
                <a:lnTo>
                  <a:pt x="409" y="103"/>
                </a:lnTo>
                <a:lnTo>
                  <a:pt x="409" y="104"/>
                </a:lnTo>
                <a:lnTo>
                  <a:pt x="409" y="104"/>
                </a:lnTo>
                <a:lnTo>
                  <a:pt x="409" y="105"/>
                </a:lnTo>
                <a:lnTo>
                  <a:pt x="408" y="105"/>
                </a:lnTo>
                <a:lnTo>
                  <a:pt x="408" y="105"/>
                </a:lnTo>
                <a:lnTo>
                  <a:pt x="408" y="106"/>
                </a:lnTo>
                <a:lnTo>
                  <a:pt x="408" y="106"/>
                </a:lnTo>
                <a:lnTo>
                  <a:pt x="407" y="107"/>
                </a:lnTo>
                <a:lnTo>
                  <a:pt x="408" y="107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08" y="109"/>
                </a:lnTo>
                <a:lnTo>
                  <a:pt x="409" y="109"/>
                </a:lnTo>
                <a:lnTo>
                  <a:pt x="409" y="109"/>
                </a:lnTo>
                <a:lnTo>
                  <a:pt x="409" y="109"/>
                </a:lnTo>
                <a:lnTo>
                  <a:pt x="409" y="110"/>
                </a:lnTo>
                <a:lnTo>
                  <a:pt x="409" y="110"/>
                </a:lnTo>
                <a:lnTo>
                  <a:pt x="409" y="111"/>
                </a:lnTo>
                <a:lnTo>
                  <a:pt x="409" y="111"/>
                </a:lnTo>
                <a:lnTo>
                  <a:pt x="409" y="112"/>
                </a:lnTo>
                <a:lnTo>
                  <a:pt x="409" y="112"/>
                </a:lnTo>
                <a:lnTo>
                  <a:pt x="410" y="112"/>
                </a:lnTo>
                <a:lnTo>
                  <a:pt x="410" y="113"/>
                </a:lnTo>
                <a:lnTo>
                  <a:pt x="410" y="113"/>
                </a:lnTo>
                <a:lnTo>
                  <a:pt x="410" y="114"/>
                </a:lnTo>
                <a:lnTo>
                  <a:pt x="410" y="114"/>
                </a:lnTo>
                <a:lnTo>
                  <a:pt x="410" y="115"/>
                </a:lnTo>
                <a:lnTo>
                  <a:pt x="410" y="115"/>
                </a:lnTo>
                <a:lnTo>
                  <a:pt x="410" y="116"/>
                </a:lnTo>
                <a:lnTo>
                  <a:pt x="411" y="116"/>
                </a:lnTo>
                <a:lnTo>
                  <a:pt x="411" y="116"/>
                </a:lnTo>
                <a:lnTo>
                  <a:pt x="412" y="116"/>
                </a:lnTo>
                <a:lnTo>
                  <a:pt x="412" y="116"/>
                </a:lnTo>
                <a:lnTo>
                  <a:pt x="413" y="116"/>
                </a:lnTo>
                <a:lnTo>
                  <a:pt x="413" y="117"/>
                </a:lnTo>
                <a:lnTo>
                  <a:pt x="413" y="117"/>
                </a:lnTo>
                <a:lnTo>
                  <a:pt x="413" y="118"/>
                </a:lnTo>
                <a:lnTo>
                  <a:pt x="413" y="118"/>
                </a:lnTo>
                <a:lnTo>
                  <a:pt x="413" y="118"/>
                </a:lnTo>
                <a:lnTo>
                  <a:pt x="413" y="119"/>
                </a:lnTo>
                <a:lnTo>
                  <a:pt x="413" y="119"/>
                </a:lnTo>
                <a:lnTo>
                  <a:pt x="413" y="120"/>
                </a:lnTo>
                <a:lnTo>
                  <a:pt x="413" y="120"/>
                </a:lnTo>
                <a:lnTo>
                  <a:pt x="413" y="121"/>
                </a:lnTo>
                <a:lnTo>
                  <a:pt x="413" y="121"/>
                </a:lnTo>
                <a:lnTo>
                  <a:pt x="413" y="122"/>
                </a:lnTo>
                <a:lnTo>
                  <a:pt x="412" y="122"/>
                </a:lnTo>
                <a:lnTo>
                  <a:pt x="412" y="122"/>
                </a:lnTo>
                <a:lnTo>
                  <a:pt x="412" y="123"/>
                </a:lnTo>
                <a:lnTo>
                  <a:pt x="412" y="123"/>
                </a:lnTo>
                <a:lnTo>
                  <a:pt x="412" y="125"/>
                </a:lnTo>
                <a:lnTo>
                  <a:pt x="412" y="125"/>
                </a:lnTo>
                <a:lnTo>
                  <a:pt x="412" y="126"/>
                </a:lnTo>
                <a:lnTo>
                  <a:pt x="412" y="126"/>
                </a:lnTo>
                <a:lnTo>
                  <a:pt x="412" y="127"/>
                </a:lnTo>
                <a:lnTo>
                  <a:pt x="412" y="127"/>
                </a:lnTo>
                <a:lnTo>
                  <a:pt x="412" y="128"/>
                </a:lnTo>
                <a:lnTo>
                  <a:pt x="412" y="128"/>
                </a:lnTo>
                <a:lnTo>
                  <a:pt x="412" y="129"/>
                </a:lnTo>
                <a:lnTo>
                  <a:pt x="412" y="129"/>
                </a:lnTo>
                <a:lnTo>
                  <a:pt x="412" y="130"/>
                </a:lnTo>
                <a:lnTo>
                  <a:pt x="412" y="130"/>
                </a:lnTo>
                <a:lnTo>
                  <a:pt x="412" y="131"/>
                </a:lnTo>
                <a:lnTo>
                  <a:pt x="412" y="131"/>
                </a:lnTo>
                <a:lnTo>
                  <a:pt x="412" y="132"/>
                </a:lnTo>
                <a:lnTo>
                  <a:pt x="412" y="132"/>
                </a:lnTo>
                <a:lnTo>
                  <a:pt x="412" y="132"/>
                </a:lnTo>
                <a:lnTo>
                  <a:pt x="413" y="132"/>
                </a:lnTo>
                <a:lnTo>
                  <a:pt x="413" y="132"/>
                </a:lnTo>
                <a:lnTo>
                  <a:pt x="412" y="132"/>
                </a:lnTo>
                <a:lnTo>
                  <a:pt x="412" y="133"/>
                </a:lnTo>
                <a:lnTo>
                  <a:pt x="412" y="134"/>
                </a:lnTo>
                <a:lnTo>
                  <a:pt x="412" y="134"/>
                </a:lnTo>
                <a:lnTo>
                  <a:pt x="413" y="134"/>
                </a:lnTo>
                <a:lnTo>
                  <a:pt x="413" y="135"/>
                </a:lnTo>
                <a:lnTo>
                  <a:pt x="413" y="135"/>
                </a:lnTo>
                <a:lnTo>
                  <a:pt x="413" y="136"/>
                </a:lnTo>
                <a:lnTo>
                  <a:pt x="413" y="136"/>
                </a:lnTo>
                <a:lnTo>
                  <a:pt x="413" y="137"/>
                </a:lnTo>
                <a:lnTo>
                  <a:pt x="412" y="137"/>
                </a:lnTo>
                <a:lnTo>
                  <a:pt x="412" y="138"/>
                </a:lnTo>
                <a:lnTo>
                  <a:pt x="412" y="139"/>
                </a:lnTo>
                <a:lnTo>
                  <a:pt x="412" y="139"/>
                </a:lnTo>
                <a:lnTo>
                  <a:pt x="413" y="139"/>
                </a:lnTo>
                <a:lnTo>
                  <a:pt x="413" y="140"/>
                </a:lnTo>
                <a:lnTo>
                  <a:pt x="412" y="140"/>
                </a:lnTo>
                <a:lnTo>
                  <a:pt x="412" y="141"/>
                </a:lnTo>
                <a:lnTo>
                  <a:pt x="412" y="141"/>
                </a:lnTo>
                <a:lnTo>
                  <a:pt x="412" y="143"/>
                </a:lnTo>
                <a:lnTo>
                  <a:pt x="412" y="143"/>
                </a:lnTo>
                <a:lnTo>
                  <a:pt x="411" y="144"/>
                </a:lnTo>
                <a:lnTo>
                  <a:pt x="411" y="145"/>
                </a:lnTo>
                <a:lnTo>
                  <a:pt x="411" y="145"/>
                </a:lnTo>
                <a:lnTo>
                  <a:pt x="411" y="146"/>
                </a:lnTo>
                <a:lnTo>
                  <a:pt x="411" y="146"/>
                </a:lnTo>
                <a:lnTo>
                  <a:pt x="411" y="147"/>
                </a:lnTo>
                <a:lnTo>
                  <a:pt x="411" y="148"/>
                </a:lnTo>
                <a:lnTo>
                  <a:pt x="411" y="148"/>
                </a:lnTo>
                <a:lnTo>
                  <a:pt x="411" y="149"/>
                </a:lnTo>
                <a:lnTo>
                  <a:pt x="411" y="149"/>
                </a:lnTo>
                <a:lnTo>
                  <a:pt x="411" y="150"/>
                </a:lnTo>
                <a:lnTo>
                  <a:pt x="412" y="150"/>
                </a:lnTo>
                <a:lnTo>
                  <a:pt x="412" y="150"/>
                </a:lnTo>
                <a:lnTo>
                  <a:pt x="412" y="151"/>
                </a:lnTo>
                <a:lnTo>
                  <a:pt x="411" y="151"/>
                </a:lnTo>
                <a:lnTo>
                  <a:pt x="411" y="151"/>
                </a:lnTo>
                <a:lnTo>
                  <a:pt x="411" y="151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3"/>
                </a:lnTo>
                <a:lnTo>
                  <a:pt x="411" y="153"/>
                </a:lnTo>
                <a:lnTo>
                  <a:pt x="411" y="154"/>
                </a:lnTo>
                <a:lnTo>
                  <a:pt x="411" y="154"/>
                </a:lnTo>
                <a:lnTo>
                  <a:pt x="411" y="154"/>
                </a:lnTo>
                <a:lnTo>
                  <a:pt x="411" y="154"/>
                </a:lnTo>
                <a:lnTo>
                  <a:pt x="411" y="155"/>
                </a:lnTo>
                <a:lnTo>
                  <a:pt x="410" y="155"/>
                </a:lnTo>
                <a:lnTo>
                  <a:pt x="410" y="156"/>
                </a:lnTo>
                <a:lnTo>
                  <a:pt x="410" y="156"/>
                </a:lnTo>
                <a:lnTo>
                  <a:pt x="410" y="156"/>
                </a:lnTo>
                <a:lnTo>
                  <a:pt x="410" y="157"/>
                </a:lnTo>
                <a:lnTo>
                  <a:pt x="410" y="157"/>
                </a:lnTo>
                <a:lnTo>
                  <a:pt x="410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8" y="158"/>
                </a:lnTo>
                <a:lnTo>
                  <a:pt x="408" y="158"/>
                </a:lnTo>
                <a:lnTo>
                  <a:pt x="408" y="158"/>
                </a:lnTo>
                <a:lnTo>
                  <a:pt x="408" y="157"/>
                </a:lnTo>
                <a:lnTo>
                  <a:pt x="407" y="157"/>
                </a:lnTo>
                <a:lnTo>
                  <a:pt x="406" y="157"/>
                </a:lnTo>
                <a:lnTo>
                  <a:pt x="406" y="157"/>
                </a:lnTo>
                <a:lnTo>
                  <a:pt x="405" y="158"/>
                </a:lnTo>
                <a:lnTo>
                  <a:pt x="405" y="158"/>
                </a:lnTo>
                <a:lnTo>
                  <a:pt x="404" y="157"/>
                </a:lnTo>
                <a:lnTo>
                  <a:pt x="404" y="157"/>
                </a:lnTo>
                <a:lnTo>
                  <a:pt x="403" y="157"/>
                </a:lnTo>
                <a:lnTo>
                  <a:pt x="403" y="157"/>
                </a:lnTo>
                <a:lnTo>
                  <a:pt x="403" y="157"/>
                </a:lnTo>
                <a:lnTo>
                  <a:pt x="403" y="157"/>
                </a:lnTo>
                <a:lnTo>
                  <a:pt x="402" y="158"/>
                </a:lnTo>
                <a:lnTo>
                  <a:pt x="402" y="158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1" y="157"/>
                </a:lnTo>
                <a:lnTo>
                  <a:pt x="401" y="157"/>
                </a:lnTo>
                <a:lnTo>
                  <a:pt x="401" y="157"/>
                </a:lnTo>
                <a:lnTo>
                  <a:pt x="400" y="157"/>
                </a:lnTo>
                <a:lnTo>
                  <a:pt x="400" y="157"/>
                </a:lnTo>
                <a:lnTo>
                  <a:pt x="399" y="156"/>
                </a:lnTo>
                <a:lnTo>
                  <a:pt x="399" y="156"/>
                </a:lnTo>
                <a:lnTo>
                  <a:pt x="398" y="156"/>
                </a:lnTo>
                <a:lnTo>
                  <a:pt x="398" y="156"/>
                </a:lnTo>
                <a:lnTo>
                  <a:pt x="397" y="156"/>
                </a:lnTo>
                <a:lnTo>
                  <a:pt x="396" y="157"/>
                </a:lnTo>
                <a:lnTo>
                  <a:pt x="396" y="157"/>
                </a:lnTo>
                <a:lnTo>
                  <a:pt x="395" y="157"/>
                </a:lnTo>
                <a:lnTo>
                  <a:pt x="395" y="157"/>
                </a:lnTo>
                <a:lnTo>
                  <a:pt x="394" y="156"/>
                </a:lnTo>
                <a:lnTo>
                  <a:pt x="394" y="155"/>
                </a:lnTo>
                <a:lnTo>
                  <a:pt x="394" y="155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3" y="154"/>
                </a:lnTo>
                <a:lnTo>
                  <a:pt x="393" y="154"/>
                </a:lnTo>
                <a:lnTo>
                  <a:pt x="393" y="153"/>
                </a:lnTo>
                <a:lnTo>
                  <a:pt x="393" y="153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1"/>
                </a:lnTo>
                <a:lnTo>
                  <a:pt x="393" y="150"/>
                </a:lnTo>
                <a:lnTo>
                  <a:pt x="393" y="150"/>
                </a:lnTo>
                <a:lnTo>
                  <a:pt x="393" y="149"/>
                </a:lnTo>
                <a:lnTo>
                  <a:pt x="393" y="149"/>
                </a:lnTo>
                <a:lnTo>
                  <a:pt x="392" y="149"/>
                </a:lnTo>
                <a:lnTo>
                  <a:pt x="391" y="148"/>
                </a:lnTo>
                <a:lnTo>
                  <a:pt x="391" y="148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89" y="147"/>
                </a:lnTo>
                <a:lnTo>
                  <a:pt x="389" y="146"/>
                </a:lnTo>
                <a:lnTo>
                  <a:pt x="388" y="145"/>
                </a:lnTo>
                <a:lnTo>
                  <a:pt x="388" y="145"/>
                </a:lnTo>
                <a:lnTo>
                  <a:pt x="387" y="145"/>
                </a:lnTo>
                <a:lnTo>
                  <a:pt x="386" y="144"/>
                </a:lnTo>
                <a:lnTo>
                  <a:pt x="385" y="144"/>
                </a:lnTo>
                <a:lnTo>
                  <a:pt x="384" y="143"/>
                </a:lnTo>
                <a:lnTo>
                  <a:pt x="384" y="143"/>
                </a:lnTo>
                <a:lnTo>
                  <a:pt x="384" y="143"/>
                </a:lnTo>
                <a:lnTo>
                  <a:pt x="384" y="142"/>
                </a:lnTo>
                <a:lnTo>
                  <a:pt x="383" y="143"/>
                </a:lnTo>
                <a:lnTo>
                  <a:pt x="383" y="143"/>
                </a:lnTo>
                <a:lnTo>
                  <a:pt x="382" y="143"/>
                </a:lnTo>
                <a:lnTo>
                  <a:pt x="381" y="143"/>
                </a:lnTo>
                <a:lnTo>
                  <a:pt x="381" y="143"/>
                </a:lnTo>
                <a:lnTo>
                  <a:pt x="380" y="143"/>
                </a:lnTo>
                <a:lnTo>
                  <a:pt x="380" y="143"/>
                </a:lnTo>
                <a:lnTo>
                  <a:pt x="379" y="143"/>
                </a:lnTo>
                <a:lnTo>
                  <a:pt x="379" y="143"/>
                </a:lnTo>
                <a:lnTo>
                  <a:pt x="379" y="143"/>
                </a:lnTo>
                <a:lnTo>
                  <a:pt x="378" y="143"/>
                </a:lnTo>
                <a:lnTo>
                  <a:pt x="378" y="143"/>
                </a:lnTo>
                <a:lnTo>
                  <a:pt x="377" y="142"/>
                </a:lnTo>
                <a:lnTo>
                  <a:pt x="376" y="142"/>
                </a:lnTo>
                <a:lnTo>
                  <a:pt x="376" y="142"/>
                </a:lnTo>
                <a:lnTo>
                  <a:pt x="375" y="142"/>
                </a:lnTo>
                <a:lnTo>
                  <a:pt x="375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2" y="142"/>
                </a:lnTo>
                <a:lnTo>
                  <a:pt x="372" y="142"/>
                </a:lnTo>
                <a:lnTo>
                  <a:pt x="371" y="142"/>
                </a:lnTo>
                <a:lnTo>
                  <a:pt x="371" y="142"/>
                </a:lnTo>
                <a:lnTo>
                  <a:pt x="371" y="142"/>
                </a:lnTo>
                <a:lnTo>
                  <a:pt x="371" y="142"/>
                </a:lnTo>
                <a:lnTo>
                  <a:pt x="370" y="141"/>
                </a:lnTo>
                <a:lnTo>
                  <a:pt x="369" y="141"/>
                </a:lnTo>
                <a:lnTo>
                  <a:pt x="368" y="141"/>
                </a:lnTo>
                <a:lnTo>
                  <a:pt x="368" y="141"/>
                </a:lnTo>
                <a:lnTo>
                  <a:pt x="367" y="141"/>
                </a:lnTo>
                <a:lnTo>
                  <a:pt x="367" y="141"/>
                </a:lnTo>
                <a:lnTo>
                  <a:pt x="367" y="140"/>
                </a:lnTo>
                <a:lnTo>
                  <a:pt x="366" y="140"/>
                </a:lnTo>
                <a:lnTo>
                  <a:pt x="366" y="140"/>
                </a:lnTo>
                <a:lnTo>
                  <a:pt x="365" y="140"/>
                </a:lnTo>
                <a:lnTo>
                  <a:pt x="364" y="141"/>
                </a:lnTo>
                <a:lnTo>
                  <a:pt x="364" y="141"/>
                </a:lnTo>
                <a:lnTo>
                  <a:pt x="363" y="141"/>
                </a:lnTo>
                <a:lnTo>
                  <a:pt x="363" y="141"/>
                </a:lnTo>
                <a:lnTo>
                  <a:pt x="362" y="142"/>
                </a:lnTo>
                <a:lnTo>
                  <a:pt x="362" y="142"/>
                </a:lnTo>
                <a:lnTo>
                  <a:pt x="361" y="142"/>
                </a:lnTo>
                <a:lnTo>
                  <a:pt x="360" y="143"/>
                </a:lnTo>
                <a:lnTo>
                  <a:pt x="360" y="143"/>
                </a:lnTo>
                <a:lnTo>
                  <a:pt x="360" y="143"/>
                </a:lnTo>
                <a:lnTo>
                  <a:pt x="359" y="143"/>
                </a:lnTo>
                <a:lnTo>
                  <a:pt x="359" y="143"/>
                </a:lnTo>
                <a:lnTo>
                  <a:pt x="359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7" y="143"/>
                </a:lnTo>
                <a:lnTo>
                  <a:pt x="357" y="143"/>
                </a:lnTo>
                <a:lnTo>
                  <a:pt x="357" y="143"/>
                </a:lnTo>
                <a:lnTo>
                  <a:pt x="357" y="144"/>
                </a:lnTo>
                <a:lnTo>
                  <a:pt x="357" y="144"/>
                </a:lnTo>
                <a:lnTo>
                  <a:pt x="357" y="145"/>
                </a:lnTo>
                <a:lnTo>
                  <a:pt x="356" y="145"/>
                </a:lnTo>
                <a:lnTo>
                  <a:pt x="356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6"/>
                </a:lnTo>
                <a:lnTo>
                  <a:pt x="355" y="147"/>
                </a:lnTo>
                <a:lnTo>
                  <a:pt x="354" y="147"/>
                </a:lnTo>
                <a:lnTo>
                  <a:pt x="354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2" y="148"/>
                </a:lnTo>
                <a:lnTo>
                  <a:pt x="352" y="148"/>
                </a:lnTo>
                <a:lnTo>
                  <a:pt x="351" y="148"/>
                </a:lnTo>
                <a:lnTo>
                  <a:pt x="351" y="148"/>
                </a:lnTo>
                <a:lnTo>
                  <a:pt x="350" y="149"/>
                </a:lnTo>
                <a:lnTo>
                  <a:pt x="349" y="149"/>
                </a:lnTo>
                <a:lnTo>
                  <a:pt x="349" y="149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7" y="151"/>
                </a:lnTo>
                <a:lnTo>
                  <a:pt x="347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49"/>
                </a:lnTo>
                <a:lnTo>
                  <a:pt x="346" y="149"/>
                </a:lnTo>
                <a:lnTo>
                  <a:pt x="345" y="149"/>
                </a:lnTo>
                <a:lnTo>
                  <a:pt x="345" y="148"/>
                </a:lnTo>
                <a:lnTo>
                  <a:pt x="344" y="148"/>
                </a:lnTo>
                <a:lnTo>
                  <a:pt x="344" y="149"/>
                </a:lnTo>
                <a:lnTo>
                  <a:pt x="344" y="149"/>
                </a:lnTo>
                <a:lnTo>
                  <a:pt x="343" y="149"/>
                </a:lnTo>
                <a:lnTo>
                  <a:pt x="342" y="150"/>
                </a:lnTo>
                <a:lnTo>
                  <a:pt x="342" y="150"/>
                </a:lnTo>
                <a:lnTo>
                  <a:pt x="342" y="151"/>
                </a:lnTo>
                <a:lnTo>
                  <a:pt x="342" y="151"/>
                </a:lnTo>
                <a:lnTo>
                  <a:pt x="341" y="151"/>
                </a:lnTo>
                <a:lnTo>
                  <a:pt x="341" y="151"/>
                </a:lnTo>
                <a:lnTo>
                  <a:pt x="341" y="151"/>
                </a:lnTo>
                <a:lnTo>
                  <a:pt x="341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2"/>
                </a:lnTo>
                <a:lnTo>
                  <a:pt x="340" y="152"/>
                </a:lnTo>
                <a:lnTo>
                  <a:pt x="340" y="152"/>
                </a:lnTo>
                <a:lnTo>
                  <a:pt x="340" y="152"/>
                </a:lnTo>
                <a:lnTo>
                  <a:pt x="339" y="152"/>
                </a:lnTo>
                <a:lnTo>
                  <a:pt x="339" y="153"/>
                </a:lnTo>
                <a:lnTo>
                  <a:pt x="339" y="153"/>
                </a:lnTo>
                <a:lnTo>
                  <a:pt x="339" y="153"/>
                </a:lnTo>
                <a:lnTo>
                  <a:pt x="339" y="154"/>
                </a:lnTo>
                <a:lnTo>
                  <a:pt x="339" y="154"/>
                </a:lnTo>
                <a:lnTo>
                  <a:pt x="339" y="154"/>
                </a:lnTo>
                <a:lnTo>
                  <a:pt x="339" y="154"/>
                </a:lnTo>
                <a:lnTo>
                  <a:pt x="338" y="154"/>
                </a:lnTo>
                <a:lnTo>
                  <a:pt x="338" y="155"/>
                </a:lnTo>
                <a:lnTo>
                  <a:pt x="338" y="156"/>
                </a:lnTo>
                <a:lnTo>
                  <a:pt x="338" y="156"/>
                </a:lnTo>
                <a:lnTo>
                  <a:pt x="338" y="156"/>
                </a:lnTo>
                <a:lnTo>
                  <a:pt x="337" y="156"/>
                </a:lnTo>
                <a:lnTo>
                  <a:pt x="337" y="157"/>
                </a:lnTo>
                <a:lnTo>
                  <a:pt x="337" y="157"/>
                </a:lnTo>
                <a:lnTo>
                  <a:pt x="337" y="157"/>
                </a:lnTo>
                <a:lnTo>
                  <a:pt x="337" y="158"/>
                </a:lnTo>
                <a:lnTo>
                  <a:pt x="337" y="158"/>
                </a:lnTo>
                <a:lnTo>
                  <a:pt x="337" y="159"/>
                </a:lnTo>
                <a:lnTo>
                  <a:pt x="337" y="159"/>
                </a:lnTo>
                <a:lnTo>
                  <a:pt x="337" y="160"/>
                </a:lnTo>
                <a:lnTo>
                  <a:pt x="337" y="160"/>
                </a:lnTo>
                <a:lnTo>
                  <a:pt x="336" y="161"/>
                </a:lnTo>
                <a:lnTo>
                  <a:pt x="336" y="161"/>
                </a:lnTo>
                <a:lnTo>
                  <a:pt x="336" y="162"/>
                </a:lnTo>
                <a:lnTo>
                  <a:pt x="335" y="162"/>
                </a:lnTo>
                <a:lnTo>
                  <a:pt x="335" y="162"/>
                </a:lnTo>
                <a:lnTo>
                  <a:pt x="336" y="162"/>
                </a:lnTo>
                <a:lnTo>
                  <a:pt x="336" y="162"/>
                </a:lnTo>
                <a:lnTo>
                  <a:pt x="337" y="162"/>
                </a:lnTo>
                <a:lnTo>
                  <a:pt x="337" y="162"/>
                </a:lnTo>
                <a:lnTo>
                  <a:pt x="337" y="162"/>
                </a:lnTo>
                <a:lnTo>
                  <a:pt x="338" y="162"/>
                </a:lnTo>
                <a:lnTo>
                  <a:pt x="337" y="162"/>
                </a:lnTo>
                <a:lnTo>
                  <a:pt x="337" y="163"/>
                </a:lnTo>
                <a:lnTo>
                  <a:pt x="337" y="163"/>
                </a:lnTo>
                <a:lnTo>
                  <a:pt x="337" y="164"/>
                </a:lnTo>
                <a:lnTo>
                  <a:pt x="337" y="164"/>
                </a:lnTo>
                <a:lnTo>
                  <a:pt x="337" y="164"/>
                </a:lnTo>
                <a:lnTo>
                  <a:pt x="337" y="164"/>
                </a:lnTo>
                <a:lnTo>
                  <a:pt x="337" y="165"/>
                </a:lnTo>
                <a:lnTo>
                  <a:pt x="336" y="165"/>
                </a:lnTo>
                <a:lnTo>
                  <a:pt x="336" y="166"/>
                </a:lnTo>
                <a:lnTo>
                  <a:pt x="336" y="166"/>
                </a:lnTo>
                <a:lnTo>
                  <a:pt x="337" y="167"/>
                </a:lnTo>
                <a:lnTo>
                  <a:pt x="337" y="168"/>
                </a:lnTo>
                <a:lnTo>
                  <a:pt x="338" y="168"/>
                </a:lnTo>
                <a:lnTo>
                  <a:pt x="337" y="168"/>
                </a:lnTo>
                <a:lnTo>
                  <a:pt x="337" y="168"/>
                </a:lnTo>
                <a:lnTo>
                  <a:pt x="337" y="168"/>
                </a:lnTo>
                <a:lnTo>
                  <a:pt x="337" y="168"/>
                </a:lnTo>
                <a:lnTo>
                  <a:pt x="336" y="168"/>
                </a:lnTo>
                <a:lnTo>
                  <a:pt x="336" y="169"/>
                </a:lnTo>
                <a:lnTo>
                  <a:pt x="336" y="169"/>
                </a:lnTo>
                <a:lnTo>
                  <a:pt x="336" y="169"/>
                </a:lnTo>
                <a:lnTo>
                  <a:pt x="334" y="169"/>
                </a:lnTo>
                <a:lnTo>
                  <a:pt x="334" y="170"/>
                </a:lnTo>
                <a:lnTo>
                  <a:pt x="334" y="170"/>
                </a:lnTo>
                <a:lnTo>
                  <a:pt x="333" y="170"/>
                </a:lnTo>
                <a:lnTo>
                  <a:pt x="333" y="170"/>
                </a:lnTo>
                <a:lnTo>
                  <a:pt x="332" y="170"/>
                </a:lnTo>
                <a:lnTo>
                  <a:pt x="332" y="169"/>
                </a:lnTo>
                <a:lnTo>
                  <a:pt x="332" y="169"/>
                </a:lnTo>
                <a:lnTo>
                  <a:pt x="332" y="169"/>
                </a:lnTo>
                <a:lnTo>
                  <a:pt x="331" y="169"/>
                </a:lnTo>
                <a:lnTo>
                  <a:pt x="331" y="169"/>
                </a:lnTo>
                <a:lnTo>
                  <a:pt x="330" y="169"/>
                </a:lnTo>
                <a:lnTo>
                  <a:pt x="330" y="169"/>
                </a:lnTo>
                <a:lnTo>
                  <a:pt x="329" y="169"/>
                </a:lnTo>
                <a:lnTo>
                  <a:pt x="329" y="169"/>
                </a:lnTo>
                <a:lnTo>
                  <a:pt x="328" y="169"/>
                </a:lnTo>
                <a:lnTo>
                  <a:pt x="328" y="169"/>
                </a:lnTo>
                <a:lnTo>
                  <a:pt x="328" y="169"/>
                </a:lnTo>
                <a:lnTo>
                  <a:pt x="327" y="169"/>
                </a:lnTo>
                <a:lnTo>
                  <a:pt x="327" y="170"/>
                </a:lnTo>
                <a:lnTo>
                  <a:pt x="327" y="170"/>
                </a:lnTo>
                <a:lnTo>
                  <a:pt x="327" y="170"/>
                </a:lnTo>
                <a:lnTo>
                  <a:pt x="326" y="170"/>
                </a:lnTo>
                <a:lnTo>
                  <a:pt x="326" y="170"/>
                </a:lnTo>
                <a:lnTo>
                  <a:pt x="326" y="171"/>
                </a:lnTo>
                <a:lnTo>
                  <a:pt x="326" y="171"/>
                </a:lnTo>
                <a:lnTo>
                  <a:pt x="326" y="171"/>
                </a:lnTo>
                <a:lnTo>
                  <a:pt x="326" y="172"/>
                </a:lnTo>
                <a:lnTo>
                  <a:pt x="325" y="172"/>
                </a:lnTo>
                <a:lnTo>
                  <a:pt x="325" y="172"/>
                </a:lnTo>
                <a:lnTo>
                  <a:pt x="325" y="172"/>
                </a:lnTo>
                <a:lnTo>
                  <a:pt x="324" y="173"/>
                </a:lnTo>
                <a:lnTo>
                  <a:pt x="324" y="173"/>
                </a:lnTo>
                <a:lnTo>
                  <a:pt x="323" y="173"/>
                </a:lnTo>
                <a:lnTo>
                  <a:pt x="323" y="173"/>
                </a:lnTo>
                <a:lnTo>
                  <a:pt x="322" y="173"/>
                </a:lnTo>
                <a:lnTo>
                  <a:pt x="322" y="173"/>
                </a:lnTo>
                <a:lnTo>
                  <a:pt x="322" y="174"/>
                </a:lnTo>
                <a:lnTo>
                  <a:pt x="322" y="174"/>
                </a:lnTo>
                <a:lnTo>
                  <a:pt x="321" y="174"/>
                </a:lnTo>
                <a:lnTo>
                  <a:pt x="321" y="174"/>
                </a:lnTo>
                <a:lnTo>
                  <a:pt x="321" y="175"/>
                </a:lnTo>
                <a:lnTo>
                  <a:pt x="320" y="175"/>
                </a:lnTo>
                <a:lnTo>
                  <a:pt x="320" y="174"/>
                </a:lnTo>
                <a:lnTo>
                  <a:pt x="320" y="174"/>
                </a:lnTo>
                <a:lnTo>
                  <a:pt x="319" y="174"/>
                </a:lnTo>
                <a:lnTo>
                  <a:pt x="319" y="173"/>
                </a:lnTo>
                <a:lnTo>
                  <a:pt x="319" y="173"/>
                </a:lnTo>
                <a:lnTo>
                  <a:pt x="318" y="173"/>
                </a:lnTo>
                <a:lnTo>
                  <a:pt x="317" y="174"/>
                </a:lnTo>
                <a:lnTo>
                  <a:pt x="317" y="174"/>
                </a:lnTo>
                <a:lnTo>
                  <a:pt x="317" y="175"/>
                </a:lnTo>
                <a:lnTo>
                  <a:pt x="316" y="175"/>
                </a:lnTo>
                <a:lnTo>
                  <a:pt x="315" y="175"/>
                </a:lnTo>
                <a:lnTo>
                  <a:pt x="315" y="175"/>
                </a:lnTo>
                <a:lnTo>
                  <a:pt x="314" y="175"/>
                </a:lnTo>
                <a:lnTo>
                  <a:pt x="314" y="175"/>
                </a:lnTo>
                <a:lnTo>
                  <a:pt x="314" y="176"/>
                </a:lnTo>
                <a:lnTo>
                  <a:pt x="314" y="176"/>
                </a:lnTo>
                <a:lnTo>
                  <a:pt x="313" y="176"/>
                </a:lnTo>
                <a:lnTo>
                  <a:pt x="312" y="176"/>
                </a:lnTo>
                <a:lnTo>
                  <a:pt x="312" y="177"/>
                </a:lnTo>
                <a:lnTo>
                  <a:pt x="312" y="177"/>
                </a:lnTo>
                <a:lnTo>
                  <a:pt x="311" y="177"/>
                </a:lnTo>
                <a:lnTo>
                  <a:pt x="311" y="177"/>
                </a:lnTo>
                <a:lnTo>
                  <a:pt x="310" y="178"/>
                </a:lnTo>
                <a:lnTo>
                  <a:pt x="310" y="178"/>
                </a:lnTo>
                <a:lnTo>
                  <a:pt x="309" y="178"/>
                </a:lnTo>
                <a:lnTo>
                  <a:pt x="309" y="178"/>
                </a:lnTo>
                <a:lnTo>
                  <a:pt x="308" y="178"/>
                </a:lnTo>
                <a:lnTo>
                  <a:pt x="308" y="178"/>
                </a:lnTo>
                <a:lnTo>
                  <a:pt x="307" y="179"/>
                </a:lnTo>
                <a:lnTo>
                  <a:pt x="307" y="178"/>
                </a:lnTo>
                <a:lnTo>
                  <a:pt x="306" y="179"/>
                </a:lnTo>
                <a:lnTo>
                  <a:pt x="306" y="179"/>
                </a:lnTo>
                <a:lnTo>
                  <a:pt x="305" y="179"/>
                </a:lnTo>
                <a:lnTo>
                  <a:pt x="305" y="179"/>
                </a:lnTo>
                <a:lnTo>
                  <a:pt x="304" y="179"/>
                </a:lnTo>
                <a:lnTo>
                  <a:pt x="303" y="179"/>
                </a:lnTo>
                <a:lnTo>
                  <a:pt x="302" y="179"/>
                </a:lnTo>
                <a:lnTo>
                  <a:pt x="302" y="179"/>
                </a:lnTo>
                <a:lnTo>
                  <a:pt x="302" y="179"/>
                </a:lnTo>
                <a:lnTo>
                  <a:pt x="301" y="179"/>
                </a:lnTo>
                <a:lnTo>
                  <a:pt x="301" y="179"/>
                </a:lnTo>
                <a:lnTo>
                  <a:pt x="301" y="179"/>
                </a:lnTo>
                <a:lnTo>
                  <a:pt x="300" y="179"/>
                </a:lnTo>
                <a:lnTo>
                  <a:pt x="300" y="179"/>
                </a:lnTo>
                <a:lnTo>
                  <a:pt x="300" y="180"/>
                </a:lnTo>
                <a:lnTo>
                  <a:pt x="300" y="180"/>
                </a:lnTo>
                <a:lnTo>
                  <a:pt x="300" y="181"/>
                </a:lnTo>
                <a:lnTo>
                  <a:pt x="300" y="181"/>
                </a:lnTo>
                <a:lnTo>
                  <a:pt x="300" y="182"/>
                </a:lnTo>
                <a:lnTo>
                  <a:pt x="299" y="182"/>
                </a:lnTo>
                <a:lnTo>
                  <a:pt x="299" y="182"/>
                </a:lnTo>
                <a:lnTo>
                  <a:pt x="298" y="182"/>
                </a:lnTo>
                <a:lnTo>
                  <a:pt x="298" y="183"/>
                </a:lnTo>
                <a:lnTo>
                  <a:pt x="297" y="183"/>
                </a:lnTo>
                <a:lnTo>
                  <a:pt x="297" y="183"/>
                </a:lnTo>
                <a:lnTo>
                  <a:pt x="296" y="183"/>
                </a:lnTo>
                <a:lnTo>
                  <a:pt x="295" y="183"/>
                </a:lnTo>
                <a:lnTo>
                  <a:pt x="295" y="183"/>
                </a:lnTo>
                <a:lnTo>
                  <a:pt x="295" y="182"/>
                </a:lnTo>
                <a:lnTo>
                  <a:pt x="294" y="182"/>
                </a:lnTo>
                <a:lnTo>
                  <a:pt x="294" y="182"/>
                </a:lnTo>
                <a:lnTo>
                  <a:pt x="294" y="183"/>
                </a:lnTo>
                <a:lnTo>
                  <a:pt x="293" y="183"/>
                </a:lnTo>
                <a:lnTo>
                  <a:pt x="293" y="183"/>
                </a:lnTo>
                <a:lnTo>
                  <a:pt x="292" y="183"/>
                </a:lnTo>
                <a:lnTo>
                  <a:pt x="292" y="183"/>
                </a:lnTo>
                <a:lnTo>
                  <a:pt x="291" y="183"/>
                </a:lnTo>
                <a:lnTo>
                  <a:pt x="291" y="183"/>
                </a:lnTo>
                <a:lnTo>
                  <a:pt x="291" y="183"/>
                </a:lnTo>
                <a:lnTo>
                  <a:pt x="290" y="183"/>
                </a:lnTo>
                <a:lnTo>
                  <a:pt x="290" y="184"/>
                </a:lnTo>
                <a:lnTo>
                  <a:pt x="290" y="184"/>
                </a:lnTo>
                <a:lnTo>
                  <a:pt x="289" y="184"/>
                </a:lnTo>
                <a:lnTo>
                  <a:pt x="288" y="184"/>
                </a:lnTo>
                <a:lnTo>
                  <a:pt x="288" y="185"/>
                </a:lnTo>
                <a:lnTo>
                  <a:pt x="288" y="185"/>
                </a:lnTo>
                <a:lnTo>
                  <a:pt x="288" y="186"/>
                </a:lnTo>
                <a:lnTo>
                  <a:pt x="287" y="186"/>
                </a:lnTo>
                <a:lnTo>
                  <a:pt x="286" y="185"/>
                </a:lnTo>
                <a:lnTo>
                  <a:pt x="286" y="185"/>
                </a:lnTo>
                <a:lnTo>
                  <a:pt x="285" y="185"/>
                </a:lnTo>
                <a:lnTo>
                  <a:pt x="285" y="185"/>
                </a:lnTo>
                <a:lnTo>
                  <a:pt x="284" y="185"/>
                </a:lnTo>
                <a:lnTo>
                  <a:pt x="284" y="184"/>
                </a:lnTo>
                <a:lnTo>
                  <a:pt x="284" y="184"/>
                </a:lnTo>
                <a:lnTo>
                  <a:pt x="283" y="184"/>
                </a:lnTo>
                <a:lnTo>
                  <a:pt x="283" y="183"/>
                </a:lnTo>
                <a:lnTo>
                  <a:pt x="282" y="184"/>
                </a:lnTo>
                <a:lnTo>
                  <a:pt x="282" y="184"/>
                </a:lnTo>
                <a:lnTo>
                  <a:pt x="282" y="184"/>
                </a:lnTo>
                <a:lnTo>
                  <a:pt x="282" y="184"/>
                </a:lnTo>
                <a:lnTo>
                  <a:pt x="281" y="183"/>
                </a:lnTo>
                <a:lnTo>
                  <a:pt x="281" y="182"/>
                </a:lnTo>
                <a:lnTo>
                  <a:pt x="280" y="182"/>
                </a:lnTo>
                <a:lnTo>
                  <a:pt x="280" y="182"/>
                </a:lnTo>
                <a:lnTo>
                  <a:pt x="279" y="182"/>
                </a:lnTo>
                <a:lnTo>
                  <a:pt x="278" y="182"/>
                </a:lnTo>
                <a:lnTo>
                  <a:pt x="277" y="182"/>
                </a:lnTo>
                <a:lnTo>
                  <a:pt x="276" y="182"/>
                </a:lnTo>
                <a:lnTo>
                  <a:pt x="275" y="182"/>
                </a:lnTo>
                <a:lnTo>
                  <a:pt x="275" y="182"/>
                </a:lnTo>
                <a:lnTo>
                  <a:pt x="274" y="182"/>
                </a:lnTo>
                <a:lnTo>
                  <a:pt x="272" y="182"/>
                </a:lnTo>
                <a:lnTo>
                  <a:pt x="271" y="182"/>
                </a:lnTo>
                <a:lnTo>
                  <a:pt x="270" y="182"/>
                </a:lnTo>
                <a:lnTo>
                  <a:pt x="269" y="182"/>
                </a:lnTo>
                <a:lnTo>
                  <a:pt x="269" y="182"/>
                </a:lnTo>
                <a:lnTo>
                  <a:pt x="268" y="182"/>
                </a:lnTo>
                <a:lnTo>
                  <a:pt x="268" y="182"/>
                </a:lnTo>
                <a:lnTo>
                  <a:pt x="268" y="183"/>
                </a:lnTo>
                <a:lnTo>
                  <a:pt x="267" y="183"/>
                </a:lnTo>
                <a:lnTo>
                  <a:pt x="266" y="182"/>
                </a:lnTo>
                <a:lnTo>
                  <a:pt x="266" y="182"/>
                </a:lnTo>
                <a:lnTo>
                  <a:pt x="266" y="181"/>
                </a:lnTo>
                <a:lnTo>
                  <a:pt x="265" y="181"/>
                </a:lnTo>
                <a:lnTo>
                  <a:pt x="265" y="181"/>
                </a:lnTo>
                <a:lnTo>
                  <a:pt x="264" y="181"/>
                </a:lnTo>
                <a:lnTo>
                  <a:pt x="264" y="181"/>
                </a:lnTo>
                <a:lnTo>
                  <a:pt x="263" y="182"/>
                </a:lnTo>
                <a:lnTo>
                  <a:pt x="262" y="182"/>
                </a:lnTo>
                <a:lnTo>
                  <a:pt x="261" y="183"/>
                </a:lnTo>
                <a:lnTo>
                  <a:pt x="261" y="184"/>
                </a:lnTo>
                <a:lnTo>
                  <a:pt x="261" y="184"/>
                </a:lnTo>
                <a:lnTo>
                  <a:pt x="261" y="184"/>
                </a:lnTo>
                <a:lnTo>
                  <a:pt x="261" y="185"/>
                </a:lnTo>
                <a:lnTo>
                  <a:pt x="262" y="185"/>
                </a:lnTo>
                <a:lnTo>
                  <a:pt x="262" y="185"/>
                </a:lnTo>
                <a:lnTo>
                  <a:pt x="262" y="186"/>
                </a:lnTo>
                <a:lnTo>
                  <a:pt x="262" y="187"/>
                </a:lnTo>
                <a:lnTo>
                  <a:pt x="262" y="187"/>
                </a:lnTo>
                <a:lnTo>
                  <a:pt x="261" y="187"/>
                </a:lnTo>
                <a:lnTo>
                  <a:pt x="261" y="188"/>
                </a:lnTo>
                <a:lnTo>
                  <a:pt x="260" y="188"/>
                </a:lnTo>
                <a:lnTo>
                  <a:pt x="260" y="188"/>
                </a:lnTo>
                <a:lnTo>
                  <a:pt x="259" y="188"/>
                </a:lnTo>
                <a:lnTo>
                  <a:pt x="258" y="187"/>
                </a:lnTo>
                <a:lnTo>
                  <a:pt x="258" y="186"/>
                </a:lnTo>
                <a:lnTo>
                  <a:pt x="257" y="185"/>
                </a:lnTo>
                <a:lnTo>
                  <a:pt x="256" y="185"/>
                </a:lnTo>
                <a:lnTo>
                  <a:pt x="255" y="185"/>
                </a:lnTo>
                <a:lnTo>
                  <a:pt x="255" y="185"/>
                </a:lnTo>
                <a:lnTo>
                  <a:pt x="254" y="185"/>
                </a:lnTo>
                <a:lnTo>
                  <a:pt x="253" y="185"/>
                </a:lnTo>
                <a:lnTo>
                  <a:pt x="253" y="185"/>
                </a:lnTo>
                <a:lnTo>
                  <a:pt x="252" y="185"/>
                </a:lnTo>
                <a:lnTo>
                  <a:pt x="252" y="185"/>
                </a:lnTo>
                <a:lnTo>
                  <a:pt x="251" y="185"/>
                </a:lnTo>
                <a:lnTo>
                  <a:pt x="251" y="185"/>
                </a:lnTo>
                <a:lnTo>
                  <a:pt x="250" y="185"/>
                </a:lnTo>
                <a:lnTo>
                  <a:pt x="250" y="185"/>
                </a:lnTo>
                <a:lnTo>
                  <a:pt x="249" y="185"/>
                </a:lnTo>
                <a:lnTo>
                  <a:pt x="248" y="186"/>
                </a:lnTo>
                <a:lnTo>
                  <a:pt x="246" y="185"/>
                </a:lnTo>
                <a:lnTo>
                  <a:pt x="246" y="185"/>
                </a:lnTo>
                <a:lnTo>
                  <a:pt x="245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7"/>
                </a:lnTo>
                <a:lnTo>
                  <a:pt x="243" y="188"/>
                </a:lnTo>
                <a:lnTo>
                  <a:pt x="242" y="189"/>
                </a:lnTo>
                <a:lnTo>
                  <a:pt x="243" y="190"/>
                </a:lnTo>
                <a:lnTo>
                  <a:pt x="243" y="191"/>
                </a:lnTo>
                <a:lnTo>
                  <a:pt x="243" y="191"/>
                </a:lnTo>
                <a:lnTo>
                  <a:pt x="242" y="191"/>
                </a:lnTo>
                <a:lnTo>
                  <a:pt x="242" y="192"/>
                </a:lnTo>
                <a:lnTo>
                  <a:pt x="242" y="192"/>
                </a:lnTo>
                <a:lnTo>
                  <a:pt x="242" y="192"/>
                </a:lnTo>
                <a:lnTo>
                  <a:pt x="241" y="192"/>
                </a:lnTo>
                <a:lnTo>
                  <a:pt x="241" y="192"/>
                </a:lnTo>
                <a:lnTo>
                  <a:pt x="242" y="192"/>
                </a:lnTo>
                <a:lnTo>
                  <a:pt x="242" y="192"/>
                </a:lnTo>
                <a:lnTo>
                  <a:pt x="243" y="193"/>
                </a:lnTo>
                <a:lnTo>
                  <a:pt x="243" y="193"/>
                </a:lnTo>
                <a:lnTo>
                  <a:pt x="242" y="194"/>
                </a:lnTo>
                <a:lnTo>
                  <a:pt x="242" y="194"/>
                </a:lnTo>
                <a:lnTo>
                  <a:pt x="241" y="195"/>
                </a:lnTo>
                <a:lnTo>
                  <a:pt x="241" y="195"/>
                </a:lnTo>
                <a:lnTo>
                  <a:pt x="241" y="195"/>
                </a:lnTo>
                <a:lnTo>
                  <a:pt x="241" y="196"/>
                </a:lnTo>
                <a:lnTo>
                  <a:pt x="241" y="196"/>
                </a:lnTo>
                <a:lnTo>
                  <a:pt x="241" y="196"/>
                </a:lnTo>
                <a:lnTo>
                  <a:pt x="240" y="196"/>
                </a:lnTo>
                <a:lnTo>
                  <a:pt x="240" y="196"/>
                </a:lnTo>
                <a:lnTo>
                  <a:pt x="239" y="196"/>
                </a:lnTo>
                <a:lnTo>
                  <a:pt x="239" y="196"/>
                </a:lnTo>
                <a:lnTo>
                  <a:pt x="238" y="196"/>
                </a:lnTo>
                <a:lnTo>
                  <a:pt x="238" y="197"/>
                </a:lnTo>
                <a:lnTo>
                  <a:pt x="237" y="197"/>
                </a:lnTo>
                <a:lnTo>
                  <a:pt x="237" y="197"/>
                </a:lnTo>
                <a:lnTo>
                  <a:pt x="237" y="196"/>
                </a:lnTo>
                <a:lnTo>
                  <a:pt x="236" y="196"/>
                </a:lnTo>
                <a:lnTo>
                  <a:pt x="236" y="196"/>
                </a:lnTo>
                <a:lnTo>
                  <a:pt x="235" y="197"/>
                </a:lnTo>
                <a:lnTo>
                  <a:pt x="234" y="196"/>
                </a:lnTo>
                <a:lnTo>
                  <a:pt x="233" y="195"/>
                </a:lnTo>
                <a:lnTo>
                  <a:pt x="232" y="195"/>
                </a:lnTo>
                <a:lnTo>
                  <a:pt x="232" y="195"/>
                </a:lnTo>
                <a:lnTo>
                  <a:pt x="231" y="195"/>
                </a:lnTo>
                <a:lnTo>
                  <a:pt x="231" y="195"/>
                </a:lnTo>
                <a:lnTo>
                  <a:pt x="230" y="194"/>
                </a:lnTo>
                <a:lnTo>
                  <a:pt x="229" y="195"/>
                </a:lnTo>
                <a:lnTo>
                  <a:pt x="228" y="195"/>
                </a:lnTo>
                <a:lnTo>
                  <a:pt x="228" y="195"/>
                </a:lnTo>
                <a:lnTo>
                  <a:pt x="228" y="195"/>
                </a:lnTo>
                <a:lnTo>
                  <a:pt x="227" y="196"/>
                </a:lnTo>
                <a:lnTo>
                  <a:pt x="227" y="196"/>
                </a:lnTo>
                <a:lnTo>
                  <a:pt x="227" y="197"/>
                </a:lnTo>
                <a:lnTo>
                  <a:pt x="228" y="198"/>
                </a:lnTo>
                <a:lnTo>
                  <a:pt x="228" y="199"/>
                </a:lnTo>
                <a:lnTo>
                  <a:pt x="228" y="199"/>
                </a:lnTo>
                <a:lnTo>
                  <a:pt x="227" y="200"/>
                </a:lnTo>
                <a:lnTo>
                  <a:pt x="227" y="200"/>
                </a:lnTo>
                <a:lnTo>
                  <a:pt x="228" y="200"/>
                </a:lnTo>
                <a:lnTo>
                  <a:pt x="228" y="200"/>
                </a:lnTo>
                <a:lnTo>
                  <a:pt x="227" y="201"/>
                </a:lnTo>
                <a:lnTo>
                  <a:pt x="227" y="201"/>
                </a:lnTo>
                <a:lnTo>
                  <a:pt x="226" y="201"/>
                </a:lnTo>
                <a:lnTo>
                  <a:pt x="226" y="200"/>
                </a:lnTo>
                <a:lnTo>
                  <a:pt x="225" y="200"/>
                </a:lnTo>
                <a:lnTo>
                  <a:pt x="225" y="200"/>
                </a:lnTo>
                <a:lnTo>
                  <a:pt x="224" y="200"/>
                </a:lnTo>
                <a:lnTo>
                  <a:pt x="224" y="200"/>
                </a:lnTo>
                <a:lnTo>
                  <a:pt x="223" y="200"/>
                </a:lnTo>
                <a:lnTo>
                  <a:pt x="223" y="200"/>
                </a:lnTo>
                <a:lnTo>
                  <a:pt x="223" y="200"/>
                </a:lnTo>
                <a:lnTo>
                  <a:pt x="223" y="201"/>
                </a:lnTo>
                <a:lnTo>
                  <a:pt x="222" y="201"/>
                </a:lnTo>
                <a:lnTo>
                  <a:pt x="222" y="202"/>
                </a:lnTo>
                <a:lnTo>
                  <a:pt x="222" y="202"/>
                </a:lnTo>
                <a:lnTo>
                  <a:pt x="222" y="203"/>
                </a:lnTo>
                <a:lnTo>
                  <a:pt x="222" y="203"/>
                </a:lnTo>
                <a:lnTo>
                  <a:pt x="222" y="205"/>
                </a:lnTo>
                <a:lnTo>
                  <a:pt x="222" y="206"/>
                </a:lnTo>
                <a:lnTo>
                  <a:pt x="222" y="208"/>
                </a:lnTo>
                <a:lnTo>
                  <a:pt x="222" y="208"/>
                </a:lnTo>
                <a:lnTo>
                  <a:pt x="222" y="209"/>
                </a:lnTo>
                <a:lnTo>
                  <a:pt x="222" y="211"/>
                </a:lnTo>
                <a:lnTo>
                  <a:pt x="222" y="211"/>
                </a:lnTo>
                <a:lnTo>
                  <a:pt x="222" y="211"/>
                </a:lnTo>
                <a:lnTo>
                  <a:pt x="221" y="212"/>
                </a:lnTo>
                <a:lnTo>
                  <a:pt x="221" y="212"/>
                </a:lnTo>
                <a:lnTo>
                  <a:pt x="220" y="212"/>
                </a:lnTo>
                <a:lnTo>
                  <a:pt x="220" y="212"/>
                </a:lnTo>
                <a:lnTo>
                  <a:pt x="219" y="213"/>
                </a:lnTo>
                <a:lnTo>
                  <a:pt x="219" y="213"/>
                </a:lnTo>
                <a:lnTo>
                  <a:pt x="219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4"/>
                </a:lnTo>
                <a:lnTo>
                  <a:pt x="220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5"/>
                </a:lnTo>
                <a:lnTo>
                  <a:pt x="222" y="216"/>
                </a:lnTo>
                <a:lnTo>
                  <a:pt x="222" y="216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0" y="218"/>
                </a:lnTo>
                <a:lnTo>
                  <a:pt x="219" y="218"/>
                </a:lnTo>
                <a:lnTo>
                  <a:pt x="218" y="218"/>
                </a:lnTo>
                <a:lnTo>
                  <a:pt x="218" y="218"/>
                </a:lnTo>
                <a:lnTo>
                  <a:pt x="216" y="219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1"/>
                </a:lnTo>
                <a:lnTo>
                  <a:pt x="216" y="221"/>
                </a:lnTo>
                <a:lnTo>
                  <a:pt x="216" y="222"/>
                </a:lnTo>
                <a:lnTo>
                  <a:pt x="215" y="221"/>
                </a:lnTo>
                <a:lnTo>
                  <a:pt x="214" y="222"/>
                </a:lnTo>
                <a:lnTo>
                  <a:pt x="213" y="222"/>
                </a:lnTo>
                <a:lnTo>
                  <a:pt x="212" y="221"/>
                </a:lnTo>
                <a:lnTo>
                  <a:pt x="211" y="222"/>
                </a:lnTo>
                <a:lnTo>
                  <a:pt x="212" y="222"/>
                </a:lnTo>
                <a:lnTo>
                  <a:pt x="213" y="223"/>
                </a:lnTo>
                <a:lnTo>
                  <a:pt x="212" y="223"/>
                </a:lnTo>
                <a:lnTo>
                  <a:pt x="212" y="223"/>
                </a:lnTo>
                <a:lnTo>
                  <a:pt x="211" y="223"/>
                </a:lnTo>
                <a:lnTo>
                  <a:pt x="211" y="223"/>
                </a:lnTo>
                <a:lnTo>
                  <a:pt x="210" y="223"/>
                </a:lnTo>
                <a:lnTo>
                  <a:pt x="210" y="223"/>
                </a:lnTo>
                <a:lnTo>
                  <a:pt x="210" y="224"/>
                </a:lnTo>
                <a:lnTo>
                  <a:pt x="209" y="225"/>
                </a:lnTo>
                <a:lnTo>
                  <a:pt x="208" y="225"/>
                </a:lnTo>
                <a:lnTo>
                  <a:pt x="208" y="225"/>
                </a:lnTo>
                <a:lnTo>
                  <a:pt x="207" y="225"/>
                </a:lnTo>
                <a:lnTo>
                  <a:pt x="207" y="224"/>
                </a:lnTo>
                <a:lnTo>
                  <a:pt x="206" y="224"/>
                </a:lnTo>
                <a:lnTo>
                  <a:pt x="205" y="224"/>
                </a:lnTo>
                <a:lnTo>
                  <a:pt x="205" y="224"/>
                </a:lnTo>
                <a:lnTo>
                  <a:pt x="204" y="224"/>
                </a:lnTo>
                <a:lnTo>
                  <a:pt x="204" y="225"/>
                </a:lnTo>
                <a:lnTo>
                  <a:pt x="203" y="225"/>
                </a:lnTo>
                <a:lnTo>
                  <a:pt x="203" y="226"/>
                </a:lnTo>
                <a:lnTo>
                  <a:pt x="202" y="226"/>
                </a:lnTo>
                <a:lnTo>
                  <a:pt x="202" y="226"/>
                </a:lnTo>
                <a:lnTo>
                  <a:pt x="201" y="226"/>
                </a:lnTo>
                <a:lnTo>
                  <a:pt x="201" y="227"/>
                </a:lnTo>
                <a:lnTo>
                  <a:pt x="200" y="227"/>
                </a:lnTo>
                <a:lnTo>
                  <a:pt x="200" y="227"/>
                </a:lnTo>
                <a:lnTo>
                  <a:pt x="199" y="228"/>
                </a:lnTo>
                <a:lnTo>
                  <a:pt x="198" y="228"/>
                </a:lnTo>
                <a:lnTo>
                  <a:pt x="197" y="229"/>
                </a:lnTo>
                <a:lnTo>
                  <a:pt x="197" y="229"/>
                </a:lnTo>
                <a:lnTo>
                  <a:pt x="196" y="230"/>
                </a:lnTo>
                <a:lnTo>
                  <a:pt x="196" y="230"/>
                </a:lnTo>
                <a:lnTo>
                  <a:pt x="195" y="230"/>
                </a:lnTo>
                <a:lnTo>
                  <a:pt x="195" y="230"/>
                </a:lnTo>
                <a:lnTo>
                  <a:pt x="195" y="230"/>
                </a:lnTo>
                <a:lnTo>
                  <a:pt x="194" y="230"/>
                </a:lnTo>
                <a:lnTo>
                  <a:pt x="194" y="231"/>
                </a:lnTo>
                <a:lnTo>
                  <a:pt x="193" y="231"/>
                </a:lnTo>
                <a:lnTo>
                  <a:pt x="193" y="232"/>
                </a:lnTo>
                <a:lnTo>
                  <a:pt x="192" y="232"/>
                </a:lnTo>
                <a:lnTo>
                  <a:pt x="192" y="233"/>
                </a:lnTo>
                <a:lnTo>
                  <a:pt x="191" y="233"/>
                </a:lnTo>
                <a:lnTo>
                  <a:pt x="190" y="233"/>
                </a:lnTo>
                <a:lnTo>
                  <a:pt x="189" y="233"/>
                </a:lnTo>
                <a:lnTo>
                  <a:pt x="189" y="234"/>
                </a:lnTo>
                <a:lnTo>
                  <a:pt x="189" y="234"/>
                </a:lnTo>
                <a:lnTo>
                  <a:pt x="189" y="234"/>
                </a:lnTo>
                <a:lnTo>
                  <a:pt x="189" y="235"/>
                </a:lnTo>
                <a:lnTo>
                  <a:pt x="189" y="235"/>
                </a:lnTo>
                <a:lnTo>
                  <a:pt x="189" y="235"/>
                </a:lnTo>
                <a:lnTo>
                  <a:pt x="189" y="236"/>
                </a:lnTo>
                <a:lnTo>
                  <a:pt x="188" y="236"/>
                </a:lnTo>
                <a:lnTo>
                  <a:pt x="188" y="236"/>
                </a:lnTo>
                <a:lnTo>
                  <a:pt x="186" y="236"/>
                </a:lnTo>
                <a:lnTo>
                  <a:pt x="186" y="236"/>
                </a:lnTo>
                <a:lnTo>
                  <a:pt x="185" y="236"/>
                </a:lnTo>
                <a:lnTo>
                  <a:pt x="185" y="236"/>
                </a:lnTo>
                <a:lnTo>
                  <a:pt x="184" y="236"/>
                </a:lnTo>
                <a:lnTo>
                  <a:pt x="184" y="236"/>
                </a:lnTo>
                <a:lnTo>
                  <a:pt x="183" y="235"/>
                </a:lnTo>
                <a:lnTo>
                  <a:pt x="182" y="235"/>
                </a:lnTo>
                <a:lnTo>
                  <a:pt x="181" y="235"/>
                </a:lnTo>
                <a:lnTo>
                  <a:pt x="181" y="235"/>
                </a:lnTo>
                <a:lnTo>
                  <a:pt x="180" y="234"/>
                </a:lnTo>
                <a:lnTo>
                  <a:pt x="179" y="233"/>
                </a:lnTo>
                <a:lnTo>
                  <a:pt x="179" y="233"/>
                </a:lnTo>
                <a:lnTo>
                  <a:pt x="178" y="233"/>
                </a:lnTo>
                <a:lnTo>
                  <a:pt x="178" y="233"/>
                </a:lnTo>
                <a:lnTo>
                  <a:pt x="177" y="233"/>
                </a:lnTo>
                <a:lnTo>
                  <a:pt x="176" y="233"/>
                </a:lnTo>
                <a:lnTo>
                  <a:pt x="175" y="233"/>
                </a:lnTo>
                <a:lnTo>
                  <a:pt x="175" y="233"/>
                </a:lnTo>
                <a:lnTo>
                  <a:pt x="175" y="231"/>
                </a:lnTo>
                <a:lnTo>
                  <a:pt x="175" y="230"/>
                </a:lnTo>
                <a:lnTo>
                  <a:pt x="176" y="230"/>
                </a:lnTo>
                <a:lnTo>
                  <a:pt x="177" y="229"/>
                </a:lnTo>
                <a:lnTo>
                  <a:pt x="177" y="229"/>
                </a:lnTo>
                <a:lnTo>
                  <a:pt x="176" y="229"/>
                </a:lnTo>
                <a:lnTo>
                  <a:pt x="175" y="228"/>
                </a:lnTo>
                <a:lnTo>
                  <a:pt x="175" y="228"/>
                </a:lnTo>
                <a:lnTo>
                  <a:pt x="174" y="229"/>
                </a:lnTo>
                <a:lnTo>
                  <a:pt x="173" y="229"/>
                </a:lnTo>
                <a:lnTo>
                  <a:pt x="173" y="229"/>
                </a:lnTo>
                <a:lnTo>
                  <a:pt x="172" y="229"/>
                </a:lnTo>
                <a:lnTo>
                  <a:pt x="172" y="229"/>
                </a:lnTo>
                <a:lnTo>
                  <a:pt x="172" y="228"/>
                </a:lnTo>
                <a:lnTo>
                  <a:pt x="171" y="228"/>
                </a:lnTo>
                <a:lnTo>
                  <a:pt x="171" y="228"/>
                </a:lnTo>
                <a:lnTo>
                  <a:pt x="171" y="227"/>
                </a:lnTo>
                <a:lnTo>
                  <a:pt x="171" y="227"/>
                </a:lnTo>
                <a:lnTo>
                  <a:pt x="171" y="226"/>
                </a:lnTo>
                <a:lnTo>
                  <a:pt x="171" y="225"/>
                </a:lnTo>
                <a:lnTo>
                  <a:pt x="170" y="225"/>
                </a:lnTo>
                <a:lnTo>
                  <a:pt x="171" y="224"/>
                </a:lnTo>
                <a:lnTo>
                  <a:pt x="171" y="224"/>
                </a:lnTo>
                <a:lnTo>
                  <a:pt x="171" y="223"/>
                </a:lnTo>
                <a:lnTo>
                  <a:pt x="171" y="223"/>
                </a:lnTo>
                <a:lnTo>
                  <a:pt x="170" y="223"/>
                </a:lnTo>
                <a:lnTo>
                  <a:pt x="170" y="223"/>
                </a:lnTo>
                <a:lnTo>
                  <a:pt x="169" y="223"/>
                </a:lnTo>
                <a:lnTo>
                  <a:pt x="168" y="223"/>
                </a:lnTo>
                <a:lnTo>
                  <a:pt x="167" y="223"/>
                </a:lnTo>
                <a:lnTo>
                  <a:pt x="166" y="223"/>
                </a:lnTo>
                <a:lnTo>
                  <a:pt x="166" y="222"/>
                </a:lnTo>
                <a:lnTo>
                  <a:pt x="167" y="222"/>
                </a:lnTo>
                <a:lnTo>
                  <a:pt x="168" y="221"/>
                </a:lnTo>
                <a:lnTo>
                  <a:pt x="167" y="220"/>
                </a:lnTo>
                <a:lnTo>
                  <a:pt x="167" y="220"/>
                </a:lnTo>
                <a:lnTo>
                  <a:pt x="167" y="219"/>
                </a:lnTo>
                <a:lnTo>
                  <a:pt x="167" y="218"/>
                </a:lnTo>
                <a:lnTo>
                  <a:pt x="168" y="218"/>
                </a:lnTo>
                <a:lnTo>
                  <a:pt x="169" y="217"/>
                </a:lnTo>
                <a:lnTo>
                  <a:pt x="168" y="216"/>
                </a:lnTo>
                <a:lnTo>
                  <a:pt x="168" y="215"/>
                </a:lnTo>
                <a:lnTo>
                  <a:pt x="168" y="215"/>
                </a:lnTo>
                <a:lnTo>
                  <a:pt x="168" y="214"/>
                </a:lnTo>
                <a:lnTo>
                  <a:pt x="168" y="213"/>
                </a:lnTo>
                <a:lnTo>
                  <a:pt x="168" y="213"/>
                </a:lnTo>
                <a:lnTo>
                  <a:pt x="167" y="212"/>
                </a:lnTo>
                <a:lnTo>
                  <a:pt x="167" y="212"/>
                </a:lnTo>
                <a:lnTo>
                  <a:pt x="167" y="211"/>
                </a:lnTo>
                <a:lnTo>
                  <a:pt x="167" y="211"/>
                </a:lnTo>
                <a:lnTo>
                  <a:pt x="167" y="210"/>
                </a:lnTo>
                <a:lnTo>
                  <a:pt x="168" y="209"/>
                </a:lnTo>
                <a:lnTo>
                  <a:pt x="168" y="208"/>
                </a:lnTo>
                <a:lnTo>
                  <a:pt x="168" y="207"/>
                </a:lnTo>
                <a:lnTo>
                  <a:pt x="168" y="207"/>
                </a:lnTo>
                <a:lnTo>
                  <a:pt x="168" y="206"/>
                </a:lnTo>
                <a:lnTo>
                  <a:pt x="167" y="206"/>
                </a:lnTo>
                <a:lnTo>
                  <a:pt x="167" y="205"/>
                </a:lnTo>
                <a:lnTo>
                  <a:pt x="167" y="204"/>
                </a:lnTo>
                <a:lnTo>
                  <a:pt x="166" y="204"/>
                </a:lnTo>
                <a:lnTo>
                  <a:pt x="166" y="204"/>
                </a:lnTo>
                <a:lnTo>
                  <a:pt x="165" y="204"/>
                </a:lnTo>
                <a:lnTo>
                  <a:pt x="165" y="204"/>
                </a:lnTo>
                <a:lnTo>
                  <a:pt x="165" y="204"/>
                </a:lnTo>
                <a:lnTo>
                  <a:pt x="164" y="204"/>
                </a:lnTo>
                <a:lnTo>
                  <a:pt x="164" y="203"/>
                </a:lnTo>
                <a:lnTo>
                  <a:pt x="164" y="203"/>
                </a:lnTo>
                <a:lnTo>
                  <a:pt x="163" y="203"/>
                </a:lnTo>
                <a:lnTo>
                  <a:pt x="163" y="202"/>
                </a:lnTo>
                <a:lnTo>
                  <a:pt x="163" y="202"/>
                </a:lnTo>
                <a:lnTo>
                  <a:pt x="164" y="202"/>
                </a:lnTo>
                <a:lnTo>
                  <a:pt x="163" y="201"/>
                </a:lnTo>
                <a:lnTo>
                  <a:pt x="163" y="201"/>
                </a:lnTo>
                <a:lnTo>
                  <a:pt x="162" y="200"/>
                </a:lnTo>
                <a:lnTo>
                  <a:pt x="162" y="200"/>
                </a:lnTo>
                <a:lnTo>
                  <a:pt x="162" y="200"/>
                </a:lnTo>
                <a:lnTo>
                  <a:pt x="161" y="200"/>
                </a:lnTo>
                <a:lnTo>
                  <a:pt x="161" y="200"/>
                </a:lnTo>
                <a:lnTo>
                  <a:pt x="161" y="201"/>
                </a:lnTo>
                <a:lnTo>
                  <a:pt x="161" y="201"/>
                </a:lnTo>
                <a:lnTo>
                  <a:pt x="161" y="202"/>
                </a:lnTo>
                <a:lnTo>
                  <a:pt x="161" y="202"/>
                </a:lnTo>
                <a:lnTo>
                  <a:pt x="160" y="202"/>
                </a:lnTo>
                <a:lnTo>
                  <a:pt x="160" y="202"/>
                </a:lnTo>
                <a:lnTo>
                  <a:pt x="160" y="202"/>
                </a:lnTo>
                <a:lnTo>
                  <a:pt x="159" y="202"/>
                </a:lnTo>
                <a:lnTo>
                  <a:pt x="159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7" y="202"/>
                </a:lnTo>
                <a:lnTo>
                  <a:pt x="156" y="202"/>
                </a:lnTo>
                <a:lnTo>
                  <a:pt x="156" y="202"/>
                </a:lnTo>
                <a:lnTo>
                  <a:pt x="155" y="202"/>
                </a:lnTo>
                <a:lnTo>
                  <a:pt x="154" y="202"/>
                </a:lnTo>
                <a:lnTo>
                  <a:pt x="154" y="202"/>
                </a:lnTo>
                <a:lnTo>
                  <a:pt x="154" y="202"/>
                </a:lnTo>
                <a:lnTo>
                  <a:pt x="153" y="201"/>
                </a:lnTo>
                <a:lnTo>
                  <a:pt x="153" y="201"/>
                </a:lnTo>
                <a:lnTo>
                  <a:pt x="152" y="201"/>
                </a:lnTo>
                <a:lnTo>
                  <a:pt x="152" y="202"/>
                </a:lnTo>
                <a:lnTo>
                  <a:pt x="151" y="202"/>
                </a:lnTo>
                <a:lnTo>
                  <a:pt x="151" y="202"/>
                </a:lnTo>
                <a:lnTo>
                  <a:pt x="150" y="202"/>
                </a:lnTo>
                <a:lnTo>
                  <a:pt x="150" y="202"/>
                </a:lnTo>
                <a:lnTo>
                  <a:pt x="150" y="202"/>
                </a:lnTo>
                <a:lnTo>
                  <a:pt x="149" y="202"/>
                </a:lnTo>
                <a:lnTo>
                  <a:pt x="148" y="202"/>
                </a:lnTo>
                <a:lnTo>
                  <a:pt x="148" y="203"/>
                </a:lnTo>
                <a:lnTo>
                  <a:pt x="148" y="202"/>
                </a:lnTo>
                <a:lnTo>
                  <a:pt x="148" y="202"/>
                </a:lnTo>
                <a:lnTo>
                  <a:pt x="147" y="202"/>
                </a:lnTo>
                <a:lnTo>
                  <a:pt x="146" y="202"/>
                </a:lnTo>
                <a:lnTo>
                  <a:pt x="146" y="202"/>
                </a:lnTo>
                <a:lnTo>
                  <a:pt x="147" y="202"/>
                </a:lnTo>
                <a:lnTo>
                  <a:pt x="147" y="201"/>
                </a:lnTo>
                <a:lnTo>
                  <a:pt x="147" y="200"/>
                </a:lnTo>
                <a:lnTo>
                  <a:pt x="147" y="200"/>
                </a:lnTo>
                <a:lnTo>
                  <a:pt x="147" y="200"/>
                </a:lnTo>
                <a:lnTo>
                  <a:pt x="147" y="200"/>
                </a:lnTo>
                <a:lnTo>
                  <a:pt x="148" y="200"/>
                </a:lnTo>
                <a:lnTo>
                  <a:pt x="148" y="200"/>
                </a:lnTo>
                <a:lnTo>
                  <a:pt x="149" y="199"/>
                </a:lnTo>
                <a:lnTo>
                  <a:pt x="149" y="200"/>
                </a:lnTo>
                <a:lnTo>
                  <a:pt x="150" y="199"/>
                </a:lnTo>
                <a:lnTo>
                  <a:pt x="150" y="199"/>
                </a:lnTo>
                <a:lnTo>
                  <a:pt x="150" y="199"/>
                </a:lnTo>
                <a:lnTo>
                  <a:pt x="150" y="199"/>
                </a:lnTo>
                <a:lnTo>
                  <a:pt x="151" y="199"/>
                </a:lnTo>
                <a:lnTo>
                  <a:pt x="151" y="198"/>
                </a:lnTo>
                <a:lnTo>
                  <a:pt x="151" y="198"/>
                </a:lnTo>
                <a:lnTo>
                  <a:pt x="151" y="198"/>
                </a:lnTo>
                <a:lnTo>
                  <a:pt x="151" y="197"/>
                </a:lnTo>
                <a:lnTo>
                  <a:pt x="151" y="197"/>
                </a:lnTo>
                <a:lnTo>
                  <a:pt x="151" y="197"/>
                </a:lnTo>
                <a:lnTo>
                  <a:pt x="151" y="197"/>
                </a:lnTo>
                <a:lnTo>
                  <a:pt x="151" y="196"/>
                </a:lnTo>
                <a:lnTo>
                  <a:pt x="151" y="196"/>
                </a:lnTo>
                <a:lnTo>
                  <a:pt x="151" y="196"/>
                </a:lnTo>
                <a:lnTo>
                  <a:pt x="150" y="196"/>
                </a:lnTo>
                <a:lnTo>
                  <a:pt x="150" y="196"/>
                </a:lnTo>
                <a:lnTo>
                  <a:pt x="150" y="195"/>
                </a:lnTo>
                <a:lnTo>
                  <a:pt x="151" y="195"/>
                </a:lnTo>
                <a:lnTo>
                  <a:pt x="151" y="195"/>
                </a:lnTo>
                <a:lnTo>
                  <a:pt x="152" y="195"/>
                </a:lnTo>
                <a:lnTo>
                  <a:pt x="153" y="195"/>
                </a:lnTo>
                <a:lnTo>
                  <a:pt x="153" y="195"/>
                </a:lnTo>
                <a:lnTo>
                  <a:pt x="154" y="195"/>
                </a:lnTo>
                <a:lnTo>
                  <a:pt x="154" y="194"/>
                </a:lnTo>
                <a:lnTo>
                  <a:pt x="154" y="194"/>
                </a:lnTo>
                <a:lnTo>
                  <a:pt x="155" y="194"/>
                </a:lnTo>
                <a:lnTo>
                  <a:pt x="155" y="193"/>
                </a:lnTo>
                <a:lnTo>
                  <a:pt x="156" y="193"/>
                </a:lnTo>
                <a:lnTo>
                  <a:pt x="156" y="193"/>
                </a:lnTo>
                <a:lnTo>
                  <a:pt x="157" y="192"/>
                </a:lnTo>
                <a:lnTo>
                  <a:pt x="157" y="192"/>
                </a:lnTo>
                <a:lnTo>
                  <a:pt x="158" y="192"/>
                </a:lnTo>
                <a:lnTo>
                  <a:pt x="158" y="192"/>
                </a:lnTo>
                <a:lnTo>
                  <a:pt x="158" y="191"/>
                </a:lnTo>
                <a:lnTo>
                  <a:pt x="158" y="191"/>
                </a:lnTo>
                <a:lnTo>
                  <a:pt x="158" y="190"/>
                </a:lnTo>
                <a:lnTo>
                  <a:pt x="157" y="190"/>
                </a:lnTo>
                <a:lnTo>
                  <a:pt x="158" y="189"/>
                </a:lnTo>
                <a:lnTo>
                  <a:pt x="158" y="189"/>
                </a:lnTo>
                <a:lnTo>
                  <a:pt x="159" y="189"/>
                </a:lnTo>
                <a:lnTo>
                  <a:pt x="160" y="189"/>
                </a:lnTo>
                <a:lnTo>
                  <a:pt x="160" y="189"/>
                </a:lnTo>
                <a:lnTo>
                  <a:pt x="160" y="189"/>
                </a:lnTo>
                <a:lnTo>
                  <a:pt x="161" y="189"/>
                </a:lnTo>
                <a:lnTo>
                  <a:pt x="161" y="188"/>
                </a:lnTo>
                <a:lnTo>
                  <a:pt x="160" y="188"/>
                </a:lnTo>
                <a:lnTo>
                  <a:pt x="160" y="188"/>
                </a:lnTo>
                <a:lnTo>
                  <a:pt x="160" y="187"/>
                </a:lnTo>
                <a:lnTo>
                  <a:pt x="160" y="187"/>
                </a:lnTo>
                <a:lnTo>
                  <a:pt x="160" y="186"/>
                </a:lnTo>
                <a:lnTo>
                  <a:pt x="159" y="186"/>
                </a:lnTo>
                <a:lnTo>
                  <a:pt x="158" y="187"/>
                </a:lnTo>
                <a:lnTo>
                  <a:pt x="158" y="186"/>
                </a:lnTo>
                <a:lnTo>
                  <a:pt x="160" y="186"/>
                </a:lnTo>
                <a:lnTo>
                  <a:pt x="160" y="185"/>
                </a:lnTo>
                <a:lnTo>
                  <a:pt x="160" y="185"/>
                </a:lnTo>
                <a:lnTo>
                  <a:pt x="161" y="185"/>
                </a:lnTo>
                <a:lnTo>
                  <a:pt x="163" y="184"/>
                </a:lnTo>
                <a:lnTo>
                  <a:pt x="164" y="183"/>
                </a:lnTo>
                <a:lnTo>
                  <a:pt x="164" y="183"/>
                </a:lnTo>
                <a:lnTo>
                  <a:pt x="165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7" y="183"/>
                </a:lnTo>
                <a:lnTo>
                  <a:pt x="168" y="182"/>
                </a:lnTo>
                <a:lnTo>
                  <a:pt x="167" y="182"/>
                </a:lnTo>
                <a:lnTo>
                  <a:pt x="167" y="181"/>
                </a:lnTo>
                <a:lnTo>
                  <a:pt x="168" y="180"/>
                </a:lnTo>
                <a:lnTo>
                  <a:pt x="168" y="180"/>
                </a:lnTo>
                <a:lnTo>
                  <a:pt x="168" y="179"/>
                </a:lnTo>
                <a:lnTo>
                  <a:pt x="169" y="179"/>
                </a:lnTo>
                <a:lnTo>
                  <a:pt x="169" y="178"/>
                </a:lnTo>
                <a:lnTo>
                  <a:pt x="169" y="178"/>
                </a:lnTo>
                <a:lnTo>
                  <a:pt x="168" y="177"/>
                </a:lnTo>
                <a:lnTo>
                  <a:pt x="168" y="177"/>
                </a:lnTo>
                <a:lnTo>
                  <a:pt x="168" y="177"/>
                </a:lnTo>
                <a:lnTo>
                  <a:pt x="168" y="176"/>
                </a:lnTo>
                <a:lnTo>
                  <a:pt x="168" y="176"/>
                </a:lnTo>
                <a:lnTo>
                  <a:pt x="168" y="175"/>
                </a:lnTo>
                <a:lnTo>
                  <a:pt x="167" y="174"/>
                </a:lnTo>
                <a:lnTo>
                  <a:pt x="166" y="173"/>
                </a:lnTo>
                <a:lnTo>
                  <a:pt x="166" y="173"/>
                </a:lnTo>
                <a:lnTo>
                  <a:pt x="166" y="172"/>
                </a:lnTo>
                <a:lnTo>
                  <a:pt x="165" y="172"/>
                </a:lnTo>
                <a:lnTo>
                  <a:pt x="165" y="172"/>
                </a:lnTo>
                <a:lnTo>
                  <a:pt x="165" y="171"/>
                </a:lnTo>
                <a:lnTo>
                  <a:pt x="165" y="170"/>
                </a:lnTo>
                <a:lnTo>
                  <a:pt x="164" y="170"/>
                </a:lnTo>
                <a:lnTo>
                  <a:pt x="164" y="169"/>
                </a:lnTo>
                <a:lnTo>
                  <a:pt x="163" y="169"/>
                </a:lnTo>
                <a:lnTo>
                  <a:pt x="163" y="169"/>
                </a:lnTo>
                <a:lnTo>
                  <a:pt x="163" y="168"/>
                </a:lnTo>
                <a:lnTo>
                  <a:pt x="163" y="168"/>
                </a:lnTo>
                <a:lnTo>
                  <a:pt x="163" y="167"/>
                </a:lnTo>
                <a:lnTo>
                  <a:pt x="163" y="166"/>
                </a:lnTo>
                <a:lnTo>
                  <a:pt x="163" y="166"/>
                </a:lnTo>
                <a:lnTo>
                  <a:pt x="164" y="165"/>
                </a:lnTo>
                <a:lnTo>
                  <a:pt x="164" y="165"/>
                </a:lnTo>
                <a:lnTo>
                  <a:pt x="165" y="164"/>
                </a:lnTo>
                <a:lnTo>
                  <a:pt x="165" y="163"/>
                </a:lnTo>
                <a:lnTo>
                  <a:pt x="165" y="163"/>
                </a:lnTo>
                <a:lnTo>
                  <a:pt x="166" y="162"/>
                </a:lnTo>
                <a:lnTo>
                  <a:pt x="166" y="161"/>
                </a:lnTo>
                <a:lnTo>
                  <a:pt x="167" y="161"/>
                </a:lnTo>
                <a:lnTo>
                  <a:pt x="167" y="160"/>
                </a:lnTo>
                <a:lnTo>
                  <a:pt x="169" y="159"/>
                </a:lnTo>
                <a:lnTo>
                  <a:pt x="169" y="159"/>
                </a:lnTo>
                <a:lnTo>
                  <a:pt x="170" y="158"/>
                </a:lnTo>
                <a:lnTo>
                  <a:pt x="170" y="157"/>
                </a:lnTo>
                <a:lnTo>
                  <a:pt x="171" y="157"/>
                </a:lnTo>
                <a:lnTo>
                  <a:pt x="171" y="156"/>
                </a:lnTo>
                <a:lnTo>
                  <a:pt x="172" y="156"/>
                </a:lnTo>
                <a:lnTo>
                  <a:pt x="172" y="156"/>
                </a:lnTo>
                <a:lnTo>
                  <a:pt x="174" y="155"/>
                </a:lnTo>
                <a:lnTo>
                  <a:pt x="174" y="155"/>
                </a:lnTo>
                <a:lnTo>
                  <a:pt x="175" y="154"/>
                </a:lnTo>
                <a:lnTo>
                  <a:pt x="175" y="154"/>
                </a:lnTo>
                <a:lnTo>
                  <a:pt x="176" y="154"/>
                </a:lnTo>
                <a:lnTo>
                  <a:pt x="177" y="154"/>
                </a:lnTo>
                <a:lnTo>
                  <a:pt x="177" y="154"/>
                </a:lnTo>
                <a:lnTo>
                  <a:pt x="177" y="154"/>
                </a:lnTo>
                <a:lnTo>
                  <a:pt x="178" y="154"/>
                </a:lnTo>
                <a:lnTo>
                  <a:pt x="179" y="153"/>
                </a:lnTo>
                <a:lnTo>
                  <a:pt x="180" y="153"/>
                </a:lnTo>
                <a:lnTo>
                  <a:pt x="180" y="153"/>
                </a:lnTo>
                <a:lnTo>
                  <a:pt x="180" y="153"/>
                </a:lnTo>
                <a:lnTo>
                  <a:pt x="181" y="153"/>
                </a:lnTo>
                <a:lnTo>
                  <a:pt x="181" y="153"/>
                </a:lnTo>
                <a:lnTo>
                  <a:pt x="182" y="152"/>
                </a:lnTo>
                <a:lnTo>
                  <a:pt x="182" y="152"/>
                </a:lnTo>
                <a:lnTo>
                  <a:pt x="182" y="152"/>
                </a:lnTo>
                <a:lnTo>
                  <a:pt x="183" y="153"/>
                </a:lnTo>
                <a:lnTo>
                  <a:pt x="184" y="152"/>
                </a:lnTo>
                <a:lnTo>
                  <a:pt x="184" y="152"/>
                </a:lnTo>
                <a:lnTo>
                  <a:pt x="185" y="151"/>
                </a:lnTo>
                <a:lnTo>
                  <a:pt x="185" y="151"/>
                </a:lnTo>
                <a:lnTo>
                  <a:pt x="184" y="151"/>
                </a:lnTo>
                <a:lnTo>
                  <a:pt x="184" y="150"/>
                </a:lnTo>
                <a:lnTo>
                  <a:pt x="184" y="149"/>
                </a:lnTo>
                <a:lnTo>
                  <a:pt x="184" y="149"/>
                </a:lnTo>
                <a:lnTo>
                  <a:pt x="183" y="148"/>
                </a:lnTo>
                <a:lnTo>
                  <a:pt x="182" y="148"/>
                </a:lnTo>
                <a:lnTo>
                  <a:pt x="182" y="147"/>
                </a:lnTo>
                <a:lnTo>
                  <a:pt x="181" y="147"/>
                </a:lnTo>
                <a:lnTo>
                  <a:pt x="181" y="146"/>
                </a:lnTo>
                <a:lnTo>
                  <a:pt x="181" y="146"/>
                </a:lnTo>
                <a:lnTo>
                  <a:pt x="182" y="146"/>
                </a:lnTo>
                <a:lnTo>
                  <a:pt x="181" y="145"/>
                </a:lnTo>
                <a:lnTo>
                  <a:pt x="181" y="145"/>
                </a:lnTo>
                <a:lnTo>
                  <a:pt x="181" y="145"/>
                </a:lnTo>
                <a:lnTo>
                  <a:pt x="181" y="144"/>
                </a:lnTo>
                <a:lnTo>
                  <a:pt x="181" y="143"/>
                </a:lnTo>
                <a:lnTo>
                  <a:pt x="182" y="143"/>
                </a:lnTo>
                <a:lnTo>
                  <a:pt x="181" y="143"/>
                </a:lnTo>
                <a:lnTo>
                  <a:pt x="181" y="142"/>
                </a:lnTo>
                <a:lnTo>
                  <a:pt x="181" y="142"/>
                </a:lnTo>
                <a:lnTo>
                  <a:pt x="181" y="142"/>
                </a:lnTo>
                <a:lnTo>
                  <a:pt x="180" y="141"/>
                </a:lnTo>
                <a:lnTo>
                  <a:pt x="179" y="141"/>
                </a:lnTo>
                <a:lnTo>
                  <a:pt x="178" y="141"/>
                </a:lnTo>
                <a:lnTo>
                  <a:pt x="178" y="141"/>
                </a:lnTo>
                <a:lnTo>
                  <a:pt x="177" y="141"/>
                </a:lnTo>
                <a:lnTo>
                  <a:pt x="176" y="141"/>
                </a:lnTo>
                <a:lnTo>
                  <a:pt x="176" y="141"/>
                </a:lnTo>
                <a:lnTo>
                  <a:pt x="176" y="140"/>
                </a:lnTo>
                <a:lnTo>
                  <a:pt x="176" y="140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8"/>
                </a:lnTo>
                <a:lnTo>
                  <a:pt x="174" y="138"/>
                </a:lnTo>
                <a:lnTo>
                  <a:pt x="173" y="138"/>
                </a:lnTo>
                <a:lnTo>
                  <a:pt x="173" y="138"/>
                </a:lnTo>
                <a:lnTo>
                  <a:pt x="172" y="138"/>
                </a:lnTo>
                <a:lnTo>
                  <a:pt x="171" y="138"/>
                </a:lnTo>
                <a:lnTo>
                  <a:pt x="171" y="138"/>
                </a:lnTo>
                <a:lnTo>
                  <a:pt x="170" y="137"/>
                </a:lnTo>
                <a:lnTo>
                  <a:pt x="169" y="137"/>
                </a:lnTo>
                <a:lnTo>
                  <a:pt x="169" y="137"/>
                </a:lnTo>
                <a:lnTo>
                  <a:pt x="169" y="136"/>
                </a:lnTo>
                <a:lnTo>
                  <a:pt x="168" y="136"/>
                </a:lnTo>
                <a:lnTo>
                  <a:pt x="168" y="136"/>
                </a:lnTo>
                <a:lnTo>
                  <a:pt x="167" y="136"/>
                </a:lnTo>
                <a:lnTo>
                  <a:pt x="166" y="136"/>
                </a:lnTo>
                <a:lnTo>
                  <a:pt x="166" y="135"/>
                </a:lnTo>
                <a:lnTo>
                  <a:pt x="166" y="135"/>
                </a:lnTo>
                <a:lnTo>
                  <a:pt x="166" y="134"/>
                </a:lnTo>
                <a:lnTo>
                  <a:pt x="166" y="134"/>
                </a:lnTo>
                <a:lnTo>
                  <a:pt x="165" y="133"/>
                </a:lnTo>
                <a:lnTo>
                  <a:pt x="164" y="132"/>
                </a:lnTo>
                <a:lnTo>
                  <a:pt x="164" y="132"/>
                </a:lnTo>
                <a:lnTo>
                  <a:pt x="163" y="132"/>
                </a:lnTo>
                <a:lnTo>
                  <a:pt x="162" y="132"/>
                </a:lnTo>
                <a:lnTo>
                  <a:pt x="162" y="132"/>
                </a:lnTo>
                <a:lnTo>
                  <a:pt x="161" y="132"/>
                </a:lnTo>
                <a:lnTo>
                  <a:pt x="160" y="131"/>
                </a:lnTo>
                <a:lnTo>
                  <a:pt x="160" y="130"/>
                </a:lnTo>
                <a:lnTo>
                  <a:pt x="159" y="130"/>
                </a:lnTo>
                <a:lnTo>
                  <a:pt x="158" y="130"/>
                </a:lnTo>
                <a:lnTo>
                  <a:pt x="157" y="130"/>
                </a:lnTo>
                <a:lnTo>
                  <a:pt x="157" y="130"/>
                </a:lnTo>
                <a:lnTo>
                  <a:pt x="156" y="130"/>
                </a:lnTo>
                <a:lnTo>
                  <a:pt x="155" y="130"/>
                </a:lnTo>
                <a:lnTo>
                  <a:pt x="154" y="130"/>
                </a:lnTo>
                <a:lnTo>
                  <a:pt x="154" y="130"/>
                </a:lnTo>
                <a:lnTo>
                  <a:pt x="154" y="131"/>
                </a:lnTo>
                <a:lnTo>
                  <a:pt x="153" y="131"/>
                </a:lnTo>
                <a:lnTo>
                  <a:pt x="152" y="131"/>
                </a:lnTo>
                <a:lnTo>
                  <a:pt x="152" y="132"/>
                </a:lnTo>
                <a:lnTo>
                  <a:pt x="151" y="132"/>
                </a:lnTo>
                <a:lnTo>
                  <a:pt x="151" y="132"/>
                </a:lnTo>
                <a:lnTo>
                  <a:pt x="150" y="132"/>
                </a:lnTo>
                <a:lnTo>
                  <a:pt x="149" y="131"/>
                </a:lnTo>
                <a:lnTo>
                  <a:pt x="149" y="132"/>
                </a:lnTo>
                <a:lnTo>
                  <a:pt x="149" y="132"/>
                </a:lnTo>
                <a:lnTo>
                  <a:pt x="147" y="133"/>
                </a:lnTo>
                <a:lnTo>
                  <a:pt x="147" y="134"/>
                </a:lnTo>
                <a:lnTo>
                  <a:pt x="146" y="134"/>
                </a:lnTo>
                <a:lnTo>
                  <a:pt x="146" y="134"/>
                </a:lnTo>
                <a:lnTo>
                  <a:pt x="146" y="135"/>
                </a:lnTo>
                <a:lnTo>
                  <a:pt x="147" y="136"/>
                </a:lnTo>
                <a:lnTo>
                  <a:pt x="147" y="136"/>
                </a:lnTo>
                <a:lnTo>
                  <a:pt x="146" y="136"/>
                </a:lnTo>
                <a:lnTo>
                  <a:pt x="145" y="137"/>
                </a:lnTo>
                <a:lnTo>
                  <a:pt x="144" y="138"/>
                </a:lnTo>
                <a:lnTo>
                  <a:pt x="143" y="138"/>
                </a:lnTo>
                <a:lnTo>
                  <a:pt x="142" y="138"/>
                </a:lnTo>
                <a:lnTo>
                  <a:pt x="142" y="138"/>
                </a:lnTo>
                <a:lnTo>
                  <a:pt x="141" y="138"/>
                </a:lnTo>
                <a:lnTo>
                  <a:pt x="141" y="138"/>
                </a:lnTo>
                <a:lnTo>
                  <a:pt x="141" y="139"/>
                </a:lnTo>
                <a:lnTo>
                  <a:pt x="140" y="139"/>
                </a:lnTo>
                <a:lnTo>
                  <a:pt x="139" y="138"/>
                </a:lnTo>
                <a:lnTo>
                  <a:pt x="139" y="138"/>
                </a:lnTo>
                <a:lnTo>
                  <a:pt x="139" y="138"/>
                </a:lnTo>
                <a:lnTo>
                  <a:pt x="138" y="138"/>
                </a:lnTo>
                <a:lnTo>
                  <a:pt x="138" y="139"/>
                </a:lnTo>
                <a:lnTo>
                  <a:pt x="137" y="139"/>
                </a:lnTo>
                <a:lnTo>
                  <a:pt x="137" y="139"/>
                </a:lnTo>
                <a:lnTo>
                  <a:pt x="136" y="139"/>
                </a:lnTo>
                <a:lnTo>
                  <a:pt x="135" y="138"/>
                </a:lnTo>
                <a:lnTo>
                  <a:pt x="133" y="139"/>
                </a:lnTo>
                <a:lnTo>
                  <a:pt x="133" y="139"/>
                </a:lnTo>
                <a:lnTo>
                  <a:pt x="131" y="139"/>
                </a:lnTo>
                <a:lnTo>
                  <a:pt x="131" y="140"/>
                </a:lnTo>
                <a:lnTo>
                  <a:pt x="132" y="141"/>
                </a:lnTo>
                <a:lnTo>
                  <a:pt x="132" y="142"/>
                </a:lnTo>
                <a:lnTo>
                  <a:pt x="132" y="142"/>
                </a:lnTo>
                <a:lnTo>
                  <a:pt x="132" y="142"/>
                </a:lnTo>
                <a:lnTo>
                  <a:pt x="132" y="143"/>
                </a:lnTo>
                <a:lnTo>
                  <a:pt x="131" y="143"/>
                </a:lnTo>
                <a:lnTo>
                  <a:pt x="131" y="143"/>
                </a:lnTo>
                <a:lnTo>
                  <a:pt x="131" y="144"/>
                </a:lnTo>
                <a:lnTo>
                  <a:pt x="131" y="144"/>
                </a:lnTo>
                <a:lnTo>
                  <a:pt x="130" y="144"/>
                </a:lnTo>
                <a:lnTo>
                  <a:pt x="130" y="145"/>
                </a:lnTo>
                <a:lnTo>
                  <a:pt x="130" y="146"/>
                </a:lnTo>
                <a:lnTo>
                  <a:pt x="130" y="146"/>
                </a:lnTo>
                <a:lnTo>
                  <a:pt x="129" y="147"/>
                </a:lnTo>
                <a:lnTo>
                  <a:pt x="129" y="147"/>
                </a:lnTo>
                <a:lnTo>
                  <a:pt x="129" y="148"/>
                </a:lnTo>
                <a:lnTo>
                  <a:pt x="129" y="148"/>
                </a:lnTo>
                <a:lnTo>
                  <a:pt x="129" y="149"/>
                </a:lnTo>
                <a:lnTo>
                  <a:pt x="129" y="150"/>
                </a:lnTo>
                <a:lnTo>
                  <a:pt x="128" y="150"/>
                </a:lnTo>
                <a:lnTo>
                  <a:pt x="127" y="151"/>
                </a:lnTo>
                <a:lnTo>
                  <a:pt x="126" y="151"/>
                </a:lnTo>
                <a:lnTo>
                  <a:pt x="126" y="151"/>
                </a:lnTo>
                <a:lnTo>
                  <a:pt x="125" y="151"/>
                </a:lnTo>
                <a:lnTo>
                  <a:pt x="124" y="152"/>
                </a:lnTo>
                <a:lnTo>
                  <a:pt x="123" y="152"/>
                </a:lnTo>
                <a:lnTo>
                  <a:pt x="122" y="153"/>
                </a:lnTo>
                <a:lnTo>
                  <a:pt x="121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5"/>
                </a:lnTo>
                <a:lnTo>
                  <a:pt x="120" y="155"/>
                </a:lnTo>
                <a:lnTo>
                  <a:pt x="119" y="155"/>
                </a:lnTo>
                <a:lnTo>
                  <a:pt x="119" y="156"/>
                </a:lnTo>
                <a:lnTo>
                  <a:pt x="118" y="156"/>
                </a:lnTo>
                <a:lnTo>
                  <a:pt x="117" y="156"/>
                </a:lnTo>
                <a:lnTo>
                  <a:pt x="117" y="156"/>
                </a:lnTo>
                <a:lnTo>
                  <a:pt x="116" y="156"/>
                </a:lnTo>
                <a:lnTo>
                  <a:pt x="115" y="155"/>
                </a:lnTo>
                <a:lnTo>
                  <a:pt x="115" y="155"/>
                </a:lnTo>
                <a:lnTo>
                  <a:pt x="114" y="155"/>
                </a:lnTo>
                <a:lnTo>
                  <a:pt x="114" y="156"/>
                </a:lnTo>
                <a:lnTo>
                  <a:pt x="113" y="157"/>
                </a:lnTo>
                <a:lnTo>
                  <a:pt x="113" y="157"/>
                </a:lnTo>
                <a:lnTo>
                  <a:pt x="113" y="158"/>
                </a:lnTo>
                <a:lnTo>
                  <a:pt x="112" y="158"/>
                </a:lnTo>
                <a:lnTo>
                  <a:pt x="111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9"/>
                </a:lnTo>
                <a:lnTo>
                  <a:pt x="110" y="159"/>
                </a:lnTo>
                <a:lnTo>
                  <a:pt x="110" y="160"/>
                </a:lnTo>
                <a:lnTo>
                  <a:pt x="110" y="160"/>
                </a:lnTo>
                <a:lnTo>
                  <a:pt x="110" y="161"/>
                </a:lnTo>
                <a:lnTo>
                  <a:pt x="109" y="161"/>
                </a:lnTo>
                <a:lnTo>
                  <a:pt x="109" y="162"/>
                </a:lnTo>
                <a:lnTo>
                  <a:pt x="109" y="162"/>
                </a:lnTo>
                <a:lnTo>
                  <a:pt x="108" y="162"/>
                </a:lnTo>
                <a:lnTo>
                  <a:pt x="108" y="162"/>
                </a:lnTo>
                <a:lnTo>
                  <a:pt x="107" y="162"/>
                </a:lnTo>
                <a:lnTo>
                  <a:pt x="107" y="163"/>
                </a:lnTo>
                <a:lnTo>
                  <a:pt x="107" y="163"/>
                </a:lnTo>
                <a:lnTo>
                  <a:pt x="106" y="164"/>
                </a:lnTo>
                <a:lnTo>
                  <a:pt x="106" y="164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6" y="166"/>
                </a:lnTo>
                <a:lnTo>
                  <a:pt x="107" y="167"/>
                </a:lnTo>
                <a:lnTo>
                  <a:pt x="107" y="167"/>
                </a:lnTo>
                <a:lnTo>
                  <a:pt x="106" y="168"/>
                </a:lnTo>
                <a:lnTo>
                  <a:pt x="106" y="169"/>
                </a:lnTo>
                <a:lnTo>
                  <a:pt x="105" y="170"/>
                </a:lnTo>
                <a:lnTo>
                  <a:pt x="105" y="170"/>
                </a:lnTo>
                <a:lnTo>
                  <a:pt x="104" y="170"/>
                </a:lnTo>
                <a:lnTo>
                  <a:pt x="104" y="170"/>
                </a:lnTo>
                <a:lnTo>
                  <a:pt x="104" y="169"/>
                </a:lnTo>
                <a:lnTo>
                  <a:pt x="103" y="169"/>
                </a:lnTo>
                <a:lnTo>
                  <a:pt x="103" y="169"/>
                </a:lnTo>
                <a:lnTo>
                  <a:pt x="104" y="169"/>
                </a:lnTo>
                <a:lnTo>
                  <a:pt x="103" y="169"/>
                </a:lnTo>
                <a:lnTo>
                  <a:pt x="103" y="168"/>
                </a:lnTo>
                <a:lnTo>
                  <a:pt x="103" y="168"/>
                </a:lnTo>
                <a:lnTo>
                  <a:pt x="103" y="168"/>
                </a:lnTo>
                <a:lnTo>
                  <a:pt x="102" y="168"/>
                </a:lnTo>
                <a:lnTo>
                  <a:pt x="102" y="167"/>
                </a:lnTo>
                <a:lnTo>
                  <a:pt x="102" y="167"/>
                </a:lnTo>
                <a:lnTo>
                  <a:pt x="102" y="166"/>
                </a:lnTo>
                <a:lnTo>
                  <a:pt x="102" y="166"/>
                </a:lnTo>
                <a:lnTo>
                  <a:pt x="102" y="166"/>
                </a:lnTo>
                <a:lnTo>
                  <a:pt x="101" y="166"/>
                </a:lnTo>
                <a:lnTo>
                  <a:pt x="101" y="166"/>
                </a:lnTo>
                <a:lnTo>
                  <a:pt x="100" y="166"/>
                </a:lnTo>
                <a:lnTo>
                  <a:pt x="100" y="166"/>
                </a:lnTo>
                <a:lnTo>
                  <a:pt x="100" y="166"/>
                </a:lnTo>
                <a:lnTo>
                  <a:pt x="100" y="166"/>
                </a:lnTo>
                <a:lnTo>
                  <a:pt x="100" y="167"/>
                </a:lnTo>
                <a:lnTo>
                  <a:pt x="100" y="167"/>
                </a:lnTo>
                <a:lnTo>
                  <a:pt x="99" y="167"/>
                </a:lnTo>
                <a:lnTo>
                  <a:pt x="99" y="168"/>
                </a:lnTo>
                <a:lnTo>
                  <a:pt x="99" y="168"/>
                </a:lnTo>
                <a:lnTo>
                  <a:pt x="98" y="168"/>
                </a:lnTo>
                <a:lnTo>
                  <a:pt x="98" y="168"/>
                </a:lnTo>
                <a:lnTo>
                  <a:pt x="98" y="168"/>
                </a:lnTo>
                <a:lnTo>
                  <a:pt x="97" y="168"/>
                </a:lnTo>
                <a:lnTo>
                  <a:pt x="97" y="168"/>
                </a:lnTo>
                <a:lnTo>
                  <a:pt x="97" y="168"/>
                </a:lnTo>
                <a:lnTo>
                  <a:pt x="97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4" y="169"/>
                </a:lnTo>
                <a:lnTo>
                  <a:pt x="93" y="170"/>
                </a:lnTo>
                <a:lnTo>
                  <a:pt x="93" y="170"/>
                </a:lnTo>
                <a:lnTo>
                  <a:pt x="93" y="171"/>
                </a:lnTo>
                <a:lnTo>
                  <a:pt x="93" y="171"/>
                </a:lnTo>
                <a:lnTo>
                  <a:pt x="92" y="172"/>
                </a:lnTo>
                <a:lnTo>
                  <a:pt x="92" y="172"/>
                </a:lnTo>
                <a:lnTo>
                  <a:pt x="91" y="172"/>
                </a:lnTo>
                <a:lnTo>
                  <a:pt x="90" y="173"/>
                </a:lnTo>
                <a:lnTo>
                  <a:pt x="90" y="173"/>
                </a:lnTo>
                <a:lnTo>
                  <a:pt x="90" y="173"/>
                </a:lnTo>
                <a:lnTo>
                  <a:pt x="90" y="174"/>
                </a:lnTo>
                <a:lnTo>
                  <a:pt x="90" y="174"/>
                </a:lnTo>
                <a:lnTo>
                  <a:pt x="90" y="175"/>
                </a:lnTo>
                <a:lnTo>
                  <a:pt x="90" y="175"/>
                </a:lnTo>
                <a:lnTo>
                  <a:pt x="90" y="175"/>
                </a:lnTo>
                <a:lnTo>
                  <a:pt x="89" y="175"/>
                </a:lnTo>
                <a:lnTo>
                  <a:pt x="89" y="175"/>
                </a:lnTo>
                <a:lnTo>
                  <a:pt x="88" y="175"/>
                </a:lnTo>
                <a:lnTo>
                  <a:pt x="88" y="175"/>
                </a:lnTo>
                <a:lnTo>
                  <a:pt x="87" y="175"/>
                </a:lnTo>
                <a:lnTo>
                  <a:pt x="87" y="176"/>
                </a:lnTo>
                <a:lnTo>
                  <a:pt x="87" y="176"/>
                </a:lnTo>
                <a:lnTo>
                  <a:pt x="87" y="177"/>
                </a:lnTo>
                <a:lnTo>
                  <a:pt x="86" y="177"/>
                </a:lnTo>
                <a:lnTo>
                  <a:pt x="86" y="178"/>
                </a:lnTo>
                <a:lnTo>
                  <a:pt x="85" y="178"/>
                </a:lnTo>
                <a:lnTo>
                  <a:pt x="85" y="179"/>
                </a:lnTo>
                <a:lnTo>
                  <a:pt x="85" y="179"/>
                </a:lnTo>
                <a:lnTo>
                  <a:pt x="85" y="180"/>
                </a:lnTo>
                <a:lnTo>
                  <a:pt x="85" y="180"/>
                </a:lnTo>
                <a:lnTo>
                  <a:pt x="84" y="180"/>
                </a:lnTo>
                <a:lnTo>
                  <a:pt x="85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1"/>
                </a:lnTo>
                <a:lnTo>
                  <a:pt x="84" y="181"/>
                </a:lnTo>
                <a:lnTo>
                  <a:pt x="83" y="181"/>
                </a:lnTo>
                <a:lnTo>
                  <a:pt x="83" y="182"/>
                </a:lnTo>
                <a:lnTo>
                  <a:pt x="82" y="182"/>
                </a:lnTo>
                <a:lnTo>
                  <a:pt x="82" y="182"/>
                </a:lnTo>
                <a:lnTo>
                  <a:pt x="81" y="181"/>
                </a:lnTo>
                <a:lnTo>
                  <a:pt x="81" y="182"/>
                </a:lnTo>
                <a:lnTo>
                  <a:pt x="80" y="182"/>
                </a:lnTo>
                <a:lnTo>
                  <a:pt x="80" y="182"/>
                </a:lnTo>
                <a:lnTo>
                  <a:pt x="79" y="182"/>
                </a:lnTo>
                <a:lnTo>
                  <a:pt x="79" y="182"/>
                </a:lnTo>
                <a:lnTo>
                  <a:pt x="79" y="181"/>
                </a:lnTo>
                <a:lnTo>
                  <a:pt x="79" y="181"/>
                </a:lnTo>
                <a:lnTo>
                  <a:pt x="78" y="181"/>
                </a:lnTo>
                <a:lnTo>
                  <a:pt x="78" y="180"/>
                </a:lnTo>
                <a:lnTo>
                  <a:pt x="78" y="180"/>
                </a:lnTo>
                <a:lnTo>
                  <a:pt x="77" y="179"/>
                </a:lnTo>
                <a:lnTo>
                  <a:pt x="77" y="179"/>
                </a:lnTo>
                <a:lnTo>
                  <a:pt x="76" y="179"/>
                </a:lnTo>
                <a:lnTo>
                  <a:pt x="76" y="179"/>
                </a:lnTo>
                <a:lnTo>
                  <a:pt x="75" y="179"/>
                </a:lnTo>
                <a:lnTo>
                  <a:pt x="74" y="179"/>
                </a:lnTo>
                <a:lnTo>
                  <a:pt x="74" y="180"/>
                </a:lnTo>
                <a:lnTo>
                  <a:pt x="73" y="181"/>
                </a:lnTo>
                <a:lnTo>
                  <a:pt x="73" y="181"/>
                </a:lnTo>
                <a:lnTo>
                  <a:pt x="72" y="181"/>
                </a:lnTo>
                <a:lnTo>
                  <a:pt x="72" y="182"/>
                </a:lnTo>
                <a:lnTo>
                  <a:pt x="72" y="182"/>
                </a:lnTo>
                <a:lnTo>
                  <a:pt x="72" y="183"/>
                </a:lnTo>
                <a:lnTo>
                  <a:pt x="72" y="183"/>
                </a:lnTo>
                <a:lnTo>
                  <a:pt x="72" y="184"/>
                </a:lnTo>
                <a:lnTo>
                  <a:pt x="72" y="184"/>
                </a:lnTo>
                <a:lnTo>
                  <a:pt x="72" y="185"/>
                </a:lnTo>
                <a:lnTo>
                  <a:pt x="72" y="186"/>
                </a:lnTo>
                <a:lnTo>
                  <a:pt x="73" y="186"/>
                </a:lnTo>
                <a:lnTo>
                  <a:pt x="72" y="187"/>
                </a:lnTo>
                <a:lnTo>
                  <a:pt x="72" y="187"/>
                </a:lnTo>
                <a:lnTo>
                  <a:pt x="71" y="188"/>
                </a:lnTo>
                <a:lnTo>
                  <a:pt x="71" y="187"/>
                </a:lnTo>
                <a:lnTo>
                  <a:pt x="70" y="187"/>
                </a:lnTo>
                <a:lnTo>
                  <a:pt x="70" y="187"/>
                </a:lnTo>
                <a:lnTo>
                  <a:pt x="69" y="187"/>
                </a:lnTo>
                <a:lnTo>
                  <a:pt x="69" y="187"/>
                </a:lnTo>
                <a:lnTo>
                  <a:pt x="68" y="187"/>
                </a:lnTo>
                <a:lnTo>
                  <a:pt x="67" y="187"/>
                </a:lnTo>
                <a:lnTo>
                  <a:pt x="67" y="186"/>
                </a:lnTo>
                <a:lnTo>
                  <a:pt x="67" y="186"/>
                </a:lnTo>
                <a:lnTo>
                  <a:pt x="67" y="186"/>
                </a:lnTo>
                <a:lnTo>
                  <a:pt x="67" y="185"/>
                </a:lnTo>
                <a:lnTo>
                  <a:pt x="66" y="185"/>
                </a:lnTo>
                <a:lnTo>
                  <a:pt x="66" y="185"/>
                </a:lnTo>
                <a:lnTo>
                  <a:pt x="66" y="184"/>
                </a:lnTo>
                <a:lnTo>
                  <a:pt x="66" y="184"/>
                </a:lnTo>
                <a:lnTo>
                  <a:pt x="65" y="183"/>
                </a:lnTo>
                <a:lnTo>
                  <a:pt x="65" y="182"/>
                </a:lnTo>
                <a:lnTo>
                  <a:pt x="64" y="182"/>
                </a:lnTo>
                <a:lnTo>
                  <a:pt x="64" y="182"/>
                </a:lnTo>
                <a:lnTo>
                  <a:pt x="63" y="182"/>
                </a:lnTo>
                <a:lnTo>
                  <a:pt x="63" y="182"/>
                </a:lnTo>
                <a:lnTo>
                  <a:pt x="63" y="182"/>
                </a:lnTo>
                <a:lnTo>
                  <a:pt x="62" y="182"/>
                </a:lnTo>
                <a:lnTo>
                  <a:pt x="62" y="182"/>
                </a:lnTo>
                <a:lnTo>
                  <a:pt x="62" y="183"/>
                </a:lnTo>
                <a:lnTo>
                  <a:pt x="61" y="183"/>
                </a:lnTo>
                <a:lnTo>
                  <a:pt x="61" y="183"/>
                </a:lnTo>
                <a:lnTo>
                  <a:pt x="61" y="183"/>
                </a:lnTo>
                <a:lnTo>
                  <a:pt x="60" y="183"/>
                </a:lnTo>
                <a:lnTo>
                  <a:pt x="60" y="184"/>
                </a:lnTo>
                <a:lnTo>
                  <a:pt x="58" y="185"/>
                </a:lnTo>
                <a:lnTo>
                  <a:pt x="57" y="185"/>
                </a:lnTo>
                <a:lnTo>
                  <a:pt x="57" y="186"/>
                </a:lnTo>
                <a:lnTo>
                  <a:pt x="57" y="186"/>
                </a:lnTo>
                <a:lnTo>
                  <a:pt x="56" y="186"/>
                </a:lnTo>
                <a:lnTo>
                  <a:pt x="56" y="187"/>
                </a:lnTo>
                <a:lnTo>
                  <a:pt x="56" y="187"/>
                </a:lnTo>
                <a:lnTo>
                  <a:pt x="55" y="187"/>
                </a:lnTo>
                <a:lnTo>
                  <a:pt x="55" y="188"/>
                </a:lnTo>
                <a:lnTo>
                  <a:pt x="54" y="188"/>
                </a:lnTo>
                <a:lnTo>
                  <a:pt x="52" y="188"/>
                </a:lnTo>
                <a:lnTo>
                  <a:pt x="52" y="187"/>
                </a:lnTo>
                <a:lnTo>
                  <a:pt x="51" y="187"/>
                </a:lnTo>
                <a:lnTo>
                  <a:pt x="51" y="188"/>
                </a:lnTo>
                <a:lnTo>
                  <a:pt x="51" y="188"/>
                </a:lnTo>
                <a:lnTo>
                  <a:pt x="50" y="188"/>
                </a:lnTo>
                <a:lnTo>
                  <a:pt x="50" y="188"/>
                </a:lnTo>
                <a:lnTo>
                  <a:pt x="50" y="187"/>
                </a:lnTo>
                <a:lnTo>
                  <a:pt x="49" y="187"/>
                </a:lnTo>
                <a:lnTo>
                  <a:pt x="49" y="187"/>
                </a:lnTo>
                <a:lnTo>
                  <a:pt x="49" y="187"/>
                </a:lnTo>
                <a:lnTo>
                  <a:pt x="49" y="186"/>
                </a:lnTo>
                <a:lnTo>
                  <a:pt x="49" y="185"/>
                </a:lnTo>
                <a:lnTo>
                  <a:pt x="49" y="184"/>
                </a:lnTo>
                <a:lnTo>
                  <a:pt x="49" y="184"/>
                </a:lnTo>
                <a:lnTo>
                  <a:pt x="48" y="183"/>
                </a:lnTo>
                <a:lnTo>
                  <a:pt x="48" y="183"/>
                </a:lnTo>
                <a:lnTo>
                  <a:pt x="49" y="182"/>
                </a:lnTo>
                <a:lnTo>
                  <a:pt x="49" y="182"/>
                </a:lnTo>
                <a:lnTo>
                  <a:pt x="49" y="182"/>
                </a:lnTo>
                <a:lnTo>
                  <a:pt x="49" y="181"/>
                </a:lnTo>
                <a:lnTo>
                  <a:pt x="48" y="181"/>
                </a:lnTo>
                <a:lnTo>
                  <a:pt x="48" y="181"/>
                </a:lnTo>
                <a:lnTo>
                  <a:pt x="49" y="180"/>
                </a:lnTo>
                <a:lnTo>
                  <a:pt x="48" y="180"/>
                </a:lnTo>
                <a:lnTo>
                  <a:pt x="47" y="181"/>
                </a:lnTo>
                <a:lnTo>
                  <a:pt x="47" y="181"/>
                </a:lnTo>
                <a:lnTo>
                  <a:pt x="48" y="179"/>
                </a:lnTo>
                <a:lnTo>
                  <a:pt x="48" y="179"/>
                </a:lnTo>
                <a:lnTo>
                  <a:pt x="48" y="178"/>
                </a:lnTo>
                <a:lnTo>
                  <a:pt x="48" y="178"/>
                </a:lnTo>
                <a:lnTo>
                  <a:pt x="47" y="178"/>
                </a:lnTo>
                <a:lnTo>
                  <a:pt x="47" y="177"/>
                </a:lnTo>
                <a:lnTo>
                  <a:pt x="47" y="177"/>
                </a:lnTo>
                <a:lnTo>
                  <a:pt x="47" y="177"/>
                </a:lnTo>
                <a:lnTo>
                  <a:pt x="47" y="176"/>
                </a:lnTo>
                <a:lnTo>
                  <a:pt x="47" y="176"/>
                </a:lnTo>
                <a:lnTo>
                  <a:pt x="47" y="175"/>
                </a:lnTo>
                <a:lnTo>
                  <a:pt x="47" y="175"/>
                </a:lnTo>
                <a:lnTo>
                  <a:pt x="46" y="174"/>
                </a:lnTo>
                <a:lnTo>
                  <a:pt x="46" y="173"/>
                </a:lnTo>
                <a:lnTo>
                  <a:pt x="46" y="173"/>
                </a:lnTo>
                <a:lnTo>
                  <a:pt x="45" y="173"/>
                </a:lnTo>
                <a:lnTo>
                  <a:pt x="45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3" y="173"/>
                </a:lnTo>
                <a:lnTo>
                  <a:pt x="43" y="173"/>
                </a:lnTo>
                <a:lnTo>
                  <a:pt x="43" y="172"/>
                </a:lnTo>
                <a:lnTo>
                  <a:pt x="43" y="172"/>
                </a:lnTo>
                <a:lnTo>
                  <a:pt x="42" y="172"/>
                </a:lnTo>
                <a:lnTo>
                  <a:pt x="42" y="172"/>
                </a:lnTo>
                <a:lnTo>
                  <a:pt x="41" y="172"/>
                </a:lnTo>
                <a:lnTo>
                  <a:pt x="41" y="173"/>
                </a:lnTo>
                <a:lnTo>
                  <a:pt x="41" y="173"/>
                </a:lnTo>
                <a:lnTo>
                  <a:pt x="40" y="174"/>
                </a:lnTo>
                <a:lnTo>
                  <a:pt x="40" y="174"/>
                </a:lnTo>
                <a:lnTo>
                  <a:pt x="40" y="174"/>
                </a:lnTo>
                <a:lnTo>
                  <a:pt x="40" y="174"/>
                </a:lnTo>
                <a:lnTo>
                  <a:pt x="40" y="175"/>
                </a:lnTo>
                <a:lnTo>
                  <a:pt x="39" y="175"/>
                </a:lnTo>
                <a:lnTo>
                  <a:pt x="38" y="175"/>
                </a:lnTo>
                <a:lnTo>
                  <a:pt x="38" y="176"/>
                </a:lnTo>
                <a:lnTo>
                  <a:pt x="37" y="177"/>
                </a:lnTo>
                <a:lnTo>
                  <a:pt x="37" y="177"/>
                </a:lnTo>
                <a:lnTo>
                  <a:pt x="37" y="177"/>
                </a:lnTo>
                <a:lnTo>
                  <a:pt x="36" y="177"/>
                </a:lnTo>
                <a:lnTo>
                  <a:pt x="35" y="177"/>
                </a:lnTo>
                <a:lnTo>
                  <a:pt x="34" y="176"/>
                </a:lnTo>
                <a:lnTo>
                  <a:pt x="34" y="176"/>
                </a:lnTo>
                <a:lnTo>
                  <a:pt x="33" y="176"/>
                </a:lnTo>
                <a:lnTo>
                  <a:pt x="33" y="176"/>
                </a:lnTo>
                <a:lnTo>
                  <a:pt x="32" y="176"/>
                </a:lnTo>
                <a:lnTo>
                  <a:pt x="32" y="176"/>
                </a:lnTo>
                <a:lnTo>
                  <a:pt x="32" y="176"/>
                </a:lnTo>
                <a:lnTo>
                  <a:pt x="31" y="177"/>
                </a:lnTo>
                <a:lnTo>
                  <a:pt x="31" y="177"/>
                </a:lnTo>
                <a:lnTo>
                  <a:pt x="31" y="177"/>
                </a:lnTo>
                <a:lnTo>
                  <a:pt x="30" y="177"/>
                </a:lnTo>
                <a:lnTo>
                  <a:pt x="30" y="177"/>
                </a:lnTo>
                <a:lnTo>
                  <a:pt x="30" y="177"/>
                </a:lnTo>
                <a:lnTo>
                  <a:pt x="29" y="177"/>
                </a:lnTo>
                <a:lnTo>
                  <a:pt x="29" y="177"/>
                </a:lnTo>
                <a:lnTo>
                  <a:pt x="29" y="177"/>
                </a:lnTo>
                <a:lnTo>
                  <a:pt x="28" y="178"/>
                </a:lnTo>
                <a:lnTo>
                  <a:pt x="28" y="178"/>
                </a:lnTo>
                <a:lnTo>
                  <a:pt x="28" y="179"/>
                </a:lnTo>
                <a:lnTo>
                  <a:pt x="28" y="179"/>
                </a:lnTo>
                <a:lnTo>
                  <a:pt x="27" y="179"/>
                </a:lnTo>
                <a:lnTo>
                  <a:pt x="26" y="179"/>
                </a:lnTo>
                <a:lnTo>
                  <a:pt x="25" y="179"/>
                </a:lnTo>
                <a:lnTo>
                  <a:pt x="24" y="179"/>
                </a:lnTo>
                <a:lnTo>
                  <a:pt x="24" y="179"/>
                </a:lnTo>
                <a:lnTo>
                  <a:pt x="23" y="179"/>
                </a:lnTo>
                <a:lnTo>
                  <a:pt x="23" y="179"/>
                </a:lnTo>
                <a:lnTo>
                  <a:pt x="22" y="179"/>
                </a:lnTo>
                <a:lnTo>
                  <a:pt x="22" y="179"/>
                </a:lnTo>
                <a:lnTo>
                  <a:pt x="21" y="180"/>
                </a:lnTo>
                <a:lnTo>
                  <a:pt x="21" y="180"/>
                </a:lnTo>
                <a:lnTo>
                  <a:pt x="20" y="180"/>
                </a:lnTo>
                <a:lnTo>
                  <a:pt x="20" y="179"/>
                </a:lnTo>
                <a:lnTo>
                  <a:pt x="20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79"/>
                </a:lnTo>
                <a:lnTo>
                  <a:pt x="18" y="180"/>
                </a:lnTo>
                <a:lnTo>
                  <a:pt x="18" y="179"/>
                </a:lnTo>
                <a:lnTo>
                  <a:pt x="17" y="179"/>
                </a:lnTo>
                <a:lnTo>
                  <a:pt x="17" y="179"/>
                </a:lnTo>
                <a:lnTo>
                  <a:pt x="17" y="178"/>
                </a:lnTo>
                <a:lnTo>
                  <a:pt x="17" y="178"/>
                </a:lnTo>
                <a:lnTo>
                  <a:pt x="17" y="178"/>
                </a:lnTo>
                <a:lnTo>
                  <a:pt x="16" y="177"/>
                </a:lnTo>
                <a:lnTo>
                  <a:pt x="16" y="177"/>
                </a:lnTo>
                <a:lnTo>
                  <a:pt x="17" y="177"/>
                </a:lnTo>
                <a:lnTo>
                  <a:pt x="16" y="176"/>
                </a:lnTo>
                <a:lnTo>
                  <a:pt x="16" y="176"/>
                </a:lnTo>
                <a:lnTo>
                  <a:pt x="16" y="175"/>
                </a:lnTo>
                <a:lnTo>
                  <a:pt x="15" y="175"/>
                </a:lnTo>
                <a:lnTo>
                  <a:pt x="15" y="175"/>
                </a:lnTo>
                <a:lnTo>
                  <a:pt x="14" y="174"/>
                </a:lnTo>
                <a:lnTo>
                  <a:pt x="15" y="174"/>
                </a:lnTo>
                <a:lnTo>
                  <a:pt x="14" y="173"/>
                </a:lnTo>
                <a:lnTo>
                  <a:pt x="14" y="173"/>
                </a:lnTo>
                <a:lnTo>
                  <a:pt x="14" y="173"/>
                </a:lnTo>
                <a:lnTo>
                  <a:pt x="13" y="172"/>
                </a:lnTo>
                <a:lnTo>
                  <a:pt x="13" y="172"/>
                </a:lnTo>
                <a:lnTo>
                  <a:pt x="13" y="172"/>
                </a:lnTo>
                <a:lnTo>
                  <a:pt x="12" y="172"/>
                </a:lnTo>
                <a:lnTo>
                  <a:pt x="12" y="171"/>
                </a:lnTo>
                <a:lnTo>
                  <a:pt x="11" y="170"/>
                </a:lnTo>
                <a:lnTo>
                  <a:pt x="11" y="170"/>
                </a:lnTo>
                <a:lnTo>
                  <a:pt x="10" y="169"/>
                </a:lnTo>
                <a:lnTo>
                  <a:pt x="10" y="169"/>
                </a:lnTo>
                <a:lnTo>
                  <a:pt x="10" y="170"/>
                </a:lnTo>
                <a:lnTo>
                  <a:pt x="9" y="170"/>
                </a:lnTo>
                <a:lnTo>
                  <a:pt x="9" y="169"/>
                </a:lnTo>
                <a:lnTo>
                  <a:pt x="9" y="169"/>
                </a:lnTo>
                <a:lnTo>
                  <a:pt x="9" y="168"/>
                </a:lnTo>
                <a:lnTo>
                  <a:pt x="9" y="168"/>
                </a:lnTo>
                <a:lnTo>
                  <a:pt x="9" y="168"/>
                </a:lnTo>
                <a:lnTo>
                  <a:pt x="8" y="168"/>
                </a:lnTo>
                <a:lnTo>
                  <a:pt x="8" y="167"/>
                </a:lnTo>
                <a:lnTo>
                  <a:pt x="8" y="167"/>
                </a:lnTo>
                <a:lnTo>
                  <a:pt x="7" y="167"/>
                </a:lnTo>
                <a:lnTo>
                  <a:pt x="7" y="166"/>
                </a:lnTo>
                <a:lnTo>
                  <a:pt x="7" y="166"/>
                </a:lnTo>
                <a:lnTo>
                  <a:pt x="6" y="166"/>
                </a:lnTo>
                <a:lnTo>
                  <a:pt x="6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5"/>
                </a:lnTo>
                <a:lnTo>
                  <a:pt x="5" y="165"/>
                </a:lnTo>
                <a:lnTo>
                  <a:pt x="5" y="164"/>
                </a:lnTo>
                <a:lnTo>
                  <a:pt x="6" y="164"/>
                </a:lnTo>
                <a:lnTo>
                  <a:pt x="6" y="164"/>
                </a:lnTo>
                <a:lnTo>
                  <a:pt x="5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7" y="162"/>
                </a:lnTo>
                <a:lnTo>
                  <a:pt x="7" y="162"/>
                </a:lnTo>
                <a:lnTo>
                  <a:pt x="8" y="162"/>
                </a:lnTo>
                <a:lnTo>
                  <a:pt x="8" y="162"/>
                </a:lnTo>
                <a:lnTo>
                  <a:pt x="9" y="161"/>
                </a:lnTo>
                <a:lnTo>
                  <a:pt x="9" y="161"/>
                </a:lnTo>
                <a:lnTo>
                  <a:pt x="9" y="161"/>
                </a:lnTo>
                <a:lnTo>
                  <a:pt x="9" y="160"/>
                </a:lnTo>
                <a:lnTo>
                  <a:pt x="10" y="160"/>
                </a:lnTo>
                <a:lnTo>
                  <a:pt x="11" y="160"/>
                </a:lnTo>
                <a:lnTo>
                  <a:pt x="11" y="160"/>
                </a:lnTo>
                <a:lnTo>
                  <a:pt x="11" y="160"/>
                </a:lnTo>
                <a:lnTo>
                  <a:pt x="11" y="159"/>
                </a:lnTo>
                <a:lnTo>
                  <a:pt x="11" y="159"/>
                </a:lnTo>
                <a:lnTo>
                  <a:pt x="11" y="158"/>
                </a:lnTo>
                <a:lnTo>
                  <a:pt x="11" y="158"/>
                </a:lnTo>
                <a:lnTo>
                  <a:pt x="11" y="157"/>
                </a:lnTo>
                <a:lnTo>
                  <a:pt x="11" y="157"/>
                </a:lnTo>
                <a:lnTo>
                  <a:pt x="12" y="156"/>
                </a:lnTo>
                <a:lnTo>
                  <a:pt x="12" y="156"/>
                </a:lnTo>
                <a:lnTo>
                  <a:pt x="11" y="156"/>
                </a:lnTo>
                <a:lnTo>
                  <a:pt x="11" y="155"/>
                </a:lnTo>
                <a:lnTo>
                  <a:pt x="11" y="155"/>
                </a:lnTo>
                <a:lnTo>
                  <a:pt x="12" y="155"/>
                </a:lnTo>
                <a:lnTo>
                  <a:pt x="12" y="154"/>
                </a:lnTo>
                <a:lnTo>
                  <a:pt x="12" y="154"/>
                </a:lnTo>
                <a:lnTo>
                  <a:pt x="12" y="154"/>
                </a:lnTo>
                <a:lnTo>
                  <a:pt x="12" y="154"/>
                </a:lnTo>
                <a:lnTo>
                  <a:pt x="12" y="154"/>
                </a:lnTo>
                <a:lnTo>
                  <a:pt x="12" y="153"/>
                </a:lnTo>
                <a:lnTo>
                  <a:pt x="13" y="153"/>
                </a:lnTo>
                <a:lnTo>
                  <a:pt x="13" y="152"/>
                </a:lnTo>
                <a:lnTo>
                  <a:pt x="14" y="152"/>
                </a:lnTo>
                <a:lnTo>
                  <a:pt x="14" y="152"/>
                </a:lnTo>
                <a:lnTo>
                  <a:pt x="14" y="151"/>
                </a:lnTo>
                <a:lnTo>
                  <a:pt x="13" y="151"/>
                </a:lnTo>
                <a:lnTo>
                  <a:pt x="13" y="150"/>
                </a:lnTo>
                <a:lnTo>
                  <a:pt x="13" y="150"/>
                </a:lnTo>
                <a:lnTo>
                  <a:pt x="13" y="150"/>
                </a:lnTo>
                <a:lnTo>
                  <a:pt x="12" y="149"/>
                </a:lnTo>
                <a:lnTo>
                  <a:pt x="12" y="149"/>
                </a:lnTo>
                <a:lnTo>
                  <a:pt x="13" y="149"/>
                </a:lnTo>
                <a:lnTo>
                  <a:pt x="13" y="149"/>
                </a:lnTo>
                <a:lnTo>
                  <a:pt x="14" y="149"/>
                </a:lnTo>
                <a:lnTo>
                  <a:pt x="15" y="149"/>
                </a:lnTo>
                <a:lnTo>
                  <a:pt x="15" y="149"/>
                </a:lnTo>
                <a:lnTo>
                  <a:pt x="16" y="149"/>
                </a:lnTo>
                <a:lnTo>
                  <a:pt x="16" y="149"/>
                </a:lnTo>
                <a:lnTo>
                  <a:pt x="17" y="149"/>
                </a:lnTo>
                <a:lnTo>
                  <a:pt x="17" y="149"/>
                </a:lnTo>
                <a:lnTo>
                  <a:pt x="17" y="148"/>
                </a:lnTo>
                <a:lnTo>
                  <a:pt x="17" y="148"/>
                </a:lnTo>
                <a:lnTo>
                  <a:pt x="17" y="147"/>
                </a:lnTo>
                <a:lnTo>
                  <a:pt x="17" y="147"/>
                </a:lnTo>
                <a:lnTo>
                  <a:pt x="17" y="146"/>
                </a:lnTo>
                <a:lnTo>
                  <a:pt x="18" y="146"/>
                </a:lnTo>
                <a:lnTo>
                  <a:pt x="18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5"/>
                </a:lnTo>
                <a:lnTo>
                  <a:pt x="19" y="144"/>
                </a:lnTo>
                <a:lnTo>
                  <a:pt x="19" y="144"/>
                </a:lnTo>
                <a:lnTo>
                  <a:pt x="18" y="144"/>
                </a:lnTo>
                <a:lnTo>
                  <a:pt x="17" y="144"/>
                </a:lnTo>
                <a:lnTo>
                  <a:pt x="17" y="143"/>
                </a:lnTo>
                <a:lnTo>
                  <a:pt x="18" y="143"/>
                </a:lnTo>
                <a:lnTo>
                  <a:pt x="18" y="143"/>
                </a:lnTo>
                <a:lnTo>
                  <a:pt x="19" y="143"/>
                </a:lnTo>
                <a:lnTo>
                  <a:pt x="19" y="142"/>
                </a:lnTo>
                <a:lnTo>
                  <a:pt x="19" y="142"/>
                </a:lnTo>
                <a:lnTo>
                  <a:pt x="19" y="142"/>
                </a:lnTo>
                <a:lnTo>
                  <a:pt x="19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0"/>
                </a:lnTo>
                <a:lnTo>
                  <a:pt x="20" y="140"/>
                </a:lnTo>
                <a:lnTo>
                  <a:pt x="20" y="139"/>
                </a:lnTo>
                <a:lnTo>
                  <a:pt x="20" y="139"/>
                </a:lnTo>
                <a:lnTo>
                  <a:pt x="21" y="139"/>
                </a:lnTo>
                <a:lnTo>
                  <a:pt x="21" y="138"/>
                </a:lnTo>
                <a:lnTo>
                  <a:pt x="21" y="138"/>
                </a:lnTo>
                <a:lnTo>
                  <a:pt x="21" y="137"/>
                </a:lnTo>
                <a:lnTo>
                  <a:pt x="22" y="137"/>
                </a:lnTo>
                <a:lnTo>
                  <a:pt x="22" y="136"/>
                </a:lnTo>
                <a:lnTo>
                  <a:pt x="22" y="136"/>
                </a:lnTo>
                <a:lnTo>
                  <a:pt x="22" y="135"/>
                </a:lnTo>
                <a:lnTo>
                  <a:pt x="22" y="135"/>
                </a:lnTo>
                <a:lnTo>
                  <a:pt x="22" y="134"/>
                </a:lnTo>
                <a:lnTo>
                  <a:pt x="22" y="134"/>
                </a:lnTo>
                <a:lnTo>
                  <a:pt x="22" y="134"/>
                </a:lnTo>
                <a:lnTo>
                  <a:pt x="22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2"/>
                </a:lnTo>
                <a:lnTo>
                  <a:pt x="23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0"/>
                </a:lnTo>
                <a:lnTo>
                  <a:pt x="23" y="130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8"/>
                </a:lnTo>
                <a:lnTo>
                  <a:pt x="22" y="128"/>
                </a:lnTo>
                <a:lnTo>
                  <a:pt x="22" y="127"/>
                </a:lnTo>
                <a:lnTo>
                  <a:pt x="22" y="127"/>
                </a:lnTo>
                <a:lnTo>
                  <a:pt x="22" y="126"/>
                </a:lnTo>
                <a:lnTo>
                  <a:pt x="21" y="126"/>
                </a:lnTo>
                <a:lnTo>
                  <a:pt x="21" y="126"/>
                </a:lnTo>
                <a:lnTo>
                  <a:pt x="19" y="127"/>
                </a:lnTo>
                <a:lnTo>
                  <a:pt x="19" y="127"/>
                </a:lnTo>
                <a:lnTo>
                  <a:pt x="18" y="127"/>
                </a:lnTo>
                <a:lnTo>
                  <a:pt x="18" y="127"/>
                </a:lnTo>
                <a:lnTo>
                  <a:pt x="17" y="126"/>
                </a:lnTo>
                <a:lnTo>
                  <a:pt x="17" y="126"/>
                </a:lnTo>
                <a:lnTo>
                  <a:pt x="17" y="126"/>
                </a:lnTo>
                <a:lnTo>
                  <a:pt x="17" y="125"/>
                </a:lnTo>
                <a:lnTo>
                  <a:pt x="17" y="126"/>
                </a:lnTo>
                <a:lnTo>
                  <a:pt x="16" y="125"/>
                </a:lnTo>
                <a:lnTo>
                  <a:pt x="16" y="125"/>
                </a:lnTo>
                <a:lnTo>
                  <a:pt x="16" y="124"/>
                </a:lnTo>
                <a:lnTo>
                  <a:pt x="15" y="124"/>
                </a:lnTo>
                <a:lnTo>
                  <a:pt x="15" y="123"/>
                </a:lnTo>
                <a:lnTo>
                  <a:pt x="15" y="123"/>
                </a:lnTo>
                <a:lnTo>
                  <a:pt x="15" y="122"/>
                </a:lnTo>
                <a:lnTo>
                  <a:pt x="15" y="122"/>
                </a:lnTo>
                <a:lnTo>
                  <a:pt x="15" y="122"/>
                </a:lnTo>
                <a:lnTo>
                  <a:pt x="15" y="121"/>
                </a:lnTo>
                <a:lnTo>
                  <a:pt x="15" y="121"/>
                </a:lnTo>
                <a:lnTo>
                  <a:pt x="14" y="121"/>
                </a:lnTo>
                <a:lnTo>
                  <a:pt x="14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0"/>
                </a:lnTo>
                <a:lnTo>
                  <a:pt x="12" y="120"/>
                </a:lnTo>
                <a:lnTo>
                  <a:pt x="12" y="120"/>
                </a:lnTo>
                <a:lnTo>
                  <a:pt x="11" y="120"/>
                </a:lnTo>
                <a:lnTo>
                  <a:pt x="11" y="120"/>
                </a:lnTo>
                <a:lnTo>
                  <a:pt x="10" y="120"/>
                </a:lnTo>
                <a:lnTo>
                  <a:pt x="10" y="120"/>
                </a:lnTo>
                <a:lnTo>
                  <a:pt x="9" y="120"/>
                </a:lnTo>
                <a:lnTo>
                  <a:pt x="9" y="121"/>
                </a:lnTo>
                <a:lnTo>
                  <a:pt x="9" y="120"/>
                </a:lnTo>
                <a:lnTo>
                  <a:pt x="8" y="121"/>
                </a:lnTo>
                <a:lnTo>
                  <a:pt x="8" y="121"/>
                </a:lnTo>
                <a:lnTo>
                  <a:pt x="8" y="120"/>
                </a:lnTo>
                <a:lnTo>
                  <a:pt x="8" y="120"/>
                </a:lnTo>
                <a:lnTo>
                  <a:pt x="9" y="120"/>
                </a:lnTo>
                <a:lnTo>
                  <a:pt x="9" y="119"/>
                </a:lnTo>
                <a:lnTo>
                  <a:pt x="9" y="119"/>
                </a:lnTo>
                <a:lnTo>
                  <a:pt x="9" y="118"/>
                </a:lnTo>
                <a:lnTo>
                  <a:pt x="8" y="118"/>
                </a:lnTo>
                <a:lnTo>
                  <a:pt x="8" y="118"/>
                </a:lnTo>
                <a:lnTo>
                  <a:pt x="9" y="118"/>
                </a:lnTo>
                <a:lnTo>
                  <a:pt x="9" y="118"/>
                </a:lnTo>
                <a:lnTo>
                  <a:pt x="9" y="117"/>
                </a:lnTo>
                <a:lnTo>
                  <a:pt x="9" y="116"/>
                </a:lnTo>
                <a:lnTo>
                  <a:pt x="9" y="116"/>
                </a:lnTo>
                <a:lnTo>
                  <a:pt x="9" y="115"/>
                </a:lnTo>
                <a:lnTo>
                  <a:pt x="9" y="115"/>
                </a:lnTo>
                <a:lnTo>
                  <a:pt x="9" y="114"/>
                </a:lnTo>
                <a:lnTo>
                  <a:pt x="9" y="114"/>
                </a:lnTo>
                <a:lnTo>
                  <a:pt x="10" y="114"/>
                </a:lnTo>
                <a:lnTo>
                  <a:pt x="10" y="113"/>
                </a:lnTo>
                <a:lnTo>
                  <a:pt x="10" y="113"/>
                </a:lnTo>
                <a:lnTo>
                  <a:pt x="10" y="112"/>
                </a:lnTo>
                <a:lnTo>
                  <a:pt x="11" y="112"/>
                </a:lnTo>
                <a:lnTo>
                  <a:pt x="11" y="112"/>
                </a:lnTo>
                <a:lnTo>
                  <a:pt x="11" y="111"/>
                </a:lnTo>
                <a:lnTo>
                  <a:pt x="11" y="111"/>
                </a:lnTo>
                <a:lnTo>
                  <a:pt x="11" y="111"/>
                </a:lnTo>
                <a:lnTo>
                  <a:pt x="11" y="110"/>
                </a:lnTo>
                <a:lnTo>
                  <a:pt x="11" y="110"/>
                </a:lnTo>
                <a:lnTo>
                  <a:pt x="10" y="110"/>
                </a:lnTo>
                <a:lnTo>
                  <a:pt x="10" y="109"/>
                </a:lnTo>
                <a:lnTo>
                  <a:pt x="9" y="109"/>
                </a:lnTo>
                <a:lnTo>
                  <a:pt x="9" y="109"/>
                </a:lnTo>
                <a:lnTo>
                  <a:pt x="9" y="108"/>
                </a:lnTo>
                <a:lnTo>
                  <a:pt x="9" y="108"/>
                </a:lnTo>
                <a:lnTo>
                  <a:pt x="9" y="107"/>
                </a:lnTo>
                <a:lnTo>
                  <a:pt x="9" y="107"/>
                </a:lnTo>
                <a:lnTo>
                  <a:pt x="9" y="107"/>
                </a:lnTo>
                <a:lnTo>
                  <a:pt x="10" y="106"/>
                </a:lnTo>
                <a:lnTo>
                  <a:pt x="9" y="106"/>
                </a:lnTo>
                <a:lnTo>
                  <a:pt x="9" y="106"/>
                </a:lnTo>
                <a:lnTo>
                  <a:pt x="9" y="106"/>
                </a:lnTo>
                <a:lnTo>
                  <a:pt x="8" y="105"/>
                </a:lnTo>
                <a:lnTo>
                  <a:pt x="7" y="105"/>
                </a:lnTo>
                <a:lnTo>
                  <a:pt x="8" y="104"/>
                </a:lnTo>
                <a:lnTo>
                  <a:pt x="8" y="104"/>
                </a:lnTo>
                <a:lnTo>
                  <a:pt x="7" y="104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5" y="103"/>
                </a:lnTo>
                <a:lnTo>
                  <a:pt x="4" y="102"/>
                </a:lnTo>
                <a:lnTo>
                  <a:pt x="3" y="102"/>
                </a:lnTo>
                <a:lnTo>
                  <a:pt x="3" y="102"/>
                </a:lnTo>
                <a:lnTo>
                  <a:pt x="2" y="102"/>
                </a:lnTo>
                <a:lnTo>
                  <a:pt x="2" y="101"/>
                </a:lnTo>
                <a:lnTo>
                  <a:pt x="2" y="101"/>
                </a:lnTo>
                <a:lnTo>
                  <a:pt x="1" y="101"/>
                </a:lnTo>
                <a:lnTo>
                  <a:pt x="1" y="101"/>
                </a:lnTo>
                <a:lnTo>
                  <a:pt x="0" y="101"/>
                </a:lnTo>
                <a:lnTo>
                  <a:pt x="0" y="101"/>
                </a:lnTo>
                <a:lnTo>
                  <a:pt x="0" y="100"/>
                </a:lnTo>
                <a:lnTo>
                  <a:pt x="0" y="100"/>
                </a:lnTo>
                <a:lnTo>
                  <a:pt x="1" y="100"/>
                </a:lnTo>
                <a:lnTo>
                  <a:pt x="1" y="100"/>
                </a:lnTo>
                <a:lnTo>
                  <a:pt x="2" y="99"/>
                </a:lnTo>
                <a:lnTo>
                  <a:pt x="2" y="99"/>
                </a:lnTo>
                <a:lnTo>
                  <a:pt x="2" y="98"/>
                </a:lnTo>
                <a:lnTo>
                  <a:pt x="2" y="98"/>
                </a:lnTo>
                <a:lnTo>
                  <a:pt x="2" y="98"/>
                </a:lnTo>
                <a:lnTo>
                  <a:pt x="2" y="97"/>
                </a:lnTo>
                <a:lnTo>
                  <a:pt x="2" y="97"/>
                </a:lnTo>
                <a:lnTo>
                  <a:pt x="1" y="97"/>
                </a:lnTo>
                <a:lnTo>
                  <a:pt x="1" y="97"/>
                </a:lnTo>
                <a:lnTo>
                  <a:pt x="0" y="97"/>
                </a:lnTo>
                <a:lnTo>
                  <a:pt x="0" y="96"/>
                </a:lnTo>
                <a:lnTo>
                  <a:pt x="0" y="96"/>
                </a:lnTo>
                <a:lnTo>
                  <a:pt x="0" y="95"/>
                </a:lnTo>
                <a:lnTo>
                  <a:pt x="0" y="95"/>
                </a:lnTo>
                <a:lnTo>
                  <a:pt x="0" y="95"/>
                </a:lnTo>
                <a:lnTo>
                  <a:pt x="1" y="95"/>
                </a:lnTo>
                <a:lnTo>
                  <a:pt x="1" y="94"/>
                </a:lnTo>
                <a:lnTo>
                  <a:pt x="0" y="94"/>
                </a:lnTo>
                <a:lnTo>
                  <a:pt x="0" y="93"/>
                </a:lnTo>
                <a:lnTo>
                  <a:pt x="0" y="93"/>
                </a:lnTo>
                <a:lnTo>
                  <a:pt x="0" y="92"/>
                </a:lnTo>
                <a:lnTo>
                  <a:pt x="0" y="92"/>
                </a:lnTo>
                <a:lnTo>
                  <a:pt x="0" y="92"/>
                </a:lnTo>
                <a:lnTo>
                  <a:pt x="0" y="92"/>
                </a:lnTo>
                <a:lnTo>
                  <a:pt x="0" y="91"/>
                </a:lnTo>
                <a:lnTo>
                  <a:pt x="1" y="91"/>
                </a:lnTo>
                <a:lnTo>
                  <a:pt x="1" y="91"/>
                </a:lnTo>
                <a:lnTo>
                  <a:pt x="2" y="91"/>
                </a:lnTo>
                <a:lnTo>
                  <a:pt x="2" y="91"/>
                </a:lnTo>
                <a:lnTo>
                  <a:pt x="3" y="91"/>
                </a:lnTo>
                <a:lnTo>
                  <a:pt x="3" y="91"/>
                </a:lnTo>
                <a:lnTo>
                  <a:pt x="4" y="90"/>
                </a:lnTo>
                <a:lnTo>
                  <a:pt x="4" y="90"/>
                </a:lnTo>
                <a:lnTo>
                  <a:pt x="3" y="90"/>
                </a:lnTo>
                <a:lnTo>
                  <a:pt x="4" y="89"/>
                </a:lnTo>
                <a:lnTo>
                  <a:pt x="4" y="90"/>
                </a:lnTo>
                <a:lnTo>
                  <a:pt x="5" y="89"/>
                </a:lnTo>
                <a:lnTo>
                  <a:pt x="5" y="89"/>
                </a:lnTo>
                <a:lnTo>
                  <a:pt x="6" y="89"/>
                </a:lnTo>
                <a:lnTo>
                  <a:pt x="5" y="89"/>
                </a:lnTo>
                <a:lnTo>
                  <a:pt x="5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7" y="88"/>
                </a:lnTo>
                <a:lnTo>
                  <a:pt x="7" y="88"/>
                </a:lnTo>
                <a:lnTo>
                  <a:pt x="8" y="88"/>
                </a:lnTo>
                <a:lnTo>
                  <a:pt x="8" y="87"/>
                </a:lnTo>
                <a:lnTo>
                  <a:pt x="8" y="87"/>
                </a:lnTo>
                <a:lnTo>
                  <a:pt x="9" y="87"/>
                </a:lnTo>
                <a:lnTo>
                  <a:pt x="9" y="87"/>
                </a:lnTo>
                <a:lnTo>
                  <a:pt x="9" y="86"/>
                </a:lnTo>
                <a:lnTo>
                  <a:pt x="9" y="86"/>
                </a:lnTo>
                <a:lnTo>
                  <a:pt x="9" y="86"/>
                </a:lnTo>
                <a:lnTo>
                  <a:pt x="9" y="85"/>
                </a:lnTo>
                <a:lnTo>
                  <a:pt x="9" y="85"/>
                </a:lnTo>
                <a:lnTo>
                  <a:pt x="9" y="84"/>
                </a:lnTo>
                <a:lnTo>
                  <a:pt x="9" y="84"/>
                </a:lnTo>
                <a:lnTo>
                  <a:pt x="9" y="83"/>
                </a:lnTo>
                <a:lnTo>
                  <a:pt x="9" y="83"/>
                </a:lnTo>
                <a:lnTo>
                  <a:pt x="10" y="83"/>
                </a:lnTo>
                <a:lnTo>
                  <a:pt x="10" y="83"/>
                </a:lnTo>
                <a:lnTo>
                  <a:pt x="11" y="83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1" y="82"/>
                </a:lnTo>
                <a:lnTo>
                  <a:pt x="12" y="82"/>
                </a:lnTo>
                <a:lnTo>
                  <a:pt x="12" y="81"/>
                </a:lnTo>
                <a:lnTo>
                  <a:pt x="12" y="81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3" y="80"/>
                </a:lnTo>
                <a:lnTo>
                  <a:pt x="13" y="79"/>
                </a:lnTo>
                <a:lnTo>
                  <a:pt x="13" y="79"/>
                </a:lnTo>
                <a:lnTo>
                  <a:pt x="14" y="79"/>
                </a:lnTo>
                <a:lnTo>
                  <a:pt x="14" y="79"/>
                </a:lnTo>
                <a:lnTo>
                  <a:pt x="15" y="80"/>
                </a:lnTo>
                <a:lnTo>
                  <a:pt x="15" y="80"/>
                </a:lnTo>
                <a:lnTo>
                  <a:pt x="16" y="80"/>
                </a:lnTo>
                <a:lnTo>
                  <a:pt x="16" y="79"/>
                </a:lnTo>
                <a:lnTo>
                  <a:pt x="16" y="79"/>
                </a:lnTo>
                <a:lnTo>
                  <a:pt x="16" y="78"/>
                </a:lnTo>
                <a:lnTo>
                  <a:pt x="15" y="78"/>
                </a:lnTo>
                <a:lnTo>
                  <a:pt x="15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3" y="77"/>
                </a:lnTo>
                <a:lnTo>
                  <a:pt x="13" y="77"/>
                </a:lnTo>
                <a:lnTo>
                  <a:pt x="13" y="76"/>
                </a:lnTo>
                <a:lnTo>
                  <a:pt x="12" y="76"/>
                </a:lnTo>
                <a:lnTo>
                  <a:pt x="12" y="76"/>
                </a:lnTo>
                <a:lnTo>
                  <a:pt x="11" y="76"/>
                </a:lnTo>
                <a:lnTo>
                  <a:pt x="12" y="75"/>
                </a:lnTo>
                <a:lnTo>
                  <a:pt x="12" y="75"/>
                </a:lnTo>
                <a:lnTo>
                  <a:pt x="11" y="74"/>
                </a:lnTo>
                <a:lnTo>
                  <a:pt x="11" y="74"/>
                </a:lnTo>
                <a:lnTo>
                  <a:pt x="11" y="74"/>
                </a:lnTo>
                <a:lnTo>
                  <a:pt x="11" y="73"/>
                </a:lnTo>
                <a:lnTo>
                  <a:pt x="11" y="73"/>
                </a:lnTo>
                <a:lnTo>
                  <a:pt x="11" y="73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0" y="71"/>
                </a:lnTo>
                <a:lnTo>
                  <a:pt x="9" y="71"/>
                </a:lnTo>
                <a:lnTo>
                  <a:pt x="9" y="71"/>
                </a:lnTo>
                <a:lnTo>
                  <a:pt x="9" y="70"/>
                </a:lnTo>
                <a:lnTo>
                  <a:pt x="9" y="70"/>
                </a:lnTo>
                <a:lnTo>
                  <a:pt x="10" y="69"/>
                </a:lnTo>
                <a:lnTo>
                  <a:pt x="10" y="69"/>
                </a:lnTo>
                <a:lnTo>
                  <a:pt x="10" y="68"/>
                </a:lnTo>
                <a:lnTo>
                  <a:pt x="10" y="68"/>
                </a:lnTo>
                <a:lnTo>
                  <a:pt x="11" y="68"/>
                </a:lnTo>
                <a:lnTo>
                  <a:pt x="10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2" y="67"/>
                </a:lnTo>
                <a:lnTo>
                  <a:pt x="12" y="67"/>
                </a:lnTo>
                <a:lnTo>
                  <a:pt x="12" y="66"/>
                </a:lnTo>
                <a:lnTo>
                  <a:pt x="12" y="65"/>
                </a:lnTo>
                <a:lnTo>
                  <a:pt x="12" y="65"/>
                </a:lnTo>
                <a:lnTo>
                  <a:pt x="12" y="64"/>
                </a:lnTo>
                <a:lnTo>
                  <a:pt x="11" y="64"/>
                </a:lnTo>
                <a:lnTo>
                  <a:pt x="11" y="64"/>
                </a:lnTo>
                <a:lnTo>
                  <a:pt x="11" y="63"/>
                </a:lnTo>
                <a:lnTo>
                  <a:pt x="11" y="63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1"/>
                </a:lnTo>
                <a:lnTo>
                  <a:pt x="13" y="61"/>
                </a:lnTo>
                <a:lnTo>
                  <a:pt x="14" y="61"/>
                </a:lnTo>
                <a:lnTo>
                  <a:pt x="14" y="60"/>
                </a:lnTo>
                <a:lnTo>
                  <a:pt x="14" y="59"/>
                </a:lnTo>
                <a:lnTo>
                  <a:pt x="14" y="59"/>
                </a:lnTo>
                <a:lnTo>
                  <a:pt x="13" y="58"/>
                </a:lnTo>
                <a:lnTo>
                  <a:pt x="13" y="58"/>
                </a:lnTo>
                <a:lnTo>
                  <a:pt x="13" y="57"/>
                </a:lnTo>
                <a:lnTo>
                  <a:pt x="13" y="57"/>
                </a:lnTo>
                <a:lnTo>
                  <a:pt x="14" y="56"/>
                </a:lnTo>
                <a:lnTo>
                  <a:pt x="14" y="56"/>
                </a:lnTo>
                <a:lnTo>
                  <a:pt x="14" y="55"/>
                </a:lnTo>
                <a:lnTo>
                  <a:pt x="14" y="55"/>
                </a:lnTo>
                <a:lnTo>
                  <a:pt x="15" y="55"/>
                </a:lnTo>
                <a:lnTo>
                  <a:pt x="14" y="55"/>
                </a:lnTo>
                <a:lnTo>
                  <a:pt x="14" y="54"/>
                </a:lnTo>
                <a:lnTo>
                  <a:pt x="15" y="54"/>
                </a:lnTo>
                <a:lnTo>
                  <a:pt x="15" y="53"/>
                </a:lnTo>
                <a:lnTo>
                  <a:pt x="16" y="53"/>
                </a:lnTo>
                <a:lnTo>
                  <a:pt x="16" y="52"/>
                </a:lnTo>
                <a:lnTo>
                  <a:pt x="17" y="52"/>
                </a:lnTo>
                <a:lnTo>
                  <a:pt x="16" y="52"/>
                </a:lnTo>
                <a:lnTo>
                  <a:pt x="16" y="52"/>
                </a:lnTo>
                <a:lnTo>
                  <a:pt x="16" y="52"/>
                </a:lnTo>
                <a:lnTo>
                  <a:pt x="16" y="52"/>
                </a:lnTo>
                <a:lnTo>
                  <a:pt x="16" y="52"/>
                </a:lnTo>
                <a:lnTo>
                  <a:pt x="16" y="52"/>
                </a:lnTo>
                <a:lnTo>
                  <a:pt x="16" y="51"/>
                </a:lnTo>
                <a:lnTo>
                  <a:pt x="16" y="51"/>
                </a:lnTo>
                <a:lnTo>
                  <a:pt x="17" y="50"/>
                </a:lnTo>
                <a:lnTo>
                  <a:pt x="17" y="50"/>
                </a:lnTo>
                <a:lnTo>
                  <a:pt x="17" y="50"/>
                </a:lnTo>
                <a:lnTo>
                  <a:pt x="18" y="49"/>
                </a:lnTo>
                <a:lnTo>
                  <a:pt x="19" y="48"/>
                </a:lnTo>
                <a:lnTo>
                  <a:pt x="19" y="47"/>
                </a:lnTo>
                <a:lnTo>
                  <a:pt x="19" y="47"/>
                </a:lnTo>
                <a:lnTo>
                  <a:pt x="20" y="46"/>
                </a:lnTo>
                <a:lnTo>
                  <a:pt x="20" y="45"/>
                </a:lnTo>
                <a:lnTo>
                  <a:pt x="20" y="45"/>
                </a:lnTo>
                <a:lnTo>
                  <a:pt x="20" y="44"/>
                </a:lnTo>
                <a:lnTo>
                  <a:pt x="20" y="44"/>
                </a:lnTo>
                <a:lnTo>
                  <a:pt x="21" y="43"/>
                </a:lnTo>
                <a:lnTo>
                  <a:pt x="21" y="43"/>
                </a:lnTo>
                <a:lnTo>
                  <a:pt x="22" y="43"/>
                </a:lnTo>
                <a:lnTo>
                  <a:pt x="22" y="42"/>
                </a:lnTo>
                <a:lnTo>
                  <a:pt x="22" y="42"/>
                </a:lnTo>
                <a:lnTo>
                  <a:pt x="22" y="42"/>
                </a:lnTo>
                <a:lnTo>
                  <a:pt x="23" y="41"/>
                </a:lnTo>
                <a:lnTo>
                  <a:pt x="23" y="41"/>
                </a:lnTo>
                <a:lnTo>
                  <a:pt x="24" y="41"/>
                </a:lnTo>
                <a:lnTo>
                  <a:pt x="24" y="40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6" y="40"/>
                </a:lnTo>
                <a:lnTo>
                  <a:pt x="25" y="39"/>
                </a:lnTo>
                <a:lnTo>
                  <a:pt x="25" y="39"/>
                </a:lnTo>
                <a:lnTo>
                  <a:pt x="25" y="38"/>
                </a:lnTo>
                <a:lnTo>
                  <a:pt x="24" y="38"/>
                </a:lnTo>
                <a:lnTo>
                  <a:pt x="24" y="39"/>
                </a:lnTo>
                <a:lnTo>
                  <a:pt x="24" y="39"/>
                </a:lnTo>
                <a:lnTo>
                  <a:pt x="23" y="39"/>
                </a:lnTo>
                <a:lnTo>
                  <a:pt x="23" y="39"/>
                </a:lnTo>
                <a:lnTo>
                  <a:pt x="22" y="39"/>
                </a:lnTo>
                <a:lnTo>
                  <a:pt x="22" y="39"/>
                </a:lnTo>
                <a:lnTo>
                  <a:pt x="22" y="39"/>
                </a:lnTo>
                <a:lnTo>
                  <a:pt x="21" y="39"/>
                </a:lnTo>
                <a:lnTo>
                  <a:pt x="20" y="39"/>
                </a:lnTo>
                <a:lnTo>
                  <a:pt x="20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8" y="38"/>
                </a:lnTo>
                <a:lnTo>
                  <a:pt x="18" y="39"/>
                </a:lnTo>
                <a:lnTo>
                  <a:pt x="17" y="38"/>
                </a:lnTo>
                <a:lnTo>
                  <a:pt x="17" y="38"/>
                </a:lnTo>
                <a:lnTo>
                  <a:pt x="17" y="38"/>
                </a:lnTo>
                <a:lnTo>
                  <a:pt x="18" y="37"/>
                </a:lnTo>
                <a:lnTo>
                  <a:pt x="18" y="37"/>
                </a:lnTo>
                <a:lnTo>
                  <a:pt x="18" y="36"/>
                </a:lnTo>
                <a:lnTo>
                  <a:pt x="19" y="36"/>
                </a:lnTo>
                <a:lnTo>
                  <a:pt x="19" y="36"/>
                </a:lnTo>
                <a:lnTo>
                  <a:pt x="19" y="36"/>
                </a:lnTo>
                <a:lnTo>
                  <a:pt x="20" y="36"/>
                </a:lnTo>
                <a:lnTo>
                  <a:pt x="20" y="36"/>
                </a:lnTo>
                <a:lnTo>
                  <a:pt x="19" y="35"/>
                </a:lnTo>
                <a:lnTo>
                  <a:pt x="19" y="35"/>
                </a:lnTo>
                <a:lnTo>
                  <a:pt x="20" y="35"/>
                </a:lnTo>
                <a:lnTo>
                  <a:pt x="20" y="35"/>
                </a:lnTo>
                <a:lnTo>
                  <a:pt x="20" y="34"/>
                </a:lnTo>
                <a:lnTo>
                  <a:pt x="21" y="34"/>
                </a:lnTo>
                <a:lnTo>
                  <a:pt x="21" y="34"/>
                </a:lnTo>
                <a:lnTo>
                  <a:pt x="22" y="34"/>
                </a:lnTo>
                <a:lnTo>
                  <a:pt x="23" y="34"/>
                </a:lnTo>
                <a:lnTo>
                  <a:pt x="22" y="34"/>
                </a:lnTo>
                <a:lnTo>
                  <a:pt x="22" y="33"/>
                </a:lnTo>
                <a:lnTo>
                  <a:pt x="23" y="33"/>
                </a:lnTo>
                <a:lnTo>
                  <a:pt x="23" y="33"/>
                </a:lnTo>
                <a:lnTo>
                  <a:pt x="24" y="33"/>
                </a:lnTo>
                <a:lnTo>
                  <a:pt x="24" y="33"/>
                </a:lnTo>
                <a:lnTo>
                  <a:pt x="25" y="33"/>
                </a:lnTo>
                <a:lnTo>
                  <a:pt x="26" y="33"/>
                </a:lnTo>
                <a:lnTo>
                  <a:pt x="26" y="33"/>
                </a:lnTo>
                <a:lnTo>
                  <a:pt x="26" y="33"/>
                </a:lnTo>
                <a:lnTo>
                  <a:pt x="26" y="34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9" y="32"/>
                </a:lnTo>
                <a:lnTo>
                  <a:pt x="29" y="32"/>
                </a:lnTo>
                <a:lnTo>
                  <a:pt x="30" y="32"/>
                </a:lnTo>
                <a:lnTo>
                  <a:pt x="30" y="32"/>
                </a:lnTo>
                <a:lnTo>
                  <a:pt x="30" y="32"/>
                </a:lnTo>
                <a:lnTo>
                  <a:pt x="30" y="32"/>
                </a:lnTo>
                <a:lnTo>
                  <a:pt x="31" y="32"/>
                </a:lnTo>
                <a:lnTo>
                  <a:pt x="32" y="32"/>
                </a:lnTo>
                <a:lnTo>
                  <a:pt x="31" y="32"/>
                </a:lnTo>
                <a:lnTo>
                  <a:pt x="31" y="32"/>
                </a:lnTo>
                <a:lnTo>
                  <a:pt x="30" y="33"/>
                </a:lnTo>
                <a:lnTo>
                  <a:pt x="29" y="33"/>
                </a:lnTo>
                <a:lnTo>
                  <a:pt x="29" y="34"/>
                </a:lnTo>
                <a:lnTo>
                  <a:pt x="29" y="35"/>
                </a:lnTo>
                <a:lnTo>
                  <a:pt x="29" y="35"/>
                </a:lnTo>
                <a:lnTo>
                  <a:pt x="29" y="35"/>
                </a:lnTo>
                <a:lnTo>
                  <a:pt x="29" y="36"/>
                </a:lnTo>
                <a:lnTo>
                  <a:pt x="29" y="36"/>
                </a:lnTo>
                <a:lnTo>
                  <a:pt x="29" y="37"/>
                </a:lnTo>
                <a:lnTo>
                  <a:pt x="29" y="38"/>
                </a:lnTo>
                <a:lnTo>
                  <a:pt x="29" y="38"/>
                </a:lnTo>
                <a:lnTo>
                  <a:pt x="29" y="39"/>
                </a:lnTo>
                <a:lnTo>
                  <a:pt x="29" y="39"/>
                </a:lnTo>
                <a:lnTo>
                  <a:pt x="30" y="39"/>
                </a:lnTo>
                <a:lnTo>
                  <a:pt x="31" y="39"/>
                </a:lnTo>
                <a:lnTo>
                  <a:pt x="32" y="38"/>
                </a:lnTo>
                <a:lnTo>
                  <a:pt x="32" y="38"/>
                </a:lnTo>
                <a:lnTo>
                  <a:pt x="33" y="38"/>
                </a:lnTo>
                <a:lnTo>
                  <a:pt x="33" y="39"/>
                </a:lnTo>
                <a:lnTo>
                  <a:pt x="33" y="39"/>
                </a:lnTo>
                <a:lnTo>
                  <a:pt x="33" y="40"/>
                </a:lnTo>
                <a:lnTo>
                  <a:pt x="34" y="40"/>
                </a:lnTo>
                <a:lnTo>
                  <a:pt x="34" y="40"/>
                </a:lnTo>
                <a:lnTo>
                  <a:pt x="35" y="40"/>
                </a:lnTo>
                <a:lnTo>
                  <a:pt x="35" y="40"/>
                </a:lnTo>
                <a:lnTo>
                  <a:pt x="36" y="40"/>
                </a:lnTo>
                <a:lnTo>
                  <a:pt x="36" y="40"/>
                </a:lnTo>
                <a:lnTo>
                  <a:pt x="37" y="40"/>
                </a:lnTo>
                <a:lnTo>
                  <a:pt x="38" y="40"/>
                </a:lnTo>
                <a:lnTo>
                  <a:pt x="38" y="40"/>
                </a:lnTo>
                <a:lnTo>
                  <a:pt x="39" y="40"/>
                </a:lnTo>
                <a:lnTo>
                  <a:pt x="39" y="41"/>
                </a:lnTo>
                <a:lnTo>
                  <a:pt x="39" y="41"/>
                </a:lnTo>
                <a:lnTo>
                  <a:pt x="39" y="41"/>
                </a:lnTo>
                <a:lnTo>
                  <a:pt x="40" y="41"/>
                </a:lnTo>
                <a:lnTo>
                  <a:pt x="40" y="42"/>
                </a:lnTo>
                <a:lnTo>
                  <a:pt x="40" y="42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4"/>
                </a:lnTo>
                <a:lnTo>
                  <a:pt x="40" y="44"/>
                </a:lnTo>
                <a:lnTo>
                  <a:pt x="41" y="44"/>
                </a:lnTo>
                <a:lnTo>
                  <a:pt x="41" y="44"/>
                </a:lnTo>
                <a:lnTo>
                  <a:pt x="42" y="44"/>
                </a:lnTo>
                <a:lnTo>
                  <a:pt x="42" y="45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4" y="45"/>
                </a:lnTo>
                <a:lnTo>
                  <a:pt x="44" y="45"/>
                </a:lnTo>
                <a:lnTo>
                  <a:pt x="45" y="45"/>
                </a:lnTo>
                <a:lnTo>
                  <a:pt x="45" y="45"/>
                </a:lnTo>
                <a:lnTo>
                  <a:pt x="46" y="45"/>
                </a:lnTo>
                <a:lnTo>
                  <a:pt x="46" y="46"/>
                </a:lnTo>
                <a:lnTo>
                  <a:pt x="46" y="46"/>
                </a:lnTo>
                <a:lnTo>
                  <a:pt x="47" y="47"/>
                </a:lnTo>
                <a:lnTo>
                  <a:pt x="47" y="47"/>
                </a:lnTo>
                <a:lnTo>
                  <a:pt x="47" y="48"/>
                </a:lnTo>
                <a:lnTo>
                  <a:pt x="47" y="48"/>
                </a:lnTo>
                <a:lnTo>
                  <a:pt x="48" y="48"/>
                </a:lnTo>
                <a:lnTo>
                  <a:pt x="48" y="48"/>
                </a:lnTo>
                <a:lnTo>
                  <a:pt x="49" y="48"/>
                </a:lnTo>
                <a:lnTo>
                  <a:pt x="49" y="48"/>
                </a:lnTo>
                <a:lnTo>
                  <a:pt x="49" y="49"/>
                </a:lnTo>
                <a:lnTo>
                  <a:pt x="49" y="49"/>
                </a:lnTo>
                <a:lnTo>
                  <a:pt x="49" y="50"/>
                </a:lnTo>
                <a:lnTo>
                  <a:pt x="50" y="49"/>
                </a:lnTo>
                <a:lnTo>
                  <a:pt x="51" y="49"/>
                </a:lnTo>
                <a:lnTo>
                  <a:pt x="51" y="49"/>
                </a:lnTo>
                <a:lnTo>
                  <a:pt x="52" y="48"/>
                </a:lnTo>
                <a:lnTo>
                  <a:pt x="52" y="48"/>
                </a:lnTo>
                <a:lnTo>
                  <a:pt x="52" y="47"/>
                </a:lnTo>
                <a:lnTo>
                  <a:pt x="53" y="48"/>
                </a:lnTo>
                <a:lnTo>
                  <a:pt x="53" y="48"/>
                </a:lnTo>
                <a:lnTo>
                  <a:pt x="54" y="48"/>
                </a:lnTo>
                <a:lnTo>
                  <a:pt x="54" y="47"/>
                </a:lnTo>
                <a:lnTo>
                  <a:pt x="55" y="47"/>
                </a:lnTo>
                <a:lnTo>
                  <a:pt x="56" y="48"/>
                </a:lnTo>
                <a:lnTo>
                  <a:pt x="58" y="48"/>
                </a:lnTo>
                <a:lnTo>
                  <a:pt x="58" y="48"/>
                </a:lnTo>
                <a:lnTo>
                  <a:pt x="59" y="48"/>
                </a:lnTo>
                <a:lnTo>
                  <a:pt x="59" y="48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9"/>
                </a:lnTo>
                <a:lnTo>
                  <a:pt x="62" y="49"/>
                </a:lnTo>
                <a:lnTo>
                  <a:pt x="63" y="49"/>
                </a:lnTo>
                <a:lnTo>
                  <a:pt x="63" y="49"/>
                </a:lnTo>
                <a:lnTo>
                  <a:pt x="64" y="48"/>
                </a:lnTo>
                <a:lnTo>
                  <a:pt x="64" y="49"/>
                </a:lnTo>
                <a:lnTo>
                  <a:pt x="65" y="50"/>
                </a:lnTo>
                <a:lnTo>
                  <a:pt x="65" y="50"/>
                </a:lnTo>
                <a:lnTo>
                  <a:pt x="65" y="51"/>
                </a:lnTo>
                <a:lnTo>
                  <a:pt x="65" y="51"/>
                </a:lnTo>
                <a:lnTo>
                  <a:pt x="65" y="52"/>
                </a:lnTo>
                <a:lnTo>
                  <a:pt x="66" y="52"/>
                </a:lnTo>
                <a:lnTo>
                  <a:pt x="67" y="52"/>
                </a:lnTo>
                <a:lnTo>
                  <a:pt x="67" y="52"/>
                </a:lnTo>
                <a:lnTo>
                  <a:pt x="68" y="52"/>
                </a:lnTo>
                <a:lnTo>
                  <a:pt x="69" y="51"/>
                </a:lnTo>
                <a:lnTo>
                  <a:pt x="69" y="51"/>
                </a:lnTo>
                <a:lnTo>
                  <a:pt x="69" y="50"/>
                </a:lnTo>
                <a:lnTo>
                  <a:pt x="70" y="50"/>
                </a:lnTo>
                <a:lnTo>
                  <a:pt x="70" y="50"/>
                </a:lnTo>
                <a:lnTo>
                  <a:pt x="70" y="49"/>
                </a:lnTo>
                <a:lnTo>
                  <a:pt x="70" y="49"/>
                </a:lnTo>
                <a:lnTo>
                  <a:pt x="70" y="48"/>
                </a:lnTo>
                <a:lnTo>
                  <a:pt x="70" y="48"/>
                </a:lnTo>
                <a:lnTo>
                  <a:pt x="71" y="48"/>
                </a:lnTo>
                <a:lnTo>
                  <a:pt x="71" y="47"/>
                </a:lnTo>
                <a:lnTo>
                  <a:pt x="71" y="47"/>
                </a:lnTo>
                <a:lnTo>
                  <a:pt x="72" y="46"/>
                </a:lnTo>
                <a:lnTo>
                  <a:pt x="72" y="46"/>
                </a:lnTo>
                <a:lnTo>
                  <a:pt x="72" y="45"/>
                </a:lnTo>
                <a:lnTo>
                  <a:pt x="73" y="45"/>
                </a:lnTo>
                <a:lnTo>
                  <a:pt x="73" y="45"/>
                </a:lnTo>
                <a:lnTo>
                  <a:pt x="73" y="44"/>
                </a:lnTo>
                <a:lnTo>
                  <a:pt x="74" y="44"/>
                </a:lnTo>
                <a:lnTo>
                  <a:pt x="74" y="44"/>
                </a:lnTo>
                <a:lnTo>
                  <a:pt x="74" y="44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5" y="43"/>
                </a:lnTo>
                <a:lnTo>
                  <a:pt x="75" y="43"/>
                </a:lnTo>
                <a:lnTo>
                  <a:pt x="75" y="44"/>
                </a:lnTo>
                <a:lnTo>
                  <a:pt x="75" y="44"/>
                </a:lnTo>
                <a:lnTo>
                  <a:pt x="76" y="45"/>
                </a:lnTo>
                <a:lnTo>
                  <a:pt x="75" y="45"/>
                </a:lnTo>
                <a:lnTo>
                  <a:pt x="75" y="46"/>
                </a:lnTo>
                <a:lnTo>
                  <a:pt x="75" y="46"/>
                </a:lnTo>
                <a:lnTo>
                  <a:pt x="75" y="46"/>
                </a:lnTo>
                <a:lnTo>
                  <a:pt x="75" y="46"/>
                </a:lnTo>
                <a:lnTo>
                  <a:pt x="75" y="47"/>
                </a:lnTo>
                <a:lnTo>
                  <a:pt x="76" y="47"/>
                </a:lnTo>
                <a:lnTo>
                  <a:pt x="76" y="47"/>
                </a:lnTo>
                <a:lnTo>
                  <a:pt x="77" y="47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8" y="46"/>
                </a:lnTo>
                <a:lnTo>
                  <a:pt x="78" y="46"/>
                </a:lnTo>
                <a:lnTo>
                  <a:pt x="77" y="43"/>
                </a:lnTo>
                <a:lnTo>
                  <a:pt x="78" y="43"/>
                </a:lnTo>
                <a:lnTo>
                  <a:pt x="78" y="43"/>
                </a:lnTo>
                <a:lnTo>
                  <a:pt x="79" y="42"/>
                </a:lnTo>
                <a:lnTo>
                  <a:pt x="79" y="42"/>
                </a:lnTo>
                <a:lnTo>
                  <a:pt x="78" y="42"/>
                </a:lnTo>
                <a:lnTo>
                  <a:pt x="78" y="42"/>
                </a:lnTo>
                <a:lnTo>
                  <a:pt x="79" y="42"/>
                </a:lnTo>
                <a:lnTo>
                  <a:pt x="79" y="42"/>
                </a:lnTo>
                <a:lnTo>
                  <a:pt x="80" y="41"/>
                </a:lnTo>
                <a:lnTo>
                  <a:pt x="80" y="42"/>
                </a:lnTo>
                <a:lnTo>
                  <a:pt x="81" y="42"/>
                </a:lnTo>
                <a:lnTo>
                  <a:pt x="82" y="42"/>
                </a:lnTo>
                <a:lnTo>
                  <a:pt x="82" y="41"/>
                </a:lnTo>
                <a:lnTo>
                  <a:pt x="83" y="41"/>
                </a:lnTo>
                <a:lnTo>
                  <a:pt x="83" y="40"/>
                </a:lnTo>
                <a:lnTo>
                  <a:pt x="83" y="40"/>
                </a:lnTo>
                <a:lnTo>
                  <a:pt x="83" y="39"/>
                </a:lnTo>
                <a:lnTo>
                  <a:pt x="84" y="39"/>
                </a:lnTo>
                <a:lnTo>
                  <a:pt x="84" y="39"/>
                </a:lnTo>
                <a:lnTo>
                  <a:pt x="84" y="39"/>
                </a:lnTo>
                <a:lnTo>
                  <a:pt x="84" y="40"/>
                </a:lnTo>
                <a:lnTo>
                  <a:pt x="85" y="41"/>
                </a:lnTo>
                <a:lnTo>
                  <a:pt x="85" y="41"/>
                </a:lnTo>
                <a:lnTo>
                  <a:pt x="86" y="41"/>
                </a:lnTo>
                <a:lnTo>
                  <a:pt x="86" y="41"/>
                </a:lnTo>
                <a:lnTo>
                  <a:pt x="86" y="41"/>
                </a:lnTo>
                <a:lnTo>
                  <a:pt x="87" y="41"/>
                </a:lnTo>
                <a:lnTo>
                  <a:pt x="87" y="41"/>
                </a:lnTo>
                <a:lnTo>
                  <a:pt x="87" y="40"/>
                </a:lnTo>
                <a:lnTo>
                  <a:pt x="88" y="40"/>
                </a:lnTo>
                <a:lnTo>
                  <a:pt x="89" y="40"/>
                </a:lnTo>
                <a:lnTo>
                  <a:pt x="89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1" y="39"/>
                </a:lnTo>
                <a:lnTo>
                  <a:pt x="91" y="39"/>
                </a:lnTo>
                <a:lnTo>
                  <a:pt x="91" y="38"/>
                </a:lnTo>
                <a:lnTo>
                  <a:pt x="91" y="38"/>
                </a:lnTo>
                <a:lnTo>
                  <a:pt x="91" y="38"/>
                </a:lnTo>
                <a:lnTo>
                  <a:pt x="91" y="36"/>
                </a:lnTo>
                <a:lnTo>
                  <a:pt x="91" y="35"/>
                </a:lnTo>
                <a:lnTo>
                  <a:pt x="91" y="35"/>
                </a:lnTo>
                <a:lnTo>
                  <a:pt x="91" y="35"/>
                </a:lnTo>
                <a:lnTo>
                  <a:pt x="92" y="35"/>
                </a:lnTo>
                <a:lnTo>
                  <a:pt x="93" y="35"/>
                </a:lnTo>
                <a:lnTo>
                  <a:pt x="94" y="36"/>
                </a:lnTo>
                <a:lnTo>
                  <a:pt x="94" y="36"/>
                </a:lnTo>
                <a:lnTo>
                  <a:pt x="95" y="35"/>
                </a:lnTo>
                <a:lnTo>
                  <a:pt x="95" y="35"/>
                </a:lnTo>
                <a:lnTo>
                  <a:pt x="96" y="35"/>
                </a:lnTo>
                <a:lnTo>
                  <a:pt x="96" y="35"/>
                </a:lnTo>
                <a:lnTo>
                  <a:pt x="96" y="34"/>
                </a:lnTo>
                <a:lnTo>
                  <a:pt x="96" y="34"/>
                </a:lnTo>
                <a:lnTo>
                  <a:pt x="96" y="34"/>
                </a:lnTo>
                <a:lnTo>
                  <a:pt x="96" y="34"/>
                </a:lnTo>
                <a:lnTo>
                  <a:pt x="96" y="33"/>
                </a:lnTo>
                <a:lnTo>
                  <a:pt x="97" y="33"/>
                </a:lnTo>
                <a:lnTo>
                  <a:pt x="97" y="33"/>
                </a:lnTo>
                <a:lnTo>
                  <a:pt x="96" y="32"/>
                </a:lnTo>
                <a:lnTo>
                  <a:pt x="96" y="32"/>
                </a:lnTo>
                <a:lnTo>
                  <a:pt x="96" y="32"/>
                </a:lnTo>
                <a:lnTo>
                  <a:pt x="96" y="32"/>
                </a:lnTo>
                <a:lnTo>
                  <a:pt x="96" y="31"/>
                </a:lnTo>
                <a:lnTo>
                  <a:pt x="97" y="31"/>
                </a:lnTo>
                <a:lnTo>
                  <a:pt x="97" y="30"/>
                </a:lnTo>
                <a:lnTo>
                  <a:pt x="97" y="30"/>
                </a:lnTo>
                <a:lnTo>
                  <a:pt x="98" y="30"/>
                </a:lnTo>
                <a:lnTo>
                  <a:pt x="98" y="30"/>
                </a:lnTo>
                <a:lnTo>
                  <a:pt x="99" y="30"/>
                </a:lnTo>
                <a:lnTo>
                  <a:pt x="98" y="29"/>
                </a:lnTo>
                <a:lnTo>
                  <a:pt x="98" y="29"/>
                </a:lnTo>
                <a:lnTo>
                  <a:pt x="98" y="29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100" y="28"/>
                </a:lnTo>
                <a:lnTo>
                  <a:pt x="100" y="28"/>
                </a:lnTo>
                <a:lnTo>
                  <a:pt x="100" y="27"/>
                </a:lnTo>
                <a:lnTo>
                  <a:pt x="101" y="27"/>
                </a:lnTo>
                <a:lnTo>
                  <a:pt x="102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8"/>
                </a:lnTo>
                <a:lnTo>
                  <a:pt x="104" y="28"/>
                </a:lnTo>
                <a:lnTo>
                  <a:pt x="105" y="28"/>
                </a:lnTo>
                <a:lnTo>
                  <a:pt x="105" y="27"/>
                </a:lnTo>
                <a:lnTo>
                  <a:pt x="105" y="27"/>
                </a:lnTo>
                <a:lnTo>
                  <a:pt x="104" y="27"/>
                </a:lnTo>
                <a:lnTo>
                  <a:pt x="104" y="26"/>
                </a:lnTo>
                <a:lnTo>
                  <a:pt x="103" y="26"/>
                </a:lnTo>
                <a:lnTo>
                  <a:pt x="103" y="25"/>
                </a:lnTo>
                <a:lnTo>
                  <a:pt x="104" y="24"/>
                </a:lnTo>
                <a:lnTo>
                  <a:pt x="104" y="23"/>
                </a:lnTo>
                <a:lnTo>
                  <a:pt x="103" y="23"/>
                </a:lnTo>
                <a:lnTo>
                  <a:pt x="103" y="23"/>
                </a:lnTo>
                <a:lnTo>
                  <a:pt x="104" y="23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3" y="21"/>
                </a:lnTo>
                <a:lnTo>
                  <a:pt x="104" y="20"/>
                </a:lnTo>
                <a:lnTo>
                  <a:pt x="104" y="20"/>
                </a:lnTo>
                <a:lnTo>
                  <a:pt x="105" y="20"/>
                </a:lnTo>
                <a:lnTo>
                  <a:pt x="105" y="19"/>
                </a:lnTo>
                <a:lnTo>
                  <a:pt x="105" y="19"/>
                </a:lnTo>
                <a:lnTo>
                  <a:pt x="105" y="18"/>
                </a:lnTo>
                <a:lnTo>
                  <a:pt x="105" y="18"/>
                </a:lnTo>
                <a:lnTo>
                  <a:pt x="106" y="17"/>
                </a:lnTo>
                <a:lnTo>
                  <a:pt x="106" y="17"/>
                </a:lnTo>
                <a:lnTo>
                  <a:pt x="108" y="17"/>
                </a:lnTo>
                <a:lnTo>
                  <a:pt x="109" y="16"/>
                </a:lnTo>
                <a:lnTo>
                  <a:pt x="110" y="16"/>
                </a:lnTo>
                <a:lnTo>
                  <a:pt x="110" y="16"/>
                </a:lnTo>
                <a:lnTo>
                  <a:pt x="110" y="17"/>
                </a:lnTo>
                <a:lnTo>
                  <a:pt x="111" y="17"/>
                </a:lnTo>
                <a:lnTo>
                  <a:pt x="111" y="17"/>
                </a:lnTo>
                <a:lnTo>
                  <a:pt x="112" y="17"/>
                </a:lnTo>
                <a:lnTo>
                  <a:pt x="113" y="17"/>
                </a:lnTo>
                <a:lnTo>
                  <a:pt x="114" y="17"/>
                </a:lnTo>
                <a:lnTo>
                  <a:pt x="115" y="17"/>
                </a:lnTo>
                <a:lnTo>
                  <a:pt x="116" y="17"/>
                </a:lnTo>
                <a:lnTo>
                  <a:pt x="117" y="17"/>
                </a:lnTo>
                <a:lnTo>
                  <a:pt x="117" y="16"/>
                </a:lnTo>
                <a:lnTo>
                  <a:pt x="117" y="16"/>
                </a:lnTo>
                <a:lnTo>
                  <a:pt x="119" y="16"/>
                </a:lnTo>
                <a:lnTo>
                  <a:pt x="120" y="15"/>
                </a:lnTo>
                <a:lnTo>
                  <a:pt x="120" y="16"/>
                </a:lnTo>
                <a:lnTo>
                  <a:pt x="120" y="15"/>
                </a:lnTo>
                <a:lnTo>
                  <a:pt x="121" y="15"/>
                </a:lnTo>
                <a:lnTo>
                  <a:pt x="122" y="14"/>
                </a:lnTo>
                <a:lnTo>
                  <a:pt x="122" y="14"/>
                </a:lnTo>
                <a:lnTo>
                  <a:pt x="123" y="14"/>
                </a:lnTo>
                <a:lnTo>
                  <a:pt x="123" y="14"/>
                </a:lnTo>
                <a:lnTo>
                  <a:pt x="124" y="14"/>
                </a:lnTo>
                <a:lnTo>
                  <a:pt x="124" y="13"/>
                </a:lnTo>
                <a:lnTo>
                  <a:pt x="124" y="13"/>
                </a:lnTo>
                <a:lnTo>
                  <a:pt x="125" y="14"/>
                </a:lnTo>
                <a:lnTo>
                  <a:pt x="127" y="14"/>
                </a:lnTo>
                <a:lnTo>
                  <a:pt x="128" y="13"/>
                </a:lnTo>
                <a:lnTo>
                  <a:pt x="129" y="13"/>
                </a:lnTo>
                <a:lnTo>
                  <a:pt x="129" y="13"/>
                </a:lnTo>
                <a:lnTo>
                  <a:pt x="131" y="13"/>
                </a:lnTo>
                <a:lnTo>
                  <a:pt x="131" y="12"/>
                </a:lnTo>
                <a:lnTo>
                  <a:pt x="132" y="12"/>
                </a:lnTo>
                <a:lnTo>
                  <a:pt x="133" y="13"/>
                </a:lnTo>
                <a:lnTo>
                  <a:pt x="133" y="13"/>
                </a:lnTo>
                <a:lnTo>
                  <a:pt x="134" y="13"/>
                </a:lnTo>
                <a:lnTo>
                  <a:pt x="136" y="13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0"/>
                </a:lnTo>
                <a:lnTo>
                  <a:pt x="136" y="10"/>
                </a:lnTo>
                <a:lnTo>
                  <a:pt x="137" y="9"/>
                </a:lnTo>
                <a:lnTo>
                  <a:pt x="138" y="9"/>
                </a:lnTo>
                <a:lnTo>
                  <a:pt x="138" y="9"/>
                </a:lnTo>
                <a:lnTo>
                  <a:pt x="139" y="9"/>
                </a:lnTo>
                <a:lnTo>
                  <a:pt x="139" y="8"/>
                </a:lnTo>
                <a:lnTo>
                  <a:pt x="141" y="9"/>
                </a:lnTo>
                <a:lnTo>
                  <a:pt x="142" y="9"/>
                </a:lnTo>
                <a:lnTo>
                  <a:pt x="143" y="8"/>
                </a:lnTo>
                <a:lnTo>
                  <a:pt x="143" y="8"/>
                </a:lnTo>
                <a:lnTo>
                  <a:pt x="143" y="7"/>
                </a:lnTo>
                <a:lnTo>
                  <a:pt x="143" y="6"/>
                </a:lnTo>
                <a:lnTo>
                  <a:pt x="143" y="6"/>
                </a:lnTo>
                <a:lnTo>
                  <a:pt x="144" y="6"/>
                </a:lnTo>
                <a:lnTo>
                  <a:pt x="144" y="6"/>
                </a:lnTo>
                <a:lnTo>
                  <a:pt x="145" y="6"/>
                </a:lnTo>
                <a:lnTo>
                  <a:pt x="146" y="6"/>
                </a:lnTo>
                <a:lnTo>
                  <a:pt x="147" y="6"/>
                </a:lnTo>
                <a:lnTo>
                  <a:pt x="147" y="6"/>
                </a:lnTo>
                <a:lnTo>
                  <a:pt x="148" y="5"/>
                </a:lnTo>
                <a:lnTo>
                  <a:pt x="148" y="5"/>
                </a:lnTo>
                <a:lnTo>
                  <a:pt x="149" y="4"/>
                </a:lnTo>
                <a:lnTo>
                  <a:pt x="149" y="4"/>
                </a:lnTo>
                <a:lnTo>
                  <a:pt x="150" y="4"/>
                </a:lnTo>
                <a:lnTo>
                  <a:pt x="150" y="3"/>
                </a:lnTo>
                <a:lnTo>
                  <a:pt x="151" y="3"/>
                </a:lnTo>
                <a:lnTo>
                  <a:pt x="152" y="3"/>
                </a:lnTo>
                <a:lnTo>
                  <a:pt x="153" y="3"/>
                </a:lnTo>
                <a:lnTo>
                  <a:pt x="154" y="3"/>
                </a:lnTo>
                <a:lnTo>
                  <a:pt x="154" y="3"/>
                </a:lnTo>
                <a:lnTo>
                  <a:pt x="154" y="3"/>
                </a:lnTo>
                <a:lnTo>
                  <a:pt x="155" y="3"/>
                </a:lnTo>
                <a:lnTo>
                  <a:pt x="155" y="3"/>
                </a:lnTo>
                <a:lnTo>
                  <a:pt x="155" y="3"/>
                </a:lnTo>
                <a:lnTo>
                  <a:pt x="156" y="2"/>
                </a:lnTo>
                <a:lnTo>
                  <a:pt x="156" y="2"/>
                </a:lnTo>
                <a:lnTo>
                  <a:pt x="156" y="1"/>
                </a:lnTo>
                <a:lnTo>
                  <a:pt x="156" y="1"/>
                </a:lnTo>
                <a:lnTo>
                  <a:pt x="156" y="1"/>
                </a:lnTo>
                <a:lnTo>
                  <a:pt x="157" y="0"/>
                </a:lnTo>
                <a:lnTo>
                  <a:pt x="157" y="0"/>
                </a:lnTo>
                <a:lnTo>
                  <a:pt x="158" y="0"/>
                </a:lnTo>
                <a:lnTo>
                  <a:pt x="159" y="0"/>
                </a:lnTo>
                <a:lnTo>
                  <a:pt x="160" y="0"/>
                </a:lnTo>
                <a:lnTo>
                  <a:pt x="160" y="1"/>
                </a:lnTo>
                <a:lnTo>
                  <a:pt x="160" y="1"/>
                </a:lnTo>
                <a:lnTo>
                  <a:pt x="160" y="2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3" name="Freeform 358">
            <a:extLst>
              <a:ext uri="{FF2B5EF4-FFF2-40B4-BE49-F238E27FC236}">
                <a16:creationId xmlns:a16="http://schemas.microsoft.com/office/drawing/2014/main" xmlns="" id="{377F53ED-9D82-4D9D-858A-B9B9D2F60CBC}"/>
              </a:ext>
            </a:extLst>
          </p:cNvPr>
          <p:cNvSpPr>
            <a:spLocks/>
          </p:cNvSpPr>
          <p:nvPr/>
        </p:nvSpPr>
        <p:spPr bwMode="auto">
          <a:xfrm>
            <a:off x="8467725" y="2278063"/>
            <a:ext cx="1081088" cy="363538"/>
          </a:xfrm>
          <a:custGeom>
            <a:avLst/>
            <a:gdLst>
              <a:gd name="T0" fmla="*/ 452 w 681"/>
              <a:gd name="T1" fmla="*/ 22 h 229"/>
              <a:gd name="T2" fmla="*/ 436 w 681"/>
              <a:gd name="T3" fmla="*/ 54 h 229"/>
              <a:gd name="T4" fmla="*/ 417 w 681"/>
              <a:gd name="T5" fmla="*/ 70 h 229"/>
              <a:gd name="T6" fmla="*/ 437 w 681"/>
              <a:gd name="T7" fmla="*/ 80 h 229"/>
              <a:gd name="T8" fmla="*/ 456 w 681"/>
              <a:gd name="T9" fmla="*/ 106 h 229"/>
              <a:gd name="T10" fmla="*/ 489 w 681"/>
              <a:gd name="T11" fmla="*/ 88 h 229"/>
              <a:gd name="T12" fmla="*/ 505 w 681"/>
              <a:gd name="T13" fmla="*/ 67 h 229"/>
              <a:gd name="T14" fmla="*/ 531 w 681"/>
              <a:gd name="T15" fmla="*/ 54 h 229"/>
              <a:gd name="T16" fmla="*/ 567 w 681"/>
              <a:gd name="T17" fmla="*/ 53 h 229"/>
              <a:gd name="T18" fmla="*/ 595 w 681"/>
              <a:gd name="T19" fmla="*/ 42 h 229"/>
              <a:gd name="T20" fmla="*/ 607 w 681"/>
              <a:gd name="T21" fmla="*/ 27 h 229"/>
              <a:gd name="T22" fmla="*/ 627 w 681"/>
              <a:gd name="T23" fmla="*/ 13 h 229"/>
              <a:gd name="T24" fmla="*/ 661 w 681"/>
              <a:gd name="T25" fmla="*/ 18 h 229"/>
              <a:gd name="T26" fmla="*/ 679 w 681"/>
              <a:gd name="T27" fmla="*/ 32 h 229"/>
              <a:gd name="T28" fmla="*/ 678 w 681"/>
              <a:gd name="T29" fmla="*/ 58 h 229"/>
              <a:gd name="T30" fmla="*/ 674 w 681"/>
              <a:gd name="T31" fmla="*/ 83 h 229"/>
              <a:gd name="T32" fmla="*/ 666 w 681"/>
              <a:gd name="T33" fmla="*/ 109 h 229"/>
              <a:gd name="T34" fmla="*/ 657 w 681"/>
              <a:gd name="T35" fmla="*/ 137 h 229"/>
              <a:gd name="T36" fmla="*/ 648 w 681"/>
              <a:gd name="T37" fmla="*/ 164 h 229"/>
              <a:gd name="T38" fmla="*/ 618 w 681"/>
              <a:gd name="T39" fmla="*/ 162 h 229"/>
              <a:gd name="T40" fmla="*/ 597 w 681"/>
              <a:gd name="T41" fmla="*/ 165 h 229"/>
              <a:gd name="T42" fmla="*/ 574 w 681"/>
              <a:gd name="T43" fmla="*/ 165 h 229"/>
              <a:gd name="T44" fmla="*/ 544 w 681"/>
              <a:gd name="T45" fmla="*/ 174 h 229"/>
              <a:gd name="T46" fmla="*/ 531 w 681"/>
              <a:gd name="T47" fmla="*/ 193 h 229"/>
              <a:gd name="T48" fmla="*/ 511 w 681"/>
              <a:gd name="T49" fmla="*/ 203 h 229"/>
              <a:gd name="T50" fmla="*/ 490 w 681"/>
              <a:gd name="T51" fmla="*/ 212 h 229"/>
              <a:gd name="T52" fmla="*/ 458 w 681"/>
              <a:gd name="T53" fmla="*/ 218 h 229"/>
              <a:gd name="T54" fmla="*/ 430 w 681"/>
              <a:gd name="T55" fmla="*/ 202 h 229"/>
              <a:gd name="T56" fmla="*/ 399 w 681"/>
              <a:gd name="T57" fmla="*/ 175 h 229"/>
              <a:gd name="T58" fmla="*/ 381 w 681"/>
              <a:gd name="T59" fmla="*/ 174 h 229"/>
              <a:gd name="T60" fmla="*/ 364 w 681"/>
              <a:gd name="T61" fmla="*/ 180 h 229"/>
              <a:gd name="T62" fmla="*/ 340 w 681"/>
              <a:gd name="T63" fmla="*/ 197 h 229"/>
              <a:gd name="T64" fmla="*/ 318 w 681"/>
              <a:gd name="T65" fmla="*/ 189 h 229"/>
              <a:gd name="T66" fmla="*/ 299 w 681"/>
              <a:gd name="T67" fmla="*/ 168 h 229"/>
              <a:gd name="T68" fmla="*/ 272 w 681"/>
              <a:gd name="T69" fmla="*/ 162 h 229"/>
              <a:gd name="T70" fmla="*/ 230 w 681"/>
              <a:gd name="T71" fmla="*/ 149 h 229"/>
              <a:gd name="T72" fmla="*/ 202 w 681"/>
              <a:gd name="T73" fmla="*/ 132 h 229"/>
              <a:gd name="T74" fmla="*/ 175 w 681"/>
              <a:gd name="T75" fmla="*/ 157 h 229"/>
              <a:gd name="T76" fmla="*/ 141 w 681"/>
              <a:gd name="T77" fmla="*/ 185 h 229"/>
              <a:gd name="T78" fmla="*/ 109 w 681"/>
              <a:gd name="T79" fmla="*/ 208 h 229"/>
              <a:gd name="T80" fmla="*/ 80 w 681"/>
              <a:gd name="T81" fmla="*/ 228 h 229"/>
              <a:gd name="T82" fmla="*/ 67 w 681"/>
              <a:gd name="T83" fmla="*/ 211 h 229"/>
              <a:gd name="T84" fmla="*/ 59 w 681"/>
              <a:gd name="T85" fmla="*/ 189 h 229"/>
              <a:gd name="T86" fmla="*/ 46 w 681"/>
              <a:gd name="T87" fmla="*/ 162 h 229"/>
              <a:gd name="T88" fmla="*/ 25 w 681"/>
              <a:gd name="T89" fmla="*/ 150 h 229"/>
              <a:gd name="T90" fmla="*/ 5 w 681"/>
              <a:gd name="T91" fmla="*/ 148 h 229"/>
              <a:gd name="T92" fmla="*/ 27 w 681"/>
              <a:gd name="T93" fmla="*/ 129 h 229"/>
              <a:gd name="T94" fmla="*/ 48 w 681"/>
              <a:gd name="T95" fmla="*/ 116 h 229"/>
              <a:gd name="T96" fmla="*/ 66 w 681"/>
              <a:gd name="T97" fmla="*/ 98 h 229"/>
              <a:gd name="T98" fmla="*/ 86 w 681"/>
              <a:gd name="T99" fmla="*/ 61 h 229"/>
              <a:gd name="T100" fmla="*/ 67 w 681"/>
              <a:gd name="T101" fmla="*/ 20 h 229"/>
              <a:gd name="T102" fmla="*/ 125 w 681"/>
              <a:gd name="T103" fmla="*/ 10 h 229"/>
              <a:gd name="T104" fmla="*/ 180 w 681"/>
              <a:gd name="T105" fmla="*/ 15 h 229"/>
              <a:gd name="T106" fmla="*/ 206 w 681"/>
              <a:gd name="T107" fmla="*/ 35 h 229"/>
              <a:gd name="T108" fmla="*/ 233 w 681"/>
              <a:gd name="T109" fmla="*/ 49 h 229"/>
              <a:gd name="T110" fmla="*/ 249 w 681"/>
              <a:gd name="T111" fmla="*/ 57 h 229"/>
              <a:gd name="T112" fmla="*/ 264 w 681"/>
              <a:gd name="T113" fmla="*/ 42 h 229"/>
              <a:gd name="T114" fmla="*/ 285 w 681"/>
              <a:gd name="T115" fmla="*/ 44 h 229"/>
              <a:gd name="T116" fmla="*/ 311 w 681"/>
              <a:gd name="T117" fmla="*/ 43 h 229"/>
              <a:gd name="T118" fmla="*/ 331 w 681"/>
              <a:gd name="T119" fmla="*/ 53 h 229"/>
              <a:gd name="T120" fmla="*/ 354 w 681"/>
              <a:gd name="T121" fmla="*/ 50 h 229"/>
              <a:gd name="T122" fmla="*/ 374 w 681"/>
              <a:gd name="T123" fmla="*/ 40 h 229"/>
              <a:gd name="T124" fmla="*/ 401 w 681"/>
              <a:gd name="T125" fmla="*/ 14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81" h="229">
                <a:moveTo>
                  <a:pt x="429" y="0"/>
                </a:moveTo>
                <a:lnTo>
                  <a:pt x="430" y="0"/>
                </a:lnTo>
                <a:lnTo>
                  <a:pt x="430" y="1"/>
                </a:lnTo>
                <a:lnTo>
                  <a:pt x="431" y="2"/>
                </a:lnTo>
                <a:lnTo>
                  <a:pt x="432" y="2"/>
                </a:lnTo>
                <a:lnTo>
                  <a:pt x="432" y="2"/>
                </a:lnTo>
                <a:lnTo>
                  <a:pt x="433" y="2"/>
                </a:lnTo>
                <a:lnTo>
                  <a:pt x="434" y="2"/>
                </a:lnTo>
                <a:lnTo>
                  <a:pt x="434" y="2"/>
                </a:lnTo>
                <a:lnTo>
                  <a:pt x="435" y="3"/>
                </a:lnTo>
                <a:lnTo>
                  <a:pt x="436" y="4"/>
                </a:lnTo>
                <a:lnTo>
                  <a:pt x="436" y="4"/>
                </a:lnTo>
                <a:lnTo>
                  <a:pt x="436" y="5"/>
                </a:lnTo>
                <a:lnTo>
                  <a:pt x="436" y="5"/>
                </a:lnTo>
                <a:lnTo>
                  <a:pt x="436" y="6"/>
                </a:lnTo>
                <a:lnTo>
                  <a:pt x="437" y="6"/>
                </a:lnTo>
                <a:lnTo>
                  <a:pt x="438" y="6"/>
                </a:lnTo>
                <a:lnTo>
                  <a:pt x="438" y="6"/>
                </a:lnTo>
                <a:lnTo>
                  <a:pt x="439" y="6"/>
                </a:lnTo>
                <a:lnTo>
                  <a:pt x="439" y="7"/>
                </a:lnTo>
                <a:lnTo>
                  <a:pt x="439" y="7"/>
                </a:lnTo>
                <a:lnTo>
                  <a:pt x="440" y="7"/>
                </a:lnTo>
                <a:lnTo>
                  <a:pt x="441" y="8"/>
                </a:lnTo>
                <a:lnTo>
                  <a:pt x="441" y="8"/>
                </a:lnTo>
                <a:lnTo>
                  <a:pt x="442" y="8"/>
                </a:lnTo>
                <a:lnTo>
                  <a:pt x="443" y="8"/>
                </a:lnTo>
                <a:lnTo>
                  <a:pt x="443" y="8"/>
                </a:lnTo>
                <a:lnTo>
                  <a:pt x="444" y="8"/>
                </a:lnTo>
                <a:lnTo>
                  <a:pt x="445" y="8"/>
                </a:lnTo>
                <a:lnTo>
                  <a:pt x="445" y="9"/>
                </a:lnTo>
                <a:lnTo>
                  <a:pt x="445" y="9"/>
                </a:lnTo>
                <a:lnTo>
                  <a:pt x="445" y="9"/>
                </a:lnTo>
                <a:lnTo>
                  <a:pt x="446" y="10"/>
                </a:lnTo>
                <a:lnTo>
                  <a:pt x="446" y="10"/>
                </a:lnTo>
                <a:lnTo>
                  <a:pt x="446" y="11"/>
                </a:lnTo>
                <a:lnTo>
                  <a:pt x="446" y="11"/>
                </a:lnTo>
                <a:lnTo>
                  <a:pt x="447" y="11"/>
                </a:lnTo>
                <a:lnTo>
                  <a:pt x="448" y="11"/>
                </a:lnTo>
                <a:lnTo>
                  <a:pt x="448" y="11"/>
                </a:lnTo>
                <a:lnTo>
                  <a:pt x="449" y="11"/>
                </a:lnTo>
                <a:lnTo>
                  <a:pt x="450" y="11"/>
                </a:lnTo>
                <a:lnTo>
                  <a:pt x="451" y="12"/>
                </a:lnTo>
                <a:lnTo>
                  <a:pt x="451" y="12"/>
                </a:lnTo>
                <a:lnTo>
                  <a:pt x="451" y="12"/>
                </a:lnTo>
                <a:lnTo>
                  <a:pt x="451" y="13"/>
                </a:lnTo>
                <a:lnTo>
                  <a:pt x="452" y="13"/>
                </a:lnTo>
                <a:lnTo>
                  <a:pt x="451" y="13"/>
                </a:lnTo>
                <a:lnTo>
                  <a:pt x="451" y="14"/>
                </a:lnTo>
                <a:lnTo>
                  <a:pt x="451" y="15"/>
                </a:lnTo>
                <a:lnTo>
                  <a:pt x="451" y="15"/>
                </a:lnTo>
                <a:lnTo>
                  <a:pt x="451" y="15"/>
                </a:lnTo>
                <a:lnTo>
                  <a:pt x="452" y="16"/>
                </a:lnTo>
                <a:lnTo>
                  <a:pt x="451" y="16"/>
                </a:lnTo>
                <a:lnTo>
                  <a:pt x="451" y="16"/>
                </a:lnTo>
                <a:lnTo>
                  <a:pt x="451" y="17"/>
                </a:lnTo>
                <a:lnTo>
                  <a:pt x="452" y="17"/>
                </a:lnTo>
                <a:lnTo>
                  <a:pt x="452" y="18"/>
                </a:lnTo>
                <a:lnTo>
                  <a:pt x="453" y="18"/>
                </a:lnTo>
                <a:lnTo>
                  <a:pt x="454" y="19"/>
                </a:lnTo>
                <a:lnTo>
                  <a:pt x="454" y="19"/>
                </a:lnTo>
                <a:lnTo>
                  <a:pt x="454" y="20"/>
                </a:lnTo>
                <a:lnTo>
                  <a:pt x="454" y="21"/>
                </a:lnTo>
                <a:lnTo>
                  <a:pt x="455" y="21"/>
                </a:lnTo>
                <a:lnTo>
                  <a:pt x="455" y="21"/>
                </a:lnTo>
                <a:lnTo>
                  <a:pt x="454" y="22"/>
                </a:lnTo>
                <a:lnTo>
                  <a:pt x="454" y="22"/>
                </a:lnTo>
                <a:lnTo>
                  <a:pt x="453" y="23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1" y="23"/>
                </a:lnTo>
                <a:lnTo>
                  <a:pt x="451" y="23"/>
                </a:lnTo>
                <a:lnTo>
                  <a:pt x="450" y="23"/>
                </a:lnTo>
                <a:lnTo>
                  <a:pt x="450" y="23"/>
                </a:lnTo>
                <a:lnTo>
                  <a:pt x="450" y="23"/>
                </a:lnTo>
                <a:lnTo>
                  <a:pt x="449" y="23"/>
                </a:lnTo>
                <a:lnTo>
                  <a:pt x="448" y="24"/>
                </a:lnTo>
                <a:lnTo>
                  <a:pt x="447" y="24"/>
                </a:lnTo>
                <a:lnTo>
                  <a:pt x="447" y="24"/>
                </a:lnTo>
                <a:lnTo>
                  <a:pt x="447" y="24"/>
                </a:lnTo>
                <a:lnTo>
                  <a:pt x="446" y="24"/>
                </a:lnTo>
                <a:lnTo>
                  <a:pt x="445" y="24"/>
                </a:lnTo>
                <a:lnTo>
                  <a:pt x="445" y="24"/>
                </a:lnTo>
                <a:lnTo>
                  <a:pt x="444" y="25"/>
                </a:lnTo>
                <a:lnTo>
                  <a:pt x="444" y="25"/>
                </a:lnTo>
                <a:lnTo>
                  <a:pt x="442" y="26"/>
                </a:lnTo>
                <a:lnTo>
                  <a:pt x="442" y="26"/>
                </a:lnTo>
                <a:lnTo>
                  <a:pt x="441" y="26"/>
                </a:lnTo>
                <a:lnTo>
                  <a:pt x="441" y="27"/>
                </a:lnTo>
                <a:lnTo>
                  <a:pt x="440" y="27"/>
                </a:lnTo>
                <a:lnTo>
                  <a:pt x="440" y="28"/>
                </a:lnTo>
                <a:lnTo>
                  <a:pt x="439" y="29"/>
                </a:lnTo>
                <a:lnTo>
                  <a:pt x="439" y="29"/>
                </a:lnTo>
                <a:lnTo>
                  <a:pt x="437" y="30"/>
                </a:lnTo>
                <a:lnTo>
                  <a:pt x="437" y="31"/>
                </a:lnTo>
                <a:lnTo>
                  <a:pt x="436" y="31"/>
                </a:lnTo>
                <a:lnTo>
                  <a:pt x="436" y="32"/>
                </a:lnTo>
                <a:lnTo>
                  <a:pt x="435" y="33"/>
                </a:lnTo>
                <a:lnTo>
                  <a:pt x="435" y="33"/>
                </a:lnTo>
                <a:lnTo>
                  <a:pt x="435" y="34"/>
                </a:lnTo>
                <a:lnTo>
                  <a:pt x="434" y="35"/>
                </a:lnTo>
                <a:lnTo>
                  <a:pt x="434" y="35"/>
                </a:lnTo>
                <a:lnTo>
                  <a:pt x="433" y="36"/>
                </a:lnTo>
                <a:lnTo>
                  <a:pt x="433" y="36"/>
                </a:lnTo>
                <a:lnTo>
                  <a:pt x="433" y="37"/>
                </a:lnTo>
                <a:lnTo>
                  <a:pt x="433" y="38"/>
                </a:lnTo>
                <a:lnTo>
                  <a:pt x="433" y="38"/>
                </a:lnTo>
                <a:lnTo>
                  <a:pt x="433" y="39"/>
                </a:lnTo>
                <a:lnTo>
                  <a:pt x="433" y="39"/>
                </a:lnTo>
                <a:lnTo>
                  <a:pt x="434" y="39"/>
                </a:lnTo>
                <a:lnTo>
                  <a:pt x="434" y="40"/>
                </a:lnTo>
                <a:lnTo>
                  <a:pt x="435" y="40"/>
                </a:lnTo>
                <a:lnTo>
                  <a:pt x="435" y="41"/>
                </a:lnTo>
                <a:lnTo>
                  <a:pt x="435" y="42"/>
                </a:lnTo>
                <a:lnTo>
                  <a:pt x="435" y="42"/>
                </a:lnTo>
                <a:lnTo>
                  <a:pt x="436" y="42"/>
                </a:lnTo>
                <a:lnTo>
                  <a:pt x="436" y="43"/>
                </a:lnTo>
                <a:lnTo>
                  <a:pt x="436" y="43"/>
                </a:lnTo>
                <a:lnTo>
                  <a:pt x="437" y="44"/>
                </a:lnTo>
                <a:lnTo>
                  <a:pt x="438" y="45"/>
                </a:lnTo>
                <a:lnTo>
                  <a:pt x="438" y="46"/>
                </a:lnTo>
                <a:lnTo>
                  <a:pt x="438" y="46"/>
                </a:lnTo>
                <a:lnTo>
                  <a:pt x="438" y="47"/>
                </a:lnTo>
                <a:lnTo>
                  <a:pt x="438" y="47"/>
                </a:lnTo>
                <a:lnTo>
                  <a:pt x="438" y="47"/>
                </a:lnTo>
                <a:lnTo>
                  <a:pt x="439" y="48"/>
                </a:lnTo>
                <a:lnTo>
                  <a:pt x="439" y="48"/>
                </a:lnTo>
                <a:lnTo>
                  <a:pt x="439" y="49"/>
                </a:lnTo>
                <a:lnTo>
                  <a:pt x="438" y="49"/>
                </a:lnTo>
                <a:lnTo>
                  <a:pt x="438" y="50"/>
                </a:lnTo>
                <a:lnTo>
                  <a:pt x="438" y="50"/>
                </a:lnTo>
                <a:lnTo>
                  <a:pt x="437" y="51"/>
                </a:lnTo>
                <a:lnTo>
                  <a:pt x="437" y="52"/>
                </a:lnTo>
                <a:lnTo>
                  <a:pt x="438" y="52"/>
                </a:lnTo>
                <a:lnTo>
                  <a:pt x="437" y="53"/>
                </a:lnTo>
                <a:lnTo>
                  <a:pt x="436" y="54"/>
                </a:lnTo>
                <a:lnTo>
                  <a:pt x="436" y="54"/>
                </a:lnTo>
                <a:lnTo>
                  <a:pt x="436" y="54"/>
                </a:lnTo>
                <a:lnTo>
                  <a:pt x="436" y="54"/>
                </a:lnTo>
                <a:lnTo>
                  <a:pt x="436" y="54"/>
                </a:lnTo>
                <a:lnTo>
                  <a:pt x="435" y="54"/>
                </a:lnTo>
                <a:lnTo>
                  <a:pt x="434" y="53"/>
                </a:lnTo>
                <a:lnTo>
                  <a:pt x="434" y="53"/>
                </a:lnTo>
                <a:lnTo>
                  <a:pt x="433" y="54"/>
                </a:lnTo>
                <a:lnTo>
                  <a:pt x="431" y="55"/>
                </a:lnTo>
                <a:lnTo>
                  <a:pt x="430" y="55"/>
                </a:lnTo>
                <a:lnTo>
                  <a:pt x="430" y="55"/>
                </a:lnTo>
                <a:lnTo>
                  <a:pt x="430" y="56"/>
                </a:lnTo>
                <a:lnTo>
                  <a:pt x="428" y="56"/>
                </a:lnTo>
                <a:lnTo>
                  <a:pt x="428" y="57"/>
                </a:lnTo>
                <a:lnTo>
                  <a:pt x="429" y="56"/>
                </a:lnTo>
                <a:lnTo>
                  <a:pt x="430" y="56"/>
                </a:lnTo>
                <a:lnTo>
                  <a:pt x="430" y="57"/>
                </a:lnTo>
                <a:lnTo>
                  <a:pt x="430" y="57"/>
                </a:lnTo>
                <a:lnTo>
                  <a:pt x="430" y="58"/>
                </a:lnTo>
                <a:lnTo>
                  <a:pt x="430" y="58"/>
                </a:lnTo>
                <a:lnTo>
                  <a:pt x="431" y="58"/>
                </a:lnTo>
                <a:lnTo>
                  <a:pt x="431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29" y="59"/>
                </a:lnTo>
                <a:lnTo>
                  <a:pt x="428" y="59"/>
                </a:lnTo>
                <a:lnTo>
                  <a:pt x="428" y="59"/>
                </a:lnTo>
                <a:lnTo>
                  <a:pt x="427" y="60"/>
                </a:lnTo>
                <a:lnTo>
                  <a:pt x="428" y="60"/>
                </a:lnTo>
                <a:lnTo>
                  <a:pt x="428" y="61"/>
                </a:lnTo>
                <a:lnTo>
                  <a:pt x="428" y="61"/>
                </a:lnTo>
                <a:lnTo>
                  <a:pt x="428" y="62"/>
                </a:lnTo>
                <a:lnTo>
                  <a:pt x="428" y="62"/>
                </a:lnTo>
                <a:lnTo>
                  <a:pt x="427" y="62"/>
                </a:lnTo>
                <a:lnTo>
                  <a:pt x="427" y="62"/>
                </a:lnTo>
                <a:lnTo>
                  <a:pt x="426" y="63"/>
                </a:lnTo>
                <a:lnTo>
                  <a:pt x="426" y="63"/>
                </a:lnTo>
                <a:lnTo>
                  <a:pt x="425" y="63"/>
                </a:lnTo>
                <a:lnTo>
                  <a:pt x="425" y="64"/>
                </a:lnTo>
                <a:lnTo>
                  <a:pt x="424" y="64"/>
                </a:lnTo>
                <a:lnTo>
                  <a:pt x="424" y="64"/>
                </a:lnTo>
                <a:lnTo>
                  <a:pt x="424" y="65"/>
                </a:lnTo>
                <a:lnTo>
                  <a:pt x="423" y="65"/>
                </a:lnTo>
                <a:lnTo>
                  <a:pt x="423" y="65"/>
                </a:lnTo>
                <a:lnTo>
                  <a:pt x="422" y="65"/>
                </a:lnTo>
                <a:lnTo>
                  <a:pt x="421" y="65"/>
                </a:lnTo>
                <a:lnTo>
                  <a:pt x="421" y="65"/>
                </a:lnTo>
                <a:lnTo>
                  <a:pt x="420" y="65"/>
                </a:lnTo>
                <a:lnTo>
                  <a:pt x="420" y="66"/>
                </a:lnTo>
                <a:lnTo>
                  <a:pt x="420" y="66"/>
                </a:lnTo>
                <a:lnTo>
                  <a:pt x="421" y="66"/>
                </a:lnTo>
                <a:lnTo>
                  <a:pt x="421" y="66"/>
                </a:lnTo>
                <a:lnTo>
                  <a:pt x="421" y="66"/>
                </a:lnTo>
                <a:lnTo>
                  <a:pt x="421" y="67"/>
                </a:lnTo>
                <a:lnTo>
                  <a:pt x="421" y="67"/>
                </a:lnTo>
                <a:lnTo>
                  <a:pt x="421" y="67"/>
                </a:lnTo>
                <a:lnTo>
                  <a:pt x="421" y="67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1" y="69"/>
                </a:lnTo>
                <a:lnTo>
                  <a:pt x="420" y="69"/>
                </a:lnTo>
                <a:lnTo>
                  <a:pt x="420" y="69"/>
                </a:lnTo>
                <a:lnTo>
                  <a:pt x="420" y="69"/>
                </a:lnTo>
                <a:lnTo>
                  <a:pt x="420" y="69"/>
                </a:lnTo>
                <a:lnTo>
                  <a:pt x="419" y="70"/>
                </a:lnTo>
                <a:lnTo>
                  <a:pt x="419" y="69"/>
                </a:lnTo>
                <a:lnTo>
                  <a:pt x="418" y="70"/>
                </a:lnTo>
                <a:lnTo>
                  <a:pt x="418" y="70"/>
                </a:lnTo>
                <a:lnTo>
                  <a:pt x="417" y="70"/>
                </a:lnTo>
                <a:lnTo>
                  <a:pt x="417" y="70"/>
                </a:lnTo>
                <a:lnTo>
                  <a:pt x="417" y="70"/>
                </a:lnTo>
                <a:lnTo>
                  <a:pt x="417" y="70"/>
                </a:lnTo>
                <a:lnTo>
                  <a:pt x="417" y="71"/>
                </a:lnTo>
                <a:lnTo>
                  <a:pt x="417" y="72"/>
                </a:lnTo>
                <a:lnTo>
                  <a:pt x="416" y="72"/>
                </a:lnTo>
                <a:lnTo>
                  <a:pt x="416" y="72"/>
                </a:lnTo>
                <a:lnTo>
                  <a:pt x="417" y="72"/>
                </a:lnTo>
                <a:lnTo>
                  <a:pt x="418" y="72"/>
                </a:lnTo>
                <a:lnTo>
                  <a:pt x="418" y="72"/>
                </a:lnTo>
                <a:lnTo>
                  <a:pt x="418" y="73"/>
                </a:lnTo>
                <a:lnTo>
                  <a:pt x="418" y="72"/>
                </a:lnTo>
                <a:lnTo>
                  <a:pt x="419" y="72"/>
                </a:lnTo>
                <a:lnTo>
                  <a:pt x="420" y="72"/>
                </a:lnTo>
                <a:lnTo>
                  <a:pt x="420" y="72"/>
                </a:lnTo>
                <a:lnTo>
                  <a:pt x="420" y="72"/>
                </a:lnTo>
                <a:lnTo>
                  <a:pt x="421" y="72"/>
                </a:lnTo>
                <a:lnTo>
                  <a:pt x="421" y="72"/>
                </a:lnTo>
                <a:lnTo>
                  <a:pt x="422" y="72"/>
                </a:lnTo>
                <a:lnTo>
                  <a:pt x="422" y="71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2"/>
                </a:lnTo>
                <a:lnTo>
                  <a:pt x="426" y="72"/>
                </a:lnTo>
                <a:lnTo>
                  <a:pt x="427" y="72"/>
                </a:lnTo>
                <a:lnTo>
                  <a:pt x="428" y="72"/>
                </a:lnTo>
                <a:lnTo>
                  <a:pt x="428" y="72"/>
                </a:lnTo>
                <a:lnTo>
                  <a:pt x="428" y="72"/>
                </a:lnTo>
                <a:lnTo>
                  <a:pt x="429" y="72"/>
                </a:lnTo>
                <a:lnTo>
                  <a:pt x="429" y="72"/>
                </a:lnTo>
                <a:lnTo>
                  <a:pt x="430" y="72"/>
                </a:lnTo>
                <a:lnTo>
                  <a:pt x="430" y="72"/>
                </a:lnTo>
                <a:lnTo>
                  <a:pt x="430" y="72"/>
                </a:lnTo>
                <a:lnTo>
                  <a:pt x="431" y="72"/>
                </a:lnTo>
                <a:lnTo>
                  <a:pt x="431" y="72"/>
                </a:lnTo>
                <a:lnTo>
                  <a:pt x="431" y="71"/>
                </a:lnTo>
                <a:lnTo>
                  <a:pt x="431" y="71"/>
                </a:lnTo>
                <a:lnTo>
                  <a:pt x="431" y="70"/>
                </a:lnTo>
                <a:lnTo>
                  <a:pt x="431" y="70"/>
                </a:lnTo>
                <a:lnTo>
                  <a:pt x="432" y="70"/>
                </a:lnTo>
                <a:lnTo>
                  <a:pt x="432" y="70"/>
                </a:lnTo>
                <a:lnTo>
                  <a:pt x="432" y="70"/>
                </a:lnTo>
                <a:lnTo>
                  <a:pt x="433" y="71"/>
                </a:lnTo>
                <a:lnTo>
                  <a:pt x="433" y="71"/>
                </a:lnTo>
                <a:lnTo>
                  <a:pt x="434" y="72"/>
                </a:lnTo>
                <a:lnTo>
                  <a:pt x="433" y="72"/>
                </a:lnTo>
                <a:lnTo>
                  <a:pt x="433" y="72"/>
                </a:lnTo>
                <a:lnTo>
                  <a:pt x="433" y="73"/>
                </a:lnTo>
                <a:lnTo>
                  <a:pt x="434" y="73"/>
                </a:lnTo>
                <a:lnTo>
                  <a:pt x="434" y="73"/>
                </a:lnTo>
                <a:lnTo>
                  <a:pt x="434" y="74"/>
                </a:lnTo>
                <a:lnTo>
                  <a:pt x="435" y="74"/>
                </a:lnTo>
                <a:lnTo>
                  <a:pt x="435" y="74"/>
                </a:lnTo>
                <a:lnTo>
                  <a:pt x="435" y="74"/>
                </a:lnTo>
                <a:lnTo>
                  <a:pt x="436" y="74"/>
                </a:lnTo>
                <a:lnTo>
                  <a:pt x="436" y="74"/>
                </a:lnTo>
                <a:lnTo>
                  <a:pt x="437" y="74"/>
                </a:lnTo>
                <a:lnTo>
                  <a:pt x="437" y="75"/>
                </a:lnTo>
                <a:lnTo>
                  <a:pt x="437" y="76"/>
                </a:lnTo>
                <a:lnTo>
                  <a:pt x="438" y="76"/>
                </a:lnTo>
                <a:lnTo>
                  <a:pt x="438" y="77"/>
                </a:lnTo>
                <a:lnTo>
                  <a:pt x="438" y="77"/>
                </a:lnTo>
                <a:lnTo>
                  <a:pt x="438" y="78"/>
                </a:lnTo>
                <a:lnTo>
                  <a:pt x="438" y="79"/>
                </a:lnTo>
                <a:lnTo>
                  <a:pt x="437" y="80"/>
                </a:lnTo>
                <a:lnTo>
                  <a:pt x="437" y="81"/>
                </a:lnTo>
                <a:lnTo>
                  <a:pt x="437" y="81"/>
                </a:lnTo>
                <a:lnTo>
                  <a:pt x="437" y="82"/>
                </a:lnTo>
                <a:lnTo>
                  <a:pt x="437" y="82"/>
                </a:lnTo>
                <a:lnTo>
                  <a:pt x="438" y="83"/>
                </a:lnTo>
                <a:lnTo>
                  <a:pt x="438" y="83"/>
                </a:lnTo>
                <a:lnTo>
                  <a:pt x="438" y="84"/>
                </a:lnTo>
                <a:lnTo>
                  <a:pt x="438" y="85"/>
                </a:lnTo>
                <a:lnTo>
                  <a:pt x="438" y="85"/>
                </a:lnTo>
                <a:lnTo>
                  <a:pt x="438" y="86"/>
                </a:lnTo>
                <a:lnTo>
                  <a:pt x="439" y="87"/>
                </a:lnTo>
                <a:lnTo>
                  <a:pt x="438" y="88"/>
                </a:lnTo>
                <a:lnTo>
                  <a:pt x="437" y="88"/>
                </a:lnTo>
                <a:lnTo>
                  <a:pt x="437" y="89"/>
                </a:lnTo>
                <a:lnTo>
                  <a:pt x="437" y="90"/>
                </a:lnTo>
                <a:lnTo>
                  <a:pt x="437" y="90"/>
                </a:lnTo>
                <a:lnTo>
                  <a:pt x="438" y="91"/>
                </a:lnTo>
                <a:lnTo>
                  <a:pt x="437" y="92"/>
                </a:lnTo>
                <a:lnTo>
                  <a:pt x="436" y="92"/>
                </a:lnTo>
                <a:lnTo>
                  <a:pt x="436" y="93"/>
                </a:lnTo>
                <a:lnTo>
                  <a:pt x="437" y="93"/>
                </a:lnTo>
                <a:lnTo>
                  <a:pt x="438" y="93"/>
                </a:lnTo>
                <a:lnTo>
                  <a:pt x="439" y="93"/>
                </a:lnTo>
                <a:lnTo>
                  <a:pt x="440" y="93"/>
                </a:lnTo>
                <a:lnTo>
                  <a:pt x="440" y="93"/>
                </a:lnTo>
                <a:lnTo>
                  <a:pt x="441" y="93"/>
                </a:lnTo>
                <a:lnTo>
                  <a:pt x="441" y="93"/>
                </a:lnTo>
                <a:lnTo>
                  <a:pt x="441" y="94"/>
                </a:lnTo>
                <a:lnTo>
                  <a:pt x="441" y="94"/>
                </a:lnTo>
                <a:lnTo>
                  <a:pt x="440" y="95"/>
                </a:lnTo>
                <a:lnTo>
                  <a:pt x="441" y="95"/>
                </a:lnTo>
                <a:lnTo>
                  <a:pt x="441" y="96"/>
                </a:lnTo>
                <a:lnTo>
                  <a:pt x="441" y="97"/>
                </a:lnTo>
                <a:lnTo>
                  <a:pt x="441" y="97"/>
                </a:lnTo>
                <a:lnTo>
                  <a:pt x="441" y="98"/>
                </a:lnTo>
                <a:lnTo>
                  <a:pt x="441" y="98"/>
                </a:lnTo>
                <a:lnTo>
                  <a:pt x="442" y="98"/>
                </a:lnTo>
                <a:lnTo>
                  <a:pt x="442" y="99"/>
                </a:lnTo>
                <a:lnTo>
                  <a:pt x="442" y="99"/>
                </a:lnTo>
                <a:lnTo>
                  <a:pt x="443" y="99"/>
                </a:lnTo>
                <a:lnTo>
                  <a:pt x="443" y="99"/>
                </a:lnTo>
                <a:lnTo>
                  <a:pt x="444" y="99"/>
                </a:lnTo>
                <a:lnTo>
                  <a:pt x="445" y="98"/>
                </a:lnTo>
                <a:lnTo>
                  <a:pt x="445" y="98"/>
                </a:lnTo>
                <a:lnTo>
                  <a:pt x="446" y="99"/>
                </a:lnTo>
                <a:lnTo>
                  <a:pt x="447" y="99"/>
                </a:lnTo>
                <a:lnTo>
                  <a:pt x="447" y="99"/>
                </a:lnTo>
                <a:lnTo>
                  <a:pt x="446" y="100"/>
                </a:lnTo>
                <a:lnTo>
                  <a:pt x="445" y="100"/>
                </a:lnTo>
                <a:lnTo>
                  <a:pt x="445" y="101"/>
                </a:lnTo>
                <a:lnTo>
                  <a:pt x="445" y="103"/>
                </a:lnTo>
                <a:lnTo>
                  <a:pt x="445" y="103"/>
                </a:lnTo>
                <a:lnTo>
                  <a:pt x="446" y="103"/>
                </a:lnTo>
                <a:lnTo>
                  <a:pt x="447" y="103"/>
                </a:lnTo>
                <a:lnTo>
                  <a:pt x="448" y="103"/>
                </a:lnTo>
                <a:lnTo>
                  <a:pt x="448" y="103"/>
                </a:lnTo>
                <a:lnTo>
                  <a:pt x="449" y="103"/>
                </a:lnTo>
                <a:lnTo>
                  <a:pt x="449" y="103"/>
                </a:lnTo>
                <a:lnTo>
                  <a:pt x="450" y="104"/>
                </a:lnTo>
                <a:lnTo>
                  <a:pt x="451" y="105"/>
                </a:lnTo>
                <a:lnTo>
                  <a:pt x="451" y="105"/>
                </a:lnTo>
                <a:lnTo>
                  <a:pt x="452" y="105"/>
                </a:lnTo>
                <a:lnTo>
                  <a:pt x="453" y="105"/>
                </a:lnTo>
                <a:lnTo>
                  <a:pt x="454" y="106"/>
                </a:lnTo>
                <a:lnTo>
                  <a:pt x="454" y="106"/>
                </a:lnTo>
                <a:lnTo>
                  <a:pt x="455" y="106"/>
                </a:lnTo>
                <a:lnTo>
                  <a:pt x="455" y="106"/>
                </a:lnTo>
                <a:lnTo>
                  <a:pt x="456" y="106"/>
                </a:lnTo>
                <a:lnTo>
                  <a:pt x="456" y="106"/>
                </a:lnTo>
                <a:lnTo>
                  <a:pt x="458" y="106"/>
                </a:lnTo>
                <a:lnTo>
                  <a:pt x="458" y="106"/>
                </a:lnTo>
                <a:lnTo>
                  <a:pt x="459" y="106"/>
                </a:lnTo>
                <a:lnTo>
                  <a:pt x="459" y="105"/>
                </a:lnTo>
                <a:lnTo>
                  <a:pt x="459" y="105"/>
                </a:lnTo>
                <a:lnTo>
                  <a:pt x="459" y="105"/>
                </a:lnTo>
                <a:lnTo>
                  <a:pt x="459" y="104"/>
                </a:lnTo>
                <a:lnTo>
                  <a:pt x="459" y="104"/>
                </a:lnTo>
                <a:lnTo>
                  <a:pt x="459" y="104"/>
                </a:lnTo>
                <a:lnTo>
                  <a:pt x="459" y="103"/>
                </a:lnTo>
                <a:lnTo>
                  <a:pt x="460" y="103"/>
                </a:lnTo>
                <a:lnTo>
                  <a:pt x="461" y="103"/>
                </a:lnTo>
                <a:lnTo>
                  <a:pt x="462" y="103"/>
                </a:lnTo>
                <a:lnTo>
                  <a:pt x="462" y="102"/>
                </a:lnTo>
                <a:lnTo>
                  <a:pt x="463" y="102"/>
                </a:lnTo>
                <a:lnTo>
                  <a:pt x="463" y="101"/>
                </a:lnTo>
                <a:lnTo>
                  <a:pt x="464" y="101"/>
                </a:lnTo>
                <a:lnTo>
                  <a:pt x="464" y="100"/>
                </a:lnTo>
                <a:lnTo>
                  <a:pt x="465" y="100"/>
                </a:lnTo>
                <a:lnTo>
                  <a:pt x="465" y="100"/>
                </a:lnTo>
                <a:lnTo>
                  <a:pt x="465" y="100"/>
                </a:lnTo>
                <a:lnTo>
                  <a:pt x="466" y="100"/>
                </a:lnTo>
                <a:lnTo>
                  <a:pt x="466" y="100"/>
                </a:lnTo>
                <a:lnTo>
                  <a:pt x="467" y="99"/>
                </a:lnTo>
                <a:lnTo>
                  <a:pt x="467" y="99"/>
                </a:lnTo>
                <a:lnTo>
                  <a:pt x="468" y="98"/>
                </a:lnTo>
                <a:lnTo>
                  <a:pt x="469" y="98"/>
                </a:lnTo>
                <a:lnTo>
                  <a:pt x="470" y="97"/>
                </a:lnTo>
                <a:lnTo>
                  <a:pt x="470" y="97"/>
                </a:lnTo>
                <a:lnTo>
                  <a:pt x="471" y="97"/>
                </a:lnTo>
                <a:lnTo>
                  <a:pt x="471" y="96"/>
                </a:lnTo>
                <a:lnTo>
                  <a:pt x="472" y="96"/>
                </a:lnTo>
                <a:lnTo>
                  <a:pt x="472" y="96"/>
                </a:lnTo>
                <a:lnTo>
                  <a:pt x="473" y="96"/>
                </a:lnTo>
                <a:lnTo>
                  <a:pt x="473" y="95"/>
                </a:lnTo>
                <a:lnTo>
                  <a:pt x="474" y="95"/>
                </a:lnTo>
                <a:lnTo>
                  <a:pt x="474" y="94"/>
                </a:lnTo>
                <a:lnTo>
                  <a:pt x="475" y="94"/>
                </a:lnTo>
                <a:lnTo>
                  <a:pt x="475" y="94"/>
                </a:lnTo>
                <a:lnTo>
                  <a:pt x="476" y="94"/>
                </a:lnTo>
                <a:lnTo>
                  <a:pt x="477" y="94"/>
                </a:lnTo>
                <a:lnTo>
                  <a:pt x="477" y="95"/>
                </a:lnTo>
                <a:lnTo>
                  <a:pt x="478" y="95"/>
                </a:lnTo>
                <a:lnTo>
                  <a:pt x="478" y="95"/>
                </a:lnTo>
                <a:lnTo>
                  <a:pt x="479" y="95"/>
                </a:lnTo>
                <a:lnTo>
                  <a:pt x="480" y="94"/>
                </a:lnTo>
                <a:lnTo>
                  <a:pt x="480" y="93"/>
                </a:lnTo>
                <a:lnTo>
                  <a:pt x="480" y="93"/>
                </a:lnTo>
                <a:lnTo>
                  <a:pt x="481" y="93"/>
                </a:lnTo>
                <a:lnTo>
                  <a:pt x="481" y="93"/>
                </a:lnTo>
                <a:lnTo>
                  <a:pt x="482" y="93"/>
                </a:lnTo>
                <a:lnTo>
                  <a:pt x="482" y="93"/>
                </a:lnTo>
                <a:lnTo>
                  <a:pt x="483" y="93"/>
                </a:lnTo>
                <a:lnTo>
                  <a:pt x="482" y="92"/>
                </a:lnTo>
                <a:lnTo>
                  <a:pt x="481" y="92"/>
                </a:lnTo>
                <a:lnTo>
                  <a:pt x="482" y="91"/>
                </a:lnTo>
                <a:lnTo>
                  <a:pt x="483" y="92"/>
                </a:lnTo>
                <a:lnTo>
                  <a:pt x="484" y="92"/>
                </a:lnTo>
                <a:lnTo>
                  <a:pt x="485" y="91"/>
                </a:lnTo>
                <a:lnTo>
                  <a:pt x="486" y="92"/>
                </a:lnTo>
                <a:lnTo>
                  <a:pt x="486" y="91"/>
                </a:lnTo>
                <a:lnTo>
                  <a:pt x="485" y="91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6" y="89"/>
                </a:lnTo>
                <a:lnTo>
                  <a:pt x="488" y="88"/>
                </a:lnTo>
                <a:lnTo>
                  <a:pt x="488" y="88"/>
                </a:lnTo>
                <a:lnTo>
                  <a:pt x="489" y="88"/>
                </a:lnTo>
                <a:lnTo>
                  <a:pt x="490" y="88"/>
                </a:lnTo>
                <a:lnTo>
                  <a:pt x="491" y="87"/>
                </a:lnTo>
                <a:lnTo>
                  <a:pt x="491" y="87"/>
                </a:lnTo>
                <a:lnTo>
                  <a:pt x="491" y="87"/>
                </a:lnTo>
                <a:lnTo>
                  <a:pt x="491" y="87"/>
                </a:lnTo>
                <a:lnTo>
                  <a:pt x="492" y="86"/>
                </a:lnTo>
                <a:lnTo>
                  <a:pt x="492" y="86"/>
                </a:lnTo>
                <a:lnTo>
                  <a:pt x="491" y="85"/>
                </a:lnTo>
                <a:lnTo>
                  <a:pt x="491" y="84"/>
                </a:lnTo>
                <a:lnTo>
                  <a:pt x="491" y="84"/>
                </a:lnTo>
                <a:lnTo>
                  <a:pt x="491" y="84"/>
                </a:lnTo>
                <a:lnTo>
                  <a:pt x="490" y="84"/>
                </a:lnTo>
                <a:lnTo>
                  <a:pt x="490" y="84"/>
                </a:lnTo>
                <a:lnTo>
                  <a:pt x="490" y="83"/>
                </a:lnTo>
                <a:lnTo>
                  <a:pt x="490" y="83"/>
                </a:lnTo>
                <a:lnTo>
                  <a:pt x="489" y="83"/>
                </a:lnTo>
                <a:lnTo>
                  <a:pt x="489" y="83"/>
                </a:lnTo>
                <a:lnTo>
                  <a:pt x="489" y="83"/>
                </a:lnTo>
                <a:lnTo>
                  <a:pt x="490" y="82"/>
                </a:lnTo>
                <a:lnTo>
                  <a:pt x="490" y="82"/>
                </a:lnTo>
                <a:lnTo>
                  <a:pt x="491" y="82"/>
                </a:lnTo>
                <a:lnTo>
                  <a:pt x="491" y="82"/>
                </a:lnTo>
                <a:lnTo>
                  <a:pt x="492" y="81"/>
                </a:lnTo>
                <a:lnTo>
                  <a:pt x="492" y="81"/>
                </a:lnTo>
                <a:lnTo>
                  <a:pt x="492" y="81"/>
                </a:lnTo>
                <a:lnTo>
                  <a:pt x="492" y="79"/>
                </a:lnTo>
                <a:lnTo>
                  <a:pt x="492" y="78"/>
                </a:lnTo>
                <a:lnTo>
                  <a:pt x="492" y="78"/>
                </a:lnTo>
                <a:lnTo>
                  <a:pt x="492" y="76"/>
                </a:lnTo>
                <a:lnTo>
                  <a:pt x="492" y="75"/>
                </a:lnTo>
                <a:lnTo>
                  <a:pt x="492" y="73"/>
                </a:lnTo>
                <a:lnTo>
                  <a:pt x="492" y="73"/>
                </a:lnTo>
                <a:lnTo>
                  <a:pt x="492" y="72"/>
                </a:lnTo>
                <a:lnTo>
                  <a:pt x="492" y="72"/>
                </a:lnTo>
                <a:lnTo>
                  <a:pt x="492" y="71"/>
                </a:lnTo>
                <a:lnTo>
                  <a:pt x="493" y="71"/>
                </a:lnTo>
                <a:lnTo>
                  <a:pt x="493" y="70"/>
                </a:lnTo>
                <a:lnTo>
                  <a:pt x="493" y="70"/>
                </a:lnTo>
                <a:lnTo>
                  <a:pt x="493" y="70"/>
                </a:lnTo>
                <a:lnTo>
                  <a:pt x="494" y="70"/>
                </a:lnTo>
                <a:lnTo>
                  <a:pt x="494" y="70"/>
                </a:lnTo>
                <a:lnTo>
                  <a:pt x="495" y="70"/>
                </a:lnTo>
                <a:lnTo>
                  <a:pt x="495" y="70"/>
                </a:lnTo>
                <a:lnTo>
                  <a:pt x="496" y="70"/>
                </a:lnTo>
                <a:lnTo>
                  <a:pt x="496" y="71"/>
                </a:lnTo>
                <a:lnTo>
                  <a:pt x="497" y="71"/>
                </a:lnTo>
                <a:lnTo>
                  <a:pt x="497" y="71"/>
                </a:lnTo>
                <a:lnTo>
                  <a:pt x="498" y="70"/>
                </a:lnTo>
                <a:lnTo>
                  <a:pt x="498" y="70"/>
                </a:lnTo>
                <a:lnTo>
                  <a:pt x="497" y="70"/>
                </a:lnTo>
                <a:lnTo>
                  <a:pt x="497" y="70"/>
                </a:lnTo>
                <a:lnTo>
                  <a:pt x="498" y="69"/>
                </a:lnTo>
                <a:lnTo>
                  <a:pt x="498" y="69"/>
                </a:lnTo>
                <a:lnTo>
                  <a:pt x="498" y="68"/>
                </a:lnTo>
                <a:lnTo>
                  <a:pt x="497" y="67"/>
                </a:lnTo>
                <a:lnTo>
                  <a:pt x="497" y="66"/>
                </a:lnTo>
                <a:lnTo>
                  <a:pt x="497" y="66"/>
                </a:lnTo>
                <a:lnTo>
                  <a:pt x="498" y="65"/>
                </a:lnTo>
                <a:lnTo>
                  <a:pt x="498" y="65"/>
                </a:lnTo>
                <a:lnTo>
                  <a:pt x="498" y="65"/>
                </a:lnTo>
                <a:lnTo>
                  <a:pt x="499" y="65"/>
                </a:lnTo>
                <a:lnTo>
                  <a:pt x="500" y="64"/>
                </a:lnTo>
                <a:lnTo>
                  <a:pt x="501" y="65"/>
                </a:lnTo>
                <a:lnTo>
                  <a:pt x="501" y="65"/>
                </a:lnTo>
                <a:lnTo>
                  <a:pt x="502" y="65"/>
                </a:lnTo>
                <a:lnTo>
                  <a:pt x="502" y="65"/>
                </a:lnTo>
                <a:lnTo>
                  <a:pt x="503" y="65"/>
                </a:lnTo>
                <a:lnTo>
                  <a:pt x="504" y="66"/>
                </a:lnTo>
                <a:lnTo>
                  <a:pt x="505" y="67"/>
                </a:lnTo>
                <a:lnTo>
                  <a:pt x="506" y="66"/>
                </a:lnTo>
                <a:lnTo>
                  <a:pt x="506" y="66"/>
                </a:lnTo>
                <a:lnTo>
                  <a:pt x="507" y="66"/>
                </a:lnTo>
                <a:lnTo>
                  <a:pt x="507" y="67"/>
                </a:lnTo>
                <a:lnTo>
                  <a:pt x="507" y="67"/>
                </a:lnTo>
                <a:lnTo>
                  <a:pt x="508" y="67"/>
                </a:lnTo>
                <a:lnTo>
                  <a:pt x="508" y="66"/>
                </a:lnTo>
                <a:lnTo>
                  <a:pt x="509" y="66"/>
                </a:lnTo>
                <a:lnTo>
                  <a:pt x="509" y="66"/>
                </a:lnTo>
                <a:lnTo>
                  <a:pt x="510" y="66"/>
                </a:lnTo>
                <a:lnTo>
                  <a:pt x="510" y="66"/>
                </a:lnTo>
                <a:lnTo>
                  <a:pt x="511" y="66"/>
                </a:lnTo>
                <a:lnTo>
                  <a:pt x="511" y="66"/>
                </a:lnTo>
                <a:lnTo>
                  <a:pt x="511" y="66"/>
                </a:lnTo>
                <a:lnTo>
                  <a:pt x="511" y="65"/>
                </a:lnTo>
                <a:lnTo>
                  <a:pt x="511" y="65"/>
                </a:lnTo>
                <a:lnTo>
                  <a:pt x="511" y="65"/>
                </a:lnTo>
                <a:lnTo>
                  <a:pt x="512" y="64"/>
                </a:lnTo>
                <a:lnTo>
                  <a:pt x="512" y="64"/>
                </a:lnTo>
                <a:lnTo>
                  <a:pt x="513" y="63"/>
                </a:lnTo>
                <a:lnTo>
                  <a:pt x="513" y="63"/>
                </a:lnTo>
                <a:lnTo>
                  <a:pt x="512" y="62"/>
                </a:lnTo>
                <a:lnTo>
                  <a:pt x="512" y="62"/>
                </a:lnTo>
                <a:lnTo>
                  <a:pt x="511" y="62"/>
                </a:lnTo>
                <a:lnTo>
                  <a:pt x="511" y="62"/>
                </a:lnTo>
                <a:lnTo>
                  <a:pt x="512" y="62"/>
                </a:lnTo>
                <a:lnTo>
                  <a:pt x="512" y="62"/>
                </a:lnTo>
                <a:lnTo>
                  <a:pt x="512" y="62"/>
                </a:lnTo>
                <a:lnTo>
                  <a:pt x="512" y="61"/>
                </a:lnTo>
                <a:lnTo>
                  <a:pt x="513" y="61"/>
                </a:lnTo>
                <a:lnTo>
                  <a:pt x="513" y="61"/>
                </a:lnTo>
                <a:lnTo>
                  <a:pt x="513" y="60"/>
                </a:lnTo>
                <a:lnTo>
                  <a:pt x="512" y="59"/>
                </a:lnTo>
                <a:lnTo>
                  <a:pt x="513" y="58"/>
                </a:lnTo>
                <a:lnTo>
                  <a:pt x="513" y="57"/>
                </a:lnTo>
                <a:lnTo>
                  <a:pt x="513" y="56"/>
                </a:lnTo>
                <a:lnTo>
                  <a:pt x="513" y="56"/>
                </a:lnTo>
                <a:lnTo>
                  <a:pt x="515" y="56"/>
                </a:lnTo>
                <a:lnTo>
                  <a:pt x="516" y="55"/>
                </a:lnTo>
                <a:lnTo>
                  <a:pt x="516" y="55"/>
                </a:lnTo>
                <a:lnTo>
                  <a:pt x="518" y="56"/>
                </a:lnTo>
                <a:lnTo>
                  <a:pt x="519" y="55"/>
                </a:lnTo>
                <a:lnTo>
                  <a:pt x="520" y="55"/>
                </a:lnTo>
                <a:lnTo>
                  <a:pt x="520" y="55"/>
                </a:lnTo>
                <a:lnTo>
                  <a:pt x="521" y="55"/>
                </a:lnTo>
                <a:lnTo>
                  <a:pt x="521" y="55"/>
                </a:lnTo>
                <a:lnTo>
                  <a:pt x="522" y="55"/>
                </a:lnTo>
                <a:lnTo>
                  <a:pt x="522" y="55"/>
                </a:lnTo>
                <a:lnTo>
                  <a:pt x="523" y="55"/>
                </a:lnTo>
                <a:lnTo>
                  <a:pt x="523" y="55"/>
                </a:lnTo>
                <a:lnTo>
                  <a:pt x="524" y="55"/>
                </a:lnTo>
                <a:lnTo>
                  <a:pt x="525" y="55"/>
                </a:lnTo>
                <a:lnTo>
                  <a:pt x="525" y="55"/>
                </a:lnTo>
                <a:lnTo>
                  <a:pt x="526" y="55"/>
                </a:lnTo>
                <a:lnTo>
                  <a:pt x="527" y="55"/>
                </a:lnTo>
                <a:lnTo>
                  <a:pt x="528" y="56"/>
                </a:lnTo>
                <a:lnTo>
                  <a:pt x="528" y="57"/>
                </a:lnTo>
                <a:lnTo>
                  <a:pt x="529" y="58"/>
                </a:lnTo>
                <a:lnTo>
                  <a:pt x="530" y="58"/>
                </a:lnTo>
                <a:lnTo>
                  <a:pt x="530" y="58"/>
                </a:lnTo>
                <a:lnTo>
                  <a:pt x="531" y="58"/>
                </a:lnTo>
                <a:lnTo>
                  <a:pt x="531" y="57"/>
                </a:lnTo>
                <a:lnTo>
                  <a:pt x="532" y="57"/>
                </a:lnTo>
                <a:lnTo>
                  <a:pt x="532" y="57"/>
                </a:lnTo>
                <a:lnTo>
                  <a:pt x="532" y="56"/>
                </a:lnTo>
                <a:lnTo>
                  <a:pt x="532" y="55"/>
                </a:lnTo>
                <a:lnTo>
                  <a:pt x="532" y="55"/>
                </a:lnTo>
                <a:lnTo>
                  <a:pt x="531" y="55"/>
                </a:lnTo>
                <a:lnTo>
                  <a:pt x="531" y="54"/>
                </a:lnTo>
                <a:lnTo>
                  <a:pt x="531" y="54"/>
                </a:lnTo>
                <a:lnTo>
                  <a:pt x="531" y="54"/>
                </a:lnTo>
                <a:lnTo>
                  <a:pt x="531" y="53"/>
                </a:lnTo>
                <a:lnTo>
                  <a:pt x="532" y="52"/>
                </a:lnTo>
                <a:lnTo>
                  <a:pt x="533" y="52"/>
                </a:lnTo>
                <a:lnTo>
                  <a:pt x="534" y="51"/>
                </a:lnTo>
                <a:lnTo>
                  <a:pt x="534" y="51"/>
                </a:lnTo>
                <a:lnTo>
                  <a:pt x="535" y="51"/>
                </a:lnTo>
                <a:lnTo>
                  <a:pt x="535" y="51"/>
                </a:lnTo>
                <a:lnTo>
                  <a:pt x="536" y="51"/>
                </a:lnTo>
                <a:lnTo>
                  <a:pt x="536" y="52"/>
                </a:lnTo>
                <a:lnTo>
                  <a:pt x="536" y="52"/>
                </a:lnTo>
                <a:lnTo>
                  <a:pt x="537" y="53"/>
                </a:lnTo>
                <a:lnTo>
                  <a:pt x="538" y="53"/>
                </a:lnTo>
                <a:lnTo>
                  <a:pt x="538" y="52"/>
                </a:lnTo>
                <a:lnTo>
                  <a:pt x="538" y="52"/>
                </a:lnTo>
                <a:lnTo>
                  <a:pt x="539" y="52"/>
                </a:lnTo>
                <a:lnTo>
                  <a:pt x="539" y="52"/>
                </a:lnTo>
                <a:lnTo>
                  <a:pt x="540" y="52"/>
                </a:lnTo>
                <a:lnTo>
                  <a:pt x="541" y="52"/>
                </a:lnTo>
                <a:lnTo>
                  <a:pt x="542" y="52"/>
                </a:lnTo>
                <a:lnTo>
                  <a:pt x="544" y="52"/>
                </a:lnTo>
                <a:lnTo>
                  <a:pt x="545" y="52"/>
                </a:lnTo>
                <a:lnTo>
                  <a:pt x="545" y="52"/>
                </a:lnTo>
                <a:lnTo>
                  <a:pt x="546" y="52"/>
                </a:lnTo>
                <a:lnTo>
                  <a:pt x="547" y="52"/>
                </a:lnTo>
                <a:lnTo>
                  <a:pt x="548" y="52"/>
                </a:lnTo>
                <a:lnTo>
                  <a:pt x="549" y="52"/>
                </a:lnTo>
                <a:lnTo>
                  <a:pt x="550" y="52"/>
                </a:lnTo>
                <a:lnTo>
                  <a:pt x="550" y="52"/>
                </a:lnTo>
                <a:lnTo>
                  <a:pt x="551" y="52"/>
                </a:lnTo>
                <a:lnTo>
                  <a:pt x="551" y="53"/>
                </a:lnTo>
                <a:lnTo>
                  <a:pt x="552" y="54"/>
                </a:lnTo>
                <a:lnTo>
                  <a:pt x="552" y="54"/>
                </a:lnTo>
                <a:lnTo>
                  <a:pt x="552" y="54"/>
                </a:lnTo>
                <a:lnTo>
                  <a:pt x="552" y="54"/>
                </a:lnTo>
                <a:lnTo>
                  <a:pt x="553" y="53"/>
                </a:lnTo>
                <a:lnTo>
                  <a:pt x="553" y="54"/>
                </a:lnTo>
                <a:lnTo>
                  <a:pt x="554" y="54"/>
                </a:lnTo>
                <a:lnTo>
                  <a:pt x="554" y="54"/>
                </a:lnTo>
                <a:lnTo>
                  <a:pt x="554" y="55"/>
                </a:lnTo>
                <a:lnTo>
                  <a:pt x="555" y="55"/>
                </a:lnTo>
                <a:lnTo>
                  <a:pt x="555" y="55"/>
                </a:lnTo>
                <a:lnTo>
                  <a:pt x="556" y="55"/>
                </a:lnTo>
                <a:lnTo>
                  <a:pt x="556" y="55"/>
                </a:lnTo>
                <a:lnTo>
                  <a:pt x="557" y="56"/>
                </a:lnTo>
                <a:lnTo>
                  <a:pt x="558" y="56"/>
                </a:lnTo>
                <a:lnTo>
                  <a:pt x="558" y="55"/>
                </a:lnTo>
                <a:lnTo>
                  <a:pt x="558" y="55"/>
                </a:lnTo>
                <a:lnTo>
                  <a:pt x="558" y="54"/>
                </a:lnTo>
                <a:lnTo>
                  <a:pt x="559" y="54"/>
                </a:lnTo>
                <a:lnTo>
                  <a:pt x="560" y="54"/>
                </a:lnTo>
                <a:lnTo>
                  <a:pt x="560" y="54"/>
                </a:lnTo>
                <a:lnTo>
                  <a:pt x="560" y="53"/>
                </a:lnTo>
                <a:lnTo>
                  <a:pt x="561" y="53"/>
                </a:lnTo>
                <a:lnTo>
                  <a:pt x="561" y="53"/>
                </a:lnTo>
                <a:lnTo>
                  <a:pt x="561" y="53"/>
                </a:lnTo>
                <a:lnTo>
                  <a:pt x="562" y="53"/>
                </a:lnTo>
                <a:lnTo>
                  <a:pt x="562" y="53"/>
                </a:lnTo>
                <a:lnTo>
                  <a:pt x="563" y="53"/>
                </a:lnTo>
                <a:lnTo>
                  <a:pt x="563" y="53"/>
                </a:lnTo>
                <a:lnTo>
                  <a:pt x="564" y="53"/>
                </a:lnTo>
                <a:lnTo>
                  <a:pt x="564" y="52"/>
                </a:lnTo>
                <a:lnTo>
                  <a:pt x="564" y="52"/>
                </a:lnTo>
                <a:lnTo>
                  <a:pt x="565" y="52"/>
                </a:lnTo>
                <a:lnTo>
                  <a:pt x="565" y="53"/>
                </a:lnTo>
                <a:lnTo>
                  <a:pt x="565" y="53"/>
                </a:lnTo>
                <a:lnTo>
                  <a:pt x="566" y="53"/>
                </a:lnTo>
                <a:lnTo>
                  <a:pt x="567" y="53"/>
                </a:lnTo>
                <a:lnTo>
                  <a:pt x="567" y="53"/>
                </a:lnTo>
                <a:lnTo>
                  <a:pt x="568" y="53"/>
                </a:lnTo>
                <a:lnTo>
                  <a:pt x="568" y="52"/>
                </a:lnTo>
                <a:lnTo>
                  <a:pt x="569" y="52"/>
                </a:lnTo>
                <a:lnTo>
                  <a:pt x="569" y="52"/>
                </a:lnTo>
                <a:lnTo>
                  <a:pt x="570" y="52"/>
                </a:lnTo>
                <a:lnTo>
                  <a:pt x="570" y="51"/>
                </a:lnTo>
                <a:lnTo>
                  <a:pt x="570" y="51"/>
                </a:lnTo>
                <a:lnTo>
                  <a:pt x="570" y="50"/>
                </a:lnTo>
                <a:lnTo>
                  <a:pt x="570" y="50"/>
                </a:lnTo>
                <a:lnTo>
                  <a:pt x="570" y="49"/>
                </a:lnTo>
                <a:lnTo>
                  <a:pt x="570" y="49"/>
                </a:lnTo>
                <a:lnTo>
                  <a:pt x="571" y="49"/>
                </a:lnTo>
                <a:lnTo>
                  <a:pt x="571" y="49"/>
                </a:lnTo>
                <a:lnTo>
                  <a:pt x="571" y="49"/>
                </a:lnTo>
                <a:lnTo>
                  <a:pt x="572" y="49"/>
                </a:lnTo>
                <a:lnTo>
                  <a:pt x="572" y="49"/>
                </a:lnTo>
                <a:lnTo>
                  <a:pt x="572" y="49"/>
                </a:lnTo>
                <a:lnTo>
                  <a:pt x="573" y="49"/>
                </a:lnTo>
                <a:lnTo>
                  <a:pt x="574" y="49"/>
                </a:lnTo>
                <a:lnTo>
                  <a:pt x="575" y="49"/>
                </a:lnTo>
                <a:lnTo>
                  <a:pt x="575" y="49"/>
                </a:lnTo>
                <a:lnTo>
                  <a:pt x="576" y="49"/>
                </a:lnTo>
                <a:lnTo>
                  <a:pt x="576" y="49"/>
                </a:lnTo>
                <a:lnTo>
                  <a:pt x="577" y="48"/>
                </a:lnTo>
                <a:lnTo>
                  <a:pt x="577" y="49"/>
                </a:lnTo>
                <a:lnTo>
                  <a:pt x="578" y="48"/>
                </a:lnTo>
                <a:lnTo>
                  <a:pt x="578" y="48"/>
                </a:lnTo>
                <a:lnTo>
                  <a:pt x="579" y="48"/>
                </a:lnTo>
                <a:lnTo>
                  <a:pt x="579" y="48"/>
                </a:lnTo>
                <a:lnTo>
                  <a:pt x="580" y="48"/>
                </a:lnTo>
                <a:lnTo>
                  <a:pt x="580" y="48"/>
                </a:lnTo>
                <a:lnTo>
                  <a:pt x="581" y="47"/>
                </a:lnTo>
                <a:lnTo>
                  <a:pt x="581" y="47"/>
                </a:lnTo>
                <a:lnTo>
                  <a:pt x="582" y="47"/>
                </a:lnTo>
                <a:lnTo>
                  <a:pt x="582" y="47"/>
                </a:lnTo>
                <a:lnTo>
                  <a:pt x="582" y="46"/>
                </a:lnTo>
                <a:lnTo>
                  <a:pt x="583" y="46"/>
                </a:lnTo>
                <a:lnTo>
                  <a:pt x="584" y="46"/>
                </a:lnTo>
                <a:lnTo>
                  <a:pt x="584" y="46"/>
                </a:lnTo>
                <a:lnTo>
                  <a:pt x="584" y="45"/>
                </a:lnTo>
                <a:lnTo>
                  <a:pt x="584" y="45"/>
                </a:lnTo>
                <a:lnTo>
                  <a:pt x="585" y="45"/>
                </a:lnTo>
                <a:lnTo>
                  <a:pt x="585" y="45"/>
                </a:lnTo>
                <a:lnTo>
                  <a:pt x="586" y="45"/>
                </a:lnTo>
                <a:lnTo>
                  <a:pt x="587" y="45"/>
                </a:lnTo>
                <a:lnTo>
                  <a:pt x="587" y="44"/>
                </a:lnTo>
                <a:lnTo>
                  <a:pt x="587" y="44"/>
                </a:lnTo>
                <a:lnTo>
                  <a:pt x="588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4"/>
                </a:lnTo>
                <a:lnTo>
                  <a:pt x="590" y="44"/>
                </a:lnTo>
                <a:lnTo>
                  <a:pt x="590" y="44"/>
                </a:lnTo>
                <a:lnTo>
                  <a:pt x="590" y="45"/>
                </a:lnTo>
                <a:lnTo>
                  <a:pt x="591" y="45"/>
                </a:lnTo>
                <a:lnTo>
                  <a:pt x="591" y="44"/>
                </a:lnTo>
                <a:lnTo>
                  <a:pt x="591" y="44"/>
                </a:lnTo>
                <a:lnTo>
                  <a:pt x="592" y="44"/>
                </a:lnTo>
                <a:lnTo>
                  <a:pt x="592" y="44"/>
                </a:lnTo>
                <a:lnTo>
                  <a:pt x="592" y="43"/>
                </a:lnTo>
                <a:lnTo>
                  <a:pt x="592" y="43"/>
                </a:lnTo>
                <a:lnTo>
                  <a:pt x="593" y="43"/>
                </a:lnTo>
                <a:lnTo>
                  <a:pt x="593" y="43"/>
                </a:lnTo>
                <a:lnTo>
                  <a:pt x="594" y="43"/>
                </a:lnTo>
                <a:lnTo>
                  <a:pt x="594" y="43"/>
                </a:lnTo>
                <a:lnTo>
                  <a:pt x="595" y="42"/>
                </a:lnTo>
                <a:lnTo>
                  <a:pt x="595" y="42"/>
                </a:lnTo>
                <a:lnTo>
                  <a:pt x="595" y="42"/>
                </a:lnTo>
                <a:lnTo>
                  <a:pt x="596" y="42"/>
                </a:lnTo>
                <a:lnTo>
                  <a:pt x="596" y="41"/>
                </a:lnTo>
                <a:lnTo>
                  <a:pt x="596" y="41"/>
                </a:lnTo>
                <a:lnTo>
                  <a:pt x="596" y="41"/>
                </a:lnTo>
                <a:lnTo>
                  <a:pt x="596" y="40"/>
                </a:lnTo>
                <a:lnTo>
                  <a:pt x="596" y="40"/>
                </a:lnTo>
                <a:lnTo>
                  <a:pt x="597" y="40"/>
                </a:lnTo>
                <a:lnTo>
                  <a:pt x="597" y="40"/>
                </a:lnTo>
                <a:lnTo>
                  <a:pt x="597" y="40"/>
                </a:lnTo>
                <a:lnTo>
                  <a:pt x="597" y="39"/>
                </a:lnTo>
                <a:lnTo>
                  <a:pt x="598" y="39"/>
                </a:lnTo>
                <a:lnTo>
                  <a:pt x="598" y="39"/>
                </a:lnTo>
                <a:lnTo>
                  <a:pt x="598" y="39"/>
                </a:lnTo>
                <a:lnTo>
                  <a:pt x="599" y="39"/>
                </a:lnTo>
                <a:lnTo>
                  <a:pt x="599" y="39"/>
                </a:lnTo>
                <a:lnTo>
                  <a:pt x="600" y="39"/>
                </a:lnTo>
                <a:lnTo>
                  <a:pt x="600" y="39"/>
                </a:lnTo>
                <a:lnTo>
                  <a:pt x="601" y="39"/>
                </a:lnTo>
                <a:lnTo>
                  <a:pt x="601" y="39"/>
                </a:lnTo>
                <a:lnTo>
                  <a:pt x="602" y="39"/>
                </a:lnTo>
                <a:lnTo>
                  <a:pt x="602" y="39"/>
                </a:lnTo>
                <a:lnTo>
                  <a:pt x="602" y="39"/>
                </a:lnTo>
                <a:lnTo>
                  <a:pt x="602" y="40"/>
                </a:lnTo>
                <a:lnTo>
                  <a:pt x="603" y="40"/>
                </a:lnTo>
                <a:lnTo>
                  <a:pt x="603" y="40"/>
                </a:lnTo>
                <a:lnTo>
                  <a:pt x="604" y="40"/>
                </a:lnTo>
                <a:lnTo>
                  <a:pt x="604" y="40"/>
                </a:lnTo>
                <a:lnTo>
                  <a:pt x="604" y="39"/>
                </a:lnTo>
                <a:lnTo>
                  <a:pt x="606" y="39"/>
                </a:lnTo>
                <a:lnTo>
                  <a:pt x="606" y="39"/>
                </a:lnTo>
                <a:lnTo>
                  <a:pt x="606" y="39"/>
                </a:lnTo>
                <a:lnTo>
                  <a:pt x="606" y="38"/>
                </a:lnTo>
                <a:lnTo>
                  <a:pt x="607" y="38"/>
                </a:lnTo>
                <a:lnTo>
                  <a:pt x="607" y="38"/>
                </a:lnTo>
                <a:lnTo>
                  <a:pt x="607" y="38"/>
                </a:lnTo>
                <a:lnTo>
                  <a:pt x="607" y="38"/>
                </a:lnTo>
                <a:lnTo>
                  <a:pt x="608" y="38"/>
                </a:lnTo>
                <a:lnTo>
                  <a:pt x="607" y="38"/>
                </a:lnTo>
                <a:lnTo>
                  <a:pt x="607" y="37"/>
                </a:lnTo>
                <a:lnTo>
                  <a:pt x="606" y="36"/>
                </a:lnTo>
                <a:lnTo>
                  <a:pt x="606" y="36"/>
                </a:lnTo>
                <a:lnTo>
                  <a:pt x="606" y="35"/>
                </a:lnTo>
                <a:lnTo>
                  <a:pt x="607" y="35"/>
                </a:lnTo>
                <a:lnTo>
                  <a:pt x="607" y="34"/>
                </a:lnTo>
                <a:lnTo>
                  <a:pt x="607" y="34"/>
                </a:lnTo>
                <a:lnTo>
                  <a:pt x="607" y="34"/>
                </a:lnTo>
                <a:lnTo>
                  <a:pt x="607" y="34"/>
                </a:lnTo>
                <a:lnTo>
                  <a:pt x="607" y="33"/>
                </a:lnTo>
                <a:lnTo>
                  <a:pt x="607" y="33"/>
                </a:lnTo>
                <a:lnTo>
                  <a:pt x="607" y="32"/>
                </a:lnTo>
                <a:lnTo>
                  <a:pt x="608" y="32"/>
                </a:lnTo>
                <a:lnTo>
                  <a:pt x="607" y="32"/>
                </a:lnTo>
                <a:lnTo>
                  <a:pt x="607" y="32"/>
                </a:lnTo>
                <a:lnTo>
                  <a:pt x="607" y="32"/>
                </a:lnTo>
                <a:lnTo>
                  <a:pt x="606" y="32"/>
                </a:lnTo>
                <a:lnTo>
                  <a:pt x="606" y="32"/>
                </a:lnTo>
                <a:lnTo>
                  <a:pt x="605" y="32"/>
                </a:lnTo>
                <a:lnTo>
                  <a:pt x="605" y="32"/>
                </a:lnTo>
                <a:lnTo>
                  <a:pt x="606" y="32"/>
                </a:lnTo>
                <a:lnTo>
                  <a:pt x="606" y="31"/>
                </a:lnTo>
                <a:lnTo>
                  <a:pt x="606" y="31"/>
                </a:lnTo>
                <a:lnTo>
                  <a:pt x="607" y="30"/>
                </a:lnTo>
                <a:lnTo>
                  <a:pt x="607" y="30"/>
                </a:lnTo>
                <a:lnTo>
                  <a:pt x="607" y="29"/>
                </a:lnTo>
                <a:lnTo>
                  <a:pt x="607" y="29"/>
                </a:lnTo>
                <a:lnTo>
                  <a:pt x="607" y="28"/>
                </a:lnTo>
                <a:lnTo>
                  <a:pt x="607" y="28"/>
                </a:lnTo>
                <a:lnTo>
                  <a:pt x="607" y="27"/>
                </a:lnTo>
                <a:lnTo>
                  <a:pt x="607" y="27"/>
                </a:lnTo>
                <a:lnTo>
                  <a:pt x="607" y="27"/>
                </a:lnTo>
                <a:lnTo>
                  <a:pt x="607" y="26"/>
                </a:lnTo>
                <a:lnTo>
                  <a:pt x="608" y="26"/>
                </a:lnTo>
                <a:lnTo>
                  <a:pt x="608" y="26"/>
                </a:lnTo>
                <a:lnTo>
                  <a:pt x="608" y="26"/>
                </a:lnTo>
                <a:lnTo>
                  <a:pt x="608" y="25"/>
                </a:lnTo>
                <a:lnTo>
                  <a:pt x="608" y="24"/>
                </a:lnTo>
                <a:lnTo>
                  <a:pt x="609" y="24"/>
                </a:lnTo>
                <a:lnTo>
                  <a:pt x="609" y="24"/>
                </a:lnTo>
                <a:lnTo>
                  <a:pt x="609" y="24"/>
                </a:lnTo>
                <a:lnTo>
                  <a:pt x="609" y="24"/>
                </a:lnTo>
                <a:lnTo>
                  <a:pt x="609" y="23"/>
                </a:lnTo>
                <a:lnTo>
                  <a:pt x="609" y="23"/>
                </a:lnTo>
                <a:lnTo>
                  <a:pt x="609" y="23"/>
                </a:lnTo>
                <a:lnTo>
                  <a:pt x="609" y="22"/>
                </a:lnTo>
                <a:lnTo>
                  <a:pt x="610" y="22"/>
                </a:lnTo>
                <a:lnTo>
                  <a:pt x="610" y="22"/>
                </a:lnTo>
                <a:lnTo>
                  <a:pt x="610" y="22"/>
                </a:lnTo>
                <a:lnTo>
                  <a:pt x="610" y="22"/>
                </a:lnTo>
                <a:lnTo>
                  <a:pt x="610" y="21"/>
                </a:lnTo>
                <a:lnTo>
                  <a:pt x="610" y="21"/>
                </a:lnTo>
                <a:lnTo>
                  <a:pt x="611" y="21"/>
                </a:lnTo>
                <a:lnTo>
                  <a:pt x="611" y="21"/>
                </a:lnTo>
                <a:lnTo>
                  <a:pt x="611" y="21"/>
                </a:lnTo>
                <a:lnTo>
                  <a:pt x="611" y="21"/>
                </a:lnTo>
                <a:lnTo>
                  <a:pt x="612" y="21"/>
                </a:lnTo>
                <a:lnTo>
                  <a:pt x="612" y="21"/>
                </a:lnTo>
                <a:lnTo>
                  <a:pt x="612" y="20"/>
                </a:lnTo>
                <a:lnTo>
                  <a:pt x="612" y="20"/>
                </a:lnTo>
                <a:lnTo>
                  <a:pt x="613" y="19"/>
                </a:lnTo>
                <a:lnTo>
                  <a:pt x="614" y="19"/>
                </a:lnTo>
                <a:lnTo>
                  <a:pt x="614" y="19"/>
                </a:lnTo>
                <a:lnTo>
                  <a:pt x="614" y="18"/>
                </a:lnTo>
                <a:lnTo>
                  <a:pt x="615" y="18"/>
                </a:lnTo>
                <a:lnTo>
                  <a:pt x="615" y="19"/>
                </a:lnTo>
                <a:lnTo>
                  <a:pt x="616" y="19"/>
                </a:lnTo>
                <a:lnTo>
                  <a:pt x="616" y="19"/>
                </a:lnTo>
                <a:lnTo>
                  <a:pt x="616" y="20"/>
                </a:lnTo>
                <a:lnTo>
                  <a:pt x="616" y="20"/>
                </a:lnTo>
                <a:lnTo>
                  <a:pt x="617" y="20"/>
                </a:lnTo>
                <a:lnTo>
                  <a:pt x="617" y="21"/>
                </a:lnTo>
                <a:lnTo>
                  <a:pt x="618" y="20"/>
                </a:lnTo>
                <a:lnTo>
                  <a:pt x="618" y="20"/>
                </a:lnTo>
                <a:lnTo>
                  <a:pt x="618" y="20"/>
                </a:lnTo>
                <a:lnTo>
                  <a:pt x="619" y="19"/>
                </a:lnTo>
                <a:lnTo>
                  <a:pt x="619" y="19"/>
                </a:lnTo>
                <a:lnTo>
                  <a:pt x="620" y="19"/>
                </a:lnTo>
                <a:lnTo>
                  <a:pt x="621" y="18"/>
                </a:lnTo>
                <a:lnTo>
                  <a:pt x="621" y="18"/>
                </a:lnTo>
                <a:lnTo>
                  <a:pt x="622" y="18"/>
                </a:lnTo>
                <a:lnTo>
                  <a:pt x="622" y="18"/>
                </a:lnTo>
                <a:lnTo>
                  <a:pt x="623" y="17"/>
                </a:lnTo>
                <a:lnTo>
                  <a:pt x="623" y="17"/>
                </a:lnTo>
                <a:lnTo>
                  <a:pt x="623" y="17"/>
                </a:lnTo>
                <a:lnTo>
                  <a:pt x="623" y="17"/>
                </a:lnTo>
                <a:lnTo>
                  <a:pt x="624" y="17"/>
                </a:lnTo>
                <a:lnTo>
                  <a:pt x="624" y="17"/>
                </a:lnTo>
                <a:lnTo>
                  <a:pt x="625" y="17"/>
                </a:lnTo>
                <a:lnTo>
                  <a:pt x="625" y="16"/>
                </a:lnTo>
                <a:lnTo>
                  <a:pt x="625" y="15"/>
                </a:lnTo>
                <a:lnTo>
                  <a:pt x="625" y="15"/>
                </a:lnTo>
                <a:lnTo>
                  <a:pt x="625" y="15"/>
                </a:lnTo>
                <a:lnTo>
                  <a:pt x="626" y="15"/>
                </a:lnTo>
                <a:lnTo>
                  <a:pt x="626" y="15"/>
                </a:lnTo>
                <a:lnTo>
                  <a:pt x="627" y="15"/>
                </a:lnTo>
                <a:lnTo>
                  <a:pt x="627" y="14"/>
                </a:lnTo>
                <a:lnTo>
                  <a:pt x="627" y="14"/>
                </a:lnTo>
                <a:lnTo>
                  <a:pt x="627" y="13"/>
                </a:lnTo>
                <a:lnTo>
                  <a:pt x="627" y="13"/>
                </a:lnTo>
                <a:lnTo>
                  <a:pt x="627" y="13"/>
                </a:lnTo>
                <a:lnTo>
                  <a:pt x="628" y="13"/>
                </a:lnTo>
                <a:lnTo>
                  <a:pt x="628" y="13"/>
                </a:lnTo>
                <a:lnTo>
                  <a:pt x="628" y="13"/>
                </a:lnTo>
                <a:lnTo>
                  <a:pt x="629" y="13"/>
                </a:lnTo>
                <a:lnTo>
                  <a:pt x="629" y="13"/>
                </a:lnTo>
                <a:lnTo>
                  <a:pt x="629" y="13"/>
                </a:lnTo>
                <a:lnTo>
                  <a:pt x="630" y="13"/>
                </a:lnTo>
                <a:lnTo>
                  <a:pt x="630" y="13"/>
                </a:lnTo>
                <a:lnTo>
                  <a:pt x="630" y="13"/>
                </a:lnTo>
                <a:lnTo>
                  <a:pt x="631" y="12"/>
                </a:lnTo>
                <a:lnTo>
                  <a:pt x="632" y="12"/>
                </a:lnTo>
                <a:lnTo>
                  <a:pt x="632" y="12"/>
                </a:lnTo>
                <a:lnTo>
                  <a:pt x="633" y="11"/>
                </a:lnTo>
                <a:lnTo>
                  <a:pt x="633" y="11"/>
                </a:lnTo>
                <a:lnTo>
                  <a:pt x="634" y="11"/>
                </a:lnTo>
                <a:lnTo>
                  <a:pt x="634" y="11"/>
                </a:lnTo>
                <a:lnTo>
                  <a:pt x="635" y="10"/>
                </a:lnTo>
                <a:lnTo>
                  <a:pt x="636" y="10"/>
                </a:lnTo>
                <a:lnTo>
                  <a:pt x="636" y="10"/>
                </a:lnTo>
                <a:lnTo>
                  <a:pt x="637" y="10"/>
                </a:lnTo>
                <a:lnTo>
                  <a:pt x="637" y="11"/>
                </a:lnTo>
                <a:lnTo>
                  <a:pt x="637" y="11"/>
                </a:lnTo>
                <a:lnTo>
                  <a:pt x="638" y="11"/>
                </a:lnTo>
                <a:lnTo>
                  <a:pt x="638" y="11"/>
                </a:lnTo>
                <a:lnTo>
                  <a:pt x="639" y="11"/>
                </a:lnTo>
                <a:lnTo>
                  <a:pt x="640" y="11"/>
                </a:lnTo>
                <a:lnTo>
                  <a:pt x="641" y="12"/>
                </a:lnTo>
                <a:lnTo>
                  <a:pt x="641" y="12"/>
                </a:lnTo>
                <a:lnTo>
                  <a:pt x="641" y="12"/>
                </a:lnTo>
                <a:lnTo>
                  <a:pt x="641" y="12"/>
                </a:lnTo>
                <a:lnTo>
                  <a:pt x="642" y="12"/>
                </a:lnTo>
                <a:lnTo>
                  <a:pt x="642" y="12"/>
                </a:lnTo>
                <a:lnTo>
                  <a:pt x="643" y="12"/>
                </a:lnTo>
                <a:lnTo>
                  <a:pt x="643" y="12"/>
                </a:lnTo>
                <a:lnTo>
                  <a:pt x="643" y="12"/>
                </a:lnTo>
                <a:lnTo>
                  <a:pt x="645" y="12"/>
                </a:lnTo>
                <a:lnTo>
                  <a:pt x="645" y="12"/>
                </a:lnTo>
                <a:lnTo>
                  <a:pt x="646" y="12"/>
                </a:lnTo>
                <a:lnTo>
                  <a:pt x="646" y="12"/>
                </a:lnTo>
                <a:lnTo>
                  <a:pt x="647" y="12"/>
                </a:lnTo>
                <a:lnTo>
                  <a:pt x="648" y="13"/>
                </a:lnTo>
                <a:lnTo>
                  <a:pt x="648" y="13"/>
                </a:lnTo>
                <a:lnTo>
                  <a:pt x="649" y="13"/>
                </a:lnTo>
                <a:lnTo>
                  <a:pt x="649" y="13"/>
                </a:lnTo>
                <a:lnTo>
                  <a:pt x="649" y="13"/>
                </a:lnTo>
                <a:lnTo>
                  <a:pt x="650" y="13"/>
                </a:lnTo>
                <a:lnTo>
                  <a:pt x="650" y="13"/>
                </a:lnTo>
                <a:lnTo>
                  <a:pt x="651" y="13"/>
                </a:lnTo>
                <a:lnTo>
                  <a:pt x="651" y="13"/>
                </a:lnTo>
                <a:lnTo>
                  <a:pt x="652" y="13"/>
                </a:lnTo>
                <a:lnTo>
                  <a:pt x="653" y="13"/>
                </a:lnTo>
                <a:lnTo>
                  <a:pt x="653" y="13"/>
                </a:lnTo>
                <a:lnTo>
                  <a:pt x="654" y="12"/>
                </a:lnTo>
                <a:lnTo>
                  <a:pt x="654" y="13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6"/>
                </a:lnTo>
                <a:lnTo>
                  <a:pt x="659" y="17"/>
                </a:lnTo>
                <a:lnTo>
                  <a:pt x="660" y="17"/>
                </a:lnTo>
                <a:lnTo>
                  <a:pt x="660" y="17"/>
                </a:lnTo>
                <a:lnTo>
                  <a:pt x="660" y="17"/>
                </a:lnTo>
                <a:lnTo>
                  <a:pt x="661" y="18"/>
                </a:lnTo>
                <a:lnTo>
                  <a:pt x="661" y="18"/>
                </a:lnTo>
                <a:lnTo>
                  <a:pt x="662" y="19"/>
                </a:lnTo>
                <a:lnTo>
                  <a:pt x="663" y="19"/>
                </a:lnTo>
                <a:lnTo>
                  <a:pt x="663" y="19"/>
                </a:lnTo>
                <a:lnTo>
                  <a:pt x="663" y="20"/>
                </a:lnTo>
                <a:lnTo>
                  <a:pt x="663" y="20"/>
                </a:lnTo>
                <a:lnTo>
                  <a:pt x="663" y="21"/>
                </a:lnTo>
                <a:lnTo>
                  <a:pt x="663" y="22"/>
                </a:lnTo>
                <a:lnTo>
                  <a:pt x="663" y="22"/>
                </a:lnTo>
                <a:lnTo>
                  <a:pt x="663" y="22"/>
                </a:lnTo>
                <a:lnTo>
                  <a:pt x="663" y="23"/>
                </a:lnTo>
                <a:lnTo>
                  <a:pt x="663" y="23"/>
                </a:lnTo>
                <a:lnTo>
                  <a:pt x="663" y="24"/>
                </a:lnTo>
                <a:lnTo>
                  <a:pt x="663" y="24"/>
                </a:lnTo>
                <a:lnTo>
                  <a:pt x="664" y="24"/>
                </a:lnTo>
                <a:lnTo>
                  <a:pt x="664" y="24"/>
                </a:lnTo>
                <a:lnTo>
                  <a:pt x="664" y="24"/>
                </a:lnTo>
                <a:lnTo>
                  <a:pt x="664" y="25"/>
                </a:lnTo>
                <a:lnTo>
                  <a:pt x="664" y="25"/>
                </a:lnTo>
                <a:lnTo>
                  <a:pt x="664" y="26"/>
                </a:lnTo>
                <a:lnTo>
                  <a:pt x="665" y="27"/>
                </a:lnTo>
                <a:lnTo>
                  <a:pt x="665" y="27"/>
                </a:lnTo>
                <a:lnTo>
                  <a:pt x="666" y="27"/>
                </a:lnTo>
                <a:lnTo>
                  <a:pt x="666" y="27"/>
                </a:lnTo>
                <a:lnTo>
                  <a:pt x="667" y="26"/>
                </a:lnTo>
                <a:lnTo>
                  <a:pt x="668" y="26"/>
                </a:lnTo>
                <a:lnTo>
                  <a:pt x="668" y="26"/>
                </a:lnTo>
                <a:lnTo>
                  <a:pt x="669" y="26"/>
                </a:lnTo>
                <a:lnTo>
                  <a:pt x="669" y="26"/>
                </a:lnTo>
                <a:lnTo>
                  <a:pt x="670" y="27"/>
                </a:lnTo>
                <a:lnTo>
                  <a:pt x="670" y="27"/>
                </a:lnTo>
                <a:lnTo>
                  <a:pt x="671" y="27"/>
                </a:lnTo>
                <a:lnTo>
                  <a:pt x="671" y="27"/>
                </a:lnTo>
                <a:lnTo>
                  <a:pt x="671" y="27"/>
                </a:lnTo>
                <a:lnTo>
                  <a:pt x="672" y="27"/>
                </a:lnTo>
                <a:lnTo>
                  <a:pt x="672" y="27"/>
                </a:lnTo>
                <a:lnTo>
                  <a:pt x="672" y="27"/>
                </a:lnTo>
                <a:lnTo>
                  <a:pt x="672" y="27"/>
                </a:lnTo>
                <a:lnTo>
                  <a:pt x="672" y="28"/>
                </a:lnTo>
                <a:lnTo>
                  <a:pt x="672" y="28"/>
                </a:lnTo>
                <a:lnTo>
                  <a:pt x="673" y="27"/>
                </a:lnTo>
                <a:lnTo>
                  <a:pt x="673" y="27"/>
                </a:lnTo>
                <a:lnTo>
                  <a:pt x="673" y="27"/>
                </a:lnTo>
                <a:lnTo>
                  <a:pt x="673" y="27"/>
                </a:lnTo>
                <a:lnTo>
                  <a:pt x="674" y="27"/>
                </a:lnTo>
                <a:lnTo>
                  <a:pt x="674" y="27"/>
                </a:lnTo>
                <a:lnTo>
                  <a:pt x="675" y="28"/>
                </a:lnTo>
                <a:lnTo>
                  <a:pt x="675" y="28"/>
                </a:lnTo>
                <a:lnTo>
                  <a:pt x="676" y="27"/>
                </a:lnTo>
                <a:lnTo>
                  <a:pt x="676" y="27"/>
                </a:lnTo>
                <a:lnTo>
                  <a:pt x="677" y="27"/>
                </a:lnTo>
                <a:lnTo>
                  <a:pt x="678" y="27"/>
                </a:lnTo>
                <a:lnTo>
                  <a:pt x="678" y="28"/>
                </a:lnTo>
                <a:lnTo>
                  <a:pt x="678" y="28"/>
                </a:lnTo>
                <a:lnTo>
                  <a:pt x="678" y="28"/>
                </a:lnTo>
                <a:lnTo>
                  <a:pt x="679" y="28"/>
                </a:lnTo>
                <a:lnTo>
                  <a:pt x="678" y="29"/>
                </a:lnTo>
                <a:lnTo>
                  <a:pt x="678" y="29"/>
                </a:lnTo>
                <a:lnTo>
                  <a:pt x="678" y="29"/>
                </a:lnTo>
                <a:lnTo>
                  <a:pt x="678" y="29"/>
                </a:lnTo>
                <a:lnTo>
                  <a:pt x="678" y="30"/>
                </a:lnTo>
                <a:lnTo>
                  <a:pt x="678" y="30"/>
                </a:lnTo>
                <a:lnTo>
                  <a:pt x="678" y="30"/>
                </a:lnTo>
                <a:lnTo>
                  <a:pt x="679" y="30"/>
                </a:lnTo>
                <a:lnTo>
                  <a:pt x="679" y="30"/>
                </a:lnTo>
                <a:lnTo>
                  <a:pt x="679" y="31"/>
                </a:lnTo>
                <a:lnTo>
                  <a:pt x="679" y="31"/>
                </a:lnTo>
                <a:lnTo>
                  <a:pt x="679" y="32"/>
                </a:lnTo>
                <a:lnTo>
                  <a:pt x="679" y="32"/>
                </a:lnTo>
                <a:lnTo>
                  <a:pt x="679" y="32"/>
                </a:lnTo>
                <a:lnTo>
                  <a:pt x="680" y="32"/>
                </a:lnTo>
                <a:lnTo>
                  <a:pt x="680" y="32"/>
                </a:lnTo>
                <a:lnTo>
                  <a:pt x="679" y="33"/>
                </a:lnTo>
                <a:lnTo>
                  <a:pt x="680" y="33"/>
                </a:lnTo>
                <a:lnTo>
                  <a:pt x="680" y="34"/>
                </a:lnTo>
                <a:lnTo>
                  <a:pt x="680" y="34"/>
                </a:lnTo>
                <a:lnTo>
                  <a:pt x="681" y="35"/>
                </a:lnTo>
                <a:lnTo>
                  <a:pt x="681" y="35"/>
                </a:lnTo>
                <a:lnTo>
                  <a:pt x="681" y="36"/>
                </a:lnTo>
                <a:lnTo>
                  <a:pt x="681" y="36"/>
                </a:lnTo>
                <a:lnTo>
                  <a:pt x="681" y="36"/>
                </a:lnTo>
                <a:lnTo>
                  <a:pt x="681" y="37"/>
                </a:lnTo>
                <a:lnTo>
                  <a:pt x="680" y="37"/>
                </a:lnTo>
                <a:lnTo>
                  <a:pt x="680" y="38"/>
                </a:lnTo>
                <a:lnTo>
                  <a:pt x="680" y="38"/>
                </a:lnTo>
                <a:lnTo>
                  <a:pt x="680" y="38"/>
                </a:lnTo>
                <a:lnTo>
                  <a:pt x="680" y="39"/>
                </a:lnTo>
                <a:lnTo>
                  <a:pt x="679" y="39"/>
                </a:lnTo>
                <a:lnTo>
                  <a:pt x="679" y="40"/>
                </a:lnTo>
                <a:lnTo>
                  <a:pt x="679" y="40"/>
                </a:lnTo>
                <a:lnTo>
                  <a:pt x="679" y="41"/>
                </a:lnTo>
                <a:lnTo>
                  <a:pt x="679" y="41"/>
                </a:lnTo>
                <a:lnTo>
                  <a:pt x="679" y="42"/>
                </a:lnTo>
                <a:lnTo>
                  <a:pt x="679" y="42"/>
                </a:lnTo>
                <a:lnTo>
                  <a:pt x="678" y="42"/>
                </a:lnTo>
                <a:lnTo>
                  <a:pt x="678" y="42"/>
                </a:lnTo>
                <a:lnTo>
                  <a:pt x="677" y="42"/>
                </a:lnTo>
                <a:lnTo>
                  <a:pt x="677" y="42"/>
                </a:lnTo>
                <a:lnTo>
                  <a:pt x="677" y="43"/>
                </a:lnTo>
                <a:lnTo>
                  <a:pt x="678" y="43"/>
                </a:lnTo>
                <a:lnTo>
                  <a:pt x="678" y="43"/>
                </a:lnTo>
                <a:lnTo>
                  <a:pt x="678" y="43"/>
                </a:lnTo>
                <a:lnTo>
                  <a:pt x="679" y="44"/>
                </a:lnTo>
                <a:lnTo>
                  <a:pt x="679" y="44"/>
                </a:lnTo>
                <a:lnTo>
                  <a:pt x="679" y="45"/>
                </a:lnTo>
                <a:lnTo>
                  <a:pt x="679" y="45"/>
                </a:lnTo>
                <a:lnTo>
                  <a:pt x="679" y="46"/>
                </a:lnTo>
                <a:lnTo>
                  <a:pt x="679" y="46"/>
                </a:lnTo>
                <a:lnTo>
                  <a:pt x="679" y="47"/>
                </a:lnTo>
                <a:lnTo>
                  <a:pt x="679" y="47"/>
                </a:lnTo>
                <a:lnTo>
                  <a:pt x="680" y="47"/>
                </a:lnTo>
                <a:lnTo>
                  <a:pt x="680" y="47"/>
                </a:lnTo>
                <a:lnTo>
                  <a:pt x="680" y="48"/>
                </a:lnTo>
                <a:lnTo>
                  <a:pt x="680" y="48"/>
                </a:lnTo>
                <a:lnTo>
                  <a:pt x="680" y="49"/>
                </a:lnTo>
                <a:lnTo>
                  <a:pt x="680" y="49"/>
                </a:lnTo>
                <a:lnTo>
                  <a:pt x="680" y="50"/>
                </a:lnTo>
                <a:lnTo>
                  <a:pt x="679" y="50"/>
                </a:lnTo>
                <a:lnTo>
                  <a:pt x="679" y="51"/>
                </a:lnTo>
                <a:lnTo>
                  <a:pt x="679" y="51"/>
                </a:lnTo>
                <a:lnTo>
                  <a:pt x="679" y="51"/>
                </a:lnTo>
                <a:lnTo>
                  <a:pt x="679" y="52"/>
                </a:lnTo>
                <a:lnTo>
                  <a:pt x="679" y="52"/>
                </a:lnTo>
                <a:lnTo>
                  <a:pt x="678" y="52"/>
                </a:lnTo>
                <a:lnTo>
                  <a:pt x="678" y="52"/>
                </a:lnTo>
                <a:lnTo>
                  <a:pt x="678" y="53"/>
                </a:lnTo>
                <a:lnTo>
                  <a:pt x="678" y="53"/>
                </a:lnTo>
                <a:lnTo>
                  <a:pt x="678" y="54"/>
                </a:lnTo>
                <a:lnTo>
                  <a:pt x="678" y="54"/>
                </a:lnTo>
                <a:lnTo>
                  <a:pt x="678" y="55"/>
                </a:lnTo>
                <a:lnTo>
                  <a:pt x="678" y="55"/>
                </a:lnTo>
                <a:lnTo>
                  <a:pt x="678" y="55"/>
                </a:lnTo>
                <a:lnTo>
                  <a:pt x="677" y="55"/>
                </a:lnTo>
                <a:lnTo>
                  <a:pt x="677" y="56"/>
                </a:lnTo>
                <a:lnTo>
                  <a:pt x="677" y="56"/>
                </a:lnTo>
                <a:lnTo>
                  <a:pt x="677" y="56"/>
                </a:lnTo>
                <a:lnTo>
                  <a:pt x="677" y="57"/>
                </a:lnTo>
                <a:lnTo>
                  <a:pt x="678" y="57"/>
                </a:lnTo>
                <a:lnTo>
                  <a:pt x="678" y="58"/>
                </a:lnTo>
                <a:lnTo>
                  <a:pt x="677" y="58"/>
                </a:lnTo>
                <a:lnTo>
                  <a:pt x="677" y="59"/>
                </a:lnTo>
                <a:lnTo>
                  <a:pt x="678" y="59"/>
                </a:lnTo>
                <a:lnTo>
                  <a:pt x="678" y="59"/>
                </a:lnTo>
                <a:lnTo>
                  <a:pt x="678" y="59"/>
                </a:lnTo>
                <a:lnTo>
                  <a:pt x="678" y="59"/>
                </a:lnTo>
                <a:lnTo>
                  <a:pt x="678" y="59"/>
                </a:lnTo>
                <a:lnTo>
                  <a:pt x="678" y="60"/>
                </a:lnTo>
                <a:lnTo>
                  <a:pt x="678" y="61"/>
                </a:lnTo>
                <a:lnTo>
                  <a:pt x="678" y="61"/>
                </a:lnTo>
                <a:lnTo>
                  <a:pt x="679" y="62"/>
                </a:lnTo>
                <a:lnTo>
                  <a:pt x="679" y="62"/>
                </a:lnTo>
                <a:lnTo>
                  <a:pt x="679" y="62"/>
                </a:lnTo>
                <a:lnTo>
                  <a:pt x="680" y="63"/>
                </a:lnTo>
                <a:lnTo>
                  <a:pt x="680" y="63"/>
                </a:lnTo>
                <a:lnTo>
                  <a:pt x="680" y="64"/>
                </a:lnTo>
                <a:lnTo>
                  <a:pt x="680" y="64"/>
                </a:lnTo>
                <a:lnTo>
                  <a:pt x="680" y="65"/>
                </a:lnTo>
                <a:lnTo>
                  <a:pt x="680" y="65"/>
                </a:lnTo>
                <a:lnTo>
                  <a:pt x="680" y="66"/>
                </a:lnTo>
                <a:lnTo>
                  <a:pt x="680" y="66"/>
                </a:lnTo>
                <a:lnTo>
                  <a:pt x="680" y="66"/>
                </a:lnTo>
                <a:lnTo>
                  <a:pt x="680" y="67"/>
                </a:lnTo>
                <a:lnTo>
                  <a:pt x="680" y="67"/>
                </a:lnTo>
                <a:lnTo>
                  <a:pt x="680" y="68"/>
                </a:lnTo>
                <a:lnTo>
                  <a:pt x="680" y="69"/>
                </a:lnTo>
                <a:lnTo>
                  <a:pt x="680" y="69"/>
                </a:lnTo>
                <a:lnTo>
                  <a:pt x="680" y="70"/>
                </a:lnTo>
                <a:lnTo>
                  <a:pt x="679" y="70"/>
                </a:lnTo>
                <a:lnTo>
                  <a:pt x="679" y="70"/>
                </a:lnTo>
                <a:lnTo>
                  <a:pt x="679" y="70"/>
                </a:lnTo>
                <a:lnTo>
                  <a:pt x="679" y="71"/>
                </a:lnTo>
                <a:lnTo>
                  <a:pt x="679" y="71"/>
                </a:lnTo>
                <a:lnTo>
                  <a:pt x="679" y="72"/>
                </a:lnTo>
                <a:lnTo>
                  <a:pt x="679" y="72"/>
                </a:lnTo>
                <a:lnTo>
                  <a:pt x="679" y="72"/>
                </a:lnTo>
                <a:lnTo>
                  <a:pt x="678" y="73"/>
                </a:lnTo>
                <a:lnTo>
                  <a:pt x="678" y="73"/>
                </a:lnTo>
                <a:lnTo>
                  <a:pt x="678" y="74"/>
                </a:lnTo>
                <a:lnTo>
                  <a:pt x="678" y="74"/>
                </a:lnTo>
                <a:lnTo>
                  <a:pt x="678" y="75"/>
                </a:lnTo>
                <a:lnTo>
                  <a:pt x="678" y="75"/>
                </a:lnTo>
                <a:lnTo>
                  <a:pt x="678" y="76"/>
                </a:lnTo>
                <a:lnTo>
                  <a:pt x="678" y="76"/>
                </a:lnTo>
                <a:lnTo>
                  <a:pt x="677" y="76"/>
                </a:lnTo>
                <a:lnTo>
                  <a:pt x="677" y="77"/>
                </a:lnTo>
                <a:lnTo>
                  <a:pt x="677" y="77"/>
                </a:lnTo>
                <a:lnTo>
                  <a:pt x="677" y="77"/>
                </a:lnTo>
                <a:lnTo>
                  <a:pt x="676" y="77"/>
                </a:lnTo>
                <a:lnTo>
                  <a:pt x="676" y="78"/>
                </a:lnTo>
                <a:lnTo>
                  <a:pt x="676" y="78"/>
                </a:lnTo>
                <a:lnTo>
                  <a:pt x="676" y="78"/>
                </a:lnTo>
                <a:lnTo>
                  <a:pt x="675" y="78"/>
                </a:lnTo>
                <a:lnTo>
                  <a:pt x="675" y="79"/>
                </a:lnTo>
                <a:lnTo>
                  <a:pt x="675" y="79"/>
                </a:lnTo>
                <a:lnTo>
                  <a:pt x="675" y="80"/>
                </a:lnTo>
                <a:lnTo>
                  <a:pt x="675" y="80"/>
                </a:lnTo>
                <a:lnTo>
                  <a:pt x="675" y="81"/>
                </a:lnTo>
                <a:lnTo>
                  <a:pt x="675" y="81"/>
                </a:lnTo>
                <a:lnTo>
                  <a:pt x="675" y="81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3"/>
                </a:lnTo>
                <a:lnTo>
                  <a:pt x="674" y="83"/>
                </a:lnTo>
                <a:lnTo>
                  <a:pt x="674" y="83"/>
                </a:lnTo>
                <a:lnTo>
                  <a:pt x="674" y="83"/>
                </a:lnTo>
                <a:lnTo>
                  <a:pt x="674" y="83"/>
                </a:lnTo>
                <a:lnTo>
                  <a:pt x="674" y="84"/>
                </a:lnTo>
                <a:lnTo>
                  <a:pt x="674" y="84"/>
                </a:lnTo>
                <a:lnTo>
                  <a:pt x="674" y="85"/>
                </a:lnTo>
                <a:lnTo>
                  <a:pt x="673" y="85"/>
                </a:lnTo>
                <a:lnTo>
                  <a:pt x="673" y="86"/>
                </a:lnTo>
                <a:lnTo>
                  <a:pt x="673" y="86"/>
                </a:lnTo>
                <a:lnTo>
                  <a:pt x="673" y="86"/>
                </a:lnTo>
                <a:lnTo>
                  <a:pt x="673" y="87"/>
                </a:lnTo>
                <a:lnTo>
                  <a:pt x="673" y="87"/>
                </a:lnTo>
                <a:lnTo>
                  <a:pt x="673" y="87"/>
                </a:lnTo>
                <a:lnTo>
                  <a:pt x="673" y="88"/>
                </a:lnTo>
                <a:lnTo>
                  <a:pt x="672" y="88"/>
                </a:lnTo>
                <a:lnTo>
                  <a:pt x="672" y="88"/>
                </a:lnTo>
                <a:lnTo>
                  <a:pt x="672" y="89"/>
                </a:lnTo>
                <a:lnTo>
                  <a:pt x="672" y="89"/>
                </a:lnTo>
                <a:lnTo>
                  <a:pt x="672" y="89"/>
                </a:lnTo>
                <a:lnTo>
                  <a:pt x="672" y="90"/>
                </a:lnTo>
                <a:lnTo>
                  <a:pt x="672" y="90"/>
                </a:lnTo>
                <a:lnTo>
                  <a:pt x="671" y="90"/>
                </a:lnTo>
                <a:lnTo>
                  <a:pt x="671" y="91"/>
                </a:lnTo>
                <a:lnTo>
                  <a:pt x="671" y="91"/>
                </a:lnTo>
                <a:lnTo>
                  <a:pt x="671" y="91"/>
                </a:lnTo>
                <a:lnTo>
                  <a:pt x="671" y="92"/>
                </a:lnTo>
                <a:lnTo>
                  <a:pt x="671" y="92"/>
                </a:lnTo>
                <a:lnTo>
                  <a:pt x="670" y="93"/>
                </a:lnTo>
                <a:lnTo>
                  <a:pt x="670" y="93"/>
                </a:lnTo>
                <a:lnTo>
                  <a:pt x="670" y="93"/>
                </a:lnTo>
                <a:lnTo>
                  <a:pt x="670" y="93"/>
                </a:lnTo>
                <a:lnTo>
                  <a:pt x="670" y="94"/>
                </a:lnTo>
                <a:lnTo>
                  <a:pt x="670" y="94"/>
                </a:lnTo>
                <a:lnTo>
                  <a:pt x="670" y="95"/>
                </a:lnTo>
                <a:lnTo>
                  <a:pt x="670" y="95"/>
                </a:lnTo>
                <a:lnTo>
                  <a:pt x="670" y="95"/>
                </a:lnTo>
                <a:lnTo>
                  <a:pt x="670" y="96"/>
                </a:lnTo>
                <a:lnTo>
                  <a:pt x="670" y="96"/>
                </a:lnTo>
                <a:lnTo>
                  <a:pt x="670" y="97"/>
                </a:lnTo>
                <a:lnTo>
                  <a:pt x="670" y="97"/>
                </a:lnTo>
                <a:lnTo>
                  <a:pt x="670" y="98"/>
                </a:lnTo>
                <a:lnTo>
                  <a:pt x="669" y="98"/>
                </a:lnTo>
                <a:lnTo>
                  <a:pt x="669" y="98"/>
                </a:lnTo>
                <a:lnTo>
                  <a:pt x="669" y="98"/>
                </a:lnTo>
                <a:lnTo>
                  <a:pt x="669" y="98"/>
                </a:lnTo>
                <a:lnTo>
                  <a:pt x="670" y="98"/>
                </a:lnTo>
                <a:lnTo>
                  <a:pt x="670" y="99"/>
                </a:lnTo>
                <a:lnTo>
                  <a:pt x="669" y="99"/>
                </a:lnTo>
                <a:lnTo>
                  <a:pt x="669" y="100"/>
                </a:lnTo>
                <a:lnTo>
                  <a:pt x="669" y="100"/>
                </a:lnTo>
                <a:lnTo>
                  <a:pt x="668" y="101"/>
                </a:lnTo>
                <a:lnTo>
                  <a:pt x="668" y="101"/>
                </a:lnTo>
                <a:lnTo>
                  <a:pt x="667" y="102"/>
                </a:lnTo>
                <a:lnTo>
                  <a:pt x="667" y="102"/>
                </a:lnTo>
                <a:lnTo>
                  <a:pt x="667" y="103"/>
                </a:lnTo>
                <a:lnTo>
                  <a:pt x="667" y="103"/>
                </a:lnTo>
                <a:lnTo>
                  <a:pt x="667" y="103"/>
                </a:lnTo>
                <a:lnTo>
                  <a:pt x="667" y="104"/>
                </a:lnTo>
                <a:lnTo>
                  <a:pt x="667" y="104"/>
                </a:lnTo>
                <a:lnTo>
                  <a:pt x="667" y="105"/>
                </a:lnTo>
                <a:lnTo>
                  <a:pt x="666" y="105"/>
                </a:lnTo>
                <a:lnTo>
                  <a:pt x="666" y="105"/>
                </a:lnTo>
                <a:lnTo>
                  <a:pt x="666" y="105"/>
                </a:lnTo>
                <a:lnTo>
                  <a:pt x="666" y="106"/>
                </a:lnTo>
                <a:lnTo>
                  <a:pt x="667" y="106"/>
                </a:lnTo>
                <a:lnTo>
                  <a:pt x="667" y="107"/>
                </a:lnTo>
                <a:lnTo>
                  <a:pt x="667" y="107"/>
                </a:lnTo>
                <a:lnTo>
                  <a:pt x="667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9"/>
                </a:lnTo>
                <a:lnTo>
                  <a:pt x="666" y="109"/>
                </a:lnTo>
                <a:lnTo>
                  <a:pt x="666" y="110"/>
                </a:lnTo>
                <a:lnTo>
                  <a:pt x="666" y="110"/>
                </a:lnTo>
                <a:lnTo>
                  <a:pt x="667" y="110"/>
                </a:lnTo>
                <a:lnTo>
                  <a:pt x="667" y="111"/>
                </a:lnTo>
                <a:lnTo>
                  <a:pt x="667" y="111"/>
                </a:lnTo>
                <a:lnTo>
                  <a:pt x="668" y="111"/>
                </a:lnTo>
                <a:lnTo>
                  <a:pt x="668" y="112"/>
                </a:lnTo>
                <a:lnTo>
                  <a:pt x="668" y="112"/>
                </a:lnTo>
                <a:lnTo>
                  <a:pt x="667" y="112"/>
                </a:lnTo>
                <a:lnTo>
                  <a:pt x="667" y="113"/>
                </a:lnTo>
                <a:lnTo>
                  <a:pt x="667" y="113"/>
                </a:lnTo>
                <a:lnTo>
                  <a:pt x="666" y="113"/>
                </a:lnTo>
                <a:lnTo>
                  <a:pt x="666" y="113"/>
                </a:lnTo>
                <a:lnTo>
                  <a:pt x="666" y="113"/>
                </a:lnTo>
                <a:lnTo>
                  <a:pt x="666" y="113"/>
                </a:lnTo>
                <a:lnTo>
                  <a:pt x="666" y="114"/>
                </a:lnTo>
                <a:lnTo>
                  <a:pt x="666" y="114"/>
                </a:lnTo>
                <a:lnTo>
                  <a:pt x="666" y="115"/>
                </a:lnTo>
                <a:lnTo>
                  <a:pt x="665" y="117"/>
                </a:lnTo>
                <a:lnTo>
                  <a:pt x="664" y="117"/>
                </a:lnTo>
                <a:lnTo>
                  <a:pt x="664" y="118"/>
                </a:lnTo>
                <a:lnTo>
                  <a:pt x="664" y="119"/>
                </a:lnTo>
                <a:lnTo>
                  <a:pt x="664" y="120"/>
                </a:lnTo>
                <a:lnTo>
                  <a:pt x="663" y="121"/>
                </a:lnTo>
                <a:lnTo>
                  <a:pt x="663" y="122"/>
                </a:lnTo>
                <a:lnTo>
                  <a:pt x="663" y="122"/>
                </a:lnTo>
                <a:lnTo>
                  <a:pt x="663" y="123"/>
                </a:lnTo>
                <a:lnTo>
                  <a:pt x="663" y="123"/>
                </a:lnTo>
                <a:lnTo>
                  <a:pt x="663" y="124"/>
                </a:lnTo>
                <a:lnTo>
                  <a:pt x="663" y="124"/>
                </a:lnTo>
                <a:lnTo>
                  <a:pt x="662" y="125"/>
                </a:lnTo>
                <a:lnTo>
                  <a:pt x="662" y="125"/>
                </a:lnTo>
                <a:lnTo>
                  <a:pt x="662" y="126"/>
                </a:lnTo>
                <a:lnTo>
                  <a:pt x="662" y="126"/>
                </a:lnTo>
                <a:lnTo>
                  <a:pt x="662" y="127"/>
                </a:lnTo>
                <a:lnTo>
                  <a:pt x="661" y="127"/>
                </a:lnTo>
                <a:lnTo>
                  <a:pt x="661" y="127"/>
                </a:lnTo>
                <a:lnTo>
                  <a:pt x="662" y="127"/>
                </a:lnTo>
                <a:lnTo>
                  <a:pt x="662" y="128"/>
                </a:lnTo>
                <a:lnTo>
                  <a:pt x="662" y="128"/>
                </a:lnTo>
                <a:lnTo>
                  <a:pt x="661" y="128"/>
                </a:lnTo>
                <a:lnTo>
                  <a:pt x="661" y="128"/>
                </a:lnTo>
                <a:lnTo>
                  <a:pt x="661" y="129"/>
                </a:lnTo>
                <a:lnTo>
                  <a:pt x="661" y="129"/>
                </a:lnTo>
                <a:lnTo>
                  <a:pt x="661" y="130"/>
                </a:lnTo>
                <a:lnTo>
                  <a:pt x="661" y="130"/>
                </a:lnTo>
                <a:lnTo>
                  <a:pt x="661" y="131"/>
                </a:lnTo>
                <a:lnTo>
                  <a:pt x="661" y="131"/>
                </a:lnTo>
                <a:lnTo>
                  <a:pt x="661" y="132"/>
                </a:lnTo>
                <a:lnTo>
                  <a:pt x="661" y="132"/>
                </a:lnTo>
                <a:lnTo>
                  <a:pt x="661" y="132"/>
                </a:lnTo>
                <a:lnTo>
                  <a:pt x="661" y="133"/>
                </a:lnTo>
                <a:lnTo>
                  <a:pt x="660" y="133"/>
                </a:lnTo>
                <a:lnTo>
                  <a:pt x="661" y="133"/>
                </a:lnTo>
                <a:lnTo>
                  <a:pt x="661" y="133"/>
                </a:lnTo>
                <a:lnTo>
                  <a:pt x="660" y="133"/>
                </a:lnTo>
                <a:lnTo>
                  <a:pt x="660" y="133"/>
                </a:lnTo>
                <a:lnTo>
                  <a:pt x="660" y="133"/>
                </a:lnTo>
                <a:lnTo>
                  <a:pt x="659" y="133"/>
                </a:lnTo>
                <a:lnTo>
                  <a:pt x="659" y="133"/>
                </a:lnTo>
                <a:lnTo>
                  <a:pt x="659" y="133"/>
                </a:lnTo>
                <a:lnTo>
                  <a:pt x="658" y="134"/>
                </a:lnTo>
                <a:lnTo>
                  <a:pt x="658" y="134"/>
                </a:lnTo>
                <a:lnTo>
                  <a:pt x="658" y="135"/>
                </a:lnTo>
                <a:lnTo>
                  <a:pt x="658" y="135"/>
                </a:lnTo>
                <a:lnTo>
                  <a:pt x="658" y="136"/>
                </a:lnTo>
                <a:lnTo>
                  <a:pt x="657" y="136"/>
                </a:lnTo>
                <a:lnTo>
                  <a:pt x="657" y="137"/>
                </a:lnTo>
                <a:lnTo>
                  <a:pt x="657" y="137"/>
                </a:lnTo>
                <a:lnTo>
                  <a:pt x="657" y="138"/>
                </a:lnTo>
                <a:lnTo>
                  <a:pt x="656" y="138"/>
                </a:lnTo>
                <a:lnTo>
                  <a:pt x="657" y="139"/>
                </a:lnTo>
                <a:lnTo>
                  <a:pt x="656" y="139"/>
                </a:lnTo>
                <a:lnTo>
                  <a:pt x="656" y="139"/>
                </a:lnTo>
                <a:lnTo>
                  <a:pt x="655" y="139"/>
                </a:lnTo>
                <a:lnTo>
                  <a:pt x="655" y="139"/>
                </a:lnTo>
                <a:lnTo>
                  <a:pt x="655" y="140"/>
                </a:lnTo>
                <a:lnTo>
                  <a:pt x="655" y="140"/>
                </a:lnTo>
                <a:lnTo>
                  <a:pt x="654" y="141"/>
                </a:lnTo>
                <a:lnTo>
                  <a:pt x="654" y="141"/>
                </a:lnTo>
                <a:lnTo>
                  <a:pt x="654" y="142"/>
                </a:lnTo>
                <a:lnTo>
                  <a:pt x="654" y="142"/>
                </a:lnTo>
                <a:lnTo>
                  <a:pt x="654" y="143"/>
                </a:lnTo>
                <a:lnTo>
                  <a:pt x="653" y="143"/>
                </a:lnTo>
                <a:lnTo>
                  <a:pt x="653" y="143"/>
                </a:lnTo>
                <a:lnTo>
                  <a:pt x="653" y="143"/>
                </a:lnTo>
                <a:lnTo>
                  <a:pt x="653" y="144"/>
                </a:lnTo>
                <a:lnTo>
                  <a:pt x="654" y="144"/>
                </a:lnTo>
                <a:lnTo>
                  <a:pt x="654" y="145"/>
                </a:lnTo>
                <a:lnTo>
                  <a:pt x="653" y="145"/>
                </a:lnTo>
                <a:lnTo>
                  <a:pt x="653" y="145"/>
                </a:lnTo>
                <a:lnTo>
                  <a:pt x="653" y="145"/>
                </a:lnTo>
                <a:lnTo>
                  <a:pt x="653" y="146"/>
                </a:lnTo>
                <a:lnTo>
                  <a:pt x="653" y="146"/>
                </a:lnTo>
                <a:lnTo>
                  <a:pt x="653" y="147"/>
                </a:lnTo>
                <a:lnTo>
                  <a:pt x="653" y="147"/>
                </a:lnTo>
                <a:lnTo>
                  <a:pt x="653" y="148"/>
                </a:lnTo>
                <a:lnTo>
                  <a:pt x="653" y="148"/>
                </a:lnTo>
                <a:lnTo>
                  <a:pt x="653" y="148"/>
                </a:lnTo>
                <a:lnTo>
                  <a:pt x="653" y="149"/>
                </a:lnTo>
                <a:lnTo>
                  <a:pt x="653" y="149"/>
                </a:lnTo>
                <a:lnTo>
                  <a:pt x="653" y="149"/>
                </a:lnTo>
                <a:lnTo>
                  <a:pt x="653" y="150"/>
                </a:lnTo>
                <a:lnTo>
                  <a:pt x="653" y="150"/>
                </a:lnTo>
                <a:lnTo>
                  <a:pt x="653" y="150"/>
                </a:lnTo>
                <a:lnTo>
                  <a:pt x="653" y="151"/>
                </a:lnTo>
                <a:lnTo>
                  <a:pt x="652" y="151"/>
                </a:lnTo>
                <a:lnTo>
                  <a:pt x="652" y="151"/>
                </a:lnTo>
                <a:lnTo>
                  <a:pt x="652" y="151"/>
                </a:lnTo>
                <a:lnTo>
                  <a:pt x="653" y="151"/>
                </a:lnTo>
                <a:lnTo>
                  <a:pt x="653" y="152"/>
                </a:lnTo>
                <a:lnTo>
                  <a:pt x="653" y="152"/>
                </a:lnTo>
                <a:lnTo>
                  <a:pt x="653" y="153"/>
                </a:lnTo>
                <a:lnTo>
                  <a:pt x="653" y="153"/>
                </a:lnTo>
                <a:lnTo>
                  <a:pt x="652" y="153"/>
                </a:lnTo>
                <a:lnTo>
                  <a:pt x="652" y="153"/>
                </a:lnTo>
                <a:lnTo>
                  <a:pt x="652" y="153"/>
                </a:lnTo>
                <a:lnTo>
                  <a:pt x="652" y="154"/>
                </a:lnTo>
                <a:lnTo>
                  <a:pt x="651" y="154"/>
                </a:lnTo>
                <a:lnTo>
                  <a:pt x="651" y="154"/>
                </a:lnTo>
                <a:lnTo>
                  <a:pt x="651" y="155"/>
                </a:lnTo>
                <a:lnTo>
                  <a:pt x="651" y="155"/>
                </a:lnTo>
                <a:lnTo>
                  <a:pt x="651" y="156"/>
                </a:lnTo>
                <a:lnTo>
                  <a:pt x="651" y="156"/>
                </a:lnTo>
                <a:lnTo>
                  <a:pt x="651" y="157"/>
                </a:lnTo>
                <a:lnTo>
                  <a:pt x="650" y="158"/>
                </a:lnTo>
                <a:lnTo>
                  <a:pt x="650" y="158"/>
                </a:lnTo>
                <a:lnTo>
                  <a:pt x="649" y="158"/>
                </a:lnTo>
                <a:lnTo>
                  <a:pt x="649" y="159"/>
                </a:lnTo>
                <a:lnTo>
                  <a:pt x="649" y="159"/>
                </a:lnTo>
                <a:lnTo>
                  <a:pt x="649" y="160"/>
                </a:lnTo>
                <a:lnTo>
                  <a:pt x="648" y="160"/>
                </a:lnTo>
                <a:lnTo>
                  <a:pt x="648" y="161"/>
                </a:lnTo>
                <a:lnTo>
                  <a:pt x="647" y="162"/>
                </a:lnTo>
                <a:lnTo>
                  <a:pt x="647" y="162"/>
                </a:lnTo>
                <a:lnTo>
                  <a:pt x="647" y="163"/>
                </a:lnTo>
                <a:lnTo>
                  <a:pt x="648" y="164"/>
                </a:lnTo>
                <a:lnTo>
                  <a:pt x="648" y="164"/>
                </a:lnTo>
                <a:lnTo>
                  <a:pt x="648" y="165"/>
                </a:lnTo>
                <a:lnTo>
                  <a:pt x="647" y="166"/>
                </a:lnTo>
                <a:lnTo>
                  <a:pt x="647" y="166"/>
                </a:lnTo>
                <a:lnTo>
                  <a:pt x="647" y="167"/>
                </a:lnTo>
                <a:lnTo>
                  <a:pt x="647" y="167"/>
                </a:lnTo>
                <a:lnTo>
                  <a:pt x="646" y="168"/>
                </a:lnTo>
                <a:lnTo>
                  <a:pt x="646" y="168"/>
                </a:lnTo>
                <a:lnTo>
                  <a:pt x="646" y="169"/>
                </a:lnTo>
                <a:lnTo>
                  <a:pt x="646" y="169"/>
                </a:lnTo>
                <a:lnTo>
                  <a:pt x="646" y="169"/>
                </a:lnTo>
                <a:lnTo>
                  <a:pt x="645" y="169"/>
                </a:lnTo>
                <a:lnTo>
                  <a:pt x="645" y="170"/>
                </a:lnTo>
                <a:lnTo>
                  <a:pt x="645" y="170"/>
                </a:lnTo>
                <a:lnTo>
                  <a:pt x="645" y="170"/>
                </a:lnTo>
                <a:lnTo>
                  <a:pt x="645" y="170"/>
                </a:lnTo>
                <a:lnTo>
                  <a:pt x="645" y="170"/>
                </a:lnTo>
                <a:lnTo>
                  <a:pt x="645" y="170"/>
                </a:lnTo>
                <a:lnTo>
                  <a:pt x="645" y="169"/>
                </a:lnTo>
                <a:lnTo>
                  <a:pt x="645" y="169"/>
                </a:lnTo>
                <a:lnTo>
                  <a:pt x="644" y="169"/>
                </a:lnTo>
                <a:lnTo>
                  <a:pt x="644" y="168"/>
                </a:lnTo>
                <a:lnTo>
                  <a:pt x="644" y="168"/>
                </a:lnTo>
                <a:lnTo>
                  <a:pt x="644" y="168"/>
                </a:lnTo>
                <a:lnTo>
                  <a:pt x="643" y="168"/>
                </a:lnTo>
                <a:lnTo>
                  <a:pt x="643" y="168"/>
                </a:lnTo>
                <a:lnTo>
                  <a:pt x="643" y="167"/>
                </a:lnTo>
                <a:lnTo>
                  <a:pt x="642" y="167"/>
                </a:lnTo>
                <a:lnTo>
                  <a:pt x="642" y="167"/>
                </a:lnTo>
                <a:lnTo>
                  <a:pt x="641" y="167"/>
                </a:lnTo>
                <a:lnTo>
                  <a:pt x="641" y="167"/>
                </a:lnTo>
                <a:lnTo>
                  <a:pt x="641" y="167"/>
                </a:lnTo>
                <a:lnTo>
                  <a:pt x="640" y="167"/>
                </a:lnTo>
                <a:lnTo>
                  <a:pt x="640" y="168"/>
                </a:lnTo>
                <a:lnTo>
                  <a:pt x="640" y="168"/>
                </a:lnTo>
                <a:lnTo>
                  <a:pt x="640" y="167"/>
                </a:lnTo>
                <a:lnTo>
                  <a:pt x="639" y="167"/>
                </a:lnTo>
                <a:lnTo>
                  <a:pt x="639" y="167"/>
                </a:lnTo>
                <a:lnTo>
                  <a:pt x="638" y="167"/>
                </a:lnTo>
                <a:lnTo>
                  <a:pt x="638" y="167"/>
                </a:lnTo>
                <a:lnTo>
                  <a:pt x="638" y="167"/>
                </a:lnTo>
                <a:lnTo>
                  <a:pt x="637" y="167"/>
                </a:lnTo>
                <a:lnTo>
                  <a:pt x="637" y="167"/>
                </a:lnTo>
                <a:lnTo>
                  <a:pt x="636" y="167"/>
                </a:lnTo>
                <a:lnTo>
                  <a:pt x="636" y="167"/>
                </a:lnTo>
                <a:lnTo>
                  <a:pt x="635" y="167"/>
                </a:lnTo>
                <a:lnTo>
                  <a:pt x="635" y="167"/>
                </a:lnTo>
                <a:lnTo>
                  <a:pt x="635" y="167"/>
                </a:lnTo>
                <a:lnTo>
                  <a:pt x="634" y="167"/>
                </a:lnTo>
                <a:lnTo>
                  <a:pt x="634" y="167"/>
                </a:lnTo>
                <a:lnTo>
                  <a:pt x="634" y="166"/>
                </a:lnTo>
                <a:lnTo>
                  <a:pt x="633" y="166"/>
                </a:lnTo>
                <a:lnTo>
                  <a:pt x="633" y="166"/>
                </a:lnTo>
                <a:lnTo>
                  <a:pt x="633" y="166"/>
                </a:lnTo>
                <a:lnTo>
                  <a:pt x="633" y="166"/>
                </a:lnTo>
                <a:lnTo>
                  <a:pt x="632" y="166"/>
                </a:lnTo>
                <a:lnTo>
                  <a:pt x="632" y="166"/>
                </a:lnTo>
                <a:lnTo>
                  <a:pt x="631" y="166"/>
                </a:lnTo>
                <a:lnTo>
                  <a:pt x="630" y="166"/>
                </a:lnTo>
                <a:lnTo>
                  <a:pt x="630" y="165"/>
                </a:lnTo>
                <a:lnTo>
                  <a:pt x="625" y="164"/>
                </a:lnTo>
                <a:lnTo>
                  <a:pt x="620" y="163"/>
                </a:lnTo>
                <a:lnTo>
                  <a:pt x="620" y="163"/>
                </a:lnTo>
                <a:lnTo>
                  <a:pt x="619" y="163"/>
                </a:lnTo>
                <a:lnTo>
                  <a:pt x="619" y="163"/>
                </a:lnTo>
                <a:lnTo>
                  <a:pt x="619" y="162"/>
                </a:lnTo>
                <a:lnTo>
                  <a:pt x="618" y="162"/>
                </a:lnTo>
                <a:lnTo>
                  <a:pt x="618" y="162"/>
                </a:lnTo>
                <a:lnTo>
                  <a:pt x="618" y="162"/>
                </a:lnTo>
                <a:lnTo>
                  <a:pt x="618" y="162"/>
                </a:lnTo>
                <a:lnTo>
                  <a:pt x="617" y="162"/>
                </a:lnTo>
                <a:lnTo>
                  <a:pt x="617" y="162"/>
                </a:lnTo>
                <a:lnTo>
                  <a:pt x="617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5" y="162"/>
                </a:lnTo>
                <a:lnTo>
                  <a:pt x="615" y="162"/>
                </a:lnTo>
                <a:lnTo>
                  <a:pt x="614" y="163"/>
                </a:lnTo>
                <a:lnTo>
                  <a:pt x="614" y="162"/>
                </a:lnTo>
                <a:lnTo>
                  <a:pt x="614" y="162"/>
                </a:lnTo>
                <a:lnTo>
                  <a:pt x="613" y="162"/>
                </a:lnTo>
                <a:lnTo>
                  <a:pt x="613" y="162"/>
                </a:lnTo>
                <a:lnTo>
                  <a:pt x="613" y="162"/>
                </a:lnTo>
                <a:lnTo>
                  <a:pt x="613" y="162"/>
                </a:lnTo>
                <a:lnTo>
                  <a:pt x="613" y="161"/>
                </a:lnTo>
                <a:lnTo>
                  <a:pt x="613" y="162"/>
                </a:lnTo>
                <a:lnTo>
                  <a:pt x="613" y="161"/>
                </a:lnTo>
                <a:lnTo>
                  <a:pt x="613" y="161"/>
                </a:lnTo>
                <a:lnTo>
                  <a:pt x="613" y="160"/>
                </a:lnTo>
                <a:lnTo>
                  <a:pt x="613" y="160"/>
                </a:lnTo>
                <a:lnTo>
                  <a:pt x="612" y="160"/>
                </a:lnTo>
                <a:lnTo>
                  <a:pt x="613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1" y="161"/>
                </a:lnTo>
                <a:lnTo>
                  <a:pt x="611" y="161"/>
                </a:lnTo>
                <a:lnTo>
                  <a:pt x="611" y="161"/>
                </a:lnTo>
                <a:lnTo>
                  <a:pt x="610" y="161"/>
                </a:lnTo>
                <a:lnTo>
                  <a:pt x="610" y="161"/>
                </a:lnTo>
                <a:lnTo>
                  <a:pt x="609" y="161"/>
                </a:lnTo>
                <a:lnTo>
                  <a:pt x="609" y="161"/>
                </a:lnTo>
                <a:lnTo>
                  <a:pt x="609" y="161"/>
                </a:lnTo>
                <a:lnTo>
                  <a:pt x="608" y="160"/>
                </a:lnTo>
                <a:lnTo>
                  <a:pt x="608" y="160"/>
                </a:lnTo>
                <a:lnTo>
                  <a:pt x="607" y="160"/>
                </a:lnTo>
                <a:lnTo>
                  <a:pt x="607" y="161"/>
                </a:lnTo>
                <a:lnTo>
                  <a:pt x="607" y="161"/>
                </a:lnTo>
                <a:lnTo>
                  <a:pt x="606" y="161"/>
                </a:lnTo>
                <a:lnTo>
                  <a:pt x="606" y="161"/>
                </a:lnTo>
                <a:lnTo>
                  <a:pt x="606" y="160"/>
                </a:lnTo>
                <a:lnTo>
                  <a:pt x="606" y="161"/>
                </a:lnTo>
                <a:lnTo>
                  <a:pt x="605" y="161"/>
                </a:lnTo>
                <a:lnTo>
                  <a:pt x="605" y="161"/>
                </a:lnTo>
                <a:lnTo>
                  <a:pt x="605" y="161"/>
                </a:lnTo>
                <a:lnTo>
                  <a:pt x="604" y="161"/>
                </a:lnTo>
                <a:lnTo>
                  <a:pt x="604" y="162"/>
                </a:lnTo>
                <a:lnTo>
                  <a:pt x="604" y="161"/>
                </a:lnTo>
                <a:lnTo>
                  <a:pt x="604" y="162"/>
                </a:lnTo>
                <a:lnTo>
                  <a:pt x="603" y="162"/>
                </a:lnTo>
                <a:lnTo>
                  <a:pt x="603" y="162"/>
                </a:lnTo>
                <a:lnTo>
                  <a:pt x="602" y="162"/>
                </a:lnTo>
                <a:lnTo>
                  <a:pt x="602" y="162"/>
                </a:lnTo>
                <a:lnTo>
                  <a:pt x="602" y="162"/>
                </a:lnTo>
                <a:lnTo>
                  <a:pt x="602" y="163"/>
                </a:lnTo>
                <a:lnTo>
                  <a:pt x="602" y="163"/>
                </a:lnTo>
                <a:lnTo>
                  <a:pt x="601" y="163"/>
                </a:lnTo>
                <a:lnTo>
                  <a:pt x="601" y="163"/>
                </a:lnTo>
                <a:lnTo>
                  <a:pt x="600" y="163"/>
                </a:lnTo>
                <a:lnTo>
                  <a:pt x="600" y="163"/>
                </a:lnTo>
                <a:lnTo>
                  <a:pt x="600" y="163"/>
                </a:lnTo>
                <a:lnTo>
                  <a:pt x="599" y="164"/>
                </a:lnTo>
                <a:lnTo>
                  <a:pt x="599" y="164"/>
                </a:lnTo>
                <a:lnTo>
                  <a:pt x="599" y="164"/>
                </a:lnTo>
                <a:lnTo>
                  <a:pt x="598" y="165"/>
                </a:lnTo>
                <a:lnTo>
                  <a:pt x="598" y="164"/>
                </a:lnTo>
                <a:lnTo>
                  <a:pt x="597" y="165"/>
                </a:lnTo>
                <a:lnTo>
                  <a:pt x="597" y="165"/>
                </a:lnTo>
                <a:lnTo>
                  <a:pt x="596" y="165"/>
                </a:lnTo>
                <a:lnTo>
                  <a:pt x="596" y="166"/>
                </a:lnTo>
                <a:lnTo>
                  <a:pt x="596" y="166"/>
                </a:lnTo>
                <a:lnTo>
                  <a:pt x="595" y="166"/>
                </a:lnTo>
                <a:lnTo>
                  <a:pt x="595" y="167"/>
                </a:lnTo>
                <a:lnTo>
                  <a:pt x="594" y="167"/>
                </a:lnTo>
                <a:lnTo>
                  <a:pt x="594" y="167"/>
                </a:lnTo>
                <a:lnTo>
                  <a:pt x="593" y="167"/>
                </a:lnTo>
                <a:lnTo>
                  <a:pt x="593" y="166"/>
                </a:lnTo>
                <a:lnTo>
                  <a:pt x="593" y="166"/>
                </a:lnTo>
                <a:lnTo>
                  <a:pt x="592" y="167"/>
                </a:lnTo>
                <a:lnTo>
                  <a:pt x="592" y="167"/>
                </a:lnTo>
                <a:lnTo>
                  <a:pt x="592" y="168"/>
                </a:lnTo>
                <a:lnTo>
                  <a:pt x="592" y="168"/>
                </a:lnTo>
                <a:lnTo>
                  <a:pt x="592" y="168"/>
                </a:lnTo>
                <a:lnTo>
                  <a:pt x="591" y="168"/>
                </a:lnTo>
                <a:lnTo>
                  <a:pt x="591" y="168"/>
                </a:lnTo>
                <a:lnTo>
                  <a:pt x="590" y="168"/>
                </a:lnTo>
                <a:lnTo>
                  <a:pt x="590" y="168"/>
                </a:lnTo>
                <a:lnTo>
                  <a:pt x="590" y="169"/>
                </a:lnTo>
                <a:lnTo>
                  <a:pt x="589" y="169"/>
                </a:lnTo>
                <a:lnTo>
                  <a:pt x="588" y="169"/>
                </a:lnTo>
                <a:lnTo>
                  <a:pt x="588" y="169"/>
                </a:lnTo>
                <a:lnTo>
                  <a:pt x="587" y="169"/>
                </a:lnTo>
                <a:lnTo>
                  <a:pt x="587" y="169"/>
                </a:lnTo>
                <a:lnTo>
                  <a:pt x="586" y="169"/>
                </a:lnTo>
                <a:lnTo>
                  <a:pt x="586" y="170"/>
                </a:lnTo>
                <a:lnTo>
                  <a:pt x="586" y="170"/>
                </a:lnTo>
                <a:lnTo>
                  <a:pt x="585" y="170"/>
                </a:lnTo>
                <a:lnTo>
                  <a:pt x="584" y="170"/>
                </a:lnTo>
                <a:lnTo>
                  <a:pt x="584" y="170"/>
                </a:lnTo>
                <a:lnTo>
                  <a:pt x="584" y="171"/>
                </a:lnTo>
                <a:lnTo>
                  <a:pt x="583" y="170"/>
                </a:lnTo>
                <a:lnTo>
                  <a:pt x="583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1" y="169"/>
                </a:lnTo>
                <a:lnTo>
                  <a:pt x="581" y="168"/>
                </a:lnTo>
                <a:lnTo>
                  <a:pt x="580" y="168"/>
                </a:lnTo>
                <a:lnTo>
                  <a:pt x="580" y="168"/>
                </a:lnTo>
                <a:lnTo>
                  <a:pt x="581" y="167"/>
                </a:lnTo>
                <a:lnTo>
                  <a:pt x="580" y="167"/>
                </a:lnTo>
                <a:lnTo>
                  <a:pt x="580" y="167"/>
                </a:lnTo>
                <a:lnTo>
                  <a:pt x="580" y="166"/>
                </a:lnTo>
                <a:lnTo>
                  <a:pt x="581" y="166"/>
                </a:lnTo>
                <a:lnTo>
                  <a:pt x="581" y="165"/>
                </a:lnTo>
                <a:lnTo>
                  <a:pt x="581" y="164"/>
                </a:lnTo>
                <a:lnTo>
                  <a:pt x="581" y="164"/>
                </a:lnTo>
                <a:lnTo>
                  <a:pt x="581" y="164"/>
                </a:lnTo>
                <a:lnTo>
                  <a:pt x="580" y="164"/>
                </a:lnTo>
                <a:lnTo>
                  <a:pt x="580" y="164"/>
                </a:lnTo>
                <a:lnTo>
                  <a:pt x="580" y="163"/>
                </a:lnTo>
                <a:lnTo>
                  <a:pt x="579" y="163"/>
                </a:lnTo>
                <a:lnTo>
                  <a:pt x="579" y="163"/>
                </a:lnTo>
                <a:lnTo>
                  <a:pt x="578" y="163"/>
                </a:lnTo>
                <a:lnTo>
                  <a:pt x="578" y="163"/>
                </a:lnTo>
                <a:lnTo>
                  <a:pt x="578" y="163"/>
                </a:lnTo>
                <a:lnTo>
                  <a:pt x="578" y="164"/>
                </a:lnTo>
                <a:lnTo>
                  <a:pt x="577" y="164"/>
                </a:lnTo>
                <a:lnTo>
                  <a:pt x="577" y="164"/>
                </a:lnTo>
                <a:lnTo>
                  <a:pt x="577" y="164"/>
                </a:lnTo>
                <a:lnTo>
                  <a:pt x="576" y="164"/>
                </a:lnTo>
                <a:lnTo>
                  <a:pt x="576" y="164"/>
                </a:lnTo>
                <a:lnTo>
                  <a:pt x="575" y="164"/>
                </a:lnTo>
                <a:lnTo>
                  <a:pt x="575" y="165"/>
                </a:lnTo>
                <a:lnTo>
                  <a:pt x="575" y="165"/>
                </a:lnTo>
                <a:lnTo>
                  <a:pt x="574" y="165"/>
                </a:lnTo>
                <a:lnTo>
                  <a:pt x="574" y="165"/>
                </a:lnTo>
                <a:lnTo>
                  <a:pt x="573" y="166"/>
                </a:lnTo>
                <a:lnTo>
                  <a:pt x="573" y="165"/>
                </a:lnTo>
                <a:lnTo>
                  <a:pt x="572" y="165"/>
                </a:lnTo>
                <a:lnTo>
                  <a:pt x="572" y="165"/>
                </a:lnTo>
                <a:lnTo>
                  <a:pt x="572" y="164"/>
                </a:lnTo>
                <a:lnTo>
                  <a:pt x="572" y="164"/>
                </a:lnTo>
                <a:lnTo>
                  <a:pt x="572" y="164"/>
                </a:lnTo>
                <a:lnTo>
                  <a:pt x="572" y="164"/>
                </a:lnTo>
                <a:lnTo>
                  <a:pt x="571" y="164"/>
                </a:lnTo>
                <a:lnTo>
                  <a:pt x="570" y="164"/>
                </a:lnTo>
                <a:lnTo>
                  <a:pt x="570" y="164"/>
                </a:lnTo>
                <a:lnTo>
                  <a:pt x="569" y="164"/>
                </a:lnTo>
                <a:lnTo>
                  <a:pt x="569" y="164"/>
                </a:lnTo>
                <a:lnTo>
                  <a:pt x="568" y="164"/>
                </a:lnTo>
                <a:lnTo>
                  <a:pt x="568" y="163"/>
                </a:lnTo>
                <a:lnTo>
                  <a:pt x="568" y="164"/>
                </a:lnTo>
                <a:lnTo>
                  <a:pt x="568" y="164"/>
                </a:lnTo>
                <a:lnTo>
                  <a:pt x="567" y="164"/>
                </a:lnTo>
                <a:lnTo>
                  <a:pt x="567" y="164"/>
                </a:lnTo>
                <a:lnTo>
                  <a:pt x="566" y="164"/>
                </a:lnTo>
                <a:lnTo>
                  <a:pt x="566" y="165"/>
                </a:lnTo>
                <a:lnTo>
                  <a:pt x="566" y="165"/>
                </a:lnTo>
                <a:lnTo>
                  <a:pt x="566" y="166"/>
                </a:lnTo>
                <a:lnTo>
                  <a:pt x="565" y="166"/>
                </a:lnTo>
                <a:lnTo>
                  <a:pt x="565" y="167"/>
                </a:lnTo>
                <a:lnTo>
                  <a:pt x="564" y="167"/>
                </a:lnTo>
                <a:lnTo>
                  <a:pt x="564" y="167"/>
                </a:lnTo>
                <a:lnTo>
                  <a:pt x="563" y="167"/>
                </a:lnTo>
                <a:lnTo>
                  <a:pt x="563" y="167"/>
                </a:lnTo>
                <a:lnTo>
                  <a:pt x="562" y="168"/>
                </a:lnTo>
                <a:lnTo>
                  <a:pt x="562" y="168"/>
                </a:lnTo>
                <a:lnTo>
                  <a:pt x="562" y="168"/>
                </a:lnTo>
                <a:lnTo>
                  <a:pt x="561" y="168"/>
                </a:lnTo>
                <a:lnTo>
                  <a:pt x="561" y="168"/>
                </a:lnTo>
                <a:lnTo>
                  <a:pt x="561" y="169"/>
                </a:lnTo>
                <a:lnTo>
                  <a:pt x="561" y="169"/>
                </a:lnTo>
                <a:lnTo>
                  <a:pt x="561" y="169"/>
                </a:lnTo>
                <a:lnTo>
                  <a:pt x="561" y="169"/>
                </a:lnTo>
                <a:lnTo>
                  <a:pt x="560" y="169"/>
                </a:lnTo>
                <a:lnTo>
                  <a:pt x="560" y="169"/>
                </a:lnTo>
                <a:lnTo>
                  <a:pt x="560" y="169"/>
                </a:lnTo>
                <a:lnTo>
                  <a:pt x="559" y="169"/>
                </a:lnTo>
                <a:lnTo>
                  <a:pt x="559" y="169"/>
                </a:lnTo>
                <a:lnTo>
                  <a:pt x="559" y="169"/>
                </a:lnTo>
                <a:lnTo>
                  <a:pt x="559" y="169"/>
                </a:lnTo>
                <a:lnTo>
                  <a:pt x="558" y="169"/>
                </a:lnTo>
                <a:lnTo>
                  <a:pt x="558" y="169"/>
                </a:lnTo>
                <a:lnTo>
                  <a:pt x="557" y="170"/>
                </a:lnTo>
                <a:lnTo>
                  <a:pt x="557" y="170"/>
                </a:lnTo>
                <a:lnTo>
                  <a:pt x="556" y="170"/>
                </a:lnTo>
                <a:lnTo>
                  <a:pt x="554" y="170"/>
                </a:lnTo>
                <a:lnTo>
                  <a:pt x="554" y="170"/>
                </a:lnTo>
                <a:lnTo>
                  <a:pt x="552" y="170"/>
                </a:lnTo>
                <a:lnTo>
                  <a:pt x="551" y="170"/>
                </a:lnTo>
                <a:lnTo>
                  <a:pt x="551" y="170"/>
                </a:lnTo>
                <a:lnTo>
                  <a:pt x="550" y="171"/>
                </a:lnTo>
                <a:lnTo>
                  <a:pt x="550" y="172"/>
                </a:lnTo>
                <a:lnTo>
                  <a:pt x="550" y="172"/>
                </a:lnTo>
                <a:lnTo>
                  <a:pt x="550" y="172"/>
                </a:lnTo>
                <a:lnTo>
                  <a:pt x="549" y="173"/>
                </a:lnTo>
                <a:lnTo>
                  <a:pt x="549" y="173"/>
                </a:lnTo>
                <a:lnTo>
                  <a:pt x="549" y="173"/>
                </a:lnTo>
                <a:lnTo>
                  <a:pt x="549" y="173"/>
                </a:lnTo>
                <a:lnTo>
                  <a:pt x="548" y="173"/>
                </a:lnTo>
                <a:lnTo>
                  <a:pt x="547" y="173"/>
                </a:lnTo>
                <a:lnTo>
                  <a:pt x="546" y="173"/>
                </a:lnTo>
                <a:lnTo>
                  <a:pt x="545" y="174"/>
                </a:lnTo>
                <a:lnTo>
                  <a:pt x="544" y="174"/>
                </a:lnTo>
                <a:lnTo>
                  <a:pt x="544" y="174"/>
                </a:lnTo>
                <a:lnTo>
                  <a:pt x="544" y="174"/>
                </a:lnTo>
                <a:lnTo>
                  <a:pt x="544" y="175"/>
                </a:lnTo>
                <a:lnTo>
                  <a:pt x="544" y="176"/>
                </a:lnTo>
                <a:lnTo>
                  <a:pt x="544" y="176"/>
                </a:lnTo>
                <a:lnTo>
                  <a:pt x="544" y="177"/>
                </a:lnTo>
                <a:lnTo>
                  <a:pt x="544" y="177"/>
                </a:lnTo>
                <a:lnTo>
                  <a:pt x="545" y="177"/>
                </a:lnTo>
                <a:lnTo>
                  <a:pt x="546" y="178"/>
                </a:lnTo>
                <a:lnTo>
                  <a:pt x="546" y="178"/>
                </a:lnTo>
                <a:lnTo>
                  <a:pt x="547" y="179"/>
                </a:lnTo>
                <a:lnTo>
                  <a:pt x="546" y="179"/>
                </a:lnTo>
                <a:lnTo>
                  <a:pt x="546" y="180"/>
                </a:lnTo>
                <a:lnTo>
                  <a:pt x="546" y="180"/>
                </a:lnTo>
                <a:lnTo>
                  <a:pt x="546" y="180"/>
                </a:lnTo>
                <a:lnTo>
                  <a:pt x="546" y="180"/>
                </a:lnTo>
                <a:lnTo>
                  <a:pt x="545" y="180"/>
                </a:lnTo>
                <a:lnTo>
                  <a:pt x="545" y="181"/>
                </a:lnTo>
                <a:lnTo>
                  <a:pt x="546" y="181"/>
                </a:lnTo>
                <a:lnTo>
                  <a:pt x="545" y="181"/>
                </a:lnTo>
                <a:lnTo>
                  <a:pt x="545" y="182"/>
                </a:lnTo>
                <a:lnTo>
                  <a:pt x="545" y="182"/>
                </a:lnTo>
                <a:lnTo>
                  <a:pt x="544" y="182"/>
                </a:lnTo>
                <a:lnTo>
                  <a:pt x="544" y="183"/>
                </a:lnTo>
                <a:lnTo>
                  <a:pt x="543" y="183"/>
                </a:lnTo>
                <a:lnTo>
                  <a:pt x="543" y="183"/>
                </a:lnTo>
                <a:lnTo>
                  <a:pt x="542" y="183"/>
                </a:lnTo>
                <a:lnTo>
                  <a:pt x="542" y="183"/>
                </a:lnTo>
                <a:lnTo>
                  <a:pt x="542" y="183"/>
                </a:lnTo>
                <a:lnTo>
                  <a:pt x="542" y="183"/>
                </a:lnTo>
                <a:lnTo>
                  <a:pt x="541" y="183"/>
                </a:lnTo>
                <a:lnTo>
                  <a:pt x="541" y="183"/>
                </a:lnTo>
                <a:lnTo>
                  <a:pt x="540" y="183"/>
                </a:lnTo>
                <a:lnTo>
                  <a:pt x="540" y="183"/>
                </a:lnTo>
                <a:lnTo>
                  <a:pt x="539" y="183"/>
                </a:lnTo>
                <a:lnTo>
                  <a:pt x="539" y="183"/>
                </a:lnTo>
                <a:lnTo>
                  <a:pt x="538" y="183"/>
                </a:lnTo>
                <a:lnTo>
                  <a:pt x="538" y="184"/>
                </a:lnTo>
                <a:lnTo>
                  <a:pt x="538" y="184"/>
                </a:lnTo>
                <a:lnTo>
                  <a:pt x="537" y="184"/>
                </a:lnTo>
                <a:lnTo>
                  <a:pt x="537" y="184"/>
                </a:lnTo>
                <a:lnTo>
                  <a:pt x="537" y="184"/>
                </a:lnTo>
                <a:lnTo>
                  <a:pt x="537" y="185"/>
                </a:lnTo>
                <a:lnTo>
                  <a:pt x="536" y="185"/>
                </a:lnTo>
                <a:lnTo>
                  <a:pt x="536" y="186"/>
                </a:lnTo>
                <a:lnTo>
                  <a:pt x="536" y="186"/>
                </a:lnTo>
                <a:lnTo>
                  <a:pt x="536" y="186"/>
                </a:lnTo>
                <a:lnTo>
                  <a:pt x="535" y="186"/>
                </a:lnTo>
                <a:lnTo>
                  <a:pt x="534" y="186"/>
                </a:lnTo>
                <a:lnTo>
                  <a:pt x="534" y="187"/>
                </a:lnTo>
                <a:lnTo>
                  <a:pt x="534" y="187"/>
                </a:lnTo>
                <a:lnTo>
                  <a:pt x="534" y="188"/>
                </a:lnTo>
                <a:lnTo>
                  <a:pt x="533" y="189"/>
                </a:lnTo>
                <a:lnTo>
                  <a:pt x="533" y="189"/>
                </a:lnTo>
                <a:lnTo>
                  <a:pt x="533" y="190"/>
                </a:lnTo>
                <a:lnTo>
                  <a:pt x="532" y="189"/>
                </a:lnTo>
                <a:lnTo>
                  <a:pt x="532" y="189"/>
                </a:lnTo>
                <a:lnTo>
                  <a:pt x="531" y="189"/>
                </a:lnTo>
                <a:lnTo>
                  <a:pt x="531" y="190"/>
                </a:lnTo>
                <a:lnTo>
                  <a:pt x="530" y="190"/>
                </a:lnTo>
                <a:lnTo>
                  <a:pt x="529" y="190"/>
                </a:lnTo>
                <a:lnTo>
                  <a:pt x="530" y="190"/>
                </a:lnTo>
                <a:lnTo>
                  <a:pt x="529" y="190"/>
                </a:lnTo>
                <a:lnTo>
                  <a:pt x="530" y="191"/>
                </a:lnTo>
                <a:lnTo>
                  <a:pt x="530" y="191"/>
                </a:lnTo>
                <a:lnTo>
                  <a:pt x="530" y="192"/>
                </a:lnTo>
                <a:lnTo>
                  <a:pt x="530" y="193"/>
                </a:lnTo>
                <a:lnTo>
                  <a:pt x="531" y="193"/>
                </a:lnTo>
                <a:lnTo>
                  <a:pt x="531" y="193"/>
                </a:lnTo>
                <a:lnTo>
                  <a:pt x="530" y="196"/>
                </a:lnTo>
                <a:lnTo>
                  <a:pt x="530" y="196"/>
                </a:lnTo>
                <a:lnTo>
                  <a:pt x="530" y="196"/>
                </a:lnTo>
                <a:lnTo>
                  <a:pt x="530" y="197"/>
                </a:lnTo>
                <a:lnTo>
                  <a:pt x="530" y="196"/>
                </a:lnTo>
                <a:lnTo>
                  <a:pt x="529" y="196"/>
                </a:lnTo>
                <a:lnTo>
                  <a:pt x="529" y="196"/>
                </a:lnTo>
                <a:lnTo>
                  <a:pt x="529" y="196"/>
                </a:lnTo>
                <a:lnTo>
                  <a:pt x="528" y="196"/>
                </a:lnTo>
                <a:lnTo>
                  <a:pt x="527" y="196"/>
                </a:lnTo>
                <a:lnTo>
                  <a:pt x="527" y="197"/>
                </a:lnTo>
                <a:lnTo>
                  <a:pt x="527" y="197"/>
                </a:lnTo>
                <a:lnTo>
                  <a:pt x="527" y="197"/>
                </a:lnTo>
                <a:lnTo>
                  <a:pt x="527" y="197"/>
                </a:lnTo>
                <a:lnTo>
                  <a:pt x="526" y="197"/>
                </a:lnTo>
                <a:lnTo>
                  <a:pt x="526" y="197"/>
                </a:lnTo>
                <a:lnTo>
                  <a:pt x="526" y="197"/>
                </a:lnTo>
                <a:lnTo>
                  <a:pt x="525" y="197"/>
                </a:lnTo>
                <a:lnTo>
                  <a:pt x="525" y="197"/>
                </a:lnTo>
                <a:lnTo>
                  <a:pt x="525" y="197"/>
                </a:lnTo>
                <a:lnTo>
                  <a:pt x="525" y="197"/>
                </a:lnTo>
                <a:lnTo>
                  <a:pt x="524" y="198"/>
                </a:lnTo>
                <a:lnTo>
                  <a:pt x="524" y="198"/>
                </a:lnTo>
                <a:lnTo>
                  <a:pt x="524" y="199"/>
                </a:lnTo>
                <a:lnTo>
                  <a:pt x="523" y="199"/>
                </a:lnTo>
                <a:lnTo>
                  <a:pt x="523" y="199"/>
                </a:lnTo>
                <a:lnTo>
                  <a:pt x="523" y="200"/>
                </a:lnTo>
                <a:lnTo>
                  <a:pt x="523" y="200"/>
                </a:lnTo>
                <a:lnTo>
                  <a:pt x="523" y="200"/>
                </a:lnTo>
                <a:lnTo>
                  <a:pt x="522" y="200"/>
                </a:lnTo>
                <a:lnTo>
                  <a:pt x="522" y="200"/>
                </a:lnTo>
                <a:lnTo>
                  <a:pt x="521" y="200"/>
                </a:lnTo>
                <a:lnTo>
                  <a:pt x="521" y="200"/>
                </a:lnTo>
                <a:lnTo>
                  <a:pt x="521" y="200"/>
                </a:lnTo>
                <a:lnTo>
                  <a:pt x="521" y="200"/>
                </a:lnTo>
                <a:lnTo>
                  <a:pt x="521" y="201"/>
                </a:lnTo>
                <a:lnTo>
                  <a:pt x="521" y="201"/>
                </a:lnTo>
                <a:lnTo>
                  <a:pt x="521" y="202"/>
                </a:lnTo>
                <a:lnTo>
                  <a:pt x="521" y="202"/>
                </a:lnTo>
                <a:lnTo>
                  <a:pt x="520" y="202"/>
                </a:lnTo>
                <a:lnTo>
                  <a:pt x="520" y="202"/>
                </a:lnTo>
                <a:lnTo>
                  <a:pt x="519" y="202"/>
                </a:lnTo>
                <a:lnTo>
                  <a:pt x="519" y="202"/>
                </a:lnTo>
                <a:lnTo>
                  <a:pt x="518" y="202"/>
                </a:lnTo>
                <a:lnTo>
                  <a:pt x="518" y="202"/>
                </a:lnTo>
                <a:lnTo>
                  <a:pt x="517" y="202"/>
                </a:lnTo>
                <a:lnTo>
                  <a:pt x="517" y="202"/>
                </a:lnTo>
                <a:lnTo>
                  <a:pt x="517" y="202"/>
                </a:lnTo>
                <a:lnTo>
                  <a:pt x="517" y="203"/>
                </a:lnTo>
                <a:lnTo>
                  <a:pt x="516" y="203"/>
                </a:lnTo>
                <a:lnTo>
                  <a:pt x="516" y="202"/>
                </a:ln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lnTo>
                  <a:pt x="514" y="203"/>
                </a:lnTo>
                <a:lnTo>
                  <a:pt x="514" y="203"/>
                </a:lnTo>
                <a:lnTo>
                  <a:pt x="514" y="203"/>
                </a:lnTo>
                <a:lnTo>
                  <a:pt x="513" y="203"/>
                </a:lnTo>
                <a:lnTo>
                  <a:pt x="513" y="202"/>
                </a:lnTo>
                <a:lnTo>
                  <a:pt x="513" y="202"/>
                </a:lnTo>
                <a:lnTo>
                  <a:pt x="513" y="201"/>
                </a:lnTo>
                <a:lnTo>
                  <a:pt x="513" y="201"/>
                </a:lnTo>
                <a:lnTo>
                  <a:pt x="512" y="201"/>
                </a:lnTo>
                <a:lnTo>
                  <a:pt x="512" y="201"/>
                </a:lnTo>
                <a:lnTo>
                  <a:pt x="511" y="201"/>
                </a:lnTo>
                <a:lnTo>
                  <a:pt x="511" y="202"/>
                </a:lnTo>
                <a:lnTo>
                  <a:pt x="511" y="202"/>
                </a:lnTo>
                <a:lnTo>
                  <a:pt x="511" y="202"/>
                </a:lnTo>
                <a:lnTo>
                  <a:pt x="511" y="203"/>
                </a:lnTo>
                <a:lnTo>
                  <a:pt x="510" y="203"/>
                </a:lnTo>
                <a:lnTo>
                  <a:pt x="510" y="203"/>
                </a:lnTo>
                <a:lnTo>
                  <a:pt x="510" y="203"/>
                </a:lnTo>
                <a:lnTo>
                  <a:pt x="510" y="203"/>
                </a:lnTo>
                <a:lnTo>
                  <a:pt x="509" y="204"/>
                </a:lnTo>
                <a:lnTo>
                  <a:pt x="509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4"/>
                </a:lnTo>
                <a:lnTo>
                  <a:pt x="507" y="204"/>
                </a:lnTo>
                <a:lnTo>
                  <a:pt x="507" y="204"/>
                </a:lnTo>
                <a:lnTo>
                  <a:pt x="506" y="204"/>
                </a:lnTo>
                <a:lnTo>
                  <a:pt x="506" y="204"/>
                </a:lnTo>
                <a:lnTo>
                  <a:pt x="506" y="205"/>
                </a:lnTo>
                <a:lnTo>
                  <a:pt x="506" y="205"/>
                </a:lnTo>
                <a:lnTo>
                  <a:pt x="506" y="205"/>
                </a:lnTo>
                <a:lnTo>
                  <a:pt x="506" y="206"/>
                </a:lnTo>
                <a:lnTo>
                  <a:pt x="506" y="206"/>
                </a:lnTo>
                <a:lnTo>
                  <a:pt x="506" y="206"/>
                </a:lnTo>
                <a:lnTo>
                  <a:pt x="505" y="207"/>
                </a:lnTo>
                <a:lnTo>
                  <a:pt x="505" y="206"/>
                </a:lnTo>
                <a:lnTo>
                  <a:pt x="505" y="207"/>
                </a:lnTo>
                <a:lnTo>
                  <a:pt x="505" y="207"/>
                </a:lnTo>
                <a:lnTo>
                  <a:pt x="500" y="208"/>
                </a:lnTo>
                <a:lnTo>
                  <a:pt x="498" y="209"/>
                </a:lnTo>
                <a:lnTo>
                  <a:pt x="498" y="210"/>
                </a:lnTo>
                <a:lnTo>
                  <a:pt x="498" y="210"/>
                </a:lnTo>
                <a:lnTo>
                  <a:pt x="498" y="211"/>
                </a:lnTo>
                <a:lnTo>
                  <a:pt x="498" y="212"/>
                </a:lnTo>
                <a:lnTo>
                  <a:pt x="498" y="212"/>
                </a:lnTo>
                <a:lnTo>
                  <a:pt x="498" y="212"/>
                </a:lnTo>
                <a:lnTo>
                  <a:pt x="499" y="212"/>
                </a:lnTo>
                <a:lnTo>
                  <a:pt x="498" y="212"/>
                </a:lnTo>
                <a:lnTo>
                  <a:pt x="499" y="213"/>
                </a:lnTo>
                <a:lnTo>
                  <a:pt x="498" y="213"/>
                </a:lnTo>
                <a:lnTo>
                  <a:pt x="499" y="213"/>
                </a:lnTo>
                <a:lnTo>
                  <a:pt x="499" y="213"/>
                </a:lnTo>
                <a:lnTo>
                  <a:pt x="498" y="213"/>
                </a:lnTo>
                <a:lnTo>
                  <a:pt x="498" y="213"/>
                </a:lnTo>
                <a:lnTo>
                  <a:pt x="497" y="213"/>
                </a:lnTo>
                <a:lnTo>
                  <a:pt x="497" y="213"/>
                </a:lnTo>
                <a:lnTo>
                  <a:pt x="497" y="214"/>
                </a:lnTo>
                <a:lnTo>
                  <a:pt x="496" y="214"/>
                </a:lnTo>
                <a:lnTo>
                  <a:pt x="496" y="214"/>
                </a:lnTo>
                <a:lnTo>
                  <a:pt x="495" y="214"/>
                </a:lnTo>
                <a:lnTo>
                  <a:pt x="495" y="214"/>
                </a:lnTo>
                <a:lnTo>
                  <a:pt x="494" y="214"/>
                </a:lnTo>
                <a:lnTo>
                  <a:pt x="494" y="214"/>
                </a:lnTo>
                <a:lnTo>
                  <a:pt x="494" y="214"/>
                </a:lnTo>
                <a:lnTo>
                  <a:pt x="494" y="214"/>
                </a:lnTo>
                <a:lnTo>
                  <a:pt x="494" y="213"/>
                </a:lnTo>
                <a:lnTo>
                  <a:pt x="493" y="213"/>
                </a:lnTo>
                <a:lnTo>
                  <a:pt x="493" y="213"/>
                </a:lnTo>
                <a:lnTo>
                  <a:pt x="493" y="213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3"/>
                </a:lnTo>
                <a:lnTo>
                  <a:pt x="491" y="213"/>
                </a:lnTo>
                <a:lnTo>
                  <a:pt x="491" y="213"/>
                </a:lnTo>
                <a:lnTo>
                  <a:pt x="491" y="212"/>
                </a:lnTo>
                <a:lnTo>
                  <a:pt x="491" y="212"/>
                </a:lnTo>
                <a:lnTo>
                  <a:pt x="491" y="212"/>
                </a:lnTo>
                <a:lnTo>
                  <a:pt x="491" y="212"/>
                </a:lnTo>
                <a:lnTo>
                  <a:pt x="490" y="212"/>
                </a:lnTo>
                <a:lnTo>
                  <a:pt x="490" y="212"/>
                </a:lnTo>
                <a:lnTo>
                  <a:pt x="489" y="212"/>
                </a:lnTo>
                <a:lnTo>
                  <a:pt x="489" y="212"/>
                </a:lnTo>
                <a:lnTo>
                  <a:pt x="488" y="212"/>
                </a:lnTo>
                <a:lnTo>
                  <a:pt x="488" y="212"/>
                </a:lnTo>
                <a:lnTo>
                  <a:pt x="488" y="211"/>
                </a:lnTo>
                <a:lnTo>
                  <a:pt x="487" y="211"/>
                </a:lnTo>
                <a:lnTo>
                  <a:pt x="487" y="211"/>
                </a:lnTo>
                <a:lnTo>
                  <a:pt x="486" y="211"/>
                </a:lnTo>
                <a:lnTo>
                  <a:pt x="486" y="210"/>
                </a:lnTo>
                <a:lnTo>
                  <a:pt x="486" y="210"/>
                </a:lnTo>
                <a:lnTo>
                  <a:pt x="486" y="210"/>
                </a:lnTo>
                <a:lnTo>
                  <a:pt x="485" y="209"/>
                </a:lnTo>
                <a:lnTo>
                  <a:pt x="484" y="209"/>
                </a:lnTo>
                <a:lnTo>
                  <a:pt x="481" y="208"/>
                </a:lnTo>
                <a:lnTo>
                  <a:pt x="478" y="207"/>
                </a:lnTo>
                <a:lnTo>
                  <a:pt x="477" y="208"/>
                </a:lnTo>
                <a:lnTo>
                  <a:pt x="474" y="208"/>
                </a:lnTo>
                <a:lnTo>
                  <a:pt x="470" y="209"/>
                </a:lnTo>
                <a:lnTo>
                  <a:pt x="470" y="209"/>
                </a:lnTo>
                <a:lnTo>
                  <a:pt x="470" y="208"/>
                </a:lnTo>
                <a:lnTo>
                  <a:pt x="470" y="208"/>
                </a:lnTo>
                <a:lnTo>
                  <a:pt x="470" y="208"/>
                </a:lnTo>
                <a:lnTo>
                  <a:pt x="470" y="208"/>
                </a:lnTo>
                <a:lnTo>
                  <a:pt x="469" y="208"/>
                </a:lnTo>
                <a:lnTo>
                  <a:pt x="469" y="208"/>
                </a:lnTo>
                <a:lnTo>
                  <a:pt x="469" y="207"/>
                </a:lnTo>
                <a:lnTo>
                  <a:pt x="468" y="208"/>
                </a:lnTo>
                <a:lnTo>
                  <a:pt x="468" y="207"/>
                </a:lnTo>
                <a:lnTo>
                  <a:pt x="468" y="207"/>
                </a:lnTo>
                <a:lnTo>
                  <a:pt x="467" y="207"/>
                </a:lnTo>
                <a:lnTo>
                  <a:pt x="467" y="207"/>
                </a:lnTo>
                <a:lnTo>
                  <a:pt x="467" y="207"/>
                </a:lnTo>
                <a:lnTo>
                  <a:pt x="466" y="208"/>
                </a:lnTo>
                <a:lnTo>
                  <a:pt x="466" y="208"/>
                </a:lnTo>
                <a:lnTo>
                  <a:pt x="467" y="208"/>
                </a:lnTo>
                <a:lnTo>
                  <a:pt x="466" y="208"/>
                </a:lnTo>
                <a:lnTo>
                  <a:pt x="465" y="208"/>
                </a:lnTo>
                <a:lnTo>
                  <a:pt x="465" y="208"/>
                </a:lnTo>
                <a:lnTo>
                  <a:pt x="464" y="208"/>
                </a:lnTo>
                <a:lnTo>
                  <a:pt x="464" y="208"/>
                </a:lnTo>
                <a:lnTo>
                  <a:pt x="462" y="210"/>
                </a:lnTo>
                <a:lnTo>
                  <a:pt x="462" y="210"/>
                </a:lnTo>
                <a:lnTo>
                  <a:pt x="462" y="211"/>
                </a:lnTo>
                <a:lnTo>
                  <a:pt x="461" y="211"/>
                </a:lnTo>
                <a:lnTo>
                  <a:pt x="461" y="212"/>
                </a:lnTo>
                <a:lnTo>
                  <a:pt x="461" y="212"/>
                </a:lnTo>
                <a:lnTo>
                  <a:pt x="461" y="213"/>
                </a:lnTo>
                <a:lnTo>
                  <a:pt x="461" y="213"/>
                </a:lnTo>
                <a:lnTo>
                  <a:pt x="461" y="213"/>
                </a:lnTo>
                <a:lnTo>
                  <a:pt x="461" y="213"/>
                </a:lnTo>
                <a:lnTo>
                  <a:pt x="461" y="214"/>
                </a:lnTo>
                <a:lnTo>
                  <a:pt x="461" y="214"/>
                </a:lnTo>
                <a:lnTo>
                  <a:pt x="461" y="215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60" y="216"/>
                </a:lnTo>
                <a:lnTo>
                  <a:pt x="460" y="217"/>
                </a:lnTo>
                <a:lnTo>
                  <a:pt x="460" y="217"/>
                </a:lnTo>
                <a:lnTo>
                  <a:pt x="461" y="218"/>
                </a:lnTo>
                <a:lnTo>
                  <a:pt x="460" y="218"/>
                </a:lnTo>
                <a:lnTo>
                  <a:pt x="460" y="218"/>
                </a:lnTo>
                <a:lnTo>
                  <a:pt x="460" y="219"/>
                </a:lnTo>
                <a:lnTo>
                  <a:pt x="459" y="219"/>
                </a:lnTo>
                <a:lnTo>
                  <a:pt x="459" y="219"/>
                </a:lnTo>
                <a:lnTo>
                  <a:pt x="459" y="219"/>
                </a:lnTo>
                <a:lnTo>
                  <a:pt x="458" y="219"/>
                </a:lnTo>
                <a:lnTo>
                  <a:pt x="458" y="219"/>
                </a:lnTo>
                <a:lnTo>
                  <a:pt x="458" y="218"/>
                </a:lnTo>
                <a:lnTo>
                  <a:pt x="457" y="217"/>
                </a:lnTo>
                <a:lnTo>
                  <a:pt x="456" y="217"/>
                </a:lnTo>
                <a:lnTo>
                  <a:pt x="456" y="216"/>
                </a:lnTo>
                <a:lnTo>
                  <a:pt x="455" y="216"/>
                </a:lnTo>
                <a:lnTo>
                  <a:pt x="454" y="216"/>
                </a:lnTo>
                <a:lnTo>
                  <a:pt x="453" y="216"/>
                </a:lnTo>
                <a:lnTo>
                  <a:pt x="453" y="215"/>
                </a:lnTo>
                <a:lnTo>
                  <a:pt x="452" y="214"/>
                </a:lnTo>
                <a:lnTo>
                  <a:pt x="451" y="213"/>
                </a:lnTo>
                <a:lnTo>
                  <a:pt x="451" y="213"/>
                </a:lnTo>
                <a:lnTo>
                  <a:pt x="451" y="212"/>
                </a:lnTo>
                <a:lnTo>
                  <a:pt x="451" y="212"/>
                </a:lnTo>
                <a:lnTo>
                  <a:pt x="451" y="212"/>
                </a:lnTo>
                <a:lnTo>
                  <a:pt x="450" y="212"/>
                </a:lnTo>
                <a:lnTo>
                  <a:pt x="449" y="212"/>
                </a:lnTo>
                <a:lnTo>
                  <a:pt x="449" y="212"/>
                </a:lnTo>
                <a:lnTo>
                  <a:pt x="448" y="212"/>
                </a:lnTo>
                <a:lnTo>
                  <a:pt x="448" y="211"/>
                </a:lnTo>
                <a:lnTo>
                  <a:pt x="448" y="211"/>
                </a:lnTo>
                <a:lnTo>
                  <a:pt x="448" y="211"/>
                </a:lnTo>
                <a:lnTo>
                  <a:pt x="447" y="211"/>
                </a:lnTo>
                <a:lnTo>
                  <a:pt x="447" y="212"/>
                </a:lnTo>
                <a:lnTo>
                  <a:pt x="447" y="212"/>
                </a:lnTo>
                <a:lnTo>
                  <a:pt x="447" y="212"/>
                </a:lnTo>
                <a:lnTo>
                  <a:pt x="447" y="211"/>
                </a:lnTo>
                <a:lnTo>
                  <a:pt x="447" y="210"/>
                </a:lnTo>
                <a:lnTo>
                  <a:pt x="447" y="209"/>
                </a:lnTo>
                <a:lnTo>
                  <a:pt x="447" y="208"/>
                </a:lnTo>
                <a:lnTo>
                  <a:pt x="447" y="208"/>
                </a:lnTo>
                <a:lnTo>
                  <a:pt x="447" y="207"/>
                </a:lnTo>
                <a:lnTo>
                  <a:pt x="446" y="206"/>
                </a:lnTo>
                <a:lnTo>
                  <a:pt x="445" y="206"/>
                </a:lnTo>
                <a:lnTo>
                  <a:pt x="445" y="205"/>
                </a:lnTo>
                <a:lnTo>
                  <a:pt x="444" y="204"/>
                </a:lnTo>
                <a:lnTo>
                  <a:pt x="443" y="204"/>
                </a:lnTo>
                <a:lnTo>
                  <a:pt x="442" y="204"/>
                </a:lnTo>
                <a:lnTo>
                  <a:pt x="442" y="204"/>
                </a:lnTo>
                <a:lnTo>
                  <a:pt x="441" y="204"/>
                </a:lnTo>
                <a:lnTo>
                  <a:pt x="441" y="205"/>
                </a:lnTo>
                <a:lnTo>
                  <a:pt x="440" y="205"/>
                </a:lnTo>
                <a:lnTo>
                  <a:pt x="440" y="206"/>
                </a:lnTo>
                <a:lnTo>
                  <a:pt x="440" y="206"/>
                </a:lnTo>
                <a:lnTo>
                  <a:pt x="439" y="207"/>
                </a:lnTo>
                <a:lnTo>
                  <a:pt x="438" y="207"/>
                </a:lnTo>
                <a:lnTo>
                  <a:pt x="437" y="207"/>
                </a:lnTo>
                <a:lnTo>
                  <a:pt x="437" y="208"/>
                </a:lnTo>
                <a:lnTo>
                  <a:pt x="436" y="208"/>
                </a:lnTo>
                <a:lnTo>
                  <a:pt x="436" y="207"/>
                </a:lnTo>
                <a:lnTo>
                  <a:pt x="436" y="207"/>
                </a:lnTo>
                <a:lnTo>
                  <a:pt x="436" y="206"/>
                </a:lnTo>
                <a:lnTo>
                  <a:pt x="436" y="206"/>
                </a:lnTo>
                <a:lnTo>
                  <a:pt x="436" y="205"/>
                </a:lnTo>
                <a:lnTo>
                  <a:pt x="436" y="205"/>
                </a:lnTo>
                <a:lnTo>
                  <a:pt x="437" y="204"/>
                </a:lnTo>
                <a:lnTo>
                  <a:pt x="437" y="204"/>
                </a:lnTo>
                <a:lnTo>
                  <a:pt x="433" y="201"/>
                </a:lnTo>
                <a:lnTo>
                  <a:pt x="432" y="202"/>
                </a:lnTo>
                <a:lnTo>
                  <a:pt x="432" y="202"/>
                </a:lnTo>
                <a:lnTo>
                  <a:pt x="431" y="202"/>
                </a:lnTo>
                <a:lnTo>
                  <a:pt x="431" y="203"/>
                </a:lnTo>
                <a:lnTo>
                  <a:pt x="431" y="203"/>
                </a:lnTo>
                <a:lnTo>
                  <a:pt x="430" y="203"/>
                </a:lnTo>
                <a:lnTo>
                  <a:pt x="430" y="203"/>
                </a:lnTo>
                <a:lnTo>
                  <a:pt x="429" y="204"/>
                </a:lnTo>
                <a:lnTo>
                  <a:pt x="429" y="203"/>
                </a:lnTo>
                <a:lnTo>
                  <a:pt x="429" y="203"/>
                </a:lnTo>
                <a:lnTo>
                  <a:pt x="430" y="203"/>
                </a:lnTo>
                <a:lnTo>
                  <a:pt x="430" y="203"/>
                </a:lnTo>
                <a:lnTo>
                  <a:pt x="430" y="202"/>
                </a:lnTo>
                <a:lnTo>
                  <a:pt x="429" y="202"/>
                </a:lnTo>
                <a:lnTo>
                  <a:pt x="429" y="202"/>
                </a:lnTo>
                <a:lnTo>
                  <a:pt x="429" y="201"/>
                </a:lnTo>
                <a:lnTo>
                  <a:pt x="429" y="201"/>
                </a:lnTo>
                <a:lnTo>
                  <a:pt x="429" y="200"/>
                </a:lnTo>
                <a:lnTo>
                  <a:pt x="429" y="200"/>
                </a:lnTo>
                <a:lnTo>
                  <a:pt x="428" y="200"/>
                </a:lnTo>
                <a:lnTo>
                  <a:pt x="428" y="199"/>
                </a:lnTo>
                <a:lnTo>
                  <a:pt x="428" y="199"/>
                </a:lnTo>
                <a:lnTo>
                  <a:pt x="428" y="198"/>
                </a:lnTo>
                <a:lnTo>
                  <a:pt x="428" y="198"/>
                </a:lnTo>
                <a:lnTo>
                  <a:pt x="428" y="198"/>
                </a:lnTo>
                <a:lnTo>
                  <a:pt x="428" y="197"/>
                </a:lnTo>
                <a:lnTo>
                  <a:pt x="427" y="197"/>
                </a:lnTo>
                <a:lnTo>
                  <a:pt x="427" y="197"/>
                </a:lnTo>
                <a:lnTo>
                  <a:pt x="427" y="196"/>
                </a:lnTo>
                <a:lnTo>
                  <a:pt x="426" y="196"/>
                </a:lnTo>
                <a:lnTo>
                  <a:pt x="426" y="196"/>
                </a:lnTo>
                <a:lnTo>
                  <a:pt x="425" y="196"/>
                </a:lnTo>
                <a:lnTo>
                  <a:pt x="425" y="195"/>
                </a:lnTo>
                <a:lnTo>
                  <a:pt x="425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4"/>
                </a:lnTo>
                <a:lnTo>
                  <a:pt x="424" y="193"/>
                </a:lnTo>
                <a:lnTo>
                  <a:pt x="423" y="192"/>
                </a:lnTo>
                <a:lnTo>
                  <a:pt x="422" y="191"/>
                </a:lnTo>
                <a:lnTo>
                  <a:pt x="421" y="190"/>
                </a:lnTo>
                <a:lnTo>
                  <a:pt x="421" y="190"/>
                </a:lnTo>
                <a:lnTo>
                  <a:pt x="421" y="189"/>
                </a:lnTo>
                <a:lnTo>
                  <a:pt x="421" y="189"/>
                </a:lnTo>
                <a:lnTo>
                  <a:pt x="420" y="188"/>
                </a:lnTo>
                <a:lnTo>
                  <a:pt x="420" y="189"/>
                </a:lnTo>
                <a:lnTo>
                  <a:pt x="420" y="189"/>
                </a:lnTo>
                <a:lnTo>
                  <a:pt x="419" y="188"/>
                </a:lnTo>
                <a:lnTo>
                  <a:pt x="419" y="187"/>
                </a:lnTo>
                <a:lnTo>
                  <a:pt x="418" y="187"/>
                </a:lnTo>
                <a:lnTo>
                  <a:pt x="414" y="185"/>
                </a:lnTo>
                <a:lnTo>
                  <a:pt x="413" y="185"/>
                </a:lnTo>
                <a:lnTo>
                  <a:pt x="413" y="185"/>
                </a:lnTo>
                <a:lnTo>
                  <a:pt x="412" y="185"/>
                </a:lnTo>
                <a:lnTo>
                  <a:pt x="411" y="184"/>
                </a:lnTo>
                <a:lnTo>
                  <a:pt x="410" y="184"/>
                </a:lnTo>
                <a:lnTo>
                  <a:pt x="410" y="183"/>
                </a:lnTo>
                <a:lnTo>
                  <a:pt x="410" y="183"/>
                </a:lnTo>
                <a:lnTo>
                  <a:pt x="410" y="183"/>
                </a:lnTo>
                <a:lnTo>
                  <a:pt x="409" y="183"/>
                </a:lnTo>
                <a:lnTo>
                  <a:pt x="408" y="182"/>
                </a:lnTo>
                <a:lnTo>
                  <a:pt x="408" y="182"/>
                </a:lnTo>
                <a:lnTo>
                  <a:pt x="407" y="182"/>
                </a:lnTo>
                <a:lnTo>
                  <a:pt x="405" y="182"/>
                </a:lnTo>
                <a:lnTo>
                  <a:pt x="404" y="182"/>
                </a:lnTo>
                <a:lnTo>
                  <a:pt x="404" y="182"/>
                </a:lnTo>
                <a:lnTo>
                  <a:pt x="403" y="181"/>
                </a:lnTo>
                <a:lnTo>
                  <a:pt x="403" y="180"/>
                </a:lnTo>
                <a:lnTo>
                  <a:pt x="402" y="179"/>
                </a:lnTo>
                <a:lnTo>
                  <a:pt x="402" y="179"/>
                </a:lnTo>
                <a:lnTo>
                  <a:pt x="402" y="178"/>
                </a:lnTo>
                <a:lnTo>
                  <a:pt x="402" y="178"/>
                </a:lnTo>
                <a:lnTo>
                  <a:pt x="402" y="178"/>
                </a:lnTo>
                <a:lnTo>
                  <a:pt x="402" y="177"/>
                </a:lnTo>
                <a:lnTo>
                  <a:pt x="402" y="176"/>
                </a:lnTo>
                <a:lnTo>
                  <a:pt x="402" y="175"/>
                </a:lnTo>
                <a:lnTo>
                  <a:pt x="401" y="175"/>
                </a:lnTo>
                <a:lnTo>
                  <a:pt x="401" y="175"/>
                </a:lnTo>
                <a:lnTo>
                  <a:pt x="400" y="175"/>
                </a:lnTo>
                <a:lnTo>
                  <a:pt x="400" y="175"/>
                </a:lnTo>
                <a:lnTo>
                  <a:pt x="399" y="175"/>
                </a:lnTo>
                <a:lnTo>
                  <a:pt x="399" y="175"/>
                </a:lnTo>
                <a:lnTo>
                  <a:pt x="398" y="175"/>
                </a:lnTo>
                <a:lnTo>
                  <a:pt x="398" y="174"/>
                </a:lnTo>
                <a:lnTo>
                  <a:pt x="397" y="174"/>
                </a:lnTo>
                <a:lnTo>
                  <a:pt x="397" y="175"/>
                </a:lnTo>
                <a:lnTo>
                  <a:pt x="396" y="175"/>
                </a:lnTo>
                <a:lnTo>
                  <a:pt x="396" y="175"/>
                </a:lnTo>
                <a:lnTo>
                  <a:pt x="396" y="176"/>
                </a:lnTo>
                <a:lnTo>
                  <a:pt x="395" y="176"/>
                </a:lnTo>
                <a:lnTo>
                  <a:pt x="395" y="176"/>
                </a:lnTo>
                <a:lnTo>
                  <a:pt x="394" y="176"/>
                </a:lnTo>
                <a:lnTo>
                  <a:pt x="394" y="176"/>
                </a:lnTo>
                <a:lnTo>
                  <a:pt x="393" y="176"/>
                </a:lnTo>
                <a:lnTo>
                  <a:pt x="392" y="176"/>
                </a:lnTo>
                <a:lnTo>
                  <a:pt x="392" y="176"/>
                </a:lnTo>
                <a:lnTo>
                  <a:pt x="392" y="176"/>
                </a:lnTo>
                <a:lnTo>
                  <a:pt x="391" y="176"/>
                </a:lnTo>
                <a:lnTo>
                  <a:pt x="390" y="176"/>
                </a:lnTo>
                <a:lnTo>
                  <a:pt x="390" y="177"/>
                </a:lnTo>
                <a:lnTo>
                  <a:pt x="390" y="177"/>
                </a:lnTo>
                <a:lnTo>
                  <a:pt x="390" y="177"/>
                </a:lnTo>
                <a:lnTo>
                  <a:pt x="390" y="178"/>
                </a:lnTo>
                <a:lnTo>
                  <a:pt x="390" y="178"/>
                </a:lnTo>
                <a:lnTo>
                  <a:pt x="390" y="179"/>
                </a:lnTo>
                <a:lnTo>
                  <a:pt x="390" y="179"/>
                </a:lnTo>
                <a:lnTo>
                  <a:pt x="390" y="180"/>
                </a:lnTo>
                <a:lnTo>
                  <a:pt x="390" y="180"/>
                </a:lnTo>
                <a:lnTo>
                  <a:pt x="389" y="180"/>
                </a:lnTo>
                <a:lnTo>
                  <a:pt x="389" y="181"/>
                </a:lnTo>
                <a:lnTo>
                  <a:pt x="388" y="181"/>
                </a:lnTo>
                <a:lnTo>
                  <a:pt x="388" y="181"/>
                </a:lnTo>
                <a:lnTo>
                  <a:pt x="387" y="181"/>
                </a:lnTo>
                <a:lnTo>
                  <a:pt x="387" y="181"/>
                </a:lnTo>
                <a:lnTo>
                  <a:pt x="387" y="181"/>
                </a:lnTo>
                <a:lnTo>
                  <a:pt x="386" y="181"/>
                </a:lnTo>
                <a:lnTo>
                  <a:pt x="386" y="181"/>
                </a:lnTo>
                <a:lnTo>
                  <a:pt x="386" y="180"/>
                </a:lnTo>
                <a:lnTo>
                  <a:pt x="385" y="180"/>
                </a:lnTo>
                <a:lnTo>
                  <a:pt x="385" y="180"/>
                </a:lnTo>
                <a:lnTo>
                  <a:pt x="385" y="179"/>
                </a:lnTo>
                <a:lnTo>
                  <a:pt x="384" y="179"/>
                </a:lnTo>
                <a:lnTo>
                  <a:pt x="384" y="179"/>
                </a:lnTo>
                <a:lnTo>
                  <a:pt x="385" y="179"/>
                </a:lnTo>
                <a:lnTo>
                  <a:pt x="385" y="178"/>
                </a:lnTo>
                <a:lnTo>
                  <a:pt x="385" y="178"/>
                </a:lnTo>
                <a:lnTo>
                  <a:pt x="384" y="178"/>
                </a:lnTo>
                <a:lnTo>
                  <a:pt x="383" y="178"/>
                </a:lnTo>
                <a:lnTo>
                  <a:pt x="383" y="178"/>
                </a:lnTo>
                <a:lnTo>
                  <a:pt x="382" y="179"/>
                </a:lnTo>
                <a:lnTo>
                  <a:pt x="382" y="178"/>
                </a:lnTo>
                <a:lnTo>
                  <a:pt x="381" y="178"/>
                </a:lnTo>
                <a:lnTo>
                  <a:pt x="381" y="178"/>
                </a:lnTo>
                <a:lnTo>
                  <a:pt x="381" y="178"/>
                </a:lnTo>
                <a:lnTo>
                  <a:pt x="381" y="178"/>
                </a:lnTo>
                <a:lnTo>
                  <a:pt x="381" y="178"/>
                </a:lnTo>
                <a:lnTo>
                  <a:pt x="380" y="178"/>
                </a:lnTo>
                <a:lnTo>
                  <a:pt x="380" y="178"/>
                </a:lnTo>
                <a:lnTo>
                  <a:pt x="380" y="178"/>
                </a:lnTo>
                <a:lnTo>
                  <a:pt x="380" y="177"/>
                </a:lnTo>
                <a:lnTo>
                  <a:pt x="380" y="177"/>
                </a:lnTo>
                <a:lnTo>
                  <a:pt x="381" y="177"/>
                </a:lnTo>
                <a:lnTo>
                  <a:pt x="381" y="177"/>
                </a:lnTo>
                <a:lnTo>
                  <a:pt x="382" y="177"/>
                </a:lnTo>
                <a:lnTo>
                  <a:pt x="382" y="176"/>
                </a:lnTo>
                <a:lnTo>
                  <a:pt x="382" y="176"/>
                </a:lnTo>
                <a:lnTo>
                  <a:pt x="382" y="175"/>
                </a:lnTo>
                <a:lnTo>
                  <a:pt x="382" y="175"/>
                </a:lnTo>
                <a:lnTo>
                  <a:pt x="382" y="175"/>
                </a:lnTo>
                <a:lnTo>
                  <a:pt x="382" y="174"/>
                </a:lnTo>
                <a:lnTo>
                  <a:pt x="381" y="174"/>
                </a:lnTo>
                <a:lnTo>
                  <a:pt x="380" y="173"/>
                </a:lnTo>
                <a:lnTo>
                  <a:pt x="380" y="173"/>
                </a:lnTo>
                <a:lnTo>
                  <a:pt x="380" y="173"/>
                </a:lnTo>
                <a:lnTo>
                  <a:pt x="380" y="173"/>
                </a:lnTo>
                <a:lnTo>
                  <a:pt x="380" y="173"/>
                </a:lnTo>
                <a:lnTo>
                  <a:pt x="380" y="172"/>
                </a:lnTo>
                <a:lnTo>
                  <a:pt x="380" y="172"/>
                </a:lnTo>
                <a:lnTo>
                  <a:pt x="379" y="171"/>
                </a:lnTo>
                <a:lnTo>
                  <a:pt x="379" y="171"/>
                </a:lnTo>
                <a:lnTo>
                  <a:pt x="379" y="170"/>
                </a:lnTo>
                <a:lnTo>
                  <a:pt x="378" y="170"/>
                </a:lnTo>
                <a:lnTo>
                  <a:pt x="378" y="169"/>
                </a:lnTo>
                <a:lnTo>
                  <a:pt x="378" y="169"/>
                </a:lnTo>
                <a:lnTo>
                  <a:pt x="378" y="169"/>
                </a:lnTo>
                <a:lnTo>
                  <a:pt x="378" y="169"/>
                </a:lnTo>
                <a:lnTo>
                  <a:pt x="378" y="169"/>
                </a:lnTo>
                <a:lnTo>
                  <a:pt x="378" y="168"/>
                </a:lnTo>
                <a:lnTo>
                  <a:pt x="377" y="168"/>
                </a:lnTo>
                <a:lnTo>
                  <a:pt x="377" y="168"/>
                </a:lnTo>
                <a:lnTo>
                  <a:pt x="377" y="167"/>
                </a:lnTo>
                <a:lnTo>
                  <a:pt x="377" y="167"/>
                </a:lnTo>
                <a:lnTo>
                  <a:pt x="376" y="167"/>
                </a:lnTo>
                <a:lnTo>
                  <a:pt x="376" y="167"/>
                </a:lnTo>
                <a:lnTo>
                  <a:pt x="376" y="166"/>
                </a:lnTo>
                <a:lnTo>
                  <a:pt x="376" y="166"/>
                </a:lnTo>
                <a:lnTo>
                  <a:pt x="376" y="165"/>
                </a:lnTo>
                <a:lnTo>
                  <a:pt x="376" y="165"/>
                </a:lnTo>
                <a:lnTo>
                  <a:pt x="375" y="165"/>
                </a:lnTo>
                <a:lnTo>
                  <a:pt x="375" y="164"/>
                </a:lnTo>
                <a:lnTo>
                  <a:pt x="375" y="164"/>
                </a:lnTo>
                <a:lnTo>
                  <a:pt x="374" y="164"/>
                </a:lnTo>
                <a:lnTo>
                  <a:pt x="374" y="164"/>
                </a:lnTo>
                <a:lnTo>
                  <a:pt x="374" y="164"/>
                </a:lnTo>
                <a:lnTo>
                  <a:pt x="373" y="165"/>
                </a:lnTo>
                <a:lnTo>
                  <a:pt x="373" y="164"/>
                </a:lnTo>
                <a:lnTo>
                  <a:pt x="372" y="165"/>
                </a:lnTo>
                <a:lnTo>
                  <a:pt x="372" y="165"/>
                </a:lnTo>
                <a:lnTo>
                  <a:pt x="372" y="165"/>
                </a:lnTo>
                <a:lnTo>
                  <a:pt x="371" y="166"/>
                </a:lnTo>
                <a:lnTo>
                  <a:pt x="371" y="166"/>
                </a:lnTo>
                <a:lnTo>
                  <a:pt x="370" y="166"/>
                </a:lnTo>
                <a:lnTo>
                  <a:pt x="370" y="167"/>
                </a:lnTo>
                <a:lnTo>
                  <a:pt x="370" y="167"/>
                </a:lnTo>
                <a:lnTo>
                  <a:pt x="369" y="167"/>
                </a:lnTo>
                <a:lnTo>
                  <a:pt x="368" y="167"/>
                </a:lnTo>
                <a:lnTo>
                  <a:pt x="368" y="168"/>
                </a:lnTo>
                <a:lnTo>
                  <a:pt x="368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69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8" y="170"/>
                </a:lnTo>
                <a:lnTo>
                  <a:pt x="367" y="170"/>
                </a:lnTo>
                <a:lnTo>
                  <a:pt x="367" y="171"/>
                </a:lnTo>
                <a:lnTo>
                  <a:pt x="367" y="171"/>
                </a:lnTo>
                <a:lnTo>
                  <a:pt x="367" y="171"/>
                </a:lnTo>
                <a:lnTo>
                  <a:pt x="367" y="172"/>
                </a:lnTo>
                <a:lnTo>
                  <a:pt x="367" y="172"/>
                </a:lnTo>
                <a:lnTo>
                  <a:pt x="367" y="173"/>
                </a:lnTo>
                <a:lnTo>
                  <a:pt x="367" y="174"/>
                </a:lnTo>
                <a:lnTo>
                  <a:pt x="367" y="174"/>
                </a:lnTo>
                <a:lnTo>
                  <a:pt x="366" y="177"/>
                </a:lnTo>
                <a:lnTo>
                  <a:pt x="366" y="177"/>
                </a:lnTo>
                <a:lnTo>
                  <a:pt x="365" y="178"/>
                </a:lnTo>
                <a:lnTo>
                  <a:pt x="365" y="179"/>
                </a:lnTo>
                <a:lnTo>
                  <a:pt x="364" y="180"/>
                </a:lnTo>
                <a:lnTo>
                  <a:pt x="363" y="180"/>
                </a:lnTo>
                <a:lnTo>
                  <a:pt x="363" y="180"/>
                </a:lnTo>
                <a:lnTo>
                  <a:pt x="362" y="180"/>
                </a:lnTo>
                <a:lnTo>
                  <a:pt x="362" y="181"/>
                </a:lnTo>
                <a:lnTo>
                  <a:pt x="362" y="181"/>
                </a:lnTo>
                <a:lnTo>
                  <a:pt x="362" y="182"/>
                </a:lnTo>
                <a:lnTo>
                  <a:pt x="362" y="183"/>
                </a:lnTo>
                <a:lnTo>
                  <a:pt x="362" y="183"/>
                </a:lnTo>
                <a:lnTo>
                  <a:pt x="362" y="183"/>
                </a:lnTo>
                <a:lnTo>
                  <a:pt x="361" y="183"/>
                </a:lnTo>
                <a:lnTo>
                  <a:pt x="361" y="183"/>
                </a:lnTo>
                <a:lnTo>
                  <a:pt x="361" y="183"/>
                </a:lnTo>
                <a:lnTo>
                  <a:pt x="360" y="183"/>
                </a:lnTo>
                <a:lnTo>
                  <a:pt x="360" y="183"/>
                </a:lnTo>
                <a:lnTo>
                  <a:pt x="360" y="183"/>
                </a:lnTo>
                <a:lnTo>
                  <a:pt x="360" y="183"/>
                </a:lnTo>
                <a:lnTo>
                  <a:pt x="359" y="183"/>
                </a:lnTo>
                <a:lnTo>
                  <a:pt x="359" y="184"/>
                </a:lnTo>
                <a:lnTo>
                  <a:pt x="359" y="185"/>
                </a:lnTo>
                <a:lnTo>
                  <a:pt x="358" y="185"/>
                </a:lnTo>
                <a:lnTo>
                  <a:pt x="358" y="185"/>
                </a:lnTo>
                <a:lnTo>
                  <a:pt x="358" y="185"/>
                </a:lnTo>
                <a:lnTo>
                  <a:pt x="357" y="186"/>
                </a:lnTo>
                <a:lnTo>
                  <a:pt x="356" y="187"/>
                </a:lnTo>
                <a:lnTo>
                  <a:pt x="356" y="187"/>
                </a:lnTo>
                <a:lnTo>
                  <a:pt x="356" y="188"/>
                </a:lnTo>
                <a:lnTo>
                  <a:pt x="356" y="188"/>
                </a:lnTo>
                <a:lnTo>
                  <a:pt x="356" y="188"/>
                </a:lnTo>
                <a:lnTo>
                  <a:pt x="355" y="189"/>
                </a:lnTo>
                <a:lnTo>
                  <a:pt x="355" y="189"/>
                </a:lnTo>
                <a:lnTo>
                  <a:pt x="355" y="189"/>
                </a:lnTo>
                <a:lnTo>
                  <a:pt x="354" y="190"/>
                </a:lnTo>
                <a:lnTo>
                  <a:pt x="354" y="190"/>
                </a:lnTo>
                <a:lnTo>
                  <a:pt x="354" y="191"/>
                </a:lnTo>
                <a:lnTo>
                  <a:pt x="354" y="191"/>
                </a:lnTo>
                <a:lnTo>
                  <a:pt x="354" y="192"/>
                </a:lnTo>
                <a:lnTo>
                  <a:pt x="353" y="192"/>
                </a:lnTo>
                <a:lnTo>
                  <a:pt x="353" y="192"/>
                </a:lnTo>
                <a:lnTo>
                  <a:pt x="352" y="192"/>
                </a:lnTo>
                <a:lnTo>
                  <a:pt x="352" y="193"/>
                </a:lnTo>
                <a:lnTo>
                  <a:pt x="352" y="193"/>
                </a:lnTo>
                <a:lnTo>
                  <a:pt x="352" y="194"/>
                </a:lnTo>
                <a:lnTo>
                  <a:pt x="352" y="194"/>
                </a:lnTo>
                <a:lnTo>
                  <a:pt x="351" y="194"/>
                </a:lnTo>
                <a:lnTo>
                  <a:pt x="351" y="194"/>
                </a:lnTo>
                <a:lnTo>
                  <a:pt x="351" y="195"/>
                </a:lnTo>
                <a:lnTo>
                  <a:pt x="350" y="195"/>
                </a:lnTo>
                <a:lnTo>
                  <a:pt x="350" y="195"/>
                </a:lnTo>
                <a:lnTo>
                  <a:pt x="350" y="195"/>
                </a:lnTo>
                <a:lnTo>
                  <a:pt x="349" y="195"/>
                </a:lnTo>
                <a:lnTo>
                  <a:pt x="349" y="195"/>
                </a:lnTo>
                <a:lnTo>
                  <a:pt x="349" y="195"/>
                </a:lnTo>
                <a:lnTo>
                  <a:pt x="348" y="195"/>
                </a:lnTo>
                <a:lnTo>
                  <a:pt x="348" y="195"/>
                </a:lnTo>
                <a:lnTo>
                  <a:pt x="347" y="195"/>
                </a:lnTo>
                <a:lnTo>
                  <a:pt x="347" y="195"/>
                </a:lnTo>
                <a:lnTo>
                  <a:pt x="346" y="196"/>
                </a:lnTo>
                <a:lnTo>
                  <a:pt x="346" y="196"/>
                </a:lnTo>
                <a:lnTo>
                  <a:pt x="346" y="196"/>
                </a:lnTo>
                <a:lnTo>
                  <a:pt x="345" y="196"/>
                </a:lnTo>
                <a:lnTo>
                  <a:pt x="344" y="196"/>
                </a:lnTo>
                <a:lnTo>
                  <a:pt x="344" y="196"/>
                </a:lnTo>
                <a:lnTo>
                  <a:pt x="344" y="196"/>
                </a:lnTo>
                <a:lnTo>
                  <a:pt x="343" y="196"/>
                </a:lnTo>
                <a:lnTo>
                  <a:pt x="343" y="197"/>
                </a:lnTo>
                <a:lnTo>
                  <a:pt x="342" y="196"/>
                </a:lnTo>
                <a:lnTo>
                  <a:pt x="341" y="196"/>
                </a:lnTo>
                <a:lnTo>
                  <a:pt x="341" y="196"/>
                </a:lnTo>
                <a:lnTo>
                  <a:pt x="340" y="197"/>
                </a:lnTo>
                <a:lnTo>
                  <a:pt x="340" y="197"/>
                </a:lnTo>
                <a:lnTo>
                  <a:pt x="340" y="197"/>
                </a:lnTo>
                <a:lnTo>
                  <a:pt x="339" y="197"/>
                </a:lnTo>
                <a:lnTo>
                  <a:pt x="339" y="197"/>
                </a:lnTo>
                <a:lnTo>
                  <a:pt x="339" y="198"/>
                </a:lnTo>
                <a:lnTo>
                  <a:pt x="338" y="199"/>
                </a:lnTo>
                <a:lnTo>
                  <a:pt x="338" y="200"/>
                </a:lnTo>
                <a:lnTo>
                  <a:pt x="337" y="200"/>
                </a:lnTo>
                <a:lnTo>
                  <a:pt x="337" y="200"/>
                </a:lnTo>
                <a:lnTo>
                  <a:pt x="336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202"/>
                </a:lnTo>
                <a:lnTo>
                  <a:pt x="334" y="202"/>
                </a:lnTo>
                <a:lnTo>
                  <a:pt x="334" y="202"/>
                </a:lnTo>
                <a:lnTo>
                  <a:pt x="334" y="203"/>
                </a:lnTo>
                <a:lnTo>
                  <a:pt x="333" y="203"/>
                </a:lnTo>
                <a:lnTo>
                  <a:pt x="333" y="204"/>
                </a:lnTo>
                <a:lnTo>
                  <a:pt x="333" y="205"/>
                </a:lnTo>
                <a:lnTo>
                  <a:pt x="333" y="205"/>
                </a:lnTo>
                <a:lnTo>
                  <a:pt x="333" y="206"/>
                </a:lnTo>
                <a:lnTo>
                  <a:pt x="333" y="207"/>
                </a:lnTo>
                <a:lnTo>
                  <a:pt x="332" y="207"/>
                </a:lnTo>
                <a:lnTo>
                  <a:pt x="331" y="208"/>
                </a:lnTo>
                <a:lnTo>
                  <a:pt x="331" y="209"/>
                </a:lnTo>
                <a:lnTo>
                  <a:pt x="331" y="209"/>
                </a:lnTo>
                <a:lnTo>
                  <a:pt x="330" y="210"/>
                </a:lnTo>
                <a:lnTo>
                  <a:pt x="329" y="210"/>
                </a:lnTo>
                <a:lnTo>
                  <a:pt x="327" y="211"/>
                </a:lnTo>
                <a:lnTo>
                  <a:pt x="325" y="213"/>
                </a:lnTo>
                <a:lnTo>
                  <a:pt x="324" y="213"/>
                </a:lnTo>
                <a:lnTo>
                  <a:pt x="324" y="213"/>
                </a:lnTo>
                <a:lnTo>
                  <a:pt x="324" y="210"/>
                </a:lnTo>
                <a:lnTo>
                  <a:pt x="323" y="210"/>
                </a:lnTo>
                <a:lnTo>
                  <a:pt x="323" y="209"/>
                </a:lnTo>
                <a:lnTo>
                  <a:pt x="323" y="208"/>
                </a:lnTo>
                <a:lnTo>
                  <a:pt x="322" y="208"/>
                </a:lnTo>
                <a:lnTo>
                  <a:pt x="322" y="207"/>
                </a:lnTo>
                <a:lnTo>
                  <a:pt x="321" y="205"/>
                </a:lnTo>
                <a:lnTo>
                  <a:pt x="320" y="202"/>
                </a:lnTo>
                <a:lnTo>
                  <a:pt x="320" y="202"/>
                </a:lnTo>
                <a:lnTo>
                  <a:pt x="319" y="202"/>
                </a:lnTo>
                <a:lnTo>
                  <a:pt x="320" y="201"/>
                </a:lnTo>
                <a:lnTo>
                  <a:pt x="320" y="201"/>
                </a:lnTo>
                <a:lnTo>
                  <a:pt x="320" y="200"/>
                </a:lnTo>
                <a:lnTo>
                  <a:pt x="320" y="200"/>
                </a:lnTo>
                <a:lnTo>
                  <a:pt x="320" y="199"/>
                </a:lnTo>
                <a:lnTo>
                  <a:pt x="320" y="199"/>
                </a:lnTo>
                <a:lnTo>
                  <a:pt x="320" y="198"/>
                </a:lnTo>
                <a:lnTo>
                  <a:pt x="320" y="198"/>
                </a:lnTo>
                <a:lnTo>
                  <a:pt x="320" y="197"/>
                </a:lnTo>
                <a:lnTo>
                  <a:pt x="319" y="197"/>
                </a:lnTo>
                <a:lnTo>
                  <a:pt x="319" y="196"/>
                </a:lnTo>
                <a:lnTo>
                  <a:pt x="318" y="196"/>
                </a:lnTo>
                <a:lnTo>
                  <a:pt x="318" y="195"/>
                </a:lnTo>
                <a:lnTo>
                  <a:pt x="318" y="195"/>
                </a:lnTo>
                <a:lnTo>
                  <a:pt x="317" y="194"/>
                </a:lnTo>
                <a:lnTo>
                  <a:pt x="317" y="194"/>
                </a:lnTo>
                <a:lnTo>
                  <a:pt x="316" y="193"/>
                </a:lnTo>
                <a:lnTo>
                  <a:pt x="316" y="193"/>
                </a:lnTo>
                <a:lnTo>
                  <a:pt x="316" y="193"/>
                </a:lnTo>
                <a:lnTo>
                  <a:pt x="316" y="191"/>
                </a:lnTo>
                <a:lnTo>
                  <a:pt x="317" y="191"/>
                </a:lnTo>
                <a:lnTo>
                  <a:pt x="317" y="190"/>
                </a:lnTo>
                <a:lnTo>
                  <a:pt x="318" y="190"/>
                </a:lnTo>
                <a:lnTo>
                  <a:pt x="318" y="189"/>
                </a:lnTo>
                <a:lnTo>
                  <a:pt x="318" y="189"/>
                </a:lnTo>
                <a:lnTo>
                  <a:pt x="318" y="189"/>
                </a:lnTo>
                <a:lnTo>
                  <a:pt x="318" y="189"/>
                </a:lnTo>
                <a:lnTo>
                  <a:pt x="317" y="189"/>
                </a:lnTo>
                <a:lnTo>
                  <a:pt x="317" y="189"/>
                </a:lnTo>
                <a:lnTo>
                  <a:pt x="316" y="188"/>
                </a:lnTo>
                <a:lnTo>
                  <a:pt x="316" y="188"/>
                </a:lnTo>
                <a:lnTo>
                  <a:pt x="316" y="187"/>
                </a:lnTo>
                <a:lnTo>
                  <a:pt x="316" y="187"/>
                </a:lnTo>
                <a:lnTo>
                  <a:pt x="316" y="186"/>
                </a:lnTo>
                <a:lnTo>
                  <a:pt x="316" y="186"/>
                </a:lnTo>
                <a:lnTo>
                  <a:pt x="317" y="186"/>
                </a:lnTo>
                <a:lnTo>
                  <a:pt x="317" y="186"/>
                </a:lnTo>
                <a:lnTo>
                  <a:pt x="318" y="185"/>
                </a:lnTo>
                <a:lnTo>
                  <a:pt x="319" y="185"/>
                </a:lnTo>
                <a:lnTo>
                  <a:pt x="319" y="184"/>
                </a:lnTo>
                <a:lnTo>
                  <a:pt x="319" y="183"/>
                </a:lnTo>
                <a:lnTo>
                  <a:pt x="319" y="183"/>
                </a:lnTo>
                <a:lnTo>
                  <a:pt x="319" y="183"/>
                </a:lnTo>
                <a:lnTo>
                  <a:pt x="319" y="182"/>
                </a:lnTo>
                <a:lnTo>
                  <a:pt x="318" y="181"/>
                </a:lnTo>
                <a:lnTo>
                  <a:pt x="317" y="179"/>
                </a:lnTo>
                <a:lnTo>
                  <a:pt x="317" y="179"/>
                </a:lnTo>
                <a:lnTo>
                  <a:pt x="317" y="178"/>
                </a:lnTo>
                <a:lnTo>
                  <a:pt x="316" y="178"/>
                </a:lnTo>
                <a:lnTo>
                  <a:pt x="316" y="178"/>
                </a:lnTo>
                <a:lnTo>
                  <a:pt x="316" y="178"/>
                </a:lnTo>
                <a:lnTo>
                  <a:pt x="315" y="178"/>
                </a:lnTo>
                <a:lnTo>
                  <a:pt x="314" y="178"/>
                </a:lnTo>
                <a:lnTo>
                  <a:pt x="314" y="178"/>
                </a:lnTo>
                <a:lnTo>
                  <a:pt x="313" y="178"/>
                </a:lnTo>
                <a:lnTo>
                  <a:pt x="312" y="179"/>
                </a:lnTo>
                <a:lnTo>
                  <a:pt x="311" y="179"/>
                </a:lnTo>
                <a:lnTo>
                  <a:pt x="310" y="181"/>
                </a:lnTo>
                <a:lnTo>
                  <a:pt x="309" y="182"/>
                </a:lnTo>
                <a:lnTo>
                  <a:pt x="309" y="183"/>
                </a:lnTo>
                <a:lnTo>
                  <a:pt x="308" y="183"/>
                </a:lnTo>
                <a:lnTo>
                  <a:pt x="307" y="183"/>
                </a:lnTo>
                <a:lnTo>
                  <a:pt x="307" y="183"/>
                </a:lnTo>
                <a:lnTo>
                  <a:pt x="306" y="183"/>
                </a:lnTo>
                <a:lnTo>
                  <a:pt x="306" y="183"/>
                </a:lnTo>
                <a:lnTo>
                  <a:pt x="305" y="183"/>
                </a:lnTo>
                <a:lnTo>
                  <a:pt x="303" y="182"/>
                </a:lnTo>
                <a:lnTo>
                  <a:pt x="303" y="182"/>
                </a:lnTo>
                <a:lnTo>
                  <a:pt x="302" y="182"/>
                </a:lnTo>
                <a:lnTo>
                  <a:pt x="302" y="181"/>
                </a:lnTo>
                <a:lnTo>
                  <a:pt x="301" y="181"/>
                </a:lnTo>
                <a:lnTo>
                  <a:pt x="300" y="180"/>
                </a:lnTo>
                <a:lnTo>
                  <a:pt x="299" y="179"/>
                </a:lnTo>
                <a:lnTo>
                  <a:pt x="299" y="179"/>
                </a:lnTo>
                <a:lnTo>
                  <a:pt x="299" y="178"/>
                </a:lnTo>
                <a:lnTo>
                  <a:pt x="298" y="177"/>
                </a:lnTo>
                <a:lnTo>
                  <a:pt x="297" y="177"/>
                </a:lnTo>
                <a:lnTo>
                  <a:pt x="297" y="176"/>
                </a:lnTo>
                <a:lnTo>
                  <a:pt x="297" y="175"/>
                </a:lnTo>
                <a:lnTo>
                  <a:pt x="296" y="175"/>
                </a:lnTo>
                <a:lnTo>
                  <a:pt x="296" y="174"/>
                </a:lnTo>
                <a:lnTo>
                  <a:pt x="296" y="174"/>
                </a:lnTo>
                <a:lnTo>
                  <a:pt x="296" y="174"/>
                </a:lnTo>
                <a:lnTo>
                  <a:pt x="296" y="173"/>
                </a:lnTo>
                <a:lnTo>
                  <a:pt x="296" y="173"/>
                </a:lnTo>
                <a:lnTo>
                  <a:pt x="296" y="173"/>
                </a:lnTo>
                <a:lnTo>
                  <a:pt x="296" y="172"/>
                </a:lnTo>
                <a:lnTo>
                  <a:pt x="296" y="172"/>
                </a:lnTo>
                <a:lnTo>
                  <a:pt x="297" y="171"/>
                </a:lnTo>
                <a:lnTo>
                  <a:pt x="297" y="171"/>
                </a:lnTo>
                <a:lnTo>
                  <a:pt x="298" y="170"/>
                </a:lnTo>
                <a:lnTo>
                  <a:pt x="299" y="170"/>
                </a:lnTo>
                <a:lnTo>
                  <a:pt x="299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8"/>
                </a:lnTo>
                <a:lnTo>
                  <a:pt x="300" y="167"/>
                </a:lnTo>
                <a:lnTo>
                  <a:pt x="300" y="166"/>
                </a:lnTo>
                <a:lnTo>
                  <a:pt x="300" y="165"/>
                </a:lnTo>
                <a:lnTo>
                  <a:pt x="300" y="164"/>
                </a:lnTo>
                <a:lnTo>
                  <a:pt x="300" y="164"/>
                </a:lnTo>
                <a:lnTo>
                  <a:pt x="299" y="163"/>
                </a:lnTo>
                <a:lnTo>
                  <a:pt x="299" y="163"/>
                </a:lnTo>
                <a:lnTo>
                  <a:pt x="298" y="162"/>
                </a:lnTo>
                <a:lnTo>
                  <a:pt x="298" y="162"/>
                </a:lnTo>
                <a:lnTo>
                  <a:pt x="298" y="162"/>
                </a:lnTo>
                <a:lnTo>
                  <a:pt x="297" y="162"/>
                </a:lnTo>
                <a:lnTo>
                  <a:pt x="296" y="162"/>
                </a:lnTo>
                <a:lnTo>
                  <a:pt x="296" y="162"/>
                </a:lnTo>
                <a:lnTo>
                  <a:pt x="294" y="161"/>
                </a:lnTo>
                <a:lnTo>
                  <a:pt x="293" y="161"/>
                </a:lnTo>
                <a:lnTo>
                  <a:pt x="292" y="161"/>
                </a:lnTo>
                <a:lnTo>
                  <a:pt x="292" y="161"/>
                </a:lnTo>
                <a:lnTo>
                  <a:pt x="291" y="161"/>
                </a:lnTo>
                <a:lnTo>
                  <a:pt x="290" y="162"/>
                </a:lnTo>
                <a:lnTo>
                  <a:pt x="289" y="162"/>
                </a:lnTo>
                <a:lnTo>
                  <a:pt x="289" y="163"/>
                </a:lnTo>
                <a:lnTo>
                  <a:pt x="288" y="164"/>
                </a:lnTo>
                <a:lnTo>
                  <a:pt x="288" y="164"/>
                </a:lnTo>
                <a:lnTo>
                  <a:pt x="287" y="165"/>
                </a:lnTo>
                <a:lnTo>
                  <a:pt x="287" y="166"/>
                </a:lnTo>
                <a:lnTo>
                  <a:pt x="287" y="167"/>
                </a:lnTo>
                <a:lnTo>
                  <a:pt x="287" y="168"/>
                </a:lnTo>
                <a:lnTo>
                  <a:pt x="287" y="169"/>
                </a:lnTo>
                <a:lnTo>
                  <a:pt x="287" y="170"/>
                </a:lnTo>
                <a:lnTo>
                  <a:pt x="287" y="171"/>
                </a:lnTo>
                <a:lnTo>
                  <a:pt x="286" y="173"/>
                </a:lnTo>
                <a:lnTo>
                  <a:pt x="287" y="173"/>
                </a:lnTo>
                <a:lnTo>
                  <a:pt x="286" y="173"/>
                </a:lnTo>
                <a:lnTo>
                  <a:pt x="286" y="174"/>
                </a:lnTo>
                <a:lnTo>
                  <a:pt x="286" y="174"/>
                </a:lnTo>
                <a:lnTo>
                  <a:pt x="286" y="175"/>
                </a:lnTo>
                <a:lnTo>
                  <a:pt x="285" y="176"/>
                </a:lnTo>
                <a:lnTo>
                  <a:pt x="285" y="177"/>
                </a:lnTo>
                <a:lnTo>
                  <a:pt x="284" y="177"/>
                </a:lnTo>
                <a:lnTo>
                  <a:pt x="284" y="177"/>
                </a:lnTo>
                <a:lnTo>
                  <a:pt x="283" y="177"/>
                </a:lnTo>
                <a:lnTo>
                  <a:pt x="283" y="178"/>
                </a:lnTo>
                <a:lnTo>
                  <a:pt x="282" y="177"/>
                </a:lnTo>
                <a:lnTo>
                  <a:pt x="281" y="177"/>
                </a:lnTo>
                <a:lnTo>
                  <a:pt x="281" y="177"/>
                </a:lnTo>
                <a:lnTo>
                  <a:pt x="280" y="176"/>
                </a:lnTo>
                <a:lnTo>
                  <a:pt x="279" y="176"/>
                </a:lnTo>
                <a:lnTo>
                  <a:pt x="279" y="176"/>
                </a:lnTo>
                <a:lnTo>
                  <a:pt x="279" y="175"/>
                </a:lnTo>
                <a:lnTo>
                  <a:pt x="279" y="175"/>
                </a:lnTo>
                <a:lnTo>
                  <a:pt x="278" y="173"/>
                </a:lnTo>
                <a:lnTo>
                  <a:pt x="277" y="173"/>
                </a:lnTo>
                <a:lnTo>
                  <a:pt x="277" y="172"/>
                </a:lnTo>
                <a:lnTo>
                  <a:pt x="277" y="171"/>
                </a:lnTo>
                <a:lnTo>
                  <a:pt x="277" y="171"/>
                </a:lnTo>
                <a:lnTo>
                  <a:pt x="277" y="170"/>
                </a:lnTo>
                <a:lnTo>
                  <a:pt x="277" y="169"/>
                </a:lnTo>
                <a:lnTo>
                  <a:pt x="277" y="168"/>
                </a:lnTo>
                <a:lnTo>
                  <a:pt x="277" y="167"/>
                </a:lnTo>
                <a:lnTo>
                  <a:pt x="277" y="166"/>
                </a:lnTo>
                <a:lnTo>
                  <a:pt x="276" y="166"/>
                </a:lnTo>
                <a:lnTo>
                  <a:pt x="276" y="165"/>
                </a:lnTo>
                <a:lnTo>
                  <a:pt x="276" y="164"/>
                </a:lnTo>
                <a:lnTo>
                  <a:pt x="276" y="164"/>
                </a:lnTo>
                <a:lnTo>
                  <a:pt x="275" y="163"/>
                </a:lnTo>
                <a:lnTo>
                  <a:pt x="274" y="163"/>
                </a:lnTo>
                <a:lnTo>
                  <a:pt x="274" y="163"/>
                </a:lnTo>
                <a:lnTo>
                  <a:pt x="273" y="163"/>
                </a:lnTo>
                <a:lnTo>
                  <a:pt x="272" y="162"/>
                </a:lnTo>
                <a:lnTo>
                  <a:pt x="271" y="162"/>
                </a:lnTo>
                <a:lnTo>
                  <a:pt x="271" y="162"/>
                </a:lnTo>
                <a:lnTo>
                  <a:pt x="270" y="162"/>
                </a:lnTo>
                <a:lnTo>
                  <a:pt x="270" y="161"/>
                </a:lnTo>
                <a:lnTo>
                  <a:pt x="270" y="161"/>
                </a:lnTo>
                <a:lnTo>
                  <a:pt x="269" y="160"/>
                </a:lnTo>
                <a:lnTo>
                  <a:pt x="269" y="160"/>
                </a:lnTo>
                <a:lnTo>
                  <a:pt x="268" y="159"/>
                </a:lnTo>
                <a:lnTo>
                  <a:pt x="268" y="159"/>
                </a:lnTo>
                <a:lnTo>
                  <a:pt x="268" y="159"/>
                </a:lnTo>
                <a:lnTo>
                  <a:pt x="268" y="158"/>
                </a:lnTo>
                <a:lnTo>
                  <a:pt x="267" y="158"/>
                </a:lnTo>
                <a:lnTo>
                  <a:pt x="267" y="157"/>
                </a:lnTo>
                <a:lnTo>
                  <a:pt x="266" y="157"/>
                </a:lnTo>
                <a:lnTo>
                  <a:pt x="265" y="157"/>
                </a:lnTo>
                <a:lnTo>
                  <a:pt x="264" y="157"/>
                </a:lnTo>
                <a:lnTo>
                  <a:pt x="264" y="157"/>
                </a:lnTo>
                <a:lnTo>
                  <a:pt x="263" y="157"/>
                </a:lnTo>
                <a:lnTo>
                  <a:pt x="263" y="157"/>
                </a:lnTo>
                <a:lnTo>
                  <a:pt x="261" y="157"/>
                </a:lnTo>
                <a:lnTo>
                  <a:pt x="261" y="156"/>
                </a:lnTo>
                <a:lnTo>
                  <a:pt x="260" y="156"/>
                </a:lnTo>
                <a:lnTo>
                  <a:pt x="259" y="156"/>
                </a:lnTo>
                <a:lnTo>
                  <a:pt x="259" y="156"/>
                </a:lnTo>
                <a:lnTo>
                  <a:pt x="259" y="157"/>
                </a:lnTo>
                <a:lnTo>
                  <a:pt x="258" y="157"/>
                </a:lnTo>
                <a:lnTo>
                  <a:pt x="256" y="157"/>
                </a:lnTo>
                <a:lnTo>
                  <a:pt x="255" y="158"/>
                </a:lnTo>
                <a:lnTo>
                  <a:pt x="254" y="157"/>
                </a:lnTo>
                <a:lnTo>
                  <a:pt x="253" y="158"/>
                </a:lnTo>
                <a:lnTo>
                  <a:pt x="253" y="158"/>
                </a:lnTo>
                <a:lnTo>
                  <a:pt x="252" y="158"/>
                </a:lnTo>
                <a:lnTo>
                  <a:pt x="252" y="159"/>
                </a:lnTo>
                <a:lnTo>
                  <a:pt x="251" y="159"/>
                </a:lnTo>
                <a:lnTo>
                  <a:pt x="251" y="159"/>
                </a:lnTo>
                <a:lnTo>
                  <a:pt x="250" y="159"/>
                </a:lnTo>
                <a:lnTo>
                  <a:pt x="250" y="159"/>
                </a:lnTo>
                <a:lnTo>
                  <a:pt x="249" y="158"/>
                </a:lnTo>
                <a:lnTo>
                  <a:pt x="249" y="158"/>
                </a:lnTo>
                <a:lnTo>
                  <a:pt x="248" y="158"/>
                </a:lnTo>
                <a:lnTo>
                  <a:pt x="248" y="157"/>
                </a:lnTo>
                <a:lnTo>
                  <a:pt x="247" y="157"/>
                </a:lnTo>
                <a:lnTo>
                  <a:pt x="247" y="156"/>
                </a:lnTo>
                <a:lnTo>
                  <a:pt x="247" y="156"/>
                </a:lnTo>
                <a:lnTo>
                  <a:pt x="247" y="155"/>
                </a:lnTo>
                <a:lnTo>
                  <a:pt x="246" y="155"/>
                </a:lnTo>
                <a:lnTo>
                  <a:pt x="246" y="154"/>
                </a:lnTo>
                <a:lnTo>
                  <a:pt x="245" y="153"/>
                </a:lnTo>
                <a:lnTo>
                  <a:pt x="244" y="153"/>
                </a:lnTo>
                <a:lnTo>
                  <a:pt x="244" y="153"/>
                </a:lnTo>
                <a:lnTo>
                  <a:pt x="243" y="153"/>
                </a:lnTo>
                <a:lnTo>
                  <a:pt x="243" y="152"/>
                </a:lnTo>
                <a:lnTo>
                  <a:pt x="242" y="152"/>
                </a:lnTo>
                <a:lnTo>
                  <a:pt x="242" y="152"/>
                </a:lnTo>
                <a:lnTo>
                  <a:pt x="241" y="151"/>
                </a:lnTo>
                <a:lnTo>
                  <a:pt x="241" y="151"/>
                </a:lnTo>
                <a:lnTo>
                  <a:pt x="240" y="151"/>
                </a:lnTo>
                <a:lnTo>
                  <a:pt x="240" y="151"/>
                </a:lnTo>
                <a:lnTo>
                  <a:pt x="239" y="151"/>
                </a:lnTo>
                <a:lnTo>
                  <a:pt x="239" y="151"/>
                </a:lnTo>
                <a:lnTo>
                  <a:pt x="239" y="151"/>
                </a:lnTo>
                <a:lnTo>
                  <a:pt x="235" y="150"/>
                </a:lnTo>
                <a:lnTo>
                  <a:pt x="234" y="150"/>
                </a:lnTo>
                <a:lnTo>
                  <a:pt x="234" y="150"/>
                </a:lnTo>
                <a:lnTo>
                  <a:pt x="233" y="150"/>
                </a:lnTo>
                <a:lnTo>
                  <a:pt x="233" y="150"/>
                </a:lnTo>
                <a:lnTo>
                  <a:pt x="232" y="150"/>
                </a:lnTo>
                <a:lnTo>
                  <a:pt x="231" y="149"/>
                </a:lnTo>
                <a:lnTo>
                  <a:pt x="230" y="149"/>
                </a:lnTo>
                <a:lnTo>
                  <a:pt x="230" y="149"/>
                </a:lnTo>
                <a:lnTo>
                  <a:pt x="230" y="149"/>
                </a:lnTo>
                <a:lnTo>
                  <a:pt x="229" y="149"/>
                </a:lnTo>
                <a:lnTo>
                  <a:pt x="229" y="148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8"/>
                </a:lnTo>
                <a:lnTo>
                  <a:pt x="227" y="148"/>
                </a:lnTo>
                <a:lnTo>
                  <a:pt x="227" y="149"/>
                </a:lnTo>
                <a:lnTo>
                  <a:pt x="226" y="149"/>
                </a:lnTo>
                <a:lnTo>
                  <a:pt x="226" y="149"/>
                </a:lnTo>
                <a:lnTo>
                  <a:pt x="225" y="149"/>
                </a:lnTo>
                <a:lnTo>
                  <a:pt x="225" y="149"/>
                </a:lnTo>
                <a:lnTo>
                  <a:pt x="223" y="149"/>
                </a:lnTo>
                <a:lnTo>
                  <a:pt x="222" y="149"/>
                </a:lnTo>
                <a:lnTo>
                  <a:pt x="222" y="149"/>
                </a:lnTo>
                <a:lnTo>
                  <a:pt x="221" y="149"/>
                </a:lnTo>
                <a:lnTo>
                  <a:pt x="221" y="148"/>
                </a:lnTo>
                <a:lnTo>
                  <a:pt x="220" y="147"/>
                </a:lnTo>
                <a:lnTo>
                  <a:pt x="220" y="146"/>
                </a:lnTo>
                <a:lnTo>
                  <a:pt x="220" y="145"/>
                </a:lnTo>
                <a:lnTo>
                  <a:pt x="219" y="144"/>
                </a:lnTo>
                <a:lnTo>
                  <a:pt x="220" y="144"/>
                </a:lnTo>
                <a:lnTo>
                  <a:pt x="219" y="143"/>
                </a:lnTo>
                <a:lnTo>
                  <a:pt x="219" y="142"/>
                </a:lnTo>
                <a:lnTo>
                  <a:pt x="220" y="142"/>
                </a:lnTo>
                <a:lnTo>
                  <a:pt x="220" y="142"/>
                </a:lnTo>
                <a:lnTo>
                  <a:pt x="220" y="141"/>
                </a:lnTo>
                <a:lnTo>
                  <a:pt x="220" y="141"/>
                </a:lnTo>
                <a:lnTo>
                  <a:pt x="220" y="141"/>
                </a:lnTo>
                <a:lnTo>
                  <a:pt x="220" y="140"/>
                </a:lnTo>
                <a:lnTo>
                  <a:pt x="219" y="140"/>
                </a:lnTo>
                <a:lnTo>
                  <a:pt x="219" y="140"/>
                </a:lnTo>
                <a:lnTo>
                  <a:pt x="219" y="139"/>
                </a:lnTo>
                <a:lnTo>
                  <a:pt x="218" y="139"/>
                </a:lnTo>
                <a:lnTo>
                  <a:pt x="218" y="139"/>
                </a:lnTo>
                <a:lnTo>
                  <a:pt x="218" y="139"/>
                </a:lnTo>
                <a:lnTo>
                  <a:pt x="218" y="138"/>
                </a:lnTo>
                <a:lnTo>
                  <a:pt x="217" y="137"/>
                </a:lnTo>
                <a:lnTo>
                  <a:pt x="218" y="136"/>
                </a:lnTo>
                <a:lnTo>
                  <a:pt x="218" y="136"/>
                </a:lnTo>
                <a:lnTo>
                  <a:pt x="217" y="135"/>
                </a:lnTo>
                <a:lnTo>
                  <a:pt x="217" y="134"/>
                </a:lnTo>
                <a:lnTo>
                  <a:pt x="216" y="134"/>
                </a:lnTo>
                <a:lnTo>
                  <a:pt x="216" y="133"/>
                </a:lnTo>
                <a:lnTo>
                  <a:pt x="215" y="133"/>
                </a:lnTo>
                <a:lnTo>
                  <a:pt x="214" y="133"/>
                </a:lnTo>
                <a:lnTo>
                  <a:pt x="213" y="133"/>
                </a:lnTo>
                <a:lnTo>
                  <a:pt x="212" y="133"/>
                </a:lnTo>
                <a:lnTo>
                  <a:pt x="212" y="133"/>
                </a:lnTo>
                <a:lnTo>
                  <a:pt x="211" y="133"/>
                </a:lnTo>
                <a:lnTo>
                  <a:pt x="210" y="133"/>
                </a:lnTo>
                <a:lnTo>
                  <a:pt x="210" y="133"/>
                </a:lnTo>
                <a:lnTo>
                  <a:pt x="209" y="133"/>
                </a:lnTo>
                <a:lnTo>
                  <a:pt x="209" y="133"/>
                </a:lnTo>
                <a:lnTo>
                  <a:pt x="208" y="132"/>
                </a:lnTo>
                <a:lnTo>
                  <a:pt x="208" y="132"/>
                </a:lnTo>
                <a:lnTo>
                  <a:pt x="208" y="132"/>
                </a:lnTo>
                <a:lnTo>
                  <a:pt x="208" y="131"/>
                </a:lnTo>
                <a:lnTo>
                  <a:pt x="208" y="131"/>
                </a:lnTo>
                <a:lnTo>
                  <a:pt x="207" y="131"/>
                </a:lnTo>
                <a:lnTo>
                  <a:pt x="206" y="130"/>
                </a:lnTo>
                <a:lnTo>
                  <a:pt x="206" y="130"/>
                </a:lnTo>
                <a:lnTo>
                  <a:pt x="204" y="131"/>
                </a:lnTo>
                <a:lnTo>
                  <a:pt x="203" y="131"/>
                </a:lnTo>
                <a:lnTo>
                  <a:pt x="203" y="131"/>
                </a:lnTo>
                <a:lnTo>
                  <a:pt x="202" y="131"/>
                </a:lnTo>
                <a:lnTo>
                  <a:pt x="202" y="132"/>
                </a:lnTo>
                <a:lnTo>
                  <a:pt x="201" y="132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200" y="133"/>
                </a:lnTo>
                <a:lnTo>
                  <a:pt x="200" y="133"/>
                </a:lnTo>
                <a:lnTo>
                  <a:pt x="199" y="133"/>
                </a:lnTo>
                <a:lnTo>
                  <a:pt x="198" y="133"/>
                </a:lnTo>
                <a:lnTo>
                  <a:pt x="198" y="134"/>
                </a:lnTo>
                <a:lnTo>
                  <a:pt x="198" y="134"/>
                </a:lnTo>
                <a:lnTo>
                  <a:pt x="198" y="135"/>
                </a:lnTo>
                <a:lnTo>
                  <a:pt x="197" y="136"/>
                </a:lnTo>
                <a:lnTo>
                  <a:pt x="196" y="136"/>
                </a:lnTo>
                <a:lnTo>
                  <a:pt x="196" y="137"/>
                </a:lnTo>
                <a:lnTo>
                  <a:pt x="196" y="137"/>
                </a:lnTo>
                <a:lnTo>
                  <a:pt x="195" y="137"/>
                </a:lnTo>
                <a:lnTo>
                  <a:pt x="193" y="138"/>
                </a:lnTo>
                <a:lnTo>
                  <a:pt x="192" y="138"/>
                </a:lnTo>
                <a:lnTo>
                  <a:pt x="191" y="138"/>
                </a:lnTo>
                <a:lnTo>
                  <a:pt x="191" y="139"/>
                </a:lnTo>
                <a:lnTo>
                  <a:pt x="190" y="139"/>
                </a:lnTo>
                <a:lnTo>
                  <a:pt x="190" y="139"/>
                </a:lnTo>
                <a:lnTo>
                  <a:pt x="190" y="139"/>
                </a:lnTo>
                <a:lnTo>
                  <a:pt x="189" y="139"/>
                </a:lnTo>
                <a:lnTo>
                  <a:pt x="188" y="139"/>
                </a:lnTo>
                <a:lnTo>
                  <a:pt x="188" y="139"/>
                </a:lnTo>
                <a:lnTo>
                  <a:pt x="188" y="140"/>
                </a:lnTo>
                <a:lnTo>
                  <a:pt x="188" y="140"/>
                </a:lnTo>
                <a:lnTo>
                  <a:pt x="187" y="140"/>
                </a:lnTo>
                <a:lnTo>
                  <a:pt x="187" y="140"/>
                </a:lnTo>
                <a:lnTo>
                  <a:pt x="186" y="141"/>
                </a:lnTo>
                <a:lnTo>
                  <a:pt x="186" y="141"/>
                </a:lnTo>
                <a:lnTo>
                  <a:pt x="185" y="142"/>
                </a:lnTo>
                <a:lnTo>
                  <a:pt x="185" y="142"/>
                </a:lnTo>
                <a:lnTo>
                  <a:pt x="184" y="142"/>
                </a:lnTo>
                <a:lnTo>
                  <a:pt x="184" y="142"/>
                </a:lnTo>
                <a:lnTo>
                  <a:pt x="184" y="143"/>
                </a:lnTo>
                <a:lnTo>
                  <a:pt x="184" y="143"/>
                </a:lnTo>
                <a:lnTo>
                  <a:pt x="183" y="143"/>
                </a:lnTo>
                <a:lnTo>
                  <a:pt x="183" y="143"/>
                </a:lnTo>
                <a:lnTo>
                  <a:pt x="182" y="143"/>
                </a:lnTo>
                <a:lnTo>
                  <a:pt x="182" y="143"/>
                </a:lnTo>
                <a:lnTo>
                  <a:pt x="181" y="143"/>
                </a:lnTo>
                <a:lnTo>
                  <a:pt x="180" y="143"/>
                </a:lnTo>
                <a:lnTo>
                  <a:pt x="179" y="143"/>
                </a:lnTo>
                <a:lnTo>
                  <a:pt x="178" y="143"/>
                </a:lnTo>
                <a:lnTo>
                  <a:pt x="178" y="143"/>
                </a:lnTo>
                <a:lnTo>
                  <a:pt x="177" y="143"/>
                </a:lnTo>
                <a:lnTo>
                  <a:pt x="176" y="143"/>
                </a:lnTo>
                <a:lnTo>
                  <a:pt x="174" y="143"/>
                </a:lnTo>
                <a:lnTo>
                  <a:pt x="174" y="143"/>
                </a:lnTo>
                <a:lnTo>
                  <a:pt x="173" y="144"/>
                </a:lnTo>
                <a:lnTo>
                  <a:pt x="173" y="145"/>
                </a:lnTo>
                <a:lnTo>
                  <a:pt x="173" y="146"/>
                </a:lnTo>
                <a:lnTo>
                  <a:pt x="174" y="147"/>
                </a:lnTo>
                <a:lnTo>
                  <a:pt x="174" y="148"/>
                </a:lnTo>
                <a:lnTo>
                  <a:pt x="174" y="149"/>
                </a:lnTo>
                <a:lnTo>
                  <a:pt x="175" y="150"/>
                </a:lnTo>
                <a:lnTo>
                  <a:pt x="175" y="151"/>
                </a:lnTo>
                <a:lnTo>
                  <a:pt x="175" y="151"/>
                </a:lnTo>
                <a:lnTo>
                  <a:pt x="175" y="152"/>
                </a:lnTo>
                <a:lnTo>
                  <a:pt x="175" y="153"/>
                </a:lnTo>
                <a:lnTo>
                  <a:pt x="175" y="153"/>
                </a:lnTo>
                <a:lnTo>
                  <a:pt x="175" y="154"/>
                </a:lnTo>
                <a:lnTo>
                  <a:pt x="175" y="154"/>
                </a:lnTo>
                <a:lnTo>
                  <a:pt x="175" y="155"/>
                </a:lnTo>
                <a:lnTo>
                  <a:pt x="176" y="156"/>
                </a:lnTo>
                <a:lnTo>
                  <a:pt x="176" y="156"/>
                </a:lnTo>
                <a:lnTo>
                  <a:pt x="175" y="157"/>
                </a:lnTo>
                <a:lnTo>
                  <a:pt x="175" y="157"/>
                </a:lnTo>
                <a:lnTo>
                  <a:pt x="174" y="157"/>
                </a:lnTo>
                <a:lnTo>
                  <a:pt x="173" y="158"/>
                </a:lnTo>
                <a:lnTo>
                  <a:pt x="173" y="158"/>
                </a:lnTo>
                <a:lnTo>
                  <a:pt x="173" y="158"/>
                </a:lnTo>
                <a:lnTo>
                  <a:pt x="173" y="158"/>
                </a:lnTo>
                <a:lnTo>
                  <a:pt x="172" y="158"/>
                </a:lnTo>
                <a:lnTo>
                  <a:pt x="172" y="158"/>
                </a:lnTo>
                <a:lnTo>
                  <a:pt x="171" y="158"/>
                </a:lnTo>
                <a:lnTo>
                  <a:pt x="170" y="158"/>
                </a:lnTo>
                <a:lnTo>
                  <a:pt x="169" y="158"/>
                </a:lnTo>
                <a:lnTo>
                  <a:pt x="169" y="158"/>
                </a:lnTo>
                <a:lnTo>
                  <a:pt x="168" y="158"/>
                </a:lnTo>
                <a:lnTo>
                  <a:pt x="168" y="158"/>
                </a:lnTo>
                <a:lnTo>
                  <a:pt x="167" y="158"/>
                </a:lnTo>
                <a:lnTo>
                  <a:pt x="166" y="158"/>
                </a:lnTo>
                <a:lnTo>
                  <a:pt x="166" y="159"/>
                </a:lnTo>
                <a:lnTo>
                  <a:pt x="165" y="159"/>
                </a:lnTo>
                <a:lnTo>
                  <a:pt x="164" y="160"/>
                </a:lnTo>
                <a:lnTo>
                  <a:pt x="163" y="160"/>
                </a:lnTo>
                <a:lnTo>
                  <a:pt x="163" y="161"/>
                </a:lnTo>
                <a:lnTo>
                  <a:pt x="162" y="160"/>
                </a:lnTo>
                <a:lnTo>
                  <a:pt x="162" y="160"/>
                </a:lnTo>
                <a:lnTo>
                  <a:pt x="161" y="160"/>
                </a:lnTo>
                <a:lnTo>
                  <a:pt x="160" y="160"/>
                </a:lnTo>
                <a:lnTo>
                  <a:pt x="160" y="160"/>
                </a:lnTo>
                <a:lnTo>
                  <a:pt x="159" y="160"/>
                </a:lnTo>
                <a:lnTo>
                  <a:pt x="158" y="160"/>
                </a:lnTo>
                <a:lnTo>
                  <a:pt x="156" y="160"/>
                </a:lnTo>
                <a:lnTo>
                  <a:pt x="153" y="161"/>
                </a:lnTo>
                <a:lnTo>
                  <a:pt x="153" y="161"/>
                </a:lnTo>
                <a:lnTo>
                  <a:pt x="153" y="162"/>
                </a:lnTo>
                <a:lnTo>
                  <a:pt x="152" y="162"/>
                </a:lnTo>
                <a:lnTo>
                  <a:pt x="152" y="163"/>
                </a:lnTo>
                <a:lnTo>
                  <a:pt x="151" y="163"/>
                </a:lnTo>
                <a:lnTo>
                  <a:pt x="151" y="163"/>
                </a:lnTo>
                <a:lnTo>
                  <a:pt x="151" y="164"/>
                </a:lnTo>
                <a:lnTo>
                  <a:pt x="152" y="165"/>
                </a:lnTo>
                <a:lnTo>
                  <a:pt x="153" y="168"/>
                </a:lnTo>
                <a:lnTo>
                  <a:pt x="154" y="168"/>
                </a:lnTo>
                <a:lnTo>
                  <a:pt x="154" y="169"/>
                </a:lnTo>
                <a:lnTo>
                  <a:pt x="154" y="170"/>
                </a:lnTo>
                <a:lnTo>
                  <a:pt x="154" y="171"/>
                </a:lnTo>
                <a:lnTo>
                  <a:pt x="155" y="172"/>
                </a:lnTo>
                <a:lnTo>
                  <a:pt x="155" y="173"/>
                </a:lnTo>
                <a:lnTo>
                  <a:pt x="154" y="173"/>
                </a:lnTo>
                <a:lnTo>
                  <a:pt x="154" y="174"/>
                </a:lnTo>
                <a:lnTo>
                  <a:pt x="153" y="175"/>
                </a:lnTo>
                <a:lnTo>
                  <a:pt x="153" y="175"/>
                </a:lnTo>
                <a:lnTo>
                  <a:pt x="152" y="176"/>
                </a:lnTo>
                <a:lnTo>
                  <a:pt x="151" y="177"/>
                </a:lnTo>
                <a:lnTo>
                  <a:pt x="150" y="178"/>
                </a:lnTo>
                <a:lnTo>
                  <a:pt x="150" y="179"/>
                </a:lnTo>
                <a:lnTo>
                  <a:pt x="150" y="179"/>
                </a:lnTo>
                <a:lnTo>
                  <a:pt x="150" y="179"/>
                </a:lnTo>
                <a:lnTo>
                  <a:pt x="149" y="180"/>
                </a:lnTo>
                <a:lnTo>
                  <a:pt x="149" y="180"/>
                </a:lnTo>
                <a:lnTo>
                  <a:pt x="148" y="181"/>
                </a:lnTo>
                <a:lnTo>
                  <a:pt x="148" y="182"/>
                </a:lnTo>
                <a:lnTo>
                  <a:pt x="147" y="183"/>
                </a:lnTo>
                <a:lnTo>
                  <a:pt x="147" y="183"/>
                </a:lnTo>
                <a:lnTo>
                  <a:pt x="146" y="184"/>
                </a:lnTo>
                <a:lnTo>
                  <a:pt x="145" y="185"/>
                </a:lnTo>
                <a:lnTo>
                  <a:pt x="144" y="185"/>
                </a:lnTo>
                <a:lnTo>
                  <a:pt x="144" y="185"/>
                </a:lnTo>
                <a:lnTo>
                  <a:pt x="142" y="185"/>
                </a:lnTo>
                <a:lnTo>
                  <a:pt x="142" y="185"/>
                </a:lnTo>
                <a:lnTo>
                  <a:pt x="141" y="185"/>
                </a:lnTo>
                <a:lnTo>
                  <a:pt x="141" y="185"/>
                </a:lnTo>
                <a:lnTo>
                  <a:pt x="139" y="185"/>
                </a:lnTo>
                <a:lnTo>
                  <a:pt x="138" y="185"/>
                </a:lnTo>
                <a:lnTo>
                  <a:pt x="138" y="185"/>
                </a:lnTo>
                <a:lnTo>
                  <a:pt x="137" y="185"/>
                </a:lnTo>
                <a:lnTo>
                  <a:pt x="137" y="185"/>
                </a:lnTo>
                <a:lnTo>
                  <a:pt x="135" y="185"/>
                </a:lnTo>
                <a:lnTo>
                  <a:pt x="134" y="186"/>
                </a:lnTo>
                <a:lnTo>
                  <a:pt x="134" y="186"/>
                </a:lnTo>
                <a:lnTo>
                  <a:pt x="134" y="187"/>
                </a:lnTo>
                <a:lnTo>
                  <a:pt x="133" y="187"/>
                </a:lnTo>
                <a:lnTo>
                  <a:pt x="132" y="188"/>
                </a:lnTo>
                <a:lnTo>
                  <a:pt x="131" y="188"/>
                </a:lnTo>
                <a:lnTo>
                  <a:pt x="131" y="189"/>
                </a:lnTo>
                <a:lnTo>
                  <a:pt x="130" y="189"/>
                </a:lnTo>
                <a:lnTo>
                  <a:pt x="130" y="189"/>
                </a:lnTo>
                <a:lnTo>
                  <a:pt x="129" y="190"/>
                </a:lnTo>
                <a:lnTo>
                  <a:pt x="128" y="190"/>
                </a:lnTo>
                <a:lnTo>
                  <a:pt x="128" y="190"/>
                </a:lnTo>
                <a:lnTo>
                  <a:pt x="128" y="191"/>
                </a:lnTo>
                <a:lnTo>
                  <a:pt x="127" y="190"/>
                </a:lnTo>
                <a:lnTo>
                  <a:pt x="127" y="190"/>
                </a:lnTo>
                <a:lnTo>
                  <a:pt x="127" y="190"/>
                </a:lnTo>
                <a:lnTo>
                  <a:pt x="126" y="190"/>
                </a:lnTo>
                <a:lnTo>
                  <a:pt x="125" y="190"/>
                </a:lnTo>
                <a:lnTo>
                  <a:pt x="125" y="190"/>
                </a:lnTo>
                <a:lnTo>
                  <a:pt x="124" y="190"/>
                </a:lnTo>
                <a:lnTo>
                  <a:pt x="124" y="189"/>
                </a:lnTo>
                <a:lnTo>
                  <a:pt x="124" y="188"/>
                </a:lnTo>
                <a:lnTo>
                  <a:pt x="123" y="188"/>
                </a:lnTo>
                <a:lnTo>
                  <a:pt x="122" y="188"/>
                </a:lnTo>
                <a:lnTo>
                  <a:pt x="121" y="186"/>
                </a:lnTo>
                <a:lnTo>
                  <a:pt x="120" y="186"/>
                </a:lnTo>
                <a:lnTo>
                  <a:pt x="120" y="185"/>
                </a:lnTo>
                <a:lnTo>
                  <a:pt x="119" y="185"/>
                </a:lnTo>
                <a:lnTo>
                  <a:pt x="119" y="185"/>
                </a:lnTo>
                <a:lnTo>
                  <a:pt x="118" y="185"/>
                </a:lnTo>
                <a:lnTo>
                  <a:pt x="117" y="185"/>
                </a:lnTo>
                <a:lnTo>
                  <a:pt x="117" y="185"/>
                </a:lnTo>
                <a:lnTo>
                  <a:pt x="116" y="185"/>
                </a:lnTo>
                <a:lnTo>
                  <a:pt x="116" y="185"/>
                </a:lnTo>
                <a:lnTo>
                  <a:pt x="115" y="185"/>
                </a:lnTo>
                <a:lnTo>
                  <a:pt x="114" y="186"/>
                </a:lnTo>
                <a:lnTo>
                  <a:pt x="114" y="187"/>
                </a:lnTo>
                <a:lnTo>
                  <a:pt x="113" y="187"/>
                </a:lnTo>
                <a:lnTo>
                  <a:pt x="113" y="188"/>
                </a:lnTo>
                <a:lnTo>
                  <a:pt x="113" y="189"/>
                </a:lnTo>
                <a:lnTo>
                  <a:pt x="112" y="190"/>
                </a:lnTo>
                <a:lnTo>
                  <a:pt x="112" y="191"/>
                </a:lnTo>
                <a:lnTo>
                  <a:pt x="112" y="192"/>
                </a:lnTo>
                <a:lnTo>
                  <a:pt x="111" y="193"/>
                </a:lnTo>
                <a:lnTo>
                  <a:pt x="111" y="194"/>
                </a:lnTo>
                <a:lnTo>
                  <a:pt x="111" y="195"/>
                </a:lnTo>
                <a:lnTo>
                  <a:pt x="111" y="195"/>
                </a:lnTo>
                <a:lnTo>
                  <a:pt x="111" y="195"/>
                </a:lnTo>
                <a:lnTo>
                  <a:pt x="111" y="196"/>
                </a:lnTo>
                <a:lnTo>
                  <a:pt x="112" y="196"/>
                </a:lnTo>
                <a:lnTo>
                  <a:pt x="112" y="198"/>
                </a:lnTo>
                <a:lnTo>
                  <a:pt x="112" y="198"/>
                </a:lnTo>
                <a:lnTo>
                  <a:pt x="111" y="199"/>
                </a:lnTo>
                <a:lnTo>
                  <a:pt x="111" y="201"/>
                </a:lnTo>
                <a:lnTo>
                  <a:pt x="110" y="202"/>
                </a:lnTo>
                <a:lnTo>
                  <a:pt x="110" y="203"/>
                </a:lnTo>
                <a:lnTo>
                  <a:pt x="110" y="203"/>
                </a:lnTo>
                <a:lnTo>
                  <a:pt x="110" y="204"/>
                </a:lnTo>
                <a:lnTo>
                  <a:pt x="110" y="205"/>
                </a:lnTo>
                <a:lnTo>
                  <a:pt x="110" y="206"/>
                </a:lnTo>
                <a:lnTo>
                  <a:pt x="110" y="206"/>
                </a:lnTo>
                <a:lnTo>
                  <a:pt x="109" y="207"/>
                </a:lnTo>
                <a:lnTo>
                  <a:pt x="109" y="208"/>
                </a:lnTo>
                <a:lnTo>
                  <a:pt x="109" y="208"/>
                </a:lnTo>
                <a:lnTo>
                  <a:pt x="109" y="208"/>
                </a:lnTo>
                <a:lnTo>
                  <a:pt x="108" y="209"/>
                </a:lnTo>
                <a:lnTo>
                  <a:pt x="107" y="211"/>
                </a:lnTo>
                <a:lnTo>
                  <a:pt x="107" y="212"/>
                </a:lnTo>
                <a:lnTo>
                  <a:pt x="107" y="213"/>
                </a:lnTo>
                <a:lnTo>
                  <a:pt x="107" y="213"/>
                </a:lnTo>
                <a:lnTo>
                  <a:pt x="106" y="214"/>
                </a:lnTo>
                <a:lnTo>
                  <a:pt x="107" y="214"/>
                </a:lnTo>
                <a:lnTo>
                  <a:pt x="107" y="215"/>
                </a:lnTo>
                <a:lnTo>
                  <a:pt x="107" y="215"/>
                </a:lnTo>
                <a:lnTo>
                  <a:pt x="107" y="216"/>
                </a:lnTo>
                <a:lnTo>
                  <a:pt x="106" y="216"/>
                </a:lnTo>
                <a:lnTo>
                  <a:pt x="105" y="217"/>
                </a:lnTo>
                <a:lnTo>
                  <a:pt x="105" y="218"/>
                </a:lnTo>
                <a:lnTo>
                  <a:pt x="104" y="218"/>
                </a:lnTo>
                <a:lnTo>
                  <a:pt x="104" y="219"/>
                </a:lnTo>
                <a:lnTo>
                  <a:pt x="103" y="219"/>
                </a:lnTo>
                <a:lnTo>
                  <a:pt x="101" y="218"/>
                </a:lnTo>
                <a:lnTo>
                  <a:pt x="100" y="217"/>
                </a:lnTo>
                <a:lnTo>
                  <a:pt x="99" y="217"/>
                </a:lnTo>
                <a:lnTo>
                  <a:pt x="99" y="216"/>
                </a:lnTo>
                <a:lnTo>
                  <a:pt x="98" y="216"/>
                </a:lnTo>
                <a:lnTo>
                  <a:pt x="98" y="215"/>
                </a:lnTo>
                <a:lnTo>
                  <a:pt x="98" y="216"/>
                </a:lnTo>
                <a:lnTo>
                  <a:pt x="97" y="216"/>
                </a:lnTo>
                <a:lnTo>
                  <a:pt x="97" y="216"/>
                </a:lnTo>
                <a:lnTo>
                  <a:pt x="96" y="217"/>
                </a:lnTo>
                <a:lnTo>
                  <a:pt x="96" y="217"/>
                </a:lnTo>
                <a:lnTo>
                  <a:pt x="96" y="218"/>
                </a:lnTo>
                <a:lnTo>
                  <a:pt x="95" y="219"/>
                </a:lnTo>
                <a:lnTo>
                  <a:pt x="95" y="219"/>
                </a:lnTo>
                <a:lnTo>
                  <a:pt x="94" y="220"/>
                </a:lnTo>
                <a:lnTo>
                  <a:pt x="94" y="220"/>
                </a:lnTo>
                <a:lnTo>
                  <a:pt x="94" y="221"/>
                </a:lnTo>
                <a:lnTo>
                  <a:pt x="94" y="221"/>
                </a:lnTo>
                <a:lnTo>
                  <a:pt x="93" y="222"/>
                </a:lnTo>
                <a:lnTo>
                  <a:pt x="93" y="222"/>
                </a:lnTo>
                <a:lnTo>
                  <a:pt x="93" y="223"/>
                </a:lnTo>
                <a:lnTo>
                  <a:pt x="93" y="223"/>
                </a:lnTo>
                <a:lnTo>
                  <a:pt x="92" y="223"/>
                </a:lnTo>
                <a:lnTo>
                  <a:pt x="92" y="222"/>
                </a:lnTo>
                <a:lnTo>
                  <a:pt x="91" y="222"/>
                </a:lnTo>
                <a:lnTo>
                  <a:pt x="91" y="222"/>
                </a:lnTo>
                <a:lnTo>
                  <a:pt x="90" y="221"/>
                </a:lnTo>
                <a:lnTo>
                  <a:pt x="90" y="221"/>
                </a:lnTo>
                <a:lnTo>
                  <a:pt x="89" y="221"/>
                </a:lnTo>
                <a:lnTo>
                  <a:pt x="89" y="221"/>
                </a:lnTo>
                <a:lnTo>
                  <a:pt x="88" y="221"/>
                </a:lnTo>
                <a:lnTo>
                  <a:pt x="88" y="221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6" y="222"/>
                </a:lnTo>
                <a:lnTo>
                  <a:pt x="86" y="223"/>
                </a:lnTo>
                <a:lnTo>
                  <a:pt x="85" y="223"/>
                </a:lnTo>
                <a:lnTo>
                  <a:pt x="85" y="224"/>
                </a:lnTo>
                <a:lnTo>
                  <a:pt x="85" y="225"/>
                </a:lnTo>
                <a:lnTo>
                  <a:pt x="85" y="225"/>
                </a:lnTo>
                <a:lnTo>
                  <a:pt x="84" y="226"/>
                </a:lnTo>
                <a:lnTo>
                  <a:pt x="84" y="226"/>
                </a:lnTo>
                <a:lnTo>
                  <a:pt x="84" y="227"/>
                </a:lnTo>
                <a:lnTo>
                  <a:pt x="83" y="227"/>
                </a:lnTo>
                <a:lnTo>
                  <a:pt x="82" y="228"/>
                </a:lnTo>
                <a:lnTo>
                  <a:pt x="81" y="228"/>
                </a:lnTo>
                <a:lnTo>
                  <a:pt x="81" y="228"/>
                </a:lnTo>
                <a:lnTo>
                  <a:pt x="81" y="228"/>
                </a:lnTo>
                <a:lnTo>
                  <a:pt x="81" y="227"/>
                </a:lnTo>
                <a:lnTo>
                  <a:pt x="80" y="228"/>
                </a:lnTo>
                <a:lnTo>
                  <a:pt x="79" y="228"/>
                </a:lnTo>
                <a:lnTo>
                  <a:pt x="78" y="229"/>
                </a:lnTo>
                <a:lnTo>
                  <a:pt x="77" y="229"/>
                </a:lnTo>
                <a:lnTo>
                  <a:pt x="77" y="229"/>
                </a:lnTo>
                <a:lnTo>
                  <a:pt x="76" y="229"/>
                </a:lnTo>
                <a:lnTo>
                  <a:pt x="76" y="229"/>
                </a:lnTo>
                <a:lnTo>
                  <a:pt x="75" y="229"/>
                </a:lnTo>
                <a:lnTo>
                  <a:pt x="74" y="229"/>
                </a:lnTo>
                <a:lnTo>
                  <a:pt x="74" y="228"/>
                </a:lnTo>
                <a:lnTo>
                  <a:pt x="74" y="228"/>
                </a:lnTo>
                <a:lnTo>
                  <a:pt x="73" y="228"/>
                </a:lnTo>
                <a:lnTo>
                  <a:pt x="72" y="228"/>
                </a:lnTo>
                <a:lnTo>
                  <a:pt x="70" y="228"/>
                </a:lnTo>
                <a:lnTo>
                  <a:pt x="69" y="226"/>
                </a:lnTo>
                <a:lnTo>
                  <a:pt x="68" y="226"/>
                </a:lnTo>
                <a:lnTo>
                  <a:pt x="67" y="226"/>
                </a:lnTo>
                <a:lnTo>
                  <a:pt x="67" y="225"/>
                </a:lnTo>
                <a:lnTo>
                  <a:pt x="67" y="225"/>
                </a:lnTo>
                <a:lnTo>
                  <a:pt x="67" y="225"/>
                </a:lnTo>
                <a:lnTo>
                  <a:pt x="66" y="225"/>
                </a:lnTo>
                <a:lnTo>
                  <a:pt x="64" y="225"/>
                </a:lnTo>
                <a:lnTo>
                  <a:pt x="64" y="225"/>
                </a:lnTo>
                <a:lnTo>
                  <a:pt x="63" y="225"/>
                </a:lnTo>
                <a:lnTo>
                  <a:pt x="63" y="225"/>
                </a:lnTo>
                <a:lnTo>
                  <a:pt x="62" y="226"/>
                </a:lnTo>
                <a:lnTo>
                  <a:pt x="62" y="226"/>
                </a:lnTo>
                <a:lnTo>
                  <a:pt x="61" y="226"/>
                </a:lnTo>
                <a:lnTo>
                  <a:pt x="61" y="225"/>
                </a:lnTo>
                <a:lnTo>
                  <a:pt x="62" y="225"/>
                </a:lnTo>
                <a:lnTo>
                  <a:pt x="62" y="224"/>
                </a:lnTo>
                <a:lnTo>
                  <a:pt x="62" y="224"/>
                </a:lnTo>
                <a:lnTo>
                  <a:pt x="63" y="223"/>
                </a:lnTo>
                <a:lnTo>
                  <a:pt x="62" y="223"/>
                </a:lnTo>
                <a:lnTo>
                  <a:pt x="62" y="222"/>
                </a:lnTo>
                <a:lnTo>
                  <a:pt x="62" y="222"/>
                </a:lnTo>
                <a:lnTo>
                  <a:pt x="62" y="222"/>
                </a:lnTo>
                <a:lnTo>
                  <a:pt x="63" y="222"/>
                </a:lnTo>
                <a:lnTo>
                  <a:pt x="64" y="221"/>
                </a:lnTo>
                <a:lnTo>
                  <a:pt x="64" y="221"/>
                </a:lnTo>
                <a:lnTo>
                  <a:pt x="64" y="220"/>
                </a:lnTo>
                <a:lnTo>
                  <a:pt x="64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8"/>
                </a:lnTo>
                <a:lnTo>
                  <a:pt x="64" y="218"/>
                </a:lnTo>
                <a:lnTo>
                  <a:pt x="64" y="217"/>
                </a:lnTo>
                <a:lnTo>
                  <a:pt x="65" y="216"/>
                </a:lnTo>
                <a:lnTo>
                  <a:pt x="65" y="216"/>
                </a:lnTo>
                <a:lnTo>
                  <a:pt x="65" y="215"/>
                </a:lnTo>
                <a:lnTo>
                  <a:pt x="65" y="215"/>
                </a:lnTo>
                <a:lnTo>
                  <a:pt x="65" y="214"/>
                </a:lnTo>
                <a:lnTo>
                  <a:pt x="65" y="214"/>
                </a:lnTo>
                <a:lnTo>
                  <a:pt x="65" y="213"/>
                </a:lnTo>
                <a:lnTo>
                  <a:pt x="64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3" y="211"/>
                </a:lnTo>
                <a:lnTo>
                  <a:pt x="64" y="211"/>
                </a:lnTo>
                <a:lnTo>
                  <a:pt x="64" y="211"/>
                </a:lnTo>
                <a:lnTo>
                  <a:pt x="64" y="210"/>
                </a:lnTo>
                <a:lnTo>
                  <a:pt x="65" y="210"/>
                </a:lnTo>
                <a:lnTo>
                  <a:pt x="65" y="210"/>
                </a:lnTo>
                <a:lnTo>
                  <a:pt x="65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0"/>
                </a:lnTo>
                <a:lnTo>
                  <a:pt x="68" y="210"/>
                </a:lnTo>
                <a:lnTo>
                  <a:pt x="68" y="209"/>
                </a:lnTo>
                <a:lnTo>
                  <a:pt x="68" y="209"/>
                </a:lnTo>
                <a:lnTo>
                  <a:pt x="68" y="208"/>
                </a:lnTo>
                <a:lnTo>
                  <a:pt x="68" y="208"/>
                </a:lnTo>
                <a:lnTo>
                  <a:pt x="69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7"/>
                </a:lnTo>
                <a:lnTo>
                  <a:pt x="70" y="207"/>
                </a:lnTo>
                <a:lnTo>
                  <a:pt x="70" y="206"/>
                </a:lnTo>
                <a:lnTo>
                  <a:pt x="71" y="206"/>
                </a:lnTo>
                <a:lnTo>
                  <a:pt x="70" y="206"/>
                </a:lnTo>
                <a:lnTo>
                  <a:pt x="70" y="206"/>
                </a:lnTo>
                <a:lnTo>
                  <a:pt x="70" y="205"/>
                </a:lnTo>
                <a:lnTo>
                  <a:pt x="70" y="205"/>
                </a:lnTo>
                <a:lnTo>
                  <a:pt x="70" y="204"/>
                </a:lnTo>
                <a:lnTo>
                  <a:pt x="70" y="204"/>
                </a:lnTo>
                <a:lnTo>
                  <a:pt x="70" y="203"/>
                </a:lnTo>
                <a:lnTo>
                  <a:pt x="69" y="203"/>
                </a:lnTo>
                <a:lnTo>
                  <a:pt x="70" y="203"/>
                </a:lnTo>
                <a:lnTo>
                  <a:pt x="70" y="201"/>
                </a:lnTo>
                <a:lnTo>
                  <a:pt x="70" y="201"/>
                </a:lnTo>
                <a:lnTo>
                  <a:pt x="70" y="200"/>
                </a:lnTo>
                <a:lnTo>
                  <a:pt x="70" y="200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2" y="198"/>
                </a:lnTo>
                <a:lnTo>
                  <a:pt x="72" y="198"/>
                </a:lnTo>
                <a:lnTo>
                  <a:pt x="71" y="197"/>
                </a:lnTo>
                <a:lnTo>
                  <a:pt x="72" y="197"/>
                </a:lnTo>
                <a:lnTo>
                  <a:pt x="71" y="197"/>
                </a:lnTo>
                <a:lnTo>
                  <a:pt x="72" y="196"/>
                </a:lnTo>
                <a:lnTo>
                  <a:pt x="72" y="196"/>
                </a:lnTo>
                <a:lnTo>
                  <a:pt x="72" y="196"/>
                </a:lnTo>
                <a:lnTo>
                  <a:pt x="71" y="195"/>
                </a:lnTo>
                <a:lnTo>
                  <a:pt x="71" y="195"/>
                </a:lnTo>
                <a:lnTo>
                  <a:pt x="70" y="194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69" y="193"/>
                </a:lnTo>
                <a:lnTo>
                  <a:pt x="69" y="194"/>
                </a:lnTo>
                <a:lnTo>
                  <a:pt x="68" y="194"/>
                </a:lnTo>
                <a:lnTo>
                  <a:pt x="68" y="193"/>
                </a:lnTo>
                <a:lnTo>
                  <a:pt x="67" y="193"/>
                </a:lnTo>
                <a:lnTo>
                  <a:pt x="66" y="193"/>
                </a:lnTo>
                <a:lnTo>
                  <a:pt x="66" y="192"/>
                </a:lnTo>
                <a:lnTo>
                  <a:pt x="65" y="192"/>
                </a:lnTo>
                <a:lnTo>
                  <a:pt x="64" y="192"/>
                </a:lnTo>
                <a:lnTo>
                  <a:pt x="64" y="191"/>
                </a:lnTo>
                <a:lnTo>
                  <a:pt x="63" y="192"/>
                </a:lnTo>
                <a:lnTo>
                  <a:pt x="63" y="191"/>
                </a:lnTo>
                <a:lnTo>
                  <a:pt x="63" y="191"/>
                </a:lnTo>
                <a:lnTo>
                  <a:pt x="63" y="190"/>
                </a:lnTo>
                <a:lnTo>
                  <a:pt x="63" y="190"/>
                </a:lnTo>
                <a:lnTo>
                  <a:pt x="62" y="190"/>
                </a:lnTo>
                <a:lnTo>
                  <a:pt x="62" y="190"/>
                </a:lnTo>
                <a:lnTo>
                  <a:pt x="61" y="190"/>
                </a:lnTo>
                <a:lnTo>
                  <a:pt x="61" y="189"/>
                </a:lnTo>
                <a:lnTo>
                  <a:pt x="60" y="189"/>
                </a:lnTo>
                <a:lnTo>
                  <a:pt x="60" y="190"/>
                </a:lnTo>
                <a:lnTo>
                  <a:pt x="59" y="190"/>
                </a:lnTo>
                <a:lnTo>
                  <a:pt x="59" y="189"/>
                </a:lnTo>
                <a:lnTo>
                  <a:pt x="59" y="189"/>
                </a:lnTo>
                <a:lnTo>
                  <a:pt x="58" y="189"/>
                </a:lnTo>
                <a:lnTo>
                  <a:pt x="58" y="189"/>
                </a:lnTo>
                <a:lnTo>
                  <a:pt x="57" y="189"/>
                </a:lnTo>
                <a:lnTo>
                  <a:pt x="57" y="188"/>
                </a:lnTo>
                <a:lnTo>
                  <a:pt x="57" y="188"/>
                </a:lnTo>
                <a:lnTo>
                  <a:pt x="57" y="187"/>
                </a:lnTo>
                <a:lnTo>
                  <a:pt x="57" y="187"/>
                </a:lnTo>
                <a:lnTo>
                  <a:pt x="56" y="187"/>
                </a:lnTo>
                <a:lnTo>
                  <a:pt x="57" y="187"/>
                </a:lnTo>
                <a:lnTo>
                  <a:pt x="57" y="186"/>
                </a:lnTo>
                <a:lnTo>
                  <a:pt x="57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6" y="184"/>
                </a:lnTo>
                <a:lnTo>
                  <a:pt x="56" y="183"/>
                </a:lnTo>
                <a:lnTo>
                  <a:pt x="56" y="183"/>
                </a:lnTo>
                <a:lnTo>
                  <a:pt x="56" y="183"/>
                </a:lnTo>
                <a:lnTo>
                  <a:pt x="56" y="183"/>
                </a:lnTo>
                <a:lnTo>
                  <a:pt x="55" y="183"/>
                </a:lnTo>
                <a:lnTo>
                  <a:pt x="55" y="182"/>
                </a:lnTo>
                <a:lnTo>
                  <a:pt x="55" y="182"/>
                </a:lnTo>
                <a:lnTo>
                  <a:pt x="55" y="181"/>
                </a:lnTo>
                <a:lnTo>
                  <a:pt x="55" y="181"/>
                </a:lnTo>
                <a:lnTo>
                  <a:pt x="55" y="180"/>
                </a:lnTo>
                <a:lnTo>
                  <a:pt x="55" y="180"/>
                </a:lnTo>
                <a:lnTo>
                  <a:pt x="54" y="179"/>
                </a:lnTo>
                <a:lnTo>
                  <a:pt x="54" y="179"/>
                </a:lnTo>
                <a:lnTo>
                  <a:pt x="54" y="178"/>
                </a:lnTo>
                <a:lnTo>
                  <a:pt x="53" y="178"/>
                </a:lnTo>
                <a:lnTo>
                  <a:pt x="53" y="178"/>
                </a:lnTo>
                <a:lnTo>
                  <a:pt x="53" y="177"/>
                </a:lnTo>
                <a:lnTo>
                  <a:pt x="53" y="177"/>
                </a:lnTo>
                <a:lnTo>
                  <a:pt x="53" y="177"/>
                </a:lnTo>
                <a:lnTo>
                  <a:pt x="53" y="174"/>
                </a:lnTo>
                <a:lnTo>
                  <a:pt x="53" y="174"/>
                </a:lnTo>
                <a:lnTo>
                  <a:pt x="53" y="173"/>
                </a:lnTo>
                <a:lnTo>
                  <a:pt x="52" y="173"/>
                </a:lnTo>
                <a:lnTo>
                  <a:pt x="52" y="173"/>
                </a:lnTo>
                <a:lnTo>
                  <a:pt x="52" y="173"/>
                </a:lnTo>
                <a:lnTo>
                  <a:pt x="51" y="172"/>
                </a:lnTo>
                <a:lnTo>
                  <a:pt x="51" y="172"/>
                </a:lnTo>
                <a:lnTo>
                  <a:pt x="51" y="171"/>
                </a:lnTo>
                <a:lnTo>
                  <a:pt x="51" y="171"/>
                </a:lnTo>
                <a:lnTo>
                  <a:pt x="51" y="171"/>
                </a:lnTo>
                <a:lnTo>
                  <a:pt x="50" y="171"/>
                </a:lnTo>
                <a:lnTo>
                  <a:pt x="50" y="170"/>
                </a:lnTo>
                <a:lnTo>
                  <a:pt x="50" y="170"/>
                </a:lnTo>
                <a:lnTo>
                  <a:pt x="49" y="169"/>
                </a:lnTo>
                <a:lnTo>
                  <a:pt x="49" y="169"/>
                </a:lnTo>
                <a:lnTo>
                  <a:pt x="49" y="168"/>
                </a:lnTo>
                <a:lnTo>
                  <a:pt x="48" y="168"/>
                </a:lnTo>
                <a:lnTo>
                  <a:pt x="48" y="167"/>
                </a:lnTo>
                <a:lnTo>
                  <a:pt x="48" y="167"/>
                </a:lnTo>
                <a:lnTo>
                  <a:pt x="48" y="167"/>
                </a:lnTo>
                <a:lnTo>
                  <a:pt x="48" y="166"/>
                </a:lnTo>
                <a:lnTo>
                  <a:pt x="48" y="166"/>
                </a:lnTo>
                <a:lnTo>
                  <a:pt x="48" y="165"/>
                </a:lnTo>
                <a:lnTo>
                  <a:pt x="48" y="165"/>
                </a:lnTo>
                <a:lnTo>
                  <a:pt x="47" y="165"/>
                </a:lnTo>
                <a:lnTo>
                  <a:pt x="47" y="164"/>
                </a:lnTo>
                <a:lnTo>
                  <a:pt x="47" y="164"/>
                </a:lnTo>
                <a:lnTo>
                  <a:pt x="47" y="164"/>
                </a:lnTo>
                <a:lnTo>
                  <a:pt x="47" y="163"/>
                </a:lnTo>
                <a:lnTo>
                  <a:pt x="47" y="163"/>
                </a:lnTo>
                <a:lnTo>
                  <a:pt x="47" y="163"/>
                </a:lnTo>
                <a:lnTo>
                  <a:pt x="46" y="162"/>
                </a:lnTo>
                <a:lnTo>
                  <a:pt x="46" y="162"/>
                </a:lnTo>
                <a:lnTo>
                  <a:pt x="46" y="162"/>
                </a:lnTo>
                <a:lnTo>
                  <a:pt x="45" y="162"/>
                </a:lnTo>
                <a:lnTo>
                  <a:pt x="43" y="163"/>
                </a:lnTo>
                <a:lnTo>
                  <a:pt x="43" y="163"/>
                </a:lnTo>
                <a:lnTo>
                  <a:pt x="42" y="163"/>
                </a:lnTo>
                <a:lnTo>
                  <a:pt x="42" y="163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1" y="162"/>
                </a:lnTo>
                <a:lnTo>
                  <a:pt x="41" y="162"/>
                </a:lnTo>
                <a:lnTo>
                  <a:pt x="40" y="161"/>
                </a:lnTo>
                <a:lnTo>
                  <a:pt x="40" y="161"/>
                </a:lnTo>
                <a:lnTo>
                  <a:pt x="40" y="161"/>
                </a:lnTo>
                <a:lnTo>
                  <a:pt x="39" y="161"/>
                </a:lnTo>
                <a:lnTo>
                  <a:pt x="39" y="161"/>
                </a:lnTo>
                <a:lnTo>
                  <a:pt x="38" y="162"/>
                </a:lnTo>
                <a:lnTo>
                  <a:pt x="38" y="162"/>
                </a:lnTo>
                <a:lnTo>
                  <a:pt x="37" y="162"/>
                </a:lnTo>
                <a:lnTo>
                  <a:pt x="37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3"/>
                </a:lnTo>
                <a:lnTo>
                  <a:pt x="36" y="163"/>
                </a:lnTo>
                <a:lnTo>
                  <a:pt x="35" y="162"/>
                </a:lnTo>
                <a:lnTo>
                  <a:pt x="35" y="162"/>
                </a:lnTo>
                <a:lnTo>
                  <a:pt x="35" y="162"/>
                </a:lnTo>
                <a:lnTo>
                  <a:pt x="35" y="162"/>
                </a:lnTo>
                <a:lnTo>
                  <a:pt x="35" y="161"/>
                </a:lnTo>
                <a:lnTo>
                  <a:pt x="35" y="161"/>
                </a:lnTo>
                <a:lnTo>
                  <a:pt x="35" y="160"/>
                </a:lnTo>
                <a:lnTo>
                  <a:pt x="35" y="159"/>
                </a:lnTo>
                <a:lnTo>
                  <a:pt x="35" y="159"/>
                </a:lnTo>
                <a:lnTo>
                  <a:pt x="35" y="158"/>
                </a:lnTo>
                <a:lnTo>
                  <a:pt x="35" y="158"/>
                </a:lnTo>
                <a:lnTo>
                  <a:pt x="34" y="157"/>
                </a:lnTo>
                <a:lnTo>
                  <a:pt x="34" y="157"/>
                </a:lnTo>
                <a:lnTo>
                  <a:pt x="34" y="156"/>
                </a:lnTo>
                <a:lnTo>
                  <a:pt x="33" y="156"/>
                </a:lnTo>
                <a:lnTo>
                  <a:pt x="33" y="157"/>
                </a:lnTo>
                <a:lnTo>
                  <a:pt x="32" y="157"/>
                </a:lnTo>
                <a:lnTo>
                  <a:pt x="31" y="156"/>
                </a:lnTo>
                <a:lnTo>
                  <a:pt x="30" y="156"/>
                </a:lnTo>
                <a:lnTo>
                  <a:pt x="29" y="157"/>
                </a:lnTo>
                <a:lnTo>
                  <a:pt x="29" y="156"/>
                </a:lnTo>
                <a:lnTo>
                  <a:pt x="28" y="156"/>
                </a:lnTo>
                <a:lnTo>
                  <a:pt x="28" y="156"/>
                </a:lnTo>
                <a:lnTo>
                  <a:pt x="27" y="156"/>
                </a:lnTo>
                <a:lnTo>
                  <a:pt x="27" y="156"/>
                </a:lnTo>
                <a:lnTo>
                  <a:pt x="26" y="156"/>
                </a:lnTo>
                <a:lnTo>
                  <a:pt x="26" y="156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4"/>
                </a:lnTo>
                <a:lnTo>
                  <a:pt x="26" y="154"/>
                </a:lnTo>
                <a:lnTo>
                  <a:pt x="26" y="153"/>
                </a:lnTo>
                <a:lnTo>
                  <a:pt x="25" y="153"/>
                </a:lnTo>
                <a:lnTo>
                  <a:pt x="25" y="153"/>
                </a:lnTo>
                <a:lnTo>
                  <a:pt x="25" y="153"/>
                </a:lnTo>
                <a:lnTo>
                  <a:pt x="24" y="153"/>
                </a:lnTo>
                <a:lnTo>
                  <a:pt x="24" y="152"/>
                </a:lnTo>
                <a:lnTo>
                  <a:pt x="24" y="152"/>
                </a:lnTo>
                <a:lnTo>
                  <a:pt x="24" y="151"/>
                </a:lnTo>
                <a:lnTo>
                  <a:pt x="24" y="151"/>
                </a:lnTo>
                <a:lnTo>
                  <a:pt x="24" y="151"/>
                </a:lnTo>
                <a:lnTo>
                  <a:pt x="25" y="151"/>
                </a:lnTo>
                <a:lnTo>
                  <a:pt x="25" y="150"/>
                </a:lnTo>
                <a:lnTo>
                  <a:pt x="25" y="150"/>
                </a:lnTo>
                <a:lnTo>
                  <a:pt x="25" y="150"/>
                </a:lnTo>
                <a:lnTo>
                  <a:pt x="26" y="149"/>
                </a:lnTo>
                <a:lnTo>
                  <a:pt x="26" y="149"/>
                </a:lnTo>
                <a:lnTo>
                  <a:pt x="26" y="149"/>
                </a:lnTo>
                <a:lnTo>
                  <a:pt x="26" y="148"/>
                </a:lnTo>
                <a:lnTo>
                  <a:pt x="25" y="148"/>
                </a:lnTo>
                <a:lnTo>
                  <a:pt x="25" y="149"/>
                </a:lnTo>
                <a:lnTo>
                  <a:pt x="24" y="149"/>
                </a:lnTo>
                <a:lnTo>
                  <a:pt x="24" y="148"/>
                </a:lnTo>
                <a:lnTo>
                  <a:pt x="24" y="149"/>
                </a:lnTo>
                <a:lnTo>
                  <a:pt x="23" y="149"/>
                </a:lnTo>
                <a:lnTo>
                  <a:pt x="22" y="149"/>
                </a:lnTo>
                <a:lnTo>
                  <a:pt x="21" y="149"/>
                </a:lnTo>
                <a:lnTo>
                  <a:pt x="20" y="149"/>
                </a:lnTo>
                <a:lnTo>
                  <a:pt x="20" y="149"/>
                </a:lnTo>
                <a:lnTo>
                  <a:pt x="20" y="149"/>
                </a:lnTo>
                <a:lnTo>
                  <a:pt x="19" y="149"/>
                </a:lnTo>
                <a:lnTo>
                  <a:pt x="19" y="149"/>
                </a:lnTo>
                <a:lnTo>
                  <a:pt x="19" y="149"/>
                </a:lnTo>
                <a:lnTo>
                  <a:pt x="18" y="149"/>
                </a:lnTo>
                <a:lnTo>
                  <a:pt x="18" y="149"/>
                </a:lnTo>
                <a:lnTo>
                  <a:pt x="18" y="149"/>
                </a:lnTo>
                <a:lnTo>
                  <a:pt x="17" y="149"/>
                </a:lnTo>
                <a:lnTo>
                  <a:pt x="17" y="149"/>
                </a:lnTo>
                <a:lnTo>
                  <a:pt x="16" y="149"/>
                </a:lnTo>
                <a:lnTo>
                  <a:pt x="16" y="149"/>
                </a:lnTo>
                <a:lnTo>
                  <a:pt x="16" y="149"/>
                </a:lnTo>
                <a:lnTo>
                  <a:pt x="15" y="149"/>
                </a:lnTo>
                <a:lnTo>
                  <a:pt x="15" y="149"/>
                </a:lnTo>
                <a:lnTo>
                  <a:pt x="14" y="148"/>
                </a:lnTo>
                <a:lnTo>
                  <a:pt x="14" y="148"/>
                </a:lnTo>
                <a:lnTo>
                  <a:pt x="14" y="149"/>
                </a:lnTo>
                <a:lnTo>
                  <a:pt x="13" y="149"/>
                </a:lnTo>
                <a:lnTo>
                  <a:pt x="13" y="149"/>
                </a:lnTo>
                <a:lnTo>
                  <a:pt x="13" y="150"/>
                </a:lnTo>
                <a:lnTo>
                  <a:pt x="13" y="150"/>
                </a:lnTo>
                <a:lnTo>
                  <a:pt x="13" y="150"/>
                </a:lnTo>
                <a:lnTo>
                  <a:pt x="12" y="150"/>
                </a:lnTo>
                <a:lnTo>
                  <a:pt x="12" y="150"/>
                </a:lnTo>
                <a:lnTo>
                  <a:pt x="11" y="150"/>
                </a:lnTo>
                <a:lnTo>
                  <a:pt x="10" y="150"/>
                </a:lnTo>
                <a:lnTo>
                  <a:pt x="10" y="151"/>
                </a:lnTo>
                <a:lnTo>
                  <a:pt x="10" y="151"/>
                </a:lnTo>
                <a:lnTo>
                  <a:pt x="9" y="151"/>
                </a:lnTo>
                <a:lnTo>
                  <a:pt x="9" y="151"/>
                </a:lnTo>
                <a:lnTo>
                  <a:pt x="8" y="151"/>
                </a:lnTo>
                <a:lnTo>
                  <a:pt x="8" y="151"/>
                </a:lnTo>
                <a:lnTo>
                  <a:pt x="7" y="151"/>
                </a:lnTo>
                <a:lnTo>
                  <a:pt x="7" y="151"/>
                </a:lnTo>
                <a:lnTo>
                  <a:pt x="6" y="151"/>
                </a:lnTo>
                <a:lnTo>
                  <a:pt x="6" y="151"/>
                </a:lnTo>
                <a:lnTo>
                  <a:pt x="5" y="151"/>
                </a:lnTo>
                <a:lnTo>
                  <a:pt x="5" y="151"/>
                </a:lnTo>
                <a:lnTo>
                  <a:pt x="4" y="151"/>
                </a:lnTo>
                <a:lnTo>
                  <a:pt x="4" y="151"/>
                </a:lnTo>
                <a:lnTo>
                  <a:pt x="3" y="151"/>
                </a:lnTo>
                <a:lnTo>
                  <a:pt x="3" y="151"/>
                </a:lnTo>
                <a:lnTo>
                  <a:pt x="2" y="150"/>
                </a:lnTo>
                <a:lnTo>
                  <a:pt x="1" y="149"/>
                </a:lnTo>
                <a:lnTo>
                  <a:pt x="0" y="149"/>
                </a:lnTo>
                <a:lnTo>
                  <a:pt x="1" y="149"/>
                </a:lnTo>
                <a:lnTo>
                  <a:pt x="1" y="149"/>
                </a:lnTo>
                <a:lnTo>
                  <a:pt x="2" y="149"/>
                </a:lnTo>
                <a:lnTo>
                  <a:pt x="2" y="149"/>
                </a:lnTo>
                <a:lnTo>
                  <a:pt x="3" y="148"/>
                </a:lnTo>
                <a:lnTo>
                  <a:pt x="3" y="148"/>
                </a:lnTo>
                <a:lnTo>
                  <a:pt x="4" y="148"/>
                </a:lnTo>
                <a:lnTo>
                  <a:pt x="5" y="148"/>
                </a:lnTo>
                <a:lnTo>
                  <a:pt x="5" y="147"/>
                </a:lnTo>
                <a:lnTo>
                  <a:pt x="6" y="147"/>
                </a:lnTo>
                <a:lnTo>
                  <a:pt x="6" y="146"/>
                </a:lnTo>
                <a:lnTo>
                  <a:pt x="6" y="145"/>
                </a:lnTo>
                <a:lnTo>
                  <a:pt x="7" y="145"/>
                </a:lnTo>
                <a:lnTo>
                  <a:pt x="7" y="144"/>
                </a:lnTo>
                <a:lnTo>
                  <a:pt x="7" y="144"/>
                </a:lnTo>
                <a:lnTo>
                  <a:pt x="7" y="144"/>
                </a:lnTo>
                <a:lnTo>
                  <a:pt x="8" y="143"/>
                </a:lnTo>
                <a:lnTo>
                  <a:pt x="8" y="143"/>
                </a:lnTo>
                <a:lnTo>
                  <a:pt x="9" y="143"/>
                </a:lnTo>
                <a:lnTo>
                  <a:pt x="9" y="144"/>
                </a:lnTo>
                <a:lnTo>
                  <a:pt x="10" y="144"/>
                </a:lnTo>
                <a:lnTo>
                  <a:pt x="10" y="144"/>
                </a:lnTo>
                <a:lnTo>
                  <a:pt x="11" y="144"/>
                </a:lnTo>
                <a:lnTo>
                  <a:pt x="11" y="144"/>
                </a:lnTo>
                <a:lnTo>
                  <a:pt x="12" y="144"/>
                </a:lnTo>
                <a:lnTo>
                  <a:pt x="12" y="143"/>
                </a:lnTo>
                <a:lnTo>
                  <a:pt x="12" y="143"/>
                </a:lnTo>
                <a:lnTo>
                  <a:pt x="13" y="143"/>
                </a:lnTo>
                <a:lnTo>
                  <a:pt x="13" y="143"/>
                </a:lnTo>
                <a:lnTo>
                  <a:pt x="13" y="143"/>
                </a:lnTo>
                <a:lnTo>
                  <a:pt x="13" y="142"/>
                </a:lnTo>
                <a:lnTo>
                  <a:pt x="14" y="142"/>
                </a:lnTo>
                <a:lnTo>
                  <a:pt x="14" y="142"/>
                </a:lnTo>
                <a:lnTo>
                  <a:pt x="15" y="142"/>
                </a:lnTo>
                <a:lnTo>
                  <a:pt x="15" y="142"/>
                </a:lnTo>
                <a:lnTo>
                  <a:pt x="16" y="142"/>
                </a:lnTo>
                <a:lnTo>
                  <a:pt x="16" y="141"/>
                </a:lnTo>
                <a:lnTo>
                  <a:pt x="16" y="140"/>
                </a:lnTo>
                <a:lnTo>
                  <a:pt x="16" y="139"/>
                </a:lnTo>
                <a:lnTo>
                  <a:pt x="16" y="139"/>
                </a:lnTo>
                <a:lnTo>
                  <a:pt x="16" y="139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7"/>
                </a:lnTo>
                <a:lnTo>
                  <a:pt x="16" y="137"/>
                </a:lnTo>
                <a:lnTo>
                  <a:pt x="17" y="137"/>
                </a:lnTo>
                <a:lnTo>
                  <a:pt x="18" y="137"/>
                </a:lnTo>
                <a:lnTo>
                  <a:pt x="19" y="137"/>
                </a:lnTo>
                <a:lnTo>
                  <a:pt x="19" y="136"/>
                </a:lnTo>
                <a:lnTo>
                  <a:pt x="19" y="136"/>
                </a:lnTo>
                <a:lnTo>
                  <a:pt x="20" y="136"/>
                </a:lnTo>
                <a:lnTo>
                  <a:pt x="20" y="136"/>
                </a:lnTo>
                <a:lnTo>
                  <a:pt x="20" y="135"/>
                </a:lnTo>
                <a:lnTo>
                  <a:pt x="20" y="135"/>
                </a:lnTo>
                <a:lnTo>
                  <a:pt x="21" y="134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2" y="132"/>
                </a:lnTo>
                <a:lnTo>
                  <a:pt x="22" y="132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0"/>
                </a:lnTo>
                <a:lnTo>
                  <a:pt x="23" y="131"/>
                </a:lnTo>
                <a:lnTo>
                  <a:pt x="23" y="130"/>
                </a:lnTo>
                <a:lnTo>
                  <a:pt x="24" y="130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5" y="131"/>
                </a:lnTo>
                <a:lnTo>
                  <a:pt x="26" y="131"/>
                </a:lnTo>
                <a:lnTo>
                  <a:pt x="26" y="130"/>
                </a:lnTo>
                <a:lnTo>
                  <a:pt x="26" y="129"/>
                </a:lnTo>
                <a:lnTo>
                  <a:pt x="27" y="129"/>
                </a:lnTo>
                <a:lnTo>
                  <a:pt x="27" y="129"/>
                </a:lnTo>
                <a:lnTo>
                  <a:pt x="27" y="129"/>
                </a:lnTo>
                <a:lnTo>
                  <a:pt x="28" y="128"/>
                </a:lnTo>
                <a:lnTo>
                  <a:pt x="29" y="127"/>
                </a:lnTo>
                <a:lnTo>
                  <a:pt x="29" y="127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9" y="124"/>
                </a:lnTo>
                <a:lnTo>
                  <a:pt x="31" y="124"/>
                </a:lnTo>
                <a:lnTo>
                  <a:pt x="32" y="125"/>
                </a:lnTo>
                <a:lnTo>
                  <a:pt x="32" y="125"/>
                </a:lnTo>
                <a:lnTo>
                  <a:pt x="32" y="125"/>
                </a:lnTo>
                <a:lnTo>
                  <a:pt x="32" y="125"/>
                </a:lnTo>
                <a:lnTo>
                  <a:pt x="33" y="124"/>
                </a:lnTo>
                <a:lnTo>
                  <a:pt x="32" y="124"/>
                </a:lnTo>
                <a:lnTo>
                  <a:pt x="32" y="123"/>
                </a:lnTo>
                <a:lnTo>
                  <a:pt x="32" y="123"/>
                </a:lnTo>
                <a:lnTo>
                  <a:pt x="33" y="123"/>
                </a:lnTo>
                <a:lnTo>
                  <a:pt x="33" y="122"/>
                </a:lnTo>
                <a:lnTo>
                  <a:pt x="33" y="121"/>
                </a:lnTo>
                <a:lnTo>
                  <a:pt x="33" y="120"/>
                </a:lnTo>
                <a:lnTo>
                  <a:pt x="34" y="120"/>
                </a:lnTo>
                <a:lnTo>
                  <a:pt x="34" y="120"/>
                </a:lnTo>
                <a:lnTo>
                  <a:pt x="36" y="120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8"/>
                </a:lnTo>
                <a:lnTo>
                  <a:pt x="37" y="118"/>
                </a:lnTo>
                <a:lnTo>
                  <a:pt x="37" y="118"/>
                </a:lnTo>
                <a:lnTo>
                  <a:pt x="37" y="117"/>
                </a:lnTo>
                <a:lnTo>
                  <a:pt x="37" y="117"/>
                </a:lnTo>
                <a:lnTo>
                  <a:pt x="37" y="116"/>
                </a:lnTo>
                <a:lnTo>
                  <a:pt x="39" y="116"/>
                </a:lnTo>
                <a:lnTo>
                  <a:pt x="39" y="116"/>
                </a:lnTo>
                <a:lnTo>
                  <a:pt x="40" y="116"/>
                </a:lnTo>
                <a:lnTo>
                  <a:pt x="40" y="117"/>
                </a:lnTo>
                <a:lnTo>
                  <a:pt x="41" y="117"/>
                </a:lnTo>
                <a:lnTo>
                  <a:pt x="41" y="118"/>
                </a:lnTo>
                <a:lnTo>
                  <a:pt x="41" y="118"/>
                </a:lnTo>
                <a:lnTo>
                  <a:pt x="42" y="118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3" y="119"/>
                </a:lnTo>
                <a:lnTo>
                  <a:pt x="43" y="120"/>
                </a:lnTo>
                <a:lnTo>
                  <a:pt x="44" y="120"/>
                </a:lnTo>
                <a:lnTo>
                  <a:pt x="44" y="120"/>
                </a:lnTo>
                <a:lnTo>
                  <a:pt x="44" y="121"/>
                </a:lnTo>
                <a:lnTo>
                  <a:pt x="45" y="121"/>
                </a:lnTo>
                <a:lnTo>
                  <a:pt x="46" y="122"/>
                </a:lnTo>
                <a:lnTo>
                  <a:pt x="46" y="121"/>
                </a:lnTo>
                <a:lnTo>
                  <a:pt x="46" y="121"/>
                </a:lnTo>
                <a:lnTo>
                  <a:pt x="47" y="120"/>
                </a:lnTo>
                <a:lnTo>
                  <a:pt x="47" y="120"/>
                </a:lnTo>
                <a:lnTo>
                  <a:pt x="47" y="120"/>
                </a:lnTo>
                <a:lnTo>
                  <a:pt x="47" y="119"/>
                </a:lnTo>
                <a:lnTo>
                  <a:pt x="47" y="119"/>
                </a:lnTo>
                <a:lnTo>
                  <a:pt x="47" y="118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6"/>
                </a:lnTo>
                <a:lnTo>
                  <a:pt x="47" y="116"/>
                </a:lnTo>
                <a:lnTo>
                  <a:pt x="47" y="116"/>
                </a:lnTo>
                <a:lnTo>
                  <a:pt x="48" y="116"/>
                </a:lnTo>
                <a:lnTo>
                  <a:pt x="48" y="116"/>
                </a:lnTo>
                <a:lnTo>
                  <a:pt x="49" y="115"/>
                </a:lnTo>
                <a:lnTo>
                  <a:pt x="49" y="115"/>
                </a:lnTo>
                <a:lnTo>
                  <a:pt x="48" y="114"/>
                </a:lnTo>
                <a:lnTo>
                  <a:pt x="48" y="114"/>
                </a:lnTo>
                <a:lnTo>
                  <a:pt x="48" y="113"/>
                </a:lnTo>
                <a:lnTo>
                  <a:pt x="48" y="113"/>
                </a:lnTo>
                <a:lnTo>
                  <a:pt x="48" y="113"/>
                </a:lnTo>
                <a:lnTo>
                  <a:pt x="48" y="112"/>
                </a:lnTo>
                <a:lnTo>
                  <a:pt x="49" y="112"/>
                </a:lnTo>
                <a:lnTo>
                  <a:pt x="50" y="112"/>
                </a:lnTo>
                <a:lnTo>
                  <a:pt x="51" y="112"/>
                </a:lnTo>
                <a:lnTo>
                  <a:pt x="51" y="113"/>
                </a:lnTo>
                <a:lnTo>
                  <a:pt x="51" y="113"/>
                </a:lnTo>
                <a:lnTo>
                  <a:pt x="51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4"/>
                </a:lnTo>
                <a:lnTo>
                  <a:pt x="52" y="114"/>
                </a:lnTo>
                <a:lnTo>
                  <a:pt x="53" y="114"/>
                </a:lnTo>
                <a:lnTo>
                  <a:pt x="53" y="115"/>
                </a:lnTo>
                <a:lnTo>
                  <a:pt x="54" y="114"/>
                </a:lnTo>
                <a:lnTo>
                  <a:pt x="55" y="115"/>
                </a:lnTo>
                <a:lnTo>
                  <a:pt x="55" y="114"/>
                </a:lnTo>
                <a:lnTo>
                  <a:pt x="56" y="114"/>
                </a:lnTo>
                <a:lnTo>
                  <a:pt x="56" y="113"/>
                </a:lnTo>
                <a:lnTo>
                  <a:pt x="56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2"/>
                </a:lnTo>
                <a:lnTo>
                  <a:pt x="57" y="112"/>
                </a:lnTo>
                <a:lnTo>
                  <a:pt x="57" y="111"/>
                </a:lnTo>
                <a:lnTo>
                  <a:pt x="56" y="111"/>
                </a:lnTo>
                <a:lnTo>
                  <a:pt x="56" y="110"/>
                </a:lnTo>
                <a:lnTo>
                  <a:pt x="57" y="109"/>
                </a:lnTo>
                <a:lnTo>
                  <a:pt x="57" y="109"/>
                </a:lnTo>
                <a:lnTo>
                  <a:pt x="57" y="108"/>
                </a:lnTo>
                <a:lnTo>
                  <a:pt x="58" y="108"/>
                </a:lnTo>
                <a:lnTo>
                  <a:pt x="58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3"/>
                </a:lnTo>
                <a:lnTo>
                  <a:pt x="60" y="103"/>
                </a:lnTo>
                <a:lnTo>
                  <a:pt x="60" y="102"/>
                </a:lnTo>
                <a:lnTo>
                  <a:pt x="60" y="102"/>
                </a:lnTo>
                <a:lnTo>
                  <a:pt x="61" y="101"/>
                </a:lnTo>
                <a:lnTo>
                  <a:pt x="62" y="101"/>
                </a:lnTo>
                <a:lnTo>
                  <a:pt x="62" y="101"/>
                </a:lnTo>
                <a:lnTo>
                  <a:pt x="62" y="100"/>
                </a:lnTo>
                <a:lnTo>
                  <a:pt x="63" y="100"/>
                </a:lnTo>
                <a:lnTo>
                  <a:pt x="63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5" y="99"/>
                </a:lnTo>
                <a:lnTo>
                  <a:pt x="65" y="99"/>
                </a:lnTo>
                <a:lnTo>
                  <a:pt x="65" y="99"/>
                </a:lnTo>
                <a:lnTo>
                  <a:pt x="66" y="99"/>
                </a:lnTo>
                <a:lnTo>
                  <a:pt x="66" y="98"/>
                </a:lnTo>
                <a:lnTo>
                  <a:pt x="66" y="98"/>
                </a:lnTo>
                <a:lnTo>
                  <a:pt x="67" y="98"/>
                </a:lnTo>
                <a:lnTo>
                  <a:pt x="67" y="98"/>
                </a:lnTo>
                <a:lnTo>
                  <a:pt x="67" y="98"/>
                </a:lnTo>
                <a:lnTo>
                  <a:pt x="68" y="98"/>
                </a:lnTo>
                <a:lnTo>
                  <a:pt x="68" y="98"/>
                </a:lnTo>
                <a:lnTo>
                  <a:pt x="68" y="97"/>
                </a:lnTo>
                <a:lnTo>
                  <a:pt x="68" y="97"/>
                </a:lnTo>
                <a:lnTo>
                  <a:pt x="69" y="96"/>
                </a:lnTo>
                <a:lnTo>
                  <a:pt x="69" y="96"/>
                </a:lnTo>
                <a:lnTo>
                  <a:pt x="69" y="96"/>
                </a:lnTo>
                <a:lnTo>
                  <a:pt x="70" y="95"/>
                </a:lnTo>
                <a:lnTo>
                  <a:pt x="70" y="95"/>
                </a:lnTo>
                <a:lnTo>
                  <a:pt x="70" y="94"/>
                </a:lnTo>
                <a:lnTo>
                  <a:pt x="71" y="94"/>
                </a:lnTo>
                <a:lnTo>
                  <a:pt x="71" y="94"/>
                </a:lnTo>
                <a:lnTo>
                  <a:pt x="71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2"/>
                </a:lnTo>
                <a:lnTo>
                  <a:pt x="73" y="92"/>
                </a:lnTo>
                <a:lnTo>
                  <a:pt x="74" y="92"/>
                </a:lnTo>
                <a:lnTo>
                  <a:pt x="74" y="92"/>
                </a:lnTo>
                <a:lnTo>
                  <a:pt x="75" y="92"/>
                </a:lnTo>
                <a:lnTo>
                  <a:pt x="75" y="91"/>
                </a:lnTo>
                <a:lnTo>
                  <a:pt x="75" y="91"/>
                </a:lnTo>
                <a:lnTo>
                  <a:pt x="75" y="91"/>
                </a:lnTo>
                <a:lnTo>
                  <a:pt x="75" y="90"/>
                </a:lnTo>
                <a:lnTo>
                  <a:pt x="75" y="90"/>
                </a:lnTo>
                <a:lnTo>
                  <a:pt x="76" y="90"/>
                </a:lnTo>
                <a:lnTo>
                  <a:pt x="76" y="90"/>
                </a:lnTo>
                <a:lnTo>
                  <a:pt x="77" y="90"/>
                </a:lnTo>
                <a:lnTo>
                  <a:pt x="77" y="90"/>
                </a:lnTo>
                <a:lnTo>
                  <a:pt x="77" y="90"/>
                </a:lnTo>
                <a:lnTo>
                  <a:pt x="78" y="90"/>
                </a:lnTo>
                <a:lnTo>
                  <a:pt x="79" y="91"/>
                </a:lnTo>
                <a:lnTo>
                  <a:pt x="79" y="91"/>
                </a:lnTo>
                <a:lnTo>
                  <a:pt x="79" y="90"/>
                </a:lnTo>
                <a:lnTo>
                  <a:pt x="79" y="90"/>
                </a:lnTo>
                <a:lnTo>
                  <a:pt x="79" y="90"/>
                </a:lnTo>
                <a:lnTo>
                  <a:pt x="80" y="90"/>
                </a:lnTo>
                <a:lnTo>
                  <a:pt x="80" y="89"/>
                </a:lnTo>
                <a:lnTo>
                  <a:pt x="80" y="88"/>
                </a:lnTo>
                <a:lnTo>
                  <a:pt x="80" y="88"/>
                </a:lnTo>
                <a:lnTo>
                  <a:pt x="80" y="87"/>
                </a:lnTo>
                <a:lnTo>
                  <a:pt x="79" y="87"/>
                </a:lnTo>
                <a:lnTo>
                  <a:pt x="79" y="86"/>
                </a:lnTo>
                <a:lnTo>
                  <a:pt x="79" y="86"/>
                </a:lnTo>
                <a:lnTo>
                  <a:pt x="79" y="85"/>
                </a:lnTo>
                <a:lnTo>
                  <a:pt x="79" y="85"/>
                </a:lnTo>
                <a:lnTo>
                  <a:pt x="79" y="84"/>
                </a:lnTo>
                <a:lnTo>
                  <a:pt x="79" y="83"/>
                </a:lnTo>
                <a:lnTo>
                  <a:pt x="81" y="80"/>
                </a:lnTo>
                <a:lnTo>
                  <a:pt x="81" y="79"/>
                </a:lnTo>
                <a:lnTo>
                  <a:pt x="81" y="78"/>
                </a:lnTo>
                <a:lnTo>
                  <a:pt x="83" y="75"/>
                </a:lnTo>
                <a:lnTo>
                  <a:pt x="84" y="73"/>
                </a:lnTo>
                <a:lnTo>
                  <a:pt x="84" y="72"/>
                </a:lnTo>
                <a:lnTo>
                  <a:pt x="85" y="71"/>
                </a:lnTo>
                <a:lnTo>
                  <a:pt x="85" y="71"/>
                </a:lnTo>
                <a:lnTo>
                  <a:pt x="85" y="70"/>
                </a:lnTo>
                <a:lnTo>
                  <a:pt x="85" y="70"/>
                </a:lnTo>
                <a:lnTo>
                  <a:pt x="85" y="69"/>
                </a:lnTo>
                <a:lnTo>
                  <a:pt x="85" y="69"/>
                </a:lnTo>
                <a:lnTo>
                  <a:pt x="85" y="65"/>
                </a:lnTo>
                <a:lnTo>
                  <a:pt x="85" y="63"/>
                </a:lnTo>
                <a:lnTo>
                  <a:pt x="86" y="62"/>
                </a:lnTo>
                <a:lnTo>
                  <a:pt x="86" y="61"/>
                </a:lnTo>
                <a:lnTo>
                  <a:pt x="86" y="61"/>
                </a:lnTo>
                <a:lnTo>
                  <a:pt x="86" y="60"/>
                </a:lnTo>
                <a:lnTo>
                  <a:pt x="85" y="59"/>
                </a:lnTo>
                <a:lnTo>
                  <a:pt x="85" y="58"/>
                </a:lnTo>
                <a:lnTo>
                  <a:pt x="85" y="58"/>
                </a:lnTo>
                <a:lnTo>
                  <a:pt x="85" y="57"/>
                </a:lnTo>
                <a:lnTo>
                  <a:pt x="84" y="57"/>
                </a:lnTo>
                <a:lnTo>
                  <a:pt x="84" y="56"/>
                </a:lnTo>
                <a:lnTo>
                  <a:pt x="83" y="56"/>
                </a:lnTo>
                <a:lnTo>
                  <a:pt x="82" y="55"/>
                </a:lnTo>
                <a:lnTo>
                  <a:pt x="81" y="55"/>
                </a:lnTo>
                <a:lnTo>
                  <a:pt x="76" y="53"/>
                </a:lnTo>
                <a:lnTo>
                  <a:pt x="75" y="53"/>
                </a:lnTo>
                <a:lnTo>
                  <a:pt x="75" y="53"/>
                </a:lnTo>
                <a:lnTo>
                  <a:pt x="74" y="52"/>
                </a:lnTo>
                <a:lnTo>
                  <a:pt x="72" y="52"/>
                </a:lnTo>
                <a:lnTo>
                  <a:pt x="72" y="51"/>
                </a:lnTo>
                <a:lnTo>
                  <a:pt x="71" y="51"/>
                </a:lnTo>
                <a:lnTo>
                  <a:pt x="71" y="50"/>
                </a:lnTo>
                <a:lnTo>
                  <a:pt x="71" y="49"/>
                </a:lnTo>
                <a:lnTo>
                  <a:pt x="71" y="49"/>
                </a:lnTo>
                <a:lnTo>
                  <a:pt x="71" y="48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7"/>
                </a:lnTo>
                <a:lnTo>
                  <a:pt x="73" y="46"/>
                </a:lnTo>
                <a:lnTo>
                  <a:pt x="73" y="46"/>
                </a:lnTo>
                <a:lnTo>
                  <a:pt x="74" y="46"/>
                </a:lnTo>
                <a:lnTo>
                  <a:pt x="74" y="45"/>
                </a:lnTo>
                <a:lnTo>
                  <a:pt x="74" y="45"/>
                </a:lnTo>
                <a:lnTo>
                  <a:pt x="75" y="45"/>
                </a:lnTo>
                <a:lnTo>
                  <a:pt x="75" y="44"/>
                </a:lnTo>
                <a:lnTo>
                  <a:pt x="76" y="44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7" y="42"/>
                </a:lnTo>
                <a:lnTo>
                  <a:pt x="77" y="41"/>
                </a:lnTo>
                <a:lnTo>
                  <a:pt x="77" y="41"/>
                </a:lnTo>
                <a:lnTo>
                  <a:pt x="77" y="40"/>
                </a:lnTo>
                <a:lnTo>
                  <a:pt x="77" y="40"/>
                </a:lnTo>
                <a:lnTo>
                  <a:pt x="77" y="39"/>
                </a:lnTo>
                <a:lnTo>
                  <a:pt x="77" y="39"/>
                </a:lnTo>
                <a:lnTo>
                  <a:pt x="77" y="38"/>
                </a:lnTo>
                <a:lnTo>
                  <a:pt x="77" y="38"/>
                </a:lnTo>
                <a:lnTo>
                  <a:pt x="77" y="37"/>
                </a:lnTo>
                <a:lnTo>
                  <a:pt x="77" y="36"/>
                </a:lnTo>
                <a:lnTo>
                  <a:pt x="76" y="35"/>
                </a:lnTo>
                <a:lnTo>
                  <a:pt x="75" y="34"/>
                </a:lnTo>
                <a:lnTo>
                  <a:pt x="75" y="33"/>
                </a:lnTo>
                <a:lnTo>
                  <a:pt x="74" y="33"/>
                </a:lnTo>
                <a:lnTo>
                  <a:pt x="74" y="32"/>
                </a:lnTo>
                <a:lnTo>
                  <a:pt x="74" y="32"/>
                </a:lnTo>
                <a:lnTo>
                  <a:pt x="74" y="32"/>
                </a:lnTo>
                <a:lnTo>
                  <a:pt x="73" y="32"/>
                </a:lnTo>
                <a:lnTo>
                  <a:pt x="72" y="31"/>
                </a:lnTo>
                <a:lnTo>
                  <a:pt x="72" y="31"/>
                </a:lnTo>
                <a:lnTo>
                  <a:pt x="71" y="30"/>
                </a:lnTo>
                <a:lnTo>
                  <a:pt x="70" y="29"/>
                </a:lnTo>
                <a:lnTo>
                  <a:pt x="69" y="27"/>
                </a:lnTo>
                <a:lnTo>
                  <a:pt x="69" y="25"/>
                </a:lnTo>
                <a:lnTo>
                  <a:pt x="68" y="25"/>
                </a:lnTo>
                <a:lnTo>
                  <a:pt x="68" y="23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7" y="21"/>
                </a:lnTo>
                <a:lnTo>
                  <a:pt x="67" y="20"/>
                </a:lnTo>
                <a:lnTo>
                  <a:pt x="68" y="19"/>
                </a:lnTo>
                <a:lnTo>
                  <a:pt x="69" y="19"/>
                </a:lnTo>
                <a:lnTo>
                  <a:pt x="71" y="18"/>
                </a:lnTo>
                <a:lnTo>
                  <a:pt x="72" y="18"/>
                </a:lnTo>
                <a:lnTo>
                  <a:pt x="73" y="18"/>
                </a:lnTo>
                <a:lnTo>
                  <a:pt x="73" y="17"/>
                </a:lnTo>
                <a:lnTo>
                  <a:pt x="73" y="17"/>
                </a:lnTo>
                <a:lnTo>
                  <a:pt x="73" y="17"/>
                </a:lnTo>
                <a:lnTo>
                  <a:pt x="73" y="16"/>
                </a:lnTo>
                <a:lnTo>
                  <a:pt x="74" y="16"/>
                </a:lnTo>
                <a:lnTo>
                  <a:pt x="74" y="16"/>
                </a:lnTo>
                <a:lnTo>
                  <a:pt x="75" y="15"/>
                </a:lnTo>
                <a:lnTo>
                  <a:pt x="80" y="13"/>
                </a:lnTo>
                <a:lnTo>
                  <a:pt x="85" y="12"/>
                </a:lnTo>
                <a:lnTo>
                  <a:pt x="85" y="9"/>
                </a:lnTo>
                <a:lnTo>
                  <a:pt x="85" y="7"/>
                </a:lnTo>
                <a:lnTo>
                  <a:pt x="85" y="6"/>
                </a:lnTo>
                <a:lnTo>
                  <a:pt x="85" y="6"/>
                </a:lnTo>
                <a:lnTo>
                  <a:pt x="85" y="5"/>
                </a:lnTo>
                <a:lnTo>
                  <a:pt x="86" y="5"/>
                </a:lnTo>
                <a:lnTo>
                  <a:pt x="87" y="4"/>
                </a:lnTo>
                <a:lnTo>
                  <a:pt x="88" y="4"/>
                </a:lnTo>
                <a:lnTo>
                  <a:pt x="88" y="4"/>
                </a:lnTo>
                <a:lnTo>
                  <a:pt x="89" y="5"/>
                </a:lnTo>
                <a:lnTo>
                  <a:pt x="89" y="5"/>
                </a:lnTo>
                <a:lnTo>
                  <a:pt x="91" y="6"/>
                </a:lnTo>
                <a:lnTo>
                  <a:pt x="91" y="6"/>
                </a:lnTo>
                <a:lnTo>
                  <a:pt x="92" y="7"/>
                </a:lnTo>
                <a:lnTo>
                  <a:pt x="93" y="8"/>
                </a:lnTo>
                <a:lnTo>
                  <a:pt x="94" y="8"/>
                </a:lnTo>
                <a:lnTo>
                  <a:pt x="95" y="9"/>
                </a:lnTo>
                <a:lnTo>
                  <a:pt x="97" y="9"/>
                </a:lnTo>
                <a:lnTo>
                  <a:pt x="99" y="10"/>
                </a:lnTo>
                <a:lnTo>
                  <a:pt x="100" y="10"/>
                </a:lnTo>
                <a:lnTo>
                  <a:pt x="101" y="10"/>
                </a:lnTo>
                <a:lnTo>
                  <a:pt x="101" y="9"/>
                </a:lnTo>
                <a:lnTo>
                  <a:pt x="103" y="9"/>
                </a:lnTo>
                <a:lnTo>
                  <a:pt x="104" y="8"/>
                </a:lnTo>
                <a:lnTo>
                  <a:pt x="104" y="8"/>
                </a:lnTo>
                <a:lnTo>
                  <a:pt x="104" y="7"/>
                </a:lnTo>
                <a:lnTo>
                  <a:pt x="105" y="7"/>
                </a:lnTo>
                <a:lnTo>
                  <a:pt x="105" y="6"/>
                </a:lnTo>
                <a:lnTo>
                  <a:pt x="105" y="6"/>
                </a:lnTo>
                <a:lnTo>
                  <a:pt x="105" y="5"/>
                </a:lnTo>
                <a:lnTo>
                  <a:pt x="106" y="4"/>
                </a:lnTo>
                <a:lnTo>
                  <a:pt x="107" y="4"/>
                </a:lnTo>
                <a:lnTo>
                  <a:pt x="107" y="3"/>
                </a:lnTo>
                <a:lnTo>
                  <a:pt x="108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2" y="2"/>
                </a:lnTo>
                <a:lnTo>
                  <a:pt x="113" y="2"/>
                </a:lnTo>
                <a:lnTo>
                  <a:pt x="114" y="2"/>
                </a:lnTo>
                <a:lnTo>
                  <a:pt x="114" y="2"/>
                </a:lnTo>
                <a:lnTo>
                  <a:pt x="115" y="2"/>
                </a:lnTo>
                <a:lnTo>
                  <a:pt x="115" y="2"/>
                </a:lnTo>
                <a:lnTo>
                  <a:pt x="116" y="3"/>
                </a:lnTo>
                <a:lnTo>
                  <a:pt x="116" y="4"/>
                </a:lnTo>
                <a:lnTo>
                  <a:pt x="117" y="6"/>
                </a:lnTo>
                <a:lnTo>
                  <a:pt x="118" y="6"/>
                </a:lnTo>
                <a:lnTo>
                  <a:pt x="119" y="7"/>
                </a:lnTo>
                <a:lnTo>
                  <a:pt x="121" y="8"/>
                </a:lnTo>
                <a:lnTo>
                  <a:pt x="122" y="9"/>
                </a:lnTo>
                <a:lnTo>
                  <a:pt x="123" y="9"/>
                </a:lnTo>
                <a:lnTo>
                  <a:pt x="124" y="9"/>
                </a:lnTo>
                <a:lnTo>
                  <a:pt x="125" y="10"/>
                </a:lnTo>
                <a:lnTo>
                  <a:pt x="125" y="10"/>
                </a:lnTo>
                <a:lnTo>
                  <a:pt x="126" y="10"/>
                </a:lnTo>
                <a:lnTo>
                  <a:pt x="127" y="11"/>
                </a:lnTo>
                <a:lnTo>
                  <a:pt x="128" y="11"/>
                </a:lnTo>
                <a:lnTo>
                  <a:pt x="130" y="11"/>
                </a:lnTo>
                <a:lnTo>
                  <a:pt x="132" y="11"/>
                </a:lnTo>
                <a:lnTo>
                  <a:pt x="134" y="11"/>
                </a:lnTo>
                <a:lnTo>
                  <a:pt x="135" y="11"/>
                </a:lnTo>
                <a:lnTo>
                  <a:pt x="136" y="11"/>
                </a:lnTo>
                <a:lnTo>
                  <a:pt x="137" y="11"/>
                </a:lnTo>
                <a:lnTo>
                  <a:pt x="137" y="11"/>
                </a:lnTo>
                <a:lnTo>
                  <a:pt x="140" y="10"/>
                </a:lnTo>
                <a:lnTo>
                  <a:pt x="140" y="10"/>
                </a:lnTo>
                <a:lnTo>
                  <a:pt x="141" y="10"/>
                </a:lnTo>
                <a:lnTo>
                  <a:pt x="141" y="10"/>
                </a:lnTo>
                <a:lnTo>
                  <a:pt x="142" y="10"/>
                </a:lnTo>
                <a:lnTo>
                  <a:pt x="142" y="10"/>
                </a:lnTo>
                <a:lnTo>
                  <a:pt x="144" y="9"/>
                </a:lnTo>
                <a:lnTo>
                  <a:pt x="146" y="8"/>
                </a:lnTo>
                <a:lnTo>
                  <a:pt x="147" y="8"/>
                </a:lnTo>
                <a:lnTo>
                  <a:pt x="148" y="7"/>
                </a:lnTo>
                <a:lnTo>
                  <a:pt x="148" y="7"/>
                </a:lnTo>
                <a:lnTo>
                  <a:pt x="149" y="7"/>
                </a:lnTo>
                <a:lnTo>
                  <a:pt x="149" y="6"/>
                </a:lnTo>
                <a:lnTo>
                  <a:pt x="150" y="6"/>
                </a:lnTo>
                <a:lnTo>
                  <a:pt x="151" y="6"/>
                </a:lnTo>
                <a:lnTo>
                  <a:pt x="151" y="6"/>
                </a:lnTo>
                <a:lnTo>
                  <a:pt x="152" y="6"/>
                </a:lnTo>
                <a:lnTo>
                  <a:pt x="153" y="6"/>
                </a:lnTo>
                <a:lnTo>
                  <a:pt x="153" y="6"/>
                </a:lnTo>
                <a:lnTo>
                  <a:pt x="154" y="6"/>
                </a:lnTo>
                <a:lnTo>
                  <a:pt x="155" y="5"/>
                </a:lnTo>
                <a:lnTo>
                  <a:pt x="155" y="5"/>
                </a:lnTo>
                <a:lnTo>
                  <a:pt x="156" y="5"/>
                </a:lnTo>
                <a:lnTo>
                  <a:pt x="157" y="5"/>
                </a:lnTo>
                <a:lnTo>
                  <a:pt x="157" y="5"/>
                </a:lnTo>
                <a:lnTo>
                  <a:pt x="158" y="5"/>
                </a:lnTo>
                <a:lnTo>
                  <a:pt x="158" y="5"/>
                </a:lnTo>
                <a:lnTo>
                  <a:pt x="159" y="5"/>
                </a:lnTo>
                <a:lnTo>
                  <a:pt x="160" y="5"/>
                </a:lnTo>
                <a:lnTo>
                  <a:pt x="160" y="5"/>
                </a:lnTo>
                <a:lnTo>
                  <a:pt x="161" y="5"/>
                </a:lnTo>
                <a:lnTo>
                  <a:pt x="161" y="5"/>
                </a:lnTo>
                <a:lnTo>
                  <a:pt x="161" y="5"/>
                </a:lnTo>
                <a:lnTo>
                  <a:pt x="162" y="5"/>
                </a:lnTo>
                <a:lnTo>
                  <a:pt x="162" y="5"/>
                </a:lnTo>
                <a:lnTo>
                  <a:pt x="163" y="5"/>
                </a:lnTo>
                <a:lnTo>
                  <a:pt x="163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7" y="5"/>
                </a:lnTo>
                <a:lnTo>
                  <a:pt x="167" y="5"/>
                </a:lnTo>
                <a:lnTo>
                  <a:pt x="168" y="5"/>
                </a:lnTo>
                <a:lnTo>
                  <a:pt x="169" y="5"/>
                </a:lnTo>
                <a:lnTo>
                  <a:pt x="170" y="5"/>
                </a:lnTo>
                <a:lnTo>
                  <a:pt x="171" y="6"/>
                </a:lnTo>
                <a:lnTo>
                  <a:pt x="172" y="6"/>
                </a:lnTo>
                <a:lnTo>
                  <a:pt x="173" y="7"/>
                </a:lnTo>
                <a:lnTo>
                  <a:pt x="174" y="7"/>
                </a:lnTo>
                <a:lnTo>
                  <a:pt x="176" y="8"/>
                </a:lnTo>
                <a:lnTo>
                  <a:pt x="178" y="10"/>
                </a:lnTo>
                <a:lnTo>
                  <a:pt x="178" y="11"/>
                </a:lnTo>
                <a:lnTo>
                  <a:pt x="178" y="11"/>
                </a:lnTo>
                <a:lnTo>
                  <a:pt x="179" y="12"/>
                </a:lnTo>
                <a:lnTo>
                  <a:pt x="179" y="13"/>
                </a:lnTo>
                <a:lnTo>
                  <a:pt x="179" y="13"/>
                </a:lnTo>
                <a:lnTo>
                  <a:pt x="180" y="14"/>
                </a:lnTo>
                <a:lnTo>
                  <a:pt x="180" y="15"/>
                </a:lnTo>
                <a:lnTo>
                  <a:pt x="180" y="15"/>
                </a:lnTo>
                <a:lnTo>
                  <a:pt x="181" y="15"/>
                </a:lnTo>
                <a:lnTo>
                  <a:pt x="182" y="15"/>
                </a:lnTo>
                <a:lnTo>
                  <a:pt x="182" y="15"/>
                </a:lnTo>
                <a:lnTo>
                  <a:pt x="183" y="15"/>
                </a:lnTo>
                <a:lnTo>
                  <a:pt x="183" y="15"/>
                </a:lnTo>
                <a:lnTo>
                  <a:pt x="184" y="16"/>
                </a:lnTo>
                <a:lnTo>
                  <a:pt x="184" y="16"/>
                </a:lnTo>
                <a:lnTo>
                  <a:pt x="185" y="16"/>
                </a:lnTo>
                <a:lnTo>
                  <a:pt x="185" y="15"/>
                </a:lnTo>
                <a:lnTo>
                  <a:pt x="186" y="15"/>
                </a:lnTo>
                <a:lnTo>
                  <a:pt x="186" y="16"/>
                </a:lnTo>
                <a:lnTo>
                  <a:pt x="187" y="18"/>
                </a:lnTo>
                <a:lnTo>
                  <a:pt x="187" y="18"/>
                </a:lnTo>
                <a:lnTo>
                  <a:pt x="187" y="19"/>
                </a:lnTo>
                <a:lnTo>
                  <a:pt x="188" y="20"/>
                </a:lnTo>
                <a:lnTo>
                  <a:pt x="188" y="21"/>
                </a:lnTo>
                <a:lnTo>
                  <a:pt x="188" y="22"/>
                </a:lnTo>
                <a:lnTo>
                  <a:pt x="189" y="22"/>
                </a:lnTo>
                <a:lnTo>
                  <a:pt x="190" y="22"/>
                </a:lnTo>
                <a:lnTo>
                  <a:pt x="190" y="21"/>
                </a:lnTo>
                <a:lnTo>
                  <a:pt x="191" y="20"/>
                </a:lnTo>
                <a:lnTo>
                  <a:pt x="192" y="20"/>
                </a:lnTo>
                <a:lnTo>
                  <a:pt x="193" y="20"/>
                </a:lnTo>
                <a:lnTo>
                  <a:pt x="193" y="19"/>
                </a:lnTo>
                <a:lnTo>
                  <a:pt x="194" y="20"/>
                </a:lnTo>
                <a:lnTo>
                  <a:pt x="195" y="20"/>
                </a:lnTo>
                <a:lnTo>
                  <a:pt x="195" y="20"/>
                </a:lnTo>
                <a:lnTo>
                  <a:pt x="196" y="20"/>
                </a:lnTo>
                <a:lnTo>
                  <a:pt x="196" y="20"/>
                </a:lnTo>
                <a:lnTo>
                  <a:pt x="197" y="20"/>
                </a:lnTo>
                <a:lnTo>
                  <a:pt x="198" y="20"/>
                </a:lnTo>
                <a:lnTo>
                  <a:pt x="198" y="21"/>
                </a:lnTo>
                <a:lnTo>
                  <a:pt x="198" y="21"/>
                </a:lnTo>
                <a:lnTo>
                  <a:pt x="198" y="23"/>
                </a:lnTo>
                <a:lnTo>
                  <a:pt x="198" y="24"/>
                </a:lnTo>
                <a:lnTo>
                  <a:pt x="197" y="25"/>
                </a:lnTo>
                <a:lnTo>
                  <a:pt x="196" y="26"/>
                </a:lnTo>
                <a:lnTo>
                  <a:pt x="196" y="26"/>
                </a:lnTo>
                <a:lnTo>
                  <a:pt x="195" y="26"/>
                </a:lnTo>
                <a:lnTo>
                  <a:pt x="195" y="27"/>
                </a:lnTo>
                <a:lnTo>
                  <a:pt x="195" y="27"/>
                </a:lnTo>
                <a:lnTo>
                  <a:pt x="196" y="27"/>
                </a:lnTo>
                <a:lnTo>
                  <a:pt x="196" y="28"/>
                </a:lnTo>
                <a:lnTo>
                  <a:pt x="196" y="29"/>
                </a:lnTo>
                <a:lnTo>
                  <a:pt x="196" y="30"/>
                </a:lnTo>
                <a:lnTo>
                  <a:pt x="196" y="30"/>
                </a:lnTo>
                <a:lnTo>
                  <a:pt x="196" y="31"/>
                </a:lnTo>
                <a:lnTo>
                  <a:pt x="196" y="31"/>
                </a:lnTo>
                <a:lnTo>
                  <a:pt x="197" y="31"/>
                </a:lnTo>
                <a:lnTo>
                  <a:pt x="197" y="31"/>
                </a:lnTo>
                <a:lnTo>
                  <a:pt x="198" y="31"/>
                </a:lnTo>
                <a:lnTo>
                  <a:pt x="198" y="31"/>
                </a:lnTo>
                <a:lnTo>
                  <a:pt x="199" y="31"/>
                </a:lnTo>
                <a:lnTo>
                  <a:pt x="199" y="31"/>
                </a:lnTo>
                <a:lnTo>
                  <a:pt x="200" y="31"/>
                </a:lnTo>
                <a:lnTo>
                  <a:pt x="200" y="31"/>
                </a:lnTo>
                <a:lnTo>
                  <a:pt x="201" y="32"/>
                </a:lnTo>
                <a:lnTo>
                  <a:pt x="201" y="32"/>
                </a:lnTo>
                <a:lnTo>
                  <a:pt x="201" y="32"/>
                </a:lnTo>
                <a:lnTo>
                  <a:pt x="202" y="34"/>
                </a:lnTo>
                <a:lnTo>
                  <a:pt x="202" y="34"/>
                </a:lnTo>
                <a:lnTo>
                  <a:pt x="203" y="34"/>
                </a:lnTo>
                <a:lnTo>
                  <a:pt x="203" y="34"/>
                </a:lnTo>
                <a:lnTo>
                  <a:pt x="204" y="34"/>
                </a:lnTo>
                <a:lnTo>
                  <a:pt x="204" y="34"/>
                </a:lnTo>
                <a:lnTo>
                  <a:pt x="205" y="34"/>
                </a:lnTo>
                <a:lnTo>
                  <a:pt x="206" y="34"/>
                </a:lnTo>
                <a:lnTo>
                  <a:pt x="206" y="34"/>
                </a:lnTo>
                <a:lnTo>
                  <a:pt x="206" y="35"/>
                </a:lnTo>
                <a:lnTo>
                  <a:pt x="207" y="35"/>
                </a:lnTo>
                <a:lnTo>
                  <a:pt x="207" y="35"/>
                </a:lnTo>
                <a:lnTo>
                  <a:pt x="207" y="35"/>
                </a:lnTo>
                <a:lnTo>
                  <a:pt x="207" y="36"/>
                </a:lnTo>
                <a:lnTo>
                  <a:pt x="207" y="36"/>
                </a:lnTo>
                <a:lnTo>
                  <a:pt x="208" y="36"/>
                </a:lnTo>
                <a:lnTo>
                  <a:pt x="208" y="36"/>
                </a:lnTo>
                <a:lnTo>
                  <a:pt x="209" y="36"/>
                </a:lnTo>
                <a:lnTo>
                  <a:pt x="210" y="37"/>
                </a:lnTo>
                <a:lnTo>
                  <a:pt x="210" y="37"/>
                </a:lnTo>
                <a:lnTo>
                  <a:pt x="210" y="38"/>
                </a:lnTo>
                <a:lnTo>
                  <a:pt x="210" y="38"/>
                </a:lnTo>
                <a:lnTo>
                  <a:pt x="211" y="38"/>
                </a:lnTo>
                <a:lnTo>
                  <a:pt x="212" y="39"/>
                </a:lnTo>
                <a:lnTo>
                  <a:pt x="212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40"/>
                </a:lnTo>
                <a:lnTo>
                  <a:pt x="214" y="40"/>
                </a:lnTo>
                <a:lnTo>
                  <a:pt x="214" y="40"/>
                </a:lnTo>
                <a:lnTo>
                  <a:pt x="215" y="40"/>
                </a:lnTo>
                <a:lnTo>
                  <a:pt x="216" y="40"/>
                </a:lnTo>
                <a:lnTo>
                  <a:pt x="216" y="40"/>
                </a:lnTo>
                <a:lnTo>
                  <a:pt x="218" y="40"/>
                </a:lnTo>
                <a:lnTo>
                  <a:pt x="218" y="40"/>
                </a:lnTo>
                <a:lnTo>
                  <a:pt x="218" y="41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3"/>
                </a:lnTo>
                <a:lnTo>
                  <a:pt x="219" y="43"/>
                </a:lnTo>
                <a:lnTo>
                  <a:pt x="219" y="44"/>
                </a:lnTo>
                <a:lnTo>
                  <a:pt x="219" y="44"/>
                </a:lnTo>
                <a:lnTo>
                  <a:pt x="220" y="44"/>
                </a:lnTo>
                <a:lnTo>
                  <a:pt x="220" y="44"/>
                </a:lnTo>
                <a:lnTo>
                  <a:pt x="221" y="43"/>
                </a:lnTo>
                <a:lnTo>
                  <a:pt x="221" y="43"/>
                </a:lnTo>
                <a:lnTo>
                  <a:pt x="222" y="43"/>
                </a:lnTo>
                <a:lnTo>
                  <a:pt x="222" y="43"/>
                </a:lnTo>
                <a:lnTo>
                  <a:pt x="223" y="43"/>
                </a:lnTo>
                <a:lnTo>
                  <a:pt x="224" y="43"/>
                </a:lnTo>
                <a:lnTo>
                  <a:pt x="224" y="43"/>
                </a:lnTo>
                <a:lnTo>
                  <a:pt x="225" y="43"/>
                </a:lnTo>
                <a:lnTo>
                  <a:pt x="225" y="43"/>
                </a:lnTo>
                <a:lnTo>
                  <a:pt x="226" y="43"/>
                </a:lnTo>
                <a:lnTo>
                  <a:pt x="226" y="44"/>
                </a:lnTo>
                <a:lnTo>
                  <a:pt x="226" y="44"/>
                </a:lnTo>
                <a:lnTo>
                  <a:pt x="226" y="44"/>
                </a:lnTo>
                <a:lnTo>
                  <a:pt x="227" y="44"/>
                </a:lnTo>
                <a:lnTo>
                  <a:pt x="227" y="45"/>
                </a:lnTo>
                <a:lnTo>
                  <a:pt x="227" y="45"/>
                </a:lnTo>
                <a:lnTo>
                  <a:pt x="228" y="45"/>
                </a:lnTo>
                <a:lnTo>
                  <a:pt x="228" y="45"/>
                </a:lnTo>
                <a:lnTo>
                  <a:pt x="228" y="46"/>
                </a:lnTo>
                <a:lnTo>
                  <a:pt x="229" y="46"/>
                </a:lnTo>
                <a:lnTo>
                  <a:pt x="229" y="46"/>
                </a:lnTo>
                <a:lnTo>
                  <a:pt x="230" y="46"/>
                </a:lnTo>
                <a:lnTo>
                  <a:pt x="230" y="46"/>
                </a:lnTo>
                <a:lnTo>
                  <a:pt x="230" y="46"/>
                </a:lnTo>
                <a:lnTo>
                  <a:pt x="231" y="46"/>
                </a:lnTo>
                <a:lnTo>
                  <a:pt x="231" y="46"/>
                </a:lnTo>
                <a:lnTo>
                  <a:pt x="231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8"/>
                </a:lnTo>
                <a:lnTo>
                  <a:pt x="232" y="48"/>
                </a:lnTo>
                <a:lnTo>
                  <a:pt x="233" y="49"/>
                </a:lnTo>
                <a:lnTo>
                  <a:pt x="233" y="49"/>
                </a:lnTo>
                <a:lnTo>
                  <a:pt x="234" y="50"/>
                </a:lnTo>
                <a:lnTo>
                  <a:pt x="234" y="50"/>
                </a:lnTo>
                <a:lnTo>
                  <a:pt x="235" y="51"/>
                </a:lnTo>
                <a:lnTo>
                  <a:pt x="235" y="51"/>
                </a:lnTo>
                <a:lnTo>
                  <a:pt x="235" y="52"/>
                </a:lnTo>
                <a:lnTo>
                  <a:pt x="235" y="52"/>
                </a:lnTo>
                <a:lnTo>
                  <a:pt x="235" y="52"/>
                </a:lnTo>
                <a:lnTo>
                  <a:pt x="235" y="53"/>
                </a:lnTo>
                <a:lnTo>
                  <a:pt x="235" y="53"/>
                </a:lnTo>
                <a:lnTo>
                  <a:pt x="236" y="54"/>
                </a:lnTo>
                <a:lnTo>
                  <a:pt x="236" y="54"/>
                </a:lnTo>
                <a:lnTo>
                  <a:pt x="236" y="55"/>
                </a:lnTo>
                <a:lnTo>
                  <a:pt x="236" y="55"/>
                </a:lnTo>
                <a:lnTo>
                  <a:pt x="236" y="56"/>
                </a:lnTo>
                <a:lnTo>
                  <a:pt x="236" y="56"/>
                </a:lnTo>
                <a:lnTo>
                  <a:pt x="236" y="57"/>
                </a:lnTo>
                <a:lnTo>
                  <a:pt x="236" y="57"/>
                </a:lnTo>
                <a:lnTo>
                  <a:pt x="236" y="57"/>
                </a:lnTo>
                <a:lnTo>
                  <a:pt x="236" y="58"/>
                </a:lnTo>
                <a:lnTo>
                  <a:pt x="237" y="58"/>
                </a:lnTo>
                <a:lnTo>
                  <a:pt x="236" y="58"/>
                </a:lnTo>
                <a:lnTo>
                  <a:pt x="236" y="59"/>
                </a:lnTo>
                <a:lnTo>
                  <a:pt x="236" y="59"/>
                </a:lnTo>
                <a:lnTo>
                  <a:pt x="236" y="59"/>
                </a:lnTo>
                <a:lnTo>
                  <a:pt x="236" y="59"/>
                </a:lnTo>
                <a:lnTo>
                  <a:pt x="236" y="60"/>
                </a:lnTo>
                <a:lnTo>
                  <a:pt x="236" y="60"/>
                </a:lnTo>
                <a:lnTo>
                  <a:pt x="236" y="60"/>
                </a:lnTo>
                <a:lnTo>
                  <a:pt x="237" y="60"/>
                </a:lnTo>
                <a:lnTo>
                  <a:pt x="237" y="59"/>
                </a:lnTo>
                <a:lnTo>
                  <a:pt x="238" y="59"/>
                </a:lnTo>
                <a:lnTo>
                  <a:pt x="239" y="59"/>
                </a:lnTo>
                <a:lnTo>
                  <a:pt x="239" y="59"/>
                </a:lnTo>
                <a:lnTo>
                  <a:pt x="239" y="58"/>
                </a:lnTo>
                <a:lnTo>
                  <a:pt x="239" y="58"/>
                </a:lnTo>
                <a:lnTo>
                  <a:pt x="239" y="57"/>
                </a:lnTo>
                <a:lnTo>
                  <a:pt x="240" y="56"/>
                </a:lnTo>
                <a:lnTo>
                  <a:pt x="240" y="56"/>
                </a:lnTo>
                <a:lnTo>
                  <a:pt x="241" y="56"/>
                </a:lnTo>
                <a:lnTo>
                  <a:pt x="241" y="56"/>
                </a:lnTo>
                <a:lnTo>
                  <a:pt x="241" y="56"/>
                </a:lnTo>
                <a:lnTo>
                  <a:pt x="242" y="57"/>
                </a:lnTo>
                <a:lnTo>
                  <a:pt x="242" y="57"/>
                </a:lnTo>
                <a:lnTo>
                  <a:pt x="243" y="57"/>
                </a:lnTo>
                <a:lnTo>
                  <a:pt x="243" y="56"/>
                </a:lnTo>
                <a:lnTo>
                  <a:pt x="243" y="56"/>
                </a:lnTo>
                <a:lnTo>
                  <a:pt x="243" y="56"/>
                </a:lnTo>
                <a:lnTo>
                  <a:pt x="244" y="55"/>
                </a:lnTo>
                <a:lnTo>
                  <a:pt x="244" y="56"/>
                </a:lnTo>
                <a:lnTo>
                  <a:pt x="244" y="56"/>
                </a:lnTo>
                <a:lnTo>
                  <a:pt x="245" y="57"/>
                </a:lnTo>
                <a:lnTo>
                  <a:pt x="245" y="58"/>
                </a:lnTo>
                <a:lnTo>
                  <a:pt x="245" y="58"/>
                </a:lnTo>
                <a:lnTo>
                  <a:pt x="245" y="59"/>
                </a:lnTo>
                <a:lnTo>
                  <a:pt x="246" y="59"/>
                </a:lnTo>
                <a:lnTo>
                  <a:pt x="246" y="59"/>
                </a:lnTo>
                <a:lnTo>
                  <a:pt x="246" y="59"/>
                </a:lnTo>
                <a:lnTo>
                  <a:pt x="247" y="59"/>
                </a:lnTo>
                <a:lnTo>
                  <a:pt x="248" y="59"/>
                </a:lnTo>
                <a:lnTo>
                  <a:pt x="248" y="59"/>
                </a:lnTo>
                <a:lnTo>
                  <a:pt x="248" y="59"/>
                </a:lnTo>
                <a:lnTo>
                  <a:pt x="249" y="59"/>
                </a:lnTo>
                <a:lnTo>
                  <a:pt x="249" y="59"/>
                </a:lnTo>
                <a:lnTo>
                  <a:pt x="249" y="59"/>
                </a:lnTo>
                <a:lnTo>
                  <a:pt x="250" y="59"/>
                </a:lnTo>
                <a:lnTo>
                  <a:pt x="250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7"/>
                </a:lnTo>
                <a:lnTo>
                  <a:pt x="250" y="57"/>
                </a:lnTo>
                <a:lnTo>
                  <a:pt x="250" y="57"/>
                </a:lnTo>
                <a:lnTo>
                  <a:pt x="250" y="56"/>
                </a:lnTo>
                <a:lnTo>
                  <a:pt x="250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2" y="54"/>
                </a:lnTo>
                <a:lnTo>
                  <a:pt x="252" y="53"/>
                </a:lnTo>
                <a:lnTo>
                  <a:pt x="252" y="53"/>
                </a:lnTo>
                <a:lnTo>
                  <a:pt x="251" y="53"/>
                </a:lnTo>
                <a:lnTo>
                  <a:pt x="251" y="52"/>
                </a:lnTo>
                <a:lnTo>
                  <a:pt x="251" y="52"/>
                </a:lnTo>
                <a:lnTo>
                  <a:pt x="251" y="52"/>
                </a:lnTo>
                <a:lnTo>
                  <a:pt x="252" y="51"/>
                </a:lnTo>
                <a:lnTo>
                  <a:pt x="252" y="51"/>
                </a:lnTo>
                <a:lnTo>
                  <a:pt x="252" y="50"/>
                </a:lnTo>
                <a:lnTo>
                  <a:pt x="252" y="50"/>
                </a:lnTo>
                <a:lnTo>
                  <a:pt x="252" y="50"/>
                </a:lnTo>
                <a:lnTo>
                  <a:pt x="253" y="49"/>
                </a:lnTo>
                <a:lnTo>
                  <a:pt x="253" y="49"/>
                </a:lnTo>
                <a:lnTo>
                  <a:pt x="254" y="49"/>
                </a:lnTo>
                <a:lnTo>
                  <a:pt x="254" y="50"/>
                </a:lnTo>
                <a:lnTo>
                  <a:pt x="254" y="50"/>
                </a:lnTo>
                <a:lnTo>
                  <a:pt x="254" y="49"/>
                </a:lnTo>
                <a:lnTo>
                  <a:pt x="254" y="49"/>
                </a:lnTo>
                <a:lnTo>
                  <a:pt x="254" y="48"/>
                </a:lnTo>
                <a:lnTo>
                  <a:pt x="254" y="48"/>
                </a:lnTo>
                <a:lnTo>
                  <a:pt x="255" y="48"/>
                </a:lnTo>
                <a:lnTo>
                  <a:pt x="255" y="49"/>
                </a:lnTo>
                <a:lnTo>
                  <a:pt x="256" y="48"/>
                </a:lnTo>
                <a:lnTo>
                  <a:pt x="256" y="49"/>
                </a:lnTo>
                <a:lnTo>
                  <a:pt x="257" y="49"/>
                </a:lnTo>
                <a:lnTo>
                  <a:pt x="257" y="49"/>
                </a:lnTo>
                <a:lnTo>
                  <a:pt x="258" y="49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7"/>
                </a:lnTo>
                <a:lnTo>
                  <a:pt x="258" y="47"/>
                </a:lnTo>
                <a:lnTo>
                  <a:pt x="258" y="47"/>
                </a:lnTo>
                <a:lnTo>
                  <a:pt x="258" y="47"/>
                </a:lnTo>
                <a:lnTo>
                  <a:pt x="258" y="46"/>
                </a:lnTo>
                <a:lnTo>
                  <a:pt x="259" y="46"/>
                </a:lnTo>
                <a:lnTo>
                  <a:pt x="259" y="45"/>
                </a:lnTo>
                <a:lnTo>
                  <a:pt x="259" y="45"/>
                </a:lnTo>
                <a:lnTo>
                  <a:pt x="259" y="45"/>
                </a:lnTo>
                <a:lnTo>
                  <a:pt x="259" y="45"/>
                </a:lnTo>
                <a:lnTo>
                  <a:pt x="259" y="45"/>
                </a:lnTo>
                <a:lnTo>
                  <a:pt x="260" y="45"/>
                </a:lnTo>
                <a:lnTo>
                  <a:pt x="260" y="45"/>
                </a:lnTo>
                <a:lnTo>
                  <a:pt x="260" y="46"/>
                </a:lnTo>
                <a:lnTo>
                  <a:pt x="261" y="46"/>
                </a:lnTo>
                <a:lnTo>
                  <a:pt x="261" y="45"/>
                </a:lnTo>
                <a:lnTo>
                  <a:pt x="261" y="46"/>
                </a:lnTo>
                <a:lnTo>
                  <a:pt x="261" y="46"/>
                </a:lnTo>
                <a:lnTo>
                  <a:pt x="261" y="46"/>
                </a:lnTo>
                <a:lnTo>
                  <a:pt x="263" y="46"/>
                </a:lnTo>
                <a:lnTo>
                  <a:pt x="263" y="46"/>
                </a:lnTo>
                <a:lnTo>
                  <a:pt x="264" y="46"/>
                </a:lnTo>
                <a:lnTo>
                  <a:pt x="264" y="45"/>
                </a:lnTo>
                <a:lnTo>
                  <a:pt x="264" y="45"/>
                </a:lnTo>
                <a:lnTo>
                  <a:pt x="264" y="44"/>
                </a:lnTo>
                <a:lnTo>
                  <a:pt x="264" y="44"/>
                </a:lnTo>
                <a:lnTo>
                  <a:pt x="265" y="43"/>
                </a:lnTo>
                <a:lnTo>
                  <a:pt x="264" y="43"/>
                </a:lnTo>
                <a:lnTo>
                  <a:pt x="265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1"/>
                </a:lnTo>
                <a:lnTo>
                  <a:pt x="264" y="40"/>
                </a:lnTo>
                <a:lnTo>
                  <a:pt x="264" y="40"/>
                </a:lnTo>
                <a:lnTo>
                  <a:pt x="265" y="40"/>
                </a:lnTo>
                <a:lnTo>
                  <a:pt x="265" y="41"/>
                </a:lnTo>
                <a:lnTo>
                  <a:pt x="265" y="41"/>
                </a:lnTo>
                <a:lnTo>
                  <a:pt x="266" y="41"/>
                </a:lnTo>
                <a:lnTo>
                  <a:pt x="266" y="41"/>
                </a:lnTo>
                <a:lnTo>
                  <a:pt x="267" y="41"/>
                </a:lnTo>
                <a:lnTo>
                  <a:pt x="267" y="41"/>
                </a:lnTo>
                <a:lnTo>
                  <a:pt x="268" y="41"/>
                </a:lnTo>
                <a:lnTo>
                  <a:pt x="268" y="41"/>
                </a:lnTo>
                <a:lnTo>
                  <a:pt x="268" y="40"/>
                </a:lnTo>
                <a:lnTo>
                  <a:pt x="268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39"/>
                </a:lnTo>
                <a:lnTo>
                  <a:pt x="270" y="39"/>
                </a:lnTo>
                <a:lnTo>
                  <a:pt x="270" y="39"/>
                </a:lnTo>
                <a:lnTo>
                  <a:pt x="271" y="40"/>
                </a:lnTo>
                <a:lnTo>
                  <a:pt x="271" y="40"/>
                </a:lnTo>
                <a:lnTo>
                  <a:pt x="272" y="40"/>
                </a:lnTo>
                <a:lnTo>
                  <a:pt x="272" y="40"/>
                </a:lnTo>
                <a:lnTo>
                  <a:pt x="272" y="39"/>
                </a:lnTo>
                <a:lnTo>
                  <a:pt x="272" y="39"/>
                </a:lnTo>
                <a:lnTo>
                  <a:pt x="272" y="38"/>
                </a:lnTo>
                <a:lnTo>
                  <a:pt x="273" y="38"/>
                </a:lnTo>
                <a:lnTo>
                  <a:pt x="273" y="37"/>
                </a:lnTo>
                <a:lnTo>
                  <a:pt x="273" y="37"/>
                </a:lnTo>
                <a:lnTo>
                  <a:pt x="273" y="37"/>
                </a:lnTo>
                <a:lnTo>
                  <a:pt x="274" y="36"/>
                </a:lnTo>
                <a:lnTo>
                  <a:pt x="274" y="36"/>
                </a:lnTo>
                <a:lnTo>
                  <a:pt x="274" y="36"/>
                </a:lnTo>
                <a:lnTo>
                  <a:pt x="275" y="36"/>
                </a:lnTo>
                <a:lnTo>
                  <a:pt x="275" y="36"/>
                </a:lnTo>
                <a:lnTo>
                  <a:pt x="275" y="36"/>
                </a:lnTo>
                <a:lnTo>
                  <a:pt x="275" y="36"/>
                </a:lnTo>
                <a:lnTo>
                  <a:pt x="276" y="36"/>
                </a:lnTo>
                <a:lnTo>
                  <a:pt x="276" y="36"/>
                </a:lnTo>
                <a:lnTo>
                  <a:pt x="277" y="36"/>
                </a:lnTo>
                <a:lnTo>
                  <a:pt x="277" y="36"/>
                </a:lnTo>
                <a:lnTo>
                  <a:pt x="277" y="37"/>
                </a:lnTo>
                <a:lnTo>
                  <a:pt x="278" y="37"/>
                </a:lnTo>
                <a:lnTo>
                  <a:pt x="278" y="37"/>
                </a:lnTo>
                <a:lnTo>
                  <a:pt x="278" y="38"/>
                </a:lnTo>
                <a:lnTo>
                  <a:pt x="279" y="38"/>
                </a:lnTo>
                <a:lnTo>
                  <a:pt x="279" y="38"/>
                </a:lnTo>
                <a:lnTo>
                  <a:pt x="279" y="38"/>
                </a:lnTo>
                <a:lnTo>
                  <a:pt x="279" y="39"/>
                </a:lnTo>
                <a:lnTo>
                  <a:pt x="279" y="39"/>
                </a:lnTo>
                <a:lnTo>
                  <a:pt x="279" y="40"/>
                </a:lnTo>
                <a:lnTo>
                  <a:pt x="280" y="40"/>
                </a:lnTo>
                <a:lnTo>
                  <a:pt x="280" y="39"/>
                </a:lnTo>
                <a:lnTo>
                  <a:pt x="280" y="39"/>
                </a:lnTo>
                <a:lnTo>
                  <a:pt x="281" y="40"/>
                </a:lnTo>
                <a:lnTo>
                  <a:pt x="281" y="40"/>
                </a:lnTo>
                <a:lnTo>
                  <a:pt x="282" y="41"/>
                </a:lnTo>
                <a:lnTo>
                  <a:pt x="282" y="42"/>
                </a:lnTo>
                <a:lnTo>
                  <a:pt x="283" y="42"/>
                </a:lnTo>
                <a:lnTo>
                  <a:pt x="283" y="42"/>
                </a:lnTo>
                <a:lnTo>
                  <a:pt x="283" y="42"/>
                </a:lnTo>
                <a:lnTo>
                  <a:pt x="284" y="43"/>
                </a:lnTo>
                <a:lnTo>
                  <a:pt x="284" y="43"/>
                </a:lnTo>
                <a:lnTo>
                  <a:pt x="284" y="43"/>
                </a:lnTo>
                <a:lnTo>
                  <a:pt x="285" y="44"/>
                </a:lnTo>
                <a:lnTo>
                  <a:pt x="284" y="44"/>
                </a:lnTo>
                <a:lnTo>
                  <a:pt x="285" y="45"/>
                </a:lnTo>
                <a:lnTo>
                  <a:pt x="285" y="45"/>
                </a:lnTo>
                <a:lnTo>
                  <a:pt x="286" y="45"/>
                </a:lnTo>
                <a:lnTo>
                  <a:pt x="286" y="46"/>
                </a:lnTo>
                <a:lnTo>
                  <a:pt x="286" y="46"/>
                </a:lnTo>
                <a:lnTo>
                  <a:pt x="287" y="47"/>
                </a:lnTo>
                <a:lnTo>
                  <a:pt x="286" y="47"/>
                </a:lnTo>
                <a:lnTo>
                  <a:pt x="286" y="47"/>
                </a:lnTo>
                <a:lnTo>
                  <a:pt x="287" y="48"/>
                </a:lnTo>
                <a:lnTo>
                  <a:pt x="287" y="48"/>
                </a:lnTo>
                <a:lnTo>
                  <a:pt x="287" y="48"/>
                </a:lnTo>
                <a:lnTo>
                  <a:pt x="287" y="49"/>
                </a:lnTo>
                <a:lnTo>
                  <a:pt x="287" y="49"/>
                </a:lnTo>
                <a:lnTo>
                  <a:pt x="288" y="49"/>
                </a:lnTo>
                <a:lnTo>
                  <a:pt x="288" y="50"/>
                </a:lnTo>
                <a:lnTo>
                  <a:pt x="289" y="49"/>
                </a:lnTo>
                <a:lnTo>
                  <a:pt x="289" y="49"/>
                </a:lnTo>
                <a:lnTo>
                  <a:pt x="289" y="49"/>
                </a:lnTo>
                <a:lnTo>
                  <a:pt x="289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0" y="50"/>
                </a:lnTo>
                <a:lnTo>
                  <a:pt x="291" y="50"/>
                </a:lnTo>
                <a:lnTo>
                  <a:pt x="291" y="50"/>
                </a:lnTo>
                <a:lnTo>
                  <a:pt x="292" y="49"/>
                </a:lnTo>
                <a:lnTo>
                  <a:pt x="292" y="49"/>
                </a:lnTo>
                <a:lnTo>
                  <a:pt x="293" y="49"/>
                </a:lnTo>
                <a:lnTo>
                  <a:pt x="293" y="49"/>
                </a:lnTo>
                <a:lnTo>
                  <a:pt x="294" y="49"/>
                </a:lnTo>
                <a:lnTo>
                  <a:pt x="294" y="49"/>
                </a:lnTo>
                <a:lnTo>
                  <a:pt x="295" y="49"/>
                </a:lnTo>
                <a:lnTo>
                  <a:pt x="296" y="49"/>
                </a:lnTo>
                <a:lnTo>
                  <a:pt x="297" y="49"/>
                </a:lnTo>
                <a:lnTo>
                  <a:pt x="298" y="49"/>
                </a:lnTo>
                <a:lnTo>
                  <a:pt x="298" y="49"/>
                </a:lnTo>
                <a:lnTo>
                  <a:pt x="298" y="48"/>
                </a:lnTo>
                <a:lnTo>
                  <a:pt x="298" y="48"/>
                </a:lnTo>
                <a:lnTo>
                  <a:pt x="299" y="47"/>
                </a:lnTo>
                <a:lnTo>
                  <a:pt x="299" y="47"/>
                </a:lnTo>
                <a:lnTo>
                  <a:pt x="299" y="47"/>
                </a:lnTo>
                <a:lnTo>
                  <a:pt x="300" y="47"/>
                </a:lnTo>
                <a:lnTo>
                  <a:pt x="300" y="47"/>
                </a:lnTo>
                <a:lnTo>
                  <a:pt x="300" y="47"/>
                </a:lnTo>
                <a:lnTo>
                  <a:pt x="301" y="47"/>
                </a:lnTo>
                <a:lnTo>
                  <a:pt x="301" y="47"/>
                </a:lnTo>
                <a:lnTo>
                  <a:pt x="301" y="47"/>
                </a:lnTo>
                <a:lnTo>
                  <a:pt x="302" y="46"/>
                </a:lnTo>
                <a:lnTo>
                  <a:pt x="302" y="46"/>
                </a:lnTo>
                <a:lnTo>
                  <a:pt x="302" y="46"/>
                </a:lnTo>
                <a:lnTo>
                  <a:pt x="303" y="46"/>
                </a:lnTo>
                <a:lnTo>
                  <a:pt x="303" y="46"/>
                </a:lnTo>
                <a:lnTo>
                  <a:pt x="304" y="46"/>
                </a:lnTo>
                <a:lnTo>
                  <a:pt x="304" y="46"/>
                </a:lnTo>
                <a:lnTo>
                  <a:pt x="305" y="47"/>
                </a:lnTo>
                <a:lnTo>
                  <a:pt x="306" y="47"/>
                </a:lnTo>
                <a:lnTo>
                  <a:pt x="307" y="47"/>
                </a:lnTo>
                <a:lnTo>
                  <a:pt x="307" y="47"/>
                </a:lnTo>
                <a:lnTo>
                  <a:pt x="307" y="47"/>
                </a:lnTo>
                <a:lnTo>
                  <a:pt x="308" y="46"/>
                </a:lnTo>
                <a:lnTo>
                  <a:pt x="308" y="45"/>
                </a:lnTo>
                <a:lnTo>
                  <a:pt x="309" y="45"/>
                </a:lnTo>
                <a:lnTo>
                  <a:pt x="310" y="45"/>
                </a:lnTo>
                <a:lnTo>
                  <a:pt x="310" y="44"/>
                </a:lnTo>
                <a:lnTo>
                  <a:pt x="310" y="44"/>
                </a:lnTo>
                <a:lnTo>
                  <a:pt x="310" y="44"/>
                </a:lnTo>
                <a:lnTo>
                  <a:pt x="310" y="44"/>
                </a:lnTo>
                <a:lnTo>
                  <a:pt x="311" y="43"/>
                </a:lnTo>
                <a:lnTo>
                  <a:pt x="311" y="43"/>
                </a:lnTo>
                <a:lnTo>
                  <a:pt x="311" y="42"/>
                </a:lnTo>
                <a:lnTo>
                  <a:pt x="312" y="42"/>
                </a:lnTo>
                <a:lnTo>
                  <a:pt x="312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3"/>
                </a:lnTo>
                <a:lnTo>
                  <a:pt x="313" y="43"/>
                </a:lnTo>
                <a:lnTo>
                  <a:pt x="314" y="43"/>
                </a:lnTo>
                <a:lnTo>
                  <a:pt x="314" y="43"/>
                </a:lnTo>
                <a:lnTo>
                  <a:pt x="314" y="43"/>
                </a:lnTo>
                <a:lnTo>
                  <a:pt x="315" y="43"/>
                </a:lnTo>
                <a:lnTo>
                  <a:pt x="315" y="43"/>
                </a:lnTo>
                <a:lnTo>
                  <a:pt x="316" y="43"/>
                </a:lnTo>
                <a:lnTo>
                  <a:pt x="316" y="43"/>
                </a:lnTo>
                <a:lnTo>
                  <a:pt x="316" y="44"/>
                </a:lnTo>
                <a:lnTo>
                  <a:pt x="317" y="45"/>
                </a:lnTo>
                <a:lnTo>
                  <a:pt x="317" y="45"/>
                </a:lnTo>
                <a:lnTo>
                  <a:pt x="317" y="46"/>
                </a:lnTo>
                <a:lnTo>
                  <a:pt x="317" y="46"/>
                </a:lnTo>
                <a:lnTo>
                  <a:pt x="317" y="47"/>
                </a:lnTo>
                <a:lnTo>
                  <a:pt x="317" y="47"/>
                </a:lnTo>
                <a:lnTo>
                  <a:pt x="317" y="47"/>
                </a:lnTo>
                <a:lnTo>
                  <a:pt x="317" y="48"/>
                </a:lnTo>
                <a:lnTo>
                  <a:pt x="318" y="48"/>
                </a:lnTo>
                <a:lnTo>
                  <a:pt x="318" y="48"/>
                </a:lnTo>
                <a:lnTo>
                  <a:pt x="318" y="49"/>
                </a:lnTo>
                <a:lnTo>
                  <a:pt x="318" y="49"/>
                </a:lnTo>
                <a:lnTo>
                  <a:pt x="317" y="51"/>
                </a:lnTo>
                <a:lnTo>
                  <a:pt x="317" y="51"/>
                </a:lnTo>
                <a:lnTo>
                  <a:pt x="318" y="50"/>
                </a:lnTo>
                <a:lnTo>
                  <a:pt x="319" y="50"/>
                </a:lnTo>
                <a:lnTo>
                  <a:pt x="318" y="51"/>
                </a:lnTo>
                <a:lnTo>
                  <a:pt x="318" y="51"/>
                </a:lnTo>
                <a:lnTo>
                  <a:pt x="319" y="51"/>
                </a:lnTo>
                <a:lnTo>
                  <a:pt x="319" y="52"/>
                </a:lnTo>
                <a:lnTo>
                  <a:pt x="319" y="52"/>
                </a:lnTo>
                <a:lnTo>
                  <a:pt x="319" y="52"/>
                </a:lnTo>
                <a:lnTo>
                  <a:pt x="318" y="53"/>
                </a:lnTo>
                <a:lnTo>
                  <a:pt x="318" y="53"/>
                </a:lnTo>
                <a:lnTo>
                  <a:pt x="319" y="54"/>
                </a:lnTo>
                <a:lnTo>
                  <a:pt x="319" y="54"/>
                </a:lnTo>
                <a:lnTo>
                  <a:pt x="319" y="55"/>
                </a:lnTo>
                <a:lnTo>
                  <a:pt x="319" y="56"/>
                </a:lnTo>
                <a:lnTo>
                  <a:pt x="319" y="57"/>
                </a:lnTo>
                <a:lnTo>
                  <a:pt x="319" y="57"/>
                </a:lnTo>
                <a:lnTo>
                  <a:pt x="319" y="57"/>
                </a:lnTo>
                <a:lnTo>
                  <a:pt x="320" y="57"/>
                </a:lnTo>
                <a:lnTo>
                  <a:pt x="320" y="58"/>
                </a:lnTo>
                <a:lnTo>
                  <a:pt x="320" y="58"/>
                </a:lnTo>
                <a:lnTo>
                  <a:pt x="321" y="58"/>
                </a:lnTo>
                <a:lnTo>
                  <a:pt x="321" y="58"/>
                </a:lnTo>
                <a:lnTo>
                  <a:pt x="321" y="57"/>
                </a:lnTo>
                <a:lnTo>
                  <a:pt x="322" y="57"/>
                </a:lnTo>
                <a:lnTo>
                  <a:pt x="322" y="58"/>
                </a:lnTo>
                <a:lnTo>
                  <a:pt x="324" y="58"/>
                </a:lnTo>
                <a:lnTo>
                  <a:pt x="325" y="58"/>
                </a:lnTo>
                <a:lnTo>
                  <a:pt x="325" y="57"/>
                </a:lnTo>
                <a:lnTo>
                  <a:pt x="326" y="57"/>
                </a:lnTo>
                <a:lnTo>
                  <a:pt x="326" y="57"/>
                </a:lnTo>
                <a:lnTo>
                  <a:pt x="326" y="56"/>
                </a:lnTo>
                <a:lnTo>
                  <a:pt x="327" y="56"/>
                </a:lnTo>
                <a:lnTo>
                  <a:pt x="327" y="56"/>
                </a:lnTo>
                <a:lnTo>
                  <a:pt x="327" y="55"/>
                </a:lnTo>
                <a:lnTo>
                  <a:pt x="328" y="55"/>
                </a:lnTo>
                <a:lnTo>
                  <a:pt x="330" y="54"/>
                </a:lnTo>
                <a:lnTo>
                  <a:pt x="330" y="53"/>
                </a:lnTo>
                <a:lnTo>
                  <a:pt x="331" y="53"/>
                </a:lnTo>
                <a:lnTo>
                  <a:pt x="331" y="53"/>
                </a:lnTo>
                <a:lnTo>
                  <a:pt x="331" y="53"/>
                </a:lnTo>
                <a:lnTo>
                  <a:pt x="332" y="53"/>
                </a:lnTo>
                <a:lnTo>
                  <a:pt x="332" y="52"/>
                </a:lnTo>
                <a:lnTo>
                  <a:pt x="332" y="52"/>
                </a:lnTo>
                <a:lnTo>
                  <a:pt x="333" y="52"/>
                </a:lnTo>
                <a:lnTo>
                  <a:pt x="333" y="52"/>
                </a:lnTo>
                <a:lnTo>
                  <a:pt x="333" y="52"/>
                </a:lnTo>
                <a:lnTo>
                  <a:pt x="334" y="52"/>
                </a:lnTo>
                <a:lnTo>
                  <a:pt x="334" y="52"/>
                </a:lnTo>
                <a:lnTo>
                  <a:pt x="335" y="52"/>
                </a:lnTo>
                <a:lnTo>
                  <a:pt x="335" y="53"/>
                </a:lnTo>
                <a:lnTo>
                  <a:pt x="336" y="54"/>
                </a:lnTo>
                <a:lnTo>
                  <a:pt x="336" y="54"/>
                </a:lnTo>
                <a:lnTo>
                  <a:pt x="336" y="55"/>
                </a:lnTo>
                <a:lnTo>
                  <a:pt x="336" y="55"/>
                </a:lnTo>
                <a:lnTo>
                  <a:pt x="337" y="55"/>
                </a:lnTo>
                <a:lnTo>
                  <a:pt x="337" y="56"/>
                </a:lnTo>
                <a:lnTo>
                  <a:pt x="337" y="56"/>
                </a:lnTo>
                <a:lnTo>
                  <a:pt x="337" y="56"/>
                </a:lnTo>
                <a:lnTo>
                  <a:pt x="337" y="57"/>
                </a:lnTo>
                <a:lnTo>
                  <a:pt x="338" y="57"/>
                </a:lnTo>
                <a:lnTo>
                  <a:pt x="339" y="57"/>
                </a:lnTo>
                <a:lnTo>
                  <a:pt x="339" y="57"/>
                </a:lnTo>
                <a:lnTo>
                  <a:pt x="340" y="57"/>
                </a:lnTo>
                <a:lnTo>
                  <a:pt x="340" y="57"/>
                </a:lnTo>
                <a:lnTo>
                  <a:pt x="341" y="57"/>
                </a:lnTo>
                <a:lnTo>
                  <a:pt x="341" y="58"/>
                </a:lnTo>
                <a:lnTo>
                  <a:pt x="342" y="57"/>
                </a:lnTo>
                <a:lnTo>
                  <a:pt x="342" y="57"/>
                </a:lnTo>
                <a:lnTo>
                  <a:pt x="343" y="56"/>
                </a:lnTo>
                <a:lnTo>
                  <a:pt x="342" y="56"/>
                </a:lnTo>
                <a:lnTo>
                  <a:pt x="342" y="55"/>
                </a:lnTo>
                <a:lnTo>
                  <a:pt x="342" y="54"/>
                </a:lnTo>
                <a:lnTo>
                  <a:pt x="342" y="54"/>
                </a:lnTo>
                <a:lnTo>
                  <a:pt x="342" y="53"/>
                </a:lnTo>
                <a:lnTo>
                  <a:pt x="342" y="53"/>
                </a:lnTo>
                <a:lnTo>
                  <a:pt x="342" y="52"/>
                </a:lnTo>
                <a:lnTo>
                  <a:pt x="342" y="52"/>
                </a:lnTo>
                <a:lnTo>
                  <a:pt x="342" y="51"/>
                </a:lnTo>
                <a:lnTo>
                  <a:pt x="343" y="51"/>
                </a:lnTo>
                <a:lnTo>
                  <a:pt x="343" y="51"/>
                </a:lnTo>
                <a:lnTo>
                  <a:pt x="344" y="50"/>
                </a:lnTo>
                <a:lnTo>
                  <a:pt x="344" y="49"/>
                </a:lnTo>
                <a:lnTo>
                  <a:pt x="345" y="49"/>
                </a:lnTo>
                <a:lnTo>
                  <a:pt x="346" y="49"/>
                </a:lnTo>
                <a:lnTo>
                  <a:pt x="346" y="49"/>
                </a:lnTo>
                <a:lnTo>
                  <a:pt x="347" y="49"/>
                </a:lnTo>
                <a:lnTo>
                  <a:pt x="347" y="49"/>
                </a:lnTo>
                <a:lnTo>
                  <a:pt x="348" y="50"/>
                </a:lnTo>
                <a:lnTo>
                  <a:pt x="348" y="50"/>
                </a:lnTo>
                <a:lnTo>
                  <a:pt x="348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2"/>
                </a:lnTo>
                <a:lnTo>
                  <a:pt x="349" y="52"/>
                </a:lnTo>
                <a:lnTo>
                  <a:pt x="350" y="52"/>
                </a:lnTo>
                <a:lnTo>
                  <a:pt x="350" y="52"/>
                </a:lnTo>
                <a:lnTo>
                  <a:pt x="351" y="52"/>
                </a:lnTo>
                <a:lnTo>
                  <a:pt x="351" y="51"/>
                </a:lnTo>
                <a:lnTo>
                  <a:pt x="352" y="52"/>
                </a:lnTo>
                <a:lnTo>
                  <a:pt x="352" y="52"/>
                </a:lnTo>
                <a:lnTo>
                  <a:pt x="353" y="52"/>
                </a:lnTo>
                <a:lnTo>
                  <a:pt x="353" y="51"/>
                </a:lnTo>
                <a:lnTo>
                  <a:pt x="354" y="51"/>
                </a:lnTo>
                <a:lnTo>
                  <a:pt x="354" y="51"/>
                </a:lnTo>
                <a:lnTo>
                  <a:pt x="354" y="50"/>
                </a:lnTo>
                <a:lnTo>
                  <a:pt x="354" y="50"/>
                </a:lnTo>
                <a:lnTo>
                  <a:pt x="354" y="50"/>
                </a:lnTo>
                <a:lnTo>
                  <a:pt x="354" y="50"/>
                </a:lnTo>
                <a:lnTo>
                  <a:pt x="355" y="50"/>
                </a:lnTo>
                <a:lnTo>
                  <a:pt x="354" y="50"/>
                </a:lnTo>
                <a:lnTo>
                  <a:pt x="355" y="50"/>
                </a:lnTo>
                <a:lnTo>
                  <a:pt x="355" y="50"/>
                </a:lnTo>
                <a:lnTo>
                  <a:pt x="355" y="49"/>
                </a:lnTo>
                <a:lnTo>
                  <a:pt x="355" y="49"/>
                </a:lnTo>
                <a:lnTo>
                  <a:pt x="355" y="48"/>
                </a:lnTo>
                <a:lnTo>
                  <a:pt x="356" y="48"/>
                </a:lnTo>
                <a:lnTo>
                  <a:pt x="356" y="47"/>
                </a:lnTo>
                <a:lnTo>
                  <a:pt x="357" y="47"/>
                </a:lnTo>
                <a:lnTo>
                  <a:pt x="357" y="46"/>
                </a:lnTo>
                <a:lnTo>
                  <a:pt x="357" y="46"/>
                </a:lnTo>
                <a:lnTo>
                  <a:pt x="357" y="45"/>
                </a:lnTo>
                <a:lnTo>
                  <a:pt x="358" y="45"/>
                </a:lnTo>
                <a:lnTo>
                  <a:pt x="358" y="45"/>
                </a:lnTo>
                <a:lnTo>
                  <a:pt x="359" y="45"/>
                </a:lnTo>
                <a:lnTo>
                  <a:pt x="359" y="45"/>
                </a:lnTo>
                <a:lnTo>
                  <a:pt x="360" y="45"/>
                </a:lnTo>
                <a:lnTo>
                  <a:pt x="360" y="45"/>
                </a:lnTo>
                <a:lnTo>
                  <a:pt x="360" y="45"/>
                </a:lnTo>
                <a:lnTo>
                  <a:pt x="360" y="44"/>
                </a:lnTo>
                <a:lnTo>
                  <a:pt x="360" y="44"/>
                </a:lnTo>
                <a:lnTo>
                  <a:pt x="360" y="43"/>
                </a:lnTo>
                <a:lnTo>
                  <a:pt x="360" y="43"/>
                </a:lnTo>
                <a:lnTo>
                  <a:pt x="360" y="43"/>
                </a:lnTo>
                <a:lnTo>
                  <a:pt x="361" y="42"/>
                </a:lnTo>
                <a:lnTo>
                  <a:pt x="362" y="42"/>
                </a:lnTo>
                <a:lnTo>
                  <a:pt x="362" y="42"/>
                </a:lnTo>
                <a:lnTo>
                  <a:pt x="363" y="41"/>
                </a:lnTo>
                <a:lnTo>
                  <a:pt x="363" y="41"/>
                </a:lnTo>
                <a:lnTo>
                  <a:pt x="363" y="40"/>
                </a:lnTo>
                <a:lnTo>
                  <a:pt x="363" y="40"/>
                </a:lnTo>
                <a:lnTo>
                  <a:pt x="364" y="39"/>
                </a:lnTo>
                <a:lnTo>
                  <a:pt x="366" y="38"/>
                </a:lnTo>
                <a:lnTo>
                  <a:pt x="366" y="38"/>
                </a:lnTo>
                <a:lnTo>
                  <a:pt x="366" y="38"/>
                </a:lnTo>
                <a:lnTo>
                  <a:pt x="367" y="38"/>
                </a:lnTo>
                <a:lnTo>
                  <a:pt x="367" y="38"/>
                </a:lnTo>
                <a:lnTo>
                  <a:pt x="367" y="38"/>
                </a:lnTo>
                <a:lnTo>
                  <a:pt x="367" y="38"/>
                </a:lnTo>
                <a:lnTo>
                  <a:pt x="368" y="38"/>
                </a:lnTo>
                <a:lnTo>
                  <a:pt x="368" y="38"/>
                </a:lnTo>
                <a:lnTo>
                  <a:pt x="368" y="38"/>
                </a:lnTo>
                <a:lnTo>
                  <a:pt x="369" y="38"/>
                </a:lnTo>
                <a:lnTo>
                  <a:pt x="369" y="38"/>
                </a:lnTo>
                <a:lnTo>
                  <a:pt x="369" y="37"/>
                </a:lnTo>
                <a:lnTo>
                  <a:pt x="370" y="37"/>
                </a:lnTo>
                <a:lnTo>
                  <a:pt x="370" y="37"/>
                </a:lnTo>
                <a:lnTo>
                  <a:pt x="370" y="36"/>
                </a:lnTo>
                <a:lnTo>
                  <a:pt x="370" y="36"/>
                </a:lnTo>
                <a:lnTo>
                  <a:pt x="370" y="36"/>
                </a:lnTo>
                <a:lnTo>
                  <a:pt x="370" y="36"/>
                </a:lnTo>
                <a:lnTo>
                  <a:pt x="371" y="36"/>
                </a:lnTo>
                <a:lnTo>
                  <a:pt x="371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7"/>
                </a:lnTo>
                <a:lnTo>
                  <a:pt x="372" y="37"/>
                </a:lnTo>
                <a:lnTo>
                  <a:pt x="372" y="38"/>
                </a:lnTo>
                <a:lnTo>
                  <a:pt x="373" y="38"/>
                </a:lnTo>
                <a:lnTo>
                  <a:pt x="373" y="38"/>
                </a:lnTo>
                <a:lnTo>
                  <a:pt x="373" y="38"/>
                </a:lnTo>
                <a:lnTo>
                  <a:pt x="373" y="39"/>
                </a:lnTo>
                <a:lnTo>
                  <a:pt x="374" y="39"/>
                </a:lnTo>
                <a:lnTo>
                  <a:pt x="373" y="39"/>
                </a:lnTo>
                <a:lnTo>
                  <a:pt x="373" y="39"/>
                </a:lnTo>
                <a:lnTo>
                  <a:pt x="374" y="39"/>
                </a:lnTo>
                <a:lnTo>
                  <a:pt x="374" y="40"/>
                </a:lnTo>
                <a:lnTo>
                  <a:pt x="374" y="40"/>
                </a:lnTo>
                <a:lnTo>
                  <a:pt x="375" y="40"/>
                </a:lnTo>
                <a:lnTo>
                  <a:pt x="375" y="40"/>
                </a:lnTo>
                <a:lnTo>
                  <a:pt x="376" y="39"/>
                </a:lnTo>
                <a:lnTo>
                  <a:pt x="376" y="38"/>
                </a:lnTo>
                <a:lnTo>
                  <a:pt x="377" y="37"/>
                </a:lnTo>
                <a:lnTo>
                  <a:pt x="377" y="37"/>
                </a:lnTo>
                <a:lnTo>
                  <a:pt x="376" y="36"/>
                </a:lnTo>
                <a:lnTo>
                  <a:pt x="375" y="36"/>
                </a:lnTo>
                <a:lnTo>
                  <a:pt x="375" y="36"/>
                </a:lnTo>
                <a:lnTo>
                  <a:pt x="375" y="36"/>
                </a:lnTo>
                <a:lnTo>
                  <a:pt x="376" y="34"/>
                </a:lnTo>
                <a:lnTo>
                  <a:pt x="376" y="34"/>
                </a:lnTo>
                <a:lnTo>
                  <a:pt x="377" y="33"/>
                </a:lnTo>
                <a:lnTo>
                  <a:pt x="377" y="33"/>
                </a:lnTo>
                <a:lnTo>
                  <a:pt x="377" y="32"/>
                </a:lnTo>
                <a:lnTo>
                  <a:pt x="378" y="32"/>
                </a:lnTo>
                <a:lnTo>
                  <a:pt x="378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1"/>
                </a:lnTo>
                <a:lnTo>
                  <a:pt x="380" y="31"/>
                </a:lnTo>
                <a:lnTo>
                  <a:pt x="380" y="30"/>
                </a:lnTo>
                <a:lnTo>
                  <a:pt x="380" y="30"/>
                </a:lnTo>
                <a:lnTo>
                  <a:pt x="380" y="29"/>
                </a:lnTo>
                <a:lnTo>
                  <a:pt x="380" y="29"/>
                </a:lnTo>
                <a:lnTo>
                  <a:pt x="380" y="28"/>
                </a:lnTo>
                <a:lnTo>
                  <a:pt x="380" y="28"/>
                </a:lnTo>
                <a:lnTo>
                  <a:pt x="381" y="28"/>
                </a:lnTo>
                <a:lnTo>
                  <a:pt x="382" y="28"/>
                </a:lnTo>
                <a:lnTo>
                  <a:pt x="383" y="28"/>
                </a:lnTo>
                <a:lnTo>
                  <a:pt x="383" y="27"/>
                </a:lnTo>
                <a:lnTo>
                  <a:pt x="383" y="27"/>
                </a:lnTo>
                <a:lnTo>
                  <a:pt x="384" y="26"/>
                </a:lnTo>
                <a:lnTo>
                  <a:pt x="384" y="25"/>
                </a:lnTo>
                <a:lnTo>
                  <a:pt x="385" y="25"/>
                </a:lnTo>
                <a:lnTo>
                  <a:pt x="385" y="25"/>
                </a:lnTo>
                <a:lnTo>
                  <a:pt x="386" y="26"/>
                </a:lnTo>
                <a:lnTo>
                  <a:pt x="387" y="26"/>
                </a:lnTo>
                <a:lnTo>
                  <a:pt x="387" y="26"/>
                </a:lnTo>
                <a:lnTo>
                  <a:pt x="388" y="26"/>
                </a:lnTo>
                <a:lnTo>
                  <a:pt x="389" y="26"/>
                </a:lnTo>
                <a:lnTo>
                  <a:pt x="389" y="25"/>
                </a:lnTo>
                <a:lnTo>
                  <a:pt x="390" y="25"/>
                </a:lnTo>
                <a:lnTo>
                  <a:pt x="390" y="25"/>
                </a:lnTo>
                <a:lnTo>
                  <a:pt x="390" y="24"/>
                </a:lnTo>
                <a:lnTo>
                  <a:pt x="390" y="24"/>
                </a:lnTo>
                <a:lnTo>
                  <a:pt x="390" y="24"/>
                </a:lnTo>
                <a:lnTo>
                  <a:pt x="391" y="24"/>
                </a:lnTo>
                <a:lnTo>
                  <a:pt x="392" y="23"/>
                </a:lnTo>
                <a:lnTo>
                  <a:pt x="393" y="22"/>
                </a:lnTo>
                <a:lnTo>
                  <a:pt x="394" y="22"/>
                </a:lnTo>
                <a:lnTo>
                  <a:pt x="395" y="21"/>
                </a:lnTo>
                <a:lnTo>
                  <a:pt x="396" y="21"/>
                </a:lnTo>
                <a:lnTo>
                  <a:pt x="396" y="21"/>
                </a:lnTo>
                <a:lnTo>
                  <a:pt x="397" y="21"/>
                </a:lnTo>
                <a:lnTo>
                  <a:pt x="398" y="20"/>
                </a:lnTo>
                <a:lnTo>
                  <a:pt x="399" y="20"/>
                </a:lnTo>
                <a:lnTo>
                  <a:pt x="399" y="19"/>
                </a:lnTo>
                <a:lnTo>
                  <a:pt x="399" y="18"/>
                </a:lnTo>
                <a:lnTo>
                  <a:pt x="399" y="18"/>
                </a:lnTo>
                <a:lnTo>
                  <a:pt x="399" y="17"/>
                </a:lnTo>
                <a:lnTo>
                  <a:pt x="399" y="17"/>
                </a:lnTo>
                <a:lnTo>
                  <a:pt x="400" y="16"/>
                </a:lnTo>
                <a:lnTo>
                  <a:pt x="400" y="16"/>
                </a:lnTo>
                <a:lnTo>
                  <a:pt x="400" y="15"/>
                </a:lnTo>
                <a:lnTo>
                  <a:pt x="400" y="14"/>
                </a:lnTo>
                <a:lnTo>
                  <a:pt x="401" y="14"/>
                </a:lnTo>
                <a:lnTo>
                  <a:pt x="401" y="14"/>
                </a:lnTo>
                <a:lnTo>
                  <a:pt x="401" y="13"/>
                </a:lnTo>
                <a:lnTo>
                  <a:pt x="401" y="13"/>
                </a:lnTo>
                <a:lnTo>
                  <a:pt x="402" y="13"/>
                </a:lnTo>
                <a:lnTo>
                  <a:pt x="402" y="12"/>
                </a:lnTo>
                <a:lnTo>
                  <a:pt x="402" y="12"/>
                </a:lnTo>
                <a:lnTo>
                  <a:pt x="402" y="12"/>
                </a:lnTo>
                <a:lnTo>
                  <a:pt x="402" y="11"/>
                </a:lnTo>
                <a:lnTo>
                  <a:pt x="401" y="10"/>
                </a:lnTo>
                <a:lnTo>
                  <a:pt x="401" y="9"/>
                </a:lnTo>
                <a:lnTo>
                  <a:pt x="403" y="9"/>
                </a:lnTo>
                <a:lnTo>
                  <a:pt x="403" y="9"/>
                </a:lnTo>
                <a:lnTo>
                  <a:pt x="405" y="8"/>
                </a:lnTo>
                <a:lnTo>
                  <a:pt x="406" y="9"/>
                </a:lnTo>
                <a:lnTo>
                  <a:pt x="407" y="9"/>
                </a:lnTo>
                <a:lnTo>
                  <a:pt x="407" y="9"/>
                </a:lnTo>
                <a:lnTo>
                  <a:pt x="408" y="9"/>
                </a:lnTo>
                <a:lnTo>
                  <a:pt x="408" y="8"/>
                </a:lnTo>
                <a:lnTo>
                  <a:pt x="409" y="8"/>
                </a:lnTo>
                <a:lnTo>
                  <a:pt x="409" y="8"/>
                </a:lnTo>
                <a:lnTo>
                  <a:pt x="409" y="8"/>
                </a:lnTo>
                <a:lnTo>
                  <a:pt x="410" y="9"/>
                </a:lnTo>
                <a:lnTo>
                  <a:pt x="411" y="9"/>
                </a:lnTo>
                <a:lnTo>
                  <a:pt x="411" y="8"/>
                </a:lnTo>
                <a:lnTo>
                  <a:pt x="411" y="8"/>
                </a:lnTo>
                <a:lnTo>
                  <a:pt x="412" y="8"/>
                </a:lnTo>
                <a:lnTo>
                  <a:pt x="412" y="8"/>
                </a:lnTo>
                <a:lnTo>
                  <a:pt x="413" y="8"/>
                </a:lnTo>
                <a:lnTo>
                  <a:pt x="414" y="8"/>
                </a:lnTo>
                <a:lnTo>
                  <a:pt x="415" y="7"/>
                </a:lnTo>
                <a:lnTo>
                  <a:pt x="416" y="6"/>
                </a:lnTo>
                <a:lnTo>
                  <a:pt x="417" y="6"/>
                </a:lnTo>
                <a:lnTo>
                  <a:pt x="417" y="6"/>
                </a:lnTo>
                <a:lnTo>
                  <a:pt x="416" y="5"/>
                </a:lnTo>
                <a:lnTo>
                  <a:pt x="416" y="4"/>
                </a:lnTo>
                <a:lnTo>
                  <a:pt x="416" y="4"/>
                </a:lnTo>
                <a:lnTo>
                  <a:pt x="417" y="4"/>
                </a:lnTo>
                <a:lnTo>
                  <a:pt x="417" y="3"/>
                </a:lnTo>
                <a:lnTo>
                  <a:pt x="419" y="2"/>
                </a:lnTo>
                <a:lnTo>
                  <a:pt x="419" y="2"/>
                </a:lnTo>
                <a:lnTo>
                  <a:pt x="419" y="1"/>
                </a:lnTo>
                <a:lnTo>
                  <a:pt x="420" y="2"/>
                </a:lnTo>
                <a:lnTo>
                  <a:pt x="421" y="2"/>
                </a:lnTo>
                <a:lnTo>
                  <a:pt x="421" y="2"/>
                </a:lnTo>
                <a:lnTo>
                  <a:pt x="422" y="2"/>
                </a:lnTo>
                <a:lnTo>
                  <a:pt x="422" y="1"/>
                </a:lnTo>
                <a:lnTo>
                  <a:pt x="423" y="1"/>
                </a:lnTo>
                <a:lnTo>
                  <a:pt x="424" y="1"/>
                </a:lnTo>
                <a:lnTo>
                  <a:pt x="424" y="0"/>
                </a:lnTo>
                <a:lnTo>
                  <a:pt x="424" y="0"/>
                </a:lnTo>
                <a:lnTo>
                  <a:pt x="425" y="0"/>
                </a:lnTo>
                <a:lnTo>
                  <a:pt x="426" y="0"/>
                </a:lnTo>
                <a:lnTo>
                  <a:pt x="427" y="0"/>
                </a:lnTo>
                <a:lnTo>
                  <a:pt x="427" y="0"/>
                </a:lnTo>
                <a:lnTo>
                  <a:pt x="428" y="0"/>
                </a:lnTo>
                <a:lnTo>
                  <a:pt x="429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4" name="Freeform 359">
            <a:extLst>
              <a:ext uri="{FF2B5EF4-FFF2-40B4-BE49-F238E27FC236}">
                <a16:creationId xmlns:a16="http://schemas.microsoft.com/office/drawing/2014/main" xmlns="" id="{DB47F712-F752-4C77-9FC3-CF9E16A3830E}"/>
              </a:ext>
            </a:extLst>
          </p:cNvPr>
          <p:cNvSpPr>
            <a:spLocks/>
          </p:cNvSpPr>
          <p:nvPr/>
        </p:nvSpPr>
        <p:spPr bwMode="auto">
          <a:xfrm>
            <a:off x="8983663" y="2532063"/>
            <a:ext cx="508000" cy="277813"/>
          </a:xfrm>
          <a:custGeom>
            <a:avLst/>
            <a:gdLst>
              <a:gd name="T0" fmla="*/ 294 w 320"/>
              <a:gd name="T1" fmla="*/ 3 h 175"/>
              <a:gd name="T2" fmla="*/ 315 w 320"/>
              <a:gd name="T3" fmla="*/ 8 h 175"/>
              <a:gd name="T4" fmla="*/ 318 w 320"/>
              <a:gd name="T5" fmla="*/ 13 h 175"/>
              <a:gd name="T6" fmla="*/ 312 w 320"/>
              <a:gd name="T7" fmla="*/ 23 h 175"/>
              <a:gd name="T8" fmla="*/ 308 w 320"/>
              <a:gd name="T9" fmla="*/ 32 h 175"/>
              <a:gd name="T10" fmla="*/ 302 w 320"/>
              <a:gd name="T11" fmla="*/ 42 h 175"/>
              <a:gd name="T12" fmla="*/ 295 w 320"/>
              <a:gd name="T13" fmla="*/ 50 h 175"/>
              <a:gd name="T14" fmla="*/ 288 w 320"/>
              <a:gd name="T15" fmla="*/ 55 h 175"/>
              <a:gd name="T16" fmla="*/ 283 w 320"/>
              <a:gd name="T17" fmla="*/ 64 h 175"/>
              <a:gd name="T18" fmla="*/ 277 w 320"/>
              <a:gd name="T19" fmla="*/ 71 h 175"/>
              <a:gd name="T20" fmla="*/ 270 w 320"/>
              <a:gd name="T21" fmla="*/ 77 h 175"/>
              <a:gd name="T22" fmla="*/ 264 w 320"/>
              <a:gd name="T23" fmla="*/ 84 h 175"/>
              <a:gd name="T24" fmla="*/ 260 w 320"/>
              <a:gd name="T25" fmla="*/ 89 h 175"/>
              <a:gd name="T26" fmla="*/ 252 w 320"/>
              <a:gd name="T27" fmla="*/ 95 h 175"/>
              <a:gd name="T28" fmla="*/ 247 w 320"/>
              <a:gd name="T29" fmla="*/ 102 h 175"/>
              <a:gd name="T30" fmla="*/ 239 w 320"/>
              <a:gd name="T31" fmla="*/ 113 h 175"/>
              <a:gd name="T32" fmla="*/ 232 w 320"/>
              <a:gd name="T33" fmla="*/ 123 h 175"/>
              <a:gd name="T34" fmla="*/ 224 w 320"/>
              <a:gd name="T35" fmla="*/ 132 h 175"/>
              <a:gd name="T36" fmla="*/ 218 w 320"/>
              <a:gd name="T37" fmla="*/ 139 h 175"/>
              <a:gd name="T38" fmla="*/ 207 w 320"/>
              <a:gd name="T39" fmla="*/ 149 h 175"/>
              <a:gd name="T40" fmla="*/ 201 w 320"/>
              <a:gd name="T41" fmla="*/ 158 h 175"/>
              <a:gd name="T42" fmla="*/ 193 w 320"/>
              <a:gd name="T43" fmla="*/ 174 h 175"/>
              <a:gd name="T44" fmla="*/ 180 w 320"/>
              <a:gd name="T45" fmla="*/ 167 h 175"/>
              <a:gd name="T46" fmla="*/ 174 w 320"/>
              <a:gd name="T47" fmla="*/ 159 h 175"/>
              <a:gd name="T48" fmla="*/ 163 w 320"/>
              <a:gd name="T49" fmla="*/ 151 h 175"/>
              <a:gd name="T50" fmla="*/ 146 w 320"/>
              <a:gd name="T51" fmla="*/ 144 h 175"/>
              <a:gd name="T52" fmla="*/ 136 w 320"/>
              <a:gd name="T53" fmla="*/ 135 h 175"/>
              <a:gd name="T54" fmla="*/ 124 w 320"/>
              <a:gd name="T55" fmla="*/ 122 h 175"/>
              <a:gd name="T56" fmla="*/ 98 w 320"/>
              <a:gd name="T57" fmla="*/ 105 h 175"/>
              <a:gd name="T58" fmla="*/ 69 w 320"/>
              <a:gd name="T59" fmla="*/ 96 h 175"/>
              <a:gd name="T60" fmla="*/ 49 w 320"/>
              <a:gd name="T61" fmla="*/ 84 h 175"/>
              <a:gd name="T62" fmla="*/ 35 w 320"/>
              <a:gd name="T63" fmla="*/ 75 h 175"/>
              <a:gd name="T64" fmla="*/ 22 w 320"/>
              <a:gd name="T65" fmla="*/ 69 h 175"/>
              <a:gd name="T66" fmla="*/ 8 w 320"/>
              <a:gd name="T67" fmla="*/ 65 h 175"/>
              <a:gd name="T68" fmla="*/ 1 w 320"/>
              <a:gd name="T69" fmla="*/ 55 h 175"/>
              <a:gd name="T70" fmla="*/ 14 w 320"/>
              <a:gd name="T71" fmla="*/ 38 h 175"/>
              <a:gd name="T72" fmla="*/ 26 w 320"/>
              <a:gd name="T73" fmla="*/ 34 h 175"/>
              <a:gd name="T74" fmla="*/ 35 w 320"/>
              <a:gd name="T75" fmla="*/ 23 h 175"/>
              <a:gd name="T76" fmla="*/ 42 w 320"/>
              <a:gd name="T77" fmla="*/ 10 h 175"/>
              <a:gd name="T78" fmla="*/ 51 w 320"/>
              <a:gd name="T79" fmla="*/ 5 h 175"/>
              <a:gd name="T80" fmla="*/ 57 w 320"/>
              <a:gd name="T81" fmla="*/ 15 h 175"/>
              <a:gd name="T82" fmla="*/ 60 w 320"/>
              <a:gd name="T83" fmla="*/ 20 h 175"/>
              <a:gd name="T84" fmla="*/ 70 w 320"/>
              <a:gd name="T85" fmla="*/ 16 h 175"/>
              <a:gd name="T86" fmla="*/ 83 w 320"/>
              <a:gd name="T87" fmla="*/ 22 h 175"/>
              <a:gd name="T88" fmla="*/ 100 w 320"/>
              <a:gd name="T89" fmla="*/ 35 h 175"/>
              <a:gd name="T90" fmla="*/ 106 w 320"/>
              <a:gd name="T91" fmla="*/ 43 h 175"/>
              <a:gd name="T92" fmla="*/ 121 w 320"/>
              <a:gd name="T93" fmla="*/ 46 h 175"/>
              <a:gd name="T94" fmla="*/ 131 w 320"/>
              <a:gd name="T95" fmla="*/ 57 h 175"/>
              <a:gd name="T96" fmla="*/ 137 w 320"/>
              <a:gd name="T97" fmla="*/ 50 h 175"/>
              <a:gd name="T98" fmla="*/ 159 w 320"/>
              <a:gd name="T99" fmla="*/ 49 h 175"/>
              <a:gd name="T100" fmla="*/ 168 w 320"/>
              <a:gd name="T101" fmla="*/ 53 h 175"/>
              <a:gd name="T102" fmla="*/ 180 w 320"/>
              <a:gd name="T103" fmla="*/ 47 h 175"/>
              <a:gd name="T104" fmla="*/ 187 w 320"/>
              <a:gd name="T105" fmla="*/ 41 h 175"/>
              <a:gd name="T106" fmla="*/ 196 w 320"/>
              <a:gd name="T107" fmla="*/ 40 h 175"/>
              <a:gd name="T108" fmla="*/ 204 w 320"/>
              <a:gd name="T109" fmla="*/ 36 h 175"/>
              <a:gd name="T110" fmla="*/ 211 w 320"/>
              <a:gd name="T111" fmla="*/ 26 h 175"/>
              <a:gd name="T112" fmla="*/ 220 w 320"/>
              <a:gd name="T113" fmla="*/ 20 h 175"/>
              <a:gd name="T114" fmla="*/ 225 w 320"/>
              <a:gd name="T115" fmla="*/ 11 h 175"/>
              <a:gd name="T116" fmla="*/ 239 w 320"/>
              <a:gd name="T117" fmla="*/ 7 h 175"/>
              <a:gd name="T118" fmla="*/ 250 w 320"/>
              <a:gd name="T119" fmla="*/ 5 h 175"/>
              <a:gd name="T120" fmla="*/ 256 w 320"/>
              <a:gd name="T121" fmla="*/ 9 h 175"/>
              <a:gd name="T122" fmla="*/ 268 w 320"/>
              <a:gd name="T123" fmla="*/ 6 h 175"/>
              <a:gd name="T124" fmla="*/ 279 w 320"/>
              <a:gd name="T125" fmla="*/ 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0" h="175">
                <a:moveTo>
                  <a:pt x="287" y="0"/>
                </a:moveTo>
                <a:lnTo>
                  <a:pt x="288" y="0"/>
                </a:lnTo>
                <a:lnTo>
                  <a:pt x="288" y="0"/>
                </a:lnTo>
                <a:lnTo>
                  <a:pt x="288" y="1"/>
                </a:lnTo>
                <a:lnTo>
                  <a:pt x="288" y="1"/>
                </a:lnTo>
                <a:lnTo>
                  <a:pt x="288" y="2"/>
                </a:lnTo>
                <a:lnTo>
                  <a:pt x="288" y="1"/>
                </a:lnTo>
                <a:lnTo>
                  <a:pt x="288" y="2"/>
                </a:lnTo>
                <a:lnTo>
                  <a:pt x="288" y="2"/>
                </a:lnTo>
                <a:lnTo>
                  <a:pt x="288" y="2"/>
                </a:lnTo>
                <a:lnTo>
                  <a:pt x="288" y="2"/>
                </a:lnTo>
                <a:lnTo>
                  <a:pt x="289" y="2"/>
                </a:lnTo>
                <a:lnTo>
                  <a:pt x="289" y="2"/>
                </a:lnTo>
                <a:lnTo>
                  <a:pt x="289" y="3"/>
                </a:lnTo>
                <a:lnTo>
                  <a:pt x="290" y="2"/>
                </a:lnTo>
                <a:lnTo>
                  <a:pt x="290" y="2"/>
                </a:lnTo>
                <a:lnTo>
                  <a:pt x="291" y="2"/>
                </a:lnTo>
                <a:lnTo>
                  <a:pt x="291" y="2"/>
                </a:lnTo>
                <a:lnTo>
                  <a:pt x="291" y="2"/>
                </a:lnTo>
                <a:lnTo>
                  <a:pt x="292" y="2"/>
                </a:lnTo>
                <a:lnTo>
                  <a:pt x="292" y="2"/>
                </a:lnTo>
                <a:lnTo>
                  <a:pt x="292" y="2"/>
                </a:lnTo>
                <a:lnTo>
                  <a:pt x="293" y="2"/>
                </a:lnTo>
                <a:lnTo>
                  <a:pt x="293" y="2"/>
                </a:lnTo>
                <a:lnTo>
                  <a:pt x="293" y="2"/>
                </a:lnTo>
                <a:lnTo>
                  <a:pt x="293" y="2"/>
                </a:lnTo>
                <a:lnTo>
                  <a:pt x="294" y="2"/>
                </a:lnTo>
                <a:lnTo>
                  <a:pt x="294" y="3"/>
                </a:lnTo>
                <a:lnTo>
                  <a:pt x="294" y="3"/>
                </a:lnTo>
                <a:lnTo>
                  <a:pt x="295" y="3"/>
                </a:lnTo>
                <a:lnTo>
                  <a:pt x="295" y="3"/>
                </a:lnTo>
                <a:lnTo>
                  <a:pt x="300" y="4"/>
                </a:lnTo>
                <a:lnTo>
                  <a:pt x="305" y="5"/>
                </a:lnTo>
                <a:lnTo>
                  <a:pt x="305" y="6"/>
                </a:lnTo>
                <a:lnTo>
                  <a:pt x="306" y="6"/>
                </a:lnTo>
                <a:lnTo>
                  <a:pt x="307" y="6"/>
                </a:lnTo>
                <a:lnTo>
                  <a:pt x="307" y="6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9" y="6"/>
                </a:lnTo>
                <a:lnTo>
                  <a:pt x="309" y="7"/>
                </a:lnTo>
                <a:lnTo>
                  <a:pt x="309" y="7"/>
                </a:lnTo>
                <a:lnTo>
                  <a:pt x="310" y="7"/>
                </a:lnTo>
                <a:lnTo>
                  <a:pt x="310" y="7"/>
                </a:lnTo>
                <a:lnTo>
                  <a:pt x="310" y="7"/>
                </a:lnTo>
                <a:lnTo>
                  <a:pt x="311" y="7"/>
                </a:lnTo>
                <a:lnTo>
                  <a:pt x="311" y="7"/>
                </a:lnTo>
                <a:lnTo>
                  <a:pt x="312" y="7"/>
                </a:lnTo>
                <a:lnTo>
                  <a:pt x="312" y="7"/>
                </a:lnTo>
                <a:lnTo>
                  <a:pt x="313" y="7"/>
                </a:lnTo>
                <a:lnTo>
                  <a:pt x="313" y="7"/>
                </a:lnTo>
                <a:lnTo>
                  <a:pt x="313" y="7"/>
                </a:lnTo>
                <a:lnTo>
                  <a:pt x="314" y="7"/>
                </a:lnTo>
                <a:lnTo>
                  <a:pt x="314" y="7"/>
                </a:lnTo>
                <a:lnTo>
                  <a:pt x="315" y="7"/>
                </a:lnTo>
                <a:lnTo>
                  <a:pt x="315" y="8"/>
                </a:lnTo>
                <a:lnTo>
                  <a:pt x="315" y="8"/>
                </a:lnTo>
                <a:lnTo>
                  <a:pt x="315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7" y="7"/>
                </a:lnTo>
                <a:lnTo>
                  <a:pt x="317" y="7"/>
                </a:lnTo>
                <a:lnTo>
                  <a:pt x="318" y="7"/>
                </a:lnTo>
                <a:lnTo>
                  <a:pt x="318" y="8"/>
                </a:lnTo>
                <a:lnTo>
                  <a:pt x="318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9"/>
                </a:lnTo>
                <a:lnTo>
                  <a:pt x="320" y="9"/>
                </a:lnTo>
                <a:lnTo>
                  <a:pt x="320" y="9"/>
                </a:lnTo>
                <a:lnTo>
                  <a:pt x="320" y="10"/>
                </a:lnTo>
                <a:lnTo>
                  <a:pt x="320" y="10"/>
                </a:lnTo>
                <a:lnTo>
                  <a:pt x="320" y="10"/>
                </a:lnTo>
                <a:lnTo>
                  <a:pt x="320" y="10"/>
                </a:lnTo>
                <a:lnTo>
                  <a:pt x="320" y="10"/>
                </a:lnTo>
                <a:lnTo>
                  <a:pt x="320" y="11"/>
                </a:lnTo>
                <a:lnTo>
                  <a:pt x="320" y="11"/>
                </a:lnTo>
                <a:lnTo>
                  <a:pt x="320" y="11"/>
                </a:lnTo>
                <a:lnTo>
                  <a:pt x="319" y="12"/>
                </a:lnTo>
                <a:lnTo>
                  <a:pt x="319" y="13"/>
                </a:lnTo>
                <a:lnTo>
                  <a:pt x="318" y="13"/>
                </a:lnTo>
                <a:lnTo>
                  <a:pt x="318" y="13"/>
                </a:lnTo>
                <a:lnTo>
                  <a:pt x="318" y="13"/>
                </a:lnTo>
                <a:lnTo>
                  <a:pt x="318" y="13"/>
                </a:lnTo>
                <a:lnTo>
                  <a:pt x="318" y="14"/>
                </a:lnTo>
                <a:lnTo>
                  <a:pt x="318" y="14"/>
                </a:lnTo>
                <a:lnTo>
                  <a:pt x="318" y="15"/>
                </a:lnTo>
                <a:lnTo>
                  <a:pt x="318" y="15"/>
                </a:lnTo>
                <a:lnTo>
                  <a:pt x="318" y="16"/>
                </a:lnTo>
                <a:lnTo>
                  <a:pt x="318" y="16"/>
                </a:lnTo>
                <a:lnTo>
                  <a:pt x="317" y="16"/>
                </a:lnTo>
                <a:lnTo>
                  <a:pt x="317" y="17"/>
                </a:lnTo>
                <a:lnTo>
                  <a:pt x="317" y="17"/>
                </a:lnTo>
                <a:lnTo>
                  <a:pt x="317" y="17"/>
                </a:lnTo>
                <a:lnTo>
                  <a:pt x="316" y="17"/>
                </a:lnTo>
                <a:lnTo>
                  <a:pt x="316" y="18"/>
                </a:lnTo>
                <a:lnTo>
                  <a:pt x="316" y="18"/>
                </a:lnTo>
                <a:lnTo>
                  <a:pt x="316" y="18"/>
                </a:lnTo>
                <a:lnTo>
                  <a:pt x="315" y="18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4" y="19"/>
                </a:lnTo>
                <a:lnTo>
                  <a:pt x="314" y="20"/>
                </a:lnTo>
                <a:lnTo>
                  <a:pt x="314" y="20"/>
                </a:lnTo>
                <a:lnTo>
                  <a:pt x="314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2"/>
                </a:lnTo>
                <a:lnTo>
                  <a:pt x="313" y="22"/>
                </a:lnTo>
                <a:lnTo>
                  <a:pt x="313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4"/>
                </a:lnTo>
                <a:lnTo>
                  <a:pt x="311" y="24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1" y="27"/>
                </a:lnTo>
                <a:lnTo>
                  <a:pt x="311" y="27"/>
                </a:lnTo>
                <a:lnTo>
                  <a:pt x="310" y="27"/>
                </a:lnTo>
                <a:lnTo>
                  <a:pt x="310" y="28"/>
                </a:lnTo>
                <a:lnTo>
                  <a:pt x="310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08" y="30"/>
                </a:lnTo>
                <a:lnTo>
                  <a:pt x="308" y="31"/>
                </a:lnTo>
                <a:lnTo>
                  <a:pt x="308" y="31"/>
                </a:lnTo>
                <a:lnTo>
                  <a:pt x="308" y="32"/>
                </a:lnTo>
                <a:lnTo>
                  <a:pt x="308" y="32"/>
                </a:lnTo>
                <a:lnTo>
                  <a:pt x="308" y="32"/>
                </a:lnTo>
                <a:lnTo>
                  <a:pt x="308" y="32"/>
                </a:lnTo>
                <a:lnTo>
                  <a:pt x="307" y="32"/>
                </a:lnTo>
                <a:lnTo>
                  <a:pt x="307" y="33"/>
                </a:lnTo>
                <a:lnTo>
                  <a:pt x="307" y="33"/>
                </a:lnTo>
                <a:lnTo>
                  <a:pt x="307" y="33"/>
                </a:lnTo>
                <a:lnTo>
                  <a:pt x="307" y="33"/>
                </a:lnTo>
                <a:lnTo>
                  <a:pt x="306" y="34"/>
                </a:lnTo>
                <a:lnTo>
                  <a:pt x="307" y="34"/>
                </a:lnTo>
                <a:lnTo>
                  <a:pt x="307" y="34"/>
                </a:lnTo>
                <a:lnTo>
                  <a:pt x="307" y="35"/>
                </a:lnTo>
                <a:lnTo>
                  <a:pt x="306" y="35"/>
                </a:lnTo>
                <a:lnTo>
                  <a:pt x="306" y="35"/>
                </a:lnTo>
                <a:lnTo>
                  <a:pt x="306" y="36"/>
                </a:lnTo>
                <a:lnTo>
                  <a:pt x="306" y="36"/>
                </a:lnTo>
                <a:lnTo>
                  <a:pt x="306" y="36"/>
                </a:lnTo>
                <a:lnTo>
                  <a:pt x="305" y="37"/>
                </a:lnTo>
                <a:lnTo>
                  <a:pt x="305" y="37"/>
                </a:lnTo>
                <a:lnTo>
                  <a:pt x="305" y="38"/>
                </a:lnTo>
                <a:lnTo>
                  <a:pt x="305" y="38"/>
                </a:lnTo>
                <a:lnTo>
                  <a:pt x="305" y="38"/>
                </a:lnTo>
                <a:lnTo>
                  <a:pt x="305" y="39"/>
                </a:lnTo>
                <a:lnTo>
                  <a:pt x="305" y="39"/>
                </a:lnTo>
                <a:lnTo>
                  <a:pt x="304" y="39"/>
                </a:lnTo>
                <a:lnTo>
                  <a:pt x="304" y="39"/>
                </a:lnTo>
                <a:lnTo>
                  <a:pt x="303" y="39"/>
                </a:lnTo>
                <a:lnTo>
                  <a:pt x="303" y="40"/>
                </a:lnTo>
                <a:lnTo>
                  <a:pt x="303" y="40"/>
                </a:lnTo>
                <a:lnTo>
                  <a:pt x="303" y="41"/>
                </a:lnTo>
                <a:lnTo>
                  <a:pt x="302" y="41"/>
                </a:lnTo>
                <a:lnTo>
                  <a:pt x="302" y="42"/>
                </a:lnTo>
                <a:lnTo>
                  <a:pt x="302" y="42"/>
                </a:lnTo>
                <a:lnTo>
                  <a:pt x="302" y="42"/>
                </a:lnTo>
                <a:lnTo>
                  <a:pt x="302" y="43"/>
                </a:lnTo>
                <a:lnTo>
                  <a:pt x="301" y="43"/>
                </a:lnTo>
                <a:lnTo>
                  <a:pt x="301" y="43"/>
                </a:lnTo>
                <a:lnTo>
                  <a:pt x="301" y="43"/>
                </a:lnTo>
                <a:lnTo>
                  <a:pt x="301" y="43"/>
                </a:lnTo>
                <a:lnTo>
                  <a:pt x="301" y="44"/>
                </a:lnTo>
                <a:lnTo>
                  <a:pt x="300" y="44"/>
                </a:lnTo>
                <a:lnTo>
                  <a:pt x="300" y="44"/>
                </a:lnTo>
                <a:lnTo>
                  <a:pt x="300" y="44"/>
                </a:lnTo>
                <a:lnTo>
                  <a:pt x="300" y="45"/>
                </a:lnTo>
                <a:lnTo>
                  <a:pt x="300" y="45"/>
                </a:lnTo>
                <a:lnTo>
                  <a:pt x="299" y="45"/>
                </a:lnTo>
                <a:lnTo>
                  <a:pt x="299" y="46"/>
                </a:lnTo>
                <a:lnTo>
                  <a:pt x="299" y="46"/>
                </a:lnTo>
                <a:lnTo>
                  <a:pt x="298" y="47"/>
                </a:lnTo>
                <a:lnTo>
                  <a:pt x="298" y="47"/>
                </a:lnTo>
                <a:lnTo>
                  <a:pt x="298" y="48"/>
                </a:lnTo>
                <a:lnTo>
                  <a:pt x="298" y="48"/>
                </a:lnTo>
                <a:lnTo>
                  <a:pt x="297" y="48"/>
                </a:lnTo>
                <a:lnTo>
                  <a:pt x="297" y="48"/>
                </a:lnTo>
                <a:lnTo>
                  <a:pt x="296" y="48"/>
                </a:lnTo>
                <a:lnTo>
                  <a:pt x="296" y="49"/>
                </a:lnTo>
                <a:lnTo>
                  <a:pt x="296" y="49"/>
                </a:lnTo>
                <a:lnTo>
                  <a:pt x="296" y="49"/>
                </a:lnTo>
                <a:lnTo>
                  <a:pt x="295" y="49"/>
                </a:lnTo>
                <a:lnTo>
                  <a:pt x="295" y="50"/>
                </a:lnTo>
                <a:lnTo>
                  <a:pt x="295" y="50"/>
                </a:lnTo>
                <a:lnTo>
                  <a:pt x="295" y="50"/>
                </a:lnTo>
                <a:lnTo>
                  <a:pt x="295" y="51"/>
                </a:lnTo>
                <a:lnTo>
                  <a:pt x="294" y="51"/>
                </a:lnTo>
                <a:lnTo>
                  <a:pt x="294" y="51"/>
                </a:lnTo>
                <a:lnTo>
                  <a:pt x="294" y="51"/>
                </a:lnTo>
                <a:lnTo>
                  <a:pt x="293" y="51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3" y="52"/>
                </a:lnTo>
                <a:lnTo>
                  <a:pt x="292" y="52"/>
                </a:lnTo>
                <a:lnTo>
                  <a:pt x="292" y="53"/>
                </a:lnTo>
                <a:lnTo>
                  <a:pt x="291" y="53"/>
                </a:lnTo>
                <a:lnTo>
                  <a:pt x="291" y="53"/>
                </a:lnTo>
                <a:lnTo>
                  <a:pt x="291" y="53"/>
                </a:lnTo>
                <a:lnTo>
                  <a:pt x="291" y="53"/>
                </a:lnTo>
                <a:lnTo>
                  <a:pt x="291" y="54"/>
                </a:lnTo>
                <a:lnTo>
                  <a:pt x="290" y="54"/>
                </a:lnTo>
                <a:lnTo>
                  <a:pt x="290" y="54"/>
                </a:lnTo>
                <a:lnTo>
                  <a:pt x="290" y="54"/>
                </a:lnTo>
                <a:lnTo>
                  <a:pt x="290" y="54"/>
                </a:lnTo>
                <a:lnTo>
                  <a:pt x="289" y="54"/>
                </a:lnTo>
                <a:lnTo>
                  <a:pt x="289" y="54"/>
                </a:lnTo>
                <a:lnTo>
                  <a:pt x="288" y="54"/>
                </a:lnTo>
                <a:lnTo>
                  <a:pt x="288" y="55"/>
                </a:lnTo>
                <a:lnTo>
                  <a:pt x="288" y="55"/>
                </a:lnTo>
                <a:lnTo>
                  <a:pt x="288" y="55"/>
                </a:lnTo>
                <a:lnTo>
                  <a:pt x="287" y="56"/>
                </a:lnTo>
                <a:lnTo>
                  <a:pt x="287" y="56"/>
                </a:lnTo>
                <a:lnTo>
                  <a:pt x="287" y="57"/>
                </a:lnTo>
                <a:lnTo>
                  <a:pt x="287" y="57"/>
                </a:lnTo>
                <a:lnTo>
                  <a:pt x="286" y="57"/>
                </a:lnTo>
                <a:lnTo>
                  <a:pt x="286" y="58"/>
                </a:lnTo>
                <a:lnTo>
                  <a:pt x="286" y="58"/>
                </a:lnTo>
                <a:lnTo>
                  <a:pt x="286" y="58"/>
                </a:lnTo>
                <a:lnTo>
                  <a:pt x="285" y="58"/>
                </a:lnTo>
                <a:lnTo>
                  <a:pt x="285" y="59"/>
                </a:lnTo>
                <a:lnTo>
                  <a:pt x="285" y="59"/>
                </a:lnTo>
                <a:lnTo>
                  <a:pt x="285" y="59"/>
                </a:lnTo>
                <a:lnTo>
                  <a:pt x="285" y="59"/>
                </a:lnTo>
                <a:lnTo>
                  <a:pt x="285" y="60"/>
                </a:lnTo>
                <a:lnTo>
                  <a:pt x="285" y="60"/>
                </a:lnTo>
                <a:lnTo>
                  <a:pt x="285" y="61"/>
                </a:lnTo>
                <a:lnTo>
                  <a:pt x="285" y="61"/>
                </a:lnTo>
                <a:lnTo>
                  <a:pt x="285" y="62"/>
                </a:lnTo>
                <a:lnTo>
                  <a:pt x="285" y="62"/>
                </a:lnTo>
                <a:lnTo>
                  <a:pt x="284" y="62"/>
                </a:lnTo>
                <a:lnTo>
                  <a:pt x="285" y="63"/>
                </a:lnTo>
                <a:lnTo>
                  <a:pt x="284" y="63"/>
                </a:lnTo>
                <a:lnTo>
                  <a:pt x="284" y="62"/>
                </a:lnTo>
                <a:lnTo>
                  <a:pt x="284" y="63"/>
                </a:lnTo>
                <a:lnTo>
                  <a:pt x="284" y="63"/>
                </a:lnTo>
                <a:lnTo>
                  <a:pt x="284" y="63"/>
                </a:lnTo>
                <a:lnTo>
                  <a:pt x="283" y="63"/>
                </a:lnTo>
                <a:lnTo>
                  <a:pt x="283" y="64"/>
                </a:lnTo>
                <a:lnTo>
                  <a:pt x="283" y="64"/>
                </a:lnTo>
                <a:lnTo>
                  <a:pt x="283" y="64"/>
                </a:lnTo>
                <a:lnTo>
                  <a:pt x="283" y="64"/>
                </a:lnTo>
                <a:lnTo>
                  <a:pt x="283" y="64"/>
                </a:lnTo>
                <a:lnTo>
                  <a:pt x="283" y="65"/>
                </a:lnTo>
                <a:lnTo>
                  <a:pt x="282" y="65"/>
                </a:lnTo>
                <a:lnTo>
                  <a:pt x="282" y="65"/>
                </a:lnTo>
                <a:lnTo>
                  <a:pt x="282" y="65"/>
                </a:lnTo>
                <a:lnTo>
                  <a:pt x="282" y="65"/>
                </a:lnTo>
                <a:lnTo>
                  <a:pt x="281" y="66"/>
                </a:lnTo>
                <a:lnTo>
                  <a:pt x="282" y="66"/>
                </a:lnTo>
                <a:lnTo>
                  <a:pt x="281" y="66"/>
                </a:lnTo>
                <a:lnTo>
                  <a:pt x="281" y="66"/>
                </a:lnTo>
                <a:lnTo>
                  <a:pt x="281" y="67"/>
                </a:lnTo>
                <a:lnTo>
                  <a:pt x="280" y="67"/>
                </a:lnTo>
                <a:lnTo>
                  <a:pt x="280" y="67"/>
                </a:lnTo>
                <a:lnTo>
                  <a:pt x="280" y="67"/>
                </a:lnTo>
                <a:lnTo>
                  <a:pt x="280" y="68"/>
                </a:lnTo>
                <a:lnTo>
                  <a:pt x="279" y="68"/>
                </a:lnTo>
                <a:lnTo>
                  <a:pt x="279" y="68"/>
                </a:lnTo>
                <a:lnTo>
                  <a:pt x="279" y="68"/>
                </a:lnTo>
                <a:lnTo>
                  <a:pt x="279" y="69"/>
                </a:lnTo>
                <a:lnTo>
                  <a:pt x="278" y="69"/>
                </a:lnTo>
                <a:lnTo>
                  <a:pt x="278" y="69"/>
                </a:lnTo>
                <a:lnTo>
                  <a:pt x="278" y="70"/>
                </a:lnTo>
                <a:lnTo>
                  <a:pt x="278" y="70"/>
                </a:lnTo>
                <a:lnTo>
                  <a:pt x="278" y="70"/>
                </a:lnTo>
                <a:lnTo>
                  <a:pt x="277" y="70"/>
                </a:lnTo>
                <a:lnTo>
                  <a:pt x="277" y="71"/>
                </a:lnTo>
                <a:lnTo>
                  <a:pt x="277" y="71"/>
                </a:lnTo>
                <a:lnTo>
                  <a:pt x="277" y="71"/>
                </a:lnTo>
                <a:lnTo>
                  <a:pt x="277" y="71"/>
                </a:lnTo>
                <a:lnTo>
                  <a:pt x="276" y="71"/>
                </a:lnTo>
                <a:lnTo>
                  <a:pt x="276" y="71"/>
                </a:lnTo>
                <a:lnTo>
                  <a:pt x="276" y="72"/>
                </a:lnTo>
                <a:lnTo>
                  <a:pt x="276" y="72"/>
                </a:lnTo>
                <a:lnTo>
                  <a:pt x="275" y="72"/>
                </a:lnTo>
                <a:lnTo>
                  <a:pt x="275" y="73"/>
                </a:lnTo>
                <a:lnTo>
                  <a:pt x="275" y="73"/>
                </a:lnTo>
                <a:lnTo>
                  <a:pt x="275" y="73"/>
                </a:lnTo>
                <a:lnTo>
                  <a:pt x="275" y="74"/>
                </a:lnTo>
                <a:lnTo>
                  <a:pt x="274" y="74"/>
                </a:lnTo>
                <a:lnTo>
                  <a:pt x="274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6"/>
                </a:lnTo>
                <a:lnTo>
                  <a:pt x="272" y="76"/>
                </a:lnTo>
                <a:lnTo>
                  <a:pt x="271" y="76"/>
                </a:lnTo>
                <a:lnTo>
                  <a:pt x="271" y="76"/>
                </a:lnTo>
                <a:lnTo>
                  <a:pt x="271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7"/>
                </a:lnTo>
                <a:lnTo>
                  <a:pt x="270" y="77"/>
                </a:lnTo>
                <a:lnTo>
                  <a:pt x="270" y="77"/>
                </a:lnTo>
                <a:lnTo>
                  <a:pt x="269" y="77"/>
                </a:lnTo>
                <a:lnTo>
                  <a:pt x="269" y="78"/>
                </a:lnTo>
                <a:lnTo>
                  <a:pt x="269" y="78"/>
                </a:lnTo>
                <a:lnTo>
                  <a:pt x="269" y="78"/>
                </a:lnTo>
                <a:lnTo>
                  <a:pt x="269" y="78"/>
                </a:lnTo>
                <a:lnTo>
                  <a:pt x="269" y="78"/>
                </a:lnTo>
                <a:lnTo>
                  <a:pt x="268" y="79"/>
                </a:lnTo>
                <a:lnTo>
                  <a:pt x="268" y="79"/>
                </a:lnTo>
                <a:lnTo>
                  <a:pt x="268" y="79"/>
                </a:lnTo>
                <a:lnTo>
                  <a:pt x="268" y="80"/>
                </a:lnTo>
                <a:lnTo>
                  <a:pt x="267" y="80"/>
                </a:lnTo>
                <a:lnTo>
                  <a:pt x="267" y="81"/>
                </a:lnTo>
                <a:lnTo>
                  <a:pt x="267" y="81"/>
                </a:lnTo>
                <a:lnTo>
                  <a:pt x="267" y="81"/>
                </a:lnTo>
                <a:lnTo>
                  <a:pt x="266" y="81"/>
                </a:lnTo>
                <a:lnTo>
                  <a:pt x="266" y="82"/>
                </a:lnTo>
                <a:lnTo>
                  <a:pt x="266" y="82"/>
                </a:lnTo>
                <a:lnTo>
                  <a:pt x="266" y="82"/>
                </a:lnTo>
                <a:lnTo>
                  <a:pt x="266" y="82"/>
                </a:lnTo>
                <a:lnTo>
                  <a:pt x="265" y="82"/>
                </a:lnTo>
                <a:lnTo>
                  <a:pt x="265" y="83"/>
                </a:lnTo>
                <a:lnTo>
                  <a:pt x="265" y="83"/>
                </a:lnTo>
                <a:lnTo>
                  <a:pt x="265" y="83"/>
                </a:lnTo>
                <a:lnTo>
                  <a:pt x="265" y="83"/>
                </a:lnTo>
                <a:lnTo>
                  <a:pt x="264" y="83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5"/>
                </a:lnTo>
                <a:lnTo>
                  <a:pt x="264" y="85"/>
                </a:lnTo>
                <a:lnTo>
                  <a:pt x="264" y="86"/>
                </a:lnTo>
                <a:lnTo>
                  <a:pt x="264" y="86"/>
                </a:lnTo>
                <a:lnTo>
                  <a:pt x="264" y="87"/>
                </a:lnTo>
                <a:lnTo>
                  <a:pt x="264" y="87"/>
                </a:lnTo>
                <a:lnTo>
                  <a:pt x="264" y="88"/>
                </a:lnTo>
                <a:lnTo>
                  <a:pt x="264" y="88"/>
                </a:lnTo>
                <a:lnTo>
                  <a:pt x="264" y="88"/>
                </a:lnTo>
                <a:lnTo>
                  <a:pt x="264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2" y="88"/>
                </a:lnTo>
                <a:lnTo>
                  <a:pt x="262" y="89"/>
                </a:lnTo>
                <a:lnTo>
                  <a:pt x="262" y="89"/>
                </a:lnTo>
                <a:lnTo>
                  <a:pt x="262" y="89"/>
                </a:lnTo>
                <a:lnTo>
                  <a:pt x="261" y="89"/>
                </a:lnTo>
                <a:lnTo>
                  <a:pt x="261" y="90"/>
                </a:lnTo>
                <a:lnTo>
                  <a:pt x="260" y="90"/>
                </a:lnTo>
                <a:lnTo>
                  <a:pt x="260" y="90"/>
                </a:lnTo>
                <a:lnTo>
                  <a:pt x="260" y="90"/>
                </a:lnTo>
                <a:lnTo>
                  <a:pt x="260" y="90"/>
                </a:lnTo>
                <a:lnTo>
                  <a:pt x="261" y="90"/>
                </a:lnTo>
                <a:lnTo>
                  <a:pt x="261" y="90"/>
                </a:lnTo>
                <a:lnTo>
                  <a:pt x="261" y="89"/>
                </a:lnTo>
                <a:lnTo>
                  <a:pt x="261" y="89"/>
                </a:lnTo>
                <a:lnTo>
                  <a:pt x="260" y="89"/>
                </a:lnTo>
                <a:lnTo>
                  <a:pt x="260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8" y="89"/>
                </a:lnTo>
                <a:lnTo>
                  <a:pt x="258" y="89"/>
                </a:lnTo>
                <a:lnTo>
                  <a:pt x="258" y="90"/>
                </a:lnTo>
                <a:lnTo>
                  <a:pt x="257" y="90"/>
                </a:lnTo>
                <a:lnTo>
                  <a:pt x="257" y="90"/>
                </a:lnTo>
                <a:lnTo>
                  <a:pt x="257" y="90"/>
                </a:lnTo>
                <a:lnTo>
                  <a:pt x="257" y="91"/>
                </a:lnTo>
                <a:lnTo>
                  <a:pt x="257" y="91"/>
                </a:lnTo>
                <a:lnTo>
                  <a:pt x="257" y="91"/>
                </a:lnTo>
                <a:lnTo>
                  <a:pt x="256" y="91"/>
                </a:lnTo>
                <a:lnTo>
                  <a:pt x="256" y="92"/>
                </a:lnTo>
                <a:lnTo>
                  <a:pt x="256" y="92"/>
                </a:lnTo>
                <a:lnTo>
                  <a:pt x="255" y="92"/>
                </a:lnTo>
                <a:lnTo>
                  <a:pt x="255" y="93"/>
                </a:lnTo>
                <a:lnTo>
                  <a:pt x="255" y="93"/>
                </a:lnTo>
                <a:lnTo>
                  <a:pt x="254" y="93"/>
                </a:lnTo>
                <a:lnTo>
                  <a:pt x="254" y="93"/>
                </a:lnTo>
                <a:lnTo>
                  <a:pt x="254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4"/>
                </a:lnTo>
                <a:lnTo>
                  <a:pt x="252" y="94"/>
                </a:lnTo>
                <a:lnTo>
                  <a:pt x="252" y="94"/>
                </a:lnTo>
                <a:lnTo>
                  <a:pt x="252" y="95"/>
                </a:lnTo>
                <a:lnTo>
                  <a:pt x="251" y="95"/>
                </a:lnTo>
                <a:lnTo>
                  <a:pt x="251" y="96"/>
                </a:lnTo>
                <a:lnTo>
                  <a:pt x="251" y="96"/>
                </a:lnTo>
                <a:lnTo>
                  <a:pt x="251" y="96"/>
                </a:lnTo>
                <a:lnTo>
                  <a:pt x="251" y="96"/>
                </a:lnTo>
                <a:lnTo>
                  <a:pt x="251" y="95"/>
                </a:lnTo>
                <a:lnTo>
                  <a:pt x="252" y="95"/>
                </a:lnTo>
                <a:lnTo>
                  <a:pt x="251" y="96"/>
                </a:lnTo>
                <a:lnTo>
                  <a:pt x="251" y="96"/>
                </a:lnTo>
                <a:lnTo>
                  <a:pt x="251" y="96"/>
                </a:lnTo>
                <a:lnTo>
                  <a:pt x="251" y="97"/>
                </a:lnTo>
                <a:lnTo>
                  <a:pt x="250" y="97"/>
                </a:lnTo>
                <a:lnTo>
                  <a:pt x="250" y="97"/>
                </a:lnTo>
                <a:lnTo>
                  <a:pt x="250" y="97"/>
                </a:lnTo>
                <a:lnTo>
                  <a:pt x="250" y="98"/>
                </a:lnTo>
                <a:lnTo>
                  <a:pt x="249" y="98"/>
                </a:lnTo>
                <a:lnTo>
                  <a:pt x="249" y="98"/>
                </a:lnTo>
                <a:lnTo>
                  <a:pt x="249" y="99"/>
                </a:lnTo>
                <a:lnTo>
                  <a:pt x="249" y="99"/>
                </a:lnTo>
                <a:lnTo>
                  <a:pt x="249" y="99"/>
                </a:lnTo>
                <a:lnTo>
                  <a:pt x="248" y="99"/>
                </a:lnTo>
                <a:lnTo>
                  <a:pt x="248" y="100"/>
                </a:lnTo>
                <a:lnTo>
                  <a:pt x="248" y="100"/>
                </a:lnTo>
                <a:lnTo>
                  <a:pt x="248" y="100"/>
                </a:lnTo>
                <a:lnTo>
                  <a:pt x="247" y="100"/>
                </a:lnTo>
                <a:lnTo>
                  <a:pt x="247" y="101"/>
                </a:lnTo>
                <a:lnTo>
                  <a:pt x="247" y="101"/>
                </a:lnTo>
                <a:lnTo>
                  <a:pt x="247" y="101"/>
                </a:lnTo>
                <a:lnTo>
                  <a:pt x="247" y="102"/>
                </a:lnTo>
                <a:lnTo>
                  <a:pt x="247" y="102"/>
                </a:lnTo>
                <a:lnTo>
                  <a:pt x="247" y="102"/>
                </a:lnTo>
                <a:lnTo>
                  <a:pt x="247" y="102"/>
                </a:lnTo>
                <a:lnTo>
                  <a:pt x="247" y="103"/>
                </a:lnTo>
                <a:lnTo>
                  <a:pt x="247" y="103"/>
                </a:lnTo>
                <a:lnTo>
                  <a:pt x="246" y="103"/>
                </a:lnTo>
                <a:lnTo>
                  <a:pt x="246" y="103"/>
                </a:lnTo>
                <a:lnTo>
                  <a:pt x="246" y="103"/>
                </a:lnTo>
                <a:lnTo>
                  <a:pt x="246" y="104"/>
                </a:lnTo>
                <a:lnTo>
                  <a:pt x="246" y="104"/>
                </a:lnTo>
                <a:lnTo>
                  <a:pt x="245" y="104"/>
                </a:lnTo>
                <a:lnTo>
                  <a:pt x="245" y="105"/>
                </a:lnTo>
                <a:lnTo>
                  <a:pt x="245" y="105"/>
                </a:lnTo>
                <a:lnTo>
                  <a:pt x="245" y="105"/>
                </a:lnTo>
                <a:lnTo>
                  <a:pt x="244" y="105"/>
                </a:lnTo>
                <a:lnTo>
                  <a:pt x="244" y="106"/>
                </a:lnTo>
                <a:lnTo>
                  <a:pt x="244" y="106"/>
                </a:lnTo>
                <a:lnTo>
                  <a:pt x="242" y="109"/>
                </a:lnTo>
                <a:lnTo>
                  <a:pt x="242" y="110"/>
                </a:lnTo>
                <a:lnTo>
                  <a:pt x="242" y="110"/>
                </a:lnTo>
                <a:lnTo>
                  <a:pt x="241" y="110"/>
                </a:lnTo>
                <a:lnTo>
                  <a:pt x="241" y="111"/>
                </a:lnTo>
                <a:lnTo>
                  <a:pt x="241" y="111"/>
                </a:lnTo>
                <a:lnTo>
                  <a:pt x="241" y="111"/>
                </a:lnTo>
                <a:lnTo>
                  <a:pt x="240" y="111"/>
                </a:lnTo>
                <a:lnTo>
                  <a:pt x="240" y="112"/>
                </a:lnTo>
                <a:lnTo>
                  <a:pt x="240" y="112"/>
                </a:lnTo>
                <a:lnTo>
                  <a:pt x="239" y="112"/>
                </a:lnTo>
                <a:lnTo>
                  <a:pt x="239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4"/>
                </a:lnTo>
                <a:lnTo>
                  <a:pt x="238" y="114"/>
                </a:lnTo>
                <a:lnTo>
                  <a:pt x="237" y="114"/>
                </a:lnTo>
                <a:lnTo>
                  <a:pt x="237" y="115"/>
                </a:lnTo>
                <a:lnTo>
                  <a:pt x="237" y="115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6" y="116"/>
                </a:lnTo>
                <a:lnTo>
                  <a:pt x="236" y="117"/>
                </a:lnTo>
                <a:lnTo>
                  <a:pt x="236" y="117"/>
                </a:lnTo>
                <a:lnTo>
                  <a:pt x="236" y="118"/>
                </a:lnTo>
                <a:lnTo>
                  <a:pt x="236" y="118"/>
                </a:lnTo>
                <a:lnTo>
                  <a:pt x="235" y="119"/>
                </a:lnTo>
                <a:lnTo>
                  <a:pt x="235" y="119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4" y="121"/>
                </a:lnTo>
                <a:lnTo>
                  <a:pt x="234" y="121"/>
                </a:lnTo>
                <a:lnTo>
                  <a:pt x="233" y="122"/>
                </a:lnTo>
                <a:lnTo>
                  <a:pt x="233" y="122"/>
                </a:lnTo>
                <a:lnTo>
                  <a:pt x="233" y="122"/>
                </a:lnTo>
                <a:lnTo>
                  <a:pt x="233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4"/>
                </a:lnTo>
                <a:lnTo>
                  <a:pt x="231" y="124"/>
                </a:lnTo>
                <a:lnTo>
                  <a:pt x="231" y="125"/>
                </a:lnTo>
                <a:lnTo>
                  <a:pt x="231" y="125"/>
                </a:lnTo>
                <a:lnTo>
                  <a:pt x="231" y="126"/>
                </a:lnTo>
                <a:lnTo>
                  <a:pt x="230" y="126"/>
                </a:lnTo>
                <a:lnTo>
                  <a:pt x="230" y="127"/>
                </a:lnTo>
                <a:lnTo>
                  <a:pt x="230" y="127"/>
                </a:lnTo>
                <a:lnTo>
                  <a:pt x="230" y="128"/>
                </a:lnTo>
                <a:lnTo>
                  <a:pt x="229" y="128"/>
                </a:lnTo>
                <a:lnTo>
                  <a:pt x="229" y="128"/>
                </a:lnTo>
                <a:lnTo>
                  <a:pt x="229" y="128"/>
                </a:lnTo>
                <a:lnTo>
                  <a:pt x="228" y="129"/>
                </a:lnTo>
                <a:lnTo>
                  <a:pt x="228" y="129"/>
                </a:lnTo>
                <a:lnTo>
                  <a:pt x="228" y="130"/>
                </a:lnTo>
                <a:lnTo>
                  <a:pt x="227" y="130"/>
                </a:lnTo>
                <a:lnTo>
                  <a:pt x="227" y="130"/>
                </a:lnTo>
                <a:lnTo>
                  <a:pt x="227" y="131"/>
                </a:lnTo>
                <a:lnTo>
                  <a:pt x="227" y="131"/>
                </a:lnTo>
                <a:lnTo>
                  <a:pt x="227" y="131"/>
                </a:lnTo>
                <a:lnTo>
                  <a:pt x="226" y="132"/>
                </a:lnTo>
                <a:lnTo>
                  <a:pt x="226" y="132"/>
                </a:lnTo>
                <a:lnTo>
                  <a:pt x="225" y="132"/>
                </a:lnTo>
                <a:lnTo>
                  <a:pt x="225" y="132"/>
                </a:lnTo>
                <a:lnTo>
                  <a:pt x="225" y="132"/>
                </a:lnTo>
                <a:lnTo>
                  <a:pt x="225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2" y="134"/>
                </a:lnTo>
                <a:lnTo>
                  <a:pt x="222" y="134"/>
                </a:lnTo>
                <a:lnTo>
                  <a:pt x="222" y="134"/>
                </a:lnTo>
                <a:lnTo>
                  <a:pt x="222" y="135"/>
                </a:lnTo>
                <a:lnTo>
                  <a:pt x="222" y="135"/>
                </a:lnTo>
                <a:lnTo>
                  <a:pt x="221" y="136"/>
                </a:lnTo>
                <a:lnTo>
                  <a:pt x="221" y="136"/>
                </a:lnTo>
                <a:lnTo>
                  <a:pt x="221" y="137"/>
                </a:lnTo>
                <a:lnTo>
                  <a:pt x="221" y="137"/>
                </a:lnTo>
                <a:lnTo>
                  <a:pt x="221" y="136"/>
                </a:lnTo>
                <a:lnTo>
                  <a:pt x="221" y="137"/>
                </a:lnTo>
                <a:lnTo>
                  <a:pt x="221" y="137"/>
                </a:lnTo>
                <a:lnTo>
                  <a:pt x="220" y="137"/>
                </a:lnTo>
                <a:lnTo>
                  <a:pt x="220" y="137"/>
                </a:lnTo>
                <a:lnTo>
                  <a:pt x="219" y="138"/>
                </a:lnTo>
                <a:lnTo>
                  <a:pt x="219" y="138"/>
                </a:lnTo>
                <a:lnTo>
                  <a:pt x="219" y="139"/>
                </a:lnTo>
                <a:lnTo>
                  <a:pt x="219" y="139"/>
                </a:lnTo>
                <a:lnTo>
                  <a:pt x="218" y="139"/>
                </a:lnTo>
                <a:lnTo>
                  <a:pt x="218" y="139"/>
                </a:lnTo>
                <a:lnTo>
                  <a:pt x="218" y="140"/>
                </a:lnTo>
                <a:lnTo>
                  <a:pt x="218" y="140"/>
                </a:lnTo>
                <a:lnTo>
                  <a:pt x="218" y="139"/>
                </a:lnTo>
                <a:lnTo>
                  <a:pt x="218" y="139"/>
                </a:lnTo>
                <a:lnTo>
                  <a:pt x="217" y="139"/>
                </a:lnTo>
                <a:lnTo>
                  <a:pt x="217" y="139"/>
                </a:lnTo>
                <a:lnTo>
                  <a:pt x="217" y="139"/>
                </a:lnTo>
                <a:lnTo>
                  <a:pt x="217" y="140"/>
                </a:lnTo>
                <a:lnTo>
                  <a:pt x="216" y="140"/>
                </a:lnTo>
                <a:lnTo>
                  <a:pt x="216" y="140"/>
                </a:lnTo>
                <a:lnTo>
                  <a:pt x="215" y="140"/>
                </a:lnTo>
                <a:lnTo>
                  <a:pt x="215" y="141"/>
                </a:lnTo>
                <a:lnTo>
                  <a:pt x="215" y="141"/>
                </a:lnTo>
                <a:lnTo>
                  <a:pt x="214" y="142"/>
                </a:lnTo>
                <a:lnTo>
                  <a:pt x="214" y="143"/>
                </a:lnTo>
                <a:lnTo>
                  <a:pt x="213" y="143"/>
                </a:lnTo>
                <a:lnTo>
                  <a:pt x="213" y="144"/>
                </a:lnTo>
                <a:lnTo>
                  <a:pt x="213" y="144"/>
                </a:lnTo>
                <a:lnTo>
                  <a:pt x="213" y="144"/>
                </a:lnTo>
                <a:lnTo>
                  <a:pt x="212" y="144"/>
                </a:lnTo>
                <a:lnTo>
                  <a:pt x="211" y="145"/>
                </a:lnTo>
                <a:lnTo>
                  <a:pt x="211" y="145"/>
                </a:lnTo>
                <a:lnTo>
                  <a:pt x="210" y="146"/>
                </a:lnTo>
                <a:lnTo>
                  <a:pt x="210" y="146"/>
                </a:lnTo>
                <a:lnTo>
                  <a:pt x="209" y="146"/>
                </a:lnTo>
                <a:lnTo>
                  <a:pt x="209" y="147"/>
                </a:lnTo>
                <a:lnTo>
                  <a:pt x="209" y="147"/>
                </a:lnTo>
                <a:lnTo>
                  <a:pt x="209" y="147"/>
                </a:lnTo>
                <a:lnTo>
                  <a:pt x="208" y="147"/>
                </a:lnTo>
                <a:lnTo>
                  <a:pt x="208" y="148"/>
                </a:lnTo>
                <a:lnTo>
                  <a:pt x="207" y="148"/>
                </a:lnTo>
                <a:lnTo>
                  <a:pt x="207" y="149"/>
                </a:lnTo>
                <a:lnTo>
                  <a:pt x="207" y="149"/>
                </a:lnTo>
                <a:lnTo>
                  <a:pt x="207" y="149"/>
                </a:lnTo>
                <a:lnTo>
                  <a:pt x="207" y="149"/>
                </a:lnTo>
                <a:lnTo>
                  <a:pt x="206" y="149"/>
                </a:lnTo>
                <a:lnTo>
                  <a:pt x="206" y="150"/>
                </a:lnTo>
                <a:lnTo>
                  <a:pt x="206" y="150"/>
                </a:lnTo>
                <a:lnTo>
                  <a:pt x="206" y="150"/>
                </a:lnTo>
                <a:lnTo>
                  <a:pt x="205" y="151"/>
                </a:lnTo>
                <a:lnTo>
                  <a:pt x="205" y="151"/>
                </a:lnTo>
                <a:lnTo>
                  <a:pt x="205" y="151"/>
                </a:lnTo>
                <a:lnTo>
                  <a:pt x="204" y="151"/>
                </a:lnTo>
                <a:lnTo>
                  <a:pt x="204" y="151"/>
                </a:lnTo>
                <a:lnTo>
                  <a:pt x="204" y="152"/>
                </a:lnTo>
                <a:lnTo>
                  <a:pt x="203" y="152"/>
                </a:lnTo>
                <a:lnTo>
                  <a:pt x="203" y="153"/>
                </a:lnTo>
                <a:lnTo>
                  <a:pt x="203" y="153"/>
                </a:lnTo>
                <a:lnTo>
                  <a:pt x="202" y="153"/>
                </a:lnTo>
                <a:lnTo>
                  <a:pt x="202" y="154"/>
                </a:lnTo>
                <a:lnTo>
                  <a:pt x="202" y="154"/>
                </a:lnTo>
                <a:lnTo>
                  <a:pt x="202" y="154"/>
                </a:lnTo>
                <a:lnTo>
                  <a:pt x="202" y="154"/>
                </a:lnTo>
                <a:lnTo>
                  <a:pt x="202" y="154"/>
                </a:lnTo>
                <a:lnTo>
                  <a:pt x="202" y="155"/>
                </a:lnTo>
                <a:lnTo>
                  <a:pt x="202" y="155"/>
                </a:lnTo>
                <a:lnTo>
                  <a:pt x="201" y="155"/>
                </a:lnTo>
                <a:lnTo>
                  <a:pt x="201" y="156"/>
                </a:lnTo>
                <a:lnTo>
                  <a:pt x="201" y="156"/>
                </a:lnTo>
                <a:lnTo>
                  <a:pt x="201" y="157"/>
                </a:lnTo>
                <a:lnTo>
                  <a:pt x="201" y="157"/>
                </a:lnTo>
                <a:lnTo>
                  <a:pt x="201" y="158"/>
                </a:lnTo>
                <a:lnTo>
                  <a:pt x="201" y="158"/>
                </a:lnTo>
                <a:lnTo>
                  <a:pt x="201" y="159"/>
                </a:lnTo>
                <a:lnTo>
                  <a:pt x="201" y="159"/>
                </a:lnTo>
                <a:lnTo>
                  <a:pt x="202" y="159"/>
                </a:lnTo>
                <a:lnTo>
                  <a:pt x="202" y="160"/>
                </a:lnTo>
                <a:lnTo>
                  <a:pt x="202" y="160"/>
                </a:lnTo>
                <a:lnTo>
                  <a:pt x="202" y="160"/>
                </a:lnTo>
                <a:lnTo>
                  <a:pt x="201" y="160"/>
                </a:lnTo>
                <a:lnTo>
                  <a:pt x="201" y="161"/>
                </a:lnTo>
                <a:lnTo>
                  <a:pt x="201" y="161"/>
                </a:lnTo>
                <a:lnTo>
                  <a:pt x="200" y="161"/>
                </a:lnTo>
                <a:lnTo>
                  <a:pt x="200" y="162"/>
                </a:lnTo>
                <a:lnTo>
                  <a:pt x="199" y="162"/>
                </a:lnTo>
                <a:lnTo>
                  <a:pt x="198" y="164"/>
                </a:lnTo>
                <a:lnTo>
                  <a:pt x="197" y="165"/>
                </a:lnTo>
                <a:lnTo>
                  <a:pt x="196" y="166"/>
                </a:lnTo>
                <a:lnTo>
                  <a:pt x="196" y="167"/>
                </a:lnTo>
                <a:lnTo>
                  <a:pt x="196" y="167"/>
                </a:lnTo>
                <a:lnTo>
                  <a:pt x="196" y="168"/>
                </a:lnTo>
                <a:lnTo>
                  <a:pt x="196" y="168"/>
                </a:lnTo>
                <a:lnTo>
                  <a:pt x="196" y="168"/>
                </a:lnTo>
                <a:lnTo>
                  <a:pt x="196" y="169"/>
                </a:lnTo>
                <a:lnTo>
                  <a:pt x="195" y="169"/>
                </a:lnTo>
                <a:lnTo>
                  <a:pt x="195" y="171"/>
                </a:lnTo>
                <a:lnTo>
                  <a:pt x="194" y="172"/>
                </a:lnTo>
                <a:lnTo>
                  <a:pt x="193" y="173"/>
                </a:lnTo>
                <a:lnTo>
                  <a:pt x="193" y="174"/>
                </a:lnTo>
                <a:lnTo>
                  <a:pt x="193" y="174"/>
                </a:lnTo>
                <a:lnTo>
                  <a:pt x="193" y="174"/>
                </a:lnTo>
                <a:lnTo>
                  <a:pt x="192" y="174"/>
                </a:lnTo>
                <a:lnTo>
                  <a:pt x="191" y="175"/>
                </a:lnTo>
                <a:lnTo>
                  <a:pt x="191" y="174"/>
                </a:lnTo>
                <a:lnTo>
                  <a:pt x="191" y="174"/>
                </a:lnTo>
                <a:lnTo>
                  <a:pt x="190" y="174"/>
                </a:lnTo>
                <a:lnTo>
                  <a:pt x="190" y="174"/>
                </a:lnTo>
                <a:lnTo>
                  <a:pt x="190" y="173"/>
                </a:lnTo>
                <a:lnTo>
                  <a:pt x="190" y="172"/>
                </a:lnTo>
                <a:lnTo>
                  <a:pt x="189" y="170"/>
                </a:lnTo>
                <a:lnTo>
                  <a:pt x="189" y="170"/>
                </a:lnTo>
                <a:lnTo>
                  <a:pt x="188" y="169"/>
                </a:lnTo>
                <a:lnTo>
                  <a:pt x="188" y="168"/>
                </a:lnTo>
                <a:lnTo>
                  <a:pt x="188" y="167"/>
                </a:lnTo>
                <a:lnTo>
                  <a:pt x="187" y="167"/>
                </a:lnTo>
                <a:lnTo>
                  <a:pt x="187" y="166"/>
                </a:lnTo>
                <a:lnTo>
                  <a:pt x="186" y="166"/>
                </a:lnTo>
                <a:lnTo>
                  <a:pt x="186" y="166"/>
                </a:lnTo>
                <a:lnTo>
                  <a:pt x="186" y="165"/>
                </a:lnTo>
                <a:lnTo>
                  <a:pt x="185" y="165"/>
                </a:lnTo>
                <a:lnTo>
                  <a:pt x="185" y="165"/>
                </a:lnTo>
                <a:lnTo>
                  <a:pt x="184" y="165"/>
                </a:lnTo>
                <a:lnTo>
                  <a:pt x="184" y="165"/>
                </a:lnTo>
                <a:lnTo>
                  <a:pt x="183" y="165"/>
                </a:lnTo>
                <a:lnTo>
                  <a:pt x="183" y="166"/>
                </a:lnTo>
                <a:lnTo>
                  <a:pt x="182" y="166"/>
                </a:lnTo>
                <a:lnTo>
                  <a:pt x="182" y="166"/>
                </a:lnTo>
                <a:lnTo>
                  <a:pt x="182" y="167"/>
                </a:lnTo>
                <a:lnTo>
                  <a:pt x="181" y="167"/>
                </a:lnTo>
                <a:lnTo>
                  <a:pt x="180" y="167"/>
                </a:lnTo>
                <a:lnTo>
                  <a:pt x="179" y="168"/>
                </a:lnTo>
                <a:lnTo>
                  <a:pt x="178" y="168"/>
                </a:lnTo>
                <a:lnTo>
                  <a:pt x="178" y="167"/>
                </a:lnTo>
                <a:lnTo>
                  <a:pt x="178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7" y="167"/>
                </a:lnTo>
                <a:lnTo>
                  <a:pt x="177" y="167"/>
                </a:lnTo>
                <a:lnTo>
                  <a:pt x="176" y="167"/>
                </a:lnTo>
                <a:lnTo>
                  <a:pt x="176" y="167"/>
                </a:lnTo>
                <a:lnTo>
                  <a:pt x="175" y="167"/>
                </a:lnTo>
                <a:lnTo>
                  <a:pt x="174" y="167"/>
                </a:lnTo>
                <a:lnTo>
                  <a:pt x="174" y="166"/>
                </a:lnTo>
                <a:lnTo>
                  <a:pt x="174" y="166"/>
                </a:lnTo>
                <a:lnTo>
                  <a:pt x="174" y="165"/>
                </a:lnTo>
                <a:lnTo>
                  <a:pt x="174" y="165"/>
                </a:lnTo>
                <a:lnTo>
                  <a:pt x="174" y="164"/>
                </a:lnTo>
                <a:lnTo>
                  <a:pt x="174" y="164"/>
                </a:lnTo>
                <a:lnTo>
                  <a:pt x="174" y="163"/>
                </a:lnTo>
                <a:lnTo>
                  <a:pt x="174" y="162"/>
                </a:lnTo>
                <a:lnTo>
                  <a:pt x="173" y="162"/>
                </a:lnTo>
                <a:lnTo>
                  <a:pt x="173" y="161"/>
                </a:lnTo>
                <a:lnTo>
                  <a:pt x="173" y="161"/>
                </a:lnTo>
                <a:lnTo>
                  <a:pt x="173" y="160"/>
                </a:lnTo>
                <a:lnTo>
                  <a:pt x="174" y="160"/>
                </a:lnTo>
                <a:lnTo>
                  <a:pt x="174" y="159"/>
                </a:lnTo>
                <a:lnTo>
                  <a:pt x="174" y="159"/>
                </a:lnTo>
                <a:lnTo>
                  <a:pt x="174" y="158"/>
                </a:lnTo>
                <a:lnTo>
                  <a:pt x="173" y="158"/>
                </a:lnTo>
                <a:lnTo>
                  <a:pt x="173" y="158"/>
                </a:lnTo>
                <a:lnTo>
                  <a:pt x="174" y="157"/>
                </a:lnTo>
                <a:lnTo>
                  <a:pt x="174" y="157"/>
                </a:lnTo>
                <a:lnTo>
                  <a:pt x="173" y="157"/>
                </a:lnTo>
                <a:lnTo>
                  <a:pt x="173" y="156"/>
                </a:lnTo>
                <a:lnTo>
                  <a:pt x="173" y="156"/>
                </a:lnTo>
                <a:lnTo>
                  <a:pt x="173" y="155"/>
                </a:lnTo>
                <a:lnTo>
                  <a:pt x="172" y="155"/>
                </a:lnTo>
                <a:lnTo>
                  <a:pt x="172" y="155"/>
                </a:lnTo>
                <a:lnTo>
                  <a:pt x="171" y="154"/>
                </a:lnTo>
                <a:lnTo>
                  <a:pt x="171" y="154"/>
                </a:lnTo>
                <a:lnTo>
                  <a:pt x="171" y="154"/>
                </a:lnTo>
                <a:lnTo>
                  <a:pt x="171" y="153"/>
                </a:lnTo>
                <a:lnTo>
                  <a:pt x="170" y="152"/>
                </a:lnTo>
                <a:lnTo>
                  <a:pt x="170" y="152"/>
                </a:lnTo>
                <a:lnTo>
                  <a:pt x="169" y="152"/>
                </a:lnTo>
                <a:lnTo>
                  <a:pt x="168" y="151"/>
                </a:lnTo>
                <a:lnTo>
                  <a:pt x="167" y="150"/>
                </a:lnTo>
                <a:lnTo>
                  <a:pt x="167" y="150"/>
                </a:lnTo>
                <a:lnTo>
                  <a:pt x="167" y="149"/>
                </a:lnTo>
                <a:lnTo>
                  <a:pt x="166" y="149"/>
                </a:lnTo>
                <a:lnTo>
                  <a:pt x="166" y="149"/>
                </a:lnTo>
                <a:lnTo>
                  <a:pt x="165" y="150"/>
                </a:lnTo>
                <a:lnTo>
                  <a:pt x="165" y="150"/>
                </a:lnTo>
                <a:lnTo>
                  <a:pt x="164" y="151"/>
                </a:lnTo>
                <a:lnTo>
                  <a:pt x="164" y="151"/>
                </a:lnTo>
                <a:lnTo>
                  <a:pt x="163" y="151"/>
                </a:lnTo>
                <a:lnTo>
                  <a:pt x="163" y="151"/>
                </a:lnTo>
                <a:lnTo>
                  <a:pt x="162" y="151"/>
                </a:lnTo>
                <a:lnTo>
                  <a:pt x="162" y="151"/>
                </a:lnTo>
                <a:lnTo>
                  <a:pt x="161" y="151"/>
                </a:lnTo>
                <a:lnTo>
                  <a:pt x="161" y="151"/>
                </a:lnTo>
                <a:lnTo>
                  <a:pt x="160" y="151"/>
                </a:lnTo>
                <a:lnTo>
                  <a:pt x="159" y="151"/>
                </a:lnTo>
                <a:lnTo>
                  <a:pt x="158" y="151"/>
                </a:lnTo>
                <a:lnTo>
                  <a:pt x="158" y="151"/>
                </a:lnTo>
                <a:lnTo>
                  <a:pt x="157" y="151"/>
                </a:lnTo>
                <a:lnTo>
                  <a:pt x="157" y="151"/>
                </a:lnTo>
                <a:lnTo>
                  <a:pt x="156" y="150"/>
                </a:lnTo>
                <a:lnTo>
                  <a:pt x="156" y="149"/>
                </a:lnTo>
                <a:lnTo>
                  <a:pt x="156" y="148"/>
                </a:lnTo>
                <a:lnTo>
                  <a:pt x="156" y="148"/>
                </a:lnTo>
                <a:lnTo>
                  <a:pt x="156" y="148"/>
                </a:lnTo>
                <a:lnTo>
                  <a:pt x="155" y="147"/>
                </a:lnTo>
                <a:lnTo>
                  <a:pt x="155" y="147"/>
                </a:lnTo>
                <a:lnTo>
                  <a:pt x="153" y="147"/>
                </a:lnTo>
                <a:lnTo>
                  <a:pt x="153" y="147"/>
                </a:lnTo>
                <a:lnTo>
                  <a:pt x="152" y="146"/>
                </a:lnTo>
                <a:lnTo>
                  <a:pt x="151" y="146"/>
                </a:lnTo>
                <a:lnTo>
                  <a:pt x="150" y="146"/>
                </a:lnTo>
                <a:lnTo>
                  <a:pt x="148" y="146"/>
                </a:lnTo>
                <a:lnTo>
                  <a:pt x="147" y="145"/>
                </a:lnTo>
                <a:lnTo>
                  <a:pt x="147" y="145"/>
                </a:lnTo>
                <a:lnTo>
                  <a:pt x="147" y="145"/>
                </a:lnTo>
                <a:lnTo>
                  <a:pt x="146" y="145"/>
                </a:lnTo>
                <a:lnTo>
                  <a:pt x="146" y="144"/>
                </a:lnTo>
                <a:lnTo>
                  <a:pt x="146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3"/>
                </a:lnTo>
                <a:lnTo>
                  <a:pt x="145" y="143"/>
                </a:lnTo>
                <a:lnTo>
                  <a:pt x="145" y="143"/>
                </a:lnTo>
                <a:lnTo>
                  <a:pt x="145" y="142"/>
                </a:lnTo>
                <a:lnTo>
                  <a:pt x="145" y="142"/>
                </a:lnTo>
                <a:lnTo>
                  <a:pt x="145" y="141"/>
                </a:lnTo>
                <a:lnTo>
                  <a:pt x="144" y="141"/>
                </a:lnTo>
                <a:lnTo>
                  <a:pt x="145" y="140"/>
                </a:lnTo>
                <a:lnTo>
                  <a:pt x="144" y="140"/>
                </a:lnTo>
                <a:lnTo>
                  <a:pt x="144" y="139"/>
                </a:lnTo>
                <a:lnTo>
                  <a:pt x="144" y="139"/>
                </a:lnTo>
                <a:lnTo>
                  <a:pt x="143" y="139"/>
                </a:lnTo>
                <a:lnTo>
                  <a:pt x="143" y="139"/>
                </a:lnTo>
                <a:lnTo>
                  <a:pt x="142" y="139"/>
                </a:lnTo>
                <a:lnTo>
                  <a:pt x="142" y="139"/>
                </a:lnTo>
                <a:lnTo>
                  <a:pt x="142" y="139"/>
                </a:lnTo>
                <a:lnTo>
                  <a:pt x="141" y="138"/>
                </a:lnTo>
                <a:lnTo>
                  <a:pt x="141" y="138"/>
                </a:lnTo>
                <a:lnTo>
                  <a:pt x="140" y="138"/>
                </a:lnTo>
                <a:lnTo>
                  <a:pt x="139" y="138"/>
                </a:lnTo>
                <a:lnTo>
                  <a:pt x="137" y="137"/>
                </a:lnTo>
                <a:lnTo>
                  <a:pt x="137" y="137"/>
                </a:lnTo>
                <a:lnTo>
                  <a:pt x="136" y="137"/>
                </a:lnTo>
                <a:lnTo>
                  <a:pt x="136" y="136"/>
                </a:lnTo>
                <a:lnTo>
                  <a:pt x="136" y="135"/>
                </a:lnTo>
                <a:lnTo>
                  <a:pt x="136" y="134"/>
                </a:lnTo>
                <a:lnTo>
                  <a:pt x="136" y="134"/>
                </a:lnTo>
                <a:lnTo>
                  <a:pt x="135" y="133"/>
                </a:lnTo>
                <a:lnTo>
                  <a:pt x="134" y="133"/>
                </a:lnTo>
                <a:lnTo>
                  <a:pt x="134" y="132"/>
                </a:lnTo>
                <a:lnTo>
                  <a:pt x="134" y="131"/>
                </a:lnTo>
                <a:lnTo>
                  <a:pt x="134" y="131"/>
                </a:lnTo>
                <a:lnTo>
                  <a:pt x="134" y="130"/>
                </a:lnTo>
                <a:lnTo>
                  <a:pt x="133" y="130"/>
                </a:lnTo>
                <a:lnTo>
                  <a:pt x="133" y="129"/>
                </a:lnTo>
                <a:lnTo>
                  <a:pt x="133" y="128"/>
                </a:lnTo>
                <a:lnTo>
                  <a:pt x="133" y="128"/>
                </a:lnTo>
                <a:lnTo>
                  <a:pt x="133" y="126"/>
                </a:lnTo>
                <a:lnTo>
                  <a:pt x="133" y="125"/>
                </a:lnTo>
                <a:lnTo>
                  <a:pt x="133" y="125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2" y="123"/>
                </a:lnTo>
                <a:lnTo>
                  <a:pt x="132" y="122"/>
                </a:lnTo>
                <a:lnTo>
                  <a:pt x="131" y="122"/>
                </a:lnTo>
                <a:lnTo>
                  <a:pt x="129" y="121"/>
                </a:lnTo>
                <a:lnTo>
                  <a:pt x="129" y="120"/>
                </a:lnTo>
                <a:lnTo>
                  <a:pt x="128" y="120"/>
                </a:lnTo>
                <a:lnTo>
                  <a:pt x="128" y="120"/>
                </a:lnTo>
                <a:lnTo>
                  <a:pt x="127" y="121"/>
                </a:lnTo>
                <a:lnTo>
                  <a:pt x="125" y="122"/>
                </a:lnTo>
                <a:lnTo>
                  <a:pt x="124" y="122"/>
                </a:lnTo>
                <a:lnTo>
                  <a:pt x="124" y="122"/>
                </a:lnTo>
                <a:lnTo>
                  <a:pt x="123" y="122"/>
                </a:lnTo>
                <a:lnTo>
                  <a:pt x="122" y="121"/>
                </a:lnTo>
                <a:lnTo>
                  <a:pt x="122" y="121"/>
                </a:lnTo>
                <a:lnTo>
                  <a:pt x="122" y="120"/>
                </a:lnTo>
                <a:lnTo>
                  <a:pt x="121" y="119"/>
                </a:lnTo>
                <a:lnTo>
                  <a:pt x="120" y="119"/>
                </a:lnTo>
                <a:lnTo>
                  <a:pt x="119" y="118"/>
                </a:lnTo>
                <a:lnTo>
                  <a:pt x="118" y="116"/>
                </a:lnTo>
                <a:lnTo>
                  <a:pt x="116" y="115"/>
                </a:lnTo>
                <a:lnTo>
                  <a:pt x="115" y="114"/>
                </a:lnTo>
                <a:lnTo>
                  <a:pt x="114" y="113"/>
                </a:lnTo>
                <a:lnTo>
                  <a:pt x="112" y="113"/>
                </a:lnTo>
                <a:lnTo>
                  <a:pt x="111" y="113"/>
                </a:lnTo>
                <a:lnTo>
                  <a:pt x="110" y="113"/>
                </a:lnTo>
                <a:lnTo>
                  <a:pt x="108" y="113"/>
                </a:lnTo>
                <a:lnTo>
                  <a:pt x="108" y="113"/>
                </a:lnTo>
                <a:lnTo>
                  <a:pt x="105" y="113"/>
                </a:lnTo>
                <a:lnTo>
                  <a:pt x="105" y="113"/>
                </a:lnTo>
                <a:lnTo>
                  <a:pt x="104" y="112"/>
                </a:lnTo>
                <a:lnTo>
                  <a:pt x="104" y="112"/>
                </a:lnTo>
                <a:lnTo>
                  <a:pt x="103" y="111"/>
                </a:lnTo>
                <a:lnTo>
                  <a:pt x="102" y="111"/>
                </a:lnTo>
                <a:lnTo>
                  <a:pt x="102" y="110"/>
                </a:lnTo>
                <a:lnTo>
                  <a:pt x="102" y="108"/>
                </a:lnTo>
                <a:lnTo>
                  <a:pt x="101" y="107"/>
                </a:lnTo>
                <a:lnTo>
                  <a:pt x="101" y="107"/>
                </a:lnTo>
                <a:lnTo>
                  <a:pt x="99" y="105"/>
                </a:lnTo>
                <a:lnTo>
                  <a:pt x="98" y="105"/>
                </a:lnTo>
                <a:lnTo>
                  <a:pt x="98" y="105"/>
                </a:lnTo>
                <a:lnTo>
                  <a:pt x="96" y="105"/>
                </a:lnTo>
                <a:lnTo>
                  <a:pt x="96" y="105"/>
                </a:lnTo>
                <a:lnTo>
                  <a:pt x="95" y="104"/>
                </a:lnTo>
                <a:lnTo>
                  <a:pt x="94" y="103"/>
                </a:lnTo>
                <a:lnTo>
                  <a:pt x="93" y="103"/>
                </a:lnTo>
                <a:lnTo>
                  <a:pt x="93" y="102"/>
                </a:lnTo>
                <a:lnTo>
                  <a:pt x="93" y="102"/>
                </a:lnTo>
                <a:lnTo>
                  <a:pt x="92" y="102"/>
                </a:lnTo>
                <a:lnTo>
                  <a:pt x="91" y="101"/>
                </a:lnTo>
                <a:lnTo>
                  <a:pt x="91" y="101"/>
                </a:lnTo>
                <a:lnTo>
                  <a:pt x="90" y="101"/>
                </a:lnTo>
                <a:lnTo>
                  <a:pt x="89" y="101"/>
                </a:lnTo>
                <a:lnTo>
                  <a:pt x="88" y="100"/>
                </a:lnTo>
                <a:lnTo>
                  <a:pt x="87" y="100"/>
                </a:lnTo>
                <a:lnTo>
                  <a:pt x="86" y="99"/>
                </a:lnTo>
                <a:lnTo>
                  <a:pt x="85" y="98"/>
                </a:lnTo>
                <a:lnTo>
                  <a:pt x="84" y="98"/>
                </a:lnTo>
                <a:lnTo>
                  <a:pt x="83" y="97"/>
                </a:lnTo>
                <a:lnTo>
                  <a:pt x="82" y="97"/>
                </a:lnTo>
                <a:lnTo>
                  <a:pt x="80" y="97"/>
                </a:lnTo>
                <a:lnTo>
                  <a:pt x="79" y="96"/>
                </a:lnTo>
                <a:lnTo>
                  <a:pt x="79" y="96"/>
                </a:lnTo>
                <a:lnTo>
                  <a:pt x="77" y="96"/>
                </a:lnTo>
                <a:lnTo>
                  <a:pt x="76" y="96"/>
                </a:lnTo>
                <a:lnTo>
                  <a:pt x="75" y="96"/>
                </a:lnTo>
                <a:lnTo>
                  <a:pt x="74" y="96"/>
                </a:lnTo>
                <a:lnTo>
                  <a:pt x="74" y="96"/>
                </a:lnTo>
                <a:lnTo>
                  <a:pt x="71" y="96"/>
                </a:lnTo>
                <a:lnTo>
                  <a:pt x="69" y="96"/>
                </a:lnTo>
                <a:lnTo>
                  <a:pt x="69" y="95"/>
                </a:lnTo>
                <a:lnTo>
                  <a:pt x="68" y="95"/>
                </a:lnTo>
                <a:lnTo>
                  <a:pt x="68" y="95"/>
                </a:lnTo>
                <a:lnTo>
                  <a:pt x="66" y="94"/>
                </a:lnTo>
                <a:lnTo>
                  <a:pt x="65" y="93"/>
                </a:lnTo>
                <a:lnTo>
                  <a:pt x="65" y="93"/>
                </a:lnTo>
                <a:lnTo>
                  <a:pt x="64" y="93"/>
                </a:lnTo>
                <a:lnTo>
                  <a:pt x="64" y="93"/>
                </a:lnTo>
                <a:lnTo>
                  <a:pt x="63" y="92"/>
                </a:lnTo>
                <a:lnTo>
                  <a:pt x="62" y="91"/>
                </a:lnTo>
                <a:lnTo>
                  <a:pt x="61" y="91"/>
                </a:lnTo>
                <a:lnTo>
                  <a:pt x="60" y="91"/>
                </a:lnTo>
                <a:lnTo>
                  <a:pt x="60" y="90"/>
                </a:lnTo>
                <a:lnTo>
                  <a:pt x="60" y="89"/>
                </a:lnTo>
                <a:lnTo>
                  <a:pt x="59" y="88"/>
                </a:lnTo>
                <a:lnTo>
                  <a:pt x="59" y="87"/>
                </a:lnTo>
                <a:lnTo>
                  <a:pt x="57" y="86"/>
                </a:lnTo>
                <a:lnTo>
                  <a:pt x="57" y="86"/>
                </a:lnTo>
                <a:lnTo>
                  <a:pt x="57" y="86"/>
                </a:lnTo>
                <a:lnTo>
                  <a:pt x="56" y="85"/>
                </a:lnTo>
                <a:lnTo>
                  <a:pt x="55" y="85"/>
                </a:lnTo>
                <a:lnTo>
                  <a:pt x="54" y="84"/>
                </a:lnTo>
                <a:lnTo>
                  <a:pt x="54" y="84"/>
                </a:lnTo>
                <a:lnTo>
                  <a:pt x="53" y="84"/>
                </a:lnTo>
                <a:lnTo>
                  <a:pt x="52" y="84"/>
                </a:lnTo>
                <a:lnTo>
                  <a:pt x="51" y="84"/>
                </a:lnTo>
                <a:lnTo>
                  <a:pt x="51" y="84"/>
                </a:lnTo>
                <a:lnTo>
                  <a:pt x="49" y="84"/>
                </a:lnTo>
                <a:lnTo>
                  <a:pt x="49" y="84"/>
                </a:lnTo>
                <a:lnTo>
                  <a:pt x="49" y="84"/>
                </a:lnTo>
                <a:lnTo>
                  <a:pt x="47" y="85"/>
                </a:lnTo>
                <a:lnTo>
                  <a:pt x="47" y="85"/>
                </a:lnTo>
                <a:lnTo>
                  <a:pt x="46" y="85"/>
                </a:lnTo>
                <a:lnTo>
                  <a:pt x="46" y="84"/>
                </a:lnTo>
                <a:lnTo>
                  <a:pt x="46" y="84"/>
                </a:lnTo>
                <a:lnTo>
                  <a:pt x="46" y="83"/>
                </a:lnTo>
                <a:lnTo>
                  <a:pt x="45" y="83"/>
                </a:lnTo>
                <a:lnTo>
                  <a:pt x="45" y="83"/>
                </a:lnTo>
                <a:lnTo>
                  <a:pt x="45" y="82"/>
                </a:lnTo>
                <a:lnTo>
                  <a:pt x="44" y="82"/>
                </a:lnTo>
                <a:lnTo>
                  <a:pt x="44" y="82"/>
                </a:lnTo>
                <a:lnTo>
                  <a:pt x="43" y="81"/>
                </a:lnTo>
                <a:lnTo>
                  <a:pt x="43" y="81"/>
                </a:lnTo>
                <a:lnTo>
                  <a:pt x="43" y="81"/>
                </a:lnTo>
                <a:lnTo>
                  <a:pt x="42" y="81"/>
                </a:lnTo>
                <a:lnTo>
                  <a:pt x="42" y="81"/>
                </a:lnTo>
                <a:lnTo>
                  <a:pt x="42" y="80"/>
                </a:lnTo>
                <a:lnTo>
                  <a:pt x="42" y="80"/>
                </a:lnTo>
                <a:lnTo>
                  <a:pt x="41" y="79"/>
                </a:lnTo>
                <a:lnTo>
                  <a:pt x="41" y="79"/>
                </a:lnTo>
                <a:lnTo>
                  <a:pt x="40" y="79"/>
                </a:lnTo>
                <a:lnTo>
                  <a:pt x="39" y="78"/>
                </a:lnTo>
                <a:lnTo>
                  <a:pt x="39" y="78"/>
                </a:lnTo>
                <a:lnTo>
                  <a:pt x="38" y="77"/>
                </a:lnTo>
                <a:lnTo>
                  <a:pt x="37" y="77"/>
                </a:lnTo>
                <a:lnTo>
                  <a:pt x="36" y="76"/>
                </a:lnTo>
                <a:lnTo>
                  <a:pt x="36" y="76"/>
                </a:lnTo>
                <a:lnTo>
                  <a:pt x="35" y="75"/>
                </a:lnTo>
                <a:lnTo>
                  <a:pt x="35" y="75"/>
                </a:lnTo>
                <a:lnTo>
                  <a:pt x="35" y="75"/>
                </a:lnTo>
                <a:lnTo>
                  <a:pt x="34" y="76"/>
                </a:lnTo>
                <a:lnTo>
                  <a:pt x="33" y="76"/>
                </a:lnTo>
                <a:lnTo>
                  <a:pt x="32" y="76"/>
                </a:lnTo>
                <a:lnTo>
                  <a:pt x="32" y="76"/>
                </a:lnTo>
                <a:lnTo>
                  <a:pt x="32" y="75"/>
                </a:lnTo>
                <a:lnTo>
                  <a:pt x="31" y="75"/>
                </a:lnTo>
                <a:lnTo>
                  <a:pt x="31" y="75"/>
                </a:lnTo>
                <a:lnTo>
                  <a:pt x="30" y="75"/>
                </a:lnTo>
                <a:lnTo>
                  <a:pt x="29" y="74"/>
                </a:lnTo>
                <a:lnTo>
                  <a:pt x="28" y="74"/>
                </a:lnTo>
                <a:lnTo>
                  <a:pt x="27" y="74"/>
                </a:lnTo>
                <a:lnTo>
                  <a:pt x="27" y="74"/>
                </a:lnTo>
                <a:lnTo>
                  <a:pt x="26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4" y="73"/>
                </a:lnTo>
                <a:lnTo>
                  <a:pt x="24" y="72"/>
                </a:lnTo>
                <a:lnTo>
                  <a:pt x="24" y="72"/>
                </a:lnTo>
                <a:lnTo>
                  <a:pt x="25" y="71"/>
                </a:lnTo>
                <a:lnTo>
                  <a:pt x="25" y="71"/>
                </a:lnTo>
                <a:lnTo>
                  <a:pt x="24" y="71"/>
                </a:lnTo>
                <a:lnTo>
                  <a:pt x="24" y="70"/>
                </a:lnTo>
                <a:lnTo>
                  <a:pt x="24" y="69"/>
                </a:lnTo>
                <a:lnTo>
                  <a:pt x="23" y="69"/>
                </a:lnTo>
                <a:lnTo>
                  <a:pt x="23" y="69"/>
                </a:lnTo>
                <a:lnTo>
                  <a:pt x="22" y="69"/>
                </a:lnTo>
                <a:lnTo>
                  <a:pt x="22" y="68"/>
                </a:lnTo>
                <a:lnTo>
                  <a:pt x="22" y="68"/>
                </a:lnTo>
                <a:lnTo>
                  <a:pt x="21" y="68"/>
                </a:lnTo>
                <a:lnTo>
                  <a:pt x="21" y="68"/>
                </a:lnTo>
                <a:lnTo>
                  <a:pt x="21" y="67"/>
                </a:lnTo>
                <a:lnTo>
                  <a:pt x="20" y="67"/>
                </a:lnTo>
                <a:lnTo>
                  <a:pt x="20" y="68"/>
                </a:lnTo>
                <a:lnTo>
                  <a:pt x="19" y="68"/>
                </a:lnTo>
                <a:lnTo>
                  <a:pt x="19" y="67"/>
                </a:lnTo>
                <a:lnTo>
                  <a:pt x="19" y="67"/>
                </a:lnTo>
                <a:lnTo>
                  <a:pt x="19" y="67"/>
                </a:lnTo>
                <a:lnTo>
                  <a:pt x="18" y="67"/>
                </a:lnTo>
                <a:lnTo>
                  <a:pt x="17" y="67"/>
                </a:lnTo>
                <a:lnTo>
                  <a:pt x="17" y="66"/>
                </a:lnTo>
                <a:lnTo>
                  <a:pt x="17" y="66"/>
                </a:lnTo>
                <a:lnTo>
                  <a:pt x="17" y="65"/>
                </a:lnTo>
                <a:lnTo>
                  <a:pt x="17" y="65"/>
                </a:lnTo>
                <a:lnTo>
                  <a:pt x="16" y="65"/>
                </a:lnTo>
                <a:lnTo>
                  <a:pt x="15" y="64"/>
                </a:lnTo>
                <a:lnTo>
                  <a:pt x="15" y="64"/>
                </a:lnTo>
                <a:lnTo>
                  <a:pt x="13" y="64"/>
                </a:lnTo>
                <a:lnTo>
                  <a:pt x="13" y="64"/>
                </a:lnTo>
                <a:lnTo>
                  <a:pt x="12" y="65"/>
                </a:lnTo>
                <a:lnTo>
                  <a:pt x="12" y="65"/>
                </a:lnTo>
                <a:lnTo>
                  <a:pt x="11" y="64"/>
                </a:lnTo>
                <a:lnTo>
                  <a:pt x="10" y="64"/>
                </a:lnTo>
                <a:lnTo>
                  <a:pt x="10" y="64"/>
                </a:lnTo>
                <a:lnTo>
                  <a:pt x="9" y="64"/>
                </a:lnTo>
                <a:lnTo>
                  <a:pt x="8" y="65"/>
                </a:lnTo>
                <a:lnTo>
                  <a:pt x="8" y="65"/>
                </a:lnTo>
                <a:lnTo>
                  <a:pt x="7" y="64"/>
                </a:lnTo>
                <a:lnTo>
                  <a:pt x="7" y="64"/>
                </a:lnTo>
                <a:lnTo>
                  <a:pt x="6" y="63"/>
                </a:lnTo>
                <a:lnTo>
                  <a:pt x="6" y="63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4" y="63"/>
                </a:lnTo>
                <a:lnTo>
                  <a:pt x="4" y="63"/>
                </a:lnTo>
                <a:lnTo>
                  <a:pt x="3" y="63"/>
                </a:lnTo>
                <a:lnTo>
                  <a:pt x="3" y="62"/>
                </a:lnTo>
                <a:lnTo>
                  <a:pt x="3" y="61"/>
                </a:lnTo>
                <a:lnTo>
                  <a:pt x="4" y="61"/>
                </a:lnTo>
                <a:lnTo>
                  <a:pt x="4" y="60"/>
                </a:lnTo>
                <a:lnTo>
                  <a:pt x="4" y="60"/>
                </a:lnTo>
                <a:lnTo>
                  <a:pt x="5" y="60"/>
                </a:lnTo>
                <a:lnTo>
                  <a:pt x="4" y="60"/>
                </a:lnTo>
                <a:lnTo>
                  <a:pt x="4" y="59"/>
                </a:lnTo>
                <a:lnTo>
                  <a:pt x="5" y="59"/>
                </a:lnTo>
                <a:lnTo>
                  <a:pt x="4" y="59"/>
                </a:lnTo>
                <a:lnTo>
                  <a:pt x="4" y="59"/>
                </a:lnTo>
                <a:lnTo>
                  <a:pt x="4" y="58"/>
                </a:lnTo>
                <a:lnTo>
                  <a:pt x="3" y="58"/>
                </a:lnTo>
                <a:lnTo>
                  <a:pt x="3" y="57"/>
                </a:lnTo>
                <a:lnTo>
                  <a:pt x="3" y="56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0" y="54"/>
                </a:lnTo>
                <a:lnTo>
                  <a:pt x="0" y="53"/>
                </a:lnTo>
                <a:lnTo>
                  <a:pt x="0" y="53"/>
                </a:lnTo>
                <a:lnTo>
                  <a:pt x="2" y="51"/>
                </a:lnTo>
                <a:lnTo>
                  <a:pt x="4" y="50"/>
                </a:lnTo>
                <a:lnTo>
                  <a:pt x="5" y="50"/>
                </a:lnTo>
                <a:lnTo>
                  <a:pt x="6" y="49"/>
                </a:lnTo>
                <a:lnTo>
                  <a:pt x="6" y="49"/>
                </a:lnTo>
                <a:lnTo>
                  <a:pt x="6" y="48"/>
                </a:lnTo>
                <a:lnTo>
                  <a:pt x="7" y="47"/>
                </a:lnTo>
                <a:lnTo>
                  <a:pt x="8" y="47"/>
                </a:lnTo>
                <a:lnTo>
                  <a:pt x="8" y="46"/>
                </a:lnTo>
                <a:lnTo>
                  <a:pt x="8" y="45"/>
                </a:lnTo>
                <a:lnTo>
                  <a:pt x="8" y="45"/>
                </a:lnTo>
                <a:lnTo>
                  <a:pt x="8" y="44"/>
                </a:lnTo>
                <a:lnTo>
                  <a:pt x="8" y="43"/>
                </a:lnTo>
                <a:lnTo>
                  <a:pt x="9" y="43"/>
                </a:lnTo>
                <a:lnTo>
                  <a:pt x="9" y="42"/>
                </a:lnTo>
                <a:lnTo>
                  <a:pt x="9" y="42"/>
                </a:lnTo>
                <a:lnTo>
                  <a:pt x="10" y="42"/>
                </a:lnTo>
                <a:lnTo>
                  <a:pt x="10" y="41"/>
                </a:lnTo>
                <a:lnTo>
                  <a:pt x="10" y="41"/>
                </a:lnTo>
                <a:lnTo>
                  <a:pt x="11" y="41"/>
                </a:lnTo>
                <a:lnTo>
                  <a:pt x="12" y="40"/>
                </a:lnTo>
                <a:lnTo>
                  <a:pt x="12" y="40"/>
                </a:lnTo>
                <a:lnTo>
                  <a:pt x="13" y="40"/>
                </a:lnTo>
                <a:lnTo>
                  <a:pt x="13" y="39"/>
                </a:lnTo>
                <a:lnTo>
                  <a:pt x="14" y="38"/>
                </a:lnTo>
                <a:lnTo>
                  <a:pt x="14" y="37"/>
                </a:lnTo>
                <a:lnTo>
                  <a:pt x="14" y="37"/>
                </a:lnTo>
                <a:lnTo>
                  <a:pt x="15" y="37"/>
                </a:lnTo>
                <a:lnTo>
                  <a:pt x="15" y="37"/>
                </a:lnTo>
                <a:lnTo>
                  <a:pt x="15" y="37"/>
                </a:lnTo>
                <a:lnTo>
                  <a:pt x="16" y="36"/>
                </a:lnTo>
                <a:lnTo>
                  <a:pt x="16" y="36"/>
                </a:lnTo>
                <a:lnTo>
                  <a:pt x="17" y="36"/>
                </a:lnTo>
                <a:lnTo>
                  <a:pt x="18" y="37"/>
                </a:lnTo>
                <a:lnTo>
                  <a:pt x="18" y="36"/>
                </a:lnTo>
                <a:lnTo>
                  <a:pt x="19" y="36"/>
                </a:lnTo>
                <a:lnTo>
                  <a:pt x="19" y="36"/>
                </a:lnTo>
                <a:lnTo>
                  <a:pt x="19" y="36"/>
                </a:lnTo>
                <a:lnTo>
                  <a:pt x="20" y="36"/>
                </a:lnTo>
                <a:lnTo>
                  <a:pt x="21" y="36"/>
                </a:lnTo>
                <a:lnTo>
                  <a:pt x="21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4" y="35"/>
                </a:lnTo>
                <a:lnTo>
                  <a:pt x="24" y="35"/>
                </a:lnTo>
                <a:lnTo>
                  <a:pt x="24" y="35"/>
                </a:lnTo>
                <a:lnTo>
                  <a:pt x="25" y="35"/>
                </a:lnTo>
                <a:lnTo>
                  <a:pt x="25" y="35"/>
                </a:lnTo>
                <a:lnTo>
                  <a:pt x="25" y="35"/>
                </a:lnTo>
                <a:lnTo>
                  <a:pt x="26" y="35"/>
                </a:lnTo>
                <a:lnTo>
                  <a:pt x="26" y="34"/>
                </a:lnTo>
                <a:lnTo>
                  <a:pt x="26" y="34"/>
                </a:lnTo>
                <a:lnTo>
                  <a:pt x="27" y="34"/>
                </a:lnTo>
                <a:lnTo>
                  <a:pt x="27" y="34"/>
                </a:lnTo>
                <a:lnTo>
                  <a:pt x="27" y="33"/>
                </a:lnTo>
                <a:lnTo>
                  <a:pt x="27" y="33"/>
                </a:lnTo>
                <a:lnTo>
                  <a:pt x="27" y="32"/>
                </a:ln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29" y="30"/>
                </a:lnTo>
                <a:lnTo>
                  <a:pt x="29" y="30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1" y="28"/>
                </a:lnTo>
                <a:lnTo>
                  <a:pt x="31" y="28"/>
                </a:lnTo>
                <a:lnTo>
                  <a:pt x="31" y="28"/>
                </a:lnTo>
                <a:lnTo>
                  <a:pt x="31" y="27"/>
                </a:lnTo>
                <a:lnTo>
                  <a:pt x="31" y="27"/>
                </a:lnTo>
                <a:lnTo>
                  <a:pt x="32" y="26"/>
                </a:lnTo>
                <a:lnTo>
                  <a:pt x="33" y="25"/>
                </a:lnTo>
                <a:lnTo>
                  <a:pt x="33" y="25"/>
                </a:lnTo>
                <a:lnTo>
                  <a:pt x="33" y="25"/>
                </a:lnTo>
                <a:lnTo>
                  <a:pt x="34" y="25"/>
                </a:lnTo>
                <a:lnTo>
                  <a:pt x="34" y="24"/>
                </a:lnTo>
                <a:lnTo>
                  <a:pt x="34" y="23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3"/>
                </a:lnTo>
                <a:lnTo>
                  <a:pt x="36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2"/>
                </a:lnTo>
                <a:lnTo>
                  <a:pt x="37" y="21"/>
                </a:lnTo>
                <a:lnTo>
                  <a:pt x="37" y="21"/>
                </a:lnTo>
                <a:lnTo>
                  <a:pt x="37" y="20"/>
                </a:lnTo>
                <a:lnTo>
                  <a:pt x="38" y="20"/>
                </a:lnTo>
                <a:lnTo>
                  <a:pt x="38" y="20"/>
                </a:lnTo>
                <a:lnTo>
                  <a:pt x="39" y="20"/>
                </a:lnTo>
                <a:lnTo>
                  <a:pt x="40" y="19"/>
                </a:lnTo>
                <a:lnTo>
                  <a:pt x="40" y="18"/>
                </a:lnTo>
                <a:lnTo>
                  <a:pt x="41" y="17"/>
                </a:lnTo>
                <a:lnTo>
                  <a:pt x="41" y="17"/>
                </a:lnTo>
                <a:lnTo>
                  <a:pt x="42" y="14"/>
                </a:lnTo>
                <a:lnTo>
                  <a:pt x="42" y="14"/>
                </a:lnTo>
                <a:lnTo>
                  <a:pt x="42" y="13"/>
                </a:lnTo>
                <a:lnTo>
                  <a:pt x="42" y="12"/>
                </a:lnTo>
                <a:lnTo>
                  <a:pt x="42" y="12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0"/>
                </a:lnTo>
                <a:lnTo>
                  <a:pt x="43" y="10"/>
                </a:lnTo>
                <a:lnTo>
                  <a:pt x="43" y="10"/>
                </a:lnTo>
                <a:lnTo>
                  <a:pt x="43" y="10"/>
                </a:lnTo>
                <a:lnTo>
                  <a:pt x="43" y="9"/>
                </a:lnTo>
                <a:lnTo>
                  <a:pt x="43" y="9"/>
                </a:lnTo>
                <a:lnTo>
                  <a:pt x="43" y="9"/>
                </a:lnTo>
                <a:lnTo>
                  <a:pt x="43" y="9"/>
                </a:lnTo>
                <a:lnTo>
                  <a:pt x="43" y="9"/>
                </a:lnTo>
                <a:lnTo>
                  <a:pt x="43" y="8"/>
                </a:lnTo>
                <a:lnTo>
                  <a:pt x="43" y="8"/>
                </a:lnTo>
                <a:lnTo>
                  <a:pt x="43" y="7"/>
                </a:lnTo>
                <a:lnTo>
                  <a:pt x="44" y="7"/>
                </a:lnTo>
                <a:lnTo>
                  <a:pt x="45" y="7"/>
                </a:lnTo>
                <a:lnTo>
                  <a:pt x="45" y="7"/>
                </a:lnTo>
                <a:lnTo>
                  <a:pt x="45" y="6"/>
                </a:lnTo>
                <a:lnTo>
                  <a:pt x="46" y="6"/>
                </a:lnTo>
                <a:lnTo>
                  <a:pt x="46" y="6"/>
                </a:lnTo>
                <a:lnTo>
                  <a:pt x="47" y="5"/>
                </a:lnTo>
                <a:lnTo>
                  <a:pt x="47" y="5"/>
                </a:lnTo>
                <a:lnTo>
                  <a:pt x="47" y="5"/>
                </a:lnTo>
                <a:lnTo>
                  <a:pt x="48" y="4"/>
                </a:lnTo>
                <a:lnTo>
                  <a:pt x="48" y="5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50" y="4"/>
                </a:lnTo>
                <a:lnTo>
                  <a:pt x="50" y="4"/>
                </a:lnTo>
                <a:lnTo>
                  <a:pt x="50" y="5"/>
                </a:lnTo>
                <a:lnTo>
                  <a:pt x="51" y="5"/>
                </a:lnTo>
                <a:lnTo>
                  <a:pt x="51" y="5"/>
                </a:lnTo>
                <a:lnTo>
                  <a:pt x="51" y="6"/>
                </a:lnTo>
                <a:lnTo>
                  <a:pt x="51" y="6"/>
                </a:lnTo>
                <a:lnTo>
                  <a:pt x="51" y="7"/>
                </a:lnTo>
                <a:lnTo>
                  <a:pt x="51" y="7"/>
                </a:lnTo>
                <a:lnTo>
                  <a:pt x="52" y="7"/>
                </a:lnTo>
                <a:lnTo>
                  <a:pt x="52" y="7"/>
                </a:lnTo>
                <a:lnTo>
                  <a:pt x="52" y="8"/>
                </a:lnTo>
                <a:lnTo>
                  <a:pt x="52" y="8"/>
                </a:lnTo>
                <a:lnTo>
                  <a:pt x="53" y="8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10"/>
                </a:lnTo>
                <a:lnTo>
                  <a:pt x="54" y="10"/>
                </a:lnTo>
                <a:lnTo>
                  <a:pt x="54" y="11"/>
                </a:lnTo>
                <a:lnTo>
                  <a:pt x="54" y="11"/>
                </a:lnTo>
                <a:lnTo>
                  <a:pt x="55" y="12"/>
                </a:lnTo>
                <a:lnTo>
                  <a:pt x="55" y="12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6" y="14"/>
                </a:lnTo>
                <a:lnTo>
                  <a:pt x="57" y="14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7" y="16"/>
                </a:lnTo>
                <a:lnTo>
                  <a:pt x="57" y="16"/>
                </a:lnTo>
                <a:lnTo>
                  <a:pt x="57" y="17"/>
                </a:lnTo>
                <a:lnTo>
                  <a:pt x="56" y="17"/>
                </a:lnTo>
                <a:lnTo>
                  <a:pt x="56" y="17"/>
                </a:lnTo>
                <a:lnTo>
                  <a:pt x="55" y="17"/>
                </a:lnTo>
                <a:lnTo>
                  <a:pt x="55" y="17"/>
                </a:lnTo>
                <a:lnTo>
                  <a:pt x="55" y="18"/>
                </a:lnTo>
                <a:lnTo>
                  <a:pt x="55" y="18"/>
                </a:lnTo>
                <a:lnTo>
                  <a:pt x="55" y="18"/>
                </a:lnTo>
                <a:lnTo>
                  <a:pt x="56" y="18"/>
                </a:lnTo>
                <a:lnTo>
                  <a:pt x="56" y="18"/>
                </a:lnTo>
                <a:lnTo>
                  <a:pt x="56" y="18"/>
                </a:lnTo>
                <a:lnTo>
                  <a:pt x="56" y="18"/>
                </a:lnTo>
                <a:lnTo>
                  <a:pt x="56" y="18"/>
                </a:lnTo>
                <a:lnTo>
                  <a:pt x="57" y="18"/>
                </a:lnTo>
                <a:lnTo>
                  <a:pt x="57" y="19"/>
                </a:lnTo>
                <a:lnTo>
                  <a:pt x="58" y="18"/>
                </a:lnTo>
                <a:lnTo>
                  <a:pt x="58" y="18"/>
                </a:lnTo>
                <a:lnTo>
                  <a:pt x="59" y="18"/>
                </a:lnTo>
                <a:lnTo>
                  <a:pt x="60" y="18"/>
                </a:lnTo>
                <a:lnTo>
                  <a:pt x="60" y="18"/>
                </a:lnTo>
                <a:lnTo>
                  <a:pt x="60" y="19"/>
                </a:lnTo>
                <a:lnTo>
                  <a:pt x="59" y="19"/>
                </a:lnTo>
                <a:lnTo>
                  <a:pt x="59" y="19"/>
                </a:lnTo>
                <a:lnTo>
                  <a:pt x="60" y="19"/>
                </a:lnTo>
                <a:lnTo>
                  <a:pt x="60" y="20"/>
                </a:lnTo>
                <a:lnTo>
                  <a:pt x="60" y="20"/>
                </a:lnTo>
                <a:lnTo>
                  <a:pt x="61" y="20"/>
                </a:lnTo>
                <a:lnTo>
                  <a:pt x="61" y="21"/>
                </a:lnTo>
                <a:lnTo>
                  <a:pt x="61" y="21"/>
                </a:lnTo>
                <a:lnTo>
                  <a:pt x="62" y="21"/>
                </a:lnTo>
                <a:lnTo>
                  <a:pt x="62" y="21"/>
                </a:lnTo>
                <a:lnTo>
                  <a:pt x="62" y="21"/>
                </a:lnTo>
                <a:lnTo>
                  <a:pt x="63" y="21"/>
                </a:lnTo>
                <a:lnTo>
                  <a:pt x="63" y="21"/>
                </a:lnTo>
                <a:lnTo>
                  <a:pt x="64" y="21"/>
                </a:lnTo>
                <a:lnTo>
                  <a:pt x="64" y="20"/>
                </a:lnTo>
                <a:lnTo>
                  <a:pt x="65" y="20"/>
                </a:lnTo>
                <a:lnTo>
                  <a:pt x="65" y="20"/>
                </a:lnTo>
                <a:lnTo>
                  <a:pt x="65" y="19"/>
                </a:lnTo>
                <a:lnTo>
                  <a:pt x="65" y="19"/>
                </a:lnTo>
                <a:lnTo>
                  <a:pt x="65" y="18"/>
                </a:lnTo>
                <a:lnTo>
                  <a:pt x="65" y="18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5" y="16"/>
                </a:lnTo>
                <a:lnTo>
                  <a:pt x="66" y="16"/>
                </a:lnTo>
                <a:lnTo>
                  <a:pt x="67" y="16"/>
                </a:lnTo>
                <a:lnTo>
                  <a:pt x="67" y="16"/>
                </a:lnTo>
                <a:lnTo>
                  <a:pt x="67" y="16"/>
                </a:lnTo>
                <a:lnTo>
                  <a:pt x="68" y="16"/>
                </a:lnTo>
                <a:lnTo>
                  <a:pt x="69" y="16"/>
                </a:lnTo>
                <a:lnTo>
                  <a:pt x="69" y="16"/>
                </a:lnTo>
                <a:lnTo>
                  <a:pt x="70" y="16"/>
                </a:lnTo>
                <a:lnTo>
                  <a:pt x="70" y="16"/>
                </a:lnTo>
                <a:lnTo>
                  <a:pt x="71" y="16"/>
                </a:lnTo>
                <a:lnTo>
                  <a:pt x="71" y="15"/>
                </a:lnTo>
                <a:lnTo>
                  <a:pt x="71" y="15"/>
                </a:lnTo>
                <a:lnTo>
                  <a:pt x="72" y="15"/>
                </a:lnTo>
                <a:lnTo>
                  <a:pt x="72" y="14"/>
                </a:lnTo>
                <a:lnTo>
                  <a:pt x="73" y="14"/>
                </a:lnTo>
                <a:lnTo>
                  <a:pt x="73" y="15"/>
                </a:lnTo>
                <a:lnTo>
                  <a:pt x="74" y="15"/>
                </a:lnTo>
                <a:lnTo>
                  <a:pt x="74" y="15"/>
                </a:lnTo>
                <a:lnTo>
                  <a:pt x="75" y="15"/>
                </a:lnTo>
                <a:lnTo>
                  <a:pt x="75" y="15"/>
                </a:lnTo>
                <a:lnTo>
                  <a:pt x="76" y="15"/>
                </a:lnTo>
                <a:lnTo>
                  <a:pt x="76" y="15"/>
                </a:lnTo>
                <a:lnTo>
                  <a:pt x="77" y="15"/>
                </a:lnTo>
                <a:lnTo>
                  <a:pt x="77" y="16"/>
                </a:lnTo>
                <a:lnTo>
                  <a:pt x="77" y="17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9"/>
                </a:lnTo>
                <a:lnTo>
                  <a:pt x="77" y="19"/>
                </a:lnTo>
                <a:lnTo>
                  <a:pt x="78" y="20"/>
                </a:lnTo>
                <a:lnTo>
                  <a:pt x="78" y="21"/>
                </a:lnTo>
                <a:lnTo>
                  <a:pt x="79" y="22"/>
                </a:lnTo>
                <a:lnTo>
                  <a:pt x="79" y="22"/>
                </a:lnTo>
                <a:lnTo>
                  <a:pt x="80" y="22"/>
                </a:lnTo>
                <a:lnTo>
                  <a:pt x="82" y="22"/>
                </a:lnTo>
                <a:lnTo>
                  <a:pt x="83" y="22"/>
                </a:lnTo>
                <a:lnTo>
                  <a:pt x="83" y="22"/>
                </a:lnTo>
                <a:lnTo>
                  <a:pt x="84" y="23"/>
                </a:lnTo>
                <a:lnTo>
                  <a:pt x="85" y="23"/>
                </a:lnTo>
                <a:lnTo>
                  <a:pt x="85" y="23"/>
                </a:lnTo>
                <a:lnTo>
                  <a:pt x="85" y="23"/>
                </a:lnTo>
                <a:lnTo>
                  <a:pt x="85" y="24"/>
                </a:lnTo>
                <a:lnTo>
                  <a:pt x="86" y="24"/>
                </a:lnTo>
                <a:lnTo>
                  <a:pt x="87" y="25"/>
                </a:lnTo>
                <a:lnTo>
                  <a:pt x="88" y="25"/>
                </a:lnTo>
                <a:lnTo>
                  <a:pt x="88" y="25"/>
                </a:lnTo>
                <a:lnTo>
                  <a:pt x="89" y="25"/>
                </a:lnTo>
                <a:lnTo>
                  <a:pt x="93" y="27"/>
                </a:lnTo>
                <a:lnTo>
                  <a:pt x="94" y="27"/>
                </a:lnTo>
                <a:lnTo>
                  <a:pt x="94" y="28"/>
                </a:lnTo>
                <a:lnTo>
                  <a:pt x="95" y="29"/>
                </a:lnTo>
                <a:lnTo>
                  <a:pt x="95" y="29"/>
                </a:lnTo>
                <a:lnTo>
                  <a:pt x="95" y="28"/>
                </a:lnTo>
                <a:lnTo>
                  <a:pt x="96" y="29"/>
                </a:lnTo>
                <a:lnTo>
                  <a:pt x="96" y="29"/>
                </a:lnTo>
                <a:lnTo>
                  <a:pt x="96" y="30"/>
                </a:lnTo>
                <a:lnTo>
                  <a:pt x="96" y="30"/>
                </a:lnTo>
                <a:lnTo>
                  <a:pt x="97" y="31"/>
                </a:lnTo>
                <a:lnTo>
                  <a:pt x="98" y="32"/>
                </a:lnTo>
                <a:lnTo>
                  <a:pt x="99" y="33"/>
                </a:lnTo>
                <a:lnTo>
                  <a:pt x="99" y="34"/>
                </a:lnTo>
                <a:lnTo>
                  <a:pt x="99" y="35"/>
                </a:lnTo>
                <a:lnTo>
                  <a:pt x="99" y="35"/>
                </a:lnTo>
                <a:lnTo>
                  <a:pt x="100" y="35"/>
                </a:lnTo>
                <a:lnTo>
                  <a:pt x="100" y="35"/>
                </a:lnTo>
                <a:lnTo>
                  <a:pt x="100" y="36"/>
                </a:lnTo>
                <a:lnTo>
                  <a:pt x="101" y="36"/>
                </a:lnTo>
                <a:lnTo>
                  <a:pt x="101" y="36"/>
                </a:lnTo>
                <a:lnTo>
                  <a:pt x="102" y="36"/>
                </a:lnTo>
                <a:lnTo>
                  <a:pt x="102" y="37"/>
                </a:lnTo>
                <a:lnTo>
                  <a:pt x="102" y="37"/>
                </a:lnTo>
                <a:lnTo>
                  <a:pt x="103" y="37"/>
                </a:lnTo>
                <a:lnTo>
                  <a:pt x="103" y="38"/>
                </a:lnTo>
                <a:lnTo>
                  <a:pt x="103" y="38"/>
                </a:lnTo>
                <a:lnTo>
                  <a:pt x="103" y="38"/>
                </a:lnTo>
                <a:lnTo>
                  <a:pt x="103" y="39"/>
                </a:lnTo>
                <a:lnTo>
                  <a:pt x="103" y="39"/>
                </a:lnTo>
                <a:lnTo>
                  <a:pt x="103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1"/>
                </a:lnTo>
                <a:lnTo>
                  <a:pt x="104" y="41"/>
                </a:lnTo>
                <a:lnTo>
                  <a:pt x="104" y="42"/>
                </a:lnTo>
                <a:lnTo>
                  <a:pt x="104" y="42"/>
                </a:lnTo>
                <a:lnTo>
                  <a:pt x="105" y="42"/>
                </a:lnTo>
                <a:lnTo>
                  <a:pt x="105" y="43"/>
                </a:lnTo>
                <a:lnTo>
                  <a:pt x="105" y="43"/>
                </a:lnTo>
                <a:lnTo>
                  <a:pt x="104" y="43"/>
                </a:lnTo>
                <a:lnTo>
                  <a:pt x="104" y="43"/>
                </a:lnTo>
                <a:lnTo>
                  <a:pt x="104" y="44"/>
                </a:lnTo>
                <a:lnTo>
                  <a:pt x="105" y="43"/>
                </a:lnTo>
                <a:lnTo>
                  <a:pt x="105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2"/>
                </a:lnTo>
                <a:lnTo>
                  <a:pt x="107" y="42"/>
                </a:lnTo>
                <a:lnTo>
                  <a:pt x="107" y="42"/>
                </a:lnTo>
                <a:lnTo>
                  <a:pt x="108" y="41"/>
                </a:lnTo>
                <a:lnTo>
                  <a:pt x="112" y="44"/>
                </a:lnTo>
                <a:lnTo>
                  <a:pt x="112" y="44"/>
                </a:lnTo>
                <a:lnTo>
                  <a:pt x="111" y="45"/>
                </a:lnTo>
                <a:lnTo>
                  <a:pt x="111" y="45"/>
                </a:lnTo>
                <a:lnTo>
                  <a:pt x="111" y="46"/>
                </a:lnTo>
                <a:lnTo>
                  <a:pt x="111" y="46"/>
                </a:lnTo>
                <a:lnTo>
                  <a:pt x="111" y="47"/>
                </a:lnTo>
                <a:lnTo>
                  <a:pt x="111" y="47"/>
                </a:lnTo>
                <a:lnTo>
                  <a:pt x="111" y="48"/>
                </a:lnTo>
                <a:lnTo>
                  <a:pt x="112" y="48"/>
                </a:lnTo>
                <a:lnTo>
                  <a:pt x="112" y="47"/>
                </a:lnTo>
                <a:lnTo>
                  <a:pt x="113" y="47"/>
                </a:lnTo>
                <a:lnTo>
                  <a:pt x="114" y="47"/>
                </a:lnTo>
                <a:lnTo>
                  <a:pt x="115" y="46"/>
                </a:lnTo>
                <a:lnTo>
                  <a:pt x="115" y="46"/>
                </a:lnTo>
                <a:lnTo>
                  <a:pt x="115" y="45"/>
                </a:lnTo>
                <a:lnTo>
                  <a:pt x="116" y="45"/>
                </a:lnTo>
                <a:lnTo>
                  <a:pt x="116" y="44"/>
                </a:lnTo>
                <a:lnTo>
                  <a:pt x="117" y="44"/>
                </a:lnTo>
                <a:lnTo>
                  <a:pt x="117" y="44"/>
                </a:lnTo>
                <a:lnTo>
                  <a:pt x="118" y="44"/>
                </a:lnTo>
                <a:lnTo>
                  <a:pt x="119" y="44"/>
                </a:lnTo>
                <a:lnTo>
                  <a:pt x="120" y="45"/>
                </a:lnTo>
                <a:lnTo>
                  <a:pt x="120" y="46"/>
                </a:lnTo>
                <a:lnTo>
                  <a:pt x="121" y="46"/>
                </a:lnTo>
                <a:lnTo>
                  <a:pt x="122" y="47"/>
                </a:lnTo>
                <a:lnTo>
                  <a:pt x="122" y="48"/>
                </a:lnTo>
                <a:lnTo>
                  <a:pt x="122" y="48"/>
                </a:lnTo>
                <a:lnTo>
                  <a:pt x="122" y="49"/>
                </a:lnTo>
                <a:lnTo>
                  <a:pt x="122" y="50"/>
                </a:lnTo>
                <a:lnTo>
                  <a:pt x="122" y="51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1"/>
                </a:lnTo>
                <a:lnTo>
                  <a:pt x="123" y="51"/>
                </a:lnTo>
                <a:lnTo>
                  <a:pt x="123" y="51"/>
                </a:lnTo>
                <a:lnTo>
                  <a:pt x="123" y="51"/>
                </a:lnTo>
                <a:lnTo>
                  <a:pt x="123" y="52"/>
                </a:lnTo>
                <a:lnTo>
                  <a:pt x="124" y="52"/>
                </a:lnTo>
                <a:lnTo>
                  <a:pt x="124" y="52"/>
                </a:lnTo>
                <a:lnTo>
                  <a:pt x="125" y="52"/>
                </a:lnTo>
                <a:lnTo>
                  <a:pt x="126" y="52"/>
                </a:lnTo>
                <a:lnTo>
                  <a:pt x="126" y="52"/>
                </a:lnTo>
                <a:lnTo>
                  <a:pt x="126" y="52"/>
                </a:lnTo>
                <a:lnTo>
                  <a:pt x="126" y="53"/>
                </a:lnTo>
                <a:lnTo>
                  <a:pt x="126" y="53"/>
                </a:lnTo>
                <a:lnTo>
                  <a:pt x="127" y="54"/>
                </a:lnTo>
                <a:lnTo>
                  <a:pt x="128" y="55"/>
                </a:lnTo>
                <a:lnTo>
                  <a:pt x="128" y="56"/>
                </a:lnTo>
                <a:lnTo>
                  <a:pt x="129" y="56"/>
                </a:lnTo>
                <a:lnTo>
                  <a:pt x="130" y="56"/>
                </a:lnTo>
                <a:lnTo>
                  <a:pt x="131" y="56"/>
                </a:lnTo>
                <a:lnTo>
                  <a:pt x="131" y="57"/>
                </a:lnTo>
                <a:lnTo>
                  <a:pt x="132" y="57"/>
                </a:lnTo>
                <a:lnTo>
                  <a:pt x="133" y="58"/>
                </a:lnTo>
                <a:lnTo>
                  <a:pt x="133" y="59"/>
                </a:lnTo>
                <a:lnTo>
                  <a:pt x="133" y="59"/>
                </a:lnTo>
                <a:lnTo>
                  <a:pt x="134" y="59"/>
                </a:lnTo>
                <a:lnTo>
                  <a:pt x="134" y="59"/>
                </a:lnTo>
                <a:lnTo>
                  <a:pt x="134" y="59"/>
                </a:lnTo>
                <a:lnTo>
                  <a:pt x="135" y="59"/>
                </a:lnTo>
                <a:lnTo>
                  <a:pt x="135" y="58"/>
                </a:lnTo>
                <a:lnTo>
                  <a:pt x="135" y="58"/>
                </a:lnTo>
                <a:lnTo>
                  <a:pt x="136" y="58"/>
                </a:lnTo>
                <a:lnTo>
                  <a:pt x="135" y="57"/>
                </a:lnTo>
                <a:lnTo>
                  <a:pt x="135" y="57"/>
                </a:lnTo>
                <a:lnTo>
                  <a:pt x="135" y="56"/>
                </a:lnTo>
                <a:lnTo>
                  <a:pt x="135" y="55"/>
                </a:lnTo>
                <a:lnTo>
                  <a:pt x="135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4"/>
                </a:lnTo>
                <a:lnTo>
                  <a:pt x="136" y="54"/>
                </a:lnTo>
                <a:lnTo>
                  <a:pt x="136" y="53"/>
                </a:lnTo>
                <a:lnTo>
                  <a:pt x="136" y="53"/>
                </a:lnTo>
                <a:lnTo>
                  <a:pt x="136" y="53"/>
                </a:lnTo>
                <a:lnTo>
                  <a:pt x="136" y="53"/>
                </a:lnTo>
                <a:lnTo>
                  <a:pt x="136" y="52"/>
                </a:lnTo>
                <a:lnTo>
                  <a:pt x="136" y="52"/>
                </a:lnTo>
                <a:lnTo>
                  <a:pt x="136" y="51"/>
                </a:lnTo>
                <a:lnTo>
                  <a:pt x="137" y="51"/>
                </a:lnTo>
                <a:lnTo>
                  <a:pt x="137" y="50"/>
                </a:lnTo>
                <a:lnTo>
                  <a:pt x="137" y="50"/>
                </a:lnTo>
                <a:lnTo>
                  <a:pt x="139" y="48"/>
                </a:lnTo>
                <a:lnTo>
                  <a:pt x="139" y="48"/>
                </a:lnTo>
                <a:lnTo>
                  <a:pt x="140" y="48"/>
                </a:lnTo>
                <a:lnTo>
                  <a:pt x="140" y="48"/>
                </a:lnTo>
                <a:lnTo>
                  <a:pt x="141" y="48"/>
                </a:lnTo>
                <a:lnTo>
                  <a:pt x="142" y="48"/>
                </a:lnTo>
                <a:lnTo>
                  <a:pt x="141" y="48"/>
                </a:lnTo>
                <a:lnTo>
                  <a:pt x="141" y="48"/>
                </a:lnTo>
                <a:lnTo>
                  <a:pt x="142" y="47"/>
                </a:lnTo>
                <a:lnTo>
                  <a:pt x="142" y="47"/>
                </a:lnTo>
                <a:lnTo>
                  <a:pt x="142" y="47"/>
                </a:lnTo>
                <a:lnTo>
                  <a:pt x="143" y="47"/>
                </a:lnTo>
                <a:lnTo>
                  <a:pt x="143" y="47"/>
                </a:lnTo>
                <a:lnTo>
                  <a:pt x="143" y="48"/>
                </a:lnTo>
                <a:lnTo>
                  <a:pt x="144" y="47"/>
                </a:lnTo>
                <a:lnTo>
                  <a:pt x="144" y="48"/>
                </a:lnTo>
                <a:lnTo>
                  <a:pt x="144" y="48"/>
                </a:lnTo>
                <a:lnTo>
                  <a:pt x="145" y="48"/>
                </a:lnTo>
                <a:lnTo>
                  <a:pt x="145" y="48"/>
                </a:lnTo>
                <a:lnTo>
                  <a:pt x="145" y="48"/>
                </a:lnTo>
                <a:lnTo>
                  <a:pt x="145" y="48"/>
                </a:lnTo>
                <a:lnTo>
                  <a:pt x="145" y="49"/>
                </a:lnTo>
                <a:lnTo>
                  <a:pt x="145" y="49"/>
                </a:lnTo>
                <a:lnTo>
                  <a:pt x="149" y="48"/>
                </a:lnTo>
                <a:lnTo>
                  <a:pt x="152" y="48"/>
                </a:lnTo>
                <a:lnTo>
                  <a:pt x="153" y="47"/>
                </a:lnTo>
                <a:lnTo>
                  <a:pt x="156" y="48"/>
                </a:lnTo>
                <a:lnTo>
                  <a:pt x="159" y="49"/>
                </a:lnTo>
                <a:lnTo>
                  <a:pt x="160" y="49"/>
                </a:lnTo>
                <a:lnTo>
                  <a:pt x="161" y="50"/>
                </a:lnTo>
                <a:lnTo>
                  <a:pt x="161" y="50"/>
                </a:lnTo>
                <a:lnTo>
                  <a:pt x="161" y="50"/>
                </a:lnTo>
                <a:lnTo>
                  <a:pt x="161" y="51"/>
                </a:lnTo>
                <a:lnTo>
                  <a:pt x="162" y="51"/>
                </a:lnTo>
                <a:lnTo>
                  <a:pt x="162" y="51"/>
                </a:lnTo>
                <a:lnTo>
                  <a:pt x="163" y="51"/>
                </a:lnTo>
                <a:lnTo>
                  <a:pt x="163" y="52"/>
                </a:lnTo>
                <a:lnTo>
                  <a:pt x="163" y="52"/>
                </a:lnTo>
                <a:lnTo>
                  <a:pt x="164" y="52"/>
                </a:lnTo>
                <a:lnTo>
                  <a:pt x="164" y="52"/>
                </a:lnTo>
                <a:lnTo>
                  <a:pt x="165" y="52"/>
                </a:lnTo>
                <a:lnTo>
                  <a:pt x="165" y="52"/>
                </a:lnTo>
                <a:lnTo>
                  <a:pt x="166" y="52"/>
                </a:lnTo>
                <a:lnTo>
                  <a:pt x="166" y="52"/>
                </a:lnTo>
                <a:lnTo>
                  <a:pt x="166" y="52"/>
                </a:lnTo>
                <a:lnTo>
                  <a:pt x="166" y="52"/>
                </a:lnTo>
                <a:lnTo>
                  <a:pt x="166" y="53"/>
                </a:lnTo>
                <a:lnTo>
                  <a:pt x="166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8" y="53"/>
                </a:lnTo>
                <a:lnTo>
                  <a:pt x="168" y="53"/>
                </a:lnTo>
                <a:lnTo>
                  <a:pt x="168" y="53"/>
                </a:lnTo>
                <a:lnTo>
                  <a:pt x="168" y="53"/>
                </a:lnTo>
                <a:lnTo>
                  <a:pt x="169" y="53"/>
                </a:lnTo>
                <a:lnTo>
                  <a:pt x="169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4"/>
                </a:lnTo>
                <a:lnTo>
                  <a:pt x="170" y="54"/>
                </a:lnTo>
                <a:lnTo>
                  <a:pt x="170" y="54"/>
                </a:lnTo>
                <a:lnTo>
                  <a:pt x="171" y="54"/>
                </a:lnTo>
                <a:lnTo>
                  <a:pt x="171" y="54"/>
                </a:lnTo>
                <a:lnTo>
                  <a:pt x="172" y="54"/>
                </a:lnTo>
                <a:lnTo>
                  <a:pt x="172" y="53"/>
                </a:lnTo>
                <a:lnTo>
                  <a:pt x="172" y="53"/>
                </a:lnTo>
                <a:lnTo>
                  <a:pt x="173" y="53"/>
                </a:lnTo>
                <a:lnTo>
                  <a:pt x="173" y="53"/>
                </a:lnTo>
                <a:lnTo>
                  <a:pt x="174" y="53"/>
                </a:lnTo>
                <a:lnTo>
                  <a:pt x="174" y="53"/>
                </a:lnTo>
                <a:lnTo>
                  <a:pt x="173" y="53"/>
                </a:lnTo>
                <a:lnTo>
                  <a:pt x="174" y="53"/>
                </a:lnTo>
                <a:lnTo>
                  <a:pt x="173" y="52"/>
                </a:lnTo>
                <a:lnTo>
                  <a:pt x="174" y="52"/>
                </a:lnTo>
                <a:lnTo>
                  <a:pt x="173" y="52"/>
                </a:lnTo>
                <a:lnTo>
                  <a:pt x="173" y="52"/>
                </a:lnTo>
                <a:lnTo>
                  <a:pt x="173" y="52"/>
                </a:lnTo>
                <a:lnTo>
                  <a:pt x="173" y="51"/>
                </a:lnTo>
                <a:lnTo>
                  <a:pt x="173" y="50"/>
                </a:lnTo>
                <a:lnTo>
                  <a:pt x="173" y="50"/>
                </a:lnTo>
                <a:lnTo>
                  <a:pt x="173" y="49"/>
                </a:lnTo>
                <a:lnTo>
                  <a:pt x="175" y="48"/>
                </a:lnTo>
                <a:lnTo>
                  <a:pt x="180" y="47"/>
                </a:lnTo>
                <a:lnTo>
                  <a:pt x="180" y="47"/>
                </a:lnTo>
                <a:lnTo>
                  <a:pt x="180" y="46"/>
                </a:lnTo>
                <a:lnTo>
                  <a:pt x="180" y="47"/>
                </a:lnTo>
                <a:lnTo>
                  <a:pt x="181" y="46"/>
                </a:lnTo>
                <a:lnTo>
                  <a:pt x="181" y="46"/>
                </a:lnTo>
                <a:lnTo>
                  <a:pt x="181" y="46"/>
                </a:lnTo>
                <a:lnTo>
                  <a:pt x="181" y="45"/>
                </a:lnTo>
                <a:lnTo>
                  <a:pt x="181" y="45"/>
                </a:lnTo>
                <a:lnTo>
                  <a:pt x="181" y="45"/>
                </a:lnTo>
                <a:lnTo>
                  <a:pt x="181" y="44"/>
                </a:lnTo>
                <a:lnTo>
                  <a:pt x="181" y="44"/>
                </a:lnTo>
                <a:lnTo>
                  <a:pt x="182" y="44"/>
                </a:lnTo>
                <a:lnTo>
                  <a:pt x="182" y="44"/>
                </a:lnTo>
                <a:lnTo>
                  <a:pt x="183" y="44"/>
                </a:lnTo>
                <a:lnTo>
                  <a:pt x="183" y="44"/>
                </a:lnTo>
                <a:lnTo>
                  <a:pt x="183" y="44"/>
                </a:lnTo>
                <a:lnTo>
                  <a:pt x="183" y="44"/>
                </a:lnTo>
                <a:lnTo>
                  <a:pt x="184" y="44"/>
                </a:lnTo>
                <a:lnTo>
                  <a:pt x="184" y="44"/>
                </a:lnTo>
                <a:lnTo>
                  <a:pt x="185" y="43"/>
                </a:lnTo>
                <a:lnTo>
                  <a:pt x="185" y="43"/>
                </a:lnTo>
                <a:lnTo>
                  <a:pt x="185" y="43"/>
                </a:lnTo>
                <a:lnTo>
                  <a:pt x="185" y="43"/>
                </a:lnTo>
                <a:lnTo>
                  <a:pt x="186" y="43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1"/>
                </a:lnTo>
                <a:lnTo>
                  <a:pt x="187" y="41"/>
                </a:lnTo>
                <a:lnTo>
                  <a:pt x="187" y="41"/>
                </a:lnTo>
                <a:lnTo>
                  <a:pt x="188" y="41"/>
                </a:lnTo>
                <a:lnTo>
                  <a:pt x="188" y="41"/>
                </a:lnTo>
                <a:lnTo>
                  <a:pt x="188" y="42"/>
                </a:lnTo>
                <a:lnTo>
                  <a:pt x="188" y="42"/>
                </a:lnTo>
                <a:lnTo>
                  <a:pt x="188" y="43"/>
                </a:lnTo>
                <a:lnTo>
                  <a:pt x="189" y="43"/>
                </a:lnTo>
                <a:lnTo>
                  <a:pt x="189" y="43"/>
                </a:lnTo>
                <a:lnTo>
                  <a:pt x="189" y="43"/>
                </a:lnTo>
                <a:lnTo>
                  <a:pt x="190" y="42"/>
                </a:lnTo>
                <a:lnTo>
                  <a:pt x="190" y="42"/>
                </a:lnTo>
                <a:lnTo>
                  <a:pt x="190" y="42"/>
                </a:lnTo>
                <a:lnTo>
                  <a:pt x="191" y="42"/>
                </a:lnTo>
                <a:lnTo>
                  <a:pt x="191" y="43"/>
                </a:lnTo>
                <a:lnTo>
                  <a:pt x="192" y="43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3" y="42"/>
                </a:lnTo>
                <a:lnTo>
                  <a:pt x="193" y="42"/>
                </a:lnTo>
                <a:lnTo>
                  <a:pt x="194" y="42"/>
                </a:lnTo>
                <a:lnTo>
                  <a:pt x="194" y="42"/>
                </a:lnTo>
                <a:lnTo>
                  <a:pt x="195" y="42"/>
                </a:lnTo>
                <a:lnTo>
                  <a:pt x="195" y="42"/>
                </a:lnTo>
                <a:lnTo>
                  <a:pt x="196" y="42"/>
                </a:lnTo>
                <a:lnTo>
                  <a:pt x="196" y="42"/>
                </a:lnTo>
                <a:lnTo>
                  <a:pt x="196" y="41"/>
                </a:lnTo>
                <a:lnTo>
                  <a:pt x="196" y="41"/>
                </a:lnTo>
                <a:lnTo>
                  <a:pt x="196" y="40"/>
                </a:lnTo>
                <a:lnTo>
                  <a:pt x="196" y="40"/>
                </a:lnTo>
                <a:lnTo>
                  <a:pt x="196" y="40"/>
                </a:lnTo>
                <a:lnTo>
                  <a:pt x="196" y="40"/>
                </a:lnTo>
                <a:lnTo>
                  <a:pt x="197" y="40"/>
                </a:lnTo>
                <a:lnTo>
                  <a:pt x="197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39"/>
                </a:lnTo>
                <a:lnTo>
                  <a:pt x="198" y="39"/>
                </a:lnTo>
                <a:lnTo>
                  <a:pt x="199" y="39"/>
                </a:lnTo>
                <a:lnTo>
                  <a:pt x="199" y="38"/>
                </a:lnTo>
                <a:lnTo>
                  <a:pt x="199" y="38"/>
                </a:lnTo>
                <a:lnTo>
                  <a:pt x="200" y="37"/>
                </a:lnTo>
                <a:lnTo>
                  <a:pt x="200" y="37"/>
                </a:lnTo>
                <a:lnTo>
                  <a:pt x="200" y="37"/>
                </a:lnTo>
                <a:lnTo>
                  <a:pt x="200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2" y="37"/>
                </a:lnTo>
                <a:lnTo>
                  <a:pt x="202" y="37"/>
                </a:lnTo>
                <a:lnTo>
                  <a:pt x="202" y="37"/>
                </a:lnTo>
                <a:lnTo>
                  <a:pt x="202" y="37"/>
                </a:lnTo>
                <a:lnTo>
                  <a:pt x="202" y="36"/>
                </a:lnTo>
                <a:lnTo>
                  <a:pt x="203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5" y="36"/>
                </a:lnTo>
                <a:lnTo>
                  <a:pt x="205" y="37"/>
                </a:lnTo>
                <a:lnTo>
                  <a:pt x="205" y="36"/>
                </a:lnTo>
                <a:lnTo>
                  <a:pt x="205" y="36"/>
                </a:lnTo>
                <a:lnTo>
                  <a:pt x="205" y="36"/>
                </a:lnTo>
                <a:lnTo>
                  <a:pt x="206" y="33"/>
                </a:lnTo>
                <a:lnTo>
                  <a:pt x="206" y="33"/>
                </a:lnTo>
                <a:lnTo>
                  <a:pt x="205" y="33"/>
                </a:lnTo>
                <a:lnTo>
                  <a:pt x="205" y="32"/>
                </a:lnTo>
                <a:lnTo>
                  <a:pt x="205" y="31"/>
                </a:lnTo>
                <a:lnTo>
                  <a:pt x="205" y="31"/>
                </a:lnTo>
                <a:lnTo>
                  <a:pt x="204" y="30"/>
                </a:lnTo>
                <a:lnTo>
                  <a:pt x="205" y="30"/>
                </a:lnTo>
                <a:lnTo>
                  <a:pt x="204" y="30"/>
                </a:lnTo>
                <a:lnTo>
                  <a:pt x="205" y="30"/>
                </a:lnTo>
                <a:lnTo>
                  <a:pt x="206" y="30"/>
                </a:lnTo>
                <a:lnTo>
                  <a:pt x="206" y="29"/>
                </a:lnTo>
                <a:lnTo>
                  <a:pt x="207" y="29"/>
                </a:lnTo>
                <a:lnTo>
                  <a:pt x="207" y="29"/>
                </a:lnTo>
                <a:lnTo>
                  <a:pt x="208" y="30"/>
                </a:lnTo>
                <a:lnTo>
                  <a:pt x="208" y="29"/>
                </a:lnTo>
                <a:lnTo>
                  <a:pt x="208" y="29"/>
                </a:lnTo>
                <a:lnTo>
                  <a:pt x="209" y="28"/>
                </a:lnTo>
                <a:lnTo>
                  <a:pt x="209" y="27"/>
                </a:lnTo>
                <a:lnTo>
                  <a:pt x="209" y="27"/>
                </a:lnTo>
                <a:lnTo>
                  <a:pt x="209" y="26"/>
                </a:lnTo>
                <a:lnTo>
                  <a:pt x="210" y="26"/>
                </a:lnTo>
                <a:lnTo>
                  <a:pt x="211" y="26"/>
                </a:lnTo>
                <a:lnTo>
                  <a:pt x="211" y="26"/>
                </a:lnTo>
                <a:lnTo>
                  <a:pt x="211" y="26"/>
                </a:lnTo>
                <a:lnTo>
                  <a:pt x="211" y="25"/>
                </a:lnTo>
                <a:lnTo>
                  <a:pt x="212" y="25"/>
                </a:lnTo>
                <a:lnTo>
                  <a:pt x="212" y="24"/>
                </a:lnTo>
                <a:lnTo>
                  <a:pt x="212" y="24"/>
                </a:lnTo>
                <a:lnTo>
                  <a:pt x="212" y="24"/>
                </a:lnTo>
                <a:lnTo>
                  <a:pt x="213" y="24"/>
                </a:lnTo>
                <a:lnTo>
                  <a:pt x="213" y="24"/>
                </a:lnTo>
                <a:lnTo>
                  <a:pt x="213" y="23"/>
                </a:lnTo>
                <a:lnTo>
                  <a:pt x="214" y="23"/>
                </a:lnTo>
                <a:lnTo>
                  <a:pt x="214" y="23"/>
                </a:lnTo>
                <a:lnTo>
                  <a:pt x="215" y="23"/>
                </a:lnTo>
                <a:lnTo>
                  <a:pt x="215" y="23"/>
                </a:lnTo>
                <a:lnTo>
                  <a:pt x="216" y="23"/>
                </a:lnTo>
                <a:lnTo>
                  <a:pt x="216" y="23"/>
                </a:lnTo>
                <a:lnTo>
                  <a:pt x="217" y="23"/>
                </a:lnTo>
                <a:lnTo>
                  <a:pt x="217" y="23"/>
                </a:lnTo>
                <a:lnTo>
                  <a:pt x="217" y="23"/>
                </a:lnTo>
                <a:lnTo>
                  <a:pt x="217" y="23"/>
                </a:lnTo>
                <a:lnTo>
                  <a:pt x="218" y="23"/>
                </a:lnTo>
                <a:lnTo>
                  <a:pt x="218" y="23"/>
                </a:lnTo>
                <a:lnTo>
                  <a:pt x="219" y="23"/>
                </a:lnTo>
                <a:lnTo>
                  <a:pt x="219" y="22"/>
                </a:lnTo>
                <a:lnTo>
                  <a:pt x="220" y="22"/>
                </a:lnTo>
                <a:lnTo>
                  <a:pt x="220" y="22"/>
                </a:lnTo>
                <a:lnTo>
                  <a:pt x="220" y="21"/>
                </a:lnTo>
                <a:lnTo>
                  <a:pt x="221" y="21"/>
                </a:lnTo>
                <a:lnTo>
                  <a:pt x="220" y="21"/>
                </a:lnTo>
                <a:lnTo>
                  <a:pt x="220" y="20"/>
                </a:lnTo>
                <a:lnTo>
                  <a:pt x="221" y="20"/>
                </a:lnTo>
                <a:lnTo>
                  <a:pt x="221" y="20"/>
                </a:lnTo>
                <a:lnTo>
                  <a:pt x="221" y="20"/>
                </a:lnTo>
                <a:lnTo>
                  <a:pt x="221" y="20"/>
                </a:lnTo>
                <a:lnTo>
                  <a:pt x="221" y="19"/>
                </a:lnTo>
                <a:lnTo>
                  <a:pt x="222" y="19"/>
                </a:lnTo>
                <a:lnTo>
                  <a:pt x="221" y="18"/>
                </a:lnTo>
                <a:lnTo>
                  <a:pt x="221" y="18"/>
                </a:lnTo>
                <a:lnTo>
                  <a:pt x="220" y="17"/>
                </a:lnTo>
                <a:lnTo>
                  <a:pt x="219" y="17"/>
                </a:lnTo>
                <a:lnTo>
                  <a:pt x="219" y="17"/>
                </a:lnTo>
                <a:lnTo>
                  <a:pt x="219" y="16"/>
                </a:lnTo>
                <a:lnTo>
                  <a:pt x="219" y="16"/>
                </a:lnTo>
                <a:lnTo>
                  <a:pt x="219" y="15"/>
                </a:lnTo>
                <a:lnTo>
                  <a:pt x="219" y="14"/>
                </a:lnTo>
                <a:lnTo>
                  <a:pt x="219" y="14"/>
                </a:lnTo>
                <a:lnTo>
                  <a:pt x="219" y="14"/>
                </a:lnTo>
                <a:lnTo>
                  <a:pt x="220" y="14"/>
                </a:lnTo>
                <a:lnTo>
                  <a:pt x="221" y="13"/>
                </a:lnTo>
                <a:lnTo>
                  <a:pt x="222" y="13"/>
                </a:lnTo>
                <a:lnTo>
                  <a:pt x="223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5" y="12"/>
                </a:lnTo>
                <a:lnTo>
                  <a:pt x="225" y="12"/>
                </a:lnTo>
                <a:lnTo>
                  <a:pt x="225" y="12"/>
                </a:lnTo>
                <a:lnTo>
                  <a:pt x="225" y="11"/>
                </a:lnTo>
                <a:lnTo>
                  <a:pt x="226" y="10"/>
                </a:lnTo>
                <a:lnTo>
                  <a:pt x="226" y="10"/>
                </a:lnTo>
                <a:lnTo>
                  <a:pt x="227" y="10"/>
                </a:lnTo>
                <a:lnTo>
                  <a:pt x="229" y="10"/>
                </a:lnTo>
                <a:lnTo>
                  <a:pt x="229" y="10"/>
                </a:lnTo>
                <a:lnTo>
                  <a:pt x="231" y="10"/>
                </a:lnTo>
                <a:lnTo>
                  <a:pt x="232" y="10"/>
                </a:lnTo>
                <a:lnTo>
                  <a:pt x="232" y="10"/>
                </a:lnTo>
                <a:lnTo>
                  <a:pt x="233" y="9"/>
                </a:lnTo>
                <a:lnTo>
                  <a:pt x="233" y="9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5" y="9"/>
                </a:lnTo>
                <a:lnTo>
                  <a:pt x="235" y="9"/>
                </a:lnTo>
                <a:lnTo>
                  <a:pt x="235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8"/>
                </a:lnTo>
                <a:lnTo>
                  <a:pt x="236" y="8"/>
                </a:lnTo>
                <a:lnTo>
                  <a:pt x="237" y="8"/>
                </a:lnTo>
                <a:lnTo>
                  <a:pt x="237" y="8"/>
                </a:lnTo>
                <a:lnTo>
                  <a:pt x="237" y="8"/>
                </a:lnTo>
                <a:lnTo>
                  <a:pt x="238" y="7"/>
                </a:lnTo>
                <a:lnTo>
                  <a:pt x="238" y="7"/>
                </a:lnTo>
                <a:lnTo>
                  <a:pt x="239" y="7"/>
                </a:lnTo>
                <a:lnTo>
                  <a:pt x="239" y="7"/>
                </a:lnTo>
                <a:lnTo>
                  <a:pt x="240" y="7"/>
                </a:lnTo>
                <a:lnTo>
                  <a:pt x="240" y="6"/>
                </a:lnTo>
                <a:lnTo>
                  <a:pt x="241" y="6"/>
                </a:lnTo>
                <a:lnTo>
                  <a:pt x="241" y="5"/>
                </a:lnTo>
                <a:lnTo>
                  <a:pt x="241" y="5"/>
                </a:lnTo>
                <a:lnTo>
                  <a:pt x="241" y="4"/>
                </a:lnTo>
                <a:lnTo>
                  <a:pt x="242" y="4"/>
                </a:lnTo>
                <a:lnTo>
                  <a:pt x="242" y="4"/>
                </a:lnTo>
                <a:lnTo>
                  <a:pt x="243" y="4"/>
                </a:lnTo>
                <a:lnTo>
                  <a:pt x="243" y="4"/>
                </a:lnTo>
                <a:lnTo>
                  <a:pt x="243" y="3"/>
                </a:lnTo>
                <a:lnTo>
                  <a:pt x="243" y="4"/>
                </a:lnTo>
                <a:lnTo>
                  <a:pt x="244" y="4"/>
                </a:lnTo>
                <a:lnTo>
                  <a:pt x="244" y="4"/>
                </a:lnTo>
                <a:lnTo>
                  <a:pt x="245" y="4"/>
                </a:lnTo>
                <a:lnTo>
                  <a:pt x="245" y="4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7" y="4"/>
                </a:lnTo>
                <a:lnTo>
                  <a:pt x="247" y="4"/>
                </a:lnTo>
                <a:lnTo>
                  <a:pt x="247" y="5"/>
                </a:lnTo>
                <a:lnTo>
                  <a:pt x="247" y="5"/>
                </a:lnTo>
                <a:lnTo>
                  <a:pt x="248" y="5"/>
                </a:lnTo>
                <a:lnTo>
                  <a:pt x="248" y="6"/>
                </a:lnTo>
                <a:lnTo>
                  <a:pt x="249" y="5"/>
                </a:lnTo>
                <a:lnTo>
                  <a:pt x="249" y="5"/>
                </a:lnTo>
                <a:lnTo>
                  <a:pt x="250" y="5"/>
                </a:lnTo>
                <a:lnTo>
                  <a:pt x="250" y="5"/>
                </a:lnTo>
                <a:lnTo>
                  <a:pt x="250" y="4"/>
                </a:lnTo>
                <a:lnTo>
                  <a:pt x="251" y="4"/>
                </a:lnTo>
                <a:lnTo>
                  <a:pt x="251" y="4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3" y="4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4" y="3"/>
                </a:lnTo>
                <a:lnTo>
                  <a:pt x="254" y="3"/>
                </a:lnTo>
                <a:lnTo>
                  <a:pt x="255" y="3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5"/>
                </a:lnTo>
                <a:lnTo>
                  <a:pt x="256" y="6"/>
                </a:lnTo>
                <a:lnTo>
                  <a:pt x="255" y="6"/>
                </a:lnTo>
                <a:lnTo>
                  <a:pt x="255" y="7"/>
                </a:lnTo>
                <a:lnTo>
                  <a:pt x="255" y="7"/>
                </a:lnTo>
                <a:lnTo>
                  <a:pt x="256" y="7"/>
                </a:lnTo>
                <a:lnTo>
                  <a:pt x="255" y="8"/>
                </a:lnTo>
                <a:lnTo>
                  <a:pt x="255" y="8"/>
                </a:lnTo>
                <a:lnTo>
                  <a:pt x="256" y="8"/>
                </a:lnTo>
                <a:lnTo>
                  <a:pt x="256" y="9"/>
                </a:lnTo>
                <a:lnTo>
                  <a:pt x="257" y="9"/>
                </a:lnTo>
                <a:lnTo>
                  <a:pt x="257" y="10"/>
                </a:lnTo>
                <a:lnTo>
                  <a:pt x="257" y="10"/>
                </a:lnTo>
                <a:lnTo>
                  <a:pt x="258" y="10"/>
                </a:lnTo>
                <a:lnTo>
                  <a:pt x="258" y="10"/>
                </a:lnTo>
                <a:lnTo>
                  <a:pt x="259" y="11"/>
                </a:lnTo>
                <a:lnTo>
                  <a:pt x="259" y="10"/>
                </a:lnTo>
                <a:lnTo>
                  <a:pt x="259" y="10"/>
                </a:lnTo>
                <a:lnTo>
                  <a:pt x="260" y="10"/>
                </a:lnTo>
                <a:lnTo>
                  <a:pt x="261" y="10"/>
                </a:lnTo>
                <a:lnTo>
                  <a:pt x="261" y="10"/>
                </a:lnTo>
                <a:lnTo>
                  <a:pt x="261" y="9"/>
                </a:lnTo>
                <a:lnTo>
                  <a:pt x="262" y="9"/>
                </a:lnTo>
                <a:lnTo>
                  <a:pt x="262" y="9"/>
                </a:lnTo>
                <a:lnTo>
                  <a:pt x="263" y="9"/>
                </a:lnTo>
                <a:lnTo>
                  <a:pt x="263" y="9"/>
                </a:lnTo>
                <a:lnTo>
                  <a:pt x="264" y="9"/>
                </a:lnTo>
                <a:lnTo>
                  <a:pt x="265" y="9"/>
                </a:lnTo>
                <a:lnTo>
                  <a:pt x="265" y="8"/>
                </a:lnTo>
                <a:lnTo>
                  <a:pt x="265" y="8"/>
                </a:lnTo>
                <a:lnTo>
                  <a:pt x="266" y="8"/>
                </a:lnTo>
                <a:lnTo>
                  <a:pt x="266" y="8"/>
                </a:lnTo>
                <a:lnTo>
                  <a:pt x="267" y="8"/>
                </a:lnTo>
                <a:lnTo>
                  <a:pt x="267" y="8"/>
                </a:lnTo>
                <a:lnTo>
                  <a:pt x="267" y="8"/>
                </a:lnTo>
                <a:lnTo>
                  <a:pt x="267" y="7"/>
                </a:lnTo>
                <a:lnTo>
                  <a:pt x="267" y="7"/>
                </a:lnTo>
                <a:lnTo>
                  <a:pt x="268" y="6"/>
                </a:lnTo>
                <a:lnTo>
                  <a:pt x="268" y="6"/>
                </a:lnTo>
                <a:lnTo>
                  <a:pt x="268" y="7"/>
                </a:lnTo>
                <a:lnTo>
                  <a:pt x="269" y="7"/>
                </a:lnTo>
                <a:lnTo>
                  <a:pt x="269" y="7"/>
                </a:lnTo>
                <a:lnTo>
                  <a:pt x="270" y="7"/>
                </a:lnTo>
                <a:lnTo>
                  <a:pt x="270" y="6"/>
                </a:lnTo>
                <a:lnTo>
                  <a:pt x="271" y="6"/>
                </a:lnTo>
                <a:lnTo>
                  <a:pt x="271" y="6"/>
                </a:lnTo>
                <a:lnTo>
                  <a:pt x="271" y="5"/>
                </a:lnTo>
                <a:lnTo>
                  <a:pt x="272" y="5"/>
                </a:lnTo>
                <a:lnTo>
                  <a:pt x="272" y="5"/>
                </a:lnTo>
                <a:lnTo>
                  <a:pt x="273" y="4"/>
                </a:lnTo>
                <a:lnTo>
                  <a:pt x="273" y="5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6" y="3"/>
                </a:lnTo>
                <a:lnTo>
                  <a:pt x="276" y="3"/>
                </a:lnTo>
                <a:lnTo>
                  <a:pt x="277" y="3"/>
                </a:lnTo>
                <a:lnTo>
                  <a:pt x="277" y="3"/>
                </a:lnTo>
                <a:lnTo>
                  <a:pt x="277" y="2"/>
                </a:lnTo>
                <a:lnTo>
                  <a:pt x="277" y="2"/>
                </a:lnTo>
                <a:lnTo>
                  <a:pt x="277" y="2"/>
                </a:lnTo>
                <a:lnTo>
                  <a:pt x="278" y="2"/>
                </a:lnTo>
                <a:lnTo>
                  <a:pt x="278" y="2"/>
                </a:lnTo>
                <a:lnTo>
                  <a:pt x="279" y="2"/>
                </a:lnTo>
                <a:lnTo>
                  <a:pt x="279" y="1"/>
                </a:lnTo>
                <a:lnTo>
                  <a:pt x="279" y="2"/>
                </a:lnTo>
                <a:lnTo>
                  <a:pt x="279" y="1"/>
                </a:lnTo>
                <a:lnTo>
                  <a:pt x="280" y="1"/>
                </a:lnTo>
                <a:lnTo>
                  <a:pt x="280" y="1"/>
                </a:lnTo>
                <a:lnTo>
                  <a:pt x="280" y="1"/>
                </a:lnTo>
                <a:lnTo>
                  <a:pt x="281" y="1"/>
                </a:lnTo>
                <a:lnTo>
                  <a:pt x="281" y="0"/>
                </a:lnTo>
                <a:lnTo>
                  <a:pt x="281" y="1"/>
                </a:lnTo>
                <a:lnTo>
                  <a:pt x="281" y="1"/>
                </a:lnTo>
                <a:lnTo>
                  <a:pt x="282" y="1"/>
                </a:lnTo>
                <a:lnTo>
                  <a:pt x="282" y="1"/>
                </a:lnTo>
                <a:lnTo>
                  <a:pt x="282" y="0"/>
                </a:lnTo>
                <a:lnTo>
                  <a:pt x="283" y="0"/>
                </a:lnTo>
                <a:lnTo>
                  <a:pt x="283" y="0"/>
                </a:lnTo>
                <a:lnTo>
                  <a:pt x="284" y="1"/>
                </a:lnTo>
                <a:lnTo>
                  <a:pt x="284" y="1"/>
                </a:lnTo>
                <a:lnTo>
                  <a:pt x="284" y="1"/>
                </a:lnTo>
                <a:lnTo>
                  <a:pt x="285" y="1"/>
                </a:lnTo>
                <a:lnTo>
                  <a:pt x="285" y="1"/>
                </a:lnTo>
                <a:lnTo>
                  <a:pt x="286" y="1"/>
                </a:lnTo>
                <a:lnTo>
                  <a:pt x="286" y="1"/>
                </a:lnTo>
                <a:lnTo>
                  <a:pt x="286" y="1"/>
                </a:lnTo>
                <a:lnTo>
                  <a:pt x="287" y="0"/>
                </a:lnTo>
                <a:lnTo>
                  <a:pt x="287" y="0"/>
                </a:lnTo>
                <a:lnTo>
                  <a:pt x="287" y="0"/>
                </a:lnTo>
                <a:lnTo>
                  <a:pt x="287" y="0"/>
                </a:lnTo>
                <a:lnTo>
                  <a:pt x="288" y="0"/>
                </a:lnTo>
                <a:lnTo>
                  <a:pt x="287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5" name="Freeform 360">
            <a:extLst>
              <a:ext uri="{FF2B5EF4-FFF2-40B4-BE49-F238E27FC236}">
                <a16:creationId xmlns:a16="http://schemas.microsoft.com/office/drawing/2014/main" xmlns="" id="{AB11813E-2C92-4E7B-BD37-FAC8E025862D}"/>
              </a:ext>
            </a:extLst>
          </p:cNvPr>
          <p:cNvSpPr>
            <a:spLocks/>
          </p:cNvSpPr>
          <p:nvPr/>
        </p:nvSpPr>
        <p:spPr bwMode="auto">
          <a:xfrm>
            <a:off x="8982075" y="2647951"/>
            <a:ext cx="304800" cy="338138"/>
          </a:xfrm>
          <a:custGeom>
            <a:avLst/>
            <a:gdLst>
              <a:gd name="T0" fmla="*/ 42 w 192"/>
              <a:gd name="T1" fmla="*/ 6 h 213"/>
              <a:gd name="T2" fmla="*/ 54 w 192"/>
              <a:gd name="T3" fmla="*/ 11 h 213"/>
              <a:gd name="T4" fmla="*/ 75 w 192"/>
              <a:gd name="T5" fmla="*/ 23 h 213"/>
              <a:gd name="T6" fmla="*/ 97 w 192"/>
              <a:gd name="T7" fmla="*/ 32 h 213"/>
              <a:gd name="T8" fmla="*/ 123 w 192"/>
              <a:gd name="T9" fmla="*/ 47 h 213"/>
              <a:gd name="T10" fmla="*/ 135 w 192"/>
              <a:gd name="T11" fmla="*/ 58 h 213"/>
              <a:gd name="T12" fmla="*/ 146 w 192"/>
              <a:gd name="T13" fmla="*/ 68 h 213"/>
              <a:gd name="T14" fmla="*/ 157 w 192"/>
              <a:gd name="T15" fmla="*/ 76 h 213"/>
              <a:gd name="T16" fmla="*/ 171 w 192"/>
              <a:gd name="T17" fmla="*/ 79 h 213"/>
              <a:gd name="T18" fmla="*/ 175 w 192"/>
              <a:gd name="T19" fmla="*/ 91 h 213"/>
              <a:gd name="T20" fmla="*/ 185 w 192"/>
              <a:gd name="T21" fmla="*/ 92 h 213"/>
              <a:gd name="T22" fmla="*/ 191 w 192"/>
              <a:gd name="T23" fmla="*/ 103 h 213"/>
              <a:gd name="T24" fmla="*/ 181 w 192"/>
              <a:gd name="T25" fmla="*/ 106 h 213"/>
              <a:gd name="T26" fmla="*/ 169 w 192"/>
              <a:gd name="T27" fmla="*/ 111 h 213"/>
              <a:gd name="T28" fmla="*/ 157 w 192"/>
              <a:gd name="T29" fmla="*/ 118 h 213"/>
              <a:gd name="T30" fmla="*/ 146 w 192"/>
              <a:gd name="T31" fmla="*/ 126 h 213"/>
              <a:gd name="T32" fmla="*/ 136 w 192"/>
              <a:gd name="T33" fmla="*/ 136 h 213"/>
              <a:gd name="T34" fmla="*/ 127 w 192"/>
              <a:gd name="T35" fmla="*/ 147 h 213"/>
              <a:gd name="T36" fmla="*/ 123 w 192"/>
              <a:gd name="T37" fmla="*/ 156 h 213"/>
              <a:gd name="T38" fmla="*/ 116 w 192"/>
              <a:gd name="T39" fmla="*/ 165 h 213"/>
              <a:gd name="T40" fmla="*/ 110 w 192"/>
              <a:gd name="T41" fmla="*/ 175 h 213"/>
              <a:gd name="T42" fmla="*/ 102 w 192"/>
              <a:gd name="T43" fmla="*/ 184 h 213"/>
              <a:gd name="T44" fmla="*/ 98 w 192"/>
              <a:gd name="T45" fmla="*/ 192 h 213"/>
              <a:gd name="T46" fmla="*/ 92 w 192"/>
              <a:gd name="T47" fmla="*/ 200 h 213"/>
              <a:gd name="T48" fmla="*/ 76 w 192"/>
              <a:gd name="T49" fmla="*/ 210 h 213"/>
              <a:gd name="T50" fmla="*/ 69 w 192"/>
              <a:gd name="T51" fmla="*/ 211 h 213"/>
              <a:gd name="T52" fmla="*/ 64 w 192"/>
              <a:gd name="T53" fmla="*/ 208 h 213"/>
              <a:gd name="T54" fmla="*/ 59 w 192"/>
              <a:gd name="T55" fmla="*/ 212 h 213"/>
              <a:gd name="T56" fmla="*/ 56 w 192"/>
              <a:gd name="T57" fmla="*/ 211 h 213"/>
              <a:gd name="T58" fmla="*/ 50 w 192"/>
              <a:gd name="T59" fmla="*/ 209 h 213"/>
              <a:gd name="T60" fmla="*/ 45 w 192"/>
              <a:gd name="T61" fmla="*/ 205 h 213"/>
              <a:gd name="T62" fmla="*/ 41 w 192"/>
              <a:gd name="T63" fmla="*/ 200 h 213"/>
              <a:gd name="T64" fmla="*/ 37 w 192"/>
              <a:gd name="T65" fmla="*/ 198 h 213"/>
              <a:gd name="T66" fmla="*/ 33 w 192"/>
              <a:gd name="T67" fmla="*/ 197 h 213"/>
              <a:gd name="T68" fmla="*/ 29 w 192"/>
              <a:gd name="T69" fmla="*/ 194 h 213"/>
              <a:gd name="T70" fmla="*/ 26 w 192"/>
              <a:gd name="T71" fmla="*/ 189 h 213"/>
              <a:gd name="T72" fmla="*/ 24 w 192"/>
              <a:gd name="T73" fmla="*/ 183 h 213"/>
              <a:gd name="T74" fmla="*/ 26 w 192"/>
              <a:gd name="T75" fmla="*/ 179 h 213"/>
              <a:gd name="T76" fmla="*/ 26 w 192"/>
              <a:gd name="T77" fmla="*/ 174 h 213"/>
              <a:gd name="T78" fmla="*/ 19 w 192"/>
              <a:gd name="T79" fmla="*/ 172 h 213"/>
              <a:gd name="T80" fmla="*/ 16 w 192"/>
              <a:gd name="T81" fmla="*/ 165 h 213"/>
              <a:gd name="T82" fmla="*/ 16 w 192"/>
              <a:gd name="T83" fmla="*/ 159 h 213"/>
              <a:gd name="T84" fmla="*/ 11 w 192"/>
              <a:gd name="T85" fmla="*/ 154 h 213"/>
              <a:gd name="T86" fmla="*/ 7 w 192"/>
              <a:gd name="T87" fmla="*/ 148 h 213"/>
              <a:gd name="T88" fmla="*/ 2 w 192"/>
              <a:gd name="T89" fmla="*/ 144 h 213"/>
              <a:gd name="T90" fmla="*/ 0 w 192"/>
              <a:gd name="T91" fmla="*/ 135 h 213"/>
              <a:gd name="T92" fmla="*/ 3 w 192"/>
              <a:gd name="T93" fmla="*/ 128 h 213"/>
              <a:gd name="T94" fmla="*/ 9 w 192"/>
              <a:gd name="T95" fmla="*/ 124 h 213"/>
              <a:gd name="T96" fmla="*/ 20 w 192"/>
              <a:gd name="T97" fmla="*/ 123 h 213"/>
              <a:gd name="T98" fmla="*/ 39 w 192"/>
              <a:gd name="T99" fmla="*/ 123 h 213"/>
              <a:gd name="T100" fmla="*/ 42 w 192"/>
              <a:gd name="T101" fmla="*/ 108 h 213"/>
              <a:gd name="T102" fmla="*/ 44 w 192"/>
              <a:gd name="T103" fmla="*/ 101 h 213"/>
              <a:gd name="T104" fmla="*/ 42 w 192"/>
              <a:gd name="T105" fmla="*/ 91 h 213"/>
              <a:gd name="T106" fmla="*/ 48 w 192"/>
              <a:gd name="T107" fmla="*/ 86 h 213"/>
              <a:gd name="T108" fmla="*/ 48 w 192"/>
              <a:gd name="T109" fmla="*/ 64 h 213"/>
              <a:gd name="T110" fmla="*/ 40 w 192"/>
              <a:gd name="T111" fmla="*/ 49 h 213"/>
              <a:gd name="T112" fmla="*/ 27 w 192"/>
              <a:gd name="T113" fmla="*/ 43 h 213"/>
              <a:gd name="T114" fmla="*/ 29 w 192"/>
              <a:gd name="T115" fmla="*/ 32 h 213"/>
              <a:gd name="T116" fmla="*/ 21 w 192"/>
              <a:gd name="T117" fmla="*/ 24 h 213"/>
              <a:gd name="T118" fmla="*/ 26 w 192"/>
              <a:gd name="T119" fmla="*/ 13 h 213"/>
              <a:gd name="T120" fmla="*/ 21 w 192"/>
              <a:gd name="T121" fmla="*/ 6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2" h="213">
                <a:moveTo>
                  <a:pt x="26" y="0"/>
                </a:move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2" y="2"/>
                </a:lnTo>
                <a:lnTo>
                  <a:pt x="33" y="2"/>
                </a:lnTo>
                <a:lnTo>
                  <a:pt x="33" y="3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7" y="3"/>
                </a:lnTo>
                <a:lnTo>
                  <a:pt x="37" y="3"/>
                </a:lnTo>
                <a:lnTo>
                  <a:pt x="38" y="4"/>
                </a:lnTo>
                <a:lnTo>
                  <a:pt x="39" y="4"/>
                </a:lnTo>
                <a:lnTo>
                  <a:pt x="40" y="5"/>
                </a:lnTo>
                <a:lnTo>
                  <a:pt x="40" y="5"/>
                </a:lnTo>
                <a:lnTo>
                  <a:pt x="41" y="6"/>
                </a:lnTo>
                <a:lnTo>
                  <a:pt x="42" y="6"/>
                </a:lnTo>
                <a:lnTo>
                  <a:pt x="42" y="6"/>
                </a:lnTo>
                <a:lnTo>
                  <a:pt x="43" y="7"/>
                </a:lnTo>
                <a:lnTo>
                  <a:pt x="43" y="7"/>
                </a:lnTo>
                <a:lnTo>
                  <a:pt x="43" y="8"/>
                </a:lnTo>
                <a:lnTo>
                  <a:pt x="43" y="8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45" y="9"/>
                </a:lnTo>
                <a:lnTo>
                  <a:pt x="45" y="9"/>
                </a:lnTo>
                <a:lnTo>
                  <a:pt x="46" y="9"/>
                </a:lnTo>
                <a:lnTo>
                  <a:pt x="46" y="10"/>
                </a:lnTo>
                <a:lnTo>
                  <a:pt x="46" y="10"/>
                </a:lnTo>
                <a:lnTo>
                  <a:pt x="47" y="10"/>
                </a:lnTo>
                <a:lnTo>
                  <a:pt x="47" y="11"/>
                </a:lnTo>
                <a:lnTo>
                  <a:pt x="47" y="11"/>
                </a:lnTo>
                <a:lnTo>
                  <a:pt x="47" y="12"/>
                </a:lnTo>
                <a:lnTo>
                  <a:pt x="48" y="12"/>
                </a:lnTo>
                <a:lnTo>
                  <a:pt x="48" y="12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3" y="11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6" y="12"/>
                </a:lnTo>
                <a:lnTo>
                  <a:pt x="57" y="12"/>
                </a:lnTo>
                <a:lnTo>
                  <a:pt x="58" y="13"/>
                </a:lnTo>
                <a:lnTo>
                  <a:pt x="58" y="13"/>
                </a:lnTo>
                <a:lnTo>
                  <a:pt x="58" y="13"/>
                </a:lnTo>
                <a:lnTo>
                  <a:pt x="60" y="14"/>
                </a:lnTo>
                <a:lnTo>
                  <a:pt x="60" y="15"/>
                </a:lnTo>
                <a:lnTo>
                  <a:pt x="61" y="16"/>
                </a:lnTo>
                <a:lnTo>
                  <a:pt x="61" y="17"/>
                </a:lnTo>
                <a:lnTo>
                  <a:pt x="61" y="18"/>
                </a:lnTo>
                <a:lnTo>
                  <a:pt x="62" y="18"/>
                </a:lnTo>
                <a:lnTo>
                  <a:pt x="63" y="18"/>
                </a:lnTo>
                <a:lnTo>
                  <a:pt x="64" y="19"/>
                </a:lnTo>
                <a:lnTo>
                  <a:pt x="65" y="20"/>
                </a:lnTo>
                <a:lnTo>
                  <a:pt x="65" y="20"/>
                </a:lnTo>
                <a:lnTo>
                  <a:pt x="66" y="20"/>
                </a:lnTo>
                <a:lnTo>
                  <a:pt x="66" y="20"/>
                </a:lnTo>
                <a:lnTo>
                  <a:pt x="67" y="21"/>
                </a:lnTo>
                <a:lnTo>
                  <a:pt x="69" y="22"/>
                </a:lnTo>
                <a:lnTo>
                  <a:pt x="69" y="22"/>
                </a:lnTo>
                <a:lnTo>
                  <a:pt x="70" y="22"/>
                </a:lnTo>
                <a:lnTo>
                  <a:pt x="70" y="23"/>
                </a:lnTo>
                <a:lnTo>
                  <a:pt x="72" y="23"/>
                </a:lnTo>
                <a:lnTo>
                  <a:pt x="75" y="23"/>
                </a:lnTo>
                <a:lnTo>
                  <a:pt x="75" y="23"/>
                </a:lnTo>
                <a:lnTo>
                  <a:pt x="76" y="23"/>
                </a:lnTo>
                <a:lnTo>
                  <a:pt x="77" y="23"/>
                </a:lnTo>
                <a:lnTo>
                  <a:pt x="78" y="23"/>
                </a:lnTo>
                <a:lnTo>
                  <a:pt x="80" y="23"/>
                </a:lnTo>
                <a:lnTo>
                  <a:pt x="80" y="23"/>
                </a:lnTo>
                <a:lnTo>
                  <a:pt x="81" y="24"/>
                </a:lnTo>
                <a:lnTo>
                  <a:pt x="83" y="24"/>
                </a:lnTo>
                <a:lnTo>
                  <a:pt x="84" y="24"/>
                </a:lnTo>
                <a:lnTo>
                  <a:pt x="85" y="25"/>
                </a:lnTo>
                <a:lnTo>
                  <a:pt x="86" y="25"/>
                </a:lnTo>
                <a:lnTo>
                  <a:pt x="87" y="26"/>
                </a:lnTo>
                <a:lnTo>
                  <a:pt x="88" y="27"/>
                </a:lnTo>
                <a:lnTo>
                  <a:pt x="89" y="27"/>
                </a:lnTo>
                <a:lnTo>
                  <a:pt x="90" y="28"/>
                </a:lnTo>
                <a:lnTo>
                  <a:pt x="91" y="28"/>
                </a:lnTo>
                <a:lnTo>
                  <a:pt x="92" y="28"/>
                </a:lnTo>
                <a:lnTo>
                  <a:pt x="92" y="28"/>
                </a:lnTo>
                <a:lnTo>
                  <a:pt x="93" y="29"/>
                </a:lnTo>
                <a:lnTo>
                  <a:pt x="94" y="29"/>
                </a:lnTo>
                <a:lnTo>
                  <a:pt x="94" y="29"/>
                </a:lnTo>
                <a:lnTo>
                  <a:pt x="94" y="30"/>
                </a:lnTo>
                <a:lnTo>
                  <a:pt x="95" y="30"/>
                </a:lnTo>
                <a:lnTo>
                  <a:pt x="96" y="31"/>
                </a:lnTo>
                <a:lnTo>
                  <a:pt x="97" y="32"/>
                </a:lnTo>
                <a:lnTo>
                  <a:pt x="97" y="32"/>
                </a:lnTo>
                <a:lnTo>
                  <a:pt x="99" y="32"/>
                </a:lnTo>
                <a:lnTo>
                  <a:pt x="99" y="32"/>
                </a:lnTo>
                <a:lnTo>
                  <a:pt x="100" y="32"/>
                </a:lnTo>
                <a:lnTo>
                  <a:pt x="102" y="34"/>
                </a:lnTo>
                <a:lnTo>
                  <a:pt x="102" y="34"/>
                </a:lnTo>
                <a:lnTo>
                  <a:pt x="103" y="35"/>
                </a:lnTo>
                <a:lnTo>
                  <a:pt x="103" y="37"/>
                </a:lnTo>
                <a:lnTo>
                  <a:pt x="103" y="38"/>
                </a:lnTo>
                <a:lnTo>
                  <a:pt x="104" y="38"/>
                </a:lnTo>
                <a:lnTo>
                  <a:pt x="105" y="39"/>
                </a:lnTo>
                <a:lnTo>
                  <a:pt x="105" y="39"/>
                </a:lnTo>
                <a:lnTo>
                  <a:pt x="106" y="40"/>
                </a:lnTo>
                <a:lnTo>
                  <a:pt x="106" y="40"/>
                </a:lnTo>
                <a:lnTo>
                  <a:pt x="109" y="40"/>
                </a:lnTo>
                <a:lnTo>
                  <a:pt x="109" y="40"/>
                </a:lnTo>
                <a:lnTo>
                  <a:pt x="111" y="40"/>
                </a:lnTo>
                <a:lnTo>
                  <a:pt x="112" y="40"/>
                </a:lnTo>
                <a:lnTo>
                  <a:pt x="113" y="40"/>
                </a:lnTo>
                <a:lnTo>
                  <a:pt x="115" y="40"/>
                </a:lnTo>
                <a:lnTo>
                  <a:pt x="116" y="41"/>
                </a:lnTo>
                <a:lnTo>
                  <a:pt x="117" y="42"/>
                </a:lnTo>
                <a:lnTo>
                  <a:pt x="119" y="43"/>
                </a:lnTo>
                <a:lnTo>
                  <a:pt x="120" y="45"/>
                </a:lnTo>
                <a:lnTo>
                  <a:pt x="121" y="46"/>
                </a:lnTo>
                <a:lnTo>
                  <a:pt x="122" y="46"/>
                </a:lnTo>
                <a:lnTo>
                  <a:pt x="123" y="47"/>
                </a:lnTo>
                <a:lnTo>
                  <a:pt x="123" y="48"/>
                </a:lnTo>
                <a:lnTo>
                  <a:pt x="123" y="48"/>
                </a:lnTo>
                <a:lnTo>
                  <a:pt x="124" y="49"/>
                </a:lnTo>
                <a:lnTo>
                  <a:pt x="125" y="49"/>
                </a:lnTo>
                <a:lnTo>
                  <a:pt x="125" y="49"/>
                </a:lnTo>
                <a:lnTo>
                  <a:pt x="126" y="49"/>
                </a:lnTo>
                <a:lnTo>
                  <a:pt x="128" y="48"/>
                </a:lnTo>
                <a:lnTo>
                  <a:pt x="129" y="47"/>
                </a:lnTo>
                <a:lnTo>
                  <a:pt x="129" y="47"/>
                </a:lnTo>
                <a:lnTo>
                  <a:pt x="130" y="47"/>
                </a:lnTo>
                <a:lnTo>
                  <a:pt x="130" y="48"/>
                </a:lnTo>
                <a:lnTo>
                  <a:pt x="132" y="49"/>
                </a:lnTo>
                <a:lnTo>
                  <a:pt x="133" y="49"/>
                </a:lnTo>
                <a:lnTo>
                  <a:pt x="133" y="50"/>
                </a:lnTo>
                <a:lnTo>
                  <a:pt x="134" y="51"/>
                </a:lnTo>
                <a:lnTo>
                  <a:pt x="134" y="51"/>
                </a:lnTo>
                <a:lnTo>
                  <a:pt x="134" y="51"/>
                </a:lnTo>
                <a:lnTo>
                  <a:pt x="134" y="52"/>
                </a:lnTo>
                <a:lnTo>
                  <a:pt x="134" y="52"/>
                </a:lnTo>
                <a:lnTo>
                  <a:pt x="134" y="53"/>
                </a:lnTo>
                <a:lnTo>
                  <a:pt x="134" y="55"/>
                </a:lnTo>
                <a:lnTo>
                  <a:pt x="134" y="55"/>
                </a:lnTo>
                <a:lnTo>
                  <a:pt x="134" y="56"/>
                </a:lnTo>
                <a:lnTo>
                  <a:pt x="134" y="57"/>
                </a:lnTo>
                <a:lnTo>
                  <a:pt x="135" y="57"/>
                </a:lnTo>
                <a:lnTo>
                  <a:pt x="135" y="58"/>
                </a:lnTo>
                <a:lnTo>
                  <a:pt x="135" y="58"/>
                </a:lnTo>
                <a:lnTo>
                  <a:pt x="135" y="59"/>
                </a:lnTo>
                <a:lnTo>
                  <a:pt x="135" y="60"/>
                </a:lnTo>
                <a:lnTo>
                  <a:pt x="136" y="60"/>
                </a:lnTo>
                <a:lnTo>
                  <a:pt x="137" y="61"/>
                </a:lnTo>
                <a:lnTo>
                  <a:pt x="137" y="61"/>
                </a:lnTo>
                <a:lnTo>
                  <a:pt x="137" y="62"/>
                </a:lnTo>
                <a:lnTo>
                  <a:pt x="137" y="63"/>
                </a:lnTo>
                <a:lnTo>
                  <a:pt x="137" y="64"/>
                </a:lnTo>
                <a:lnTo>
                  <a:pt x="138" y="64"/>
                </a:lnTo>
                <a:lnTo>
                  <a:pt x="138" y="64"/>
                </a:lnTo>
                <a:lnTo>
                  <a:pt x="140" y="65"/>
                </a:lnTo>
                <a:lnTo>
                  <a:pt x="141" y="65"/>
                </a:lnTo>
                <a:lnTo>
                  <a:pt x="142" y="65"/>
                </a:lnTo>
                <a:lnTo>
                  <a:pt x="142" y="65"/>
                </a:lnTo>
                <a:lnTo>
                  <a:pt x="143" y="66"/>
                </a:lnTo>
                <a:lnTo>
                  <a:pt x="143" y="66"/>
                </a:lnTo>
                <a:lnTo>
                  <a:pt x="143" y="66"/>
                </a:lnTo>
                <a:lnTo>
                  <a:pt x="144" y="66"/>
                </a:lnTo>
                <a:lnTo>
                  <a:pt x="144" y="66"/>
                </a:lnTo>
                <a:lnTo>
                  <a:pt x="145" y="66"/>
                </a:lnTo>
                <a:lnTo>
                  <a:pt x="145" y="66"/>
                </a:lnTo>
                <a:lnTo>
                  <a:pt x="145" y="67"/>
                </a:lnTo>
                <a:lnTo>
                  <a:pt x="146" y="67"/>
                </a:lnTo>
                <a:lnTo>
                  <a:pt x="145" y="68"/>
                </a:lnTo>
                <a:lnTo>
                  <a:pt x="146" y="68"/>
                </a:lnTo>
                <a:lnTo>
                  <a:pt x="146" y="69"/>
                </a:lnTo>
                <a:lnTo>
                  <a:pt x="146" y="69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1"/>
                </a:lnTo>
                <a:lnTo>
                  <a:pt x="146" y="71"/>
                </a:lnTo>
                <a:lnTo>
                  <a:pt x="146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2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9" y="73"/>
                </a:lnTo>
                <a:lnTo>
                  <a:pt x="151" y="73"/>
                </a:lnTo>
                <a:lnTo>
                  <a:pt x="152" y="73"/>
                </a:lnTo>
                <a:lnTo>
                  <a:pt x="153" y="73"/>
                </a:lnTo>
                <a:lnTo>
                  <a:pt x="154" y="74"/>
                </a:lnTo>
                <a:lnTo>
                  <a:pt x="154" y="74"/>
                </a:lnTo>
                <a:lnTo>
                  <a:pt x="156" y="74"/>
                </a:lnTo>
                <a:lnTo>
                  <a:pt x="156" y="74"/>
                </a:lnTo>
                <a:lnTo>
                  <a:pt x="157" y="75"/>
                </a:lnTo>
                <a:lnTo>
                  <a:pt x="157" y="75"/>
                </a:lnTo>
                <a:lnTo>
                  <a:pt x="157" y="75"/>
                </a:lnTo>
                <a:lnTo>
                  <a:pt x="157" y="76"/>
                </a:lnTo>
                <a:lnTo>
                  <a:pt x="157" y="77"/>
                </a:lnTo>
                <a:lnTo>
                  <a:pt x="158" y="78"/>
                </a:lnTo>
                <a:lnTo>
                  <a:pt x="158" y="78"/>
                </a:lnTo>
                <a:lnTo>
                  <a:pt x="159" y="78"/>
                </a:lnTo>
                <a:lnTo>
                  <a:pt x="159" y="78"/>
                </a:lnTo>
                <a:lnTo>
                  <a:pt x="160" y="78"/>
                </a:lnTo>
                <a:lnTo>
                  <a:pt x="161" y="78"/>
                </a:lnTo>
                <a:lnTo>
                  <a:pt x="162" y="78"/>
                </a:lnTo>
                <a:lnTo>
                  <a:pt x="162" y="78"/>
                </a:lnTo>
                <a:lnTo>
                  <a:pt x="163" y="78"/>
                </a:lnTo>
                <a:lnTo>
                  <a:pt x="163" y="78"/>
                </a:lnTo>
                <a:lnTo>
                  <a:pt x="164" y="78"/>
                </a:lnTo>
                <a:lnTo>
                  <a:pt x="164" y="78"/>
                </a:lnTo>
                <a:lnTo>
                  <a:pt x="165" y="78"/>
                </a:lnTo>
                <a:lnTo>
                  <a:pt x="165" y="78"/>
                </a:lnTo>
                <a:lnTo>
                  <a:pt x="166" y="77"/>
                </a:lnTo>
                <a:lnTo>
                  <a:pt x="166" y="77"/>
                </a:lnTo>
                <a:lnTo>
                  <a:pt x="167" y="76"/>
                </a:lnTo>
                <a:lnTo>
                  <a:pt x="167" y="76"/>
                </a:lnTo>
                <a:lnTo>
                  <a:pt x="168" y="76"/>
                </a:lnTo>
                <a:lnTo>
                  <a:pt x="168" y="77"/>
                </a:lnTo>
                <a:lnTo>
                  <a:pt x="168" y="77"/>
                </a:lnTo>
                <a:lnTo>
                  <a:pt x="169" y="78"/>
                </a:lnTo>
                <a:lnTo>
                  <a:pt x="170" y="79"/>
                </a:lnTo>
                <a:lnTo>
                  <a:pt x="171" y="79"/>
                </a:lnTo>
                <a:lnTo>
                  <a:pt x="171" y="79"/>
                </a:lnTo>
                <a:lnTo>
                  <a:pt x="172" y="80"/>
                </a:lnTo>
                <a:lnTo>
                  <a:pt x="172" y="81"/>
                </a:lnTo>
                <a:lnTo>
                  <a:pt x="172" y="81"/>
                </a:lnTo>
                <a:lnTo>
                  <a:pt x="172" y="81"/>
                </a:lnTo>
                <a:lnTo>
                  <a:pt x="173" y="82"/>
                </a:lnTo>
                <a:lnTo>
                  <a:pt x="173" y="82"/>
                </a:lnTo>
                <a:lnTo>
                  <a:pt x="174" y="82"/>
                </a:lnTo>
                <a:lnTo>
                  <a:pt x="174" y="83"/>
                </a:lnTo>
                <a:lnTo>
                  <a:pt x="174" y="83"/>
                </a:lnTo>
                <a:lnTo>
                  <a:pt x="174" y="84"/>
                </a:lnTo>
                <a:lnTo>
                  <a:pt x="175" y="84"/>
                </a:lnTo>
                <a:lnTo>
                  <a:pt x="175" y="84"/>
                </a:lnTo>
                <a:lnTo>
                  <a:pt x="174" y="85"/>
                </a:lnTo>
                <a:lnTo>
                  <a:pt x="174" y="85"/>
                </a:ln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5" y="87"/>
                </a:lnTo>
                <a:lnTo>
                  <a:pt x="174" y="87"/>
                </a:lnTo>
                <a:lnTo>
                  <a:pt x="174" y="88"/>
                </a:lnTo>
                <a:lnTo>
                  <a:pt x="174" y="88"/>
                </a:lnTo>
                <a:lnTo>
                  <a:pt x="174" y="89"/>
                </a:lnTo>
                <a:lnTo>
                  <a:pt x="175" y="89"/>
                </a:lnTo>
                <a:lnTo>
                  <a:pt x="175" y="90"/>
                </a:lnTo>
                <a:lnTo>
                  <a:pt x="175" y="91"/>
                </a:lnTo>
                <a:lnTo>
                  <a:pt x="175" y="91"/>
                </a:lnTo>
                <a:lnTo>
                  <a:pt x="175" y="92"/>
                </a:lnTo>
                <a:lnTo>
                  <a:pt x="175" y="92"/>
                </a:lnTo>
                <a:lnTo>
                  <a:pt x="175" y="93"/>
                </a:lnTo>
                <a:lnTo>
                  <a:pt x="175" y="93"/>
                </a:lnTo>
                <a:lnTo>
                  <a:pt x="175" y="94"/>
                </a:lnTo>
                <a:lnTo>
                  <a:pt x="176" y="94"/>
                </a:lnTo>
                <a:lnTo>
                  <a:pt x="177" y="94"/>
                </a:lnTo>
                <a:lnTo>
                  <a:pt x="177" y="94"/>
                </a:lnTo>
                <a:lnTo>
                  <a:pt x="178" y="94"/>
                </a:lnTo>
                <a:lnTo>
                  <a:pt x="178" y="94"/>
                </a:lnTo>
                <a:lnTo>
                  <a:pt x="180" y="93"/>
                </a:lnTo>
                <a:lnTo>
                  <a:pt x="180" y="93"/>
                </a:lnTo>
                <a:lnTo>
                  <a:pt x="180" y="94"/>
                </a:lnTo>
                <a:lnTo>
                  <a:pt x="180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5"/>
                </a:lnTo>
                <a:lnTo>
                  <a:pt x="180" y="95"/>
                </a:lnTo>
                <a:lnTo>
                  <a:pt x="181" y="94"/>
                </a:lnTo>
                <a:lnTo>
                  <a:pt x="182" y="94"/>
                </a:lnTo>
                <a:lnTo>
                  <a:pt x="183" y="94"/>
                </a:lnTo>
                <a:lnTo>
                  <a:pt x="183" y="93"/>
                </a:lnTo>
                <a:lnTo>
                  <a:pt x="183" y="93"/>
                </a:lnTo>
                <a:lnTo>
                  <a:pt x="184" y="93"/>
                </a:lnTo>
                <a:lnTo>
                  <a:pt x="184" y="92"/>
                </a:lnTo>
                <a:lnTo>
                  <a:pt x="185" y="92"/>
                </a:lnTo>
                <a:lnTo>
                  <a:pt x="185" y="92"/>
                </a:lnTo>
                <a:lnTo>
                  <a:pt x="186" y="92"/>
                </a:lnTo>
                <a:lnTo>
                  <a:pt x="186" y="92"/>
                </a:lnTo>
                <a:lnTo>
                  <a:pt x="187" y="92"/>
                </a:lnTo>
                <a:lnTo>
                  <a:pt x="187" y="93"/>
                </a:lnTo>
                <a:lnTo>
                  <a:pt x="187" y="93"/>
                </a:lnTo>
                <a:lnTo>
                  <a:pt x="188" y="93"/>
                </a:lnTo>
                <a:lnTo>
                  <a:pt x="188" y="94"/>
                </a:lnTo>
                <a:lnTo>
                  <a:pt x="189" y="94"/>
                </a:lnTo>
                <a:lnTo>
                  <a:pt x="189" y="95"/>
                </a:lnTo>
                <a:lnTo>
                  <a:pt x="189" y="96"/>
                </a:lnTo>
                <a:lnTo>
                  <a:pt x="190" y="97"/>
                </a:lnTo>
                <a:lnTo>
                  <a:pt x="190" y="97"/>
                </a:lnTo>
                <a:lnTo>
                  <a:pt x="191" y="99"/>
                </a:lnTo>
                <a:lnTo>
                  <a:pt x="191" y="100"/>
                </a:lnTo>
                <a:lnTo>
                  <a:pt x="191" y="101"/>
                </a:lnTo>
                <a:lnTo>
                  <a:pt x="191" y="101"/>
                </a:lnTo>
                <a:lnTo>
                  <a:pt x="192" y="101"/>
                </a:lnTo>
                <a:lnTo>
                  <a:pt x="192" y="101"/>
                </a:lnTo>
                <a:lnTo>
                  <a:pt x="192" y="102"/>
                </a:lnTo>
                <a:lnTo>
                  <a:pt x="192" y="102"/>
                </a:lnTo>
                <a:lnTo>
                  <a:pt x="192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4"/>
                </a:lnTo>
                <a:lnTo>
                  <a:pt x="191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4"/>
                </a:lnTo>
                <a:lnTo>
                  <a:pt x="190" y="104"/>
                </a:lnTo>
                <a:lnTo>
                  <a:pt x="190" y="104"/>
                </a:lnTo>
                <a:lnTo>
                  <a:pt x="189" y="104"/>
                </a:lnTo>
                <a:lnTo>
                  <a:pt x="189" y="104"/>
                </a:lnTo>
                <a:lnTo>
                  <a:pt x="188" y="104"/>
                </a:lnTo>
                <a:lnTo>
                  <a:pt x="188" y="104"/>
                </a:lnTo>
                <a:lnTo>
                  <a:pt x="188" y="104"/>
                </a:lnTo>
                <a:lnTo>
                  <a:pt x="187" y="104"/>
                </a:lnTo>
                <a:lnTo>
                  <a:pt x="187" y="104"/>
                </a:lnTo>
                <a:lnTo>
                  <a:pt x="187" y="104"/>
                </a:lnTo>
                <a:lnTo>
                  <a:pt x="186" y="104"/>
                </a:lnTo>
                <a:lnTo>
                  <a:pt x="186" y="105"/>
                </a:lnTo>
                <a:lnTo>
                  <a:pt x="186" y="105"/>
                </a:lnTo>
                <a:lnTo>
                  <a:pt x="185" y="105"/>
                </a:lnTo>
                <a:lnTo>
                  <a:pt x="185" y="105"/>
                </a:lnTo>
                <a:lnTo>
                  <a:pt x="184" y="105"/>
                </a:lnTo>
                <a:lnTo>
                  <a:pt x="184" y="105"/>
                </a:lnTo>
                <a:lnTo>
                  <a:pt x="184" y="105"/>
                </a:lnTo>
                <a:lnTo>
                  <a:pt x="183" y="105"/>
                </a:lnTo>
                <a:lnTo>
                  <a:pt x="183" y="106"/>
                </a:lnTo>
                <a:lnTo>
                  <a:pt x="182" y="106"/>
                </a:lnTo>
                <a:lnTo>
                  <a:pt x="182" y="106"/>
                </a:lnTo>
                <a:lnTo>
                  <a:pt x="181" y="106"/>
                </a:lnTo>
                <a:lnTo>
                  <a:pt x="181" y="106"/>
                </a:lnTo>
                <a:lnTo>
                  <a:pt x="180" y="106"/>
                </a:lnTo>
                <a:lnTo>
                  <a:pt x="180" y="106"/>
                </a:lnTo>
                <a:lnTo>
                  <a:pt x="180" y="107"/>
                </a:lnTo>
                <a:lnTo>
                  <a:pt x="179" y="107"/>
                </a:lnTo>
                <a:lnTo>
                  <a:pt x="179" y="107"/>
                </a:lnTo>
                <a:lnTo>
                  <a:pt x="178" y="107"/>
                </a:lnTo>
                <a:lnTo>
                  <a:pt x="178" y="107"/>
                </a:lnTo>
                <a:lnTo>
                  <a:pt x="177" y="107"/>
                </a:lnTo>
                <a:lnTo>
                  <a:pt x="177" y="108"/>
                </a:lnTo>
                <a:lnTo>
                  <a:pt x="177" y="108"/>
                </a:lnTo>
                <a:lnTo>
                  <a:pt x="177" y="108"/>
                </a:lnTo>
                <a:lnTo>
                  <a:pt x="176" y="108"/>
                </a:lnTo>
                <a:lnTo>
                  <a:pt x="176" y="108"/>
                </a:lnTo>
                <a:lnTo>
                  <a:pt x="175" y="109"/>
                </a:lnTo>
                <a:lnTo>
                  <a:pt x="175" y="109"/>
                </a:lnTo>
                <a:lnTo>
                  <a:pt x="174" y="109"/>
                </a:lnTo>
                <a:lnTo>
                  <a:pt x="174" y="109"/>
                </a:lnTo>
                <a:lnTo>
                  <a:pt x="174" y="109"/>
                </a:lnTo>
                <a:lnTo>
                  <a:pt x="173" y="110"/>
                </a:lnTo>
                <a:lnTo>
                  <a:pt x="172" y="110"/>
                </a:lnTo>
                <a:lnTo>
                  <a:pt x="171" y="111"/>
                </a:lnTo>
                <a:lnTo>
                  <a:pt x="170" y="111"/>
                </a:lnTo>
                <a:lnTo>
                  <a:pt x="170" y="111"/>
                </a:lnTo>
                <a:lnTo>
                  <a:pt x="170" y="111"/>
                </a:lnTo>
                <a:lnTo>
                  <a:pt x="169" y="111"/>
                </a:lnTo>
                <a:lnTo>
                  <a:pt x="169" y="111"/>
                </a:lnTo>
                <a:lnTo>
                  <a:pt x="168" y="111"/>
                </a:lnTo>
                <a:lnTo>
                  <a:pt x="168" y="111"/>
                </a:lnTo>
                <a:lnTo>
                  <a:pt x="168" y="112"/>
                </a:lnTo>
                <a:lnTo>
                  <a:pt x="168" y="112"/>
                </a:lnTo>
                <a:lnTo>
                  <a:pt x="167" y="112"/>
                </a:lnTo>
                <a:lnTo>
                  <a:pt x="167" y="112"/>
                </a:lnTo>
                <a:lnTo>
                  <a:pt x="167" y="112"/>
                </a:lnTo>
                <a:lnTo>
                  <a:pt x="166" y="113"/>
                </a:lnTo>
                <a:lnTo>
                  <a:pt x="166" y="113"/>
                </a:lnTo>
                <a:lnTo>
                  <a:pt x="165" y="114"/>
                </a:lnTo>
                <a:lnTo>
                  <a:pt x="165" y="114"/>
                </a:lnTo>
                <a:lnTo>
                  <a:pt x="164" y="115"/>
                </a:lnTo>
                <a:lnTo>
                  <a:pt x="163" y="115"/>
                </a:lnTo>
                <a:lnTo>
                  <a:pt x="163" y="115"/>
                </a:lnTo>
                <a:lnTo>
                  <a:pt x="163" y="116"/>
                </a:lnTo>
                <a:lnTo>
                  <a:pt x="162" y="116"/>
                </a:lnTo>
                <a:lnTo>
                  <a:pt x="161" y="116"/>
                </a:lnTo>
                <a:lnTo>
                  <a:pt x="160" y="116"/>
                </a:lnTo>
                <a:lnTo>
                  <a:pt x="160" y="117"/>
                </a:lnTo>
                <a:lnTo>
                  <a:pt x="159" y="117"/>
                </a:lnTo>
                <a:lnTo>
                  <a:pt x="159" y="117"/>
                </a:lnTo>
                <a:lnTo>
                  <a:pt x="158" y="117"/>
                </a:lnTo>
                <a:lnTo>
                  <a:pt x="157" y="118"/>
                </a:lnTo>
                <a:lnTo>
                  <a:pt x="157" y="118"/>
                </a:lnTo>
                <a:lnTo>
                  <a:pt x="157" y="118"/>
                </a:lnTo>
                <a:lnTo>
                  <a:pt x="157" y="118"/>
                </a:lnTo>
                <a:lnTo>
                  <a:pt x="156" y="119"/>
                </a:lnTo>
                <a:lnTo>
                  <a:pt x="156" y="119"/>
                </a:lnTo>
                <a:lnTo>
                  <a:pt x="155" y="120"/>
                </a:lnTo>
                <a:lnTo>
                  <a:pt x="155" y="120"/>
                </a:lnTo>
                <a:lnTo>
                  <a:pt x="154" y="120"/>
                </a:lnTo>
                <a:lnTo>
                  <a:pt x="154" y="121"/>
                </a:lnTo>
                <a:lnTo>
                  <a:pt x="153" y="121"/>
                </a:lnTo>
                <a:lnTo>
                  <a:pt x="152" y="121"/>
                </a:lnTo>
                <a:lnTo>
                  <a:pt x="152" y="121"/>
                </a:lnTo>
                <a:lnTo>
                  <a:pt x="152" y="121"/>
                </a:lnTo>
                <a:lnTo>
                  <a:pt x="151" y="122"/>
                </a:lnTo>
                <a:lnTo>
                  <a:pt x="151" y="122"/>
                </a:lnTo>
                <a:lnTo>
                  <a:pt x="150" y="122"/>
                </a:lnTo>
                <a:lnTo>
                  <a:pt x="150" y="122"/>
                </a:lnTo>
                <a:lnTo>
                  <a:pt x="149" y="123"/>
                </a:lnTo>
                <a:lnTo>
                  <a:pt x="149" y="123"/>
                </a:lnTo>
                <a:lnTo>
                  <a:pt x="148" y="123"/>
                </a:lnTo>
                <a:lnTo>
                  <a:pt x="148" y="124"/>
                </a:lnTo>
                <a:lnTo>
                  <a:pt x="147" y="124"/>
                </a:lnTo>
                <a:lnTo>
                  <a:pt x="147" y="125"/>
                </a:lnTo>
                <a:lnTo>
                  <a:pt x="146" y="125"/>
                </a:lnTo>
                <a:lnTo>
                  <a:pt x="146" y="126"/>
                </a:lnTo>
                <a:lnTo>
                  <a:pt x="146" y="126"/>
                </a:lnTo>
                <a:lnTo>
                  <a:pt x="146" y="126"/>
                </a:lnTo>
                <a:lnTo>
                  <a:pt x="146" y="126"/>
                </a:lnTo>
                <a:lnTo>
                  <a:pt x="146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8"/>
                </a:lnTo>
                <a:lnTo>
                  <a:pt x="144" y="128"/>
                </a:lnTo>
                <a:lnTo>
                  <a:pt x="143" y="129"/>
                </a:lnTo>
                <a:lnTo>
                  <a:pt x="143" y="129"/>
                </a:lnTo>
                <a:lnTo>
                  <a:pt x="142" y="130"/>
                </a:lnTo>
                <a:lnTo>
                  <a:pt x="142" y="130"/>
                </a:lnTo>
                <a:lnTo>
                  <a:pt x="141" y="131"/>
                </a:lnTo>
                <a:lnTo>
                  <a:pt x="141" y="131"/>
                </a:lnTo>
                <a:lnTo>
                  <a:pt x="141" y="131"/>
                </a:lnTo>
                <a:lnTo>
                  <a:pt x="140" y="132"/>
                </a:lnTo>
                <a:lnTo>
                  <a:pt x="140" y="132"/>
                </a:lnTo>
                <a:lnTo>
                  <a:pt x="139" y="132"/>
                </a:lnTo>
                <a:lnTo>
                  <a:pt x="139" y="133"/>
                </a:lnTo>
                <a:lnTo>
                  <a:pt x="139" y="133"/>
                </a:lnTo>
                <a:lnTo>
                  <a:pt x="138" y="133"/>
                </a:lnTo>
                <a:lnTo>
                  <a:pt x="138" y="134"/>
                </a:lnTo>
                <a:lnTo>
                  <a:pt x="137" y="134"/>
                </a:lnTo>
                <a:lnTo>
                  <a:pt x="137" y="135"/>
                </a:lnTo>
                <a:lnTo>
                  <a:pt x="137" y="135"/>
                </a:lnTo>
                <a:lnTo>
                  <a:pt x="137" y="135"/>
                </a:lnTo>
                <a:lnTo>
                  <a:pt x="136" y="136"/>
                </a:lnTo>
                <a:lnTo>
                  <a:pt x="136" y="136"/>
                </a:lnTo>
                <a:lnTo>
                  <a:pt x="135" y="137"/>
                </a:lnTo>
                <a:lnTo>
                  <a:pt x="135" y="137"/>
                </a:lnTo>
                <a:lnTo>
                  <a:pt x="135" y="138"/>
                </a:lnTo>
                <a:lnTo>
                  <a:pt x="135" y="138"/>
                </a:lnTo>
                <a:lnTo>
                  <a:pt x="134" y="139"/>
                </a:lnTo>
                <a:lnTo>
                  <a:pt x="134" y="139"/>
                </a:lnTo>
                <a:lnTo>
                  <a:pt x="134" y="139"/>
                </a:lnTo>
                <a:lnTo>
                  <a:pt x="133" y="140"/>
                </a:lnTo>
                <a:lnTo>
                  <a:pt x="133" y="140"/>
                </a:lnTo>
                <a:lnTo>
                  <a:pt x="133" y="140"/>
                </a:lnTo>
                <a:lnTo>
                  <a:pt x="133" y="141"/>
                </a:lnTo>
                <a:lnTo>
                  <a:pt x="132" y="141"/>
                </a:lnTo>
                <a:lnTo>
                  <a:pt x="132" y="141"/>
                </a:lnTo>
                <a:lnTo>
                  <a:pt x="131" y="142"/>
                </a:lnTo>
                <a:lnTo>
                  <a:pt x="131" y="143"/>
                </a:lnTo>
                <a:lnTo>
                  <a:pt x="130" y="143"/>
                </a:lnTo>
                <a:lnTo>
                  <a:pt x="130" y="144"/>
                </a:lnTo>
                <a:lnTo>
                  <a:pt x="130" y="144"/>
                </a:lnTo>
                <a:lnTo>
                  <a:pt x="129" y="144"/>
                </a:lnTo>
                <a:lnTo>
                  <a:pt x="129" y="145"/>
                </a:lnTo>
                <a:lnTo>
                  <a:pt x="129" y="145"/>
                </a:lnTo>
                <a:lnTo>
                  <a:pt x="129" y="146"/>
                </a:lnTo>
                <a:lnTo>
                  <a:pt x="128" y="146"/>
                </a:lnTo>
                <a:lnTo>
                  <a:pt x="128" y="146"/>
                </a:lnTo>
                <a:lnTo>
                  <a:pt x="128" y="146"/>
                </a:lnTo>
                <a:lnTo>
                  <a:pt x="127" y="147"/>
                </a:lnTo>
                <a:lnTo>
                  <a:pt x="127" y="147"/>
                </a:lnTo>
                <a:lnTo>
                  <a:pt x="127" y="148"/>
                </a:lnTo>
                <a:lnTo>
                  <a:pt x="127" y="148"/>
                </a:lnTo>
                <a:lnTo>
                  <a:pt x="127" y="149"/>
                </a:lnTo>
                <a:lnTo>
                  <a:pt x="127" y="149"/>
                </a:lnTo>
                <a:lnTo>
                  <a:pt x="127" y="150"/>
                </a:lnTo>
                <a:lnTo>
                  <a:pt x="127" y="150"/>
                </a:lnTo>
                <a:lnTo>
                  <a:pt x="127" y="151"/>
                </a:lnTo>
                <a:lnTo>
                  <a:pt x="126" y="151"/>
                </a:lnTo>
                <a:lnTo>
                  <a:pt x="126" y="151"/>
                </a:lnTo>
                <a:lnTo>
                  <a:pt x="126" y="151"/>
                </a:lnTo>
                <a:lnTo>
                  <a:pt x="126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3"/>
                </a:lnTo>
                <a:lnTo>
                  <a:pt x="124" y="153"/>
                </a:lnTo>
                <a:lnTo>
                  <a:pt x="124" y="153"/>
                </a:lnTo>
                <a:lnTo>
                  <a:pt x="124" y="153"/>
                </a:lnTo>
                <a:lnTo>
                  <a:pt x="124" y="154"/>
                </a:lnTo>
                <a:lnTo>
                  <a:pt x="123" y="154"/>
                </a:lnTo>
                <a:lnTo>
                  <a:pt x="123" y="154"/>
                </a:lnTo>
                <a:lnTo>
                  <a:pt x="123" y="154"/>
                </a:lnTo>
                <a:lnTo>
                  <a:pt x="123" y="155"/>
                </a:lnTo>
                <a:lnTo>
                  <a:pt x="123" y="155"/>
                </a:lnTo>
                <a:lnTo>
                  <a:pt x="123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7"/>
                </a:lnTo>
                <a:lnTo>
                  <a:pt x="122" y="157"/>
                </a:lnTo>
                <a:lnTo>
                  <a:pt x="121" y="157"/>
                </a:lnTo>
                <a:lnTo>
                  <a:pt x="121" y="158"/>
                </a:lnTo>
                <a:lnTo>
                  <a:pt x="121" y="158"/>
                </a:lnTo>
                <a:lnTo>
                  <a:pt x="121" y="158"/>
                </a:lnTo>
                <a:lnTo>
                  <a:pt x="120" y="158"/>
                </a:lnTo>
                <a:lnTo>
                  <a:pt x="120" y="159"/>
                </a:lnTo>
                <a:lnTo>
                  <a:pt x="120" y="159"/>
                </a:lnTo>
                <a:lnTo>
                  <a:pt x="120" y="160"/>
                </a:lnTo>
                <a:lnTo>
                  <a:pt x="119" y="160"/>
                </a:lnTo>
                <a:lnTo>
                  <a:pt x="119" y="160"/>
                </a:lnTo>
                <a:lnTo>
                  <a:pt x="119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2"/>
                </a:lnTo>
                <a:lnTo>
                  <a:pt x="117" y="162"/>
                </a:lnTo>
                <a:lnTo>
                  <a:pt x="117" y="163"/>
                </a:lnTo>
                <a:lnTo>
                  <a:pt x="117" y="163"/>
                </a:lnTo>
                <a:lnTo>
                  <a:pt x="117" y="163"/>
                </a:lnTo>
                <a:lnTo>
                  <a:pt x="117" y="164"/>
                </a:lnTo>
                <a:lnTo>
                  <a:pt x="116" y="164"/>
                </a:lnTo>
                <a:lnTo>
                  <a:pt x="116" y="165"/>
                </a:lnTo>
                <a:lnTo>
                  <a:pt x="116" y="165"/>
                </a:lnTo>
                <a:lnTo>
                  <a:pt x="116" y="165"/>
                </a:lnTo>
                <a:lnTo>
                  <a:pt x="116" y="166"/>
                </a:lnTo>
                <a:lnTo>
                  <a:pt x="116" y="166"/>
                </a:lnTo>
                <a:lnTo>
                  <a:pt x="115" y="166"/>
                </a:lnTo>
                <a:lnTo>
                  <a:pt x="115" y="167"/>
                </a:lnTo>
                <a:lnTo>
                  <a:pt x="115" y="167"/>
                </a:lnTo>
                <a:lnTo>
                  <a:pt x="115" y="167"/>
                </a:lnTo>
                <a:lnTo>
                  <a:pt x="115" y="168"/>
                </a:lnTo>
                <a:lnTo>
                  <a:pt x="114" y="169"/>
                </a:lnTo>
                <a:lnTo>
                  <a:pt x="114" y="169"/>
                </a:lnTo>
                <a:lnTo>
                  <a:pt x="114" y="170"/>
                </a:lnTo>
                <a:lnTo>
                  <a:pt x="114" y="170"/>
                </a:lnTo>
                <a:lnTo>
                  <a:pt x="113" y="171"/>
                </a:lnTo>
                <a:lnTo>
                  <a:pt x="113" y="171"/>
                </a:lnTo>
                <a:lnTo>
                  <a:pt x="112" y="172"/>
                </a:lnTo>
                <a:lnTo>
                  <a:pt x="112" y="172"/>
                </a:lnTo>
                <a:lnTo>
                  <a:pt x="112" y="173"/>
                </a:lnTo>
                <a:lnTo>
                  <a:pt x="112" y="173"/>
                </a:lnTo>
                <a:lnTo>
                  <a:pt x="111" y="174"/>
                </a:lnTo>
                <a:lnTo>
                  <a:pt x="111" y="174"/>
                </a:lnTo>
                <a:lnTo>
                  <a:pt x="111" y="174"/>
                </a:lnTo>
                <a:lnTo>
                  <a:pt x="110" y="174"/>
                </a:lnTo>
                <a:lnTo>
                  <a:pt x="110" y="175"/>
                </a:lnTo>
                <a:lnTo>
                  <a:pt x="110" y="175"/>
                </a:lnTo>
                <a:lnTo>
                  <a:pt x="110" y="175"/>
                </a:lnTo>
                <a:lnTo>
                  <a:pt x="109" y="175"/>
                </a:lnTo>
                <a:lnTo>
                  <a:pt x="109" y="176"/>
                </a:lnTo>
                <a:lnTo>
                  <a:pt x="109" y="176"/>
                </a:lnTo>
                <a:lnTo>
                  <a:pt x="109" y="176"/>
                </a:lnTo>
                <a:lnTo>
                  <a:pt x="108" y="176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7" y="178"/>
                </a:lnTo>
                <a:lnTo>
                  <a:pt x="107" y="178"/>
                </a:lnTo>
                <a:lnTo>
                  <a:pt x="107" y="179"/>
                </a:lnTo>
                <a:lnTo>
                  <a:pt x="107" y="179"/>
                </a:lnTo>
                <a:lnTo>
                  <a:pt x="106" y="179"/>
                </a:lnTo>
                <a:lnTo>
                  <a:pt x="106" y="180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4" y="181"/>
                </a:lnTo>
                <a:lnTo>
                  <a:pt x="104" y="181"/>
                </a:lnTo>
                <a:lnTo>
                  <a:pt x="104" y="182"/>
                </a:lnTo>
                <a:lnTo>
                  <a:pt x="103" y="182"/>
                </a:lnTo>
                <a:lnTo>
                  <a:pt x="103" y="182"/>
                </a:lnTo>
                <a:lnTo>
                  <a:pt x="103" y="183"/>
                </a:lnTo>
                <a:lnTo>
                  <a:pt x="103" y="183"/>
                </a:lnTo>
                <a:lnTo>
                  <a:pt x="102" y="183"/>
                </a:lnTo>
                <a:lnTo>
                  <a:pt x="102" y="184"/>
                </a:lnTo>
                <a:lnTo>
                  <a:pt x="102" y="184"/>
                </a:lnTo>
                <a:lnTo>
                  <a:pt x="102" y="184"/>
                </a:lnTo>
                <a:lnTo>
                  <a:pt x="102" y="185"/>
                </a:lnTo>
                <a:lnTo>
                  <a:pt x="101" y="185"/>
                </a:lnTo>
                <a:lnTo>
                  <a:pt x="101" y="185"/>
                </a:lnTo>
                <a:lnTo>
                  <a:pt x="101" y="185"/>
                </a:lnTo>
                <a:lnTo>
                  <a:pt x="101" y="186"/>
                </a:lnTo>
                <a:lnTo>
                  <a:pt x="101" y="186"/>
                </a:lnTo>
                <a:lnTo>
                  <a:pt x="100" y="186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9"/>
                </a:lnTo>
                <a:lnTo>
                  <a:pt x="100" y="189"/>
                </a:lnTo>
                <a:lnTo>
                  <a:pt x="99" y="189"/>
                </a:lnTo>
                <a:lnTo>
                  <a:pt x="99" y="190"/>
                </a:lnTo>
                <a:lnTo>
                  <a:pt x="99" y="190"/>
                </a:lnTo>
                <a:lnTo>
                  <a:pt x="99" y="190"/>
                </a:lnTo>
                <a:lnTo>
                  <a:pt x="99" y="191"/>
                </a:lnTo>
                <a:lnTo>
                  <a:pt x="99" y="191"/>
                </a:lnTo>
                <a:lnTo>
                  <a:pt x="98" y="191"/>
                </a:lnTo>
                <a:lnTo>
                  <a:pt x="98" y="191"/>
                </a:lnTo>
                <a:lnTo>
                  <a:pt x="98" y="192"/>
                </a:lnTo>
                <a:lnTo>
                  <a:pt x="98" y="192"/>
                </a:lnTo>
                <a:lnTo>
                  <a:pt x="98" y="192"/>
                </a:lnTo>
                <a:lnTo>
                  <a:pt x="98" y="192"/>
                </a:lnTo>
                <a:lnTo>
                  <a:pt x="98" y="193"/>
                </a:lnTo>
                <a:lnTo>
                  <a:pt x="98" y="193"/>
                </a:lnTo>
                <a:lnTo>
                  <a:pt x="97" y="193"/>
                </a:lnTo>
                <a:lnTo>
                  <a:pt x="97" y="194"/>
                </a:lnTo>
                <a:lnTo>
                  <a:pt x="97" y="194"/>
                </a:lnTo>
                <a:lnTo>
                  <a:pt x="97" y="195"/>
                </a:lnTo>
                <a:lnTo>
                  <a:pt x="97" y="195"/>
                </a:lnTo>
                <a:lnTo>
                  <a:pt x="97" y="195"/>
                </a:lnTo>
                <a:lnTo>
                  <a:pt x="97" y="196"/>
                </a:lnTo>
                <a:lnTo>
                  <a:pt x="97" y="196"/>
                </a:lnTo>
                <a:lnTo>
                  <a:pt x="97" y="197"/>
                </a:lnTo>
                <a:lnTo>
                  <a:pt x="97" y="197"/>
                </a:lnTo>
                <a:lnTo>
                  <a:pt x="96" y="197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9"/>
                </a:lnTo>
                <a:lnTo>
                  <a:pt x="95" y="200"/>
                </a:lnTo>
                <a:lnTo>
                  <a:pt x="94" y="200"/>
                </a:lnTo>
                <a:lnTo>
                  <a:pt x="93" y="200"/>
                </a:lnTo>
                <a:lnTo>
                  <a:pt x="93" y="200"/>
                </a:lnTo>
                <a:lnTo>
                  <a:pt x="92" y="200"/>
                </a:lnTo>
                <a:lnTo>
                  <a:pt x="92" y="200"/>
                </a:lnTo>
                <a:lnTo>
                  <a:pt x="91" y="201"/>
                </a:lnTo>
                <a:lnTo>
                  <a:pt x="91" y="201"/>
                </a:lnTo>
                <a:lnTo>
                  <a:pt x="90" y="201"/>
                </a:lnTo>
                <a:lnTo>
                  <a:pt x="90" y="202"/>
                </a:lnTo>
                <a:lnTo>
                  <a:pt x="89" y="203"/>
                </a:lnTo>
                <a:lnTo>
                  <a:pt x="89" y="203"/>
                </a:lnTo>
                <a:lnTo>
                  <a:pt x="88" y="203"/>
                </a:lnTo>
                <a:lnTo>
                  <a:pt x="88" y="204"/>
                </a:lnTo>
                <a:lnTo>
                  <a:pt x="87" y="204"/>
                </a:lnTo>
                <a:lnTo>
                  <a:pt x="86" y="205"/>
                </a:lnTo>
                <a:lnTo>
                  <a:pt x="84" y="207"/>
                </a:lnTo>
                <a:lnTo>
                  <a:pt x="83" y="208"/>
                </a:lnTo>
                <a:lnTo>
                  <a:pt x="83" y="208"/>
                </a:lnTo>
                <a:lnTo>
                  <a:pt x="81" y="208"/>
                </a:lnTo>
                <a:lnTo>
                  <a:pt x="80" y="208"/>
                </a:lnTo>
                <a:lnTo>
                  <a:pt x="79" y="208"/>
                </a:lnTo>
                <a:lnTo>
                  <a:pt x="79" y="208"/>
                </a:lnTo>
                <a:lnTo>
                  <a:pt x="78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10"/>
                </a:lnTo>
                <a:lnTo>
                  <a:pt x="76" y="210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4" y="211"/>
                </a:lnTo>
                <a:lnTo>
                  <a:pt x="74" y="211"/>
                </a:lnTo>
                <a:lnTo>
                  <a:pt x="73" y="211"/>
                </a:lnTo>
                <a:lnTo>
                  <a:pt x="73" y="211"/>
                </a:lnTo>
                <a:lnTo>
                  <a:pt x="72" y="211"/>
                </a:lnTo>
                <a:lnTo>
                  <a:pt x="72" y="211"/>
                </a:lnTo>
                <a:lnTo>
                  <a:pt x="72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0"/>
                </a:lnTo>
                <a:lnTo>
                  <a:pt x="70" y="210"/>
                </a:lnTo>
                <a:lnTo>
                  <a:pt x="70" y="210"/>
                </a:lnTo>
                <a:lnTo>
                  <a:pt x="69" y="211"/>
                </a:lnTo>
                <a:lnTo>
                  <a:pt x="70" y="211"/>
                </a:lnTo>
                <a:lnTo>
                  <a:pt x="70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68" y="211"/>
                </a:lnTo>
                <a:lnTo>
                  <a:pt x="68" y="210"/>
                </a:lnTo>
                <a:lnTo>
                  <a:pt x="68" y="210"/>
                </a:lnTo>
                <a:lnTo>
                  <a:pt x="69" y="210"/>
                </a:lnTo>
                <a:lnTo>
                  <a:pt x="69" y="209"/>
                </a:lnTo>
                <a:lnTo>
                  <a:pt x="68" y="209"/>
                </a:lnTo>
                <a:lnTo>
                  <a:pt x="68" y="209"/>
                </a:lnTo>
                <a:lnTo>
                  <a:pt x="68" y="209"/>
                </a:lnTo>
                <a:lnTo>
                  <a:pt x="67" y="209"/>
                </a:lnTo>
                <a:lnTo>
                  <a:pt x="67" y="210"/>
                </a:lnTo>
                <a:lnTo>
                  <a:pt x="67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5" y="210"/>
                </a:lnTo>
                <a:lnTo>
                  <a:pt x="65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3" y="208"/>
                </a:lnTo>
                <a:lnTo>
                  <a:pt x="63" y="208"/>
                </a:lnTo>
                <a:lnTo>
                  <a:pt x="63" y="208"/>
                </a:lnTo>
                <a:lnTo>
                  <a:pt x="62" y="208"/>
                </a:lnTo>
                <a:lnTo>
                  <a:pt x="62" y="208"/>
                </a:lnTo>
                <a:lnTo>
                  <a:pt x="62" y="208"/>
                </a:lnTo>
                <a:lnTo>
                  <a:pt x="62" y="208"/>
                </a:lnTo>
                <a:lnTo>
                  <a:pt x="62" y="209"/>
                </a:lnTo>
                <a:lnTo>
                  <a:pt x="61" y="209"/>
                </a:lnTo>
                <a:lnTo>
                  <a:pt x="61" y="209"/>
                </a:lnTo>
                <a:lnTo>
                  <a:pt x="61" y="209"/>
                </a:lnTo>
                <a:lnTo>
                  <a:pt x="60" y="209"/>
                </a:lnTo>
                <a:lnTo>
                  <a:pt x="60" y="210"/>
                </a:lnTo>
                <a:lnTo>
                  <a:pt x="61" y="210"/>
                </a:lnTo>
                <a:lnTo>
                  <a:pt x="60" y="210"/>
                </a:lnTo>
                <a:lnTo>
                  <a:pt x="61" y="210"/>
                </a:lnTo>
                <a:lnTo>
                  <a:pt x="61" y="211"/>
                </a:lnTo>
                <a:lnTo>
                  <a:pt x="60" y="211"/>
                </a:lnTo>
                <a:lnTo>
                  <a:pt x="61" y="211"/>
                </a:lnTo>
                <a:lnTo>
                  <a:pt x="60" y="211"/>
                </a:lnTo>
                <a:lnTo>
                  <a:pt x="60" y="211"/>
                </a:lnTo>
                <a:lnTo>
                  <a:pt x="60" y="211"/>
                </a:lnTo>
                <a:lnTo>
                  <a:pt x="60" y="211"/>
                </a:lnTo>
                <a:lnTo>
                  <a:pt x="60" y="212"/>
                </a:lnTo>
                <a:lnTo>
                  <a:pt x="59" y="212"/>
                </a:lnTo>
                <a:lnTo>
                  <a:pt x="60" y="212"/>
                </a:lnTo>
                <a:lnTo>
                  <a:pt x="60" y="212"/>
                </a:lnTo>
                <a:lnTo>
                  <a:pt x="59" y="212"/>
                </a:lnTo>
                <a:lnTo>
                  <a:pt x="60" y="212"/>
                </a:lnTo>
                <a:lnTo>
                  <a:pt x="60" y="213"/>
                </a:lnTo>
                <a:lnTo>
                  <a:pt x="59" y="213"/>
                </a:lnTo>
                <a:lnTo>
                  <a:pt x="59" y="213"/>
                </a:lnTo>
                <a:lnTo>
                  <a:pt x="58" y="213"/>
                </a:lnTo>
                <a:lnTo>
                  <a:pt x="58" y="212"/>
                </a:lnTo>
                <a:lnTo>
                  <a:pt x="58" y="212"/>
                </a:lnTo>
                <a:lnTo>
                  <a:pt x="58" y="213"/>
                </a:lnTo>
                <a:lnTo>
                  <a:pt x="57" y="213"/>
                </a:lnTo>
                <a:lnTo>
                  <a:pt x="57" y="212"/>
                </a:lnTo>
                <a:lnTo>
                  <a:pt x="57" y="212"/>
                </a:lnTo>
                <a:lnTo>
                  <a:pt x="56" y="212"/>
                </a:lnTo>
                <a:lnTo>
                  <a:pt x="56" y="212"/>
                </a:lnTo>
                <a:lnTo>
                  <a:pt x="56" y="211"/>
                </a:lnTo>
                <a:lnTo>
                  <a:pt x="57" y="211"/>
                </a:lnTo>
                <a:lnTo>
                  <a:pt x="57" y="211"/>
                </a:lnTo>
                <a:lnTo>
                  <a:pt x="57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10"/>
                </a:lnTo>
                <a:lnTo>
                  <a:pt x="56" y="211"/>
                </a:lnTo>
                <a:lnTo>
                  <a:pt x="56" y="211"/>
                </a:lnTo>
                <a:lnTo>
                  <a:pt x="56" y="211"/>
                </a:lnTo>
                <a:lnTo>
                  <a:pt x="56" y="211"/>
                </a:lnTo>
                <a:lnTo>
                  <a:pt x="55" y="211"/>
                </a:lnTo>
                <a:lnTo>
                  <a:pt x="55" y="211"/>
                </a:lnTo>
                <a:lnTo>
                  <a:pt x="55" y="211"/>
                </a:lnTo>
                <a:lnTo>
                  <a:pt x="55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0"/>
                </a:lnTo>
                <a:lnTo>
                  <a:pt x="54" y="210"/>
                </a:lnTo>
                <a:lnTo>
                  <a:pt x="53" y="210"/>
                </a:lnTo>
                <a:lnTo>
                  <a:pt x="53" y="210"/>
                </a:lnTo>
                <a:lnTo>
                  <a:pt x="52" y="210"/>
                </a:lnTo>
                <a:lnTo>
                  <a:pt x="52" y="210"/>
                </a:lnTo>
                <a:lnTo>
                  <a:pt x="51" y="210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9"/>
                </a:lnTo>
                <a:lnTo>
                  <a:pt x="50" y="209"/>
                </a:lnTo>
                <a:lnTo>
                  <a:pt x="50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8"/>
                </a:lnTo>
                <a:lnTo>
                  <a:pt x="48" y="208"/>
                </a:lnTo>
                <a:lnTo>
                  <a:pt x="48" y="208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5" y="208"/>
                </a:lnTo>
                <a:lnTo>
                  <a:pt x="45" y="207"/>
                </a:lnTo>
                <a:lnTo>
                  <a:pt x="45" y="207"/>
                </a:lnTo>
                <a:lnTo>
                  <a:pt x="45" y="207"/>
                </a:lnTo>
                <a:lnTo>
                  <a:pt x="44" y="207"/>
                </a:lnTo>
                <a:lnTo>
                  <a:pt x="44" y="206"/>
                </a:lnTo>
                <a:lnTo>
                  <a:pt x="44" y="206"/>
                </a:lnTo>
                <a:lnTo>
                  <a:pt x="45" y="206"/>
                </a:lnTo>
                <a:lnTo>
                  <a:pt x="45" y="206"/>
                </a:lnTo>
                <a:lnTo>
                  <a:pt x="45" y="205"/>
                </a:lnTo>
                <a:lnTo>
                  <a:pt x="45" y="205"/>
                </a:lnTo>
                <a:lnTo>
                  <a:pt x="45" y="205"/>
                </a:lnTo>
                <a:lnTo>
                  <a:pt x="44" y="205"/>
                </a:lnTo>
                <a:lnTo>
                  <a:pt x="44" y="205"/>
                </a:lnTo>
                <a:lnTo>
                  <a:pt x="43" y="205"/>
                </a:lnTo>
                <a:lnTo>
                  <a:pt x="43" y="204"/>
                </a:lnTo>
                <a:lnTo>
                  <a:pt x="43" y="204"/>
                </a:lnTo>
                <a:lnTo>
                  <a:pt x="43" y="204"/>
                </a:lnTo>
                <a:lnTo>
                  <a:pt x="43" y="204"/>
                </a:lnTo>
                <a:lnTo>
                  <a:pt x="42" y="204"/>
                </a:lnTo>
                <a:lnTo>
                  <a:pt x="42" y="203"/>
                </a:lnTo>
                <a:lnTo>
                  <a:pt x="42" y="203"/>
                </a:lnTo>
                <a:lnTo>
                  <a:pt x="42" y="203"/>
                </a:lnTo>
                <a:lnTo>
                  <a:pt x="41" y="203"/>
                </a:lnTo>
                <a:lnTo>
                  <a:pt x="41" y="203"/>
                </a:lnTo>
                <a:lnTo>
                  <a:pt x="41" y="202"/>
                </a:lnTo>
                <a:lnTo>
                  <a:pt x="41" y="203"/>
                </a:lnTo>
                <a:lnTo>
                  <a:pt x="40" y="203"/>
                </a:lnTo>
                <a:lnTo>
                  <a:pt x="40" y="202"/>
                </a:lnTo>
                <a:lnTo>
                  <a:pt x="40" y="202"/>
                </a:lnTo>
                <a:lnTo>
                  <a:pt x="40" y="201"/>
                </a:lnTo>
                <a:lnTo>
                  <a:pt x="40" y="201"/>
                </a:lnTo>
                <a:lnTo>
                  <a:pt x="40" y="201"/>
                </a:lnTo>
                <a:lnTo>
                  <a:pt x="41" y="201"/>
                </a:lnTo>
                <a:lnTo>
                  <a:pt x="41" y="201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200"/>
                </a:lnTo>
                <a:lnTo>
                  <a:pt x="39" y="200"/>
                </a:lnTo>
                <a:lnTo>
                  <a:pt x="39" y="200"/>
                </a:lnTo>
                <a:lnTo>
                  <a:pt x="39" y="199"/>
                </a:lnTo>
                <a:lnTo>
                  <a:pt x="39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8"/>
                </a:lnTo>
                <a:lnTo>
                  <a:pt x="39" y="198"/>
                </a:lnTo>
                <a:lnTo>
                  <a:pt x="39" y="199"/>
                </a:lnTo>
                <a:lnTo>
                  <a:pt x="39" y="199"/>
                </a:lnTo>
                <a:lnTo>
                  <a:pt x="39" y="198"/>
                </a:lnTo>
                <a:lnTo>
                  <a:pt x="39" y="198"/>
                </a:lnTo>
                <a:lnTo>
                  <a:pt x="38" y="198"/>
                </a:lnTo>
                <a:lnTo>
                  <a:pt x="38" y="198"/>
                </a:lnTo>
                <a:lnTo>
                  <a:pt x="38" y="198"/>
                </a:lnTo>
                <a:lnTo>
                  <a:pt x="38" y="198"/>
                </a:lnTo>
                <a:lnTo>
                  <a:pt x="37" y="198"/>
                </a:lnTo>
                <a:lnTo>
                  <a:pt x="37" y="199"/>
                </a:lnTo>
                <a:lnTo>
                  <a:pt x="37" y="199"/>
                </a:lnTo>
                <a:lnTo>
                  <a:pt x="37" y="199"/>
                </a:lnTo>
                <a:lnTo>
                  <a:pt x="36" y="199"/>
                </a:lnTo>
                <a:lnTo>
                  <a:pt x="36" y="199"/>
                </a:lnTo>
                <a:lnTo>
                  <a:pt x="36" y="200"/>
                </a:lnTo>
                <a:lnTo>
                  <a:pt x="36" y="199"/>
                </a:lnTo>
                <a:lnTo>
                  <a:pt x="36" y="199"/>
                </a:lnTo>
                <a:lnTo>
                  <a:pt x="36" y="198"/>
                </a:lnTo>
                <a:lnTo>
                  <a:pt x="35" y="198"/>
                </a:lnTo>
                <a:lnTo>
                  <a:pt x="35" y="198"/>
                </a:lnTo>
                <a:lnTo>
                  <a:pt x="36" y="198"/>
                </a:lnTo>
                <a:lnTo>
                  <a:pt x="35" y="198"/>
                </a:lnTo>
                <a:lnTo>
                  <a:pt x="35" y="197"/>
                </a:lnTo>
                <a:lnTo>
                  <a:pt x="35" y="197"/>
                </a:lnTo>
                <a:lnTo>
                  <a:pt x="35" y="196"/>
                </a:lnTo>
                <a:lnTo>
                  <a:pt x="35" y="196"/>
                </a:lnTo>
                <a:lnTo>
                  <a:pt x="34" y="196"/>
                </a:lnTo>
                <a:lnTo>
                  <a:pt x="34" y="196"/>
                </a:lnTo>
                <a:lnTo>
                  <a:pt x="34" y="196"/>
                </a:lnTo>
                <a:lnTo>
                  <a:pt x="33" y="196"/>
                </a:lnTo>
                <a:lnTo>
                  <a:pt x="33" y="195"/>
                </a:lnTo>
                <a:lnTo>
                  <a:pt x="33" y="195"/>
                </a:lnTo>
                <a:lnTo>
                  <a:pt x="33" y="196"/>
                </a:lnTo>
                <a:lnTo>
                  <a:pt x="33" y="196"/>
                </a:lnTo>
                <a:lnTo>
                  <a:pt x="33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8"/>
                </a:lnTo>
                <a:lnTo>
                  <a:pt x="32" y="198"/>
                </a:lnTo>
                <a:lnTo>
                  <a:pt x="31" y="198"/>
                </a:lnTo>
                <a:lnTo>
                  <a:pt x="32" y="198"/>
                </a:lnTo>
                <a:lnTo>
                  <a:pt x="32" y="197"/>
                </a:lnTo>
                <a:lnTo>
                  <a:pt x="31" y="197"/>
                </a:lnTo>
                <a:lnTo>
                  <a:pt x="31" y="197"/>
                </a:lnTo>
                <a:lnTo>
                  <a:pt x="31" y="197"/>
                </a:lnTo>
                <a:lnTo>
                  <a:pt x="31" y="196"/>
                </a:lnTo>
                <a:lnTo>
                  <a:pt x="30" y="196"/>
                </a:lnTo>
                <a:lnTo>
                  <a:pt x="30" y="196"/>
                </a:lnTo>
                <a:lnTo>
                  <a:pt x="31" y="196"/>
                </a:lnTo>
                <a:lnTo>
                  <a:pt x="31" y="195"/>
                </a:lnTo>
                <a:lnTo>
                  <a:pt x="31" y="195"/>
                </a:lnTo>
                <a:lnTo>
                  <a:pt x="30" y="195"/>
                </a:lnTo>
                <a:lnTo>
                  <a:pt x="30" y="195"/>
                </a:lnTo>
                <a:lnTo>
                  <a:pt x="30" y="195"/>
                </a:lnTo>
                <a:lnTo>
                  <a:pt x="29" y="196"/>
                </a:lnTo>
                <a:lnTo>
                  <a:pt x="29" y="196"/>
                </a:lnTo>
                <a:lnTo>
                  <a:pt x="29" y="195"/>
                </a:lnTo>
                <a:lnTo>
                  <a:pt x="29" y="195"/>
                </a:lnTo>
                <a:lnTo>
                  <a:pt x="29" y="195"/>
                </a:lnTo>
                <a:lnTo>
                  <a:pt x="29" y="194"/>
                </a:lnTo>
                <a:lnTo>
                  <a:pt x="29" y="194"/>
                </a:lnTo>
                <a:lnTo>
                  <a:pt x="28" y="194"/>
                </a:lnTo>
                <a:lnTo>
                  <a:pt x="28" y="194"/>
                </a:lnTo>
                <a:lnTo>
                  <a:pt x="28" y="195"/>
                </a:lnTo>
                <a:lnTo>
                  <a:pt x="28" y="194"/>
                </a:lnTo>
                <a:lnTo>
                  <a:pt x="27" y="194"/>
                </a:lnTo>
                <a:lnTo>
                  <a:pt x="28" y="194"/>
                </a:lnTo>
                <a:lnTo>
                  <a:pt x="28" y="193"/>
                </a:lnTo>
                <a:lnTo>
                  <a:pt x="28" y="193"/>
                </a:lnTo>
                <a:lnTo>
                  <a:pt x="29" y="193"/>
                </a:lnTo>
                <a:lnTo>
                  <a:pt x="29" y="193"/>
                </a:lnTo>
                <a:lnTo>
                  <a:pt x="29" y="192"/>
                </a:lnTo>
                <a:lnTo>
                  <a:pt x="28" y="192"/>
                </a:lnTo>
                <a:lnTo>
                  <a:pt x="28" y="192"/>
                </a:lnTo>
                <a:lnTo>
                  <a:pt x="28" y="192"/>
                </a:lnTo>
                <a:lnTo>
                  <a:pt x="28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7" y="190"/>
                </a:lnTo>
                <a:lnTo>
                  <a:pt x="26" y="190"/>
                </a:lnTo>
                <a:lnTo>
                  <a:pt x="26" y="190"/>
                </a:lnTo>
                <a:lnTo>
                  <a:pt x="26" y="190"/>
                </a:lnTo>
                <a:lnTo>
                  <a:pt x="26" y="189"/>
                </a:lnTo>
                <a:lnTo>
                  <a:pt x="26" y="189"/>
                </a:lnTo>
                <a:lnTo>
                  <a:pt x="26" y="189"/>
                </a:lnTo>
                <a:lnTo>
                  <a:pt x="26" y="189"/>
                </a:lnTo>
                <a:lnTo>
                  <a:pt x="27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7"/>
                </a:lnTo>
                <a:lnTo>
                  <a:pt x="26" y="187"/>
                </a:lnTo>
                <a:lnTo>
                  <a:pt x="26" y="187"/>
                </a:lnTo>
                <a:lnTo>
                  <a:pt x="26" y="187"/>
                </a:lnTo>
                <a:lnTo>
                  <a:pt x="26" y="187"/>
                </a:lnTo>
                <a:lnTo>
                  <a:pt x="26" y="186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5" y="185"/>
                </a:lnTo>
                <a:lnTo>
                  <a:pt x="26" y="185"/>
                </a:lnTo>
                <a:lnTo>
                  <a:pt x="26" y="185"/>
                </a:lnTo>
                <a:lnTo>
                  <a:pt x="25" y="185"/>
                </a:lnTo>
                <a:lnTo>
                  <a:pt x="25" y="184"/>
                </a:lnTo>
                <a:lnTo>
                  <a:pt x="25" y="184"/>
                </a:lnTo>
                <a:lnTo>
                  <a:pt x="24" y="184"/>
                </a:lnTo>
                <a:lnTo>
                  <a:pt x="24" y="184"/>
                </a:lnTo>
                <a:lnTo>
                  <a:pt x="24" y="183"/>
                </a:lnTo>
                <a:lnTo>
                  <a:pt x="24" y="183"/>
                </a:lnTo>
                <a:lnTo>
                  <a:pt x="24" y="183"/>
                </a:lnTo>
                <a:lnTo>
                  <a:pt x="25" y="183"/>
                </a:lnTo>
                <a:lnTo>
                  <a:pt x="25" y="183"/>
                </a:lnTo>
                <a:lnTo>
                  <a:pt x="26" y="183"/>
                </a:lnTo>
                <a:lnTo>
                  <a:pt x="26" y="183"/>
                </a:lnTo>
                <a:lnTo>
                  <a:pt x="26" y="183"/>
                </a:lnTo>
                <a:lnTo>
                  <a:pt x="26" y="182"/>
                </a:lnTo>
                <a:lnTo>
                  <a:pt x="26" y="182"/>
                </a:lnTo>
                <a:lnTo>
                  <a:pt x="26" y="182"/>
                </a:lnTo>
                <a:lnTo>
                  <a:pt x="26" y="182"/>
                </a:lnTo>
                <a:lnTo>
                  <a:pt x="27" y="182"/>
                </a:lnTo>
                <a:lnTo>
                  <a:pt x="27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7" y="181"/>
                </a:lnTo>
                <a:lnTo>
                  <a:pt x="27" y="180"/>
                </a:lnTo>
                <a:lnTo>
                  <a:pt x="27" y="180"/>
                </a:lnTo>
                <a:lnTo>
                  <a:pt x="26" y="180"/>
                </a:lnTo>
                <a:lnTo>
                  <a:pt x="26" y="180"/>
                </a:lnTo>
                <a:lnTo>
                  <a:pt x="26" y="180"/>
                </a:lnTo>
                <a:lnTo>
                  <a:pt x="26" y="179"/>
                </a:lnTo>
                <a:lnTo>
                  <a:pt x="26" y="179"/>
                </a:lnTo>
                <a:lnTo>
                  <a:pt x="26" y="179"/>
                </a:lnTo>
                <a:lnTo>
                  <a:pt x="26" y="179"/>
                </a:lnTo>
                <a:lnTo>
                  <a:pt x="27" y="179"/>
                </a:lnTo>
                <a:lnTo>
                  <a:pt x="27" y="178"/>
                </a:lnTo>
                <a:lnTo>
                  <a:pt x="26" y="178"/>
                </a:lnTo>
                <a:lnTo>
                  <a:pt x="26" y="178"/>
                </a:lnTo>
                <a:lnTo>
                  <a:pt x="27" y="178"/>
                </a:lnTo>
                <a:lnTo>
                  <a:pt x="27" y="177"/>
                </a:lnTo>
                <a:lnTo>
                  <a:pt x="27" y="177"/>
                </a:lnTo>
                <a:lnTo>
                  <a:pt x="28" y="177"/>
                </a:lnTo>
                <a:lnTo>
                  <a:pt x="28" y="177"/>
                </a:lnTo>
                <a:lnTo>
                  <a:pt x="28" y="176"/>
                </a:lnTo>
                <a:lnTo>
                  <a:pt x="27" y="176"/>
                </a:lnTo>
                <a:lnTo>
                  <a:pt x="27" y="175"/>
                </a:lnTo>
                <a:lnTo>
                  <a:pt x="27" y="175"/>
                </a:lnTo>
                <a:lnTo>
                  <a:pt x="27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6" y="174"/>
                </a:lnTo>
                <a:lnTo>
                  <a:pt x="26" y="174"/>
                </a:lnTo>
                <a:lnTo>
                  <a:pt x="26" y="173"/>
                </a:lnTo>
                <a:lnTo>
                  <a:pt x="26" y="174"/>
                </a:lnTo>
                <a:lnTo>
                  <a:pt x="25" y="174"/>
                </a:lnTo>
                <a:lnTo>
                  <a:pt x="25" y="174"/>
                </a:lnTo>
                <a:lnTo>
                  <a:pt x="25" y="173"/>
                </a:lnTo>
                <a:lnTo>
                  <a:pt x="24" y="173"/>
                </a:lnTo>
                <a:lnTo>
                  <a:pt x="24" y="173"/>
                </a:lnTo>
                <a:lnTo>
                  <a:pt x="24" y="173"/>
                </a:lnTo>
                <a:lnTo>
                  <a:pt x="24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2"/>
                </a:lnTo>
                <a:lnTo>
                  <a:pt x="21" y="172"/>
                </a:lnTo>
                <a:lnTo>
                  <a:pt x="21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19" y="172"/>
                </a:lnTo>
                <a:lnTo>
                  <a:pt x="19" y="171"/>
                </a:lnTo>
                <a:lnTo>
                  <a:pt x="19" y="171"/>
                </a:lnTo>
                <a:lnTo>
                  <a:pt x="19" y="171"/>
                </a:lnTo>
                <a:lnTo>
                  <a:pt x="19" y="171"/>
                </a:lnTo>
                <a:lnTo>
                  <a:pt x="19" y="170"/>
                </a:lnTo>
                <a:lnTo>
                  <a:pt x="18" y="170"/>
                </a:lnTo>
                <a:lnTo>
                  <a:pt x="18" y="170"/>
                </a:lnTo>
                <a:lnTo>
                  <a:pt x="18" y="169"/>
                </a:lnTo>
                <a:lnTo>
                  <a:pt x="19" y="169"/>
                </a:lnTo>
                <a:lnTo>
                  <a:pt x="18" y="169"/>
                </a:lnTo>
                <a:lnTo>
                  <a:pt x="18" y="169"/>
                </a:lnTo>
                <a:lnTo>
                  <a:pt x="18" y="169"/>
                </a:lnTo>
                <a:lnTo>
                  <a:pt x="18" y="168"/>
                </a:lnTo>
                <a:lnTo>
                  <a:pt x="19" y="168"/>
                </a:lnTo>
                <a:lnTo>
                  <a:pt x="19" y="168"/>
                </a:lnTo>
                <a:lnTo>
                  <a:pt x="19" y="167"/>
                </a:lnTo>
                <a:lnTo>
                  <a:pt x="19" y="167"/>
                </a:lnTo>
                <a:lnTo>
                  <a:pt x="18" y="166"/>
                </a:lnTo>
                <a:lnTo>
                  <a:pt x="18" y="166"/>
                </a:lnTo>
                <a:lnTo>
                  <a:pt x="17" y="166"/>
                </a:lnTo>
                <a:lnTo>
                  <a:pt x="17" y="166"/>
                </a:lnTo>
                <a:lnTo>
                  <a:pt x="16" y="166"/>
                </a:lnTo>
                <a:lnTo>
                  <a:pt x="16" y="166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7" y="163"/>
                </a:lnTo>
                <a:lnTo>
                  <a:pt x="17" y="163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8" y="162"/>
                </a:lnTo>
                <a:lnTo>
                  <a:pt x="18" y="161"/>
                </a:lnTo>
                <a:lnTo>
                  <a:pt x="17" y="161"/>
                </a:lnTo>
                <a:lnTo>
                  <a:pt x="17" y="161"/>
                </a:lnTo>
                <a:lnTo>
                  <a:pt x="17" y="161"/>
                </a:lnTo>
                <a:lnTo>
                  <a:pt x="17" y="161"/>
                </a:lnTo>
                <a:lnTo>
                  <a:pt x="16" y="161"/>
                </a:lnTo>
                <a:lnTo>
                  <a:pt x="16" y="160"/>
                </a:lnTo>
                <a:lnTo>
                  <a:pt x="16" y="160"/>
                </a:lnTo>
                <a:lnTo>
                  <a:pt x="16" y="160"/>
                </a:lnTo>
                <a:lnTo>
                  <a:pt x="16" y="159"/>
                </a:lnTo>
                <a:lnTo>
                  <a:pt x="16" y="159"/>
                </a:lnTo>
                <a:lnTo>
                  <a:pt x="16" y="159"/>
                </a:lnTo>
                <a:lnTo>
                  <a:pt x="16" y="158"/>
                </a:lnTo>
                <a:lnTo>
                  <a:pt x="15" y="158"/>
                </a:lnTo>
                <a:lnTo>
                  <a:pt x="15" y="158"/>
                </a:lnTo>
                <a:lnTo>
                  <a:pt x="15" y="158"/>
                </a:lnTo>
                <a:lnTo>
                  <a:pt x="15" y="158"/>
                </a:lnTo>
                <a:lnTo>
                  <a:pt x="15" y="157"/>
                </a:lnTo>
                <a:lnTo>
                  <a:pt x="15" y="157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5"/>
                </a:lnTo>
                <a:lnTo>
                  <a:pt x="15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3" y="155"/>
                </a:lnTo>
                <a:lnTo>
                  <a:pt x="13" y="155"/>
                </a:lnTo>
                <a:lnTo>
                  <a:pt x="12" y="155"/>
                </a:lnTo>
                <a:lnTo>
                  <a:pt x="12" y="155"/>
                </a:lnTo>
                <a:lnTo>
                  <a:pt x="13" y="155"/>
                </a:lnTo>
                <a:lnTo>
                  <a:pt x="13" y="156"/>
                </a:lnTo>
                <a:lnTo>
                  <a:pt x="12" y="156"/>
                </a:lnTo>
                <a:lnTo>
                  <a:pt x="12" y="156"/>
                </a:lnTo>
                <a:lnTo>
                  <a:pt x="11" y="155"/>
                </a:lnTo>
                <a:lnTo>
                  <a:pt x="11" y="155"/>
                </a:lnTo>
                <a:lnTo>
                  <a:pt x="11" y="154"/>
                </a:lnTo>
                <a:lnTo>
                  <a:pt x="10" y="154"/>
                </a:lnTo>
                <a:lnTo>
                  <a:pt x="10" y="154"/>
                </a:lnTo>
                <a:lnTo>
                  <a:pt x="10" y="154"/>
                </a:lnTo>
                <a:lnTo>
                  <a:pt x="9" y="154"/>
                </a:lnTo>
                <a:lnTo>
                  <a:pt x="9" y="153"/>
                </a:lnTo>
                <a:lnTo>
                  <a:pt x="9" y="153"/>
                </a:lnTo>
                <a:lnTo>
                  <a:pt x="9" y="153"/>
                </a:lnTo>
                <a:lnTo>
                  <a:pt x="9" y="153"/>
                </a:lnTo>
                <a:lnTo>
                  <a:pt x="8" y="153"/>
                </a:lnTo>
                <a:lnTo>
                  <a:pt x="8" y="153"/>
                </a:lnTo>
                <a:lnTo>
                  <a:pt x="8" y="152"/>
                </a:lnTo>
                <a:lnTo>
                  <a:pt x="7" y="152"/>
                </a:lnTo>
                <a:lnTo>
                  <a:pt x="7" y="152"/>
                </a:lnTo>
                <a:lnTo>
                  <a:pt x="7" y="151"/>
                </a:lnTo>
                <a:lnTo>
                  <a:pt x="7" y="151"/>
                </a:lnTo>
                <a:lnTo>
                  <a:pt x="7" y="151"/>
                </a:lnTo>
                <a:lnTo>
                  <a:pt x="6" y="151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9"/>
                </a:lnTo>
                <a:lnTo>
                  <a:pt x="6" y="149"/>
                </a:lnTo>
                <a:lnTo>
                  <a:pt x="7" y="149"/>
                </a:lnTo>
                <a:lnTo>
                  <a:pt x="7" y="148"/>
                </a:lnTo>
                <a:lnTo>
                  <a:pt x="7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7"/>
                </a:lnTo>
                <a:lnTo>
                  <a:pt x="6" y="147"/>
                </a:lnTo>
                <a:lnTo>
                  <a:pt x="6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2" y="146"/>
                </a:lnTo>
                <a:lnTo>
                  <a:pt x="2" y="145"/>
                </a:lnTo>
                <a:lnTo>
                  <a:pt x="2" y="145"/>
                </a:lnTo>
                <a:lnTo>
                  <a:pt x="2" y="145"/>
                </a:lnTo>
                <a:lnTo>
                  <a:pt x="2" y="144"/>
                </a:lnTo>
                <a:lnTo>
                  <a:pt x="2" y="144"/>
                </a:lnTo>
                <a:lnTo>
                  <a:pt x="2" y="143"/>
                </a:lnTo>
                <a:lnTo>
                  <a:pt x="2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0"/>
                </a:lnTo>
                <a:lnTo>
                  <a:pt x="1" y="140"/>
                </a:lnTo>
                <a:lnTo>
                  <a:pt x="1" y="139"/>
                </a:lnTo>
                <a:lnTo>
                  <a:pt x="1" y="139"/>
                </a:lnTo>
                <a:lnTo>
                  <a:pt x="1" y="138"/>
                </a:lnTo>
                <a:lnTo>
                  <a:pt x="1" y="138"/>
                </a:lnTo>
                <a:lnTo>
                  <a:pt x="1" y="138"/>
                </a:lnTo>
                <a:lnTo>
                  <a:pt x="1" y="137"/>
                </a:lnTo>
                <a:lnTo>
                  <a:pt x="1" y="137"/>
                </a:lnTo>
                <a:lnTo>
                  <a:pt x="1" y="137"/>
                </a:lnTo>
                <a:lnTo>
                  <a:pt x="1" y="136"/>
                </a:lnTo>
                <a:lnTo>
                  <a:pt x="0" y="136"/>
                </a:lnTo>
                <a:lnTo>
                  <a:pt x="0" y="135"/>
                </a:lnTo>
                <a:lnTo>
                  <a:pt x="0" y="136"/>
                </a:lnTo>
                <a:lnTo>
                  <a:pt x="0" y="136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1" y="135"/>
                </a:lnTo>
                <a:lnTo>
                  <a:pt x="1" y="134"/>
                </a:lnTo>
                <a:lnTo>
                  <a:pt x="1" y="134"/>
                </a:lnTo>
                <a:lnTo>
                  <a:pt x="1" y="133"/>
                </a:lnTo>
                <a:lnTo>
                  <a:pt x="1" y="133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0"/>
                </a:lnTo>
                <a:lnTo>
                  <a:pt x="3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4" y="128"/>
                </a:lnTo>
                <a:lnTo>
                  <a:pt x="3" y="128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3" y="126"/>
                </a:lnTo>
                <a:lnTo>
                  <a:pt x="3" y="126"/>
                </a:lnTo>
                <a:lnTo>
                  <a:pt x="3" y="125"/>
                </a:lnTo>
                <a:lnTo>
                  <a:pt x="3" y="125"/>
                </a:lnTo>
                <a:lnTo>
                  <a:pt x="3" y="124"/>
                </a:lnTo>
                <a:lnTo>
                  <a:pt x="4" y="124"/>
                </a:lnTo>
                <a:lnTo>
                  <a:pt x="4" y="124"/>
                </a:lnTo>
                <a:lnTo>
                  <a:pt x="4" y="124"/>
                </a:lnTo>
                <a:lnTo>
                  <a:pt x="5" y="124"/>
                </a:lnTo>
                <a:lnTo>
                  <a:pt x="5" y="123"/>
                </a:lnTo>
                <a:lnTo>
                  <a:pt x="5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7" y="123"/>
                </a:lnTo>
                <a:lnTo>
                  <a:pt x="7" y="123"/>
                </a:lnTo>
                <a:lnTo>
                  <a:pt x="7" y="123"/>
                </a:lnTo>
                <a:lnTo>
                  <a:pt x="8" y="123"/>
                </a:lnTo>
                <a:lnTo>
                  <a:pt x="8" y="124"/>
                </a:lnTo>
                <a:lnTo>
                  <a:pt x="8" y="124"/>
                </a:ln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10" y="124"/>
                </a:lnTo>
                <a:lnTo>
                  <a:pt x="10" y="124"/>
                </a:lnTo>
                <a:lnTo>
                  <a:pt x="11" y="124"/>
                </a:lnTo>
                <a:lnTo>
                  <a:pt x="11" y="124"/>
                </a:lnTo>
                <a:lnTo>
                  <a:pt x="12" y="124"/>
                </a:lnTo>
                <a:lnTo>
                  <a:pt x="12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4" y="124"/>
                </a:lnTo>
                <a:lnTo>
                  <a:pt x="14" y="124"/>
                </a:lnTo>
                <a:lnTo>
                  <a:pt x="15" y="124"/>
                </a:lnTo>
                <a:lnTo>
                  <a:pt x="15" y="124"/>
                </a:lnTo>
                <a:lnTo>
                  <a:pt x="16" y="124"/>
                </a:lnTo>
                <a:lnTo>
                  <a:pt x="16" y="124"/>
                </a:lnTo>
                <a:lnTo>
                  <a:pt x="16" y="124"/>
                </a:lnTo>
                <a:lnTo>
                  <a:pt x="17" y="124"/>
                </a:lnTo>
                <a:lnTo>
                  <a:pt x="17" y="124"/>
                </a:lnTo>
                <a:lnTo>
                  <a:pt x="18" y="124"/>
                </a:lnTo>
                <a:lnTo>
                  <a:pt x="18" y="124"/>
                </a:lnTo>
                <a:lnTo>
                  <a:pt x="19" y="124"/>
                </a:lnTo>
                <a:lnTo>
                  <a:pt x="19" y="124"/>
                </a:lnTo>
                <a:lnTo>
                  <a:pt x="20" y="124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2"/>
                </a:lnTo>
                <a:lnTo>
                  <a:pt x="20" y="122"/>
                </a:lnTo>
                <a:lnTo>
                  <a:pt x="21" y="123"/>
                </a:lnTo>
                <a:lnTo>
                  <a:pt x="22" y="124"/>
                </a:lnTo>
                <a:lnTo>
                  <a:pt x="23" y="126"/>
                </a:lnTo>
                <a:lnTo>
                  <a:pt x="24" y="126"/>
                </a:lnTo>
                <a:lnTo>
                  <a:pt x="24" y="126"/>
                </a:lnTo>
                <a:lnTo>
                  <a:pt x="26" y="129"/>
                </a:lnTo>
                <a:lnTo>
                  <a:pt x="27" y="129"/>
                </a:lnTo>
                <a:lnTo>
                  <a:pt x="28" y="128"/>
                </a:lnTo>
                <a:lnTo>
                  <a:pt x="32" y="127"/>
                </a:lnTo>
                <a:lnTo>
                  <a:pt x="33" y="126"/>
                </a:lnTo>
                <a:lnTo>
                  <a:pt x="34" y="126"/>
                </a:lnTo>
                <a:lnTo>
                  <a:pt x="34" y="126"/>
                </a:lnTo>
                <a:lnTo>
                  <a:pt x="35" y="125"/>
                </a:lnTo>
                <a:lnTo>
                  <a:pt x="36" y="125"/>
                </a:lnTo>
                <a:lnTo>
                  <a:pt x="36" y="125"/>
                </a:lnTo>
                <a:lnTo>
                  <a:pt x="36" y="125"/>
                </a:lnTo>
                <a:lnTo>
                  <a:pt x="37" y="124"/>
                </a:lnTo>
                <a:lnTo>
                  <a:pt x="38" y="124"/>
                </a:lnTo>
                <a:lnTo>
                  <a:pt x="38" y="124"/>
                </a:lnTo>
                <a:lnTo>
                  <a:pt x="39" y="124"/>
                </a:lnTo>
                <a:lnTo>
                  <a:pt x="39" y="124"/>
                </a:lnTo>
                <a:lnTo>
                  <a:pt x="39" y="123"/>
                </a:lnTo>
                <a:lnTo>
                  <a:pt x="41" y="123"/>
                </a:lnTo>
                <a:lnTo>
                  <a:pt x="42" y="123"/>
                </a:lnTo>
                <a:lnTo>
                  <a:pt x="43" y="123"/>
                </a:lnTo>
                <a:lnTo>
                  <a:pt x="43" y="122"/>
                </a:lnTo>
                <a:lnTo>
                  <a:pt x="45" y="122"/>
                </a:lnTo>
                <a:lnTo>
                  <a:pt x="45" y="121"/>
                </a:lnTo>
                <a:lnTo>
                  <a:pt x="45" y="121"/>
                </a:lnTo>
                <a:lnTo>
                  <a:pt x="45" y="121"/>
                </a:lnTo>
                <a:lnTo>
                  <a:pt x="44" y="120"/>
                </a:lnTo>
                <a:lnTo>
                  <a:pt x="44" y="117"/>
                </a:lnTo>
                <a:lnTo>
                  <a:pt x="43" y="114"/>
                </a:lnTo>
                <a:lnTo>
                  <a:pt x="43" y="111"/>
                </a:lnTo>
                <a:lnTo>
                  <a:pt x="43" y="111"/>
                </a:lnTo>
                <a:lnTo>
                  <a:pt x="43" y="111"/>
                </a:lnTo>
                <a:lnTo>
                  <a:pt x="43" y="110"/>
                </a:lnTo>
                <a:lnTo>
                  <a:pt x="43" y="110"/>
                </a:lnTo>
                <a:lnTo>
                  <a:pt x="43" y="110"/>
                </a:lnTo>
                <a:lnTo>
                  <a:pt x="43" y="110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2" y="108"/>
                </a:lnTo>
                <a:lnTo>
                  <a:pt x="42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6"/>
                </a:lnTo>
                <a:lnTo>
                  <a:pt x="43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5"/>
                </a:lnTo>
                <a:lnTo>
                  <a:pt x="44" y="105"/>
                </a:lnTo>
                <a:lnTo>
                  <a:pt x="44" y="105"/>
                </a:lnTo>
                <a:lnTo>
                  <a:pt x="44" y="104"/>
                </a:lnTo>
                <a:lnTo>
                  <a:pt x="44" y="104"/>
                </a:lnTo>
                <a:lnTo>
                  <a:pt x="45" y="104"/>
                </a:lnTo>
                <a:lnTo>
                  <a:pt x="45" y="103"/>
                </a:lnTo>
                <a:lnTo>
                  <a:pt x="44" y="103"/>
                </a:lnTo>
                <a:lnTo>
                  <a:pt x="44" y="103"/>
                </a:lnTo>
                <a:lnTo>
                  <a:pt x="45" y="103"/>
                </a:lnTo>
                <a:lnTo>
                  <a:pt x="45" y="102"/>
                </a:lnTo>
                <a:lnTo>
                  <a:pt x="44" y="102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4" y="100"/>
                </a:lnTo>
                <a:lnTo>
                  <a:pt x="43" y="100"/>
                </a:lnTo>
                <a:lnTo>
                  <a:pt x="43" y="100"/>
                </a:lnTo>
                <a:lnTo>
                  <a:pt x="43" y="99"/>
                </a:lnTo>
                <a:lnTo>
                  <a:pt x="43" y="99"/>
                </a:lnTo>
                <a:lnTo>
                  <a:pt x="43" y="98"/>
                </a:lnTo>
                <a:lnTo>
                  <a:pt x="42" y="97"/>
                </a:lnTo>
                <a:lnTo>
                  <a:pt x="42" y="97"/>
                </a:lnTo>
                <a:lnTo>
                  <a:pt x="41" y="96"/>
                </a:lnTo>
                <a:lnTo>
                  <a:pt x="41" y="96"/>
                </a:lnTo>
                <a:lnTo>
                  <a:pt x="41" y="96"/>
                </a:lnTo>
                <a:lnTo>
                  <a:pt x="41" y="95"/>
                </a:lnTo>
                <a:lnTo>
                  <a:pt x="41" y="95"/>
                </a:lnTo>
                <a:lnTo>
                  <a:pt x="40" y="95"/>
                </a:lnTo>
                <a:lnTo>
                  <a:pt x="40" y="94"/>
                </a:lnTo>
                <a:lnTo>
                  <a:pt x="40" y="94"/>
                </a:lnTo>
                <a:lnTo>
                  <a:pt x="41" y="94"/>
                </a:lnTo>
                <a:lnTo>
                  <a:pt x="41" y="93"/>
                </a:lnTo>
                <a:lnTo>
                  <a:pt x="41" y="93"/>
                </a:lnTo>
                <a:lnTo>
                  <a:pt x="41" y="92"/>
                </a:lnTo>
                <a:lnTo>
                  <a:pt x="41" y="92"/>
                </a:lnTo>
                <a:lnTo>
                  <a:pt x="41" y="92"/>
                </a:lnTo>
                <a:lnTo>
                  <a:pt x="42" y="92"/>
                </a:lnTo>
                <a:lnTo>
                  <a:pt x="42" y="91"/>
                </a:lnTo>
                <a:lnTo>
                  <a:pt x="43" y="91"/>
                </a:lnTo>
                <a:lnTo>
                  <a:pt x="42" y="91"/>
                </a:lnTo>
                <a:lnTo>
                  <a:pt x="42" y="91"/>
                </a:lnTo>
                <a:lnTo>
                  <a:pt x="42" y="91"/>
                </a:lnTo>
                <a:lnTo>
                  <a:pt x="42" y="90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5" y="89"/>
                </a:lnTo>
                <a:lnTo>
                  <a:pt x="45" y="88"/>
                </a:lnTo>
                <a:lnTo>
                  <a:pt x="45" y="88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6" y="87"/>
                </a:lnTo>
                <a:lnTo>
                  <a:pt x="47" y="87"/>
                </a:lnTo>
                <a:lnTo>
                  <a:pt x="47" y="86"/>
                </a:lnTo>
                <a:lnTo>
                  <a:pt x="48" y="86"/>
                </a:lnTo>
                <a:lnTo>
                  <a:pt x="48" y="86"/>
                </a:lnTo>
                <a:lnTo>
                  <a:pt x="48" y="86"/>
                </a:lnTo>
                <a:lnTo>
                  <a:pt x="49" y="86"/>
                </a:lnTo>
                <a:lnTo>
                  <a:pt x="49" y="86"/>
                </a:lnTo>
                <a:lnTo>
                  <a:pt x="50" y="86"/>
                </a:lnTo>
                <a:lnTo>
                  <a:pt x="50" y="86"/>
                </a:lnTo>
                <a:lnTo>
                  <a:pt x="51" y="85"/>
                </a:lnTo>
                <a:lnTo>
                  <a:pt x="52" y="85"/>
                </a:lnTo>
                <a:lnTo>
                  <a:pt x="52" y="85"/>
                </a:lnTo>
                <a:lnTo>
                  <a:pt x="53" y="85"/>
                </a:lnTo>
                <a:lnTo>
                  <a:pt x="53" y="84"/>
                </a:lnTo>
                <a:lnTo>
                  <a:pt x="53" y="83"/>
                </a:lnTo>
                <a:lnTo>
                  <a:pt x="50" y="70"/>
                </a:lnTo>
                <a:lnTo>
                  <a:pt x="49" y="70"/>
                </a:lnTo>
                <a:lnTo>
                  <a:pt x="49" y="70"/>
                </a:lnTo>
                <a:lnTo>
                  <a:pt x="48" y="70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67"/>
                </a:lnTo>
                <a:lnTo>
                  <a:pt x="48" y="67"/>
                </a:lnTo>
                <a:lnTo>
                  <a:pt x="48" y="66"/>
                </a:lnTo>
                <a:lnTo>
                  <a:pt x="48" y="66"/>
                </a:lnTo>
                <a:lnTo>
                  <a:pt x="49" y="66"/>
                </a:lnTo>
                <a:lnTo>
                  <a:pt x="49" y="65"/>
                </a:lnTo>
                <a:lnTo>
                  <a:pt x="49" y="64"/>
                </a:lnTo>
                <a:lnTo>
                  <a:pt x="48" y="64"/>
                </a:lnTo>
                <a:lnTo>
                  <a:pt x="48" y="63"/>
                </a:lnTo>
                <a:lnTo>
                  <a:pt x="47" y="63"/>
                </a:lnTo>
                <a:lnTo>
                  <a:pt x="47" y="62"/>
                </a:lnTo>
                <a:lnTo>
                  <a:pt x="47" y="62"/>
                </a:lnTo>
                <a:lnTo>
                  <a:pt x="46" y="61"/>
                </a:lnTo>
                <a:lnTo>
                  <a:pt x="46" y="60"/>
                </a:lnTo>
                <a:lnTo>
                  <a:pt x="45" y="59"/>
                </a:lnTo>
                <a:lnTo>
                  <a:pt x="45" y="57"/>
                </a:lnTo>
                <a:lnTo>
                  <a:pt x="44" y="57"/>
                </a:lnTo>
                <a:lnTo>
                  <a:pt x="44" y="56"/>
                </a:lnTo>
                <a:lnTo>
                  <a:pt x="44" y="55"/>
                </a:lnTo>
                <a:lnTo>
                  <a:pt x="44" y="55"/>
                </a:lnTo>
                <a:lnTo>
                  <a:pt x="44" y="54"/>
                </a:lnTo>
                <a:lnTo>
                  <a:pt x="44" y="54"/>
                </a:lnTo>
                <a:lnTo>
                  <a:pt x="44" y="53"/>
                </a:lnTo>
                <a:lnTo>
                  <a:pt x="44" y="53"/>
                </a:lnTo>
                <a:lnTo>
                  <a:pt x="44" y="52"/>
                </a:lnTo>
                <a:lnTo>
                  <a:pt x="44" y="52"/>
                </a:lnTo>
                <a:lnTo>
                  <a:pt x="44" y="51"/>
                </a:lnTo>
                <a:lnTo>
                  <a:pt x="44" y="51"/>
                </a:lnTo>
                <a:lnTo>
                  <a:pt x="43" y="50"/>
                </a:lnTo>
                <a:lnTo>
                  <a:pt x="43" y="50"/>
                </a:lnTo>
                <a:lnTo>
                  <a:pt x="42" y="50"/>
                </a:lnTo>
                <a:lnTo>
                  <a:pt x="41" y="49"/>
                </a:lnTo>
                <a:lnTo>
                  <a:pt x="41" y="49"/>
                </a:lnTo>
                <a:lnTo>
                  <a:pt x="40" y="49"/>
                </a:lnTo>
                <a:lnTo>
                  <a:pt x="40" y="49"/>
                </a:lnTo>
                <a:lnTo>
                  <a:pt x="39" y="48"/>
                </a:lnTo>
                <a:lnTo>
                  <a:pt x="38" y="48"/>
                </a:lnTo>
                <a:lnTo>
                  <a:pt x="38" y="48"/>
                </a:lnTo>
                <a:lnTo>
                  <a:pt x="37" y="48"/>
                </a:lnTo>
                <a:lnTo>
                  <a:pt x="37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5" y="47"/>
                </a:lnTo>
                <a:lnTo>
                  <a:pt x="34" y="47"/>
                </a:lnTo>
                <a:lnTo>
                  <a:pt x="34" y="47"/>
                </a:lnTo>
                <a:lnTo>
                  <a:pt x="33" y="47"/>
                </a:lnTo>
                <a:lnTo>
                  <a:pt x="33" y="46"/>
                </a:lnTo>
                <a:lnTo>
                  <a:pt x="33" y="46"/>
                </a:lnTo>
                <a:lnTo>
                  <a:pt x="32" y="46"/>
                </a:lnTo>
                <a:lnTo>
                  <a:pt x="32" y="46"/>
                </a:lnTo>
                <a:lnTo>
                  <a:pt x="31" y="47"/>
                </a:lnTo>
                <a:lnTo>
                  <a:pt x="31" y="47"/>
                </a:lnTo>
                <a:lnTo>
                  <a:pt x="30" y="47"/>
                </a:lnTo>
                <a:lnTo>
                  <a:pt x="29" y="47"/>
                </a:lnTo>
                <a:lnTo>
                  <a:pt x="29" y="46"/>
                </a:lnTo>
                <a:lnTo>
                  <a:pt x="29" y="46"/>
                </a:lnTo>
                <a:lnTo>
                  <a:pt x="28" y="45"/>
                </a:lnTo>
                <a:lnTo>
                  <a:pt x="28" y="44"/>
                </a:lnTo>
                <a:lnTo>
                  <a:pt x="27" y="43"/>
                </a:lnTo>
                <a:lnTo>
                  <a:pt x="27" y="43"/>
                </a:lnTo>
                <a:lnTo>
                  <a:pt x="27" y="42"/>
                </a:lnTo>
                <a:lnTo>
                  <a:pt x="27" y="42"/>
                </a:lnTo>
                <a:lnTo>
                  <a:pt x="26" y="42"/>
                </a:lnTo>
                <a:lnTo>
                  <a:pt x="26" y="41"/>
                </a:lnTo>
                <a:lnTo>
                  <a:pt x="26" y="41"/>
                </a:lnTo>
                <a:lnTo>
                  <a:pt x="26" y="41"/>
                </a:lnTo>
                <a:lnTo>
                  <a:pt x="26" y="40"/>
                </a:lnTo>
                <a:lnTo>
                  <a:pt x="26" y="40"/>
                </a:lnTo>
                <a:lnTo>
                  <a:pt x="26" y="40"/>
                </a:lnTo>
                <a:lnTo>
                  <a:pt x="26" y="40"/>
                </a:lnTo>
                <a:lnTo>
                  <a:pt x="26" y="39"/>
                </a:lnTo>
                <a:lnTo>
                  <a:pt x="27" y="39"/>
                </a:lnTo>
                <a:lnTo>
                  <a:pt x="27" y="38"/>
                </a:lnTo>
                <a:lnTo>
                  <a:pt x="27" y="37"/>
                </a:lnTo>
                <a:lnTo>
                  <a:pt x="27" y="36"/>
                </a:lnTo>
                <a:lnTo>
                  <a:pt x="28" y="35"/>
                </a:lnTo>
                <a:lnTo>
                  <a:pt x="28" y="35"/>
                </a:lnTo>
                <a:lnTo>
                  <a:pt x="28" y="34"/>
                </a:lnTo>
                <a:lnTo>
                  <a:pt x="28" y="34"/>
                </a:lnTo>
                <a:lnTo>
                  <a:pt x="28" y="33"/>
                </a:lnTo>
                <a:lnTo>
                  <a:pt x="28" y="33"/>
                </a:lnTo>
                <a:lnTo>
                  <a:pt x="28" y="32"/>
                </a:ln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28" y="31"/>
                </a:lnTo>
                <a:lnTo>
                  <a:pt x="28" y="31"/>
                </a:lnTo>
                <a:lnTo>
                  <a:pt x="28" y="30"/>
                </a:lnTo>
                <a:lnTo>
                  <a:pt x="27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9"/>
                </a:ln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3" y="27"/>
                </a:lnTo>
                <a:lnTo>
                  <a:pt x="23" y="27"/>
                </a:lnTo>
                <a:lnTo>
                  <a:pt x="22" y="27"/>
                </a:lnTo>
                <a:lnTo>
                  <a:pt x="22" y="26"/>
                </a:lnTo>
                <a:lnTo>
                  <a:pt x="22" y="26"/>
                </a:lnTo>
                <a:lnTo>
                  <a:pt x="22" y="25"/>
                </a:lnTo>
                <a:lnTo>
                  <a:pt x="22" y="25"/>
                </a:lnTo>
                <a:lnTo>
                  <a:pt x="22" y="24"/>
                </a:lnTo>
                <a:lnTo>
                  <a:pt x="21" y="24"/>
                </a:lnTo>
                <a:lnTo>
                  <a:pt x="21" y="23"/>
                </a:lnTo>
                <a:lnTo>
                  <a:pt x="21" y="23"/>
                </a:lnTo>
                <a:lnTo>
                  <a:pt x="21" y="22"/>
                </a:lnTo>
                <a:lnTo>
                  <a:pt x="21" y="22"/>
                </a:lnTo>
                <a:lnTo>
                  <a:pt x="21" y="21"/>
                </a:lnTo>
                <a:lnTo>
                  <a:pt x="21" y="21"/>
                </a:lnTo>
                <a:lnTo>
                  <a:pt x="21" y="20"/>
                </a:lnTo>
                <a:lnTo>
                  <a:pt x="21" y="20"/>
                </a:lnTo>
                <a:lnTo>
                  <a:pt x="21" y="19"/>
                </a:lnTo>
                <a:lnTo>
                  <a:pt x="21" y="19"/>
                </a:lnTo>
                <a:lnTo>
                  <a:pt x="21" y="18"/>
                </a:lnTo>
                <a:lnTo>
                  <a:pt x="21" y="18"/>
                </a:lnTo>
                <a:lnTo>
                  <a:pt x="21" y="17"/>
                </a:lnTo>
                <a:lnTo>
                  <a:pt x="22" y="18"/>
                </a:lnTo>
                <a:lnTo>
                  <a:pt x="22" y="17"/>
                </a:lnTo>
                <a:lnTo>
                  <a:pt x="22" y="17"/>
                </a:lnTo>
                <a:lnTo>
                  <a:pt x="23" y="17"/>
                </a:lnTo>
                <a:lnTo>
                  <a:pt x="23" y="17"/>
                </a:lnTo>
                <a:lnTo>
                  <a:pt x="23" y="16"/>
                </a:lnTo>
                <a:lnTo>
                  <a:pt x="23" y="15"/>
                </a:lnTo>
                <a:lnTo>
                  <a:pt x="24" y="15"/>
                </a:lnTo>
                <a:lnTo>
                  <a:pt x="24" y="14"/>
                </a:lnTo>
                <a:lnTo>
                  <a:pt x="24" y="14"/>
                </a:lnTo>
                <a:lnTo>
                  <a:pt x="25" y="14"/>
                </a:lnTo>
                <a:lnTo>
                  <a:pt x="25" y="13"/>
                </a:lnTo>
                <a:lnTo>
                  <a:pt x="26" y="13"/>
                </a:lnTo>
                <a:lnTo>
                  <a:pt x="26" y="13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6" y="13"/>
                </a:lnTo>
                <a:lnTo>
                  <a:pt x="27" y="13"/>
                </a:lnTo>
                <a:lnTo>
                  <a:pt x="26" y="13"/>
                </a:lnTo>
                <a:lnTo>
                  <a:pt x="26" y="12"/>
                </a:lnTo>
                <a:lnTo>
                  <a:pt x="26" y="12"/>
                </a:lnTo>
                <a:lnTo>
                  <a:pt x="26" y="12"/>
                </a:lnTo>
                <a:lnTo>
                  <a:pt x="25" y="12"/>
                </a:lnTo>
                <a:lnTo>
                  <a:pt x="25" y="12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0"/>
                </a:lnTo>
                <a:lnTo>
                  <a:pt x="23" y="10"/>
                </a:lnTo>
                <a:lnTo>
                  <a:pt x="22" y="10"/>
                </a:lnTo>
                <a:lnTo>
                  <a:pt x="22" y="10"/>
                </a:lnTo>
                <a:lnTo>
                  <a:pt x="21" y="9"/>
                </a:lnTo>
                <a:lnTo>
                  <a:pt x="21" y="9"/>
                </a:lnTo>
                <a:lnTo>
                  <a:pt x="21" y="8"/>
                </a:lnTo>
                <a:lnTo>
                  <a:pt x="21" y="8"/>
                </a:lnTo>
                <a:lnTo>
                  <a:pt x="21" y="7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21" y="5"/>
                </a:lnTo>
                <a:lnTo>
                  <a:pt x="22" y="5"/>
                </a:lnTo>
                <a:lnTo>
                  <a:pt x="22" y="5"/>
                </a:lnTo>
                <a:lnTo>
                  <a:pt x="22" y="6"/>
                </a:lnTo>
                <a:lnTo>
                  <a:pt x="23" y="6"/>
                </a:lnTo>
                <a:lnTo>
                  <a:pt x="23" y="5"/>
                </a:lnTo>
                <a:lnTo>
                  <a:pt x="23" y="5"/>
                </a:lnTo>
                <a:lnTo>
                  <a:pt x="23" y="5"/>
                </a:lnTo>
                <a:lnTo>
                  <a:pt x="23" y="4"/>
                </a:lnTo>
                <a:lnTo>
                  <a:pt x="24" y="3"/>
                </a:lnTo>
                <a:lnTo>
                  <a:pt x="23" y="3"/>
                </a:lnTo>
                <a:lnTo>
                  <a:pt x="23" y="3"/>
                </a:lnTo>
                <a:lnTo>
                  <a:pt x="23" y="2"/>
                </a:lnTo>
                <a:lnTo>
                  <a:pt x="23" y="2"/>
                </a:lnTo>
                <a:lnTo>
                  <a:pt x="24" y="2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6" name="Freeform 364">
            <a:extLst>
              <a:ext uri="{FF2B5EF4-FFF2-40B4-BE49-F238E27FC236}">
                <a16:creationId xmlns:a16="http://schemas.microsoft.com/office/drawing/2014/main" xmlns="" id="{C36134C1-791D-4CAE-81B3-77053CC725BA}"/>
              </a:ext>
            </a:extLst>
          </p:cNvPr>
          <p:cNvSpPr>
            <a:spLocks/>
          </p:cNvSpPr>
          <p:nvPr/>
        </p:nvSpPr>
        <p:spPr bwMode="auto">
          <a:xfrm>
            <a:off x="7599363" y="2484438"/>
            <a:ext cx="1531938" cy="1617663"/>
          </a:xfrm>
          <a:custGeom>
            <a:avLst/>
            <a:gdLst>
              <a:gd name="T0" fmla="*/ 920 w 965"/>
              <a:gd name="T1" fmla="*/ 311 h 1019"/>
              <a:gd name="T2" fmla="*/ 896 w 965"/>
              <a:gd name="T3" fmla="*/ 287 h 1019"/>
              <a:gd name="T4" fmla="*/ 879 w 965"/>
              <a:gd name="T5" fmla="*/ 256 h 1019"/>
              <a:gd name="T6" fmla="*/ 904 w 965"/>
              <a:gd name="T7" fmla="*/ 229 h 1019"/>
              <a:gd name="T8" fmla="*/ 915 w 965"/>
              <a:gd name="T9" fmla="*/ 157 h 1019"/>
              <a:gd name="T10" fmla="*/ 895 w 965"/>
              <a:gd name="T11" fmla="*/ 106 h 1019"/>
              <a:gd name="T12" fmla="*/ 856 w 965"/>
              <a:gd name="T13" fmla="*/ 53 h 1019"/>
              <a:gd name="T14" fmla="*/ 786 w 965"/>
              <a:gd name="T15" fmla="*/ 21 h 1019"/>
              <a:gd name="T16" fmla="*/ 718 w 965"/>
              <a:gd name="T17" fmla="*/ 28 h 1019"/>
              <a:gd name="T18" fmla="*/ 645 w 965"/>
              <a:gd name="T19" fmla="*/ 86 h 1019"/>
              <a:gd name="T20" fmla="*/ 618 w 965"/>
              <a:gd name="T21" fmla="*/ 65 h 1019"/>
              <a:gd name="T22" fmla="*/ 571 w 965"/>
              <a:gd name="T23" fmla="*/ 22 h 1019"/>
              <a:gd name="T24" fmla="*/ 517 w 965"/>
              <a:gd name="T25" fmla="*/ 48 h 1019"/>
              <a:gd name="T26" fmla="*/ 434 w 965"/>
              <a:gd name="T27" fmla="*/ 97 h 1019"/>
              <a:gd name="T28" fmla="*/ 375 w 965"/>
              <a:gd name="T29" fmla="*/ 92 h 1019"/>
              <a:gd name="T30" fmla="*/ 293 w 965"/>
              <a:gd name="T31" fmla="*/ 100 h 1019"/>
              <a:gd name="T32" fmla="*/ 297 w 965"/>
              <a:gd name="T33" fmla="*/ 166 h 1019"/>
              <a:gd name="T34" fmla="*/ 234 w 965"/>
              <a:gd name="T35" fmla="*/ 214 h 1019"/>
              <a:gd name="T36" fmla="*/ 164 w 965"/>
              <a:gd name="T37" fmla="*/ 242 h 1019"/>
              <a:gd name="T38" fmla="*/ 110 w 965"/>
              <a:gd name="T39" fmla="*/ 168 h 1019"/>
              <a:gd name="T40" fmla="*/ 71 w 965"/>
              <a:gd name="T41" fmla="*/ 207 h 1019"/>
              <a:gd name="T42" fmla="*/ 34 w 965"/>
              <a:gd name="T43" fmla="*/ 241 h 1019"/>
              <a:gd name="T44" fmla="*/ 29 w 965"/>
              <a:gd name="T45" fmla="*/ 314 h 1019"/>
              <a:gd name="T46" fmla="*/ 28 w 965"/>
              <a:gd name="T47" fmla="*/ 343 h 1019"/>
              <a:gd name="T48" fmla="*/ 28 w 965"/>
              <a:gd name="T49" fmla="*/ 391 h 1019"/>
              <a:gd name="T50" fmla="*/ 36 w 965"/>
              <a:gd name="T51" fmla="*/ 444 h 1019"/>
              <a:gd name="T52" fmla="*/ 33 w 965"/>
              <a:gd name="T53" fmla="*/ 486 h 1019"/>
              <a:gd name="T54" fmla="*/ 41 w 965"/>
              <a:gd name="T55" fmla="*/ 515 h 1019"/>
              <a:gd name="T56" fmla="*/ 41 w 965"/>
              <a:gd name="T57" fmla="*/ 575 h 1019"/>
              <a:gd name="T58" fmla="*/ 65 w 965"/>
              <a:gd name="T59" fmla="*/ 622 h 1019"/>
              <a:gd name="T60" fmla="*/ 66 w 965"/>
              <a:gd name="T61" fmla="*/ 678 h 1019"/>
              <a:gd name="T62" fmla="*/ 83 w 965"/>
              <a:gd name="T63" fmla="*/ 685 h 1019"/>
              <a:gd name="T64" fmla="*/ 127 w 965"/>
              <a:gd name="T65" fmla="*/ 664 h 1019"/>
              <a:gd name="T66" fmla="*/ 175 w 965"/>
              <a:gd name="T67" fmla="*/ 634 h 1019"/>
              <a:gd name="T68" fmla="*/ 210 w 965"/>
              <a:gd name="T69" fmla="*/ 606 h 1019"/>
              <a:gd name="T70" fmla="*/ 261 w 965"/>
              <a:gd name="T71" fmla="*/ 595 h 1019"/>
              <a:gd name="T72" fmla="*/ 285 w 965"/>
              <a:gd name="T73" fmla="*/ 627 h 1019"/>
              <a:gd name="T74" fmla="*/ 327 w 965"/>
              <a:gd name="T75" fmla="*/ 649 h 1019"/>
              <a:gd name="T76" fmla="*/ 384 w 965"/>
              <a:gd name="T77" fmla="*/ 644 h 1019"/>
              <a:gd name="T78" fmla="*/ 439 w 965"/>
              <a:gd name="T79" fmla="*/ 681 h 1019"/>
              <a:gd name="T80" fmla="*/ 548 w 965"/>
              <a:gd name="T81" fmla="*/ 725 h 1019"/>
              <a:gd name="T82" fmla="*/ 610 w 965"/>
              <a:gd name="T83" fmla="*/ 746 h 1019"/>
              <a:gd name="T84" fmla="*/ 657 w 965"/>
              <a:gd name="T85" fmla="*/ 757 h 1019"/>
              <a:gd name="T86" fmla="*/ 691 w 965"/>
              <a:gd name="T87" fmla="*/ 777 h 1019"/>
              <a:gd name="T88" fmla="*/ 683 w 965"/>
              <a:gd name="T89" fmla="*/ 821 h 1019"/>
              <a:gd name="T90" fmla="*/ 660 w 965"/>
              <a:gd name="T91" fmla="*/ 860 h 1019"/>
              <a:gd name="T92" fmla="*/ 628 w 965"/>
              <a:gd name="T93" fmla="*/ 895 h 1019"/>
              <a:gd name="T94" fmla="*/ 645 w 965"/>
              <a:gd name="T95" fmla="*/ 940 h 1019"/>
              <a:gd name="T96" fmla="*/ 725 w 965"/>
              <a:gd name="T97" fmla="*/ 1016 h 1019"/>
              <a:gd name="T98" fmla="*/ 762 w 965"/>
              <a:gd name="T99" fmla="*/ 972 h 1019"/>
              <a:gd name="T100" fmla="*/ 771 w 965"/>
              <a:gd name="T101" fmla="*/ 921 h 1019"/>
              <a:gd name="T102" fmla="*/ 777 w 965"/>
              <a:gd name="T103" fmla="*/ 867 h 1019"/>
              <a:gd name="T104" fmla="*/ 791 w 965"/>
              <a:gd name="T105" fmla="*/ 812 h 1019"/>
              <a:gd name="T106" fmla="*/ 806 w 965"/>
              <a:gd name="T107" fmla="*/ 758 h 1019"/>
              <a:gd name="T108" fmla="*/ 793 w 965"/>
              <a:gd name="T109" fmla="*/ 701 h 1019"/>
              <a:gd name="T110" fmla="*/ 786 w 965"/>
              <a:gd name="T111" fmla="*/ 636 h 1019"/>
              <a:gd name="T112" fmla="*/ 797 w 965"/>
              <a:gd name="T113" fmla="*/ 578 h 1019"/>
              <a:gd name="T114" fmla="*/ 802 w 965"/>
              <a:gd name="T115" fmla="*/ 529 h 1019"/>
              <a:gd name="T116" fmla="*/ 800 w 965"/>
              <a:gd name="T117" fmla="*/ 488 h 1019"/>
              <a:gd name="T118" fmla="*/ 856 w 965"/>
              <a:gd name="T119" fmla="*/ 460 h 1019"/>
              <a:gd name="T120" fmla="*/ 892 w 965"/>
              <a:gd name="T121" fmla="*/ 425 h 1019"/>
              <a:gd name="T122" fmla="*/ 921 w 965"/>
              <a:gd name="T123" fmla="*/ 384 h 1019"/>
              <a:gd name="T124" fmla="*/ 947 w 965"/>
              <a:gd name="T125" fmla="*/ 336 h 10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5" h="1019">
                <a:moveTo>
                  <a:pt x="965" y="303"/>
                </a:moveTo>
                <a:lnTo>
                  <a:pt x="964" y="303"/>
                </a:lnTo>
                <a:lnTo>
                  <a:pt x="964" y="303"/>
                </a:lnTo>
                <a:lnTo>
                  <a:pt x="963" y="303"/>
                </a:lnTo>
                <a:lnTo>
                  <a:pt x="963" y="303"/>
                </a:lnTo>
                <a:lnTo>
                  <a:pt x="962" y="304"/>
                </a:lnTo>
                <a:lnTo>
                  <a:pt x="962" y="304"/>
                </a:lnTo>
                <a:lnTo>
                  <a:pt x="961" y="304"/>
                </a:lnTo>
                <a:lnTo>
                  <a:pt x="961" y="305"/>
                </a:lnTo>
                <a:lnTo>
                  <a:pt x="960" y="306"/>
                </a:lnTo>
                <a:lnTo>
                  <a:pt x="960" y="306"/>
                </a:lnTo>
                <a:lnTo>
                  <a:pt x="959" y="306"/>
                </a:lnTo>
                <a:lnTo>
                  <a:pt x="959" y="307"/>
                </a:lnTo>
                <a:lnTo>
                  <a:pt x="958" y="307"/>
                </a:lnTo>
                <a:lnTo>
                  <a:pt x="957" y="308"/>
                </a:lnTo>
                <a:lnTo>
                  <a:pt x="955" y="310"/>
                </a:lnTo>
                <a:lnTo>
                  <a:pt x="954" y="311"/>
                </a:lnTo>
                <a:lnTo>
                  <a:pt x="954" y="311"/>
                </a:lnTo>
                <a:lnTo>
                  <a:pt x="952" y="311"/>
                </a:lnTo>
                <a:lnTo>
                  <a:pt x="951" y="311"/>
                </a:lnTo>
                <a:lnTo>
                  <a:pt x="950" y="311"/>
                </a:lnTo>
                <a:lnTo>
                  <a:pt x="950" y="311"/>
                </a:lnTo>
                <a:lnTo>
                  <a:pt x="949" y="311"/>
                </a:lnTo>
                <a:lnTo>
                  <a:pt x="948" y="311"/>
                </a:lnTo>
                <a:lnTo>
                  <a:pt x="948" y="311"/>
                </a:lnTo>
                <a:lnTo>
                  <a:pt x="948" y="312"/>
                </a:lnTo>
                <a:lnTo>
                  <a:pt x="947" y="312"/>
                </a:lnTo>
                <a:lnTo>
                  <a:pt x="947" y="312"/>
                </a:lnTo>
                <a:lnTo>
                  <a:pt x="947" y="313"/>
                </a:lnTo>
                <a:lnTo>
                  <a:pt x="947" y="313"/>
                </a:lnTo>
                <a:lnTo>
                  <a:pt x="947" y="314"/>
                </a:lnTo>
                <a:lnTo>
                  <a:pt x="947" y="314"/>
                </a:lnTo>
                <a:lnTo>
                  <a:pt x="947" y="314"/>
                </a:lnTo>
                <a:lnTo>
                  <a:pt x="946" y="314"/>
                </a:lnTo>
                <a:lnTo>
                  <a:pt x="946" y="314"/>
                </a:lnTo>
                <a:lnTo>
                  <a:pt x="946" y="314"/>
                </a:lnTo>
                <a:lnTo>
                  <a:pt x="945" y="314"/>
                </a:lnTo>
                <a:lnTo>
                  <a:pt x="945" y="314"/>
                </a:lnTo>
                <a:lnTo>
                  <a:pt x="944" y="314"/>
                </a:lnTo>
                <a:lnTo>
                  <a:pt x="944" y="314"/>
                </a:lnTo>
                <a:lnTo>
                  <a:pt x="943" y="314"/>
                </a:lnTo>
                <a:lnTo>
                  <a:pt x="943" y="314"/>
                </a:lnTo>
                <a:lnTo>
                  <a:pt x="943" y="314"/>
                </a:lnTo>
                <a:lnTo>
                  <a:pt x="942" y="314"/>
                </a:lnTo>
                <a:lnTo>
                  <a:pt x="942" y="314"/>
                </a:lnTo>
                <a:lnTo>
                  <a:pt x="942" y="314"/>
                </a:lnTo>
                <a:lnTo>
                  <a:pt x="942" y="313"/>
                </a:lnTo>
                <a:lnTo>
                  <a:pt x="941" y="313"/>
                </a:lnTo>
                <a:lnTo>
                  <a:pt x="941" y="313"/>
                </a:lnTo>
                <a:lnTo>
                  <a:pt x="940" y="314"/>
                </a:lnTo>
                <a:lnTo>
                  <a:pt x="941" y="314"/>
                </a:lnTo>
                <a:lnTo>
                  <a:pt x="941" y="314"/>
                </a:lnTo>
                <a:lnTo>
                  <a:pt x="940" y="314"/>
                </a:lnTo>
                <a:lnTo>
                  <a:pt x="940" y="314"/>
                </a:lnTo>
                <a:lnTo>
                  <a:pt x="940" y="314"/>
                </a:lnTo>
                <a:lnTo>
                  <a:pt x="940" y="314"/>
                </a:lnTo>
                <a:lnTo>
                  <a:pt x="939" y="314"/>
                </a:lnTo>
                <a:lnTo>
                  <a:pt x="939" y="313"/>
                </a:lnTo>
                <a:lnTo>
                  <a:pt x="939" y="313"/>
                </a:lnTo>
                <a:lnTo>
                  <a:pt x="940" y="313"/>
                </a:lnTo>
                <a:lnTo>
                  <a:pt x="940" y="312"/>
                </a:lnTo>
                <a:lnTo>
                  <a:pt x="939" y="312"/>
                </a:lnTo>
                <a:lnTo>
                  <a:pt x="939" y="312"/>
                </a:lnTo>
                <a:lnTo>
                  <a:pt x="939" y="312"/>
                </a:lnTo>
                <a:lnTo>
                  <a:pt x="938" y="312"/>
                </a:lnTo>
                <a:lnTo>
                  <a:pt x="938" y="313"/>
                </a:lnTo>
                <a:lnTo>
                  <a:pt x="938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7" y="313"/>
                </a:lnTo>
                <a:lnTo>
                  <a:pt x="936" y="313"/>
                </a:lnTo>
                <a:lnTo>
                  <a:pt x="936" y="312"/>
                </a:lnTo>
                <a:lnTo>
                  <a:pt x="935" y="312"/>
                </a:lnTo>
                <a:lnTo>
                  <a:pt x="935" y="312"/>
                </a:lnTo>
                <a:lnTo>
                  <a:pt x="935" y="311"/>
                </a:lnTo>
                <a:lnTo>
                  <a:pt x="935" y="311"/>
                </a:lnTo>
                <a:lnTo>
                  <a:pt x="935" y="311"/>
                </a:lnTo>
                <a:lnTo>
                  <a:pt x="934" y="311"/>
                </a:lnTo>
                <a:lnTo>
                  <a:pt x="934" y="311"/>
                </a:lnTo>
                <a:lnTo>
                  <a:pt x="934" y="311"/>
                </a:lnTo>
                <a:lnTo>
                  <a:pt x="933" y="311"/>
                </a:lnTo>
                <a:lnTo>
                  <a:pt x="933" y="311"/>
                </a:lnTo>
                <a:lnTo>
                  <a:pt x="933" y="311"/>
                </a:lnTo>
                <a:lnTo>
                  <a:pt x="933" y="311"/>
                </a:lnTo>
                <a:lnTo>
                  <a:pt x="933" y="312"/>
                </a:lnTo>
                <a:lnTo>
                  <a:pt x="932" y="312"/>
                </a:lnTo>
                <a:lnTo>
                  <a:pt x="932" y="312"/>
                </a:lnTo>
                <a:lnTo>
                  <a:pt x="932" y="312"/>
                </a:lnTo>
                <a:lnTo>
                  <a:pt x="931" y="312"/>
                </a:lnTo>
                <a:lnTo>
                  <a:pt x="931" y="313"/>
                </a:lnTo>
                <a:lnTo>
                  <a:pt x="932" y="313"/>
                </a:lnTo>
                <a:lnTo>
                  <a:pt x="931" y="313"/>
                </a:lnTo>
                <a:lnTo>
                  <a:pt x="932" y="313"/>
                </a:lnTo>
                <a:lnTo>
                  <a:pt x="932" y="314"/>
                </a:lnTo>
                <a:lnTo>
                  <a:pt x="931" y="314"/>
                </a:lnTo>
                <a:lnTo>
                  <a:pt x="931" y="314"/>
                </a:lnTo>
                <a:lnTo>
                  <a:pt x="931" y="314"/>
                </a:lnTo>
                <a:lnTo>
                  <a:pt x="931" y="314"/>
                </a:lnTo>
                <a:lnTo>
                  <a:pt x="931" y="315"/>
                </a:lnTo>
                <a:lnTo>
                  <a:pt x="931" y="315"/>
                </a:lnTo>
                <a:lnTo>
                  <a:pt x="931" y="316"/>
                </a:lnTo>
                <a:lnTo>
                  <a:pt x="930" y="316"/>
                </a:lnTo>
                <a:lnTo>
                  <a:pt x="930" y="316"/>
                </a:lnTo>
                <a:lnTo>
                  <a:pt x="929" y="316"/>
                </a:lnTo>
                <a:lnTo>
                  <a:pt x="929" y="315"/>
                </a:lnTo>
                <a:lnTo>
                  <a:pt x="929" y="315"/>
                </a:lnTo>
                <a:lnTo>
                  <a:pt x="929" y="316"/>
                </a:lnTo>
                <a:lnTo>
                  <a:pt x="928" y="316"/>
                </a:lnTo>
                <a:lnTo>
                  <a:pt x="928" y="315"/>
                </a:lnTo>
                <a:lnTo>
                  <a:pt x="928" y="315"/>
                </a:lnTo>
                <a:lnTo>
                  <a:pt x="927" y="315"/>
                </a:lnTo>
                <a:lnTo>
                  <a:pt x="927" y="315"/>
                </a:lnTo>
                <a:lnTo>
                  <a:pt x="927" y="314"/>
                </a:lnTo>
                <a:lnTo>
                  <a:pt x="928" y="314"/>
                </a:lnTo>
                <a:lnTo>
                  <a:pt x="928" y="314"/>
                </a:lnTo>
                <a:lnTo>
                  <a:pt x="928" y="314"/>
                </a:lnTo>
                <a:lnTo>
                  <a:pt x="927" y="314"/>
                </a:lnTo>
                <a:lnTo>
                  <a:pt x="927" y="313"/>
                </a:lnTo>
                <a:lnTo>
                  <a:pt x="927" y="313"/>
                </a:lnTo>
                <a:lnTo>
                  <a:pt x="927" y="314"/>
                </a:lnTo>
                <a:lnTo>
                  <a:pt x="927" y="314"/>
                </a:lnTo>
                <a:lnTo>
                  <a:pt x="926" y="314"/>
                </a:lnTo>
                <a:lnTo>
                  <a:pt x="926" y="314"/>
                </a:lnTo>
                <a:lnTo>
                  <a:pt x="926" y="314"/>
                </a:lnTo>
                <a:lnTo>
                  <a:pt x="926" y="314"/>
                </a:lnTo>
                <a:lnTo>
                  <a:pt x="925" y="314"/>
                </a:lnTo>
                <a:lnTo>
                  <a:pt x="925" y="314"/>
                </a:lnTo>
                <a:lnTo>
                  <a:pt x="925" y="314"/>
                </a:lnTo>
                <a:lnTo>
                  <a:pt x="925" y="314"/>
                </a:lnTo>
                <a:lnTo>
                  <a:pt x="925" y="314"/>
                </a:lnTo>
                <a:lnTo>
                  <a:pt x="925" y="313"/>
                </a:lnTo>
                <a:lnTo>
                  <a:pt x="925" y="313"/>
                </a:lnTo>
                <a:lnTo>
                  <a:pt x="924" y="313"/>
                </a:lnTo>
                <a:lnTo>
                  <a:pt x="924" y="313"/>
                </a:lnTo>
                <a:lnTo>
                  <a:pt x="923" y="313"/>
                </a:lnTo>
                <a:lnTo>
                  <a:pt x="923" y="313"/>
                </a:lnTo>
                <a:lnTo>
                  <a:pt x="922" y="313"/>
                </a:lnTo>
                <a:lnTo>
                  <a:pt x="922" y="312"/>
                </a:lnTo>
                <a:lnTo>
                  <a:pt x="922" y="312"/>
                </a:lnTo>
                <a:lnTo>
                  <a:pt x="922" y="312"/>
                </a:lnTo>
                <a:lnTo>
                  <a:pt x="922" y="311"/>
                </a:lnTo>
                <a:lnTo>
                  <a:pt x="921" y="311"/>
                </a:lnTo>
                <a:lnTo>
                  <a:pt x="921" y="311"/>
                </a:lnTo>
                <a:lnTo>
                  <a:pt x="921" y="312"/>
                </a:lnTo>
                <a:lnTo>
                  <a:pt x="921" y="312"/>
                </a:lnTo>
                <a:lnTo>
                  <a:pt x="921" y="312"/>
                </a:lnTo>
                <a:lnTo>
                  <a:pt x="920" y="312"/>
                </a:lnTo>
                <a:lnTo>
                  <a:pt x="920" y="312"/>
                </a:lnTo>
                <a:lnTo>
                  <a:pt x="920" y="312"/>
                </a:lnTo>
                <a:lnTo>
                  <a:pt x="920" y="311"/>
                </a:lnTo>
                <a:lnTo>
                  <a:pt x="919" y="311"/>
                </a:lnTo>
                <a:lnTo>
                  <a:pt x="919" y="311"/>
                </a:lnTo>
                <a:lnTo>
                  <a:pt x="918" y="311"/>
                </a:lnTo>
                <a:lnTo>
                  <a:pt x="918" y="311"/>
                </a:lnTo>
                <a:lnTo>
                  <a:pt x="918" y="311"/>
                </a:lnTo>
                <a:lnTo>
                  <a:pt x="917" y="311"/>
                </a:lnTo>
                <a:lnTo>
                  <a:pt x="917" y="311"/>
                </a:lnTo>
                <a:lnTo>
                  <a:pt x="917" y="311"/>
                </a:lnTo>
                <a:lnTo>
                  <a:pt x="917" y="311"/>
                </a:lnTo>
                <a:lnTo>
                  <a:pt x="917" y="311"/>
                </a:lnTo>
                <a:lnTo>
                  <a:pt x="916" y="311"/>
                </a:lnTo>
                <a:lnTo>
                  <a:pt x="916" y="310"/>
                </a:lnTo>
                <a:lnTo>
                  <a:pt x="916" y="310"/>
                </a:lnTo>
                <a:lnTo>
                  <a:pt x="916" y="310"/>
                </a:lnTo>
                <a:lnTo>
                  <a:pt x="915" y="310"/>
                </a:lnTo>
                <a:lnTo>
                  <a:pt x="915" y="309"/>
                </a:lnTo>
                <a:lnTo>
                  <a:pt x="915" y="309"/>
                </a:lnTo>
                <a:lnTo>
                  <a:pt x="916" y="309"/>
                </a:lnTo>
                <a:lnTo>
                  <a:pt x="916" y="309"/>
                </a:lnTo>
                <a:lnTo>
                  <a:pt x="916" y="308"/>
                </a:lnTo>
                <a:lnTo>
                  <a:pt x="916" y="308"/>
                </a:lnTo>
                <a:lnTo>
                  <a:pt x="916" y="308"/>
                </a:lnTo>
                <a:lnTo>
                  <a:pt x="915" y="308"/>
                </a:lnTo>
                <a:lnTo>
                  <a:pt x="915" y="308"/>
                </a:lnTo>
                <a:lnTo>
                  <a:pt x="914" y="308"/>
                </a:lnTo>
                <a:lnTo>
                  <a:pt x="914" y="307"/>
                </a:lnTo>
                <a:lnTo>
                  <a:pt x="914" y="307"/>
                </a:lnTo>
                <a:lnTo>
                  <a:pt x="914" y="307"/>
                </a:lnTo>
                <a:lnTo>
                  <a:pt x="914" y="307"/>
                </a:lnTo>
                <a:lnTo>
                  <a:pt x="913" y="307"/>
                </a:lnTo>
                <a:lnTo>
                  <a:pt x="913" y="306"/>
                </a:lnTo>
                <a:lnTo>
                  <a:pt x="913" y="306"/>
                </a:lnTo>
                <a:lnTo>
                  <a:pt x="913" y="306"/>
                </a:lnTo>
                <a:lnTo>
                  <a:pt x="912" y="306"/>
                </a:lnTo>
                <a:lnTo>
                  <a:pt x="912" y="306"/>
                </a:lnTo>
                <a:lnTo>
                  <a:pt x="911" y="306"/>
                </a:lnTo>
                <a:lnTo>
                  <a:pt x="911" y="305"/>
                </a:lnTo>
                <a:lnTo>
                  <a:pt x="911" y="305"/>
                </a:lnTo>
                <a:lnTo>
                  <a:pt x="911" y="304"/>
                </a:lnTo>
                <a:lnTo>
                  <a:pt x="911" y="304"/>
                </a:lnTo>
                <a:lnTo>
                  <a:pt x="911" y="304"/>
                </a:lnTo>
                <a:lnTo>
                  <a:pt x="912" y="304"/>
                </a:lnTo>
                <a:lnTo>
                  <a:pt x="912" y="304"/>
                </a:lnTo>
                <a:lnTo>
                  <a:pt x="912" y="303"/>
                </a:lnTo>
                <a:lnTo>
                  <a:pt x="912" y="303"/>
                </a:lnTo>
                <a:lnTo>
                  <a:pt x="912" y="303"/>
                </a:lnTo>
                <a:lnTo>
                  <a:pt x="912" y="303"/>
                </a:lnTo>
                <a:lnTo>
                  <a:pt x="911" y="303"/>
                </a:lnTo>
                <a:lnTo>
                  <a:pt x="911" y="303"/>
                </a:lnTo>
                <a:lnTo>
                  <a:pt x="911" y="303"/>
                </a:lnTo>
                <a:lnTo>
                  <a:pt x="911" y="303"/>
                </a:lnTo>
                <a:lnTo>
                  <a:pt x="910" y="303"/>
                </a:lnTo>
                <a:lnTo>
                  <a:pt x="910" y="303"/>
                </a:lnTo>
                <a:lnTo>
                  <a:pt x="910" y="302"/>
                </a:lnTo>
                <a:lnTo>
                  <a:pt x="910" y="302"/>
                </a:lnTo>
                <a:lnTo>
                  <a:pt x="909" y="302"/>
                </a:lnTo>
                <a:lnTo>
                  <a:pt x="909" y="302"/>
                </a:lnTo>
                <a:lnTo>
                  <a:pt x="909" y="302"/>
                </a:lnTo>
                <a:lnTo>
                  <a:pt x="909" y="302"/>
                </a:lnTo>
                <a:lnTo>
                  <a:pt x="909" y="301"/>
                </a:lnTo>
                <a:lnTo>
                  <a:pt x="909" y="301"/>
                </a:lnTo>
                <a:lnTo>
                  <a:pt x="908" y="301"/>
                </a:lnTo>
                <a:lnTo>
                  <a:pt x="908" y="302"/>
                </a:lnTo>
                <a:lnTo>
                  <a:pt x="908" y="302"/>
                </a:lnTo>
                <a:lnTo>
                  <a:pt x="908" y="302"/>
                </a:lnTo>
                <a:lnTo>
                  <a:pt x="907" y="302"/>
                </a:lnTo>
                <a:lnTo>
                  <a:pt x="907" y="302"/>
                </a:lnTo>
                <a:lnTo>
                  <a:pt x="907" y="303"/>
                </a:lnTo>
                <a:lnTo>
                  <a:pt x="907" y="302"/>
                </a:lnTo>
                <a:lnTo>
                  <a:pt x="907" y="302"/>
                </a:lnTo>
                <a:lnTo>
                  <a:pt x="907" y="301"/>
                </a:lnTo>
                <a:lnTo>
                  <a:pt x="906" y="301"/>
                </a:lnTo>
                <a:lnTo>
                  <a:pt x="906" y="301"/>
                </a:lnTo>
                <a:lnTo>
                  <a:pt x="906" y="300"/>
                </a:lnTo>
                <a:lnTo>
                  <a:pt x="906" y="300"/>
                </a:lnTo>
                <a:lnTo>
                  <a:pt x="906" y="299"/>
                </a:lnTo>
                <a:lnTo>
                  <a:pt x="906" y="299"/>
                </a:lnTo>
                <a:lnTo>
                  <a:pt x="905" y="299"/>
                </a:lnTo>
                <a:lnTo>
                  <a:pt x="905" y="299"/>
                </a:lnTo>
                <a:lnTo>
                  <a:pt x="905" y="299"/>
                </a:lnTo>
                <a:lnTo>
                  <a:pt x="904" y="299"/>
                </a:lnTo>
                <a:lnTo>
                  <a:pt x="904" y="298"/>
                </a:lnTo>
                <a:lnTo>
                  <a:pt x="904" y="298"/>
                </a:lnTo>
                <a:lnTo>
                  <a:pt x="904" y="299"/>
                </a:lnTo>
                <a:lnTo>
                  <a:pt x="904" y="299"/>
                </a:lnTo>
                <a:lnTo>
                  <a:pt x="904" y="300"/>
                </a:lnTo>
                <a:lnTo>
                  <a:pt x="903" y="300"/>
                </a:lnTo>
                <a:lnTo>
                  <a:pt x="903" y="300"/>
                </a:lnTo>
                <a:lnTo>
                  <a:pt x="903" y="300"/>
                </a:lnTo>
                <a:lnTo>
                  <a:pt x="903" y="301"/>
                </a:lnTo>
                <a:lnTo>
                  <a:pt x="903" y="301"/>
                </a:lnTo>
                <a:lnTo>
                  <a:pt x="903" y="300"/>
                </a:lnTo>
                <a:lnTo>
                  <a:pt x="902" y="300"/>
                </a:lnTo>
                <a:lnTo>
                  <a:pt x="902" y="300"/>
                </a:lnTo>
                <a:lnTo>
                  <a:pt x="902" y="300"/>
                </a:lnTo>
                <a:lnTo>
                  <a:pt x="902" y="299"/>
                </a:lnTo>
                <a:lnTo>
                  <a:pt x="901" y="299"/>
                </a:lnTo>
                <a:lnTo>
                  <a:pt x="901" y="299"/>
                </a:lnTo>
                <a:lnTo>
                  <a:pt x="902" y="299"/>
                </a:lnTo>
                <a:lnTo>
                  <a:pt x="902" y="298"/>
                </a:lnTo>
                <a:lnTo>
                  <a:pt x="902" y="298"/>
                </a:lnTo>
                <a:lnTo>
                  <a:pt x="901" y="298"/>
                </a:lnTo>
                <a:lnTo>
                  <a:pt x="901" y="298"/>
                </a:lnTo>
                <a:lnTo>
                  <a:pt x="901" y="298"/>
                </a:lnTo>
                <a:lnTo>
                  <a:pt x="900" y="299"/>
                </a:lnTo>
                <a:lnTo>
                  <a:pt x="900" y="299"/>
                </a:lnTo>
                <a:lnTo>
                  <a:pt x="900" y="298"/>
                </a:lnTo>
                <a:lnTo>
                  <a:pt x="900" y="298"/>
                </a:lnTo>
                <a:lnTo>
                  <a:pt x="900" y="298"/>
                </a:lnTo>
                <a:lnTo>
                  <a:pt x="900" y="297"/>
                </a:lnTo>
                <a:lnTo>
                  <a:pt x="900" y="297"/>
                </a:lnTo>
                <a:lnTo>
                  <a:pt x="899" y="297"/>
                </a:lnTo>
                <a:lnTo>
                  <a:pt x="899" y="297"/>
                </a:lnTo>
                <a:lnTo>
                  <a:pt x="898" y="297"/>
                </a:lnTo>
                <a:lnTo>
                  <a:pt x="899" y="297"/>
                </a:lnTo>
                <a:lnTo>
                  <a:pt x="899" y="296"/>
                </a:lnTo>
                <a:lnTo>
                  <a:pt x="899" y="296"/>
                </a:lnTo>
                <a:lnTo>
                  <a:pt x="900" y="296"/>
                </a:lnTo>
                <a:lnTo>
                  <a:pt x="900" y="296"/>
                </a:lnTo>
                <a:lnTo>
                  <a:pt x="900" y="295"/>
                </a:lnTo>
                <a:lnTo>
                  <a:pt x="899" y="295"/>
                </a:lnTo>
                <a:lnTo>
                  <a:pt x="899" y="295"/>
                </a:lnTo>
                <a:lnTo>
                  <a:pt x="899" y="295"/>
                </a:lnTo>
                <a:lnTo>
                  <a:pt x="899" y="294"/>
                </a:lnTo>
                <a:lnTo>
                  <a:pt x="898" y="294"/>
                </a:lnTo>
                <a:lnTo>
                  <a:pt x="898" y="294"/>
                </a:lnTo>
                <a:lnTo>
                  <a:pt x="898" y="294"/>
                </a:lnTo>
                <a:lnTo>
                  <a:pt x="898" y="293"/>
                </a:lnTo>
                <a:lnTo>
                  <a:pt x="898" y="293"/>
                </a:lnTo>
                <a:lnTo>
                  <a:pt x="898" y="293"/>
                </a:lnTo>
                <a:lnTo>
                  <a:pt x="897" y="293"/>
                </a:lnTo>
                <a:lnTo>
                  <a:pt x="897" y="293"/>
                </a:lnTo>
                <a:lnTo>
                  <a:pt x="897" y="293"/>
                </a:lnTo>
                <a:lnTo>
                  <a:pt x="897" y="292"/>
                </a:lnTo>
                <a:lnTo>
                  <a:pt x="897" y="292"/>
                </a:lnTo>
                <a:lnTo>
                  <a:pt x="897" y="292"/>
                </a:lnTo>
                <a:lnTo>
                  <a:pt x="897" y="292"/>
                </a:lnTo>
                <a:lnTo>
                  <a:pt x="898" y="291"/>
                </a:lnTo>
                <a:lnTo>
                  <a:pt x="897" y="291"/>
                </a:lnTo>
                <a:lnTo>
                  <a:pt x="897" y="291"/>
                </a:lnTo>
                <a:lnTo>
                  <a:pt x="897" y="291"/>
                </a:lnTo>
                <a:lnTo>
                  <a:pt x="897" y="291"/>
                </a:lnTo>
                <a:lnTo>
                  <a:pt x="897" y="290"/>
                </a:lnTo>
                <a:lnTo>
                  <a:pt x="897" y="290"/>
                </a:lnTo>
                <a:lnTo>
                  <a:pt x="897" y="290"/>
                </a:lnTo>
                <a:lnTo>
                  <a:pt x="897" y="290"/>
                </a:lnTo>
                <a:lnTo>
                  <a:pt x="897" y="290"/>
                </a:lnTo>
                <a:lnTo>
                  <a:pt x="897" y="289"/>
                </a:lnTo>
                <a:lnTo>
                  <a:pt x="897" y="289"/>
                </a:lnTo>
                <a:lnTo>
                  <a:pt x="897" y="289"/>
                </a:lnTo>
                <a:lnTo>
                  <a:pt x="897" y="288"/>
                </a:lnTo>
                <a:lnTo>
                  <a:pt x="897" y="288"/>
                </a:lnTo>
                <a:lnTo>
                  <a:pt x="896" y="288"/>
                </a:lnTo>
                <a:lnTo>
                  <a:pt x="896" y="287"/>
                </a:lnTo>
                <a:lnTo>
                  <a:pt x="896" y="287"/>
                </a:lnTo>
                <a:lnTo>
                  <a:pt x="895" y="287"/>
                </a:lnTo>
                <a:lnTo>
                  <a:pt x="895" y="287"/>
                </a:lnTo>
                <a:lnTo>
                  <a:pt x="895" y="286"/>
                </a:lnTo>
                <a:lnTo>
                  <a:pt x="896" y="286"/>
                </a:lnTo>
                <a:lnTo>
                  <a:pt x="896" y="286"/>
                </a:lnTo>
                <a:lnTo>
                  <a:pt x="897" y="286"/>
                </a:lnTo>
                <a:lnTo>
                  <a:pt x="897" y="286"/>
                </a:lnTo>
                <a:lnTo>
                  <a:pt x="897" y="286"/>
                </a:lnTo>
                <a:lnTo>
                  <a:pt x="897" y="285"/>
                </a:lnTo>
                <a:lnTo>
                  <a:pt x="897" y="285"/>
                </a:lnTo>
                <a:lnTo>
                  <a:pt x="897" y="285"/>
                </a:lnTo>
                <a:lnTo>
                  <a:pt x="897" y="285"/>
                </a:lnTo>
                <a:lnTo>
                  <a:pt x="898" y="285"/>
                </a:lnTo>
                <a:lnTo>
                  <a:pt x="898" y="284"/>
                </a:lnTo>
                <a:lnTo>
                  <a:pt x="897" y="284"/>
                </a:lnTo>
                <a:lnTo>
                  <a:pt x="897" y="284"/>
                </a:lnTo>
                <a:lnTo>
                  <a:pt x="897" y="284"/>
                </a:lnTo>
                <a:lnTo>
                  <a:pt x="897" y="284"/>
                </a:lnTo>
                <a:lnTo>
                  <a:pt x="897" y="284"/>
                </a:lnTo>
                <a:lnTo>
                  <a:pt x="897" y="284"/>
                </a:lnTo>
                <a:lnTo>
                  <a:pt x="898" y="284"/>
                </a:lnTo>
                <a:lnTo>
                  <a:pt x="898" y="283"/>
                </a:lnTo>
                <a:lnTo>
                  <a:pt x="898" y="283"/>
                </a:lnTo>
                <a:lnTo>
                  <a:pt x="897" y="283"/>
                </a:lnTo>
                <a:lnTo>
                  <a:pt x="897" y="282"/>
                </a:lnTo>
                <a:lnTo>
                  <a:pt x="897" y="282"/>
                </a:lnTo>
                <a:lnTo>
                  <a:pt x="897" y="282"/>
                </a:lnTo>
                <a:lnTo>
                  <a:pt x="897" y="282"/>
                </a:lnTo>
                <a:lnTo>
                  <a:pt x="898" y="282"/>
                </a:lnTo>
                <a:lnTo>
                  <a:pt x="898" y="281"/>
                </a:lnTo>
                <a:lnTo>
                  <a:pt x="897" y="281"/>
                </a:lnTo>
                <a:lnTo>
                  <a:pt x="897" y="281"/>
                </a:lnTo>
                <a:lnTo>
                  <a:pt x="898" y="281"/>
                </a:lnTo>
                <a:lnTo>
                  <a:pt x="898" y="280"/>
                </a:lnTo>
                <a:lnTo>
                  <a:pt x="898" y="280"/>
                </a:lnTo>
                <a:lnTo>
                  <a:pt x="899" y="280"/>
                </a:lnTo>
                <a:lnTo>
                  <a:pt x="899" y="280"/>
                </a:lnTo>
                <a:lnTo>
                  <a:pt x="899" y="279"/>
                </a:lnTo>
                <a:lnTo>
                  <a:pt x="898" y="279"/>
                </a:lnTo>
                <a:lnTo>
                  <a:pt x="898" y="278"/>
                </a:lnTo>
                <a:lnTo>
                  <a:pt x="898" y="278"/>
                </a:lnTo>
                <a:lnTo>
                  <a:pt x="898" y="277"/>
                </a:lnTo>
                <a:lnTo>
                  <a:pt x="899" y="277"/>
                </a:lnTo>
                <a:lnTo>
                  <a:pt x="899" y="277"/>
                </a:lnTo>
                <a:lnTo>
                  <a:pt x="899" y="277"/>
                </a:lnTo>
                <a:lnTo>
                  <a:pt x="899" y="277"/>
                </a:lnTo>
                <a:lnTo>
                  <a:pt x="898" y="277"/>
                </a:lnTo>
                <a:lnTo>
                  <a:pt x="898" y="277"/>
                </a:lnTo>
                <a:lnTo>
                  <a:pt x="897" y="277"/>
                </a:lnTo>
                <a:lnTo>
                  <a:pt x="897" y="277"/>
                </a:lnTo>
                <a:lnTo>
                  <a:pt x="897" y="276"/>
                </a:lnTo>
                <a:lnTo>
                  <a:pt x="897" y="277"/>
                </a:lnTo>
                <a:lnTo>
                  <a:pt x="896" y="277"/>
                </a:lnTo>
                <a:lnTo>
                  <a:pt x="896" y="277"/>
                </a:lnTo>
                <a:lnTo>
                  <a:pt x="896" y="276"/>
                </a:lnTo>
                <a:lnTo>
                  <a:pt x="895" y="276"/>
                </a:lnTo>
                <a:lnTo>
                  <a:pt x="895" y="276"/>
                </a:lnTo>
                <a:lnTo>
                  <a:pt x="895" y="276"/>
                </a:lnTo>
                <a:lnTo>
                  <a:pt x="895" y="275"/>
                </a:lnTo>
                <a:lnTo>
                  <a:pt x="894" y="275"/>
                </a:lnTo>
                <a:lnTo>
                  <a:pt x="894" y="275"/>
                </a:lnTo>
                <a:lnTo>
                  <a:pt x="893" y="275"/>
                </a:lnTo>
                <a:lnTo>
                  <a:pt x="893" y="275"/>
                </a:lnTo>
                <a:lnTo>
                  <a:pt x="893" y="275"/>
                </a:lnTo>
                <a:lnTo>
                  <a:pt x="892" y="275"/>
                </a:lnTo>
                <a:lnTo>
                  <a:pt x="892" y="275"/>
                </a:lnTo>
                <a:lnTo>
                  <a:pt x="891" y="275"/>
                </a:lnTo>
                <a:lnTo>
                  <a:pt x="891" y="275"/>
                </a:lnTo>
                <a:lnTo>
                  <a:pt x="891" y="275"/>
                </a:lnTo>
                <a:lnTo>
                  <a:pt x="891" y="275"/>
                </a:lnTo>
                <a:lnTo>
                  <a:pt x="890" y="275"/>
                </a:lnTo>
                <a:lnTo>
                  <a:pt x="890" y="274"/>
                </a:lnTo>
                <a:lnTo>
                  <a:pt x="890" y="274"/>
                </a:lnTo>
                <a:lnTo>
                  <a:pt x="890" y="274"/>
                </a:lnTo>
                <a:lnTo>
                  <a:pt x="890" y="274"/>
                </a:lnTo>
                <a:lnTo>
                  <a:pt x="890" y="273"/>
                </a:lnTo>
                <a:lnTo>
                  <a:pt x="889" y="273"/>
                </a:lnTo>
                <a:lnTo>
                  <a:pt x="889" y="273"/>
                </a:lnTo>
                <a:lnTo>
                  <a:pt x="889" y="272"/>
                </a:lnTo>
                <a:lnTo>
                  <a:pt x="889" y="272"/>
                </a:lnTo>
                <a:lnTo>
                  <a:pt x="889" y="272"/>
                </a:lnTo>
                <a:lnTo>
                  <a:pt x="889" y="271"/>
                </a:lnTo>
                <a:lnTo>
                  <a:pt x="890" y="271"/>
                </a:lnTo>
                <a:lnTo>
                  <a:pt x="890" y="271"/>
                </a:lnTo>
                <a:lnTo>
                  <a:pt x="890" y="270"/>
                </a:lnTo>
                <a:lnTo>
                  <a:pt x="890" y="270"/>
                </a:lnTo>
                <a:lnTo>
                  <a:pt x="889" y="269"/>
                </a:lnTo>
                <a:lnTo>
                  <a:pt x="889" y="269"/>
                </a:lnTo>
                <a:lnTo>
                  <a:pt x="888" y="269"/>
                </a:lnTo>
                <a:lnTo>
                  <a:pt x="888" y="269"/>
                </a:lnTo>
                <a:lnTo>
                  <a:pt x="887" y="269"/>
                </a:lnTo>
                <a:lnTo>
                  <a:pt x="887" y="269"/>
                </a:lnTo>
                <a:lnTo>
                  <a:pt x="887" y="268"/>
                </a:lnTo>
                <a:lnTo>
                  <a:pt x="887" y="268"/>
                </a:lnTo>
                <a:lnTo>
                  <a:pt x="887" y="268"/>
                </a:lnTo>
                <a:lnTo>
                  <a:pt x="887" y="268"/>
                </a:lnTo>
                <a:lnTo>
                  <a:pt x="887" y="267"/>
                </a:lnTo>
                <a:lnTo>
                  <a:pt x="887" y="267"/>
                </a:lnTo>
                <a:lnTo>
                  <a:pt x="887" y="267"/>
                </a:lnTo>
                <a:lnTo>
                  <a:pt x="888" y="266"/>
                </a:lnTo>
                <a:lnTo>
                  <a:pt x="888" y="266"/>
                </a:lnTo>
                <a:lnTo>
                  <a:pt x="888" y="265"/>
                </a:lnTo>
                <a:lnTo>
                  <a:pt x="888" y="265"/>
                </a:lnTo>
                <a:lnTo>
                  <a:pt x="888" y="265"/>
                </a:lnTo>
                <a:lnTo>
                  <a:pt x="889" y="265"/>
                </a:lnTo>
                <a:lnTo>
                  <a:pt x="889" y="264"/>
                </a:lnTo>
                <a:lnTo>
                  <a:pt x="888" y="264"/>
                </a:lnTo>
                <a:lnTo>
                  <a:pt x="888" y="264"/>
                </a:lnTo>
                <a:lnTo>
                  <a:pt x="888" y="264"/>
                </a:lnTo>
                <a:lnTo>
                  <a:pt x="888" y="264"/>
                </a:lnTo>
                <a:lnTo>
                  <a:pt x="887" y="264"/>
                </a:lnTo>
                <a:lnTo>
                  <a:pt x="887" y="263"/>
                </a:lnTo>
                <a:lnTo>
                  <a:pt x="887" y="263"/>
                </a:lnTo>
                <a:lnTo>
                  <a:pt x="887" y="263"/>
                </a:lnTo>
                <a:lnTo>
                  <a:pt x="887" y="262"/>
                </a:lnTo>
                <a:lnTo>
                  <a:pt x="887" y="262"/>
                </a:lnTo>
                <a:lnTo>
                  <a:pt x="887" y="262"/>
                </a:lnTo>
                <a:lnTo>
                  <a:pt x="887" y="261"/>
                </a:lnTo>
                <a:lnTo>
                  <a:pt x="886" y="261"/>
                </a:lnTo>
                <a:lnTo>
                  <a:pt x="886" y="261"/>
                </a:lnTo>
                <a:lnTo>
                  <a:pt x="886" y="261"/>
                </a:lnTo>
                <a:lnTo>
                  <a:pt x="886" y="261"/>
                </a:lnTo>
                <a:lnTo>
                  <a:pt x="886" y="260"/>
                </a:lnTo>
                <a:lnTo>
                  <a:pt x="886" y="260"/>
                </a:lnTo>
                <a:lnTo>
                  <a:pt x="886" y="259"/>
                </a:lnTo>
                <a:lnTo>
                  <a:pt x="886" y="259"/>
                </a:lnTo>
                <a:lnTo>
                  <a:pt x="886" y="259"/>
                </a:lnTo>
                <a:lnTo>
                  <a:pt x="886" y="258"/>
                </a:lnTo>
                <a:lnTo>
                  <a:pt x="886" y="258"/>
                </a:lnTo>
                <a:lnTo>
                  <a:pt x="885" y="258"/>
                </a:lnTo>
                <a:lnTo>
                  <a:pt x="885" y="258"/>
                </a:lnTo>
                <a:lnTo>
                  <a:pt x="885" y="258"/>
                </a:lnTo>
                <a:lnTo>
                  <a:pt x="884" y="258"/>
                </a:lnTo>
                <a:lnTo>
                  <a:pt x="884" y="258"/>
                </a:lnTo>
                <a:lnTo>
                  <a:pt x="883" y="258"/>
                </a:lnTo>
                <a:lnTo>
                  <a:pt x="883" y="258"/>
                </a:lnTo>
                <a:lnTo>
                  <a:pt x="884" y="258"/>
                </a:lnTo>
                <a:lnTo>
                  <a:pt x="884" y="259"/>
                </a:lnTo>
                <a:lnTo>
                  <a:pt x="883" y="259"/>
                </a:lnTo>
                <a:lnTo>
                  <a:pt x="883" y="259"/>
                </a:lnTo>
                <a:lnTo>
                  <a:pt x="882" y="258"/>
                </a:lnTo>
                <a:lnTo>
                  <a:pt x="882" y="258"/>
                </a:lnTo>
                <a:lnTo>
                  <a:pt x="882" y="257"/>
                </a:lnTo>
                <a:lnTo>
                  <a:pt x="881" y="257"/>
                </a:lnTo>
                <a:lnTo>
                  <a:pt x="881" y="257"/>
                </a:lnTo>
                <a:lnTo>
                  <a:pt x="881" y="257"/>
                </a:lnTo>
                <a:lnTo>
                  <a:pt x="880" y="257"/>
                </a:lnTo>
                <a:lnTo>
                  <a:pt x="880" y="256"/>
                </a:lnTo>
                <a:lnTo>
                  <a:pt x="880" y="256"/>
                </a:lnTo>
                <a:lnTo>
                  <a:pt x="880" y="256"/>
                </a:lnTo>
                <a:lnTo>
                  <a:pt x="880" y="256"/>
                </a:lnTo>
                <a:lnTo>
                  <a:pt x="879" y="256"/>
                </a:lnTo>
                <a:lnTo>
                  <a:pt x="879" y="256"/>
                </a:lnTo>
                <a:lnTo>
                  <a:pt x="879" y="255"/>
                </a:lnTo>
                <a:lnTo>
                  <a:pt x="878" y="255"/>
                </a:lnTo>
                <a:lnTo>
                  <a:pt x="878" y="255"/>
                </a:lnTo>
                <a:lnTo>
                  <a:pt x="878" y="254"/>
                </a:lnTo>
                <a:lnTo>
                  <a:pt x="878" y="254"/>
                </a:lnTo>
                <a:lnTo>
                  <a:pt x="878" y="254"/>
                </a:lnTo>
                <a:lnTo>
                  <a:pt x="877" y="254"/>
                </a:lnTo>
                <a:lnTo>
                  <a:pt x="877" y="253"/>
                </a:lnTo>
                <a:lnTo>
                  <a:pt x="877" y="253"/>
                </a:lnTo>
                <a:lnTo>
                  <a:pt x="877" y="253"/>
                </a:lnTo>
                <a:lnTo>
                  <a:pt x="877" y="253"/>
                </a:lnTo>
                <a:lnTo>
                  <a:pt x="877" y="252"/>
                </a:lnTo>
                <a:lnTo>
                  <a:pt x="877" y="252"/>
                </a:lnTo>
                <a:lnTo>
                  <a:pt x="878" y="252"/>
                </a:lnTo>
                <a:lnTo>
                  <a:pt x="878" y="251"/>
                </a:lnTo>
                <a:lnTo>
                  <a:pt x="878" y="251"/>
                </a:lnTo>
                <a:lnTo>
                  <a:pt x="877" y="251"/>
                </a:lnTo>
                <a:lnTo>
                  <a:pt x="877" y="251"/>
                </a:lnTo>
                <a:lnTo>
                  <a:pt x="877" y="250"/>
                </a:lnTo>
                <a:lnTo>
                  <a:pt x="877" y="250"/>
                </a:lnTo>
                <a:lnTo>
                  <a:pt x="877" y="251"/>
                </a:lnTo>
                <a:lnTo>
                  <a:pt x="876" y="251"/>
                </a:lnTo>
                <a:lnTo>
                  <a:pt x="876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9"/>
                </a:lnTo>
                <a:lnTo>
                  <a:pt x="876" y="249"/>
                </a:lnTo>
                <a:lnTo>
                  <a:pt x="876" y="249"/>
                </a:lnTo>
                <a:lnTo>
                  <a:pt x="875" y="249"/>
                </a:lnTo>
                <a:lnTo>
                  <a:pt x="875" y="249"/>
                </a:lnTo>
                <a:lnTo>
                  <a:pt x="875" y="249"/>
                </a:lnTo>
                <a:lnTo>
                  <a:pt x="874" y="249"/>
                </a:lnTo>
                <a:lnTo>
                  <a:pt x="874" y="249"/>
                </a:lnTo>
                <a:lnTo>
                  <a:pt x="874" y="249"/>
                </a:lnTo>
                <a:lnTo>
                  <a:pt x="873" y="249"/>
                </a:lnTo>
                <a:lnTo>
                  <a:pt x="873" y="248"/>
                </a:lnTo>
                <a:lnTo>
                  <a:pt x="873" y="248"/>
                </a:lnTo>
                <a:lnTo>
                  <a:pt x="873" y="248"/>
                </a:lnTo>
                <a:lnTo>
                  <a:pt x="873" y="247"/>
                </a:lnTo>
                <a:lnTo>
                  <a:pt x="873" y="247"/>
                </a:lnTo>
                <a:lnTo>
                  <a:pt x="873" y="246"/>
                </a:lnTo>
                <a:lnTo>
                  <a:pt x="873" y="246"/>
                </a:lnTo>
                <a:lnTo>
                  <a:pt x="872" y="246"/>
                </a:lnTo>
                <a:lnTo>
                  <a:pt x="872" y="245"/>
                </a:lnTo>
                <a:lnTo>
                  <a:pt x="872" y="245"/>
                </a:lnTo>
                <a:lnTo>
                  <a:pt x="872" y="245"/>
                </a:lnTo>
                <a:lnTo>
                  <a:pt x="872" y="244"/>
                </a:lnTo>
                <a:lnTo>
                  <a:pt x="872" y="244"/>
                </a:lnTo>
                <a:lnTo>
                  <a:pt x="872" y="244"/>
                </a:lnTo>
                <a:lnTo>
                  <a:pt x="872" y="243"/>
                </a:lnTo>
                <a:lnTo>
                  <a:pt x="872" y="243"/>
                </a:lnTo>
                <a:lnTo>
                  <a:pt x="872" y="242"/>
                </a:lnTo>
                <a:lnTo>
                  <a:pt x="872" y="242"/>
                </a:lnTo>
                <a:lnTo>
                  <a:pt x="872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39"/>
                </a:lnTo>
                <a:lnTo>
                  <a:pt x="871" y="239"/>
                </a:lnTo>
                <a:lnTo>
                  <a:pt x="871" y="239"/>
                </a:lnTo>
                <a:lnTo>
                  <a:pt x="871" y="238"/>
                </a:lnTo>
                <a:lnTo>
                  <a:pt x="871" y="238"/>
                </a:lnTo>
                <a:lnTo>
                  <a:pt x="871" y="238"/>
                </a:lnTo>
                <a:lnTo>
                  <a:pt x="871" y="238"/>
                </a:lnTo>
                <a:lnTo>
                  <a:pt x="872" y="238"/>
                </a:lnTo>
                <a:lnTo>
                  <a:pt x="872" y="237"/>
                </a:lnTo>
                <a:lnTo>
                  <a:pt x="872" y="237"/>
                </a:lnTo>
                <a:lnTo>
                  <a:pt x="872" y="236"/>
                </a:lnTo>
                <a:lnTo>
                  <a:pt x="872" y="236"/>
                </a:lnTo>
                <a:lnTo>
                  <a:pt x="872" y="235"/>
                </a:lnTo>
                <a:lnTo>
                  <a:pt x="872" y="235"/>
                </a:lnTo>
                <a:lnTo>
                  <a:pt x="872" y="235"/>
                </a:lnTo>
                <a:lnTo>
                  <a:pt x="873" y="235"/>
                </a:lnTo>
                <a:lnTo>
                  <a:pt x="873" y="235"/>
                </a:lnTo>
                <a:lnTo>
                  <a:pt x="873" y="234"/>
                </a:lnTo>
                <a:lnTo>
                  <a:pt x="874" y="234"/>
                </a:lnTo>
                <a:lnTo>
                  <a:pt x="874" y="234"/>
                </a:lnTo>
                <a:lnTo>
                  <a:pt x="874" y="234"/>
                </a:lnTo>
                <a:lnTo>
                  <a:pt x="874" y="234"/>
                </a:lnTo>
                <a:lnTo>
                  <a:pt x="874" y="233"/>
                </a:lnTo>
                <a:lnTo>
                  <a:pt x="874" y="233"/>
                </a:lnTo>
                <a:lnTo>
                  <a:pt x="875" y="232"/>
                </a:lnTo>
                <a:lnTo>
                  <a:pt x="875" y="232"/>
                </a:lnTo>
                <a:lnTo>
                  <a:pt x="875" y="231"/>
                </a:lnTo>
                <a:lnTo>
                  <a:pt x="875" y="231"/>
                </a:lnTo>
                <a:lnTo>
                  <a:pt x="874" y="231"/>
                </a:lnTo>
                <a:lnTo>
                  <a:pt x="874" y="230"/>
                </a:lnTo>
                <a:lnTo>
                  <a:pt x="874" y="230"/>
                </a:lnTo>
                <a:lnTo>
                  <a:pt x="874" y="230"/>
                </a:lnTo>
                <a:lnTo>
                  <a:pt x="874" y="229"/>
                </a:lnTo>
                <a:lnTo>
                  <a:pt x="874" y="229"/>
                </a:lnTo>
                <a:lnTo>
                  <a:pt x="874" y="228"/>
                </a:lnTo>
                <a:lnTo>
                  <a:pt x="874" y="228"/>
                </a:lnTo>
                <a:lnTo>
                  <a:pt x="874" y="227"/>
                </a:lnTo>
                <a:lnTo>
                  <a:pt x="875" y="227"/>
                </a:lnTo>
                <a:lnTo>
                  <a:pt x="875" y="227"/>
                </a:lnTo>
                <a:lnTo>
                  <a:pt x="875" y="227"/>
                </a:lnTo>
                <a:lnTo>
                  <a:pt x="876" y="227"/>
                </a:lnTo>
                <a:lnTo>
                  <a:pt x="876" y="226"/>
                </a:lnTo>
                <a:lnTo>
                  <a:pt x="876" y="226"/>
                </a:lnTo>
                <a:lnTo>
                  <a:pt x="877" y="226"/>
                </a:lnTo>
                <a:lnTo>
                  <a:pt x="877" y="226"/>
                </a:lnTo>
                <a:lnTo>
                  <a:pt x="877" y="226"/>
                </a:lnTo>
                <a:lnTo>
                  <a:pt x="878" y="226"/>
                </a:lnTo>
                <a:lnTo>
                  <a:pt x="878" y="226"/>
                </a:lnTo>
                <a:lnTo>
                  <a:pt x="878" y="226"/>
                </a:lnTo>
                <a:lnTo>
                  <a:pt x="879" y="226"/>
                </a:lnTo>
                <a:lnTo>
                  <a:pt x="879" y="227"/>
                </a:lnTo>
                <a:lnTo>
                  <a:pt x="879" y="227"/>
                </a:lnTo>
                <a:lnTo>
                  <a:pt x="880" y="227"/>
                </a:lnTo>
                <a:lnTo>
                  <a:pt x="880" y="227"/>
                </a:lnTo>
                <a:lnTo>
                  <a:pt x="880" y="227"/>
                </a:lnTo>
                <a:lnTo>
                  <a:pt x="881" y="227"/>
                </a:lnTo>
                <a:lnTo>
                  <a:pt x="881" y="227"/>
                </a:lnTo>
                <a:lnTo>
                  <a:pt x="882" y="227"/>
                </a:lnTo>
                <a:lnTo>
                  <a:pt x="882" y="227"/>
                </a:lnTo>
                <a:lnTo>
                  <a:pt x="883" y="227"/>
                </a:lnTo>
                <a:lnTo>
                  <a:pt x="883" y="227"/>
                </a:lnTo>
                <a:lnTo>
                  <a:pt x="884" y="227"/>
                </a:lnTo>
                <a:lnTo>
                  <a:pt x="884" y="227"/>
                </a:lnTo>
                <a:lnTo>
                  <a:pt x="884" y="227"/>
                </a:lnTo>
                <a:lnTo>
                  <a:pt x="885" y="227"/>
                </a:lnTo>
                <a:lnTo>
                  <a:pt x="885" y="227"/>
                </a:lnTo>
                <a:lnTo>
                  <a:pt x="886" y="227"/>
                </a:lnTo>
                <a:lnTo>
                  <a:pt x="886" y="227"/>
                </a:lnTo>
                <a:lnTo>
                  <a:pt x="887" y="227"/>
                </a:lnTo>
                <a:lnTo>
                  <a:pt x="887" y="227"/>
                </a:lnTo>
                <a:lnTo>
                  <a:pt x="887" y="227"/>
                </a:lnTo>
                <a:lnTo>
                  <a:pt x="888" y="227"/>
                </a:lnTo>
                <a:lnTo>
                  <a:pt x="888" y="227"/>
                </a:lnTo>
                <a:lnTo>
                  <a:pt x="889" y="227"/>
                </a:lnTo>
                <a:lnTo>
                  <a:pt x="889" y="227"/>
                </a:lnTo>
                <a:lnTo>
                  <a:pt x="890" y="227"/>
                </a:lnTo>
                <a:lnTo>
                  <a:pt x="890" y="227"/>
                </a:lnTo>
                <a:lnTo>
                  <a:pt x="891" y="227"/>
                </a:lnTo>
                <a:lnTo>
                  <a:pt x="891" y="226"/>
                </a:lnTo>
                <a:lnTo>
                  <a:pt x="891" y="226"/>
                </a:lnTo>
                <a:lnTo>
                  <a:pt x="891" y="226"/>
                </a:lnTo>
                <a:lnTo>
                  <a:pt x="891" y="226"/>
                </a:lnTo>
                <a:lnTo>
                  <a:pt x="891" y="226"/>
                </a:lnTo>
                <a:lnTo>
                  <a:pt x="891" y="225"/>
                </a:lnTo>
                <a:lnTo>
                  <a:pt x="891" y="225"/>
                </a:lnTo>
                <a:lnTo>
                  <a:pt x="892" y="226"/>
                </a:lnTo>
                <a:lnTo>
                  <a:pt x="893" y="227"/>
                </a:lnTo>
                <a:lnTo>
                  <a:pt x="894" y="229"/>
                </a:lnTo>
                <a:lnTo>
                  <a:pt x="895" y="229"/>
                </a:lnTo>
                <a:lnTo>
                  <a:pt x="895" y="229"/>
                </a:lnTo>
                <a:lnTo>
                  <a:pt x="897" y="232"/>
                </a:lnTo>
                <a:lnTo>
                  <a:pt x="898" y="232"/>
                </a:lnTo>
                <a:lnTo>
                  <a:pt x="899" y="231"/>
                </a:lnTo>
                <a:lnTo>
                  <a:pt x="903" y="230"/>
                </a:lnTo>
                <a:lnTo>
                  <a:pt x="904" y="229"/>
                </a:lnTo>
                <a:lnTo>
                  <a:pt x="905" y="229"/>
                </a:lnTo>
                <a:lnTo>
                  <a:pt x="905" y="229"/>
                </a:lnTo>
                <a:lnTo>
                  <a:pt x="906" y="228"/>
                </a:lnTo>
                <a:lnTo>
                  <a:pt x="907" y="228"/>
                </a:lnTo>
                <a:lnTo>
                  <a:pt x="907" y="228"/>
                </a:lnTo>
                <a:lnTo>
                  <a:pt x="907" y="228"/>
                </a:lnTo>
                <a:lnTo>
                  <a:pt x="908" y="227"/>
                </a:lnTo>
                <a:lnTo>
                  <a:pt x="909" y="227"/>
                </a:lnTo>
                <a:lnTo>
                  <a:pt x="909" y="227"/>
                </a:lnTo>
                <a:lnTo>
                  <a:pt x="910" y="227"/>
                </a:lnTo>
                <a:lnTo>
                  <a:pt x="910" y="227"/>
                </a:lnTo>
                <a:lnTo>
                  <a:pt x="910" y="226"/>
                </a:lnTo>
                <a:lnTo>
                  <a:pt x="912" y="226"/>
                </a:lnTo>
                <a:lnTo>
                  <a:pt x="913" y="226"/>
                </a:lnTo>
                <a:lnTo>
                  <a:pt x="914" y="226"/>
                </a:lnTo>
                <a:lnTo>
                  <a:pt x="914" y="225"/>
                </a:lnTo>
                <a:lnTo>
                  <a:pt x="916" y="225"/>
                </a:lnTo>
                <a:lnTo>
                  <a:pt x="916" y="224"/>
                </a:lnTo>
                <a:lnTo>
                  <a:pt x="916" y="224"/>
                </a:lnTo>
                <a:lnTo>
                  <a:pt x="916" y="224"/>
                </a:lnTo>
                <a:lnTo>
                  <a:pt x="915" y="223"/>
                </a:lnTo>
                <a:lnTo>
                  <a:pt x="915" y="220"/>
                </a:lnTo>
                <a:lnTo>
                  <a:pt x="914" y="217"/>
                </a:lnTo>
                <a:lnTo>
                  <a:pt x="914" y="214"/>
                </a:lnTo>
                <a:lnTo>
                  <a:pt x="914" y="214"/>
                </a:lnTo>
                <a:lnTo>
                  <a:pt x="914" y="214"/>
                </a:lnTo>
                <a:lnTo>
                  <a:pt x="914" y="213"/>
                </a:lnTo>
                <a:lnTo>
                  <a:pt x="914" y="213"/>
                </a:lnTo>
                <a:lnTo>
                  <a:pt x="914" y="213"/>
                </a:lnTo>
                <a:lnTo>
                  <a:pt x="914" y="213"/>
                </a:lnTo>
                <a:lnTo>
                  <a:pt x="914" y="212"/>
                </a:lnTo>
                <a:lnTo>
                  <a:pt x="914" y="212"/>
                </a:lnTo>
                <a:lnTo>
                  <a:pt x="914" y="212"/>
                </a:lnTo>
                <a:lnTo>
                  <a:pt x="914" y="212"/>
                </a:lnTo>
                <a:lnTo>
                  <a:pt x="914" y="211"/>
                </a:lnTo>
                <a:lnTo>
                  <a:pt x="914" y="211"/>
                </a:lnTo>
                <a:lnTo>
                  <a:pt x="914" y="211"/>
                </a:lnTo>
                <a:lnTo>
                  <a:pt x="913" y="211"/>
                </a:lnTo>
                <a:lnTo>
                  <a:pt x="913" y="210"/>
                </a:lnTo>
                <a:lnTo>
                  <a:pt x="914" y="210"/>
                </a:lnTo>
                <a:lnTo>
                  <a:pt x="914" y="210"/>
                </a:lnTo>
                <a:lnTo>
                  <a:pt x="914" y="210"/>
                </a:lnTo>
                <a:lnTo>
                  <a:pt x="914" y="210"/>
                </a:lnTo>
                <a:lnTo>
                  <a:pt x="914" y="210"/>
                </a:lnTo>
                <a:lnTo>
                  <a:pt x="914" y="209"/>
                </a:lnTo>
                <a:lnTo>
                  <a:pt x="914" y="209"/>
                </a:lnTo>
                <a:lnTo>
                  <a:pt x="915" y="209"/>
                </a:lnTo>
                <a:lnTo>
                  <a:pt x="915" y="209"/>
                </a:lnTo>
                <a:lnTo>
                  <a:pt x="915" y="208"/>
                </a:lnTo>
                <a:lnTo>
                  <a:pt x="915" y="208"/>
                </a:lnTo>
                <a:lnTo>
                  <a:pt x="915" y="208"/>
                </a:lnTo>
                <a:lnTo>
                  <a:pt x="915" y="207"/>
                </a:lnTo>
                <a:lnTo>
                  <a:pt x="915" y="207"/>
                </a:lnTo>
                <a:lnTo>
                  <a:pt x="916" y="207"/>
                </a:lnTo>
                <a:lnTo>
                  <a:pt x="916" y="206"/>
                </a:lnTo>
                <a:lnTo>
                  <a:pt x="915" y="206"/>
                </a:lnTo>
                <a:lnTo>
                  <a:pt x="915" y="206"/>
                </a:lnTo>
                <a:lnTo>
                  <a:pt x="916" y="206"/>
                </a:lnTo>
                <a:lnTo>
                  <a:pt x="916" y="205"/>
                </a:lnTo>
                <a:lnTo>
                  <a:pt x="915" y="205"/>
                </a:lnTo>
                <a:lnTo>
                  <a:pt x="915" y="204"/>
                </a:lnTo>
                <a:lnTo>
                  <a:pt x="915" y="204"/>
                </a:lnTo>
                <a:lnTo>
                  <a:pt x="915" y="204"/>
                </a:lnTo>
                <a:lnTo>
                  <a:pt x="915" y="204"/>
                </a:lnTo>
                <a:lnTo>
                  <a:pt x="915" y="203"/>
                </a:lnTo>
                <a:lnTo>
                  <a:pt x="914" y="203"/>
                </a:lnTo>
                <a:lnTo>
                  <a:pt x="914" y="203"/>
                </a:lnTo>
                <a:lnTo>
                  <a:pt x="914" y="202"/>
                </a:lnTo>
                <a:lnTo>
                  <a:pt x="914" y="202"/>
                </a:lnTo>
                <a:lnTo>
                  <a:pt x="914" y="201"/>
                </a:lnTo>
                <a:lnTo>
                  <a:pt x="913" y="200"/>
                </a:lnTo>
                <a:lnTo>
                  <a:pt x="913" y="200"/>
                </a:lnTo>
                <a:lnTo>
                  <a:pt x="912" y="199"/>
                </a:lnTo>
                <a:lnTo>
                  <a:pt x="912" y="199"/>
                </a:lnTo>
                <a:lnTo>
                  <a:pt x="912" y="199"/>
                </a:lnTo>
                <a:lnTo>
                  <a:pt x="912" y="198"/>
                </a:lnTo>
                <a:lnTo>
                  <a:pt x="912" y="198"/>
                </a:lnTo>
                <a:lnTo>
                  <a:pt x="911" y="198"/>
                </a:lnTo>
                <a:lnTo>
                  <a:pt x="911" y="197"/>
                </a:lnTo>
                <a:lnTo>
                  <a:pt x="911" y="197"/>
                </a:lnTo>
                <a:lnTo>
                  <a:pt x="912" y="197"/>
                </a:lnTo>
                <a:lnTo>
                  <a:pt x="912" y="196"/>
                </a:lnTo>
                <a:lnTo>
                  <a:pt x="912" y="196"/>
                </a:lnTo>
                <a:lnTo>
                  <a:pt x="912" y="195"/>
                </a:lnTo>
                <a:lnTo>
                  <a:pt x="912" y="195"/>
                </a:lnTo>
                <a:lnTo>
                  <a:pt x="912" y="195"/>
                </a:lnTo>
                <a:lnTo>
                  <a:pt x="913" y="195"/>
                </a:lnTo>
                <a:lnTo>
                  <a:pt x="913" y="194"/>
                </a:lnTo>
                <a:lnTo>
                  <a:pt x="913" y="194"/>
                </a:lnTo>
                <a:lnTo>
                  <a:pt x="913" y="194"/>
                </a:lnTo>
                <a:lnTo>
                  <a:pt x="913" y="193"/>
                </a:lnTo>
                <a:lnTo>
                  <a:pt x="914" y="193"/>
                </a:lnTo>
                <a:lnTo>
                  <a:pt x="914" y="193"/>
                </a:lnTo>
                <a:lnTo>
                  <a:pt x="914" y="193"/>
                </a:lnTo>
                <a:lnTo>
                  <a:pt x="913" y="192"/>
                </a:lnTo>
                <a:lnTo>
                  <a:pt x="914" y="192"/>
                </a:lnTo>
                <a:lnTo>
                  <a:pt x="914" y="192"/>
                </a:lnTo>
                <a:lnTo>
                  <a:pt x="914" y="192"/>
                </a:lnTo>
                <a:lnTo>
                  <a:pt x="914" y="192"/>
                </a:lnTo>
                <a:lnTo>
                  <a:pt x="915" y="192"/>
                </a:lnTo>
                <a:lnTo>
                  <a:pt x="915" y="192"/>
                </a:lnTo>
                <a:lnTo>
                  <a:pt x="915" y="192"/>
                </a:lnTo>
                <a:lnTo>
                  <a:pt x="915" y="192"/>
                </a:lnTo>
                <a:lnTo>
                  <a:pt x="916" y="192"/>
                </a:lnTo>
                <a:lnTo>
                  <a:pt x="916" y="191"/>
                </a:lnTo>
                <a:lnTo>
                  <a:pt x="916" y="191"/>
                </a:lnTo>
                <a:lnTo>
                  <a:pt x="917" y="191"/>
                </a:lnTo>
                <a:lnTo>
                  <a:pt x="917" y="191"/>
                </a:lnTo>
                <a:lnTo>
                  <a:pt x="917" y="191"/>
                </a:lnTo>
                <a:lnTo>
                  <a:pt x="917" y="190"/>
                </a:lnTo>
                <a:lnTo>
                  <a:pt x="918" y="190"/>
                </a:lnTo>
                <a:lnTo>
                  <a:pt x="918" y="189"/>
                </a:lnTo>
                <a:lnTo>
                  <a:pt x="919" y="189"/>
                </a:lnTo>
                <a:lnTo>
                  <a:pt x="919" y="189"/>
                </a:lnTo>
                <a:lnTo>
                  <a:pt x="919" y="189"/>
                </a:lnTo>
                <a:lnTo>
                  <a:pt x="920" y="189"/>
                </a:lnTo>
                <a:lnTo>
                  <a:pt x="920" y="189"/>
                </a:lnTo>
                <a:lnTo>
                  <a:pt x="921" y="189"/>
                </a:lnTo>
                <a:lnTo>
                  <a:pt x="921" y="189"/>
                </a:lnTo>
                <a:lnTo>
                  <a:pt x="922" y="188"/>
                </a:lnTo>
                <a:lnTo>
                  <a:pt x="923" y="188"/>
                </a:lnTo>
                <a:lnTo>
                  <a:pt x="923" y="188"/>
                </a:lnTo>
                <a:lnTo>
                  <a:pt x="924" y="188"/>
                </a:lnTo>
                <a:lnTo>
                  <a:pt x="924" y="187"/>
                </a:lnTo>
                <a:lnTo>
                  <a:pt x="924" y="186"/>
                </a:lnTo>
                <a:lnTo>
                  <a:pt x="921" y="173"/>
                </a:lnTo>
                <a:lnTo>
                  <a:pt x="920" y="173"/>
                </a:lnTo>
                <a:lnTo>
                  <a:pt x="920" y="173"/>
                </a:lnTo>
                <a:lnTo>
                  <a:pt x="919" y="173"/>
                </a:lnTo>
                <a:lnTo>
                  <a:pt x="919" y="172"/>
                </a:lnTo>
                <a:lnTo>
                  <a:pt x="919" y="172"/>
                </a:lnTo>
                <a:lnTo>
                  <a:pt x="919" y="172"/>
                </a:lnTo>
                <a:lnTo>
                  <a:pt x="919" y="170"/>
                </a:lnTo>
                <a:lnTo>
                  <a:pt x="919" y="170"/>
                </a:lnTo>
                <a:lnTo>
                  <a:pt x="919" y="169"/>
                </a:lnTo>
                <a:lnTo>
                  <a:pt x="919" y="169"/>
                </a:lnTo>
                <a:lnTo>
                  <a:pt x="920" y="169"/>
                </a:lnTo>
                <a:lnTo>
                  <a:pt x="920" y="168"/>
                </a:lnTo>
                <a:lnTo>
                  <a:pt x="920" y="167"/>
                </a:lnTo>
                <a:lnTo>
                  <a:pt x="919" y="167"/>
                </a:lnTo>
                <a:lnTo>
                  <a:pt x="919" y="166"/>
                </a:lnTo>
                <a:lnTo>
                  <a:pt x="918" y="166"/>
                </a:lnTo>
                <a:lnTo>
                  <a:pt x="918" y="165"/>
                </a:lnTo>
                <a:lnTo>
                  <a:pt x="918" y="165"/>
                </a:lnTo>
                <a:lnTo>
                  <a:pt x="917" y="164"/>
                </a:lnTo>
                <a:lnTo>
                  <a:pt x="917" y="163"/>
                </a:lnTo>
                <a:lnTo>
                  <a:pt x="916" y="162"/>
                </a:lnTo>
                <a:lnTo>
                  <a:pt x="916" y="160"/>
                </a:lnTo>
                <a:lnTo>
                  <a:pt x="915" y="160"/>
                </a:lnTo>
                <a:lnTo>
                  <a:pt x="915" y="159"/>
                </a:lnTo>
                <a:lnTo>
                  <a:pt x="915" y="158"/>
                </a:lnTo>
                <a:lnTo>
                  <a:pt x="915" y="158"/>
                </a:lnTo>
                <a:lnTo>
                  <a:pt x="915" y="157"/>
                </a:lnTo>
                <a:lnTo>
                  <a:pt x="915" y="157"/>
                </a:lnTo>
                <a:lnTo>
                  <a:pt x="915" y="156"/>
                </a:lnTo>
                <a:lnTo>
                  <a:pt x="915" y="156"/>
                </a:lnTo>
                <a:lnTo>
                  <a:pt x="915" y="155"/>
                </a:lnTo>
                <a:lnTo>
                  <a:pt x="915" y="155"/>
                </a:lnTo>
                <a:lnTo>
                  <a:pt x="915" y="154"/>
                </a:lnTo>
                <a:lnTo>
                  <a:pt x="915" y="154"/>
                </a:lnTo>
                <a:lnTo>
                  <a:pt x="914" y="153"/>
                </a:lnTo>
                <a:lnTo>
                  <a:pt x="914" y="153"/>
                </a:lnTo>
                <a:lnTo>
                  <a:pt x="913" y="153"/>
                </a:lnTo>
                <a:lnTo>
                  <a:pt x="912" y="152"/>
                </a:lnTo>
                <a:lnTo>
                  <a:pt x="912" y="152"/>
                </a:lnTo>
                <a:lnTo>
                  <a:pt x="911" y="152"/>
                </a:lnTo>
                <a:lnTo>
                  <a:pt x="911" y="152"/>
                </a:lnTo>
                <a:lnTo>
                  <a:pt x="910" y="151"/>
                </a:lnTo>
                <a:lnTo>
                  <a:pt x="909" y="151"/>
                </a:lnTo>
                <a:lnTo>
                  <a:pt x="909" y="151"/>
                </a:lnTo>
                <a:lnTo>
                  <a:pt x="908" y="151"/>
                </a:lnTo>
                <a:lnTo>
                  <a:pt x="908" y="151"/>
                </a:lnTo>
                <a:lnTo>
                  <a:pt x="907" y="151"/>
                </a:lnTo>
                <a:lnTo>
                  <a:pt x="907" y="151"/>
                </a:lnTo>
                <a:lnTo>
                  <a:pt x="907" y="151"/>
                </a:lnTo>
                <a:lnTo>
                  <a:pt x="906" y="150"/>
                </a:lnTo>
                <a:lnTo>
                  <a:pt x="905" y="150"/>
                </a:lnTo>
                <a:lnTo>
                  <a:pt x="905" y="150"/>
                </a:lnTo>
                <a:lnTo>
                  <a:pt x="904" y="150"/>
                </a:lnTo>
                <a:lnTo>
                  <a:pt x="904" y="149"/>
                </a:lnTo>
                <a:lnTo>
                  <a:pt x="904" y="149"/>
                </a:lnTo>
                <a:lnTo>
                  <a:pt x="903" y="149"/>
                </a:lnTo>
                <a:lnTo>
                  <a:pt x="903" y="149"/>
                </a:lnTo>
                <a:lnTo>
                  <a:pt x="902" y="150"/>
                </a:lnTo>
                <a:lnTo>
                  <a:pt x="902" y="150"/>
                </a:lnTo>
                <a:lnTo>
                  <a:pt x="901" y="150"/>
                </a:lnTo>
                <a:lnTo>
                  <a:pt x="900" y="150"/>
                </a:lnTo>
                <a:lnTo>
                  <a:pt x="900" y="149"/>
                </a:lnTo>
                <a:lnTo>
                  <a:pt x="900" y="149"/>
                </a:lnTo>
                <a:lnTo>
                  <a:pt x="899" y="148"/>
                </a:lnTo>
                <a:lnTo>
                  <a:pt x="899" y="147"/>
                </a:lnTo>
                <a:lnTo>
                  <a:pt x="898" y="146"/>
                </a:lnTo>
                <a:lnTo>
                  <a:pt x="898" y="146"/>
                </a:lnTo>
                <a:lnTo>
                  <a:pt x="898" y="145"/>
                </a:lnTo>
                <a:lnTo>
                  <a:pt x="898" y="145"/>
                </a:lnTo>
                <a:lnTo>
                  <a:pt x="897" y="145"/>
                </a:lnTo>
                <a:lnTo>
                  <a:pt x="897" y="144"/>
                </a:lnTo>
                <a:lnTo>
                  <a:pt x="897" y="144"/>
                </a:lnTo>
                <a:lnTo>
                  <a:pt x="897" y="144"/>
                </a:lnTo>
                <a:lnTo>
                  <a:pt x="897" y="143"/>
                </a:lnTo>
                <a:lnTo>
                  <a:pt x="897" y="143"/>
                </a:lnTo>
                <a:lnTo>
                  <a:pt x="897" y="143"/>
                </a:lnTo>
                <a:lnTo>
                  <a:pt x="897" y="143"/>
                </a:lnTo>
                <a:lnTo>
                  <a:pt x="897" y="142"/>
                </a:lnTo>
                <a:lnTo>
                  <a:pt x="898" y="142"/>
                </a:lnTo>
                <a:lnTo>
                  <a:pt x="898" y="141"/>
                </a:lnTo>
                <a:lnTo>
                  <a:pt x="898" y="140"/>
                </a:lnTo>
                <a:lnTo>
                  <a:pt x="898" y="139"/>
                </a:lnTo>
                <a:lnTo>
                  <a:pt x="899" y="138"/>
                </a:lnTo>
                <a:lnTo>
                  <a:pt x="899" y="138"/>
                </a:lnTo>
                <a:lnTo>
                  <a:pt x="899" y="137"/>
                </a:lnTo>
                <a:lnTo>
                  <a:pt x="899" y="137"/>
                </a:lnTo>
                <a:lnTo>
                  <a:pt x="899" y="136"/>
                </a:lnTo>
                <a:lnTo>
                  <a:pt x="899" y="136"/>
                </a:lnTo>
                <a:lnTo>
                  <a:pt x="899" y="135"/>
                </a:lnTo>
                <a:lnTo>
                  <a:pt x="899" y="135"/>
                </a:lnTo>
                <a:lnTo>
                  <a:pt x="899" y="135"/>
                </a:lnTo>
                <a:lnTo>
                  <a:pt x="900" y="135"/>
                </a:lnTo>
                <a:lnTo>
                  <a:pt x="900" y="134"/>
                </a:lnTo>
                <a:lnTo>
                  <a:pt x="900" y="134"/>
                </a:lnTo>
                <a:lnTo>
                  <a:pt x="899" y="134"/>
                </a:lnTo>
                <a:lnTo>
                  <a:pt x="899" y="134"/>
                </a:lnTo>
                <a:lnTo>
                  <a:pt x="899" y="133"/>
                </a:lnTo>
                <a:lnTo>
                  <a:pt x="898" y="133"/>
                </a:lnTo>
                <a:lnTo>
                  <a:pt x="897" y="133"/>
                </a:lnTo>
                <a:lnTo>
                  <a:pt x="897" y="133"/>
                </a:lnTo>
                <a:lnTo>
                  <a:pt x="897" y="133"/>
                </a:lnTo>
                <a:lnTo>
                  <a:pt x="897" y="132"/>
                </a:lnTo>
                <a:lnTo>
                  <a:pt x="896" y="132"/>
                </a:lnTo>
                <a:lnTo>
                  <a:pt x="896" y="132"/>
                </a:lnTo>
                <a:lnTo>
                  <a:pt x="896" y="132"/>
                </a:lnTo>
                <a:lnTo>
                  <a:pt x="895" y="132"/>
                </a:lnTo>
                <a:lnTo>
                  <a:pt x="895" y="131"/>
                </a:lnTo>
                <a:lnTo>
                  <a:pt x="895" y="131"/>
                </a:lnTo>
                <a:lnTo>
                  <a:pt x="895" y="131"/>
                </a:lnTo>
                <a:lnTo>
                  <a:pt x="894" y="130"/>
                </a:lnTo>
                <a:lnTo>
                  <a:pt x="894" y="130"/>
                </a:lnTo>
                <a:lnTo>
                  <a:pt x="893" y="130"/>
                </a:lnTo>
                <a:lnTo>
                  <a:pt x="893" y="129"/>
                </a:lnTo>
                <a:lnTo>
                  <a:pt x="893" y="129"/>
                </a:lnTo>
                <a:lnTo>
                  <a:pt x="893" y="128"/>
                </a:lnTo>
                <a:lnTo>
                  <a:pt x="893" y="128"/>
                </a:lnTo>
                <a:lnTo>
                  <a:pt x="893" y="127"/>
                </a:lnTo>
                <a:lnTo>
                  <a:pt x="892" y="127"/>
                </a:lnTo>
                <a:lnTo>
                  <a:pt x="892" y="126"/>
                </a:lnTo>
                <a:lnTo>
                  <a:pt x="892" y="126"/>
                </a:lnTo>
                <a:lnTo>
                  <a:pt x="892" y="125"/>
                </a:lnTo>
                <a:lnTo>
                  <a:pt x="892" y="125"/>
                </a:lnTo>
                <a:lnTo>
                  <a:pt x="892" y="124"/>
                </a:lnTo>
                <a:lnTo>
                  <a:pt x="892" y="124"/>
                </a:lnTo>
                <a:lnTo>
                  <a:pt x="892" y="123"/>
                </a:lnTo>
                <a:lnTo>
                  <a:pt x="892" y="123"/>
                </a:lnTo>
                <a:lnTo>
                  <a:pt x="892" y="122"/>
                </a:lnTo>
                <a:lnTo>
                  <a:pt x="892" y="122"/>
                </a:lnTo>
                <a:lnTo>
                  <a:pt x="892" y="121"/>
                </a:lnTo>
                <a:lnTo>
                  <a:pt x="892" y="121"/>
                </a:lnTo>
                <a:lnTo>
                  <a:pt x="892" y="120"/>
                </a:lnTo>
                <a:lnTo>
                  <a:pt x="893" y="121"/>
                </a:lnTo>
                <a:lnTo>
                  <a:pt x="893" y="120"/>
                </a:lnTo>
                <a:lnTo>
                  <a:pt x="893" y="120"/>
                </a:lnTo>
                <a:lnTo>
                  <a:pt x="894" y="120"/>
                </a:lnTo>
                <a:lnTo>
                  <a:pt x="894" y="120"/>
                </a:lnTo>
                <a:lnTo>
                  <a:pt x="894" y="119"/>
                </a:lnTo>
                <a:lnTo>
                  <a:pt x="894" y="118"/>
                </a:lnTo>
                <a:lnTo>
                  <a:pt x="895" y="118"/>
                </a:lnTo>
                <a:lnTo>
                  <a:pt x="895" y="117"/>
                </a:lnTo>
                <a:lnTo>
                  <a:pt x="895" y="117"/>
                </a:lnTo>
                <a:lnTo>
                  <a:pt x="896" y="117"/>
                </a:lnTo>
                <a:lnTo>
                  <a:pt x="896" y="116"/>
                </a:lnTo>
                <a:lnTo>
                  <a:pt x="897" y="116"/>
                </a:lnTo>
                <a:lnTo>
                  <a:pt x="897" y="116"/>
                </a:lnTo>
                <a:lnTo>
                  <a:pt x="897" y="117"/>
                </a:lnTo>
                <a:lnTo>
                  <a:pt x="897" y="117"/>
                </a:lnTo>
                <a:lnTo>
                  <a:pt x="897" y="117"/>
                </a:lnTo>
                <a:lnTo>
                  <a:pt x="897" y="117"/>
                </a:lnTo>
                <a:lnTo>
                  <a:pt x="897" y="116"/>
                </a:lnTo>
                <a:lnTo>
                  <a:pt x="898" y="116"/>
                </a:lnTo>
                <a:lnTo>
                  <a:pt x="897" y="116"/>
                </a:lnTo>
                <a:lnTo>
                  <a:pt x="897" y="115"/>
                </a:lnTo>
                <a:lnTo>
                  <a:pt x="897" y="115"/>
                </a:lnTo>
                <a:lnTo>
                  <a:pt x="897" y="115"/>
                </a:lnTo>
                <a:lnTo>
                  <a:pt x="896" y="115"/>
                </a:lnTo>
                <a:lnTo>
                  <a:pt x="896" y="115"/>
                </a:lnTo>
                <a:lnTo>
                  <a:pt x="896" y="114"/>
                </a:lnTo>
                <a:lnTo>
                  <a:pt x="895" y="114"/>
                </a:lnTo>
                <a:lnTo>
                  <a:pt x="895" y="114"/>
                </a:lnTo>
                <a:lnTo>
                  <a:pt x="895" y="113"/>
                </a:lnTo>
                <a:lnTo>
                  <a:pt x="894" y="113"/>
                </a:lnTo>
                <a:lnTo>
                  <a:pt x="893" y="113"/>
                </a:lnTo>
                <a:lnTo>
                  <a:pt x="893" y="113"/>
                </a:lnTo>
                <a:lnTo>
                  <a:pt x="892" y="112"/>
                </a:lnTo>
                <a:lnTo>
                  <a:pt x="892" y="112"/>
                </a:lnTo>
                <a:lnTo>
                  <a:pt x="892" y="111"/>
                </a:lnTo>
                <a:lnTo>
                  <a:pt x="892" y="111"/>
                </a:lnTo>
                <a:lnTo>
                  <a:pt x="892" y="110"/>
                </a:lnTo>
                <a:lnTo>
                  <a:pt x="892" y="109"/>
                </a:lnTo>
                <a:lnTo>
                  <a:pt x="892" y="109"/>
                </a:lnTo>
                <a:lnTo>
                  <a:pt x="892" y="109"/>
                </a:lnTo>
                <a:lnTo>
                  <a:pt x="892" y="108"/>
                </a:lnTo>
                <a:lnTo>
                  <a:pt x="893" y="108"/>
                </a:lnTo>
                <a:lnTo>
                  <a:pt x="893" y="108"/>
                </a:lnTo>
                <a:lnTo>
                  <a:pt x="893" y="109"/>
                </a:lnTo>
                <a:lnTo>
                  <a:pt x="894" y="109"/>
                </a:lnTo>
                <a:lnTo>
                  <a:pt x="894" y="108"/>
                </a:lnTo>
                <a:lnTo>
                  <a:pt x="894" y="108"/>
                </a:lnTo>
                <a:lnTo>
                  <a:pt x="894" y="108"/>
                </a:lnTo>
                <a:lnTo>
                  <a:pt x="894" y="107"/>
                </a:lnTo>
                <a:lnTo>
                  <a:pt x="895" y="106"/>
                </a:lnTo>
                <a:lnTo>
                  <a:pt x="894" y="106"/>
                </a:lnTo>
                <a:lnTo>
                  <a:pt x="894" y="106"/>
                </a:lnTo>
                <a:lnTo>
                  <a:pt x="894" y="105"/>
                </a:lnTo>
                <a:lnTo>
                  <a:pt x="894" y="105"/>
                </a:lnTo>
                <a:lnTo>
                  <a:pt x="895" y="105"/>
                </a:lnTo>
                <a:lnTo>
                  <a:pt x="895" y="104"/>
                </a:lnTo>
                <a:lnTo>
                  <a:pt x="895" y="104"/>
                </a:lnTo>
                <a:lnTo>
                  <a:pt x="895" y="104"/>
                </a:lnTo>
                <a:lnTo>
                  <a:pt x="896" y="103"/>
                </a:lnTo>
                <a:lnTo>
                  <a:pt x="896" y="103"/>
                </a:lnTo>
                <a:lnTo>
                  <a:pt x="896" y="102"/>
                </a:lnTo>
                <a:lnTo>
                  <a:pt x="896" y="102"/>
                </a:lnTo>
                <a:lnTo>
                  <a:pt x="897" y="101"/>
                </a:lnTo>
                <a:lnTo>
                  <a:pt x="897" y="101"/>
                </a:lnTo>
                <a:lnTo>
                  <a:pt x="896" y="101"/>
                </a:lnTo>
                <a:lnTo>
                  <a:pt x="896" y="100"/>
                </a:lnTo>
                <a:lnTo>
                  <a:pt x="896" y="99"/>
                </a:lnTo>
                <a:lnTo>
                  <a:pt x="895" y="99"/>
                </a:lnTo>
                <a:lnTo>
                  <a:pt x="895" y="99"/>
                </a:lnTo>
                <a:lnTo>
                  <a:pt x="894" y="99"/>
                </a:lnTo>
                <a:lnTo>
                  <a:pt x="894" y="98"/>
                </a:lnTo>
                <a:lnTo>
                  <a:pt x="894" y="98"/>
                </a:lnTo>
                <a:lnTo>
                  <a:pt x="893" y="98"/>
                </a:lnTo>
                <a:lnTo>
                  <a:pt x="893" y="98"/>
                </a:lnTo>
                <a:lnTo>
                  <a:pt x="893" y="97"/>
                </a:lnTo>
                <a:lnTo>
                  <a:pt x="892" y="97"/>
                </a:lnTo>
                <a:lnTo>
                  <a:pt x="892" y="98"/>
                </a:lnTo>
                <a:lnTo>
                  <a:pt x="891" y="98"/>
                </a:lnTo>
                <a:lnTo>
                  <a:pt x="891" y="97"/>
                </a:lnTo>
                <a:lnTo>
                  <a:pt x="891" y="97"/>
                </a:lnTo>
                <a:lnTo>
                  <a:pt x="891" y="97"/>
                </a:lnTo>
                <a:lnTo>
                  <a:pt x="890" y="97"/>
                </a:lnTo>
                <a:lnTo>
                  <a:pt x="889" y="97"/>
                </a:lnTo>
                <a:lnTo>
                  <a:pt x="889" y="96"/>
                </a:lnTo>
                <a:lnTo>
                  <a:pt x="889" y="96"/>
                </a:lnTo>
                <a:lnTo>
                  <a:pt x="889" y="95"/>
                </a:lnTo>
                <a:lnTo>
                  <a:pt x="889" y="95"/>
                </a:lnTo>
                <a:lnTo>
                  <a:pt x="888" y="95"/>
                </a:lnTo>
                <a:lnTo>
                  <a:pt x="887" y="94"/>
                </a:lnTo>
                <a:lnTo>
                  <a:pt x="887" y="94"/>
                </a:lnTo>
                <a:lnTo>
                  <a:pt x="885" y="94"/>
                </a:lnTo>
                <a:lnTo>
                  <a:pt x="885" y="94"/>
                </a:lnTo>
                <a:lnTo>
                  <a:pt x="884" y="95"/>
                </a:lnTo>
                <a:lnTo>
                  <a:pt x="884" y="95"/>
                </a:lnTo>
                <a:lnTo>
                  <a:pt x="883" y="94"/>
                </a:lnTo>
                <a:lnTo>
                  <a:pt x="882" y="94"/>
                </a:lnTo>
                <a:lnTo>
                  <a:pt x="882" y="94"/>
                </a:lnTo>
                <a:lnTo>
                  <a:pt x="881" y="94"/>
                </a:lnTo>
                <a:lnTo>
                  <a:pt x="880" y="95"/>
                </a:lnTo>
                <a:lnTo>
                  <a:pt x="880" y="95"/>
                </a:lnTo>
                <a:lnTo>
                  <a:pt x="879" y="94"/>
                </a:lnTo>
                <a:lnTo>
                  <a:pt x="879" y="94"/>
                </a:lnTo>
                <a:lnTo>
                  <a:pt x="878" y="93"/>
                </a:lnTo>
                <a:lnTo>
                  <a:pt x="878" y="93"/>
                </a:lnTo>
                <a:lnTo>
                  <a:pt x="877" y="93"/>
                </a:lnTo>
                <a:lnTo>
                  <a:pt x="877" y="93"/>
                </a:lnTo>
                <a:lnTo>
                  <a:pt x="877" y="93"/>
                </a:lnTo>
                <a:lnTo>
                  <a:pt x="877" y="93"/>
                </a:lnTo>
                <a:lnTo>
                  <a:pt x="876" y="93"/>
                </a:lnTo>
                <a:lnTo>
                  <a:pt x="876" y="93"/>
                </a:lnTo>
                <a:lnTo>
                  <a:pt x="875" y="93"/>
                </a:lnTo>
                <a:lnTo>
                  <a:pt x="875" y="92"/>
                </a:lnTo>
                <a:lnTo>
                  <a:pt x="875" y="91"/>
                </a:lnTo>
                <a:lnTo>
                  <a:pt x="876" y="91"/>
                </a:lnTo>
                <a:lnTo>
                  <a:pt x="876" y="90"/>
                </a:lnTo>
                <a:lnTo>
                  <a:pt x="876" y="90"/>
                </a:lnTo>
                <a:lnTo>
                  <a:pt x="877" y="90"/>
                </a:lnTo>
                <a:lnTo>
                  <a:pt x="876" y="90"/>
                </a:lnTo>
                <a:lnTo>
                  <a:pt x="876" y="89"/>
                </a:lnTo>
                <a:lnTo>
                  <a:pt x="877" y="89"/>
                </a:lnTo>
                <a:lnTo>
                  <a:pt x="876" y="89"/>
                </a:lnTo>
                <a:lnTo>
                  <a:pt x="876" y="89"/>
                </a:lnTo>
                <a:lnTo>
                  <a:pt x="876" y="88"/>
                </a:lnTo>
                <a:lnTo>
                  <a:pt x="875" y="88"/>
                </a:lnTo>
                <a:lnTo>
                  <a:pt x="875" y="87"/>
                </a:lnTo>
                <a:lnTo>
                  <a:pt x="875" y="86"/>
                </a:lnTo>
                <a:lnTo>
                  <a:pt x="874" y="86"/>
                </a:lnTo>
                <a:lnTo>
                  <a:pt x="873" y="85"/>
                </a:lnTo>
                <a:lnTo>
                  <a:pt x="873" y="84"/>
                </a:lnTo>
                <a:lnTo>
                  <a:pt x="872" y="84"/>
                </a:lnTo>
                <a:lnTo>
                  <a:pt x="872" y="83"/>
                </a:lnTo>
                <a:lnTo>
                  <a:pt x="872" y="83"/>
                </a:lnTo>
                <a:lnTo>
                  <a:pt x="871" y="83"/>
                </a:lnTo>
                <a:lnTo>
                  <a:pt x="871" y="83"/>
                </a:lnTo>
                <a:lnTo>
                  <a:pt x="871" y="80"/>
                </a:lnTo>
                <a:lnTo>
                  <a:pt x="870" y="80"/>
                </a:lnTo>
                <a:lnTo>
                  <a:pt x="870" y="79"/>
                </a:lnTo>
                <a:lnTo>
                  <a:pt x="870" y="78"/>
                </a:lnTo>
                <a:lnTo>
                  <a:pt x="869" y="78"/>
                </a:lnTo>
                <a:lnTo>
                  <a:pt x="869" y="77"/>
                </a:lnTo>
                <a:lnTo>
                  <a:pt x="868" y="75"/>
                </a:lnTo>
                <a:lnTo>
                  <a:pt x="867" y="72"/>
                </a:lnTo>
                <a:lnTo>
                  <a:pt x="867" y="72"/>
                </a:lnTo>
                <a:lnTo>
                  <a:pt x="866" y="72"/>
                </a:lnTo>
                <a:lnTo>
                  <a:pt x="867" y="71"/>
                </a:lnTo>
                <a:lnTo>
                  <a:pt x="867" y="71"/>
                </a:lnTo>
                <a:lnTo>
                  <a:pt x="867" y="70"/>
                </a:lnTo>
                <a:lnTo>
                  <a:pt x="867" y="70"/>
                </a:lnTo>
                <a:lnTo>
                  <a:pt x="867" y="69"/>
                </a:lnTo>
                <a:lnTo>
                  <a:pt x="867" y="69"/>
                </a:lnTo>
                <a:lnTo>
                  <a:pt x="867" y="68"/>
                </a:lnTo>
                <a:lnTo>
                  <a:pt x="867" y="68"/>
                </a:lnTo>
                <a:lnTo>
                  <a:pt x="867" y="67"/>
                </a:lnTo>
                <a:lnTo>
                  <a:pt x="866" y="67"/>
                </a:lnTo>
                <a:lnTo>
                  <a:pt x="866" y="66"/>
                </a:lnTo>
                <a:lnTo>
                  <a:pt x="865" y="66"/>
                </a:lnTo>
                <a:lnTo>
                  <a:pt x="865" y="65"/>
                </a:lnTo>
                <a:lnTo>
                  <a:pt x="865" y="65"/>
                </a:lnTo>
                <a:lnTo>
                  <a:pt x="864" y="64"/>
                </a:lnTo>
                <a:lnTo>
                  <a:pt x="864" y="64"/>
                </a:lnTo>
                <a:lnTo>
                  <a:pt x="863" y="63"/>
                </a:lnTo>
                <a:lnTo>
                  <a:pt x="863" y="63"/>
                </a:lnTo>
                <a:lnTo>
                  <a:pt x="863" y="63"/>
                </a:lnTo>
                <a:lnTo>
                  <a:pt x="863" y="61"/>
                </a:lnTo>
                <a:lnTo>
                  <a:pt x="864" y="61"/>
                </a:lnTo>
                <a:lnTo>
                  <a:pt x="864" y="60"/>
                </a:lnTo>
                <a:lnTo>
                  <a:pt x="865" y="60"/>
                </a:lnTo>
                <a:lnTo>
                  <a:pt x="865" y="59"/>
                </a:lnTo>
                <a:lnTo>
                  <a:pt x="865" y="59"/>
                </a:lnTo>
                <a:lnTo>
                  <a:pt x="865" y="59"/>
                </a:lnTo>
                <a:lnTo>
                  <a:pt x="865" y="59"/>
                </a:lnTo>
                <a:lnTo>
                  <a:pt x="864" y="59"/>
                </a:lnTo>
                <a:lnTo>
                  <a:pt x="864" y="59"/>
                </a:lnTo>
                <a:lnTo>
                  <a:pt x="863" y="58"/>
                </a:lnTo>
                <a:lnTo>
                  <a:pt x="863" y="58"/>
                </a:lnTo>
                <a:lnTo>
                  <a:pt x="863" y="57"/>
                </a:lnTo>
                <a:lnTo>
                  <a:pt x="863" y="57"/>
                </a:lnTo>
                <a:lnTo>
                  <a:pt x="863" y="56"/>
                </a:lnTo>
                <a:lnTo>
                  <a:pt x="863" y="56"/>
                </a:lnTo>
                <a:lnTo>
                  <a:pt x="864" y="56"/>
                </a:lnTo>
                <a:lnTo>
                  <a:pt x="864" y="56"/>
                </a:lnTo>
                <a:lnTo>
                  <a:pt x="865" y="55"/>
                </a:lnTo>
                <a:lnTo>
                  <a:pt x="866" y="55"/>
                </a:lnTo>
                <a:lnTo>
                  <a:pt x="866" y="54"/>
                </a:lnTo>
                <a:lnTo>
                  <a:pt x="866" y="53"/>
                </a:lnTo>
                <a:lnTo>
                  <a:pt x="866" y="53"/>
                </a:lnTo>
                <a:lnTo>
                  <a:pt x="866" y="53"/>
                </a:lnTo>
                <a:lnTo>
                  <a:pt x="866" y="52"/>
                </a:lnTo>
                <a:lnTo>
                  <a:pt x="865" y="51"/>
                </a:lnTo>
                <a:lnTo>
                  <a:pt x="864" y="49"/>
                </a:lnTo>
                <a:lnTo>
                  <a:pt x="864" y="49"/>
                </a:lnTo>
                <a:lnTo>
                  <a:pt x="864" y="48"/>
                </a:lnTo>
                <a:lnTo>
                  <a:pt x="863" y="48"/>
                </a:lnTo>
                <a:lnTo>
                  <a:pt x="863" y="48"/>
                </a:lnTo>
                <a:lnTo>
                  <a:pt x="863" y="48"/>
                </a:lnTo>
                <a:lnTo>
                  <a:pt x="862" y="48"/>
                </a:lnTo>
                <a:lnTo>
                  <a:pt x="861" y="48"/>
                </a:lnTo>
                <a:lnTo>
                  <a:pt x="861" y="48"/>
                </a:lnTo>
                <a:lnTo>
                  <a:pt x="860" y="48"/>
                </a:lnTo>
                <a:lnTo>
                  <a:pt x="859" y="49"/>
                </a:lnTo>
                <a:lnTo>
                  <a:pt x="858" y="49"/>
                </a:lnTo>
                <a:lnTo>
                  <a:pt x="857" y="51"/>
                </a:lnTo>
                <a:lnTo>
                  <a:pt x="856" y="52"/>
                </a:lnTo>
                <a:lnTo>
                  <a:pt x="856" y="53"/>
                </a:lnTo>
                <a:lnTo>
                  <a:pt x="855" y="53"/>
                </a:lnTo>
                <a:lnTo>
                  <a:pt x="854" y="53"/>
                </a:lnTo>
                <a:lnTo>
                  <a:pt x="854" y="53"/>
                </a:lnTo>
                <a:lnTo>
                  <a:pt x="853" y="53"/>
                </a:lnTo>
                <a:lnTo>
                  <a:pt x="853" y="53"/>
                </a:lnTo>
                <a:lnTo>
                  <a:pt x="852" y="53"/>
                </a:lnTo>
                <a:lnTo>
                  <a:pt x="850" y="52"/>
                </a:lnTo>
                <a:lnTo>
                  <a:pt x="850" y="52"/>
                </a:lnTo>
                <a:lnTo>
                  <a:pt x="849" y="52"/>
                </a:lnTo>
                <a:lnTo>
                  <a:pt x="849" y="51"/>
                </a:lnTo>
                <a:lnTo>
                  <a:pt x="848" y="51"/>
                </a:lnTo>
                <a:lnTo>
                  <a:pt x="847" y="50"/>
                </a:lnTo>
                <a:lnTo>
                  <a:pt x="846" y="49"/>
                </a:lnTo>
                <a:lnTo>
                  <a:pt x="846" y="49"/>
                </a:lnTo>
                <a:lnTo>
                  <a:pt x="846" y="48"/>
                </a:lnTo>
                <a:lnTo>
                  <a:pt x="845" y="47"/>
                </a:lnTo>
                <a:lnTo>
                  <a:pt x="844" y="47"/>
                </a:lnTo>
                <a:lnTo>
                  <a:pt x="844" y="46"/>
                </a:lnTo>
                <a:lnTo>
                  <a:pt x="844" y="45"/>
                </a:lnTo>
                <a:lnTo>
                  <a:pt x="843" y="45"/>
                </a:lnTo>
                <a:lnTo>
                  <a:pt x="843" y="44"/>
                </a:lnTo>
                <a:lnTo>
                  <a:pt x="843" y="44"/>
                </a:lnTo>
                <a:lnTo>
                  <a:pt x="843" y="44"/>
                </a:lnTo>
                <a:lnTo>
                  <a:pt x="843" y="43"/>
                </a:lnTo>
                <a:lnTo>
                  <a:pt x="843" y="43"/>
                </a:lnTo>
                <a:lnTo>
                  <a:pt x="843" y="43"/>
                </a:lnTo>
                <a:lnTo>
                  <a:pt x="843" y="42"/>
                </a:lnTo>
                <a:lnTo>
                  <a:pt x="843" y="42"/>
                </a:lnTo>
                <a:lnTo>
                  <a:pt x="844" y="41"/>
                </a:lnTo>
                <a:lnTo>
                  <a:pt x="844" y="41"/>
                </a:lnTo>
                <a:lnTo>
                  <a:pt x="845" y="40"/>
                </a:lnTo>
                <a:lnTo>
                  <a:pt x="846" y="40"/>
                </a:lnTo>
                <a:lnTo>
                  <a:pt x="846" y="40"/>
                </a:lnTo>
                <a:lnTo>
                  <a:pt x="846" y="39"/>
                </a:lnTo>
                <a:lnTo>
                  <a:pt x="846" y="39"/>
                </a:lnTo>
                <a:lnTo>
                  <a:pt x="846" y="38"/>
                </a:lnTo>
                <a:lnTo>
                  <a:pt x="847" y="37"/>
                </a:lnTo>
                <a:lnTo>
                  <a:pt x="847" y="36"/>
                </a:lnTo>
                <a:lnTo>
                  <a:pt x="847" y="35"/>
                </a:lnTo>
                <a:lnTo>
                  <a:pt x="847" y="34"/>
                </a:lnTo>
                <a:lnTo>
                  <a:pt x="847" y="34"/>
                </a:lnTo>
                <a:lnTo>
                  <a:pt x="846" y="33"/>
                </a:lnTo>
                <a:lnTo>
                  <a:pt x="846" y="33"/>
                </a:lnTo>
                <a:lnTo>
                  <a:pt x="845" y="32"/>
                </a:lnTo>
                <a:lnTo>
                  <a:pt x="845" y="32"/>
                </a:lnTo>
                <a:lnTo>
                  <a:pt x="845" y="32"/>
                </a:lnTo>
                <a:lnTo>
                  <a:pt x="844" y="32"/>
                </a:lnTo>
                <a:lnTo>
                  <a:pt x="843" y="32"/>
                </a:lnTo>
                <a:lnTo>
                  <a:pt x="843" y="32"/>
                </a:lnTo>
                <a:lnTo>
                  <a:pt x="841" y="31"/>
                </a:lnTo>
                <a:lnTo>
                  <a:pt x="840" y="31"/>
                </a:lnTo>
                <a:lnTo>
                  <a:pt x="839" y="31"/>
                </a:lnTo>
                <a:lnTo>
                  <a:pt x="839" y="31"/>
                </a:lnTo>
                <a:lnTo>
                  <a:pt x="838" y="31"/>
                </a:lnTo>
                <a:lnTo>
                  <a:pt x="837" y="32"/>
                </a:lnTo>
                <a:lnTo>
                  <a:pt x="836" y="32"/>
                </a:lnTo>
                <a:lnTo>
                  <a:pt x="836" y="33"/>
                </a:lnTo>
                <a:lnTo>
                  <a:pt x="835" y="34"/>
                </a:lnTo>
                <a:lnTo>
                  <a:pt x="835" y="34"/>
                </a:lnTo>
                <a:lnTo>
                  <a:pt x="834" y="35"/>
                </a:lnTo>
                <a:lnTo>
                  <a:pt x="834" y="36"/>
                </a:lnTo>
                <a:lnTo>
                  <a:pt x="834" y="37"/>
                </a:lnTo>
                <a:lnTo>
                  <a:pt x="834" y="38"/>
                </a:lnTo>
                <a:lnTo>
                  <a:pt x="834" y="39"/>
                </a:lnTo>
                <a:lnTo>
                  <a:pt x="834" y="40"/>
                </a:lnTo>
                <a:lnTo>
                  <a:pt x="834" y="41"/>
                </a:lnTo>
                <a:lnTo>
                  <a:pt x="833" y="43"/>
                </a:lnTo>
                <a:lnTo>
                  <a:pt x="834" y="43"/>
                </a:lnTo>
                <a:lnTo>
                  <a:pt x="833" y="43"/>
                </a:lnTo>
                <a:lnTo>
                  <a:pt x="833" y="44"/>
                </a:lnTo>
                <a:lnTo>
                  <a:pt x="833" y="44"/>
                </a:lnTo>
                <a:lnTo>
                  <a:pt x="833" y="45"/>
                </a:lnTo>
                <a:lnTo>
                  <a:pt x="832" y="46"/>
                </a:lnTo>
                <a:lnTo>
                  <a:pt x="832" y="47"/>
                </a:lnTo>
                <a:lnTo>
                  <a:pt x="831" y="47"/>
                </a:lnTo>
                <a:lnTo>
                  <a:pt x="831" y="47"/>
                </a:lnTo>
                <a:lnTo>
                  <a:pt x="830" y="47"/>
                </a:lnTo>
                <a:lnTo>
                  <a:pt x="830" y="48"/>
                </a:lnTo>
                <a:lnTo>
                  <a:pt x="829" y="47"/>
                </a:lnTo>
                <a:lnTo>
                  <a:pt x="828" y="47"/>
                </a:lnTo>
                <a:lnTo>
                  <a:pt x="828" y="47"/>
                </a:lnTo>
                <a:lnTo>
                  <a:pt x="827" y="46"/>
                </a:lnTo>
                <a:lnTo>
                  <a:pt x="826" y="46"/>
                </a:lnTo>
                <a:lnTo>
                  <a:pt x="826" y="46"/>
                </a:lnTo>
                <a:lnTo>
                  <a:pt x="826" y="45"/>
                </a:lnTo>
                <a:lnTo>
                  <a:pt x="826" y="45"/>
                </a:lnTo>
                <a:lnTo>
                  <a:pt x="825" y="43"/>
                </a:lnTo>
                <a:lnTo>
                  <a:pt x="824" y="43"/>
                </a:lnTo>
                <a:lnTo>
                  <a:pt x="824" y="42"/>
                </a:lnTo>
                <a:lnTo>
                  <a:pt x="824" y="41"/>
                </a:lnTo>
                <a:lnTo>
                  <a:pt x="824" y="41"/>
                </a:lnTo>
                <a:lnTo>
                  <a:pt x="824" y="40"/>
                </a:lnTo>
                <a:lnTo>
                  <a:pt x="824" y="39"/>
                </a:lnTo>
                <a:lnTo>
                  <a:pt x="824" y="38"/>
                </a:lnTo>
                <a:lnTo>
                  <a:pt x="824" y="37"/>
                </a:lnTo>
                <a:lnTo>
                  <a:pt x="824" y="36"/>
                </a:lnTo>
                <a:lnTo>
                  <a:pt x="823" y="36"/>
                </a:lnTo>
                <a:lnTo>
                  <a:pt x="823" y="35"/>
                </a:lnTo>
                <a:lnTo>
                  <a:pt x="823" y="34"/>
                </a:lnTo>
                <a:lnTo>
                  <a:pt x="823" y="34"/>
                </a:lnTo>
                <a:lnTo>
                  <a:pt x="822" y="33"/>
                </a:lnTo>
                <a:lnTo>
                  <a:pt x="821" y="33"/>
                </a:lnTo>
                <a:lnTo>
                  <a:pt x="821" y="33"/>
                </a:lnTo>
                <a:lnTo>
                  <a:pt x="820" y="33"/>
                </a:lnTo>
                <a:lnTo>
                  <a:pt x="819" y="32"/>
                </a:lnTo>
                <a:lnTo>
                  <a:pt x="818" y="32"/>
                </a:lnTo>
                <a:lnTo>
                  <a:pt x="818" y="32"/>
                </a:lnTo>
                <a:lnTo>
                  <a:pt x="817" y="32"/>
                </a:lnTo>
                <a:lnTo>
                  <a:pt x="817" y="31"/>
                </a:lnTo>
                <a:lnTo>
                  <a:pt x="817" y="31"/>
                </a:lnTo>
                <a:lnTo>
                  <a:pt x="816" y="30"/>
                </a:lnTo>
                <a:lnTo>
                  <a:pt x="816" y="30"/>
                </a:lnTo>
                <a:lnTo>
                  <a:pt x="815" y="29"/>
                </a:lnTo>
                <a:lnTo>
                  <a:pt x="815" y="29"/>
                </a:lnTo>
                <a:lnTo>
                  <a:pt x="815" y="29"/>
                </a:lnTo>
                <a:lnTo>
                  <a:pt x="815" y="28"/>
                </a:lnTo>
                <a:lnTo>
                  <a:pt x="814" y="28"/>
                </a:lnTo>
                <a:lnTo>
                  <a:pt x="814" y="27"/>
                </a:lnTo>
                <a:lnTo>
                  <a:pt x="813" y="27"/>
                </a:lnTo>
                <a:lnTo>
                  <a:pt x="805" y="27"/>
                </a:lnTo>
                <a:lnTo>
                  <a:pt x="803" y="27"/>
                </a:lnTo>
                <a:lnTo>
                  <a:pt x="802" y="28"/>
                </a:lnTo>
                <a:lnTo>
                  <a:pt x="801" y="27"/>
                </a:lnTo>
                <a:lnTo>
                  <a:pt x="800" y="28"/>
                </a:lnTo>
                <a:lnTo>
                  <a:pt x="800" y="28"/>
                </a:lnTo>
                <a:lnTo>
                  <a:pt x="799" y="28"/>
                </a:lnTo>
                <a:lnTo>
                  <a:pt x="799" y="29"/>
                </a:lnTo>
                <a:lnTo>
                  <a:pt x="798" y="29"/>
                </a:lnTo>
                <a:lnTo>
                  <a:pt x="798" y="29"/>
                </a:lnTo>
                <a:lnTo>
                  <a:pt x="797" y="29"/>
                </a:lnTo>
                <a:lnTo>
                  <a:pt x="797" y="29"/>
                </a:lnTo>
                <a:lnTo>
                  <a:pt x="796" y="28"/>
                </a:lnTo>
                <a:lnTo>
                  <a:pt x="796" y="28"/>
                </a:lnTo>
                <a:lnTo>
                  <a:pt x="795" y="28"/>
                </a:lnTo>
                <a:lnTo>
                  <a:pt x="795" y="27"/>
                </a:lnTo>
                <a:lnTo>
                  <a:pt x="794" y="27"/>
                </a:lnTo>
                <a:lnTo>
                  <a:pt x="794" y="26"/>
                </a:lnTo>
                <a:lnTo>
                  <a:pt x="794" y="26"/>
                </a:lnTo>
                <a:lnTo>
                  <a:pt x="794" y="25"/>
                </a:lnTo>
                <a:lnTo>
                  <a:pt x="793" y="25"/>
                </a:lnTo>
                <a:lnTo>
                  <a:pt x="793" y="24"/>
                </a:lnTo>
                <a:lnTo>
                  <a:pt x="792" y="23"/>
                </a:lnTo>
                <a:lnTo>
                  <a:pt x="791" y="23"/>
                </a:lnTo>
                <a:lnTo>
                  <a:pt x="791" y="23"/>
                </a:lnTo>
                <a:lnTo>
                  <a:pt x="790" y="23"/>
                </a:lnTo>
                <a:lnTo>
                  <a:pt x="790" y="22"/>
                </a:lnTo>
                <a:lnTo>
                  <a:pt x="789" y="22"/>
                </a:lnTo>
                <a:lnTo>
                  <a:pt x="789" y="22"/>
                </a:lnTo>
                <a:lnTo>
                  <a:pt x="788" y="21"/>
                </a:lnTo>
                <a:lnTo>
                  <a:pt x="788" y="21"/>
                </a:lnTo>
                <a:lnTo>
                  <a:pt x="787" y="21"/>
                </a:lnTo>
                <a:lnTo>
                  <a:pt x="787" y="21"/>
                </a:lnTo>
                <a:lnTo>
                  <a:pt x="786" y="21"/>
                </a:lnTo>
                <a:lnTo>
                  <a:pt x="786" y="21"/>
                </a:lnTo>
                <a:lnTo>
                  <a:pt x="786" y="21"/>
                </a:lnTo>
                <a:lnTo>
                  <a:pt x="782" y="20"/>
                </a:lnTo>
                <a:lnTo>
                  <a:pt x="781" y="20"/>
                </a:lnTo>
                <a:lnTo>
                  <a:pt x="781" y="20"/>
                </a:lnTo>
                <a:lnTo>
                  <a:pt x="780" y="20"/>
                </a:lnTo>
                <a:lnTo>
                  <a:pt x="780" y="20"/>
                </a:lnTo>
                <a:lnTo>
                  <a:pt x="779" y="20"/>
                </a:lnTo>
                <a:lnTo>
                  <a:pt x="778" y="19"/>
                </a:lnTo>
                <a:lnTo>
                  <a:pt x="777" y="19"/>
                </a:lnTo>
                <a:lnTo>
                  <a:pt x="777" y="19"/>
                </a:lnTo>
                <a:lnTo>
                  <a:pt x="777" y="19"/>
                </a:lnTo>
                <a:lnTo>
                  <a:pt x="776" y="19"/>
                </a:lnTo>
                <a:lnTo>
                  <a:pt x="776" y="18"/>
                </a:lnTo>
                <a:lnTo>
                  <a:pt x="775" y="17"/>
                </a:lnTo>
                <a:lnTo>
                  <a:pt x="775" y="18"/>
                </a:lnTo>
                <a:lnTo>
                  <a:pt x="774" y="18"/>
                </a:lnTo>
                <a:lnTo>
                  <a:pt x="774" y="19"/>
                </a:lnTo>
                <a:lnTo>
                  <a:pt x="773" y="19"/>
                </a:lnTo>
                <a:lnTo>
                  <a:pt x="773" y="19"/>
                </a:lnTo>
                <a:lnTo>
                  <a:pt x="772" y="19"/>
                </a:lnTo>
                <a:lnTo>
                  <a:pt x="772" y="19"/>
                </a:lnTo>
                <a:lnTo>
                  <a:pt x="770" y="19"/>
                </a:lnTo>
                <a:lnTo>
                  <a:pt x="769" y="19"/>
                </a:lnTo>
                <a:lnTo>
                  <a:pt x="769" y="19"/>
                </a:lnTo>
                <a:lnTo>
                  <a:pt x="768" y="19"/>
                </a:lnTo>
                <a:lnTo>
                  <a:pt x="768" y="18"/>
                </a:lnTo>
                <a:lnTo>
                  <a:pt x="767" y="17"/>
                </a:lnTo>
                <a:lnTo>
                  <a:pt x="767" y="16"/>
                </a:lnTo>
                <a:lnTo>
                  <a:pt x="767" y="15"/>
                </a:lnTo>
                <a:lnTo>
                  <a:pt x="766" y="14"/>
                </a:lnTo>
                <a:lnTo>
                  <a:pt x="767" y="14"/>
                </a:lnTo>
                <a:lnTo>
                  <a:pt x="766" y="13"/>
                </a:lnTo>
                <a:lnTo>
                  <a:pt x="766" y="12"/>
                </a:lnTo>
                <a:lnTo>
                  <a:pt x="767" y="12"/>
                </a:lnTo>
                <a:lnTo>
                  <a:pt x="767" y="12"/>
                </a:lnTo>
                <a:lnTo>
                  <a:pt x="767" y="11"/>
                </a:lnTo>
                <a:lnTo>
                  <a:pt x="767" y="11"/>
                </a:lnTo>
                <a:lnTo>
                  <a:pt x="767" y="11"/>
                </a:lnTo>
                <a:lnTo>
                  <a:pt x="767" y="10"/>
                </a:lnTo>
                <a:lnTo>
                  <a:pt x="766" y="10"/>
                </a:lnTo>
                <a:lnTo>
                  <a:pt x="766" y="10"/>
                </a:lnTo>
                <a:lnTo>
                  <a:pt x="766" y="9"/>
                </a:lnTo>
                <a:lnTo>
                  <a:pt x="765" y="9"/>
                </a:lnTo>
                <a:lnTo>
                  <a:pt x="765" y="9"/>
                </a:lnTo>
                <a:lnTo>
                  <a:pt x="765" y="9"/>
                </a:lnTo>
                <a:lnTo>
                  <a:pt x="765" y="8"/>
                </a:lnTo>
                <a:lnTo>
                  <a:pt x="764" y="7"/>
                </a:lnTo>
                <a:lnTo>
                  <a:pt x="765" y="6"/>
                </a:lnTo>
                <a:lnTo>
                  <a:pt x="765" y="6"/>
                </a:lnTo>
                <a:lnTo>
                  <a:pt x="764" y="5"/>
                </a:lnTo>
                <a:lnTo>
                  <a:pt x="764" y="4"/>
                </a:lnTo>
                <a:lnTo>
                  <a:pt x="763" y="4"/>
                </a:lnTo>
                <a:lnTo>
                  <a:pt x="763" y="3"/>
                </a:lnTo>
                <a:lnTo>
                  <a:pt x="762" y="3"/>
                </a:lnTo>
                <a:lnTo>
                  <a:pt x="761" y="3"/>
                </a:lnTo>
                <a:lnTo>
                  <a:pt x="760" y="3"/>
                </a:lnTo>
                <a:lnTo>
                  <a:pt x="759" y="3"/>
                </a:lnTo>
                <a:lnTo>
                  <a:pt x="759" y="3"/>
                </a:lnTo>
                <a:lnTo>
                  <a:pt x="758" y="3"/>
                </a:lnTo>
                <a:lnTo>
                  <a:pt x="757" y="3"/>
                </a:lnTo>
                <a:lnTo>
                  <a:pt x="757" y="3"/>
                </a:lnTo>
                <a:lnTo>
                  <a:pt x="756" y="3"/>
                </a:lnTo>
                <a:lnTo>
                  <a:pt x="756" y="3"/>
                </a:lnTo>
                <a:lnTo>
                  <a:pt x="755" y="2"/>
                </a:lnTo>
                <a:lnTo>
                  <a:pt x="755" y="2"/>
                </a:lnTo>
                <a:lnTo>
                  <a:pt x="755" y="2"/>
                </a:lnTo>
                <a:lnTo>
                  <a:pt x="755" y="1"/>
                </a:lnTo>
                <a:lnTo>
                  <a:pt x="755" y="1"/>
                </a:lnTo>
                <a:lnTo>
                  <a:pt x="754" y="1"/>
                </a:lnTo>
                <a:lnTo>
                  <a:pt x="753" y="0"/>
                </a:lnTo>
                <a:lnTo>
                  <a:pt x="753" y="0"/>
                </a:lnTo>
                <a:lnTo>
                  <a:pt x="751" y="1"/>
                </a:lnTo>
                <a:lnTo>
                  <a:pt x="750" y="1"/>
                </a:lnTo>
                <a:lnTo>
                  <a:pt x="750" y="1"/>
                </a:lnTo>
                <a:lnTo>
                  <a:pt x="749" y="1"/>
                </a:lnTo>
                <a:lnTo>
                  <a:pt x="749" y="2"/>
                </a:lnTo>
                <a:lnTo>
                  <a:pt x="748" y="2"/>
                </a:lnTo>
                <a:lnTo>
                  <a:pt x="748" y="3"/>
                </a:lnTo>
                <a:lnTo>
                  <a:pt x="748" y="3"/>
                </a:lnTo>
                <a:lnTo>
                  <a:pt x="748" y="3"/>
                </a:lnTo>
                <a:lnTo>
                  <a:pt x="747" y="3"/>
                </a:lnTo>
                <a:lnTo>
                  <a:pt x="747" y="3"/>
                </a:lnTo>
                <a:lnTo>
                  <a:pt x="746" y="3"/>
                </a:lnTo>
                <a:lnTo>
                  <a:pt x="745" y="3"/>
                </a:lnTo>
                <a:lnTo>
                  <a:pt x="745" y="4"/>
                </a:lnTo>
                <a:lnTo>
                  <a:pt x="745" y="4"/>
                </a:lnTo>
                <a:lnTo>
                  <a:pt x="745" y="5"/>
                </a:lnTo>
                <a:lnTo>
                  <a:pt x="744" y="6"/>
                </a:lnTo>
                <a:lnTo>
                  <a:pt x="743" y="6"/>
                </a:lnTo>
                <a:lnTo>
                  <a:pt x="743" y="7"/>
                </a:lnTo>
                <a:lnTo>
                  <a:pt x="743" y="7"/>
                </a:lnTo>
                <a:lnTo>
                  <a:pt x="742" y="7"/>
                </a:lnTo>
                <a:lnTo>
                  <a:pt x="740" y="8"/>
                </a:lnTo>
                <a:lnTo>
                  <a:pt x="739" y="8"/>
                </a:lnTo>
                <a:lnTo>
                  <a:pt x="738" y="8"/>
                </a:lnTo>
                <a:lnTo>
                  <a:pt x="738" y="9"/>
                </a:lnTo>
                <a:lnTo>
                  <a:pt x="737" y="9"/>
                </a:lnTo>
                <a:lnTo>
                  <a:pt x="737" y="9"/>
                </a:lnTo>
                <a:lnTo>
                  <a:pt x="737" y="9"/>
                </a:lnTo>
                <a:lnTo>
                  <a:pt x="736" y="9"/>
                </a:lnTo>
                <a:lnTo>
                  <a:pt x="735" y="9"/>
                </a:lnTo>
                <a:lnTo>
                  <a:pt x="735" y="9"/>
                </a:lnTo>
                <a:lnTo>
                  <a:pt x="735" y="10"/>
                </a:lnTo>
                <a:lnTo>
                  <a:pt x="735" y="10"/>
                </a:lnTo>
                <a:lnTo>
                  <a:pt x="734" y="10"/>
                </a:lnTo>
                <a:lnTo>
                  <a:pt x="734" y="10"/>
                </a:lnTo>
                <a:lnTo>
                  <a:pt x="733" y="11"/>
                </a:lnTo>
                <a:lnTo>
                  <a:pt x="733" y="11"/>
                </a:lnTo>
                <a:lnTo>
                  <a:pt x="732" y="12"/>
                </a:lnTo>
                <a:lnTo>
                  <a:pt x="732" y="12"/>
                </a:lnTo>
                <a:lnTo>
                  <a:pt x="731" y="12"/>
                </a:lnTo>
                <a:lnTo>
                  <a:pt x="731" y="12"/>
                </a:lnTo>
                <a:lnTo>
                  <a:pt x="731" y="13"/>
                </a:lnTo>
                <a:lnTo>
                  <a:pt x="731" y="13"/>
                </a:lnTo>
                <a:lnTo>
                  <a:pt x="730" y="13"/>
                </a:lnTo>
                <a:lnTo>
                  <a:pt x="730" y="13"/>
                </a:lnTo>
                <a:lnTo>
                  <a:pt x="729" y="13"/>
                </a:lnTo>
                <a:lnTo>
                  <a:pt x="729" y="13"/>
                </a:lnTo>
                <a:lnTo>
                  <a:pt x="728" y="13"/>
                </a:lnTo>
                <a:lnTo>
                  <a:pt x="727" y="13"/>
                </a:lnTo>
                <a:lnTo>
                  <a:pt x="726" y="13"/>
                </a:lnTo>
                <a:lnTo>
                  <a:pt x="725" y="13"/>
                </a:lnTo>
                <a:lnTo>
                  <a:pt x="725" y="13"/>
                </a:lnTo>
                <a:lnTo>
                  <a:pt x="724" y="13"/>
                </a:lnTo>
                <a:lnTo>
                  <a:pt x="723" y="13"/>
                </a:lnTo>
                <a:lnTo>
                  <a:pt x="721" y="13"/>
                </a:lnTo>
                <a:lnTo>
                  <a:pt x="721" y="13"/>
                </a:lnTo>
                <a:lnTo>
                  <a:pt x="720" y="14"/>
                </a:lnTo>
                <a:lnTo>
                  <a:pt x="720" y="15"/>
                </a:lnTo>
                <a:lnTo>
                  <a:pt x="720" y="16"/>
                </a:lnTo>
                <a:lnTo>
                  <a:pt x="721" y="17"/>
                </a:lnTo>
                <a:lnTo>
                  <a:pt x="721" y="18"/>
                </a:lnTo>
                <a:lnTo>
                  <a:pt x="721" y="19"/>
                </a:lnTo>
                <a:lnTo>
                  <a:pt x="722" y="20"/>
                </a:lnTo>
                <a:lnTo>
                  <a:pt x="722" y="21"/>
                </a:lnTo>
                <a:lnTo>
                  <a:pt x="722" y="21"/>
                </a:lnTo>
                <a:lnTo>
                  <a:pt x="722" y="22"/>
                </a:lnTo>
                <a:lnTo>
                  <a:pt x="722" y="23"/>
                </a:lnTo>
                <a:lnTo>
                  <a:pt x="722" y="23"/>
                </a:lnTo>
                <a:lnTo>
                  <a:pt x="722" y="24"/>
                </a:lnTo>
                <a:lnTo>
                  <a:pt x="722" y="24"/>
                </a:lnTo>
                <a:lnTo>
                  <a:pt x="722" y="25"/>
                </a:lnTo>
                <a:lnTo>
                  <a:pt x="723" y="26"/>
                </a:lnTo>
                <a:lnTo>
                  <a:pt x="723" y="26"/>
                </a:lnTo>
                <a:lnTo>
                  <a:pt x="722" y="27"/>
                </a:lnTo>
                <a:lnTo>
                  <a:pt x="722" y="27"/>
                </a:lnTo>
                <a:lnTo>
                  <a:pt x="721" y="27"/>
                </a:lnTo>
                <a:lnTo>
                  <a:pt x="720" y="28"/>
                </a:lnTo>
                <a:lnTo>
                  <a:pt x="720" y="28"/>
                </a:lnTo>
                <a:lnTo>
                  <a:pt x="720" y="28"/>
                </a:lnTo>
                <a:lnTo>
                  <a:pt x="720" y="28"/>
                </a:lnTo>
                <a:lnTo>
                  <a:pt x="719" y="28"/>
                </a:lnTo>
                <a:lnTo>
                  <a:pt x="719" y="28"/>
                </a:lnTo>
                <a:lnTo>
                  <a:pt x="718" y="28"/>
                </a:lnTo>
                <a:lnTo>
                  <a:pt x="717" y="28"/>
                </a:lnTo>
                <a:lnTo>
                  <a:pt x="716" y="28"/>
                </a:lnTo>
                <a:lnTo>
                  <a:pt x="716" y="28"/>
                </a:lnTo>
                <a:lnTo>
                  <a:pt x="715" y="28"/>
                </a:lnTo>
                <a:lnTo>
                  <a:pt x="715" y="28"/>
                </a:lnTo>
                <a:lnTo>
                  <a:pt x="714" y="28"/>
                </a:lnTo>
                <a:lnTo>
                  <a:pt x="713" y="28"/>
                </a:lnTo>
                <a:lnTo>
                  <a:pt x="713" y="29"/>
                </a:lnTo>
                <a:lnTo>
                  <a:pt x="712" y="29"/>
                </a:lnTo>
                <a:lnTo>
                  <a:pt x="711" y="30"/>
                </a:lnTo>
                <a:lnTo>
                  <a:pt x="710" y="30"/>
                </a:lnTo>
                <a:lnTo>
                  <a:pt x="710" y="31"/>
                </a:lnTo>
                <a:lnTo>
                  <a:pt x="709" y="30"/>
                </a:lnTo>
                <a:lnTo>
                  <a:pt x="709" y="30"/>
                </a:lnTo>
                <a:lnTo>
                  <a:pt x="708" y="30"/>
                </a:lnTo>
                <a:lnTo>
                  <a:pt x="707" y="30"/>
                </a:lnTo>
                <a:lnTo>
                  <a:pt x="707" y="30"/>
                </a:lnTo>
                <a:lnTo>
                  <a:pt x="706" y="30"/>
                </a:lnTo>
                <a:lnTo>
                  <a:pt x="705" y="30"/>
                </a:lnTo>
                <a:lnTo>
                  <a:pt x="703" y="30"/>
                </a:lnTo>
                <a:lnTo>
                  <a:pt x="700" y="31"/>
                </a:lnTo>
                <a:lnTo>
                  <a:pt x="700" y="31"/>
                </a:lnTo>
                <a:lnTo>
                  <a:pt x="700" y="32"/>
                </a:lnTo>
                <a:lnTo>
                  <a:pt x="699" y="32"/>
                </a:lnTo>
                <a:lnTo>
                  <a:pt x="699" y="33"/>
                </a:lnTo>
                <a:lnTo>
                  <a:pt x="698" y="33"/>
                </a:lnTo>
                <a:lnTo>
                  <a:pt x="698" y="33"/>
                </a:lnTo>
                <a:lnTo>
                  <a:pt x="698" y="34"/>
                </a:lnTo>
                <a:lnTo>
                  <a:pt x="699" y="35"/>
                </a:lnTo>
                <a:lnTo>
                  <a:pt x="700" y="38"/>
                </a:lnTo>
                <a:lnTo>
                  <a:pt x="701" y="38"/>
                </a:lnTo>
                <a:lnTo>
                  <a:pt x="701" y="39"/>
                </a:lnTo>
                <a:lnTo>
                  <a:pt x="701" y="40"/>
                </a:lnTo>
                <a:lnTo>
                  <a:pt x="701" y="41"/>
                </a:lnTo>
                <a:lnTo>
                  <a:pt x="702" y="42"/>
                </a:lnTo>
                <a:lnTo>
                  <a:pt x="702" y="43"/>
                </a:lnTo>
                <a:lnTo>
                  <a:pt x="701" y="43"/>
                </a:lnTo>
                <a:lnTo>
                  <a:pt x="701" y="44"/>
                </a:lnTo>
                <a:lnTo>
                  <a:pt x="700" y="45"/>
                </a:lnTo>
                <a:lnTo>
                  <a:pt x="700" y="45"/>
                </a:lnTo>
                <a:lnTo>
                  <a:pt x="699" y="46"/>
                </a:lnTo>
                <a:lnTo>
                  <a:pt x="698" y="47"/>
                </a:lnTo>
                <a:lnTo>
                  <a:pt x="697" y="48"/>
                </a:lnTo>
                <a:lnTo>
                  <a:pt x="697" y="49"/>
                </a:lnTo>
                <a:lnTo>
                  <a:pt x="697" y="49"/>
                </a:lnTo>
                <a:lnTo>
                  <a:pt x="697" y="49"/>
                </a:lnTo>
                <a:lnTo>
                  <a:pt x="696" y="50"/>
                </a:lnTo>
                <a:lnTo>
                  <a:pt x="696" y="50"/>
                </a:lnTo>
                <a:lnTo>
                  <a:pt x="695" y="51"/>
                </a:lnTo>
                <a:lnTo>
                  <a:pt x="695" y="52"/>
                </a:lnTo>
                <a:lnTo>
                  <a:pt x="694" y="53"/>
                </a:lnTo>
                <a:lnTo>
                  <a:pt x="694" y="53"/>
                </a:lnTo>
                <a:lnTo>
                  <a:pt x="693" y="54"/>
                </a:lnTo>
                <a:lnTo>
                  <a:pt x="692" y="55"/>
                </a:lnTo>
                <a:lnTo>
                  <a:pt x="691" y="55"/>
                </a:lnTo>
                <a:lnTo>
                  <a:pt x="691" y="55"/>
                </a:lnTo>
                <a:lnTo>
                  <a:pt x="689" y="55"/>
                </a:lnTo>
                <a:lnTo>
                  <a:pt x="689" y="55"/>
                </a:lnTo>
                <a:lnTo>
                  <a:pt x="688" y="55"/>
                </a:lnTo>
                <a:lnTo>
                  <a:pt x="688" y="55"/>
                </a:lnTo>
                <a:lnTo>
                  <a:pt x="686" y="55"/>
                </a:lnTo>
                <a:lnTo>
                  <a:pt x="685" y="55"/>
                </a:lnTo>
                <a:lnTo>
                  <a:pt x="685" y="55"/>
                </a:lnTo>
                <a:lnTo>
                  <a:pt x="684" y="55"/>
                </a:lnTo>
                <a:lnTo>
                  <a:pt x="684" y="55"/>
                </a:lnTo>
                <a:lnTo>
                  <a:pt x="682" y="55"/>
                </a:lnTo>
                <a:lnTo>
                  <a:pt x="681" y="56"/>
                </a:lnTo>
                <a:lnTo>
                  <a:pt x="681" y="56"/>
                </a:lnTo>
                <a:lnTo>
                  <a:pt x="681" y="57"/>
                </a:lnTo>
                <a:lnTo>
                  <a:pt x="680" y="57"/>
                </a:lnTo>
                <a:lnTo>
                  <a:pt x="679" y="58"/>
                </a:lnTo>
                <a:lnTo>
                  <a:pt x="678" y="58"/>
                </a:lnTo>
                <a:lnTo>
                  <a:pt x="678" y="59"/>
                </a:lnTo>
                <a:lnTo>
                  <a:pt x="677" y="59"/>
                </a:lnTo>
                <a:lnTo>
                  <a:pt x="677" y="59"/>
                </a:lnTo>
                <a:lnTo>
                  <a:pt x="676" y="60"/>
                </a:lnTo>
                <a:lnTo>
                  <a:pt x="675" y="60"/>
                </a:lnTo>
                <a:lnTo>
                  <a:pt x="675" y="60"/>
                </a:lnTo>
                <a:lnTo>
                  <a:pt x="675" y="61"/>
                </a:lnTo>
                <a:lnTo>
                  <a:pt x="674" y="60"/>
                </a:lnTo>
                <a:lnTo>
                  <a:pt x="674" y="60"/>
                </a:lnTo>
                <a:lnTo>
                  <a:pt x="674" y="60"/>
                </a:lnTo>
                <a:lnTo>
                  <a:pt x="673" y="60"/>
                </a:lnTo>
                <a:lnTo>
                  <a:pt x="672" y="60"/>
                </a:lnTo>
                <a:lnTo>
                  <a:pt x="672" y="60"/>
                </a:lnTo>
                <a:lnTo>
                  <a:pt x="671" y="60"/>
                </a:lnTo>
                <a:lnTo>
                  <a:pt x="671" y="59"/>
                </a:lnTo>
                <a:lnTo>
                  <a:pt x="671" y="58"/>
                </a:lnTo>
                <a:lnTo>
                  <a:pt x="670" y="58"/>
                </a:lnTo>
                <a:lnTo>
                  <a:pt x="669" y="58"/>
                </a:lnTo>
                <a:lnTo>
                  <a:pt x="668" y="56"/>
                </a:lnTo>
                <a:lnTo>
                  <a:pt x="667" y="56"/>
                </a:lnTo>
                <a:lnTo>
                  <a:pt x="667" y="55"/>
                </a:lnTo>
                <a:lnTo>
                  <a:pt x="666" y="55"/>
                </a:lnTo>
                <a:lnTo>
                  <a:pt x="666" y="55"/>
                </a:lnTo>
                <a:lnTo>
                  <a:pt x="665" y="55"/>
                </a:lnTo>
                <a:lnTo>
                  <a:pt x="664" y="55"/>
                </a:lnTo>
                <a:lnTo>
                  <a:pt x="664" y="55"/>
                </a:lnTo>
                <a:lnTo>
                  <a:pt x="663" y="55"/>
                </a:lnTo>
                <a:lnTo>
                  <a:pt x="663" y="55"/>
                </a:lnTo>
                <a:lnTo>
                  <a:pt x="662" y="55"/>
                </a:lnTo>
                <a:lnTo>
                  <a:pt x="661" y="56"/>
                </a:lnTo>
                <a:lnTo>
                  <a:pt x="661" y="57"/>
                </a:lnTo>
                <a:lnTo>
                  <a:pt x="660" y="57"/>
                </a:lnTo>
                <a:lnTo>
                  <a:pt x="660" y="58"/>
                </a:lnTo>
                <a:lnTo>
                  <a:pt x="660" y="59"/>
                </a:lnTo>
                <a:lnTo>
                  <a:pt x="659" y="60"/>
                </a:lnTo>
                <a:lnTo>
                  <a:pt x="659" y="61"/>
                </a:lnTo>
                <a:lnTo>
                  <a:pt x="659" y="62"/>
                </a:lnTo>
                <a:lnTo>
                  <a:pt x="658" y="63"/>
                </a:lnTo>
                <a:lnTo>
                  <a:pt x="658" y="64"/>
                </a:lnTo>
                <a:lnTo>
                  <a:pt x="658" y="65"/>
                </a:lnTo>
                <a:lnTo>
                  <a:pt x="658" y="65"/>
                </a:lnTo>
                <a:lnTo>
                  <a:pt x="658" y="65"/>
                </a:lnTo>
                <a:lnTo>
                  <a:pt x="658" y="66"/>
                </a:lnTo>
                <a:lnTo>
                  <a:pt x="659" y="66"/>
                </a:lnTo>
                <a:lnTo>
                  <a:pt x="659" y="68"/>
                </a:lnTo>
                <a:lnTo>
                  <a:pt x="659" y="68"/>
                </a:lnTo>
                <a:lnTo>
                  <a:pt x="658" y="69"/>
                </a:lnTo>
                <a:lnTo>
                  <a:pt x="658" y="71"/>
                </a:lnTo>
                <a:lnTo>
                  <a:pt x="657" y="72"/>
                </a:lnTo>
                <a:lnTo>
                  <a:pt x="657" y="73"/>
                </a:lnTo>
                <a:lnTo>
                  <a:pt x="657" y="73"/>
                </a:lnTo>
                <a:lnTo>
                  <a:pt x="657" y="74"/>
                </a:lnTo>
                <a:lnTo>
                  <a:pt x="657" y="75"/>
                </a:lnTo>
                <a:lnTo>
                  <a:pt x="657" y="76"/>
                </a:lnTo>
                <a:lnTo>
                  <a:pt x="657" y="76"/>
                </a:lnTo>
                <a:lnTo>
                  <a:pt x="656" y="77"/>
                </a:lnTo>
                <a:lnTo>
                  <a:pt x="656" y="78"/>
                </a:lnTo>
                <a:lnTo>
                  <a:pt x="656" y="78"/>
                </a:lnTo>
                <a:lnTo>
                  <a:pt x="656" y="78"/>
                </a:lnTo>
                <a:lnTo>
                  <a:pt x="655" y="79"/>
                </a:lnTo>
                <a:lnTo>
                  <a:pt x="654" y="81"/>
                </a:lnTo>
                <a:lnTo>
                  <a:pt x="654" y="82"/>
                </a:lnTo>
                <a:lnTo>
                  <a:pt x="654" y="83"/>
                </a:lnTo>
                <a:lnTo>
                  <a:pt x="654" y="83"/>
                </a:lnTo>
                <a:lnTo>
                  <a:pt x="653" y="84"/>
                </a:lnTo>
                <a:lnTo>
                  <a:pt x="654" y="84"/>
                </a:lnTo>
                <a:lnTo>
                  <a:pt x="654" y="85"/>
                </a:lnTo>
                <a:lnTo>
                  <a:pt x="654" y="85"/>
                </a:lnTo>
                <a:lnTo>
                  <a:pt x="654" y="86"/>
                </a:lnTo>
                <a:lnTo>
                  <a:pt x="653" y="86"/>
                </a:lnTo>
                <a:lnTo>
                  <a:pt x="652" y="87"/>
                </a:lnTo>
                <a:lnTo>
                  <a:pt x="652" y="88"/>
                </a:lnTo>
                <a:lnTo>
                  <a:pt x="651" y="88"/>
                </a:lnTo>
                <a:lnTo>
                  <a:pt x="651" y="89"/>
                </a:lnTo>
                <a:lnTo>
                  <a:pt x="650" y="89"/>
                </a:lnTo>
                <a:lnTo>
                  <a:pt x="648" y="88"/>
                </a:lnTo>
                <a:lnTo>
                  <a:pt x="647" y="87"/>
                </a:lnTo>
                <a:lnTo>
                  <a:pt x="646" y="87"/>
                </a:lnTo>
                <a:lnTo>
                  <a:pt x="646" y="86"/>
                </a:lnTo>
                <a:lnTo>
                  <a:pt x="645" y="86"/>
                </a:lnTo>
                <a:lnTo>
                  <a:pt x="645" y="85"/>
                </a:lnTo>
                <a:lnTo>
                  <a:pt x="645" y="86"/>
                </a:lnTo>
                <a:lnTo>
                  <a:pt x="644" y="86"/>
                </a:lnTo>
                <a:lnTo>
                  <a:pt x="644" y="86"/>
                </a:lnTo>
                <a:lnTo>
                  <a:pt x="643" y="87"/>
                </a:lnTo>
                <a:lnTo>
                  <a:pt x="643" y="87"/>
                </a:lnTo>
                <a:lnTo>
                  <a:pt x="643" y="88"/>
                </a:lnTo>
                <a:lnTo>
                  <a:pt x="642" y="89"/>
                </a:lnTo>
                <a:lnTo>
                  <a:pt x="642" y="89"/>
                </a:lnTo>
                <a:lnTo>
                  <a:pt x="641" y="90"/>
                </a:lnTo>
                <a:lnTo>
                  <a:pt x="641" y="90"/>
                </a:lnTo>
                <a:lnTo>
                  <a:pt x="641" y="91"/>
                </a:lnTo>
                <a:lnTo>
                  <a:pt x="641" y="91"/>
                </a:lnTo>
                <a:lnTo>
                  <a:pt x="640" y="92"/>
                </a:lnTo>
                <a:lnTo>
                  <a:pt x="640" y="92"/>
                </a:lnTo>
                <a:lnTo>
                  <a:pt x="640" y="93"/>
                </a:lnTo>
                <a:lnTo>
                  <a:pt x="640" y="93"/>
                </a:lnTo>
                <a:lnTo>
                  <a:pt x="639" y="93"/>
                </a:lnTo>
                <a:lnTo>
                  <a:pt x="639" y="92"/>
                </a:lnTo>
                <a:lnTo>
                  <a:pt x="638" y="92"/>
                </a:lnTo>
                <a:lnTo>
                  <a:pt x="638" y="92"/>
                </a:lnTo>
                <a:lnTo>
                  <a:pt x="637" y="91"/>
                </a:lnTo>
                <a:lnTo>
                  <a:pt x="637" y="91"/>
                </a:lnTo>
                <a:lnTo>
                  <a:pt x="636" y="91"/>
                </a:lnTo>
                <a:lnTo>
                  <a:pt x="636" y="91"/>
                </a:lnTo>
                <a:lnTo>
                  <a:pt x="635" y="91"/>
                </a:lnTo>
                <a:lnTo>
                  <a:pt x="635" y="91"/>
                </a:lnTo>
                <a:lnTo>
                  <a:pt x="634" y="92"/>
                </a:lnTo>
                <a:lnTo>
                  <a:pt x="634" y="92"/>
                </a:lnTo>
                <a:lnTo>
                  <a:pt x="634" y="92"/>
                </a:lnTo>
                <a:lnTo>
                  <a:pt x="633" y="92"/>
                </a:lnTo>
                <a:lnTo>
                  <a:pt x="633" y="93"/>
                </a:lnTo>
                <a:lnTo>
                  <a:pt x="632" y="93"/>
                </a:lnTo>
                <a:lnTo>
                  <a:pt x="632" y="94"/>
                </a:lnTo>
                <a:lnTo>
                  <a:pt x="632" y="95"/>
                </a:lnTo>
                <a:lnTo>
                  <a:pt x="632" y="95"/>
                </a:lnTo>
                <a:lnTo>
                  <a:pt x="631" y="96"/>
                </a:lnTo>
                <a:lnTo>
                  <a:pt x="631" y="96"/>
                </a:lnTo>
                <a:lnTo>
                  <a:pt x="631" y="97"/>
                </a:lnTo>
                <a:lnTo>
                  <a:pt x="630" y="97"/>
                </a:lnTo>
                <a:lnTo>
                  <a:pt x="629" y="98"/>
                </a:lnTo>
                <a:lnTo>
                  <a:pt x="628" y="98"/>
                </a:lnTo>
                <a:lnTo>
                  <a:pt x="628" y="98"/>
                </a:lnTo>
                <a:lnTo>
                  <a:pt x="628" y="98"/>
                </a:lnTo>
                <a:lnTo>
                  <a:pt x="628" y="97"/>
                </a:lnTo>
                <a:lnTo>
                  <a:pt x="627" y="98"/>
                </a:lnTo>
                <a:lnTo>
                  <a:pt x="626" y="98"/>
                </a:lnTo>
                <a:lnTo>
                  <a:pt x="625" y="99"/>
                </a:lnTo>
                <a:lnTo>
                  <a:pt x="624" y="99"/>
                </a:lnTo>
                <a:lnTo>
                  <a:pt x="624" y="99"/>
                </a:lnTo>
                <a:lnTo>
                  <a:pt x="623" y="99"/>
                </a:lnTo>
                <a:lnTo>
                  <a:pt x="623" y="99"/>
                </a:lnTo>
                <a:lnTo>
                  <a:pt x="622" y="99"/>
                </a:lnTo>
                <a:lnTo>
                  <a:pt x="621" y="99"/>
                </a:lnTo>
                <a:lnTo>
                  <a:pt x="621" y="98"/>
                </a:lnTo>
                <a:lnTo>
                  <a:pt x="621" y="98"/>
                </a:lnTo>
                <a:lnTo>
                  <a:pt x="620" y="98"/>
                </a:lnTo>
                <a:lnTo>
                  <a:pt x="619" y="98"/>
                </a:lnTo>
                <a:lnTo>
                  <a:pt x="617" y="98"/>
                </a:lnTo>
                <a:lnTo>
                  <a:pt x="616" y="96"/>
                </a:lnTo>
                <a:lnTo>
                  <a:pt x="615" y="96"/>
                </a:lnTo>
                <a:lnTo>
                  <a:pt x="614" y="96"/>
                </a:lnTo>
                <a:lnTo>
                  <a:pt x="614" y="95"/>
                </a:lnTo>
                <a:lnTo>
                  <a:pt x="614" y="95"/>
                </a:lnTo>
                <a:lnTo>
                  <a:pt x="614" y="95"/>
                </a:lnTo>
                <a:lnTo>
                  <a:pt x="613" y="95"/>
                </a:lnTo>
                <a:lnTo>
                  <a:pt x="611" y="95"/>
                </a:lnTo>
                <a:lnTo>
                  <a:pt x="611" y="95"/>
                </a:lnTo>
                <a:lnTo>
                  <a:pt x="610" y="95"/>
                </a:lnTo>
                <a:lnTo>
                  <a:pt x="610" y="95"/>
                </a:lnTo>
                <a:lnTo>
                  <a:pt x="609" y="96"/>
                </a:lnTo>
                <a:lnTo>
                  <a:pt x="609" y="96"/>
                </a:lnTo>
                <a:lnTo>
                  <a:pt x="608" y="96"/>
                </a:lnTo>
                <a:lnTo>
                  <a:pt x="608" y="95"/>
                </a:lnTo>
                <a:lnTo>
                  <a:pt x="609" y="95"/>
                </a:lnTo>
                <a:lnTo>
                  <a:pt x="609" y="94"/>
                </a:lnTo>
                <a:lnTo>
                  <a:pt x="609" y="94"/>
                </a:lnTo>
                <a:lnTo>
                  <a:pt x="610" y="93"/>
                </a:lnTo>
                <a:lnTo>
                  <a:pt x="609" y="93"/>
                </a:lnTo>
                <a:lnTo>
                  <a:pt x="609" y="92"/>
                </a:lnTo>
                <a:lnTo>
                  <a:pt x="609" y="92"/>
                </a:lnTo>
                <a:lnTo>
                  <a:pt x="609" y="92"/>
                </a:lnTo>
                <a:lnTo>
                  <a:pt x="610" y="92"/>
                </a:lnTo>
                <a:lnTo>
                  <a:pt x="611" y="91"/>
                </a:lnTo>
                <a:lnTo>
                  <a:pt x="611" y="91"/>
                </a:lnTo>
                <a:lnTo>
                  <a:pt x="611" y="90"/>
                </a:lnTo>
                <a:lnTo>
                  <a:pt x="611" y="89"/>
                </a:lnTo>
                <a:lnTo>
                  <a:pt x="611" y="89"/>
                </a:lnTo>
                <a:lnTo>
                  <a:pt x="611" y="89"/>
                </a:lnTo>
                <a:lnTo>
                  <a:pt x="611" y="88"/>
                </a:lnTo>
                <a:lnTo>
                  <a:pt x="611" y="88"/>
                </a:lnTo>
                <a:lnTo>
                  <a:pt x="611" y="87"/>
                </a:lnTo>
                <a:lnTo>
                  <a:pt x="612" y="86"/>
                </a:lnTo>
                <a:lnTo>
                  <a:pt x="612" y="86"/>
                </a:lnTo>
                <a:lnTo>
                  <a:pt x="612" y="85"/>
                </a:lnTo>
                <a:lnTo>
                  <a:pt x="612" y="85"/>
                </a:lnTo>
                <a:lnTo>
                  <a:pt x="612" y="84"/>
                </a:lnTo>
                <a:lnTo>
                  <a:pt x="612" y="84"/>
                </a:lnTo>
                <a:lnTo>
                  <a:pt x="612" y="83"/>
                </a:lnTo>
                <a:lnTo>
                  <a:pt x="611" y="83"/>
                </a:lnTo>
                <a:lnTo>
                  <a:pt x="610" y="82"/>
                </a:lnTo>
                <a:lnTo>
                  <a:pt x="610" y="82"/>
                </a:lnTo>
                <a:lnTo>
                  <a:pt x="610" y="81"/>
                </a:lnTo>
                <a:lnTo>
                  <a:pt x="610" y="81"/>
                </a:lnTo>
                <a:lnTo>
                  <a:pt x="611" y="81"/>
                </a:lnTo>
                <a:lnTo>
                  <a:pt x="611" y="81"/>
                </a:lnTo>
                <a:lnTo>
                  <a:pt x="611" y="80"/>
                </a:lnTo>
                <a:lnTo>
                  <a:pt x="612" y="80"/>
                </a:lnTo>
                <a:lnTo>
                  <a:pt x="612" y="80"/>
                </a:lnTo>
                <a:lnTo>
                  <a:pt x="612" y="80"/>
                </a:lnTo>
                <a:lnTo>
                  <a:pt x="613" y="80"/>
                </a:lnTo>
                <a:lnTo>
                  <a:pt x="613" y="80"/>
                </a:lnTo>
                <a:lnTo>
                  <a:pt x="613" y="81"/>
                </a:lnTo>
                <a:lnTo>
                  <a:pt x="614" y="81"/>
                </a:lnTo>
                <a:lnTo>
                  <a:pt x="614" y="81"/>
                </a:lnTo>
                <a:lnTo>
                  <a:pt x="614" y="80"/>
                </a:lnTo>
                <a:lnTo>
                  <a:pt x="615" y="80"/>
                </a:lnTo>
                <a:lnTo>
                  <a:pt x="615" y="79"/>
                </a:lnTo>
                <a:lnTo>
                  <a:pt x="615" y="79"/>
                </a:lnTo>
                <a:lnTo>
                  <a:pt x="615" y="78"/>
                </a:lnTo>
                <a:lnTo>
                  <a:pt x="615" y="78"/>
                </a:lnTo>
                <a:lnTo>
                  <a:pt x="616" y="78"/>
                </a:lnTo>
                <a:lnTo>
                  <a:pt x="617" y="78"/>
                </a:lnTo>
                <a:lnTo>
                  <a:pt x="617" y="78"/>
                </a:lnTo>
                <a:lnTo>
                  <a:pt x="617" y="78"/>
                </a:lnTo>
                <a:lnTo>
                  <a:pt x="617" y="77"/>
                </a:lnTo>
                <a:lnTo>
                  <a:pt x="617" y="77"/>
                </a:lnTo>
                <a:lnTo>
                  <a:pt x="617" y="76"/>
                </a:lnTo>
                <a:lnTo>
                  <a:pt x="618" y="76"/>
                </a:lnTo>
                <a:lnTo>
                  <a:pt x="617" y="76"/>
                </a:lnTo>
                <a:lnTo>
                  <a:pt x="617" y="76"/>
                </a:lnTo>
                <a:lnTo>
                  <a:pt x="617" y="75"/>
                </a:lnTo>
                <a:lnTo>
                  <a:pt x="617" y="75"/>
                </a:lnTo>
                <a:lnTo>
                  <a:pt x="617" y="74"/>
                </a:lnTo>
                <a:lnTo>
                  <a:pt x="617" y="74"/>
                </a:lnTo>
                <a:lnTo>
                  <a:pt x="617" y="73"/>
                </a:lnTo>
                <a:lnTo>
                  <a:pt x="616" y="73"/>
                </a:lnTo>
                <a:lnTo>
                  <a:pt x="617" y="73"/>
                </a:lnTo>
                <a:lnTo>
                  <a:pt x="617" y="71"/>
                </a:lnTo>
                <a:lnTo>
                  <a:pt x="617" y="71"/>
                </a:lnTo>
                <a:lnTo>
                  <a:pt x="617" y="70"/>
                </a:lnTo>
                <a:lnTo>
                  <a:pt x="617" y="70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9" y="68"/>
                </a:lnTo>
                <a:lnTo>
                  <a:pt x="619" y="68"/>
                </a:lnTo>
                <a:lnTo>
                  <a:pt x="618" y="67"/>
                </a:lnTo>
                <a:lnTo>
                  <a:pt x="619" y="67"/>
                </a:lnTo>
                <a:lnTo>
                  <a:pt x="618" y="67"/>
                </a:lnTo>
                <a:lnTo>
                  <a:pt x="619" y="66"/>
                </a:lnTo>
                <a:lnTo>
                  <a:pt x="619" y="66"/>
                </a:lnTo>
                <a:lnTo>
                  <a:pt x="619" y="66"/>
                </a:lnTo>
                <a:lnTo>
                  <a:pt x="618" y="65"/>
                </a:lnTo>
                <a:lnTo>
                  <a:pt x="618" y="65"/>
                </a:lnTo>
                <a:lnTo>
                  <a:pt x="617" y="64"/>
                </a:lnTo>
                <a:lnTo>
                  <a:pt x="617" y="63"/>
                </a:lnTo>
                <a:lnTo>
                  <a:pt x="617" y="63"/>
                </a:lnTo>
                <a:lnTo>
                  <a:pt x="617" y="63"/>
                </a:lnTo>
                <a:lnTo>
                  <a:pt x="616" y="63"/>
                </a:lnTo>
                <a:lnTo>
                  <a:pt x="616" y="64"/>
                </a:lnTo>
                <a:lnTo>
                  <a:pt x="615" y="64"/>
                </a:lnTo>
                <a:lnTo>
                  <a:pt x="615" y="63"/>
                </a:lnTo>
                <a:lnTo>
                  <a:pt x="614" y="63"/>
                </a:lnTo>
                <a:lnTo>
                  <a:pt x="613" y="63"/>
                </a:lnTo>
                <a:lnTo>
                  <a:pt x="613" y="62"/>
                </a:lnTo>
                <a:lnTo>
                  <a:pt x="612" y="62"/>
                </a:lnTo>
                <a:lnTo>
                  <a:pt x="611" y="62"/>
                </a:lnTo>
                <a:lnTo>
                  <a:pt x="611" y="61"/>
                </a:lnTo>
                <a:lnTo>
                  <a:pt x="610" y="62"/>
                </a:lnTo>
                <a:lnTo>
                  <a:pt x="610" y="61"/>
                </a:lnTo>
                <a:lnTo>
                  <a:pt x="610" y="61"/>
                </a:lnTo>
                <a:lnTo>
                  <a:pt x="610" y="60"/>
                </a:lnTo>
                <a:lnTo>
                  <a:pt x="610" y="60"/>
                </a:lnTo>
                <a:lnTo>
                  <a:pt x="609" y="60"/>
                </a:lnTo>
                <a:lnTo>
                  <a:pt x="609" y="60"/>
                </a:lnTo>
                <a:lnTo>
                  <a:pt x="608" y="60"/>
                </a:lnTo>
                <a:lnTo>
                  <a:pt x="608" y="59"/>
                </a:lnTo>
                <a:lnTo>
                  <a:pt x="607" y="59"/>
                </a:lnTo>
                <a:lnTo>
                  <a:pt x="607" y="60"/>
                </a:lnTo>
                <a:lnTo>
                  <a:pt x="606" y="60"/>
                </a:lnTo>
                <a:lnTo>
                  <a:pt x="606" y="59"/>
                </a:lnTo>
                <a:lnTo>
                  <a:pt x="606" y="59"/>
                </a:lnTo>
                <a:lnTo>
                  <a:pt x="605" y="59"/>
                </a:lnTo>
                <a:lnTo>
                  <a:pt x="605" y="59"/>
                </a:lnTo>
                <a:lnTo>
                  <a:pt x="604" y="59"/>
                </a:lnTo>
                <a:lnTo>
                  <a:pt x="604" y="58"/>
                </a:lnTo>
                <a:lnTo>
                  <a:pt x="604" y="58"/>
                </a:lnTo>
                <a:lnTo>
                  <a:pt x="604" y="57"/>
                </a:lnTo>
                <a:lnTo>
                  <a:pt x="604" y="57"/>
                </a:lnTo>
                <a:lnTo>
                  <a:pt x="603" y="57"/>
                </a:lnTo>
                <a:lnTo>
                  <a:pt x="604" y="57"/>
                </a:lnTo>
                <a:lnTo>
                  <a:pt x="604" y="56"/>
                </a:lnTo>
                <a:lnTo>
                  <a:pt x="604" y="55"/>
                </a:lnTo>
                <a:lnTo>
                  <a:pt x="603" y="55"/>
                </a:lnTo>
                <a:lnTo>
                  <a:pt x="603" y="55"/>
                </a:lnTo>
                <a:lnTo>
                  <a:pt x="603" y="54"/>
                </a:lnTo>
                <a:lnTo>
                  <a:pt x="603" y="54"/>
                </a:lnTo>
                <a:lnTo>
                  <a:pt x="603" y="53"/>
                </a:lnTo>
                <a:lnTo>
                  <a:pt x="603" y="53"/>
                </a:lnTo>
                <a:lnTo>
                  <a:pt x="603" y="53"/>
                </a:lnTo>
                <a:lnTo>
                  <a:pt x="603" y="53"/>
                </a:lnTo>
                <a:lnTo>
                  <a:pt x="602" y="53"/>
                </a:lnTo>
                <a:lnTo>
                  <a:pt x="602" y="52"/>
                </a:lnTo>
                <a:lnTo>
                  <a:pt x="602" y="52"/>
                </a:lnTo>
                <a:lnTo>
                  <a:pt x="602" y="51"/>
                </a:lnTo>
                <a:lnTo>
                  <a:pt x="602" y="51"/>
                </a:lnTo>
                <a:lnTo>
                  <a:pt x="602" y="50"/>
                </a:lnTo>
                <a:lnTo>
                  <a:pt x="602" y="50"/>
                </a:lnTo>
                <a:lnTo>
                  <a:pt x="601" y="49"/>
                </a:lnTo>
                <a:lnTo>
                  <a:pt x="601" y="49"/>
                </a:lnTo>
                <a:lnTo>
                  <a:pt x="601" y="48"/>
                </a:lnTo>
                <a:lnTo>
                  <a:pt x="600" y="48"/>
                </a:lnTo>
                <a:lnTo>
                  <a:pt x="600" y="48"/>
                </a:lnTo>
                <a:lnTo>
                  <a:pt x="600" y="47"/>
                </a:lnTo>
                <a:lnTo>
                  <a:pt x="600" y="47"/>
                </a:lnTo>
                <a:lnTo>
                  <a:pt x="600" y="47"/>
                </a:lnTo>
                <a:lnTo>
                  <a:pt x="600" y="44"/>
                </a:lnTo>
                <a:lnTo>
                  <a:pt x="600" y="44"/>
                </a:lnTo>
                <a:lnTo>
                  <a:pt x="600" y="43"/>
                </a:lnTo>
                <a:lnTo>
                  <a:pt x="599" y="43"/>
                </a:lnTo>
                <a:lnTo>
                  <a:pt x="599" y="43"/>
                </a:lnTo>
                <a:lnTo>
                  <a:pt x="599" y="43"/>
                </a:lnTo>
                <a:lnTo>
                  <a:pt x="598" y="42"/>
                </a:lnTo>
                <a:lnTo>
                  <a:pt x="598" y="42"/>
                </a:lnTo>
                <a:lnTo>
                  <a:pt x="598" y="41"/>
                </a:lnTo>
                <a:lnTo>
                  <a:pt x="598" y="41"/>
                </a:lnTo>
                <a:lnTo>
                  <a:pt x="598" y="41"/>
                </a:lnTo>
                <a:lnTo>
                  <a:pt x="597" y="41"/>
                </a:lnTo>
                <a:lnTo>
                  <a:pt x="597" y="40"/>
                </a:lnTo>
                <a:lnTo>
                  <a:pt x="597" y="40"/>
                </a:lnTo>
                <a:lnTo>
                  <a:pt x="596" y="39"/>
                </a:lnTo>
                <a:lnTo>
                  <a:pt x="596" y="39"/>
                </a:lnTo>
                <a:lnTo>
                  <a:pt x="596" y="38"/>
                </a:lnTo>
                <a:lnTo>
                  <a:pt x="595" y="38"/>
                </a:lnTo>
                <a:lnTo>
                  <a:pt x="595" y="37"/>
                </a:lnTo>
                <a:lnTo>
                  <a:pt x="595" y="37"/>
                </a:lnTo>
                <a:lnTo>
                  <a:pt x="595" y="37"/>
                </a:lnTo>
                <a:lnTo>
                  <a:pt x="595" y="36"/>
                </a:lnTo>
                <a:lnTo>
                  <a:pt x="595" y="36"/>
                </a:lnTo>
                <a:lnTo>
                  <a:pt x="595" y="35"/>
                </a:lnTo>
                <a:lnTo>
                  <a:pt x="595" y="35"/>
                </a:lnTo>
                <a:lnTo>
                  <a:pt x="594" y="35"/>
                </a:lnTo>
                <a:lnTo>
                  <a:pt x="594" y="34"/>
                </a:lnTo>
                <a:lnTo>
                  <a:pt x="594" y="34"/>
                </a:lnTo>
                <a:lnTo>
                  <a:pt x="594" y="34"/>
                </a:lnTo>
                <a:lnTo>
                  <a:pt x="594" y="33"/>
                </a:lnTo>
                <a:lnTo>
                  <a:pt x="594" y="33"/>
                </a:lnTo>
                <a:lnTo>
                  <a:pt x="594" y="33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2" y="32"/>
                </a:lnTo>
                <a:lnTo>
                  <a:pt x="590" y="33"/>
                </a:lnTo>
                <a:lnTo>
                  <a:pt x="590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2"/>
                </a:lnTo>
                <a:lnTo>
                  <a:pt x="589" y="32"/>
                </a:lnTo>
                <a:lnTo>
                  <a:pt x="589" y="32"/>
                </a:lnTo>
                <a:lnTo>
                  <a:pt x="588" y="32"/>
                </a:lnTo>
                <a:lnTo>
                  <a:pt x="588" y="32"/>
                </a:lnTo>
                <a:lnTo>
                  <a:pt x="587" y="31"/>
                </a:lnTo>
                <a:lnTo>
                  <a:pt x="587" y="31"/>
                </a:lnTo>
                <a:lnTo>
                  <a:pt x="587" y="31"/>
                </a:lnTo>
                <a:lnTo>
                  <a:pt x="586" y="31"/>
                </a:lnTo>
                <a:lnTo>
                  <a:pt x="586" y="31"/>
                </a:lnTo>
                <a:lnTo>
                  <a:pt x="585" y="32"/>
                </a:lnTo>
                <a:lnTo>
                  <a:pt x="585" y="32"/>
                </a:lnTo>
                <a:lnTo>
                  <a:pt x="584" y="32"/>
                </a:lnTo>
                <a:lnTo>
                  <a:pt x="584" y="32"/>
                </a:lnTo>
                <a:lnTo>
                  <a:pt x="583" y="32"/>
                </a:lnTo>
                <a:lnTo>
                  <a:pt x="583" y="32"/>
                </a:lnTo>
                <a:lnTo>
                  <a:pt x="583" y="32"/>
                </a:lnTo>
                <a:lnTo>
                  <a:pt x="583" y="33"/>
                </a:lnTo>
                <a:lnTo>
                  <a:pt x="583" y="33"/>
                </a:lnTo>
                <a:lnTo>
                  <a:pt x="582" y="32"/>
                </a:lnTo>
                <a:lnTo>
                  <a:pt x="582" y="32"/>
                </a:lnTo>
                <a:lnTo>
                  <a:pt x="582" y="32"/>
                </a:lnTo>
                <a:lnTo>
                  <a:pt x="582" y="32"/>
                </a:lnTo>
                <a:lnTo>
                  <a:pt x="582" y="31"/>
                </a:lnTo>
                <a:lnTo>
                  <a:pt x="582" y="31"/>
                </a:lnTo>
                <a:lnTo>
                  <a:pt x="582" y="30"/>
                </a:lnTo>
                <a:lnTo>
                  <a:pt x="582" y="29"/>
                </a:lnTo>
                <a:lnTo>
                  <a:pt x="582" y="29"/>
                </a:lnTo>
                <a:lnTo>
                  <a:pt x="582" y="28"/>
                </a:lnTo>
                <a:lnTo>
                  <a:pt x="582" y="28"/>
                </a:lnTo>
                <a:lnTo>
                  <a:pt x="581" y="27"/>
                </a:lnTo>
                <a:lnTo>
                  <a:pt x="581" y="27"/>
                </a:lnTo>
                <a:lnTo>
                  <a:pt x="581" y="26"/>
                </a:lnTo>
                <a:lnTo>
                  <a:pt x="580" y="26"/>
                </a:lnTo>
                <a:lnTo>
                  <a:pt x="580" y="27"/>
                </a:lnTo>
                <a:lnTo>
                  <a:pt x="579" y="27"/>
                </a:lnTo>
                <a:lnTo>
                  <a:pt x="576" y="27"/>
                </a:lnTo>
                <a:lnTo>
                  <a:pt x="573" y="26"/>
                </a:lnTo>
                <a:lnTo>
                  <a:pt x="573" y="26"/>
                </a:lnTo>
                <a:lnTo>
                  <a:pt x="573" y="25"/>
                </a:lnTo>
                <a:lnTo>
                  <a:pt x="573" y="25"/>
                </a:lnTo>
                <a:lnTo>
                  <a:pt x="573" y="25"/>
                </a:lnTo>
                <a:lnTo>
                  <a:pt x="573" y="25"/>
                </a:lnTo>
                <a:lnTo>
                  <a:pt x="573" y="24"/>
                </a:lnTo>
                <a:lnTo>
                  <a:pt x="573" y="24"/>
                </a:lnTo>
                <a:lnTo>
                  <a:pt x="573" y="23"/>
                </a:lnTo>
                <a:lnTo>
                  <a:pt x="572" y="23"/>
                </a:lnTo>
                <a:lnTo>
                  <a:pt x="572" y="23"/>
                </a:lnTo>
                <a:lnTo>
                  <a:pt x="572" y="23"/>
                </a:lnTo>
                <a:lnTo>
                  <a:pt x="571" y="23"/>
                </a:lnTo>
                <a:lnTo>
                  <a:pt x="571" y="22"/>
                </a:lnTo>
                <a:lnTo>
                  <a:pt x="571" y="22"/>
                </a:lnTo>
                <a:lnTo>
                  <a:pt x="571" y="21"/>
                </a:lnTo>
                <a:lnTo>
                  <a:pt x="571" y="21"/>
                </a:lnTo>
                <a:lnTo>
                  <a:pt x="571" y="21"/>
                </a:lnTo>
                <a:lnTo>
                  <a:pt x="572" y="21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3" y="19"/>
                </a:lnTo>
                <a:lnTo>
                  <a:pt x="573" y="19"/>
                </a:lnTo>
                <a:lnTo>
                  <a:pt x="573" y="19"/>
                </a:lnTo>
                <a:lnTo>
                  <a:pt x="573" y="18"/>
                </a:lnTo>
                <a:lnTo>
                  <a:pt x="572" y="18"/>
                </a:lnTo>
                <a:lnTo>
                  <a:pt x="572" y="19"/>
                </a:lnTo>
                <a:lnTo>
                  <a:pt x="571" y="19"/>
                </a:lnTo>
                <a:lnTo>
                  <a:pt x="571" y="18"/>
                </a:lnTo>
                <a:lnTo>
                  <a:pt x="571" y="19"/>
                </a:lnTo>
                <a:lnTo>
                  <a:pt x="570" y="19"/>
                </a:lnTo>
                <a:lnTo>
                  <a:pt x="569" y="19"/>
                </a:lnTo>
                <a:lnTo>
                  <a:pt x="568" y="19"/>
                </a:lnTo>
                <a:lnTo>
                  <a:pt x="567" y="19"/>
                </a:lnTo>
                <a:lnTo>
                  <a:pt x="567" y="19"/>
                </a:lnTo>
                <a:lnTo>
                  <a:pt x="567" y="19"/>
                </a:lnTo>
                <a:lnTo>
                  <a:pt x="566" y="19"/>
                </a:lnTo>
                <a:lnTo>
                  <a:pt x="566" y="19"/>
                </a:lnTo>
                <a:lnTo>
                  <a:pt x="566" y="19"/>
                </a:lnTo>
                <a:lnTo>
                  <a:pt x="565" y="19"/>
                </a:lnTo>
                <a:lnTo>
                  <a:pt x="565" y="19"/>
                </a:lnTo>
                <a:lnTo>
                  <a:pt x="565" y="19"/>
                </a:lnTo>
                <a:lnTo>
                  <a:pt x="564" y="19"/>
                </a:lnTo>
                <a:lnTo>
                  <a:pt x="564" y="19"/>
                </a:lnTo>
                <a:lnTo>
                  <a:pt x="563" y="19"/>
                </a:lnTo>
                <a:lnTo>
                  <a:pt x="563" y="19"/>
                </a:lnTo>
                <a:lnTo>
                  <a:pt x="563" y="19"/>
                </a:lnTo>
                <a:lnTo>
                  <a:pt x="562" y="19"/>
                </a:lnTo>
                <a:lnTo>
                  <a:pt x="562" y="19"/>
                </a:lnTo>
                <a:lnTo>
                  <a:pt x="561" y="18"/>
                </a:lnTo>
                <a:lnTo>
                  <a:pt x="561" y="18"/>
                </a:lnTo>
                <a:lnTo>
                  <a:pt x="561" y="19"/>
                </a:lnTo>
                <a:lnTo>
                  <a:pt x="560" y="19"/>
                </a:lnTo>
                <a:lnTo>
                  <a:pt x="560" y="19"/>
                </a:lnTo>
                <a:lnTo>
                  <a:pt x="560" y="20"/>
                </a:lnTo>
                <a:lnTo>
                  <a:pt x="560" y="20"/>
                </a:lnTo>
                <a:lnTo>
                  <a:pt x="560" y="20"/>
                </a:lnTo>
                <a:lnTo>
                  <a:pt x="559" y="20"/>
                </a:lnTo>
                <a:lnTo>
                  <a:pt x="559" y="20"/>
                </a:lnTo>
                <a:lnTo>
                  <a:pt x="558" y="20"/>
                </a:lnTo>
                <a:lnTo>
                  <a:pt x="557" y="20"/>
                </a:lnTo>
                <a:lnTo>
                  <a:pt x="557" y="21"/>
                </a:lnTo>
                <a:lnTo>
                  <a:pt x="557" y="21"/>
                </a:lnTo>
                <a:lnTo>
                  <a:pt x="556" y="21"/>
                </a:lnTo>
                <a:lnTo>
                  <a:pt x="556" y="21"/>
                </a:lnTo>
                <a:lnTo>
                  <a:pt x="555" y="21"/>
                </a:lnTo>
                <a:lnTo>
                  <a:pt x="555" y="21"/>
                </a:lnTo>
                <a:lnTo>
                  <a:pt x="554" y="21"/>
                </a:lnTo>
                <a:lnTo>
                  <a:pt x="554" y="21"/>
                </a:lnTo>
                <a:lnTo>
                  <a:pt x="553" y="21"/>
                </a:lnTo>
                <a:lnTo>
                  <a:pt x="553" y="21"/>
                </a:lnTo>
                <a:lnTo>
                  <a:pt x="552" y="21"/>
                </a:lnTo>
                <a:lnTo>
                  <a:pt x="552" y="21"/>
                </a:lnTo>
                <a:lnTo>
                  <a:pt x="551" y="21"/>
                </a:lnTo>
                <a:lnTo>
                  <a:pt x="551" y="21"/>
                </a:lnTo>
                <a:lnTo>
                  <a:pt x="550" y="21"/>
                </a:lnTo>
                <a:lnTo>
                  <a:pt x="550" y="21"/>
                </a:lnTo>
                <a:lnTo>
                  <a:pt x="549" y="20"/>
                </a:lnTo>
                <a:lnTo>
                  <a:pt x="548" y="19"/>
                </a:lnTo>
                <a:lnTo>
                  <a:pt x="547" y="19"/>
                </a:lnTo>
                <a:lnTo>
                  <a:pt x="547" y="19"/>
                </a:lnTo>
                <a:lnTo>
                  <a:pt x="546" y="18"/>
                </a:lnTo>
                <a:lnTo>
                  <a:pt x="545" y="19"/>
                </a:lnTo>
                <a:lnTo>
                  <a:pt x="544" y="19"/>
                </a:lnTo>
                <a:lnTo>
                  <a:pt x="544" y="20"/>
                </a:lnTo>
                <a:lnTo>
                  <a:pt x="543" y="21"/>
                </a:lnTo>
                <a:lnTo>
                  <a:pt x="543" y="21"/>
                </a:lnTo>
                <a:lnTo>
                  <a:pt x="543" y="21"/>
                </a:lnTo>
                <a:lnTo>
                  <a:pt x="543" y="23"/>
                </a:lnTo>
                <a:lnTo>
                  <a:pt x="542" y="24"/>
                </a:lnTo>
                <a:lnTo>
                  <a:pt x="542" y="25"/>
                </a:lnTo>
                <a:lnTo>
                  <a:pt x="542" y="25"/>
                </a:lnTo>
                <a:lnTo>
                  <a:pt x="541" y="28"/>
                </a:lnTo>
                <a:lnTo>
                  <a:pt x="540" y="29"/>
                </a:lnTo>
                <a:lnTo>
                  <a:pt x="540" y="28"/>
                </a:lnTo>
                <a:lnTo>
                  <a:pt x="540" y="28"/>
                </a:lnTo>
                <a:lnTo>
                  <a:pt x="539" y="28"/>
                </a:lnTo>
                <a:lnTo>
                  <a:pt x="539" y="29"/>
                </a:lnTo>
                <a:lnTo>
                  <a:pt x="538" y="30"/>
                </a:lnTo>
                <a:lnTo>
                  <a:pt x="538" y="30"/>
                </a:lnTo>
                <a:lnTo>
                  <a:pt x="537" y="31"/>
                </a:lnTo>
                <a:lnTo>
                  <a:pt x="537" y="31"/>
                </a:lnTo>
                <a:lnTo>
                  <a:pt x="537" y="32"/>
                </a:lnTo>
                <a:lnTo>
                  <a:pt x="536" y="32"/>
                </a:lnTo>
                <a:lnTo>
                  <a:pt x="536" y="32"/>
                </a:lnTo>
                <a:lnTo>
                  <a:pt x="536" y="32"/>
                </a:lnTo>
                <a:lnTo>
                  <a:pt x="536" y="33"/>
                </a:lnTo>
                <a:lnTo>
                  <a:pt x="535" y="33"/>
                </a:lnTo>
                <a:lnTo>
                  <a:pt x="535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3" y="33"/>
                </a:lnTo>
                <a:lnTo>
                  <a:pt x="533" y="34"/>
                </a:lnTo>
                <a:lnTo>
                  <a:pt x="533" y="34"/>
                </a:lnTo>
                <a:lnTo>
                  <a:pt x="533" y="34"/>
                </a:lnTo>
                <a:lnTo>
                  <a:pt x="533" y="35"/>
                </a:lnTo>
                <a:lnTo>
                  <a:pt x="532" y="35"/>
                </a:lnTo>
                <a:lnTo>
                  <a:pt x="532" y="36"/>
                </a:lnTo>
                <a:lnTo>
                  <a:pt x="532" y="36"/>
                </a:lnTo>
                <a:lnTo>
                  <a:pt x="532" y="37"/>
                </a:lnTo>
                <a:lnTo>
                  <a:pt x="532" y="37"/>
                </a:lnTo>
                <a:lnTo>
                  <a:pt x="532" y="38"/>
                </a:lnTo>
                <a:lnTo>
                  <a:pt x="532" y="38"/>
                </a:lnTo>
                <a:lnTo>
                  <a:pt x="531" y="38"/>
                </a:lnTo>
                <a:lnTo>
                  <a:pt x="531" y="39"/>
                </a:lnTo>
                <a:lnTo>
                  <a:pt x="530" y="39"/>
                </a:lnTo>
                <a:lnTo>
                  <a:pt x="530" y="39"/>
                </a:lnTo>
                <a:lnTo>
                  <a:pt x="530" y="40"/>
                </a:lnTo>
                <a:lnTo>
                  <a:pt x="530" y="40"/>
                </a:lnTo>
                <a:lnTo>
                  <a:pt x="530" y="41"/>
                </a:lnTo>
                <a:lnTo>
                  <a:pt x="529" y="42"/>
                </a:lnTo>
                <a:lnTo>
                  <a:pt x="529" y="42"/>
                </a:lnTo>
                <a:lnTo>
                  <a:pt x="528" y="42"/>
                </a:lnTo>
                <a:lnTo>
                  <a:pt x="528" y="43"/>
                </a:lnTo>
                <a:lnTo>
                  <a:pt x="528" y="43"/>
                </a:lnTo>
                <a:lnTo>
                  <a:pt x="528" y="43"/>
                </a:lnTo>
                <a:lnTo>
                  <a:pt x="528" y="43"/>
                </a:lnTo>
                <a:lnTo>
                  <a:pt x="528" y="44"/>
                </a:lnTo>
                <a:lnTo>
                  <a:pt x="528" y="44"/>
                </a:lnTo>
                <a:lnTo>
                  <a:pt x="528" y="45"/>
                </a:lnTo>
                <a:lnTo>
                  <a:pt x="527" y="45"/>
                </a:lnTo>
                <a:lnTo>
                  <a:pt x="526" y="45"/>
                </a:lnTo>
                <a:lnTo>
                  <a:pt x="526" y="45"/>
                </a:lnTo>
                <a:lnTo>
                  <a:pt x="525" y="46"/>
                </a:lnTo>
                <a:lnTo>
                  <a:pt x="525" y="45"/>
                </a:lnTo>
                <a:lnTo>
                  <a:pt x="525" y="45"/>
                </a:lnTo>
                <a:lnTo>
                  <a:pt x="525" y="44"/>
                </a:lnTo>
                <a:lnTo>
                  <a:pt x="525" y="44"/>
                </a:lnTo>
                <a:lnTo>
                  <a:pt x="525" y="44"/>
                </a:lnTo>
                <a:lnTo>
                  <a:pt x="524" y="44"/>
                </a:lnTo>
                <a:lnTo>
                  <a:pt x="523" y="44"/>
                </a:lnTo>
                <a:lnTo>
                  <a:pt x="523" y="44"/>
                </a:lnTo>
                <a:lnTo>
                  <a:pt x="523" y="44"/>
                </a:lnTo>
                <a:lnTo>
                  <a:pt x="523" y="44"/>
                </a:lnTo>
                <a:lnTo>
                  <a:pt x="522" y="44"/>
                </a:lnTo>
                <a:lnTo>
                  <a:pt x="522" y="44"/>
                </a:lnTo>
                <a:lnTo>
                  <a:pt x="521" y="45"/>
                </a:lnTo>
                <a:lnTo>
                  <a:pt x="520" y="45"/>
                </a:lnTo>
                <a:lnTo>
                  <a:pt x="520" y="46"/>
                </a:lnTo>
                <a:lnTo>
                  <a:pt x="520" y="46"/>
                </a:lnTo>
                <a:lnTo>
                  <a:pt x="520" y="47"/>
                </a:lnTo>
                <a:lnTo>
                  <a:pt x="519" y="47"/>
                </a:lnTo>
                <a:lnTo>
                  <a:pt x="519" y="47"/>
                </a:lnTo>
                <a:lnTo>
                  <a:pt x="518" y="47"/>
                </a:lnTo>
                <a:lnTo>
                  <a:pt x="518" y="47"/>
                </a:lnTo>
                <a:lnTo>
                  <a:pt x="517" y="48"/>
                </a:lnTo>
                <a:lnTo>
                  <a:pt x="517" y="48"/>
                </a:lnTo>
                <a:lnTo>
                  <a:pt x="516" y="48"/>
                </a:lnTo>
                <a:lnTo>
                  <a:pt x="515" y="48"/>
                </a:lnTo>
                <a:lnTo>
                  <a:pt x="515" y="48"/>
                </a:lnTo>
                <a:lnTo>
                  <a:pt x="515" y="48"/>
                </a:lnTo>
                <a:lnTo>
                  <a:pt x="515" y="49"/>
                </a:lnTo>
                <a:lnTo>
                  <a:pt x="515" y="49"/>
                </a:lnTo>
                <a:lnTo>
                  <a:pt x="514" y="50"/>
                </a:lnTo>
                <a:lnTo>
                  <a:pt x="514" y="50"/>
                </a:lnTo>
                <a:lnTo>
                  <a:pt x="514" y="50"/>
                </a:lnTo>
                <a:lnTo>
                  <a:pt x="513" y="50"/>
                </a:lnTo>
                <a:lnTo>
                  <a:pt x="513" y="51"/>
                </a:lnTo>
                <a:lnTo>
                  <a:pt x="511" y="50"/>
                </a:lnTo>
                <a:lnTo>
                  <a:pt x="510" y="50"/>
                </a:lnTo>
                <a:lnTo>
                  <a:pt x="509" y="51"/>
                </a:lnTo>
                <a:lnTo>
                  <a:pt x="509" y="51"/>
                </a:lnTo>
                <a:lnTo>
                  <a:pt x="509" y="52"/>
                </a:lnTo>
                <a:lnTo>
                  <a:pt x="508" y="54"/>
                </a:lnTo>
                <a:lnTo>
                  <a:pt x="508" y="54"/>
                </a:lnTo>
                <a:lnTo>
                  <a:pt x="508" y="55"/>
                </a:lnTo>
                <a:lnTo>
                  <a:pt x="509" y="56"/>
                </a:lnTo>
                <a:lnTo>
                  <a:pt x="508" y="58"/>
                </a:lnTo>
                <a:lnTo>
                  <a:pt x="508" y="59"/>
                </a:lnTo>
                <a:lnTo>
                  <a:pt x="508" y="59"/>
                </a:lnTo>
                <a:lnTo>
                  <a:pt x="507" y="60"/>
                </a:lnTo>
                <a:lnTo>
                  <a:pt x="506" y="61"/>
                </a:lnTo>
                <a:lnTo>
                  <a:pt x="505" y="61"/>
                </a:lnTo>
                <a:lnTo>
                  <a:pt x="503" y="62"/>
                </a:lnTo>
                <a:lnTo>
                  <a:pt x="503" y="63"/>
                </a:lnTo>
                <a:lnTo>
                  <a:pt x="503" y="63"/>
                </a:lnTo>
                <a:lnTo>
                  <a:pt x="503" y="63"/>
                </a:lnTo>
                <a:lnTo>
                  <a:pt x="502" y="64"/>
                </a:lnTo>
                <a:lnTo>
                  <a:pt x="502" y="64"/>
                </a:lnTo>
                <a:lnTo>
                  <a:pt x="502" y="65"/>
                </a:lnTo>
                <a:lnTo>
                  <a:pt x="502" y="66"/>
                </a:lnTo>
                <a:lnTo>
                  <a:pt x="502" y="66"/>
                </a:lnTo>
                <a:lnTo>
                  <a:pt x="500" y="67"/>
                </a:lnTo>
                <a:lnTo>
                  <a:pt x="500" y="68"/>
                </a:lnTo>
                <a:lnTo>
                  <a:pt x="500" y="68"/>
                </a:lnTo>
                <a:lnTo>
                  <a:pt x="499" y="69"/>
                </a:lnTo>
                <a:lnTo>
                  <a:pt x="499" y="70"/>
                </a:lnTo>
                <a:lnTo>
                  <a:pt x="499" y="72"/>
                </a:lnTo>
                <a:lnTo>
                  <a:pt x="498" y="72"/>
                </a:lnTo>
                <a:lnTo>
                  <a:pt x="498" y="73"/>
                </a:lnTo>
                <a:lnTo>
                  <a:pt x="498" y="73"/>
                </a:lnTo>
                <a:lnTo>
                  <a:pt x="497" y="74"/>
                </a:lnTo>
                <a:lnTo>
                  <a:pt x="497" y="74"/>
                </a:lnTo>
                <a:lnTo>
                  <a:pt x="496" y="74"/>
                </a:lnTo>
                <a:lnTo>
                  <a:pt x="496" y="74"/>
                </a:lnTo>
                <a:lnTo>
                  <a:pt x="495" y="73"/>
                </a:lnTo>
                <a:lnTo>
                  <a:pt x="494" y="73"/>
                </a:lnTo>
                <a:lnTo>
                  <a:pt x="494" y="73"/>
                </a:lnTo>
                <a:lnTo>
                  <a:pt x="493" y="74"/>
                </a:lnTo>
                <a:lnTo>
                  <a:pt x="493" y="74"/>
                </a:lnTo>
                <a:lnTo>
                  <a:pt x="493" y="75"/>
                </a:lnTo>
                <a:lnTo>
                  <a:pt x="492" y="76"/>
                </a:lnTo>
                <a:lnTo>
                  <a:pt x="491" y="76"/>
                </a:lnTo>
                <a:lnTo>
                  <a:pt x="491" y="76"/>
                </a:lnTo>
                <a:lnTo>
                  <a:pt x="491" y="76"/>
                </a:lnTo>
                <a:lnTo>
                  <a:pt x="491" y="77"/>
                </a:lnTo>
                <a:lnTo>
                  <a:pt x="490" y="78"/>
                </a:lnTo>
                <a:lnTo>
                  <a:pt x="490" y="78"/>
                </a:lnTo>
                <a:lnTo>
                  <a:pt x="489" y="78"/>
                </a:lnTo>
                <a:lnTo>
                  <a:pt x="489" y="78"/>
                </a:lnTo>
                <a:lnTo>
                  <a:pt x="488" y="78"/>
                </a:lnTo>
                <a:lnTo>
                  <a:pt x="487" y="77"/>
                </a:lnTo>
                <a:lnTo>
                  <a:pt x="486" y="76"/>
                </a:lnTo>
                <a:lnTo>
                  <a:pt x="486" y="76"/>
                </a:lnTo>
                <a:lnTo>
                  <a:pt x="485" y="76"/>
                </a:lnTo>
                <a:lnTo>
                  <a:pt x="485" y="76"/>
                </a:lnTo>
                <a:lnTo>
                  <a:pt x="484" y="75"/>
                </a:lnTo>
                <a:lnTo>
                  <a:pt x="483" y="75"/>
                </a:lnTo>
                <a:lnTo>
                  <a:pt x="483" y="75"/>
                </a:lnTo>
                <a:lnTo>
                  <a:pt x="482" y="75"/>
                </a:lnTo>
                <a:lnTo>
                  <a:pt x="482" y="76"/>
                </a:lnTo>
                <a:lnTo>
                  <a:pt x="481" y="77"/>
                </a:lnTo>
                <a:lnTo>
                  <a:pt x="480" y="76"/>
                </a:lnTo>
                <a:lnTo>
                  <a:pt x="479" y="75"/>
                </a:lnTo>
                <a:lnTo>
                  <a:pt x="479" y="75"/>
                </a:lnTo>
                <a:lnTo>
                  <a:pt x="478" y="75"/>
                </a:lnTo>
                <a:lnTo>
                  <a:pt x="477" y="76"/>
                </a:lnTo>
                <a:lnTo>
                  <a:pt x="476" y="76"/>
                </a:lnTo>
                <a:lnTo>
                  <a:pt x="475" y="75"/>
                </a:lnTo>
                <a:lnTo>
                  <a:pt x="474" y="75"/>
                </a:lnTo>
                <a:lnTo>
                  <a:pt x="474" y="75"/>
                </a:lnTo>
                <a:lnTo>
                  <a:pt x="473" y="76"/>
                </a:lnTo>
                <a:lnTo>
                  <a:pt x="473" y="76"/>
                </a:lnTo>
                <a:lnTo>
                  <a:pt x="472" y="77"/>
                </a:lnTo>
                <a:lnTo>
                  <a:pt x="472" y="77"/>
                </a:lnTo>
                <a:lnTo>
                  <a:pt x="472" y="77"/>
                </a:lnTo>
                <a:lnTo>
                  <a:pt x="471" y="78"/>
                </a:lnTo>
                <a:lnTo>
                  <a:pt x="471" y="78"/>
                </a:lnTo>
                <a:lnTo>
                  <a:pt x="470" y="78"/>
                </a:lnTo>
                <a:lnTo>
                  <a:pt x="469" y="78"/>
                </a:lnTo>
                <a:lnTo>
                  <a:pt x="468" y="78"/>
                </a:lnTo>
                <a:lnTo>
                  <a:pt x="468" y="78"/>
                </a:lnTo>
                <a:lnTo>
                  <a:pt x="467" y="79"/>
                </a:lnTo>
                <a:lnTo>
                  <a:pt x="466" y="79"/>
                </a:lnTo>
                <a:lnTo>
                  <a:pt x="465" y="79"/>
                </a:lnTo>
                <a:lnTo>
                  <a:pt x="463" y="78"/>
                </a:lnTo>
                <a:lnTo>
                  <a:pt x="462" y="78"/>
                </a:lnTo>
                <a:lnTo>
                  <a:pt x="462" y="79"/>
                </a:lnTo>
                <a:lnTo>
                  <a:pt x="461" y="79"/>
                </a:lnTo>
                <a:lnTo>
                  <a:pt x="460" y="79"/>
                </a:lnTo>
                <a:lnTo>
                  <a:pt x="460" y="79"/>
                </a:lnTo>
                <a:lnTo>
                  <a:pt x="459" y="79"/>
                </a:lnTo>
                <a:lnTo>
                  <a:pt x="458" y="79"/>
                </a:lnTo>
                <a:lnTo>
                  <a:pt x="458" y="78"/>
                </a:lnTo>
                <a:lnTo>
                  <a:pt x="457" y="78"/>
                </a:lnTo>
                <a:lnTo>
                  <a:pt x="457" y="78"/>
                </a:lnTo>
                <a:lnTo>
                  <a:pt x="457" y="78"/>
                </a:lnTo>
                <a:lnTo>
                  <a:pt x="456" y="78"/>
                </a:lnTo>
                <a:lnTo>
                  <a:pt x="456" y="78"/>
                </a:lnTo>
                <a:lnTo>
                  <a:pt x="455" y="79"/>
                </a:lnTo>
                <a:lnTo>
                  <a:pt x="455" y="79"/>
                </a:lnTo>
                <a:lnTo>
                  <a:pt x="453" y="81"/>
                </a:lnTo>
                <a:lnTo>
                  <a:pt x="453" y="81"/>
                </a:lnTo>
                <a:lnTo>
                  <a:pt x="452" y="81"/>
                </a:lnTo>
                <a:lnTo>
                  <a:pt x="452" y="81"/>
                </a:lnTo>
                <a:lnTo>
                  <a:pt x="451" y="81"/>
                </a:lnTo>
                <a:lnTo>
                  <a:pt x="450" y="81"/>
                </a:lnTo>
                <a:lnTo>
                  <a:pt x="449" y="82"/>
                </a:lnTo>
                <a:lnTo>
                  <a:pt x="448" y="82"/>
                </a:lnTo>
                <a:lnTo>
                  <a:pt x="448" y="82"/>
                </a:lnTo>
                <a:lnTo>
                  <a:pt x="447" y="82"/>
                </a:lnTo>
                <a:lnTo>
                  <a:pt x="447" y="83"/>
                </a:lnTo>
                <a:lnTo>
                  <a:pt x="447" y="83"/>
                </a:lnTo>
                <a:lnTo>
                  <a:pt x="446" y="84"/>
                </a:lnTo>
                <a:lnTo>
                  <a:pt x="445" y="84"/>
                </a:lnTo>
                <a:lnTo>
                  <a:pt x="444" y="85"/>
                </a:lnTo>
                <a:lnTo>
                  <a:pt x="444" y="85"/>
                </a:lnTo>
                <a:lnTo>
                  <a:pt x="443" y="86"/>
                </a:lnTo>
                <a:lnTo>
                  <a:pt x="443" y="86"/>
                </a:lnTo>
                <a:lnTo>
                  <a:pt x="443" y="87"/>
                </a:lnTo>
                <a:lnTo>
                  <a:pt x="443" y="87"/>
                </a:lnTo>
                <a:lnTo>
                  <a:pt x="444" y="88"/>
                </a:lnTo>
                <a:lnTo>
                  <a:pt x="443" y="88"/>
                </a:lnTo>
                <a:lnTo>
                  <a:pt x="443" y="89"/>
                </a:lnTo>
                <a:lnTo>
                  <a:pt x="442" y="89"/>
                </a:lnTo>
                <a:lnTo>
                  <a:pt x="442" y="89"/>
                </a:lnTo>
                <a:lnTo>
                  <a:pt x="440" y="90"/>
                </a:lnTo>
                <a:lnTo>
                  <a:pt x="439" y="90"/>
                </a:lnTo>
                <a:lnTo>
                  <a:pt x="438" y="91"/>
                </a:lnTo>
                <a:lnTo>
                  <a:pt x="438" y="91"/>
                </a:lnTo>
                <a:lnTo>
                  <a:pt x="437" y="91"/>
                </a:lnTo>
                <a:lnTo>
                  <a:pt x="436" y="92"/>
                </a:lnTo>
                <a:lnTo>
                  <a:pt x="436" y="92"/>
                </a:lnTo>
                <a:lnTo>
                  <a:pt x="436" y="93"/>
                </a:lnTo>
                <a:lnTo>
                  <a:pt x="436" y="94"/>
                </a:lnTo>
                <a:lnTo>
                  <a:pt x="436" y="95"/>
                </a:lnTo>
                <a:lnTo>
                  <a:pt x="435" y="95"/>
                </a:lnTo>
                <a:lnTo>
                  <a:pt x="435" y="96"/>
                </a:lnTo>
                <a:lnTo>
                  <a:pt x="434" y="96"/>
                </a:lnTo>
                <a:lnTo>
                  <a:pt x="434" y="97"/>
                </a:lnTo>
                <a:lnTo>
                  <a:pt x="434" y="97"/>
                </a:lnTo>
                <a:lnTo>
                  <a:pt x="434" y="97"/>
                </a:lnTo>
                <a:lnTo>
                  <a:pt x="433" y="97"/>
                </a:lnTo>
                <a:lnTo>
                  <a:pt x="432" y="97"/>
                </a:lnTo>
                <a:lnTo>
                  <a:pt x="431" y="97"/>
                </a:lnTo>
                <a:lnTo>
                  <a:pt x="431" y="97"/>
                </a:lnTo>
                <a:lnTo>
                  <a:pt x="430" y="97"/>
                </a:lnTo>
                <a:lnTo>
                  <a:pt x="430" y="97"/>
                </a:lnTo>
                <a:lnTo>
                  <a:pt x="430" y="97"/>
                </a:lnTo>
                <a:lnTo>
                  <a:pt x="430" y="98"/>
                </a:lnTo>
                <a:lnTo>
                  <a:pt x="430" y="98"/>
                </a:lnTo>
                <a:lnTo>
                  <a:pt x="430" y="99"/>
                </a:lnTo>
                <a:lnTo>
                  <a:pt x="430" y="100"/>
                </a:lnTo>
                <a:lnTo>
                  <a:pt x="430" y="100"/>
                </a:lnTo>
                <a:lnTo>
                  <a:pt x="430" y="100"/>
                </a:lnTo>
                <a:lnTo>
                  <a:pt x="430" y="101"/>
                </a:lnTo>
                <a:lnTo>
                  <a:pt x="429" y="101"/>
                </a:lnTo>
                <a:lnTo>
                  <a:pt x="428" y="101"/>
                </a:lnTo>
                <a:lnTo>
                  <a:pt x="428" y="101"/>
                </a:lnTo>
                <a:lnTo>
                  <a:pt x="427" y="101"/>
                </a:lnTo>
                <a:lnTo>
                  <a:pt x="426" y="101"/>
                </a:lnTo>
                <a:lnTo>
                  <a:pt x="426" y="101"/>
                </a:lnTo>
                <a:lnTo>
                  <a:pt x="425" y="101"/>
                </a:lnTo>
                <a:lnTo>
                  <a:pt x="424" y="101"/>
                </a:lnTo>
                <a:lnTo>
                  <a:pt x="423" y="101"/>
                </a:lnTo>
                <a:lnTo>
                  <a:pt x="422" y="101"/>
                </a:lnTo>
                <a:lnTo>
                  <a:pt x="422" y="101"/>
                </a:lnTo>
                <a:lnTo>
                  <a:pt x="422" y="101"/>
                </a:lnTo>
                <a:lnTo>
                  <a:pt x="422" y="101"/>
                </a:lnTo>
                <a:lnTo>
                  <a:pt x="421" y="101"/>
                </a:lnTo>
                <a:lnTo>
                  <a:pt x="420" y="101"/>
                </a:lnTo>
                <a:lnTo>
                  <a:pt x="420" y="101"/>
                </a:lnTo>
                <a:lnTo>
                  <a:pt x="419" y="101"/>
                </a:lnTo>
                <a:lnTo>
                  <a:pt x="419" y="101"/>
                </a:lnTo>
                <a:lnTo>
                  <a:pt x="419" y="101"/>
                </a:lnTo>
                <a:lnTo>
                  <a:pt x="418" y="103"/>
                </a:lnTo>
                <a:lnTo>
                  <a:pt x="418" y="103"/>
                </a:lnTo>
                <a:lnTo>
                  <a:pt x="418" y="103"/>
                </a:lnTo>
                <a:lnTo>
                  <a:pt x="417" y="104"/>
                </a:lnTo>
                <a:lnTo>
                  <a:pt x="416" y="104"/>
                </a:lnTo>
                <a:lnTo>
                  <a:pt x="416" y="105"/>
                </a:lnTo>
                <a:lnTo>
                  <a:pt x="416" y="105"/>
                </a:lnTo>
                <a:lnTo>
                  <a:pt x="416" y="105"/>
                </a:lnTo>
                <a:lnTo>
                  <a:pt x="415" y="105"/>
                </a:lnTo>
                <a:lnTo>
                  <a:pt x="414" y="105"/>
                </a:lnTo>
                <a:lnTo>
                  <a:pt x="414" y="105"/>
                </a:lnTo>
                <a:lnTo>
                  <a:pt x="413" y="105"/>
                </a:lnTo>
                <a:lnTo>
                  <a:pt x="412" y="105"/>
                </a:lnTo>
                <a:lnTo>
                  <a:pt x="412" y="105"/>
                </a:lnTo>
                <a:lnTo>
                  <a:pt x="412" y="105"/>
                </a:lnTo>
                <a:lnTo>
                  <a:pt x="411" y="106"/>
                </a:lnTo>
                <a:lnTo>
                  <a:pt x="411" y="106"/>
                </a:lnTo>
                <a:lnTo>
                  <a:pt x="410" y="106"/>
                </a:lnTo>
                <a:lnTo>
                  <a:pt x="409" y="106"/>
                </a:lnTo>
                <a:lnTo>
                  <a:pt x="409" y="105"/>
                </a:lnTo>
                <a:lnTo>
                  <a:pt x="408" y="105"/>
                </a:lnTo>
                <a:lnTo>
                  <a:pt x="407" y="104"/>
                </a:lnTo>
                <a:lnTo>
                  <a:pt x="407" y="104"/>
                </a:lnTo>
                <a:lnTo>
                  <a:pt x="407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4"/>
                </a:lnTo>
                <a:lnTo>
                  <a:pt x="405" y="105"/>
                </a:lnTo>
                <a:lnTo>
                  <a:pt x="406" y="106"/>
                </a:lnTo>
                <a:lnTo>
                  <a:pt x="406" y="106"/>
                </a:lnTo>
                <a:lnTo>
                  <a:pt x="406" y="107"/>
                </a:lnTo>
                <a:lnTo>
                  <a:pt x="406" y="107"/>
                </a:lnTo>
                <a:lnTo>
                  <a:pt x="406" y="107"/>
                </a:lnTo>
                <a:lnTo>
                  <a:pt x="404" y="108"/>
                </a:lnTo>
                <a:lnTo>
                  <a:pt x="404" y="108"/>
                </a:lnTo>
                <a:lnTo>
                  <a:pt x="403" y="109"/>
                </a:lnTo>
                <a:lnTo>
                  <a:pt x="403" y="110"/>
                </a:lnTo>
                <a:lnTo>
                  <a:pt x="403" y="110"/>
                </a:lnTo>
                <a:lnTo>
                  <a:pt x="402" y="110"/>
                </a:lnTo>
                <a:lnTo>
                  <a:pt x="402" y="110"/>
                </a:lnTo>
                <a:lnTo>
                  <a:pt x="402" y="111"/>
                </a:lnTo>
                <a:lnTo>
                  <a:pt x="402" y="111"/>
                </a:lnTo>
                <a:lnTo>
                  <a:pt x="402" y="112"/>
                </a:lnTo>
                <a:lnTo>
                  <a:pt x="401" y="113"/>
                </a:lnTo>
                <a:lnTo>
                  <a:pt x="401" y="113"/>
                </a:lnTo>
                <a:lnTo>
                  <a:pt x="401" y="113"/>
                </a:lnTo>
                <a:lnTo>
                  <a:pt x="400" y="113"/>
                </a:lnTo>
                <a:lnTo>
                  <a:pt x="399" y="113"/>
                </a:lnTo>
                <a:lnTo>
                  <a:pt x="399" y="113"/>
                </a:lnTo>
                <a:lnTo>
                  <a:pt x="398" y="113"/>
                </a:lnTo>
                <a:lnTo>
                  <a:pt x="397" y="113"/>
                </a:lnTo>
                <a:lnTo>
                  <a:pt x="396" y="113"/>
                </a:lnTo>
                <a:lnTo>
                  <a:pt x="395" y="113"/>
                </a:lnTo>
                <a:lnTo>
                  <a:pt x="395" y="113"/>
                </a:lnTo>
                <a:lnTo>
                  <a:pt x="395" y="113"/>
                </a:lnTo>
                <a:lnTo>
                  <a:pt x="395" y="112"/>
                </a:lnTo>
                <a:lnTo>
                  <a:pt x="395" y="111"/>
                </a:lnTo>
                <a:lnTo>
                  <a:pt x="395" y="110"/>
                </a:lnTo>
                <a:lnTo>
                  <a:pt x="394" y="110"/>
                </a:lnTo>
                <a:lnTo>
                  <a:pt x="394" y="109"/>
                </a:lnTo>
                <a:lnTo>
                  <a:pt x="394" y="108"/>
                </a:lnTo>
                <a:lnTo>
                  <a:pt x="394" y="107"/>
                </a:lnTo>
                <a:lnTo>
                  <a:pt x="394" y="107"/>
                </a:lnTo>
                <a:lnTo>
                  <a:pt x="393" y="106"/>
                </a:lnTo>
                <a:lnTo>
                  <a:pt x="393" y="106"/>
                </a:lnTo>
                <a:lnTo>
                  <a:pt x="393" y="106"/>
                </a:lnTo>
                <a:lnTo>
                  <a:pt x="392" y="106"/>
                </a:lnTo>
                <a:lnTo>
                  <a:pt x="392" y="106"/>
                </a:lnTo>
                <a:lnTo>
                  <a:pt x="392" y="106"/>
                </a:lnTo>
                <a:lnTo>
                  <a:pt x="391" y="107"/>
                </a:lnTo>
                <a:lnTo>
                  <a:pt x="391" y="107"/>
                </a:lnTo>
                <a:lnTo>
                  <a:pt x="390" y="108"/>
                </a:lnTo>
                <a:lnTo>
                  <a:pt x="390" y="108"/>
                </a:lnTo>
                <a:lnTo>
                  <a:pt x="390" y="107"/>
                </a:lnTo>
                <a:lnTo>
                  <a:pt x="389" y="107"/>
                </a:lnTo>
                <a:lnTo>
                  <a:pt x="389" y="107"/>
                </a:lnTo>
                <a:lnTo>
                  <a:pt x="389" y="106"/>
                </a:lnTo>
                <a:lnTo>
                  <a:pt x="388" y="105"/>
                </a:lnTo>
                <a:lnTo>
                  <a:pt x="388" y="105"/>
                </a:lnTo>
                <a:lnTo>
                  <a:pt x="387" y="104"/>
                </a:lnTo>
                <a:lnTo>
                  <a:pt x="387" y="103"/>
                </a:lnTo>
                <a:lnTo>
                  <a:pt x="386" y="103"/>
                </a:lnTo>
                <a:lnTo>
                  <a:pt x="386" y="103"/>
                </a:lnTo>
                <a:lnTo>
                  <a:pt x="384" y="103"/>
                </a:lnTo>
                <a:lnTo>
                  <a:pt x="383" y="103"/>
                </a:lnTo>
                <a:lnTo>
                  <a:pt x="382" y="103"/>
                </a:lnTo>
                <a:lnTo>
                  <a:pt x="382" y="103"/>
                </a:lnTo>
                <a:lnTo>
                  <a:pt x="381" y="102"/>
                </a:lnTo>
                <a:lnTo>
                  <a:pt x="381" y="101"/>
                </a:lnTo>
                <a:lnTo>
                  <a:pt x="381" y="101"/>
                </a:lnTo>
                <a:lnTo>
                  <a:pt x="381" y="101"/>
                </a:lnTo>
                <a:lnTo>
                  <a:pt x="381" y="100"/>
                </a:lnTo>
                <a:lnTo>
                  <a:pt x="381" y="100"/>
                </a:lnTo>
                <a:lnTo>
                  <a:pt x="381" y="99"/>
                </a:lnTo>
                <a:lnTo>
                  <a:pt x="381" y="98"/>
                </a:lnTo>
                <a:lnTo>
                  <a:pt x="381" y="97"/>
                </a:lnTo>
                <a:lnTo>
                  <a:pt x="381" y="97"/>
                </a:lnTo>
                <a:lnTo>
                  <a:pt x="381" y="96"/>
                </a:lnTo>
                <a:lnTo>
                  <a:pt x="381" y="96"/>
                </a:lnTo>
                <a:lnTo>
                  <a:pt x="381" y="95"/>
                </a:lnTo>
                <a:lnTo>
                  <a:pt x="381" y="94"/>
                </a:lnTo>
                <a:lnTo>
                  <a:pt x="381" y="94"/>
                </a:lnTo>
                <a:lnTo>
                  <a:pt x="381" y="93"/>
                </a:lnTo>
                <a:lnTo>
                  <a:pt x="381" y="93"/>
                </a:lnTo>
                <a:lnTo>
                  <a:pt x="381" y="93"/>
                </a:lnTo>
                <a:lnTo>
                  <a:pt x="380" y="93"/>
                </a:lnTo>
                <a:lnTo>
                  <a:pt x="380" y="92"/>
                </a:lnTo>
                <a:lnTo>
                  <a:pt x="380" y="92"/>
                </a:lnTo>
                <a:lnTo>
                  <a:pt x="380" y="91"/>
                </a:lnTo>
                <a:lnTo>
                  <a:pt x="379" y="91"/>
                </a:lnTo>
                <a:lnTo>
                  <a:pt x="378" y="91"/>
                </a:lnTo>
                <a:lnTo>
                  <a:pt x="378" y="91"/>
                </a:lnTo>
                <a:lnTo>
                  <a:pt x="377" y="91"/>
                </a:lnTo>
                <a:lnTo>
                  <a:pt x="377" y="91"/>
                </a:lnTo>
                <a:lnTo>
                  <a:pt x="377" y="91"/>
                </a:lnTo>
                <a:lnTo>
                  <a:pt x="376" y="91"/>
                </a:lnTo>
                <a:lnTo>
                  <a:pt x="376" y="92"/>
                </a:lnTo>
                <a:lnTo>
                  <a:pt x="376" y="91"/>
                </a:lnTo>
                <a:lnTo>
                  <a:pt x="375" y="91"/>
                </a:lnTo>
                <a:lnTo>
                  <a:pt x="375" y="92"/>
                </a:lnTo>
                <a:lnTo>
                  <a:pt x="375" y="92"/>
                </a:lnTo>
                <a:lnTo>
                  <a:pt x="374" y="92"/>
                </a:lnTo>
                <a:lnTo>
                  <a:pt x="373" y="92"/>
                </a:lnTo>
                <a:lnTo>
                  <a:pt x="372" y="92"/>
                </a:lnTo>
                <a:lnTo>
                  <a:pt x="372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3"/>
                </a:lnTo>
                <a:lnTo>
                  <a:pt x="371" y="93"/>
                </a:lnTo>
                <a:lnTo>
                  <a:pt x="371" y="92"/>
                </a:lnTo>
                <a:lnTo>
                  <a:pt x="371" y="91"/>
                </a:lnTo>
                <a:lnTo>
                  <a:pt x="371" y="91"/>
                </a:lnTo>
                <a:lnTo>
                  <a:pt x="371" y="90"/>
                </a:lnTo>
                <a:lnTo>
                  <a:pt x="370" y="90"/>
                </a:lnTo>
                <a:lnTo>
                  <a:pt x="370" y="90"/>
                </a:lnTo>
                <a:lnTo>
                  <a:pt x="369" y="90"/>
                </a:lnTo>
                <a:lnTo>
                  <a:pt x="369" y="90"/>
                </a:lnTo>
                <a:lnTo>
                  <a:pt x="368" y="90"/>
                </a:lnTo>
                <a:lnTo>
                  <a:pt x="368" y="90"/>
                </a:lnTo>
                <a:lnTo>
                  <a:pt x="368" y="90"/>
                </a:lnTo>
                <a:lnTo>
                  <a:pt x="368" y="89"/>
                </a:lnTo>
                <a:lnTo>
                  <a:pt x="367" y="89"/>
                </a:lnTo>
                <a:lnTo>
                  <a:pt x="367" y="89"/>
                </a:lnTo>
                <a:lnTo>
                  <a:pt x="366" y="89"/>
                </a:lnTo>
                <a:lnTo>
                  <a:pt x="366" y="89"/>
                </a:lnTo>
                <a:lnTo>
                  <a:pt x="365" y="89"/>
                </a:lnTo>
                <a:lnTo>
                  <a:pt x="365" y="89"/>
                </a:lnTo>
                <a:lnTo>
                  <a:pt x="365" y="88"/>
                </a:lnTo>
                <a:lnTo>
                  <a:pt x="365" y="89"/>
                </a:lnTo>
                <a:lnTo>
                  <a:pt x="365" y="88"/>
                </a:lnTo>
                <a:lnTo>
                  <a:pt x="365" y="88"/>
                </a:lnTo>
                <a:lnTo>
                  <a:pt x="365" y="88"/>
                </a:lnTo>
                <a:lnTo>
                  <a:pt x="364" y="88"/>
                </a:lnTo>
                <a:lnTo>
                  <a:pt x="364" y="89"/>
                </a:lnTo>
                <a:lnTo>
                  <a:pt x="363" y="89"/>
                </a:lnTo>
                <a:lnTo>
                  <a:pt x="363" y="89"/>
                </a:lnTo>
                <a:lnTo>
                  <a:pt x="363" y="89"/>
                </a:lnTo>
                <a:lnTo>
                  <a:pt x="362" y="89"/>
                </a:lnTo>
                <a:lnTo>
                  <a:pt x="362" y="89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0" y="88"/>
                </a:lnTo>
                <a:lnTo>
                  <a:pt x="360" y="89"/>
                </a:lnTo>
                <a:lnTo>
                  <a:pt x="360" y="89"/>
                </a:lnTo>
                <a:lnTo>
                  <a:pt x="360" y="89"/>
                </a:lnTo>
                <a:lnTo>
                  <a:pt x="360" y="90"/>
                </a:lnTo>
                <a:lnTo>
                  <a:pt x="359" y="90"/>
                </a:lnTo>
                <a:lnTo>
                  <a:pt x="359" y="92"/>
                </a:lnTo>
                <a:lnTo>
                  <a:pt x="358" y="92"/>
                </a:lnTo>
                <a:lnTo>
                  <a:pt x="358" y="92"/>
                </a:lnTo>
                <a:lnTo>
                  <a:pt x="357" y="93"/>
                </a:lnTo>
                <a:lnTo>
                  <a:pt x="356" y="93"/>
                </a:lnTo>
                <a:lnTo>
                  <a:pt x="356" y="92"/>
                </a:lnTo>
                <a:lnTo>
                  <a:pt x="356" y="92"/>
                </a:lnTo>
                <a:lnTo>
                  <a:pt x="356" y="91"/>
                </a:lnTo>
                <a:lnTo>
                  <a:pt x="355" y="91"/>
                </a:lnTo>
                <a:lnTo>
                  <a:pt x="355" y="91"/>
                </a:lnTo>
                <a:lnTo>
                  <a:pt x="355" y="90"/>
                </a:lnTo>
                <a:lnTo>
                  <a:pt x="354" y="90"/>
                </a:lnTo>
                <a:lnTo>
                  <a:pt x="354" y="90"/>
                </a:lnTo>
                <a:lnTo>
                  <a:pt x="353" y="91"/>
                </a:lnTo>
                <a:lnTo>
                  <a:pt x="352" y="91"/>
                </a:lnTo>
                <a:lnTo>
                  <a:pt x="352" y="92"/>
                </a:lnTo>
                <a:lnTo>
                  <a:pt x="351" y="92"/>
                </a:lnTo>
                <a:lnTo>
                  <a:pt x="351" y="92"/>
                </a:lnTo>
                <a:lnTo>
                  <a:pt x="351" y="92"/>
                </a:lnTo>
                <a:lnTo>
                  <a:pt x="350" y="92"/>
                </a:lnTo>
                <a:lnTo>
                  <a:pt x="349" y="92"/>
                </a:lnTo>
                <a:lnTo>
                  <a:pt x="349" y="92"/>
                </a:lnTo>
                <a:lnTo>
                  <a:pt x="349" y="92"/>
                </a:lnTo>
                <a:lnTo>
                  <a:pt x="349" y="93"/>
                </a:lnTo>
                <a:lnTo>
                  <a:pt x="348" y="93"/>
                </a:lnTo>
                <a:lnTo>
                  <a:pt x="348" y="93"/>
                </a:lnTo>
                <a:lnTo>
                  <a:pt x="347" y="93"/>
                </a:lnTo>
                <a:lnTo>
                  <a:pt x="347" y="93"/>
                </a:lnTo>
                <a:lnTo>
                  <a:pt x="347" y="93"/>
                </a:lnTo>
                <a:lnTo>
                  <a:pt x="347" y="92"/>
                </a:lnTo>
                <a:lnTo>
                  <a:pt x="346" y="91"/>
                </a:lnTo>
                <a:lnTo>
                  <a:pt x="346" y="91"/>
                </a:lnTo>
                <a:lnTo>
                  <a:pt x="346" y="90"/>
                </a:lnTo>
                <a:lnTo>
                  <a:pt x="345" y="90"/>
                </a:lnTo>
                <a:lnTo>
                  <a:pt x="344" y="89"/>
                </a:lnTo>
                <a:lnTo>
                  <a:pt x="343" y="89"/>
                </a:lnTo>
                <a:lnTo>
                  <a:pt x="343" y="88"/>
                </a:lnTo>
                <a:lnTo>
                  <a:pt x="342" y="88"/>
                </a:lnTo>
                <a:lnTo>
                  <a:pt x="342" y="87"/>
                </a:lnTo>
                <a:lnTo>
                  <a:pt x="341" y="87"/>
                </a:lnTo>
                <a:lnTo>
                  <a:pt x="341" y="87"/>
                </a:lnTo>
                <a:lnTo>
                  <a:pt x="340" y="87"/>
                </a:lnTo>
                <a:lnTo>
                  <a:pt x="340" y="87"/>
                </a:lnTo>
                <a:lnTo>
                  <a:pt x="339" y="87"/>
                </a:lnTo>
                <a:lnTo>
                  <a:pt x="338" y="86"/>
                </a:lnTo>
                <a:lnTo>
                  <a:pt x="338" y="85"/>
                </a:lnTo>
                <a:lnTo>
                  <a:pt x="337" y="84"/>
                </a:lnTo>
                <a:lnTo>
                  <a:pt x="337" y="84"/>
                </a:lnTo>
                <a:lnTo>
                  <a:pt x="336" y="83"/>
                </a:lnTo>
                <a:lnTo>
                  <a:pt x="336" y="82"/>
                </a:lnTo>
                <a:lnTo>
                  <a:pt x="335" y="82"/>
                </a:lnTo>
                <a:lnTo>
                  <a:pt x="335" y="81"/>
                </a:lnTo>
                <a:lnTo>
                  <a:pt x="334" y="80"/>
                </a:lnTo>
                <a:lnTo>
                  <a:pt x="332" y="78"/>
                </a:lnTo>
                <a:lnTo>
                  <a:pt x="332" y="77"/>
                </a:lnTo>
                <a:lnTo>
                  <a:pt x="331" y="77"/>
                </a:lnTo>
                <a:lnTo>
                  <a:pt x="331" y="76"/>
                </a:lnTo>
                <a:lnTo>
                  <a:pt x="330" y="76"/>
                </a:lnTo>
                <a:lnTo>
                  <a:pt x="329" y="76"/>
                </a:lnTo>
                <a:lnTo>
                  <a:pt x="328" y="76"/>
                </a:lnTo>
                <a:lnTo>
                  <a:pt x="327" y="76"/>
                </a:lnTo>
                <a:lnTo>
                  <a:pt x="326" y="77"/>
                </a:lnTo>
                <a:lnTo>
                  <a:pt x="325" y="77"/>
                </a:lnTo>
                <a:lnTo>
                  <a:pt x="324" y="78"/>
                </a:lnTo>
                <a:lnTo>
                  <a:pt x="323" y="79"/>
                </a:lnTo>
                <a:lnTo>
                  <a:pt x="322" y="79"/>
                </a:lnTo>
                <a:lnTo>
                  <a:pt x="322" y="80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0" y="81"/>
                </a:lnTo>
                <a:lnTo>
                  <a:pt x="320" y="81"/>
                </a:lnTo>
                <a:lnTo>
                  <a:pt x="318" y="82"/>
                </a:lnTo>
                <a:lnTo>
                  <a:pt x="317" y="82"/>
                </a:lnTo>
                <a:lnTo>
                  <a:pt x="317" y="82"/>
                </a:lnTo>
                <a:lnTo>
                  <a:pt x="314" y="85"/>
                </a:lnTo>
                <a:lnTo>
                  <a:pt x="314" y="85"/>
                </a:lnTo>
                <a:lnTo>
                  <a:pt x="313" y="87"/>
                </a:lnTo>
                <a:lnTo>
                  <a:pt x="312" y="88"/>
                </a:lnTo>
                <a:lnTo>
                  <a:pt x="311" y="88"/>
                </a:lnTo>
                <a:lnTo>
                  <a:pt x="311" y="89"/>
                </a:lnTo>
                <a:lnTo>
                  <a:pt x="310" y="89"/>
                </a:lnTo>
                <a:lnTo>
                  <a:pt x="310" y="89"/>
                </a:lnTo>
                <a:lnTo>
                  <a:pt x="309" y="89"/>
                </a:lnTo>
                <a:lnTo>
                  <a:pt x="308" y="90"/>
                </a:lnTo>
                <a:lnTo>
                  <a:pt x="308" y="90"/>
                </a:lnTo>
                <a:lnTo>
                  <a:pt x="308" y="91"/>
                </a:lnTo>
                <a:lnTo>
                  <a:pt x="307" y="91"/>
                </a:lnTo>
                <a:lnTo>
                  <a:pt x="306" y="92"/>
                </a:lnTo>
                <a:lnTo>
                  <a:pt x="306" y="92"/>
                </a:lnTo>
                <a:lnTo>
                  <a:pt x="305" y="92"/>
                </a:lnTo>
                <a:lnTo>
                  <a:pt x="305" y="93"/>
                </a:lnTo>
                <a:lnTo>
                  <a:pt x="305" y="93"/>
                </a:lnTo>
                <a:lnTo>
                  <a:pt x="304" y="93"/>
                </a:lnTo>
                <a:lnTo>
                  <a:pt x="301" y="93"/>
                </a:lnTo>
                <a:lnTo>
                  <a:pt x="300" y="93"/>
                </a:lnTo>
                <a:lnTo>
                  <a:pt x="298" y="94"/>
                </a:lnTo>
                <a:lnTo>
                  <a:pt x="297" y="94"/>
                </a:lnTo>
                <a:lnTo>
                  <a:pt x="297" y="95"/>
                </a:lnTo>
                <a:lnTo>
                  <a:pt x="296" y="95"/>
                </a:lnTo>
                <a:lnTo>
                  <a:pt x="296" y="96"/>
                </a:lnTo>
                <a:lnTo>
                  <a:pt x="295" y="96"/>
                </a:lnTo>
                <a:lnTo>
                  <a:pt x="294" y="98"/>
                </a:lnTo>
                <a:lnTo>
                  <a:pt x="294" y="99"/>
                </a:lnTo>
                <a:lnTo>
                  <a:pt x="293" y="100"/>
                </a:lnTo>
                <a:lnTo>
                  <a:pt x="292" y="100"/>
                </a:lnTo>
                <a:lnTo>
                  <a:pt x="291" y="101"/>
                </a:lnTo>
                <a:lnTo>
                  <a:pt x="291" y="101"/>
                </a:lnTo>
                <a:lnTo>
                  <a:pt x="291" y="101"/>
                </a:lnTo>
                <a:lnTo>
                  <a:pt x="290" y="102"/>
                </a:lnTo>
                <a:lnTo>
                  <a:pt x="290" y="103"/>
                </a:lnTo>
                <a:lnTo>
                  <a:pt x="290" y="103"/>
                </a:lnTo>
                <a:lnTo>
                  <a:pt x="290" y="103"/>
                </a:lnTo>
                <a:lnTo>
                  <a:pt x="290" y="103"/>
                </a:lnTo>
                <a:lnTo>
                  <a:pt x="289" y="105"/>
                </a:lnTo>
                <a:lnTo>
                  <a:pt x="288" y="106"/>
                </a:lnTo>
                <a:lnTo>
                  <a:pt x="288" y="106"/>
                </a:lnTo>
                <a:lnTo>
                  <a:pt x="288" y="107"/>
                </a:lnTo>
                <a:lnTo>
                  <a:pt x="288" y="108"/>
                </a:lnTo>
                <a:lnTo>
                  <a:pt x="288" y="108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89" y="111"/>
                </a:lnTo>
                <a:lnTo>
                  <a:pt x="289" y="112"/>
                </a:lnTo>
                <a:lnTo>
                  <a:pt x="289" y="112"/>
                </a:lnTo>
                <a:lnTo>
                  <a:pt x="289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4"/>
                </a:lnTo>
                <a:lnTo>
                  <a:pt x="289" y="114"/>
                </a:lnTo>
                <a:lnTo>
                  <a:pt x="289" y="115"/>
                </a:lnTo>
                <a:lnTo>
                  <a:pt x="289" y="115"/>
                </a:lnTo>
                <a:lnTo>
                  <a:pt x="290" y="115"/>
                </a:lnTo>
                <a:lnTo>
                  <a:pt x="290" y="116"/>
                </a:lnTo>
                <a:lnTo>
                  <a:pt x="290" y="116"/>
                </a:lnTo>
                <a:lnTo>
                  <a:pt x="291" y="117"/>
                </a:lnTo>
                <a:lnTo>
                  <a:pt x="292" y="119"/>
                </a:lnTo>
                <a:lnTo>
                  <a:pt x="292" y="120"/>
                </a:lnTo>
                <a:lnTo>
                  <a:pt x="293" y="120"/>
                </a:lnTo>
                <a:lnTo>
                  <a:pt x="293" y="121"/>
                </a:lnTo>
                <a:lnTo>
                  <a:pt x="294" y="121"/>
                </a:lnTo>
                <a:lnTo>
                  <a:pt x="294" y="122"/>
                </a:lnTo>
                <a:lnTo>
                  <a:pt x="294" y="123"/>
                </a:lnTo>
                <a:lnTo>
                  <a:pt x="294" y="123"/>
                </a:lnTo>
                <a:lnTo>
                  <a:pt x="294" y="123"/>
                </a:lnTo>
                <a:lnTo>
                  <a:pt x="294" y="123"/>
                </a:lnTo>
                <a:lnTo>
                  <a:pt x="294" y="124"/>
                </a:lnTo>
                <a:lnTo>
                  <a:pt x="294" y="124"/>
                </a:lnTo>
                <a:lnTo>
                  <a:pt x="294" y="125"/>
                </a:lnTo>
                <a:lnTo>
                  <a:pt x="295" y="127"/>
                </a:lnTo>
                <a:lnTo>
                  <a:pt x="295" y="127"/>
                </a:lnTo>
                <a:lnTo>
                  <a:pt x="295" y="128"/>
                </a:lnTo>
                <a:lnTo>
                  <a:pt x="296" y="129"/>
                </a:lnTo>
                <a:lnTo>
                  <a:pt x="297" y="129"/>
                </a:lnTo>
                <a:lnTo>
                  <a:pt x="297" y="130"/>
                </a:lnTo>
                <a:lnTo>
                  <a:pt x="299" y="130"/>
                </a:lnTo>
                <a:lnTo>
                  <a:pt x="300" y="131"/>
                </a:lnTo>
                <a:lnTo>
                  <a:pt x="301" y="131"/>
                </a:lnTo>
                <a:lnTo>
                  <a:pt x="301" y="132"/>
                </a:lnTo>
                <a:lnTo>
                  <a:pt x="301" y="132"/>
                </a:lnTo>
                <a:lnTo>
                  <a:pt x="302" y="132"/>
                </a:lnTo>
                <a:lnTo>
                  <a:pt x="302" y="132"/>
                </a:lnTo>
                <a:lnTo>
                  <a:pt x="302" y="133"/>
                </a:lnTo>
                <a:lnTo>
                  <a:pt x="302" y="133"/>
                </a:lnTo>
                <a:lnTo>
                  <a:pt x="303" y="133"/>
                </a:lnTo>
                <a:lnTo>
                  <a:pt x="303" y="133"/>
                </a:lnTo>
                <a:lnTo>
                  <a:pt x="303" y="133"/>
                </a:lnTo>
                <a:lnTo>
                  <a:pt x="304" y="133"/>
                </a:lnTo>
                <a:lnTo>
                  <a:pt x="304" y="133"/>
                </a:lnTo>
                <a:lnTo>
                  <a:pt x="305" y="133"/>
                </a:lnTo>
                <a:lnTo>
                  <a:pt x="305" y="133"/>
                </a:lnTo>
                <a:lnTo>
                  <a:pt x="305" y="133"/>
                </a:lnTo>
                <a:lnTo>
                  <a:pt x="306" y="133"/>
                </a:lnTo>
                <a:lnTo>
                  <a:pt x="306" y="134"/>
                </a:lnTo>
                <a:lnTo>
                  <a:pt x="306" y="134"/>
                </a:lnTo>
                <a:lnTo>
                  <a:pt x="307" y="134"/>
                </a:lnTo>
                <a:lnTo>
                  <a:pt x="308" y="135"/>
                </a:lnTo>
                <a:lnTo>
                  <a:pt x="308" y="135"/>
                </a:lnTo>
                <a:lnTo>
                  <a:pt x="308" y="135"/>
                </a:lnTo>
                <a:lnTo>
                  <a:pt x="309" y="136"/>
                </a:lnTo>
                <a:lnTo>
                  <a:pt x="309" y="136"/>
                </a:lnTo>
                <a:lnTo>
                  <a:pt x="309" y="137"/>
                </a:lnTo>
                <a:lnTo>
                  <a:pt x="308" y="137"/>
                </a:lnTo>
                <a:lnTo>
                  <a:pt x="308" y="137"/>
                </a:lnTo>
                <a:lnTo>
                  <a:pt x="308" y="138"/>
                </a:lnTo>
                <a:lnTo>
                  <a:pt x="308" y="138"/>
                </a:lnTo>
                <a:lnTo>
                  <a:pt x="308" y="139"/>
                </a:lnTo>
                <a:lnTo>
                  <a:pt x="307" y="140"/>
                </a:lnTo>
                <a:lnTo>
                  <a:pt x="307" y="140"/>
                </a:lnTo>
                <a:lnTo>
                  <a:pt x="307" y="140"/>
                </a:lnTo>
                <a:lnTo>
                  <a:pt x="307" y="141"/>
                </a:lnTo>
                <a:lnTo>
                  <a:pt x="306" y="141"/>
                </a:lnTo>
                <a:lnTo>
                  <a:pt x="306" y="141"/>
                </a:lnTo>
                <a:lnTo>
                  <a:pt x="305" y="141"/>
                </a:lnTo>
                <a:lnTo>
                  <a:pt x="305" y="142"/>
                </a:lnTo>
                <a:lnTo>
                  <a:pt x="304" y="142"/>
                </a:lnTo>
                <a:lnTo>
                  <a:pt x="304" y="143"/>
                </a:lnTo>
                <a:lnTo>
                  <a:pt x="304" y="143"/>
                </a:lnTo>
                <a:lnTo>
                  <a:pt x="303" y="143"/>
                </a:lnTo>
                <a:lnTo>
                  <a:pt x="303" y="143"/>
                </a:lnTo>
                <a:lnTo>
                  <a:pt x="303" y="144"/>
                </a:lnTo>
                <a:lnTo>
                  <a:pt x="303" y="144"/>
                </a:lnTo>
                <a:lnTo>
                  <a:pt x="303" y="145"/>
                </a:lnTo>
                <a:lnTo>
                  <a:pt x="303" y="145"/>
                </a:lnTo>
                <a:lnTo>
                  <a:pt x="305" y="145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4" y="149"/>
                </a:lnTo>
                <a:lnTo>
                  <a:pt x="303" y="149"/>
                </a:lnTo>
                <a:lnTo>
                  <a:pt x="304" y="149"/>
                </a:lnTo>
                <a:lnTo>
                  <a:pt x="304" y="150"/>
                </a:lnTo>
                <a:lnTo>
                  <a:pt x="304" y="150"/>
                </a:lnTo>
                <a:lnTo>
                  <a:pt x="305" y="151"/>
                </a:lnTo>
                <a:lnTo>
                  <a:pt x="306" y="151"/>
                </a:lnTo>
                <a:lnTo>
                  <a:pt x="307" y="151"/>
                </a:lnTo>
                <a:lnTo>
                  <a:pt x="307" y="152"/>
                </a:lnTo>
                <a:lnTo>
                  <a:pt x="308" y="152"/>
                </a:lnTo>
                <a:lnTo>
                  <a:pt x="308" y="152"/>
                </a:lnTo>
                <a:lnTo>
                  <a:pt x="308" y="153"/>
                </a:lnTo>
                <a:lnTo>
                  <a:pt x="308" y="153"/>
                </a:lnTo>
                <a:lnTo>
                  <a:pt x="308" y="154"/>
                </a:lnTo>
                <a:lnTo>
                  <a:pt x="308" y="154"/>
                </a:lnTo>
                <a:lnTo>
                  <a:pt x="308" y="155"/>
                </a:lnTo>
                <a:lnTo>
                  <a:pt x="307" y="155"/>
                </a:lnTo>
                <a:lnTo>
                  <a:pt x="307" y="156"/>
                </a:lnTo>
                <a:lnTo>
                  <a:pt x="307" y="156"/>
                </a:lnTo>
                <a:lnTo>
                  <a:pt x="307" y="156"/>
                </a:lnTo>
                <a:lnTo>
                  <a:pt x="307" y="157"/>
                </a:lnTo>
                <a:lnTo>
                  <a:pt x="306" y="157"/>
                </a:lnTo>
                <a:lnTo>
                  <a:pt x="305" y="158"/>
                </a:lnTo>
                <a:lnTo>
                  <a:pt x="305" y="158"/>
                </a:lnTo>
                <a:lnTo>
                  <a:pt x="305" y="158"/>
                </a:lnTo>
                <a:lnTo>
                  <a:pt x="305" y="159"/>
                </a:lnTo>
                <a:lnTo>
                  <a:pt x="305" y="159"/>
                </a:lnTo>
                <a:lnTo>
                  <a:pt x="305" y="160"/>
                </a:lnTo>
                <a:lnTo>
                  <a:pt x="305" y="160"/>
                </a:lnTo>
                <a:lnTo>
                  <a:pt x="305" y="161"/>
                </a:lnTo>
                <a:lnTo>
                  <a:pt x="304" y="161"/>
                </a:lnTo>
                <a:lnTo>
                  <a:pt x="304" y="161"/>
                </a:lnTo>
                <a:lnTo>
                  <a:pt x="302" y="160"/>
                </a:lnTo>
                <a:lnTo>
                  <a:pt x="301" y="160"/>
                </a:lnTo>
                <a:lnTo>
                  <a:pt x="299" y="160"/>
                </a:lnTo>
                <a:lnTo>
                  <a:pt x="299" y="160"/>
                </a:lnTo>
                <a:lnTo>
                  <a:pt x="298" y="161"/>
                </a:lnTo>
                <a:lnTo>
                  <a:pt x="297" y="161"/>
                </a:lnTo>
                <a:lnTo>
                  <a:pt x="297" y="161"/>
                </a:lnTo>
                <a:lnTo>
                  <a:pt x="297" y="162"/>
                </a:lnTo>
                <a:lnTo>
                  <a:pt x="297" y="163"/>
                </a:lnTo>
                <a:lnTo>
                  <a:pt x="297" y="163"/>
                </a:lnTo>
                <a:lnTo>
                  <a:pt x="297" y="163"/>
                </a:lnTo>
                <a:lnTo>
                  <a:pt x="297" y="164"/>
                </a:lnTo>
                <a:lnTo>
                  <a:pt x="297" y="165"/>
                </a:lnTo>
                <a:lnTo>
                  <a:pt x="297" y="165"/>
                </a:lnTo>
                <a:lnTo>
                  <a:pt x="297" y="166"/>
                </a:lnTo>
                <a:lnTo>
                  <a:pt x="297" y="167"/>
                </a:lnTo>
                <a:lnTo>
                  <a:pt x="297" y="167"/>
                </a:lnTo>
                <a:lnTo>
                  <a:pt x="297" y="168"/>
                </a:lnTo>
                <a:lnTo>
                  <a:pt x="297" y="169"/>
                </a:lnTo>
                <a:lnTo>
                  <a:pt x="296" y="170"/>
                </a:lnTo>
                <a:lnTo>
                  <a:pt x="296" y="172"/>
                </a:lnTo>
                <a:lnTo>
                  <a:pt x="295" y="173"/>
                </a:lnTo>
                <a:lnTo>
                  <a:pt x="294" y="174"/>
                </a:lnTo>
                <a:lnTo>
                  <a:pt x="292" y="176"/>
                </a:lnTo>
                <a:lnTo>
                  <a:pt x="290" y="178"/>
                </a:lnTo>
                <a:lnTo>
                  <a:pt x="290" y="179"/>
                </a:lnTo>
                <a:lnTo>
                  <a:pt x="290" y="179"/>
                </a:lnTo>
                <a:lnTo>
                  <a:pt x="290" y="180"/>
                </a:lnTo>
                <a:lnTo>
                  <a:pt x="290" y="181"/>
                </a:lnTo>
                <a:lnTo>
                  <a:pt x="290" y="181"/>
                </a:lnTo>
                <a:lnTo>
                  <a:pt x="290" y="181"/>
                </a:lnTo>
                <a:lnTo>
                  <a:pt x="290" y="182"/>
                </a:lnTo>
                <a:lnTo>
                  <a:pt x="290" y="184"/>
                </a:lnTo>
                <a:lnTo>
                  <a:pt x="290" y="184"/>
                </a:lnTo>
                <a:lnTo>
                  <a:pt x="290" y="184"/>
                </a:lnTo>
                <a:lnTo>
                  <a:pt x="289" y="185"/>
                </a:lnTo>
                <a:lnTo>
                  <a:pt x="289" y="186"/>
                </a:lnTo>
                <a:lnTo>
                  <a:pt x="288" y="186"/>
                </a:lnTo>
                <a:lnTo>
                  <a:pt x="287" y="186"/>
                </a:lnTo>
                <a:lnTo>
                  <a:pt x="287" y="187"/>
                </a:lnTo>
                <a:lnTo>
                  <a:pt x="286" y="187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9"/>
                </a:lnTo>
                <a:lnTo>
                  <a:pt x="284" y="189"/>
                </a:lnTo>
                <a:lnTo>
                  <a:pt x="284" y="190"/>
                </a:lnTo>
                <a:lnTo>
                  <a:pt x="283" y="191"/>
                </a:lnTo>
                <a:lnTo>
                  <a:pt x="283" y="191"/>
                </a:lnTo>
                <a:lnTo>
                  <a:pt x="283" y="192"/>
                </a:lnTo>
                <a:lnTo>
                  <a:pt x="283" y="192"/>
                </a:lnTo>
                <a:lnTo>
                  <a:pt x="282" y="192"/>
                </a:lnTo>
                <a:lnTo>
                  <a:pt x="282" y="192"/>
                </a:lnTo>
                <a:lnTo>
                  <a:pt x="281" y="193"/>
                </a:lnTo>
                <a:lnTo>
                  <a:pt x="281" y="194"/>
                </a:lnTo>
                <a:lnTo>
                  <a:pt x="281" y="195"/>
                </a:lnTo>
                <a:lnTo>
                  <a:pt x="281" y="196"/>
                </a:lnTo>
                <a:lnTo>
                  <a:pt x="281" y="197"/>
                </a:lnTo>
                <a:lnTo>
                  <a:pt x="281" y="197"/>
                </a:lnTo>
                <a:lnTo>
                  <a:pt x="281" y="198"/>
                </a:lnTo>
                <a:lnTo>
                  <a:pt x="280" y="198"/>
                </a:lnTo>
                <a:lnTo>
                  <a:pt x="280" y="198"/>
                </a:lnTo>
                <a:lnTo>
                  <a:pt x="280" y="198"/>
                </a:lnTo>
                <a:lnTo>
                  <a:pt x="280" y="198"/>
                </a:lnTo>
                <a:lnTo>
                  <a:pt x="279" y="198"/>
                </a:lnTo>
                <a:lnTo>
                  <a:pt x="279" y="198"/>
                </a:lnTo>
                <a:lnTo>
                  <a:pt x="278" y="198"/>
                </a:lnTo>
                <a:lnTo>
                  <a:pt x="278" y="198"/>
                </a:lnTo>
                <a:lnTo>
                  <a:pt x="277" y="198"/>
                </a:lnTo>
                <a:lnTo>
                  <a:pt x="276" y="198"/>
                </a:lnTo>
                <a:lnTo>
                  <a:pt x="276" y="198"/>
                </a:lnTo>
                <a:lnTo>
                  <a:pt x="275" y="198"/>
                </a:lnTo>
                <a:lnTo>
                  <a:pt x="275" y="198"/>
                </a:lnTo>
                <a:lnTo>
                  <a:pt x="275" y="197"/>
                </a:lnTo>
                <a:lnTo>
                  <a:pt x="274" y="197"/>
                </a:lnTo>
                <a:lnTo>
                  <a:pt x="274" y="196"/>
                </a:lnTo>
                <a:lnTo>
                  <a:pt x="274" y="196"/>
                </a:lnTo>
                <a:lnTo>
                  <a:pt x="274" y="196"/>
                </a:lnTo>
                <a:lnTo>
                  <a:pt x="273" y="196"/>
                </a:lnTo>
                <a:lnTo>
                  <a:pt x="273" y="195"/>
                </a:lnTo>
                <a:lnTo>
                  <a:pt x="272" y="195"/>
                </a:lnTo>
                <a:lnTo>
                  <a:pt x="272" y="195"/>
                </a:lnTo>
                <a:lnTo>
                  <a:pt x="271" y="195"/>
                </a:lnTo>
                <a:lnTo>
                  <a:pt x="271" y="195"/>
                </a:lnTo>
                <a:lnTo>
                  <a:pt x="270" y="195"/>
                </a:lnTo>
                <a:lnTo>
                  <a:pt x="270" y="195"/>
                </a:lnTo>
                <a:lnTo>
                  <a:pt x="270" y="195"/>
                </a:lnTo>
                <a:lnTo>
                  <a:pt x="270" y="196"/>
                </a:lnTo>
                <a:lnTo>
                  <a:pt x="270" y="197"/>
                </a:lnTo>
                <a:lnTo>
                  <a:pt x="269" y="198"/>
                </a:lnTo>
                <a:lnTo>
                  <a:pt x="269" y="198"/>
                </a:lnTo>
                <a:lnTo>
                  <a:pt x="269" y="199"/>
                </a:lnTo>
                <a:lnTo>
                  <a:pt x="269" y="200"/>
                </a:lnTo>
                <a:lnTo>
                  <a:pt x="270" y="201"/>
                </a:lnTo>
                <a:lnTo>
                  <a:pt x="270" y="202"/>
                </a:lnTo>
                <a:lnTo>
                  <a:pt x="270" y="203"/>
                </a:lnTo>
                <a:lnTo>
                  <a:pt x="270" y="203"/>
                </a:lnTo>
                <a:lnTo>
                  <a:pt x="270" y="204"/>
                </a:lnTo>
                <a:lnTo>
                  <a:pt x="269" y="204"/>
                </a:lnTo>
                <a:lnTo>
                  <a:pt x="269" y="204"/>
                </a:lnTo>
                <a:lnTo>
                  <a:pt x="268" y="205"/>
                </a:lnTo>
                <a:lnTo>
                  <a:pt x="267" y="205"/>
                </a:lnTo>
                <a:lnTo>
                  <a:pt x="267" y="206"/>
                </a:lnTo>
                <a:lnTo>
                  <a:pt x="267" y="207"/>
                </a:lnTo>
                <a:lnTo>
                  <a:pt x="267" y="208"/>
                </a:lnTo>
                <a:lnTo>
                  <a:pt x="267" y="209"/>
                </a:lnTo>
                <a:lnTo>
                  <a:pt x="266" y="209"/>
                </a:lnTo>
                <a:lnTo>
                  <a:pt x="266" y="210"/>
                </a:lnTo>
                <a:lnTo>
                  <a:pt x="266" y="212"/>
                </a:lnTo>
                <a:lnTo>
                  <a:pt x="265" y="212"/>
                </a:lnTo>
                <a:lnTo>
                  <a:pt x="265" y="214"/>
                </a:lnTo>
                <a:lnTo>
                  <a:pt x="265" y="214"/>
                </a:lnTo>
                <a:lnTo>
                  <a:pt x="264" y="214"/>
                </a:lnTo>
                <a:lnTo>
                  <a:pt x="264" y="214"/>
                </a:lnTo>
                <a:lnTo>
                  <a:pt x="263" y="214"/>
                </a:lnTo>
                <a:lnTo>
                  <a:pt x="262" y="214"/>
                </a:lnTo>
                <a:lnTo>
                  <a:pt x="262" y="214"/>
                </a:lnTo>
                <a:lnTo>
                  <a:pt x="262" y="215"/>
                </a:lnTo>
                <a:lnTo>
                  <a:pt x="261" y="215"/>
                </a:lnTo>
                <a:lnTo>
                  <a:pt x="261" y="215"/>
                </a:lnTo>
                <a:lnTo>
                  <a:pt x="260" y="216"/>
                </a:lnTo>
                <a:lnTo>
                  <a:pt x="260" y="217"/>
                </a:lnTo>
                <a:lnTo>
                  <a:pt x="260" y="218"/>
                </a:lnTo>
                <a:lnTo>
                  <a:pt x="260" y="218"/>
                </a:lnTo>
                <a:lnTo>
                  <a:pt x="259" y="219"/>
                </a:lnTo>
                <a:lnTo>
                  <a:pt x="259" y="219"/>
                </a:lnTo>
                <a:lnTo>
                  <a:pt x="258" y="219"/>
                </a:lnTo>
                <a:lnTo>
                  <a:pt x="257" y="220"/>
                </a:lnTo>
                <a:lnTo>
                  <a:pt x="257" y="220"/>
                </a:lnTo>
                <a:lnTo>
                  <a:pt x="256" y="220"/>
                </a:lnTo>
                <a:lnTo>
                  <a:pt x="255" y="220"/>
                </a:lnTo>
                <a:lnTo>
                  <a:pt x="255" y="219"/>
                </a:lnTo>
                <a:lnTo>
                  <a:pt x="255" y="219"/>
                </a:lnTo>
                <a:lnTo>
                  <a:pt x="254" y="219"/>
                </a:lnTo>
                <a:lnTo>
                  <a:pt x="254" y="218"/>
                </a:lnTo>
                <a:lnTo>
                  <a:pt x="253" y="218"/>
                </a:lnTo>
                <a:lnTo>
                  <a:pt x="253" y="218"/>
                </a:lnTo>
                <a:lnTo>
                  <a:pt x="252" y="218"/>
                </a:lnTo>
                <a:lnTo>
                  <a:pt x="251" y="217"/>
                </a:lnTo>
                <a:lnTo>
                  <a:pt x="251" y="217"/>
                </a:lnTo>
                <a:lnTo>
                  <a:pt x="250" y="216"/>
                </a:lnTo>
                <a:lnTo>
                  <a:pt x="250" y="217"/>
                </a:lnTo>
                <a:lnTo>
                  <a:pt x="249" y="218"/>
                </a:lnTo>
                <a:lnTo>
                  <a:pt x="248" y="218"/>
                </a:lnTo>
                <a:lnTo>
                  <a:pt x="248" y="218"/>
                </a:lnTo>
                <a:lnTo>
                  <a:pt x="247" y="218"/>
                </a:lnTo>
                <a:lnTo>
                  <a:pt x="247" y="218"/>
                </a:lnTo>
                <a:lnTo>
                  <a:pt x="246" y="218"/>
                </a:lnTo>
                <a:lnTo>
                  <a:pt x="245" y="218"/>
                </a:lnTo>
                <a:lnTo>
                  <a:pt x="245" y="217"/>
                </a:lnTo>
                <a:lnTo>
                  <a:pt x="244" y="217"/>
                </a:lnTo>
                <a:lnTo>
                  <a:pt x="244" y="216"/>
                </a:lnTo>
                <a:lnTo>
                  <a:pt x="243" y="216"/>
                </a:lnTo>
                <a:lnTo>
                  <a:pt x="243" y="216"/>
                </a:lnTo>
                <a:lnTo>
                  <a:pt x="242" y="215"/>
                </a:lnTo>
                <a:lnTo>
                  <a:pt x="242" y="214"/>
                </a:lnTo>
                <a:lnTo>
                  <a:pt x="241" y="213"/>
                </a:lnTo>
                <a:lnTo>
                  <a:pt x="241" y="213"/>
                </a:lnTo>
                <a:lnTo>
                  <a:pt x="240" y="212"/>
                </a:lnTo>
                <a:lnTo>
                  <a:pt x="240" y="211"/>
                </a:lnTo>
                <a:lnTo>
                  <a:pt x="240" y="210"/>
                </a:lnTo>
                <a:lnTo>
                  <a:pt x="238" y="210"/>
                </a:lnTo>
                <a:lnTo>
                  <a:pt x="238" y="210"/>
                </a:lnTo>
                <a:lnTo>
                  <a:pt x="237" y="210"/>
                </a:lnTo>
                <a:lnTo>
                  <a:pt x="237" y="210"/>
                </a:lnTo>
                <a:lnTo>
                  <a:pt x="236" y="211"/>
                </a:lnTo>
                <a:lnTo>
                  <a:pt x="235" y="212"/>
                </a:lnTo>
                <a:lnTo>
                  <a:pt x="234" y="213"/>
                </a:lnTo>
                <a:lnTo>
                  <a:pt x="234" y="214"/>
                </a:lnTo>
                <a:lnTo>
                  <a:pt x="233" y="214"/>
                </a:lnTo>
                <a:lnTo>
                  <a:pt x="232" y="215"/>
                </a:lnTo>
                <a:lnTo>
                  <a:pt x="231" y="215"/>
                </a:lnTo>
                <a:lnTo>
                  <a:pt x="231" y="216"/>
                </a:lnTo>
                <a:lnTo>
                  <a:pt x="230" y="216"/>
                </a:lnTo>
                <a:lnTo>
                  <a:pt x="229" y="216"/>
                </a:lnTo>
                <a:lnTo>
                  <a:pt x="229" y="216"/>
                </a:lnTo>
                <a:lnTo>
                  <a:pt x="228" y="216"/>
                </a:lnTo>
                <a:lnTo>
                  <a:pt x="227" y="216"/>
                </a:lnTo>
                <a:lnTo>
                  <a:pt x="227" y="216"/>
                </a:lnTo>
                <a:lnTo>
                  <a:pt x="226" y="216"/>
                </a:lnTo>
                <a:lnTo>
                  <a:pt x="225" y="216"/>
                </a:lnTo>
                <a:lnTo>
                  <a:pt x="225" y="217"/>
                </a:lnTo>
                <a:lnTo>
                  <a:pt x="224" y="217"/>
                </a:lnTo>
                <a:lnTo>
                  <a:pt x="224" y="218"/>
                </a:lnTo>
                <a:lnTo>
                  <a:pt x="223" y="219"/>
                </a:lnTo>
                <a:lnTo>
                  <a:pt x="223" y="219"/>
                </a:lnTo>
                <a:lnTo>
                  <a:pt x="223" y="220"/>
                </a:lnTo>
                <a:lnTo>
                  <a:pt x="220" y="220"/>
                </a:lnTo>
                <a:lnTo>
                  <a:pt x="220" y="221"/>
                </a:lnTo>
                <a:lnTo>
                  <a:pt x="220" y="221"/>
                </a:lnTo>
                <a:lnTo>
                  <a:pt x="219" y="221"/>
                </a:lnTo>
                <a:lnTo>
                  <a:pt x="219" y="221"/>
                </a:lnTo>
                <a:lnTo>
                  <a:pt x="218" y="220"/>
                </a:lnTo>
                <a:lnTo>
                  <a:pt x="218" y="220"/>
                </a:lnTo>
                <a:lnTo>
                  <a:pt x="218" y="220"/>
                </a:lnTo>
                <a:lnTo>
                  <a:pt x="217" y="219"/>
                </a:lnTo>
                <a:lnTo>
                  <a:pt x="216" y="218"/>
                </a:lnTo>
                <a:lnTo>
                  <a:pt x="216" y="218"/>
                </a:lnTo>
                <a:lnTo>
                  <a:pt x="215" y="218"/>
                </a:lnTo>
                <a:lnTo>
                  <a:pt x="214" y="218"/>
                </a:lnTo>
                <a:lnTo>
                  <a:pt x="214" y="218"/>
                </a:lnTo>
                <a:lnTo>
                  <a:pt x="213" y="218"/>
                </a:lnTo>
                <a:lnTo>
                  <a:pt x="213" y="218"/>
                </a:lnTo>
                <a:lnTo>
                  <a:pt x="212" y="218"/>
                </a:lnTo>
                <a:lnTo>
                  <a:pt x="211" y="218"/>
                </a:lnTo>
                <a:lnTo>
                  <a:pt x="211" y="219"/>
                </a:lnTo>
                <a:lnTo>
                  <a:pt x="210" y="221"/>
                </a:lnTo>
                <a:lnTo>
                  <a:pt x="210" y="221"/>
                </a:lnTo>
                <a:lnTo>
                  <a:pt x="210" y="221"/>
                </a:lnTo>
                <a:lnTo>
                  <a:pt x="210" y="222"/>
                </a:lnTo>
                <a:lnTo>
                  <a:pt x="209" y="222"/>
                </a:lnTo>
                <a:lnTo>
                  <a:pt x="208" y="223"/>
                </a:lnTo>
                <a:lnTo>
                  <a:pt x="208" y="223"/>
                </a:lnTo>
                <a:lnTo>
                  <a:pt x="207" y="223"/>
                </a:lnTo>
                <a:lnTo>
                  <a:pt x="207" y="224"/>
                </a:lnTo>
                <a:lnTo>
                  <a:pt x="206" y="224"/>
                </a:lnTo>
                <a:lnTo>
                  <a:pt x="205" y="224"/>
                </a:lnTo>
                <a:lnTo>
                  <a:pt x="205" y="224"/>
                </a:lnTo>
                <a:lnTo>
                  <a:pt x="204" y="224"/>
                </a:lnTo>
                <a:lnTo>
                  <a:pt x="204" y="224"/>
                </a:lnTo>
                <a:lnTo>
                  <a:pt x="204" y="224"/>
                </a:lnTo>
                <a:lnTo>
                  <a:pt x="203" y="224"/>
                </a:lnTo>
                <a:lnTo>
                  <a:pt x="203" y="224"/>
                </a:lnTo>
                <a:lnTo>
                  <a:pt x="203" y="225"/>
                </a:lnTo>
                <a:lnTo>
                  <a:pt x="203" y="226"/>
                </a:lnTo>
                <a:lnTo>
                  <a:pt x="204" y="227"/>
                </a:lnTo>
                <a:lnTo>
                  <a:pt x="204" y="228"/>
                </a:lnTo>
                <a:lnTo>
                  <a:pt x="204" y="229"/>
                </a:lnTo>
                <a:lnTo>
                  <a:pt x="204" y="230"/>
                </a:lnTo>
                <a:lnTo>
                  <a:pt x="204" y="231"/>
                </a:lnTo>
                <a:lnTo>
                  <a:pt x="204" y="231"/>
                </a:lnTo>
                <a:lnTo>
                  <a:pt x="204" y="232"/>
                </a:lnTo>
                <a:lnTo>
                  <a:pt x="203" y="232"/>
                </a:lnTo>
                <a:lnTo>
                  <a:pt x="203" y="232"/>
                </a:lnTo>
                <a:lnTo>
                  <a:pt x="202" y="233"/>
                </a:lnTo>
                <a:lnTo>
                  <a:pt x="201" y="233"/>
                </a:lnTo>
                <a:lnTo>
                  <a:pt x="200" y="233"/>
                </a:lnTo>
                <a:lnTo>
                  <a:pt x="199" y="232"/>
                </a:lnTo>
                <a:lnTo>
                  <a:pt x="199" y="232"/>
                </a:lnTo>
                <a:lnTo>
                  <a:pt x="198" y="233"/>
                </a:lnTo>
                <a:lnTo>
                  <a:pt x="197" y="233"/>
                </a:lnTo>
                <a:lnTo>
                  <a:pt x="197" y="233"/>
                </a:lnTo>
                <a:lnTo>
                  <a:pt x="196" y="234"/>
                </a:lnTo>
                <a:lnTo>
                  <a:pt x="195" y="234"/>
                </a:lnTo>
                <a:lnTo>
                  <a:pt x="194" y="234"/>
                </a:lnTo>
                <a:lnTo>
                  <a:pt x="194" y="235"/>
                </a:lnTo>
                <a:lnTo>
                  <a:pt x="194" y="235"/>
                </a:lnTo>
                <a:lnTo>
                  <a:pt x="194" y="236"/>
                </a:lnTo>
                <a:lnTo>
                  <a:pt x="194" y="236"/>
                </a:lnTo>
                <a:lnTo>
                  <a:pt x="194" y="237"/>
                </a:lnTo>
                <a:lnTo>
                  <a:pt x="193" y="237"/>
                </a:lnTo>
                <a:lnTo>
                  <a:pt x="193" y="236"/>
                </a:lnTo>
                <a:lnTo>
                  <a:pt x="193" y="236"/>
                </a:lnTo>
                <a:lnTo>
                  <a:pt x="192" y="236"/>
                </a:lnTo>
                <a:lnTo>
                  <a:pt x="191" y="237"/>
                </a:lnTo>
                <a:lnTo>
                  <a:pt x="191" y="237"/>
                </a:lnTo>
                <a:lnTo>
                  <a:pt x="191" y="237"/>
                </a:lnTo>
                <a:lnTo>
                  <a:pt x="190" y="238"/>
                </a:lnTo>
                <a:lnTo>
                  <a:pt x="190" y="238"/>
                </a:lnTo>
                <a:lnTo>
                  <a:pt x="190" y="238"/>
                </a:lnTo>
                <a:lnTo>
                  <a:pt x="189" y="239"/>
                </a:lnTo>
                <a:lnTo>
                  <a:pt x="189" y="240"/>
                </a:lnTo>
                <a:lnTo>
                  <a:pt x="189" y="241"/>
                </a:lnTo>
                <a:lnTo>
                  <a:pt x="189" y="241"/>
                </a:lnTo>
                <a:lnTo>
                  <a:pt x="189" y="242"/>
                </a:lnTo>
                <a:lnTo>
                  <a:pt x="189" y="242"/>
                </a:lnTo>
                <a:lnTo>
                  <a:pt x="189" y="243"/>
                </a:lnTo>
                <a:lnTo>
                  <a:pt x="189" y="243"/>
                </a:lnTo>
                <a:lnTo>
                  <a:pt x="189" y="244"/>
                </a:lnTo>
                <a:lnTo>
                  <a:pt x="188" y="244"/>
                </a:lnTo>
                <a:lnTo>
                  <a:pt x="187" y="244"/>
                </a:lnTo>
                <a:lnTo>
                  <a:pt x="186" y="244"/>
                </a:lnTo>
                <a:lnTo>
                  <a:pt x="185" y="246"/>
                </a:lnTo>
                <a:lnTo>
                  <a:pt x="185" y="246"/>
                </a:lnTo>
                <a:lnTo>
                  <a:pt x="184" y="247"/>
                </a:lnTo>
                <a:lnTo>
                  <a:pt x="184" y="246"/>
                </a:lnTo>
                <a:lnTo>
                  <a:pt x="184" y="246"/>
                </a:lnTo>
                <a:lnTo>
                  <a:pt x="184" y="245"/>
                </a:lnTo>
                <a:lnTo>
                  <a:pt x="183" y="245"/>
                </a:lnTo>
                <a:lnTo>
                  <a:pt x="183" y="244"/>
                </a:lnTo>
                <a:lnTo>
                  <a:pt x="183" y="245"/>
                </a:lnTo>
                <a:lnTo>
                  <a:pt x="182" y="245"/>
                </a:lnTo>
                <a:lnTo>
                  <a:pt x="181" y="246"/>
                </a:lnTo>
                <a:lnTo>
                  <a:pt x="181" y="247"/>
                </a:lnTo>
                <a:lnTo>
                  <a:pt x="180" y="247"/>
                </a:lnTo>
                <a:lnTo>
                  <a:pt x="180" y="247"/>
                </a:lnTo>
                <a:lnTo>
                  <a:pt x="179" y="247"/>
                </a:lnTo>
                <a:lnTo>
                  <a:pt x="179" y="247"/>
                </a:lnTo>
                <a:lnTo>
                  <a:pt x="179" y="248"/>
                </a:lnTo>
                <a:lnTo>
                  <a:pt x="179" y="248"/>
                </a:lnTo>
                <a:lnTo>
                  <a:pt x="178" y="248"/>
                </a:lnTo>
                <a:lnTo>
                  <a:pt x="178" y="248"/>
                </a:lnTo>
                <a:lnTo>
                  <a:pt x="178" y="249"/>
                </a:lnTo>
                <a:lnTo>
                  <a:pt x="177" y="249"/>
                </a:lnTo>
                <a:lnTo>
                  <a:pt x="177" y="249"/>
                </a:lnTo>
                <a:lnTo>
                  <a:pt x="176" y="249"/>
                </a:lnTo>
                <a:lnTo>
                  <a:pt x="176" y="249"/>
                </a:lnTo>
                <a:lnTo>
                  <a:pt x="175" y="249"/>
                </a:lnTo>
                <a:lnTo>
                  <a:pt x="174" y="249"/>
                </a:lnTo>
                <a:lnTo>
                  <a:pt x="174" y="248"/>
                </a:lnTo>
                <a:lnTo>
                  <a:pt x="174" y="248"/>
                </a:lnTo>
                <a:lnTo>
                  <a:pt x="173" y="248"/>
                </a:lnTo>
                <a:lnTo>
                  <a:pt x="173" y="247"/>
                </a:lnTo>
                <a:lnTo>
                  <a:pt x="173" y="247"/>
                </a:lnTo>
                <a:lnTo>
                  <a:pt x="172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5"/>
                </a:lnTo>
                <a:lnTo>
                  <a:pt x="171" y="245"/>
                </a:lnTo>
                <a:lnTo>
                  <a:pt x="171" y="245"/>
                </a:lnTo>
                <a:lnTo>
                  <a:pt x="169" y="245"/>
                </a:lnTo>
                <a:lnTo>
                  <a:pt x="169" y="245"/>
                </a:lnTo>
                <a:lnTo>
                  <a:pt x="169" y="245"/>
                </a:lnTo>
                <a:lnTo>
                  <a:pt x="168" y="245"/>
                </a:lnTo>
                <a:lnTo>
                  <a:pt x="167" y="245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6" y="244"/>
                </a:lnTo>
                <a:lnTo>
                  <a:pt x="166" y="243"/>
                </a:lnTo>
                <a:lnTo>
                  <a:pt x="165" y="243"/>
                </a:lnTo>
                <a:lnTo>
                  <a:pt x="164" y="242"/>
                </a:lnTo>
                <a:lnTo>
                  <a:pt x="164" y="242"/>
                </a:lnTo>
                <a:lnTo>
                  <a:pt x="164" y="242"/>
                </a:lnTo>
                <a:lnTo>
                  <a:pt x="163" y="241"/>
                </a:lnTo>
                <a:lnTo>
                  <a:pt x="162" y="241"/>
                </a:lnTo>
                <a:lnTo>
                  <a:pt x="162" y="241"/>
                </a:lnTo>
                <a:lnTo>
                  <a:pt x="161" y="240"/>
                </a:lnTo>
                <a:lnTo>
                  <a:pt x="161" y="240"/>
                </a:lnTo>
                <a:lnTo>
                  <a:pt x="160" y="240"/>
                </a:lnTo>
                <a:lnTo>
                  <a:pt x="160" y="240"/>
                </a:lnTo>
                <a:lnTo>
                  <a:pt x="159" y="240"/>
                </a:lnTo>
                <a:lnTo>
                  <a:pt x="159" y="240"/>
                </a:lnTo>
                <a:lnTo>
                  <a:pt x="159" y="240"/>
                </a:lnTo>
                <a:lnTo>
                  <a:pt x="158" y="241"/>
                </a:lnTo>
                <a:lnTo>
                  <a:pt x="158" y="241"/>
                </a:lnTo>
                <a:lnTo>
                  <a:pt x="157" y="240"/>
                </a:lnTo>
                <a:lnTo>
                  <a:pt x="157" y="240"/>
                </a:lnTo>
                <a:lnTo>
                  <a:pt x="156" y="240"/>
                </a:lnTo>
                <a:lnTo>
                  <a:pt x="155" y="240"/>
                </a:lnTo>
                <a:lnTo>
                  <a:pt x="154" y="240"/>
                </a:lnTo>
                <a:lnTo>
                  <a:pt x="153" y="240"/>
                </a:lnTo>
                <a:lnTo>
                  <a:pt x="153" y="240"/>
                </a:lnTo>
                <a:lnTo>
                  <a:pt x="152" y="240"/>
                </a:lnTo>
                <a:lnTo>
                  <a:pt x="152" y="240"/>
                </a:lnTo>
                <a:lnTo>
                  <a:pt x="151" y="240"/>
                </a:lnTo>
                <a:lnTo>
                  <a:pt x="151" y="239"/>
                </a:lnTo>
                <a:lnTo>
                  <a:pt x="150" y="240"/>
                </a:lnTo>
                <a:lnTo>
                  <a:pt x="150" y="240"/>
                </a:lnTo>
                <a:lnTo>
                  <a:pt x="149" y="239"/>
                </a:lnTo>
                <a:lnTo>
                  <a:pt x="149" y="239"/>
                </a:lnTo>
                <a:lnTo>
                  <a:pt x="148" y="239"/>
                </a:lnTo>
                <a:lnTo>
                  <a:pt x="148" y="239"/>
                </a:lnTo>
                <a:lnTo>
                  <a:pt x="148" y="239"/>
                </a:lnTo>
                <a:lnTo>
                  <a:pt x="147" y="239"/>
                </a:lnTo>
                <a:lnTo>
                  <a:pt x="147" y="239"/>
                </a:lnTo>
                <a:lnTo>
                  <a:pt x="146" y="239"/>
                </a:lnTo>
                <a:lnTo>
                  <a:pt x="146" y="238"/>
                </a:lnTo>
                <a:lnTo>
                  <a:pt x="146" y="238"/>
                </a:lnTo>
                <a:lnTo>
                  <a:pt x="146" y="238"/>
                </a:lnTo>
                <a:lnTo>
                  <a:pt x="144" y="238"/>
                </a:lnTo>
                <a:lnTo>
                  <a:pt x="144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2" y="237"/>
                </a:lnTo>
                <a:lnTo>
                  <a:pt x="142" y="237"/>
                </a:lnTo>
                <a:lnTo>
                  <a:pt x="142" y="236"/>
                </a:lnTo>
                <a:lnTo>
                  <a:pt x="141" y="235"/>
                </a:lnTo>
                <a:lnTo>
                  <a:pt x="141" y="234"/>
                </a:lnTo>
                <a:lnTo>
                  <a:pt x="141" y="234"/>
                </a:lnTo>
                <a:lnTo>
                  <a:pt x="140" y="233"/>
                </a:lnTo>
                <a:lnTo>
                  <a:pt x="139" y="233"/>
                </a:lnTo>
                <a:lnTo>
                  <a:pt x="139" y="233"/>
                </a:lnTo>
                <a:lnTo>
                  <a:pt x="139" y="233"/>
                </a:lnTo>
                <a:lnTo>
                  <a:pt x="138" y="232"/>
                </a:lnTo>
                <a:lnTo>
                  <a:pt x="136" y="232"/>
                </a:lnTo>
                <a:lnTo>
                  <a:pt x="135" y="232"/>
                </a:lnTo>
                <a:lnTo>
                  <a:pt x="135" y="231"/>
                </a:lnTo>
                <a:lnTo>
                  <a:pt x="133" y="230"/>
                </a:lnTo>
                <a:lnTo>
                  <a:pt x="132" y="229"/>
                </a:lnTo>
                <a:lnTo>
                  <a:pt x="131" y="229"/>
                </a:lnTo>
                <a:lnTo>
                  <a:pt x="131" y="228"/>
                </a:lnTo>
                <a:lnTo>
                  <a:pt x="131" y="226"/>
                </a:lnTo>
                <a:lnTo>
                  <a:pt x="131" y="226"/>
                </a:lnTo>
                <a:lnTo>
                  <a:pt x="130" y="225"/>
                </a:lnTo>
                <a:lnTo>
                  <a:pt x="130" y="224"/>
                </a:lnTo>
                <a:lnTo>
                  <a:pt x="130" y="224"/>
                </a:lnTo>
                <a:lnTo>
                  <a:pt x="130" y="223"/>
                </a:lnTo>
                <a:lnTo>
                  <a:pt x="129" y="222"/>
                </a:lnTo>
                <a:lnTo>
                  <a:pt x="129" y="221"/>
                </a:lnTo>
                <a:lnTo>
                  <a:pt x="128" y="220"/>
                </a:lnTo>
                <a:lnTo>
                  <a:pt x="127" y="220"/>
                </a:lnTo>
                <a:lnTo>
                  <a:pt x="126" y="220"/>
                </a:lnTo>
                <a:lnTo>
                  <a:pt x="125" y="220"/>
                </a:lnTo>
                <a:lnTo>
                  <a:pt x="125" y="220"/>
                </a:lnTo>
                <a:lnTo>
                  <a:pt x="125" y="219"/>
                </a:lnTo>
                <a:lnTo>
                  <a:pt x="124" y="219"/>
                </a:lnTo>
                <a:lnTo>
                  <a:pt x="124" y="218"/>
                </a:lnTo>
                <a:lnTo>
                  <a:pt x="124" y="217"/>
                </a:lnTo>
                <a:lnTo>
                  <a:pt x="123" y="217"/>
                </a:lnTo>
                <a:lnTo>
                  <a:pt x="123" y="213"/>
                </a:lnTo>
                <a:lnTo>
                  <a:pt x="123" y="213"/>
                </a:lnTo>
                <a:lnTo>
                  <a:pt x="123" y="212"/>
                </a:lnTo>
                <a:lnTo>
                  <a:pt x="122" y="212"/>
                </a:lnTo>
                <a:lnTo>
                  <a:pt x="122" y="211"/>
                </a:lnTo>
                <a:lnTo>
                  <a:pt x="122" y="211"/>
                </a:lnTo>
                <a:lnTo>
                  <a:pt x="122" y="210"/>
                </a:lnTo>
                <a:lnTo>
                  <a:pt x="123" y="209"/>
                </a:lnTo>
                <a:lnTo>
                  <a:pt x="123" y="209"/>
                </a:lnTo>
                <a:lnTo>
                  <a:pt x="123" y="208"/>
                </a:lnTo>
                <a:lnTo>
                  <a:pt x="123" y="208"/>
                </a:lnTo>
                <a:lnTo>
                  <a:pt x="123" y="207"/>
                </a:lnTo>
                <a:lnTo>
                  <a:pt x="123" y="207"/>
                </a:lnTo>
                <a:lnTo>
                  <a:pt x="123" y="207"/>
                </a:lnTo>
                <a:lnTo>
                  <a:pt x="123" y="206"/>
                </a:lnTo>
                <a:lnTo>
                  <a:pt x="122" y="206"/>
                </a:lnTo>
                <a:lnTo>
                  <a:pt x="122" y="205"/>
                </a:lnTo>
                <a:lnTo>
                  <a:pt x="122" y="205"/>
                </a:lnTo>
                <a:lnTo>
                  <a:pt x="123" y="205"/>
                </a:lnTo>
                <a:lnTo>
                  <a:pt x="123" y="204"/>
                </a:lnTo>
                <a:lnTo>
                  <a:pt x="124" y="204"/>
                </a:lnTo>
                <a:lnTo>
                  <a:pt x="125" y="203"/>
                </a:lnTo>
                <a:lnTo>
                  <a:pt x="126" y="202"/>
                </a:lnTo>
                <a:lnTo>
                  <a:pt x="127" y="202"/>
                </a:lnTo>
                <a:lnTo>
                  <a:pt x="127" y="201"/>
                </a:lnTo>
                <a:lnTo>
                  <a:pt x="127" y="201"/>
                </a:lnTo>
                <a:lnTo>
                  <a:pt x="128" y="200"/>
                </a:lnTo>
                <a:lnTo>
                  <a:pt x="128" y="199"/>
                </a:lnTo>
                <a:lnTo>
                  <a:pt x="127" y="199"/>
                </a:lnTo>
                <a:lnTo>
                  <a:pt x="127" y="199"/>
                </a:lnTo>
                <a:lnTo>
                  <a:pt x="127" y="198"/>
                </a:lnTo>
                <a:lnTo>
                  <a:pt x="126" y="198"/>
                </a:lnTo>
                <a:lnTo>
                  <a:pt x="125" y="198"/>
                </a:lnTo>
                <a:lnTo>
                  <a:pt x="125" y="198"/>
                </a:lnTo>
                <a:lnTo>
                  <a:pt x="125" y="197"/>
                </a:lnTo>
                <a:lnTo>
                  <a:pt x="125" y="196"/>
                </a:lnTo>
                <a:lnTo>
                  <a:pt x="124" y="196"/>
                </a:lnTo>
                <a:lnTo>
                  <a:pt x="124" y="195"/>
                </a:lnTo>
                <a:lnTo>
                  <a:pt x="124" y="194"/>
                </a:lnTo>
                <a:lnTo>
                  <a:pt x="125" y="192"/>
                </a:lnTo>
                <a:lnTo>
                  <a:pt x="125" y="192"/>
                </a:lnTo>
                <a:lnTo>
                  <a:pt x="125" y="192"/>
                </a:lnTo>
                <a:lnTo>
                  <a:pt x="125" y="191"/>
                </a:lnTo>
                <a:lnTo>
                  <a:pt x="124" y="190"/>
                </a:lnTo>
                <a:lnTo>
                  <a:pt x="123" y="190"/>
                </a:lnTo>
                <a:lnTo>
                  <a:pt x="122" y="189"/>
                </a:lnTo>
                <a:lnTo>
                  <a:pt x="121" y="188"/>
                </a:lnTo>
                <a:lnTo>
                  <a:pt x="120" y="187"/>
                </a:lnTo>
                <a:lnTo>
                  <a:pt x="119" y="185"/>
                </a:lnTo>
                <a:lnTo>
                  <a:pt x="119" y="184"/>
                </a:lnTo>
                <a:lnTo>
                  <a:pt x="118" y="184"/>
                </a:lnTo>
                <a:lnTo>
                  <a:pt x="117" y="184"/>
                </a:lnTo>
                <a:lnTo>
                  <a:pt x="117" y="184"/>
                </a:lnTo>
                <a:lnTo>
                  <a:pt x="115" y="183"/>
                </a:lnTo>
                <a:lnTo>
                  <a:pt x="115" y="183"/>
                </a:lnTo>
                <a:lnTo>
                  <a:pt x="114" y="182"/>
                </a:lnTo>
                <a:lnTo>
                  <a:pt x="114" y="180"/>
                </a:lnTo>
                <a:lnTo>
                  <a:pt x="114" y="180"/>
                </a:lnTo>
                <a:lnTo>
                  <a:pt x="114" y="179"/>
                </a:lnTo>
                <a:lnTo>
                  <a:pt x="114" y="178"/>
                </a:lnTo>
                <a:lnTo>
                  <a:pt x="114" y="178"/>
                </a:lnTo>
                <a:lnTo>
                  <a:pt x="114" y="177"/>
                </a:lnTo>
                <a:lnTo>
                  <a:pt x="114" y="177"/>
                </a:lnTo>
                <a:lnTo>
                  <a:pt x="112" y="176"/>
                </a:lnTo>
                <a:lnTo>
                  <a:pt x="112" y="176"/>
                </a:lnTo>
                <a:lnTo>
                  <a:pt x="111" y="176"/>
                </a:lnTo>
                <a:lnTo>
                  <a:pt x="111" y="175"/>
                </a:lnTo>
                <a:lnTo>
                  <a:pt x="110" y="175"/>
                </a:lnTo>
                <a:lnTo>
                  <a:pt x="110" y="174"/>
                </a:lnTo>
                <a:lnTo>
                  <a:pt x="109" y="172"/>
                </a:lnTo>
                <a:lnTo>
                  <a:pt x="109" y="172"/>
                </a:lnTo>
                <a:lnTo>
                  <a:pt x="109" y="171"/>
                </a:lnTo>
                <a:lnTo>
                  <a:pt x="110" y="170"/>
                </a:lnTo>
                <a:lnTo>
                  <a:pt x="110" y="169"/>
                </a:lnTo>
                <a:lnTo>
                  <a:pt x="110" y="169"/>
                </a:lnTo>
                <a:lnTo>
                  <a:pt x="110" y="168"/>
                </a:lnTo>
                <a:lnTo>
                  <a:pt x="110" y="167"/>
                </a:lnTo>
                <a:lnTo>
                  <a:pt x="109" y="165"/>
                </a:lnTo>
                <a:lnTo>
                  <a:pt x="108" y="165"/>
                </a:lnTo>
                <a:lnTo>
                  <a:pt x="107" y="164"/>
                </a:lnTo>
                <a:lnTo>
                  <a:pt x="107" y="164"/>
                </a:lnTo>
                <a:lnTo>
                  <a:pt x="106" y="164"/>
                </a:lnTo>
                <a:lnTo>
                  <a:pt x="106" y="164"/>
                </a:lnTo>
                <a:lnTo>
                  <a:pt x="105" y="164"/>
                </a:lnTo>
                <a:lnTo>
                  <a:pt x="104" y="165"/>
                </a:lnTo>
                <a:lnTo>
                  <a:pt x="103" y="165"/>
                </a:lnTo>
                <a:lnTo>
                  <a:pt x="102" y="166"/>
                </a:lnTo>
                <a:lnTo>
                  <a:pt x="102" y="166"/>
                </a:lnTo>
                <a:lnTo>
                  <a:pt x="102" y="166"/>
                </a:lnTo>
                <a:lnTo>
                  <a:pt x="101" y="166"/>
                </a:lnTo>
                <a:lnTo>
                  <a:pt x="100" y="167"/>
                </a:lnTo>
                <a:lnTo>
                  <a:pt x="99" y="168"/>
                </a:lnTo>
                <a:lnTo>
                  <a:pt x="98" y="169"/>
                </a:lnTo>
                <a:lnTo>
                  <a:pt x="98" y="169"/>
                </a:lnTo>
                <a:lnTo>
                  <a:pt x="97" y="169"/>
                </a:lnTo>
                <a:lnTo>
                  <a:pt x="96" y="169"/>
                </a:lnTo>
                <a:lnTo>
                  <a:pt x="96" y="169"/>
                </a:lnTo>
                <a:lnTo>
                  <a:pt x="95" y="169"/>
                </a:lnTo>
                <a:lnTo>
                  <a:pt x="95" y="169"/>
                </a:lnTo>
                <a:lnTo>
                  <a:pt x="94" y="169"/>
                </a:lnTo>
                <a:lnTo>
                  <a:pt x="94" y="169"/>
                </a:lnTo>
                <a:lnTo>
                  <a:pt x="93" y="169"/>
                </a:lnTo>
                <a:lnTo>
                  <a:pt x="93" y="169"/>
                </a:lnTo>
                <a:lnTo>
                  <a:pt x="94" y="169"/>
                </a:lnTo>
                <a:lnTo>
                  <a:pt x="94" y="170"/>
                </a:lnTo>
                <a:lnTo>
                  <a:pt x="94" y="170"/>
                </a:lnTo>
                <a:lnTo>
                  <a:pt x="95" y="170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6" y="171"/>
                </a:lnTo>
                <a:lnTo>
                  <a:pt x="96" y="172"/>
                </a:lnTo>
                <a:lnTo>
                  <a:pt x="96" y="172"/>
                </a:lnTo>
                <a:lnTo>
                  <a:pt x="96" y="172"/>
                </a:lnTo>
                <a:lnTo>
                  <a:pt x="96" y="173"/>
                </a:lnTo>
                <a:lnTo>
                  <a:pt x="96" y="173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5"/>
                </a:lnTo>
                <a:lnTo>
                  <a:pt x="96" y="175"/>
                </a:lnTo>
                <a:lnTo>
                  <a:pt x="96" y="176"/>
                </a:lnTo>
                <a:lnTo>
                  <a:pt x="96" y="176"/>
                </a:lnTo>
                <a:lnTo>
                  <a:pt x="96" y="177"/>
                </a:lnTo>
                <a:lnTo>
                  <a:pt x="96" y="177"/>
                </a:lnTo>
                <a:lnTo>
                  <a:pt x="96" y="178"/>
                </a:lnTo>
                <a:lnTo>
                  <a:pt x="96" y="178"/>
                </a:lnTo>
                <a:lnTo>
                  <a:pt x="96" y="179"/>
                </a:lnTo>
                <a:lnTo>
                  <a:pt x="96" y="179"/>
                </a:lnTo>
                <a:lnTo>
                  <a:pt x="96" y="180"/>
                </a:lnTo>
                <a:lnTo>
                  <a:pt x="96" y="180"/>
                </a:lnTo>
                <a:lnTo>
                  <a:pt x="96" y="181"/>
                </a:lnTo>
                <a:lnTo>
                  <a:pt x="96" y="181"/>
                </a:lnTo>
                <a:lnTo>
                  <a:pt x="96" y="181"/>
                </a:lnTo>
                <a:lnTo>
                  <a:pt x="95" y="181"/>
                </a:lnTo>
                <a:lnTo>
                  <a:pt x="95" y="181"/>
                </a:lnTo>
                <a:lnTo>
                  <a:pt x="95" y="181"/>
                </a:lnTo>
                <a:lnTo>
                  <a:pt x="95" y="182"/>
                </a:lnTo>
                <a:lnTo>
                  <a:pt x="95" y="182"/>
                </a:lnTo>
                <a:lnTo>
                  <a:pt x="94" y="182"/>
                </a:lnTo>
                <a:lnTo>
                  <a:pt x="94" y="183"/>
                </a:lnTo>
                <a:lnTo>
                  <a:pt x="94" y="183"/>
                </a:lnTo>
                <a:lnTo>
                  <a:pt x="94" y="183"/>
                </a:lnTo>
                <a:lnTo>
                  <a:pt x="94" y="184"/>
                </a:lnTo>
                <a:lnTo>
                  <a:pt x="94" y="184"/>
                </a:lnTo>
                <a:lnTo>
                  <a:pt x="94" y="184"/>
                </a:lnTo>
                <a:lnTo>
                  <a:pt x="94" y="185"/>
                </a:lnTo>
                <a:lnTo>
                  <a:pt x="93" y="185"/>
                </a:lnTo>
                <a:lnTo>
                  <a:pt x="93" y="185"/>
                </a:lnTo>
                <a:lnTo>
                  <a:pt x="93" y="186"/>
                </a:lnTo>
                <a:lnTo>
                  <a:pt x="93" y="186"/>
                </a:lnTo>
                <a:lnTo>
                  <a:pt x="93" y="186"/>
                </a:lnTo>
                <a:lnTo>
                  <a:pt x="93" y="187"/>
                </a:lnTo>
                <a:lnTo>
                  <a:pt x="92" y="187"/>
                </a:lnTo>
                <a:lnTo>
                  <a:pt x="92" y="188"/>
                </a:lnTo>
                <a:lnTo>
                  <a:pt x="92" y="188"/>
                </a:lnTo>
                <a:lnTo>
                  <a:pt x="92" y="188"/>
                </a:lnTo>
                <a:lnTo>
                  <a:pt x="92" y="189"/>
                </a:lnTo>
                <a:lnTo>
                  <a:pt x="91" y="189"/>
                </a:lnTo>
                <a:lnTo>
                  <a:pt x="91" y="189"/>
                </a:lnTo>
                <a:lnTo>
                  <a:pt x="91" y="189"/>
                </a:lnTo>
                <a:lnTo>
                  <a:pt x="91" y="189"/>
                </a:lnTo>
                <a:lnTo>
                  <a:pt x="91" y="190"/>
                </a:lnTo>
                <a:lnTo>
                  <a:pt x="90" y="190"/>
                </a:lnTo>
                <a:lnTo>
                  <a:pt x="90" y="190"/>
                </a:lnTo>
                <a:lnTo>
                  <a:pt x="89" y="190"/>
                </a:lnTo>
                <a:lnTo>
                  <a:pt x="89" y="190"/>
                </a:lnTo>
                <a:lnTo>
                  <a:pt x="88" y="190"/>
                </a:lnTo>
                <a:lnTo>
                  <a:pt x="88" y="190"/>
                </a:lnTo>
                <a:lnTo>
                  <a:pt x="88" y="190"/>
                </a:lnTo>
                <a:lnTo>
                  <a:pt x="87" y="190"/>
                </a:lnTo>
                <a:lnTo>
                  <a:pt x="87" y="190"/>
                </a:lnTo>
                <a:lnTo>
                  <a:pt x="86" y="190"/>
                </a:lnTo>
                <a:lnTo>
                  <a:pt x="86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2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3"/>
                </a:lnTo>
                <a:lnTo>
                  <a:pt x="82" y="193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5"/>
                </a:lnTo>
                <a:lnTo>
                  <a:pt x="82" y="195"/>
                </a:lnTo>
                <a:lnTo>
                  <a:pt x="82" y="196"/>
                </a:lnTo>
                <a:lnTo>
                  <a:pt x="82" y="196"/>
                </a:lnTo>
                <a:lnTo>
                  <a:pt x="82" y="197"/>
                </a:lnTo>
                <a:lnTo>
                  <a:pt x="82" y="197"/>
                </a:lnTo>
                <a:lnTo>
                  <a:pt x="82" y="198"/>
                </a:lnTo>
                <a:lnTo>
                  <a:pt x="82" y="198"/>
                </a:lnTo>
                <a:lnTo>
                  <a:pt x="82" y="199"/>
                </a:lnTo>
                <a:lnTo>
                  <a:pt x="82" y="199"/>
                </a:lnTo>
                <a:lnTo>
                  <a:pt x="82" y="200"/>
                </a:lnTo>
                <a:lnTo>
                  <a:pt x="82" y="200"/>
                </a:lnTo>
                <a:lnTo>
                  <a:pt x="82" y="201"/>
                </a:lnTo>
                <a:lnTo>
                  <a:pt x="82" y="201"/>
                </a:lnTo>
                <a:lnTo>
                  <a:pt x="82" y="201"/>
                </a:lnTo>
                <a:lnTo>
                  <a:pt x="82" y="202"/>
                </a:lnTo>
                <a:lnTo>
                  <a:pt x="82" y="202"/>
                </a:lnTo>
                <a:lnTo>
                  <a:pt x="82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4"/>
                </a:lnTo>
                <a:lnTo>
                  <a:pt x="81" y="204"/>
                </a:lnTo>
                <a:lnTo>
                  <a:pt x="80" y="204"/>
                </a:lnTo>
                <a:lnTo>
                  <a:pt x="80" y="204"/>
                </a:lnTo>
                <a:lnTo>
                  <a:pt x="79" y="204"/>
                </a:lnTo>
                <a:lnTo>
                  <a:pt x="79" y="204"/>
                </a:lnTo>
                <a:lnTo>
                  <a:pt x="79" y="204"/>
                </a:lnTo>
                <a:lnTo>
                  <a:pt x="79" y="204"/>
                </a:lnTo>
                <a:lnTo>
                  <a:pt x="78" y="205"/>
                </a:lnTo>
                <a:lnTo>
                  <a:pt x="77" y="205"/>
                </a:lnTo>
                <a:lnTo>
                  <a:pt x="77" y="205"/>
                </a:lnTo>
                <a:lnTo>
                  <a:pt x="76" y="205"/>
                </a:lnTo>
                <a:lnTo>
                  <a:pt x="75" y="206"/>
                </a:lnTo>
                <a:lnTo>
                  <a:pt x="75" y="206"/>
                </a:lnTo>
                <a:lnTo>
                  <a:pt x="74" y="206"/>
                </a:lnTo>
                <a:lnTo>
                  <a:pt x="73" y="206"/>
                </a:lnTo>
                <a:lnTo>
                  <a:pt x="72" y="206"/>
                </a:lnTo>
                <a:lnTo>
                  <a:pt x="71" y="207"/>
                </a:lnTo>
                <a:lnTo>
                  <a:pt x="71" y="207"/>
                </a:lnTo>
                <a:lnTo>
                  <a:pt x="70" y="207"/>
                </a:lnTo>
                <a:lnTo>
                  <a:pt x="70" y="208"/>
                </a:lnTo>
                <a:lnTo>
                  <a:pt x="69" y="208"/>
                </a:lnTo>
                <a:lnTo>
                  <a:pt x="69" y="208"/>
                </a:lnTo>
                <a:lnTo>
                  <a:pt x="68" y="209"/>
                </a:lnTo>
                <a:lnTo>
                  <a:pt x="68" y="209"/>
                </a:lnTo>
                <a:lnTo>
                  <a:pt x="68" y="210"/>
                </a:lnTo>
                <a:lnTo>
                  <a:pt x="68" y="210"/>
                </a:lnTo>
                <a:lnTo>
                  <a:pt x="67" y="210"/>
                </a:lnTo>
                <a:lnTo>
                  <a:pt x="67" y="211"/>
                </a:lnTo>
                <a:lnTo>
                  <a:pt x="66" y="212"/>
                </a:lnTo>
                <a:lnTo>
                  <a:pt x="66" y="212"/>
                </a:lnTo>
                <a:lnTo>
                  <a:pt x="66" y="212"/>
                </a:lnTo>
                <a:lnTo>
                  <a:pt x="64" y="213"/>
                </a:lnTo>
                <a:lnTo>
                  <a:pt x="64" y="213"/>
                </a:lnTo>
                <a:lnTo>
                  <a:pt x="63" y="213"/>
                </a:lnTo>
                <a:lnTo>
                  <a:pt x="63" y="214"/>
                </a:lnTo>
                <a:lnTo>
                  <a:pt x="62" y="214"/>
                </a:lnTo>
                <a:lnTo>
                  <a:pt x="62" y="214"/>
                </a:lnTo>
                <a:lnTo>
                  <a:pt x="62" y="214"/>
                </a:lnTo>
                <a:lnTo>
                  <a:pt x="61" y="214"/>
                </a:lnTo>
                <a:lnTo>
                  <a:pt x="61" y="214"/>
                </a:lnTo>
                <a:lnTo>
                  <a:pt x="60" y="214"/>
                </a:lnTo>
                <a:lnTo>
                  <a:pt x="60" y="214"/>
                </a:lnTo>
                <a:lnTo>
                  <a:pt x="59" y="214"/>
                </a:lnTo>
                <a:lnTo>
                  <a:pt x="59" y="215"/>
                </a:lnTo>
                <a:lnTo>
                  <a:pt x="59" y="215"/>
                </a:lnTo>
                <a:lnTo>
                  <a:pt x="58" y="215"/>
                </a:lnTo>
                <a:lnTo>
                  <a:pt x="58" y="215"/>
                </a:lnTo>
                <a:lnTo>
                  <a:pt x="58" y="215"/>
                </a:lnTo>
                <a:lnTo>
                  <a:pt x="58" y="215"/>
                </a:lnTo>
                <a:lnTo>
                  <a:pt x="57" y="215"/>
                </a:lnTo>
                <a:lnTo>
                  <a:pt x="57" y="215"/>
                </a:lnTo>
                <a:lnTo>
                  <a:pt x="57" y="215"/>
                </a:lnTo>
                <a:lnTo>
                  <a:pt x="56" y="216"/>
                </a:lnTo>
                <a:lnTo>
                  <a:pt x="56" y="215"/>
                </a:lnTo>
                <a:lnTo>
                  <a:pt x="55" y="215"/>
                </a:lnTo>
                <a:lnTo>
                  <a:pt x="55" y="215"/>
                </a:lnTo>
                <a:lnTo>
                  <a:pt x="55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7"/>
                </a:lnTo>
                <a:lnTo>
                  <a:pt x="53" y="217"/>
                </a:lnTo>
                <a:lnTo>
                  <a:pt x="53" y="217"/>
                </a:lnTo>
                <a:lnTo>
                  <a:pt x="52" y="217"/>
                </a:lnTo>
                <a:lnTo>
                  <a:pt x="52" y="217"/>
                </a:lnTo>
                <a:lnTo>
                  <a:pt x="51" y="217"/>
                </a:lnTo>
                <a:lnTo>
                  <a:pt x="51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8"/>
                </a:lnTo>
                <a:lnTo>
                  <a:pt x="49" y="218"/>
                </a:lnTo>
                <a:lnTo>
                  <a:pt x="49" y="218"/>
                </a:lnTo>
                <a:lnTo>
                  <a:pt x="48" y="218"/>
                </a:lnTo>
                <a:lnTo>
                  <a:pt x="48" y="218"/>
                </a:lnTo>
                <a:lnTo>
                  <a:pt x="48" y="219"/>
                </a:lnTo>
                <a:lnTo>
                  <a:pt x="48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6" y="219"/>
                </a:lnTo>
                <a:lnTo>
                  <a:pt x="46" y="219"/>
                </a:lnTo>
                <a:lnTo>
                  <a:pt x="46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1"/>
                </a:lnTo>
                <a:lnTo>
                  <a:pt x="44" y="221"/>
                </a:lnTo>
                <a:lnTo>
                  <a:pt x="44" y="221"/>
                </a:lnTo>
                <a:lnTo>
                  <a:pt x="44" y="221"/>
                </a:lnTo>
                <a:lnTo>
                  <a:pt x="43" y="221"/>
                </a:lnTo>
                <a:lnTo>
                  <a:pt x="43" y="222"/>
                </a:lnTo>
                <a:lnTo>
                  <a:pt x="44" y="222"/>
                </a:lnTo>
                <a:lnTo>
                  <a:pt x="44" y="222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5"/>
                </a:lnTo>
                <a:lnTo>
                  <a:pt x="45" y="225"/>
                </a:lnTo>
                <a:lnTo>
                  <a:pt x="45" y="225"/>
                </a:lnTo>
                <a:lnTo>
                  <a:pt x="45" y="225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7"/>
                </a:lnTo>
                <a:lnTo>
                  <a:pt x="45" y="227"/>
                </a:lnTo>
                <a:lnTo>
                  <a:pt x="45" y="228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3" y="228"/>
                </a:lnTo>
                <a:lnTo>
                  <a:pt x="43" y="228"/>
                </a:lnTo>
                <a:lnTo>
                  <a:pt x="43" y="229"/>
                </a:lnTo>
                <a:lnTo>
                  <a:pt x="42" y="229"/>
                </a:lnTo>
                <a:lnTo>
                  <a:pt x="42" y="229"/>
                </a:lnTo>
                <a:lnTo>
                  <a:pt x="41" y="229"/>
                </a:lnTo>
                <a:lnTo>
                  <a:pt x="41" y="230"/>
                </a:lnTo>
                <a:lnTo>
                  <a:pt x="41" y="230"/>
                </a:lnTo>
                <a:lnTo>
                  <a:pt x="41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1"/>
                </a:lnTo>
                <a:lnTo>
                  <a:pt x="39" y="231"/>
                </a:lnTo>
                <a:lnTo>
                  <a:pt x="39" y="231"/>
                </a:lnTo>
                <a:lnTo>
                  <a:pt x="39" y="231"/>
                </a:lnTo>
                <a:lnTo>
                  <a:pt x="38" y="231"/>
                </a:lnTo>
                <a:lnTo>
                  <a:pt x="38" y="232"/>
                </a:lnTo>
                <a:lnTo>
                  <a:pt x="38" y="232"/>
                </a:lnTo>
                <a:lnTo>
                  <a:pt x="38" y="232"/>
                </a:lnTo>
                <a:lnTo>
                  <a:pt x="38" y="232"/>
                </a:lnTo>
                <a:lnTo>
                  <a:pt x="39" y="232"/>
                </a:lnTo>
                <a:lnTo>
                  <a:pt x="39" y="232"/>
                </a:lnTo>
                <a:lnTo>
                  <a:pt x="39" y="233"/>
                </a:lnTo>
                <a:lnTo>
                  <a:pt x="40" y="233"/>
                </a:lnTo>
                <a:lnTo>
                  <a:pt x="40" y="233"/>
                </a:lnTo>
                <a:lnTo>
                  <a:pt x="41" y="233"/>
                </a:lnTo>
                <a:lnTo>
                  <a:pt x="41" y="233"/>
                </a:lnTo>
                <a:lnTo>
                  <a:pt x="41" y="233"/>
                </a:lnTo>
                <a:lnTo>
                  <a:pt x="41" y="233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5"/>
                </a:lnTo>
                <a:lnTo>
                  <a:pt x="41" y="235"/>
                </a:lnTo>
                <a:lnTo>
                  <a:pt x="41" y="236"/>
                </a:lnTo>
                <a:lnTo>
                  <a:pt x="40" y="236"/>
                </a:lnTo>
                <a:lnTo>
                  <a:pt x="40" y="237"/>
                </a:lnTo>
                <a:lnTo>
                  <a:pt x="39" y="237"/>
                </a:lnTo>
                <a:lnTo>
                  <a:pt x="39" y="237"/>
                </a:lnTo>
                <a:lnTo>
                  <a:pt x="39" y="237"/>
                </a:lnTo>
                <a:lnTo>
                  <a:pt x="39" y="238"/>
                </a:lnTo>
                <a:lnTo>
                  <a:pt x="38" y="238"/>
                </a:lnTo>
                <a:lnTo>
                  <a:pt x="38" y="238"/>
                </a:lnTo>
                <a:lnTo>
                  <a:pt x="38" y="238"/>
                </a:lnTo>
                <a:lnTo>
                  <a:pt x="37" y="238"/>
                </a:lnTo>
                <a:lnTo>
                  <a:pt x="37" y="238"/>
                </a:lnTo>
                <a:lnTo>
                  <a:pt x="36" y="238"/>
                </a:lnTo>
                <a:lnTo>
                  <a:pt x="36" y="238"/>
                </a:lnTo>
                <a:lnTo>
                  <a:pt x="35" y="238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40"/>
                </a:lnTo>
                <a:lnTo>
                  <a:pt x="35" y="240"/>
                </a:lnTo>
                <a:lnTo>
                  <a:pt x="35" y="241"/>
                </a:lnTo>
                <a:lnTo>
                  <a:pt x="34" y="241"/>
                </a:lnTo>
                <a:lnTo>
                  <a:pt x="34" y="241"/>
                </a:lnTo>
                <a:lnTo>
                  <a:pt x="34" y="242"/>
                </a:lnTo>
                <a:lnTo>
                  <a:pt x="34" y="242"/>
                </a:lnTo>
                <a:lnTo>
                  <a:pt x="34" y="243"/>
                </a:lnTo>
                <a:lnTo>
                  <a:pt x="34" y="243"/>
                </a:lnTo>
                <a:lnTo>
                  <a:pt x="34" y="243"/>
                </a:lnTo>
                <a:lnTo>
                  <a:pt x="34" y="244"/>
                </a:lnTo>
                <a:lnTo>
                  <a:pt x="34" y="244"/>
                </a:lnTo>
                <a:lnTo>
                  <a:pt x="34" y="244"/>
                </a:lnTo>
                <a:lnTo>
                  <a:pt x="34" y="244"/>
                </a:lnTo>
                <a:lnTo>
                  <a:pt x="34" y="245"/>
                </a:lnTo>
                <a:lnTo>
                  <a:pt x="34" y="245"/>
                </a:lnTo>
                <a:lnTo>
                  <a:pt x="35" y="245"/>
                </a:lnTo>
                <a:lnTo>
                  <a:pt x="35" y="246"/>
                </a:lnTo>
                <a:lnTo>
                  <a:pt x="35" y="246"/>
                </a:lnTo>
                <a:lnTo>
                  <a:pt x="35" y="247"/>
                </a:lnTo>
                <a:lnTo>
                  <a:pt x="35" y="247"/>
                </a:lnTo>
                <a:lnTo>
                  <a:pt x="35" y="248"/>
                </a:lnTo>
                <a:lnTo>
                  <a:pt x="34" y="248"/>
                </a:lnTo>
                <a:lnTo>
                  <a:pt x="34" y="248"/>
                </a:lnTo>
                <a:lnTo>
                  <a:pt x="34" y="248"/>
                </a:lnTo>
                <a:lnTo>
                  <a:pt x="34" y="249"/>
                </a:lnTo>
                <a:lnTo>
                  <a:pt x="34" y="249"/>
                </a:lnTo>
                <a:lnTo>
                  <a:pt x="33" y="249"/>
                </a:lnTo>
                <a:lnTo>
                  <a:pt x="33" y="249"/>
                </a:lnTo>
                <a:lnTo>
                  <a:pt x="32" y="249"/>
                </a:lnTo>
                <a:lnTo>
                  <a:pt x="32" y="249"/>
                </a:lnTo>
                <a:lnTo>
                  <a:pt x="32" y="249"/>
                </a:lnTo>
                <a:lnTo>
                  <a:pt x="31" y="250"/>
                </a:lnTo>
                <a:lnTo>
                  <a:pt x="31" y="250"/>
                </a:lnTo>
                <a:lnTo>
                  <a:pt x="31" y="251"/>
                </a:lnTo>
                <a:lnTo>
                  <a:pt x="30" y="251"/>
                </a:lnTo>
                <a:lnTo>
                  <a:pt x="30" y="251"/>
                </a:lnTo>
                <a:lnTo>
                  <a:pt x="30" y="252"/>
                </a:lnTo>
                <a:lnTo>
                  <a:pt x="29" y="252"/>
                </a:lnTo>
                <a:lnTo>
                  <a:pt x="29" y="252"/>
                </a:lnTo>
                <a:lnTo>
                  <a:pt x="28" y="252"/>
                </a:lnTo>
                <a:lnTo>
                  <a:pt x="28" y="253"/>
                </a:lnTo>
                <a:lnTo>
                  <a:pt x="28" y="253"/>
                </a:lnTo>
                <a:lnTo>
                  <a:pt x="28" y="253"/>
                </a:lnTo>
                <a:lnTo>
                  <a:pt x="27" y="253"/>
                </a:lnTo>
                <a:lnTo>
                  <a:pt x="27" y="254"/>
                </a:lnTo>
                <a:lnTo>
                  <a:pt x="27" y="254"/>
                </a:lnTo>
                <a:lnTo>
                  <a:pt x="26" y="254"/>
                </a:lnTo>
                <a:lnTo>
                  <a:pt x="26" y="254"/>
                </a:lnTo>
                <a:lnTo>
                  <a:pt x="26" y="254"/>
                </a:lnTo>
                <a:lnTo>
                  <a:pt x="26" y="255"/>
                </a:lnTo>
                <a:lnTo>
                  <a:pt x="25" y="255"/>
                </a:lnTo>
                <a:lnTo>
                  <a:pt x="25" y="255"/>
                </a:lnTo>
                <a:lnTo>
                  <a:pt x="25" y="255"/>
                </a:lnTo>
                <a:lnTo>
                  <a:pt x="24" y="256"/>
                </a:lnTo>
                <a:lnTo>
                  <a:pt x="24" y="256"/>
                </a:lnTo>
                <a:lnTo>
                  <a:pt x="24" y="256"/>
                </a:lnTo>
                <a:lnTo>
                  <a:pt x="23" y="256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8"/>
                </a:lnTo>
                <a:lnTo>
                  <a:pt x="22" y="259"/>
                </a:lnTo>
                <a:lnTo>
                  <a:pt x="22" y="259"/>
                </a:lnTo>
                <a:lnTo>
                  <a:pt x="22" y="260"/>
                </a:lnTo>
                <a:lnTo>
                  <a:pt x="21" y="261"/>
                </a:lnTo>
                <a:lnTo>
                  <a:pt x="20" y="262"/>
                </a:lnTo>
                <a:lnTo>
                  <a:pt x="20" y="263"/>
                </a:lnTo>
                <a:lnTo>
                  <a:pt x="19" y="264"/>
                </a:lnTo>
                <a:lnTo>
                  <a:pt x="18" y="266"/>
                </a:lnTo>
                <a:lnTo>
                  <a:pt x="18" y="268"/>
                </a:lnTo>
                <a:lnTo>
                  <a:pt x="18" y="270"/>
                </a:lnTo>
                <a:lnTo>
                  <a:pt x="18" y="273"/>
                </a:lnTo>
                <a:lnTo>
                  <a:pt x="17" y="274"/>
                </a:lnTo>
                <a:lnTo>
                  <a:pt x="16" y="276"/>
                </a:lnTo>
                <a:lnTo>
                  <a:pt x="16" y="276"/>
                </a:lnTo>
                <a:lnTo>
                  <a:pt x="14" y="278"/>
                </a:lnTo>
                <a:lnTo>
                  <a:pt x="13" y="278"/>
                </a:lnTo>
                <a:lnTo>
                  <a:pt x="8" y="281"/>
                </a:lnTo>
                <a:lnTo>
                  <a:pt x="4" y="283"/>
                </a:lnTo>
                <a:lnTo>
                  <a:pt x="1" y="284"/>
                </a:lnTo>
                <a:lnTo>
                  <a:pt x="2" y="284"/>
                </a:lnTo>
                <a:lnTo>
                  <a:pt x="2" y="284"/>
                </a:lnTo>
                <a:lnTo>
                  <a:pt x="2" y="285"/>
                </a:lnTo>
                <a:lnTo>
                  <a:pt x="1" y="286"/>
                </a:lnTo>
                <a:lnTo>
                  <a:pt x="1" y="286"/>
                </a:lnTo>
                <a:lnTo>
                  <a:pt x="1" y="286"/>
                </a:lnTo>
                <a:lnTo>
                  <a:pt x="0" y="287"/>
                </a:lnTo>
                <a:lnTo>
                  <a:pt x="0" y="288"/>
                </a:lnTo>
                <a:lnTo>
                  <a:pt x="1" y="288"/>
                </a:lnTo>
                <a:lnTo>
                  <a:pt x="1" y="289"/>
                </a:lnTo>
                <a:lnTo>
                  <a:pt x="1" y="289"/>
                </a:lnTo>
                <a:lnTo>
                  <a:pt x="2" y="290"/>
                </a:lnTo>
                <a:lnTo>
                  <a:pt x="2" y="291"/>
                </a:lnTo>
                <a:lnTo>
                  <a:pt x="2" y="291"/>
                </a:lnTo>
                <a:lnTo>
                  <a:pt x="2" y="293"/>
                </a:lnTo>
                <a:lnTo>
                  <a:pt x="2" y="293"/>
                </a:lnTo>
                <a:lnTo>
                  <a:pt x="2" y="294"/>
                </a:lnTo>
                <a:lnTo>
                  <a:pt x="3" y="294"/>
                </a:lnTo>
                <a:lnTo>
                  <a:pt x="3" y="294"/>
                </a:lnTo>
                <a:lnTo>
                  <a:pt x="4" y="295"/>
                </a:lnTo>
                <a:lnTo>
                  <a:pt x="4" y="295"/>
                </a:lnTo>
                <a:lnTo>
                  <a:pt x="5" y="295"/>
                </a:lnTo>
                <a:lnTo>
                  <a:pt x="5" y="295"/>
                </a:lnTo>
                <a:lnTo>
                  <a:pt x="6" y="295"/>
                </a:lnTo>
                <a:lnTo>
                  <a:pt x="6" y="295"/>
                </a:lnTo>
                <a:lnTo>
                  <a:pt x="7" y="295"/>
                </a:lnTo>
                <a:lnTo>
                  <a:pt x="7" y="296"/>
                </a:lnTo>
                <a:lnTo>
                  <a:pt x="8" y="296"/>
                </a:lnTo>
                <a:lnTo>
                  <a:pt x="8" y="297"/>
                </a:lnTo>
                <a:lnTo>
                  <a:pt x="8" y="298"/>
                </a:lnTo>
                <a:lnTo>
                  <a:pt x="8" y="299"/>
                </a:lnTo>
                <a:lnTo>
                  <a:pt x="8" y="300"/>
                </a:lnTo>
                <a:lnTo>
                  <a:pt x="8" y="300"/>
                </a:lnTo>
                <a:lnTo>
                  <a:pt x="9" y="300"/>
                </a:lnTo>
                <a:lnTo>
                  <a:pt x="10" y="301"/>
                </a:lnTo>
                <a:lnTo>
                  <a:pt x="10" y="301"/>
                </a:lnTo>
                <a:lnTo>
                  <a:pt x="10" y="302"/>
                </a:lnTo>
                <a:lnTo>
                  <a:pt x="10" y="303"/>
                </a:lnTo>
                <a:lnTo>
                  <a:pt x="10" y="304"/>
                </a:lnTo>
                <a:lnTo>
                  <a:pt x="10" y="304"/>
                </a:lnTo>
                <a:lnTo>
                  <a:pt x="10" y="305"/>
                </a:lnTo>
                <a:lnTo>
                  <a:pt x="10" y="306"/>
                </a:lnTo>
                <a:lnTo>
                  <a:pt x="11" y="306"/>
                </a:lnTo>
                <a:lnTo>
                  <a:pt x="11" y="306"/>
                </a:lnTo>
                <a:lnTo>
                  <a:pt x="11" y="307"/>
                </a:lnTo>
                <a:lnTo>
                  <a:pt x="11" y="308"/>
                </a:lnTo>
                <a:lnTo>
                  <a:pt x="12" y="309"/>
                </a:lnTo>
                <a:lnTo>
                  <a:pt x="13" y="309"/>
                </a:lnTo>
                <a:lnTo>
                  <a:pt x="14" y="309"/>
                </a:lnTo>
                <a:lnTo>
                  <a:pt x="14" y="309"/>
                </a:lnTo>
                <a:lnTo>
                  <a:pt x="15" y="310"/>
                </a:lnTo>
                <a:lnTo>
                  <a:pt x="15" y="310"/>
                </a:lnTo>
                <a:lnTo>
                  <a:pt x="15" y="311"/>
                </a:lnTo>
                <a:lnTo>
                  <a:pt x="16" y="310"/>
                </a:lnTo>
                <a:lnTo>
                  <a:pt x="16" y="311"/>
                </a:lnTo>
                <a:lnTo>
                  <a:pt x="17" y="311"/>
                </a:lnTo>
                <a:lnTo>
                  <a:pt x="17" y="310"/>
                </a:lnTo>
                <a:lnTo>
                  <a:pt x="18" y="310"/>
                </a:lnTo>
                <a:lnTo>
                  <a:pt x="19" y="311"/>
                </a:lnTo>
                <a:lnTo>
                  <a:pt x="19" y="311"/>
                </a:lnTo>
                <a:lnTo>
                  <a:pt x="20" y="311"/>
                </a:lnTo>
                <a:lnTo>
                  <a:pt x="20" y="312"/>
                </a:lnTo>
                <a:lnTo>
                  <a:pt x="21" y="312"/>
                </a:lnTo>
                <a:lnTo>
                  <a:pt x="21" y="312"/>
                </a:lnTo>
                <a:lnTo>
                  <a:pt x="22" y="313"/>
                </a:lnTo>
                <a:lnTo>
                  <a:pt x="22" y="313"/>
                </a:lnTo>
                <a:lnTo>
                  <a:pt x="22" y="313"/>
                </a:lnTo>
                <a:lnTo>
                  <a:pt x="23" y="313"/>
                </a:lnTo>
                <a:lnTo>
                  <a:pt x="23" y="313"/>
                </a:lnTo>
                <a:lnTo>
                  <a:pt x="24" y="313"/>
                </a:lnTo>
                <a:lnTo>
                  <a:pt x="25" y="312"/>
                </a:lnTo>
                <a:lnTo>
                  <a:pt x="26" y="313"/>
                </a:lnTo>
                <a:lnTo>
                  <a:pt x="27" y="313"/>
                </a:lnTo>
                <a:lnTo>
                  <a:pt x="27" y="313"/>
                </a:lnTo>
                <a:lnTo>
                  <a:pt x="28" y="313"/>
                </a:lnTo>
                <a:lnTo>
                  <a:pt x="28" y="313"/>
                </a:lnTo>
                <a:lnTo>
                  <a:pt x="29" y="314"/>
                </a:lnTo>
                <a:lnTo>
                  <a:pt x="29" y="314"/>
                </a:lnTo>
                <a:lnTo>
                  <a:pt x="30" y="313"/>
                </a:lnTo>
                <a:lnTo>
                  <a:pt x="30" y="313"/>
                </a:lnTo>
                <a:lnTo>
                  <a:pt x="31" y="313"/>
                </a:lnTo>
                <a:lnTo>
                  <a:pt x="32" y="313"/>
                </a:lnTo>
                <a:lnTo>
                  <a:pt x="32" y="313"/>
                </a:lnTo>
                <a:lnTo>
                  <a:pt x="34" y="313"/>
                </a:lnTo>
                <a:lnTo>
                  <a:pt x="34" y="314"/>
                </a:lnTo>
                <a:lnTo>
                  <a:pt x="34" y="314"/>
                </a:lnTo>
                <a:lnTo>
                  <a:pt x="35" y="314"/>
                </a:lnTo>
                <a:lnTo>
                  <a:pt x="35" y="314"/>
                </a:lnTo>
                <a:lnTo>
                  <a:pt x="36" y="314"/>
                </a:lnTo>
                <a:lnTo>
                  <a:pt x="37" y="315"/>
                </a:lnTo>
                <a:lnTo>
                  <a:pt x="38" y="315"/>
                </a:lnTo>
                <a:lnTo>
                  <a:pt x="38" y="315"/>
                </a:lnTo>
                <a:lnTo>
                  <a:pt x="39" y="315"/>
                </a:lnTo>
                <a:lnTo>
                  <a:pt x="40" y="315"/>
                </a:lnTo>
                <a:lnTo>
                  <a:pt x="40" y="316"/>
                </a:lnTo>
                <a:lnTo>
                  <a:pt x="41" y="316"/>
                </a:lnTo>
                <a:lnTo>
                  <a:pt x="42" y="317"/>
                </a:lnTo>
                <a:lnTo>
                  <a:pt x="42" y="317"/>
                </a:lnTo>
                <a:lnTo>
                  <a:pt x="43" y="318"/>
                </a:lnTo>
                <a:lnTo>
                  <a:pt x="43" y="318"/>
                </a:lnTo>
                <a:lnTo>
                  <a:pt x="43" y="319"/>
                </a:lnTo>
                <a:lnTo>
                  <a:pt x="43" y="319"/>
                </a:lnTo>
                <a:lnTo>
                  <a:pt x="44" y="319"/>
                </a:lnTo>
                <a:lnTo>
                  <a:pt x="44" y="319"/>
                </a:lnTo>
                <a:lnTo>
                  <a:pt x="45" y="320"/>
                </a:lnTo>
                <a:lnTo>
                  <a:pt x="45" y="320"/>
                </a:lnTo>
                <a:lnTo>
                  <a:pt x="46" y="320"/>
                </a:lnTo>
                <a:lnTo>
                  <a:pt x="47" y="319"/>
                </a:lnTo>
                <a:lnTo>
                  <a:pt x="47" y="319"/>
                </a:lnTo>
                <a:lnTo>
                  <a:pt x="48" y="319"/>
                </a:lnTo>
                <a:lnTo>
                  <a:pt x="48" y="320"/>
                </a:lnTo>
                <a:lnTo>
                  <a:pt x="48" y="320"/>
                </a:lnTo>
                <a:lnTo>
                  <a:pt x="49" y="320"/>
                </a:lnTo>
                <a:lnTo>
                  <a:pt x="49" y="320"/>
                </a:lnTo>
                <a:lnTo>
                  <a:pt x="50" y="320"/>
                </a:lnTo>
                <a:lnTo>
                  <a:pt x="50" y="320"/>
                </a:lnTo>
                <a:lnTo>
                  <a:pt x="51" y="319"/>
                </a:lnTo>
                <a:lnTo>
                  <a:pt x="52" y="319"/>
                </a:lnTo>
                <a:lnTo>
                  <a:pt x="53" y="320"/>
                </a:lnTo>
                <a:lnTo>
                  <a:pt x="53" y="320"/>
                </a:lnTo>
                <a:lnTo>
                  <a:pt x="54" y="320"/>
                </a:lnTo>
                <a:lnTo>
                  <a:pt x="54" y="320"/>
                </a:lnTo>
                <a:lnTo>
                  <a:pt x="55" y="321"/>
                </a:lnTo>
                <a:lnTo>
                  <a:pt x="56" y="321"/>
                </a:lnTo>
                <a:lnTo>
                  <a:pt x="56" y="322"/>
                </a:lnTo>
                <a:lnTo>
                  <a:pt x="56" y="322"/>
                </a:lnTo>
                <a:lnTo>
                  <a:pt x="56" y="322"/>
                </a:lnTo>
                <a:lnTo>
                  <a:pt x="56" y="323"/>
                </a:lnTo>
                <a:lnTo>
                  <a:pt x="56" y="323"/>
                </a:lnTo>
                <a:lnTo>
                  <a:pt x="56" y="324"/>
                </a:lnTo>
                <a:lnTo>
                  <a:pt x="56" y="324"/>
                </a:lnTo>
                <a:lnTo>
                  <a:pt x="55" y="324"/>
                </a:lnTo>
                <a:lnTo>
                  <a:pt x="55" y="324"/>
                </a:lnTo>
                <a:lnTo>
                  <a:pt x="54" y="324"/>
                </a:lnTo>
                <a:lnTo>
                  <a:pt x="54" y="324"/>
                </a:lnTo>
                <a:lnTo>
                  <a:pt x="53" y="324"/>
                </a:lnTo>
                <a:lnTo>
                  <a:pt x="52" y="324"/>
                </a:lnTo>
                <a:lnTo>
                  <a:pt x="52" y="324"/>
                </a:lnTo>
                <a:lnTo>
                  <a:pt x="51" y="324"/>
                </a:lnTo>
                <a:lnTo>
                  <a:pt x="51" y="324"/>
                </a:lnTo>
                <a:lnTo>
                  <a:pt x="50" y="324"/>
                </a:lnTo>
                <a:lnTo>
                  <a:pt x="49" y="324"/>
                </a:lnTo>
                <a:lnTo>
                  <a:pt x="49" y="325"/>
                </a:lnTo>
                <a:lnTo>
                  <a:pt x="48" y="325"/>
                </a:lnTo>
                <a:lnTo>
                  <a:pt x="48" y="325"/>
                </a:lnTo>
                <a:lnTo>
                  <a:pt x="48" y="325"/>
                </a:lnTo>
                <a:lnTo>
                  <a:pt x="47" y="325"/>
                </a:lnTo>
                <a:lnTo>
                  <a:pt x="47" y="324"/>
                </a:lnTo>
                <a:lnTo>
                  <a:pt x="46" y="324"/>
                </a:lnTo>
                <a:lnTo>
                  <a:pt x="46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4" y="324"/>
                </a:lnTo>
                <a:lnTo>
                  <a:pt x="44" y="324"/>
                </a:lnTo>
                <a:lnTo>
                  <a:pt x="43" y="324"/>
                </a:lnTo>
                <a:lnTo>
                  <a:pt x="43" y="324"/>
                </a:lnTo>
                <a:lnTo>
                  <a:pt x="42" y="324"/>
                </a:lnTo>
                <a:lnTo>
                  <a:pt x="41" y="324"/>
                </a:lnTo>
                <a:lnTo>
                  <a:pt x="41" y="323"/>
                </a:lnTo>
                <a:lnTo>
                  <a:pt x="40" y="323"/>
                </a:lnTo>
                <a:lnTo>
                  <a:pt x="39" y="322"/>
                </a:lnTo>
                <a:lnTo>
                  <a:pt x="39" y="322"/>
                </a:lnTo>
                <a:lnTo>
                  <a:pt x="38" y="321"/>
                </a:lnTo>
                <a:lnTo>
                  <a:pt x="38" y="322"/>
                </a:lnTo>
                <a:lnTo>
                  <a:pt x="37" y="322"/>
                </a:lnTo>
                <a:lnTo>
                  <a:pt x="36" y="322"/>
                </a:lnTo>
                <a:lnTo>
                  <a:pt x="36" y="322"/>
                </a:lnTo>
                <a:lnTo>
                  <a:pt x="35" y="322"/>
                </a:lnTo>
                <a:lnTo>
                  <a:pt x="35" y="322"/>
                </a:lnTo>
                <a:lnTo>
                  <a:pt x="34" y="322"/>
                </a:lnTo>
                <a:lnTo>
                  <a:pt x="34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2" y="322"/>
                </a:lnTo>
                <a:lnTo>
                  <a:pt x="32" y="323"/>
                </a:lnTo>
                <a:lnTo>
                  <a:pt x="32" y="323"/>
                </a:lnTo>
                <a:lnTo>
                  <a:pt x="32" y="324"/>
                </a:lnTo>
                <a:lnTo>
                  <a:pt x="33" y="325"/>
                </a:lnTo>
                <a:lnTo>
                  <a:pt x="34" y="325"/>
                </a:lnTo>
                <a:lnTo>
                  <a:pt x="34" y="326"/>
                </a:lnTo>
                <a:lnTo>
                  <a:pt x="34" y="327"/>
                </a:lnTo>
                <a:lnTo>
                  <a:pt x="34" y="327"/>
                </a:lnTo>
                <a:lnTo>
                  <a:pt x="34" y="328"/>
                </a:lnTo>
                <a:lnTo>
                  <a:pt x="34" y="329"/>
                </a:lnTo>
                <a:lnTo>
                  <a:pt x="34" y="329"/>
                </a:lnTo>
                <a:lnTo>
                  <a:pt x="34" y="329"/>
                </a:lnTo>
                <a:lnTo>
                  <a:pt x="34" y="329"/>
                </a:lnTo>
                <a:lnTo>
                  <a:pt x="33" y="330"/>
                </a:lnTo>
                <a:lnTo>
                  <a:pt x="33" y="330"/>
                </a:lnTo>
                <a:lnTo>
                  <a:pt x="32" y="331"/>
                </a:lnTo>
                <a:lnTo>
                  <a:pt x="31" y="332"/>
                </a:lnTo>
                <a:lnTo>
                  <a:pt x="31" y="333"/>
                </a:lnTo>
                <a:lnTo>
                  <a:pt x="31" y="334"/>
                </a:lnTo>
                <a:lnTo>
                  <a:pt x="30" y="334"/>
                </a:lnTo>
                <a:lnTo>
                  <a:pt x="29" y="334"/>
                </a:lnTo>
                <a:lnTo>
                  <a:pt x="28" y="334"/>
                </a:lnTo>
                <a:lnTo>
                  <a:pt x="28" y="334"/>
                </a:lnTo>
                <a:lnTo>
                  <a:pt x="27" y="334"/>
                </a:lnTo>
                <a:lnTo>
                  <a:pt x="26" y="334"/>
                </a:lnTo>
                <a:lnTo>
                  <a:pt x="26" y="335"/>
                </a:lnTo>
                <a:lnTo>
                  <a:pt x="26" y="335"/>
                </a:lnTo>
                <a:lnTo>
                  <a:pt x="26" y="336"/>
                </a:lnTo>
                <a:lnTo>
                  <a:pt x="27" y="336"/>
                </a:lnTo>
                <a:lnTo>
                  <a:pt x="27" y="336"/>
                </a:lnTo>
                <a:lnTo>
                  <a:pt x="28" y="336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9" y="335"/>
                </a:lnTo>
                <a:lnTo>
                  <a:pt x="29" y="336"/>
                </a:lnTo>
                <a:lnTo>
                  <a:pt x="29" y="336"/>
                </a:lnTo>
                <a:lnTo>
                  <a:pt x="30" y="337"/>
                </a:lnTo>
                <a:lnTo>
                  <a:pt x="30" y="337"/>
                </a:lnTo>
                <a:lnTo>
                  <a:pt x="31" y="337"/>
                </a:lnTo>
                <a:lnTo>
                  <a:pt x="31" y="337"/>
                </a:lnTo>
                <a:lnTo>
                  <a:pt x="31" y="337"/>
                </a:lnTo>
                <a:lnTo>
                  <a:pt x="31" y="338"/>
                </a:lnTo>
                <a:lnTo>
                  <a:pt x="31" y="338"/>
                </a:lnTo>
                <a:lnTo>
                  <a:pt x="30" y="338"/>
                </a:lnTo>
                <a:lnTo>
                  <a:pt x="30" y="338"/>
                </a:lnTo>
                <a:lnTo>
                  <a:pt x="30" y="339"/>
                </a:lnTo>
                <a:lnTo>
                  <a:pt x="30" y="339"/>
                </a:lnTo>
                <a:lnTo>
                  <a:pt x="30" y="340"/>
                </a:lnTo>
                <a:lnTo>
                  <a:pt x="30" y="341"/>
                </a:lnTo>
                <a:lnTo>
                  <a:pt x="30" y="341"/>
                </a:lnTo>
                <a:lnTo>
                  <a:pt x="30" y="342"/>
                </a:lnTo>
                <a:lnTo>
                  <a:pt x="29" y="342"/>
                </a:lnTo>
                <a:lnTo>
                  <a:pt x="28" y="342"/>
                </a:lnTo>
                <a:lnTo>
                  <a:pt x="28" y="342"/>
                </a:lnTo>
                <a:lnTo>
                  <a:pt x="28" y="343"/>
                </a:lnTo>
                <a:lnTo>
                  <a:pt x="28" y="343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7" y="344"/>
                </a:lnTo>
                <a:lnTo>
                  <a:pt x="27" y="344"/>
                </a:lnTo>
                <a:lnTo>
                  <a:pt x="27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5"/>
                </a:lnTo>
                <a:lnTo>
                  <a:pt x="26" y="347"/>
                </a:lnTo>
                <a:lnTo>
                  <a:pt x="26" y="347"/>
                </a:lnTo>
                <a:lnTo>
                  <a:pt x="26" y="348"/>
                </a:lnTo>
                <a:lnTo>
                  <a:pt x="26" y="348"/>
                </a:lnTo>
                <a:lnTo>
                  <a:pt x="27" y="348"/>
                </a:lnTo>
                <a:lnTo>
                  <a:pt x="27" y="349"/>
                </a:lnTo>
                <a:lnTo>
                  <a:pt x="27" y="349"/>
                </a:lnTo>
                <a:lnTo>
                  <a:pt x="28" y="349"/>
                </a:lnTo>
                <a:lnTo>
                  <a:pt x="28" y="348"/>
                </a:lnTo>
                <a:lnTo>
                  <a:pt x="28" y="349"/>
                </a:lnTo>
                <a:lnTo>
                  <a:pt x="29" y="349"/>
                </a:lnTo>
                <a:lnTo>
                  <a:pt x="30" y="350"/>
                </a:lnTo>
                <a:lnTo>
                  <a:pt x="31" y="350"/>
                </a:lnTo>
                <a:lnTo>
                  <a:pt x="31" y="350"/>
                </a:lnTo>
                <a:lnTo>
                  <a:pt x="32" y="350"/>
                </a:lnTo>
                <a:lnTo>
                  <a:pt x="33" y="350"/>
                </a:lnTo>
                <a:lnTo>
                  <a:pt x="33" y="350"/>
                </a:lnTo>
                <a:lnTo>
                  <a:pt x="34" y="350"/>
                </a:lnTo>
                <a:lnTo>
                  <a:pt x="34" y="349"/>
                </a:lnTo>
                <a:lnTo>
                  <a:pt x="35" y="349"/>
                </a:lnTo>
                <a:lnTo>
                  <a:pt x="36" y="349"/>
                </a:lnTo>
                <a:lnTo>
                  <a:pt x="36" y="350"/>
                </a:lnTo>
                <a:lnTo>
                  <a:pt x="37" y="350"/>
                </a:lnTo>
                <a:lnTo>
                  <a:pt x="38" y="350"/>
                </a:lnTo>
                <a:lnTo>
                  <a:pt x="38" y="350"/>
                </a:lnTo>
                <a:lnTo>
                  <a:pt x="39" y="351"/>
                </a:lnTo>
                <a:lnTo>
                  <a:pt x="40" y="351"/>
                </a:lnTo>
                <a:lnTo>
                  <a:pt x="41" y="351"/>
                </a:lnTo>
                <a:lnTo>
                  <a:pt x="42" y="350"/>
                </a:lnTo>
                <a:lnTo>
                  <a:pt x="42" y="351"/>
                </a:lnTo>
                <a:lnTo>
                  <a:pt x="43" y="350"/>
                </a:lnTo>
                <a:lnTo>
                  <a:pt x="43" y="350"/>
                </a:lnTo>
                <a:lnTo>
                  <a:pt x="44" y="349"/>
                </a:lnTo>
                <a:lnTo>
                  <a:pt x="45" y="349"/>
                </a:lnTo>
                <a:lnTo>
                  <a:pt x="45" y="349"/>
                </a:lnTo>
                <a:lnTo>
                  <a:pt x="46" y="349"/>
                </a:lnTo>
                <a:lnTo>
                  <a:pt x="46" y="349"/>
                </a:lnTo>
                <a:lnTo>
                  <a:pt x="47" y="350"/>
                </a:lnTo>
                <a:lnTo>
                  <a:pt x="47" y="350"/>
                </a:lnTo>
                <a:lnTo>
                  <a:pt x="47" y="351"/>
                </a:lnTo>
                <a:lnTo>
                  <a:pt x="47" y="351"/>
                </a:lnTo>
                <a:lnTo>
                  <a:pt x="47" y="352"/>
                </a:lnTo>
                <a:lnTo>
                  <a:pt x="46" y="352"/>
                </a:lnTo>
                <a:lnTo>
                  <a:pt x="46" y="352"/>
                </a:lnTo>
                <a:lnTo>
                  <a:pt x="45" y="353"/>
                </a:lnTo>
                <a:lnTo>
                  <a:pt x="44" y="353"/>
                </a:lnTo>
                <a:lnTo>
                  <a:pt x="43" y="354"/>
                </a:lnTo>
                <a:lnTo>
                  <a:pt x="43" y="354"/>
                </a:lnTo>
                <a:lnTo>
                  <a:pt x="42" y="354"/>
                </a:lnTo>
                <a:lnTo>
                  <a:pt x="41" y="354"/>
                </a:lnTo>
                <a:lnTo>
                  <a:pt x="40" y="354"/>
                </a:lnTo>
                <a:lnTo>
                  <a:pt x="40" y="355"/>
                </a:lnTo>
                <a:lnTo>
                  <a:pt x="39" y="355"/>
                </a:lnTo>
                <a:lnTo>
                  <a:pt x="38" y="355"/>
                </a:lnTo>
                <a:lnTo>
                  <a:pt x="36" y="355"/>
                </a:lnTo>
                <a:lnTo>
                  <a:pt x="35" y="355"/>
                </a:lnTo>
                <a:lnTo>
                  <a:pt x="34" y="355"/>
                </a:lnTo>
                <a:lnTo>
                  <a:pt x="33" y="355"/>
                </a:lnTo>
                <a:lnTo>
                  <a:pt x="32" y="356"/>
                </a:lnTo>
                <a:lnTo>
                  <a:pt x="31" y="356"/>
                </a:lnTo>
                <a:lnTo>
                  <a:pt x="31" y="356"/>
                </a:lnTo>
                <a:lnTo>
                  <a:pt x="30" y="357"/>
                </a:lnTo>
                <a:lnTo>
                  <a:pt x="29" y="358"/>
                </a:lnTo>
                <a:lnTo>
                  <a:pt x="28" y="358"/>
                </a:lnTo>
                <a:lnTo>
                  <a:pt x="28" y="359"/>
                </a:lnTo>
                <a:lnTo>
                  <a:pt x="28" y="359"/>
                </a:lnTo>
                <a:lnTo>
                  <a:pt x="28" y="360"/>
                </a:lnTo>
                <a:lnTo>
                  <a:pt x="27" y="360"/>
                </a:lnTo>
                <a:lnTo>
                  <a:pt x="27" y="360"/>
                </a:lnTo>
                <a:lnTo>
                  <a:pt x="26" y="361"/>
                </a:lnTo>
                <a:lnTo>
                  <a:pt x="26" y="361"/>
                </a:lnTo>
                <a:lnTo>
                  <a:pt x="26" y="362"/>
                </a:lnTo>
                <a:lnTo>
                  <a:pt x="26" y="362"/>
                </a:lnTo>
                <a:lnTo>
                  <a:pt x="26" y="363"/>
                </a:lnTo>
                <a:lnTo>
                  <a:pt x="25" y="363"/>
                </a:lnTo>
                <a:lnTo>
                  <a:pt x="24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5"/>
                </a:lnTo>
                <a:lnTo>
                  <a:pt x="24" y="365"/>
                </a:lnTo>
                <a:lnTo>
                  <a:pt x="24" y="365"/>
                </a:lnTo>
                <a:lnTo>
                  <a:pt x="25" y="365"/>
                </a:lnTo>
                <a:lnTo>
                  <a:pt x="25" y="366"/>
                </a:lnTo>
                <a:lnTo>
                  <a:pt x="25" y="366"/>
                </a:lnTo>
                <a:lnTo>
                  <a:pt x="25" y="367"/>
                </a:lnTo>
                <a:lnTo>
                  <a:pt x="25" y="367"/>
                </a:lnTo>
                <a:lnTo>
                  <a:pt x="24" y="368"/>
                </a:lnTo>
                <a:lnTo>
                  <a:pt x="25" y="369"/>
                </a:lnTo>
                <a:lnTo>
                  <a:pt x="25" y="369"/>
                </a:lnTo>
                <a:lnTo>
                  <a:pt x="25" y="370"/>
                </a:lnTo>
                <a:lnTo>
                  <a:pt x="25" y="370"/>
                </a:lnTo>
                <a:lnTo>
                  <a:pt x="25" y="371"/>
                </a:lnTo>
                <a:lnTo>
                  <a:pt x="26" y="371"/>
                </a:lnTo>
                <a:lnTo>
                  <a:pt x="27" y="371"/>
                </a:lnTo>
                <a:lnTo>
                  <a:pt x="27" y="372"/>
                </a:lnTo>
                <a:lnTo>
                  <a:pt x="27" y="373"/>
                </a:lnTo>
                <a:lnTo>
                  <a:pt x="27" y="373"/>
                </a:lnTo>
                <a:lnTo>
                  <a:pt x="26" y="374"/>
                </a:lnTo>
                <a:lnTo>
                  <a:pt x="26" y="374"/>
                </a:lnTo>
                <a:lnTo>
                  <a:pt x="26" y="375"/>
                </a:lnTo>
                <a:lnTo>
                  <a:pt x="26" y="375"/>
                </a:lnTo>
                <a:lnTo>
                  <a:pt x="26" y="375"/>
                </a:lnTo>
                <a:lnTo>
                  <a:pt x="26" y="376"/>
                </a:lnTo>
                <a:lnTo>
                  <a:pt x="26" y="376"/>
                </a:lnTo>
                <a:lnTo>
                  <a:pt x="25" y="377"/>
                </a:lnTo>
                <a:lnTo>
                  <a:pt x="25" y="378"/>
                </a:lnTo>
                <a:lnTo>
                  <a:pt x="24" y="378"/>
                </a:lnTo>
                <a:lnTo>
                  <a:pt x="24" y="378"/>
                </a:lnTo>
                <a:lnTo>
                  <a:pt x="25" y="378"/>
                </a:lnTo>
                <a:lnTo>
                  <a:pt x="25" y="379"/>
                </a:lnTo>
                <a:lnTo>
                  <a:pt x="25" y="379"/>
                </a:lnTo>
                <a:lnTo>
                  <a:pt x="25" y="379"/>
                </a:lnTo>
                <a:lnTo>
                  <a:pt x="25" y="380"/>
                </a:lnTo>
                <a:lnTo>
                  <a:pt x="25" y="380"/>
                </a:lnTo>
                <a:lnTo>
                  <a:pt x="24" y="381"/>
                </a:lnTo>
                <a:lnTo>
                  <a:pt x="24" y="381"/>
                </a:lnTo>
                <a:lnTo>
                  <a:pt x="25" y="381"/>
                </a:lnTo>
                <a:lnTo>
                  <a:pt x="26" y="381"/>
                </a:lnTo>
                <a:lnTo>
                  <a:pt x="26" y="382"/>
                </a:lnTo>
                <a:lnTo>
                  <a:pt x="27" y="382"/>
                </a:lnTo>
                <a:lnTo>
                  <a:pt x="27" y="383"/>
                </a:lnTo>
                <a:lnTo>
                  <a:pt x="27" y="383"/>
                </a:lnTo>
                <a:lnTo>
                  <a:pt x="27" y="384"/>
                </a:lnTo>
                <a:lnTo>
                  <a:pt x="28" y="384"/>
                </a:lnTo>
                <a:lnTo>
                  <a:pt x="28" y="384"/>
                </a:lnTo>
                <a:lnTo>
                  <a:pt x="27" y="386"/>
                </a:lnTo>
                <a:lnTo>
                  <a:pt x="26" y="386"/>
                </a:lnTo>
                <a:lnTo>
                  <a:pt x="25" y="386"/>
                </a:lnTo>
                <a:lnTo>
                  <a:pt x="25" y="386"/>
                </a:lnTo>
                <a:lnTo>
                  <a:pt x="25" y="387"/>
                </a:lnTo>
                <a:lnTo>
                  <a:pt x="26" y="387"/>
                </a:lnTo>
                <a:lnTo>
                  <a:pt x="26" y="388"/>
                </a:lnTo>
                <a:lnTo>
                  <a:pt x="27" y="388"/>
                </a:lnTo>
                <a:lnTo>
                  <a:pt x="27" y="388"/>
                </a:lnTo>
                <a:lnTo>
                  <a:pt x="27" y="389"/>
                </a:lnTo>
                <a:lnTo>
                  <a:pt x="27" y="389"/>
                </a:lnTo>
                <a:lnTo>
                  <a:pt x="26" y="390"/>
                </a:lnTo>
                <a:lnTo>
                  <a:pt x="26" y="390"/>
                </a:lnTo>
                <a:lnTo>
                  <a:pt x="26" y="391"/>
                </a:lnTo>
                <a:lnTo>
                  <a:pt x="26" y="391"/>
                </a:lnTo>
                <a:lnTo>
                  <a:pt x="27" y="391"/>
                </a:lnTo>
                <a:lnTo>
                  <a:pt x="28" y="391"/>
                </a:lnTo>
                <a:lnTo>
                  <a:pt x="28" y="392"/>
                </a:lnTo>
                <a:lnTo>
                  <a:pt x="29" y="392"/>
                </a:lnTo>
                <a:lnTo>
                  <a:pt x="30" y="392"/>
                </a:lnTo>
                <a:lnTo>
                  <a:pt x="31" y="392"/>
                </a:lnTo>
                <a:lnTo>
                  <a:pt x="31" y="392"/>
                </a:lnTo>
                <a:lnTo>
                  <a:pt x="31" y="393"/>
                </a:lnTo>
                <a:lnTo>
                  <a:pt x="31" y="393"/>
                </a:lnTo>
                <a:lnTo>
                  <a:pt x="30" y="393"/>
                </a:lnTo>
                <a:lnTo>
                  <a:pt x="29" y="394"/>
                </a:lnTo>
                <a:lnTo>
                  <a:pt x="28" y="394"/>
                </a:lnTo>
                <a:lnTo>
                  <a:pt x="28" y="394"/>
                </a:lnTo>
                <a:lnTo>
                  <a:pt x="28" y="394"/>
                </a:lnTo>
                <a:lnTo>
                  <a:pt x="28" y="394"/>
                </a:lnTo>
                <a:lnTo>
                  <a:pt x="28" y="395"/>
                </a:lnTo>
                <a:lnTo>
                  <a:pt x="28" y="395"/>
                </a:lnTo>
                <a:lnTo>
                  <a:pt x="28" y="396"/>
                </a:lnTo>
                <a:lnTo>
                  <a:pt x="28" y="396"/>
                </a:lnTo>
                <a:lnTo>
                  <a:pt x="29" y="396"/>
                </a:lnTo>
                <a:lnTo>
                  <a:pt x="29" y="396"/>
                </a:lnTo>
                <a:lnTo>
                  <a:pt x="30" y="396"/>
                </a:lnTo>
                <a:lnTo>
                  <a:pt x="30" y="396"/>
                </a:lnTo>
                <a:lnTo>
                  <a:pt x="30" y="397"/>
                </a:lnTo>
                <a:lnTo>
                  <a:pt x="30" y="397"/>
                </a:lnTo>
                <a:lnTo>
                  <a:pt x="31" y="397"/>
                </a:lnTo>
                <a:lnTo>
                  <a:pt x="31" y="398"/>
                </a:lnTo>
                <a:lnTo>
                  <a:pt x="32" y="398"/>
                </a:lnTo>
                <a:lnTo>
                  <a:pt x="34" y="399"/>
                </a:lnTo>
                <a:lnTo>
                  <a:pt x="35" y="399"/>
                </a:lnTo>
                <a:lnTo>
                  <a:pt x="35" y="400"/>
                </a:lnTo>
                <a:lnTo>
                  <a:pt x="35" y="400"/>
                </a:lnTo>
                <a:lnTo>
                  <a:pt x="34" y="400"/>
                </a:lnTo>
                <a:lnTo>
                  <a:pt x="34" y="401"/>
                </a:lnTo>
                <a:lnTo>
                  <a:pt x="34" y="401"/>
                </a:lnTo>
                <a:lnTo>
                  <a:pt x="34" y="402"/>
                </a:lnTo>
                <a:lnTo>
                  <a:pt x="34" y="402"/>
                </a:lnTo>
                <a:lnTo>
                  <a:pt x="34" y="403"/>
                </a:lnTo>
                <a:lnTo>
                  <a:pt x="33" y="403"/>
                </a:lnTo>
                <a:lnTo>
                  <a:pt x="33" y="403"/>
                </a:lnTo>
                <a:lnTo>
                  <a:pt x="33" y="404"/>
                </a:lnTo>
                <a:lnTo>
                  <a:pt x="34" y="404"/>
                </a:lnTo>
                <a:lnTo>
                  <a:pt x="34" y="404"/>
                </a:lnTo>
                <a:lnTo>
                  <a:pt x="34" y="404"/>
                </a:lnTo>
                <a:lnTo>
                  <a:pt x="35" y="404"/>
                </a:lnTo>
                <a:lnTo>
                  <a:pt x="36" y="404"/>
                </a:lnTo>
                <a:lnTo>
                  <a:pt x="37" y="404"/>
                </a:lnTo>
                <a:lnTo>
                  <a:pt x="37" y="404"/>
                </a:lnTo>
                <a:lnTo>
                  <a:pt x="38" y="404"/>
                </a:lnTo>
                <a:lnTo>
                  <a:pt x="38" y="405"/>
                </a:lnTo>
                <a:lnTo>
                  <a:pt x="38" y="405"/>
                </a:lnTo>
                <a:lnTo>
                  <a:pt x="39" y="406"/>
                </a:lnTo>
                <a:lnTo>
                  <a:pt x="39" y="406"/>
                </a:lnTo>
                <a:lnTo>
                  <a:pt x="39" y="407"/>
                </a:lnTo>
                <a:lnTo>
                  <a:pt x="39" y="408"/>
                </a:lnTo>
                <a:lnTo>
                  <a:pt x="38" y="409"/>
                </a:lnTo>
                <a:lnTo>
                  <a:pt x="38" y="410"/>
                </a:lnTo>
                <a:lnTo>
                  <a:pt x="38" y="410"/>
                </a:lnTo>
                <a:lnTo>
                  <a:pt x="38" y="411"/>
                </a:lnTo>
                <a:lnTo>
                  <a:pt x="38" y="411"/>
                </a:lnTo>
                <a:lnTo>
                  <a:pt x="38" y="412"/>
                </a:lnTo>
                <a:lnTo>
                  <a:pt x="38" y="412"/>
                </a:lnTo>
                <a:lnTo>
                  <a:pt x="38" y="412"/>
                </a:lnTo>
                <a:lnTo>
                  <a:pt x="39" y="412"/>
                </a:lnTo>
                <a:lnTo>
                  <a:pt x="40" y="413"/>
                </a:lnTo>
                <a:lnTo>
                  <a:pt x="41" y="413"/>
                </a:lnTo>
                <a:lnTo>
                  <a:pt x="42" y="412"/>
                </a:lnTo>
                <a:lnTo>
                  <a:pt x="43" y="411"/>
                </a:lnTo>
                <a:lnTo>
                  <a:pt x="44" y="411"/>
                </a:lnTo>
                <a:lnTo>
                  <a:pt x="45" y="411"/>
                </a:lnTo>
                <a:lnTo>
                  <a:pt x="45" y="410"/>
                </a:lnTo>
                <a:lnTo>
                  <a:pt x="45" y="410"/>
                </a:lnTo>
                <a:lnTo>
                  <a:pt x="46" y="410"/>
                </a:lnTo>
                <a:lnTo>
                  <a:pt x="47" y="410"/>
                </a:lnTo>
                <a:lnTo>
                  <a:pt x="48" y="410"/>
                </a:lnTo>
                <a:lnTo>
                  <a:pt x="48" y="410"/>
                </a:lnTo>
                <a:lnTo>
                  <a:pt x="48" y="410"/>
                </a:lnTo>
                <a:lnTo>
                  <a:pt x="48" y="411"/>
                </a:lnTo>
                <a:lnTo>
                  <a:pt x="48" y="411"/>
                </a:lnTo>
                <a:lnTo>
                  <a:pt x="48" y="412"/>
                </a:lnTo>
                <a:lnTo>
                  <a:pt x="48" y="412"/>
                </a:lnTo>
                <a:lnTo>
                  <a:pt x="48" y="413"/>
                </a:lnTo>
                <a:lnTo>
                  <a:pt x="48" y="413"/>
                </a:lnTo>
                <a:lnTo>
                  <a:pt x="49" y="414"/>
                </a:lnTo>
                <a:lnTo>
                  <a:pt x="49" y="414"/>
                </a:lnTo>
                <a:lnTo>
                  <a:pt x="48" y="415"/>
                </a:lnTo>
                <a:lnTo>
                  <a:pt x="48" y="415"/>
                </a:lnTo>
                <a:lnTo>
                  <a:pt x="48" y="415"/>
                </a:lnTo>
                <a:lnTo>
                  <a:pt x="48" y="416"/>
                </a:lnTo>
                <a:lnTo>
                  <a:pt x="45" y="416"/>
                </a:lnTo>
                <a:lnTo>
                  <a:pt x="45" y="416"/>
                </a:lnTo>
                <a:lnTo>
                  <a:pt x="44" y="416"/>
                </a:lnTo>
                <a:lnTo>
                  <a:pt x="43" y="416"/>
                </a:lnTo>
                <a:lnTo>
                  <a:pt x="42" y="416"/>
                </a:lnTo>
                <a:lnTo>
                  <a:pt x="41" y="416"/>
                </a:lnTo>
                <a:lnTo>
                  <a:pt x="40" y="417"/>
                </a:lnTo>
                <a:lnTo>
                  <a:pt x="40" y="417"/>
                </a:lnTo>
                <a:lnTo>
                  <a:pt x="39" y="418"/>
                </a:lnTo>
                <a:lnTo>
                  <a:pt x="38" y="418"/>
                </a:lnTo>
                <a:lnTo>
                  <a:pt x="38" y="418"/>
                </a:lnTo>
                <a:lnTo>
                  <a:pt x="38" y="418"/>
                </a:lnTo>
                <a:lnTo>
                  <a:pt x="37" y="419"/>
                </a:lnTo>
                <a:lnTo>
                  <a:pt x="37" y="420"/>
                </a:lnTo>
                <a:lnTo>
                  <a:pt x="37" y="421"/>
                </a:lnTo>
                <a:lnTo>
                  <a:pt x="36" y="421"/>
                </a:lnTo>
                <a:lnTo>
                  <a:pt x="36" y="422"/>
                </a:lnTo>
                <a:lnTo>
                  <a:pt x="36" y="422"/>
                </a:lnTo>
                <a:lnTo>
                  <a:pt x="36" y="422"/>
                </a:lnTo>
                <a:lnTo>
                  <a:pt x="36" y="423"/>
                </a:lnTo>
                <a:lnTo>
                  <a:pt x="36" y="423"/>
                </a:lnTo>
                <a:lnTo>
                  <a:pt x="36" y="425"/>
                </a:lnTo>
                <a:lnTo>
                  <a:pt x="35" y="425"/>
                </a:lnTo>
                <a:lnTo>
                  <a:pt x="35" y="426"/>
                </a:lnTo>
                <a:lnTo>
                  <a:pt x="34" y="426"/>
                </a:lnTo>
                <a:lnTo>
                  <a:pt x="34" y="426"/>
                </a:lnTo>
                <a:lnTo>
                  <a:pt x="35" y="426"/>
                </a:lnTo>
                <a:lnTo>
                  <a:pt x="36" y="427"/>
                </a:lnTo>
                <a:lnTo>
                  <a:pt x="36" y="427"/>
                </a:lnTo>
                <a:lnTo>
                  <a:pt x="37" y="427"/>
                </a:lnTo>
                <a:lnTo>
                  <a:pt x="37" y="428"/>
                </a:lnTo>
                <a:lnTo>
                  <a:pt x="37" y="428"/>
                </a:lnTo>
                <a:lnTo>
                  <a:pt x="38" y="428"/>
                </a:lnTo>
                <a:lnTo>
                  <a:pt x="38" y="428"/>
                </a:lnTo>
                <a:lnTo>
                  <a:pt x="38" y="429"/>
                </a:lnTo>
                <a:lnTo>
                  <a:pt x="38" y="429"/>
                </a:lnTo>
                <a:lnTo>
                  <a:pt x="37" y="430"/>
                </a:lnTo>
                <a:lnTo>
                  <a:pt x="37" y="431"/>
                </a:lnTo>
                <a:lnTo>
                  <a:pt x="36" y="431"/>
                </a:lnTo>
                <a:lnTo>
                  <a:pt x="35" y="432"/>
                </a:lnTo>
                <a:lnTo>
                  <a:pt x="35" y="432"/>
                </a:lnTo>
                <a:lnTo>
                  <a:pt x="34" y="432"/>
                </a:lnTo>
                <a:lnTo>
                  <a:pt x="34" y="433"/>
                </a:lnTo>
                <a:lnTo>
                  <a:pt x="35" y="433"/>
                </a:lnTo>
                <a:lnTo>
                  <a:pt x="35" y="434"/>
                </a:lnTo>
                <a:lnTo>
                  <a:pt x="35" y="434"/>
                </a:lnTo>
                <a:lnTo>
                  <a:pt x="36" y="434"/>
                </a:lnTo>
                <a:lnTo>
                  <a:pt x="36" y="434"/>
                </a:lnTo>
                <a:lnTo>
                  <a:pt x="37" y="435"/>
                </a:lnTo>
                <a:lnTo>
                  <a:pt x="37" y="435"/>
                </a:lnTo>
                <a:lnTo>
                  <a:pt x="37" y="436"/>
                </a:lnTo>
                <a:lnTo>
                  <a:pt x="37" y="436"/>
                </a:lnTo>
                <a:lnTo>
                  <a:pt x="37" y="437"/>
                </a:lnTo>
                <a:lnTo>
                  <a:pt x="37" y="437"/>
                </a:lnTo>
                <a:lnTo>
                  <a:pt x="37" y="438"/>
                </a:lnTo>
                <a:lnTo>
                  <a:pt x="36" y="438"/>
                </a:lnTo>
                <a:lnTo>
                  <a:pt x="36" y="439"/>
                </a:lnTo>
                <a:lnTo>
                  <a:pt x="36" y="439"/>
                </a:lnTo>
                <a:lnTo>
                  <a:pt x="36" y="440"/>
                </a:lnTo>
                <a:lnTo>
                  <a:pt x="36" y="440"/>
                </a:lnTo>
                <a:lnTo>
                  <a:pt x="36" y="441"/>
                </a:lnTo>
                <a:lnTo>
                  <a:pt x="36" y="441"/>
                </a:lnTo>
                <a:lnTo>
                  <a:pt x="36" y="442"/>
                </a:lnTo>
                <a:lnTo>
                  <a:pt x="35" y="442"/>
                </a:lnTo>
                <a:lnTo>
                  <a:pt x="35" y="443"/>
                </a:lnTo>
                <a:lnTo>
                  <a:pt x="36" y="443"/>
                </a:lnTo>
                <a:lnTo>
                  <a:pt x="36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5"/>
                </a:lnTo>
                <a:lnTo>
                  <a:pt x="36" y="445"/>
                </a:lnTo>
                <a:lnTo>
                  <a:pt x="37" y="445"/>
                </a:lnTo>
                <a:lnTo>
                  <a:pt x="37" y="445"/>
                </a:lnTo>
                <a:lnTo>
                  <a:pt x="37" y="446"/>
                </a:lnTo>
                <a:lnTo>
                  <a:pt x="37" y="446"/>
                </a:lnTo>
                <a:lnTo>
                  <a:pt x="38" y="447"/>
                </a:lnTo>
                <a:lnTo>
                  <a:pt x="38" y="447"/>
                </a:lnTo>
                <a:lnTo>
                  <a:pt x="36" y="449"/>
                </a:lnTo>
                <a:lnTo>
                  <a:pt x="36" y="449"/>
                </a:lnTo>
                <a:lnTo>
                  <a:pt x="35" y="450"/>
                </a:lnTo>
                <a:lnTo>
                  <a:pt x="34" y="450"/>
                </a:lnTo>
                <a:lnTo>
                  <a:pt x="34" y="450"/>
                </a:lnTo>
                <a:lnTo>
                  <a:pt x="35" y="452"/>
                </a:lnTo>
                <a:lnTo>
                  <a:pt x="35" y="452"/>
                </a:lnTo>
                <a:lnTo>
                  <a:pt x="35" y="453"/>
                </a:lnTo>
                <a:lnTo>
                  <a:pt x="35" y="453"/>
                </a:lnTo>
                <a:lnTo>
                  <a:pt x="35" y="454"/>
                </a:lnTo>
                <a:lnTo>
                  <a:pt x="34" y="455"/>
                </a:lnTo>
                <a:lnTo>
                  <a:pt x="34" y="455"/>
                </a:lnTo>
                <a:lnTo>
                  <a:pt x="34" y="455"/>
                </a:lnTo>
                <a:lnTo>
                  <a:pt x="34" y="456"/>
                </a:lnTo>
                <a:lnTo>
                  <a:pt x="34" y="456"/>
                </a:lnTo>
                <a:lnTo>
                  <a:pt x="34" y="457"/>
                </a:lnTo>
                <a:lnTo>
                  <a:pt x="34" y="457"/>
                </a:lnTo>
                <a:lnTo>
                  <a:pt x="34" y="458"/>
                </a:lnTo>
                <a:lnTo>
                  <a:pt x="34" y="458"/>
                </a:lnTo>
                <a:lnTo>
                  <a:pt x="33" y="459"/>
                </a:lnTo>
                <a:lnTo>
                  <a:pt x="33" y="459"/>
                </a:lnTo>
                <a:lnTo>
                  <a:pt x="34" y="459"/>
                </a:lnTo>
                <a:lnTo>
                  <a:pt x="34" y="459"/>
                </a:lnTo>
                <a:lnTo>
                  <a:pt x="35" y="459"/>
                </a:lnTo>
                <a:lnTo>
                  <a:pt x="36" y="459"/>
                </a:lnTo>
                <a:lnTo>
                  <a:pt x="36" y="458"/>
                </a:lnTo>
                <a:lnTo>
                  <a:pt x="36" y="458"/>
                </a:lnTo>
                <a:lnTo>
                  <a:pt x="37" y="458"/>
                </a:lnTo>
                <a:lnTo>
                  <a:pt x="37" y="457"/>
                </a:lnTo>
                <a:lnTo>
                  <a:pt x="38" y="457"/>
                </a:lnTo>
                <a:lnTo>
                  <a:pt x="38" y="458"/>
                </a:lnTo>
                <a:lnTo>
                  <a:pt x="39" y="458"/>
                </a:lnTo>
                <a:lnTo>
                  <a:pt x="39" y="458"/>
                </a:lnTo>
                <a:lnTo>
                  <a:pt x="40" y="458"/>
                </a:lnTo>
                <a:lnTo>
                  <a:pt x="41" y="458"/>
                </a:lnTo>
                <a:lnTo>
                  <a:pt x="41" y="458"/>
                </a:lnTo>
                <a:lnTo>
                  <a:pt x="42" y="458"/>
                </a:lnTo>
                <a:lnTo>
                  <a:pt x="42" y="458"/>
                </a:lnTo>
                <a:lnTo>
                  <a:pt x="43" y="458"/>
                </a:lnTo>
                <a:lnTo>
                  <a:pt x="44" y="457"/>
                </a:lnTo>
                <a:lnTo>
                  <a:pt x="45" y="456"/>
                </a:lnTo>
                <a:lnTo>
                  <a:pt x="45" y="456"/>
                </a:lnTo>
                <a:lnTo>
                  <a:pt x="47" y="456"/>
                </a:lnTo>
                <a:lnTo>
                  <a:pt x="48" y="456"/>
                </a:lnTo>
                <a:lnTo>
                  <a:pt x="48" y="456"/>
                </a:lnTo>
                <a:lnTo>
                  <a:pt x="48" y="455"/>
                </a:lnTo>
                <a:lnTo>
                  <a:pt x="49" y="455"/>
                </a:lnTo>
                <a:lnTo>
                  <a:pt x="50" y="455"/>
                </a:lnTo>
                <a:lnTo>
                  <a:pt x="50" y="455"/>
                </a:lnTo>
                <a:lnTo>
                  <a:pt x="51" y="455"/>
                </a:lnTo>
                <a:lnTo>
                  <a:pt x="52" y="455"/>
                </a:lnTo>
                <a:lnTo>
                  <a:pt x="52" y="455"/>
                </a:lnTo>
                <a:lnTo>
                  <a:pt x="53" y="455"/>
                </a:lnTo>
                <a:lnTo>
                  <a:pt x="53" y="456"/>
                </a:lnTo>
                <a:lnTo>
                  <a:pt x="53" y="456"/>
                </a:lnTo>
                <a:lnTo>
                  <a:pt x="53" y="456"/>
                </a:lnTo>
                <a:lnTo>
                  <a:pt x="53" y="457"/>
                </a:lnTo>
                <a:lnTo>
                  <a:pt x="53" y="457"/>
                </a:lnTo>
                <a:lnTo>
                  <a:pt x="53" y="458"/>
                </a:lnTo>
                <a:lnTo>
                  <a:pt x="52" y="459"/>
                </a:lnTo>
                <a:lnTo>
                  <a:pt x="52" y="459"/>
                </a:lnTo>
                <a:lnTo>
                  <a:pt x="52" y="459"/>
                </a:lnTo>
                <a:lnTo>
                  <a:pt x="52" y="460"/>
                </a:lnTo>
                <a:lnTo>
                  <a:pt x="52" y="460"/>
                </a:lnTo>
                <a:lnTo>
                  <a:pt x="52" y="461"/>
                </a:lnTo>
                <a:lnTo>
                  <a:pt x="50" y="461"/>
                </a:lnTo>
                <a:lnTo>
                  <a:pt x="49" y="462"/>
                </a:lnTo>
                <a:lnTo>
                  <a:pt x="49" y="462"/>
                </a:lnTo>
                <a:lnTo>
                  <a:pt x="48" y="462"/>
                </a:lnTo>
                <a:lnTo>
                  <a:pt x="48" y="462"/>
                </a:lnTo>
                <a:lnTo>
                  <a:pt x="47" y="462"/>
                </a:lnTo>
                <a:lnTo>
                  <a:pt x="47" y="463"/>
                </a:lnTo>
                <a:lnTo>
                  <a:pt x="47" y="463"/>
                </a:lnTo>
                <a:lnTo>
                  <a:pt x="46" y="463"/>
                </a:lnTo>
                <a:lnTo>
                  <a:pt x="45" y="464"/>
                </a:lnTo>
                <a:lnTo>
                  <a:pt x="45" y="464"/>
                </a:lnTo>
                <a:lnTo>
                  <a:pt x="45" y="465"/>
                </a:lnTo>
                <a:lnTo>
                  <a:pt x="44" y="465"/>
                </a:lnTo>
                <a:lnTo>
                  <a:pt x="44" y="465"/>
                </a:lnTo>
                <a:lnTo>
                  <a:pt x="43" y="465"/>
                </a:lnTo>
                <a:lnTo>
                  <a:pt x="43" y="465"/>
                </a:lnTo>
                <a:lnTo>
                  <a:pt x="42" y="465"/>
                </a:lnTo>
                <a:lnTo>
                  <a:pt x="42" y="465"/>
                </a:lnTo>
                <a:lnTo>
                  <a:pt x="41" y="465"/>
                </a:lnTo>
                <a:lnTo>
                  <a:pt x="41" y="465"/>
                </a:lnTo>
                <a:lnTo>
                  <a:pt x="40" y="465"/>
                </a:lnTo>
                <a:lnTo>
                  <a:pt x="40" y="465"/>
                </a:lnTo>
                <a:lnTo>
                  <a:pt x="39" y="465"/>
                </a:lnTo>
                <a:lnTo>
                  <a:pt x="39" y="465"/>
                </a:lnTo>
                <a:lnTo>
                  <a:pt x="38" y="465"/>
                </a:lnTo>
                <a:lnTo>
                  <a:pt x="38" y="466"/>
                </a:lnTo>
                <a:lnTo>
                  <a:pt x="37" y="466"/>
                </a:lnTo>
                <a:lnTo>
                  <a:pt x="37" y="466"/>
                </a:lnTo>
                <a:lnTo>
                  <a:pt x="36" y="466"/>
                </a:lnTo>
                <a:lnTo>
                  <a:pt x="36" y="466"/>
                </a:lnTo>
                <a:lnTo>
                  <a:pt x="36" y="467"/>
                </a:lnTo>
                <a:lnTo>
                  <a:pt x="36" y="467"/>
                </a:lnTo>
                <a:lnTo>
                  <a:pt x="36" y="468"/>
                </a:lnTo>
                <a:lnTo>
                  <a:pt x="35" y="468"/>
                </a:lnTo>
                <a:lnTo>
                  <a:pt x="36" y="468"/>
                </a:lnTo>
                <a:lnTo>
                  <a:pt x="36" y="469"/>
                </a:lnTo>
                <a:lnTo>
                  <a:pt x="35" y="470"/>
                </a:lnTo>
                <a:lnTo>
                  <a:pt x="34" y="470"/>
                </a:lnTo>
                <a:lnTo>
                  <a:pt x="34" y="471"/>
                </a:lnTo>
                <a:lnTo>
                  <a:pt x="34" y="471"/>
                </a:lnTo>
                <a:lnTo>
                  <a:pt x="34" y="472"/>
                </a:lnTo>
                <a:lnTo>
                  <a:pt x="34" y="473"/>
                </a:lnTo>
                <a:lnTo>
                  <a:pt x="33" y="473"/>
                </a:lnTo>
                <a:lnTo>
                  <a:pt x="33" y="473"/>
                </a:lnTo>
                <a:lnTo>
                  <a:pt x="32" y="474"/>
                </a:lnTo>
                <a:lnTo>
                  <a:pt x="31" y="475"/>
                </a:lnTo>
                <a:lnTo>
                  <a:pt x="31" y="475"/>
                </a:lnTo>
                <a:lnTo>
                  <a:pt x="31" y="475"/>
                </a:lnTo>
                <a:lnTo>
                  <a:pt x="32" y="476"/>
                </a:lnTo>
                <a:lnTo>
                  <a:pt x="32" y="476"/>
                </a:lnTo>
                <a:lnTo>
                  <a:pt x="32" y="477"/>
                </a:lnTo>
                <a:lnTo>
                  <a:pt x="33" y="478"/>
                </a:lnTo>
                <a:lnTo>
                  <a:pt x="33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9"/>
                </a:lnTo>
                <a:lnTo>
                  <a:pt x="34" y="479"/>
                </a:lnTo>
                <a:lnTo>
                  <a:pt x="34" y="480"/>
                </a:lnTo>
                <a:lnTo>
                  <a:pt x="34" y="480"/>
                </a:lnTo>
                <a:lnTo>
                  <a:pt x="34" y="481"/>
                </a:lnTo>
                <a:lnTo>
                  <a:pt x="33" y="481"/>
                </a:lnTo>
                <a:lnTo>
                  <a:pt x="33" y="481"/>
                </a:lnTo>
                <a:lnTo>
                  <a:pt x="33" y="481"/>
                </a:lnTo>
                <a:lnTo>
                  <a:pt x="33" y="482"/>
                </a:lnTo>
                <a:lnTo>
                  <a:pt x="33" y="482"/>
                </a:lnTo>
                <a:lnTo>
                  <a:pt x="33" y="483"/>
                </a:lnTo>
                <a:lnTo>
                  <a:pt x="33" y="483"/>
                </a:lnTo>
                <a:lnTo>
                  <a:pt x="32" y="483"/>
                </a:lnTo>
                <a:lnTo>
                  <a:pt x="32" y="484"/>
                </a:lnTo>
                <a:lnTo>
                  <a:pt x="33" y="484"/>
                </a:lnTo>
                <a:lnTo>
                  <a:pt x="33" y="484"/>
                </a:lnTo>
                <a:lnTo>
                  <a:pt x="34" y="484"/>
                </a:lnTo>
                <a:lnTo>
                  <a:pt x="34" y="484"/>
                </a:lnTo>
                <a:lnTo>
                  <a:pt x="34" y="485"/>
                </a:lnTo>
                <a:lnTo>
                  <a:pt x="33" y="485"/>
                </a:lnTo>
                <a:lnTo>
                  <a:pt x="34" y="485"/>
                </a:lnTo>
                <a:lnTo>
                  <a:pt x="33" y="486"/>
                </a:lnTo>
                <a:lnTo>
                  <a:pt x="33" y="486"/>
                </a:lnTo>
                <a:lnTo>
                  <a:pt x="32" y="487"/>
                </a:lnTo>
                <a:lnTo>
                  <a:pt x="33" y="487"/>
                </a:lnTo>
                <a:lnTo>
                  <a:pt x="32" y="487"/>
                </a:lnTo>
                <a:lnTo>
                  <a:pt x="32" y="488"/>
                </a:lnTo>
                <a:lnTo>
                  <a:pt x="32" y="488"/>
                </a:lnTo>
                <a:lnTo>
                  <a:pt x="32" y="489"/>
                </a:lnTo>
                <a:lnTo>
                  <a:pt x="32" y="489"/>
                </a:lnTo>
                <a:lnTo>
                  <a:pt x="31" y="489"/>
                </a:lnTo>
                <a:lnTo>
                  <a:pt x="31" y="490"/>
                </a:lnTo>
                <a:lnTo>
                  <a:pt x="31" y="490"/>
                </a:lnTo>
                <a:lnTo>
                  <a:pt x="30" y="490"/>
                </a:lnTo>
                <a:lnTo>
                  <a:pt x="30" y="491"/>
                </a:lnTo>
                <a:lnTo>
                  <a:pt x="31" y="491"/>
                </a:lnTo>
                <a:lnTo>
                  <a:pt x="32" y="491"/>
                </a:lnTo>
                <a:lnTo>
                  <a:pt x="32" y="491"/>
                </a:lnTo>
                <a:lnTo>
                  <a:pt x="33" y="491"/>
                </a:lnTo>
                <a:lnTo>
                  <a:pt x="34" y="491"/>
                </a:lnTo>
                <a:lnTo>
                  <a:pt x="34" y="491"/>
                </a:lnTo>
                <a:lnTo>
                  <a:pt x="34" y="491"/>
                </a:lnTo>
                <a:lnTo>
                  <a:pt x="34" y="492"/>
                </a:lnTo>
                <a:lnTo>
                  <a:pt x="34" y="492"/>
                </a:lnTo>
                <a:lnTo>
                  <a:pt x="34" y="494"/>
                </a:lnTo>
                <a:lnTo>
                  <a:pt x="34" y="494"/>
                </a:lnTo>
                <a:lnTo>
                  <a:pt x="33" y="495"/>
                </a:lnTo>
                <a:lnTo>
                  <a:pt x="32" y="495"/>
                </a:lnTo>
                <a:lnTo>
                  <a:pt x="32" y="496"/>
                </a:lnTo>
                <a:lnTo>
                  <a:pt x="32" y="496"/>
                </a:lnTo>
                <a:lnTo>
                  <a:pt x="33" y="497"/>
                </a:lnTo>
                <a:lnTo>
                  <a:pt x="33" y="497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5" y="497"/>
                </a:lnTo>
                <a:lnTo>
                  <a:pt x="35" y="498"/>
                </a:lnTo>
                <a:lnTo>
                  <a:pt x="35" y="498"/>
                </a:lnTo>
                <a:lnTo>
                  <a:pt x="35" y="499"/>
                </a:lnTo>
                <a:lnTo>
                  <a:pt x="35" y="500"/>
                </a:lnTo>
                <a:lnTo>
                  <a:pt x="35" y="500"/>
                </a:lnTo>
                <a:lnTo>
                  <a:pt x="35" y="501"/>
                </a:lnTo>
                <a:lnTo>
                  <a:pt x="36" y="501"/>
                </a:lnTo>
                <a:lnTo>
                  <a:pt x="36" y="501"/>
                </a:lnTo>
                <a:lnTo>
                  <a:pt x="37" y="501"/>
                </a:lnTo>
                <a:lnTo>
                  <a:pt x="37" y="501"/>
                </a:lnTo>
                <a:lnTo>
                  <a:pt x="38" y="501"/>
                </a:lnTo>
                <a:lnTo>
                  <a:pt x="39" y="500"/>
                </a:lnTo>
                <a:lnTo>
                  <a:pt x="39" y="500"/>
                </a:lnTo>
                <a:lnTo>
                  <a:pt x="40" y="500"/>
                </a:lnTo>
                <a:lnTo>
                  <a:pt x="42" y="498"/>
                </a:lnTo>
                <a:lnTo>
                  <a:pt x="42" y="498"/>
                </a:lnTo>
                <a:lnTo>
                  <a:pt x="43" y="498"/>
                </a:lnTo>
                <a:lnTo>
                  <a:pt x="43" y="498"/>
                </a:lnTo>
                <a:lnTo>
                  <a:pt x="44" y="498"/>
                </a:lnTo>
                <a:lnTo>
                  <a:pt x="45" y="498"/>
                </a:lnTo>
                <a:lnTo>
                  <a:pt x="45" y="497"/>
                </a:lnTo>
                <a:lnTo>
                  <a:pt x="45" y="497"/>
                </a:lnTo>
                <a:lnTo>
                  <a:pt x="46" y="497"/>
                </a:lnTo>
                <a:lnTo>
                  <a:pt x="47" y="497"/>
                </a:lnTo>
                <a:lnTo>
                  <a:pt x="47" y="497"/>
                </a:lnTo>
                <a:lnTo>
                  <a:pt x="48" y="496"/>
                </a:lnTo>
                <a:lnTo>
                  <a:pt x="48" y="496"/>
                </a:lnTo>
                <a:lnTo>
                  <a:pt x="48" y="496"/>
                </a:lnTo>
                <a:lnTo>
                  <a:pt x="49" y="496"/>
                </a:lnTo>
                <a:lnTo>
                  <a:pt x="49" y="496"/>
                </a:lnTo>
                <a:lnTo>
                  <a:pt x="50" y="495"/>
                </a:lnTo>
                <a:lnTo>
                  <a:pt x="51" y="495"/>
                </a:lnTo>
                <a:lnTo>
                  <a:pt x="51" y="495"/>
                </a:lnTo>
                <a:lnTo>
                  <a:pt x="52" y="494"/>
                </a:lnTo>
                <a:lnTo>
                  <a:pt x="53" y="494"/>
                </a:lnTo>
                <a:lnTo>
                  <a:pt x="53" y="494"/>
                </a:lnTo>
                <a:lnTo>
                  <a:pt x="54" y="494"/>
                </a:lnTo>
                <a:lnTo>
                  <a:pt x="54" y="494"/>
                </a:lnTo>
                <a:lnTo>
                  <a:pt x="55" y="494"/>
                </a:lnTo>
                <a:lnTo>
                  <a:pt x="55" y="493"/>
                </a:lnTo>
                <a:lnTo>
                  <a:pt x="56" y="493"/>
                </a:lnTo>
                <a:lnTo>
                  <a:pt x="56" y="493"/>
                </a:lnTo>
                <a:lnTo>
                  <a:pt x="57" y="493"/>
                </a:lnTo>
                <a:lnTo>
                  <a:pt x="57" y="492"/>
                </a:lnTo>
                <a:lnTo>
                  <a:pt x="57" y="492"/>
                </a:lnTo>
                <a:lnTo>
                  <a:pt x="58" y="492"/>
                </a:lnTo>
                <a:lnTo>
                  <a:pt x="58" y="492"/>
                </a:lnTo>
                <a:lnTo>
                  <a:pt x="59" y="492"/>
                </a:lnTo>
                <a:lnTo>
                  <a:pt x="59" y="492"/>
                </a:lnTo>
                <a:lnTo>
                  <a:pt x="59" y="493"/>
                </a:lnTo>
                <a:lnTo>
                  <a:pt x="60" y="493"/>
                </a:lnTo>
                <a:lnTo>
                  <a:pt x="60" y="493"/>
                </a:lnTo>
                <a:lnTo>
                  <a:pt x="60" y="494"/>
                </a:lnTo>
                <a:lnTo>
                  <a:pt x="60" y="494"/>
                </a:lnTo>
                <a:lnTo>
                  <a:pt x="60" y="495"/>
                </a:lnTo>
                <a:lnTo>
                  <a:pt x="60" y="495"/>
                </a:lnTo>
                <a:lnTo>
                  <a:pt x="60" y="495"/>
                </a:lnTo>
                <a:lnTo>
                  <a:pt x="60" y="495"/>
                </a:lnTo>
                <a:lnTo>
                  <a:pt x="60" y="496"/>
                </a:lnTo>
                <a:lnTo>
                  <a:pt x="60" y="496"/>
                </a:lnTo>
                <a:lnTo>
                  <a:pt x="59" y="496"/>
                </a:lnTo>
                <a:lnTo>
                  <a:pt x="59" y="497"/>
                </a:lnTo>
                <a:lnTo>
                  <a:pt x="59" y="497"/>
                </a:lnTo>
                <a:lnTo>
                  <a:pt x="59" y="497"/>
                </a:lnTo>
                <a:lnTo>
                  <a:pt x="58" y="498"/>
                </a:lnTo>
                <a:lnTo>
                  <a:pt x="58" y="498"/>
                </a:lnTo>
                <a:lnTo>
                  <a:pt x="57" y="498"/>
                </a:lnTo>
                <a:lnTo>
                  <a:pt x="57" y="499"/>
                </a:lnTo>
                <a:lnTo>
                  <a:pt x="57" y="499"/>
                </a:lnTo>
                <a:lnTo>
                  <a:pt x="56" y="499"/>
                </a:lnTo>
                <a:lnTo>
                  <a:pt x="56" y="499"/>
                </a:lnTo>
                <a:lnTo>
                  <a:pt x="55" y="499"/>
                </a:lnTo>
                <a:lnTo>
                  <a:pt x="55" y="500"/>
                </a:lnTo>
                <a:lnTo>
                  <a:pt x="55" y="500"/>
                </a:lnTo>
                <a:lnTo>
                  <a:pt x="54" y="501"/>
                </a:lnTo>
                <a:lnTo>
                  <a:pt x="54" y="501"/>
                </a:lnTo>
                <a:lnTo>
                  <a:pt x="53" y="502"/>
                </a:lnTo>
                <a:lnTo>
                  <a:pt x="53" y="502"/>
                </a:lnTo>
                <a:lnTo>
                  <a:pt x="52" y="502"/>
                </a:lnTo>
                <a:lnTo>
                  <a:pt x="51" y="503"/>
                </a:lnTo>
                <a:lnTo>
                  <a:pt x="51" y="503"/>
                </a:lnTo>
                <a:lnTo>
                  <a:pt x="51" y="504"/>
                </a:lnTo>
                <a:lnTo>
                  <a:pt x="50" y="504"/>
                </a:lnTo>
                <a:lnTo>
                  <a:pt x="50" y="504"/>
                </a:lnTo>
                <a:lnTo>
                  <a:pt x="48" y="505"/>
                </a:lnTo>
                <a:lnTo>
                  <a:pt x="48" y="505"/>
                </a:lnTo>
                <a:lnTo>
                  <a:pt x="47" y="505"/>
                </a:lnTo>
                <a:lnTo>
                  <a:pt x="46" y="505"/>
                </a:lnTo>
                <a:lnTo>
                  <a:pt x="45" y="505"/>
                </a:lnTo>
                <a:lnTo>
                  <a:pt x="44" y="505"/>
                </a:lnTo>
                <a:lnTo>
                  <a:pt x="43" y="506"/>
                </a:lnTo>
                <a:lnTo>
                  <a:pt x="43" y="506"/>
                </a:lnTo>
                <a:lnTo>
                  <a:pt x="42" y="507"/>
                </a:lnTo>
                <a:lnTo>
                  <a:pt x="42" y="507"/>
                </a:lnTo>
                <a:lnTo>
                  <a:pt x="41" y="508"/>
                </a:lnTo>
                <a:lnTo>
                  <a:pt x="41" y="508"/>
                </a:lnTo>
                <a:lnTo>
                  <a:pt x="40" y="509"/>
                </a:lnTo>
                <a:lnTo>
                  <a:pt x="40" y="509"/>
                </a:lnTo>
                <a:lnTo>
                  <a:pt x="39" y="509"/>
                </a:lnTo>
                <a:lnTo>
                  <a:pt x="39" y="510"/>
                </a:lnTo>
                <a:lnTo>
                  <a:pt x="39" y="510"/>
                </a:lnTo>
                <a:lnTo>
                  <a:pt x="40" y="510"/>
                </a:lnTo>
                <a:lnTo>
                  <a:pt x="40" y="510"/>
                </a:lnTo>
                <a:lnTo>
                  <a:pt x="41" y="510"/>
                </a:lnTo>
                <a:lnTo>
                  <a:pt x="41" y="510"/>
                </a:lnTo>
                <a:lnTo>
                  <a:pt x="42" y="510"/>
                </a:lnTo>
                <a:lnTo>
                  <a:pt x="42" y="511"/>
                </a:lnTo>
                <a:lnTo>
                  <a:pt x="42" y="512"/>
                </a:lnTo>
                <a:lnTo>
                  <a:pt x="42" y="512"/>
                </a:lnTo>
                <a:lnTo>
                  <a:pt x="42" y="512"/>
                </a:lnTo>
                <a:lnTo>
                  <a:pt x="42" y="512"/>
                </a:lnTo>
                <a:lnTo>
                  <a:pt x="43" y="512"/>
                </a:lnTo>
                <a:lnTo>
                  <a:pt x="43" y="513"/>
                </a:lnTo>
                <a:lnTo>
                  <a:pt x="43" y="514"/>
                </a:lnTo>
                <a:lnTo>
                  <a:pt x="43" y="514"/>
                </a:lnTo>
                <a:lnTo>
                  <a:pt x="42" y="514"/>
                </a:lnTo>
                <a:lnTo>
                  <a:pt x="41" y="514"/>
                </a:lnTo>
                <a:lnTo>
                  <a:pt x="41" y="514"/>
                </a:lnTo>
                <a:lnTo>
                  <a:pt x="41" y="515"/>
                </a:lnTo>
                <a:lnTo>
                  <a:pt x="41" y="515"/>
                </a:lnTo>
                <a:lnTo>
                  <a:pt x="41" y="515"/>
                </a:lnTo>
                <a:lnTo>
                  <a:pt x="42" y="515"/>
                </a:lnTo>
                <a:lnTo>
                  <a:pt x="42" y="515"/>
                </a:lnTo>
                <a:lnTo>
                  <a:pt x="42" y="516"/>
                </a:lnTo>
                <a:lnTo>
                  <a:pt x="42" y="516"/>
                </a:lnTo>
                <a:lnTo>
                  <a:pt x="42" y="516"/>
                </a:lnTo>
                <a:lnTo>
                  <a:pt x="42" y="517"/>
                </a:lnTo>
                <a:lnTo>
                  <a:pt x="41" y="518"/>
                </a:lnTo>
                <a:lnTo>
                  <a:pt x="41" y="518"/>
                </a:lnTo>
                <a:lnTo>
                  <a:pt x="40" y="519"/>
                </a:lnTo>
                <a:lnTo>
                  <a:pt x="40" y="519"/>
                </a:lnTo>
                <a:lnTo>
                  <a:pt x="40" y="519"/>
                </a:lnTo>
                <a:lnTo>
                  <a:pt x="40" y="520"/>
                </a:lnTo>
                <a:lnTo>
                  <a:pt x="40" y="521"/>
                </a:lnTo>
                <a:lnTo>
                  <a:pt x="40" y="521"/>
                </a:lnTo>
                <a:lnTo>
                  <a:pt x="40" y="523"/>
                </a:lnTo>
                <a:lnTo>
                  <a:pt x="40" y="523"/>
                </a:lnTo>
                <a:lnTo>
                  <a:pt x="40" y="524"/>
                </a:lnTo>
                <a:lnTo>
                  <a:pt x="41" y="524"/>
                </a:lnTo>
                <a:lnTo>
                  <a:pt x="42" y="524"/>
                </a:lnTo>
                <a:lnTo>
                  <a:pt x="42" y="524"/>
                </a:lnTo>
                <a:lnTo>
                  <a:pt x="43" y="524"/>
                </a:lnTo>
                <a:lnTo>
                  <a:pt x="44" y="524"/>
                </a:lnTo>
                <a:lnTo>
                  <a:pt x="44" y="524"/>
                </a:lnTo>
                <a:lnTo>
                  <a:pt x="45" y="524"/>
                </a:lnTo>
                <a:lnTo>
                  <a:pt x="46" y="524"/>
                </a:lnTo>
                <a:lnTo>
                  <a:pt x="47" y="524"/>
                </a:lnTo>
                <a:lnTo>
                  <a:pt x="48" y="525"/>
                </a:lnTo>
                <a:lnTo>
                  <a:pt x="48" y="526"/>
                </a:lnTo>
                <a:lnTo>
                  <a:pt x="48" y="526"/>
                </a:lnTo>
                <a:lnTo>
                  <a:pt x="47" y="527"/>
                </a:lnTo>
                <a:lnTo>
                  <a:pt x="47" y="527"/>
                </a:lnTo>
                <a:lnTo>
                  <a:pt x="46" y="528"/>
                </a:lnTo>
                <a:lnTo>
                  <a:pt x="45" y="529"/>
                </a:lnTo>
                <a:lnTo>
                  <a:pt x="45" y="529"/>
                </a:lnTo>
                <a:lnTo>
                  <a:pt x="44" y="530"/>
                </a:lnTo>
                <a:lnTo>
                  <a:pt x="43" y="530"/>
                </a:lnTo>
                <a:lnTo>
                  <a:pt x="43" y="530"/>
                </a:lnTo>
                <a:lnTo>
                  <a:pt x="42" y="530"/>
                </a:lnTo>
                <a:lnTo>
                  <a:pt x="42" y="531"/>
                </a:lnTo>
                <a:lnTo>
                  <a:pt x="41" y="532"/>
                </a:lnTo>
                <a:lnTo>
                  <a:pt x="41" y="532"/>
                </a:lnTo>
                <a:lnTo>
                  <a:pt x="40" y="533"/>
                </a:lnTo>
                <a:lnTo>
                  <a:pt x="39" y="533"/>
                </a:lnTo>
                <a:lnTo>
                  <a:pt x="39" y="534"/>
                </a:lnTo>
                <a:lnTo>
                  <a:pt x="39" y="534"/>
                </a:lnTo>
                <a:lnTo>
                  <a:pt x="39" y="535"/>
                </a:lnTo>
                <a:lnTo>
                  <a:pt x="38" y="535"/>
                </a:lnTo>
                <a:lnTo>
                  <a:pt x="38" y="535"/>
                </a:lnTo>
                <a:lnTo>
                  <a:pt x="38" y="535"/>
                </a:lnTo>
                <a:lnTo>
                  <a:pt x="38" y="535"/>
                </a:lnTo>
                <a:lnTo>
                  <a:pt x="38" y="535"/>
                </a:lnTo>
                <a:lnTo>
                  <a:pt x="38" y="536"/>
                </a:lnTo>
                <a:lnTo>
                  <a:pt x="38" y="536"/>
                </a:lnTo>
                <a:lnTo>
                  <a:pt x="38" y="536"/>
                </a:lnTo>
                <a:lnTo>
                  <a:pt x="39" y="537"/>
                </a:lnTo>
                <a:lnTo>
                  <a:pt x="40" y="537"/>
                </a:lnTo>
                <a:lnTo>
                  <a:pt x="40" y="537"/>
                </a:lnTo>
                <a:lnTo>
                  <a:pt x="40" y="538"/>
                </a:lnTo>
                <a:lnTo>
                  <a:pt x="40" y="538"/>
                </a:lnTo>
                <a:lnTo>
                  <a:pt x="40" y="539"/>
                </a:lnTo>
                <a:lnTo>
                  <a:pt x="40" y="539"/>
                </a:lnTo>
                <a:lnTo>
                  <a:pt x="40" y="539"/>
                </a:lnTo>
                <a:lnTo>
                  <a:pt x="39" y="539"/>
                </a:lnTo>
                <a:lnTo>
                  <a:pt x="39" y="540"/>
                </a:lnTo>
                <a:lnTo>
                  <a:pt x="37" y="541"/>
                </a:lnTo>
                <a:lnTo>
                  <a:pt x="37" y="541"/>
                </a:lnTo>
                <a:lnTo>
                  <a:pt x="37" y="542"/>
                </a:lnTo>
                <a:lnTo>
                  <a:pt x="38" y="542"/>
                </a:lnTo>
                <a:lnTo>
                  <a:pt x="38" y="543"/>
                </a:lnTo>
                <a:lnTo>
                  <a:pt x="38" y="543"/>
                </a:lnTo>
                <a:lnTo>
                  <a:pt x="39" y="542"/>
                </a:lnTo>
                <a:lnTo>
                  <a:pt x="40" y="542"/>
                </a:lnTo>
                <a:lnTo>
                  <a:pt x="40" y="543"/>
                </a:lnTo>
                <a:lnTo>
                  <a:pt x="41" y="543"/>
                </a:lnTo>
                <a:lnTo>
                  <a:pt x="41" y="544"/>
                </a:lnTo>
                <a:lnTo>
                  <a:pt x="41" y="545"/>
                </a:lnTo>
                <a:lnTo>
                  <a:pt x="42" y="545"/>
                </a:lnTo>
                <a:lnTo>
                  <a:pt x="41" y="545"/>
                </a:lnTo>
                <a:lnTo>
                  <a:pt x="41" y="545"/>
                </a:lnTo>
                <a:lnTo>
                  <a:pt x="41" y="545"/>
                </a:lnTo>
                <a:lnTo>
                  <a:pt x="40" y="545"/>
                </a:lnTo>
                <a:lnTo>
                  <a:pt x="38" y="546"/>
                </a:lnTo>
                <a:lnTo>
                  <a:pt x="37" y="546"/>
                </a:lnTo>
                <a:lnTo>
                  <a:pt x="36" y="546"/>
                </a:lnTo>
                <a:lnTo>
                  <a:pt x="36" y="546"/>
                </a:lnTo>
                <a:lnTo>
                  <a:pt x="35" y="547"/>
                </a:lnTo>
                <a:lnTo>
                  <a:pt x="35" y="547"/>
                </a:lnTo>
                <a:lnTo>
                  <a:pt x="36" y="548"/>
                </a:lnTo>
                <a:lnTo>
                  <a:pt x="37" y="548"/>
                </a:lnTo>
                <a:lnTo>
                  <a:pt x="37" y="548"/>
                </a:lnTo>
                <a:lnTo>
                  <a:pt x="38" y="548"/>
                </a:lnTo>
                <a:lnTo>
                  <a:pt x="38" y="549"/>
                </a:lnTo>
                <a:lnTo>
                  <a:pt x="37" y="550"/>
                </a:lnTo>
                <a:lnTo>
                  <a:pt x="37" y="550"/>
                </a:lnTo>
                <a:lnTo>
                  <a:pt x="37" y="551"/>
                </a:lnTo>
                <a:lnTo>
                  <a:pt x="37" y="551"/>
                </a:lnTo>
                <a:lnTo>
                  <a:pt x="38" y="551"/>
                </a:lnTo>
                <a:lnTo>
                  <a:pt x="39" y="551"/>
                </a:lnTo>
                <a:lnTo>
                  <a:pt x="39" y="551"/>
                </a:lnTo>
                <a:lnTo>
                  <a:pt x="40" y="552"/>
                </a:lnTo>
                <a:lnTo>
                  <a:pt x="40" y="552"/>
                </a:lnTo>
                <a:lnTo>
                  <a:pt x="40" y="552"/>
                </a:lnTo>
                <a:lnTo>
                  <a:pt x="40" y="553"/>
                </a:lnTo>
                <a:lnTo>
                  <a:pt x="40" y="553"/>
                </a:lnTo>
                <a:lnTo>
                  <a:pt x="40" y="554"/>
                </a:lnTo>
                <a:lnTo>
                  <a:pt x="40" y="554"/>
                </a:lnTo>
                <a:lnTo>
                  <a:pt x="39" y="555"/>
                </a:lnTo>
                <a:lnTo>
                  <a:pt x="39" y="555"/>
                </a:lnTo>
                <a:lnTo>
                  <a:pt x="39" y="555"/>
                </a:lnTo>
                <a:lnTo>
                  <a:pt x="39" y="556"/>
                </a:lnTo>
                <a:lnTo>
                  <a:pt x="39" y="556"/>
                </a:lnTo>
                <a:lnTo>
                  <a:pt x="38" y="557"/>
                </a:lnTo>
                <a:lnTo>
                  <a:pt x="38" y="558"/>
                </a:lnTo>
                <a:lnTo>
                  <a:pt x="38" y="558"/>
                </a:lnTo>
                <a:lnTo>
                  <a:pt x="38" y="561"/>
                </a:lnTo>
                <a:lnTo>
                  <a:pt x="37" y="562"/>
                </a:lnTo>
                <a:lnTo>
                  <a:pt x="37" y="563"/>
                </a:lnTo>
                <a:lnTo>
                  <a:pt x="37" y="563"/>
                </a:lnTo>
                <a:lnTo>
                  <a:pt x="38" y="563"/>
                </a:lnTo>
                <a:lnTo>
                  <a:pt x="38" y="564"/>
                </a:lnTo>
                <a:lnTo>
                  <a:pt x="39" y="564"/>
                </a:lnTo>
                <a:lnTo>
                  <a:pt x="40" y="565"/>
                </a:lnTo>
                <a:lnTo>
                  <a:pt x="40" y="565"/>
                </a:lnTo>
                <a:lnTo>
                  <a:pt x="41" y="565"/>
                </a:lnTo>
                <a:lnTo>
                  <a:pt x="41" y="565"/>
                </a:lnTo>
                <a:lnTo>
                  <a:pt x="42" y="565"/>
                </a:lnTo>
                <a:lnTo>
                  <a:pt x="42" y="566"/>
                </a:lnTo>
                <a:lnTo>
                  <a:pt x="42" y="566"/>
                </a:lnTo>
                <a:lnTo>
                  <a:pt x="42" y="567"/>
                </a:lnTo>
                <a:lnTo>
                  <a:pt x="42" y="568"/>
                </a:lnTo>
                <a:lnTo>
                  <a:pt x="42" y="569"/>
                </a:lnTo>
                <a:lnTo>
                  <a:pt x="42" y="569"/>
                </a:lnTo>
                <a:lnTo>
                  <a:pt x="42" y="569"/>
                </a:lnTo>
                <a:lnTo>
                  <a:pt x="43" y="569"/>
                </a:lnTo>
                <a:lnTo>
                  <a:pt x="43" y="570"/>
                </a:lnTo>
                <a:lnTo>
                  <a:pt x="43" y="570"/>
                </a:lnTo>
                <a:lnTo>
                  <a:pt x="43" y="571"/>
                </a:lnTo>
                <a:lnTo>
                  <a:pt x="42" y="572"/>
                </a:lnTo>
                <a:lnTo>
                  <a:pt x="42" y="572"/>
                </a:lnTo>
                <a:lnTo>
                  <a:pt x="41" y="573"/>
                </a:lnTo>
                <a:lnTo>
                  <a:pt x="41" y="573"/>
                </a:lnTo>
                <a:lnTo>
                  <a:pt x="41" y="574"/>
                </a:lnTo>
                <a:lnTo>
                  <a:pt x="40" y="574"/>
                </a:lnTo>
                <a:lnTo>
                  <a:pt x="39" y="574"/>
                </a:lnTo>
                <a:lnTo>
                  <a:pt x="39" y="574"/>
                </a:lnTo>
                <a:lnTo>
                  <a:pt x="39" y="575"/>
                </a:lnTo>
                <a:lnTo>
                  <a:pt x="39" y="575"/>
                </a:lnTo>
                <a:lnTo>
                  <a:pt x="39" y="575"/>
                </a:lnTo>
                <a:lnTo>
                  <a:pt x="40" y="575"/>
                </a:lnTo>
                <a:lnTo>
                  <a:pt x="40" y="575"/>
                </a:lnTo>
                <a:lnTo>
                  <a:pt x="41" y="575"/>
                </a:lnTo>
                <a:lnTo>
                  <a:pt x="41" y="575"/>
                </a:lnTo>
                <a:lnTo>
                  <a:pt x="41" y="575"/>
                </a:lnTo>
                <a:lnTo>
                  <a:pt x="41" y="576"/>
                </a:lnTo>
                <a:lnTo>
                  <a:pt x="41" y="576"/>
                </a:lnTo>
                <a:lnTo>
                  <a:pt x="41" y="576"/>
                </a:lnTo>
                <a:lnTo>
                  <a:pt x="40" y="577"/>
                </a:lnTo>
                <a:lnTo>
                  <a:pt x="40" y="577"/>
                </a:lnTo>
                <a:lnTo>
                  <a:pt x="40" y="577"/>
                </a:lnTo>
                <a:lnTo>
                  <a:pt x="40" y="578"/>
                </a:lnTo>
                <a:lnTo>
                  <a:pt x="39" y="578"/>
                </a:lnTo>
                <a:lnTo>
                  <a:pt x="39" y="578"/>
                </a:lnTo>
                <a:lnTo>
                  <a:pt x="38" y="578"/>
                </a:lnTo>
                <a:lnTo>
                  <a:pt x="38" y="578"/>
                </a:lnTo>
                <a:lnTo>
                  <a:pt x="37" y="579"/>
                </a:lnTo>
                <a:lnTo>
                  <a:pt x="38" y="580"/>
                </a:lnTo>
                <a:lnTo>
                  <a:pt x="40" y="580"/>
                </a:lnTo>
                <a:lnTo>
                  <a:pt x="40" y="580"/>
                </a:lnTo>
                <a:lnTo>
                  <a:pt x="41" y="580"/>
                </a:lnTo>
                <a:lnTo>
                  <a:pt x="42" y="581"/>
                </a:lnTo>
                <a:lnTo>
                  <a:pt x="43" y="581"/>
                </a:lnTo>
                <a:lnTo>
                  <a:pt x="43" y="581"/>
                </a:lnTo>
                <a:lnTo>
                  <a:pt x="44" y="581"/>
                </a:lnTo>
                <a:lnTo>
                  <a:pt x="44" y="581"/>
                </a:lnTo>
                <a:lnTo>
                  <a:pt x="44" y="582"/>
                </a:lnTo>
                <a:lnTo>
                  <a:pt x="44" y="583"/>
                </a:lnTo>
                <a:lnTo>
                  <a:pt x="45" y="583"/>
                </a:lnTo>
                <a:lnTo>
                  <a:pt x="45" y="584"/>
                </a:lnTo>
                <a:lnTo>
                  <a:pt x="45" y="584"/>
                </a:lnTo>
                <a:lnTo>
                  <a:pt x="46" y="585"/>
                </a:lnTo>
                <a:lnTo>
                  <a:pt x="47" y="585"/>
                </a:lnTo>
                <a:lnTo>
                  <a:pt x="49" y="585"/>
                </a:lnTo>
                <a:lnTo>
                  <a:pt x="49" y="585"/>
                </a:lnTo>
                <a:lnTo>
                  <a:pt x="50" y="585"/>
                </a:lnTo>
                <a:lnTo>
                  <a:pt x="51" y="585"/>
                </a:lnTo>
                <a:lnTo>
                  <a:pt x="51" y="585"/>
                </a:lnTo>
                <a:lnTo>
                  <a:pt x="51" y="585"/>
                </a:lnTo>
                <a:lnTo>
                  <a:pt x="53" y="585"/>
                </a:lnTo>
                <a:lnTo>
                  <a:pt x="53" y="585"/>
                </a:lnTo>
                <a:lnTo>
                  <a:pt x="53" y="586"/>
                </a:lnTo>
                <a:lnTo>
                  <a:pt x="53" y="587"/>
                </a:lnTo>
                <a:lnTo>
                  <a:pt x="53" y="587"/>
                </a:lnTo>
                <a:lnTo>
                  <a:pt x="53" y="588"/>
                </a:lnTo>
                <a:lnTo>
                  <a:pt x="53" y="588"/>
                </a:lnTo>
                <a:lnTo>
                  <a:pt x="53" y="588"/>
                </a:lnTo>
                <a:lnTo>
                  <a:pt x="54" y="589"/>
                </a:lnTo>
                <a:lnTo>
                  <a:pt x="55" y="589"/>
                </a:lnTo>
                <a:lnTo>
                  <a:pt x="55" y="590"/>
                </a:lnTo>
                <a:lnTo>
                  <a:pt x="55" y="590"/>
                </a:lnTo>
                <a:lnTo>
                  <a:pt x="56" y="590"/>
                </a:lnTo>
                <a:lnTo>
                  <a:pt x="56" y="590"/>
                </a:lnTo>
                <a:lnTo>
                  <a:pt x="57" y="589"/>
                </a:lnTo>
                <a:lnTo>
                  <a:pt x="57" y="589"/>
                </a:lnTo>
                <a:lnTo>
                  <a:pt x="58" y="589"/>
                </a:lnTo>
                <a:lnTo>
                  <a:pt x="58" y="589"/>
                </a:lnTo>
                <a:lnTo>
                  <a:pt x="58" y="589"/>
                </a:lnTo>
                <a:lnTo>
                  <a:pt x="59" y="590"/>
                </a:lnTo>
                <a:lnTo>
                  <a:pt x="59" y="590"/>
                </a:lnTo>
                <a:lnTo>
                  <a:pt x="59" y="591"/>
                </a:lnTo>
                <a:lnTo>
                  <a:pt x="59" y="591"/>
                </a:lnTo>
                <a:lnTo>
                  <a:pt x="58" y="592"/>
                </a:lnTo>
                <a:lnTo>
                  <a:pt x="58" y="592"/>
                </a:lnTo>
                <a:lnTo>
                  <a:pt x="58" y="593"/>
                </a:lnTo>
                <a:lnTo>
                  <a:pt x="59" y="593"/>
                </a:lnTo>
                <a:lnTo>
                  <a:pt x="60" y="594"/>
                </a:lnTo>
                <a:lnTo>
                  <a:pt x="60" y="594"/>
                </a:lnTo>
                <a:lnTo>
                  <a:pt x="61" y="594"/>
                </a:lnTo>
                <a:lnTo>
                  <a:pt x="62" y="594"/>
                </a:lnTo>
                <a:lnTo>
                  <a:pt x="62" y="595"/>
                </a:lnTo>
                <a:lnTo>
                  <a:pt x="62" y="595"/>
                </a:lnTo>
                <a:lnTo>
                  <a:pt x="62" y="595"/>
                </a:lnTo>
                <a:lnTo>
                  <a:pt x="63" y="595"/>
                </a:lnTo>
                <a:lnTo>
                  <a:pt x="63" y="595"/>
                </a:lnTo>
                <a:lnTo>
                  <a:pt x="64" y="595"/>
                </a:lnTo>
                <a:lnTo>
                  <a:pt x="65" y="595"/>
                </a:lnTo>
                <a:lnTo>
                  <a:pt x="65" y="595"/>
                </a:lnTo>
                <a:lnTo>
                  <a:pt x="66" y="595"/>
                </a:lnTo>
                <a:lnTo>
                  <a:pt x="66" y="596"/>
                </a:lnTo>
                <a:lnTo>
                  <a:pt x="65" y="597"/>
                </a:lnTo>
                <a:lnTo>
                  <a:pt x="65" y="597"/>
                </a:lnTo>
                <a:lnTo>
                  <a:pt x="66" y="598"/>
                </a:lnTo>
                <a:lnTo>
                  <a:pt x="66" y="597"/>
                </a:lnTo>
                <a:lnTo>
                  <a:pt x="67" y="597"/>
                </a:lnTo>
                <a:lnTo>
                  <a:pt x="68" y="597"/>
                </a:lnTo>
                <a:lnTo>
                  <a:pt x="68" y="598"/>
                </a:lnTo>
                <a:lnTo>
                  <a:pt x="68" y="598"/>
                </a:lnTo>
                <a:lnTo>
                  <a:pt x="68" y="598"/>
                </a:lnTo>
                <a:lnTo>
                  <a:pt x="68" y="599"/>
                </a:lnTo>
                <a:lnTo>
                  <a:pt x="68" y="600"/>
                </a:lnTo>
                <a:lnTo>
                  <a:pt x="69" y="601"/>
                </a:lnTo>
                <a:lnTo>
                  <a:pt x="69" y="601"/>
                </a:lnTo>
                <a:lnTo>
                  <a:pt x="69" y="602"/>
                </a:lnTo>
                <a:lnTo>
                  <a:pt x="69" y="602"/>
                </a:lnTo>
                <a:lnTo>
                  <a:pt x="69" y="603"/>
                </a:lnTo>
                <a:lnTo>
                  <a:pt x="70" y="603"/>
                </a:lnTo>
                <a:lnTo>
                  <a:pt x="70" y="603"/>
                </a:lnTo>
                <a:lnTo>
                  <a:pt x="70" y="604"/>
                </a:lnTo>
                <a:lnTo>
                  <a:pt x="70" y="604"/>
                </a:lnTo>
                <a:lnTo>
                  <a:pt x="70" y="604"/>
                </a:lnTo>
                <a:lnTo>
                  <a:pt x="71" y="605"/>
                </a:lnTo>
                <a:lnTo>
                  <a:pt x="71" y="605"/>
                </a:lnTo>
                <a:lnTo>
                  <a:pt x="72" y="605"/>
                </a:lnTo>
                <a:lnTo>
                  <a:pt x="72" y="605"/>
                </a:lnTo>
                <a:lnTo>
                  <a:pt x="73" y="605"/>
                </a:lnTo>
                <a:lnTo>
                  <a:pt x="74" y="605"/>
                </a:lnTo>
                <a:lnTo>
                  <a:pt x="74" y="605"/>
                </a:lnTo>
                <a:lnTo>
                  <a:pt x="74" y="605"/>
                </a:lnTo>
                <a:lnTo>
                  <a:pt x="75" y="605"/>
                </a:lnTo>
                <a:lnTo>
                  <a:pt x="74" y="606"/>
                </a:lnTo>
                <a:lnTo>
                  <a:pt x="74" y="607"/>
                </a:lnTo>
                <a:lnTo>
                  <a:pt x="74" y="607"/>
                </a:lnTo>
                <a:lnTo>
                  <a:pt x="73" y="608"/>
                </a:lnTo>
                <a:lnTo>
                  <a:pt x="73" y="608"/>
                </a:lnTo>
                <a:lnTo>
                  <a:pt x="72" y="609"/>
                </a:lnTo>
                <a:lnTo>
                  <a:pt x="72" y="610"/>
                </a:lnTo>
                <a:lnTo>
                  <a:pt x="72" y="611"/>
                </a:lnTo>
                <a:lnTo>
                  <a:pt x="72" y="611"/>
                </a:lnTo>
                <a:lnTo>
                  <a:pt x="71" y="612"/>
                </a:lnTo>
                <a:lnTo>
                  <a:pt x="70" y="612"/>
                </a:lnTo>
                <a:lnTo>
                  <a:pt x="69" y="612"/>
                </a:lnTo>
                <a:lnTo>
                  <a:pt x="69" y="613"/>
                </a:lnTo>
                <a:lnTo>
                  <a:pt x="68" y="613"/>
                </a:lnTo>
                <a:lnTo>
                  <a:pt x="68" y="614"/>
                </a:lnTo>
                <a:lnTo>
                  <a:pt x="67" y="614"/>
                </a:lnTo>
                <a:lnTo>
                  <a:pt x="67" y="614"/>
                </a:lnTo>
                <a:lnTo>
                  <a:pt x="66" y="614"/>
                </a:lnTo>
                <a:lnTo>
                  <a:pt x="65" y="614"/>
                </a:lnTo>
                <a:lnTo>
                  <a:pt x="65" y="613"/>
                </a:lnTo>
                <a:lnTo>
                  <a:pt x="65" y="613"/>
                </a:lnTo>
                <a:lnTo>
                  <a:pt x="64" y="613"/>
                </a:lnTo>
                <a:lnTo>
                  <a:pt x="64" y="611"/>
                </a:lnTo>
                <a:lnTo>
                  <a:pt x="64" y="611"/>
                </a:lnTo>
                <a:lnTo>
                  <a:pt x="64" y="611"/>
                </a:lnTo>
                <a:lnTo>
                  <a:pt x="63" y="612"/>
                </a:lnTo>
                <a:lnTo>
                  <a:pt x="63" y="612"/>
                </a:lnTo>
                <a:lnTo>
                  <a:pt x="63" y="613"/>
                </a:lnTo>
                <a:lnTo>
                  <a:pt x="63" y="613"/>
                </a:lnTo>
                <a:lnTo>
                  <a:pt x="64" y="613"/>
                </a:lnTo>
                <a:lnTo>
                  <a:pt x="64" y="613"/>
                </a:lnTo>
                <a:lnTo>
                  <a:pt x="65" y="614"/>
                </a:lnTo>
                <a:lnTo>
                  <a:pt x="65" y="614"/>
                </a:lnTo>
                <a:lnTo>
                  <a:pt x="65" y="615"/>
                </a:lnTo>
                <a:lnTo>
                  <a:pt x="64" y="615"/>
                </a:lnTo>
                <a:lnTo>
                  <a:pt x="64" y="615"/>
                </a:lnTo>
                <a:lnTo>
                  <a:pt x="63" y="616"/>
                </a:lnTo>
                <a:lnTo>
                  <a:pt x="63" y="617"/>
                </a:lnTo>
                <a:lnTo>
                  <a:pt x="63" y="618"/>
                </a:lnTo>
                <a:lnTo>
                  <a:pt x="64" y="618"/>
                </a:lnTo>
                <a:lnTo>
                  <a:pt x="64" y="619"/>
                </a:lnTo>
                <a:lnTo>
                  <a:pt x="65" y="619"/>
                </a:lnTo>
                <a:lnTo>
                  <a:pt x="65" y="619"/>
                </a:lnTo>
                <a:lnTo>
                  <a:pt x="66" y="620"/>
                </a:lnTo>
                <a:lnTo>
                  <a:pt x="66" y="621"/>
                </a:lnTo>
                <a:lnTo>
                  <a:pt x="65" y="621"/>
                </a:lnTo>
                <a:lnTo>
                  <a:pt x="65" y="621"/>
                </a:lnTo>
                <a:lnTo>
                  <a:pt x="65" y="622"/>
                </a:lnTo>
                <a:lnTo>
                  <a:pt x="65" y="622"/>
                </a:lnTo>
                <a:lnTo>
                  <a:pt x="64" y="622"/>
                </a:lnTo>
                <a:lnTo>
                  <a:pt x="65" y="623"/>
                </a:lnTo>
                <a:lnTo>
                  <a:pt x="65" y="623"/>
                </a:lnTo>
                <a:lnTo>
                  <a:pt x="66" y="624"/>
                </a:lnTo>
                <a:lnTo>
                  <a:pt x="67" y="624"/>
                </a:lnTo>
                <a:lnTo>
                  <a:pt x="67" y="624"/>
                </a:lnTo>
                <a:lnTo>
                  <a:pt x="67" y="624"/>
                </a:lnTo>
                <a:lnTo>
                  <a:pt x="67" y="625"/>
                </a:lnTo>
                <a:lnTo>
                  <a:pt x="68" y="625"/>
                </a:lnTo>
                <a:lnTo>
                  <a:pt x="67" y="625"/>
                </a:lnTo>
                <a:lnTo>
                  <a:pt x="67" y="626"/>
                </a:lnTo>
                <a:lnTo>
                  <a:pt x="67" y="626"/>
                </a:lnTo>
                <a:lnTo>
                  <a:pt x="66" y="625"/>
                </a:lnTo>
                <a:lnTo>
                  <a:pt x="66" y="625"/>
                </a:lnTo>
                <a:lnTo>
                  <a:pt x="65" y="625"/>
                </a:lnTo>
                <a:lnTo>
                  <a:pt x="65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7"/>
                </a:lnTo>
                <a:lnTo>
                  <a:pt x="65" y="627"/>
                </a:lnTo>
                <a:lnTo>
                  <a:pt x="65" y="627"/>
                </a:lnTo>
                <a:lnTo>
                  <a:pt x="66" y="627"/>
                </a:lnTo>
                <a:lnTo>
                  <a:pt x="66" y="627"/>
                </a:lnTo>
                <a:lnTo>
                  <a:pt x="67" y="628"/>
                </a:lnTo>
                <a:lnTo>
                  <a:pt x="67" y="628"/>
                </a:lnTo>
                <a:lnTo>
                  <a:pt x="66" y="629"/>
                </a:lnTo>
                <a:lnTo>
                  <a:pt x="66" y="630"/>
                </a:lnTo>
                <a:lnTo>
                  <a:pt x="66" y="630"/>
                </a:lnTo>
                <a:lnTo>
                  <a:pt x="66" y="630"/>
                </a:lnTo>
                <a:lnTo>
                  <a:pt x="65" y="631"/>
                </a:lnTo>
                <a:lnTo>
                  <a:pt x="65" y="631"/>
                </a:lnTo>
                <a:lnTo>
                  <a:pt x="65" y="631"/>
                </a:lnTo>
                <a:lnTo>
                  <a:pt x="65" y="632"/>
                </a:lnTo>
                <a:lnTo>
                  <a:pt x="66" y="632"/>
                </a:lnTo>
                <a:lnTo>
                  <a:pt x="66" y="632"/>
                </a:lnTo>
                <a:lnTo>
                  <a:pt x="66" y="632"/>
                </a:lnTo>
                <a:lnTo>
                  <a:pt x="66" y="633"/>
                </a:lnTo>
                <a:lnTo>
                  <a:pt x="67" y="633"/>
                </a:lnTo>
                <a:lnTo>
                  <a:pt x="67" y="634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6"/>
                </a:lnTo>
                <a:lnTo>
                  <a:pt x="66" y="636"/>
                </a:lnTo>
                <a:lnTo>
                  <a:pt x="66" y="636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5" y="638"/>
                </a:lnTo>
                <a:lnTo>
                  <a:pt x="64" y="638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3" y="637"/>
                </a:lnTo>
                <a:lnTo>
                  <a:pt x="63" y="637"/>
                </a:lnTo>
                <a:lnTo>
                  <a:pt x="63" y="638"/>
                </a:lnTo>
                <a:lnTo>
                  <a:pt x="62" y="638"/>
                </a:lnTo>
                <a:lnTo>
                  <a:pt x="62" y="638"/>
                </a:lnTo>
                <a:lnTo>
                  <a:pt x="62" y="639"/>
                </a:lnTo>
                <a:lnTo>
                  <a:pt x="62" y="639"/>
                </a:lnTo>
                <a:lnTo>
                  <a:pt x="62" y="640"/>
                </a:lnTo>
                <a:lnTo>
                  <a:pt x="62" y="640"/>
                </a:lnTo>
                <a:lnTo>
                  <a:pt x="62" y="640"/>
                </a:lnTo>
                <a:lnTo>
                  <a:pt x="63" y="641"/>
                </a:lnTo>
                <a:lnTo>
                  <a:pt x="63" y="641"/>
                </a:lnTo>
                <a:lnTo>
                  <a:pt x="64" y="641"/>
                </a:lnTo>
                <a:lnTo>
                  <a:pt x="64" y="642"/>
                </a:lnTo>
                <a:lnTo>
                  <a:pt x="64" y="642"/>
                </a:lnTo>
                <a:lnTo>
                  <a:pt x="65" y="642"/>
                </a:lnTo>
                <a:lnTo>
                  <a:pt x="65" y="643"/>
                </a:lnTo>
                <a:lnTo>
                  <a:pt x="65" y="644"/>
                </a:lnTo>
                <a:lnTo>
                  <a:pt x="64" y="645"/>
                </a:lnTo>
                <a:lnTo>
                  <a:pt x="64" y="645"/>
                </a:lnTo>
                <a:lnTo>
                  <a:pt x="63" y="645"/>
                </a:lnTo>
                <a:lnTo>
                  <a:pt x="63" y="645"/>
                </a:lnTo>
                <a:lnTo>
                  <a:pt x="64" y="646"/>
                </a:lnTo>
                <a:lnTo>
                  <a:pt x="64" y="646"/>
                </a:lnTo>
                <a:lnTo>
                  <a:pt x="64" y="646"/>
                </a:lnTo>
                <a:lnTo>
                  <a:pt x="64" y="647"/>
                </a:lnTo>
                <a:lnTo>
                  <a:pt x="64" y="647"/>
                </a:lnTo>
                <a:lnTo>
                  <a:pt x="64" y="648"/>
                </a:lnTo>
                <a:lnTo>
                  <a:pt x="64" y="648"/>
                </a:lnTo>
                <a:lnTo>
                  <a:pt x="64" y="649"/>
                </a:lnTo>
                <a:lnTo>
                  <a:pt x="63" y="649"/>
                </a:lnTo>
                <a:lnTo>
                  <a:pt x="64" y="649"/>
                </a:lnTo>
                <a:lnTo>
                  <a:pt x="64" y="649"/>
                </a:lnTo>
                <a:lnTo>
                  <a:pt x="64" y="650"/>
                </a:lnTo>
                <a:lnTo>
                  <a:pt x="64" y="651"/>
                </a:lnTo>
                <a:lnTo>
                  <a:pt x="64" y="651"/>
                </a:lnTo>
                <a:lnTo>
                  <a:pt x="63" y="652"/>
                </a:lnTo>
                <a:lnTo>
                  <a:pt x="63" y="653"/>
                </a:lnTo>
                <a:lnTo>
                  <a:pt x="63" y="653"/>
                </a:lnTo>
                <a:lnTo>
                  <a:pt x="62" y="653"/>
                </a:lnTo>
                <a:lnTo>
                  <a:pt x="62" y="654"/>
                </a:lnTo>
                <a:lnTo>
                  <a:pt x="62" y="654"/>
                </a:lnTo>
                <a:lnTo>
                  <a:pt x="61" y="654"/>
                </a:lnTo>
                <a:lnTo>
                  <a:pt x="59" y="655"/>
                </a:lnTo>
                <a:lnTo>
                  <a:pt x="59" y="655"/>
                </a:lnTo>
                <a:lnTo>
                  <a:pt x="59" y="656"/>
                </a:lnTo>
                <a:lnTo>
                  <a:pt x="60" y="656"/>
                </a:lnTo>
                <a:lnTo>
                  <a:pt x="60" y="656"/>
                </a:lnTo>
                <a:lnTo>
                  <a:pt x="60" y="656"/>
                </a:lnTo>
                <a:lnTo>
                  <a:pt x="61" y="657"/>
                </a:lnTo>
                <a:lnTo>
                  <a:pt x="61" y="658"/>
                </a:lnTo>
                <a:lnTo>
                  <a:pt x="61" y="658"/>
                </a:lnTo>
                <a:lnTo>
                  <a:pt x="61" y="659"/>
                </a:lnTo>
                <a:lnTo>
                  <a:pt x="61" y="659"/>
                </a:lnTo>
                <a:lnTo>
                  <a:pt x="61" y="660"/>
                </a:lnTo>
                <a:lnTo>
                  <a:pt x="61" y="660"/>
                </a:lnTo>
                <a:lnTo>
                  <a:pt x="62" y="661"/>
                </a:lnTo>
                <a:lnTo>
                  <a:pt x="63" y="661"/>
                </a:lnTo>
                <a:lnTo>
                  <a:pt x="63" y="661"/>
                </a:lnTo>
                <a:lnTo>
                  <a:pt x="63" y="661"/>
                </a:lnTo>
                <a:lnTo>
                  <a:pt x="64" y="662"/>
                </a:lnTo>
                <a:lnTo>
                  <a:pt x="64" y="662"/>
                </a:lnTo>
                <a:lnTo>
                  <a:pt x="65" y="662"/>
                </a:lnTo>
                <a:lnTo>
                  <a:pt x="65" y="663"/>
                </a:lnTo>
                <a:lnTo>
                  <a:pt x="64" y="664"/>
                </a:lnTo>
                <a:lnTo>
                  <a:pt x="64" y="664"/>
                </a:lnTo>
                <a:lnTo>
                  <a:pt x="64" y="665"/>
                </a:lnTo>
                <a:lnTo>
                  <a:pt x="64" y="665"/>
                </a:lnTo>
                <a:lnTo>
                  <a:pt x="64" y="665"/>
                </a:lnTo>
                <a:lnTo>
                  <a:pt x="65" y="665"/>
                </a:lnTo>
                <a:lnTo>
                  <a:pt x="65" y="665"/>
                </a:lnTo>
                <a:lnTo>
                  <a:pt x="66" y="665"/>
                </a:lnTo>
                <a:lnTo>
                  <a:pt x="66" y="666"/>
                </a:lnTo>
                <a:lnTo>
                  <a:pt x="66" y="666"/>
                </a:lnTo>
                <a:lnTo>
                  <a:pt x="66" y="666"/>
                </a:lnTo>
                <a:lnTo>
                  <a:pt x="67" y="667"/>
                </a:lnTo>
                <a:lnTo>
                  <a:pt x="68" y="667"/>
                </a:lnTo>
                <a:lnTo>
                  <a:pt x="68" y="667"/>
                </a:lnTo>
                <a:lnTo>
                  <a:pt x="68" y="668"/>
                </a:lnTo>
                <a:lnTo>
                  <a:pt x="68" y="668"/>
                </a:lnTo>
                <a:lnTo>
                  <a:pt x="68" y="669"/>
                </a:lnTo>
                <a:lnTo>
                  <a:pt x="68" y="670"/>
                </a:lnTo>
                <a:lnTo>
                  <a:pt x="68" y="670"/>
                </a:lnTo>
                <a:lnTo>
                  <a:pt x="68" y="671"/>
                </a:lnTo>
                <a:lnTo>
                  <a:pt x="68" y="671"/>
                </a:lnTo>
                <a:lnTo>
                  <a:pt x="68" y="672"/>
                </a:lnTo>
                <a:lnTo>
                  <a:pt x="68" y="672"/>
                </a:lnTo>
                <a:lnTo>
                  <a:pt x="68" y="672"/>
                </a:lnTo>
                <a:lnTo>
                  <a:pt x="67" y="672"/>
                </a:lnTo>
                <a:lnTo>
                  <a:pt x="68" y="673"/>
                </a:lnTo>
                <a:lnTo>
                  <a:pt x="68" y="675"/>
                </a:lnTo>
                <a:lnTo>
                  <a:pt x="68" y="676"/>
                </a:lnTo>
                <a:lnTo>
                  <a:pt x="68" y="676"/>
                </a:lnTo>
                <a:lnTo>
                  <a:pt x="68" y="676"/>
                </a:lnTo>
                <a:lnTo>
                  <a:pt x="68" y="677"/>
                </a:lnTo>
                <a:lnTo>
                  <a:pt x="67" y="677"/>
                </a:lnTo>
                <a:lnTo>
                  <a:pt x="66" y="678"/>
                </a:lnTo>
                <a:lnTo>
                  <a:pt x="66" y="678"/>
                </a:lnTo>
                <a:lnTo>
                  <a:pt x="65" y="678"/>
                </a:lnTo>
                <a:lnTo>
                  <a:pt x="65" y="679"/>
                </a:lnTo>
                <a:lnTo>
                  <a:pt x="65" y="679"/>
                </a:lnTo>
                <a:lnTo>
                  <a:pt x="64" y="680"/>
                </a:lnTo>
                <a:lnTo>
                  <a:pt x="63" y="680"/>
                </a:lnTo>
                <a:lnTo>
                  <a:pt x="63" y="681"/>
                </a:lnTo>
                <a:lnTo>
                  <a:pt x="63" y="681"/>
                </a:lnTo>
                <a:lnTo>
                  <a:pt x="63" y="682"/>
                </a:lnTo>
                <a:lnTo>
                  <a:pt x="63" y="683"/>
                </a:lnTo>
                <a:lnTo>
                  <a:pt x="62" y="683"/>
                </a:lnTo>
                <a:lnTo>
                  <a:pt x="62" y="684"/>
                </a:lnTo>
                <a:lnTo>
                  <a:pt x="62" y="684"/>
                </a:lnTo>
                <a:lnTo>
                  <a:pt x="62" y="684"/>
                </a:lnTo>
                <a:lnTo>
                  <a:pt x="61" y="685"/>
                </a:lnTo>
                <a:lnTo>
                  <a:pt x="60" y="685"/>
                </a:lnTo>
                <a:lnTo>
                  <a:pt x="59" y="686"/>
                </a:lnTo>
                <a:lnTo>
                  <a:pt x="59" y="686"/>
                </a:lnTo>
                <a:lnTo>
                  <a:pt x="60" y="687"/>
                </a:lnTo>
                <a:lnTo>
                  <a:pt x="60" y="687"/>
                </a:lnTo>
                <a:lnTo>
                  <a:pt x="60" y="688"/>
                </a:lnTo>
                <a:lnTo>
                  <a:pt x="60" y="688"/>
                </a:lnTo>
                <a:lnTo>
                  <a:pt x="60" y="689"/>
                </a:lnTo>
                <a:lnTo>
                  <a:pt x="60" y="689"/>
                </a:lnTo>
                <a:lnTo>
                  <a:pt x="59" y="690"/>
                </a:lnTo>
                <a:lnTo>
                  <a:pt x="59" y="690"/>
                </a:lnTo>
                <a:lnTo>
                  <a:pt x="58" y="691"/>
                </a:lnTo>
                <a:lnTo>
                  <a:pt x="58" y="691"/>
                </a:lnTo>
                <a:lnTo>
                  <a:pt x="57" y="691"/>
                </a:lnTo>
                <a:lnTo>
                  <a:pt x="57" y="691"/>
                </a:lnTo>
                <a:lnTo>
                  <a:pt x="57" y="691"/>
                </a:lnTo>
                <a:lnTo>
                  <a:pt x="57" y="692"/>
                </a:lnTo>
                <a:lnTo>
                  <a:pt x="56" y="692"/>
                </a:lnTo>
                <a:lnTo>
                  <a:pt x="55" y="692"/>
                </a:lnTo>
                <a:lnTo>
                  <a:pt x="55" y="692"/>
                </a:lnTo>
                <a:lnTo>
                  <a:pt x="55" y="693"/>
                </a:lnTo>
                <a:lnTo>
                  <a:pt x="55" y="693"/>
                </a:lnTo>
                <a:lnTo>
                  <a:pt x="54" y="693"/>
                </a:lnTo>
                <a:lnTo>
                  <a:pt x="53" y="693"/>
                </a:lnTo>
                <a:lnTo>
                  <a:pt x="53" y="693"/>
                </a:lnTo>
                <a:lnTo>
                  <a:pt x="52" y="693"/>
                </a:lnTo>
                <a:lnTo>
                  <a:pt x="52" y="693"/>
                </a:lnTo>
                <a:lnTo>
                  <a:pt x="52" y="694"/>
                </a:lnTo>
                <a:lnTo>
                  <a:pt x="53" y="694"/>
                </a:lnTo>
                <a:lnTo>
                  <a:pt x="53" y="694"/>
                </a:lnTo>
                <a:lnTo>
                  <a:pt x="54" y="695"/>
                </a:lnTo>
                <a:lnTo>
                  <a:pt x="55" y="695"/>
                </a:lnTo>
                <a:lnTo>
                  <a:pt x="55" y="695"/>
                </a:lnTo>
                <a:lnTo>
                  <a:pt x="55" y="696"/>
                </a:lnTo>
                <a:lnTo>
                  <a:pt x="55" y="696"/>
                </a:lnTo>
                <a:lnTo>
                  <a:pt x="55" y="697"/>
                </a:lnTo>
                <a:lnTo>
                  <a:pt x="55" y="697"/>
                </a:lnTo>
                <a:lnTo>
                  <a:pt x="55" y="698"/>
                </a:lnTo>
                <a:lnTo>
                  <a:pt x="55" y="698"/>
                </a:lnTo>
                <a:lnTo>
                  <a:pt x="56" y="698"/>
                </a:lnTo>
                <a:lnTo>
                  <a:pt x="57" y="698"/>
                </a:lnTo>
                <a:lnTo>
                  <a:pt x="57" y="698"/>
                </a:lnTo>
                <a:lnTo>
                  <a:pt x="57" y="699"/>
                </a:lnTo>
                <a:lnTo>
                  <a:pt x="57" y="700"/>
                </a:lnTo>
                <a:lnTo>
                  <a:pt x="57" y="700"/>
                </a:lnTo>
                <a:lnTo>
                  <a:pt x="57" y="700"/>
                </a:lnTo>
                <a:lnTo>
                  <a:pt x="58" y="700"/>
                </a:lnTo>
                <a:lnTo>
                  <a:pt x="58" y="700"/>
                </a:lnTo>
                <a:lnTo>
                  <a:pt x="58" y="700"/>
                </a:lnTo>
                <a:lnTo>
                  <a:pt x="59" y="700"/>
                </a:lnTo>
                <a:lnTo>
                  <a:pt x="59" y="699"/>
                </a:lnTo>
                <a:lnTo>
                  <a:pt x="59" y="699"/>
                </a:lnTo>
                <a:lnTo>
                  <a:pt x="59" y="698"/>
                </a:lnTo>
                <a:lnTo>
                  <a:pt x="59" y="698"/>
                </a:lnTo>
                <a:lnTo>
                  <a:pt x="59" y="697"/>
                </a:lnTo>
                <a:lnTo>
                  <a:pt x="60" y="697"/>
                </a:lnTo>
                <a:lnTo>
                  <a:pt x="60" y="697"/>
                </a:lnTo>
                <a:lnTo>
                  <a:pt x="60" y="697"/>
                </a:lnTo>
                <a:lnTo>
                  <a:pt x="60" y="696"/>
                </a:lnTo>
                <a:lnTo>
                  <a:pt x="61" y="696"/>
                </a:lnTo>
                <a:lnTo>
                  <a:pt x="61" y="696"/>
                </a:lnTo>
                <a:lnTo>
                  <a:pt x="60" y="696"/>
                </a:lnTo>
                <a:lnTo>
                  <a:pt x="60" y="695"/>
                </a:lnTo>
                <a:lnTo>
                  <a:pt x="61" y="695"/>
                </a:lnTo>
                <a:lnTo>
                  <a:pt x="61" y="695"/>
                </a:lnTo>
                <a:lnTo>
                  <a:pt x="61" y="695"/>
                </a:lnTo>
                <a:lnTo>
                  <a:pt x="61" y="694"/>
                </a:lnTo>
                <a:lnTo>
                  <a:pt x="62" y="694"/>
                </a:lnTo>
                <a:lnTo>
                  <a:pt x="62" y="694"/>
                </a:lnTo>
                <a:lnTo>
                  <a:pt x="62" y="693"/>
                </a:lnTo>
                <a:lnTo>
                  <a:pt x="63" y="693"/>
                </a:lnTo>
                <a:lnTo>
                  <a:pt x="63" y="693"/>
                </a:lnTo>
                <a:lnTo>
                  <a:pt x="64" y="693"/>
                </a:lnTo>
                <a:lnTo>
                  <a:pt x="65" y="693"/>
                </a:lnTo>
                <a:lnTo>
                  <a:pt x="65" y="693"/>
                </a:lnTo>
                <a:lnTo>
                  <a:pt x="65" y="694"/>
                </a:lnTo>
                <a:lnTo>
                  <a:pt x="66" y="694"/>
                </a:lnTo>
                <a:lnTo>
                  <a:pt x="66" y="693"/>
                </a:lnTo>
                <a:lnTo>
                  <a:pt x="66" y="693"/>
                </a:lnTo>
                <a:lnTo>
                  <a:pt x="67" y="693"/>
                </a:lnTo>
                <a:lnTo>
                  <a:pt x="67" y="693"/>
                </a:lnTo>
                <a:lnTo>
                  <a:pt x="67" y="692"/>
                </a:lnTo>
                <a:lnTo>
                  <a:pt x="67" y="692"/>
                </a:lnTo>
                <a:lnTo>
                  <a:pt x="67" y="692"/>
                </a:lnTo>
                <a:lnTo>
                  <a:pt x="67" y="691"/>
                </a:lnTo>
                <a:lnTo>
                  <a:pt x="68" y="691"/>
                </a:lnTo>
                <a:lnTo>
                  <a:pt x="68" y="691"/>
                </a:lnTo>
                <a:lnTo>
                  <a:pt x="67" y="691"/>
                </a:lnTo>
                <a:lnTo>
                  <a:pt x="68" y="690"/>
                </a:lnTo>
                <a:lnTo>
                  <a:pt x="68" y="690"/>
                </a:lnTo>
                <a:lnTo>
                  <a:pt x="68" y="690"/>
                </a:lnTo>
                <a:lnTo>
                  <a:pt x="68" y="689"/>
                </a:lnTo>
                <a:lnTo>
                  <a:pt x="68" y="689"/>
                </a:lnTo>
                <a:lnTo>
                  <a:pt x="68" y="688"/>
                </a:lnTo>
                <a:lnTo>
                  <a:pt x="68" y="688"/>
                </a:lnTo>
                <a:lnTo>
                  <a:pt x="68" y="688"/>
                </a:lnTo>
                <a:lnTo>
                  <a:pt x="68" y="687"/>
                </a:lnTo>
                <a:lnTo>
                  <a:pt x="69" y="687"/>
                </a:lnTo>
                <a:lnTo>
                  <a:pt x="69" y="687"/>
                </a:lnTo>
                <a:lnTo>
                  <a:pt x="69" y="687"/>
                </a:lnTo>
                <a:lnTo>
                  <a:pt x="70" y="687"/>
                </a:lnTo>
                <a:lnTo>
                  <a:pt x="70" y="687"/>
                </a:lnTo>
                <a:lnTo>
                  <a:pt x="71" y="686"/>
                </a:lnTo>
                <a:lnTo>
                  <a:pt x="71" y="686"/>
                </a:lnTo>
                <a:lnTo>
                  <a:pt x="72" y="686"/>
                </a:lnTo>
                <a:lnTo>
                  <a:pt x="72" y="686"/>
                </a:lnTo>
                <a:lnTo>
                  <a:pt x="73" y="686"/>
                </a:lnTo>
                <a:lnTo>
                  <a:pt x="73" y="686"/>
                </a:lnTo>
                <a:lnTo>
                  <a:pt x="74" y="686"/>
                </a:lnTo>
                <a:lnTo>
                  <a:pt x="74" y="687"/>
                </a:lnTo>
                <a:lnTo>
                  <a:pt x="75" y="687"/>
                </a:lnTo>
                <a:lnTo>
                  <a:pt x="75" y="687"/>
                </a:lnTo>
                <a:lnTo>
                  <a:pt x="76" y="687"/>
                </a:lnTo>
                <a:lnTo>
                  <a:pt x="76" y="688"/>
                </a:lnTo>
                <a:lnTo>
                  <a:pt x="76" y="688"/>
                </a:lnTo>
                <a:lnTo>
                  <a:pt x="77" y="688"/>
                </a:lnTo>
                <a:lnTo>
                  <a:pt x="77" y="688"/>
                </a:lnTo>
                <a:lnTo>
                  <a:pt x="78" y="689"/>
                </a:lnTo>
                <a:lnTo>
                  <a:pt x="78" y="689"/>
                </a:lnTo>
                <a:lnTo>
                  <a:pt x="78" y="689"/>
                </a:lnTo>
                <a:lnTo>
                  <a:pt x="79" y="689"/>
                </a:lnTo>
                <a:lnTo>
                  <a:pt x="79" y="688"/>
                </a:lnTo>
                <a:lnTo>
                  <a:pt x="79" y="688"/>
                </a:lnTo>
                <a:lnTo>
                  <a:pt x="79" y="688"/>
                </a:lnTo>
                <a:lnTo>
                  <a:pt x="79" y="687"/>
                </a:lnTo>
                <a:lnTo>
                  <a:pt x="79" y="687"/>
                </a:lnTo>
                <a:lnTo>
                  <a:pt x="80" y="687"/>
                </a:lnTo>
                <a:lnTo>
                  <a:pt x="80" y="687"/>
                </a:lnTo>
                <a:lnTo>
                  <a:pt x="81" y="687"/>
                </a:lnTo>
                <a:lnTo>
                  <a:pt x="81" y="687"/>
                </a:lnTo>
                <a:lnTo>
                  <a:pt x="81" y="686"/>
                </a:lnTo>
                <a:lnTo>
                  <a:pt x="81" y="687"/>
                </a:lnTo>
                <a:lnTo>
                  <a:pt x="82" y="686"/>
                </a:lnTo>
                <a:lnTo>
                  <a:pt x="82" y="686"/>
                </a:lnTo>
                <a:lnTo>
                  <a:pt x="82" y="686"/>
                </a:lnTo>
                <a:lnTo>
                  <a:pt x="82" y="685"/>
                </a:lnTo>
                <a:lnTo>
                  <a:pt x="82" y="685"/>
                </a:lnTo>
                <a:lnTo>
                  <a:pt x="82" y="685"/>
                </a:lnTo>
                <a:lnTo>
                  <a:pt x="83" y="685"/>
                </a:lnTo>
                <a:lnTo>
                  <a:pt x="83" y="685"/>
                </a:lnTo>
                <a:lnTo>
                  <a:pt x="84" y="684"/>
                </a:lnTo>
                <a:lnTo>
                  <a:pt x="84" y="684"/>
                </a:lnTo>
                <a:lnTo>
                  <a:pt x="85" y="685"/>
                </a:lnTo>
                <a:lnTo>
                  <a:pt x="85" y="685"/>
                </a:lnTo>
                <a:lnTo>
                  <a:pt x="86" y="685"/>
                </a:lnTo>
                <a:lnTo>
                  <a:pt x="86" y="685"/>
                </a:lnTo>
                <a:lnTo>
                  <a:pt x="87" y="685"/>
                </a:lnTo>
                <a:lnTo>
                  <a:pt x="87" y="684"/>
                </a:lnTo>
                <a:lnTo>
                  <a:pt x="87" y="684"/>
                </a:lnTo>
                <a:lnTo>
                  <a:pt x="88" y="684"/>
                </a:lnTo>
                <a:lnTo>
                  <a:pt x="88" y="685"/>
                </a:lnTo>
                <a:lnTo>
                  <a:pt x="88" y="685"/>
                </a:lnTo>
                <a:lnTo>
                  <a:pt x="88" y="685"/>
                </a:lnTo>
                <a:lnTo>
                  <a:pt x="89" y="685"/>
                </a:lnTo>
                <a:lnTo>
                  <a:pt x="89" y="685"/>
                </a:lnTo>
                <a:lnTo>
                  <a:pt x="90" y="685"/>
                </a:lnTo>
                <a:lnTo>
                  <a:pt x="90" y="685"/>
                </a:lnTo>
                <a:lnTo>
                  <a:pt x="90" y="685"/>
                </a:lnTo>
                <a:lnTo>
                  <a:pt x="91" y="685"/>
                </a:lnTo>
                <a:lnTo>
                  <a:pt x="91" y="685"/>
                </a:lnTo>
                <a:lnTo>
                  <a:pt x="91" y="685"/>
                </a:lnTo>
                <a:lnTo>
                  <a:pt x="91" y="685"/>
                </a:lnTo>
                <a:lnTo>
                  <a:pt x="92" y="685"/>
                </a:lnTo>
                <a:lnTo>
                  <a:pt x="92" y="685"/>
                </a:lnTo>
                <a:lnTo>
                  <a:pt x="92" y="685"/>
                </a:lnTo>
                <a:lnTo>
                  <a:pt x="93" y="685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4" y="684"/>
                </a:lnTo>
                <a:lnTo>
                  <a:pt x="93" y="684"/>
                </a:lnTo>
                <a:lnTo>
                  <a:pt x="93" y="684"/>
                </a:lnTo>
                <a:lnTo>
                  <a:pt x="94" y="684"/>
                </a:lnTo>
                <a:lnTo>
                  <a:pt x="94" y="684"/>
                </a:lnTo>
                <a:lnTo>
                  <a:pt x="94" y="683"/>
                </a:lnTo>
                <a:lnTo>
                  <a:pt x="94" y="683"/>
                </a:lnTo>
                <a:lnTo>
                  <a:pt x="94" y="683"/>
                </a:lnTo>
                <a:lnTo>
                  <a:pt x="94" y="683"/>
                </a:lnTo>
                <a:lnTo>
                  <a:pt x="95" y="683"/>
                </a:lnTo>
                <a:lnTo>
                  <a:pt x="95" y="682"/>
                </a:lnTo>
                <a:lnTo>
                  <a:pt x="95" y="682"/>
                </a:lnTo>
                <a:lnTo>
                  <a:pt x="96" y="682"/>
                </a:lnTo>
                <a:lnTo>
                  <a:pt x="96" y="682"/>
                </a:lnTo>
                <a:lnTo>
                  <a:pt x="97" y="682"/>
                </a:lnTo>
                <a:lnTo>
                  <a:pt x="97" y="682"/>
                </a:lnTo>
                <a:lnTo>
                  <a:pt x="97" y="681"/>
                </a:lnTo>
                <a:lnTo>
                  <a:pt x="97" y="682"/>
                </a:lnTo>
                <a:lnTo>
                  <a:pt x="98" y="682"/>
                </a:lnTo>
                <a:lnTo>
                  <a:pt x="98" y="681"/>
                </a:lnTo>
                <a:lnTo>
                  <a:pt x="98" y="681"/>
                </a:lnTo>
                <a:lnTo>
                  <a:pt x="99" y="681"/>
                </a:lnTo>
                <a:lnTo>
                  <a:pt x="99" y="681"/>
                </a:lnTo>
                <a:lnTo>
                  <a:pt x="99" y="680"/>
                </a:lnTo>
                <a:lnTo>
                  <a:pt x="99" y="680"/>
                </a:lnTo>
                <a:lnTo>
                  <a:pt x="99" y="679"/>
                </a:lnTo>
                <a:lnTo>
                  <a:pt x="100" y="679"/>
                </a:lnTo>
                <a:lnTo>
                  <a:pt x="100" y="678"/>
                </a:lnTo>
                <a:lnTo>
                  <a:pt x="100" y="678"/>
                </a:lnTo>
                <a:lnTo>
                  <a:pt x="100" y="677"/>
                </a:lnTo>
                <a:lnTo>
                  <a:pt x="101" y="677"/>
                </a:lnTo>
                <a:lnTo>
                  <a:pt x="101" y="677"/>
                </a:lnTo>
                <a:lnTo>
                  <a:pt x="100" y="677"/>
                </a:lnTo>
                <a:lnTo>
                  <a:pt x="100" y="676"/>
                </a:lnTo>
                <a:lnTo>
                  <a:pt x="100" y="676"/>
                </a:lnTo>
                <a:lnTo>
                  <a:pt x="100" y="676"/>
                </a:lnTo>
                <a:lnTo>
                  <a:pt x="100" y="675"/>
                </a:lnTo>
                <a:lnTo>
                  <a:pt x="101" y="675"/>
                </a:lnTo>
                <a:lnTo>
                  <a:pt x="101" y="675"/>
                </a:lnTo>
                <a:lnTo>
                  <a:pt x="102" y="675"/>
                </a:lnTo>
                <a:lnTo>
                  <a:pt x="102" y="674"/>
                </a:lnTo>
                <a:lnTo>
                  <a:pt x="102" y="674"/>
                </a:lnTo>
                <a:lnTo>
                  <a:pt x="102" y="675"/>
                </a:lnTo>
                <a:lnTo>
                  <a:pt x="102" y="675"/>
                </a:lnTo>
                <a:lnTo>
                  <a:pt x="102" y="675"/>
                </a:lnTo>
                <a:lnTo>
                  <a:pt x="103" y="675"/>
                </a:lnTo>
                <a:lnTo>
                  <a:pt x="103" y="675"/>
                </a:lnTo>
                <a:lnTo>
                  <a:pt x="104" y="675"/>
                </a:lnTo>
                <a:lnTo>
                  <a:pt x="104" y="674"/>
                </a:lnTo>
                <a:lnTo>
                  <a:pt x="104" y="674"/>
                </a:lnTo>
                <a:lnTo>
                  <a:pt x="104" y="674"/>
                </a:lnTo>
                <a:lnTo>
                  <a:pt x="105" y="674"/>
                </a:lnTo>
                <a:lnTo>
                  <a:pt x="106" y="672"/>
                </a:lnTo>
                <a:lnTo>
                  <a:pt x="105" y="672"/>
                </a:lnTo>
                <a:lnTo>
                  <a:pt x="105" y="672"/>
                </a:lnTo>
                <a:lnTo>
                  <a:pt x="106" y="672"/>
                </a:lnTo>
                <a:lnTo>
                  <a:pt x="106" y="672"/>
                </a:lnTo>
                <a:lnTo>
                  <a:pt x="106" y="672"/>
                </a:lnTo>
                <a:lnTo>
                  <a:pt x="106" y="672"/>
                </a:lnTo>
                <a:lnTo>
                  <a:pt x="107" y="671"/>
                </a:lnTo>
                <a:lnTo>
                  <a:pt x="107" y="670"/>
                </a:lnTo>
                <a:lnTo>
                  <a:pt x="108" y="670"/>
                </a:lnTo>
                <a:lnTo>
                  <a:pt x="108" y="670"/>
                </a:lnTo>
                <a:lnTo>
                  <a:pt x="108" y="670"/>
                </a:lnTo>
                <a:lnTo>
                  <a:pt x="108" y="669"/>
                </a:lnTo>
                <a:lnTo>
                  <a:pt x="109" y="669"/>
                </a:lnTo>
                <a:lnTo>
                  <a:pt x="109" y="669"/>
                </a:lnTo>
                <a:lnTo>
                  <a:pt x="109" y="668"/>
                </a:lnTo>
                <a:lnTo>
                  <a:pt x="110" y="668"/>
                </a:lnTo>
                <a:lnTo>
                  <a:pt x="110" y="667"/>
                </a:lnTo>
                <a:lnTo>
                  <a:pt x="110" y="666"/>
                </a:lnTo>
                <a:lnTo>
                  <a:pt x="111" y="666"/>
                </a:lnTo>
                <a:lnTo>
                  <a:pt x="111" y="667"/>
                </a:lnTo>
                <a:lnTo>
                  <a:pt x="111" y="666"/>
                </a:lnTo>
                <a:lnTo>
                  <a:pt x="112" y="666"/>
                </a:lnTo>
                <a:lnTo>
                  <a:pt x="112" y="666"/>
                </a:lnTo>
                <a:lnTo>
                  <a:pt x="113" y="666"/>
                </a:lnTo>
                <a:lnTo>
                  <a:pt x="113" y="666"/>
                </a:lnTo>
                <a:lnTo>
                  <a:pt x="113" y="666"/>
                </a:lnTo>
                <a:lnTo>
                  <a:pt x="114" y="666"/>
                </a:lnTo>
                <a:lnTo>
                  <a:pt x="114" y="666"/>
                </a:lnTo>
                <a:lnTo>
                  <a:pt x="114" y="667"/>
                </a:lnTo>
                <a:lnTo>
                  <a:pt x="114" y="667"/>
                </a:lnTo>
                <a:lnTo>
                  <a:pt x="114" y="667"/>
                </a:lnTo>
                <a:lnTo>
                  <a:pt x="114" y="668"/>
                </a:lnTo>
                <a:lnTo>
                  <a:pt x="115" y="667"/>
                </a:lnTo>
                <a:lnTo>
                  <a:pt x="115" y="668"/>
                </a:lnTo>
                <a:lnTo>
                  <a:pt x="115" y="667"/>
                </a:lnTo>
                <a:lnTo>
                  <a:pt x="116" y="667"/>
                </a:lnTo>
                <a:lnTo>
                  <a:pt x="116" y="667"/>
                </a:lnTo>
                <a:lnTo>
                  <a:pt x="117" y="667"/>
                </a:lnTo>
                <a:lnTo>
                  <a:pt x="117" y="667"/>
                </a:lnTo>
                <a:lnTo>
                  <a:pt x="118" y="668"/>
                </a:lnTo>
                <a:lnTo>
                  <a:pt x="118" y="668"/>
                </a:lnTo>
                <a:lnTo>
                  <a:pt x="118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7"/>
                </a:lnTo>
                <a:lnTo>
                  <a:pt x="120" y="667"/>
                </a:lnTo>
                <a:lnTo>
                  <a:pt x="120" y="667"/>
                </a:lnTo>
                <a:lnTo>
                  <a:pt x="121" y="667"/>
                </a:lnTo>
                <a:lnTo>
                  <a:pt x="121" y="668"/>
                </a:lnTo>
                <a:lnTo>
                  <a:pt x="121" y="668"/>
                </a:lnTo>
                <a:lnTo>
                  <a:pt x="121" y="667"/>
                </a:lnTo>
                <a:lnTo>
                  <a:pt x="122" y="667"/>
                </a:lnTo>
                <a:lnTo>
                  <a:pt x="122" y="666"/>
                </a:lnTo>
                <a:lnTo>
                  <a:pt x="122" y="666"/>
                </a:lnTo>
                <a:lnTo>
                  <a:pt x="122" y="666"/>
                </a:lnTo>
                <a:lnTo>
                  <a:pt x="123" y="666"/>
                </a:lnTo>
                <a:lnTo>
                  <a:pt x="123" y="665"/>
                </a:lnTo>
                <a:lnTo>
                  <a:pt x="123" y="665"/>
                </a:lnTo>
                <a:lnTo>
                  <a:pt x="124" y="665"/>
                </a:lnTo>
                <a:lnTo>
                  <a:pt x="124" y="664"/>
                </a:lnTo>
                <a:lnTo>
                  <a:pt x="124" y="664"/>
                </a:lnTo>
                <a:lnTo>
                  <a:pt x="125" y="664"/>
                </a:lnTo>
                <a:lnTo>
                  <a:pt x="125" y="665"/>
                </a:lnTo>
                <a:lnTo>
                  <a:pt x="125" y="665"/>
                </a:lnTo>
                <a:lnTo>
                  <a:pt x="125" y="665"/>
                </a:lnTo>
                <a:lnTo>
                  <a:pt x="125" y="665"/>
                </a:lnTo>
                <a:lnTo>
                  <a:pt x="126" y="665"/>
                </a:lnTo>
                <a:lnTo>
                  <a:pt x="126" y="664"/>
                </a:lnTo>
                <a:lnTo>
                  <a:pt x="127" y="664"/>
                </a:lnTo>
                <a:lnTo>
                  <a:pt x="127" y="664"/>
                </a:lnTo>
                <a:lnTo>
                  <a:pt x="127" y="664"/>
                </a:lnTo>
                <a:lnTo>
                  <a:pt x="127" y="664"/>
                </a:lnTo>
                <a:lnTo>
                  <a:pt x="128" y="664"/>
                </a:lnTo>
                <a:lnTo>
                  <a:pt x="128" y="663"/>
                </a:lnTo>
                <a:lnTo>
                  <a:pt x="129" y="663"/>
                </a:lnTo>
                <a:lnTo>
                  <a:pt x="129" y="662"/>
                </a:lnTo>
                <a:lnTo>
                  <a:pt x="129" y="662"/>
                </a:lnTo>
                <a:lnTo>
                  <a:pt x="130" y="661"/>
                </a:lnTo>
                <a:lnTo>
                  <a:pt x="130" y="661"/>
                </a:lnTo>
                <a:lnTo>
                  <a:pt x="130" y="661"/>
                </a:lnTo>
                <a:lnTo>
                  <a:pt x="130" y="661"/>
                </a:lnTo>
                <a:lnTo>
                  <a:pt x="130" y="661"/>
                </a:lnTo>
                <a:lnTo>
                  <a:pt x="130" y="660"/>
                </a:lnTo>
                <a:lnTo>
                  <a:pt x="130" y="660"/>
                </a:lnTo>
                <a:lnTo>
                  <a:pt x="130" y="660"/>
                </a:lnTo>
                <a:lnTo>
                  <a:pt x="131" y="660"/>
                </a:lnTo>
                <a:lnTo>
                  <a:pt x="131" y="659"/>
                </a:lnTo>
                <a:lnTo>
                  <a:pt x="131" y="660"/>
                </a:lnTo>
                <a:lnTo>
                  <a:pt x="132" y="660"/>
                </a:lnTo>
                <a:lnTo>
                  <a:pt x="132" y="660"/>
                </a:lnTo>
                <a:lnTo>
                  <a:pt x="132" y="659"/>
                </a:lnTo>
                <a:lnTo>
                  <a:pt x="132" y="659"/>
                </a:lnTo>
                <a:lnTo>
                  <a:pt x="132" y="659"/>
                </a:lnTo>
                <a:lnTo>
                  <a:pt x="132" y="658"/>
                </a:lnTo>
                <a:lnTo>
                  <a:pt x="132" y="658"/>
                </a:lnTo>
                <a:lnTo>
                  <a:pt x="133" y="658"/>
                </a:lnTo>
                <a:lnTo>
                  <a:pt x="133" y="658"/>
                </a:lnTo>
                <a:lnTo>
                  <a:pt x="134" y="658"/>
                </a:lnTo>
                <a:lnTo>
                  <a:pt x="134" y="658"/>
                </a:lnTo>
                <a:lnTo>
                  <a:pt x="135" y="658"/>
                </a:lnTo>
                <a:lnTo>
                  <a:pt x="135" y="657"/>
                </a:lnTo>
                <a:lnTo>
                  <a:pt x="136" y="657"/>
                </a:lnTo>
                <a:lnTo>
                  <a:pt x="136" y="657"/>
                </a:lnTo>
                <a:lnTo>
                  <a:pt x="136" y="656"/>
                </a:lnTo>
                <a:lnTo>
                  <a:pt x="137" y="656"/>
                </a:lnTo>
                <a:lnTo>
                  <a:pt x="137" y="656"/>
                </a:lnTo>
                <a:lnTo>
                  <a:pt x="136" y="656"/>
                </a:lnTo>
                <a:lnTo>
                  <a:pt x="136" y="655"/>
                </a:lnTo>
                <a:lnTo>
                  <a:pt x="137" y="655"/>
                </a:lnTo>
                <a:lnTo>
                  <a:pt x="137" y="656"/>
                </a:lnTo>
                <a:lnTo>
                  <a:pt x="137" y="656"/>
                </a:lnTo>
                <a:lnTo>
                  <a:pt x="137" y="655"/>
                </a:lnTo>
                <a:lnTo>
                  <a:pt x="137" y="655"/>
                </a:lnTo>
                <a:lnTo>
                  <a:pt x="137" y="655"/>
                </a:lnTo>
                <a:lnTo>
                  <a:pt x="138" y="655"/>
                </a:lnTo>
                <a:lnTo>
                  <a:pt x="138" y="655"/>
                </a:lnTo>
                <a:lnTo>
                  <a:pt x="139" y="655"/>
                </a:lnTo>
                <a:lnTo>
                  <a:pt x="139" y="655"/>
                </a:lnTo>
                <a:lnTo>
                  <a:pt x="139" y="655"/>
                </a:lnTo>
                <a:lnTo>
                  <a:pt x="139" y="654"/>
                </a:lnTo>
                <a:lnTo>
                  <a:pt x="139" y="654"/>
                </a:lnTo>
                <a:lnTo>
                  <a:pt x="139" y="653"/>
                </a:lnTo>
                <a:lnTo>
                  <a:pt x="140" y="653"/>
                </a:lnTo>
                <a:lnTo>
                  <a:pt x="140" y="652"/>
                </a:lnTo>
                <a:lnTo>
                  <a:pt x="140" y="652"/>
                </a:lnTo>
                <a:lnTo>
                  <a:pt x="140" y="651"/>
                </a:lnTo>
                <a:lnTo>
                  <a:pt x="141" y="652"/>
                </a:lnTo>
                <a:lnTo>
                  <a:pt x="141" y="652"/>
                </a:lnTo>
                <a:lnTo>
                  <a:pt x="142" y="651"/>
                </a:lnTo>
                <a:lnTo>
                  <a:pt x="142" y="651"/>
                </a:lnTo>
                <a:lnTo>
                  <a:pt x="142" y="650"/>
                </a:lnTo>
                <a:lnTo>
                  <a:pt x="142" y="650"/>
                </a:lnTo>
                <a:lnTo>
                  <a:pt x="143" y="650"/>
                </a:lnTo>
                <a:lnTo>
                  <a:pt x="143" y="650"/>
                </a:lnTo>
                <a:lnTo>
                  <a:pt x="143" y="650"/>
                </a:lnTo>
                <a:lnTo>
                  <a:pt x="144" y="650"/>
                </a:lnTo>
                <a:lnTo>
                  <a:pt x="144" y="650"/>
                </a:lnTo>
                <a:lnTo>
                  <a:pt x="144" y="649"/>
                </a:lnTo>
                <a:lnTo>
                  <a:pt x="145" y="649"/>
                </a:lnTo>
                <a:lnTo>
                  <a:pt x="145" y="648"/>
                </a:lnTo>
                <a:lnTo>
                  <a:pt x="146" y="648"/>
                </a:lnTo>
                <a:lnTo>
                  <a:pt x="146" y="648"/>
                </a:lnTo>
                <a:lnTo>
                  <a:pt x="146" y="647"/>
                </a:lnTo>
                <a:lnTo>
                  <a:pt x="147" y="647"/>
                </a:lnTo>
                <a:lnTo>
                  <a:pt x="147" y="647"/>
                </a:lnTo>
                <a:lnTo>
                  <a:pt x="148" y="646"/>
                </a:lnTo>
                <a:lnTo>
                  <a:pt x="148" y="646"/>
                </a:lnTo>
                <a:lnTo>
                  <a:pt x="148" y="646"/>
                </a:lnTo>
                <a:lnTo>
                  <a:pt x="148" y="646"/>
                </a:lnTo>
                <a:lnTo>
                  <a:pt x="149" y="646"/>
                </a:lnTo>
                <a:lnTo>
                  <a:pt x="149" y="646"/>
                </a:lnTo>
                <a:lnTo>
                  <a:pt x="149" y="646"/>
                </a:lnTo>
                <a:lnTo>
                  <a:pt x="149" y="646"/>
                </a:lnTo>
                <a:lnTo>
                  <a:pt x="150" y="646"/>
                </a:lnTo>
                <a:lnTo>
                  <a:pt x="150" y="646"/>
                </a:lnTo>
                <a:lnTo>
                  <a:pt x="150" y="645"/>
                </a:lnTo>
                <a:lnTo>
                  <a:pt x="151" y="645"/>
                </a:lnTo>
                <a:lnTo>
                  <a:pt x="152" y="645"/>
                </a:lnTo>
                <a:lnTo>
                  <a:pt x="152" y="645"/>
                </a:lnTo>
                <a:lnTo>
                  <a:pt x="151" y="645"/>
                </a:lnTo>
                <a:lnTo>
                  <a:pt x="152" y="646"/>
                </a:lnTo>
                <a:lnTo>
                  <a:pt x="153" y="646"/>
                </a:lnTo>
                <a:lnTo>
                  <a:pt x="154" y="646"/>
                </a:lnTo>
                <a:lnTo>
                  <a:pt x="154" y="646"/>
                </a:lnTo>
                <a:lnTo>
                  <a:pt x="154" y="646"/>
                </a:lnTo>
                <a:lnTo>
                  <a:pt x="155" y="646"/>
                </a:lnTo>
                <a:lnTo>
                  <a:pt x="155" y="646"/>
                </a:lnTo>
                <a:lnTo>
                  <a:pt x="156" y="646"/>
                </a:lnTo>
                <a:lnTo>
                  <a:pt x="156" y="646"/>
                </a:lnTo>
                <a:lnTo>
                  <a:pt x="157" y="646"/>
                </a:lnTo>
                <a:lnTo>
                  <a:pt x="157" y="646"/>
                </a:lnTo>
                <a:lnTo>
                  <a:pt x="158" y="647"/>
                </a:lnTo>
                <a:lnTo>
                  <a:pt x="159" y="647"/>
                </a:lnTo>
                <a:lnTo>
                  <a:pt x="159" y="647"/>
                </a:lnTo>
                <a:lnTo>
                  <a:pt x="159" y="647"/>
                </a:lnTo>
                <a:lnTo>
                  <a:pt x="159" y="646"/>
                </a:lnTo>
                <a:lnTo>
                  <a:pt x="159" y="646"/>
                </a:lnTo>
                <a:lnTo>
                  <a:pt x="160" y="646"/>
                </a:lnTo>
                <a:lnTo>
                  <a:pt x="160" y="646"/>
                </a:lnTo>
                <a:lnTo>
                  <a:pt x="161" y="646"/>
                </a:lnTo>
                <a:lnTo>
                  <a:pt x="161" y="645"/>
                </a:lnTo>
                <a:lnTo>
                  <a:pt x="161" y="645"/>
                </a:lnTo>
                <a:lnTo>
                  <a:pt x="162" y="645"/>
                </a:lnTo>
                <a:lnTo>
                  <a:pt x="162" y="644"/>
                </a:lnTo>
                <a:lnTo>
                  <a:pt x="162" y="644"/>
                </a:lnTo>
                <a:lnTo>
                  <a:pt x="162" y="643"/>
                </a:lnTo>
                <a:lnTo>
                  <a:pt x="163" y="643"/>
                </a:lnTo>
                <a:lnTo>
                  <a:pt x="163" y="642"/>
                </a:lnTo>
                <a:lnTo>
                  <a:pt x="163" y="641"/>
                </a:lnTo>
                <a:lnTo>
                  <a:pt x="163" y="641"/>
                </a:lnTo>
                <a:lnTo>
                  <a:pt x="164" y="640"/>
                </a:lnTo>
                <a:lnTo>
                  <a:pt x="164" y="641"/>
                </a:lnTo>
                <a:lnTo>
                  <a:pt x="164" y="641"/>
                </a:lnTo>
                <a:lnTo>
                  <a:pt x="164" y="640"/>
                </a:lnTo>
                <a:lnTo>
                  <a:pt x="165" y="640"/>
                </a:lnTo>
                <a:lnTo>
                  <a:pt x="165" y="640"/>
                </a:lnTo>
                <a:lnTo>
                  <a:pt x="165" y="639"/>
                </a:lnTo>
                <a:lnTo>
                  <a:pt x="165" y="639"/>
                </a:lnTo>
                <a:lnTo>
                  <a:pt x="165" y="639"/>
                </a:lnTo>
                <a:lnTo>
                  <a:pt x="169" y="638"/>
                </a:lnTo>
                <a:lnTo>
                  <a:pt x="169" y="638"/>
                </a:lnTo>
                <a:lnTo>
                  <a:pt x="169" y="638"/>
                </a:lnTo>
                <a:lnTo>
                  <a:pt x="169" y="637"/>
                </a:lnTo>
                <a:lnTo>
                  <a:pt x="170" y="637"/>
                </a:lnTo>
                <a:lnTo>
                  <a:pt x="170" y="637"/>
                </a:lnTo>
                <a:lnTo>
                  <a:pt x="171" y="637"/>
                </a:lnTo>
                <a:lnTo>
                  <a:pt x="170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5"/>
                </a:lnTo>
                <a:lnTo>
                  <a:pt x="172" y="635"/>
                </a:lnTo>
                <a:lnTo>
                  <a:pt x="172" y="635"/>
                </a:lnTo>
                <a:lnTo>
                  <a:pt x="172" y="635"/>
                </a:lnTo>
                <a:lnTo>
                  <a:pt x="173" y="635"/>
                </a:lnTo>
                <a:lnTo>
                  <a:pt x="173" y="635"/>
                </a:lnTo>
                <a:lnTo>
                  <a:pt x="173" y="635"/>
                </a:lnTo>
                <a:lnTo>
                  <a:pt x="174" y="634"/>
                </a:lnTo>
                <a:lnTo>
                  <a:pt x="174" y="635"/>
                </a:lnTo>
                <a:lnTo>
                  <a:pt x="174" y="634"/>
                </a:lnTo>
                <a:lnTo>
                  <a:pt x="175" y="634"/>
                </a:lnTo>
                <a:lnTo>
                  <a:pt x="175" y="634"/>
                </a:lnTo>
                <a:lnTo>
                  <a:pt x="176" y="634"/>
                </a:lnTo>
                <a:lnTo>
                  <a:pt x="176" y="633"/>
                </a:lnTo>
                <a:lnTo>
                  <a:pt x="177" y="633"/>
                </a:lnTo>
                <a:lnTo>
                  <a:pt x="177" y="633"/>
                </a:lnTo>
                <a:lnTo>
                  <a:pt x="178" y="633"/>
                </a:lnTo>
                <a:lnTo>
                  <a:pt x="177" y="633"/>
                </a:lnTo>
                <a:lnTo>
                  <a:pt x="178" y="633"/>
                </a:lnTo>
                <a:lnTo>
                  <a:pt x="178" y="632"/>
                </a:lnTo>
                <a:lnTo>
                  <a:pt x="178" y="632"/>
                </a:lnTo>
                <a:lnTo>
                  <a:pt x="179" y="632"/>
                </a:lnTo>
                <a:lnTo>
                  <a:pt x="178" y="632"/>
                </a:lnTo>
                <a:lnTo>
                  <a:pt x="178" y="631"/>
                </a:lnTo>
                <a:lnTo>
                  <a:pt x="179" y="631"/>
                </a:lnTo>
                <a:lnTo>
                  <a:pt x="179" y="632"/>
                </a:lnTo>
                <a:lnTo>
                  <a:pt x="180" y="631"/>
                </a:lnTo>
                <a:lnTo>
                  <a:pt x="180" y="631"/>
                </a:lnTo>
                <a:lnTo>
                  <a:pt x="180" y="631"/>
                </a:lnTo>
                <a:lnTo>
                  <a:pt x="181" y="630"/>
                </a:lnTo>
                <a:lnTo>
                  <a:pt x="181" y="630"/>
                </a:lnTo>
                <a:lnTo>
                  <a:pt x="182" y="630"/>
                </a:lnTo>
                <a:lnTo>
                  <a:pt x="182" y="630"/>
                </a:lnTo>
                <a:lnTo>
                  <a:pt x="182" y="630"/>
                </a:lnTo>
                <a:lnTo>
                  <a:pt x="182" y="630"/>
                </a:lnTo>
                <a:lnTo>
                  <a:pt x="182" y="629"/>
                </a:lnTo>
                <a:lnTo>
                  <a:pt x="183" y="629"/>
                </a:lnTo>
                <a:lnTo>
                  <a:pt x="183" y="629"/>
                </a:lnTo>
                <a:lnTo>
                  <a:pt x="183" y="628"/>
                </a:lnTo>
                <a:lnTo>
                  <a:pt x="184" y="628"/>
                </a:lnTo>
                <a:lnTo>
                  <a:pt x="184" y="628"/>
                </a:lnTo>
                <a:lnTo>
                  <a:pt x="184" y="628"/>
                </a:lnTo>
                <a:lnTo>
                  <a:pt x="184" y="628"/>
                </a:lnTo>
                <a:lnTo>
                  <a:pt x="183" y="628"/>
                </a:lnTo>
                <a:lnTo>
                  <a:pt x="184" y="627"/>
                </a:lnTo>
                <a:lnTo>
                  <a:pt x="184" y="627"/>
                </a:lnTo>
                <a:lnTo>
                  <a:pt x="184" y="627"/>
                </a:lnTo>
                <a:lnTo>
                  <a:pt x="184" y="626"/>
                </a:lnTo>
                <a:lnTo>
                  <a:pt x="185" y="626"/>
                </a:lnTo>
                <a:lnTo>
                  <a:pt x="184" y="626"/>
                </a:lnTo>
                <a:lnTo>
                  <a:pt x="185" y="625"/>
                </a:lnTo>
                <a:lnTo>
                  <a:pt x="185" y="625"/>
                </a:lnTo>
                <a:lnTo>
                  <a:pt x="186" y="625"/>
                </a:lnTo>
                <a:lnTo>
                  <a:pt x="187" y="625"/>
                </a:lnTo>
                <a:lnTo>
                  <a:pt x="187" y="625"/>
                </a:lnTo>
                <a:lnTo>
                  <a:pt x="187" y="625"/>
                </a:lnTo>
                <a:lnTo>
                  <a:pt x="187" y="625"/>
                </a:lnTo>
                <a:lnTo>
                  <a:pt x="187" y="624"/>
                </a:lnTo>
                <a:lnTo>
                  <a:pt x="186" y="624"/>
                </a:lnTo>
                <a:lnTo>
                  <a:pt x="186" y="625"/>
                </a:lnTo>
                <a:lnTo>
                  <a:pt x="186" y="625"/>
                </a:lnTo>
                <a:lnTo>
                  <a:pt x="186" y="624"/>
                </a:lnTo>
                <a:lnTo>
                  <a:pt x="186" y="624"/>
                </a:lnTo>
                <a:lnTo>
                  <a:pt x="186" y="623"/>
                </a:lnTo>
                <a:lnTo>
                  <a:pt x="186" y="623"/>
                </a:lnTo>
                <a:lnTo>
                  <a:pt x="186" y="623"/>
                </a:lnTo>
                <a:lnTo>
                  <a:pt x="187" y="623"/>
                </a:lnTo>
                <a:lnTo>
                  <a:pt x="187" y="623"/>
                </a:lnTo>
                <a:lnTo>
                  <a:pt x="187" y="622"/>
                </a:lnTo>
                <a:lnTo>
                  <a:pt x="187" y="622"/>
                </a:lnTo>
                <a:lnTo>
                  <a:pt x="186" y="622"/>
                </a:lnTo>
                <a:lnTo>
                  <a:pt x="186" y="621"/>
                </a:lnTo>
                <a:lnTo>
                  <a:pt x="186" y="621"/>
                </a:lnTo>
                <a:lnTo>
                  <a:pt x="187" y="621"/>
                </a:lnTo>
                <a:lnTo>
                  <a:pt x="187" y="621"/>
                </a:lnTo>
                <a:lnTo>
                  <a:pt x="188" y="621"/>
                </a:lnTo>
                <a:lnTo>
                  <a:pt x="188" y="621"/>
                </a:lnTo>
                <a:lnTo>
                  <a:pt x="188" y="621"/>
                </a:lnTo>
                <a:lnTo>
                  <a:pt x="189" y="621"/>
                </a:lnTo>
                <a:lnTo>
                  <a:pt x="189" y="620"/>
                </a:lnTo>
                <a:lnTo>
                  <a:pt x="188" y="620"/>
                </a:lnTo>
                <a:lnTo>
                  <a:pt x="188" y="619"/>
                </a:lnTo>
                <a:lnTo>
                  <a:pt x="188" y="619"/>
                </a:lnTo>
                <a:lnTo>
                  <a:pt x="189" y="620"/>
                </a:lnTo>
                <a:lnTo>
                  <a:pt x="189" y="620"/>
                </a:lnTo>
                <a:lnTo>
                  <a:pt x="189" y="620"/>
                </a:lnTo>
                <a:lnTo>
                  <a:pt x="189" y="620"/>
                </a:lnTo>
                <a:lnTo>
                  <a:pt x="190" y="620"/>
                </a:lnTo>
                <a:lnTo>
                  <a:pt x="190" y="619"/>
                </a:lnTo>
                <a:lnTo>
                  <a:pt x="191" y="619"/>
                </a:lnTo>
                <a:lnTo>
                  <a:pt x="191" y="619"/>
                </a:lnTo>
                <a:lnTo>
                  <a:pt x="192" y="619"/>
                </a:lnTo>
                <a:lnTo>
                  <a:pt x="192" y="618"/>
                </a:lnTo>
                <a:lnTo>
                  <a:pt x="192" y="618"/>
                </a:lnTo>
                <a:lnTo>
                  <a:pt x="193" y="618"/>
                </a:lnTo>
                <a:lnTo>
                  <a:pt x="193" y="618"/>
                </a:lnTo>
                <a:lnTo>
                  <a:pt x="193" y="618"/>
                </a:lnTo>
                <a:lnTo>
                  <a:pt x="193" y="618"/>
                </a:lnTo>
                <a:lnTo>
                  <a:pt x="194" y="618"/>
                </a:lnTo>
                <a:lnTo>
                  <a:pt x="194" y="618"/>
                </a:lnTo>
                <a:lnTo>
                  <a:pt x="194" y="618"/>
                </a:lnTo>
                <a:lnTo>
                  <a:pt x="194" y="618"/>
                </a:lnTo>
                <a:lnTo>
                  <a:pt x="194" y="617"/>
                </a:lnTo>
                <a:lnTo>
                  <a:pt x="195" y="617"/>
                </a:lnTo>
                <a:lnTo>
                  <a:pt x="195" y="617"/>
                </a:lnTo>
                <a:lnTo>
                  <a:pt x="195" y="617"/>
                </a:lnTo>
                <a:lnTo>
                  <a:pt x="196" y="617"/>
                </a:lnTo>
                <a:lnTo>
                  <a:pt x="196" y="616"/>
                </a:lnTo>
                <a:lnTo>
                  <a:pt x="197" y="616"/>
                </a:lnTo>
                <a:lnTo>
                  <a:pt x="197" y="616"/>
                </a:lnTo>
                <a:lnTo>
                  <a:pt x="197" y="615"/>
                </a:lnTo>
                <a:lnTo>
                  <a:pt x="197" y="615"/>
                </a:lnTo>
                <a:lnTo>
                  <a:pt x="198" y="615"/>
                </a:lnTo>
                <a:lnTo>
                  <a:pt x="198" y="615"/>
                </a:lnTo>
                <a:lnTo>
                  <a:pt x="198" y="615"/>
                </a:lnTo>
                <a:lnTo>
                  <a:pt x="199" y="615"/>
                </a:lnTo>
                <a:lnTo>
                  <a:pt x="199" y="615"/>
                </a:lnTo>
                <a:lnTo>
                  <a:pt x="199" y="615"/>
                </a:lnTo>
                <a:lnTo>
                  <a:pt x="200" y="615"/>
                </a:lnTo>
                <a:lnTo>
                  <a:pt x="200" y="615"/>
                </a:lnTo>
                <a:lnTo>
                  <a:pt x="200" y="615"/>
                </a:lnTo>
                <a:lnTo>
                  <a:pt x="200" y="615"/>
                </a:lnTo>
                <a:lnTo>
                  <a:pt x="200" y="614"/>
                </a:lnTo>
                <a:lnTo>
                  <a:pt x="200" y="614"/>
                </a:lnTo>
                <a:lnTo>
                  <a:pt x="200" y="614"/>
                </a:lnTo>
                <a:lnTo>
                  <a:pt x="200" y="613"/>
                </a:lnTo>
                <a:lnTo>
                  <a:pt x="200" y="613"/>
                </a:lnTo>
                <a:lnTo>
                  <a:pt x="201" y="613"/>
                </a:lnTo>
                <a:lnTo>
                  <a:pt x="201" y="613"/>
                </a:lnTo>
                <a:lnTo>
                  <a:pt x="201" y="612"/>
                </a:lnTo>
                <a:lnTo>
                  <a:pt x="202" y="613"/>
                </a:lnTo>
                <a:lnTo>
                  <a:pt x="203" y="613"/>
                </a:lnTo>
                <a:lnTo>
                  <a:pt x="203" y="612"/>
                </a:lnTo>
                <a:lnTo>
                  <a:pt x="203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1"/>
                </a:lnTo>
                <a:lnTo>
                  <a:pt x="204" y="611"/>
                </a:lnTo>
                <a:lnTo>
                  <a:pt x="204" y="611"/>
                </a:lnTo>
                <a:lnTo>
                  <a:pt x="204" y="610"/>
                </a:lnTo>
                <a:lnTo>
                  <a:pt x="204" y="610"/>
                </a:lnTo>
                <a:lnTo>
                  <a:pt x="204" y="610"/>
                </a:lnTo>
                <a:lnTo>
                  <a:pt x="205" y="610"/>
                </a:lnTo>
                <a:lnTo>
                  <a:pt x="205" y="609"/>
                </a:lnTo>
                <a:lnTo>
                  <a:pt x="205" y="610"/>
                </a:lnTo>
                <a:lnTo>
                  <a:pt x="205" y="610"/>
                </a:lnTo>
                <a:lnTo>
                  <a:pt x="206" y="610"/>
                </a:lnTo>
                <a:lnTo>
                  <a:pt x="206" y="609"/>
                </a:lnTo>
                <a:lnTo>
                  <a:pt x="206" y="609"/>
                </a:lnTo>
                <a:lnTo>
                  <a:pt x="207" y="610"/>
                </a:lnTo>
                <a:lnTo>
                  <a:pt x="207" y="609"/>
                </a:lnTo>
                <a:lnTo>
                  <a:pt x="207" y="609"/>
                </a:lnTo>
                <a:lnTo>
                  <a:pt x="207" y="608"/>
                </a:lnTo>
                <a:lnTo>
                  <a:pt x="207" y="608"/>
                </a:lnTo>
                <a:lnTo>
                  <a:pt x="208" y="608"/>
                </a:lnTo>
                <a:lnTo>
                  <a:pt x="208" y="607"/>
                </a:lnTo>
                <a:lnTo>
                  <a:pt x="208" y="607"/>
                </a:lnTo>
                <a:lnTo>
                  <a:pt x="209" y="607"/>
                </a:lnTo>
                <a:lnTo>
                  <a:pt x="209" y="607"/>
                </a:lnTo>
                <a:lnTo>
                  <a:pt x="209" y="607"/>
                </a:lnTo>
                <a:lnTo>
                  <a:pt x="209" y="606"/>
                </a:lnTo>
                <a:lnTo>
                  <a:pt x="210" y="606"/>
                </a:lnTo>
                <a:lnTo>
                  <a:pt x="210" y="607"/>
                </a:lnTo>
                <a:lnTo>
                  <a:pt x="210" y="606"/>
                </a:lnTo>
                <a:lnTo>
                  <a:pt x="210" y="606"/>
                </a:lnTo>
                <a:lnTo>
                  <a:pt x="211" y="606"/>
                </a:lnTo>
                <a:lnTo>
                  <a:pt x="211" y="606"/>
                </a:lnTo>
                <a:lnTo>
                  <a:pt x="211" y="605"/>
                </a:lnTo>
                <a:lnTo>
                  <a:pt x="212" y="605"/>
                </a:lnTo>
                <a:lnTo>
                  <a:pt x="212" y="605"/>
                </a:lnTo>
                <a:lnTo>
                  <a:pt x="213" y="605"/>
                </a:lnTo>
                <a:lnTo>
                  <a:pt x="213" y="605"/>
                </a:lnTo>
                <a:lnTo>
                  <a:pt x="213" y="604"/>
                </a:lnTo>
                <a:lnTo>
                  <a:pt x="213" y="605"/>
                </a:lnTo>
                <a:lnTo>
                  <a:pt x="214" y="605"/>
                </a:lnTo>
                <a:lnTo>
                  <a:pt x="214" y="604"/>
                </a:lnTo>
                <a:lnTo>
                  <a:pt x="214" y="604"/>
                </a:lnTo>
                <a:lnTo>
                  <a:pt x="214" y="604"/>
                </a:lnTo>
                <a:lnTo>
                  <a:pt x="215" y="604"/>
                </a:lnTo>
                <a:lnTo>
                  <a:pt x="215" y="604"/>
                </a:lnTo>
                <a:lnTo>
                  <a:pt x="216" y="604"/>
                </a:lnTo>
                <a:lnTo>
                  <a:pt x="216" y="604"/>
                </a:lnTo>
                <a:lnTo>
                  <a:pt x="216" y="604"/>
                </a:lnTo>
                <a:lnTo>
                  <a:pt x="217" y="604"/>
                </a:lnTo>
                <a:lnTo>
                  <a:pt x="217" y="604"/>
                </a:lnTo>
                <a:lnTo>
                  <a:pt x="217" y="603"/>
                </a:lnTo>
                <a:lnTo>
                  <a:pt x="217" y="603"/>
                </a:lnTo>
                <a:lnTo>
                  <a:pt x="218" y="603"/>
                </a:lnTo>
                <a:lnTo>
                  <a:pt x="218" y="603"/>
                </a:lnTo>
                <a:lnTo>
                  <a:pt x="219" y="603"/>
                </a:lnTo>
                <a:lnTo>
                  <a:pt x="219" y="603"/>
                </a:lnTo>
                <a:lnTo>
                  <a:pt x="220" y="602"/>
                </a:lnTo>
                <a:lnTo>
                  <a:pt x="220" y="603"/>
                </a:lnTo>
                <a:lnTo>
                  <a:pt x="220" y="603"/>
                </a:lnTo>
                <a:lnTo>
                  <a:pt x="220" y="602"/>
                </a:lnTo>
                <a:lnTo>
                  <a:pt x="220" y="603"/>
                </a:lnTo>
                <a:lnTo>
                  <a:pt x="221" y="603"/>
                </a:lnTo>
                <a:lnTo>
                  <a:pt x="221" y="603"/>
                </a:lnTo>
                <a:lnTo>
                  <a:pt x="222" y="603"/>
                </a:lnTo>
                <a:lnTo>
                  <a:pt x="222" y="603"/>
                </a:lnTo>
                <a:lnTo>
                  <a:pt x="222" y="602"/>
                </a:lnTo>
                <a:lnTo>
                  <a:pt x="223" y="602"/>
                </a:lnTo>
                <a:lnTo>
                  <a:pt x="223" y="602"/>
                </a:lnTo>
                <a:lnTo>
                  <a:pt x="223" y="602"/>
                </a:lnTo>
                <a:lnTo>
                  <a:pt x="223" y="601"/>
                </a:lnTo>
                <a:lnTo>
                  <a:pt x="224" y="601"/>
                </a:lnTo>
                <a:lnTo>
                  <a:pt x="224" y="602"/>
                </a:lnTo>
                <a:lnTo>
                  <a:pt x="224" y="601"/>
                </a:lnTo>
                <a:lnTo>
                  <a:pt x="224" y="601"/>
                </a:lnTo>
                <a:lnTo>
                  <a:pt x="225" y="601"/>
                </a:lnTo>
                <a:lnTo>
                  <a:pt x="225" y="601"/>
                </a:lnTo>
                <a:lnTo>
                  <a:pt x="226" y="601"/>
                </a:lnTo>
                <a:lnTo>
                  <a:pt x="226" y="601"/>
                </a:lnTo>
                <a:lnTo>
                  <a:pt x="226" y="600"/>
                </a:lnTo>
                <a:lnTo>
                  <a:pt x="227" y="600"/>
                </a:lnTo>
                <a:lnTo>
                  <a:pt x="227" y="600"/>
                </a:lnTo>
                <a:lnTo>
                  <a:pt x="228" y="600"/>
                </a:lnTo>
                <a:lnTo>
                  <a:pt x="228" y="599"/>
                </a:lnTo>
                <a:lnTo>
                  <a:pt x="228" y="599"/>
                </a:lnTo>
                <a:lnTo>
                  <a:pt x="228" y="598"/>
                </a:lnTo>
                <a:lnTo>
                  <a:pt x="228" y="598"/>
                </a:lnTo>
                <a:lnTo>
                  <a:pt x="229" y="598"/>
                </a:lnTo>
                <a:lnTo>
                  <a:pt x="230" y="598"/>
                </a:lnTo>
                <a:lnTo>
                  <a:pt x="230" y="598"/>
                </a:lnTo>
                <a:lnTo>
                  <a:pt x="230" y="597"/>
                </a:lnTo>
                <a:lnTo>
                  <a:pt x="231" y="597"/>
                </a:lnTo>
                <a:lnTo>
                  <a:pt x="231" y="597"/>
                </a:lnTo>
                <a:lnTo>
                  <a:pt x="231" y="597"/>
                </a:lnTo>
                <a:lnTo>
                  <a:pt x="232" y="597"/>
                </a:lnTo>
                <a:lnTo>
                  <a:pt x="232" y="597"/>
                </a:lnTo>
                <a:lnTo>
                  <a:pt x="232" y="598"/>
                </a:lnTo>
                <a:lnTo>
                  <a:pt x="232" y="598"/>
                </a:lnTo>
                <a:lnTo>
                  <a:pt x="233" y="597"/>
                </a:lnTo>
                <a:lnTo>
                  <a:pt x="233" y="597"/>
                </a:lnTo>
                <a:lnTo>
                  <a:pt x="233" y="597"/>
                </a:lnTo>
                <a:lnTo>
                  <a:pt x="233" y="596"/>
                </a:lnTo>
                <a:lnTo>
                  <a:pt x="234" y="596"/>
                </a:lnTo>
                <a:lnTo>
                  <a:pt x="234" y="597"/>
                </a:lnTo>
                <a:lnTo>
                  <a:pt x="234" y="597"/>
                </a:lnTo>
                <a:lnTo>
                  <a:pt x="235" y="597"/>
                </a:lnTo>
                <a:lnTo>
                  <a:pt x="235" y="597"/>
                </a:lnTo>
                <a:lnTo>
                  <a:pt x="236" y="596"/>
                </a:lnTo>
                <a:lnTo>
                  <a:pt x="236" y="596"/>
                </a:lnTo>
                <a:lnTo>
                  <a:pt x="236" y="595"/>
                </a:lnTo>
                <a:lnTo>
                  <a:pt x="236" y="595"/>
                </a:lnTo>
                <a:lnTo>
                  <a:pt x="237" y="595"/>
                </a:lnTo>
                <a:lnTo>
                  <a:pt x="237" y="595"/>
                </a:lnTo>
                <a:lnTo>
                  <a:pt x="237" y="595"/>
                </a:lnTo>
                <a:lnTo>
                  <a:pt x="238" y="595"/>
                </a:lnTo>
                <a:lnTo>
                  <a:pt x="238" y="595"/>
                </a:lnTo>
                <a:lnTo>
                  <a:pt x="238" y="594"/>
                </a:lnTo>
                <a:lnTo>
                  <a:pt x="239" y="594"/>
                </a:lnTo>
                <a:lnTo>
                  <a:pt x="240" y="594"/>
                </a:lnTo>
                <a:lnTo>
                  <a:pt x="240" y="594"/>
                </a:lnTo>
                <a:lnTo>
                  <a:pt x="240" y="594"/>
                </a:lnTo>
                <a:lnTo>
                  <a:pt x="240" y="594"/>
                </a:lnTo>
                <a:lnTo>
                  <a:pt x="240" y="594"/>
                </a:lnTo>
                <a:lnTo>
                  <a:pt x="240" y="594"/>
                </a:lnTo>
                <a:lnTo>
                  <a:pt x="241" y="595"/>
                </a:lnTo>
                <a:lnTo>
                  <a:pt x="242" y="595"/>
                </a:lnTo>
                <a:lnTo>
                  <a:pt x="242" y="595"/>
                </a:lnTo>
                <a:lnTo>
                  <a:pt x="243" y="594"/>
                </a:lnTo>
                <a:lnTo>
                  <a:pt x="243" y="595"/>
                </a:lnTo>
                <a:lnTo>
                  <a:pt x="244" y="595"/>
                </a:lnTo>
                <a:lnTo>
                  <a:pt x="244" y="594"/>
                </a:lnTo>
                <a:lnTo>
                  <a:pt x="245" y="594"/>
                </a:lnTo>
                <a:lnTo>
                  <a:pt x="245" y="594"/>
                </a:lnTo>
                <a:lnTo>
                  <a:pt x="245" y="595"/>
                </a:lnTo>
                <a:lnTo>
                  <a:pt x="246" y="595"/>
                </a:lnTo>
                <a:lnTo>
                  <a:pt x="247" y="595"/>
                </a:lnTo>
                <a:lnTo>
                  <a:pt x="247" y="595"/>
                </a:lnTo>
                <a:lnTo>
                  <a:pt x="247" y="595"/>
                </a:lnTo>
                <a:lnTo>
                  <a:pt x="248" y="595"/>
                </a:lnTo>
                <a:lnTo>
                  <a:pt x="248" y="594"/>
                </a:lnTo>
                <a:lnTo>
                  <a:pt x="248" y="594"/>
                </a:lnTo>
                <a:lnTo>
                  <a:pt x="249" y="594"/>
                </a:lnTo>
                <a:lnTo>
                  <a:pt x="249" y="594"/>
                </a:lnTo>
                <a:lnTo>
                  <a:pt x="250" y="594"/>
                </a:lnTo>
                <a:lnTo>
                  <a:pt x="250" y="594"/>
                </a:lnTo>
                <a:lnTo>
                  <a:pt x="250" y="594"/>
                </a:lnTo>
                <a:lnTo>
                  <a:pt x="250" y="594"/>
                </a:lnTo>
                <a:lnTo>
                  <a:pt x="250" y="593"/>
                </a:lnTo>
                <a:lnTo>
                  <a:pt x="251" y="593"/>
                </a:lnTo>
                <a:lnTo>
                  <a:pt x="251" y="593"/>
                </a:lnTo>
                <a:lnTo>
                  <a:pt x="251" y="593"/>
                </a:lnTo>
                <a:lnTo>
                  <a:pt x="251" y="594"/>
                </a:lnTo>
                <a:lnTo>
                  <a:pt x="251" y="594"/>
                </a:lnTo>
                <a:lnTo>
                  <a:pt x="251" y="594"/>
                </a:lnTo>
                <a:lnTo>
                  <a:pt x="251" y="595"/>
                </a:lnTo>
                <a:lnTo>
                  <a:pt x="251" y="595"/>
                </a:lnTo>
                <a:lnTo>
                  <a:pt x="252" y="595"/>
                </a:lnTo>
                <a:lnTo>
                  <a:pt x="252" y="595"/>
                </a:lnTo>
                <a:lnTo>
                  <a:pt x="253" y="595"/>
                </a:lnTo>
                <a:lnTo>
                  <a:pt x="253" y="595"/>
                </a:lnTo>
                <a:lnTo>
                  <a:pt x="253" y="595"/>
                </a:lnTo>
                <a:lnTo>
                  <a:pt x="254" y="596"/>
                </a:lnTo>
                <a:lnTo>
                  <a:pt x="255" y="596"/>
                </a:lnTo>
                <a:lnTo>
                  <a:pt x="255" y="596"/>
                </a:lnTo>
                <a:lnTo>
                  <a:pt x="256" y="596"/>
                </a:lnTo>
                <a:lnTo>
                  <a:pt x="256" y="595"/>
                </a:lnTo>
                <a:lnTo>
                  <a:pt x="256" y="595"/>
                </a:lnTo>
                <a:lnTo>
                  <a:pt x="257" y="595"/>
                </a:lnTo>
                <a:lnTo>
                  <a:pt x="257" y="596"/>
                </a:lnTo>
                <a:lnTo>
                  <a:pt x="258" y="596"/>
                </a:lnTo>
                <a:lnTo>
                  <a:pt x="259" y="596"/>
                </a:lnTo>
                <a:lnTo>
                  <a:pt x="259" y="596"/>
                </a:lnTo>
                <a:lnTo>
                  <a:pt x="259" y="597"/>
                </a:lnTo>
                <a:lnTo>
                  <a:pt x="259" y="597"/>
                </a:lnTo>
                <a:lnTo>
                  <a:pt x="258" y="597"/>
                </a:lnTo>
                <a:lnTo>
                  <a:pt x="258" y="597"/>
                </a:lnTo>
                <a:lnTo>
                  <a:pt x="259" y="598"/>
                </a:lnTo>
                <a:lnTo>
                  <a:pt x="259" y="598"/>
                </a:lnTo>
                <a:lnTo>
                  <a:pt x="260" y="597"/>
                </a:lnTo>
                <a:lnTo>
                  <a:pt x="260" y="597"/>
                </a:lnTo>
                <a:lnTo>
                  <a:pt x="260" y="596"/>
                </a:lnTo>
                <a:lnTo>
                  <a:pt x="261" y="596"/>
                </a:lnTo>
                <a:lnTo>
                  <a:pt x="261" y="595"/>
                </a:lnTo>
                <a:lnTo>
                  <a:pt x="261" y="595"/>
                </a:lnTo>
                <a:lnTo>
                  <a:pt x="262" y="595"/>
                </a:lnTo>
                <a:lnTo>
                  <a:pt x="262" y="596"/>
                </a:lnTo>
                <a:lnTo>
                  <a:pt x="262" y="597"/>
                </a:lnTo>
                <a:lnTo>
                  <a:pt x="262" y="597"/>
                </a:lnTo>
                <a:lnTo>
                  <a:pt x="263" y="597"/>
                </a:lnTo>
                <a:lnTo>
                  <a:pt x="263" y="596"/>
                </a:lnTo>
                <a:lnTo>
                  <a:pt x="264" y="596"/>
                </a:lnTo>
                <a:lnTo>
                  <a:pt x="264" y="596"/>
                </a:lnTo>
                <a:lnTo>
                  <a:pt x="265" y="596"/>
                </a:lnTo>
                <a:lnTo>
                  <a:pt x="265" y="597"/>
                </a:lnTo>
                <a:lnTo>
                  <a:pt x="265" y="597"/>
                </a:lnTo>
                <a:lnTo>
                  <a:pt x="265" y="598"/>
                </a:lnTo>
                <a:lnTo>
                  <a:pt x="265" y="598"/>
                </a:lnTo>
                <a:lnTo>
                  <a:pt x="265" y="598"/>
                </a:lnTo>
                <a:lnTo>
                  <a:pt x="265" y="598"/>
                </a:lnTo>
                <a:lnTo>
                  <a:pt x="266" y="597"/>
                </a:lnTo>
                <a:lnTo>
                  <a:pt x="266" y="598"/>
                </a:lnTo>
                <a:lnTo>
                  <a:pt x="266" y="598"/>
                </a:lnTo>
                <a:lnTo>
                  <a:pt x="267" y="598"/>
                </a:lnTo>
                <a:lnTo>
                  <a:pt x="267" y="598"/>
                </a:lnTo>
                <a:lnTo>
                  <a:pt x="267" y="598"/>
                </a:lnTo>
                <a:lnTo>
                  <a:pt x="268" y="598"/>
                </a:lnTo>
                <a:lnTo>
                  <a:pt x="268" y="598"/>
                </a:lnTo>
                <a:lnTo>
                  <a:pt x="268" y="598"/>
                </a:lnTo>
                <a:lnTo>
                  <a:pt x="268" y="598"/>
                </a:lnTo>
                <a:lnTo>
                  <a:pt x="269" y="598"/>
                </a:lnTo>
                <a:lnTo>
                  <a:pt x="269" y="598"/>
                </a:lnTo>
                <a:lnTo>
                  <a:pt x="269" y="599"/>
                </a:lnTo>
                <a:lnTo>
                  <a:pt x="270" y="598"/>
                </a:lnTo>
                <a:lnTo>
                  <a:pt x="270" y="598"/>
                </a:lnTo>
                <a:lnTo>
                  <a:pt x="270" y="598"/>
                </a:lnTo>
                <a:lnTo>
                  <a:pt x="270" y="597"/>
                </a:lnTo>
                <a:lnTo>
                  <a:pt x="270" y="597"/>
                </a:lnTo>
                <a:lnTo>
                  <a:pt x="271" y="597"/>
                </a:lnTo>
                <a:lnTo>
                  <a:pt x="271" y="597"/>
                </a:lnTo>
                <a:lnTo>
                  <a:pt x="272" y="597"/>
                </a:lnTo>
                <a:lnTo>
                  <a:pt x="272" y="596"/>
                </a:lnTo>
                <a:lnTo>
                  <a:pt x="272" y="596"/>
                </a:lnTo>
                <a:lnTo>
                  <a:pt x="273" y="596"/>
                </a:lnTo>
                <a:lnTo>
                  <a:pt x="273" y="596"/>
                </a:lnTo>
                <a:lnTo>
                  <a:pt x="273" y="596"/>
                </a:lnTo>
                <a:lnTo>
                  <a:pt x="274" y="596"/>
                </a:lnTo>
                <a:lnTo>
                  <a:pt x="274" y="596"/>
                </a:lnTo>
                <a:lnTo>
                  <a:pt x="274" y="597"/>
                </a:lnTo>
                <a:lnTo>
                  <a:pt x="274" y="597"/>
                </a:lnTo>
                <a:lnTo>
                  <a:pt x="274" y="597"/>
                </a:lnTo>
                <a:lnTo>
                  <a:pt x="274" y="598"/>
                </a:lnTo>
                <a:lnTo>
                  <a:pt x="275" y="598"/>
                </a:lnTo>
                <a:lnTo>
                  <a:pt x="275" y="597"/>
                </a:lnTo>
                <a:lnTo>
                  <a:pt x="276" y="597"/>
                </a:lnTo>
                <a:lnTo>
                  <a:pt x="276" y="598"/>
                </a:lnTo>
                <a:lnTo>
                  <a:pt x="277" y="599"/>
                </a:lnTo>
                <a:lnTo>
                  <a:pt x="277" y="599"/>
                </a:lnTo>
                <a:lnTo>
                  <a:pt x="277" y="599"/>
                </a:lnTo>
                <a:lnTo>
                  <a:pt x="277" y="600"/>
                </a:lnTo>
                <a:lnTo>
                  <a:pt x="278" y="600"/>
                </a:lnTo>
                <a:lnTo>
                  <a:pt x="278" y="599"/>
                </a:lnTo>
                <a:lnTo>
                  <a:pt x="278" y="599"/>
                </a:lnTo>
                <a:lnTo>
                  <a:pt x="278" y="599"/>
                </a:lnTo>
                <a:lnTo>
                  <a:pt x="279" y="600"/>
                </a:lnTo>
                <a:lnTo>
                  <a:pt x="279" y="600"/>
                </a:lnTo>
                <a:lnTo>
                  <a:pt x="279" y="600"/>
                </a:lnTo>
                <a:lnTo>
                  <a:pt x="279" y="600"/>
                </a:lnTo>
                <a:lnTo>
                  <a:pt x="280" y="599"/>
                </a:lnTo>
                <a:lnTo>
                  <a:pt x="280" y="600"/>
                </a:lnTo>
                <a:lnTo>
                  <a:pt x="280" y="600"/>
                </a:lnTo>
                <a:lnTo>
                  <a:pt x="280" y="600"/>
                </a:lnTo>
                <a:lnTo>
                  <a:pt x="280" y="600"/>
                </a:lnTo>
                <a:lnTo>
                  <a:pt x="280" y="599"/>
                </a:lnTo>
                <a:lnTo>
                  <a:pt x="281" y="600"/>
                </a:lnTo>
                <a:lnTo>
                  <a:pt x="281" y="599"/>
                </a:lnTo>
                <a:lnTo>
                  <a:pt x="281" y="600"/>
                </a:lnTo>
                <a:lnTo>
                  <a:pt x="281" y="600"/>
                </a:lnTo>
                <a:lnTo>
                  <a:pt x="282" y="600"/>
                </a:lnTo>
                <a:lnTo>
                  <a:pt x="282" y="600"/>
                </a:lnTo>
                <a:lnTo>
                  <a:pt x="282" y="600"/>
                </a:lnTo>
                <a:lnTo>
                  <a:pt x="283" y="600"/>
                </a:lnTo>
                <a:lnTo>
                  <a:pt x="283" y="600"/>
                </a:lnTo>
                <a:lnTo>
                  <a:pt x="284" y="600"/>
                </a:lnTo>
                <a:lnTo>
                  <a:pt x="284" y="600"/>
                </a:lnTo>
                <a:lnTo>
                  <a:pt x="284" y="599"/>
                </a:lnTo>
                <a:lnTo>
                  <a:pt x="284" y="599"/>
                </a:lnTo>
                <a:lnTo>
                  <a:pt x="284" y="600"/>
                </a:lnTo>
                <a:lnTo>
                  <a:pt x="284" y="600"/>
                </a:lnTo>
                <a:lnTo>
                  <a:pt x="284" y="601"/>
                </a:lnTo>
                <a:lnTo>
                  <a:pt x="285" y="601"/>
                </a:lnTo>
                <a:lnTo>
                  <a:pt x="285" y="601"/>
                </a:lnTo>
                <a:lnTo>
                  <a:pt x="285" y="601"/>
                </a:lnTo>
                <a:lnTo>
                  <a:pt x="285" y="601"/>
                </a:lnTo>
                <a:lnTo>
                  <a:pt x="286" y="601"/>
                </a:lnTo>
                <a:lnTo>
                  <a:pt x="286" y="601"/>
                </a:lnTo>
                <a:lnTo>
                  <a:pt x="286" y="601"/>
                </a:lnTo>
                <a:lnTo>
                  <a:pt x="287" y="601"/>
                </a:lnTo>
                <a:lnTo>
                  <a:pt x="287" y="601"/>
                </a:lnTo>
                <a:lnTo>
                  <a:pt x="288" y="601"/>
                </a:lnTo>
                <a:lnTo>
                  <a:pt x="288" y="601"/>
                </a:lnTo>
                <a:lnTo>
                  <a:pt x="288" y="601"/>
                </a:lnTo>
                <a:lnTo>
                  <a:pt x="288" y="601"/>
                </a:lnTo>
                <a:lnTo>
                  <a:pt x="288" y="602"/>
                </a:lnTo>
                <a:lnTo>
                  <a:pt x="288" y="602"/>
                </a:lnTo>
                <a:lnTo>
                  <a:pt x="288" y="602"/>
                </a:lnTo>
                <a:lnTo>
                  <a:pt x="289" y="601"/>
                </a:lnTo>
                <a:lnTo>
                  <a:pt x="289" y="602"/>
                </a:lnTo>
                <a:lnTo>
                  <a:pt x="289" y="602"/>
                </a:lnTo>
                <a:lnTo>
                  <a:pt x="290" y="601"/>
                </a:lnTo>
                <a:lnTo>
                  <a:pt x="290" y="601"/>
                </a:lnTo>
                <a:lnTo>
                  <a:pt x="290" y="602"/>
                </a:lnTo>
                <a:lnTo>
                  <a:pt x="291" y="602"/>
                </a:lnTo>
                <a:lnTo>
                  <a:pt x="291" y="601"/>
                </a:lnTo>
                <a:lnTo>
                  <a:pt x="291" y="602"/>
                </a:lnTo>
                <a:lnTo>
                  <a:pt x="291" y="602"/>
                </a:lnTo>
                <a:lnTo>
                  <a:pt x="291" y="602"/>
                </a:lnTo>
                <a:lnTo>
                  <a:pt x="292" y="602"/>
                </a:lnTo>
                <a:lnTo>
                  <a:pt x="292" y="603"/>
                </a:lnTo>
                <a:lnTo>
                  <a:pt x="292" y="603"/>
                </a:lnTo>
                <a:lnTo>
                  <a:pt x="293" y="603"/>
                </a:lnTo>
                <a:lnTo>
                  <a:pt x="293" y="603"/>
                </a:lnTo>
                <a:lnTo>
                  <a:pt x="293" y="604"/>
                </a:lnTo>
                <a:lnTo>
                  <a:pt x="293" y="604"/>
                </a:lnTo>
                <a:lnTo>
                  <a:pt x="294" y="604"/>
                </a:lnTo>
                <a:lnTo>
                  <a:pt x="294" y="604"/>
                </a:lnTo>
                <a:lnTo>
                  <a:pt x="294" y="604"/>
                </a:lnTo>
                <a:lnTo>
                  <a:pt x="295" y="604"/>
                </a:lnTo>
                <a:lnTo>
                  <a:pt x="295" y="604"/>
                </a:lnTo>
                <a:lnTo>
                  <a:pt x="295" y="604"/>
                </a:lnTo>
                <a:lnTo>
                  <a:pt x="295" y="604"/>
                </a:lnTo>
                <a:lnTo>
                  <a:pt x="295" y="605"/>
                </a:lnTo>
                <a:lnTo>
                  <a:pt x="294" y="605"/>
                </a:lnTo>
                <a:lnTo>
                  <a:pt x="294" y="606"/>
                </a:lnTo>
                <a:lnTo>
                  <a:pt x="293" y="606"/>
                </a:lnTo>
                <a:lnTo>
                  <a:pt x="293" y="607"/>
                </a:lnTo>
                <a:lnTo>
                  <a:pt x="292" y="607"/>
                </a:lnTo>
                <a:lnTo>
                  <a:pt x="292" y="608"/>
                </a:lnTo>
                <a:lnTo>
                  <a:pt x="291" y="609"/>
                </a:lnTo>
                <a:lnTo>
                  <a:pt x="291" y="609"/>
                </a:lnTo>
                <a:lnTo>
                  <a:pt x="291" y="612"/>
                </a:lnTo>
                <a:lnTo>
                  <a:pt x="290" y="613"/>
                </a:lnTo>
                <a:lnTo>
                  <a:pt x="290" y="614"/>
                </a:lnTo>
                <a:lnTo>
                  <a:pt x="290" y="615"/>
                </a:lnTo>
                <a:lnTo>
                  <a:pt x="290" y="616"/>
                </a:lnTo>
                <a:lnTo>
                  <a:pt x="289" y="616"/>
                </a:lnTo>
                <a:lnTo>
                  <a:pt x="289" y="617"/>
                </a:lnTo>
                <a:lnTo>
                  <a:pt x="288" y="618"/>
                </a:lnTo>
                <a:lnTo>
                  <a:pt x="287" y="620"/>
                </a:lnTo>
                <a:lnTo>
                  <a:pt x="286" y="622"/>
                </a:lnTo>
                <a:lnTo>
                  <a:pt x="286" y="622"/>
                </a:lnTo>
                <a:lnTo>
                  <a:pt x="286" y="623"/>
                </a:lnTo>
                <a:lnTo>
                  <a:pt x="285" y="623"/>
                </a:lnTo>
                <a:lnTo>
                  <a:pt x="285" y="625"/>
                </a:lnTo>
                <a:lnTo>
                  <a:pt x="285" y="626"/>
                </a:lnTo>
                <a:lnTo>
                  <a:pt x="285" y="626"/>
                </a:lnTo>
                <a:lnTo>
                  <a:pt x="285" y="627"/>
                </a:lnTo>
                <a:lnTo>
                  <a:pt x="285" y="627"/>
                </a:lnTo>
                <a:lnTo>
                  <a:pt x="285" y="627"/>
                </a:lnTo>
                <a:lnTo>
                  <a:pt x="285" y="628"/>
                </a:lnTo>
                <a:lnTo>
                  <a:pt x="285" y="629"/>
                </a:lnTo>
                <a:lnTo>
                  <a:pt x="285" y="629"/>
                </a:lnTo>
                <a:lnTo>
                  <a:pt x="285" y="629"/>
                </a:lnTo>
                <a:lnTo>
                  <a:pt x="285" y="630"/>
                </a:lnTo>
                <a:lnTo>
                  <a:pt x="285" y="630"/>
                </a:lnTo>
                <a:lnTo>
                  <a:pt x="285" y="630"/>
                </a:lnTo>
                <a:lnTo>
                  <a:pt x="285" y="631"/>
                </a:lnTo>
                <a:lnTo>
                  <a:pt x="285" y="632"/>
                </a:lnTo>
                <a:lnTo>
                  <a:pt x="285" y="632"/>
                </a:lnTo>
                <a:lnTo>
                  <a:pt x="286" y="632"/>
                </a:lnTo>
                <a:lnTo>
                  <a:pt x="286" y="633"/>
                </a:lnTo>
                <a:lnTo>
                  <a:pt x="286" y="633"/>
                </a:lnTo>
                <a:lnTo>
                  <a:pt x="285" y="633"/>
                </a:lnTo>
                <a:lnTo>
                  <a:pt x="285" y="634"/>
                </a:lnTo>
                <a:lnTo>
                  <a:pt x="285" y="634"/>
                </a:lnTo>
                <a:lnTo>
                  <a:pt x="285" y="635"/>
                </a:lnTo>
                <a:lnTo>
                  <a:pt x="285" y="635"/>
                </a:lnTo>
                <a:lnTo>
                  <a:pt x="285" y="636"/>
                </a:lnTo>
                <a:lnTo>
                  <a:pt x="285" y="636"/>
                </a:lnTo>
                <a:lnTo>
                  <a:pt x="285" y="636"/>
                </a:lnTo>
                <a:lnTo>
                  <a:pt x="285" y="636"/>
                </a:lnTo>
                <a:lnTo>
                  <a:pt x="285" y="636"/>
                </a:lnTo>
                <a:lnTo>
                  <a:pt x="285" y="637"/>
                </a:lnTo>
                <a:lnTo>
                  <a:pt x="285" y="637"/>
                </a:lnTo>
                <a:lnTo>
                  <a:pt x="285" y="636"/>
                </a:lnTo>
                <a:lnTo>
                  <a:pt x="286" y="636"/>
                </a:lnTo>
                <a:lnTo>
                  <a:pt x="286" y="637"/>
                </a:lnTo>
                <a:lnTo>
                  <a:pt x="286" y="637"/>
                </a:lnTo>
                <a:lnTo>
                  <a:pt x="286" y="638"/>
                </a:lnTo>
                <a:lnTo>
                  <a:pt x="286" y="637"/>
                </a:lnTo>
                <a:lnTo>
                  <a:pt x="287" y="637"/>
                </a:lnTo>
                <a:lnTo>
                  <a:pt x="287" y="638"/>
                </a:lnTo>
                <a:lnTo>
                  <a:pt x="287" y="638"/>
                </a:lnTo>
                <a:lnTo>
                  <a:pt x="287" y="638"/>
                </a:lnTo>
                <a:lnTo>
                  <a:pt x="288" y="638"/>
                </a:lnTo>
                <a:lnTo>
                  <a:pt x="288" y="638"/>
                </a:lnTo>
                <a:lnTo>
                  <a:pt x="289" y="638"/>
                </a:lnTo>
                <a:lnTo>
                  <a:pt x="289" y="638"/>
                </a:lnTo>
                <a:lnTo>
                  <a:pt x="290" y="639"/>
                </a:lnTo>
                <a:lnTo>
                  <a:pt x="290" y="638"/>
                </a:lnTo>
                <a:lnTo>
                  <a:pt x="290" y="639"/>
                </a:lnTo>
                <a:lnTo>
                  <a:pt x="291" y="639"/>
                </a:lnTo>
                <a:lnTo>
                  <a:pt x="291" y="639"/>
                </a:lnTo>
                <a:lnTo>
                  <a:pt x="292" y="639"/>
                </a:lnTo>
                <a:lnTo>
                  <a:pt x="292" y="639"/>
                </a:lnTo>
                <a:lnTo>
                  <a:pt x="292" y="640"/>
                </a:lnTo>
                <a:lnTo>
                  <a:pt x="293" y="640"/>
                </a:lnTo>
                <a:lnTo>
                  <a:pt x="294" y="640"/>
                </a:lnTo>
                <a:lnTo>
                  <a:pt x="294" y="640"/>
                </a:lnTo>
                <a:lnTo>
                  <a:pt x="295" y="640"/>
                </a:lnTo>
                <a:lnTo>
                  <a:pt x="296" y="640"/>
                </a:lnTo>
                <a:lnTo>
                  <a:pt x="296" y="640"/>
                </a:lnTo>
                <a:lnTo>
                  <a:pt x="297" y="640"/>
                </a:lnTo>
                <a:lnTo>
                  <a:pt x="297" y="640"/>
                </a:lnTo>
                <a:lnTo>
                  <a:pt x="297" y="641"/>
                </a:lnTo>
                <a:lnTo>
                  <a:pt x="298" y="641"/>
                </a:lnTo>
                <a:lnTo>
                  <a:pt x="298" y="641"/>
                </a:lnTo>
                <a:lnTo>
                  <a:pt x="299" y="641"/>
                </a:lnTo>
                <a:lnTo>
                  <a:pt x="300" y="641"/>
                </a:lnTo>
                <a:lnTo>
                  <a:pt x="301" y="641"/>
                </a:lnTo>
                <a:lnTo>
                  <a:pt x="301" y="641"/>
                </a:lnTo>
                <a:lnTo>
                  <a:pt x="301" y="642"/>
                </a:lnTo>
                <a:lnTo>
                  <a:pt x="302" y="643"/>
                </a:lnTo>
                <a:lnTo>
                  <a:pt x="302" y="643"/>
                </a:lnTo>
                <a:lnTo>
                  <a:pt x="302" y="643"/>
                </a:lnTo>
                <a:lnTo>
                  <a:pt x="302" y="643"/>
                </a:lnTo>
                <a:lnTo>
                  <a:pt x="302" y="644"/>
                </a:lnTo>
                <a:lnTo>
                  <a:pt x="301" y="644"/>
                </a:lnTo>
                <a:lnTo>
                  <a:pt x="302" y="645"/>
                </a:lnTo>
                <a:lnTo>
                  <a:pt x="302" y="645"/>
                </a:lnTo>
                <a:lnTo>
                  <a:pt x="303" y="645"/>
                </a:lnTo>
                <a:lnTo>
                  <a:pt x="303" y="644"/>
                </a:lnTo>
                <a:lnTo>
                  <a:pt x="304" y="644"/>
                </a:lnTo>
                <a:lnTo>
                  <a:pt x="304" y="644"/>
                </a:lnTo>
                <a:lnTo>
                  <a:pt x="304" y="644"/>
                </a:lnTo>
                <a:lnTo>
                  <a:pt x="305" y="644"/>
                </a:lnTo>
                <a:lnTo>
                  <a:pt x="305" y="644"/>
                </a:lnTo>
                <a:lnTo>
                  <a:pt x="306" y="645"/>
                </a:lnTo>
                <a:lnTo>
                  <a:pt x="306" y="645"/>
                </a:lnTo>
                <a:lnTo>
                  <a:pt x="307" y="645"/>
                </a:lnTo>
                <a:lnTo>
                  <a:pt x="307" y="644"/>
                </a:lnTo>
                <a:lnTo>
                  <a:pt x="307" y="644"/>
                </a:lnTo>
                <a:lnTo>
                  <a:pt x="307" y="645"/>
                </a:lnTo>
                <a:lnTo>
                  <a:pt x="307" y="645"/>
                </a:lnTo>
                <a:lnTo>
                  <a:pt x="307" y="645"/>
                </a:lnTo>
                <a:lnTo>
                  <a:pt x="308" y="645"/>
                </a:lnTo>
                <a:lnTo>
                  <a:pt x="308" y="646"/>
                </a:lnTo>
                <a:lnTo>
                  <a:pt x="308" y="646"/>
                </a:lnTo>
                <a:lnTo>
                  <a:pt x="308" y="646"/>
                </a:lnTo>
                <a:lnTo>
                  <a:pt x="309" y="646"/>
                </a:lnTo>
                <a:lnTo>
                  <a:pt x="309" y="646"/>
                </a:lnTo>
                <a:lnTo>
                  <a:pt x="310" y="646"/>
                </a:lnTo>
                <a:lnTo>
                  <a:pt x="311" y="646"/>
                </a:lnTo>
                <a:lnTo>
                  <a:pt x="311" y="646"/>
                </a:lnTo>
                <a:lnTo>
                  <a:pt x="311" y="647"/>
                </a:lnTo>
                <a:lnTo>
                  <a:pt x="311" y="647"/>
                </a:lnTo>
                <a:lnTo>
                  <a:pt x="312" y="647"/>
                </a:lnTo>
                <a:lnTo>
                  <a:pt x="312" y="648"/>
                </a:lnTo>
                <a:lnTo>
                  <a:pt x="313" y="648"/>
                </a:lnTo>
                <a:lnTo>
                  <a:pt x="314" y="648"/>
                </a:lnTo>
                <a:lnTo>
                  <a:pt x="314" y="647"/>
                </a:lnTo>
                <a:lnTo>
                  <a:pt x="314" y="647"/>
                </a:lnTo>
                <a:lnTo>
                  <a:pt x="315" y="647"/>
                </a:lnTo>
                <a:lnTo>
                  <a:pt x="316" y="646"/>
                </a:lnTo>
                <a:lnTo>
                  <a:pt x="316" y="646"/>
                </a:lnTo>
                <a:lnTo>
                  <a:pt x="316" y="647"/>
                </a:lnTo>
                <a:lnTo>
                  <a:pt x="317" y="647"/>
                </a:lnTo>
                <a:lnTo>
                  <a:pt x="317" y="648"/>
                </a:lnTo>
                <a:lnTo>
                  <a:pt x="317" y="648"/>
                </a:lnTo>
                <a:lnTo>
                  <a:pt x="317" y="648"/>
                </a:lnTo>
                <a:lnTo>
                  <a:pt x="318" y="649"/>
                </a:lnTo>
                <a:lnTo>
                  <a:pt x="318" y="649"/>
                </a:lnTo>
                <a:lnTo>
                  <a:pt x="319" y="649"/>
                </a:lnTo>
                <a:lnTo>
                  <a:pt x="319" y="649"/>
                </a:lnTo>
                <a:lnTo>
                  <a:pt x="319" y="649"/>
                </a:lnTo>
                <a:lnTo>
                  <a:pt x="320" y="649"/>
                </a:lnTo>
                <a:lnTo>
                  <a:pt x="320" y="649"/>
                </a:lnTo>
                <a:lnTo>
                  <a:pt x="321" y="649"/>
                </a:lnTo>
                <a:lnTo>
                  <a:pt x="321" y="650"/>
                </a:lnTo>
                <a:lnTo>
                  <a:pt x="321" y="650"/>
                </a:lnTo>
                <a:lnTo>
                  <a:pt x="321" y="651"/>
                </a:lnTo>
                <a:lnTo>
                  <a:pt x="321" y="652"/>
                </a:lnTo>
                <a:lnTo>
                  <a:pt x="321" y="652"/>
                </a:lnTo>
                <a:lnTo>
                  <a:pt x="321" y="653"/>
                </a:lnTo>
                <a:lnTo>
                  <a:pt x="321" y="653"/>
                </a:lnTo>
                <a:lnTo>
                  <a:pt x="321" y="653"/>
                </a:lnTo>
                <a:lnTo>
                  <a:pt x="322" y="653"/>
                </a:lnTo>
                <a:lnTo>
                  <a:pt x="322" y="652"/>
                </a:lnTo>
                <a:lnTo>
                  <a:pt x="323" y="652"/>
                </a:lnTo>
                <a:lnTo>
                  <a:pt x="323" y="653"/>
                </a:lnTo>
                <a:lnTo>
                  <a:pt x="323" y="652"/>
                </a:lnTo>
                <a:lnTo>
                  <a:pt x="323" y="652"/>
                </a:lnTo>
                <a:lnTo>
                  <a:pt x="323" y="651"/>
                </a:lnTo>
                <a:lnTo>
                  <a:pt x="324" y="651"/>
                </a:lnTo>
                <a:lnTo>
                  <a:pt x="324" y="651"/>
                </a:lnTo>
                <a:lnTo>
                  <a:pt x="325" y="651"/>
                </a:lnTo>
                <a:lnTo>
                  <a:pt x="325" y="651"/>
                </a:lnTo>
                <a:lnTo>
                  <a:pt x="325" y="651"/>
                </a:lnTo>
                <a:lnTo>
                  <a:pt x="326" y="651"/>
                </a:lnTo>
                <a:lnTo>
                  <a:pt x="326" y="651"/>
                </a:lnTo>
                <a:lnTo>
                  <a:pt x="326" y="650"/>
                </a:lnTo>
                <a:lnTo>
                  <a:pt x="327" y="650"/>
                </a:lnTo>
                <a:lnTo>
                  <a:pt x="327" y="651"/>
                </a:lnTo>
                <a:lnTo>
                  <a:pt x="327" y="651"/>
                </a:lnTo>
                <a:lnTo>
                  <a:pt x="328" y="650"/>
                </a:lnTo>
                <a:lnTo>
                  <a:pt x="328" y="650"/>
                </a:lnTo>
                <a:lnTo>
                  <a:pt x="328" y="650"/>
                </a:lnTo>
                <a:lnTo>
                  <a:pt x="328" y="649"/>
                </a:lnTo>
                <a:lnTo>
                  <a:pt x="328" y="649"/>
                </a:lnTo>
                <a:lnTo>
                  <a:pt x="328" y="649"/>
                </a:lnTo>
                <a:lnTo>
                  <a:pt x="327" y="649"/>
                </a:lnTo>
                <a:lnTo>
                  <a:pt x="327" y="649"/>
                </a:lnTo>
                <a:lnTo>
                  <a:pt x="327" y="649"/>
                </a:lnTo>
                <a:lnTo>
                  <a:pt x="327" y="648"/>
                </a:lnTo>
                <a:lnTo>
                  <a:pt x="327" y="648"/>
                </a:lnTo>
                <a:lnTo>
                  <a:pt x="327" y="648"/>
                </a:lnTo>
                <a:lnTo>
                  <a:pt x="328" y="648"/>
                </a:lnTo>
                <a:lnTo>
                  <a:pt x="328" y="648"/>
                </a:lnTo>
                <a:lnTo>
                  <a:pt x="329" y="648"/>
                </a:lnTo>
                <a:lnTo>
                  <a:pt x="329" y="648"/>
                </a:lnTo>
                <a:lnTo>
                  <a:pt x="330" y="647"/>
                </a:lnTo>
                <a:lnTo>
                  <a:pt x="329" y="647"/>
                </a:lnTo>
                <a:lnTo>
                  <a:pt x="329" y="646"/>
                </a:lnTo>
                <a:lnTo>
                  <a:pt x="329" y="646"/>
                </a:lnTo>
                <a:lnTo>
                  <a:pt x="329" y="646"/>
                </a:lnTo>
                <a:lnTo>
                  <a:pt x="330" y="646"/>
                </a:lnTo>
                <a:lnTo>
                  <a:pt x="331" y="645"/>
                </a:lnTo>
                <a:lnTo>
                  <a:pt x="331" y="645"/>
                </a:lnTo>
                <a:lnTo>
                  <a:pt x="331" y="644"/>
                </a:lnTo>
                <a:lnTo>
                  <a:pt x="331" y="645"/>
                </a:lnTo>
                <a:lnTo>
                  <a:pt x="331" y="644"/>
                </a:lnTo>
                <a:lnTo>
                  <a:pt x="331" y="644"/>
                </a:lnTo>
                <a:lnTo>
                  <a:pt x="331" y="644"/>
                </a:lnTo>
                <a:lnTo>
                  <a:pt x="331" y="644"/>
                </a:lnTo>
                <a:lnTo>
                  <a:pt x="331" y="644"/>
                </a:lnTo>
                <a:lnTo>
                  <a:pt x="332" y="644"/>
                </a:lnTo>
                <a:lnTo>
                  <a:pt x="332" y="644"/>
                </a:lnTo>
                <a:lnTo>
                  <a:pt x="332" y="644"/>
                </a:lnTo>
                <a:lnTo>
                  <a:pt x="333" y="644"/>
                </a:lnTo>
                <a:lnTo>
                  <a:pt x="333" y="644"/>
                </a:lnTo>
                <a:lnTo>
                  <a:pt x="334" y="644"/>
                </a:lnTo>
                <a:lnTo>
                  <a:pt x="334" y="643"/>
                </a:lnTo>
                <a:lnTo>
                  <a:pt x="334" y="643"/>
                </a:lnTo>
                <a:lnTo>
                  <a:pt x="335" y="643"/>
                </a:lnTo>
                <a:lnTo>
                  <a:pt x="335" y="642"/>
                </a:lnTo>
                <a:lnTo>
                  <a:pt x="336" y="642"/>
                </a:lnTo>
                <a:lnTo>
                  <a:pt x="337" y="642"/>
                </a:lnTo>
                <a:lnTo>
                  <a:pt x="337" y="642"/>
                </a:lnTo>
                <a:lnTo>
                  <a:pt x="337" y="641"/>
                </a:lnTo>
                <a:lnTo>
                  <a:pt x="338" y="641"/>
                </a:lnTo>
                <a:lnTo>
                  <a:pt x="339" y="641"/>
                </a:lnTo>
                <a:lnTo>
                  <a:pt x="339" y="641"/>
                </a:lnTo>
                <a:lnTo>
                  <a:pt x="340" y="641"/>
                </a:lnTo>
                <a:lnTo>
                  <a:pt x="341" y="641"/>
                </a:lnTo>
                <a:lnTo>
                  <a:pt x="341" y="640"/>
                </a:lnTo>
                <a:lnTo>
                  <a:pt x="341" y="640"/>
                </a:lnTo>
                <a:lnTo>
                  <a:pt x="342" y="640"/>
                </a:lnTo>
                <a:lnTo>
                  <a:pt x="342" y="640"/>
                </a:lnTo>
                <a:lnTo>
                  <a:pt x="342" y="640"/>
                </a:lnTo>
                <a:lnTo>
                  <a:pt x="342" y="639"/>
                </a:lnTo>
                <a:lnTo>
                  <a:pt x="342" y="639"/>
                </a:lnTo>
                <a:lnTo>
                  <a:pt x="343" y="639"/>
                </a:lnTo>
                <a:lnTo>
                  <a:pt x="343" y="639"/>
                </a:lnTo>
                <a:lnTo>
                  <a:pt x="343" y="638"/>
                </a:lnTo>
                <a:lnTo>
                  <a:pt x="344" y="638"/>
                </a:lnTo>
                <a:lnTo>
                  <a:pt x="344" y="638"/>
                </a:lnTo>
                <a:lnTo>
                  <a:pt x="345" y="638"/>
                </a:lnTo>
                <a:lnTo>
                  <a:pt x="345" y="638"/>
                </a:lnTo>
                <a:lnTo>
                  <a:pt x="346" y="639"/>
                </a:lnTo>
                <a:lnTo>
                  <a:pt x="347" y="639"/>
                </a:lnTo>
                <a:lnTo>
                  <a:pt x="347" y="638"/>
                </a:lnTo>
                <a:lnTo>
                  <a:pt x="347" y="638"/>
                </a:lnTo>
                <a:lnTo>
                  <a:pt x="347" y="638"/>
                </a:lnTo>
                <a:lnTo>
                  <a:pt x="347" y="638"/>
                </a:lnTo>
                <a:lnTo>
                  <a:pt x="348" y="638"/>
                </a:lnTo>
                <a:lnTo>
                  <a:pt x="348" y="638"/>
                </a:lnTo>
                <a:lnTo>
                  <a:pt x="349" y="638"/>
                </a:lnTo>
                <a:lnTo>
                  <a:pt x="349" y="638"/>
                </a:lnTo>
                <a:lnTo>
                  <a:pt x="350" y="638"/>
                </a:lnTo>
                <a:lnTo>
                  <a:pt x="350" y="637"/>
                </a:lnTo>
                <a:lnTo>
                  <a:pt x="350" y="637"/>
                </a:lnTo>
                <a:lnTo>
                  <a:pt x="351" y="637"/>
                </a:lnTo>
                <a:lnTo>
                  <a:pt x="351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3" y="637"/>
                </a:lnTo>
                <a:lnTo>
                  <a:pt x="353" y="637"/>
                </a:lnTo>
                <a:lnTo>
                  <a:pt x="354" y="637"/>
                </a:lnTo>
                <a:lnTo>
                  <a:pt x="354" y="637"/>
                </a:lnTo>
                <a:lnTo>
                  <a:pt x="355" y="637"/>
                </a:lnTo>
                <a:lnTo>
                  <a:pt x="355" y="637"/>
                </a:lnTo>
                <a:lnTo>
                  <a:pt x="355" y="637"/>
                </a:lnTo>
                <a:lnTo>
                  <a:pt x="356" y="636"/>
                </a:lnTo>
                <a:lnTo>
                  <a:pt x="356" y="636"/>
                </a:lnTo>
                <a:lnTo>
                  <a:pt x="357" y="636"/>
                </a:lnTo>
                <a:lnTo>
                  <a:pt x="357" y="637"/>
                </a:lnTo>
                <a:lnTo>
                  <a:pt x="357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6"/>
                </a:lnTo>
                <a:lnTo>
                  <a:pt x="359" y="636"/>
                </a:lnTo>
                <a:lnTo>
                  <a:pt x="360" y="637"/>
                </a:lnTo>
                <a:lnTo>
                  <a:pt x="360" y="637"/>
                </a:lnTo>
                <a:lnTo>
                  <a:pt x="360" y="637"/>
                </a:lnTo>
                <a:lnTo>
                  <a:pt x="361" y="638"/>
                </a:lnTo>
                <a:lnTo>
                  <a:pt x="361" y="638"/>
                </a:lnTo>
                <a:lnTo>
                  <a:pt x="361" y="638"/>
                </a:lnTo>
                <a:lnTo>
                  <a:pt x="362" y="638"/>
                </a:lnTo>
                <a:lnTo>
                  <a:pt x="363" y="638"/>
                </a:lnTo>
                <a:lnTo>
                  <a:pt x="363" y="638"/>
                </a:lnTo>
                <a:lnTo>
                  <a:pt x="364" y="638"/>
                </a:lnTo>
                <a:lnTo>
                  <a:pt x="364" y="639"/>
                </a:lnTo>
                <a:lnTo>
                  <a:pt x="365" y="639"/>
                </a:lnTo>
                <a:lnTo>
                  <a:pt x="365" y="639"/>
                </a:lnTo>
                <a:lnTo>
                  <a:pt x="365" y="638"/>
                </a:lnTo>
                <a:lnTo>
                  <a:pt x="365" y="638"/>
                </a:lnTo>
                <a:lnTo>
                  <a:pt x="366" y="638"/>
                </a:lnTo>
                <a:lnTo>
                  <a:pt x="366" y="639"/>
                </a:lnTo>
                <a:lnTo>
                  <a:pt x="367" y="639"/>
                </a:lnTo>
                <a:lnTo>
                  <a:pt x="367" y="640"/>
                </a:lnTo>
                <a:lnTo>
                  <a:pt x="367" y="640"/>
                </a:lnTo>
                <a:lnTo>
                  <a:pt x="367" y="641"/>
                </a:lnTo>
                <a:lnTo>
                  <a:pt x="368" y="641"/>
                </a:lnTo>
                <a:lnTo>
                  <a:pt x="368" y="641"/>
                </a:lnTo>
                <a:lnTo>
                  <a:pt x="368" y="641"/>
                </a:lnTo>
                <a:lnTo>
                  <a:pt x="368" y="640"/>
                </a:lnTo>
                <a:lnTo>
                  <a:pt x="369" y="640"/>
                </a:lnTo>
                <a:lnTo>
                  <a:pt x="369" y="640"/>
                </a:lnTo>
                <a:lnTo>
                  <a:pt x="369" y="639"/>
                </a:lnTo>
                <a:lnTo>
                  <a:pt x="370" y="639"/>
                </a:lnTo>
                <a:lnTo>
                  <a:pt x="370" y="639"/>
                </a:lnTo>
                <a:lnTo>
                  <a:pt x="371" y="640"/>
                </a:lnTo>
                <a:lnTo>
                  <a:pt x="371" y="640"/>
                </a:lnTo>
                <a:lnTo>
                  <a:pt x="371" y="640"/>
                </a:lnTo>
                <a:lnTo>
                  <a:pt x="371" y="640"/>
                </a:lnTo>
                <a:lnTo>
                  <a:pt x="372" y="640"/>
                </a:lnTo>
                <a:lnTo>
                  <a:pt x="372" y="640"/>
                </a:lnTo>
                <a:lnTo>
                  <a:pt x="372" y="640"/>
                </a:lnTo>
                <a:lnTo>
                  <a:pt x="372" y="639"/>
                </a:lnTo>
                <a:lnTo>
                  <a:pt x="373" y="639"/>
                </a:lnTo>
                <a:lnTo>
                  <a:pt x="373" y="640"/>
                </a:lnTo>
                <a:lnTo>
                  <a:pt x="374" y="640"/>
                </a:lnTo>
                <a:lnTo>
                  <a:pt x="374" y="640"/>
                </a:lnTo>
                <a:lnTo>
                  <a:pt x="374" y="641"/>
                </a:lnTo>
                <a:lnTo>
                  <a:pt x="374" y="641"/>
                </a:lnTo>
                <a:lnTo>
                  <a:pt x="375" y="641"/>
                </a:lnTo>
                <a:lnTo>
                  <a:pt x="375" y="641"/>
                </a:lnTo>
                <a:lnTo>
                  <a:pt x="375" y="641"/>
                </a:lnTo>
                <a:lnTo>
                  <a:pt x="376" y="641"/>
                </a:lnTo>
                <a:lnTo>
                  <a:pt x="376" y="641"/>
                </a:lnTo>
                <a:lnTo>
                  <a:pt x="377" y="641"/>
                </a:lnTo>
                <a:lnTo>
                  <a:pt x="377" y="641"/>
                </a:lnTo>
                <a:lnTo>
                  <a:pt x="378" y="641"/>
                </a:lnTo>
                <a:lnTo>
                  <a:pt x="378" y="642"/>
                </a:lnTo>
                <a:lnTo>
                  <a:pt x="378" y="641"/>
                </a:lnTo>
                <a:lnTo>
                  <a:pt x="379" y="641"/>
                </a:lnTo>
                <a:lnTo>
                  <a:pt x="380" y="641"/>
                </a:lnTo>
                <a:lnTo>
                  <a:pt x="380" y="642"/>
                </a:lnTo>
                <a:lnTo>
                  <a:pt x="381" y="642"/>
                </a:lnTo>
                <a:lnTo>
                  <a:pt x="382" y="642"/>
                </a:lnTo>
                <a:lnTo>
                  <a:pt x="383" y="642"/>
                </a:lnTo>
                <a:lnTo>
                  <a:pt x="383" y="643"/>
                </a:lnTo>
                <a:lnTo>
                  <a:pt x="383" y="643"/>
                </a:lnTo>
                <a:lnTo>
                  <a:pt x="383" y="644"/>
                </a:lnTo>
                <a:lnTo>
                  <a:pt x="384" y="644"/>
                </a:lnTo>
                <a:lnTo>
                  <a:pt x="384" y="645"/>
                </a:lnTo>
                <a:lnTo>
                  <a:pt x="384" y="645"/>
                </a:lnTo>
                <a:lnTo>
                  <a:pt x="384" y="645"/>
                </a:lnTo>
                <a:lnTo>
                  <a:pt x="384" y="646"/>
                </a:lnTo>
                <a:lnTo>
                  <a:pt x="384" y="646"/>
                </a:lnTo>
                <a:lnTo>
                  <a:pt x="385" y="646"/>
                </a:lnTo>
                <a:lnTo>
                  <a:pt x="385" y="646"/>
                </a:lnTo>
                <a:lnTo>
                  <a:pt x="386" y="646"/>
                </a:lnTo>
                <a:lnTo>
                  <a:pt x="386" y="647"/>
                </a:lnTo>
                <a:lnTo>
                  <a:pt x="386" y="647"/>
                </a:lnTo>
                <a:lnTo>
                  <a:pt x="387" y="648"/>
                </a:lnTo>
                <a:lnTo>
                  <a:pt x="387" y="647"/>
                </a:lnTo>
                <a:lnTo>
                  <a:pt x="388" y="648"/>
                </a:lnTo>
                <a:lnTo>
                  <a:pt x="388" y="648"/>
                </a:lnTo>
                <a:lnTo>
                  <a:pt x="388" y="648"/>
                </a:lnTo>
                <a:lnTo>
                  <a:pt x="389" y="648"/>
                </a:lnTo>
                <a:lnTo>
                  <a:pt x="389" y="649"/>
                </a:lnTo>
                <a:lnTo>
                  <a:pt x="389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9"/>
                </a:lnTo>
                <a:lnTo>
                  <a:pt x="390" y="649"/>
                </a:lnTo>
                <a:lnTo>
                  <a:pt x="390" y="649"/>
                </a:lnTo>
                <a:lnTo>
                  <a:pt x="391" y="649"/>
                </a:lnTo>
                <a:lnTo>
                  <a:pt x="391" y="649"/>
                </a:lnTo>
                <a:lnTo>
                  <a:pt x="392" y="650"/>
                </a:lnTo>
                <a:lnTo>
                  <a:pt x="392" y="651"/>
                </a:lnTo>
                <a:lnTo>
                  <a:pt x="392" y="651"/>
                </a:lnTo>
                <a:lnTo>
                  <a:pt x="392" y="651"/>
                </a:lnTo>
                <a:lnTo>
                  <a:pt x="393" y="651"/>
                </a:lnTo>
                <a:lnTo>
                  <a:pt x="393" y="651"/>
                </a:lnTo>
                <a:lnTo>
                  <a:pt x="393" y="652"/>
                </a:lnTo>
                <a:lnTo>
                  <a:pt x="393" y="652"/>
                </a:lnTo>
                <a:lnTo>
                  <a:pt x="394" y="653"/>
                </a:lnTo>
                <a:lnTo>
                  <a:pt x="394" y="653"/>
                </a:lnTo>
                <a:lnTo>
                  <a:pt x="395" y="653"/>
                </a:lnTo>
                <a:lnTo>
                  <a:pt x="395" y="654"/>
                </a:lnTo>
                <a:lnTo>
                  <a:pt x="396" y="654"/>
                </a:lnTo>
                <a:lnTo>
                  <a:pt x="396" y="654"/>
                </a:lnTo>
                <a:lnTo>
                  <a:pt x="397" y="655"/>
                </a:lnTo>
                <a:lnTo>
                  <a:pt x="397" y="655"/>
                </a:lnTo>
                <a:lnTo>
                  <a:pt x="397" y="655"/>
                </a:lnTo>
                <a:lnTo>
                  <a:pt x="398" y="656"/>
                </a:lnTo>
                <a:lnTo>
                  <a:pt x="398" y="656"/>
                </a:lnTo>
                <a:lnTo>
                  <a:pt x="399" y="656"/>
                </a:lnTo>
                <a:lnTo>
                  <a:pt x="399" y="656"/>
                </a:lnTo>
                <a:lnTo>
                  <a:pt x="400" y="656"/>
                </a:lnTo>
                <a:lnTo>
                  <a:pt x="400" y="656"/>
                </a:lnTo>
                <a:lnTo>
                  <a:pt x="401" y="656"/>
                </a:lnTo>
                <a:lnTo>
                  <a:pt x="401" y="656"/>
                </a:lnTo>
                <a:lnTo>
                  <a:pt x="402" y="656"/>
                </a:lnTo>
                <a:lnTo>
                  <a:pt x="402" y="656"/>
                </a:lnTo>
                <a:lnTo>
                  <a:pt x="402" y="657"/>
                </a:lnTo>
                <a:lnTo>
                  <a:pt x="402" y="657"/>
                </a:lnTo>
                <a:lnTo>
                  <a:pt x="402" y="658"/>
                </a:lnTo>
                <a:lnTo>
                  <a:pt x="402" y="658"/>
                </a:lnTo>
                <a:lnTo>
                  <a:pt x="403" y="659"/>
                </a:lnTo>
                <a:lnTo>
                  <a:pt x="403" y="659"/>
                </a:lnTo>
                <a:lnTo>
                  <a:pt x="403" y="659"/>
                </a:lnTo>
                <a:lnTo>
                  <a:pt x="404" y="660"/>
                </a:lnTo>
                <a:lnTo>
                  <a:pt x="404" y="660"/>
                </a:lnTo>
                <a:lnTo>
                  <a:pt x="405" y="660"/>
                </a:lnTo>
                <a:lnTo>
                  <a:pt x="405" y="660"/>
                </a:lnTo>
                <a:lnTo>
                  <a:pt x="405" y="661"/>
                </a:lnTo>
                <a:lnTo>
                  <a:pt x="406" y="661"/>
                </a:lnTo>
                <a:lnTo>
                  <a:pt x="406" y="661"/>
                </a:lnTo>
                <a:lnTo>
                  <a:pt x="406" y="660"/>
                </a:lnTo>
                <a:lnTo>
                  <a:pt x="407" y="660"/>
                </a:lnTo>
                <a:lnTo>
                  <a:pt x="407" y="660"/>
                </a:lnTo>
                <a:lnTo>
                  <a:pt x="407" y="661"/>
                </a:lnTo>
                <a:lnTo>
                  <a:pt x="408" y="661"/>
                </a:lnTo>
                <a:lnTo>
                  <a:pt x="408" y="661"/>
                </a:lnTo>
                <a:lnTo>
                  <a:pt x="408" y="661"/>
                </a:lnTo>
                <a:lnTo>
                  <a:pt x="408" y="662"/>
                </a:lnTo>
                <a:lnTo>
                  <a:pt x="409" y="662"/>
                </a:lnTo>
                <a:lnTo>
                  <a:pt x="409" y="662"/>
                </a:lnTo>
                <a:lnTo>
                  <a:pt x="410" y="663"/>
                </a:lnTo>
                <a:lnTo>
                  <a:pt x="410" y="662"/>
                </a:lnTo>
                <a:lnTo>
                  <a:pt x="411" y="663"/>
                </a:lnTo>
                <a:lnTo>
                  <a:pt x="411" y="663"/>
                </a:lnTo>
                <a:lnTo>
                  <a:pt x="412" y="664"/>
                </a:lnTo>
                <a:lnTo>
                  <a:pt x="412" y="663"/>
                </a:lnTo>
                <a:lnTo>
                  <a:pt x="412" y="663"/>
                </a:lnTo>
                <a:lnTo>
                  <a:pt x="412" y="664"/>
                </a:lnTo>
                <a:lnTo>
                  <a:pt x="412" y="664"/>
                </a:lnTo>
                <a:lnTo>
                  <a:pt x="412" y="664"/>
                </a:lnTo>
                <a:lnTo>
                  <a:pt x="412" y="665"/>
                </a:lnTo>
                <a:lnTo>
                  <a:pt x="413" y="665"/>
                </a:lnTo>
                <a:lnTo>
                  <a:pt x="413" y="665"/>
                </a:lnTo>
                <a:lnTo>
                  <a:pt x="413" y="665"/>
                </a:lnTo>
                <a:lnTo>
                  <a:pt x="414" y="666"/>
                </a:lnTo>
                <a:lnTo>
                  <a:pt x="414" y="666"/>
                </a:lnTo>
                <a:lnTo>
                  <a:pt x="415" y="666"/>
                </a:lnTo>
                <a:lnTo>
                  <a:pt x="415" y="666"/>
                </a:lnTo>
                <a:lnTo>
                  <a:pt x="415" y="667"/>
                </a:lnTo>
                <a:lnTo>
                  <a:pt x="416" y="667"/>
                </a:lnTo>
                <a:lnTo>
                  <a:pt x="416" y="666"/>
                </a:lnTo>
                <a:lnTo>
                  <a:pt x="416" y="666"/>
                </a:lnTo>
                <a:lnTo>
                  <a:pt x="417" y="666"/>
                </a:lnTo>
                <a:lnTo>
                  <a:pt x="417" y="666"/>
                </a:lnTo>
                <a:lnTo>
                  <a:pt x="417" y="666"/>
                </a:lnTo>
                <a:lnTo>
                  <a:pt x="418" y="665"/>
                </a:lnTo>
                <a:lnTo>
                  <a:pt x="418" y="665"/>
                </a:lnTo>
                <a:lnTo>
                  <a:pt x="418" y="665"/>
                </a:lnTo>
                <a:lnTo>
                  <a:pt x="419" y="665"/>
                </a:lnTo>
                <a:lnTo>
                  <a:pt x="420" y="665"/>
                </a:lnTo>
                <a:lnTo>
                  <a:pt x="420" y="666"/>
                </a:lnTo>
                <a:lnTo>
                  <a:pt x="420" y="666"/>
                </a:lnTo>
                <a:lnTo>
                  <a:pt x="421" y="666"/>
                </a:lnTo>
                <a:lnTo>
                  <a:pt x="421" y="666"/>
                </a:lnTo>
                <a:lnTo>
                  <a:pt x="421" y="667"/>
                </a:lnTo>
                <a:lnTo>
                  <a:pt x="422" y="667"/>
                </a:lnTo>
                <a:lnTo>
                  <a:pt x="422" y="668"/>
                </a:lnTo>
                <a:lnTo>
                  <a:pt x="422" y="668"/>
                </a:lnTo>
                <a:lnTo>
                  <a:pt x="422" y="668"/>
                </a:lnTo>
                <a:lnTo>
                  <a:pt x="422" y="669"/>
                </a:lnTo>
                <a:lnTo>
                  <a:pt x="422" y="668"/>
                </a:lnTo>
                <a:lnTo>
                  <a:pt x="423" y="668"/>
                </a:lnTo>
                <a:lnTo>
                  <a:pt x="424" y="669"/>
                </a:lnTo>
                <a:lnTo>
                  <a:pt x="424" y="669"/>
                </a:lnTo>
                <a:lnTo>
                  <a:pt x="425" y="669"/>
                </a:lnTo>
                <a:lnTo>
                  <a:pt x="425" y="670"/>
                </a:lnTo>
                <a:lnTo>
                  <a:pt x="425" y="670"/>
                </a:lnTo>
                <a:lnTo>
                  <a:pt x="425" y="670"/>
                </a:lnTo>
                <a:lnTo>
                  <a:pt x="426" y="670"/>
                </a:lnTo>
                <a:lnTo>
                  <a:pt x="426" y="671"/>
                </a:lnTo>
                <a:lnTo>
                  <a:pt x="426" y="671"/>
                </a:lnTo>
                <a:lnTo>
                  <a:pt x="427" y="671"/>
                </a:lnTo>
                <a:lnTo>
                  <a:pt x="427" y="671"/>
                </a:lnTo>
                <a:lnTo>
                  <a:pt x="427" y="671"/>
                </a:lnTo>
                <a:lnTo>
                  <a:pt x="428" y="671"/>
                </a:lnTo>
                <a:lnTo>
                  <a:pt x="429" y="672"/>
                </a:lnTo>
                <a:lnTo>
                  <a:pt x="429" y="672"/>
                </a:lnTo>
                <a:lnTo>
                  <a:pt x="429" y="672"/>
                </a:lnTo>
                <a:lnTo>
                  <a:pt x="430" y="672"/>
                </a:lnTo>
                <a:lnTo>
                  <a:pt x="431" y="674"/>
                </a:lnTo>
                <a:lnTo>
                  <a:pt x="431" y="674"/>
                </a:lnTo>
                <a:lnTo>
                  <a:pt x="431" y="674"/>
                </a:lnTo>
                <a:lnTo>
                  <a:pt x="433" y="675"/>
                </a:lnTo>
                <a:lnTo>
                  <a:pt x="434" y="675"/>
                </a:lnTo>
                <a:lnTo>
                  <a:pt x="435" y="675"/>
                </a:lnTo>
                <a:lnTo>
                  <a:pt x="435" y="675"/>
                </a:lnTo>
                <a:lnTo>
                  <a:pt x="435" y="676"/>
                </a:lnTo>
                <a:lnTo>
                  <a:pt x="434" y="676"/>
                </a:lnTo>
                <a:lnTo>
                  <a:pt x="434" y="677"/>
                </a:lnTo>
                <a:lnTo>
                  <a:pt x="434" y="678"/>
                </a:lnTo>
                <a:lnTo>
                  <a:pt x="434" y="678"/>
                </a:lnTo>
                <a:lnTo>
                  <a:pt x="434" y="679"/>
                </a:lnTo>
                <a:lnTo>
                  <a:pt x="435" y="679"/>
                </a:lnTo>
                <a:lnTo>
                  <a:pt x="436" y="679"/>
                </a:lnTo>
                <a:lnTo>
                  <a:pt x="437" y="679"/>
                </a:lnTo>
                <a:lnTo>
                  <a:pt x="438" y="680"/>
                </a:lnTo>
                <a:lnTo>
                  <a:pt x="439" y="681"/>
                </a:lnTo>
                <a:lnTo>
                  <a:pt x="439" y="681"/>
                </a:lnTo>
                <a:lnTo>
                  <a:pt x="440" y="681"/>
                </a:lnTo>
                <a:lnTo>
                  <a:pt x="441" y="680"/>
                </a:lnTo>
                <a:lnTo>
                  <a:pt x="442" y="680"/>
                </a:lnTo>
                <a:lnTo>
                  <a:pt x="442" y="680"/>
                </a:lnTo>
                <a:lnTo>
                  <a:pt x="442" y="681"/>
                </a:lnTo>
                <a:lnTo>
                  <a:pt x="443" y="682"/>
                </a:lnTo>
                <a:lnTo>
                  <a:pt x="443" y="682"/>
                </a:lnTo>
                <a:lnTo>
                  <a:pt x="443" y="683"/>
                </a:lnTo>
                <a:lnTo>
                  <a:pt x="444" y="683"/>
                </a:lnTo>
                <a:lnTo>
                  <a:pt x="444" y="683"/>
                </a:lnTo>
                <a:lnTo>
                  <a:pt x="445" y="682"/>
                </a:lnTo>
                <a:lnTo>
                  <a:pt x="445" y="681"/>
                </a:lnTo>
                <a:lnTo>
                  <a:pt x="445" y="681"/>
                </a:lnTo>
                <a:lnTo>
                  <a:pt x="446" y="681"/>
                </a:lnTo>
                <a:lnTo>
                  <a:pt x="446" y="681"/>
                </a:lnTo>
                <a:lnTo>
                  <a:pt x="447" y="682"/>
                </a:lnTo>
                <a:lnTo>
                  <a:pt x="448" y="683"/>
                </a:lnTo>
                <a:lnTo>
                  <a:pt x="448" y="684"/>
                </a:lnTo>
                <a:lnTo>
                  <a:pt x="449" y="684"/>
                </a:lnTo>
                <a:lnTo>
                  <a:pt x="450" y="684"/>
                </a:lnTo>
                <a:lnTo>
                  <a:pt x="450" y="684"/>
                </a:lnTo>
                <a:lnTo>
                  <a:pt x="450" y="684"/>
                </a:lnTo>
                <a:lnTo>
                  <a:pt x="451" y="684"/>
                </a:lnTo>
                <a:lnTo>
                  <a:pt x="451" y="684"/>
                </a:lnTo>
                <a:lnTo>
                  <a:pt x="451" y="685"/>
                </a:lnTo>
                <a:lnTo>
                  <a:pt x="452" y="684"/>
                </a:lnTo>
                <a:lnTo>
                  <a:pt x="452" y="684"/>
                </a:lnTo>
                <a:lnTo>
                  <a:pt x="452" y="684"/>
                </a:lnTo>
                <a:lnTo>
                  <a:pt x="453" y="686"/>
                </a:lnTo>
                <a:lnTo>
                  <a:pt x="453" y="685"/>
                </a:lnTo>
                <a:lnTo>
                  <a:pt x="454" y="685"/>
                </a:lnTo>
                <a:lnTo>
                  <a:pt x="454" y="684"/>
                </a:lnTo>
                <a:lnTo>
                  <a:pt x="455" y="684"/>
                </a:lnTo>
                <a:lnTo>
                  <a:pt x="456" y="684"/>
                </a:lnTo>
                <a:lnTo>
                  <a:pt x="457" y="684"/>
                </a:lnTo>
                <a:lnTo>
                  <a:pt x="457" y="683"/>
                </a:lnTo>
                <a:lnTo>
                  <a:pt x="457" y="683"/>
                </a:lnTo>
                <a:lnTo>
                  <a:pt x="458" y="684"/>
                </a:lnTo>
                <a:lnTo>
                  <a:pt x="459" y="684"/>
                </a:lnTo>
                <a:lnTo>
                  <a:pt x="459" y="683"/>
                </a:lnTo>
                <a:lnTo>
                  <a:pt x="460" y="683"/>
                </a:lnTo>
                <a:lnTo>
                  <a:pt x="460" y="683"/>
                </a:lnTo>
                <a:lnTo>
                  <a:pt x="461" y="684"/>
                </a:lnTo>
                <a:lnTo>
                  <a:pt x="461" y="683"/>
                </a:lnTo>
                <a:lnTo>
                  <a:pt x="462" y="683"/>
                </a:lnTo>
                <a:lnTo>
                  <a:pt x="462" y="682"/>
                </a:lnTo>
                <a:lnTo>
                  <a:pt x="462" y="682"/>
                </a:lnTo>
                <a:lnTo>
                  <a:pt x="462" y="682"/>
                </a:lnTo>
                <a:lnTo>
                  <a:pt x="462" y="682"/>
                </a:lnTo>
                <a:lnTo>
                  <a:pt x="463" y="682"/>
                </a:lnTo>
                <a:lnTo>
                  <a:pt x="463" y="683"/>
                </a:lnTo>
                <a:lnTo>
                  <a:pt x="464" y="683"/>
                </a:lnTo>
                <a:lnTo>
                  <a:pt x="464" y="683"/>
                </a:lnTo>
                <a:lnTo>
                  <a:pt x="465" y="683"/>
                </a:lnTo>
                <a:lnTo>
                  <a:pt x="465" y="684"/>
                </a:lnTo>
                <a:lnTo>
                  <a:pt x="465" y="684"/>
                </a:lnTo>
                <a:lnTo>
                  <a:pt x="465" y="685"/>
                </a:lnTo>
                <a:lnTo>
                  <a:pt x="465" y="685"/>
                </a:lnTo>
                <a:lnTo>
                  <a:pt x="466" y="686"/>
                </a:lnTo>
                <a:lnTo>
                  <a:pt x="466" y="686"/>
                </a:lnTo>
                <a:lnTo>
                  <a:pt x="467" y="686"/>
                </a:lnTo>
                <a:lnTo>
                  <a:pt x="467" y="686"/>
                </a:lnTo>
                <a:lnTo>
                  <a:pt x="468" y="686"/>
                </a:lnTo>
                <a:lnTo>
                  <a:pt x="468" y="687"/>
                </a:lnTo>
                <a:lnTo>
                  <a:pt x="469" y="688"/>
                </a:lnTo>
                <a:lnTo>
                  <a:pt x="469" y="689"/>
                </a:lnTo>
                <a:lnTo>
                  <a:pt x="469" y="690"/>
                </a:lnTo>
                <a:lnTo>
                  <a:pt x="470" y="690"/>
                </a:lnTo>
                <a:lnTo>
                  <a:pt x="470" y="690"/>
                </a:lnTo>
                <a:lnTo>
                  <a:pt x="470" y="690"/>
                </a:lnTo>
                <a:lnTo>
                  <a:pt x="471" y="692"/>
                </a:lnTo>
                <a:lnTo>
                  <a:pt x="471" y="692"/>
                </a:lnTo>
                <a:lnTo>
                  <a:pt x="472" y="692"/>
                </a:lnTo>
                <a:lnTo>
                  <a:pt x="472" y="692"/>
                </a:lnTo>
                <a:lnTo>
                  <a:pt x="473" y="691"/>
                </a:lnTo>
                <a:lnTo>
                  <a:pt x="473" y="691"/>
                </a:lnTo>
                <a:lnTo>
                  <a:pt x="474" y="690"/>
                </a:lnTo>
                <a:lnTo>
                  <a:pt x="474" y="690"/>
                </a:lnTo>
                <a:lnTo>
                  <a:pt x="475" y="690"/>
                </a:lnTo>
                <a:lnTo>
                  <a:pt x="476" y="690"/>
                </a:lnTo>
                <a:lnTo>
                  <a:pt x="476" y="690"/>
                </a:lnTo>
                <a:lnTo>
                  <a:pt x="477" y="690"/>
                </a:lnTo>
                <a:lnTo>
                  <a:pt x="478" y="690"/>
                </a:lnTo>
                <a:lnTo>
                  <a:pt x="479" y="690"/>
                </a:lnTo>
                <a:lnTo>
                  <a:pt x="479" y="689"/>
                </a:lnTo>
                <a:lnTo>
                  <a:pt x="480" y="689"/>
                </a:lnTo>
                <a:lnTo>
                  <a:pt x="481" y="689"/>
                </a:lnTo>
                <a:lnTo>
                  <a:pt x="481" y="689"/>
                </a:lnTo>
                <a:lnTo>
                  <a:pt x="481" y="689"/>
                </a:lnTo>
                <a:lnTo>
                  <a:pt x="482" y="690"/>
                </a:lnTo>
                <a:lnTo>
                  <a:pt x="482" y="690"/>
                </a:lnTo>
                <a:lnTo>
                  <a:pt x="482" y="690"/>
                </a:lnTo>
                <a:lnTo>
                  <a:pt x="483" y="690"/>
                </a:lnTo>
                <a:lnTo>
                  <a:pt x="484" y="690"/>
                </a:lnTo>
                <a:lnTo>
                  <a:pt x="484" y="690"/>
                </a:lnTo>
                <a:lnTo>
                  <a:pt x="485" y="691"/>
                </a:lnTo>
                <a:lnTo>
                  <a:pt x="485" y="691"/>
                </a:lnTo>
                <a:lnTo>
                  <a:pt x="486" y="691"/>
                </a:lnTo>
                <a:lnTo>
                  <a:pt x="487" y="691"/>
                </a:lnTo>
                <a:lnTo>
                  <a:pt x="487" y="691"/>
                </a:lnTo>
                <a:lnTo>
                  <a:pt x="488" y="691"/>
                </a:lnTo>
                <a:lnTo>
                  <a:pt x="488" y="689"/>
                </a:lnTo>
                <a:lnTo>
                  <a:pt x="489" y="689"/>
                </a:lnTo>
                <a:lnTo>
                  <a:pt x="489" y="689"/>
                </a:lnTo>
                <a:lnTo>
                  <a:pt x="490" y="689"/>
                </a:lnTo>
                <a:lnTo>
                  <a:pt x="490" y="689"/>
                </a:lnTo>
                <a:lnTo>
                  <a:pt x="490" y="688"/>
                </a:lnTo>
                <a:lnTo>
                  <a:pt x="491" y="688"/>
                </a:lnTo>
                <a:lnTo>
                  <a:pt x="492" y="688"/>
                </a:lnTo>
                <a:lnTo>
                  <a:pt x="492" y="687"/>
                </a:lnTo>
                <a:lnTo>
                  <a:pt x="493" y="687"/>
                </a:lnTo>
                <a:lnTo>
                  <a:pt x="493" y="686"/>
                </a:lnTo>
                <a:lnTo>
                  <a:pt x="493" y="686"/>
                </a:lnTo>
                <a:lnTo>
                  <a:pt x="493" y="686"/>
                </a:lnTo>
                <a:lnTo>
                  <a:pt x="493" y="685"/>
                </a:lnTo>
                <a:lnTo>
                  <a:pt x="494" y="685"/>
                </a:lnTo>
                <a:lnTo>
                  <a:pt x="494" y="684"/>
                </a:lnTo>
                <a:lnTo>
                  <a:pt x="494" y="684"/>
                </a:lnTo>
                <a:lnTo>
                  <a:pt x="495" y="685"/>
                </a:lnTo>
                <a:lnTo>
                  <a:pt x="496" y="685"/>
                </a:lnTo>
                <a:lnTo>
                  <a:pt x="496" y="685"/>
                </a:lnTo>
                <a:lnTo>
                  <a:pt x="497" y="684"/>
                </a:lnTo>
                <a:lnTo>
                  <a:pt x="497" y="684"/>
                </a:lnTo>
                <a:lnTo>
                  <a:pt x="498" y="684"/>
                </a:lnTo>
                <a:lnTo>
                  <a:pt x="500" y="684"/>
                </a:lnTo>
                <a:lnTo>
                  <a:pt x="501" y="683"/>
                </a:lnTo>
                <a:lnTo>
                  <a:pt x="501" y="683"/>
                </a:lnTo>
                <a:lnTo>
                  <a:pt x="502" y="683"/>
                </a:lnTo>
                <a:lnTo>
                  <a:pt x="502" y="684"/>
                </a:lnTo>
                <a:lnTo>
                  <a:pt x="503" y="684"/>
                </a:lnTo>
                <a:lnTo>
                  <a:pt x="505" y="687"/>
                </a:lnTo>
                <a:lnTo>
                  <a:pt x="512" y="693"/>
                </a:lnTo>
                <a:lnTo>
                  <a:pt x="517" y="697"/>
                </a:lnTo>
                <a:lnTo>
                  <a:pt x="530" y="709"/>
                </a:lnTo>
                <a:lnTo>
                  <a:pt x="533" y="711"/>
                </a:lnTo>
                <a:lnTo>
                  <a:pt x="533" y="712"/>
                </a:lnTo>
                <a:lnTo>
                  <a:pt x="536" y="715"/>
                </a:lnTo>
                <a:lnTo>
                  <a:pt x="537" y="715"/>
                </a:lnTo>
                <a:lnTo>
                  <a:pt x="537" y="716"/>
                </a:lnTo>
                <a:lnTo>
                  <a:pt x="539" y="717"/>
                </a:lnTo>
                <a:lnTo>
                  <a:pt x="539" y="717"/>
                </a:lnTo>
                <a:lnTo>
                  <a:pt x="541" y="718"/>
                </a:lnTo>
                <a:lnTo>
                  <a:pt x="542" y="719"/>
                </a:lnTo>
                <a:lnTo>
                  <a:pt x="543" y="720"/>
                </a:lnTo>
                <a:lnTo>
                  <a:pt x="544" y="721"/>
                </a:lnTo>
                <a:lnTo>
                  <a:pt x="544" y="721"/>
                </a:lnTo>
                <a:lnTo>
                  <a:pt x="544" y="722"/>
                </a:lnTo>
                <a:lnTo>
                  <a:pt x="545" y="722"/>
                </a:lnTo>
                <a:lnTo>
                  <a:pt x="545" y="722"/>
                </a:lnTo>
                <a:lnTo>
                  <a:pt x="545" y="723"/>
                </a:lnTo>
                <a:lnTo>
                  <a:pt x="547" y="724"/>
                </a:lnTo>
                <a:lnTo>
                  <a:pt x="547" y="724"/>
                </a:lnTo>
                <a:lnTo>
                  <a:pt x="547" y="725"/>
                </a:lnTo>
                <a:lnTo>
                  <a:pt x="548" y="725"/>
                </a:lnTo>
                <a:lnTo>
                  <a:pt x="548" y="726"/>
                </a:lnTo>
                <a:lnTo>
                  <a:pt x="548" y="726"/>
                </a:lnTo>
                <a:lnTo>
                  <a:pt x="548" y="730"/>
                </a:lnTo>
                <a:lnTo>
                  <a:pt x="548" y="735"/>
                </a:lnTo>
                <a:lnTo>
                  <a:pt x="549" y="739"/>
                </a:lnTo>
                <a:lnTo>
                  <a:pt x="550" y="746"/>
                </a:lnTo>
                <a:lnTo>
                  <a:pt x="550" y="747"/>
                </a:lnTo>
                <a:lnTo>
                  <a:pt x="550" y="748"/>
                </a:lnTo>
                <a:lnTo>
                  <a:pt x="550" y="750"/>
                </a:lnTo>
                <a:lnTo>
                  <a:pt x="551" y="750"/>
                </a:lnTo>
                <a:lnTo>
                  <a:pt x="551" y="750"/>
                </a:lnTo>
                <a:lnTo>
                  <a:pt x="552" y="750"/>
                </a:lnTo>
                <a:lnTo>
                  <a:pt x="552" y="750"/>
                </a:lnTo>
                <a:lnTo>
                  <a:pt x="553" y="750"/>
                </a:lnTo>
                <a:lnTo>
                  <a:pt x="553" y="749"/>
                </a:lnTo>
                <a:lnTo>
                  <a:pt x="554" y="749"/>
                </a:lnTo>
                <a:lnTo>
                  <a:pt x="554" y="749"/>
                </a:lnTo>
                <a:lnTo>
                  <a:pt x="555" y="749"/>
                </a:lnTo>
                <a:lnTo>
                  <a:pt x="555" y="750"/>
                </a:lnTo>
                <a:lnTo>
                  <a:pt x="556" y="750"/>
                </a:lnTo>
                <a:lnTo>
                  <a:pt x="556" y="750"/>
                </a:lnTo>
                <a:lnTo>
                  <a:pt x="557" y="750"/>
                </a:lnTo>
                <a:lnTo>
                  <a:pt x="558" y="750"/>
                </a:lnTo>
                <a:lnTo>
                  <a:pt x="558" y="750"/>
                </a:lnTo>
                <a:lnTo>
                  <a:pt x="559" y="750"/>
                </a:lnTo>
                <a:lnTo>
                  <a:pt x="559" y="750"/>
                </a:lnTo>
                <a:lnTo>
                  <a:pt x="559" y="749"/>
                </a:lnTo>
                <a:lnTo>
                  <a:pt x="560" y="749"/>
                </a:lnTo>
                <a:lnTo>
                  <a:pt x="560" y="749"/>
                </a:lnTo>
                <a:lnTo>
                  <a:pt x="561" y="749"/>
                </a:lnTo>
                <a:lnTo>
                  <a:pt x="562" y="749"/>
                </a:lnTo>
                <a:lnTo>
                  <a:pt x="562" y="749"/>
                </a:lnTo>
                <a:lnTo>
                  <a:pt x="563" y="749"/>
                </a:lnTo>
                <a:lnTo>
                  <a:pt x="563" y="750"/>
                </a:lnTo>
                <a:lnTo>
                  <a:pt x="564" y="751"/>
                </a:lnTo>
                <a:lnTo>
                  <a:pt x="565" y="751"/>
                </a:lnTo>
                <a:lnTo>
                  <a:pt x="566" y="751"/>
                </a:lnTo>
                <a:lnTo>
                  <a:pt x="566" y="752"/>
                </a:lnTo>
                <a:lnTo>
                  <a:pt x="567" y="752"/>
                </a:lnTo>
                <a:lnTo>
                  <a:pt x="567" y="752"/>
                </a:lnTo>
                <a:lnTo>
                  <a:pt x="568" y="752"/>
                </a:lnTo>
                <a:lnTo>
                  <a:pt x="569" y="752"/>
                </a:lnTo>
                <a:lnTo>
                  <a:pt x="569" y="752"/>
                </a:lnTo>
                <a:lnTo>
                  <a:pt x="570" y="752"/>
                </a:lnTo>
                <a:lnTo>
                  <a:pt x="570" y="753"/>
                </a:lnTo>
                <a:lnTo>
                  <a:pt x="570" y="752"/>
                </a:lnTo>
                <a:lnTo>
                  <a:pt x="571" y="752"/>
                </a:lnTo>
                <a:lnTo>
                  <a:pt x="571" y="752"/>
                </a:lnTo>
                <a:lnTo>
                  <a:pt x="571" y="752"/>
                </a:lnTo>
                <a:lnTo>
                  <a:pt x="571" y="751"/>
                </a:lnTo>
                <a:lnTo>
                  <a:pt x="571" y="750"/>
                </a:lnTo>
                <a:lnTo>
                  <a:pt x="572" y="750"/>
                </a:lnTo>
                <a:lnTo>
                  <a:pt x="572" y="750"/>
                </a:lnTo>
                <a:lnTo>
                  <a:pt x="573" y="750"/>
                </a:lnTo>
                <a:lnTo>
                  <a:pt x="573" y="750"/>
                </a:lnTo>
                <a:lnTo>
                  <a:pt x="573" y="750"/>
                </a:lnTo>
                <a:lnTo>
                  <a:pt x="574" y="750"/>
                </a:lnTo>
                <a:lnTo>
                  <a:pt x="574" y="750"/>
                </a:lnTo>
                <a:lnTo>
                  <a:pt x="575" y="749"/>
                </a:lnTo>
                <a:lnTo>
                  <a:pt x="575" y="749"/>
                </a:lnTo>
                <a:lnTo>
                  <a:pt x="576" y="748"/>
                </a:lnTo>
                <a:lnTo>
                  <a:pt x="576" y="748"/>
                </a:lnTo>
                <a:lnTo>
                  <a:pt x="576" y="747"/>
                </a:lnTo>
                <a:lnTo>
                  <a:pt x="577" y="747"/>
                </a:lnTo>
                <a:lnTo>
                  <a:pt x="577" y="747"/>
                </a:lnTo>
                <a:lnTo>
                  <a:pt x="578" y="747"/>
                </a:lnTo>
                <a:lnTo>
                  <a:pt x="579" y="748"/>
                </a:lnTo>
                <a:lnTo>
                  <a:pt x="579" y="748"/>
                </a:lnTo>
                <a:lnTo>
                  <a:pt x="580" y="748"/>
                </a:lnTo>
                <a:lnTo>
                  <a:pt x="580" y="747"/>
                </a:lnTo>
                <a:lnTo>
                  <a:pt x="581" y="747"/>
                </a:lnTo>
                <a:lnTo>
                  <a:pt x="581" y="746"/>
                </a:lnTo>
                <a:lnTo>
                  <a:pt x="582" y="746"/>
                </a:lnTo>
                <a:lnTo>
                  <a:pt x="582" y="746"/>
                </a:lnTo>
                <a:lnTo>
                  <a:pt x="583" y="746"/>
                </a:lnTo>
                <a:lnTo>
                  <a:pt x="583" y="747"/>
                </a:lnTo>
                <a:lnTo>
                  <a:pt x="583" y="747"/>
                </a:lnTo>
                <a:lnTo>
                  <a:pt x="584" y="746"/>
                </a:lnTo>
                <a:lnTo>
                  <a:pt x="584" y="746"/>
                </a:lnTo>
                <a:lnTo>
                  <a:pt x="585" y="746"/>
                </a:lnTo>
                <a:lnTo>
                  <a:pt x="585" y="745"/>
                </a:lnTo>
                <a:lnTo>
                  <a:pt x="586" y="745"/>
                </a:lnTo>
                <a:lnTo>
                  <a:pt x="586" y="745"/>
                </a:lnTo>
                <a:lnTo>
                  <a:pt x="587" y="744"/>
                </a:lnTo>
                <a:lnTo>
                  <a:pt x="587" y="743"/>
                </a:lnTo>
                <a:lnTo>
                  <a:pt x="587" y="743"/>
                </a:lnTo>
                <a:lnTo>
                  <a:pt x="587" y="742"/>
                </a:lnTo>
                <a:lnTo>
                  <a:pt x="587" y="741"/>
                </a:lnTo>
                <a:lnTo>
                  <a:pt x="588" y="741"/>
                </a:lnTo>
                <a:lnTo>
                  <a:pt x="588" y="740"/>
                </a:lnTo>
                <a:lnTo>
                  <a:pt x="589" y="740"/>
                </a:lnTo>
                <a:lnTo>
                  <a:pt x="589" y="740"/>
                </a:lnTo>
                <a:lnTo>
                  <a:pt x="589" y="741"/>
                </a:lnTo>
                <a:lnTo>
                  <a:pt x="590" y="741"/>
                </a:lnTo>
                <a:lnTo>
                  <a:pt x="590" y="741"/>
                </a:lnTo>
                <a:lnTo>
                  <a:pt x="591" y="741"/>
                </a:lnTo>
                <a:lnTo>
                  <a:pt x="592" y="741"/>
                </a:lnTo>
                <a:lnTo>
                  <a:pt x="592" y="741"/>
                </a:lnTo>
                <a:lnTo>
                  <a:pt x="593" y="741"/>
                </a:lnTo>
                <a:lnTo>
                  <a:pt x="593" y="741"/>
                </a:lnTo>
                <a:lnTo>
                  <a:pt x="594" y="741"/>
                </a:lnTo>
                <a:lnTo>
                  <a:pt x="594" y="741"/>
                </a:lnTo>
                <a:lnTo>
                  <a:pt x="594" y="742"/>
                </a:lnTo>
                <a:lnTo>
                  <a:pt x="594" y="743"/>
                </a:lnTo>
                <a:lnTo>
                  <a:pt x="594" y="743"/>
                </a:lnTo>
                <a:lnTo>
                  <a:pt x="594" y="744"/>
                </a:lnTo>
                <a:lnTo>
                  <a:pt x="594" y="744"/>
                </a:lnTo>
                <a:lnTo>
                  <a:pt x="594" y="744"/>
                </a:lnTo>
                <a:lnTo>
                  <a:pt x="594" y="745"/>
                </a:lnTo>
                <a:lnTo>
                  <a:pt x="595" y="745"/>
                </a:lnTo>
                <a:lnTo>
                  <a:pt x="595" y="744"/>
                </a:lnTo>
                <a:lnTo>
                  <a:pt x="596" y="744"/>
                </a:lnTo>
                <a:lnTo>
                  <a:pt x="596" y="745"/>
                </a:lnTo>
                <a:lnTo>
                  <a:pt x="597" y="745"/>
                </a:lnTo>
                <a:lnTo>
                  <a:pt x="597" y="745"/>
                </a:lnTo>
                <a:lnTo>
                  <a:pt x="598" y="745"/>
                </a:lnTo>
                <a:lnTo>
                  <a:pt x="598" y="744"/>
                </a:lnTo>
                <a:lnTo>
                  <a:pt x="599" y="744"/>
                </a:lnTo>
                <a:lnTo>
                  <a:pt x="600" y="744"/>
                </a:lnTo>
                <a:lnTo>
                  <a:pt x="600" y="743"/>
                </a:lnTo>
                <a:lnTo>
                  <a:pt x="601" y="744"/>
                </a:lnTo>
                <a:lnTo>
                  <a:pt x="601" y="744"/>
                </a:lnTo>
                <a:lnTo>
                  <a:pt x="601" y="743"/>
                </a:lnTo>
                <a:lnTo>
                  <a:pt x="601" y="743"/>
                </a:lnTo>
                <a:lnTo>
                  <a:pt x="602" y="742"/>
                </a:lnTo>
                <a:lnTo>
                  <a:pt x="602" y="742"/>
                </a:lnTo>
                <a:lnTo>
                  <a:pt x="602" y="742"/>
                </a:lnTo>
                <a:lnTo>
                  <a:pt x="602" y="741"/>
                </a:lnTo>
                <a:lnTo>
                  <a:pt x="602" y="740"/>
                </a:lnTo>
                <a:lnTo>
                  <a:pt x="603" y="740"/>
                </a:lnTo>
                <a:lnTo>
                  <a:pt x="603" y="740"/>
                </a:lnTo>
                <a:lnTo>
                  <a:pt x="603" y="740"/>
                </a:lnTo>
                <a:lnTo>
                  <a:pt x="604" y="740"/>
                </a:lnTo>
                <a:lnTo>
                  <a:pt x="604" y="740"/>
                </a:lnTo>
                <a:lnTo>
                  <a:pt x="604" y="740"/>
                </a:lnTo>
                <a:lnTo>
                  <a:pt x="604" y="741"/>
                </a:lnTo>
                <a:lnTo>
                  <a:pt x="605" y="741"/>
                </a:lnTo>
                <a:lnTo>
                  <a:pt x="605" y="741"/>
                </a:lnTo>
                <a:lnTo>
                  <a:pt x="605" y="741"/>
                </a:lnTo>
                <a:lnTo>
                  <a:pt x="606" y="741"/>
                </a:lnTo>
                <a:lnTo>
                  <a:pt x="606" y="742"/>
                </a:lnTo>
                <a:lnTo>
                  <a:pt x="606" y="742"/>
                </a:lnTo>
                <a:lnTo>
                  <a:pt x="606" y="743"/>
                </a:lnTo>
                <a:lnTo>
                  <a:pt x="607" y="743"/>
                </a:lnTo>
                <a:lnTo>
                  <a:pt x="607" y="743"/>
                </a:lnTo>
                <a:lnTo>
                  <a:pt x="607" y="744"/>
                </a:lnTo>
                <a:lnTo>
                  <a:pt x="607" y="745"/>
                </a:lnTo>
                <a:lnTo>
                  <a:pt x="607" y="746"/>
                </a:lnTo>
                <a:lnTo>
                  <a:pt x="607" y="746"/>
                </a:lnTo>
                <a:lnTo>
                  <a:pt x="608" y="746"/>
                </a:lnTo>
                <a:lnTo>
                  <a:pt x="608" y="746"/>
                </a:lnTo>
                <a:lnTo>
                  <a:pt x="609" y="747"/>
                </a:lnTo>
                <a:lnTo>
                  <a:pt x="609" y="746"/>
                </a:lnTo>
                <a:lnTo>
                  <a:pt x="610" y="746"/>
                </a:lnTo>
                <a:lnTo>
                  <a:pt x="611" y="746"/>
                </a:lnTo>
                <a:lnTo>
                  <a:pt x="612" y="746"/>
                </a:lnTo>
                <a:lnTo>
                  <a:pt x="612" y="745"/>
                </a:lnTo>
                <a:lnTo>
                  <a:pt x="612" y="745"/>
                </a:lnTo>
                <a:lnTo>
                  <a:pt x="612" y="745"/>
                </a:lnTo>
                <a:lnTo>
                  <a:pt x="612" y="744"/>
                </a:lnTo>
                <a:lnTo>
                  <a:pt x="611" y="744"/>
                </a:lnTo>
                <a:lnTo>
                  <a:pt x="611" y="744"/>
                </a:lnTo>
                <a:lnTo>
                  <a:pt x="611" y="743"/>
                </a:lnTo>
                <a:lnTo>
                  <a:pt x="612" y="743"/>
                </a:lnTo>
                <a:lnTo>
                  <a:pt x="612" y="743"/>
                </a:lnTo>
                <a:lnTo>
                  <a:pt x="613" y="743"/>
                </a:lnTo>
                <a:lnTo>
                  <a:pt x="614" y="743"/>
                </a:lnTo>
                <a:lnTo>
                  <a:pt x="614" y="742"/>
                </a:lnTo>
                <a:lnTo>
                  <a:pt x="614" y="742"/>
                </a:lnTo>
                <a:lnTo>
                  <a:pt x="614" y="742"/>
                </a:lnTo>
                <a:lnTo>
                  <a:pt x="615" y="742"/>
                </a:lnTo>
                <a:lnTo>
                  <a:pt x="615" y="742"/>
                </a:lnTo>
                <a:lnTo>
                  <a:pt x="616" y="742"/>
                </a:lnTo>
                <a:lnTo>
                  <a:pt x="616" y="742"/>
                </a:lnTo>
                <a:lnTo>
                  <a:pt x="616" y="743"/>
                </a:lnTo>
                <a:lnTo>
                  <a:pt x="617" y="743"/>
                </a:lnTo>
                <a:lnTo>
                  <a:pt x="617" y="744"/>
                </a:lnTo>
                <a:lnTo>
                  <a:pt x="617" y="744"/>
                </a:lnTo>
                <a:lnTo>
                  <a:pt x="617" y="745"/>
                </a:lnTo>
                <a:lnTo>
                  <a:pt x="617" y="745"/>
                </a:lnTo>
                <a:lnTo>
                  <a:pt x="617" y="745"/>
                </a:lnTo>
                <a:lnTo>
                  <a:pt x="618" y="745"/>
                </a:lnTo>
                <a:lnTo>
                  <a:pt x="618" y="745"/>
                </a:lnTo>
                <a:lnTo>
                  <a:pt x="618" y="746"/>
                </a:lnTo>
                <a:lnTo>
                  <a:pt x="619" y="746"/>
                </a:lnTo>
                <a:lnTo>
                  <a:pt x="619" y="746"/>
                </a:lnTo>
                <a:lnTo>
                  <a:pt x="619" y="746"/>
                </a:lnTo>
                <a:lnTo>
                  <a:pt x="620" y="746"/>
                </a:lnTo>
                <a:lnTo>
                  <a:pt x="620" y="746"/>
                </a:lnTo>
                <a:lnTo>
                  <a:pt x="620" y="746"/>
                </a:lnTo>
                <a:lnTo>
                  <a:pt x="620" y="747"/>
                </a:lnTo>
                <a:lnTo>
                  <a:pt x="621" y="747"/>
                </a:lnTo>
                <a:lnTo>
                  <a:pt x="621" y="747"/>
                </a:lnTo>
                <a:lnTo>
                  <a:pt x="621" y="747"/>
                </a:lnTo>
                <a:lnTo>
                  <a:pt x="621" y="748"/>
                </a:lnTo>
                <a:lnTo>
                  <a:pt x="622" y="748"/>
                </a:lnTo>
                <a:lnTo>
                  <a:pt x="622" y="748"/>
                </a:lnTo>
                <a:lnTo>
                  <a:pt x="623" y="748"/>
                </a:lnTo>
                <a:lnTo>
                  <a:pt x="623" y="747"/>
                </a:lnTo>
                <a:lnTo>
                  <a:pt x="623" y="747"/>
                </a:lnTo>
                <a:lnTo>
                  <a:pt x="624" y="747"/>
                </a:lnTo>
                <a:lnTo>
                  <a:pt x="625" y="749"/>
                </a:lnTo>
                <a:lnTo>
                  <a:pt x="625" y="749"/>
                </a:lnTo>
                <a:lnTo>
                  <a:pt x="625" y="749"/>
                </a:lnTo>
                <a:lnTo>
                  <a:pt x="626" y="749"/>
                </a:lnTo>
                <a:lnTo>
                  <a:pt x="626" y="750"/>
                </a:lnTo>
                <a:lnTo>
                  <a:pt x="626" y="750"/>
                </a:lnTo>
                <a:lnTo>
                  <a:pt x="626" y="750"/>
                </a:lnTo>
                <a:lnTo>
                  <a:pt x="626" y="751"/>
                </a:lnTo>
                <a:lnTo>
                  <a:pt x="626" y="751"/>
                </a:lnTo>
                <a:lnTo>
                  <a:pt x="626" y="752"/>
                </a:lnTo>
                <a:lnTo>
                  <a:pt x="626" y="752"/>
                </a:lnTo>
                <a:lnTo>
                  <a:pt x="627" y="752"/>
                </a:lnTo>
                <a:lnTo>
                  <a:pt x="627" y="752"/>
                </a:lnTo>
                <a:lnTo>
                  <a:pt x="627" y="752"/>
                </a:lnTo>
                <a:lnTo>
                  <a:pt x="627" y="752"/>
                </a:lnTo>
                <a:lnTo>
                  <a:pt x="627" y="753"/>
                </a:lnTo>
                <a:lnTo>
                  <a:pt x="627" y="753"/>
                </a:lnTo>
                <a:lnTo>
                  <a:pt x="628" y="753"/>
                </a:lnTo>
                <a:lnTo>
                  <a:pt x="628" y="753"/>
                </a:lnTo>
                <a:lnTo>
                  <a:pt x="629" y="753"/>
                </a:lnTo>
                <a:lnTo>
                  <a:pt x="629" y="753"/>
                </a:lnTo>
                <a:lnTo>
                  <a:pt x="629" y="753"/>
                </a:lnTo>
                <a:lnTo>
                  <a:pt x="629" y="754"/>
                </a:lnTo>
                <a:lnTo>
                  <a:pt x="629" y="754"/>
                </a:lnTo>
                <a:lnTo>
                  <a:pt x="629" y="755"/>
                </a:lnTo>
                <a:lnTo>
                  <a:pt x="629" y="755"/>
                </a:lnTo>
                <a:lnTo>
                  <a:pt x="629" y="755"/>
                </a:lnTo>
                <a:lnTo>
                  <a:pt x="630" y="756"/>
                </a:lnTo>
                <a:lnTo>
                  <a:pt x="630" y="756"/>
                </a:lnTo>
                <a:lnTo>
                  <a:pt x="630" y="756"/>
                </a:lnTo>
                <a:lnTo>
                  <a:pt x="631" y="756"/>
                </a:lnTo>
                <a:lnTo>
                  <a:pt x="631" y="756"/>
                </a:lnTo>
                <a:lnTo>
                  <a:pt x="632" y="756"/>
                </a:lnTo>
                <a:lnTo>
                  <a:pt x="632" y="755"/>
                </a:lnTo>
                <a:lnTo>
                  <a:pt x="633" y="755"/>
                </a:lnTo>
                <a:lnTo>
                  <a:pt x="634" y="756"/>
                </a:lnTo>
                <a:lnTo>
                  <a:pt x="634" y="756"/>
                </a:lnTo>
                <a:lnTo>
                  <a:pt x="634" y="755"/>
                </a:lnTo>
                <a:lnTo>
                  <a:pt x="635" y="755"/>
                </a:lnTo>
                <a:lnTo>
                  <a:pt x="635" y="755"/>
                </a:lnTo>
                <a:lnTo>
                  <a:pt x="634" y="754"/>
                </a:lnTo>
                <a:lnTo>
                  <a:pt x="634" y="753"/>
                </a:lnTo>
                <a:lnTo>
                  <a:pt x="635" y="753"/>
                </a:lnTo>
                <a:lnTo>
                  <a:pt x="635" y="752"/>
                </a:lnTo>
                <a:lnTo>
                  <a:pt x="636" y="752"/>
                </a:lnTo>
                <a:lnTo>
                  <a:pt x="636" y="752"/>
                </a:lnTo>
                <a:lnTo>
                  <a:pt x="637" y="752"/>
                </a:lnTo>
                <a:lnTo>
                  <a:pt x="638" y="753"/>
                </a:lnTo>
                <a:lnTo>
                  <a:pt x="638" y="753"/>
                </a:lnTo>
                <a:lnTo>
                  <a:pt x="639" y="753"/>
                </a:lnTo>
                <a:lnTo>
                  <a:pt x="639" y="753"/>
                </a:lnTo>
                <a:lnTo>
                  <a:pt x="639" y="752"/>
                </a:lnTo>
                <a:lnTo>
                  <a:pt x="640" y="752"/>
                </a:lnTo>
                <a:lnTo>
                  <a:pt x="640" y="752"/>
                </a:lnTo>
                <a:lnTo>
                  <a:pt x="640" y="752"/>
                </a:lnTo>
                <a:lnTo>
                  <a:pt x="640" y="751"/>
                </a:lnTo>
                <a:lnTo>
                  <a:pt x="640" y="751"/>
                </a:lnTo>
                <a:lnTo>
                  <a:pt x="641" y="751"/>
                </a:lnTo>
                <a:lnTo>
                  <a:pt x="641" y="751"/>
                </a:lnTo>
                <a:lnTo>
                  <a:pt x="641" y="751"/>
                </a:lnTo>
                <a:lnTo>
                  <a:pt x="642" y="752"/>
                </a:lnTo>
                <a:lnTo>
                  <a:pt x="642" y="752"/>
                </a:lnTo>
                <a:lnTo>
                  <a:pt x="642" y="752"/>
                </a:lnTo>
                <a:lnTo>
                  <a:pt x="642" y="752"/>
                </a:lnTo>
                <a:lnTo>
                  <a:pt x="643" y="752"/>
                </a:lnTo>
                <a:lnTo>
                  <a:pt x="643" y="753"/>
                </a:lnTo>
                <a:lnTo>
                  <a:pt x="644" y="753"/>
                </a:lnTo>
                <a:lnTo>
                  <a:pt x="644" y="754"/>
                </a:lnTo>
                <a:lnTo>
                  <a:pt x="644" y="754"/>
                </a:lnTo>
                <a:lnTo>
                  <a:pt x="644" y="755"/>
                </a:lnTo>
                <a:lnTo>
                  <a:pt x="644" y="756"/>
                </a:lnTo>
                <a:lnTo>
                  <a:pt x="644" y="756"/>
                </a:lnTo>
                <a:lnTo>
                  <a:pt x="645" y="756"/>
                </a:lnTo>
                <a:lnTo>
                  <a:pt x="645" y="756"/>
                </a:lnTo>
                <a:lnTo>
                  <a:pt x="645" y="756"/>
                </a:lnTo>
                <a:lnTo>
                  <a:pt x="646" y="756"/>
                </a:lnTo>
                <a:lnTo>
                  <a:pt x="646" y="757"/>
                </a:lnTo>
                <a:lnTo>
                  <a:pt x="646" y="757"/>
                </a:lnTo>
                <a:lnTo>
                  <a:pt x="647" y="757"/>
                </a:lnTo>
                <a:lnTo>
                  <a:pt x="647" y="757"/>
                </a:lnTo>
                <a:lnTo>
                  <a:pt x="647" y="757"/>
                </a:lnTo>
                <a:lnTo>
                  <a:pt x="648" y="757"/>
                </a:lnTo>
                <a:lnTo>
                  <a:pt x="648" y="757"/>
                </a:lnTo>
                <a:lnTo>
                  <a:pt x="649" y="757"/>
                </a:lnTo>
                <a:lnTo>
                  <a:pt x="649" y="757"/>
                </a:lnTo>
                <a:lnTo>
                  <a:pt x="649" y="757"/>
                </a:lnTo>
                <a:lnTo>
                  <a:pt x="649" y="758"/>
                </a:lnTo>
                <a:lnTo>
                  <a:pt x="650" y="758"/>
                </a:lnTo>
                <a:lnTo>
                  <a:pt x="650" y="757"/>
                </a:lnTo>
                <a:lnTo>
                  <a:pt x="651" y="757"/>
                </a:lnTo>
                <a:lnTo>
                  <a:pt x="651" y="757"/>
                </a:lnTo>
                <a:lnTo>
                  <a:pt x="651" y="757"/>
                </a:lnTo>
                <a:lnTo>
                  <a:pt x="652" y="757"/>
                </a:lnTo>
                <a:lnTo>
                  <a:pt x="652" y="757"/>
                </a:lnTo>
                <a:lnTo>
                  <a:pt x="653" y="757"/>
                </a:lnTo>
                <a:lnTo>
                  <a:pt x="653" y="757"/>
                </a:lnTo>
                <a:lnTo>
                  <a:pt x="653" y="758"/>
                </a:lnTo>
                <a:lnTo>
                  <a:pt x="654" y="758"/>
                </a:lnTo>
                <a:lnTo>
                  <a:pt x="654" y="758"/>
                </a:lnTo>
                <a:lnTo>
                  <a:pt x="654" y="758"/>
                </a:lnTo>
                <a:lnTo>
                  <a:pt x="654" y="757"/>
                </a:lnTo>
                <a:lnTo>
                  <a:pt x="654" y="757"/>
                </a:lnTo>
                <a:lnTo>
                  <a:pt x="655" y="758"/>
                </a:lnTo>
                <a:lnTo>
                  <a:pt x="655" y="758"/>
                </a:lnTo>
                <a:lnTo>
                  <a:pt x="656" y="757"/>
                </a:lnTo>
                <a:lnTo>
                  <a:pt x="657" y="757"/>
                </a:lnTo>
                <a:lnTo>
                  <a:pt x="657" y="757"/>
                </a:lnTo>
                <a:lnTo>
                  <a:pt x="658" y="757"/>
                </a:lnTo>
                <a:lnTo>
                  <a:pt x="658" y="757"/>
                </a:lnTo>
                <a:lnTo>
                  <a:pt x="659" y="757"/>
                </a:lnTo>
                <a:lnTo>
                  <a:pt x="659" y="756"/>
                </a:lnTo>
                <a:lnTo>
                  <a:pt x="659" y="757"/>
                </a:lnTo>
                <a:lnTo>
                  <a:pt x="660" y="757"/>
                </a:lnTo>
                <a:lnTo>
                  <a:pt x="660" y="757"/>
                </a:lnTo>
                <a:lnTo>
                  <a:pt x="661" y="757"/>
                </a:lnTo>
                <a:lnTo>
                  <a:pt x="661" y="757"/>
                </a:lnTo>
                <a:lnTo>
                  <a:pt x="661" y="757"/>
                </a:lnTo>
                <a:lnTo>
                  <a:pt x="661" y="756"/>
                </a:lnTo>
                <a:lnTo>
                  <a:pt x="662" y="756"/>
                </a:lnTo>
                <a:lnTo>
                  <a:pt x="662" y="756"/>
                </a:lnTo>
                <a:lnTo>
                  <a:pt x="663" y="756"/>
                </a:lnTo>
                <a:lnTo>
                  <a:pt x="663" y="756"/>
                </a:lnTo>
                <a:lnTo>
                  <a:pt x="663" y="756"/>
                </a:lnTo>
                <a:lnTo>
                  <a:pt x="664" y="756"/>
                </a:lnTo>
                <a:lnTo>
                  <a:pt x="664" y="756"/>
                </a:lnTo>
                <a:lnTo>
                  <a:pt x="664" y="756"/>
                </a:lnTo>
                <a:lnTo>
                  <a:pt x="664" y="757"/>
                </a:lnTo>
                <a:lnTo>
                  <a:pt x="664" y="757"/>
                </a:lnTo>
                <a:lnTo>
                  <a:pt x="665" y="758"/>
                </a:lnTo>
                <a:lnTo>
                  <a:pt x="665" y="758"/>
                </a:lnTo>
                <a:lnTo>
                  <a:pt x="665" y="758"/>
                </a:lnTo>
                <a:lnTo>
                  <a:pt x="666" y="758"/>
                </a:lnTo>
                <a:lnTo>
                  <a:pt x="665" y="759"/>
                </a:lnTo>
                <a:lnTo>
                  <a:pt x="665" y="759"/>
                </a:lnTo>
                <a:lnTo>
                  <a:pt x="666" y="759"/>
                </a:lnTo>
                <a:lnTo>
                  <a:pt x="666" y="759"/>
                </a:lnTo>
                <a:lnTo>
                  <a:pt x="666" y="760"/>
                </a:lnTo>
                <a:lnTo>
                  <a:pt x="666" y="760"/>
                </a:lnTo>
                <a:lnTo>
                  <a:pt x="667" y="760"/>
                </a:lnTo>
                <a:lnTo>
                  <a:pt x="667" y="761"/>
                </a:lnTo>
                <a:lnTo>
                  <a:pt x="667" y="761"/>
                </a:lnTo>
                <a:lnTo>
                  <a:pt x="667" y="762"/>
                </a:lnTo>
                <a:lnTo>
                  <a:pt x="668" y="762"/>
                </a:lnTo>
                <a:lnTo>
                  <a:pt x="668" y="762"/>
                </a:lnTo>
                <a:lnTo>
                  <a:pt x="668" y="762"/>
                </a:lnTo>
                <a:lnTo>
                  <a:pt x="668" y="762"/>
                </a:lnTo>
                <a:lnTo>
                  <a:pt x="669" y="762"/>
                </a:lnTo>
                <a:lnTo>
                  <a:pt x="669" y="762"/>
                </a:lnTo>
                <a:lnTo>
                  <a:pt x="669" y="763"/>
                </a:lnTo>
                <a:lnTo>
                  <a:pt x="670" y="762"/>
                </a:lnTo>
                <a:lnTo>
                  <a:pt x="670" y="763"/>
                </a:lnTo>
                <a:lnTo>
                  <a:pt x="671" y="763"/>
                </a:lnTo>
                <a:lnTo>
                  <a:pt x="671" y="763"/>
                </a:lnTo>
                <a:lnTo>
                  <a:pt x="671" y="763"/>
                </a:lnTo>
                <a:lnTo>
                  <a:pt x="671" y="764"/>
                </a:lnTo>
                <a:lnTo>
                  <a:pt x="672" y="764"/>
                </a:lnTo>
                <a:lnTo>
                  <a:pt x="671" y="764"/>
                </a:lnTo>
                <a:lnTo>
                  <a:pt x="671" y="764"/>
                </a:lnTo>
                <a:lnTo>
                  <a:pt x="672" y="764"/>
                </a:lnTo>
                <a:lnTo>
                  <a:pt x="672" y="765"/>
                </a:lnTo>
                <a:lnTo>
                  <a:pt x="672" y="765"/>
                </a:lnTo>
                <a:lnTo>
                  <a:pt x="671" y="765"/>
                </a:lnTo>
                <a:lnTo>
                  <a:pt x="671" y="766"/>
                </a:lnTo>
                <a:lnTo>
                  <a:pt x="671" y="766"/>
                </a:lnTo>
                <a:lnTo>
                  <a:pt x="670" y="766"/>
                </a:lnTo>
                <a:lnTo>
                  <a:pt x="670" y="766"/>
                </a:lnTo>
                <a:lnTo>
                  <a:pt x="671" y="766"/>
                </a:lnTo>
                <a:lnTo>
                  <a:pt x="671" y="766"/>
                </a:lnTo>
                <a:lnTo>
                  <a:pt x="672" y="767"/>
                </a:lnTo>
                <a:lnTo>
                  <a:pt x="672" y="767"/>
                </a:lnTo>
                <a:lnTo>
                  <a:pt x="672" y="766"/>
                </a:lnTo>
                <a:lnTo>
                  <a:pt x="673" y="766"/>
                </a:lnTo>
                <a:lnTo>
                  <a:pt x="673" y="766"/>
                </a:lnTo>
                <a:lnTo>
                  <a:pt x="674" y="766"/>
                </a:lnTo>
                <a:lnTo>
                  <a:pt x="674" y="766"/>
                </a:lnTo>
                <a:lnTo>
                  <a:pt x="674" y="766"/>
                </a:lnTo>
                <a:lnTo>
                  <a:pt x="674" y="766"/>
                </a:lnTo>
                <a:lnTo>
                  <a:pt x="674" y="766"/>
                </a:lnTo>
                <a:lnTo>
                  <a:pt x="675" y="767"/>
                </a:lnTo>
                <a:lnTo>
                  <a:pt x="675" y="766"/>
                </a:lnTo>
                <a:lnTo>
                  <a:pt x="675" y="766"/>
                </a:lnTo>
                <a:lnTo>
                  <a:pt x="676" y="766"/>
                </a:lnTo>
                <a:lnTo>
                  <a:pt x="676" y="766"/>
                </a:lnTo>
                <a:lnTo>
                  <a:pt x="676" y="767"/>
                </a:lnTo>
                <a:lnTo>
                  <a:pt x="677" y="767"/>
                </a:lnTo>
                <a:lnTo>
                  <a:pt x="677" y="767"/>
                </a:lnTo>
                <a:lnTo>
                  <a:pt x="678" y="767"/>
                </a:lnTo>
                <a:lnTo>
                  <a:pt x="678" y="767"/>
                </a:lnTo>
                <a:lnTo>
                  <a:pt x="678" y="766"/>
                </a:lnTo>
                <a:lnTo>
                  <a:pt x="678" y="766"/>
                </a:lnTo>
                <a:lnTo>
                  <a:pt x="679" y="766"/>
                </a:lnTo>
                <a:lnTo>
                  <a:pt x="680" y="766"/>
                </a:lnTo>
                <a:lnTo>
                  <a:pt x="680" y="766"/>
                </a:lnTo>
                <a:lnTo>
                  <a:pt x="680" y="766"/>
                </a:lnTo>
                <a:lnTo>
                  <a:pt x="680" y="766"/>
                </a:lnTo>
                <a:lnTo>
                  <a:pt x="680" y="767"/>
                </a:lnTo>
                <a:lnTo>
                  <a:pt x="679" y="767"/>
                </a:lnTo>
                <a:lnTo>
                  <a:pt x="680" y="767"/>
                </a:lnTo>
                <a:lnTo>
                  <a:pt x="680" y="768"/>
                </a:lnTo>
                <a:lnTo>
                  <a:pt x="680" y="768"/>
                </a:lnTo>
                <a:lnTo>
                  <a:pt x="681" y="768"/>
                </a:lnTo>
                <a:lnTo>
                  <a:pt x="681" y="768"/>
                </a:lnTo>
                <a:lnTo>
                  <a:pt x="681" y="767"/>
                </a:lnTo>
                <a:lnTo>
                  <a:pt x="681" y="767"/>
                </a:lnTo>
                <a:lnTo>
                  <a:pt x="682" y="767"/>
                </a:lnTo>
                <a:lnTo>
                  <a:pt x="682" y="768"/>
                </a:lnTo>
                <a:lnTo>
                  <a:pt x="681" y="768"/>
                </a:lnTo>
                <a:lnTo>
                  <a:pt x="681" y="769"/>
                </a:lnTo>
                <a:lnTo>
                  <a:pt x="682" y="768"/>
                </a:lnTo>
                <a:lnTo>
                  <a:pt x="681" y="769"/>
                </a:lnTo>
                <a:lnTo>
                  <a:pt x="682" y="769"/>
                </a:lnTo>
                <a:lnTo>
                  <a:pt x="681" y="770"/>
                </a:lnTo>
                <a:lnTo>
                  <a:pt x="680" y="770"/>
                </a:lnTo>
                <a:lnTo>
                  <a:pt x="680" y="770"/>
                </a:lnTo>
                <a:lnTo>
                  <a:pt x="681" y="770"/>
                </a:lnTo>
                <a:lnTo>
                  <a:pt x="681" y="770"/>
                </a:lnTo>
                <a:lnTo>
                  <a:pt x="682" y="770"/>
                </a:lnTo>
                <a:lnTo>
                  <a:pt x="682" y="771"/>
                </a:lnTo>
                <a:lnTo>
                  <a:pt x="682" y="771"/>
                </a:lnTo>
                <a:lnTo>
                  <a:pt x="683" y="772"/>
                </a:lnTo>
                <a:lnTo>
                  <a:pt x="682" y="772"/>
                </a:lnTo>
                <a:lnTo>
                  <a:pt x="682" y="772"/>
                </a:lnTo>
                <a:lnTo>
                  <a:pt x="682" y="772"/>
                </a:lnTo>
                <a:lnTo>
                  <a:pt x="682" y="773"/>
                </a:lnTo>
                <a:lnTo>
                  <a:pt x="683" y="773"/>
                </a:lnTo>
                <a:lnTo>
                  <a:pt x="683" y="773"/>
                </a:lnTo>
                <a:lnTo>
                  <a:pt x="684" y="773"/>
                </a:lnTo>
                <a:lnTo>
                  <a:pt x="684" y="773"/>
                </a:lnTo>
                <a:lnTo>
                  <a:pt x="684" y="773"/>
                </a:lnTo>
                <a:lnTo>
                  <a:pt x="684" y="774"/>
                </a:lnTo>
                <a:lnTo>
                  <a:pt x="684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4"/>
                </a:lnTo>
                <a:lnTo>
                  <a:pt x="685" y="775"/>
                </a:lnTo>
                <a:lnTo>
                  <a:pt x="685" y="775"/>
                </a:lnTo>
                <a:lnTo>
                  <a:pt x="685" y="775"/>
                </a:lnTo>
                <a:lnTo>
                  <a:pt x="685" y="775"/>
                </a:lnTo>
                <a:lnTo>
                  <a:pt x="686" y="775"/>
                </a:lnTo>
                <a:lnTo>
                  <a:pt x="686" y="775"/>
                </a:lnTo>
                <a:lnTo>
                  <a:pt x="686" y="775"/>
                </a:lnTo>
                <a:lnTo>
                  <a:pt x="687" y="775"/>
                </a:lnTo>
                <a:lnTo>
                  <a:pt x="687" y="775"/>
                </a:lnTo>
                <a:lnTo>
                  <a:pt x="687" y="776"/>
                </a:lnTo>
                <a:lnTo>
                  <a:pt x="688" y="776"/>
                </a:lnTo>
                <a:lnTo>
                  <a:pt x="688" y="776"/>
                </a:lnTo>
                <a:lnTo>
                  <a:pt x="688" y="776"/>
                </a:lnTo>
                <a:lnTo>
                  <a:pt x="688" y="776"/>
                </a:lnTo>
                <a:lnTo>
                  <a:pt x="689" y="776"/>
                </a:lnTo>
                <a:lnTo>
                  <a:pt x="689" y="776"/>
                </a:lnTo>
                <a:lnTo>
                  <a:pt x="689" y="776"/>
                </a:lnTo>
                <a:lnTo>
                  <a:pt x="690" y="776"/>
                </a:lnTo>
                <a:lnTo>
                  <a:pt x="690" y="776"/>
                </a:lnTo>
                <a:lnTo>
                  <a:pt x="691" y="776"/>
                </a:lnTo>
                <a:lnTo>
                  <a:pt x="691" y="776"/>
                </a:lnTo>
                <a:lnTo>
                  <a:pt x="690" y="776"/>
                </a:lnTo>
                <a:lnTo>
                  <a:pt x="690" y="777"/>
                </a:lnTo>
                <a:lnTo>
                  <a:pt x="691" y="777"/>
                </a:lnTo>
                <a:lnTo>
                  <a:pt x="691" y="777"/>
                </a:lnTo>
                <a:lnTo>
                  <a:pt x="692" y="776"/>
                </a:lnTo>
                <a:lnTo>
                  <a:pt x="692" y="777"/>
                </a:lnTo>
                <a:lnTo>
                  <a:pt x="692" y="776"/>
                </a:lnTo>
                <a:lnTo>
                  <a:pt x="692" y="776"/>
                </a:lnTo>
                <a:lnTo>
                  <a:pt x="693" y="776"/>
                </a:lnTo>
                <a:lnTo>
                  <a:pt x="693" y="776"/>
                </a:lnTo>
                <a:lnTo>
                  <a:pt x="694" y="776"/>
                </a:lnTo>
                <a:lnTo>
                  <a:pt x="695" y="776"/>
                </a:lnTo>
                <a:lnTo>
                  <a:pt x="695" y="776"/>
                </a:lnTo>
                <a:lnTo>
                  <a:pt x="695" y="776"/>
                </a:lnTo>
                <a:lnTo>
                  <a:pt x="696" y="776"/>
                </a:lnTo>
                <a:lnTo>
                  <a:pt x="697" y="776"/>
                </a:lnTo>
                <a:lnTo>
                  <a:pt x="697" y="776"/>
                </a:lnTo>
                <a:lnTo>
                  <a:pt x="697" y="776"/>
                </a:lnTo>
                <a:lnTo>
                  <a:pt x="697" y="776"/>
                </a:lnTo>
                <a:lnTo>
                  <a:pt x="697" y="777"/>
                </a:lnTo>
                <a:lnTo>
                  <a:pt x="697" y="777"/>
                </a:lnTo>
                <a:lnTo>
                  <a:pt x="696" y="777"/>
                </a:lnTo>
                <a:lnTo>
                  <a:pt x="696" y="778"/>
                </a:lnTo>
                <a:lnTo>
                  <a:pt x="696" y="778"/>
                </a:lnTo>
                <a:lnTo>
                  <a:pt x="695" y="778"/>
                </a:lnTo>
                <a:lnTo>
                  <a:pt x="695" y="779"/>
                </a:lnTo>
                <a:lnTo>
                  <a:pt x="696" y="779"/>
                </a:lnTo>
                <a:lnTo>
                  <a:pt x="696" y="779"/>
                </a:lnTo>
                <a:lnTo>
                  <a:pt x="697" y="779"/>
                </a:lnTo>
                <a:lnTo>
                  <a:pt x="697" y="780"/>
                </a:lnTo>
                <a:lnTo>
                  <a:pt x="697" y="780"/>
                </a:lnTo>
                <a:lnTo>
                  <a:pt x="698" y="781"/>
                </a:lnTo>
                <a:lnTo>
                  <a:pt x="699" y="782"/>
                </a:lnTo>
                <a:lnTo>
                  <a:pt x="699" y="782"/>
                </a:lnTo>
                <a:lnTo>
                  <a:pt x="699" y="783"/>
                </a:lnTo>
                <a:lnTo>
                  <a:pt x="699" y="783"/>
                </a:lnTo>
                <a:lnTo>
                  <a:pt x="700" y="783"/>
                </a:lnTo>
                <a:lnTo>
                  <a:pt x="701" y="784"/>
                </a:lnTo>
                <a:lnTo>
                  <a:pt x="701" y="784"/>
                </a:lnTo>
                <a:lnTo>
                  <a:pt x="701" y="785"/>
                </a:lnTo>
                <a:lnTo>
                  <a:pt x="701" y="785"/>
                </a:lnTo>
                <a:lnTo>
                  <a:pt x="701" y="786"/>
                </a:lnTo>
                <a:lnTo>
                  <a:pt x="701" y="786"/>
                </a:lnTo>
                <a:lnTo>
                  <a:pt x="702" y="786"/>
                </a:lnTo>
                <a:lnTo>
                  <a:pt x="702" y="786"/>
                </a:lnTo>
                <a:lnTo>
                  <a:pt x="703" y="786"/>
                </a:lnTo>
                <a:lnTo>
                  <a:pt x="703" y="787"/>
                </a:lnTo>
                <a:lnTo>
                  <a:pt x="703" y="787"/>
                </a:lnTo>
                <a:lnTo>
                  <a:pt x="704" y="788"/>
                </a:lnTo>
                <a:lnTo>
                  <a:pt x="704" y="788"/>
                </a:lnTo>
                <a:lnTo>
                  <a:pt x="703" y="789"/>
                </a:lnTo>
                <a:lnTo>
                  <a:pt x="703" y="789"/>
                </a:lnTo>
                <a:lnTo>
                  <a:pt x="703" y="789"/>
                </a:lnTo>
                <a:lnTo>
                  <a:pt x="702" y="790"/>
                </a:lnTo>
                <a:lnTo>
                  <a:pt x="702" y="791"/>
                </a:lnTo>
                <a:lnTo>
                  <a:pt x="701" y="791"/>
                </a:lnTo>
                <a:lnTo>
                  <a:pt x="700" y="791"/>
                </a:lnTo>
                <a:lnTo>
                  <a:pt x="700" y="791"/>
                </a:lnTo>
                <a:lnTo>
                  <a:pt x="700" y="791"/>
                </a:lnTo>
                <a:lnTo>
                  <a:pt x="699" y="791"/>
                </a:lnTo>
                <a:lnTo>
                  <a:pt x="699" y="791"/>
                </a:lnTo>
                <a:lnTo>
                  <a:pt x="699" y="792"/>
                </a:lnTo>
                <a:lnTo>
                  <a:pt x="699" y="792"/>
                </a:lnTo>
                <a:lnTo>
                  <a:pt x="700" y="792"/>
                </a:lnTo>
                <a:lnTo>
                  <a:pt x="700" y="792"/>
                </a:lnTo>
                <a:lnTo>
                  <a:pt x="700" y="793"/>
                </a:lnTo>
                <a:lnTo>
                  <a:pt x="700" y="793"/>
                </a:lnTo>
                <a:lnTo>
                  <a:pt x="701" y="794"/>
                </a:lnTo>
                <a:lnTo>
                  <a:pt x="701" y="794"/>
                </a:lnTo>
                <a:lnTo>
                  <a:pt x="701" y="795"/>
                </a:lnTo>
                <a:lnTo>
                  <a:pt x="701" y="796"/>
                </a:lnTo>
                <a:lnTo>
                  <a:pt x="701" y="796"/>
                </a:lnTo>
                <a:lnTo>
                  <a:pt x="701" y="796"/>
                </a:lnTo>
                <a:lnTo>
                  <a:pt x="701" y="797"/>
                </a:lnTo>
                <a:lnTo>
                  <a:pt x="700" y="797"/>
                </a:lnTo>
                <a:lnTo>
                  <a:pt x="700" y="797"/>
                </a:lnTo>
                <a:lnTo>
                  <a:pt x="699" y="797"/>
                </a:lnTo>
                <a:lnTo>
                  <a:pt x="699" y="798"/>
                </a:lnTo>
                <a:lnTo>
                  <a:pt x="698" y="798"/>
                </a:lnTo>
                <a:lnTo>
                  <a:pt x="698" y="798"/>
                </a:lnTo>
                <a:lnTo>
                  <a:pt x="697" y="798"/>
                </a:lnTo>
                <a:lnTo>
                  <a:pt x="697" y="798"/>
                </a:lnTo>
                <a:lnTo>
                  <a:pt x="697" y="799"/>
                </a:lnTo>
                <a:lnTo>
                  <a:pt x="697" y="799"/>
                </a:lnTo>
                <a:lnTo>
                  <a:pt x="697" y="799"/>
                </a:lnTo>
                <a:lnTo>
                  <a:pt x="697" y="800"/>
                </a:lnTo>
                <a:lnTo>
                  <a:pt x="696" y="800"/>
                </a:lnTo>
                <a:lnTo>
                  <a:pt x="696" y="801"/>
                </a:lnTo>
                <a:lnTo>
                  <a:pt x="695" y="801"/>
                </a:lnTo>
                <a:lnTo>
                  <a:pt x="695" y="802"/>
                </a:lnTo>
                <a:lnTo>
                  <a:pt x="695" y="802"/>
                </a:lnTo>
                <a:lnTo>
                  <a:pt x="695" y="803"/>
                </a:lnTo>
                <a:lnTo>
                  <a:pt x="696" y="803"/>
                </a:lnTo>
                <a:lnTo>
                  <a:pt x="696" y="804"/>
                </a:lnTo>
                <a:lnTo>
                  <a:pt x="697" y="804"/>
                </a:lnTo>
                <a:lnTo>
                  <a:pt x="697" y="805"/>
                </a:lnTo>
                <a:lnTo>
                  <a:pt x="697" y="805"/>
                </a:lnTo>
                <a:lnTo>
                  <a:pt x="697" y="806"/>
                </a:lnTo>
                <a:lnTo>
                  <a:pt x="697" y="806"/>
                </a:lnTo>
                <a:lnTo>
                  <a:pt x="697" y="806"/>
                </a:lnTo>
                <a:lnTo>
                  <a:pt x="696" y="806"/>
                </a:lnTo>
                <a:lnTo>
                  <a:pt x="696" y="806"/>
                </a:lnTo>
                <a:lnTo>
                  <a:pt x="695" y="806"/>
                </a:lnTo>
                <a:lnTo>
                  <a:pt x="695" y="806"/>
                </a:lnTo>
                <a:lnTo>
                  <a:pt x="695" y="807"/>
                </a:lnTo>
                <a:lnTo>
                  <a:pt x="695" y="807"/>
                </a:lnTo>
                <a:lnTo>
                  <a:pt x="695" y="807"/>
                </a:lnTo>
                <a:lnTo>
                  <a:pt x="694" y="807"/>
                </a:lnTo>
                <a:lnTo>
                  <a:pt x="694" y="808"/>
                </a:lnTo>
                <a:lnTo>
                  <a:pt x="693" y="808"/>
                </a:lnTo>
                <a:lnTo>
                  <a:pt x="693" y="809"/>
                </a:lnTo>
                <a:lnTo>
                  <a:pt x="693" y="809"/>
                </a:lnTo>
                <a:lnTo>
                  <a:pt x="693" y="809"/>
                </a:lnTo>
                <a:lnTo>
                  <a:pt x="693" y="809"/>
                </a:lnTo>
                <a:lnTo>
                  <a:pt x="693" y="810"/>
                </a:lnTo>
                <a:lnTo>
                  <a:pt x="692" y="810"/>
                </a:lnTo>
                <a:lnTo>
                  <a:pt x="692" y="810"/>
                </a:lnTo>
                <a:lnTo>
                  <a:pt x="692" y="810"/>
                </a:lnTo>
                <a:lnTo>
                  <a:pt x="692" y="809"/>
                </a:lnTo>
                <a:lnTo>
                  <a:pt x="691" y="809"/>
                </a:lnTo>
                <a:lnTo>
                  <a:pt x="691" y="809"/>
                </a:lnTo>
                <a:lnTo>
                  <a:pt x="691" y="809"/>
                </a:lnTo>
                <a:lnTo>
                  <a:pt x="691" y="809"/>
                </a:lnTo>
                <a:lnTo>
                  <a:pt x="690" y="809"/>
                </a:lnTo>
                <a:lnTo>
                  <a:pt x="690" y="809"/>
                </a:lnTo>
                <a:lnTo>
                  <a:pt x="689" y="809"/>
                </a:lnTo>
                <a:lnTo>
                  <a:pt x="689" y="809"/>
                </a:lnTo>
                <a:lnTo>
                  <a:pt x="689" y="809"/>
                </a:lnTo>
                <a:lnTo>
                  <a:pt x="689" y="810"/>
                </a:lnTo>
                <a:lnTo>
                  <a:pt x="689" y="810"/>
                </a:lnTo>
                <a:lnTo>
                  <a:pt x="689" y="811"/>
                </a:lnTo>
                <a:lnTo>
                  <a:pt x="688" y="811"/>
                </a:lnTo>
                <a:lnTo>
                  <a:pt x="688" y="811"/>
                </a:lnTo>
                <a:lnTo>
                  <a:pt x="687" y="812"/>
                </a:lnTo>
                <a:lnTo>
                  <a:pt x="687" y="812"/>
                </a:lnTo>
                <a:lnTo>
                  <a:pt x="687" y="812"/>
                </a:lnTo>
                <a:lnTo>
                  <a:pt x="687" y="812"/>
                </a:lnTo>
                <a:lnTo>
                  <a:pt x="686" y="812"/>
                </a:lnTo>
                <a:lnTo>
                  <a:pt x="686" y="813"/>
                </a:lnTo>
                <a:lnTo>
                  <a:pt x="686" y="813"/>
                </a:lnTo>
                <a:lnTo>
                  <a:pt x="686" y="813"/>
                </a:lnTo>
                <a:lnTo>
                  <a:pt x="686" y="814"/>
                </a:lnTo>
                <a:lnTo>
                  <a:pt x="685" y="814"/>
                </a:lnTo>
                <a:lnTo>
                  <a:pt x="685" y="815"/>
                </a:lnTo>
                <a:lnTo>
                  <a:pt x="685" y="816"/>
                </a:lnTo>
                <a:lnTo>
                  <a:pt x="685" y="817"/>
                </a:lnTo>
                <a:lnTo>
                  <a:pt x="685" y="817"/>
                </a:lnTo>
                <a:lnTo>
                  <a:pt x="685" y="817"/>
                </a:lnTo>
                <a:lnTo>
                  <a:pt x="685" y="818"/>
                </a:lnTo>
                <a:lnTo>
                  <a:pt x="685" y="818"/>
                </a:lnTo>
                <a:lnTo>
                  <a:pt x="685" y="818"/>
                </a:lnTo>
                <a:lnTo>
                  <a:pt x="685" y="819"/>
                </a:lnTo>
                <a:lnTo>
                  <a:pt x="685" y="819"/>
                </a:lnTo>
                <a:lnTo>
                  <a:pt x="684" y="820"/>
                </a:lnTo>
                <a:lnTo>
                  <a:pt x="684" y="820"/>
                </a:lnTo>
                <a:lnTo>
                  <a:pt x="684" y="821"/>
                </a:lnTo>
                <a:lnTo>
                  <a:pt x="683" y="821"/>
                </a:lnTo>
                <a:lnTo>
                  <a:pt x="682" y="821"/>
                </a:lnTo>
                <a:lnTo>
                  <a:pt x="682" y="822"/>
                </a:lnTo>
                <a:lnTo>
                  <a:pt x="682" y="822"/>
                </a:lnTo>
                <a:lnTo>
                  <a:pt x="682" y="823"/>
                </a:lnTo>
                <a:lnTo>
                  <a:pt x="682" y="824"/>
                </a:lnTo>
                <a:lnTo>
                  <a:pt x="682" y="824"/>
                </a:lnTo>
                <a:lnTo>
                  <a:pt x="681" y="824"/>
                </a:lnTo>
                <a:lnTo>
                  <a:pt x="680" y="825"/>
                </a:lnTo>
                <a:lnTo>
                  <a:pt x="680" y="825"/>
                </a:lnTo>
                <a:lnTo>
                  <a:pt x="680" y="824"/>
                </a:lnTo>
                <a:lnTo>
                  <a:pt x="680" y="824"/>
                </a:lnTo>
                <a:lnTo>
                  <a:pt x="679" y="824"/>
                </a:lnTo>
                <a:lnTo>
                  <a:pt x="679" y="823"/>
                </a:lnTo>
                <a:lnTo>
                  <a:pt x="679" y="823"/>
                </a:lnTo>
                <a:lnTo>
                  <a:pt x="678" y="823"/>
                </a:lnTo>
                <a:lnTo>
                  <a:pt x="678" y="823"/>
                </a:lnTo>
                <a:lnTo>
                  <a:pt x="679" y="822"/>
                </a:lnTo>
                <a:lnTo>
                  <a:pt x="679" y="821"/>
                </a:lnTo>
                <a:lnTo>
                  <a:pt x="679" y="821"/>
                </a:lnTo>
                <a:lnTo>
                  <a:pt x="678" y="820"/>
                </a:lnTo>
                <a:lnTo>
                  <a:pt x="678" y="821"/>
                </a:lnTo>
                <a:lnTo>
                  <a:pt x="678" y="821"/>
                </a:lnTo>
                <a:lnTo>
                  <a:pt x="678" y="821"/>
                </a:lnTo>
                <a:lnTo>
                  <a:pt x="678" y="822"/>
                </a:lnTo>
                <a:lnTo>
                  <a:pt x="677" y="822"/>
                </a:lnTo>
                <a:lnTo>
                  <a:pt x="677" y="823"/>
                </a:lnTo>
                <a:lnTo>
                  <a:pt x="676" y="823"/>
                </a:lnTo>
                <a:lnTo>
                  <a:pt x="676" y="824"/>
                </a:lnTo>
                <a:lnTo>
                  <a:pt x="676" y="825"/>
                </a:lnTo>
                <a:lnTo>
                  <a:pt x="676" y="825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4" y="826"/>
                </a:lnTo>
                <a:lnTo>
                  <a:pt x="674" y="827"/>
                </a:lnTo>
                <a:lnTo>
                  <a:pt x="674" y="827"/>
                </a:lnTo>
                <a:lnTo>
                  <a:pt x="674" y="828"/>
                </a:lnTo>
                <a:lnTo>
                  <a:pt x="674" y="828"/>
                </a:lnTo>
                <a:lnTo>
                  <a:pt x="673" y="829"/>
                </a:lnTo>
                <a:lnTo>
                  <a:pt x="673" y="830"/>
                </a:lnTo>
                <a:lnTo>
                  <a:pt x="672" y="830"/>
                </a:lnTo>
                <a:lnTo>
                  <a:pt x="672" y="831"/>
                </a:lnTo>
                <a:lnTo>
                  <a:pt x="671" y="831"/>
                </a:lnTo>
                <a:lnTo>
                  <a:pt x="671" y="831"/>
                </a:lnTo>
                <a:lnTo>
                  <a:pt x="671" y="832"/>
                </a:lnTo>
                <a:lnTo>
                  <a:pt x="671" y="832"/>
                </a:lnTo>
                <a:lnTo>
                  <a:pt x="671" y="832"/>
                </a:lnTo>
                <a:lnTo>
                  <a:pt x="670" y="832"/>
                </a:lnTo>
                <a:lnTo>
                  <a:pt x="671" y="832"/>
                </a:lnTo>
                <a:lnTo>
                  <a:pt x="671" y="832"/>
                </a:lnTo>
                <a:lnTo>
                  <a:pt x="671" y="833"/>
                </a:lnTo>
                <a:lnTo>
                  <a:pt x="672" y="833"/>
                </a:lnTo>
                <a:lnTo>
                  <a:pt x="672" y="834"/>
                </a:lnTo>
                <a:lnTo>
                  <a:pt x="672" y="834"/>
                </a:lnTo>
                <a:lnTo>
                  <a:pt x="672" y="835"/>
                </a:lnTo>
                <a:lnTo>
                  <a:pt x="673" y="835"/>
                </a:lnTo>
                <a:lnTo>
                  <a:pt x="673" y="835"/>
                </a:lnTo>
                <a:lnTo>
                  <a:pt x="672" y="836"/>
                </a:lnTo>
                <a:lnTo>
                  <a:pt x="672" y="836"/>
                </a:lnTo>
                <a:lnTo>
                  <a:pt x="672" y="836"/>
                </a:lnTo>
                <a:lnTo>
                  <a:pt x="671" y="836"/>
                </a:lnTo>
                <a:lnTo>
                  <a:pt x="671" y="836"/>
                </a:lnTo>
                <a:lnTo>
                  <a:pt x="671" y="837"/>
                </a:lnTo>
                <a:lnTo>
                  <a:pt x="670" y="836"/>
                </a:lnTo>
                <a:lnTo>
                  <a:pt x="670" y="836"/>
                </a:lnTo>
                <a:lnTo>
                  <a:pt x="669" y="836"/>
                </a:lnTo>
                <a:lnTo>
                  <a:pt x="669" y="836"/>
                </a:lnTo>
                <a:lnTo>
                  <a:pt x="668" y="836"/>
                </a:lnTo>
                <a:lnTo>
                  <a:pt x="668" y="836"/>
                </a:lnTo>
                <a:lnTo>
                  <a:pt x="668" y="836"/>
                </a:lnTo>
                <a:lnTo>
                  <a:pt x="667" y="836"/>
                </a:lnTo>
                <a:lnTo>
                  <a:pt x="667" y="836"/>
                </a:lnTo>
                <a:lnTo>
                  <a:pt x="666" y="836"/>
                </a:lnTo>
                <a:lnTo>
                  <a:pt x="666" y="835"/>
                </a:lnTo>
                <a:lnTo>
                  <a:pt x="665" y="835"/>
                </a:lnTo>
                <a:lnTo>
                  <a:pt x="664" y="835"/>
                </a:lnTo>
                <a:lnTo>
                  <a:pt x="664" y="835"/>
                </a:lnTo>
                <a:lnTo>
                  <a:pt x="664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6"/>
                </a:lnTo>
                <a:lnTo>
                  <a:pt x="661" y="836"/>
                </a:lnTo>
                <a:lnTo>
                  <a:pt x="660" y="836"/>
                </a:lnTo>
                <a:lnTo>
                  <a:pt x="660" y="836"/>
                </a:lnTo>
                <a:lnTo>
                  <a:pt x="660" y="836"/>
                </a:lnTo>
                <a:lnTo>
                  <a:pt x="660" y="836"/>
                </a:lnTo>
                <a:lnTo>
                  <a:pt x="660" y="837"/>
                </a:lnTo>
                <a:lnTo>
                  <a:pt x="659" y="837"/>
                </a:lnTo>
                <a:lnTo>
                  <a:pt x="659" y="838"/>
                </a:lnTo>
                <a:lnTo>
                  <a:pt x="659" y="838"/>
                </a:lnTo>
                <a:lnTo>
                  <a:pt x="659" y="839"/>
                </a:lnTo>
                <a:lnTo>
                  <a:pt x="659" y="839"/>
                </a:lnTo>
                <a:lnTo>
                  <a:pt x="659" y="840"/>
                </a:lnTo>
                <a:lnTo>
                  <a:pt x="659" y="840"/>
                </a:lnTo>
                <a:lnTo>
                  <a:pt x="658" y="841"/>
                </a:lnTo>
                <a:lnTo>
                  <a:pt x="658" y="841"/>
                </a:lnTo>
                <a:lnTo>
                  <a:pt x="658" y="842"/>
                </a:lnTo>
                <a:lnTo>
                  <a:pt x="658" y="842"/>
                </a:lnTo>
                <a:lnTo>
                  <a:pt x="658" y="843"/>
                </a:lnTo>
                <a:lnTo>
                  <a:pt x="657" y="844"/>
                </a:lnTo>
                <a:lnTo>
                  <a:pt x="657" y="844"/>
                </a:lnTo>
                <a:lnTo>
                  <a:pt x="657" y="844"/>
                </a:lnTo>
                <a:lnTo>
                  <a:pt x="657" y="845"/>
                </a:lnTo>
                <a:lnTo>
                  <a:pt x="656" y="846"/>
                </a:lnTo>
                <a:lnTo>
                  <a:pt x="656" y="846"/>
                </a:lnTo>
                <a:lnTo>
                  <a:pt x="656" y="847"/>
                </a:lnTo>
                <a:lnTo>
                  <a:pt x="656" y="847"/>
                </a:lnTo>
                <a:lnTo>
                  <a:pt x="656" y="848"/>
                </a:lnTo>
                <a:lnTo>
                  <a:pt x="656" y="848"/>
                </a:lnTo>
                <a:lnTo>
                  <a:pt x="656" y="849"/>
                </a:lnTo>
                <a:lnTo>
                  <a:pt x="656" y="849"/>
                </a:lnTo>
                <a:lnTo>
                  <a:pt x="657" y="849"/>
                </a:lnTo>
                <a:lnTo>
                  <a:pt x="657" y="850"/>
                </a:lnTo>
                <a:lnTo>
                  <a:pt x="657" y="850"/>
                </a:lnTo>
                <a:lnTo>
                  <a:pt x="656" y="851"/>
                </a:lnTo>
                <a:lnTo>
                  <a:pt x="656" y="851"/>
                </a:lnTo>
                <a:lnTo>
                  <a:pt x="656" y="852"/>
                </a:lnTo>
                <a:lnTo>
                  <a:pt x="656" y="852"/>
                </a:lnTo>
                <a:lnTo>
                  <a:pt x="656" y="853"/>
                </a:lnTo>
                <a:lnTo>
                  <a:pt x="656" y="853"/>
                </a:lnTo>
                <a:lnTo>
                  <a:pt x="656" y="854"/>
                </a:lnTo>
                <a:lnTo>
                  <a:pt x="655" y="854"/>
                </a:lnTo>
                <a:lnTo>
                  <a:pt x="655" y="854"/>
                </a:lnTo>
                <a:lnTo>
                  <a:pt x="655" y="855"/>
                </a:lnTo>
                <a:lnTo>
                  <a:pt x="654" y="856"/>
                </a:lnTo>
                <a:lnTo>
                  <a:pt x="654" y="856"/>
                </a:lnTo>
                <a:lnTo>
                  <a:pt x="654" y="856"/>
                </a:lnTo>
                <a:lnTo>
                  <a:pt x="654" y="857"/>
                </a:lnTo>
                <a:lnTo>
                  <a:pt x="654" y="857"/>
                </a:lnTo>
                <a:lnTo>
                  <a:pt x="654" y="857"/>
                </a:lnTo>
                <a:lnTo>
                  <a:pt x="653" y="858"/>
                </a:lnTo>
                <a:lnTo>
                  <a:pt x="653" y="858"/>
                </a:lnTo>
                <a:lnTo>
                  <a:pt x="653" y="858"/>
                </a:lnTo>
                <a:lnTo>
                  <a:pt x="653" y="858"/>
                </a:lnTo>
                <a:lnTo>
                  <a:pt x="654" y="858"/>
                </a:lnTo>
                <a:lnTo>
                  <a:pt x="654" y="859"/>
                </a:lnTo>
                <a:lnTo>
                  <a:pt x="654" y="859"/>
                </a:lnTo>
                <a:lnTo>
                  <a:pt x="654" y="860"/>
                </a:lnTo>
                <a:lnTo>
                  <a:pt x="655" y="860"/>
                </a:lnTo>
                <a:lnTo>
                  <a:pt x="655" y="860"/>
                </a:lnTo>
                <a:lnTo>
                  <a:pt x="656" y="859"/>
                </a:lnTo>
                <a:lnTo>
                  <a:pt x="657" y="859"/>
                </a:lnTo>
                <a:lnTo>
                  <a:pt x="657" y="859"/>
                </a:lnTo>
                <a:lnTo>
                  <a:pt x="658" y="859"/>
                </a:lnTo>
                <a:lnTo>
                  <a:pt x="658" y="859"/>
                </a:lnTo>
                <a:lnTo>
                  <a:pt x="659" y="860"/>
                </a:lnTo>
                <a:lnTo>
                  <a:pt x="659" y="860"/>
                </a:lnTo>
                <a:lnTo>
                  <a:pt x="660" y="860"/>
                </a:lnTo>
                <a:lnTo>
                  <a:pt x="660" y="859"/>
                </a:lnTo>
                <a:lnTo>
                  <a:pt x="661" y="859"/>
                </a:lnTo>
                <a:lnTo>
                  <a:pt x="661" y="859"/>
                </a:lnTo>
                <a:lnTo>
                  <a:pt x="661" y="859"/>
                </a:lnTo>
                <a:lnTo>
                  <a:pt x="662" y="860"/>
                </a:lnTo>
                <a:lnTo>
                  <a:pt x="662" y="860"/>
                </a:lnTo>
                <a:lnTo>
                  <a:pt x="662" y="860"/>
                </a:lnTo>
                <a:lnTo>
                  <a:pt x="662" y="861"/>
                </a:lnTo>
                <a:lnTo>
                  <a:pt x="662" y="862"/>
                </a:lnTo>
                <a:lnTo>
                  <a:pt x="662" y="862"/>
                </a:lnTo>
                <a:lnTo>
                  <a:pt x="662" y="862"/>
                </a:lnTo>
                <a:lnTo>
                  <a:pt x="663" y="862"/>
                </a:lnTo>
                <a:lnTo>
                  <a:pt x="663" y="863"/>
                </a:lnTo>
                <a:lnTo>
                  <a:pt x="663" y="864"/>
                </a:lnTo>
                <a:lnTo>
                  <a:pt x="663" y="865"/>
                </a:lnTo>
                <a:lnTo>
                  <a:pt x="663" y="865"/>
                </a:lnTo>
                <a:lnTo>
                  <a:pt x="663" y="866"/>
                </a:lnTo>
                <a:lnTo>
                  <a:pt x="662" y="866"/>
                </a:lnTo>
                <a:lnTo>
                  <a:pt x="662" y="866"/>
                </a:lnTo>
                <a:lnTo>
                  <a:pt x="661" y="866"/>
                </a:lnTo>
                <a:lnTo>
                  <a:pt x="661" y="867"/>
                </a:lnTo>
                <a:lnTo>
                  <a:pt x="661" y="867"/>
                </a:lnTo>
                <a:lnTo>
                  <a:pt x="660" y="867"/>
                </a:lnTo>
                <a:lnTo>
                  <a:pt x="660" y="867"/>
                </a:lnTo>
                <a:lnTo>
                  <a:pt x="660" y="867"/>
                </a:lnTo>
                <a:lnTo>
                  <a:pt x="660" y="868"/>
                </a:lnTo>
                <a:lnTo>
                  <a:pt x="660" y="868"/>
                </a:lnTo>
                <a:lnTo>
                  <a:pt x="660" y="869"/>
                </a:lnTo>
                <a:lnTo>
                  <a:pt x="660" y="869"/>
                </a:lnTo>
                <a:lnTo>
                  <a:pt x="659" y="870"/>
                </a:lnTo>
                <a:lnTo>
                  <a:pt x="659" y="870"/>
                </a:lnTo>
                <a:lnTo>
                  <a:pt x="659" y="870"/>
                </a:lnTo>
                <a:lnTo>
                  <a:pt x="658" y="870"/>
                </a:lnTo>
                <a:lnTo>
                  <a:pt x="658" y="870"/>
                </a:lnTo>
                <a:lnTo>
                  <a:pt x="657" y="870"/>
                </a:lnTo>
                <a:lnTo>
                  <a:pt x="657" y="869"/>
                </a:lnTo>
                <a:lnTo>
                  <a:pt x="657" y="869"/>
                </a:lnTo>
                <a:lnTo>
                  <a:pt x="657" y="869"/>
                </a:lnTo>
                <a:lnTo>
                  <a:pt x="657" y="869"/>
                </a:lnTo>
                <a:lnTo>
                  <a:pt x="656" y="869"/>
                </a:lnTo>
                <a:lnTo>
                  <a:pt x="656" y="870"/>
                </a:lnTo>
                <a:lnTo>
                  <a:pt x="655" y="870"/>
                </a:lnTo>
                <a:lnTo>
                  <a:pt x="655" y="870"/>
                </a:lnTo>
                <a:lnTo>
                  <a:pt x="654" y="871"/>
                </a:lnTo>
                <a:lnTo>
                  <a:pt x="654" y="871"/>
                </a:lnTo>
                <a:lnTo>
                  <a:pt x="654" y="870"/>
                </a:lnTo>
                <a:lnTo>
                  <a:pt x="653" y="870"/>
                </a:lnTo>
                <a:lnTo>
                  <a:pt x="653" y="870"/>
                </a:lnTo>
                <a:lnTo>
                  <a:pt x="652" y="870"/>
                </a:lnTo>
                <a:lnTo>
                  <a:pt x="652" y="869"/>
                </a:lnTo>
                <a:lnTo>
                  <a:pt x="652" y="868"/>
                </a:lnTo>
                <a:lnTo>
                  <a:pt x="652" y="868"/>
                </a:lnTo>
                <a:lnTo>
                  <a:pt x="651" y="868"/>
                </a:lnTo>
                <a:lnTo>
                  <a:pt x="651" y="867"/>
                </a:lnTo>
                <a:lnTo>
                  <a:pt x="651" y="867"/>
                </a:lnTo>
                <a:lnTo>
                  <a:pt x="651" y="867"/>
                </a:lnTo>
                <a:lnTo>
                  <a:pt x="650" y="867"/>
                </a:lnTo>
                <a:lnTo>
                  <a:pt x="650" y="867"/>
                </a:lnTo>
                <a:lnTo>
                  <a:pt x="650" y="868"/>
                </a:lnTo>
                <a:lnTo>
                  <a:pt x="650" y="868"/>
                </a:lnTo>
                <a:lnTo>
                  <a:pt x="649" y="868"/>
                </a:lnTo>
                <a:lnTo>
                  <a:pt x="648" y="868"/>
                </a:lnTo>
                <a:lnTo>
                  <a:pt x="647" y="868"/>
                </a:lnTo>
                <a:lnTo>
                  <a:pt x="647" y="869"/>
                </a:lnTo>
                <a:lnTo>
                  <a:pt x="646" y="870"/>
                </a:lnTo>
                <a:lnTo>
                  <a:pt x="646" y="870"/>
                </a:lnTo>
                <a:lnTo>
                  <a:pt x="645" y="870"/>
                </a:lnTo>
                <a:lnTo>
                  <a:pt x="645" y="870"/>
                </a:lnTo>
                <a:lnTo>
                  <a:pt x="644" y="869"/>
                </a:lnTo>
                <a:lnTo>
                  <a:pt x="644" y="869"/>
                </a:lnTo>
                <a:lnTo>
                  <a:pt x="644" y="868"/>
                </a:lnTo>
                <a:lnTo>
                  <a:pt x="643" y="868"/>
                </a:lnTo>
                <a:lnTo>
                  <a:pt x="643" y="869"/>
                </a:lnTo>
                <a:lnTo>
                  <a:pt x="643" y="869"/>
                </a:lnTo>
                <a:lnTo>
                  <a:pt x="643" y="869"/>
                </a:lnTo>
                <a:lnTo>
                  <a:pt x="643" y="869"/>
                </a:lnTo>
                <a:lnTo>
                  <a:pt x="642" y="869"/>
                </a:lnTo>
                <a:lnTo>
                  <a:pt x="642" y="869"/>
                </a:lnTo>
                <a:lnTo>
                  <a:pt x="642" y="869"/>
                </a:lnTo>
                <a:lnTo>
                  <a:pt x="641" y="868"/>
                </a:lnTo>
                <a:lnTo>
                  <a:pt x="641" y="868"/>
                </a:lnTo>
                <a:lnTo>
                  <a:pt x="641" y="867"/>
                </a:lnTo>
                <a:lnTo>
                  <a:pt x="640" y="867"/>
                </a:lnTo>
                <a:lnTo>
                  <a:pt x="640" y="867"/>
                </a:lnTo>
                <a:lnTo>
                  <a:pt x="639" y="867"/>
                </a:lnTo>
                <a:lnTo>
                  <a:pt x="639" y="867"/>
                </a:lnTo>
                <a:lnTo>
                  <a:pt x="638" y="867"/>
                </a:lnTo>
                <a:lnTo>
                  <a:pt x="638" y="868"/>
                </a:lnTo>
                <a:lnTo>
                  <a:pt x="638" y="868"/>
                </a:lnTo>
                <a:lnTo>
                  <a:pt x="637" y="868"/>
                </a:lnTo>
                <a:lnTo>
                  <a:pt x="638" y="869"/>
                </a:lnTo>
                <a:lnTo>
                  <a:pt x="637" y="870"/>
                </a:lnTo>
                <a:lnTo>
                  <a:pt x="637" y="870"/>
                </a:lnTo>
                <a:lnTo>
                  <a:pt x="637" y="871"/>
                </a:lnTo>
                <a:lnTo>
                  <a:pt x="637" y="872"/>
                </a:lnTo>
                <a:lnTo>
                  <a:pt x="636" y="872"/>
                </a:lnTo>
                <a:lnTo>
                  <a:pt x="636" y="873"/>
                </a:lnTo>
                <a:lnTo>
                  <a:pt x="636" y="873"/>
                </a:lnTo>
                <a:lnTo>
                  <a:pt x="636" y="874"/>
                </a:lnTo>
                <a:lnTo>
                  <a:pt x="636" y="874"/>
                </a:lnTo>
                <a:lnTo>
                  <a:pt x="636" y="875"/>
                </a:lnTo>
                <a:lnTo>
                  <a:pt x="635" y="875"/>
                </a:lnTo>
                <a:lnTo>
                  <a:pt x="635" y="875"/>
                </a:lnTo>
                <a:lnTo>
                  <a:pt x="635" y="876"/>
                </a:lnTo>
                <a:lnTo>
                  <a:pt x="635" y="876"/>
                </a:lnTo>
                <a:lnTo>
                  <a:pt x="635" y="877"/>
                </a:lnTo>
                <a:lnTo>
                  <a:pt x="635" y="877"/>
                </a:lnTo>
                <a:lnTo>
                  <a:pt x="634" y="877"/>
                </a:lnTo>
                <a:lnTo>
                  <a:pt x="634" y="877"/>
                </a:lnTo>
                <a:lnTo>
                  <a:pt x="634" y="877"/>
                </a:lnTo>
                <a:lnTo>
                  <a:pt x="634" y="877"/>
                </a:lnTo>
                <a:lnTo>
                  <a:pt x="634" y="878"/>
                </a:lnTo>
                <a:lnTo>
                  <a:pt x="633" y="878"/>
                </a:lnTo>
                <a:lnTo>
                  <a:pt x="633" y="878"/>
                </a:lnTo>
                <a:lnTo>
                  <a:pt x="633" y="878"/>
                </a:lnTo>
                <a:lnTo>
                  <a:pt x="632" y="878"/>
                </a:lnTo>
                <a:lnTo>
                  <a:pt x="632" y="878"/>
                </a:lnTo>
                <a:lnTo>
                  <a:pt x="632" y="879"/>
                </a:lnTo>
                <a:lnTo>
                  <a:pt x="631" y="880"/>
                </a:lnTo>
                <a:lnTo>
                  <a:pt x="631" y="881"/>
                </a:lnTo>
                <a:lnTo>
                  <a:pt x="631" y="881"/>
                </a:lnTo>
                <a:lnTo>
                  <a:pt x="631" y="882"/>
                </a:lnTo>
                <a:lnTo>
                  <a:pt x="631" y="882"/>
                </a:lnTo>
                <a:lnTo>
                  <a:pt x="631" y="882"/>
                </a:lnTo>
                <a:lnTo>
                  <a:pt x="631" y="883"/>
                </a:lnTo>
                <a:lnTo>
                  <a:pt x="631" y="883"/>
                </a:lnTo>
                <a:lnTo>
                  <a:pt x="631" y="884"/>
                </a:lnTo>
                <a:lnTo>
                  <a:pt x="630" y="885"/>
                </a:lnTo>
                <a:lnTo>
                  <a:pt x="630" y="885"/>
                </a:lnTo>
                <a:lnTo>
                  <a:pt x="630" y="885"/>
                </a:lnTo>
                <a:lnTo>
                  <a:pt x="630" y="886"/>
                </a:lnTo>
                <a:lnTo>
                  <a:pt x="630" y="886"/>
                </a:lnTo>
                <a:lnTo>
                  <a:pt x="629" y="887"/>
                </a:lnTo>
                <a:lnTo>
                  <a:pt x="629" y="887"/>
                </a:lnTo>
                <a:lnTo>
                  <a:pt x="629" y="887"/>
                </a:lnTo>
                <a:lnTo>
                  <a:pt x="629" y="888"/>
                </a:lnTo>
                <a:lnTo>
                  <a:pt x="629" y="889"/>
                </a:lnTo>
                <a:lnTo>
                  <a:pt x="630" y="889"/>
                </a:lnTo>
                <a:lnTo>
                  <a:pt x="630" y="889"/>
                </a:lnTo>
                <a:lnTo>
                  <a:pt x="630" y="889"/>
                </a:lnTo>
                <a:lnTo>
                  <a:pt x="631" y="889"/>
                </a:lnTo>
                <a:lnTo>
                  <a:pt x="631" y="890"/>
                </a:lnTo>
                <a:lnTo>
                  <a:pt x="631" y="890"/>
                </a:lnTo>
                <a:lnTo>
                  <a:pt x="631" y="891"/>
                </a:lnTo>
                <a:lnTo>
                  <a:pt x="630" y="891"/>
                </a:lnTo>
                <a:lnTo>
                  <a:pt x="630" y="892"/>
                </a:lnTo>
                <a:lnTo>
                  <a:pt x="630" y="892"/>
                </a:lnTo>
                <a:lnTo>
                  <a:pt x="630" y="893"/>
                </a:lnTo>
                <a:lnTo>
                  <a:pt x="630" y="893"/>
                </a:lnTo>
                <a:lnTo>
                  <a:pt x="630" y="894"/>
                </a:lnTo>
                <a:lnTo>
                  <a:pt x="629" y="894"/>
                </a:lnTo>
                <a:lnTo>
                  <a:pt x="629" y="895"/>
                </a:lnTo>
                <a:lnTo>
                  <a:pt x="629" y="895"/>
                </a:lnTo>
                <a:lnTo>
                  <a:pt x="628" y="895"/>
                </a:lnTo>
                <a:lnTo>
                  <a:pt x="628" y="896"/>
                </a:lnTo>
                <a:lnTo>
                  <a:pt x="628" y="896"/>
                </a:lnTo>
                <a:lnTo>
                  <a:pt x="628" y="897"/>
                </a:lnTo>
                <a:lnTo>
                  <a:pt x="628" y="897"/>
                </a:lnTo>
                <a:lnTo>
                  <a:pt x="628" y="897"/>
                </a:lnTo>
                <a:lnTo>
                  <a:pt x="628" y="898"/>
                </a:lnTo>
                <a:lnTo>
                  <a:pt x="628" y="898"/>
                </a:lnTo>
                <a:lnTo>
                  <a:pt x="629" y="898"/>
                </a:lnTo>
                <a:lnTo>
                  <a:pt x="629" y="899"/>
                </a:lnTo>
                <a:lnTo>
                  <a:pt x="629" y="899"/>
                </a:lnTo>
                <a:lnTo>
                  <a:pt x="629" y="900"/>
                </a:lnTo>
                <a:lnTo>
                  <a:pt x="630" y="900"/>
                </a:lnTo>
                <a:lnTo>
                  <a:pt x="630" y="900"/>
                </a:lnTo>
                <a:lnTo>
                  <a:pt x="631" y="900"/>
                </a:lnTo>
                <a:lnTo>
                  <a:pt x="631" y="901"/>
                </a:lnTo>
                <a:lnTo>
                  <a:pt x="631" y="901"/>
                </a:lnTo>
                <a:lnTo>
                  <a:pt x="631" y="901"/>
                </a:lnTo>
                <a:lnTo>
                  <a:pt x="630" y="901"/>
                </a:lnTo>
                <a:lnTo>
                  <a:pt x="630" y="902"/>
                </a:lnTo>
                <a:lnTo>
                  <a:pt x="630" y="902"/>
                </a:lnTo>
                <a:lnTo>
                  <a:pt x="630" y="903"/>
                </a:lnTo>
                <a:lnTo>
                  <a:pt x="630" y="903"/>
                </a:lnTo>
                <a:lnTo>
                  <a:pt x="630" y="904"/>
                </a:lnTo>
                <a:lnTo>
                  <a:pt x="630" y="904"/>
                </a:lnTo>
                <a:lnTo>
                  <a:pt x="630" y="905"/>
                </a:lnTo>
                <a:lnTo>
                  <a:pt x="630" y="905"/>
                </a:lnTo>
                <a:lnTo>
                  <a:pt x="629" y="906"/>
                </a:lnTo>
                <a:lnTo>
                  <a:pt x="629" y="906"/>
                </a:lnTo>
                <a:lnTo>
                  <a:pt x="629" y="907"/>
                </a:lnTo>
                <a:lnTo>
                  <a:pt x="629" y="907"/>
                </a:lnTo>
                <a:lnTo>
                  <a:pt x="630" y="907"/>
                </a:lnTo>
                <a:lnTo>
                  <a:pt x="630" y="907"/>
                </a:lnTo>
                <a:lnTo>
                  <a:pt x="630" y="908"/>
                </a:lnTo>
                <a:lnTo>
                  <a:pt x="630" y="908"/>
                </a:lnTo>
                <a:lnTo>
                  <a:pt x="630" y="909"/>
                </a:lnTo>
                <a:lnTo>
                  <a:pt x="631" y="909"/>
                </a:lnTo>
                <a:lnTo>
                  <a:pt x="631" y="909"/>
                </a:lnTo>
                <a:lnTo>
                  <a:pt x="631" y="910"/>
                </a:lnTo>
                <a:lnTo>
                  <a:pt x="632" y="910"/>
                </a:lnTo>
                <a:lnTo>
                  <a:pt x="631" y="910"/>
                </a:lnTo>
                <a:lnTo>
                  <a:pt x="631" y="910"/>
                </a:lnTo>
                <a:lnTo>
                  <a:pt x="630" y="910"/>
                </a:lnTo>
                <a:lnTo>
                  <a:pt x="630" y="911"/>
                </a:lnTo>
                <a:lnTo>
                  <a:pt x="629" y="911"/>
                </a:lnTo>
                <a:lnTo>
                  <a:pt x="629" y="911"/>
                </a:lnTo>
                <a:lnTo>
                  <a:pt x="628" y="912"/>
                </a:lnTo>
                <a:lnTo>
                  <a:pt x="628" y="913"/>
                </a:lnTo>
                <a:lnTo>
                  <a:pt x="628" y="913"/>
                </a:lnTo>
                <a:lnTo>
                  <a:pt x="627" y="913"/>
                </a:lnTo>
                <a:lnTo>
                  <a:pt x="627" y="913"/>
                </a:lnTo>
                <a:lnTo>
                  <a:pt x="627" y="914"/>
                </a:lnTo>
                <a:lnTo>
                  <a:pt x="626" y="914"/>
                </a:lnTo>
                <a:lnTo>
                  <a:pt x="626" y="914"/>
                </a:lnTo>
                <a:lnTo>
                  <a:pt x="625" y="914"/>
                </a:lnTo>
                <a:lnTo>
                  <a:pt x="625" y="914"/>
                </a:lnTo>
                <a:lnTo>
                  <a:pt x="625" y="915"/>
                </a:lnTo>
                <a:lnTo>
                  <a:pt x="625" y="915"/>
                </a:lnTo>
                <a:lnTo>
                  <a:pt x="626" y="915"/>
                </a:lnTo>
                <a:lnTo>
                  <a:pt x="626" y="916"/>
                </a:lnTo>
                <a:lnTo>
                  <a:pt x="626" y="916"/>
                </a:lnTo>
                <a:lnTo>
                  <a:pt x="627" y="916"/>
                </a:lnTo>
                <a:lnTo>
                  <a:pt x="626" y="917"/>
                </a:lnTo>
                <a:lnTo>
                  <a:pt x="626" y="917"/>
                </a:lnTo>
                <a:lnTo>
                  <a:pt x="625" y="918"/>
                </a:lnTo>
                <a:lnTo>
                  <a:pt x="626" y="918"/>
                </a:lnTo>
                <a:lnTo>
                  <a:pt x="626" y="918"/>
                </a:lnTo>
                <a:lnTo>
                  <a:pt x="626" y="918"/>
                </a:lnTo>
                <a:lnTo>
                  <a:pt x="626" y="919"/>
                </a:lnTo>
                <a:lnTo>
                  <a:pt x="626" y="919"/>
                </a:lnTo>
                <a:lnTo>
                  <a:pt x="626" y="920"/>
                </a:lnTo>
                <a:lnTo>
                  <a:pt x="626" y="920"/>
                </a:lnTo>
                <a:lnTo>
                  <a:pt x="626" y="920"/>
                </a:lnTo>
                <a:lnTo>
                  <a:pt x="626" y="921"/>
                </a:lnTo>
                <a:lnTo>
                  <a:pt x="626" y="921"/>
                </a:lnTo>
                <a:lnTo>
                  <a:pt x="626" y="921"/>
                </a:lnTo>
                <a:lnTo>
                  <a:pt x="625" y="922"/>
                </a:lnTo>
                <a:lnTo>
                  <a:pt x="625" y="922"/>
                </a:lnTo>
                <a:lnTo>
                  <a:pt x="624" y="922"/>
                </a:lnTo>
                <a:lnTo>
                  <a:pt x="624" y="922"/>
                </a:lnTo>
                <a:lnTo>
                  <a:pt x="624" y="923"/>
                </a:lnTo>
                <a:lnTo>
                  <a:pt x="624" y="923"/>
                </a:lnTo>
                <a:lnTo>
                  <a:pt x="624" y="923"/>
                </a:lnTo>
                <a:lnTo>
                  <a:pt x="624" y="923"/>
                </a:lnTo>
                <a:lnTo>
                  <a:pt x="625" y="923"/>
                </a:lnTo>
                <a:lnTo>
                  <a:pt x="625" y="924"/>
                </a:lnTo>
                <a:lnTo>
                  <a:pt x="625" y="924"/>
                </a:lnTo>
                <a:lnTo>
                  <a:pt x="626" y="924"/>
                </a:lnTo>
                <a:lnTo>
                  <a:pt x="626" y="924"/>
                </a:lnTo>
                <a:lnTo>
                  <a:pt x="627" y="924"/>
                </a:lnTo>
                <a:lnTo>
                  <a:pt x="627" y="924"/>
                </a:lnTo>
                <a:lnTo>
                  <a:pt x="628" y="924"/>
                </a:lnTo>
                <a:lnTo>
                  <a:pt x="628" y="924"/>
                </a:lnTo>
                <a:lnTo>
                  <a:pt x="628" y="924"/>
                </a:lnTo>
                <a:lnTo>
                  <a:pt x="629" y="924"/>
                </a:lnTo>
                <a:lnTo>
                  <a:pt x="629" y="924"/>
                </a:lnTo>
                <a:lnTo>
                  <a:pt x="630" y="924"/>
                </a:lnTo>
                <a:lnTo>
                  <a:pt x="630" y="925"/>
                </a:lnTo>
                <a:lnTo>
                  <a:pt x="630" y="925"/>
                </a:lnTo>
                <a:lnTo>
                  <a:pt x="631" y="925"/>
                </a:lnTo>
                <a:lnTo>
                  <a:pt x="631" y="926"/>
                </a:lnTo>
                <a:lnTo>
                  <a:pt x="631" y="926"/>
                </a:lnTo>
                <a:lnTo>
                  <a:pt x="632" y="926"/>
                </a:lnTo>
                <a:lnTo>
                  <a:pt x="633" y="926"/>
                </a:lnTo>
                <a:lnTo>
                  <a:pt x="633" y="927"/>
                </a:lnTo>
                <a:lnTo>
                  <a:pt x="633" y="927"/>
                </a:lnTo>
                <a:lnTo>
                  <a:pt x="634" y="927"/>
                </a:lnTo>
                <a:lnTo>
                  <a:pt x="634" y="927"/>
                </a:lnTo>
                <a:lnTo>
                  <a:pt x="634" y="927"/>
                </a:lnTo>
                <a:lnTo>
                  <a:pt x="634" y="927"/>
                </a:lnTo>
                <a:lnTo>
                  <a:pt x="634" y="927"/>
                </a:lnTo>
                <a:lnTo>
                  <a:pt x="634" y="928"/>
                </a:lnTo>
                <a:lnTo>
                  <a:pt x="635" y="928"/>
                </a:lnTo>
                <a:lnTo>
                  <a:pt x="635" y="929"/>
                </a:lnTo>
                <a:lnTo>
                  <a:pt x="635" y="929"/>
                </a:lnTo>
                <a:lnTo>
                  <a:pt x="636" y="929"/>
                </a:lnTo>
                <a:lnTo>
                  <a:pt x="636" y="930"/>
                </a:lnTo>
                <a:lnTo>
                  <a:pt x="636" y="930"/>
                </a:lnTo>
                <a:lnTo>
                  <a:pt x="637" y="930"/>
                </a:lnTo>
                <a:lnTo>
                  <a:pt x="637" y="931"/>
                </a:lnTo>
                <a:lnTo>
                  <a:pt x="637" y="931"/>
                </a:lnTo>
                <a:lnTo>
                  <a:pt x="637" y="931"/>
                </a:lnTo>
                <a:lnTo>
                  <a:pt x="638" y="931"/>
                </a:lnTo>
                <a:lnTo>
                  <a:pt x="638" y="931"/>
                </a:lnTo>
                <a:lnTo>
                  <a:pt x="639" y="932"/>
                </a:lnTo>
                <a:lnTo>
                  <a:pt x="638" y="933"/>
                </a:lnTo>
                <a:lnTo>
                  <a:pt x="638" y="933"/>
                </a:lnTo>
                <a:lnTo>
                  <a:pt x="638" y="934"/>
                </a:lnTo>
                <a:lnTo>
                  <a:pt x="638" y="934"/>
                </a:lnTo>
                <a:lnTo>
                  <a:pt x="638" y="935"/>
                </a:lnTo>
                <a:lnTo>
                  <a:pt x="638" y="935"/>
                </a:lnTo>
                <a:lnTo>
                  <a:pt x="639" y="935"/>
                </a:lnTo>
                <a:lnTo>
                  <a:pt x="639" y="936"/>
                </a:lnTo>
                <a:lnTo>
                  <a:pt x="640" y="937"/>
                </a:lnTo>
                <a:lnTo>
                  <a:pt x="640" y="937"/>
                </a:lnTo>
                <a:lnTo>
                  <a:pt x="640" y="937"/>
                </a:lnTo>
                <a:lnTo>
                  <a:pt x="640" y="938"/>
                </a:lnTo>
                <a:lnTo>
                  <a:pt x="640" y="938"/>
                </a:lnTo>
                <a:lnTo>
                  <a:pt x="640" y="939"/>
                </a:lnTo>
                <a:lnTo>
                  <a:pt x="641" y="939"/>
                </a:lnTo>
                <a:lnTo>
                  <a:pt x="642" y="940"/>
                </a:lnTo>
                <a:lnTo>
                  <a:pt x="642" y="940"/>
                </a:lnTo>
                <a:lnTo>
                  <a:pt x="642" y="940"/>
                </a:lnTo>
                <a:lnTo>
                  <a:pt x="643" y="940"/>
                </a:lnTo>
                <a:lnTo>
                  <a:pt x="643" y="940"/>
                </a:lnTo>
                <a:lnTo>
                  <a:pt x="643" y="939"/>
                </a:lnTo>
                <a:lnTo>
                  <a:pt x="644" y="939"/>
                </a:lnTo>
                <a:lnTo>
                  <a:pt x="644" y="939"/>
                </a:lnTo>
                <a:lnTo>
                  <a:pt x="644" y="939"/>
                </a:lnTo>
                <a:lnTo>
                  <a:pt x="645" y="939"/>
                </a:lnTo>
                <a:lnTo>
                  <a:pt x="645" y="939"/>
                </a:lnTo>
                <a:lnTo>
                  <a:pt x="646" y="939"/>
                </a:lnTo>
                <a:lnTo>
                  <a:pt x="646" y="940"/>
                </a:lnTo>
                <a:lnTo>
                  <a:pt x="645" y="940"/>
                </a:lnTo>
                <a:lnTo>
                  <a:pt x="645" y="940"/>
                </a:lnTo>
                <a:lnTo>
                  <a:pt x="646" y="941"/>
                </a:lnTo>
                <a:lnTo>
                  <a:pt x="646" y="941"/>
                </a:lnTo>
                <a:lnTo>
                  <a:pt x="646" y="942"/>
                </a:lnTo>
                <a:lnTo>
                  <a:pt x="645" y="942"/>
                </a:lnTo>
                <a:lnTo>
                  <a:pt x="645" y="941"/>
                </a:lnTo>
                <a:lnTo>
                  <a:pt x="645" y="942"/>
                </a:lnTo>
                <a:lnTo>
                  <a:pt x="645" y="942"/>
                </a:lnTo>
                <a:lnTo>
                  <a:pt x="645" y="943"/>
                </a:lnTo>
                <a:lnTo>
                  <a:pt x="645" y="943"/>
                </a:lnTo>
                <a:lnTo>
                  <a:pt x="645" y="944"/>
                </a:lnTo>
                <a:lnTo>
                  <a:pt x="646" y="944"/>
                </a:lnTo>
                <a:lnTo>
                  <a:pt x="646" y="944"/>
                </a:lnTo>
                <a:lnTo>
                  <a:pt x="646" y="944"/>
                </a:lnTo>
                <a:lnTo>
                  <a:pt x="647" y="944"/>
                </a:lnTo>
                <a:lnTo>
                  <a:pt x="647" y="945"/>
                </a:lnTo>
                <a:lnTo>
                  <a:pt x="647" y="945"/>
                </a:lnTo>
                <a:lnTo>
                  <a:pt x="647" y="946"/>
                </a:lnTo>
                <a:lnTo>
                  <a:pt x="648" y="946"/>
                </a:lnTo>
                <a:lnTo>
                  <a:pt x="648" y="945"/>
                </a:lnTo>
                <a:lnTo>
                  <a:pt x="649" y="944"/>
                </a:lnTo>
                <a:lnTo>
                  <a:pt x="649" y="944"/>
                </a:lnTo>
                <a:lnTo>
                  <a:pt x="650" y="944"/>
                </a:lnTo>
                <a:lnTo>
                  <a:pt x="650" y="944"/>
                </a:lnTo>
                <a:lnTo>
                  <a:pt x="650" y="945"/>
                </a:lnTo>
                <a:lnTo>
                  <a:pt x="651" y="945"/>
                </a:lnTo>
                <a:lnTo>
                  <a:pt x="651" y="947"/>
                </a:lnTo>
                <a:lnTo>
                  <a:pt x="651" y="947"/>
                </a:lnTo>
                <a:lnTo>
                  <a:pt x="652" y="947"/>
                </a:lnTo>
                <a:lnTo>
                  <a:pt x="652" y="947"/>
                </a:lnTo>
                <a:lnTo>
                  <a:pt x="652" y="946"/>
                </a:lnTo>
                <a:lnTo>
                  <a:pt x="652" y="945"/>
                </a:lnTo>
                <a:lnTo>
                  <a:pt x="652" y="945"/>
                </a:lnTo>
                <a:lnTo>
                  <a:pt x="652" y="944"/>
                </a:lnTo>
                <a:lnTo>
                  <a:pt x="653" y="944"/>
                </a:lnTo>
                <a:lnTo>
                  <a:pt x="653" y="945"/>
                </a:lnTo>
                <a:lnTo>
                  <a:pt x="653" y="945"/>
                </a:lnTo>
                <a:lnTo>
                  <a:pt x="653" y="946"/>
                </a:lnTo>
                <a:lnTo>
                  <a:pt x="654" y="946"/>
                </a:lnTo>
                <a:lnTo>
                  <a:pt x="654" y="946"/>
                </a:lnTo>
                <a:lnTo>
                  <a:pt x="654" y="947"/>
                </a:lnTo>
                <a:lnTo>
                  <a:pt x="654" y="947"/>
                </a:lnTo>
                <a:lnTo>
                  <a:pt x="655" y="947"/>
                </a:lnTo>
                <a:lnTo>
                  <a:pt x="655" y="947"/>
                </a:lnTo>
                <a:lnTo>
                  <a:pt x="655" y="947"/>
                </a:lnTo>
                <a:lnTo>
                  <a:pt x="654" y="948"/>
                </a:lnTo>
                <a:lnTo>
                  <a:pt x="654" y="948"/>
                </a:lnTo>
                <a:lnTo>
                  <a:pt x="655" y="949"/>
                </a:lnTo>
                <a:lnTo>
                  <a:pt x="655" y="949"/>
                </a:lnTo>
                <a:lnTo>
                  <a:pt x="656" y="949"/>
                </a:lnTo>
                <a:lnTo>
                  <a:pt x="657" y="950"/>
                </a:lnTo>
                <a:lnTo>
                  <a:pt x="657" y="950"/>
                </a:lnTo>
                <a:lnTo>
                  <a:pt x="657" y="951"/>
                </a:lnTo>
                <a:lnTo>
                  <a:pt x="657" y="952"/>
                </a:lnTo>
                <a:lnTo>
                  <a:pt x="657" y="953"/>
                </a:lnTo>
                <a:lnTo>
                  <a:pt x="658" y="953"/>
                </a:lnTo>
                <a:lnTo>
                  <a:pt x="658" y="953"/>
                </a:lnTo>
                <a:lnTo>
                  <a:pt x="659" y="953"/>
                </a:lnTo>
                <a:lnTo>
                  <a:pt x="659" y="954"/>
                </a:lnTo>
                <a:lnTo>
                  <a:pt x="659" y="955"/>
                </a:lnTo>
                <a:lnTo>
                  <a:pt x="659" y="955"/>
                </a:lnTo>
                <a:lnTo>
                  <a:pt x="659" y="956"/>
                </a:lnTo>
                <a:lnTo>
                  <a:pt x="660" y="956"/>
                </a:lnTo>
                <a:lnTo>
                  <a:pt x="660" y="956"/>
                </a:lnTo>
                <a:lnTo>
                  <a:pt x="661" y="956"/>
                </a:lnTo>
                <a:lnTo>
                  <a:pt x="662" y="956"/>
                </a:lnTo>
                <a:lnTo>
                  <a:pt x="662" y="955"/>
                </a:lnTo>
                <a:lnTo>
                  <a:pt x="663" y="956"/>
                </a:lnTo>
                <a:lnTo>
                  <a:pt x="663" y="957"/>
                </a:lnTo>
                <a:lnTo>
                  <a:pt x="664" y="957"/>
                </a:lnTo>
                <a:lnTo>
                  <a:pt x="664" y="957"/>
                </a:lnTo>
                <a:lnTo>
                  <a:pt x="665" y="957"/>
                </a:lnTo>
                <a:lnTo>
                  <a:pt x="665" y="957"/>
                </a:lnTo>
                <a:lnTo>
                  <a:pt x="665" y="957"/>
                </a:lnTo>
                <a:lnTo>
                  <a:pt x="665" y="958"/>
                </a:lnTo>
                <a:lnTo>
                  <a:pt x="666" y="958"/>
                </a:lnTo>
                <a:lnTo>
                  <a:pt x="666" y="958"/>
                </a:lnTo>
                <a:lnTo>
                  <a:pt x="666" y="959"/>
                </a:lnTo>
                <a:lnTo>
                  <a:pt x="666" y="959"/>
                </a:lnTo>
                <a:lnTo>
                  <a:pt x="666" y="960"/>
                </a:lnTo>
                <a:lnTo>
                  <a:pt x="666" y="960"/>
                </a:lnTo>
                <a:lnTo>
                  <a:pt x="666" y="961"/>
                </a:lnTo>
                <a:lnTo>
                  <a:pt x="666" y="962"/>
                </a:lnTo>
                <a:lnTo>
                  <a:pt x="666" y="963"/>
                </a:lnTo>
                <a:lnTo>
                  <a:pt x="666" y="963"/>
                </a:lnTo>
                <a:lnTo>
                  <a:pt x="666" y="964"/>
                </a:lnTo>
                <a:lnTo>
                  <a:pt x="667" y="964"/>
                </a:lnTo>
                <a:lnTo>
                  <a:pt x="667" y="964"/>
                </a:lnTo>
                <a:lnTo>
                  <a:pt x="667" y="965"/>
                </a:lnTo>
                <a:lnTo>
                  <a:pt x="667" y="965"/>
                </a:lnTo>
                <a:lnTo>
                  <a:pt x="667" y="966"/>
                </a:lnTo>
                <a:lnTo>
                  <a:pt x="667" y="966"/>
                </a:lnTo>
                <a:lnTo>
                  <a:pt x="667" y="967"/>
                </a:lnTo>
                <a:lnTo>
                  <a:pt x="667" y="967"/>
                </a:lnTo>
                <a:lnTo>
                  <a:pt x="668" y="967"/>
                </a:lnTo>
                <a:lnTo>
                  <a:pt x="668" y="967"/>
                </a:lnTo>
                <a:lnTo>
                  <a:pt x="668" y="967"/>
                </a:lnTo>
                <a:lnTo>
                  <a:pt x="668" y="967"/>
                </a:lnTo>
                <a:lnTo>
                  <a:pt x="669" y="967"/>
                </a:lnTo>
                <a:lnTo>
                  <a:pt x="669" y="967"/>
                </a:lnTo>
                <a:lnTo>
                  <a:pt x="669" y="967"/>
                </a:lnTo>
                <a:lnTo>
                  <a:pt x="670" y="967"/>
                </a:lnTo>
                <a:lnTo>
                  <a:pt x="670" y="968"/>
                </a:lnTo>
                <a:lnTo>
                  <a:pt x="670" y="969"/>
                </a:lnTo>
                <a:lnTo>
                  <a:pt x="671" y="969"/>
                </a:lnTo>
                <a:lnTo>
                  <a:pt x="670" y="969"/>
                </a:lnTo>
                <a:lnTo>
                  <a:pt x="666" y="973"/>
                </a:lnTo>
                <a:lnTo>
                  <a:pt x="666" y="974"/>
                </a:lnTo>
                <a:lnTo>
                  <a:pt x="661" y="976"/>
                </a:lnTo>
                <a:lnTo>
                  <a:pt x="661" y="977"/>
                </a:lnTo>
                <a:lnTo>
                  <a:pt x="661" y="977"/>
                </a:lnTo>
                <a:lnTo>
                  <a:pt x="661" y="977"/>
                </a:lnTo>
                <a:lnTo>
                  <a:pt x="662" y="978"/>
                </a:lnTo>
                <a:lnTo>
                  <a:pt x="663" y="978"/>
                </a:lnTo>
                <a:lnTo>
                  <a:pt x="663" y="979"/>
                </a:lnTo>
                <a:lnTo>
                  <a:pt x="663" y="979"/>
                </a:lnTo>
                <a:lnTo>
                  <a:pt x="664" y="980"/>
                </a:lnTo>
                <a:lnTo>
                  <a:pt x="664" y="980"/>
                </a:lnTo>
                <a:lnTo>
                  <a:pt x="665" y="980"/>
                </a:lnTo>
                <a:lnTo>
                  <a:pt x="665" y="981"/>
                </a:lnTo>
                <a:lnTo>
                  <a:pt x="665" y="981"/>
                </a:lnTo>
                <a:lnTo>
                  <a:pt x="665" y="982"/>
                </a:lnTo>
                <a:lnTo>
                  <a:pt x="673" y="987"/>
                </a:lnTo>
                <a:lnTo>
                  <a:pt x="674" y="987"/>
                </a:lnTo>
                <a:lnTo>
                  <a:pt x="675" y="989"/>
                </a:lnTo>
                <a:lnTo>
                  <a:pt x="676" y="989"/>
                </a:lnTo>
                <a:lnTo>
                  <a:pt x="681" y="992"/>
                </a:lnTo>
                <a:lnTo>
                  <a:pt x="682" y="993"/>
                </a:lnTo>
                <a:lnTo>
                  <a:pt x="686" y="996"/>
                </a:lnTo>
                <a:lnTo>
                  <a:pt x="691" y="998"/>
                </a:lnTo>
                <a:lnTo>
                  <a:pt x="694" y="1001"/>
                </a:lnTo>
                <a:lnTo>
                  <a:pt x="697" y="1002"/>
                </a:lnTo>
                <a:lnTo>
                  <a:pt x="697" y="1003"/>
                </a:lnTo>
                <a:lnTo>
                  <a:pt x="697" y="1003"/>
                </a:lnTo>
                <a:lnTo>
                  <a:pt x="703" y="1006"/>
                </a:lnTo>
                <a:lnTo>
                  <a:pt x="706" y="1008"/>
                </a:lnTo>
                <a:lnTo>
                  <a:pt x="711" y="1011"/>
                </a:lnTo>
                <a:lnTo>
                  <a:pt x="721" y="1017"/>
                </a:lnTo>
                <a:lnTo>
                  <a:pt x="721" y="1017"/>
                </a:lnTo>
                <a:lnTo>
                  <a:pt x="722" y="1018"/>
                </a:lnTo>
                <a:lnTo>
                  <a:pt x="723" y="1018"/>
                </a:lnTo>
                <a:lnTo>
                  <a:pt x="723" y="1018"/>
                </a:lnTo>
                <a:lnTo>
                  <a:pt x="723" y="1018"/>
                </a:lnTo>
                <a:lnTo>
                  <a:pt x="723" y="1019"/>
                </a:lnTo>
                <a:lnTo>
                  <a:pt x="723" y="1019"/>
                </a:lnTo>
                <a:lnTo>
                  <a:pt x="724" y="1019"/>
                </a:lnTo>
                <a:lnTo>
                  <a:pt x="724" y="1019"/>
                </a:lnTo>
                <a:lnTo>
                  <a:pt x="724" y="1018"/>
                </a:lnTo>
                <a:lnTo>
                  <a:pt x="724" y="1018"/>
                </a:lnTo>
                <a:lnTo>
                  <a:pt x="724" y="1018"/>
                </a:lnTo>
                <a:lnTo>
                  <a:pt x="724" y="1017"/>
                </a:lnTo>
                <a:lnTo>
                  <a:pt x="724" y="1017"/>
                </a:lnTo>
                <a:lnTo>
                  <a:pt x="724" y="1017"/>
                </a:lnTo>
                <a:lnTo>
                  <a:pt x="724" y="1016"/>
                </a:lnTo>
                <a:lnTo>
                  <a:pt x="725" y="1016"/>
                </a:lnTo>
                <a:lnTo>
                  <a:pt x="725" y="1016"/>
                </a:lnTo>
                <a:lnTo>
                  <a:pt x="725" y="1015"/>
                </a:lnTo>
                <a:lnTo>
                  <a:pt x="725" y="1015"/>
                </a:lnTo>
                <a:lnTo>
                  <a:pt x="725" y="1015"/>
                </a:lnTo>
                <a:lnTo>
                  <a:pt x="725" y="1014"/>
                </a:lnTo>
                <a:lnTo>
                  <a:pt x="725" y="1014"/>
                </a:lnTo>
                <a:lnTo>
                  <a:pt x="725" y="1014"/>
                </a:lnTo>
                <a:lnTo>
                  <a:pt x="725" y="1013"/>
                </a:lnTo>
                <a:lnTo>
                  <a:pt x="725" y="1013"/>
                </a:lnTo>
                <a:lnTo>
                  <a:pt x="725" y="1012"/>
                </a:lnTo>
                <a:lnTo>
                  <a:pt x="725" y="1012"/>
                </a:lnTo>
                <a:lnTo>
                  <a:pt x="725" y="1012"/>
                </a:lnTo>
                <a:lnTo>
                  <a:pt x="725" y="1011"/>
                </a:lnTo>
                <a:lnTo>
                  <a:pt x="725" y="1011"/>
                </a:lnTo>
                <a:lnTo>
                  <a:pt x="726" y="1011"/>
                </a:lnTo>
                <a:lnTo>
                  <a:pt x="726" y="1010"/>
                </a:lnTo>
                <a:lnTo>
                  <a:pt x="726" y="1010"/>
                </a:lnTo>
                <a:lnTo>
                  <a:pt x="726" y="1010"/>
                </a:lnTo>
                <a:lnTo>
                  <a:pt x="726" y="1010"/>
                </a:lnTo>
                <a:lnTo>
                  <a:pt x="726" y="1009"/>
                </a:lnTo>
                <a:lnTo>
                  <a:pt x="726" y="1009"/>
                </a:lnTo>
                <a:lnTo>
                  <a:pt x="726" y="1009"/>
                </a:lnTo>
                <a:lnTo>
                  <a:pt x="726" y="1008"/>
                </a:lnTo>
                <a:lnTo>
                  <a:pt x="726" y="1008"/>
                </a:lnTo>
                <a:lnTo>
                  <a:pt x="727" y="1008"/>
                </a:lnTo>
                <a:lnTo>
                  <a:pt x="727" y="1007"/>
                </a:lnTo>
                <a:lnTo>
                  <a:pt x="727" y="1007"/>
                </a:lnTo>
                <a:lnTo>
                  <a:pt x="727" y="1007"/>
                </a:lnTo>
                <a:lnTo>
                  <a:pt x="727" y="1007"/>
                </a:lnTo>
                <a:lnTo>
                  <a:pt x="728" y="1006"/>
                </a:lnTo>
                <a:lnTo>
                  <a:pt x="728" y="1006"/>
                </a:lnTo>
                <a:lnTo>
                  <a:pt x="728" y="1006"/>
                </a:lnTo>
                <a:lnTo>
                  <a:pt x="728" y="1005"/>
                </a:lnTo>
                <a:lnTo>
                  <a:pt x="728" y="1005"/>
                </a:lnTo>
                <a:lnTo>
                  <a:pt x="729" y="1005"/>
                </a:lnTo>
                <a:lnTo>
                  <a:pt x="729" y="1004"/>
                </a:lnTo>
                <a:lnTo>
                  <a:pt x="729" y="1004"/>
                </a:lnTo>
                <a:lnTo>
                  <a:pt x="729" y="1004"/>
                </a:lnTo>
                <a:lnTo>
                  <a:pt x="730" y="1003"/>
                </a:lnTo>
                <a:lnTo>
                  <a:pt x="730" y="1003"/>
                </a:lnTo>
                <a:lnTo>
                  <a:pt x="730" y="1002"/>
                </a:lnTo>
                <a:lnTo>
                  <a:pt x="730" y="1002"/>
                </a:lnTo>
                <a:lnTo>
                  <a:pt x="731" y="1002"/>
                </a:lnTo>
                <a:lnTo>
                  <a:pt x="731" y="1001"/>
                </a:lnTo>
                <a:lnTo>
                  <a:pt x="731" y="1001"/>
                </a:lnTo>
                <a:lnTo>
                  <a:pt x="731" y="1000"/>
                </a:lnTo>
                <a:lnTo>
                  <a:pt x="731" y="1000"/>
                </a:lnTo>
                <a:lnTo>
                  <a:pt x="731" y="1000"/>
                </a:lnTo>
                <a:lnTo>
                  <a:pt x="731" y="999"/>
                </a:lnTo>
                <a:lnTo>
                  <a:pt x="732" y="999"/>
                </a:lnTo>
                <a:lnTo>
                  <a:pt x="732" y="999"/>
                </a:lnTo>
                <a:lnTo>
                  <a:pt x="732" y="999"/>
                </a:lnTo>
                <a:lnTo>
                  <a:pt x="732" y="998"/>
                </a:lnTo>
                <a:lnTo>
                  <a:pt x="732" y="998"/>
                </a:lnTo>
                <a:lnTo>
                  <a:pt x="733" y="998"/>
                </a:lnTo>
                <a:lnTo>
                  <a:pt x="733" y="997"/>
                </a:lnTo>
                <a:lnTo>
                  <a:pt x="733" y="997"/>
                </a:lnTo>
                <a:lnTo>
                  <a:pt x="733" y="997"/>
                </a:lnTo>
                <a:lnTo>
                  <a:pt x="734" y="997"/>
                </a:lnTo>
                <a:lnTo>
                  <a:pt x="734" y="996"/>
                </a:lnTo>
                <a:lnTo>
                  <a:pt x="734" y="996"/>
                </a:lnTo>
                <a:lnTo>
                  <a:pt x="734" y="996"/>
                </a:lnTo>
                <a:lnTo>
                  <a:pt x="735" y="996"/>
                </a:lnTo>
                <a:lnTo>
                  <a:pt x="735" y="995"/>
                </a:lnTo>
                <a:lnTo>
                  <a:pt x="735" y="995"/>
                </a:lnTo>
                <a:lnTo>
                  <a:pt x="735" y="995"/>
                </a:lnTo>
                <a:lnTo>
                  <a:pt x="735" y="994"/>
                </a:lnTo>
                <a:lnTo>
                  <a:pt x="735" y="994"/>
                </a:lnTo>
                <a:lnTo>
                  <a:pt x="735" y="994"/>
                </a:lnTo>
                <a:lnTo>
                  <a:pt x="736" y="993"/>
                </a:lnTo>
                <a:lnTo>
                  <a:pt x="736" y="993"/>
                </a:lnTo>
                <a:lnTo>
                  <a:pt x="736" y="992"/>
                </a:lnTo>
                <a:lnTo>
                  <a:pt x="736" y="992"/>
                </a:lnTo>
                <a:lnTo>
                  <a:pt x="736" y="992"/>
                </a:lnTo>
                <a:lnTo>
                  <a:pt x="736" y="992"/>
                </a:lnTo>
                <a:lnTo>
                  <a:pt x="737" y="992"/>
                </a:lnTo>
                <a:lnTo>
                  <a:pt x="737" y="991"/>
                </a:lnTo>
                <a:lnTo>
                  <a:pt x="737" y="991"/>
                </a:lnTo>
                <a:lnTo>
                  <a:pt x="737" y="990"/>
                </a:lnTo>
                <a:lnTo>
                  <a:pt x="738" y="990"/>
                </a:lnTo>
                <a:lnTo>
                  <a:pt x="738" y="989"/>
                </a:lnTo>
                <a:lnTo>
                  <a:pt x="738" y="989"/>
                </a:lnTo>
                <a:lnTo>
                  <a:pt x="738" y="989"/>
                </a:lnTo>
                <a:lnTo>
                  <a:pt x="738" y="988"/>
                </a:lnTo>
                <a:lnTo>
                  <a:pt x="739" y="988"/>
                </a:lnTo>
                <a:lnTo>
                  <a:pt x="739" y="987"/>
                </a:lnTo>
                <a:lnTo>
                  <a:pt x="739" y="987"/>
                </a:lnTo>
                <a:lnTo>
                  <a:pt x="740" y="987"/>
                </a:lnTo>
                <a:lnTo>
                  <a:pt x="740" y="986"/>
                </a:lnTo>
                <a:lnTo>
                  <a:pt x="740" y="986"/>
                </a:lnTo>
                <a:lnTo>
                  <a:pt x="740" y="986"/>
                </a:lnTo>
                <a:lnTo>
                  <a:pt x="741" y="985"/>
                </a:lnTo>
                <a:lnTo>
                  <a:pt x="741" y="985"/>
                </a:lnTo>
                <a:lnTo>
                  <a:pt x="741" y="985"/>
                </a:lnTo>
                <a:lnTo>
                  <a:pt x="741" y="984"/>
                </a:lnTo>
                <a:lnTo>
                  <a:pt x="742" y="984"/>
                </a:lnTo>
                <a:lnTo>
                  <a:pt x="742" y="984"/>
                </a:lnTo>
                <a:lnTo>
                  <a:pt x="742" y="983"/>
                </a:lnTo>
                <a:lnTo>
                  <a:pt x="743" y="983"/>
                </a:lnTo>
                <a:lnTo>
                  <a:pt x="743" y="982"/>
                </a:lnTo>
                <a:lnTo>
                  <a:pt x="743" y="982"/>
                </a:lnTo>
                <a:lnTo>
                  <a:pt x="743" y="981"/>
                </a:lnTo>
                <a:lnTo>
                  <a:pt x="744" y="981"/>
                </a:lnTo>
                <a:lnTo>
                  <a:pt x="744" y="981"/>
                </a:lnTo>
                <a:lnTo>
                  <a:pt x="744" y="981"/>
                </a:lnTo>
                <a:lnTo>
                  <a:pt x="744" y="981"/>
                </a:lnTo>
                <a:lnTo>
                  <a:pt x="745" y="980"/>
                </a:lnTo>
                <a:lnTo>
                  <a:pt x="745" y="980"/>
                </a:lnTo>
                <a:lnTo>
                  <a:pt x="745" y="980"/>
                </a:lnTo>
                <a:lnTo>
                  <a:pt x="745" y="980"/>
                </a:lnTo>
                <a:lnTo>
                  <a:pt x="745" y="979"/>
                </a:lnTo>
                <a:lnTo>
                  <a:pt x="746" y="979"/>
                </a:lnTo>
                <a:lnTo>
                  <a:pt x="746" y="979"/>
                </a:lnTo>
                <a:lnTo>
                  <a:pt x="746" y="978"/>
                </a:lnTo>
                <a:lnTo>
                  <a:pt x="747" y="978"/>
                </a:lnTo>
                <a:lnTo>
                  <a:pt x="747" y="978"/>
                </a:lnTo>
                <a:lnTo>
                  <a:pt x="748" y="978"/>
                </a:lnTo>
                <a:lnTo>
                  <a:pt x="748" y="977"/>
                </a:lnTo>
                <a:lnTo>
                  <a:pt x="748" y="977"/>
                </a:lnTo>
                <a:lnTo>
                  <a:pt x="748" y="977"/>
                </a:lnTo>
                <a:lnTo>
                  <a:pt x="749" y="977"/>
                </a:lnTo>
                <a:lnTo>
                  <a:pt x="749" y="977"/>
                </a:lnTo>
                <a:lnTo>
                  <a:pt x="750" y="977"/>
                </a:lnTo>
                <a:lnTo>
                  <a:pt x="750" y="976"/>
                </a:lnTo>
                <a:lnTo>
                  <a:pt x="751" y="976"/>
                </a:lnTo>
                <a:lnTo>
                  <a:pt x="751" y="976"/>
                </a:lnTo>
                <a:lnTo>
                  <a:pt x="752" y="976"/>
                </a:lnTo>
                <a:lnTo>
                  <a:pt x="752" y="976"/>
                </a:lnTo>
                <a:lnTo>
                  <a:pt x="753" y="975"/>
                </a:lnTo>
                <a:lnTo>
                  <a:pt x="753" y="975"/>
                </a:lnTo>
                <a:lnTo>
                  <a:pt x="754" y="975"/>
                </a:lnTo>
                <a:lnTo>
                  <a:pt x="754" y="975"/>
                </a:lnTo>
                <a:lnTo>
                  <a:pt x="754" y="975"/>
                </a:lnTo>
                <a:lnTo>
                  <a:pt x="755" y="975"/>
                </a:lnTo>
                <a:lnTo>
                  <a:pt x="755" y="974"/>
                </a:lnTo>
                <a:lnTo>
                  <a:pt x="755" y="974"/>
                </a:lnTo>
                <a:lnTo>
                  <a:pt x="755" y="974"/>
                </a:lnTo>
                <a:lnTo>
                  <a:pt x="755" y="973"/>
                </a:lnTo>
                <a:lnTo>
                  <a:pt x="756" y="973"/>
                </a:lnTo>
                <a:lnTo>
                  <a:pt x="756" y="973"/>
                </a:lnTo>
                <a:lnTo>
                  <a:pt x="757" y="973"/>
                </a:lnTo>
                <a:lnTo>
                  <a:pt x="757" y="973"/>
                </a:lnTo>
                <a:lnTo>
                  <a:pt x="757" y="974"/>
                </a:lnTo>
                <a:lnTo>
                  <a:pt x="758" y="974"/>
                </a:lnTo>
                <a:lnTo>
                  <a:pt x="758" y="973"/>
                </a:lnTo>
                <a:lnTo>
                  <a:pt x="759" y="973"/>
                </a:lnTo>
                <a:lnTo>
                  <a:pt x="759" y="973"/>
                </a:lnTo>
                <a:lnTo>
                  <a:pt x="759" y="973"/>
                </a:lnTo>
                <a:lnTo>
                  <a:pt x="760" y="973"/>
                </a:lnTo>
                <a:lnTo>
                  <a:pt x="760" y="972"/>
                </a:lnTo>
                <a:lnTo>
                  <a:pt x="761" y="972"/>
                </a:lnTo>
                <a:lnTo>
                  <a:pt x="761" y="972"/>
                </a:lnTo>
                <a:lnTo>
                  <a:pt x="762" y="972"/>
                </a:lnTo>
                <a:lnTo>
                  <a:pt x="762" y="972"/>
                </a:lnTo>
                <a:lnTo>
                  <a:pt x="763" y="972"/>
                </a:lnTo>
                <a:lnTo>
                  <a:pt x="763" y="971"/>
                </a:lnTo>
                <a:lnTo>
                  <a:pt x="764" y="971"/>
                </a:lnTo>
                <a:lnTo>
                  <a:pt x="764" y="971"/>
                </a:lnTo>
                <a:lnTo>
                  <a:pt x="765" y="971"/>
                </a:lnTo>
                <a:lnTo>
                  <a:pt x="765" y="970"/>
                </a:lnTo>
                <a:lnTo>
                  <a:pt x="765" y="970"/>
                </a:lnTo>
                <a:lnTo>
                  <a:pt x="765" y="970"/>
                </a:lnTo>
                <a:lnTo>
                  <a:pt x="765" y="969"/>
                </a:lnTo>
                <a:lnTo>
                  <a:pt x="765" y="969"/>
                </a:lnTo>
                <a:lnTo>
                  <a:pt x="765" y="969"/>
                </a:lnTo>
                <a:lnTo>
                  <a:pt x="765" y="969"/>
                </a:lnTo>
                <a:lnTo>
                  <a:pt x="765" y="968"/>
                </a:lnTo>
                <a:lnTo>
                  <a:pt x="765" y="968"/>
                </a:lnTo>
                <a:lnTo>
                  <a:pt x="765" y="967"/>
                </a:lnTo>
                <a:lnTo>
                  <a:pt x="765" y="967"/>
                </a:lnTo>
                <a:lnTo>
                  <a:pt x="765" y="967"/>
                </a:lnTo>
                <a:lnTo>
                  <a:pt x="765" y="967"/>
                </a:lnTo>
                <a:lnTo>
                  <a:pt x="765" y="967"/>
                </a:lnTo>
                <a:lnTo>
                  <a:pt x="766" y="966"/>
                </a:lnTo>
                <a:lnTo>
                  <a:pt x="766" y="966"/>
                </a:lnTo>
                <a:lnTo>
                  <a:pt x="766" y="965"/>
                </a:lnTo>
                <a:lnTo>
                  <a:pt x="767" y="965"/>
                </a:lnTo>
                <a:lnTo>
                  <a:pt x="767" y="965"/>
                </a:lnTo>
                <a:lnTo>
                  <a:pt x="767" y="965"/>
                </a:lnTo>
                <a:lnTo>
                  <a:pt x="767" y="964"/>
                </a:lnTo>
                <a:lnTo>
                  <a:pt x="768" y="964"/>
                </a:lnTo>
                <a:lnTo>
                  <a:pt x="768" y="964"/>
                </a:lnTo>
                <a:lnTo>
                  <a:pt x="768" y="964"/>
                </a:lnTo>
                <a:lnTo>
                  <a:pt x="768" y="963"/>
                </a:lnTo>
                <a:lnTo>
                  <a:pt x="769" y="963"/>
                </a:lnTo>
                <a:lnTo>
                  <a:pt x="769" y="963"/>
                </a:lnTo>
                <a:lnTo>
                  <a:pt x="769" y="963"/>
                </a:lnTo>
                <a:lnTo>
                  <a:pt x="769" y="962"/>
                </a:lnTo>
                <a:lnTo>
                  <a:pt x="770" y="962"/>
                </a:lnTo>
                <a:lnTo>
                  <a:pt x="770" y="962"/>
                </a:lnTo>
                <a:lnTo>
                  <a:pt x="770" y="962"/>
                </a:lnTo>
                <a:lnTo>
                  <a:pt x="770" y="961"/>
                </a:lnTo>
                <a:lnTo>
                  <a:pt x="771" y="961"/>
                </a:lnTo>
                <a:lnTo>
                  <a:pt x="771" y="961"/>
                </a:lnTo>
                <a:lnTo>
                  <a:pt x="771" y="961"/>
                </a:lnTo>
                <a:lnTo>
                  <a:pt x="771" y="960"/>
                </a:lnTo>
                <a:lnTo>
                  <a:pt x="771" y="960"/>
                </a:lnTo>
                <a:lnTo>
                  <a:pt x="772" y="960"/>
                </a:lnTo>
                <a:lnTo>
                  <a:pt x="772" y="959"/>
                </a:lnTo>
                <a:lnTo>
                  <a:pt x="772" y="959"/>
                </a:lnTo>
                <a:lnTo>
                  <a:pt x="773" y="959"/>
                </a:lnTo>
                <a:lnTo>
                  <a:pt x="773" y="958"/>
                </a:lnTo>
                <a:lnTo>
                  <a:pt x="774" y="958"/>
                </a:lnTo>
                <a:lnTo>
                  <a:pt x="774" y="958"/>
                </a:lnTo>
                <a:lnTo>
                  <a:pt x="774" y="958"/>
                </a:lnTo>
                <a:lnTo>
                  <a:pt x="773" y="958"/>
                </a:lnTo>
                <a:lnTo>
                  <a:pt x="773" y="957"/>
                </a:lnTo>
                <a:lnTo>
                  <a:pt x="773" y="957"/>
                </a:lnTo>
                <a:lnTo>
                  <a:pt x="773" y="957"/>
                </a:lnTo>
                <a:lnTo>
                  <a:pt x="773" y="957"/>
                </a:lnTo>
                <a:lnTo>
                  <a:pt x="774" y="957"/>
                </a:lnTo>
                <a:lnTo>
                  <a:pt x="774" y="956"/>
                </a:lnTo>
                <a:lnTo>
                  <a:pt x="775" y="956"/>
                </a:lnTo>
                <a:lnTo>
                  <a:pt x="775" y="956"/>
                </a:lnTo>
                <a:lnTo>
                  <a:pt x="775" y="956"/>
                </a:lnTo>
                <a:lnTo>
                  <a:pt x="775" y="955"/>
                </a:lnTo>
                <a:lnTo>
                  <a:pt x="776" y="955"/>
                </a:lnTo>
                <a:lnTo>
                  <a:pt x="776" y="955"/>
                </a:lnTo>
                <a:lnTo>
                  <a:pt x="776" y="954"/>
                </a:lnTo>
                <a:lnTo>
                  <a:pt x="777" y="954"/>
                </a:lnTo>
                <a:lnTo>
                  <a:pt x="777" y="954"/>
                </a:lnTo>
                <a:lnTo>
                  <a:pt x="777" y="953"/>
                </a:lnTo>
                <a:lnTo>
                  <a:pt x="777" y="953"/>
                </a:lnTo>
                <a:lnTo>
                  <a:pt x="778" y="953"/>
                </a:lnTo>
                <a:lnTo>
                  <a:pt x="778" y="952"/>
                </a:lnTo>
                <a:lnTo>
                  <a:pt x="778" y="952"/>
                </a:lnTo>
                <a:lnTo>
                  <a:pt x="778" y="952"/>
                </a:lnTo>
                <a:lnTo>
                  <a:pt x="778" y="951"/>
                </a:lnTo>
                <a:lnTo>
                  <a:pt x="777" y="951"/>
                </a:lnTo>
                <a:lnTo>
                  <a:pt x="777" y="950"/>
                </a:lnTo>
                <a:lnTo>
                  <a:pt x="777" y="950"/>
                </a:lnTo>
                <a:lnTo>
                  <a:pt x="777" y="950"/>
                </a:lnTo>
                <a:lnTo>
                  <a:pt x="777" y="949"/>
                </a:lnTo>
                <a:lnTo>
                  <a:pt x="777" y="949"/>
                </a:lnTo>
                <a:lnTo>
                  <a:pt x="777" y="949"/>
                </a:lnTo>
                <a:lnTo>
                  <a:pt x="776" y="949"/>
                </a:lnTo>
                <a:lnTo>
                  <a:pt x="776" y="948"/>
                </a:lnTo>
                <a:lnTo>
                  <a:pt x="776" y="948"/>
                </a:lnTo>
                <a:lnTo>
                  <a:pt x="776" y="948"/>
                </a:lnTo>
                <a:lnTo>
                  <a:pt x="775" y="947"/>
                </a:lnTo>
                <a:lnTo>
                  <a:pt x="775" y="947"/>
                </a:lnTo>
                <a:lnTo>
                  <a:pt x="775" y="947"/>
                </a:lnTo>
                <a:lnTo>
                  <a:pt x="775" y="947"/>
                </a:lnTo>
                <a:lnTo>
                  <a:pt x="775" y="947"/>
                </a:lnTo>
                <a:lnTo>
                  <a:pt x="774" y="946"/>
                </a:lnTo>
                <a:lnTo>
                  <a:pt x="774" y="946"/>
                </a:lnTo>
                <a:lnTo>
                  <a:pt x="774" y="945"/>
                </a:lnTo>
                <a:lnTo>
                  <a:pt x="774" y="945"/>
                </a:lnTo>
                <a:lnTo>
                  <a:pt x="774" y="944"/>
                </a:lnTo>
                <a:lnTo>
                  <a:pt x="773" y="944"/>
                </a:lnTo>
                <a:lnTo>
                  <a:pt x="773" y="944"/>
                </a:lnTo>
                <a:lnTo>
                  <a:pt x="773" y="943"/>
                </a:lnTo>
                <a:lnTo>
                  <a:pt x="773" y="943"/>
                </a:lnTo>
                <a:lnTo>
                  <a:pt x="773" y="943"/>
                </a:lnTo>
                <a:lnTo>
                  <a:pt x="773" y="942"/>
                </a:lnTo>
                <a:lnTo>
                  <a:pt x="773" y="942"/>
                </a:lnTo>
                <a:lnTo>
                  <a:pt x="773" y="941"/>
                </a:lnTo>
                <a:lnTo>
                  <a:pt x="773" y="941"/>
                </a:lnTo>
                <a:lnTo>
                  <a:pt x="772" y="941"/>
                </a:lnTo>
                <a:lnTo>
                  <a:pt x="772" y="940"/>
                </a:lnTo>
                <a:lnTo>
                  <a:pt x="772" y="940"/>
                </a:lnTo>
                <a:lnTo>
                  <a:pt x="773" y="940"/>
                </a:lnTo>
                <a:lnTo>
                  <a:pt x="773" y="939"/>
                </a:lnTo>
                <a:lnTo>
                  <a:pt x="773" y="939"/>
                </a:lnTo>
                <a:lnTo>
                  <a:pt x="773" y="939"/>
                </a:lnTo>
                <a:lnTo>
                  <a:pt x="773" y="939"/>
                </a:lnTo>
                <a:lnTo>
                  <a:pt x="773" y="938"/>
                </a:lnTo>
                <a:lnTo>
                  <a:pt x="773" y="938"/>
                </a:lnTo>
                <a:lnTo>
                  <a:pt x="773" y="937"/>
                </a:lnTo>
                <a:lnTo>
                  <a:pt x="773" y="937"/>
                </a:lnTo>
                <a:lnTo>
                  <a:pt x="773" y="937"/>
                </a:lnTo>
                <a:lnTo>
                  <a:pt x="773" y="937"/>
                </a:lnTo>
                <a:lnTo>
                  <a:pt x="773" y="936"/>
                </a:lnTo>
                <a:lnTo>
                  <a:pt x="773" y="936"/>
                </a:lnTo>
                <a:lnTo>
                  <a:pt x="773" y="935"/>
                </a:lnTo>
                <a:lnTo>
                  <a:pt x="773" y="935"/>
                </a:lnTo>
                <a:lnTo>
                  <a:pt x="773" y="935"/>
                </a:lnTo>
                <a:lnTo>
                  <a:pt x="773" y="934"/>
                </a:lnTo>
                <a:lnTo>
                  <a:pt x="773" y="934"/>
                </a:lnTo>
                <a:lnTo>
                  <a:pt x="773" y="933"/>
                </a:lnTo>
                <a:lnTo>
                  <a:pt x="773" y="933"/>
                </a:lnTo>
                <a:lnTo>
                  <a:pt x="773" y="932"/>
                </a:lnTo>
                <a:lnTo>
                  <a:pt x="773" y="932"/>
                </a:lnTo>
                <a:lnTo>
                  <a:pt x="773" y="931"/>
                </a:lnTo>
                <a:lnTo>
                  <a:pt x="773" y="931"/>
                </a:lnTo>
                <a:lnTo>
                  <a:pt x="773" y="930"/>
                </a:lnTo>
                <a:lnTo>
                  <a:pt x="773" y="930"/>
                </a:lnTo>
                <a:lnTo>
                  <a:pt x="773" y="929"/>
                </a:lnTo>
                <a:lnTo>
                  <a:pt x="773" y="929"/>
                </a:lnTo>
                <a:lnTo>
                  <a:pt x="773" y="928"/>
                </a:lnTo>
                <a:lnTo>
                  <a:pt x="773" y="928"/>
                </a:lnTo>
                <a:lnTo>
                  <a:pt x="773" y="927"/>
                </a:lnTo>
                <a:lnTo>
                  <a:pt x="773" y="927"/>
                </a:lnTo>
                <a:lnTo>
                  <a:pt x="773" y="927"/>
                </a:lnTo>
                <a:lnTo>
                  <a:pt x="773" y="926"/>
                </a:lnTo>
                <a:lnTo>
                  <a:pt x="773" y="926"/>
                </a:lnTo>
                <a:lnTo>
                  <a:pt x="772" y="926"/>
                </a:lnTo>
                <a:lnTo>
                  <a:pt x="772" y="925"/>
                </a:lnTo>
                <a:lnTo>
                  <a:pt x="772" y="925"/>
                </a:lnTo>
                <a:lnTo>
                  <a:pt x="772" y="924"/>
                </a:lnTo>
                <a:lnTo>
                  <a:pt x="772" y="924"/>
                </a:lnTo>
                <a:lnTo>
                  <a:pt x="772" y="924"/>
                </a:lnTo>
                <a:lnTo>
                  <a:pt x="772" y="923"/>
                </a:lnTo>
                <a:lnTo>
                  <a:pt x="771" y="923"/>
                </a:lnTo>
                <a:lnTo>
                  <a:pt x="771" y="923"/>
                </a:lnTo>
                <a:lnTo>
                  <a:pt x="771" y="922"/>
                </a:lnTo>
                <a:lnTo>
                  <a:pt x="771" y="922"/>
                </a:lnTo>
                <a:lnTo>
                  <a:pt x="771" y="921"/>
                </a:lnTo>
                <a:lnTo>
                  <a:pt x="771" y="921"/>
                </a:lnTo>
                <a:lnTo>
                  <a:pt x="771" y="921"/>
                </a:lnTo>
                <a:lnTo>
                  <a:pt x="771" y="921"/>
                </a:lnTo>
                <a:lnTo>
                  <a:pt x="771" y="920"/>
                </a:lnTo>
                <a:lnTo>
                  <a:pt x="771" y="920"/>
                </a:lnTo>
                <a:lnTo>
                  <a:pt x="771" y="920"/>
                </a:lnTo>
                <a:lnTo>
                  <a:pt x="771" y="919"/>
                </a:lnTo>
                <a:lnTo>
                  <a:pt x="770" y="919"/>
                </a:lnTo>
                <a:lnTo>
                  <a:pt x="770" y="919"/>
                </a:lnTo>
                <a:lnTo>
                  <a:pt x="771" y="919"/>
                </a:lnTo>
                <a:lnTo>
                  <a:pt x="771" y="918"/>
                </a:lnTo>
                <a:lnTo>
                  <a:pt x="770" y="918"/>
                </a:lnTo>
                <a:lnTo>
                  <a:pt x="770" y="918"/>
                </a:lnTo>
                <a:lnTo>
                  <a:pt x="770" y="917"/>
                </a:lnTo>
                <a:lnTo>
                  <a:pt x="770" y="917"/>
                </a:lnTo>
                <a:lnTo>
                  <a:pt x="770" y="917"/>
                </a:lnTo>
                <a:lnTo>
                  <a:pt x="770" y="916"/>
                </a:lnTo>
                <a:lnTo>
                  <a:pt x="770" y="916"/>
                </a:lnTo>
                <a:lnTo>
                  <a:pt x="770" y="916"/>
                </a:lnTo>
                <a:lnTo>
                  <a:pt x="770" y="915"/>
                </a:lnTo>
                <a:lnTo>
                  <a:pt x="770" y="915"/>
                </a:lnTo>
                <a:lnTo>
                  <a:pt x="770" y="914"/>
                </a:lnTo>
                <a:lnTo>
                  <a:pt x="770" y="914"/>
                </a:lnTo>
                <a:lnTo>
                  <a:pt x="770" y="913"/>
                </a:lnTo>
                <a:lnTo>
                  <a:pt x="769" y="913"/>
                </a:lnTo>
                <a:lnTo>
                  <a:pt x="769" y="912"/>
                </a:lnTo>
                <a:lnTo>
                  <a:pt x="769" y="912"/>
                </a:lnTo>
                <a:lnTo>
                  <a:pt x="769" y="912"/>
                </a:lnTo>
                <a:lnTo>
                  <a:pt x="769" y="911"/>
                </a:lnTo>
                <a:lnTo>
                  <a:pt x="769" y="911"/>
                </a:lnTo>
                <a:lnTo>
                  <a:pt x="769" y="910"/>
                </a:lnTo>
                <a:lnTo>
                  <a:pt x="769" y="910"/>
                </a:lnTo>
                <a:lnTo>
                  <a:pt x="769" y="909"/>
                </a:lnTo>
                <a:lnTo>
                  <a:pt x="770" y="909"/>
                </a:lnTo>
                <a:lnTo>
                  <a:pt x="770" y="909"/>
                </a:lnTo>
                <a:lnTo>
                  <a:pt x="770" y="908"/>
                </a:lnTo>
                <a:lnTo>
                  <a:pt x="770" y="907"/>
                </a:lnTo>
                <a:lnTo>
                  <a:pt x="770" y="907"/>
                </a:lnTo>
                <a:lnTo>
                  <a:pt x="770" y="907"/>
                </a:lnTo>
                <a:lnTo>
                  <a:pt x="770" y="906"/>
                </a:lnTo>
                <a:lnTo>
                  <a:pt x="770" y="906"/>
                </a:lnTo>
                <a:lnTo>
                  <a:pt x="770" y="905"/>
                </a:lnTo>
                <a:lnTo>
                  <a:pt x="770" y="905"/>
                </a:lnTo>
                <a:lnTo>
                  <a:pt x="770" y="904"/>
                </a:lnTo>
                <a:lnTo>
                  <a:pt x="770" y="904"/>
                </a:lnTo>
                <a:lnTo>
                  <a:pt x="770" y="903"/>
                </a:lnTo>
                <a:lnTo>
                  <a:pt x="770" y="903"/>
                </a:lnTo>
                <a:lnTo>
                  <a:pt x="770" y="902"/>
                </a:lnTo>
                <a:lnTo>
                  <a:pt x="770" y="902"/>
                </a:lnTo>
                <a:lnTo>
                  <a:pt x="770" y="901"/>
                </a:lnTo>
                <a:lnTo>
                  <a:pt x="770" y="901"/>
                </a:lnTo>
                <a:lnTo>
                  <a:pt x="770" y="901"/>
                </a:lnTo>
                <a:lnTo>
                  <a:pt x="770" y="900"/>
                </a:lnTo>
                <a:lnTo>
                  <a:pt x="770" y="900"/>
                </a:lnTo>
                <a:lnTo>
                  <a:pt x="770" y="899"/>
                </a:lnTo>
                <a:lnTo>
                  <a:pt x="770" y="899"/>
                </a:lnTo>
                <a:lnTo>
                  <a:pt x="770" y="898"/>
                </a:lnTo>
                <a:lnTo>
                  <a:pt x="770" y="898"/>
                </a:lnTo>
                <a:lnTo>
                  <a:pt x="770" y="897"/>
                </a:lnTo>
                <a:lnTo>
                  <a:pt x="770" y="897"/>
                </a:lnTo>
                <a:lnTo>
                  <a:pt x="771" y="897"/>
                </a:lnTo>
                <a:lnTo>
                  <a:pt x="771" y="897"/>
                </a:lnTo>
                <a:lnTo>
                  <a:pt x="771" y="896"/>
                </a:lnTo>
                <a:lnTo>
                  <a:pt x="771" y="896"/>
                </a:lnTo>
                <a:lnTo>
                  <a:pt x="771" y="895"/>
                </a:lnTo>
                <a:lnTo>
                  <a:pt x="771" y="895"/>
                </a:lnTo>
                <a:lnTo>
                  <a:pt x="772" y="895"/>
                </a:lnTo>
                <a:lnTo>
                  <a:pt x="772" y="894"/>
                </a:lnTo>
                <a:lnTo>
                  <a:pt x="772" y="894"/>
                </a:lnTo>
                <a:lnTo>
                  <a:pt x="772" y="894"/>
                </a:lnTo>
                <a:lnTo>
                  <a:pt x="772" y="893"/>
                </a:lnTo>
                <a:lnTo>
                  <a:pt x="773" y="893"/>
                </a:lnTo>
                <a:lnTo>
                  <a:pt x="773" y="893"/>
                </a:lnTo>
                <a:lnTo>
                  <a:pt x="773" y="893"/>
                </a:lnTo>
                <a:lnTo>
                  <a:pt x="774" y="892"/>
                </a:lnTo>
                <a:lnTo>
                  <a:pt x="774" y="892"/>
                </a:lnTo>
                <a:lnTo>
                  <a:pt x="774" y="891"/>
                </a:lnTo>
                <a:lnTo>
                  <a:pt x="774" y="891"/>
                </a:lnTo>
                <a:lnTo>
                  <a:pt x="774" y="891"/>
                </a:lnTo>
                <a:lnTo>
                  <a:pt x="774" y="890"/>
                </a:lnTo>
                <a:lnTo>
                  <a:pt x="774" y="890"/>
                </a:lnTo>
                <a:lnTo>
                  <a:pt x="774" y="889"/>
                </a:lnTo>
                <a:lnTo>
                  <a:pt x="774" y="889"/>
                </a:lnTo>
                <a:lnTo>
                  <a:pt x="774" y="889"/>
                </a:lnTo>
                <a:lnTo>
                  <a:pt x="774" y="888"/>
                </a:lnTo>
                <a:lnTo>
                  <a:pt x="774" y="888"/>
                </a:lnTo>
                <a:lnTo>
                  <a:pt x="774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7"/>
                </a:lnTo>
                <a:lnTo>
                  <a:pt x="775" y="886"/>
                </a:lnTo>
                <a:lnTo>
                  <a:pt x="775" y="886"/>
                </a:lnTo>
                <a:lnTo>
                  <a:pt x="775" y="885"/>
                </a:lnTo>
                <a:lnTo>
                  <a:pt x="775" y="885"/>
                </a:lnTo>
                <a:lnTo>
                  <a:pt x="775" y="884"/>
                </a:lnTo>
                <a:lnTo>
                  <a:pt x="775" y="884"/>
                </a:lnTo>
                <a:lnTo>
                  <a:pt x="775" y="883"/>
                </a:lnTo>
                <a:lnTo>
                  <a:pt x="775" y="883"/>
                </a:lnTo>
                <a:lnTo>
                  <a:pt x="775" y="882"/>
                </a:lnTo>
                <a:lnTo>
                  <a:pt x="775" y="882"/>
                </a:lnTo>
                <a:lnTo>
                  <a:pt x="775" y="881"/>
                </a:lnTo>
                <a:lnTo>
                  <a:pt x="775" y="881"/>
                </a:lnTo>
                <a:lnTo>
                  <a:pt x="775" y="881"/>
                </a:lnTo>
                <a:lnTo>
                  <a:pt x="775" y="880"/>
                </a:lnTo>
                <a:lnTo>
                  <a:pt x="775" y="880"/>
                </a:lnTo>
                <a:lnTo>
                  <a:pt x="775" y="879"/>
                </a:lnTo>
                <a:lnTo>
                  <a:pt x="776" y="879"/>
                </a:lnTo>
                <a:lnTo>
                  <a:pt x="776" y="879"/>
                </a:lnTo>
                <a:lnTo>
                  <a:pt x="776" y="878"/>
                </a:lnTo>
                <a:lnTo>
                  <a:pt x="776" y="878"/>
                </a:lnTo>
                <a:lnTo>
                  <a:pt x="776" y="878"/>
                </a:lnTo>
                <a:lnTo>
                  <a:pt x="776" y="878"/>
                </a:lnTo>
                <a:lnTo>
                  <a:pt x="776" y="877"/>
                </a:lnTo>
                <a:lnTo>
                  <a:pt x="776" y="877"/>
                </a:lnTo>
                <a:lnTo>
                  <a:pt x="776" y="877"/>
                </a:lnTo>
                <a:lnTo>
                  <a:pt x="776" y="876"/>
                </a:lnTo>
                <a:lnTo>
                  <a:pt x="777" y="876"/>
                </a:lnTo>
                <a:lnTo>
                  <a:pt x="777" y="876"/>
                </a:lnTo>
                <a:lnTo>
                  <a:pt x="777" y="875"/>
                </a:lnTo>
                <a:lnTo>
                  <a:pt x="777" y="875"/>
                </a:lnTo>
                <a:lnTo>
                  <a:pt x="777" y="874"/>
                </a:lnTo>
                <a:lnTo>
                  <a:pt x="777" y="874"/>
                </a:lnTo>
                <a:lnTo>
                  <a:pt x="777" y="874"/>
                </a:lnTo>
                <a:lnTo>
                  <a:pt x="777" y="873"/>
                </a:lnTo>
                <a:lnTo>
                  <a:pt x="777" y="873"/>
                </a:lnTo>
                <a:lnTo>
                  <a:pt x="777" y="873"/>
                </a:lnTo>
                <a:lnTo>
                  <a:pt x="778" y="873"/>
                </a:lnTo>
                <a:lnTo>
                  <a:pt x="778" y="872"/>
                </a:lnTo>
                <a:lnTo>
                  <a:pt x="778" y="872"/>
                </a:lnTo>
                <a:lnTo>
                  <a:pt x="778" y="872"/>
                </a:lnTo>
                <a:lnTo>
                  <a:pt x="778" y="871"/>
                </a:lnTo>
                <a:lnTo>
                  <a:pt x="779" y="871"/>
                </a:lnTo>
                <a:lnTo>
                  <a:pt x="779" y="871"/>
                </a:lnTo>
                <a:lnTo>
                  <a:pt x="779" y="871"/>
                </a:lnTo>
                <a:lnTo>
                  <a:pt x="779" y="870"/>
                </a:lnTo>
                <a:lnTo>
                  <a:pt x="780" y="870"/>
                </a:lnTo>
                <a:lnTo>
                  <a:pt x="780" y="870"/>
                </a:lnTo>
                <a:lnTo>
                  <a:pt x="780" y="870"/>
                </a:lnTo>
                <a:lnTo>
                  <a:pt x="780" y="869"/>
                </a:lnTo>
                <a:lnTo>
                  <a:pt x="780" y="869"/>
                </a:lnTo>
                <a:lnTo>
                  <a:pt x="780" y="869"/>
                </a:lnTo>
                <a:lnTo>
                  <a:pt x="779" y="869"/>
                </a:lnTo>
                <a:lnTo>
                  <a:pt x="779" y="868"/>
                </a:lnTo>
                <a:lnTo>
                  <a:pt x="779" y="868"/>
                </a:lnTo>
                <a:lnTo>
                  <a:pt x="779" y="868"/>
                </a:lnTo>
                <a:lnTo>
                  <a:pt x="778" y="868"/>
                </a:lnTo>
                <a:lnTo>
                  <a:pt x="778" y="867"/>
                </a:lnTo>
                <a:lnTo>
                  <a:pt x="778" y="867"/>
                </a:lnTo>
                <a:lnTo>
                  <a:pt x="778" y="867"/>
                </a:lnTo>
                <a:lnTo>
                  <a:pt x="778" y="867"/>
                </a:lnTo>
                <a:lnTo>
                  <a:pt x="777" y="867"/>
                </a:lnTo>
                <a:lnTo>
                  <a:pt x="777" y="867"/>
                </a:lnTo>
                <a:lnTo>
                  <a:pt x="777" y="866"/>
                </a:lnTo>
                <a:lnTo>
                  <a:pt x="777" y="866"/>
                </a:lnTo>
                <a:lnTo>
                  <a:pt x="777" y="865"/>
                </a:lnTo>
                <a:lnTo>
                  <a:pt x="777" y="865"/>
                </a:lnTo>
                <a:lnTo>
                  <a:pt x="777" y="864"/>
                </a:lnTo>
                <a:lnTo>
                  <a:pt x="777" y="864"/>
                </a:lnTo>
                <a:lnTo>
                  <a:pt x="777" y="863"/>
                </a:lnTo>
                <a:lnTo>
                  <a:pt x="777" y="863"/>
                </a:lnTo>
                <a:lnTo>
                  <a:pt x="777" y="862"/>
                </a:lnTo>
                <a:lnTo>
                  <a:pt x="777" y="862"/>
                </a:lnTo>
                <a:lnTo>
                  <a:pt x="777" y="861"/>
                </a:lnTo>
                <a:lnTo>
                  <a:pt x="777" y="861"/>
                </a:lnTo>
                <a:lnTo>
                  <a:pt x="777" y="861"/>
                </a:lnTo>
                <a:lnTo>
                  <a:pt x="777" y="860"/>
                </a:lnTo>
                <a:lnTo>
                  <a:pt x="777" y="860"/>
                </a:lnTo>
                <a:lnTo>
                  <a:pt x="777" y="860"/>
                </a:lnTo>
                <a:lnTo>
                  <a:pt x="777" y="859"/>
                </a:lnTo>
                <a:lnTo>
                  <a:pt x="777" y="859"/>
                </a:lnTo>
                <a:lnTo>
                  <a:pt x="777" y="858"/>
                </a:lnTo>
                <a:lnTo>
                  <a:pt x="777" y="858"/>
                </a:lnTo>
                <a:lnTo>
                  <a:pt x="777" y="857"/>
                </a:lnTo>
                <a:lnTo>
                  <a:pt x="777" y="857"/>
                </a:lnTo>
                <a:lnTo>
                  <a:pt x="777" y="857"/>
                </a:lnTo>
                <a:lnTo>
                  <a:pt x="777" y="856"/>
                </a:lnTo>
                <a:lnTo>
                  <a:pt x="777" y="856"/>
                </a:lnTo>
                <a:lnTo>
                  <a:pt x="777" y="855"/>
                </a:lnTo>
                <a:lnTo>
                  <a:pt x="777" y="855"/>
                </a:lnTo>
                <a:lnTo>
                  <a:pt x="778" y="855"/>
                </a:lnTo>
                <a:lnTo>
                  <a:pt x="778" y="855"/>
                </a:lnTo>
                <a:lnTo>
                  <a:pt x="778" y="855"/>
                </a:lnTo>
                <a:lnTo>
                  <a:pt x="779" y="855"/>
                </a:lnTo>
                <a:lnTo>
                  <a:pt x="779" y="854"/>
                </a:lnTo>
                <a:lnTo>
                  <a:pt x="779" y="854"/>
                </a:lnTo>
                <a:lnTo>
                  <a:pt x="779" y="854"/>
                </a:lnTo>
                <a:lnTo>
                  <a:pt x="779" y="853"/>
                </a:lnTo>
                <a:lnTo>
                  <a:pt x="779" y="853"/>
                </a:lnTo>
                <a:lnTo>
                  <a:pt x="779" y="852"/>
                </a:lnTo>
                <a:lnTo>
                  <a:pt x="780" y="852"/>
                </a:lnTo>
                <a:lnTo>
                  <a:pt x="780" y="852"/>
                </a:lnTo>
                <a:lnTo>
                  <a:pt x="780" y="852"/>
                </a:lnTo>
                <a:lnTo>
                  <a:pt x="780" y="851"/>
                </a:lnTo>
                <a:lnTo>
                  <a:pt x="780" y="851"/>
                </a:lnTo>
                <a:lnTo>
                  <a:pt x="780" y="850"/>
                </a:lnTo>
                <a:lnTo>
                  <a:pt x="781" y="850"/>
                </a:lnTo>
                <a:lnTo>
                  <a:pt x="781" y="850"/>
                </a:lnTo>
                <a:lnTo>
                  <a:pt x="781" y="850"/>
                </a:lnTo>
                <a:lnTo>
                  <a:pt x="781" y="849"/>
                </a:lnTo>
                <a:lnTo>
                  <a:pt x="782" y="849"/>
                </a:lnTo>
                <a:lnTo>
                  <a:pt x="782" y="849"/>
                </a:lnTo>
                <a:lnTo>
                  <a:pt x="782" y="848"/>
                </a:lnTo>
                <a:lnTo>
                  <a:pt x="782" y="848"/>
                </a:lnTo>
                <a:lnTo>
                  <a:pt x="782" y="847"/>
                </a:lnTo>
                <a:lnTo>
                  <a:pt x="782" y="847"/>
                </a:lnTo>
                <a:lnTo>
                  <a:pt x="782" y="846"/>
                </a:lnTo>
                <a:lnTo>
                  <a:pt x="782" y="846"/>
                </a:lnTo>
                <a:lnTo>
                  <a:pt x="782" y="846"/>
                </a:lnTo>
                <a:lnTo>
                  <a:pt x="782" y="845"/>
                </a:lnTo>
                <a:lnTo>
                  <a:pt x="782" y="845"/>
                </a:lnTo>
                <a:lnTo>
                  <a:pt x="782" y="845"/>
                </a:lnTo>
                <a:lnTo>
                  <a:pt x="782" y="844"/>
                </a:lnTo>
                <a:lnTo>
                  <a:pt x="783" y="844"/>
                </a:lnTo>
                <a:lnTo>
                  <a:pt x="783" y="844"/>
                </a:lnTo>
                <a:lnTo>
                  <a:pt x="783" y="844"/>
                </a:lnTo>
                <a:lnTo>
                  <a:pt x="783" y="843"/>
                </a:lnTo>
                <a:lnTo>
                  <a:pt x="783" y="843"/>
                </a:lnTo>
                <a:lnTo>
                  <a:pt x="783" y="842"/>
                </a:lnTo>
                <a:lnTo>
                  <a:pt x="783" y="842"/>
                </a:lnTo>
                <a:lnTo>
                  <a:pt x="783" y="842"/>
                </a:lnTo>
                <a:lnTo>
                  <a:pt x="783" y="841"/>
                </a:lnTo>
                <a:lnTo>
                  <a:pt x="783" y="841"/>
                </a:lnTo>
                <a:lnTo>
                  <a:pt x="783" y="841"/>
                </a:lnTo>
                <a:lnTo>
                  <a:pt x="783" y="840"/>
                </a:lnTo>
                <a:lnTo>
                  <a:pt x="783" y="840"/>
                </a:lnTo>
                <a:lnTo>
                  <a:pt x="783" y="839"/>
                </a:lnTo>
                <a:lnTo>
                  <a:pt x="783" y="839"/>
                </a:lnTo>
                <a:lnTo>
                  <a:pt x="783" y="839"/>
                </a:lnTo>
                <a:lnTo>
                  <a:pt x="783" y="838"/>
                </a:lnTo>
                <a:lnTo>
                  <a:pt x="783" y="838"/>
                </a:lnTo>
                <a:lnTo>
                  <a:pt x="783" y="837"/>
                </a:lnTo>
                <a:lnTo>
                  <a:pt x="783" y="837"/>
                </a:lnTo>
                <a:lnTo>
                  <a:pt x="784" y="836"/>
                </a:lnTo>
                <a:lnTo>
                  <a:pt x="784" y="836"/>
                </a:lnTo>
                <a:lnTo>
                  <a:pt x="784" y="836"/>
                </a:lnTo>
                <a:lnTo>
                  <a:pt x="784" y="835"/>
                </a:lnTo>
                <a:lnTo>
                  <a:pt x="784" y="835"/>
                </a:lnTo>
                <a:lnTo>
                  <a:pt x="784" y="834"/>
                </a:lnTo>
                <a:lnTo>
                  <a:pt x="784" y="834"/>
                </a:lnTo>
                <a:lnTo>
                  <a:pt x="784" y="833"/>
                </a:lnTo>
                <a:lnTo>
                  <a:pt x="784" y="833"/>
                </a:lnTo>
                <a:lnTo>
                  <a:pt x="784" y="832"/>
                </a:lnTo>
                <a:lnTo>
                  <a:pt x="784" y="832"/>
                </a:lnTo>
                <a:lnTo>
                  <a:pt x="784" y="832"/>
                </a:lnTo>
                <a:lnTo>
                  <a:pt x="784" y="832"/>
                </a:lnTo>
                <a:lnTo>
                  <a:pt x="784" y="831"/>
                </a:lnTo>
                <a:lnTo>
                  <a:pt x="785" y="831"/>
                </a:lnTo>
                <a:lnTo>
                  <a:pt x="785" y="831"/>
                </a:lnTo>
                <a:lnTo>
                  <a:pt x="785" y="830"/>
                </a:lnTo>
                <a:lnTo>
                  <a:pt x="785" y="830"/>
                </a:lnTo>
                <a:lnTo>
                  <a:pt x="785" y="830"/>
                </a:lnTo>
                <a:lnTo>
                  <a:pt x="785" y="829"/>
                </a:lnTo>
                <a:lnTo>
                  <a:pt x="785" y="829"/>
                </a:lnTo>
                <a:lnTo>
                  <a:pt x="786" y="828"/>
                </a:lnTo>
                <a:lnTo>
                  <a:pt x="786" y="828"/>
                </a:lnTo>
                <a:lnTo>
                  <a:pt x="786" y="827"/>
                </a:lnTo>
                <a:lnTo>
                  <a:pt x="786" y="827"/>
                </a:lnTo>
                <a:lnTo>
                  <a:pt x="786" y="826"/>
                </a:lnTo>
                <a:lnTo>
                  <a:pt x="786" y="826"/>
                </a:lnTo>
                <a:lnTo>
                  <a:pt x="786" y="826"/>
                </a:lnTo>
                <a:lnTo>
                  <a:pt x="786" y="826"/>
                </a:lnTo>
                <a:lnTo>
                  <a:pt x="786" y="825"/>
                </a:lnTo>
                <a:lnTo>
                  <a:pt x="786" y="825"/>
                </a:lnTo>
                <a:lnTo>
                  <a:pt x="786" y="824"/>
                </a:lnTo>
                <a:lnTo>
                  <a:pt x="786" y="824"/>
                </a:lnTo>
                <a:lnTo>
                  <a:pt x="786" y="824"/>
                </a:lnTo>
                <a:lnTo>
                  <a:pt x="786" y="823"/>
                </a:lnTo>
                <a:lnTo>
                  <a:pt x="786" y="823"/>
                </a:lnTo>
                <a:lnTo>
                  <a:pt x="786" y="823"/>
                </a:lnTo>
                <a:lnTo>
                  <a:pt x="786" y="822"/>
                </a:lnTo>
                <a:lnTo>
                  <a:pt x="786" y="822"/>
                </a:lnTo>
                <a:lnTo>
                  <a:pt x="786" y="821"/>
                </a:lnTo>
                <a:lnTo>
                  <a:pt x="786" y="821"/>
                </a:lnTo>
                <a:lnTo>
                  <a:pt x="786" y="821"/>
                </a:lnTo>
                <a:lnTo>
                  <a:pt x="787" y="821"/>
                </a:lnTo>
                <a:lnTo>
                  <a:pt x="787" y="820"/>
                </a:lnTo>
                <a:lnTo>
                  <a:pt x="787" y="820"/>
                </a:lnTo>
                <a:lnTo>
                  <a:pt x="787" y="820"/>
                </a:lnTo>
                <a:lnTo>
                  <a:pt x="787" y="819"/>
                </a:lnTo>
                <a:lnTo>
                  <a:pt x="788" y="819"/>
                </a:lnTo>
                <a:lnTo>
                  <a:pt x="788" y="819"/>
                </a:lnTo>
                <a:lnTo>
                  <a:pt x="788" y="818"/>
                </a:lnTo>
                <a:lnTo>
                  <a:pt x="788" y="818"/>
                </a:lnTo>
                <a:lnTo>
                  <a:pt x="788" y="818"/>
                </a:lnTo>
                <a:lnTo>
                  <a:pt x="788" y="817"/>
                </a:lnTo>
                <a:lnTo>
                  <a:pt x="788" y="817"/>
                </a:lnTo>
                <a:lnTo>
                  <a:pt x="788" y="817"/>
                </a:lnTo>
                <a:lnTo>
                  <a:pt x="789" y="817"/>
                </a:lnTo>
                <a:lnTo>
                  <a:pt x="789" y="816"/>
                </a:lnTo>
                <a:lnTo>
                  <a:pt x="789" y="816"/>
                </a:lnTo>
                <a:lnTo>
                  <a:pt x="789" y="816"/>
                </a:lnTo>
                <a:lnTo>
                  <a:pt x="790" y="816"/>
                </a:lnTo>
                <a:lnTo>
                  <a:pt x="790" y="816"/>
                </a:lnTo>
                <a:lnTo>
                  <a:pt x="790" y="816"/>
                </a:lnTo>
                <a:lnTo>
                  <a:pt x="791" y="816"/>
                </a:lnTo>
                <a:lnTo>
                  <a:pt x="791" y="816"/>
                </a:lnTo>
                <a:lnTo>
                  <a:pt x="792" y="816"/>
                </a:lnTo>
                <a:lnTo>
                  <a:pt x="792" y="815"/>
                </a:lnTo>
                <a:lnTo>
                  <a:pt x="792" y="815"/>
                </a:lnTo>
                <a:lnTo>
                  <a:pt x="791" y="815"/>
                </a:lnTo>
                <a:lnTo>
                  <a:pt x="791" y="814"/>
                </a:lnTo>
                <a:lnTo>
                  <a:pt x="791" y="814"/>
                </a:lnTo>
                <a:lnTo>
                  <a:pt x="791" y="813"/>
                </a:lnTo>
                <a:lnTo>
                  <a:pt x="791" y="813"/>
                </a:lnTo>
                <a:lnTo>
                  <a:pt x="791" y="812"/>
                </a:lnTo>
                <a:lnTo>
                  <a:pt x="792" y="812"/>
                </a:lnTo>
                <a:lnTo>
                  <a:pt x="792" y="812"/>
                </a:lnTo>
                <a:lnTo>
                  <a:pt x="792" y="811"/>
                </a:lnTo>
                <a:lnTo>
                  <a:pt x="792" y="811"/>
                </a:lnTo>
                <a:lnTo>
                  <a:pt x="791" y="811"/>
                </a:lnTo>
                <a:lnTo>
                  <a:pt x="791" y="810"/>
                </a:lnTo>
                <a:lnTo>
                  <a:pt x="791" y="810"/>
                </a:lnTo>
                <a:lnTo>
                  <a:pt x="790" y="810"/>
                </a:lnTo>
                <a:lnTo>
                  <a:pt x="790" y="810"/>
                </a:lnTo>
                <a:lnTo>
                  <a:pt x="790" y="809"/>
                </a:lnTo>
                <a:lnTo>
                  <a:pt x="790" y="809"/>
                </a:lnTo>
                <a:lnTo>
                  <a:pt x="790" y="809"/>
                </a:lnTo>
                <a:lnTo>
                  <a:pt x="790" y="809"/>
                </a:lnTo>
                <a:lnTo>
                  <a:pt x="790" y="808"/>
                </a:lnTo>
                <a:lnTo>
                  <a:pt x="790" y="808"/>
                </a:lnTo>
                <a:lnTo>
                  <a:pt x="790" y="807"/>
                </a:lnTo>
                <a:lnTo>
                  <a:pt x="790" y="807"/>
                </a:lnTo>
                <a:lnTo>
                  <a:pt x="790" y="806"/>
                </a:lnTo>
                <a:lnTo>
                  <a:pt x="790" y="806"/>
                </a:lnTo>
                <a:lnTo>
                  <a:pt x="790" y="806"/>
                </a:lnTo>
                <a:lnTo>
                  <a:pt x="790" y="806"/>
                </a:lnTo>
                <a:lnTo>
                  <a:pt x="790" y="805"/>
                </a:lnTo>
                <a:lnTo>
                  <a:pt x="790" y="805"/>
                </a:lnTo>
                <a:lnTo>
                  <a:pt x="790" y="804"/>
                </a:lnTo>
                <a:lnTo>
                  <a:pt x="790" y="803"/>
                </a:lnTo>
                <a:lnTo>
                  <a:pt x="791" y="803"/>
                </a:lnTo>
                <a:lnTo>
                  <a:pt x="791" y="802"/>
                </a:lnTo>
                <a:lnTo>
                  <a:pt x="791" y="802"/>
                </a:lnTo>
                <a:lnTo>
                  <a:pt x="791" y="802"/>
                </a:lnTo>
                <a:lnTo>
                  <a:pt x="791" y="801"/>
                </a:lnTo>
                <a:lnTo>
                  <a:pt x="792" y="801"/>
                </a:lnTo>
                <a:lnTo>
                  <a:pt x="792" y="801"/>
                </a:lnTo>
                <a:lnTo>
                  <a:pt x="792" y="801"/>
                </a:lnTo>
                <a:lnTo>
                  <a:pt x="792" y="800"/>
                </a:lnTo>
                <a:lnTo>
                  <a:pt x="793" y="800"/>
                </a:lnTo>
                <a:lnTo>
                  <a:pt x="793" y="800"/>
                </a:lnTo>
                <a:lnTo>
                  <a:pt x="793" y="800"/>
                </a:lnTo>
                <a:lnTo>
                  <a:pt x="793" y="799"/>
                </a:lnTo>
                <a:lnTo>
                  <a:pt x="794" y="799"/>
                </a:lnTo>
                <a:lnTo>
                  <a:pt x="794" y="799"/>
                </a:lnTo>
                <a:lnTo>
                  <a:pt x="794" y="799"/>
                </a:lnTo>
                <a:lnTo>
                  <a:pt x="795" y="798"/>
                </a:lnTo>
                <a:lnTo>
                  <a:pt x="795" y="798"/>
                </a:lnTo>
                <a:lnTo>
                  <a:pt x="795" y="798"/>
                </a:lnTo>
                <a:lnTo>
                  <a:pt x="795" y="798"/>
                </a:lnTo>
                <a:lnTo>
                  <a:pt x="795" y="797"/>
                </a:lnTo>
                <a:lnTo>
                  <a:pt x="796" y="797"/>
                </a:lnTo>
                <a:lnTo>
                  <a:pt x="796" y="797"/>
                </a:lnTo>
                <a:lnTo>
                  <a:pt x="796" y="796"/>
                </a:lnTo>
                <a:lnTo>
                  <a:pt x="796" y="796"/>
                </a:lnTo>
                <a:lnTo>
                  <a:pt x="796" y="796"/>
                </a:lnTo>
                <a:lnTo>
                  <a:pt x="796" y="796"/>
                </a:lnTo>
                <a:lnTo>
                  <a:pt x="796" y="796"/>
                </a:lnTo>
                <a:lnTo>
                  <a:pt x="796" y="795"/>
                </a:lnTo>
                <a:lnTo>
                  <a:pt x="797" y="795"/>
                </a:lnTo>
                <a:lnTo>
                  <a:pt x="797" y="795"/>
                </a:lnTo>
                <a:lnTo>
                  <a:pt x="797" y="794"/>
                </a:lnTo>
                <a:lnTo>
                  <a:pt x="797" y="794"/>
                </a:lnTo>
                <a:lnTo>
                  <a:pt x="797" y="794"/>
                </a:lnTo>
                <a:lnTo>
                  <a:pt x="797" y="793"/>
                </a:lnTo>
                <a:lnTo>
                  <a:pt x="797" y="793"/>
                </a:lnTo>
                <a:lnTo>
                  <a:pt x="798" y="793"/>
                </a:lnTo>
                <a:lnTo>
                  <a:pt x="798" y="792"/>
                </a:lnTo>
                <a:lnTo>
                  <a:pt x="798" y="792"/>
                </a:lnTo>
                <a:lnTo>
                  <a:pt x="797" y="791"/>
                </a:lnTo>
                <a:lnTo>
                  <a:pt x="797" y="791"/>
                </a:lnTo>
                <a:lnTo>
                  <a:pt x="797" y="791"/>
                </a:lnTo>
                <a:lnTo>
                  <a:pt x="797" y="790"/>
                </a:lnTo>
                <a:lnTo>
                  <a:pt x="797" y="790"/>
                </a:lnTo>
                <a:lnTo>
                  <a:pt x="797" y="789"/>
                </a:lnTo>
                <a:lnTo>
                  <a:pt x="797" y="789"/>
                </a:lnTo>
                <a:lnTo>
                  <a:pt x="797" y="788"/>
                </a:lnTo>
                <a:lnTo>
                  <a:pt x="797" y="788"/>
                </a:lnTo>
                <a:lnTo>
                  <a:pt x="797" y="788"/>
                </a:lnTo>
                <a:lnTo>
                  <a:pt x="797" y="787"/>
                </a:lnTo>
                <a:lnTo>
                  <a:pt x="797" y="787"/>
                </a:lnTo>
                <a:lnTo>
                  <a:pt x="797" y="786"/>
                </a:lnTo>
                <a:lnTo>
                  <a:pt x="797" y="786"/>
                </a:lnTo>
                <a:lnTo>
                  <a:pt x="798" y="786"/>
                </a:lnTo>
                <a:lnTo>
                  <a:pt x="798" y="786"/>
                </a:lnTo>
                <a:lnTo>
                  <a:pt x="798" y="786"/>
                </a:lnTo>
                <a:lnTo>
                  <a:pt x="798" y="786"/>
                </a:lnTo>
                <a:lnTo>
                  <a:pt x="798" y="785"/>
                </a:lnTo>
                <a:lnTo>
                  <a:pt x="798" y="785"/>
                </a:lnTo>
                <a:lnTo>
                  <a:pt x="798" y="784"/>
                </a:lnTo>
                <a:lnTo>
                  <a:pt x="798" y="784"/>
                </a:lnTo>
                <a:lnTo>
                  <a:pt x="799" y="784"/>
                </a:lnTo>
                <a:lnTo>
                  <a:pt x="799" y="783"/>
                </a:lnTo>
                <a:lnTo>
                  <a:pt x="799" y="783"/>
                </a:lnTo>
                <a:lnTo>
                  <a:pt x="799" y="782"/>
                </a:lnTo>
                <a:lnTo>
                  <a:pt x="799" y="782"/>
                </a:lnTo>
                <a:lnTo>
                  <a:pt x="799" y="781"/>
                </a:lnTo>
                <a:lnTo>
                  <a:pt x="800" y="781"/>
                </a:lnTo>
                <a:lnTo>
                  <a:pt x="800" y="780"/>
                </a:lnTo>
                <a:lnTo>
                  <a:pt x="800" y="780"/>
                </a:lnTo>
                <a:lnTo>
                  <a:pt x="800" y="780"/>
                </a:lnTo>
                <a:lnTo>
                  <a:pt x="800" y="779"/>
                </a:lnTo>
                <a:lnTo>
                  <a:pt x="800" y="779"/>
                </a:lnTo>
                <a:lnTo>
                  <a:pt x="800" y="779"/>
                </a:lnTo>
                <a:lnTo>
                  <a:pt x="800" y="778"/>
                </a:lnTo>
                <a:lnTo>
                  <a:pt x="800" y="778"/>
                </a:lnTo>
                <a:lnTo>
                  <a:pt x="801" y="778"/>
                </a:lnTo>
                <a:lnTo>
                  <a:pt x="801" y="777"/>
                </a:lnTo>
                <a:lnTo>
                  <a:pt x="801" y="777"/>
                </a:lnTo>
                <a:lnTo>
                  <a:pt x="801" y="776"/>
                </a:lnTo>
                <a:lnTo>
                  <a:pt x="801" y="776"/>
                </a:lnTo>
                <a:lnTo>
                  <a:pt x="801" y="776"/>
                </a:lnTo>
                <a:lnTo>
                  <a:pt x="801" y="775"/>
                </a:lnTo>
                <a:lnTo>
                  <a:pt x="802" y="775"/>
                </a:lnTo>
                <a:lnTo>
                  <a:pt x="802" y="775"/>
                </a:lnTo>
                <a:lnTo>
                  <a:pt x="802" y="775"/>
                </a:lnTo>
                <a:lnTo>
                  <a:pt x="802" y="774"/>
                </a:lnTo>
                <a:lnTo>
                  <a:pt x="802" y="774"/>
                </a:lnTo>
                <a:lnTo>
                  <a:pt x="802" y="773"/>
                </a:lnTo>
                <a:lnTo>
                  <a:pt x="802" y="773"/>
                </a:lnTo>
                <a:lnTo>
                  <a:pt x="803" y="772"/>
                </a:lnTo>
                <a:lnTo>
                  <a:pt x="803" y="772"/>
                </a:lnTo>
                <a:lnTo>
                  <a:pt x="803" y="771"/>
                </a:lnTo>
                <a:lnTo>
                  <a:pt x="803" y="771"/>
                </a:lnTo>
                <a:lnTo>
                  <a:pt x="803" y="771"/>
                </a:lnTo>
                <a:lnTo>
                  <a:pt x="803" y="770"/>
                </a:lnTo>
                <a:lnTo>
                  <a:pt x="803" y="770"/>
                </a:lnTo>
                <a:lnTo>
                  <a:pt x="804" y="770"/>
                </a:lnTo>
                <a:lnTo>
                  <a:pt x="804" y="769"/>
                </a:lnTo>
                <a:lnTo>
                  <a:pt x="804" y="769"/>
                </a:lnTo>
                <a:lnTo>
                  <a:pt x="804" y="768"/>
                </a:lnTo>
                <a:lnTo>
                  <a:pt x="804" y="768"/>
                </a:lnTo>
                <a:lnTo>
                  <a:pt x="804" y="767"/>
                </a:lnTo>
                <a:lnTo>
                  <a:pt x="805" y="767"/>
                </a:lnTo>
                <a:lnTo>
                  <a:pt x="805" y="767"/>
                </a:lnTo>
                <a:lnTo>
                  <a:pt x="805" y="766"/>
                </a:lnTo>
                <a:lnTo>
                  <a:pt x="805" y="766"/>
                </a:lnTo>
                <a:lnTo>
                  <a:pt x="805" y="766"/>
                </a:lnTo>
                <a:lnTo>
                  <a:pt x="806" y="766"/>
                </a:lnTo>
                <a:lnTo>
                  <a:pt x="806" y="765"/>
                </a:lnTo>
                <a:lnTo>
                  <a:pt x="806" y="765"/>
                </a:lnTo>
                <a:lnTo>
                  <a:pt x="806" y="765"/>
                </a:lnTo>
                <a:lnTo>
                  <a:pt x="806" y="764"/>
                </a:lnTo>
                <a:lnTo>
                  <a:pt x="806" y="764"/>
                </a:lnTo>
                <a:lnTo>
                  <a:pt x="806" y="764"/>
                </a:lnTo>
                <a:lnTo>
                  <a:pt x="806" y="763"/>
                </a:lnTo>
                <a:lnTo>
                  <a:pt x="807" y="763"/>
                </a:lnTo>
                <a:lnTo>
                  <a:pt x="807" y="762"/>
                </a:lnTo>
                <a:lnTo>
                  <a:pt x="807" y="762"/>
                </a:lnTo>
                <a:lnTo>
                  <a:pt x="807" y="762"/>
                </a:lnTo>
                <a:lnTo>
                  <a:pt x="807" y="761"/>
                </a:lnTo>
                <a:lnTo>
                  <a:pt x="807" y="761"/>
                </a:lnTo>
                <a:lnTo>
                  <a:pt x="807" y="761"/>
                </a:lnTo>
                <a:lnTo>
                  <a:pt x="807" y="760"/>
                </a:lnTo>
                <a:lnTo>
                  <a:pt x="807" y="760"/>
                </a:lnTo>
                <a:lnTo>
                  <a:pt x="807" y="759"/>
                </a:lnTo>
                <a:lnTo>
                  <a:pt x="807" y="759"/>
                </a:lnTo>
                <a:lnTo>
                  <a:pt x="806" y="758"/>
                </a:lnTo>
                <a:lnTo>
                  <a:pt x="806" y="758"/>
                </a:lnTo>
                <a:lnTo>
                  <a:pt x="806" y="757"/>
                </a:lnTo>
                <a:lnTo>
                  <a:pt x="806" y="757"/>
                </a:lnTo>
                <a:lnTo>
                  <a:pt x="806" y="756"/>
                </a:lnTo>
                <a:lnTo>
                  <a:pt x="805" y="756"/>
                </a:lnTo>
                <a:lnTo>
                  <a:pt x="805" y="756"/>
                </a:lnTo>
                <a:lnTo>
                  <a:pt x="805" y="756"/>
                </a:lnTo>
                <a:lnTo>
                  <a:pt x="805" y="755"/>
                </a:lnTo>
                <a:lnTo>
                  <a:pt x="805" y="755"/>
                </a:lnTo>
                <a:lnTo>
                  <a:pt x="804" y="755"/>
                </a:lnTo>
                <a:lnTo>
                  <a:pt x="804" y="754"/>
                </a:lnTo>
                <a:lnTo>
                  <a:pt x="804" y="754"/>
                </a:lnTo>
                <a:lnTo>
                  <a:pt x="804" y="753"/>
                </a:lnTo>
                <a:lnTo>
                  <a:pt x="804" y="753"/>
                </a:lnTo>
                <a:lnTo>
                  <a:pt x="804" y="752"/>
                </a:lnTo>
                <a:lnTo>
                  <a:pt x="803" y="752"/>
                </a:lnTo>
                <a:lnTo>
                  <a:pt x="803" y="752"/>
                </a:lnTo>
                <a:lnTo>
                  <a:pt x="803" y="752"/>
                </a:lnTo>
                <a:lnTo>
                  <a:pt x="803" y="752"/>
                </a:lnTo>
                <a:lnTo>
                  <a:pt x="803" y="752"/>
                </a:lnTo>
                <a:lnTo>
                  <a:pt x="803" y="751"/>
                </a:lnTo>
                <a:lnTo>
                  <a:pt x="803" y="751"/>
                </a:lnTo>
                <a:lnTo>
                  <a:pt x="803" y="750"/>
                </a:lnTo>
                <a:lnTo>
                  <a:pt x="802" y="750"/>
                </a:lnTo>
                <a:lnTo>
                  <a:pt x="802" y="750"/>
                </a:lnTo>
                <a:lnTo>
                  <a:pt x="802" y="749"/>
                </a:lnTo>
                <a:lnTo>
                  <a:pt x="802" y="749"/>
                </a:lnTo>
                <a:lnTo>
                  <a:pt x="802" y="748"/>
                </a:lnTo>
                <a:lnTo>
                  <a:pt x="802" y="748"/>
                </a:lnTo>
                <a:lnTo>
                  <a:pt x="802" y="747"/>
                </a:lnTo>
                <a:lnTo>
                  <a:pt x="801" y="747"/>
                </a:lnTo>
                <a:lnTo>
                  <a:pt x="801" y="747"/>
                </a:lnTo>
                <a:lnTo>
                  <a:pt x="801" y="746"/>
                </a:lnTo>
                <a:lnTo>
                  <a:pt x="801" y="746"/>
                </a:lnTo>
                <a:lnTo>
                  <a:pt x="800" y="746"/>
                </a:lnTo>
                <a:lnTo>
                  <a:pt x="800" y="746"/>
                </a:lnTo>
                <a:lnTo>
                  <a:pt x="800" y="746"/>
                </a:lnTo>
                <a:lnTo>
                  <a:pt x="800" y="746"/>
                </a:lnTo>
                <a:lnTo>
                  <a:pt x="800" y="746"/>
                </a:lnTo>
                <a:lnTo>
                  <a:pt x="800" y="745"/>
                </a:lnTo>
                <a:lnTo>
                  <a:pt x="800" y="745"/>
                </a:lnTo>
                <a:lnTo>
                  <a:pt x="800" y="745"/>
                </a:lnTo>
                <a:lnTo>
                  <a:pt x="800" y="744"/>
                </a:lnTo>
                <a:lnTo>
                  <a:pt x="800" y="744"/>
                </a:lnTo>
                <a:lnTo>
                  <a:pt x="800" y="744"/>
                </a:lnTo>
                <a:lnTo>
                  <a:pt x="800" y="743"/>
                </a:lnTo>
                <a:lnTo>
                  <a:pt x="800" y="743"/>
                </a:lnTo>
                <a:lnTo>
                  <a:pt x="800" y="742"/>
                </a:lnTo>
                <a:lnTo>
                  <a:pt x="799" y="742"/>
                </a:lnTo>
                <a:lnTo>
                  <a:pt x="799" y="741"/>
                </a:lnTo>
                <a:lnTo>
                  <a:pt x="799" y="741"/>
                </a:lnTo>
                <a:lnTo>
                  <a:pt x="799" y="741"/>
                </a:lnTo>
                <a:lnTo>
                  <a:pt x="799" y="740"/>
                </a:lnTo>
                <a:lnTo>
                  <a:pt x="799" y="740"/>
                </a:lnTo>
                <a:lnTo>
                  <a:pt x="799" y="739"/>
                </a:lnTo>
                <a:lnTo>
                  <a:pt x="799" y="739"/>
                </a:lnTo>
                <a:lnTo>
                  <a:pt x="799" y="739"/>
                </a:lnTo>
                <a:lnTo>
                  <a:pt x="799" y="738"/>
                </a:lnTo>
                <a:lnTo>
                  <a:pt x="799" y="738"/>
                </a:lnTo>
                <a:lnTo>
                  <a:pt x="799" y="737"/>
                </a:lnTo>
                <a:lnTo>
                  <a:pt x="799" y="737"/>
                </a:lnTo>
                <a:lnTo>
                  <a:pt x="799" y="736"/>
                </a:lnTo>
                <a:lnTo>
                  <a:pt x="799" y="736"/>
                </a:lnTo>
                <a:lnTo>
                  <a:pt x="799" y="736"/>
                </a:lnTo>
                <a:lnTo>
                  <a:pt x="799" y="735"/>
                </a:lnTo>
                <a:lnTo>
                  <a:pt x="799" y="735"/>
                </a:lnTo>
                <a:lnTo>
                  <a:pt x="798" y="735"/>
                </a:lnTo>
                <a:lnTo>
                  <a:pt x="798" y="734"/>
                </a:lnTo>
                <a:lnTo>
                  <a:pt x="799" y="734"/>
                </a:lnTo>
                <a:lnTo>
                  <a:pt x="799" y="734"/>
                </a:lnTo>
                <a:lnTo>
                  <a:pt x="799" y="733"/>
                </a:lnTo>
                <a:lnTo>
                  <a:pt x="799" y="733"/>
                </a:lnTo>
                <a:lnTo>
                  <a:pt x="799" y="732"/>
                </a:lnTo>
                <a:lnTo>
                  <a:pt x="799" y="732"/>
                </a:lnTo>
                <a:lnTo>
                  <a:pt x="799" y="731"/>
                </a:lnTo>
                <a:lnTo>
                  <a:pt x="799" y="731"/>
                </a:lnTo>
                <a:lnTo>
                  <a:pt x="798" y="731"/>
                </a:lnTo>
                <a:lnTo>
                  <a:pt x="798" y="730"/>
                </a:lnTo>
                <a:lnTo>
                  <a:pt x="798" y="730"/>
                </a:lnTo>
                <a:lnTo>
                  <a:pt x="799" y="730"/>
                </a:lnTo>
                <a:lnTo>
                  <a:pt x="799" y="729"/>
                </a:lnTo>
                <a:lnTo>
                  <a:pt x="799" y="729"/>
                </a:lnTo>
                <a:lnTo>
                  <a:pt x="799" y="729"/>
                </a:lnTo>
                <a:lnTo>
                  <a:pt x="799" y="728"/>
                </a:lnTo>
                <a:lnTo>
                  <a:pt x="799" y="728"/>
                </a:lnTo>
                <a:lnTo>
                  <a:pt x="799" y="727"/>
                </a:lnTo>
                <a:lnTo>
                  <a:pt x="799" y="727"/>
                </a:lnTo>
                <a:lnTo>
                  <a:pt x="798" y="727"/>
                </a:lnTo>
                <a:lnTo>
                  <a:pt x="798" y="726"/>
                </a:lnTo>
                <a:lnTo>
                  <a:pt x="798" y="726"/>
                </a:lnTo>
                <a:lnTo>
                  <a:pt x="798" y="726"/>
                </a:lnTo>
                <a:lnTo>
                  <a:pt x="798" y="725"/>
                </a:lnTo>
                <a:lnTo>
                  <a:pt x="798" y="725"/>
                </a:lnTo>
                <a:lnTo>
                  <a:pt x="798" y="724"/>
                </a:lnTo>
                <a:lnTo>
                  <a:pt x="798" y="724"/>
                </a:lnTo>
                <a:lnTo>
                  <a:pt x="798" y="724"/>
                </a:lnTo>
                <a:lnTo>
                  <a:pt x="798" y="723"/>
                </a:lnTo>
                <a:lnTo>
                  <a:pt x="798" y="723"/>
                </a:lnTo>
                <a:lnTo>
                  <a:pt x="798" y="722"/>
                </a:lnTo>
                <a:lnTo>
                  <a:pt x="798" y="722"/>
                </a:lnTo>
                <a:lnTo>
                  <a:pt x="797" y="722"/>
                </a:lnTo>
                <a:lnTo>
                  <a:pt x="797" y="721"/>
                </a:lnTo>
                <a:lnTo>
                  <a:pt x="797" y="721"/>
                </a:lnTo>
                <a:lnTo>
                  <a:pt x="797" y="721"/>
                </a:lnTo>
                <a:lnTo>
                  <a:pt x="797" y="720"/>
                </a:lnTo>
                <a:lnTo>
                  <a:pt x="797" y="720"/>
                </a:lnTo>
                <a:lnTo>
                  <a:pt x="797" y="719"/>
                </a:lnTo>
                <a:lnTo>
                  <a:pt x="797" y="719"/>
                </a:lnTo>
                <a:lnTo>
                  <a:pt x="797" y="719"/>
                </a:lnTo>
                <a:lnTo>
                  <a:pt x="797" y="718"/>
                </a:lnTo>
                <a:lnTo>
                  <a:pt x="797" y="718"/>
                </a:lnTo>
                <a:lnTo>
                  <a:pt x="796" y="718"/>
                </a:lnTo>
                <a:lnTo>
                  <a:pt x="796" y="718"/>
                </a:lnTo>
                <a:lnTo>
                  <a:pt x="796" y="717"/>
                </a:lnTo>
                <a:lnTo>
                  <a:pt x="796" y="717"/>
                </a:lnTo>
                <a:lnTo>
                  <a:pt x="796" y="716"/>
                </a:lnTo>
                <a:lnTo>
                  <a:pt x="796" y="716"/>
                </a:lnTo>
                <a:lnTo>
                  <a:pt x="796" y="716"/>
                </a:lnTo>
                <a:lnTo>
                  <a:pt x="796" y="715"/>
                </a:lnTo>
                <a:lnTo>
                  <a:pt x="796" y="715"/>
                </a:lnTo>
                <a:lnTo>
                  <a:pt x="796" y="715"/>
                </a:lnTo>
                <a:lnTo>
                  <a:pt x="796" y="714"/>
                </a:lnTo>
                <a:lnTo>
                  <a:pt x="796" y="714"/>
                </a:lnTo>
                <a:lnTo>
                  <a:pt x="796" y="713"/>
                </a:lnTo>
                <a:lnTo>
                  <a:pt x="796" y="713"/>
                </a:lnTo>
                <a:lnTo>
                  <a:pt x="795" y="713"/>
                </a:lnTo>
                <a:lnTo>
                  <a:pt x="795" y="712"/>
                </a:lnTo>
                <a:lnTo>
                  <a:pt x="795" y="712"/>
                </a:lnTo>
                <a:lnTo>
                  <a:pt x="795" y="711"/>
                </a:lnTo>
                <a:lnTo>
                  <a:pt x="795" y="711"/>
                </a:lnTo>
                <a:lnTo>
                  <a:pt x="795" y="710"/>
                </a:lnTo>
                <a:lnTo>
                  <a:pt x="795" y="710"/>
                </a:lnTo>
                <a:lnTo>
                  <a:pt x="795" y="710"/>
                </a:lnTo>
                <a:lnTo>
                  <a:pt x="795" y="709"/>
                </a:lnTo>
                <a:lnTo>
                  <a:pt x="795" y="709"/>
                </a:lnTo>
                <a:lnTo>
                  <a:pt x="795" y="708"/>
                </a:lnTo>
                <a:lnTo>
                  <a:pt x="795" y="708"/>
                </a:lnTo>
                <a:lnTo>
                  <a:pt x="795" y="707"/>
                </a:lnTo>
                <a:lnTo>
                  <a:pt x="795" y="707"/>
                </a:lnTo>
                <a:lnTo>
                  <a:pt x="794" y="707"/>
                </a:lnTo>
                <a:lnTo>
                  <a:pt x="794" y="706"/>
                </a:lnTo>
                <a:lnTo>
                  <a:pt x="794" y="706"/>
                </a:lnTo>
                <a:lnTo>
                  <a:pt x="794" y="706"/>
                </a:lnTo>
                <a:lnTo>
                  <a:pt x="794" y="706"/>
                </a:lnTo>
                <a:lnTo>
                  <a:pt x="794" y="705"/>
                </a:lnTo>
                <a:lnTo>
                  <a:pt x="794" y="705"/>
                </a:lnTo>
                <a:lnTo>
                  <a:pt x="794" y="704"/>
                </a:lnTo>
                <a:lnTo>
                  <a:pt x="794" y="704"/>
                </a:lnTo>
                <a:lnTo>
                  <a:pt x="793" y="703"/>
                </a:lnTo>
                <a:lnTo>
                  <a:pt x="794" y="703"/>
                </a:lnTo>
                <a:lnTo>
                  <a:pt x="794" y="703"/>
                </a:lnTo>
                <a:lnTo>
                  <a:pt x="793" y="703"/>
                </a:lnTo>
                <a:lnTo>
                  <a:pt x="793" y="702"/>
                </a:lnTo>
                <a:lnTo>
                  <a:pt x="793" y="702"/>
                </a:lnTo>
                <a:lnTo>
                  <a:pt x="793" y="701"/>
                </a:lnTo>
                <a:lnTo>
                  <a:pt x="793" y="701"/>
                </a:lnTo>
                <a:lnTo>
                  <a:pt x="793" y="700"/>
                </a:lnTo>
                <a:lnTo>
                  <a:pt x="793" y="700"/>
                </a:lnTo>
                <a:lnTo>
                  <a:pt x="793" y="699"/>
                </a:lnTo>
                <a:lnTo>
                  <a:pt x="793" y="699"/>
                </a:lnTo>
                <a:lnTo>
                  <a:pt x="793" y="698"/>
                </a:lnTo>
                <a:lnTo>
                  <a:pt x="793" y="698"/>
                </a:lnTo>
                <a:lnTo>
                  <a:pt x="793" y="697"/>
                </a:lnTo>
                <a:lnTo>
                  <a:pt x="793" y="697"/>
                </a:lnTo>
                <a:lnTo>
                  <a:pt x="793" y="697"/>
                </a:lnTo>
                <a:lnTo>
                  <a:pt x="793" y="696"/>
                </a:lnTo>
                <a:lnTo>
                  <a:pt x="793" y="696"/>
                </a:lnTo>
                <a:lnTo>
                  <a:pt x="793" y="696"/>
                </a:lnTo>
                <a:lnTo>
                  <a:pt x="793" y="695"/>
                </a:lnTo>
                <a:lnTo>
                  <a:pt x="793" y="695"/>
                </a:lnTo>
                <a:lnTo>
                  <a:pt x="793" y="695"/>
                </a:lnTo>
                <a:lnTo>
                  <a:pt x="793" y="694"/>
                </a:lnTo>
                <a:lnTo>
                  <a:pt x="793" y="694"/>
                </a:lnTo>
                <a:lnTo>
                  <a:pt x="793" y="693"/>
                </a:lnTo>
                <a:lnTo>
                  <a:pt x="793" y="693"/>
                </a:lnTo>
                <a:lnTo>
                  <a:pt x="793" y="692"/>
                </a:lnTo>
                <a:lnTo>
                  <a:pt x="793" y="692"/>
                </a:lnTo>
                <a:lnTo>
                  <a:pt x="793" y="691"/>
                </a:lnTo>
                <a:lnTo>
                  <a:pt x="793" y="691"/>
                </a:lnTo>
                <a:lnTo>
                  <a:pt x="793" y="690"/>
                </a:lnTo>
                <a:lnTo>
                  <a:pt x="793" y="690"/>
                </a:lnTo>
                <a:lnTo>
                  <a:pt x="793" y="689"/>
                </a:lnTo>
                <a:lnTo>
                  <a:pt x="793" y="689"/>
                </a:lnTo>
                <a:lnTo>
                  <a:pt x="793" y="688"/>
                </a:lnTo>
                <a:lnTo>
                  <a:pt x="793" y="688"/>
                </a:lnTo>
                <a:lnTo>
                  <a:pt x="793" y="687"/>
                </a:lnTo>
                <a:lnTo>
                  <a:pt x="793" y="687"/>
                </a:lnTo>
                <a:lnTo>
                  <a:pt x="793" y="687"/>
                </a:lnTo>
                <a:lnTo>
                  <a:pt x="793" y="686"/>
                </a:lnTo>
                <a:lnTo>
                  <a:pt x="793" y="686"/>
                </a:lnTo>
                <a:lnTo>
                  <a:pt x="793" y="686"/>
                </a:lnTo>
                <a:lnTo>
                  <a:pt x="793" y="685"/>
                </a:lnTo>
                <a:lnTo>
                  <a:pt x="793" y="685"/>
                </a:lnTo>
                <a:lnTo>
                  <a:pt x="793" y="684"/>
                </a:lnTo>
                <a:lnTo>
                  <a:pt x="793" y="684"/>
                </a:lnTo>
                <a:lnTo>
                  <a:pt x="793" y="684"/>
                </a:lnTo>
                <a:lnTo>
                  <a:pt x="793" y="683"/>
                </a:lnTo>
                <a:lnTo>
                  <a:pt x="793" y="683"/>
                </a:lnTo>
                <a:lnTo>
                  <a:pt x="793" y="682"/>
                </a:lnTo>
                <a:lnTo>
                  <a:pt x="793" y="682"/>
                </a:lnTo>
                <a:lnTo>
                  <a:pt x="793" y="681"/>
                </a:lnTo>
                <a:lnTo>
                  <a:pt x="793" y="681"/>
                </a:lnTo>
                <a:lnTo>
                  <a:pt x="793" y="680"/>
                </a:lnTo>
                <a:lnTo>
                  <a:pt x="793" y="680"/>
                </a:lnTo>
                <a:lnTo>
                  <a:pt x="793" y="679"/>
                </a:lnTo>
                <a:lnTo>
                  <a:pt x="793" y="679"/>
                </a:lnTo>
                <a:lnTo>
                  <a:pt x="793" y="678"/>
                </a:lnTo>
                <a:lnTo>
                  <a:pt x="793" y="678"/>
                </a:lnTo>
                <a:lnTo>
                  <a:pt x="793" y="677"/>
                </a:lnTo>
                <a:lnTo>
                  <a:pt x="793" y="677"/>
                </a:lnTo>
                <a:lnTo>
                  <a:pt x="793" y="676"/>
                </a:lnTo>
                <a:lnTo>
                  <a:pt x="793" y="676"/>
                </a:lnTo>
                <a:lnTo>
                  <a:pt x="793" y="676"/>
                </a:lnTo>
                <a:lnTo>
                  <a:pt x="793" y="675"/>
                </a:lnTo>
                <a:lnTo>
                  <a:pt x="793" y="675"/>
                </a:lnTo>
                <a:lnTo>
                  <a:pt x="793" y="674"/>
                </a:lnTo>
                <a:lnTo>
                  <a:pt x="793" y="674"/>
                </a:lnTo>
                <a:lnTo>
                  <a:pt x="793" y="673"/>
                </a:lnTo>
                <a:lnTo>
                  <a:pt x="793" y="673"/>
                </a:lnTo>
                <a:lnTo>
                  <a:pt x="793" y="672"/>
                </a:lnTo>
                <a:lnTo>
                  <a:pt x="793" y="672"/>
                </a:lnTo>
                <a:lnTo>
                  <a:pt x="793" y="672"/>
                </a:lnTo>
                <a:lnTo>
                  <a:pt x="793" y="671"/>
                </a:lnTo>
                <a:lnTo>
                  <a:pt x="793" y="671"/>
                </a:lnTo>
                <a:lnTo>
                  <a:pt x="792" y="671"/>
                </a:lnTo>
                <a:lnTo>
                  <a:pt x="792" y="670"/>
                </a:lnTo>
                <a:lnTo>
                  <a:pt x="792" y="670"/>
                </a:lnTo>
                <a:lnTo>
                  <a:pt x="792" y="670"/>
                </a:lnTo>
                <a:lnTo>
                  <a:pt x="792" y="669"/>
                </a:lnTo>
                <a:lnTo>
                  <a:pt x="792" y="669"/>
                </a:lnTo>
                <a:lnTo>
                  <a:pt x="792" y="669"/>
                </a:lnTo>
                <a:lnTo>
                  <a:pt x="792" y="668"/>
                </a:lnTo>
                <a:lnTo>
                  <a:pt x="792" y="668"/>
                </a:lnTo>
                <a:lnTo>
                  <a:pt x="792" y="667"/>
                </a:lnTo>
                <a:lnTo>
                  <a:pt x="791" y="667"/>
                </a:lnTo>
                <a:lnTo>
                  <a:pt x="791" y="667"/>
                </a:lnTo>
                <a:lnTo>
                  <a:pt x="791" y="666"/>
                </a:lnTo>
                <a:lnTo>
                  <a:pt x="791" y="666"/>
                </a:lnTo>
                <a:lnTo>
                  <a:pt x="791" y="666"/>
                </a:lnTo>
                <a:lnTo>
                  <a:pt x="791" y="665"/>
                </a:lnTo>
                <a:lnTo>
                  <a:pt x="791" y="665"/>
                </a:lnTo>
                <a:lnTo>
                  <a:pt x="790" y="665"/>
                </a:lnTo>
                <a:lnTo>
                  <a:pt x="790" y="664"/>
                </a:lnTo>
                <a:lnTo>
                  <a:pt x="790" y="664"/>
                </a:lnTo>
                <a:lnTo>
                  <a:pt x="790" y="663"/>
                </a:lnTo>
                <a:lnTo>
                  <a:pt x="790" y="663"/>
                </a:lnTo>
                <a:lnTo>
                  <a:pt x="790" y="662"/>
                </a:lnTo>
                <a:lnTo>
                  <a:pt x="790" y="662"/>
                </a:lnTo>
                <a:lnTo>
                  <a:pt x="790" y="662"/>
                </a:lnTo>
                <a:lnTo>
                  <a:pt x="790" y="661"/>
                </a:lnTo>
                <a:lnTo>
                  <a:pt x="790" y="661"/>
                </a:lnTo>
                <a:lnTo>
                  <a:pt x="790" y="661"/>
                </a:lnTo>
                <a:lnTo>
                  <a:pt x="790" y="660"/>
                </a:lnTo>
                <a:lnTo>
                  <a:pt x="790" y="660"/>
                </a:lnTo>
                <a:lnTo>
                  <a:pt x="790" y="659"/>
                </a:lnTo>
                <a:lnTo>
                  <a:pt x="790" y="659"/>
                </a:lnTo>
                <a:lnTo>
                  <a:pt x="790" y="658"/>
                </a:lnTo>
                <a:lnTo>
                  <a:pt x="790" y="658"/>
                </a:lnTo>
                <a:lnTo>
                  <a:pt x="790" y="657"/>
                </a:lnTo>
                <a:lnTo>
                  <a:pt x="790" y="657"/>
                </a:lnTo>
                <a:lnTo>
                  <a:pt x="790" y="656"/>
                </a:lnTo>
                <a:lnTo>
                  <a:pt x="790" y="656"/>
                </a:lnTo>
                <a:lnTo>
                  <a:pt x="790" y="656"/>
                </a:lnTo>
                <a:lnTo>
                  <a:pt x="790" y="653"/>
                </a:lnTo>
                <a:lnTo>
                  <a:pt x="790" y="653"/>
                </a:lnTo>
                <a:lnTo>
                  <a:pt x="790" y="652"/>
                </a:lnTo>
                <a:lnTo>
                  <a:pt x="789" y="652"/>
                </a:lnTo>
                <a:lnTo>
                  <a:pt x="789" y="653"/>
                </a:lnTo>
                <a:lnTo>
                  <a:pt x="789" y="653"/>
                </a:lnTo>
                <a:lnTo>
                  <a:pt x="789" y="652"/>
                </a:lnTo>
                <a:lnTo>
                  <a:pt x="789" y="652"/>
                </a:lnTo>
                <a:lnTo>
                  <a:pt x="789" y="651"/>
                </a:lnTo>
                <a:lnTo>
                  <a:pt x="789" y="650"/>
                </a:lnTo>
                <a:lnTo>
                  <a:pt x="789" y="650"/>
                </a:lnTo>
                <a:lnTo>
                  <a:pt x="789" y="650"/>
                </a:lnTo>
                <a:lnTo>
                  <a:pt x="788" y="650"/>
                </a:lnTo>
                <a:lnTo>
                  <a:pt x="788" y="650"/>
                </a:lnTo>
                <a:lnTo>
                  <a:pt x="788" y="649"/>
                </a:lnTo>
                <a:lnTo>
                  <a:pt x="787" y="649"/>
                </a:lnTo>
                <a:lnTo>
                  <a:pt x="787" y="649"/>
                </a:lnTo>
                <a:lnTo>
                  <a:pt x="787" y="649"/>
                </a:lnTo>
                <a:lnTo>
                  <a:pt x="787" y="649"/>
                </a:lnTo>
                <a:lnTo>
                  <a:pt x="787" y="648"/>
                </a:lnTo>
                <a:lnTo>
                  <a:pt x="786" y="648"/>
                </a:lnTo>
                <a:lnTo>
                  <a:pt x="786" y="647"/>
                </a:lnTo>
                <a:lnTo>
                  <a:pt x="786" y="647"/>
                </a:lnTo>
                <a:lnTo>
                  <a:pt x="786" y="646"/>
                </a:lnTo>
                <a:lnTo>
                  <a:pt x="786" y="646"/>
                </a:lnTo>
                <a:lnTo>
                  <a:pt x="786" y="645"/>
                </a:lnTo>
                <a:lnTo>
                  <a:pt x="786" y="645"/>
                </a:lnTo>
                <a:lnTo>
                  <a:pt x="786" y="644"/>
                </a:lnTo>
                <a:lnTo>
                  <a:pt x="786" y="644"/>
                </a:lnTo>
                <a:lnTo>
                  <a:pt x="786" y="643"/>
                </a:lnTo>
                <a:lnTo>
                  <a:pt x="786" y="643"/>
                </a:lnTo>
                <a:lnTo>
                  <a:pt x="786" y="642"/>
                </a:lnTo>
                <a:lnTo>
                  <a:pt x="786" y="642"/>
                </a:lnTo>
                <a:lnTo>
                  <a:pt x="786" y="641"/>
                </a:lnTo>
                <a:lnTo>
                  <a:pt x="786" y="641"/>
                </a:lnTo>
                <a:lnTo>
                  <a:pt x="786" y="640"/>
                </a:lnTo>
                <a:lnTo>
                  <a:pt x="786" y="639"/>
                </a:lnTo>
                <a:lnTo>
                  <a:pt x="786" y="639"/>
                </a:lnTo>
                <a:lnTo>
                  <a:pt x="786" y="638"/>
                </a:lnTo>
                <a:lnTo>
                  <a:pt x="786" y="638"/>
                </a:lnTo>
                <a:lnTo>
                  <a:pt x="786" y="638"/>
                </a:lnTo>
                <a:lnTo>
                  <a:pt x="786" y="637"/>
                </a:lnTo>
                <a:lnTo>
                  <a:pt x="786" y="637"/>
                </a:lnTo>
                <a:lnTo>
                  <a:pt x="786" y="636"/>
                </a:lnTo>
                <a:lnTo>
                  <a:pt x="786" y="636"/>
                </a:lnTo>
                <a:lnTo>
                  <a:pt x="786" y="636"/>
                </a:lnTo>
                <a:lnTo>
                  <a:pt x="786" y="635"/>
                </a:lnTo>
                <a:lnTo>
                  <a:pt x="786" y="635"/>
                </a:lnTo>
                <a:lnTo>
                  <a:pt x="785" y="635"/>
                </a:lnTo>
                <a:lnTo>
                  <a:pt x="786" y="635"/>
                </a:lnTo>
                <a:lnTo>
                  <a:pt x="786" y="635"/>
                </a:lnTo>
                <a:lnTo>
                  <a:pt x="786" y="634"/>
                </a:lnTo>
                <a:lnTo>
                  <a:pt x="786" y="634"/>
                </a:lnTo>
                <a:lnTo>
                  <a:pt x="786" y="633"/>
                </a:lnTo>
                <a:lnTo>
                  <a:pt x="786" y="633"/>
                </a:lnTo>
                <a:lnTo>
                  <a:pt x="786" y="632"/>
                </a:lnTo>
                <a:lnTo>
                  <a:pt x="787" y="632"/>
                </a:lnTo>
                <a:lnTo>
                  <a:pt x="787" y="631"/>
                </a:lnTo>
                <a:lnTo>
                  <a:pt x="787" y="631"/>
                </a:lnTo>
                <a:lnTo>
                  <a:pt x="787" y="630"/>
                </a:lnTo>
                <a:lnTo>
                  <a:pt x="787" y="630"/>
                </a:lnTo>
                <a:lnTo>
                  <a:pt x="787" y="629"/>
                </a:lnTo>
                <a:lnTo>
                  <a:pt x="787" y="629"/>
                </a:lnTo>
                <a:lnTo>
                  <a:pt x="787" y="629"/>
                </a:lnTo>
                <a:lnTo>
                  <a:pt x="787" y="628"/>
                </a:lnTo>
                <a:lnTo>
                  <a:pt x="787" y="628"/>
                </a:lnTo>
                <a:lnTo>
                  <a:pt x="787" y="627"/>
                </a:lnTo>
                <a:lnTo>
                  <a:pt x="788" y="627"/>
                </a:lnTo>
                <a:lnTo>
                  <a:pt x="788" y="627"/>
                </a:lnTo>
                <a:lnTo>
                  <a:pt x="788" y="626"/>
                </a:lnTo>
                <a:lnTo>
                  <a:pt x="788" y="626"/>
                </a:lnTo>
                <a:lnTo>
                  <a:pt x="788" y="626"/>
                </a:lnTo>
                <a:lnTo>
                  <a:pt x="788" y="626"/>
                </a:lnTo>
                <a:lnTo>
                  <a:pt x="788" y="626"/>
                </a:lnTo>
                <a:lnTo>
                  <a:pt x="788" y="626"/>
                </a:lnTo>
                <a:lnTo>
                  <a:pt x="788" y="625"/>
                </a:lnTo>
                <a:lnTo>
                  <a:pt x="788" y="625"/>
                </a:lnTo>
                <a:lnTo>
                  <a:pt x="788" y="624"/>
                </a:lnTo>
                <a:lnTo>
                  <a:pt x="788" y="624"/>
                </a:lnTo>
                <a:lnTo>
                  <a:pt x="788" y="623"/>
                </a:lnTo>
                <a:lnTo>
                  <a:pt x="788" y="623"/>
                </a:lnTo>
                <a:lnTo>
                  <a:pt x="788" y="622"/>
                </a:lnTo>
                <a:lnTo>
                  <a:pt x="788" y="622"/>
                </a:lnTo>
                <a:lnTo>
                  <a:pt x="789" y="622"/>
                </a:lnTo>
                <a:lnTo>
                  <a:pt x="789" y="621"/>
                </a:lnTo>
                <a:lnTo>
                  <a:pt x="789" y="621"/>
                </a:lnTo>
                <a:lnTo>
                  <a:pt x="789" y="620"/>
                </a:lnTo>
                <a:lnTo>
                  <a:pt x="789" y="620"/>
                </a:lnTo>
                <a:lnTo>
                  <a:pt x="789" y="619"/>
                </a:lnTo>
                <a:lnTo>
                  <a:pt x="789" y="619"/>
                </a:lnTo>
                <a:lnTo>
                  <a:pt x="789" y="618"/>
                </a:lnTo>
                <a:lnTo>
                  <a:pt x="789" y="618"/>
                </a:lnTo>
                <a:lnTo>
                  <a:pt x="789" y="618"/>
                </a:lnTo>
                <a:lnTo>
                  <a:pt x="789" y="617"/>
                </a:lnTo>
                <a:lnTo>
                  <a:pt x="790" y="617"/>
                </a:lnTo>
                <a:lnTo>
                  <a:pt x="790" y="617"/>
                </a:lnTo>
                <a:lnTo>
                  <a:pt x="790" y="616"/>
                </a:lnTo>
                <a:lnTo>
                  <a:pt x="790" y="616"/>
                </a:lnTo>
                <a:lnTo>
                  <a:pt x="790" y="615"/>
                </a:lnTo>
                <a:lnTo>
                  <a:pt x="790" y="615"/>
                </a:lnTo>
                <a:lnTo>
                  <a:pt x="790" y="615"/>
                </a:lnTo>
                <a:lnTo>
                  <a:pt x="790" y="615"/>
                </a:lnTo>
                <a:lnTo>
                  <a:pt x="790" y="614"/>
                </a:lnTo>
                <a:lnTo>
                  <a:pt x="790" y="614"/>
                </a:lnTo>
                <a:lnTo>
                  <a:pt x="790" y="613"/>
                </a:lnTo>
                <a:lnTo>
                  <a:pt x="790" y="613"/>
                </a:lnTo>
                <a:lnTo>
                  <a:pt x="790" y="612"/>
                </a:lnTo>
                <a:lnTo>
                  <a:pt x="791" y="612"/>
                </a:lnTo>
                <a:lnTo>
                  <a:pt x="791" y="612"/>
                </a:lnTo>
                <a:lnTo>
                  <a:pt x="791" y="611"/>
                </a:lnTo>
                <a:lnTo>
                  <a:pt x="791" y="610"/>
                </a:lnTo>
                <a:lnTo>
                  <a:pt x="791" y="610"/>
                </a:lnTo>
                <a:lnTo>
                  <a:pt x="791" y="609"/>
                </a:lnTo>
                <a:lnTo>
                  <a:pt x="791" y="609"/>
                </a:lnTo>
                <a:lnTo>
                  <a:pt x="791" y="608"/>
                </a:lnTo>
                <a:lnTo>
                  <a:pt x="792" y="608"/>
                </a:lnTo>
                <a:lnTo>
                  <a:pt x="792" y="607"/>
                </a:lnTo>
                <a:lnTo>
                  <a:pt x="792" y="607"/>
                </a:lnTo>
                <a:lnTo>
                  <a:pt x="792" y="606"/>
                </a:lnTo>
                <a:lnTo>
                  <a:pt x="792" y="606"/>
                </a:lnTo>
                <a:lnTo>
                  <a:pt x="792" y="606"/>
                </a:lnTo>
                <a:lnTo>
                  <a:pt x="792" y="605"/>
                </a:lnTo>
                <a:lnTo>
                  <a:pt x="792" y="605"/>
                </a:lnTo>
                <a:lnTo>
                  <a:pt x="793" y="605"/>
                </a:lnTo>
                <a:lnTo>
                  <a:pt x="793" y="605"/>
                </a:lnTo>
                <a:lnTo>
                  <a:pt x="792" y="605"/>
                </a:lnTo>
                <a:lnTo>
                  <a:pt x="792" y="604"/>
                </a:lnTo>
                <a:lnTo>
                  <a:pt x="792" y="604"/>
                </a:lnTo>
                <a:lnTo>
                  <a:pt x="793" y="604"/>
                </a:lnTo>
                <a:lnTo>
                  <a:pt x="793" y="604"/>
                </a:lnTo>
                <a:lnTo>
                  <a:pt x="793" y="603"/>
                </a:lnTo>
                <a:lnTo>
                  <a:pt x="793" y="603"/>
                </a:lnTo>
                <a:lnTo>
                  <a:pt x="793" y="603"/>
                </a:lnTo>
                <a:lnTo>
                  <a:pt x="793" y="602"/>
                </a:lnTo>
                <a:lnTo>
                  <a:pt x="793" y="602"/>
                </a:lnTo>
                <a:lnTo>
                  <a:pt x="793" y="601"/>
                </a:lnTo>
                <a:lnTo>
                  <a:pt x="794" y="601"/>
                </a:lnTo>
                <a:lnTo>
                  <a:pt x="794" y="601"/>
                </a:lnTo>
                <a:lnTo>
                  <a:pt x="794" y="601"/>
                </a:lnTo>
                <a:lnTo>
                  <a:pt x="794" y="600"/>
                </a:lnTo>
                <a:lnTo>
                  <a:pt x="794" y="600"/>
                </a:lnTo>
                <a:lnTo>
                  <a:pt x="795" y="600"/>
                </a:lnTo>
                <a:lnTo>
                  <a:pt x="795" y="599"/>
                </a:lnTo>
                <a:lnTo>
                  <a:pt x="795" y="599"/>
                </a:lnTo>
                <a:lnTo>
                  <a:pt x="794" y="599"/>
                </a:lnTo>
                <a:lnTo>
                  <a:pt x="794" y="598"/>
                </a:lnTo>
                <a:lnTo>
                  <a:pt x="794" y="598"/>
                </a:lnTo>
                <a:lnTo>
                  <a:pt x="794" y="597"/>
                </a:lnTo>
                <a:lnTo>
                  <a:pt x="794" y="597"/>
                </a:lnTo>
                <a:lnTo>
                  <a:pt x="794" y="597"/>
                </a:lnTo>
                <a:lnTo>
                  <a:pt x="793" y="597"/>
                </a:lnTo>
                <a:lnTo>
                  <a:pt x="793" y="596"/>
                </a:lnTo>
                <a:lnTo>
                  <a:pt x="793" y="596"/>
                </a:lnTo>
                <a:lnTo>
                  <a:pt x="793" y="595"/>
                </a:lnTo>
                <a:lnTo>
                  <a:pt x="793" y="595"/>
                </a:lnTo>
                <a:lnTo>
                  <a:pt x="793" y="595"/>
                </a:lnTo>
                <a:lnTo>
                  <a:pt x="793" y="594"/>
                </a:lnTo>
                <a:lnTo>
                  <a:pt x="793" y="594"/>
                </a:lnTo>
                <a:lnTo>
                  <a:pt x="793" y="593"/>
                </a:lnTo>
                <a:lnTo>
                  <a:pt x="793" y="593"/>
                </a:lnTo>
                <a:lnTo>
                  <a:pt x="793" y="592"/>
                </a:lnTo>
                <a:lnTo>
                  <a:pt x="793" y="592"/>
                </a:lnTo>
                <a:lnTo>
                  <a:pt x="794" y="592"/>
                </a:lnTo>
                <a:lnTo>
                  <a:pt x="794" y="592"/>
                </a:lnTo>
                <a:lnTo>
                  <a:pt x="794" y="591"/>
                </a:lnTo>
                <a:lnTo>
                  <a:pt x="794" y="591"/>
                </a:lnTo>
                <a:lnTo>
                  <a:pt x="794" y="590"/>
                </a:lnTo>
                <a:lnTo>
                  <a:pt x="794" y="590"/>
                </a:lnTo>
                <a:lnTo>
                  <a:pt x="794" y="589"/>
                </a:lnTo>
                <a:lnTo>
                  <a:pt x="794" y="589"/>
                </a:lnTo>
                <a:lnTo>
                  <a:pt x="794" y="588"/>
                </a:lnTo>
                <a:lnTo>
                  <a:pt x="794" y="588"/>
                </a:lnTo>
                <a:lnTo>
                  <a:pt x="794" y="588"/>
                </a:lnTo>
                <a:lnTo>
                  <a:pt x="794" y="587"/>
                </a:lnTo>
                <a:lnTo>
                  <a:pt x="794" y="587"/>
                </a:lnTo>
                <a:lnTo>
                  <a:pt x="794" y="586"/>
                </a:lnTo>
                <a:lnTo>
                  <a:pt x="795" y="586"/>
                </a:lnTo>
                <a:lnTo>
                  <a:pt x="795" y="586"/>
                </a:lnTo>
                <a:lnTo>
                  <a:pt x="795" y="585"/>
                </a:lnTo>
                <a:lnTo>
                  <a:pt x="795" y="585"/>
                </a:lnTo>
                <a:lnTo>
                  <a:pt x="795" y="585"/>
                </a:lnTo>
                <a:lnTo>
                  <a:pt x="795" y="585"/>
                </a:lnTo>
                <a:lnTo>
                  <a:pt x="795" y="584"/>
                </a:lnTo>
                <a:lnTo>
                  <a:pt x="795" y="584"/>
                </a:lnTo>
                <a:lnTo>
                  <a:pt x="795" y="583"/>
                </a:lnTo>
                <a:lnTo>
                  <a:pt x="795" y="583"/>
                </a:lnTo>
                <a:lnTo>
                  <a:pt x="795" y="582"/>
                </a:lnTo>
                <a:lnTo>
                  <a:pt x="796" y="582"/>
                </a:lnTo>
                <a:lnTo>
                  <a:pt x="796" y="582"/>
                </a:lnTo>
                <a:lnTo>
                  <a:pt x="796" y="581"/>
                </a:lnTo>
                <a:lnTo>
                  <a:pt x="796" y="581"/>
                </a:lnTo>
                <a:lnTo>
                  <a:pt x="796" y="581"/>
                </a:lnTo>
                <a:lnTo>
                  <a:pt x="796" y="581"/>
                </a:lnTo>
                <a:lnTo>
                  <a:pt x="796" y="580"/>
                </a:lnTo>
                <a:lnTo>
                  <a:pt x="796" y="580"/>
                </a:lnTo>
                <a:lnTo>
                  <a:pt x="796" y="580"/>
                </a:lnTo>
                <a:lnTo>
                  <a:pt x="796" y="579"/>
                </a:lnTo>
                <a:lnTo>
                  <a:pt x="796" y="579"/>
                </a:lnTo>
                <a:lnTo>
                  <a:pt x="796" y="578"/>
                </a:lnTo>
                <a:lnTo>
                  <a:pt x="797" y="578"/>
                </a:lnTo>
                <a:lnTo>
                  <a:pt x="797" y="578"/>
                </a:lnTo>
                <a:lnTo>
                  <a:pt x="797" y="577"/>
                </a:lnTo>
                <a:lnTo>
                  <a:pt x="797" y="577"/>
                </a:lnTo>
                <a:lnTo>
                  <a:pt x="797" y="576"/>
                </a:lnTo>
                <a:lnTo>
                  <a:pt x="797" y="576"/>
                </a:lnTo>
                <a:lnTo>
                  <a:pt x="797" y="575"/>
                </a:lnTo>
                <a:lnTo>
                  <a:pt x="797" y="575"/>
                </a:lnTo>
                <a:lnTo>
                  <a:pt x="797" y="575"/>
                </a:lnTo>
                <a:lnTo>
                  <a:pt x="798" y="574"/>
                </a:lnTo>
                <a:lnTo>
                  <a:pt x="797" y="574"/>
                </a:lnTo>
                <a:lnTo>
                  <a:pt x="797" y="574"/>
                </a:lnTo>
                <a:lnTo>
                  <a:pt x="798" y="574"/>
                </a:lnTo>
                <a:lnTo>
                  <a:pt x="798" y="573"/>
                </a:lnTo>
                <a:lnTo>
                  <a:pt x="798" y="573"/>
                </a:lnTo>
                <a:lnTo>
                  <a:pt x="798" y="572"/>
                </a:lnTo>
                <a:lnTo>
                  <a:pt x="798" y="572"/>
                </a:lnTo>
                <a:lnTo>
                  <a:pt x="798" y="572"/>
                </a:lnTo>
                <a:lnTo>
                  <a:pt x="798" y="571"/>
                </a:lnTo>
                <a:lnTo>
                  <a:pt x="798" y="571"/>
                </a:lnTo>
                <a:lnTo>
                  <a:pt x="798" y="570"/>
                </a:lnTo>
                <a:lnTo>
                  <a:pt x="798" y="570"/>
                </a:lnTo>
                <a:lnTo>
                  <a:pt x="798" y="569"/>
                </a:lnTo>
                <a:lnTo>
                  <a:pt x="798" y="569"/>
                </a:lnTo>
                <a:lnTo>
                  <a:pt x="798" y="569"/>
                </a:lnTo>
                <a:lnTo>
                  <a:pt x="798" y="568"/>
                </a:lnTo>
                <a:lnTo>
                  <a:pt x="798" y="568"/>
                </a:lnTo>
                <a:lnTo>
                  <a:pt x="799" y="568"/>
                </a:lnTo>
                <a:lnTo>
                  <a:pt x="799" y="567"/>
                </a:lnTo>
                <a:lnTo>
                  <a:pt x="799" y="567"/>
                </a:lnTo>
                <a:lnTo>
                  <a:pt x="799" y="566"/>
                </a:lnTo>
                <a:lnTo>
                  <a:pt x="799" y="566"/>
                </a:lnTo>
                <a:lnTo>
                  <a:pt x="799" y="566"/>
                </a:lnTo>
                <a:lnTo>
                  <a:pt x="799" y="565"/>
                </a:lnTo>
                <a:lnTo>
                  <a:pt x="799" y="565"/>
                </a:lnTo>
                <a:lnTo>
                  <a:pt x="799" y="565"/>
                </a:lnTo>
                <a:lnTo>
                  <a:pt x="800" y="565"/>
                </a:lnTo>
                <a:lnTo>
                  <a:pt x="800" y="564"/>
                </a:lnTo>
                <a:lnTo>
                  <a:pt x="800" y="564"/>
                </a:lnTo>
                <a:lnTo>
                  <a:pt x="800" y="563"/>
                </a:lnTo>
                <a:lnTo>
                  <a:pt x="800" y="563"/>
                </a:lnTo>
                <a:lnTo>
                  <a:pt x="800" y="563"/>
                </a:lnTo>
                <a:lnTo>
                  <a:pt x="800" y="562"/>
                </a:lnTo>
                <a:lnTo>
                  <a:pt x="800" y="562"/>
                </a:lnTo>
                <a:lnTo>
                  <a:pt x="800" y="562"/>
                </a:lnTo>
                <a:lnTo>
                  <a:pt x="800" y="561"/>
                </a:lnTo>
                <a:lnTo>
                  <a:pt x="800" y="561"/>
                </a:lnTo>
                <a:lnTo>
                  <a:pt x="800" y="560"/>
                </a:lnTo>
                <a:lnTo>
                  <a:pt x="800" y="560"/>
                </a:lnTo>
                <a:lnTo>
                  <a:pt x="800" y="560"/>
                </a:lnTo>
                <a:lnTo>
                  <a:pt x="800" y="559"/>
                </a:lnTo>
                <a:lnTo>
                  <a:pt x="800" y="559"/>
                </a:lnTo>
                <a:lnTo>
                  <a:pt x="800" y="558"/>
                </a:lnTo>
                <a:lnTo>
                  <a:pt x="800" y="558"/>
                </a:lnTo>
                <a:lnTo>
                  <a:pt x="800" y="558"/>
                </a:lnTo>
                <a:lnTo>
                  <a:pt x="800" y="558"/>
                </a:lnTo>
                <a:lnTo>
                  <a:pt x="799" y="557"/>
                </a:lnTo>
                <a:lnTo>
                  <a:pt x="799" y="557"/>
                </a:lnTo>
                <a:lnTo>
                  <a:pt x="799" y="556"/>
                </a:lnTo>
                <a:lnTo>
                  <a:pt x="798" y="556"/>
                </a:lnTo>
                <a:lnTo>
                  <a:pt x="798" y="556"/>
                </a:lnTo>
                <a:lnTo>
                  <a:pt x="798" y="556"/>
                </a:lnTo>
                <a:lnTo>
                  <a:pt x="797" y="555"/>
                </a:lnTo>
                <a:lnTo>
                  <a:pt x="798" y="555"/>
                </a:lnTo>
                <a:lnTo>
                  <a:pt x="796" y="553"/>
                </a:lnTo>
                <a:lnTo>
                  <a:pt x="796" y="552"/>
                </a:lnTo>
                <a:lnTo>
                  <a:pt x="795" y="551"/>
                </a:lnTo>
                <a:lnTo>
                  <a:pt x="795" y="551"/>
                </a:lnTo>
                <a:lnTo>
                  <a:pt x="794" y="551"/>
                </a:lnTo>
                <a:lnTo>
                  <a:pt x="794" y="550"/>
                </a:lnTo>
                <a:lnTo>
                  <a:pt x="794" y="550"/>
                </a:lnTo>
                <a:lnTo>
                  <a:pt x="794" y="549"/>
                </a:lnTo>
                <a:lnTo>
                  <a:pt x="794" y="549"/>
                </a:lnTo>
                <a:lnTo>
                  <a:pt x="794" y="548"/>
                </a:lnTo>
                <a:lnTo>
                  <a:pt x="793" y="548"/>
                </a:lnTo>
                <a:lnTo>
                  <a:pt x="793" y="548"/>
                </a:lnTo>
                <a:lnTo>
                  <a:pt x="793" y="547"/>
                </a:lnTo>
                <a:lnTo>
                  <a:pt x="793" y="547"/>
                </a:lnTo>
                <a:lnTo>
                  <a:pt x="793" y="547"/>
                </a:lnTo>
                <a:lnTo>
                  <a:pt x="793" y="546"/>
                </a:lnTo>
                <a:lnTo>
                  <a:pt x="793" y="546"/>
                </a:lnTo>
                <a:lnTo>
                  <a:pt x="792" y="546"/>
                </a:lnTo>
                <a:lnTo>
                  <a:pt x="792" y="546"/>
                </a:lnTo>
                <a:lnTo>
                  <a:pt x="792" y="545"/>
                </a:lnTo>
                <a:lnTo>
                  <a:pt x="792" y="545"/>
                </a:lnTo>
                <a:lnTo>
                  <a:pt x="792" y="545"/>
                </a:lnTo>
                <a:lnTo>
                  <a:pt x="792" y="544"/>
                </a:lnTo>
                <a:lnTo>
                  <a:pt x="793" y="544"/>
                </a:lnTo>
                <a:lnTo>
                  <a:pt x="793" y="543"/>
                </a:lnTo>
                <a:lnTo>
                  <a:pt x="793" y="543"/>
                </a:lnTo>
                <a:lnTo>
                  <a:pt x="793" y="542"/>
                </a:lnTo>
                <a:lnTo>
                  <a:pt x="793" y="542"/>
                </a:lnTo>
                <a:lnTo>
                  <a:pt x="793" y="542"/>
                </a:lnTo>
                <a:lnTo>
                  <a:pt x="793" y="541"/>
                </a:lnTo>
                <a:lnTo>
                  <a:pt x="793" y="541"/>
                </a:lnTo>
                <a:lnTo>
                  <a:pt x="793" y="540"/>
                </a:lnTo>
                <a:lnTo>
                  <a:pt x="794" y="540"/>
                </a:lnTo>
                <a:lnTo>
                  <a:pt x="794" y="539"/>
                </a:lnTo>
                <a:lnTo>
                  <a:pt x="794" y="539"/>
                </a:lnTo>
                <a:lnTo>
                  <a:pt x="794" y="539"/>
                </a:lnTo>
                <a:lnTo>
                  <a:pt x="794" y="538"/>
                </a:lnTo>
                <a:lnTo>
                  <a:pt x="795" y="538"/>
                </a:lnTo>
                <a:lnTo>
                  <a:pt x="795" y="537"/>
                </a:lnTo>
                <a:lnTo>
                  <a:pt x="795" y="537"/>
                </a:lnTo>
                <a:lnTo>
                  <a:pt x="795" y="537"/>
                </a:lnTo>
                <a:lnTo>
                  <a:pt x="796" y="537"/>
                </a:lnTo>
                <a:lnTo>
                  <a:pt x="796" y="536"/>
                </a:lnTo>
                <a:lnTo>
                  <a:pt x="796" y="536"/>
                </a:lnTo>
                <a:lnTo>
                  <a:pt x="796" y="536"/>
                </a:lnTo>
                <a:lnTo>
                  <a:pt x="796" y="536"/>
                </a:lnTo>
                <a:lnTo>
                  <a:pt x="796" y="535"/>
                </a:lnTo>
                <a:lnTo>
                  <a:pt x="796" y="535"/>
                </a:lnTo>
                <a:lnTo>
                  <a:pt x="796" y="535"/>
                </a:lnTo>
                <a:lnTo>
                  <a:pt x="796" y="535"/>
                </a:lnTo>
                <a:lnTo>
                  <a:pt x="796" y="535"/>
                </a:lnTo>
                <a:lnTo>
                  <a:pt x="796" y="535"/>
                </a:lnTo>
                <a:lnTo>
                  <a:pt x="797" y="535"/>
                </a:lnTo>
                <a:lnTo>
                  <a:pt x="797" y="535"/>
                </a:lnTo>
                <a:lnTo>
                  <a:pt x="798" y="535"/>
                </a:lnTo>
                <a:lnTo>
                  <a:pt x="798" y="534"/>
                </a:lnTo>
                <a:lnTo>
                  <a:pt x="798" y="534"/>
                </a:lnTo>
                <a:lnTo>
                  <a:pt x="798" y="534"/>
                </a:lnTo>
                <a:lnTo>
                  <a:pt x="799" y="534"/>
                </a:lnTo>
                <a:lnTo>
                  <a:pt x="799" y="534"/>
                </a:lnTo>
                <a:lnTo>
                  <a:pt x="799" y="533"/>
                </a:lnTo>
                <a:lnTo>
                  <a:pt x="800" y="533"/>
                </a:lnTo>
                <a:lnTo>
                  <a:pt x="800" y="533"/>
                </a:lnTo>
                <a:lnTo>
                  <a:pt x="800" y="533"/>
                </a:lnTo>
                <a:lnTo>
                  <a:pt x="801" y="534"/>
                </a:lnTo>
                <a:lnTo>
                  <a:pt x="801" y="534"/>
                </a:lnTo>
                <a:lnTo>
                  <a:pt x="801" y="535"/>
                </a:lnTo>
                <a:lnTo>
                  <a:pt x="801" y="535"/>
                </a:lnTo>
                <a:lnTo>
                  <a:pt x="801" y="535"/>
                </a:lnTo>
                <a:lnTo>
                  <a:pt x="802" y="535"/>
                </a:lnTo>
                <a:lnTo>
                  <a:pt x="802" y="535"/>
                </a:lnTo>
                <a:lnTo>
                  <a:pt x="802" y="535"/>
                </a:lnTo>
                <a:lnTo>
                  <a:pt x="802" y="534"/>
                </a:lnTo>
                <a:lnTo>
                  <a:pt x="803" y="534"/>
                </a:lnTo>
                <a:lnTo>
                  <a:pt x="803" y="534"/>
                </a:lnTo>
                <a:lnTo>
                  <a:pt x="803" y="534"/>
                </a:lnTo>
                <a:lnTo>
                  <a:pt x="804" y="534"/>
                </a:lnTo>
                <a:lnTo>
                  <a:pt x="804" y="533"/>
                </a:lnTo>
                <a:lnTo>
                  <a:pt x="804" y="533"/>
                </a:lnTo>
                <a:lnTo>
                  <a:pt x="804" y="532"/>
                </a:lnTo>
                <a:lnTo>
                  <a:pt x="804" y="532"/>
                </a:lnTo>
                <a:lnTo>
                  <a:pt x="804" y="531"/>
                </a:lnTo>
                <a:lnTo>
                  <a:pt x="804" y="531"/>
                </a:lnTo>
                <a:lnTo>
                  <a:pt x="804" y="530"/>
                </a:lnTo>
                <a:lnTo>
                  <a:pt x="804" y="530"/>
                </a:lnTo>
                <a:lnTo>
                  <a:pt x="804" y="529"/>
                </a:lnTo>
                <a:lnTo>
                  <a:pt x="804" y="529"/>
                </a:lnTo>
                <a:lnTo>
                  <a:pt x="804" y="530"/>
                </a:lnTo>
                <a:lnTo>
                  <a:pt x="803" y="530"/>
                </a:lnTo>
                <a:lnTo>
                  <a:pt x="803" y="530"/>
                </a:lnTo>
                <a:lnTo>
                  <a:pt x="802" y="529"/>
                </a:lnTo>
                <a:lnTo>
                  <a:pt x="802" y="529"/>
                </a:lnTo>
                <a:lnTo>
                  <a:pt x="803" y="529"/>
                </a:lnTo>
                <a:lnTo>
                  <a:pt x="803" y="528"/>
                </a:lnTo>
                <a:lnTo>
                  <a:pt x="803" y="528"/>
                </a:lnTo>
                <a:lnTo>
                  <a:pt x="803" y="528"/>
                </a:lnTo>
                <a:lnTo>
                  <a:pt x="803" y="527"/>
                </a:lnTo>
                <a:lnTo>
                  <a:pt x="803" y="527"/>
                </a:lnTo>
                <a:lnTo>
                  <a:pt x="803" y="526"/>
                </a:lnTo>
                <a:lnTo>
                  <a:pt x="804" y="526"/>
                </a:lnTo>
                <a:lnTo>
                  <a:pt x="804" y="526"/>
                </a:lnTo>
                <a:lnTo>
                  <a:pt x="804" y="525"/>
                </a:lnTo>
                <a:lnTo>
                  <a:pt x="803" y="526"/>
                </a:lnTo>
                <a:lnTo>
                  <a:pt x="803" y="526"/>
                </a:lnTo>
                <a:lnTo>
                  <a:pt x="803" y="526"/>
                </a:lnTo>
                <a:lnTo>
                  <a:pt x="802" y="526"/>
                </a:lnTo>
                <a:lnTo>
                  <a:pt x="802" y="526"/>
                </a:lnTo>
                <a:lnTo>
                  <a:pt x="802" y="526"/>
                </a:lnTo>
                <a:lnTo>
                  <a:pt x="801" y="526"/>
                </a:lnTo>
                <a:lnTo>
                  <a:pt x="801" y="525"/>
                </a:lnTo>
                <a:lnTo>
                  <a:pt x="801" y="525"/>
                </a:lnTo>
                <a:lnTo>
                  <a:pt x="801" y="525"/>
                </a:lnTo>
                <a:lnTo>
                  <a:pt x="801" y="525"/>
                </a:lnTo>
                <a:lnTo>
                  <a:pt x="800" y="525"/>
                </a:lnTo>
                <a:lnTo>
                  <a:pt x="800" y="525"/>
                </a:lnTo>
                <a:lnTo>
                  <a:pt x="800" y="524"/>
                </a:lnTo>
                <a:lnTo>
                  <a:pt x="800" y="524"/>
                </a:lnTo>
                <a:lnTo>
                  <a:pt x="800" y="524"/>
                </a:lnTo>
                <a:lnTo>
                  <a:pt x="800" y="524"/>
                </a:lnTo>
                <a:lnTo>
                  <a:pt x="800" y="523"/>
                </a:lnTo>
                <a:lnTo>
                  <a:pt x="799" y="523"/>
                </a:lnTo>
                <a:lnTo>
                  <a:pt x="799" y="523"/>
                </a:lnTo>
                <a:lnTo>
                  <a:pt x="800" y="523"/>
                </a:lnTo>
                <a:lnTo>
                  <a:pt x="800" y="522"/>
                </a:lnTo>
                <a:lnTo>
                  <a:pt x="800" y="522"/>
                </a:lnTo>
                <a:lnTo>
                  <a:pt x="800" y="521"/>
                </a:lnTo>
                <a:lnTo>
                  <a:pt x="800" y="521"/>
                </a:lnTo>
                <a:lnTo>
                  <a:pt x="800" y="520"/>
                </a:lnTo>
                <a:lnTo>
                  <a:pt x="800" y="520"/>
                </a:lnTo>
                <a:lnTo>
                  <a:pt x="800" y="519"/>
                </a:lnTo>
                <a:lnTo>
                  <a:pt x="800" y="519"/>
                </a:lnTo>
                <a:lnTo>
                  <a:pt x="800" y="518"/>
                </a:lnTo>
                <a:lnTo>
                  <a:pt x="800" y="518"/>
                </a:lnTo>
                <a:lnTo>
                  <a:pt x="800" y="518"/>
                </a:lnTo>
                <a:lnTo>
                  <a:pt x="800" y="517"/>
                </a:lnTo>
                <a:lnTo>
                  <a:pt x="801" y="517"/>
                </a:lnTo>
                <a:lnTo>
                  <a:pt x="801" y="517"/>
                </a:lnTo>
                <a:lnTo>
                  <a:pt x="801" y="517"/>
                </a:lnTo>
                <a:lnTo>
                  <a:pt x="802" y="517"/>
                </a:lnTo>
                <a:lnTo>
                  <a:pt x="802" y="516"/>
                </a:lnTo>
                <a:lnTo>
                  <a:pt x="802" y="516"/>
                </a:lnTo>
                <a:lnTo>
                  <a:pt x="802" y="516"/>
                </a:lnTo>
                <a:lnTo>
                  <a:pt x="802" y="515"/>
                </a:lnTo>
                <a:lnTo>
                  <a:pt x="803" y="515"/>
                </a:lnTo>
                <a:lnTo>
                  <a:pt x="803" y="515"/>
                </a:lnTo>
                <a:lnTo>
                  <a:pt x="802" y="515"/>
                </a:lnTo>
                <a:lnTo>
                  <a:pt x="802" y="515"/>
                </a:lnTo>
                <a:lnTo>
                  <a:pt x="801" y="515"/>
                </a:lnTo>
                <a:lnTo>
                  <a:pt x="801" y="515"/>
                </a:lnTo>
                <a:lnTo>
                  <a:pt x="801" y="515"/>
                </a:lnTo>
                <a:lnTo>
                  <a:pt x="801" y="514"/>
                </a:lnTo>
                <a:lnTo>
                  <a:pt x="801" y="514"/>
                </a:lnTo>
                <a:lnTo>
                  <a:pt x="802" y="514"/>
                </a:lnTo>
                <a:lnTo>
                  <a:pt x="802" y="514"/>
                </a:lnTo>
                <a:lnTo>
                  <a:pt x="803" y="514"/>
                </a:lnTo>
                <a:lnTo>
                  <a:pt x="803" y="514"/>
                </a:lnTo>
                <a:lnTo>
                  <a:pt x="804" y="514"/>
                </a:lnTo>
                <a:lnTo>
                  <a:pt x="804" y="513"/>
                </a:lnTo>
                <a:lnTo>
                  <a:pt x="804" y="513"/>
                </a:lnTo>
                <a:lnTo>
                  <a:pt x="804" y="512"/>
                </a:lnTo>
                <a:lnTo>
                  <a:pt x="804" y="512"/>
                </a:lnTo>
                <a:lnTo>
                  <a:pt x="804" y="512"/>
                </a:lnTo>
                <a:lnTo>
                  <a:pt x="804" y="512"/>
                </a:lnTo>
                <a:lnTo>
                  <a:pt x="804" y="512"/>
                </a:lnTo>
                <a:lnTo>
                  <a:pt x="804" y="511"/>
                </a:lnTo>
                <a:lnTo>
                  <a:pt x="804" y="511"/>
                </a:lnTo>
                <a:lnTo>
                  <a:pt x="804" y="511"/>
                </a:lnTo>
                <a:lnTo>
                  <a:pt x="804" y="510"/>
                </a:lnTo>
                <a:lnTo>
                  <a:pt x="804" y="510"/>
                </a:lnTo>
                <a:lnTo>
                  <a:pt x="803" y="510"/>
                </a:lnTo>
                <a:lnTo>
                  <a:pt x="803" y="509"/>
                </a:lnTo>
                <a:lnTo>
                  <a:pt x="803" y="509"/>
                </a:lnTo>
                <a:lnTo>
                  <a:pt x="803" y="509"/>
                </a:lnTo>
                <a:lnTo>
                  <a:pt x="803" y="508"/>
                </a:lnTo>
                <a:lnTo>
                  <a:pt x="803" y="508"/>
                </a:lnTo>
                <a:lnTo>
                  <a:pt x="803" y="507"/>
                </a:lnTo>
                <a:lnTo>
                  <a:pt x="803" y="507"/>
                </a:lnTo>
                <a:lnTo>
                  <a:pt x="803" y="506"/>
                </a:lnTo>
                <a:lnTo>
                  <a:pt x="802" y="506"/>
                </a:lnTo>
                <a:lnTo>
                  <a:pt x="802" y="506"/>
                </a:lnTo>
                <a:lnTo>
                  <a:pt x="803" y="506"/>
                </a:lnTo>
                <a:lnTo>
                  <a:pt x="802" y="505"/>
                </a:lnTo>
                <a:lnTo>
                  <a:pt x="803" y="505"/>
                </a:lnTo>
                <a:lnTo>
                  <a:pt x="803" y="505"/>
                </a:lnTo>
                <a:lnTo>
                  <a:pt x="803" y="505"/>
                </a:lnTo>
                <a:lnTo>
                  <a:pt x="802" y="505"/>
                </a:lnTo>
                <a:lnTo>
                  <a:pt x="802" y="504"/>
                </a:lnTo>
                <a:lnTo>
                  <a:pt x="802" y="504"/>
                </a:lnTo>
                <a:lnTo>
                  <a:pt x="801" y="504"/>
                </a:lnTo>
                <a:lnTo>
                  <a:pt x="801" y="504"/>
                </a:lnTo>
                <a:lnTo>
                  <a:pt x="801" y="504"/>
                </a:lnTo>
                <a:lnTo>
                  <a:pt x="801" y="504"/>
                </a:lnTo>
                <a:lnTo>
                  <a:pt x="800" y="504"/>
                </a:lnTo>
                <a:lnTo>
                  <a:pt x="800" y="504"/>
                </a:lnTo>
                <a:lnTo>
                  <a:pt x="800" y="505"/>
                </a:lnTo>
                <a:lnTo>
                  <a:pt x="800" y="505"/>
                </a:lnTo>
                <a:lnTo>
                  <a:pt x="800" y="505"/>
                </a:lnTo>
                <a:lnTo>
                  <a:pt x="799" y="505"/>
                </a:lnTo>
                <a:lnTo>
                  <a:pt x="799" y="505"/>
                </a:lnTo>
                <a:lnTo>
                  <a:pt x="799" y="505"/>
                </a:lnTo>
                <a:lnTo>
                  <a:pt x="799" y="506"/>
                </a:lnTo>
                <a:lnTo>
                  <a:pt x="798" y="506"/>
                </a:lnTo>
                <a:lnTo>
                  <a:pt x="798" y="505"/>
                </a:lnTo>
                <a:lnTo>
                  <a:pt x="797" y="504"/>
                </a:lnTo>
                <a:lnTo>
                  <a:pt x="797" y="504"/>
                </a:lnTo>
                <a:lnTo>
                  <a:pt x="797" y="504"/>
                </a:lnTo>
                <a:lnTo>
                  <a:pt x="797" y="503"/>
                </a:lnTo>
                <a:lnTo>
                  <a:pt x="797" y="503"/>
                </a:lnTo>
                <a:lnTo>
                  <a:pt x="796" y="502"/>
                </a:lnTo>
                <a:lnTo>
                  <a:pt x="796" y="502"/>
                </a:lnTo>
                <a:lnTo>
                  <a:pt x="796" y="501"/>
                </a:lnTo>
                <a:lnTo>
                  <a:pt x="796" y="501"/>
                </a:lnTo>
                <a:lnTo>
                  <a:pt x="796" y="500"/>
                </a:lnTo>
                <a:lnTo>
                  <a:pt x="796" y="500"/>
                </a:lnTo>
                <a:lnTo>
                  <a:pt x="796" y="499"/>
                </a:lnTo>
                <a:lnTo>
                  <a:pt x="796" y="499"/>
                </a:lnTo>
                <a:lnTo>
                  <a:pt x="796" y="498"/>
                </a:lnTo>
                <a:lnTo>
                  <a:pt x="796" y="498"/>
                </a:lnTo>
                <a:lnTo>
                  <a:pt x="796" y="497"/>
                </a:lnTo>
                <a:lnTo>
                  <a:pt x="796" y="497"/>
                </a:lnTo>
                <a:lnTo>
                  <a:pt x="796" y="496"/>
                </a:lnTo>
                <a:lnTo>
                  <a:pt x="796" y="495"/>
                </a:lnTo>
                <a:lnTo>
                  <a:pt x="796" y="495"/>
                </a:lnTo>
                <a:lnTo>
                  <a:pt x="796" y="495"/>
                </a:lnTo>
                <a:lnTo>
                  <a:pt x="796" y="494"/>
                </a:lnTo>
                <a:lnTo>
                  <a:pt x="796" y="494"/>
                </a:lnTo>
                <a:lnTo>
                  <a:pt x="796" y="493"/>
                </a:lnTo>
                <a:lnTo>
                  <a:pt x="797" y="493"/>
                </a:lnTo>
                <a:lnTo>
                  <a:pt x="797" y="493"/>
                </a:lnTo>
                <a:lnTo>
                  <a:pt x="797" y="492"/>
                </a:lnTo>
                <a:lnTo>
                  <a:pt x="797" y="492"/>
                </a:lnTo>
                <a:lnTo>
                  <a:pt x="797" y="492"/>
                </a:lnTo>
                <a:lnTo>
                  <a:pt x="797" y="491"/>
                </a:lnTo>
                <a:lnTo>
                  <a:pt x="797" y="491"/>
                </a:lnTo>
                <a:lnTo>
                  <a:pt x="798" y="491"/>
                </a:lnTo>
                <a:lnTo>
                  <a:pt x="798" y="490"/>
                </a:lnTo>
                <a:lnTo>
                  <a:pt x="798" y="490"/>
                </a:lnTo>
                <a:lnTo>
                  <a:pt x="797" y="490"/>
                </a:lnTo>
                <a:lnTo>
                  <a:pt x="797" y="490"/>
                </a:lnTo>
                <a:lnTo>
                  <a:pt x="798" y="490"/>
                </a:lnTo>
                <a:lnTo>
                  <a:pt x="798" y="489"/>
                </a:lnTo>
                <a:lnTo>
                  <a:pt x="798" y="489"/>
                </a:lnTo>
                <a:lnTo>
                  <a:pt x="799" y="489"/>
                </a:lnTo>
                <a:lnTo>
                  <a:pt x="799" y="488"/>
                </a:lnTo>
                <a:lnTo>
                  <a:pt x="800" y="488"/>
                </a:lnTo>
                <a:lnTo>
                  <a:pt x="800" y="487"/>
                </a:lnTo>
                <a:lnTo>
                  <a:pt x="800" y="487"/>
                </a:lnTo>
                <a:lnTo>
                  <a:pt x="800" y="487"/>
                </a:lnTo>
                <a:lnTo>
                  <a:pt x="801" y="487"/>
                </a:lnTo>
                <a:lnTo>
                  <a:pt x="801" y="487"/>
                </a:lnTo>
                <a:lnTo>
                  <a:pt x="802" y="487"/>
                </a:lnTo>
                <a:lnTo>
                  <a:pt x="802" y="487"/>
                </a:lnTo>
                <a:lnTo>
                  <a:pt x="802" y="486"/>
                </a:lnTo>
                <a:lnTo>
                  <a:pt x="803" y="486"/>
                </a:lnTo>
                <a:lnTo>
                  <a:pt x="803" y="486"/>
                </a:lnTo>
                <a:lnTo>
                  <a:pt x="803" y="486"/>
                </a:lnTo>
                <a:lnTo>
                  <a:pt x="804" y="486"/>
                </a:lnTo>
                <a:lnTo>
                  <a:pt x="804" y="485"/>
                </a:lnTo>
                <a:lnTo>
                  <a:pt x="804" y="485"/>
                </a:lnTo>
                <a:lnTo>
                  <a:pt x="804" y="485"/>
                </a:lnTo>
                <a:lnTo>
                  <a:pt x="805" y="485"/>
                </a:lnTo>
                <a:lnTo>
                  <a:pt x="805" y="485"/>
                </a:lnTo>
                <a:lnTo>
                  <a:pt x="805" y="485"/>
                </a:lnTo>
                <a:lnTo>
                  <a:pt x="806" y="485"/>
                </a:lnTo>
                <a:lnTo>
                  <a:pt x="806" y="485"/>
                </a:lnTo>
                <a:lnTo>
                  <a:pt x="806" y="484"/>
                </a:lnTo>
                <a:lnTo>
                  <a:pt x="806" y="484"/>
                </a:lnTo>
                <a:lnTo>
                  <a:pt x="806" y="484"/>
                </a:lnTo>
                <a:lnTo>
                  <a:pt x="807" y="484"/>
                </a:lnTo>
                <a:lnTo>
                  <a:pt x="807" y="483"/>
                </a:lnTo>
                <a:lnTo>
                  <a:pt x="807" y="483"/>
                </a:lnTo>
                <a:lnTo>
                  <a:pt x="807" y="482"/>
                </a:lnTo>
                <a:lnTo>
                  <a:pt x="808" y="482"/>
                </a:lnTo>
                <a:lnTo>
                  <a:pt x="808" y="482"/>
                </a:lnTo>
                <a:lnTo>
                  <a:pt x="809" y="482"/>
                </a:lnTo>
                <a:lnTo>
                  <a:pt x="809" y="481"/>
                </a:lnTo>
                <a:lnTo>
                  <a:pt x="809" y="481"/>
                </a:lnTo>
                <a:lnTo>
                  <a:pt x="810" y="481"/>
                </a:lnTo>
                <a:lnTo>
                  <a:pt x="810" y="481"/>
                </a:lnTo>
                <a:lnTo>
                  <a:pt x="811" y="481"/>
                </a:lnTo>
                <a:lnTo>
                  <a:pt x="811" y="480"/>
                </a:lnTo>
                <a:lnTo>
                  <a:pt x="811" y="480"/>
                </a:lnTo>
                <a:lnTo>
                  <a:pt x="811" y="480"/>
                </a:lnTo>
                <a:lnTo>
                  <a:pt x="812" y="480"/>
                </a:lnTo>
                <a:lnTo>
                  <a:pt x="812" y="480"/>
                </a:lnTo>
                <a:lnTo>
                  <a:pt x="812" y="480"/>
                </a:lnTo>
                <a:lnTo>
                  <a:pt x="813" y="480"/>
                </a:lnTo>
                <a:lnTo>
                  <a:pt x="813" y="480"/>
                </a:lnTo>
                <a:lnTo>
                  <a:pt x="813" y="479"/>
                </a:lnTo>
                <a:lnTo>
                  <a:pt x="814" y="479"/>
                </a:lnTo>
                <a:lnTo>
                  <a:pt x="814" y="479"/>
                </a:lnTo>
                <a:lnTo>
                  <a:pt x="815" y="478"/>
                </a:lnTo>
                <a:lnTo>
                  <a:pt x="815" y="478"/>
                </a:lnTo>
                <a:lnTo>
                  <a:pt x="815" y="478"/>
                </a:lnTo>
                <a:lnTo>
                  <a:pt x="816" y="478"/>
                </a:lnTo>
                <a:lnTo>
                  <a:pt x="816" y="478"/>
                </a:lnTo>
                <a:lnTo>
                  <a:pt x="816" y="478"/>
                </a:lnTo>
                <a:lnTo>
                  <a:pt x="816" y="478"/>
                </a:lnTo>
                <a:lnTo>
                  <a:pt x="816" y="477"/>
                </a:lnTo>
                <a:lnTo>
                  <a:pt x="817" y="477"/>
                </a:lnTo>
                <a:lnTo>
                  <a:pt x="817" y="477"/>
                </a:lnTo>
                <a:lnTo>
                  <a:pt x="817" y="477"/>
                </a:lnTo>
                <a:lnTo>
                  <a:pt x="817" y="476"/>
                </a:lnTo>
                <a:lnTo>
                  <a:pt x="817" y="476"/>
                </a:lnTo>
                <a:lnTo>
                  <a:pt x="818" y="476"/>
                </a:lnTo>
                <a:lnTo>
                  <a:pt x="818" y="475"/>
                </a:lnTo>
                <a:lnTo>
                  <a:pt x="818" y="475"/>
                </a:lnTo>
                <a:lnTo>
                  <a:pt x="818" y="475"/>
                </a:lnTo>
                <a:lnTo>
                  <a:pt x="818" y="475"/>
                </a:lnTo>
                <a:lnTo>
                  <a:pt x="819" y="475"/>
                </a:lnTo>
                <a:lnTo>
                  <a:pt x="819" y="474"/>
                </a:lnTo>
                <a:lnTo>
                  <a:pt x="819" y="474"/>
                </a:lnTo>
                <a:lnTo>
                  <a:pt x="820" y="474"/>
                </a:lnTo>
                <a:lnTo>
                  <a:pt x="820" y="474"/>
                </a:lnTo>
                <a:lnTo>
                  <a:pt x="820" y="474"/>
                </a:lnTo>
                <a:lnTo>
                  <a:pt x="821" y="474"/>
                </a:lnTo>
                <a:lnTo>
                  <a:pt x="821" y="473"/>
                </a:lnTo>
                <a:lnTo>
                  <a:pt x="821" y="473"/>
                </a:lnTo>
                <a:lnTo>
                  <a:pt x="821" y="472"/>
                </a:lnTo>
                <a:lnTo>
                  <a:pt x="822" y="472"/>
                </a:lnTo>
                <a:lnTo>
                  <a:pt x="822" y="472"/>
                </a:lnTo>
                <a:lnTo>
                  <a:pt x="822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0"/>
                </a:lnTo>
                <a:lnTo>
                  <a:pt x="824" y="470"/>
                </a:lnTo>
                <a:lnTo>
                  <a:pt x="824" y="470"/>
                </a:lnTo>
                <a:lnTo>
                  <a:pt x="825" y="470"/>
                </a:lnTo>
                <a:lnTo>
                  <a:pt x="825" y="470"/>
                </a:lnTo>
                <a:lnTo>
                  <a:pt x="825" y="469"/>
                </a:lnTo>
                <a:lnTo>
                  <a:pt x="826" y="469"/>
                </a:lnTo>
                <a:lnTo>
                  <a:pt x="826" y="469"/>
                </a:lnTo>
                <a:lnTo>
                  <a:pt x="826" y="469"/>
                </a:lnTo>
                <a:lnTo>
                  <a:pt x="826" y="469"/>
                </a:lnTo>
                <a:lnTo>
                  <a:pt x="826" y="468"/>
                </a:lnTo>
                <a:lnTo>
                  <a:pt x="827" y="468"/>
                </a:lnTo>
                <a:lnTo>
                  <a:pt x="827" y="468"/>
                </a:lnTo>
                <a:lnTo>
                  <a:pt x="828" y="468"/>
                </a:lnTo>
                <a:lnTo>
                  <a:pt x="828" y="468"/>
                </a:lnTo>
                <a:lnTo>
                  <a:pt x="828" y="468"/>
                </a:lnTo>
                <a:lnTo>
                  <a:pt x="829" y="468"/>
                </a:lnTo>
                <a:lnTo>
                  <a:pt x="829" y="467"/>
                </a:lnTo>
                <a:lnTo>
                  <a:pt x="829" y="467"/>
                </a:lnTo>
                <a:lnTo>
                  <a:pt x="829" y="467"/>
                </a:lnTo>
                <a:lnTo>
                  <a:pt x="829" y="466"/>
                </a:lnTo>
                <a:lnTo>
                  <a:pt x="829" y="466"/>
                </a:lnTo>
                <a:lnTo>
                  <a:pt x="830" y="466"/>
                </a:lnTo>
                <a:lnTo>
                  <a:pt x="830" y="466"/>
                </a:lnTo>
                <a:lnTo>
                  <a:pt x="836" y="466"/>
                </a:lnTo>
                <a:lnTo>
                  <a:pt x="841" y="466"/>
                </a:lnTo>
                <a:lnTo>
                  <a:pt x="841" y="466"/>
                </a:lnTo>
                <a:lnTo>
                  <a:pt x="842" y="466"/>
                </a:lnTo>
                <a:lnTo>
                  <a:pt x="842" y="466"/>
                </a:lnTo>
                <a:lnTo>
                  <a:pt x="843" y="466"/>
                </a:lnTo>
                <a:lnTo>
                  <a:pt x="843" y="466"/>
                </a:lnTo>
                <a:lnTo>
                  <a:pt x="844" y="466"/>
                </a:lnTo>
                <a:lnTo>
                  <a:pt x="844" y="466"/>
                </a:lnTo>
                <a:lnTo>
                  <a:pt x="845" y="466"/>
                </a:lnTo>
                <a:lnTo>
                  <a:pt x="845" y="466"/>
                </a:lnTo>
                <a:lnTo>
                  <a:pt x="846" y="466"/>
                </a:lnTo>
                <a:lnTo>
                  <a:pt x="846" y="466"/>
                </a:lnTo>
                <a:lnTo>
                  <a:pt x="846" y="466"/>
                </a:lnTo>
                <a:lnTo>
                  <a:pt x="846" y="466"/>
                </a:lnTo>
                <a:lnTo>
                  <a:pt x="846" y="466"/>
                </a:lnTo>
                <a:lnTo>
                  <a:pt x="847" y="466"/>
                </a:lnTo>
                <a:lnTo>
                  <a:pt x="847" y="466"/>
                </a:lnTo>
                <a:lnTo>
                  <a:pt x="847" y="466"/>
                </a:lnTo>
                <a:lnTo>
                  <a:pt x="848" y="466"/>
                </a:lnTo>
                <a:lnTo>
                  <a:pt x="848" y="466"/>
                </a:lnTo>
                <a:lnTo>
                  <a:pt x="848" y="465"/>
                </a:lnTo>
                <a:lnTo>
                  <a:pt x="849" y="465"/>
                </a:lnTo>
                <a:lnTo>
                  <a:pt x="849" y="465"/>
                </a:lnTo>
                <a:lnTo>
                  <a:pt x="849" y="465"/>
                </a:lnTo>
                <a:lnTo>
                  <a:pt x="850" y="465"/>
                </a:lnTo>
                <a:lnTo>
                  <a:pt x="850" y="465"/>
                </a:lnTo>
                <a:lnTo>
                  <a:pt x="850" y="465"/>
                </a:lnTo>
                <a:lnTo>
                  <a:pt x="851" y="465"/>
                </a:lnTo>
                <a:lnTo>
                  <a:pt x="851" y="464"/>
                </a:lnTo>
                <a:lnTo>
                  <a:pt x="851" y="464"/>
                </a:lnTo>
                <a:lnTo>
                  <a:pt x="851" y="463"/>
                </a:lnTo>
                <a:lnTo>
                  <a:pt x="852" y="463"/>
                </a:lnTo>
                <a:lnTo>
                  <a:pt x="852" y="463"/>
                </a:lnTo>
                <a:lnTo>
                  <a:pt x="852" y="463"/>
                </a:lnTo>
                <a:lnTo>
                  <a:pt x="853" y="463"/>
                </a:lnTo>
                <a:lnTo>
                  <a:pt x="853" y="463"/>
                </a:lnTo>
                <a:lnTo>
                  <a:pt x="853" y="462"/>
                </a:lnTo>
                <a:lnTo>
                  <a:pt x="854" y="462"/>
                </a:lnTo>
                <a:lnTo>
                  <a:pt x="854" y="462"/>
                </a:lnTo>
                <a:lnTo>
                  <a:pt x="854" y="462"/>
                </a:lnTo>
                <a:lnTo>
                  <a:pt x="854" y="461"/>
                </a:lnTo>
                <a:lnTo>
                  <a:pt x="855" y="461"/>
                </a:lnTo>
                <a:lnTo>
                  <a:pt x="855" y="461"/>
                </a:lnTo>
                <a:lnTo>
                  <a:pt x="855" y="461"/>
                </a:lnTo>
                <a:lnTo>
                  <a:pt x="856" y="461"/>
                </a:lnTo>
                <a:lnTo>
                  <a:pt x="856" y="460"/>
                </a:lnTo>
                <a:lnTo>
                  <a:pt x="856" y="460"/>
                </a:lnTo>
                <a:lnTo>
                  <a:pt x="856" y="460"/>
                </a:lnTo>
                <a:lnTo>
                  <a:pt x="856" y="460"/>
                </a:lnTo>
                <a:lnTo>
                  <a:pt x="857" y="460"/>
                </a:lnTo>
                <a:lnTo>
                  <a:pt x="857" y="460"/>
                </a:lnTo>
                <a:lnTo>
                  <a:pt x="857" y="460"/>
                </a:lnTo>
                <a:lnTo>
                  <a:pt x="857" y="460"/>
                </a:lnTo>
                <a:lnTo>
                  <a:pt x="857" y="460"/>
                </a:lnTo>
                <a:lnTo>
                  <a:pt x="857" y="459"/>
                </a:lnTo>
                <a:lnTo>
                  <a:pt x="858" y="459"/>
                </a:lnTo>
                <a:lnTo>
                  <a:pt x="858" y="459"/>
                </a:lnTo>
                <a:lnTo>
                  <a:pt x="858" y="460"/>
                </a:lnTo>
                <a:lnTo>
                  <a:pt x="859" y="460"/>
                </a:lnTo>
                <a:lnTo>
                  <a:pt x="859" y="460"/>
                </a:lnTo>
                <a:lnTo>
                  <a:pt x="859" y="460"/>
                </a:lnTo>
                <a:lnTo>
                  <a:pt x="860" y="460"/>
                </a:lnTo>
                <a:lnTo>
                  <a:pt x="860" y="460"/>
                </a:lnTo>
                <a:lnTo>
                  <a:pt x="860" y="460"/>
                </a:lnTo>
                <a:lnTo>
                  <a:pt x="861" y="460"/>
                </a:lnTo>
                <a:lnTo>
                  <a:pt x="861" y="459"/>
                </a:lnTo>
                <a:lnTo>
                  <a:pt x="861" y="459"/>
                </a:lnTo>
                <a:lnTo>
                  <a:pt x="861" y="459"/>
                </a:lnTo>
                <a:lnTo>
                  <a:pt x="862" y="459"/>
                </a:lnTo>
                <a:lnTo>
                  <a:pt x="862" y="458"/>
                </a:lnTo>
                <a:lnTo>
                  <a:pt x="862" y="458"/>
                </a:lnTo>
                <a:lnTo>
                  <a:pt x="862" y="458"/>
                </a:lnTo>
                <a:lnTo>
                  <a:pt x="863" y="458"/>
                </a:lnTo>
                <a:lnTo>
                  <a:pt x="863" y="457"/>
                </a:lnTo>
                <a:lnTo>
                  <a:pt x="863" y="457"/>
                </a:lnTo>
                <a:lnTo>
                  <a:pt x="863" y="457"/>
                </a:lnTo>
                <a:lnTo>
                  <a:pt x="864" y="457"/>
                </a:lnTo>
                <a:lnTo>
                  <a:pt x="864" y="456"/>
                </a:lnTo>
                <a:lnTo>
                  <a:pt x="864" y="456"/>
                </a:lnTo>
                <a:lnTo>
                  <a:pt x="864" y="456"/>
                </a:lnTo>
                <a:lnTo>
                  <a:pt x="865" y="456"/>
                </a:lnTo>
                <a:lnTo>
                  <a:pt x="865" y="455"/>
                </a:lnTo>
                <a:lnTo>
                  <a:pt x="865" y="455"/>
                </a:lnTo>
                <a:lnTo>
                  <a:pt x="865" y="455"/>
                </a:lnTo>
                <a:lnTo>
                  <a:pt x="865" y="455"/>
                </a:lnTo>
                <a:lnTo>
                  <a:pt x="866" y="455"/>
                </a:lnTo>
                <a:lnTo>
                  <a:pt x="866" y="455"/>
                </a:lnTo>
                <a:lnTo>
                  <a:pt x="866" y="455"/>
                </a:lnTo>
                <a:lnTo>
                  <a:pt x="866" y="454"/>
                </a:lnTo>
                <a:lnTo>
                  <a:pt x="866" y="454"/>
                </a:lnTo>
                <a:lnTo>
                  <a:pt x="866" y="454"/>
                </a:lnTo>
                <a:lnTo>
                  <a:pt x="867" y="453"/>
                </a:lnTo>
                <a:lnTo>
                  <a:pt x="867" y="453"/>
                </a:lnTo>
                <a:lnTo>
                  <a:pt x="867" y="453"/>
                </a:lnTo>
                <a:lnTo>
                  <a:pt x="867" y="452"/>
                </a:lnTo>
                <a:lnTo>
                  <a:pt x="868" y="452"/>
                </a:lnTo>
                <a:lnTo>
                  <a:pt x="868" y="452"/>
                </a:lnTo>
                <a:lnTo>
                  <a:pt x="868" y="452"/>
                </a:lnTo>
                <a:lnTo>
                  <a:pt x="868" y="451"/>
                </a:lnTo>
                <a:lnTo>
                  <a:pt x="869" y="451"/>
                </a:lnTo>
                <a:lnTo>
                  <a:pt x="869" y="451"/>
                </a:lnTo>
                <a:lnTo>
                  <a:pt x="869" y="451"/>
                </a:lnTo>
                <a:lnTo>
                  <a:pt x="869" y="450"/>
                </a:lnTo>
                <a:lnTo>
                  <a:pt x="870" y="450"/>
                </a:lnTo>
                <a:lnTo>
                  <a:pt x="870" y="450"/>
                </a:lnTo>
                <a:lnTo>
                  <a:pt x="870" y="450"/>
                </a:lnTo>
                <a:lnTo>
                  <a:pt x="871" y="450"/>
                </a:lnTo>
                <a:lnTo>
                  <a:pt x="871" y="449"/>
                </a:lnTo>
                <a:lnTo>
                  <a:pt x="871" y="449"/>
                </a:lnTo>
                <a:lnTo>
                  <a:pt x="871" y="449"/>
                </a:lnTo>
                <a:lnTo>
                  <a:pt x="871" y="448"/>
                </a:lnTo>
                <a:lnTo>
                  <a:pt x="872" y="448"/>
                </a:lnTo>
                <a:lnTo>
                  <a:pt x="872" y="448"/>
                </a:lnTo>
                <a:lnTo>
                  <a:pt x="872" y="448"/>
                </a:lnTo>
                <a:lnTo>
                  <a:pt x="872" y="447"/>
                </a:lnTo>
                <a:lnTo>
                  <a:pt x="873" y="447"/>
                </a:lnTo>
                <a:lnTo>
                  <a:pt x="873" y="447"/>
                </a:lnTo>
                <a:lnTo>
                  <a:pt x="873" y="447"/>
                </a:lnTo>
                <a:lnTo>
                  <a:pt x="873" y="446"/>
                </a:lnTo>
                <a:lnTo>
                  <a:pt x="874" y="446"/>
                </a:lnTo>
                <a:lnTo>
                  <a:pt x="874" y="446"/>
                </a:lnTo>
                <a:lnTo>
                  <a:pt x="874" y="446"/>
                </a:lnTo>
                <a:lnTo>
                  <a:pt x="874" y="445"/>
                </a:lnTo>
                <a:lnTo>
                  <a:pt x="875" y="445"/>
                </a:lnTo>
                <a:lnTo>
                  <a:pt x="875" y="445"/>
                </a:lnTo>
                <a:lnTo>
                  <a:pt x="875" y="445"/>
                </a:lnTo>
                <a:lnTo>
                  <a:pt x="875" y="445"/>
                </a:lnTo>
                <a:lnTo>
                  <a:pt x="875" y="444"/>
                </a:lnTo>
                <a:lnTo>
                  <a:pt x="876" y="444"/>
                </a:lnTo>
                <a:lnTo>
                  <a:pt x="876" y="444"/>
                </a:lnTo>
                <a:lnTo>
                  <a:pt x="876" y="444"/>
                </a:lnTo>
                <a:lnTo>
                  <a:pt x="876" y="443"/>
                </a:lnTo>
                <a:lnTo>
                  <a:pt x="877" y="443"/>
                </a:lnTo>
                <a:lnTo>
                  <a:pt x="877" y="443"/>
                </a:lnTo>
                <a:lnTo>
                  <a:pt x="877" y="443"/>
                </a:lnTo>
                <a:lnTo>
                  <a:pt x="877" y="442"/>
                </a:lnTo>
                <a:lnTo>
                  <a:pt x="877" y="442"/>
                </a:lnTo>
                <a:lnTo>
                  <a:pt x="877" y="442"/>
                </a:lnTo>
                <a:lnTo>
                  <a:pt x="878" y="442"/>
                </a:lnTo>
                <a:lnTo>
                  <a:pt x="878" y="441"/>
                </a:lnTo>
                <a:lnTo>
                  <a:pt x="878" y="441"/>
                </a:lnTo>
                <a:lnTo>
                  <a:pt x="878" y="441"/>
                </a:lnTo>
                <a:lnTo>
                  <a:pt x="879" y="441"/>
                </a:lnTo>
                <a:lnTo>
                  <a:pt x="879" y="440"/>
                </a:lnTo>
                <a:lnTo>
                  <a:pt x="879" y="440"/>
                </a:lnTo>
                <a:lnTo>
                  <a:pt x="879" y="440"/>
                </a:lnTo>
                <a:lnTo>
                  <a:pt x="880" y="439"/>
                </a:lnTo>
                <a:lnTo>
                  <a:pt x="880" y="439"/>
                </a:lnTo>
                <a:lnTo>
                  <a:pt x="880" y="439"/>
                </a:lnTo>
                <a:lnTo>
                  <a:pt x="880" y="438"/>
                </a:lnTo>
                <a:lnTo>
                  <a:pt x="880" y="438"/>
                </a:lnTo>
                <a:lnTo>
                  <a:pt x="880" y="438"/>
                </a:lnTo>
                <a:lnTo>
                  <a:pt x="881" y="438"/>
                </a:lnTo>
                <a:lnTo>
                  <a:pt x="881" y="437"/>
                </a:lnTo>
                <a:lnTo>
                  <a:pt x="881" y="437"/>
                </a:lnTo>
                <a:lnTo>
                  <a:pt x="881" y="437"/>
                </a:lnTo>
                <a:lnTo>
                  <a:pt x="882" y="437"/>
                </a:lnTo>
                <a:lnTo>
                  <a:pt x="882" y="436"/>
                </a:lnTo>
                <a:lnTo>
                  <a:pt x="882" y="436"/>
                </a:lnTo>
                <a:lnTo>
                  <a:pt x="882" y="435"/>
                </a:lnTo>
                <a:lnTo>
                  <a:pt x="883" y="435"/>
                </a:lnTo>
                <a:lnTo>
                  <a:pt x="883" y="435"/>
                </a:lnTo>
                <a:lnTo>
                  <a:pt x="883" y="435"/>
                </a:lnTo>
                <a:lnTo>
                  <a:pt x="883" y="435"/>
                </a:lnTo>
                <a:lnTo>
                  <a:pt x="884" y="435"/>
                </a:lnTo>
                <a:lnTo>
                  <a:pt x="884" y="434"/>
                </a:lnTo>
                <a:lnTo>
                  <a:pt x="884" y="434"/>
                </a:lnTo>
                <a:lnTo>
                  <a:pt x="884" y="434"/>
                </a:lnTo>
                <a:lnTo>
                  <a:pt x="885" y="433"/>
                </a:lnTo>
                <a:lnTo>
                  <a:pt x="885" y="433"/>
                </a:lnTo>
                <a:lnTo>
                  <a:pt x="885" y="433"/>
                </a:lnTo>
                <a:lnTo>
                  <a:pt x="885" y="432"/>
                </a:lnTo>
                <a:lnTo>
                  <a:pt x="886" y="432"/>
                </a:lnTo>
                <a:lnTo>
                  <a:pt x="886" y="432"/>
                </a:lnTo>
                <a:lnTo>
                  <a:pt x="886" y="432"/>
                </a:lnTo>
                <a:lnTo>
                  <a:pt x="886" y="432"/>
                </a:lnTo>
                <a:lnTo>
                  <a:pt x="887" y="432"/>
                </a:lnTo>
                <a:lnTo>
                  <a:pt x="887" y="432"/>
                </a:lnTo>
                <a:lnTo>
                  <a:pt x="887" y="431"/>
                </a:lnTo>
                <a:lnTo>
                  <a:pt x="887" y="431"/>
                </a:lnTo>
                <a:lnTo>
                  <a:pt x="887" y="431"/>
                </a:lnTo>
                <a:lnTo>
                  <a:pt x="888" y="431"/>
                </a:lnTo>
                <a:lnTo>
                  <a:pt x="888" y="430"/>
                </a:lnTo>
                <a:lnTo>
                  <a:pt x="888" y="430"/>
                </a:lnTo>
                <a:lnTo>
                  <a:pt x="888" y="430"/>
                </a:lnTo>
                <a:lnTo>
                  <a:pt x="888" y="429"/>
                </a:lnTo>
                <a:lnTo>
                  <a:pt x="889" y="429"/>
                </a:lnTo>
                <a:lnTo>
                  <a:pt x="889" y="429"/>
                </a:lnTo>
                <a:lnTo>
                  <a:pt x="889" y="429"/>
                </a:lnTo>
                <a:lnTo>
                  <a:pt x="890" y="428"/>
                </a:lnTo>
                <a:lnTo>
                  <a:pt x="890" y="428"/>
                </a:lnTo>
                <a:lnTo>
                  <a:pt x="890" y="428"/>
                </a:lnTo>
                <a:lnTo>
                  <a:pt x="890" y="427"/>
                </a:lnTo>
                <a:lnTo>
                  <a:pt x="891" y="427"/>
                </a:lnTo>
                <a:lnTo>
                  <a:pt x="891" y="427"/>
                </a:lnTo>
                <a:lnTo>
                  <a:pt x="891" y="427"/>
                </a:lnTo>
                <a:lnTo>
                  <a:pt x="891" y="426"/>
                </a:lnTo>
                <a:lnTo>
                  <a:pt x="892" y="426"/>
                </a:lnTo>
                <a:lnTo>
                  <a:pt x="892" y="426"/>
                </a:lnTo>
                <a:lnTo>
                  <a:pt x="891" y="426"/>
                </a:lnTo>
                <a:lnTo>
                  <a:pt x="891" y="425"/>
                </a:lnTo>
                <a:lnTo>
                  <a:pt x="892" y="425"/>
                </a:lnTo>
                <a:lnTo>
                  <a:pt x="892" y="425"/>
                </a:lnTo>
                <a:lnTo>
                  <a:pt x="892" y="424"/>
                </a:lnTo>
                <a:lnTo>
                  <a:pt x="892" y="424"/>
                </a:lnTo>
                <a:lnTo>
                  <a:pt x="892" y="424"/>
                </a:lnTo>
                <a:lnTo>
                  <a:pt x="893" y="424"/>
                </a:lnTo>
                <a:lnTo>
                  <a:pt x="893" y="423"/>
                </a:lnTo>
                <a:lnTo>
                  <a:pt x="893" y="423"/>
                </a:lnTo>
                <a:lnTo>
                  <a:pt x="893" y="423"/>
                </a:lnTo>
                <a:lnTo>
                  <a:pt x="893" y="422"/>
                </a:lnTo>
                <a:lnTo>
                  <a:pt x="894" y="422"/>
                </a:lnTo>
                <a:lnTo>
                  <a:pt x="894" y="422"/>
                </a:lnTo>
                <a:lnTo>
                  <a:pt x="894" y="422"/>
                </a:lnTo>
                <a:lnTo>
                  <a:pt x="895" y="422"/>
                </a:lnTo>
                <a:lnTo>
                  <a:pt x="895" y="421"/>
                </a:lnTo>
                <a:lnTo>
                  <a:pt x="895" y="421"/>
                </a:lnTo>
                <a:lnTo>
                  <a:pt x="896" y="421"/>
                </a:lnTo>
                <a:lnTo>
                  <a:pt x="896" y="421"/>
                </a:lnTo>
                <a:lnTo>
                  <a:pt x="896" y="421"/>
                </a:lnTo>
                <a:lnTo>
                  <a:pt x="897" y="421"/>
                </a:lnTo>
                <a:lnTo>
                  <a:pt x="897" y="421"/>
                </a:lnTo>
                <a:lnTo>
                  <a:pt x="897" y="420"/>
                </a:lnTo>
                <a:lnTo>
                  <a:pt x="897" y="420"/>
                </a:lnTo>
                <a:lnTo>
                  <a:pt x="897" y="420"/>
                </a:lnTo>
                <a:lnTo>
                  <a:pt x="897" y="419"/>
                </a:lnTo>
                <a:lnTo>
                  <a:pt x="897" y="419"/>
                </a:lnTo>
                <a:lnTo>
                  <a:pt x="897" y="419"/>
                </a:lnTo>
                <a:lnTo>
                  <a:pt x="898" y="419"/>
                </a:lnTo>
                <a:lnTo>
                  <a:pt x="898" y="418"/>
                </a:lnTo>
                <a:lnTo>
                  <a:pt x="898" y="418"/>
                </a:lnTo>
                <a:lnTo>
                  <a:pt x="898" y="418"/>
                </a:lnTo>
                <a:lnTo>
                  <a:pt x="898" y="417"/>
                </a:lnTo>
                <a:lnTo>
                  <a:pt x="898" y="417"/>
                </a:lnTo>
                <a:lnTo>
                  <a:pt x="898" y="416"/>
                </a:lnTo>
                <a:lnTo>
                  <a:pt x="899" y="416"/>
                </a:lnTo>
                <a:lnTo>
                  <a:pt x="899" y="416"/>
                </a:lnTo>
                <a:lnTo>
                  <a:pt x="899" y="415"/>
                </a:lnTo>
                <a:lnTo>
                  <a:pt x="899" y="415"/>
                </a:lnTo>
                <a:lnTo>
                  <a:pt x="899" y="415"/>
                </a:lnTo>
                <a:lnTo>
                  <a:pt x="899" y="415"/>
                </a:lnTo>
                <a:lnTo>
                  <a:pt x="900" y="415"/>
                </a:lnTo>
                <a:lnTo>
                  <a:pt x="900" y="414"/>
                </a:lnTo>
                <a:lnTo>
                  <a:pt x="900" y="414"/>
                </a:lnTo>
                <a:lnTo>
                  <a:pt x="900" y="413"/>
                </a:lnTo>
                <a:lnTo>
                  <a:pt x="901" y="413"/>
                </a:lnTo>
                <a:lnTo>
                  <a:pt x="901" y="413"/>
                </a:lnTo>
                <a:lnTo>
                  <a:pt x="901" y="412"/>
                </a:lnTo>
                <a:lnTo>
                  <a:pt x="901" y="412"/>
                </a:lnTo>
                <a:lnTo>
                  <a:pt x="901" y="412"/>
                </a:lnTo>
                <a:lnTo>
                  <a:pt x="901" y="411"/>
                </a:lnTo>
                <a:lnTo>
                  <a:pt x="902" y="411"/>
                </a:lnTo>
                <a:lnTo>
                  <a:pt x="902" y="411"/>
                </a:lnTo>
                <a:lnTo>
                  <a:pt x="902" y="411"/>
                </a:lnTo>
                <a:lnTo>
                  <a:pt x="902" y="410"/>
                </a:lnTo>
                <a:lnTo>
                  <a:pt x="902" y="410"/>
                </a:lnTo>
                <a:lnTo>
                  <a:pt x="903" y="410"/>
                </a:lnTo>
                <a:lnTo>
                  <a:pt x="903" y="409"/>
                </a:lnTo>
                <a:lnTo>
                  <a:pt x="903" y="409"/>
                </a:lnTo>
                <a:lnTo>
                  <a:pt x="903" y="409"/>
                </a:lnTo>
                <a:lnTo>
                  <a:pt x="903" y="409"/>
                </a:lnTo>
                <a:lnTo>
                  <a:pt x="903" y="409"/>
                </a:lnTo>
                <a:lnTo>
                  <a:pt x="903" y="408"/>
                </a:lnTo>
                <a:lnTo>
                  <a:pt x="904" y="408"/>
                </a:lnTo>
                <a:lnTo>
                  <a:pt x="904" y="408"/>
                </a:lnTo>
                <a:lnTo>
                  <a:pt x="904" y="408"/>
                </a:lnTo>
                <a:lnTo>
                  <a:pt x="904" y="407"/>
                </a:lnTo>
                <a:lnTo>
                  <a:pt x="904" y="407"/>
                </a:lnTo>
                <a:lnTo>
                  <a:pt x="905" y="407"/>
                </a:lnTo>
                <a:lnTo>
                  <a:pt x="905" y="407"/>
                </a:lnTo>
                <a:lnTo>
                  <a:pt x="905" y="406"/>
                </a:lnTo>
                <a:lnTo>
                  <a:pt x="905" y="406"/>
                </a:lnTo>
                <a:lnTo>
                  <a:pt x="906" y="406"/>
                </a:lnTo>
                <a:lnTo>
                  <a:pt x="906" y="405"/>
                </a:lnTo>
                <a:lnTo>
                  <a:pt x="906" y="405"/>
                </a:lnTo>
                <a:lnTo>
                  <a:pt x="906" y="405"/>
                </a:lnTo>
                <a:lnTo>
                  <a:pt x="906" y="405"/>
                </a:lnTo>
                <a:lnTo>
                  <a:pt x="907" y="405"/>
                </a:lnTo>
                <a:lnTo>
                  <a:pt x="907" y="404"/>
                </a:lnTo>
                <a:lnTo>
                  <a:pt x="907" y="404"/>
                </a:lnTo>
                <a:lnTo>
                  <a:pt x="907" y="404"/>
                </a:lnTo>
                <a:lnTo>
                  <a:pt x="907" y="404"/>
                </a:lnTo>
                <a:lnTo>
                  <a:pt x="907" y="403"/>
                </a:lnTo>
                <a:lnTo>
                  <a:pt x="907" y="403"/>
                </a:lnTo>
                <a:lnTo>
                  <a:pt x="908" y="403"/>
                </a:lnTo>
                <a:lnTo>
                  <a:pt x="908" y="402"/>
                </a:lnTo>
                <a:lnTo>
                  <a:pt x="908" y="402"/>
                </a:lnTo>
                <a:lnTo>
                  <a:pt x="908" y="402"/>
                </a:lnTo>
                <a:lnTo>
                  <a:pt x="909" y="402"/>
                </a:lnTo>
                <a:lnTo>
                  <a:pt x="909" y="401"/>
                </a:lnTo>
                <a:lnTo>
                  <a:pt x="909" y="401"/>
                </a:lnTo>
                <a:lnTo>
                  <a:pt x="909" y="401"/>
                </a:lnTo>
                <a:lnTo>
                  <a:pt x="909" y="400"/>
                </a:lnTo>
                <a:lnTo>
                  <a:pt x="910" y="400"/>
                </a:lnTo>
                <a:lnTo>
                  <a:pt x="910" y="400"/>
                </a:lnTo>
                <a:lnTo>
                  <a:pt x="910" y="399"/>
                </a:lnTo>
                <a:lnTo>
                  <a:pt x="910" y="399"/>
                </a:lnTo>
                <a:lnTo>
                  <a:pt x="910" y="399"/>
                </a:lnTo>
                <a:lnTo>
                  <a:pt x="911" y="399"/>
                </a:lnTo>
                <a:lnTo>
                  <a:pt x="911" y="398"/>
                </a:lnTo>
                <a:lnTo>
                  <a:pt x="911" y="398"/>
                </a:lnTo>
                <a:lnTo>
                  <a:pt x="911" y="398"/>
                </a:lnTo>
                <a:lnTo>
                  <a:pt x="911" y="398"/>
                </a:lnTo>
                <a:lnTo>
                  <a:pt x="912" y="398"/>
                </a:lnTo>
                <a:lnTo>
                  <a:pt x="912" y="397"/>
                </a:lnTo>
                <a:lnTo>
                  <a:pt x="912" y="397"/>
                </a:lnTo>
                <a:lnTo>
                  <a:pt x="912" y="397"/>
                </a:lnTo>
                <a:lnTo>
                  <a:pt x="912" y="396"/>
                </a:lnTo>
                <a:lnTo>
                  <a:pt x="913" y="396"/>
                </a:lnTo>
                <a:lnTo>
                  <a:pt x="913" y="396"/>
                </a:lnTo>
                <a:lnTo>
                  <a:pt x="913" y="395"/>
                </a:lnTo>
                <a:lnTo>
                  <a:pt x="913" y="395"/>
                </a:lnTo>
                <a:lnTo>
                  <a:pt x="913" y="395"/>
                </a:lnTo>
                <a:lnTo>
                  <a:pt x="914" y="395"/>
                </a:lnTo>
                <a:lnTo>
                  <a:pt x="914" y="394"/>
                </a:lnTo>
                <a:lnTo>
                  <a:pt x="914" y="394"/>
                </a:lnTo>
                <a:lnTo>
                  <a:pt x="914" y="394"/>
                </a:lnTo>
                <a:lnTo>
                  <a:pt x="914" y="394"/>
                </a:lnTo>
                <a:lnTo>
                  <a:pt x="914" y="394"/>
                </a:lnTo>
                <a:lnTo>
                  <a:pt x="914" y="393"/>
                </a:lnTo>
                <a:lnTo>
                  <a:pt x="914" y="393"/>
                </a:lnTo>
                <a:lnTo>
                  <a:pt x="915" y="393"/>
                </a:lnTo>
                <a:lnTo>
                  <a:pt x="915" y="392"/>
                </a:lnTo>
                <a:lnTo>
                  <a:pt x="915" y="392"/>
                </a:lnTo>
                <a:lnTo>
                  <a:pt x="915" y="392"/>
                </a:lnTo>
                <a:lnTo>
                  <a:pt x="916" y="392"/>
                </a:lnTo>
                <a:lnTo>
                  <a:pt x="916" y="391"/>
                </a:lnTo>
                <a:lnTo>
                  <a:pt x="916" y="391"/>
                </a:lnTo>
                <a:lnTo>
                  <a:pt x="916" y="391"/>
                </a:lnTo>
                <a:lnTo>
                  <a:pt x="916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89"/>
                </a:lnTo>
                <a:lnTo>
                  <a:pt x="917" y="389"/>
                </a:lnTo>
                <a:lnTo>
                  <a:pt x="917" y="389"/>
                </a:lnTo>
                <a:lnTo>
                  <a:pt x="917" y="388"/>
                </a:lnTo>
                <a:lnTo>
                  <a:pt x="918" y="388"/>
                </a:lnTo>
                <a:lnTo>
                  <a:pt x="918" y="388"/>
                </a:lnTo>
                <a:lnTo>
                  <a:pt x="918" y="388"/>
                </a:lnTo>
                <a:lnTo>
                  <a:pt x="918" y="387"/>
                </a:lnTo>
                <a:lnTo>
                  <a:pt x="919" y="387"/>
                </a:lnTo>
                <a:lnTo>
                  <a:pt x="919" y="387"/>
                </a:lnTo>
                <a:lnTo>
                  <a:pt x="919" y="387"/>
                </a:lnTo>
                <a:lnTo>
                  <a:pt x="919" y="386"/>
                </a:lnTo>
                <a:lnTo>
                  <a:pt x="919" y="386"/>
                </a:lnTo>
                <a:lnTo>
                  <a:pt x="920" y="386"/>
                </a:lnTo>
                <a:lnTo>
                  <a:pt x="920" y="386"/>
                </a:lnTo>
                <a:lnTo>
                  <a:pt x="920" y="386"/>
                </a:lnTo>
                <a:lnTo>
                  <a:pt x="920" y="385"/>
                </a:lnTo>
                <a:lnTo>
                  <a:pt x="920" y="385"/>
                </a:lnTo>
                <a:lnTo>
                  <a:pt x="921" y="385"/>
                </a:lnTo>
                <a:lnTo>
                  <a:pt x="921" y="384"/>
                </a:lnTo>
                <a:lnTo>
                  <a:pt x="921" y="384"/>
                </a:lnTo>
                <a:lnTo>
                  <a:pt x="921" y="384"/>
                </a:lnTo>
                <a:lnTo>
                  <a:pt x="921" y="384"/>
                </a:lnTo>
                <a:lnTo>
                  <a:pt x="922" y="384"/>
                </a:lnTo>
                <a:lnTo>
                  <a:pt x="922" y="383"/>
                </a:lnTo>
                <a:lnTo>
                  <a:pt x="922" y="383"/>
                </a:lnTo>
                <a:lnTo>
                  <a:pt x="922" y="383"/>
                </a:lnTo>
                <a:lnTo>
                  <a:pt x="922" y="382"/>
                </a:lnTo>
                <a:lnTo>
                  <a:pt x="923" y="382"/>
                </a:lnTo>
                <a:lnTo>
                  <a:pt x="923" y="382"/>
                </a:lnTo>
                <a:lnTo>
                  <a:pt x="923" y="381"/>
                </a:lnTo>
                <a:lnTo>
                  <a:pt x="923" y="381"/>
                </a:lnTo>
                <a:lnTo>
                  <a:pt x="923" y="381"/>
                </a:lnTo>
                <a:lnTo>
                  <a:pt x="924" y="381"/>
                </a:lnTo>
                <a:lnTo>
                  <a:pt x="924" y="380"/>
                </a:lnTo>
                <a:lnTo>
                  <a:pt x="924" y="380"/>
                </a:lnTo>
                <a:lnTo>
                  <a:pt x="924" y="380"/>
                </a:lnTo>
                <a:lnTo>
                  <a:pt x="924" y="379"/>
                </a:lnTo>
                <a:lnTo>
                  <a:pt x="925" y="379"/>
                </a:lnTo>
                <a:lnTo>
                  <a:pt x="925" y="379"/>
                </a:lnTo>
                <a:lnTo>
                  <a:pt x="925" y="378"/>
                </a:lnTo>
                <a:lnTo>
                  <a:pt x="925" y="378"/>
                </a:lnTo>
                <a:lnTo>
                  <a:pt x="925" y="378"/>
                </a:lnTo>
                <a:lnTo>
                  <a:pt x="925" y="377"/>
                </a:lnTo>
                <a:lnTo>
                  <a:pt x="926" y="377"/>
                </a:lnTo>
                <a:lnTo>
                  <a:pt x="926" y="377"/>
                </a:lnTo>
                <a:lnTo>
                  <a:pt x="926" y="377"/>
                </a:lnTo>
                <a:lnTo>
                  <a:pt x="926" y="376"/>
                </a:lnTo>
                <a:lnTo>
                  <a:pt x="926" y="376"/>
                </a:lnTo>
                <a:lnTo>
                  <a:pt x="926" y="376"/>
                </a:lnTo>
                <a:lnTo>
                  <a:pt x="926" y="375"/>
                </a:lnTo>
                <a:lnTo>
                  <a:pt x="926" y="375"/>
                </a:lnTo>
                <a:lnTo>
                  <a:pt x="927" y="375"/>
                </a:lnTo>
                <a:lnTo>
                  <a:pt x="927" y="375"/>
                </a:lnTo>
                <a:lnTo>
                  <a:pt x="927" y="375"/>
                </a:lnTo>
                <a:lnTo>
                  <a:pt x="927" y="374"/>
                </a:lnTo>
                <a:lnTo>
                  <a:pt x="927" y="374"/>
                </a:lnTo>
                <a:lnTo>
                  <a:pt x="927" y="374"/>
                </a:lnTo>
                <a:lnTo>
                  <a:pt x="927" y="374"/>
                </a:lnTo>
                <a:lnTo>
                  <a:pt x="927" y="373"/>
                </a:lnTo>
                <a:lnTo>
                  <a:pt x="928" y="373"/>
                </a:lnTo>
                <a:lnTo>
                  <a:pt x="928" y="373"/>
                </a:lnTo>
                <a:lnTo>
                  <a:pt x="928" y="372"/>
                </a:lnTo>
                <a:lnTo>
                  <a:pt x="928" y="372"/>
                </a:lnTo>
                <a:lnTo>
                  <a:pt x="929" y="372"/>
                </a:lnTo>
                <a:lnTo>
                  <a:pt x="929" y="371"/>
                </a:lnTo>
                <a:lnTo>
                  <a:pt x="929" y="371"/>
                </a:lnTo>
                <a:lnTo>
                  <a:pt x="929" y="371"/>
                </a:lnTo>
                <a:lnTo>
                  <a:pt x="929" y="370"/>
                </a:lnTo>
                <a:lnTo>
                  <a:pt x="929" y="370"/>
                </a:lnTo>
                <a:lnTo>
                  <a:pt x="930" y="370"/>
                </a:lnTo>
                <a:lnTo>
                  <a:pt x="930" y="369"/>
                </a:lnTo>
                <a:lnTo>
                  <a:pt x="930" y="369"/>
                </a:lnTo>
                <a:lnTo>
                  <a:pt x="930" y="369"/>
                </a:lnTo>
                <a:lnTo>
                  <a:pt x="930" y="368"/>
                </a:lnTo>
                <a:lnTo>
                  <a:pt x="930" y="368"/>
                </a:lnTo>
                <a:lnTo>
                  <a:pt x="931" y="368"/>
                </a:lnTo>
                <a:lnTo>
                  <a:pt x="931" y="367"/>
                </a:lnTo>
                <a:lnTo>
                  <a:pt x="931" y="367"/>
                </a:lnTo>
                <a:lnTo>
                  <a:pt x="931" y="367"/>
                </a:lnTo>
                <a:lnTo>
                  <a:pt x="931" y="366"/>
                </a:lnTo>
                <a:lnTo>
                  <a:pt x="931" y="366"/>
                </a:lnTo>
                <a:lnTo>
                  <a:pt x="932" y="366"/>
                </a:lnTo>
                <a:lnTo>
                  <a:pt x="932" y="365"/>
                </a:lnTo>
                <a:lnTo>
                  <a:pt x="932" y="365"/>
                </a:lnTo>
                <a:lnTo>
                  <a:pt x="932" y="365"/>
                </a:lnTo>
                <a:lnTo>
                  <a:pt x="932" y="364"/>
                </a:lnTo>
                <a:lnTo>
                  <a:pt x="932" y="364"/>
                </a:lnTo>
                <a:lnTo>
                  <a:pt x="933" y="364"/>
                </a:lnTo>
                <a:lnTo>
                  <a:pt x="933" y="364"/>
                </a:lnTo>
                <a:lnTo>
                  <a:pt x="933" y="364"/>
                </a:lnTo>
                <a:lnTo>
                  <a:pt x="933" y="364"/>
                </a:lnTo>
                <a:lnTo>
                  <a:pt x="933" y="363"/>
                </a:lnTo>
                <a:lnTo>
                  <a:pt x="934" y="363"/>
                </a:lnTo>
                <a:lnTo>
                  <a:pt x="934" y="363"/>
                </a:lnTo>
                <a:lnTo>
                  <a:pt x="934" y="362"/>
                </a:lnTo>
                <a:lnTo>
                  <a:pt x="934" y="362"/>
                </a:lnTo>
                <a:lnTo>
                  <a:pt x="934" y="362"/>
                </a:lnTo>
                <a:lnTo>
                  <a:pt x="934" y="361"/>
                </a:lnTo>
                <a:lnTo>
                  <a:pt x="935" y="361"/>
                </a:lnTo>
                <a:lnTo>
                  <a:pt x="935" y="361"/>
                </a:lnTo>
                <a:lnTo>
                  <a:pt x="935" y="360"/>
                </a:lnTo>
                <a:lnTo>
                  <a:pt x="935" y="360"/>
                </a:lnTo>
                <a:lnTo>
                  <a:pt x="935" y="360"/>
                </a:lnTo>
                <a:lnTo>
                  <a:pt x="935" y="359"/>
                </a:lnTo>
                <a:lnTo>
                  <a:pt x="936" y="359"/>
                </a:lnTo>
                <a:lnTo>
                  <a:pt x="936" y="359"/>
                </a:lnTo>
                <a:lnTo>
                  <a:pt x="936" y="358"/>
                </a:lnTo>
                <a:lnTo>
                  <a:pt x="936" y="358"/>
                </a:lnTo>
                <a:lnTo>
                  <a:pt x="936" y="358"/>
                </a:lnTo>
                <a:lnTo>
                  <a:pt x="936" y="357"/>
                </a:lnTo>
                <a:lnTo>
                  <a:pt x="937" y="357"/>
                </a:lnTo>
                <a:lnTo>
                  <a:pt x="937" y="357"/>
                </a:lnTo>
                <a:lnTo>
                  <a:pt x="937" y="357"/>
                </a:lnTo>
                <a:lnTo>
                  <a:pt x="937" y="356"/>
                </a:lnTo>
                <a:lnTo>
                  <a:pt x="937" y="356"/>
                </a:lnTo>
                <a:lnTo>
                  <a:pt x="937" y="356"/>
                </a:lnTo>
                <a:lnTo>
                  <a:pt x="937" y="355"/>
                </a:lnTo>
                <a:lnTo>
                  <a:pt x="937" y="355"/>
                </a:lnTo>
                <a:lnTo>
                  <a:pt x="937" y="354"/>
                </a:lnTo>
                <a:lnTo>
                  <a:pt x="937" y="354"/>
                </a:lnTo>
                <a:lnTo>
                  <a:pt x="937" y="354"/>
                </a:lnTo>
                <a:lnTo>
                  <a:pt x="938" y="354"/>
                </a:lnTo>
                <a:lnTo>
                  <a:pt x="938" y="353"/>
                </a:lnTo>
                <a:lnTo>
                  <a:pt x="938" y="353"/>
                </a:lnTo>
                <a:lnTo>
                  <a:pt x="938" y="352"/>
                </a:lnTo>
                <a:lnTo>
                  <a:pt x="938" y="352"/>
                </a:lnTo>
                <a:lnTo>
                  <a:pt x="939" y="352"/>
                </a:lnTo>
                <a:lnTo>
                  <a:pt x="939" y="352"/>
                </a:lnTo>
                <a:lnTo>
                  <a:pt x="939" y="351"/>
                </a:lnTo>
                <a:lnTo>
                  <a:pt x="939" y="351"/>
                </a:lnTo>
                <a:lnTo>
                  <a:pt x="939" y="351"/>
                </a:lnTo>
                <a:lnTo>
                  <a:pt x="939" y="350"/>
                </a:lnTo>
                <a:lnTo>
                  <a:pt x="940" y="350"/>
                </a:lnTo>
                <a:lnTo>
                  <a:pt x="940" y="350"/>
                </a:lnTo>
                <a:lnTo>
                  <a:pt x="940" y="349"/>
                </a:lnTo>
                <a:lnTo>
                  <a:pt x="940" y="349"/>
                </a:lnTo>
                <a:lnTo>
                  <a:pt x="940" y="348"/>
                </a:lnTo>
                <a:lnTo>
                  <a:pt x="940" y="348"/>
                </a:lnTo>
                <a:lnTo>
                  <a:pt x="941" y="348"/>
                </a:lnTo>
                <a:lnTo>
                  <a:pt x="941" y="347"/>
                </a:lnTo>
                <a:lnTo>
                  <a:pt x="941" y="347"/>
                </a:lnTo>
                <a:lnTo>
                  <a:pt x="941" y="347"/>
                </a:lnTo>
                <a:lnTo>
                  <a:pt x="941" y="346"/>
                </a:lnTo>
                <a:lnTo>
                  <a:pt x="941" y="346"/>
                </a:lnTo>
                <a:lnTo>
                  <a:pt x="942" y="346"/>
                </a:lnTo>
                <a:lnTo>
                  <a:pt x="942" y="345"/>
                </a:lnTo>
                <a:lnTo>
                  <a:pt x="942" y="345"/>
                </a:lnTo>
                <a:lnTo>
                  <a:pt x="942" y="344"/>
                </a:lnTo>
                <a:lnTo>
                  <a:pt x="942" y="344"/>
                </a:lnTo>
                <a:lnTo>
                  <a:pt x="942" y="344"/>
                </a:lnTo>
                <a:lnTo>
                  <a:pt x="943" y="344"/>
                </a:lnTo>
                <a:lnTo>
                  <a:pt x="943" y="343"/>
                </a:lnTo>
                <a:lnTo>
                  <a:pt x="943" y="343"/>
                </a:lnTo>
                <a:lnTo>
                  <a:pt x="943" y="343"/>
                </a:lnTo>
                <a:lnTo>
                  <a:pt x="943" y="342"/>
                </a:lnTo>
                <a:lnTo>
                  <a:pt x="943" y="342"/>
                </a:lnTo>
                <a:lnTo>
                  <a:pt x="944" y="342"/>
                </a:lnTo>
                <a:lnTo>
                  <a:pt x="944" y="341"/>
                </a:lnTo>
                <a:lnTo>
                  <a:pt x="944" y="341"/>
                </a:lnTo>
                <a:lnTo>
                  <a:pt x="944" y="341"/>
                </a:lnTo>
                <a:lnTo>
                  <a:pt x="944" y="341"/>
                </a:lnTo>
                <a:lnTo>
                  <a:pt x="944" y="340"/>
                </a:lnTo>
                <a:lnTo>
                  <a:pt x="945" y="340"/>
                </a:lnTo>
                <a:lnTo>
                  <a:pt x="945" y="340"/>
                </a:lnTo>
                <a:lnTo>
                  <a:pt x="945" y="339"/>
                </a:lnTo>
                <a:lnTo>
                  <a:pt x="945" y="339"/>
                </a:lnTo>
                <a:lnTo>
                  <a:pt x="945" y="339"/>
                </a:lnTo>
                <a:lnTo>
                  <a:pt x="945" y="338"/>
                </a:lnTo>
                <a:lnTo>
                  <a:pt x="945" y="338"/>
                </a:lnTo>
                <a:lnTo>
                  <a:pt x="946" y="338"/>
                </a:lnTo>
                <a:lnTo>
                  <a:pt x="946" y="337"/>
                </a:lnTo>
                <a:lnTo>
                  <a:pt x="946" y="337"/>
                </a:lnTo>
                <a:lnTo>
                  <a:pt x="946" y="337"/>
                </a:lnTo>
                <a:lnTo>
                  <a:pt x="946" y="336"/>
                </a:lnTo>
                <a:lnTo>
                  <a:pt x="946" y="336"/>
                </a:lnTo>
                <a:lnTo>
                  <a:pt x="947" y="336"/>
                </a:lnTo>
                <a:lnTo>
                  <a:pt x="947" y="335"/>
                </a:lnTo>
                <a:lnTo>
                  <a:pt x="947" y="335"/>
                </a:lnTo>
                <a:lnTo>
                  <a:pt x="947" y="335"/>
                </a:lnTo>
                <a:lnTo>
                  <a:pt x="947" y="334"/>
                </a:lnTo>
                <a:lnTo>
                  <a:pt x="947" y="334"/>
                </a:lnTo>
                <a:lnTo>
                  <a:pt x="947" y="334"/>
                </a:lnTo>
                <a:lnTo>
                  <a:pt x="947" y="334"/>
                </a:lnTo>
                <a:lnTo>
                  <a:pt x="947" y="333"/>
                </a:lnTo>
                <a:lnTo>
                  <a:pt x="948" y="333"/>
                </a:lnTo>
                <a:lnTo>
                  <a:pt x="948" y="333"/>
                </a:lnTo>
                <a:lnTo>
                  <a:pt x="948" y="332"/>
                </a:lnTo>
                <a:lnTo>
                  <a:pt x="948" y="332"/>
                </a:lnTo>
                <a:lnTo>
                  <a:pt x="948" y="332"/>
                </a:lnTo>
                <a:lnTo>
                  <a:pt x="948" y="331"/>
                </a:lnTo>
                <a:lnTo>
                  <a:pt x="948" y="331"/>
                </a:lnTo>
                <a:lnTo>
                  <a:pt x="948" y="331"/>
                </a:lnTo>
                <a:lnTo>
                  <a:pt x="948" y="330"/>
                </a:lnTo>
                <a:lnTo>
                  <a:pt x="949" y="330"/>
                </a:lnTo>
                <a:lnTo>
                  <a:pt x="949" y="330"/>
                </a:lnTo>
                <a:lnTo>
                  <a:pt x="949" y="329"/>
                </a:lnTo>
                <a:lnTo>
                  <a:pt x="949" y="329"/>
                </a:lnTo>
                <a:lnTo>
                  <a:pt x="949" y="329"/>
                </a:lnTo>
                <a:lnTo>
                  <a:pt x="949" y="329"/>
                </a:lnTo>
                <a:lnTo>
                  <a:pt x="950" y="329"/>
                </a:lnTo>
                <a:lnTo>
                  <a:pt x="950" y="328"/>
                </a:lnTo>
                <a:lnTo>
                  <a:pt x="950" y="328"/>
                </a:lnTo>
                <a:lnTo>
                  <a:pt x="950" y="328"/>
                </a:lnTo>
                <a:lnTo>
                  <a:pt x="950" y="327"/>
                </a:lnTo>
                <a:lnTo>
                  <a:pt x="950" y="327"/>
                </a:lnTo>
                <a:lnTo>
                  <a:pt x="951" y="327"/>
                </a:lnTo>
                <a:lnTo>
                  <a:pt x="951" y="326"/>
                </a:lnTo>
                <a:lnTo>
                  <a:pt x="951" y="326"/>
                </a:lnTo>
                <a:lnTo>
                  <a:pt x="951" y="326"/>
                </a:lnTo>
                <a:lnTo>
                  <a:pt x="951" y="325"/>
                </a:lnTo>
                <a:lnTo>
                  <a:pt x="951" y="325"/>
                </a:lnTo>
                <a:lnTo>
                  <a:pt x="952" y="325"/>
                </a:lnTo>
                <a:lnTo>
                  <a:pt x="952" y="324"/>
                </a:lnTo>
                <a:lnTo>
                  <a:pt x="952" y="324"/>
                </a:lnTo>
                <a:lnTo>
                  <a:pt x="952" y="324"/>
                </a:lnTo>
                <a:lnTo>
                  <a:pt x="952" y="324"/>
                </a:lnTo>
                <a:lnTo>
                  <a:pt x="952" y="323"/>
                </a:lnTo>
                <a:lnTo>
                  <a:pt x="953" y="323"/>
                </a:lnTo>
                <a:lnTo>
                  <a:pt x="953" y="323"/>
                </a:lnTo>
                <a:lnTo>
                  <a:pt x="953" y="322"/>
                </a:lnTo>
                <a:lnTo>
                  <a:pt x="953" y="322"/>
                </a:lnTo>
                <a:lnTo>
                  <a:pt x="953" y="322"/>
                </a:lnTo>
                <a:lnTo>
                  <a:pt x="953" y="321"/>
                </a:lnTo>
                <a:lnTo>
                  <a:pt x="954" y="321"/>
                </a:lnTo>
                <a:lnTo>
                  <a:pt x="954" y="321"/>
                </a:lnTo>
                <a:lnTo>
                  <a:pt x="954" y="320"/>
                </a:lnTo>
                <a:lnTo>
                  <a:pt x="954" y="320"/>
                </a:lnTo>
                <a:lnTo>
                  <a:pt x="954" y="320"/>
                </a:lnTo>
                <a:lnTo>
                  <a:pt x="954" y="319"/>
                </a:lnTo>
                <a:lnTo>
                  <a:pt x="955" y="319"/>
                </a:lnTo>
                <a:lnTo>
                  <a:pt x="955" y="319"/>
                </a:lnTo>
                <a:lnTo>
                  <a:pt x="955" y="318"/>
                </a:lnTo>
                <a:lnTo>
                  <a:pt x="955" y="318"/>
                </a:lnTo>
                <a:lnTo>
                  <a:pt x="955" y="318"/>
                </a:lnTo>
                <a:lnTo>
                  <a:pt x="955" y="318"/>
                </a:lnTo>
                <a:lnTo>
                  <a:pt x="956" y="318"/>
                </a:lnTo>
                <a:lnTo>
                  <a:pt x="956" y="317"/>
                </a:lnTo>
                <a:lnTo>
                  <a:pt x="956" y="317"/>
                </a:lnTo>
                <a:lnTo>
                  <a:pt x="956" y="317"/>
                </a:lnTo>
                <a:lnTo>
                  <a:pt x="956" y="316"/>
                </a:lnTo>
                <a:lnTo>
                  <a:pt x="956" y="316"/>
                </a:lnTo>
                <a:lnTo>
                  <a:pt x="957" y="316"/>
                </a:lnTo>
                <a:lnTo>
                  <a:pt x="957" y="315"/>
                </a:lnTo>
                <a:lnTo>
                  <a:pt x="957" y="315"/>
                </a:lnTo>
                <a:lnTo>
                  <a:pt x="957" y="315"/>
                </a:lnTo>
                <a:lnTo>
                  <a:pt x="957" y="314"/>
                </a:lnTo>
                <a:lnTo>
                  <a:pt x="957" y="314"/>
                </a:lnTo>
                <a:lnTo>
                  <a:pt x="957" y="314"/>
                </a:lnTo>
                <a:lnTo>
                  <a:pt x="957" y="313"/>
                </a:lnTo>
                <a:lnTo>
                  <a:pt x="958" y="313"/>
                </a:lnTo>
                <a:lnTo>
                  <a:pt x="958" y="313"/>
                </a:lnTo>
                <a:lnTo>
                  <a:pt x="958" y="312"/>
                </a:lnTo>
                <a:lnTo>
                  <a:pt x="958" y="312"/>
                </a:lnTo>
                <a:lnTo>
                  <a:pt x="959" y="312"/>
                </a:lnTo>
                <a:lnTo>
                  <a:pt x="959" y="311"/>
                </a:lnTo>
                <a:lnTo>
                  <a:pt x="959" y="311"/>
                </a:lnTo>
                <a:lnTo>
                  <a:pt x="959" y="311"/>
                </a:lnTo>
                <a:lnTo>
                  <a:pt x="959" y="310"/>
                </a:lnTo>
                <a:lnTo>
                  <a:pt x="960" y="310"/>
                </a:lnTo>
                <a:lnTo>
                  <a:pt x="960" y="310"/>
                </a:lnTo>
                <a:lnTo>
                  <a:pt x="960" y="309"/>
                </a:lnTo>
                <a:lnTo>
                  <a:pt x="960" y="309"/>
                </a:lnTo>
                <a:lnTo>
                  <a:pt x="960" y="309"/>
                </a:lnTo>
                <a:lnTo>
                  <a:pt x="960" y="309"/>
                </a:lnTo>
                <a:lnTo>
                  <a:pt x="960" y="308"/>
                </a:lnTo>
                <a:lnTo>
                  <a:pt x="961" y="308"/>
                </a:lnTo>
                <a:lnTo>
                  <a:pt x="961" y="308"/>
                </a:lnTo>
                <a:lnTo>
                  <a:pt x="961" y="308"/>
                </a:lnTo>
                <a:lnTo>
                  <a:pt x="962" y="307"/>
                </a:lnTo>
                <a:lnTo>
                  <a:pt x="962" y="307"/>
                </a:lnTo>
                <a:lnTo>
                  <a:pt x="963" y="306"/>
                </a:lnTo>
                <a:lnTo>
                  <a:pt x="963" y="306"/>
                </a:lnTo>
                <a:lnTo>
                  <a:pt x="964" y="306"/>
                </a:lnTo>
                <a:lnTo>
                  <a:pt x="964" y="305"/>
                </a:lnTo>
                <a:lnTo>
                  <a:pt x="964" y="305"/>
                </a:lnTo>
                <a:lnTo>
                  <a:pt x="964" y="305"/>
                </a:lnTo>
                <a:lnTo>
                  <a:pt x="965" y="305"/>
                </a:lnTo>
                <a:lnTo>
                  <a:pt x="965" y="304"/>
                </a:lnTo>
                <a:lnTo>
                  <a:pt x="965" y="304"/>
                </a:lnTo>
                <a:lnTo>
                  <a:pt x="965" y="304"/>
                </a:lnTo>
                <a:lnTo>
                  <a:pt x="964" y="304"/>
                </a:lnTo>
                <a:lnTo>
                  <a:pt x="965" y="303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7" name="Freeform 383">
            <a:extLst>
              <a:ext uri="{FF2B5EF4-FFF2-40B4-BE49-F238E27FC236}">
                <a16:creationId xmlns:a16="http://schemas.microsoft.com/office/drawing/2014/main" xmlns="" id="{A6D24AD9-B513-4437-9DF1-3C63F806E393}"/>
              </a:ext>
            </a:extLst>
          </p:cNvPr>
          <p:cNvSpPr>
            <a:spLocks/>
          </p:cNvSpPr>
          <p:nvPr/>
        </p:nvSpPr>
        <p:spPr bwMode="auto">
          <a:xfrm>
            <a:off x="6869113" y="3425826"/>
            <a:ext cx="1847850" cy="1433513"/>
          </a:xfrm>
          <a:custGeom>
            <a:avLst/>
            <a:gdLst>
              <a:gd name="T0" fmla="*/ 1127 w 1164"/>
              <a:gd name="T1" fmla="*/ 168 h 903"/>
              <a:gd name="T2" fmla="*/ 1074 w 1164"/>
              <a:gd name="T3" fmla="*/ 149 h 903"/>
              <a:gd name="T4" fmla="*/ 1008 w 1164"/>
              <a:gd name="T5" fmla="*/ 133 h 903"/>
              <a:gd name="T6" fmla="*/ 894 w 1164"/>
              <a:gd name="T7" fmla="*/ 83 h 903"/>
              <a:gd name="T8" fmla="*/ 834 w 1164"/>
              <a:gd name="T9" fmla="*/ 47 h 903"/>
              <a:gd name="T10" fmla="*/ 780 w 1164"/>
              <a:gd name="T11" fmla="*/ 56 h 903"/>
              <a:gd name="T12" fmla="*/ 751 w 1164"/>
              <a:gd name="T13" fmla="*/ 9 h 903"/>
              <a:gd name="T14" fmla="*/ 707 w 1164"/>
              <a:gd name="T15" fmla="*/ 2 h 903"/>
              <a:gd name="T16" fmla="*/ 657 w 1164"/>
              <a:gd name="T17" fmla="*/ 23 h 903"/>
              <a:gd name="T18" fmla="*/ 612 w 1164"/>
              <a:gd name="T19" fmla="*/ 52 h 903"/>
              <a:gd name="T20" fmla="*/ 562 w 1164"/>
              <a:gd name="T21" fmla="*/ 83 h 903"/>
              <a:gd name="T22" fmla="*/ 517 w 1164"/>
              <a:gd name="T23" fmla="*/ 107 h 903"/>
              <a:gd name="T24" fmla="*/ 497 w 1164"/>
              <a:gd name="T25" fmla="*/ 72 h 903"/>
              <a:gd name="T26" fmla="*/ 465 w 1164"/>
              <a:gd name="T27" fmla="*/ 88 h 903"/>
              <a:gd name="T28" fmla="*/ 426 w 1164"/>
              <a:gd name="T29" fmla="*/ 137 h 903"/>
              <a:gd name="T30" fmla="*/ 395 w 1164"/>
              <a:gd name="T31" fmla="*/ 185 h 903"/>
              <a:gd name="T32" fmla="*/ 377 w 1164"/>
              <a:gd name="T33" fmla="*/ 226 h 903"/>
              <a:gd name="T34" fmla="*/ 397 w 1164"/>
              <a:gd name="T35" fmla="*/ 261 h 903"/>
              <a:gd name="T36" fmla="*/ 397 w 1164"/>
              <a:gd name="T37" fmla="*/ 296 h 903"/>
              <a:gd name="T38" fmla="*/ 372 w 1164"/>
              <a:gd name="T39" fmla="*/ 324 h 903"/>
              <a:gd name="T40" fmla="*/ 390 w 1164"/>
              <a:gd name="T41" fmla="*/ 359 h 903"/>
              <a:gd name="T42" fmla="*/ 383 w 1164"/>
              <a:gd name="T43" fmla="*/ 402 h 903"/>
              <a:gd name="T44" fmla="*/ 347 w 1164"/>
              <a:gd name="T45" fmla="*/ 431 h 903"/>
              <a:gd name="T46" fmla="*/ 293 w 1164"/>
              <a:gd name="T47" fmla="*/ 427 h 903"/>
              <a:gd name="T48" fmla="*/ 211 w 1164"/>
              <a:gd name="T49" fmla="*/ 430 h 903"/>
              <a:gd name="T50" fmla="*/ 145 w 1164"/>
              <a:gd name="T51" fmla="*/ 449 h 903"/>
              <a:gd name="T52" fmla="*/ 56 w 1164"/>
              <a:gd name="T53" fmla="*/ 490 h 903"/>
              <a:gd name="T54" fmla="*/ 5 w 1164"/>
              <a:gd name="T55" fmla="*/ 560 h 903"/>
              <a:gd name="T56" fmla="*/ 61 w 1164"/>
              <a:gd name="T57" fmla="*/ 577 h 903"/>
              <a:gd name="T58" fmla="*/ 181 w 1164"/>
              <a:gd name="T59" fmla="*/ 611 h 903"/>
              <a:gd name="T60" fmla="*/ 238 w 1164"/>
              <a:gd name="T61" fmla="*/ 615 h 903"/>
              <a:gd name="T62" fmla="*/ 319 w 1164"/>
              <a:gd name="T63" fmla="*/ 603 h 903"/>
              <a:gd name="T64" fmla="*/ 389 w 1164"/>
              <a:gd name="T65" fmla="*/ 613 h 903"/>
              <a:gd name="T66" fmla="*/ 409 w 1164"/>
              <a:gd name="T67" fmla="*/ 664 h 903"/>
              <a:gd name="T68" fmla="*/ 414 w 1164"/>
              <a:gd name="T69" fmla="*/ 725 h 903"/>
              <a:gd name="T70" fmla="*/ 449 w 1164"/>
              <a:gd name="T71" fmla="*/ 744 h 903"/>
              <a:gd name="T72" fmla="*/ 460 w 1164"/>
              <a:gd name="T73" fmla="*/ 775 h 903"/>
              <a:gd name="T74" fmla="*/ 460 w 1164"/>
              <a:gd name="T75" fmla="*/ 819 h 903"/>
              <a:gd name="T76" fmla="*/ 474 w 1164"/>
              <a:gd name="T77" fmla="*/ 861 h 903"/>
              <a:gd name="T78" fmla="*/ 486 w 1164"/>
              <a:gd name="T79" fmla="*/ 894 h 903"/>
              <a:gd name="T80" fmla="*/ 533 w 1164"/>
              <a:gd name="T81" fmla="*/ 893 h 903"/>
              <a:gd name="T82" fmla="*/ 556 w 1164"/>
              <a:gd name="T83" fmla="*/ 875 h 903"/>
              <a:gd name="T84" fmla="*/ 589 w 1164"/>
              <a:gd name="T85" fmla="*/ 874 h 903"/>
              <a:gd name="T86" fmla="*/ 650 w 1164"/>
              <a:gd name="T87" fmla="*/ 847 h 903"/>
              <a:gd name="T88" fmla="*/ 697 w 1164"/>
              <a:gd name="T89" fmla="*/ 834 h 903"/>
              <a:gd name="T90" fmla="*/ 743 w 1164"/>
              <a:gd name="T91" fmla="*/ 820 h 903"/>
              <a:gd name="T92" fmla="*/ 787 w 1164"/>
              <a:gd name="T93" fmla="*/ 815 h 903"/>
              <a:gd name="T94" fmla="*/ 829 w 1164"/>
              <a:gd name="T95" fmla="*/ 816 h 903"/>
              <a:gd name="T96" fmla="*/ 894 w 1164"/>
              <a:gd name="T97" fmla="*/ 784 h 903"/>
              <a:gd name="T98" fmla="*/ 914 w 1164"/>
              <a:gd name="T99" fmla="*/ 754 h 903"/>
              <a:gd name="T100" fmla="*/ 927 w 1164"/>
              <a:gd name="T101" fmla="*/ 712 h 903"/>
              <a:gd name="T102" fmla="*/ 951 w 1164"/>
              <a:gd name="T103" fmla="*/ 682 h 903"/>
              <a:gd name="T104" fmla="*/ 957 w 1164"/>
              <a:gd name="T105" fmla="*/ 634 h 903"/>
              <a:gd name="T106" fmla="*/ 1023 w 1164"/>
              <a:gd name="T107" fmla="*/ 589 h 903"/>
              <a:gd name="T108" fmla="*/ 1051 w 1164"/>
              <a:gd name="T109" fmla="*/ 532 h 903"/>
              <a:gd name="T110" fmla="*/ 1037 w 1164"/>
              <a:gd name="T111" fmla="*/ 490 h 903"/>
              <a:gd name="T112" fmla="*/ 1039 w 1164"/>
              <a:gd name="T113" fmla="*/ 457 h 903"/>
              <a:gd name="T114" fmla="*/ 1050 w 1164"/>
              <a:gd name="T115" fmla="*/ 404 h 903"/>
              <a:gd name="T116" fmla="*/ 1085 w 1164"/>
              <a:gd name="T117" fmla="*/ 385 h 903"/>
              <a:gd name="T118" fmla="*/ 1114 w 1164"/>
              <a:gd name="T119" fmla="*/ 355 h 903"/>
              <a:gd name="T120" fmla="*/ 1090 w 1164"/>
              <a:gd name="T121" fmla="*/ 315 h 903"/>
              <a:gd name="T122" fmla="*/ 1121 w 1164"/>
              <a:gd name="T123" fmla="*/ 274 h 903"/>
              <a:gd name="T124" fmla="*/ 1140 w 1164"/>
              <a:gd name="T125" fmla="*/ 231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4" h="903">
                <a:moveTo>
                  <a:pt x="1163" y="194"/>
                </a:moveTo>
                <a:lnTo>
                  <a:pt x="1163" y="194"/>
                </a:lnTo>
                <a:lnTo>
                  <a:pt x="1163" y="193"/>
                </a:lnTo>
                <a:lnTo>
                  <a:pt x="1162" y="193"/>
                </a:lnTo>
                <a:lnTo>
                  <a:pt x="1162" y="193"/>
                </a:lnTo>
                <a:lnTo>
                  <a:pt x="1161" y="193"/>
                </a:lnTo>
                <a:lnTo>
                  <a:pt x="1161" y="193"/>
                </a:lnTo>
                <a:lnTo>
                  <a:pt x="1161" y="192"/>
                </a:lnTo>
                <a:lnTo>
                  <a:pt x="1161" y="192"/>
                </a:lnTo>
                <a:lnTo>
                  <a:pt x="1161" y="191"/>
                </a:lnTo>
                <a:lnTo>
                  <a:pt x="1161" y="191"/>
                </a:lnTo>
                <a:lnTo>
                  <a:pt x="1160" y="190"/>
                </a:lnTo>
                <a:lnTo>
                  <a:pt x="1159" y="190"/>
                </a:lnTo>
                <a:lnTo>
                  <a:pt x="1159" y="190"/>
                </a:lnTo>
                <a:lnTo>
                  <a:pt x="1159" y="189"/>
                </a:lnTo>
                <a:lnTo>
                  <a:pt x="1159" y="189"/>
                </a:lnTo>
                <a:lnTo>
                  <a:pt x="1158" y="188"/>
                </a:lnTo>
                <a:lnTo>
                  <a:pt x="1157" y="187"/>
                </a:lnTo>
                <a:lnTo>
                  <a:pt x="1157" y="187"/>
                </a:lnTo>
                <a:lnTo>
                  <a:pt x="1157" y="186"/>
                </a:lnTo>
                <a:lnTo>
                  <a:pt x="1156" y="186"/>
                </a:lnTo>
                <a:lnTo>
                  <a:pt x="1156" y="186"/>
                </a:lnTo>
                <a:lnTo>
                  <a:pt x="1155" y="186"/>
                </a:lnTo>
                <a:lnTo>
                  <a:pt x="1155" y="185"/>
                </a:lnTo>
                <a:lnTo>
                  <a:pt x="1156" y="185"/>
                </a:lnTo>
                <a:lnTo>
                  <a:pt x="1156" y="185"/>
                </a:lnTo>
                <a:lnTo>
                  <a:pt x="1156" y="184"/>
                </a:lnTo>
                <a:lnTo>
                  <a:pt x="1157" y="184"/>
                </a:lnTo>
                <a:lnTo>
                  <a:pt x="1157" y="184"/>
                </a:lnTo>
                <a:lnTo>
                  <a:pt x="1157" y="183"/>
                </a:lnTo>
                <a:lnTo>
                  <a:pt x="1157" y="183"/>
                </a:lnTo>
                <a:lnTo>
                  <a:pt x="1157" y="183"/>
                </a:lnTo>
                <a:lnTo>
                  <a:pt x="1157" y="183"/>
                </a:lnTo>
                <a:lnTo>
                  <a:pt x="1156" y="183"/>
                </a:lnTo>
                <a:lnTo>
                  <a:pt x="1155" y="183"/>
                </a:lnTo>
                <a:lnTo>
                  <a:pt x="1155" y="183"/>
                </a:lnTo>
                <a:lnTo>
                  <a:pt x="1155" y="183"/>
                </a:lnTo>
                <a:lnTo>
                  <a:pt x="1154" y="183"/>
                </a:lnTo>
                <a:lnTo>
                  <a:pt x="1153" y="183"/>
                </a:lnTo>
                <a:lnTo>
                  <a:pt x="1153" y="183"/>
                </a:lnTo>
                <a:lnTo>
                  <a:pt x="1152" y="183"/>
                </a:lnTo>
                <a:lnTo>
                  <a:pt x="1152" y="183"/>
                </a:lnTo>
                <a:lnTo>
                  <a:pt x="1152" y="184"/>
                </a:lnTo>
                <a:lnTo>
                  <a:pt x="1152" y="183"/>
                </a:lnTo>
                <a:lnTo>
                  <a:pt x="1151" y="184"/>
                </a:lnTo>
                <a:lnTo>
                  <a:pt x="1151" y="184"/>
                </a:lnTo>
                <a:lnTo>
                  <a:pt x="1150" y="184"/>
                </a:lnTo>
                <a:lnTo>
                  <a:pt x="1150" y="183"/>
                </a:lnTo>
                <a:lnTo>
                  <a:pt x="1151" y="183"/>
                </a:lnTo>
                <a:lnTo>
                  <a:pt x="1151" y="183"/>
                </a:lnTo>
                <a:lnTo>
                  <a:pt x="1150" y="183"/>
                </a:lnTo>
                <a:lnTo>
                  <a:pt x="1150" y="183"/>
                </a:lnTo>
                <a:lnTo>
                  <a:pt x="1149" y="183"/>
                </a:lnTo>
                <a:lnTo>
                  <a:pt x="1149" y="183"/>
                </a:lnTo>
                <a:lnTo>
                  <a:pt x="1149" y="183"/>
                </a:lnTo>
                <a:lnTo>
                  <a:pt x="1148" y="183"/>
                </a:lnTo>
                <a:lnTo>
                  <a:pt x="1148" y="183"/>
                </a:lnTo>
                <a:lnTo>
                  <a:pt x="1148" y="183"/>
                </a:lnTo>
                <a:lnTo>
                  <a:pt x="1148" y="183"/>
                </a:lnTo>
                <a:lnTo>
                  <a:pt x="1147" y="183"/>
                </a:lnTo>
                <a:lnTo>
                  <a:pt x="1147" y="182"/>
                </a:lnTo>
                <a:lnTo>
                  <a:pt x="1147" y="182"/>
                </a:lnTo>
                <a:lnTo>
                  <a:pt x="1146" y="182"/>
                </a:lnTo>
                <a:lnTo>
                  <a:pt x="1146" y="182"/>
                </a:lnTo>
                <a:lnTo>
                  <a:pt x="1146" y="182"/>
                </a:lnTo>
                <a:lnTo>
                  <a:pt x="1145" y="182"/>
                </a:lnTo>
                <a:lnTo>
                  <a:pt x="1145" y="182"/>
                </a:lnTo>
                <a:lnTo>
                  <a:pt x="1145" y="182"/>
                </a:lnTo>
                <a:lnTo>
                  <a:pt x="1145" y="182"/>
                </a:lnTo>
                <a:lnTo>
                  <a:pt x="1145" y="181"/>
                </a:lnTo>
                <a:lnTo>
                  <a:pt x="1145" y="181"/>
                </a:lnTo>
                <a:lnTo>
                  <a:pt x="1145" y="181"/>
                </a:lnTo>
                <a:lnTo>
                  <a:pt x="1145" y="181"/>
                </a:lnTo>
                <a:lnTo>
                  <a:pt x="1145" y="181"/>
                </a:lnTo>
                <a:lnTo>
                  <a:pt x="1145" y="181"/>
                </a:lnTo>
                <a:lnTo>
                  <a:pt x="1144" y="181"/>
                </a:lnTo>
                <a:lnTo>
                  <a:pt x="1144" y="181"/>
                </a:lnTo>
                <a:lnTo>
                  <a:pt x="1144" y="180"/>
                </a:lnTo>
                <a:lnTo>
                  <a:pt x="1144" y="180"/>
                </a:lnTo>
                <a:lnTo>
                  <a:pt x="1144" y="180"/>
                </a:lnTo>
                <a:lnTo>
                  <a:pt x="1143" y="180"/>
                </a:lnTo>
                <a:lnTo>
                  <a:pt x="1143" y="180"/>
                </a:lnTo>
                <a:lnTo>
                  <a:pt x="1142" y="180"/>
                </a:lnTo>
                <a:lnTo>
                  <a:pt x="1142" y="179"/>
                </a:lnTo>
                <a:lnTo>
                  <a:pt x="1142" y="179"/>
                </a:lnTo>
                <a:lnTo>
                  <a:pt x="1142" y="179"/>
                </a:lnTo>
                <a:lnTo>
                  <a:pt x="1143" y="179"/>
                </a:lnTo>
                <a:lnTo>
                  <a:pt x="1142" y="178"/>
                </a:lnTo>
                <a:lnTo>
                  <a:pt x="1142" y="178"/>
                </a:lnTo>
                <a:lnTo>
                  <a:pt x="1142" y="177"/>
                </a:lnTo>
                <a:lnTo>
                  <a:pt x="1141" y="177"/>
                </a:lnTo>
                <a:lnTo>
                  <a:pt x="1141" y="177"/>
                </a:lnTo>
                <a:lnTo>
                  <a:pt x="1140" y="177"/>
                </a:lnTo>
                <a:lnTo>
                  <a:pt x="1140" y="177"/>
                </a:lnTo>
                <a:lnTo>
                  <a:pt x="1141" y="177"/>
                </a:lnTo>
                <a:lnTo>
                  <a:pt x="1142" y="176"/>
                </a:lnTo>
                <a:lnTo>
                  <a:pt x="1141" y="176"/>
                </a:lnTo>
                <a:lnTo>
                  <a:pt x="1142" y="175"/>
                </a:lnTo>
                <a:lnTo>
                  <a:pt x="1141" y="176"/>
                </a:lnTo>
                <a:lnTo>
                  <a:pt x="1141" y="175"/>
                </a:lnTo>
                <a:lnTo>
                  <a:pt x="1142" y="175"/>
                </a:lnTo>
                <a:lnTo>
                  <a:pt x="1142" y="174"/>
                </a:lnTo>
                <a:lnTo>
                  <a:pt x="1141" y="174"/>
                </a:lnTo>
                <a:lnTo>
                  <a:pt x="1141" y="174"/>
                </a:lnTo>
                <a:lnTo>
                  <a:pt x="1141" y="175"/>
                </a:lnTo>
                <a:lnTo>
                  <a:pt x="1141" y="175"/>
                </a:lnTo>
                <a:lnTo>
                  <a:pt x="1140" y="175"/>
                </a:lnTo>
                <a:lnTo>
                  <a:pt x="1140" y="175"/>
                </a:lnTo>
                <a:lnTo>
                  <a:pt x="1140" y="174"/>
                </a:lnTo>
                <a:lnTo>
                  <a:pt x="1139" y="174"/>
                </a:lnTo>
                <a:lnTo>
                  <a:pt x="1140" y="174"/>
                </a:lnTo>
                <a:lnTo>
                  <a:pt x="1140" y="173"/>
                </a:lnTo>
                <a:lnTo>
                  <a:pt x="1140" y="173"/>
                </a:lnTo>
                <a:lnTo>
                  <a:pt x="1140" y="173"/>
                </a:lnTo>
                <a:lnTo>
                  <a:pt x="1140" y="173"/>
                </a:lnTo>
                <a:lnTo>
                  <a:pt x="1139" y="173"/>
                </a:lnTo>
                <a:lnTo>
                  <a:pt x="1138" y="173"/>
                </a:lnTo>
                <a:lnTo>
                  <a:pt x="1138" y="173"/>
                </a:lnTo>
                <a:lnTo>
                  <a:pt x="1138" y="174"/>
                </a:lnTo>
                <a:lnTo>
                  <a:pt x="1138" y="174"/>
                </a:lnTo>
                <a:lnTo>
                  <a:pt x="1137" y="174"/>
                </a:lnTo>
                <a:lnTo>
                  <a:pt x="1137" y="174"/>
                </a:lnTo>
                <a:lnTo>
                  <a:pt x="1136" y="174"/>
                </a:lnTo>
                <a:lnTo>
                  <a:pt x="1136" y="173"/>
                </a:lnTo>
                <a:lnTo>
                  <a:pt x="1136" y="173"/>
                </a:lnTo>
                <a:lnTo>
                  <a:pt x="1135" y="173"/>
                </a:lnTo>
                <a:lnTo>
                  <a:pt x="1135" y="173"/>
                </a:lnTo>
                <a:lnTo>
                  <a:pt x="1135" y="174"/>
                </a:lnTo>
                <a:lnTo>
                  <a:pt x="1134" y="173"/>
                </a:lnTo>
                <a:lnTo>
                  <a:pt x="1134" y="173"/>
                </a:lnTo>
                <a:lnTo>
                  <a:pt x="1134" y="173"/>
                </a:lnTo>
                <a:lnTo>
                  <a:pt x="1134" y="173"/>
                </a:lnTo>
                <a:lnTo>
                  <a:pt x="1134" y="173"/>
                </a:lnTo>
                <a:lnTo>
                  <a:pt x="1133" y="173"/>
                </a:lnTo>
                <a:lnTo>
                  <a:pt x="1133" y="173"/>
                </a:lnTo>
                <a:lnTo>
                  <a:pt x="1132" y="173"/>
                </a:lnTo>
                <a:lnTo>
                  <a:pt x="1132" y="174"/>
                </a:lnTo>
                <a:lnTo>
                  <a:pt x="1132" y="174"/>
                </a:lnTo>
                <a:lnTo>
                  <a:pt x="1131" y="173"/>
                </a:lnTo>
                <a:lnTo>
                  <a:pt x="1131" y="173"/>
                </a:lnTo>
                <a:lnTo>
                  <a:pt x="1130" y="173"/>
                </a:lnTo>
                <a:lnTo>
                  <a:pt x="1130" y="173"/>
                </a:lnTo>
                <a:lnTo>
                  <a:pt x="1131" y="173"/>
                </a:lnTo>
                <a:lnTo>
                  <a:pt x="1131" y="173"/>
                </a:lnTo>
                <a:lnTo>
                  <a:pt x="1131" y="172"/>
                </a:lnTo>
                <a:lnTo>
                  <a:pt x="1132" y="172"/>
                </a:lnTo>
                <a:lnTo>
                  <a:pt x="1132" y="172"/>
                </a:lnTo>
                <a:lnTo>
                  <a:pt x="1132" y="171"/>
                </a:lnTo>
                <a:lnTo>
                  <a:pt x="1131" y="171"/>
                </a:lnTo>
                <a:lnTo>
                  <a:pt x="1131" y="171"/>
                </a:lnTo>
                <a:lnTo>
                  <a:pt x="1132" y="171"/>
                </a:lnTo>
                <a:lnTo>
                  <a:pt x="1131" y="171"/>
                </a:lnTo>
                <a:lnTo>
                  <a:pt x="1131" y="170"/>
                </a:lnTo>
                <a:lnTo>
                  <a:pt x="1131" y="170"/>
                </a:lnTo>
                <a:lnTo>
                  <a:pt x="1131" y="170"/>
                </a:lnTo>
                <a:lnTo>
                  <a:pt x="1130" y="170"/>
                </a:lnTo>
                <a:lnTo>
                  <a:pt x="1130" y="169"/>
                </a:lnTo>
                <a:lnTo>
                  <a:pt x="1129" y="170"/>
                </a:lnTo>
                <a:lnTo>
                  <a:pt x="1129" y="169"/>
                </a:lnTo>
                <a:lnTo>
                  <a:pt x="1129" y="169"/>
                </a:lnTo>
                <a:lnTo>
                  <a:pt x="1128" y="169"/>
                </a:lnTo>
                <a:lnTo>
                  <a:pt x="1128" y="169"/>
                </a:lnTo>
                <a:lnTo>
                  <a:pt x="1128" y="169"/>
                </a:lnTo>
                <a:lnTo>
                  <a:pt x="1128" y="169"/>
                </a:lnTo>
                <a:lnTo>
                  <a:pt x="1127" y="169"/>
                </a:lnTo>
                <a:lnTo>
                  <a:pt x="1127" y="168"/>
                </a:lnTo>
                <a:lnTo>
                  <a:pt x="1127" y="168"/>
                </a:lnTo>
                <a:lnTo>
                  <a:pt x="1127" y="167"/>
                </a:lnTo>
                <a:lnTo>
                  <a:pt x="1126" y="167"/>
                </a:lnTo>
                <a:lnTo>
                  <a:pt x="1126" y="167"/>
                </a:lnTo>
                <a:lnTo>
                  <a:pt x="1126" y="166"/>
                </a:lnTo>
                <a:lnTo>
                  <a:pt x="1126" y="166"/>
                </a:lnTo>
                <a:lnTo>
                  <a:pt x="1125" y="166"/>
                </a:lnTo>
                <a:lnTo>
                  <a:pt x="1125" y="166"/>
                </a:lnTo>
                <a:lnTo>
                  <a:pt x="1126" y="165"/>
                </a:lnTo>
                <a:lnTo>
                  <a:pt x="1125" y="165"/>
                </a:lnTo>
                <a:lnTo>
                  <a:pt x="1125" y="165"/>
                </a:lnTo>
                <a:lnTo>
                  <a:pt x="1125" y="165"/>
                </a:lnTo>
                <a:lnTo>
                  <a:pt x="1124" y="164"/>
                </a:lnTo>
                <a:lnTo>
                  <a:pt x="1124" y="164"/>
                </a:lnTo>
                <a:lnTo>
                  <a:pt x="1124" y="163"/>
                </a:lnTo>
                <a:lnTo>
                  <a:pt x="1124" y="163"/>
                </a:lnTo>
                <a:lnTo>
                  <a:pt x="1124" y="163"/>
                </a:lnTo>
                <a:lnTo>
                  <a:pt x="1123" y="163"/>
                </a:lnTo>
                <a:lnTo>
                  <a:pt x="1123" y="163"/>
                </a:lnTo>
                <a:lnTo>
                  <a:pt x="1123" y="163"/>
                </a:lnTo>
                <a:lnTo>
                  <a:pt x="1122" y="163"/>
                </a:lnTo>
                <a:lnTo>
                  <a:pt x="1122" y="163"/>
                </a:lnTo>
                <a:lnTo>
                  <a:pt x="1121" y="163"/>
                </a:lnTo>
                <a:lnTo>
                  <a:pt x="1121" y="164"/>
                </a:lnTo>
                <a:lnTo>
                  <a:pt x="1121" y="164"/>
                </a:lnTo>
                <a:lnTo>
                  <a:pt x="1121" y="164"/>
                </a:lnTo>
                <a:lnTo>
                  <a:pt x="1120" y="164"/>
                </a:lnTo>
                <a:lnTo>
                  <a:pt x="1118" y="164"/>
                </a:lnTo>
                <a:lnTo>
                  <a:pt x="1117" y="164"/>
                </a:lnTo>
                <a:lnTo>
                  <a:pt x="1117" y="164"/>
                </a:lnTo>
                <a:lnTo>
                  <a:pt x="1116" y="164"/>
                </a:lnTo>
                <a:lnTo>
                  <a:pt x="1115" y="165"/>
                </a:lnTo>
                <a:lnTo>
                  <a:pt x="1115" y="165"/>
                </a:lnTo>
                <a:lnTo>
                  <a:pt x="1114" y="165"/>
                </a:lnTo>
                <a:lnTo>
                  <a:pt x="1114" y="165"/>
                </a:lnTo>
                <a:lnTo>
                  <a:pt x="1114" y="165"/>
                </a:lnTo>
                <a:lnTo>
                  <a:pt x="1113" y="165"/>
                </a:lnTo>
                <a:lnTo>
                  <a:pt x="1113" y="164"/>
                </a:lnTo>
                <a:lnTo>
                  <a:pt x="1113" y="164"/>
                </a:lnTo>
                <a:lnTo>
                  <a:pt x="1112" y="164"/>
                </a:lnTo>
                <a:lnTo>
                  <a:pt x="1112" y="164"/>
                </a:lnTo>
                <a:lnTo>
                  <a:pt x="1111" y="164"/>
                </a:lnTo>
                <a:lnTo>
                  <a:pt x="1111" y="164"/>
                </a:lnTo>
                <a:lnTo>
                  <a:pt x="1110" y="164"/>
                </a:lnTo>
                <a:lnTo>
                  <a:pt x="1110" y="165"/>
                </a:lnTo>
                <a:lnTo>
                  <a:pt x="1109" y="165"/>
                </a:lnTo>
                <a:lnTo>
                  <a:pt x="1109" y="164"/>
                </a:lnTo>
                <a:lnTo>
                  <a:pt x="1109" y="164"/>
                </a:lnTo>
                <a:lnTo>
                  <a:pt x="1109" y="164"/>
                </a:lnTo>
                <a:lnTo>
                  <a:pt x="1108" y="164"/>
                </a:lnTo>
                <a:lnTo>
                  <a:pt x="1108" y="164"/>
                </a:lnTo>
                <a:lnTo>
                  <a:pt x="1107" y="164"/>
                </a:lnTo>
                <a:lnTo>
                  <a:pt x="1107" y="164"/>
                </a:lnTo>
                <a:lnTo>
                  <a:pt x="1107" y="164"/>
                </a:lnTo>
                <a:lnTo>
                  <a:pt x="1106" y="164"/>
                </a:lnTo>
                <a:lnTo>
                  <a:pt x="1106" y="164"/>
                </a:lnTo>
                <a:lnTo>
                  <a:pt x="1106" y="163"/>
                </a:lnTo>
                <a:lnTo>
                  <a:pt x="1105" y="163"/>
                </a:lnTo>
                <a:lnTo>
                  <a:pt x="1105" y="163"/>
                </a:lnTo>
                <a:lnTo>
                  <a:pt x="1105" y="163"/>
                </a:lnTo>
                <a:lnTo>
                  <a:pt x="1104" y="163"/>
                </a:lnTo>
                <a:lnTo>
                  <a:pt x="1104" y="163"/>
                </a:lnTo>
                <a:lnTo>
                  <a:pt x="1104" y="162"/>
                </a:lnTo>
                <a:lnTo>
                  <a:pt x="1104" y="161"/>
                </a:lnTo>
                <a:lnTo>
                  <a:pt x="1104" y="161"/>
                </a:lnTo>
                <a:lnTo>
                  <a:pt x="1104" y="160"/>
                </a:lnTo>
                <a:lnTo>
                  <a:pt x="1103" y="160"/>
                </a:lnTo>
                <a:lnTo>
                  <a:pt x="1103" y="159"/>
                </a:lnTo>
                <a:lnTo>
                  <a:pt x="1102" y="159"/>
                </a:lnTo>
                <a:lnTo>
                  <a:pt x="1102" y="159"/>
                </a:lnTo>
                <a:lnTo>
                  <a:pt x="1102" y="159"/>
                </a:lnTo>
                <a:lnTo>
                  <a:pt x="1102" y="159"/>
                </a:lnTo>
                <a:lnTo>
                  <a:pt x="1101" y="158"/>
                </a:lnTo>
                <a:lnTo>
                  <a:pt x="1101" y="158"/>
                </a:lnTo>
                <a:lnTo>
                  <a:pt x="1101" y="158"/>
                </a:lnTo>
                <a:lnTo>
                  <a:pt x="1100" y="158"/>
                </a:lnTo>
                <a:lnTo>
                  <a:pt x="1100" y="158"/>
                </a:lnTo>
                <a:lnTo>
                  <a:pt x="1100" y="159"/>
                </a:lnTo>
                <a:lnTo>
                  <a:pt x="1100" y="159"/>
                </a:lnTo>
                <a:lnTo>
                  <a:pt x="1100" y="159"/>
                </a:lnTo>
                <a:lnTo>
                  <a:pt x="1099" y="159"/>
                </a:lnTo>
                <a:lnTo>
                  <a:pt x="1099" y="160"/>
                </a:lnTo>
                <a:lnTo>
                  <a:pt x="1099" y="160"/>
                </a:lnTo>
                <a:lnTo>
                  <a:pt x="1098" y="160"/>
                </a:lnTo>
                <a:lnTo>
                  <a:pt x="1098" y="160"/>
                </a:lnTo>
                <a:lnTo>
                  <a:pt x="1097" y="159"/>
                </a:lnTo>
                <a:lnTo>
                  <a:pt x="1096" y="159"/>
                </a:lnTo>
                <a:lnTo>
                  <a:pt x="1096" y="159"/>
                </a:lnTo>
                <a:lnTo>
                  <a:pt x="1095" y="159"/>
                </a:lnTo>
                <a:lnTo>
                  <a:pt x="1095" y="160"/>
                </a:lnTo>
                <a:lnTo>
                  <a:pt x="1094" y="160"/>
                </a:lnTo>
                <a:lnTo>
                  <a:pt x="1094" y="161"/>
                </a:lnTo>
                <a:lnTo>
                  <a:pt x="1095" y="162"/>
                </a:lnTo>
                <a:lnTo>
                  <a:pt x="1095" y="162"/>
                </a:lnTo>
                <a:lnTo>
                  <a:pt x="1094" y="162"/>
                </a:lnTo>
                <a:lnTo>
                  <a:pt x="1094" y="163"/>
                </a:lnTo>
                <a:lnTo>
                  <a:pt x="1094" y="163"/>
                </a:lnTo>
                <a:lnTo>
                  <a:pt x="1093" y="162"/>
                </a:lnTo>
                <a:lnTo>
                  <a:pt x="1092" y="162"/>
                </a:lnTo>
                <a:lnTo>
                  <a:pt x="1092" y="163"/>
                </a:lnTo>
                <a:lnTo>
                  <a:pt x="1091" y="163"/>
                </a:lnTo>
                <a:lnTo>
                  <a:pt x="1091" y="163"/>
                </a:lnTo>
                <a:lnTo>
                  <a:pt x="1090" y="163"/>
                </a:lnTo>
                <a:lnTo>
                  <a:pt x="1090" y="163"/>
                </a:lnTo>
                <a:lnTo>
                  <a:pt x="1090" y="163"/>
                </a:lnTo>
                <a:lnTo>
                  <a:pt x="1089" y="162"/>
                </a:lnTo>
                <a:lnTo>
                  <a:pt x="1089" y="162"/>
                </a:lnTo>
                <a:lnTo>
                  <a:pt x="1089" y="162"/>
                </a:lnTo>
                <a:lnTo>
                  <a:pt x="1089" y="161"/>
                </a:lnTo>
                <a:lnTo>
                  <a:pt x="1089" y="161"/>
                </a:lnTo>
                <a:lnTo>
                  <a:pt x="1089" y="160"/>
                </a:lnTo>
                <a:lnTo>
                  <a:pt x="1089" y="160"/>
                </a:lnTo>
                <a:lnTo>
                  <a:pt x="1089" y="160"/>
                </a:lnTo>
                <a:lnTo>
                  <a:pt x="1088" y="160"/>
                </a:lnTo>
                <a:lnTo>
                  <a:pt x="1088" y="160"/>
                </a:lnTo>
                <a:lnTo>
                  <a:pt x="1087" y="160"/>
                </a:lnTo>
                <a:lnTo>
                  <a:pt x="1087" y="160"/>
                </a:lnTo>
                <a:lnTo>
                  <a:pt x="1087" y="159"/>
                </a:lnTo>
                <a:lnTo>
                  <a:pt x="1087" y="159"/>
                </a:lnTo>
                <a:lnTo>
                  <a:pt x="1087" y="159"/>
                </a:lnTo>
                <a:lnTo>
                  <a:pt x="1087" y="159"/>
                </a:lnTo>
                <a:lnTo>
                  <a:pt x="1086" y="159"/>
                </a:lnTo>
                <a:lnTo>
                  <a:pt x="1086" y="159"/>
                </a:lnTo>
                <a:lnTo>
                  <a:pt x="1086" y="158"/>
                </a:lnTo>
                <a:lnTo>
                  <a:pt x="1086" y="158"/>
                </a:lnTo>
                <a:lnTo>
                  <a:pt x="1086" y="157"/>
                </a:lnTo>
                <a:lnTo>
                  <a:pt x="1086" y="157"/>
                </a:lnTo>
                <a:lnTo>
                  <a:pt x="1086" y="157"/>
                </a:lnTo>
                <a:lnTo>
                  <a:pt x="1086" y="156"/>
                </a:lnTo>
                <a:lnTo>
                  <a:pt x="1085" y="156"/>
                </a:lnTo>
                <a:lnTo>
                  <a:pt x="1085" y="156"/>
                </a:lnTo>
                <a:lnTo>
                  <a:pt x="1085" y="156"/>
                </a:lnTo>
                <a:lnTo>
                  <a:pt x="1084" y="154"/>
                </a:lnTo>
                <a:lnTo>
                  <a:pt x="1083" y="154"/>
                </a:lnTo>
                <a:lnTo>
                  <a:pt x="1083" y="154"/>
                </a:lnTo>
                <a:lnTo>
                  <a:pt x="1083" y="155"/>
                </a:lnTo>
                <a:lnTo>
                  <a:pt x="1082" y="155"/>
                </a:lnTo>
                <a:lnTo>
                  <a:pt x="1082" y="155"/>
                </a:lnTo>
                <a:lnTo>
                  <a:pt x="1081" y="155"/>
                </a:lnTo>
                <a:lnTo>
                  <a:pt x="1081" y="154"/>
                </a:lnTo>
                <a:lnTo>
                  <a:pt x="1081" y="154"/>
                </a:lnTo>
                <a:lnTo>
                  <a:pt x="1081" y="154"/>
                </a:lnTo>
                <a:lnTo>
                  <a:pt x="1080" y="154"/>
                </a:lnTo>
                <a:lnTo>
                  <a:pt x="1080" y="153"/>
                </a:lnTo>
                <a:lnTo>
                  <a:pt x="1080" y="153"/>
                </a:lnTo>
                <a:lnTo>
                  <a:pt x="1080" y="153"/>
                </a:lnTo>
                <a:lnTo>
                  <a:pt x="1079" y="153"/>
                </a:lnTo>
                <a:lnTo>
                  <a:pt x="1079" y="153"/>
                </a:lnTo>
                <a:lnTo>
                  <a:pt x="1079" y="153"/>
                </a:lnTo>
                <a:lnTo>
                  <a:pt x="1078" y="153"/>
                </a:lnTo>
                <a:lnTo>
                  <a:pt x="1078" y="152"/>
                </a:lnTo>
                <a:lnTo>
                  <a:pt x="1078" y="152"/>
                </a:lnTo>
                <a:lnTo>
                  <a:pt x="1077" y="152"/>
                </a:lnTo>
                <a:lnTo>
                  <a:pt x="1077" y="152"/>
                </a:lnTo>
                <a:lnTo>
                  <a:pt x="1077" y="152"/>
                </a:lnTo>
                <a:lnTo>
                  <a:pt x="1077" y="151"/>
                </a:lnTo>
                <a:lnTo>
                  <a:pt x="1077" y="151"/>
                </a:lnTo>
                <a:lnTo>
                  <a:pt x="1077" y="150"/>
                </a:lnTo>
                <a:lnTo>
                  <a:pt x="1076" y="150"/>
                </a:lnTo>
                <a:lnTo>
                  <a:pt x="1076" y="149"/>
                </a:lnTo>
                <a:lnTo>
                  <a:pt x="1076" y="149"/>
                </a:lnTo>
                <a:lnTo>
                  <a:pt x="1075" y="149"/>
                </a:lnTo>
                <a:lnTo>
                  <a:pt x="1075" y="149"/>
                </a:lnTo>
                <a:lnTo>
                  <a:pt x="1074" y="149"/>
                </a:lnTo>
                <a:lnTo>
                  <a:pt x="1074" y="149"/>
                </a:lnTo>
                <a:lnTo>
                  <a:pt x="1074" y="149"/>
                </a:lnTo>
                <a:lnTo>
                  <a:pt x="1074" y="150"/>
                </a:lnTo>
                <a:lnTo>
                  <a:pt x="1073" y="150"/>
                </a:lnTo>
                <a:lnTo>
                  <a:pt x="1072" y="150"/>
                </a:lnTo>
                <a:lnTo>
                  <a:pt x="1072" y="150"/>
                </a:lnTo>
                <a:lnTo>
                  <a:pt x="1071" y="150"/>
                </a:lnTo>
                <a:lnTo>
                  <a:pt x="1071" y="151"/>
                </a:lnTo>
                <a:lnTo>
                  <a:pt x="1071" y="151"/>
                </a:lnTo>
                <a:lnTo>
                  <a:pt x="1072" y="151"/>
                </a:lnTo>
                <a:lnTo>
                  <a:pt x="1072" y="152"/>
                </a:lnTo>
                <a:lnTo>
                  <a:pt x="1072" y="152"/>
                </a:lnTo>
                <a:lnTo>
                  <a:pt x="1072" y="152"/>
                </a:lnTo>
                <a:lnTo>
                  <a:pt x="1072" y="153"/>
                </a:lnTo>
                <a:lnTo>
                  <a:pt x="1071" y="153"/>
                </a:lnTo>
                <a:lnTo>
                  <a:pt x="1070" y="153"/>
                </a:lnTo>
                <a:lnTo>
                  <a:pt x="1069" y="153"/>
                </a:lnTo>
                <a:lnTo>
                  <a:pt x="1069" y="154"/>
                </a:lnTo>
                <a:lnTo>
                  <a:pt x="1068" y="153"/>
                </a:lnTo>
                <a:lnTo>
                  <a:pt x="1068" y="153"/>
                </a:lnTo>
                <a:lnTo>
                  <a:pt x="1067" y="153"/>
                </a:lnTo>
                <a:lnTo>
                  <a:pt x="1067" y="153"/>
                </a:lnTo>
                <a:lnTo>
                  <a:pt x="1067" y="152"/>
                </a:lnTo>
                <a:lnTo>
                  <a:pt x="1067" y="151"/>
                </a:lnTo>
                <a:lnTo>
                  <a:pt x="1067" y="150"/>
                </a:lnTo>
                <a:lnTo>
                  <a:pt x="1067" y="150"/>
                </a:lnTo>
                <a:lnTo>
                  <a:pt x="1066" y="150"/>
                </a:lnTo>
                <a:lnTo>
                  <a:pt x="1066" y="149"/>
                </a:lnTo>
                <a:lnTo>
                  <a:pt x="1066" y="149"/>
                </a:lnTo>
                <a:lnTo>
                  <a:pt x="1066" y="148"/>
                </a:lnTo>
                <a:lnTo>
                  <a:pt x="1065" y="148"/>
                </a:lnTo>
                <a:lnTo>
                  <a:pt x="1065" y="148"/>
                </a:lnTo>
                <a:lnTo>
                  <a:pt x="1065" y="148"/>
                </a:lnTo>
                <a:lnTo>
                  <a:pt x="1064" y="148"/>
                </a:lnTo>
                <a:lnTo>
                  <a:pt x="1064" y="147"/>
                </a:lnTo>
                <a:lnTo>
                  <a:pt x="1064" y="147"/>
                </a:lnTo>
                <a:lnTo>
                  <a:pt x="1064" y="147"/>
                </a:lnTo>
                <a:lnTo>
                  <a:pt x="1063" y="147"/>
                </a:lnTo>
                <a:lnTo>
                  <a:pt x="1063" y="147"/>
                </a:lnTo>
                <a:lnTo>
                  <a:pt x="1063" y="147"/>
                </a:lnTo>
                <a:lnTo>
                  <a:pt x="1062" y="147"/>
                </a:lnTo>
                <a:lnTo>
                  <a:pt x="1062" y="148"/>
                </a:lnTo>
                <a:lnTo>
                  <a:pt x="1062" y="149"/>
                </a:lnTo>
                <a:lnTo>
                  <a:pt x="1062" y="149"/>
                </a:lnTo>
                <a:lnTo>
                  <a:pt x="1062" y="149"/>
                </a:lnTo>
                <a:lnTo>
                  <a:pt x="1061" y="150"/>
                </a:lnTo>
                <a:lnTo>
                  <a:pt x="1061" y="150"/>
                </a:lnTo>
                <a:lnTo>
                  <a:pt x="1061" y="151"/>
                </a:lnTo>
                <a:lnTo>
                  <a:pt x="1061" y="151"/>
                </a:lnTo>
                <a:lnTo>
                  <a:pt x="1060" y="150"/>
                </a:lnTo>
                <a:lnTo>
                  <a:pt x="1060" y="151"/>
                </a:lnTo>
                <a:lnTo>
                  <a:pt x="1059" y="151"/>
                </a:lnTo>
                <a:lnTo>
                  <a:pt x="1058" y="151"/>
                </a:lnTo>
                <a:lnTo>
                  <a:pt x="1058" y="152"/>
                </a:lnTo>
                <a:lnTo>
                  <a:pt x="1057" y="152"/>
                </a:lnTo>
                <a:lnTo>
                  <a:pt x="1057" y="152"/>
                </a:lnTo>
                <a:lnTo>
                  <a:pt x="1056" y="152"/>
                </a:lnTo>
                <a:lnTo>
                  <a:pt x="1056" y="151"/>
                </a:lnTo>
                <a:lnTo>
                  <a:pt x="1055" y="151"/>
                </a:lnTo>
                <a:lnTo>
                  <a:pt x="1055" y="152"/>
                </a:lnTo>
                <a:lnTo>
                  <a:pt x="1054" y="152"/>
                </a:lnTo>
                <a:lnTo>
                  <a:pt x="1054" y="151"/>
                </a:lnTo>
                <a:lnTo>
                  <a:pt x="1054" y="151"/>
                </a:lnTo>
                <a:lnTo>
                  <a:pt x="1054" y="151"/>
                </a:lnTo>
                <a:lnTo>
                  <a:pt x="1054" y="150"/>
                </a:lnTo>
                <a:lnTo>
                  <a:pt x="1054" y="150"/>
                </a:lnTo>
                <a:lnTo>
                  <a:pt x="1054" y="149"/>
                </a:lnTo>
                <a:lnTo>
                  <a:pt x="1054" y="148"/>
                </a:lnTo>
                <a:lnTo>
                  <a:pt x="1054" y="148"/>
                </a:lnTo>
                <a:lnTo>
                  <a:pt x="1053" y="148"/>
                </a:lnTo>
                <a:lnTo>
                  <a:pt x="1053" y="148"/>
                </a:lnTo>
                <a:lnTo>
                  <a:pt x="1052" y="148"/>
                </a:lnTo>
                <a:lnTo>
                  <a:pt x="1052" y="148"/>
                </a:lnTo>
                <a:lnTo>
                  <a:pt x="1051" y="148"/>
                </a:lnTo>
                <a:lnTo>
                  <a:pt x="1050" y="148"/>
                </a:lnTo>
                <a:lnTo>
                  <a:pt x="1050" y="148"/>
                </a:lnTo>
                <a:lnTo>
                  <a:pt x="1049" y="148"/>
                </a:lnTo>
                <a:lnTo>
                  <a:pt x="1049" y="147"/>
                </a:lnTo>
                <a:lnTo>
                  <a:pt x="1049" y="147"/>
                </a:lnTo>
                <a:lnTo>
                  <a:pt x="1048" y="147"/>
                </a:lnTo>
                <a:lnTo>
                  <a:pt x="1048" y="148"/>
                </a:lnTo>
                <a:lnTo>
                  <a:pt x="1047" y="148"/>
                </a:lnTo>
                <a:lnTo>
                  <a:pt x="1047" y="149"/>
                </a:lnTo>
                <a:lnTo>
                  <a:pt x="1047" y="150"/>
                </a:lnTo>
                <a:lnTo>
                  <a:pt x="1047" y="150"/>
                </a:lnTo>
                <a:lnTo>
                  <a:pt x="1047" y="151"/>
                </a:lnTo>
                <a:lnTo>
                  <a:pt x="1046" y="152"/>
                </a:lnTo>
                <a:lnTo>
                  <a:pt x="1046" y="152"/>
                </a:lnTo>
                <a:lnTo>
                  <a:pt x="1045" y="152"/>
                </a:lnTo>
                <a:lnTo>
                  <a:pt x="1045" y="153"/>
                </a:lnTo>
                <a:lnTo>
                  <a:pt x="1044" y="153"/>
                </a:lnTo>
                <a:lnTo>
                  <a:pt x="1044" y="153"/>
                </a:lnTo>
                <a:lnTo>
                  <a:pt x="1043" y="154"/>
                </a:lnTo>
                <a:lnTo>
                  <a:pt x="1043" y="154"/>
                </a:lnTo>
                <a:lnTo>
                  <a:pt x="1043" y="153"/>
                </a:lnTo>
                <a:lnTo>
                  <a:pt x="1042" y="153"/>
                </a:lnTo>
                <a:lnTo>
                  <a:pt x="1042" y="153"/>
                </a:lnTo>
                <a:lnTo>
                  <a:pt x="1041" y="153"/>
                </a:lnTo>
                <a:lnTo>
                  <a:pt x="1041" y="154"/>
                </a:lnTo>
                <a:lnTo>
                  <a:pt x="1040" y="154"/>
                </a:lnTo>
                <a:lnTo>
                  <a:pt x="1040" y="155"/>
                </a:lnTo>
                <a:lnTo>
                  <a:pt x="1039" y="155"/>
                </a:lnTo>
                <a:lnTo>
                  <a:pt x="1039" y="155"/>
                </a:lnTo>
                <a:lnTo>
                  <a:pt x="1038" y="154"/>
                </a:lnTo>
                <a:lnTo>
                  <a:pt x="1037" y="154"/>
                </a:lnTo>
                <a:lnTo>
                  <a:pt x="1037" y="154"/>
                </a:lnTo>
                <a:lnTo>
                  <a:pt x="1036" y="154"/>
                </a:lnTo>
                <a:lnTo>
                  <a:pt x="1036" y="155"/>
                </a:lnTo>
                <a:lnTo>
                  <a:pt x="1036" y="155"/>
                </a:lnTo>
                <a:lnTo>
                  <a:pt x="1035" y="156"/>
                </a:lnTo>
                <a:lnTo>
                  <a:pt x="1035" y="156"/>
                </a:lnTo>
                <a:lnTo>
                  <a:pt x="1034" y="157"/>
                </a:lnTo>
                <a:lnTo>
                  <a:pt x="1034" y="157"/>
                </a:lnTo>
                <a:lnTo>
                  <a:pt x="1033" y="157"/>
                </a:lnTo>
                <a:lnTo>
                  <a:pt x="1033" y="157"/>
                </a:lnTo>
                <a:lnTo>
                  <a:pt x="1033" y="157"/>
                </a:lnTo>
                <a:lnTo>
                  <a:pt x="1032" y="157"/>
                </a:lnTo>
                <a:lnTo>
                  <a:pt x="1032" y="157"/>
                </a:lnTo>
                <a:lnTo>
                  <a:pt x="1031" y="157"/>
                </a:lnTo>
                <a:lnTo>
                  <a:pt x="1031" y="158"/>
                </a:lnTo>
                <a:lnTo>
                  <a:pt x="1031" y="159"/>
                </a:lnTo>
                <a:lnTo>
                  <a:pt x="1031" y="159"/>
                </a:lnTo>
                <a:lnTo>
                  <a:pt x="1031" y="159"/>
                </a:lnTo>
                <a:lnTo>
                  <a:pt x="1030" y="159"/>
                </a:lnTo>
                <a:lnTo>
                  <a:pt x="1030" y="160"/>
                </a:lnTo>
                <a:lnTo>
                  <a:pt x="1030" y="159"/>
                </a:lnTo>
                <a:lnTo>
                  <a:pt x="1029" y="159"/>
                </a:lnTo>
                <a:lnTo>
                  <a:pt x="1029" y="159"/>
                </a:lnTo>
                <a:lnTo>
                  <a:pt x="1028" y="159"/>
                </a:lnTo>
                <a:lnTo>
                  <a:pt x="1027" y="159"/>
                </a:lnTo>
                <a:lnTo>
                  <a:pt x="1027" y="159"/>
                </a:lnTo>
                <a:lnTo>
                  <a:pt x="1026" y="159"/>
                </a:lnTo>
                <a:lnTo>
                  <a:pt x="1026" y="158"/>
                </a:lnTo>
                <a:lnTo>
                  <a:pt x="1025" y="158"/>
                </a:lnTo>
                <a:lnTo>
                  <a:pt x="1024" y="158"/>
                </a:lnTo>
                <a:lnTo>
                  <a:pt x="1023" y="157"/>
                </a:lnTo>
                <a:lnTo>
                  <a:pt x="1023" y="156"/>
                </a:lnTo>
                <a:lnTo>
                  <a:pt x="1022" y="156"/>
                </a:lnTo>
                <a:lnTo>
                  <a:pt x="1022" y="156"/>
                </a:lnTo>
                <a:lnTo>
                  <a:pt x="1021" y="156"/>
                </a:lnTo>
                <a:lnTo>
                  <a:pt x="1020" y="156"/>
                </a:lnTo>
                <a:lnTo>
                  <a:pt x="1020" y="156"/>
                </a:lnTo>
                <a:lnTo>
                  <a:pt x="1019" y="156"/>
                </a:lnTo>
                <a:lnTo>
                  <a:pt x="1019" y="157"/>
                </a:lnTo>
                <a:lnTo>
                  <a:pt x="1019" y="157"/>
                </a:lnTo>
                <a:lnTo>
                  <a:pt x="1018" y="157"/>
                </a:lnTo>
                <a:lnTo>
                  <a:pt x="1018" y="157"/>
                </a:lnTo>
                <a:lnTo>
                  <a:pt x="1017" y="157"/>
                </a:lnTo>
                <a:lnTo>
                  <a:pt x="1016" y="157"/>
                </a:lnTo>
                <a:lnTo>
                  <a:pt x="1016" y="157"/>
                </a:lnTo>
                <a:lnTo>
                  <a:pt x="1015" y="157"/>
                </a:lnTo>
                <a:lnTo>
                  <a:pt x="1015" y="156"/>
                </a:lnTo>
                <a:lnTo>
                  <a:pt x="1014" y="156"/>
                </a:lnTo>
                <a:lnTo>
                  <a:pt x="1014" y="156"/>
                </a:lnTo>
                <a:lnTo>
                  <a:pt x="1013" y="156"/>
                </a:lnTo>
                <a:lnTo>
                  <a:pt x="1013" y="157"/>
                </a:lnTo>
                <a:lnTo>
                  <a:pt x="1012" y="157"/>
                </a:lnTo>
                <a:lnTo>
                  <a:pt x="1012" y="157"/>
                </a:lnTo>
                <a:lnTo>
                  <a:pt x="1011" y="157"/>
                </a:lnTo>
                <a:lnTo>
                  <a:pt x="1011" y="157"/>
                </a:lnTo>
                <a:lnTo>
                  <a:pt x="1010" y="157"/>
                </a:lnTo>
                <a:lnTo>
                  <a:pt x="1010" y="155"/>
                </a:lnTo>
                <a:lnTo>
                  <a:pt x="1010" y="154"/>
                </a:lnTo>
                <a:lnTo>
                  <a:pt x="1010" y="153"/>
                </a:lnTo>
                <a:lnTo>
                  <a:pt x="1009" y="146"/>
                </a:lnTo>
                <a:lnTo>
                  <a:pt x="1008" y="142"/>
                </a:lnTo>
                <a:lnTo>
                  <a:pt x="1008" y="137"/>
                </a:lnTo>
                <a:lnTo>
                  <a:pt x="1008" y="133"/>
                </a:lnTo>
                <a:lnTo>
                  <a:pt x="1008" y="133"/>
                </a:lnTo>
                <a:lnTo>
                  <a:pt x="1008" y="132"/>
                </a:lnTo>
                <a:lnTo>
                  <a:pt x="1007" y="132"/>
                </a:lnTo>
                <a:lnTo>
                  <a:pt x="1007" y="131"/>
                </a:lnTo>
                <a:lnTo>
                  <a:pt x="1007" y="131"/>
                </a:lnTo>
                <a:lnTo>
                  <a:pt x="1005" y="130"/>
                </a:lnTo>
                <a:lnTo>
                  <a:pt x="1005" y="129"/>
                </a:lnTo>
                <a:lnTo>
                  <a:pt x="1005" y="129"/>
                </a:lnTo>
                <a:lnTo>
                  <a:pt x="1004" y="129"/>
                </a:lnTo>
                <a:lnTo>
                  <a:pt x="1004" y="128"/>
                </a:lnTo>
                <a:lnTo>
                  <a:pt x="1004" y="128"/>
                </a:lnTo>
                <a:lnTo>
                  <a:pt x="1003" y="127"/>
                </a:lnTo>
                <a:lnTo>
                  <a:pt x="1002" y="126"/>
                </a:lnTo>
                <a:lnTo>
                  <a:pt x="1001" y="125"/>
                </a:lnTo>
                <a:lnTo>
                  <a:pt x="999" y="124"/>
                </a:lnTo>
                <a:lnTo>
                  <a:pt x="999" y="124"/>
                </a:lnTo>
                <a:lnTo>
                  <a:pt x="997" y="123"/>
                </a:lnTo>
                <a:lnTo>
                  <a:pt x="997" y="122"/>
                </a:lnTo>
                <a:lnTo>
                  <a:pt x="996" y="122"/>
                </a:lnTo>
                <a:lnTo>
                  <a:pt x="993" y="119"/>
                </a:lnTo>
                <a:lnTo>
                  <a:pt x="993" y="118"/>
                </a:lnTo>
                <a:lnTo>
                  <a:pt x="990" y="116"/>
                </a:lnTo>
                <a:lnTo>
                  <a:pt x="977" y="104"/>
                </a:lnTo>
                <a:lnTo>
                  <a:pt x="972" y="100"/>
                </a:lnTo>
                <a:lnTo>
                  <a:pt x="965" y="94"/>
                </a:lnTo>
                <a:lnTo>
                  <a:pt x="963" y="91"/>
                </a:lnTo>
                <a:lnTo>
                  <a:pt x="962" y="91"/>
                </a:lnTo>
                <a:lnTo>
                  <a:pt x="962" y="90"/>
                </a:lnTo>
                <a:lnTo>
                  <a:pt x="961" y="90"/>
                </a:lnTo>
                <a:lnTo>
                  <a:pt x="961" y="90"/>
                </a:lnTo>
                <a:lnTo>
                  <a:pt x="960" y="91"/>
                </a:lnTo>
                <a:lnTo>
                  <a:pt x="958" y="91"/>
                </a:lnTo>
                <a:lnTo>
                  <a:pt x="957" y="91"/>
                </a:lnTo>
                <a:lnTo>
                  <a:pt x="957" y="91"/>
                </a:lnTo>
                <a:lnTo>
                  <a:pt x="956" y="92"/>
                </a:lnTo>
                <a:lnTo>
                  <a:pt x="956" y="92"/>
                </a:lnTo>
                <a:lnTo>
                  <a:pt x="955" y="92"/>
                </a:lnTo>
                <a:lnTo>
                  <a:pt x="954" y="91"/>
                </a:lnTo>
                <a:lnTo>
                  <a:pt x="954" y="91"/>
                </a:lnTo>
                <a:lnTo>
                  <a:pt x="954" y="92"/>
                </a:lnTo>
                <a:lnTo>
                  <a:pt x="953" y="92"/>
                </a:lnTo>
                <a:lnTo>
                  <a:pt x="953" y="93"/>
                </a:lnTo>
                <a:lnTo>
                  <a:pt x="953" y="93"/>
                </a:lnTo>
                <a:lnTo>
                  <a:pt x="953" y="93"/>
                </a:lnTo>
                <a:lnTo>
                  <a:pt x="953" y="94"/>
                </a:lnTo>
                <a:lnTo>
                  <a:pt x="952" y="94"/>
                </a:lnTo>
                <a:lnTo>
                  <a:pt x="952" y="95"/>
                </a:lnTo>
                <a:lnTo>
                  <a:pt x="951" y="95"/>
                </a:lnTo>
                <a:lnTo>
                  <a:pt x="950" y="95"/>
                </a:lnTo>
                <a:lnTo>
                  <a:pt x="950" y="96"/>
                </a:lnTo>
                <a:lnTo>
                  <a:pt x="950" y="96"/>
                </a:lnTo>
                <a:lnTo>
                  <a:pt x="949" y="96"/>
                </a:lnTo>
                <a:lnTo>
                  <a:pt x="949" y="96"/>
                </a:lnTo>
                <a:lnTo>
                  <a:pt x="948" y="96"/>
                </a:lnTo>
                <a:lnTo>
                  <a:pt x="948" y="98"/>
                </a:lnTo>
                <a:lnTo>
                  <a:pt x="947" y="98"/>
                </a:lnTo>
                <a:lnTo>
                  <a:pt x="947" y="98"/>
                </a:lnTo>
                <a:lnTo>
                  <a:pt x="946" y="98"/>
                </a:lnTo>
                <a:lnTo>
                  <a:pt x="945" y="98"/>
                </a:lnTo>
                <a:lnTo>
                  <a:pt x="945" y="98"/>
                </a:lnTo>
                <a:lnTo>
                  <a:pt x="944" y="97"/>
                </a:lnTo>
                <a:lnTo>
                  <a:pt x="944" y="97"/>
                </a:lnTo>
                <a:lnTo>
                  <a:pt x="943" y="97"/>
                </a:lnTo>
                <a:lnTo>
                  <a:pt x="942" y="97"/>
                </a:lnTo>
                <a:lnTo>
                  <a:pt x="942" y="97"/>
                </a:lnTo>
                <a:lnTo>
                  <a:pt x="942" y="97"/>
                </a:lnTo>
                <a:lnTo>
                  <a:pt x="941" y="96"/>
                </a:lnTo>
                <a:lnTo>
                  <a:pt x="941" y="96"/>
                </a:lnTo>
                <a:lnTo>
                  <a:pt x="941" y="96"/>
                </a:lnTo>
                <a:lnTo>
                  <a:pt x="940" y="96"/>
                </a:lnTo>
                <a:lnTo>
                  <a:pt x="939" y="96"/>
                </a:lnTo>
                <a:lnTo>
                  <a:pt x="939" y="97"/>
                </a:lnTo>
                <a:lnTo>
                  <a:pt x="938" y="97"/>
                </a:lnTo>
                <a:lnTo>
                  <a:pt x="937" y="97"/>
                </a:lnTo>
                <a:lnTo>
                  <a:pt x="936" y="97"/>
                </a:lnTo>
                <a:lnTo>
                  <a:pt x="936" y="97"/>
                </a:lnTo>
                <a:lnTo>
                  <a:pt x="935" y="97"/>
                </a:lnTo>
                <a:lnTo>
                  <a:pt x="934" y="97"/>
                </a:lnTo>
                <a:lnTo>
                  <a:pt x="934" y="97"/>
                </a:lnTo>
                <a:lnTo>
                  <a:pt x="933" y="98"/>
                </a:lnTo>
                <a:lnTo>
                  <a:pt x="933" y="98"/>
                </a:lnTo>
                <a:lnTo>
                  <a:pt x="932" y="99"/>
                </a:lnTo>
                <a:lnTo>
                  <a:pt x="932" y="99"/>
                </a:lnTo>
                <a:lnTo>
                  <a:pt x="931" y="99"/>
                </a:lnTo>
                <a:lnTo>
                  <a:pt x="931" y="99"/>
                </a:lnTo>
                <a:lnTo>
                  <a:pt x="930" y="97"/>
                </a:lnTo>
                <a:lnTo>
                  <a:pt x="930" y="97"/>
                </a:lnTo>
                <a:lnTo>
                  <a:pt x="930" y="97"/>
                </a:lnTo>
                <a:lnTo>
                  <a:pt x="929" y="97"/>
                </a:lnTo>
                <a:lnTo>
                  <a:pt x="929" y="96"/>
                </a:lnTo>
                <a:lnTo>
                  <a:pt x="929" y="95"/>
                </a:lnTo>
                <a:lnTo>
                  <a:pt x="928" y="94"/>
                </a:lnTo>
                <a:lnTo>
                  <a:pt x="928" y="93"/>
                </a:lnTo>
                <a:lnTo>
                  <a:pt x="927" y="93"/>
                </a:lnTo>
                <a:lnTo>
                  <a:pt x="927" y="93"/>
                </a:lnTo>
                <a:lnTo>
                  <a:pt x="926" y="93"/>
                </a:lnTo>
                <a:lnTo>
                  <a:pt x="926" y="93"/>
                </a:lnTo>
                <a:lnTo>
                  <a:pt x="925" y="92"/>
                </a:lnTo>
                <a:lnTo>
                  <a:pt x="925" y="92"/>
                </a:lnTo>
                <a:lnTo>
                  <a:pt x="925" y="91"/>
                </a:lnTo>
                <a:lnTo>
                  <a:pt x="925" y="91"/>
                </a:lnTo>
                <a:lnTo>
                  <a:pt x="925" y="90"/>
                </a:lnTo>
                <a:lnTo>
                  <a:pt x="924" y="90"/>
                </a:lnTo>
                <a:lnTo>
                  <a:pt x="924" y="90"/>
                </a:lnTo>
                <a:lnTo>
                  <a:pt x="923" y="90"/>
                </a:lnTo>
                <a:lnTo>
                  <a:pt x="923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90"/>
                </a:lnTo>
                <a:lnTo>
                  <a:pt x="921" y="90"/>
                </a:lnTo>
                <a:lnTo>
                  <a:pt x="921" y="91"/>
                </a:lnTo>
                <a:lnTo>
                  <a:pt x="920" y="90"/>
                </a:lnTo>
                <a:lnTo>
                  <a:pt x="920" y="90"/>
                </a:lnTo>
                <a:lnTo>
                  <a:pt x="919" y="90"/>
                </a:lnTo>
                <a:lnTo>
                  <a:pt x="919" y="91"/>
                </a:lnTo>
                <a:lnTo>
                  <a:pt x="918" y="91"/>
                </a:lnTo>
                <a:lnTo>
                  <a:pt x="917" y="90"/>
                </a:lnTo>
                <a:lnTo>
                  <a:pt x="917" y="90"/>
                </a:lnTo>
                <a:lnTo>
                  <a:pt x="917" y="91"/>
                </a:lnTo>
                <a:lnTo>
                  <a:pt x="916" y="91"/>
                </a:lnTo>
                <a:lnTo>
                  <a:pt x="915" y="91"/>
                </a:lnTo>
                <a:lnTo>
                  <a:pt x="914" y="91"/>
                </a:lnTo>
                <a:lnTo>
                  <a:pt x="914" y="92"/>
                </a:lnTo>
                <a:lnTo>
                  <a:pt x="913" y="92"/>
                </a:lnTo>
                <a:lnTo>
                  <a:pt x="913" y="93"/>
                </a:lnTo>
                <a:lnTo>
                  <a:pt x="912" y="91"/>
                </a:lnTo>
                <a:lnTo>
                  <a:pt x="912" y="91"/>
                </a:lnTo>
                <a:lnTo>
                  <a:pt x="912" y="91"/>
                </a:lnTo>
                <a:lnTo>
                  <a:pt x="911" y="92"/>
                </a:lnTo>
                <a:lnTo>
                  <a:pt x="911" y="91"/>
                </a:lnTo>
                <a:lnTo>
                  <a:pt x="911" y="91"/>
                </a:lnTo>
                <a:lnTo>
                  <a:pt x="910" y="91"/>
                </a:lnTo>
                <a:lnTo>
                  <a:pt x="910" y="91"/>
                </a:lnTo>
                <a:lnTo>
                  <a:pt x="910" y="91"/>
                </a:lnTo>
                <a:lnTo>
                  <a:pt x="909" y="91"/>
                </a:lnTo>
                <a:lnTo>
                  <a:pt x="908" y="91"/>
                </a:lnTo>
                <a:lnTo>
                  <a:pt x="908" y="90"/>
                </a:lnTo>
                <a:lnTo>
                  <a:pt x="907" y="89"/>
                </a:lnTo>
                <a:lnTo>
                  <a:pt x="906" y="88"/>
                </a:lnTo>
                <a:lnTo>
                  <a:pt x="906" y="88"/>
                </a:lnTo>
                <a:lnTo>
                  <a:pt x="905" y="88"/>
                </a:lnTo>
                <a:lnTo>
                  <a:pt x="905" y="88"/>
                </a:lnTo>
                <a:lnTo>
                  <a:pt x="905" y="89"/>
                </a:lnTo>
                <a:lnTo>
                  <a:pt x="904" y="90"/>
                </a:lnTo>
                <a:lnTo>
                  <a:pt x="904" y="90"/>
                </a:lnTo>
                <a:lnTo>
                  <a:pt x="903" y="90"/>
                </a:lnTo>
                <a:lnTo>
                  <a:pt x="903" y="89"/>
                </a:lnTo>
                <a:lnTo>
                  <a:pt x="903" y="89"/>
                </a:lnTo>
                <a:lnTo>
                  <a:pt x="902" y="88"/>
                </a:lnTo>
                <a:lnTo>
                  <a:pt x="902" y="87"/>
                </a:lnTo>
                <a:lnTo>
                  <a:pt x="902" y="87"/>
                </a:lnTo>
                <a:lnTo>
                  <a:pt x="901" y="87"/>
                </a:lnTo>
                <a:lnTo>
                  <a:pt x="900" y="88"/>
                </a:lnTo>
                <a:lnTo>
                  <a:pt x="899" y="88"/>
                </a:lnTo>
                <a:lnTo>
                  <a:pt x="899" y="88"/>
                </a:lnTo>
                <a:lnTo>
                  <a:pt x="898" y="87"/>
                </a:lnTo>
                <a:lnTo>
                  <a:pt x="897" y="86"/>
                </a:lnTo>
                <a:lnTo>
                  <a:pt x="896" y="86"/>
                </a:lnTo>
                <a:lnTo>
                  <a:pt x="895" y="86"/>
                </a:lnTo>
                <a:lnTo>
                  <a:pt x="894" y="86"/>
                </a:lnTo>
                <a:lnTo>
                  <a:pt x="894" y="85"/>
                </a:lnTo>
                <a:lnTo>
                  <a:pt x="894" y="85"/>
                </a:lnTo>
                <a:lnTo>
                  <a:pt x="894" y="84"/>
                </a:lnTo>
                <a:lnTo>
                  <a:pt x="894" y="83"/>
                </a:lnTo>
                <a:lnTo>
                  <a:pt x="895" y="83"/>
                </a:lnTo>
                <a:lnTo>
                  <a:pt x="895" y="82"/>
                </a:lnTo>
                <a:lnTo>
                  <a:pt x="895" y="82"/>
                </a:lnTo>
                <a:lnTo>
                  <a:pt x="894" y="82"/>
                </a:lnTo>
                <a:lnTo>
                  <a:pt x="893" y="82"/>
                </a:lnTo>
                <a:lnTo>
                  <a:pt x="891" y="81"/>
                </a:lnTo>
                <a:lnTo>
                  <a:pt x="891" y="81"/>
                </a:lnTo>
                <a:lnTo>
                  <a:pt x="891" y="81"/>
                </a:lnTo>
                <a:lnTo>
                  <a:pt x="890" y="79"/>
                </a:lnTo>
                <a:lnTo>
                  <a:pt x="889" y="79"/>
                </a:lnTo>
                <a:lnTo>
                  <a:pt x="889" y="79"/>
                </a:lnTo>
                <a:lnTo>
                  <a:pt x="889" y="79"/>
                </a:lnTo>
                <a:lnTo>
                  <a:pt x="888" y="78"/>
                </a:lnTo>
                <a:lnTo>
                  <a:pt x="887" y="78"/>
                </a:lnTo>
                <a:lnTo>
                  <a:pt x="887" y="78"/>
                </a:lnTo>
                <a:lnTo>
                  <a:pt x="887" y="78"/>
                </a:lnTo>
                <a:lnTo>
                  <a:pt x="886" y="78"/>
                </a:lnTo>
                <a:lnTo>
                  <a:pt x="886" y="78"/>
                </a:lnTo>
                <a:lnTo>
                  <a:pt x="886" y="77"/>
                </a:lnTo>
                <a:lnTo>
                  <a:pt x="885" y="77"/>
                </a:lnTo>
                <a:lnTo>
                  <a:pt x="885" y="77"/>
                </a:lnTo>
                <a:lnTo>
                  <a:pt x="885" y="77"/>
                </a:lnTo>
                <a:lnTo>
                  <a:pt x="885" y="76"/>
                </a:lnTo>
                <a:lnTo>
                  <a:pt x="884" y="76"/>
                </a:lnTo>
                <a:lnTo>
                  <a:pt x="884" y="76"/>
                </a:lnTo>
                <a:lnTo>
                  <a:pt x="883" y="75"/>
                </a:lnTo>
                <a:lnTo>
                  <a:pt x="882" y="75"/>
                </a:lnTo>
                <a:lnTo>
                  <a:pt x="882" y="76"/>
                </a:lnTo>
                <a:lnTo>
                  <a:pt x="882" y="75"/>
                </a:lnTo>
                <a:lnTo>
                  <a:pt x="882" y="75"/>
                </a:lnTo>
                <a:lnTo>
                  <a:pt x="882" y="75"/>
                </a:lnTo>
                <a:lnTo>
                  <a:pt x="882" y="74"/>
                </a:lnTo>
                <a:lnTo>
                  <a:pt x="881" y="74"/>
                </a:lnTo>
                <a:lnTo>
                  <a:pt x="881" y="73"/>
                </a:lnTo>
                <a:lnTo>
                  <a:pt x="881" y="73"/>
                </a:lnTo>
                <a:lnTo>
                  <a:pt x="880" y="73"/>
                </a:lnTo>
                <a:lnTo>
                  <a:pt x="880" y="73"/>
                </a:lnTo>
                <a:lnTo>
                  <a:pt x="880" y="72"/>
                </a:lnTo>
                <a:lnTo>
                  <a:pt x="879" y="72"/>
                </a:lnTo>
                <a:lnTo>
                  <a:pt x="878" y="72"/>
                </a:lnTo>
                <a:lnTo>
                  <a:pt x="878" y="72"/>
                </a:lnTo>
                <a:lnTo>
                  <a:pt x="878" y="72"/>
                </a:lnTo>
                <a:lnTo>
                  <a:pt x="877" y="73"/>
                </a:lnTo>
                <a:lnTo>
                  <a:pt x="877" y="73"/>
                </a:lnTo>
                <a:lnTo>
                  <a:pt x="877" y="73"/>
                </a:lnTo>
                <a:lnTo>
                  <a:pt x="876" y="73"/>
                </a:lnTo>
                <a:lnTo>
                  <a:pt x="876" y="73"/>
                </a:lnTo>
                <a:lnTo>
                  <a:pt x="876" y="74"/>
                </a:lnTo>
                <a:lnTo>
                  <a:pt x="875" y="74"/>
                </a:lnTo>
                <a:lnTo>
                  <a:pt x="875" y="73"/>
                </a:lnTo>
                <a:lnTo>
                  <a:pt x="875" y="73"/>
                </a:lnTo>
                <a:lnTo>
                  <a:pt x="874" y="73"/>
                </a:lnTo>
                <a:lnTo>
                  <a:pt x="874" y="73"/>
                </a:lnTo>
                <a:lnTo>
                  <a:pt x="873" y="72"/>
                </a:lnTo>
                <a:lnTo>
                  <a:pt x="873" y="72"/>
                </a:lnTo>
                <a:lnTo>
                  <a:pt x="873" y="72"/>
                </a:lnTo>
                <a:lnTo>
                  <a:pt x="872" y="72"/>
                </a:lnTo>
                <a:lnTo>
                  <a:pt x="872" y="71"/>
                </a:lnTo>
                <a:lnTo>
                  <a:pt x="872" y="71"/>
                </a:lnTo>
                <a:lnTo>
                  <a:pt x="872" y="71"/>
                </a:lnTo>
                <a:lnTo>
                  <a:pt x="872" y="70"/>
                </a:lnTo>
                <a:lnTo>
                  <a:pt x="872" y="70"/>
                </a:lnTo>
                <a:lnTo>
                  <a:pt x="872" y="71"/>
                </a:lnTo>
                <a:lnTo>
                  <a:pt x="871" y="70"/>
                </a:lnTo>
                <a:lnTo>
                  <a:pt x="871" y="70"/>
                </a:lnTo>
                <a:lnTo>
                  <a:pt x="870" y="69"/>
                </a:lnTo>
                <a:lnTo>
                  <a:pt x="870" y="70"/>
                </a:lnTo>
                <a:lnTo>
                  <a:pt x="869" y="69"/>
                </a:lnTo>
                <a:lnTo>
                  <a:pt x="869" y="69"/>
                </a:lnTo>
                <a:lnTo>
                  <a:pt x="868" y="69"/>
                </a:lnTo>
                <a:lnTo>
                  <a:pt x="868" y="68"/>
                </a:lnTo>
                <a:lnTo>
                  <a:pt x="868" y="68"/>
                </a:lnTo>
                <a:lnTo>
                  <a:pt x="868" y="68"/>
                </a:lnTo>
                <a:lnTo>
                  <a:pt x="867" y="68"/>
                </a:lnTo>
                <a:lnTo>
                  <a:pt x="867" y="67"/>
                </a:lnTo>
                <a:lnTo>
                  <a:pt x="867" y="67"/>
                </a:lnTo>
                <a:lnTo>
                  <a:pt x="866" y="67"/>
                </a:lnTo>
                <a:lnTo>
                  <a:pt x="866" y="68"/>
                </a:lnTo>
                <a:lnTo>
                  <a:pt x="866" y="68"/>
                </a:lnTo>
                <a:lnTo>
                  <a:pt x="865" y="68"/>
                </a:lnTo>
                <a:lnTo>
                  <a:pt x="865" y="67"/>
                </a:lnTo>
                <a:lnTo>
                  <a:pt x="865" y="67"/>
                </a:lnTo>
                <a:lnTo>
                  <a:pt x="864" y="67"/>
                </a:lnTo>
                <a:lnTo>
                  <a:pt x="864" y="67"/>
                </a:lnTo>
                <a:lnTo>
                  <a:pt x="863" y="66"/>
                </a:lnTo>
                <a:lnTo>
                  <a:pt x="863" y="66"/>
                </a:lnTo>
                <a:lnTo>
                  <a:pt x="863" y="66"/>
                </a:lnTo>
                <a:lnTo>
                  <a:pt x="862" y="65"/>
                </a:lnTo>
                <a:lnTo>
                  <a:pt x="862" y="65"/>
                </a:lnTo>
                <a:lnTo>
                  <a:pt x="862" y="64"/>
                </a:lnTo>
                <a:lnTo>
                  <a:pt x="862" y="64"/>
                </a:lnTo>
                <a:lnTo>
                  <a:pt x="862" y="63"/>
                </a:lnTo>
                <a:lnTo>
                  <a:pt x="862" y="63"/>
                </a:lnTo>
                <a:lnTo>
                  <a:pt x="861" y="63"/>
                </a:lnTo>
                <a:lnTo>
                  <a:pt x="861" y="63"/>
                </a:lnTo>
                <a:lnTo>
                  <a:pt x="860" y="63"/>
                </a:lnTo>
                <a:lnTo>
                  <a:pt x="860" y="63"/>
                </a:lnTo>
                <a:lnTo>
                  <a:pt x="859" y="63"/>
                </a:lnTo>
                <a:lnTo>
                  <a:pt x="859" y="63"/>
                </a:lnTo>
                <a:lnTo>
                  <a:pt x="858" y="63"/>
                </a:lnTo>
                <a:lnTo>
                  <a:pt x="858" y="63"/>
                </a:lnTo>
                <a:lnTo>
                  <a:pt x="857" y="62"/>
                </a:lnTo>
                <a:lnTo>
                  <a:pt x="857" y="62"/>
                </a:lnTo>
                <a:lnTo>
                  <a:pt x="857" y="62"/>
                </a:lnTo>
                <a:lnTo>
                  <a:pt x="856" y="61"/>
                </a:lnTo>
                <a:lnTo>
                  <a:pt x="856" y="61"/>
                </a:lnTo>
                <a:lnTo>
                  <a:pt x="855" y="61"/>
                </a:lnTo>
                <a:lnTo>
                  <a:pt x="855" y="60"/>
                </a:lnTo>
                <a:lnTo>
                  <a:pt x="854" y="60"/>
                </a:lnTo>
                <a:lnTo>
                  <a:pt x="854" y="60"/>
                </a:lnTo>
                <a:lnTo>
                  <a:pt x="853" y="59"/>
                </a:lnTo>
                <a:lnTo>
                  <a:pt x="853" y="59"/>
                </a:lnTo>
                <a:lnTo>
                  <a:pt x="853" y="58"/>
                </a:lnTo>
                <a:lnTo>
                  <a:pt x="853" y="58"/>
                </a:lnTo>
                <a:lnTo>
                  <a:pt x="852" y="58"/>
                </a:lnTo>
                <a:lnTo>
                  <a:pt x="852" y="58"/>
                </a:lnTo>
                <a:lnTo>
                  <a:pt x="852" y="58"/>
                </a:lnTo>
                <a:lnTo>
                  <a:pt x="852" y="57"/>
                </a:lnTo>
                <a:lnTo>
                  <a:pt x="851" y="56"/>
                </a:lnTo>
                <a:lnTo>
                  <a:pt x="851" y="56"/>
                </a:lnTo>
                <a:lnTo>
                  <a:pt x="850" y="56"/>
                </a:lnTo>
                <a:lnTo>
                  <a:pt x="850" y="56"/>
                </a:lnTo>
                <a:lnTo>
                  <a:pt x="850" y="56"/>
                </a:lnTo>
                <a:lnTo>
                  <a:pt x="850" y="55"/>
                </a:lnTo>
                <a:lnTo>
                  <a:pt x="850" y="55"/>
                </a:lnTo>
                <a:lnTo>
                  <a:pt x="849" y="55"/>
                </a:lnTo>
                <a:lnTo>
                  <a:pt x="849" y="56"/>
                </a:lnTo>
                <a:lnTo>
                  <a:pt x="849" y="55"/>
                </a:lnTo>
                <a:lnTo>
                  <a:pt x="848" y="55"/>
                </a:lnTo>
                <a:lnTo>
                  <a:pt x="848" y="55"/>
                </a:lnTo>
                <a:lnTo>
                  <a:pt x="848" y="55"/>
                </a:lnTo>
                <a:lnTo>
                  <a:pt x="847" y="54"/>
                </a:lnTo>
                <a:lnTo>
                  <a:pt x="847" y="55"/>
                </a:lnTo>
                <a:lnTo>
                  <a:pt x="846" y="54"/>
                </a:lnTo>
                <a:lnTo>
                  <a:pt x="846" y="54"/>
                </a:lnTo>
                <a:lnTo>
                  <a:pt x="846" y="53"/>
                </a:lnTo>
                <a:lnTo>
                  <a:pt x="845" y="53"/>
                </a:lnTo>
                <a:lnTo>
                  <a:pt x="845" y="53"/>
                </a:lnTo>
                <a:lnTo>
                  <a:pt x="844" y="53"/>
                </a:lnTo>
                <a:lnTo>
                  <a:pt x="844" y="53"/>
                </a:lnTo>
                <a:lnTo>
                  <a:pt x="844" y="52"/>
                </a:lnTo>
                <a:lnTo>
                  <a:pt x="844" y="52"/>
                </a:lnTo>
                <a:lnTo>
                  <a:pt x="844" y="52"/>
                </a:lnTo>
                <a:lnTo>
                  <a:pt x="844" y="51"/>
                </a:lnTo>
                <a:lnTo>
                  <a:pt x="843" y="51"/>
                </a:lnTo>
                <a:lnTo>
                  <a:pt x="843" y="50"/>
                </a:lnTo>
                <a:lnTo>
                  <a:pt x="843" y="50"/>
                </a:lnTo>
                <a:lnTo>
                  <a:pt x="843" y="49"/>
                </a:lnTo>
                <a:lnTo>
                  <a:pt x="842" y="49"/>
                </a:lnTo>
                <a:lnTo>
                  <a:pt x="841" y="49"/>
                </a:lnTo>
                <a:lnTo>
                  <a:pt x="840" y="49"/>
                </a:lnTo>
                <a:lnTo>
                  <a:pt x="840" y="48"/>
                </a:lnTo>
                <a:lnTo>
                  <a:pt x="839" y="48"/>
                </a:lnTo>
                <a:lnTo>
                  <a:pt x="838" y="48"/>
                </a:lnTo>
                <a:lnTo>
                  <a:pt x="838" y="49"/>
                </a:lnTo>
                <a:lnTo>
                  <a:pt x="838" y="48"/>
                </a:lnTo>
                <a:lnTo>
                  <a:pt x="837" y="48"/>
                </a:lnTo>
                <a:lnTo>
                  <a:pt x="837" y="48"/>
                </a:lnTo>
                <a:lnTo>
                  <a:pt x="836" y="48"/>
                </a:lnTo>
                <a:lnTo>
                  <a:pt x="836" y="48"/>
                </a:lnTo>
                <a:lnTo>
                  <a:pt x="835" y="48"/>
                </a:lnTo>
                <a:lnTo>
                  <a:pt x="835" y="48"/>
                </a:lnTo>
                <a:lnTo>
                  <a:pt x="835" y="48"/>
                </a:lnTo>
                <a:lnTo>
                  <a:pt x="834" y="48"/>
                </a:lnTo>
                <a:lnTo>
                  <a:pt x="834" y="48"/>
                </a:lnTo>
                <a:lnTo>
                  <a:pt x="834" y="47"/>
                </a:lnTo>
                <a:lnTo>
                  <a:pt x="834" y="47"/>
                </a:lnTo>
                <a:lnTo>
                  <a:pt x="833" y="47"/>
                </a:lnTo>
                <a:lnTo>
                  <a:pt x="833" y="46"/>
                </a:lnTo>
                <a:lnTo>
                  <a:pt x="832" y="46"/>
                </a:lnTo>
                <a:lnTo>
                  <a:pt x="832" y="47"/>
                </a:lnTo>
                <a:lnTo>
                  <a:pt x="832" y="47"/>
                </a:lnTo>
                <a:lnTo>
                  <a:pt x="832" y="47"/>
                </a:lnTo>
                <a:lnTo>
                  <a:pt x="831" y="47"/>
                </a:lnTo>
                <a:lnTo>
                  <a:pt x="831" y="47"/>
                </a:lnTo>
                <a:lnTo>
                  <a:pt x="831" y="47"/>
                </a:lnTo>
                <a:lnTo>
                  <a:pt x="831" y="47"/>
                </a:lnTo>
                <a:lnTo>
                  <a:pt x="830" y="46"/>
                </a:lnTo>
                <a:lnTo>
                  <a:pt x="830" y="46"/>
                </a:lnTo>
                <a:lnTo>
                  <a:pt x="829" y="46"/>
                </a:lnTo>
                <a:lnTo>
                  <a:pt x="829" y="47"/>
                </a:lnTo>
                <a:lnTo>
                  <a:pt x="829" y="47"/>
                </a:lnTo>
                <a:lnTo>
                  <a:pt x="828" y="47"/>
                </a:lnTo>
                <a:lnTo>
                  <a:pt x="828" y="48"/>
                </a:lnTo>
                <a:lnTo>
                  <a:pt x="828" y="48"/>
                </a:lnTo>
                <a:lnTo>
                  <a:pt x="828" y="48"/>
                </a:lnTo>
                <a:lnTo>
                  <a:pt x="827" y="48"/>
                </a:lnTo>
                <a:lnTo>
                  <a:pt x="827" y="47"/>
                </a:lnTo>
                <a:lnTo>
                  <a:pt x="827" y="47"/>
                </a:lnTo>
                <a:lnTo>
                  <a:pt x="827" y="46"/>
                </a:lnTo>
                <a:lnTo>
                  <a:pt x="826" y="46"/>
                </a:lnTo>
                <a:lnTo>
                  <a:pt x="826" y="45"/>
                </a:lnTo>
                <a:lnTo>
                  <a:pt x="825" y="45"/>
                </a:lnTo>
                <a:lnTo>
                  <a:pt x="825" y="45"/>
                </a:lnTo>
                <a:lnTo>
                  <a:pt x="825" y="46"/>
                </a:lnTo>
                <a:lnTo>
                  <a:pt x="825" y="46"/>
                </a:lnTo>
                <a:lnTo>
                  <a:pt x="824" y="46"/>
                </a:lnTo>
                <a:lnTo>
                  <a:pt x="824" y="45"/>
                </a:lnTo>
                <a:lnTo>
                  <a:pt x="823" y="45"/>
                </a:lnTo>
                <a:lnTo>
                  <a:pt x="823" y="45"/>
                </a:lnTo>
                <a:lnTo>
                  <a:pt x="822" y="45"/>
                </a:lnTo>
                <a:lnTo>
                  <a:pt x="821" y="45"/>
                </a:lnTo>
                <a:lnTo>
                  <a:pt x="821" y="45"/>
                </a:lnTo>
                <a:lnTo>
                  <a:pt x="821" y="45"/>
                </a:lnTo>
                <a:lnTo>
                  <a:pt x="820" y="44"/>
                </a:lnTo>
                <a:lnTo>
                  <a:pt x="820" y="44"/>
                </a:lnTo>
                <a:lnTo>
                  <a:pt x="820" y="44"/>
                </a:lnTo>
                <a:lnTo>
                  <a:pt x="819" y="43"/>
                </a:lnTo>
                <a:lnTo>
                  <a:pt x="818" y="43"/>
                </a:lnTo>
                <a:lnTo>
                  <a:pt x="818" y="44"/>
                </a:lnTo>
                <a:lnTo>
                  <a:pt x="818" y="44"/>
                </a:lnTo>
                <a:lnTo>
                  <a:pt x="817" y="44"/>
                </a:lnTo>
                <a:lnTo>
                  <a:pt x="817" y="44"/>
                </a:lnTo>
                <a:lnTo>
                  <a:pt x="817" y="43"/>
                </a:lnTo>
                <a:lnTo>
                  <a:pt x="816" y="43"/>
                </a:lnTo>
                <a:lnTo>
                  <a:pt x="816" y="43"/>
                </a:lnTo>
                <a:lnTo>
                  <a:pt x="815" y="44"/>
                </a:lnTo>
                <a:lnTo>
                  <a:pt x="815" y="44"/>
                </a:lnTo>
                <a:lnTo>
                  <a:pt x="815" y="44"/>
                </a:lnTo>
                <a:lnTo>
                  <a:pt x="814" y="44"/>
                </a:lnTo>
                <a:lnTo>
                  <a:pt x="814" y="44"/>
                </a:lnTo>
                <a:lnTo>
                  <a:pt x="813" y="44"/>
                </a:lnTo>
                <a:lnTo>
                  <a:pt x="813" y="44"/>
                </a:lnTo>
                <a:lnTo>
                  <a:pt x="812" y="44"/>
                </a:lnTo>
                <a:lnTo>
                  <a:pt x="812" y="44"/>
                </a:lnTo>
                <a:lnTo>
                  <a:pt x="812" y="44"/>
                </a:lnTo>
                <a:lnTo>
                  <a:pt x="812" y="44"/>
                </a:lnTo>
                <a:lnTo>
                  <a:pt x="811" y="44"/>
                </a:lnTo>
                <a:lnTo>
                  <a:pt x="811" y="44"/>
                </a:lnTo>
                <a:lnTo>
                  <a:pt x="810" y="44"/>
                </a:lnTo>
                <a:lnTo>
                  <a:pt x="810" y="44"/>
                </a:lnTo>
                <a:lnTo>
                  <a:pt x="810" y="45"/>
                </a:lnTo>
                <a:lnTo>
                  <a:pt x="809" y="45"/>
                </a:lnTo>
                <a:lnTo>
                  <a:pt x="809" y="45"/>
                </a:lnTo>
                <a:lnTo>
                  <a:pt x="808" y="45"/>
                </a:lnTo>
                <a:lnTo>
                  <a:pt x="808" y="45"/>
                </a:lnTo>
                <a:lnTo>
                  <a:pt x="807" y="45"/>
                </a:lnTo>
                <a:lnTo>
                  <a:pt x="807" y="45"/>
                </a:lnTo>
                <a:lnTo>
                  <a:pt x="807" y="45"/>
                </a:lnTo>
                <a:lnTo>
                  <a:pt x="807" y="45"/>
                </a:lnTo>
                <a:lnTo>
                  <a:pt x="807" y="46"/>
                </a:lnTo>
                <a:lnTo>
                  <a:pt x="806" y="46"/>
                </a:lnTo>
                <a:lnTo>
                  <a:pt x="805" y="45"/>
                </a:lnTo>
                <a:lnTo>
                  <a:pt x="805" y="45"/>
                </a:lnTo>
                <a:lnTo>
                  <a:pt x="804" y="45"/>
                </a:lnTo>
                <a:lnTo>
                  <a:pt x="804" y="45"/>
                </a:lnTo>
                <a:lnTo>
                  <a:pt x="803" y="45"/>
                </a:lnTo>
                <a:lnTo>
                  <a:pt x="803" y="46"/>
                </a:lnTo>
                <a:lnTo>
                  <a:pt x="803" y="46"/>
                </a:lnTo>
                <a:lnTo>
                  <a:pt x="802" y="46"/>
                </a:lnTo>
                <a:lnTo>
                  <a:pt x="802" y="46"/>
                </a:lnTo>
                <a:lnTo>
                  <a:pt x="802" y="47"/>
                </a:lnTo>
                <a:lnTo>
                  <a:pt x="802" y="47"/>
                </a:lnTo>
                <a:lnTo>
                  <a:pt x="802" y="47"/>
                </a:lnTo>
                <a:lnTo>
                  <a:pt x="801" y="47"/>
                </a:lnTo>
                <a:lnTo>
                  <a:pt x="801" y="47"/>
                </a:lnTo>
                <a:lnTo>
                  <a:pt x="801" y="48"/>
                </a:lnTo>
                <a:lnTo>
                  <a:pt x="800" y="48"/>
                </a:lnTo>
                <a:lnTo>
                  <a:pt x="799" y="48"/>
                </a:lnTo>
                <a:lnTo>
                  <a:pt x="799" y="48"/>
                </a:lnTo>
                <a:lnTo>
                  <a:pt x="798" y="48"/>
                </a:lnTo>
                <a:lnTo>
                  <a:pt x="797" y="48"/>
                </a:lnTo>
                <a:lnTo>
                  <a:pt x="797" y="49"/>
                </a:lnTo>
                <a:lnTo>
                  <a:pt x="797" y="49"/>
                </a:lnTo>
                <a:lnTo>
                  <a:pt x="796" y="49"/>
                </a:lnTo>
                <a:lnTo>
                  <a:pt x="795" y="49"/>
                </a:lnTo>
                <a:lnTo>
                  <a:pt x="795" y="50"/>
                </a:lnTo>
                <a:lnTo>
                  <a:pt x="794" y="50"/>
                </a:lnTo>
                <a:lnTo>
                  <a:pt x="794" y="50"/>
                </a:lnTo>
                <a:lnTo>
                  <a:pt x="794" y="51"/>
                </a:lnTo>
                <a:lnTo>
                  <a:pt x="793" y="51"/>
                </a:lnTo>
                <a:lnTo>
                  <a:pt x="793" y="51"/>
                </a:lnTo>
                <a:lnTo>
                  <a:pt x="792" y="51"/>
                </a:lnTo>
                <a:lnTo>
                  <a:pt x="792" y="51"/>
                </a:lnTo>
                <a:lnTo>
                  <a:pt x="792" y="51"/>
                </a:lnTo>
                <a:lnTo>
                  <a:pt x="791" y="51"/>
                </a:lnTo>
                <a:lnTo>
                  <a:pt x="791" y="51"/>
                </a:lnTo>
                <a:lnTo>
                  <a:pt x="791" y="52"/>
                </a:lnTo>
                <a:lnTo>
                  <a:pt x="791" y="51"/>
                </a:lnTo>
                <a:lnTo>
                  <a:pt x="791" y="52"/>
                </a:lnTo>
                <a:lnTo>
                  <a:pt x="791" y="52"/>
                </a:lnTo>
                <a:lnTo>
                  <a:pt x="790" y="53"/>
                </a:lnTo>
                <a:lnTo>
                  <a:pt x="789" y="53"/>
                </a:lnTo>
                <a:lnTo>
                  <a:pt x="789" y="53"/>
                </a:lnTo>
                <a:lnTo>
                  <a:pt x="789" y="53"/>
                </a:lnTo>
                <a:lnTo>
                  <a:pt x="789" y="54"/>
                </a:lnTo>
                <a:lnTo>
                  <a:pt x="790" y="54"/>
                </a:lnTo>
                <a:lnTo>
                  <a:pt x="789" y="55"/>
                </a:lnTo>
                <a:lnTo>
                  <a:pt x="789" y="55"/>
                </a:lnTo>
                <a:lnTo>
                  <a:pt x="788" y="55"/>
                </a:lnTo>
                <a:lnTo>
                  <a:pt x="788" y="55"/>
                </a:lnTo>
                <a:lnTo>
                  <a:pt x="787" y="55"/>
                </a:lnTo>
                <a:lnTo>
                  <a:pt x="787" y="55"/>
                </a:lnTo>
                <a:lnTo>
                  <a:pt x="787" y="55"/>
                </a:lnTo>
                <a:lnTo>
                  <a:pt x="787" y="56"/>
                </a:lnTo>
                <a:lnTo>
                  <a:pt x="787" y="56"/>
                </a:lnTo>
                <a:lnTo>
                  <a:pt x="787" y="56"/>
                </a:lnTo>
                <a:lnTo>
                  <a:pt x="788" y="56"/>
                </a:lnTo>
                <a:lnTo>
                  <a:pt x="788" y="56"/>
                </a:lnTo>
                <a:lnTo>
                  <a:pt x="788" y="56"/>
                </a:lnTo>
                <a:lnTo>
                  <a:pt x="788" y="57"/>
                </a:lnTo>
                <a:lnTo>
                  <a:pt x="788" y="57"/>
                </a:lnTo>
                <a:lnTo>
                  <a:pt x="788" y="57"/>
                </a:lnTo>
                <a:lnTo>
                  <a:pt x="787" y="58"/>
                </a:lnTo>
                <a:lnTo>
                  <a:pt x="787" y="58"/>
                </a:lnTo>
                <a:lnTo>
                  <a:pt x="787" y="57"/>
                </a:lnTo>
                <a:lnTo>
                  <a:pt x="786" y="57"/>
                </a:lnTo>
                <a:lnTo>
                  <a:pt x="786" y="58"/>
                </a:lnTo>
                <a:lnTo>
                  <a:pt x="786" y="58"/>
                </a:lnTo>
                <a:lnTo>
                  <a:pt x="785" y="58"/>
                </a:lnTo>
                <a:lnTo>
                  <a:pt x="785" y="58"/>
                </a:lnTo>
                <a:lnTo>
                  <a:pt x="785" y="58"/>
                </a:lnTo>
                <a:lnTo>
                  <a:pt x="784" y="58"/>
                </a:lnTo>
                <a:lnTo>
                  <a:pt x="784" y="58"/>
                </a:lnTo>
                <a:lnTo>
                  <a:pt x="783" y="58"/>
                </a:lnTo>
                <a:lnTo>
                  <a:pt x="783" y="59"/>
                </a:lnTo>
                <a:lnTo>
                  <a:pt x="783" y="59"/>
                </a:lnTo>
                <a:lnTo>
                  <a:pt x="783" y="60"/>
                </a:lnTo>
                <a:lnTo>
                  <a:pt x="783" y="59"/>
                </a:lnTo>
                <a:lnTo>
                  <a:pt x="782" y="59"/>
                </a:lnTo>
                <a:lnTo>
                  <a:pt x="782" y="60"/>
                </a:lnTo>
                <a:lnTo>
                  <a:pt x="781" y="60"/>
                </a:lnTo>
                <a:lnTo>
                  <a:pt x="781" y="60"/>
                </a:lnTo>
                <a:lnTo>
                  <a:pt x="781" y="60"/>
                </a:lnTo>
                <a:lnTo>
                  <a:pt x="781" y="59"/>
                </a:lnTo>
                <a:lnTo>
                  <a:pt x="781" y="59"/>
                </a:lnTo>
                <a:lnTo>
                  <a:pt x="781" y="58"/>
                </a:lnTo>
                <a:lnTo>
                  <a:pt x="781" y="57"/>
                </a:lnTo>
                <a:lnTo>
                  <a:pt x="781" y="57"/>
                </a:lnTo>
                <a:lnTo>
                  <a:pt x="781" y="56"/>
                </a:lnTo>
                <a:lnTo>
                  <a:pt x="780" y="56"/>
                </a:lnTo>
                <a:lnTo>
                  <a:pt x="780" y="56"/>
                </a:lnTo>
                <a:lnTo>
                  <a:pt x="779" y="56"/>
                </a:lnTo>
                <a:lnTo>
                  <a:pt x="779" y="56"/>
                </a:lnTo>
                <a:lnTo>
                  <a:pt x="779" y="56"/>
                </a:lnTo>
                <a:lnTo>
                  <a:pt x="778" y="56"/>
                </a:lnTo>
                <a:lnTo>
                  <a:pt x="778" y="56"/>
                </a:lnTo>
                <a:lnTo>
                  <a:pt x="777" y="55"/>
                </a:lnTo>
                <a:lnTo>
                  <a:pt x="777" y="55"/>
                </a:lnTo>
                <a:lnTo>
                  <a:pt x="777" y="55"/>
                </a:lnTo>
                <a:lnTo>
                  <a:pt x="777" y="54"/>
                </a:lnTo>
                <a:lnTo>
                  <a:pt x="776" y="54"/>
                </a:lnTo>
                <a:lnTo>
                  <a:pt x="776" y="53"/>
                </a:lnTo>
                <a:lnTo>
                  <a:pt x="776" y="53"/>
                </a:lnTo>
                <a:lnTo>
                  <a:pt x="775" y="54"/>
                </a:lnTo>
                <a:lnTo>
                  <a:pt x="774" y="54"/>
                </a:lnTo>
                <a:lnTo>
                  <a:pt x="774" y="54"/>
                </a:lnTo>
                <a:lnTo>
                  <a:pt x="774" y="55"/>
                </a:lnTo>
                <a:lnTo>
                  <a:pt x="773" y="55"/>
                </a:lnTo>
                <a:lnTo>
                  <a:pt x="772" y="55"/>
                </a:lnTo>
                <a:lnTo>
                  <a:pt x="772" y="54"/>
                </a:lnTo>
                <a:lnTo>
                  <a:pt x="771" y="54"/>
                </a:lnTo>
                <a:lnTo>
                  <a:pt x="771" y="54"/>
                </a:lnTo>
                <a:lnTo>
                  <a:pt x="771" y="53"/>
                </a:lnTo>
                <a:lnTo>
                  <a:pt x="771" y="53"/>
                </a:lnTo>
                <a:lnTo>
                  <a:pt x="770" y="53"/>
                </a:lnTo>
                <a:lnTo>
                  <a:pt x="769" y="53"/>
                </a:lnTo>
                <a:lnTo>
                  <a:pt x="769" y="53"/>
                </a:lnTo>
                <a:lnTo>
                  <a:pt x="768" y="53"/>
                </a:lnTo>
                <a:lnTo>
                  <a:pt x="768" y="53"/>
                </a:lnTo>
                <a:lnTo>
                  <a:pt x="768" y="53"/>
                </a:lnTo>
                <a:lnTo>
                  <a:pt x="768" y="52"/>
                </a:lnTo>
                <a:lnTo>
                  <a:pt x="767" y="52"/>
                </a:lnTo>
                <a:lnTo>
                  <a:pt x="767" y="52"/>
                </a:lnTo>
                <a:lnTo>
                  <a:pt x="766" y="52"/>
                </a:lnTo>
                <a:lnTo>
                  <a:pt x="766" y="52"/>
                </a:lnTo>
                <a:lnTo>
                  <a:pt x="765" y="51"/>
                </a:lnTo>
                <a:lnTo>
                  <a:pt x="765" y="51"/>
                </a:lnTo>
                <a:lnTo>
                  <a:pt x="764" y="51"/>
                </a:lnTo>
                <a:lnTo>
                  <a:pt x="764" y="51"/>
                </a:lnTo>
                <a:lnTo>
                  <a:pt x="764" y="51"/>
                </a:lnTo>
                <a:lnTo>
                  <a:pt x="763" y="51"/>
                </a:lnTo>
                <a:lnTo>
                  <a:pt x="763" y="52"/>
                </a:lnTo>
                <a:lnTo>
                  <a:pt x="762" y="52"/>
                </a:lnTo>
                <a:lnTo>
                  <a:pt x="762" y="52"/>
                </a:lnTo>
                <a:lnTo>
                  <a:pt x="761" y="51"/>
                </a:lnTo>
                <a:lnTo>
                  <a:pt x="762" y="51"/>
                </a:lnTo>
                <a:lnTo>
                  <a:pt x="762" y="50"/>
                </a:lnTo>
                <a:lnTo>
                  <a:pt x="762" y="50"/>
                </a:lnTo>
                <a:lnTo>
                  <a:pt x="762" y="50"/>
                </a:lnTo>
                <a:lnTo>
                  <a:pt x="762" y="50"/>
                </a:lnTo>
                <a:lnTo>
                  <a:pt x="761" y="49"/>
                </a:lnTo>
                <a:lnTo>
                  <a:pt x="761" y="48"/>
                </a:lnTo>
                <a:lnTo>
                  <a:pt x="761" y="48"/>
                </a:lnTo>
                <a:lnTo>
                  <a:pt x="760" y="48"/>
                </a:lnTo>
                <a:lnTo>
                  <a:pt x="759" y="48"/>
                </a:lnTo>
                <a:lnTo>
                  <a:pt x="758" y="48"/>
                </a:lnTo>
                <a:lnTo>
                  <a:pt x="758" y="48"/>
                </a:lnTo>
                <a:lnTo>
                  <a:pt x="757" y="48"/>
                </a:lnTo>
                <a:lnTo>
                  <a:pt x="757" y="47"/>
                </a:lnTo>
                <a:lnTo>
                  <a:pt x="757" y="47"/>
                </a:lnTo>
                <a:lnTo>
                  <a:pt x="756" y="47"/>
                </a:lnTo>
                <a:lnTo>
                  <a:pt x="756" y="47"/>
                </a:lnTo>
                <a:lnTo>
                  <a:pt x="755" y="47"/>
                </a:lnTo>
                <a:lnTo>
                  <a:pt x="754" y="47"/>
                </a:lnTo>
                <a:lnTo>
                  <a:pt x="754" y="47"/>
                </a:lnTo>
                <a:lnTo>
                  <a:pt x="753" y="47"/>
                </a:lnTo>
                <a:lnTo>
                  <a:pt x="752" y="47"/>
                </a:lnTo>
                <a:lnTo>
                  <a:pt x="752" y="46"/>
                </a:lnTo>
                <a:lnTo>
                  <a:pt x="752" y="46"/>
                </a:lnTo>
                <a:lnTo>
                  <a:pt x="751" y="46"/>
                </a:lnTo>
                <a:lnTo>
                  <a:pt x="751" y="46"/>
                </a:lnTo>
                <a:lnTo>
                  <a:pt x="750" y="46"/>
                </a:lnTo>
                <a:lnTo>
                  <a:pt x="750" y="45"/>
                </a:lnTo>
                <a:lnTo>
                  <a:pt x="750" y="46"/>
                </a:lnTo>
                <a:lnTo>
                  <a:pt x="749" y="45"/>
                </a:lnTo>
                <a:lnTo>
                  <a:pt x="749" y="45"/>
                </a:lnTo>
                <a:lnTo>
                  <a:pt x="748" y="45"/>
                </a:lnTo>
                <a:lnTo>
                  <a:pt x="748" y="45"/>
                </a:lnTo>
                <a:lnTo>
                  <a:pt x="747" y="45"/>
                </a:lnTo>
                <a:lnTo>
                  <a:pt x="747" y="45"/>
                </a:lnTo>
                <a:lnTo>
                  <a:pt x="747" y="45"/>
                </a:lnTo>
                <a:lnTo>
                  <a:pt x="747" y="44"/>
                </a:lnTo>
                <a:lnTo>
                  <a:pt x="746" y="44"/>
                </a:lnTo>
                <a:lnTo>
                  <a:pt x="746" y="45"/>
                </a:lnTo>
                <a:lnTo>
                  <a:pt x="746" y="44"/>
                </a:lnTo>
                <a:lnTo>
                  <a:pt x="746" y="44"/>
                </a:lnTo>
                <a:lnTo>
                  <a:pt x="746" y="43"/>
                </a:lnTo>
                <a:lnTo>
                  <a:pt x="745" y="43"/>
                </a:lnTo>
                <a:lnTo>
                  <a:pt x="745" y="44"/>
                </a:lnTo>
                <a:lnTo>
                  <a:pt x="745" y="44"/>
                </a:lnTo>
                <a:lnTo>
                  <a:pt x="745" y="43"/>
                </a:lnTo>
                <a:lnTo>
                  <a:pt x="745" y="43"/>
                </a:lnTo>
                <a:lnTo>
                  <a:pt x="745" y="43"/>
                </a:lnTo>
                <a:lnTo>
                  <a:pt x="745" y="43"/>
                </a:lnTo>
                <a:lnTo>
                  <a:pt x="745" y="43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2"/>
                </a:lnTo>
                <a:lnTo>
                  <a:pt x="745" y="41"/>
                </a:lnTo>
                <a:lnTo>
                  <a:pt x="745" y="41"/>
                </a:lnTo>
                <a:lnTo>
                  <a:pt x="745" y="40"/>
                </a:lnTo>
                <a:lnTo>
                  <a:pt x="746" y="40"/>
                </a:lnTo>
                <a:lnTo>
                  <a:pt x="746" y="40"/>
                </a:lnTo>
                <a:lnTo>
                  <a:pt x="746" y="39"/>
                </a:lnTo>
                <a:lnTo>
                  <a:pt x="745" y="39"/>
                </a:lnTo>
                <a:lnTo>
                  <a:pt x="745" y="39"/>
                </a:lnTo>
                <a:lnTo>
                  <a:pt x="745" y="38"/>
                </a:lnTo>
                <a:lnTo>
                  <a:pt x="745" y="37"/>
                </a:lnTo>
                <a:lnTo>
                  <a:pt x="745" y="37"/>
                </a:lnTo>
                <a:lnTo>
                  <a:pt x="745" y="37"/>
                </a:lnTo>
                <a:lnTo>
                  <a:pt x="745" y="37"/>
                </a:lnTo>
                <a:lnTo>
                  <a:pt x="745" y="38"/>
                </a:lnTo>
                <a:lnTo>
                  <a:pt x="745" y="38"/>
                </a:lnTo>
                <a:lnTo>
                  <a:pt x="745" y="37"/>
                </a:lnTo>
                <a:lnTo>
                  <a:pt x="745" y="37"/>
                </a:lnTo>
                <a:lnTo>
                  <a:pt x="745" y="36"/>
                </a:lnTo>
                <a:lnTo>
                  <a:pt x="745" y="36"/>
                </a:lnTo>
                <a:lnTo>
                  <a:pt x="745" y="36"/>
                </a:lnTo>
                <a:lnTo>
                  <a:pt x="745" y="35"/>
                </a:lnTo>
                <a:lnTo>
                  <a:pt x="745" y="34"/>
                </a:lnTo>
                <a:lnTo>
                  <a:pt x="745" y="34"/>
                </a:lnTo>
                <a:lnTo>
                  <a:pt x="745" y="34"/>
                </a:lnTo>
                <a:lnTo>
                  <a:pt x="745" y="33"/>
                </a:lnTo>
                <a:lnTo>
                  <a:pt x="745" y="33"/>
                </a:lnTo>
                <a:lnTo>
                  <a:pt x="745" y="32"/>
                </a:lnTo>
                <a:lnTo>
                  <a:pt x="745" y="30"/>
                </a:lnTo>
                <a:lnTo>
                  <a:pt x="746" y="30"/>
                </a:lnTo>
                <a:lnTo>
                  <a:pt x="746" y="29"/>
                </a:lnTo>
                <a:lnTo>
                  <a:pt x="746" y="29"/>
                </a:lnTo>
                <a:lnTo>
                  <a:pt x="747" y="27"/>
                </a:lnTo>
                <a:lnTo>
                  <a:pt x="748" y="25"/>
                </a:lnTo>
                <a:lnTo>
                  <a:pt x="749" y="24"/>
                </a:lnTo>
                <a:lnTo>
                  <a:pt x="749" y="23"/>
                </a:lnTo>
                <a:lnTo>
                  <a:pt x="750" y="23"/>
                </a:lnTo>
                <a:lnTo>
                  <a:pt x="750" y="22"/>
                </a:lnTo>
                <a:lnTo>
                  <a:pt x="750" y="21"/>
                </a:lnTo>
                <a:lnTo>
                  <a:pt x="750" y="20"/>
                </a:lnTo>
                <a:lnTo>
                  <a:pt x="751" y="19"/>
                </a:lnTo>
                <a:lnTo>
                  <a:pt x="751" y="16"/>
                </a:lnTo>
                <a:lnTo>
                  <a:pt x="751" y="16"/>
                </a:lnTo>
                <a:lnTo>
                  <a:pt x="752" y="15"/>
                </a:lnTo>
                <a:lnTo>
                  <a:pt x="752" y="14"/>
                </a:lnTo>
                <a:lnTo>
                  <a:pt x="753" y="14"/>
                </a:lnTo>
                <a:lnTo>
                  <a:pt x="753" y="13"/>
                </a:lnTo>
                <a:lnTo>
                  <a:pt x="754" y="13"/>
                </a:lnTo>
                <a:lnTo>
                  <a:pt x="754" y="12"/>
                </a:lnTo>
                <a:lnTo>
                  <a:pt x="755" y="12"/>
                </a:lnTo>
                <a:lnTo>
                  <a:pt x="755" y="11"/>
                </a:lnTo>
                <a:lnTo>
                  <a:pt x="755" y="11"/>
                </a:lnTo>
                <a:lnTo>
                  <a:pt x="755" y="11"/>
                </a:lnTo>
                <a:lnTo>
                  <a:pt x="755" y="11"/>
                </a:lnTo>
                <a:lnTo>
                  <a:pt x="754" y="11"/>
                </a:lnTo>
                <a:lnTo>
                  <a:pt x="754" y="11"/>
                </a:lnTo>
                <a:lnTo>
                  <a:pt x="754" y="11"/>
                </a:lnTo>
                <a:lnTo>
                  <a:pt x="753" y="11"/>
                </a:lnTo>
                <a:lnTo>
                  <a:pt x="753" y="11"/>
                </a:lnTo>
                <a:lnTo>
                  <a:pt x="753" y="10"/>
                </a:lnTo>
                <a:lnTo>
                  <a:pt x="753" y="10"/>
                </a:lnTo>
                <a:lnTo>
                  <a:pt x="752" y="10"/>
                </a:lnTo>
                <a:lnTo>
                  <a:pt x="752" y="10"/>
                </a:lnTo>
                <a:lnTo>
                  <a:pt x="752" y="9"/>
                </a:lnTo>
                <a:lnTo>
                  <a:pt x="751" y="9"/>
                </a:lnTo>
                <a:lnTo>
                  <a:pt x="751" y="9"/>
                </a:lnTo>
                <a:lnTo>
                  <a:pt x="751" y="9"/>
                </a:lnTo>
                <a:lnTo>
                  <a:pt x="751" y="8"/>
                </a:lnTo>
                <a:lnTo>
                  <a:pt x="751" y="9"/>
                </a:lnTo>
                <a:lnTo>
                  <a:pt x="750" y="9"/>
                </a:lnTo>
                <a:lnTo>
                  <a:pt x="750" y="8"/>
                </a:lnTo>
                <a:lnTo>
                  <a:pt x="750" y="8"/>
                </a:lnTo>
                <a:lnTo>
                  <a:pt x="749" y="9"/>
                </a:lnTo>
                <a:lnTo>
                  <a:pt x="749" y="9"/>
                </a:lnTo>
                <a:lnTo>
                  <a:pt x="749" y="8"/>
                </a:lnTo>
                <a:lnTo>
                  <a:pt x="748" y="9"/>
                </a:lnTo>
                <a:lnTo>
                  <a:pt x="748" y="9"/>
                </a:lnTo>
                <a:lnTo>
                  <a:pt x="748" y="9"/>
                </a:lnTo>
                <a:lnTo>
                  <a:pt x="748" y="8"/>
                </a:lnTo>
                <a:lnTo>
                  <a:pt x="748" y="8"/>
                </a:lnTo>
                <a:lnTo>
                  <a:pt x="748" y="8"/>
                </a:lnTo>
                <a:lnTo>
                  <a:pt x="748" y="8"/>
                </a:lnTo>
                <a:lnTo>
                  <a:pt x="747" y="8"/>
                </a:lnTo>
                <a:lnTo>
                  <a:pt x="747" y="8"/>
                </a:lnTo>
                <a:lnTo>
                  <a:pt x="746" y="8"/>
                </a:lnTo>
                <a:lnTo>
                  <a:pt x="746" y="8"/>
                </a:lnTo>
                <a:lnTo>
                  <a:pt x="746" y="8"/>
                </a:lnTo>
                <a:lnTo>
                  <a:pt x="745" y="8"/>
                </a:lnTo>
                <a:lnTo>
                  <a:pt x="745" y="8"/>
                </a:lnTo>
                <a:lnTo>
                  <a:pt x="745" y="8"/>
                </a:lnTo>
                <a:lnTo>
                  <a:pt x="745" y="8"/>
                </a:lnTo>
                <a:lnTo>
                  <a:pt x="744" y="8"/>
                </a:lnTo>
                <a:lnTo>
                  <a:pt x="744" y="7"/>
                </a:lnTo>
                <a:lnTo>
                  <a:pt x="744" y="7"/>
                </a:lnTo>
                <a:lnTo>
                  <a:pt x="744" y="7"/>
                </a:lnTo>
                <a:lnTo>
                  <a:pt x="743" y="7"/>
                </a:lnTo>
                <a:lnTo>
                  <a:pt x="743" y="7"/>
                </a:lnTo>
                <a:lnTo>
                  <a:pt x="742" y="7"/>
                </a:lnTo>
                <a:lnTo>
                  <a:pt x="742" y="7"/>
                </a:lnTo>
                <a:lnTo>
                  <a:pt x="742" y="7"/>
                </a:lnTo>
                <a:lnTo>
                  <a:pt x="741" y="7"/>
                </a:lnTo>
                <a:lnTo>
                  <a:pt x="741" y="7"/>
                </a:lnTo>
                <a:lnTo>
                  <a:pt x="741" y="6"/>
                </a:lnTo>
                <a:lnTo>
                  <a:pt x="741" y="7"/>
                </a:lnTo>
                <a:lnTo>
                  <a:pt x="740" y="6"/>
                </a:lnTo>
                <a:lnTo>
                  <a:pt x="740" y="7"/>
                </a:lnTo>
                <a:lnTo>
                  <a:pt x="740" y="7"/>
                </a:lnTo>
                <a:lnTo>
                  <a:pt x="740" y="7"/>
                </a:lnTo>
                <a:lnTo>
                  <a:pt x="740" y="7"/>
                </a:lnTo>
                <a:lnTo>
                  <a:pt x="740" y="6"/>
                </a:lnTo>
                <a:lnTo>
                  <a:pt x="739" y="7"/>
                </a:lnTo>
                <a:lnTo>
                  <a:pt x="739" y="7"/>
                </a:lnTo>
                <a:lnTo>
                  <a:pt x="739" y="7"/>
                </a:lnTo>
                <a:lnTo>
                  <a:pt x="739" y="7"/>
                </a:lnTo>
                <a:lnTo>
                  <a:pt x="738" y="6"/>
                </a:lnTo>
                <a:lnTo>
                  <a:pt x="738" y="6"/>
                </a:lnTo>
                <a:lnTo>
                  <a:pt x="738" y="6"/>
                </a:lnTo>
                <a:lnTo>
                  <a:pt x="738" y="7"/>
                </a:lnTo>
                <a:lnTo>
                  <a:pt x="737" y="7"/>
                </a:lnTo>
                <a:lnTo>
                  <a:pt x="737" y="6"/>
                </a:lnTo>
                <a:lnTo>
                  <a:pt x="737" y="6"/>
                </a:lnTo>
                <a:lnTo>
                  <a:pt x="737" y="6"/>
                </a:lnTo>
                <a:lnTo>
                  <a:pt x="736" y="5"/>
                </a:lnTo>
                <a:lnTo>
                  <a:pt x="736" y="4"/>
                </a:lnTo>
                <a:lnTo>
                  <a:pt x="735" y="4"/>
                </a:lnTo>
                <a:lnTo>
                  <a:pt x="735" y="5"/>
                </a:lnTo>
                <a:lnTo>
                  <a:pt x="734" y="5"/>
                </a:lnTo>
                <a:lnTo>
                  <a:pt x="734" y="4"/>
                </a:lnTo>
                <a:lnTo>
                  <a:pt x="734" y="4"/>
                </a:lnTo>
                <a:lnTo>
                  <a:pt x="734" y="4"/>
                </a:lnTo>
                <a:lnTo>
                  <a:pt x="734" y="3"/>
                </a:lnTo>
                <a:lnTo>
                  <a:pt x="734" y="3"/>
                </a:lnTo>
                <a:lnTo>
                  <a:pt x="733" y="3"/>
                </a:lnTo>
                <a:lnTo>
                  <a:pt x="733" y="3"/>
                </a:lnTo>
                <a:lnTo>
                  <a:pt x="733" y="3"/>
                </a:lnTo>
                <a:lnTo>
                  <a:pt x="732" y="3"/>
                </a:lnTo>
                <a:lnTo>
                  <a:pt x="732" y="3"/>
                </a:lnTo>
                <a:lnTo>
                  <a:pt x="732" y="4"/>
                </a:lnTo>
                <a:lnTo>
                  <a:pt x="731" y="4"/>
                </a:lnTo>
                <a:lnTo>
                  <a:pt x="731" y="4"/>
                </a:lnTo>
                <a:lnTo>
                  <a:pt x="730" y="4"/>
                </a:lnTo>
                <a:lnTo>
                  <a:pt x="730" y="4"/>
                </a:lnTo>
                <a:lnTo>
                  <a:pt x="730" y="5"/>
                </a:lnTo>
                <a:lnTo>
                  <a:pt x="730" y="5"/>
                </a:lnTo>
                <a:lnTo>
                  <a:pt x="730" y="5"/>
                </a:lnTo>
                <a:lnTo>
                  <a:pt x="729" y="6"/>
                </a:lnTo>
                <a:lnTo>
                  <a:pt x="729" y="5"/>
                </a:lnTo>
                <a:lnTo>
                  <a:pt x="729" y="5"/>
                </a:lnTo>
                <a:lnTo>
                  <a:pt x="728" y="5"/>
                </a:lnTo>
                <a:lnTo>
                  <a:pt x="728" y="5"/>
                </a:lnTo>
                <a:lnTo>
                  <a:pt x="728" y="5"/>
                </a:lnTo>
                <a:lnTo>
                  <a:pt x="728" y="5"/>
                </a:lnTo>
                <a:lnTo>
                  <a:pt x="727" y="5"/>
                </a:lnTo>
                <a:lnTo>
                  <a:pt x="727" y="5"/>
                </a:lnTo>
                <a:lnTo>
                  <a:pt x="727" y="5"/>
                </a:lnTo>
                <a:lnTo>
                  <a:pt x="726" y="5"/>
                </a:lnTo>
                <a:lnTo>
                  <a:pt x="726" y="5"/>
                </a:lnTo>
                <a:lnTo>
                  <a:pt x="726" y="4"/>
                </a:lnTo>
                <a:lnTo>
                  <a:pt x="725" y="5"/>
                </a:lnTo>
                <a:lnTo>
                  <a:pt x="725" y="5"/>
                </a:lnTo>
                <a:lnTo>
                  <a:pt x="725" y="5"/>
                </a:lnTo>
                <a:lnTo>
                  <a:pt x="725" y="5"/>
                </a:lnTo>
                <a:lnTo>
                  <a:pt x="725" y="4"/>
                </a:lnTo>
                <a:lnTo>
                  <a:pt x="725" y="4"/>
                </a:lnTo>
                <a:lnTo>
                  <a:pt x="725" y="3"/>
                </a:lnTo>
                <a:lnTo>
                  <a:pt x="724" y="3"/>
                </a:lnTo>
                <a:lnTo>
                  <a:pt x="724" y="3"/>
                </a:lnTo>
                <a:lnTo>
                  <a:pt x="724" y="4"/>
                </a:lnTo>
                <a:lnTo>
                  <a:pt x="724" y="4"/>
                </a:lnTo>
                <a:lnTo>
                  <a:pt x="723" y="4"/>
                </a:lnTo>
                <a:lnTo>
                  <a:pt x="723" y="4"/>
                </a:lnTo>
                <a:lnTo>
                  <a:pt x="724" y="3"/>
                </a:lnTo>
                <a:lnTo>
                  <a:pt x="723" y="3"/>
                </a:lnTo>
                <a:lnTo>
                  <a:pt x="723" y="4"/>
                </a:lnTo>
                <a:lnTo>
                  <a:pt x="722" y="4"/>
                </a:lnTo>
                <a:lnTo>
                  <a:pt x="722" y="4"/>
                </a:lnTo>
                <a:lnTo>
                  <a:pt x="722" y="3"/>
                </a:lnTo>
                <a:lnTo>
                  <a:pt x="722" y="2"/>
                </a:lnTo>
                <a:lnTo>
                  <a:pt x="721" y="2"/>
                </a:lnTo>
                <a:lnTo>
                  <a:pt x="721" y="2"/>
                </a:lnTo>
                <a:lnTo>
                  <a:pt x="721" y="3"/>
                </a:lnTo>
                <a:lnTo>
                  <a:pt x="720" y="3"/>
                </a:lnTo>
                <a:lnTo>
                  <a:pt x="720" y="4"/>
                </a:lnTo>
                <a:lnTo>
                  <a:pt x="720" y="4"/>
                </a:lnTo>
                <a:lnTo>
                  <a:pt x="719" y="5"/>
                </a:lnTo>
                <a:lnTo>
                  <a:pt x="719" y="5"/>
                </a:lnTo>
                <a:lnTo>
                  <a:pt x="718" y="4"/>
                </a:lnTo>
                <a:lnTo>
                  <a:pt x="718" y="4"/>
                </a:lnTo>
                <a:lnTo>
                  <a:pt x="719" y="4"/>
                </a:lnTo>
                <a:lnTo>
                  <a:pt x="719" y="4"/>
                </a:lnTo>
                <a:lnTo>
                  <a:pt x="719" y="3"/>
                </a:lnTo>
                <a:lnTo>
                  <a:pt x="719" y="3"/>
                </a:lnTo>
                <a:lnTo>
                  <a:pt x="718" y="3"/>
                </a:lnTo>
                <a:lnTo>
                  <a:pt x="717" y="3"/>
                </a:lnTo>
                <a:lnTo>
                  <a:pt x="717" y="2"/>
                </a:lnTo>
                <a:lnTo>
                  <a:pt x="716" y="2"/>
                </a:lnTo>
                <a:lnTo>
                  <a:pt x="716" y="2"/>
                </a:lnTo>
                <a:lnTo>
                  <a:pt x="716" y="3"/>
                </a:lnTo>
                <a:lnTo>
                  <a:pt x="715" y="3"/>
                </a:lnTo>
                <a:lnTo>
                  <a:pt x="715" y="3"/>
                </a:lnTo>
                <a:lnTo>
                  <a:pt x="714" y="3"/>
                </a:lnTo>
                <a:lnTo>
                  <a:pt x="713" y="2"/>
                </a:lnTo>
                <a:lnTo>
                  <a:pt x="713" y="2"/>
                </a:lnTo>
                <a:lnTo>
                  <a:pt x="713" y="2"/>
                </a:lnTo>
                <a:lnTo>
                  <a:pt x="712" y="2"/>
                </a:lnTo>
                <a:lnTo>
                  <a:pt x="712" y="2"/>
                </a:lnTo>
                <a:lnTo>
                  <a:pt x="711" y="2"/>
                </a:lnTo>
                <a:lnTo>
                  <a:pt x="711" y="2"/>
                </a:lnTo>
                <a:lnTo>
                  <a:pt x="711" y="1"/>
                </a:lnTo>
                <a:lnTo>
                  <a:pt x="711" y="1"/>
                </a:lnTo>
                <a:lnTo>
                  <a:pt x="711" y="1"/>
                </a:lnTo>
                <a:lnTo>
                  <a:pt x="711" y="0"/>
                </a:lnTo>
                <a:lnTo>
                  <a:pt x="711" y="0"/>
                </a:lnTo>
                <a:lnTo>
                  <a:pt x="711" y="0"/>
                </a:lnTo>
                <a:lnTo>
                  <a:pt x="710" y="0"/>
                </a:lnTo>
                <a:lnTo>
                  <a:pt x="710" y="1"/>
                </a:lnTo>
                <a:lnTo>
                  <a:pt x="710" y="1"/>
                </a:lnTo>
                <a:lnTo>
                  <a:pt x="710" y="1"/>
                </a:lnTo>
                <a:lnTo>
                  <a:pt x="710" y="1"/>
                </a:lnTo>
                <a:lnTo>
                  <a:pt x="709" y="1"/>
                </a:lnTo>
                <a:lnTo>
                  <a:pt x="709" y="1"/>
                </a:lnTo>
                <a:lnTo>
                  <a:pt x="708" y="1"/>
                </a:lnTo>
                <a:lnTo>
                  <a:pt x="708" y="1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8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6" y="2"/>
                </a:lnTo>
                <a:lnTo>
                  <a:pt x="705" y="2"/>
                </a:lnTo>
                <a:lnTo>
                  <a:pt x="705" y="1"/>
                </a:lnTo>
                <a:lnTo>
                  <a:pt x="705" y="1"/>
                </a:lnTo>
                <a:lnTo>
                  <a:pt x="704" y="1"/>
                </a:lnTo>
                <a:lnTo>
                  <a:pt x="704" y="2"/>
                </a:lnTo>
                <a:lnTo>
                  <a:pt x="703" y="2"/>
                </a:lnTo>
                <a:lnTo>
                  <a:pt x="703" y="1"/>
                </a:lnTo>
                <a:lnTo>
                  <a:pt x="702" y="2"/>
                </a:lnTo>
                <a:lnTo>
                  <a:pt x="702" y="2"/>
                </a:lnTo>
                <a:lnTo>
                  <a:pt x="701" y="2"/>
                </a:lnTo>
                <a:lnTo>
                  <a:pt x="700" y="1"/>
                </a:lnTo>
                <a:lnTo>
                  <a:pt x="700" y="1"/>
                </a:lnTo>
                <a:lnTo>
                  <a:pt x="700" y="1"/>
                </a:lnTo>
                <a:lnTo>
                  <a:pt x="700" y="1"/>
                </a:lnTo>
                <a:lnTo>
                  <a:pt x="700" y="1"/>
                </a:lnTo>
                <a:lnTo>
                  <a:pt x="700" y="1"/>
                </a:lnTo>
                <a:lnTo>
                  <a:pt x="699" y="1"/>
                </a:lnTo>
                <a:lnTo>
                  <a:pt x="698" y="1"/>
                </a:lnTo>
                <a:lnTo>
                  <a:pt x="698" y="2"/>
                </a:lnTo>
                <a:lnTo>
                  <a:pt x="698" y="2"/>
                </a:lnTo>
                <a:lnTo>
                  <a:pt x="697" y="2"/>
                </a:lnTo>
                <a:lnTo>
                  <a:pt x="697" y="2"/>
                </a:lnTo>
                <a:lnTo>
                  <a:pt x="697" y="3"/>
                </a:lnTo>
                <a:lnTo>
                  <a:pt x="696" y="2"/>
                </a:lnTo>
                <a:lnTo>
                  <a:pt x="696" y="3"/>
                </a:lnTo>
                <a:lnTo>
                  <a:pt x="696" y="3"/>
                </a:lnTo>
                <a:lnTo>
                  <a:pt x="695" y="4"/>
                </a:lnTo>
                <a:lnTo>
                  <a:pt x="695" y="4"/>
                </a:lnTo>
                <a:lnTo>
                  <a:pt x="694" y="4"/>
                </a:lnTo>
                <a:lnTo>
                  <a:pt x="694" y="4"/>
                </a:lnTo>
                <a:lnTo>
                  <a:pt x="694" y="3"/>
                </a:lnTo>
                <a:lnTo>
                  <a:pt x="693" y="3"/>
                </a:lnTo>
                <a:lnTo>
                  <a:pt x="693" y="4"/>
                </a:lnTo>
                <a:lnTo>
                  <a:pt x="693" y="4"/>
                </a:lnTo>
                <a:lnTo>
                  <a:pt x="693" y="4"/>
                </a:lnTo>
                <a:lnTo>
                  <a:pt x="692" y="5"/>
                </a:lnTo>
                <a:lnTo>
                  <a:pt x="692" y="5"/>
                </a:lnTo>
                <a:lnTo>
                  <a:pt x="692" y="4"/>
                </a:lnTo>
                <a:lnTo>
                  <a:pt x="692" y="4"/>
                </a:lnTo>
                <a:lnTo>
                  <a:pt x="691" y="4"/>
                </a:lnTo>
                <a:lnTo>
                  <a:pt x="691" y="4"/>
                </a:lnTo>
                <a:lnTo>
                  <a:pt x="691" y="4"/>
                </a:lnTo>
                <a:lnTo>
                  <a:pt x="690" y="4"/>
                </a:lnTo>
                <a:lnTo>
                  <a:pt x="690" y="5"/>
                </a:lnTo>
                <a:lnTo>
                  <a:pt x="690" y="5"/>
                </a:lnTo>
                <a:lnTo>
                  <a:pt x="689" y="5"/>
                </a:lnTo>
                <a:lnTo>
                  <a:pt x="688" y="5"/>
                </a:lnTo>
                <a:lnTo>
                  <a:pt x="688" y="5"/>
                </a:lnTo>
                <a:lnTo>
                  <a:pt x="688" y="6"/>
                </a:lnTo>
                <a:lnTo>
                  <a:pt x="688" y="6"/>
                </a:lnTo>
                <a:lnTo>
                  <a:pt x="688" y="7"/>
                </a:lnTo>
                <a:lnTo>
                  <a:pt x="687" y="7"/>
                </a:lnTo>
                <a:lnTo>
                  <a:pt x="687" y="7"/>
                </a:lnTo>
                <a:lnTo>
                  <a:pt x="686" y="7"/>
                </a:lnTo>
                <a:lnTo>
                  <a:pt x="686" y="8"/>
                </a:lnTo>
                <a:lnTo>
                  <a:pt x="686" y="8"/>
                </a:lnTo>
                <a:lnTo>
                  <a:pt x="685" y="8"/>
                </a:lnTo>
                <a:lnTo>
                  <a:pt x="685" y="8"/>
                </a:lnTo>
                <a:lnTo>
                  <a:pt x="684" y="8"/>
                </a:lnTo>
                <a:lnTo>
                  <a:pt x="684" y="8"/>
                </a:lnTo>
                <a:lnTo>
                  <a:pt x="684" y="9"/>
                </a:lnTo>
                <a:lnTo>
                  <a:pt x="684" y="8"/>
                </a:lnTo>
                <a:lnTo>
                  <a:pt x="683" y="8"/>
                </a:lnTo>
                <a:lnTo>
                  <a:pt x="683" y="9"/>
                </a:lnTo>
                <a:lnTo>
                  <a:pt x="683" y="9"/>
                </a:lnTo>
                <a:lnTo>
                  <a:pt x="683" y="9"/>
                </a:lnTo>
                <a:lnTo>
                  <a:pt x="682" y="9"/>
                </a:lnTo>
                <a:lnTo>
                  <a:pt x="682" y="10"/>
                </a:lnTo>
                <a:lnTo>
                  <a:pt x="682" y="10"/>
                </a:lnTo>
                <a:lnTo>
                  <a:pt x="681" y="10"/>
                </a:lnTo>
                <a:lnTo>
                  <a:pt x="681" y="10"/>
                </a:lnTo>
                <a:lnTo>
                  <a:pt x="680" y="10"/>
                </a:lnTo>
                <a:lnTo>
                  <a:pt x="680" y="9"/>
                </a:lnTo>
                <a:lnTo>
                  <a:pt x="680" y="10"/>
                </a:lnTo>
                <a:lnTo>
                  <a:pt x="680" y="10"/>
                </a:lnTo>
                <a:lnTo>
                  <a:pt x="680" y="9"/>
                </a:lnTo>
                <a:lnTo>
                  <a:pt x="679" y="10"/>
                </a:lnTo>
                <a:lnTo>
                  <a:pt x="679" y="10"/>
                </a:lnTo>
                <a:lnTo>
                  <a:pt x="678" y="10"/>
                </a:lnTo>
                <a:lnTo>
                  <a:pt x="678" y="10"/>
                </a:lnTo>
                <a:lnTo>
                  <a:pt x="677" y="10"/>
                </a:lnTo>
                <a:lnTo>
                  <a:pt x="677" y="10"/>
                </a:lnTo>
                <a:lnTo>
                  <a:pt x="677" y="11"/>
                </a:lnTo>
                <a:lnTo>
                  <a:pt x="677" y="11"/>
                </a:lnTo>
                <a:lnTo>
                  <a:pt x="676" y="11"/>
                </a:lnTo>
                <a:lnTo>
                  <a:pt x="676" y="11"/>
                </a:lnTo>
                <a:lnTo>
                  <a:pt x="676" y="11"/>
                </a:lnTo>
                <a:lnTo>
                  <a:pt x="675" y="11"/>
                </a:lnTo>
                <a:lnTo>
                  <a:pt x="675" y="11"/>
                </a:lnTo>
                <a:lnTo>
                  <a:pt x="674" y="11"/>
                </a:lnTo>
                <a:lnTo>
                  <a:pt x="674" y="11"/>
                </a:lnTo>
                <a:lnTo>
                  <a:pt x="674" y="11"/>
                </a:lnTo>
                <a:lnTo>
                  <a:pt x="674" y="12"/>
                </a:lnTo>
                <a:lnTo>
                  <a:pt x="673" y="12"/>
                </a:lnTo>
                <a:lnTo>
                  <a:pt x="673" y="11"/>
                </a:lnTo>
                <a:lnTo>
                  <a:pt x="673" y="12"/>
                </a:lnTo>
                <a:lnTo>
                  <a:pt x="673" y="12"/>
                </a:lnTo>
                <a:lnTo>
                  <a:pt x="672" y="12"/>
                </a:lnTo>
                <a:lnTo>
                  <a:pt x="672" y="12"/>
                </a:lnTo>
                <a:lnTo>
                  <a:pt x="671" y="12"/>
                </a:lnTo>
                <a:lnTo>
                  <a:pt x="671" y="13"/>
                </a:lnTo>
                <a:lnTo>
                  <a:pt x="671" y="13"/>
                </a:lnTo>
                <a:lnTo>
                  <a:pt x="670" y="13"/>
                </a:lnTo>
                <a:lnTo>
                  <a:pt x="670" y="13"/>
                </a:lnTo>
                <a:lnTo>
                  <a:pt x="670" y="14"/>
                </a:lnTo>
                <a:lnTo>
                  <a:pt x="670" y="13"/>
                </a:lnTo>
                <a:lnTo>
                  <a:pt x="669" y="13"/>
                </a:lnTo>
                <a:lnTo>
                  <a:pt x="669" y="14"/>
                </a:lnTo>
                <a:lnTo>
                  <a:pt x="669" y="14"/>
                </a:lnTo>
                <a:lnTo>
                  <a:pt x="669" y="14"/>
                </a:lnTo>
                <a:lnTo>
                  <a:pt x="668" y="14"/>
                </a:lnTo>
                <a:lnTo>
                  <a:pt x="668" y="14"/>
                </a:lnTo>
                <a:lnTo>
                  <a:pt x="668" y="15"/>
                </a:lnTo>
                <a:lnTo>
                  <a:pt x="667" y="15"/>
                </a:lnTo>
                <a:lnTo>
                  <a:pt x="667" y="15"/>
                </a:lnTo>
                <a:lnTo>
                  <a:pt x="667" y="16"/>
                </a:lnTo>
                <a:lnTo>
                  <a:pt x="667" y="16"/>
                </a:lnTo>
                <a:lnTo>
                  <a:pt x="667" y="17"/>
                </a:lnTo>
                <a:lnTo>
                  <a:pt x="666" y="16"/>
                </a:lnTo>
                <a:lnTo>
                  <a:pt x="666" y="16"/>
                </a:lnTo>
                <a:lnTo>
                  <a:pt x="666" y="17"/>
                </a:lnTo>
                <a:lnTo>
                  <a:pt x="665" y="17"/>
                </a:lnTo>
                <a:lnTo>
                  <a:pt x="665" y="17"/>
                </a:lnTo>
                <a:lnTo>
                  <a:pt x="665" y="16"/>
                </a:lnTo>
                <a:lnTo>
                  <a:pt x="665" y="17"/>
                </a:lnTo>
                <a:lnTo>
                  <a:pt x="664" y="17"/>
                </a:lnTo>
                <a:lnTo>
                  <a:pt x="664" y="17"/>
                </a:lnTo>
                <a:lnTo>
                  <a:pt x="664" y="17"/>
                </a:lnTo>
                <a:lnTo>
                  <a:pt x="664" y="18"/>
                </a:lnTo>
                <a:lnTo>
                  <a:pt x="664" y="18"/>
                </a:lnTo>
                <a:lnTo>
                  <a:pt x="664" y="18"/>
                </a:lnTo>
                <a:lnTo>
                  <a:pt x="664" y="19"/>
                </a:lnTo>
                <a:lnTo>
                  <a:pt x="664" y="19"/>
                </a:lnTo>
                <a:lnTo>
                  <a:pt x="664" y="19"/>
                </a:lnTo>
                <a:lnTo>
                  <a:pt x="663" y="19"/>
                </a:lnTo>
                <a:lnTo>
                  <a:pt x="663" y="19"/>
                </a:lnTo>
                <a:lnTo>
                  <a:pt x="663" y="20"/>
                </a:lnTo>
                <a:lnTo>
                  <a:pt x="662" y="20"/>
                </a:lnTo>
                <a:lnTo>
                  <a:pt x="661" y="19"/>
                </a:lnTo>
                <a:lnTo>
                  <a:pt x="661" y="20"/>
                </a:lnTo>
                <a:lnTo>
                  <a:pt x="661" y="20"/>
                </a:lnTo>
                <a:lnTo>
                  <a:pt x="660" y="20"/>
                </a:lnTo>
                <a:lnTo>
                  <a:pt x="660" y="20"/>
                </a:lnTo>
                <a:lnTo>
                  <a:pt x="660" y="21"/>
                </a:lnTo>
                <a:lnTo>
                  <a:pt x="660" y="21"/>
                </a:lnTo>
                <a:lnTo>
                  <a:pt x="660" y="21"/>
                </a:lnTo>
                <a:lnTo>
                  <a:pt x="660" y="22"/>
                </a:lnTo>
                <a:lnTo>
                  <a:pt x="660" y="22"/>
                </a:lnTo>
                <a:lnTo>
                  <a:pt x="660" y="22"/>
                </a:lnTo>
                <a:lnTo>
                  <a:pt x="660" y="22"/>
                </a:lnTo>
                <a:lnTo>
                  <a:pt x="659" y="22"/>
                </a:lnTo>
                <a:lnTo>
                  <a:pt x="659" y="22"/>
                </a:lnTo>
                <a:lnTo>
                  <a:pt x="659" y="22"/>
                </a:lnTo>
                <a:lnTo>
                  <a:pt x="658" y="22"/>
                </a:lnTo>
                <a:lnTo>
                  <a:pt x="658" y="22"/>
                </a:lnTo>
                <a:lnTo>
                  <a:pt x="658" y="22"/>
                </a:lnTo>
                <a:lnTo>
                  <a:pt x="657" y="22"/>
                </a:lnTo>
                <a:lnTo>
                  <a:pt x="657" y="22"/>
                </a:lnTo>
                <a:lnTo>
                  <a:pt x="657" y="23"/>
                </a:lnTo>
                <a:lnTo>
                  <a:pt x="657" y="23"/>
                </a:lnTo>
                <a:lnTo>
                  <a:pt x="656" y="23"/>
                </a:lnTo>
                <a:lnTo>
                  <a:pt x="656" y="24"/>
                </a:lnTo>
                <a:lnTo>
                  <a:pt x="655" y="24"/>
                </a:lnTo>
                <a:lnTo>
                  <a:pt x="655" y="24"/>
                </a:lnTo>
                <a:lnTo>
                  <a:pt x="655" y="24"/>
                </a:lnTo>
                <a:lnTo>
                  <a:pt x="654" y="24"/>
                </a:lnTo>
                <a:lnTo>
                  <a:pt x="654" y="25"/>
                </a:lnTo>
                <a:lnTo>
                  <a:pt x="654" y="25"/>
                </a:lnTo>
                <a:lnTo>
                  <a:pt x="654" y="25"/>
                </a:lnTo>
                <a:lnTo>
                  <a:pt x="654" y="25"/>
                </a:lnTo>
                <a:lnTo>
                  <a:pt x="653" y="25"/>
                </a:lnTo>
                <a:lnTo>
                  <a:pt x="653" y="25"/>
                </a:lnTo>
                <a:lnTo>
                  <a:pt x="653" y="25"/>
                </a:lnTo>
                <a:lnTo>
                  <a:pt x="653" y="25"/>
                </a:lnTo>
                <a:lnTo>
                  <a:pt x="652" y="25"/>
                </a:lnTo>
                <a:lnTo>
                  <a:pt x="652" y="25"/>
                </a:lnTo>
                <a:lnTo>
                  <a:pt x="652" y="26"/>
                </a:lnTo>
                <a:lnTo>
                  <a:pt x="651" y="26"/>
                </a:lnTo>
                <a:lnTo>
                  <a:pt x="651" y="26"/>
                </a:lnTo>
                <a:lnTo>
                  <a:pt x="650" y="26"/>
                </a:lnTo>
                <a:lnTo>
                  <a:pt x="650" y="27"/>
                </a:lnTo>
                <a:lnTo>
                  <a:pt x="649" y="27"/>
                </a:lnTo>
                <a:lnTo>
                  <a:pt x="649" y="27"/>
                </a:lnTo>
                <a:lnTo>
                  <a:pt x="649" y="27"/>
                </a:lnTo>
                <a:lnTo>
                  <a:pt x="649" y="27"/>
                </a:lnTo>
                <a:lnTo>
                  <a:pt x="648" y="26"/>
                </a:lnTo>
                <a:lnTo>
                  <a:pt x="648" y="26"/>
                </a:lnTo>
                <a:lnTo>
                  <a:pt x="648" y="27"/>
                </a:lnTo>
                <a:lnTo>
                  <a:pt x="649" y="27"/>
                </a:lnTo>
                <a:lnTo>
                  <a:pt x="649" y="28"/>
                </a:lnTo>
                <a:lnTo>
                  <a:pt x="648" y="28"/>
                </a:lnTo>
                <a:lnTo>
                  <a:pt x="648" y="28"/>
                </a:lnTo>
                <a:lnTo>
                  <a:pt x="648" y="28"/>
                </a:lnTo>
                <a:lnTo>
                  <a:pt x="647" y="28"/>
                </a:lnTo>
                <a:lnTo>
                  <a:pt x="647" y="28"/>
                </a:lnTo>
                <a:lnTo>
                  <a:pt x="646" y="28"/>
                </a:lnTo>
                <a:lnTo>
                  <a:pt x="646" y="28"/>
                </a:lnTo>
                <a:lnTo>
                  <a:pt x="646" y="29"/>
                </a:lnTo>
                <a:lnTo>
                  <a:pt x="647" y="29"/>
                </a:lnTo>
                <a:lnTo>
                  <a:pt x="647" y="29"/>
                </a:lnTo>
                <a:lnTo>
                  <a:pt x="647" y="30"/>
                </a:lnTo>
                <a:lnTo>
                  <a:pt x="647" y="30"/>
                </a:lnTo>
                <a:lnTo>
                  <a:pt x="646" y="30"/>
                </a:lnTo>
                <a:lnTo>
                  <a:pt x="646" y="30"/>
                </a:lnTo>
                <a:lnTo>
                  <a:pt x="646" y="30"/>
                </a:lnTo>
                <a:lnTo>
                  <a:pt x="646" y="31"/>
                </a:lnTo>
                <a:lnTo>
                  <a:pt x="646" y="31"/>
                </a:lnTo>
                <a:lnTo>
                  <a:pt x="647" y="31"/>
                </a:lnTo>
                <a:lnTo>
                  <a:pt x="647" y="32"/>
                </a:lnTo>
                <a:lnTo>
                  <a:pt x="647" y="32"/>
                </a:lnTo>
                <a:lnTo>
                  <a:pt x="647" y="32"/>
                </a:lnTo>
                <a:lnTo>
                  <a:pt x="647" y="32"/>
                </a:lnTo>
                <a:lnTo>
                  <a:pt x="646" y="32"/>
                </a:lnTo>
                <a:lnTo>
                  <a:pt x="645" y="32"/>
                </a:lnTo>
                <a:lnTo>
                  <a:pt x="645" y="32"/>
                </a:lnTo>
                <a:lnTo>
                  <a:pt x="644" y="33"/>
                </a:lnTo>
                <a:lnTo>
                  <a:pt x="645" y="33"/>
                </a:lnTo>
                <a:lnTo>
                  <a:pt x="644" y="33"/>
                </a:lnTo>
                <a:lnTo>
                  <a:pt x="644" y="34"/>
                </a:lnTo>
                <a:lnTo>
                  <a:pt x="644" y="34"/>
                </a:lnTo>
                <a:lnTo>
                  <a:pt x="644" y="34"/>
                </a:lnTo>
                <a:lnTo>
                  <a:pt x="643" y="35"/>
                </a:lnTo>
                <a:lnTo>
                  <a:pt x="644" y="35"/>
                </a:lnTo>
                <a:lnTo>
                  <a:pt x="644" y="35"/>
                </a:lnTo>
                <a:lnTo>
                  <a:pt x="644" y="35"/>
                </a:lnTo>
                <a:lnTo>
                  <a:pt x="645" y="35"/>
                </a:lnTo>
                <a:lnTo>
                  <a:pt x="645" y="35"/>
                </a:lnTo>
                <a:lnTo>
                  <a:pt x="645" y="36"/>
                </a:lnTo>
                <a:lnTo>
                  <a:pt x="644" y="36"/>
                </a:lnTo>
                <a:lnTo>
                  <a:pt x="644" y="35"/>
                </a:lnTo>
                <a:lnTo>
                  <a:pt x="644" y="35"/>
                </a:lnTo>
                <a:lnTo>
                  <a:pt x="643" y="35"/>
                </a:lnTo>
                <a:lnTo>
                  <a:pt x="643" y="36"/>
                </a:lnTo>
                <a:lnTo>
                  <a:pt x="643" y="36"/>
                </a:lnTo>
                <a:lnTo>
                  <a:pt x="642" y="36"/>
                </a:lnTo>
                <a:lnTo>
                  <a:pt x="642" y="37"/>
                </a:lnTo>
                <a:lnTo>
                  <a:pt x="642" y="37"/>
                </a:lnTo>
                <a:lnTo>
                  <a:pt x="642" y="37"/>
                </a:lnTo>
                <a:lnTo>
                  <a:pt x="642" y="37"/>
                </a:lnTo>
                <a:lnTo>
                  <a:pt x="641" y="37"/>
                </a:lnTo>
                <a:lnTo>
                  <a:pt x="641" y="37"/>
                </a:lnTo>
                <a:lnTo>
                  <a:pt x="640" y="38"/>
                </a:lnTo>
                <a:lnTo>
                  <a:pt x="640" y="38"/>
                </a:lnTo>
                <a:lnTo>
                  <a:pt x="640" y="38"/>
                </a:lnTo>
                <a:lnTo>
                  <a:pt x="639" y="39"/>
                </a:lnTo>
                <a:lnTo>
                  <a:pt x="639" y="38"/>
                </a:lnTo>
                <a:lnTo>
                  <a:pt x="638" y="38"/>
                </a:lnTo>
                <a:lnTo>
                  <a:pt x="638" y="39"/>
                </a:lnTo>
                <a:lnTo>
                  <a:pt x="639" y="39"/>
                </a:lnTo>
                <a:lnTo>
                  <a:pt x="638" y="39"/>
                </a:lnTo>
                <a:lnTo>
                  <a:pt x="638" y="39"/>
                </a:lnTo>
                <a:lnTo>
                  <a:pt x="638" y="40"/>
                </a:lnTo>
                <a:lnTo>
                  <a:pt x="637" y="40"/>
                </a:lnTo>
                <a:lnTo>
                  <a:pt x="638" y="40"/>
                </a:lnTo>
                <a:lnTo>
                  <a:pt x="637" y="40"/>
                </a:lnTo>
                <a:lnTo>
                  <a:pt x="637" y="40"/>
                </a:lnTo>
                <a:lnTo>
                  <a:pt x="636" y="40"/>
                </a:lnTo>
                <a:lnTo>
                  <a:pt x="636" y="41"/>
                </a:lnTo>
                <a:lnTo>
                  <a:pt x="635" y="41"/>
                </a:lnTo>
                <a:lnTo>
                  <a:pt x="635" y="41"/>
                </a:lnTo>
                <a:lnTo>
                  <a:pt x="634" y="41"/>
                </a:lnTo>
                <a:lnTo>
                  <a:pt x="634" y="42"/>
                </a:lnTo>
                <a:lnTo>
                  <a:pt x="634" y="41"/>
                </a:lnTo>
                <a:lnTo>
                  <a:pt x="633" y="42"/>
                </a:lnTo>
                <a:lnTo>
                  <a:pt x="633" y="42"/>
                </a:lnTo>
                <a:lnTo>
                  <a:pt x="633" y="42"/>
                </a:lnTo>
                <a:lnTo>
                  <a:pt x="632" y="42"/>
                </a:lnTo>
                <a:lnTo>
                  <a:pt x="632" y="42"/>
                </a:lnTo>
                <a:lnTo>
                  <a:pt x="632" y="42"/>
                </a:lnTo>
                <a:lnTo>
                  <a:pt x="631" y="42"/>
                </a:lnTo>
                <a:lnTo>
                  <a:pt x="631" y="43"/>
                </a:lnTo>
                <a:lnTo>
                  <a:pt x="631" y="43"/>
                </a:lnTo>
                <a:lnTo>
                  <a:pt x="631" y="43"/>
                </a:lnTo>
                <a:lnTo>
                  <a:pt x="631" y="43"/>
                </a:lnTo>
                <a:lnTo>
                  <a:pt x="631" y="43"/>
                </a:lnTo>
                <a:lnTo>
                  <a:pt x="631" y="43"/>
                </a:lnTo>
                <a:lnTo>
                  <a:pt x="630" y="43"/>
                </a:lnTo>
                <a:lnTo>
                  <a:pt x="631" y="44"/>
                </a:lnTo>
                <a:lnTo>
                  <a:pt x="630" y="44"/>
                </a:lnTo>
                <a:lnTo>
                  <a:pt x="630" y="44"/>
                </a:lnTo>
                <a:lnTo>
                  <a:pt x="629" y="44"/>
                </a:lnTo>
                <a:lnTo>
                  <a:pt x="629" y="45"/>
                </a:lnTo>
                <a:lnTo>
                  <a:pt x="629" y="45"/>
                </a:lnTo>
                <a:lnTo>
                  <a:pt x="629" y="45"/>
                </a:lnTo>
                <a:lnTo>
                  <a:pt x="625" y="46"/>
                </a:lnTo>
                <a:lnTo>
                  <a:pt x="625" y="46"/>
                </a:lnTo>
                <a:lnTo>
                  <a:pt x="625" y="46"/>
                </a:lnTo>
                <a:lnTo>
                  <a:pt x="625" y="47"/>
                </a:lnTo>
                <a:lnTo>
                  <a:pt x="625" y="47"/>
                </a:lnTo>
                <a:lnTo>
                  <a:pt x="624" y="47"/>
                </a:lnTo>
                <a:lnTo>
                  <a:pt x="624" y="48"/>
                </a:lnTo>
                <a:lnTo>
                  <a:pt x="624" y="48"/>
                </a:lnTo>
                <a:lnTo>
                  <a:pt x="624" y="47"/>
                </a:lnTo>
                <a:lnTo>
                  <a:pt x="623" y="48"/>
                </a:lnTo>
                <a:lnTo>
                  <a:pt x="623" y="48"/>
                </a:lnTo>
                <a:lnTo>
                  <a:pt x="623" y="49"/>
                </a:lnTo>
                <a:lnTo>
                  <a:pt x="623" y="50"/>
                </a:lnTo>
                <a:lnTo>
                  <a:pt x="622" y="50"/>
                </a:lnTo>
                <a:lnTo>
                  <a:pt x="622" y="51"/>
                </a:lnTo>
                <a:lnTo>
                  <a:pt x="622" y="51"/>
                </a:lnTo>
                <a:lnTo>
                  <a:pt x="622" y="52"/>
                </a:lnTo>
                <a:lnTo>
                  <a:pt x="621" y="52"/>
                </a:lnTo>
                <a:lnTo>
                  <a:pt x="621" y="52"/>
                </a:lnTo>
                <a:lnTo>
                  <a:pt x="621" y="53"/>
                </a:lnTo>
                <a:lnTo>
                  <a:pt x="620" y="53"/>
                </a:lnTo>
                <a:lnTo>
                  <a:pt x="620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4"/>
                </a:lnTo>
                <a:lnTo>
                  <a:pt x="619" y="54"/>
                </a:lnTo>
                <a:lnTo>
                  <a:pt x="619" y="54"/>
                </a:lnTo>
                <a:lnTo>
                  <a:pt x="618" y="54"/>
                </a:lnTo>
                <a:lnTo>
                  <a:pt x="617" y="53"/>
                </a:lnTo>
                <a:lnTo>
                  <a:pt x="617" y="53"/>
                </a:lnTo>
                <a:lnTo>
                  <a:pt x="616" y="53"/>
                </a:lnTo>
                <a:lnTo>
                  <a:pt x="616" y="53"/>
                </a:lnTo>
                <a:lnTo>
                  <a:pt x="615" y="53"/>
                </a:lnTo>
                <a:lnTo>
                  <a:pt x="615" y="53"/>
                </a:lnTo>
                <a:lnTo>
                  <a:pt x="614" y="53"/>
                </a:lnTo>
                <a:lnTo>
                  <a:pt x="614" y="53"/>
                </a:lnTo>
                <a:lnTo>
                  <a:pt x="614" y="53"/>
                </a:lnTo>
                <a:lnTo>
                  <a:pt x="613" y="53"/>
                </a:lnTo>
                <a:lnTo>
                  <a:pt x="612" y="53"/>
                </a:lnTo>
                <a:lnTo>
                  <a:pt x="611" y="52"/>
                </a:lnTo>
                <a:lnTo>
                  <a:pt x="612" y="52"/>
                </a:lnTo>
                <a:lnTo>
                  <a:pt x="612" y="52"/>
                </a:lnTo>
                <a:lnTo>
                  <a:pt x="611" y="52"/>
                </a:lnTo>
                <a:lnTo>
                  <a:pt x="610" y="52"/>
                </a:lnTo>
                <a:lnTo>
                  <a:pt x="610" y="53"/>
                </a:lnTo>
                <a:lnTo>
                  <a:pt x="610" y="53"/>
                </a:lnTo>
                <a:lnTo>
                  <a:pt x="609" y="53"/>
                </a:lnTo>
                <a:lnTo>
                  <a:pt x="609" y="53"/>
                </a:lnTo>
                <a:lnTo>
                  <a:pt x="609" y="53"/>
                </a:lnTo>
                <a:lnTo>
                  <a:pt x="609" y="53"/>
                </a:lnTo>
                <a:lnTo>
                  <a:pt x="608" y="53"/>
                </a:lnTo>
                <a:lnTo>
                  <a:pt x="608" y="53"/>
                </a:lnTo>
                <a:lnTo>
                  <a:pt x="608" y="53"/>
                </a:lnTo>
                <a:lnTo>
                  <a:pt x="608" y="53"/>
                </a:lnTo>
                <a:lnTo>
                  <a:pt x="607" y="54"/>
                </a:lnTo>
                <a:lnTo>
                  <a:pt x="607" y="54"/>
                </a:lnTo>
                <a:lnTo>
                  <a:pt x="606" y="54"/>
                </a:lnTo>
                <a:lnTo>
                  <a:pt x="606" y="55"/>
                </a:lnTo>
                <a:lnTo>
                  <a:pt x="606" y="55"/>
                </a:lnTo>
                <a:lnTo>
                  <a:pt x="605" y="55"/>
                </a:lnTo>
                <a:lnTo>
                  <a:pt x="605" y="56"/>
                </a:lnTo>
                <a:lnTo>
                  <a:pt x="604" y="56"/>
                </a:lnTo>
                <a:lnTo>
                  <a:pt x="604" y="57"/>
                </a:lnTo>
                <a:lnTo>
                  <a:pt x="604" y="57"/>
                </a:lnTo>
                <a:lnTo>
                  <a:pt x="603" y="57"/>
                </a:lnTo>
                <a:lnTo>
                  <a:pt x="603" y="57"/>
                </a:lnTo>
                <a:lnTo>
                  <a:pt x="603" y="57"/>
                </a:lnTo>
                <a:lnTo>
                  <a:pt x="602" y="57"/>
                </a:lnTo>
                <a:lnTo>
                  <a:pt x="602" y="57"/>
                </a:lnTo>
                <a:lnTo>
                  <a:pt x="602" y="58"/>
                </a:lnTo>
                <a:lnTo>
                  <a:pt x="602" y="58"/>
                </a:lnTo>
                <a:lnTo>
                  <a:pt x="601" y="59"/>
                </a:lnTo>
                <a:lnTo>
                  <a:pt x="601" y="59"/>
                </a:lnTo>
                <a:lnTo>
                  <a:pt x="600" y="58"/>
                </a:lnTo>
                <a:lnTo>
                  <a:pt x="600" y="59"/>
                </a:lnTo>
                <a:lnTo>
                  <a:pt x="600" y="59"/>
                </a:lnTo>
                <a:lnTo>
                  <a:pt x="600" y="60"/>
                </a:lnTo>
                <a:lnTo>
                  <a:pt x="599" y="60"/>
                </a:lnTo>
                <a:lnTo>
                  <a:pt x="599" y="61"/>
                </a:lnTo>
                <a:lnTo>
                  <a:pt x="599" y="61"/>
                </a:lnTo>
                <a:lnTo>
                  <a:pt x="599" y="62"/>
                </a:lnTo>
                <a:lnTo>
                  <a:pt x="599" y="62"/>
                </a:lnTo>
                <a:lnTo>
                  <a:pt x="599" y="62"/>
                </a:lnTo>
                <a:lnTo>
                  <a:pt x="598" y="62"/>
                </a:lnTo>
                <a:lnTo>
                  <a:pt x="598" y="62"/>
                </a:lnTo>
                <a:lnTo>
                  <a:pt x="597" y="62"/>
                </a:lnTo>
                <a:lnTo>
                  <a:pt x="597" y="62"/>
                </a:lnTo>
                <a:lnTo>
                  <a:pt x="597" y="62"/>
                </a:lnTo>
                <a:lnTo>
                  <a:pt x="597" y="63"/>
                </a:lnTo>
                <a:lnTo>
                  <a:pt x="597" y="63"/>
                </a:lnTo>
                <a:lnTo>
                  <a:pt x="597" y="63"/>
                </a:lnTo>
                <a:lnTo>
                  <a:pt x="596" y="63"/>
                </a:lnTo>
                <a:lnTo>
                  <a:pt x="596" y="64"/>
                </a:lnTo>
                <a:lnTo>
                  <a:pt x="596" y="64"/>
                </a:lnTo>
                <a:lnTo>
                  <a:pt x="595" y="64"/>
                </a:lnTo>
                <a:lnTo>
                  <a:pt x="595" y="65"/>
                </a:lnTo>
                <a:lnTo>
                  <a:pt x="594" y="65"/>
                </a:lnTo>
                <a:lnTo>
                  <a:pt x="594" y="65"/>
                </a:lnTo>
                <a:lnTo>
                  <a:pt x="593" y="65"/>
                </a:lnTo>
                <a:lnTo>
                  <a:pt x="593" y="65"/>
                </a:lnTo>
                <a:lnTo>
                  <a:pt x="592" y="65"/>
                </a:lnTo>
                <a:lnTo>
                  <a:pt x="592" y="65"/>
                </a:lnTo>
                <a:lnTo>
                  <a:pt x="592" y="66"/>
                </a:lnTo>
                <a:lnTo>
                  <a:pt x="592" y="66"/>
                </a:lnTo>
                <a:lnTo>
                  <a:pt x="592" y="66"/>
                </a:lnTo>
                <a:lnTo>
                  <a:pt x="592" y="67"/>
                </a:lnTo>
                <a:lnTo>
                  <a:pt x="592" y="67"/>
                </a:lnTo>
                <a:lnTo>
                  <a:pt x="591" y="67"/>
                </a:lnTo>
                <a:lnTo>
                  <a:pt x="591" y="66"/>
                </a:lnTo>
                <a:lnTo>
                  <a:pt x="591" y="67"/>
                </a:lnTo>
                <a:lnTo>
                  <a:pt x="590" y="67"/>
                </a:lnTo>
                <a:lnTo>
                  <a:pt x="590" y="67"/>
                </a:lnTo>
                <a:lnTo>
                  <a:pt x="590" y="67"/>
                </a:lnTo>
                <a:lnTo>
                  <a:pt x="590" y="68"/>
                </a:lnTo>
                <a:lnTo>
                  <a:pt x="590" y="68"/>
                </a:lnTo>
                <a:lnTo>
                  <a:pt x="590" y="68"/>
                </a:lnTo>
                <a:lnTo>
                  <a:pt x="590" y="68"/>
                </a:lnTo>
                <a:lnTo>
                  <a:pt x="590" y="68"/>
                </a:lnTo>
                <a:lnTo>
                  <a:pt x="589" y="69"/>
                </a:lnTo>
                <a:lnTo>
                  <a:pt x="589" y="69"/>
                </a:lnTo>
                <a:lnTo>
                  <a:pt x="589" y="70"/>
                </a:lnTo>
                <a:lnTo>
                  <a:pt x="588" y="70"/>
                </a:lnTo>
                <a:lnTo>
                  <a:pt x="588" y="71"/>
                </a:lnTo>
                <a:lnTo>
                  <a:pt x="587" y="71"/>
                </a:lnTo>
                <a:lnTo>
                  <a:pt x="587" y="71"/>
                </a:lnTo>
                <a:lnTo>
                  <a:pt x="587" y="71"/>
                </a:lnTo>
                <a:lnTo>
                  <a:pt x="587" y="71"/>
                </a:lnTo>
                <a:lnTo>
                  <a:pt x="586" y="71"/>
                </a:lnTo>
                <a:lnTo>
                  <a:pt x="586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1"/>
                </a:lnTo>
                <a:lnTo>
                  <a:pt x="584" y="71"/>
                </a:lnTo>
                <a:lnTo>
                  <a:pt x="584" y="71"/>
                </a:lnTo>
                <a:lnTo>
                  <a:pt x="584" y="72"/>
                </a:lnTo>
                <a:lnTo>
                  <a:pt x="583" y="72"/>
                </a:lnTo>
                <a:lnTo>
                  <a:pt x="583" y="72"/>
                </a:lnTo>
                <a:lnTo>
                  <a:pt x="583" y="73"/>
                </a:lnTo>
                <a:lnTo>
                  <a:pt x="582" y="73"/>
                </a:lnTo>
                <a:lnTo>
                  <a:pt x="582" y="73"/>
                </a:lnTo>
                <a:lnTo>
                  <a:pt x="582" y="73"/>
                </a:lnTo>
                <a:lnTo>
                  <a:pt x="582" y="74"/>
                </a:lnTo>
                <a:lnTo>
                  <a:pt x="581" y="74"/>
                </a:lnTo>
                <a:lnTo>
                  <a:pt x="581" y="75"/>
                </a:lnTo>
                <a:lnTo>
                  <a:pt x="581" y="75"/>
                </a:lnTo>
                <a:lnTo>
                  <a:pt x="581" y="74"/>
                </a:lnTo>
                <a:lnTo>
                  <a:pt x="580" y="74"/>
                </a:lnTo>
                <a:lnTo>
                  <a:pt x="580" y="74"/>
                </a:lnTo>
                <a:lnTo>
                  <a:pt x="579" y="74"/>
                </a:lnTo>
                <a:lnTo>
                  <a:pt x="579" y="75"/>
                </a:lnTo>
                <a:lnTo>
                  <a:pt x="579" y="75"/>
                </a:lnTo>
                <a:lnTo>
                  <a:pt x="579" y="75"/>
                </a:lnTo>
                <a:lnTo>
                  <a:pt x="578" y="75"/>
                </a:lnTo>
                <a:lnTo>
                  <a:pt x="578" y="75"/>
                </a:lnTo>
                <a:lnTo>
                  <a:pt x="578" y="75"/>
                </a:lnTo>
                <a:lnTo>
                  <a:pt x="577" y="74"/>
                </a:lnTo>
                <a:lnTo>
                  <a:pt x="577" y="74"/>
                </a:lnTo>
                <a:lnTo>
                  <a:pt x="576" y="74"/>
                </a:lnTo>
                <a:lnTo>
                  <a:pt x="576" y="74"/>
                </a:lnTo>
                <a:lnTo>
                  <a:pt x="575" y="74"/>
                </a:lnTo>
                <a:lnTo>
                  <a:pt x="575" y="75"/>
                </a:lnTo>
                <a:lnTo>
                  <a:pt x="575" y="74"/>
                </a:lnTo>
                <a:lnTo>
                  <a:pt x="574" y="75"/>
                </a:lnTo>
                <a:lnTo>
                  <a:pt x="574" y="74"/>
                </a:lnTo>
                <a:lnTo>
                  <a:pt x="574" y="74"/>
                </a:lnTo>
                <a:lnTo>
                  <a:pt x="574" y="73"/>
                </a:lnTo>
                <a:lnTo>
                  <a:pt x="574" y="73"/>
                </a:lnTo>
                <a:lnTo>
                  <a:pt x="573" y="73"/>
                </a:lnTo>
                <a:lnTo>
                  <a:pt x="573" y="73"/>
                </a:lnTo>
                <a:lnTo>
                  <a:pt x="573" y="73"/>
                </a:lnTo>
                <a:lnTo>
                  <a:pt x="572" y="73"/>
                </a:lnTo>
                <a:lnTo>
                  <a:pt x="572" y="73"/>
                </a:lnTo>
                <a:lnTo>
                  <a:pt x="571" y="73"/>
                </a:lnTo>
                <a:lnTo>
                  <a:pt x="571" y="74"/>
                </a:lnTo>
                <a:lnTo>
                  <a:pt x="571" y="73"/>
                </a:lnTo>
                <a:lnTo>
                  <a:pt x="570" y="73"/>
                </a:lnTo>
                <a:lnTo>
                  <a:pt x="570" y="74"/>
                </a:lnTo>
                <a:lnTo>
                  <a:pt x="570" y="75"/>
                </a:lnTo>
                <a:lnTo>
                  <a:pt x="569" y="75"/>
                </a:lnTo>
                <a:lnTo>
                  <a:pt x="569" y="76"/>
                </a:lnTo>
                <a:lnTo>
                  <a:pt x="569" y="76"/>
                </a:lnTo>
                <a:lnTo>
                  <a:pt x="568" y="76"/>
                </a:lnTo>
                <a:lnTo>
                  <a:pt x="568" y="77"/>
                </a:lnTo>
                <a:lnTo>
                  <a:pt x="568" y="77"/>
                </a:lnTo>
                <a:lnTo>
                  <a:pt x="568" y="77"/>
                </a:lnTo>
                <a:lnTo>
                  <a:pt x="567" y="77"/>
                </a:lnTo>
                <a:lnTo>
                  <a:pt x="567" y="78"/>
                </a:lnTo>
                <a:lnTo>
                  <a:pt x="566" y="79"/>
                </a:lnTo>
                <a:lnTo>
                  <a:pt x="566" y="79"/>
                </a:lnTo>
                <a:lnTo>
                  <a:pt x="566" y="79"/>
                </a:lnTo>
                <a:lnTo>
                  <a:pt x="566" y="79"/>
                </a:lnTo>
                <a:lnTo>
                  <a:pt x="565" y="81"/>
                </a:lnTo>
                <a:lnTo>
                  <a:pt x="564" y="81"/>
                </a:lnTo>
                <a:lnTo>
                  <a:pt x="564" y="81"/>
                </a:lnTo>
                <a:lnTo>
                  <a:pt x="564" y="81"/>
                </a:lnTo>
                <a:lnTo>
                  <a:pt x="564" y="82"/>
                </a:lnTo>
                <a:lnTo>
                  <a:pt x="563" y="82"/>
                </a:lnTo>
                <a:lnTo>
                  <a:pt x="563" y="82"/>
                </a:lnTo>
                <a:lnTo>
                  <a:pt x="562" y="82"/>
                </a:lnTo>
                <a:lnTo>
                  <a:pt x="562" y="82"/>
                </a:lnTo>
                <a:lnTo>
                  <a:pt x="562" y="82"/>
                </a:lnTo>
                <a:lnTo>
                  <a:pt x="562" y="81"/>
                </a:lnTo>
                <a:lnTo>
                  <a:pt x="562" y="81"/>
                </a:lnTo>
                <a:lnTo>
                  <a:pt x="562" y="82"/>
                </a:lnTo>
                <a:lnTo>
                  <a:pt x="562" y="83"/>
                </a:lnTo>
                <a:lnTo>
                  <a:pt x="562" y="83"/>
                </a:lnTo>
                <a:lnTo>
                  <a:pt x="561" y="83"/>
                </a:lnTo>
                <a:lnTo>
                  <a:pt x="562" y="82"/>
                </a:lnTo>
                <a:lnTo>
                  <a:pt x="561" y="82"/>
                </a:lnTo>
                <a:lnTo>
                  <a:pt x="561" y="82"/>
                </a:lnTo>
                <a:lnTo>
                  <a:pt x="560" y="82"/>
                </a:lnTo>
                <a:lnTo>
                  <a:pt x="560" y="83"/>
                </a:lnTo>
                <a:lnTo>
                  <a:pt x="560" y="83"/>
                </a:lnTo>
                <a:lnTo>
                  <a:pt x="560" y="83"/>
                </a:lnTo>
                <a:lnTo>
                  <a:pt x="560" y="84"/>
                </a:lnTo>
                <a:lnTo>
                  <a:pt x="561" y="84"/>
                </a:lnTo>
                <a:lnTo>
                  <a:pt x="561" y="84"/>
                </a:lnTo>
                <a:lnTo>
                  <a:pt x="560" y="84"/>
                </a:lnTo>
                <a:lnTo>
                  <a:pt x="560" y="85"/>
                </a:lnTo>
                <a:lnTo>
                  <a:pt x="560" y="85"/>
                </a:lnTo>
                <a:lnTo>
                  <a:pt x="560" y="86"/>
                </a:lnTo>
                <a:lnTo>
                  <a:pt x="559" y="86"/>
                </a:lnTo>
                <a:lnTo>
                  <a:pt x="559" y="87"/>
                </a:lnTo>
                <a:lnTo>
                  <a:pt x="559" y="87"/>
                </a:lnTo>
                <a:lnTo>
                  <a:pt x="559" y="88"/>
                </a:lnTo>
                <a:lnTo>
                  <a:pt x="559" y="88"/>
                </a:lnTo>
                <a:lnTo>
                  <a:pt x="558" y="88"/>
                </a:lnTo>
                <a:lnTo>
                  <a:pt x="558" y="88"/>
                </a:lnTo>
                <a:lnTo>
                  <a:pt x="558" y="89"/>
                </a:lnTo>
                <a:lnTo>
                  <a:pt x="557" y="89"/>
                </a:lnTo>
                <a:lnTo>
                  <a:pt x="557" y="88"/>
                </a:lnTo>
                <a:lnTo>
                  <a:pt x="557" y="89"/>
                </a:lnTo>
                <a:lnTo>
                  <a:pt x="557" y="89"/>
                </a:lnTo>
                <a:lnTo>
                  <a:pt x="556" y="89"/>
                </a:lnTo>
                <a:lnTo>
                  <a:pt x="556" y="89"/>
                </a:lnTo>
                <a:lnTo>
                  <a:pt x="555" y="89"/>
                </a:lnTo>
                <a:lnTo>
                  <a:pt x="555" y="89"/>
                </a:lnTo>
                <a:lnTo>
                  <a:pt x="555" y="90"/>
                </a:lnTo>
                <a:lnTo>
                  <a:pt x="554" y="90"/>
                </a:lnTo>
                <a:lnTo>
                  <a:pt x="554" y="90"/>
                </a:lnTo>
                <a:lnTo>
                  <a:pt x="554" y="90"/>
                </a:lnTo>
                <a:lnTo>
                  <a:pt x="554" y="90"/>
                </a:lnTo>
                <a:lnTo>
                  <a:pt x="554" y="91"/>
                </a:lnTo>
                <a:lnTo>
                  <a:pt x="554" y="91"/>
                </a:lnTo>
                <a:lnTo>
                  <a:pt x="553" y="91"/>
                </a:lnTo>
                <a:lnTo>
                  <a:pt x="553" y="91"/>
                </a:lnTo>
                <a:lnTo>
                  <a:pt x="554" y="91"/>
                </a:lnTo>
                <a:lnTo>
                  <a:pt x="554" y="91"/>
                </a:lnTo>
                <a:lnTo>
                  <a:pt x="553" y="91"/>
                </a:lnTo>
                <a:lnTo>
                  <a:pt x="553" y="91"/>
                </a:lnTo>
                <a:lnTo>
                  <a:pt x="553" y="92"/>
                </a:lnTo>
                <a:lnTo>
                  <a:pt x="552" y="92"/>
                </a:lnTo>
                <a:lnTo>
                  <a:pt x="552" y="92"/>
                </a:lnTo>
                <a:lnTo>
                  <a:pt x="552" y="92"/>
                </a:lnTo>
                <a:lnTo>
                  <a:pt x="551" y="92"/>
                </a:lnTo>
                <a:lnTo>
                  <a:pt x="551" y="92"/>
                </a:lnTo>
                <a:lnTo>
                  <a:pt x="551" y="92"/>
                </a:lnTo>
                <a:lnTo>
                  <a:pt x="551" y="92"/>
                </a:lnTo>
                <a:lnTo>
                  <a:pt x="550" y="92"/>
                </a:lnTo>
                <a:lnTo>
                  <a:pt x="550" y="92"/>
                </a:lnTo>
                <a:lnTo>
                  <a:pt x="550" y="92"/>
                </a:lnTo>
                <a:lnTo>
                  <a:pt x="549" y="92"/>
                </a:lnTo>
                <a:lnTo>
                  <a:pt x="549" y="92"/>
                </a:lnTo>
                <a:lnTo>
                  <a:pt x="548" y="92"/>
                </a:lnTo>
                <a:lnTo>
                  <a:pt x="548" y="92"/>
                </a:lnTo>
                <a:lnTo>
                  <a:pt x="548" y="92"/>
                </a:lnTo>
                <a:lnTo>
                  <a:pt x="548" y="91"/>
                </a:lnTo>
                <a:lnTo>
                  <a:pt x="547" y="91"/>
                </a:lnTo>
                <a:lnTo>
                  <a:pt x="547" y="91"/>
                </a:lnTo>
                <a:lnTo>
                  <a:pt x="547" y="92"/>
                </a:lnTo>
                <a:lnTo>
                  <a:pt x="546" y="92"/>
                </a:lnTo>
                <a:lnTo>
                  <a:pt x="546" y="92"/>
                </a:lnTo>
                <a:lnTo>
                  <a:pt x="545" y="92"/>
                </a:lnTo>
                <a:lnTo>
                  <a:pt x="545" y="92"/>
                </a:lnTo>
                <a:lnTo>
                  <a:pt x="544" y="91"/>
                </a:lnTo>
                <a:lnTo>
                  <a:pt x="544" y="91"/>
                </a:lnTo>
                <a:lnTo>
                  <a:pt x="543" y="92"/>
                </a:lnTo>
                <a:lnTo>
                  <a:pt x="543" y="92"/>
                </a:lnTo>
                <a:lnTo>
                  <a:pt x="542" y="92"/>
                </a:lnTo>
                <a:lnTo>
                  <a:pt x="542" y="92"/>
                </a:lnTo>
                <a:lnTo>
                  <a:pt x="542" y="92"/>
                </a:lnTo>
                <a:lnTo>
                  <a:pt x="542" y="93"/>
                </a:lnTo>
                <a:lnTo>
                  <a:pt x="542" y="93"/>
                </a:lnTo>
                <a:lnTo>
                  <a:pt x="542" y="93"/>
                </a:lnTo>
                <a:lnTo>
                  <a:pt x="541" y="94"/>
                </a:lnTo>
                <a:lnTo>
                  <a:pt x="541" y="93"/>
                </a:lnTo>
                <a:lnTo>
                  <a:pt x="541" y="94"/>
                </a:lnTo>
                <a:lnTo>
                  <a:pt x="541" y="94"/>
                </a:lnTo>
                <a:lnTo>
                  <a:pt x="540" y="94"/>
                </a:lnTo>
                <a:lnTo>
                  <a:pt x="540" y="94"/>
                </a:lnTo>
                <a:lnTo>
                  <a:pt x="539" y="94"/>
                </a:lnTo>
                <a:lnTo>
                  <a:pt x="539" y="94"/>
                </a:lnTo>
                <a:lnTo>
                  <a:pt x="539" y="95"/>
                </a:lnTo>
                <a:lnTo>
                  <a:pt x="539" y="95"/>
                </a:lnTo>
                <a:lnTo>
                  <a:pt x="539" y="95"/>
                </a:lnTo>
                <a:lnTo>
                  <a:pt x="539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6"/>
                </a:lnTo>
                <a:lnTo>
                  <a:pt x="537" y="95"/>
                </a:lnTo>
                <a:lnTo>
                  <a:pt x="537" y="95"/>
                </a:lnTo>
                <a:lnTo>
                  <a:pt x="536" y="95"/>
                </a:lnTo>
                <a:lnTo>
                  <a:pt x="536" y="95"/>
                </a:lnTo>
                <a:lnTo>
                  <a:pt x="536" y="94"/>
                </a:lnTo>
                <a:lnTo>
                  <a:pt x="535" y="94"/>
                </a:lnTo>
                <a:lnTo>
                  <a:pt x="535" y="94"/>
                </a:lnTo>
                <a:lnTo>
                  <a:pt x="534" y="94"/>
                </a:lnTo>
                <a:lnTo>
                  <a:pt x="534" y="93"/>
                </a:lnTo>
                <a:lnTo>
                  <a:pt x="533" y="93"/>
                </a:lnTo>
                <a:lnTo>
                  <a:pt x="533" y="93"/>
                </a:lnTo>
                <a:lnTo>
                  <a:pt x="532" y="93"/>
                </a:lnTo>
                <a:lnTo>
                  <a:pt x="532" y="93"/>
                </a:lnTo>
                <a:lnTo>
                  <a:pt x="531" y="93"/>
                </a:lnTo>
                <a:lnTo>
                  <a:pt x="531" y="93"/>
                </a:lnTo>
                <a:lnTo>
                  <a:pt x="530" y="94"/>
                </a:lnTo>
                <a:lnTo>
                  <a:pt x="530" y="94"/>
                </a:lnTo>
                <a:lnTo>
                  <a:pt x="529" y="94"/>
                </a:lnTo>
                <a:lnTo>
                  <a:pt x="529" y="94"/>
                </a:lnTo>
                <a:lnTo>
                  <a:pt x="529" y="94"/>
                </a:lnTo>
                <a:lnTo>
                  <a:pt x="528" y="94"/>
                </a:lnTo>
                <a:lnTo>
                  <a:pt x="528" y="95"/>
                </a:lnTo>
                <a:lnTo>
                  <a:pt x="528" y="95"/>
                </a:lnTo>
                <a:lnTo>
                  <a:pt x="528" y="95"/>
                </a:lnTo>
                <a:lnTo>
                  <a:pt x="528" y="96"/>
                </a:lnTo>
                <a:lnTo>
                  <a:pt x="528" y="96"/>
                </a:lnTo>
                <a:lnTo>
                  <a:pt x="528" y="97"/>
                </a:lnTo>
                <a:lnTo>
                  <a:pt x="528" y="97"/>
                </a:lnTo>
                <a:lnTo>
                  <a:pt x="528" y="97"/>
                </a:lnTo>
                <a:lnTo>
                  <a:pt x="527" y="98"/>
                </a:lnTo>
                <a:lnTo>
                  <a:pt x="528" y="98"/>
                </a:lnTo>
                <a:lnTo>
                  <a:pt x="528" y="98"/>
                </a:lnTo>
                <a:lnTo>
                  <a:pt x="527" y="98"/>
                </a:lnTo>
                <a:lnTo>
                  <a:pt x="527" y="99"/>
                </a:lnTo>
                <a:lnTo>
                  <a:pt x="527" y="99"/>
                </a:lnTo>
                <a:lnTo>
                  <a:pt x="527" y="99"/>
                </a:lnTo>
                <a:lnTo>
                  <a:pt x="527" y="100"/>
                </a:lnTo>
                <a:lnTo>
                  <a:pt x="527" y="100"/>
                </a:lnTo>
                <a:lnTo>
                  <a:pt x="526" y="100"/>
                </a:lnTo>
                <a:lnTo>
                  <a:pt x="526" y="100"/>
                </a:lnTo>
                <a:lnTo>
                  <a:pt x="526" y="101"/>
                </a:lnTo>
                <a:lnTo>
                  <a:pt x="525" y="101"/>
                </a:lnTo>
                <a:lnTo>
                  <a:pt x="525" y="100"/>
                </a:lnTo>
                <a:lnTo>
                  <a:pt x="525" y="100"/>
                </a:lnTo>
                <a:lnTo>
                  <a:pt x="524" y="100"/>
                </a:lnTo>
                <a:lnTo>
                  <a:pt x="523" y="100"/>
                </a:lnTo>
                <a:lnTo>
                  <a:pt x="523" y="100"/>
                </a:lnTo>
                <a:lnTo>
                  <a:pt x="522" y="100"/>
                </a:lnTo>
                <a:lnTo>
                  <a:pt x="522" y="101"/>
                </a:lnTo>
                <a:lnTo>
                  <a:pt x="522" y="101"/>
                </a:lnTo>
                <a:lnTo>
                  <a:pt x="521" y="101"/>
                </a:lnTo>
                <a:lnTo>
                  <a:pt x="521" y="102"/>
                </a:lnTo>
                <a:lnTo>
                  <a:pt x="521" y="102"/>
                </a:lnTo>
                <a:lnTo>
                  <a:pt x="521" y="102"/>
                </a:lnTo>
                <a:lnTo>
                  <a:pt x="520" y="102"/>
                </a:lnTo>
                <a:lnTo>
                  <a:pt x="520" y="103"/>
                </a:lnTo>
                <a:lnTo>
                  <a:pt x="521" y="103"/>
                </a:lnTo>
                <a:lnTo>
                  <a:pt x="521" y="103"/>
                </a:lnTo>
                <a:lnTo>
                  <a:pt x="520" y="103"/>
                </a:lnTo>
                <a:lnTo>
                  <a:pt x="520" y="104"/>
                </a:lnTo>
                <a:lnTo>
                  <a:pt x="520" y="104"/>
                </a:lnTo>
                <a:lnTo>
                  <a:pt x="520" y="104"/>
                </a:lnTo>
                <a:lnTo>
                  <a:pt x="519" y="104"/>
                </a:lnTo>
                <a:lnTo>
                  <a:pt x="519" y="105"/>
                </a:lnTo>
                <a:lnTo>
                  <a:pt x="519" y="105"/>
                </a:lnTo>
                <a:lnTo>
                  <a:pt x="519" y="106"/>
                </a:lnTo>
                <a:lnTo>
                  <a:pt x="519" y="106"/>
                </a:lnTo>
                <a:lnTo>
                  <a:pt x="519" y="107"/>
                </a:lnTo>
                <a:lnTo>
                  <a:pt x="518" y="107"/>
                </a:lnTo>
                <a:lnTo>
                  <a:pt x="518" y="107"/>
                </a:lnTo>
                <a:lnTo>
                  <a:pt x="518" y="107"/>
                </a:lnTo>
                <a:lnTo>
                  <a:pt x="517" y="107"/>
                </a:lnTo>
                <a:lnTo>
                  <a:pt x="517" y="107"/>
                </a:lnTo>
                <a:lnTo>
                  <a:pt x="517" y="107"/>
                </a:lnTo>
                <a:lnTo>
                  <a:pt x="517" y="106"/>
                </a:lnTo>
                <a:lnTo>
                  <a:pt x="517" y="105"/>
                </a:lnTo>
                <a:lnTo>
                  <a:pt x="517" y="105"/>
                </a:lnTo>
                <a:lnTo>
                  <a:pt x="516" y="105"/>
                </a:lnTo>
                <a:lnTo>
                  <a:pt x="515" y="105"/>
                </a:lnTo>
                <a:lnTo>
                  <a:pt x="515" y="105"/>
                </a:lnTo>
                <a:lnTo>
                  <a:pt x="515" y="104"/>
                </a:lnTo>
                <a:lnTo>
                  <a:pt x="515" y="104"/>
                </a:lnTo>
                <a:lnTo>
                  <a:pt x="515" y="103"/>
                </a:lnTo>
                <a:lnTo>
                  <a:pt x="515" y="103"/>
                </a:lnTo>
                <a:lnTo>
                  <a:pt x="515" y="102"/>
                </a:lnTo>
                <a:lnTo>
                  <a:pt x="515" y="102"/>
                </a:lnTo>
                <a:lnTo>
                  <a:pt x="514" y="102"/>
                </a:lnTo>
                <a:lnTo>
                  <a:pt x="513" y="101"/>
                </a:lnTo>
                <a:lnTo>
                  <a:pt x="513" y="101"/>
                </a:lnTo>
                <a:lnTo>
                  <a:pt x="512" y="101"/>
                </a:lnTo>
                <a:lnTo>
                  <a:pt x="512" y="100"/>
                </a:lnTo>
                <a:lnTo>
                  <a:pt x="512" y="100"/>
                </a:lnTo>
                <a:lnTo>
                  <a:pt x="513" y="100"/>
                </a:lnTo>
                <a:lnTo>
                  <a:pt x="513" y="100"/>
                </a:lnTo>
                <a:lnTo>
                  <a:pt x="514" y="100"/>
                </a:lnTo>
                <a:lnTo>
                  <a:pt x="515" y="100"/>
                </a:lnTo>
                <a:lnTo>
                  <a:pt x="515" y="100"/>
                </a:lnTo>
                <a:lnTo>
                  <a:pt x="515" y="99"/>
                </a:lnTo>
                <a:lnTo>
                  <a:pt x="515" y="99"/>
                </a:lnTo>
                <a:lnTo>
                  <a:pt x="516" y="99"/>
                </a:lnTo>
                <a:lnTo>
                  <a:pt x="517" y="99"/>
                </a:lnTo>
                <a:lnTo>
                  <a:pt x="517" y="98"/>
                </a:lnTo>
                <a:lnTo>
                  <a:pt x="517" y="98"/>
                </a:lnTo>
                <a:lnTo>
                  <a:pt x="517" y="98"/>
                </a:lnTo>
                <a:lnTo>
                  <a:pt x="518" y="98"/>
                </a:lnTo>
                <a:lnTo>
                  <a:pt x="518" y="98"/>
                </a:lnTo>
                <a:lnTo>
                  <a:pt x="519" y="97"/>
                </a:lnTo>
                <a:lnTo>
                  <a:pt x="519" y="97"/>
                </a:lnTo>
                <a:lnTo>
                  <a:pt x="520" y="96"/>
                </a:lnTo>
                <a:lnTo>
                  <a:pt x="520" y="96"/>
                </a:lnTo>
                <a:lnTo>
                  <a:pt x="520" y="95"/>
                </a:lnTo>
                <a:lnTo>
                  <a:pt x="520" y="95"/>
                </a:lnTo>
                <a:lnTo>
                  <a:pt x="520" y="94"/>
                </a:lnTo>
                <a:lnTo>
                  <a:pt x="520" y="94"/>
                </a:lnTo>
                <a:lnTo>
                  <a:pt x="519" y="93"/>
                </a:lnTo>
                <a:lnTo>
                  <a:pt x="519" y="93"/>
                </a:lnTo>
                <a:lnTo>
                  <a:pt x="520" y="92"/>
                </a:lnTo>
                <a:lnTo>
                  <a:pt x="521" y="92"/>
                </a:lnTo>
                <a:lnTo>
                  <a:pt x="522" y="91"/>
                </a:lnTo>
                <a:lnTo>
                  <a:pt x="522" y="91"/>
                </a:lnTo>
                <a:lnTo>
                  <a:pt x="522" y="91"/>
                </a:lnTo>
                <a:lnTo>
                  <a:pt x="522" y="90"/>
                </a:lnTo>
                <a:lnTo>
                  <a:pt x="523" y="90"/>
                </a:lnTo>
                <a:lnTo>
                  <a:pt x="523" y="89"/>
                </a:lnTo>
                <a:lnTo>
                  <a:pt x="523" y="88"/>
                </a:lnTo>
                <a:lnTo>
                  <a:pt x="523" y="88"/>
                </a:lnTo>
                <a:lnTo>
                  <a:pt x="523" y="87"/>
                </a:lnTo>
                <a:lnTo>
                  <a:pt x="524" y="87"/>
                </a:lnTo>
                <a:lnTo>
                  <a:pt x="525" y="86"/>
                </a:lnTo>
                <a:lnTo>
                  <a:pt x="525" y="86"/>
                </a:lnTo>
                <a:lnTo>
                  <a:pt x="525" y="85"/>
                </a:lnTo>
                <a:lnTo>
                  <a:pt x="526" y="85"/>
                </a:lnTo>
                <a:lnTo>
                  <a:pt x="526" y="85"/>
                </a:lnTo>
                <a:lnTo>
                  <a:pt x="527" y="84"/>
                </a:lnTo>
                <a:lnTo>
                  <a:pt x="528" y="84"/>
                </a:lnTo>
                <a:lnTo>
                  <a:pt x="528" y="83"/>
                </a:lnTo>
                <a:lnTo>
                  <a:pt x="528" y="83"/>
                </a:lnTo>
                <a:lnTo>
                  <a:pt x="528" y="83"/>
                </a:lnTo>
                <a:lnTo>
                  <a:pt x="528" y="82"/>
                </a:lnTo>
                <a:lnTo>
                  <a:pt x="528" y="80"/>
                </a:lnTo>
                <a:lnTo>
                  <a:pt x="527" y="79"/>
                </a:lnTo>
                <a:lnTo>
                  <a:pt x="528" y="79"/>
                </a:lnTo>
                <a:lnTo>
                  <a:pt x="528" y="79"/>
                </a:lnTo>
                <a:lnTo>
                  <a:pt x="528" y="79"/>
                </a:lnTo>
                <a:lnTo>
                  <a:pt x="528" y="78"/>
                </a:lnTo>
                <a:lnTo>
                  <a:pt x="528" y="78"/>
                </a:lnTo>
                <a:lnTo>
                  <a:pt x="528" y="77"/>
                </a:lnTo>
                <a:lnTo>
                  <a:pt x="528" y="77"/>
                </a:lnTo>
                <a:lnTo>
                  <a:pt x="528" y="76"/>
                </a:lnTo>
                <a:lnTo>
                  <a:pt x="528" y="75"/>
                </a:lnTo>
                <a:lnTo>
                  <a:pt x="528" y="75"/>
                </a:lnTo>
                <a:lnTo>
                  <a:pt x="528" y="74"/>
                </a:lnTo>
                <a:lnTo>
                  <a:pt x="528" y="74"/>
                </a:lnTo>
                <a:lnTo>
                  <a:pt x="527" y="74"/>
                </a:lnTo>
                <a:lnTo>
                  <a:pt x="526" y="73"/>
                </a:lnTo>
                <a:lnTo>
                  <a:pt x="526" y="73"/>
                </a:lnTo>
                <a:lnTo>
                  <a:pt x="526" y="73"/>
                </a:lnTo>
                <a:lnTo>
                  <a:pt x="526" y="72"/>
                </a:lnTo>
                <a:lnTo>
                  <a:pt x="525" y="72"/>
                </a:lnTo>
                <a:lnTo>
                  <a:pt x="525" y="72"/>
                </a:lnTo>
                <a:lnTo>
                  <a:pt x="524" y="72"/>
                </a:lnTo>
                <a:lnTo>
                  <a:pt x="524" y="72"/>
                </a:lnTo>
                <a:lnTo>
                  <a:pt x="524" y="72"/>
                </a:lnTo>
                <a:lnTo>
                  <a:pt x="524" y="71"/>
                </a:lnTo>
                <a:lnTo>
                  <a:pt x="524" y="71"/>
                </a:lnTo>
                <a:lnTo>
                  <a:pt x="525" y="70"/>
                </a:lnTo>
                <a:lnTo>
                  <a:pt x="525" y="69"/>
                </a:lnTo>
                <a:lnTo>
                  <a:pt x="524" y="69"/>
                </a:lnTo>
                <a:lnTo>
                  <a:pt x="524" y="69"/>
                </a:lnTo>
                <a:lnTo>
                  <a:pt x="523" y="68"/>
                </a:lnTo>
                <a:lnTo>
                  <a:pt x="523" y="68"/>
                </a:lnTo>
                <a:lnTo>
                  <a:pt x="523" y="68"/>
                </a:lnTo>
                <a:lnTo>
                  <a:pt x="522" y="68"/>
                </a:lnTo>
                <a:lnTo>
                  <a:pt x="521" y="67"/>
                </a:lnTo>
                <a:lnTo>
                  <a:pt x="521" y="67"/>
                </a:lnTo>
                <a:lnTo>
                  <a:pt x="520" y="67"/>
                </a:lnTo>
                <a:lnTo>
                  <a:pt x="519" y="68"/>
                </a:lnTo>
                <a:lnTo>
                  <a:pt x="519" y="68"/>
                </a:lnTo>
                <a:lnTo>
                  <a:pt x="519" y="68"/>
                </a:lnTo>
                <a:lnTo>
                  <a:pt x="518" y="69"/>
                </a:lnTo>
                <a:lnTo>
                  <a:pt x="518" y="69"/>
                </a:lnTo>
                <a:lnTo>
                  <a:pt x="518" y="70"/>
                </a:lnTo>
                <a:lnTo>
                  <a:pt x="518" y="70"/>
                </a:lnTo>
                <a:lnTo>
                  <a:pt x="518" y="70"/>
                </a:lnTo>
                <a:lnTo>
                  <a:pt x="517" y="70"/>
                </a:lnTo>
                <a:lnTo>
                  <a:pt x="517" y="69"/>
                </a:lnTo>
                <a:lnTo>
                  <a:pt x="517" y="70"/>
                </a:lnTo>
                <a:lnTo>
                  <a:pt x="517" y="70"/>
                </a:lnTo>
                <a:lnTo>
                  <a:pt x="516" y="72"/>
                </a:lnTo>
                <a:lnTo>
                  <a:pt x="516" y="73"/>
                </a:lnTo>
                <a:lnTo>
                  <a:pt x="516" y="73"/>
                </a:lnTo>
                <a:lnTo>
                  <a:pt x="515" y="73"/>
                </a:lnTo>
                <a:lnTo>
                  <a:pt x="515" y="73"/>
                </a:lnTo>
                <a:lnTo>
                  <a:pt x="514" y="73"/>
                </a:lnTo>
                <a:lnTo>
                  <a:pt x="514" y="73"/>
                </a:lnTo>
                <a:lnTo>
                  <a:pt x="513" y="73"/>
                </a:lnTo>
                <a:lnTo>
                  <a:pt x="513" y="73"/>
                </a:lnTo>
                <a:lnTo>
                  <a:pt x="513" y="72"/>
                </a:lnTo>
                <a:lnTo>
                  <a:pt x="512" y="71"/>
                </a:lnTo>
                <a:lnTo>
                  <a:pt x="512" y="71"/>
                </a:lnTo>
                <a:lnTo>
                  <a:pt x="511" y="71"/>
                </a:lnTo>
                <a:lnTo>
                  <a:pt x="511" y="71"/>
                </a:lnTo>
                <a:lnTo>
                  <a:pt x="511" y="72"/>
                </a:lnTo>
                <a:lnTo>
                  <a:pt x="510" y="72"/>
                </a:lnTo>
                <a:lnTo>
                  <a:pt x="509" y="72"/>
                </a:lnTo>
                <a:lnTo>
                  <a:pt x="509" y="72"/>
                </a:lnTo>
                <a:lnTo>
                  <a:pt x="508" y="71"/>
                </a:lnTo>
                <a:lnTo>
                  <a:pt x="508" y="71"/>
                </a:lnTo>
                <a:lnTo>
                  <a:pt x="508" y="70"/>
                </a:lnTo>
                <a:lnTo>
                  <a:pt x="508" y="70"/>
                </a:lnTo>
                <a:lnTo>
                  <a:pt x="508" y="70"/>
                </a:lnTo>
                <a:lnTo>
                  <a:pt x="508" y="70"/>
                </a:lnTo>
                <a:lnTo>
                  <a:pt x="508" y="71"/>
                </a:lnTo>
                <a:lnTo>
                  <a:pt x="508" y="71"/>
                </a:lnTo>
                <a:lnTo>
                  <a:pt x="508" y="72"/>
                </a:lnTo>
                <a:lnTo>
                  <a:pt x="508" y="73"/>
                </a:lnTo>
                <a:lnTo>
                  <a:pt x="508" y="73"/>
                </a:lnTo>
                <a:lnTo>
                  <a:pt x="507" y="73"/>
                </a:lnTo>
                <a:lnTo>
                  <a:pt x="507" y="74"/>
                </a:lnTo>
                <a:lnTo>
                  <a:pt x="507" y="74"/>
                </a:lnTo>
                <a:lnTo>
                  <a:pt x="506" y="74"/>
                </a:lnTo>
                <a:lnTo>
                  <a:pt x="505" y="74"/>
                </a:lnTo>
                <a:lnTo>
                  <a:pt x="505" y="73"/>
                </a:lnTo>
                <a:lnTo>
                  <a:pt x="504" y="73"/>
                </a:lnTo>
                <a:lnTo>
                  <a:pt x="504" y="73"/>
                </a:lnTo>
                <a:lnTo>
                  <a:pt x="503" y="73"/>
                </a:lnTo>
                <a:lnTo>
                  <a:pt x="502" y="73"/>
                </a:lnTo>
                <a:lnTo>
                  <a:pt x="502" y="73"/>
                </a:lnTo>
                <a:lnTo>
                  <a:pt x="501" y="73"/>
                </a:lnTo>
                <a:lnTo>
                  <a:pt x="501" y="73"/>
                </a:lnTo>
                <a:lnTo>
                  <a:pt x="501" y="72"/>
                </a:lnTo>
                <a:lnTo>
                  <a:pt x="500" y="71"/>
                </a:lnTo>
                <a:lnTo>
                  <a:pt x="500" y="72"/>
                </a:lnTo>
                <a:lnTo>
                  <a:pt x="499" y="72"/>
                </a:lnTo>
                <a:lnTo>
                  <a:pt x="499" y="71"/>
                </a:lnTo>
                <a:lnTo>
                  <a:pt x="499" y="72"/>
                </a:lnTo>
                <a:lnTo>
                  <a:pt x="498" y="72"/>
                </a:lnTo>
                <a:lnTo>
                  <a:pt x="498" y="72"/>
                </a:lnTo>
                <a:lnTo>
                  <a:pt x="497" y="72"/>
                </a:lnTo>
                <a:lnTo>
                  <a:pt x="497" y="72"/>
                </a:lnTo>
                <a:lnTo>
                  <a:pt x="496" y="72"/>
                </a:lnTo>
                <a:lnTo>
                  <a:pt x="495" y="72"/>
                </a:lnTo>
                <a:lnTo>
                  <a:pt x="495" y="72"/>
                </a:lnTo>
                <a:lnTo>
                  <a:pt x="494" y="72"/>
                </a:lnTo>
                <a:lnTo>
                  <a:pt x="494" y="71"/>
                </a:lnTo>
                <a:lnTo>
                  <a:pt x="494" y="70"/>
                </a:lnTo>
                <a:lnTo>
                  <a:pt x="494" y="70"/>
                </a:lnTo>
                <a:lnTo>
                  <a:pt x="494" y="70"/>
                </a:lnTo>
                <a:lnTo>
                  <a:pt x="493" y="70"/>
                </a:lnTo>
                <a:lnTo>
                  <a:pt x="493" y="70"/>
                </a:lnTo>
                <a:lnTo>
                  <a:pt x="493" y="70"/>
                </a:lnTo>
                <a:lnTo>
                  <a:pt x="492" y="69"/>
                </a:lnTo>
                <a:lnTo>
                  <a:pt x="492" y="69"/>
                </a:lnTo>
                <a:lnTo>
                  <a:pt x="492" y="69"/>
                </a:lnTo>
                <a:lnTo>
                  <a:pt x="492" y="68"/>
                </a:lnTo>
                <a:lnTo>
                  <a:pt x="492" y="68"/>
                </a:lnTo>
                <a:lnTo>
                  <a:pt x="492" y="67"/>
                </a:lnTo>
                <a:lnTo>
                  <a:pt x="492" y="67"/>
                </a:lnTo>
                <a:lnTo>
                  <a:pt x="493" y="67"/>
                </a:lnTo>
                <a:lnTo>
                  <a:pt x="493" y="67"/>
                </a:lnTo>
                <a:lnTo>
                  <a:pt x="493" y="66"/>
                </a:lnTo>
                <a:lnTo>
                  <a:pt x="494" y="65"/>
                </a:lnTo>
                <a:lnTo>
                  <a:pt x="494" y="65"/>
                </a:lnTo>
                <a:lnTo>
                  <a:pt x="493" y="64"/>
                </a:lnTo>
                <a:lnTo>
                  <a:pt x="493" y="64"/>
                </a:lnTo>
                <a:lnTo>
                  <a:pt x="492" y="64"/>
                </a:lnTo>
                <a:lnTo>
                  <a:pt x="492" y="64"/>
                </a:lnTo>
                <a:lnTo>
                  <a:pt x="491" y="64"/>
                </a:lnTo>
                <a:lnTo>
                  <a:pt x="491" y="63"/>
                </a:lnTo>
                <a:lnTo>
                  <a:pt x="491" y="63"/>
                </a:lnTo>
                <a:lnTo>
                  <a:pt x="492" y="63"/>
                </a:lnTo>
                <a:lnTo>
                  <a:pt x="491" y="62"/>
                </a:lnTo>
                <a:lnTo>
                  <a:pt x="491" y="62"/>
                </a:lnTo>
                <a:lnTo>
                  <a:pt x="492" y="61"/>
                </a:lnTo>
                <a:lnTo>
                  <a:pt x="491" y="61"/>
                </a:lnTo>
                <a:lnTo>
                  <a:pt x="491" y="60"/>
                </a:lnTo>
                <a:lnTo>
                  <a:pt x="491" y="60"/>
                </a:lnTo>
                <a:lnTo>
                  <a:pt x="490" y="60"/>
                </a:lnTo>
                <a:lnTo>
                  <a:pt x="490" y="60"/>
                </a:lnTo>
                <a:lnTo>
                  <a:pt x="490" y="59"/>
                </a:lnTo>
                <a:lnTo>
                  <a:pt x="488" y="58"/>
                </a:lnTo>
                <a:lnTo>
                  <a:pt x="488" y="58"/>
                </a:lnTo>
                <a:lnTo>
                  <a:pt x="488" y="58"/>
                </a:lnTo>
                <a:lnTo>
                  <a:pt x="488" y="58"/>
                </a:lnTo>
                <a:lnTo>
                  <a:pt x="487" y="58"/>
                </a:lnTo>
                <a:lnTo>
                  <a:pt x="487" y="57"/>
                </a:lnTo>
                <a:lnTo>
                  <a:pt x="486" y="57"/>
                </a:lnTo>
                <a:lnTo>
                  <a:pt x="485" y="57"/>
                </a:lnTo>
                <a:lnTo>
                  <a:pt x="485" y="56"/>
                </a:lnTo>
                <a:lnTo>
                  <a:pt x="485" y="56"/>
                </a:lnTo>
                <a:lnTo>
                  <a:pt x="484" y="56"/>
                </a:lnTo>
                <a:lnTo>
                  <a:pt x="483" y="55"/>
                </a:lnTo>
                <a:lnTo>
                  <a:pt x="482" y="55"/>
                </a:lnTo>
                <a:lnTo>
                  <a:pt x="482" y="54"/>
                </a:lnTo>
                <a:lnTo>
                  <a:pt x="482" y="54"/>
                </a:lnTo>
                <a:lnTo>
                  <a:pt x="481" y="54"/>
                </a:lnTo>
                <a:lnTo>
                  <a:pt x="480" y="54"/>
                </a:lnTo>
                <a:lnTo>
                  <a:pt x="479" y="53"/>
                </a:lnTo>
                <a:lnTo>
                  <a:pt x="478" y="53"/>
                </a:lnTo>
                <a:lnTo>
                  <a:pt x="478" y="52"/>
                </a:lnTo>
                <a:lnTo>
                  <a:pt x="478" y="52"/>
                </a:lnTo>
                <a:lnTo>
                  <a:pt x="478" y="52"/>
                </a:lnTo>
                <a:lnTo>
                  <a:pt x="477" y="52"/>
                </a:lnTo>
                <a:lnTo>
                  <a:pt x="477" y="52"/>
                </a:lnTo>
                <a:lnTo>
                  <a:pt x="477" y="51"/>
                </a:lnTo>
                <a:lnTo>
                  <a:pt x="477" y="50"/>
                </a:lnTo>
                <a:lnTo>
                  <a:pt x="476" y="50"/>
                </a:lnTo>
                <a:lnTo>
                  <a:pt x="476" y="49"/>
                </a:lnTo>
                <a:lnTo>
                  <a:pt x="475" y="49"/>
                </a:lnTo>
                <a:lnTo>
                  <a:pt x="475" y="49"/>
                </a:lnTo>
                <a:lnTo>
                  <a:pt x="474" y="49"/>
                </a:lnTo>
                <a:lnTo>
                  <a:pt x="474" y="49"/>
                </a:lnTo>
                <a:lnTo>
                  <a:pt x="473" y="49"/>
                </a:lnTo>
                <a:lnTo>
                  <a:pt x="472" y="49"/>
                </a:lnTo>
                <a:lnTo>
                  <a:pt x="472" y="50"/>
                </a:lnTo>
                <a:lnTo>
                  <a:pt x="472" y="51"/>
                </a:lnTo>
                <a:lnTo>
                  <a:pt x="472" y="51"/>
                </a:lnTo>
                <a:lnTo>
                  <a:pt x="472" y="52"/>
                </a:lnTo>
                <a:lnTo>
                  <a:pt x="471" y="53"/>
                </a:lnTo>
                <a:lnTo>
                  <a:pt x="471" y="53"/>
                </a:lnTo>
                <a:lnTo>
                  <a:pt x="471" y="53"/>
                </a:lnTo>
                <a:lnTo>
                  <a:pt x="469" y="53"/>
                </a:lnTo>
                <a:lnTo>
                  <a:pt x="469" y="53"/>
                </a:lnTo>
                <a:lnTo>
                  <a:pt x="469" y="54"/>
                </a:lnTo>
                <a:lnTo>
                  <a:pt x="468" y="54"/>
                </a:lnTo>
                <a:lnTo>
                  <a:pt x="468" y="54"/>
                </a:lnTo>
                <a:lnTo>
                  <a:pt x="468" y="55"/>
                </a:lnTo>
                <a:lnTo>
                  <a:pt x="468" y="56"/>
                </a:lnTo>
                <a:lnTo>
                  <a:pt x="468" y="56"/>
                </a:lnTo>
                <a:lnTo>
                  <a:pt x="466" y="57"/>
                </a:lnTo>
                <a:lnTo>
                  <a:pt x="466" y="57"/>
                </a:lnTo>
                <a:lnTo>
                  <a:pt x="466" y="58"/>
                </a:lnTo>
                <a:lnTo>
                  <a:pt x="466" y="59"/>
                </a:lnTo>
                <a:lnTo>
                  <a:pt x="467" y="59"/>
                </a:lnTo>
                <a:lnTo>
                  <a:pt x="467" y="60"/>
                </a:lnTo>
                <a:lnTo>
                  <a:pt x="467" y="60"/>
                </a:lnTo>
                <a:lnTo>
                  <a:pt x="467" y="61"/>
                </a:lnTo>
                <a:lnTo>
                  <a:pt x="467" y="61"/>
                </a:lnTo>
                <a:lnTo>
                  <a:pt x="468" y="61"/>
                </a:lnTo>
                <a:lnTo>
                  <a:pt x="468" y="61"/>
                </a:lnTo>
                <a:lnTo>
                  <a:pt x="469" y="62"/>
                </a:lnTo>
                <a:lnTo>
                  <a:pt x="469" y="62"/>
                </a:lnTo>
                <a:lnTo>
                  <a:pt x="469" y="62"/>
                </a:lnTo>
                <a:lnTo>
                  <a:pt x="470" y="63"/>
                </a:lnTo>
                <a:lnTo>
                  <a:pt x="470" y="63"/>
                </a:lnTo>
                <a:lnTo>
                  <a:pt x="470" y="63"/>
                </a:lnTo>
                <a:lnTo>
                  <a:pt x="471" y="64"/>
                </a:lnTo>
                <a:lnTo>
                  <a:pt x="471" y="64"/>
                </a:lnTo>
                <a:lnTo>
                  <a:pt x="471" y="65"/>
                </a:lnTo>
                <a:lnTo>
                  <a:pt x="470" y="66"/>
                </a:lnTo>
                <a:lnTo>
                  <a:pt x="470" y="66"/>
                </a:lnTo>
                <a:lnTo>
                  <a:pt x="470" y="67"/>
                </a:lnTo>
                <a:lnTo>
                  <a:pt x="470" y="68"/>
                </a:lnTo>
                <a:lnTo>
                  <a:pt x="469" y="68"/>
                </a:lnTo>
                <a:lnTo>
                  <a:pt x="469" y="68"/>
                </a:lnTo>
                <a:lnTo>
                  <a:pt x="468" y="69"/>
                </a:lnTo>
                <a:lnTo>
                  <a:pt x="468" y="70"/>
                </a:lnTo>
                <a:lnTo>
                  <a:pt x="468" y="70"/>
                </a:lnTo>
                <a:lnTo>
                  <a:pt x="468" y="71"/>
                </a:lnTo>
                <a:lnTo>
                  <a:pt x="468" y="71"/>
                </a:lnTo>
                <a:lnTo>
                  <a:pt x="468" y="72"/>
                </a:lnTo>
                <a:lnTo>
                  <a:pt x="468" y="72"/>
                </a:lnTo>
                <a:lnTo>
                  <a:pt x="468" y="72"/>
                </a:lnTo>
                <a:lnTo>
                  <a:pt x="468" y="73"/>
                </a:lnTo>
                <a:lnTo>
                  <a:pt x="469" y="73"/>
                </a:lnTo>
                <a:lnTo>
                  <a:pt x="469" y="73"/>
                </a:lnTo>
                <a:lnTo>
                  <a:pt x="468" y="74"/>
                </a:lnTo>
                <a:lnTo>
                  <a:pt x="468" y="74"/>
                </a:lnTo>
                <a:lnTo>
                  <a:pt x="469" y="75"/>
                </a:lnTo>
                <a:lnTo>
                  <a:pt x="469" y="75"/>
                </a:lnTo>
                <a:lnTo>
                  <a:pt x="470" y="76"/>
                </a:lnTo>
                <a:lnTo>
                  <a:pt x="471" y="76"/>
                </a:lnTo>
                <a:lnTo>
                  <a:pt x="471" y="77"/>
                </a:lnTo>
                <a:lnTo>
                  <a:pt x="471" y="77"/>
                </a:lnTo>
                <a:lnTo>
                  <a:pt x="471" y="78"/>
                </a:lnTo>
                <a:lnTo>
                  <a:pt x="470" y="78"/>
                </a:lnTo>
                <a:lnTo>
                  <a:pt x="470" y="79"/>
                </a:lnTo>
                <a:lnTo>
                  <a:pt x="470" y="79"/>
                </a:lnTo>
                <a:lnTo>
                  <a:pt x="470" y="80"/>
                </a:lnTo>
                <a:lnTo>
                  <a:pt x="471" y="81"/>
                </a:lnTo>
                <a:lnTo>
                  <a:pt x="471" y="81"/>
                </a:lnTo>
                <a:lnTo>
                  <a:pt x="471" y="82"/>
                </a:lnTo>
                <a:lnTo>
                  <a:pt x="471" y="82"/>
                </a:lnTo>
                <a:lnTo>
                  <a:pt x="471" y="82"/>
                </a:lnTo>
                <a:lnTo>
                  <a:pt x="471" y="83"/>
                </a:lnTo>
                <a:lnTo>
                  <a:pt x="472" y="83"/>
                </a:lnTo>
                <a:lnTo>
                  <a:pt x="472" y="83"/>
                </a:lnTo>
                <a:lnTo>
                  <a:pt x="472" y="84"/>
                </a:lnTo>
                <a:lnTo>
                  <a:pt x="472" y="84"/>
                </a:lnTo>
                <a:lnTo>
                  <a:pt x="472" y="85"/>
                </a:lnTo>
                <a:lnTo>
                  <a:pt x="472" y="85"/>
                </a:lnTo>
                <a:lnTo>
                  <a:pt x="471" y="86"/>
                </a:lnTo>
                <a:lnTo>
                  <a:pt x="471" y="86"/>
                </a:lnTo>
                <a:lnTo>
                  <a:pt x="471" y="85"/>
                </a:lnTo>
                <a:lnTo>
                  <a:pt x="470" y="85"/>
                </a:lnTo>
                <a:lnTo>
                  <a:pt x="469" y="85"/>
                </a:lnTo>
                <a:lnTo>
                  <a:pt x="469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7" y="87"/>
                </a:lnTo>
                <a:lnTo>
                  <a:pt x="466" y="87"/>
                </a:lnTo>
                <a:lnTo>
                  <a:pt x="466" y="88"/>
                </a:lnTo>
                <a:lnTo>
                  <a:pt x="465" y="88"/>
                </a:lnTo>
                <a:lnTo>
                  <a:pt x="465" y="88"/>
                </a:lnTo>
                <a:lnTo>
                  <a:pt x="464" y="88"/>
                </a:lnTo>
                <a:lnTo>
                  <a:pt x="464" y="88"/>
                </a:lnTo>
                <a:lnTo>
                  <a:pt x="463" y="88"/>
                </a:lnTo>
                <a:lnTo>
                  <a:pt x="463" y="88"/>
                </a:lnTo>
                <a:lnTo>
                  <a:pt x="462" y="89"/>
                </a:lnTo>
                <a:lnTo>
                  <a:pt x="462" y="89"/>
                </a:lnTo>
                <a:lnTo>
                  <a:pt x="461" y="88"/>
                </a:lnTo>
                <a:lnTo>
                  <a:pt x="460" y="89"/>
                </a:lnTo>
                <a:lnTo>
                  <a:pt x="459" y="89"/>
                </a:lnTo>
                <a:lnTo>
                  <a:pt x="458" y="89"/>
                </a:lnTo>
                <a:lnTo>
                  <a:pt x="457" y="89"/>
                </a:lnTo>
                <a:lnTo>
                  <a:pt x="457" y="88"/>
                </a:lnTo>
                <a:lnTo>
                  <a:pt x="457" y="88"/>
                </a:lnTo>
                <a:lnTo>
                  <a:pt x="456" y="88"/>
                </a:lnTo>
                <a:lnTo>
                  <a:pt x="456" y="87"/>
                </a:lnTo>
                <a:lnTo>
                  <a:pt x="455" y="87"/>
                </a:lnTo>
                <a:lnTo>
                  <a:pt x="455" y="86"/>
                </a:lnTo>
                <a:lnTo>
                  <a:pt x="454" y="86"/>
                </a:lnTo>
                <a:lnTo>
                  <a:pt x="454" y="86"/>
                </a:lnTo>
                <a:lnTo>
                  <a:pt x="453" y="85"/>
                </a:lnTo>
                <a:lnTo>
                  <a:pt x="452" y="85"/>
                </a:lnTo>
                <a:lnTo>
                  <a:pt x="452" y="85"/>
                </a:lnTo>
                <a:lnTo>
                  <a:pt x="451" y="84"/>
                </a:lnTo>
                <a:lnTo>
                  <a:pt x="450" y="84"/>
                </a:lnTo>
                <a:lnTo>
                  <a:pt x="450" y="84"/>
                </a:lnTo>
                <a:lnTo>
                  <a:pt x="449" y="83"/>
                </a:lnTo>
                <a:lnTo>
                  <a:pt x="449" y="83"/>
                </a:lnTo>
                <a:lnTo>
                  <a:pt x="448" y="83"/>
                </a:lnTo>
                <a:lnTo>
                  <a:pt x="448" y="83"/>
                </a:lnTo>
                <a:lnTo>
                  <a:pt x="447" y="83"/>
                </a:lnTo>
                <a:lnTo>
                  <a:pt x="447" y="83"/>
                </a:lnTo>
                <a:lnTo>
                  <a:pt x="446" y="83"/>
                </a:lnTo>
                <a:lnTo>
                  <a:pt x="446" y="82"/>
                </a:lnTo>
                <a:lnTo>
                  <a:pt x="445" y="82"/>
                </a:lnTo>
                <a:lnTo>
                  <a:pt x="444" y="82"/>
                </a:lnTo>
                <a:lnTo>
                  <a:pt x="443" y="81"/>
                </a:lnTo>
                <a:lnTo>
                  <a:pt x="441" y="81"/>
                </a:lnTo>
                <a:lnTo>
                  <a:pt x="440" y="81"/>
                </a:lnTo>
                <a:lnTo>
                  <a:pt x="440" y="81"/>
                </a:lnTo>
                <a:lnTo>
                  <a:pt x="439" y="81"/>
                </a:lnTo>
                <a:lnTo>
                  <a:pt x="438" y="80"/>
                </a:lnTo>
                <a:lnTo>
                  <a:pt x="437" y="80"/>
                </a:lnTo>
                <a:lnTo>
                  <a:pt x="436" y="81"/>
                </a:lnTo>
                <a:lnTo>
                  <a:pt x="436" y="81"/>
                </a:lnTo>
                <a:lnTo>
                  <a:pt x="436" y="81"/>
                </a:lnTo>
                <a:lnTo>
                  <a:pt x="435" y="82"/>
                </a:lnTo>
                <a:lnTo>
                  <a:pt x="434" y="82"/>
                </a:lnTo>
                <a:lnTo>
                  <a:pt x="432" y="83"/>
                </a:lnTo>
                <a:lnTo>
                  <a:pt x="430" y="84"/>
                </a:lnTo>
                <a:lnTo>
                  <a:pt x="429" y="84"/>
                </a:lnTo>
                <a:lnTo>
                  <a:pt x="429" y="85"/>
                </a:lnTo>
                <a:lnTo>
                  <a:pt x="428" y="85"/>
                </a:lnTo>
                <a:lnTo>
                  <a:pt x="428" y="86"/>
                </a:lnTo>
                <a:lnTo>
                  <a:pt x="428" y="87"/>
                </a:lnTo>
                <a:lnTo>
                  <a:pt x="428" y="87"/>
                </a:lnTo>
                <a:lnTo>
                  <a:pt x="429" y="88"/>
                </a:lnTo>
                <a:lnTo>
                  <a:pt x="429" y="88"/>
                </a:lnTo>
                <a:lnTo>
                  <a:pt x="430" y="88"/>
                </a:lnTo>
                <a:lnTo>
                  <a:pt x="430" y="89"/>
                </a:lnTo>
                <a:lnTo>
                  <a:pt x="430" y="89"/>
                </a:lnTo>
                <a:lnTo>
                  <a:pt x="431" y="89"/>
                </a:lnTo>
                <a:lnTo>
                  <a:pt x="431" y="90"/>
                </a:lnTo>
                <a:lnTo>
                  <a:pt x="432" y="90"/>
                </a:lnTo>
                <a:lnTo>
                  <a:pt x="431" y="90"/>
                </a:lnTo>
                <a:lnTo>
                  <a:pt x="432" y="91"/>
                </a:lnTo>
                <a:lnTo>
                  <a:pt x="432" y="91"/>
                </a:lnTo>
                <a:lnTo>
                  <a:pt x="432" y="91"/>
                </a:lnTo>
                <a:lnTo>
                  <a:pt x="432" y="92"/>
                </a:lnTo>
                <a:lnTo>
                  <a:pt x="432" y="92"/>
                </a:lnTo>
                <a:lnTo>
                  <a:pt x="431" y="93"/>
                </a:lnTo>
                <a:lnTo>
                  <a:pt x="431" y="94"/>
                </a:lnTo>
                <a:lnTo>
                  <a:pt x="431" y="94"/>
                </a:lnTo>
                <a:lnTo>
                  <a:pt x="430" y="95"/>
                </a:lnTo>
                <a:lnTo>
                  <a:pt x="430" y="96"/>
                </a:lnTo>
                <a:lnTo>
                  <a:pt x="429" y="97"/>
                </a:lnTo>
                <a:lnTo>
                  <a:pt x="429" y="98"/>
                </a:lnTo>
                <a:lnTo>
                  <a:pt x="428" y="99"/>
                </a:lnTo>
                <a:lnTo>
                  <a:pt x="428" y="99"/>
                </a:lnTo>
                <a:lnTo>
                  <a:pt x="428" y="100"/>
                </a:lnTo>
                <a:lnTo>
                  <a:pt x="427" y="100"/>
                </a:lnTo>
                <a:lnTo>
                  <a:pt x="427" y="101"/>
                </a:lnTo>
                <a:lnTo>
                  <a:pt x="427" y="102"/>
                </a:lnTo>
                <a:lnTo>
                  <a:pt x="427" y="102"/>
                </a:lnTo>
                <a:lnTo>
                  <a:pt x="427" y="102"/>
                </a:lnTo>
                <a:lnTo>
                  <a:pt x="427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5"/>
                </a:lnTo>
                <a:lnTo>
                  <a:pt x="427" y="105"/>
                </a:lnTo>
                <a:lnTo>
                  <a:pt x="428" y="106"/>
                </a:lnTo>
                <a:lnTo>
                  <a:pt x="428" y="106"/>
                </a:lnTo>
                <a:lnTo>
                  <a:pt x="429" y="105"/>
                </a:lnTo>
                <a:lnTo>
                  <a:pt x="429" y="105"/>
                </a:lnTo>
                <a:lnTo>
                  <a:pt x="430" y="105"/>
                </a:lnTo>
                <a:lnTo>
                  <a:pt x="430" y="104"/>
                </a:lnTo>
                <a:lnTo>
                  <a:pt x="430" y="104"/>
                </a:lnTo>
                <a:lnTo>
                  <a:pt x="431" y="104"/>
                </a:lnTo>
                <a:lnTo>
                  <a:pt x="431" y="104"/>
                </a:lnTo>
                <a:lnTo>
                  <a:pt x="432" y="104"/>
                </a:lnTo>
                <a:lnTo>
                  <a:pt x="432" y="104"/>
                </a:lnTo>
                <a:lnTo>
                  <a:pt x="432" y="104"/>
                </a:lnTo>
                <a:lnTo>
                  <a:pt x="432" y="106"/>
                </a:lnTo>
                <a:lnTo>
                  <a:pt x="433" y="107"/>
                </a:lnTo>
                <a:lnTo>
                  <a:pt x="432" y="108"/>
                </a:lnTo>
                <a:lnTo>
                  <a:pt x="432" y="109"/>
                </a:lnTo>
                <a:lnTo>
                  <a:pt x="433" y="109"/>
                </a:lnTo>
                <a:lnTo>
                  <a:pt x="434" y="109"/>
                </a:lnTo>
                <a:lnTo>
                  <a:pt x="434" y="109"/>
                </a:lnTo>
                <a:lnTo>
                  <a:pt x="436" y="111"/>
                </a:lnTo>
                <a:lnTo>
                  <a:pt x="436" y="112"/>
                </a:lnTo>
                <a:lnTo>
                  <a:pt x="437" y="113"/>
                </a:lnTo>
                <a:lnTo>
                  <a:pt x="437" y="113"/>
                </a:lnTo>
                <a:lnTo>
                  <a:pt x="437" y="113"/>
                </a:lnTo>
                <a:lnTo>
                  <a:pt x="437" y="114"/>
                </a:lnTo>
                <a:lnTo>
                  <a:pt x="437" y="114"/>
                </a:lnTo>
                <a:lnTo>
                  <a:pt x="437" y="114"/>
                </a:lnTo>
                <a:lnTo>
                  <a:pt x="437" y="115"/>
                </a:lnTo>
                <a:lnTo>
                  <a:pt x="437" y="115"/>
                </a:lnTo>
                <a:lnTo>
                  <a:pt x="436" y="116"/>
                </a:lnTo>
                <a:lnTo>
                  <a:pt x="436" y="116"/>
                </a:lnTo>
                <a:lnTo>
                  <a:pt x="435" y="116"/>
                </a:lnTo>
                <a:lnTo>
                  <a:pt x="435" y="116"/>
                </a:lnTo>
                <a:lnTo>
                  <a:pt x="435" y="117"/>
                </a:lnTo>
                <a:lnTo>
                  <a:pt x="435" y="117"/>
                </a:lnTo>
                <a:lnTo>
                  <a:pt x="435" y="117"/>
                </a:lnTo>
                <a:lnTo>
                  <a:pt x="436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9"/>
                </a:lnTo>
                <a:lnTo>
                  <a:pt x="436" y="119"/>
                </a:lnTo>
                <a:lnTo>
                  <a:pt x="435" y="119"/>
                </a:lnTo>
                <a:lnTo>
                  <a:pt x="435" y="120"/>
                </a:lnTo>
                <a:lnTo>
                  <a:pt x="435" y="120"/>
                </a:lnTo>
                <a:lnTo>
                  <a:pt x="434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21"/>
                </a:lnTo>
                <a:lnTo>
                  <a:pt x="432" y="121"/>
                </a:lnTo>
                <a:lnTo>
                  <a:pt x="432" y="122"/>
                </a:lnTo>
                <a:lnTo>
                  <a:pt x="430" y="123"/>
                </a:lnTo>
                <a:lnTo>
                  <a:pt x="429" y="123"/>
                </a:lnTo>
                <a:lnTo>
                  <a:pt x="429" y="123"/>
                </a:lnTo>
                <a:lnTo>
                  <a:pt x="429" y="124"/>
                </a:lnTo>
                <a:lnTo>
                  <a:pt x="428" y="125"/>
                </a:lnTo>
                <a:lnTo>
                  <a:pt x="428" y="125"/>
                </a:lnTo>
                <a:lnTo>
                  <a:pt x="428" y="125"/>
                </a:lnTo>
                <a:lnTo>
                  <a:pt x="427" y="127"/>
                </a:lnTo>
                <a:lnTo>
                  <a:pt x="427" y="128"/>
                </a:lnTo>
                <a:lnTo>
                  <a:pt x="427" y="128"/>
                </a:lnTo>
                <a:lnTo>
                  <a:pt x="427" y="129"/>
                </a:lnTo>
                <a:lnTo>
                  <a:pt x="427" y="130"/>
                </a:lnTo>
                <a:lnTo>
                  <a:pt x="427" y="131"/>
                </a:lnTo>
                <a:lnTo>
                  <a:pt x="427" y="131"/>
                </a:lnTo>
                <a:lnTo>
                  <a:pt x="427" y="132"/>
                </a:lnTo>
                <a:lnTo>
                  <a:pt x="427" y="133"/>
                </a:lnTo>
                <a:lnTo>
                  <a:pt x="427" y="133"/>
                </a:lnTo>
                <a:lnTo>
                  <a:pt x="426" y="135"/>
                </a:lnTo>
                <a:lnTo>
                  <a:pt x="426" y="136"/>
                </a:lnTo>
                <a:lnTo>
                  <a:pt x="426" y="136"/>
                </a:lnTo>
                <a:lnTo>
                  <a:pt x="426" y="137"/>
                </a:lnTo>
                <a:lnTo>
                  <a:pt x="426" y="137"/>
                </a:lnTo>
                <a:lnTo>
                  <a:pt x="426" y="138"/>
                </a:lnTo>
                <a:lnTo>
                  <a:pt x="427" y="138"/>
                </a:lnTo>
                <a:lnTo>
                  <a:pt x="427" y="139"/>
                </a:lnTo>
                <a:lnTo>
                  <a:pt x="427" y="139"/>
                </a:lnTo>
                <a:lnTo>
                  <a:pt x="428" y="140"/>
                </a:lnTo>
                <a:lnTo>
                  <a:pt x="429" y="141"/>
                </a:lnTo>
                <a:lnTo>
                  <a:pt x="429" y="141"/>
                </a:lnTo>
                <a:lnTo>
                  <a:pt x="430" y="141"/>
                </a:lnTo>
                <a:lnTo>
                  <a:pt x="431" y="141"/>
                </a:lnTo>
                <a:lnTo>
                  <a:pt x="431" y="141"/>
                </a:lnTo>
                <a:lnTo>
                  <a:pt x="432" y="142"/>
                </a:lnTo>
                <a:lnTo>
                  <a:pt x="432" y="142"/>
                </a:lnTo>
                <a:lnTo>
                  <a:pt x="432" y="143"/>
                </a:lnTo>
                <a:lnTo>
                  <a:pt x="433" y="143"/>
                </a:lnTo>
                <a:lnTo>
                  <a:pt x="434" y="143"/>
                </a:lnTo>
                <a:lnTo>
                  <a:pt x="434" y="143"/>
                </a:lnTo>
                <a:lnTo>
                  <a:pt x="436" y="144"/>
                </a:lnTo>
                <a:lnTo>
                  <a:pt x="436" y="145"/>
                </a:lnTo>
                <a:lnTo>
                  <a:pt x="436" y="146"/>
                </a:lnTo>
                <a:lnTo>
                  <a:pt x="436" y="146"/>
                </a:lnTo>
                <a:lnTo>
                  <a:pt x="436" y="146"/>
                </a:lnTo>
                <a:lnTo>
                  <a:pt x="436" y="146"/>
                </a:lnTo>
                <a:lnTo>
                  <a:pt x="436" y="147"/>
                </a:lnTo>
                <a:lnTo>
                  <a:pt x="436" y="147"/>
                </a:lnTo>
                <a:lnTo>
                  <a:pt x="437" y="147"/>
                </a:lnTo>
                <a:lnTo>
                  <a:pt x="437" y="148"/>
                </a:lnTo>
                <a:lnTo>
                  <a:pt x="437" y="149"/>
                </a:lnTo>
                <a:lnTo>
                  <a:pt x="436" y="150"/>
                </a:lnTo>
                <a:lnTo>
                  <a:pt x="436" y="150"/>
                </a:lnTo>
                <a:lnTo>
                  <a:pt x="436" y="151"/>
                </a:lnTo>
                <a:lnTo>
                  <a:pt x="437" y="152"/>
                </a:lnTo>
                <a:lnTo>
                  <a:pt x="437" y="152"/>
                </a:lnTo>
                <a:lnTo>
                  <a:pt x="437" y="153"/>
                </a:lnTo>
                <a:lnTo>
                  <a:pt x="437" y="154"/>
                </a:lnTo>
                <a:lnTo>
                  <a:pt x="437" y="154"/>
                </a:lnTo>
                <a:lnTo>
                  <a:pt x="438" y="154"/>
                </a:lnTo>
                <a:lnTo>
                  <a:pt x="438" y="155"/>
                </a:lnTo>
                <a:lnTo>
                  <a:pt x="438" y="155"/>
                </a:lnTo>
                <a:lnTo>
                  <a:pt x="438" y="156"/>
                </a:lnTo>
                <a:lnTo>
                  <a:pt x="438" y="157"/>
                </a:lnTo>
                <a:lnTo>
                  <a:pt x="438" y="157"/>
                </a:lnTo>
                <a:lnTo>
                  <a:pt x="438" y="158"/>
                </a:lnTo>
                <a:lnTo>
                  <a:pt x="439" y="158"/>
                </a:lnTo>
                <a:lnTo>
                  <a:pt x="439" y="159"/>
                </a:lnTo>
                <a:lnTo>
                  <a:pt x="439" y="159"/>
                </a:lnTo>
                <a:lnTo>
                  <a:pt x="439" y="160"/>
                </a:lnTo>
                <a:lnTo>
                  <a:pt x="440" y="161"/>
                </a:lnTo>
                <a:lnTo>
                  <a:pt x="440" y="162"/>
                </a:lnTo>
                <a:lnTo>
                  <a:pt x="440" y="163"/>
                </a:lnTo>
                <a:lnTo>
                  <a:pt x="439" y="163"/>
                </a:lnTo>
                <a:lnTo>
                  <a:pt x="439" y="163"/>
                </a:lnTo>
                <a:lnTo>
                  <a:pt x="439" y="163"/>
                </a:lnTo>
                <a:lnTo>
                  <a:pt x="439" y="164"/>
                </a:lnTo>
                <a:lnTo>
                  <a:pt x="439" y="164"/>
                </a:lnTo>
                <a:lnTo>
                  <a:pt x="439" y="165"/>
                </a:lnTo>
                <a:lnTo>
                  <a:pt x="439" y="165"/>
                </a:lnTo>
                <a:lnTo>
                  <a:pt x="439" y="166"/>
                </a:lnTo>
                <a:lnTo>
                  <a:pt x="440" y="167"/>
                </a:lnTo>
                <a:lnTo>
                  <a:pt x="440" y="167"/>
                </a:lnTo>
                <a:lnTo>
                  <a:pt x="440" y="167"/>
                </a:lnTo>
                <a:lnTo>
                  <a:pt x="441" y="169"/>
                </a:lnTo>
                <a:lnTo>
                  <a:pt x="441" y="170"/>
                </a:lnTo>
                <a:lnTo>
                  <a:pt x="441" y="170"/>
                </a:lnTo>
                <a:lnTo>
                  <a:pt x="441" y="171"/>
                </a:lnTo>
                <a:lnTo>
                  <a:pt x="441" y="171"/>
                </a:lnTo>
                <a:lnTo>
                  <a:pt x="440" y="171"/>
                </a:lnTo>
                <a:lnTo>
                  <a:pt x="440" y="172"/>
                </a:lnTo>
                <a:lnTo>
                  <a:pt x="440" y="172"/>
                </a:lnTo>
                <a:lnTo>
                  <a:pt x="439" y="172"/>
                </a:lnTo>
                <a:lnTo>
                  <a:pt x="439" y="171"/>
                </a:lnTo>
                <a:lnTo>
                  <a:pt x="439" y="172"/>
                </a:lnTo>
                <a:lnTo>
                  <a:pt x="437" y="172"/>
                </a:lnTo>
                <a:lnTo>
                  <a:pt x="428" y="174"/>
                </a:lnTo>
                <a:lnTo>
                  <a:pt x="426" y="175"/>
                </a:lnTo>
                <a:lnTo>
                  <a:pt x="423" y="175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7" y="176"/>
                </a:lnTo>
                <a:lnTo>
                  <a:pt x="417" y="177"/>
                </a:lnTo>
                <a:lnTo>
                  <a:pt x="417" y="177"/>
                </a:lnTo>
                <a:lnTo>
                  <a:pt x="416" y="177"/>
                </a:lnTo>
                <a:lnTo>
                  <a:pt x="416" y="177"/>
                </a:lnTo>
                <a:lnTo>
                  <a:pt x="415" y="177"/>
                </a:lnTo>
                <a:lnTo>
                  <a:pt x="415" y="177"/>
                </a:lnTo>
                <a:lnTo>
                  <a:pt x="414" y="178"/>
                </a:lnTo>
                <a:lnTo>
                  <a:pt x="414" y="178"/>
                </a:lnTo>
                <a:lnTo>
                  <a:pt x="414" y="178"/>
                </a:lnTo>
                <a:lnTo>
                  <a:pt x="414" y="179"/>
                </a:lnTo>
                <a:lnTo>
                  <a:pt x="413" y="179"/>
                </a:lnTo>
                <a:lnTo>
                  <a:pt x="413" y="179"/>
                </a:lnTo>
                <a:lnTo>
                  <a:pt x="412" y="180"/>
                </a:lnTo>
                <a:lnTo>
                  <a:pt x="412" y="180"/>
                </a:lnTo>
                <a:lnTo>
                  <a:pt x="411" y="180"/>
                </a:lnTo>
                <a:lnTo>
                  <a:pt x="411" y="179"/>
                </a:lnTo>
                <a:lnTo>
                  <a:pt x="410" y="179"/>
                </a:lnTo>
                <a:lnTo>
                  <a:pt x="410" y="179"/>
                </a:lnTo>
                <a:lnTo>
                  <a:pt x="409" y="179"/>
                </a:lnTo>
                <a:lnTo>
                  <a:pt x="409" y="179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7" y="178"/>
                </a:lnTo>
                <a:lnTo>
                  <a:pt x="407" y="178"/>
                </a:lnTo>
                <a:lnTo>
                  <a:pt x="407" y="178"/>
                </a:lnTo>
                <a:lnTo>
                  <a:pt x="407" y="178"/>
                </a:lnTo>
                <a:lnTo>
                  <a:pt x="407" y="178"/>
                </a:lnTo>
                <a:lnTo>
                  <a:pt x="407" y="177"/>
                </a:lnTo>
                <a:lnTo>
                  <a:pt x="407" y="177"/>
                </a:lnTo>
                <a:lnTo>
                  <a:pt x="407" y="176"/>
                </a:lnTo>
                <a:lnTo>
                  <a:pt x="406" y="176"/>
                </a:lnTo>
                <a:lnTo>
                  <a:pt x="406" y="176"/>
                </a:lnTo>
                <a:lnTo>
                  <a:pt x="406" y="177"/>
                </a:lnTo>
                <a:lnTo>
                  <a:pt x="406" y="176"/>
                </a:lnTo>
                <a:lnTo>
                  <a:pt x="405" y="177"/>
                </a:lnTo>
                <a:lnTo>
                  <a:pt x="405" y="177"/>
                </a:lnTo>
                <a:lnTo>
                  <a:pt x="405" y="178"/>
                </a:lnTo>
                <a:lnTo>
                  <a:pt x="405" y="177"/>
                </a:lnTo>
                <a:lnTo>
                  <a:pt x="404" y="177"/>
                </a:lnTo>
                <a:lnTo>
                  <a:pt x="404" y="178"/>
                </a:lnTo>
                <a:lnTo>
                  <a:pt x="404" y="178"/>
                </a:lnTo>
                <a:lnTo>
                  <a:pt x="404" y="178"/>
                </a:lnTo>
                <a:lnTo>
                  <a:pt x="403" y="178"/>
                </a:lnTo>
                <a:lnTo>
                  <a:pt x="403" y="179"/>
                </a:lnTo>
                <a:lnTo>
                  <a:pt x="403" y="179"/>
                </a:lnTo>
                <a:lnTo>
                  <a:pt x="403" y="180"/>
                </a:lnTo>
                <a:lnTo>
                  <a:pt x="403" y="180"/>
                </a:lnTo>
                <a:lnTo>
                  <a:pt x="404" y="180"/>
                </a:lnTo>
                <a:lnTo>
                  <a:pt x="404" y="180"/>
                </a:lnTo>
                <a:lnTo>
                  <a:pt x="403" y="180"/>
                </a:lnTo>
                <a:lnTo>
                  <a:pt x="403" y="181"/>
                </a:lnTo>
                <a:lnTo>
                  <a:pt x="403" y="181"/>
                </a:lnTo>
                <a:lnTo>
                  <a:pt x="402" y="181"/>
                </a:lnTo>
                <a:lnTo>
                  <a:pt x="402" y="181"/>
                </a:lnTo>
                <a:lnTo>
                  <a:pt x="402" y="181"/>
                </a:lnTo>
                <a:lnTo>
                  <a:pt x="402" y="181"/>
                </a:lnTo>
                <a:lnTo>
                  <a:pt x="401" y="181"/>
                </a:lnTo>
                <a:lnTo>
                  <a:pt x="401" y="181"/>
                </a:lnTo>
                <a:lnTo>
                  <a:pt x="402" y="181"/>
                </a:lnTo>
                <a:lnTo>
                  <a:pt x="402" y="182"/>
                </a:lnTo>
                <a:lnTo>
                  <a:pt x="401" y="182"/>
                </a:lnTo>
                <a:lnTo>
                  <a:pt x="401" y="182"/>
                </a:lnTo>
                <a:lnTo>
                  <a:pt x="401" y="182"/>
                </a:lnTo>
                <a:lnTo>
                  <a:pt x="400" y="182"/>
                </a:lnTo>
                <a:lnTo>
                  <a:pt x="400" y="182"/>
                </a:lnTo>
                <a:lnTo>
                  <a:pt x="400" y="182"/>
                </a:lnTo>
                <a:lnTo>
                  <a:pt x="400" y="182"/>
                </a:lnTo>
                <a:lnTo>
                  <a:pt x="399" y="182"/>
                </a:lnTo>
                <a:lnTo>
                  <a:pt x="399" y="183"/>
                </a:lnTo>
                <a:lnTo>
                  <a:pt x="399" y="183"/>
                </a:lnTo>
                <a:lnTo>
                  <a:pt x="399" y="183"/>
                </a:lnTo>
                <a:lnTo>
                  <a:pt x="399" y="183"/>
                </a:lnTo>
                <a:lnTo>
                  <a:pt x="399" y="184"/>
                </a:lnTo>
                <a:lnTo>
                  <a:pt x="398" y="184"/>
                </a:lnTo>
                <a:lnTo>
                  <a:pt x="398" y="184"/>
                </a:lnTo>
                <a:lnTo>
                  <a:pt x="398" y="185"/>
                </a:lnTo>
                <a:lnTo>
                  <a:pt x="398" y="184"/>
                </a:lnTo>
                <a:lnTo>
                  <a:pt x="397" y="185"/>
                </a:lnTo>
                <a:lnTo>
                  <a:pt x="397" y="185"/>
                </a:lnTo>
                <a:lnTo>
                  <a:pt x="397" y="184"/>
                </a:lnTo>
                <a:lnTo>
                  <a:pt x="397" y="185"/>
                </a:lnTo>
                <a:lnTo>
                  <a:pt x="396" y="185"/>
                </a:lnTo>
                <a:lnTo>
                  <a:pt x="396" y="185"/>
                </a:lnTo>
                <a:lnTo>
                  <a:pt x="396" y="185"/>
                </a:lnTo>
                <a:lnTo>
                  <a:pt x="395" y="185"/>
                </a:lnTo>
                <a:lnTo>
                  <a:pt x="395" y="185"/>
                </a:lnTo>
                <a:lnTo>
                  <a:pt x="395" y="185"/>
                </a:lnTo>
                <a:lnTo>
                  <a:pt x="394" y="185"/>
                </a:lnTo>
                <a:lnTo>
                  <a:pt x="394" y="185"/>
                </a:lnTo>
                <a:lnTo>
                  <a:pt x="394" y="185"/>
                </a:lnTo>
                <a:lnTo>
                  <a:pt x="394" y="185"/>
                </a:lnTo>
                <a:lnTo>
                  <a:pt x="393" y="185"/>
                </a:lnTo>
                <a:lnTo>
                  <a:pt x="393" y="185"/>
                </a:lnTo>
                <a:lnTo>
                  <a:pt x="392" y="184"/>
                </a:lnTo>
                <a:lnTo>
                  <a:pt x="392" y="184"/>
                </a:lnTo>
                <a:lnTo>
                  <a:pt x="392" y="184"/>
                </a:lnTo>
                <a:lnTo>
                  <a:pt x="392" y="184"/>
                </a:lnTo>
                <a:lnTo>
                  <a:pt x="391" y="184"/>
                </a:lnTo>
                <a:lnTo>
                  <a:pt x="391" y="184"/>
                </a:lnTo>
                <a:lnTo>
                  <a:pt x="391" y="184"/>
                </a:lnTo>
                <a:lnTo>
                  <a:pt x="391" y="185"/>
                </a:lnTo>
                <a:lnTo>
                  <a:pt x="391" y="185"/>
                </a:lnTo>
                <a:lnTo>
                  <a:pt x="390" y="185"/>
                </a:lnTo>
                <a:lnTo>
                  <a:pt x="390" y="185"/>
                </a:lnTo>
                <a:lnTo>
                  <a:pt x="390" y="185"/>
                </a:lnTo>
                <a:lnTo>
                  <a:pt x="390" y="185"/>
                </a:lnTo>
                <a:lnTo>
                  <a:pt x="390" y="186"/>
                </a:lnTo>
                <a:lnTo>
                  <a:pt x="390" y="186"/>
                </a:lnTo>
                <a:lnTo>
                  <a:pt x="389" y="186"/>
                </a:lnTo>
                <a:lnTo>
                  <a:pt x="389" y="186"/>
                </a:lnTo>
                <a:lnTo>
                  <a:pt x="388" y="187"/>
                </a:lnTo>
                <a:lnTo>
                  <a:pt x="389" y="187"/>
                </a:lnTo>
                <a:lnTo>
                  <a:pt x="389" y="187"/>
                </a:lnTo>
                <a:lnTo>
                  <a:pt x="388" y="187"/>
                </a:lnTo>
                <a:lnTo>
                  <a:pt x="388" y="188"/>
                </a:lnTo>
                <a:lnTo>
                  <a:pt x="389" y="188"/>
                </a:lnTo>
                <a:lnTo>
                  <a:pt x="389" y="188"/>
                </a:lnTo>
                <a:lnTo>
                  <a:pt x="389" y="189"/>
                </a:lnTo>
                <a:lnTo>
                  <a:pt x="389" y="189"/>
                </a:lnTo>
                <a:lnTo>
                  <a:pt x="389" y="190"/>
                </a:lnTo>
                <a:lnTo>
                  <a:pt x="389" y="190"/>
                </a:lnTo>
                <a:lnTo>
                  <a:pt x="389" y="190"/>
                </a:lnTo>
                <a:lnTo>
                  <a:pt x="388" y="190"/>
                </a:lnTo>
                <a:lnTo>
                  <a:pt x="388" y="191"/>
                </a:lnTo>
                <a:lnTo>
                  <a:pt x="388" y="191"/>
                </a:lnTo>
                <a:lnTo>
                  <a:pt x="389" y="192"/>
                </a:lnTo>
                <a:lnTo>
                  <a:pt x="388" y="192"/>
                </a:lnTo>
                <a:lnTo>
                  <a:pt x="388" y="192"/>
                </a:lnTo>
                <a:lnTo>
                  <a:pt x="388" y="192"/>
                </a:lnTo>
                <a:lnTo>
                  <a:pt x="388" y="193"/>
                </a:lnTo>
                <a:lnTo>
                  <a:pt x="388" y="193"/>
                </a:lnTo>
                <a:lnTo>
                  <a:pt x="388" y="193"/>
                </a:lnTo>
                <a:lnTo>
                  <a:pt x="387" y="193"/>
                </a:lnTo>
                <a:lnTo>
                  <a:pt x="387" y="193"/>
                </a:lnTo>
                <a:lnTo>
                  <a:pt x="387" y="193"/>
                </a:lnTo>
                <a:lnTo>
                  <a:pt x="387" y="193"/>
                </a:lnTo>
                <a:lnTo>
                  <a:pt x="387" y="193"/>
                </a:lnTo>
                <a:lnTo>
                  <a:pt x="387" y="193"/>
                </a:lnTo>
                <a:lnTo>
                  <a:pt x="386" y="193"/>
                </a:lnTo>
                <a:lnTo>
                  <a:pt x="386" y="193"/>
                </a:lnTo>
                <a:lnTo>
                  <a:pt x="386" y="193"/>
                </a:lnTo>
                <a:lnTo>
                  <a:pt x="387" y="193"/>
                </a:lnTo>
                <a:lnTo>
                  <a:pt x="386" y="193"/>
                </a:lnTo>
                <a:lnTo>
                  <a:pt x="387" y="193"/>
                </a:lnTo>
                <a:lnTo>
                  <a:pt x="386" y="194"/>
                </a:lnTo>
                <a:lnTo>
                  <a:pt x="386" y="195"/>
                </a:lnTo>
                <a:lnTo>
                  <a:pt x="386" y="195"/>
                </a:lnTo>
                <a:lnTo>
                  <a:pt x="386" y="195"/>
                </a:lnTo>
                <a:lnTo>
                  <a:pt x="386" y="196"/>
                </a:lnTo>
                <a:lnTo>
                  <a:pt x="386" y="196"/>
                </a:lnTo>
                <a:lnTo>
                  <a:pt x="386" y="196"/>
                </a:lnTo>
                <a:lnTo>
                  <a:pt x="386" y="197"/>
                </a:lnTo>
                <a:lnTo>
                  <a:pt x="385" y="197"/>
                </a:lnTo>
                <a:lnTo>
                  <a:pt x="385" y="197"/>
                </a:lnTo>
                <a:lnTo>
                  <a:pt x="384" y="197"/>
                </a:lnTo>
                <a:lnTo>
                  <a:pt x="384" y="197"/>
                </a:lnTo>
                <a:lnTo>
                  <a:pt x="385" y="197"/>
                </a:lnTo>
                <a:lnTo>
                  <a:pt x="384" y="198"/>
                </a:lnTo>
                <a:lnTo>
                  <a:pt x="385" y="198"/>
                </a:lnTo>
                <a:lnTo>
                  <a:pt x="385" y="198"/>
                </a:lnTo>
                <a:lnTo>
                  <a:pt x="385" y="199"/>
                </a:lnTo>
                <a:lnTo>
                  <a:pt x="385" y="199"/>
                </a:lnTo>
                <a:lnTo>
                  <a:pt x="386" y="199"/>
                </a:lnTo>
                <a:lnTo>
                  <a:pt x="386" y="199"/>
                </a:lnTo>
                <a:lnTo>
                  <a:pt x="385" y="199"/>
                </a:lnTo>
                <a:lnTo>
                  <a:pt x="385" y="199"/>
                </a:lnTo>
                <a:lnTo>
                  <a:pt x="385" y="200"/>
                </a:lnTo>
                <a:lnTo>
                  <a:pt x="385" y="200"/>
                </a:lnTo>
                <a:lnTo>
                  <a:pt x="386" y="200"/>
                </a:lnTo>
                <a:lnTo>
                  <a:pt x="386" y="200"/>
                </a:lnTo>
                <a:lnTo>
                  <a:pt x="385" y="200"/>
                </a:lnTo>
                <a:lnTo>
                  <a:pt x="385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7" y="202"/>
                </a:lnTo>
                <a:lnTo>
                  <a:pt x="386" y="202"/>
                </a:lnTo>
                <a:lnTo>
                  <a:pt x="387" y="202"/>
                </a:lnTo>
                <a:lnTo>
                  <a:pt x="386" y="203"/>
                </a:lnTo>
                <a:lnTo>
                  <a:pt x="387" y="203"/>
                </a:lnTo>
                <a:lnTo>
                  <a:pt x="387" y="203"/>
                </a:lnTo>
                <a:lnTo>
                  <a:pt x="387" y="203"/>
                </a:lnTo>
                <a:lnTo>
                  <a:pt x="387" y="204"/>
                </a:lnTo>
                <a:lnTo>
                  <a:pt x="386" y="204"/>
                </a:lnTo>
                <a:lnTo>
                  <a:pt x="386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5"/>
                </a:lnTo>
                <a:lnTo>
                  <a:pt x="387" y="206"/>
                </a:lnTo>
                <a:lnTo>
                  <a:pt x="387" y="206"/>
                </a:lnTo>
                <a:lnTo>
                  <a:pt x="387" y="206"/>
                </a:lnTo>
                <a:lnTo>
                  <a:pt x="387" y="207"/>
                </a:lnTo>
                <a:lnTo>
                  <a:pt x="387" y="207"/>
                </a:lnTo>
                <a:lnTo>
                  <a:pt x="387" y="208"/>
                </a:lnTo>
                <a:lnTo>
                  <a:pt x="387" y="208"/>
                </a:lnTo>
                <a:lnTo>
                  <a:pt x="387" y="208"/>
                </a:lnTo>
                <a:lnTo>
                  <a:pt x="387" y="209"/>
                </a:lnTo>
                <a:lnTo>
                  <a:pt x="387" y="209"/>
                </a:lnTo>
                <a:lnTo>
                  <a:pt x="387" y="209"/>
                </a:lnTo>
                <a:lnTo>
                  <a:pt x="386" y="209"/>
                </a:lnTo>
                <a:lnTo>
                  <a:pt x="386" y="210"/>
                </a:lnTo>
                <a:lnTo>
                  <a:pt x="386" y="210"/>
                </a:lnTo>
                <a:lnTo>
                  <a:pt x="386" y="211"/>
                </a:lnTo>
                <a:lnTo>
                  <a:pt x="385" y="211"/>
                </a:lnTo>
                <a:lnTo>
                  <a:pt x="385" y="211"/>
                </a:lnTo>
                <a:lnTo>
                  <a:pt x="385" y="212"/>
                </a:lnTo>
                <a:lnTo>
                  <a:pt x="384" y="212"/>
                </a:lnTo>
                <a:lnTo>
                  <a:pt x="384" y="213"/>
                </a:lnTo>
                <a:lnTo>
                  <a:pt x="385" y="213"/>
                </a:lnTo>
                <a:lnTo>
                  <a:pt x="385" y="213"/>
                </a:lnTo>
                <a:lnTo>
                  <a:pt x="384" y="213"/>
                </a:lnTo>
                <a:lnTo>
                  <a:pt x="384" y="214"/>
                </a:lnTo>
                <a:lnTo>
                  <a:pt x="384" y="214"/>
                </a:lnTo>
                <a:lnTo>
                  <a:pt x="384" y="215"/>
                </a:lnTo>
                <a:lnTo>
                  <a:pt x="384" y="215"/>
                </a:lnTo>
                <a:lnTo>
                  <a:pt x="384" y="216"/>
                </a:lnTo>
                <a:lnTo>
                  <a:pt x="384" y="216"/>
                </a:lnTo>
                <a:lnTo>
                  <a:pt x="383" y="216"/>
                </a:lnTo>
                <a:lnTo>
                  <a:pt x="383" y="217"/>
                </a:lnTo>
                <a:lnTo>
                  <a:pt x="383" y="217"/>
                </a:lnTo>
                <a:lnTo>
                  <a:pt x="383" y="218"/>
                </a:lnTo>
                <a:lnTo>
                  <a:pt x="382" y="218"/>
                </a:lnTo>
                <a:lnTo>
                  <a:pt x="382" y="218"/>
                </a:lnTo>
                <a:lnTo>
                  <a:pt x="382" y="218"/>
                </a:lnTo>
                <a:lnTo>
                  <a:pt x="382" y="219"/>
                </a:lnTo>
                <a:lnTo>
                  <a:pt x="381" y="219"/>
                </a:lnTo>
                <a:lnTo>
                  <a:pt x="381" y="220"/>
                </a:lnTo>
                <a:lnTo>
                  <a:pt x="381" y="220"/>
                </a:lnTo>
                <a:lnTo>
                  <a:pt x="380" y="220"/>
                </a:lnTo>
                <a:lnTo>
                  <a:pt x="380" y="221"/>
                </a:lnTo>
                <a:lnTo>
                  <a:pt x="380" y="221"/>
                </a:lnTo>
                <a:lnTo>
                  <a:pt x="380" y="221"/>
                </a:lnTo>
                <a:lnTo>
                  <a:pt x="379" y="221"/>
                </a:lnTo>
                <a:lnTo>
                  <a:pt x="379" y="222"/>
                </a:lnTo>
                <a:lnTo>
                  <a:pt x="379" y="222"/>
                </a:lnTo>
                <a:lnTo>
                  <a:pt x="379" y="222"/>
                </a:lnTo>
                <a:lnTo>
                  <a:pt x="379" y="223"/>
                </a:lnTo>
                <a:lnTo>
                  <a:pt x="378" y="223"/>
                </a:lnTo>
                <a:lnTo>
                  <a:pt x="378" y="223"/>
                </a:lnTo>
                <a:lnTo>
                  <a:pt x="377" y="223"/>
                </a:lnTo>
                <a:lnTo>
                  <a:pt x="377" y="223"/>
                </a:lnTo>
                <a:lnTo>
                  <a:pt x="377" y="224"/>
                </a:lnTo>
                <a:lnTo>
                  <a:pt x="377" y="224"/>
                </a:lnTo>
                <a:lnTo>
                  <a:pt x="377" y="224"/>
                </a:lnTo>
                <a:lnTo>
                  <a:pt x="377" y="224"/>
                </a:lnTo>
                <a:lnTo>
                  <a:pt x="377" y="225"/>
                </a:lnTo>
                <a:lnTo>
                  <a:pt x="377" y="225"/>
                </a:lnTo>
                <a:lnTo>
                  <a:pt x="377" y="225"/>
                </a:lnTo>
                <a:lnTo>
                  <a:pt x="377" y="226"/>
                </a:lnTo>
                <a:lnTo>
                  <a:pt x="377" y="226"/>
                </a:lnTo>
                <a:lnTo>
                  <a:pt x="377" y="227"/>
                </a:lnTo>
                <a:lnTo>
                  <a:pt x="377" y="227"/>
                </a:lnTo>
                <a:lnTo>
                  <a:pt x="377" y="227"/>
                </a:lnTo>
                <a:lnTo>
                  <a:pt x="377" y="228"/>
                </a:lnTo>
                <a:lnTo>
                  <a:pt x="377" y="228"/>
                </a:lnTo>
                <a:lnTo>
                  <a:pt x="377" y="228"/>
                </a:lnTo>
                <a:lnTo>
                  <a:pt x="377" y="229"/>
                </a:lnTo>
                <a:lnTo>
                  <a:pt x="376" y="229"/>
                </a:lnTo>
                <a:lnTo>
                  <a:pt x="376" y="229"/>
                </a:lnTo>
                <a:lnTo>
                  <a:pt x="376" y="229"/>
                </a:lnTo>
                <a:lnTo>
                  <a:pt x="376" y="230"/>
                </a:lnTo>
                <a:lnTo>
                  <a:pt x="376" y="230"/>
                </a:lnTo>
                <a:lnTo>
                  <a:pt x="375" y="230"/>
                </a:lnTo>
                <a:lnTo>
                  <a:pt x="375" y="230"/>
                </a:lnTo>
                <a:lnTo>
                  <a:pt x="375" y="231"/>
                </a:lnTo>
                <a:lnTo>
                  <a:pt x="375" y="231"/>
                </a:lnTo>
                <a:lnTo>
                  <a:pt x="374" y="231"/>
                </a:lnTo>
                <a:lnTo>
                  <a:pt x="374" y="232"/>
                </a:lnTo>
                <a:lnTo>
                  <a:pt x="374" y="232"/>
                </a:lnTo>
                <a:lnTo>
                  <a:pt x="374" y="232"/>
                </a:lnTo>
                <a:lnTo>
                  <a:pt x="374" y="233"/>
                </a:lnTo>
                <a:lnTo>
                  <a:pt x="374" y="233"/>
                </a:lnTo>
                <a:lnTo>
                  <a:pt x="374" y="233"/>
                </a:lnTo>
                <a:lnTo>
                  <a:pt x="374" y="234"/>
                </a:lnTo>
                <a:lnTo>
                  <a:pt x="373" y="234"/>
                </a:lnTo>
                <a:lnTo>
                  <a:pt x="374" y="234"/>
                </a:lnTo>
                <a:lnTo>
                  <a:pt x="373" y="235"/>
                </a:lnTo>
                <a:lnTo>
                  <a:pt x="373" y="235"/>
                </a:lnTo>
                <a:lnTo>
                  <a:pt x="373" y="236"/>
                </a:lnTo>
                <a:lnTo>
                  <a:pt x="373" y="236"/>
                </a:lnTo>
                <a:lnTo>
                  <a:pt x="374" y="236"/>
                </a:lnTo>
                <a:lnTo>
                  <a:pt x="374" y="237"/>
                </a:lnTo>
                <a:lnTo>
                  <a:pt x="374" y="237"/>
                </a:lnTo>
                <a:lnTo>
                  <a:pt x="374" y="238"/>
                </a:lnTo>
                <a:lnTo>
                  <a:pt x="375" y="238"/>
                </a:lnTo>
                <a:lnTo>
                  <a:pt x="375" y="239"/>
                </a:lnTo>
                <a:lnTo>
                  <a:pt x="375" y="239"/>
                </a:lnTo>
                <a:lnTo>
                  <a:pt x="375" y="239"/>
                </a:lnTo>
                <a:lnTo>
                  <a:pt x="375" y="239"/>
                </a:lnTo>
                <a:lnTo>
                  <a:pt x="375" y="239"/>
                </a:lnTo>
                <a:lnTo>
                  <a:pt x="375" y="240"/>
                </a:lnTo>
                <a:lnTo>
                  <a:pt x="375" y="240"/>
                </a:lnTo>
                <a:lnTo>
                  <a:pt x="376" y="240"/>
                </a:lnTo>
                <a:lnTo>
                  <a:pt x="376" y="240"/>
                </a:lnTo>
                <a:lnTo>
                  <a:pt x="376" y="240"/>
                </a:lnTo>
                <a:lnTo>
                  <a:pt x="376" y="241"/>
                </a:lnTo>
                <a:lnTo>
                  <a:pt x="377" y="241"/>
                </a:lnTo>
                <a:lnTo>
                  <a:pt x="377" y="240"/>
                </a:lnTo>
                <a:lnTo>
                  <a:pt x="377" y="240"/>
                </a:lnTo>
                <a:lnTo>
                  <a:pt x="377" y="241"/>
                </a:lnTo>
                <a:lnTo>
                  <a:pt x="377" y="241"/>
                </a:lnTo>
                <a:lnTo>
                  <a:pt x="377" y="240"/>
                </a:lnTo>
                <a:lnTo>
                  <a:pt x="378" y="240"/>
                </a:lnTo>
                <a:lnTo>
                  <a:pt x="378" y="241"/>
                </a:lnTo>
                <a:lnTo>
                  <a:pt x="378" y="241"/>
                </a:lnTo>
                <a:lnTo>
                  <a:pt x="378" y="241"/>
                </a:lnTo>
                <a:lnTo>
                  <a:pt x="378" y="241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3"/>
                </a:lnTo>
                <a:lnTo>
                  <a:pt x="378" y="243"/>
                </a:lnTo>
                <a:lnTo>
                  <a:pt x="379" y="243"/>
                </a:lnTo>
                <a:lnTo>
                  <a:pt x="379" y="243"/>
                </a:lnTo>
                <a:lnTo>
                  <a:pt x="379" y="243"/>
                </a:lnTo>
                <a:lnTo>
                  <a:pt x="380" y="243"/>
                </a:lnTo>
                <a:lnTo>
                  <a:pt x="379" y="243"/>
                </a:lnTo>
                <a:lnTo>
                  <a:pt x="380" y="244"/>
                </a:lnTo>
                <a:lnTo>
                  <a:pt x="380" y="244"/>
                </a:lnTo>
                <a:lnTo>
                  <a:pt x="380" y="244"/>
                </a:lnTo>
                <a:lnTo>
                  <a:pt x="380" y="244"/>
                </a:lnTo>
                <a:lnTo>
                  <a:pt x="380" y="243"/>
                </a:lnTo>
                <a:lnTo>
                  <a:pt x="381" y="243"/>
                </a:lnTo>
                <a:lnTo>
                  <a:pt x="381" y="243"/>
                </a:lnTo>
                <a:lnTo>
                  <a:pt x="382" y="243"/>
                </a:lnTo>
                <a:lnTo>
                  <a:pt x="382" y="244"/>
                </a:lnTo>
                <a:lnTo>
                  <a:pt x="382" y="244"/>
                </a:lnTo>
                <a:lnTo>
                  <a:pt x="382" y="245"/>
                </a:lnTo>
                <a:lnTo>
                  <a:pt x="382" y="245"/>
                </a:lnTo>
                <a:lnTo>
                  <a:pt x="381" y="246"/>
                </a:lnTo>
                <a:lnTo>
                  <a:pt x="382" y="246"/>
                </a:lnTo>
                <a:lnTo>
                  <a:pt x="382" y="246"/>
                </a:lnTo>
                <a:lnTo>
                  <a:pt x="383" y="246"/>
                </a:lnTo>
                <a:lnTo>
                  <a:pt x="383" y="245"/>
                </a:lnTo>
                <a:lnTo>
                  <a:pt x="383" y="245"/>
                </a:lnTo>
                <a:lnTo>
                  <a:pt x="384" y="244"/>
                </a:lnTo>
                <a:lnTo>
                  <a:pt x="384" y="245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6" y="246"/>
                </a:lnTo>
                <a:lnTo>
                  <a:pt x="386" y="245"/>
                </a:lnTo>
                <a:lnTo>
                  <a:pt x="386" y="245"/>
                </a:lnTo>
                <a:lnTo>
                  <a:pt x="386" y="246"/>
                </a:lnTo>
                <a:lnTo>
                  <a:pt x="386" y="246"/>
                </a:lnTo>
                <a:lnTo>
                  <a:pt x="386" y="246"/>
                </a:lnTo>
                <a:lnTo>
                  <a:pt x="386" y="246"/>
                </a:lnTo>
                <a:lnTo>
                  <a:pt x="386" y="247"/>
                </a:lnTo>
                <a:lnTo>
                  <a:pt x="386" y="247"/>
                </a:lnTo>
                <a:lnTo>
                  <a:pt x="386" y="248"/>
                </a:lnTo>
                <a:lnTo>
                  <a:pt x="387" y="248"/>
                </a:lnTo>
                <a:lnTo>
                  <a:pt x="387" y="247"/>
                </a:lnTo>
                <a:lnTo>
                  <a:pt x="387" y="247"/>
                </a:lnTo>
                <a:lnTo>
                  <a:pt x="387" y="247"/>
                </a:lnTo>
                <a:lnTo>
                  <a:pt x="387" y="246"/>
                </a:lnTo>
                <a:lnTo>
                  <a:pt x="388" y="246"/>
                </a:lnTo>
                <a:lnTo>
                  <a:pt x="388" y="247"/>
                </a:lnTo>
                <a:lnTo>
                  <a:pt x="388" y="247"/>
                </a:lnTo>
                <a:lnTo>
                  <a:pt x="387" y="248"/>
                </a:lnTo>
                <a:lnTo>
                  <a:pt x="388" y="248"/>
                </a:lnTo>
                <a:lnTo>
                  <a:pt x="388" y="248"/>
                </a:lnTo>
                <a:lnTo>
                  <a:pt x="389" y="248"/>
                </a:lnTo>
                <a:lnTo>
                  <a:pt x="389" y="248"/>
                </a:lnTo>
                <a:lnTo>
                  <a:pt x="389" y="248"/>
                </a:lnTo>
                <a:lnTo>
                  <a:pt x="389" y="249"/>
                </a:lnTo>
                <a:lnTo>
                  <a:pt x="389" y="249"/>
                </a:lnTo>
                <a:lnTo>
                  <a:pt x="389" y="249"/>
                </a:lnTo>
                <a:lnTo>
                  <a:pt x="390" y="249"/>
                </a:lnTo>
                <a:lnTo>
                  <a:pt x="390" y="249"/>
                </a:lnTo>
                <a:lnTo>
                  <a:pt x="390" y="249"/>
                </a:lnTo>
                <a:lnTo>
                  <a:pt x="390" y="250"/>
                </a:lnTo>
                <a:lnTo>
                  <a:pt x="391" y="250"/>
                </a:lnTo>
                <a:lnTo>
                  <a:pt x="391" y="250"/>
                </a:lnTo>
                <a:lnTo>
                  <a:pt x="391" y="250"/>
                </a:lnTo>
                <a:lnTo>
                  <a:pt x="391" y="251"/>
                </a:lnTo>
                <a:lnTo>
                  <a:pt x="391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3" y="252"/>
                </a:lnTo>
                <a:lnTo>
                  <a:pt x="393" y="252"/>
                </a:lnTo>
                <a:lnTo>
                  <a:pt x="393" y="252"/>
                </a:lnTo>
                <a:lnTo>
                  <a:pt x="394" y="252"/>
                </a:lnTo>
                <a:lnTo>
                  <a:pt x="394" y="252"/>
                </a:lnTo>
                <a:lnTo>
                  <a:pt x="394" y="253"/>
                </a:lnTo>
                <a:lnTo>
                  <a:pt x="395" y="253"/>
                </a:lnTo>
                <a:lnTo>
                  <a:pt x="395" y="253"/>
                </a:lnTo>
                <a:lnTo>
                  <a:pt x="395" y="253"/>
                </a:lnTo>
                <a:lnTo>
                  <a:pt x="395" y="253"/>
                </a:lnTo>
                <a:lnTo>
                  <a:pt x="394" y="253"/>
                </a:lnTo>
                <a:lnTo>
                  <a:pt x="394" y="254"/>
                </a:lnTo>
                <a:lnTo>
                  <a:pt x="394" y="254"/>
                </a:lnTo>
                <a:lnTo>
                  <a:pt x="394" y="254"/>
                </a:lnTo>
                <a:lnTo>
                  <a:pt x="394" y="254"/>
                </a:lnTo>
                <a:lnTo>
                  <a:pt x="394" y="255"/>
                </a:lnTo>
                <a:lnTo>
                  <a:pt x="395" y="255"/>
                </a:lnTo>
                <a:lnTo>
                  <a:pt x="395" y="254"/>
                </a:lnTo>
                <a:lnTo>
                  <a:pt x="395" y="254"/>
                </a:lnTo>
                <a:lnTo>
                  <a:pt x="395" y="256"/>
                </a:lnTo>
                <a:lnTo>
                  <a:pt x="395" y="257"/>
                </a:lnTo>
                <a:lnTo>
                  <a:pt x="395" y="257"/>
                </a:lnTo>
                <a:lnTo>
                  <a:pt x="395" y="257"/>
                </a:lnTo>
                <a:lnTo>
                  <a:pt x="396" y="257"/>
                </a:lnTo>
                <a:lnTo>
                  <a:pt x="396" y="257"/>
                </a:lnTo>
                <a:lnTo>
                  <a:pt x="397" y="258"/>
                </a:lnTo>
                <a:lnTo>
                  <a:pt x="397" y="258"/>
                </a:lnTo>
                <a:lnTo>
                  <a:pt x="397" y="258"/>
                </a:lnTo>
                <a:lnTo>
                  <a:pt x="397" y="259"/>
                </a:lnTo>
                <a:lnTo>
                  <a:pt x="398" y="259"/>
                </a:lnTo>
                <a:lnTo>
                  <a:pt x="397" y="260"/>
                </a:lnTo>
                <a:lnTo>
                  <a:pt x="397" y="260"/>
                </a:lnTo>
                <a:lnTo>
                  <a:pt x="397" y="260"/>
                </a:lnTo>
                <a:lnTo>
                  <a:pt x="397" y="261"/>
                </a:lnTo>
                <a:lnTo>
                  <a:pt x="397" y="261"/>
                </a:lnTo>
                <a:lnTo>
                  <a:pt x="397" y="262"/>
                </a:lnTo>
                <a:lnTo>
                  <a:pt x="397" y="262"/>
                </a:lnTo>
                <a:lnTo>
                  <a:pt x="396" y="262"/>
                </a:lnTo>
                <a:lnTo>
                  <a:pt x="397" y="262"/>
                </a:lnTo>
                <a:lnTo>
                  <a:pt x="397" y="263"/>
                </a:lnTo>
                <a:lnTo>
                  <a:pt x="397" y="263"/>
                </a:lnTo>
                <a:lnTo>
                  <a:pt x="397" y="263"/>
                </a:lnTo>
                <a:lnTo>
                  <a:pt x="397" y="263"/>
                </a:lnTo>
                <a:lnTo>
                  <a:pt x="397" y="263"/>
                </a:lnTo>
                <a:lnTo>
                  <a:pt x="397" y="264"/>
                </a:lnTo>
                <a:lnTo>
                  <a:pt x="397" y="264"/>
                </a:lnTo>
                <a:lnTo>
                  <a:pt x="398" y="264"/>
                </a:lnTo>
                <a:lnTo>
                  <a:pt x="398" y="264"/>
                </a:lnTo>
                <a:lnTo>
                  <a:pt x="398" y="265"/>
                </a:lnTo>
                <a:lnTo>
                  <a:pt x="398" y="265"/>
                </a:lnTo>
                <a:lnTo>
                  <a:pt x="398" y="265"/>
                </a:lnTo>
                <a:lnTo>
                  <a:pt x="398" y="265"/>
                </a:lnTo>
                <a:lnTo>
                  <a:pt x="398" y="266"/>
                </a:lnTo>
                <a:lnTo>
                  <a:pt x="398" y="266"/>
                </a:lnTo>
                <a:lnTo>
                  <a:pt x="398" y="266"/>
                </a:lnTo>
                <a:lnTo>
                  <a:pt x="398" y="266"/>
                </a:lnTo>
                <a:lnTo>
                  <a:pt x="398" y="267"/>
                </a:lnTo>
                <a:lnTo>
                  <a:pt x="398" y="267"/>
                </a:lnTo>
                <a:lnTo>
                  <a:pt x="398" y="267"/>
                </a:lnTo>
                <a:lnTo>
                  <a:pt x="398" y="268"/>
                </a:lnTo>
                <a:lnTo>
                  <a:pt x="398" y="268"/>
                </a:lnTo>
                <a:lnTo>
                  <a:pt x="399" y="268"/>
                </a:lnTo>
                <a:lnTo>
                  <a:pt x="399" y="268"/>
                </a:lnTo>
                <a:lnTo>
                  <a:pt x="399" y="269"/>
                </a:lnTo>
                <a:lnTo>
                  <a:pt x="399" y="269"/>
                </a:lnTo>
                <a:lnTo>
                  <a:pt x="399" y="270"/>
                </a:lnTo>
                <a:lnTo>
                  <a:pt x="399" y="270"/>
                </a:lnTo>
                <a:lnTo>
                  <a:pt x="400" y="270"/>
                </a:lnTo>
                <a:lnTo>
                  <a:pt x="400" y="269"/>
                </a:lnTo>
                <a:lnTo>
                  <a:pt x="401" y="269"/>
                </a:lnTo>
                <a:lnTo>
                  <a:pt x="401" y="270"/>
                </a:lnTo>
                <a:lnTo>
                  <a:pt x="400" y="270"/>
                </a:lnTo>
                <a:lnTo>
                  <a:pt x="400" y="270"/>
                </a:lnTo>
                <a:lnTo>
                  <a:pt x="400" y="271"/>
                </a:lnTo>
                <a:lnTo>
                  <a:pt x="399" y="271"/>
                </a:lnTo>
                <a:lnTo>
                  <a:pt x="400" y="271"/>
                </a:lnTo>
                <a:lnTo>
                  <a:pt x="400" y="272"/>
                </a:lnTo>
                <a:lnTo>
                  <a:pt x="400" y="273"/>
                </a:lnTo>
                <a:lnTo>
                  <a:pt x="400" y="273"/>
                </a:lnTo>
                <a:lnTo>
                  <a:pt x="400" y="273"/>
                </a:lnTo>
                <a:lnTo>
                  <a:pt x="400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400" y="274"/>
                </a:lnTo>
                <a:lnTo>
                  <a:pt x="400" y="274"/>
                </a:lnTo>
                <a:lnTo>
                  <a:pt x="400" y="274"/>
                </a:lnTo>
                <a:lnTo>
                  <a:pt x="400" y="275"/>
                </a:lnTo>
                <a:lnTo>
                  <a:pt x="401" y="275"/>
                </a:lnTo>
                <a:lnTo>
                  <a:pt x="401" y="275"/>
                </a:lnTo>
                <a:lnTo>
                  <a:pt x="400" y="275"/>
                </a:lnTo>
                <a:lnTo>
                  <a:pt x="400" y="276"/>
                </a:lnTo>
                <a:lnTo>
                  <a:pt x="400" y="276"/>
                </a:lnTo>
                <a:lnTo>
                  <a:pt x="400" y="276"/>
                </a:lnTo>
                <a:lnTo>
                  <a:pt x="401" y="276"/>
                </a:lnTo>
                <a:lnTo>
                  <a:pt x="401" y="277"/>
                </a:lnTo>
                <a:lnTo>
                  <a:pt x="401" y="277"/>
                </a:lnTo>
                <a:lnTo>
                  <a:pt x="400" y="278"/>
                </a:lnTo>
                <a:lnTo>
                  <a:pt x="400" y="278"/>
                </a:lnTo>
                <a:lnTo>
                  <a:pt x="401" y="278"/>
                </a:lnTo>
                <a:lnTo>
                  <a:pt x="401" y="278"/>
                </a:lnTo>
                <a:lnTo>
                  <a:pt x="401" y="277"/>
                </a:lnTo>
                <a:lnTo>
                  <a:pt x="402" y="277"/>
                </a:lnTo>
                <a:lnTo>
                  <a:pt x="402" y="277"/>
                </a:lnTo>
                <a:lnTo>
                  <a:pt x="402" y="277"/>
                </a:lnTo>
                <a:lnTo>
                  <a:pt x="402" y="278"/>
                </a:lnTo>
                <a:lnTo>
                  <a:pt x="403" y="279"/>
                </a:lnTo>
                <a:lnTo>
                  <a:pt x="403" y="279"/>
                </a:lnTo>
                <a:lnTo>
                  <a:pt x="404" y="279"/>
                </a:lnTo>
                <a:lnTo>
                  <a:pt x="404" y="279"/>
                </a:lnTo>
                <a:lnTo>
                  <a:pt x="404" y="279"/>
                </a:lnTo>
                <a:lnTo>
                  <a:pt x="404" y="280"/>
                </a:lnTo>
                <a:lnTo>
                  <a:pt x="403" y="280"/>
                </a:lnTo>
                <a:lnTo>
                  <a:pt x="403" y="280"/>
                </a:lnTo>
                <a:lnTo>
                  <a:pt x="402" y="281"/>
                </a:lnTo>
                <a:lnTo>
                  <a:pt x="403" y="281"/>
                </a:lnTo>
                <a:lnTo>
                  <a:pt x="403" y="281"/>
                </a:lnTo>
                <a:lnTo>
                  <a:pt x="404" y="281"/>
                </a:lnTo>
                <a:lnTo>
                  <a:pt x="404" y="281"/>
                </a:lnTo>
                <a:lnTo>
                  <a:pt x="404" y="282"/>
                </a:lnTo>
                <a:lnTo>
                  <a:pt x="404" y="282"/>
                </a:lnTo>
                <a:lnTo>
                  <a:pt x="403" y="283"/>
                </a:lnTo>
                <a:lnTo>
                  <a:pt x="404" y="283"/>
                </a:lnTo>
                <a:lnTo>
                  <a:pt x="404" y="283"/>
                </a:lnTo>
                <a:lnTo>
                  <a:pt x="405" y="283"/>
                </a:lnTo>
                <a:lnTo>
                  <a:pt x="405" y="283"/>
                </a:lnTo>
                <a:lnTo>
                  <a:pt x="405" y="284"/>
                </a:lnTo>
                <a:lnTo>
                  <a:pt x="404" y="284"/>
                </a:lnTo>
                <a:lnTo>
                  <a:pt x="404" y="284"/>
                </a:lnTo>
                <a:lnTo>
                  <a:pt x="405" y="284"/>
                </a:lnTo>
                <a:lnTo>
                  <a:pt x="406" y="284"/>
                </a:lnTo>
                <a:lnTo>
                  <a:pt x="406" y="284"/>
                </a:lnTo>
                <a:lnTo>
                  <a:pt x="406" y="284"/>
                </a:lnTo>
                <a:lnTo>
                  <a:pt x="406" y="284"/>
                </a:lnTo>
                <a:lnTo>
                  <a:pt x="407" y="285"/>
                </a:lnTo>
                <a:lnTo>
                  <a:pt x="407" y="285"/>
                </a:lnTo>
                <a:lnTo>
                  <a:pt x="407" y="285"/>
                </a:lnTo>
                <a:lnTo>
                  <a:pt x="407" y="286"/>
                </a:lnTo>
                <a:lnTo>
                  <a:pt x="407" y="286"/>
                </a:lnTo>
                <a:lnTo>
                  <a:pt x="407" y="286"/>
                </a:lnTo>
                <a:lnTo>
                  <a:pt x="406" y="286"/>
                </a:lnTo>
                <a:lnTo>
                  <a:pt x="406" y="287"/>
                </a:lnTo>
                <a:lnTo>
                  <a:pt x="406" y="287"/>
                </a:lnTo>
                <a:lnTo>
                  <a:pt x="406" y="288"/>
                </a:lnTo>
                <a:lnTo>
                  <a:pt x="407" y="288"/>
                </a:lnTo>
                <a:lnTo>
                  <a:pt x="407" y="288"/>
                </a:lnTo>
                <a:lnTo>
                  <a:pt x="407" y="288"/>
                </a:lnTo>
                <a:lnTo>
                  <a:pt x="407" y="289"/>
                </a:lnTo>
                <a:lnTo>
                  <a:pt x="406" y="289"/>
                </a:lnTo>
                <a:lnTo>
                  <a:pt x="407" y="289"/>
                </a:lnTo>
                <a:lnTo>
                  <a:pt x="406" y="290"/>
                </a:lnTo>
                <a:lnTo>
                  <a:pt x="406" y="290"/>
                </a:lnTo>
                <a:lnTo>
                  <a:pt x="406" y="291"/>
                </a:lnTo>
                <a:lnTo>
                  <a:pt x="405" y="291"/>
                </a:lnTo>
                <a:lnTo>
                  <a:pt x="405" y="291"/>
                </a:lnTo>
                <a:lnTo>
                  <a:pt x="404" y="291"/>
                </a:lnTo>
                <a:lnTo>
                  <a:pt x="404" y="290"/>
                </a:lnTo>
                <a:lnTo>
                  <a:pt x="404" y="290"/>
                </a:lnTo>
                <a:lnTo>
                  <a:pt x="404" y="291"/>
                </a:lnTo>
                <a:lnTo>
                  <a:pt x="404" y="291"/>
                </a:lnTo>
                <a:lnTo>
                  <a:pt x="404" y="292"/>
                </a:lnTo>
                <a:lnTo>
                  <a:pt x="403" y="292"/>
                </a:lnTo>
                <a:lnTo>
                  <a:pt x="403" y="292"/>
                </a:lnTo>
                <a:lnTo>
                  <a:pt x="404" y="292"/>
                </a:lnTo>
                <a:lnTo>
                  <a:pt x="403" y="293"/>
                </a:lnTo>
                <a:lnTo>
                  <a:pt x="403" y="292"/>
                </a:lnTo>
                <a:lnTo>
                  <a:pt x="402" y="292"/>
                </a:lnTo>
                <a:lnTo>
                  <a:pt x="402" y="292"/>
                </a:lnTo>
                <a:lnTo>
                  <a:pt x="402" y="291"/>
                </a:lnTo>
                <a:lnTo>
                  <a:pt x="402" y="291"/>
                </a:lnTo>
                <a:lnTo>
                  <a:pt x="402" y="292"/>
                </a:lnTo>
                <a:lnTo>
                  <a:pt x="402" y="292"/>
                </a:lnTo>
                <a:lnTo>
                  <a:pt x="402" y="293"/>
                </a:lnTo>
                <a:lnTo>
                  <a:pt x="402" y="293"/>
                </a:lnTo>
                <a:lnTo>
                  <a:pt x="402" y="293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4"/>
                </a:lnTo>
                <a:lnTo>
                  <a:pt x="401" y="295"/>
                </a:lnTo>
                <a:lnTo>
                  <a:pt x="400" y="295"/>
                </a:lnTo>
                <a:lnTo>
                  <a:pt x="400" y="295"/>
                </a:lnTo>
                <a:lnTo>
                  <a:pt x="399" y="295"/>
                </a:lnTo>
                <a:lnTo>
                  <a:pt x="399" y="294"/>
                </a:lnTo>
                <a:lnTo>
                  <a:pt x="399" y="295"/>
                </a:lnTo>
                <a:lnTo>
                  <a:pt x="399" y="295"/>
                </a:lnTo>
                <a:lnTo>
                  <a:pt x="399" y="296"/>
                </a:lnTo>
                <a:lnTo>
                  <a:pt x="399" y="296"/>
                </a:lnTo>
                <a:lnTo>
                  <a:pt x="398" y="295"/>
                </a:lnTo>
                <a:lnTo>
                  <a:pt x="398" y="295"/>
                </a:lnTo>
                <a:lnTo>
                  <a:pt x="397" y="295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8" y="296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6" y="296"/>
                </a:lnTo>
                <a:lnTo>
                  <a:pt x="396" y="296"/>
                </a:lnTo>
                <a:lnTo>
                  <a:pt x="396" y="296"/>
                </a:lnTo>
                <a:lnTo>
                  <a:pt x="395" y="296"/>
                </a:lnTo>
                <a:lnTo>
                  <a:pt x="395" y="297"/>
                </a:lnTo>
                <a:lnTo>
                  <a:pt x="395" y="297"/>
                </a:lnTo>
                <a:lnTo>
                  <a:pt x="395" y="297"/>
                </a:lnTo>
                <a:lnTo>
                  <a:pt x="394" y="297"/>
                </a:lnTo>
                <a:lnTo>
                  <a:pt x="394" y="298"/>
                </a:lnTo>
                <a:lnTo>
                  <a:pt x="393" y="297"/>
                </a:lnTo>
                <a:lnTo>
                  <a:pt x="393" y="298"/>
                </a:lnTo>
                <a:lnTo>
                  <a:pt x="393" y="298"/>
                </a:lnTo>
                <a:lnTo>
                  <a:pt x="393" y="299"/>
                </a:lnTo>
                <a:lnTo>
                  <a:pt x="393" y="299"/>
                </a:lnTo>
                <a:lnTo>
                  <a:pt x="393" y="299"/>
                </a:lnTo>
                <a:lnTo>
                  <a:pt x="393" y="299"/>
                </a:lnTo>
                <a:lnTo>
                  <a:pt x="393" y="299"/>
                </a:lnTo>
                <a:lnTo>
                  <a:pt x="392" y="298"/>
                </a:lnTo>
                <a:lnTo>
                  <a:pt x="392" y="298"/>
                </a:lnTo>
                <a:lnTo>
                  <a:pt x="392" y="299"/>
                </a:lnTo>
                <a:lnTo>
                  <a:pt x="391" y="299"/>
                </a:lnTo>
                <a:lnTo>
                  <a:pt x="392" y="299"/>
                </a:lnTo>
                <a:lnTo>
                  <a:pt x="392" y="300"/>
                </a:lnTo>
                <a:lnTo>
                  <a:pt x="392" y="300"/>
                </a:lnTo>
                <a:lnTo>
                  <a:pt x="392" y="300"/>
                </a:lnTo>
                <a:lnTo>
                  <a:pt x="391" y="300"/>
                </a:lnTo>
                <a:lnTo>
                  <a:pt x="391" y="300"/>
                </a:lnTo>
                <a:lnTo>
                  <a:pt x="391" y="301"/>
                </a:lnTo>
                <a:lnTo>
                  <a:pt x="391" y="302"/>
                </a:lnTo>
                <a:lnTo>
                  <a:pt x="391" y="302"/>
                </a:lnTo>
                <a:lnTo>
                  <a:pt x="391" y="303"/>
                </a:lnTo>
                <a:lnTo>
                  <a:pt x="391" y="303"/>
                </a:lnTo>
                <a:lnTo>
                  <a:pt x="391" y="302"/>
                </a:lnTo>
                <a:lnTo>
                  <a:pt x="390" y="302"/>
                </a:lnTo>
                <a:lnTo>
                  <a:pt x="390" y="302"/>
                </a:lnTo>
                <a:lnTo>
                  <a:pt x="389" y="303"/>
                </a:lnTo>
                <a:lnTo>
                  <a:pt x="389" y="303"/>
                </a:lnTo>
                <a:lnTo>
                  <a:pt x="389" y="304"/>
                </a:lnTo>
                <a:lnTo>
                  <a:pt x="389" y="304"/>
                </a:lnTo>
                <a:lnTo>
                  <a:pt x="389" y="304"/>
                </a:lnTo>
                <a:lnTo>
                  <a:pt x="389" y="304"/>
                </a:lnTo>
                <a:lnTo>
                  <a:pt x="389" y="303"/>
                </a:lnTo>
                <a:lnTo>
                  <a:pt x="389" y="303"/>
                </a:lnTo>
                <a:lnTo>
                  <a:pt x="388" y="303"/>
                </a:lnTo>
                <a:lnTo>
                  <a:pt x="388" y="303"/>
                </a:lnTo>
                <a:lnTo>
                  <a:pt x="388" y="304"/>
                </a:lnTo>
                <a:lnTo>
                  <a:pt x="387" y="303"/>
                </a:lnTo>
                <a:lnTo>
                  <a:pt x="387" y="304"/>
                </a:lnTo>
                <a:lnTo>
                  <a:pt x="387" y="304"/>
                </a:lnTo>
                <a:lnTo>
                  <a:pt x="387" y="303"/>
                </a:lnTo>
                <a:lnTo>
                  <a:pt x="387" y="304"/>
                </a:lnTo>
                <a:lnTo>
                  <a:pt x="387" y="304"/>
                </a:lnTo>
                <a:lnTo>
                  <a:pt x="387" y="304"/>
                </a:lnTo>
                <a:lnTo>
                  <a:pt x="386" y="304"/>
                </a:lnTo>
                <a:lnTo>
                  <a:pt x="386" y="304"/>
                </a:lnTo>
                <a:lnTo>
                  <a:pt x="385" y="305"/>
                </a:lnTo>
                <a:lnTo>
                  <a:pt x="385" y="305"/>
                </a:lnTo>
                <a:lnTo>
                  <a:pt x="384" y="305"/>
                </a:lnTo>
                <a:lnTo>
                  <a:pt x="384" y="305"/>
                </a:lnTo>
                <a:lnTo>
                  <a:pt x="385" y="306"/>
                </a:lnTo>
                <a:lnTo>
                  <a:pt x="384" y="306"/>
                </a:lnTo>
                <a:lnTo>
                  <a:pt x="384" y="306"/>
                </a:lnTo>
                <a:lnTo>
                  <a:pt x="385" y="306"/>
                </a:lnTo>
                <a:lnTo>
                  <a:pt x="385" y="307"/>
                </a:lnTo>
                <a:lnTo>
                  <a:pt x="385" y="307"/>
                </a:lnTo>
                <a:lnTo>
                  <a:pt x="386" y="307"/>
                </a:lnTo>
                <a:lnTo>
                  <a:pt x="386" y="307"/>
                </a:lnTo>
                <a:lnTo>
                  <a:pt x="385" y="307"/>
                </a:lnTo>
                <a:lnTo>
                  <a:pt x="385" y="307"/>
                </a:lnTo>
                <a:lnTo>
                  <a:pt x="384" y="307"/>
                </a:lnTo>
                <a:lnTo>
                  <a:pt x="384" y="307"/>
                </a:lnTo>
                <a:lnTo>
                  <a:pt x="384" y="307"/>
                </a:lnTo>
                <a:lnTo>
                  <a:pt x="383" y="307"/>
                </a:lnTo>
                <a:lnTo>
                  <a:pt x="384" y="308"/>
                </a:lnTo>
                <a:lnTo>
                  <a:pt x="384" y="308"/>
                </a:lnTo>
                <a:lnTo>
                  <a:pt x="385" y="308"/>
                </a:lnTo>
                <a:lnTo>
                  <a:pt x="384" y="309"/>
                </a:lnTo>
                <a:lnTo>
                  <a:pt x="384" y="308"/>
                </a:lnTo>
                <a:lnTo>
                  <a:pt x="383" y="308"/>
                </a:lnTo>
                <a:lnTo>
                  <a:pt x="383" y="309"/>
                </a:lnTo>
                <a:lnTo>
                  <a:pt x="383" y="309"/>
                </a:lnTo>
                <a:lnTo>
                  <a:pt x="383" y="309"/>
                </a:lnTo>
                <a:lnTo>
                  <a:pt x="383" y="310"/>
                </a:lnTo>
                <a:lnTo>
                  <a:pt x="383" y="310"/>
                </a:lnTo>
                <a:lnTo>
                  <a:pt x="383" y="310"/>
                </a:lnTo>
                <a:lnTo>
                  <a:pt x="382" y="310"/>
                </a:lnTo>
                <a:lnTo>
                  <a:pt x="382" y="310"/>
                </a:lnTo>
                <a:lnTo>
                  <a:pt x="382" y="310"/>
                </a:lnTo>
                <a:lnTo>
                  <a:pt x="381" y="310"/>
                </a:lnTo>
                <a:lnTo>
                  <a:pt x="381" y="311"/>
                </a:lnTo>
                <a:lnTo>
                  <a:pt x="381" y="311"/>
                </a:lnTo>
                <a:lnTo>
                  <a:pt x="381" y="311"/>
                </a:lnTo>
                <a:lnTo>
                  <a:pt x="381" y="312"/>
                </a:lnTo>
                <a:lnTo>
                  <a:pt x="381" y="312"/>
                </a:lnTo>
                <a:lnTo>
                  <a:pt x="381" y="312"/>
                </a:lnTo>
                <a:lnTo>
                  <a:pt x="380" y="312"/>
                </a:lnTo>
                <a:lnTo>
                  <a:pt x="380" y="313"/>
                </a:lnTo>
                <a:lnTo>
                  <a:pt x="381" y="313"/>
                </a:lnTo>
                <a:lnTo>
                  <a:pt x="381" y="313"/>
                </a:lnTo>
                <a:lnTo>
                  <a:pt x="380" y="314"/>
                </a:lnTo>
                <a:lnTo>
                  <a:pt x="380" y="313"/>
                </a:lnTo>
                <a:lnTo>
                  <a:pt x="379" y="313"/>
                </a:lnTo>
                <a:lnTo>
                  <a:pt x="379" y="313"/>
                </a:lnTo>
                <a:lnTo>
                  <a:pt x="379" y="313"/>
                </a:lnTo>
                <a:lnTo>
                  <a:pt x="378" y="313"/>
                </a:lnTo>
                <a:lnTo>
                  <a:pt x="378" y="314"/>
                </a:lnTo>
                <a:lnTo>
                  <a:pt x="378" y="314"/>
                </a:lnTo>
                <a:lnTo>
                  <a:pt x="378" y="314"/>
                </a:lnTo>
                <a:lnTo>
                  <a:pt x="377" y="314"/>
                </a:lnTo>
                <a:lnTo>
                  <a:pt x="377" y="314"/>
                </a:lnTo>
                <a:lnTo>
                  <a:pt x="377" y="315"/>
                </a:lnTo>
                <a:lnTo>
                  <a:pt x="377" y="315"/>
                </a:lnTo>
                <a:lnTo>
                  <a:pt x="377" y="315"/>
                </a:lnTo>
                <a:lnTo>
                  <a:pt x="377" y="316"/>
                </a:lnTo>
                <a:lnTo>
                  <a:pt x="376" y="316"/>
                </a:lnTo>
                <a:lnTo>
                  <a:pt x="376" y="316"/>
                </a:lnTo>
                <a:lnTo>
                  <a:pt x="376" y="317"/>
                </a:lnTo>
                <a:lnTo>
                  <a:pt x="376" y="317"/>
                </a:lnTo>
                <a:lnTo>
                  <a:pt x="377" y="317"/>
                </a:lnTo>
                <a:lnTo>
                  <a:pt x="377" y="317"/>
                </a:lnTo>
                <a:lnTo>
                  <a:pt x="377" y="318"/>
                </a:lnTo>
                <a:lnTo>
                  <a:pt x="377" y="318"/>
                </a:lnTo>
                <a:lnTo>
                  <a:pt x="377" y="319"/>
                </a:lnTo>
                <a:lnTo>
                  <a:pt x="377" y="319"/>
                </a:lnTo>
                <a:lnTo>
                  <a:pt x="377" y="319"/>
                </a:lnTo>
                <a:lnTo>
                  <a:pt x="377" y="319"/>
                </a:lnTo>
                <a:lnTo>
                  <a:pt x="377" y="319"/>
                </a:lnTo>
                <a:lnTo>
                  <a:pt x="377" y="320"/>
                </a:lnTo>
                <a:lnTo>
                  <a:pt x="377" y="320"/>
                </a:lnTo>
                <a:lnTo>
                  <a:pt x="377" y="320"/>
                </a:lnTo>
                <a:lnTo>
                  <a:pt x="377" y="321"/>
                </a:lnTo>
                <a:lnTo>
                  <a:pt x="376" y="321"/>
                </a:lnTo>
                <a:lnTo>
                  <a:pt x="376" y="320"/>
                </a:lnTo>
                <a:lnTo>
                  <a:pt x="376" y="320"/>
                </a:lnTo>
                <a:lnTo>
                  <a:pt x="375" y="320"/>
                </a:lnTo>
                <a:lnTo>
                  <a:pt x="375" y="321"/>
                </a:lnTo>
                <a:lnTo>
                  <a:pt x="375" y="321"/>
                </a:lnTo>
                <a:lnTo>
                  <a:pt x="374" y="321"/>
                </a:lnTo>
                <a:lnTo>
                  <a:pt x="374" y="321"/>
                </a:lnTo>
                <a:lnTo>
                  <a:pt x="374" y="322"/>
                </a:lnTo>
                <a:lnTo>
                  <a:pt x="374" y="322"/>
                </a:lnTo>
                <a:lnTo>
                  <a:pt x="374" y="322"/>
                </a:lnTo>
                <a:lnTo>
                  <a:pt x="374" y="322"/>
                </a:lnTo>
                <a:lnTo>
                  <a:pt x="374" y="323"/>
                </a:lnTo>
                <a:lnTo>
                  <a:pt x="375" y="323"/>
                </a:lnTo>
                <a:lnTo>
                  <a:pt x="375" y="323"/>
                </a:lnTo>
                <a:lnTo>
                  <a:pt x="375" y="323"/>
                </a:lnTo>
                <a:lnTo>
                  <a:pt x="375" y="324"/>
                </a:lnTo>
                <a:lnTo>
                  <a:pt x="375" y="324"/>
                </a:lnTo>
                <a:lnTo>
                  <a:pt x="374" y="324"/>
                </a:lnTo>
                <a:lnTo>
                  <a:pt x="374" y="323"/>
                </a:lnTo>
                <a:lnTo>
                  <a:pt x="374" y="323"/>
                </a:lnTo>
                <a:lnTo>
                  <a:pt x="373" y="323"/>
                </a:lnTo>
                <a:lnTo>
                  <a:pt x="373" y="324"/>
                </a:lnTo>
                <a:lnTo>
                  <a:pt x="373" y="324"/>
                </a:lnTo>
                <a:lnTo>
                  <a:pt x="373" y="324"/>
                </a:lnTo>
                <a:lnTo>
                  <a:pt x="373" y="324"/>
                </a:lnTo>
                <a:lnTo>
                  <a:pt x="372" y="324"/>
                </a:lnTo>
                <a:lnTo>
                  <a:pt x="372" y="324"/>
                </a:lnTo>
                <a:lnTo>
                  <a:pt x="372" y="324"/>
                </a:lnTo>
                <a:lnTo>
                  <a:pt x="372" y="323"/>
                </a:lnTo>
                <a:lnTo>
                  <a:pt x="371" y="323"/>
                </a:lnTo>
                <a:lnTo>
                  <a:pt x="371" y="324"/>
                </a:lnTo>
                <a:lnTo>
                  <a:pt x="370" y="324"/>
                </a:lnTo>
                <a:lnTo>
                  <a:pt x="370" y="324"/>
                </a:lnTo>
                <a:lnTo>
                  <a:pt x="370" y="323"/>
                </a:lnTo>
                <a:lnTo>
                  <a:pt x="369" y="323"/>
                </a:lnTo>
                <a:lnTo>
                  <a:pt x="369" y="323"/>
                </a:lnTo>
                <a:lnTo>
                  <a:pt x="369" y="322"/>
                </a:lnTo>
                <a:lnTo>
                  <a:pt x="368" y="322"/>
                </a:lnTo>
                <a:lnTo>
                  <a:pt x="368" y="322"/>
                </a:lnTo>
                <a:lnTo>
                  <a:pt x="368" y="322"/>
                </a:lnTo>
                <a:lnTo>
                  <a:pt x="368" y="321"/>
                </a:lnTo>
                <a:lnTo>
                  <a:pt x="367" y="321"/>
                </a:lnTo>
                <a:lnTo>
                  <a:pt x="368" y="322"/>
                </a:lnTo>
                <a:lnTo>
                  <a:pt x="368" y="323"/>
                </a:lnTo>
                <a:lnTo>
                  <a:pt x="368" y="322"/>
                </a:lnTo>
                <a:lnTo>
                  <a:pt x="368" y="323"/>
                </a:lnTo>
                <a:lnTo>
                  <a:pt x="368" y="323"/>
                </a:lnTo>
                <a:lnTo>
                  <a:pt x="367" y="323"/>
                </a:lnTo>
                <a:lnTo>
                  <a:pt x="367" y="324"/>
                </a:lnTo>
                <a:lnTo>
                  <a:pt x="367" y="324"/>
                </a:lnTo>
                <a:lnTo>
                  <a:pt x="367" y="324"/>
                </a:lnTo>
                <a:lnTo>
                  <a:pt x="367" y="324"/>
                </a:lnTo>
                <a:lnTo>
                  <a:pt x="367" y="325"/>
                </a:lnTo>
                <a:lnTo>
                  <a:pt x="367" y="326"/>
                </a:lnTo>
                <a:lnTo>
                  <a:pt x="367" y="326"/>
                </a:lnTo>
                <a:lnTo>
                  <a:pt x="367" y="326"/>
                </a:lnTo>
                <a:lnTo>
                  <a:pt x="367" y="327"/>
                </a:lnTo>
                <a:lnTo>
                  <a:pt x="367" y="327"/>
                </a:lnTo>
                <a:lnTo>
                  <a:pt x="366" y="327"/>
                </a:lnTo>
                <a:lnTo>
                  <a:pt x="366" y="327"/>
                </a:lnTo>
                <a:lnTo>
                  <a:pt x="366" y="327"/>
                </a:lnTo>
                <a:lnTo>
                  <a:pt x="366" y="328"/>
                </a:lnTo>
                <a:lnTo>
                  <a:pt x="365" y="328"/>
                </a:lnTo>
                <a:lnTo>
                  <a:pt x="365" y="328"/>
                </a:lnTo>
                <a:lnTo>
                  <a:pt x="366" y="328"/>
                </a:lnTo>
                <a:lnTo>
                  <a:pt x="366" y="329"/>
                </a:lnTo>
                <a:lnTo>
                  <a:pt x="366" y="329"/>
                </a:lnTo>
                <a:lnTo>
                  <a:pt x="367" y="330"/>
                </a:lnTo>
                <a:lnTo>
                  <a:pt x="367" y="330"/>
                </a:lnTo>
                <a:lnTo>
                  <a:pt x="367" y="331"/>
                </a:lnTo>
                <a:lnTo>
                  <a:pt x="366" y="330"/>
                </a:lnTo>
                <a:lnTo>
                  <a:pt x="366" y="330"/>
                </a:lnTo>
                <a:lnTo>
                  <a:pt x="365" y="330"/>
                </a:lnTo>
                <a:lnTo>
                  <a:pt x="365" y="330"/>
                </a:lnTo>
                <a:lnTo>
                  <a:pt x="365" y="331"/>
                </a:lnTo>
                <a:lnTo>
                  <a:pt x="366" y="331"/>
                </a:lnTo>
                <a:lnTo>
                  <a:pt x="366" y="331"/>
                </a:lnTo>
                <a:lnTo>
                  <a:pt x="366" y="331"/>
                </a:lnTo>
                <a:lnTo>
                  <a:pt x="366" y="331"/>
                </a:lnTo>
                <a:lnTo>
                  <a:pt x="367" y="331"/>
                </a:lnTo>
                <a:lnTo>
                  <a:pt x="367" y="331"/>
                </a:lnTo>
                <a:lnTo>
                  <a:pt x="367" y="332"/>
                </a:lnTo>
                <a:lnTo>
                  <a:pt x="366" y="332"/>
                </a:lnTo>
                <a:lnTo>
                  <a:pt x="367" y="333"/>
                </a:lnTo>
                <a:lnTo>
                  <a:pt x="366" y="333"/>
                </a:lnTo>
                <a:lnTo>
                  <a:pt x="366" y="333"/>
                </a:lnTo>
                <a:lnTo>
                  <a:pt x="366" y="334"/>
                </a:lnTo>
                <a:lnTo>
                  <a:pt x="365" y="334"/>
                </a:lnTo>
                <a:lnTo>
                  <a:pt x="365" y="334"/>
                </a:lnTo>
                <a:lnTo>
                  <a:pt x="365" y="334"/>
                </a:lnTo>
                <a:lnTo>
                  <a:pt x="365" y="334"/>
                </a:lnTo>
                <a:lnTo>
                  <a:pt x="365" y="334"/>
                </a:lnTo>
                <a:lnTo>
                  <a:pt x="365" y="335"/>
                </a:lnTo>
                <a:lnTo>
                  <a:pt x="366" y="335"/>
                </a:lnTo>
                <a:lnTo>
                  <a:pt x="366" y="335"/>
                </a:lnTo>
                <a:lnTo>
                  <a:pt x="367" y="335"/>
                </a:lnTo>
                <a:lnTo>
                  <a:pt x="367" y="335"/>
                </a:lnTo>
                <a:lnTo>
                  <a:pt x="367" y="335"/>
                </a:lnTo>
                <a:lnTo>
                  <a:pt x="367" y="335"/>
                </a:lnTo>
                <a:lnTo>
                  <a:pt x="368" y="335"/>
                </a:lnTo>
                <a:lnTo>
                  <a:pt x="367" y="336"/>
                </a:lnTo>
                <a:lnTo>
                  <a:pt x="368" y="336"/>
                </a:lnTo>
                <a:lnTo>
                  <a:pt x="367" y="336"/>
                </a:lnTo>
                <a:lnTo>
                  <a:pt x="368" y="337"/>
                </a:lnTo>
                <a:lnTo>
                  <a:pt x="368" y="337"/>
                </a:lnTo>
                <a:lnTo>
                  <a:pt x="368" y="337"/>
                </a:lnTo>
                <a:lnTo>
                  <a:pt x="368" y="338"/>
                </a:lnTo>
                <a:lnTo>
                  <a:pt x="368" y="339"/>
                </a:lnTo>
                <a:lnTo>
                  <a:pt x="368" y="339"/>
                </a:lnTo>
                <a:lnTo>
                  <a:pt x="368" y="340"/>
                </a:lnTo>
                <a:lnTo>
                  <a:pt x="368" y="340"/>
                </a:lnTo>
                <a:lnTo>
                  <a:pt x="368" y="341"/>
                </a:lnTo>
                <a:lnTo>
                  <a:pt x="369" y="342"/>
                </a:lnTo>
                <a:lnTo>
                  <a:pt x="369" y="342"/>
                </a:lnTo>
                <a:lnTo>
                  <a:pt x="369" y="342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2"/>
                </a:lnTo>
                <a:lnTo>
                  <a:pt x="372" y="342"/>
                </a:lnTo>
                <a:lnTo>
                  <a:pt x="372" y="343"/>
                </a:lnTo>
                <a:lnTo>
                  <a:pt x="373" y="343"/>
                </a:lnTo>
                <a:lnTo>
                  <a:pt x="373" y="343"/>
                </a:lnTo>
                <a:lnTo>
                  <a:pt x="374" y="343"/>
                </a:lnTo>
                <a:lnTo>
                  <a:pt x="374" y="343"/>
                </a:lnTo>
                <a:lnTo>
                  <a:pt x="375" y="342"/>
                </a:lnTo>
                <a:lnTo>
                  <a:pt x="375" y="342"/>
                </a:lnTo>
                <a:lnTo>
                  <a:pt x="376" y="342"/>
                </a:lnTo>
                <a:lnTo>
                  <a:pt x="376" y="342"/>
                </a:lnTo>
                <a:lnTo>
                  <a:pt x="377" y="342"/>
                </a:lnTo>
                <a:lnTo>
                  <a:pt x="377" y="342"/>
                </a:lnTo>
                <a:lnTo>
                  <a:pt x="378" y="342"/>
                </a:lnTo>
                <a:lnTo>
                  <a:pt x="378" y="342"/>
                </a:lnTo>
                <a:lnTo>
                  <a:pt x="379" y="341"/>
                </a:lnTo>
                <a:lnTo>
                  <a:pt x="379" y="341"/>
                </a:lnTo>
                <a:lnTo>
                  <a:pt x="379" y="341"/>
                </a:lnTo>
                <a:lnTo>
                  <a:pt x="380" y="341"/>
                </a:lnTo>
                <a:lnTo>
                  <a:pt x="380" y="341"/>
                </a:lnTo>
                <a:lnTo>
                  <a:pt x="381" y="341"/>
                </a:lnTo>
                <a:lnTo>
                  <a:pt x="381" y="342"/>
                </a:lnTo>
                <a:lnTo>
                  <a:pt x="382" y="342"/>
                </a:lnTo>
                <a:lnTo>
                  <a:pt x="382" y="342"/>
                </a:lnTo>
                <a:lnTo>
                  <a:pt x="383" y="342"/>
                </a:lnTo>
                <a:lnTo>
                  <a:pt x="384" y="342"/>
                </a:lnTo>
                <a:lnTo>
                  <a:pt x="384" y="342"/>
                </a:lnTo>
                <a:lnTo>
                  <a:pt x="385" y="342"/>
                </a:lnTo>
                <a:lnTo>
                  <a:pt x="386" y="342"/>
                </a:lnTo>
                <a:lnTo>
                  <a:pt x="386" y="342"/>
                </a:lnTo>
                <a:lnTo>
                  <a:pt x="387" y="342"/>
                </a:lnTo>
                <a:lnTo>
                  <a:pt x="387" y="342"/>
                </a:lnTo>
                <a:lnTo>
                  <a:pt x="387" y="343"/>
                </a:lnTo>
                <a:lnTo>
                  <a:pt x="388" y="343"/>
                </a:lnTo>
                <a:lnTo>
                  <a:pt x="388" y="344"/>
                </a:lnTo>
                <a:lnTo>
                  <a:pt x="388" y="344"/>
                </a:lnTo>
                <a:lnTo>
                  <a:pt x="389" y="345"/>
                </a:lnTo>
                <a:lnTo>
                  <a:pt x="390" y="346"/>
                </a:lnTo>
                <a:lnTo>
                  <a:pt x="390" y="346"/>
                </a:lnTo>
                <a:lnTo>
                  <a:pt x="391" y="347"/>
                </a:lnTo>
                <a:lnTo>
                  <a:pt x="391" y="347"/>
                </a:lnTo>
                <a:lnTo>
                  <a:pt x="391" y="347"/>
                </a:lnTo>
                <a:lnTo>
                  <a:pt x="391" y="348"/>
                </a:lnTo>
                <a:lnTo>
                  <a:pt x="392" y="348"/>
                </a:lnTo>
                <a:lnTo>
                  <a:pt x="392" y="349"/>
                </a:lnTo>
                <a:lnTo>
                  <a:pt x="392" y="349"/>
                </a:lnTo>
                <a:lnTo>
                  <a:pt x="392" y="350"/>
                </a:lnTo>
                <a:lnTo>
                  <a:pt x="392" y="350"/>
                </a:lnTo>
                <a:lnTo>
                  <a:pt x="393" y="351"/>
                </a:lnTo>
                <a:lnTo>
                  <a:pt x="393" y="351"/>
                </a:lnTo>
                <a:lnTo>
                  <a:pt x="393" y="352"/>
                </a:lnTo>
                <a:lnTo>
                  <a:pt x="393" y="352"/>
                </a:lnTo>
                <a:lnTo>
                  <a:pt x="393" y="353"/>
                </a:lnTo>
                <a:lnTo>
                  <a:pt x="393" y="353"/>
                </a:lnTo>
                <a:lnTo>
                  <a:pt x="393" y="354"/>
                </a:lnTo>
                <a:lnTo>
                  <a:pt x="392" y="354"/>
                </a:lnTo>
                <a:lnTo>
                  <a:pt x="392" y="354"/>
                </a:lnTo>
                <a:lnTo>
                  <a:pt x="392" y="354"/>
                </a:lnTo>
                <a:lnTo>
                  <a:pt x="391" y="354"/>
                </a:lnTo>
                <a:lnTo>
                  <a:pt x="391" y="355"/>
                </a:lnTo>
                <a:lnTo>
                  <a:pt x="392" y="355"/>
                </a:lnTo>
                <a:lnTo>
                  <a:pt x="391" y="355"/>
                </a:lnTo>
                <a:lnTo>
                  <a:pt x="391" y="356"/>
                </a:lnTo>
                <a:lnTo>
                  <a:pt x="392" y="356"/>
                </a:lnTo>
                <a:lnTo>
                  <a:pt x="392" y="356"/>
                </a:lnTo>
                <a:lnTo>
                  <a:pt x="392" y="356"/>
                </a:lnTo>
                <a:lnTo>
                  <a:pt x="393" y="357"/>
                </a:lnTo>
                <a:lnTo>
                  <a:pt x="392" y="357"/>
                </a:lnTo>
                <a:lnTo>
                  <a:pt x="392" y="358"/>
                </a:lnTo>
                <a:lnTo>
                  <a:pt x="392" y="358"/>
                </a:lnTo>
                <a:lnTo>
                  <a:pt x="391" y="358"/>
                </a:lnTo>
                <a:lnTo>
                  <a:pt x="391" y="358"/>
                </a:lnTo>
                <a:lnTo>
                  <a:pt x="391" y="358"/>
                </a:lnTo>
                <a:lnTo>
                  <a:pt x="390" y="358"/>
                </a:lnTo>
                <a:lnTo>
                  <a:pt x="390" y="359"/>
                </a:lnTo>
                <a:lnTo>
                  <a:pt x="390" y="359"/>
                </a:lnTo>
                <a:lnTo>
                  <a:pt x="389" y="359"/>
                </a:lnTo>
                <a:lnTo>
                  <a:pt x="389" y="360"/>
                </a:lnTo>
                <a:lnTo>
                  <a:pt x="388" y="360"/>
                </a:lnTo>
                <a:lnTo>
                  <a:pt x="388" y="360"/>
                </a:lnTo>
                <a:lnTo>
                  <a:pt x="388" y="361"/>
                </a:lnTo>
                <a:lnTo>
                  <a:pt x="388" y="361"/>
                </a:lnTo>
                <a:lnTo>
                  <a:pt x="388" y="362"/>
                </a:lnTo>
                <a:lnTo>
                  <a:pt x="388" y="362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7" y="363"/>
                </a:lnTo>
                <a:lnTo>
                  <a:pt x="387" y="364"/>
                </a:lnTo>
                <a:lnTo>
                  <a:pt x="387" y="364"/>
                </a:lnTo>
                <a:lnTo>
                  <a:pt x="387" y="364"/>
                </a:lnTo>
                <a:lnTo>
                  <a:pt x="386" y="364"/>
                </a:lnTo>
                <a:lnTo>
                  <a:pt x="386" y="364"/>
                </a:lnTo>
                <a:lnTo>
                  <a:pt x="386" y="364"/>
                </a:lnTo>
                <a:lnTo>
                  <a:pt x="386" y="364"/>
                </a:lnTo>
                <a:lnTo>
                  <a:pt x="386" y="365"/>
                </a:lnTo>
                <a:lnTo>
                  <a:pt x="385" y="365"/>
                </a:lnTo>
                <a:lnTo>
                  <a:pt x="385" y="365"/>
                </a:lnTo>
                <a:lnTo>
                  <a:pt x="385" y="365"/>
                </a:lnTo>
                <a:lnTo>
                  <a:pt x="386" y="365"/>
                </a:lnTo>
                <a:lnTo>
                  <a:pt x="386" y="366"/>
                </a:lnTo>
                <a:lnTo>
                  <a:pt x="386" y="365"/>
                </a:lnTo>
                <a:lnTo>
                  <a:pt x="386" y="366"/>
                </a:lnTo>
                <a:lnTo>
                  <a:pt x="386" y="366"/>
                </a:lnTo>
                <a:lnTo>
                  <a:pt x="386" y="366"/>
                </a:lnTo>
                <a:lnTo>
                  <a:pt x="386" y="367"/>
                </a:lnTo>
                <a:lnTo>
                  <a:pt x="386" y="367"/>
                </a:lnTo>
                <a:lnTo>
                  <a:pt x="386" y="367"/>
                </a:lnTo>
                <a:lnTo>
                  <a:pt x="385" y="368"/>
                </a:lnTo>
                <a:lnTo>
                  <a:pt x="386" y="368"/>
                </a:lnTo>
                <a:lnTo>
                  <a:pt x="386" y="368"/>
                </a:lnTo>
                <a:lnTo>
                  <a:pt x="385" y="368"/>
                </a:lnTo>
                <a:lnTo>
                  <a:pt x="385" y="368"/>
                </a:lnTo>
                <a:lnTo>
                  <a:pt x="385" y="369"/>
                </a:lnTo>
                <a:lnTo>
                  <a:pt x="385" y="369"/>
                </a:lnTo>
                <a:lnTo>
                  <a:pt x="384" y="369"/>
                </a:lnTo>
                <a:lnTo>
                  <a:pt x="384" y="369"/>
                </a:lnTo>
                <a:lnTo>
                  <a:pt x="384" y="370"/>
                </a:lnTo>
                <a:lnTo>
                  <a:pt x="385" y="370"/>
                </a:lnTo>
                <a:lnTo>
                  <a:pt x="384" y="370"/>
                </a:lnTo>
                <a:lnTo>
                  <a:pt x="384" y="371"/>
                </a:lnTo>
                <a:lnTo>
                  <a:pt x="384" y="371"/>
                </a:lnTo>
                <a:lnTo>
                  <a:pt x="384" y="371"/>
                </a:lnTo>
                <a:lnTo>
                  <a:pt x="384" y="372"/>
                </a:lnTo>
                <a:lnTo>
                  <a:pt x="384" y="372"/>
                </a:lnTo>
                <a:lnTo>
                  <a:pt x="384" y="372"/>
                </a:lnTo>
                <a:lnTo>
                  <a:pt x="384" y="373"/>
                </a:lnTo>
                <a:lnTo>
                  <a:pt x="383" y="372"/>
                </a:lnTo>
                <a:lnTo>
                  <a:pt x="383" y="373"/>
                </a:lnTo>
                <a:lnTo>
                  <a:pt x="383" y="373"/>
                </a:lnTo>
                <a:lnTo>
                  <a:pt x="382" y="374"/>
                </a:lnTo>
                <a:lnTo>
                  <a:pt x="382" y="374"/>
                </a:lnTo>
                <a:lnTo>
                  <a:pt x="382" y="374"/>
                </a:lnTo>
                <a:lnTo>
                  <a:pt x="382" y="374"/>
                </a:lnTo>
                <a:lnTo>
                  <a:pt x="382" y="374"/>
                </a:lnTo>
                <a:lnTo>
                  <a:pt x="383" y="374"/>
                </a:lnTo>
                <a:lnTo>
                  <a:pt x="383" y="375"/>
                </a:lnTo>
                <a:lnTo>
                  <a:pt x="383" y="375"/>
                </a:lnTo>
                <a:lnTo>
                  <a:pt x="383" y="376"/>
                </a:lnTo>
                <a:lnTo>
                  <a:pt x="383" y="376"/>
                </a:lnTo>
                <a:lnTo>
                  <a:pt x="384" y="376"/>
                </a:lnTo>
                <a:lnTo>
                  <a:pt x="384" y="376"/>
                </a:lnTo>
                <a:lnTo>
                  <a:pt x="384" y="377"/>
                </a:lnTo>
                <a:lnTo>
                  <a:pt x="383" y="377"/>
                </a:lnTo>
                <a:lnTo>
                  <a:pt x="383" y="377"/>
                </a:lnTo>
                <a:lnTo>
                  <a:pt x="384" y="377"/>
                </a:lnTo>
                <a:lnTo>
                  <a:pt x="384" y="378"/>
                </a:lnTo>
                <a:lnTo>
                  <a:pt x="384" y="378"/>
                </a:lnTo>
                <a:lnTo>
                  <a:pt x="384" y="379"/>
                </a:lnTo>
                <a:lnTo>
                  <a:pt x="383" y="379"/>
                </a:lnTo>
                <a:lnTo>
                  <a:pt x="384" y="380"/>
                </a:lnTo>
                <a:lnTo>
                  <a:pt x="384" y="380"/>
                </a:lnTo>
                <a:lnTo>
                  <a:pt x="384" y="381"/>
                </a:lnTo>
                <a:lnTo>
                  <a:pt x="384" y="381"/>
                </a:lnTo>
                <a:lnTo>
                  <a:pt x="385" y="381"/>
                </a:lnTo>
                <a:lnTo>
                  <a:pt x="385" y="381"/>
                </a:lnTo>
                <a:lnTo>
                  <a:pt x="385" y="381"/>
                </a:lnTo>
                <a:lnTo>
                  <a:pt x="385" y="382"/>
                </a:lnTo>
                <a:lnTo>
                  <a:pt x="385" y="382"/>
                </a:lnTo>
                <a:lnTo>
                  <a:pt x="386" y="382"/>
                </a:lnTo>
                <a:lnTo>
                  <a:pt x="385" y="383"/>
                </a:lnTo>
                <a:lnTo>
                  <a:pt x="385" y="383"/>
                </a:lnTo>
                <a:lnTo>
                  <a:pt x="385" y="384"/>
                </a:lnTo>
                <a:lnTo>
                  <a:pt x="386" y="384"/>
                </a:lnTo>
                <a:lnTo>
                  <a:pt x="386" y="384"/>
                </a:lnTo>
                <a:lnTo>
                  <a:pt x="385" y="384"/>
                </a:lnTo>
                <a:lnTo>
                  <a:pt x="386" y="384"/>
                </a:lnTo>
                <a:lnTo>
                  <a:pt x="386" y="385"/>
                </a:lnTo>
                <a:lnTo>
                  <a:pt x="386" y="385"/>
                </a:lnTo>
                <a:lnTo>
                  <a:pt x="386" y="385"/>
                </a:lnTo>
                <a:lnTo>
                  <a:pt x="386" y="386"/>
                </a:lnTo>
                <a:lnTo>
                  <a:pt x="386" y="386"/>
                </a:lnTo>
                <a:lnTo>
                  <a:pt x="387" y="386"/>
                </a:lnTo>
                <a:lnTo>
                  <a:pt x="387" y="387"/>
                </a:lnTo>
                <a:lnTo>
                  <a:pt x="387" y="387"/>
                </a:lnTo>
                <a:lnTo>
                  <a:pt x="387" y="387"/>
                </a:lnTo>
                <a:lnTo>
                  <a:pt x="387" y="387"/>
                </a:lnTo>
                <a:lnTo>
                  <a:pt x="388" y="387"/>
                </a:lnTo>
                <a:lnTo>
                  <a:pt x="388" y="388"/>
                </a:lnTo>
                <a:lnTo>
                  <a:pt x="388" y="388"/>
                </a:lnTo>
                <a:lnTo>
                  <a:pt x="388" y="388"/>
                </a:lnTo>
                <a:lnTo>
                  <a:pt x="388" y="388"/>
                </a:lnTo>
                <a:lnTo>
                  <a:pt x="388" y="389"/>
                </a:lnTo>
                <a:lnTo>
                  <a:pt x="388" y="389"/>
                </a:lnTo>
                <a:lnTo>
                  <a:pt x="388" y="389"/>
                </a:lnTo>
                <a:lnTo>
                  <a:pt x="387" y="389"/>
                </a:lnTo>
                <a:lnTo>
                  <a:pt x="387" y="390"/>
                </a:lnTo>
                <a:lnTo>
                  <a:pt x="387" y="390"/>
                </a:lnTo>
                <a:lnTo>
                  <a:pt x="388" y="390"/>
                </a:lnTo>
                <a:lnTo>
                  <a:pt x="388" y="391"/>
                </a:lnTo>
                <a:lnTo>
                  <a:pt x="388" y="392"/>
                </a:lnTo>
                <a:lnTo>
                  <a:pt x="389" y="392"/>
                </a:lnTo>
                <a:lnTo>
                  <a:pt x="389" y="392"/>
                </a:lnTo>
                <a:lnTo>
                  <a:pt x="389" y="392"/>
                </a:lnTo>
                <a:lnTo>
                  <a:pt x="390" y="392"/>
                </a:lnTo>
                <a:lnTo>
                  <a:pt x="390" y="392"/>
                </a:lnTo>
                <a:lnTo>
                  <a:pt x="390" y="393"/>
                </a:lnTo>
                <a:lnTo>
                  <a:pt x="390" y="393"/>
                </a:lnTo>
                <a:lnTo>
                  <a:pt x="390" y="394"/>
                </a:lnTo>
                <a:lnTo>
                  <a:pt x="390" y="394"/>
                </a:lnTo>
                <a:lnTo>
                  <a:pt x="390" y="394"/>
                </a:lnTo>
                <a:lnTo>
                  <a:pt x="390" y="394"/>
                </a:lnTo>
                <a:lnTo>
                  <a:pt x="390" y="394"/>
                </a:lnTo>
                <a:lnTo>
                  <a:pt x="391" y="394"/>
                </a:lnTo>
                <a:lnTo>
                  <a:pt x="391" y="395"/>
                </a:lnTo>
                <a:lnTo>
                  <a:pt x="391" y="395"/>
                </a:lnTo>
                <a:lnTo>
                  <a:pt x="391" y="395"/>
                </a:lnTo>
                <a:lnTo>
                  <a:pt x="391" y="396"/>
                </a:lnTo>
                <a:lnTo>
                  <a:pt x="391" y="395"/>
                </a:lnTo>
                <a:lnTo>
                  <a:pt x="391" y="396"/>
                </a:lnTo>
                <a:lnTo>
                  <a:pt x="391" y="396"/>
                </a:lnTo>
                <a:lnTo>
                  <a:pt x="391" y="396"/>
                </a:lnTo>
                <a:lnTo>
                  <a:pt x="391" y="397"/>
                </a:lnTo>
                <a:lnTo>
                  <a:pt x="391" y="397"/>
                </a:lnTo>
                <a:lnTo>
                  <a:pt x="391" y="397"/>
                </a:lnTo>
                <a:lnTo>
                  <a:pt x="391" y="398"/>
                </a:lnTo>
                <a:lnTo>
                  <a:pt x="391" y="398"/>
                </a:lnTo>
                <a:lnTo>
                  <a:pt x="390" y="398"/>
                </a:lnTo>
                <a:lnTo>
                  <a:pt x="389" y="398"/>
                </a:lnTo>
                <a:lnTo>
                  <a:pt x="389" y="398"/>
                </a:lnTo>
                <a:lnTo>
                  <a:pt x="390" y="399"/>
                </a:lnTo>
                <a:lnTo>
                  <a:pt x="389" y="399"/>
                </a:lnTo>
                <a:lnTo>
                  <a:pt x="389" y="399"/>
                </a:lnTo>
                <a:lnTo>
                  <a:pt x="389" y="399"/>
                </a:lnTo>
                <a:lnTo>
                  <a:pt x="388" y="399"/>
                </a:lnTo>
                <a:lnTo>
                  <a:pt x="387" y="399"/>
                </a:lnTo>
                <a:lnTo>
                  <a:pt x="387" y="399"/>
                </a:lnTo>
                <a:lnTo>
                  <a:pt x="387" y="399"/>
                </a:lnTo>
                <a:lnTo>
                  <a:pt x="386" y="399"/>
                </a:lnTo>
                <a:lnTo>
                  <a:pt x="386" y="399"/>
                </a:lnTo>
                <a:lnTo>
                  <a:pt x="386" y="400"/>
                </a:lnTo>
                <a:lnTo>
                  <a:pt x="385" y="399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4" y="400"/>
                </a:lnTo>
                <a:lnTo>
                  <a:pt x="384" y="400"/>
                </a:lnTo>
                <a:lnTo>
                  <a:pt x="383" y="401"/>
                </a:lnTo>
                <a:lnTo>
                  <a:pt x="384" y="401"/>
                </a:lnTo>
                <a:lnTo>
                  <a:pt x="384" y="402"/>
                </a:lnTo>
                <a:lnTo>
                  <a:pt x="384" y="402"/>
                </a:lnTo>
                <a:lnTo>
                  <a:pt x="383" y="402"/>
                </a:lnTo>
                <a:lnTo>
                  <a:pt x="383" y="403"/>
                </a:lnTo>
                <a:lnTo>
                  <a:pt x="382" y="403"/>
                </a:lnTo>
                <a:lnTo>
                  <a:pt x="382" y="403"/>
                </a:lnTo>
                <a:lnTo>
                  <a:pt x="382" y="404"/>
                </a:lnTo>
                <a:lnTo>
                  <a:pt x="381" y="404"/>
                </a:lnTo>
                <a:lnTo>
                  <a:pt x="381" y="404"/>
                </a:lnTo>
                <a:lnTo>
                  <a:pt x="380" y="404"/>
                </a:lnTo>
                <a:lnTo>
                  <a:pt x="380" y="404"/>
                </a:lnTo>
                <a:lnTo>
                  <a:pt x="379" y="404"/>
                </a:lnTo>
                <a:lnTo>
                  <a:pt x="379" y="404"/>
                </a:lnTo>
                <a:lnTo>
                  <a:pt x="379" y="404"/>
                </a:lnTo>
                <a:lnTo>
                  <a:pt x="379" y="404"/>
                </a:lnTo>
                <a:lnTo>
                  <a:pt x="379" y="405"/>
                </a:lnTo>
                <a:lnTo>
                  <a:pt x="379" y="405"/>
                </a:lnTo>
                <a:lnTo>
                  <a:pt x="379" y="405"/>
                </a:lnTo>
                <a:lnTo>
                  <a:pt x="379" y="405"/>
                </a:lnTo>
                <a:lnTo>
                  <a:pt x="379" y="406"/>
                </a:lnTo>
                <a:lnTo>
                  <a:pt x="378" y="406"/>
                </a:lnTo>
                <a:lnTo>
                  <a:pt x="378" y="407"/>
                </a:lnTo>
                <a:lnTo>
                  <a:pt x="378" y="407"/>
                </a:lnTo>
                <a:lnTo>
                  <a:pt x="378" y="406"/>
                </a:lnTo>
                <a:lnTo>
                  <a:pt x="377" y="406"/>
                </a:lnTo>
                <a:lnTo>
                  <a:pt x="377" y="406"/>
                </a:lnTo>
                <a:lnTo>
                  <a:pt x="377" y="406"/>
                </a:lnTo>
                <a:lnTo>
                  <a:pt x="376" y="406"/>
                </a:lnTo>
                <a:lnTo>
                  <a:pt x="376" y="406"/>
                </a:lnTo>
                <a:lnTo>
                  <a:pt x="376" y="407"/>
                </a:lnTo>
                <a:lnTo>
                  <a:pt x="376" y="407"/>
                </a:lnTo>
                <a:lnTo>
                  <a:pt x="376" y="408"/>
                </a:lnTo>
                <a:lnTo>
                  <a:pt x="376" y="408"/>
                </a:lnTo>
                <a:lnTo>
                  <a:pt x="377" y="408"/>
                </a:lnTo>
                <a:lnTo>
                  <a:pt x="376" y="409"/>
                </a:lnTo>
                <a:lnTo>
                  <a:pt x="376" y="409"/>
                </a:lnTo>
                <a:lnTo>
                  <a:pt x="375" y="409"/>
                </a:lnTo>
                <a:lnTo>
                  <a:pt x="375" y="408"/>
                </a:lnTo>
                <a:lnTo>
                  <a:pt x="375" y="408"/>
                </a:lnTo>
                <a:lnTo>
                  <a:pt x="374" y="408"/>
                </a:lnTo>
                <a:lnTo>
                  <a:pt x="374" y="408"/>
                </a:lnTo>
                <a:lnTo>
                  <a:pt x="373" y="409"/>
                </a:lnTo>
                <a:lnTo>
                  <a:pt x="373" y="409"/>
                </a:lnTo>
                <a:lnTo>
                  <a:pt x="373" y="410"/>
                </a:lnTo>
                <a:lnTo>
                  <a:pt x="372" y="410"/>
                </a:lnTo>
                <a:lnTo>
                  <a:pt x="372" y="410"/>
                </a:lnTo>
                <a:lnTo>
                  <a:pt x="371" y="410"/>
                </a:lnTo>
                <a:lnTo>
                  <a:pt x="371" y="410"/>
                </a:lnTo>
                <a:lnTo>
                  <a:pt x="371" y="410"/>
                </a:lnTo>
                <a:lnTo>
                  <a:pt x="370" y="410"/>
                </a:lnTo>
                <a:lnTo>
                  <a:pt x="370" y="411"/>
                </a:lnTo>
                <a:lnTo>
                  <a:pt x="370" y="411"/>
                </a:lnTo>
                <a:lnTo>
                  <a:pt x="370" y="411"/>
                </a:lnTo>
                <a:lnTo>
                  <a:pt x="370" y="411"/>
                </a:lnTo>
                <a:lnTo>
                  <a:pt x="369" y="411"/>
                </a:lnTo>
                <a:lnTo>
                  <a:pt x="369" y="412"/>
                </a:lnTo>
                <a:lnTo>
                  <a:pt x="368" y="411"/>
                </a:lnTo>
                <a:lnTo>
                  <a:pt x="368" y="411"/>
                </a:lnTo>
                <a:lnTo>
                  <a:pt x="368" y="411"/>
                </a:lnTo>
                <a:lnTo>
                  <a:pt x="367" y="412"/>
                </a:lnTo>
                <a:lnTo>
                  <a:pt x="367" y="412"/>
                </a:lnTo>
                <a:lnTo>
                  <a:pt x="367" y="412"/>
                </a:lnTo>
                <a:lnTo>
                  <a:pt x="367" y="413"/>
                </a:lnTo>
                <a:lnTo>
                  <a:pt x="367" y="413"/>
                </a:lnTo>
                <a:lnTo>
                  <a:pt x="367" y="413"/>
                </a:lnTo>
                <a:lnTo>
                  <a:pt x="366" y="414"/>
                </a:lnTo>
                <a:lnTo>
                  <a:pt x="366" y="414"/>
                </a:lnTo>
                <a:lnTo>
                  <a:pt x="366" y="415"/>
                </a:lnTo>
                <a:lnTo>
                  <a:pt x="366" y="415"/>
                </a:lnTo>
                <a:lnTo>
                  <a:pt x="365" y="415"/>
                </a:lnTo>
                <a:lnTo>
                  <a:pt x="365" y="415"/>
                </a:lnTo>
                <a:lnTo>
                  <a:pt x="365" y="414"/>
                </a:lnTo>
                <a:lnTo>
                  <a:pt x="365" y="414"/>
                </a:lnTo>
                <a:lnTo>
                  <a:pt x="365" y="413"/>
                </a:lnTo>
                <a:lnTo>
                  <a:pt x="365" y="413"/>
                </a:lnTo>
                <a:lnTo>
                  <a:pt x="365" y="412"/>
                </a:lnTo>
                <a:lnTo>
                  <a:pt x="366" y="412"/>
                </a:lnTo>
                <a:lnTo>
                  <a:pt x="365" y="411"/>
                </a:lnTo>
                <a:lnTo>
                  <a:pt x="365" y="411"/>
                </a:lnTo>
                <a:lnTo>
                  <a:pt x="364" y="411"/>
                </a:lnTo>
                <a:lnTo>
                  <a:pt x="364" y="412"/>
                </a:lnTo>
                <a:lnTo>
                  <a:pt x="364" y="412"/>
                </a:lnTo>
                <a:lnTo>
                  <a:pt x="364" y="412"/>
                </a:lnTo>
                <a:lnTo>
                  <a:pt x="363" y="413"/>
                </a:lnTo>
                <a:lnTo>
                  <a:pt x="363" y="413"/>
                </a:lnTo>
                <a:lnTo>
                  <a:pt x="362" y="413"/>
                </a:lnTo>
                <a:lnTo>
                  <a:pt x="362" y="413"/>
                </a:lnTo>
                <a:lnTo>
                  <a:pt x="362" y="412"/>
                </a:lnTo>
                <a:lnTo>
                  <a:pt x="362" y="413"/>
                </a:lnTo>
                <a:lnTo>
                  <a:pt x="362" y="413"/>
                </a:lnTo>
                <a:lnTo>
                  <a:pt x="361" y="414"/>
                </a:lnTo>
                <a:lnTo>
                  <a:pt x="361" y="414"/>
                </a:lnTo>
                <a:lnTo>
                  <a:pt x="360" y="414"/>
                </a:lnTo>
                <a:lnTo>
                  <a:pt x="360" y="414"/>
                </a:lnTo>
                <a:lnTo>
                  <a:pt x="359" y="414"/>
                </a:lnTo>
                <a:lnTo>
                  <a:pt x="359" y="415"/>
                </a:lnTo>
                <a:lnTo>
                  <a:pt x="360" y="415"/>
                </a:lnTo>
                <a:lnTo>
                  <a:pt x="360" y="415"/>
                </a:lnTo>
                <a:lnTo>
                  <a:pt x="360" y="415"/>
                </a:lnTo>
                <a:lnTo>
                  <a:pt x="360" y="416"/>
                </a:lnTo>
                <a:lnTo>
                  <a:pt x="360" y="416"/>
                </a:lnTo>
                <a:lnTo>
                  <a:pt x="359" y="416"/>
                </a:lnTo>
                <a:lnTo>
                  <a:pt x="359" y="416"/>
                </a:lnTo>
                <a:lnTo>
                  <a:pt x="358" y="416"/>
                </a:lnTo>
                <a:lnTo>
                  <a:pt x="358" y="416"/>
                </a:lnTo>
                <a:lnTo>
                  <a:pt x="357" y="417"/>
                </a:lnTo>
                <a:lnTo>
                  <a:pt x="358" y="417"/>
                </a:lnTo>
                <a:lnTo>
                  <a:pt x="358" y="418"/>
                </a:lnTo>
                <a:lnTo>
                  <a:pt x="358" y="418"/>
                </a:lnTo>
                <a:lnTo>
                  <a:pt x="357" y="419"/>
                </a:lnTo>
                <a:lnTo>
                  <a:pt x="357" y="419"/>
                </a:lnTo>
                <a:lnTo>
                  <a:pt x="356" y="419"/>
                </a:lnTo>
                <a:lnTo>
                  <a:pt x="356" y="418"/>
                </a:lnTo>
                <a:lnTo>
                  <a:pt x="357" y="418"/>
                </a:lnTo>
                <a:lnTo>
                  <a:pt x="357" y="417"/>
                </a:lnTo>
                <a:lnTo>
                  <a:pt x="356" y="417"/>
                </a:lnTo>
                <a:lnTo>
                  <a:pt x="356" y="418"/>
                </a:lnTo>
                <a:lnTo>
                  <a:pt x="356" y="418"/>
                </a:lnTo>
                <a:lnTo>
                  <a:pt x="356" y="418"/>
                </a:lnTo>
                <a:lnTo>
                  <a:pt x="356" y="419"/>
                </a:lnTo>
                <a:lnTo>
                  <a:pt x="356" y="419"/>
                </a:lnTo>
                <a:lnTo>
                  <a:pt x="356" y="420"/>
                </a:lnTo>
                <a:lnTo>
                  <a:pt x="356" y="420"/>
                </a:lnTo>
                <a:lnTo>
                  <a:pt x="356" y="420"/>
                </a:lnTo>
                <a:lnTo>
                  <a:pt x="356" y="421"/>
                </a:lnTo>
                <a:lnTo>
                  <a:pt x="355" y="421"/>
                </a:lnTo>
                <a:lnTo>
                  <a:pt x="355" y="421"/>
                </a:lnTo>
                <a:lnTo>
                  <a:pt x="355" y="422"/>
                </a:lnTo>
                <a:lnTo>
                  <a:pt x="355" y="422"/>
                </a:lnTo>
                <a:lnTo>
                  <a:pt x="356" y="422"/>
                </a:lnTo>
                <a:lnTo>
                  <a:pt x="356" y="422"/>
                </a:lnTo>
                <a:lnTo>
                  <a:pt x="356" y="423"/>
                </a:lnTo>
                <a:lnTo>
                  <a:pt x="356" y="423"/>
                </a:lnTo>
                <a:lnTo>
                  <a:pt x="356" y="423"/>
                </a:lnTo>
                <a:lnTo>
                  <a:pt x="356" y="423"/>
                </a:lnTo>
                <a:lnTo>
                  <a:pt x="356" y="424"/>
                </a:lnTo>
                <a:lnTo>
                  <a:pt x="357" y="424"/>
                </a:lnTo>
                <a:lnTo>
                  <a:pt x="357" y="424"/>
                </a:lnTo>
                <a:lnTo>
                  <a:pt x="356" y="424"/>
                </a:lnTo>
                <a:lnTo>
                  <a:pt x="356" y="424"/>
                </a:lnTo>
                <a:lnTo>
                  <a:pt x="356" y="424"/>
                </a:lnTo>
                <a:lnTo>
                  <a:pt x="356" y="425"/>
                </a:lnTo>
                <a:lnTo>
                  <a:pt x="356" y="425"/>
                </a:lnTo>
                <a:lnTo>
                  <a:pt x="356" y="426"/>
                </a:lnTo>
                <a:lnTo>
                  <a:pt x="356" y="426"/>
                </a:lnTo>
                <a:lnTo>
                  <a:pt x="355" y="426"/>
                </a:lnTo>
                <a:lnTo>
                  <a:pt x="355" y="426"/>
                </a:lnTo>
                <a:lnTo>
                  <a:pt x="355" y="426"/>
                </a:lnTo>
                <a:lnTo>
                  <a:pt x="354" y="426"/>
                </a:lnTo>
                <a:lnTo>
                  <a:pt x="354" y="426"/>
                </a:lnTo>
                <a:lnTo>
                  <a:pt x="354" y="425"/>
                </a:lnTo>
                <a:lnTo>
                  <a:pt x="353" y="425"/>
                </a:lnTo>
                <a:lnTo>
                  <a:pt x="353" y="425"/>
                </a:lnTo>
                <a:lnTo>
                  <a:pt x="353" y="425"/>
                </a:lnTo>
                <a:lnTo>
                  <a:pt x="352" y="426"/>
                </a:lnTo>
                <a:lnTo>
                  <a:pt x="352" y="426"/>
                </a:lnTo>
                <a:lnTo>
                  <a:pt x="352" y="427"/>
                </a:lnTo>
                <a:lnTo>
                  <a:pt x="351" y="428"/>
                </a:lnTo>
                <a:lnTo>
                  <a:pt x="351" y="429"/>
                </a:lnTo>
                <a:lnTo>
                  <a:pt x="350" y="428"/>
                </a:lnTo>
                <a:lnTo>
                  <a:pt x="350" y="428"/>
                </a:lnTo>
                <a:lnTo>
                  <a:pt x="349" y="428"/>
                </a:lnTo>
                <a:lnTo>
                  <a:pt x="349" y="429"/>
                </a:lnTo>
                <a:lnTo>
                  <a:pt x="349" y="430"/>
                </a:lnTo>
                <a:lnTo>
                  <a:pt x="349" y="430"/>
                </a:lnTo>
                <a:lnTo>
                  <a:pt x="348" y="430"/>
                </a:lnTo>
                <a:lnTo>
                  <a:pt x="348" y="431"/>
                </a:lnTo>
                <a:lnTo>
                  <a:pt x="348" y="431"/>
                </a:lnTo>
                <a:lnTo>
                  <a:pt x="347" y="431"/>
                </a:lnTo>
                <a:lnTo>
                  <a:pt x="347" y="431"/>
                </a:lnTo>
                <a:lnTo>
                  <a:pt x="347" y="431"/>
                </a:lnTo>
                <a:lnTo>
                  <a:pt x="346" y="431"/>
                </a:lnTo>
                <a:lnTo>
                  <a:pt x="346" y="429"/>
                </a:lnTo>
                <a:lnTo>
                  <a:pt x="346" y="429"/>
                </a:lnTo>
                <a:lnTo>
                  <a:pt x="345" y="429"/>
                </a:lnTo>
                <a:lnTo>
                  <a:pt x="345" y="429"/>
                </a:lnTo>
                <a:lnTo>
                  <a:pt x="345" y="429"/>
                </a:lnTo>
                <a:lnTo>
                  <a:pt x="344" y="429"/>
                </a:lnTo>
                <a:lnTo>
                  <a:pt x="344" y="430"/>
                </a:lnTo>
                <a:lnTo>
                  <a:pt x="345" y="430"/>
                </a:lnTo>
                <a:lnTo>
                  <a:pt x="345" y="430"/>
                </a:lnTo>
                <a:lnTo>
                  <a:pt x="345" y="431"/>
                </a:lnTo>
                <a:lnTo>
                  <a:pt x="344" y="431"/>
                </a:lnTo>
                <a:lnTo>
                  <a:pt x="344" y="431"/>
                </a:lnTo>
                <a:lnTo>
                  <a:pt x="343" y="431"/>
                </a:lnTo>
                <a:lnTo>
                  <a:pt x="343" y="432"/>
                </a:lnTo>
                <a:lnTo>
                  <a:pt x="343" y="432"/>
                </a:lnTo>
                <a:lnTo>
                  <a:pt x="342" y="433"/>
                </a:lnTo>
                <a:lnTo>
                  <a:pt x="342" y="433"/>
                </a:lnTo>
                <a:lnTo>
                  <a:pt x="343" y="433"/>
                </a:lnTo>
                <a:lnTo>
                  <a:pt x="343" y="434"/>
                </a:lnTo>
                <a:lnTo>
                  <a:pt x="343" y="434"/>
                </a:lnTo>
                <a:lnTo>
                  <a:pt x="343" y="434"/>
                </a:lnTo>
                <a:lnTo>
                  <a:pt x="343" y="434"/>
                </a:lnTo>
                <a:lnTo>
                  <a:pt x="342" y="434"/>
                </a:lnTo>
                <a:lnTo>
                  <a:pt x="342" y="434"/>
                </a:lnTo>
                <a:lnTo>
                  <a:pt x="341" y="434"/>
                </a:lnTo>
                <a:lnTo>
                  <a:pt x="340" y="435"/>
                </a:lnTo>
                <a:lnTo>
                  <a:pt x="340" y="435"/>
                </a:lnTo>
                <a:lnTo>
                  <a:pt x="339" y="435"/>
                </a:lnTo>
                <a:lnTo>
                  <a:pt x="339" y="434"/>
                </a:lnTo>
                <a:lnTo>
                  <a:pt x="338" y="434"/>
                </a:lnTo>
                <a:lnTo>
                  <a:pt x="338" y="434"/>
                </a:lnTo>
                <a:lnTo>
                  <a:pt x="337" y="434"/>
                </a:lnTo>
                <a:lnTo>
                  <a:pt x="337" y="434"/>
                </a:lnTo>
                <a:lnTo>
                  <a:pt x="338" y="434"/>
                </a:lnTo>
                <a:lnTo>
                  <a:pt x="337" y="434"/>
                </a:lnTo>
                <a:lnTo>
                  <a:pt x="336" y="433"/>
                </a:lnTo>
                <a:lnTo>
                  <a:pt x="336" y="434"/>
                </a:lnTo>
                <a:lnTo>
                  <a:pt x="335" y="434"/>
                </a:lnTo>
                <a:lnTo>
                  <a:pt x="334" y="434"/>
                </a:lnTo>
                <a:lnTo>
                  <a:pt x="334" y="434"/>
                </a:lnTo>
                <a:lnTo>
                  <a:pt x="334" y="435"/>
                </a:lnTo>
                <a:lnTo>
                  <a:pt x="334" y="436"/>
                </a:lnTo>
                <a:lnTo>
                  <a:pt x="334" y="437"/>
                </a:lnTo>
                <a:lnTo>
                  <a:pt x="334" y="438"/>
                </a:lnTo>
                <a:lnTo>
                  <a:pt x="334" y="438"/>
                </a:lnTo>
                <a:lnTo>
                  <a:pt x="334" y="438"/>
                </a:lnTo>
                <a:lnTo>
                  <a:pt x="334" y="438"/>
                </a:lnTo>
                <a:lnTo>
                  <a:pt x="333" y="438"/>
                </a:lnTo>
                <a:lnTo>
                  <a:pt x="333" y="437"/>
                </a:lnTo>
                <a:lnTo>
                  <a:pt x="333" y="437"/>
                </a:lnTo>
                <a:lnTo>
                  <a:pt x="333" y="437"/>
                </a:lnTo>
                <a:lnTo>
                  <a:pt x="332" y="437"/>
                </a:lnTo>
                <a:lnTo>
                  <a:pt x="332" y="437"/>
                </a:lnTo>
                <a:lnTo>
                  <a:pt x="331" y="438"/>
                </a:lnTo>
                <a:lnTo>
                  <a:pt x="331" y="438"/>
                </a:lnTo>
                <a:lnTo>
                  <a:pt x="331" y="438"/>
                </a:lnTo>
                <a:lnTo>
                  <a:pt x="330" y="438"/>
                </a:lnTo>
                <a:lnTo>
                  <a:pt x="330" y="439"/>
                </a:lnTo>
                <a:lnTo>
                  <a:pt x="330" y="439"/>
                </a:lnTo>
                <a:lnTo>
                  <a:pt x="331" y="439"/>
                </a:lnTo>
                <a:lnTo>
                  <a:pt x="331" y="439"/>
                </a:lnTo>
                <a:lnTo>
                  <a:pt x="331" y="440"/>
                </a:lnTo>
                <a:lnTo>
                  <a:pt x="331" y="440"/>
                </a:lnTo>
                <a:lnTo>
                  <a:pt x="331" y="441"/>
                </a:lnTo>
                <a:lnTo>
                  <a:pt x="330" y="441"/>
                </a:lnTo>
                <a:lnTo>
                  <a:pt x="330" y="441"/>
                </a:lnTo>
                <a:lnTo>
                  <a:pt x="329" y="440"/>
                </a:lnTo>
                <a:lnTo>
                  <a:pt x="329" y="440"/>
                </a:lnTo>
                <a:lnTo>
                  <a:pt x="328" y="440"/>
                </a:lnTo>
                <a:lnTo>
                  <a:pt x="328" y="441"/>
                </a:lnTo>
                <a:lnTo>
                  <a:pt x="328" y="441"/>
                </a:lnTo>
                <a:lnTo>
                  <a:pt x="328" y="441"/>
                </a:lnTo>
                <a:lnTo>
                  <a:pt x="327" y="441"/>
                </a:lnTo>
                <a:lnTo>
                  <a:pt x="327" y="441"/>
                </a:lnTo>
                <a:lnTo>
                  <a:pt x="326" y="440"/>
                </a:lnTo>
                <a:lnTo>
                  <a:pt x="326" y="440"/>
                </a:lnTo>
                <a:lnTo>
                  <a:pt x="326" y="440"/>
                </a:lnTo>
                <a:lnTo>
                  <a:pt x="325" y="440"/>
                </a:lnTo>
                <a:lnTo>
                  <a:pt x="325" y="440"/>
                </a:lnTo>
                <a:lnTo>
                  <a:pt x="324" y="441"/>
                </a:lnTo>
                <a:lnTo>
                  <a:pt x="325" y="441"/>
                </a:lnTo>
                <a:lnTo>
                  <a:pt x="324" y="442"/>
                </a:lnTo>
                <a:lnTo>
                  <a:pt x="324" y="442"/>
                </a:lnTo>
                <a:lnTo>
                  <a:pt x="323" y="442"/>
                </a:lnTo>
                <a:lnTo>
                  <a:pt x="322" y="443"/>
                </a:lnTo>
                <a:lnTo>
                  <a:pt x="322" y="443"/>
                </a:lnTo>
                <a:lnTo>
                  <a:pt x="322" y="443"/>
                </a:lnTo>
                <a:lnTo>
                  <a:pt x="322" y="444"/>
                </a:lnTo>
                <a:lnTo>
                  <a:pt x="321" y="444"/>
                </a:lnTo>
                <a:lnTo>
                  <a:pt x="321" y="443"/>
                </a:lnTo>
                <a:lnTo>
                  <a:pt x="321" y="443"/>
                </a:lnTo>
                <a:lnTo>
                  <a:pt x="321" y="442"/>
                </a:lnTo>
                <a:lnTo>
                  <a:pt x="321" y="442"/>
                </a:lnTo>
                <a:lnTo>
                  <a:pt x="321" y="441"/>
                </a:lnTo>
                <a:lnTo>
                  <a:pt x="320" y="441"/>
                </a:lnTo>
                <a:lnTo>
                  <a:pt x="320" y="441"/>
                </a:lnTo>
                <a:lnTo>
                  <a:pt x="319" y="441"/>
                </a:lnTo>
                <a:lnTo>
                  <a:pt x="319" y="441"/>
                </a:lnTo>
                <a:lnTo>
                  <a:pt x="319" y="440"/>
                </a:lnTo>
                <a:lnTo>
                  <a:pt x="319" y="440"/>
                </a:lnTo>
                <a:lnTo>
                  <a:pt x="319" y="439"/>
                </a:lnTo>
                <a:lnTo>
                  <a:pt x="319" y="439"/>
                </a:lnTo>
                <a:lnTo>
                  <a:pt x="319" y="438"/>
                </a:lnTo>
                <a:lnTo>
                  <a:pt x="319" y="437"/>
                </a:lnTo>
                <a:lnTo>
                  <a:pt x="319" y="437"/>
                </a:lnTo>
                <a:lnTo>
                  <a:pt x="318" y="437"/>
                </a:lnTo>
                <a:lnTo>
                  <a:pt x="318" y="438"/>
                </a:lnTo>
                <a:lnTo>
                  <a:pt x="318" y="438"/>
                </a:lnTo>
                <a:lnTo>
                  <a:pt x="318" y="438"/>
                </a:lnTo>
                <a:lnTo>
                  <a:pt x="317" y="438"/>
                </a:lnTo>
                <a:lnTo>
                  <a:pt x="317" y="438"/>
                </a:lnTo>
                <a:lnTo>
                  <a:pt x="316" y="439"/>
                </a:lnTo>
                <a:lnTo>
                  <a:pt x="316" y="438"/>
                </a:lnTo>
                <a:lnTo>
                  <a:pt x="316" y="438"/>
                </a:lnTo>
                <a:lnTo>
                  <a:pt x="316" y="438"/>
                </a:lnTo>
                <a:lnTo>
                  <a:pt x="316" y="437"/>
                </a:lnTo>
                <a:lnTo>
                  <a:pt x="315" y="437"/>
                </a:lnTo>
                <a:lnTo>
                  <a:pt x="314" y="436"/>
                </a:lnTo>
                <a:lnTo>
                  <a:pt x="313" y="436"/>
                </a:lnTo>
                <a:lnTo>
                  <a:pt x="313" y="436"/>
                </a:lnTo>
                <a:lnTo>
                  <a:pt x="312" y="436"/>
                </a:lnTo>
                <a:lnTo>
                  <a:pt x="312" y="435"/>
                </a:lnTo>
                <a:lnTo>
                  <a:pt x="312" y="435"/>
                </a:lnTo>
                <a:lnTo>
                  <a:pt x="312" y="434"/>
                </a:lnTo>
                <a:lnTo>
                  <a:pt x="311" y="434"/>
                </a:lnTo>
                <a:lnTo>
                  <a:pt x="311" y="434"/>
                </a:lnTo>
                <a:lnTo>
                  <a:pt x="310" y="435"/>
                </a:lnTo>
                <a:lnTo>
                  <a:pt x="310" y="435"/>
                </a:lnTo>
                <a:lnTo>
                  <a:pt x="309" y="436"/>
                </a:lnTo>
                <a:lnTo>
                  <a:pt x="307" y="436"/>
                </a:lnTo>
                <a:lnTo>
                  <a:pt x="307" y="436"/>
                </a:lnTo>
                <a:lnTo>
                  <a:pt x="306" y="435"/>
                </a:lnTo>
                <a:lnTo>
                  <a:pt x="306" y="435"/>
                </a:lnTo>
                <a:lnTo>
                  <a:pt x="306" y="436"/>
                </a:lnTo>
                <a:lnTo>
                  <a:pt x="305" y="435"/>
                </a:lnTo>
                <a:lnTo>
                  <a:pt x="304" y="435"/>
                </a:lnTo>
                <a:lnTo>
                  <a:pt x="304" y="434"/>
                </a:lnTo>
                <a:lnTo>
                  <a:pt x="302" y="434"/>
                </a:lnTo>
                <a:lnTo>
                  <a:pt x="302" y="434"/>
                </a:lnTo>
                <a:lnTo>
                  <a:pt x="301" y="434"/>
                </a:lnTo>
                <a:lnTo>
                  <a:pt x="301" y="433"/>
                </a:lnTo>
                <a:lnTo>
                  <a:pt x="301" y="432"/>
                </a:lnTo>
                <a:lnTo>
                  <a:pt x="300" y="432"/>
                </a:lnTo>
                <a:lnTo>
                  <a:pt x="300" y="432"/>
                </a:lnTo>
                <a:lnTo>
                  <a:pt x="300" y="432"/>
                </a:lnTo>
                <a:lnTo>
                  <a:pt x="300" y="431"/>
                </a:lnTo>
                <a:lnTo>
                  <a:pt x="300" y="430"/>
                </a:lnTo>
                <a:lnTo>
                  <a:pt x="299" y="430"/>
                </a:lnTo>
                <a:lnTo>
                  <a:pt x="299" y="430"/>
                </a:lnTo>
                <a:lnTo>
                  <a:pt x="299" y="430"/>
                </a:lnTo>
                <a:lnTo>
                  <a:pt x="298" y="430"/>
                </a:lnTo>
                <a:lnTo>
                  <a:pt x="297" y="430"/>
                </a:lnTo>
                <a:lnTo>
                  <a:pt x="297" y="429"/>
                </a:lnTo>
                <a:lnTo>
                  <a:pt x="296" y="429"/>
                </a:lnTo>
                <a:lnTo>
                  <a:pt x="296" y="429"/>
                </a:lnTo>
                <a:lnTo>
                  <a:pt x="295" y="429"/>
                </a:lnTo>
                <a:lnTo>
                  <a:pt x="295" y="429"/>
                </a:lnTo>
                <a:lnTo>
                  <a:pt x="294" y="429"/>
                </a:lnTo>
                <a:lnTo>
                  <a:pt x="294" y="429"/>
                </a:lnTo>
                <a:lnTo>
                  <a:pt x="293" y="428"/>
                </a:lnTo>
                <a:lnTo>
                  <a:pt x="293" y="428"/>
                </a:lnTo>
                <a:lnTo>
                  <a:pt x="293" y="427"/>
                </a:lnTo>
                <a:lnTo>
                  <a:pt x="293" y="427"/>
                </a:lnTo>
                <a:lnTo>
                  <a:pt x="292" y="427"/>
                </a:lnTo>
                <a:lnTo>
                  <a:pt x="290" y="427"/>
                </a:lnTo>
                <a:lnTo>
                  <a:pt x="290" y="427"/>
                </a:lnTo>
                <a:lnTo>
                  <a:pt x="290" y="426"/>
                </a:lnTo>
                <a:lnTo>
                  <a:pt x="289" y="426"/>
                </a:lnTo>
                <a:lnTo>
                  <a:pt x="289" y="425"/>
                </a:lnTo>
                <a:lnTo>
                  <a:pt x="288" y="425"/>
                </a:lnTo>
                <a:lnTo>
                  <a:pt x="288" y="425"/>
                </a:lnTo>
                <a:lnTo>
                  <a:pt x="288" y="425"/>
                </a:lnTo>
                <a:lnTo>
                  <a:pt x="288" y="426"/>
                </a:lnTo>
                <a:lnTo>
                  <a:pt x="288" y="426"/>
                </a:lnTo>
                <a:lnTo>
                  <a:pt x="287" y="427"/>
                </a:lnTo>
                <a:lnTo>
                  <a:pt x="287" y="427"/>
                </a:lnTo>
                <a:lnTo>
                  <a:pt x="287" y="428"/>
                </a:lnTo>
                <a:lnTo>
                  <a:pt x="286" y="428"/>
                </a:lnTo>
                <a:lnTo>
                  <a:pt x="285" y="429"/>
                </a:lnTo>
                <a:lnTo>
                  <a:pt x="284" y="429"/>
                </a:lnTo>
                <a:lnTo>
                  <a:pt x="284" y="430"/>
                </a:lnTo>
                <a:lnTo>
                  <a:pt x="284" y="430"/>
                </a:lnTo>
                <a:lnTo>
                  <a:pt x="285" y="431"/>
                </a:lnTo>
                <a:lnTo>
                  <a:pt x="285" y="431"/>
                </a:lnTo>
                <a:lnTo>
                  <a:pt x="286" y="431"/>
                </a:lnTo>
                <a:lnTo>
                  <a:pt x="285" y="432"/>
                </a:lnTo>
                <a:lnTo>
                  <a:pt x="285" y="432"/>
                </a:lnTo>
                <a:lnTo>
                  <a:pt x="284" y="431"/>
                </a:lnTo>
                <a:lnTo>
                  <a:pt x="283" y="431"/>
                </a:lnTo>
                <a:lnTo>
                  <a:pt x="283" y="431"/>
                </a:lnTo>
                <a:lnTo>
                  <a:pt x="282" y="431"/>
                </a:lnTo>
                <a:lnTo>
                  <a:pt x="282" y="430"/>
                </a:lnTo>
                <a:lnTo>
                  <a:pt x="281" y="430"/>
                </a:lnTo>
                <a:lnTo>
                  <a:pt x="281" y="430"/>
                </a:lnTo>
                <a:lnTo>
                  <a:pt x="280" y="429"/>
                </a:lnTo>
                <a:lnTo>
                  <a:pt x="280" y="429"/>
                </a:lnTo>
                <a:lnTo>
                  <a:pt x="279" y="430"/>
                </a:lnTo>
                <a:lnTo>
                  <a:pt x="278" y="430"/>
                </a:lnTo>
                <a:lnTo>
                  <a:pt x="276" y="430"/>
                </a:lnTo>
                <a:lnTo>
                  <a:pt x="276" y="430"/>
                </a:lnTo>
                <a:lnTo>
                  <a:pt x="276" y="430"/>
                </a:lnTo>
                <a:lnTo>
                  <a:pt x="275" y="430"/>
                </a:lnTo>
                <a:lnTo>
                  <a:pt x="275" y="429"/>
                </a:lnTo>
                <a:lnTo>
                  <a:pt x="275" y="429"/>
                </a:lnTo>
                <a:lnTo>
                  <a:pt x="275" y="428"/>
                </a:lnTo>
                <a:lnTo>
                  <a:pt x="275" y="428"/>
                </a:lnTo>
                <a:lnTo>
                  <a:pt x="274" y="428"/>
                </a:lnTo>
                <a:lnTo>
                  <a:pt x="274" y="429"/>
                </a:lnTo>
                <a:lnTo>
                  <a:pt x="273" y="429"/>
                </a:lnTo>
                <a:lnTo>
                  <a:pt x="272" y="429"/>
                </a:lnTo>
                <a:lnTo>
                  <a:pt x="272" y="429"/>
                </a:lnTo>
                <a:lnTo>
                  <a:pt x="271" y="429"/>
                </a:lnTo>
                <a:lnTo>
                  <a:pt x="271" y="428"/>
                </a:lnTo>
                <a:lnTo>
                  <a:pt x="270" y="428"/>
                </a:lnTo>
                <a:lnTo>
                  <a:pt x="270" y="429"/>
                </a:lnTo>
                <a:lnTo>
                  <a:pt x="269" y="429"/>
                </a:lnTo>
                <a:lnTo>
                  <a:pt x="269" y="429"/>
                </a:lnTo>
                <a:lnTo>
                  <a:pt x="268" y="430"/>
                </a:lnTo>
                <a:lnTo>
                  <a:pt x="267" y="431"/>
                </a:lnTo>
                <a:lnTo>
                  <a:pt x="267" y="431"/>
                </a:lnTo>
                <a:lnTo>
                  <a:pt x="266" y="431"/>
                </a:lnTo>
                <a:lnTo>
                  <a:pt x="266" y="431"/>
                </a:lnTo>
                <a:lnTo>
                  <a:pt x="266" y="430"/>
                </a:lnTo>
                <a:lnTo>
                  <a:pt x="266" y="430"/>
                </a:lnTo>
                <a:lnTo>
                  <a:pt x="266" y="429"/>
                </a:lnTo>
                <a:lnTo>
                  <a:pt x="266" y="429"/>
                </a:lnTo>
                <a:lnTo>
                  <a:pt x="266" y="428"/>
                </a:lnTo>
                <a:lnTo>
                  <a:pt x="266" y="428"/>
                </a:lnTo>
                <a:lnTo>
                  <a:pt x="266" y="428"/>
                </a:lnTo>
                <a:lnTo>
                  <a:pt x="266" y="428"/>
                </a:lnTo>
                <a:lnTo>
                  <a:pt x="265" y="428"/>
                </a:lnTo>
                <a:lnTo>
                  <a:pt x="265" y="428"/>
                </a:lnTo>
                <a:lnTo>
                  <a:pt x="265" y="429"/>
                </a:lnTo>
                <a:lnTo>
                  <a:pt x="264" y="429"/>
                </a:lnTo>
                <a:lnTo>
                  <a:pt x="264" y="429"/>
                </a:lnTo>
                <a:lnTo>
                  <a:pt x="263" y="429"/>
                </a:lnTo>
                <a:lnTo>
                  <a:pt x="262" y="428"/>
                </a:lnTo>
                <a:lnTo>
                  <a:pt x="262" y="428"/>
                </a:lnTo>
                <a:lnTo>
                  <a:pt x="261" y="428"/>
                </a:lnTo>
                <a:lnTo>
                  <a:pt x="260" y="428"/>
                </a:lnTo>
                <a:lnTo>
                  <a:pt x="259" y="427"/>
                </a:lnTo>
                <a:lnTo>
                  <a:pt x="259" y="426"/>
                </a:lnTo>
                <a:lnTo>
                  <a:pt x="259" y="425"/>
                </a:lnTo>
                <a:lnTo>
                  <a:pt x="259" y="425"/>
                </a:lnTo>
                <a:lnTo>
                  <a:pt x="258" y="425"/>
                </a:lnTo>
                <a:lnTo>
                  <a:pt x="258" y="425"/>
                </a:lnTo>
                <a:lnTo>
                  <a:pt x="257" y="425"/>
                </a:lnTo>
                <a:lnTo>
                  <a:pt x="256" y="425"/>
                </a:lnTo>
                <a:lnTo>
                  <a:pt x="255" y="425"/>
                </a:lnTo>
                <a:lnTo>
                  <a:pt x="255" y="426"/>
                </a:lnTo>
                <a:lnTo>
                  <a:pt x="255" y="426"/>
                </a:lnTo>
                <a:lnTo>
                  <a:pt x="254" y="426"/>
                </a:lnTo>
                <a:lnTo>
                  <a:pt x="254" y="425"/>
                </a:lnTo>
                <a:lnTo>
                  <a:pt x="252" y="425"/>
                </a:lnTo>
                <a:lnTo>
                  <a:pt x="251" y="425"/>
                </a:lnTo>
                <a:lnTo>
                  <a:pt x="250" y="426"/>
                </a:lnTo>
                <a:lnTo>
                  <a:pt x="250" y="426"/>
                </a:lnTo>
                <a:lnTo>
                  <a:pt x="250" y="427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7" y="427"/>
                </a:lnTo>
                <a:lnTo>
                  <a:pt x="246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8"/>
                </a:lnTo>
                <a:lnTo>
                  <a:pt x="243" y="427"/>
                </a:lnTo>
                <a:lnTo>
                  <a:pt x="242" y="427"/>
                </a:lnTo>
                <a:lnTo>
                  <a:pt x="242" y="428"/>
                </a:lnTo>
                <a:lnTo>
                  <a:pt x="241" y="428"/>
                </a:lnTo>
                <a:lnTo>
                  <a:pt x="240" y="428"/>
                </a:lnTo>
                <a:lnTo>
                  <a:pt x="239" y="427"/>
                </a:lnTo>
                <a:lnTo>
                  <a:pt x="238" y="427"/>
                </a:lnTo>
                <a:lnTo>
                  <a:pt x="237" y="428"/>
                </a:lnTo>
                <a:lnTo>
                  <a:pt x="236" y="428"/>
                </a:lnTo>
                <a:lnTo>
                  <a:pt x="235" y="428"/>
                </a:lnTo>
                <a:lnTo>
                  <a:pt x="235" y="428"/>
                </a:lnTo>
                <a:lnTo>
                  <a:pt x="234" y="429"/>
                </a:lnTo>
                <a:lnTo>
                  <a:pt x="233" y="429"/>
                </a:lnTo>
                <a:lnTo>
                  <a:pt x="233" y="430"/>
                </a:lnTo>
                <a:lnTo>
                  <a:pt x="232" y="431"/>
                </a:lnTo>
                <a:lnTo>
                  <a:pt x="232" y="431"/>
                </a:lnTo>
                <a:lnTo>
                  <a:pt x="231" y="431"/>
                </a:lnTo>
                <a:lnTo>
                  <a:pt x="231" y="431"/>
                </a:lnTo>
                <a:lnTo>
                  <a:pt x="231" y="430"/>
                </a:lnTo>
                <a:lnTo>
                  <a:pt x="231" y="428"/>
                </a:lnTo>
                <a:lnTo>
                  <a:pt x="231" y="427"/>
                </a:lnTo>
                <a:lnTo>
                  <a:pt x="230" y="427"/>
                </a:lnTo>
                <a:lnTo>
                  <a:pt x="229" y="426"/>
                </a:lnTo>
                <a:lnTo>
                  <a:pt x="228" y="426"/>
                </a:lnTo>
                <a:lnTo>
                  <a:pt x="227" y="426"/>
                </a:lnTo>
                <a:lnTo>
                  <a:pt x="227" y="426"/>
                </a:lnTo>
                <a:lnTo>
                  <a:pt x="226" y="426"/>
                </a:lnTo>
                <a:lnTo>
                  <a:pt x="226" y="425"/>
                </a:lnTo>
                <a:lnTo>
                  <a:pt x="225" y="425"/>
                </a:lnTo>
                <a:lnTo>
                  <a:pt x="225" y="424"/>
                </a:lnTo>
                <a:lnTo>
                  <a:pt x="225" y="424"/>
                </a:lnTo>
                <a:lnTo>
                  <a:pt x="225" y="424"/>
                </a:lnTo>
                <a:lnTo>
                  <a:pt x="223" y="424"/>
                </a:lnTo>
                <a:lnTo>
                  <a:pt x="222" y="424"/>
                </a:lnTo>
                <a:lnTo>
                  <a:pt x="222" y="424"/>
                </a:lnTo>
                <a:lnTo>
                  <a:pt x="222" y="423"/>
                </a:lnTo>
                <a:lnTo>
                  <a:pt x="221" y="423"/>
                </a:lnTo>
                <a:lnTo>
                  <a:pt x="220" y="423"/>
                </a:lnTo>
                <a:lnTo>
                  <a:pt x="220" y="423"/>
                </a:lnTo>
                <a:lnTo>
                  <a:pt x="219" y="423"/>
                </a:lnTo>
                <a:lnTo>
                  <a:pt x="219" y="424"/>
                </a:lnTo>
                <a:lnTo>
                  <a:pt x="218" y="424"/>
                </a:lnTo>
                <a:lnTo>
                  <a:pt x="218" y="424"/>
                </a:lnTo>
                <a:lnTo>
                  <a:pt x="218" y="424"/>
                </a:lnTo>
                <a:lnTo>
                  <a:pt x="217" y="425"/>
                </a:lnTo>
                <a:lnTo>
                  <a:pt x="216" y="425"/>
                </a:lnTo>
                <a:lnTo>
                  <a:pt x="216" y="425"/>
                </a:lnTo>
                <a:lnTo>
                  <a:pt x="216" y="426"/>
                </a:lnTo>
                <a:lnTo>
                  <a:pt x="216" y="426"/>
                </a:lnTo>
                <a:lnTo>
                  <a:pt x="215" y="426"/>
                </a:lnTo>
                <a:lnTo>
                  <a:pt x="215" y="427"/>
                </a:lnTo>
                <a:lnTo>
                  <a:pt x="215" y="427"/>
                </a:lnTo>
                <a:lnTo>
                  <a:pt x="215" y="427"/>
                </a:lnTo>
                <a:lnTo>
                  <a:pt x="215" y="427"/>
                </a:lnTo>
                <a:lnTo>
                  <a:pt x="215" y="427"/>
                </a:lnTo>
                <a:lnTo>
                  <a:pt x="215" y="428"/>
                </a:lnTo>
                <a:lnTo>
                  <a:pt x="215" y="428"/>
                </a:lnTo>
                <a:lnTo>
                  <a:pt x="215" y="428"/>
                </a:lnTo>
                <a:lnTo>
                  <a:pt x="214" y="429"/>
                </a:lnTo>
                <a:lnTo>
                  <a:pt x="214" y="429"/>
                </a:lnTo>
                <a:lnTo>
                  <a:pt x="213" y="430"/>
                </a:lnTo>
                <a:lnTo>
                  <a:pt x="212" y="430"/>
                </a:lnTo>
                <a:lnTo>
                  <a:pt x="211" y="430"/>
                </a:lnTo>
                <a:lnTo>
                  <a:pt x="210" y="430"/>
                </a:lnTo>
                <a:lnTo>
                  <a:pt x="210" y="430"/>
                </a:lnTo>
                <a:lnTo>
                  <a:pt x="209" y="430"/>
                </a:lnTo>
                <a:lnTo>
                  <a:pt x="208" y="431"/>
                </a:lnTo>
                <a:lnTo>
                  <a:pt x="208" y="431"/>
                </a:lnTo>
                <a:lnTo>
                  <a:pt x="208" y="432"/>
                </a:lnTo>
                <a:lnTo>
                  <a:pt x="208" y="433"/>
                </a:lnTo>
                <a:lnTo>
                  <a:pt x="207" y="433"/>
                </a:lnTo>
                <a:lnTo>
                  <a:pt x="207" y="434"/>
                </a:lnTo>
                <a:lnTo>
                  <a:pt x="207" y="434"/>
                </a:lnTo>
                <a:lnTo>
                  <a:pt x="206" y="434"/>
                </a:lnTo>
                <a:lnTo>
                  <a:pt x="205" y="434"/>
                </a:lnTo>
                <a:lnTo>
                  <a:pt x="205" y="434"/>
                </a:lnTo>
                <a:lnTo>
                  <a:pt x="205" y="434"/>
                </a:lnTo>
                <a:lnTo>
                  <a:pt x="205" y="434"/>
                </a:lnTo>
                <a:lnTo>
                  <a:pt x="204" y="434"/>
                </a:lnTo>
                <a:lnTo>
                  <a:pt x="203" y="434"/>
                </a:lnTo>
                <a:lnTo>
                  <a:pt x="203" y="434"/>
                </a:lnTo>
                <a:lnTo>
                  <a:pt x="203" y="434"/>
                </a:lnTo>
                <a:lnTo>
                  <a:pt x="202" y="434"/>
                </a:lnTo>
                <a:lnTo>
                  <a:pt x="202" y="434"/>
                </a:lnTo>
                <a:lnTo>
                  <a:pt x="201" y="433"/>
                </a:lnTo>
                <a:lnTo>
                  <a:pt x="201" y="433"/>
                </a:lnTo>
                <a:lnTo>
                  <a:pt x="202" y="432"/>
                </a:lnTo>
                <a:lnTo>
                  <a:pt x="202" y="432"/>
                </a:lnTo>
                <a:lnTo>
                  <a:pt x="202" y="431"/>
                </a:lnTo>
                <a:lnTo>
                  <a:pt x="201" y="431"/>
                </a:lnTo>
                <a:lnTo>
                  <a:pt x="201" y="431"/>
                </a:lnTo>
                <a:lnTo>
                  <a:pt x="200" y="431"/>
                </a:lnTo>
                <a:lnTo>
                  <a:pt x="200" y="431"/>
                </a:lnTo>
                <a:lnTo>
                  <a:pt x="199" y="431"/>
                </a:lnTo>
                <a:lnTo>
                  <a:pt x="199" y="432"/>
                </a:lnTo>
                <a:lnTo>
                  <a:pt x="198" y="432"/>
                </a:lnTo>
                <a:lnTo>
                  <a:pt x="198" y="433"/>
                </a:lnTo>
                <a:lnTo>
                  <a:pt x="197" y="433"/>
                </a:lnTo>
                <a:lnTo>
                  <a:pt x="196" y="434"/>
                </a:lnTo>
                <a:lnTo>
                  <a:pt x="196" y="434"/>
                </a:lnTo>
                <a:lnTo>
                  <a:pt x="196" y="434"/>
                </a:lnTo>
                <a:lnTo>
                  <a:pt x="196" y="434"/>
                </a:lnTo>
                <a:lnTo>
                  <a:pt x="196" y="434"/>
                </a:lnTo>
                <a:lnTo>
                  <a:pt x="195" y="434"/>
                </a:lnTo>
                <a:lnTo>
                  <a:pt x="195" y="434"/>
                </a:lnTo>
                <a:lnTo>
                  <a:pt x="195" y="434"/>
                </a:lnTo>
                <a:lnTo>
                  <a:pt x="194" y="434"/>
                </a:lnTo>
                <a:lnTo>
                  <a:pt x="194" y="434"/>
                </a:lnTo>
                <a:lnTo>
                  <a:pt x="193" y="434"/>
                </a:lnTo>
                <a:lnTo>
                  <a:pt x="193" y="434"/>
                </a:lnTo>
                <a:lnTo>
                  <a:pt x="192" y="434"/>
                </a:lnTo>
                <a:lnTo>
                  <a:pt x="192" y="434"/>
                </a:lnTo>
                <a:lnTo>
                  <a:pt x="191" y="434"/>
                </a:lnTo>
                <a:lnTo>
                  <a:pt x="191" y="434"/>
                </a:lnTo>
                <a:lnTo>
                  <a:pt x="191" y="434"/>
                </a:lnTo>
                <a:lnTo>
                  <a:pt x="191" y="435"/>
                </a:lnTo>
                <a:lnTo>
                  <a:pt x="191" y="435"/>
                </a:lnTo>
                <a:lnTo>
                  <a:pt x="191" y="435"/>
                </a:lnTo>
                <a:lnTo>
                  <a:pt x="192" y="435"/>
                </a:lnTo>
                <a:lnTo>
                  <a:pt x="192" y="436"/>
                </a:lnTo>
                <a:lnTo>
                  <a:pt x="192" y="436"/>
                </a:lnTo>
                <a:lnTo>
                  <a:pt x="192" y="436"/>
                </a:lnTo>
                <a:lnTo>
                  <a:pt x="193" y="437"/>
                </a:lnTo>
                <a:lnTo>
                  <a:pt x="193" y="437"/>
                </a:lnTo>
                <a:lnTo>
                  <a:pt x="193" y="438"/>
                </a:lnTo>
                <a:lnTo>
                  <a:pt x="193" y="438"/>
                </a:lnTo>
                <a:lnTo>
                  <a:pt x="192" y="439"/>
                </a:lnTo>
                <a:lnTo>
                  <a:pt x="191" y="439"/>
                </a:lnTo>
                <a:lnTo>
                  <a:pt x="190" y="440"/>
                </a:lnTo>
                <a:lnTo>
                  <a:pt x="190" y="441"/>
                </a:lnTo>
                <a:lnTo>
                  <a:pt x="189" y="441"/>
                </a:lnTo>
                <a:lnTo>
                  <a:pt x="189" y="442"/>
                </a:lnTo>
                <a:lnTo>
                  <a:pt x="188" y="444"/>
                </a:lnTo>
                <a:lnTo>
                  <a:pt x="187" y="444"/>
                </a:lnTo>
                <a:lnTo>
                  <a:pt x="187" y="444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6" y="446"/>
                </a:lnTo>
                <a:lnTo>
                  <a:pt x="185" y="446"/>
                </a:lnTo>
                <a:lnTo>
                  <a:pt x="185" y="446"/>
                </a:lnTo>
                <a:lnTo>
                  <a:pt x="185" y="446"/>
                </a:lnTo>
                <a:lnTo>
                  <a:pt x="185" y="446"/>
                </a:lnTo>
                <a:lnTo>
                  <a:pt x="184" y="447"/>
                </a:lnTo>
                <a:lnTo>
                  <a:pt x="183" y="447"/>
                </a:lnTo>
                <a:lnTo>
                  <a:pt x="183" y="448"/>
                </a:lnTo>
                <a:lnTo>
                  <a:pt x="183" y="450"/>
                </a:lnTo>
                <a:lnTo>
                  <a:pt x="183" y="450"/>
                </a:lnTo>
                <a:lnTo>
                  <a:pt x="182" y="450"/>
                </a:lnTo>
                <a:lnTo>
                  <a:pt x="182" y="450"/>
                </a:lnTo>
                <a:lnTo>
                  <a:pt x="181" y="450"/>
                </a:lnTo>
                <a:lnTo>
                  <a:pt x="180" y="450"/>
                </a:lnTo>
                <a:lnTo>
                  <a:pt x="180" y="449"/>
                </a:lnTo>
                <a:lnTo>
                  <a:pt x="179" y="449"/>
                </a:lnTo>
                <a:lnTo>
                  <a:pt x="179" y="450"/>
                </a:lnTo>
                <a:lnTo>
                  <a:pt x="179" y="450"/>
                </a:lnTo>
                <a:lnTo>
                  <a:pt x="178" y="450"/>
                </a:lnTo>
                <a:lnTo>
                  <a:pt x="178" y="451"/>
                </a:lnTo>
                <a:lnTo>
                  <a:pt x="178" y="452"/>
                </a:lnTo>
                <a:lnTo>
                  <a:pt x="178" y="452"/>
                </a:lnTo>
                <a:lnTo>
                  <a:pt x="177" y="454"/>
                </a:lnTo>
                <a:lnTo>
                  <a:pt x="177" y="454"/>
                </a:lnTo>
                <a:lnTo>
                  <a:pt x="175" y="455"/>
                </a:lnTo>
                <a:lnTo>
                  <a:pt x="175" y="455"/>
                </a:lnTo>
                <a:lnTo>
                  <a:pt x="174" y="456"/>
                </a:lnTo>
                <a:lnTo>
                  <a:pt x="174" y="457"/>
                </a:lnTo>
                <a:lnTo>
                  <a:pt x="174" y="457"/>
                </a:lnTo>
                <a:lnTo>
                  <a:pt x="174" y="458"/>
                </a:lnTo>
                <a:lnTo>
                  <a:pt x="174" y="458"/>
                </a:lnTo>
                <a:lnTo>
                  <a:pt x="173" y="458"/>
                </a:lnTo>
                <a:lnTo>
                  <a:pt x="173" y="458"/>
                </a:lnTo>
                <a:lnTo>
                  <a:pt x="172" y="458"/>
                </a:lnTo>
                <a:lnTo>
                  <a:pt x="171" y="458"/>
                </a:lnTo>
                <a:lnTo>
                  <a:pt x="170" y="458"/>
                </a:lnTo>
                <a:lnTo>
                  <a:pt x="170" y="457"/>
                </a:lnTo>
                <a:lnTo>
                  <a:pt x="169" y="457"/>
                </a:lnTo>
                <a:lnTo>
                  <a:pt x="168" y="455"/>
                </a:lnTo>
                <a:lnTo>
                  <a:pt x="168" y="454"/>
                </a:lnTo>
                <a:lnTo>
                  <a:pt x="167" y="454"/>
                </a:lnTo>
                <a:lnTo>
                  <a:pt x="166" y="453"/>
                </a:lnTo>
                <a:lnTo>
                  <a:pt x="164" y="451"/>
                </a:lnTo>
                <a:lnTo>
                  <a:pt x="164" y="451"/>
                </a:lnTo>
                <a:lnTo>
                  <a:pt x="163" y="450"/>
                </a:lnTo>
                <a:lnTo>
                  <a:pt x="163" y="450"/>
                </a:lnTo>
                <a:lnTo>
                  <a:pt x="163" y="450"/>
                </a:lnTo>
                <a:lnTo>
                  <a:pt x="163" y="449"/>
                </a:lnTo>
                <a:lnTo>
                  <a:pt x="163" y="447"/>
                </a:lnTo>
                <a:lnTo>
                  <a:pt x="163" y="446"/>
                </a:lnTo>
                <a:lnTo>
                  <a:pt x="163" y="446"/>
                </a:lnTo>
                <a:lnTo>
                  <a:pt x="163" y="445"/>
                </a:lnTo>
                <a:lnTo>
                  <a:pt x="163" y="444"/>
                </a:lnTo>
                <a:lnTo>
                  <a:pt x="163" y="444"/>
                </a:lnTo>
                <a:lnTo>
                  <a:pt x="162" y="444"/>
                </a:lnTo>
                <a:lnTo>
                  <a:pt x="162" y="443"/>
                </a:lnTo>
                <a:lnTo>
                  <a:pt x="162" y="443"/>
                </a:lnTo>
                <a:lnTo>
                  <a:pt x="162" y="443"/>
                </a:lnTo>
                <a:lnTo>
                  <a:pt x="161" y="443"/>
                </a:lnTo>
                <a:lnTo>
                  <a:pt x="161" y="443"/>
                </a:lnTo>
                <a:lnTo>
                  <a:pt x="160" y="443"/>
                </a:lnTo>
                <a:lnTo>
                  <a:pt x="159" y="443"/>
                </a:lnTo>
                <a:lnTo>
                  <a:pt x="158" y="443"/>
                </a:lnTo>
                <a:lnTo>
                  <a:pt x="158" y="443"/>
                </a:lnTo>
                <a:lnTo>
                  <a:pt x="157" y="443"/>
                </a:lnTo>
                <a:lnTo>
                  <a:pt x="157" y="443"/>
                </a:lnTo>
                <a:lnTo>
                  <a:pt x="156" y="443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5"/>
                </a:lnTo>
                <a:lnTo>
                  <a:pt x="156" y="446"/>
                </a:lnTo>
                <a:lnTo>
                  <a:pt x="156" y="446"/>
                </a:lnTo>
                <a:lnTo>
                  <a:pt x="156" y="447"/>
                </a:lnTo>
                <a:lnTo>
                  <a:pt x="156" y="447"/>
                </a:lnTo>
                <a:lnTo>
                  <a:pt x="155" y="448"/>
                </a:lnTo>
                <a:lnTo>
                  <a:pt x="155" y="448"/>
                </a:lnTo>
                <a:lnTo>
                  <a:pt x="154" y="448"/>
                </a:lnTo>
                <a:lnTo>
                  <a:pt x="154" y="448"/>
                </a:lnTo>
                <a:lnTo>
                  <a:pt x="154" y="447"/>
                </a:lnTo>
                <a:lnTo>
                  <a:pt x="153" y="447"/>
                </a:lnTo>
                <a:lnTo>
                  <a:pt x="153" y="448"/>
                </a:lnTo>
                <a:lnTo>
                  <a:pt x="151" y="448"/>
                </a:lnTo>
                <a:lnTo>
                  <a:pt x="151" y="448"/>
                </a:lnTo>
                <a:lnTo>
                  <a:pt x="150" y="448"/>
                </a:lnTo>
                <a:lnTo>
                  <a:pt x="150" y="448"/>
                </a:lnTo>
                <a:lnTo>
                  <a:pt x="148" y="449"/>
                </a:lnTo>
                <a:lnTo>
                  <a:pt x="147" y="449"/>
                </a:lnTo>
                <a:lnTo>
                  <a:pt x="146" y="449"/>
                </a:lnTo>
                <a:lnTo>
                  <a:pt x="145" y="449"/>
                </a:lnTo>
                <a:lnTo>
                  <a:pt x="145" y="450"/>
                </a:lnTo>
                <a:lnTo>
                  <a:pt x="145" y="450"/>
                </a:lnTo>
                <a:lnTo>
                  <a:pt x="145" y="451"/>
                </a:lnTo>
                <a:lnTo>
                  <a:pt x="145" y="452"/>
                </a:lnTo>
                <a:lnTo>
                  <a:pt x="146" y="452"/>
                </a:lnTo>
                <a:lnTo>
                  <a:pt x="147" y="453"/>
                </a:lnTo>
                <a:lnTo>
                  <a:pt x="147" y="453"/>
                </a:lnTo>
                <a:lnTo>
                  <a:pt x="147" y="454"/>
                </a:lnTo>
                <a:lnTo>
                  <a:pt x="146" y="454"/>
                </a:lnTo>
                <a:lnTo>
                  <a:pt x="146" y="454"/>
                </a:lnTo>
                <a:lnTo>
                  <a:pt x="145" y="454"/>
                </a:lnTo>
                <a:lnTo>
                  <a:pt x="144" y="454"/>
                </a:lnTo>
                <a:lnTo>
                  <a:pt x="144" y="453"/>
                </a:lnTo>
                <a:lnTo>
                  <a:pt x="144" y="453"/>
                </a:lnTo>
                <a:lnTo>
                  <a:pt x="143" y="453"/>
                </a:lnTo>
                <a:lnTo>
                  <a:pt x="143" y="453"/>
                </a:lnTo>
                <a:lnTo>
                  <a:pt x="142" y="453"/>
                </a:lnTo>
                <a:lnTo>
                  <a:pt x="141" y="453"/>
                </a:lnTo>
                <a:lnTo>
                  <a:pt x="140" y="453"/>
                </a:lnTo>
                <a:lnTo>
                  <a:pt x="139" y="454"/>
                </a:lnTo>
                <a:lnTo>
                  <a:pt x="138" y="454"/>
                </a:lnTo>
                <a:lnTo>
                  <a:pt x="138" y="455"/>
                </a:lnTo>
                <a:lnTo>
                  <a:pt x="137" y="455"/>
                </a:lnTo>
                <a:lnTo>
                  <a:pt x="136" y="455"/>
                </a:lnTo>
                <a:lnTo>
                  <a:pt x="136" y="455"/>
                </a:lnTo>
                <a:lnTo>
                  <a:pt x="135" y="455"/>
                </a:lnTo>
                <a:lnTo>
                  <a:pt x="134" y="455"/>
                </a:lnTo>
                <a:lnTo>
                  <a:pt x="133" y="455"/>
                </a:lnTo>
                <a:lnTo>
                  <a:pt x="133" y="455"/>
                </a:lnTo>
                <a:lnTo>
                  <a:pt x="132" y="456"/>
                </a:lnTo>
                <a:lnTo>
                  <a:pt x="132" y="456"/>
                </a:lnTo>
                <a:lnTo>
                  <a:pt x="132" y="456"/>
                </a:lnTo>
                <a:lnTo>
                  <a:pt x="132" y="457"/>
                </a:lnTo>
                <a:lnTo>
                  <a:pt x="131" y="458"/>
                </a:lnTo>
                <a:lnTo>
                  <a:pt x="131" y="458"/>
                </a:lnTo>
                <a:lnTo>
                  <a:pt x="130" y="458"/>
                </a:lnTo>
                <a:lnTo>
                  <a:pt x="130" y="458"/>
                </a:lnTo>
                <a:lnTo>
                  <a:pt x="128" y="457"/>
                </a:lnTo>
                <a:lnTo>
                  <a:pt x="128" y="457"/>
                </a:lnTo>
                <a:lnTo>
                  <a:pt x="127" y="457"/>
                </a:lnTo>
                <a:lnTo>
                  <a:pt x="127" y="457"/>
                </a:lnTo>
                <a:lnTo>
                  <a:pt x="126" y="457"/>
                </a:lnTo>
                <a:lnTo>
                  <a:pt x="126" y="457"/>
                </a:lnTo>
                <a:lnTo>
                  <a:pt x="125" y="457"/>
                </a:lnTo>
                <a:lnTo>
                  <a:pt x="124" y="456"/>
                </a:lnTo>
                <a:lnTo>
                  <a:pt x="124" y="456"/>
                </a:lnTo>
                <a:lnTo>
                  <a:pt x="124" y="456"/>
                </a:lnTo>
                <a:lnTo>
                  <a:pt x="123" y="456"/>
                </a:lnTo>
                <a:lnTo>
                  <a:pt x="123" y="456"/>
                </a:lnTo>
                <a:lnTo>
                  <a:pt x="123" y="456"/>
                </a:lnTo>
                <a:lnTo>
                  <a:pt x="123" y="455"/>
                </a:lnTo>
                <a:lnTo>
                  <a:pt x="122" y="455"/>
                </a:lnTo>
                <a:lnTo>
                  <a:pt x="121" y="455"/>
                </a:lnTo>
                <a:lnTo>
                  <a:pt x="120" y="455"/>
                </a:lnTo>
                <a:lnTo>
                  <a:pt x="120" y="455"/>
                </a:lnTo>
                <a:lnTo>
                  <a:pt x="119" y="456"/>
                </a:lnTo>
                <a:lnTo>
                  <a:pt x="119" y="456"/>
                </a:lnTo>
                <a:lnTo>
                  <a:pt x="118" y="456"/>
                </a:lnTo>
                <a:lnTo>
                  <a:pt x="118" y="456"/>
                </a:lnTo>
                <a:lnTo>
                  <a:pt x="117" y="456"/>
                </a:lnTo>
                <a:lnTo>
                  <a:pt x="116" y="456"/>
                </a:lnTo>
                <a:lnTo>
                  <a:pt x="116" y="456"/>
                </a:lnTo>
                <a:lnTo>
                  <a:pt x="115" y="456"/>
                </a:lnTo>
                <a:lnTo>
                  <a:pt x="114" y="456"/>
                </a:lnTo>
                <a:lnTo>
                  <a:pt x="114" y="456"/>
                </a:lnTo>
                <a:lnTo>
                  <a:pt x="113" y="455"/>
                </a:lnTo>
                <a:lnTo>
                  <a:pt x="112" y="455"/>
                </a:lnTo>
                <a:lnTo>
                  <a:pt x="112" y="455"/>
                </a:lnTo>
                <a:lnTo>
                  <a:pt x="111" y="454"/>
                </a:lnTo>
                <a:lnTo>
                  <a:pt x="111" y="454"/>
                </a:lnTo>
                <a:lnTo>
                  <a:pt x="110" y="454"/>
                </a:lnTo>
                <a:lnTo>
                  <a:pt x="110" y="454"/>
                </a:lnTo>
                <a:lnTo>
                  <a:pt x="109" y="454"/>
                </a:lnTo>
                <a:lnTo>
                  <a:pt x="109" y="454"/>
                </a:lnTo>
                <a:lnTo>
                  <a:pt x="107" y="454"/>
                </a:lnTo>
                <a:lnTo>
                  <a:pt x="107" y="454"/>
                </a:lnTo>
                <a:lnTo>
                  <a:pt x="106" y="454"/>
                </a:lnTo>
                <a:lnTo>
                  <a:pt x="106" y="454"/>
                </a:lnTo>
                <a:lnTo>
                  <a:pt x="105" y="455"/>
                </a:lnTo>
                <a:lnTo>
                  <a:pt x="105" y="455"/>
                </a:lnTo>
                <a:lnTo>
                  <a:pt x="105" y="456"/>
                </a:lnTo>
                <a:lnTo>
                  <a:pt x="104" y="456"/>
                </a:lnTo>
                <a:lnTo>
                  <a:pt x="104" y="457"/>
                </a:lnTo>
                <a:lnTo>
                  <a:pt x="104" y="458"/>
                </a:lnTo>
                <a:lnTo>
                  <a:pt x="104" y="458"/>
                </a:lnTo>
                <a:lnTo>
                  <a:pt x="103" y="459"/>
                </a:lnTo>
                <a:lnTo>
                  <a:pt x="103" y="459"/>
                </a:lnTo>
                <a:lnTo>
                  <a:pt x="102" y="459"/>
                </a:lnTo>
                <a:lnTo>
                  <a:pt x="102" y="460"/>
                </a:lnTo>
                <a:lnTo>
                  <a:pt x="101" y="460"/>
                </a:lnTo>
                <a:lnTo>
                  <a:pt x="101" y="461"/>
                </a:lnTo>
                <a:lnTo>
                  <a:pt x="100" y="461"/>
                </a:lnTo>
                <a:lnTo>
                  <a:pt x="99" y="461"/>
                </a:lnTo>
                <a:lnTo>
                  <a:pt x="98" y="461"/>
                </a:lnTo>
                <a:lnTo>
                  <a:pt x="97" y="461"/>
                </a:lnTo>
                <a:lnTo>
                  <a:pt x="96" y="461"/>
                </a:lnTo>
                <a:lnTo>
                  <a:pt x="96" y="461"/>
                </a:lnTo>
                <a:lnTo>
                  <a:pt x="95" y="461"/>
                </a:lnTo>
                <a:lnTo>
                  <a:pt x="94" y="460"/>
                </a:lnTo>
                <a:lnTo>
                  <a:pt x="94" y="460"/>
                </a:lnTo>
                <a:lnTo>
                  <a:pt x="93" y="460"/>
                </a:lnTo>
                <a:lnTo>
                  <a:pt x="92" y="460"/>
                </a:lnTo>
                <a:lnTo>
                  <a:pt x="91" y="461"/>
                </a:lnTo>
                <a:lnTo>
                  <a:pt x="90" y="461"/>
                </a:lnTo>
                <a:lnTo>
                  <a:pt x="90" y="461"/>
                </a:lnTo>
                <a:lnTo>
                  <a:pt x="89" y="462"/>
                </a:lnTo>
                <a:lnTo>
                  <a:pt x="88" y="462"/>
                </a:lnTo>
                <a:lnTo>
                  <a:pt x="88" y="462"/>
                </a:lnTo>
                <a:lnTo>
                  <a:pt x="87" y="462"/>
                </a:lnTo>
                <a:lnTo>
                  <a:pt x="86" y="462"/>
                </a:lnTo>
                <a:lnTo>
                  <a:pt x="86" y="462"/>
                </a:lnTo>
                <a:lnTo>
                  <a:pt x="85" y="462"/>
                </a:lnTo>
                <a:lnTo>
                  <a:pt x="85" y="462"/>
                </a:lnTo>
                <a:lnTo>
                  <a:pt x="84" y="462"/>
                </a:lnTo>
                <a:lnTo>
                  <a:pt x="83" y="462"/>
                </a:lnTo>
                <a:lnTo>
                  <a:pt x="83" y="462"/>
                </a:lnTo>
                <a:lnTo>
                  <a:pt x="81" y="463"/>
                </a:lnTo>
                <a:lnTo>
                  <a:pt x="80" y="463"/>
                </a:lnTo>
                <a:lnTo>
                  <a:pt x="79" y="463"/>
                </a:lnTo>
                <a:lnTo>
                  <a:pt x="79" y="463"/>
                </a:lnTo>
                <a:lnTo>
                  <a:pt x="78" y="463"/>
                </a:lnTo>
                <a:lnTo>
                  <a:pt x="77" y="464"/>
                </a:lnTo>
                <a:lnTo>
                  <a:pt x="76" y="464"/>
                </a:lnTo>
                <a:lnTo>
                  <a:pt x="75" y="465"/>
                </a:lnTo>
                <a:lnTo>
                  <a:pt x="75" y="465"/>
                </a:lnTo>
                <a:lnTo>
                  <a:pt x="74" y="467"/>
                </a:lnTo>
                <a:lnTo>
                  <a:pt x="74" y="468"/>
                </a:lnTo>
                <a:lnTo>
                  <a:pt x="73" y="469"/>
                </a:lnTo>
                <a:lnTo>
                  <a:pt x="72" y="470"/>
                </a:lnTo>
                <a:lnTo>
                  <a:pt x="72" y="471"/>
                </a:lnTo>
                <a:lnTo>
                  <a:pt x="71" y="472"/>
                </a:lnTo>
                <a:lnTo>
                  <a:pt x="71" y="474"/>
                </a:lnTo>
                <a:lnTo>
                  <a:pt x="71" y="475"/>
                </a:lnTo>
                <a:lnTo>
                  <a:pt x="70" y="476"/>
                </a:lnTo>
                <a:lnTo>
                  <a:pt x="70" y="476"/>
                </a:lnTo>
                <a:lnTo>
                  <a:pt x="69" y="476"/>
                </a:lnTo>
                <a:lnTo>
                  <a:pt x="69" y="476"/>
                </a:lnTo>
                <a:lnTo>
                  <a:pt x="68" y="477"/>
                </a:lnTo>
                <a:lnTo>
                  <a:pt x="67" y="477"/>
                </a:lnTo>
                <a:lnTo>
                  <a:pt x="67" y="477"/>
                </a:lnTo>
                <a:lnTo>
                  <a:pt x="66" y="477"/>
                </a:lnTo>
                <a:lnTo>
                  <a:pt x="65" y="477"/>
                </a:lnTo>
                <a:lnTo>
                  <a:pt x="65" y="478"/>
                </a:lnTo>
                <a:lnTo>
                  <a:pt x="65" y="478"/>
                </a:lnTo>
                <a:lnTo>
                  <a:pt x="65" y="478"/>
                </a:lnTo>
                <a:lnTo>
                  <a:pt x="64" y="480"/>
                </a:lnTo>
                <a:lnTo>
                  <a:pt x="64" y="482"/>
                </a:lnTo>
                <a:lnTo>
                  <a:pt x="63" y="482"/>
                </a:lnTo>
                <a:lnTo>
                  <a:pt x="63" y="484"/>
                </a:lnTo>
                <a:lnTo>
                  <a:pt x="63" y="484"/>
                </a:lnTo>
                <a:lnTo>
                  <a:pt x="63" y="484"/>
                </a:lnTo>
                <a:lnTo>
                  <a:pt x="62" y="485"/>
                </a:lnTo>
                <a:lnTo>
                  <a:pt x="61" y="486"/>
                </a:lnTo>
                <a:lnTo>
                  <a:pt x="60" y="487"/>
                </a:lnTo>
                <a:lnTo>
                  <a:pt x="60" y="487"/>
                </a:lnTo>
                <a:lnTo>
                  <a:pt x="60" y="487"/>
                </a:lnTo>
                <a:lnTo>
                  <a:pt x="59" y="487"/>
                </a:lnTo>
                <a:lnTo>
                  <a:pt x="58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6" y="488"/>
                </a:lnTo>
                <a:lnTo>
                  <a:pt x="56" y="489"/>
                </a:lnTo>
                <a:lnTo>
                  <a:pt x="56" y="489"/>
                </a:lnTo>
                <a:lnTo>
                  <a:pt x="56" y="490"/>
                </a:lnTo>
                <a:lnTo>
                  <a:pt x="56" y="490"/>
                </a:lnTo>
                <a:lnTo>
                  <a:pt x="56" y="491"/>
                </a:lnTo>
                <a:lnTo>
                  <a:pt x="56" y="492"/>
                </a:lnTo>
                <a:lnTo>
                  <a:pt x="57" y="492"/>
                </a:lnTo>
                <a:lnTo>
                  <a:pt x="57" y="493"/>
                </a:lnTo>
                <a:lnTo>
                  <a:pt x="57" y="493"/>
                </a:lnTo>
                <a:lnTo>
                  <a:pt x="57" y="494"/>
                </a:lnTo>
                <a:lnTo>
                  <a:pt x="57" y="494"/>
                </a:lnTo>
                <a:lnTo>
                  <a:pt x="57" y="495"/>
                </a:lnTo>
                <a:lnTo>
                  <a:pt x="57" y="495"/>
                </a:lnTo>
                <a:lnTo>
                  <a:pt x="57" y="496"/>
                </a:lnTo>
                <a:lnTo>
                  <a:pt x="57" y="496"/>
                </a:lnTo>
                <a:lnTo>
                  <a:pt x="58" y="496"/>
                </a:lnTo>
                <a:lnTo>
                  <a:pt x="57" y="497"/>
                </a:lnTo>
                <a:lnTo>
                  <a:pt x="57" y="498"/>
                </a:lnTo>
                <a:lnTo>
                  <a:pt x="57" y="499"/>
                </a:lnTo>
                <a:lnTo>
                  <a:pt x="57" y="499"/>
                </a:lnTo>
                <a:lnTo>
                  <a:pt x="57" y="500"/>
                </a:lnTo>
                <a:lnTo>
                  <a:pt x="56" y="501"/>
                </a:lnTo>
                <a:lnTo>
                  <a:pt x="56" y="501"/>
                </a:lnTo>
                <a:lnTo>
                  <a:pt x="55" y="503"/>
                </a:lnTo>
                <a:lnTo>
                  <a:pt x="54" y="503"/>
                </a:lnTo>
                <a:lnTo>
                  <a:pt x="54" y="504"/>
                </a:lnTo>
                <a:lnTo>
                  <a:pt x="53" y="505"/>
                </a:lnTo>
                <a:lnTo>
                  <a:pt x="53" y="506"/>
                </a:lnTo>
                <a:lnTo>
                  <a:pt x="53" y="506"/>
                </a:lnTo>
                <a:lnTo>
                  <a:pt x="52" y="507"/>
                </a:lnTo>
                <a:lnTo>
                  <a:pt x="51" y="507"/>
                </a:lnTo>
                <a:lnTo>
                  <a:pt x="50" y="507"/>
                </a:lnTo>
                <a:lnTo>
                  <a:pt x="49" y="508"/>
                </a:lnTo>
                <a:lnTo>
                  <a:pt x="49" y="509"/>
                </a:lnTo>
                <a:lnTo>
                  <a:pt x="48" y="509"/>
                </a:lnTo>
                <a:lnTo>
                  <a:pt x="48" y="510"/>
                </a:lnTo>
                <a:lnTo>
                  <a:pt x="48" y="510"/>
                </a:lnTo>
                <a:lnTo>
                  <a:pt x="47" y="510"/>
                </a:lnTo>
                <a:lnTo>
                  <a:pt x="46" y="509"/>
                </a:lnTo>
                <a:lnTo>
                  <a:pt x="46" y="509"/>
                </a:lnTo>
                <a:lnTo>
                  <a:pt x="45" y="509"/>
                </a:lnTo>
                <a:lnTo>
                  <a:pt x="45" y="509"/>
                </a:lnTo>
                <a:lnTo>
                  <a:pt x="44" y="509"/>
                </a:lnTo>
                <a:lnTo>
                  <a:pt x="43" y="509"/>
                </a:lnTo>
                <a:lnTo>
                  <a:pt x="43" y="509"/>
                </a:lnTo>
                <a:lnTo>
                  <a:pt x="42" y="509"/>
                </a:lnTo>
                <a:lnTo>
                  <a:pt x="41" y="509"/>
                </a:lnTo>
                <a:lnTo>
                  <a:pt x="40" y="509"/>
                </a:lnTo>
                <a:lnTo>
                  <a:pt x="39" y="509"/>
                </a:lnTo>
                <a:lnTo>
                  <a:pt x="38" y="510"/>
                </a:lnTo>
                <a:lnTo>
                  <a:pt x="38" y="511"/>
                </a:lnTo>
                <a:lnTo>
                  <a:pt x="39" y="511"/>
                </a:lnTo>
                <a:lnTo>
                  <a:pt x="39" y="512"/>
                </a:lnTo>
                <a:lnTo>
                  <a:pt x="39" y="512"/>
                </a:lnTo>
                <a:lnTo>
                  <a:pt x="39" y="513"/>
                </a:lnTo>
                <a:lnTo>
                  <a:pt x="38" y="514"/>
                </a:lnTo>
                <a:lnTo>
                  <a:pt x="38" y="514"/>
                </a:lnTo>
                <a:lnTo>
                  <a:pt x="37" y="514"/>
                </a:lnTo>
                <a:lnTo>
                  <a:pt x="36" y="514"/>
                </a:lnTo>
                <a:lnTo>
                  <a:pt x="35" y="514"/>
                </a:lnTo>
                <a:lnTo>
                  <a:pt x="35" y="514"/>
                </a:lnTo>
                <a:lnTo>
                  <a:pt x="34" y="514"/>
                </a:lnTo>
                <a:lnTo>
                  <a:pt x="33" y="515"/>
                </a:lnTo>
                <a:lnTo>
                  <a:pt x="32" y="515"/>
                </a:lnTo>
                <a:lnTo>
                  <a:pt x="32" y="515"/>
                </a:lnTo>
                <a:lnTo>
                  <a:pt x="32" y="515"/>
                </a:lnTo>
                <a:lnTo>
                  <a:pt x="32" y="516"/>
                </a:lnTo>
                <a:lnTo>
                  <a:pt x="32" y="517"/>
                </a:lnTo>
                <a:lnTo>
                  <a:pt x="32" y="517"/>
                </a:lnTo>
                <a:lnTo>
                  <a:pt x="32" y="519"/>
                </a:lnTo>
                <a:lnTo>
                  <a:pt x="31" y="520"/>
                </a:lnTo>
                <a:lnTo>
                  <a:pt x="31" y="521"/>
                </a:lnTo>
                <a:lnTo>
                  <a:pt x="30" y="521"/>
                </a:lnTo>
                <a:lnTo>
                  <a:pt x="30" y="521"/>
                </a:lnTo>
                <a:lnTo>
                  <a:pt x="29" y="522"/>
                </a:lnTo>
                <a:lnTo>
                  <a:pt x="29" y="522"/>
                </a:lnTo>
                <a:lnTo>
                  <a:pt x="28" y="522"/>
                </a:lnTo>
                <a:lnTo>
                  <a:pt x="28" y="522"/>
                </a:lnTo>
                <a:lnTo>
                  <a:pt x="27" y="523"/>
                </a:lnTo>
                <a:lnTo>
                  <a:pt x="27" y="523"/>
                </a:lnTo>
                <a:lnTo>
                  <a:pt x="26" y="523"/>
                </a:lnTo>
                <a:lnTo>
                  <a:pt x="26" y="524"/>
                </a:lnTo>
                <a:lnTo>
                  <a:pt x="25" y="525"/>
                </a:lnTo>
                <a:lnTo>
                  <a:pt x="24" y="525"/>
                </a:lnTo>
                <a:lnTo>
                  <a:pt x="24" y="525"/>
                </a:lnTo>
                <a:lnTo>
                  <a:pt x="23" y="525"/>
                </a:lnTo>
                <a:lnTo>
                  <a:pt x="23" y="526"/>
                </a:lnTo>
                <a:lnTo>
                  <a:pt x="23" y="527"/>
                </a:lnTo>
                <a:lnTo>
                  <a:pt x="23" y="527"/>
                </a:lnTo>
                <a:lnTo>
                  <a:pt x="22" y="529"/>
                </a:lnTo>
                <a:lnTo>
                  <a:pt x="22" y="530"/>
                </a:lnTo>
                <a:lnTo>
                  <a:pt x="22" y="530"/>
                </a:lnTo>
                <a:lnTo>
                  <a:pt x="22" y="531"/>
                </a:lnTo>
                <a:lnTo>
                  <a:pt x="22" y="531"/>
                </a:lnTo>
                <a:lnTo>
                  <a:pt x="22" y="532"/>
                </a:lnTo>
                <a:lnTo>
                  <a:pt x="21" y="533"/>
                </a:lnTo>
                <a:lnTo>
                  <a:pt x="21" y="533"/>
                </a:lnTo>
                <a:lnTo>
                  <a:pt x="21" y="533"/>
                </a:lnTo>
                <a:lnTo>
                  <a:pt x="20" y="535"/>
                </a:lnTo>
                <a:lnTo>
                  <a:pt x="20" y="535"/>
                </a:lnTo>
                <a:lnTo>
                  <a:pt x="20" y="536"/>
                </a:lnTo>
                <a:lnTo>
                  <a:pt x="19" y="537"/>
                </a:lnTo>
                <a:lnTo>
                  <a:pt x="19" y="537"/>
                </a:lnTo>
                <a:lnTo>
                  <a:pt x="18" y="537"/>
                </a:lnTo>
                <a:lnTo>
                  <a:pt x="18" y="538"/>
                </a:lnTo>
                <a:lnTo>
                  <a:pt x="18" y="538"/>
                </a:lnTo>
                <a:lnTo>
                  <a:pt x="18" y="539"/>
                </a:lnTo>
                <a:lnTo>
                  <a:pt x="18" y="539"/>
                </a:lnTo>
                <a:lnTo>
                  <a:pt x="18" y="540"/>
                </a:lnTo>
                <a:lnTo>
                  <a:pt x="19" y="540"/>
                </a:lnTo>
                <a:lnTo>
                  <a:pt x="20" y="541"/>
                </a:lnTo>
                <a:lnTo>
                  <a:pt x="22" y="543"/>
                </a:lnTo>
                <a:lnTo>
                  <a:pt x="23" y="544"/>
                </a:lnTo>
                <a:lnTo>
                  <a:pt x="23" y="545"/>
                </a:lnTo>
                <a:lnTo>
                  <a:pt x="23" y="545"/>
                </a:lnTo>
                <a:lnTo>
                  <a:pt x="23" y="545"/>
                </a:lnTo>
                <a:lnTo>
                  <a:pt x="23" y="546"/>
                </a:lnTo>
                <a:lnTo>
                  <a:pt x="23" y="546"/>
                </a:lnTo>
                <a:lnTo>
                  <a:pt x="22" y="547"/>
                </a:lnTo>
                <a:lnTo>
                  <a:pt x="22" y="547"/>
                </a:lnTo>
                <a:lnTo>
                  <a:pt x="22" y="547"/>
                </a:lnTo>
                <a:lnTo>
                  <a:pt x="21" y="547"/>
                </a:lnTo>
                <a:lnTo>
                  <a:pt x="20" y="547"/>
                </a:lnTo>
                <a:lnTo>
                  <a:pt x="18" y="546"/>
                </a:lnTo>
                <a:lnTo>
                  <a:pt x="16" y="545"/>
                </a:lnTo>
                <a:lnTo>
                  <a:pt x="14" y="545"/>
                </a:lnTo>
                <a:lnTo>
                  <a:pt x="14" y="545"/>
                </a:lnTo>
                <a:lnTo>
                  <a:pt x="13" y="545"/>
                </a:lnTo>
                <a:lnTo>
                  <a:pt x="13" y="544"/>
                </a:lnTo>
                <a:lnTo>
                  <a:pt x="12" y="544"/>
                </a:lnTo>
                <a:lnTo>
                  <a:pt x="12" y="544"/>
                </a:lnTo>
                <a:lnTo>
                  <a:pt x="10" y="544"/>
                </a:lnTo>
                <a:lnTo>
                  <a:pt x="10" y="545"/>
                </a:lnTo>
                <a:lnTo>
                  <a:pt x="9" y="545"/>
                </a:lnTo>
                <a:lnTo>
                  <a:pt x="9" y="546"/>
                </a:lnTo>
                <a:lnTo>
                  <a:pt x="9" y="547"/>
                </a:lnTo>
                <a:lnTo>
                  <a:pt x="9" y="548"/>
                </a:lnTo>
                <a:lnTo>
                  <a:pt x="10" y="548"/>
                </a:lnTo>
                <a:lnTo>
                  <a:pt x="10" y="549"/>
                </a:lnTo>
                <a:lnTo>
                  <a:pt x="11" y="550"/>
                </a:lnTo>
                <a:lnTo>
                  <a:pt x="12" y="551"/>
                </a:lnTo>
                <a:lnTo>
                  <a:pt x="12" y="551"/>
                </a:lnTo>
                <a:lnTo>
                  <a:pt x="13" y="552"/>
                </a:lnTo>
                <a:lnTo>
                  <a:pt x="13" y="553"/>
                </a:lnTo>
                <a:lnTo>
                  <a:pt x="13" y="553"/>
                </a:lnTo>
                <a:lnTo>
                  <a:pt x="13" y="555"/>
                </a:lnTo>
                <a:lnTo>
                  <a:pt x="13" y="555"/>
                </a:lnTo>
                <a:lnTo>
                  <a:pt x="13" y="555"/>
                </a:lnTo>
                <a:lnTo>
                  <a:pt x="13" y="556"/>
                </a:lnTo>
                <a:lnTo>
                  <a:pt x="13" y="556"/>
                </a:lnTo>
                <a:lnTo>
                  <a:pt x="13" y="557"/>
                </a:lnTo>
                <a:lnTo>
                  <a:pt x="12" y="557"/>
                </a:lnTo>
                <a:lnTo>
                  <a:pt x="12" y="557"/>
                </a:lnTo>
                <a:lnTo>
                  <a:pt x="11" y="557"/>
                </a:lnTo>
                <a:lnTo>
                  <a:pt x="11" y="557"/>
                </a:lnTo>
                <a:lnTo>
                  <a:pt x="10" y="557"/>
                </a:lnTo>
                <a:lnTo>
                  <a:pt x="10" y="556"/>
                </a:lnTo>
                <a:lnTo>
                  <a:pt x="10" y="556"/>
                </a:lnTo>
                <a:lnTo>
                  <a:pt x="9" y="556"/>
                </a:lnTo>
                <a:lnTo>
                  <a:pt x="9" y="556"/>
                </a:lnTo>
                <a:lnTo>
                  <a:pt x="8" y="556"/>
                </a:lnTo>
                <a:lnTo>
                  <a:pt x="8" y="556"/>
                </a:lnTo>
                <a:lnTo>
                  <a:pt x="7" y="556"/>
                </a:lnTo>
                <a:lnTo>
                  <a:pt x="7" y="556"/>
                </a:lnTo>
                <a:lnTo>
                  <a:pt x="6" y="556"/>
                </a:lnTo>
                <a:lnTo>
                  <a:pt x="6" y="557"/>
                </a:lnTo>
                <a:lnTo>
                  <a:pt x="6" y="558"/>
                </a:lnTo>
                <a:lnTo>
                  <a:pt x="6" y="559"/>
                </a:lnTo>
                <a:lnTo>
                  <a:pt x="5" y="560"/>
                </a:lnTo>
                <a:lnTo>
                  <a:pt x="5" y="560"/>
                </a:lnTo>
                <a:lnTo>
                  <a:pt x="5" y="560"/>
                </a:lnTo>
                <a:lnTo>
                  <a:pt x="4" y="560"/>
                </a:lnTo>
                <a:lnTo>
                  <a:pt x="4" y="561"/>
                </a:lnTo>
                <a:lnTo>
                  <a:pt x="4" y="561"/>
                </a:lnTo>
                <a:lnTo>
                  <a:pt x="4" y="562"/>
                </a:lnTo>
                <a:lnTo>
                  <a:pt x="3" y="562"/>
                </a:lnTo>
                <a:lnTo>
                  <a:pt x="3" y="563"/>
                </a:lnTo>
                <a:lnTo>
                  <a:pt x="3" y="564"/>
                </a:lnTo>
                <a:lnTo>
                  <a:pt x="3" y="564"/>
                </a:lnTo>
                <a:lnTo>
                  <a:pt x="3" y="565"/>
                </a:lnTo>
                <a:lnTo>
                  <a:pt x="2" y="566"/>
                </a:lnTo>
                <a:lnTo>
                  <a:pt x="2" y="567"/>
                </a:lnTo>
                <a:lnTo>
                  <a:pt x="1" y="567"/>
                </a:lnTo>
                <a:lnTo>
                  <a:pt x="1" y="569"/>
                </a:lnTo>
                <a:lnTo>
                  <a:pt x="1" y="570"/>
                </a:lnTo>
                <a:lnTo>
                  <a:pt x="1" y="570"/>
                </a:lnTo>
                <a:lnTo>
                  <a:pt x="1" y="571"/>
                </a:lnTo>
                <a:lnTo>
                  <a:pt x="1" y="571"/>
                </a:lnTo>
                <a:lnTo>
                  <a:pt x="0" y="571"/>
                </a:lnTo>
                <a:lnTo>
                  <a:pt x="0" y="572"/>
                </a:lnTo>
                <a:lnTo>
                  <a:pt x="1" y="572"/>
                </a:lnTo>
                <a:lnTo>
                  <a:pt x="1" y="572"/>
                </a:lnTo>
                <a:lnTo>
                  <a:pt x="2" y="573"/>
                </a:lnTo>
                <a:lnTo>
                  <a:pt x="2" y="573"/>
                </a:lnTo>
                <a:lnTo>
                  <a:pt x="3" y="574"/>
                </a:lnTo>
                <a:lnTo>
                  <a:pt x="3" y="574"/>
                </a:lnTo>
                <a:lnTo>
                  <a:pt x="2" y="574"/>
                </a:lnTo>
                <a:lnTo>
                  <a:pt x="2" y="575"/>
                </a:lnTo>
                <a:lnTo>
                  <a:pt x="2" y="575"/>
                </a:lnTo>
                <a:lnTo>
                  <a:pt x="1" y="576"/>
                </a:lnTo>
                <a:lnTo>
                  <a:pt x="1" y="576"/>
                </a:lnTo>
                <a:lnTo>
                  <a:pt x="1" y="577"/>
                </a:lnTo>
                <a:lnTo>
                  <a:pt x="2" y="577"/>
                </a:lnTo>
                <a:lnTo>
                  <a:pt x="3" y="578"/>
                </a:lnTo>
                <a:lnTo>
                  <a:pt x="3" y="579"/>
                </a:lnTo>
                <a:lnTo>
                  <a:pt x="3" y="579"/>
                </a:lnTo>
                <a:lnTo>
                  <a:pt x="3" y="580"/>
                </a:lnTo>
                <a:lnTo>
                  <a:pt x="3" y="582"/>
                </a:lnTo>
                <a:lnTo>
                  <a:pt x="3" y="582"/>
                </a:lnTo>
                <a:lnTo>
                  <a:pt x="3" y="583"/>
                </a:lnTo>
                <a:lnTo>
                  <a:pt x="3" y="584"/>
                </a:lnTo>
                <a:lnTo>
                  <a:pt x="3" y="584"/>
                </a:lnTo>
                <a:lnTo>
                  <a:pt x="3" y="585"/>
                </a:lnTo>
                <a:lnTo>
                  <a:pt x="3" y="585"/>
                </a:lnTo>
                <a:lnTo>
                  <a:pt x="3" y="587"/>
                </a:lnTo>
                <a:lnTo>
                  <a:pt x="4" y="587"/>
                </a:lnTo>
                <a:lnTo>
                  <a:pt x="4" y="589"/>
                </a:lnTo>
                <a:lnTo>
                  <a:pt x="4" y="589"/>
                </a:lnTo>
                <a:lnTo>
                  <a:pt x="5" y="589"/>
                </a:lnTo>
                <a:lnTo>
                  <a:pt x="5" y="590"/>
                </a:lnTo>
                <a:lnTo>
                  <a:pt x="5" y="591"/>
                </a:lnTo>
                <a:lnTo>
                  <a:pt x="4" y="592"/>
                </a:lnTo>
                <a:lnTo>
                  <a:pt x="4" y="593"/>
                </a:lnTo>
                <a:lnTo>
                  <a:pt x="3" y="593"/>
                </a:lnTo>
                <a:lnTo>
                  <a:pt x="3" y="594"/>
                </a:lnTo>
                <a:lnTo>
                  <a:pt x="3" y="594"/>
                </a:lnTo>
                <a:lnTo>
                  <a:pt x="3" y="595"/>
                </a:lnTo>
                <a:lnTo>
                  <a:pt x="3" y="595"/>
                </a:lnTo>
                <a:lnTo>
                  <a:pt x="3" y="596"/>
                </a:lnTo>
                <a:lnTo>
                  <a:pt x="3" y="597"/>
                </a:lnTo>
                <a:lnTo>
                  <a:pt x="4" y="598"/>
                </a:lnTo>
                <a:lnTo>
                  <a:pt x="4" y="598"/>
                </a:lnTo>
                <a:lnTo>
                  <a:pt x="4" y="599"/>
                </a:lnTo>
                <a:lnTo>
                  <a:pt x="4" y="599"/>
                </a:lnTo>
                <a:lnTo>
                  <a:pt x="4" y="601"/>
                </a:lnTo>
                <a:lnTo>
                  <a:pt x="4" y="602"/>
                </a:lnTo>
                <a:lnTo>
                  <a:pt x="4" y="603"/>
                </a:lnTo>
                <a:lnTo>
                  <a:pt x="3" y="604"/>
                </a:lnTo>
                <a:lnTo>
                  <a:pt x="3" y="604"/>
                </a:lnTo>
                <a:lnTo>
                  <a:pt x="3" y="605"/>
                </a:lnTo>
                <a:lnTo>
                  <a:pt x="3" y="605"/>
                </a:lnTo>
                <a:lnTo>
                  <a:pt x="3" y="605"/>
                </a:lnTo>
                <a:lnTo>
                  <a:pt x="4" y="606"/>
                </a:lnTo>
                <a:lnTo>
                  <a:pt x="4" y="607"/>
                </a:lnTo>
                <a:lnTo>
                  <a:pt x="5" y="608"/>
                </a:lnTo>
                <a:lnTo>
                  <a:pt x="5" y="607"/>
                </a:lnTo>
                <a:lnTo>
                  <a:pt x="6" y="606"/>
                </a:lnTo>
                <a:lnTo>
                  <a:pt x="7" y="605"/>
                </a:lnTo>
                <a:lnTo>
                  <a:pt x="7" y="605"/>
                </a:lnTo>
                <a:lnTo>
                  <a:pt x="8" y="604"/>
                </a:lnTo>
                <a:lnTo>
                  <a:pt x="8" y="603"/>
                </a:lnTo>
                <a:lnTo>
                  <a:pt x="9" y="603"/>
                </a:lnTo>
                <a:lnTo>
                  <a:pt x="9" y="603"/>
                </a:lnTo>
                <a:lnTo>
                  <a:pt x="10" y="603"/>
                </a:lnTo>
                <a:lnTo>
                  <a:pt x="10" y="603"/>
                </a:lnTo>
                <a:lnTo>
                  <a:pt x="11" y="603"/>
                </a:lnTo>
                <a:lnTo>
                  <a:pt x="11" y="602"/>
                </a:lnTo>
                <a:lnTo>
                  <a:pt x="11" y="602"/>
                </a:lnTo>
                <a:lnTo>
                  <a:pt x="11" y="602"/>
                </a:lnTo>
                <a:lnTo>
                  <a:pt x="12" y="601"/>
                </a:lnTo>
                <a:lnTo>
                  <a:pt x="12" y="601"/>
                </a:lnTo>
                <a:lnTo>
                  <a:pt x="13" y="601"/>
                </a:lnTo>
                <a:lnTo>
                  <a:pt x="13" y="600"/>
                </a:lnTo>
                <a:lnTo>
                  <a:pt x="14" y="599"/>
                </a:lnTo>
                <a:lnTo>
                  <a:pt x="14" y="599"/>
                </a:lnTo>
                <a:lnTo>
                  <a:pt x="14" y="598"/>
                </a:lnTo>
                <a:lnTo>
                  <a:pt x="15" y="598"/>
                </a:lnTo>
                <a:lnTo>
                  <a:pt x="15" y="598"/>
                </a:lnTo>
                <a:lnTo>
                  <a:pt x="16" y="598"/>
                </a:lnTo>
                <a:lnTo>
                  <a:pt x="16" y="598"/>
                </a:lnTo>
                <a:lnTo>
                  <a:pt x="17" y="598"/>
                </a:lnTo>
                <a:lnTo>
                  <a:pt x="17" y="598"/>
                </a:lnTo>
                <a:lnTo>
                  <a:pt x="17" y="598"/>
                </a:lnTo>
                <a:lnTo>
                  <a:pt x="18" y="598"/>
                </a:lnTo>
                <a:lnTo>
                  <a:pt x="18" y="598"/>
                </a:lnTo>
                <a:lnTo>
                  <a:pt x="19" y="598"/>
                </a:lnTo>
                <a:lnTo>
                  <a:pt x="19" y="597"/>
                </a:lnTo>
                <a:lnTo>
                  <a:pt x="20" y="596"/>
                </a:lnTo>
                <a:lnTo>
                  <a:pt x="21" y="596"/>
                </a:lnTo>
                <a:lnTo>
                  <a:pt x="21" y="595"/>
                </a:lnTo>
                <a:lnTo>
                  <a:pt x="22" y="595"/>
                </a:lnTo>
                <a:lnTo>
                  <a:pt x="23" y="595"/>
                </a:lnTo>
                <a:lnTo>
                  <a:pt x="24" y="595"/>
                </a:lnTo>
                <a:lnTo>
                  <a:pt x="25" y="594"/>
                </a:lnTo>
                <a:lnTo>
                  <a:pt x="26" y="594"/>
                </a:lnTo>
                <a:lnTo>
                  <a:pt x="27" y="593"/>
                </a:lnTo>
                <a:lnTo>
                  <a:pt x="27" y="593"/>
                </a:lnTo>
                <a:lnTo>
                  <a:pt x="33" y="592"/>
                </a:lnTo>
                <a:lnTo>
                  <a:pt x="33" y="592"/>
                </a:lnTo>
                <a:lnTo>
                  <a:pt x="33" y="592"/>
                </a:lnTo>
                <a:lnTo>
                  <a:pt x="34" y="591"/>
                </a:lnTo>
                <a:lnTo>
                  <a:pt x="35" y="591"/>
                </a:lnTo>
                <a:lnTo>
                  <a:pt x="35" y="591"/>
                </a:lnTo>
                <a:lnTo>
                  <a:pt x="37" y="591"/>
                </a:lnTo>
                <a:lnTo>
                  <a:pt x="38" y="590"/>
                </a:lnTo>
                <a:lnTo>
                  <a:pt x="39" y="590"/>
                </a:lnTo>
                <a:lnTo>
                  <a:pt x="40" y="590"/>
                </a:lnTo>
                <a:lnTo>
                  <a:pt x="40" y="590"/>
                </a:lnTo>
                <a:lnTo>
                  <a:pt x="41" y="590"/>
                </a:lnTo>
                <a:lnTo>
                  <a:pt x="41" y="589"/>
                </a:lnTo>
                <a:lnTo>
                  <a:pt x="42" y="588"/>
                </a:lnTo>
                <a:lnTo>
                  <a:pt x="43" y="587"/>
                </a:lnTo>
                <a:lnTo>
                  <a:pt x="43" y="586"/>
                </a:lnTo>
                <a:lnTo>
                  <a:pt x="43" y="585"/>
                </a:lnTo>
                <a:lnTo>
                  <a:pt x="44" y="585"/>
                </a:lnTo>
                <a:lnTo>
                  <a:pt x="44" y="585"/>
                </a:lnTo>
                <a:lnTo>
                  <a:pt x="45" y="585"/>
                </a:lnTo>
                <a:lnTo>
                  <a:pt x="45" y="585"/>
                </a:lnTo>
                <a:lnTo>
                  <a:pt x="46" y="585"/>
                </a:lnTo>
                <a:lnTo>
                  <a:pt x="46" y="584"/>
                </a:lnTo>
                <a:lnTo>
                  <a:pt x="46" y="584"/>
                </a:lnTo>
                <a:lnTo>
                  <a:pt x="47" y="583"/>
                </a:lnTo>
                <a:lnTo>
                  <a:pt x="47" y="583"/>
                </a:lnTo>
                <a:lnTo>
                  <a:pt x="48" y="581"/>
                </a:lnTo>
                <a:lnTo>
                  <a:pt x="49" y="580"/>
                </a:lnTo>
                <a:lnTo>
                  <a:pt x="49" y="580"/>
                </a:lnTo>
                <a:lnTo>
                  <a:pt x="49" y="580"/>
                </a:lnTo>
                <a:lnTo>
                  <a:pt x="50" y="580"/>
                </a:lnTo>
                <a:lnTo>
                  <a:pt x="50" y="580"/>
                </a:lnTo>
                <a:lnTo>
                  <a:pt x="51" y="580"/>
                </a:lnTo>
                <a:lnTo>
                  <a:pt x="52" y="580"/>
                </a:lnTo>
                <a:lnTo>
                  <a:pt x="53" y="579"/>
                </a:lnTo>
                <a:lnTo>
                  <a:pt x="53" y="579"/>
                </a:lnTo>
                <a:lnTo>
                  <a:pt x="54" y="578"/>
                </a:lnTo>
                <a:lnTo>
                  <a:pt x="55" y="578"/>
                </a:lnTo>
                <a:lnTo>
                  <a:pt x="56" y="578"/>
                </a:lnTo>
                <a:lnTo>
                  <a:pt x="57" y="578"/>
                </a:lnTo>
                <a:lnTo>
                  <a:pt x="57" y="578"/>
                </a:lnTo>
                <a:lnTo>
                  <a:pt x="58" y="577"/>
                </a:lnTo>
                <a:lnTo>
                  <a:pt x="58" y="577"/>
                </a:lnTo>
                <a:lnTo>
                  <a:pt x="59" y="577"/>
                </a:lnTo>
                <a:lnTo>
                  <a:pt x="60" y="576"/>
                </a:lnTo>
                <a:lnTo>
                  <a:pt x="60" y="576"/>
                </a:lnTo>
                <a:lnTo>
                  <a:pt x="60" y="576"/>
                </a:lnTo>
                <a:lnTo>
                  <a:pt x="61" y="576"/>
                </a:lnTo>
                <a:lnTo>
                  <a:pt x="61" y="577"/>
                </a:lnTo>
                <a:lnTo>
                  <a:pt x="62" y="577"/>
                </a:lnTo>
                <a:lnTo>
                  <a:pt x="62" y="577"/>
                </a:lnTo>
                <a:lnTo>
                  <a:pt x="63" y="578"/>
                </a:lnTo>
                <a:lnTo>
                  <a:pt x="63" y="578"/>
                </a:lnTo>
                <a:lnTo>
                  <a:pt x="63" y="578"/>
                </a:lnTo>
                <a:lnTo>
                  <a:pt x="64" y="578"/>
                </a:lnTo>
                <a:lnTo>
                  <a:pt x="65" y="578"/>
                </a:lnTo>
                <a:lnTo>
                  <a:pt x="66" y="579"/>
                </a:lnTo>
                <a:lnTo>
                  <a:pt x="67" y="580"/>
                </a:lnTo>
                <a:lnTo>
                  <a:pt x="67" y="580"/>
                </a:lnTo>
                <a:lnTo>
                  <a:pt x="68" y="580"/>
                </a:lnTo>
                <a:lnTo>
                  <a:pt x="68" y="581"/>
                </a:lnTo>
                <a:lnTo>
                  <a:pt x="69" y="582"/>
                </a:lnTo>
                <a:lnTo>
                  <a:pt x="69" y="582"/>
                </a:lnTo>
                <a:lnTo>
                  <a:pt x="70" y="583"/>
                </a:lnTo>
                <a:lnTo>
                  <a:pt x="70" y="583"/>
                </a:lnTo>
                <a:lnTo>
                  <a:pt x="71" y="583"/>
                </a:lnTo>
                <a:lnTo>
                  <a:pt x="71" y="584"/>
                </a:lnTo>
                <a:lnTo>
                  <a:pt x="72" y="584"/>
                </a:lnTo>
                <a:lnTo>
                  <a:pt x="72" y="584"/>
                </a:lnTo>
                <a:lnTo>
                  <a:pt x="88" y="585"/>
                </a:lnTo>
                <a:lnTo>
                  <a:pt x="89" y="585"/>
                </a:lnTo>
                <a:lnTo>
                  <a:pt x="91" y="586"/>
                </a:lnTo>
                <a:lnTo>
                  <a:pt x="91" y="586"/>
                </a:lnTo>
                <a:lnTo>
                  <a:pt x="92" y="586"/>
                </a:lnTo>
                <a:lnTo>
                  <a:pt x="93" y="586"/>
                </a:lnTo>
                <a:lnTo>
                  <a:pt x="94" y="586"/>
                </a:lnTo>
                <a:lnTo>
                  <a:pt x="94" y="586"/>
                </a:lnTo>
                <a:lnTo>
                  <a:pt x="95" y="586"/>
                </a:lnTo>
                <a:lnTo>
                  <a:pt x="95" y="586"/>
                </a:lnTo>
                <a:lnTo>
                  <a:pt x="97" y="586"/>
                </a:lnTo>
                <a:lnTo>
                  <a:pt x="98" y="586"/>
                </a:lnTo>
                <a:lnTo>
                  <a:pt x="99" y="586"/>
                </a:lnTo>
                <a:lnTo>
                  <a:pt x="99" y="586"/>
                </a:lnTo>
                <a:lnTo>
                  <a:pt x="100" y="586"/>
                </a:lnTo>
                <a:lnTo>
                  <a:pt x="101" y="587"/>
                </a:lnTo>
                <a:lnTo>
                  <a:pt x="102" y="588"/>
                </a:lnTo>
                <a:lnTo>
                  <a:pt x="103" y="589"/>
                </a:lnTo>
                <a:lnTo>
                  <a:pt x="103" y="589"/>
                </a:lnTo>
                <a:lnTo>
                  <a:pt x="104" y="590"/>
                </a:lnTo>
                <a:lnTo>
                  <a:pt x="104" y="591"/>
                </a:lnTo>
                <a:lnTo>
                  <a:pt x="105" y="591"/>
                </a:lnTo>
                <a:lnTo>
                  <a:pt x="105" y="591"/>
                </a:lnTo>
                <a:lnTo>
                  <a:pt x="107" y="592"/>
                </a:lnTo>
                <a:lnTo>
                  <a:pt x="107" y="592"/>
                </a:lnTo>
                <a:lnTo>
                  <a:pt x="109" y="592"/>
                </a:lnTo>
                <a:lnTo>
                  <a:pt x="110" y="591"/>
                </a:lnTo>
                <a:lnTo>
                  <a:pt x="111" y="591"/>
                </a:lnTo>
                <a:lnTo>
                  <a:pt x="112" y="591"/>
                </a:lnTo>
                <a:lnTo>
                  <a:pt x="112" y="591"/>
                </a:lnTo>
                <a:lnTo>
                  <a:pt x="113" y="591"/>
                </a:lnTo>
                <a:lnTo>
                  <a:pt x="114" y="591"/>
                </a:lnTo>
                <a:lnTo>
                  <a:pt x="114" y="591"/>
                </a:lnTo>
                <a:lnTo>
                  <a:pt x="115" y="592"/>
                </a:lnTo>
                <a:lnTo>
                  <a:pt x="116" y="592"/>
                </a:lnTo>
                <a:lnTo>
                  <a:pt x="117" y="592"/>
                </a:lnTo>
                <a:lnTo>
                  <a:pt x="117" y="592"/>
                </a:lnTo>
                <a:lnTo>
                  <a:pt x="117" y="593"/>
                </a:lnTo>
                <a:lnTo>
                  <a:pt x="119" y="593"/>
                </a:lnTo>
                <a:lnTo>
                  <a:pt x="120" y="594"/>
                </a:lnTo>
                <a:lnTo>
                  <a:pt x="121" y="594"/>
                </a:lnTo>
                <a:lnTo>
                  <a:pt x="121" y="594"/>
                </a:lnTo>
                <a:lnTo>
                  <a:pt x="123" y="594"/>
                </a:lnTo>
                <a:lnTo>
                  <a:pt x="123" y="594"/>
                </a:lnTo>
                <a:lnTo>
                  <a:pt x="124" y="594"/>
                </a:lnTo>
                <a:lnTo>
                  <a:pt x="124" y="594"/>
                </a:lnTo>
                <a:lnTo>
                  <a:pt x="125" y="593"/>
                </a:lnTo>
                <a:lnTo>
                  <a:pt x="126" y="593"/>
                </a:lnTo>
                <a:lnTo>
                  <a:pt x="126" y="593"/>
                </a:lnTo>
                <a:lnTo>
                  <a:pt x="127" y="592"/>
                </a:lnTo>
                <a:lnTo>
                  <a:pt x="128" y="592"/>
                </a:lnTo>
                <a:lnTo>
                  <a:pt x="129" y="592"/>
                </a:lnTo>
                <a:lnTo>
                  <a:pt x="130" y="592"/>
                </a:lnTo>
                <a:lnTo>
                  <a:pt x="130" y="592"/>
                </a:lnTo>
                <a:lnTo>
                  <a:pt x="131" y="592"/>
                </a:lnTo>
                <a:lnTo>
                  <a:pt x="132" y="592"/>
                </a:lnTo>
                <a:lnTo>
                  <a:pt x="135" y="592"/>
                </a:lnTo>
                <a:lnTo>
                  <a:pt x="137" y="592"/>
                </a:lnTo>
                <a:lnTo>
                  <a:pt x="139" y="592"/>
                </a:lnTo>
                <a:lnTo>
                  <a:pt x="141" y="592"/>
                </a:lnTo>
                <a:lnTo>
                  <a:pt x="142" y="592"/>
                </a:lnTo>
                <a:lnTo>
                  <a:pt x="142" y="592"/>
                </a:lnTo>
                <a:lnTo>
                  <a:pt x="143" y="592"/>
                </a:lnTo>
                <a:lnTo>
                  <a:pt x="144" y="592"/>
                </a:lnTo>
                <a:lnTo>
                  <a:pt x="145" y="592"/>
                </a:lnTo>
                <a:lnTo>
                  <a:pt x="146" y="592"/>
                </a:lnTo>
                <a:lnTo>
                  <a:pt x="147" y="592"/>
                </a:lnTo>
                <a:lnTo>
                  <a:pt x="147" y="592"/>
                </a:lnTo>
                <a:lnTo>
                  <a:pt x="148" y="592"/>
                </a:lnTo>
                <a:lnTo>
                  <a:pt x="149" y="591"/>
                </a:lnTo>
                <a:lnTo>
                  <a:pt x="149" y="591"/>
                </a:lnTo>
                <a:lnTo>
                  <a:pt x="150" y="591"/>
                </a:lnTo>
                <a:lnTo>
                  <a:pt x="150" y="591"/>
                </a:lnTo>
                <a:lnTo>
                  <a:pt x="151" y="590"/>
                </a:lnTo>
                <a:lnTo>
                  <a:pt x="151" y="590"/>
                </a:lnTo>
                <a:lnTo>
                  <a:pt x="152" y="590"/>
                </a:lnTo>
                <a:lnTo>
                  <a:pt x="153" y="590"/>
                </a:lnTo>
                <a:lnTo>
                  <a:pt x="153" y="590"/>
                </a:lnTo>
                <a:lnTo>
                  <a:pt x="154" y="590"/>
                </a:lnTo>
                <a:lnTo>
                  <a:pt x="154" y="590"/>
                </a:lnTo>
                <a:lnTo>
                  <a:pt x="155" y="590"/>
                </a:lnTo>
                <a:lnTo>
                  <a:pt x="155" y="589"/>
                </a:lnTo>
                <a:lnTo>
                  <a:pt x="157" y="590"/>
                </a:lnTo>
                <a:lnTo>
                  <a:pt x="158" y="590"/>
                </a:lnTo>
                <a:lnTo>
                  <a:pt x="160" y="590"/>
                </a:lnTo>
                <a:lnTo>
                  <a:pt x="160" y="591"/>
                </a:lnTo>
                <a:lnTo>
                  <a:pt x="161" y="591"/>
                </a:lnTo>
                <a:lnTo>
                  <a:pt x="161" y="592"/>
                </a:lnTo>
                <a:lnTo>
                  <a:pt x="162" y="593"/>
                </a:lnTo>
                <a:lnTo>
                  <a:pt x="162" y="594"/>
                </a:lnTo>
                <a:lnTo>
                  <a:pt x="162" y="594"/>
                </a:lnTo>
                <a:lnTo>
                  <a:pt x="163" y="595"/>
                </a:lnTo>
                <a:lnTo>
                  <a:pt x="163" y="595"/>
                </a:lnTo>
                <a:lnTo>
                  <a:pt x="163" y="595"/>
                </a:lnTo>
                <a:lnTo>
                  <a:pt x="164" y="595"/>
                </a:lnTo>
                <a:lnTo>
                  <a:pt x="164" y="596"/>
                </a:lnTo>
                <a:lnTo>
                  <a:pt x="165" y="596"/>
                </a:lnTo>
                <a:lnTo>
                  <a:pt x="165" y="597"/>
                </a:lnTo>
                <a:lnTo>
                  <a:pt x="166" y="597"/>
                </a:lnTo>
                <a:lnTo>
                  <a:pt x="168" y="597"/>
                </a:lnTo>
                <a:lnTo>
                  <a:pt x="171" y="597"/>
                </a:lnTo>
                <a:lnTo>
                  <a:pt x="172" y="597"/>
                </a:lnTo>
                <a:lnTo>
                  <a:pt x="174" y="598"/>
                </a:lnTo>
                <a:lnTo>
                  <a:pt x="174" y="598"/>
                </a:lnTo>
                <a:lnTo>
                  <a:pt x="175" y="598"/>
                </a:lnTo>
                <a:lnTo>
                  <a:pt x="177" y="597"/>
                </a:lnTo>
                <a:lnTo>
                  <a:pt x="178" y="597"/>
                </a:lnTo>
                <a:lnTo>
                  <a:pt x="178" y="597"/>
                </a:lnTo>
                <a:lnTo>
                  <a:pt x="179" y="596"/>
                </a:lnTo>
                <a:lnTo>
                  <a:pt x="180" y="595"/>
                </a:lnTo>
                <a:lnTo>
                  <a:pt x="181" y="595"/>
                </a:lnTo>
                <a:lnTo>
                  <a:pt x="181" y="595"/>
                </a:lnTo>
                <a:lnTo>
                  <a:pt x="182" y="595"/>
                </a:lnTo>
                <a:lnTo>
                  <a:pt x="183" y="595"/>
                </a:lnTo>
                <a:lnTo>
                  <a:pt x="184" y="595"/>
                </a:lnTo>
                <a:lnTo>
                  <a:pt x="184" y="595"/>
                </a:lnTo>
                <a:lnTo>
                  <a:pt x="185" y="595"/>
                </a:lnTo>
                <a:lnTo>
                  <a:pt x="186" y="595"/>
                </a:lnTo>
                <a:lnTo>
                  <a:pt x="186" y="595"/>
                </a:lnTo>
                <a:lnTo>
                  <a:pt x="187" y="596"/>
                </a:lnTo>
                <a:lnTo>
                  <a:pt x="187" y="596"/>
                </a:lnTo>
                <a:lnTo>
                  <a:pt x="187" y="597"/>
                </a:lnTo>
                <a:lnTo>
                  <a:pt x="187" y="597"/>
                </a:lnTo>
                <a:lnTo>
                  <a:pt x="187" y="599"/>
                </a:lnTo>
                <a:lnTo>
                  <a:pt x="187" y="599"/>
                </a:lnTo>
                <a:lnTo>
                  <a:pt x="186" y="600"/>
                </a:lnTo>
                <a:lnTo>
                  <a:pt x="185" y="600"/>
                </a:lnTo>
                <a:lnTo>
                  <a:pt x="185" y="600"/>
                </a:lnTo>
                <a:lnTo>
                  <a:pt x="185" y="600"/>
                </a:lnTo>
                <a:lnTo>
                  <a:pt x="184" y="600"/>
                </a:lnTo>
                <a:lnTo>
                  <a:pt x="184" y="600"/>
                </a:lnTo>
                <a:lnTo>
                  <a:pt x="183" y="600"/>
                </a:lnTo>
                <a:lnTo>
                  <a:pt x="183" y="600"/>
                </a:lnTo>
                <a:lnTo>
                  <a:pt x="182" y="601"/>
                </a:lnTo>
                <a:lnTo>
                  <a:pt x="182" y="601"/>
                </a:lnTo>
                <a:lnTo>
                  <a:pt x="182" y="602"/>
                </a:lnTo>
                <a:lnTo>
                  <a:pt x="182" y="603"/>
                </a:lnTo>
                <a:lnTo>
                  <a:pt x="181" y="605"/>
                </a:lnTo>
                <a:lnTo>
                  <a:pt x="181" y="605"/>
                </a:lnTo>
                <a:lnTo>
                  <a:pt x="181" y="606"/>
                </a:lnTo>
                <a:lnTo>
                  <a:pt x="181" y="607"/>
                </a:lnTo>
                <a:lnTo>
                  <a:pt x="181" y="608"/>
                </a:lnTo>
                <a:lnTo>
                  <a:pt x="181" y="608"/>
                </a:lnTo>
                <a:lnTo>
                  <a:pt x="181" y="609"/>
                </a:lnTo>
                <a:lnTo>
                  <a:pt x="181" y="610"/>
                </a:lnTo>
                <a:lnTo>
                  <a:pt x="181" y="611"/>
                </a:lnTo>
                <a:lnTo>
                  <a:pt x="181" y="611"/>
                </a:lnTo>
                <a:lnTo>
                  <a:pt x="181" y="612"/>
                </a:lnTo>
                <a:lnTo>
                  <a:pt x="182" y="613"/>
                </a:lnTo>
                <a:lnTo>
                  <a:pt x="182" y="614"/>
                </a:lnTo>
                <a:lnTo>
                  <a:pt x="182" y="615"/>
                </a:lnTo>
                <a:lnTo>
                  <a:pt x="182" y="616"/>
                </a:lnTo>
                <a:lnTo>
                  <a:pt x="182" y="617"/>
                </a:lnTo>
                <a:lnTo>
                  <a:pt x="183" y="618"/>
                </a:lnTo>
                <a:lnTo>
                  <a:pt x="184" y="619"/>
                </a:lnTo>
                <a:lnTo>
                  <a:pt x="184" y="619"/>
                </a:lnTo>
                <a:lnTo>
                  <a:pt x="184" y="620"/>
                </a:lnTo>
                <a:lnTo>
                  <a:pt x="185" y="621"/>
                </a:lnTo>
                <a:lnTo>
                  <a:pt x="185" y="623"/>
                </a:lnTo>
                <a:lnTo>
                  <a:pt x="185" y="624"/>
                </a:lnTo>
                <a:lnTo>
                  <a:pt x="185" y="625"/>
                </a:lnTo>
                <a:lnTo>
                  <a:pt x="186" y="625"/>
                </a:lnTo>
                <a:lnTo>
                  <a:pt x="185" y="625"/>
                </a:lnTo>
                <a:lnTo>
                  <a:pt x="185" y="626"/>
                </a:lnTo>
                <a:lnTo>
                  <a:pt x="185" y="626"/>
                </a:lnTo>
                <a:lnTo>
                  <a:pt x="186" y="626"/>
                </a:lnTo>
                <a:lnTo>
                  <a:pt x="186" y="627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8" y="629"/>
                </a:lnTo>
                <a:lnTo>
                  <a:pt x="188" y="629"/>
                </a:lnTo>
                <a:lnTo>
                  <a:pt x="188" y="629"/>
                </a:lnTo>
                <a:lnTo>
                  <a:pt x="188" y="630"/>
                </a:lnTo>
                <a:lnTo>
                  <a:pt x="189" y="631"/>
                </a:lnTo>
                <a:lnTo>
                  <a:pt x="190" y="631"/>
                </a:lnTo>
                <a:lnTo>
                  <a:pt x="190" y="631"/>
                </a:lnTo>
                <a:lnTo>
                  <a:pt x="191" y="631"/>
                </a:lnTo>
                <a:lnTo>
                  <a:pt x="192" y="631"/>
                </a:lnTo>
                <a:lnTo>
                  <a:pt x="192" y="631"/>
                </a:lnTo>
                <a:lnTo>
                  <a:pt x="192" y="631"/>
                </a:lnTo>
                <a:lnTo>
                  <a:pt x="193" y="631"/>
                </a:lnTo>
                <a:lnTo>
                  <a:pt x="193" y="631"/>
                </a:lnTo>
                <a:lnTo>
                  <a:pt x="194" y="631"/>
                </a:lnTo>
                <a:lnTo>
                  <a:pt x="194" y="632"/>
                </a:lnTo>
                <a:lnTo>
                  <a:pt x="194" y="632"/>
                </a:lnTo>
                <a:lnTo>
                  <a:pt x="195" y="632"/>
                </a:lnTo>
                <a:lnTo>
                  <a:pt x="195" y="632"/>
                </a:lnTo>
                <a:lnTo>
                  <a:pt x="195" y="632"/>
                </a:lnTo>
                <a:lnTo>
                  <a:pt x="195" y="631"/>
                </a:lnTo>
                <a:lnTo>
                  <a:pt x="196" y="630"/>
                </a:lnTo>
                <a:lnTo>
                  <a:pt x="196" y="630"/>
                </a:lnTo>
                <a:lnTo>
                  <a:pt x="197" y="630"/>
                </a:lnTo>
                <a:lnTo>
                  <a:pt x="198" y="629"/>
                </a:lnTo>
                <a:lnTo>
                  <a:pt x="199" y="628"/>
                </a:lnTo>
                <a:lnTo>
                  <a:pt x="199" y="628"/>
                </a:lnTo>
                <a:lnTo>
                  <a:pt x="200" y="628"/>
                </a:lnTo>
                <a:lnTo>
                  <a:pt x="200" y="627"/>
                </a:lnTo>
                <a:lnTo>
                  <a:pt x="201" y="626"/>
                </a:lnTo>
                <a:lnTo>
                  <a:pt x="201" y="626"/>
                </a:lnTo>
                <a:lnTo>
                  <a:pt x="201" y="625"/>
                </a:lnTo>
                <a:lnTo>
                  <a:pt x="202" y="625"/>
                </a:lnTo>
                <a:lnTo>
                  <a:pt x="202" y="624"/>
                </a:lnTo>
                <a:lnTo>
                  <a:pt x="203" y="623"/>
                </a:lnTo>
                <a:lnTo>
                  <a:pt x="204" y="621"/>
                </a:lnTo>
                <a:lnTo>
                  <a:pt x="204" y="621"/>
                </a:lnTo>
                <a:lnTo>
                  <a:pt x="204" y="620"/>
                </a:lnTo>
                <a:lnTo>
                  <a:pt x="205" y="619"/>
                </a:lnTo>
                <a:lnTo>
                  <a:pt x="205" y="618"/>
                </a:lnTo>
                <a:lnTo>
                  <a:pt x="205" y="617"/>
                </a:lnTo>
                <a:lnTo>
                  <a:pt x="205" y="617"/>
                </a:lnTo>
                <a:lnTo>
                  <a:pt x="205" y="616"/>
                </a:lnTo>
                <a:lnTo>
                  <a:pt x="206" y="615"/>
                </a:lnTo>
                <a:lnTo>
                  <a:pt x="206" y="615"/>
                </a:lnTo>
                <a:lnTo>
                  <a:pt x="206" y="615"/>
                </a:lnTo>
                <a:lnTo>
                  <a:pt x="207" y="615"/>
                </a:lnTo>
                <a:lnTo>
                  <a:pt x="209" y="615"/>
                </a:lnTo>
                <a:lnTo>
                  <a:pt x="210" y="615"/>
                </a:lnTo>
                <a:lnTo>
                  <a:pt x="211" y="615"/>
                </a:lnTo>
                <a:lnTo>
                  <a:pt x="213" y="616"/>
                </a:lnTo>
                <a:lnTo>
                  <a:pt x="213" y="616"/>
                </a:lnTo>
                <a:lnTo>
                  <a:pt x="214" y="616"/>
                </a:lnTo>
                <a:lnTo>
                  <a:pt x="215" y="617"/>
                </a:lnTo>
                <a:lnTo>
                  <a:pt x="215" y="618"/>
                </a:lnTo>
                <a:lnTo>
                  <a:pt x="216" y="621"/>
                </a:lnTo>
                <a:lnTo>
                  <a:pt x="216" y="623"/>
                </a:lnTo>
                <a:lnTo>
                  <a:pt x="216" y="624"/>
                </a:lnTo>
                <a:lnTo>
                  <a:pt x="216" y="625"/>
                </a:lnTo>
                <a:lnTo>
                  <a:pt x="217" y="625"/>
                </a:lnTo>
                <a:lnTo>
                  <a:pt x="217" y="627"/>
                </a:lnTo>
                <a:lnTo>
                  <a:pt x="217" y="627"/>
                </a:lnTo>
                <a:lnTo>
                  <a:pt x="217" y="628"/>
                </a:lnTo>
                <a:lnTo>
                  <a:pt x="216" y="628"/>
                </a:lnTo>
                <a:lnTo>
                  <a:pt x="216" y="628"/>
                </a:lnTo>
                <a:lnTo>
                  <a:pt x="217" y="628"/>
                </a:lnTo>
                <a:lnTo>
                  <a:pt x="216" y="631"/>
                </a:lnTo>
                <a:lnTo>
                  <a:pt x="217" y="632"/>
                </a:lnTo>
                <a:lnTo>
                  <a:pt x="216" y="633"/>
                </a:lnTo>
                <a:lnTo>
                  <a:pt x="216" y="635"/>
                </a:lnTo>
                <a:lnTo>
                  <a:pt x="216" y="635"/>
                </a:lnTo>
                <a:lnTo>
                  <a:pt x="216" y="636"/>
                </a:lnTo>
                <a:lnTo>
                  <a:pt x="216" y="637"/>
                </a:lnTo>
                <a:lnTo>
                  <a:pt x="216" y="637"/>
                </a:lnTo>
                <a:lnTo>
                  <a:pt x="216" y="638"/>
                </a:lnTo>
                <a:lnTo>
                  <a:pt x="216" y="639"/>
                </a:lnTo>
                <a:lnTo>
                  <a:pt x="216" y="640"/>
                </a:lnTo>
                <a:lnTo>
                  <a:pt x="216" y="640"/>
                </a:lnTo>
                <a:lnTo>
                  <a:pt x="216" y="640"/>
                </a:lnTo>
                <a:lnTo>
                  <a:pt x="217" y="641"/>
                </a:lnTo>
                <a:lnTo>
                  <a:pt x="218" y="642"/>
                </a:lnTo>
                <a:lnTo>
                  <a:pt x="218" y="642"/>
                </a:lnTo>
                <a:lnTo>
                  <a:pt x="219" y="643"/>
                </a:lnTo>
                <a:lnTo>
                  <a:pt x="220" y="643"/>
                </a:lnTo>
                <a:lnTo>
                  <a:pt x="221" y="643"/>
                </a:lnTo>
                <a:lnTo>
                  <a:pt x="222" y="644"/>
                </a:lnTo>
                <a:lnTo>
                  <a:pt x="223" y="645"/>
                </a:lnTo>
                <a:lnTo>
                  <a:pt x="223" y="645"/>
                </a:lnTo>
                <a:lnTo>
                  <a:pt x="224" y="645"/>
                </a:lnTo>
                <a:lnTo>
                  <a:pt x="224" y="645"/>
                </a:lnTo>
                <a:lnTo>
                  <a:pt x="225" y="645"/>
                </a:lnTo>
                <a:lnTo>
                  <a:pt x="225" y="644"/>
                </a:lnTo>
                <a:lnTo>
                  <a:pt x="225" y="644"/>
                </a:lnTo>
                <a:lnTo>
                  <a:pt x="226" y="643"/>
                </a:lnTo>
                <a:lnTo>
                  <a:pt x="227" y="641"/>
                </a:lnTo>
                <a:lnTo>
                  <a:pt x="227" y="641"/>
                </a:lnTo>
                <a:lnTo>
                  <a:pt x="227" y="640"/>
                </a:lnTo>
                <a:lnTo>
                  <a:pt x="226" y="639"/>
                </a:lnTo>
                <a:lnTo>
                  <a:pt x="226" y="638"/>
                </a:lnTo>
                <a:lnTo>
                  <a:pt x="226" y="637"/>
                </a:lnTo>
                <a:lnTo>
                  <a:pt x="225" y="636"/>
                </a:lnTo>
                <a:lnTo>
                  <a:pt x="225" y="635"/>
                </a:lnTo>
                <a:lnTo>
                  <a:pt x="225" y="634"/>
                </a:lnTo>
                <a:lnTo>
                  <a:pt x="226" y="632"/>
                </a:lnTo>
                <a:lnTo>
                  <a:pt x="226" y="632"/>
                </a:lnTo>
                <a:lnTo>
                  <a:pt x="225" y="631"/>
                </a:lnTo>
                <a:lnTo>
                  <a:pt x="225" y="631"/>
                </a:lnTo>
                <a:lnTo>
                  <a:pt x="225" y="630"/>
                </a:lnTo>
                <a:lnTo>
                  <a:pt x="225" y="630"/>
                </a:lnTo>
                <a:lnTo>
                  <a:pt x="225" y="629"/>
                </a:lnTo>
                <a:lnTo>
                  <a:pt x="225" y="629"/>
                </a:lnTo>
                <a:lnTo>
                  <a:pt x="225" y="628"/>
                </a:lnTo>
                <a:lnTo>
                  <a:pt x="225" y="628"/>
                </a:lnTo>
                <a:lnTo>
                  <a:pt x="225" y="627"/>
                </a:lnTo>
                <a:lnTo>
                  <a:pt x="225" y="627"/>
                </a:lnTo>
                <a:lnTo>
                  <a:pt x="225" y="626"/>
                </a:lnTo>
                <a:lnTo>
                  <a:pt x="225" y="626"/>
                </a:lnTo>
                <a:lnTo>
                  <a:pt x="226" y="625"/>
                </a:lnTo>
                <a:lnTo>
                  <a:pt x="226" y="624"/>
                </a:lnTo>
                <a:lnTo>
                  <a:pt x="227" y="624"/>
                </a:lnTo>
                <a:lnTo>
                  <a:pt x="227" y="624"/>
                </a:lnTo>
                <a:lnTo>
                  <a:pt x="228" y="623"/>
                </a:lnTo>
                <a:lnTo>
                  <a:pt x="228" y="622"/>
                </a:lnTo>
                <a:lnTo>
                  <a:pt x="228" y="621"/>
                </a:lnTo>
                <a:lnTo>
                  <a:pt x="228" y="621"/>
                </a:lnTo>
                <a:lnTo>
                  <a:pt x="228" y="620"/>
                </a:lnTo>
                <a:lnTo>
                  <a:pt x="228" y="620"/>
                </a:lnTo>
                <a:lnTo>
                  <a:pt x="228" y="619"/>
                </a:lnTo>
                <a:lnTo>
                  <a:pt x="228" y="618"/>
                </a:lnTo>
                <a:lnTo>
                  <a:pt x="228" y="618"/>
                </a:lnTo>
                <a:lnTo>
                  <a:pt x="228" y="617"/>
                </a:lnTo>
                <a:lnTo>
                  <a:pt x="229" y="617"/>
                </a:lnTo>
                <a:lnTo>
                  <a:pt x="229" y="617"/>
                </a:lnTo>
                <a:lnTo>
                  <a:pt x="230" y="617"/>
                </a:lnTo>
                <a:lnTo>
                  <a:pt x="231" y="616"/>
                </a:lnTo>
                <a:lnTo>
                  <a:pt x="231" y="616"/>
                </a:lnTo>
                <a:lnTo>
                  <a:pt x="231" y="616"/>
                </a:lnTo>
                <a:lnTo>
                  <a:pt x="233" y="616"/>
                </a:lnTo>
                <a:lnTo>
                  <a:pt x="235" y="616"/>
                </a:lnTo>
                <a:lnTo>
                  <a:pt x="235" y="616"/>
                </a:lnTo>
                <a:lnTo>
                  <a:pt x="237" y="616"/>
                </a:lnTo>
                <a:lnTo>
                  <a:pt x="237" y="616"/>
                </a:lnTo>
                <a:lnTo>
                  <a:pt x="238" y="615"/>
                </a:lnTo>
                <a:lnTo>
                  <a:pt x="239" y="615"/>
                </a:lnTo>
                <a:lnTo>
                  <a:pt x="240" y="615"/>
                </a:lnTo>
                <a:lnTo>
                  <a:pt x="240" y="615"/>
                </a:lnTo>
                <a:lnTo>
                  <a:pt x="241" y="615"/>
                </a:lnTo>
                <a:lnTo>
                  <a:pt x="241" y="615"/>
                </a:lnTo>
                <a:lnTo>
                  <a:pt x="242" y="615"/>
                </a:lnTo>
                <a:lnTo>
                  <a:pt x="253" y="615"/>
                </a:lnTo>
                <a:lnTo>
                  <a:pt x="254" y="615"/>
                </a:lnTo>
                <a:lnTo>
                  <a:pt x="254" y="614"/>
                </a:lnTo>
                <a:lnTo>
                  <a:pt x="255" y="614"/>
                </a:lnTo>
                <a:lnTo>
                  <a:pt x="256" y="613"/>
                </a:lnTo>
                <a:lnTo>
                  <a:pt x="256" y="613"/>
                </a:lnTo>
                <a:lnTo>
                  <a:pt x="257" y="613"/>
                </a:lnTo>
                <a:lnTo>
                  <a:pt x="258" y="613"/>
                </a:lnTo>
                <a:lnTo>
                  <a:pt x="259" y="613"/>
                </a:lnTo>
                <a:lnTo>
                  <a:pt x="260" y="613"/>
                </a:lnTo>
                <a:lnTo>
                  <a:pt x="261" y="613"/>
                </a:lnTo>
                <a:lnTo>
                  <a:pt x="262" y="613"/>
                </a:lnTo>
                <a:lnTo>
                  <a:pt x="262" y="613"/>
                </a:lnTo>
                <a:lnTo>
                  <a:pt x="264" y="614"/>
                </a:lnTo>
                <a:lnTo>
                  <a:pt x="264" y="614"/>
                </a:lnTo>
                <a:lnTo>
                  <a:pt x="265" y="614"/>
                </a:lnTo>
                <a:lnTo>
                  <a:pt x="266" y="614"/>
                </a:lnTo>
                <a:lnTo>
                  <a:pt x="266" y="613"/>
                </a:lnTo>
                <a:lnTo>
                  <a:pt x="267" y="613"/>
                </a:lnTo>
                <a:lnTo>
                  <a:pt x="268" y="613"/>
                </a:lnTo>
                <a:lnTo>
                  <a:pt x="268" y="613"/>
                </a:lnTo>
                <a:lnTo>
                  <a:pt x="269" y="613"/>
                </a:lnTo>
                <a:lnTo>
                  <a:pt x="269" y="613"/>
                </a:lnTo>
                <a:lnTo>
                  <a:pt x="270" y="613"/>
                </a:lnTo>
                <a:lnTo>
                  <a:pt x="270" y="612"/>
                </a:lnTo>
                <a:lnTo>
                  <a:pt x="271" y="612"/>
                </a:lnTo>
                <a:lnTo>
                  <a:pt x="271" y="612"/>
                </a:lnTo>
                <a:lnTo>
                  <a:pt x="273" y="611"/>
                </a:lnTo>
                <a:lnTo>
                  <a:pt x="275" y="611"/>
                </a:lnTo>
                <a:lnTo>
                  <a:pt x="276" y="611"/>
                </a:lnTo>
                <a:lnTo>
                  <a:pt x="276" y="611"/>
                </a:lnTo>
                <a:lnTo>
                  <a:pt x="276" y="612"/>
                </a:lnTo>
                <a:lnTo>
                  <a:pt x="276" y="612"/>
                </a:lnTo>
                <a:lnTo>
                  <a:pt x="277" y="612"/>
                </a:lnTo>
                <a:lnTo>
                  <a:pt x="277" y="612"/>
                </a:lnTo>
                <a:lnTo>
                  <a:pt x="278" y="612"/>
                </a:lnTo>
                <a:lnTo>
                  <a:pt x="278" y="612"/>
                </a:lnTo>
                <a:lnTo>
                  <a:pt x="279" y="612"/>
                </a:lnTo>
                <a:lnTo>
                  <a:pt x="280" y="612"/>
                </a:lnTo>
                <a:lnTo>
                  <a:pt x="281" y="612"/>
                </a:lnTo>
                <a:lnTo>
                  <a:pt x="281" y="612"/>
                </a:lnTo>
                <a:lnTo>
                  <a:pt x="281" y="611"/>
                </a:lnTo>
                <a:lnTo>
                  <a:pt x="282" y="611"/>
                </a:lnTo>
                <a:lnTo>
                  <a:pt x="282" y="611"/>
                </a:lnTo>
                <a:lnTo>
                  <a:pt x="283" y="611"/>
                </a:lnTo>
                <a:lnTo>
                  <a:pt x="283" y="611"/>
                </a:lnTo>
                <a:lnTo>
                  <a:pt x="284" y="611"/>
                </a:lnTo>
                <a:lnTo>
                  <a:pt x="284" y="611"/>
                </a:lnTo>
                <a:lnTo>
                  <a:pt x="284" y="611"/>
                </a:lnTo>
                <a:lnTo>
                  <a:pt x="285" y="611"/>
                </a:lnTo>
                <a:lnTo>
                  <a:pt x="285" y="611"/>
                </a:lnTo>
                <a:lnTo>
                  <a:pt x="285" y="612"/>
                </a:lnTo>
                <a:lnTo>
                  <a:pt x="286" y="612"/>
                </a:lnTo>
                <a:lnTo>
                  <a:pt x="286" y="612"/>
                </a:lnTo>
                <a:lnTo>
                  <a:pt x="286" y="612"/>
                </a:lnTo>
                <a:lnTo>
                  <a:pt x="286" y="613"/>
                </a:lnTo>
                <a:lnTo>
                  <a:pt x="287" y="613"/>
                </a:lnTo>
                <a:lnTo>
                  <a:pt x="287" y="613"/>
                </a:lnTo>
                <a:lnTo>
                  <a:pt x="287" y="614"/>
                </a:lnTo>
                <a:lnTo>
                  <a:pt x="288" y="614"/>
                </a:lnTo>
                <a:lnTo>
                  <a:pt x="288" y="614"/>
                </a:lnTo>
                <a:lnTo>
                  <a:pt x="289" y="614"/>
                </a:lnTo>
                <a:lnTo>
                  <a:pt x="290" y="614"/>
                </a:lnTo>
                <a:lnTo>
                  <a:pt x="291" y="614"/>
                </a:lnTo>
                <a:lnTo>
                  <a:pt x="292" y="614"/>
                </a:lnTo>
                <a:lnTo>
                  <a:pt x="292" y="614"/>
                </a:lnTo>
                <a:lnTo>
                  <a:pt x="292" y="614"/>
                </a:lnTo>
                <a:lnTo>
                  <a:pt x="294" y="613"/>
                </a:lnTo>
                <a:lnTo>
                  <a:pt x="294" y="613"/>
                </a:lnTo>
                <a:lnTo>
                  <a:pt x="294" y="612"/>
                </a:lnTo>
                <a:lnTo>
                  <a:pt x="294" y="612"/>
                </a:lnTo>
                <a:lnTo>
                  <a:pt x="294" y="611"/>
                </a:lnTo>
                <a:lnTo>
                  <a:pt x="293" y="610"/>
                </a:lnTo>
                <a:lnTo>
                  <a:pt x="292" y="609"/>
                </a:lnTo>
                <a:lnTo>
                  <a:pt x="291" y="608"/>
                </a:lnTo>
                <a:lnTo>
                  <a:pt x="291" y="608"/>
                </a:lnTo>
                <a:lnTo>
                  <a:pt x="290" y="607"/>
                </a:lnTo>
                <a:lnTo>
                  <a:pt x="291" y="606"/>
                </a:lnTo>
                <a:lnTo>
                  <a:pt x="291" y="605"/>
                </a:lnTo>
                <a:lnTo>
                  <a:pt x="291" y="605"/>
                </a:lnTo>
                <a:lnTo>
                  <a:pt x="291" y="604"/>
                </a:lnTo>
                <a:lnTo>
                  <a:pt x="291" y="604"/>
                </a:lnTo>
                <a:lnTo>
                  <a:pt x="291" y="603"/>
                </a:lnTo>
                <a:lnTo>
                  <a:pt x="291" y="603"/>
                </a:lnTo>
                <a:lnTo>
                  <a:pt x="292" y="602"/>
                </a:lnTo>
                <a:lnTo>
                  <a:pt x="292" y="602"/>
                </a:lnTo>
                <a:lnTo>
                  <a:pt x="293" y="602"/>
                </a:lnTo>
                <a:lnTo>
                  <a:pt x="294" y="602"/>
                </a:lnTo>
                <a:lnTo>
                  <a:pt x="294" y="603"/>
                </a:lnTo>
                <a:lnTo>
                  <a:pt x="295" y="603"/>
                </a:lnTo>
                <a:lnTo>
                  <a:pt x="296" y="604"/>
                </a:lnTo>
                <a:lnTo>
                  <a:pt x="296" y="604"/>
                </a:lnTo>
                <a:lnTo>
                  <a:pt x="296" y="604"/>
                </a:lnTo>
                <a:lnTo>
                  <a:pt x="296" y="605"/>
                </a:lnTo>
                <a:lnTo>
                  <a:pt x="296" y="605"/>
                </a:lnTo>
                <a:lnTo>
                  <a:pt x="297" y="605"/>
                </a:lnTo>
                <a:lnTo>
                  <a:pt x="297" y="605"/>
                </a:lnTo>
                <a:lnTo>
                  <a:pt x="298" y="606"/>
                </a:lnTo>
                <a:lnTo>
                  <a:pt x="298" y="607"/>
                </a:lnTo>
                <a:lnTo>
                  <a:pt x="298" y="608"/>
                </a:lnTo>
                <a:lnTo>
                  <a:pt x="298" y="609"/>
                </a:lnTo>
                <a:lnTo>
                  <a:pt x="298" y="609"/>
                </a:lnTo>
                <a:lnTo>
                  <a:pt x="299" y="610"/>
                </a:lnTo>
                <a:lnTo>
                  <a:pt x="300" y="610"/>
                </a:lnTo>
                <a:lnTo>
                  <a:pt x="300" y="610"/>
                </a:lnTo>
                <a:lnTo>
                  <a:pt x="300" y="610"/>
                </a:lnTo>
                <a:lnTo>
                  <a:pt x="301" y="610"/>
                </a:lnTo>
                <a:lnTo>
                  <a:pt x="301" y="611"/>
                </a:lnTo>
                <a:lnTo>
                  <a:pt x="301" y="612"/>
                </a:lnTo>
                <a:lnTo>
                  <a:pt x="302" y="612"/>
                </a:lnTo>
                <a:lnTo>
                  <a:pt x="302" y="612"/>
                </a:lnTo>
                <a:lnTo>
                  <a:pt x="303" y="613"/>
                </a:lnTo>
                <a:lnTo>
                  <a:pt x="303" y="613"/>
                </a:lnTo>
                <a:lnTo>
                  <a:pt x="304" y="613"/>
                </a:lnTo>
                <a:lnTo>
                  <a:pt x="304" y="613"/>
                </a:lnTo>
                <a:lnTo>
                  <a:pt x="305" y="614"/>
                </a:lnTo>
                <a:lnTo>
                  <a:pt x="305" y="614"/>
                </a:lnTo>
                <a:lnTo>
                  <a:pt x="305" y="614"/>
                </a:lnTo>
                <a:lnTo>
                  <a:pt x="306" y="615"/>
                </a:lnTo>
                <a:lnTo>
                  <a:pt x="307" y="615"/>
                </a:lnTo>
                <a:lnTo>
                  <a:pt x="307" y="615"/>
                </a:lnTo>
                <a:lnTo>
                  <a:pt x="308" y="615"/>
                </a:lnTo>
                <a:lnTo>
                  <a:pt x="309" y="615"/>
                </a:lnTo>
                <a:lnTo>
                  <a:pt x="310" y="615"/>
                </a:lnTo>
                <a:lnTo>
                  <a:pt x="311" y="614"/>
                </a:lnTo>
                <a:lnTo>
                  <a:pt x="311" y="614"/>
                </a:lnTo>
                <a:lnTo>
                  <a:pt x="312" y="614"/>
                </a:lnTo>
                <a:lnTo>
                  <a:pt x="312" y="613"/>
                </a:lnTo>
                <a:lnTo>
                  <a:pt x="312" y="613"/>
                </a:lnTo>
                <a:lnTo>
                  <a:pt x="312" y="612"/>
                </a:lnTo>
                <a:lnTo>
                  <a:pt x="312" y="612"/>
                </a:lnTo>
                <a:lnTo>
                  <a:pt x="313" y="612"/>
                </a:lnTo>
                <a:lnTo>
                  <a:pt x="313" y="612"/>
                </a:lnTo>
                <a:lnTo>
                  <a:pt x="314" y="612"/>
                </a:lnTo>
                <a:lnTo>
                  <a:pt x="314" y="612"/>
                </a:lnTo>
                <a:lnTo>
                  <a:pt x="314" y="612"/>
                </a:lnTo>
                <a:lnTo>
                  <a:pt x="315" y="612"/>
                </a:lnTo>
                <a:lnTo>
                  <a:pt x="315" y="612"/>
                </a:lnTo>
                <a:lnTo>
                  <a:pt x="315" y="612"/>
                </a:lnTo>
                <a:lnTo>
                  <a:pt x="315" y="611"/>
                </a:lnTo>
                <a:lnTo>
                  <a:pt x="316" y="611"/>
                </a:lnTo>
                <a:lnTo>
                  <a:pt x="316" y="611"/>
                </a:lnTo>
                <a:lnTo>
                  <a:pt x="316" y="610"/>
                </a:lnTo>
                <a:lnTo>
                  <a:pt x="316" y="610"/>
                </a:lnTo>
                <a:lnTo>
                  <a:pt x="317" y="610"/>
                </a:lnTo>
                <a:lnTo>
                  <a:pt x="317" y="609"/>
                </a:lnTo>
                <a:lnTo>
                  <a:pt x="317" y="609"/>
                </a:lnTo>
                <a:lnTo>
                  <a:pt x="317" y="608"/>
                </a:lnTo>
                <a:lnTo>
                  <a:pt x="317" y="607"/>
                </a:lnTo>
                <a:lnTo>
                  <a:pt x="318" y="607"/>
                </a:lnTo>
                <a:lnTo>
                  <a:pt x="318" y="607"/>
                </a:lnTo>
                <a:lnTo>
                  <a:pt x="318" y="606"/>
                </a:lnTo>
                <a:lnTo>
                  <a:pt x="318" y="606"/>
                </a:lnTo>
                <a:lnTo>
                  <a:pt x="318" y="605"/>
                </a:lnTo>
                <a:lnTo>
                  <a:pt x="318" y="604"/>
                </a:lnTo>
                <a:lnTo>
                  <a:pt x="318" y="604"/>
                </a:lnTo>
                <a:lnTo>
                  <a:pt x="318" y="604"/>
                </a:lnTo>
                <a:lnTo>
                  <a:pt x="318" y="603"/>
                </a:lnTo>
                <a:lnTo>
                  <a:pt x="319" y="603"/>
                </a:lnTo>
                <a:lnTo>
                  <a:pt x="319" y="603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6"/>
                </a:lnTo>
                <a:lnTo>
                  <a:pt x="322" y="608"/>
                </a:lnTo>
                <a:lnTo>
                  <a:pt x="323" y="609"/>
                </a:lnTo>
                <a:lnTo>
                  <a:pt x="324" y="610"/>
                </a:lnTo>
                <a:lnTo>
                  <a:pt x="324" y="611"/>
                </a:lnTo>
                <a:lnTo>
                  <a:pt x="324" y="611"/>
                </a:lnTo>
                <a:lnTo>
                  <a:pt x="325" y="611"/>
                </a:lnTo>
                <a:lnTo>
                  <a:pt x="326" y="612"/>
                </a:lnTo>
                <a:lnTo>
                  <a:pt x="327" y="612"/>
                </a:lnTo>
                <a:lnTo>
                  <a:pt x="328" y="612"/>
                </a:lnTo>
                <a:lnTo>
                  <a:pt x="328" y="611"/>
                </a:lnTo>
                <a:lnTo>
                  <a:pt x="329" y="610"/>
                </a:lnTo>
                <a:lnTo>
                  <a:pt x="330" y="609"/>
                </a:lnTo>
                <a:lnTo>
                  <a:pt x="330" y="608"/>
                </a:lnTo>
                <a:lnTo>
                  <a:pt x="330" y="607"/>
                </a:lnTo>
                <a:lnTo>
                  <a:pt x="330" y="606"/>
                </a:lnTo>
                <a:lnTo>
                  <a:pt x="330" y="605"/>
                </a:lnTo>
                <a:lnTo>
                  <a:pt x="331" y="605"/>
                </a:lnTo>
                <a:lnTo>
                  <a:pt x="331" y="605"/>
                </a:lnTo>
                <a:lnTo>
                  <a:pt x="331" y="605"/>
                </a:lnTo>
                <a:lnTo>
                  <a:pt x="331" y="605"/>
                </a:lnTo>
                <a:lnTo>
                  <a:pt x="332" y="605"/>
                </a:lnTo>
                <a:lnTo>
                  <a:pt x="332" y="605"/>
                </a:lnTo>
                <a:lnTo>
                  <a:pt x="332" y="604"/>
                </a:lnTo>
                <a:lnTo>
                  <a:pt x="331" y="604"/>
                </a:lnTo>
                <a:lnTo>
                  <a:pt x="331" y="604"/>
                </a:lnTo>
                <a:lnTo>
                  <a:pt x="330" y="604"/>
                </a:lnTo>
                <a:lnTo>
                  <a:pt x="330" y="603"/>
                </a:lnTo>
                <a:lnTo>
                  <a:pt x="330" y="603"/>
                </a:lnTo>
                <a:lnTo>
                  <a:pt x="330" y="602"/>
                </a:lnTo>
                <a:lnTo>
                  <a:pt x="330" y="602"/>
                </a:lnTo>
                <a:lnTo>
                  <a:pt x="330" y="601"/>
                </a:lnTo>
                <a:lnTo>
                  <a:pt x="330" y="601"/>
                </a:lnTo>
                <a:lnTo>
                  <a:pt x="330" y="600"/>
                </a:lnTo>
                <a:lnTo>
                  <a:pt x="331" y="600"/>
                </a:lnTo>
                <a:lnTo>
                  <a:pt x="331" y="599"/>
                </a:lnTo>
                <a:lnTo>
                  <a:pt x="332" y="598"/>
                </a:lnTo>
                <a:lnTo>
                  <a:pt x="332" y="598"/>
                </a:lnTo>
                <a:lnTo>
                  <a:pt x="332" y="598"/>
                </a:lnTo>
                <a:lnTo>
                  <a:pt x="333" y="598"/>
                </a:lnTo>
                <a:lnTo>
                  <a:pt x="333" y="598"/>
                </a:lnTo>
                <a:lnTo>
                  <a:pt x="334" y="599"/>
                </a:lnTo>
                <a:lnTo>
                  <a:pt x="334" y="599"/>
                </a:lnTo>
                <a:lnTo>
                  <a:pt x="335" y="598"/>
                </a:lnTo>
                <a:lnTo>
                  <a:pt x="336" y="598"/>
                </a:lnTo>
                <a:lnTo>
                  <a:pt x="337" y="597"/>
                </a:lnTo>
                <a:lnTo>
                  <a:pt x="337" y="597"/>
                </a:lnTo>
                <a:lnTo>
                  <a:pt x="338" y="597"/>
                </a:lnTo>
                <a:lnTo>
                  <a:pt x="340" y="598"/>
                </a:lnTo>
                <a:lnTo>
                  <a:pt x="341" y="597"/>
                </a:lnTo>
                <a:lnTo>
                  <a:pt x="341" y="597"/>
                </a:lnTo>
                <a:lnTo>
                  <a:pt x="342" y="598"/>
                </a:lnTo>
                <a:lnTo>
                  <a:pt x="343" y="598"/>
                </a:lnTo>
                <a:lnTo>
                  <a:pt x="345" y="598"/>
                </a:lnTo>
                <a:lnTo>
                  <a:pt x="345" y="598"/>
                </a:lnTo>
                <a:lnTo>
                  <a:pt x="345" y="597"/>
                </a:lnTo>
                <a:lnTo>
                  <a:pt x="346" y="597"/>
                </a:lnTo>
                <a:lnTo>
                  <a:pt x="347" y="597"/>
                </a:lnTo>
                <a:lnTo>
                  <a:pt x="347" y="597"/>
                </a:lnTo>
                <a:lnTo>
                  <a:pt x="348" y="597"/>
                </a:lnTo>
                <a:lnTo>
                  <a:pt x="349" y="598"/>
                </a:lnTo>
                <a:lnTo>
                  <a:pt x="350" y="599"/>
                </a:lnTo>
                <a:lnTo>
                  <a:pt x="350" y="599"/>
                </a:lnTo>
                <a:lnTo>
                  <a:pt x="351" y="600"/>
                </a:lnTo>
                <a:lnTo>
                  <a:pt x="351" y="600"/>
                </a:lnTo>
                <a:lnTo>
                  <a:pt x="351" y="601"/>
                </a:lnTo>
                <a:lnTo>
                  <a:pt x="351" y="601"/>
                </a:lnTo>
                <a:lnTo>
                  <a:pt x="351" y="602"/>
                </a:lnTo>
                <a:lnTo>
                  <a:pt x="352" y="603"/>
                </a:lnTo>
                <a:lnTo>
                  <a:pt x="353" y="603"/>
                </a:lnTo>
                <a:lnTo>
                  <a:pt x="353" y="603"/>
                </a:lnTo>
                <a:lnTo>
                  <a:pt x="354" y="604"/>
                </a:lnTo>
                <a:lnTo>
                  <a:pt x="355" y="604"/>
                </a:lnTo>
                <a:lnTo>
                  <a:pt x="355" y="605"/>
                </a:lnTo>
                <a:lnTo>
                  <a:pt x="355" y="605"/>
                </a:lnTo>
                <a:lnTo>
                  <a:pt x="356" y="604"/>
                </a:lnTo>
                <a:lnTo>
                  <a:pt x="356" y="604"/>
                </a:lnTo>
                <a:lnTo>
                  <a:pt x="356" y="604"/>
                </a:lnTo>
                <a:lnTo>
                  <a:pt x="357" y="604"/>
                </a:lnTo>
                <a:lnTo>
                  <a:pt x="357" y="603"/>
                </a:lnTo>
                <a:lnTo>
                  <a:pt x="358" y="603"/>
                </a:lnTo>
                <a:lnTo>
                  <a:pt x="358" y="603"/>
                </a:lnTo>
                <a:lnTo>
                  <a:pt x="359" y="602"/>
                </a:lnTo>
                <a:lnTo>
                  <a:pt x="359" y="602"/>
                </a:lnTo>
                <a:lnTo>
                  <a:pt x="359" y="601"/>
                </a:lnTo>
                <a:lnTo>
                  <a:pt x="359" y="601"/>
                </a:lnTo>
                <a:lnTo>
                  <a:pt x="359" y="600"/>
                </a:lnTo>
                <a:lnTo>
                  <a:pt x="359" y="600"/>
                </a:lnTo>
                <a:lnTo>
                  <a:pt x="359" y="599"/>
                </a:lnTo>
                <a:lnTo>
                  <a:pt x="360" y="599"/>
                </a:lnTo>
                <a:lnTo>
                  <a:pt x="360" y="599"/>
                </a:lnTo>
                <a:lnTo>
                  <a:pt x="361" y="598"/>
                </a:lnTo>
                <a:lnTo>
                  <a:pt x="362" y="598"/>
                </a:lnTo>
                <a:lnTo>
                  <a:pt x="363" y="599"/>
                </a:lnTo>
                <a:lnTo>
                  <a:pt x="363" y="599"/>
                </a:lnTo>
                <a:lnTo>
                  <a:pt x="364" y="598"/>
                </a:lnTo>
                <a:lnTo>
                  <a:pt x="364" y="598"/>
                </a:lnTo>
                <a:lnTo>
                  <a:pt x="365" y="597"/>
                </a:lnTo>
                <a:lnTo>
                  <a:pt x="365" y="597"/>
                </a:lnTo>
                <a:lnTo>
                  <a:pt x="366" y="597"/>
                </a:lnTo>
                <a:lnTo>
                  <a:pt x="367" y="597"/>
                </a:lnTo>
                <a:lnTo>
                  <a:pt x="368" y="597"/>
                </a:lnTo>
                <a:lnTo>
                  <a:pt x="368" y="596"/>
                </a:lnTo>
                <a:lnTo>
                  <a:pt x="369" y="596"/>
                </a:lnTo>
                <a:lnTo>
                  <a:pt x="370" y="596"/>
                </a:lnTo>
                <a:lnTo>
                  <a:pt x="371" y="596"/>
                </a:lnTo>
                <a:lnTo>
                  <a:pt x="371" y="595"/>
                </a:lnTo>
                <a:lnTo>
                  <a:pt x="371" y="595"/>
                </a:lnTo>
                <a:lnTo>
                  <a:pt x="372" y="595"/>
                </a:lnTo>
                <a:lnTo>
                  <a:pt x="372" y="595"/>
                </a:lnTo>
                <a:lnTo>
                  <a:pt x="373" y="595"/>
                </a:lnTo>
                <a:lnTo>
                  <a:pt x="373" y="596"/>
                </a:lnTo>
                <a:lnTo>
                  <a:pt x="374" y="597"/>
                </a:lnTo>
                <a:lnTo>
                  <a:pt x="374" y="597"/>
                </a:lnTo>
                <a:lnTo>
                  <a:pt x="374" y="598"/>
                </a:lnTo>
                <a:lnTo>
                  <a:pt x="374" y="598"/>
                </a:lnTo>
                <a:lnTo>
                  <a:pt x="375" y="598"/>
                </a:lnTo>
                <a:lnTo>
                  <a:pt x="376" y="599"/>
                </a:lnTo>
                <a:lnTo>
                  <a:pt x="376" y="599"/>
                </a:lnTo>
                <a:lnTo>
                  <a:pt x="376" y="600"/>
                </a:lnTo>
                <a:lnTo>
                  <a:pt x="377" y="600"/>
                </a:lnTo>
                <a:lnTo>
                  <a:pt x="377" y="601"/>
                </a:lnTo>
                <a:lnTo>
                  <a:pt x="377" y="601"/>
                </a:lnTo>
                <a:lnTo>
                  <a:pt x="377" y="601"/>
                </a:lnTo>
                <a:lnTo>
                  <a:pt x="376" y="602"/>
                </a:lnTo>
                <a:lnTo>
                  <a:pt x="376" y="602"/>
                </a:lnTo>
                <a:lnTo>
                  <a:pt x="376" y="602"/>
                </a:lnTo>
                <a:lnTo>
                  <a:pt x="375" y="602"/>
                </a:lnTo>
                <a:lnTo>
                  <a:pt x="375" y="603"/>
                </a:lnTo>
                <a:lnTo>
                  <a:pt x="375" y="605"/>
                </a:lnTo>
                <a:lnTo>
                  <a:pt x="376" y="605"/>
                </a:lnTo>
                <a:lnTo>
                  <a:pt x="377" y="605"/>
                </a:lnTo>
                <a:lnTo>
                  <a:pt x="377" y="605"/>
                </a:lnTo>
                <a:lnTo>
                  <a:pt x="378" y="606"/>
                </a:lnTo>
                <a:lnTo>
                  <a:pt x="378" y="606"/>
                </a:lnTo>
                <a:lnTo>
                  <a:pt x="378" y="607"/>
                </a:lnTo>
                <a:lnTo>
                  <a:pt x="378" y="607"/>
                </a:lnTo>
                <a:lnTo>
                  <a:pt x="379" y="608"/>
                </a:lnTo>
                <a:lnTo>
                  <a:pt x="379" y="608"/>
                </a:lnTo>
                <a:lnTo>
                  <a:pt x="379" y="608"/>
                </a:lnTo>
                <a:lnTo>
                  <a:pt x="380" y="607"/>
                </a:lnTo>
                <a:lnTo>
                  <a:pt x="381" y="608"/>
                </a:lnTo>
                <a:lnTo>
                  <a:pt x="382" y="608"/>
                </a:lnTo>
                <a:lnTo>
                  <a:pt x="382" y="608"/>
                </a:lnTo>
                <a:lnTo>
                  <a:pt x="382" y="608"/>
                </a:lnTo>
                <a:lnTo>
                  <a:pt x="382" y="609"/>
                </a:lnTo>
                <a:lnTo>
                  <a:pt x="383" y="609"/>
                </a:lnTo>
                <a:lnTo>
                  <a:pt x="383" y="609"/>
                </a:lnTo>
                <a:lnTo>
                  <a:pt x="384" y="610"/>
                </a:lnTo>
                <a:lnTo>
                  <a:pt x="384" y="610"/>
                </a:lnTo>
                <a:lnTo>
                  <a:pt x="384" y="610"/>
                </a:lnTo>
                <a:lnTo>
                  <a:pt x="385" y="610"/>
                </a:lnTo>
                <a:lnTo>
                  <a:pt x="386" y="611"/>
                </a:lnTo>
                <a:lnTo>
                  <a:pt x="386" y="611"/>
                </a:lnTo>
                <a:lnTo>
                  <a:pt x="387" y="611"/>
                </a:lnTo>
                <a:lnTo>
                  <a:pt x="387" y="611"/>
                </a:lnTo>
                <a:lnTo>
                  <a:pt x="387" y="611"/>
                </a:lnTo>
                <a:lnTo>
                  <a:pt x="388" y="612"/>
                </a:lnTo>
                <a:lnTo>
                  <a:pt x="389" y="612"/>
                </a:lnTo>
                <a:lnTo>
                  <a:pt x="389" y="613"/>
                </a:lnTo>
                <a:lnTo>
                  <a:pt x="389" y="613"/>
                </a:lnTo>
                <a:lnTo>
                  <a:pt x="390" y="614"/>
                </a:lnTo>
                <a:lnTo>
                  <a:pt x="390" y="615"/>
                </a:lnTo>
                <a:lnTo>
                  <a:pt x="391" y="615"/>
                </a:lnTo>
                <a:lnTo>
                  <a:pt x="391" y="615"/>
                </a:lnTo>
                <a:lnTo>
                  <a:pt x="391" y="615"/>
                </a:lnTo>
                <a:lnTo>
                  <a:pt x="392" y="615"/>
                </a:lnTo>
                <a:lnTo>
                  <a:pt x="392" y="615"/>
                </a:lnTo>
                <a:lnTo>
                  <a:pt x="392" y="615"/>
                </a:lnTo>
                <a:lnTo>
                  <a:pt x="393" y="615"/>
                </a:lnTo>
                <a:lnTo>
                  <a:pt x="394" y="616"/>
                </a:lnTo>
                <a:lnTo>
                  <a:pt x="394" y="616"/>
                </a:lnTo>
                <a:lnTo>
                  <a:pt x="394" y="617"/>
                </a:lnTo>
                <a:lnTo>
                  <a:pt x="394" y="618"/>
                </a:lnTo>
                <a:lnTo>
                  <a:pt x="394" y="619"/>
                </a:lnTo>
                <a:lnTo>
                  <a:pt x="394" y="619"/>
                </a:lnTo>
                <a:lnTo>
                  <a:pt x="395" y="620"/>
                </a:lnTo>
                <a:lnTo>
                  <a:pt x="396" y="620"/>
                </a:lnTo>
                <a:lnTo>
                  <a:pt x="396" y="621"/>
                </a:lnTo>
                <a:lnTo>
                  <a:pt x="397" y="622"/>
                </a:lnTo>
                <a:lnTo>
                  <a:pt x="397" y="623"/>
                </a:lnTo>
                <a:lnTo>
                  <a:pt x="396" y="623"/>
                </a:lnTo>
                <a:lnTo>
                  <a:pt x="396" y="624"/>
                </a:lnTo>
                <a:lnTo>
                  <a:pt x="396" y="624"/>
                </a:lnTo>
                <a:lnTo>
                  <a:pt x="396" y="625"/>
                </a:lnTo>
                <a:lnTo>
                  <a:pt x="396" y="625"/>
                </a:lnTo>
                <a:lnTo>
                  <a:pt x="396" y="625"/>
                </a:lnTo>
                <a:lnTo>
                  <a:pt x="395" y="625"/>
                </a:lnTo>
                <a:lnTo>
                  <a:pt x="395" y="626"/>
                </a:lnTo>
                <a:lnTo>
                  <a:pt x="395" y="626"/>
                </a:lnTo>
                <a:lnTo>
                  <a:pt x="395" y="627"/>
                </a:lnTo>
                <a:lnTo>
                  <a:pt x="395" y="626"/>
                </a:lnTo>
                <a:lnTo>
                  <a:pt x="395" y="627"/>
                </a:lnTo>
                <a:lnTo>
                  <a:pt x="394" y="627"/>
                </a:lnTo>
                <a:lnTo>
                  <a:pt x="394" y="627"/>
                </a:lnTo>
                <a:lnTo>
                  <a:pt x="394" y="627"/>
                </a:lnTo>
                <a:lnTo>
                  <a:pt x="394" y="628"/>
                </a:lnTo>
                <a:lnTo>
                  <a:pt x="394" y="628"/>
                </a:lnTo>
                <a:lnTo>
                  <a:pt x="393" y="628"/>
                </a:lnTo>
                <a:lnTo>
                  <a:pt x="393" y="628"/>
                </a:lnTo>
                <a:lnTo>
                  <a:pt x="393" y="628"/>
                </a:lnTo>
                <a:lnTo>
                  <a:pt x="392" y="629"/>
                </a:lnTo>
                <a:lnTo>
                  <a:pt x="392" y="629"/>
                </a:lnTo>
                <a:lnTo>
                  <a:pt x="392" y="629"/>
                </a:lnTo>
                <a:lnTo>
                  <a:pt x="392" y="630"/>
                </a:lnTo>
                <a:lnTo>
                  <a:pt x="392" y="630"/>
                </a:lnTo>
                <a:lnTo>
                  <a:pt x="391" y="630"/>
                </a:lnTo>
                <a:lnTo>
                  <a:pt x="391" y="631"/>
                </a:lnTo>
                <a:lnTo>
                  <a:pt x="391" y="631"/>
                </a:lnTo>
                <a:lnTo>
                  <a:pt x="391" y="632"/>
                </a:lnTo>
                <a:lnTo>
                  <a:pt x="391" y="632"/>
                </a:lnTo>
                <a:lnTo>
                  <a:pt x="391" y="633"/>
                </a:lnTo>
                <a:lnTo>
                  <a:pt x="391" y="633"/>
                </a:lnTo>
                <a:lnTo>
                  <a:pt x="391" y="633"/>
                </a:lnTo>
                <a:lnTo>
                  <a:pt x="391" y="633"/>
                </a:lnTo>
                <a:lnTo>
                  <a:pt x="391" y="634"/>
                </a:lnTo>
                <a:lnTo>
                  <a:pt x="391" y="634"/>
                </a:lnTo>
                <a:lnTo>
                  <a:pt x="391" y="634"/>
                </a:lnTo>
                <a:lnTo>
                  <a:pt x="391" y="635"/>
                </a:lnTo>
                <a:lnTo>
                  <a:pt x="390" y="635"/>
                </a:lnTo>
                <a:lnTo>
                  <a:pt x="390" y="635"/>
                </a:lnTo>
                <a:lnTo>
                  <a:pt x="390" y="635"/>
                </a:lnTo>
                <a:lnTo>
                  <a:pt x="390" y="635"/>
                </a:lnTo>
                <a:lnTo>
                  <a:pt x="390" y="636"/>
                </a:lnTo>
                <a:lnTo>
                  <a:pt x="390" y="636"/>
                </a:lnTo>
                <a:lnTo>
                  <a:pt x="390" y="637"/>
                </a:lnTo>
                <a:lnTo>
                  <a:pt x="390" y="637"/>
                </a:lnTo>
                <a:lnTo>
                  <a:pt x="390" y="638"/>
                </a:lnTo>
                <a:lnTo>
                  <a:pt x="390" y="638"/>
                </a:lnTo>
                <a:lnTo>
                  <a:pt x="390" y="639"/>
                </a:lnTo>
                <a:lnTo>
                  <a:pt x="391" y="639"/>
                </a:lnTo>
                <a:lnTo>
                  <a:pt x="390" y="639"/>
                </a:lnTo>
                <a:lnTo>
                  <a:pt x="391" y="640"/>
                </a:lnTo>
                <a:lnTo>
                  <a:pt x="391" y="640"/>
                </a:lnTo>
                <a:lnTo>
                  <a:pt x="391" y="640"/>
                </a:lnTo>
                <a:lnTo>
                  <a:pt x="391" y="640"/>
                </a:lnTo>
                <a:lnTo>
                  <a:pt x="391" y="641"/>
                </a:lnTo>
                <a:lnTo>
                  <a:pt x="391" y="641"/>
                </a:lnTo>
                <a:lnTo>
                  <a:pt x="391" y="641"/>
                </a:lnTo>
                <a:lnTo>
                  <a:pt x="391" y="642"/>
                </a:lnTo>
                <a:lnTo>
                  <a:pt x="391" y="642"/>
                </a:lnTo>
                <a:lnTo>
                  <a:pt x="391" y="642"/>
                </a:lnTo>
                <a:lnTo>
                  <a:pt x="391" y="643"/>
                </a:lnTo>
                <a:lnTo>
                  <a:pt x="391" y="643"/>
                </a:lnTo>
                <a:lnTo>
                  <a:pt x="390" y="643"/>
                </a:lnTo>
                <a:lnTo>
                  <a:pt x="390" y="644"/>
                </a:lnTo>
                <a:lnTo>
                  <a:pt x="390" y="644"/>
                </a:lnTo>
                <a:lnTo>
                  <a:pt x="391" y="644"/>
                </a:lnTo>
                <a:lnTo>
                  <a:pt x="391" y="645"/>
                </a:lnTo>
                <a:lnTo>
                  <a:pt x="391" y="645"/>
                </a:lnTo>
                <a:lnTo>
                  <a:pt x="391" y="645"/>
                </a:lnTo>
                <a:lnTo>
                  <a:pt x="391" y="645"/>
                </a:lnTo>
                <a:lnTo>
                  <a:pt x="391" y="646"/>
                </a:lnTo>
                <a:lnTo>
                  <a:pt x="391" y="646"/>
                </a:lnTo>
                <a:lnTo>
                  <a:pt x="391" y="646"/>
                </a:lnTo>
                <a:lnTo>
                  <a:pt x="391" y="646"/>
                </a:lnTo>
                <a:lnTo>
                  <a:pt x="391" y="647"/>
                </a:lnTo>
                <a:lnTo>
                  <a:pt x="391" y="647"/>
                </a:lnTo>
                <a:lnTo>
                  <a:pt x="392" y="647"/>
                </a:lnTo>
                <a:lnTo>
                  <a:pt x="392" y="647"/>
                </a:lnTo>
                <a:lnTo>
                  <a:pt x="393" y="647"/>
                </a:lnTo>
                <a:lnTo>
                  <a:pt x="393" y="648"/>
                </a:lnTo>
                <a:lnTo>
                  <a:pt x="393" y="648"/>
                </a:lnTo>
                <a:lnTo>
                  <a:pt x="394" y="648"/>
                </a:lnTo>
                <a:lnTo>
                  <a:pt x="394" y="648"/>
                </a:lnTo>
                <a:lnTo>
                  <a:pt x="394" y="649"/>
                </a:lnTo>
                <a:lnTo>
                  <a:pt x="395" y="649"/>
                </a:lnTo>
                <a:lnTo>
                  <a:pt x="395" y="649"/>
                </a:lnTo>
                <a:lnTo>
                  <a:pt x="396" y="649"/>
                </a:lnTo>
                <a:lnTo>
                  <a:pt x="396" y="650"/>
                </a:lnTo>
                <a:lnTo>
                  <a:pt x="396" y="650"/>
                </a:lnTo>
                <a:lnTo>
                  <a:pt x="397" y="650"/>
                </a:lnTo>
                <a:lnTo>
                  <a:pt x="397" y="650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8" y="651"/>
                </a:lnTo>
                <a:lnTo>
                  <a:pt x="398" y="651"/>
                </a:lnTo>
                <a:lnTo>
                  <a:pt x="398" y="651"/>
                </a:lnTo>
                <a:lnTo>
                  <a:pt x="399" y="651"/>
                </a:lnTo>
                <a:lnTo>
                  <a:pt x="399" y="651"/>
                </a:lnTo>
                <a:lnTo>
                  <a:pt x="400" y="651"/>
                </a:lnTo>
                <a:lnTo>
                  <a:pt x="401" y="651"/>
                </a:lnTo>
                <a:lnTo>
                  <a:pt x="401" y="652"/>
                </a:lnTo>
                <a:lnTo>
                  <a:pt x="401" y="652"/>
                </a:lnTo>
                <a:lnTo>
                  <a:pt x="402" y="652"/>
                </a:lnTo>
                <a:lnTo>
                  <a:pt x="402" y="652"/>
                </a:lnTo>
                <a:lnTo>
                  <a:pt x="402" y="652"/>
                </a:lnTo>
                <a:lnTo>
                  <a:pt x="402" y="653"/>
                </a:lnTo>
                <a:lnTo>
                  <a:pt x="403" y="653"/>
                </a:lnTo>
                <a:lnTo>
                  <a:pt x="403" y="653"/>
                </a:lnTo>
                <a:lnTo>
                  <a:pt x="404" y="653"/>
                </a:lnTo>
                <a:lnTo>
                  <a:pt x="404" y="653"/>
                </a:lnTo>
                <a:lnTo>
                  <a:pt x="405" y="653"/>
                </a:lnTo>
                <a:lnTo>
                  <a:pt x="405" y="653"/>
                </a:lnTo>
                <a:lnTo>
                  <a:pt x="405" y="654"/>
                </a:lnTo>
                <a:lnTo>
                  <a:pt x="405" y="654"/>
                </a:lnTo>
                <a:lnTo>
                  <a:pt x="406" y="654"/>
                </a:lnTo>
                <a:lnTo>
                  <a:pt x="406" y="655"/>
                </a:lnTo>
                <a:lnTo>
                  <a:pt x="406" y="655"/>
                </a:lnTo>
                <a:lnTo>
                  <a:pt x="406" y="655"/>
                </a:lnTo>
                <a:lnTo>
                  <a:pt x="406" y="655"/>
                </a:lnTo>
                <a:lnTo>
                  <a:pt x="406" y="656"/>
                </a:lnTo>
                <a:lnTo>
                  <a:pt x="406" y="656"/>
                </a:lnTo>
                <a:lnTo>
                  <a:pt x="407" y="656"/>
                </a:lnTo>
                <a:lnTo>
                  <a:pt x="407" y="657"/>
                </a:lnTo>
                <a:lnTo>
                  <a:pt x="407" y="657"/>
                </a:lnTo>
                <a:lnTo>
                  <a:pt x="407" y="658"/>
                </a:lnTo>
                <a:lnTo>
                  <a:pt x="406" y="658"/>
                </a:lnTo>
                <a:lnTo>
                  <a:pt x="406" y="658"/>
                </a:lnTo>
                <a:lnTo>
                  <a:pt x="407" y="659"/>
                </a:lnTo>
                <a:lnTo>
                  <a:pt x="407" y="659"/>
                </a:lnTo>
                <a:lnTo>
                  <a:pt x="407" y="660"/>
                </a:lnTo>
                <a:lnTo>
                  <a:pt x="407" y="660"/>
                </a:lnTo>
                <a:lnTo>
                  <a:pt x="407" y="660"/>
                </a:lnTo>
                <a:lnTo>
                  <a:pt x="407" y="661"/>
                </a:lnTo>
                <a:lnTo>
                  <a:pt x="407" y="661"/>
                </a:lnTo>
                <a:lnTo>
                  <a:pt x="408" y="661"/>
                </a:lnTo>
                <a:lnTo>
                  <a:pt x="408" y="661"/>
                </a:lnTo>
                <a:lnTo>
                  <a:pt x="408" y="662"/>
                </a:lnTo>
                <a:lnTo>
                  <a:pt x="408" y="662"/>
                </a:lnTo>
                <a:lnTo>
                  <a:pt x="407" y="662"/>
                </a:lnTo>
                <a:lnTo>
                  <a:pt x="408" y="663"/>
                </a:lnTo>
                <a:lnTo>
                  <a:pt x="408" y="663"/>
                </a:lnTo>
                <a:lnTo>
                  <a:pt x="408" y="663"/>
                </a:lnTo>
                <a:lnTo>
                  <a:pt x="409" y="663"/>
                </a:lnTo>
                <a:lnTo>
                  <a:pt x="409" y="664"/>
                </a:lnTo>
                <a:lnTo>
                  <a:pt x="409" y="664"/>
                </a:lnTo>
                <a:lnTo>
                  <a:pt x="409" y="665"/>
                </a:lnTo>
                <a:lnTo>
                  <a:pt x="409" y="665"/>
                </a:lnTo>
                <a:lnTo>
                  <a:pt x="409" y="665"/>
                </a:lnTo>
                <a:lnTo>
                  <a:pt x="410" y="665"/>
                </a:lnTo>
                <a:lnTo>
                  <a:pt x="410" y="666"/>
                </a:lnTo>
                <a:lnTo>
                  <a:pt x="411" y="666"/>
                </a:lnTo>
                <a:lnTo>
                  <a:pt x="411" y="666"/>
                </a:lnTo>
                <a:lnTo>
                  <a:pt x="411" y="667"/>
                </a:lnTo>
                <a:lnTo>
                  <a:pt x="411" y="667"/>
                </a:lnTo>
                <a:lnTo>
                  <a:pt x="411" y="668"/>
                </a:lnTo>
                <a:lnTo>
                  <a:pt x="411" y="668"/>
                </a:lnTo>
                <a:lnTo>
                  <a:pt x="410" y="668"/>
                </a:lnTo>
                <a:lnTo>
                  <a:pt x="410" y="669"/>
                </a:lnTo>
                <a:lnTo>
                  <a:pt x="410" y="669"/>
                </a:lnTo>
                <a:lnTo>
                  <a:pt x="410" y="670"/>
                </a:lnTo>
                <a:lnTo>
                  <a:pt x="410" y="670"/>
                </a:lnTo>
                <a:lnTo>
                  <a:pt x="410" y="671"/>
                </a:lnTo>
                <a:lnTo>
                  <a:pt x="410" y="671"/>
                </a:lnTo>
                <a:lnTo>
                  <a:pt x="409" y="671"/>
                </a:lnTo>
                <a:lnTo>
                  <a:pt x="409" y="672"/>
                </a:lnTo>
                <a:lnTo>
                  <a:pt x="409" y="672"/>
                </a:lnTo>
                <a:lnTo>
                  <a:pt x="409" y="673"/>
                </a:lnTo>
                <a:lnTo>
                  <a:pt x="408" y="673"/>
                </a:lnTo>
                <a:lnTo>
                  <a:pt x="407" y="673"/>
                </a:lnTo>
                <a:lnTo>
                  <a:pt x="407" y="673"/>
                </a:lnTo>
                <a:lnTo>
                  <a:pt x="407" y="673"/>
                </a:lnTo>
                <a:lnTo>
                  <a:pt x="407" y="673"/>
                </a:lnTo>
                <a:lnTo>
                  <a:pt x="406" y="673"/>
                </a:lnTo>
                <a:lnTo>
                  <a:pt x="406" y="673"/>
                </a:lnTo>
                <a:lnTo>
                  <a:pt x="405" y="673"/>
                </a:lnTo>
                <a:lnTo>
                  <a:pt x="405" y="673"/>
                </a:lnTo>
                <a:lnTo>
                  <a:pt x="405" y="673"/>
                </a:lnTo>
                <a:lnTo>
                  <a:pt x="404" y="673"/>
                </a:lnTo>
                <a:lnTo>
                  <a:pt x="404" y="673"/>
                </a:lnTo>
                <a:lnTo>
                  <a:pt x="404" y="672"/>
                </a:lnTo>
                <a:lnTo>
                  <a:pt x="403" y="672"/>
                </a:lnTo>
                <a:lnTo>
                  <a:pt x="403" y="673"/>
                </a:lnTo>
                <a:lnTo>
                  <a:pt x="403" y="673"/>
                </a:lnTo>
                <a:lnTo>
                  <a:pt x="403" y="674"/>
                </a:lnTo>
                <a:lnTo>
                  <a:pt x="403" y="674"/>
                </a:lnTo>
                <a:lnTo>
                  <a:pt x="403" y="674"/>
                </a:lnTo>
                <a:lnTo>
                  <a:pt x="403" y="674"/>
                </a:lnTo>
                <a:lnTo>
                  <a:pt x="402" y="674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5"/>
                </a:lnTo>
                <a:lnTo>
                  <a:pt x="402" y="676"/>
                </a:lnTo>
                <a:lnTo>
                  <a:pt x="402" y="676"/>
                </a:lnTo>
                <a:lnTo>
                  <a:pt x="402" y="677"/>
                </a:lnTo>
                <a:lnTo>
                  <a:pt x="402" y="677"/>
                </a:lnTo>
                <a:lnTo>
                  <a:pt x="402" y="677"/>
                </a:lnTo>
                <a:lnTo>
                  <a:pt x="402" y="678"/>
                </a:lnTo>
                <a:lnTo>
                  <a:pt x="402" y="678"/>
                </a:lnTo>
                <a:lnTo>
                  <a:pt x="402" y="679"/>
                </a:lnTo>
                <a:lnTo>
                  <a:pt x="401" y="679"/>
                </a:lnTo>
                <a:lnTo>
                  <a:pt x="401" y="679"/>
                </a:lnTo>
                <a:lnTo>
                  <a:pt x="401" y="679"/>
                </a:lnTo>
                <a:lnTo>
                  <a:pt x="401" y="680"/>
                </a:lnTo>
                <a:lnTo>
                  <a:pt x="400" y="680"/>
                </a:lnTo>
                <a:lnTo>
                  <a:pt x="400" y="680"/>
                </a:lnTo>
                <a:lnTo>
                  <a:pt x="399" y="680"/>
                </a:lnTo>
                <a:lnTo>
                  <a:pt x="399" y="680"/>
                </a:lnTo>
                <a:lnTo>
                  <a:pt x="399" y="681"/>
                </a:lnTo>
                <a:lnTo>
                  <a:pt x="399" y="682"/>
                </a:lnTo>
                <a:lnTo>
                  <a:pt x="398" y="682"/>
                </a:lnTo>
                <a:lnTo>
                  <a:pt x="398" y="682"/>
                </a:lnTo>
                <a:lnTo>
                  <a:pt x="397" y="683"/>
                </a:lnTo>
                <a:lnTo>
                  <a:pt x="397" y="683"/>
                </a:lnTo>
                <a:lnTo>
                  <a:pt x="397" y="684"/>
                </a:lnTo>
                <a:lnTo>
                  <a:pt x="398" y="684"/>
                </a:lnTo>
                <a:lnTo>
                  <a:pt x="398" y="685"/>
                </a:lnTo>
                <a:lnTo>
                  <a:pt x="398" y="685"/>
                </a:lnTo>
                <a:lnTo>
                  <a:pt x="398" y="685"/>
                </a:lnTo>
                <a:lnTo>
                  <a:pt x="397" y="688"/>
                </a:lnTo>
                <a:lnTo>
                  <a:pt x="397" y="688"/>
                </a:lnTo>
                <a:lnTo>
                  <a:pt x="396" y="691"/>
                </a:lnTo>
                <a:lnTo>
                  <a:pt x="397" y="694"/>
                </a:lnTo>
                <a:lnTo>
                  <a:pt x="399" y="695"/>
                </a:lnTo>
                <a:lnTo>
                  <a:pt x="401" y="696"/>
                </a:lnTo>
                <a:lnTo>
                  <a:pt x="401" y="697"/>
                </a:lnTo>
                <a:lnTo>
                  <a:pt x="402" y="698"/>
                </a:lnTo>
                <a:lnTo>
                  <a:pt x="402" y="698"/>
                </a:lnTo>
                <a:lnTo>
                  <a:pt x="402" y="698"/>
                </a:lnTo>
                <a:lnTo>
                  <a:pt x="402" y="698"/>
                </a:lnTo>
                <a:lnTo>
                  <a:pt x="403" y="698"/>
                </a:lnTo>
                <a:lnTo>
                  <a:pt x="403" y="698"/>
                </a:lnTo>
                <a:lnTo>
                  <a:pt x="403" y="699"/>
                </a:lnTo>
                <a:lnTo>
                  <a:pt x="404" y="699"/>
                </a:lnTo>
                <a:lnTo>
                  <a:pt x="404" y="699"/>
                </a:lnTo>
                <a:lnTo>
                  <a:pt x="404" y="700"/>
                </a:lnTo>
                <a:lnTo>
                  <a:pt x="405" y="700"/>
                </a:lnTo>
                <a:lnTo>
                  <a:pt x="405" y="700"/>
                </a:lnTo>
                <a:lnTo>
                  <a:pt x="406" y="700"/>
                </a:lnTo>
                <a:lnTo>
                  <a:pt x="406" y="701"/>
                </a:lnTo>
                <a:lnTo>
                  <a:pt x="406" y="701"/>
                </a:lnTo>
                <a:lnTo>
                  <a:pt x="406" y="702"/>
                </a:lnTo>
                <a:lnTo>
                  <a:pt x="405" y="703"/>
                </a:lnTo>
                <a:lnTo>
                  <a:pt x="405" y="704"/>
                </a:lnTo>
                <a:lnTo>
                  <a:pt x="405" y="705"/>
                </a:lnTo>
                <a:lnTo>
                  <a:pt x="404" y="705"/>
                </a:lnTo>
                <a:lnTo>
                  <a:pt x="405" y="706"/>
                </a:lnTo>
                <a:lnTo>
                  <a:pt x="405" y="706"/>
                </a:lnTo>
                <a:lnTo>
                  <a:pt x="405" y="707"/>
                </a:lnTo>
                <a:lnTo>
                  <a:pt x="406" y="707"/>
                </a:lnTo>
                <a:lnTo>
                  <a:pt x="405" y="708"/>
                </a:lnTo>
                <a:lnTo>
                  <a:pt x="406" y="708"/>
                </a:lnTo>
                <a:lnTo>
                  <a:pt x="406" y="708"/>
                </a:lnTo>
                <a:lnTo>
                  <a:pt x="406" y="709"/>
                </a:lnTo>
                <a:lnTo>
                  <a:pt x="406" y="710"/>
                </a:lnTo>
                <a:lnTo>
                  <a:pt x="406" y="711"/>
                </a:lnTo>
                <a:lnTo>
                  <a:pt x="406" y="711"/>
                </a:lnTo>
                <a:lnTo>
                  <a:pt x="406" y="712"/>
                </a:lnTo>
                <a:lnTo>
                  <a:pt x="407" y="712"/>
                </a:lnTo>
                <a:lnTo>
                  <a:pt x="407" y="713"/>
                </a:lnTo>
                <a:lnTo>
                  <a:pt x="407" y="713"/>
                </a:lnTo>
                <a:lnTo>
                  <a:pt x="407" y="713"/>
                </a:lnTo>
                <a:lnTo>
                  <a:pt x="407" y="714"/>
                </a:lnTo>
                <a:lnTo>
                  <a:pt x="408" y="714"/>
                </a:lnTo>
                <a:lnTo>
                  <a:pt x="408" y="714"/>
                </a:lnTo>
                <a:lnTo>
                  <a:pt x="408" y="714"/>
                </a:lnTo>
                <a:lnTo>
                  <a:pt x="409" y="714"/>
                </a:lnTo>
                <a:lnTo>
                  <a:pt x="409" y="715"/>
                </a:lnTo>
                <a:lnTo>
                  <a:pt x="408" y="715"/>
                </a:lnTo>
                <a:lnTo>
                  <a:pt x="408" y="715"/>
                </a:lnTo>
                <a:lnTo>
                  <a:pt x="408" y="716"/>
                </a:lnTo>
                <a:lnTo>
                  <a:pt x="407" y="716"/>
                </a:lnTo>
                <a:lnTo>
                  <a:pt x="407" y="716"/>
                </a:lnTo>
                <a:lnTo>
                  <a:pt x="407" y="716"/>
                </a:lnTo>
                <a:lnTo>
                  <a:pt x="407" y="717"/>
                </a:lnTo>
                <a:lnTo>
                  <a:pt x="407" y="717"/>
                </a:lnTo>
                <a:lnTo>
                  <a:pt x="407" y="718"/>
                </a:lnTo>
                <a:lnTo>
                  <a:pt x="407" y="718"/>
                </a:lnTo>
                <a:lnTo>
                  <a:pt x="408" y="718"/>
                </a:lnTo>
                <a:lnTo>
                  <a:pt x="408" y="719"/>
                </a:lnTo>
                <a:lnTo>
                  <a:pt x="408" y="719"/>
                </a:lnTo>
                <a:lnTo>
                  <a:pt x="408" y="720"/>
                </a:lnTo>
                <a:lnTo>
                  <a:pt x="408" y="720"/>
                </a:lnTo>
                <a:lnTo>
                  <a:pt x="408" y="720"/>
                </a:lnTo>
                <a:lnTo>
                  <a:pt x="408" y="721"/>
                </a:lnTo>
                <a:lnTo>
                  <a:pt x="408" y="722"/>
                </a:lnTo>
                <a:lnTo>
                  <a:pt x="409" y="722"/>
                </a:lnTo>
                <a:lnTo>
                  <a:pt x="409" y="723"/>
                </a:lnTo>
                <a:lnTo>
                  <a:pt x="409" y="723"/>
                </a:lnTo>
                <a:lnTo>
                  <a:pt x="410" y="724"/>
                </a:lnTo>
                <a:lnTo>
                  <a:pt x="410" y="724"/>
                </a:lnTo>
                <a:lnTo>
                  <a:pt x="410" y="725"/>
                </a:lnTo>
                <a:lnTo>
                  <a:pt x="411" y="725"/>
                </a:lnTo>
                <a:lnTo>
                  <a:pt x="410" y="725"/>
                </a:lnTo>
                <a:lnTo>
                  <a:pt x="410" y="726"/>
                </a:lnTo>
                <a:lnTo>
                  <a:pt x="411" y="726"/>
                </a:lnTo>
                <a:lnTo>
                  <a:pt x="411" y="725"/>
                </a:lnTo>
                <a:lnTo>
                  <a:pt x="411" y="725"/>
                </a:lnTo>
                <a:lnTo>
                  <a:pt x="412" y="725"/>
                </a:lnTo>
                <a:lnTo>
                  <a:pt x="412" y="725"/>
                </a:lnTo>
                <a:lnTo>
                  <a:pt x="412" y="725"/>
                </a:lnTo>
                <a:lnTo>
                  <a:pt x="413" y="725"/>
                </a:lnTo>
                <a:lnTo>
                  <a:pt x="413" y="725"/>
                </a:lnTo>
                <a:lnTo>
                  <a:pt x="414" y="725"/>
                </a:lnTo>
                <a:lnTo>
                  <a:pt x="414" y="725"/>
                </a:lnTo>
                <a:lnTo>
                  <a:pt x="414" y="725"/>
                </a:lnTo>
                <a:lnTo>
                  <a:pt x="414" y="725"/>
                </a:lnTo>
                <a:lnTo>
                  <a:pt x="414" y="725"/>
                </a:lnTo>
                <a:lnTo>
                  <a:pt x="414" y="726"/>
                </a:lnTo>
                <a:lnTo>
                  <a:pt x="414" y="726"/>
                </a:lnTo>
                <a:lnTo>
                  <a:pt x="414" y="726"/>
                </a:lnTo>
                <a:lnTo>
                  <a:pt x="413" y="727"/>
                </a:lnTo>
                <a:lnTo>
                  <a:pt x="413" y="727"/>
                </a:lnTo>
                <a:lnTo>
                  <a:pt x="413" y="727"/>
                </a:lnTo>
                <a:lnTo>
                  <a:pt x="413" y="728"/>
                </a:lnTo>
                <a:lnTo>
                  <a:pt x="413" y="728"/>
                </a:lnTo>
                <a:lnTo>
                  <a:pt x="414" y="728"/>
                </a:lnTo>
                <a:lnTo>
                  <a:pt x="414" y="728"/>
                </a:lnTo>
                <a:lnTo>
                  <a:pt x="414" y="728"/>
                </a:lnTo>
                <a:lnTo>
                  <a:pt x="415" y="729"/>
                </a:lnTo>
                <a:lnTo>
                  <a:pt x="415" y="729"/>
                </a:lnTo>
                <a:lnTo>
                  <a:pt x="415" y="729"/>
                </a:lnTo>
                <a:lnTo>
                  <a:pt x="416" y="730"/>
                </a:lnTo>
                <a:lnTo>
                  <a:pt x="415" y="730"/>
                </a:lnTo>
                <a:lnTo>
                  <a:pt x="416" y="730"/>
                </a:lnTo>
                <a:lnTo>
                  <a:pt x="416" y="731"/>
                </a:lnTo>
                <a:lnTo>
                  <a:pt x="416" y="731"/>
                </a:lnTo>
                <a:lnTo>
                  <a:pt x="417" y="731"/>
                </a:lnTo>
                <a:lnTo>
                  <a:pt x="416" y="732"/>
                </a:lnTo>
                <a:lnTo>
                  <a:pt x="417" y="732"/>
                </a:lnTo>
                <a:lnTo>
                  <a:pt x="417" y="732"/>
                </a:lnTo>
                <a:lnTo>
                  <a:pt x="417" y="733"/>
                </a:lnTo>
                <a:lnTo>
                  <a:pt x="416" y="733"/>
                </a:lnTo>
                <a:lnTo>
                  <a:pt x="416" y="733"/>
                </a:lnTo>
                <a:lnTo>
                  <a:pt x="417" y="733"/>
                </a:lnTo>
                <a:lnTo>
                  <a:pt x="417" y="734"/>
                </a:lnTo>
                <a:lnTo>
                  <a:pt x="417" y="734"/>
                </a:lnTo>
                <a:lnTo>
                  <a:pt x="417" y="735"/>
                </a:lnTo>
                <a:lnTo>
                  <a:pt x="417" y="735"/>
                </a:lnTo>
                <a:lnTo>
                  <a:pt x="417" y="735"/>
                </a:lnTo>
                <a:lnTo>
                  <a:pt x="417" y="736"/>
                </a:lnTo>
                <a:lnTo>
                  <a:pt x="417" y="736"/>
                </a:lnTo>
                <a:lnTo>
                  <a:pt x="418" y="736"/>
                </a:lnTo>
                <a:lnTo>
                  <a:pt x="418" y="736"/>
                </a:lnTo>
                <a:lnTo>
                  <a:pt x="418" y="736"/>
                </a:lnTo>
                <a:lnTo>
                  <a:pt x="418" y="737"/>
                </a:lnTo>
                <a:lnTo>
                  <a:pt x="418" y="737"/>
                </a:lnTo>
                <a:lnTo>
                  <a:pt x="418" y="738"/>
                </a:lnTo>
                <a:lnTo>
                  <a:pt x="419" y="738"/>
                </a:lnTo>
                <a:lnTo>
                  <a:pt x="419" y="739"/>
                </a:lnTo>
                <a:lnTo>
                  <a:pt x="419" y="739"/>
                </a:lnTo>
                <a:lnTo>
                  <a:pt x="420" y="739"/>
                </a:lnTo>
                <a:lnTo>
                  <a:pt x="420" y="739"/>
                </a:lnTo>
                <a:lnTo>
                  <a:pt x="420" y="739"/>
                </a:lnTo>
                <a:lnTo>
                  <a:pt x="421" y="739"/>
                </a:lnTo>
                <a:lnTo>
                  <a:pt x="421" y="739"/>
                </a:lnTo>
                <a:lnTo>
                  <a:pt x="421" y="740"/>
                </a:lnTo>
                <a:lnTo>
                  <a:pt x="421" y="740"/>
                </a:lnTo>
                <a:lnTo>
                  <a:pt x="421" y="740"/>
                </a:lnTo>
                <a:lnTo>
                  <a:pt x="421" y="741"/>
                </a:lnTo>
                <a:lnTo>
                  <a:pt x="420" y="741"/>
                </a:lnTo>
                <a:lnTo>
                  <a:pt x="420" y="742"/>
                </a:lnTo>
                <a:lnTo>
                  <a:pt x="420" y="742"/>
                </a:lnTo>
                <a:lnTo>
                  <a:pt x="420" y="742"/>
                </a:lnTo>
                <a:lnTo>
                  <a:pt x="420" y="743"/>
                </a:lnTo>
                <a:lnTo>
                  <a:pt x="420" y="743"/>
                </a:lnTo>
                <a:lnTo>
                  <a:pt x="420" y="743"/>
                </a:lnTo>
                <a:lnTo>
                  <a:pt x="420" y="743"/>
                </a:lnTo>
                <a:lnTo>
                  <a:pt x="420" y="744"/>
                </a:lnTo>
                <a:lnTo>
                  <a:pt x="419" y="744"/>
                </a:lnTo>
                <a:lnTo>
                  <a:pt x="419" y="744"/>
                </a:lnTo>
                <a:lnTo>
                  <a:pt x="419" y="744"/>
                </a:lnTo>
                <a:lnTo>
                  <a:pt x="419" y="745"/>
                </a:lnTo>
                <a:lnTo>
                  <a:pt x="419" y="745"/>
                </a:lnTo>
                <a:lnTo>
                  <a:pt x="419" y="745"/>
                </a:lnTo>
                <a:lnTo>
                  <a:pt x="420" y="745"/>
                </a:lnTo>
                <a:lnTo>
                  <a:pt x="420" y="746"/>
                </a:lnTo>
                <a:lnTo>
                  <a:pt x="420" y="746"/>
                </a:lnTo>
                <a:lnTo>
                  <a:pt x="419" y="746"/>
                </a:lnTo>
                <a:lnTo>
                  <a:pt x="419" y="746"/>
                </a:lnTo>
                <a:lnTo>
                  <a:pt x="419" y="747"/>
                </a:lnTo>
                <a:lnTo>
                  <a:pt x="420" y="747"/>
                </a:lnTo>
                <a:lnTo>
                  <a:pt x="420" y="747"/>
                </a:lnTo>
                <a:lnTo>
                  <a:pt x="421" y="747"/>
                </a:lnTo>
                <a:lnTo>
                  <a:pt x="421" y="747"/>
                </a:lnTo>
                <a:lnTo>
                  <a:pt x="422" y="747"/>
                </a:lnTo>
                <a:lnTo>
                  <a:pt x="422" y="747"/>
                </a:lnTo>
                <a:lnTo>
                  <a:pt x="423" y="747"/>
                </a:lnTo>
                <a:lnTo>
                  <a:pt x="423" y="747"/>
                </a:lnTo>
                <a:lnTo>
                  <a:pt x="424" y="747"/>
                </a:lnTo>
                <a:lnTo>
                  <a:pt x="424" y="747"/>
                </a:lnTo>
                <a:lnTo>
                  <a:pt x="425" y="747"/>
                </a:lnTo>
                <a:lnTo>
                  <a:pt x="425" y="746"/>
                </a:lnTo>
                <a:lnTo>
                  <a:pt x="425" y="746"/>
                </a:lnTo>
                <a:lnTo>
                  <a:pt x="425" y="747"/>
                </a:lnTo>
                <a:lnTo>
                  <a:pt x="425" y="747"/>
                </a:lnTo>
                <a:lnTo>
                  <a:pt x="425" y="747"/>
                </a:lnTo>
                <a:lnTo>
                  <a:pt x="426" y="747"/>
                </a:lnTo>
                <a:lnTo>
                  <a:pt x="426" y="746"/>
                </a:lnTo>
                <a:lnTo>
                  <a:pt x="426" y="747"/>
                </a:lnTo>
                <a:lnTo>
                  <a:pt x="427" y="747"/>
                </a:lnTo>
                <a:lnTo>
                  <a:pt x="427" y="747"/>
                </a:lnTo>
                <a:lnTo>
                  <a:pt x="427" y="747"/>
                </a:lnTo>
                <a:lnTo>
                  <a:pt x="427" y="747"/>
                </a:lnTo>
                <a:lnTo>
                  <a:pt x="428" y="747"/>
                </a:lnTo>
                <a:lnTo>
                  <a:pt x="428" y="747"/>
                </a:lnTo>
                <a:lnTo>
                  <a:pt x="429" y="747"/>
                </a:lnTo>
                <a:lnTo>
                  <a:pt x="429" y="747"/>
                </a:lnTo>
                <a:lnTo>
                  <a:pt x="430" y="747"/>
                </a:lnTo>
                <a:lnTo>
                  <a:pt x="430" y="747"/>
                </a:lnTo>
                <a:lnTo>
                  <a:pt x="430" y="746"/>
                </a:lnTo>
                <a:lnTo>
                  <a:pt x="431" y="746"/>
                </a:lnTo>
                <a:lnTo>
                  <a:pt x="431" y="746"/>
                </a:lnTo>
                <a:lnTo>
                  <a:pt x="432" y="746"/>
                </a:lnTo>
                <a:lnTo>
                  <a:pt x="432" y="746"/>
                </a:lnTo>
                <a:lnTo>
                  <a:pt x="432" y="746"/>
                </a:lnTo>
                <a:lnTo>
                  <a:pt x="433" y="746"/>
                </a:lnTo>
                <a:lnTo>
                  <a:pt x="433" y="745"/>
                </a:lnTo>
                <a:lnTo>
                  <a:pt x="433" y="745"/>
                </a:lnTo>
                <a:lnTo>
                  <a:pt x="434" y="745"/>
                </a:lnTo>
                <a:lnTo>
                  <a:pt x="434" y="745"/>
                </a:lnTo>
                <a:lnTo>
                  <a:pt x="435" y="745"/>
                </a:lnTo>
                <a:lnTo>
                  <a:pt x="435" y="745"/>
                </a:lnTo>
                <a:lnTo>
                  <a:pt x="435" y="744"/>
                </a:lnTo>
                <a:lnTo>
                  <a:pt x="436" y="744"/>
                </a:lnTo>
                <a:lnTo>
                  <a:pt x="436" y="744"/>
                </a:lnTo>
                <a:lnTo>
                  <a:pt x="436" y="744"/>
                </a:lnTo>
                <a:lnTo>
                  <a:pt x="437" y="744"/>
                </a:lnTo>
                <a:lnTo>
                  <a:pt x="437" y="744"/>
                </a:lnTo>
                <a:lnTo>
                  <a:pt x="437" y="743"/>
                </a:lnTo>
                <a:lnTo>
                  <a:pt x="437" y="743"/>
                </a:lnTo>
                <a:lnTo>
                  <a:pt x="437" y="743"/>
                </a:lnTo>
                <a:lnTo>
                  <a:pt x="438" y="743"/>
                </a:lnTo>
                <a:lnTo>
                  <a:pt x="437" y="743"/>
                </a:lnTo>
                <a:lnTo>
                  <a:pt x="437" y="742"/>
                </a:lnTo>
                <a:lnTo>
                  <a:pt x="437" y="742"/>
                </a:lnTo>
                <a:lnTo>
                  <a:pt x="438" y="742"/>
                </a:lnTo>
                <a:lnTo>
                  <a:pt x="438" y="741"/>
                </a:lnTo>
                <a:lnTo>
                  <a:pt x="438" y="741"/>
                </a:lnTo>
                <a:lnTo>
                  <a:pt x="439" y="741"/>
                </a:lnTo>
                <a:lnTo>
                  <a:pt x="439" y="741"/>
                </a:lnTo>
                <a:lnTo>
                  <a:pt x="440" y="741"/>
                </a:lnTo>
                <a:lnTo>
                  <a:pt x="440" y="742"/>
                </a:lnTo>
                <a:lnTo>
                  <a:pt x="441" y="742"/>
                </a:lnTo>
                <a:lnTo>
                  <a:pt x="441" y="742"/>
                </a:lnTo>
                <a:lnTo>
                  <a:pt x="442" y="742"/>
                </a:lnTo>
                <a:lnTo>
                  <a:pt x="442" y="742"/>
                </a:lnTo>
                <a:lnTo>
                  <a:pt x="442" y="742"/>
                </a:lnTo>
                <a:lnTo>
                  <a:pt x="443" y="742"/>
                </a:lnTo>
                <a:lnTo>
                  <a:pt x="443" y="742"/>
                </a:lnTo>
                <a:lnTo>
                  <a:pt x="443" y="742"/>
                </a:lnTo>
                <a:lnTo>
                  <a:pt x="444" y="742"/>
                </a:lnTo>
                <a:lnTo>
                  <a:pt x="444" y="741"/>
                </a:lnTo>
                <a:lnTo>
                  <a:pt x="444" y="741"/>
                </a:lnTo>
                <a:lnTo>
                  <a:pt x="444" y="741"/>
                </a:lnTo>
                <a:lnTo>
                  <a:pt x="445" y="741"/>
                </a:lnTo>
                <a:lnTo>
                  <a:pt x="446" y="741"/>
                </a:lnTo>
                <a:lnTo>
                  <a:pt x="446" y="741"/>
                </a:lnTo>
                <a:lnTo>
                  <a:pt x="446" y="741"/>
                </a:lnTo>
                <a:lnTo>
                  <a:pt x="446" y="742"/>
                </a:lnTo>
                <a:lnTo>
                  <a:pt x="446" y="742"/>
                </a:lnTo>
                <a:lnTo>
                  <a:pt x="446" y="743"/>
                </a:lnTo>
                <a:lnTo>
                  <a:pt x="446" y="743"/>
                </a:lnTo>
                <a:lnTo>
                  <a:pt x="447" y="743"/>
                </a:lnTo>
                <a:lnTo>
                  <a:pt x="447" y="743"/>
                </a:lnTo>
                <a:lnTo>
                  <a:pt x="447" y="743"/>
                </a:lnTo>
                <a:lnTo>
                  <a:pt x="447" y="743"/>
                </a:lnTo>
                <a:lnTo>
                  <a:pt x="448" y="743"/>
                </a:lnTo>
                <a:lnTo>
                  <a:pt x="448" y="744"/>
                </a:lnTo>
                <a:lnTo>
                  <a:pt x="448" y="744"/>
                </a:lnTo>
                <a:lnTo>
                  <a:pt x="448" y="744"/>
                </a:lnTo>
                <a:lnTo>
                  <a:pt x="448" y="744"/>
                </a:lnTo>
                <a:lnTo>
                  <a:pt x="449" y="744"/>
                </a:lnTo>
                <a:lnTo>
                  <a:pt x="449" y="744"/>
                </a:lnTo>
                <a:lnTo>
                  <a:pt x="450" y="744"/>
                </a:lnTo>
                <a:lnTo>
                  <a:pt x="450" y="744"/>
                </a:lnTo>
                <a:lnTo>
                  <a:pt x="450" y="744"/>
                </a:lnTo>
                <a:lnTo>
                  <a:pt x="451" y="744"/>
                </a:lnTo>
                <a:lnTo>
                  <a:pt x="451" y="745"/>
                </a:lnTo>
                <a:lnTo>
                  <a:pt x="451" y="745"/>
                </a:lnTo>
                <a:lnTo>
                  <a:pt x="452" y="745"/>
                </a:lnTo>
                <a:lnTo>
                  <a:pt x="452" y="745"/>
                </a:lnTo>
                <a:lnTo>
                  <a:pt x="452" y="744"/>
                </a:lnTo>
                <a:lnTo>
                  <a:pt x="453" y="744"/>
                </a:lnTo>
                <a:lnTo>
                  <a:pt x="453" y="743"/>
                </a:lnTo>
                <a:lnTo>
                  <a:pt x="453" y="743"/>
                </a:lnTo>
                <a:lnTo>
                  <a:pt x="453" y="743"/>
                </a:lnTo>
                <a:lnTo>
                  <a:pt x="454" y="743"/>
                </a:lnTo>
                <a:lnTo>
                  <a:pt x="454" y="742"/>
                </a:lnTo>
                <a:lnTo>
                  <a:pt x="455" y="742"/>
                </a:lnTo>
                <a:lnTo>
                  <a:pt x="455" y="742"/>
                </a:lnTo>
                <a:lnTo>
                  <a:pt x="455" y="742"/>
                </a:lnTo>
                <a:lnTo>
                  <a:pt x="455" y="741"/>
                </a:lnTo>
                <a:lnTo>
                  <a:pt x="456" y="741"/>
                </a:lnTo>
                <a:lnTo>
                  <a:pt x="456" y="741"/>
                </a:lnTo>
                <a:lnTo>
                  <a:pt x="457" y="741"/>
                </a:lnTo>
                <a:lnTo>
                  <a:pt x="457" y="741"/>
                </a:lnTo>
                <a:lnTo>
                  <a:pt x="457" y="741"/>
                </a:lnTo>
                <a:lnTo>
                  <a:pt x="457" y="741"/>
                </a:lnTo>
                <a:lnTo>
                  <a:pt x="457" y="742"/>
                </a:lnTo>
                <a:lnTo>
                  <a:pt x="458" y="742"/>
                </a:lnTo>
                <a:lnTo>
                  <a:pt x="458" y="742"/>
                </a:lnTo>
                <a:lnTo>
                  <a:pt x="457" y="742"/>
                </a:lnTo>
                <a:lnTo>
                  <a:pt x="457" y="743"/>
                </a:lnTo>
                <a:lnTo>
                  <a:pt x="457" y="743"/>
                </a:lnTo>
                <a:lnTo>
                  <a:pt x="457" y="743"/>
                </a:lnTo>
                <a:lnTo>
                  <a:pt x="457" y="744"/>
                </a:lnTo>
                <a:lnTo>
                  <a:pt x="457" y="744"/>
                </a:lnTo>
                <a:lnTo>
                  <a:pt x="458" y="744"/>
                </a:lnTo>
                <a:lnTo>
                  <a:pt x="458" y="745"/>
                </a:lnTo>
                <a:lnTo>
                  <a:pt x="458" y="745"/>
                </a:lnTo>
                <a:lnTo>
                  <a:pt x="458" y="746"/>
                </a:lnTo>
                <a:lnTo>
                  <a:pt x="459" y="746"/>
                </a:lnTo>
                <a:lnTo>
                  <a:pt x="459" y="746"/>
                </a:lnTo>
                <a:lnTo>
                  <a:pt x="459" y="746"/>
                </a:lnTo>
                <a:lnTo>
                  <a:pt x="459" y="746"/>
                </a:lnTo>
                <a:lnTo>
                  <a:pt x="460" y="746"/>
                </a:lnTo>
                <a:lnTo>
                  <a:pt x="460" y="747"/>
                </a:lnTo>
                <a:lnTo>
                  <a:pt x="460" y="747"/>
                </a:lnTo>
                <a:lnTo>
                  <a:pt x="460" y="747"/>
                </a:lnTo>
                <a:lnTo>
                  <a:pt x="460" y="748"/>
                </a:lnTo>
                <a:lnTo>
                  <a:pt x="460" y="748"/>
                </a:lnTo>
                <a:lnTo>
                  <a:pt x="460" y="749"/>
                </a:lnTo>
                <a:lnTo>
                  <a:pt x="461" y="749"/>
                </a:lnTo>
                <a:lnTo>
                  <a:pt x="462" y="749"/>
                </a:lnTo>
                <a:lnTo>
                  <a:pt x="462" y="749"/>
                </a:lnTo>
                <a:lnTo>
                  <a:pt x="463" y="749"/>
                </a:lnTo>
                <a:lnTo>
                  <a:pt x="463" y="748"/>
                </a:lnTo>
                <a:lnTo>
                  <a:pt x="464" y="748"/>
                </a:lnTo>
                <a:lnTo>
                  <a:pt x="464" y="748"/>
                </a:lnTo>
                <a:lnTo>
                  <a:pt x="465" y="747"/>
                </a:lnTo>
                <a:lnTo>
                  <a:pt x="465" y="747"/>
                </a:lnTo>
                <a:lnTo>
                  <a:pt x="465" y="748"/>
                </a:lnTo>
                <a:lnTo>
                  <a:pt x="466" y="748"/>
                </a:lnTo>
                <a:lnTo>
                  <a:pt x="466" y="749"/>
                </a:lnTo>
                <a:lnTo>
                  <a:pt x="466" y="749"/>
                </a:lnTo>
                <a:lnTo>
                  <a:pt x="467" y="749"/>
                </a:lnTo>
                <a:lnTo>
                  <a:pt x="467" y="749"/>
                </a:lnTo>
                <a:lnTo>
                  <a:pt x="467" y="749"/>
                </a:lnTo>
                <a:lnTo>
                  <a:pt x="467" y="749"/>
                </a:lnTo>
                <a:lnTo>
                  <a:pt x="468" y="749"/>
                </a:lnTo>
                <a:lnTo>
                  <a:pt x="468" y="749"/>
                </a:lnTo>
                <a:lnTo>
                  <a:pt x="468" y="749"/>
                </a:lnTo>
                <a:lnTo>
                  <a:pt x="469" y="749"/>
                </a:lnTo>
                <a:lnTo>
                  <a:pt x="469" y="750"/>
                </a:lnTo>
                <a:lnTo>
                  <a:pt x="469" y="750"/>
                </a:lnTo>
                <a:lnTo>
                  <a:pt x="470" y="750"/>
                </a:lnTo>
                <a:lnTo>
                  <a:pt x="470" y="749"/>
                </a:lnTo>
                <a:lnTo>
                  <a:pt x="470" y="749"/>
                </a:lnTo>
                <a:lnTo>
                  <a:pt x="471" y="750"/>
                </a:lnTo>
                <a:lnTo>
                  <a:pt x="471" y="750"/>
                </a:lnTo>
                <a:lnTo>
                  <a:pt x="471" y="750"/>
                </a:lnTo>
                <a:lnTo>
                  <a:pt x="471" y="751"/>
                </a:lnTo>
                <a:lnTo>
                  <a:pt x="471" y="751"/>
                </a:lnTo>
                <a:lnTo>
                  <a:pt x="471" y="752"/>
                </a:lnTo>
                <a:lnTo>
                  <a:pt x="471" y="752"/>
                </a:lnTo>
                <a:lnTo>
                  <a:pt x="471" y="752"/>
                </a:lnTo>
                <a:lnTo>
                  <a:pt x="472" y="752"/>
                </a:lnTo>
                <a:lnTo>
                  <a:pt x="471" y="753"/>
                </a:lnTo>
                <a:lnTo>
                  <a:pt x="471" y="753"/>
                </a:lnTo>
                <a:lnTo>
                  <a:pt x="471" y="754"/>
                </a:lnTo>
                <a:lnTo>
                  <a:pt x="472" y="754"/>
                </a:lnTo>
                <a:lnTo>
                  <a:pt x="471" y="754"/>
                </a:lnTo>
                <a:lnTo>
                  <a:pt x="471" y="754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6"/>
                </a:lnTo>
                <a:lnTo>
                  <a:pt x="471" y="756"/>
                </a:lnTo>
                <a:lnTo>
                  <a:pt x="471" y="756"/>
                </a:lnTo>
                <a:lnTo>
                  <a:pt x="471" y="756"/>
                </a:lnTo>
                <a:lnTo>
                  <a:pt x="471" y="756"/>
                </a:lnTo>
                <a:lnTo>
                  <a:pt x="471" y="757"/>
                </a:lnTo>
                <a:lnTo>
                  <a:pt x="470" y="757"/>
                </a:lnTo>
                <a:lnTo>
                  <a:pt x="470" y="757"/>
                </a:lnTo>
                <a:lnTo>
                  <a:pt x="471" y="757"/>
                </a:lnTo>
                <a:lnTo>
                  <a:pt x="471" y="758"/>
                </a:lnTo>
                <a:lnTo>
                  <a:pt x="471" y="758"/>
                </a:lnTo>
                <a:lnTo>
                  <a:pt x="471" y="759"/>
                </a:lnTo>
                <a:lnTo>
                  <a:pt x="471" y="759"/>
                </a:lnTo>
                <a:lnTo>
                  <a:pt x="472" y="760"/>
                </a:lnTo>
                <a:lnTo>
                  <a:pt x="472" y="760"/>
                </a:lnTo>
                <a:lnTo>
                  <a:pt x="473" y="760"/>
                </a:lnTo>
                <a:lnTo>
                  <a:pt x="473" y="761"/>
                </a:lnTo>
                <a:lnTo>
                  <a:pt x="472" y="762"/>
                </a:lnTo>
                <a:lnTo>
                  <a:pt x="472" y="762"/>
                </a:lnTo>
                <a:lnTo>
                  <a:pt x="471" y="762"/>
                </a:lnTo>
                <a:lnTo>
                  <a:pt x="471" y="763"/>
                </a:lnTo>
                <a:lnTo>
                  <a:pt x="471" y="763"/>
                </a:lnTo>
                <a:lnTo>
                  <a:pt x="471" y="764"/>
                </a:lnTo>
                <a:lnTo>
                  <a:pt x="471" y="764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0" y="766"/>
                </a:lnTo>
                <a:lnTo>
                  <a:pt x="471" y="766"/>
                </a:lnTo>
                <a:lnTo>
                  <a:pt x="471" y="766"/>
                </a:lnTo>
                <a:lnTo>
                  <a:pt x="471" y="766"/>
                </a:lnTo>
                <a:lnTo>
                  <a:pt x="471" y="767"/>
                </a:lnTo>
                <a:lnTo>
                  <a:pt x="470" y="767"/>
                </a:lnTo>
                <a:lnTo>
                  <a:pt x="469" y="767"/>
                </a:lnTo>
                <a:lnTo>
                  <a:pt x="469" y="768"/>
                </a:lnTo>
                <a:lnTo>
                  <a:pt x="469" y="768"/>
                </a:lnTo>
                <a:lnTo>
                  <a:pt x="469" y="768"/>
                </a:lnTo>
                <a:lnTo>
                  <a:pt x="468" y="768"/>
                </a:lnTo>
                <a:lnTo>
                  <a:pt x="468" y="768"/>
                </a:lnTo>
                <a:lnTo>
                  <a:pt x="468" y="769"/>
                </a:lnTo>
                <a:lnTo>
                  <a:pt x="468" y="769"/>
                </a:lnTo>
                <a:lnTo>
                  <a:pt x="468" y="770"/>
                </a:lnTo>
                <a:lnTo>
                  <a:pt x="468" y="770"/>
                </a:lnTo>
                <a:lnTo>
                  <a:pt x="468" y="771"/>
                </a:lnTo>
                <a:lnTo>
                  <a:pt x="468" y="771"/>
                </a:lnTo>
                <a:lnTo>
                  <a:pt x="467" y="771"/>
                </a:lnTo>
                <a:lnTo>
                  <a:pt x="467" y="771"/>
                </a:lnTo>
                <a:lnTo>
                  <a:pt x="467" y="771"/>
                </a:lnTo>
                <a:lnTo>
                  <a:pt x="466" y="771"/>
                </a:lnTo>
                <a:lnTo>
                  <a:pt x="466" y="772"/>
                </a:lnTo>
                <a:lnTo>
                  <a:pt x="466" y="772"/>
                </a:lnTo>
                <a:lnTo>
                  <a:pt x="466" y="773"/>
                </a:lnTo>
                <a:lnTo>
                  <a:pt x="466" y="773"/>
                </a:lnTo>
                <a:lnTo>
                  <a:pt x="466" y="774"/>
                </a:lnTo>
                <a:lnTo>
                  <a:pt x="466" y="774"/>
                </a:lnTo>
                <a:lnTo>
                  <a:pt x="465" y="774"/>
                </a:lnTo>
                <a:lnTo>
                  <a:pt x="465" y="775"/>
                </a:lnTo>
                <a:lnTo>
                  <a:pt x="465" y="774"/>
                </a:lnTo>
                <a:lnTo>
                  <a:pt x="464" y="774"/>
                </a:lnTo>
                <a:lnTo>
                  <a:pt x="464" y="774"/>
                </a:lnTo>
                <a:lnTo>
                  <a:pt x="463" y="774"/>
                </a:lnTo>
                <a:lnTo>
                  <a:pt x="462" y="774"/>
                </a:lnTo>
                <a:lnTo>
                  <a:pt x="461" y="774"/>
                </a:lnTo>
                <a:lnTo>
                  <a:pt x="461" y="774"/>
                </a:lnTo>
                <a:lnTo>
                  <a:pt x="461" y="774"/>
                </a:lnTo>
                <a:lnTo>
                  <a:pt x="460" y="774"/>
                </a:lnTo>
                <a:lnTo>
                  <a:pt x="460" y="774"/>
                </a:lnTo>
                <a:lnTo>
                  <a:pt x="460" y="774"/>
                </a:lnTo>
                <a:lnTo>
                  <a:pt x="459" y="775"/>
                </a:lnTo>
                <a:lnTo>
                  <a:pt x="459" y="775"/>
                </a:lnTo>
                <a:lnTo>
                  <a:pt x="460" y="775"/>
                </a:lnTo>
                <a:lnTo>
                  <a:pt x="459" y="776"/>
                </a:lnTo>
                <a:lnTo>
                  <a:pt x="459" y="776"/>
                </a:lnTo>
                <a:lnTo>
                  <a:pt x="459" y="776"/>
                </a:lnTo>
                <a:lnTo>
                  <a:pt x="459" y="776"/>
                </a:lnTo>
                <a:lnTo>
                  <a:pt x="459" y="777"/>
                </a:lnTo>
                <a:lnTo>
                  <a:pt x="459" y="777"/>
                </a:lnTo>
                <a:lnTo>
                  <a:pt x="459" y="777"/>
                </a:lnTo>
                <a:lnTo>
                  <a:pt x="460" y="777"/>
                </a:lnTo>
                <a:lnTo>
                  <a:pt x="460" y="777"/>
                </a:lnTo>
                <a:lnTo>
                  <a:pt x="460" y="778"/>
                </a:lnTo>
                <a:lnTo>
                  <a:pt x="459" y="779"/>
                </a:lnTo>
                <a:lnTo>
                  <a:pt x="459" y="779"/>
                </a:lnTo>
                <a:lnTo>
                  <a:pt x="459" y="780"/>
                </a:lnTo>
                <a:lnTo>
                  <a:pt x="459" y="780"/>
                </a:lnTo>
                <a:lnTo>
                  <a:pt x="459" y="780"/>
                </a:lnTo>
                <a:lnTo>
                  <a:pt x="459" y="781"/>
                </a:lnTo>
                <a:lnTo>
                  <a:pt x="459" y="781"/>
                </a:lnTo>
                <a:lnTo>
                  <a:pt x="459" y="782"/>
                </a:lnTo>
                <a:lnTo>
                  <a:pt x="459" y="782"/>
                </a:lnTo>
                <a:lnTo>
                  <a:pt x="459" y="783"/>
                </a:lnTo>
                <a:lnTo>
                  <a:pt x="459" y="783"/>
                </a:lnTo>
                <a:lnTo>
                  <a:pt x="459" y="783"/>
                </a:lnTo>
                <a:lnTo>
                  <a:pt x="459" y="783"/>
                </a:lnTo>
                <a:lnTo>
                  <a:pt x="458" y="783"/>
                </a:lnTo>
                <a:lnTo>
                  <a:pt x="458" y="784"/>
                </a:lnTo>
                <a:lnTo>
                  <a:pt x="457" y="784"/>
                </a:lnTo>
                <a:lnTo>
                  <a:pt x="457" y="785"/>
                </a:lnTo>
                <a:lnTo>
                  <a:pt x="457" y="786"/>
                </a:lnTo>
                <a:lnTo>
                  <a:pt x="456" y="786"/>
                </a:lnTo>
                <a:lnTo>
                  <a:pt x="456" y="787"/>
                </a:lnTo>
                <a:lnTo>
                  <a:pt x="455" y="787"/>
                </a:lnTo>
                <a:lnTo>
                  <a:pt x="455" y="788"/>
                </a:lnTo>
                <a:lnTo>
                  <a:pt x="455" y="788"/>
                </a:lnTo>
                <a:lnTo>
                  <a:pt x="454" y="788"/>
                </a:lnTo>
                <a:lnTo>
                  <a:pt x="454" y="789"/>
                </a:lnTo>
                <a:lnTo>
                  <a:pt x="453" y="789"/>
                </a:lnTo>
                <a:lnTo>
                  <a:pt x="453" y="790"/>
                </a:lnTo>
                <a:lnTo>
                  <a:pt x="453" y="790"/>
                </a:lnTo>
                <a:lnTo>
                  <a:pt x="453" y="791"/>
                </a:lnTo>
                <a:lnTo>
                  <a:pt x="454" y="791"/>
                </a:lnTo>
                <a:lnTo>
                  <a:pt x="454" y="791"/>
                </a:lnTo>
                <a:lnTo>
                  <a:pt x="454" y="791"/>
                </a:lnTo>
                <a:lnTo>
                  <a:pt x="455" y="791"/>
                </a:lnTo>
                <a:lnTo>
                  <a:pt x="455" y="791"/>
                </a:lnTo>
                <a:lnTo>
                  <a:pt x="456" y="791"/>
                </a:lnTo>
                <a:lnTo>
                  <a:pt x="456" y="793"/>
                </a:lnTo>
                <a:lnTo>
                  <a:pt x="456" y="793"/>
                </a:lnTo>
                <a:lnTo>
                  <a:pt x="457" y="793"/>
                </a:lnTo>
                <a:lnTo>
                  <a:pt x="457" y="794"/>
                </a:lnTo>
                <a:lnTo>
                  <a:pt x="457" y="794"/>
                </a:lnTo>
                <a:lnTo>
                  <a:pt x="457" y="795"/>
                </a:lnTo>
                <a:lnTo>
                  <a:pt x="457" y="795"/>
                </a:lnTo>
                <a:lnTo>
                  <a:pt x="457" y="795"/>
                </a:lnTo>
                <a:lnTo>
                  <a:pt x="457" y="795"/>
                </a:lnTo>
                <a:lnTo>
                  <a:pt x="457" y="796"/>
                </a:lnTo>
                <a:lnTo>
                  <a:pt x="457" y="796"/>
                </a:lnTo>
                <a:lnTo>
                  <a:pt x="457" y="796"/>
                </a:lnTo>
                <a:lnTo>
                  <a:pt x="456" y="796"/>
                </a:lnTo>
                <a:lnTo>
                  <a:pt x="456" y="796"/>
                </a:lnTo>
                <a:lnTo>
                  <a:pt x="456" y="797"/>
                </a:lnTo>
                <a:lnTo>
                  <a:pt x="455" y="797"/>
                </a:lnTo>
                <a:lnTo>
                  <a:pt x="455" y="797"/>
                </a:lnTo>
                <a:lnTo>
                  <a:pt x="455" y="798"/>
                </a:lnTo>
                <a:lnTo>
                  <a:pt x="456" y="799"/>
                </a:lnTo>
                <a:lnTo>
                  <a:pt x="456" y="799"/>
                </a:lnTo>
                <a:lnTo>
                  <a:pt x="456" y="800"/>
                </a:lnTo>
                <a:lnTo>
                  <a:pt x="456" y="800"/>
                </a:lnTo>
                <a:lnTo>
                  <a:pt x="456" y="800"/>
                </a:lnTo>
                <a:lnTo>
                  <a:pt x="457" y="800"/>
                </a:lnTo>
                <a:lnTo>
                  <a:pt x="457" y="801"/>
                </a:lnTo>
                <a:lnTo>
                  <a:pt x="457" y="801"/>
                </a:lnTo>
                <a:lnTo>
                  <a:pt x="457" y="801"/>
                </a:lnTo>
                <a:lnTo>
                  <a:pt x="457" y="802"/>
                </a:lnTo>
                <a:lnTo>
                  <a:pt x="457" y="803"/>
                </a:lnTo>
                <a:lnTo>
                  <a:pt x="457" y="803"/>
                </a:lnTo>
                <a:lnTo>
                  <a:pt x="457" y="804"/>
                </a:lnTo>
                <a:lnTo>
                  <a:pt x="458" y="804"/>
                </a:lnTo>
                <a:lnTo>
                  <a:pt x="458" y="805"/>
                </a:lnTo>
                <a:lnTo>
                  <a:pt x="458" y="805"/>
                </a:lnTo>
                <a:lnTo>
                  <a:pt x="458" y="805"/>
                </a:lnTo>
                <a:lnTo>
                  <a:pt x="459" y="805"/>
                </a:lnTo>
                <a:lnTo>
                  <a:pt x="459" y="805"/>
                </a:lnTo>
                <a:lnTo>
                  <a:pt x="459" y="806"/>
                </a:lnTo>
                <a:lnTo>
                  <a:pt x="459" y="806"/>
                </a:lnTo>
                <a:lnTo>
                  <a:pt x="460" y="806"/>
                </a:lnTo>
                <a:lnTo>
                  <a:pt x="460" y="806"/>
                </a:lnTo>
                <a:lnTo>
                  <a:pt x="461" y="807"/>
                </a:lnTo>
                <a:lnTo>
                  <a:pt x="461" y="807"/>
                </a:lnTo>
                <a:lnTo>
                  <a:pt x="461" y="808"/>
                </a:lnTo>
                <a:lnTo>
                  <a:pt x="461" y="808"/>
                </a:lnTo>
                <a:lnTo>
                  <a:pt x="461" y="809"/>
                </a:lnTo>
                <a:lnTo>
                  <a:pt x="460" y="809"/>
                </a:lnTo>
                <a:lnTo>
                  <a:pt x="459" y="809"/>
                </a:lnTo>
                <a:lnTo>
                  <a:pt x="459" y="808"/>
                </a:lnTo>
                <a:lnTo>
                  <a:pt x="458" y="808"/>
                </a:lnTo>
                <a:lnTo>
                  <a:pt x="458" y="808"/>
                </a:lnTo>
                <a:lnTo>
                  <a:pt x="457" y="808"/>
                </a:lnTo>
                <a:lnTo>
                  <a:pt x="457" y="808"/>
                </a:lnTo>
                <a:lnTo>
                  <a:pt x="457" y="809"/>
                </a:lnTo>
                <a:lnTo>
                  <a:pt x="457" y="809"/>
                </a:lnTo>
                <a:lnTo>
                  <a:pt x="456" y="809"/>
                </a:lnTo>
                <a:lnTo>
                  <a:pt x="456" y="810"/>
                </a:lnTo>
                <a:lnTo>
                  <a:pt x="456" y="810"/>
                </a:lnTo>
                <a:lnTo>
                  <a:pt x="455" y="809"/>
                </a:lnTo>
                <a:lnTo>
                  <a:pt x="455" y="809"/>
                </a:lnTo>
                <a:lnTo>
                  <a:pt x="454" y="810"/>
                </a:lnTo>
                <a:lnTo>
                  <a:pt x="454" y="810"/>
                </a:lnTo>
                <a:lnTo>
                  <a:pt x="454" y="811"/>
                </a:lnTo>
                <a:lnTo>
                  <a:pt x="454" y="811"/>
                </a:lnTo>
                <a:lnTo>
                  <a:pt x="454" y="812"/>
                </a:lnTo>
                <a:lnTo>
                  <a:pt x="454" y="812"/>
                </a:lnTo>
                <a:lnTo>
                  <a:pt x="454" y="812"/>
                </a:lnTo>
                <a:lnTo>
                  <a:pt x="454" y="813"/>
                </a:lnTo>
                <a:lnTo>
                  <a:pt x="455" y="813"/>
                </a:lnTo>
                <a:lnTo>
                  <a:pt x="455" y="813"/>
                </a:lnTo>
                <a:lnTo>
                  <a:pt x="456" y="813"/>
                </a:lnTo>
                <a:lnTo>
                  <a:pt x="456" y="813"/>
                </a:lnTo>
                <a:lnTo>
                  <a:pt x="457" y="813"/>
                </a:lnTo>
                <a:lnTo>
                  <a:pt x="456" y="814"/>
                </a:lnTo>
                <a:lnTo>
                  <a:pt x="456" y="814"/>
                </a:lnTo>
                <a:lnTo>
                  <a:pt x="455" y="814"/>
                </a:lnTo>
                <a:lnTo>
                  <a:pt x="454" y="814"/>
                </a:lnTo>
                <a:lnTo>
                  <a:pt x="454" y="815"/>
                </a:lnTo>
                <a:lnTo>
                  <a:pt x="454" y="815"/>
                </a:lnTo>
                <a:lnTo>
                  <a:pt x="453" y="815"/>
                </a:lnTo>
                <a:lnTo>
                  <a:pt x="452" y="815"/>
                </a:lnTo>
                <a:lnTo>
                  <a:pt x="452" y="815"/>
                </a:lnTo>
                <a:lnTo>
                  <a:pt x="451" y="815"/>
                </a:lnTo>
                <a:lnTo>
                  <a:pt x="451" y="815"/>
                </a:lnTo>
                <a:lnTo>
                  <a:pt x="451" y="815"/>
                </a:lnTo>
                <a:lnTo>
                  <a:pt x="450" y="815"/>
                </a:lnTo>
                <a:lnTo>
                  <a:pt x="450" y="815"/>
                </a:lnTo>
                <a:lnTo>
                  <a:pt x="449" y="815"/>
                </a:lnTo>
                <a:lnTo>
                  <a:pt x="449" y="815"/>
                </a:lnTo>
                <a:lnTo>
                  <a:pt x="449" y="816"/>
                </a:lnTo>
                <a:lnTo>
                  <a:pt x="450" y="816"/>
                </a:lnTo>
                <a:lnTo>
                  <a:pt x="450" y="816"/>
                </a:lnTo>
                <a:lnTo>
                  <a:pt x="450" y="816"/>
                </a:lnTo>
                <a:lnTo>
                  <a:pt x="451" y="816"/>
                </a:lnTo>
                <a:lnTo>
                  <a:pt x="451" y="817"/>
                </a:lnTo>
                <a:lnTo>
                  <a:pt x="452" y="817"/>
                </a:lnTo>
                <a:lnTo>
                  <a:pt x="452" y="817"/>
                </a:lnTo>
                <a:lnTo>
                  <a:pt x="452" y="816"/>
                </a:lnTo>
                <a:lnTo>
                  <a:pt x="453" y="816"/>
                </a:lnTo>
                <a:lnTo>
                  <a:pt x="453" y="816"/>
                </a:lnTo>
                <a:lnTo>
                  <a:pt x="454" y="816"/>
                </a:lnTo>
                <a:lnTo>
                  <a:pt x="454" y="816"/>
                </a:lnTo>
                <a:lnTo>
                  <a:pt x="454" y="817"/>
                </a:lnTo>
                <a:lnTo>
                  <a:pt x="455" y="817"/>
                </a:lnTo>
                <a:lnTo>
                  <a:pt x="455" y="817"/>
                </a:lnTo>
                <a:lnTo>
                  <a:pt x="456" y="817"/>
                </a:lnTo>
                <a:lnTo>
                  <a:pt x="456" y="817"/>
                </a:lnTo>
                <a:lnTo>
                  <a:pt x="456" y="816"/>
                </a:lnTo>
                <a:lnTo>
                  <a:pt x="457" y="816"/>
                </a:lnTo>
                <a:lnTo>
                  <a:pt x="457" y="816"/>
                </a:lnTo>
                <a:lnTo>
                  <a:pt x="457" y="816"/>
                </a:lnTo>
                <a:lnTo>
                  <a:pt x="458" y="817"/>
                </a:lnTo>
                <a:lnTo>
                  <a:pt x="458" y="817"/>
                </a:lnTo>
                <a:lnTo>
                  <a:pt x="458" y="818"/>
                </a:lnTo>
                <a:lnTo>
                  <a:pt x="459" y="818"/>
                </a:lnTo>
                <a:lnTo>
                  <a:pt x="459" y="818"/>
                </a:lnTo>
                <a:lnTo>
                  <a:pt x="459" y="818"/>
                </a:lnTo>
                <a:lnTo>
                  <a:pt x="459" y="818"/>
                </a:lnTo>
                <a:lnTo>
                  <a:pt x="460" y="818"/>
                </a:lnTo>
                <a:lnTo>
                  <a:pt x="460" y="819"/>
                </a:lnTo>
                <a:lnTo>
                  <a:pt x="460" y="819"/>
                </a:lnTo>
                <a:lnTo>
                  <a:pt x="460" y="820"/>
                </a:lnTo>
                <a:lnTo>
                  <a:pt x="460" y="820"/>
                </a:lnTo>
                <a:lnTo>
                  <a:pt x="460" y="820"/>
                </a:lnTo>
                <a:lnTo>
                  <a:pt x="460" y="821"/>
                </a:lnTo>
                <a:lnTo>
                  <a:pt x="461" y="821"/>
                </a:lnTo>
                <a:lnTo>
                  <a:pt x="462" y="821"/>
                </a:lnTo>
                <a:lnTo>
                  <a:pt x="462" y="821"/>
                </a:lnTo>
                <a:lnTo>
                  <a:pt x="462" y="822"/>
                </a:lnTo>
                <a:lnTo>
                  <a:pt x="462" y="822"/>
                </a:lnTo>
                <a:lnTo>
                  <a:pt x="461" y="822"/>
                </a:lnTo>
                <a:lnTo>
                  <a:pt x="461" y="823"/>
                </a:lnTo>
                <a:lnTo>
                  <a:pt x="461" y="823"/>
                </a:lnTo>
                <a:lnTo>
                  <a:pt x="460" y="823"/>
                </a:lnTo>
                <a:lnTo>
                  <a:pt x="460" y="823"/>
                </a:lnTo>
                <a:lnTo>
                  <a:pt x="459" y="823"/>
                </a:lnTo>
                <a:lnTo>
                  <a:pt x="459" y="823"/>
                </a:lnTo>
                <a:lnTo>
                  <a:pt x="459" y="823"/>
                </a:lnTo>
                <a:lnTo>
                  <a:pt x="458" y="823"/>
                </a:lnTo>
                <a:lnTo>
                  <a:pt x="458" y="824"/>
                </a:lnTo>
                <a:lnTo>
                  <a:pt x="458" y="824"/>
                </a:lnTo>
                <a:lnTo>
                  <a:pt x="458" y="825"/>
                </a:lnTo>
                <a:lnTo>
                  <a:pt x="458" y="825"/>
                </a:lnTo>
                <a:lnTo>
                  <a:pt x="457" y="826"/>
                </a:lnTo>
                <a:lnTo>
                  <a:pt x="458" y="826"/>
                </a:lnTo>
                <a:lnTo>
                  <a:pt x="457" y="826"/>
                </a:lnTo>
                <a:lnTo>
                  <a:pt x="457" y="826"/>
                </a:lnTo>
                <a:lnTo>
                  <a:pt x="457" y="826"/>
                </a:lnTo>
                <a:lnTo>
                  <a:pt x="457" y="826"/>
                </a:lnTo>
                <a:lnTo>
                  <a:pt x="456" y="826"/>
                </a:lnTo>
                <a:lnTo>
                  <a:pt x="455" y="825"/>
                </a:lnTo>
                <a:lnTo>
                  <a:pt x="455" y="825"/>
                </a:lnTo>
                <a:lnTo>
                  <a:pt x="455" y="826"/>
                </a:lnTo>
                <a:lnTo>
                  <a:pt x="455" y="826"/>
                </a:lnTo>
                <a:lnTo>
                  <a:pt x="455" y="826"/>
                </a:lnTo>
                <a:lnTo>
                  <a:pt x="455" y="827"/>
                </a:lnTo>
                <a:lnTo>
                  <a:pt x="455" y="827"/>
                </a:lnTo>
                <a:lnTo>
                  <a:pt x="454" y="828"/>
                </a:lnTo>
                <a:lnTo>
                  <a:pt x="454" y="828"/>
                </a:lnTo>
                <a:lnTo>
                  <a:pt x="454" y="829"/>
                </a:lnTo>
                <a:lnTo>
                  <a:pt x="454" y="829"/>
                </a:lnTo>
                <a:lnTo>
                  <a:pt x="454" y="830"/>
                </a:lnTo>
                <a:lnTo>
                  <a:pt x="454" y="830"/>
                </a:lnTo>
                <a:lnTo>
                  <a:pt x="454" y="831"/>
                </a:lnTo>
                <a:lnTo>
                  <a:pt x="453" y="831"/>
                </a:lnTo>
                <a:lnTo>
                  <a:pt x="453" y="832"/>
                </a:lnTo>
                <a:lnTo>
                  <a:pt x="453" y="832"/>
                </a:lnTo>
                <a:lnTo>
                  <a:pt x="453" y="833"/>
                </a:lnTo>
                <a:lnTo>
                  <a:pt x="453" y="833"/>
                </a:lnTo>
                <a:lnTo>
                  <a:pt x="453" y="833"/>
                </a:lnTo>
                <a:lnTo>
                  <a:pt x="452" y="833"/>
                </a:lnTo>
                <a:lnTo>
                  <a:pt x="452" y="834"/>
                </a:lnTo>
                <a:lnTo>
                  <a:pt x="451" y="834"/>
                </a:lnTo>
                <a:lnTo>
                  <a:pt x="451" y="834"/>
                </a:lnTo>
                <a:lnTo>
                  <a:pt x="451" y="834"/>
                </a:lnTo>
                <a:lnTo>
                  <a:pt x="451" y="835"/>
                </a:lnTo>
                <a:lnTo>
                  <a:pt x="451" y="835"/>
                </a:lnTo>
                <a:lnTo>
                  <a:pt x="451" y="836"/>
                </a:lnTo>
                <a:lnTo>
                  <a:pt x="452" y="836"/>
                </a:lnTo>
                <a:lnTo>
                  <a:pt x="452" y="836"/>
                </a:lnTo>
                <a:lnTo>
                  <a:pt x="451" y="836"/>
                </a:lnTo>
                <a:lnTo>
                  <a:pt x="451" y="836"/>
                </a:lnTo>
                <a:lnTo>
                  <a:pt x="451" y="837"/>
                </a:lnTo>
                <a:lnTo>
                  <a:pt x="451" y="837"/>
                </a:lnTo>
                <a:lnTo>
                  <a:pt x="451" y="837"/>
                </a:lnTo>
                <a:lnTo>
                  <a:pt x="451" y="838"/>
                </a:lnTo>
                <a:lnTo>
                  <a:pt x="451" y="838"/>
                </a:lnTo>
                <a:lnTo>
                  <a:pt x="450" y="839"/>
                </a:lnTo>
                <a:lnTo>
                  <a:pt x="450" y="839"/>
                </a:lnTo>
                <a:lnTo>
                  <a:pt x="449" y="839"/>
                </a:lnTo>
                <a:lnTo>
                  <a:pt x="449" y="839"/>
                </a:lnTo>
                <a:lnTo>
                  <a:pt x="450" y="839"/>
                </a:lnTo>
                <a:lnTo>
                  <a:pt x="450" y="840"/>
                </a:lnTo>
                <a:lnTo>
                  <a:pt x="450" y="840"/>
                </a:lnTo>
                <a:lnTo>
                  <a:pt x="450" y="839"/>
                </a:lnTo>
                <a:lnTo>
                  <a:pt x="451" y="840"/>
                </a:lnTo>
                <a:lnTo>
                  <a:pt x="451" y="840"/>
                </a:lnTo>
                <a:lnTo>
                  <a:pt x="451" y="840"/>
                </a:lnTo>
                <a:lnTo>
                  <a:pt x="452" y="840"/>
                </a:lnTo>
                <a:lnTo>
                  <a:pt x="452" y="841"/>
                </a:lnTo>
                <a:lnTo>
                  <a:pt x="452" y="841"/>
                </a:lnTo>
                <a:lnTo>
                  <a:pt x="452" y="841"/>
                </a:lnTo>
                <a:lnTo>
                  <a:pt x="452" y="842"/>
                </a:lnTo>
                <a:lnTo>
                  <a:pt x="452" y="842"/>
                </a:lnTo>
                <a:lnTo>
                  <a:pt x="452" y="843"/>
                </a:lnTo>
                <a:lnTo>
                  <a:pt x="453" y="843"/>
                </a:lnTo>
                <a:lnTo>
                  <a:pt x="453" y="843"/>
                </a:lnTo>
                <a:lnTo>
                  <a:pt x="453" y="844"/>
                </a:lnTo>
                <a:lnTo>
                  <a:pt x="453" y="844"/>
                </a:lnTo>
                <a:lnTo>
                  <a:pt x="453" y="845"/>
                </a:lnTo>
                <a:lnTo>
                  <a:pt x="454" y="845"/>
                </a:lnTo>
                <a:lnTo>
                  <a:pt x="454" y="845"/>
                </a:lnTo>
                <a:lnTo>
                  <a:pt x="455" y="845"/>
                </a:lnTo>
                <a:lnTo>
                  <a:pt x="455" y="846"/>
                </a:lnTo>
                <a:lnTo>
                  <a:pt x="455" y="846"/>
                </a:lnTo>
                <a:lnTo>
                  <a:pt x="456" y="846"/>
                </a:lnTo>
                <a:lnTo>
                  <a:pt x="456" y="845"/>
                </a:lnTo>
                <a:lnTo>
                  <a:pt x="456" y="846"/>
                </a:lnTo>
                <a:lnTo>
                  <a:pt x="456" y="846"/>
                </a:lnTo>
                <a:lnTo>
                  <a:pt x="456" y="846"/>
                </a:lnTo>
                <a:lnTo>
                  <a:pt x="456" y="846"/>
                </a:lnTo>
                <a:lnTo>
                  <a:pt x="456" y="846"/>
                </a:lnTo>
                <a:lnTo>
                  <a:pt x="456" y="847"/>
                </a:lnTo>
                <a:lnTo>
                  <a:pt x="456" y="847"/>
                </a:lnTo>
                <a:lnTo>
                  <a:pt x="456" y="848"/>
                </a:lnTo>
                <a:lnTo>
                  <a:pt x="456" y="848"/>
                </a:lnTo>
                <a:lnTo>
                  <a:pt x="456" y="849"/>
                </a:lnTo>
                <a:lnTo>
                  <a:pt x="456" y="849"/>
                </a:lnTo>
                <a:lnTo>
                  <a:pt x="456" y="850"/>
                </a:lnTo>
                <a:lnTo>
                  <a:pt x="456" y="850"/>
                </a:lnTo>
                <a:lnTo>
                  <a:pt x="456" y="850"/>
                </a:lnTo>
                <a:lnTo>
                  <a:pt x="456" y="851"/>
                </a:lnTo>
                <a:lnTo>
                  <a:pt x="457" y="851"/>
                </a:lnTo>
                <a:lnTo>
                  <a:pt x="457" y="851"/>
                </a:lnTo>
                <a:lnTo>
                  <a:pt x="457" y="851"/>
                </a:lnTo>
                <a:lnTo>
                  <a:pt x="457" y="852"/>
                </a:lnTo>
                <a:lnTo>
                  <a:pt x="458" y="852"/>
                </a:lnTo>
                <a:lnTo>
                  <a:pt x="458" y="851"/>
                </a:lnTo>
                <a:lnTo>
                  <a:pt x="458" y="851"/>
                </a:lnTo>
                <a:lnTo>
                  <a:pt x="459" y="852"/>
                </a:lnTo>
                <a:lnTo>
                  <a:pt x="459" y="852"/>
                </a:lnTo>
                <a:lnTo>
                  <a:pt x="459" y="852"/>
                </a:lnTo>
                <a:lnTo>
                  <a:pt x="459" y="852"/>
                </a:lnTo>
                <a:lnTo>
                  <a:pt x="459" y="853"/>
                </a:lnTo>
                <a:lnTo>
                  <a:pt x="460" y="853"/>
                </a:lnTo>
                <a:lnTo>
                  <a:pt x="460" y="853"/>
                </a:lnTo>
                <a:lnTo>
                  <a:pt x="461" y="852"/>
                </a:lnTo>
                <a:lnTo>
                  <a:pt x="462" y="853"/>
                </a:lnTo>
                <a:lnTo>
                  <a:pt x="462" y="853"/>
                </a:lnTo>
                <a:lnTo>
                  <a:pt x="463" y="853"/>
                </a:lnTo>
                <a:lnTo>
                  <a:pt x="463" y="853"/>
                </a:lnTo>
                <a:lnTo>
                  <a:pt x="464" y="853"/>
                </a:lnTo>
                <a:lnTo>
                  <a:pt x="464" y="853"/>
                </a:lnTo>
                <a:lnTo>
                  <a:pt x="465" y="853"/>
                </a:lnTo>
                <a:lnTo>
                  <a:pt x="465" y="854"/>
                </a:lnTo>
                <a:lnTo>
                  <a:pt x="465" y="854"/>
                </a:lnTo>
                <a:lnTo>
                  <a:pt x="466" y="854"/>
                </a:lnTo>
                <a:lnTo>
                  <a:pt x="466" y="854"/>
                </a:lnTo>
                <a:lnTo>
                  <a:pt x="467" y="854"/>
                </a:lnTo>
                <a:lnTo>
                  <a:pt x="467" y="854"/>
                </a:lnTo>
                <a:lnTo>
                  <a:pt x="468" y="854"/>
                </a:lnTo>
                <a:lnTo>
                  <a:pt x="468" y="855"/>
                </a:lnTo>
                <a:lnTo>
                  <a:pt x="468" y="855"/>
                </a:lnTo>
                <a:lnTo>
                  <a:pt x="468" y="856"/>
                </a:lnTo>
                <a:lnTo>
                  <a:pt x="468" y="856"/>
                </a:lnTo>
                <a:lnTo>
                  <a:pt x="468" y="856"/>
                </a:lnTo>
                <a:lnTo>
                  <a:pt x="468" y="856"/>
                </a:lnTo>
                <a:lnTo>
                  <a:pt x="469" y="856"/>
                </a:lnTo>
                <a:lnTo>
                  <a:pt x="469" y="856"/>
                </a:lnTo>
                <a:lnTo>
                  <a:pt x="470" y="856"/>
                </a:lnTo>
                <a:lnTo>
                  <a:pt x="469" y="857"/>
                </a:lnTo>
                <a:lnTo>
                  <a:pt x="469" y="857"/>
                </a:lnTo>
                <a:lnTo>
                  <a:pt x="469" y="857"/>
                </a:lnTo>
                <a:lnTo>
                  <a:pt x="468" y="858"/>
                </a:lnTo>
                <a:lnTo>
                  <a:pt x="470" y="859"/>
                </a:lnTo>
                <a:lnTo>
                  <a:pt x="471" y="859"/>
                </a:lnTo>
                <a:lnTo>
                  <a:pt x="472" y="860"/>
                </a:lnTo>
                <a:lnTo>
                  <a:pt x="472" y="860"/>
                </a:lnTo>
                <a:lnTo>
                  <a:pt x="472" y="861"/>
                </a:lnTo>
                <a:lnTo>
                  <a:pt x="473" y="861"/>
                </a:lnTo>
                <a:lnTo>
                  <a:pt x="473" y="860"/>
                </a:lnTo>
                <a:lnTo>
                  <a:pt x="473" y="860"/>
                </a:lnTo>
                <a:lnTo>
                  <a:pt x="473" y="860"/>
                </a:lnTo>
                <a:lnTo>
                  <a:pt x="474" y="860"/>
                </a:lnTo>
                <a:lnTo>
                  <a:pt x="474" y="860"/>
                </a:lnTo>
                <a:lnTo>
                  <a:pt x="474" y="861"/>
                </a:lnTo>
                <a:lnTo>
                  <a:pt x="474" y="861"/>
                </a:lnTo>
                <a:lnTo>
                  <a:pt x="475" y="861"/>
                </a:lnTo>
                <a:lnTo>
                  <a:pt x="475" y="861"/>
                </a:lnTo>
                <a:lnTo>
                  <a:pt x="476" y="861"/>
                </a:lnTo>
                <a:lnTo>
                  <a:pt x="476" y="861"/>
                </a:lnTo>
                <a:lnTo>
                  <a:pt x="477" y="861"/>
                </a:lnTo>
                <a:lnTo>
                  <a:pt x="477" y="861"/>
                </a:lnTo>
                <a:lnTo>
                  <a:pt x="477" y="861"/>
                </a:lnTo>
                <a:lnTo>
                  <a:pt x="478" y="861"/>
                </a:lnTo>
                <a:lnTo>
                  <a:pt x="478" y="862"/>
                </a:lnTo>
                <a:lnTo>
                  <a:pt x="478" y="862"/>
                </a:lnTo>
                <a:lnTo>
                  <a:pt x="478" y="862"/>
                </a:lnTo>
                <a:lnTo>
                  <a:pt x="479" y="862"/>
                </a:lnTo>
                <a:lnTo>
                  <a:pt x="479" y="863"/>
                </a:lnTo>
                <a:lnTo>
                  <a:pt x="479" y="863"/>
                </a:lnTo>
                <a:lnTo>
                  <a:pt x="479" y="863"/>
                </a:lnTo>
                <a:lnTo>
                  <a:pt x="479" y="863"/>
                </a:lnTo>
                <a:lnTo>
                  <a:pt x="480" y="864"/>
                </a:lnTo>
                <a:lnTo>
                  <a:pt x="480" y="864"/>
                </a:lnTo>
                <a:lnTo>
                  <a:pt x="480" y="864"/>
                </a:lnTo>
                <a:lnTo>
                  <a:pt x="481" y="864"/>
                </a:lnTo>
                <a:lnTo>
                  <a:pt x="481" y="864"/>
                </a:lnTo>
                <a:lnTo>
                  <a:pt x="481" y="864"/>
                </a:lnTo>
                <a:lnTo>
                  <a:pt x="482" y="863"/>
                </a:lnTo>
                <a:lnTo>
                  <a:pt x="482" y="863"/>
                </a:lnTo>
                <a:lnTo>
                  <a:pt x="482" y="863"/>
                </a:lnTo>
                <a:lnTo>
                  <a:pt x="482" y="864"/>
                </a:lnTo>
                <a:lnTo>
                  <a:pt x="482" y="864"/>
                </a:lnTo>
                <a:lnTo>
                  <a:pt x="482" y="865"/>
                </a:lnTo>
                <a:lnTo>
                  <a:pt x="482" y="865"/>
                </a:lnTo>
                <a:lnTo>
                  <a:pt x="481" y="866"/>
                </a:lnTo>
                <a:lnTo>
                  <a:pt x="481" y="866"/>
                </a:lnTo>
                <a:lnTo>
                  <a:pt x="480" y="866"/>
                </a:lnTo>
                <a:lnTo>
                  <a:pt x="480" y="866"/>
                </a:lnTo>
                <a:lnTo>
                  <a:pt x="480" y="867"/>
                </a:lnTo>
                <a:lnTo>
                  <a:pt x="480" y="867"/>
                </a:lnTo>
                <a:lnTo>
                  <a:pt x="480" y="868"/>
                </a:lnTo>
                <a:lnTo>
                  <a:pt x="481" y="868"/>
                </a:lnTo>
                <a:lnTo>
                  <a:pt x="482" y="868"/>
                </a:lnTo>
                <a:lnTo>
                  <a:pt x="482" y="868"/>
                </a:lnTo>
                <a:lnTo>
                  <a:pt x="482" y="868"/>
                </a:lnTo>
                <a:lnTo>
                  <a:pt x="481" y="868"/>
                </a:lnTo>
                <a:lnTo>
                  <a:pt x="481" y="869"/>
                </a:lnTo>
                <a:lnTo>
                  <a:pt x="481" y="869"/>
                </a:lnTo>
                <a:lnTo>
                  <a:pt x="482" y="870"/>
                </a:lnTo>
                <a:lnTo>
                  <a:pt x="482" y="870"/>
                </a:lnTo>
                <a:lnTo>
                  <a:pt x="482" y="871"/>
                </a:lnTo>
                <a:lnTo>
                  <a:pt x="482" y="871"/>
                </a:lnTo>
                <a:lnTo>
                  <a:pt x="482" y="872"/>
                </a:lnTo>
                <a:lnTo>
                  <a:pt x="482" y="872"/>
                </a:lnTo>
                <a:lnTo>
                  <a:pt x="481" y="872"/>
                </a:lnTo>
                <a:lnTo>
                  <a:pt x="481" y="872"/>
                </a:lnTo>
                <a:lnTo>
                  <a:pt x="481" y="872"/>
                </a:lnTo>
                <a:lnTo>
                  <a:pt x="481" y="873"/>
                </a:lnTo>
                <a:lnTo>
                  <a:pt x="481" y="873"/>
                </a:lnTo>
                <a:lnTo>
                  <a:pt x="481" y="873"/>
                </a:lnTo>
                <a:lnTo>
                  <a:pt x="482" y="874"/>
                </a:lnTo>
                <a:lnTo>
                  <a:pt x="482" y="874"/>
                </a:lnTo>
                <a:lnTo>
                  <a:pt x="482" y="874"/>
                </a:lnTo>
                <a:lnTo>
                  <a:pt x="483" y="874"/>
                </a:lnTo>
                <a:lnTo>
                  <a:pt x="484" y="875"/>
                </a:lnTo>
                <a:lnTo>
                  <a:pt x="484" y="875"/>
                </a:lnTo>
                <a:lnTo>
                  <a:pt x="484" y="876"/>
                </a:lnTo>
                <a:lnTo>
                  <a:pt x="484" y="876"/>
                </a:lnTo>
                <a:lnTo>
                  <a:pt x="483" y="876"/>
                </a:lnTo>
                <a:lnTo>
                  <a:pt x="483" y="877"/>
                </a:lnTo>
                <a:lnTo>
                  <a:pt x="482" y="877"/>
                </a:lnTo>
                <a:lnTo>
                  <a:pt x="482" y="876"/>
                </a:lnTo>
                <a:lnTo>
                  <a:pt x="482" y="876"/>
                </a:lnTo>
                <a:lnTo>
                  <a:pt x="482" y="876"/>
                </a:lnTo>
                <a:lnTo>
                  <a:pt x="482" y="876"/>
                </a:lnTo>
                <a:lnTo>
                  <a:pt x="482" y="876"/>
                </a:lnTo>
                <a:lnTo>
                  <a:pt x="482" y="876"/>
                </a:lnTo>
                <a:lnTo>
                  <a:pt x="481" y="876"/>
                </a:lnTo>
                <a:lnTo>
                  <a:pt x="481" y="876"/>
                </a:lnTo>
                <a:lnTo>
                  <a:pt x="480" y="876"/>
                </a:lnTo>
                <a:lnTo>
                  <a:pt x="479" y="876"/>
                </a:lnTo>
                <a:lnTo>
                  <a:pt x="479" y="876"/>
                </a:lnTo>
                <a:lnTo>
                  <a:pt x="479" y="876"/>
                </a:lnTo>
                <a:lnTo>
                  <a:pt x="478" y="876"/>
                </a:lnTo>
                <a:lnTo>
                  <a:pt x="478" y="876"/>
                </a:lnTo>
                <a:lnTo>
                  <a:pt x="478" y="877"/>
                </a:lnTo>
                <a:lnTo>
                  <a:pt x="478" y="877"/>
                </a:lnTo>
                <a:lnTo>
                  <a:pt x="477" y="877"/>
                </a:lnTo>
                <a:lnTo>
                  <a:pt x="477" y="877"/>
                </a:lnTo>
                <a:lnTo>
                  <a:pt x="477" y="877"/>
                </a:lnTo>
                <a:lnTo>
                  <a:pt x="476" y="877"/>
                </a:lnTo>
                <a:lnTo>
                  <a:pt x="476" y="877"/>
                </a:lnTo>
                <a:lnTo>
                  <a:pt x="476" y="877"/>
                </a:lnTo>
                <a:lnTo>
                  <a:pt x="475" y="877"/>
                </a:lnTo>
                <a:lnTo>
                  <a:pt x="475" y="877"/>
                </a:lnTo>
                <a:lnTo>
                  <a:pt x="475" y="878"/>
                </a:lnTo>
                <a:lnTo>
                  <a:pt x="475" y="878"/>
                </a:lnTo>
                <a:lnTo>
                  <a:pt x="476" y="879"/>
                </a:lnTo>
                <a:lnTo>
                  <a:pt x="476" y="880"/>
                </a:lnTo>
                <a:lnTo>
                  <a:pt x="475" y="880"/>
                </a:lnTo>
                <a:lnTo>
                  <a:pt x="475" y="880"/>
                </a:lnTo>
                <a:lnTo>
                  <a:pt x="476" y="880"/>
                </a:lnTo>
                <a:lnTo>
                  <a:pt x="476" y="880"/>
                </a:lnTo>
                <a:lnTo>
                  <a:pt x="476" y="880"/>
                </a:lnTo>
                <a:lnTo>
                  <a:pt x="477" y="880"/>
                </a:lnTo>
                <a:lnTo>
                  <a:pt x="477" y="880"/>
                </a:lnTo>
                <a:lnTo>
                  <a:pt x="477" y="880"/>
                </a:lnTo>
                <a:lnTo>
                  <a:pt x="478" y="881"/>
                </a:lnTo>
                <a:lnTo>
                  <a:pt x="478" y="881"/>
                </a:lnTo>
                <a:lnTo>
                  <a:pt x="478" y="882"/>
                </a:lnTo>
                <a:lnTo>
                  <a:pt x="478" y="882"/>
                </a:lnTo>
                <a:lnTo>
                  <a:pt x="478" y="883"/>
                </a:lnTo>
                <a:lnTo>
                  <a:pt x="478" y="883"/>
                </a:lnTo>
                <a:lnTo>
                  <a:pt x="478" y="882"/>
                </a:lnTo>
                <a:lnTo>
                  <a:pt x="478" y="883"/>
                </a:lnTo>
                <a:lnTo>
                  <a:pt x="479" y="882"/>
                </a:lnTo>
                <a:lnTo>
                  <a:pt x="479" y="883"/>
                </a:lnTo>
                <a:lnTo>
                  <a:pt x="479" y="883"/>
                </a:lnTo>
                <a:lnTo>
                  <a:pt x="480" y="883"/>
                </a:lnTo>
                <a:lnTo>
                  <a:pt x="480" y="883"/>
                </a:lnTo>
                <a:lnTo>
                  <a:pt x="480" y="884"/>
                </a:lnTo>
                <a:lnTo>
                  <a:pt x="481" y="884"/>
                </a:lnTo>
                <a:lnTo>
                  <a:pt x="481" y="883"/>
                </a:lnTo>
                <a:lnTo>
                  <a:pt x="481" y="883"/>
                </a:lnTo>
                <a:lnTo>
                  <a:pt x="482" y="883"/>
                </a:lnTo>
                <a:lnTo>
                  <a:pt x="482" y="884"/>
                </a:lnTo>
                <a:lnTo>
                  <a:pt x="482" y="884"/>
                </a:lnTo>
                <a:lnTo>
                  <a:pt x="482" y="884"/>
                </a:lnTo>
                <a:lnTo>
                  <a:pt x="482" y="884"/>
                </a:lnTo>
                <a:lnTo>
                  <a:pt x="483" y="884"/>
                </a:lnTo>
                <a:lnTo>
                  <a:pt x="483" y="884"/>
                </a:lnTo>
                <a:lnTo>
                  <a:pt x="484" y="884"/>
                </a:lnTo>
                <a:lnTo>
                  <a:pt x="484" y="884"/>
                </a:lnTo>
                <a:lnTo>
                  <a:pt x="485" y="884"/>
                </a:lnTo>
                <a:lnTo>
                  <a:pt x="485" y="885"/>
                </a:lnTo>
                <a:lnTo>
                  <a:pt x="486" y="885"/>
                </a:lnTo>
                <a:lnTo>
                  <a:pt x="486" y="885"/>
                </a:lnTo>
                <a:lnTo>
                  <a:pt x="486" y="885"/>
                </a:lnTo>
                <a:lnTo>
                  <a:pt x="487" y="885"/>
                </a:lnTo>
                <a:lnTo>
                  <a:pt x="487" y="886"/>
                </a:lnTo>
                <a:lnTo>
                  <a:pt x="487" y="886"/>
                </a:lnTo>
                <a:lnTo>
                  <a:pt x="487" y="886"/>
                </a:lnTo>
                <a:lnTo>
                  <a:pt x="488" y="886"/>
                </a:lnTo>
                <a:lnTo>
                  <a:pt x="488" y="886"/>
                </a:lnTo>
                <a:lnTo>
                  <a:pt x="488" y="886"/>
                </a:lnTo>
                <a:lnTo>
                  <a:pt x="489" y="886"/>
                </a:lnTo>
                <a:lnTo>
                  <a:pt x="489" y="886"/>
                </a:lnTo>
                <a:lnTo>
                  <a:pt x="490" y="886"/>
                </a:lnTo>
                <a:lnTo>
                  <a:pt x="490" y="886"/>
                </a:lnTo>
                <a:lnTo>
                  <a:pt x="490" y="886"/>
                </a:lnTo>
                <a:lnTo>
                  <a:pt x="490" y="887"/>
                </a:lnTo>
                <a:lnTo>
                  <a:pt x="489" y="887"/>
                </a:lnTo>
                <a:lnTo>
                  <a:pt x="489" y="887"/>
                </a:lnTo>
                <a:lnTo>
                  <a:pt x="489" y="888"/>
                </a:lnTo>
                <a:lnTo>
                  <a:pt x="488" y="888"/>
                </a:lnTo>
                <a:lnTo>
                  <a:pt x="488" y="888"/>
                </a:lnTo>
                <a:lnTo>
                  <a:pt x="488" y="889"/>
                </a:lnTo>
                <a:lnTo>
                  <a:pt x="488" y="889"/>
                </a:lnTo>
                <a:lnTo>
                  <a:pt x="487" y="889"/>
                </a:lnTo>
                <a:lnTo>
                  <a:pt x="487" y="890"/>
                </a:lnTo>
                <a:lnTo>
                  <a:pt x="487" y="890"/>
                </a:lnTo>
                <a:lnTo>
                  <a:pt x="487" y="890"/>
                </a:lnTo>
                <a:lnTo>
                  <a:pt x="486" y="891"/>
                </a:lnTo>
                <a:lnTo>
                  <a:pt x="486" y="892"/>
                </a:lnTo>
                <a:lnTo>
                  <a:pt x="486" y="892"/>
                </a:lnTo>
                <a:lnTo>
                  <a:pt x="486" y="892"/>
                </a:lnTo>
                <a:lnTo>
                  <a:pt x="486" y="893"/>
                </a:lnTo>
                <a:lnTo>
                  <a:pt x="486" y="893"/>
                </a:lnTo>
                <a:lnTo>
                  <a:pt x="486" y="893"/>
                </a:lnTo>
                <a:lnTo>
                  <a:pt x="486" y="894"/>
                </a:lnTo>
                <a:lnTo>
                  <a:pt x="486" y="894"/>
                </a:lnTo>
                <a:lnTo>
                  <a:pt x="486" y="895"/>
                </a:lnTo>
                <a:lnTo>
                  <a:pt x="486" y="895"/>
                </a:lnTo>
                <a:lnTo>
                  <a:pt x="486" y="895"/>
                </a:lnTo>
                <a:lnTo>
                  <a:pt x="486" y="896"/>
                </a:lnTo>
                <a:lnTo>
                  <a:pt x="486" y="896"/>
                </a:lnTo>
                <a:lnTo>
                  <a:pt x="486" y="896"/>
                </a:lnTo>
                <a:lnTo>
                  <a:pt x="486" y="896"/>
                </a:lnTo>
                <a:lnTo>
                  <a:pt x="486" y="897"/>
                </a:lnTo>
                <a:lnTo>
                  <a:pt x="485" y="897"/>
                </a:lnTo>
                <a:lnTo>
                  <a:pt x="485" y="897"/>
                </a:lnTo>
                <a:lnTo>
                  <a:pt x="485" y="897"/>
                </a:lnTo>
                <a:lnTo>
                  <a:pt x="486" y="897"/>
                </a:lnTo>
                <a:lnTo>
                  <a:pt x="486" y="898"/>
                </a:lnTo>
                <a:lnTo>
                  <a:pt x="486" y="898"/>
                </a:lnTo>
                <a:lnTo>
                  <a:pt x="486" y="898"/>
                </a:lnTo>
                <a:lnTo>
                  <a:pt x="486" y="899"/>
                </a:lnTo>
                <a:lnTo>
                  <a:pt x="487" y="899"/>
                </a:lnTo>
                <a:lnTo>
                  <a:pt x="487" y="900"/>
                </a:lnTo>
                <a:lnTo>
                  <a:pt x="487" y="900"/>
                </a:lnTo>
                <a:lnTo>
                  <a:pt x="488" y="900"/>
                </a:lnTo>
                <a:lnTo>
                  <a:pt x="488" y="901"/>
                </a:lnTo>
                <a:lnTo>
                  <a:pt x="488" y="901"/>
                </a:lnTo>
                <a:lnTo>
                  <a:pt x="488" y="901"/>
                </a:lnTo>
                <a:lnTo>
                  <a:pt x="489" y="901"/>
                </a:lnTo>
                <a:lnTo>
                  <a:pt x="489" y="901"/>
                </a:lnTo>
                <a:lnTo>
                  <a:pt x="489" y="901"/>
                </a:lnTo>
                <a:lnTo>
                  <a:pt x="489" y="900"/>
                </a:lnTo>
                <a:lnTo>
                  <a:pt x="490" y="900"/>
                </a:lnTo>
                <a:lnTo>
                  <a:pt x="490" y="900"/>
                </a:lnTo>
                <a:lnTo>
                  <a:pt x="490" y="900"/>
                </a:lnTo>
                <a:lnTo>
                  <a:pt x="491" y="900"/>
                </a:lnTo>
                <a:lnTo>
                  <a:pt x="491" y="900"/>
                </a:lnTo>
                <a:lnTo>
                  <a:pt x="491" y="899"/>
                </a:lnTo>
                <a:lnTo>
                  <a:pt x="492" y="899"/>
                </a:lnTo>
                <a:lnTo>
                  <a:pt x="492" y="899"/>
                </a:lnTo>
                <a:lnTo>
                  <a:pt x="492" y="900"/>
                </a:lnTo>
                <a:lnTo>
                  <a:pt x="493" y="900"/>
                </a:lnTo>
                <a:lnTo>
                  <a:pt x="493" y="900"/>
                </a:lnTo>
                <a:lnTo>
                  <a:pt x="494" y="900"/>
                </a:lnTo>
                <a:lnTo>
                  <a:pt x="494" y="900"/>
                </a:lnTo>
                <a:lnTo>
                  <a:pt x="494" y="900"/>
                </a:lnTo>
                <a:lnTo>
                  <a:pt x="495" y="899"/>
                </a:lnTo>
                <a:lnTo>
                  <a:pt x="495" y="899"/>
                </a:lnTo>
                <a:lnTo>
                  <a:pt x="496" y="899"/>
                </a:lnTo>
                <a:lnTo>
                  <a:pt x="496" y="898"/>
                </a:lnTo>
                <a:lnTo>
                  <a:pt x="497" y="898"/>
                </a:lnTo>
                <a:lnTo>
                  <a:pt x="497" y="898"/>
                </a:lnTo>
                <a:lnTo>
                  <a:pt x="497" y="898"/>
                </a:lnTo>
                <a:lnTo>
                  <a:pt x="497" y="898"/>
                </a:lnTo>
                <a:lnTo>
                  <a:pt x="498" y="898"/>
                </a:lnTo>
                <a:lnTo>
                  <a:pt x="498" y="899"/>
                </a:lnTo>
                <a:lnTo>
                  <a:pt x="498" y="899"/>
                </a:lnTo>
                <a:lnTo>
                  <a:pt x="498" y="900"/>
                </a:lnTo>
                <a:lnTo>
                  <a:pt x="498" y="899"/>
                </a:lnTo>
                <a:lnTo>
                  <a:pt x="499" y="899"/>
                </a:lnTo>
                <a:lnTo>
                  <a:pt x="499" y="900"/>
                </a:lnTo>
                <a:lnTo>
                  <a:pt x="500" y="900"/>
                </a:lnTo>
                <a:lnTo>
                  <a:pt x="500" y="899"/>
                </a:lnTo>
                <a:lnTo>
                  <a:pt x="500" y="899"/>
                </a:lnTo>
                <a:lnTo>
                  <a:pt x="501" y="899"/>
                </a:lnTo>
                <a:lnTo>
                  <a:pt x="502" y="898"/>
                </a:lnTo>
                <a:lnTo>
                  <a:pt x="502" y="898"/>
                </a:lnTo>
                <a:lnTo>
                  <a:pt x="503" y="898"/>
                </a:lnTo>
                <a:lnTo>
                  <a:pt x="503" y="898"/>
                </a:lnTo>
                <a:lnTo>
                  <a:pt x="504" y="898"/>
                </a:lnTo>
                <a:lnTo>
                  <a:pt x="504" y="897"/>
                </a:lnTo>
                <a:lnTo>
                  <a:pt x="504" y="897"/>
                </a:lnTo>
                <a:lnTo>
                  <a:pt x="505" y="897"/>
                </a:lnTo>
                <a:lnTo>
                  <a:pt x="505" y="897"/>
                </a:lnTo>
                <a:lnTo>
                  <a:pt x="505" y="897"/>
                </a:lnTo>
                <a:lnTo>
                  <a:pt x="505" y="897"/>
                </a:lnTo>
                <a:lnTo>
                  <a:pt x="505" y="897"/>
                </a:lnTo>
                <a:lnTo>
                  <a:pt x="506" y="897"/>
                </a:lnTo>
                <a:lnTo>
                  <a:pt x="507" y="897"/>
                </a:lnTo>
                <a:lnTo>
                  <a:pt x="508" y="897"/>
                </a:lnTo>
                <a:lnTo>
                  <a:pt x="508" y="897"/>
                </a:lnTo>
                <a:lnTo>
                  <a:pt x="509" y="896"/>
                </a:lnTo>
                <a:lnTo>
                  <a:pt x="509" y="896"/>
                </a:lnTo>
                <a:lnTo>
                  <a:pt x="510" y="896"/>
                </a:lnTo>
                <a:lnTo>
                  <a:pt x="510" y="897"/>
                </a:lnTo>
                <a:lnTo>
                  <a:pt x="510" y="898"/>
                </a:lnTo>
                <a:lnTo>
                  <a:pt x="510" y="899"/>
                </a:lnTo>
                <a:lnTo>
                  <a:pt x="510" y="899"/>
                </a:lnTo>
                <a:lnTo>
                  <a:pt x="510" y="899"/>
                </a:lnTo>
                <a:lnTo>
                  <a:pt x="510" y="900"/>
                </a:lnTo>
                <a:lnTo>
                  <a:pt x="510" y="900"/>
                </a:lnTo>
                <a:lnTo>
                  <a:pt x="510" y="900"/>
                </a:lnTo>
                <a:lnTo>
                  <a:pt x="510" y="901"/>
                </a:lnTo>
                <a:lnTo>
                  <a:pt x="510" y="901"/>
                </a:lnTo>
                <a:lnTo>
                  <a:pt x="509" y="901"/>
                </a:lnTo>
                <a:lnTo>
                  <a:pt x="509" y="902"/>
                </a:lnTo>
                <a:lnTo>
                  <a:pt x="509" y="902"/>
                </a:lnTo>
                <a:lnTo>
                  <a:pt x="508" y="902"/>
                </a:lnTo>
                <a:lnTo>
                  <a:pt x="508" y="902"/>
                </a:lnTo>
                <a:lnTo>
                  <a:pt x="509" y="902"/>
                </a:lnTo>
                <a:lnTo>
                  <a:pt x="509" y="903"/>
                </a:lnTo>
                <a:lnTo>
                  <a:pt x="509" y="903"/>
                </a:lnTo>
                <a:lnTo>
                  <a:pt x="510" y="903"/>
                </a:lnTo>
                <a:lnTo>
                  <a:pt x="510" y="903"/>
                </a:lnTo>
                <a:lnTo>
                  <a:pt x="511" y="903"/>
                </a:lnTo>
                <a:lnTo>
                  <a:pt x="511" y="902"/>
                </a:lnTo>
                <a:lnTo>
                  <a:pt x="512" y="902"/>
                </a:lnTo>
                <a:lnTo>
                  <a:pt x="512" y="902"/>
                </a:lnTo>
                <a:lnTo>
                  <a:pt x="513" y="901"/>
                </a:lnTo>
                <a:lnTo>
                  <a:pt x="513" y="901"/>
                </a:lnTo>
                <a:lnTo>
                  <a:pt x="514" y="901"/>
                </a:lnTo>
                <a:lnTo>
                  <a:pt x="514" y="901"/>
                </a:lnTo>
                <a:lnTo>
                  <a:pt x="514" y="901"/>
                </a:lnTo>
                <a:lnTo>
                  <a:pt x="515" y="901"/>
                </a:lnTo>
                <a:lnTo>
                  <a:pt x="515" y="900"/>
                </a:lnTo>
                <a:lnTo>
                  <a:pt x="515" y="900"/>
                </a:lnTo>
                <a:lnTo>
                  <a:pt x="516" y="900"/>
                </a:lnTo>
                <a:lnTo>
                  <a:pt x="516" y="900"/>
                </a:lnTo>
                <a:lnTo>
                  <a:pt x="517" y="900"/>
                </a:lnTo>
                <a:lnTo>
                  <a:pt x="517" y="900"/>
                </a:lnTo>
                <a:lnTo>
                  <a:pt x="518" y="900"/>
                </a:lnTo>
                <a:lnTo>
                  <a:pt x="518" y="900"/>
                </a:lnTo>
                <a:lnTo>
                  <a:pt x="518" y="900"/>
                </a:lnTo>
                <a:lnTo>
                  <a:pt x="519" y="900"/>
                </a:lnTo>
                <a:lnTo>
                  <a:pt x="519" y="900"/>
                </a:lnTo>
                <a:lnTo>
                  <a:pt x="520" y="900"/>
                </a:lnTo>
                <a:lnTo>
                  <a:pt x="520" y="900"/>
                </a:lnTo>
                <a:lnTo>
                  <a:pt x="520" y="900"/>
                </a:lnTo>
                <a:lnTo>
                  <a:pt x="521" y="900"/>
                </a:lnTo>
                <a:lnTo>
                  <a:pt x="521" y="899"/>
                </a:lnTo>
                <a:lnTo>
                  <a:pt x="521" y="899"/>
                </a:lnTo>
                <a:lnTo>
                  <a:pt x="522" y="899"/>
                </a:lnTo>
                <a:lnTo>
                  <a:pt x="522" y="899"/>
                </a:lnTo>
                <a:lnTo>
                  <a:pt x="522" y="899"/>
                </a:lnTo>
                <a:lnTo>
                  <a:pt x="522" y="899"/>
                </a:lnTo>
                <a:lnTo>
                  <a:pt x="523" y="899"/>
                </a:lnTo>
                <a:lnTo>
                  <a:pt x="523" y="899"/>
                </a:lnTo>
                <a:lnTo>
                  <a:pt x="524" y="899"/>
                </a:lnTo>
                <a:lnTo>
                  <a:pt x="524" y="899"/>
                </a:lnTo>
                <a:lnTo>
                  <a:pt x="525" y="899"/>
                </a:lnTo>
                <a:lnTo>
                  <a:pt x="525" y="898"/>
                </a:lnTo>
                <a:lnTo>
                  <a:pt x="525" y="898"/>
                </a:lnTo>
                <a:lnTo>
                  <a:pt x="526" y="898"/>
                </a:lnTo>
                <a:lnTo>
                  <a:pt x="526" y="898"/>
                </a:lnTo>
                <a:lnTo>
                  <a:pt x="526" y="898"/>
                </a:lnTo>
                <a:lnTo>
                  <a:pt x="526" y="897"/>
                </a:lnTo>
                <a:lnTo>
                  <a:pt x="526" y="897"/>
                </a:lnTo>
                <a:lnTo>
                  <a:pt x="527" y="897"/>
                </a:lnTo>
                <a:lnTo>
                  <a:pt x="527" y="897"/>
                </a:lnTo>
                <a:lnTo>
                  <a:pt x="528" y="897"/>
                </a:lnTo>
                <a:lnTo>
                  <a:pt x="528" y="896"/>
                </a:lnTo>
                <a:lnTo>
                  <a:pt x="528" y="896"/>
                </a:lnTo>
                <a:lnTo>
                  <a:pt x="528" y="896"/>
                </a:lnTo>
                <a:lnTo>
                  <a:pt x="528" y="896"/>
                </a:lnTo>
                <a:lnTo>
                  <a:pt x="528" y="896"/>
                </a:lnTo>
                <a:lnTo>
                  <a:pt x="529" y="896"/>
                </a:lnTo>
                <a:lnTo>
                  <a:pt x="529" y="896"/>
                </a:lnTo>
                <a:lnTo>
                  <a:pt x="529" y="895"/>
                </a:lnTo>
                <a:lnTo>
                  <a:pt x="529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1" y="895"/>
                </a:lnTo>
                <a:lnTo>
                  <a:pt x="531" y="895"/>
                </a:lnTo>
                <a:lnTo>
                  <a:pt x="531" y="895"/>
                </a:lnTo>
                <a:lnTo>
                  <a:pt x="532" y="895"/>
                </a:lnTo>
                <a:lnTo>
                  <a:pt x="532" y="894"/>
                </a:lnTo>
                <a:lnTo>
                  <a:pt x="532" y="894"/>
                </a:lnTo>
                <a:lnTo>
                  <a:pt x="533" y="893"/>
                </a:lnTo>
                <a:lnTo>
                  <a:pt x="533" y="893"/>
                </a:lnTo>
                <a:lnTo>
                  <a:pt x="533" y="892"/>
                </a:lnTo>
                <a:lnTo>
                  <a:pt x="533" y="892"/>
                </a:lnTo>
                <a:lnTo>
                  <a:pt x="534" y="892"/>
                </a:lnTo>
                <a:lnTo>
                  <a:pt x="534" y="892"/>
                </a:lnTo>
                <a:lnTo>
                  <a:pt x="535" y="892"/>
                </a:lnTo>
                <a:lnTo>
                  <a:pt x="535" y="892"/>
                </a:lnTo>
                <a:lnTo>
                  <a:pt x="535" y="893"/>
                </a:lnTo>
                <a:lnTo>
                  <a:pt x="534" y="893"/>
                </a:lnTo>
                <a:lnTo>
                  <a:pt x="534" y="893"/>
                </a:lnTo>
                <a:lnTo>
                  <a:pt x="535" y="894"/>
                </a:lnTo>
                <a:lnTo>
                  <a:pt x="535" y="894"/>
                </a:lnTo>
                <a:lnTo>
                  <a:pt x="535" y="894"/>
                </a:lnTo>
                <a:lnTo>
                  <a:pt x="536" y="894"/>
                </a:lnTo>
                <a:lnTo>
                  <a:pt x="536" y="895"/>
                </a:lnTo>
                <a:lnTo>
                  <a:pt x="536" y="895"/>
                </a:lnTo>
                <a:lnTo>
                  <a:pt x="536" y="895"/>
                </a:lnTo>
                <a:lnTo>
                  <a:pt x="536" y="895"/>
                </a:lnTo>
                <a:lnTo>
                  <a:pt x="536" y="896"/>
                </a:lnTo>
                <a:lnTo>
                  <a:pt x="536" y="896"/>
                </a:lnTo>
                <a:lnTo>
                  <a:pt x="536" y="896"/>
                </a:lnTo>
                <a:lnTo>
                  <a:pt x="537" y="896"/>
                </a:lnTo>
                <a:lnTo>
                  <a:pt x="536" y="897"/>
                </a:lnTo>
                <a:lnTo>
                  <a:pt x="537" y="897"/>
                </a:lnTo>
                <a:lnTo>
                  <a:pt x="537" y="897"/>
                </a:lnTo>
                <a:lnTo>
                  <a:pt x="537" y="898"/>
                </a:lnTo>
                <a:lnTo>
                  <a:pt x="537" y="898"/>
                </a:lnTo>
                <a:lnTo>
                  <a:pt x="538" y="898"/>
                </a:lnTo>
                <a:lnTo>
                  <a:pt x="538" y="898"/>
                </a:lnTo>
                <a:lnTo>
                  <a:pt x="538" y="897"/>
                </a:lnTo>
                <a:lnTo>
                  <a:pt x="538" y="897"/>
                </a:lnTo>
                <a:lnTo>
                  <a:pt x="539" y="897"/>
                </a:lnTo>
                <a:lnTo>
                  <a:pt x="539" y="897"/>
                </a:lnTo>
                <a:lnTo>
                  <a:pt x="539" y="896"/>
                </a:lnTo>
                <a:lnTo>
                  <a:pt x="539" y="896"/>
                </a:lnTo>
                <a:lnTo>
                  <a:pt x="539" y="896"/>
                </a:lnTo>
                <a:lnTo>
                  <a:pt x="539" y="895"/>
                </a:lnTo>
                <a:lnTo>
                  <a:pt x="540" y="895"/>
                </a:lnTo>
                <a:lnTo>
                  <a:pt x="540" y="895"/>
                </a:lnTo>
                <a:lnTo>
                  <a:pt x="540" y="894"/>
                </a:lnTo>
                <a:lnTo>
                  <a:pt x="541" y="894"/>
                </a:lnTo>
                <a:lnTo>
                  <a:pt x="541" y="894"/>
                </a:lnTo>
                <a:lnTo>
                  <a:pt x="541" y="893"/>
                </a:lnTo>
                <a:lnTo>
                  <a:pt x="542" y="894"/>
                </a:lnTo>
                <a:lnTo>
                  <a:pt x="542" y="894"/>
                </a:lnTo>
                <a:lnTo>
                  <a:pt x="543" y="894"/>
                </a:lnTo>
                <a:lnTo>
                  <a:pt x="543" y="893"/>
                </a:lnTo>
                <a:lnTo>
                  <a:pt x="543" y="893"/>
                </a:lnTo>
                <a:lnTo>
                  <a:pt x="544" y="893"/>
                </a:lnTo>
                <a:lnTo>
                  <a:pt x="544" y="894"/>
                </a:lnTo>
                <a:lnTo>
                  <a:pt x="544" y="893"/>
                </a:lnTo>
                <a:lnTo>
                  <a:pt x="545" y="893"/>
                </a:lnTo>
                <a:lnTo>
                  <a:pt x="545" y="894"/>
                </a:lnTo>
                <a:lnTo>
                  <a:pt x="546" y="894"/>
                </a:lnTo>
                <a:lnTo>
                  <a:pt x="546" y="895"/>
                </a:lnTo>
                <a:lnTo>
                  <a:pt x="546" y="896"/>
                </a:lnTo>
                <a:lnTo>
                  <a:pt x="547" y="896"/>
                </a:lnTo>
                <a:lnTo>
                  <a:pt x="547" y="896"/>
                </a:lnTo>
                <a:lnTo>
                  <a:pt x="548" y="896"/>
                </a:lnTo>
                <a:lnTo>
                  <a:pt x="548" y="896"/>
                </a:lnTo>
                <a:lnTo>
                  <a:pt x="548" y="896"/>
                </a:lnTo>
                <a:lnTo>
                  <a:pt x="548" y="895"/>
                </a:lnTo>
                <a:lnTo>
                  <a:pt x="549" y="895"/>
                </a:lnTo>
                <a:lnTo>
                  <a:pt x="549" y="895"/>
                </a:lnTo>
                <a:lnTo>
                  <a:pt x="549" y="894"/>
                </a:lnTo>
                <a:lnTo>
                  <a:pt x="549" y="894"/>
                </a:lnTo>
                <a:lnTo>
                  <a:pt x="548" y="891"/>
                </a:lnTo>
                <a:lnTo>
                  <a:pt x="549" y="891"/>
                </a:lnTo>
                <a:lnTo>
                  <a:pt x="549" y="890"/>
                </a:lnTo>
                <a:lnTo>
                  <a:pt x="550" y="890"/>
                </a:lnTo>
                <a:lnTo>
                  <a:pt x="550" y="890"/>
                </a:lnTo>
                <a:lnTo>
                  <a:pt x="551" y="890"/>
                </a:lnTo>
                <a:lnTo>
                  <a:pt x="551" y="889"/>
                </a:lnTo>
                <a:lnTo>
                  <a:pt x="551" y="889"/>
                </a:lnTo>
                <a:lnTo>
                  <a:pt x="551" y="890"/>
                </a:lnTo>
                <a:lnTo>
                  <a:pt x="551" y="890"/>
                </a:lnTo>
                <a:lnTo>
                  <a:pt x="551" y="890"/>
                </a:lnTo>
                <a:lnTo>
                  <a:pt x="551" y="891"/>
                </a:lnTo>
                <a:lnTo>
                  <a:pt x="551" y="891"/>
                </a:lnTo>
                <a:lnTo>
                  <a:pt x="553" y="891"/>
                </a:lnTo>
                <a:lnTo>
                  <a:pt x="553" y="891"/>
                </a:lnTo>
                <a:lnTo>
                  <a:pt x="553" y="892"/>
                </a:lnTo>
                <a:lnTo>
                  <a:pt x="554" y="892"/>
                </a:lnTo>
                <a:lnTo>
                  <a:pt x="554" y="892"/>
                </a:lnTo>
                <a:lnTo>
                  <a:pt x="554" y="891"/>
                </a:lnTo>
                <a:lnTo>
                  <a:pt x="555" y="891"/>
                </a:lnTo>
                <a:lnTo>
                  <a:pt x="554" y="891"/>
                </a:lnTo>
                <a:lnTo>
                  <a:pt x="554" y="891"/>
                </a:lnTo>
                <a:lnTo>
                  <a:pt x="554" y="891"/>
                </a:lnTo>
                <a:lnTo>
                  <a:pt x="553" y="890"/>
                </a:lnTo>
                <a:lnTo>
                  <a:pt x="553" y="890"/>
                </a:lnTo>
                <a:lnTo>
                  <a:pt x="553" y="889"/>
                </a:lnTo>
                <a:lnTo>
                  <a:pt x="553" y="889"/>
                </a:lnTo>
                <a:lnTo>
                  <a:pt x="553" y="889"/>
                </a:lnTo>
                <a:lnTo>
                  <a:pt x="553" y="888"/>
                </a:lnTo>
                <a:lnTo>
                  <a:pt x="553" y="888"/>
                </a:lnTo>
                <a:lnTo>
                  <a:pt x="554" y="888"/>
                </a:lnTo>
                <a:lnTo>
                  <a:pt x="554" y="888"/>
                </a:lnTo>
                <a:lnTo>
                  <a:pt x="554" y="888"/>
                </a:lnTo>
                <a:lnTo>
                  <a:pt x="554" y="887"/>
                </a:lnTo>
                <a:lnTo>
                  <a:pt x="555" y="887"/>
                </a:lnTo>
                <a:lnTo>
                  <a:pt x="555" y="887"/>
                </a:lnTo>
                <a:lnTo>
                  <a:pt x="554" y="886"/>
                </a:lnTo>
                <a:lnTo>
                  <a:pt x="555" y="886"/>
                </a:lnTo>
                <a:lnTo>
                  <a:pt x="554" y="886"/>
                </a:lnTo>
                <a:lnTo>
                  <a:pt x="554" y="885"/>
                </a:lnTo>
                <a:lnTo>
                  <a:pt x="554" y="885"/>
                </a:lnTo>
                <a:lnTo>
                  <a:pt x="554" y="885"/>
                </a:lnTo>
                <a:lnTo>
                  <a:pt x="554" y="884"/>
                </a:lnTo>
                <a:lnTo>
                  <a:pt x="553" y="884"/>
                </a:lnTo>
                <a:lnTo>
                  <a:pt x="553" y="883"/>
                </a:lnTo>
                <a:lnTo>
                  <a:pt x="553" y="883"/>
                </a:lnTo>
                <a:lnTo>
                  <a:pt x="553" y="882"/>
                </a:lnTo>
                <a:lnTo>
                  <a:pt x="552" y="882"/>
                </a:lnTo>
                <a:lnTo>
                  <a:pt x="552" y="882"/>
                </a:lnTo>
                <a:lnTo>
                  <a:pt x="552" y="882"/>
                </a:lnTo>
                <a:lnTo>
                  <a:pt x="551" y="882"/>
                </a:lnTo>
                <a:lnTo>
                  <a:pt x="551" y="882"/>
                </a:lnTo>
                <a:lnTo>
                  <a:pt x="551" y="882"/>
                </a:lnTo>
                <a:lnTo>
                  <a:pt x="551" y="882"/>
                </a:lnTo>
                <a:lnTo>
                  <a:pt x="550" y="882"/>
                </a:lnTo>
                <a:lnTo>
                  <a:pt x="550" y="882"/>
                </a:lnTo>
                <a:lnTo>
                  <a:pt x="550" y="882"/>
                </a:lnTo>
                <a:lnTo>
                  <a:pt x="549" y="882"/>
                </a:lnTo>
                <a:lnTo>
                  <a:pt x="549" y="883"/>
                </a:lnTo>
                <a:lnTo>
                  <a:pt x="548" y="883"/>
                </a:lnTo>
                <a:lnTo>
                  <a:pt x="548" y="883"/>
                </a:lnTo>
                <a:lnTo>
                  <a:pt x="548" y="883"/>
                </a:lnTo>
                <a:lnTo>
                  <a:pt x="547" y="883"/>
                </a:lnTo>
                <a:lnTo>
                  <a:pt x="546" y="884"/>
                </a:lnTo>
                <a:lnTo>
                  <a:pt x="546" y="884"/>
                </a:lnTo>
                <a:lnTo>
                  <a:pt x="545" y="884"/>
                </a:lnTo>
                <a:lnTo>
                  <a:pt x="545" y="883"/>
                </a:lnTo>
                <a:lnTo>
                  <a:pt x="544" y="883"/>
                </a:lnTo>
                <a:lnTo>
                  <a:pt x="544" y="883"/>
                </a:lnTo>
                <a:lnTo>
                  <a:pt x="544" y="882"/>
                </a:lnTo>
                <a:lnTo>
                  <a:pt x="543" y="882"/>
                </a:lnTo>
                <a:lnTo>
                  <a:pt x="544" y="881"/>
                </a:lnTo>
                <a:lnTo>
                  <a:pt x="544" y="881"/>
                </a:lnTo>
                <a:lnTo>
                  <a:pt x="544" y="880"/>
                </a:lnTo>
                <a:lnTo>
                  <a:pt x="544" y="880"/>
                </a:lnTo>
                <a:lnTo>
                  <a:pt x="545" y="879"/>
                </a:lnTo>
                <a:lnTo>
                  <a:pt x="546" y="879"/>
                </a:lnTo>
                <a:lnTo>
                  <a:pt x="546" y="879"/>
                </a:lnTo>
                <a:lnTo>
                  <a:pt x="547" y="879"/>
                </a:lnTo>
                <a:lnTo>
                  <a:pt x="547" y="879"/>
                </a:lnTo>
                <a:lnTo>
                  <a:pt x="548" y="879"/>
                </a:lnTo>
                <a:lnTo>
                  <a:pt x="548" y="878"/>
                </a:lnTo>
                <a:lnTo>
                  <a:pt x="548" y="878"/>
                </a:lnTo>
                <a:lnTo>
                  <a:pt x="548" y="878"/>
                </a:lnTo>
                <a:lnTo>
                  <a:pt x="549" y="878"/>
                </a:lnTo>
                <a:lnTo>
                  <a:pt x="549" y="878"/>
                </a:lnTo>
                <a:lnTo>
                  <a:pt x="550" y="877"/>
                </a:lnTo>
                <a:lnTo>
                  <a:pt x="550" y="877"/>
                </a:lnTo>
                <a:lnTo>
                  <a:pt x="550" y="877"/>
                </a:lnTo>
                <a:lnTo>
                  <a:pt x="551" y="877"/>
                </a:lnTo>
                <a:lnTo>
                  <a:pt x="551" y="876"/>
                </a:lnTo>
                <a:lnTo>
                  <a:pt x="551" y="876"/>
                </a:lnTo>
                <a:lnTo>
                  <a:pt x="551" y="876"/>
                </a:lnTo>
                <a:lnTo>
                  <a:pt x="552" y="876"/>
                </a:lnTo>
                <a:lnTo>
                  <a:pt x="552" y="876"/>
                </a:lnTo>
                <a:lnTo>
                  <a:pt x="553" y="876"/>
                </a:lnTo>
                <a:lnTo>
                  <a:pt x="553" y="876"/>
                </a:lnTo>
                <a:lnTo>
                  <a:pt x="554" y="876"/>
                </a:lnTo>
                <a:lnTo>
                  <a:pt x="555" y="876"/>
                </a:lnTo>
                <a:lnTo>
                  <a:pt x="555" y="876"/>
                </a:lnTo>
                <a:lnTo>
                  <a:pt x="556" y="875"/>
                </a:lnTo>
                <a:lnTo>
                  <a:pt x="556" y="875"/>
                </a:lnTo>
                <a:lnTo>
                  <a:pt x="557" y="875"/>
                </a:lnTo>
                <a:lnTo>
                  <a:pt x="557" y="875"/>
                </a:lnTo>
                <a:lnTo>
                  <a:pt x="556" y="875"/>
                </a:lnTo>
                <a:lnTo>
                  <a:pt x="556" y="874"/>
                </a:lnTo>
                <a:lnTo>
                  <a:pt x="556" y="874"/>
                </a:lnTo>
                <a:lnTo>
                  <a:pt x="555" y="874"/>
                </a:lnTo>
                <a:lnTo>
                  <a:pt x="555" y="873"/>
                </a:lnTo>
                <a:lnTo>
                  <a:pt x="555" y="873"/>
                </a:lnTo>
                <a:lnTo>
                  <a:pt x="554" y="872"/>
                </a:lnTo>
                <a:lnTo>
                  <a:pt x="554" y="871"/>
                </a:lnTo>
                <a:lnTo>
                  <a:pt x="554" y="871"/>
                </a:lnTo>
                <a:lnTo>
                  <a:pt x="553" y="871"/>
                </a:lnTo>
                <a:lnTo>
                  <a:pt x="553" y="871"/>
                </a:lnTo>
                <a:lnTo>
                  <a:pt x="553" y="871"/>
                </a:lnTo>
                <a:lnTo>
                  <a:pt x="553" y="870"/>
                </a:lnTo>
                <a:lnTo>
                  <a:pt x="552" y="870"/>
                </a:lnTo>
                <a:lnTo>
                  <a:pt x="552" y="869"/>
                </a:lnTo>
                <a:lnTo>
                  <a:pt x="552" y="869"/>
                </a:lnTo>
                <a:lnTo>
                  <a:pt x="553" y="869"/>
                </a:lnTo>
                <a:lnTo>
                  <a:pt x="553" y="868"/>
                </a:lnTo>
                <a:lnTo>
                  <a:pt x="553" y="868"/>
                </a:lnTo>
                <a:lnTo>
                  <a:pt x="553" y="868"/>
                </a:lnTo>
                <a:lnTo>
                  <a:pt x="554" y="868"/>
                </a:lnTo>
                <a:lnTo>
                  <a:pt x="554" y="868"/>
                </a:lnTo>
                <a:lnTo>
                  <a:pt x="554" y="867"/>
                </a:lnTo>
                <a:lnTo>
                  <a:pt x="555" y="867"/>
                </a:lnTo>
                <a:lnTo>
                  <a:pt x="555" y="867"/>
                </a:lnTo>
                <a:lnTo>
                  <a:pt x="556" y="868"/>
                </a:lnTo>
                <a:lnTo>
                  <a:pt x="556" y="868"/>
                </a:lnTo>
                <a:lnTo>
                  <a:pt x="557" y="868"/>
                </a:lnTo>
                <a:lnTo>
                  <a:pt x="557" y="868"/>
                </a:lnTo>
                <a:lnTo>
                  <a:pt x="557" y="867"/>
                </a:lnTo>
                <a:lnTo>
                  <a:pt x="558" y="867"/>
                </a:lnTo>
                <a:lnTo>
                  <a:pt x="558" y="867"/>
                </a:lnTo>
                <a:lnTo>
                  <a:pt x="558" y="867"/>
                </a:lnTo>
                <a:lnTo>
                  <a:pt x="559" y="867"/>
                </a:lnTo>
                <a:lnTo>
                  <a:pt x="559" y="867"/>
                </a:lnTo>
                <a:lnTo>
                  <a:pt x="560" y="867"/>
                </a:lnTo>
                <a:lnTo>
                  <a:pt x="560" y="867"/>
                </a:lnTo>
                <a:lnTo>
                  <a:pt x="560" y="868"/>
                </a:lnTo>
                <a:lnTo>
                  <a:pt x="560" y="868"/>
                </a:lnTo>
                <a:lnTo>
                  <a:pt x="560" y="869"/>
                </a:lnTo>
                <a:lnTo>
                  <a:pt x="560" y="869"/>
                </a:lnTo>
                <a:lnTo>
                  <a:pt x="560" y="870"/>
                </a:lnTo>
                <a:lnTo>
                  <a:pt x="559" y="870"/>
                </a:lnTo>
                <a:lnTo>
                  <a:pt x="559" y="870"/>
                </a:lnTo>
                <a:lnTo>
                  <a:pt x="559" y="871"/>
                </a:lnTo>
                <a:lnTo>
                  <a:pt x="559" y="871"/>
                </a:lnTo>
                <a:lnTo>
                  <a:pt x="559" y="872"/>
                </a:lnTo>
                <a:lnTo>
                  <a:pt x="559" y="872"/>
                </a:lnTo>
                <a:lnTo>
                  <a:pt x="559" y="873"/>
                </a:lnTo>
                <a:lnTo>
                  <a:pt x="558" y="873"/>
                </a:lnTo>
                <a:lnTo>
                  <a:pt x="558" y="874"/>
                </a:lnTo>
                <a:lnTo>
                  <a:pt x="559" y="874"/>
                </a:lnTo>
                <a:lnTo>
                  <a:pt x="559" y="874"/>
                </a:lnTo>
                <a:lnTo>
                  <a:pt x="559" y="875"/>
                </a:lnTo>
                <a:lnTo>
                  <a:pt x="560" y="875"/>
                </a:lnTo>
                <a:lnTo>
                  <a:pt x="560" y="875"/>
                </a:lnTo>
                <a:lnTo>
                  <a:pt x="561" y="875"/>
                </a:lnTo>
                <a:lnTo>
                  <a:pt x="561" y="875"/>
                </a:lnTo>
                <a:lnTo>
                  <a:pt x="562" y="874"/>
                </a:lnTo>
                <a:lnTo>
                  <a:pt x="562" y="874"/>
                </a:lnTo>
                <a:lnTo>
                  <a:pt x="563" y="874"/>
                </a:lnTo>
                <a:lnTo>
                  <a:pt x="563" y="874"/>
                </a:lnTo>
                <a:lnTo>
                  <a:pt x="564" y="874"/>
                </a:lnTo>
                <a:lnTo>
                  <a:pt x="564" y="873"/>
                </a:lnTo>
                <a:lnTo>
                  <a:pt x="565" y="873"/>
                </a:lnTo>
                <a:lnTo>
                  <a:pt x="565" y="872"/>
                </a:lnTo>
                <a:lnTo>
                  <a:pt x="565" y="872"/>
                </a:lnTo>
                <a:lnTo>
                  <a:pt x="565" y="872"/>
                </a:lnTo>
                <a:lnTo>
                  <a:pt x="566" y="872"/>
                </a:lnTo>
                <a:lnTo>
                  <a:pt x="566" y="871"/>
                </a:lnTo>
                <a:lnTo>
                  <a:pt x="566" y="871"/>
                </a:lnTo>
                <a:lnTo>
                  <a:pt x="567" y="871"/>
                </a:lnTo>
                <a:lnTo>
                  <a:pt x="568" y="871"/>
                </a:lnTo>
                <a:lnTo>
                  <a:pt x="568" y="871"/>
                </a:lnTo>
                <a:lnTo>
                  <a:pt x="568" y="871"/>
                </a:lnTo>
                <a:lnTo>
                  <a:pt x="568" y="870"/>
                </a:lnTo>
                <a:lnTo>
                  <a:pt x="568" y="870"/>
                </a:lnTo>
                <a:lnTo>
                  <a:pt x="569" y="870"/>
                </a:lnTo>
                <a:lnTo>
                  <a:pt x="569" y="869"/>
                </a:lnTo>
                <a:lnTo>
                  <a:pt x="569" y="870"/>
                </a:lnTo>
                <a:lnTo>
                  <a:pt x="569" y="870"/>
                </a:lnTo>
                <a:lnTo>
                  <a:pt x="570" y="870"/>
                </a:lnTo>
                <a:lnTo>
                  <a:pt x="570" y="871"/>
                </a:lnTo>
                <a:lnTo>
                  <a:pt x="570" y="871"/>
                </a:lnTo>
                <a:lnTo>
                  <a:pt x="571" y="872"/>
                </a:lnTo>
                <a:lnTo>
                  <a:pt x="571" y="872"/>
                </a:lnTo>
                <a:lnTo>
                  <a:pt x="570" y="872"/>
                </a:lnTo>
                <a:lnTo>
                  <a:pt x="570" y="873"/>
                </a:lnTo>
                <a:lnTo>
                  <a:pt x="570" y="873"/>
                </a:lnTo>
                <a:lnTo>
                  <a:pt x="569" y="873"/>
                </a:lnTo>
                <a:lnTo>
                  <a:pt x="569" y="874"/>
                </a:lnTo>
                <a:lnTo>
                  <a:pt x="569" y="874"/>
                </a:lnTo>
                <a:lnTo>
                  <a:pt x="569" y="874"/>
                </a:lnTo>
                <a:lnTo>
                  <a:pt x="568" y="874"/>
                </a:lnTo>
                <a:lnTo>
                  <a:pt x="568" y="875"/>
                </a:lnTo>
                <a:lnTo>
                  <a:pt x="569" y="875"/>
                </a:lnTo>
                <a:lnTo>
                  <a:pt x="569" y="875"/>
                </a:lnTo>
                <a:lnTo>
                  <a:pt x="569" y="876"/>
                </a:lnTo>
                <a:lnTo>
                  <a:pt x="569" y="875"/>
                </a:lnTo>
                <a:lnTo>
                  <a:pt x="570" y="876"/>
                </a:lnTo>
                <a:lnTo>
                  <a:pt x="570" y="875"/>
                </a:lnTo>
                <a:lnTo>
                  <a:pt x="571" y="875"/>
                </a:lnTo>
                <a:lnTo>
                  <a:pt x="571" y="875"/>
                </a:lnTo>
                <a:lnTo>
                  <a:pt x="572" y="875"/>
                </a:lnTo>
                <a:lnTo>
                  <a:pt x="572" y="875"/>
                </a:lnTo>
                <a:lnTo>
                  <a:pt x="573" y="875"/>
                </a:lnTo>
                <a:lnTo>
                  <a:pt x="573" y="875"/>
                </a:lnTo>
                <a:lnTo>
                  <a:pt x="573" y="875"/>
                </a:lnTo>
                <a:lnTo>
                  <a:pt x="574" y="874"/>
                </a:lnTo>
                <a:lnTo>
                  <a:pt x="574" y="874"/>
                </a:lnTo>
                <a:lnTo>
                  <a:pt x="574" y="874"/>
                </a:lnTo>
                <a:lnTo>
                  <a:pt x="575" y="874"/>
                </a:lnTo>
                <a:lnTo>
                  <a:pt x="575" y="873"/>
                </a:lnTo>
                <a:lnTo>
                  <a:pt x="576" y="873"/>
                </a:lnTo>
                <a:lnTo>
                  <a:pt x="576" y="873"/>
                </a:lnTo>
                <a:lnTo>
                  <a:pt x="577" y="872"/>
                </a:lnTo>
                <a:lnTo>
                  <a:pt x="577" y="872"/>
                </a:lnTo>
                <a:lnTo>
                  <a:pt x="577" y="872"/>
                </a:lnTo>
                <a:lnTo>
                  <a:pt x="577" y="872"/>
                </a:lnTo>
                <a:lnTo>
                  <a:pt x="578" y="872"/>
                </a:lnTo>
                <a:lnTo>
                  <a:pt x="578" y="872"/>
                </a:lnTo>
                <a:lnTo>
                  <a:pt x="578" y="872"/>
                </a:lnTo>
                <a:lnTo>
                  <a:pt x="578" y="871"/>
                </a:lnTo>
                <a:lnTo>
                  <a:pt x="579" y="871"/>
                </a:lnTo>
                <a:lnTo>
                  <a:pt x="579" y="871"/>
                </a:lnTo>
                <a:lnTo>
                  <a:pt x="579" y="870"/>
                </a:lnTo>
                <a:lnTo>
                  <a:pt x="579" y="870"/>
                </a:lnTo>
                <a:lnTo>
                  <a:pt x="579" y="869"/>
                </a:lnTo>
                <a:lnTo>
                  <a:pt x="579" y="869"/>
                </a:lnTo>
                <a:lnTo>
                  <a:pt x="579" y="869"/>
                </a:lnTo>
                <a:lnTo>
                  <a:pt x="579" y="869"/>
                </a:lnTo>
                <a:lnTo>
                  <a:pt x="579" y="868"/>
                </a:lnTo>
                <a:lnTo>
                  <a:pt x="579" y="868"/>
                </a:lnTo>
                <a:lnTo>
                  <a:pt x="579" y="868"/>
                </a:lnTo>
                <a:lnTo>
                  <a:pt x="580" y="868"/>
                </a:lnTo>
                <a:lnTo>
                  <a:pt x="580" y="869"/>
                </a:lnTo>
                <a:lnTo>
                  <a:pt x="581" y="869"/>
                </a:lnTo>
                <a:lnTo>
                  <a:pt x="582" y="870"/>
                </a:lnTo>
                <a:lnTo>
                  <a:pt x="582" y="870"/>
                </a:lnTo>
                <a:lnTo>
                  <a:pt x="582" y="870"/>
                </a:lnTo>
                <a:lnTo>
                  <a:pt x="583" y="870"/>
                </a:lnTo>
                <a:lnTo>
                  <a:pt x="583" y="871"/>
                </a:lnTo>
                <a:lnTo>
                  <a:pt x="584" y="871"/>
                </a:lnTo>
                <a:lnTo>
                  <a:pt x="584" y="871"/>
                </a:lnTo>
                <a:lnTo>
                  <a:pt x="585" y="871"/>
                </a:lnTo>
                <a:lnTo>
                  <a:pt x="585" y="872"/>
                </a:lnTo>
                <a:lnTo>
                  <a:pt x="585" y="871"/>
                </a:lnTo>
                <a:lnTo>
                  <a:pt x="585" y="871"/>
                </a:lnTo>
                <a:lnTo>
                  <a:pt x="585" y="872"/>
                </a:lnTo>
                <a:lnTo>
                  <a:pt x="586" y="872"/>
                </a:lnTo>
                <a:lnTo>
                  <a:pt x="586" y="872"/>
                </a:lnTo>
                <a:lnTo>
                  <a:pt x="586" y="873"/>
                </a:lnTo>
                <a:lnTo>
                  <a:pt x="586" y="873"/>
                </a:lnTo>
                <a:lnTo>
                  <a:pt x="586" y="874"/>
                </a:lnTo>
                <a:lnTo>
                  <a:pt x="586" y="874"/>
                </a:lnTo>
                <a:lnTo>
                  <a:pt x="586" y="875"/>
                </a:lnTo>
                <a:lnTo>
                  <a:pt x="586" y="875"/>
                </a:lnTo>
                <a:lnTo>
                  <a:pt x="587" y="875"/>
                </a:lnTo>
                <a:lnTo>
                  <a:pt x="588" y="875"/>
                </a:lnTo>
                <a:lnTo>
                  <a:pt x="588" y="875"/>
                </a:lnTo>
                <a:lnTo>
                  <a:pt x="589" y="875"/>
                </a:lnTo>
                <a:lnTo>
                  <a:pt x="589" y="874"/>
                </a:lnTo>
                <a:lnTo>
                  <a:pt x="589" y="874"/>
                </a:lnTo>
                <a:lnTo>
                  <a:pt x="589" y="874"/>
                </a:lnTo>
                <a:lnTo>
                  <a:pt x="589" y="874"/>
                </a:lnTo>
                <a:lnTo>
                  <a:pt x="590" y="874"/>
                </a:lnTo>
                <a:lnTo>
                  <a:pt x="590" y="873"/>
                </a:lnTo>
                <a:lnTo>
                  <a:pt x="590" y="873"/>
                </a:lnTo>
                <a:lnTo>
                  <a:pt x="591" y="874"/>
                </a:lnTo>
                <a:lnTo>
                  <a:pt x="591" y="873"/>
                </a:lnTo>
                <a:lnTo>
                  <a:pt x="592" y="873"/>
                </a:lnTo>
                <a:lnTo>
                  <a:pt x="592" y="872"/>
                </a:lnTo>
                <a:lnTo>
                  <a:pt x="593" y="872"/>
                </a:lnTo>
                <a:lnTo>
                  <a:pt x="594" y="872"/>
                </a:lnTo>
                <a:lnTo>
                  <a:pt x="594" y="871"/>
                </a:lnTo>
                <a:lnTo>
                  <a:pt x="595" y="871"/>
                </a:lnTo>
                <a:lnTo>
                  <a:pt x="595" y="871"/>
                </a:lnTo>
                <a:lnTo>
                  <a:pt x="596" y="871"/>
                </a:lnTo>
                <a:lnTo>
                  <a:pt x="596" y="871"/>
                </a:lnTo>
                <a:lnTo>
                  <a:pt x="597" y="871"/>
                </a:lnTo>
                <a:lnTo>
                  <a:pt x="598" y="871"/>
                </a:lnTo>
                <a:lnTo>
                  <a:pt x="599" y="871"/>
                </a:lnTo>
                <a:lnTo>
                  <a:pt x="599" y="871"/>
                </a:lnTo>
                <a:lnTo>
                  <a:pt x="600" y="871"/>
                </a:lnTo>
                <a:lnTo>
                  <a:pt x="600" y="871"/>
                </a:lnTo>
                <a:lnTo>
                  <a:pt x="600" y="871"/>
                </a:lnTo>
                <a:lnTo>
                  <a:pt x="600" y="870"/>
                </a:lnTo>
                <a:lnTo>
                  <a:pt x="601" y="870"/>
                </a:lnTo>
                <a:lnTo>
                  <a:pt x="601" y="870"/>
                </a:lnTo>
                <a:lnTo>
                  <a:pt x="601" y="870"/>
                </a:lnTo>
                <a:lnTo>
                  <a:pt x="601" y="869"/>
                </a:lnTo>
                <a:lnTo>
                  <a:pt x="601" y="869"/>
                </a:lnTo>
                <a:lnTo>
                  <a:pt x="602" y="868"/>
                </a:lnTo>
                <a:lnTo>
                  <a:pt x="602" y="868"/>
                </a:lnTo>
                <a:lnTo>
                  <a:pt x="601" y="868"/>
                </a:lnTo>
                <a:lnTo>
                  <a:pt x="602" y="868"/>
                </a:lnTo>
                <a:lnTo>
                  <a:pt x="602" y="867"/>
                </a:lnTo>
                <a:lnTo>
                  <a:pt x="603" y="867"/>
                </a:lnTo>
                <a:lnTo>
                  <a:pt x="603" y="867"/>
                </a:lnTo>
                <a:lnTo>
                  <a:pt x="604" y="867"/>
                </a:lnTo>
                <a:lnTo>
                  <a:pt x="604" y="867"/>
                </a:lnTo>
                <a:lnTo>
                  <a:pt x="605" y="866"/>
                </a:lnTo>
                <a:lnTo>
                  <a:pt x="605" y="866"/>
                </a:lnTo>
                <a:lnTo>
                  <a:pt x="606" y="866"/>
                </a:lnTo>
                <a:lnTo>
                  <a:pt x="607" y="866"/>
                </a:lnTo>
                <a:lnTo>
                  <a:pt x="607" y="866"/>
                </a:lnTo>
                <a:lnTo>
                  <a:pt x="608" y="865"/>
                </a:lnTo>
                <a:lnTo>
                  <a:pt x="608" y="865"/>
                </a:lnTo>
                <a:lnTo>
                  <a:pt x="609" y="865"/>
                </a:lnTo>
                <a:lnTo>
                  <a:pt x="609" y="865"/>
                </a:lnTo>
                <a:lnTo>
                  <a:pt x="610" y="864"/>
                </a:lnTo>
                <a:lnTo>
                  <a:pt x="610" y="864"/>
                </a:lnTo>
                <a:lnTo>
                  <a:pt x="611" y="863"/>
                </a:lnTo>
                <a:lnTo>
                  <a:pt x="611" y="863"/>
                </a:lnTo>
                <a:lnTo>
                  <a:pt x="611" y="862"/>
                </a:lnTo>
                <a:lnTo>
                  <a:pt x="612" y="862"/>
                </a:lnTo>
                <a:lnTo>
                  <a:pt x="612" y="861"/>
                </a:lnTo>
                <a:lnTo>
                  <a:pt x="612" y="861"/>
                </a:lnTo>
                <a:lnTo>
                  <a:pt x="612" y="860"/>
                </a:lnTo>
                <a:lnTo>
                  <a:pt x="613" y="860"/>
                </a:lnTo>
                <a:lnTo>
                  <a:pt x="613" y="860"/>
                </a:lnTo>
                <a:lnTo>
                  <a:pt x="613" y="860"/>
                </a:lnTo>
                <a:lnTo>
                  <a:pt x="614" y="860"/>
                </a:lnTo>
                <a:lnTo>
                  <a:pt x="614" y="859"/>
                </a:lnTo>
                <a:lnTo>
                  <a:pt x="614" y="859"/>
                </a:lnTo>
                <a:lnTo>
                  <a:pt x="614" y="859"/>
                </a:lnTo>
                <a:lnTo>
                  <a:pt x="615" y="859"/>
                </a:lnTo>
                <a:lnTo>
                  <a:pt x="615" y="858"/>
                </a:lnTo>
                <a:lnTo>
                  <a:pt x="616" y="858"/>
                </a:lnTo>
                <a:lnTo>
                  <a:pt x="616" y="858"/>
                </a:lnTo>
                <a:lnTo>
                  <a:pt x="617" y="858"/>
                </a:lnTo>
                <a:lnTo>
                  <a:pt x="617" y="858"/>
                </a:lnTo>
                <a:lnTo>
                  <a:pt x="617" y="858"/>
                </a:lnTo>
                <a:lnTo>
                  <a:pt x="618" y="858"/>
                </a:lnTo>
                <a:lnTo>
                  <a:pt x="619" y="857"/>
                </a:lnTo>
                <a:lnTo>
                  <a:pt x="619" y="857"/>
                </a:lnTo>
                <a:lnTo>
                  <a:pt x="619" y="857"/>
                </a:lnTo>
                <a:lnTo>
                  <a:pt x="619" y="857"/>
                </a:lnTo>
                <a:lnTo>
                  <a:pt x="619" y="857"/>
                </a:lnTo>
                <a:lnTo>
                  <a:pt x="620" y="857"/>
                </a:lnTo>
                <a:lnTo>
                  <a:pt x="620" y="857"/>
                </a:lnTo>
                <a:lnTo>
                  <a:pt x="620" y="857"/>
                </a:lnTo>
                <a:lnTo>
                  <a:pt x="621" y="857"/>
                </a:lnTo>
                <a:lnTo>
                  <a:pt x="621" y="857"/>
                </a:lnTo>
                <a:lnTo>
                  <a:pt x="622" y="857"/>
                </a:lnTo>
                <a:lnTo>
                  <a:pt x="622" y="856"/>
                </a:lnTo>
                <a:lnTo>
                  <a:pt x="622" y="856"/>
                </a:lnTo>
                <a:lnTo>
                  <a:pt x="623" y="856"/>
                </a:lnTo>
                <a:lnTo>
                  <a:pt x="623" y="856"/>
                </a:lnTo>
                <a:lnTo>
                  <a:pt x="624" y="856"/>
                </a:lnTo>
                <a:lnTo>
                  <a:pt x="624" y="856"/>
                </a:lnTo>
                <a:lnTo>
                  <a:pt x="625" y="856"/>
                </a:lnTo>
                <a:lnTo>
                  <a:pt x="625" y="856"/>
                </a:lnTo>
                <a:lnTo>
                  <a:pt x="626" y="856"/>
                </a:lnTo>
                <a:lnTo>
                  <a:pt x="626" y="856"/>
                </a:lnTo>
                <a:lnTo>
                  <a:pt x="626" y="856"/>
                </a:lnTo>
                <a:lnTo>
                  <a:pt x="627" y="856"/>
                </a:lnTo>
                <a:lnTo>
                  <a:pt x="627" y="856"/>
                </a:lnTo>
                <a:lnTo>
                  <a:pt x="628" y="856"/>
                </a:lnTo>
                <a:lnTo>
                  <a:pt x="629" y="856"/>
                </a:lnTo>
                <a:lnTo>
                  <a:pt x="629" y="856"/>
                </a:lnTo>
                <a:lnTo>
                  <a:pt x="629" y="856"/>
                </a:lnTo>
                <a:lnTo>
                  <a:pt x="629" y="856"/>
                </a:lnTo>
                <a:lnTo>
                  <a:pt x="630" y="856"/>
                </a:lnTo>
                <a:lnTo>
                  <a:pt x="630" y="856"/>
                </a:lnTo>
                <a:lnTo>
                  <a:pt x="630" y="856"/>
                </a:lnTo>
                <a:lnTo>
                  <a:pt x="631" y="856"/>
                </a:lnTo>
                <a:lnTo>
                  <a:pt x="631" y="856"/>
                </a:lnTo>
                <a:lnTo>
                  <a:pt x="631" y="856"/>
                </a:lnTo>
                <a:lnTo>
                  <a:pt x="632" y="856"/>
                </a:lnTo>
                <a:lnTo>
                  <a:pt x="632" y="856"/>
                </a:lnTo>
                <a:lnTo>
                  <a:pt x="632" y="856"/>
                </a:lnTo>
                <a:lnTo>
                  <a:pt x="633" y="856"/>
                </a:lnTo>
                <a:lnTo>
                  <a:pt x="633" y="856"/>
                </a:lnTo>
                <a:lnTo>
                  <a:pt x="633" y="856"/>
                </a:lnTo>
                <a:lnTo>
                  <a:pt x="634" y="856"/>
                </a:lnTo>
                <a:lnTo>
                  <a:pt x="634" y="855"/>
                </a:lnTo>
                <a:lnTo>
                  <a:pt x="634" y="855"/>
                </a:lnTo>
                <a:lnTo>
                  <a:pt x="634" y="855"/>
                </a:lnTo>
                <a:lnTo>
                  <a:pt x="635" y="855"/>
                </a:lnTo>
                <a:lnTo>
                  <a:pt x="635" y="854"/>
                </a:lnTo>
                <a:lnTo>
                  <a:pt x="635" y="854"/>
                </a:lnTo>
                <a:lnTo>
                  <a:pt x="636" y="854"/>
                </a:lnTo>
                <a:lnTo>
                  <a:pt x="636" y="854"/>
                </a:lnTo>
                <a:lnTo>
                  <a:pt x="637" y="854"/>
                </a:lnTo>
                <a:lnTo>
                  <a:pt x="637" y="854"/>
                </a:lnTo>
                <a:lnTo>
                  <a:pt x="637" y="855"/>
                </a:lnTo>
                <a:lnTo>
                  <a:pt x="638" y="855"/>
                </a:lnTo>
                <a:lnTo>
                  <a:pt x="638" y="854"/>
                </a:lnTo>
                <a:lnTo>
                  <a:pt x="639" y="854"/>
                </a:lnTo>
                <a:lnTo>
                  <a:pt x="639" y="855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40" y="854"/>
                </a:lnTo>
                <a:lnTo>
                  <a:pt x="640" y="853"/>
                </a:lnTo>
                <a:lnTo>
                  <a:pt x="640" y="853"/>
                </a:lnTo>
                <a:lnTo>
                  <a:pt x="640" y="852"/>
                </a:lnTo>
                <a:lnTo>
                  <a:pt x="640" y="852"/>
                </a:lnTo>
                <a:lnTo>
                  <a:pt x="641" y="852"/>
                </a:lnTo>
                <a:lnTo>
                  <a:pt x="641" y="852"/>
                </a:lnTo>
                <a:lnTo>
                  <a:pt x="642" y="852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4" y="852"/>
                </a:lnTo>
                <a:lnTo>
                  <a:pt x="644" y="851"/>
                </a:lnTo>
                <a:lnTo>
                  <a:pt x="644" y="851"/>
                </a:lnTo>
                <a:lnTo>
                  <a:pt x="645" y="852"/>
                </a:lnTo>
                <a:lnTo>
                  <a:pt x="645" y="852"/>
                </a:lnTo>
                <a:lnTo>
                  <a:pt x="646" y="852"/>
                </a:lnTo>
                <a:lnTo>
                  <a:pt x="646" y="852"/>
                </a:lnTo>
                <a:lnTo>
                  <a:pt x="647" y="851"/>
                </a:lnTo>
                <a:lnTo>
                  <a:pt x="647" y="851"/>
                </a:lnTo>
                <a:lnTo>
                  <a:pt x="648" y="850"/>
                </a:lnTo>
                <a:lnTo>
                  <a:pt x="648" y="850"/>
                </a:lnTo>
                <a:lnTo>
                  <a:pt x="649" y="850"/>
                </a:lnTo>
                <a:lnTo>
                  <a:pt x="649" y="849"/>
                </a:lnTo>
                <a:lnTo>
                  <a:pt x="649" y="849"/>
                </a:lnTo>
                <a:lnTo>
                  <a:pt x="649" y="849"/>
                </a:lnTo>
                <a:lnTo>
                  <a:pt x="649" y="848"/>
                </a:lnTo>
                <a:lnTo>
                  <a:pt x="649" y="848"/>
                </a:lnTo>
                <a:lnTo>
                  <a:pt x="649" y="847"/>
                </a:lnTo>
                <a:lnTo>
                  <a:pt x="650" y="847"/>
                </a:lnTo>
                <a:lnTo>
                  <a:pt x="650" y="847"/>
                </a:lnTo>
                <a:lnTo>
                  <a:pt x="651" y="847"/>
                </a:lnTo>
                <a:lnTo>
                  <a:pt x="651" y="847"/>
                </a:lnTo>
                <a:lnTo>
                  <a:pt x="651" y="847"/>
                </a:lnTo>
                <a:lnTo>
                  <a:pt x="651" y="846"/>
                </a:lnTo>
                <a:lnTo>
                  <a:pt x="652" y="846"/>
                </a:lnTo>
                <a:lnTo>
                  <a:pt x="652" y="847"/>
                </a:lnTo>
                <a:lnTo>
                  <a:pt x="652" y="847"/>
                </a:lnTo>
                <a:lnTo>
                  <a:pt x="652" y="846"/>
                </a:lnTo>
                <a:lnTo>
                  <a:pt x="653" y="846"/>
                </a:lnTo>
                <a:lnTo>
                  <a:pt x="653" y="846"/>
                </a:lnTo>
                <a:lnTo>
                  <a:pt x="654" y="846"/>
                </a:lnTo>
                <a:lnTo>
                  <a:pt x="654" y="846"/>
                </a:lnTo>
                <a:lnTo>
                  <a:pt x="654" y="846"/>
                </a:lnTo>
                <a:lnTo>
                  <a:pt x="654" y="846"/>
                </a:lnTo>
                <a:lnTo>
                  <a:pt x="655" y="846"/>
                </a:lnTo>
                <a:lnTo>
                  <a:pt x="655" y="846"/>
                </a:lnTo>
                <a:lnTo>
                  <a:pt x="655" y="846"/>
                </a:lnTo>
                <a:lnTo>
                  <a:pt x="656" y="846"/>
                </a:lnTo>
                <a:lnTo>
                  <a:pt x="656" y="846"/>
                </a:lnTo>
                <a:lnTo>
                  <a:pt x="656" y="846"/>
                </a:lnTo>
                <a:lnTo>
                  <a:pt x="656" y="845"/>
                </a:lnTo>
                <a:lnTo>
                  <a:pt x="657" y="845"/>
                </a:lnTo>
                <a:lnTo>
                  <a:pt x="657" y="845"/>
                </a:lnTo>
                <a:lnTo>
                  <a:pt x="657" y="845"/>
                </a:lnTo>
                <a:lnTo>
                  <a:pt x="658" y="845"/>
                </a:lnTo>
                <a:lnTo>
                  <a:pt x="658" y="845"/>
                </a:lnTo>
                <a:lnTo>
                  <a:pt x="659" y="845"/>
                </a:lnTo>
                <a:lnTo>
                  <a:pt x="659" y="846"/>
                </a:lnTo>
                <a:lnTo>
                  <a:pt x="659" y="846"/>
                </a:lnTo>
                <a:lnTo>
                  <a:pt x="660" y="846"/>
                </a:lnTo>
                <a:lnTo>
                  <a:pt x="660" y="846"/>
                </a:lnTo>
                <a:lnTo>
                  <a:pt x="660" y="846"/>
                </a:lnTo>
                <a:lnTo>
                  <a:pt x="661" y="846"/>
                </a:lnTo>
                <a:lnTo>
                  <a:pt x="661" y="846"/>
                </a:lnTo>
                <a:lnTo>
                  <a:pt x="661" y="846"/>
                </a:lnTo>
                <a:lnTo>
                  <a:pt x="662" y="846"/>
                </a:lnTo>
                <a:lnTo>
                  <a:pt x="662" y="846"/>
                </a:lnTo>
                <a:lnTo>
                  <a:pt x="663" y="846"/>
                </a:lnTo>
                <a:lnTo>
                  <a:pt x="663" y="846"/>
                </a:lnTo>
                <a:lnTo>
                  <a:pt x="664" y="846"/>
                </a:lnTo>
                <a:lnTo>
                  <a:pt x="664" y="846"/>
                </a:lnTo>
                <a:lnTo>
                  <a:pt x="664" y="846"/>
                </a:lnTo>
                <a:lnTo>
                  <a:pt x="664" y="846"/>
                </a:lnTo>
                <a:lnTo>
                  <a:pt x="664" y="846"/>
                </a:lnTo>
                <a:lnTo>
                  <a:pt x="664" y="846"/>
                </a:lnTo>
                <a:lnTo>
                  <a:pt x="665" y="846"/>
                </a:lnTo>
                <a:lnTo>
                  <a:pt x="665" y="846"/>
                </a:lnTo>
                <a:lnTo>
                  <a:pt x="665" y="846"/>
                </a:lnTo>
                <a:lnTo>
                  <a:pt x="665" y="846"/>
                </a:lnTo>
                <a:lnTo>
                  <a:pt x="665" y="845"/>
                </a:lnTo>
                <a:lnTo>
                  <a:pt x="665" y="845"/>
                </a:lnTo>
                <a:lnTo>
                  <a:pt x="666" y="845"/>
                </a:lnTo>
                <a:lnTo>
                  <a:pt x="666" y="844"/>
                </a:lnTo>
                <a:lnTo>
                  <a:pt x="666" y="844"/>
                </a:lnTo>
                <a:lnTo>
                  <a:pt x="666" y="844"/>
                </a:lnTo>
                <a:lnTo>
                  <a:pt x="667" y="844"/>
                </a:lnTo>
                <a:lnTo>
                  <a:pt x="667" y="843"/>
                </a:lnTo>
                <a:lnTo>
                  <a:pt x="667" y="843"/>
                </a:lnTo>
                <a:lnTo>
                  <a:pt x="667" y="843"/>
                </a:lnTo>
                <a:lnTo>
                  <a:pt x="667" y="842"/>
                </a:lnTo>
                <a:lnTo>
                  <a:pt x="668" y="842"/>
                </a:lnTo>
                <a:lnTo>
                  <a:pt x="668" y="842"/>
                </a:lnTo>
                <a:lnTo>
                  <a:pt x="668" y="842"/>
                </a:lnTo>
                <a:lnTo>
                  <a:pt x="669" y="842"/>
                </a:lnTo>
                <a:lnTo>
                  <a:pt x="669" y="841"/>
                </a:lnTo>
                <a:lnTo>
                  <a:pt x="669" y="841"/>
                </a:lnTo>
                <a:lnTo>
                  <a:pt x="669" y="841"/>
                </a:lnTo>
                <a:lnTo>
                  <a:pt x="670" y="841"/>
                </a:lnTo>
                <a:lnTo>
                  <a:pt x="670" y="841"/>
                </a:lnTo>
                <a:lnTo>
                  <a:pt x="670" y="841"/>
                </a:lnTo>
                <a:lnTo>
                  <a:pt x="670" y="841"/>
                </a:lnTo>
                <a:lnTo>
                  <a:pt x="671" y="841"/>
                </a:lnTo>
                <a:lnTo>
                  <a:pt x="671" y="840"/>
                </a:lnTo>
                <a:lnTo>
                  <a:pt x="671" y="841"/>
                </a:lnTo>
                <a:lnTo>
                  <a:pt x="672" y="841"/>
                </a:lnTo>
                <a:lnTo>
                  <a:pt x="672" y="841"/>
                </a:lnTo>
                <a:lnTo>
                  <a:pt x="672" y="841"/>
                </a:lnTo>
                <a:lnTo>
                  <a:pt x="673" y="841"/>
                </a:lnTo>
                <a:lnTo>
                  <a:pt x="673" y="841"/>
                </a:lnTo>
                <a:lnTo>
                  <a:pt x="673" y="841"/>
                </a:lnTo>
                <a:lnTo>
                  <a:pt x="674" y="841"/>
                </a:lnTo>
                <a:lnTo>
                  <a:pt x="673" y="841"/>
                </a:lnTo>
                <a:lnTo>
                  <a:pt x="674" y="841"/>
                </a:lnTo>
                <a:lnTo>
                  <a:pt x="674" y="842"/>
                </a:lnTo>
                <a:lnTo>
                  <a:pt x="674" y="842"/>
                </a:lnTo>
                <a:lnTo>
                  <a:pt x="674" y="841"/>
                </a:lnTo>
                <a:lnTo>
                  <a:pt x="675" y="841"/>
                </a:lnTo>
                <a:lnTo>
                  <a:pt x="675" y="841"/>
                </a:lnTo>
                <a:lnTo>
                  <a:pt x="676" y="841"/>
                </a:lnTo>
                <a:lnTo>
                  <a:pt x="676" y="841"/>
                </a:lnTo>
                <a:lnTo>
                  <a:pt x="676" y="841"/>
                </a:lnTo>
                <a:lnTo>
                  <a:pt x="676" y="841"/>
                </a:lnTo>
                <a:lnTo>
                  <a:pt x="676" y="842"/>
                </a:lnTo>
                <a:lnTo>
                  <a:pt x="677" y="842"/>
                </a:lnTo>
                <a:lnTo>
                  <a:pt x="677" y="841"/>
                </a:lnTo>
                <a:lnTo>
                  <a:pt x="677" y="841"/>
                </a:lnTo>
                <a:lnTo>
                  <a:pt x="677" y="841"/>
                </a:lnTo>
                <a:lnTo>
                  <a:pt x="677" y="841"/>
                </a:lnTo>
                <a:lnTo>
                  <a:pt x="678" y="841"/>
                </a:lnTo>
                <a:lnTo>
                  <a:pt x="678" y="840"/>
                </a:lnTo>
                <a:lnTo>
                  <a:pt x="678" y="840"/>
                </a:lnTo>
                <a:lnTo>
                  <a:pt x="679" y="840"/>
                </a:lnTo>
                <a:lnTo>
                  <a:pt x="679" y="840"/>
                </a:lnTo>
                <a:lnTo>
                  <a:pt x="679" y="840"/>
                </a:lnTo>
                <a:lnTo>
                  <a:pt x="679" y="839"/>
                </a:lnTo>
                <a:lnTo>
                  <a:pt x="680" y="839"/>
                </a:lnTo>
                <a:lnTo>
                  <a:pt x="680" y="839"/>
                </a:lnTo>
                <a:lnTo>
                  <a:pt x="680" y="839"/>
                </a:lnTo>
                <a:lnTo>
                  <a:pt x="680" y="839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2" y="838"/>
                </a:lnTo>
                <a:lnTo>
                  <a:pt x="682" y="837"/>
                </a:lnTo>
                <a:lnTo>
                  <a:pt x="682" y="837"/>
                </a:lnTo>
                <a:lnTo>
                  <a:pt x="682" y="837"/>
                </a:lnTo>
                <a:lnTo>
                  <a:pt x="683" y="837"/>
                </a:lnTo>
                <a:lnTo>
                  <a:pt x="683" y="837"/>
                </a:lnTo>
                <a:lnTo>
                  <a:pt x="683" y="836"/>
                </a:lnTo>
                <a:lnTo>
                  <a:pt x="684" y="836"/>
                </a:lnTo>
                <a:lnTo>
                  <a:pt x="684" y="836"/>
                </a:lnTo>
                <a:lnTo>
                  <a:pt x="684" y="836"/>
                </a:lnTo>
                <a:lnTo>
                  <a:pt x="685" y="836"/>
                </a:lnTo>
                <a:lnTo>
                  <a:pt x="685" y="836"/>
                </a:lnTo>
                <a:lnTo>
                  <a:pt x="685" y="835"/>
                </a:lnTo>
                <a:lnTo>
                  <a:pt x="685" y="835"/>
                </a:lnTo>
                <a:lnTo>
                  <a:pt x="685" y="834"/>
                </a:lnTo>
                <a:lnTo>
                  <a:pt x="685" y="834"/>
                </a:lnTo>
                <a:lnTo>
                  <a:pt x="685" y="834"/>
                </a:lnTo>
                <a:lnTo>
                  <a:pt x="686" y="834"/>
                </a:lnTo>
                <a:lnTo>
                  <a:pt x="686" y="834"/>
                </a:lnTo>
                <a:lnTo>
                  <a:pt x="686" y="834"/>
                </a:lnTo>
                <a:lnTo>
                  <a:pt x="687" y="834"/>
                </a:lnTo>
                <a:lnTo>
                  <a:pt x="687" y="834"/>
                </a:lnTo>
                <a:lnTo>
                  <a:pt x="687" y="834"/>
                </a:lnTo>
                <a:lnTo>
                  <a:pt x="688" y="834"/>
                </a:lnTo>
                <a:lnTo>
                  <a:pt x="688" y="834"/>
                </a:lnTo>
                <a:lnTo>
                  <a:pt x="688" y="833"/>
                </a:lnTo>
                <a:lnTo>
                  <a:pt x="688" y="834"/>
                </a:lnTo>
                <a:lnTo>
                  <a:pt x="688" y="834"/>
                </a:lnTo>
                <a:lnTo>
                  <a:pt x="689" y="834"/>
                </a:lnTo>
                <a:lnTo>
                  <a:pt x="689" y="834"/>
                </a:lnTo>
                <a:lnTo>
                  <a:pt x="690" y="834"/>
                </a:lnTo>
                <a:lnTo>
                  <a:pt x="690" y="834"/>
                </a:lnTo>
                <a:lnTo>
                  <a:pt x="691" y="834"/>
                </a:lnTo>
                <a:lnTo>
                  <a:pt x="691" y="834"/>
                </a:lnTo>
                <a:lnTo>
                  <a:pt x="692" y="834"/>
                </a:lnTo>
                <a:lnTo>
                  <a:pt x="692" y="835"/>
                </a:lnTo>
                <a:lnTo>
                  <a:pt x="692" y="835"/>
                </a:lnTo>
                <a:lnTo>
                  <a:pt x="692" y="835"/>
                </a:lnTo>
                <a:lnTo>
                  <a:pt x="693" y="835"/>
                </a:lnTo>
                <a:lnTo>
                  <a:pt x="693" y="835"/>
                </a:lnTo>
                <a:lnTo>
                  <a:pt x="694" y="835"/>
                </a:lnTo>
                <a:lnTo>
                  <a:pt x="694" y="834"/>
                </a:lnTo>
                <a:lnTo>
                  <a:pt x="694" y="834"/>
                </a:lnTo>
                <a:lnTo>
                  <a:pt x="694" y="834"/>
                </a:lnTo>
                <a:lnTo>
                  <a:pt x="695" y="834"/>
                </a:lnTo>
                <a:lnTo>
                  <a:pt x="695" y="834"/>
                </a:lnTo>
                <a:lnTo>
                  <a:pt x="695" y="834"/>
                </a:lnTo>
                <a:lnTo>
                  <a:pt x="696" y="834"/>
                </a:lnTo>
                <a:lnTo>
                  <a:pt x="696" y="834"/>
                </a:lnTo>
                <a:lnTo>
                  <a:pt x="696" y="834"/>
                </a:lnTo>
                <a:lnTo>
                  <a:pt x="697" y="834"/>
                </a:lnTo>
                <a:lnTo>
                  <a:pt x="697" y="834"/>
                </a:lnTo>
                <a:lnTo>
                  <a:pt x="697" y="834"/>
                </a:lnTo>
                <a:lnTo>
                  <a:pt x="698" y="834"/>
                </a:lnTo>
                <a:lnTo>
                  <a:pt x="698" y="834"/>
                </a:lnTo>
                <a:lnTo>
                  <a:pt x="698" y="834"/>
                </a:lnTo>
                <a:lnTo>
                  <a:pt x="699" y="834"/>
                </a:lnTo>
                <a:lnTo>
                  <a:pt x="699" y="834"/>
                </a:lnTo>
                <a:lnTo>
                  <a:pt x="699" y="834"/>
                </a:lnTo>
                <a:lnTo>
                  <a:pt x="700" y="834"/>
                </a:lnTo>
                <a:lnTo>
                  <a:pt x="700" y="834"/>
                </a:lnTo>
                <a:lnTo>
                  <a:pt x="700" y="834"/>
                </a:lnTo>
                <a:lnTo>
                  <a:pt x="700" y="834"/>
                </a:lnTo>
                <a:lnTo>
                  <a:pt x="700" y="834"/>
                </a:lnTo>
                <a:lnTo>
                  <a:pt x="700" y="834"/>
                </a:lnTo>
                <a:lnTo>
                  <a:pt x="701" y="834"/>
                </a:lnTo>
                <a:lnTo>
                  <a:pt x="701" y="834"/>
                </a:lnTo>
                <a:lnTo>
                  <a:pt x="701" y="833"/>
                </a:lnTo>
                <a:lnTo>
                  <a:pt x="702" y="833"/>
                </a:lnTo>
                <a:lnTo>
                  <a:pt x="702" y="833"/>
                </a:lnTo>
                <a:lnTo>
                  <a:pt x="702" y="833"/>
                </a:lnTo>
                <a:lnTo>
                  <a:pt x="703" y="833"/>
                </a:lnTo>
                <a:lnTo>
                  <a:pt x="703" y="833"/>
                </a:lnTo>
                <a:lnTo>
                  <a:pt x="704" y="833"/>
                </a:lnTo>
                <a:lnTo>
                  <a:pt x="704" y="833"/>
                </a:lnTo>
                <a:lnTo>
                  <a:pt x="705" y="833"/>
                </a:lnTo>
                <a:lnTo>
                  <a:pt x="705" y="833"/>
                </a:lnTo>
                <a:lnTo>
                  <a:pt x="705" y="833"/>
                </a:lnTo>
                <a:lnTo>
                  <a:pt x="705" y="833"/>
                </a:lnTo>
                <a:lnTo>
                  <a:pt x="705" y="834"/>
                </a:lnTo>
                <a:lnTo>
                  <a:pt x="706" y="834"/>
                </a:lnTo>
                <a:lnTo>
                  <a:pt x="706" y="834"/>
                </a:lnTo>
                <a:lnTo>
                  <a:pt x="706" y="834"/>
                </a:lnTo>
                <a:lnTo>
                  <a:pt x="706" y="835"/>
                </a:lnTo>
                <a:lnTo>
                  <a:pt x="706" y="835"/>
                </a:lnTo>
                <a:lnTo>
                  <a:pt x="706" y="834"/>
                </a:lnTo>
                <a:lnTo>
                  <a:pt x="707" y="834"/>
                </a:lnTo>
                <a:lnTo>
                  <a:pt x="707" y="834"/>
                </a:lnTo>
                <a:lnTo>
                  <a:pt x="707" y="835"/>
                </a:lnTo>
                <a:lnTo>
                  <a:pt x="708" y="835"/>
                </a:lnTo>
                <a:lnTo>
                  <a:pt x="708" y="834"/>
                </a:lnTo>
                <a:lnTo>
                  <a:pt x="708" y="834"/>
                </a:lnTo>
                <a:lnTo>
                  <a:pt x="708" y="835"/>
                </a:lnTo>
                <a:lnTo>
                  <a:pt x="709" y="835"/>
                </a:lnTo>
                <a:lnTo>
                  <a:pt x="709" y="834"/>
                </a:lnTo>
                <a:lnTo>
                  <a:pt x="709" y="834"/>
                </a:lnTo>
                <a:lnTo>
                  <a:pt x="709" y="834"/>
                </a:lnTo>
                <a:lnTo>
                  <a:pt x="710" y="834"/>
                </a:lnTo>
                <a:lnTo>
                  <a:pt x="710" y="834"/>
                </a:lnTo>
                <a:lnTo>
                  <a:pt x="710" y="834"/>
                </a:lnTo>
                <a:lnTo>
                  <a:pt x="710" y="833"/>
                </a:lnTo>
                <a:lnTo>
                  <a:pt x="710" y="833"/>
                </a:lnTo>
                <a:lnTo>
                  <a:pt x="710" y="833"/>
                </a:lnTo>
                <a:lnTo>
                  <a:pt x="711" y="833"/>
                </a:lnTo>
                <a:lnTo>
                  <a:pt x="711" y="833"/>
                </a:lnTo>
                <a:lnTo>
                  <a:pt x="711" y="833"/>
                </a:lnTo>
                <a:lnTo>
                  <a:pt x="711" y="833"/>
                </a:lnTo>
                <a:lnTo>
                  <a:pt x="712" y="833"/>
                </a:lnTo>
                <a:lnTo>
                  <a:pt x="712" y="833"/>
                </a:lnTo>
                <a:lnTo>
                  <a:pt x="712" y="833"/>
                </a:lnTo>
                <a:lnTo>
                  <a:pt x="712" y="832"/>
                </a:lnTo>
                <a:lnTo>
                  <a:pt x="713" y="832"/>
                </a:lnTo>
                <a:lnTo>
                  <a:pt x="713" y="832"/>
                </a:lnTo>
                <a:lnTo>
                  <a:pt x="713" y="832"/>
                </a:lnTo>
                <a:lnTo>
                  <a:pt x="713" y="831"/>
                </a:lnTo>
                <a:lnTo>
                  <a:pt x="714" y="831"/>
                </a:lnTo>
                <a:lnTo>
                  <a:pt x="714" y="831"/>
                </a:lnTo>
                <a:lnTo>
                  <a:pt x="714" y="831"/>
                </a:lnTo>
                <a:lnTo>
                  <a:pt x="714" y="831"/>
                </a:lnTo>
                <a:lnTo>
                  <a:pt x="715" y="831"/>
                </a:lnTo>
                <a:lnTo>
                  <a:pt x="715" y="831"/>
                </a:lnTo>
                <a:lnTo>
                  <a:pt x="715" y="831"/>
                </a:lnTo>
                <a:lnTo>
                  <a:pt x="715" y="831"/>
                </a:lnTo>
                <a:lnTo>
                  <a:pt x="716" y="831"/>
                </a:lnTo>
                <a:lnTo>
                  <a:pt x="716" y="831"/>
                </a:lnTo>
                <a:lnTo>
                  <a:pt x="716" y="831"/>
                </a:lnTo>
                <a:lnTo>
                  <a:pt x="717" y="831"/>
                </a:lnTo>
                <a:lnTo>
                  <a:pt x="717" y="830"/>
                </a:lnTo>
                <a:lnTo>
                  <a:pt x="717" y="830"/>
                </a:lnTo>
                <a:lnTo>
                  <a:pt x="717" y="829"/>
                </a:lnTo>
                <a:lnTo>
                  <a:pt x="718" y="829"/>
                </a:lnTo>
                <a:lnTo>
                  <a:pt x="718" y="830"/>
                </a:lnTo>
                <a:lnTo>
                  <a:pt x="718" y="830"/>
                </a:lnTo>
                <a:lnTo>
                  <a:pt x="718" y="829"/>
                </a:lnTo>
                <a:lnTo>
                  <a:pt x="719" y="829"/>
                </a:lnTo>
                <a:lnTo>
                  <a:pt x="719" y="829"/>
                </a:lnTo>
                <a:lnTo>
                  <a:pt x="719" y="829"/>
                </a:lnTo>
                <a:lnTo>
                  <a:pt x="720" y="829"/>
                </a:lnTo>
                <a:lnTo>
                  <a:pt x="720" y="829"/>
                </a:lnTo>
                <a:lnTo>
                  <a:pt x="720" y="829"/>
                </a:lnTo>
                <a:lnTo>
                  <a:pt x="720" y="828"/>
                </a:lnTo>
                <a:lnTo>
                  <a:pt x="720" y="828"/>
                </a:lnTo>
                <a:lnTo>
                  <a:pt x="720" y="828"/>
                </a:lnTo>
                <a:lnTo>
                  <a:pt x="720" y="827"/>
                </a:lnTo>
                <a:lnTo>
                  <a:pt x="720" y="827"/>
                </a:lnTo>
                <a:lnTo>
                  <a:pt x="720" y="826"/>
                </a:lnTo>
                <a:lnTo>
                  <a:pt x="720" y="826"/>
                </a:lnTo>
                <a:lnTo>
                  <a:pt x="721" y="826"/>
                </a:lnTo>
                <a:lnTo>
                  <a:pt x="721" y="826"/>
                </a:lnTo>
                <a:lnTo>
                  <a:pt x="721" y="826"/>
                </a:lnTo>
                <a:lnTo>
                  <a:pt x="722" y="826"/>
                </a:lnTo>
                <a:lnTo>
                  <a:pt x="722" y="826"/>
                </a:lnTo>
                <a:lnTo>
                  <a:pt x="722" y="825"/>
                </a:lnTo>
                <a:lnTo>
                  <a:pt x="722" y="825"/>
                </a:lnTo>
                <a:lnTo>
                  <a:pt x="723" y="825"/>
                </a:lnTo>
                <a:lnTo>
                  <a:pt x="723" y="826"/>
                </a:lnTo>
                <a:lnTo>
                  <a:pt x="723" y="826"/>
                </a:lnTo>
                <a:lnTo>
                  <a:pt x="724" y="826"/>
                </a:lnTo>
                <a:lnTo>
                  <a:pt x="724" y="825"/>
                </a:lnTo>
                <a:lnTo>
                  <a:pt x="724" y="825"/>
                </a:lnTo>
                <a:lnTo>
                  <a:pt x="724" y="825"/>
                </a:lnTo>
                <a:lnTo>
                  <a:pt x="725" y="825"/>
                </a:lnTo>
                <a:lnTo>
                  <a:pt x="725" y="824"/>
                </a:lnTo>
                <a:lnTo>
                  <a:pt x="725" y="824"/>
                </a:lnTo>
                <a:lnTo>
                  <a:pt x="725" y="824"/>
                </a:lnTo>
                <a:lnTo>
                  <a:pt x="726" y="824"/>
                </a:lnTo>
                <a:lnTo>
                  <a:pt x="726" y="824"/>
                </a:lnTo>
                <a:lnTo>
                  <a:pt x="727" y="824"/>
                </a:lnTo>
                <a:lnTo>
                  <a:pt x="727" y="824"/>
                </a:lnTo>
                <a:lnTo>
                  <a:pt x="728" y="824"/>
                </a:lnTo>
                <a:lnTo>
                  <a:pt x="728" y="824"/>
                </a:lnTo>
                <a:lnTo>
                  <a:pt x="729" y="824"/>
                </a:lnTo>
                <a:lnTo>
                  <a:pt x="729" y="823"/>
                </a:lnTo>
                <a:lnTo>
                  <a:pt x="729" y="823"/>
                </a:lnTo>
                <a:lnTo>
                  <a:pt x="729" y="823"/>
                </a:lnTo>
                <a:lnTo>
                  <a:pt x="730" y="823"/>
                </a:lnTo>
                <a:lnTo>
                  <a:pt x="730" y="823"/>
                </a:lnTo>
                <a:lnTo>
                  <a:pt x="730" y="823"/>
                </a:lnTo>
                <a:lnTo>
                  <a:pt x="731" y="823"/>
                </a:lnTo>
                <a:lnTo>
                  <a:pt x="731" y="823"/>
                </a:lnTo>
                <a:lnTo>
                  <a:pt x="731" y="823"/>
                </a:lnTo>
                <a:lnTo>
                  <a:pt x="731" y="824"/>
                </a:lnTo>
                <a:lnTo>
                  <a:pt x="732" y="824"/>
                </a:lnTo>
                <a:lnTo>
                  <a:pt x="732" y="824"/>
                </a:lnTo>
                <a:lnTo>
                  <a:pt x="733" y="824"/>
                </a:lnTo>
                <a:lnTo>
                  <a:pt x="733" y="823"/>
                </a:lnTo>
                <a:lnTo>
                  <a:pt x="733" y="823"/>
                </a:lnTo>
                <a:lnTo>
                  <a:pt x="734" y="823"/>
                </a:lnTo>
                <a:lnTo>
                  <a:pt x="734" y="823"/>
                </a:lnTo>
                <a:lnTo>
                  <a:pt x="734" y="823"/>
                </a:lnTo>
                <a:lnTo>
                  <a:pt x="734" y="823"/>
                </a:lnTo>
                <a:lnTo>
                  <a:pt x="734" y="823"/>
                </a:lnTo>
                <a:lnTo>
                  <a:pt x="735" y="823"/>
                </a:lnTo>
                <a:lnTo>
                  <a:pt x="735" y="823"/>
                </a:lnTo>
                <a:lnTo>
                  <a:pt x="735" y="822"/>
                </a:lnTo>
                <a:lnTo>
                  <a:pt x="735" y="822"/>
                </a:lnTo>
                <a:lnTo>
                  <a:pt x="736" y="822"/>
                </a:lnTo>
                <a:lnTo>
                  <a:pt x="736" y="822"/>
                </a:lnTo>
                <a:lnTo>
                  <a:pt x="736" y="822"/>
                </a:lnTo>
                <a:lnTo>
                  <a:pt x="737" y="822"/>
                </a:lnTo>
                <a:lnTo>
                  <a:pt x="737" y="822"/>
                </a:lnTo>
                <a:lnTo>
                  <a:pt x="737" y="822"/>
                </a:lnTo>
                <a:lnTo>
                  <a:pt x="738" y="822"/>
                </a:lnTo>
                <a:lnTo>
                  <a:pt x="738" y="822"/>
                </a:lnTo>
                <a:lnTo>
                  <a:pt x="738" y="822"/>
                </a:lnTo>
                <a:lnTo>
                  <a:pt x="738" y="821"/>
                </a:lnTo>
                <a:lnTo>
                  <a:pt x="739" y="821"/>
                </a:lnTo>
                <a:lnTo>
                  <a:pt x="739" y="821"/>
                </a:lnTo>
                <a:lnTo>
                  <a:pt x="739" y="821"/>
                </a:lnTo>
                <a:lnTo>
                  <a:pt x="740" y="821"/>
                </a:lnTo>
                <a:lnTo>
                  <a:pt x="740" y="821"/>
                </a:lnTo>
                <a:lnTo>
                  <a:pt x="740" y="821"/>
                </a:lnTo>
                <a:lnTo>
                  <a:pt x="740" y="820"/>
                </a:lnTo>
                <a:lnTo>
                  <a:pt x="741" y="820"/>
                </a:lnTo>
                <a:lnTo>
                  <a:pt x="741" y="820"/>
                </a:lnTo>
                <a:lnTo>
                  <a:pt x="741" y="820"/>
                </a:lnTo>
                <a:lnTo>
                  <a:pt x="742" y="820"/>
                </a:lnTo>
                <a:lnTo>
                  <a:pt x="742" y="820"/>
                </a:lnTo>
                <a:lnTo>
                  <a:pt x="743" y="820"/>
                </a:lnTo>
                <a:lnTo>
                  <a:pt x="743" y="819"/>
                </a:lnTo>
                <a:lnTo>
                  <a:pt x="743" y="819"/>
                </a:lnTo>
                <a:lnTo>
                  <a:pt x="744" y="819"/>
                </a:lnTo>
                <a:lnTo>
                  <a:pt x="744" y="819"/>
                </a:lnTo>
                <a:lnTo>
                  <a:pt x="744" y="819"/>
                </a:lnTo>
                <a:lnTo>
                  <a:pt x="745" y="819"/>
                </a:lnTo>
                <a:lnTo>
                  <a:pt x="745" y="819"/>
                </a:lnTo>
                <a:lnTo>
                  <a:pt x="745" y="818"/>
                </a:lnTo>
                <a:lnTo>
                  <a:pt x="745" y="818"/>
                </a:lnTo>
                <a:lnTo>
                  <a:pt x="745" y="817"/>
                </a:lnTo>
                <a:lnTo>
                  <a:pt x="745" y="817"/>
                </a:lnTo>
                <a:lnTo>
                  <a:pt x="746" y="817"/>
                </a:lnTo>
                <a:lnTo>
                  <a:pt x="746" y="817"/>
                </a:lnTo>
                <a:lnTo>
                  <a:pt x="747" y="817"/>
                </a:lnTo>
                <a:lnTo>
                  <a:pt x="747" y="817"/>
                </a:lnTo>
                <a:lnTo>
                  <a:pt x="747" y="817"/>
                </a:lnTo>
                <a:lnTo>
                  <a:pt x="748" y="817"/>
                </a:lnTo>
                <a:lnTo>
                  <a:pt x="748" y="817"/>
                </a:lnTo>
                <a:lnTo>
                  <a:pt x="749" y="817"/>
                </a:lnTo>
                <a:lnTo>
                  <a:pt x="749" y="817"/>
                </a:lnTo>
                <a:lnTo>
                  <a:pt x="749" y="817"/>
                </a:lnTo>
                <a:lnTo>
                  <a:pt x="750" y="817"/>
                </a:lnTo>
                <a:lnTo>
                  <a:pt x="750" y="817"/>
                </a:lnTo>
                <a:lnTo>
                  <a:pt x="750" y="816"/>
                </a:lnTo>
                <a:lnTo>
                  <a:pt x="750" y="816"/>
                </a:lnTo>
                <a:lnTo>
                  <a:pt x="751" y="816"/>
                </a:lnTo>
                <a:lnTo>
                  <a:pt x="751" y="816"/>
                </a:lnTo>
                <a:lnTo>
                  <a:pt x="751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3" y="816"/>
                </a:lnTo>
                <a:lnTo>
                  <a:pt x="753" y="816"/>
                </a:lnTo>
                <a:lnTo>
                  <a:pt x="754" y="816"/>
                </a:lnTo>
                <a:lnTo>
                  <a:pt x="754" y="815"/>
                </a:lnTo>
                <a:lnTo>
                  <a:pt x="754" y="815"/>
                </a:lnTo>
                <a:lnTo>
                  <a:pt x="755" y="815"/>
                </a:lnTo>
                <a:lnTo>
                  <a:pt x="755" y="815"/>
                </a:lnTo>
                <a:lnTo>
                  <a:pt x="755" y="815"/>
                </a:lnTo>
                <a:lnTo>
                  <a:pt x="755" y="814"/>
                </a:lnTo>
                <a:lnTo>
                  <a:pt x="756" y="814"/>
                </a:lnTo>
                <a:lnTo>
                  <a:pt x="756" y="814"/>
                </a:lnTo>
                <a:lnTo>
                  <a:pt x="756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4"/>
                </a:lnTo>
                <a:lnTo>
                  <a:pt x="757" y="815"/>
                </a:lnTo>
                <a:lnTo>
                  <a:pt x="758" y="815"/>
                </a:lnTo>
                <a:lnTo>
                  <a:pt x="758" y="815"/>
                </a:lnTo>
                <a:lnTo>
                  <a:pt x="757" y="815"/>
                </a:lnTo>
                <a:lnTo>
                  <a:pt x="757" y="816"/>
                </a:lnTo>
                <a:lnTo>
                  <a:pt x="758" y="816"/>
                </a:lnTo>
                <a:lnTo>
                  <a:pt x="758" y="816"/>
                </a:lnTo>
                <a:lnTo>
                  <a:pt x="758" y="816"/>
                </a:lnTo>
                <a:lnTo>
                  <a:pt x="759" y="816"/>
                </a:lnTo>
                <a:lnTo>
                  <a:pt x="759" y="816"/>
                </a:lnTo>
                <a:lnTo>
                  <a:pt x="759" y="816"/>
                </a:lnTo>
                <a:lnTo>
                  <a:pt x="760" y="816"/>
                </a:lnTo>
                <a:lnTo>
                  <a:pt x="760" y="817"/>
                </a:lnTo>
                <a:lnTo>
                  <a:pt x="760" y="817"/>
                </a:lnTo>
                <a:lnTo>
                  <a:pt x="761" y="817"/>
                </a:lnTo>
                <a:lnTo>
                  <a:pt x="761" y="816"/>
                </a:lnTo>
                <a:lnTo>
                  <a:pt x="761" y="816"/>
                </a:lnTo>
                <a:lnTo>
                  <a:pt x="761" y="816"/>
                </a:lnTo>
                <a:lnTo>
                  <a:pt x="762" y="816"/>
                </a:lnTo>
                <a:lnTo>
                  <a:pt x="762" y="816"/>
                </a:lnTo>
                <a:lnTo>
                  <a:pt x="763" y="816"/>
                </a:lnTo>
                <a:lnTo>
                  <a:pt x="763" y="815"/>
                </a:lnTo>
                <a:lnTo>
                  <a:pt x="763" y="815"/>
                </a:lnTo>
                <a:lnTo>
                  <a:pt x="764" y="815"/>
                </a:lnTo>
                <a:lnTo>
                  <a:pt x="764" y="815"/>
                </a:lnTo>
                <a:lnTo>
                  <a:pt x="764" y="815"/>
                </a:lnTo>
                <a:lnTo>
                  <a:pt x="765" y="815"/>
                </a:lnTo>
                <a:lnTo>
                  <a:pt x="765" y="814"/>
                </a:lnTo>
                <a:lnTo>
                  <a:pt x="765" y="814"/>
                </a:lnTo>
                <a:lnTo>
                  <a:pt x="765" y="815"/>
                </a:lnTo>
                <a:lnTo>
                  <a:pt x="766" y="815"/>
                </a:lnTo>
                <a:lnTo>
                  <a:pt x="766" y="815"/>
                </a:lnTo>
                <a:lnTo>
                  <a:pt x="766" y="815"/>
                </a:lnTo>
                <a:lnTo>
                  <a:pt x="766" y="816"/>
                </a:lnTo>
                <a:lnTo>
                  <a:pt x="767" y="816"/>
                </a:lnTo>
                <a:lnTo>
                  <a:pt x="767" y="816"/>
                </a:lnTo>
                <a:lnTo>
                  <a:pt x="767" y="816"/>
                </a:lnTo>
                <a:lnTo>
                  <a:pt x="767" y="816"/>
                </a:lnTo>
                <a:lnTo>
                  <a:pt x="767" y="816"/>
                </a:lnTo>
                <a:lnTo>
                  <a:pt x="768" y="816"/>
                </a:lnTo>
                <a:lnTo>
                  <a:pt x="768" y="815"/>
                </a:lnTo>
                <a:lnTo>
                  <a:pt x="768" y="815"/>
                </a:lnTo>
                <a:lnTo>
                  <a:pt x="768" y="815"/>
                </a:lnTo>
                <a:lnTo>
                  <a:pt x="768" y="815"/>
                </a:lnTo>
                <a:lnTo>
                  <a:pt x="769" y="814"/>
                </a:lnTo>
                <a:lnTo>
                  <a:pt x="769" y="814"/>
                </a:lnTo>
                <a:lnTo>
                  <a:pt x="769" y="814"/>
                </a:lnTo>
                <a:lnTo>
                  <a:pt x="770" y="814"/>
                </a:lnTo>
                <a:lnTo>
                  <a:pt x="770" y="814"/>
                </a:lnTo>
                <a:lnTo>
                  <a:pt x="770" y="814"/>
                </a:lnTo>
                <a:lnTo>
                  <a:pt x="771" y="814"/>
                </a:lnTo>
                <a:lnTo>
                  <a:pt x="771" y="815"/>
                </a:lnTo>
                <a:lnTo>
                  <a:pt x="771" y="815"/>
                </a:lnTo>
                <a:lnTo>
                  <a:pt x="771" y="815"/>
                </a:lnTo>
                <a:lnTo>
                  <a:pt x="771" y="815"/>
                </a:lnTo>
                <a:lnTo>
                  <a:pt x="772" y="815"/>
                </a:lnTo>
                <a:lnTo>
                  <a:pt x="772" y="815"/>
                </a:lnTo>
                <a:lnTo>
                  <a:pt x="772" y="816"/>
                </a:lnTo>
                <a:lnTo>
                  <a:pt x="772" y="816"/>
                </a:lnTo>
                <a:lnTo>
                  <a:pt x="773" y="816"/>
                </a:lnTo>
                <a:lnTo>
                  <a:pt x="773" y="815"/>
                </a:lnTo>
                <a:lnTo>
                  <a:pt x="773" y="815"/>
                </a:lnTo>
                <a:lnTo>
                  <a:pt x="773" y="814"/>
                </a:lnTo>
                <a:lnTo>
                  <a:pt x="773" y="814"/>
                </a:lnTo>
                <a:lnTo>
                  <a:pt x="773" y="815"/>
                </a:lnTo>
                <a:lnTo>
                  <a:pt x="774" y="815"/>
                </a:lnTo>
                <a:lnTo>
                  <a:pt x="774" y="814"/>
                </a:lnTo>
                <a:lnTo>
                  <a:pt x="774" y="814"/>
                </a:lnTo>
                <a:lnTo>
                  <a:pt x="774" y="814"/>
                </a:lnTo>
                <a:lnTo>
                  <a:pt x="774" y="813"/>
                </a:lnTo>
                <a:lnTo>
                  <a:pt x="775" y="813"/>
                </a:lnTo>
                <a:lnTo>
                  <a:pt x="775" y="813"/>
                </a:lnTo>
                <a:lnTo>
                  <a:pt x="775" y="813"/>
                </a:lnTo>
                <a:lnTo>
                  <a:pt x="776" y="813"/>
                </a:lnTo>
                <a:lnTo>
                  <a:pt x="776" y="812"/>
                </a:lnTo>
                <a:lnTo>
                  <a:pt x="776" y="813"/>
                </a:lnTo>
                <a:lnTo>
                  <a:pt x="776" y="813"/>
                </a:lnTo>
                <a:lnTo>
                  <a:pt x="776" y="813"/>
                </a:lnTo>
                <a:lnTo>
                  <a:pt x="776" y="814"/>
                </a:lnTo>
                <a:lnTo>
                  <a:pt x="776" y="814"/>
                </a:lnTo>
                <a:lnTo>
                  <a:pt x="776" y="814"/>
                </a:lnTo>
                <a:lnTo>
                  <a:pt x="777" y="815"/>
                </a:lnTo>
                <a:lnTo>
                  <a:pt x="777" y="815"/>
                </a:lnTo>
                <a:lnTo>
                  <a:pt x="777" y="815"/>
                </a:lnTo>
                <a:lnTo>
                  <a:pt x="778" y="815"/>
                </a:lnTo>
                <a:lnTo>
                  <a:pt x="778" y="816"/>
                </a:lnTo>
                <a:lnTo>
                  <a:pt x="778" y="816"/>
                </a:lnTo>
                <a:lnTo>
                  <a:pt x="778" y="816"/>
                </a:lnTo>
                <a:lnTo>
                  <a:pt x="779" y="816"/>
                </a:lnTo>
                <a:lnTo>
                  <a:pt x="779" y="816"/>
                </a:lnTo>
                <a:lnTo>
                  <a:pt x="779" y="816"/>
                </a:lnTo>
                <a:lnTo>
                  <a:pt x="780" y="816"/>
                </a:lnTo>
                <a:lnTo>
                  <a:pt x="780" y="816"/>
                </a:lnTo>
                <a:lnTo>
                  <a:pt x="780" y="815"/>
                </a:lnTo>
                <a:lnTo>
                  <a:pt x="780" y="815"/>
                </a:lnTo>
                <a:lnTo>
                  <a:pt x="781" y="815"/>
                </a:lnTo>
                <a:lnTo>
                  <a:pt x="781" y="815"/>
                </a:lnTo>
                <a:lnTo>
                  <a:pt x="781" y="815"/>
                </a:lnTo>
                <a:lnTo>
                  <a:pt x="781" y="815"/>
                </a:lnTo>
                <a:lnTo>
                  <a:pt x="782" y="815"/>
                </a:lnTo>
                <a:lnTo>
                  <a:pt x="782" y="814"/>
                </a:lnTo>
                <a:lnTo>
                  <a:pt x="782" y="814"/>
                </a:lnTo>
                <a:lnTo>
                  <a:pt x="782" y="814"/>
                </a:lnTo>
                <a:lnTo>
                  <a:pt x="782" y="813"/>
                </a:lnTo>
                <a:lnTo>
                  <a:pt x="783" y="813"/>
                </a:lnTo>
                <a:lnTo>
                  <a:pt x="783" y="813"/>
                </a:lnTo>
                <a:lnTo>
                  <a:pt x="784" y="813"/>
                </a:lnTo>
                <a:lnTo>
                  <a:pt x="784" y="814"/>
                </a:lnTo>
                <a:lnTo>
                  <a:pt x="784" y="814"/>
                </a:lnTo>
                <a:lnTo>
                  <a:pt x="784" y="814"/>
                </a:lnTo>
                <a:lnTo>
                  <a:pt x="784" y="815"/>
                </a:lnTo>
                <a:lnTo>
                  <a:pt x="784" y="815"/>
                </a:lnTo>
                <a:lnTo>
                  <a:pt x="785" y="815"/>
                </a:lnTo>
                <a:lnTo>
                  <a:pt x="785" y="815"/>
                </a:lnTo>
                <a:lnTo>
                  <a:pt x="786" y="815"/>
                </a:lnTo>
                <a:lnTo>
                  <a:pt x="786" y="815"/>
                </a:lnTo>
                <a:lnTo>
                  <a:pt x="787" y="815"/>
                </a:lnTo>
                <a:lnTo>
                  <a:pt x="787" y="814"/>
                </a:lnTo>
                <a:lnTo>
                  <a:pt x="788" y="814"/>
                </a:lnTo>
                <a:lnTo>
                  <a:pt x="788" y="814"/>
                </a:lnTo>
                <a:lnTo>
                  <a:pt x="788" y="815"/>
                </a:lnTo>
                <a:lnTo>
                  <a:pt x="789" y="815"/>
                </a:lnTo>
                <a:lnTo>
                  <a:pt x="789" y="815"/>
                </a:lnTo>
                <a:lnTo>
                  <a:pt x="789" y="814"/>
                </a:lnTo>
                <a:lnTo>
                  <a:pt x="790" y="814"/>
                </a:lnTo>
                <a:lnTo>
                  <a:pt x="790" y="814"/>
                </a:lnTo>
                <a:lnTo>
                  <a:pt x="790" y="814"/>
                </a:lnTo>
                <a:lnTo>
                  <a:pt x="790" y="814"/>
                </a:lnTo>
                <a:lnTo>
                  <a:pt x="791" y="814"/>
                </a:lnTo>
                <a:lnTo>
                  <a:pt x="791" y="813"/>
                </a:lnTo>
                <a:lnTo>
                  <a:pt x="791" y="813"/>
                </a:lnTo>
                <a:lnTo>
                  <a:pt x="791" y="813"/>
                </a:lnTo>
                <a:lnTo>
                  <a:pt x="791" y="813"/>
                </a:lnTo>
                <a:lnTo>
                  <a:pt x="791" y="813"/>
                </a:lnTo>
                <a:lnTo>
                  <a:pt x="792" y="813"/>
                </a:lnTo>
                <a:lnTo>
                  <a:pt x="792" y="813"/>
                </a:lnTo>
                <a:lnTo>
                  <a:pt x="793" y="813"/>
                </a:lnTo>
                <a:lnTo>
                  <a:pt x="793" y="812"/>
                </a:lnTo>
                <a:lnTo>
                  <a:pt x="793" y="812"/>
                </a:lnTo>
                <a:lnTo>
                  <a:pt x="793" y="812"/>
                </a:lnTo>
                <a:lnTo>
                  <a:pt x="794" y="812"/>
                </a:lnTo>
                <a:lnTo>
                  <a:pt x="794" y="811"/>
                </a:lnTo>
                <a:lnTo>
                  <a:pt x="795" y="811"/>
                </a:lnTo>
                <a:lnTo>
                  <a:pt x="795" y="811"/>
                </a:lnTo>
                <a:lnTo>
                  <a:pt x="795" y="811"/>
                </a:lnTo>
                <a:lnTo>
                  <a:pt x="796" y="811"/>
                </a:lnTo>
                <a:lnTo>
                  <a:pt x="796" y="811"/>
                </a:lnTo>
                <a:lnTo>
                  <a:pt x="796" y="811"/>
                </a:lnTo>
                <a:lnTo>
                  <a:pt x="797" y="810"/>
                </a:lnTo>
                <a:lnTo>
                  <a:pt x="797" y="810"/>
                </a:lnTo>
                <a:lnTo>
                  <a:pt x="797" y="810"/>
                </a:lnTo>
                <a:lnTo>
                  <a:pt x="798" y="810"/>
                </a:lnTo>
                <a:lnTo>
                  <a:pt x="798" y="810"/>
                </a:lnTo>
                <a:lnTo>
                  <a:pt x="798" y="809"/>
                </a:lnTo>
                <a:lnTo>
                  <a:pt x="799" y="809"/>
                </a:lnTo>
                <a:lnTo>
                  <a:pt x="799" y="809"/>
                </a:lnTo>
                <a:lnTo>
                  <a:pt x="799" y="808"/>
                </a:lnTo>
                <a:lnTo>
                  <a:pt x="799" y="808"/>
                </a:lnTo>
                <a:lnTo>
                  <a:pt x="800" y="808"/>
                </a:lnTo>
                <a:lnTo>
                  <a:pt x="800" y="808"/>
                </a:lnTo>
                <a:lnTo>
                  <a:pt x="800" y="808"/>
                </a:lnTo>
                <a:lnTo>
                  <a:pt x="801" y="808"/>
                </a:lnTo>
                <a:lnTo>
                  <a:pt x="801" y="807"/>
                </a:lnTo>
                <a:lnTo>
                  <a:pt x="801" y="807"/>
                </a:lnTo>
                <a:lnTo>
                  <a:pt x="801" y="808"/>
                </a:lnTo>
                <a:lnTo>
                  <a:pt x="801" y="808"/>
                </a:lnTo>
                <a:lnTo>
                  <a:pt x="801" y="808"/>
                </a:lnTo>
                <a:lnTo>
                  <a:pt x="802" y="808"/>
                </a:lnTo>
                <a:lnTo>
                  <a:pt x="802" y="808"/>
                </a:lnTo>
                <a:lnTo>
                  <a:pt x="802" y="808"/>
                </a:lnTo>
                <a:lnTo>
                  <a:pt x="802" y="808"/>
                </a:lnTo>
                <a:lnTo>
                  <a:pt x="803" y="808"/>
                </a:lnTo>
                <a:lnTo>
                  <a:pt x="803" y="808"/>
                </a:lnTo>
                <a:lnTo>
                  <a:pt x="803" y="808"/>
                </a:lnTo>
                <a:lnTo>
                  <a:pt x="803" y="809"/>
                </a:lnTo>
                <a:lnTo>
                  <a:pt x="804" y="809"/>
                </a:lnTo>
                <a:lnTo>
                  <a:pt x="804" y="809"/>
                </a:lnTo>
                <a:lnTo>
                  <a:pt x="805" y="809"/>
                </a:lnTo>
                <a:lnTo>
                  <a:pt x="805" y="809"/>
                </a:lnTo>
                <a:lnTo>
                  <a:pt x="806" y="809"/>
                </a:lnTo>
                <a:lnTo>
                  <a:pt x="806" y="809"/>
                </a:lnTo>
                <a:lnTo>
                  <a:pt x="806" y="809"/>
                </a:lnTo>
                <a:lnTo>
                  <a:pt x="807" y="809"/>
                </a:lnTo>
                <a:lnTo>
                  <a:pt x="807" y="808"/>
                </a:lnTo>
                <a:lnTo>
                  <a:pt x="808" y="808"/>
                </a:lnTo>
                <a:lnTo>
                  <a:pt x="808" y="808"/>
                </a:lnTo>
                <a:lnTo>
                  <a:pt x="809" y="808"/>
                </a:lnTo>
                <a:lnTo>
                  <a:pt x="809" y="808"/>
                </a:lnTo>
                <a:lnTo>
                  <a:pt x="809" y="808"/>
                </a:lnTo>
                <a:lnTo>
                  <a:pt x="810" y="808"/>
                </a:lnTo>
                <a:lnTo>
                  <a:pt x="810" y="808"/>
                </a:lnTo>
                <a:lnTo>
                  <a:pt x="811" y="808"/>
                </a:lnTo>
                <a:lnTo>
                  <a:pt x="811" y="808"/>
                </a:lnTo>
                <a:lnTo>
                  <a:pt x="811" y="808"/>
                </a:lnTo>
                <a:lnTo>
                  <a:pt x="812" y="808"/>
                </a:lnTo>
                <a:lnTo>
                  <a:pt x="812" y="808"/>
                </a:lnTo>
                <a:lnTo>
                  <a:pt x="812" y="809"/>
                </a:lnTo>
                <a:lnTo>
                  <a:pt x="812" y="809"/>
                </a:lnTo>
                <a:lnTo>
                  <a:pt x="812" y="809"/>
                </a:lnTo>
                <a:lnTo>
                  <a:pt x="812" y="810"/>
                </a:lnTo>
                <a:lnTo>
                  <a:pt x="813" y="810"/>
                </a:lnTo>
                <a:lnTo>
                  <a:pt x="813" y="810"/>
                </a:lnTo>
                <a:lnTo>
                  <a:pt x="813" y="810"/>
                </a:lnTo>
                <a:lnTo>
                  <a:pt x="814" y="810"/>
                </a:lnTo>
                <a:lnTo>
                  <a:pt x="814" y="811"/>
                </a:lnTo>
                <a:lnTo>
                  <a:pt x="814" y="811"/>
                </a:lnTo>
                <a:lnTo>
                  <a:pt x="814" y="810"/>
                </a:lnTo>
                <a:lnTo>
                  <a:pt x="815" y="810"/>
                </a:lnTo>
                <a:lnTo>
                  <a:pt x="815" y="810"/>
                </a:lnTo>
                <a:lnTo>
                  <a:pt x="815" y="810"/>
                </a:lnTo>
                <a:lnTo>
                  <a:pt x="815" y="811"/>
                </a:lnTo>
                <a:lnTo>
                  <a:pt x="815" y="811"/>
                </a:lnTo>
                <a:lnTo>
                  <a:pt x="816" y="811"/>
                </a:lnTo>
                <a:lnTo>
                  <a:pt x="816" y="811"/>
                </a:lnTo>
                <a:lnTo>
                  <a:pt x="816" y="811"/>
                </a:lnTo>
                <a:lnTo>
                  <a:pt x="817" y="811"/>
                </a:lnTo>
                <a:lnTo>
                  <a:pt x="817" y="810"/>
                </a:lnTo>
                <a:lnTo>
                  <a:pt x="817" y="810"/>
                </a:lnTo>
                <a:lnTo>
                  <a:pt x="818" y="810"/>
                </a:lnTo>
                <a:lnTo>
                  <a:pt x="818" y="810"/>
                </a:lnTo>
                <a:lnTo>
                  <a:pt x="818" y="810"/>
                </a:lnTo>
                <a:lnTo>
                  <a:pt x="819" y="810"/>
                </a:lnTo>
                <a:lnTo>
                  <a:pt x="819" y="809"/>
                </a:lnTo>
                <a:lnTo>
                  <a:pt x="819" y="809"/>
                </a:lnTo>
                <a:lnTo>
                  <a:pt x="820" y="809"/>
                </a:lnTo>
                <a:lnTo>
                  <a:pt x="820" y="810"/>
                </a:lnTo>
                <a:lnTo>
                  <a:pt x="820" y="810"/>
                </a:lnTo>
                <a:lnTo>
                  <a:pt x="820" y="810"/>
                </a:lnTo>
                <a:lnTo>
                  <a:pt x="821" y="811"/>
                </a:lnTo>
                <a:lnTo>
                  <a:pt x="821" y="811"/>
                </a:lnTo>
                <a:lnTo>
                  <a:pt x="821" y="810"/>
                </a:lnTo>
                <a:lnTo>
                  <a:pt x="821" y="810"/>
                </a:lnTo>
                <a:lnTo>
                  <a:pt x="821" y="811"/>
                </a:lnTo>
                <a:lnTo>
                  <a:pt x="822" y="811"/>
                </a:lnTo>
                <a:lnTo>
                  <a:pt x="822" y="810"/>
                </a:lnTo>
                <a:lnTo>
                  <a:pt x="823" y="810"/>
                </a:lnTo>
                <a:lnTo>
                  <a:pt x="823" y="810"/>
                </a:lnTo>
                <a:lnTo>
                  <a:pt x="823" y="811"/>
                </a:lnTo>
                <a:lnTo>
                  <a:pt x="823" y="811"/>
                </a:lnTo>
                <a:lnTo>
                  <a:pt x="823" y="811"/>
                </a:lnTo>
                <a:lnTo>
                  <a:pt x="823" y="811"/>
                </a:lnTo>
                <a:lnTo>
                  <a:pt x="823" y="812"/>
                </a:lnTo>
                <a:lnTo>
                  <a:pt x="823" y="812"/>
                </a:lnTo>
                <a:lnTo>
                  <a:pt x="823" y="813"/>
                </a:lnTo>
                <a:lnTo>
                  <a:pt x="823" y="813"/>
                </a:lnTo>
                <a:lnTo>
                  <a:pt x="822" y="813"/>
                </a:lnTo>
                <a:lnTo>
                  <a:pt x="822" y="814"/>
                </a:lnTo>
                <a:lnTo>
                  <a:pt x="822" y="814"/>
                </a:lnTo>
                <a:lnTo>
                  <a:pt x="822" y="814"/>
                </a:lnTo>
                <a:lnTo>
                  <a:pt x="821" y="814"/>
                </a:lnTo>
                <a:lnTo>
                  <a:pt x="821" y="815"/>
                </a:lnTo>
                <a:lnTo>
                  <a:pt x="821" y="815"/>
                </a:lnTo>
                <a:lnTo>
                  <a:pt x="821" y="815"/>
                </a:lnTo>
                <a:lnTo>
                  <a:pt x="821" y="815"/>
                </a:lnTo>
                <a:lnTo>
                  <a:pt x="821" y="816"/>
                </a:lnTo>
                <a:lnTo>
                  <a:pt x="821" y="816"/>
                </a:lnTo>
                <a:lnTo>
                  <a:pt x="821" y="816"/>
                </a:lnTo>
                <a:lnTo>
                  <a:pt x="821" y="816"/>
                </a:lnTo>
                <a:lnTo>
                  <a:pt x="821" y="817"/>
                </a:lnTo>
                <a:lnTo>
                  <a:pt x="821" y="817"/>
                </a:lnTo>
                <a:lnTo>
                  <a:pt x="822" y="817"/>
                </a:lnTo>
                <a:lnTo>
                  <a:pt x="822" y="818"/>
                </a:lnTo>
                <a:lnTo>
                  <a:pt x="822" y="818"/>
                </a:lnTo>
                <a:lnTo>
                  <a:pt x="823" y="818"/>
                </a:lnTo>
                <a:lnTo>
                  <a:pt x="823" y="818"/>
                </a:lnTo>
                <a:lnTo>
                  <a:pt x="823" y="818"/>
                </a:lnTo>
                <a:lnTo>
                  <a:pt x="824" y="818"/>
                </a:lnTo>
                <a:lnTo>
                  <a:pt x="824" y="817"/>
                </a:lnTo>
                <a:lnTo>
                  <a:pt x="824" y="817"/>
                </a:lnTo>
                <a:lnTo>
                  <a:pt x="824" y="816"/>
                </a:lnTo>
                <a:lnTo>
                  <a:pt x="824" y="816"/>
                </a:lnTo>
                <a:lnTo>
                  <a:pt x="824" y="816"/>
                </a:lnTo>
                <a:lnTo>
                  <a:pt x="825" y="816"/>
                </a:lnTo>
                <a:lnTo>
                  <a:pt x="825" y="816"/>
                </a:lnTo>
                <a:lnTo>
                  <a:pt x="825" y="816"/>
                </a:lnTo>
                <a:lnTo>
                  <a:pt x="826" y="816"/>
                </a:lnTo>
                <a:lnTo>
                  <a:pt x="826" y="816"/>
                </a:lnTo>
                <a:lnTo>
                  <a:pt x="827" y="816"/>
                </a:lnTo>
                <a:lnTo>
                  <a:pt x="827" y="816"/>
                </a:lnTo>
                <a:lnTo>
                  <a:pt x="828" y="816"/>
                </a:lnTo>
                <a:lnTo>
                  <a:pt x="828" y="816"/>
                </a:lnTo>
                <a:lnTo>
                  <a:pt x="829" y="816"/>
                </a:lnTo>
                <a:lnTo>
                  <a:pt x="829" y="816"/>
                </a:lnTo>
                <a:lnTo>
                  <a:pt x="829" y="816"/>
                </a:lnTo>
                <a:lnTo>
                  <a:pt x="829" y="817"/>
                </a:lnTo>
                <a:lnTo>
                  <a:pt x="829" y="816"/>
                </a:lnTo>
                <a:lnTo>
                  <a:pt x="830" y="816"/>
                </a:lnTo>
                <a:lnTo>
                  <a:pt x="830" y="816"/>
                </a:lnTo>
                <a:lnTo>
                  <a:pt x="831" y="816"/>
                </a:lnTo>
                <a:lnTo>
                  <a:pt x="831" y="816"/>
                </a:lnTo>
                <a:lnTo>
                  <a:pt x="831" y="815"/>
                </a:lnTo>
                <a:lnTo>
                  <a:pt x="832" y="815"/>
                </a:lnTo>
                <a:lnTo>
                  <a:pt x="832" y="815"/>
                </a:lnTo>
                <a:lnTo>
                  <a:pt x="832" y="815"/>
                </a:lnTo>
                <a:lnTo>
                  <a:pt x="833" y="814"/>
                </a:lnTo>
                <a:lnTo>
                  <a:pt x="833" y="814"/>
                </a:lnTo>
                <a:lnTo>
                  <a:pt x="833" y="813"/>
                </a:lnTo>
                <a:lnTo>
                  <a:pt x="833" y="813"/>
                </a:lnTo>
                <a:lnTo>
                  <a:pt x="832" y="812"/>
                </a:lnTo>
                <a:lnTo>
                  <a:pt x="832" y="812"/>
                </a:lnTo>
                <a:lnTo>
                  <a:pt x="832" y="811"/>
                </a:lnTo>
                <a:lnTo>
                  <a:pt x="833" y="811"/>
                </a:lnTo>
                <a:lnTo>
                  <a:pt x="833" y="811"/>
                </a:lnTo>
                <a:lnTo>
                  <a:pt x="834" y="811"/>
                </a:lnTo>
                <a:lnTo>
                  <a:pt x="834" y="811"/>
                </a:lnTo>
                <a:lnTo>
                  <a:pt x="834" y="811"/>
                </a:lnTo>
                <a:lnTo>
                  <a:pt x="835" y="811"/>
                </a:lnTo>
                <a:lnTo>
                  <a:pt x="835" y="811"/>
                </a:lnTo>
                <a:lnTo>
                  <a:pt x="836" y="811"/>
                </a:lnTo>
                <a:lnTo>
                  <a:pt x="836" y="810"/>
                </a:lnTo>
                <a:lnTo>
                  <a:pt x="836" y="810"/>
                </a:lnTo>
                <a:lnTo>
                  <a:pt x="837" y="811"/>
                </a:lnTo>
                <a:lnTo>
                  <a:pt x="837" y="811"/>
                </a:lnTo>
                <a:lnTo>
                  <a:pt x="837" y="811"/>
                </a:lnTo>
                <a:lnTo>
                  <a:pt x="837" y="811"/>
                </a:lnTo>
                <a:lnTo>
                  <a:pt x="838" y="811"/>
                </a:lnTo>
                <a:lnTo>
                  <a:pt x="838" y="810"/>
                </a:lnTo>
                <a:lnTo>
                  <a:pt x="838" y="810"/>
                </a:lnTo>
                <a:lnTo>
                  <a:pt x="838" y="810"/>
                </a:lnTo>
                <a:lnTo>
                  <a:pt x="839" y="810"/>
                </a:lnTo>
                <a:lnTo>
                  <a:pt x="839" y="809"/>
                </a:lnTo>
                <a:lnTo>
                  <a:pt x="839" y="809"/>
                </a:lnTo>
                <a:lnTo>
                  <a:pt x="839" y="809"/>
                </a:lnTo>
                <a:lnTo>
                  <a:pt x="840" y="809"/>
                </a:lnTo>
                <a:lnTo>
                  <a:pt x="840" y="808"/>
                </a:lnTo>
                <a:lnTo>
                  <a:pt x="841" y="809"/>
                </a:lnTo>
                <a:lnTo>
                  <a:pt x="841" y="809"/>
                </a:lnTo>
                <a:lnTo>
                  <a:pt x="841" y="808"/>
                </a:lnTo>
                <a:lnTo>
                  <a:pt x="841" y="808"/>
                </a:lnTo>
                <a:lnTo>
                  <a:pt x="842" y="808"/>
                </a:lnTo>
                <a:lnTo>
                  <a:pt x="842" y="808"/>
                </a:lnTo>
                <a:lnTo>
                  <a:pt x="843" y="807"/>
                </a:lnTo>
                <a:lnTo>
                  <a:pt x="843" y="807"/>
                </a:lnTo>
                <a:lnTo>
                  <a:pt x="844" y="807"/>
                </a:lnTo>
                <a:lnTo>
                  <a:pt x="844" y="807"/>
                </a:lnTo>
                <a:lnTo>
                  <a:pt x="845" y="807"/>
                </a:lnTo>
                <a:lnTo>
                  <a:pt x="845" y="806"/>
                </a:lnTo>
                <a:lnTo>
                  <a:pt x="845" y="806"/>
                </a:lnTo>
                <a:lnTo>
                  <a:pt x="846" y="806"/>
                </a:lnTo>
                <a:lnTo>
                  <a:pt x="846" y="806"/>
                </a:lnTo>
                <a:lnTo>
                  <a:pt x="846" y="806"/>
                </a:lnTo>
                <a:lnTo>
                  <a:pt x="847" y="806"/>
                </a:lnTo>
                <a:lnTo>
                  <a:pt x="847" y="806"/>
                </a:lnTo>
                <a:lnTo>
                  <a:pt x="847" y="806"/>
                </a:lnTo>
                <a:lnTo>
                  <a:pt x="848" y="805"/>
                </a:lnTo>
                <a:lnTo>
                  <a:pt x="847" y="805"/>
                </a:lnTo>
                <a:lnTo>
                  <a:pt x="848" y="805"/>
                </a:lnTo>
                <a:lnTo>
                  <a:pt x="848" y="804"/>
                </a:lnTo>
                <a:lnTo>
                  <a:pt x="848" y="804"/>
                </a:lnTo>
                <a:lnTo>
                  <a:pt x="849" y="804"/>
                </a:lnTo>
                <a:lnTo>
                  <a:pt x="849" y="804"/>
                </a:lnTo>
                <a:lnTo>
                  <a:pt x="849" y="803"/>
                </a:lnTo>
                <a:lnTo>
                  <a:pt x="849" y="803"/>
                </a:lnTo>
                <a:lnTo>
                  <a:pt x="849" y="803"/>
                </a:lnTo>
                <a:lnTo>
                  <a:pt x="849" y="803"/>
                </a:lnTo>
                <a:lnTo>
                  <a:pt x="850" y="802"/>
                </a:lnTo>
                <a:lnTo>
                  <a:pt x="850" y="802"/>
                </a:lnTo>
                <a:lnTo>
                  <a:pt x="851" y="802"/>
                </a:lnTo>
                <a:lnTo>
                  <a:pt x="851" y="802"/>
                </a:lnTo>
                <a:lnTo>
                  <a:pt x="851" y="802"/>
                </a:lnTo>
                <a:lnTo>
                  <a:pt x="852" y="802"/>
                </a:lnTo>
                <a:lnTo>
                  <a:pt x="852" y="802"/>
                </a:lnTo>
                <a:lnTo>
                  <a:pt x="852" y="801"/>
                </a:lnTo>
                <a:lnTo>
                  <a:pt x="853" y="801"/>
                </a:lnTo>
                <a:lnTo>
                  <a:pt x="853" y="802"/>
                </a:lnTo>
                <a:lnTo>
                  <a:pt x="853" y="801"/>
                </a:lnTo>
                <a:lnTo>
                  <a:pt x="854" y="801"/>
                </a:lnTo>
                <a:lnTo>
                  <a:pt x="854" y="801"/>
                </a:lnTo>
                <a:lnTo>
                  <a:pt x="854" y="801"/>
                </a:lnTo>
                <a:lnTo>
                  <a:pt x="855" y="801"/>
                </a:lnTo>
                <a:lnTo>
                  <a:pt x="855" y="800"/>
                </a:lnTo>
                <a:lnTo>
                  <a:pt x="856" y="800"/>
                </a:lnTo>
                <a:lnTo>
                  <a:pt x="856" y="800"/>
                </a:lnTo>
                <a:lnTo>
                  <a:pt x="857" y="800"/>
                </a:lnTo>
                <a:lnTo>
                  <a:pt x="857" y="800"/>
                </a:lnTo>
                <a:lnTo>
                  <a:pt x="858" y="800"/>
                </a:lnTo>
                <a:lnTo>
                  <a:pt x="859" y="800"/>
                </a:lnTo>
                <a:lnTo>
                  <a:pt x="859" y="800"/>
                </a:lnTo>
                <a:lnTo>
                  <a:pt x="859" y="800"/>
                </a:lnTo>
                <a:lnTo>
                  <a:pt x="860" y="800"/>
                </a:lnTo>
                <a:lnTo>
                  <a:pt x="860" y="799"/>
                </a:lnTo>
                <a:lnTo>
                  <a:pt x="860" y="799"/>
                </a:lnTo>
                <a:lnTo>
                  <a:pt x="861" y="799"/>
                </a:lnTo>
                <a:lnTo>
                  <a:pt x="861" y="799"/>
                </a:lnTo>
                <a:lnTo>
                  <a:pt x="862" y="798"/>
                </a:lnTo>
                <a:lnTo>
                  <a:pt x="863" y="798"/>
                </a:lnTo>
                <a:lnTo>
                  <a:pt x="864" y="797"/>
                </a:lnTo>
                <a:lnTo>
                  <a:pt x="865" y="797"/>
                </a:lnTo>
                <a:lnTo>
                  <a:pt x="866" y="796"/>
                </a:lnTo>
                <a:lnTo>
                  <a:pt x="867" y="796"/>
                </a:lnTo>
                <a:lnTo>
                  <a:pt x="867" y="796"/>
                </a:lnTo>
                <a:lnTo>
                  <a:pt x="867" y="796"/>
                </a:lnTo>
                <a:lnTo>
                  <a:pt x="868" y="796"/>
                </a:lnTo>
                <a:lnTo>
                  <a:pt x="868" y="795"/>
                </a:lnTo>
                <a:lnTo>
                  <a:pt x="869" y="795"/>
                </a:lnTo>
                <a:lnTo>
                  <a:pt x="869" y="795"/>
                </a:lnTo>
                <a:lnTo>
                  <a:pt x="869" y="795"/>
                </a:lnTo>
                <a:lnTo>
                  <a:pt x="870" y="795"/>
                </a:lnTo>
                <a:lnTo>
                  <a:pt x="870" y="795"/>
                </a:lnTo>
                <a:lnTo>
                  <a:pt x="871" y="794"/>
                </a:lnTo>
                <a:lnTo>
                  <a:pt x="871" y="794"/>
                </a:lnTo>
                <a:lnTo>
                  <a:pt x="871" y="794"/>
                </a:lnTo>
                <a:lnTo>
                  <a:pt x="871" y="794"/>
                </a:lnTo>
                <a:lnTo>
                  <a:pt x="872" y="794"/>
                </a:lnTo>
                <a:lnTo>
                  <a:pt x="872" y="794"/>
                </a:lnTo>
                <a:lnTo>
                  <a:pt x="872" y="794"/>
                </a:lnTo>
                <a:lnTo>
                  <a:pt x="873" y="793"/>
                </a:lnTo>
                <a:lnTo>
                  <a:pt x="873" y="793"/>
                </a:lnTo>
                <a:lnTo>
                  <a:pt x="874" y="793"/>
                </a:lnTo>
                <a:lnTo>
                  <a:pt x="874" y="793"/>
                </a:lnTo>
                <a:lnTo>
                  <a:pt x="875" y="792"/>
                </a:lnTo>
                <a:lnTo>
                  <a:pt x="875" y="792"/>
                </a:lnTo>
                <a:lnTo>
                  <a:pt x="876" y="792"/>
                </a:lnTo>
                <a:lnTo>
                  <a:pt x="876" y="792"/>
                </a:lnTo>
                <a:lnTo>
                  <a:pt x="877" y="792"/>
                </a:lnTo>
                <a:lnTo>
                  <a:pt x="877" y="792"/>
                </a:lnTo>
                <a:lnTo>
                  <a:pt x="877" y="792"/>
                </a:lnTo>
                <a:lnTo>
                  <a:pt x="878" y="792"/>
                </a:lnTo>
                <a:lnTo>
                  <a:pt x="878" y="791"/>
                </a:lnTo>
                <a:lnTo>
                  <a:pt x="878" y="791"/>
                </a:lnTo>
                <a:lnTo>
                  <a:pt x="878" y="791"/>
                </a:lnTo>
                <a:lnTo>
                  <a:pt x="879" y="791"/>
                </a:lnTo>
                <a:lnTo>
                  <a:pt x="879" y="790"/>
                </a:lnTo>
                <a:lnTo>
                  <a:pt x="879" y="790"/>
                </a:lnTo>
                <a:lnTo>
                  <a:pt x="880" y="790"/>
                </a:lnTo>
                <a:lnTo>
                  <a:pt x="880" y="790"/>
                </a:lnTo>
                <a:lnTo>
                  <a:pt x="880" y="790"/>
                </a:lnTo>
                <a:lnTo>
                  <a:pt x="881" y="790"/>
                </a:lnTo>
                <a:lnTo>
                  <a:pt x="881" y="789"/>
                </a:lnTo>
                <a:lnTo>
                  <a:pt x="882" y="789"/>
                </a:lnTo>
                <a:lnTo>
                  <a:pt x="882" y="789"/>
                </a:lnTo>
                <a:lnTo>
                  <a:pt x="882" y="789"/>
                </a:lnTo>
                <a:lnTo>
                  <a:pt x="883" y="789"/>
                </a:lnTo>
                <a:lnTo>
                  <a:pt x="883" y="788"/>
                </a:lnTo>
                <a:lnTo>
                  <a:pt x="883" y="788"/>
                </a:lnTo>
                <a:lnTo>
                  <a:pt x="884" y="788"/>
                </a:lnTo>
                <a:lnTo>
                  <a:pt x="885" y="788"/>
                </a:lnTo>
                <a:lnTo>
                  <a:pt x="886" y="787"/>
                </a:lnTo>
                <a:lnTo>
                  <a:pt x="887" y="787"/>
                </a:lnTo>
                <a:lnTo>
                  <a:pt x="888" y="787"/>
                </a:lnTo>
                <a:lnTo>
                  <a:pt x="889" y="786"/>
                </a:lnTo>
                <a:lnTo>
                  <a:pt x="889" y="786"/>
                </a:lnTo>
                <a:lnTo>
                  <a:pt x="890" y="786"/>
                </a:lnTo>
                <a:lnTo>
                  <a:pt x="892" y="785"/>
                </a:lnTo>
                <a:lnTo>
                  <a:pt x="892" y="785"/>
                </a:lnTo>
                <a:lnTo>
                  <a:pt x="893" y="785"/>
                </a:lnTo>
                <a:lnTo>
                  <a:pt x="893" y="785"/>
                </a:lnTo>
                <a:lnTo>
                  <a:pt x="893" y="785"/>
                </a:lnTo>
                <a:lnTo>
                  <a:pt x="894" y="784"/>
                </a:lnTo>
                <a:lnTo>
                  <a:pt x="895" y="784"/>
                </a:lnTo>
                <a:lnTo>
                  <a:pt x="895" y="784"/>
                </a:lnTo>
                <a:lnTo>
                  <a:pt x="896" y="784"/>
                </a:lnTo>
                <a:lnTo>
                  <a:pt x="896" y="784"/>
                </a:lnTo>
                <a:lnTo>
                  <a:pt x="897" y="783"/>
                </a:lnTo>
                <a:lnTo>
                  <a:pt x="897" y="783"/>
                </a:lnTo>
                <a:lnTo>
                  <a:pt x="898" y="783"/>
                </a:lnTo>
                <a:lnTo>
                  <a:pt x="899" y="783"/>
                </a:lnTo>
                <a:lnTo>
                  <a:pt x="899" y="782"/>
                </a:lnTo>
                <a:lnTo>
                  <a:pt x="900" y="782"/>
                </a:lnTo>
                <a:lnTo>
                  <a:pt x="900" y="782"/>
                </a:lnTo>
                <a:lnTo>
                  <a:pt x="900" y="782"/>
                </a:lnTo>
                <a:lnTo>
                  <a:pt x="901" y="781"/>
                </a:lnTo>
                <a:lnTo>
                  <a:pt x="901" y="781"/>
                </a:lnTo>
                <a:lnTo>
                  <a:pt x="901" y="781"/>
                </a:lnTo>
                <a:lnTo>
                  <a:pt x="902" y="781"/>
                </a:lnTo>
                <a:lnTo>
                  <a:pt x="902" y="781"/>
                </a:lnTo>
                <a:lnTo>
                  <a:pt x="902" y="780"/>
                </a:lnTo>
                <a:lnTo>
                  <a:pt x="902" y="780"/>
                </a:lnTo>
                <a:lnTo>
                  <a:pt x="903" y="780"/>
                </a:lnTo>
                <a:lnTo>
                  <a:pt x="903" y="780"/>
                </a:lnTo>
                <a:lnTo>
                  <a:pt x="904" y="780"/>
                </a:lnTo>
                <a:lnTo>
                  <a:pt x="904" y="780"/>
                </a:lnTo>
                <a:lnTo>
                  <a:pt x="905" y="780"/>
                </a:lnTo>
                <a:lnTo>
                  <a:pt x="905" y="780"/>
                </a:lnTo>
                <a:lnTo>
                  <a:pt x="905" y="780"/>
                </a:lnTo>
                <a:lnTo>
                  <a:pt x="905" y="781"/>
                </a:lnTo>
                <a:lnTo>
                  <a:pt x="906" y="781"/>
                </a:lnTo>
                <a:lnTo>
                  <a:pt x="907" y="780"/>
                </a:lnTo>
                <a:lnTo>
                  <a:pt x="907" y="780"/>
                </a:lnTo>
                <a:lnTo>
                  <a:pt x="908" y="780"/>
                </a:lnTo>
                <a:lnTo>
                  <a:pt x="908" y="779"/>
                </a:lnTo>
                <a:lnTo>
                  <a:pt x="909" y="779"/>
                </a:lnTo>
                <a:lnTo>
                  <a:pt x="909" y="779"/>
                </a:lnTo>
                <a:lnTo>
                  <a:pt x="909" y="778"/>
                </a:lnTo>
                <a:lnTo>
                  <a:pt x="910" y="778"/>
                </a:lnTo>
                <a:lnTo>
                  <a:pt x="910" y="778"/>
                </a:lnTo>
                <a:lnTo>
                  <a:pt x="911" y="778"/>
                </a:lnTo>
                <a:lnTo>
                  <a:pt x="911" y="778"/>
                </a:lnTo>
                <a:lnTo>
                  <a:pt x="912" y="777"/>
                </a:lnTo>
                <a:lnTo>
                  <a:pt x="912" y="777"/>
                </a:lnTo>
                <a:lnTo>
                  <a:pt x="912" y="777"/>
                </a:lnTo>
                <a:lnTo>
                  <a:pt x="913" y="777"/>
                </a:lnTo>
                <a:lnTo>
                  <a:pt x="913" y="777"/>
                </a:lnTo>
                <a:lnTo>
                  <a:pt x="913" y="777"/>
                </a:lnTo>
                <a:lnTo>
                  <a:pt x="912" y="776"/>
                </a:lnTo>
                <a:lnTo>
                  <a:pt x="912" y="776"/>
                </a:lnTo>
                <a:lnTo>
                  <a:pt x="913" y="776"/>
                </a:lnTo>
                <a:lnTo>
                  <a:pt x="913" y="776"/>
                </a:lnTo>
                <a:lnTo>
                  <a:pt x="913" y="775"/>
                </a:lnTo>
                <a:lnTo>
                  <a:pt x="913" y="775"/>
                </a:lnTo>
                <a:lnTo>
                  <a:pt x="912" y="775"/>
                </a:lnTo>
                <a:lnTo>
                  <a:pt x="912" y="774"/>
                </a:lnTo>
                <a:lnTo>
                  <a:pt x="912" y="774"/>
                </a:lnTo>
                <a:lnTo>
                  <a:pt x="912" y="774"/>
                </a:lnTo>
                <a:lnTo>
                  <a:pt x="912" y="774"/>
                </a:lnTo>
                <a:lnTo>
                  <a:pt x="912" y="774"/>
                </a:lnTo>
                <a:lnTo>
                  <a:pt x="911" y="774"/>
                </a:lnTo>
                <a:lnTo>
                  <a:pt x="911" y="774"/>
                </a:lnTo>
                <a:lnTo>
                  <a:pt x="911" y="774"/>
                </a:lnTo>
                <a:lnTo>
                  <a:pt x="911" y="773"/>
                </a:lnTo>
                <a:lnTo>
                  <a:pt x="911" y="773"/>
                </a:lnTo>
                <a:lnTo>
                  <a:pt x="911" y="773"/>
                </a:lnTo>
                <a:lnTo>
                  <a:pt x="911" y="773"/>
                </a:lnTo>
                <a:lnTo>
                  <a:pt x="911" y="772"/>
                </a:lnTo>
                <a:lnTo>
                  <a:pt x="910" y="772"/>
                </a:lnTo>
                <a:lnTo>
                  <a:pt x="910" y="772"/>
                </a:lnTo>
                <a:lnTo>
                  <a:pt x="910" y="772"/>
                </a:lnTo>
                <a:lnTo>
                  <a:pt x="910" y="771"/>
                </a:lnTo>
                <a:lnTo>
                  <a:pt x="909" y="771"/>
                </a:lnTo>
                <a:lnTo>
                  <a:pt x="909" y="771"/>
                </a:lnTo>
                <a:lnTo>
                  <a:pt x="908" y="771"/>
                </a:lnTo>
                <a:lnTo>
                  <a:pt x="908" y="772"/>
                </a:lnTo>
                <a:lnTo>
                  <a:pt x="908" y="772"/>
                </a:lnTo>
                <a:lnTo>
                  <a:pt x="908" y="771"/>
                </a:lnTo>
                <a:lnTo>
                  <a:pt x="907" y="771"/>
                </a:lnTo>
                <a:lnTo>
                  <a:pt x="907" y="772"/>
                </a:lnTo>
                <a:lnTo>
                  <a:pt x="907" y="772"/>
                </a:lnTo>
                <a:lnTo>
                  <a:pt x="907" y="771"/>
                </a:lnTo>
                <a:lnTo>
                  <a:pt x="906" y="771"/>
                </a:lnTo>
                <a:lnTo>
                  <a:pt x="906" y="772"/>
                </a:lnTo>
                <a:lnTo>
                  <a:pt x="906" y="772"/>
                </a:lnTo>
                <a:lnTo>
                  <a:pt x="905" y="772"/>
                </a:lnTo>
                <a:lnTo>
                  <a:pt x="905" y="772"/>
                </a:lnTo>
                <a:lnTo>
                  <a:pt x="905" y="771"/>
                </a:lnTo>
                <a:lnTo>
                  <a:pt x="905" y="771"/>
                </a:lnTo>
                <a:lnTo>
                  <a:pt x="905" y="771"/>
                </a:lnTo>
                <a:lnTo>
                  <a:pt x="905" y="770"/>
                </a:lnTo>
                <a:lnTo>
                  <a:pt x="905" y="770"/>
                </a:lnTo>
                <a:lnTo>
                  <a:pt x="904" y="770"/>
                </a:lnTo>
                <a:lnTo>
                  <a:pt x="904" y="770"/>
                </a:lnTo>
                <a:lnTo>
                  <a:pt x="904" y="770"/>
                </a:lnTo>
                <a:lnTo>
                  <a:pt x="903" y="770"/>
                </a:lnTo>
                <a:lnTo>
                  <a:pt x="903" y="770"/>
                </a:lnTo>
                <a:lnTo>
                  <a:pt x="902" y="770"/>
                </a:lnTo>
                <a:lnTo>
                  <a:pt x="902" y="769"/>
                </a:lnTo>
                <a:lnTo>
                  <a:pt x="902" y="769"/>
                </a:lnTo>
                <a:lnTo>
                  <a:pt x="903" y="769"/>
                </a:lnTo>
                <a:lnTo>
                  <a:pt x="903" y="768"/>
                </a:lnTo>
                <a:lnTo>
                  <a:pt x="903" y="769"/>
                </a:lnTo>
                <a:lnTo>
                  <a:pt x="903" y="768"/>
                </a:lnTo>
                <a:lnTo>
                  <a:pt x="903" y="768"/>
                </a:lnTo>
                <a:lnTo>
                  <a:pt x="904" y="768"/>
                </a:lnTo>
                <a:lnTo>
                  <a:pt x="903" y="767"/>
                </a:lnTo>
                <a:lnTo>
                  <a:pt x="903" y="767"/>
                </a:lnTo>
                <a:lnTo>
                  <a:pt x="903" y="768"/>
                </a:lnTo>
                <a:lnTo>
                  <a:pt x="902" y="768"/>
                </a:lnTo>
                <a:lnTo>
                  <a:pt x="902" y="767"/>
                </a:lnTo>
                <a:lnTo>
                  <a:pt x="902" y="767"/>
                </a:lnTo>
                <a:lnTo>
                  <a:pt x="903" y="767"/>
                </a:lnTo>
                <a:lnTo>
                  <a:pt x="903" y="766"/>
                </a:lnTo>
                <a:lnTo>
                  <a:pt x="903" y="766"/>
                </a:lnTo>
                <a:lnTo>
                  <a:pt x="903" y="766"/>
                </a:lnTo>
                <a:lnTo>
                  <a:pt x="903" y="766"/>
                </a:lnTo>
                <a:lnTo>
                  <a:pt x="903" y="766"/>
                </a:lnTo>
                <a:lnTo>
                  <a:pt x="904" y="766"/>
                </a:lnTo>
                <a:lnTo>
                  <a:pt x="904" y="765"/>
                </a:lnTo>
                <a:lnTo>
                  <a:pt x="904" y="765"/>
                </a:lnTo>
                <a:lnTo>
                  <a:pt x="904" y="765"/>
                </a:lnTo>
                <a:lnTo>
                  <a:pt x="904" y="764"/>
                </a:lnTo>
                <a:lnTo>
                  <a:pt x="905" y="764"/>
                </a:lnTo>
                <a:lnTo>
                  <a:pt x="905" y="764"/>
                </a:lnTo>
                <a:lnTo>
                  <a:pt x="905" y="764"/>
                </a:lnTo>
                <a:lnTo>
                  <a:pt x="905" y="763"/>
                </a:lnTo>
                <a:lnTo>
                  <a:pt x="906" y="763"/>
                </a:lnTo>
                <a:lnTo>
                  <a:pt x="906" y="763"/>
                </a:lnTo>
                <a:lnTo>
                  <a:pt x="907" y="763"/>
                </a:lnTo>
                <a:lnTo>
                  <a:pt x="907" y="762"/>
                </a:lnTo>
                <a:lnTo>
                  <a:pt x="906" y="762"/>
                </a:lnTo>
                <a:lnTo>
                  <a:pt x="906" y="762"/>
                </a:lnTo>
                <a:lnTo>
                  <a:pt x="906" y="762"/>
                </a:lnTo>
                <a:lnTo>
                  <a:pt x="906" y="761"/>
                </a:lnTo>
                <a:lnTo>
                  <a:pt x="906" y="761"/>
                </a:lnTo>
                <a:lnTo>
                  <a:pt x="907" y="761"/>
                </a:lnTo>
                <a:lnTo>
                  <a:pt x="907" y="761"/>
                </a:lnTo>
                <a:lnTo>
                  <a:pt x="907" y="761"/>
                </a:lnTo>
                <a:lnTo>
                  <a:pt x="908" y="761"/>
                </a:lnTo>
                <a:lnTo>
                  <a:pt x="908" y="761"/>
                </a:lnTo>
                <a:lnTo>
                  <a:pt x="908" y="760"/>
                </a:lnTo>
                <a:lnTo>
                  <a:pt x="908" y="760"/>
                </a:lnTo>
                <a:lnTo>
                  <a:pt x="909" y="760"/>
                </a:lnTo>
                <a:lnTo>
                  <a:pt x="909" y="759"/>
                </a:lnTo>
                <a:lnTo>
                  <a:pt x="909" y="759"/>
                </a:lnTo>
                <a:lnTo>
                  <a:pt x="909" y="759"/>
                </a:lnTo>
                <a:lnTo>
                  <a:pt x="909" y="758"/>
                </a:lnTo>
                <a:lnTo>
                  <a:pt x="909" y="758"/>
                </a:lnTo>
                <a:lnTo>
                  <a:pt x="909" y="757"/>
                </a:lnTo>
                <a:lnTo>
                  <a:pt x="910" y="757"/>
                </a:lnTo>
                <a:lnTo>
                  <a:pt x="910" y="757"/>
                </a:lnTo>
                <a:lnTo>
                  <a:pt x="910" y="758"/>
                </a:lnTo>
                <a:lnTo>
                  <a:pt x="911" y="758"/>
                </a:lnTo>
                <a:lnTo>
                  <a:pt x="911" y="758"/>
                </a:lnTo>
                <a:lnTo>
                  <a:pt x="911" y="757"/>
                </a:lnTo>
                <a:lnTo>
                  <a:pt x="911" y="757"/>
                </a:lnTo>
                <a:lnTo>
                  <a:pt x="912" y="757"/>
                </a:lnTo>
                <a:lnTo>
                  <a:pt x="912" y="756"/>
                </a:lnTo>
                <a:lnTo>
                  <a:pt x="912" y="756"/>
                </a:lnTo>
                <a:lnTo>
                  <a:pt x="912" y="756"/>
                </a:lnTo>
                <a:lnTo>
                  <a:pt x="912" y="756"/>
                </a:lnTo>
                <a:lnTo>
                  <a:pt x="912" y="755"/>
                </a:lnTo>
                <a:lnTo>
                  <a:pt x="912" y="755"/>
                </a:lnTo>
                <a:lnTo>
                  <a:pt x="913" y="755"/>
                </a:lnTo>
                <a:lnTo>
                  <a:pt x="913" y="755"/>
                </a:lnTo>
                <a:lnTo>
                  <a:pt x="913" y="755"/>
                </a:lnTo>
                <a:lnTo>
                  <a:pt x="914" y="755"/>
                </a:lnTo>
                <a:lnTo>
                  <a:pt x="914" y="754"/>
                </a:lnTo>
                <a:lnTo>
                  <a:pt x="914" y="754"/>
                </a:lnTo>
                <a:lnTo>
                  <a:pt x="914" y="754"/>
                </a:lnTo>
                <a:lnTo>
                  <a:pt x="914" y="754"/>
                </a:lnTo>
                <a:lnTo>
                  <a:pt x="914" y="754"/>
                </a:lnTo>
                <a:lnTo>
                  <a:pt x="913" y="753"/>
                </a:lnTo>
                <a:lnTo>
                  <a:pt x="913" y="753"/>
                </a:lnTo>
                <a:lnTo>
                  <a:pt x="913" y="753"/>
                </a:lnTo>
                <a:lnTo>
                  <a:pt x="912" y="753"/>
                </a:lnTo>
                <a:lnTo>
                  <a:pt x="912" y="752"/>
                </a:lnTo>
                <a:lnTo>
                  <a:pt x="913" y="752"/>
                </a:lnTo>
                <a:lnTo>
                  <a:pt x="912" y="752"/>
                </a:lnTo>
                <a:lnTo>
                  <a:pt x="912" y="752"/>
                </a:lnTo>
                <a:lnTo>
                  <a:pt x="912" y="752"/>
                </a:lnTo>
                <a:lnTo>
                  <a:pt x="912" y="751"/>
                </a:lnTo>
                <a:lnTo>
                  <a:pt x="911" y="751"/>
                </a:lnTo>
                <a:lnTo>
                  <a:pt x="911" y="751"/>
                </a:lnTo>
                <a:lnTo>
                  <a:pt x="910" y="751"/>
                </a:lnTo>
                <a:lnTo>
                  <a:pt x="910" y="751"/>
                </a:lnTo>
                <a:lnTo>
                  <a:pt x="911" y="751"/>
                </a:lnTo>
                <a:lnTo>
                  <a:pt x="911" y="750"/>
                </a:lnTo>
                <a:lnTo>
                  <a:pt x="911" y="750"/>
                </a:lnTo>
                <a:lnTo>
                  <a:pt x="911" y="749"/>
                </a:lnTo>
                <a:lnTo>
                  <a:pt x="911" y="749"/>
                </a:lnTo>
                <a:lnTo>
                  <a:pt x="911" y="748"/>
                </a:lnTo>
                <a:lnTo>
                  <a:pt x="912" y="748"/>
                </a:lnTo>
                <a:lnTo>
                  <a:pt x="912" y="748"/>
                </a:lnTo>
                <a:lnTo>
                  <a:pt x="912" y="748"/>
                </a:lnTo>
                <a:lnTo>
                  <a:pt x="912" y="747"/>
                </a:lnTo>
                <a:lnTo>
                  <a:pt x="912" y="747"/>
                </a:lnTo>
                <a:lnTo>
                  <a:pt x="912" y="746"/>
                </a:lnTo>
                <a:lnTo>
                  <a:pt x="912" y="746"/>
                </a:lnTo>
                <a:lnTo>
                  <a:pt x="912" y="746"/>
                </a:lnTo>
                <a:lnTo>
                  <a:pt x="912" y="746"/>
                </a:lnTo>
                <a:lnTo>
                  <a:pt x="912" y="745"/>
                </a:lnTo>
                <a:lnTo>
                  <a:pt x="912" y="745"/>
                </a:lnTo>
                <a:lnTo>
                  <a:pt x="913" y="745"/>
                </a:lnTo>
                <a:lnTo>
                  <a:pt x="913" y="745"/>
                </a:lnTo>
                <a:lnTo>
                  <a:pt x="913" y="745"/>
                </a:lnTo>
                <a:lnTo>
                  <a:pt x="913" y="746"/>
                </a:lnTo>
                <a:lnTo>
                  <a:pt x="914" y="746"/>
                </a:lnTo>
                <a:lnTo>
                  <a:pt x="914" y="746"/>
                </a:lnTo>
                <a:lnTo>
                  <a:pt x="914" y="745"/>
                </a:lnTo>
                <a:lnTo>
                  <a:pt x="915" y="745"/>
                </a:lnTo>
                <a:lnTo>
                  <a:pt x="916" y="745"/>
                </a:lnTo>
                <a:lnTo>
                  <a:pt x="916" y="745"/>
                </a:lnTo>
                <a:lnTo>
                  <a:pt x="916" y="744"/>
                </a:lnTo>
                <a:lnTo>
                  <a:pt x="916" y="744"/>
                </a:lnTo>
                <a:lnTo>
                  <a:pt x="916" y="744"/>
                </a:lnTo>
                <a:lnTo>
                  <a:pt x="915" y="744"/>
                </a:lnTo>
                <a:lnTo>
                  <a:pt x="915" y="744"/>
                </a:lnTo>
                <a:lnTo>
                  <a:pt x="914" y="743"/>
                </a:lnTo>
                <a:lnTo>
                  <a:pt x="915" y="743"/>
                </a:lnTo>
                <a:lnTo>
                  <a:pt x="915" y="743"/>
                </a:lnTo>
                <a:lnTo>
                  <a:pt x="915" y="743"/>
                </a:lnTo>
                <a:lnTo>
                  <a:pt x="915" y="743"/>
                </a:lnTo>
                <a:lnTo>
                  <a:pt x="916" y="743"/>
                </a:lnTo>
                <a:lnTo>
                  <a:pt x="916" y="742"/>
                </a:lnTo>
                <a:lnTo>
                  <a:pt x="916" y="742"/>
                </a:lnTo>
                <a:lnTo>
                  <a:pt x="916" y="742"/>
                </a:lnTo>
                <a:lnTo>
                  <a:pt x="917" y="742"/>
                </a:lnTo>
                <a:lnTo>
                  <a:pt x="917" y="741"/>
                </a:lnTo>
                <a:lnTo>
                  <a:pt x="917" y="741"/>
                </a:lnTo>
                <a:lnTo>
                  <a:pt x="917" y="740"/>
                </a:lnTo>
                <a:lnTo>
                  <a:pt x="917" y="740"/>
                </a:lnTo>
                <a:lnTo>
                  <a:pt x="916" y="739"/>
                </a:lnTo>
                <a:lnTo>
                  <a:pt x="916" y="739"/>
                </a:lnTo>
                <a:lnTo>
                  <a:pt x="917" y="738"/>
                </a:lnTo>
                <a:lnTo>
                  <a:pt x="917" y="738"/>
                </a:lnTo>
                <a:lnTo>
                  <a:pt x="917" y="738"/>
                </a:lnTo>
                <a:lnTo>
                  <a:pt x="917" y="737"/>
                </a:lnTo>
                <a:lnTo>
                  <a:pt x="917" y="737"/>
                </a:lnTo>
                <a:lnTo>
                  <a:pt x="917" y="737"/>
                </a:lnTo>
                <a:lnTo>
                  <a:pt x="916" y="737"/>
                </a:lnTo>
                <a:lnTo>
                  <a:pt x="916" y="736"/>
                </a:lnTo>
                <a:lnTo>
                  <a:pt x="916" y="736"/>
                </a:lnTo>
                <a:lnTo>
                  <a:pt x="916" y="736"/>
                </a:lnTo>
                <a:lnTo>
                  <a:pt x="916" y="736"/>
                </a:lnTo>
                <a:lnTo>
                  <a:pt x="916" y="736"/>
                </a:lnTo>
                <a:lnTo>
                  <a:pt x="917" y="736"/>
                </a:lnTo>
                <a:lnTo>
                  <a:pt x="917" y="735"/>
                </a:lnTo>
                <a:lnTo>
                  <a:pt x="917" y="735"/>
                </a:lnTo>
                <a:lnTo>
                  <a:pt x="917" y="734"/>
                </a:lnTo>
                <a:lnTo>
                  <a:pt x="917" y="734"/>
                </a:lnTo>
                <a:lnTo>
                  <a:pt x="917" y="734"/>
                </a:lnTo>
                <a:lnTo>
                  <a:pt x="917" y="733"/>
                </a:lnTo>
                <a:lnTo>
                  <a:pt x="917" y="733"/>
                </a:lnTo>
                <a:lnTo>
                  <a:pt x="917" y="732"/>
                </a:lnTo>
                <a:lnTo>
                  <a:pt x="917" y="732"/>
                </a:lnTo>
                <a:lnTo>
                  <a:pt x="917" y="732"/>
                </a:lnTo>
                <a:lnTo>
                  <a:pt x="917" y="731"/>
                </a:lnTo>
                <a:lnTo>
                  <a:pt x="918" y="731"/>
                </a:lnTo>
                <a:lnTo>
                  <a:pt x="918" y="731"/>
                </a:lnTo>
                <a:lnTo>
                  <a:pt x="919" y="731"/>
                </a:lnTo>
                <a:lnTo>
                  <a:pt x="919" y="731"/>
                </a:lnTo>
                <a:lnTo>
                  <a:pt x="919" y="731"/>
                </a:lnTo>
                <a:lnTo>
                  <a:pt x="919" y="730"/>
                </a:lnTo>
                <a:lnTo>
                  <a:pt x="920" y="730"/>
                </a:lnTo>
                <a:lnTo>
                  <a:pt x="920" y="730"/>
                </a:lnTo>
                <a:lnTo>
                  <a:pt x="921" y="730"/>
                </a:lnTo>
                <a:lnTo>
                  <a:pt x="921" y="729"/>
                </a:lnTo>
                <a:lnTo>
                  <a:pt x="921" y="729"/>
                </a:lnTo>
                <a:lnTo>
                  <a:pt x="920" y="728"/>
                </a:lnTo>
                <a:lnTo>
                  <a:pt x="920" y="728"/>
                </a:lnTo>
                <a:lnTo>
                  <a:pt x="921" y="728"/>
                </a:lnTo>
                <a:lnTo>
                  <a:pt x="921" y="727"/>
                </a:lnTo>
                <a:lnTo>
                  <a:pt x="921" y="727"/>
                </a:lnTo>
                <a:lnTo>
                  <a:pt x="921" y="727"/>
                </a:lnTo>
                <a:lnTo>
                  <a:pt x="921" y="727"/>
                </a:lnTo>
                <a:lnTo>
                  <a:pt x="921" y="726"/>
                </a:lnTo>
                <a:lnTo>
                  <a:pt x="920" y="726"/>
                </a:lnTo>
                <a:lnTo>
                  <a:pt x="920" y="726"/>
                </a:lnTo>
                <a:lnTo>
                  <a:pt x="920" y="726"/>
                </a:lnTo>
                <a:lnTo>
                  <a:pt x="920" y="726"/>
                </a:lnTo>
                <a:lnTo>
                  <a:pt x="919" y="726"/>
                </a:lnTo>
                <a:lnTo>
                  <a:pt x="919" y="725"/>
                </a:lnTo>
                <a:lnTo>
                  <a:pt x="920" y="725"/>
                </a:lnTo>
                <a:lnTo>
                  <a:pt x="920" y="725"/>
                </a:lnTo>
                <a:lnTo>
                  <a:pt x="920" y="725"/>
                </a:lnTo>
                <a:lnTo>
                  <a:pt x="920" y="724"/>
                </a:lnTo>
                <a:lnTo>
                  <a:pt x="920" y="724"/>
                </a:lnTo>
                <a:lnTo>
                  <a:pt x="920" y="724"/>
                </a:lnTo>
                <a:lnTo>
                  <a:pt x="920" y="723"/>
                </a:lnTo>
                <a:lnTo>
                  <a:pt x="919" y="723"/>
                </a:lnTo>
                <a:lnTo>
                  <a:pt x="919" y="723"/>
                </a:lnTo>
                <a:lnTo>
                  <a:pt x="919" y="722"/>
                </a:lnTo>
                <a:lnTo>
                  <a:pt x="919" y="722"/>
                </a:lnTo>
                <a:lnTo>
                  <a:pt x="919" y="722"/>
                </a:lnTo>
                <a:lnTo>
                  <a:pt x="919" y="721"/>
                </a:lnTo>
                <a:lnTo>
                  <a:pt x="919" y="721"/>
                </a:lnTo>
                <a:lnTo>
                  <a:pt x="920" y="721"/>
                </a:lnTo>
                <a:lnTo>
                  <a:pt x="920" y="721"/>
                </a:lnTo>
                <a:lnTo>
                  <a:pt x="920" y="720"/>
                </a:lnTo>
                <a:lnTo>
                  <a:pt x="920" y="720"/>
                </a:lnTo>
                <a:lnTo>
                  <a:pt x="920" y="720"/>
                </a:lnTo>
                <a:lnTo>
                  <a:pt x="920" y="720"/>
                </a:lnTo>
                <a:lnTo>
                  <a:pt x="921" y="720"/>
                </a:lnTo>
                <a:lnTo>
                  <a:pt x="921" y="719"/>
                </a:lnTo>
                <a:lnTo>
                  <a:pt x="921" y="719"/>
                </a:lnTo>
                <a:lnTo>
                  <a:pt x="921" y="718"/>
                </a:lnTo>
                <a:lnTo>
                  <a:pt x="921" y="718"/>
                </a:lnTo>
                <a:lnTo>
                  <a:pt x="922" y="718"/>
                </a:lnTo>
                <a:lnTo>
                  <a:pt x="922" y="718"/>
                </a:lnTo>
                <a:lnTo>
                  <a:pt x="922" y="718"/>
                </a:lnTo>
                <a:lnTo>
                  <a:pt x="922" y="717"/>
                </a:lnTo>
                <a:lnTo>
                  <a:pt x="922" y="717"/>
                </a:lnTo>
                <a:lnTo>
                  <a:pt x="922" y="717"/>
                </a:lnTo>
                <a:lnTo>
                  <a:pt x="923" y="716"/>
                </a:lnTo>
                <a:lnTo>
                  <a:pt x="922" y="716"/>
                </a:lnTo>
                <a:lnTo>
                  <a:pt x="922" y="716"/>
                </a:lnTo>
                <a:lnTo>
                  <a:pt x="923" y="716"/>
                </a:lnTo>
                <a:lnTo>
                  <a:pt x="923" y="716"/>
                </a:lnTo>
                <a:lnTo>
                  <a:pt x="923" y="715"/>
                </a:lnTo>
                <a:lnTo>
                  <a:pt x="923" y="714"/>
                </a:lnTo>
                <a:lnTo>
                  <a:pt x="924" y="714"/>
                </a:lnTo>
                <a:lnTo>
                  <a:pt x="924" y="714"/>
                </a:lnTo>
                <a:lnTo>
                  <a:pt x="925" y="714"/>
                </a:lnTo>
                <a:lnTo>
                  <a:pt x="925" y="714"/>
                </a:lnTo>
                <a:lnTo>
                  <a:pt x="925" y="714"/>
                </a:lnTo>
                <a:lnTo>
                  <a:pt x="926" y="714"/>
                </a:lnTo>
                <a:lnTo>
                  <a:pt x="926" y="714"/>
                </a:lnTo>
                <a:lnTo>
                  <a:pt x="926" y="714"/>
                </a:lnTo>
                <a:lnTo>
                  <a:pt x="926" y="713"/>
                </a:lnTo>
                <a:lnTo>
                  <a:pt x="927" y="713"/>
                </a:lnTo>
                <a:lnTo>
                  <a:pt x="927" y="712"/>
                </a:lnTo>
                <a:lnTo>
                  <a:pt x="927" y="712"/>
                </a:lnTo>
                <a:lnTo>
                  <a:pt x="927" y="712"/>
                </a:lnTo>
                <a:lnTo>
                  <a:pt x="927" y="712"/>
                </a:lnTo>
                <a:lnTo>
                  <a:pt x="927" y="711"/>
                </a:lnTo>
                <a:lnTo>
                  <a:pt x="927" y="711"/>
                </a:lnTo>
                <a:lnTo>
                  <a:pt x="928" y="711"/>
                </a:lnTo>
                <a:lnTo>
                  <a:pt x="928" y="711"/>
                </a:lnTo>
                <a:lnTo>
                  <a:pt x="928" y="711"/>
                </a:lnTo>
                <a:lnTo>
                  <a:pt x="928" y="711"/>
                </a:lnTo>
                <a:lnTo>
                  <a:pt x="928" y="710"/>
                </a:lnTo>
                <a:lnTo>
                  <a:pt x="928" y="710"/>
                </a:lnTo>
                <a:lnTo>
                  <a:pt x="928" y="710"/>
                </a:lnTo>
                <a:lnTo>
                  <a:pt x="928" y="710"/>
                </a:lnTo>
                <a:lnTo>
                  <a:pt x="929" y="710"/>
                </a:lnTo>
                <a:lnTo>
                  <a:pt x="929" y="709"/>
                </a:lnTo>
                <a:lnTo>
                  <a:pt x="929" y="709"/>
                </a:lnTo>
                <a:lnTo>
                  <a:pt x="929" y="709"/>
                </a:lnTo>
                <a:lnTo>
                  <a:pt x="930" y="709"/>
                </a:lnTo>
                <a:lnTo>
                  <a:pt x="930" y="708"/>
                </a:lnTo>
                <a:lnTo>
                  <a:pt x="930" y="708"/>
                </a:lnTo>
                <a:lnTo>
                  <a:pt x="930" y="708"/>
                </a:lnTo>
                <a:lnTo>
                  <a:pt x="930" y="708"/>
                </a:lnTo>
                <a:lnTo>
                  <a:pt x="930" y="707"/>
                </a:lnTo>
                <a:lnTo>
                  <a:pt x="930" y="707"/>
                </a:lnTo>
                <a:lnTo>
                  <a:pt x="931" y="707"/>
                </a:lnTo>
                <a:lnTo>
                  <a:pt x="931" y="707"/>
                </a:lnTo>
                <a:lnTo>
                  <a:pt x="932" y="707"/>
                </a:lnTo>
                <a:lnTo>
                  <a:pt x="932" y="707"/>
                </a:lnTo>
                <a:lnTo>
                  <a:pt x="932" y="706"/>
                </a:lnTo>
                <a:lnTo>
                  <a:pt x="932" y="706"/>
                </a:lnTo>
                <a:lnTo>
                  <a:pt x="932" y="706"/>
                </a:lnTo>
                <a:lnTo>
                  <a:pt x="932" y="706"/>
                </a:lnTo>
                <a:lnTo>
                  <a:pt x="931" y="706"/>
                </a:lnTo>
                <a:lnTo>
                  <a:pt x="931" y="706"/>
                </a:lnTo>
                <a:lnTo>
                  <a:pt x="931" y="705"/>
                </a:lnTo>
                <a:lnTo>
                  <a:pt x="930" y="705"/>
                </a:lnTo>
                <a:lnTo>
                  <a:pt x="930" y="705"/>
                </a:lnTo>
                <a:lnTo>
                  <a:pt x="930" y="705"/>
                </a:lnTo>
                <a:lnTo>
                  <a:pt x="929" y="705"/>
                </a:lnTo>
                <a:lnTo>
                  <a:pt x="929" y="705"/>
                </a:lnTo>
                <a:lnTo>
                  <a:pt x="928" y="705"/>
                </a:lnTo>
                <a:lnTo>
                  <a:pt x="928" y="704"/>
                </a:lnTo>
                <a:lnTo>
                  <a:pt x="928" y="704"/>
                </a:lnTo>
                <a:lnTo>
                  <a:pt x="928" y="703"/>
                </a:lnTo>
                <a:lnTo>
                  <a:pt x="928" y="703"/>
                </a:lnTo>
                <a:lnTo>
                  <a:pt x="928" y="703"/>
                </a:lnTo>
                <a:lnTo>
                  <a:pt x="927" y="703"/>
                </a:lnTo>
                <a:lnTo>
                  <a:pt x="927" y="703"/>
                </a:lnTo>
                <a:lnTo>
                  <a:pt x="927" y="703"/>
                </a:lnTo>
                <a:lnTo>
                  <a:pt x="926" y="702"/>
                </a:lnTo>
                <a:lnTo>
                  <a:pt x="926" y="702"/>
                </a:lnTo>
                <a:lnTo>
                  <a:pt x="926" y="702"/>
                </a:lnTo>
                <a:lnTo>
                  <a:pt x="925" y="701"/>
                </a:lnTo>
                <a:lnTo>
                  <a:pt x="925" y="701"/>
                </a:lnTo>
                <a:lnTo>
                  <a:pt x="925" y="701"/>
                </a:lnTo>
                <a:lnTo>
                  <a:pt x="925" y="700"/>
                </a:lnTo>
                <a:lnTo>
                  <a:pt x="925" y="700"/>
                </a:lnTo>
                <a:lnTo>
                  <a:pt x="925" y="700"/>
                </a:lnTo>
                <a:lnTo>
                  <a:pt x="925" y="699"/>
                </a:lnTo>
                <a:lnTo>
                  <a:pt x="926" y="699"/>
                </a:lnTo>
                <a:lnTo>
                  <a:pt x="926" y="699"/>
                </a:lnTo>
                <a:lnTo>
                  <a:pt x="926" y="699"/>
                </a:lnTo>
                <a:lnTo>
                  <a:pt x="927" y="698"/>
                </a:lnTo>
                <a:lnTo>
                  <a:pt x="928" y="698"/>
                </a:lnTo>
                <a:lnTo>
                  <a:pt x="928" y="699"/>
                </a:lnTo>
                <a:lnTo>
                  <a:pt x="928" y="699"/>
                </a:lnTo>
                <a:lnTo>
                  <a:pt x="929" y="698"/>
                </a:lnTo>
                <a:lnTo>
                  <a:pt x="929" y="698"/>
                </a:lnTo>
                <a:lnTo>
                  <a:pt x="929" y="698"/>
                </a:lnTo>
                <a:lnTo>
                  <a:pt x="929" y="697"/>
                </a:lnTo>
                <a:lnTo>
                  <a:pt x="929" y="697"/>
                </a:lnTo>
                <a:lnTo>
                  <a:pt x="930" y="697"/>
                </a:lnTo>
                <a:lnTo>
                  <a:pt x="930" y="697"/>
                </a:lnTo>
                <a:lnTo>
                  <a:pt x="930" y="697"/>
                </a:lnTo>
                <a:lnTo>
                  <a:pt x="931" y="697"/>
                </a:lnTo>
                <a:lnTo>
                  <a:pt x="931" y="696"/>
                </a:lnTo>
                <a:lnTo>
                  <a:pt x="931" y="696"/>
                </a:lnTo>
                <a:lnTo>
                  <a:pt x="931" y="697"/>
                </a:lnTo>
                <a:lnTo>
                  <a:pt x="932" y="697"/>
                </a:lnTo>
                <a:lnTo>
                  <a:pt x="932" y="697"/>
                </a:lnTo>
                <a:lnTo>
                  <a:pt x="932" y="697"/>
                </a:lnTo>
                <a:lnTo>
                  <a:pt x="933" y="697"/>
                </a:lnTo>
                <a:lnTo>
                  <a:pt x="933" y="697"/>
                </a:lnTo>
                <a:lnTo>
                  <a:pt x="934" y="697"/>
                </a:lnTo>
                <a:lnTo>
                  <a:pt x="934" y="697"/>
                </a:lnTo>
                <a:lnTo>
                  <a:pt x="935" y="697"/>
                </a:lnTo>
                <a:lnTo>
                  <a:pt x="935" y="696"/>
                </a:lnTo>
                <a:lnTo>
                  <a:pt x="935" y="696"/>
                </a:lnTo>
                <a:lnTo>
                  <a:pt x="936" y="696"/>
                </a:lnTo>
                <a:lnTo>
                  <a:pt x="936" y="696"/>
                </a:lnTo>
                <a:lnTo>
                  <a:pt x="937" y="696"/>
                </a:lnTo>
                <a:lnTo>
                  <a:pt x="937" y="695"/>
                </a:lnTo>
                <a:lnTo>
                  <a:pt x="937" y="695"/>
                </a:lnTo>
                <a:lnTo>
                  <a:pt x="938" y="696"/>
                </a:lnTo>
                <a:lnTo>
                  <a:pt x="938" y="696"/>
                </a:lnTo>
                <a:lnTo>
                  <a:pt x="938" y="695"/>
                </a:lnTo>
                <a:lnTo>
                  <a:pt x="939" y="695"/>
                </a:lnTo>
                <a:lnTo>
                  <a:pt x="939" y="696"/>
                </a:lnTo>
                <a:lnTo>
                  <a:pt x="939" y="696"/>
                </a:lnTo>
                <a:lnTo>
                  <a:pt x="940" y="696"/>
                </a:lnTo>
                <a:lnTo>
                  <a:pt x="940" y="696"/>
                </a:lnTo>
                <a:lnTo>
                  <a:pt x="940" y="696"/>
                </a:lnTo>
                <a:lnTo>
                  <a:pt x="941" y="695"/>
                </a:lnTo>
                <a:lnTo>
                  <a:pt x="941" y="696"/>
                </a:lnTo>
                <a:lnTo>
                  <a:pt x="942" y="696"/>
                </a:lnTo>
                <a:lnTo>
                  <a:pt x="942" y="696"/>
                </a:lnTo>
                <a:lnTo>
                  <a:pt x="942" y="696"/>
                </a:lnTo>
                <a:lnTo>
                  <a:pt x="942" y="696"/>
                </a:lnTo>
                <a:lnTo>
                  <a:pt x="943" y="696"/>
                </a:lnTo>
                <a:lnTo>
                  <a:pt x="943" y="696"/>
                </a:lnTo>
                <a:lnTo>
                  <a:pt x="943" y="695"/>
                </a:lnTo>
                <a:lnTo>
                  <a:pt x="942" y="695"/>
                </a:lnTo>
                <a:lnTo>
                  <a:pt x="942" y="695"/>
                </a:lnTo>
                <a:lnTo>
                  <a:pt x="943" y="695"/>
                </a:lnTo>
                <a:lnTo>
                  <a:pt x="943" y="695"/>
                </a:lnTo>
                <a:lnTo>
                  <a:pt x="943" y="695"/>
                </a:lnTo>
                <a:lnTo>
                  <a:pt x="944" y="695"/>
                </a:lnTo>
                <a:lnTo>
                  <a:pt x="944" y="694"/>
                </a:lnTo>
                <a:lnTo>
                  <a:pt x="944" y="694"/>
                </a:lnTo>
                <a:lnTo>
                  <a:pt x="944" y="694"/>
                </a:lnTo>
                <a:lnTo>
                  <a:pt x="944" y="693"/>
                </a:lnTo>
                <a:lnTo>
                  <a:pt x="944" y="693"/>
                </a:lnTo>
                <a:lnTo>
                  <a:pt x="944" y="693"/>
                </a:lnTo>
                <a:lnTo>
                  <a:pt x="944" y="692"/>
                </a:lnTo>
                <a:lnTo>
                  <a:pt x="944" y="692"/>
                </a:lnTo>
                <a:lnTo>
                  <a:pt x="945" y="692"/>
                </a:lnTo>
                <a:lnTo>
                  <a:pt x="945" y="691"/>
                </a:lnTo>
                <a:lnTo>
                  <a:pt x="945" y="691"/>
                </a:lnTo>
                <a:lnTo>
                  <a:pt x="945" y="691"/>
                </a:lnTo>
                <a:lnTo>
                  <a:pt x="945" y="690"/>
                </a:lnTo>
                <a:lnTo>
                  <a:pt x="946" y="690"/>
                </a:lnTo>
                <a:lnTo>
                  <a:pt x="946" y="690"/>
                </a:lnTo>
                <a:lnTo>
                  <a:pt x="946" y="689"/>
                </a:lnTo>
                <a:lnTo>
                  <a:pt x="945" y="689"/>
                </a:lnTo>
                <a:lnTo>
                  <a:pt x="945" y="689"/>
                </a:lnTo>
                <a:lnTo>
                  <a:pt x="946" y="689"/>
                </a:lnTo>
                <a:lnTo>
                  <a:pt x="946" y="688"/>
                </a:lnTo>
                <a:lnTo>
                  <a:pt x="946" y="688"/>
                </a:lnTo>
                <a:lnTo>
                  <a:pt x="946" y="688"/>
                </a:lnTo>
                <a:lnTo>
                  <a:pt x="947" y="688"/>
                </a:lnTo>
                <a:lnTo>
                  <a:pt x="947" y="688"/>
                </a:lnTo>
                <a:lnTo>
                  <a:pt x="948" y="688"/>
                </a:lnTo>
                <a:lnTo>
                  <a:pt x="948" y="687"/>
                </a:lnTo>
                <a:lnTo>
                  <a:pt x="948" y="687"/>
                </a:lnTo>
                <a:lnTo>
                  <a:pt x="948" y="686"/>
                </a:lnTo>
                <a:lnTo>
                  <a:pt x="948" y="686"/>
                </a:lnTo>
                <a:lnTo>
                  <a:pt x="948" y="685"/>
                </a:lnTo>
                <a:lnTo>
                  <a:pt x="948" y="685"/>
                </a:lnTo>
                <a:lnTo>
                  <a:pt x="947" y="685"/>
                </a:lnTo>
                <a:lnTo>
                  <a:pt x="948" y="685"/>
                </a:lnTo>
                <a:lnTo>
                  <a:pt x="948" y="685"/>
                </a:lnTo>
                <a:lnTo>
                  <a:pt x="948" y="685"/>
                </a:lnTo>
                <a:lnTo>
                  <a:pt x="948" y="684"/>
                </a:lnTo>
                <a:lnTo>
                  <a:pt x="948" y="684"/>
                </a:lnTo>
                <a:lnTo>
                  <a:pt x="948" y="684"/>
                </a:lnTo>
                <a:lnTo>
                  <a:pt x="948" y="683"/>
                </a:lnTo>
                <a:lnTo>
                  <a:pt x="948" y="683"/>
                </a:lnTo>
                <a:lnTo>
                  <a:pt x="948" y="682"/>
                </a:lnTo>
                <a:lnTo>
                  <a:pt x="948" y="682"/>
                </a:lnTo>
                <a:lnTo>
                  <a:pt x="949" y="682"/>
                </a:lnTo>
                <a:lnTo>
                  <a:pt x="949" y="682"/>
                </a:lnTo>
                <a:lnTo>
                  <a:pt x="950" y="682"/>
                </a:lnTo>
                <a:lnTo>
                  <a:pt x="950" y="682"/>
                </a:lnTo>
                <a:lnTo>
                  <a:pt x="950" y="682"/>
                </a:lnTo>
                <a:lnTo>
                  <a:pt x="951" y="682"/>
                </a:lnTo>
                <a:lnTo>
                  <a:pt x="951" y="682"/>
                </a:lnTo>
                <a:lnTo>
                  <a:pt x="951" y="682"/>
                </a:lnTo>
                <a:lnTo>
                  <a:pt x="951" y="682"/>
                </a:lnTo>
                <a:lnTo>
                  <a:pt x="951" y="681"/>
                </a:lnTo>
                <a:lnTo>
                  <a:pt x="952" y="681"/>
                </a:lnTo>
                <a:lnTo>
                  <a:pt x="952" y="681"/>
                </a:lnTo>
                <a:lnTo>
                  <a:pt x="952" y="681"/>
                </a:lnTo>
                <a:lnTo>
                  <a:pt x="953" y="681"/>
                </a:lnTo>
                <a:lnTo>
                  <a:pt x="953" y="680"/>
                </a:lnTo>
                <a:lnTo>
                  <a:pt x="953" y="680"/>
                </a:lnTo>
                <a:lnTo>
                  <a:pt x="953" y="680"/>
                </a:lnTo>
                <a:lnTo>
                  <a:pt x="953" y="679"/>
                </a:lnTo>
                <a:lnTo>
                  <a:pt x="953" y="679"/>
                </a:lnTo>
                <a:lnTo>
                  <a:pt x="953" y="679"/>
                </a:lnTo>
                <a:lnTo>
                  <a:pt x="953" y="678"/>
                </a:lnTo>
                <a:lnTo>
                  <a:pt x="953" y="678"/>
                </a:lnTo>
                <a:lnTo>
                  <a:pt x="953" y="678"/>
                </a:lnTo>
                <a:lnTo>
                  <a:pt x="953" y="677"/>
                </a:lnTo>
                <a:lnTo>
                  <a:pt x="953" y="677"/>
                </a:lnTo>
                <a:lnTo>
                  <a:pt x="953" y="677"/>
                </a:lnTo>
                <a:lnTo>
                  <a:pt x="953" y="676"/>
                </a:lnTo>
                <a:lnTo>
                  <a:pt x="954" y="676"/>
                </a:lnTo>
                <a:lnTo>
                  <a:pt x="954" y="676"/>
                </a:lnTo>
                <a:lnTo>
                  <a:pt x="954" y="676"/>
                </a:lnTo>
                <a:lnTo>
                  <a:pt x="955" y="676"/>
                </a:lnTo>
                <a:lnTo>
                  <a:pt x="955" y="675"/>
                </a:lnTo>
                <a:lnTo>
                  <a:pt x="955" y="675"/>
                </a:lnTo>
                <a:lnTo>
                  <a:pt x="955" y="675"/>
                </a:lnTo>
                <a:lnTo>
                  <a:pt x="954" y="675"/>
                </a:lnTo>
                <a:lnTo>
                  <a:pt x="954" y="674"/>
                </a:lnTo>
                <a:lnTo>
                  <a:pt x="955" y="674"/>
                </a:lnTo>
                <a:lnTo>
                  <a:pt x="955" y="674"/>
                </a:lnTo>
                <a:lnTo>
                  <a:pt x="955" y="674"/>
                </a:lnTo>
                <a:lnTo>
                  <a:pt x="955" y="674"/>
                </a:lnTo>
                <a:lnTo>
                  <a:pt x="955" y="674"/>
                </a:lnTo>
                <a:lnTo>
                  <a:pt x="955" y="673"/>
                </a:lnTo>
                <a:lnTo>
                  <a:pt x="955" y="673"/>
                </a:lnTo>
                <a:lnTo>
                  <a:pt x="955" y="673"/>
                </a:lnTo>
                <a:lnTo>
                  <a:pt x="956" y="673"/>
                </a:lnTo>
                <a:lnTo>
                  <a:pt x="956" y="672"/>
                </a:lnTo>
                <a:lnTo>
                  <a:pt x="956" y="672"/>
                </a:lnTo>
                <a:lnTo>
                  <a:pt x="956" y="672"/>
                </a:lnTo>
                <a:lnTo>
                  <a:pt x="956" y="671"/>
                </a:lnTo>
                <a:lnTo>
                  <a:pt x="956" y="671"/>
                </a:lnTo>
                <a:lnTo>
                  <a:pt x="957" y="671"/>
                </a:lnTo>
                <a:lnTo>
                  <a:pt x="957" y="670"/>
                </a:lnTo>
                <a:lnTo>
                  <a:pt x="957" y="670"/>
                </a:lnTo>
                <a:lnTo>
                  <a:pt x="958" y="670"/>
                </a:lnTo>
                <a:lnTo>
                  <a:pt x="958" y="669"/>
                </a:lnTo>
                <a:lnTo>
                  <a:pt x="958" y="669"/>
                </a:lnTo>
                <a:lnTo>
                  <a:pt x="958" y="669"/>
                </a:lnTo>
                <a:lnTo>
                  <a:pt x="958" y="668"/>
                </a:lnTo>
                <a:lnTo>
                  <a:pt x="959" y="668"/>
                </a:lnTo>
                <a:lnTo>
                  <a:pt x="959" y="668"/>
                </a:lnTo>
                <a:lnTo>
                  <a:pt x="959" y="668"/>
                </a:lnTo>
                <a:lnTo>
                  <a:pt x="959" y="667"/>
                </a:lnTo>
                <a:lnTo>
                  <a:pt x="959" y="667"/>
                </a:lnTo>
                <a:lnTo>
                  <a:pt x="960" y="667"/>
                </a:lnTo>
                <a:lnTo>
                  <a:pt x="960" y="667"/>
                </a:lnTo>
                <a:lnTo>
                  <a:pt x="960" y="667"/>
                </a:lnTo>
                <a:lnTo>
                  <a:pt x="960" y="666"/>
                </a:lnTo>
                <a:lnTo>
                  <a:pt x="960" y="666"/>
                </a:lnTo>
                <a:lnTo>
                  <a:pt x="961" y="666"/>
                </a:lnTo>
                <a:lnTo>
                  <a:pt x="961" y="665"/>
                </a:lnTo>
                <a:lnTo>
                  <a:pt x="960" y="665"/>
                </a:lnTo>
                <a:lnTo>
                  <a:pt x="959" y="665"/>
                </a:lnTo>
                <a:lnTo>
                  <a:pt x="959" y="665"/>
                </a:lnTo>
                <a:lnTo>
                  <a:pt x="960" y="665"/>
                </a:lnTo>
                <a:lnTo>
                  <a:pt x="960" y="665"/>
                </a:lnTo>
                <a:lnTo>
                  <a:pt x="959" y="664"/>
                </a:lnTo>
                <a:lnTo>
                  <a:pt x="959" y="664"/>
                </a:lnTo>
                <a:lnTo>
                  <a:pt x="958" y="664"/>
                </a:lnTo>
                <a:lnTo>
                  <a:pt x="957" y="664"/>
                </a:lnTo>
                <a:lnTo>
                  <a:pt x="956" y="664"/>
                </a:lnTo>
                <a:lnTo>
                  <a:pt x="956" y="663"/>
                </a:lnTo>
                <a:lnTo>
                  <a:pt x="955" y="663"/>
                </a:lnTo>
                <a:lnTo>
                  <a:pt x="955" y="663"/>
                </a:lnTo>
                <a:lnTo>
                  <a:pt x="956" y="663"/>
                </a:lnTo>
                <a:lnTo>
                  <a:pt x="956" y="663"/>
                </a:lnTo>
                <a:lnTo>
                  <a:pt x="957" y="663"/>
                </a:lnTo>
                <a:lnTo>
                  <a:pt x="957" y="662"/>
                </a:lnTo>
                <a:lnTo>
                  <a:pt x="957" y="662"/>
                </a:lnTo>
                <a:lnTo>
                  <a:pt x="957" y="662"/>
                </a:lnTo>
                <a:lnTo>
                  <a:pt x="957" y="661"/>
                </a:lnTo>
                <a:lnTo>
                  <a:pt x="957" y="660"/>
                </a:lnTo>
                <a:lnTo>
                  <a:pt x="957" y="660"/>
                </a:lnTo>
                <a:lnTo>
                  <a:pt x="958" y="660"/>
                </a:lnTo>
                <a:lnTo>
                  <a:pt x="958" y="659"/>
                </a:lnTo>
                <a:lnTo>
                  <a:pt x="958" y="658"/>
                </a:lnTo>
                <a:lnTo>
                  <a:pt x="958" y="658"/>
                </a:lnTo>
                <a:lnTo>
                  <a:pt x="958" y="657"/>
                </a:lnTo>
                <a:lnTo>
                  <a:pt x="959" y="657"/>
                </a:lnTo>
                <a:lnTo>
                  <a:pt x="959" y="657"/>
                </a:lnTo>
                <a:lnTo>
                  <a:pt x="960" y="657"/>
                </a:lnTo>
                <a:lnTo>
                  <a:pt x="960" y="656"/>
                </a:lnTo>
                <a:lnTo>
                  <a:pt x="960" y="656"/>
                </a:lnTo>
                <a:lnTo>
                  <a:pt x="961" y="656"/>
                </a:lnTo>
                <a:lnTo>
                  <a:pt x="961" y="656"/>
                </a:lnTo>
                <a:lnTo>
                  <a:pt x="961" y="656"/>
                </a:lnTo>
                <a:lnTo>
                  <a:pt x="961" y="655"/>
                </a:lnTo>
                <a:lnTo>
                  <a:pt x="961" y="655"/>
                </a:lnTo>
                <a:lnTo>
                  <a:pt x="961" y="655"/>
                </a:lnTo>
                <a:lnTo>
                  <a:pt x="961" y="654"/>
                </a:lnTo>
                <a:lnTo>
                  <a:pt x="961" y="654"/>
                </a:lnTo>
                <a:lnTo>
                  <a:pt x="960" y="653"/>
                </a:lnTo>
                <a:lnTo>
                  <a:pt x="960" y="653"/>
                </a:lnTo>
                <a:lnTo>
                  <a:pt x="960" y="652"/>
                </a:lnTo>
                <a:lnTo>
                  <a:pt x="960" y="652"/>
                </a:lnTo>
                <a:lnTo>
                  <a:pt x="960" y="652"/>
                </a:lnTo>
                <a:lnTo>
                  <a:pt x="960" y="651"/>
                </a:lnTo>
                <a:lnTo>
                  <a:pt x="960" y="651"/>
                </a:lnTo>
                <a:lnTo>
                  <a:pt x="959" y="651"/>
                </a:lnTo>
                <a:lnTo>
                  <a:pt x="959" y="651"/>
                </a:lnTo>
                <a:lnTo>
                  <a:pt x="959" y="650"/>
                </a:lnTo>
                <a:lnTo>
                  <a:pt x="959" y="650"/>
                </a:lnTo>
                <a:lnTo>
                  <a:pt x="959" y="650"/>
                </a:lnTo>
                <a:lnTo>
                  <a:pt x="959" y="649"/>
                </a:lnTo>
                <a:lnTo>
                  <a:pt x="960" y="649"/>
                </a:lnTo>
                <a:lnTo>
                  <a:pt x="961" y="649"/>
                </a:lnTo>
                <a:lnTo>
                  <a:pt x="961" y="649"/>
                </a:lnTo>
                <a:lnTo>
                  <a:pt x="961" y="649"/>
                </a:lnTo>
                <a:lnTo>
                  <a:pt x="962" y="649"/>
                </a:lnTo>
                <a:lnTo>
                  <a:pt x="962" y="648"/>
                </a:lnTo>
                <a:lnTo>
                  <a:pt x="962" y="648"/>
                </a:lnTo>
                <a:lnTo>
                  <a:pt x="962" y="647"/>
                </a:lnTo>
                <a:lnTo>
                  <a:pt x="962" y="646"/>
                </a:lnTo>
                <a:lnTo>
                  <a:pt x="962" y="646"/>
                </a:lnTo>
                <a:lnTo>
                  <a:pt x="961" y="645"/>
                </a:lnTo>
                <a:lnTo>
                  <a:pt x="962" y="645"/>
                </a:lnTo>
                <a:lnTo>
                  <a:pt x="962" y="645"/>
                </a:lnTo>
                <a:lnTo>
                  <a:pt x="962" y="644"/>
                </a:lnTo>
                <a:lnTo>
                  <a:pt x="961" y="644"/>
                </a:lnTo>
                <a:lnTo>
                  <a:pt x="961" y="643"/>
                </a:lnTo>
                <a:lnTo>
                  <a:pt x="961" y="643"/>
                </a:lnTo>
                <a:lnTo>
                  <a:pt x="961" y="643"/>
                </a:lnTo>
                <a:lnTo>
                  <a:pt x="960" y="643"/>
                </a:lnTo>
                <a:lnTo>
                  <a:pt x="960" y="643"/>
                </a:lnTo>
                <a:lnTo>
                  <a:pt x="959" y="642"/>
                </a:lnTo>
                <a:lnTo>
                  <a:pt x="959" y="642"/>
                </a:lnTo>
                <a:lnTo>
                  <a:pt x="958" y="642"/>
                </a:lnTo>
                <a:lnTo>
                  <a:pt x="958" y="642"/>
                </a:lnTo>
                <a:lnTo>
                  <a:pt x="958" y="642"/>
                </a:lnTo>
                <a:lnTo>
                  <a:pt x="957" y="641"/>
                </a:lnTo>
                <a:lnTo>
                  <a:pt x="957" y="641"/>
                </a:lnTo>
                <a:lnTo>
                  <a:pt x="957" y="640"/>
                </a:lnTo>
                <a:lnTo>
                  <a:pt x="957" y="640"/>
                </a:lnTo>
                <a:lnTo>
                  <a:pt x="957" y="640"/>
                </a:lnTo>
                <a:lnTo>
                  <a:pt x="957" y="640"/>
                </a:lnTo>
                <a:lnTo>
                  <a:pt x="957" y="639"/>
                </a:lnTo>
                <a:lnTo>
                  <a:pt x="957" y="639"/>
                </a:lnTo>
                <a:lnTo>
                  <a:pt x="957" y="638"/>
                </a:lnTo>
                <a:lnTo>
                  <a:pt x="956" y="638"/>
                </a:lnTo>
                <a:lnTo>
                  <a:pt x="956" y="638"/>
                </a:lnTo>
                <a:lnTo>
                  <a:pt x="955" y="638"/>
                </a:lnTo>
                <a:lnTo>
                  <a:pt x="955" y="638"/>
                </a:lnTo>
                <a:lnTo>
                  <a:pt x="955" y="637"/>
                </a:lnTo>
                <a:lnTo>
                  <a:pt x="955" y="637"/>
                </a:lnTo>
                <a:lnTo>
                  <a:pt x="956" y="637"/>
                </a:lnTo>
                <a:lnTo>
                  <a:pt x="956" y="636"/>
                </a:lnTo>
                <a:lnTo>
                  <a:pt x="956" y="636"/>
                </a:lnTo>
                <a:lnTo>
                  <a:pt x="956" y="635"/>
                </a:lnTo>
                <a:lnTo>
                  <a:pt x="956" y="635"/>
                </a:lnTo>
                <a:lnTo>
                  <a:pt x="957" y="635"/>
                </a:lnTo>
                <a:lnTo>
                  <a:pt x="957" y="634"/>
                </a:lnTo>
                <a:lnTo>
                  <a:pt x="956" y="634"/>
                </a:lnTo>
                <a:lnTo>
                  <a:pt x="956" y="633"/>
                </a:lnTo>
                <a:lnTo>
                  <a:pt x="957" y="633"/>
                </a:lnTo>
                <a:lnTo>
                  <a:pt x="957" y="633"/>
                </a:lnTo>
                <a:lnTo>
                  <a:pt x="957" y="634"/>
                </a:lnTo>
                <a:lnTo>
                  <a:pt x="958" y="634"/>
                </a:lnTo>
                <a:lnTo>
                  <a:pt x="958" y="633"/>
                </a:lnTo>
                <a:lnTo>
                  <a:pt x="958" y="633"/>
                </a:lnTo>
                <a:lnTo>
                  <a:pt x="958" y="633"/>
                </a:lnTo>
                <a:lnTo>
                  <a:pt x="959" y="633"/>
                </a:lnTo>
                <a:lnTo>
                  <a:pt x="959" y="632"/>
                </a:lnTo>
                <a:lnTo>
                  <a:pt x="959" y="632"/>
                </a:lnTo>
                <a:lnTo>
                  <a:pt x="959" y="631"/>
                </a:lnTo>
                <a:lnTo>
                  <a:pt x="960" y="631"/>
                </a:lnTo>
                <a:lnTo>
                  <a:pt x="960" y="631"/>
                </a:lnTo>
                <a:lnTo>
                  <a:pt x="961" y="631"/>
                </a:lnTo>
                <a:lnTo>
                  <a:pt x="961" y="631"/>
                </a:lnTo>
                <a:lnTo>
                  <a:pt x="961" y="630"/>
                </a:lnTo>
                <a:lnTo>
                  <a:pt x="962" y="630"/>
                </a:lnTo>
                <a:lnTo>
                  <a:pt x="962" y="630"/>
                </a:lnTo>
                <a:lnTo>
                  <a:pt x="962" y="630"/>
                </a:lnTo>
                <a:lnTo>
                  <a:pt x="963" y="630"/>
                </a:lnTo>
                <a:lnTo>
                  <a:pt x="963" y="630"/>
                </a:lnTo>
                <a:lnTo>
                  <a:pt x="963" y="630"/>
                </a:lnTo>
                <a:lnTo>
                  <a:pt x="963" y="629"/>
                </a:lnTo>
                <a:lnTo>
                  <a:pt x="963" y="629"/>
                </a:lnTo>
                <a:lnTo>
                  <a:pt x="963" y="628"/>
                </a:lnTo>
                <a:lnTo>
                  <a:pt x="963" y="628"/>
                </a:lnTo>
                <a:lnTo>
                  <a:pt x="963" y="628"/>
                </a:lnTo>
                <a:lnTo>
                  <a:pt x="963" y="628"/>
                </a:lnTo>
                <a:lnTo>
                  <a:pt x="963" y="627"/>
                </a:lnTo>
                <a:lnTo>
                  <a:pt x="963" y="627"/>
                </a:lnTo>
                <a:lnTo>
                  <a:pt x="964" y="627"/>
                </a:lnTo>
                <a:lnTo>
                  <a:pt x="964" y="626"/>
                </a:lnTo>
                <a:lnTo>
                  <a:pt x="964" y="626"/>
                </a:lnTo>
                <a:lnTo>
                  <a:pt x="964" y="626"/>
                </a:lnTo>
                <a:lnTo>
                  <a:pt x="964" y="625"/>
                </a:lnTo>
                <a:lnTo>
                  <a:pt x="964" y="625"/>
                </a:lnTo>
                <a:lnTo>
                  <a:pt x="964" y="625"/>
                </a:lnTo>
                <a:lnTo>
                  <a:pt x="964" y="624"/>
                </a:lnTo>
                <a:lnTo>
                  <a:pt x="965" y="624"/>
                </a:lnTo>
                <a:lnTo>
                  <a:pt x="965" y="623"/>
                </a:lnTo>
                <a:lnTo>
                  <a:pt x="965" y="623"/>
                </a:lnTo>
                <a:lnTo>
                  <a:pt x="965" y="622"/>
                </a:lnTo>
                <a:lnTo>
                  <a:pt x="965" y="622"/>
                </a:lnTo>
                <a:lnTo>
                  <a:pt x="965" y="621"/>
                </a:lnTo>
                <a:lnTo>
                  <a:pt x="965" y="622"/>
                </a:lnTo>
                <a:lnTo>
                  <a:pt x="966" y="622"/>
                </a:lnTo>
                <a:lnTo>
                  <a:pt x="966" y="621"/>
                </a:lnTo>
                <a:lnTo>
                  <a:pt x="965" y="621"/>
                </a:lnTo>
                <a:lnTo>
                  <a:pt x="966" y="621"/>
                </a:lnTo>
                <a:lnTo>
                  <a:pt x="972" y="621"/>
                </a:lnTo>
                <a:lnTo>
                  <a:pt x="975" y="621"/>
                </a:lnTo>
                <a:lnTo>
                  <a:pt x="976" y="621"/>
                </a:lnTo>
                <a:lnTo>
                  <a:pt x="977" y="621"/>
                </a:lnTo>
                <a:lnTo>
                  <a:pt x="982" y="621"/>
                </a:lnTo>
                <a:lnTo>
                  <a:pt x="983" y="621"/>
                </a:lnTo>
                <a:lnTo>
                  <a:pt x="985" y="621"/>
                </a:lnTo>
                <a:lnTo>
                  <a:pt x="988" y="621"/>
                </a:lnTo>
                <a:lnTo>
                  <a:pt x="989" y="621"/>
                </a:lnTo>
                <a:lnTo>
                  <a:pt x="993" y="621"/>
                </a:lnTo>
                <a:lnTo>
                  <a:pt x="995" y="621"/>
                </a:lnTo>
                <a:lnTo>
                  <a:pt x="997" y="621"/>
                </a:lnTo>
                <a:lnTo>
                  <a:pt x="1001" y="621"/>
                </a:lnTo>
                <a:lnTo>
                  <a:pt x="1002" y="621"/>
                </a:lnTo>
                <a:lnTo>
                  <a:pt x="1002" y="620"/>
                </a:lnTo>
                <a:lnTo>
                  <a:pt x="1002" y="620"/>
                </a:lnTo>
                <a:lnTo>
                  <a:pt x="1002" y="620"/>
                </a:lnTo>
                <a:lnTo>
                  <a:pt x="1003" y="620"/>
                </a:lnTo>
                <a:lnTo>
                  <a:pt x="1003" y="619"/>
                </a:lnTo>
                <a:lnTo>
                  <a:pt x="1003" y="619"/>
                </a:lnTo>
                <a:lnTo>
                  <a:pt x="1004" y="619"/>
                </a:lnTo>
                <a:lnTo>
                  <a:pt x="1004" y="619"/>
                </a:lnTo>
                <a:lnTo>
                  <a:pt x="1004" y="619"/>
                </a:lnTo>
                <a:lnTo>
                  <a:pt x="1005" y="619"/>
                </a:lnTo>
                <a:lnTo>
                  <a:pt x="1005" y="618"/>
                </a:lnTo>
                <a:lnTo>
                  <a:pt x="1005" y="618"/>
                </a:lnTo>
                <a:lnTo>
                  <a:pt x="1005" y="618"/>
                </a:lnTo>
                <a:lnTo>
                  <a:pt x="1005" y="617"/>
                </a:lnTo>
                <a:lnTo>
                  <a:pt x="1005" y="617"/>
                </a:lnTo>
                <a:lnTo>
                  <a:pt x="1005" y="617"/>
                </a:lnTo>
                <a:lnTo>
                  <a:pt x="1006" y="617"/>
                </a:lnTo>
                <a:lnTo>
                  <a:pt x="1005" y="616"/>
                </a:lnTo>
                <a:lnTo>
                  <a:pt x="1006" y="616"/>
                </a:lnTo>
                <a:lnTo>
                  <a:pt x="1006" y="616"/>
                </a:lnTo>
                <a:lnTo>
                  <a:pt x="1006" y="615"/>
                </a:lnTo>
                <a:lnTo>
                  <a:pt x="1007" y="615"/>
                </a:lnTo>
                <a:lnTo>
                  <a:pt x="1007" y="615"/>
                </a:lnTo>
                <a:lnTo>
                  <a:pt x="1007" y="615"/>
                </a:lnTo>
                <a:lnTo>
                  <a:pt x="1007" y="614"/>
                </a:lnTo>
                <a:lnTo>
                  <a:pt x="1008" y="614"/>
                </a:lnTo>
                <a:lnTo>
                  <a:pt x="1008" y="614"/>
                </a:lnTo>
                <a:lnTo>
                  <a:pt x="1008" y="613"/>
                </a:lnTo>
                <a:lnTo>
                  <a:pt x="1008" y="613"/>
                </a:lnTo>
                <a:lnTo>
                  <a:pt x="1008" y="612"/>
                </a:lnTo>
                <a:lnTo>
                  <a:pt x="1008" y="612"/>
                </a:lnTo>
                <a:lnTo>
                  <a:pt x="1008" y="612"/>
                </a:lnTo>
                <a:lnTo>
                  <a:pt x="1008" y="611"/>
                </a:lnTo>
                <a:lnTo>
                  <a:pt x="1008" y="611"/>
                </a:lnTo>
                <a:lnTo>
                  <a:pt x="1008" y="610"/>
                </a:lnTo>
                <a:lnTo>
                  <a:pt x="1008" y="610"/>
                </a:lnTo>
                <a:lnTo>
                  <a:pt x="1009" y="609"/>
                </a:lnTo>
                <a:lnTo>
                  <a:pt x="1009" y="609"/>
                </a:lnTo>
                <a:lnTo>
                  <a:pt x="1008" y="608"/>
                </a:lnTo>
                <a:lnTo>
                  <a:pt x="1009" y="608"/>
                </a:lnTo>
                <a:lnTo>
                  <a:pt x="1009" y="608"/>
                </a:lnTo>
                <a:lnTo>
                  <a:pt x="1009" y="607"/>
                </a:lnTo>
                <a:lnTo>
                  <a:pt x="1009" y="607"/>
                </a:lnTo>
                <a:lnTo>
                  <a:pt x="1010" y="606"/>
                </a:lnTo>
                <a:lnTo>
                  <a:pt x="1009" y="606"/>
                </a:lnTo>
                <a:lnTo>
                  <a:pt x="1010" y="606"/>
                </a:lnTo>
                <a:lnTo>
                  <a:pt x="1010" y="605"/>
                </a:lnTo>
                <a:lnTo>
                  <a:pt x="1010" y="605"/>
                </a:lnTo>
                <a:lnTo>
                  <a:pt x="1010" y="605"/>
                </a:lnTo>
                <a:lnTo>
                  <a:pt x="1010" y="605"/>
                </a:lnTo>
                <a:lnTo>
                  <a:pt x="1011" y="605"/>
                </a:lnTo>
                <a:lnTo>
                  <a:pt x="1011" y="605"/>
                </a:lnTo>
                <a:lnTo>
                  <a:pt x="1011" y="604"/>
                </a:lnTo>
                <a:lnTo>
                  <a:pt x="1011" y="604"/>
                </a:lnTo>
                <a:lnTo>
                  <a:pt x="1012" y="603"/>
                </a:lnTo>
                <a:lnTo>
                  <a:pt x="1012" y="602"/>
                </a:lnTo>
                <a:lnTo>
                  <a:pt x="1012" y="602"/>
                </a:lnTo>
                <a:lnTo>
                  <a:pt x="1012" y="602"/>
                </a:lnTo>
                <a:lnTo>
                  <a:pt x="1012" y="601"/>
                </a:lnTo>
                <a:lnTo>
                  <a:pt x="1012" y="601"/>
                </a:lnTo>
                <a:lnTo>
                  <a:pt x="1013" y="601"/>
                </a:lnTo>
                <a:lnTo>
                  <a:pt x="1013" y="600"/>
                </a:lnTo>
                <a:lnTo>
                  <a:pt x="1013" y="600"/>
                </a:lnTo>
                <a:lnTo>
                  <a:pt x="1012" y="599"/>
                </a:lnTo>
                <a:lnTo>
                  <a:pt x="1013" y="599"/>
                </a:lnTo>
                <a:lnTo>
                  <a:pt x="1013" y="599"/>
                </a:lnTo>
                <a:lnTo>
                  <a:pt x="1012" y="599"/>
                </a:lnTo>
                <a:lnTo>
                  <a:pt x="1012" y="598"/>
                </a:lnTo>
                <a:lnTo>
                  <a:pt x="1012" y="598"/>
                </a:lnTo>
                <a:lnTo>
                  <a:pt x="1012" y="598"/>
                </a:lnTo>
                <a:lnTo>
                  <a:pt x="1012" y="597"/>
                </a:lnTo>
                <a:lnTo>
                  <a:pt x="1011" y="597"/>
                </a:lnTo>
                <a:lnTo>
                  <a:pt x="1012" y="596"/>
                </a:lnTo>
                <a:lnTo>
                  <a:pt x="1012" y="596"/>
                </a:lnTo>
                <a:lnTo>
                  <a:pt x="1012" y="596"/>
                </a:lnTo>
                <a:lnTo>
                  <a:pt x="1012" y="595"/>
                </a:lnTo>
                <a:lnTo>
                  <a:pt x="1013" y="594"/>
                </a:lnTo>
                <a:lnTo>
                  <a:pt x="1013" y="593"/>
                </a:lnTo>
                <a:lnTo>
                  <a:pt x="1013" y="593"/>
                </a:lnTo>
                <a:lnTo>
                  <a:pt x="1013" y="593"/>
                </a:lnTo>
                <a:lnTo>
                  <a:pt x="1013" y="593"/>
                </a:lnTo>
                <a:lnTo>
                  <a:pt x="1014" y="593"/>
                </a:lnTo>
                <a:lnTo>
                  <a:pt x="1015" y="593"/>
                </a:lnTo>
                <a:lnTo>
                  <a:pt x="1015" y="594"/>
                </a:lnTo>
                <a:lnTo>
                  <a:pt x="1016" y="594"/>
                </a:lnTo>
                <a:lnTo>
                  <a:pt x="1016" y="593"/>
                </a:lnTo>
                <a:lnTo>
                  <a:pt x="1016" y="594"/>
                </a:lnTo>
                <a:lnTo>
                  <a:pt x="1017" y="593"/>
                </a:lnTo>
                <a:lnTo>
                  <a:pt x="1017" y="593"/>
                </a:lnTo>
                <a:lnTo>
                  <a:pt x="1017" y="593"/>
                </a:lnTo>
                <a:lnTo>
                  <a:pt x="1018" y="592"/>
                </a:lnTo>
                <a:lnTo>
                  <a:pt x="1019" y="593"/>
                </a:lnTo>
                <a:lnTo>
                  <a:pt x="1019" y="593"/>
                </a:lnTo>
                <a:lnTo>
                  <a:pt x="1019" y="593"/>
                </a:lnTo>
                <a:lnTo>
                  <a:pt x="1020" y="593"/>
                </a:lnTo>
                <a:lnTo>
                  <a:pt x="1020" y="592"/>
                </a:lnTo>
                <a:lnTo>
                  <a:pt x="1020" y="592"/>
                </a:lnTo>
                <a:lnTo>
                  <a:pt x="1020" y="591"/>
                </a:lnTo>
                <a:lnTo>
                  <a:pt x="1020" y="591"/>
                </a:lnTo>
                <a:lnTo>
                  <a:pt x="1020" y="591"/>
                </a:lnTo>
                <a:lnTo>
                  <a:pt x="1021" y="590"/>
                </a:lnTo>
                <a:lnTo>
                  <a:pt x="1021" y="589"/>
                </a:lnTo>
                <a:lnTo>
                  <a:pt x="1021" y="589"/>
                </a:lnTo>
                <a:lnTo>
                  <a:pt x="1022" y="589"/>
                </a:lnTo>
                <a:lnTo>
                  <a:pt x="1022" y="589"/>
                </a:lnTo>
                <a:lnTo>
                  <a:pt x="1023" y="589"/>
                </a:lnTo>
                <a:lnTo>
                  <a:pt x="1023" y="589"/>
                </a:lnTo>
                <a:lnTo>
                  <a:pt x="1024" y="588"/>
                </a:lnTo>
                <a:lnTo>
                  <a:pt x="1025" y="588"/>
                </a:lnTo>
                <a:lnTo>
                  <a:pt x="1025" y="588"/>
                </a:lnTo>
                <a:lnTo>
                  <a:pt x="1025" y="587"/>
                </a:lnTo>
                <a:lnTo>
                  <a:pt x="1025" y="587"/>
                </a:lnTo>
                <a:lnTo>
                  <a:pt x="1025" y="586"/>
                </a:lnTo>
                <a:lnTo>
                  <a:pt x="1025" y="586"/>
                </a:lnTo>
                <a:lnTo>
                  <a:pt x="1025" y="585"/>
                </a:lnTo>
                <a:lnTo>
                  <a:pt x="1025" y="584"/>
                </a:lnTo>
                <a:lnTo>
                  <a:pt x="1025" y="583"/>
                </a:lnTo>
                <a:lnTo>
                  <a:pt x="1026" y="583"/>
                </a:lnTo>
                <a:lnTo>
                  <a:pt x="1026" y="583"/>
                </a:lnTo>
                <a:lnTo>
                  <a:pt x="1026" y="583"/>
                </a:lnTo>
                <a:lnTo>
                  <a:pt x="1026" y="583"/>
                </a:lnTo>
                <a:lnTo>
                  <a:pt x="1026" y="582"/>
                </a:lnTo>
                <a:lnTo>
                  <a:pt x="1025" y="582"/>
                </a:lnTo>
                <a:lnTo>
                  <a:pt x="1025" y="581"/>
                </a:lnTo>
                <a:lnTo>
                  <a:pt x="1026" y="581"/>
                </a:lnTo>
                <a:lnTo>
                  <a:pt x="1026" y="581"/>
                </a:lnTo>
                <a:lnTo>
                  <a:pt x="1027" y="580"/>
                </a:lnTo>
                <a:lnTo>
                  <a:pt x="1027" y="580"/>
                </a:lnTo>
                <a:lnTo>
                  <a:pt x="1027" y="579"/>
                </a:lnTo>
                <a:lnTo>
                  <a:pt x="1028" y="579"/>
                </a:lnTo>
                <a:lnTo>
                  <a:pt x="1027" y="578"/>
                </a:lnTo>
                <a:lnTo>
                  <a:pt x="1027" y="578"/>
                </a:lnTo>
                <a:lnTo>
                  <a:pt x="1027" y="577"/>
                </a:lnTo>
                <a:lnTo>
                  <a:pt x="1026" y="577"/>
                </a:lnTo>
                <a:lnTo>
                  <a:pt x="1026" y="576"/>
                </a:lnTo>
                <a:lnTo>
                  <a:pt x="1027" y="576"/>
                </a:lnTo>
                <a:lnTo>
                  <a:pt x="1027" y="576"/>
                </a:lnTo>
                <a:lnTo>
                  <a:pt x="1026" y="575"/>
                </a:lnTo>
                <a:lnTo>
                  <a:pt x="1026" y="575"/>
                </a:lnTo>
                <a:lnTo>
                  <a:pt x="1026" y="575"/>
                </a:lnTo>
                <a:lnTo>
                  <a:pt x="1025" y="574"/>
                </a:lnTo>
                <a:lnTo>
                  <a:pt x="1025" y="574"/>
                </a:lnTo>
                <a:lnTo>
                  <a:pt x="1024" y="573"/>
                </a:lnTo>
                <a:lnTo>
                  <a:pt x="1025" y="573"/>
                </a:lnTo>
                <a:lnTo>
                  <a:pt x="1025" y="573"/>
                </a:lnTo>
                <a:lnTo>
                  <a:pt x="1025" y="572"/>
                </a:lnTo>
                <a:lnTo>
                  <a:pt x="1026" y="572"/>
                </a:lnTo>
                <a:lnTo>
                  <a:pt x="1026" y="572"/>
                </a:lnTo>
                <a:lnTo>
                  <a:pt x="1026" y="571"/>
                </a:lnTo>
                <a:lnTo>
                  <a:pt x="1026" y="571"/>
                </a:lnTo>
                <a:lnTo>
                  <a:pt x="1026" y="570"/>
                </a:lnTo>
                <a:lnTo>
                  <a:pt x="1026" y="570"/>
                </a:lnTo>
                <a:lnTo>
                  <a:pt x="1026" y="569"/>
                </a:lnTo>
                <a:lnTo>
                  <a:pt x="1026" y="568"/>
                </a:lnTo>
                <a:lnTo>
                  <a:pt x="1026" y="568"/>
                </a:lnTo>
                <a:lnTo>
                  <a:pt x="1027" y="567"/>
                </a:lnTo>
                <a:lnTo>
                  <a:pt x="1026" y="567"/>
                </a:lnTo>
                <a:lnTo>
                  <a:pt x="1027" y="566"/>
                </a:lnTo>
                <a:lnTo>
                  <a:pt x="1027" y="565"/>
                </a:lnTo>
                <a:lnTo>
                  <a:pt x="1028" y="564"/>
                </a:lnTo>
                <a:lnTo>
                  <a:pt x="1028" y="564"/>
                </a:lnTo>
                <a:lnTo>
                  <a:pt x="1029" y="564"/>
                </a:lnTo>
                <a:lnTo>
                  <a:pt x="1029" y="564"/>
                </a:lnTo>
                <a:lnTo>
                  <a:pt x="1030" y="564"/>
                </a:lnTo>
                <a:lnTo>
                  <a:pt x="1031" y="564"/>
                </a:lnTo>
                <a:lnTo>
                  <a:pt x="1031" y="563"/>
                </a:lnTo>
                <a:lnTo>
                  <a:pt x="1031" y="563"/>
                </a:lnTo>
                <a:lnTo>
                  <a:pt x="1031" y="562"/>
                </a:lnTo>
                <a:lnTo>
                  <a:pt x="1031" y="562"/>
                </a:lnTo>
                <a:lnTo>
                  <a:pt x="1032" y="562"/>
                </a:lnTo>
                <a:lnTo>
                  <a:pt x="1032" y="562"/>
                </a:lnTo>
                <a:lnTo>
                  <a:pt x="1033" y="562"/>
                </a:lnTo>
                <a:lnTo>
                  <a:pt x="1033" y="562"/>
                </a:lnTo>
                <a:lnTo>
                  <a:pt x="1033" y="561"/>
                </a:lnTo>
                <a:lnTo>
                  <a:pt x="1033" y="561"/>
                </a:lnTo>
                <a:lnTo>
                  <a:pt x="1033" y="561"/>
                </a:lnTo>
                <a:lnTo>
                  <a:pt x="1033" y="560"/>
                </a:lnTo>
                <a:lnTo>
                  <a:pt x="1033" y="560"/>
                </a:lnTo>
                <a:lnTo>
                  <a:pt x="1033" y="560"/>
                </a:lnTo>
                <a:lnTo>
                  <a:pt x="1034" y="560"/>
                </a:lnTo>
                <a:lnTo>
                  <a:pt x="1034" y="559"/>
                </a:lnTo>
                <a:lnTo>
                  <a:pt x="1034" y="559"/>
                </a:lnTo>
                <a:lnTo>
                  <a:pt x="1034" y="558"/>
                </a:lnTo>
                <a:lnTo>
                  <a:pt x="1034" y="558"/>
                </a:lnTo>
                <a:lnTo>
                  <a:pt x="1035" y="558"/>
                </a:lnTo>
                <a:lnTo>
                  <a:pt x="1035" y="557"/>
                </a:lnTo>
                <a:lnTo>
                  <a:pt x="1035" y="557"/>
                </a:lnTo>
                <a:lnTo>
                  <a:pt x="1036" y="557"/>
                </a:lnTo>
                <a:lnTo>
                  <a:pt x="1036" y="557"/>
                </a:lnTo>
                <a:lnTo>
                  <a:pt x="1037" y="558"/>
                </a:lnTo>
                <a:lnTo>
                  <a:pt x="1037" y="557"/>
                </a:lnTo>
                <a:lnTo>
                  <a:pt x="1037" y="557"/>
                </a:lnTo>
                <a:lnTo>
                  <a:pt x="1037" y="556"/>
                </a:lnTo>
                <a:lnTo>
                  <a:pt x="1037" y="556"/>
                </a:lnTo>
                <a:lnTo>
                  <a:pt x="1037" y="556"/>
                </a:lnTo>
                <a:lnTo>
                  <a:pt x="1038" y="556"/>
                </a:lnTo>
                <a:lnTo>
                  <a:pt x="1039" y="556"/>
                </a:lnTo>
                <a:lnTo>
                  <a:pt x="1039" y="555"/>
                </a:lnTo>
                <a:lnTo>
                  <a:pt x="1040" y="555"/>
                </a:lnTo>
                <a:lnTo>
                  <a:pt x="1041" y="555"/>
                </a:lnTo>
                <a:lnTo>
                  <a:pt x="1041" y="555"/>
                </a:lnTo>
                <a:lnTo>
                  <a:pt x="1041" y="554"/>
                </a:lnTo>
                <a:lnTo>
                  <a:pt x="1041" y="554"/>
                </a:lnTo>
                <a:lnTo>
                  <a:pt x="1041" y="553"/>
                </a:lnTo>
                <a:lnTo>
                  <a:pt x="1041" y="553"/>
                </a:lnTo>
                <a:lnTo>
                  <a:pt x="1041" y="552"/>
                </a:lnTo>
                <a:lnTo>
                  <a:pt x="1040" y="552"/>
                </a:lnTo>
                <a:lnTo>
                  <a:pt x="1040" y="551"/>
                </a:lnTo>
                <a:lnTo>
                  <a:pt x="1040" y="551"/>
                </a:lnTo>
                <a:lnTo>
                  <a:pt x="1040" y="550"/>
                </a:lnTo>
                <a:lnTo>
                  <a:pt x="1041" y="550"/>
                </a:lnTo>
                <a:lnTo>
                  <a:pt x="1041" y="549"/>
                </a:lnTo>
                <a:lnTo>
                  <a:pt x="1041" y="549"/>
                </a:lnTo>
                <a:lnTo>
                  <a:pt x="1041" y="548"/>
                </a:lnTo>
                <a:lnTo>
                  <a:pt x="1040" y="548"/>
                </a:lnTo>
                <a:lnTo>
                  <a:pt x="1040" y="548"/>
                </a:lnTo>
                <a:lnTo>
                  <a:pt x="1040" y="548"/>
                </a:lnTo>
                <a:lnTo>
                  <a:pt x="1040" y="547"/>
                </a:lnTo>
                <a:lnTo>
                  <a:pt x="1040" y="547"/>
                </a:lnTo>
                <a:lnTo>
                  <a:pt x="1040" y="546"/>
                </a:lnTo>
                <a:lnTo>
                  <a:pt x="1040" y="546"/>
                </a:lnTo>
                <a:lnTo>
                  <a:pt x="1041" y="546"/>
                </a:lnTo>
                <a:lnTo>
                  <a:pt x="1041" y="547"/>
                </a:lnTo>
                <a:lnTo>
                  <a:pt x="1042" y="547"/>
                </a:lnTo>
                <a:lnTo>
                  <a:pt x="1042" y="547"/>
                </a:lnTo>
                <a:lnTo>
                  <a:pt x="1043" y="548"/>
                </a:lnTo>
                <a:lnTo>
                  <a:pt x="1043" y="548"/>
                </a:lnTo>
                <a:lnTo>
                  <a:pt x="1043" y="548"/>
                </a:lnTo>
                <a:lnTo>
                  <a:pt x="1044" y="548"/>
                </a:lnTo>
                <a:lnTo>
                  <a:pt x="1045" y="548"/>
                </a:lnTo>
                <a:lnTo>
                  <a:pt x="1046" y="548"/>
                </a:lnTo>
                <a:lnTo>
                  <a:pt x="1047" y="548"/>
                </a:lnTo>
                <a:lnTo>
                  <a:pt x="1047" y="547"/>
                </a:lnTo>
                <a:lnTo>
                  <a:pt x="1048" y="546"/>
                </a:lnTo>
                <a:lnTo>
                  <a:pt x="1048" y="545"/>
                </a:lnTo>
                <a:lnTo>
                  <a:pt x="1049" y="545"/>
                </a:lnTo>
                <a:lnTo>
                  <a:pt x="1049" y="545"/>
                </a:lnTo>
                <a:lnTo>
                  <a:pt x="1050" y="545"/>
                </a:lnTo>
                <a:lnTo>
                  <a:pt x="1050" y="544"/>
                </a:lnTo>
                <a:lnTo>
                  <a:pt x="1050" y="544"/>
                </a:lnTo>
                <a:lnTo>
                  <a:pt x="1050" y="543"/>
                </a:lnTo>
                <a:lnTo>
                  <a:pt x="1050" y="543"/>
                </a:lnTo>
                <a:lnTo>
                  <a:pt x="1050" y="543"/>
                </a:lnTo>
                <a:lnTo>
                  <a:pt x="1049" y="542"/>
                </a:lnTo>
                <a:lnTo>
                  <a:pt x="1049" y="542"/>
                </a:lnTo>
                <a:lnTo>
                  <a:pt x="1049" y="541"/>
                </a:lnTo>
                <a:lnTo>
                  <a:pt x="1049" y="541"/>
                </a:lnTo>
                <a:lnTo>
                  <a:pt x="1048" y="540"/>
                </a:lnTo>
                <a:lnTo>
                  <a:pt x="1048" y="540"/>
                </a:lnTo>
                <a:lnTo>
                  <a:pt x="1048" y="539"/>
                </a:lnTo>
                <a:lnTo>
                  <a:pt x="1048" y="539"/>
                </a:lnTo>
                <a:lnTo>
                  <a:pt x="1048" y="539"/>
                </a:lnTo>
                <a:lnTo>
                  <a:pt x="1049" y="539"/>
                </a:lnTo>
                <a:lnTo>
                  <a:pt x="1049" y="538"/>
                </a:lnTo>
                <a:lnTo>
                  <a:pt x="1048" y="537"/>
                </a:lnTo>
                <a:lnTo>
                  <a:pt x="1049" y="537"/>
                </a:lnTo>
                <a:lnTo>
                  <a:pt x="1049" y="537"/>
                </a:lnTo>
                <a:lnTo>
                  <a:pt x="1049" y="537"/>
                </a:lnTo>
                <a:lnTo>
                  <a:pt x="1050" y="536"/>
                </a:lnTo>
                <a:lnTo>
                  <a:pt x="1050" y="536"/>
                </a:lnTo>
                <a:lnTo>
                  <a:pt x="1051" y="536"/>
                </a:lnTo>
                <a:lnTo>
                  <a:pt x="1051" y="536"/>
                </a:lnTo>
                <a:lnTo>
                  <a:pt x="1052" y="535"/>
                </a:lnTo>
                <a:lnTo>
                  <a:pt x="1052" y="535"/>
                </a:lnTo>
                <a:lnTo>
                  <a:pt x="1052" y="535"/>
                </a:lnTo>
                <a:lnTo>
                  <a:pt x="1052" y="535"/>
                </a:lnTo>
                <a:lnTo>
                  <a:pt x="1052" y="534"/>
                </a:lnTo>
                <a:lnTo>
                  <a:pt x="1052" y="534"/>
                </a:lnTo>
                <a:lnTo>
                  <a:pt x="1052" y="533"/>
                </a:lnTo>
                <a:lnTo>
                  <a:pt x="1051" y="533"/>
                </a:lnTo>
                <a:lnTo>
                  <a:pt x="1051" y="532"/>
                </a:lnTo>
                <a:lnTo>
                  <a:pt x="1051" y="532"/>
                </a:lnTo>
                <a:lnTo>
                  <a:pt x="1051" y="531"/>
                </a:lnTo>
                <a:lnTo>
                  <a:pt x="1052" y="531"/>
                </a:lnTo>
                <a:lnTo>
                  <a:pt x="1052" y="530"/>
                </a:lnTo>
                <a:lnTo>
                  <a:pt x="1052" y="530"/>
                </a:lnTo>
                <a:lnTo>
                  <a:pt x="1052" y="529"/>
                </a:lnTo>
                <a:lnTo>
                  <a:pt x="1053" y="529"/>
                </a:lnTo>
                <a:lnTo>
                  <a:pt x="1053" y="529"/>
                </a:lnTo>
                <a:lnTo>
                  <a:pt x="1053" y="529"/>
                </a:lnTo>
                <a:lnTo>
                  <a:pt x="1053" y="528"/>
                </a:lnTo>
                <a:lnTo>
                  <a:pt x="1054" y="528"/>
                </a:lnTo>
                <a:lnTo>
                  <a:pt x="1054" y="528"/>
                </a:lnTo>
                <a:lnTo>
                  <a:pt x="1054" y="528"/>
                </a:lnTo>
                <a:lnTo>
                  <a:pt x="1054" y="527"/>
                </a:lnTo>
                <a:lnTo>
                  <a:pt x="1054" y="527"/>
                </a:lnTo>
                <a:lnTo>
                  <a:pt x="1054" y="527"/>
                </a:lnTo>
                <a:lnTo>
                  <a:pt x="1054" y="526"/>
                </a:lnTo>
                <a:lnTo>
                  <a:pt x="1054" y="526"/>
                </a:lnTo>
                <a:lnTo>
                  <a:pt x="1053" y="526"/>
                </a:lnTo>
                <a:lnTo>
                  <a:pt x="1053" y="526"/>
                </a:lnTo>
                <a:lnTo>
                  <a:pt x="1052" y="526"/>
                </a:lnTo>
                <a:lnTo>
                  <a:pt x="1052" y="526"/>
                </a:lnTo>
                <a:lnTo>
                  <a:pt x="1052" y="525"/>
                </a:lnTo>
                <a:lnTo>
                  <a:pt x="1052" y="525"/>
                </a:lnTo>
                <a:lnTo>
                  <a:pt x="1051" y="525"/>
                </a:lnTo>
                <a:lnTo>
                  <a:pt x="1051" y="525"/>
                </a:lnTo>
                <a:lnTo>
                  <a:pt x="1051" y="525"/>
                </a:lnTo>
                <a:lnTo>
                  <a:pt x="1051" y="524"/>
                </a:lnTo>
                <a:lnTo>
                  <a:pt x="1052" y="524"/>
                </a:lnTo>
                <a:lnTo>
                  <a:pt x="1052" y="524"/>
                </a:lnTo>
                <a:lnTo>
                  <a:pt x="1053" y="524"/>
                </a:lnTo>
                <a:lnTo>
                  <a:pt x="1053" y="523"/>
                </a:lnTo>
                <a:lnTo>
                  <a:pt x="1053" y="523"/>
                </a:lnTo>
                <a:lnTo>
                  <a:pt x="1054" y="523"/>
                </a:lnTo>
                <a:lnTo>
                  <a:pt x="1054" y="522"/>
                </a:lnTo>
                <a:lnTo>
                  <a:pt x="1053" y="522"/>
                </a:lnTo>
                <a:lnTo>
                  <a:pt x="1053" y="522"/>
                </a:lnTo>
                <a:lnTo>
                  <a:pt x="1052" y="522"/>
                </a:lnTo>
                <a:lnTo>
                  <a:pt x="1052" y="521"/>
                </a:lnTo>
                <a:lnTo>
                  <a:pt x="1051" y="521"/>
                </a:lnTo>
                <a:lnTo>
                  <a:pt x="1052" y="521"/>
                </a:lnTo>
                <a:lnTo>
                  <a:pt x="1052" y="520"/>
                </a:lnTo>
                <a:lnTo>
                  <a:pt x="1051" y="520"/>
                </a:lnTo>
                <a:lnTo>
                  <a:pt x="1051" y="520"/>
                </a:lnTo>
                <a:lnTo>
                  <a:pt x="1051" y="519"/>
                </a:lnTo>
                <a:lnTo>
                  <a:pt x="1051" y="519"/>
                </a:lnTo>
                <a:lnTo>
                  <a:pt x="1051" y="519"/>
                </a:lnTo>
                <a:lnTo>
                  <a:pt x="1051" y="518"/>
                </a:lnTo>
                <a:lnTo>
                  <a:pt x="1052" y="518"/>
                </a:lnTo>
                <a:lnTo>
                  <a:pt x="1052" y="518"/>
                </a:lnTo>
                <a:lnTo>
                  <a:pt x="1052" y="518"/>
                </a:lnTo>
                <a:lnTo>
                  <a:pt x="1052" y="517"/>
                </a:lnTo>
                <a:lnTo>
                  <a:pt x="1052" y="517"/>
                </a:lnTo>
                <a:lnTo>
                  <a:pt x="1053" y="516"/>
                </a:lnTo>
                <a:lnTo>
                  <a:pt x="1053" y="516"/>
                </a:lnTo>
                <a:lnTo>
                  <a:pt x="1052" y="516"/>
                </a:lnTo>
                <a:lnTo>
                  <a:pt x="1052" y="515"/>
                </a:lnTo>
                <a:lnTo>
                  <a:pt x="1052" y="515"/>
                </a:lnTo>
                <a:lnTo>
                  <a:pt x="1053" y="515"/>
                </a:lnTo>
                <a:lnTo>
                  <a:pt x="1053" y="515"/>
                </a:lnTo>
                <a:lnTo>
                  <a:pt x="1052" y="515"/>
                </a:lnTo>
                <a:lnTo>
                  <a:pt x="1052" y="515"/>
                </a:lnTo>
                <a:lnTo>
                  <a:pt x="1052" y="514"/>
                </a:lnTo>
                <a:lnTo>
                  <a:pt x="1052" y="514"/>
                </a:lnTo>
                <a:lnTo>
                  <a:pt x="1051" y="514"/>
                </a:lnTo>
                <a:lnTo>
                  <a:pt x="1051" y="514"/>
                </a:lnTo>
                <a:lnTo>
                  <a:pt x="1051" y="514"/>
                </a:lnTo>
                <a:lnTo>
                  <a:pt x="1051" y="513"/>
                </a:lnTo>
                <a:lnTo>
                  <a:pt x="1051" y="513"/>
                </a:lnTo>
                <a:lnTo>
                  <a:pt x="1051" y="512"/>
                </a:lnTo>
                <a:lnTo>
                  <a:pt x="1050" y="512"/>
                </a:lnTo>
                <a:lnTo>
                  <a:pt x="1050" y="511"/>
                </a:lnTo>
                <a:lnTo>
                  <a:pt x="1050" y="511"/>
                </a:lnTo>
                <a:lnTo>
                  <a:pt x="1051" y="511"/>
                </a:lnTo>
                <a:lnTo>
                  <a:pt x="1051" y="510"/>
                </a:lnTo>
                <a:lnTo>
                  <a:pt x="1050" y="510"/>
                </a:lnTo>
                <a:lnTo>
                  <a:pt x="1049" y="510"/>
                </a:lnTo>
                <a:lnTo>
                  <a:pt x="1049" y="511"/>
                </a:lnTo>
                <a:lnTo>
                  <a:pt x="1049" y="510"/>
                </a:lnTo>
                <a:lnTo>
                  <a:pt x="1048" y="510"/>
                </a:lnTo>
                <a:lnTo>
                  <a:pt x="1048" y="510"/>
                </a:lnTo>
                <a:lnTo>
                  <a:pt x="1049" y="510"/>
                </a:lnTo>
                <a:lnTo>
                  <a:pt x="1049" y="509"/>
                </a:lnTo>
                <a:lnTo>
                  <a:pt x="1049" y="509"/>
                </a:lnTo>
                <a:lnTo>
                  <a:pt x="1049" y="509"/>
                </a:lnTo>
                <a:lnTo>
                  <a:pt x="1049" y="508"/>
                </a:lnTo>
                <a:lnTo>
                  <a:pt x="1049" y="508"/>
                </a:lnTo>
                <a:lnTo>
                  <a:pt x="1048" y="508"/>
                </a:lnTo>
                <a:lnTo>
                  <a:pt x="1048" y="508"/>
                </a:lnTo>
                <a:lnTo>
                  <a:pt x="1047" y="507"/>
                </a:lnTo>
                <a:lnTo>
                  <a:pt x="1047" y="507"/>
                </a:lnTo>
                <a:lnTo>
                  <a:pt x="1046" y="507"/>
                </a:lnTo>
                <a:lnTo>
                  <a:pt x="1046" y="506"/>
                </a:lnTo>
                <a:lnTo>
                  <a:pt x="1046" y="506"/>
                </a:lnTo>
                <a:lnTo>
                  <a:pt x="1046" y="506"/>
                </a:lnTo>
                <a:lnTo>
                  <a:pt x="1046" y="505"/>
                </a:lnTo>
                <a:lnTo>
                  <a:pt x="1045" y="506"/>
                </a:lnTo>
                <a:lnTo>
                  <a:pt x="1045" y="505"/>
                </a:lnTo>
                <a:lnTo>
                  <a:pt x="1044" y="505"/>
                </a:lnTo>
                <a:lnTo>
                  <a:pt x="1044" y="505"/>
                </a:lnTo>
                <a:lnTo>
                  <a:pt x="1043" y="505"/>
                </a:lnTo>
                <a:lnTo>
                  <a:pt x="1043" y="505"/>
                </a:lnTo>
                <a:lnTo>
                  <a:pt x="1044" y="504"/>
                </a:lnTo>
                <a:lnTo>
                  <a:pt x="1044" y="504"/>
                </a:lnTo>
                <a:lnTo>
                  <a:pt x="1043" y="504"/>
                </a:lnTo>
                <a:lnTo>
                  <a:pt x="1043" y="505"/>
                </a:lnTo>
                <a:lnTo>
                  <a:pt x="1043" y="505"/>
                </a:lnTo>
                <a:lnTo>
                  <a:pt x="1043" y="504"/>
                </a:lnTo>
                <a:lnTo>
                  <a:pt x="1043" y="503"/>
                </a:lnTo>
                <a:lnTo>
                  <a:pt x="1043" y="503"/>
                </a:lnTo>
                <a:lnTo>
                  <a:pt x="1043" y="503"/>
                </a:lnTo>
                <a:lnTo>
                  <a:pt x="1042" y="503"/>
                </a:lnTo>
                <a:lnTo>
                  <a:pt x="1041" y="503"/>
                </a:lnTo>
                <a:lnTo>
                  <a:pt x="1041" y="503"/>
                </a:lnTo>
                <a:lnTo>
                  <a:pt x="1040" y="503"/>
                </a:lnTo>
                <a:lnTo>
                  <a:pt x="1039" y="502"/>
                </a:lnTo>
                <a:lnTo>
                  <a:pt x="1039" y="502"/>
                </a:lnTo>
                <a:lnTo>
                  <a:pt x="1039" y="502"/>
                </a:lnTo>
                <a:lnTo>
                  <a:pt x="1039" y="502"/>
                </a:lnTo>
                <a:lnTo>
                  <a:pt x="1039" y="502"/>
                </a:lnTo>
                <a:lnTo>
                  <a:pt x="1038" y="502"/>
                </a:lnTo>
                <a:lnTo>
                  <a:pt x="1038" y="501"/>
                </a:lnTo>
                <a:lnTo>
                  <a:pt x="1038" y="501"/>
                </a:lnTo>
                <a:lnTo>
                  <a:pt x="1038" y="501"/>
                </a:lnTo>
                <a:lnTo>
                  <a:pt x="1038" y="500"/>
                </a:lnTo>
                <a:lnTo>
                  <a:pt x="1038" y="500"/>
                </a:lnTo>
                <a:lnTo>
                  <a:pt x="1038" y="499"/>
                </a:lnTo>
                <a:lnTo>
                  <a:pt x="1038" y="499"/>
                </a:lnTo>
                <a:lnTo>
                  <a:pt x="1038" y="499"/>
                </a:lnTo>
                <a:lnTo>
                  <a:pt x="1037" y="499"/>
                </a:lnTo>
                <a:lnTo>
                  <a:pt x="1037" y="498"/>
                </a:lnTo>
                <a:lnTo>
                  <a:pt x="1037" y="498"/>
                </a:lnTo>
                <a:lnTo>
                  <a:pt x="1037" y="497"/>
                </a:lnTo>
                <a:lnTo>
                  <a:pt x="1038" y="497"/>
                </a:lnTo>
                <a:lnTo>
                  <a:pt x="1038" y="496"/>
                </a:lnTo>
                <a:lnTo>
                  <a:pt x="1038" y="496"/>
                </a:lnTo>
                <a:lnTo>
                  <a:pt x="1038" y="496"/>
                </a:lnTo>
                <a:lnTo>
                  <a:pt x="1039" y="495"/>
                </a:lnTo>
                <a:lnTo>
                  <a:pt x="1039" y="495"/>
                </a:lnTo>
                <a:lnTo>
                  <a:pt x="1039" y="495"/>
                </a:lnTo>
                <a:lnTo>
                  <a:pt x="1040" y="495"/>
                </a:lnTo>
                <a:lnTo>
                  <a:pt x="1041" y="495"/>
                </a:lnTo>
                <a:lnTo>
                  <a:pt x="1042" y="494"/>
                </a:lnTo>
                <a:lnTo>
                  <a:pt x="1042" y="494"/>
                </a:lnTo>
                <a:lnTo>
                  <a:pt x="1043" y="493"/>
                </a:lnTo>
                <a:lnTo>
                  <a:pt x="1043" y="493"/>
                </a:lnTo>
                <a:lnTo>
                  <a:pt x="1043" y="493"/>
                </a:lnTo>
                <a:lnTo>
                  <a:pt x="1043" y="492"/>
                </a:lnTo>
                <a:lnTo>
                  <a:pt x="1042" y="493"/>
                </a:lnTo>
                <a:lnTo>
                  <a:pt x="1041" y="493"/>
                </a:lnTo>
                <a:lnTo>
                  <a:pt x="1041" y="493"/>
                </a:lnTo>
                <a:lnTo>
                  <a:pt x="1040" y="493"/>
                </a:lnTo>
                <a:lnTo>
                  <a:pt x="1040" y="493"/>
                </a:lnTo>
                <a:lnTo>
                  <a:pt x="1040" y="493"/>
                </a:lnTo>
                <a:lnTo>
                  <a:pt x="1039" y="493"/>
                </a:lnTo>
                <a:lnTo>
                  <a:pt x="1039" y="492"/>
                </a:lnTo>
                <a:lnTo>
                  <a:pt x="1039" y="492"/>
                </a:lnTo>
                <a:lnTo>
                  <a:pt x="1039" y="492"/>
                </a:lnTo>
                <a:lnTo>
                  <a:pt x="1038" y="492"/>
                </a:lnTo>
                <a:lnTo>
                  <a:pt x="1038" y="491"/>
                </a:lnTo>
                <a:lnTo>
                  <a:pt x="1038" y="491"/>
                </a:lnTo>
                <a:lnTo>
                  <a:pt x="1038" y="491"/>
                </a:lnTo>
                <a:lnTo>
                  <a:pt x="1038" y="490"/>
                </a:lnTo>
                <a:lnTo>
                  <a:pt x="1038" y="490"/>
                </a:lnTo>
                <a:lnTo>
                  <a:pt x="1038" y="489"/>
                </a:lnTo>
                <a:lnTo>
                  <a:pt x="1037" y="489"/>
                </a:lnTo>
                <a:lnTo>
                  <a:pt x="1037" y="490"/>
                </a:lnTo>
                <a:lnTo>
                  <a:pt x="1036" y="490"/>
                </a:lnTo>
                <a:lnTo>
                  <a:pt x="1036" y="489"/>
                </a:lnTo>
                <a:lnTo>
                  <a:pt x="1036" y="489"/>
                </a:lnTo>
                <a:lnTo>
                  <a:pt x="1035" y="489"/>
                </a:lnTo>
                <a:lnTo>
                  <a:pt x="1035" y="489"/>
                </a:lnTo>
                <a:lnTo>
                  <a:pt x="1034" y="488"/>
                </a:lnTo>
                <a:lnTo>
                  <a:pt x="1034" y="489"/>
                </a:lnTo>
                <a:lnTo>
                  <a:pt x="1033" y="488"/>
                </a:lnTo>
                <a:lnTo>
                  <a:pt x="1033" y="488"/>
                </a:lnTo>
                <a:lnTo>
                  <a:pt x="1033" y="488"/>
                </a:lnTo>
                <a:lnTo>
                  <a:pt x="1033" y="487"/>
                </a:lnTo>
                <a:lnTo>
                  <a:pt x="1033" y="487"/>
                </a:lnTo>
                <a:lnTo>
                  <a:pt x="1032" y="487"/>
                </a:lnTo>
                <a:lnTo>
                  <a:pt x="1032" y="487"/>
                </a:lnTo>
                <a:lnTo>
                  <a:pt x="1033" y="486"/>
                </a:lnTo>
                <a:lnTo>
                  <a:pt x="1033" y="486"/>
                </a:lnTo>
                <a:lnTo>
                  <a:pt x="1032" y="486"/>
                </a:lnTo>
                <a:lnTo>
                  <a:pt x="1032" y="485"/>
                </a:lnTo>
                <a:lnTo>
                  <a:pt x="1032" y="485"/>
                </a:lnTo>
                <a:lnTo>
                  <a:pt x="1032" y="485"/>
                </a:lnTo>
                <a:lnTo>
                  <a:pt x="1032" y="485"/>
                </a:lnTo>
                <a:lnTo>
                  <a:pt x="1031" y="485"/>
                </a:lnTo>
                <a:lnTo>
                  <a:pt x="1031" y="484"/>
                </a:lnTo>
                <a:lnTo>
                  <a:pt x="1031" y="485"/>
                </a:lnTo>
                <a:lnTo>
                  <a:pt x="1031" y="484"/>
                </a:lnTo>
                <a:lnTo>
                  <a:pt x="1031" y="484"/>
                </a:lnTo>
                <a:lnTo>
                  <a:pt x="1030" y="483"/>
                </a:lnTo>
                <a:lnTo>
                  <a:pt x="1029" y="483"/>
                </a:lnTo>
                <a:lnTo>
                  <a:pt x="1029" y="484"/>
                </a:lnTo>
                <a:lnTo>
                  <a:pt x="1029" y="484"/>
                </a:lnTo>
                <a:lnTo>
                  <a:pt x="1029" y="483"/>
                </a:lnTo>
                <a:lnTo>
                  <a:pt x="1028" y="483"/>
                </a:lnTo>
                <a:lnTo>
                  <a:pt x="1029" y="482"/>
                </a:lnTo>
                <a:lnTo>
                  <a:pt x="1028" y="481"/>
                </a:lnTo>
                <a:lnTo>
                  <a:pt x="1028" y="481"/>
                </a:lnTo>
                <a:lnTo>
                  <a:pt x="1028" y="480"/>
                </a:lnTo>
                <a:lnTo>
                  <a:pt x="1027" y="480"/>
                </a:lnTo>
                <a:lnTo>
                  <a:pt x="1027" y="481"/>
                </a:lnTo>
                <a:lnTo>
                  <a:pt x="1026" y="481"/>
                </a:lnTo>
                <a:lnTo>
                  <a:pt x="1026" y="481"/>
                </a:lnTo>
                <a:lnTo>
                  <a:pt x="1025" y="481"/>
                </a:lnTo>
                <a:lnTo>
                  <a:pt x="1024" y="481"/>
                </a:lnTo>
                <a:lnTo>
                  <a:pt x="1023" y="481"/>
                </a:lnTo>
                <a:lnTo>
                  <a:pt x="1023" y="480"/>
                </a:lnTo>
                <a:lnTo>
                  <a:pt x="1023" y="480"/>
                </a:lnTo>
                <a:lnTo>
                  <a:pt x="1023" y="481"/>
                </a:lnTo>
                <a:lnTo>
                  <a:pt x="1023" y="481"/>
                </a:lnTo>
                <a:lnTo>
                  <a:pt x="1023" y="482"/>
                </a:lnTo>
                <a:lnTo>
                  <a:pt x="1023" y="482"/>
                </a:lnTo>
                <a:lnTo>
                  <a:pt x="1022" y="482"/>
                </a:lnTo>
                <a:lnTo>
                  <a:pt x="1022" y="483"/>
                </a:lnTo>
                <a:lnTo>
                  <a:pt x="1022" y="482"/>
                </a:lnTo>
                <a:lnTo>
                  <a:pt x="1022" y="482"/>
                </a:lnTo>
                <a:lnTo>
                  <a:pt x="1021" y="482"/>
                </a:lnTo>
                <a:lnTo>
                  <a:pt x="1021" y="481"/>
                </a:lnTo>
                <a:lnTo>
                  <a:pt x="1021" y="480"/>
                </a:lnTo>
                <a:lnTo>
                  <a:pt x="1020" y="480"/>
                </a:lnTo>
                <a:lnTo>
                  <a:pt x="1020" y="480"/>
                </a:lnTo>
                <a:lnTo>
                  <a:pt x="1020" y="480"/>
                </a:lnTo>
                <a:lnTo>
                  <a:pt x="1020" y="480"/>
                </a:lnTo>
                <a:lnTo>
                  <a:pt x="1020" y="479"/>
                </a:lnTo>
                <a:lnTo>
                  <a:pt x="1020" y="479"/>
                </a:lnTo>
                <a:lnTo>
                  <a:pt x="1019" y="479"/>
                </a:lnTo>
                <a:lnTo>
                  <a:pt x="1020" y="479"/>
                </a:lnTo>
                <a:lnTo>
                  <a:pt x="1020" y="478"/>
                </a:lnTo>
                <a:lnTo>
                  <a:pt x="1020" y="478"/>
                </a:lnTo>
                <a:lnTo>
                  <a:pt x="1020" y="478"/>
                </a:lnTo>
                <a:lnTo>
                  <a:pt x="1020" y="477"/>
                </a:lnTo>
                <a:lnTo>
                  <a:pt x="1019" y="477"/>
                </a:lnTo>
                <a:lnTo>
                  <a:pt x="1019" y="476"/>
                </a:lnTo>
                <a:lnTo>
                  <a:pt x="1020" y="476"/>
                </a:lnTo>
                <a:lnTo>
                  <a:pt x="1020" y="476"/>
                </a:lnTo>
                <a:lnTo>
                  <a:pt x="1020" y="475"/>
                </a:lnTo>
                <a:lnTo>
                  <a:pt x="1020" y="475"/>
                </a:lnTo>
                <a:lnTo>
                  <a:pt x="1020" y="474"/>
                </a:lnTo>
                <a:lnTo>
                  <a:pt x="1020" y="474"/>
                </a:lnTo>
                <a:lnTo>
                  <a:pt x="1027" y="474"/>
                </a:lnTo>
                <a:lnTo>
                  <a:pt x="1028" y="474"/>
                </a:lnTo>
                <a:lnTo>
                  <a:pt x="1029" y="474"/>
                </a:lnTo>
                <a:lnTo>
                  <a:pt x="1029" y="474"/>
                </a:lnTo>
                <a:lnTo>
                  <a:pt x="1030" y="474"/>
                </a:lnTo>
                <a:lnTo>
                  <a:pt x="1030" y="474"/>
                </a:lnTo>
                <a:lnTo>
                  <a:pt x="1031" y="474"/>
                </a:lnTo>
                <a:lnTo>
                  <a:pt x="1031" y="474"/>
                </a:lnTo>
                <a:lnTo>
                  <a:pt x="1031" y="474"/>
                </a:lnTo>
                <a:lnTo>
                  <a:pt x="1031" y="475"/>
                </a:lnTo>
                <a:lnTo>
                  <a:pt x="1031" y="475"/>
                </a:lnTo>
                <a:lnTo>
                  <a:pt x="1031" y="475"/>
                </a:lnTo>
                <a:lnTo>
                  <a:pt x="1032" y="475"/>
                </a:lnTo>
                <a:lnTo>
                  <a:pt x="1032" y="475"/>
                </a:lnTo>
                <a:lnTo>
                  <a:pt x="1032" y="476"/>
                </a:lnTo>
                <a:lnTo>
                  <a:pt x="1032" y="476"/>
                </a:lnTo>
                <a:lnTo>
                  <a:pt x="1033" y="477"/>
                </a:lnTo>
                <a:lnTo>
                  <a:pt x="1033" y="477"/>
                </a:lnTo>
                <a:lnTo>
                  <a:pt x="1033" y="478"/>
                </a:lnTo>
                <a:lnTo>
                  <a:pt x="1033" y="478"/>
                </a:lnTo>
                <a:lnTo>
                  <a:pt x="1033" y="479"/>
                </a:lnTo>
                <a:lnTo>
                  <a:pt x="1033" y="479"/>
                </a:lnTo>
                <a:lnTo>
                  <a:pt x="1034" y="479"/>
                </a:lnTo>
                <a:lnTo>
                  <a:pt x="1034" y="479"/>
                </a:lnTo>
                <a:lnTo>
                  <a:pt x="1036" y="478"/>
                </a:lnTo>
                <a:lnTo>
                  <a:pt x="1037" y="478"/>
                </a:lnTo>
                <a:lnTo>
                  <a:pt x="1037" y="478"/>
                </a:lnTo>
                <a:lnTo>
                  <a:pt x="1040" y="478"/>
                </a:lnTo>
                <a:lnTo>
                  <a:pt x="1041" y="478"/>
                </a:lnTo>
                <a:lnTo>
                  <a:pt x="1042" y="478"/>
                </a:lnTo>
                <a:lnTo>
                  <a:pt x="1043" y="478"/>
                </a:lnTo>
                <a:lnTo>
                  <a:pt x="1044" y="479"/>
                </a:lnTo>
                <a:lnTo>
                  <a:pt x="1048" y="479"/>
                </a:lnTo>
                <a:lnTo>
                  <a:pt x="1048" y="478"/>
                </a:lnTo>
                <a:lnTo>
                  <a:pt x="1049" y="478"/>
                </a:lnTo>
                <a:lnTo>
                  <a:pt x="1050" y="478"/>
                </a:lnTo>
                <a:lnTo>
                  <a:pt x="1050" y="478"/>
                </a:lnTo>
                <a:lnTo>
                  <a:pt x="1050" y="477"/>
                </a:lnTo>
                <a:lnTo>
                  <a:pt x="1050" y="477"/>
                </a:lnTo>
                <a:lnTo>
                  <a:pt x="1051" y="477"/>
                </a:lnTo>
                <a:lnTo>
                  <a:pt x="1051" y="478"/>
                </a:lnTo>
                <a:lnTo>
                  <a:pt x="1052" y="477"/>
                </a:lnTo>
                <a:lnTo>
                  <a:pt x="1052" y="477"/>
                </a:lnTo>
                <a:lnTo>
                  <a:pt x="1052" y="476"/>
                </a:lnTo>
                <a:lnTo>
                  <a:pt x="1053" y="476"/>
                </a:lnTo>
                <a:lnTo>
                  <a:pt x="1053" y="476"/>
                </a:lnTo>
                <a:lnTo>
                  <a:pt x="1054" y="476"/>
                </a:lnTo>
                <a:lnTo>
                  <a:pt x="1054" y="475"/>
                </a:lnTo>
                <a:lnTo>
                  <a:pt x="1054" y="475"/>
                </a:lnTo>
                <a:lnTo>
                  <a:pt x="1053" y="475"/>
                </a:lnTo>
                <a:lnTo>
                  <a:pt x="1053" y="474"/>
                </a:lnTo>
                <a:lnTo>
                  <a:pt x="1053" y="474"/>
                </a:lnTo>
                <a:lnTo>
                  <a:pt x="1052" y="474"/>
                </a:lnTo>
                <a:lnTo>
                  <a:pt x="1053" y="473"/>
                </a:lnTo>
                <a:lnTo>
                  <a:pt x="1052" y="473"/>
                </a:lnTo>
                <a:lnTo>
                  <a:pt x="1052" y="472"/>
                </a:lnTo>
                <a:lnTo>
                  <a:pt x="1051" y="472"/>
                </a:lnTo>
                <a:lnTo>
                  <a:pt x="1051" y="471"/>
                </a:lnTo>
                <a:lnTo>
                  <a:pt x="1051" y="468"/>
                </a:lnTo>
                <a:lnTo>
                  <a:pt x="1051" y="463"/>
                </a:lnTo>
                <a:lnTo>
                  <a:pt x="1051" y="463"/>
                </a:lnTo>
                <a:lnTo>
                  <a:pt x="1050" y="463"/>
                </a:lnTo>
                <a:lnTo>
                  <a:pt x="1050" y="463"/>
                </a:lnTo>
                <a:lnTo>
                  <a:pt x="1050" y="462"/>
                </a:lnTo>
                <a:lnTo>
                  <a:pt x="1049" y="462"/>
                </a:lnTo>
                <a:lnTo>
                  <a:pt x="1049" y="462"/>
                </a:lnTo>
                <a:lnTo>
                  <a:pt x="1048" y="462"/>
                </a:lnTo>
                <a:lnTo>
                  <a:pt x="1048" y="462"/>
                </a:lnTo>
                <a:lnTo>
                  <a:pt x="1047" y="462"/>
                </a:lnTo>
                <a:lnTo>
                  <a:pt x="1047" y="462"/>
                </a:lnTo>
                <a:lnTo>
                  <a:pt x="1047" y="462"/>
                </a:lnTo>
                <a:lnTo>
                  <a:pt x="1047" y="462"/>
                </a:lnTo>
                <a:lnTo>
                  <a:pt x="1046" y="462"/>
                </a:lnTo>
                <a:lnTo>
                  <a:pt x="1046" y="462"/>
                </a:lnTo>
                <a:lnTo>
                  <a:pt x="1045" y="461"/>
                </a:lnTo>
                <a:lnTo>
                  <a:pt x="1045" y="461"/>
                </a:lnTo>
                <a:lnTo>
                  <a:pt x="1044" y="461"/>
                </a:lnTo>
                <a:lnTo>
                  <a:pt x="1044" y="461"/>
                </a:lnTo>
                <a:lnTo>
                  <a:pt x="1043" y="460"/>
                </a:lnTo>
                <a:lnTo>
                  <a:pt x="1043" y="460"/>
                </a:lnTo>
                <a:lnTo>
                  <a:pt x="1043" y="459"/>
                </a:lnTo>
                <a:lnTo>
                  <a:pt x="1042" y="459"/>
                </a:lnTo>
                <a:lnTo>
                  <a:pt x="1042" y="459"/>
                </a:lnTo>
                <a:lnTo>
                  <a:pt x="1042" y="458"/>
                </a:lnTo>
                <a:lnTo>
                  <a:pt x="1041" y="458"/>
                </a:lnTo>
                <a:lnTo>
                  <a:pt x="1040" y="458"/>
                </a:lnTo>
                <a:lnTo>
                  <a:pt x="1040" y="458"/>
                </a:lnTo>
                <a:lnTo>
                  <a:pt x="1040" y="457"/>
                </a:lnTo>
                <a:lnTo>
                  <a:pt x="1040" y="457"/>
                </a:lnTo>
                <a:lnTo>
                  <a:pt x="1039" y="457"/>
                </a:lnTo>
                <a:lnTo>
                  <a:pt x="1039" y="456"/>
                </a:lnTo>
                <a:lnTo>
                  <a:pt x="1040" y="456"/>
                </a:lnTo>
                <a:lnTo>
                  <a:pt x="1040" y="456"/>
                </a:lnTo>
                <a:lnTo>
                  <a:pt x="1040" y="456"/>
                </a:lnTo>
                <a:lnTo>
                  <a:pt x="1041" y="456"/>
                </a:lnTo>
                <a:lnTo>
                  <a:pt x="1041" y="456"/>
                </a:lnTo>
                <a:lnTo>
                  <a:pt x="1041" y="456"/>
                </a:lnTo>
                <a:lnTo>
                  <a:pt x="1041" y="455"/>
                </a:lnTo>
                <a:lnTo>
                  <a:pt x="1041" y="455"/>
                </a:lnTo>
                <a:lnTo>
                  <a:pt x="1041" y="454"/>
                </a:lnTo>
                <a:lnTo>
                  <a:pt x="1041" y="454"/>
                </a:lnTo>
                <a:lnTo>
                  <a:pt x="1040" y="454"/>
                </a:lnTo>
                <a:lnTo>
                  <a:pt x="1041" y="454"/>
                </a:lnTo>
                <a:lnTo>
                  <a:pt x="1042" y="448"/>
                </a:lnTo>
                <a:lnTo>
                  <a:pt x="1042" y="446"/>
                </a:lnTo>
                <a:lnTo>
                  <a:pt x="1042" y="446"/>
                </a:lnTo>
                <a:lnTo>
                  <a:pt x="1043" y="444"/>
                </a:lnTo>
                <a:lnTo>
                  <a:pt x="1043" y="442"/>
                </a:lnTo>
                <a:lnTo>
                  <a:pt x="1043" y="441"/>
                </a:lnTo>
                <a:lnTo>
                  <a:pt x="1043" y="440"/>
                </a:lnTo>
                <a:lnTo>
                  <a:pt x="1043" y="440"/>
                </a:lnTo>
                <a:lnTo>
                  <a:pt x="1043" y="439"/>
                </a:lnTo>
                <a:lnTo>
                  <a:pt x="1043" y="439"/>
                </a:lnTo>
                <a:lnTo>
                  <a:pt x="1042" y="439"/>
                </a:lnTo>
                <a:lnTo>
                  <a:pt x="1038" y="438"/>
                </a:lnTo>
                <a:lnTo>
                  <a:pt x="1037" y="438"/>
                </a:lnTo>
                <a:lnTo>
                  <a:pt x="1036" y="438"/>
                </a:lnTo>
                <a:lnTo>
                  <a:pt x="1035" y="438"/>
                </a:lnTo>
                <a:lnTo>
                  <a:pt x="1027" y="437"/>
                </a:lnTo>
                <a:lnTo>
                  <a:pt x="1026" y="437"/>
                </a:lnTo>
                <a:lnTo>
                  <a:pt x="1026" y="437"/>
                </a:lnTo>
                <a:lnTo>
                  <a:pt x="1026" y="437"/>
                </a:lnTo>
                <a:lnTo>
                  <a:pt x="1025" y="437"/>
                </a:lnTo>
                <a:lnTo>
                  <a:pt x="1026" y="436"/>
                </a:lnTo>
                <a:lnTo>
                  <a:pt x="1026" y="436"/>
                </a:lnTo>
                <a:lnTo>
                  <a:pt x="1026" y="436"/>
                </a:lnTo>
                <a:lnTo>
                  <a:pt x="1026" y="435"/>
                </a:lnTo>
                <a:lnTo>
                  <a:pt x="1027" y="435"/>
                </a:lnTo>
                <a:lnTo>
                  <a:pt x="1027" y="434"/>
                </a:lnTo>
                <a:lnTo>
                  <a:pt x="1028" y="434"/>
                </a:lnTo>
                <a:lnTo>
                  <a:pt x="1028" y="434"/>
                </a:lnTo>
                <a:lnTo>
                  <a:pt x="1029" y="434"/>
                </a:lnTo>
                <a:lnTo>
                  <a:pt x="1029" y="434"/>
                </a:lnTo>
                <a:lnTo>
                  <a:pt x="1030" y="434"/>
                </a:lnTo>
                <a:lnTo>
                  <a:pt x="1030" y="434"/>
                </a:lnTo>
                <a:lnTo>
                  <a:pt x="1029" y="434"/>
                </a:lnTo>
                <a:lnTo>
                  <a:pt x="1028" y="434"/>
                </a:lnTo>
                <a:lnTo>
                  <a:pt x="1028" y="434"/>
                </a:lnTo>
                <a:lnTo>
                  <a:pt x="1028" y="433"/>
                </a:lnTo>
                <a:lnTo>
                  <a:pt x="1028" y="433"/>
                </a:lnTo>
                <a:lnTo>
                  <a:pt x="1028" y="432"/>
                </a:lnTo>
                <a:lnTo>
                  <a:pt x="1028" y="432"/>
                </a:lnTo>
                <a:lnTo>
                  <a:pt x="1028" y="431"/>
                </a:lnTo>
                <a:lnTo>
                  <a:pt x="1028" y="431"/>
                </a:lnTo>
                <a:lnTo>
                  <a:pt x="1029" y="431"/>
                </a:lnTo>
                <a:lnTo>
                  <a:pt x="1029" y="431"/>
                </a:lnTo>
                <a:lnTo>
                  <a:pt x="1030" y="431"/>
                </a:lnTo>
                <a:lnTo>
                  <a:pt x="1030" y="430"/>
                </a:lnTo>
                <a:lnTo>
                  <a:pt x="1029" y="430"/>
                </a:lnTo>
                <a:lnTo>
                  <a:pt x="1029" y="429"/>
                </a:lnTo>
                <a:lnTo>
                  <a:pt x="1029" y="429"/>
                </a:lnTo>
                <a:lnTo>
                  <a:pt x="1029" y="428"/>
                </a:lnTo>
                <a:lnTo>
                  <a:pt x="1029" y="427"/>
                </a:lnTo>
                <a:lnTo>
                  <a:pt x="1029" y="427"/>
                </a:lnTo>
                <a:lnTo>
                  <a:pt x="1029" y="426"/>
                </a:lnTo>
                <a:lnTo>
                  <a:pt x="1029" y="426"/>
                </a:lnTo>
                <a:lnTo>
                  <a:pt x="1029" y="426"/>
                </a:lnTo>
                <a:lnTo>
                  <a:pt x="1029" y="425"/>
                </a:lnTo>
                <a:lnTo>
                  <a:pt x="1029" y="425"/>
                </a:lnTo>
                <a:lnTo>
                  <a:pt x="1028" y="424"/>
                </a:lnTo>
                <a:lnTo>
                  <a:pt x="1028" y="424"/>
                </a:lnTo>
                <a:lnTo>
                  <a:pt x="1028" y="424"/>
                </a:lnTo>
                <a:lnTo>
                  <a:pt x="1028" y="423"/>
                </a:lnTo>
                <a:lnTo>
                  <a:pt x="1029" y="423"/>
                </a:lnTo>
                <a:lnTo>
                  <a:pt x="1029" y="423"/>
                </a:lnTo>
                <a:lnTo>
                  <a:pt x="1029" y="422"/>
                </a:lnTo>
                <a:lnTo>
                  <a:pt x="1030" y="422"/>
                </a:lnTo>
                <a:lnTo>
                  <a:pt x="1030" y="422"/>
                </a:lnTo>
                <a:lnTo>
                  <a:pt x="1030" y="422"/>
                </a:lnTo>
                <a:lnTo>
                  <a:pt x="1031" y="421"/>
                </a:lnTo>
                <a:lnTo>
                  <a:pt x="1031" y="421"/>
                </a:lnTo>
                <a:lnTo>
                  <a:pt x="1031" y="421"/>
                </a:lnTo>
                <a:lnTo>
                  <a:pt x="1031" y="421"/>
                </a:lnTo>
                <a:lnTo>
                  <a:pt x="1031" y="420"/>
                </a:lnTo>
                <a:lnTo>
                  <a:pt x="1032" y="420"/>
                </a:lnTo>
                <a:lnTo>
                  <a:pt x="1032" y="420"/>
                </a:lnTo>
                <a:lnTo>
                  <a:pt x="1033" y="419"/>
                </a:lnTo>
                <a:lnTo>
                  <a:pt x="1033" y="419"/>
                </a:lnTo>
                <a:lnTo>
                  <a:pt x="1033" y="418"/>
                </a:lnTo>
                <a:lnTo>
                  <a:pt x="1034" y="418"/>
                </a:lnTo>
                <a:lnTo>
                  <a:pt x="1034" y="418"/>
                </a:lnTo>
                <a:lnTo>
                  <a:pt x="1034" y="417"/>
                </a:lnTo>
                <a:lnTo>
                  <a:pt x="1034" y="417"/>
                </a:lnTo>
                <a:lnTo>
                  <a:pt x="1034" y="416"/>
                </a:lnTo>
                <a:lnTo>
                  <a:pt x="1034" y="416"/>
                </a:lnTo>
                <a:lnTo>
                  <a:pt x="1034" y="415"/>
                </a:lnTo>
                <a:lnTo>
                  <a:pt x="1034" y="415"/>
                </a:lnTo>
                <a:lnTo>
                  <a:pt x="1035" y="415"/>
                </a:lnTo>
                <a:lnTo>
                  <a:pt x="1035" y="415"/>
                </a:lnTo>
                <a:lnTo>
                  <a:pt x="1034" y="415"/>
                </a:lnTo>
                <a:lnTo>
                  <a:pt x="1034" y="414"/>
                </a:lnTo>
                <a:lnTo>
                  <a:pt x="1034" y="414"/>
                </a:lnTo>
                <a:lnTo>
                  <a:pt x="1033" y="414"/>
                </a:lnTo>
                <a:lnTo>
                  <a:pt x="1033" y="414"/>
                </a:lnTo>
                <a:lnTo>
                  <a:pt x="1033" y="413"/>
                </a:lnTo>
                <a:lnTo>
                  <a:pt x="1034" y="413"/>
                </a:lnTo>
                <a:lnTo>
                  <a:pt x="1034" y="413"/>
                </a:lnTo>
                <a:lnTo>
                  <a:pt x="1035" y="413"/>
                </a:lnTo>
                <a:lnTo>
                  <a:pt x="1035" y="412"/>
                </a:lnTo>
                <a:lnTo>
                  <a:pt x="1035" y="412"/>
                </a:lnTo>
                <a:lnTo>
                  <a:pt x="1035" y="411"/>
                </a:lnTo>
                <a:lnTo>
                  <a:pt x="1036" y="411"/>
                </a:lnTo>
                <a:lnTo>
                  <a:pt x="1037" y="411"/>
                </a:lnTo>
                <a:lnTo>
                  <a:pt x="1037" y="411"/>
                </a:lnTo>
                <a:lnTo>
                  <a:pt x="1037" y="410"/>
                </a:lnTo>
                <a:lnTo>
                  <a:pt x="1038" y="410"/>
                </a:lnTo>
                <a:lnTo>
                  <a:pt x="1038" y="410"/>
                </a:lnTo>
                <a:lnTo>
                  <a:pt x="1039" y="410"/>
                </a:lnTo>
                <a:lnTo>
                  <a:pt x="1039" y="410"/>
                </a:lnTo>
                <a:lnTo>
                  <a:pt x="1039" y="409"/>
                </a:lnTo>
                <a:lnTo>
                  <a:pt x="1039" y="409"/>
                </a:lnTo>
                <a:lnTo>
                  <a:pt x="1039" y="409"/>
                </a:lnTo>
                <a:lnTo>
                  <a:pt x="1040" y="409"/>
                </a:lnTo>
                <a:lnTo>
                  <a:pt x="1040" y="408"/>
                </a:lnTo>
                <a:lnTo>
                  <a:pt x="1040" y="409"/>
                </a:lnTo>
                <a:lnTo>
                  <a:pt x="1041" y="409"/>
                </a:lnTo>
                <a:lnTo>
                  <a:pt x="1041" y="409"/>
                </a:lnTo>
                <a:lnTo>
                  <a:pt x="1041" y="409"/>
                </a:lnTo>
                <a:lnTo>
                  <a:pt x="1042" y="409"/>
                </a:lnTo>
                <a:lnTo>
                  <a:pt x="1042" y="409"/>
                </a:lnTo>
                <a:lnTo>
                  <a:pt x="1042" y="408"/>
                </a:lnTo>
                <a:lnTo>
                  <a:pt x="1042" y="408"/>
                </a:lnTo>
                <a:lnTo>
                  <a:pt x="1043" y="408"/>
                </a:lnTo>
                <a:lnTo>
                  <a:pt x="1043" y="408"/>
                </a:lnTo>
                <a:lnTo>
                  <a:pt x="1043" y="408"/>
                </a:lnTo>
                <a:lnTo>
                  <a:pt x="1043" y="408"/>
                </a:lnTo>
                <a:lnTo>
                  <a:pt x="1043" y="409"/>
                </a:lnTo>
                <a:lnTo>
                  <a:pt x="1043" y="409"/>
                </a:lnTo>
                <a:lnTo>
                  <a:pt x="1044" y="409"/>
                </a:lnTo>
                <a:lnTo>
                  <a:pt x="1044" y="409"/>
                </a:lnTo>
                <a:lnTo>
                  <a:pt x="1045" y="409"/>
                </a:lnTo>
                <a:lnTo>
                  <a:pt x="1045" y="409"/>
                </a:lnTo>
                <a:lnTo>
                  <a:pt x="1045" y="409"/>
                </a:lnTo>
                <a:lnTo>
                  <a:pt x="1046" y="409"/>
                </a:lnTo>
                <a:lnTo>
                  <a:pt x="1046" y="409"/>
                </a:lnTo>
                <a:lnTo>
                  <a:pt x="1046" y="408"/>
                </a:lnTo>
                <a:lnTo>
                  <a:pt x="1045" y="408"/>
                </a:lnTo>
                <a:lnTo>
                  <a:pt x="1045" y="407"/>
                </a:lnTo>
                <a:lnTo>
                  <a:pt x="1046" y="407"/>
                </a:lnTo>
                <a:lnTo>
                  <a:pt x="1046" y="406"/>
                </a:lnTo>
                <a:lnTo>
                  <a:pt x="1046" y="406"/>
                </a:lnTo>
                <a:lnTo>
                  <a:pt x="1046" y="406"/>
                </a:lnTo>
                <a:lnTo>
                  <a:pt x="1047" y="406"/>
                </a:lnTo>
                <a:lnTo>
                  <a:pt x="1047" y="406"/>
                </a:lnTo>
                <a:lnTo>
                  <a:pt x="1047" y="406"/>
                </a:lnTo>
                <a:lnTo>
                  <a:pt x="1048" y="406"/>
                </a:lnTo>
                <a:lnTo>
                  <a:pt x="1048" y="407"/>
                </a:lnTo>
                <a:lnTo>
                  <a:pt x="1048" y="407"/>
                </a:lnTo>
                <a:lnTo>
                  <a:pt x="1049" y="407"/>
                </a:lnTo>
                <a:lnTo>
                  <a:pt x="1049" y="407"/>
                </a:lnTo>
                <a:lnTo>
                  <a:pt x="1050" y="407"/>
                </a:lnTo>
                <a:lnTo>
                  <a:pt x="1050" y="406"/>
                </a:lnTo>
                <a:lnTo>
                  <a:pt x="1050" y="406"/>
                </a:lnTo>
                <a:lnTo>
                  <a:pt x="1050" y="406"/>
                </a:lnTo>
                <a:lnTo>
                  <a:pt x="1050" y="405"/>
                </a:lnTo>
                <a:lnTo>
                  <a:pt x="1050" y="404"/>
                </a:lnTo>
                <a:lnTo>
                  <a:pt x="1050" y="405"/>
                </a:lnTo>
                <a:lnTo>
                  <a:pt x="1051" y="405"/>
                </a:lnTo>
                <a:lnTo>
                  <a:pt x="1051" y="405"/>
                </a:lnTo>
                <a:lnTo>
                  <a:pt x="1051" y="405"/>
                </a:lnTo>
                <a:lnTo>
                  <a:pt x="1052" y="405"/>
                </a:lnTo>
                <a:lnTo>
                  <a:pt x="1052" y="405"/>
                </a:lnTo>
                <a:lnTo>
                  <a:pt x="1052" y="405"/>
                </a:lnTo>
                <a:lnTo>
                  <a:pt x="1053" y="404"/>
                </a:lnTo>
                <a:lnTo>
                  <a:pt x="1054" y="404"/>
                </a:lnTo>
                <a:lnTo>
                  <a:pt x="1054" y="404"/>
                </a:lnTo>
                <a:lnTo>
                  <a:pt x="1054" y="403"/>
                </a:lnTo>
                <a:lnTo>
                  <a:pt x="1054" y="403"/>
                </a:lnTo>
                <a:lnTo>
                  <a:pt x="1054" y="403"/>
                </a:lnTo>
                <a:lnTo>
                  <a:pt x="1054" y="403"/>
                </a:lnTo>
                <a:lnTo>
                  <a:pt x="1055" y="403"/>
                </a:lnTo>
                <a:lnTo>
                  <a:pt x="1055" y="403"/>
                </a:lnTo>
                <a:lnTo>
                  <a:pt x="1056" y="403"/>
                </a:lnTo>
                <a:lnTo>
                  <a:pt x="1056" y="403"/>
                </a:lnTo>
                <a:lnTo>
                  <a:pt x="1055" y="403"/>
                </a:lnTo>
                <a:lnTo>
                  <a:pt x="1055" y="404"/>
                </a:lnTo>
                <a:lnTo>
                  <a:pt x="1056" y="404"/>
                </a:lnTo>
                <a:lnTo>
                  <a:pt x="1056" y="404"/>
                </a:lnTo>
                <a:lnTo>
                  <a:pt x="1057" y="404"/>
                </a:lnTo>
                <a:lnTo>
                  <a:pt x="1057" y="404"/>
                </a:lnTo>
                <a:lnTo>
                  <a:pt x="1057" y="404"/>
                </a:lnTo>
                <a:lnTo>
                  <a:pt x="1057" y="404"/>
                </a:lnTo>
                <a:lnTo>
                  <a:pt x="1058" y="404"/>
                </a:lnTo>
                <a:lnTo>
                  <a:pt x="1058" y="404"/>
                </a:lnTo>
                <a:lnTo>
                  <a:pt x="1058" y="405"/>
                </a:lnTo>
                <a:lnTo>
                  <a:pt x="1059" y="405"/>
                </a:lnTo>
                <a:lnTo>
                  <a:pt x="1059" y="406"/>
                </a:lnTo>
                <a:lnTo>
                  <a:pt x="1059" y="406"/>
                </a:lnTo>
                <a:lnTo>
                  <a:pt x="1060" y="406"/>
                </a:lnTo>
                <a:lnTo>
                  <a:pt x="1060" y="406"/>
                </a:lnTo>
                <a:lnTo>
                  <a:pt x="1060" y="406"/>
                </a:lnTo>
                <a:lnTo>
                  <a:pt x="1061" y="407"/>
                </a:lnTo>
                <a:lnTo>
                  <a:pt x="1061" y="406"/>
                </a:lnTo>
                <a:lnTo>
                  <a:pt x="1061" y="407"/>
                </a:lnTo>
                <a:lnTo>
                  <a:pt x="1062" y="407"/>
                </a:lnTo>
                <a:lnTo>
                  <a:pt x="1062" y="407"/>
                </a:lnTo>
                <a:lnTo>
                  <a:pt x="1063" y="407"/>
                </a:lnTo>
                <a:lnTo>
                  <a:pt x="1063" y="407"/>
                </a:lnTo>
                <a:lnTo>
                  <a:pt x="1064" y="407"/>
                </a:lnTo>
                <a:lnTo>
                  <a:pt x="1065" y="407"/>
                </a:lnTo>
                <a:lnTo>
                  <a:pt x="1065" y="407"/>
                </a:lnTo>
                <a:lnTo>
                  <a:pt x="1066" y="408"/>
                </a:lnTo>
                <a:lnTo>
                  <a:pt x="1066" y="408"/>
                </a:lnTo>
                <a:lnTo>
                  <a:pt x="1066" y="408"/>
                </a:lnTo>
                <a:lnTo>
                  <a:pt x="1067" y="408"/>
                </a:lnTo>
                <a:lnTo>
                  <a:pt x="1068" y="408"/>
                </a:lnTo>
                <a:lnTo>
                  <a:pt x="1068" y="408"/>
                </a:lnTo>
                <a:lnTo>
                  <a:pt x="1068" y="407"/>
                </a:lnTo>
                <a:lnTo>
                  <a:pt x="1068" y="406"/>
                </a:lnTo>
                <a:lnTo>
                  <a:pt x="1068" y="406"/>
                </a:lnTo>
                <a:lnTo>
                  <a:pt x="1068" y="405"/>
                </a:lnTo>
                <a:lnTo>
                  <a:pt x="1068" y="404"/>
                </a:lnTo>
                <a:lnTo>
                  <a:pt x="1068" y="403"/>
                </a:lnTo>
                <a:lnTo>
                  <a:pt x="1068" y="403"/>
                </a:lnTo>
                <a:lnTo>
                  <a:pt x="1056" y="391"/>
                </a:lnTo>
                <a:lnTo>
                  <a:pt x="1054" y="390"/>
                </a:lnTo>
                <a:lnTo>
                  <a:pt x="1055" y="389"/>
                </a:lnTo>
                <a:lnTo>
                  <a:pt x="1055" y="389"/>
                </a:lnTo>
                <a:lnTo>
                  <a:pt x="1056" y="389"/>
                </a:lnTo>
                <a:lnTo>
                  <a:pt x="1056" y="389"/>
                </a:lnTo>
                <a:lnTo>
                  <a:pt x="1056" y="388"/>
                </a:lnTo>
                <a:lnTo>
                  <a:pt x="1057" y="388"/>
                </a:lnTo>
                <a:lnTo>
                  <a:pt x="1057" y="388"/>
                </a:lnTo>
                <a:lnTo>
                  <a:pt x="1057" y="389"/>
                </a:lnTo>
                <a:lnTo>
                  <a:pt x="1057" y="389"/>
                </a:lnTo>
                <a:lnTo>
                  <a:pt x="1058" y="389"/>
                </a:lnTo>
                <a:lnTo>
                  <a:pt x="1058" y="390"/>
                </a:lnTo>
                <a:lnTo>
                  <a:pt x="1058" y="390"/>
                </a:lnTo>
                <a:lnTo>
                  <a:pt x="1059" y="390"/>
                </a:lnTo>
                <a:lnTo>
                  <a:pt x="1059" y="389"/>
                </a:lnTo>
                <a:lnTo>
                  <a:pt x="1059" y="389"/>
                </a:lnTo>
                <a:lnTo>
                  <a:pt x="1060" y="389"/>
                </a:lnTo>
                <a:lnTo>
                  <a:pt x="1060" y="388"/>
                </a:lnTo>
                <a:lnTo>
                  <a:pt x="1060" y="388"/>
                </a:lnTo>
                <a:lnTo>
                  <a:pt x="1061" y="388"/>
                </a:lnTo>
                <a:lnTo>
                  <a:pt x="1061" y="388"/>
                </a:lnTo>
                <a:lnTo>
                  <a:pt x="1062" y="387"/>
                </a:lnTo>
                <a:lnTo>
                  <a:pt x="1062" y="387"/>
                </a:lnTo>
                <a:lnTo>
                  <a:pt x="1062" y="387"/>
                </a:lnTo>
                <a:lnTo>
                  <a:pt x="1063" y="387"/>
                </a:lnTo>
                <a:lnTo>
                  <a:pt x="1063" y="387"/>
                </a:lnTo>
                <a:lnTo>
                  <a:pt x="1063" y="388"/>
                </a:lnTo>
                <a:lnTo>
                  <a:pt x="1063" y="388"/>
                </a:lnTo>
                <a:lnTo>
                  <a:pt x="1064" y="388"/>
                </a:lnTo>
                <a:lnTo>
                  <a:pt x="1064" y="387"/>
                </a:lnTo>
                <a:lnTo>
                  <a:pt x="1064" y="387"/>
                </a:lnTo>
                <a:lnTo>
                  <a:pt x="1064" y="387"/>
                </a:lnTo>
                <a:lnTo>
                  <a:pt x="1064" y="386"/>
                </a:lnTo>
                <a:lnTo>
                  <a:pt x="1065" y="386"/>
                </a:lnTo>
                <a:lnTo>
                  <a:pt x="1065" y="387"/>
                </a:lnTo>
                <a:lnTo>
                  <a:pt x="1065" y="387"/>
                </a:lnTo>
                <a:lnTo>
                  <a:pt x="1065" y="387"/>
                </a:lnTo>
                <a:lnTo>
                  <a:pt x="1065" y="388"/>
                </a:lnTo>
                <a:lnTo>
                  <a:pt x="1066" y="388"/>
                </a:lnTo>
                <a:lnTo>
                  <a:pt x="1066" y="388"/>
                </a:lnTo>
                <a:lnTo>
                  <a:pt x="1065" y="389"/>
                </a:lnTo>
                <a:lnTo>
                  <a:pt x="1066" y="389"/>
                </a:lnTo>
                <a:lnTo>
                  <a:pt x="1066" y="389"/>
                </a:lnTo>
                <a:lnTo>
                  <a:pt x="1067" y="389"/>
                </a:lnTo>
                <a:lnTo>
                  <a:pt x="1067" y="388"/>
                </a:lnTo>
                <a:lnTo>
                  <a:pt x="1067" y="389"/>
                </a:lnTo>
                <a:lnTo>
                  <a:pt x="1067" y="389"/>
                </a:lnTo>
                <a:lnTo>
                  <a:pt x="1068" y="389"/>
                </a:lnTo>
                <a:lnTo>
                  <a:pt x="1068" y="389"/>
                </a:lnTo>
                <a:lnTo>
                  <a:pt x="1068" y="390"/>
                </a:lnTo>
                <a:lnTo>
                  <a:pt x="1068" y="390"/>
                </a:lnTo>
                <a:lnTo>
                  <a:pt x="1068" y="391"/>
                </a:lnTo>
                <a:lnTo>
                  <a:pt x="1068" y="391"/>
                </a:lnTo>
                <a:lnTo>
                  <a:pt x="1068" y="392"/>
                </a:lnTo>
                <a:lnTo>
                  <a:pt x="1068" y="392"/>
                </a:lnTo>
                <a:lnTo>
                  <a:pt x="1069" y="392"/>
                </a:lnTo>
                <a:lnTo>
                  <a:pt x="1069" y="392"/>
                </a:lnTo>
                <a:lnTo>
                  <a:pt x="1070" y="392"/>
                </a:lnTo>
                <a:lnTo>
                  <a:pt x="1070" y="392"/>
                </a:lnTo>
                <a:lnTo>
                  <a:pt x="1070" y="392"/>
                </a:lnTo>
                <a:lnTo>
                  <a:pt x="1071" y="392"/>
                </a:lnTo>
                <a:lnTo>
                  <a:pt x="1071" y="392"/>
                </a:lnTo>
                <a:lnTo>
                  <a:pt x="1072" y="392"/>
                </a:lnTo>
                <a:lnTo>
                  <a:pt x="1072" y="392"/>
                </a:lnTo>
                <a:lnTo>
                  <a:pt x="1073" y="392"/>
                </a:lnTo>
                <a:lnTo>
                  <a:pt x="1073" y="391"/>
                </a:lnTo>
                <a:lnTo>
                  <a:pt x="1074" y="392"/>
                </a:lnTo>
                <a:lnTo>
                  <a:pt x="1074" y="392"/>
                </a:lnTo>
                <a:lnTo>
                  <a:pt x="1074" y="392"/>
                </a:lnTo>
                <a:lnTo>
                  <a:pt x="1074" y="393"/>
                </a:lnTo>
                <a:lnTo>
                  <a:pt x="1075" y="393"/>
                </a:lnTo>
                <a:lnTo>
                  <a:pt x="1075" y="394"/>
                </a:lnTo>
                <a:lnTo>
                  <a:pt x="1075" y="394"/>
                </a:lnTo>
                <a:lnTo>
                  <a:pt x="1076" y="394"/>
                </a:lnTo>
                <a:lnTo>
                  <a:pt x="1076" y="394"/>
                </a:lnTo>
                <a:lnTo>
                  <a:pt x="1076" y="393"/>
                </a:lnTo>
                <a:lnTo>
                  <a:pt x="1077" y="393"/>
                </a:lnTo>
                <a:lnTo>
                  <a:pt x="1077" y="393"/>
                </a:lnTo>
                <a:lnTo>
                  <a:pt x="1077" y="392"/>
                </a:lnTo>
                <a:lnTo>
                  <a:pt x="1078" y="393"/>
                </a:lnTo>
                <a:lnTo>
                  <a:pt x="1078" y="393"/>
                </a:lnTo>
                <a:lnTo>
                  <a:pt x="1079" y="393"/>
                </a:lnTo>
                <a:lnTo>
                  <a:pt x="1080" y="393"/>
                </a:lnTo>
                <a:lnTo>
                  <a:pt x="1080" y="392"/>
                </a:lnTo>
                <a:lnTo>
                  <a:pt x="1081" y="392"/>
                </a:lnTo>
                <a:lnTo>
                  <a:pt x="1081" y="392"/>
                </a:lnTo>
                <a:lnTo>
                  <a:pt x="1081" y="391"/>
                </a:lnTo>
                <a:lnTo>
                  <a:pt x="1082" y="390"/>
                </a:lnTo>
                <a:lnTo>
                  <a:pt x="1082" y="390"/>
                </a:lnTo>
                <a:lnTo>
                  <a:pt x="1083" y="390"/>
                </a:lnTo>
                <a:lnTo>
                  <a:pt x="1084" y="390"/>
                </a:lnTo>
                <a:lnTo>
                  <a:pt x="1084" y="390"/>
                </a:lnTo>
                <a:lnTo>
                  <a:pt x="1084" y="389"/>
                </a:lnTo>
                <a:lnTo>
                  <a:pt x="1084" y="388"/>
                </a:lnTo>
                <a:lnTo>
                  <a:pt x="1084" y="388"/>
                </a:lnTo>
                <a:lnTo>
                  <a:pt x="1085" y="388"/>
                </a:lnTo>
                <a:lnTo>
                  <a:pt x="1085" y="388"/>
                </a:lnTo>
                <a:lnTo>
                  <a:pt x="1084" y="388"/>
                </a:lnTo>
                <a:lnTo>
                  <a:pt x="1084" y="387"/>
                </a:lnTo>
                <a:lnTo>
                  <a:pt x="1084" y="387"/>
                </a:lnTo>
                <a:lnTo>
                  <a:pt x="1084" y="386"/>
                </a:lnTo>
                <a:lnTo>
                  <a:pt x="1085" y="386"/>
                </a:lnTo>
                <a:lnTo>
                  <a:pt x="1085" y="386"/>
                </a:lnTo>
                <a:lnTo>
                  <a:pt x="1085" y="385"/>
                </a:lnTo>
                <a:lnTo>
                  <a:pt x="1084" y="385"/>
                </a:lnTo>
                <a:lnTo>
                  <a:pt x="1085" y="385"/>
                </a:lnTo>
                <a:lnTo>
                  <a:pt x="1085" y="385"/>
                </a:lnTo>
                <a:lnTo>
                  <a:pt x="1086" y="385"/>
                </a:lnTo>
                <a:lnTo>
                  <a:pt x="1087" y="385"/>
                </a:lnTo>
                <a:lnTo>
                  <a:pt x="1087" y="385"/>
                </a:lnTo>
                <a:lnTo>
                  <a:pt x="1088" y="385"/>
                </a:lnTo>
                <a:lnTo>
                  <a:pt x="1088" y="384"/>
                </a:lnTo>
                <a:lnTo>
                  <a:pt x="1088" y="384"/>
                </a:lnTo>
                <a:lnTo>
                  <a:pt x="1088" y="383"/>
                </a:lnTo>
                <a:lnTo>
                  <a:pt x="1088" y="383"/>
                </a:lnTo>
                <a:lnTo>
                  <a:pt x="1089" y="383"/>
                </a:lnTo>
                <a:lnTo>
                  <a:pt x="1089" y="383"/>
                </a:lnTo>
                <a:lnTo>
                  <a:pt x="1091" y="382"/>
                </a:lnTo>
                <a:lnTo>
                  <a:pt x="1092" y="382"/>
                </a:lnTo>
                <a:lnTo>
                  <a:pt x="1092" y="381"/>
                </a:lnTo>
                <a:lnTo>
                  <a:pt x="1093" y="381"/>
                </a:lnTo>
                <a:lnTo>
                  <a:pt x="1093" y="381"/>
                </a:lnTo>
                <a:lnTo>
                  <a:pt x="1093" y="380"/>
                </a:lnTo>
                <a:lnTo>
                  <a:pt x="1094" y="380"/>
                </a:lnTo>
                <a:lnTo>
                  <a:pt x="1094" y="380"/>
                </a:lnTo>
                <a:lnTo>
                  <a:pt x="1095" y="380"/>
                </a:lnTo>
                <a:lnTo>
                  <a:pt x="1095" y="381"/>
                </a:lnTo>
                <a:lnTo>
                  <a:pt x="1095" y="381"/>
                </a:lnTo>
                <a:lnTo>
                  <a:pt x="1096" y="382"/>
                </a:lnTo>
                <a:lnTo>
                  <a:pt x="1096" y="382"/>
                </a:lnTo>
                <a:lnTo>
                  <a:pt x="1097" y="382"/>
                </a:lnTo>
                <a:lnTo>
                  <a:pt x="1097" y="382"/>
                </a:lnTo>
                <a:lnTo>
                  <a:pt x="1098" y="382"/>
                </a:lnTo>
                <a:lnTo>
                  <a:pt x="1098" y="382"/>
                </a:lnTo>
                <a:lnTo>
                  <a:pt x="1099" y="382"/>
                </a:lnTo>
                <a:lnTo>
                  <a:pt x="1099" y="383"/>
                </a:lnTo>
                <a:lnTo>
                  <a:pt x="1099" y="383"/>
                </a:lnTo>
                <a:lnTo>
                  <a:pt x="1100" y="384"/>
                </a:lnTo>
                <a:lnTo>
                  <a:pt x="1100" y="384"/>
                </a:lnTo>
                <a:lnTo>
                  <a:pt x="1100" y="384"/>
                </a:lnTo>
                <a:lnTo>
                  <a:pt x="1100" y="384"/>
                </a:lnTo>
                <a:lnTo>
                  <a:pt x="1101" y="383"/>
                </a:lnTo>
                <a:lnTo>
                  <a:pt x="1101" y="383"/>
                </a:lnTo>
                <a:lnTo>
                  <a:pt x="1102" y="383"/>
                </a:lnTo>
                <a:lnTo>
                  <a:pt x="1102" y="383"/>
                </a:lnTo>
                <a:lnTo>
                  <a:pt x="1103" y="383"/>
                </a:lnTo>
                <a:lnTo>
                  <a:pt x="1104" y="383"/>
                </a:lnTo>
                <a:lnTo>
                  <a:pt x="1104" y="384"/>
                </a:lnTo>
                <a:lnTo>
                  <a:pt x="1104" y="384"/>
                </a:lnTo>
                <a:lnTo>
                  <a:pt x="1105" y="384"/>
                </a:lnTo>
                <a:lnTo>
                  <a:pt x="1105" y="384"/>
                </a:lnTo>
                <a:lnTo>
                  <a:pt x="1105" y="384"/>
                </a:lnTo>
                <a:lnTo>
                  <a:pt x="1106" y="384"/>
                </a:lnTo>
                <a:lnTo>
                  <a:pt x="1107" y="384"/>
                </a:lnTo>
                <a:lnTo>
                  <a:pt x="1107" y="384"/>
                </a:lnTo>
                <a:lnTo>
                  <a:pt x="1108" y="384"/>
                </a:lnTo>
                <a:lnTo>
                  <a:pt x="1108" y="384"/>
                </a:lnTo>
                <a:lnTo>
                  <a:pt x="1108" y="384"/>
                </a:lnTo>
                <a:lnTo>
                  <a:pt x="1109" y="384"/>
                </a:lnTo>
                <a:lnTo>
                  <a:pt x="1110" y="384"/>
                </a:lnTo>
                <a:lnTo>
                  <a:pt x="1110" y="384"/>
                </a:lnTo>
                <a:lnTo>
                  <a:pt x="1111" y="384"/>
                </a:lnTo>
                <a:lnTo>
                  <a:pt x="1111" y="384"/>
                </a:lnTo>
                <a:lnTo>
                  <a:pt x="1111" y="384"/>
                </a:lnTo>
                <a:lnTo>
                  <a:pt x="1112" y="384"/>
                </a:lnTo>
                <a:lnTo>
                  <a:pt x="1112" y="384"/>
                </a:lnTo>
                <a:lnTo>
                  <a:pt x="1113" y="384"/>
                </a:lnTo>
                <a:lnTo>
                  <a:pt x="1113" y="384"/>
                </a:lnTo>
                <a:lnTo>
                  <a:pt x="1114" y="384"/>
                </a:lnTo>
                <a:lnTo>
                  <a:pt x="1114" y="384"/>
                </a:lnTo>
                <a:lnTo>
                  <a:pt x="1114" y="385"/>
                </a:lnTo>
                <a:lnTo>
                  <a:pt x="1115" y="385"/>
                </a:lnTo>
                <a:lnTo>
                  <a:pt x="1115" y="385"/>
                </a:lnTo>
                <a:lnTo>
                  <a:pt x="1115" y="385"/>
                </a:lnTo>
                <a:lnTo>
                  <a:pt x="1116" y="385"/>
                </a:lnTo>
                <a:lnTo>
                  <a:pt x="1116" y="385"/>
                </a:lnTo>
                <a:lnTo>
                  <a:pt x="1116" y="386"/>
                </a:lnTo>
                <a:lnTo>
                  <a:pt x="1117" y="386"/>
                </a:lnTo>
                <a:lnTo>
                  <a:pt x="1117" y="386"/>
                </a:lnTo>
                <a:lnTo>
                  <a:pt x="1118" y="386"/>
                </a:lnTo>
                <a:lnTo>
                  <a:pt x="1118" y="386"/>
                </a:lnTo>
                <a:lnTo>
                  <a:pt x="1119" y="387"/>
                </a:lnTo>
                <a:lnTo>
                  <a:pt x="1119" y="387"/>
                </a:lnTo>
                <a:lnTo>
                  <a:pt x="1120" y="387"/>
                </a:lnTo>
                <a:lnTo>
                  <a:pt x="1120" y="388"/>
                </a:lnTo>
                <a:lnTo>
                  <a:pt x="1121" y="387"/>
                </a:lnTo>
                <a:lnTo>
                  <a:pt x="1121" y="387"/>
                </a:lnTo>
                <a:lnTo>
                  <a:pt x="1121" y="388"/>
                </a:lnTo>
                <a:lnTo>
                  <a:pt x="1122" y="388"/>
                </a:lnTo>
                <a:lnTo>
                  <a:pt x="1122" y="388"/>
                </a:lnTo>
                <a:lnTo>
                  <a:pt x="1123" y="388"/>
                </a:lnTo>
                <a:lnTo>
                  <a:pt x="1123" y="388"/>
                </a:lnTo>
                <a:lnTo>
                  <a:pt x="1123" y="388"/>
                </a:lnTo>
                <a:lnTo>
                  <a:pt x="1124" y="388"/>
                </a:lnTo>
                <a:lnTo>
                  <a:pt x="1124" y="389"/>
                </a:lnTo>
                <a:lnTo>
                  <a:pt x="1124" y="389"/>
                </a:lnTo>
                <a:lnTo>
                  <a:pt x="1125" y="389"/>
                </a:lnTo>
                <a:lnTo>
                  <a:pt x="1125" y="389"/>
                </a:lnTo>
                <a:lnTo>
                  <a:pt x="1125" y="388"/>
                </a:lnTo>
                <a:lnTo>
                  <a:pt x="1125" y="388"/>
                </a:lnTo>
                <a:lnTo>
                  <a:pt x="1125" y="387"/>
                </a:lnTo>
                <a:lnTo>
                  <a:pt x="1124" y="387"/>
                </a:lnTo>
                <a:lnTo>
                  <a:pt x="1124" y="387"/>
                </a:lnTo>
                <a:lnTo>
                  <a:pt x="1123" y="386"/>
                </a:lnTo>
                <a:lnTo>
                  <a:pt x="1123" y="386"/>
                </a:lnTo>
                <a:lnTo>
                  <a:pt x="1123" y="385"/>
                </a:lnTo>
                <a:lnTo>
                  <a:pt x="1122" y="385"/>
                </a:lnTo>
                <a:lnTo>
                  <a:pt x="1121" y="384"/>
                </a:lnTo>
                <a:lnTo>
                  <a:pt x="1121" y="384"/>
                </a:lnTo>
                <a:lnTo>
                  <a:pt x="1121" y="384"/>
                </a:lnTo>
                <a:lnTo>
                  <a:pt x="1121" y="383"/>
                </a:lnTo>
                <a:lnTo>
                  <a:pt x="1126" y="381"/>
                </a:lnTo>
                <a:lnTo>
                  <a:pt x="1126" y="380"/>
                </a:lnTo>
                <a:lnTo>
                  <a:pt x="1130" y="376"/>
                </a:lnTo>
                <a:lnTo>
                  <a:pt x="1131" y="376"/>
                </a:lnTo>
                <a:lnTo>
                  <a:pt x="1130" y="376"/>
                </a:lnTo>
                <a:lnTo>
                  <a:pt x="1130" y="375"/>
                </a:lnTo>
                <a:lnTo>
                  <a:pt x="1130" y="374"/>
                </a:lnTo>
                <a:lnTo>
                  <a:pt x="1129" y="374"/>
                </a:lnTo>
                <a:lnTo>
                  <a:pt x="1129" y="374"/>
                </a:lnTo>
                <a:lnTo>
                  <a:pt x="1129" y="374"/>
                </a:lnTo>
                <a:lnTo>
                  <a:pt x="1128" y="374"/>
                </a:lnTo>
                <a:lnTo>
                  <a:pt x="1128" y="374"/>
                </a:lnTo>
                <a:lnTo>
                  <a:pt x="1128" y="374"/>
                </a:lnTo>
                <a:lnTo>
                  <a:pt x="1128" y="374"/>
                </a:lnTo>
                <a:lnTo>
                  <a:pt x="1127" y="374"/>
                </a:lnTo>
                <a:lnTo>
                  <a:pt x="1127" y="374"/>
                </a:lnTo>
                <a:lnTo>
                  <a:pt x="1127" y="373"/>
                </a:lnTo>
                <a:lnTo>
                  <a:pt x="1127" y="373"/>
                </a:lnTo>
                <a:lnTo>
                  <a:pt x="1127" y="372"/>
                </a:lnTo>
                <a:lnTo>
                  <a:pt x="1127" y="372"/>
                </a:lnTo>
                <a:lnTo>
                  <a:pt x="1127" y="371"/>
                </a:lnTo>
                <a:lnTo>
                  <a:pt x="1127" y="371"/>
                </a:lnTo>
                <a:lnTo>
                  <a:pt x="1126" y="371"/>
                </a:lnTo>
                <a:lnTo>
                  <a:pt x="1126" y="370"/>
                </a:lnTo>
                <a:lnTo>
                  <a:pt x="1126" y="370"/>
                </a:lnTo>
                <a:lnTo>
                  <a:pt x="1126" y="369"/>
                </a:lnTo>
                <a:lnTo>
                  <a:pt x="1126" y="368"/>
                </a:lnTo>
                <a:lnTo>
                  <a:pt x="1126" y="367"/>
                </a:lnTo>
                <a:lnTo>
                  <a:pt x="1126" y="367"/>
                </a:lnTo>
                <a:lnTo>
                  <a:pt x="1126" y="366"/>
                </a:lnTo>
                <a:lnTo>
                  <a:pt x="1126" y="366"/>
                </a:lnTo>
                <a:lnTo>
                  <a:pt x="1126" y="365"/>
                </a:lnTo>
                <a:lnTo>
                  <a:pt x="1126" y="365"/>
                </a:lnTo>
                <a:lnTo>
                  <a:pt x="1125" y="365"/>
                </a:lnTo>
                <a:lnTo>
                  <a:pt x="1125" y="364"/>
                </a:lnTo>
                <a:lnTo>
                  <a:pt x="1125" y="364"/>
                </a:lnTo>
                <a:lnTo>
                  <a:pt x="1125" y="364"/>
                </a:lnTo>
                <a:lnTo>
                  <a:pt x="1124" y="364"/>
                </a:lnTo>
                <a:lnTo>
                  <a:pt x="1124" y="364"/>
                </a:lnTo>
                <a:lnTo>
                  <a:pt x="1123" y="364"/>
                </a:lnTo>
                <a:lnTo>
                  <a:pt x="1123" y="363"/>
                </a:lnTo>
                <a:lnTo>
                  <a:pt x="1122" y="362"/>
                </a:lnTo>
                <a:lnTo>
                  <a:pt x="1122" y="363"/>
                </a:lnTo>
                <a:lnTo>
                  <a:pt x="1121" y="363"/>
                </a:lnTo>
                <a:lnTo>
                  <a:pt x="1120" y="363"/>
                </a:lnTo>
                <a:lnTo>
                  <a:pt x="1120" y="363"/>
                </a:lnTo>
                <a:lnTo>
                  <a:pt x="1119" y="363"/>
                </a:lnTo>
                <a:lnTo>
                  <a:pt x="1119" y="362"/>
                </a:lnTo>
                <a:lnTo>
                  <a:pt x="1119" y="362"/>
                </a:lnTo>
                <a:lnTo>
                  <a:pt x="1119" y="361"/>
                </a:lnTo>
                <a:lnTo>
                  <a:pt x="1119" y="360"/>
                </a:lnTo>
                <a:lnTo>
                  <a:pt x="1118" y="360"/>
                </a:lnTo>
                <a:lnTo>
                  <a:pt x="1118" y="360"/>
                </a:lnTo>
                <a:lnTo>
                  <a:pt x="1117" y="360"/>
                </a:lnTo>
                <a:lnTo>
                  <a:pt x="1117" y="359"/>
                </a:lnTo>
                <a:lnTo>
                  <a:pt x="1117" y="358"/>
                </a:lnTo>
                <a:lnTo>
                  <a:pt x="1117" y="357"/>
                </a:lnTo>
                <a:lnTo>
                  <a:pt x="1117" y="357"/>
                </a:lnTo>
                <a:lnTo>
                  <a:pt x="1116" y="356"/>
                </a:lnTo>
                <a:lnTo>
                  <a:pt x="1115" y="356"/>
                </a:lnTo>
                <a:lnTo>
                  <a:pt x="1115" y="356"/>
                </a:lnTo>
                <a:lnTo>
                  <a:pt x="1114" y="355"/>
                </a:lnTo>
                <a:lnTo>
                  <a:pt x="1114" y="355"/>
                </a:lnTo>
                <a:lnTo>
                  <a:pt x="1115" y="354"/>
                </a:lnTo>
                <a:lnTo>
                  <a:pt x="1115" y="354"/>
                </a:lnTo>
                <a:lnTo>
                  <a:pt x="1115" y="354"/>
                </a:lnTo>
                <a:lnTo>
                  <a:pt x="1114" y="354"/>
                </a:lnTo>
                <a:lnTo>
                  <a:pt x="1114" y="354"/>
                </a:lnTo>
                <a:lnTo>
                  <a:pt x="1114" y="353"/>
                </a:lnTo>
                <a:lnTo>
                  <a:pt x="1114" y="353"/>
                </a:lnTo>
                <a:lnTo>
                  <a:pt x="1113" y="353"/>
                </a:lnTo>
                <a:lnTo>
                  <a:pt x="1113" y="352"/>
                </a:lnTo>
                <a:lnTo>
                  <a:pt x="1113" y="352"/>
                </a:lnTo>
                <a:lnTo>
                  <a:pt x="1113" y="351"/>
                </a:lnTo>
                <a:lnTo>
                  <a:pt x="1112" y="351"/>
                </a:lnTo>
                <a:lnTo>
                  <a:pt x="1112" y="352"/>
                </a:lnTo>
                <a:lnTo>
                  <a:pt x="1112" y="352"/>
                </a:lnTo>
                <a:lnTo>
                  <a:pt x="1112" y="353"/>
                </a:lnTo>
                <a:lnTo>
                  <a:pt x="1112" y="354"/>
                </a:lnTo>
                <a:lnTo>
                  <a:pt x="1112" y="354"/>
                </a:lnTo>
                <a:lnTo>
                  <a:pt x="1111" y="354"/>
                </a:lnTo>
                <a:lnTo>
                  <a:pt x="1111" y="354"/>
                </a:lnTo>
                <a:lnTo>
                  <a:pt x="1111" y="352"/>
                </a:lnTo>
                <a:lnTo>
                  <a:pt x="1110" y="352"/>
                </a:lnTo>
                <a:lnTo>
                  <a:pt x="1110" y="351"/>
                </a:lnTo>
                <a:lnTo>
                  <a:pt x="1110" y="351"/>
                </a:lnTo>
                <a:lnTo>
                  <a:pt x="1109" y="351"/>
                </a:lnTo>
                <a:lnTo>
                  <a:pt x="1109" y="351"/>
                </a:lnTo>
                <a:lnTo>
                  <a:pt x="1108" y="352"/>
                </a:lnTo>
                <a:lnTo>
                  <a:pt x="1108" y="353"/>
                </a:lnTo>
                <a:lnTo>
                  <a:pt x="1107" y="353"/>
                </a:lnTo>
                <a:lnTo>
                  <a:pt x="1107" y="352"/>
                </a:lnTo>
                <a:lnTo>
                  <a:pt x="1107" y="352"/>
                </a:lnTo>
                <a:lnTo>
                  <a:pt x="1107" y="351"/>
                </a:lnTo>
                <a:lnTo>
                  <a:pt x="1106" y="351"/>
                </a:lnTo>
                <a:lnTo>
                  <a:pt x="1106" y="351"/>
                </a:lnTo>
                <a:lnTo>
                  <a:pt x="1106" y="351"/>
                </a:lnTo>
                <a:lnTo>
                  <a:pt x="1105" y="351"/>
                </a:lnTo>
                <a:lnTo>
                  <a:pt x="1105" y="350"/>
                </a:lnTo>
                <a:lnTo>
                  <a:pt x="1105" y="350"/>
                </a:lnTo>
                <a:lnTo>
                  <a:pt x="1105" y="349"/>
                </a:lnTo>
                <a:lnTo>
                  <a:pt x="1105" y="349"/>
                </a:lnTo>
                <a:lnTo>
                  <a:pt x="1105" y="348"/>
                </a:lnTo>
                <a:lnTo>
                  <a:pt x="1105" y="349"/>
                </a:lnTo>
                <a:lnTo>
                  <a:pt x="1106" y="349"/>
                </a:lnTo>
                <a:lnTo>
                  <a:pt x="1106" y="348"/>
                </a:lnTo>
                <a:lnTo>
                  <a:pt x="1106" y="348"/>
                </a:lnTo>
                <a:lnTo>
                  <a:pt x="1105" y="347"/>
                </a:lnTo>
                <a:lnTo>
                  <a:pt x="1105" y="347"/>
                </a:lnTo>
                <a:lnTo>
                  <a:pt x="1106" y="347"/>
                </a:lnTo>
                <a:lnTo>
                  <a:pt x="1106" y="346"/>
                </a:lnTo>
                <a:lnTo>
                  <a:pt x="1105" y="346"/>
                </a:lnTo>
                <a:lnTo>
                  <a:pt x="1105" y="346"/>
                </a:lnTo>
                <a:lnTo>
                  <a:pt x="1104" y="346"/>
                </a:lnTo>
                <a:lnTo>
                  <a:pt x="1104" y="346"/>
                </a:lnTo>
                <a:lnTo>
                  <a:pt x="1104" y="346"/>
                </a:lnTo>
                <a:lnTo>
                  <a:pt x="1103" y="346"/>
                </a:lnTo>
                <a:lnTo>
                  <a:pt x="1103" y="347"/>
                </a:lnTo>
                <a:lnTo>
                  <a:pt x="1103" y="347"/>
                </a:lnTo>
                <a:lnTo>
                  <a:pt x="1102" y="347"/>
                </a:lnTo>
                <a:lnTo>
                  <a:pt x="1102" y="347"/>
                </a:lnTo>
                <a:lnTo>
                  <a:pt x="1102" y="347"/>
                </a:lnTo>
                <a:lnTo>
                  <a:pt x="1101" y="346"/>
                </a:lnTo>
                <a:lnTo>
                  <a:pt x="1100" y="346"/>
                </a:lnTo>
                <a:lnTo>
                  <a:pt x="1100" y="345"/>
                </a:lnTo>
                <a:lnTo>
                  <a:pt x="1100" y="345"/>
                </a:lnTo>
                <a:lnTo>
                  <a:pt x="1100" y="344"/>
                </a:lnTo>
                <a:lnTo>
                  <a:pt x="1100" y="344"/>
                </a:lnTo>
                <a:lnTo>
                  <a:pt x="1100" y="344"/>
                </a:lnTo>
                <a:lnTo>
                  <a:pt x="1099" y="343"/>
                </a:lnTo>
                <a:lnTo>
                  <a:pt x="1099" y="342"/>
                </a:lnTo>
                <a:lnTo>
                  <a:pt x="1098" y="342"/>
                </a:lnTo>
                <a:lnTo>
                  <a:pt x="1098" y="342"/>
                </a:lnTo>
                <a:lnTo>
                  <a:pt x="1098" y="341"/>
                </a:lnTo>
                <a:lnTo>
                  <a:pt x="1098" y="341"/>
                </a:lnTo>
                <a:lnTo>
                  <a:pt x="1098" y="340"/>
                </a:lnTo>
                <a:lnTo>
                  <a:pt x="1098" y="340"/>
                </a:lnTo>
                <a:lnTo>
                  <a:pt x="1099" y="339"/>
                </a:lnTo>
                <a:lnTo>
                  <a:pt x="1098" y="338"/>
                </a:lnTo>
                <a:lnTo>
                  <a:pt x="1098" y="338"/>
                </a:lnTo>
                <a:lnTo>
                  <a:pt x="1097" y="338"/>
                </a:lnTo>
                <a:lnTo>
                  <a:pt x="1097" y="338"/>
                </a:lnTo>
                <a:lnTo>
                  <a:pt x="1097" y="338"/>
                </a:lnTo>
                <a:lnTo>
                  <a:pt x="1097" y="337"/>
                </a:lnTo>
                <a:lnTo>
                  <a:pt x="1096" y="337"/>
                </a:lnTo>
                <a:lnTo>
                  <a:pt x="1096" y="337"/>
                </a:lnTo>
                <a:lnTo>
                  <a:pt x="1096" y="336"/>
                </a:lnTo>
                <a:lnTo>
                  <a:pt x="1095" y="336"/>
                </a:lnTo>
                <a:lnTo>
                  <a:pt x="1095" y="336"/>
                </a:lnTo>
                <a:lnTo>
                  <a:pt x="1095" y="335"/>
                </a:lnTo>
                <a:lnTo>
                  <a:pt x="1094" y="335"/>
                </a:lnTo>
                <a:lnTo>
                  <a:pt x="1094" y="334"/>
                </a:lnTo>
                <a:lnTo>
                  <a:pt x="1094" y="334"/>
                </a:lnTo>
                <a:lnTo>
                  <a:pt x="1094" y="334"/>
                </a:lnTo>
                <a:lnTo>
                  <a:pt x="1094" y="334"/>
                </a:lnTo>
                <a:lnTo>
                  <a:pt x="1094" y="334"/>
                </a:lnTo>
                <a:lnTo>
                  <a:pt x="1093" y="334"/>
                </a:lnTo>
                <a:lnTo>
                  <a:pt x="1093" y="334"/>
                </a:lnTo>
                <a:lnTo>
                  <a:pt x="1093" y="333"/>
                </a:lnTo>
                <a:lnTo>
                  <a:pt x="1092" y="333"/>
                </a:lnTo>
                <a:lnTo>
                  <a:pt x="1091" y="333"/>
                </a:lnTo>
                <a:lnTo>
                  <a:pt x="1091" y="333"/>
                </a:lnTo>
                <a:lnTo>
                  <a:pt x="1091" y="332"/>
                </a:lnTo>
                <a:lnTo>
                  <a:pt x="1090" y="332"/>
                </a:lnTo>
                <a:lnTo>
                  <a:pt x="1090" y="332"/>
                </a:lnTo>
                <a:lnTo>
                  <a:pt x="1090" y="331"/>
                </a:lnTo>
                <a:lnTo>
                  <a:pt x="1089" y="331"/>
                </a:lnTo>
                <a:lnTo>
                  <a:pt x="1089" y="331"/>
                </a:lnTo>
                <a:lnTo>
                  <a:pt x="1088" y="331"/>
                </a:lnTo>
                <a:lnTo>
                  <a:pt x="1088" y="331"/>
                </a:lnTo>
                <a:lnTo>
                  <a:pt x="1088" y="331"/>
                </a:lnTo>
                <a:lnTo>
                  <a:pt x="1087" y="331"/>
                </a:lnTo>
                <a:lnTo>
                  <a:pt x="1087" y="331"/>
                </a:lnTo>
                <a:lnTo>
                  <a:pt x="1086" y="331"/>
                </a:lnTo>
                <a:lnTo>
                  <a:pt x="1086" y="331"/>
                </a:lnTo>
                <a:lnTo>
                  <a:pt x="1085" y="331"/>
                </a:lnTo>
                <a:lnTo>
                  <a:pt x="1085" y="331"/>
                </a:lnTo>
                <a:lnTo>
                  <a:pt x="1085" y="330"/>
                </a:lnTo>
                <a:lnTo>
                  <a:pt x="1084" y="330"/>
                </a:lnTo>
                <a:lnTo>
                  <a:pt x="1084" y="330"/>
                </a:lnTo>
                <a:lnTo>
                  <a:pt x="1084" y="330"/>
                </a:lnTo>
                <a:lnTo>
                  <a:pt x="1084" y="330"/>
                </a:lnTo>
                <a:lnTo>
                  <a:pt x="1084" y="329"/>
                </a:lnTo>
                <a:lnTo>
                  <a:pt x="1084" y="329"/>
                </a:lnTo>
                <a:lnTo>
                  <a:pt x="1085" y="329"/>
                </a:lnTo>
                <a:lnTo>
                  <a:pt x="1085" y="329"/>
                </a:lnTo>
                <a:lnTo>
                  <a:pt x="1086" y="328"/>
                </a:lnTo>
                <a:lnTo>
                  <a:pt x="1086" y="328"/>
                </a:lnTo>
                <a:lnTo>
                  <a:pt x="1086" y="328"/>
                </a:lnTo>
                <a:lnTo>
                  <a:pt x="1086" y="327"/>
                </a:lnTo>
                <a:lnTo>
                  <a:pt x="1086" y="327"/>
                </a:lnTo>
                <a:lnTo>
                  <a:pt x="1086" y="327"/>
                </a:lnTo>
                <a:lnTo>
                  <a:pt x="1086" y="326"/>
                </a:lnTo>
                <a:lnTo>
                  <a:pt x="1086" y="326"/>
                </a:lnTo>
                <a:lnTo>
                  <a:pt x="1086" y="325"/>
                </a:lnTo>
                <a:lnTo>
                  <a:pt x="1086" y="325"/>
                </a:lnTo>
                <a:lnTo>
                  <a:pt x="1086" y="325"/>
                </a:lnTo>
                <a:lnTo>
                  <a:pt x="1085" y="325"/>
                </a:lnTo>
                <a:lnTo>
                  <a:pt x="1086" y="324"/>
                </a:lnTo>
                <a:lnTo>
                  <a:pt x="1086" y="324"/>
                </a:lnTo>
                <a:lnTo>
                  <a:pt x="1087" y="323"/>
                </a:lnTo>
                <a:lnTo>
                  <a:pt x="1086" y="323"/>
                </a:lnTo>
                <a:lnTo>
                  <a:pt x="1086" y="323"/>
                </a:lnTo>
                <a:lnTo>
                  <a:pt x="1086" y="322"/>
                </a:lnTo>
                <a:lnTo>
                  <a:pt x="1085" y="322"/>
                </a:lnTo>
                <a:lnTo>
                  <a:pt x="1085" y="322"/>
                </a:lnTo>
                <a:lnTo>
                  <a:pt x="1085" y="321"/>
                </a:lnTo>
                <a:lnTo>
                  <a:pt x="1085" y="321"/>
                </a:lnTo>
                <a:lnTo>
                  <a:pt x="1086" y="321"/>
                </a:lnTo>
                <a:lnTo>
                  <a:pt x="1086" y="321"/>
                </a:lnTo>
                <a:lnTo>
                  <a:pt x="1087" y="321"/>
                </a:lnTo>
                <a:lnTo>
                  <a:pt x="1087" y="320"/>
                </a:lnTo>
                <a:lnTo>
                  <a:pt x="1087" y="320"/>
                </a:lnTo>
                <a:lnTo>
                  <a:pt x="1088" y="320"/>
                </a:lnTo>
                <a:lnTo>
                  <a:pt x="1088" y="320"/>
                </a:lnTo>
                <a:lnTo>
                  <a:pt x="1088" y="319"/>
                </a:lnTo>
                <a:lnTo>
                  <a:pt x="1089" y="318"/>
                </a:lnTo>
                <a:lnTo>
                  <a:pt x="1089" y="318"/>
                </a:lnTo>
                <a:lnTo>
                  <a:pt x="1090" y="318"/>
                </a:lnTo>
                <a:lnTo>
                  <a:pt x="1090" y="317"/>
                </a:lnTo>
                <a:lnTo>
                  <a:pt x="1091" y="317"/>
                </a:lnTo>
                <a:lnTo>
                  <a:pt x="1091" y="317"/>
                </a:lnTo>
                <a:lnTo>
                  <a:pt x="1092" y="317"/>
                </a:lnTo>
                <a:lnTo>
                  <a:pt x="1091" y="317"/>
                </a:lnTo>
                <a:lnTo>
                  <a:pt x="1091" y="316"/>
                </a:lnTo>
                <a:lnTo>
                  <a:pt x="1091" y="316"/>
                </a:lnTo>
                <a:lnTo>
                  <a:pt x="1090" y="316"/>
                </a:lnTo>
                <a:lnTo>
                  <a:pt x="1090" y="315"/>
                </a:lnTo>
                <a:lnTo>
                  <a:pt x="1090" y="315"/>
                </a:lnTo>
                <a:lnTo>
                  <a:pt x="1090" y="314"/>
                </a:lnTo>
                <a:lnTo>
                  <a:pt x="1090" y="314"/>
                </a:lnTo>
                <a:lnTo>
                  <a:pt x="1089" y="314"/>
                </a:lnTo>
                <a:lnTo>
                  <a:pt x="1089" y="314"/>
                </a:lnTo>
                <a:lnTo>
                  <a:pt x="1089" y="313"/>
                </a:lnTo>
                <a:lnTo>
                  <a:pt x="1089" y="313"/>
                </a:lnTo>
                <a:lnTo>
                  <a:pt x="1090" y="312"/>
                </a:lnTo>
                <a:lnTo>
                  <a:pt x="1090" y="312"/>
                </a:lnTo>
                <a:lnTo>
                  <a:pt x="1090" y="311"/>
                </a:lnTo>
                <a:lnTo>
                  <a:pt x="1090" y="311"/>
                </a:lnTo>
                <a:lnTo>
                  <a:pt x="1090" y="310"/>
                </a:lnTo>
                <a:lnTo>
                  <a:pt x="1090" y="310"/>
                </a:lnTo>
                <a:lnTo>
                  <a:pt x="1090" y="309"/>
                </a:lnTo>
                <a:lnTo>
                  <a:pt x="1090" y="309"/>
                </a:lnTo>
                <a:lnTo>
                  <a:pt x="1090" y="308"/>
                </a:lnTo>
                <a:lnTo>
                  <a:pt x="1091" y="308"/>
                </a:lnTo>
                <a:lnTo>
                  <a:pt x="1091" y="308"/>
                </a:lnTo>
                <a:lnTo>
                  <a:pt x="1091" y="308"/>
                </a:lnTo>
                <a:lnTo>
                  <a:pt x="1091" y="307"/>
                </a:lnTo>
                <a:lnTo>
                  <a:pt x="1090" y="307"/>
                </a:lnTo>
                <a:lnTo>
                  <a:pt x="1090" y="307"/>
                </a:lnTo>
                <a:lnTo>
                  <a:pt x="1089" y="307"/>
                </a:lnTo>
                <a:lnTo>
                  <a:pt x="1089" y="306"/>
                </a:lnTo>
                <a:lnTo>
                  <a:pt x="1089" y="306"/>
                </a:lnTo>
                <a:lnTo>
                  <a:pt x="1089" y="305"/>
                </a:lnTo>
                <a:lnTo>
                  <a:pt x="1088" y="305"/>
                </a:lnTo>
                <a:lnTo>
                  <a:pt x="1088" y="305"/>
                </a:lnTo>
                <a:lnTo>
                  <a:pt x="1088" y="304"/>
                </a:lnTo>
                <a:lnTo>
                  <a:pt x="1088" y="304"/>
                </a:lnTo>
                <a:lnTo>
                  <a:pt x="1088" y="304"/>
                </a:lnTo>
                <a:lnTo>
                  <a:pt x="1088" y="303"/>
                </a:lnTo>
                <a:lnTo>
                  <a:pt x="1088" y="303"/>
                </a:lnTo>
                <a:lnTo>
                  <a:pt x="1088" y="302"/>
                </a:lnTo>
                <a:lnTo>
                  <a:pt x="1089" y="302"/>
                </a:lnTo>
                <a:lnTo>
                  <a:pt x="1089" y="302"/>
                </a:lnTo>
                <a:lnTo>
                  <a:pt x="1089" y="301"/>
                </a:lnTo>
                <a:lnTo>
                  <a:pt x="1090" y="301"/>
                </a:lnTo>
                <a:lnTo>
                  <a:pt x="1090" y="300"/>
                </a:lnTo>
                <a:lnTo>
                  <a:pt x="1090" y="300"/>
                </a:lnTo>
                <a:lnTo>
                  <a:pt x="1090" y="299"/>
                </a:lnTo>
                <a:lnTo>
                  <a:pt x="1090" y="299"/>
                </a:lnTo>
                <a:lnTo>
                  <a:pt x="1090" y="298"/>
                </a:lnTo>
                <a:lnTo>
                  <a:pt x="1091" y="298"/>
                </a:lnTo>
                <a:lnTo>
                  <a:pt x="1091" y="297"/>
                </a:lnTo>
                <a:lnTo>
                  <a:pt x="1091" y="297"/>
                </a:lnTo>
                <a:lnTo>
                  <a:pt x="1091" y="296"/>
                </a:lnTo>
                <a:lnTo>
                  <a:pt x="1090" y="296"/>
                </a:lnTo>
                <a:lnTo>
                  <a:pt x="1090" y="296"/>
                </a:lnTo>
                <a:lnTo>
                  <a:pt x="1090" y="296"/>
                </a:lnTo>
                <a:lnTo>
                  <a:pt x="1089" y="296"/>
                </a:lnTo>
                <a:lnTo>
                  <a:pt x="1089" y="295"/>
                </a:lnTo>
                <a:lnTo>
                  <a:pt x="1089" y="294"/>
                </a:lnTo>
                <a:lnTo>
                  <a:pt x="1089" y="294"/>
                </a:lnTo>
                <a:lnTo>
                  <a:pt x="1089" y="294"/>
                </a:lnTo>
                <a:lnTo>
                  <a:pt x="1090" y="293"/>
                </a:lnTo>
                <a:lnTo>
                  <a:pt x="1090" y="293"/>
                </a:lnTo>
                <a:lnTo>
                  <a:pt x="1090" y="292"/>
                </a:lnTo>
                <a:lnTo>
                  <a:pt x="1090" y="292"/>
                </a:lnTo>
                <a:lnTo>
                  <a:pt x="1090" y="292"/>
                </a:lnTo>
                <a:lnTo>
                  <a:pt x="1091" y="291"/>
                </a:lnTo>
                <a:lnTo>
                  <a:pt x="1091" y="290"/>
                </a:lnTo>
                <a:lnTo>
                  <a:pt x="1091" y="290"/>
                </a:lnTo>
                <a:lnTo>
                  <a:pt x="1091" y="289"/>
                </a:lnTo>
                <a:lnTo>
                  <a:pt x="1091" y="289"/>
                </a:lnTo>
                <a:lnTo>
                  <a:pt x="1091" y="289"/>
                </a:lnTo>
                <a:lnTo>
                  <a:pt x="1091" y="288"/>
                </a:lnTo>
                <a:lnTo>
                  <a:pt x="1091" y="288"/>
                </a:lnTo>
                <a:lnTo>
                  <a:pt x="1091" y="287"/>
                </a:lnTo>
                <a:lnTo>
                  <a:pt x="1092" y="286"/>
                </a:lnTo>
                <a:lnTo>
                  <a:pt x="1092" y="285"/>
                </a:lnTo>
                <a:lnTo>
                  <a:pt x="1092" y="285"/>
                </a:lnTo>
                <a:lnTo>
                  <a:pt x="1093" y="285"/>
                </a:lnTo>
                <a:lnTo>
                  <a:pt x="1093" y="285"/>
                </a:lnTo>
                <a:lnTo>
                  <a:pt x="1093" y="285"/>
                </a:lnTo>
                <a:lnTo>
                  <a:pt x="1094" y="285"/>
                </a:lnTo>
                <a:lnTo>
                  <a:pt x="1094" y="284"/>
                </a:lnTo>
                <a:lnTo>
                  <a:pt x="1094" y="284"/>
                </a:lnTo>
                <a:lnTo>
                  <a:pt x="1094" y="284"/>
                </a:lnTo>
                <a:lnTo>
                  <a:pt x="1094" y="284"/>
                </a:lnTo>
                <a:lnTo>
                  <a:pt x="1095" y="284"/>
                </a:lnTo>
                <a:lnTo>
                  <a:pt x="1095" y="284"/>
                </a:lnTo>
                <a:lnTo>
                  <a:pt x="1095" y="283"/>
                </a:lnTo>
                <a:lnTo>
                  <a:pt x="1095" y="283"/>
                </a:lnTo>
                <a:lnTo>
                  <a:pt x="1095" y="282"/>
                </a:lnTo>
                <a:lnTo>
                  <a:pt x="1095" y="282"/>
                </a:lnTo>
                <a:lnTo>
                  <a:pt x="1096" y="282"/>
                </a:lnTo>
                <a:lnTo>
                  <a:pt x="1096" y="281"/>
                </a:lnTo>
                <a:lnTo>
                  <a:pt x="1096" y="281"/>
                </a:lnTo>
                <a:lnTo>
                  <a:pt x="1096" y="280"/>
                </a:lnTo>
                <a:lnTo>
                  <a:pt x="1096" y="280"/>
                </a:lnTo>
                <a:lnTo>
                  <a:pt x="1096" y="279"/>
                </a:lnTo>
                <a:lnTo>
                  <a:pt x="1097" y="279"/>
                </a:lnTo>
                <a:lnTo>
                  <a:pt x="1097" y="278"/>
                </a:lnTo>
                <a:lnTo>
                  <a:pt x="1097" y="277"/>
                </a:lnTo>
                <a:lnTo>
                  <a:pt x="1097" y="277"/>
                </a:lnTo>
                <a:lnTo>
                  <a:pt x="1098" y="276"/>
                </a:lnTo>
                <a:lnTo>
                  <a:pt x="1097" y="275"/>
                </a:lnTo>
                <a:lnTo>
                  <a:pt x="1098" y="275"/>
                </a:lnTo>
                <a:lnTo>
                  <a:pt x="1098" y="275"/>
                </a:lnTo>
                <a:lnTo>
                  <a:pt x="1098" y="274"/>
                </a:lnTo>
                <a:lnTo>
                  <a:pt x="1099" y="274"/>
                </a:lnTo>
                <a:lnTo>
                  <a:pt x="1099" y="274"/>
                </a:lnTo>
                <a:lnTo>
                  <a:pt x="1100" y="274"/>
                </a:lnTo>
                <a:lnTo>
                  <a:pt x="1100" y="274"/>
                </a:lnTo>
                <a:lnTo>
                  <a:pt x="1101" y="274"/>
                </a:lnTo>
                <a:lnTo>
                  <a:pt x="1101" y="275"/>
                </a:lnTo>
                <a:lnTo>
                  <a:pt x="1101" y="275"/>
                </a:lnTo>
                <a:lnTo>
                  <a:pt x="1102" y="276"/>
                </a:lnTo>
                <a:lnTo>
                  <a:pt x="1102" y="276"/>
                </a:lnTo>
                <a:lnTo>
                  <a:pt x="1102" y="276"/>
                </a:lnTo>
                <a:lnTo>
                  <a:pt x="1103" y="276"/>
                </a:lnTo>
                <a:lnTo>
                  <a:pt x="1103" y="276"/>
                </a:lnTo>
                <a:lnTo>
                  <a:pt x="1103" y="276"/>
                </a:lnTo>
                <a:lnTo>
                  <a:pt x="1103" y="276"/>
                </a:lnTo>
                <a:lnTo>
                  <a:pt x="1103" y="275"/>
                </a:lnTo>
                <a:lnTo>
                  <a:pt x="1104" y="275"/>
                </a:lnTo>
                <a:lnTo>
                  <a:pt x="1104" y="276"/>
                </a:lnTo>
                <a:lnTo>
                  <a:pt x="1104" y="276"/>
                </a:lnTo>
                <a:lnTo>
                  <a:pt x="1105" y="277"/>
                </a:lnTo>
                <a:lnTo>
                  <a:pt x="1105" y="277"/>
                </a:lnTo>
                <a:lnTo>
                  <a:pt x="1106" y="277"/>
                </a:lnTo>
                <a:lnTo>
                  <a:pt x="1106" y="277"/>
                </a:lnTo>
                <a:lnTo>
                  <a:pt x="1107" y="276"/>
                </a:lnTo>
                <a:lnTo>
                  <a:pt x="1107" y="275"/>
                </a:lnTo>
                <a:lnTo>
                  <a:pt x="1108" y="275"/>
                </a:lnTo>
                <a:lnTo>
                  <a:pt x="1109" y="275"/>
                </a:lnTo>
                <a:lnTo>
                  <a:pt x="1110" y="275"/>
                </a:lnTo>
                <a:lnTo>
                  <a:pt x="1110" y="275"/>
                </a:lnTo>
                <a:lnTo>
                  <a:pt x="1110" y="274"/>
                </a:lnTo>
                <a:lnTo>
                  <a:pt x="1110" y="274"/>
                </a:lnTo>
                <a:lnTo>
                  <a:pt x="1111" y="274"/>
                </a:lnTo>
                <a:lnTo>
                  <a:pt x="1111" y="274"/>
                </a:lnTo>
                <a:lnTo>
                  <a:pt x="1111" y="274"/>
                </a:lnTo>
                <a:lnTo>
                  <a:pt x="1111" y="275"/>
                </a:lnTo>
                <a:lnTo>
                  <a:pt x="1112" y="275"/>
                </a:lnTo>
                <a:lnTo>
                  <a:pt x="1112" y="275"/>
                </a:lnTo>
                <a:lnTo>
                  <a:pt x="1112" y="276"/>
                </a:lnTo>
                <a:lnTo>
                  <a:pt x="1112" y="277"/>
                </a:lnTo>
                <a:lnTo>
                  <a:pt x="1113" y="277"/>
                </a:lnTo>
                <a:lnTo>
                  <a:pt x="1113" y="277"/>
                </a:lnTo>
                <a:lnTo>
                  <a:pt x="1114" y="277"/>
                </a:lnTo>
                <a:lnTo>
                  <a:pt x="1114" y="278"/>
                </a:lnTo>
                <a:lnTo>
                  <a:pt x="1114" y="278"/>
                </a:lnTo>
                <a:lnTo>
                  <a:pt x="1115" y="277"/>
                </a:lnTo>
                <a:lnTo>
                  <a:pt x="1115" y="277"/>
                </a:lnTo>
                <a:lnTo>
                  <a:pt x="1116" y="277"/>
                </a:lnTo>
                <a:lnTo>
                  <a:pt x="1116" y="276"/>
                </a:lnTo>
                <a:lnTo>
                  <a:pt x="1117" y="276"/>
                </a:lnTo>
                <a:lnTo>
                  <a:pt x="1117" y="276"/>
                </a:lnTo>
                <a:lnTo>
                  <a:pt x="1117" y="276"/>
                </a:lnTo>
                <a:lnTo>
                  <a:pt x="1117" y="276"/>
                </a:lnTo>
                <a:lnTo>
                  <a:pt x="1117" y="277"/>
                </a:lnTo>
                <a:lnTo>
                  <a:pt x="1118" y="277"/>
                </a:lnTo>
                <a:lnTo>
                  <a:pt x="1118" y="277"/>
                </a:lnTo>
                <a:lnTo>
                  <a:pt x="1119" y="277"/>
                </a:lnTo>
                <a:lnTo>
                  <a:pt x="1119" y="277"/>
                </a:lnTo>
                <a:lnTo>
                  <a:pt x="1119" y="277"/>
                </a:lnTo>
                <a:lnTo>
                  <a:pt x="1120" y="276"/>
                </a:lnTo>
                <a:lnTo>
                  <a:pt x="1120" y="276"/>
                </a:lnTo>
                <a:lnTo>
                  <a:pt x="1120" y="275"/>
                </a:lnTo>
                <a:lnTo>
                  <a:pt x="1120" y="275"/>
                </a:lnTo>
                <a:lnTo>
                  <a:pt x="1120" y="274"/>
                </a:lnTo>
                <a:lnTo>
                  <a:pt x="1120" y="274"/>
                </a:lnTo>
                <a:lnTo>
                  <a:pt x="1120" y="274"/>
                </a:lnTo>
                <a:lnTo>
                  <a:pt x="1121" y="274"/>
                </a:lnTo>
                <a:lnTo>
                  <a:pt x="1121" y="274"/>
                </a:lnTo>
                <a:lnTo>
                  <a:pt x="1121" y="273"/>
                </a:lnTo>
                <a:lnTo>
                  <a:pt x="1122" y="273"/>
                </a:lnTo>
                <a:lnTo>
                  <a:pt x="1122" y="273"/>
                </a:lnTo>
                <a:lnTo>
                  <a:pt x="1123" y="273"/>
                </a:lnTo>
                <a:lnTo>
                  <a:pt x="1123" y="272"/>
                </a:lnTo>
                <a:lnTo>
                  <a:pt x="1123" y="272"/>
                </a:lnTo>
                <a:lnTo>
                  <a:pt x="1123" y="271"/>
                </a:lnTo>
                <a:lnTo>
                  <a:pt x="1123" y="270"/>
                </a:lnTo>
                <a:lnTo>
                  <a:pt x="1123" y="269"/>
                </a:lnTo>
                <a:lnTo>
                  <a:pt x="1122" y="269"/>
                </a:lnTo>
                <a:lnTo>
                  <a:pt x="1122" y="269"/>
                </a:lnTo>
                <a:lnTo>
                  <a:pt x="1122" y="269"/>
                </a:lnTo>
                <a:lnTo>
                  <a:pt x="1122" y="268"/>
                </a:lnTo>
                <a:lnTo>
                  <a:pt x="1122" y="267"/>
                </a:lnTo>
                <a:lnTo>
                  <a:pt x="1122" y="267"/>
                </a:lnTo>
                <a:lnTo>
                  <a:pt x="1122" y="267"/>
                </a:lnTo>
                <a:lnTo>
                  <a:pt x="1121" y="266"/>
                </a:lnTo>
                <a:lnTo>
                  <a:pt x="1121" y="266"/>
                </a:lnTo>
                <a:lnTo>
                  <a:pt x="1121" y="266"/>
                </a:lnTo>
                <a:lnTo>
                  <a:pt x="1120" y="266"/>
                </a:lnTo>
                <a:lnTo>
                  <a:pt x="1120" y="267"/>
                </a:lnTo>
                <a:lnTo>
                  <a:pt x="1119" y="267"/>
                </a:lnTo>
                <a:lnTo>
                  <a:pt x="1119" y="267"/>
                </a:lnTo>
                <a:lnTo>
                  <a:pt x="1118" y="266"/>
                </a:lnTo>
                <a:lnTo>
                  <a:pt x="1118" y="266"/>
                </a:lnTo>
                <a:lnTo>
                  <a:pt x="1117" y="266"/>
                </a:lnTo>
                <a:lnTo>
                  <a:pt x="1117" y="266"/>
                </a:lnTo>
                <a:lnTo>
                  <a:pt x="1116" y="266"/>
                </a:lnTo>
                <a:lnTo>
                  <a:pt x="1115" y="267"/>
                </a:lnTo>
                <a:lnTo>
                  <a:pt x="1115" y="267"/>
                </a:lnTo>
                <a:lnTo>
                  <a:pt x="1114" y="267"/>
                </a:lnTo>
                <a:lnTo>
                  <a:pt x="1114" y="266"/>
                </a:lnTo>
                <a:lnTo>
                  <a:pt x="1114" y="266"/>
                </a:lnTo>
                <a:lnTo>
                  <a:pt x="1114" y="265"/>
                </a:lnTo>
                <a:lnTo>
                  <a:pt x="1113" y="265"/>
                </a:lnTo>
                <a:lnTo>
                  <a:pt x="1113" y="265"/>
                </a:lnTo>
                <a:lnTo>
                  <a:pt x="1113" y="265"/>
                </a:lnTo>
                <a:lnTo>
                  <a:pt x="1113" y="265"/>
                </a:lnTo>
                <a:lnTo>
                  <a:pt x="1114" y="264"/>
                </a:lnTo>
                <a:lnTo>
                  <a:pt x="1114" y="264"/>
                </a:lnTo>
                <a:lnTo>
                  <a:pt x="1114" y="264"/>
                </a:lnTo>
                <a:lnTo>
                  <a:pt x="1114" y="263"/>
                </a:lnTo>
                <a:lnTo>
                  <a:pt x="1114" y="263"/>
                </a:lnTo>
                <a:lnTo>
                  <a:pt x="1114" y="263"/>
                </a:lnTo>
                <a:lnTo>
                  <a:pt x="1115" y="262"/>
                </a:lnTo>
                <a:lnTo>
                  <a:pt x="1115" y="261"/>
                </a:lnTo>
                <a:lnTo>
                  <a:pt x="1115" y="261"/>
                </a:lnTo>
                <a:lnTo>
                  <a:pt x="1116" y="261"/>
                </a:lnTo>
                <a:lnTo>
                  <a:pt x="1116" y="260"/>
                </a:lnTo>
                <a:lnTo>
                  <a:pt x="1116" y="260"/>
                </a:lnTo>
                <a:lnTo>
                  <a:pt x="1116" y="259"/>
                </a:lnTo>
                <a:lnTo>
                  <a:pt x="1116" y="259"/>
                </a:lnTo>
                <a:lnTo>
                  <a:pt x="1116" y="258"/>
                </a:lnTo>
                <a:lnTo>
                  <a:pt x="1116" y="258"/>
                </a:lnTo>
                <a:lnTo>
                  <a:pt x="1117" y="257"/>
                </a:lnTo>
                <a:lnTo>
                  <a:pt x="1117" y="257"/>
                </a:lnTo>
                <a:lnTo>
                  <a:pt x="1117" y="256"/>
                </a:lnTo>
                <a:lnTo>
                  <a:pt x="1116" y="256"/>
                </a:lnTo>
                <a:lnTo>
                  <a:pt x="1116" y="256"/>
                </a:lnTo>
                <a:lnTo>
                  <a:pt x="1116" y="255"/>
                </a:lnTo>
                <a:lnTo>
                  <a:pt x="1116" y="255"/>
                </a:lnTo>
                <a:lnTo>
                  <a:pt x="1116" y="254"/>
                </a:lnTo>
                <a:lnTo>
                  <a:pt x="1116" y="254"/>
                </a:lnTo>
                <a:lnTo>
                  <a:pt x="1116" y="253"/>
                </a:lnTo>
                <a:lnTo>
                  <a:pt x="1116" y="253"/>
                </a:lnTo>
                <a:lnTo>
                  <a:pt x="1117" y="252"/>
                </a:lnTo>
                <a:lnTo>
                  <a:pt x="1117" y="251"/>
                </a:lnTo>
                <a:lnTo>
                  <a:pt x="1117" y="251"/>
                </a:lnTo>
                <a:lnTo>
                  <a:pt x="1117" y="251"/>
                </a:lnTo>
                <a:lnTo>
                  <a:pt x="1118" y="250"/>
                </a:lnTo>
                <a:lnTo>
                  <a:pt x="1118" y="249"/>
                </a:lnTo>
                <a:lnTo>
                  <a:pt x="1118" y="249"/>
                </a:lnTo>
                <a:lnTo>
                  <a:pt x="1118" y="248"/>
                </a:lnTo>
                <a:lnTo>
                  <a:pt x="1118" y="248"/>
                </a:lnTo>
                <a:lnTo>
                  <a:pt x="1119" y="247"/>
                </a:lnTo>
                <a:lnTo>
                  <a:pt x="1119" y="247"/>
                </a:lnTo>
                <a:lnTo>
                  <a:pt x="1119" y="246"/>
                </a:lnTo>
                <a:lnTo>
                  <a:pt x="1119" y="246"/>
                </a:lnTo>
                <a:lnTo>
                  <a:pt x="1119" y="245"/>
                </a:lnTo>
                <a:lnTo>
                  <a:pt x="1119" y="245"/>
                </a:lnTo>
                <a:lnTo>
                  <a:pt x="1119" y="244"/>
                </a:lnTo>
                <a:lnTo>
                  <a:pt x="1120" y="244"/>
                </a:lnTo>
                <a:lnTo>
                  <a:pt x="1120" y="243"/>
                </a:lnTo>
                <a:lnTo>
                  <a:pt x="1120" y="243"/>
                </a:lnTo>
                <a:lnTo>
                  <a:pt x="1120" y="243"/>
                </a:lnTo>
                <a:lnTo>
                  <a:pt x="1120" y="243"/>
                </a:lnTo>
                <a:lnTo>
                  <a:pt x="1121" y="243"/>
                </a:lnTo>
                <a:lnTo>
                  <a:pt x="1122" y="243"/>
                </a:lnTo>
                <a:lnTo>
                  <a:pt x="1122" y="243"/>
                </a:lnTo>
                <a:lnTo>
                  <a:pt x="1122" y="243"/>
                </a:lnTo>
                <a:lnTo>
                  <a:pt x="1123" y="243"/>
                </a:lnTo>
                <a:lnTo>
                  <a:pt x="1123" y="243"/>
                </a:lnTo>
                <a:lnTo>
                  <a:pt x="1123" y="243"/>
                </a:lnTo>
                <a:lnTo>
                  <a:pt x="1123" y="243"/>
                </a:lnTo>
                <a:lnTo>
                  <a:pt x="1123" y="242"/>
                </a:lnTo>
                <a:lnTo>
                  <a:pt x="1123" y="242"/>
                </a:lnTo>
                <a:lnTo>
                  <a:pt x="1124" y="242"/>
                </a:lnTo>
                <a:lnTo>
                  <a:pt x="1124" y="242"/>
                </a:lnTo>
                <a:lnTo>
                  <a:pt x="1124" y="242"/>
                </a:lnTo>
                <a:lnTo>
                  <a:pt x="1125" y="242"/>
                </a:lnTo>
                <a:lnTo>
                  <a:pt x="1126" y="242"/>
                </a:lnTo>
                <a:lnTo>
                  <a:pt x="1126" y="243"/>
                </a:lnTo>
                <a:lnTo>
                  <a:pt x="1127" y="243"/>
                </a:lnTo>
                <a:lnTo>
                  <a:pt x="1127" y="243"/>
                </a:lnTo>
                <a:lnTo>
                  <a:pt x="1128" y="243"/>
                </a:lnTo>
                <a:lnTo>
                  <a:pt x="1128" y="243"/>
                </a:lnTo>
                <a:lnTo>
                  <a:pt x="1128" y="243"/>
                </a:lnTo>
                <a:lnTo>
                  <a:pt x="1129" y="243"/>
                </a:lnTo>
                <a:lnTo>
                  <a:pt x="1129" y="243"/>
                </a:lnTo>
                <a:lnTo>
                  <a:pt x="1130" y="243"/>
                </a:lnTo>
                <a:lnTo>
                  <a:pt x="1130" y="243"/>
                </a:lnTo>
                <a:lnTo>
                  <a:pt x="1131" y="244"/>
                </a:lnTo>
                <a:lnTo>
                  <a:pt x="1131" y="243"/>
                </a:lnTo>
                <a:lnTo>
                  <a:pt x="1131" y="243"/>
                </a:lnTo>
                <a:lnTo>
                  <a:pt x="1132" y="243"/>
                </a:lnTo>
                <a:lnTo>
                  <a:pt x="1132" y="243"/>
                </a:lnTo>
                <a:lnTo>
                  <a:pt x="1132" y="243"/>
                </a:lnTo>
                <a:lnTo>
                  <a:pt x="1133" y="242"/>
                </a:lnTo>
                <a:lnTo>
                  <a:pt x="1133" y="242"/>
                </a:lnTo>
                <a:lnTo>
                  <a:pt x="1132" y="242"/>
                </a:lnTo>
                <a:lnTo>
                  <a:pt x="1132" y="241"/>
                </a:lnTo>
                <a:lnTo>
                  <a:pt x="1132" y="241"/>
                </a:lnTo>
                <a:lnTo>
                  <a:pt x="1132" y="240"/>
                </a:lnTo>
                <a:lnTo>
                  <a:pt x="1131" y="240"/>
                </a:lnTo>
                <a:lnTo>
                  <a:pt x="1131" y="239"/>
                </a:lnTo>
                <a:lnTo>
                  <a:pt x="1131" y="239"/>
                </a:lnTo>
                <a:lnTo>
                  <a:pt x="1130" y="239"/>
                </a:lnTo>
                <a:lnTo>
                  <a:pt x="1131" y="239"/>
                </a:lnTo>
                <a:lnTo>
                  <a:pt x="1131" y="239"/>
                </a:lnTo>
                <a:lnTo>
                  <a:pt x="1131" y="239"/>
                </a:lnTo>
                <a:lnTo>
                  <a:pt x="1131" y="238"/>
                </a:lnTo>
                <a:lnTo>
                  <a:pt x="1131" y="238"/>
                </a:lnTo>
                <a:lnTo>
                  <a:pt x="1132" y="238"/>
                </a:lnTo>
                <a:lnTo>
                  <a:pt x="1132" y="237"/>
                </a:lnTo>
                <a:lnTo>
                  <a:pt x="1133" y="237"/>
                </a:lnTo>
                <a:lnTo>
                  <a:pt x="1133" y="236"/>
                </a:lnTo>
                <a:lnTo>
                  <a:pt x="1134" y="235"/>
                </a:lnTo>
                <a:lnTo>
                  <a:pt x="1134" y="235"/>
                </a:lnTo>
                <a:lnTo>
                  <a:pt x="1134" y="234"/>
                </a:lnTo>
                <a:lnTo>
                  <a:pt x="1134" y="234"/>
                </a:lnTo>
                <a:lnTo>
                  <a:pt x="1134" y="233"/>
                </a:lnTo>
                <a:lnTo>
                  <a:pt x="1135" y="233"/>
                </a:lnTo>
                <a:lnTo>
                  <a:pt x="1135" y="233"/>
                </a:lnTo>
                <a:lnTo>
                  <a:pt x="1135" y="233"/>
                </a:lnTo>
                <a:lnTo>
                  <a:pt x="1136" y="232"/>
                </a:lnTo>
                <a:lnTo>
                  <a:pt x="1136" y="232"/>
                </a:lnTo>
                <a:lnTo>
                  <a:pt x="1136" y="231"/>
                </a:lnTo>
                <a:lnTo>
                  <a:pt x="1136" y="230"/>
                </a:lnTo>
                <a:lnTo>
                  <a:pt x="1137" y="230"/>
                </a:lnTo>
                <a:lnTo>
                  <a:pt x="1137" y="229"/>
                </a:lnTo>
                <a:lnTo>
                  <a:pt x="1138" y="229"/>
                </a:lnTo>
                <a:lnTo>
                  <a:pt x="1138" y="228"/>
                </a:lnTo>
                <a:lnTo>
                  <a:pt x="1138" y="228"/>
                </a:lnTo>
                <a:lnTo>
                  <a:pt x="1138" y="228"/>
                </a:lnTo>
                <a:lnTo>
                  <a:pt x="1138" y="227"/>
                </a:lnTo>
                <a:lnTo>
                  <a:pt x="1139" y="228"/>
                </a:lnTo>
                <a:lnTo>
                  <a:pt x="1139" y="228"/>
                </a:lnTo>
                <a:lnTo>
                  <a:pt x="1139" y="229"/>
                </a:lnTo>
                <a:lnTo>
                  <a:pt x="1138" y="230"/>
                </a:lnTo>
                <a:lnTo>
                  <a:pt x="1138" y="230"/>
                </a:lnTo>
                <a:lnTo>
                  <a:pt x="1139" y="230"/>
                </a:lnTo>
                <a:lnTo>
                  <a:pt x="1139" y="230"/>
                </a:lnTo>
                <a:lnTo>
                  <a:pt x="1139" y="231"/>
                </a:lnTo>
                <a:lnTo>
                  <a:pt x="1140" y="231"/>
                </a:lnTo>
                <a:lnTo>
                  <a:pt x="1140" y="231"/>
                </a:lnTo>
                <a:lnTo>
                  <a:pt x="1140" y="232"/>
                </a:lnTo>
                <a:lnTo>
                  <a:pt x="1140" y="232"/>
                </a:lnTo>
                <a:lnTo>
                  <a:pt x="1141" y="231"/>
                </a:lnTo>
                <a:lnTo>
                  <a:pt x="1142" y="231"/>
                </a:lnTo>
                <a:lnTo>
                  <a:pt x="1142" y="231"/>
                </a:lnTo>
                <a:lnTo>
                  <a:pt x="1142" y="230"/>
                </a:lnTo>
                <a:lnTo>
                  <a:pt x="1142" y="229"/>
                </a:lnTo>
                <a:lnTo>
                  <a:pt x="1142" y="229"/>
                </a:lnTo>
                <a:lnTo>
                  <a:pt x="1142" y="228"/>
                </a:lnTo>
                <a:lnTo>
                  <a:pt x="1143" y="228"/>
                </a:lnTo>
                <a:lnTo>
                  <a:pt x="1144" y="228"/>
                </a:lnTo>
                <a:lnTo>
                  <a:pt x="1144" y="227"/>
                </a:lnTo>
                <a:lnTo>
                  <a:pt x="1144" y="227"/>
                </a:lnTo>
                <a:lnTo>
                  <a:pt x="1145" y="226"/>
                </a:lnTo>
                <a:lnTo>
                  <a:pt x="1145" y="226"/>
                </a:lnTo>
                <a:lnTo>
                  <a:pt x="1145" y="225"/>
                </a:lnTo>
                <a:lnTo>
                  <a:pt x="1145" y="225"/>
                </a:lnTo>
                <a:lnTo>
                  <a:pt x="1145" y="225"/>
                </a:lnTo>
                <a:lnTo>
                  <a:pt x="1145" y="224"/>
                </a:lnTo>
                <a:lnTo>
                  <a:pt x="1145" y="224"/>
                </a:lnTo>
                <a:lnTo>
                  <a:pt x="1145" y="224"/>
                </a:lnTo>
                <a:lnTo>
                  <a:pt x="1145" y="223"/>
                </a:lnTo>
                <a:lnTo>
                  <a:pt x="1145" y="222"/>
                </a:lnTo>
                <a:lnTo>
                  <a:pt x="1145" y="221"/>
                </a:lnTo>
                <a:lnTo>
                  <a:pt x="1146" y="221"/>
                </a:lnTo>
                <a:lnTo>
                  <a:pt x="1146" y="220"/>
                </a:lnTo>
                <a:lnTo>
                  <a:pt x="1146" y="220"/>
                </a:lnTo>
                <a:lnTo>
                  <a:pt x="1146" y="220"/>
                </a:lnTo>
                <a:lnTo>
                  <a:pt x="1146" y="219"/>
                </a:lnTo>
                <a:lnTo>
                  <a:pt x="1147" y="219"/>
                </a:lnTo>
                <a:lnTo>
                  <a:pt x="1147" y="219"/>
                </a:lnTo>
                <a:lnTo>
                  <a:pt x="1147" y="219"/>
                </a:lnTo>
                <a:lnTo>
                  <a:pt x="1147" y="219"/>
                </a:lnTo>
                <a:lnTo>
                  <a:pt x="1148" y="218"/>
                </a:lnTo>
                <a:lnTo>
                  <a:pt x="1148" y="218"/>
                </a:lnTo>
                <a:lnTo>
                  <a:pt x="1149" y="218"/>
                </a:lnTo>
                <a:lnTo>
                  <a:pt x="1149" y="217"/>
                </a:lnTo>
                <a:lnTo>
                  <a:pt x="1149" y="217"/>
                </a:lnTo>
                <a:lnTo>
                  <a:pt x="1149" y="216"/>
                </a:lnTo>
                <a:lnTo>
                  <a:pt x="1149" y="216"/>
                </a:lnTo>
                <a:lnTo>
                  <a:pt x="1149" y="216"/>
                </a:lnTo>
                <a:lnTo>
                  <a:pt x="1150" y="216"/>
                </a:lnTo>
                <a:lnTo>
                  <a:pt x="1150" y="216"/>
                </a:lnTo>
                <a:lnTo>
                  <a:pt x="1151" y="216"/>
                </a:lnTo>
                <a:lnTo>
                  <a:pt x="1151" y="216"/>
                </a:lnTo>
                <a:lnTo>
                  <a:pt x="1151" y="216"/>
                </a:lnTo>
                <a:lnTo>
                  <a:pt x="1151" y="216"/>
                </a:lnTo>
                <a:lnTo>
                  <a:pt x="1152" y="216"/>
                </a:lnTo>
                <a:lnTo>
                  <a:pt x="1152" y="217"/>
                </a:lnTo>
                <a:lnTo>
                  <a:pt x="1152" y="217"/>
                </a:lnTo>
                <a:lnTo>
                  <a:pt x="1152" y="217"/>
                </a:lnTo>
                <a:lnTo>
                  <a:pt x="1153" y="217"/>
                </a:lnTo>
                <a:lnTo>
                  <a:pt x="1153" y="216"/>
                </a:lnTo>
                <a:lnTo>
                  <a:pt x="1153" y="216"/>
                </a:lnTo>
                <a:lnTo>
                  <a:pt x="1153" y="216"/>
                </a:lnTo>
                <a:lnTo>
                  <a:pt x="1153" y="216"/>
                </a:lnTo>
                <a:lnTo>
                  <a:pt x="1153" y="215"/>
                </a:lnTo>
                <a:lnTo>
                  <a:pt x="1154" y="215"/>
                </a:lnTo>
                <a:lnTo>
                  <a:pt x="1154" y="214"/>
                </a:lnTo>
                <a:lnTo>
                  <a:pt x="1155" y="214"/>
                </a:lnTo>
                <a:lnTo>
                  <a:pt x="1155" y="214"/>
                </a:lnTo>
                <a:lnTo>
                  <a:pt x="1155" y="214"/>
                </a:lnTo>
                <a:lnTo>
                  <a:pt x="1155" y="213"/>
                </a:lnTo>
                <a:lnTo>
                  <a:pt x="1155" y="213"/>
                </a:lnTo>
                <a:lnTo>
                  <a:pt x="1156" y="213"/>
                </a:lnTo>
                <a:lnTo>
                  <a:pt x="1156" y="213"/>
                </a:lnTo>
                <a:lnTo>
                  <a:pt x="1157" y="213"/>
                </a:lnTo>
                <a:lnTo>
                  <a:pt x="1157" y="213"/>
                </a:lnTo>
                <a:lnTo>
                  <a:pt x="1157" y="213"/>
                </a:lnTo>
                <a:lnTo>
                  <a:pt x="1157" y="212"/>
                </a:lnTo>
                <a:lnTo>
                  <a:pt x="1157" y="212"/>
                </a:lnTo>
                <a:lnTo>
                  <a:pt x="1157" y="211"/>
                </a:lnTo>
                <a:lnTo>
                  <a:pt x="1156" y="211"/>
                </a:lnTo>
                <a:lnTo>
                  <a:pt x="1156" y="210"/>
                </a:lnTo>
                <a:lnTo>
                  <a:pt x="1155" y="210"/>
                </a:lnTo>
                <a:lnTo>
                  <a:pt x="1155" y="209"/>
                </a:lnTo>
                <a:lnTo>
                  <a:pt x="1155" y="209"/>
                </a:lnTo>
                <a:lnTo>
                  <a:pt x="1155" y="208"/>
                </a:lnTo>
                <a:lnTo>
                  <a:pt x="1156" y="208"/>
                </a:lnTo>
                <a:lnTo>
                  <a:pt x="1156" y="207"/>
                </a:lnTo>
                <a:lnTo>
                  <a:pt x="1157" y="207"/>
                </a:lnTo>
                <a:lnTo>
                  <a:pt x="1157" y="206"/>
                </a:lnTo>
                <a:lnTo>
                  <a:pt x="1157" y="206"/>
                </a:lnTo>
                <a:lnTo>
                  <a:pt x="1157" y="206"/>
                </a:lnTo>
                <a:lnTo>
                  <a:pt x="1157" y="205"/>
                </a:lnTo>
                <a:lnTo>
                  <a:pt x="1157" y="205"/>
                </a:lnTo>
                <a:lnTo>
                  <a:pt x="1158" y="205"/>
                </a:lnTo>
                <a:lnTo>
                  <a:pt x="1158" y="205"/>
                </a:lnTo>
                <a:lnTo>
                  <a:pt x="1159" y="205"/>
                </a:lnTo>
                <a:lnTo>
                  <a:pt x="1159" y="204"/>
                </a:lnTo>
                <a:lnTo>
                  <a:pt x="1160" y="204"/>
                </a:lnTo>
                <a:lnTo>
                  <a:pt x="1160" y="204"/>
                </a:lnTo>
                <a:lnTo>
                  <a:pt x="1161" y="204"/>
                </a:lnTo>
                <a:lnTo>
                  <a:pt x="1161" y="203"/>
                </a:lnTo>
                <a:lnTo>
                  <a:pt x="1161" y="203"/>
                </a:lnTo>
                <a:lnTo>
                  <a:pt x="1161" y="203"/>
                </a:lnTo>
                <a:lnTo>
                  <a:pt x="1161" y="202"/>
                </a:lnTo>
                <a:lnTo>
                  <a:pt x="1161" y="201"/>
                </a:lnTo>
                <a:lnTo>
                  <a:pt x="1161" y="201"/>
                </a:lnTo>
                <a:lnTo>
                  <a:pt x="1160" y="200"/>
                </a:lnTo>
                <a:lnTo>
                  <a:pt x="1160" y="200"/>
                </a:lnTo>
                <a:lnTo>
                  <a:pt x="1160" y="199"/>
                </a:lnTo>
                <a:lnTo>
                  <a:pt x="1160" y="199"/>
                </a:lnTo>
                <a:lnTo>
                  <a:pt x="1159" y="199"/>
                </a:lnTo>
                <a:lnTo>
                  <a:pt x="1159" y="199"/>
                </a:lnTo>
                <a:lnTo>
                  <a:pt x="1159" y="198"/>
                </a:lnTo>
                <a:lnTo>
                  <a:pt x="1159" y="198"/>
                </a:lnTo>
                <a:lnTo>
                  <a:pt x="1160" y="198"/>
                </a:lnTo>
                <a:lnTo>
                  <a:pt x="1160" y="198"/>
                </a:lnTo>
                <a:lnTo>
                  <a:pt x="1160" y="198"/>
                </a:lnTo>
                <a:lnTo>
                  <a:pt x="1161" y="198"/>
                </a:lnTo>
                <a:lnTo>
                  <a:pt x="1162" y="198"/>
                </a:lnTo>
                <a:lnTo>
                  <a:pt x="1162" y="197"/>
                </a:lnTo>
                <a:lnTo>
                  <a:pt x="1163" y="196"/>
                </a:lnTo>
                <a:lnTo>
                  <a:pt x="1163" y="196"/>
                </a:lnTo>
                <a:lnTo>
                  <a:pt x="1163" y="196"/>
                </a:lnTo>
                <a:lnTo>
                  <a:pt x="1164" y="195"/>
                </a:lnTo>
                <a:lnTo>
                  <a:pt x="1164" y="195"/>
                </a:lnTo>
                <a:lnTo>
                  <a:pt x="1163" y="194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8" name="Freeform 399">
            <a:extLst>
              <a:ext uri="{FF2B5EF4-FFF2-40B4-BE49-F238E27FC236}">
                <a16:creationId xmlns:a16="http://schemas.microsoft.com/office/drawing/2014/main" xmlns="" id="{30E8F001-C81A-4301-B909-404528BD3C19}"/>
              </a:ext>
            </a:extLst>
          </p:cNvPr>
          <p:cNvSpPr>
            <a:spLocks noEditPoints="1"/>
          </p:cNvSpPr>
          <p:nvPr/>
        </p:nvSpPr>
        <p:spPr bwMode="auto">
          <a:xfrm>
            <a:off x="8382000" y="4029076"/>
            <a:ext cx="365125" cy="563563"/>
          </a:xfrm>
          <a:custGeom>
            <a:avLst/>
            <a:gdLst>
              <a:gd name="T0" fmla="*/ 168 w 230"/>
              <a:gd name="T1" fmla="*/ 254 h 355"/>
              <a:gd name="T2" fmla="*/ 159 w 230"/>
              <a:gd name="T3" fmla="*/ 4 h 355"/>
              <a:gd name="T4" fmla="*/ 204 w 230"/>
              <a:gd name="T5" fmla="*/ 30 h 355"/>
              <a:gd name="T6" fmla="*/ 222 w 230"/>
              <a:gd name="T7" fmla="*/ 84 h 355"/>
              <a:gd name="T8" fmla="*/ 222 w 230"/>
              <a:gd name="T9" fmla="*/ 110 h 355"/>
              <a:gd name="T10" fmla="*/ 227 w 230"/>
              <a:gd name="T11" fmla="*/ 141 h 355"/>
              <a:gd name="T12" fmla="*/ 217 w 230"/>
              <a:gd name="T13" fmla="*/ 179 h 355"/>
              <a:gd name="T14" fmla="*/ 195 w 230"/>
              <a:gd name="T15" fmla="*/ 194 h 355"/>
              <a:gd name="T16" fmla="*/ 185 w 230"/>
              <a:gd name="T17" fmla="*/ 210 h 355"/>
              <a:gd name="T18" fmla="*/ 180 w 230"/>
              <a:gd name="T19" fmla="*/ 221 h 355"/>
              <a:gd name="T20" fmla="*/ 176 w 230"/>
              <a:gd name="T21" fmla="*/ 238 h 355"/>
              <a:gd name="T22" fmla="*/ 166 w 230"/>
              <a:gd name="T23" fmla="*/ 249 h 355"/>
              <a:gd name="T24" fmla="*/ 166 w 230"/>
              <a:gd name="T25" fmla="*/ 255 h 355"/>
              <a:gd name="T26" fmla="*/ 159 w 230"/>
              <a:gd name="T27" fmla="*/ 269 h 355"/>
              <a:gd name="T28" fmla="*/ 151 w 230"/>
              <a:gd name="T29" fmla="*/ 285 h 355"/>
              <a:gd name="T30" fmla="*/ 147 w 230"/>
              <a:gd name="T31" fmla="*/ 286 h 355"/>
              <a:gd name="T32" fmla="*/ 141 w 230"/>
              <a:gd name="T33" fmla="*/ 294 h 355"/>
              <a:gd name="T34" fmla="*/ 135 w 230"/>
              <a:gd name="T35" fmla="*/ 303 h 355"/>
              <a:gd name="T36" fmla="*/ 126 w 230"/>
              <a:gd name="T37" fmla="*/ 305 h 355"/>
              <a:gd name="T38" fmla="*/ 118 w 230"/>
              <a:gd name="T39" fmla="*/ 308 h 355"/>
              <a:gd name="T40" fmla="*/ 112 w 230"/>
              <a:gd name="T41" fmla="*/ 324 h 355"/>
              <a:gd name="T42" fmla="*/ 100 w 230"/>
              <a:gd name="T43" fmla="*/ 342 h 355"/>
              <a:gd name="T44" fmla="*/ 91 w 230"/>
              <a:gd name="T45" fmla="*/ 350 h 355"/>
              <a:gd name="T46" fmla="*/ 80 w 230"/>
              <a:gd name="T47" fmla="*/ 346 h 355"/>
              <a:gd name="T48" fmla="*/ 72 w 230"/>
              <a:gd name="T49" fmla="*/ 349 h 355"/>
              <a:gd name="T50" fmla="*/ 62 w 230"/>
              <a:gd name="T51" fmla="*/ 347 h 355"/>
              <a:gd name="T52" fmla="*/ 50 w 230"/>
              <a:gd name="T53" fmla="*/ 344 h 355"/>
              <a:gd name="T54" fmla="*/ 40 w 230"/>
              <a:gd name="T55" fmla="*/ 342 h 355"/>
              <a:gd name="T56" fmla="*/ 31 w 230"/>
              <a:gd name="T57" fmla="*/ 340 h 355"/>
              <a:gd name="T58" fmla="*/ 20 w 230"/>
              <a:gd name="T59" fmla="*/ 336 h 355"/>
              <a:gd name="T60" fmla="*/ 17 w 230"/>
              <a:gd name="T61" fmla="*/ 331 h 355"/>
              <a:gd name="T62" fmla="*/ 18 w 230"/>
              <a:gd name="T63" fmla="*/ 321 h 355"/>
              <a:gd name="T64" fmla="*/ 18 w 230"/>
              <a:gd name="T65" fmla="*/ 310 h 355"/>
              <a:gd name="T66" fmla="*/ 14 w 230"/>
              <a:gd name="T67" fmla="*/ 304 h 355"/>
              <a:gd name="T68" fmla="*/ 8 w 230"/>
              <a:gd name="T69" fmla="*/ 302 h 355"/>
              <a:gd name="T70" fmla="*/ 1 w 230"/>
              <a:gd name="T71" fmla="*/ 296 h 355"/>
              <a:gd name="T72" fmla="*/ 6 w 230"/>
              <a:gd name="T73" fmla="*/ 287 h 355"/>
              <a:gd name="T74" fmla="*/ 6 w 230"/>
              <a:gd name="T75" fmla="*/ 277 h 355"/>
              <a:gd name="T76" fmla="*/ 7 w 230"/>
              <a:gd name="T77" fmla="*/ 263 h 355"/>
              <a:gd name="T78" fmla="*/ 8 w 230"/>
              <a:gd name="T79" fmla="*/ 251 h 355"/>
              <a:gd name="T80" fmla="*/ 30 w 230"/>
              <a:gd name="T81" fmla="*/ 241 h 355"/>
              <a:gd name="T82" fmla="*/ 55 w 230"/>
              <a:gd name="T83" fmla="*/ 230 h 355"/>
              <a:gd name="T84" fmla="*/ 60 w 230"/>
              <a:gd name="T85" fmla="*/ 213 h 355"/>
              <a:gd name="T86" fmla="*/ 72 w 230"/>
              <a:gd name="T87" fmla="*/ 201 h 355"/>
              <a:gd name="T88" fmla="*/ 78 w 230"/>
              <a:gd name="T89" fmla="*/ 182 h 355"/>
              <a:gd name="T90" fmla="*/ 88 w 230"/>
              <a:gd name="T91" fmla="*/ 169 h 355"/>
              <a:gd name="T92" fmla="*/ 96 w 230"/>
              <a:gd name="T93" fmla="*/ 157 h 355"/>
              <a:gd name="T94" fmla="*/ 98 w 230"/>
              <a:gd name="T95" fmla="*/ 145 h 355"/>
              <a:gd name="T96" fmla="*/ 98 w 230"/>
              <a:gd name="T97" fmla="*/ 133 h 355"/>
              <a:gd name="T98" fmla="*/ 89 w 230"/>
              <a:gd name="T99" fmla="*/ 124 h 355"/>
              <a:gd name="T100" fmla="*/ 86 w 230"/>
              <a:gd name="T101" fmla="*/ 113 h 355"/>
              <a:gd name="T102" fmla="*/ 76 w 230"/>
              <a:gd name="T103" fmla="*/ 104 h 355"/>
              <a:gd name="T104" fmla="*/ 67 w 230"/>
              <a:gd name="T105" fmla="*/ 95 h 355"/>
              <a:gd name="T106" fmla="*/ 99 w 230"/>
              <a:gd name="T107" fmla="*/ 97 h 355"/>
              <a:gd name="T108" fmla="*/ 87 w 230"/>
              <a:gd name="T109" fmla="*/ 78 h 355"/>
              <a:gd name="T110" fmla="*/ 75 w 230"/>
              <a:gd name="T111" fmla="*/ 54 h 355"/>
              <a:gd name="T112" fmla="*/ 78 w 230"/>
              <a:gd name="T113" fmla="*/ 40 h 355"/>
              <a:gd name="T114" fmla="*/ 88 w 230"/>
              <a:gd name="T115" fmla="*/ 29 h 355"/>
              <a:gd name="T116" fmla="*/ 98 w 230"/>
              <a:gd name="T117" fmla="*/ 25 h 355"/>
              <a:gd name="T118" fmla="*/ 113 w 230"/>
              <a:gd name="T119" fmla="*/ 28 h 355"/>
              <a:gd name="T120" fmla="*/ 111 w 230"/>
              <a:gd name="T121" fmla="*/ 6 h 355"/>
              <a:gd name="T122" fmla="*/ 124 w 230"/>
              <a:gd name="T123" fmla="*/ 13 h 355"/>
              <a:gd name="T124" fmla="*/ 140 w 230"/>
              <a:gd name="T125" fmla="*/ 1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0" h="355">
                <a:moveTo>
                  <a:pt x="156" y="283"/>
                </a:moveTo>
                <a:lnTo>
                  <a:pt x="156" y="283"/>
                </a:lnTo>
                <a:lnTo>
                  <a:pt x="156" y="283"/>
                </a:lnTo>
                <a:lnTo>
                  <a:pt x="156" y="283"/>
                </a:lnTo>
                <a:lnTo>
                  <a:pt x="156" y="283"/>
                </a:lnTo>
                <a:close/>
                <a:moveTo>
                  <a:pt x="157" y="283"/>
                </a:moveTo>
                <a:lnTo>
                  <a:pt x="156" y="283"/>
                </a:lnTo>
                <a:lnTo>
                  <a:pt x="157" y="283"/>
                </a:lnTo>
                <a:close/>
                <a:moveTo>
                  <a:pt x="156" y="283"/>
                </a:moveTo>
                <a:lnTo>
                  <a:pt x="156" y="283"/>
                </a:lnTo>
                <a:lnTo>
                  <a:pt x="156" y="283"/>
                </a:lnTo>
                <a:close/>
                <a:moveTo>
                  <a:pt x="155" y="283"/>
                </a:moveTo>
                <a:lnTo>
                  <a:pt x="155" y="283"/>
                </a:lnTo>
                <a:lnTo>
                  <a:pt x="155" y="283"/>
                </a:lnTo>
                <a:close/>
                <a:moveTo>
                  <a:pt x="157" y="283"/>
                </a:moveTo>
                <a:lnTo>
                  <a:pt x="157" y="283"/>
                </a:lnTo>
                <a:lnTo>
                  <a:pt x="157" y="283"/>
                </a:lnTo>
                <a:close/>
                <a:moveTo>
                  <a:pt x="155" y="282"/>
                </a:moveTo>
                <a:lnTo>
                  <a:pt x="155" y="281"/>
                </a:lnTo>
                <a:lnTo>
                  <a:pt x="155" y="282"/>
                </a:lnTo>
                <a:close/>
                <a:moveTo>
                  <a:pt x="163" y="263"/>
                </a:moveTo>
                <a:lnTo>
                  <a:pt x="163" y="263"/>
                </a:lnTo>
                <a:lnTo>
                  <a:pt x="163" y="263"/>
                </a:lnTo>
                <a:lnTo>
                  <a:pt x="163" y="263"/>
                </a:lnTo>
                <a:lnTo>
                  <a:pt x="163" y="263"/>
                </a:lnTo>
                <a:close/>
                <a:moveTo>
                  <a:pt x="165" y="259"/>
                </a:moveTo>
                <a:lnTo>
                  <a:pt x="164" y="259"/>
                </a:lnTo>
                <a:lnTo>
                  <a:pt x="164" y="259"/>
                </a:lnTo>
                <a:lnTo>
                  <a:pt x="165" y="259"/>
                </a:lnTo>
                <a:lnTo>
                  <a:pt x="165" y="259"/>
                </a:lnTo>
                <a:close/>
                <a:moveTo>
                  <a:pt x="167" y="257"/>
                </a:moveTo>
                <a:lnTo>
                  <a:pt x="167" y="257"/>
                </a:lnTo>
                <a:lnTo>
                  <a:pt x="167" y="257"/>
                </a:lnTo>
                <a:close/>
                <a:moveTo>
                  <a:pt x="167" y="257"/>
                </a:moveTo>
                <a:lnTo>
                  <a:pt x="166" y="257"/>
                </a:lnTo>
                <a:lnTo>
                  <a:pt x="167" y="257"/>
                </a:lnTo>
                <a:close/>
                <a:moveTo>
                  <a:pt x="170" y="256"/>
                </a:moveTo>
                <a:lnTo>
                  <a:pt x="169" y="256"/>
                </a:lnTo>
                <a:lnTo>
                  <a:pt x="170" y="256"/>
                </a:lnTo>
                <a:close/>
                <a:moveTo>
                  <a:pt x="167" y="254"/>
                </a:moveTo>
                <a:lnTo>
                  <a:pt x="168" y="254"/>
                </a:lnTo>
                <a:lnTo>
                  <a:pt x="167" y="254"/>
                </a:lnTo>
                <a:close/>
                <a:moveTo>
                  <a:pt x="168" y="254"/>
                </a:moveTo>
                <a:lnTo>
                  <a:pt x="168" y="254"/>
                </a:lnTo>
                <a:lnTo>
                  <a:pt x="167" y="254"/>
                </a:lnTo>
                <a:lnTo>
                  <a:pt x="167" y="254"/>
                </a:lnTo>
                <a:lnTo>
                  <a:pt x="168" y="254"/>
                </a:lnTo>
                <a:close/>
                <a:moveTo>
                  <a:pt x="168" y="253"/>
                </a:moveTo>
                <a:lnTo>
                  <a:pt x="167" y="253"/>
                </a:lnTo>
                <a:lnTo>
                  <a:pt x="167" y="252"/>
                </a:lnTo>
                <a:lnTo>
                  <a:pt x="167" y="253"/>
                </a:lnTo>
                <a:lnTo>
                  <a:pt x="168" y="253"/>
                </a:lnTo>
                <a:close/>
                <a:moveTo>
                  <a:pt x="143" y="2"/>
                </a:moveTo>
                <a:lnTo>
                  <a:pt x="144" y="2"/>
                </a:lnTo>
                <a:lnTo>
                  <a:pt x="144" y="2"/>
                </a:lnTo>
                <a:lnTo>
                  <a:pt x="145" y="2"/>
                </a:lnTo>
                <a:lnTo>
                  <a:pt x="145" y="2"/>
                </a:lnTo>
                <a:lnTo>
                  <a:pt x="146" y="2"/>
                </a:lnTo>
                <a:lnTo>
                  <a:pt x="146" y="3"/>
                </a:lnTo>
                <a:lnTo>
                  <a:pt x="146" y="3"/>
                </a:lnTo>
                <a:lnTo>
                  <a:pt x="147" y="4"/>
                </a:lnTo>
                <a:lnTo>
                  <a:pt x="147" y="4"/>
                </a:lnTo>
                <a:lnTo>
                  <a:pt x="147" y="4"/>
                </a:lnTo>
                <a:lnTo>
                  <a:pt x="147" y="4"/>
                </a:lnTo>
                <a:lnTo>
                  <a:pt x="148" y="3"/>
                </a:lnTo>
                <a:lnTo>
                  <a:pt x="148" y="3"/>
                </a:lnTo>
                <a:lnTo>
                  <a:pt x="149" y="3"/>
                </a:lnTo>
                <a:lnTo>
                  <a:pt x="149" y="3"/>
                </a:lnTo>
                <a:lnTo>
                  <a:pt x="150" y="3"/>
                </a:lnTo>
                <a:lnTo>
                  <a:pt x="151" y="3"/>
                </a:lnTo>
                <a:lnTo>
                  <a:pt x="151" y="4"/>
                </a:lnTo>
                <a:lnTo>
                  <a:pt x="151" y="4"/>
                </a:lnTo>
                <a:lnTo>
                  <a:pt x="152" y="4"/>
                </a:lnTo>
                <a:lnTo>
                  <a:pt x="152" y="4"/>
                </a:lnTo>
                <a:lnTo>
                  <a:pt x="152" y="4"/>
                </a:lnTo>
                <a:lnTo>
                  <a:pt x="153" y="4"/>
                </a:lnTo>
                <a:lnTo>
                  <a:pt x="154" y="4"/>
                </a:lnTo>
                <a:lnTo>
                  <a:pt x="154" y="4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6" y="4"/>
                </a:lnTo>
                <a:lnTo>
                  <a:pt x="157" y="4"/>
                </a:lnTo>
                <a:lnTo>
                  <a:pt x="157" y="4"/>
                </a:lnTo>
                <a:lnTo>
                  <a:pt x="158" y="4"/>
                </a:lnTo>
                <a:lnTo>
                  <a:pt x="158" y="4"/>
                </a:lnTo>
                <a:lnTo>
                  <a:pt x="158" y="4"/>
                </a:lnTo>
                <a:lnTo>
                  <a:pt x="159" y="4"/>
                </a:lnTo>
                <a:lnTo>
                  <a:pt x="159" y="4"/>
                </a:lnTo>
                <a:lnTo>
                  <a:pt x="160" y="4"/>
                </a:lnTo>
                <a:lnTo>
                  <a:pt x="160" y="4"/>
                </a:lnTo>
                <a:lnTo>
                  <a:pt x="161" y="4"/>
                </a:lnTo>
                <a:lnTo>
                  <a:pt x="161" y="4"/>
                </a:lnTo>
                <a:lnTo>
                  <a:pt x="161" y="5"/>
                </a:lnTo>
                <a:lnTo>
                  <a:pt x="162" y="5"/>
                </a:lnTo>
                <a:lnTo>
                  <a:pt x="162" y="5"/>
                </a:lnTo>
                <a:lnTo>
                  <a:pt x="162" y="5"/>
                </a:lnTo>
                <a:lnTo>
                  <a:pt x="163" y="5"/>
                </a:lnTo>
                <a:lnTo>
                  <a:pt x="163" y="5"/>
                </a:lnTo>
                <a:lnTo>
                  <a:pt x="163" y="6"/>
                </a:lnTo>
                <a:lnTo>
                  <a:pt x="164" y="6"/>
                </a:lnTo>
                <a:lnTo>
                  <a:pt x="164" y="6"/>
                </a:lnTo>
                <a:lnTo>
                  <a:pt x="165" y="6"/>
                </a:lnTo>
                <a:lnTo>
                  <a:pt x="165" y="6"/>
                </a:lnTo>
                <a:lnTo>
                  <a:pt x="166" y="7"/>
                </a:lnTo>
                <a:lnTo>
                  <a:pt x="166" y="7"/>
                </a:lnTo>
                <a:lnTo>
                  <a:pt x="167" y="7"/>
                </a:lnTo>
                <a:lnTo>
                  <a:pt x="167" y="8"/>
                </a:lnTo>
                <a:lnTo>
                  <a:pt x="168" y="7"/>
                </a:lnTo>
                <a:lnTo>
                  <a:pt x="168" y="7"/>
                </a:lnTo>
                <a:lnTo>
                  <a:pt x="168" y="8"/>
                </a:lnTo>
                <a:lnTo>
                  <a:pt x="169" y="8"/>
                </a:lnTo>
                <a:lnTo>
                  <a:pt x="169" y="8"/>
                </a:lnTo>
                <a:lnTo>
                  <a:pt x="170" y="8"/>
                </a:lnTo>
                <a:lnTo>
                  <a:pt x="170" y="8"/>
                </a:lnTo>
                <a:lnTo>
                  <a:pt x="170" y="8"/>
                </a:lnTo>
                <a:lnTo>
                  <a:pt x="171" y="8"/>
                </a:lnTo>
                <a:lnTo>
                  <a:pt x="171" y="9"/>
                </a:lnTo>
                <a:lnTo>
                  <a:pt x="171" y="9"/>
                </a:lnTo>
                <a:lnTo>
                  <a:pt x="172" y="9"/>
                </a:lnTo>
                <a:lnTo>
                  <a:pt x="172" y="9"/>
                </a:lnTo>
                <a:lnTo>
                  <a:pt x="180" y="14"/>
                </a:lnTo>
                <a:lnTo>
                  <a:pt x="181" y="14"/>
                </a:lnTo>
                <a:lnTo>
                  <a:pt x="182" y="16"/>
                </a:lnTo>
                <a:lnTo>
                  <a:pt x="183" y="16"/>
                </a:lnTo>
                <a:lnTo>
                  <a:pt x="188" y="19"/>
                </a:lnTo>
                <a:lnTo>
                  <a:pt x="189" y="20"/>
                </a:lnTo>
                <a:lnTo>
                  <a:pt x="193" y="23"/>
                </a:lnTo>
                <a:lnTo>
                  <a:pt x="198" y="25"/>
                </a:lnTo>
                <a:lnTo>
                  <a:pt x="201" y="28"/>
                </a:lnTo>
                <a:lnTo>
                  <a:pt x="204" y="29"/>
                </a:lnTo>
                <a:lnTo>
                  <a:pt x="204" y="30"/>
                </a:lnTo>
                <a:lnTo>
                  <a:pt x="204" y="30"/>
                </a:lnTo>
                <a:lnTo>
                  <a:pt x="210" y="33"/>
                </a:lnTo>
                <a:lnTo>
                  <a:pt x="213" y="35"/>
                </a:lnTo>
                <a:lnTo>
                  <a:pt x="218" y="38"/>
                </a:lnTo>
                <a:lnTo>
                  <a:pt x="228" y="44"/>
                </a:lnTo>
                <a:lnTo>
                  <a:pt x="228" y="44"/>
                </a:lnTo>
                <a:lnTo>
                  <a:pt x="229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6"/>
                </a:lnTo>
                <a:lnTo>
                  <a:pt x="230" y="46"/>
                </a:lnTo>
                <a:lnTo>
                  <a:pt x="230" y="46"/>
                </a:lnTo>
                <a:lnTo>
                  <a:pt x="230" y="47"/>
                </a:lnTo>
                <a:lnTo>
                  <a:pt x="230" y="47"/>
                </a:lnTo>
                <a:lnTo>
                  <a:pt x="230" y="48"/>
                </a:lnTo>
                <a:lnTo>
                  <a:pt x="229" y="49"/>
                </a:lnTo>
                <a:lnTo>
                  <a:pt x="228" y="51"/>
                </a:lnTo>
                <a:lnTo>
                  <a:pt x="228" y="52"/>
                </a:lnTo>
                <a:lnTo>
                  <a:pt x="227" y="54"/>
                </a:lnTo>
                <a:lnTo>
                  <a:pt x="227" y="54"/>
                </a:lnTo>
                <a:lnTo>
                  <a:pt x="227" y="54"/>
                </a:lnTo>
                <a:lnTo>
                  <a:pt x="227" y="55"/>
                </a:lnTo>
                <a:lnTo>
                  <a:pt x="227" y="55"/>
                </a:lnTo>
                <a:lnTo>
                  <a:pt x="226" y="58"/>
                </a:lnTo>
                <a:lnTo>
                  <a:pt x="225" y="62"/>
                </a:lnTo>
                <a:lnTo>
                  <a:pt x="224" y="63"/>
                </a:lnTo>
                <a:lnTo>
                  <a:pt x="224" y="64"/>
                </a:lnTo>
                <a:lnTo>
                  <a:pt x="224" y="64"/>
                </a:lnTo>
                <a:lnTo>
                  <a:pt x="224" y="66"/>
                </a:lnTo>
                <a:lnTo>
                  <a:pt x="224" y="69"/>
                </a:lnTo>
                <a:lnTo>
                  <a:pt x="223" y="69"/>
                </a:lnTo>
                <a:lnTo>
                  <a:pt x="224" y="69"/>
                </a:lnTo>
                <a:lnTo>
                  <a:pt x="224" y="71"/>
                </a:lnTo>
                <a:lnTo>
                  <a:pt x="224" y="72"/>
                </a:lnTo>
                <a:lnTo>
                  <a:pt x="224" y="72"/>
                </a:lnTo>
                <a:lnTo>
                  <a:pt x="224" y="73"/>
                </a:lnTo>
                <a:lnTo>
                  <a:pt x="224" y="73"/>
                </a:lnTo>
                <a:lnTo>
                  <a:pt x="224" y="74"/>
                </a:lnTo>
                <a:lnTo>
                  <a:pt x="224" y="74"/>
                </a:lnTo>
                <a:lnTo>
                  <a:pt x="224" y="75"/>
                </a:lnTo>
                <a:lnTo>
                  <a:pt x="223" y="78"/>
                </a:lnTo>
                <a:lnTo>
                  <a:pt x="222" y="81"/>
                </a:lnTo>
                <a:lnTo>
                  <a:pt x="222" y="84"/>
                </a:lnTo>
                <a:lnTo>
                  <a:pt x="222" y="85"/>
                </a:lnTo>
                <a:lnTo>
                  <a:pt x="222" y="85"/>
                </a:lnTo>
                <a:lnTo>
                  <a:pt x="222" y="86"/>
                </a:lnTo>
                <a:lnTo>
                  <a:pt x="222" y="86"/>
                </a:lnTo>
                <a:lnTo>
                  <a:pt x="222" y="87"/>
                </a:lnTo>
                <a:lnTo>
                  <a:pt x="222" y="87"/>
                </a:lnTo>
                <a:lnTo>
                  <a:pt x="222" y="88"/>
                </a:lnTo>
                <a:lnTo>
                  <a:pt x="222" y="88"/>
                </a:lnTo>
                <a:lnTo>
                  <a:pt x="222" y="88"/>
                </a:lnTo>
                <a:lnTo>
                  <a:pt x="222" y="89"/>
                </a:lnTo>
                <a:lnTo>
                  <a:pt x="222" y="89"/>
                </a:lnTo>
                <a:lnTo>
                  <a:pt x="222" y="90"/>
                </a:lnTo>
                <a:lnTo>
                  <a:pt x="222" y="90"/>
                </a:lnTo>
                <a:lnTo>
                  <a:pt x="222" y="91"/>
                </a:lnTo>
                <a:lnTo>
                  <a:pt x="222" y="91"/>
                </a:lnTo>
                <a:lnTo>
                  <a:pt x="222" y="91"/>
                </a:lnTo>
                <a:lnTo>
                  <a:pt x="222" y="92"/>
                </a:lnTo>
                <a:lnTo>
                  <a:pt x="222" y="92"/>
                </a:lnTo>
                <a:lnTo>
                  <a:pt x="222" y="93"/>
                </a:lnTo>
                <a:lnTo>
                  <a:pt x="222" y="94"/>
                </a:lnTo>
                <a:lnTo>
                  <a:pt x="222" y="95"/>
                </a:lnTo>
                <a:lnTo>
                  <a:pt x="222" y="96"/>
                </a:lnTo>
                <a:lnTo>
                  <a:pt x="222" y="97"/>
                </a:lnTo>
                <a:lnTo>
                  <a:pt x="222" y="98"/>
                </a:lnTo>
                <a:lnTo>
                  <a:pt x="222" y="98"/>
                </a:lnTo>
                <a:lnTo>
                  <a:pt x="222" y="99"/>
                </a:lnTo>
                <a:lnTo>
                  <a:pt x="222" y="99"/>
                </a:lnTo>
                <a:lnTo>
                  <a:pt x="222" y="100"/>
                </a:lnTo>
                <a:lnTo>
                  <a:pt x="222" y="100"/>
                </a:lnTo>
                <a:lnTo>
                  <a:pt x="222" y="101"/>
                </a:lnTo>
                <a:lnTo>
                  <a:pt x="222" y="102"/>
                </a:lnTo>
                <a:lnTo>
                  <a:pt x="222" y="102"/>
                </a:lnTo>
                <a:lnTo>
                  <a:pt x="222" y="104"/>
                </a:lnTo>
                <a:lnTo>
                  <a:pt x="222" y="104"/>
                </a:lnTo>
                <a:lnTo>
                  <a:pt x="222" y="105"/>
                </a:lnTo>
                <a:lnTo>
                  <a:pt x="222" y="105"/>
                </a:lnTo>
                <a:lnTo>
                  <a:pt x="222" y="105"/>
                </a:lnTo>
                <a:lnTo>
                  <a:pt x="222" y="106"/>
                </a:lnTo>
                <a:lnTo>
                  <a:pt x="222" y="107"/>
                </a:lnTo>
                <a:lnTo>
                  <a:pt x="222" y="108"/>
                </a:lnTo>
                <a:lnTo>
                  <a:pt x="222" y="109"/>
                </a:lnTo>
                <a:lnTo>
                  <a:pt x="222" y="109"/>
                </a:lnTo>
                <a:lnTo>
                  <a:pt x="222" y="110"/>
                </a:lnTo>
                <a:lnTo>
                  <a:pt x="222" y="110"/>
                </a:lnTo>
                <a:lnTo>
                  <a:pt x="223" y="111"/>
                </a:lnTo>
                <a:lnTo>
                  <a:pt x="223" y="111"/>
                </a:lnTo>
                <a:lnTo>
                  <a:pt x="223" y="112"/>
                </a:lnTo>
                <a:lnTo>
                  <a:pt x="223" y="113"/>
                </a:lnTo>
                <a:lnTo>
                  <a:pt x="223" y="113"/>
                </a:lnTo>
                <a:lnTo>
                  <a:pt x="223" y="114"/>
                </a:lnTo>
                <a:lnTo>
                  <a:pt x="223" y="114"/>
                </a:lnTo>
                <a:lnTo>
                  <a:pt x="223" y="115"/>
                </a:lnTo>
                <a:lnTo>
                  <a:pt x="223" y="116"/>
                </a:lnTo>
                <a:lnTo>
                  <a:pt x="223" y="117"/>
                </a:lnTo>
                <a:lnTo>
                  <a:pt x="224" y="117"/>
                </a:lnTo>
                <a:lnTo>
                  <a:pt x="224" y="118"/>
                </a:lnTo>
                <a:lnTo>
                  <a:pt x="224" y="119"/>
                </a:lnTo>
                <a:lnTo>
                  <a:pt x="224" y="119"/>
                </a:lnTo>
                <a:lnTo>
                  <a:pt x="224" y="120"/>
                </a:lnTo>
                <a:lnTo>
                  <a:pt x="224" y="120"/>
                </a:lnTo>
                <a:lnTo>
                  <a:pt x="224" y="121"/>
                </a:lnTo>
                <a:lnTo>
                  <a:pt x="224" y="121"/>
                </a:lnTo>
                <a:lnTo>
                  <a:pt x="224" y="122"/>
                </a:lnTo>
                <a:lnTo>
                  <a:pt x="224" y="122"/>
                </a:lnTo>
                <a:lnTo>
                  <a:pt x="224" y="123"/>
                </a:lnTo>
                <a:lnTo>
                  <a:pt x="224" y="123"/>
                </a:lnTo>
                <a:lnTo>
                  <a:pt x="224" y="124"/>
                </a:lnTo>
                <a:lnTo>
                  <a:pt x="225" y="124"/>
                </a:lnTo>
                <a:lnTo>
                  <a:pt x="224" y="124"/>
                </a:lnTo>
                <a:lnTo>
                  <a:pt x="225" y="125"/>
                </a:lnTo>
                <a:lnTo>
                  <a:pt x="225" y="125"/>
                </a:lnTo>
                <a:lnTo>
                  <a:pt x="225" y="125"/>
                </a:lnTo>
                <a:lnTo>
                  <a:pt x="225" y="127"/>
                </a:lnTo>
                <a:lnTo>
                  <a:pt x="225" y="128"/>
                </a:lnTo>
                <a:lnTo>
                  <a:pt x="225" y="129"/>
                </a:lnTo>
                <a:lnTo>
                  <a:pt x="225" y="130"/>
                </a:lnTo>
                <a:lnTo>
                  <a:pt x="225" y="130"/>
                </a:lnTo>
                <a:lnTo>
                  <a:pt x="225" y="131"/>
                </a:lnTo>
                <a:lnTo>
                  <a:pt x="226" y="133"/>
                </a:lnTo>
                <a:lnTo>
                  <a:pt x="226" y="134"/>
                </a:lnTo>
                <a:lnTo>
                  <a:pt x="226" y="134"/>
                </a:lnTo>
                <a:lnTo>
                  <a:pt x="226" y="135"/>
                </a:lnTo>
                <a:lnTo>
                  <a:pt x="226" y="135"/>
                </a:lnTo>
                <a:lnTo>
                  <a:pt x="226" y="135"/>
                </a:lnTo>
                <a:lnTo>
                  <a:pt x="226" y="136"/>
                </a:lnTo>
                <a:lnTo>
                  <a:pt x="227" y="137"/>
                </a:lnTo>
                <a:lnTo>
                  <a:pt x="227" y="139"/>
                </a:lnTo>
                <a:lnTo>
                  <a:pt x="227" y="141"/>
                </a:lnTo>
                <a:lnTo>
                  <a:pt x="227" y="143"/>
                </a:lnTo>
                <a:lnTo>
                  <a:pt x="227" y="144"/>
                </a:lnTo>
                <a:lnTo>
                  <a:pt x="228" y="145"/>
                </a:lnTo>
                <a:lnTo>
                  <a:pt x="228" y="145"/>
                </a:lnTo>
                <a:lnTo>
                  <a:pt x="228" y="146"/>
                </a:lnTo>
                <a:lnTo>
                  <a:pt x="228" y="147"/>
                </a:lnTo>
                <a:lnTo>
                  <a:pt x="228" y="148"/>
                </a:lnTo>
                <a:lnTo>
                  <a:pt x="227" y="149"/>
                </a:lnTo>
                <a:lnTo>
                  <a:pt x="227" y="150"/>
                </a:lnTo>
                <a:lnTo>
                  <a:pt x="227" y="151"/>
                </a:lnTo>
                <a:lnTo>
                  <a:pt x="227" y="151"/>
                </a:lnTo>
                <a:lnTo>
                  <a:pt x="227" y="153"/>
                </a:lnTo>
                <a:lnTo>
                  <a:pt x="227" y="154"/>
                </a:lnTo>
                <a:lnTo>
                  <a:pt x="227" y="155"/>
                </a:lnTo>
                <a:lnTo>
                  <a:pt x="227" y="155"/>
                </a:lnTo>
                <a:lnTo>
                  <a:pt x="227" y="156"/>
                </a:lnTo>
                <a:lnTo>
                  <a:pt x="226" y="157"/>
                </a:lnTo>
                <a:lnTo>
                  <a:pt x="226" y="158"/>
                </a:lnTo>
                <a:lnTo>
                  <a:pt x="226" y="158"/>
                </a:lnTo>
                <a:lnTo>
                  <a:pt x="225" y="160"/>
                </a:lnTo>
                <a:lnTo>
                  <a:pt x="225" y="161"/>
                </a:lnTo>
                <a:lnTo>
                  <a:pt x="224" y="161"/>
                </a:lnTo>
                <a:lnTo>
                  <a:pt x="224" y="162"/>
                </a:lnTo>
                <a:lnTo>
                  <a:pt x="224" y="163"/>
                </a:lnTo>
                <a:lnTo>
                  <a:pt x="224" y="164"/>
                </a:lnTo>
                <a:lnTo>
                  <a:pt x="223" y="165"/>
                </a:lnTo>
                <a:lnTo>
                  <a:pt x="222" y="167"/>
                </a:lnTo>
                <a:lnTo>
                  <a:pt x="222" y="167"/>
                </a:lnTo>
                <a:lnTo>
                  <a:pt x="222" y="168"/>
                </a:lnTo>
                <a:lnTo>
                  <a:pt x="222" y="168"/>
                </a:lnTo>
                <a:lnTo>
                  <a:pt x="222" y="169"/>
                </a:lnTo>
                <a:lnTo>
                  <a:pt x="221" y="169"/>
                </a:lnTo>
                <a:lnTo>
                  <a:pt x="221" y="169"/>
                </a:lnTo>
                <a:lnTo>
                  <a:pt x="221" y="170"/>
                </a:lnTo>
                <a:lnTo>
                  <a:pt x="221" y="171"/>
                </a:lnTo>
                <a:lnTo>
                  <a:pt x="220" y="171"/>
                </a:lnTo>
                <a:lnTo>
                  <a:pt x="219" y="174"/>
                </a:lnTo>
                <a:lnTo>
                  <a:pt x="219" y="175"/>
                </a:lnTo>
                <a:lnTo>
                  <a:pt x="218" y="176"/>
                </a:lnTo>
                <a:lnTo>
                  <a:pt x="218" y="177"/>
                </a:lnTo>
                <a:lnTo>
                  <a:pt x="217" y="177"/>
                </a:lnTo>
                <a:lnTo>
                  <a:pt x="217" y="178"/>
                </a:lnTo>
                <a:lnTo>
                  <a:pt x="217" y="178"/>
                </a:lnTo>
                <a:lnTo>
                  <a:pt x="217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80"/>
                </a:lnTo>
                <a:lnTo>
                  <a:pt x="215" y="181"/>
                </a:lnTo>
                <a:lnTo>
                  <a:pt x="215" y="181"/>
                </a:lnTo>
                <a:lnTo>
                  <a:pt x="215" y="182"/>
                </a:lnTo>
                <a:lnTo>
                  <a:pt x="215" y="183"/>
                </a:lnTo>
                <a:lnTo>
                  <a:pt x="215" y="183"/>
                </a:lnTo>
                <a:lnTo>
                  <a:pt x="215" y="183"/>
                </a:lnTo>
                <a:lnTo>
                  <a:pt x="214" y="183"/>
                </a:lnTo>
                <a:lnTo>
                  <a:pt x="214" y="183"/>
                </a:lnTo>
                <a:lnTo>
                  <a:pt x="213" y="183"/>
                </a:lnTo>
                <a:lnTo>
                  <a:pt x="213" y="183"/>
                </a:lnTo>
                <a:lnTo>
                  <a:pt x="212" y="184"/>
                </a:lnTo>
                <a:lnTo>
                  <a:pt x="212" y="184"/>
                </a:lnTo>
                <a:lnTo>
                  <a:pt x="211" y="184"/>
                </a:lnTo>
                <a:lnTo>
                  <a:pt x="210" y="184"/>
                </a:lnTo>
                <a:lnTo>
                  <a:pt x="210" y="185"/>
                </a:lnTo>
                <a:lnTo>
                  <a:pt x="209" y="185"/>
                </a:lnTo>
                <a:lnTo>
                  <a:pt x="209" y="185"/>
                </a:lnTo>
                <a:lnTo>
                  <a:pt x="208" y="185"/>
                </a:lnTo>
                <a:lnTo>
                  <a:pt x="208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5" y="186"/>
                </a:lnTo>
                <a:lnTo>
                  <a:pt x="204" y="187"/>
                </a:lnTo>
                <a:lnTo>
                  <a:pt x="203" y="188"/>
                </a:lnTo>
                <a:lnTo>
                  <a:pt x="203" y="188"/>
                </a:lnTo>
                <a:lnTo>
                  <a:pt x="202" y="189"/>
                </a:lnTo>
                <a:lnTo>
                  <a:pt x="202" y="189"/>
                </a:lnTo>
                <a:lnTo>
                  <a:pt x="202" y="189"/>
                </a:lnTo>
                <a:lnTo>
                  <a:pt x="201" y="189"/>
                </a:lnTo>
                <a:lnTo>
                  <a:pt x="200" y="190"/>
                </a:lnTo>
                <a:lnTo>
                  <a:pt x="200" y="190"/>
                </a:lnTo>
                <a:lnTo>
                  <a:pt x="199" y="191"/>
                </a:lnTo>
                <a:lnTo>
                  <a:pt x="199" y="191"/>
                </a:lnTo>
                <a:lnTo>
                  <a:pt x="198" y="192"/>
                </a:lnTo>
                <a:lnTo>
                  <a:pt x="197" y="192"/>
                </a:lnTo>
                <a:lnTo>
                  <a:pt x="197" y="192"/>
                </a:lnTo>
                <a:lnTo>
                  <a:pt x="196" y="193"/>
                </a:lnTo>
                <a:lnTo>
                  <a:pt x="196" y="193"/>
                </a:lnTo>
                <a:lnTo>
                  <a:pt x="195" y="194"/>
                </a:lnTo>
                <a:lnTo>
                  <a:pt x="195" y="194"/>
                </a:lnTo>
                <a:lnTo>
                  <a:pt x="194" y="195"/>
                </a:lnTo>
                <a:lnTo>
                  <a:pt x="194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6"/>
                </a:lnTo>
                <a:lnTo>
                  <a:pt x="192" y="196"/>
                </a:lnTo>
                <a:lnTo>
                  <a:pt x="192" y="197"/>
                </a:lnTo>
                <a:lnTo>
                  <a:pt x="192" y="197"/>
                </a:lnTo>
                <a:lnTo>
                  <a:pt x="192" y="198"/>
                </a:lnTo>
                <a:lnTo>
                  <a:pt x="191" y="199"/>
                </a:lnTo>
                <a:lnTo>
                  <a:pt x="190" y="200"/>
                </a:lnTo>
                <a:lnTo>
                  <a:pt x="190" y="200"/>
                </a:lnTo>
                <a:lnTo>
                  <a:pt x="190" y="200"/>
                </a:lnTo>
                <a:lnTo>
                  <a:pt x="190" y="201"/>
                </a:lnTo>
                <a:lnTo>
                  <a:pt x="190" y="201"/>
                </a:lnTo>
                <a:lnTo>
                  <a:pt x="190" y="202"/>
                </a:lnTo>
                <a:lnTo>
                  <a:pt x="190" y="202"/>
                </a:lnTo>
                <a:lnTo>
                  <a:pt x="190" y="203"/>
                </a:lnTo>
                <a:lnTo>
                  <a:pt x="189" y="203"/>
                </a:lnTo>
                <a:lnTo>
                  <a:pt x="189" y="203"/>
                </a:lnTo>
                <a:lnTo>
                  <a:pt x="189" y="204"/>
                </a:lnTo>
                <a:lnTo>
                  <a:pt x="189" y="204"/>
                </a:lnTo>
                <a:lnTo>
                  <a:pt x="189" y="204"/>
                </a:lnTo>
                <a:lnTo>
                  <a:pt x="189" y="205"/>
                </a:lnTo>
                <a:lnTo>
                  <a:pt x="188" y="205"/>
                </a:lnTo>
                <a:lnTo>
                  <a:pt x="188" y="205"/>
                </a:lnTo>
                <a:lnTo>
                  <a:pt x="188" y="205"/>
                </a:lnTo>
                <a:lnTo>
                  <a:pt x="188" y="206"/>
                </a:lnTo>
                <a:lnTo>
                  <a:pt x="187" y="206"/>
                </a:lnTo>
                <a:lnTo>
                  <a:pt x="187" y="206"/>
                </a:lnTo>
                <a:lnTo>
                  <a:pt x="187" y="206"/>
                </a:lnTo>
                <a:lnTo>
                  <a:pt x="187" y="207"/>
                </a:lnTo>
                <a:lnTo>
                  <a:pt x="186" y="207"/>
                </a:lnTo>
                <a:lnTo>
                  <a:pt x="186" y="208"/>
                </a:lnTo>
                <a:lnTo>
                  <a:pt x="186" y="208"/>
                </a:lnTo>
                <a:lnTo>
                  <a:pt x="186" y="208"/>
                </a:lnTo>
                <a:lnTo>
                  <a:pt x="186" y="208"/>
                </a:lnTo>
                <a:lnTo>
                  <a:pt x="186" y="209"/>
                </a:lnTo>
                <a:lnTo>
                  <a:pt x="186" y="209"/>
                </a:lnTo>
                <a:lnTo>
                  <a:pt x="186" y="209"/>
                </a:lnTo>
                <a:lnTo>
                  <a:pt x="186" y="209"/>
                </a:lnTo>
                <a:lnTo>
                  <a:pt x="185" y="209"/>
                </a:lnTo>
                <a:lnTo>
                  <a:pt x="185" y="210"/>
                </a:lnTo>
                <a:lnTo>
                  <a:pt x="185" y="210"/>
                </a:lnTo>
                <a:lnTo>
                  <a:pt x="185" y="211"/>
                </a:lnTo>
                <a:lnTo>
                  <a:pt x="185" y="211"/>
                </a:lnTo>
                <a:lnTo>
                  <a:pt x="184" y="211"/>
                </a:lnTo>
                <a:lnTo>
                  <a:pt x="184" y="212"/>
                </a:lnTo>
                <a:lnTo>
                  <a:pt x="184" y="212"/>
                </a:lnTo>
                <a:lnTo>
                  <a:pt x="183" y="212"/>
                </a:lnTo>
                <a:lnTo>
                  <a:pt x="183" y="212"/>
                </a:lnTo>
                <a:lnTo>
                  <a:pt x="183" y="212"/>
                </a:lnTo>
                <a:lnTo>
                  <a:pt x="182" y="212"/>
                </a:lnTo>
                <a:lnTo>
                  <a:pt x="182" y="213"/>
                </a:lnTo>
                <a:lnTo>
                  <a:pt x="182" y="212"/>
                </a:lnTo>
                <a:lnTo>
                  <a:pt x="182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5"/>
                </a:lnTo>
                <a:lnTo>
                  <a:pt x="181" y="215"/>
                </a:lnTo>
                <a:lnTo>
                  <a:pt x="181" y="215"/>
                </a:lnTo>
                <a:lnTo>
                  <a:pt x="181" y="215"/>
                </a:lnTo>
                <a:lnTo>
                  <a:pt x="181" y="215"/>
                </a:lnTo>
                <a:lnTo>
                  <a:pt x="182" y="215"/>
                </a:lnTo>
                <a:lnTo>
                  <a:pt x="182" y="216"/>
                </a:lnTo>
                <a:lnTo>
                  <a:pt x="181" y="216"/>
                </a:lnTo>
                <a:lnTo>
                  <a:pt x="181" y="216"/>
                </a:lnTo>
                <a:lnTo>
                  <a:pt x="181" y="216"/>
                </a:lnTo>
                <a:lnTo>
                  <a:pt x="181" y="217"/>
                </a:lnTo>
                <a:lnTo>
                  <a:pt x="181" y="217"/>
                </a:lnTo>
                <a:lnTo>
                  <a:pt x="181" y="218"/>
                </a:lnTo>
                <a:lnTo>
                  <a:pt x="181" y="218"/>
                </a:lnTo>
                <a:lnTo>
                  <a:pt x="181" y="218"/>
                </a:lnTo>
                <a:lnTo>
                  <a:pt x="181" y="219"/>
                </a:lnTo>
                <a:lnTo>
                  <a:pt x="181" y="219"/>
                </a:lnTo>
                <a:lnTo>
                  <a:pt x="180" y="219"/>
                </a:lnTo>
                <a:lnTo>
                  <a:pt x="180" y="220"/>
                </a:lnTo>
                <a:lnTo>
                  <a:pt x="181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1"/>
                </a:lnTo>
                <a:lnTo>
                  <a:pt x="180" y="221"/>
                </a:lnTo>
                <a:lnTo>
                  <a:pt x="179" y="221"/>
                </a:lnTo>
                <a:lnTo>
                  <a:pt x="179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3"/>
                </a:lnTo>
                <a:lnTo>
                  <a:pt x="179" y="223"/>
                </a:lnTo>
                <a:lnTo>
                  <a:pt x="179" y="224"/>
                </a:lnTo>
                <a:lnTo>
                  <a:pt x="178" y="224"/>
                </a:lnTo>
                <a:lnTo>
                  <a:pt x="178" y="224"/>
                </a:lnTo>
                <a:lnTo>
                  <a:pt x="177" y="224"/>
                </a:lnTo>
                <a:lnTo>
                  <a:pt x="177" y="224"/>
                </a:lnTo>
                <a:lnTo>
                  <a:pt x="176" y="224"/>
                </a:lnTo>
                <a:lnTo>
                  <a:pt x="176" y="225"/>
                </a:lnTo>
                <a:lnTo>
                  <a:pt x="176" y="225"/>
                </a:lnTo>
                <a:lnTo>
                  <a:pt x="176" y="225"/>
                </a:lnTo>
                <a:lnTo>
                  <a:pt x="176" y="225"/>
                </a:lnTo>
                <a:lnTo>
                  <a:pt x="176" y="225"/>
                </a:lnTo>
                <a:lnTo>
                  <a:pt x="177" y="225"/>
                </a:lnTo>
                <a:lnTo>
                  <a:pt x="177" y="226"/>
                </a:lnTo>
                <a:lnTo>
                  <a:pt x="177" y="226"/>
                </a:lnTo>
                <a:lnTo>
                  <a:pt x="178" y="227"/>
                </a:lnTo>
                <a:lnTo>
                  <a:pt x="178" y="227"/>
                </a:lnTo>
                <a:lnTo>
                  <a:pt x="178" y="229"/>
                </a:lnTo>
                <a:lnTo>
                  <a:pt x="178" y="229"/>
                </a:lnTo>
                <a:lnTo>
                  <a:pt x="178" y="230"/>
                </a:lnTo>
                <a:lnTo>
                  <a:pt x="178" y="230"/>
                </a:lnTo>
                <a:lnTo>
                  <a:pt x="178" y="231"/>
                </a:lnTo>
                <a:lnTo>
                  <a:pt x="177" y="231"/>
                </a:lnTo>
                <a:lnTo>
                  <a:pt x="177" y="232"/>
                </a:lnTo>
                <a:lnTo>
                  <a:pt x="177" y="233"/>
                </a:lnTo>
                <a:lnTo>
                  <a:pt x="177" y="233"/>
                </a:lnTo>
                <a:lnTo>
                  <a:pt x="177" y="233"/>
                </a:lnTo>
                <a:lnTo>
                  <a:pt x="177" y="234"/>
                </a:lnTo>
                <a:lnTo>
                  <a:pt x="177" y="234"/>
                </a:lnTo>
                <a:lnTo>
                  <a:pt x="177" y="235"/>
                </a:lnTo>
                <a:lnTo>
                  <a:pt x="176" y="235"/>
                </a:lnTo>
                <a:lnTo>
                  <a:pt x="176" y="235"/>
                </a:lnTo>
                <a:lnTo>
                  <a:pt x="176" y="236"/>
                </a:lnTo>
                <a:lnTo>
                  <a:pt x="176" y="236"/>
                </a:lnTo>
                <a:lnTo>
                  <a:pt x="176" y="237"/>
                </a:lnTo>
                <a:lnTo>
                  <a:pt x="176" y="237"/>
                </a:lnTo>
                <a:lnTo>
                  <a:pt x="176" y="237"/>
                </a:lnTo>
                <a:lnTo>
                  <a:pt x="176" y="238"/>
                </a:lnTo>
                <a:lnTo>
                  <a:pt x="176" y="238"/>
                </a:lnTo>
                <a:lnTo>
                  <a:pt x="176" y="239"/>
                </a:lnTo>
                <a:lnTo>
                  <a:pt x="175" y="240"/>
                </a:lnTo>
                <a:lnTo>
                  <a:pt x="175" y="241"/>
                </a:lnTo>
                <a:lnTo>
                  <a:pt x="175" y="241"/>
                </a:lnTo>
                <a:lnTo>
                  <a:pt x="175" y="242"/>
                </a:lnTo>
                <a:lnTo>
                  <a:pt x="175" y="242"/>
                </a:lnTo>
                <a:lnTo>
                  <a:pt x="174" y="243"/>
                </a:lnTo>
                <a:lnTo>
                  <a:pt x="174" y="243"/>
                </a:lnTo>
                <a:lnTo>
                  <a:pt x="173" y="244"/>
                </a:lnTo>
                <a:lnTo>
                  <a:pt x="173" y="244"/>
                </a:lnTo>
                <a:lnTo>
                  <a:pt x="173" y="245"/>
                </a:lnTo>
                <a:lnTo>
                  <a:pt x="173" y="245"/>
                </a:lnTo>
                <a:lnTo>
                  <a:pt x="172" y="245"/>
                </a:lnTo>
                <a:lnTo>
                  <a:pt x="172" y="245"/>
                </a:lnTo>
                <a:lnTo>
                  <a:pt x="172" y="245"/>
                </a:lnTo>
                <a:lnTo>
                  <a:pt x="172" y="246"/>
                </a:lnTo>
                <a:lnTo>
                  <a:pt x="172" y="246"/>
                </a:lnTo>
                <a:lnTo>
                  <a:pt x="172" y="246"/>
                </a:lnTo>
                <a:lnTo>
                  <a:pt x="172" y="246"/>
                </a:lnTo>
                <a:lnTo>
                  <a:pt x="171" y="247"/>
                </a:lnTo>
                <a:lnTo>
                  <a:pt x="171" y="247"/>
                </a:lnTo>
                <a:lnTo>
                  <a:pt x="171" y="248"/>
                </a:lnTo>
                <a:lnTo>
                  <a:pt x="171" y="248"/>
                </a:lnTo>
                <a:lnTo>
                  <a:pt x="171" y="248"/>
                </a:lnTo>
                <a:lnTo>
                  <a:pt x="171" y="249"/>
                </a:lnTo>
                <a:lnTo>
                  <a:pt x="171" y="250"/>
                </a:lnTo>
                <a:lnTo>
                  <a:pt x="170" y="250"/>
                </a:lnTo>
                <a:lnTo>
                  <a:pt x="170" y="249"/>
                </a:lnTo>
                <a:lnTo>
                  <a:pt x="170" y="249"/>
                </a:lnTo>
                <a:lnTo>
                  <a:pt x="170" y="248"/>
                </a:lnTo>
                <a:lnTo>
                  <a:pt x="170" y="248"/>
                </a:lnTo>
                <a:lnTo>
                  <a:pt x="170" y="248"/>
                </a:lnTo>
                <a:lnTo>
                  <a:pt x="169" y="248"/>
                </a:lnTo>
                <a:lnTo>
                  <a:pt x="169" y="247"/>
                </a:lnTo>
                <a:lnTo>
                  <a:pt x="169" y="247"/>
                </a:lnTo>
                <a:lnTo>
                  <a:pt x="168" y="247"/>
                </a:lnTo>
                <a:lnTo>
                  <a:pt x="168" y="247"/>
                </a:lnTo>
                <a:lnTo>
                  <a:pt x="167" y="247"/>
                </a:lnTo>
                <a:lnTo>
                  <a:pt x="167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9"/>
                </a:lnTo>
                <a:lnTo>
                  <a:pt x="166" y="249"/>
                </a:lnTo>
                <a:lnTo>
                  <a:pt x="166" y="249"/>
                </a:lnTo>
                <a:lnTo>
                  <a:pt x="166" y="250"/>
                </a:lnTo>
                <a:lnTo>
                  <a:pt x="166" y="250"/>
                </a:lnTo>
                <a:lnTo>
                  <a:pt x="166" y="250"/>
                </a:lnTo>
                <a:lnTo>
                  <a:pt x="166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1"/>
                </a:lnTo>
                <a:lnTo>
                  <a:pt x="166" y="251"/>
                </a:lnTo>
                <a:lnTo>
                  <a:pt x="166" y="251"/>
                </a:lnTo>
                <a:lnTo>
                  <a:pt x="166" y="251"/>
                </a:lnTo>
                <a:lnTo>
                  <a:pt x="166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3"/>
                </a:lnTo>
                <a:lnTo>
                  <a:pt x="167" y="253"/>
                </a:lnTo>
                <a:lnTo>
                  <a:pt x="167" y="252"/>
                </a:lnTo>
                <a:lnTo>
                  <a:pt x="167" y="252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8" y="253"/>
                </a:lnTo>
                <a:lnTo>
                  <a:pt x="168" y="253"/>
                </a:lnTo>
                <a:lnTo>
                  <a:pt x="168" y="253"/>
                </a:lnTo>
                <a:lnTo>
                  <a:pt x="168" y="253"/>
                </a:lnTo>
                <a:lnTo>
                  <a:pt x="168" y="254"/>
                </a:lnTo>
                <a:lnTo>
                  <a:pt x="168" y="253"/>
                </a:lnTo>
                <a:lnTo>
                  <a:pt x="167" y="253"/>
                </a:lnTo>
                <a:lnTo>
                  <a:pt x="167" y="254"/>
                </a:lnTo>
                <a:lnTo>
                  <a:pt x="167" y="254"/>
                </a:lnTo>
                <a:lnTo>
                  <a:pt x="167" y="254"/>
                </a:lnTo>
                <a:lnTo>
                  <a:pt x="167" y="254"/>
                </a:lnTo>
                <a:lnTo>
                  <a:pt x="167" y="254"/>
                </a:lnTo>
                <a:lnTo>
                  <a:pt x="166" y="254"/>
                </a:lnTo>
                <a:lnTo>
                  <a:pt x="166" y="255"/>
                </a:lnTo>
                <a:lnTo>
                  <a:pt x="166" y="255"/>
                </a:lnTo>
                <a:lnTo>
                  <a:pt x="166" y="255"/>
                </a:lnTo>
                <a:lnTo>
                  <a:pt x="166" y="256"/>
                </a:lnTo>
                <a:lnTo>
                  <a:pt x="166" y="256"/>
                </a:lnTo>
                <a:lnTo>
                  <a:pt x="166" y="256"/>
                </a:lnTo>
                <a:lnTo>
                  <a:pt x="165" y="256"/>
                </a:lnTo>
                <a:lnTo>
                  <a:pt x="165" y="256"/>
                </a:lnTo>
                <a:lnTo>
                  <a:pt x="165" y="257"/>
                </a:lnTo>
                <a:lnTo>
                  <a:pt x="165" y="257"/>
                </a:lnTo>
                <a:lnTo>
                  <a:pt x="164" y="257"/>
                </a:lnTo>
                <a:lnTo>
                  <a:pt x="164" y="258"/>
                </a:lnTo>
                <a:lnTo>
                  <a:pt x="164" y="258"/>
                </a:lnTo>
                <a:lnTo>
                  <a:pt x="164" y="258"/>
                </a:lnTo>
                <a:lnTo>
                  <a:pt x="164" y="259"/>
                </a:lnTo>
                <a:lnTo>
                  <a:pt x="163" y="259"/>
                </a:lnTo>
                <a:lnTo>
                  <a:pt x="163" y="259"/>
                </a:lnTo>
                <a:lnTo>
                  <a:pt x="163" y="260"/>
                </a:lnTo>
                <a:lnTo>
                  <a:pt x="163" y="260"/>
                </a:lnTo>
                <a:lnTo>
                  <a:pt x="162" y="260"/>
                </a:lnTo>
                <a:lnTo>
                  <a:pt x="162" y="261"/>
                </a:lnTo>
                <a:lnTo>
                  <a:pt x="162" y="261"/>
                </a:lnTo>
                <a:lnTo>
                  <a:pt x="162" y="261"/>
                </a:lnTo>
                <a:lnTo>
                  <a:pt x="162" y="262"/>
                </a:lnTo>
                <a:lnTo>
                  <a:pt x="162" y="262"/>
                </a:lnTo>
                <a:lnTo>
                  <a:pt x="162" y="263"/>
                </a:lnTo>
                <a:lnTo>
                  <a:pt x="162" y="263"/>
                </a:lnTo>
                <a:lnTo>
                  <a:pt x="162" y="263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1" y="264"/>
                </a:lnTo>
                <a:lnTo>
                  <a:pt x="161" y="265"/>
                </a:lnTo>
                <a:lnTo>
                  <a:pt x="161" y="265"/>
                </a:lnTo>
                <a:lnTo>
                  <a:pt x="161" y="265"/>
                </a:lnTo>
                <a:lnTo>
                  <a:pt x="161" y="265"/>
                </a:lnTo>
                <a:lnTo>
                  <a:pt x="161" y="266"/>
                </a:lnTo>
                <a:lnTo>
                  <a:pt x="161" y="266"/>
                </a:lnTo>
                <a:lnTo>
                  <a:pt x="161" y="266"/>
                </a:lnTo>
                <a:lnTo>
                  <a:pt x="161" y="267"/>
                </a:lnTo>
                <a:lnTo>
                  <a:pt x="160" y="267"/>
                </a:lnTo>
                <a:lnTo>
                  <a:pt x="160" y="267"/>
                </a:lnTo>
                <a:lnTo>
                  <a:pt x="160" y="268"/>
                </a:lnTo>
                <a:lnTo>
                  <a:pt x="160" y="268"/>
                </a:lnTo>
                <a:lnTo>
                  <a:pt x="160" y="268"/>
                </a:lnTo>
                <a:lnTo>
                  <a:pt x="160" y="269"/>
                </a:lnTo>
                <a:lnTo>
                  <a:pt x="159" y="269"/>
                </a:lnTo>
                <a:lnTo>
                  <a:pt x="159" y="269"/>
                </a:lnTo>
                <a:lnTo>
                  <a:pt x="159" y="270"/>
                </a:lnTo>
                <a:lnTo>
                  <a:pt x="159" y="270"/>
                </a:lnTo>
                <a:lnTo>
                  <a:pt x="159" y="270"/>
                </a:lnTo>
                <a:lnTo>
                  <a:pt x="159" y="271"/>
                </a:lnTo>
                <a:lnTo>
                  <a:pt x="159" y="271"/>
                </a:lnTo>
                <a:lnTo>
                  <a:pt x="158" y="271"/>
                </a:lnTo>
                <a:lnTo>
                  <a:pt x="158" y="271"/>
                </a:lnTo>
                <a:lnTo>
                  <a:pt x="158" y="272"/>
                </a:lnTo>
                <a:lnTo>
                  <a:pt x="158" y="272"/>
                </a:lnTo>
                <a:lnTo>
                  <a:pt x="158" y="272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8" y="273"/>
                </a:lnTo>
                <a:lnTo>
                  <a:pt x="157" y="273"/>
                </a:lnTo>
                <a:lnTo>
                  <a:pt x="157" y="274"/>
                </a:lnTo>
                <a:lnTo>
                  <a:pt x="157" y="274"/>
                </a:lnTo>
                <a:lnTo>
                  <a:pt x="157" y="274"/>
                </a:lnTo>
                <a:lnTo>
                  <a:pt x="157" y="275"/>
                </a:lnTo>
                <a:lnTo>
                  <a:pt x="156" y="275"/>
                </a:lnTo>
                <a:lnTo>
                  <a:pt x="156" y="275"/>
                </a:lnTo>
                <a:lnTo>
                  <a:pt x="157" y="275"/>
                </a:lnTo>
                <a:lnTo>
                  <a:pt x="156" y="275"/>
                </a:lnTo>
                <a:lnTo>
                  <a:pt x="156" y="276"/>
                </a:lnTo>
                <a:lnTo>
                  <a:pt x="155" y="277"/>
                </a:lnTo>
                <a:lnTo>
                  <a:pt x="155" y="277"/>
                </a:lnTo>
                <a:lnTo>
                  <a:pt x="154" y="278"/>
                </a:lnTo>
                <a:lnTo>
                  <a:pt x="154" y="278"/>
                </a:lnTo>
                <a:lnTo>
                  <a:pt x="154" y="279"/>
                </a:lnTo>
                <a:lnTo>
                  <a:pt x="154" y="280"/>
                </a:lnTo>
                <a:lnTo>
                  <a:pt x="154" y="280"/>
                </a:lnTo>
                <a:lnTo>
                  <a:pt x="154" y="281"/>
                </a:lnTo>
                <a:lnTo>
                  <a:pt x="154" y="281"/>
                </a:lnTo>
                <a:lnTo>
                  <a:pt x="153" y="282"/>
                </a:lnTo>
                <a:lnTo>
                  <a:pt x="153" y="282"/>
                </a:lnTo>
                <a:lnTo>
                  <a:pt x="152" y="284"/>
                </a:lnTo>
                <a:lnTo>
                  <a:pt x="151" y="284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5"/>
                </a:lnTo>
                <a:lnTo>
                  <a:pt x="151" y="286"/>
                </a:lnTo>
                <a:lnTo>
                  <a:pt x="150" y="286"/>
                </a:lnTo>
                <a:lnTo>
                  <a:pt x="150" y="285"/>
                </a:lnTo>
                <a:lnTo>
                  <a:pt x="151" y="285"/>
                </a:lnTo>
                <a:lnTo>
                  <a:pt x="150" y="285"/>
                </a:lnTo>
                <a:lnTo>
                  <a:pt x="150" y="285"/>
                </a:lnTo>
                <a:lnTo>
                  <a:pt x="150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5"/>
                </a:lnTo>
                <a:lnTo>
                  <a:pt x="149" y="284"/>
                </a:lnTo>
                <a:lnTo>
                  <a:pt x="148" y="284"/>
                </a:lnTo>
                <a:lnTo>
                  <a:pt x="148" y="284"/>
                </a:lnTo>
                <a:lnTo>
                  <a:pt x="147" y="284"/>
                </a:lnTo>
                <a:lnTo>
                  <a:pt x="147" y="284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5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7"/>
                </a:lnTo>
                <a:lnTo>
                  <a:pt x="147" y="287"/>
                </a:lnTo>
                <a:lnTo>
                  <a:pt x="147" y="287"/>
                </a:lnTo>
                <a:lnTo>
                  <a:pt x="147" y="288"/>
                </a:lnTo>
                <a:lnTo>
                  <a:pt x="147" y="287"/>
                </a:lnTo>
                <a:lnTo>
                  <a:pt x="147" y="288"/>
                </a:lnTo>
                <a:lnTo>
                  <a:pt x="147" y="288"/>
                </a:lnTo>
                <a:lnTo>
                  <a:pt x="146" y="288"/>
                </a:lnTo>
                <a:lnTo>
                  <a:pt x="146" y="287"/>
                </a:lnTo>
                <a:lnTo>
                  <a:pt x="146" y="287"/>
                </a:lnTo>
                <a:lnTo>
                  <a:pt x="146" y="287"/>
                </a:lnTo>
                <a:lnTo>
                  <a:pt x="145" y="287"/>
                </a:lnTo>
                <a:lnTo>
                  <a:pt x="145" y="287"/>
                </a:lnTo>
                <a:lnTo>
                  <a:pt x="145" y="287"/>
                </a:lnTo>
                <a:lnTo>
                  <a:pt x="144" y="287"/>
                </a:lnTo>
                <a:lnTo>
                  <a:pt x="144" y="288"/>
                </a:lnTo>
                <a:lnTo>
                  <a:pt x="144" y="288"/>
                </a:lnTo>
                <a:lnTo>
                  <a:pt x="145" y="288"/>
                </a:lnTo>
                <a:lnTo>
                  <a:pt x="144" y="289"/>
                </a:lnTo>
                <a:lnTo>
                  <a:pt x="145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89"/>
                </a:lnTo>
                <a:lnTo>
                  <a:pt x="144" y="290"/>
                </a:lnTo>
                <a:lnTo>
                  <a:pt x="144" y="289"/>
                </a:lnTo>
                <a:lnTo>
                  <a:pt x="143" y="289"/>
                </a:lnTo>
                <a:lnTo>
                  <a:pt x="143" y="290"/>
                </a:lnTo>
                <a:lnTo>
                  <a:pt x="143" y="290"/>
                </a:lnTo>
                <a:lnTo>
                  <a:pt x="143" y="290"/>
                </a:lnTo>
                <a:lnTo>
                  <a:pt x="143" y="291"/>
                </a:lnTo>
                <a:lnTo>
                  <a:pt x="142" y="291"/>
                </a:lnTo>
                <a:lnTo>
                  <a:pt x="142" y="291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3"/>
                </a:lnTo>
                <a:lnTo>
                  <a:pt x="141" y="294"/>
                </a:lnTo>
                <a:lnTo>
                  <a:pt x="141" y="294"/>
                </a:lnTo>
                <a:lnTo>
                  <a:pt x="141" y="294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1" y="295"/>
                </a:lnTo>
                <a:lnTo>
                  <a:pt x="140" y="295"/>
                </a:lnTo>
                <a:lnTo>
                  <a:pt x="140" y="296"/>
                </a:lnTo>
                <a:lnTo>
                  <a:pt x="140" y="296"/>
                </a:lnTo>
                <a:lnTo>
                  <a:pt x="140" y="296"/>
                </a:lnTo>
                <a:lnTo>
                  <a:pt x="139" y="296"/>
                </a:lnTo>
                <a:lnTo>
                  <a:pt x="139" y="296"/>
                </a:lnTo>
                <a:lnTo>
                  <a:pt x="138" y="296"/>
                </a:lnTo>
                <a:lnTo>
                  <a:pt x="138" y="296"/>
                </a:lnTo>
                <a:lnTo>
                  <a:pt x="137" y="297"/>
                </a:lnTo>
                <a:lnTo>
                  <a:pt x="137" y="297"/>
                </a:lnTo>
                <a:lnTo>
                  <a:pt x="137" y="298"/>
                </a:lnTo>
                <a:lnTo>
                  <a:pt x="136" y="298"/>
                </a:lnTo>
                <a:lnTo>
                  <a:pt x="136" y="299"/>
                </a:lnTo>
                <a:lnTo>
                  <a:pt x="136" y="299"/>
                </a:lnTo>
                <a:lnTo>
                  <a:pt x="135" y="299"/>
                </a:lnTo>
                <a:lnTo>
                  <a:pt x="135" y="300"/>
                </a:lnTo>
                <a:lnTo>
                  <a:pt x="135" y="300"/>
                </a:lnTo>
                <a:lnTo>
                  <a:pt x="135" y="301"/>
                </a:lnTo>
                <a:lnTo>
                  <a:pt x="135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6" y="301"/>
                </a:lnTo>
                <a:lnTo>
                  <a:pt x="135" y="301"/>
                </a:lnTo>
                <a:lnTo>
                  <a:pt x="135" y="302"/>
                </a:lnTo>
                <a:lnTo>
                  <a:pt x="135" y="302"/>
                </a:lnTo>
                <a:lnTo>
                  <a:pt x="135" y="302"/>
                </a:lnTo>
                <a:lnTo>
                  <a:pt x="135" y="303"/>
                </a:lnTo>
                <a:lnTo>
                  <a:pt x="135" y="303"/>
                </a:lnTo>
                <a:lnTo>
                  <a:pt x="135" y="303"/>
                </a:lnTo>
                <a:lnTo>
                  <a:pt x="134" y="303"/>
                </a:lnTo>
                <a:lnTo>
                  <a:pt x="135" y="303"/>
                </a:lnTo>
                <a:lnTo>
                  <a:pt x="134" y="303"/>
                </a:lnTo>
                <a:lnTo>
                  <a:pt x="134" y="303"/>
                </a:lnTo>
                <a:lnTo>
                  <a:pt x="135" y="303"/>
                </a:lnTo>
                <a:lnTo>
                  <a:pt x="134" y="303"/>
                </a:lnTo>
                <a:lnTo>
                  <a:pt x="134" y="303"/>
                </a:lnTo>
                <a:lnTo>
                  <a:pt x="134" y="303"/>
                </a:lnTo>
                <a:lnTo>
                  <a:pt x="133" y="303"/>
                </a:lnTo>
                <a:lnTo>
                  <a:pt x="133" y="303"/>
                </a:lnTo>
                <a:lnTo>
                  <a:pt x="132" y="303"/>
                </a:lnTo>
                <a:lnTo>
                  <a:pt x="132" y="304"/>
                </a:lnTo>
                <a:lnTo>
                  <a:pt x="132" y="304"/>
                </a:lnTo>
                <a:lnTo>
                  <a:pt x="132" y="304"/>
                </a:lnTo>
                <a:lnTo>
                  <a:pt x="132" y="305"/>
                </a:lnTo>
                <a:lnTo>
                  <a:pt x="131" y="305"/>
                </a:lnTo>
                <a:lnTo>
                  <a:pt x="131" y="305"/>
                </a:lnTo>
                <a:lnTo>
                  <a:pt x="131" y="305"/>
                </a:lnTo>
                <a:lnTo>
                  <a:pt x="131" y="305"/>
                </a:lnTo>
                <a:lnTo>
                  <a:pt x="131" y="306"/>
                </a:lnTo>
                <a:lnTo>
                  <a:pt x="131" y="306"/>
                </a:lnTo>
                <a:lnTo>
                  <a:pt x="131" y="306"/>
                </a:lnTo>
                <a:lnTo>
                  <a:pt x="130" y="306"/>
                </a:lnTo>
                <a:lnTo>
                  <a:pt x="130" y="306"/>
                </a:lnTo>
                <a:lnTo>
                  <a:pt x="130" y="306"/>
                </a:lnTo>
                <a:lnTo>
                  <a:pt x="130" y="305"/>
                </a:lnTo>
                <a:lnTo>
                  <a:pt x="130" y="305"/>
                </a:lnTo>
                <a:lnTo>
                  <a:pt x="130" y="305"/>
                </a:lnTo>
                <a:lnTo>
                  <a:pt x="130" y="305"/>
                </a:lnTo>
                <a:lnTo>
                  <a:pt x="130" y="305"/>
                </a:lnTo>
                <a:lnTo>
                  <a:pt x="130" y="304"/>
                </a:lnTo>
                <a:lnTo>
                  <a:pt x="130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8" y="304"/>
                </a:lnTo>
                <a:lnTo>
                  <a:pt x="128" y="303"/>
                </a:lnTo>
                <a:lnTo>
                  <a:pt x="128" y="303"/>
                </a:lnTo>
                <a:lnTo>
                  <a:pt x="127" y="303"/>
                </a:lnTo>
                <a:lnTo>
                  <a:pt x="127" y="304"/>
                </a:lnTo>
                <a:lnTo>
                  <a:pt x="127" y="304"/>
                </a:lnTo>
                <a:lnTo>
                  <a:pt x="126" y="304"/>
                </a:lnTo>
                <a:lnTo>
                  <a:pt x="126" y="304"/>
                </a:lnTo>
                <a:lnTo>
                  <a:pt x="126" y="305"/>
                </a:lnTo>
                <a:lnTo>
                  <a:pt x="126" y="305"/>
                </a:lnTo>
                <a:lnTo>
                  <a:pt x="125" y="305"/>
                </a:lnTo>
                <a:lnTo>
                  <a:pt x="125" y="305"/>
                </a:lnTo>
                <a:lnTo>
                  <a:pt x="125" y="305"/>
                </a:lnTo>
                <a:lnTo>
                  <a:pt x="125" y="305"/>
                </a:lnTo>
                <a:lnTo>
                  <a:pt x="125" y="305"/>
                </a:lnTo>
                <a:lnTo>
                  <a:pt x="124" y="305"/>
                </a:lnTo>
                <a:lnTo>
                  <a:pt x="125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5"/>
                </a:lnTo>
                <a:lnTo>
                  <a:pt x="124" y="306"/>
                </a:lnTo>
                <a:lnTo>
                  <a:pt x="123" y="306"/>
                </a:lnTo>
                <a:lnTo>
                  <a:pt x="123" y="306"/>
                </a:lnTo>
                <a:lnTo>
                  <a:pt x="123" y="305"/>
                </a:lnTo>
                <a:lnTo>
                  <a:pt x="123" y="306"/>
                </a:lnTo>
                <a:lnTo>
                  <a:pt x="122" y="306"/>
                </a:lnTo>
                <a:lnTo>
                  <a:pt x="122" y="306"/>
                </a:lnTo>
                <a:lnTo>
                  <a:pt x="122" y="306"/>
                </a:lnTo>
                <a:lnTo>
                  <a:pt x="121" y="306"/>
                </a:lnTo>
                <a:lnTo>
                  <a:pt x="121" y="307"/>
                </a:lnTo>
                <a:lnTo>
                  <a:pt x="121" y="307"/>
                </a:lnTo>
                <a:lnTo>
                  <a:pt x="121" y="307"/>
                </a:lnTo>
                <a:lnTo>
                  <a:pt x="120" y="307"/>
                </a:lnTo>
                <a:lnTo>
                  <a:pt x="120" y="308"/>
                </a:lnTo>
                <a:lnTo>
                  <a:pt x="120" y="308"/>
                </a:lnTo>
                <a:lnTo>
                  <a:pt x="120" y="308"/>
                </a:lnTo>
                <a:lnTo>
                  <a:pt x="120" y="308"/>
                </a:lnTo>
                <a:lnTo>
                  <a:pt x="120" y="307"/>
                </a:lnTo>
                <a:lnTo>
                  <a:pt x="120" y="307"/>
                </a:lnTo>
                <a:lnTo>
                  <a:pt x="121" y="307"/>
                </a:lnTo>
                <a:lnTo>
                  <a:pt x="121" y="306"/>
                </a:lnTo>
                <a:lnTo>
                  <a:pt x="120" y="306"/>
                </a:lnTo>
                <a:lnTo>
                  <a:pt x="120" y="306"/>
                </a:lnTo>
                <a:lnTo>
                  <a:pt x="119" y="307"/>
                </a:lnTo>
                <a:lnTo>
                  <a:pt x="119" y="307"/>
                </a:lnTo>
                <a:lnTo>
                  <a:pt x="118" y="307"/>
                </a:lnTo>
                <a:lnTo>
                  <a:pt x="118" y="307"/>
                </a:lnTo>
                <a:lnTo>
                  <a:pt x="118" y="307"/>
                </a:lnTo>
                <a:lnTo>
                  <a:pt x="118" y="308"/>
                </a:lnTo>
                <a:lnTo>
                  <a:pt x="117" y="308"/>
                </a:lnTo>
                <a:lnTo>
                  <a:pt x="117" y="308"/>
                </a:lnTo>
                <a:lnTo>
                  <a:pt x="117" y="308"/>
                </a:lnTo>
                <a:lnTo>
                  <a:pt x="117" y="309"/>
                </a:lnTo>
                <a:lnTo>
                  <a:pt x="117" y="309"/>
                </a:lnTo>
                <a:lnTo>
                  <a:pt x="116" y="310"/>
                </a:lnTo>
                <a:lnTo>
                  <a:pt x="116" y="310"/>
                </a:lnTo>
                <a:lnTo>
                  <a:pt x="117" y="310"/>
                </a:lnTo>
                <a:lnTo>
                  <a:pt x="117" y="311"/>
                </a:lnTo>
                <a:lnTo>
                  <a:pt x="116" y="311"/>
                </a:lnTo>
                <a:lnTo>
                  <a:pt x="116" y="311"/>
                </a:lnTo>
                <a:lnTo>
                  <a:pt x="116" y="311"/>
                </a:lnTo>
                <a:lnTo>
                  <a:pt x="116" y="312"/>
                </a:lnTo>
                <a:lnTo>
                  <a:pt x="116" y="312"/>
                </a:lnTo>
                <a:lnTo>
                  <a:pt x="116" y="312"/>
                </a:lnTo>
                <a:lnTo>
                  <a:pt x="115" y="312"/>
                </a:lnTo>
                <a:lnTo>
                  <a:pt x="115" y="312"/>
                </a:lnTo>
                <a:lnTo>
                  <a:pt x="115" y="312"/>
                </a:lnTo>
                <a:lnTo>
                  <a:pt x="115" y="312"/>
                </a:lnTo>
                <a:lnTo>
                  <a:pt x="115" y="313"/>
                </a:lnTo>
                <a:lnTo>
                  <a:pt x="115" y="313"/>
                </a:lnTo>
                <a:lnTo>
                  <a:pt x="114" y="313"/>
                </a:lnTo>
                <a:lnTo>
                  <a:pt x="115" y="313"/>
                </a:lnTo>
                <a:lnTo>
                  <a:pt x="114" y="313"/>
                </a:lnTo>
                <a:lnTo>
                  <a:pt x="114" y="314"/>
                </a:lnTo>
                <a:lnTo>
                  <a:pt x="114" y="314"/>
                </a:lnTo>
                <a:lnTo>
                  <a:pt x="114" y="314"/>
                </a:lnTo>
                <a:lnTo>
                  <a:pt x="113" y="315"/>
                </a:lnTo>
                <a:lnTo>
                  <a:pt x="113" y="315"/>
                </a:lnTo>
                <a:lnTo>
                  <a:pt x="113" y="315"/>
                </a:lnTo>
                <a:lnTo>
                  <a:pt x="112" y="315"/>
                </a:lnTo>
                <a:lnTo>
                  <a:pt x="112" y="316"/>
                </a:lnTo>
                <a:lnTo>
                  <a:pt x="112" y="317"/>
                </a:lnTo>
                <a:lnTo>
                  <a:pt x="112" y="317"/>
                </a:lnTo>
                <a:lnTo>
                  <a:pt x="112" y="318"/>
                </a:lnTo>
                <a:lnTo>
                  <a:pt x="111" y="318"/>
                </a:lnTo>
                <a:lnTo>
                  <a:pt x="111" y="320"/>
                </a:lnTo>
                <a:lnTo>
                  <a:pt x="111" y="320"/>
                </a:lnTo>
                <a:lnTo>
                  <a:pt x="111" y="321"/>
                </a:lnTo>
                <a:lnTo>
                  <a:pt x="111" y="321"/>
                </a:lnTo>
                <a:lnTo>
                  <a:pt x="111" y="322"/>
                </a:lnTo>
                <a:lnTo>
                  <a:pt x="111" y="323"/>
                </a:lnTo>
                <a:lnTo>
                  <a:pt x="111" y="323"/>
                </a:lnTo>
                <a:lnTo>
                  <a:pt x="112" y="324"/>
                </a:lnTo>
                <a:lnTo>
                  <a:pt x="112" y="324"/>
                </a:lnTo>
                <a:lnTo>
                  <a:pt x="112" y="324"/>
                </a:lnTo>
                <a:lnTo>
                  <a:pt x="111" y="325"/>
                </a:lnTo>
                <a:lnTo>
                  <a:pt x="111" y="325"/>
                </a:lnTo>
                <a:lnTo>
                  <a:pt x="111" y="326"/>
                </a:lnTo>
                <a:lnTo>
                  <a:pt x="111" y="326"/>
                </a:lnTo>
                <a:lnTo>
                  <a:pt x="111" y="326"/>
                </a:lnTo>
                <a:lnTo>
                  <a:pt x="111" y="327"/>
                </a:lnTo>
                <a:lnTo>
                  <a:pt x="111" y="327"/>
                </a:lnTo>
                <a:lnTo>
                  <a:pt x="111" y="328"/>
                </a:lnTo>
                <a:lnTo>
                  <a:pt x="110" y="328"/>
                </a:lnTo>
                <a:lnTo>
                  <a:pt x="110" y="328"/>
                </a:lnTo>
                <a:lnTo>
                  <a:pt x="110" y="328"/>
                </a:lnTo>
                <a:lnTo>
                  <a:pt x="109" y="328"/>
                </a:lnTo>
                <a:lnTo>
                  <a:pt x="109" y="329"/>
                </a:lnTo>
                <a:lnTo>
                  <a:pt x="109" y="329"/>
                </a:lnTo>
                <a:lnTo>
                  <a:pt x="109" y="330"/>
                </a:lnTo>
                <a:lnTo>
                  <a:pt x="109" y="330"/>
                </a:lnTo>
                <a:lnTo>
                  <a:pt x="109" y="331"/>
                </a:lnTo>
                <a:lnTo>
                  <a:pt x="108" y="332"/>
                </a:lnTo>
                <a:lnTo>
                  <a:pt x="108" y="332"/>
                </a:lnTo>
                <a:lnTo>
                  <a:pt x="108" y="333"/>
                </a:lnTo>
                <a:lnTo>
                  <a:pt x="108" y="334"/>
                </a:lnTo>
                <a:lnTo>
                  <a:pt x="107" y="334"/>
                </a:lnTo>
                <a:lnTo>
                  <a:pt x="107" y="335"/>
                </a:lnTo>
                <a:lnTo>
                  <a:pt x="107" y="335"/>
                </a:lnTo>
                <a:lnTo>
                  <a:pt x="107" y="336"/>
                </a:lnTo>
                <a:lnTo>
                  <a:pt x="107" y="336"/>
                </a:lnTo>
                <a:lnTo>
                  <a:pt x="107" y="336"/>
                </a:lnTo>
                <a:lnTo>
                  <a:pt x="106" y="337"/>
                </a:lnTo>
                <a:lnTo>
                  <a:pt x="106" y="337"/>
                </a:lnTo>
                <a:lnTo>
                  <a:pt x="105" y="337"/>
                </a:lnTo>
                <a:lnTo>
                  <a:pt x="105" y="337"/>
                </a:lnTo>
                <a:lnTo>
                  <a:pt x="104" y="338"/>
                </a:lnTo>
                <a:lnTo>
                  <a:pt x="103" y="339"/>
                </a:lnTo>
                <a:lnTo>
                  <a:pt x="103" y="339"/>
                </a:lnTo>
                <a:lnTo>
                  <a:pt x="103" y="340"/>
                </a:lnTo>
                <a:lnTo>
                  <a:pt x="102" y="340"/>
                </a:lnTo>
                <a:lnTo>
                  <a:pt x="102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41"/>
                </a:lnTo>
                <a:lnTo>
                  <a:pt x="101" y="341"/>
                </a:lnTo>
                <a:lnTo>
                  <a:pt x="100" y="342"/>
                </a:lnTo>
                <a:lnTo>
                  <a:pt x="100" y="342"/>
                </a:lnTo>
                <a:lnTo>
                  <a:pt x="100" y="343"/>
                </a:lnTo>
                <a:lnTo>
                  <a:pt x="100" y="343"/>
                </a:lnTo>
                <a:lnTo>
                  <a:pt x="99" y="343"/>
                </a:lnTo>
                <a:lnTo>
                  <a:pt x="99" y="344"/>
                </a:lnTo>
                <a:lnTo>
                  <a:pt x="98" y="345"/>
                </a:lnTo>
                <a:lnTo>
                  <a:pt x="97" y="347"/>
                </a:lnTo>
                <a:lnTo>
                  <a:pt x="96" y="348"/>
                </a:lnTo>
                <a:lnTo>
                  <a:pt x="96" y="349"/>
                </a:lnTo>
                <a:lnTo>
                  <a:pt x="96" y="349"/>
                </a:lnTo>
                <a:lnTo>
                  <a:pt x="96" y="350"/>
                </a:lnTo>
                <a:lnTo>
                  <a:pt x="96" y="350"/>
                </a:lnTo>
                <a:lnTo>
                  <a:pt x="95" y="351"/>
                </a:lnTo>
                <a:lnTo>
                  <a:pt x="95" y="351"/>
                </a:lnTo>
                <a:lnTo>
                  <a:pt x="95" y="352"/>
                </a:lnTo>
                <a:lnTo>
                  <a:pt x="95" y="352"/>
                </a:lnTo>
                <a:lnTo>
                  <a:pt x="96" y="352"/>
                </a:lnTo>
                <a:lnTo>
                  <a:pt x="96" y="353"/>
                </a:lnTo>
                <a:lnTo>
                  <a:pt x="96" y="353"/>
                </a:lnTo>
                <a:lnTo>
                  <a:pt x="96" y="354"/>
                </a:lnTo>
                <a:lnTo>
                  <a:pt x="96" y="354"/>
                </a:lnTo>
                <a:lnTo>
                  <a:pt x="96" y="355"/>
                </a:lnTo>
                <a:lnTo>
                  <a:pt x="96" y="354"/>
                </a:lnTo>
                <a:lnTo>
                  <a:pt x="95" y="354"/>
                </a:lnTo>
                <a:lnTo>
                  <a:pt x="95" y="354"/>
                </a:lnTo>
                <a:lnTo>
                  <a:pt x="95" y="354"/>
                </a:lnTo>
                <a:lnTo>
                  <a:pt x="94" y="354"/>
                </a:lnTo>
                <a:lnTo>
                  <a:pt x="94" y="353"/>
                </a:lnTo>
                <a:lnTo>
                  <a:pt x="94" y="353"/>
                </a:lnTo>
                <a:lnTo>
                  <a:pt x="93" y="353"/>
                </a:lnTo>
                <a:lnTo>
                  <a:pt x="93" y="353"/>
                </a:lnTo>
                <a:lnTo>
                  <a:pt x="94" y="353"/>
                </a:lnTo>
                <a:lnTo>
                  <a:pt x="94" y="352"/>
                </a:lnTo>
                <a:lnTo>
                  <a:pt x="93" y="352"/>
                </a:lnTo>
                <a:lnTo>
                  <a:pt x="93" y="353"/>
                </a:lnTo>
                <a:lnTo>
                  <a:pt x="93" y="353"/>
                </a:lnTo>
                <a:lnTo>
                  <a:pt x="92" y="353"/>
                </a:lnTo>
                <a:lnTo>
                  <a:pt x="92" y="353"/>
                </a:lnTo>
                <a:lnTo>
                  <a:pt x="91" y="352"/>
                </a:lnTo>
                <a:lnTo>
                  <a:pt x="91" y="352"/>
                </a:lnTo>
                <a:lnTo>
                  <a:pt x="91" y="351"/>
                </a:lnTo>
                <a:lnTo>
                  <a:pt x="91" y="351"/>
                </a:lnTo>
                <a:lnTo>
                  <a:pt x="91" y="351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49"/>
                </a:lnTo>
                <a:lnTo>
                  <a:pt x="90" y="349"/>
                </a:lnTo>
                <a:lnTo>
                  <a:pt x="90" y="349"/>
                </a:lnTo>
                <a:lnTo>
                  <a:pt x="90" y="349"/>
                </a:lnTo>
                <a:lnTo>
                  <a:pt x="90" y="349"/>
                </a:lnTo>
                <a:lnTo>
                  <a:pt x="90" y="349"/>
                </a:lnTo>
                <a:lnTo>
                  <a:pt x="89" y="349"/>
                </a:lnTo>
                <a:lnTo>
                  <a:pt x="89" y="349"/>
                </a:lnTo>
                <a:lnTo>
                  <a:pt x="89" y="349"/>
                </a:lnTo>
                <a:lnTo>
                  <a:pt x="88" y="349"/>
                </a:lnTo>
                <a:lnTo>
                  <a:pt x="88" y="350"/>
                </a:lnTo>
                <a:lnTo>
                  <a:pt x="88" y="350"/>
                </a:lnTo>
                <a:lnTo>
                  <a:pt x="87" y="350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7" y="349"/>
                </a:lnTo>
                <a:lnTo>
                  <a:pt x="86" y="349"/>
                </a:lnTo>
                <a:lnTo>
                  <a:pt x="86" y="348"/>
                </a:lnTo>
                <a:lnTo>
                  <a:pt x="86" y="348"/>
                </a:lnTo>
                <a:lnTo>
                  <a:pt x="85" y="347"/>
                </a:lnTo>
                <a:lnTo>
                  <a:pt x="85" y="347"/>
                </a:lnTo>
                <a:lnTo>
                  <a:pt x="85" y="347"/>
                </a:lnTo>
                <a:lnTo>
                  <a:pt x="84" y="347"/>
                </a:lnTo>
                <a:lnTo>
                  <a:pt x="84" y="347"/>
                </a:lnTo>
                <a:lnTo>
                  <a:pt x="83" y="347"/>
                </a:lnTo>
                <a:lnTo>
                  <a:pt x="83" y="346"/>
                </a:lnTo>
                <a:lnTo>
                  <a:pt x="83" y="346"/>
                </a:lnTo>
                <a:lnTo>
                  <a:pt x="83" y="346"/>
                </a:lnTo>
                <a:lnTo>
                  <a:pt x="83" y="346"/>
                </a:lnTo>
                <a:lnTo>
                  <a:pt x="83" y="346"/>
                </a:lnTo>
                <a:lnTo>
                  <a:pt x="82" y="346"/>
                </a:lnTo>
                <a:lnTo>
                  <a:pt x="82" y="346"/>
                </a:lnTo>
                <a:lnTo>
                  <a:pt x="82" y="346"/>
                </a:lnTo>
                <a:lnTo>
                  <a:pt x="82" y="346"/>
                </a:lnTo>
                <a:lnTo>
                  <a:pt x="81" y="346"/>
                </a:lnTo>
                <a:lnTo>
                  <a:pt x="81" y="346"/>
                </a:lnTo>
                <a:lnTo>
                  <a:pt x="80" y="346"/>
                </a:lnTo>
                <a:lnTo>
                  <a:pt x="80" y="346"/>
                </a:lnTo>
                <a:lnTo>
                  <a:pt x="80" y="346"/>
                </a:lnTo>
                <a:lnTo>
                  <a:pt x="80" y="347"/>
                </a:lnTo>
                <a:lnTo>
                  <a:pt x="79" y="347"/>
                </a:lnTo>
                <a:lnTo>
                  <a:pt x="79" y="347"/>
                </a:lnTo>
                <a:lnTo>
                  <a:pt x="78" y="347"/>
                </a:lnTo>
                <a:lnTo>
                  <a:pt x="78" y="347"/>
                </a:lnTo>
                <a:lnTo>
                  <a:pt x="78" y="346"/>
                </a:lnTo>
                <a:lnTo>
                  <a:pt x="78" y="346"/>
                </a:lnTo>
                <a:lnTo>
                  <a:pt x="78" y="347"/>
                </a:lnTo>
                <a:lnTo>
                  <a:pt x="77" y="347"/>
                </a:lnTo>
                <a:lnTo>
                  <a:pt x="77" y="347"/>
                </a:lnTo>
                <a:lnTo>
                  <a:pt x="78" y="347"/>
                </a:lnTo>
                <a:lnTo>
                  <a:pt x="78" y="348"/>
                </a:lnTo>
                <a:lnTo>
                  <a:pt x="77" y="348"/>
                </a:lnTo>
                <a:lnTo>
                  <a:pt x="77" y="348"/>
                </a:lnTo>
                <a:lnTo>
                  <a:pt x="76" y="348"/>
                </a:lnTo>
                <a:lnTo>
                  <a:pt x="76" y="348"/>
                </a:lnTo>
                <a:lnTo>
                  <a:pt x="75" y="348"/>
                </a:lnTo>
                <a:lnTo>
                  <a:pt x="76" y="348"/>
                </a:lnTo>
                <a:lnTo>
                  <a:pt x="76" y="349"/>
                </a:lnTo>
                <a:lnTo>
                  <a:pt x="75" y="349"/>
                </a:lnTo>
                <a:lnTo>
                  <a:pt x="75" y="348"/>
                </a:lnTo>
                <a:lnTo>
                  <a:pt x="75" y="349"/>
                </a:lnTo>
                <a:lnTo>
                  <a:pt x="75" y="349"/>
                </a:lnTo>
                <a:lnTo>
                  <a:pt x="75" y="348"/>
                </a:lnTo>
                <a:lnTo>
                  <a:pt x="74" y="348"/>
                </a:lnTo>
                <a:lnTo>
                  <a:pt x="74" y="349"/>
                </a:lnTo>
                <a:lnTo>
                  <a:pt x="74" y="348"/>
                </a:lnTo>
                <a:lnTo>
                  <a:pt x="74" y="348"/>
                </a:lnTo>
                <a:lnTo>
                  <a:pt x="73" y="348"/>
                </a:lnTo>
                <a:lnTo>
                  <a:pt x="73" y="349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2" y="348"/>
                </a:lnTo>
                <a:lnTo>
                  <a:pt x="72" y="348"/>
                </a:lnTo>
                <a:lnTo>
                  <a:pt x="72" y="349"/>
                </a:lnTo>
                <a:lnTo>
                  <a:pt x="72" y="348"/>
                </a:lnTo>
                <a:lnTo>
                  <a:pt x="72" y="348"/>
                </a:lnTo>
                <a:lnTo>
                  <a:pt x="72" y="349"/>
                </a:lnTo>
                <a:lnTo>
                  <a:pt x="72" y="349"/>
                </a:lnTo>
                <a:lnTo>
                  <a:pt x="71" y="349"/>
                </a:lnTo>
                <a:lnTo>
                  <a:pt x="71" y="349"/>
                </a:lnTo>
                <a:lnTo>
                  <a:pt x="71" y="348"/>
                </a:lnTo>
                <a:lnTo>
                  <a:pt x="71" y="348"/>
                </a:lnTo>
                <a:lnTo>
                  <a:pt x="71" y="349"/>
                </a:lnTo>
                <a:lnTo>
                  <a:pt x="71" y="348"/>
                </a:lnTo>
                <a:lnTo>
                  <a:pt x="70" y="348"/>
                </a:lnTo>
                <a:lnTo>
                  <a:pt x="70" y="348"/>
                </a:lnTo>
                <a:lnTo>
                  <a:pt x="70" y="349"/>
                </a:lnTo>
                <a:lnTo>
                  <a:pt x="70" y="348"/>
                </a:lnTo>
                <a:lnTo>
                  <a:pt x="70" y="348"/>
                </a:lnTo>
                <a:lnTo>
                  <a:pt x="69" y="348"/>
                </a:lnTo>
                <a:lnTo>
                  <a:pt x="69" y="347"/>
                </a:ln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8" y="346"/>
                </a:lnTo>
                <a:lnTo>
                  <a:pt x="67" y="346"/>
                </a:lnTo>
                <a:lnTo>
                  <a:pt x="67" y="346"/>
                </a:lnTo>
                <a:lnTo>
                  <a:pt x="67" y="346"/>
                </a:lnTo>
                <a:lnTo>
                  <a:pt x="67" y="346"/>
                </a:lnTo>
                <a:lnTo>
                  <a:pt x="66" y="346"/>
                </a:lnTo>
                <a:lnTo>
                  <a:pt x="66" y="346"/>
                </a:lnTo>
                <a:lnTo>
                  <a:pt x="66" y="346"/>
                </a:lnTo>
                <a:lnTo>
                  <a:pt x="65" y="346"/>
                </a:lnTo>
                <a:lnTo>
                  <a:pt x="65" y="346"/>
                </a:lnTo>
                <a:lnTo>
                  <a:pt x="65" y="347"/>
                </a:lnTo>
                <a:lnTo>
                  <a:pt x="65" y="347"/>
                </a:lnTo>
                <a:lnTo>
                  <a:pt x="65" y="348"/>
                </a:lnTo>
                <a:lnTo>
                  <a:pt x="64" y="348"/>
                </a:lnTo>
                <a:lnTo>
                  <a:pt x="64" y="347"/>
                </a:lnTo>
                <a:lnTo>
                  <a:pt x="64" y="347"/>
                </a:lnTo>
                <a:lnTo>
                  <a:pt x="63" y="347"/>
                </a:lnTo>
                <a:lnTo>
                  <a:pt x="63" y="348"/>
                </a:lnTo>
                <a:lnTo>
                  <a:pt x="63" y="347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2" y="348"/>
                </a:lnTo>
                <a:lnTo>
                  <a:pt x="62" y="347"/>
                </a:lnTo>
                <a:lnTo>
                  <a:pt x="62" y="347"/>
                </a:lnTo>
                <a:lnTo>
                  <a:pt x="62" y="348"/>
                </a:lnTo>
                <a:lnTo>
                  <a:pt x="62" y="347"/>
                </a:lnTo>
                <a:lnTo>
                  <a:pt x="61" y="347"/>
                </a:lnTo>
                <a:lnTo>
                  <a:pt x="61" y="347"/>
                </a:lnTo>
                <a:lnTo>
                  <a:pt x="60" y="347"/>
                </a:lnTo>
                <a:lnTo>
                  <a:pt x="60" y="347"/>
                </a:lnTo>
                <a:lnTo>
                  <a:pt x="60" y="347"/>
                </a:lnTo>
                <a:lnTo>
                  <a:pt x="60" y="346"/>
                </a:lnTo>
                <a:lnTo>
                  <a:pt x="60" y="346"/>
                </a:lnTo>
                <a:lnTo>
                  <a:pt x="59" y="346"/>
                </a:lnTo>
                <a:lnTo>
                  <a:pt x="59" y="346"/>
                </a:lnTo>
                <a:lnTo>
                  <a:pt x="59" y="346"/>
                </a:lnTo>
                <a:lnTo>
                  <a:pt x="58" y="346"/>
                </a:lnTo>
                <a:lnTo>
                  <a:pt x="58" y="345"/>
                </a:lnTo>
                <a:lnTo>
                  <a:pt x="58" y="346"/>
                </a:lnTo>
                <a:lnTo>
                  <a:pt x="58" y="346"/>
                </a:lnTo>
                <a:lnTo>
                  <a:pt x="57" y="346"/>
                </a:lnTo>
                <a:lnTo>
                  <a:pt x="57" y="346"/>
                </a:lnTo>
                <a:lnTo>
                  <a:pt x="57" y="346"/>
                </a:lnTo>
                <a:lnTo>
                  <a:pt x="57" y="345"/>
                </a:lnTo>
                <a:lnTo>
                  <a:pt x="57" y="345"/>
                </a:lnTo>
                <a:lnTo>
                  <a:pt x="57" y="345"/>
                </a:lnTo>
                <a:lnTo>
                  <a:pt x="56" y="345"/>
                </a:lnTo>
                <a:lnTo>
                  <a:pt x="56" y="345"/>
                </a:lnTo>
                <a:lnTo>
                  <a:pt x="55" y="345"/>
                </a:lnTo>
                <a:lnTo>
                  <a:pt x="55" y="345"/>
                </a:lnTo>
                <a:lnTo>
                  <a:pt x="55" y="345"/>
                </a:lnTo>
                <a:lnTo>
                  <a:pt x="55" y="344"/>
                </a:lnTo>
                <a:lnTo>
                  <a:pt x="54" y="344"/>
                </a:lnTo>
                <a:lnTo>
                  <a:pt x="54" y="345"/>
                </a:lnTo>
                <a:lnTo>
                  <a:pt x="54" y="344"/>
                </a:lnTo>
                <a:lnTo>
                  <a:pt x="54" y="344"/>
                </a:lnTo>
                <a:lnTo>
                  <a:pt x="53" y="344"/>
                </a:lnTo>
                <a:lnTo>
                  <a:pt x="53" y="344"/>
                </a:lnTo>
                <a:lnTo>
                  <a:pt x="52" y="344"/>
                </a:lnTo>
                <a:lnTo>
                  <a:pt x="52" y="343"/>
                </a:lnTo>
                <a:lnTo>
                  <a:pt x="52" y="343"/>
                </a:lnTo>
                <a:lnTo>
                  <a:pt x="52" y="344"/>
                </a:lnTo>
                <a:lnTo>
                  <a:pt x="52" y="344"/>
                </a:lnTo>
                <a:lnTo>
                  <a:pt x="51" y="344"/>
                </a:lnTo>
                <a:lnTo>
                  <a:pt x="51" y="344"/>
                </a:lnTo>
                <a:lnTo>
                  <a:pt x="51" y="344"/>
                </a:lnTo>
                <a:lnTo>
                  <a:pt x="51" y="344"/>
                </a:lnTo>
                <a:lnTo>
                  <a:pt x="50" y="344"/>
                </a:lnTo>
                <a:lnTo>
                  <a:pt x="50" y="344"/>
                </a:lnTo>
                <a:lnTo>
                  <a:pt x="50" y="344"/>
                </a:lnTo>
                <a:lnTo>
                  <a:pt x="50" y="344"/>
                </a:lnTo>
                <a:lnTo>
                  <a:pt x="50" y="344"/>
                </a:lnTo>
                <a:lnTo>
                  <a:pt x="49" y="344"/>
                </a:lnTo>
                <a:lnTo>
                  <a:pt x="49" y="344"/>
                </a:lnTo>
                <a:lnTo>
                  <a:pt x="49" y="344"/>
                </a:lnTo>
                <a:lnTo>
                  <a:pt x="49" y="344"/>
                </a:lnTo>
                <a:lnTo>
                  <a:pt x="48" y="344"/>
                </a:lnTo>
                <a:lnTo>
                  <a:pt x="48" y="344"/>
                </a:lnTo>
                <a:lnTo>
                  <a:pt x="48" y="344"/>
                </a:lnTo>
                <a:lnTo>
                  <a:pt x="48" y="344"/>
                </a:lnTo>
                <a:lnTo>
                  <a:pt x="48" y="345"/>
                </a:lnTo>
                <a:lnTo>
                  <a:pt x="47" y="345"/>
                </a:lnTo>
                <a:lnTo>
                  <a:pt x="47" y="345"/>
                </a:lnTo>
                <a:lnTo>
                  <a:pt x="46" y="346"/>
                </a:lnTo>
                <a:lnTo>
                  <a:pt x="46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3" y="345"/>
                </a:lnTo>
                <a:lnTo>
                  <a:pt x="43" y="344"/>
                </a:lnTo>
                <a:lnTo>
                  <a:pt x="43" y="344"/>
                </a:lnTo>
                <a:lnTo>
                  <a:pt x="43" y="344"/>
                </a:lnTo>
                <a:lnTo>
                  <a:pt x="42" y="344"/>
                </a:lnTo>
                <a:lnTo>
                  <a:pt x="42" y="343"/>
                </a:lnTo>
                <a:lnTo>
                  <a:pt x="42" y="343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1" y="342"/>
                </a:lnTo>
                <a:lnTo>
                  <a:pt x="41" y="342"/>
                </a:lnTo>
                <a:lnTo>
                  <a:pt x="41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2"/>
                </a:lnTo>
                <a:lnTo>
                  <a:pt x="40" y="341"/>
                </a:lnTo>
                <a:lnTo>
                  <a:pt x="39" y="341"/>
                </a:lnTo>
                <a:lnTo>
                  <a:pt x="39" y="341"/>
                </a:lnTo>
                <a:lnTo>
                  <a:pt x="38" y="341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3"/>
                </a:lnTo>
                <a:lnTo>
                  <a:pt x="38" y="343"/>
                </a:lnTo>
                <a:lnTo>
                  <a:pt x="38" y="342"/>
                </a:lnTo>
                <a:lnTo>
                  <a:pt x="38" y="343"/>
                </a:lnTo>
                <a:lnTo>
                  <a:pt x="37" y="343"/>
                </a:lnTo>
                <a:lnTo>
                  <a:pt x="37" y="342"/>
                </a:lnTo>
                <a:lnTo>
                  <a:pt x="37" y="342"/>
                </a:lnTo>
                <a:lnTo>
                  <a:pt x="37" y="342"/>
                </a:lnTo>
                <a:lnTo>
                  <a:pt x="36" y="342"/>
                </a:lnTo>
                <a:lnTo>
                  <a:pt x="36" y="342"/>
                </a:lnTo>
                <a:lnTo>
                  <a:pt x="35" y="342"/>
                </a:lnTo>
                <a:lnTo>
                  <a:pt x="35" y="342"/>
                </a:lnTo>
                <a:lnTo>
                  <a:pt x="34" y="342"/>
                </a:lnTo>
                <a:lnTo>
                  <a:pt x="34" y="342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2"/>
                </a:lnTo>
                <a:lnTo>
                  <a:pt x="33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1"/>
                </a:lnTo>
                <a:lnTo>
                  <a:pt x="32" y="341"/>
                </a:lnTo>
                <a:lnTo>
                  <a:pt x="32" y="340"/>
                </a:lnTo>
                <a:lnTo>
                  <a:pt x="32" y="340"/>
                </a:lnTo>
                <a:lnTo>
                  <a:pt x="32" y="341"/>
                </a:lnTo>
                <a:lnTo>
                  <a:pt x="31" y="341"/>
                </a:lnTo>
                <a:lnTo>
                  <a:pt x="31" y="340"/>
                </a:lnTo>
                <a:lnTo>
                  <a:pt x="31" y="340"/>
                </a:lnTo>
                <a:lnTo>
                  <a:pt x="31" y="340"/>
                </a:lnTo>
                <a:lnTo>
                  <a:pt x="31" y="340"/>
                </a:lnTo>
                <a:lnTo>
                  <a:pt x="31" y="339"/>
                </a:lnTo>
                <a:lnTo>
                  <a:pt x="31" y="339"/>
                </a:lnTo>
                <a:lnTo>
                  <a:pt x="30" y="339"/>
                </a:lnTo>
                <a:lnTo>
                  <a:pt x="30" y="339"/>
                </a:lnTo>
                <a:lnTo>
                  <a:pt x="30" y="339"/>
                </a:lnTo>
                <a:lnTo>
                  <a:pt x="30" y="339"/>
                </a:lnTo>
                <a:lnTo>
                  <a:pt x="29" y="339"/>
                </a:lnTo>
                <a:lnTo>
                  <a:pt x="29" y="339"/>
                </a:lnTo>
                <a:lnTo>
                  <a:pt x="28" y="339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7" y="339"/>
                </a:lnTo>
                <a:lnTo>
                  <a:pt x="27" y="338"/>
                </a:lnTo>
                <a:lnTo>
                  <a:pt x="27" y="338"/>
                </a:lnTo>
                <a:lnTo>
                  <a:pt x="26" y="338"/>
                </a:lnTo>
                <a:lnTo>
                  <a:pt x="26" y="338"/>
                </a:lnTo>
                <a:lnTo>
                  <a:pt x="25" y="338"/>
                </a:lnTo>
                <a:lnTo>
                  <a:pt x="25" y="338"/>
                </a:lnTo>
                <a:lnTo>
                  <a:pt x="24" y="338"/>
                </a:lnTo>
                <a:lnTo>
                  <a:pt x="24" y="338"/>
                </a:lnTo>
                <a:lnTo>
                  <a:pt x="24" y="338"/>
                </a:lnTo>
                <a:lnTo>
                  <a:pt x="24" y="338"/>
                </a:lnTo>
                <a:lnTo>
                  <a:pt x="24" y="338"/>
                </a:lnTo>
                <a:lnTo>
                  <a:pt x="23" y="338"/>
                </a:lnTo>
                <a:lnTo>
                  <a:pt x="24" y="337"/>
                </a:lnTo>
                <a:lnTo>
                  <a:pt x="23" y="337"/>
                </a:lnTo>
                <a:lnTo>
                  <a:pt x="23" y="337"/>
                </a:lnTo>
                <a:lnTo>
                  <a:pt x="23" y="337"/>
                </a:lnTo>
                <a:lnTo>
                  <a:pt x="22" y="337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1" y="336"/>
                </a:lnTo>
                <a:lnTo>
                  <a:pt x="21" y="337"/>
                </a:lnTo>
                <a:lnTo>
                  <a:pt x="21" y="337"/>
                </a:lnTo>
                <a:lnTo>
                  <a:pt x="21" y="337"/>
                </a:lnTo>
                <a:lnTo>
                  <a:pt x="21" y="337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0" y="336"/>
                </a:lnTo>
                <a:lnTo>
                  <a:pt x="20" y="336"/>
                </a:lnTo>
                <a:lnTo>
                  <a:pt x="20" y="336"/>
                </a:lnTo>
                <a:lnTo>
                  <a:pt x="20" y="335"/>
                </a:lnTo>
                <a:lnTo>
                  <a:pt x="20" y="335"/>
                </a:lnTo>
                <a:lnTo>
                  <a:pt x="19" y="336"/>
                </a:lnTo>
                <a:lnTo>
                  <a:pt x="19" y="336"/>
                </a:lnTo>
                <a:lnTo>
                  <a:pt x="18" y="336"/>
                </a:lnTo>
                <a:lnTo>
                  <a:pt x="18" y="336"/>
                </a:lnTo>
                <a:lnTo>
                  <a:pt x="19" y="336"/>
                </a:lnTo>
                <a:lnTo>
                  <a:pt x="18" y="336"/>
                </a:lnTo>
                <a:lnTo>
                  <a:pt x="19" y="336"/>
                </a:lnTo>
                <a:lnTo>
                  <a:pt x="19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9" y="335"/>
                </a:lnTo>
                <a:lnTo>
                  <a:pt x="18" y="335"/>
                </a:lnTo>
                <a:lnTo>
                  <a:pt x="18" y="334"/>
                </a:lnTo>
                <a:lnTo>
                  <a:pt x="18" y="334"/>
                </a:lnTo>
                <a:lnTo>
                  <a:pt x="17" y="334"/>
                </a:lnTo>
                <a:lnTo>
                  <a:pt x="17" y="334"/>
                </a:lnTo>
                <a:lnTo>
                  <a:pt x="16" y="334"/>
                </a:lnTo>
                <a:lnTo>
                  <a:pt x="16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3"/>
                </a:lnTo>
                <a:lnTo>
                  <a:pt x="15" y="333"/>
                </a:lnTo>
                <a:lnTo>
                  <a:pt x="16" y="333"/>
                </a:lnTo>
                <a:lnTo>
                  <a:pt x="16" y="332"/>
                </a:lnTo>
                <a:lnTo>
                  <a:pt x="16" y="332"/>
                </a:lnTo>
                <a:lnTo>
                  <a:pt x="16" y="332"/>
                </a:lnTo>
                <a:lnTo>
                  <a:pt x="16" y="331"/>
                </a:lnTo>
                <a:lnTo>
                  <a:pt x="16" y="331"/>
                </a:lnTo>
                <a:lnTo>
                  <a:pt x="17" y="331"/>
                </a:lnTo>
                <a:lnTo>
                  <a:pt x="16" y="331"/>
                </a:lnTo>
                <a:lnTo>
                  <a:pt x="17" y="331"/>
                </a:lnTo>
                <a:lnTo>
                  <a:pt x="17" y="330"/>
                </a:lnTo>
                <a:lnTo>
                  <a:pt x="17" y="330"/>
                </a:lnTo>
                <a:lnTo>
                  <a:pt x="16" y="330"/>
                </a:lnTo>
                <a:lnTo>
                  <a:pt x="16" y="330"/>
                </a:lnTo>
                <a:lnTo>
                  <a:pt x="15" y="330"/>
                </a:lnTo>
                <a:lnTo>
                  <a:pt x="15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8"/>
                </a:lnTo>
                <a:lnTo>
                  <a:pt x="16" y="328"/>
                </a:lnTo>
                <a:lnTo>
                  <a:pt x="16" y="328"/>
                </a:lnTo>
                <a:lnTo>
                  <a:pt x="16" y="328"/>
                </a:lnTo>
                <a:lnTo>
                  <a:pt x="16" y="329"/>
                </a:lnTo>
                <a:lnTo>
                  <a:pt x="17" y="329"/>
                </a:lnTo>
                <a:lnTo>
                  <a:pt x="17" y="328"/>
                </a:lnTo>
                <a:lnTo>
                  <a:pt x="17" y="328"/>
                </a:lnTo>
                <a:lnTo>
                  <a:pt x="17" y="328"/>
                </a:lnTo>
                <a:lnTo>
                  <a:pt x="17" y="328"/>
                </a:lnTo>
                <a:lnTo>
                  <a:pt x="17" y="328"/>
                </a:lnTo>
                <a:lnTo>
                  <a:pt x="17" y="327"/>
                </a:lnTo>
                <a:lnTo>
                  <a:pt x="16" y="327"/>
                </a:lnTo>
                <a:lnTo>
                  <a:pt x="16" y="327"/>
                </a:lnTo>
                <a:lnTo>
                  <a:pt x="16" y="326"/>
                </a:lnTo>
                <a:lnTo>
                  <a:pt x="16" y="326"/>
                </a:lnTo>
                <a:lnTo>
                  <a:pt x="17" y="326"/>
                </a:lnTo>
                <a:lnTo>
                  <a:pt x="17" y="326"/>
                </a:lnTo>
                <a:lnTo>
                  <a:pt x="17" y="326"/>
                </a:lnTo>
                <a:lnTo>
                  <a:pt x="17" y="326"/>
                </a:lnTo>
                <a:lnTo>
                  <a:pt x="17" y="326"/>
                </a:lnTo>
                <a:lnTo>
                  <a:pt x="17" y="325"/>
                </a:lnTo>
                <a:lnTo>
                  <a:pt x="17" y="325"/>
                </a:lnTo>
                <a:lnTo>
                  <a:pt x="17" y="325"/>
                </a:lnTo>
                <a:lnTo>
                  <a:pt x="17" y="324"/>
                </a:lnTo>
                <a:lnTo>
                  <a:pt x="17" y="324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2"/>
                </a:lnTo>
                <a:lnTo>
                  <a:pt x="18" y="322"/>
                </a:lnTo>
                <a:lnTo>
                  <a:pt x="18" y="322"/>
                </a:lnTo>
                <a:lnTo>
                  <a:pt x="18" y="321"/>
                </a:lnTo>
                <a:lnTo>
                  <a:pt x="18" y="321"/>
                </a:lnTo>
                <a:lnTo>
                  <a:pt x="17" y="321"/>
                </a:lnTo>
                <a:lnTo>
                  <a:pt x="17" y="320"/>
                </a:lnTo>
                <a:lnTo>
                  <a:pt x="17" y="320"/>
                </a:lnTo>
                <a:lnTo>
                  <a:pt x="17" y="319"/>
                </a:lnTo>
                <a:lnTo>
                  <a:pt x="17" y="319"/>
                </a:lnTo>
                <a:lnTo>
                  <a:pt x="17" y="318"/>
                </a:lnTo>
                <a:lnTo>
                  <a:pt x="17" y="318"/>
                </a:lnTo>
                <a:lnTo>
                  <a:pt x="17" y="318"/>
                </a:lnTo>
                <a:lnTo>
                  <a:pt x="16" y="318"/>
                </a:lnTo>
                <a:lnTo>
                  <a:pt x="16" y="317"/>
                </a:lnTo>
                <a:lnTo>
                  <a:pt x="15" y="317"/>
                </a:lnTo>
                <a:lnTo>
                  <a:pt x="15" y="317"/>
                </a:lnTo>
                <a:lnTo>
                  <a:pt x="15" y="316"/>
                </a:lnTo>
                <a:lnTo>
                  <a:pt x="15" y="316"/>
                </a:lnTo>
                <a:lnTo>
                  <a:pt x="15" y="316"/>
                </a:lnTo>
                <a:lnTo>
                  <a:pt x="15" y="315"/>
                </a:lnTo>
                <a:lnTo>
                  <a:pt x="15" y="315"/>
                </a:lnTo>
                <a:lnTo>
                  <a:pt x="16" y="315"/>
                </a:lnTo>
                <a:lnTo>
                  <a:pt x="16" y="315"/>
                </a:lnTo>
                <a:lnTo>
                  <a:pt x="16" y="315"/>
                </a:lnTo>
                <a:lnTo>
                  <a:pt x="17" y="315"/>
                </a:lnTo>
                <a:lnTo>
                  <a:pt x="17" y="315"/>
                </a:lnTo>
                <a:lnTo>
                  <a:pt x="17" y="315"/>
                </a:lnTo>
                <a:lnTo>
                  <a:pt x="17" y="315"/>
                </a:lnTo>
                <a:lnTo>
                  <a:pt x="17" y="314"/>
                </a:lnTo>
                <a:lnTo>
                  <a:pt x="17" y="314"/>
                </a:lnTo>
                <a:lnTo>
                  <a:pt x="17" y="313"/>
                </a:lnTo>
                <a:lnTo>
                  <a:pt x="17" y="313"/>
                </a:lnTo>
                <a:lnTo>
                  <a:pt x="17" y="313"/>
                </a:lnTo>
                <a:lnTo>
                  <a:pt x="17" y="313"/>
                </a:lnTo>
                <a:lnTo>
                  <a:pt x="17" y="312"/>
                </a:lnTo>
                <a:lnTo>
                  <a:pt x="16" y="312"/>
                </a:lnTo>
                <a:lnTo>
                  <a:pt x="16" y="312"/>
                </a:lnTo>
                <a:lnTo>
                  <a:pt x="16" y="311"/>
                </a:lnTo>
                <a:lnTo>
                  <a:pt x="17" y="311"/>
                </a:lnTo>
                <a:lnTo>
                  <a:pt x="16" y="311"/>
                </a:lnTo>
                <a:lnTo>
                  <a:pt x="17" y="311"/>
                </a:lnTo>
                <a:lnTo>
                  <a:pt x="17" y="311"/>
                </a:lnTo>
                <a:lnTo>
                  <a:pt x="17" y="310"/>
                </a:lnTo>
                <a:lnTo>
                  <a:pt x="17" y="310"/>
                </a:lnTo>
                <a:lnTo>
                  <a:pt x="17" y="310"/>
                </a:lnTo>
                <a:lnTo>
                  <a:pt x="17" y="310"/>
                </a:lnTo>
                <a:lnTo>
                  <a:pt x="17" y="310"/>
                </a:lnTo>
                <a:lnTo>
                  <a:pt x="18" y="310"/>
                </a:lnTo>
                <a:lnTo>
                  <a:pt x="18" y="309"/>
                </a:lnTo>
                <a:lnTo>
                  <a:pt x="17" y="309"/>
                </a:lnTo>
                <a:lnTo>
                  <a:pt x="17" y="309"/>
                </a:lnTo>
                <a:lnTo>
                  <a:pt x="17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10"/>
                </a:lnTo>
                <a:lnTo>
                  <a:pt x="15" y="310"/>
                </a:lnTo>
                <a:lnTo>
                  <a:pt x="15" y="309"/>
                </a:lnTo>
                <a:lnTo>
                  <a:pt x="15" y="310"/>
                </a:lnTo>
                <a:lnTo>
                  <a:pt x="15" y="309"/>
                </a:lnTo>
                <a:lnTo>
                  <a:pt x="15" y="309"/>
                </a:lnTo>
                <a:lnTo>
                  <a:pt x="15" y="310"/>
                </a:lnTo>
                <a:lnTo>
                  <a:pt x="14" y="310"/>
                </a:lnTo>
                <a:lnTo>
                  <a:pt x="14" y="309"/>
                </a:lnTo>
                <a:lnTo>
                  <a:pt x="14" y="310"/>
                </a:lnTo>
                <a:lnTo>
                  <a:pt x="14" y="309"/>
                </a:lnTo>
                <a:lnTo>
                  <a:pt x="15" y="309"/>
                </a:lnTo>
                <a:lnTo>
                  <a:pt x="14" y="309"/>
                </a:lnTo>
                <a:lnTo>
                  <a:pt x="15" y="309"/>
                </a:lnTo>
                <a:lnTo>
                  <a:pt x="15" y="309"/>
                </a:lnTo>
                <a:lnTo>
                  <a:pt x="14" y="309"/>
                </a:lnTo>
                <a:lnTo>
                  <a:pt x="14" y="308"/>
                </a:lnTo>
                <a:lnTo>
                  <a:pt x="14" y="308"/>
                </a:lnTo>
                <a:lnTo>
                  <a:pt x="14" y="308"/>
                </a:lnTo>
                <a:lnTo>
                  <a:pt x="14" y="307"/>
                </a:lnTo>
                <a:lnTo>
                  <a:pt x="14" y="307"/>
                </a:lnTo>
                <a:lnTo>
                  <a:pt x="14" y="307"/>
                </a:lnTo>
                <a:lnTo>
                  <a:pt x="15" y="307"/>
                </a:lnTo>
                <a:lnTo>
                  <a:pt x="15" y="306"/>
                </a:lnTo>
                <a:lnTo>
                  <a:pt x="14" y="306"/>
                </a:lnTo>
                <a:lnTo>
                  <a:pt x="15" y="306"/>
                </a:lnTo>
                <a:lnTo>
                  <a:pt x="15" y="306"/>
                </a:lnTo>
                <a:lnTo>
                  <a:pt x="15" y="306"/>
                </a:lnTo>
                <a:lnTo>
                  <a:pt x="15" y="305"/>
                </a:lnTo>
                <a:lnTo>
                  <a:pt x="15" y="305"/>
                </a:lnTo>
                <a:lnTo>
                  <a:pt x="14" y="305"/>
                </a:lnTo>
                <a:lnTo>
                  <a:pt x="14" y="305"/>
                </a:lnTo>
                <a:lnTo>
                  <a:pt x="14" y="305"/>
                </a:lnTo>
                <a:lnTo>
                  <a:pt x="15" y="305"/>
                </a:lnTo>
                <a:lnTo>
                  <a:pt x="15" y="304"/>
                </a:lnTo>
                <a:lnTo>
                  <a:pt x="14" y="304"/>
                </a:lnTo>
                <a:lnTo>
                  <a:pt x="14" y="304"/>
                </a:lnTo>
                <a:lnTo>
                  <a:pt x="14" y="304"/>
                </a:lnTo>
                <a:lnTo>
                  <a:pt x="14" y="304"/>
                </a:lnTo>
                <a:lnTo>
                  <a:pt x="14" y="304"/>
                </a:lnTo>
                <a:lnTo>
                  <a:pt x="14" y="304"/>
                </a:lnTo>
                <a:lnTo>
                  <a:pt x="13" y="304"/>
                </a:lnTo>
                <a:lnTo>
                  <a:pt x="14" y="304"/>
                </a:lnTo>
                <a:lnTo>
                  <a:pt x="13" y="304"/>
                </a:lnTo>
                <a:lnTo>
                  <a:pt x="13" y="304"/>
                </a:lnTo>
                <a:lnTo>
                  <a:pt x="13" y="304"/>
                </a:lnTo>
                <a:lnTo>
                  <a:pt x="13" y="304"/>
                </a:lnTo>
                <a:lnTo>
                  <a:pt x="13" y="304"/>
                </a:lnTo>
                <a:lnTo>
                  <a:pt x="13" y="303"/>
                </a:lnTo>
                <a:lnTo>
                  <a:pt x="13" y="304"/>
                </a:lnTo>
                <a:lnTo>
                  <a:pt x="13" y="303"/>
                </a:lnTo>
                <a:lnTo>
                  <a:pt x="13" y="304"/>
                </a:lnTo>
                <a:lnTo>
                  <a:pt x="13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1" y="303"/>
                </a:lnTo>
                <a:lnTo>
                  <a:pt x="11" y="303"/>
                </a:lnTo>
                <a:lnTo>
                  <a:pt x="11" y="302"/>
                </a:lnTo>
                <a:lnTo>
                  <a:pt x="10" y="302"/>
                </a:lnTo>
                <a:lnTo>
                  <a:pt x="10" y="302"/>
                </a:lnTo>
                <a:lnTo>
                  <a:pt x="10" y="303"/>
                </a:lnTo>
                <a:lnTo>
                  <a:pt x="10" y="303"/>
                </a:lnTo>
                <a:lnTo>
                  <a:pt x="10" y="302"/>
                </a:lnTo>
                <a:lnTo>
                  <a:pt x="10" y="303"/>
                </a:lnTo>
                <a:lnTo>
                  <a:pt x="10" y="303"/>
                </a:lnTo>
                <a:lnTo>
                  <a:pt x="10" y="302"/>
                </a:lnTo>
                <a:lnTo>
                  <a:pt x="9" y="302"/>
                </a:lnTo>
                <a:lnTo>
                  <a:pt x="9" y="303"/>
                </a:lnTo>
                <a:lnTo>
                  <a:pt x="9" y="303"/>
                </a:lnTo>
                <a:lnTo>
                  <a:pt x="9" y="303"/>
                </a:lnTo>
                <a:lnTo>
                  <a:pt x="8" y="303"/>
                </a:lnTo>
                <a:lnTo>
                  <a:pt x="8" y="303"/>
                </a:lnTo>
                <a:lnTo>
                  <a:pt x="7" y="303"/>
                </a:lnTo>
                <a:lnTo>
                  <a:pt x="7" y="303"/>
                </a:lnTo>
                <a:lnTo>
                  <a:pt x="7" y="303"/>
                </a:lnTo>
                <a:lnTo>
                  <a:pt x="8" y="303"/>
                </a:lnTo>
                <a:lnTo>
                  <a:pt x="8" y="302"/>
                </a:lnTo>
                <a:lnTo>
                  <a:pt x="8" y="302"/>
                </a:lnTo>
                <a:lnTo>
                  <a:pt x="8" y="302"/>
                </a:lnTo>
                <a:lnTo>
                  <a:pt x="7" y="302"/>
                </a:lnTo>
                <a:lnTo>
                  <a:pt x="7" y="303"/>
                </a:lnTo>
                <a:lnTo>
                  <a:pt x="7" y="303"/>
                </a:lnTo>
                <a:lnTo>
                  <a:pt x="7" y="302"/>
                </a:lnTo>
                <a:lnTo>
                  <a:pt x="6" y="302"/>
                </a:lnTo>
                <a:lnTo>
                  <a:pt x="6" y="302"/>
                </a:lnTo>
                <a:lnTo>
                  <a:pt x="5" y="302"/>
                </a:lnTo>
                <a:lnTo>
                  <a:pt x="5" y="302"/>
                </a:lnTo>
                <a:lnTo>
                  <a:pt x="6" y="302"/>
                </a:lnTo>
                <a:lnTo>
                  <a:pt x="6" y="301"/>
                </a:lnTo>
                <a:lnTo>
                  <a:pt x="6" y="301"/>
                </a:lnTo>
                <a:lnTo>
                  <a:pt x="6" y="301"/>
                </a:lnTo>
                <a:lnTo>
                  <a:pt x="5" y="301"/>
                </a:lnTo>
                <a:lnTo>
                  <a:pt x="5" y="300"/>
                </a:lnTo>
                <a:lnTo>
                  <a:pt x="5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8"/>
                </a:lnTo>
                <a:lnTo>
                  <a:pt x="2" y="298"/>
                </a:lnTo>
                <a:lnTo>
                  <a:pt x="2" y="299"/>
                </a:lnTo>
                <a:lnTo>
                  <a:pt x="2" y="299"/>
                </a:lnTo>
                <a:lnTo>
                  <a:pt x="2" y="298"/>
                </a:lnTo>
                <a:lnTo>
                  <a:pt x="2" y="299"/>
                </a:lnTo>
                <a:lnTo>
                  <a:pt x="1" y="299"/>
                </a:lnTo>
                <a:lnTo>
                  <a:pt x="1" y="298"/>
                </a:lnTo>
                <a:lnTo>
                  <a:pt x="1" y="298"/>
                </a:lnTo>
                <a:lnTo>
                  <a:pt x="1" y="299"/>
                </a:lnTo>
                <a:lnTo>
                  <a:pt x="0" y="299"/>
                </a:lnTo>
                <a:lnTo>
                  <a:pt x="0" y="298"/>
                </a:lnTo>
                <a:lnTo>
                  <a:pt x="0" y="298"/>
                </a:lnTo>
                <a:lnTo>
                  <a:pt x="0" y="298"/>
                </a:lnTo>
                <a:lnTo>
                  <a:pt x="0" y="297"/>
                </a:lnTo>
                <a:lnTo>
                  <a:pt x="0" y="297"/>
                </a:lnTo>
                <a:lnTo>
                  <a:pt x="0" y="297"/>
                </a:lnTo>
                <a:lnTo>
                  <a:pt x="0" y="296"/>
                </a:lnTo>
                <a:lnTo>
                  <a:pt x="1" y="296"/>
                </a:lnTo>
                <a:lnTo>
                  <a:pt x="1" y="296"/>
                </a:lnTo>
                <a:lnTo>
                  <a:pt x="1" y="296"/>
                </a:lnTo>
                <a:lnTo>
                  <a:pt x="2" y="296"/>
                </a:lnTo>
                <a:lnTo>
                  <a:pt x="2" y="296"/>
                </a:lnTo>
                <a:lnTo>
                  <a:pt x="2" y="296"/>
                </a:lnTo>
                <a:lnTo>
                  <a:pt x="2" y="297"/>
                </a:lnTo>
                <a:lnTo>
                  <a:pt x="2" y="296"/>
                </a:lnTo>
                <a:lnTo>
                  <a:pt x="2" y="296"/>
                </a:lnTo>
                <a:lnTo>
                  <a:pt x="2" y="296"/>
                </a:lnTo>
                <a:lnTo>
                  <a:pt x="2" y="296"/>
                </a:lnTo>
                <a:lnTo>
                  <a:pt x="2" y="295"/>
                </a:lnTo>
                <a:lnTo>
                  <a:pt x="2" y="295"/>
                </a:lnTo>
                <a:lnTo>
                  <a:pt x="2" y="295"/>
                </a:lnTo>
                <a:lnTo>
                  <a:pt x="1" y="295"/>
                </a:lnTo>
                <a:lnTo>
                  <a:pt x="1" y="294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2" y="293"/>
                </a:lnTo>
                <a:lnTo>
                  <a:pt x="2" y="293"/>
                </a:lnTo>
                <a:lnTo>
                  <a:pt x="2" y="293"/>
                </a:lnTo>
                <a:lnTo>
                  <a:pt x="3" y="293"/>
                </a:lnTo>
                <a:lnTo>
                  <a:pt x="3" y="292"/>
                </a:lnTo>
                <a:lnTo>
                  <a:pt x="3" y="292"/>
                </a:lnTo>
                <a:lnTo>
                  <a:pt x="3" y="292"/>
                </a:lnTo>
                <a:lnTo>
                  <a:pt x="3" y="291"/>
                </a:lnTo>
                <a:lnTo>
                  <a:pt x="3" y="291"/>
                </a:lnTo>
                <a:lnTo>
                  <a:pt x="4" y="291"/>
                </a:lnTo>
                <a:lnTo>
                  <a:pt x="4" y="290"/>
                </a:lnTo>
                <a:lnTo>
                  <a:pt x="4" y="290"/>
                </a:lnTo>
                <a:lnTo>
                  <a:pt x="5" y="290"/>
                </a:lnTo>
                <a:lnTo>
                  <a:pt x="5" y="289"/>
                </a:lnTo>
                <a:lnTo>
                  <a:pt x="5" y="289"/>
                </a:lnTo>
                <a:lnTo>
                  <a:pt x="5" y="289"/>
                </a:lnTo>
                <a:lnTo>
                  <a:pt x="5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7"/>
                </a:lnTo>
                <a:lnTo>
                  <a:pt x="6" y="287"/>
                </a:lnTo>
                <a:lnTo>
                  <a:pt x="7" y="287"/>
                </a:lnTo>
                <a:lnTo>
                  <a:pt x="7" y="287"/>
                </a:lnTo>
                <a:lnTo>
                  <a:pt x="7" y="287"/>
                </a:lnTo>
                <a:lnTo>
                  <a:pt x="7" y="286"/>
                </a:lnTo>
                <a:lnTo>
                  <a:pt x="7" y="286"/>
                </a:lnTo>
                <a:lnTo>
                  <a:pt x="7" y="286"/>
                </a:lnTo>
                <a:lnTo>
                  <a:pt x="7" y="286"/>
                </a:lnTo>
                <a:lnTo>
                  <a:pt x="8" y="286"/>
                </a:lnTo>
                <a:lnTo>
                  <a:pt x="8" y="285"/>
                </a:lnTo>
                <a:lnTo>
                  <a:pt x="7" y="285"/>
                </a:lnTo>
                <a:lnTo>
                  <a:pt x="6" y="285"/>
                </a:lnTo>
                <a:lnTo>
                  <a:pt x="6" y="285"/>
                </a:lnTo>
                <a:lnTo>
                  <a:pt x="7" y="285"/>
                </a:lnTo>
                <a:lnTo>
                  <a:pt x="7" y="285"/>
                </a:lnTo>
                <a:lnTo>
                  <a:pt x="6" y="284"/>
                </a:lnTo>
                <a:lnTo>
                  <a:pt x="7" y="284"/>
                </a:lnTo>
                <a:lnTo>
                  <a:pt x="7" y="284"/>
                </a:lnTo>
                <a:lnTo>
                  <a:pt x="6" y="284"/>
                </a:lnTo>
                <a:lnTo>
                  <a:pt x="6" y="284"/>
                </a:lnTo>
                <a:lnTo>
                  <a:pt x="6" y="284"/>
                </a:lnTo>
                <a:lnTo>
                  <a:pt x="5" y="284"/>
                </a:lnTo>
                <a:lnTo>
                  <a:pt x="4" y="284"/>
                </a:lnTo>
                <a:lnTo>
                  <a:pt x="3" y="284"/>
                </a:lnTo>
                <a:lnTo>
                  <a:pt x="3" y="283"/>
                </a:lnTo>
                <a:lnTo>
                  <a:pt x="2" y="283"/>
                </a:lnTo>
                <a:lnTo>
                  <a:pt x="2" y="283"/>
                </a:lnTo>
                <a:lnTo>
                  <a:pt x="3" y="283"/>
                </a:lnTo>
                <a:lnTo>
                  <a:pt x="3" y="283"/>
                </a:lnTo>
                <a:lnTo>
                  <a:pt x="4" y="283"/>
                </a:lnTo>
                <a:lnTo>
                  <a:pt x="4" y="282"/>
                </a:lnTo>
                <a:lnTo>
                  <a:pt x="4" y="282"/>
                </a:lnTo>
                <a:lnTo>
                  <a:pt x="4" y="282"/>
                </a:lnTo>
                <a:lnTo>
                  <a:pt x="4" y="281"/>
                </a:lnTo>
                <a:lnTo>
                  <a:pt x="4" y="280"/>
                </a:lnTo>
                <a:lnTo>
                  <a:pt x="4" y="280"/>
                </a:lnTo>
                <a:lnTo>
                  <a:pt x="5" y="280"/>
                </a:lnTo>
                <a:lnTo>
                  <a:pt x="5" y="279"/>
                </a:lnTo>
                <a:lnTo>
                  <a:pt x="5" y="278"/>
                </a:lnTo>
                <a:lnTo>
                  <a:pt x="5" y="278"/>
                </a:lnTo>
                <a:lnTo>
                  <a:pt x="5" y="277"/>
                </a:lnTo>
                <a:lnTo>
                  <a:pt x="6" y="277"/>
                </a:lnTo>
                <a:lnTo>
                  <a:pt x="6" y="277"/>
                </a:lnTo>
                <a:lnTo>
                  <a:pt x="6" y="276"/>
                </a:lnTo>
                <a:lnTo>
                  <a:pt x="6" y="277"/>
                </a:lnTo>
                <a:lnTo>
                  <a:pt x="7" y="277"/>
                </a:lnTo>
                <a:lnTo>
                  <a:pt x="7" y="276"/>
                </a:lnTo>
                <a:lnTo>
                  <a:pt x="7" y="276"/>
                </a:lnTo>
                <a:lnTo>
                  <a:pt x="8" y="276"/>
                </a:lnTo>
                <a:lnTo>
                  <a:pt x="8" y="276"/>
                </a:lnTo>
                <a:lnTo>
                  <a:pt x="8" y="276"/>
                </a:lnTo>
                <a:lnTo>
                  <a:pt x="8" y="275"/>
                </a:lnTo>
                <a:lnTo>
                  <a:pt x="8" y="275"/>
                </a:lnTo>
                <a:lnTo>
                  <a:pt x="8" y="275"/>
                </a:lnTo>
                <a:lnTo>
                  <a:pt x="8" y="274"/>
                </a:lnTo>
                <a:lnTo>
                  <a:pt x="8" y="274"/>
                </a:lnTo>
                <a:lnTo>
                  <a:pt x="7" y="273"/>
                </a:lnTo>
                <a:lnTo>
                  <a:pt x="7" y="273"/>
                </a:lnTo>
                <a:lnTo>
                  <a:pt x="7" y="272"/>
                </a:lnTo>
                <a:lnTo>
                  <a:pt x="7" y="272"/>
                </a:lnTo>
                <a:lnTo>
                  <a:pt x="7" y="272"/>
                </a:lnTo>
                <a:lnTo>
                  <a:pt x="7" y="271"/>
                </a:lnTo>
                <a:lnTo>
                  <a:pt x="7" y="271"/>
                </a:lnTo>
                <a:lnTo>
                  <a:pt x="6" y="271"/>
                </a:lnTo>
                <a:lnTo>
                  <a:pt x="6" y="271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69"/>
                </a:lnTo>
                <a:lnTo>
                  <a:pt x="7" y="269"/>
                </a:lnTo>
                <a:lnTo>
                  <a:pt x="8" y="269"/>
                </a:lnTo>
                <a:lnTo>
                  <a:pt x="8" y="269"/>
                </a:lnTo>
                <a:lnTo>
                  <a:pt x="8" y="269"/>
                </a:lnTo>
                <a:lnTo>
                  <a:pt x="9" y="269"/>
                </a:lnTo>
                <a:lnTo>
                  <a:pt x="9" y="268"/>
                </a:lnTo>
                <a:lnTo>
                  <a:pt x="9" y="268"/>
                </a:lnTo>
                <a:lnTo>
                  <a:pt x="9" y="267"/>
                </a:lnTo>
                <a:lnTo>
                  <a:pt x="9" y="266"/>
                </a:lnTo>
                <a:lnTo>
                  <a:pt x="9" y="266"/>
                </a:lnTo>
                <a:lnTo>
                  <a:pt x="8" y="265"/>
                </a:lnTo>
                <a:lnTo>
                  <a:pt x="9" y="265"/>
                </a:lnTo>
                <a:lnTo>
                  <a:pt x="9" y="265"/>
                </a:lnTo>
                <a:lnTo>
                  <a:pt x="9" y="264"/>
                </a:lnTo>
                <a:lnTo>
                  <a:pt x="8" y="264"/>
                </a:lnTo>
                <a:lnTo>
                  <a:pt x="8" y="263"/>
                </a:lnTo>
                <a:lnTo>
                  <a:pt x="8" y="263"/>
                </a:lnTo>
                <a:lnTo>
                  <a:pt x="8" y="263"/>
                </a:lnTo>
                <a:lnTo>
                  <a:pt x="7" y="263"/>
                </a:lnTo>
                <a:lnTo>
                  <a:pt x="7" y="263"/>
                </a:lnTo>
                <a:lnTo>
                  <a:pt x="6" y="262"/>
                </a:lnTo>
                <a:lnTo>
                  <a:pt x="6" y="262"/>
                </a:lnTo>
                <a:lnTo>
                  <a:pt x="5" y="262"/>
                </a:lnTo>
                <a:lnTo>
                  <a:pt x="5" y="262"/>
                </a:lnTo>
                <a:lnTo>
                  <a:pt x="5" y="262"/>
                </a:lnTo>
                <a:lnTo>
                  <a:pt x="4" y="261"/>
                </a:lnTo>
                <a:lnTo>
                  <a:pt x="4" y="261"/>
                </a:lnTo>
                <a:lnTo>
                  <a:pt x="4" y="260"/>
                </a:lnTo>
                <a:lnTo>
                  <a:pt x="4" y="260"/>
                </a:lnTo>
                <a:lnTo>
                  <a:pt x="4" y="260"/>
                </a:lnTo>
                <a:lnTo>
                  <a:pt x="4" y="260"/>
                </a:lnTo>
                <a:lnTo>
                  <a:pt x="4" y="259"/>
                </a:lnTo>
                <a:lnTo>
                  <a:pt x="4" y="259"/>
                </a:lnTo>
                <a:lnTo>
                  <a:pt x="4" y="258"/>
                </a:lnTo>
                <a:lnTo>
                  <a:pt x="3" y="258"/>
                </a:lnTo>
                <a:lnTo>
                  <a:pt x="3" y="258"/>
                </a:lnTo>
                <a:lnTo>
                  <a:pt x="2" y="258"/>
                </a:lnTo>
                <a:lnTo>
                  <a:pt x="2" y="258"/>
                </a:lnTo>
                <a:lnTo>
                  <a:pt x="2" y="257"/>
                </a:lnTo>
                <a:lnTo>
                  <a:pt x="2" y="257"/>
                </a:lnTo>
                <a:lnTo>
                  <a:pt x="3" y="257"/>
                </a:lnTo>
                <a:lnTo>
                  <a:pt x="3" y="256"/>
                </a:lnTo>
                <a:lnTo>
                  <a:pt x="3" y="256"/>
                </a:lnTo>
                <a:lnTo>
                  <a:pt x="3" y="255"/>
                </a:lnTo>
                <a:lnTo>
                  <a:pt x="3" y="255"/>
                </a:lnTo>
                <a:lnTo>
                  <a:pt x="4" y="255"/>
                </a:lnTo>
                <a:lnTo>
                  <a:pt x="4" y="254"/>
                </a:lnTo>
                <a:lnTo>
                  <a:pt x="3" y="254"/>
                </a:lnTo>
                <a:lnTo>
                  <a:pt x="3" y="253"/>
                </a:lnTo>
                <a:lnTo>
                  <a:pt x="4" y="253"/>
                </a:lnTo>
                <a:lnTo>
                  <a:pt x="4" y="253"/>
                </a:lnTo>
                <a:lnTo>
                  <a:pt x="4" y="254"/>
                </a:lnTo>
                <a:lnTo>
                  <a:pt x="5" y="254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6" y="253"/>
                </a:lnTo>
                <a:lnTo>
                  <a:pt x="6" y="252"/>
                </a:lnTo>
                <a:lnTo>
                  <a:pt x="6" y="252"/>
                </a:lnTo>
                <a:lnTo>
                  <a:pt x="6" y="251"/>
                </a:lnTo>
                <a:lnTo>
                  <a:pt x="7" y="251"/>
                </a:lnTo>
                <a:lnTo>
                  <a:pt x="7" y="251"/>
                </a:lnTo>
                <a:lnTo>
                  <a:pt x="8" y="251"/>
                </a:lnTo>
                <a:lnTo>
                  <a:pt x="8" y="251"/>
                </a:lnTo>
                <a:lnTo>
                  <a:pt x="8" y="250"/>
                </a:lnTo>
                <a:lnTo>
                  <a:pt x="9" y="250"/>
                </a:lnTo>
                <a:lnTo>
                  <a:pt x="9" y="250"/>
                </a:lnTo>
                <a:lnTo>
                  <a:pt x="9" y="250"/>
                </a:lnTo>
                <a:lnTo>
                  <a:pt x="10" y="250"/>
                </a:lnTo>
                <a:lnTo>
                  <a:pt x="10" y="250"/>
                </a:lnTo>
                <a:lnTo>
                  <a:pt x="10" y="250"/>
                </a:lnTo>
                <a:lnTo>
                  <a:pt x="10" y="249"/>
                </a:lnTo>
                <a:lnTo>
                  <a:pt x="10" y="249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7"/>
                </a:lnTo>
                <a:lnTo>
                  <a:pt x="10" y="247"/>
                </a:lnTo>
                <a:lnTo>
                  <a:pt x="11" y="247"/>
                </a:lnTo>
                <a:lnTo>
                  <a:pt x="11" y="246"/>
                </a:lnTo>
                <a:lnTo>
                  <a:pt x="10" y="246"/>
                </a:lnTo>
                <a:lnTo>
                  <a:pt x="11" y="246"/>
                </a:lnTo>
                <a:lnTo>
                  <a:pt x="11" y="246"/>
                </a:lnTo>
                <a:lnTo>
                  <a:pt x="11" y="246"/>
                </a:lnTo>
                <a:lnTo>
                  <a:pt x="11" y="245"/>
                </a:lnTo>
                <a:lnTo>
                  <a:pt x="11" y="245"/>
                </a:lnTo>
                <a:lnTo>
                  <a:pt x="11" y="245"/>
                </a:lnTo>
                <a:lnTo>
                  <a:pt x="11" y="244"/>
                </a:lnTo>
                <a:lnTo>
                  <a:pt x="12" y="244"/>
                </a:lnTo>
                <a:lnTo>
                  <a:pt x="11" y="244"/>
                </a:lnTo>
                <a:lnTo>
                  <a:pt x="12" y="244"/>
                </a:lnTo>
                <a:lnTo>
                  <a:pt x="12" y="243"/>
                </a:lnTo>
                <a:lnTo>
                  <a:pt x="12" y="243"/>
                </a:lnTo>
                <a:lnTo>
                  <a:pt x="12" y="242"/>
                </a:lnTo>
                <a:lnTo>
                  <a:pt x="12" y="242"/>
                </a:lnTo>
                <a:lnTo>
                  <a:pt x="12" y="241"/>
                </a:lnTo>
                <a:lnTo>
                  <a:pt x="12" y="242"/>
                </a:lnTo>
                <a:lnTo>
                  <a:pt x="13" y="242"/>
                </a:lnTo>
                <a:lnTo>
                  <a:pt x="13" y="241"/>
                </a:lnTo>
                <a:lnTo>
                  <a:pt x="12" y="241"/>
                </a:lnTo>
                <a:lnTo>
                  <a:pt x="13" y="241"/>
                </a:lnTo>
                <a:lnTo>
                  <a:pt x="19" y="241"/>
                </a:lnTo>
                <a:lnTo>
                  <a:pt x="22" y="241"/>
                </a:lnTo>
                <a:lnTo>
                  <a:pt x="23" y="241"/>
                </a:lnTo>
                <a:lnTo>
                  <a:pt x="24" y="241"/>
                </a:lnTo>
                <a:lnTo>
                  <a:pt x="29" y="241"/>
                </a:lnTo>
                <a:lnTo>
                  <a:pt x="30" y="241"/>
                </a:lnTo>
                <a:lnTo>
                  <a:pt x="32" y="241"/>
                </a:lnTo>
                <a:lnTo>
                  <a:pt x="35" y="241"/>
                </a:lnTo>
                <a:lnTo>
                  <a:pt x="36" y="241"/>
                </a:lnTo>
                <a:lnTo>
                  <a:pt x="40" y="241"/>
                </a:lnTo>
                <a:lnTo>
                  <a:pt x="42" y="241"/>
                </a:lnTo>
                <a:lnTo>
                  <a:pt x="44" y="241"/>
                </a:lnTo>
                <a:lnTo>
                  <a:pt x="48" y="241"/>
                </a:lnTo>
                <a:lnTo>
                  <a:pt x="49" y="241"/>
                </a:lnTo>
                <a:lnTo>
                  <a:pt x="49" y="240"/>
                </a:lnTo>
                <a:lnTo>
                  <a:pt x="49" y="240"/>
                </a:lnTo>
                <a:lnTo>
                  <a:pt x="49" y="240"/>
                </a:lnTo>
                <a:lnTo>
                  <a:pt x="50" y="240"/>
                </a:lnTo>
                <a:lnTo>
                  <a:pt x="50" y="239"/>
                </a:lnTo>
                <a:lnTo>
                  <a:pt x="50" y="239"/>
                </a:lnTo>
                <a:lnTo>
                  <a:pt x="51" y="239"/>
                </a:lnTo>
                <a:lnTo>
                  <a:pt x="51" y="239"/>
                </a:lnTo>
                <a:lnTo>
                  <a:pt x="51" y="239"/>
                </a:lnTo>
                <a:lnTo>
                  <a:pt x="52" y="239"/>
                </a:lnTo>
                <a:lnTo>
                  <a:pt x="52" y="238"/>
                </a:lnTo>
                <a:lnTo>
                  <a:pt x="52" y="238"/>
                </a:lnTo>
                <a:lnTo>
                  <a:pt x="52" y="238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3" y="237"/>
                </a:lnTo>
                <a:lnTo>
                  <a:pt x="52" y="236"/>
                </a:lnTo>
                <a:lnTo>
                  <a:pt x="53" y="236"/>
                </a:lnTo>
                <a:lnTo>
                  <a:pt x="53" y="236"/>
                </a:lnTo>
                <a:lnTo>
                  <a:pt x="53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3"/>
                </a:lnTo>
                <a:lnTo>
                  <a:pt x="55" y="233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1"/>
                </a:lnTo>
                <a:lnTo>
                  <a:pt x="55" y="231"/>
                </a:lnTo>
                <a:lnTo>
                  <a:pt x="55" y="230"/>
                </a:lnTo>
                <a:lnTo>
                  <a:pt x="55" y="230"/>
                </a:lnTo>
                <a:lnTo>
                  <a:pt x="56" y="229"/>
                </a:lnTo>
                <a:lnTo>
                  <a:pt x="56" y="229"/>
                </a:lnTo>
                <a:lnTo>
                  <a:pt x="55" y="228"/>
                </a:lnTo>
                <a:lnTo>
                  <a:pt x="56" y="228"/>
                </a:lnTo>
                <a:lnTo>
                  <a:pt x="56" y="228"/>
                </a:lnTo>
                <a:lnTo>
                  <a:pt x="56" y="227"/>
                </a:lnTo>
                <a:lnTo>
                  <a:pt x="56" y="227"/>
                </a:lnTo>
                <a:lnTo>
                  <a:pt x="57" y="226"/>
                </a:lnTo>
                <a:lnTo>
                  <a:pt x="56" y="226"/>
                </a:lnTo>
                <a:lnTo>
                  <a:pt x="57" y="226"/>
                </a:lnTo>
                <a:lnTo>
                  <a:pt x="57" y="225"/>
                </a:lnTo>
                <a:lnTo>
                  <a:pt x="57" y="225"/>
                </a:lnTo>
                <a:lnTo>
                  <a:pt x="57" y="225"/>
                </a:lnTo>
                <a:lnTo>
                  <a:pt x="57" y="225"/>
                </a:lnTo>
                <a:lnTo>
                  <a:pt x="58" y="225"/>
                </a:lnTo>
                <a:lnTo>
                  <a:pt x="58" y="225"/>
                </a:lnTo>
                <a:lnTo>
                  <a:pt x="58" y="224"/>
                </a:lnTo>
                <a:lnTo>
                  <a:pt x="58" y="224"/>
                </a:lnTo>
                <a:lnTo>
                  <a:pt x="59" y="223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1"/>
                </a:lnTo>
                <a:lnTo>
                  <a:pt x="59" y="221"/>
                </a:lnTo>
                <a:lnTo>
                  <a:pt x="60" y="221"/>
                </a:lnTo>
                <a:lnTo>
                  <a:pt x="60" y="220"/>
                </a:lnTo>
                <a:lnTo>
                  <a:pt x="60" y="220"/>
                </a:lnTo>
                <a:lnTo>
                  <a:pt x="59" y="219"/>
                </a:lnTo>
                <a:lnTo>
                  <a:pt x="60" y="219"/>
                </a:lnTo>
                <a:lnTo>
                  <a:pt x="60" y="219"/>
                </a:lnTo>
                <a:lnTo>
                  <a:pt x="59" y="219"/>
                </a:lnTo>
                <a:lnTo>
                  <a:pt x="59" y="218"/>
                </a:lnTo>
                <a:lnTo>
                  <a:pt x="59" y="218"/>
                </a:lnTo>
                <a:lnTo>
                  <a:pt x="59" y="218"/>
                </a:lnTo>
                <a:lnTo>
                  <a:pt x="59" y="217"/>
                </a:lnTo>
                <a:lnTo>
                  <a:pt x="58" y="217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5"/>
                </a:lnTo>
                <a:lnTo>
                  <a:pt x="60" y="214"/>
                </a:lnTo>
                <a:lnTo>
                  <a:pt x="60" y="213"/>
                </a:lnTo>
                <a:lnTo>
                  <a:pt x="60" y="213"/>
                </a:lnTo>
                <a:lnTo>
                  <a:pt x="60" y="213"/>
                </a:lnTo>
                <a:lnTo>
                  <a:pt x="60" y="213"/>
                </a:lnTo>
                <a:lnTo>
                  <a:pt x="61" y="213"/>
                </a:lnTo>
                <a:lnTo>
                  <a:pt x="62" y="213"/>
                </a:lnTo>
                <a:lnTo>
                  <a:pt x="62" y="214"/>
                </a:lnTo>
                <a:lnTo>
                  <a:pt x="63" y="214"/>
                </a:lnTo>
                <a:lnTo>
                  <a:pt x="63" y="213"/>
                </a:lnTo>
                <a:lnTo>
                  <a:pt x="63" y="214"/>
                </a:lnTo>
                <a:lnTo>
                  <a:pt x="64" y="213"/>
                </a:lnTo>
                <a:lnTo>
                  <a:pt x="64" y="213"/>
                </a:lnTo>
                <a:lnTo>
                  <a:pt x="64" y="213"/>
                </a:lnTo>
                <a:lnTo>
                  <a:pt x="65" y="212"/>
                </a:lnTo>
                <a:lnTo>
                  <a:pt x="66" y="213"/>
                </a:lnTo>
                <a:lnTo>
                  <a:pt x="66" y="213"/>
                </a:lnTo>
                <a:lnTo>
                  <a:pt x="66" y="213"/>
                </a:lnTo>
                <a:lnTo>
                  <a:pt x="67" y="213"/>
                </a:lnTo>
                <a:lnTo>
                  <a:pt x="67" y="212"/>
                </a:lnTo>
                <a:lnTo>
                  <a:pt x="67" y="212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8" y="210"/>
                </a:lnTo>
                <a:lnTo>
                  <a:pt x="68" y="209"/>
                </a:lnTo>
                <a:lnTo>
                  <a:pt x="68" y="209"/>
                </a:lnTo>
                <a:lnTo>
                  <a:pt x="69" y="209"/>
                </a:lnTo>
                <a:lnTo>
                  <a:pt x="69" y="209"/>
                </a:lnTo>
                <a:lnTo>
                  <a:pt x="70" y="209"/>
                </a:lnTo>
                <a:lnTo>
                  <a:pt x="70" y="209"/>
                </a:lnTo>
                <a:lnTo>
                  <a:pt x="71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7"/>
                </a:lnTo>
                <a:lnTo>
                  <a:pt x="72" y="207"/>
                </a:lnTo>
                <a:lnTo>
                  <a:pt x="72" y="206"/>
                </a:lnTo>
                <a:lnTo>
                  <a:pt x="72" y="206"/>
                </a:lnTo>
                <a:lnTo>
                  <a:pt x="72" y="205"/>
                </a:lnTo>
                <a:lnTo>
                  <a:pt x="72" y="204"/>
                </a:lnTo>
                <a:lnTo>
                  <a:pt x="72" y="203"/>
                </a:lnTo>
                <a:lnTo>
                  <a:pt x="73" y="203"/>
                </a:lnTo>
                <a:lnTo>
                  <a:pt x="73" y="203"/>
                </a:lnTo>
                <a:lnTo>
                  <a:pt x="73" y="203"/>
                </a:lnTo>
                <a:lnTo>
                  <a:pt x="73" y="203"/>
                </a:lnTo>
                <a:lnTo>
                  <a:pt x="73" y="202"/>
                </a:lnTo>
                <a:lnTo>
                  <a:pt x="72" y="202"/>
                </a:lnTo>
                <a:lnTo>
                  <a:pt x="72" y="201"/>
                </a:lnTo>
                <a:lnTo>
                  <a:pt x="73" y="201"/>
                </a:lnTo>
                <a:lnTo>
                  <a:pt x="73" y="201"/>
                </a:lnTo>
                <a:lnTo>
                  <a:pt x="74" y="200"/>
                </a:lnTo>
                <a:lnTo>
                  <a:pt x="74" y="200"/>
                </a:lnTo>
                <a:lnTo>
                  <a:pt x="74" y="199"/>
                </a:lnTo>
                <a:lnTo>
                  <a:pt x="75" y="199"/>
                </a:lnTo>
                <a:lnTo>
                  <a:pt x="74" y="198"/>
                </a:lnTo>
                <a:lnTo>
                  <a:pt x="74" y="198"/>
                </a:lnTo>
                <a:lnTo>
                  <a:pt x="74" y="197"/>
                </a:lnTo>
                <a:lnTo>
                  <a:pt x="73" y="197"/>
                </a:lnTo>
                <a:lnTo>
                  <a:pt x="73" y="196"/>
                </a:lnTo>
                <a:lnTo>
                  <a:pt x="74" y="196"/>
                </a:lnTo>
                <a:lnTo>
                  <a:pt x="74" y="196"/>
                </a:lnTo>
                <a:lnTo>
                  <a:pt x="73" y="195"/>
                </a:lnTo>
                <a:lnTo>
                  <a:pt x="73" y="195"/>
                </a:lnTo>
                <a:lnTo>
                  <a:pt x="73" y="195"/>
                </a:lnTo>
                <a:lnTo>
                  <a:pt x="72" y="194"/>
                </a:lnTo>
                <a:lnTo>
                  <a:pt x="72" y="194"/>
                </a:lnTo>
                <a:lnTo>
                  <a:pt x="71" y="193"/>
                </a:lnTo>
                <a:lnTo>
                  <a:pt x="72" y="193"/>
                </a:lnTo>
                <a:lnTo>
                  <a:pt x="72" y="193"/>
                </a:lnTo>
                <a:lnTo>
                  <a:pt x="72" y="192"/>
                </a:lnTo>
                <a:lnTo>
                  <a:pt x="73" y="192"/>
                </a:lnTo>
                <a:lnTo>
                  <a:pt x="73" y="192"/>
                </a:lnTo>
                <a:lnTo>
                  <a:pt x="73" y="191"/>
                </a:lnTo>
                <a:lnTo>
                  <a:pt x="73" y="191"/>
                </a:lnTo>
                <a:lnTo>
                  <a:pt x="73" y="190"/>
                </a:lnTo>
                <a:lnTo>
                  <a:pt x="73" y="190"/>
                </a:lnTo>
                <a:lnTo>
                  <a:pt x="73" y="189"/>
                </a:lnTo>
                <a:lnTo>
                  <a:pt x="73" y="188"/>
                </a:lnTo>
                <a:lnTo>
                  <a:pt x="73" y="188"/>
                </a:lnTo>
                <a:lnTo>
                  <a:pt x="74" y="187"/>
                </a:lnTo>
                <a:lnTo>
                  <a:pt x="73" y="187"/>
                </a:lnTo>
                <a:lnTo>
                  <a:pt x="74" y="186"/>
                </a:lnTo>
                <a:lnTo>
                  <a:pt x="74" y="185"/>
                </a:lnTo>
                <a:lnTo>
                  <a:pt x="75" y="184"/>
                </a:lnTo>
                <a:lnTo>
                  <a:pt x="75" y="184"/>
                </a:lnTo>
                <a:lnTo>
                  <a:pt x="76" y="184"/>
                </a:lnTo>
                <a:lnTo>
                  <a:pt x="76" y="184"/>
                </a:lnTo>
                <a:lnTo>
                  <a:pt x="77" y="184"/>
                </a:lnTo>
                <a:lnTo>
                  <a:pt x="78" y="184"/>
                </a:lnTo>
                <a:lnTo>
                  <a:pt x="78" y="183"/>
                </a:lnTo>
                <a:lnTo>
                  <a:pt x="78" y="183"/>
                </a:lnTo>
                <a:lnTo>
                  <a:pt x="78" y="182"/>
                </a:lnTo>
                <a:lnTo>
                  <a:pt x="78" y="182"/>
                </a:lnTo>
                <a:lnTo>
                  <a:pt x="79" y="182"/>
                </a:lnTo>
                <a:lnTo>
                  <a:pt x="79" y="182"/>
                </a:lnTo>
                <a:lnTo>
                  <a:pt x="80" y="182"/>
                </a:lnTo>
                <a:lnTo>
                  <a:pt x="80" y="182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0"/>
                </a:lnTo>
                <a:lnTo>
                  <a:pt x="80" y="180"/>
                </a:lnTo>
                <a:lnTo>
                  <a:pt x="80" y="180"/>
                </a:lnTo>
                <a:lnTo>
                  <a:pt x="81" y="180"/>
                </a:lnTo>
                <a:lnTo>
                  <a:pt x="81" y="179"/>
                </a:lnTo>
                <a:lnTo>
                  <a:pt x="81" y="179"/>
                </a:lnTo>
                <a:lnTo>
                  <a:pt x="81" y="178"/>
                </a:lnTo>
                <a:lnTo>
                  <a:pt x="81" y="178"/>
                </a:lnTo>
                <a:lnTo>
                  <a:pt x="82" y="178"/>
                </a:lnTo>
                <a:lnTo>
                  <a:pt x="82" y="177"/>
                </a:lnTo>
                <a:lnTo>
                  <a:pt x="82" y="177"/>
                </a:lnTo>
                <a:lnTo>
                  <a:pt x="83" y="177"/>
                </a:lnTo>
                <a:lnTo>
                  <a:pt x="83" y="177"/>
                </a:lnTo>
                <a:lnTo>
                  <a:pt x="84" y="178"/>
                </a:lnTo>
                <a:lnTo>
                  <a:pt x="84" y="177"/>
                </a:lnTo>
                <a:lnTo>
                  <a:pt x="84" y="177"/>
                </a:lnTo>
                <a:lnTo>
                  <a:pt x="84" y="176"/>
                </a:lnTo>
                <a:lnTo>
                  <a:pt x="84" y="176"/>
                </a:lnTo>
                <a:lnTo>
                  <a:pt x="84" y="176"/>
                </a:lnTo>
                <a:lnTo>
                  <a:pt x="85" y="176"/>
                </a:lnTo>
                <a:lnTo>
                  <a:pt x="86" y="176"/>
                </a:lnTo>
                <a:lnTo>
                  <a:pt x="86" y="175"/>
                </a:lnTo>
                <a:lnTo>
                  <a:pt x="87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74"/>
                </a:lnTo>
                <a:lnTo>
                  <a:pt x="88" y="174"/>
                </a:lnTo>
                <a:lnTo>
                  <a:pt x="88" y="173"/>
                </a:lnTo>
                <a:lnTo>
                  <a:pt x="88" y="173"/>
                </a:lnTo>
                <a:lnTo>
                  <a:pt x="88" y="172"/>
                </a:lnTo>
                <a:lnTo>
                  <a:pt x="87" y="172"/>
                </a:lnTo>
                <a:lnTo>
                  <a:pt x="87" y="171"/>
                </a:lnTo>
                <a:lnTo>
                  <a:pt x="87" y="171"/>
                </a:lnTo>
                <a:lnTo>
                  <a:pt x="87" y="170"/>
                </a:lnTo>
                <a:lnTo>
                  <a:pt x="88" y="170"/>
                </a:lnTo>
                <a:lnTo>
                  <a:pt x="88" y="169"/>
                </a:lnTo>
                <a:lnTo>
                  <a:pt x="88" y="169"/>
                </a:lnTo>
                <a:lnTo>
                  <a:pt x="88" y="168"/>
                </a:lnTo>
                <a:lnTo>
                  <a:pt x="87" y="168"/>
                </a:lnTo>
                <a:lnTo>
                  <a:pt x="87" y="168"/>
                </a:lnTo>
                <a:lnTo>
                  <a:pt x="87" y="168"/>
                </a:lnTo>
                <a:lnTo>
                  <a:pt x="87" y="167"/>
                </a:lnTo>
                <a:lnTo>
                  <a:pt x="87" y="167"/>
                </a:lnTo>
                <a:lnTo>
                  <a:pt x="87" y="166"/>
                </a:lnTo>
                <a:lnTo>
                  <a:pt x="87" y="166"/>
                </a:lnTo>
                <a:lnTo>
                  <a:pt x="88" y="166"/>
                </a:lnTo>
                <a:lnTo>
                  <a:pt x="88" y="167"/>
                </a:lnTo>
                <a:lnTo>
                  <a:pt x="89" y="167"/>
                </a:lnTo>
                <a:lnTo>
                  <a:pt x="89" y="167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1" y="168"/>
                </a:lnTo>
                <a:lnTo>
                  <a:pt x="92" y="168"/>
                </a:lnTo>
                <a:lnTo>
                  <a:pt x="93" y="168"/>
                </a:lnTo>
                <a:lnTo>
                  <a:pt x="94" y="168"/>
                </a:lnTo>
                <a:lnTo>
                  <a:pt x="94" y="167"/>
                </a:lnTo>
                <a:lnTo>
                  <a:pt x="95" y="166"/>
                </a:lnTo>
                <a:lnTo>
                  <a:pt x="95" y="165"/>
                </a:lnTo>
                <a:lnTo>
                  <a:pt x="96" y="165"/>
                </a:lnTo>
                <a:lnTo>
                  <a:pt x="96" y="165"/>
                </a:lnTo>
                <a:lnTo>
                  <a:pt x="97" y="165"/>
                </a:lnTo>
                <a:lnTo>
                  <a:pt x="97" y="164"/>
                </a:lnTo>
                <a:lnTo>
                  <a:pt x="97" y="164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6" y="162"/>
                </a:lnTo>
                <a:lnTo>
                  <a:pt x="96" y="162"/>
                </a:lnTo>
                <a:lnTo>
                  <a:pt x="96" y="161"/>
                </a:lnTo>
                <a:lnTo>
                  <a:pt x="96" y="161"/>
                </a:lnTo>
                <a:lnTo>
                  <a:pt x="95" y="160"/>
                </a:lnTo>
                <a:lnTo>
                  <a:pt x="95" y="160"/>
                </a:lnTo>
                <a:lnTo>
                  <a:pt x="95" y="159"/>
                </a:lnTo>
                <a:lnTo>
                  <a:pt x="95" y="159"/>
                </a:lnTo>
                <a:lnTo>
                  <a:pt x="95" y="159"/>
                </a:lnTo>
                <a:lnTo>
                  <a:pt x="96" y="159"/>
                </a:lnTo>
                <a:lnTo>
                  <a:pt x="96" y="158"/>
                </a:lnTo>
                <a:lnTo>
                  <a:pt x="95" y="157"/>
                </a:lnTo>
                <a:lnTo>
                  <a:pt x="96" y="157"/>
                </a:lnTo>
                <a:lnTo>
                  <a:pt x="96" y="157"/>
                </a:lnTo>
                <a:lnTo>
                  <a:pt x="96" y="157"/>
                </a:lnTo>
                <a:lnTo>
                  <a:pt x="97" y="156"/>
                </a:lnTo>
                <a:lnTo>
                  <a:pt x="97" y="156"/>
                </a:lnTo>
                <a:lnTo>
                  <a:pt x="98" y="156"/>
                </a:lnTo>
                <a:lnTo>
                  <a:pt x="98" y="156"/>
                </a:lnTo>
                <a:lnTo>
                  <a:pt x="99" y="155"/>
                </a:lnTo>
                <a:lnTo>
                  <a:pt x="99" y="155"/>
                </a:lnTo>
                <a:lnTo>
                  <a:pt x="99" y="155"/>
                </a:lnTo>
                <a:lnTo>
                  <a:pt x="99" y="155"/>
                </a:lnTo>
                <a:lnTo>
                  <a:pt x="99" y="154"/>
                </a:lnTo>
                <a:lnTo>
                  <a:pt x="99" y="154"/>
                </a:lnTo>
                <a:lnTo>
                  <a:pt x="99" y="153"/>
                </a:lnTo>
                <a:lnTo>
                  <a:pt x="98" y="153"/>
                </a:lnTo>
                <a:lnTo>
                  <a:pt x="98" y="152"/>
                </a:lnTo>
                <a:lnTo>
                  <a:pt x="98" y="152"/>
                </a:lnTo>
                <a:lnTo>
                  <a:pt x="98" y="151"/>
                </a:lnTo>
                <a:lnTo>
                  <a:pt x="99" y="151"/>
                </a:lnTo>
                <a:lnTo>
                  <a:pt x="99" y="150"/>
                </a:lnTo>
                <a:lnTo>
                  <a:pt x="99" y="150"/>
                </a:lnTo>
                <a:lnTo>
                  <a:pt x="99" y="149"/>
                </a:lnTo>
                <a:lnTo>
                  <a:pt x="100" y="149"/>
                </a:lnTo>
                <a:lnTo>
                  <a:pt x="100" y="149"/>
                </a:lnTo>
                <a:lnTo>
                  <a:pt x="100" y="149"/>
                </a:lnTo>
                <a:lnTo>
                  <a:pt x="100" y="148"/>
                </a:lnTo>
                <a:lnTo>
                  <a:pt x="101" y="148"/>
                </a:lnTo>
                <a:lnTo>
                  <a:pt x="101" y="148"/>
                </a:lnTo>
                <a:lnTo>
                  <a:pt x="101" y="148"/>
                </a:lnTo>
                <a:lnTo>
                  <a:pt x="101" y="147"/>
                </a:lnTo>
                <a:lnTo>
                  <a:pt x="101" y="147"/>
                </a:lnTo>
                <a:lnTo>
                  <a:pt x="101" y="147"/>
                </a:lnTo>
                <a:lnTo>
                  <a:pt x="101" y="146"/>
                </a:lnTo>
                <a:lnTo>
                  <a:pt x="101" y="146"/>
                </a:lnTo>
                <a:lnTo>
                  <a:pt x="100" y="146"/>
                </a:lnTo>
                <a:lnTo>
                  <a:pt x="100" y="146"/>
                </a:lnTo>
                <a:lnTo>
                  <a:pt x="99" y="146"/>
                </a:lnTo>
                <a:lnTo>
                  <a:pt x="99" y="146"/>
                </a:lnTo>
                <a:lnTo>
                  <a:pt x="99" y="145"/>
                </a:lnTo>
                <a:lnTo>
                  <a:pt x="99" y="145"/>
                </a:lnTo>
                <a:lnTo>
                  <a:pt x="98" y="145"/>
                </a:lnTo>
                <a:lnTo>
                  <a:pt x="98" y="145"/>
                </a:lnTo>
                <a:lnTo>
                  <a:pt x="98" y="145"/>
                </a:lnTo>
                <a:lnTo>
                  <a:pt x="98" y="145"/>
                </a:lnTo>
                <a:lnTo>
                  <a:pt x="98" y="145"/>
                </a:lnTo>
                <a:lnTo>
                  <a:pt x="97" y="145"/>
                </a:lnTo>
                <a:lnTo>
                  <a:pt x="98" y="145"/>
                </a:lnTo>
                <a:lnTo>
                  <a:pt x="98" y="144"/>
                </a:lnTo>
                <a:lnTo>
                  <a:pt x="99" y="144"/>
                </a:lnTo>
                <a:lnTo>
                  <a:pt x="99" y="144"/>
                </a:lnTo>
                <a:lnTo>
                  <a:pt x="100" y="144"/>
                </a:lnTo>
                <a:lnTo>
                  <a:pt x="100" y="143"/>
                </a:lnTo>
                <a:lnTo>
                  <a:pt x="100" y="143"/>
                </a:lnTo>
                <a:lnTo>
                  <a:pt x="101" y="143"/>
                </a:lnTo>
                <a:lnTo>
                  <a:pt x="101" y="142"/>
                </a:lnTo>
                <a:lnTo>
                  <a:pt x="100" y="142"/>
                </a:lnTo>
                <a:lnTo>
                  <a:pt x="100" y="142"/>
                </a:lnTo>
                <a:lnTo>
                  <a:pt x="99" y="142"/>
                </a:lnTo>
                <a:lnTo>
                  <a:pt x="99" y="141"/>
                </a:lnTo>
                <a:lnTo>
                  <a:pt x="98" y="141"/>
                </a:lnTo>
                <a:lnTo>
                  <a:pt x="99" y="141"/>
                </a:lnTo>
                <a:lnTo>
                  <a:pt x="99" y="140"/>
                </a:lnTo>
                <a:lnTo>
                  <a:pt x="98" y="140"/>
                </a:lnTo>
                <a:lnTo>
                  <a:pt x="98" y="140"/>
                </a:lnTo>
                <a:lnTo>
                  <a:pt x="98" y="139"/>
                </a:lnTo>
                <a:lnTo>
                  <a:pt x="98" y="139"/>
                </a:lnTo>
                <a:lnTo>
                  <a:pt x="98" y="139"/>
                </a:lnTo>
                <a:lnTo>
                  <a:pt x="98" y="138"/>
                </a:lnTo>
                <a:lnTo>
                  <a:pt x="99" y="138"/>
                </a:lnTo>
                <a:lnTo>
                  <a:pt x="99" y="138"/>
                </a:lnTo>
                <a:lnTo>
                  <a:pt x="99" y="138"/>
                </a:lnTo>
                <a:lnTo>
                  <a:pt x="99" y="137"/>
                </a:lnTo>
                <a:lnTo>
                  <a:pt x="99" y="137"/>
                </a:lnTo>
                <a:lnTo>
                  <a:pt x="100" y="136"/>
                </a:lnTo>
                <a:lnTo>
                  <a:pt x="100" y="136"/>
                </a:lnTo>
                <a:lnTo>
                  <a:pt x="99" y="136"/>
                </a:lnTo>
                <a:lnTo>
                  <a:pt x="99" y="135"/>
                </a:lnTo>
                <a:lnTo>
                  <a:pt x="99" y="135"/>
                </a:lnTo>
                <a:lnTo>
                  <a:pt x="100" y="135"/>
                </a:lnTo>
                <a:lnTo>
                  <a:pt x="100" y="135"/>
                </a:lnTo>
                <a:lnTo>
                  <a:pt x="99" y="135"/>
                </a:lnTo>
                <a:lnTo>
                  <a:pt x="99" y="135"/>
                </a:lnTo>
                <a:lnTo>
                  <a:pt x="99" y="134"/>
                </a:lnTo>
                <a:lnTo>
                  <a:pt x="99" y="134"/>
                </a:lnTo>
                <a:lnTo>
                  <a:pt x="98" y="134"/>
                </a:lnTo>
                <a:lnTo>
                  <a:pt x="98" y="134"/>
                </a:lnTo>
                <a:lnTo>
                  <a:pt x="98" y="134"/>
                </a:lnTo>
                <a:lnTo>
                  <a:pt x="98" y="133"/>
                </a:lnTo>
                <a:lnTo>
                  <a:pt x="98" y="133"/>
                </a:lnTo>
                <a:lnTo>
                  <a:pt x="98" y="132"/>
                </a:lnTo>
                <a:lnTo>
                  <a:pt x="97" y="132"/>
                </a:lnTo>
                <a:lnTo>
                  <a:pt x="97" y="131"/>
                </a:lnTo>
                <a:lnTo>
                  <a:pt x="97" y="131"/>
                </a:lnTo>
                <a:lnTo>
                  <a:pt x="98" y="131"/>
                </a:lnTo>
                <a:lnTo>
                  <a:pt x="98" y="130"/>
                </a:lnTo>
                <a:lnTo>
                  <a:pt x="97" y="130"/>
                </a:lnTo>
                <a:lnTo>
                  <a:pt x="96" y="130"/>
                </a:lnTo>
                <a:lnTo>
                  <a:pt x="96" y="131"/>
                </a:lnTo>
                <a:lnTo>
                  <a:pt x="96" y="130"/>
                </a:lnTo>
                <a:lnTo>
                  <a:pt x="95" y="130"/>
                </a:lnTo>
                <a:lnTo>
                  <a:pt x="95" y="130"/>
                </a:lnTo>
                <a:lnTo>
                  <a:pt x="96" y="130"/>
                </a:lnTo>
                <a:lnTo>
                  <a:pt x="96" y="129"/>
                </a:lnTo>
                <a:lnTo>
                  <a:pt x="96" y="129"/>
                </a:lnTo>
                <a:lnTo>
                  <a:pt x="96" y="129"/>
                </a:lnTo>
                <a:lnTo>
                  <a:pt x="96" y="128"/>
                </a:lnTo>
                <a:lnTo>
                  <a:pt x="96" y="128"/>
                </a:lnTo>
                <a:lnTo>
                  <a:pt x="95" y="128"/>
                </a:lnTo>
                <a:lnTo>
                  <a:pt x="95" y="128"/>
                </a:lnTo>
                <a:lnTo>
                  <a:pt x="94" y="127"/>
                </a:lnTo>
                <a:lnTo>
                  <a:pt x="94" y="127"/>
                </a:lnTo>
                <a:lnTo>
                  <a:pt x="93" y="127"/>
                </a:lnTo>
                <a:lnTo>
                  <a:pt x="93" y="126"/>
                </a:lnTo>
                <a:lnTo>
                  <a:pt x="93" y="126"/>
                </a:lnTo>
                <a:lnTo>
                  <a:pt x="93" y="126"/>
                </a:lnTo>
                <a:lnTo>
                  <a:pt x="93" y="125"/>
                </a:lnTo>
                <a:lnTo>
                  <a:pt x="92" y="126"/>
                </a:lnTo>
                <a:lnTo>
                  <a:pt x="92" y="125"/>
                </a:lnTo>
                <a:lnTo>
                  <a:pt x="91" y="125"/>
                </a:lnTo>
                <a:lnTo>
                  <a:pt x="91" y="125"/>
                </a:lnTo>
                <a:lnTo>
                  <a:pt x="90" y="125"/>
                </a:lnTo>
                <a:lnTo>
                  <a:pt x="90" y="125"/>
                </a:lnTo>
                <a:lnTo>
                  <a:pt x="91" y="124"/>
                </a:lnTo>
                <a:lnTo>
                  <a:pt x="91" y="124"/>
                </a:lnTo>
                <a:lnTo>
                  <a:pt x="90" y="124"/>
                </a:lnTo>
                <a:lnTo>
                  <a:pt x="90" y="125"/>
                </a:lnTo>
                <a:lnTo>
                  <a:pt x="90" y="125"/>
                </a:lnTo>
                <a:lnTo>
                  <a:pt x="90" y="124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89" y="123"/>
                </a:lnTo>
                <a:lnTo>
                  <a:pt x="89" y="124"/>
                </a:lnTo>
                <a:lnTo>
                  <a:pt x="89" y="123"/>
                </a:lnTo>
                <a:lnTo>
                  <a:pt x="88" y="123"/>
                </a:lnTo>
                <a:lnTo>
                  <a:pt x="88" y="123"/>
                </a:lnTo>
                <a:lnTo>
                  <a:pt x="87" y="123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5" y="122"/>
                </a:lnTo>
                <a:lnTo>
                  <a:pt x="85" y="121"/>
                </a:lnTo>
                <a:lnTo>
                  <a:pt x="85" y="121"/>
                </a:lnTo>
                <a:lnTo>
                  <a:pt x="85" y="121"/>
                </a:lnTo>
                <a:lnTo>
                  <a:pt x="85" y="120"/>
                </a:lnTo>
                <a:lnTo>
                  <a:pt x="85" y="120"/>
                </a:lnTo>
                <a:lnTo>
                  <a:pt x="85" y="119"/>
                </a:lnTo>
                <a:lnTo>
                  <a:pt x="85" y="119"/>
                </a:lnTo>
                <a:lnTo>
                  <a:pt x="85" y="119"/>
                </a:lnTo>
                <a:lnTo>
                  <a:pt x="84" y="119"/>
                </a:lnTo>
                <a:lnTo>
                  <a:pt x="84" y="118"/>
                </a:lnTo>
                <a:lnTo>
                  <a:pt x="84" y="118"/>
                </a:lnTo>
                <a:lnTo>
                  <a:pt x="84" y="117"/>
                </a:lnTo>
                <a:lnTo>
                  <a:pt x="85" y="117"/>
                </a:lnTo>
                <a:lnTo>
                  <a:pt x="85" y="116"/>
                </a:lnTo>
                <a:lnTo>
                  <a:pt x="85" y="116"/>
                </a:lnTo>
                <a:lnTo>
                  <a:pt x="85" y="116"/>
                </a:lnTo>
                <a:lnTo>
                  <a:pt x="86" y="115"/>
                </a:lnTo>
                <a:lnTo>
                  <a:pt x="86" y="115"/>
                </a:lnTo>
                <a:lnTo>
                  <a:pt x="86" y="115"/>
                </a:lnTo>
                <a:lnTo>
                  <a:pt x="87" y="115"/>
                </a:lnTo>
                <a:lnTo>
                  <a:pt x="88" y="115"/>
                </a:lnTo>
                <a:lnTo>
                  <a:pt x="89" y="114"/>
                </a:lnTo>
                <a:lnTo>
                  <a:pt x="89" y="114"/>
                </a:lnTo>
                <a:lnTo>
                  <a:pt x="90" y="113"/>
                </a:lnTo>
                <a:lnTo>
                  <a:pt x="90" y="113"/>
                </a:lnTo>
                <a:lnTo>
                  <a:pt x="90" y="113"/>
                </a:lnTo>
                <a:lnTo>
                  <a:pt x="90" y="112"/>
                </a:lnTo>
                <a:lnTo>
                  <a:pt x="89" y="113"/>
                </a:lnTo>
                <a:lnTo>
                  <a:pt x="88" y="113"/>
                </a:lnTo>
                <a:lnTo>
                  <a:pt x="88" y="113"/>
                </a:lnTo>
                <a:lnTo>
                  <a:pt x="87" y="113"/>
                </a:lnTo>
                <a:lnTo>
                  <a:pt x="87" y="113"/>
                </a:lnTo>
                <a:lnTo>
                  <a:pt x="87" y="113"/>
                </a:lnTo>
                <a:lnTo>
                  <a:pt x="86" y="113"/>
                </a:lnTo>
                <a:lnTo>
                  <a:pt x="86" y="112"/>
                </a:lnTo>
                <a:lnTo>
                  <a:pt x="86" y="112"/>
                </a:lnTo>
                <a:lnTo>
                  <a:pt x="86" y="112"/>
                </a:lnTo>
                <a:lnTo>
                  <a:pt x="85" y="112"/>
                </a:lnTo>
                <a:lnTo>
                  <a:pt x="85" y="111"/>
                </a:lnTo>
                <a:lnTo>
                  <a:pt x="85" y="111"/>
                </a:lnTo>
                <a:lnTo>
                  <a:pt x="85" y="111"/>
                </a:lnTo>
                <a:lnTo>
                  <a:pt x="85" y="110"/>
                </a:lnTo>
                <a:lnTo>
                  <a:pt x="85" y="110"/>
                </a:lnTo>
                <a:lnTo>
                  <a:pt x="85" y="109"/>
                </a:lnTo>
                <a:lnTo>
                  <a:pt x="84" y="109"/>
                </a:lnTo>
                <a:lnTo>
                  <a:pt x="84" y="110"/>
                </a:lnTo>
                <a:lnTo>
                  <a:pt x="83" y="110"/>
                </a:lnTo>
                <a:lnTo>
                  <a:pt x="83" y="110"/>
                </a:lnTo>
                <a:lnTo>
                  <a:pt x="83" y="110"/>
                </a:lnTo>
                <a:lnTo>
                  <a:pt x="83" y="109"/>
                </a:lnTo>
                <a:lnTo>
                  <a:pt x="83" y="109"/>
                </a:lnTo>
                <a:lnTo>
                  <a:pt x="82" y="109"/>
                </a:lnTo>
                <a:lnTo>
                  <a:pt x="82" y="109"/>
                </a:lnTo>
                <a:lnTo>
                  <a:pt x="81" y="108"/>
                </a:lnTo>
                <a:lnTo>
                  <a:pt x="81" y="109"/>
                </a:lnTo>
                <a:lnTo>
                  <a:pt x="80" y="108"/>
                </a:lnTo>
                <a:lnTo>
                  <a:pt x="80" y="108"/>
                </a:lnTo>
                <a:lnTo>
                  <a:pt x="80" y="108"/>
                </a:lnTo>
                <a:lnTo>
                  <a:pt x="80" y="107"/>
                </a:lnTo>
                <a:lnTo>
                  <a:pt x="80" y="107"/>
                </a:lnTo>
                <a:lnTo>
                  <a:pt x="79" y="107"/>
                </a:lnTo>
                <a:lnTo>
                  <a:pt x="79" y="107"/>
                </a:lnTo>
                <a:lnTo>
                  <a:pt x="80" y="106"/>
                </a:lnTo>
                <a:lnTo>
                  <a:pt x="80" y="106"/>
                </a:lnTo>
                <a:lnTo>
                  <a:pt x="79" y="106"/>
                </a:lnTo>
                <a:lnTo>
                  <a:pt x="79" y="105"/>
                </a:lnTo>
                <a:lnTo>
                  <a:pt x="79" y="105"/>
                </a:lnTo>
                <a:lnTo>
                  <a:pt x="79" y="105"/>
                </a:lnTo>
                <a:lnTo>
                  <a:pt x="79" y="105"/>
                </a:lnTo>
                <a:lnTo>
                  <a:pt x="78" y="105"/>
                </a:lnTo>
                <a:lnTo>
                  <a:pt x="78" y="104"/>
                </a:lnTo>
                <a:lnTo>
                  <a:pt x="78" y="105"/>
                </a:lnTo>
                <a:lnTo>
                  <a:pt x="78" y="104"/>
                </a:lnTo>
                <a:lnTo>
                  <a:pt x="78" y="104"/>
                </a:lnTo>
                <a:lnTo>
                  <a:pt x="77" y="103"/>
                </a:lnTo>
                <a:lnTo>
                  <a:pt x="76" y="103"/>
                </a:lnTo>
                <a:lnTo>
                  <a:pt x="76" y="104"/>
                </a:lnTo>
                <a:lnTo>
                  <a:pt x="76" y="104"/>
                </a:lnTo>
                <a:lnTo>
                  <a:pt x="76" y="103"/>
                </a:lnTo>
                <a:lnTo>
                  <a:pt x="75" y="103"/>
                </a:lnTo>
                <a:lnTo>
                  <a:pt x="76" y="102"/>
                </a:lnTo>
                <a:lnTo>
                  <a:pt x="75" y="101"/>
                </a:lnTo>
                <a:lnTo>
                  <a:pt x="75" y="101"/>
                </a:lnTo>
                <a:lnTo>
                  <a:pt x="75" y="100"/>
                </a:lnTo>
                <a:lnTo>
                  <a:pt x="74" y="100"/>
                </a:lnTo>
                <a:lnTo>
                  <a:pt x="74" y="101"/>
                </a:lnTo>
                <a:lnTo>
                  <a:pt x="73" y="101"/>
                </a:lnTo>
                <a:lnTo>
                  <a:pt x="73" y="101"/>
                </a:lnTo>
                <a:lnTo>
                  <a:pt x="72" y="101"/>
                </a:lnTo>
                <a:lnTo>
                  <a:pt x="71" y="101"/>
                </a:lnTo>
                <a:lnTo>
                  <a:pt x="70" y="101"/>
                </a:lnTo>
                <a:lnTo>
                  <a:pt x="70" y="100"/>
                </a:lnTo>
                <a:lnTo>
                  <a:pt x="70" y="100"/>
                </a:lnTo>
                <a:lnTo>
                  <a:pt x="70" y="101"/>
                </a:lnTo>
                <a:lnTo>
                  <a:pt x="70" y="101"/>
                </a:lnTo>
                <a:lnTo>
                  <a:pt x="70" y="102"/>
                </a:lnTo>
                <a:lnTo>
                  <a:pt x="70" y="102"/>
                </a:lnTo>
                <a:lnTo>
                  <a:pt x="69" y="102"/>
                </a:lnTo>
                <a:lnTo>
                  <a:pt x="69" y="103"/>
                </a:lnTo>
                <a:lnTo>
                  <a:pt x="69" y="102"/>
                </a:lnTo>
                <a:lnTo>
                  <a:pt x="69" y="102"/>
                </a:lnTo>
                <a:lnTo>
                  <a:pt x="68" y="102"/>
                </a:lnTo>
                <a:lnTo>
                  <a:pt x="68" y="101"/>
                </a:lnTo>
                <a:lnTo>
                  <a:pt x="68" y="100"/>
                </a:lnTo>
                <a:lnTo>
                  <a:pt x="67" y="100"/>
                </a:lnTo>
                <a:lnTo>
                  <a:pt x="67" y="100"/>
                </a:lnTo>
                <a:lnTo>
                  <a:pt x="67" y="100"/>
                </a:lnTo>
                <a:lnTo>
                  <a:pt x="67" y="100"/>
                </a:lnTo>
                <a:lnTo>
                  <a:pt x="67" y="99"/>
                </a:lnTo>
                <a:lnTo>
                  <a:pt x="67" y="99"/>
                </a:lnTo>
                <a:lnTo>
                  <a:pt x="66" y="99"/>
                </a:lnTo>
                <a:lnTo>
                  <a:pt x="67" y="99"/>
                </a:lnTo>
                <a:lnTo>
                  <a:pt x="67" y="98"/>
                </a:lnTo>
                <a:lnTo>
                  <a:pt x="67" y="98"/>
                </a:lnTo>
                <a:lnTo>
                  <a:pt x="67" y="98"/>
                </a:lnTo>
                <a:lnTo>
                  <a:pt x="67" y="97"/>
                </a:lnTo>
                <a:lnTo>
                  <a:pt x="66" y="97"/>
                </a:lnTo>
                <a:lnTo>
                  <a:pt x="66" y="96"/>
                </a:lnTo>
                <a:lnTo>
                  <a:pt x="67" y="96"/>
                </a:lnTo>
                <a:lnTo>
                  <a:pt x="67" y="96"/>
                </a:lnTo>
                <a:lnTo>
                  <a:pt x="67" y="95"/>
                </a:lnTo>
                <a:lnTo>
                  <a:pt x="67" y="95"/>
                </a:lnTo>
                <a:lnTo>
                  <a:pt x="67" y="94"/>
                </a:lnTo>
                <a:lnTo>
                  <a:pt x="67" y="94"/>
                </a:lnTo>
                <a:lnTo>
                  <a:pt x="74" y="94"/>
                </a:lnTo>
                <a:lnTo>
                  <a:pt x="75" y="94"/>
                </a:lnTo>
                <a:lnTo>
                  <a:pt x="76" y="94"/>
                </a:lnTo>
                <a:lnTo>
                  <a:pt x="76" y="94"/>
                </a:lnTo>
                <a:lnTo>
                  <a:pt x="77" y="94"/>
                </a:lnTo>
                <a:lnTo>
                  <a:pt x="77" y="94"/>
                </a:lnTo>
                <a:lnTo>
                  <a:pt x="78" y="94"/>
                </a:lnTo>
                <a:lnTo>
                  <a:pt x="78" y="94"/>
                </a:lnTo>
                <a:lnTo>
                  <a:pt x="78" y="94"/>
                </a:lnTo>
                <a:lnTo>
                  <a:pt x="78" y="95"/>
                </a:lnTo>
                <a:lnTo>
                  <a:pt x="78" y="95"/>
                </a:lnTo>
                <a:lnTo>
                  <a:pt x="78" y="95"/>
                </a:lnTo>
                <a:lnTo>
                  <a:pt x="79" y="95"/>
                </a:lnTo>
                <a:lnTo>
                  <a:pt x="79" y="95"/>
                </a:lnTo>
                <a:lnTo>
                  <a:pt x="79" y="96"/>
                </a:lnTo>
                <a:lnTo>
                  <a:pt x="79" y="96"/>
                </a:lnTo>
                <a:lnTo>
                  <a:pt x="80" y="97"/>
                </a:lnTo>
                <a:lnTo>
                  <a:pt x="80" y="97"/>
                </a:lnTo>
                <a:lnTo>
                  <a:pt x="80" y="98"/>
                </a:lnTo>
                <a:lnTo>
                  <a:pt x="80" y="98"/>
                </a:lnTo>
                <a:lnTo>
                  <a:pt x="80" y="99"/>
                </a:lnTo>
                <a:lnTo>
                  <a:pt x="80" y="99"/>
                </a:lnTo>
                <a:lnTo>
                  <a:pt x="81" y="99"/>
                </a:lnTo>
                <a:lnTo>
                  <a:pt x="81" y="99"/>
                </a:lnTo>
                <a:lnTo>
                  <a:pt x="83" y="98"/>
                </a:lnTo>
                <a:lnTo>
                  <a:pt x="84" y="98"/>
                </a:lnTo>
                <a:lnTo>
                  <a:pt x="84" y="98"/>
                </a:lnTo>
                <a:lnTo>
                  <a:pt x="87" y="98"/>
                </a:lnTo>
                <a:lnTo>
                  <a:pt x="88" y="98"/>
                </a:lnTo>
                <a:lnTo>
                  <a:pt x="89" y="98"/>
                </a:lnTo>
                <a:lnTo>
                  <a:pt x="90" y="98"/>
                </a:lnTo>
                <a:lnTo>
                  <a:pt x="91" y="99"/>
                </a:lnTo>
                <a:lnTo>
                  <a:pt x="95" y="99"/>
                </a:lnTo>
                <a:lnTo>
                  <a:pt x="95" y="98"/>
                </a:lnTo>
                <a:lnTo>
                  <a:pt x="96" y="98"/>
                </a:lnTo>
                <a:lnTo>
                  <a:pt x="97" y="98"/>
                </a:lnTo>
                <a:lnTo>
                  <a:pt x="97" y="98"/>
                </a:lnTo>
                <a:lnTo>
                  <a:pt x="97" y="97"/>
                </a:lnTo>
                <a:lnTo>
                  <a:pt x="97" y="97"/>
                </a:lnTo>
                <a:lnTo>
                  <a:pt x="98" y="97"/>
                </a:lnTo>
                <a:lnTo>
                  <a:pt x="98" y="98"/>
                </a:lnTo>
                <a:lnTo>
                  <a:pt x="99" y="97"/>
                </a:lnTo>
                <a:lnTo>
                  <a:pt x="99" y="97"/>
                </a:lnTo>
                <a:lnTo>
                  <a:pt x="99" y="96"/>
                </a:lnTo>
                <a:lnTo>
                  <a:pt x="100" y="96"/>
                </a:lnTo>
                <a:lnTo>
                  <a:pt x="100" y="96"/>
                </a:lnTo>
                <a:lnTo>
                  <a:pt x="101" y="96"/>
                </a:lnTo>
                <a:lnTo>
                  <a:pt x="101" y="95"/>
                </a:lnTo>
                <a:lnTo>
                  <a:pt x="101" y="95"/>
                </a:lnTo>
                <a:lnTo>
                  <a:pt x="100" y="95"/>
                </a:lnTo>
                <a:lnTo>
                  <a:pt x="100" y="94"/>
                </a:lnTo>
                <a:lnTo>
                  <a:pt x="100" y="94"/>
                </a:lnTo>
                <a:lnTo>
                  <a:pt x="99" y="94"/>
                </a:lnTo>
                <a:lnTo>
                  <a:pt x="100" y="93"/>
                </a:lnTo>
                <a:lnTo>
                  <a:pt x="99" y="93"/>
                </a:lnTo>
                <a:lnTo>
                  <a:pt x="99" y="92"/>
                </a:lnTo>
                <a:lnTo>
                  <a:pt x="98" y="92"/>
                </a:lnTo>
                <a:lnTo>
                  <a:pt x="98" y="91"/>
                </a:lnTo>
                <a:lnTo>
                  <a:pt x="98" y="88"/>
                </a:lnTo>
                <a:lnTo>
                  <a:pt x="98" y="83"/>
                </a:lnTo>
                <a:lnTo>
                  <a:pt x="98" y="83"/>
                </a:lnTo>
                <a:lnTo>
                  <a:pt x="97" y="83"/>
                </a:lnTo>
                <a:lnTo>
                  <a:pt x="97" y="83"/>
                </a:lnTo>
                <a:lnTo>
                  <a:pt x="97" y="82"/>
                </a:lnTo>
                <a:lnTo>
                  <a:pt x="96" y="82"/>
                </a:lnTo>
                <a:lnTo>
                  <a:pt x="96" y="82"/>
                </a:lnTo>
                <a:lnTo>
                  <a:pt x="95" y="82"/>
                </a:lnTo>
                <a:lnTo>
                  <a:pt x="95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3" y="82"/>
                </a:lnTo>
                <a:lnTo>
                  <a:pt x="93" y="82"/>
                </a:lnTo>
                <a:lnTo>
                  <a:pt x="92" y="81"/>
                </a:lnTo>
                <a:lnTo>
                  <a:pt x="92" y="81"/>
                </a:lnTo>
                <a:lnTo>
                  <a:pt x="91" y="81"/>
                </a:lnTo>
                <a:lnTo>
                  <a:pt x="91" y="81"/>
                </a:lnTo>
                <a:lnTo>
                  <a:pt x="90" y="80"/>
                </a:lnTo>
                <a:lnTo>
                  <a:pt x="90" y="80"/>
                </a:lnTo>
                <a:lnTo>
                  <a:pt x="90" y="79"/>
                </a:lnTo>
                <a:lnTo>
                  <a:pt x="89" y="79"/>
                </a:lnTo>
                <a:lnTo>
                  <a:pt x="89" y="79"/>
                </a:lnTo>
                <a:lnTo>
                  <a:pt x="89" y="78"/>
                </a:lnTo>
                <a:lnTo>
                  <a:pt x="88" y="78"/>
                </a:lnTo>
                <a:lnTo>
                  <a:pt x="87" y="78"/>
                </a:lnTo>
                <a:lnTo>
                  <a:pt x="87" y="78"/>
                </a:lnTo>
                <a:lnTo>
                  <a:pt x="87" y="77"/>
                </a:lnTo>
                <a:lnTo>
                  <a:pt x="87" y="77"/>
                </a:lnTo>
                <a:lnTo>
                  <a:pt x="86" y="77"/>
                </a:lnTo>
                <a:lnTo>
                  <a:pt x="86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8" y="76"/>
                </a:lnTo>
                <a:lnTo>
                  <a:pt x="88" y="76"/>
                </a:lnTo>
                <a:lnTo>
                  <a:pt x="88" y="76"/>
                </a:lnTo>
                <a:lnTo>
                  <a:pt x="88" y="75"/>
                </a:lnTo>
                <a:lnTo>
                  <a:pt x="88" y="75"/>
                </a:lnTo>
                <a:lnTo>
                  <a:pt x="88" y="74"/>
                </a:lnTo>
                <a:lnTo>
                  <a:pt x="88" y="74"/>
                </a:lnTo>
                <a:lnTo>
                  <a:pt x="87" y="74"/>
                </a:lnTo>
                <a:lnTo>
                  <a:pt x="88" y="74"/>
                </a:lnTo>
                <a:lnTo>
                  <a:pt x="89" y="68"/>
                </a:lnTo>
                <a:lnTo>
                  <a:pt x="89" y="66"/>
                </a:lnTo>
                <a:lnTo>
                  <a:pt x="89" y="66"/>
                </a:lnTo>
                <a:lnTo>
                  <a:pt x="90" y="64"/>
                </a:lnTo>
                <a:lnTo>
                  <a:pt x="90" y="62"/>
                </a:lnTo>
                <a:lnTo>
                  <a:pt x="90" y="61"/>
                </a:lnTo>
                <a:lnTo>
                  <a:pt x="90" y="60"/>
                </a:lnTo>
                <a:lnTo>
                  <a:pt x="90" y="60"/>
                </a:lnTo>
                <a:lnTo>
                  <a:pt x="90" y="59"/>
                </a:lnTo>
                <a:lnTo>
                  <a:pt x="90" y="59"/>
                </a:lnTo>
                <a:lnTo>
                  <a:pt x="89" y="59"/>
                </a:lnTo>
                <a:lnTo>
                  <a:pt x="85" y="58"/>
                </a:lnTo>
                <a:lnTo>
                  <a:pt x="84" y="58"/>
                </a:lnTo>
                <a:lnTo>
                  <a:pt x="83" y="58"/>
                </a:lnTo>
                <a:lnTo>
                  <a:pt x="82" y="58"/>
                </a:lnTo>
                <a:lnTo>
                  <a:pt x="74" y="57"/>
                </a:lnTo>
                <a:lnTo>
                  <a:pt x="73" y="57"/>
                </a:lnTo>
                <a:lnTo>
                  <a:pt x="73" y="57"/>
                </a:lnTo>
                <a:lnTo>
                  <a:pt x="73" y="57"/>
                </a:lnTo>
                <a:lnTo>
                  <a:pt x="72" y="57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5"/>
                </a:lnTo>
                <a:lnTo>
                  <a:pt x="74" y="55"/>
                </a:lnTo>
                <a:lnTo>
                  <a:pt x="74" y="54"/>
                </a:lnTo>
                <a:lnTo>
                  <a:pt x="75" y="54"/>
                </a:lnTo>
                <a:lnTo>
                  <a:pt x="75" y="54"/>
                </a:lnTo>
                <a:lnTo>
                  <a:pt x="76" y="54"/>
                </a:lnTo>
                <a:lnTo>
                  <a:pt x="76" y="54"/>
                </a:lnTo>
                <a:lnTo>
                  <a:pt x="77" y="54"/>
                </a:lnTo>
                <a:lnTo>
                  <a:pt x="77" y="54"/>
                </a:lnTo>
                <a:lnTo>
                  <a:pt x="76" y="54"/>
                </a:lnTo>
                <a:lnTo>
                  <a:pt x="75" y="54"/>
                </a:lnTo>
                <a:lnTo>
                  <a:pt x="75" y="54"/>
                </a:lnTo>
                <a:lnTo>
                  <a:pt x="75" y="53"/>
                </a:lnTo>
                <a:lnTo>
                  <a:pt x="75" y="53"/>
                </a:lnTo>
                <a:lnTo>
                  <a:pt x="75" y="52"/>
                </a:lnTo>
                <a:lnTo>
                  <a:pt x="75" y="52"/>
                </a:lnTo>
                <a:lnTo>
                  <a:pt x="75" y="51"/>
                </a:lnTo>
                <a:lnTo>
                  <a:pt x="75" y="51"/>
                </a:lnTo>
                <a:lnTo>
                  <a:pt x="76" y="51"/>
                </a:lnTo>
                <a:lnTo>
                  <a:pt x="76" y="51"/>
                </a:lnTo>
                <a:lnTo>
                  <a:pt x="77" y="51"/>
                </a:lnTo>
                <a:lnTo>
                  <a:pt x="77" y="50"/>
                </a:lnTo>
                <a:lnTo>
                  <a:pt x="76" y="50"/>
                </a:lnTo>
                <a:lnTo>
                  <a:pt x="76" y="49"/>
                </a:lnTo>
                <a:lnTo>
                  <a:pt x="76" y="49"/>
                </a:lnTo>
                <a:lnTo>
                  <a:pt x="76" y="48"/>
                </a:lnTo>
                <a:lnTo>
                  <a:pt x="76" y="47"/>
                </a:lnTo>
                <a:lnTo>
                  <a:pt x="76" y="47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5"/>
                </a:lnTo>
                <a:lnTo>
                  <a:pt x="76" y="45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5" y="43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7" y="42"/>
                </a:lnTo>
                <a:lnTo>
                  <a:pt x="77" y="42"/>
                </a:lnTo>
                <a:lnTo>
                  <a:pt x="77" y="42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0"/>
                </a:lnTo>
                <a:lnTo>
                  <a:pt x="79" y="40"/>
                </a:lnTo>
                <a:lnTo>
                  <a:pt x="79" y="40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81" y="38"/>
                </a:lnTo>
                <a:lnTo>
                  <a:pt x="81" y="38"/>
                </a:lnTo>
                <a:lnTo>
                  <a:pt x="81" y="37"/>
                </a:lnTo>
                <a:lnTo>
                  <a:pt x="81" y="37"/>
                </a:lnTo>
                <a:lnTo>
                  <a:pt x="81" y="36"/>
                </a:lnTo>
                <a:lnTo>
                  <a:pt x="81" y="36"/>
                </a:lnTo>
                <a:lnTo>
                  <a:pt x="81" y="35"/>
                </a:lnTo>
                <a:lnTo>
                  <a:pt x="81" y="35"/>
                </a:lnTo>
                <a:lnTo>
                  <a:pt x="82" y="35"/>
                </a:lnTo>
                <a:lnTo>
                  <a:pt x="82" y="35"/>
                </a:lnTo>
                <a:lnTo>
                  <a:pt x="81" y="35"/>
                </a:lnTo>
                <a:lnTo>
                  <a:pt x="81" y="34"/>
                </a:lnTo>
                <a:lnTo>
                  <a:pt x="81" y="34"/>
                </a:lnTo>
                <a:lnTo>
                  <a:pt x="80" y="34"/>
                </a:lnTo>
                <a:lnTo>
                  <a:pt x="80" y="34"/>
                </a:lnTo>
                <a:lnTo>
                  <a:pt x="80" y="33"/>
                </a:lnTo>
                <a:lnTo>
                  <a:pt x="81" y="33"/>
                </a:lnTo>
                <a:lnTo>
                  <a:pt x="81" y="33"/>
                </a:lnTo>
                <a:lnTo>
                  <a:pt x="82" y="33"/>
                </a:lnTo>
                <a:lnTo>
                  <a:pt x="82" y="32"/>
                </a:lnTo>
                <a:lnTo>
                  <a:pt x="82" y="32"/>
                </a:lnTo>
                <a:lnTo>
                  <a:pt x="82" y="31"/>
                </a:lnTo>
                <a:lnTo>
                  <a:pt x="83" y="31"/>
                </a:lnTo>
                <a:lnTo>
                  <a:pt x="84" y="31"/>
                </a:lnTo>
                <a:lnTo>
                  <a:pt x="84" y="31"/>
                </a:lnTo>
                <a:lnTo>
                  <a:pt x="84" y="30"/>
                </a:lnTo>
                <a:lnTo>
                  <a:pt x="85" y="30"/>
                </a:lnTo>
                <a:lnTo>
                  <a:pt x="85" y="30"/>
                </a:lnTo>
                <a:lnTo>
                  <a:pt x="86" y="30"/>
                </a:lnTo>
                <a:lnTo>
                  <a:pt x="86" y="30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7" y="29"/>
                </a:lnTo>
                <a:lnTo>
                  <a:pt x="87" y="28"/>
                </a:lnTo>
                <a:lnTo>
                  <a:pt x="87" y="29"/>
                </a:lnTo>
                <a:lnTo>
                  <a:pt x="88" y="29"/>
                </a:lnTo>
                <a:lnTo>
                  <a:pt x="88" y="28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9" y="29"/>
                </a:lnTo>
                <a:lnTo>
                  <a:pt x="89" y="29"/>
                </a:lnTo>
                <a:lnTo>
                  <a:pt x="89" y="28"/>
                </a:lnTo>
                <a:lnTo>
                  <a:pt x="89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9"/>
                </a:lnTo>
                <a:lnTo>
                  <a:pt x="90" y="29"/>
                </a:lnTo>
                <a:lnTo>
                  <a:pt x="91" y="29"/>
                </a:lnTo>
                <a:lnTo>
                  <a:pt x="91" y="29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3" y="29"/>
                </a:lnTo>
                <a:lnTo>
                  <a:pt x="93" y="29"/>
                </a:lnTo>
                <a:lnTo>
                  <a:pt x="93" y="28"/>
                </a:lnTo>
                <a:lnTo>
                  <a:pt x="92" y="28"/>
                </a:lnTo>
                <a:lnTo>
                  <a:pt x="92" y="27"/>
                </a:lnTo>
                <a:lnTo>
                  <a:pt x="93" y="27"/>
                </a:lnTo>
                <a:lnTo>
                  <a:pt x="93" y="26"/>
                </a:lnTo>
                <a:lnTo>
                  <a:pt x="93" y="26"/>
                </a:lnTo>
                <a:lnTo>
                  <a:pt x="93" y="26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5" y="26"/>
                </a:lnTo>
                <a:lnTo>
                  <a:pt x="95" y="27"/>
                </a:lnTo>
                <a:lnTo>
                  <a:pt x="95" y="27"/>
                </a:lnTo>
                <a:lnTo>
                  <a:pt x="96" y="27"/>
                </a:lnTo>
                <a:lnTo>
                  <a:pt x="96" y="27"/>
                </a:lnTo>
                <a:lnTo>
                  <a:pt x="97" y="27"/>
                </a:lnTo>
                <a:lnTo>
                  <a:pt x="97" y="26"/>
                </a:lnTo>
                <a:lnTo>
                  <a:pt x="97" y="26"/>
                </a:lnTo>
                <a:lnTo>
                  <a:pt x="97" y="26"/>
                </a:lnTo>
                <a:lnTo>
                  <a:pt x="97" y="25"/>
                </a:lnTo>
                <a:lnTo>
                  <a:pt x="97" y="24"/>
                </a:lnTo>
                <a:lnTo>
                  <a:pt x="97" y="25"/>
                </a:lnTo>
                <a:lnTo>
                  <a:pt x="98" y="25"/>
                </a:lnTo>
                <a:lnTo>
                  <a:pt x="98" y="25"/>
                </a:lnTo>
                <a:lnTo>
                  <a:pt x="98" y="25"/>
                </a:lnTo>
                <a:lnTo>
                  <a:pt x="99" y="25"/>
                </a:lnTo>
                <a:lnTo>
                  <a:pt x="99" y="25"/>
                </a:lnTo>
                <a:lnTo>
                  <a:pt x="99" y="25"/>
                </a:lnTo>
                <a:lnTo>
                  <a:pt x="100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3"/>
                </a:lnTo>
                <a:lnTo>
                  <a:pt x="102" y="23"/>
                </a:lnTo>
                <a:lnTo>
                  <a:pt x="102" y="24"/>
                </a:lnTo>
                <a:lnTo>
                  <a:pt x="103" y="24"/>
                </a:lnTo>
                <a:lnTo>
                  <a:pt x="103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5"/>
                </a:lnTo>
                <a:lnTo>
                  <a:pt x="106" y="25"/>
                </a:lnTo>
                <a:lnTo>
                  <a:pt x="106" y="26"/>
                </a:lnTo>
                <a:lnTo>
                  <a:pt x="106" y="26"/>
                </a:lnTo>
                <a:lnTo>
                  <a:pt x="107" y="26"/>
                </a:lnTo>
                <a:lnTo>
                  <a:pt x="107" y="26"/>
                </a:lnTo>
                <a:lnTo>
                  <a:pt x="107" y="26"/>
                </a:lnTo>
                <a:lnTo>
                  <a:pt x="108" y="27"/>
                </a:lnTo>
                <a:lnTo>
                  <a:pt x="108" y="26"/>
                </a:lnTo>
                <a:lnTo>
                  <a:pt x="108" y="27"/>
                </a:lnTo>
                <a:lnTo>
                  <a:pt x="109" y="27"/>
                </a:lnTo>
                <a:lnTo>
                  <a:pt x="109" y="27"/>
                </a:lnTo>
                <a:lnTo>
                  <a:pt x="110" y="27"/>
                </a:lnTo>
                <a:lnTo>
                  <a:pt x="110" y="27"/>
                </a:lnTo>
                <a:lnTo>
                  <a:pt x="111" y="27"/>
                </a:lnTo>
                <a:lnTo>
                  <a:pt x="112" y="27"/>
                </a:lnTo>
                <a:lnTo>
                  <a:pt x="112" y="27"/>
                </a:lnTo>
                <a:lnTo>
                  <a:pt x="113" y="28"/>
                </a:lnTo>
                <a:lnTo>
                  <a:pt x="113" y="28"/>
                </a:lnTo>
                <a:lnTo>
                  <a:pt x="113" y="28"/>
                </a:lnTo>
                <a:lnTo>
                  <a:pt x="114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7"/>
                </a:lnTo>
                <a:lnTo>
                  <a:pt x="115" y="26"/>
                </a:lnTo>
                <a:lnTo>
                  <a:pt x="115" y="26"/>
                </a:lnTo>
                <a:lnTo>
                  <a:pt x="115" y="25"/>
                </a:lnTo>
                <a:lnTo>
                  <a:pt x="115" y="24"/>
                </a:lnTo>
                <a:lnTo>
                  <a:pt x="115" y="23"/>
                </a:lnTo>
                <a:lnTo>
                  <a:pt x="115" y="23"/>
                </a:lnTo>
                <a:lnTo>
                  <a:pt x="103" y="11"/>
                </a:lnTo>
                <a:lnTo>
                  <a:pt x="101" y="10"/>
                </a:lnTo>
                <a:lnTo>
                  <a:pt x="102" y="9"/>
                </a:lnTo>
                <a:lnTo>
                  <a:pt x="102" y="9"/>
                </a:lnTo>
                <a:lnTo>
                  <a:pt x="103" y="9"/>
                </a:lnTo>
                <a:lnTo>
                  <a:pt x="103" y="9"/>
                </a:lnTo>
                <a:lnTo>
                  <a:pt x="103" y="8"/>
                </a:lnTo>
                <a:lnTo>
                  <a:pt x="104" y="8"/>
                </a:lnTo>
                <a:lnTo>
                  <a:pt x="104" y="8"/>
                </a:lnTo>
                <a:lnTo>
                  <a:pt x="104" y="9"/>
                </a:lnTo>
                <a:lnTo>
                  <a:pt x="104" y="9"/>
                </a:lnTo>
                <a:lnTo>
                  <a:pt x="105" y="9"/>
                </a:lnTo>
                <a:lnTo>
                  <a:pt x="105" y="10"/>
                </a:lnTo>
                <a:lnTo>
                  <a:pt x="105" y="10"/>
                </a:lnTo>
                <a:lnTo>
                  <a:pt x="106" y="10"/>
                </a:lnTo>
                <a:lnTo>
                  <a:pt x="106" y="9"/>
                </a:lnTo>
                <a:lnTo>
                  <a:pt x="106" y="9"/>
                </a:lnTo>
                <a:lnTo>
                  <a:pt x="107" y="9"/>
                </a:lnTo>
                <a:lnTo>
                  <a:pt x="107" y="8"/>
                </a:lnTo>
                <a:lnTo>
                  <a:pt x="107" y="8"/>
                </a:lnTo>
                <a:lnTo>
                  <a:pt x="108" y="8"/>
                </a:lnTo>
                <a:lnTo>
                  <a:pt x="108" y="8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10" y="7"/>
                </a:lnTo>
                <a:lnTo>
                  <a:pt x="110" y="7"/>
                </a:lnTo>
                <a:lnTo>
                  <a:pt x="110" y="8"/>
                </a:lnTo>
                <a:lnTo>
                  <a:pt x="110" y="8"/>
                </a:lnTo>
                <a:lnTo>
                  <a:pt x="111" y="8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6"/>
                </a:lnTo>
                <a:lnTo>
                  <a:pt x="112" y="6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8"/>
                </a:lnTo>
                <a:lnTo>
                  <a:pt x="113" y="8"/>
                </a:lnTo>
                <a:lnTo>
                  <a:pt x="113" y="8"/>
                </a:lnTo>
                <a:lnTo>
                  <a:pt x="112" y="9"/>
                </a:lnTo>
                <a:lnTo>
                  <a:pt x="113" y="9"/>
                </a:lnTo>
                <a:lnTo>
                  <a:pt x="113" y="9"/>
                </a:lnTo>
                <a:lnTo>
                  <a:pt x="114" y="9"/>
                </a:lnTo>
                <a:lnTo>
                  <a:pt x="114" y="8"/>
                </a:lnTo>
                <a:lnTo>
                  <a:pt x="114" y="9"/>
                </a:lnTo>
                <a:lnTo>
                  <a:pt x="114" y="9"/>
                </a:lnTo>
                <a:lnTo>
                  <a:pt x="115" y="9"/>
                </a:lnTo>
                <a:lnTo>
                  <a:pt x="115" y="9"/>
                </a:lnTo>
                <a:lnTo>
                  <a:pt x="115" y="10"/>
                </a:lnTo>
                <a:lnTo>
                  <a:pt x="115" y="10"/>
                </a:lnTo>
                <a:lnTo>
                  <a:pt x="115" y="11"/>
                </a:lnTo>
                <a:lnTo>
                  <a:pt x="115" y="11"/>
                </a:lnTo>
                <a:lnTo>
                  <a:pt x="115" y="12"/>
                </a:lnTo>
                <a:lnTo>
                  <a:pt x="115" y="12"/>
                </a:lnTo>
                <a:lnTo>
                  <a:pt x="116" y="12"/>
                </a:lnTo>
                <a:lnTo>
                  <a:pt x="116" y="12"/>
                </a:lnTo>
                <a:lnTo>
                  <a:pt x="117" y="12"/>
                </a:lnTo>
                <a:lnTo>
                  <a:pt x="117" y="12"/>
                </a:lnTo>
                <a:lnTo>
                  <a:pt x="117" y="12"/>
                </a:lnTo>
                <a:lnTo>
                  <a:pt x="118" y="12"/>
                </a:lnTo>
                <a:lnTo>
                  <a:pt x="118" y="12"/>
                </a:lnTo>
                <a:lnTo>
                  <a:pt x="119" y="12"/>
                </a:lnTo>
                <a:lnTo>
                  <a:pt x="119" y="12"/>
                </a:lnTo>
                <a:lnTo>
                  <a:pt x="120" y="12"/>
                </a:lnTo>
                <a:lnTo>
                  <a:pt x="120" y="11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3"/>
                </a:lnTo>
                <a:lnTo>
                  <a:pt x="122" y="13"/>
                </a:lnTo>
                <a:lnTo>
                  <a:pt x="122" y="14"/>
                </a:lnTo>
                <a:lnTo>
                  <a:pt x="122" y="14"/>
                </a:lnTo>
                <a:lnTo>
                  <a:pt x="123" y="14"/>
                </a:lnTo>
                <a:lnTo>
                  <a:pt x="123" y="14"/>
                </a:lnTo>
                <a:lnTo>
                  <a:pt x="123" y="13"/>
                </a:lnTo>
                <a:lnTo>
                  <a:pt x="124" y="13"/>
                </a:lnTo>
                <a:lnTo>
                  <a:pt x="124" y="13"/>
                </a:lnTo>
                <a:lnTo>
                  <a:pt x="124" y="12"/>
                </a:lnTo>
                <a:lnTo>
                  <a:pt x="125" y="13"/>
                </a:lnTo>
                <a:lnTo>
                  <a:pt x="125" y="13"/>
                </a:lnTo>
                <a:lnTo>
                  <a:pt x="126" y="13"/>
                </a:lnTo>
                <a:lnTo>
                  <a:pt x="127" y="13"/>
                </a:lnTo>
                <a:lnTo>
                  <a:pt x="127" y="12"/>
                </a:lnTo>
                <a:lnTo>
                  <a:pt x="128" y="12"/>
                </a:lnTo>
                <a:lnTo>
                  <a:pt x="128" y="12"/>
                </a:lnTo>
                <a:lnTo>
                  <a:pt x="128" y="11"/>
                </a:lnTo>
                <a:lnTo>
                  <a:pt x="129" y="10"/>
                </a:lnTo>
                <a:lnTo>
                  <a:pt x="129" y="10"/>
                </a:lnTo>
                <a:lnTo>
                  <a:pt x="130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9"/>
                </a:lnTo>
                <a:lnTo>
                  <a:pt x="131" y="8"/>
                </a:lnTo>
                <a:lnTo>
                  <a:pt x="131" y="8"/>
                </a:lnTo>
                <a:lnTo>
                  <a:pt x="132" y="8"/>
                </a:lnTo>
                <a:lnTo>
                  <a:pt x="132" y="8"/>
                </a:lnTo>
                <a:lnTo>
                  <a:pt x="131" y="8"/>
                </a:lnTo>
                <a:lnTo>
                  <a:pt x="131" y="7"/>
                </a:lnTo>
                <a:lnTo>
                  <a:pt x="131" y="7"/>
                </a:lnTo>
                <a:lnTo>
                  <a:pt x="131" y="6"/>
                </a:lnTo>
                <a:lnTo>
                  <a:pt x="132" y="6"/>
                </a:lnTo>
                <a:lnTo>
                  <a:pt x="132" y="6"/>
                </a:lnTo>
                <a:lnTo>
                  <a:pt x="132" y="5"/>
                </a:lnTo>
                <a:lnTo>
                  <a:pt x="131" y="5"/>
                </a:lnTo>
                <a:lnTo>
                  <a:pt x="132" y="5"/>
                </a:lnTo>
                <a:lnTo>
                  <a:pt x="132" y="5"/>
                </a:lnTo>
                <a:lnTo>
                  <a:pt x="133" y="5"/>
                </a:lnTo>
                <a:lnTo>
                  <a:pt x="134" y="5"/>
                </a:lnTo>
                <a:lnTo>
                  <a:pt x="134" y="5"/>
                </a:lnTo>
                <a:lnTo>
                  <a:pt x="135" y="5"/>
                </a:lnTo>
                <a:lnTo>
                  <a:pt x="135" y="4"/>
                </a:lnTo>
                <a:lnTo>
                  <a:pt x="135" y="4"/>
                </a:lnTo>
                <a:lnTo>
                  <a:pt x="135" y="3"/>
                </a:lnTo>
                <a:lnTo>
                  <a:pt x="135" y="3"/>
                </a:lnTo>
                <a:lnTo>
                  <a:pt x="136" y="3"/>
                </a:lnTo>
                <a:lnTo>
                  <a:pt x="136" y="3"/>
                </a:lnTo>
                <a:lnTo>
                  <a:pt x="138" y="2"/>
                </a:lnTo>
                <a:lnTo>
                  <a:pt x="139" y="2"/>
                </a:lnTo>
                <a:lnTo>
                  <a:pt x="139" y="1"/>
                </a:lnTo>
                <a:lnTo>
                  <a:pt x="140" y="1"/>
                </a:lnTo>
                <a:lnTo>
                  <a:pt x="140" y="1"/>
                </a:lnTo>
                <a:lnTo>
                  <a:pt x="140" y="0"/>
                </a:lnTo>
                <a:lnTo>
                  <a:pt x="141" y="0"/>
                </a:lnTo>
                <a:lnTo>
                  <a:pt x="141" y="0"/>
                </a:lnTo>
                <a:lnTo>
                  <a:pt x="142" y="0"/>
                </a:lnTo>
                <a:lnTo>
                  <a:pt x="142" y="1"/>
                </a:lnTo>
                <a:lnTo>
                  <a:pt x="142" y="1"/>
                </a:lnTo>
                <a:lnTo>
                  <a:pt x="143" y="2"/>
                </a:lnTo>
                <a:lnTo>
                  <a:pt x="143" y="2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9" name="Freeform 400">
            <a:extLst>
              <a:ext uri="{FF2B5EF4-FFF2-40B4-BE49-F238E27FC236}">
                <a16:creationId xmlns:a16="http://schemas.microsoft.com/office/drawing/2014/main" xmlns="" id="{9674E17C-5C16-4F41-B3F5-5B014FA4E3FF}"/>
              </a:ext>
            </a:extLst>
          </p:cNvPr>
          <p:cNvSpPr>
            <a:spLocks noEditPoints="1"/>
          </p:cNvSpPr>
          <p:nvPr/>
        </p:nvSpPr>
        <p:spPr bwMode="auto">
          <a:xfrm>
            <a:off x="7885113" y="4502151"/>
            <a:ext cx="649288" cy="430213"/>
          </a:xfrm>
          <a:custGeom>
            <a:avLst/>
            <a:gdLst>
              <a:gd name="T0" fmla="*/ 22 w 409"/>
              <a:gd name="T1" fmla="*/ 248 h 271"/>
              <a:gd name="T2" fmla="*/ 60 w 409"/>
              <a:gd name="T3" fmla="*/ 239 h 271"/>
              <a:gd name="T4" fmla="*/ 51 w 409"/>
              <a:gd name="T5" fmla="*/ 237 h 271"/>
              <a:gd name="T6" fmla="*/ 43 w 409"/>
              <a:gd name="T7" fmla="*/ 236 h 271"/>
              <a:gd name="T8" fmla="*/ 115 w 409"/>
              <a:gd name="T9" fmla="*/ 239 h 271"/>
              <a:gd name="T10" fmla="*/ 102 w 409"/>
              <a:gd name="T11" fmla="*/ 236 h 271"/>
              <a:gd name="T12" fmla="*/ 100 w 409"/>
              <a:gd name="T13" fmla="*/ 232 h 271"/>
              <a:gd name="T14" fmla="*/ 300 w 409"/>
              <a:gd name="T15" fmla="*/ 235 h 271"/>
              <a:gd name="T16" fmla="*/ 56 w 409"/>
              <a:gd name="T17" fmla="*/ 229 h 271"/>
              <a:gd name="T18" fmla="*/ 112 w 409"/>
              <a:gd name="T19" fmla="*/ 225 h 271"/>
              <a:gd name="T20" fmla="*/ 172 w 409"/>
              <a:gd name="T21" fmla="*/ 216 h 271"/>
              <a:gd name="T22" fmla="*/ 179 w 409"/>
              <a:gd name="T23" fmla="*/ 215 h 271"/>
              <a:gd name="T24" fmla="*/ 181 w 409"/>
              <a:gd name="T25" fmla="*/ 209 h 271"/>
              <a:gd name="T26" fmla="*/ 323 w 409"/>
              <a:gd name="T27" fmla="*/ 4 h 271"/>
              <a:gd name="T28" fmla="*/ 330 w 409"/>
              <a:gd name="T29" fmla="*/ 22 h 271"/>
              <a:gd name="T30" fmla="*/ 337 w 409"/>
              <a:gd name="T31" fmla="*/ 40 h 271"/>
              <a:gd name="T32" fmla="*/ 363 w 409"/>
              <a:gd name="T33" fmla="*/ 46 h 271"/>
              <a:gd name="T34" fmla="*/ 388 w 409"/>
              <a:gd name="T35" fmla="*/ 50 h 271"/>
              <a:gd name="T36" fmla="*/ 407 w 409"/>
              <a:gd name="T37" fmla="*/ 65 h 271"/>
              <a:gd name="T38" fmla="*/ 405 w 409"/>
              <a:gd name="T39" fmla="*/ 117 h 271"/>
              <a:gd name="T40" fmla="*/ 344 w 409"/>
              <a:gd name="T41" fmla="*/ 155 h 271"/>
              <a:gd name="T42" fmla="*/ 313 w 409"/>
              <a:gd name="T43" fmla="*/ 179 h 271"/>
              <a:gd name="T44" fmla="*/ 310 w 409"/>
              <a:gd name="T45" fmla="*/ 209 h 271"/>
              <a:gd name="T46" fmla="*/ 309 w 409"/>
              <a:gd name="T47" fmla="*/ 211 h 271"/>
              <a:gd name="T48" fmla="*/ 301 w 409"/>
              <a:gd name="T49" fmla="*/ 229 h 271"/>
              <a:gd name="T50" fmla="*/ 252 w 409"/>
              <a:gd name="T51" fmla="*/ 226 h 271"/>
              <a:gd name="T52" fmla="*/ 195 w 409"/>
              <a:gd name="T53" fmla="*/ 230 h 271"/>
              <a:gd name="T54" fmla="*/ 184 w 409"/>
              <a:gd name="T55" fmla="*/ 222 h 271"/>
              <a:gd name="T56" fmla="*/ 191 w 409"/>
              <a:gd name="T57" fmla="*/ 201 h 271"/>
              <a:gd name="T58" fmla="*/ 172 w 409"/>
              <a:gd name="T59" fmla="*/ 217 h 271"/>
              <a:gd name="T60" fmla="*/ 178 w 409"/>
              <a:gd name="T61" fmla="*/ 229 h 271"/>
              <a:gd name="T62" fmla="*/ 148 w 409"/>
              <a:gd name="T63" fmla="*/ 236 h 271"/>
              <a:gd name="T64" fmla="*/ 131 w 409"/>
              <a:gd name="T65" fmla="*/ 234 h 271"/>
              <a:gd name="T66" fmla="*/ 105 w 409"/>
              <a:gd name="T67" fmla="*/ 223 h 271"/>
              <a:gd name="T68" fmla="*/ 82 w 409"/>
              <a:gd name="T69" fmla="*/ 234 h 271"/>
              <a:gd name="T70" fmla="*/ 63 w 409"/>
              <a:gd name="T71" fmla="*/ 235 h 271"/>
              <a:gd name="T72" fmla="*/ 60 w 409"/>
              <a:gd name="T73" fmla="*/ 227 h 271"/>
              <a:gd name="T74" fmla="*/ 48 w 409"/>
              <a:gd name="T75" fmla="*/ 233 h 271"/>
              <a:gd name="T76" fmla="*/ 25 w 409"/>
              <a:gd name="T77" fmla="*/ 238 h 271"/>
              <a:gd name="T78" fmla="*/ 25 w 409"/>
              <a:gd name="T79" fmla="*/ 253 h 271"/>
              <a:gd name="T80" fmla="*/ 26 w 409"/>
              <a:gd name="T81" fmla="*/ 262 h 271"/>
              <a:gd name="T82" fmla="*/ 35 w 409"/>
              <a:gd name="T83" fmla="*/ 265 h 271"/>
              <a:gd name="T84" fmla="*/ 14 w 409"/>
              <a:gd name="T85" fmla="*/ 269 h 271"/>
              <a:gd name="T86" fmla="*/ 8 w 409"/>
              <a:gd name="T87" fmla="*/ 245 h 271"/>
              <a:gd name="T88" fmla="*/ 23 w 409"/>
              <a:gd name="T89" fmla="*/ 225 h 271"/>
              <a:gd name="T90" fmla="*/ 53 w 409"/>
              <a:gd name="T91" fmla="*/ 218 h 271"/>
              <a:gd name="T92" fmla="*/ 74 w 409"/>
              <a:gd name="T93" fmla="*/ 201 h 271"/>
              <a:gd name="T94" fmla="*/ 54 w 409"/>
              <a:gd name="T95" fmla="*/ 190 h 271"/>
              <a:gd name="T96" fmla="*/ 33 w 409"/>
              <a:gd name="T97" fmla="*/ 192 h 271"/>
              <a:gd name="T98" fmla="*/ 16 w 409"/>
              <a:gd name="T99" fmla="*/ 175 h 271"/>
              <a:gd name="T100" fmla="*/ 32 w 409"/>
              <a:gd name="T101" fmla="*/ 162 h 271"/>
              <a:gd name="T102" fmla="*/ 59 w 409"/>
              <a:gd name="T103" fmla="*/ 156 h 271"/>
              <a:gd name="T104" fmla="*/ 80 w 409"/>
              <a:gd name="T105" fmla="*/ 151 h 271"/>
              <a:gd name="T106" fmla="*/ 106 w 409"/>
              <a:gd name="T107" fmla="*/ 139 h 271"/>
              <a:gd name="T108" fmla="*/ 132 w 409"/>
              <a:gd name="T109" fmla="*/ 138 h 271"/>
              <a:gd name="T110" fmla="*/ 161 w 409"/>
              <a:gd name="T111" fmla="*/ 130 h 271"/>
              <a:gd name="T112" fmla="*/ 184 w 409"/>
              <a:gd name="T113" fmla="*/ 138 h 271"/>
              <a:gd name="T114" fmla="*/ 220 w 409"/>
              <a:gd name="T115" fmla="*/ 122 h 271"/>
              <a:gd name="T116" fmla="*/ 272 w 409"/>
              <a:gd name="T117" fmla="*/ 99 h 271"/>
              <a:gd name="T118" fmla="*/ 268 w 409"/>
              <a:gd name="T119" fmla="*/ 83 h 271"/>
              <a:gd name="T120" fmla="*/ 277 w 409"/>
              <a:gd name="T121" fmla="*/ 60 h 271"/>
              <a:gd name="T122" fmla="*/ 288 w 409"/>
              <a:gd name="T123" fmla="*/ 33 h 271"/>
              <a:gd name="T124" fmla="*/ 302 w 409"/>
              <a:gd name="T125" fmla="*/ 18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" h="271">
                <a:moveTo>
                  <a:pt x="18" y="270"/>
                </a:moveTo>
                <a:lnTo>
                  <a:pt x="18" y="270"/>
                </a:lnTo>
                <a:lnTo>
                  <a:pt x="18" y="270"/>
                </a:lnTo>
                <a:close/>
                <a:moveTo>
                  <a:pt x="23" y="270"/>
                </a:moveTo>
                <a:lnTo>
                  <a:pt x="23" y="270"/>
                </a:lnTo>
                <a:lnTo>
                  <a:pt x="23" y="270"/>
                </a:lnTo>
                <a:close/>
                <a:moveTo>
                  <a:pt x="34" y="269"/>
                </a:moveTo>
                <a:lnTo>
                  <a:pt x="34" y="270"/>
                </a:lnTo>
                <a:lnTo>
                  <a:pt x="33" y="270"/>
                </a:lnTo>
                <a:lnTo>
                  <a:pt x="33" y="269"/>
                </a:lnTo>
                <a:lnTo>
                  <a:pt x="34" y="269"/>
                </a:lnTo>
                <a:close/>
                <a:moveTo>
                  <a:pt x="33" y="261"/>
                </a:moveTo>
                <a:lnTo>
                  <a:pt x="33" y="260"/>
                </a:lnTo>
                <a:lnTo>
                  <a:pt x="34" y="260"/>
                </a:lnTo>
                <a:lnTo>
                  <a:pt x="33" y="260"/>
                </a:lnTo>
                <a:lnTo>
                  <a:pt x="33" y="261"/>
                </a:lnTo>
                <a:close/>
                <a:moveTo>
                  <a:pt x="23" y="258"/>
                </a:moveTo>
                <a:lnTo>
                  <a:pt x="23" y="258"/>
                </a:lnTo>
                <a:lnTo>
                  <a:pt x="23" y="258"/>
                </a:lnTo>
                <a:close/>
                <a:moveTo>
                  <a:pt x="26" y="257"/>
                </a:moveTo>
                <a:lnTo>
                  <a:pt x="26" y="257"/>
                </a:lnTo>
                <a:lnTo>
                  <a:pt x="26" y="257"/>
                </a:lnTo>
                <a:lnTo>
                  <a:pt x="25" y="257"/>
                </a:lnTo>
                <a:lnTo>
                  <a:pt x="25" y="257"/>
                </a:lnTo>
                <a:lnTo>
                  <a:pt x="25" y="257"/>
                </a:lnTo>
                <a:lnTo>
                  <a:pt x="25" y="257"/>
                </a:lnTo>
                <a:lnTo>
                  <a:pt x="26" y="257"/>
                </a:lnTo>
                <a:lnTo>
                  <a:pt x="26" y="257"/>
                </a:lnTo>
                <a:lnTo>
                  <a:pt x="27" y="257"/>
                </a:lnTo>
                <a:lnTo>
                  <a:pt x="26" y="257"/>
                </a:lnTo>
                <a:close/>
                <a:moveTo>
                  <a:pt x="35" y="257"/>
                </a:moveTo>
                <a:lnTo>
                  <a:pt x="35" y="256"/>
                </a:lnTo>
                <a:lnTo>
                  <a:pt x="35" y="256"/>
                </a:lnTo>
                <a:lnTo>
                  <a:pt x="35" y="257"/>
                </a:lnTo>
                <a:close/>
                <a:moveTo>
                  <a:pt x="21" y="256"/>
                </a:moveTo>
                <a:lnTo>
                  <a:pt x="20" y="256"/>
                </a:lnTo>
                <a:lnTo>
                  <a:pt x="21" y="255"/>
                </a:lnTo>
                <a:lnTo>
                  <a:pt x="21" y="256"/>
                </a:lnTo>
                <a:close/>
                <a:moveTo>
                  <a:pt x="32" y="255"/>
                </a:moveTo>
                <a:lnTo>
                  <a:pt x="32" y="255"/>
                </a:lnTo>
                <a:lnTo>
                  <a:pt x="32" y="255"/>
                </a:lnTo>
                <a:close/>
                <a:moveTo>
                  <a:pt x="19" y="254"/>
                </a:moveTo>
                <a:lnTo>
                  <a:pt x="19" y="254"/>
                </a:lnTo>
                <a:lnTo>
                  <a:pt x="19" y="254"/>
                </a:lnTo>
                <a:close/>
                <a:moveTo>
                  <a:pt x="31" y="254"/>
                </a:moveTo>
                <a:lnTo>
                  <a:pt x="31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5"/>
                </a:lnTo>
                <a:lnTo>
                  <a:pt x="31" y="255"/>
                </a:lnTo>
                <a:lnTo>
                  <a:pt x="31" y="255"/>
                </a:lnTo>
                <a:lnTo>
                  <a:pt x="31" y="256"/>
                </a:lnTo>
                <a:lnTo>
                  <a:pt x="30" y="256"/>
                </a:lnTo>
                <a:lnTo>
                  <a:pt x="30" y="256"/>
                </a:lnTo>
                <a:lnTo>
                  <a:pt x="30" y="256"/>
                </a:lnTo>
                <a:lnTo>
                  <a:pt x="30" y="256"/>
                </a:lnTo>
                <a:lnTo>
                  <a:pt x="30" y="257"/>
                </a:lnTo>
                <a:lnTo>
                  <a:pt x="29" y="257"/>
                </a:lnTo>
                <a:lnTo>
                  <a:pt x="29" y="257"/>
                </a:lnTo>
                <a:lnTo>
                  <a:pt x="28" y="257"/>
                </a:lnTo>
                <a:lnTo>
                  <a:pt x="28" y="256"/>
                </a:lnTo>
                <a:lnTo>
                  <a:pt x="29" y="256"/>
                </a:lnTo>
                <a:lnTo>
                  <a:pt x="29" y="256"/>
                </a:lnTo>
                <a:lnTo>
                  <a:pt x="29" y="256"/>
                </a:lnTo>
                <a:lnTo>
                  <a:pt x="30" y="256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4"/>
                </a:lnTo>
                <a:lnTo>
                  <a:pt x="31" y="254"/>
                </a:lnTo>
                <a:lnTo>
                  <a:pt x="31" y="254"/>
                </a:lnTo>
                <a:close/>
                <a:moveTo>
                  <a:pt x="32" y="254"/>
                </a:move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close/>
                <a:moveTo>
                  <a:pt x="33" y="253"/>
                </a:move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3"/>
                </a:lnTo>
                <a:lnTo>
                  <a:pt x="33" y="253"/>
                </a:lnTo>
                <a:close/>
                <a:moveTo>
                  <a:pt x="24" y="252"/>
                </a:moveTo>
                <a:lnTo>
                  <a:pt x="25" y="252"/>
                </a:lnTo>
                <a:lnTo>
                  <a:pt x="25" y="252"/>
                </a:lnTo>
                <a:lnTo>
                  <a:pt x="24" y="252"/>
                </a:lnTo>
                <a:lnTo>
                  <a:pt x="24" y="252"/>
                </a:lnTo>
                <a:close/>
                <a:moveTo>
                  <a:pt x="22" y="251"/>
                </a:moveTo>
                <a:lnTo>
                  <a:pt x="21" y="251"/>
                </a:lnTo>
                <a:lnTo>
                  <a:pt x="22" y="251"/>
                </a:lnTo>
                <a:close/>
                <a:moveTo>
                  <a:pt x="24" y="250"/>
                </a:moveTo>
                <a:lnTo>
                  <a:pt x="24" y="249"/>
                </a:lnTo>
                <a:lnTo>
                  <a:pt x="24" y="249"/>
                </a:lnTo>
                <a:lnTo>
                  <a:pt x="24" y="249"/>
                </a:lnTo>
                <a:lnTo>
                  <a:pt x="24" y="250"/>
                </a:lnTo>
                <a:close/>
                <a:moveTo>
                  <a:pt x="22" y="249"/>
                </a:moveTo>
                <a:lnTo>
                  <a:pt x="21" y="249"/>
                </a:lnTo>
                <a:lnTo>
                  <a:pt x="21" y="249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0" y="250"/>
                </a:lnTo>
                <a:lnTo>
                  <a:pt x="20" y="249"/>
                </a:lnTo>
                <a:lnTo>
                  <a:pt x="20" y="249"/>
                </a:lnTo>
                <a:lnTo>
                  <a:pt x="21" y="249"/>
                </a:lnTo>
                <a:lnTo>
                  <a:pt x="21" y="248"/>
                </a:lnTo>
                <a:lnTo>
                  <a:pt x="22" y="248"/>
                </a:lnTo>
                <a:lnTo>
                  <a:pt x="21" y="248"/>
                </a:lnTo>
                <a:lnTo>
                  <a:pt x="22" y="248"/>
                </a:lnTo>
                <a:lnTo>
                  <a:pt x="22" y="249"/>
                </a:lnTo>
                <a:close/>
                <a:moveTo>
                  <a:pt x="22" y="247"/>
                </a:moveTo>
                <a:lnTo>
                  <a:pt x="23" y="247"/>
                </a:lnTo>
                <a:lnTo>
                  <a:pt x="22" y="247"/>
                </a:lnTo>
                <a:close/>
                <a:moveTo>
                  <a:pt x="22" y="247"/>
                </a:moveTo>
                <a:lnTo>
                  <a:pt x="22" y="247"/>
                </a:lnTo>
                <a:lnTo>
                  <a:pt x="22" y="246"/>
                </a:lnTo>
                <a:lnTo>
                  <a:pt x="22" y="246"/>
                </a:lnTo>
                <a:lnTo>
                  <a:pt x="22" y="247"/>
                </a:lnTo>
                <a:close/>
                <a:moveTo>
                  <a:pt x="22" y="245"/>
                </a:moveTo>
                <a:lnTo>
                  <a:pt x="23" y="245"/>
                </a:lnTo>
                <a:lnTo>
                  <a:pt x="22" y="245"/>
                </a:lnTo>
                <a:lnTo>
                  <a:pt x="22" y="245"/>
                </a:lnTo>
                <a:close/>
                <a:moveTo>
                  <a:pt x="22" y="244"/>
                </a:moveTo>
                <a:lnTo>
                  <a:pt x="22" y="244"/>
                </a:lnTo>
                <a:lnTo>
                  <a:pt x="22" y="245"/>
                </a:lnTo>
                <a:lnTo>
                  <a:pt x="22" y="245"/>
                </a:lnTo>
                <a:lnTo>
                  <a:pt x="22" y="244"/>
                </a:lnTo>
                <a:close/>
                <a:moveTo>
                  <a:pt x="21" y="245"/>
                </a:moveTo>
                <a:lnTo>
                  <a:pt x="21" y="244"/>
                </a:lnTo>
                <a:lnTo>
                  <a:pt x="21" y="244"/>
                </a:lnTo>
                <a:lnTo>
                  <a:pt x="21" y="245"/>
                </a:lnTo>
                <a:close/>
                <a:moveTo>
                  <a:pt x="23" y="243"/>
                </a:moveTo>
                <a:lnTo>
                  <a:pt x="23" y="243"/>
                </a:lnTo>
                <a:lnTo>
                  <a:pt x="23" y="243"/>
                </a:lnTo>
                <a:close/>
                <a:moveTo>
                  <a:pt x="21" y="242"/>
                </a:moveTo>
                <a:lnTo>
                  <a:pt x="21" y="242"/>
                </a:lnTo>
                <a:lnTo>
                  <a:pt x="22" y="242"/>
                </a:lnTo>
                <a:lnTo>
                  <a:pt x="22" y="242"/>
                </a:lnTo>
                <a:lnTo>
                  <a:pt x="21" y="242"/>
                </a:lnTo>
                <a:close/>
                <a:moveTo>
                  <a:pt x="30" y="242"/>
                </a:moveTo>
                <a:lnTo>
                  <a:pt x="31" y="242"/>
                </a:lnTo>
                <a:lnTo>
                  <a:pt x="31" y="242"/>
                </a:lnTo>
                <a:lnTo>
                  <a:pt x="30" y="242"/>
                </a:lnTo>
                <a:close/>
                <a:moveTo>
                  <a:pt x="139" y="241"/>
                </a:moveTo>
                <a:lnTo>
                  <a:pt x="138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close/>
                <a:moveTo>
                  <a:pt x="27" y="240"/>
                </a:moveTo>
                <a:lnTo>
                  <a:pt x="27" y="240"/>
                </a:lnTo>
                <a:lnTo>
                  <a:pt x="27" y="240"/>
                </a:lnTo>
                <a:lnTo>
                  <a:pt x="27" y="240"/>
                </a:lnTo>
                <a:lnTo>
                  <a:pt x="27" y="240"/>
                </a:lnTo>
                <a:close/>
                <a:moveTo>
                  <a:pt x="26" y="240"/>
                </a:moveTo>
                <a:lnTo>
                  <a:pt x="26" y="240"/>
                </a:lnTo>
                <a:lnTo>
                  <a:pt x="26" y="241"/>
                </a:lnTo>
                <a:lnTo>
                  <a:pt x="25" y="241"/>
                </a:lnTo>
                <a:lnTo>
                  <a:pt x="25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close/>
                <a:moveTo>
                  <a:pt x="52" y="240"/>
                </a:moveTo>
                <a:lnTo>
                  <a:pt x="52" y="240"/>
                </a:lnTo>
                <a:lnTo>
                  <a:pt x="51" y="240"/>
                </a:lnTo>
                <a:lnTo>
                  <a:pt x="52" y="240"/>
                </a:lnTo>
                <a:lnTo>
                  <a:pt x="51" y="240"/>
                </a:lnTo>
                <a:lnTo>
                  <a:pt x="51" y="240"/>
                </a:lnTo>
                <a:lnTo>
                  <a:pt x="52" y="240"/>
                </a:lnTo>
                <a:close/>
                <a:moveTo>
                  <a:pt x="30" y="240"/>
                </a:moveTo>
                <a:lnTo>
                  <a:pt x="30" y="240"/>
                </a:lnTo>
                <a:lnTo>
                  <a:pt x="30" y="240"/>
                </a:lnTo>
                <a:close/>
                <a:moveTo>
                  <a:pt x="31" y="240"/>
                </a:moveTo>
                <a:lnTo>
                  <a:pt x="30" y="240"/>
                </a:lnTo>
                <a:lnTo>
                  <a:pt x="30" y="239"/>
                </a:lnTo>
                <a:lnTo>
                  <a:pt x="31" y="239"/>
                </a:lnTo>
                <a:lnTo>
                  <a:pt x="31" y="240"/>
                </a:lnTo>
                <a:close/>
                <a:moveTo>
                  <a:pt x="50" y="239"/>
                </a:moveTo>
                <a:lnTo>
                  <a:pt x="50" y="239"/>
                </a:lnTo>
                <a:lnTo>
                  <a:pt x="50" y="239"/>
                </a:lnTo>
                <a:close/>
                <a:moveTo>
                  <a:pt x="143" y="239"/>
                </a:moveTo>
                <a:lnTo>
                  <a:pt x="144" y="239"/>
                </a:lnTo>
                <a:lnTo>
                  <a:pt x="144" y="240"/>
                </a:lnTo>
                <a:lnTo>
                  <a:pt x="143" y="240"/>
                </a:lnTo>
                <a:lnTo>
                  <a:pt x="143" y="240"/>
                </a:lnTo>
                <a:lnTo>
                  <a:pt x="143" y="239"/>
                </a:lnTo>
                <a:lnTo>
                  <a:pt x="143" y="239"/>
                </a:lnTo>
                <a:close/>
                <a:moveTo>
                  <a:pt x="58" y="239"/>
                </a:moveTo>
                <a:lnTo>
                  <a:pt x="58" y="239"/>
                </a:lnTo>
                <a:lnTo>
                  <a:pt x="58" y="239"/>
                </a:lnTo>
                <a:close/>
                <a:moveTo>
                  <a:pt x="27" y="239"/>
                </a:moveTo>
                <a:lnTo>
                  <a:pt x="28" y="239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close/>
                <a:moveTo>
                  <a:pt x="143" y="239"/>
                </a:moveTo>
                <a:lnTo>
                  <a:pt x="143" y="239"/>
                </a:lnTo>
                <a:lnTo>
                  <a:pt x="143" y="239"/>
                </a:lnTo>
                <a:lnTo>
                  <a:pt x="143" y="239"/>
                </a:lnTo>
                <a:lnTo>
                  <a:pt x="143" y="239"/>
                </a:lnTo>
                <a:close/>
                <a:moveTo>
                  <a:pt x="50" y="239"/>
                </a:moveTo>
                <a:lnTo>
                  <a:pt x="50" y="239"/>
                </a:lnTo>
                <a:lnTo>
                  <a:pt x="50" y="239"/>
                </a:lnTo>
                <a:lnTo>
                  <a:pt x="50" y="239"/>
                </a:lnTo>
                <a:lnTo>
                  <a:pt x="50" y="239"/>
                </a:lnTo>
                <a:close/>
                <a:moveTo>
                  <a:pt x="28" y="239"/>
                </a:moveTo>
                <a:lnTo>
                  <a:pt x="28" y="239"/>
                </a:lnTo>
                <a:lnTo>
                  <a:pt x="28" y="239"/>
                </a:lnTo>
                <a:close/>
                <a:moveTo>
                  <a:pt x="60" y="239"/>
                </a:move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9"/>
                </a:lnTo>
                <a:lnTo>
                  <a:pt x="60" y="238"/>
                </a:lnTo>
                <a:lnTo>
                  <a:pt x="60" y="239"/>
                </a:lnTo>
                <a:close/>
                <a:moveTo>
                  <a:pt x="50" y="238"/>
                </a:moveTo>
                <a:lnTo>
                  <a:pt x="50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50" y="239"/>
                </a:lnTo>
                <a:lnTo>
                  <a:pt x="50" y="238"/>
                </a:lnTo>
                <a:close/>
                <a:moveTo>
                  <a:pt x="30" y="239"/>
                </a:moveTo>
                <a:lnTo>
                  <a:pt x="29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8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close/>
                <a:moveTo>
                  <a:pt x="35" y="239"/>
                </a:moveTo>
                <a:lnTo>
                  <a:pt x="35" y="239"/>
                </a:lnTo>
                <a:lnTo>
                  <a:pt x="35" y="239"/>
                </a:lnTo>
                <a:lnTo>
                  <a:pt x="34" y="239"/>
                </a:lnTo>
                <a:lnTo>
                  <a:pt x="34" y="240"/>
                </a:lnTo>
                <a:lnTo>
                  <a:pt x="34" y="239"/>
                </a:lnTo>
                <a:lnTo>
                  <a:pt x="35" y="239"/>
                </a:lnTo>
                <a:lnTo>
                  <a:pt x="35" y="238"/>
                </a:lnTo>
                <a:lnTo>
                  <a:pt x="35" y="238"/>
                </a:lnTo>
                <a:lnTo>
                  <a:pt x="35" y="239"/>
                </a:lnTo>
                <a:close/>
                <a:moveTo>
                  <a:pt x="50" y="238"/>
                </a:moveTo>
                <a:lnTo>
                  <a:pt x="51" y="238"/>
                </a:lnTo>
                <a:lnTo>
                  <a:pt x="51" y="239"/>
                </a:lnTo>
                <a:lnTo>
                  <a:pt x="50" y="239"/>
                </a:lnTo>
                <a:lnTo>
                  <a:pt x="50" y="238"/>
                </a:lnTo>
                <a:close/>
                <a:moveTo>
                  <a:pt x="59" y="238"/>
                </a:moveTo>
                <a:lnTo>
                  <a:pt x="59" y="238"/>
                </a:lnTo>
                <a:lnTo>
                  <a:pt x="59" y="239"/>
                </a:lnTo>
                <a:lnTo>
                  <a:pt x="59" y="238"/>
                </a:lnTo>
                <a:lnTo>
                  <a:pt x="59" y="238"/>
                </a:lnTo>
                <a:lnTo>
                  <a:pt x="59" y="238"/>
                </a:lnTo>
                <a:lnTo>
                  <a:pt x="59" y="238"/>
                </a:lnTo>
                <a:close/>
                <a:moveTo>
                  <a:pt x="60" y="238"/>
                </a:moveTo>
                <a:lnTo>
                  <a:pt x="60" y="238"/>
                </a:lnTo>
                <a:lnTo>
                  <a:pt x="60" y="238"/>
                </a:lnTo>
                <a:close/>
                <a:moveTo>
                  <a:pt x="144" y="238"/>
                </a:moveTo>
                <a:lnTo>
                  <a:pt x="143" y="238"/>
                </a:lnTo>
                <a:lnTo>
                  <a:pt x="144" y="238"/>
                </a:lnTo>
                <a:close/>
                <a:moveTo>
                  <a:pt x="58" y="238"/>
                </a:moveTo>
                <a:lnTo>
                  <a:pt x="59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close/>
                <a:moveTo>
                  <a:pt x="35" y="238"/>
                </a:moveTo>
                <a:lnTo>
                  <a:pt x="34" y="238"/>
                </a:lnTo>
                <a:lnTo>
                  <a:pt x="34" y="238"/>
                </a:lnTo>
                <a:lnTo>
                  <a:pt x="35" y="238"/>
                </a:lnTo>
                <a:lnTo>
                  <a:pt x="35" y="238"/>
                </a:lnTo>
                <a:close/>
                <a:moveTo>
                  <a:pt x="36" y="238"/>
                </a:moveTo>
                <a:lnTo>
                  <a:pt x="36" y="238"/>
                </a:lnTo>
                <a:lnTo>
                  <a:pt x="36" y="238"/>
                </a:lnTo>
                <a:close/>
                <a:moveTo>
                  <a:pt x="41" y="238"/>
                </a:moveTo>
                <a:lnTo>
                  <a:pt x="41" y="237"/>
                </a:lnTo>
                <a:lnTo>
                  <a:pt x="41" y="238"/>
                </a:lnTo>
                <a:close/>
                <a:moveTo>
                  <a:pt x="79" y="237"/>
                </a:moveTo>
                <a:lnTo>
                  <a:pt x="79" y="238"/>
                </a:lnTo>
                <a:lnTo>
                  <a:pt x="79" y="237"/>
                </a:lnTo>
                <a:lnTo>
                  <a:pt x="78" y="238"/>
                </a:lnTo>
                <a:lnTo>
                  <a:pt x="78" y="237"/>
                </a:lnTo>
                <a:lnTo>
                  <a:pt x="79" y="237"/>
                </a:lnTo>
                <a:close/>
                <a:moveTo>
                  <a:pt x="42" y="237"/>
                </a:moveTo>
                <a:lnTo>
                  <a:pt x="42" y="238"/>
                </a:lnTo>
                <a:lnTo>
                  <a:pt x="42" y="238"/>
                </a:lnTo>
                <a:lnTo>
                  <a:pt x="42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2" y="238"/>
                </a:lnTo>
                <a:lnTo>
                  <a:pt x="42" y="237"/>
                </a:lnTo>
                <a:lnTo>
                  <a:pt x="42" y="237"/>
                </a:lnTo>
                <a:lnTo>
                  <a:pt x="43" y="237"/>
                </a:lnTo>
                <a:lnTo>
                  <a:pt x="42" y="237"/>
                </a:lnTo>
                <a:close/>
                <a:moveTo>
                  <a:pt x="51" y="237"/>
                </a:moveTo>
                <a:lnTo>
                  <a:pt x="52" y="237"/>
                </a:lnTo>
                <a:lnTo>
                  <a:pt x="51" y="237"/>
                </a:lnTo>
                <a:lnTo>
                  <a:pt x="51" y="237"/>
                </a:lnTo>
                <a:lnTo>
                  <a:pt x="51" y="237"/>
                </a:lnTo>
                <a:close/>
                <a:moveTo>
                  <a:pt x="61" y="237"/>
                </a:moveTo>
                <a:lnTo>
                  <a:pt x="61" y="237"/>
                </a:lnTo>
                <a:lnTo>
                  <a:pt x="61" y="237"/>
                </a:lnTo>
                <a:close/>
                <a:moveTo>
                  <a:pt x="58" y="237"/>
                </a:moveTo>
                <a:lnTo>
                  <a:pt x="57" y="237"/>
                </a:lnTo>
                <a:lnTo>
                  <a:pt x="57" y="237"/>
                </a:lnTo>
                <a:lnTo>
                  <a:pt x="58" y="237"/>
                </a:lnTo>
                <a:lnTo>
                  <a:pt x="57" y="237"/>
                </a:lnTo>
                <a:lnTo>
                  <a:pt x="57" y="237"/>
                </a:lnTo>
                <a:lnTo>
                  <a:pt x="58" y="237"/>
                </a:lnTo>
                <a:close/>
                <a:moveTo>
                  <a:pt x="51" y="237"/>
                </a:moveTo>
                <a:lnTo>
                  <a:pt x="51" y="237"/>
                </a:lnTo>
                <a:lnTo>
                  <a:pt x="51" y="237"/>
                </a:lnTo>
                <a:close/>
                <a:moveTo>
                  <a:pt x="165" y="237"/>
                </a:move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4" y="237"/>
                </a:lnTo>
                <a:lnTo>
                  <a:pt x="165" y="237"/>
                </a:lnTo>
                <a:close/>
                <a:moveTo>
                  <a:pt x="76" y="237"/>
                </a:moveTo>
                <a:lnTo>
                  <a:pt x="76" y="237"/>
                </a:lnTo>
                <a:lnTo>
                  <a:pt x="76" y="237"/>
                </a:lnTo>
                <a:lnTo>
                  <a:pt x="76" y="237"/>
                </a:lnTo>
                <a:lnTo>
                  <a:pt x="76" y="237"/>
                </a:lnTo>
                <a:close/>
                <a:moveTo>
                  <a:pt x="80" y="237"/>
                </a:moveTo>
                <a:lnTo>
                  <a:pt x="79" y="237"/>
                </a:lnTo>
                <a:lnTo>
                  <a:pt x="79" y="237"/>
                </a:lnTo>
                <a:lnTo>
                  <a:pt x="80" y="237"/>
                </a:lnTo>
                <a:lnTo>
                  <a:pt x="80" y="237"/>
                </a:lnTo>
                <a:lnTo>
                  <a:pt x="80" y="237"/>
                </a:lnTo>
                <a:lnTo>
                  <a:pt x="80" y="237"/>
                </a:lnTo>
                <a:close/>
                <a:moveTo>
                  <a:pt x="39" y="237"/>
                </a:moveTo>
                <a:lnTo>
                  <a:pt x="39" y="237"/>
                </a:lnTo>
                <a:lnTo>
                  <a:pt x="39" y="237"/>
                </a:lnTo>
                <a:close/>
                <a:moveTo>
                  <a:pt x="61" y="237"/>
                </a:moveTo>
                <a:lnTo>
                  <a:pt x="61" y="236"/>
                </a:lnTo>
                <a:lnTo>
                  <a:pt x="61" y="237"/>
                </a:lnTo>
                <a:close/>
                <a:moveTo>
                  <a:pt x="51" y="236"/>
                </a:moveTo>
                <a:lnTo>
                  <a:pt x="51" y="237"/>
                </a:lnTo>
                <a:lnTo>
                  <a:pt x="51" y="237"/>
                </a:lnTo>
                <a:lnTo>
                  <a:pt x="51" y="236"/>
                </a:lnTo>
                <a:close/>
                <a:moveTo>
                  <a:pt x="63" y="237"/>
                </a:moveTo>
                <a:lnTo>
                  <a:pt x="63" y="236"/>
                </a:lnTo>
                <a:lnTo>
                  <a:pt x="64" y="237"/>
                </a:lnTo>
                <a:lnTo>
                  <a:pt x="63" y="237"/>
                </a:lnTo>
                <a:close/>
                <a:moveTo>
                  <a:pt x="50" y="237"/>
                </a:moveTo>
                <a:lnTo>
                  <a:pt x="50" y="236"/>
                </a:lnTo>
                <a:lnTo>
                  <a:pt x="50" y="236"/>
                </a:lnTo>
                <a:lnTo>
                  <a:pt x="50" y="237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close/>
                <a:moveTo>
                  <a:pt x="54" y="237"/>
                </a:move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5" y="237"/>
                </a:lnTo>
                <a:lnTo>
                  <a:pt x="55" y="237"/>
                </a:lnTo>
                <a:lnTo>
                  <a:pt x="55" y="237"/>
                </a:lnTo>
                <a:lnTo>
                  <a:pt x="55" y="237"/>
                </a:lnTo>
                <a:lnTo>
                  <a:pt x="56" y="237"/>
                </a:lnTo>
                <a:lnTo>
                  <a:pt x="56" y="236"/>
                </a:lnTo>
                <a:lnTo>
                  <a:pt x="56" y="237"/>
                </a:lnTo>
                <a:lnTo>
                  <a:pt x="56" y="237"/>
                </a:lnTo>
                <a:lnTo>
                  <a:pt x="57" y="237"/>
                </a:lnTo>
                <a:lnTo>
                  <a:pt x="57" y="237"/>
                </a:lnTo>
                <a:lnTo>
                  <a:pt x="57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8"/>
                </a:lnTo>
                <a:lnTo>
                  <a:pt x="57" y="238"/>
                </a:lnTo>
                <a:lnTo>
                  <a:pt x="56" y="238"/>
                </a:lnTo>
                <a:lnTo>
                  <a:pt x="56" y="239"/>
                </a:lnTo>
                <a:lnTo>
                  <a:pt x="57" y="239"/>
                </a:lnTo>
                <a:lnTo>
                  <a:pt x="57" y="239"/>
                </a:lnTo>
                <a:lnTo>
                  <a:pt x="57" y="240"/>
                </a:lnTo>
                <a:lnTo>
                  <a:pt x="57" y="240"/>
                </a:lnTo>
                <a:lnTo>
                  <a:pt x="57" y="239"/>
                </a:lnTo>
                <a:lnTo>
                  <a:pt x="56" y="239"/>
                </a:lnTo>
                <a:lnTo>
                  <a:pt x="56" y="240"/>
                </a:lnTo>
                <a:lnTo>
                  <a:pt x="56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39"/>
                </a:lnTo>
                <a:lnTo>
                  <a:pt x="56" y="239"/>
                </a:lnTo>
                <a:lnTo>
                  <a:pt x="56" y="239"/>
                </a:lnTo>
                <a:lnTo>
                  <a:pt x="55" y="239"/>
                </a:lnTo>
                <a:lnTo>
                  <a:pt x="56" y="239"/>
                </a:lnTo>
                <a:lnTo>
                  <a:pt x="56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4" y="238"/>
                </a:lnTo>
                <a:lnTo>
                  <a:pt x="54" y="238"/>
                </a:lnTo>
                <a:lnTo>
                  <a:pt x="53" y="238"/>
                </a:lnTo>
                <a:lnTo>
                  <a:pt x="53" y="238"/>
                </a:lnTo>
                <a:lnTo>
                  <a:pt x="52" y="238"/>
                </a:lnTo>
                <a:lnTo>
                  <a:pt x="52" y="238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3" y="237"/>
                </a:lnTo>
                <a:lnTo>
                  <a:pt x="53" y="236"/>
                </a:lnTo>
                <a:lnTo>
                  <a:pt x="53" y="236"/>
                </a:lnTo>
                <a:lnTo>
                  <a:pt x="54" y="236"/>
                </a:lnTo>
                <a:lnTo>
                  <a:pt x="54" y="237"/>
                </a:lnTo>
                <a:lnTo>
                  <a:pt x="54" y="237"/>
                </a:lnTo>
                <a:close/>
                <a:moveTo>
                  <a:pt x="62" y="236"/>
                </a:moveTo>
                <a:lnTo>
                  <a:pt x="61" y="236"/>
                </a:lnTo>
                <a:lnTo>
                  <a:pt x="62" y="236"/>
                </a:lnTo>
                <a:lnTo>
                  <a:pt x="61" y="236"/>
                </a:lnTo>
                <a:lnTo>
                  <a:pt x="62" y="236"/>
                </a:lnTo>
                <a:close/>
                <a:moveTo>
                  <a:pt x="43" y="236"/>
                </a:moveTo>
                <a:lnTo>
                  <a:pt x="43" y="236"/>
                </a:lnTo>
                <a:lnTo>
                  <a:pt x="42" y="236"/>
                </a:lnTo>
                <a:lnTo>
                  <a:pt x="42" y="236"/>
                </a:lnTo>
                <a:lnTo>
                  <a:pt x="43" y="236"/>
                </a:lnTo>
                <a:close/>
                <a:moveTo>
                  <a:pt x="168" y="236"/>
                </a:moveTo>
                <a:lnTo>
                  <a:pt x="168" y="236"/>
                </a:lnTo>
                <a:lnTo>
                  <a:pt x="168" y="236"/>
                </a:lnTo>
                <a:lnTo>
                  <a:pt x="168" y="236"/>
                </a:lnTo>
                <a:lnTo>
                  <a:pt x="168" y="236"/>
                </a:lnTo>
                <a:lnTo>
                  <a:pt x="168" y="236"/>
                </a:lnTo>
                <a:lnTo>
                  <a:pt x="168" y="236"/>
                </a:lnTo>
                <a:close/>
                <a:moveTo>
                  <a:pt x="47" y="236"/>
                </a:moveTo>
                <a:lnTo>
                  <a:pt x="47" y="236"/>
                </a:lnTo>
                <a:lnTo>
                  <a:pt x="46" y="236"/>
                </a:lnTo>
                <a:lnTo>
                  <a:pt x="46" y="237"/>
                </a:lnTo>
                <a:lnTo>
                  <a:pt x="46" y="236"/>
                </a:lnTo>
                <a:lnTo>
                  <a:pt x="46" y="236"/>
                </a:lnTo>
                <a:lnTo>
                  <a:pt x="47" y="236"/>
                </a:lnTo>
                <a:close/>
                <a:moveTo>
                  <a:pt x="51" y="236"/>
                </a:moveTo>
                <a:lnTo>
                  <a:pt x="51" y="236"/>
                </a:lnTo>
                <a:lnTo>
                  <a:pt x="51" y="236"/>
                </a:lnTo>
                <a:lnTo>
                  <a:pt x="50" y="236"/>
                </a:lnTo>
                <a:lnTo>
                  <a:pt x="50" y="236"/>
                </a:lnTo>
                <a:lnTo>
                  <a:pt x="51" y="236"/>
                </a:lnTo>
                <a:lnTo>
                  <a:pt x="51" y="236"/>
                </a:lnTo>
                <a:close/>
                <a:moveTo>
                  <a:pt x="58" y="236"/>
                </a:moveTo>
                <a:lnTo>
                  <a:pt x="59" y="236"/>
                </a:lnTo>
                <a:lnTo>
                  <a:pt x="59" y="236"/>
                </a:lnTo>
                <a:lnTo>
                  <a:pt x="59" y="236"/>
                </a:lnTo>
                <a:lnTo>
                  <a:pt x="59" y="236"/>
                </a:lnTo>
                <a:lnTo>
                  <a:pt x="58" y="236"/>
                </a:lnTo>
                <a:lnTo>
                  <a:pt x="58" y="236"/>
                </a:lnTo>
                <a:close/>
                <a:moveTo>
                  <a:pt x="64" y="236"/>
                </a:moveTo>
                <a:lnTo>
                  <a:pt x="63" y="236"/>
                </a:lnTo>
                <a:lnTo>
                  <a:pt x="64" y="236"/>
                </a:lnTo>
                <a:lnTo>
                  <a:pt x="64" y="236"/>
                </a:lnTo>
                <a:close/>
                <a:moveTo>
                  <a:pt x="48" y="236"/>
                </a:moveTo>
                <a:lnTo>
                  <a:pt x="48" y="236"/>
                </a:lnTo>
                <a:lnTo>
                  <a:pt x="48" y="236"/>
                </a:lnTo>
                <a:close/>
                <a:moveTo>
                  <a:pt x="60" y="236"/>
                </a:moveTo>
                <a:lnTo>
                  <a:pt x="60" y="236"/>
                </a:lnTo>
                <a:lnTo>
                  <a:pt x="60" y="236"/>
                </a:lnTo>
                <a:lnTo>
                  <a:pt x="60" y="236"/>
                </a:lnTo>
                <a:lnTo>
                  <a:pt x="60" y="236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6"/>
                </a:ln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close/>
                <a:moveTo>
                  <a:pt x="59" y="236"/>
                </a:moveTo>
                <a:lnTo>
                  <a:pt x="58" y="236"/>
                </a:lnTo>
                <a:lnTo>
                  <a:pt x="59" y="236"/>
                </a:lnTo>
                <a:close/>
                <a:moveTo>
                  <a:pt x="98" y="236"/>
                </a:moveTo>
                <a:lnTo>
                  <a:pt x="98" y="236"/>
                </a:lnTo>
                <a:lnTo>
                  <a:pt x="98" y="236"/>
                </a:lnTo>
                <a:lnTo>
                  <a:pt x="97" y="236"/>
                </a:lnTo>
                <a:lnTo>
                  <a:pt x="98" y="236"/>
                </a:lnTo>
                <a:lnTo>
                  <a:pt x="97" y="236"/>
                </a:lnTo>
                <a:lnTo>
                  <a:pt x="98" y="236"/>
                </a:lnTo>
                <a:close/>
                <a:moveTo>
                  <a:pt x="113" y="239"/>
                </a:moveTo>
                <a:lnTo>
                  <a:pt x="113" y="239"/>
                </a:lnTo>
                <a:lnTo>
                  <a:pt x="114" y="239"/>
                </a:lnTo>
                <a:lnTo>
                  <a:pt x="115" y="239"/>
                </a:lnTo>
                <a:lnTo>
                  <a:pt x="115" y="239"/>
                </a:lnTo>
                <a:lnTo>
                  <a:pt x="116" y="239"/>
                </a:lnTo>
                <a:lnTo>
                  <a:pt x="116" y="239"/>
                </a:lnTo>
                <a:lnTo>
                  <a:pt x="117" y="239"/>
                </a:lnTo>
                <a:lnTo>
                  <a:pt x="117" y="239"/>
                </a:lnTo>
                <a:lnTo>
                  <a:pt x="117" y="239"/>
                </a:lnTo>
                <a:lnTo>
                  <a:pt x="118" y="239"/>
                </a:lnTo>
                <a:lnTo>
                  <a:pt x="118" y="239"/>
                </a:lnTo>
                <a:lnTo>
                  <a:pt x="119" y="239"/>
                </a:lnTo>
                <a:lnTo>
                  <a:pt x="119" y="239"/>
                </a:lnTo>
                <a:lnTo>
                  <a:pt x="120" y="239"/>
                </a:lnTo>
                <a:lnTo>
                  <a:pt x="121" y="239"/>
                </a:lnTo>
                <a:lnTo>
                  <a:pt x="121" y="238"/>
                </a:lnTo>
                <a:lnTo>
                  <a:pt x="122" y="238"/>
                </a:lnTo>
                <a:lnTo>
                  <a:pt x="122" y="238"/>
                </a:lnTo>
                <a:lnTo>
                  <a:pt x="123" y="238"/>
                </a:lnTo>
                <a:lnTo>
                  <a:pt x="124" y="238"/>
                </a:lnTo>
                <a:lnTo>
                  <a:pt x="124" y="238"/>
                </a:lnTo>
                <a:lnTo>
                  <a:pt x="125" y="238"/>
                </a:lnTo>
                <a:lnTo>
                  <a:pt x="125" y="238"/>
                </a:lnTo>
                <a:lnTo>
                  <a:pt x="126" y="238"/>
                </a:lnTo>
                <a:lnTo>
                  <a:pt x="126" y="238"/>
                </a:lnTo>
                <a:lnTo>
                  <a:pt x="127" y="238"/>
                </a:lnTo>
                <a:lnTo>
                  <a:pt x="128" y="237"/>
                </a:lnTo>
                <a:lnTo>
                  <a:pt x="127" y="238"/>
                </a:lnTo>
                <a:lnTo>
                  <a:pt x="127" y="238"/>
                </a:lnTo>
                <a:lnTo>
                  <a:pt x="126" y="238"/>
                </a:lnTo>
                <a:lnTo>
                  <a:pt x="126" y="238"/>
                </a:lnTo>
                <a:lnTo>
                  <a:pt x="124" y="238"/>
                </a:lnTo>
                <a:lnTo>
                  <a:pt x="123" y="238"/>
                </a:lnTo>
                <a:lnTo>
                  <a:pt x="123" y="239"/>
                </a:lnTo>
                <a:lnTo>
                  <a:pt x="122" y="239"/>
                </a:lnTo>
                <a:lnTo>
                  <a:pt x="121" y="239"/>
                </a:lnTo>
                <a:lnTo>
                  <a:pt x="121" y="239"/>
                </a:lnTo>
                <a:lnTo>
                  <a:pt x="121" y="239"/>
                </a:lnTo>
                <a:lnTo>
                  <a:pt x="120" y="239"/>
                </a:lnTo>
                <a:lnTo>
                  <a:pt x="119" y="239"/>
                </a:lnTo>
                <a:lnTo>
                  <a:pt x="119" y="239"/>
                </a:lnTo>
                <a:lnTo>
                  <a:pt x="118" y="239"/>
                </a:lnTo>
                <a:lnTo>
                  <a:pt x="117" y="239"/>
                </a:lnTo>
                <a:lnTo>
                  <a:pt x="117" y="239"/>
                </a:lnTo>
                <a:lnTo>
                  <a:pt x="116" y="239"/>
                </a:lnTo>
                <a:lnTo>
                  <a:pt x="116" y="239"/>
                </a:lnTo>
                <a:lnTo>
                  <a:pt x="115" y="239"/>
                </a:lnTo>
                <a:lnTo>
                  <a:pt x="115" y="239"/>
                </a:lnTo>
                <a:lnTo>
                  <a:pt x="114" y="239"/>
                </a:lnTo>
                <a:lnTo>
                  <a:pt x="114" y="239"/>
                </a:lnTo>
                <a:lnTo>
                  <a:pt x="113" y="239"/>
                </a:lnTo>
                <a:lnTo>
                  <a:pt x="113" y="240"/>
                </a:lnTo>
                <a:lnTo>
                  <a:pt x="112" y="240"/>
                </a:lnTo>
                <a:lnTo>
                  <a:pt x="112" y="240"/>
                </a:lnTo>
                <a:lnTo>
                  <a:pt x="111" y="240"/>
                </a:lnTo>
                <a:lnTo>
                  <a:pt x="110" y="240"/>
                </a:lnTo>
                <a:lnTo>
                  <a:pt x="110" y="240"/>
                </a:lnTo>
                <a:lnTo>
                  <a:pt x="110" y="240"/>
                </a:lnTo>
                <a:lnTo>
                  <a:pt x="109" y="240"/>
                </a:lnTo>
                <a:lnTo>
                  <a:pt x="109" y="240"/>
                </a:lnTo>
                <a:lnTo>
                  <a:pt x="108" y="240"/>
                </a:lnTo>
                <a:lnTo>
                  <a:pt x="107" y="240"/>
                </a:lnTo>
                <a:lnTo>
                  <a:pt x="107" y="240"/>
                </a:lnTo>
                <a:lnTo>
                  <a:pt x="106" y="240"/>
                </a:lnTo>
                <a:lnTo>
                  <a:pt x="105" y="240"/>
                </a:lnTo>
                <a:lnTo>
                  <a:pt x="105" y="241"/>
                </a:lnTo>
                <a:lnTo>
                  <a:pt x="105" y="241"/>
                </a:lnTo>
                <a:lnTo>
                  <a:pt x="104" y="241"/>
                </a:lnTo>
                <a:lnTo>
                  <a:pt x="104" y="241"/>
                </a:lnTo>
                <a:lnTo>
                  <a:pt x="103" y="241"/>
                </a:lnTo>
                <a:lnTo>
                  <a:pt x="103" y="241"/>
                </a:lnTo>
                <a:lnTo>
                  <a:pt x="102" y="241"/>
                </a:lnTo>
                <a:lnTo>
                  <a:pt x="102" y="241"/>
                </a:lnTo>
                <a:lnTo>
                  <a:pt x="101" y="241"/>
                </a:lnTo>
                <a:lnTo>
                  <a:pt x="101" y="241"/>
                </a:lnTo>
                <a:lnTo>
                  <a:pt x="100" y="241"/>
                </a:lnTo>
                <a:lnTo>
                  <a:pt x="100" y="242"/>
                </a:lnTo>
                <a:lnTo>
                  <a:pt x="99" y="242"/>
                </a:lnTo>
                <a:lnTo>
                  <a:pt x="99" y="242"/>
                </a:lnTo>
                <a:lnTo>
                  <a:pt x="98" y="242"/>
                </a:lnTo>
                <a:lnTo>
                  <a:pt x="98" y="242"/>
                </a:lnTo>
                <a:lnTo>
                  <a:pt x="97" y="242"/>
                </a:lnTo>
                <a:lnTo>
                  <a:pt x="97" y="242"/>
                </a:lnTo>
                <a:lnTo>
                  <a:pt x="96" y="242"/>
                </a:lnTo>
                <a:lnTo>
                  <a:pt x="96" y="242"/>
                </a:lnTo>
                <a:lnTo>
                  <a:pt x="96" y="243"/>
                </a:lnTo>
                <a:lnTo>
                  <a:pt x="95" y="243"/>
                </a:lnTo>
                <a:lnTo>
                  <a:pt x="95" y="243"/>
                </a:lnTo>
                <a:lnTo>
                  <a:pt x="95" y="243"/>
                </a:lnTo>
                <a:lnTo>
                  <a:pt x="94" y="243"/>
                </a:lnTo>
                <a:lnTo>
                  <a:pt x="94" y="243"/>
                </a:lnTo>
                <a:lnTo>
                  <a:pt x="94" y="244"/>
                </a:lnTo>
                <a:lnTo>
                  <a:pt x="94" y="244"/>
                </a:lnTo>
                <a:lnTo>
                  <a:pt x="93" y="244"/>
                </a:lnTo>
                <a:lnTo>
                  <a:pt x="93" y="243"/>
                </a:lnTo>
                <a:lnTo>
                  <a:pt x="93" y="243"/>
                </a:lnTo>
                <a:lnTo>
                  <a:pt x="93" y="243"/>
                </a:lnTo>
                <a:lnTo>
                  <a:pt x="92" y="243"/>
                </a:lnTo>
                <a:lnTo>
                  <a:pt x="92" y="243"/>
                </a:lnTo>
                <a:lnTo>
                  <a:pt x="92" y="243"/>
                </a:lnTo>
                <a:lnTo>
                  <a:pt x="92" y="243"/>
                </a:lnTo>
                <a:lnTo>
                  <a:pt x="92" y="242"/>
                </a:lnTo>
                <a:lnTo>
                  <a:pt x="92" y="242"/>
                </a:lnTo>
                <a:lnTo>
                  <a:pt x="92" y="241"/>
                </a:lnTo>
                <a:lnTo>
                  <a:pt x="91" y="241"/>
                </a:lnTo>
                <a:lnTo>
                  <a:pt x="91" y="241"/>
                </a:lnTo>
                <a:lnTo>
                  <a:pt x="92" y="241"/>
                </a:lnTo>
                <a:lnTo>
                  <a:pt x="92" y="240"/>
                </a:lnTo>
                <a:lnTo>
                  <a:pt x="92" y="240"/>
                </a:lnTo>
                <a:lnTo>
                  <a:pt x="93" y="240"/>
                </a:lnTo>
                <a:lnTo>
                  <a:pt x="93" y="240"/>
                </a:lnTo>
                <a:lnTo>
                  <a:pt x="94" y="240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4" y="238"/>
                </a:lnTo>
                <a:lnTo>
                  <a:pt x="95" y="238"/>
                </a:lnTo>
                <a:lnTo>
                  <a:pt x="95" y="238"/>
                </a:lnTo>
                <a:lnTo>
                  <a:pt x="95" y="238"/>
                </a:lnTo>
                <a:lnTo>
                  <a:pt x="96" y="238"/>
                </a:lnTo>
                <a:lnTo>
                  <a:pt x="96" y="237"/>
                </a:lnTo>
                <a:lnTo>
                  <a:pt x="96" y="238"/>
                </a:lnTo>
                <a:lnTo>
                  <a:pt x="96" y="237"/>
                </a:lnTo>
                <a:lnTo>
                  <a:pt x="97" y="237"/>
                </a:lnTo>
                <a:lnTo>
                  <a:pt x="97" y="237"/>
                </a:lnTo>
                <a:lnTo>
                  <a:pt x="98" y="237"/>
                </a:lnTo>
                <a:lnTo>
                  <a:pt x="98" y="238"/>
                </a:lnTo>
                <a:lnTo>
                  <a:pt x="98" y="238"/>
                </a:lnTo>
                <a:lnTo>
                  <a:pt x="99" y="238"/>
                </a:lnTo>
                <a:lnTo>
                  <a:pt x="99" y="238"/>
                </a:lnTo>
                <a:lnTo>
                  <a:pt x="100" y="239"/>
                </a:lnTo>
                <a:lnTo>
                  <a:pt x="100" y="239"/>
                </a:lnTo>
                <a:lnTo>
                  <a:pt x="100" y="239"/>
                </a:lnTo>
                <a:lnTo>
                  <a:pt x="101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3" y="239"/>
                </a:lnTo>
                <a:lnTo>
                  <a:pt x="103" y="240"/>
                </a:lnTo>
                <a:lnTo>
                  <a:pt x="103" y="240"/>
                </a:lnTo>
                <a:lnTo>
                  <a:pt x="104" y="240"/>
                </a:lnTo>
                <a:lnTo>
                  <a:pt x="104" y="240"/>
                </a:lnTo>
                <a:lnTo>
                  <a:pt x="105" y="240"/>
                </a:lnTo>
                <a:lnTo>
                  <a:pt x="105" y="240"/>
                </a:ln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5" y="238"/>
                </a:lnTo>
                <a:lnTo>
                  <a:pt x="105" y="238"/>
                </a:lnTo>
                <a:lnTo>
                  <a:pt x="105" y="238"/>
                </a:lnTo>
                <a:lnTo>
                  <a:pt x="105" y="237"/>
                </a:lnTo>
                <a:lnTo>
                  <a:pt x="105" y="237"/>
                </a:lnTo>
                <a:lnTo>
                  <a:pt x="104" y="237"/>
                </a:lnTo>
                <a:lnTo>
                  <a:pt x="104" y="236"/>
                </a:lnTo>
                <a:lnTo>
                  <a:pt x="103" y="236"/>
                </a:lnTo>
                <a:lnTo>
                  <a:pt x="103" y="236"/>
                </a:lnTo>
                <a:lnTo>
                  <a:pt x="102" y="236"/>
                </a:lnTo>
                <a:lnTo>
                  <a:pt x="102" y="236"/>
                </a:lnTo>
                <a:lnTo>
                  <a:pt x="102" y="236"/>
                </a:lnTo>
                <a:lnTo>
                  <a:pt x="102" y="235"/>
                </a:lnTo>
                <a:lnTo>
                  <a:pt x="102" y="236"/>
                </a:lnTo>
                <a:lnTo>
                  <a:pt x="102" y="236"/>
                </a:lnTo>
                <a:lnTo>
                  <a:pt x="102" y="236"/>
                </a:lnTo>
                <a:lnTo>
                  <a:pt x="103" y="236"/>
                </a:lnTo>
                <a:lnTo>
                  <a:pt x="103" y="236"/>
                </a:lnTo>
                <a:lnTo>
                  <a:pt x="104" y="236"/>
                </a:lnTo>
                <a:lnTo>
                  <a:pt x="104" y="236"/>
                </a:lnTo>
                <a:lnTo>
                  <a:pt x="105" y="237"/>
                </a:lnTo>
                <a:lnTo>
                  <a:pt x="105" y="237"/>
                </a:lnTo>
                <a:lnTo>
                  <a:pt x="105" y="237"/>
                </a:lnTo>
                <a:lnTo>
                  <a:pt x="106" y="238"/>
                </a:lnTo>
                <a:lnTo>
                  <a:pt x="107" y="238"/>
                </a:lnTo>
                <a:lnTo>
                  <a:pt x="107" y="238"/>
                </a:lnTo>
                <a:lnTo>
                  <a:pt x="108" y="238"/>
                </a:lnTo>
                <a:lnTo>
                  <a:pt x="108" y="238"/>
                </a:lnTo>
                <a:lnTo>
                  <a:pt x="109" y="238"/>
                </a:lnTo>
                <a:lnTo>
                  <a:pt x="109" y="238"/>
                </a:lnTo>
                <a:lnTo>
                  <a:pt x="109" y="238"/>
                </a:lnTo>
                <a:lnTo>
                  <a:pt x="110" y="238"/>
                </a:lnTo>
                <a:lnTo>
                  <a:pt x="110" y="238"/>
                </a:lnTo>
                <a:lnTo>
                  <a:pt x="110" y="239"/>
                </a:lnTo>
                <a:lnTo>
                  <a:pt x="111" y="239"/>
                </a:lnTo>
                <a:lnTo>
                  <a:pt x="112" y="239"/>
                </a:lnTo>
                <a:lnTo>
                  <a:pt x="113" y="239"/>
                </a:lnTo>
                <a:close/>
                <a:moveTo>
                  <a:pt x="99" y="236"/>
                </a:moveTo>
                <a:lnTo>
                  <a:pt x="98" y="236"/>
                </a:lnTo>
                <a:lnTo>
                  <a:pt x="98" y="235"/>
                </a:lnTo>
                <a:lnTo>
                  <a:pt x="99" y="235"/>
                </a:lnTo>
                <a:lnTo>
                  <a:pt x="99" y="236"/>
                </a:lnTo>
                <a:close/>
                <a:moveTo>
                  <a:pt x="60" y="235"/>
                </a:moveTo>
                <a:lnTo>
                  <a:pt x="60" y="235"/>
                </a:lnTo>
                <a:lnTo>
                  <a:pt x="60" y="235"/>
                </a:lnTo>
                <a:close/>
                <a:moveTo>
                  <a:pt x="60" y="235"/>
                </a:moveTo>
                <a:lnTo>
                  <a:pt x="60" y="235"/>
                </a:lnTo>
                <a:lnTo>
                  <a:pt x="60" y="235"/>
                </a:lnTo>
                <a:close/>
                <a:moveTo>
                  <a:pt x="61" y="234"/>
                </a:moveTo>
                <a:lnTo>
                  <a:pt x="61" y="234"/>
                </a:lnTo>
                <a:lnTo>
                  <a:pt x="61" y="234"/>
                </a:lnTo>
                <a:close/>
                <a:moveTo>
                  <a:pt x="60" y="234"/>
                </a:moveTo>
                <a:lnTo>
                  <a:pt x="60" y="234"/>
                </a:lnTo>
                <a:lnTo>
                  <a:pt x="60" y="234"/>
                </a:lnTo>
                <a:close/>
                <a:moveTo>
                  <a:pt x="98" y="234"/>
                </a:moveTo>
                <a:lnTo>
                  <a:pt x="98" y="234"/>
                </a:lnTo>
                <a:lnTo>
                  <a:pt x="97" y="234"/>
                </a:lnTo>
                <a:lnTo>
                  <a:pt x="98" y="234"/>
                </a:lnTo>
                <a:close/>
                <a:moveTo>
                  <a:pt x="98" y="233"/>
                </a:moveTo>
                <a:lnTo>
                  <a:pt x="97" y="233"/>
                </a:lnTo>
                <a:lnTo>
                  <a:pt x="98" y="233"/>
                </a:lnTo>
                <a:close/>
                <a:moveTo>
                  <a:pt x="128" y="233"/>
                </a:moveTo>
                <a:lnTo>
                  <a:pt x="128" y="233"/>
                </a:lnTo>
                <a:lnTo>
                  <a:pt x="128" y="233"/>
                </a:lnTo>
                <a:close/>
                <a:moveTo>
                  <a:pt x="90" y="233"/>
                </a:moveTo>
                <a:lnTo>
                  <a:pt x="90" y="234"/>
                </a:lnTo>
                <a:lnTo>
                  <a:pt x="90" y="234"/>
                </a:lnTo>
                <a:lnTo>
                  <a:pt x="89" y="234"/>
                </a:lnTo>
                <a:lnTo>
                  <a:pt x="89" y="234"/>
                </a:lnTo>
                <a:lnTo>
                  <a:pt x="88" y="234"/>
                </a:lnTo>
                <a:lnTo>
                  <a:pt x="88" y="234"/>
                </a:lnTo>
                <a:lnTo>
                  <a:pt x="88" y="234"/>
                </a:lnTo>
                <a:lnTo>
                  <a:pt x="88" y="234"/>
                </a:lnTo>
                <a:lnTo>
                  <a:pt x="87" y="234"/>
                </a:lnTo>
                <a:lnTo>
                  <a:pt x="87" y="233"/>
                </a:lnTo>
                <a:lnTo>
                  <a:pt x="88" y="233"/>
                </a:lnTo>
                <a:lnTo>
                  <a:pt x="88" y="233"/>
                </a:lnTo>
                <a:lnTo>
                  <a:pt x="89" y="233"/>
                </a:lnTo>
                <a:lnTo>
                  <a:pt x="89" y="233"/>
                </a:lnTo>
                <a:lnTo>
                  <a:pt x="89" y="233"/>
                </a:lnTo>
                <a:lnTo>
                  <a:pt x="90" y="233"/>
                </a:lnTo>
                <a:close/>
                <a:moveTo>
                  <a:pt x="49" y="233"/>
                </a:moveTo>
                <a:lnTo>
                  <a:pt x="49" y="232"/>
                </a:lnTo>
                <a:lnTo>
                  <a:pt x="49" y="233"/>
                </a:lnTo>
                <a:close/>
                <a:moveTo>
                  <a:pt x="50" y="232"/>
                </a:moveTo>
                <a:lnTo>
                  <a:pt x="50" y="232"/>
                </a:lnTo>
                <a:lnTo>
                  <a:pt x="50" y="233"/>
                </a:lnTo>
                <a:lnTo>
                  <a:pt x="50" y="233"/>
                </a:lnTo>
                <a:lnTo>
                  <a:pt x="50" y="233"/>
                </a:lnTo>
                <a:lnTo>
                  <a:pt x="50" y="233"/>
                </a:lnTo>
                <a:lnTo>
                  <a:pt x="50" y="232"/>
                </a:lnTo>
                <a:close/>
                <a:moveTo>
                  <a:pt x="50" y="232"/>
                </a:moveTo>
                <a:lnTo>
                  <a:pt x="51" y="232"/>
                </a:lnTo>
                <a:lnTo>
                  <a:pt x="51" y="232"/>
                </a:lnTo>
                <a:lnTo>
                  <a:pt x="50" y="232"/>
                </a:lnTo>
                <a:lnTo>
                  <a:pt x="50" y="232"/>
                </a:lnTo>
                <a:close/>
                <a:moveTo>
                  <a:pt x="102" y="232"/>
                </a:moveTo>
                <a:lnTo>
                  <a:pt x="102" y="232"/>
                </a:lnTo>
                <a:lnTo>
                  <a:pt x="102" y="233"/>
                </a:lnTo>
                <a:lnTo>
                  <a:pt x="102" y="232"/>
                </a:lnTo>
                <a:lnTo>
                  <a:pt x="102" y="232"/>
                </a:lnTo>
                <a:lnTo>
                  <a:pt x="102" y="232"/>
                </a:lnTo>
                <a:lnTo>
                  <a:pt x="102" y="232"/>
                </a:lnTo>
                <a:close/>
                <a:moveTo>
                  <a:pt x="101" y="232"/>
                </a:moveTo>
                <a:lnTo>
                  <a:pt x="101" y="232"/>
                </a:lnTo>
                <a:lnTo>
                  <a:pt x="101" y="233"/>
                </a:lnTo>
                <a:lnTo>
                  <a:pt x="100" y="233"/>
                </a:lnTo>
                <a:lnTo>
                  <a:pt x="100" y="233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5"/>
                </a:lnTo>
                <a:lnTo>
                  <a:pt x="100" y="234"/>
                </a:lnTo>
                <a:lnTo>
                  <a:pt x="99" y="234"/>
                </a:lnTo>
                <a:lnTo>
                  <a:pt x="99" y="234"/>
                </a:lnTo>
                <a:lnTo>
                  <a:pt x="99" y="233"/>
                </a:lnTo>
                <a:lnTo>
                  <a:pt x="99" y="233"/>
                </a:lnTo>
                <a:lnTo>
                  <a:pt x="100" y="233"/>
                </a:lnTo>
                <a:lnTo>
                  <a:pt x="100" y="232"/>
                </a:lnTo>
                <a:lnTo>
                  <a:pt x="100" y="232"/>
                </a:lnTo>
                <a:lnTo>
                  <a:pt x="100" y="232"/>
                </a:lnTo>
                <a:lnTo>
                  <a:pt x="101" y="232"/>
                </a:lnTo>
                <a:lnTo>
                  <a:pt x="101" y="232"/>
                </a:lnTo>
                <a:close/>
                <a:moveTo>
                  <a:pt x="89" y="232"/>
                </a:moveTo>
                <a:lnTo>
                  <a:pt x="88" y="232"/>
                </a:lnTo>
                <a:lnTo>
                  <a:pt x="88" y="232"/>
                </a:lnTo>
                <a:lnTo>
                  <a:pt x="89" y="232"/>
                </a:lnTo>
                <a:close/>
                <a:moveTo>
                  <a:pt x="124" y="232"/>
                </a:moveTo>
                <a:lnTo>
                  <a:pt x="124" y="231"/>
                </a:lnTo>
                <a:lnTo>
                  <a:pt x="124" y="232"/>
                </a:lnTo>
                <a:lnTo>
                  <a:pt x="124" y="231"/>
                </a:lnTo>
                <a:lnTo>
                  <a:pt x="124" y="232"/>
                </a:lnTo>
                <a:close/>
                <a:moveTo>
                  <a:pt x="178" y="231"/>
                </a:moveTo>
                <a:lnTo>
                  <a:pt x="178" y="232"/>
                </a:lnTo>
                <a:lnTo>
                  <a:pt x="178" y="231"/>
                </a:lnTo>
                <a:lnTo>
                  <a:pt x="178" y="232"/>
                </a:lnTo>
                <a:lnTo>
                  <a:pt x="178" y="231"/>
                </a:lnTo>
                <a:close/>
                <a:moveTo>
                  <a:pt x="188" y="231"/>
                </a:moveTo>
                <a:lnTo>
                  <a:pt x="188" y="231"/>
                </a:lnTo>
                <a:lnTo>
                  <a:pt x="188" y="232"/>
                </a:lnTo>
                <a:lnTo>
                  <a:pt x="188" y="232"/>
                </a:lnTo>
                <a:lnTo>
                  <a:pt x="187" y="232"/>
                </a:lnTo>
                <a:lnTo>
                  <a:pt x="188" y="232"/>
                </a:lnTo>
                <a:lnTo>
                  <a:pt x="188" y="231"/>
                </a:lnTo>
                <a:close/>
                <a:moveTo>
                  <a:pt x="50" y="232"/>
                </a:moveTo>
                <a:lnTo>
                  <a:pt x="50" y="232"/>
                </a:lnTo>
                <a:lnTo>
                  <a:pt x="50" y="232"/>
                </a:lnTo>
                <a:lnTo>
                  <a:pt x="50" y="232"/>
                </a:lnTo>
                <a:lnTo>
                  <a:pt x="50" y="232"/>
                </a:lnTo>
                <a:lnTo>
                  <a:pt x="49" y="232"/>
                </a:lnTo>
                <a:lnTo>
                  <a:pt x="49" y="231"/>
                </a:lnTo>
                <a:lnTo>
                  <a:pt x="50" y="231"/>
                </a:lnTo>
                <a:lnTo>
                  <a:pt x="50" y="232"/>
                </a:lnTo>
                <a:close/>
                <a:moveTo>
                  <a:pt x="57" y="231"/>
                </a:moveTo>
                <a:lnTo>
                  <a:pt x="58" y="231"/>
                </a:lnTo>
                <a:lnTo>
                  <a:pt x="57" y="231"/>
                </a:lnTo>
                <a:lnTo>
                  <a:pt x="58" y="232"/>
                </a:lnTo>
                <a:lnTo>
                  <a:pt x="57" y="232"/>
                </a:lnTo>
                <a:lnTo>
                  <a:pt x="57" y="231"/>
                </a:lnTo>
                <a:close/>
                <a:moveTo>
                  <a:pt x="123" y="231"/>
                </a:move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1"/>
                </a:lnTo>
                <a:close/>
                <a:moveTo>
                  <a:pt x="101" y="232"/>
                </a:moveTo>
                <a:lnTo>
                  <a:pt x="100" y="232"/>
                </a:lnTo>
                <a:lnTo>
                  <a:pt x="101" y="231"/>
                </a:lnTo>
                <a:lnTo>
                  <a:pt x="101" y="232"/>
                </a:lnTo>
                <a:close/>
                <a:moveTo>
                  <a:pt x="55" y="231"/>
                </a:move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1"/>
                </a:lnTo>
                <a:close/>
                <a:moveTo>
                  <a:pt x="50" y="231"/>
                </a:moveTo>
                <a:lnTo>
                  <a:pt x="50" y="231"/>
                </a:lnTo>
                <a:lnTo>
                  <a:pt x="50" y="231"/>
                </a:lnTo>
                <a:close/>
                <a:moveTo>
                  <a:pt x="190" y="231"/>
                </a:moveTo>
                <a:lnTo>
                  <a:pt x="190" y="231"/>
                </a:lnTo>
                <a:lnTo>
                  <a:pt x="190" y="231"/>
                </a:lnTo>
                <a:close/>
                <a:moveTo>
                  <a:pt x="56" y="231"/>
                </a:moveTo>
                <a:lnTo>
                  <a:pt x="56" y="231"/>
                </a:lnTo>
                <a:lnTo>
                  <a:pt x="56" y="231"/>
                </a:lnTo>
                <a:lnTo>
                  <a:pt x="56" y="232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close/>
                <a:moveTo>
                  <a:pt x="102" y="231"/>
                </a:moveTo>
                <a:lnTo>
                  <a:pt x="102" y="231"/>
                </a:lnTo>
                <a:lnTo>
                  <a:pt x="102" y="231"/>
                </a:lnTo>
                <a:lnTo>
                  <a:pt x="101" y="231"/>
                </a:lnTo>
                <a:lnTo>
                  <a:pt x="101" y="231"/>
                </a:lnTo>
                <a:lnTo>
                  <a:pt x="102" y="231"/>
                </a:lnTo>
                <a:lnTo>
                  <a:pt x="102" y="231"/>
                </a:lnTo>
                <a:close/>
                <a:moveTo>
                  <a:pt x="191" y="231"/>
                </a:moveTo>
                <a:lnTo>
                  <a:pt x="191" y="230"/>
                </a:lnTo>
                <a:lnTo>
                  <a:pt x="191" y="231"/>
                </a:lnTo>
                <a:close/>
                <a:moveTo>
                  <a:pt x="51" y="230"/>
                </a:moveTo>
                <a:lnTo>
                  <a:pt x="51" y="231"/>
                </a:lnTo>
                <a:lnTo>
                  <a:pt x="51" y="230"/>
                </a:lnTo>
                <a:lnTo>
                  <a:pt x="51" y="231"/>
                </a:lnTo>
                <a:lnTo>
                  <a:pt x="51" y="230"/>
                </a:lnTo>
                <a:lnTo>
                  <a:pt x="51" y="231"/>
                </a:lnTo>
                <a:lnTo>
                  <a:pt x="51" y="231"/>
                </a:lnTo>
                <a:lnTo>
                  <a:pt x="51" y="231"/>
                </a:lnTo>
                <a:lnTo>
                  <a:pt x="51" y="231"/>
                </a:lnTo>
                <a:lnTo>
                  <a:pt x="51" y="231"/>
                </a:lnTo>
                <a:lnTo>
                  <a:pt x="51" y="231"/>
                </a:lnTo>
                <a:lnTo>
                  <a:pt x="50" y="231"/>
                </a:lnTo>
                <a:lnTo>
                  <a:pt x="50" y="231"/>
                </a:lnTo>
                <a:lnTo>
                  <a:pt x="50" y="231"/>
                </a:lnTo>
                <a:lnTo>
                  <a:pt x="50" y="231"/>
                </a:lnTo>
                <a:lnTo>
                  <a:pt x="50" y="230"/>
                </a:lnTo>
                <a:lnTo>
                  <a:pt x="51" y="230"/>
                </a:lnTo>
                <a:close/>
                <a:moveTo>
                  <a:pt x="303" y="232"/>
                </a:moveTo>
                <a:lnTo>
                  <a:pt x="303" y="232"/>
                </a:lnTo>
                <a:lnTo>
                  <a:pt x="303" y="233"/>
                </a:lnTo>
                <a:lnTo>
                  <a:pt x="303" y="233"/>
                </a:lnTo>
                <a:lnTo>
                  <a:pt x="302" y="233"/>
                </a:lnTo>
                <a:lnTo>
                  <a:pt x="302" y="234"/>
                </a:lnTo>
                <a:lnTo>
                  <a:pt x="302" y="234"/>
                </a:lnTo>
                <a:lnTo>
                  <a:pt x="302" y="233"/>
                </a:lnTo>
                <a:lnTo>
                  <a:pt x="301" y="233"/>
                </a:lnTo>
                <a:lnTo>
                  <a:pt x="301" y="233"/>
                </a:lnTo>
                <a:lnTo>
                  <a:pt x="301" y="234"/>
                </a:lnTo>
                <a:lnTo>
                  <a:pt x="301" y="234"/>
                </a:lnTo>
                <a:lnTo>
                  <a:pt x="301" y="235"/>
                </a:lnTo>
                <a:lnTo>
                  <a:pt x="300" y="235"/>
                </a:lnTo>
                <a:lnTo>
                  <a:pt x="300" y="236"/>
                </a:lnTo>
                <a:lnTo>
                  <a:pt x="300" y="235"/>
                </a:lnTo>
                <a:lnTo>
                  <a:pt x="300" y="235"/>
                </a:lnTo>
                <a:lnTo>
                  <a:pt x="300" y="234"/>
                </a:lnTo>
                <a:lnTo>
                  <a:pt x="300" y="234"/>
                </a:lnTo>
                <a:lnTo>
                  <a:pt x="300" y="233"/>
                </a:lnTo>
                <a:lnTo>
                  <a:pt x="299" y="233"/>
                </a:lnTo>
                <a:lnTo>
                  <a:pt x="300" y="233"/>
                </a:lnTo>
                <a:lnTo>
                  <a:pt x="300" y="233"/>
                </a:lnTo>
                <a:lnTo>
                  <a:pt x="300" y="233"/>
                </a:lnTo>
                <a:lnTo>
                  <a:pt x="300" y="233"/>
                </a:lnTo>
                <a:lnTo>
                  <a:pt x="300" y="233"/>
                </a:lnTo>
                <a:lnTo>
                  <a:pt x="300" y="232"/>
                </a:lnTo>
                <a:lnTo>
                  <a:pt x="301" y="232"/>
                </a:lnTo>
                <a:lnTo>
                  <a:pt x="301" y="232"/>
                </a:lnTo>
                <a:lnTo>
                  <a:pt x="301" y="232"/>
                </a:lnTo>
                <a:lnTo>
                  <a:pt x="301" y="232"/>
                </a:lnTo>
                <a:lnTo>
                  <a:pt x="301" y="231"/>
                </a:lnTo>
                <a:lnTo>
                  <a:pt x="301" y="231"/>
                </a:lnTo>
                <a:lnTo>
                  <a:pt x="302" y="230"/>
                </a:lnTo>
                <a:lnTo>
                  <a:pt x="302" y="230"/>
                </a:lnTo>
                <a:lnTo>
                  <a:pt x="302" y="230"/>
                </a:lnTo>
                <a:lnTo>
                  <a:pt x="302" y="231"/>
                </a:lnTo>
                <a:lnTo>
                  <a:pt x="303" y="231"/>
                </a:lnTo>
                <a:lnTo>
                  <a:pt x="303" y="231"/>
                </a:lnTo>
                <a:lnTo>
                  <a:pt x="303" y="232"/>
                </a:lnTo>
                <a:lnTo>
                  <a:pt x="303" y="232"/>
                </a:lnTo>
                <a:close/>
                <a:moveTo>
                  <a:pt x="58" y="230"/>
                </a:moveTo>
                <a:lnTo>
                  <a:pt x="58" y="231"/>
                </a:lnTo>
                <a:lnTo>
                  <a:pt x="57" y="231"/>
                </a:lnTo>
                <a:lnTo>
                  <a:pt x="57" y="230"/>
                </a:lnTo>
                <a:lnTo>
                  <a:pt x="58" y="230"/>
                </a:lnTo>
                <a:close/>
                <a:moveTo>
                  <a:pt x="57" y="230"/>
                </a:moveTo>
                <a:lnTo>
                  <a:pt x="57" y="231"/>
                </a:lnTo>
                <a:lnTo>
                  <a:pt x="57" y="230"/>
                </a:lnTo>
                <a:lnTo>
                  <a:pt x="57" y="230"/>
                </a:lnTo>
                <a:lnTo>
                  <a:pt x="57" y="230"/>
                </a:lnTo>
                <a:close/>
                <a:moveTo>
                  <a:pt x="54" y="230"/>
                </a:moveTo>
                <a:lnTo>
                  <a:pt x="53" y="230"/>
                </a:lnTo>
                <a:lnTo>
                  <a:pt x="54" y="230"/>
                </a:lnTo>
                <a:close/>
                <a:moveTo>
                  <a:pt x="59" y="230"/>
                </a:move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close/>
                <a:moveTo>
                  <a:pt x="52" y="230"/>
                </a:moveTo>
                <a:lnTo>
                  <a:pt x="52" y="230"/>
                </a:lnTo>
                <a:lnTo>
                  <a:pt x="52" y="230"/>
                </a:lnTo>
                <a:lnTo>
                  <a:pt x="52" y="230"/>
                </a:lnTo>
                <a:lnTo>
                  <a:pt x="52" y="230"/>
                </a:lnTo>
                <a:close/>
                <a:moveTo>
                  <a:pt x="60" y="229"/>
                </a:moveTo>
                <a:lnTo>
                  <a:pt x="60" y="230"/>
                </a:lnTo>
                <a:lnTo>
                  <a:pt x="60" y="229"/>
                </a:lnTo>
                <a:close/>
                <a:moveTo>
                  <a:pt x="50" y="230"/>
                </a:moveTo>
                <a:lnTo>
                  <a:pt x="49" y="230"/>
                </a:lnTo>
                <a:lnTo>
                  <a:pt x="49" y="230"/>
                </a:lnTo>
                <a:lnTo>
                  <a:pt x="48" y="230"/>
                </a:lnTo>
                <a:lnTo>
                  <a:pt x="48" y="230"/>
                </a:lnTo>
                <a:lnTo>
                  <a:pt x="49" y="230"/>
                </a:lnTo>
                <a:lnTo>
                  <a:pt x="49" y="229"/>
                </a:lnTo>
                <a:lnTo>
                  <a:pt x="49" y="230"/>
                </a:lnTo>
                <a:lnTo>
                  <a:pt x="49" y="230"/>
                </a:lnTo>
                <a:lnTo>
                  <a:pt x="49" y="229"/>
                </a:lnTo>
                <a:lnTo>
                  <a:pt x="50" y="229"/>
                </a:lnTo>
                <a:lnTo>
                  <a:pt x="50" y="230"/>
                </a:lnTo>
                <a:close/>
                <a:moveTo>
                  <a:pt x="54" y="229"/>
                </a:move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close/>
                <a:moveTo>
                  <a:pt x="60" y="229"/>
                </a:moveTo>
                <a:lnTo>
                  <a:pt x="60" y="229"/>
                </a:lnTo>
                <a:lnTo>
                  <a:pt x="60" y="229"/>
                </a:lnTo>
                <a:close/>
                <a:moveTo>
                  <a:pt x="55" y="229"/>
                </a:moveTo>
                <a:lnTo>
                  <a:pt x="55" y="229"/>
                </a:lnTo>
                <a:lnTo>
                  <a:pt x="55" y="229"/>
                </a:lnTo>
                <a:close/>
                <a:moveTo>
                  <a:pt x="302" y="230"/>
                </a:moveTo>
                <a:lnTo>
                  <a:pt x="301" y="230"/>
                </a:lnTo>
                <a:lnTo>
                  <a:pt x="301" y="229"/>
                </a:lnTo>
                <a:lnTo>
                  <a:pt x="301" y="229"/>
                </a:lnTo>
                <a:lnTo>
                  <a:pt x="302" y="229"/>
                </a:lnTo>
                <a:lnTo>
                  <a:pt x="302" y="229"/>
                </a:lnTo>
                <a:lnTo>
                  <a:pt x="302" y="229"/>
                </a:lnTo>
                <a:lnTo>
                  <a:pt x="302" y="229"/>
                </a:lnTo>
                <a:lnTo>
                  <a:pt x="302" y="230"/>
                </a:lnTo>
                <a:close/>
                <a:moveTo>
                  <a:pt x="57" y="229"/>
                </a:moveTo>
                <a:lnTo>
                  <a:pt x="58" y="229"/>
                </a:lnTo>
                <a:lnTo>
                  <a:pt x="57" y="229"/>
                </a:lnTo>
                <a:close/>
                <a:moveTo>
                  <a:pt x="50" y="229"/>
                </a:moveTo>
                <a:lnTo>
                  <a:pt x="50" y="229"/>
                </a:lnTo>
                <a:lnTo>
                  <a:pt x="50" y="229"/>
                </a:lnTo>
                <a:close/>
                <a:moveTo>
                  <a:pt x="181" y="229"/>
                </a:moveTo>
                <a:lnTo>
                  <a:pt x="181" y="229"/>
                </a:lnTo>
                <a:lnTo>
                  <a:pt x="181" y="229"/>
                </a:lnTo>
                <a:lnTo>
                  <a:pt x="181" y="229"/>
                </a:lnTo>
                <a:lnTo>
                  <a:pt x="181" y="229"/>
                </a:lnTo>
                <a:lnTo>
                  <a:pt x="181" y="229"/>
                </a:lnTo>
                <a:lnTo>
                  <a:pt x="181" y="229"/>
                </a:lnTo>
                <a:close/>
                <a:moveTo>
                  <a:pt x="57" y="229"/>
                </a:moveTo>
                <a:lnTo>
                  <a:pt x="57" y="228"/>
                </a:lnTo>
                <a:lnTo>
                  <a:pt x="57" y="229"/>
                </a:lnTo>
                <a:close/>
                <a:moveTo>
                  <a:pt x="60" y="229"/>
                </a:moveTo>
                <a:lnTo>
                  <a:pt x="60" y="228"/>
                </a:lnTo>
                <a:lnTo>
                  <a:pt x="60" y="229"/>
                </a:lnTo>
                <a:close/>
                <a:moveTo>
                  <a:pt x="57" y="228"/>
                </a:move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7" y="229"/>
                </a:lnTo>
                <a:lnTo>
                  <a:pt x="57" y="228"/>
                </a:lnTo>
                <a:close/>
                <a:moveTo>
                  <a:pt x="98" y="228"/>
                </a:moveTo>
                <a:lnTo>
                  <a:pt x="98" y="228"/>
                </a:lnTo>
                <a:lnTo>
                  <a:pt x="98" y="229"/>
                </a:lnTo>
                <a:lnTo>
                  <a:pt x="98" y="229"/>
                </a:lnTo>
                <a:lnTo>
                  <a:pt x="98" y="228"/>
                </a:lnTo>
                <a:close/>
                <a:moveTo>
                  <a:pt x="51" y="228"/>
                </a:moveTo>
                <a:lnTo>
                  <a:pt x="51" y="228"/>
                </a:lnTo>
                <a:lnTo>
                  <a:pt x="51" y="228"/>
                </a:lnTo>
                <a:close/>
                <a:moveTo>
                  <a:pt x="186" y="228"/>
                </a:moveTo>
                <a:lnTo>
                  <a:pt x="185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close/>
                <a:moveTo>
                  <a:pt x="58" y="228"/>
                </a:move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close/>
                <a:moveTo>
                  <a:pt x="107" y="227"/>
                </a:moveTo>
                <a:lnTo>
                  <a:pt x="107" y="228"/>
                </a:lnTo>
                <a:lnTo>
                  <a:pt x="108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8"/>
                </a:lnTo>
                <a:lnTo>
                  <a:pt x="107" y="227"/>
                </a:lnTo>
                <a:lnTo>
                  <a:pt x="107" y="227"/>
                </a:lnTo>
                <a:close/>
                <a:moveTo>
                  <a:pt x="107" y="227"/>
                </a:moveTo>
                <a:lnTo>
                  <a:pt x="106" y="227"/>
                </a:lnTo>
                <a:lnTo>
                  <a:pt x="107" y="227"/>
                </a:lnTo>
                <a:close/>
                <a:moveTo>
                  <a:pt x="96" y="227"/>
                </a:moveTo>
                <a:lnTo>
                  <a:pt x="96" y="227"/>
                </a:lnTo>
                <a:lnTo>
                  <a:pt x="96" y="227"/>
                </a:lnTo>
                <a:close/>
                <a:moveTo>
                  <a:pt x="97" y="227"/>
                </a:moveTo>
                <a:lnTo>
                  <a:pt x="96" y="227"/>
                </a:lnTo>
                <a:lnTo>
                  <a:pt x="97" y="227"/>
                </a:lnTo>
                <a:close/>
                <a:moveTo>
                  <a:pt x="101" y="227"/>
                </a:moveTo>
                <a:lnTo>
                  <a:pt x="101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7"/>
                </a:lnTo>
                <a:close/>
                <a:moveTo>
                  <a:pt x="58" y="226"/>
                </a:moveTo>
                <a:lnTo>
                  <a:pt x="58" y="226"/>
                </a:lnTo>
                <a:lnTo>
                  <a:pt x="58" y="227"/>
                </a:lnTo>
                <a:lnTo>
                  <a:pt x="58" y="227"/>
                </a:lnTo>
                <a:lnTo>
                  <a:pt x="58" y="227"/>
                </a:lnTo>
                <a:lnTo>
                  <a:pt x="57" y="227"/>
                </a:lnTo>
                <a:lnTo>
                  <a:pt x="57" y="227"/>
                </a:lnTo>
                <a:lnTo>
                  <a:pt x="57" y="226"/>
                </a:lnTo>
                <a:lnTo>
                  <a:pt x="57" y="227"/>
                </a:lnTo>
                <a:lnTo>
                  <a:pt x="57" y="226"/>
                </a:lnTo>
                <a:lnTo>
                  <a:pt x="58" y="226"/>
                </a:lnTo>
                <a:close/>
                <a:moveTo>
                  <a:pt x="107" y="225"/>
                </a:moveTo>
                <a:lnTo>
                  <a:pt x="106" y="225"/>
                </a:lnTo>
                <a:lnTo>
                  <a:pt x="107" y="225"/>
                </a:lnTo>
                <a:lnTo>
                  <a:pt x="107" y="225"/>
                </a:lnTo>
                <a:close/>
                <a:moveTo>
                  <a:pt x="106" y="225"/>
                </a:moveTo>
                <a:lnTo>
                  <a:pt x="106" y="225"/>
                </a:lnTo>
                <a:lnTo>
                  <a:pt x="106" y="226"/>
                </a:lnTo>
                <a:lnTo>
                  <a:pt x="106" y="226"/>
                </a:lnTo>
                <a:lnTo>
                  <a:pt x="106" y="226"/>
                </a:lnTo>
                <a:lnTo>
                  <a:pt x="105" y="226"/>
                </a:lnTo>
                <a:lnTo>
                  <a:pt x="105" y="227"/>
                </a:lnTo>
                <a:lnTo>
                  <a:pt x="105" y="227"/>
                </a:lnTo>
                <a:lnTo>
                  <a:pt x="106" y="227"/>
                </a:lnTo>
                <a:lnTo>
                  <a:pt x="106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4" y="228"/>
                </a:lnTo>
                <a:lnTo>
                  <a:pt x="104" y="228"/>
                </a:lnTo>
                <a:lnTo>
                  <a:pt x="104" y="228"/>
                </a:lnTo>
                <a:lnTo>
                  <a:pt x="104" y="228"/>
                </a:lnTo>
                <a:lnTo>
                  <a:pt x="103" y="228"/>
                </a:lnTo>
                <a:lnTo>
                  <a:pt x="103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7"/>
                </a:lnTo>
                <a:lnTo>
                  <a:pt x="102" y="227"/>
                </a:lnTo>
                <a:lnTo>
                  <a:pt x="102" y="227"/>
                </a:lnTo>
                <a:lnTo>
                  <a:pt x="102" y="226"/>
                </a:lnTo>
                <a:lnTo>
                  <a:pt x="102" y="226"/>
                </a:lnTo>
                <a:lnTo>
                  <a:pt x="102" y="226"/>
                </a:lnTo>
                <a:lnTo>
                  <a:pt x="103" y="226"/>
                </a:lnTo>
                <a:lnTo>
                  <a:pt x="103" y="226"/>
                </a:lnTo>
                <a:lnTo>
                  <a:pt x="104" y="226"/>
                </a:lnTo>
                <a:lnTo>
                  <a:pt x="104" y="225"/>
                </a:lnTo>
                <a:lnTo>
                  <a:pt x="104" y="225"/>
                </a:lnTo>
                <a:lnTo>
                  <a:pt x="104" y="226"/>
                </a:lnTo>
                <a:lnTo>
                  <a:pt x="105" y="226"/>
                </a:lnTo>
                <a:lnTo>
                  <a:pt x="105" y="225"/>
                </a:lnTo>
                <a:lnTo>
                  <a:pt x="105" y="225"/>
                </a:lnTo>
                <a:lnTo>
                  <a:pt x="105" y="225"/>
                </a:lnTo>
                <a:lnTo>
                  <a:pt x="105" y="225"/>
                </a:lnTo>
                <a:lnTo>
                  <a:pt x="106" y="225"/>
                </a:lnTo>
                <a:lnTo>
                  <a:pt x="106" y="225"/>
                </a:lnTo>
                <a:close/>
                <a:moveTo>
                  <a:pt x="112" y="225"/>
                </a:move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close/>
                <a:moveTo>
                  <a:pt x="176" y="221"/>
                </a:moveTo>
                <a:lnTo>
                  <a:pt x="176" y="221"/>
                </a:lnTo>
                <a:lnTo>
                  <a:pt x="176" y="221"/>
                </a:lnTo>
                <a:close/>
                <a:moveTo>
                  <a:pt x="175" y="221"/>
                </a:moveTo>
                <a:lnTo>
                  <a:pt x="175" y="222"/>
                </a:lnTo>
                <a:lnTo>
                  <a:pt x="175" y="221"/>
                </a:lnTo>
                <a:lnTo>
                  <a:pt x="174" y="221"/>
                </a:lnTo>
                <a:lnTo>
                  <a:pt x="175" y="221"/>
                </a:lnTo>
                <a:close/>
                <a:moveTo>
                  <a:pt x="179" y="221"/>
                </a:moveTo>
                <a:lnTo>
                  <a:pt x="178" y="221"/>
                </a:lnTo>
                <a:lnTo>
                  <a:pt x="179" y="221"/>
                </a:lnTo>
                <a:close/>
                <a:moveTo>
                  <a:pt x="184" y="220"/>
                </a:moveTo>
                <a:lnTo>
                  <a:pt x="184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0"/>
                </a:lnTo>
                <a:close/>
                <a:moveTo>
                  <a:pt x="185" y="218"/>
                </a:moveTo>
                <a:lnTo>
                  <a:pt x="184" y="218"/>
                </a:lnTo>
                <a:lnTo>
                  <a:pt x="184" y="219"/>
                </a:lnTo>
                <a:lnTo>
                  <a:pt x="184" y="219"/>
                </a:lnTo>
                <a:lnTo>
                  <a:pt x="184" y="218"/>
                </a:lnTo>
                <a:lnTo>
                  <a:pt x="184" y="219"/>
                </a:lnTo>
                <a:lnTo>
                  <a:pt x="183" y="219"/>
                </a:lnTo>
                <a:lnTo>
                  <a:pt x="183" y="219"/>
                </a:lnTo>
                <a:lnTo>
                  <a:pt x="183" y="219"/>
                </a:lnTo>
                <a:lnTo>
                  <a:pt x="183" y="218"/>
                </a:lnTo>
                <a:lnTo>
                  <a:pt x="184" y="218"/>
                </a:lnTo>
                <a:lnTo>
                  <a:pt x="183" y="218"/>
                </a:lnTo>
                <a:lnTo>
                  <a:pt x="184" y="218"/>
                </a:lnTo>
                <a:lnTo>
                  <a:pt x="184" y="218"/>
                </a:lnTo>
                <a:lnTo>
                  <a:pt x="184" y="218"/>
                </a:lnTo>
                <a:lnTo>
                  <a:pt x="184" y="218"/>
                </a:lnTo>
                <a:lnTo>
                  <a:pt x="184" y="218"/>
                </a:lnTo>
                <a:lnTo>
                  <a:pt x="185" y="218"/>
                </a:lnTo>
                <a:lnTo>
                  <a:pt x="185" y="218"/>
                </a:lnTo>
                <a:close/>
                <a:moveTo>
                  <a:pt x="185" y="218"/>
                </a:moveTo>
                <a:lnTo>
                  <a:pt x="185" y="218"/>
                </a:lnTo>
                <a:lnTo>
                  <a:pt x="185" y="218"/>
                </a:lnTo>
                <a:close/>
                <a:moveTo>
                  <a:pt x="186" y="217"/>
                </a:moveTo>
                <a:lnTo>
                  <a:pt x="185" y="217"/>
                </a:lnTo>
                <a:lnTo>
                  <a:pt x="186" y="217"/>
                </a:lnTo>
                <a:close/>
                <a:moveTo>
                  <a:pt x="179" y="216"/>
                </a:moveTo>
                <a:lnTo>
                  <a:pt x="178" y="216"/>
                </a:lnTo>
                <a:lnTo>
                  <a:pt x="178" y="216"/>
                </a:lnTo>
                <a:lnTo>
                  <a:pt x="179" y="216"/>
                </a:lnTo>
                <a:lnTo>
                  <a:pt x="179" y="216"/>
                </a:lnTo>
                <a:close/>
                <a:moveTo>
                  <a:pt x="173" y="216"/>
                </a:moveTo>
                <a:lnTo>
                  <a:pt x="173" y="216"/>
                </a:lnTo>
                <a:lnTo>
                  <a:pt x="174" y="216"/>
                </a:lnTo>
                <a:lnTo>
                  <a:pt x="174" y="217"/>
                </a:lnTo>
                <a:lnTo>
                  <a:pt x="174" y="217"/>
                </a:lnTo>
                <a:lnTo>
                  <a:pt x="174" y="217"/>
                </a:lnTo>
                <a:lnTo>
                  <a:pt x="174" y="217"/>
                </a:lnTo>
                <a:lnTo>
                  <a:pt x="174" y="217"/>
                </a:lnTo>
                <a:lnTo>
                  <a:pt x="174" y="217"/>
                </a:lnTo>
                <a:lnTo>
                  <a:pt x="173" y="217"/>
                </a:lnTo>
                <a:lnTo>
                  <a:pt x="173" y="217"/>
                </a:lnTo>
                <a:lnTo>
                  <a:pt x="174" y="217"/>
                </a:lnTo>
                <a:lnTo>
                  <a:pt x="173" y="217"/>
                </a:lnTo>
                <a:lnTo>
                  <a:pt x="174" y="217"/>
                </a:lnTo>
                <a:lnTo>
                  <a:pt x="173" y="217"/>
                </a:lnTo>
                <a:lnTo>
                  <a:pt x="173" y="217"/>
                </a:lnTo>
                <a:lnTo>
                  <a:pt x="173" y="217"/>
                </a:lnTo>
                <a:lnTo>
                  <a:pt x="172" y="217"/>
                </a:lnTo>
                <a:lnTo>
                  <a:pt x="173" y="217"/>
                </a:lnTo>
                <a:lnTo>
                  <a:pt x="173" y="218"/>
                </a:lnTo>
                <a:lnTo>
                  <a:pt x="173" y="218"/>
                </a:lnTo>
                <a:lnTo>
                  <a:pt x="173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5" y="218"/>
                </a:lnTo>
                <a:lnTo>
                  <a:pt x="175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8"/>
                </a:lnTo>
                <a:lnTo>
                  <a:pt x="174" y="219"/>
                </a:lnTo>
                <a:lnTo>
                  <a:pt x="174" y="218"/>
                </a:lnTo>
                <a:lnTo>
                  <a:pt x="174" y="219"/>
                </a:lnTo>
                <a:lnTo>
                  <a:pt x="174" y="219"/>
                </a:lnTo>
                <a:lnTo>
                  <a:pt x="174" y="219"/>
                </a:lnTo>
                <a:lnTo>
                  <a:pt x="174" y="219"/>
                </a:lnTo>
                <a:lnTo>
                  <a:pt x="174" y="219"/>
                </a:lnTo>
                <a:lnTo>
                  <a:pt x="174" y="219"/>
                </a:lnTo>
                <a:lnTo>
                  <a:pt x="173" y="219"/>
                </a:lnTo>
                <a:lnTo>
                  <a:pt x="173" y="219"/>
                </a:lnTo>
                <a:lnTo>
                  <a:pt x="173" y="219"/>
                </a:lnTo>
                <a:lnTo>
                  <a:pt x="173" y="219"/>
                </a:lnTo>
                <a:lnTo>
                  <a:pt x="172" y="219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7"/>
                </a:lnTo>
                <a:lnTo>
                  <a:pt x="172" y="217"/>
                </a:lnTo>
                <a:lnTo>
                  <a:pt x="172" y="216"/>
                </a:lnTo>
                <a:lnTo>
                  <a:pt x="171" y="216"/>
                </a:lnTo>
                <a:lnTo>
                  <a:pt x="172" y="216"/>
                </a:lnTo>
                <a:lnTo>
                  <a:pt x="172" y="216"/>
                </a:lnTo>
                <a:lnTo>
                  <a:pt x="173" y="216"/>
                </a:lnTo>
                <a:lnTo>
                  <a:pt x="173" y="216"/>
                </a:lnTo>
                <a:lnTo>
                  <a:pt x="173" y="216"/>
                </a:lnTo>
                <a:close/>
                <a:moveTo>
                  <a:pt x="185" y="215"/>
                </a:moveTo>
                <a:lnTo>
                  <a:pt x="185" y="215"/>
                </a:lnTo>
                <a:lnTo>
                  <a:pt x="185" y="216"/>
                </a:lnTo>
                <a:lnTo>
                  <a:pt x="185" y="216"/>
                </a:lnTo>
                <a:lnTo>
                  <a:pt x="185" y="216"/>
                </a:lnTo>
                <a:lnTo>
                  <a:pt x="185" y="216"/>
                </a:lnTo>
                <a:lnTo>
                  <a:pt x="185" y="216"/>
                </a:lnTo>
                <a:lnTo>
                  <a:pt x="185" y="215"/>
                </a:lnTo>
                <a:lnTo>
                  <a:pt x="185" y="215"/>
                </a:lnTo>
                <a:close/>
                <a:moveTo>
                  <a:pt x="170" y="215"/>
                </a:moveTo>
                <a:lnTo>
                  <a:pt x="171" y="215"/>
                </a:lnTo>
                <a:lnTo>
                  <a:pt x="170" y="215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70" y="215"/>
                </a:lnTo>
                <a:close/>
                <a:moveTo>
                  <a:pt x="187" y="214"/>
                </a:moveTo>
                <a:lnTo>
                  <a:pt x="186" y="214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4"/>
                </a:lnTo>
                <a:lnTo>
                  <a:pt x="186" y="214"/>
                </a:lnTo>
                <a:lnTo>
                  <a:pt x="187" y="214"/>
                </a:lnTo>
                <a:close/>
                <a:moveTo>
                  <a:pt x="180" y="213"/>
                </a:moveTo>
                <a:lnTo>
                  <a:pt x="180" y="213"/>
                </a:lnTo>
                <a:lnTo>
                  <a:pt x="180" y="214"/>
                </a:lnTo>
                <a:lnTo>
                  <a:pt x="180" y="214"/>
                </a:lnTo>
                <a:lnTo>
                  <a:pt x="180" y="213"/>
                </a:lnTo>
                <a:close/>
                <a:moveTo>
                  <a:pt x="184" y="213"/>
                </a:moveTo>
                <a:lnTo>
                  <a:pt x="184" y="213"/>
                </a:lnTo>
                <a:lnTo>
                  <a:pt x="184" y="213"/>
                </a:lnTo>
                <a:close/>
                <a:moveTo>
                  <a:pt x="185" y="213"/>
                </a:moveTo>
                <a:lnTo>
                  <a:pt x="184" y="213"/>
                </a:lnTo>
                <a:lnTo>
                  <a:pt x="185" y="213"/>
                </a:lnTo>
                <a:close/>
                <a:moveTo>
                  <a:pt x="185" y="212"/>
                </a:moveTo>
                <a:lnTo>
                  <a:pt x="185" y="213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close/>
                <a:moveTo>
                  <a:pt x="180" y="212"/>
                </a:moveTo>
                <a:lnTo>
                  <a:pt x="181" y="212"/>
                </a:lnTo>
                <a:lnTo>
                  <a:pt x="180" y="212"/>
                </a:lnTo>
                <a:close/>
                <a:moveTo>
                  <a:pt x="185" y="212"/>
                </a:move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close/>
                <a:moveTo>
                  <a:pt x="184" y="212"/>
                </a:moveTo>
                <a:lnTo>
                  <a:pt x="184" y="212"/>
                </a:lnTo>
                <a:lnTo>
                  <a:pt x="184" y="212"/>
                </a:lnTo>
                <a:lnTo>
                  <a:pt x="184" y="212"/>
                </a:lnTo>
                <a:lnTo>
                  <a:pt x="184" y="212"/>
                </a:lnTo>
                <a:close/>
                <a:moveTo>
                  <a:pt x="186" y="211"/>
                </a:moveTo>
                <a:lnTo>
                  <a:pt x="185" y="211"/>
                </a:lnTo>
                <a:lnTo>
                  <a:pt x="186" y="211"/>
                </a:lnTo>
                <a:close/>
                <a:moveTo>
                  <a:pt x="181" y="211"/>
                </a:moveTo>
                <a:lnTo>
                  <a:pt x="181" y="211"/>
                </a:lnTo>
                <a:lnTo>
                  <a:pt x="181" y="211"/>
                </a:lnTo>
                <a:lnTo>
                  <a:pt x="181" y="211"/>
                </a:lnTo>
                <a:lnTo>
                  <a:pt x="181" y="211"/>
                </a:lnTo>
                <a:lnTo>
                  <a:pt x="181" y="211"/>
                </a:lnTo>
                <a:lnTo>
                  <a:pt x="181" y="211"/>
                </a:lnTo>
                <a:close/>
                <a:moveTo>
                  <a:pt x="186" y="211"/>
                </a:move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close/>
                <a:moveTo>
                  <a:pt x="181" y="211"/>
                </a:moveTo>
                <a:lnTo>
                  <a:pt x="181" y="211"/>
                </a:lnTo>
                <a:lnTo>
                  <a:pt x="181" y="211"/>
                </a:lnTo>
                <a:close/>
                <a:moveTo>
                  <a:pt x="182" y="210"/>
                </a:moveTo>
                <a:lnTo>
                  <a:pt x="182" y="210"/>
                </a:lnTo>
                <a:lnTo>
                  <a:pt x="182" y="210"/>
                </a:lnTo>
                <a:lnTo>
                  <a:pt x="182" y="210"/>
                </a:lnTo>
                <a:lnTo>
                  <a:pt x="182" y="210"/>
                </a:lnTo>
                <a:close/>
                <a:moveTo>
                  <a:pt x="179" y="210"/>
                </a:moveTo>
                <a:lnTo>
                  <a:pt x="179" y="210"/>
                </a:lnTo>
                <a:lnTo>
                  <a:pt x="179" y="210"/>
                </a:lnTo>
                <a:lnTo>
                  <a:pt x="179" y="210"/>
                </a:lnTo>
                <a:lnTo>
                  <a:pt x="180" y="210"/>
                </a:lnTo>
                <a:lnTo>
                  <a:pt x="180" y="210"/>
                </a:lnTo>
                <a:lnTo>
                  <a:pt x="181" y="210"/>
                </a:lnTo>
                <a:lnTo>
                  <a:pt x="181" y="210"/>
                </a:lnTo>
                <a:lnTo>
                  <a:pt x="181" y="211"/>
                </a:lnTo>
                <a:lnTo>
                  <a:pt x="180" y="211"/>
                </a:lnTo>
                <a:lnTo>
                  <a:pt x="180" y="211"/>
                </a:lnTo>
                <a:lnTo>
                  <a:pt x="180" y="211"/>
                </a:lnTo>
                <a:lnTo>
                  <a:pt x="179" y="211"/>
                </a:lnTo>
                <a:lnTo>
                  <a:pt x="179" y="212"/>
                </a:lnTo>
                <a:lnTo>
                  <a:pt x="179" y="212"/>
                </a:lnTo>
                <a:lnTo>
                  <a:pt x="179" y="212"/>
                </a:lnTo>
                <a:lnTo>
                  <a:pt x="178" y="212"/>
                </a:lnTo>
                <a:lnTo>
                  <a:pt x="178" y="213"/>
                </a:lnTo>
                <a:lnTo>
                  <a:pt x="178" y="213"/>
                </a:lnTo>
                <a:lnTo>
                  <a:pt x="178" y="213"/>
                </a:lnTo>
                <a:lnTo>
                  <a:pt x="179" y="213"/>
                </a:lnTo>
                <a:lnTo>
                  <a:pt x="178" y="213"/>
                </a:lnTo>
                <a:lnTo>
                  <a:pt x="178" y="214"/>
                </a:lnTo>
                <a:lnTo>
                  <a:pt x="179" y="214"/>
                </a:lnTo>
                <a:lnTo>
                  <a:pt x="178" y="214"/>
                </a:lnTo>
                <a:lnTo>
                  <a:pt x="178" y="214"/>
                </a:lnTo>
                <a:lnTo>
                  <a:pt x="179" y="214"/>
                </a:lnTo>
                <a:lnTo>
                  <a:pt x="179" y="214"/>
                </a:lnTo>
                <a:lnTo>
                  <a:pt x="180" y="214"/>
                </a:lnTo>
                <a:lnTo>
                  <a:pt x="180" y="215"/>
                </a:lnTo>
                <a:lnTo>
                  <a:pt x="179" y="215"/>
                </a:lnTo>
                <a:lnTo>
                  <a:pt x="179" y="215"/>
                </a:lnTo>
                <a:lnTo>
                  <a:pt x="179" y="215"/>
                </a:lnTo>
                <a:lnTo>
                  <a:pt x="179" y="215"/>
                </a:lnTo>
                <a:lnTo>
                  <a:pt x="178" y="215"/>
                </a:lnTo>
                <a:lnTo>
                  <a:pt x="178" y="215"/>
                </a:lnTo>
                <a:lnTo>
                  <a:pt x="178" y="215"/>
                </a:lnTo>
                <a:lnTo>
                  <a:pt x="178" y="216"/>
                </a:lnTo>
                <a:lnTo>
                  <a:pt x="177" y="216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4"/>
                </a:lnTo>
                <a:lnTo>
                  <a:pt x="176" y="214"/>
                </a:lnTo>
                <a:lnTo>
                  <a:pt x="176" y="214"/>
                </a:lnTo>
                <a:lnTo>
                  <a:pt x="176" y="214"/>
                </a:lnTo>
                <a:lnTo>
                  <a:pt x="176" y="214"/>
                </a:lnTo>
                <a:lnTo>
                  <a:pt x="175" y="214"/>
                </a:lnTo>
                <a:lnTo>
                  <a:pt x="175" y="214"/>
                </a:lnTo>
                <a:lnTo>
                  <a:pt x="175" y="214"/>
                </a:lnTo>
                <a:lnTo>
                  <a:pt x="174" y="214"/>
                </a:lnTo>
                <a:lnTo>
                  <a:pt x="175" y="214"/>
                </a:lnTo>
                <a:lnTo>
                  <a:pt x="174" y="214"/>
                </a:lnTo>
                <a:lnTo>
                  <a:pt x="174" y="214"/>
                </a:lnTo>
                <a:lnTo>
                  <a:pt x="174" y="214"/>
                </a:lnTo>
                <a:lnTo>
                  <a:pt x="174" y="214"/>
                </a:lnTo>
                <a:lnTo>
                  <a:pt x="174" y="214"/>
                </a:lnTo>
                <a:lnTo>
                  <a:pt x="173" y="214"/>
                </a:lnTo>
                <a:lnTo>
                  <a:pt x="173" y="214"/>
                </a:lnTo>
                <a:lnTo>
                  <a:pt x="173" y="214"/>
                </a:lnTo>
                <a:lnTo>
                  <a:pt x="173" y="215"/>
                </a:lnTo>
                <a:lnTo>
                  <a:pt x="172" y="215"/>
                </a:lnTo>
                <a:lnTo>
                  <a:pt x="172" y="215"/>
                </a:lnTo>
                <a:lnTo>
                  <a:pt x="172" y="215"/>
                </a:lnTo>
                <a:lnTo>
                  <a:pt x="172" y="216"/>
                </a:lnTo>
                <a:lnTo>
                  <a:pt x="171" y="216"/>
                </a:lnTo>
                <a:lnTo>
                  <a:pt x="171" y="215"/>
                </a:lnTo>
                <a:lnTo>
                  <a:pt x="171" y="215"/>
                </a:lnTo>
                <a:lnTo>
                  <a:pt x="171" y="215"/>
                </a:lnTo>
                <a:lnTo>
                  <a:pt x="171" y="215"/>
                </a:lnTo>
                <a:lnTo>
                  <a:pt x="171" y="214"/>
                </a:lnTo>
                <a:lnTo>
                  <a:pt x="170" y="214"/>
                </a:lnTo>
                <a:lnTo>
                  <a:pt x="170" y="214"/>
                </a:lnTo>
                <a:lnTo>
                  <a:pt x="170" y="214"/>
                </a:lnTo>
                <a:lnTo>
                  <a:pt x="169" y="214"/>
                </a:lnTo>
                <a:lnTo>
                  <a:pt x="169" y="213"/>
                </a:lnTo>
                <a:lnTo>
                  <a:pt x="169" y="213"/>
                </a:lnTo>
                <a:lnTo>
                  <a:pt x="170" y="213"/>
                </a:lnTo>
                <a:lnTo>
                  <a:pt x="170" y="213"/>
                </a:lnTo>
                <a:lnTo>
                  <a:pt x="170" y="212"/>
                </a:lnTo>
                <a:lnTo>
                  <a:pt x="170" y="212"/>
                </a:lnTo>
                <a:lnTo>
                  <a:pt x="170" y="212"/>
                </a:lnTo>
                <a:lnTo>
                  <a:pt x="170" y="212"/>
                </a:lnTo>
                <a:lnTo>
                  <a:pt x="171" y="212"/>
                </a:lnTo>
                <a:lnTo>
                  <a:pt x="171" y="212"/>
                </a:lnTo>
                <a:lnTo>
                  <a:pt x="171" y="212"/>
                </a:lnTo>
                <a:lnTo>
                  <a:pt x="171" y="212"/>
                </a:lnTo>
                <a:lnTo>
                  <a:pt x="171" y="212"/>
                </a:lnTo>
                <a:lnTo>
                  <a:pt x="171" y="211"/>
                </a:lnTo>
                <a:lnTo>
                  <a:pt x="171" y="212"/>
                </a:lnTo>
                <a:lnTo>
                  <a:pt x="171" y="211"/>
                </a:lnTo>
                <a:lnTo>
                  <a:pt x="171" y="211"/>
                </a:lnTo>
                <a:lnTo>
                  <a:pt x="172" y="211"/>
                </a:lnTo>
                <a:lnTo>
                  <a:pt x="171" y="211"/>
                </a:lnTo>
                <a:lnTo>
                  <a:pt x="172" y="211"/>
                </a:lnTo>
                <a:lnTo>
                  <a:pt x="172" y="211"/>
                </a:lnTo>
                <a:lnTo>
                  <a:pt x="173" y="211"/>
                </a:lnTo>
                <a:lnTo>
                  <a:pt x="173" y="211"/>
                </a:lnTo>
                <a:lnTo>
                  <a:pt x="173" y="210"/>
                </a:lnTo>
                <a:lnTo>
                  <a:pt x="173" y="210"/>
                </a:lnTo>
                <a:lnTo>
                  <a:pt x="173" y="211"/>
                </a:lnTo>
                <a:lnTo>
                  <a:pt x="173" y="210"/>
                </a:lnTo>
                <a:lnTo>
                  <a:pt x="173" y="211"/>
                </a:lnTo>
                <a:lnTo>
                  <a:pt x="174" y="211"/>
                </a:lnTo>
                <a:lnTo>
                  <a:pt x="174" y="211"/>
                </a:lnTo>
                <a:lnTo>
                  <a:pt x="174" y="211"/>
                </a:lnTo>
                <a:lnTo>
                  <a:pt x="174" y="211"/>
                </a:lnTo>
                <a:lnTo>
                  <a:pt x="175" y="211"/>
                </a:lnTo>
                <a:lnTo>
                  <a:pt x="175" y="212"/>
                </a:lnTo>
                <a:lnTo>
                  <a:pt x="175" y="212"/>
                </a:lnTo>
                <a:lnTo>
                  <a:pt x="176" y="212"/>
                </a:lnTo>
                <a:lnTo>
                  <a:pt x="176" y="212"/>
                </a:lnTo>
                <a:lnTo>
                  <a:pt x="177" y="212"/>
                </a:lnTo>
                <a:lnTo>
                  <a:pt x="176" y="212"/>
                </a:lnTo>
                <a:lnTo>
                  <a:pt x="177" y="212"/>
                </a:lnTo>
                <a:lnTo>
                  <a:pt x="177" y="211"/>
                </a:lnTo>
                <a:lnTo>
                  <a:pt x="177" y="211"/>
                </a:lnTo>
                <a:lnTo>
                  <a:pt x="177" y="211"/>
                </a:lnTo>
                <a:lnTo>
                  <a:pt x="177" y="211"/>
                </a:lnTo>
                <a:lnTo>
                  <a:pt x="177" y="210"/>
                </a:lnTo>
                <a:lnTo>
                  <a:pt x="177" y="210"/>
                </a:lnTo>
                <a:lnTo>
                  <a:pt x="177" y="211"/>
                </a:lnTo>
                <a:lnTo>
                  <a:pt x="177" y="210"/>
                </a:lnTo>
                <a:lnTo>
                  <a:pt x="178" y="210"/>
                </a:lnTo>
                <a:lnTo>
                  <a:pt x="178" y="210"/>
                </a:lnTo>
                <a:lnTo>
                  <a:pt x="178" y="210"/>
                </a:lnTo>
                <a:lnTo>
                  <a:pt x="179" y="210"/>
                </a:lnTo>
                <a:lnTo>
                  <a:pt x="178" y="210"/>
                </a:lnTo>
                <a:lnTo>
                  <a:pt x="179" y="210"/>
                </a:lnTo>
                <a:lnTo>
                  <a:pt x="178" y="210"/>
                </a:lnTo>
                <a:lnTo>
                  <a:pt x="179" y="210"/>
                </a:lnTo>
                <a:close/>
                <a:moveTo>
                  <a:pt x="180" y="209"/>
                </a:moveTo>
                <a:lnTo>
                  <a:pt x="180" y="209"/>
                </a:lnTo>
                <a:lnTo>
                  <a:pt x="181" y="209"/>
                </a:lnTo>
                <a:lnTo>
                  <a:pt x="181" y="209"/>
                </a:lnTo>
                <a:lnTo>
                  <a:pt x="181" y="209"/>
                </a:lnTo>
                <a:lnTo>
                  <a:pt x="181" y="209"/>
                </a:lnTo>
                <a:lnTo>
                  <a:pt x="181" y="209"/>
                </a:lnTo>
                <a:lnTo>
                  <a:pt x="181" y="210"/>
                </a:lnTo>
                <a:lnTo>
                  <a:pt x="181" y="209"/>
                </a:lnTo>
                <a:lnTo>
                  <a:pt x="181" y="210"/>
                </a:lnTo>
                <a:lnTo>
                  <a:pt x="180" y="210"/>
                </a:lnTo>
                <a:lnTo>
                  <a:pt x="180" y="209"/>
                </a:lnTo>
                <a:lnTo>
                  <a:pt x="180" y="209"/>
                </a:lnTo>
                <a:lnTo>
                  <a:pt x="180" y="209"/>
                </a:lnTo>
                <a:lnTo>
                  <a:pt x="180" y="209"/>
                </a:lnTo>
                <a:close/>
                <a:moveTo>
                  <a:pt x="185" y="208"/>
                </a:moveTo>
                <a:lnTo>
                  <a:pt x="185" y="208"/>
                </a:lnTo>
                <a:lnTo>
                  <a:pt x="184" y="208"/>
                </a:lnTo>
                <a:lnTo>
                  <a:pt x="185" y="208"/>
                </a:lnTo>
                <a:lnTo>
                  <a:pt x="184" y="208"/>
                </a:lnTo>
                <a:lnTo>
                  <a:pt x="184" y="208"/>
                </a:lnTo>
                <a:lnTo>
                  <a:pt x="185" y="208"/>
                </a:lnTo>
                <a:close/>
                <a:moveTo>
                  <a:pt x="185" y="207"/>
                </a:moveTo>
                <a:lnTo>
                  <a:pt x="185" y="207"/>
                </a:lnTo>
                <a:lnTo>
                  <a:pt x="186" y="207"/>
                </a:lnTo>
                <a:lnTo>
                  <a:pt x="186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6" y="208"/>
                </a:lnTo>
                <a:lnTo>
                  <a:pt x="185" y="208"/>
                </a:lnTo>
                <a:lnTo>
                  <a:pt x="185" y="209"/>
                </a:lnTo>
                <a:lnTo>
                  <a:pt x="185" y="209"/>
                </a:lnTo>
                <a:lnTo>
                  <a:pt x="185" y="209"/>
                </a:lnTo>
                <a:lnTo>
                  <a:pt x="185" y="209"/>
                </a:lnTo>
                <a:lnTo>
                  <a:pt x="185" y="208"/>
                </a:lnTo>
                <a:lnTo>
                  <a:pt x="185" y="208"/>
                </a:lnTo>
                <a:lnTo>
                  <a:pt x="185" y="208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lnTo>
                  <a:pt x="185" y="207"/>
                </a:lnTo>
                <a:close/>
                <a:moveTo>
                  <a:pt x="183" y="207"/>
                </a:moveTo>
                <a:lnTo>
                  <a:pt x="184" y="207"/>
                </a:lnTo>
                <a:lnTo>
                  <a:pt x="183" y="207"/>
                </a:lnTo>
                <a:close/>
                <a:moveTo>
                  <a:pt x="306" y="206"/>
                </a:moveTo>
                <a:lnTo>
                  <a:pt x="307" y="206"/>
                </a:lnTo>
                <a:lnTo>
                  <a:pt x="307" y="206"/>
                </a:lnTo>
                <a:lnTo>
                  <a:pt x="306" y="206"/>
                </a:lnTo>
                <a:lnTo>
                  <a:pt x="306" y="206"/>
                </a:lnTo>
                <a:lnTo>
                  <a:pt x="306" y="206"/>
                </a:lnTo>
                <a:lnTo>
                  <a:pt x="306" y="206"/>
                </a:lnTo>
                <a:close/>
                <a:moveTo>
                  <a:pt x="313" y="205"/>
                </a:moveTo>
                <a:lnTo>
                  <a:pt x="313" y="205"/>
                </a:lnTo>
                <a:lnTo>
                  <a:pt x="313" y="205"/>
                </a:lnTo>
                <a:close/>
                <a:moveTo>
                  <a:pt x="309" y="204"/>
                </a:moveTo>
                <a:lnTo>
                  <a:pt x="309" y="204"/>
                </a:lnTo>
                <a:lnTo>
                  <a:pt x="309" y="204"/>
                </a:lnTo>
                <a:lnTo>
                  <a:pt x="308" y="204"/>
                </a:lnTo>
                <a:lnTo>
                  <a:pt x="309" y="204"/>
                </a:lnTo>
                <a:lnTo>
                  <a:pt x="309" y="204"/>
                </a:lnTo>
                <a:lnTo>
                  <a:pt x="309" y="204"/>
                </a:lnTo>
                <a:close/>
                <a:moveTo>
                  <a:pt x="315" y="1"/>
                </a:moveTo>
                <a:lnTo>
                  <a:pt x="315" y="0"/>
                </a:lnTo>
                <a:lnTo>
                  <a:pt x="316" y="0"/>
                </a:lnTo>
                <a:lnTo>
                  <a:pt x="316" y="1"/>
                </a:lnTo>
                <a:lnTo>
                  <a:pt x="316" y="1"/>
                </a:lnTo>
                <a:lnTo>
                  <a:pt x="316" y="1"/>
                </a:lnTo>
                <a:lnTo>
                  <a:pt x="316" y="2"/>
                </a:lnTo>
                <a:lnTo>
                  <a:pt x="317" y="2"/>
                </a:lnTo>
                <a:lnTo>
                  <a:pt x="317" y="2"/>
                </a:lnTo>
                <a:lnTo>
                  <a:pt x="317" y="2"/>
                </a:lnTo>
                <a:lnTo>
                  <a:pt x="317" y="2"/>
                </a:lnTo>
                <a:lnTo>
                  <a:pt x="317" y="2"/>
                </a:lnTo>
                <a:lnTo>
                  <a:pt x="318" y="2"/>
                </a:lnTo>
                <a:lnTo>
                  <a:pt x="318" y="2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4"/>
                </a:lnTo>
                <a:lnTo>
                  <a:pt x="318" y="4"/>
                </a:lnTo>
                <a:lnTo>
                  <a:pt x="318" y="4"/>
                </a:lnTo>
                <a:lnTo>
                  <a:pt x="319" y="4"/>
                </a:lnTo>
                <a:lnTo>
                  <a:pt x="319" y="4"/>
                </a:lnTo>
                <a:lnTo>
                  <a:pt x="320" y="4"/>
                </a:lnTo>
                <a:lnTo>
                  <a:pt x="320" y="5"/>
                </a:lnTo>
                <a:lnTo>
                  <a:pt x="320" y="5"/>
                </a:lnTo>
                <a:lnTo>
                  <a:pt x="320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5"/>
                </a:lnTo>
                <a:lnTo>
                  <a:pt x="320" y="5"/>
                </a:lnTo>
                <a:lnTo>
                  <a:pt x="320" y="5"/>
                </a:lnTo>
                <a:lnTo>
                  <a:pt x="320" y="5"/>
                </a:lnTo>
                <a:lnTo>
                  <a:pt x="321" y="5"/>
                </a:lnTo>
                <a:lnTo>
                  <a:pt x="321" y="5"/>
                </a:lnTo>
                <a:lnTo>
                  <a:pt x="322" y="5"/>
                </a:lnTo>
                <a:lnTo>
                  <a:pt x="322" y="5"/>
                </a:lnTo>
                <a:lnTo>
                  <a:pt x="322" y="5"/>
                </a:lnTo>
                <a:lnTo>
                  <a:pt x="322" y="4"/>
                </a:lnTo>
                <a:lnTo>
                  <a:pt x="323" y="4"/>
                </a:lnTo>
                <a:lnTo>
                  <a:pt x="323" y="5"/>
                </a:lnTo>
                <a:lnTo>
                  <a:pt x="323" y="5"/>
                </a:lnTo>
                <a:lnTo>
                  <a:pt x="323" y="4"/>
                </a:lnTo>
                <a:lnTo>
                  <a:pt x="323" y="5"/>
                </a:lnTo>
                <a:lnTo>
                  <a:pt x="323" y="5"/>
                </a:lnTo>
                <a:lnTo>
                  <a:pt x="323" y="4"/>
                </a:lnTo>
                <a:lnTo>
                  <a:pt x="323" y="4"/>
                </a:lnTo>
                <a:lnTo>
                  <a:pt x="324" y="4"/>
                </a:lnTo>
                <a:lnTo>
                  <a:pt x="324" y="5"/>
                </a:lnTo>
                <a:lnTo>
                  <a:pt x="324" y="5"/>
                </a:lnTo>
                <a:lnTo>
                  <a:pt x="325" y="5"/>
                </a:lnTo>
                <a:lnTo>
                  <a:pt x="325" y="5"/>
                </a:lnTo>
                <a:lnTo>
                  <a:pt x="325" y="5"/>
                </a:lnTo>
                <a:lnTo>
                  <a:pt x="325" y="5"/>
                </a:lnTo>
                <a:lnTo>
                  <a:pt x="325" y="5"/>
                </a:lnTo>
                <a:lnTo>
                  <a:pt x="326" y="5"/>
                </a:lnTo>
                <a:lnTo>
                  <a:pt x="326" y="6"/>
                </a:lnTo>
                <a:lnTo>
                  <a:pt x="326" y="5"/>
                </a:lnTo>
                <a:lnTo>
                  <a:pt x="326" y="6"/>
                </a:lnTo>
                <a:lnTo>
                  <a:pt x="326" y="5"/>
                </a:lnTo>
                <a:lnTo>
                  <a:pt x="326" y="6"/>
                </a:lnTo>
                <a:lnTo>
                  <a:pt x="326" y="6"/>
                </a:lnTo>
                <a:lnTo>
                  <a:pt x="326" y="6"/>
                </a:lnTo>
                <a:lnTo>
                  <a:pt x="326" y="6"/>
                </a:lnTo>
                <a:lnTo>
                  <a:pt x="326" y="6"/>
                </a:lnTo>
                <a:lnTo>
                  <a:pt x="327" y="6"/>
                </a:lnTo>
                <a:lnTo>
                  <a:pt x="326" y="6"/>
                </a:lnTo>
                <a:lnTo>
                  <a:pt x="327" y="6"/>
                </a:lnTo>
                <a:lnTo>
                  <a:pt x="327" y="6"/>
                </a:lnTo>
                <a:lnTo>
                  <a:pt x="327" y="6"/>
                </a:lnTo>
                <a:lnTo>
                  <a:pt x="327" y="6"/>
                </a:lnTo>
                <a:lnTo>
                  <a:pt x="327" y="6"/>
                </a:lnTo>
                <a:lnTo>
                  <a:pt x="327" y="6"/>
                </a:lnTo>
                <a:lnTo>
                  <a:pt x="328" y="6"/>
                </a:lnTo>
                <a:lnTo>
                  <a:pt x="328" y="7"/>
                </a:lnTo>
                <a:lnTo>
                  <a:pt x="327" y="7"/>
                </a:lnTo>
                <a:lnTo>
                  <a:pt x="327" y="7"/>
                </a:lnTo>
                <a:lnTo>
                  <a:pt x="327" y="7"/>
                </a:lnTo>
                <a:lnTo>
                  <a:pt x="328" y="7"/>
                </a:lnTo>
                <a:lnTo>
                  <a:pt x="328" y="7"/>
                </a:lnTo>
                <a:lnTo>
                  <a:pt x="328" y="8"/>
                </a:lnTo>
                <a:lnTo>
                  <a:pt x="328" y="8"/>
                </a:lnTo>
                <a:lnTo>
                  <a:pt x="328" y="8"/>
                </a:lnTo>
                <a:lnTo>
                  <a:pt x="327" y="8"/>
                </a:lnTo>
                <a:lnTo>
                  <a:pt x="328" y="8"/>
                </a:lnTo>
                <a:lnTo>
                  <a:pt x="328" y="9"/>
                </a:lnTo>
                <a:lnTo>
                  <a:pt x="327" y="9"/>
                </a:lnTo>
                <a:lnTo>
                  <a:pt x="327" y="9"/>
                </a:lnTo>
                <a:lnTo>
                  <a:pt x="327" y="9"/>
                </a:lnTo>
                <a:lnTo>
                  <a:pt x="327" y="10"/>
                </a:lnTo>
                <a:lnTo>
                  <a:pt x="327" y="10"/>
                </a:lnTo>
                <a:lnTo>
                  <a:pt x="327" y="10"/>
                </a:lnTo>
                <a:lnTo>
                  <a:pt x="327" y="11"/>
                </a:lnTo>
                <a:lnTo>
                  <a:pt x="328" y="11"/>
                </a:lnTo>
                <a:lnTo>
                  <a:pt x="328" y="11"/>
                </a:lnTo>
                <a:lnTo>
                  <a:pt x="327" y="11"/>
                </a:lnTo>
                <a:lnTo>
                  <a:pt x="328" y="11"/>
                </a:lnTo>
                <a:lnTo>
                  <a:pt x="327" y="11"/>
                </a:lnTo>
                <a:lnTo>
                  <a:pt x="327" y="12"/>
                </a:lnTo>
                <a:lnTo>
                  <a:pt x="327" y="11"/>
                </a:lnTo>
                <a:lnTo>
                  <a:pt x="327" y="12"/>
                </a:lnTo>
                <a:lnTo>
                  <a:pt x="328" y="12"/>
                </a:lnTo>
                <a:lnTo>
                  <a:pt x="328" y="11"/>
                </a:lnTo>
                <a:lnTo>
                  <a:pt x="328" y="11"/>
                </a:lnTo>
                <a:lnTo>
                  <a:pt x="328" y="12"/>
                </a:lnTo>
                <a:lnTo>
                  <a:pt x="328" y="11"/>
                </a:lnTo>
                <a:lnTo>
                  <a:pt x="328" y="12"/>
                </a:lnTo>
                <a:lnTo>
                  <a:pt x="329" y="12"/>
                </a:lnTo>
                <a:lnTo>
                  <a:pt x="329" y="11"/>
                </a:lnTo>
                <a:lnTo>
                  <a:pt x="329" y="11"/>
                </a:lnTo>
                <a:lnTo>
                  <a:pt x="329" y="11"/>
                </a:lnTo>
                <a:lnTo>
                  <a:pt x="330" y="11"/>
                </a:lnTo>
                <a:lnTo>
                  <a:pt x="330" y="11"/>
                </a:lnTo>
                <a:lnTo>
                  <a:pt x="330" y="11"/>
                </a:lnTo>
                <a:lnTo>
                  <a:pt x="331" y="11"/>
                </a:lnTo>
                <a:lnTo>
                  <a:pt x="331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3"/>
                </a:lnTo>
                <a:lnTo>
                  <a:pt x="330" y="13"/>
                </a:lnTo>
                <a:lnTo>
                  <a:pt x="329" y="13"/>
                </a:lnTo>
                <a:lnTo>
                  <a:pt x="330" y="13"/>
                </a:lnTo>
                <a:lnTo>
                  <a:pt x="329" y="13"/>
                </a:lnTo>
                <a:lnTo>
                  <a:pt x="329" y="14"/>
                </a:lnTo>
                <a:lnTo>
                  <a:pt x="329" y="14"/>
                </a:lnTo>
                <a:lnTo>
                  <a:pt x="330" y="14"/>
                </a:lnTo>
                <a:lnTo>
                  <a:pt x="330" y="15"/>
                </a:lnTo>
                <a:lnTo>
                  <a:pt x="330" y="15"/>
                </a:lnTo>
                <a:lnTo>
                  <a:pt x="330" y="15"/>
                </a:lnTo>
                <a:lnTo>
                  <a:pt x="330" y="15"/>
                </a:lnTo>
                <a:lnTo>
                  <a:pt x="330" y="16"/>
                </a:lnTo>
                <a:lnTo>
                  <a:pt x="330" y="16"/>
                </a:lnTo>
                <a:lnTo>
                  <a:pt x="330" y="17"/>
                </a:lnTo>
                <a:lnTo>
                  <a:pt x="330" y="17"/>
                </a:lnTo>
                <a:lnTo>
                  <a:pt x="330" y="17"/>
                </a:lnTo>
                <a:lnTo>
                  <a:pt x="330" y="17"/>
                </a:lnTo>
                <a:lnTo>
                  <a:pt x="329" y="17"/>
                </a:lnTo>
                <a:lnTo>
                  <a:pt x="329" y="17"/>
                </a:lnTo>
                <a:lnTo>
                  <a:pt x="329" y="17"/>
                </a:lnTo>
                <a:lnTo>
                  <a:pt x="328" y="17"/>
                </a:lnTo>
                <a:lnTo>
                  <a:pt x="328" y="17"/>
                </a:lnTo>
                <a:lnTo>
                  <a:pt x="328" y="18"/>
                </a:lnTo>
                <a:lnTo>
                  <a:pt x="328" y="18"/>
                </a:lnTo>
                <a:lnTo>
                  <a:pt x="328" y="18"/>
                </a:lnTo>
                <a:lnTo>
                  <a:pt x="328" y="19"/>
                </a:lnTo>
                <a:lnTo>
                  <a:pt x="328" y="19"/>
                </a:lnTo>
                <a:lnTo>
                  <a:pt x="329" y="19"/>
                </a:lnTo>
                <a:lnTo>
                  <a:pt x="329" y="20"/>
                </a:lnTo>
                <a:lnTo>
                  <a:pt x="330" y="20"/>
                </a:lnTo>
                <a:lnTo>
                  <a:pt x="330" y="20"/>
                </a:lnTo>
                <a:lnTo>
                  <a:pt x="330" y="20"/>
                </a:lnTo>
                <a:lnTo>
                  <a:pt x="330" y="21"/>
                </a:lnTo>
                <a:lnTo>
                  <a:pt x="330" y="21"/>
                </a:lnTo>
                <a:lnTo>
                  <a:pt x="330" y="22"/>
                </a:lnTo>
                <a:lnTo>
                  <a:pt x="330" y="22"/>
                </a:lnTo>
                <a:lnTo>
                  <a:pt x="330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4"/>
                </a:lnTo>
                <a:lnTo>
                  <a:pt x="331" y="24"/>
                </a:lnTo>
                <a:lnTo>
                  <a:pt x="330" y="24"/>
                </a:lnTo>
                <a:lnTo>
                  <a:pt x="330" y="25"/>
                </a:lnTo>
                <a:lnTo>
                  <a:pt x="330" y="25"/>
                </a:lnTo>
                <a:lnTo>
                  <a:pt x="330" y="25"/>
                </a:lnTo>
                <a:lnTo>
                  <a:pt x="330" y="26"/>
                </a:lnTo>
                <a:lnTo>
                  <a:pt x="330" y="26"/>
                </a:lnTo>
                <a:lnTo>
                  <a:pt x="330" y="27"/>
                </a:lnTo>
                <a:lnTo>
                  <a:pt x="330" y="27"/>
                </a:lnTo>
                <a:lnTo>
                  <a:pt x="330" y="27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29" y="28"/>
                </a:lnTo>
                <a:lnTo>
                  <a:pt x="329" y="28"/>
                </a:lnTo>
                <a:lnTo>
                  <a:pt x="329" y="29"/>
                </a:lnTo>
                <a:lnTo>
                  <a:pt x="329" y="29"/>
                </a:lnTo>
                <a:lnTo>
                  <a:pt x="330" y="29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1"/>
                </a:lnTo>
                <a:lnTo>
                  <a:pt x="329" y="31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1"/>
                </a:lnTo>
                <a:lnTo>
                  <a:pt x="329" y="31"/>
                </a:lnTo>
                <a:lnTo>
                  <a:pt x="328" y="31"/>
                </a:lnTo>
                <a:lnTo>
                  <a:pt x="328" y="32"/>
                </a:lnTo>
                <a:lnTo>
                  <a:pt x="329" y="32"/>
                </a:lnTo>
                <a:lnTo>
                  <a:pt x="329" y="32"/>
                </a:lnTo>
                <a:lnTo>
                  <a:pt x="330" y="32"/>
                </a:lnTo>
                <a:lnTo>
                  <a:pt x="330" y="32"/>
                </a:lnTo>
                <a:lnTo>
                  <a:pt x="330" y="33"/>
                </a:lnTo>
                <a:lnTo>
                  <a:pt x="329" y="33"/>
                </a:lnTo>
                <a:lnTo>
                  <a:pt x="330" y="33"/>
                </a:lnTo>
                <a:lnTo>
                  <a:pt x="329" y="33"/>
                </a:lnTo>
                <a:lnTo>
                  <a:pt x="329" y="33"/>
                </a:lnTo>
                <a:lnTo>
                  <a:pt x="329" y="34"/>
                </a:lnTo>
                <a:lnTo>
                  <a:pt x="329" y="34"/>
                </a:lnTo>
                <a:lnTo>
                  <a:pt x="329" y="34"/>
                </a:lnTo>
                <a:lnTo>
                  <a:pt x="329" y="35"/>
                </a:lnTo>
                <a:lnTo>
                  <a:pt x="328" y="35"/>
                </a:lnTo>
                <a:lnTo>
                  <a:pt x="328" y="35"/>
                </a:lnTo>
                <a:lnTo>
                  <a:pt x="328" y="36"/>
                </a:lnTo>
                <a:lnTo>
                  <a:pt x="328" y="36"/>
                </a:lnTo>
                <a:lnTo>
                  <a:pt x="329" y="36"/>
                </a:lnTo>
                <a:lnTo>
                  <a:pt x="329" y="36"/>
                </a:lnTo>
                <a:lnTo>
                  <a:pt x="330" y="36"/>
                </a:lnTo>
                <a:lnTo>
                  <a:pt x="330" y="36"/>
                </a:lnTo>
                <a:lnTo>
                  <a:pt x="331" y="36"/>
                </a:lnTo>
                <a:lnTo>
                  <a:pt x="331" y="36"/>
                </a:lnTo>
                <a:lnTo>
                  <a:pt x="331" y="37"/>
                </a:lnTo>
                <a:lnTo>
                  <a:pt x="332" y="37"/>
                </a:lnTo>
                <a:lnTo>
                  <a:pt x="331" y="37"/>
                </a:lnTo>
                <a:lnTo>
                  <a:pt x="331" y="37"/>
                </a:lnTo>
                <a:lnTo>
                  <a:pt x="331" y="37"/>
                </a:lnTo>
                <a:lnTo>
                  <a:pt x="330" y="37"/>
                </a:lnTo>
                <a:lnTo>
                  <a:pt x="330" y="38"/>
                </a:lnTo>
                <a:lnTo>
                  <a:pt x="330" y="38"/>
                </a:lnTo>
                <a:lnTo>
                  <a:pt x="330" y="38"/>
                </a:lnTo>
                <a:lnTo>
                  <a:pt x="330" y="38"/>
                </a:lnTo>
                <a:lnTo>
                  <a:pt x="330" y="38"/>
                </a:lnTo>
                <a:lnTo>
                  <a:pt x="330" y="38"/>
                </a:lnTo>
                <a:lnTo>
                  <a:pt x="331" y="38"/>
                </a:lnTo>
                <a:lnTo>
                  <a:pt x="331" y="38"/>
                </a:lnTo>
                <a:lnTo>
                  <a:pt x="331" y="38"/>
                </a:lnTo>
                <a:lnTo>
                  <a:pt x="332" y="38"/>
                </a:lnTo>
                <a:lnTo>
                  <a:pt x="332" y="38"/>
                </a:lnTo>
                <a:lnTo>
                  <a:pt x="331" y="38"/>
                </a:lnTo>
                <a:lnTo>
                  <a:pt x="332" y="38"/>
                </a:lnTo>
                <a:lnTo>
                  <a:pt x="331" y="38"/>
                </a:lnTo>
                <a:lnTo>
                  <a:pt x="331" y="38"/>
                </a:lnTo>
                <a:lnTo>
                  <a:pt x="332" y="38"/>
                </a:lnTo>
                <a:lnTo>
                  <a:pt x="332" y="38"/>
                </a:lnTo>
                <a:lnTo>
                  <a:pt x="333" y="37"/>
                </a:lnTo>
                <a:lnTo>
                  <a:pt x="333" y="37"/>
                </a:lnTo>
                <a:lnTo>
                  <a:pt x="333" y="38"/>
                </a:lnTo>
                <a:lnTo>
                  <a:pt x="333" y="38"/>
                </a:lnTo>
                <a:lnTo>
                  <a:pt x="333" y="38"/>
                </a:lnTo>
                <a:lnTo>
                  <a:pt x="334" y="38"/>
                </a:lnTo>
                <a:lnTo>
                  <a:pt x="334" y="38"/>
                </a:lnTo>
                <a:lnTo>
                  <a:pt x="334" y="38"/>
                </a:lnTo>
                <a:lnTo>
                  <a:pt x="334" y="38"/>
                </a:lnTo>
                <a:lnTo>
                  <a:pt x="334" y="39"/>
                </a:lnTo>
                <a:lnTo>
                  <a:pt x="334" y="39"/>
                </a:lnTo>
                <a:lnTo>
                  <a:pt x="334" y="39"/>
                </a:lnTo>
                <a:lnTo>
                  <a:pt x="334" y="39"/>
                </a:lnTo>
                <a:lnTo>
                  <a:pt x="334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9"/>
                </a:lnTo>
                <a:lnTo>
                  <a:pt x="336" y="39"/>
                </a:lnTo>
                <a:lnTo>
                  <a:pt x="336" y="39"/>
                </a:lnTo>
                <a:lnTo>
                  <a:pt x="336" y="39"/>
                </a:lnTo>
                <a:lnTo>
                  <a:pt x="337" y="39"/>
                </a:lnTo>
                <a:lnTo>
                  <a:pt x="336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8" y="40"/>
                </a:lnTo>
                <a:lnTo>
                  <a:pt x="338" y="40"/>
                </a:lnTo>
                <a:lnTo>
                  <a:pt x="339" y="40"/>
                </a:lnTo>
                <a:lnTo>
                  <a:pt x="339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1"/>
                </a:lnTo>
                <a:lnTo>
                  <a:pt x="341" y="41"/>
                </a:lnTo>
                <a:lnTo>
                  <a:pt x="341" y="41"/>
                </a:lnTo>
                <a:lnTo>
                  <a:pt x="341" y="42"/>
                </a:lnTo>
                <a:lnTo>
                  <a:pt x="341" y="41"/>
                </a:lnTo>
                <a:lnTo>
                  <a:pt x="342" y="41"/>
                </a:lnTo>
                <a:lnTo>
                  <a:pt x="342" y="41"/>
                </a:lnTo>
                <a:lnTo>
                  <a:pt x="343" y="41"/>
                </a:lnTo>
                <a:lnTo>
                  <a:pt x="343" y="41"/>
                </a:lnTo>
                <a:lnTo>
                  <a:pt x="343" y="41"/>
                </a:lnTo>
                <a:lnTo>
                  <a:pt x="343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2"/>
                </a:lnTo>
                <a:lnTo>
                  <a:pt x="344" y="42"/>
                </a:lnTo>
                <a:lnTo>
                  <a:pt x="344" y="42"/>
                </a:lnTo>
                <a:lnTo>
                  <a:pt x="344" y="42"/>
                </a:lnTo>
                <a:lnTo>
                  <a:pt x="344" y="43"/>
                </a:lnTo>
                <a:lnTo>
                  <a:pt x="345" y="43"/>
                </a:lnTo>
                <a:lnTo>
                  <a:pt x="345" y="42"/>
                </a:lnTo>
                <a:lnTo>
                  <a:pt x="345" y="42"/>
                </a:lnTo>
                <a:lnTo>
                  <a:pt x="345" y="43"/>
                </a:lnTo>
                <a:lnTo>
                  <a:pt x="345" y="43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6" y="44"/>
                </a:lnTo>
                <a:lnTo>
                  <a:pt x="346" y="44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4"/>
                </a:lnTo>
                <a:lnTo>
                  <a:pt x="347" y="44"/>
                </a:lnTo>
                <a:lnTo>
                  <a:pt x="348" y="44"/>
                </a:lnTo>
                <a:lnTo>
                  <a:pt x="348" y="44"/>
                </a:lnTo>
                <a:lnTo>
                  <a:pt x="349" y="44"/>
                </a:lnTo>
                <a:lnTo>
                  <a:pt x="349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5"/>
                </a:lnTo>
                <a:lnTo>
                  <a:pt x="351" y="45"/>
                </a:lnTo>
                <a:lnTo>
                  <a:pt x="351" y="44"/>
                </a:lnTo>
                <a:lnTo>
                  <a:pt x="351" y="45"/>
                </a:lnTo>
                <a:lnTo>
                  <a:pt x="351" y="45"/>
                </a:lnTo>
                <a:lnTo>
                  <a:pt x="351" y="44"/>
                </a:lnTo>
                <a:lnTo>
                  <a:pt x="351" y="44"/>
                </a:lnTo>
                <a:lnTo>
                  <a:pt x="351" y="44"/>
                </a:lnTo>
                <a:lnTo>
                  <a:pt x="351" y="44"/>
                </a:lnTo>
                <a:lnTo>
                  <a:pt x="351" y="43"/>
                </a:lnTo>
                <a:lnTo>
                  <a:pt x="352" y="43"/>
                </a:lnTo>
                <a:lnTo>
                  <a:pt x="352" y="43"/>
                </a:lnTo>
                <a:lnTo>
                  <a:pt x="353" y="43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3" y="44"/>
                </a:lnTo>
                <a:lnTo>
                  <a:pt x="354" y="44"/>
                </a:lnTo>
                <a:lnTo>
                  <a:pt x="354" y="44"/>
                </a:lnTo>
                <a:lnTo>
                  <a:pt x="354" y="44"/>
                </a:lnTo>
                <a:lnTo>
                  <a:pt x="355" y="44"/>
                </a:lnTo>
                <a:lnTo>
                  <a:pt x="355" y="44"/>
                </a:lnTo>
                <a:lnTo>
                  <a:pt x="355" y="44"/>
                </a:lnTo>
                <a:lnTo>
                  <a:pt x="355" y="45"/>
                </a:lnTo>
                <a:lnTo>
                  <a:pt x="355" y="45"/>
                </a:lnTo>
                <a:lnTo>
                  <a:pt x="355" y="46"/>
                </a:lnTo>
                <a:lnTo>
                  <a:pt x="356" y="46"/>
                </a:lnTo>
                <a:lnTo>
                  <a:pt x="356" y="46"/>
                </a:lnTo>
                <a:lnTo>
                  <a:pt x="356" y="46"/>
                </a:lnTo>
                <a:lnTo>
                  <a:pt x="356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7" y="47"/>
                </a:lnTo>
                <a:lnTo>
                  <a:pt x="358" y="47"/>
                </a:lnTo>
                <a:lnTo>
                  <a:pt x="358" y="48"/>
                </a:lnTo>
                <a:lnTo>
                  <a:pt x="358" y="48"/>
                </a:lnTo>
                <a:lnTo>
                  <a:pt x="359" y="48"/>
                </a:lnTo>
                <a:lnTo>
                  <a:pt x="359" y="48"/>
                </a:lnTo>
                <a:lnTo>
                  <a:pt x="360" y="47"/>
                </a:lnTo>
                <a:lnTo>
                  <a:pt x="360" y="47"/>
                </a:lnTo>
                <a:lnTo>
                  <a:pt x="361" y="47"/>
                </a:lnTo>
                <a:lnTo>
                  <a:pt x="361" y="46"/>
                </a:lnTo>
                <a:lnTo>
                  <a:pt x="361" y="46"/>
                </a:lnTo>
                <a:lnTo>
                  <a:pt x="361" y="46"/>
                </a:lnTo>
                <a:lnTo>
                  <a:pt x="361" y="46"/>
                </a:lnTo>
                <a:lnTo>
                  <a:pt x="362" y="46"/>
                </a:lnTo>
                <a:lnTo>
                  <a:pt x="362" y="46"/>
                </a:lnTo>
                <a:lnTo>
                  <a:pt x="362" y="46"/>
                </a:lnTo>
                <a:lnTo>
                  <a:pt x="362" y="46"/>
                </a:lnTo>
                <a:lnTo>
                  <a:pt x="363" y="46"/>
                </a:lnTo>
                <a:lnTo>
                  <a:pt x="363" y="46"/>
                </a:lnTo>
                <a:lnTo>
                  <a:pt x="363" y="46"/>
                </a:lnTo>
                <a:lnTo>
                  <a:pt x="363" y="46"/>
                </a:lnTo>
                <a:lnTo>
                  <a:pt x="363" y="46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5" y="46"/>
                </a:lnTo>
                <a:lnTo>
                  <a:pt x="365" y="46"/>
                </a:lnTo>
                <a:lnTo>
                  <a:pt x="365" y="45"/>
                </a:lnTo>
                <a:lnTo>
                  <a:pt x="365" y="45"/>
                </a:lnTo>
                <a:lnTo>
                  <a:pt x="365" y="46"/>
                </a:lnTo>
                <a:lnTo>
                  <a:pt x="366" y="46"/>
                </a:lnTo>
                <a:lnTo>
                  <a:pt x="366" y="46"/>
                </a:lnTo>
                <a:lnTo>
                  <a:pt x="367" y="46"/>
                </a:lnTo>
                <a:lnTo>
                  <a:pt x="367" y="46"/>
                </a:lnTo>
                <a:lnTo>
                  <a:pt x="367" y="47"/>
                </a:lnTo>
                <a:lnTo>
                  <a:pt x="367" y="46"/>
                </a:lnTo>
                <a:lnTo>
                  <a:pt x="368" y="46"/>
                </a:lnTo>
                <a:lnTo>
                  <a:pt x="368" y="47"/>
                </a:lnTo>
                <a:lnTo>
                  <a:pt x="368" y="47"/>
                </a:lnTo>
                <a:lnTo>
                  <a:pt x="368" y="47"/>
                </a:lnTo>
                <a:lnTo>
                  <a:pt x="369" y="47"/>
                </a:lnTo>
                <a:lnTo>
                  <a:pt x="369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8"/>
                </a:lnTo>
                <a:lnTo>
                  <a:pt x="370" y="48"/>
                </a:lnTo>
                <a:lnTo>
                  <a:pt x="370" y="48"/>
                </a:lnTo>
                <a:lnTo>
                  <a:pt x="371" y="48"/>
                </a:lnTo>
                <a:lnTo>
                  <a:pt x="371" y="48"/>
                </a:lnTo>
                <a:lnTo>
                  <a:pt x="371" y="47"/>
                </a:lnTo>
                <a:lnTo>
                  <a:pt x="371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3" y="48"/>
                </a:lnTo>
                <a:lnTo>
                  <a:pt x="373" y="48"/>
                </a:lnTo>
                <a:lnTo>
                  <a:pt x="373" y="49"/>
                </a:lnTo>
                <a:lnTo>
                  <a:pt x="373" y="49"/>
                </a:lnTo>
                <a:lnTo>
                  <a:pt x="373" y="49"/>
                </a:lnTo>
                <a:lnTo>
                  <a:pt x="374" y="49"/>
                </a:lnTo>
                <a:lnTo>
                  <a:pt x="374" y="49"/>
                </a:lnTo>
                <a:lnTo>
                  <a:pt x="375" y="49"/>
                </a:lnTo>
                <a:lnTo>
                  <a:pt x="375" y="50"/>
                </a:lnTo>
                <a:lnTo>
                  <a:pt x="375" y="49"/>
                </a:lnTo>
                <a:lnTo>
                  <a:pt x="375" y="49"/>
                </a:lnTo>
                <a:lnTo>
                  <a:pt x="375" y="50"/>
                </a:lnTo>
                <a:lnTo>
                  <a:pt x="376" y="50"/>
                </a:lnTo>
                <a:lnTo>
                  <a:pt x="376" y="50"/>
                </a:lnTo>
                <a:lnTo>
                  <a:pt x="376" y="50"/>
                </a:lnTo>
                <a:lnTo>
                  <a:pt x="376" y="49"/>
                </a:lnTo>
                <a:lnTo>
                  <a:pt x="376" y="50"/>
                </a:lnTo>
                <a:lnTo>
                  <a:pt x="376" y="49"/>
                </a:lnTo>
                <a:lnTo>
                  <a:pt x="377" y="49"/>
                </a:lnTo>
                <a:lnTo>
                  <a:pt x="377" y="49"/>
                </a:lnTo>
                <a:lnTo>
                  <a:pt x="377" y="50"/>
                </a:lnTo>
                <a:lnTo>
                  <a:pt x="378" y="50"/>
                </a:lnTo>
                <a:lnTo>
                  <a:pt x="378" y="49"/>
                </a:lnTo>
                <a:lnTo>
                  <a:pt x="378" y="49"/>
                </a:lnTo>
                <a:lnTo>
                  <a:pt x="378" y="48"/>
                </a:lnTo>
                <a:lnTo>
                  <a:pt x="378" y="48"/>
                </a:lnTo>
                <a:lnTo>
                  <a:pt x="379" y="48"/>
                </a:lnTo>
                <a:lnTo>
                  <a:pt x="379" y="48"/>
                </a:lnTo>
                <a:lnTo>
                  <a:pt x="379" y="48"/>
                </a:lnTo>
                <a:lnTo>
                  <a:pt x="380" y="48"/>
                </a:lnTo>
                <a:lnTo>
                  <a:pt x="380" y="48"/>
                </a:lnTo>
                <a:lnTo>
                  <a:pt x="380" y="48"/>
                </a:lnTo>
                <a:lnTo>
                  <a:pt x="380" y="48"/>
                </a:lnTo>
                <a:lnTo>
                  <a:pt x="381" y="48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1" y="49"/>
                </a:lnTo>
                <a:lnTo>
                  <a:pt x="382" y="49"/>
                </a:lnTo>
                <a:lnTo>
                  <a:pt x="382" y="50"/>
                </a:lnTo>
                <a:lnTo>
                  <a:pt x="383" y="50"/>
                </a:lnTo>
                <a:lnTo>
                  <a:pt x="383" y="50"/>
                </a:lnTo>
                <a:lnTo>
                  <a:pt x="383" y="51"/>
                </a:lnTo>
                <a:lnTo>
                  <a:pt x="383" y="50"/>
                </a:lnTo>
                <a:lnTo>
                  <a:pt x="383" y="50"/>
                </a:lnTo>
                <a:lnTo>
                  <a:pt x="384" y="50"/>
                </a:lnTo>
                <a:lnTo>
                  <a:pt x="384" y="51"/>
                </a:lnTo>
                <a:lnTo>
                  <a:pt x="384" y="50"/>
                </a:lnTo>
                <a:lnTo>
                  <a:pt x="384" y="50"/>
                </a:lnTo>
                <a:lnTo>
                  <a:pt x="384" y="51"/>
                </a:lnTo>
                <a:lnTo>
                  <a:pt x="384" y="51"/>
                </a:lnTo>
                <a:lnTo>
                  <a:pt x="385" y="51"/>
                </a:lnTo>
                <a:lnTo>
                  <a:pt x="385" y="51"/>
                </a:lnTo>
                <a:lnTo>
                  <a:pt x="385" y="50"/>
                </a:lnTo>
                <a:lnTo>
                  <a:pt x="385" y="50"/>
                </a:lnTo>
                <a:lnTo>
                  <a:pt x="385" y="51"/>
                </a:lnTo>
                <a:lnTo>
                  <a:pt x="385" y="50"/>
                </a:lnTo>
                <a:lnTo>
                  <a:pt x="385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0"/>
                </a:lnTo>
                <a:lnTo>
                  <a:pt x="386" y="51"/>
                </a:lnTo>
                <a:lnTo>
                  <a:pt x="386" y="50"/>
                </a:lnTo>
                <a:lnTo>
                  <a:pt x="387" y="50"/>
                </a:lnTo>
                <a:lnTo>
                  <a:pt x="387" y="50"/>
                </a:lnTo>
                <a:lnTo>
                  <a:pt x="387" y="51"/>
                </a:lnTo>
                <a:lnTo>
                  <a:pt x="387" y="50"/>
                </a:lnTo>
                <a:lnTo>
                  <a:pt x="388" y="50"/>
                </a:lnTo>
                <a:lnTo>
                  <a:pt x="388" y="51"/>
                </a:lnTo>
                <a:lnTo>
                  <a:pt x="388" y="51"/>
                </a:lnTo>
                <a:lnTo>
                  <a:pt x="388" y="50"/>
                </a:lnTo>
                <a:lnTo>
                  <a:pt x="388" y="51"/>
                </a:lnTo>
                <a:lnTo>
                  <a:pt x="389" y="51"/>
                </a:lnTo>
                <a:lnTo>
                  <a:pt x="389" y="50"/>
                </a:lnTo>
                <a:lnTo>
                  <a:pt x="388" y="50"/>
                </a:lnTo>
                <a:lnTo>
                  <a:pt x="389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50"/>
                </a:lnTo>
                <a:lnTo>
                  <a:pt x="391" y="50"/>
                </a:lnTo>
                <a:lnTo>
                  <a:pt x="391" y="49"/>
                </a:lnTo>
                <a:lnTo>
                  <a:pt x="390" y="49"/>
                </a:lnTo>
                <a:lnTo>
                  <a:pt x="390" y="49"/>
                </a:lnTo>
                <a:lnTo>
                  <a:pt x="391" y="49"/>
                </a:lnTo>
                <a:lnTo>
                  <a:pt x="391" y="48"/>
                </a:lnTo>
                <a:lnTo>
                  <a:pt x="391" y="48"/>
                </a:lnTo>
                <a:lnTo>
                  <a:pt x="391" y="49"/>
                </a:lnTo>
                <a:lnTo>
                  <a:pt x="391" y="49"/>
                </a:lnTo>
                <a:lnTo>
                  <a:pt x="392" y="49"/>
                </a:lnTo>
                <a:lnTo>
                  <a:pt x="392" y="49"/>
                </a:lnTo>
                <a:lnTo>
                  <a:pt x="393" y="49"/>
                </a:lnTo>
                <a:lnTo>
                  <a:pt x="393" y="48"/>
                </a:lnTo>
                <a:lnTo>
                  <a:pt x="393" y="48"/>
                </a:lnTo>
                <a:lnTo>
                  <a:pt x="393" y="48"/>
                </a:lnTo>
                <a:lnTo>
                  <a:pt x="394" y="48"/>
                </a:lnTo>
                <a:lnTo>
                  <a:pt x="394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9"/>
                </a:lnTo>
                <a:lnTo>
                  <a:pt x="397" y="49"/>
                </a:lnTo>
                <a:lnTo>
                  <a:pt x="397" y="49"/>
                </a:lnTo>
                <a:lnTo>
                  <a:pt x="398" y="49"/>
                </a:lnTo>
                <a:lnTo>
                  <a:pt x="398" y="49"/>
                </a:lnTo>
                <a:lnTo>
                  <a:pt x="398" y="49"/>
                </a:lnTo>
                <a:lnTo>
                  <a:pt x="399" y="50"/>
                </a:lnTo>
                <a:lnTo>
                  <a:pt x="399" y="50"/>
                </a:lnTo>
                <a:lnTo>
                  <a:pt x="399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1"/>
                </a:lnTo>
                <a:lnTo>
                  <a:pt x="400" y="52"/>
                </a:lnTo>
                <a:lnTo>
                  <a:pt x="401" y="52"/>
                </a:lnTo>
                <a:lnTo>
                  <a:pt x="401" y="52"/>
                </a:lnTo>
                <a:lnTo>
                  <a:pt x="401" y="51"/>
                </a:lnTo>
                <a:lnTo>
                  <a:pt x="402" y="51"/>
                </a:lnTo>
                <a:lnTo>
                  <a:pt x="402" y="51"/>
                </a:lnTo>
                <a:lnTo>
                  <a:pt x="402" y="51"/>
                </a:lnTo>
                <a:lnTo>
                  <a:pt x="403" y="51"/>
                </a:lnTo>
                <a:lnTo>
                  <a:pt x="403" y="51"/>
                </a:lnTo>
                <a:lnTo>
                  <a:pt x="403" y="51"/>
                </a:lnTo>
                <a:lnTo>
                  <a:pt x="403" y="51"/>
                </a:lnTo>
                <a:lnTo>
                  <a:pt x="403" y="51"/>
                </a:lnTo>
                <a:lnTo>
                  <a:pt x="404" y="51"/>
                </a:lnTo>
                <a:lnTo>
                  <a:pt x="404" y="52"/>
                </a:lnTo>
                <a:lnTo>
                  <a:pt x="404" y="52"/>
                </a:lnTo>
                <a:lnTo>
                  <a:pt x="404" y="52"/>
                </a:lnTo>
                <a:lnTo>
                  <a:pt x="404" y="53"/>
                </a:lnTo>
                <a:lnTo>
                  <a:pt x="404" y="53"/>
                </a:lnTo>
                <a:lnTo>
                  <a:pt x="404" y="53"/>
                </a:lnTo>
                <a:lnTo>
                  <a:pt x="404" y="54"/>
                </a:lnTo>
                <a:lnTo>
                  <a:pt x="404" y="54"/>
                </a:lnTo>
                <a:lnTo>
                  <a:pt x="405" y="55"/>
                </a:lnTo>
                <a:lnTo>
                  <a:pt x="405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4"/>
                </a:lnTo>
                <a:lnTo>
                  <a:pt x="407" y="54"/>
                </a:lnTo>
                <a:lnTo>
                  <a:pt x="407" y="55"/>
                </a:lnTo>
                <a:lnTo>
                  <a:pt x="406" y="55"/>
                </a:lnTo>
                <a:lnTo>
                  <a:pt x="406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9" y="56"/>
                </a:lnTo>
                <a:lnTo>
                  <a:pt x="409" y="57"/>
                </a:lnTo>
                <a:lnTo>
                  <a:pt x="409" y="57"/>
                </a:lnTo>
                <a:lnTo>
                  <a:pt x="409" y="58"/>
                </a:lnTo>
                <a:lnTo>
                  <a:pt x="409" y="58"/>
                </a:lnTo>
                <a:lnTo>
                  <a:pt x="408" y="59"/>
                </a:lnTo>
                <a:lnTo>
                  <a:pt x="408" y="60"/>
                </a:lnTo>
                <a:lnTo>
                  <a:pt x="408" y="61"/>
                </a:lnTo>
                <a:lnTo>
                  <a:pt x="408" y="62"/>
                </a:lnTo>
                <a:lnTo>
                  <a:pt x="408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8" y="63"/>
                </a:lnTo>
                <a:lnTo>
                  <a:pt x="408" y="64"/>
                </a:lnTo>
                <a:lnTo>
                  <a:pt x="408" y="64"/>
                </a:lnTo>
                <a:lnTo>
                  <a:pt x="408" y="64"/>
                </a:lnTo>
                <a:lnTo>
                  <a:pt x="407" y="65"/>
                </a:lnTo>
                <a:lnTo>
                  <a:pt x="407" y="65"/>
                </a:lnTo>
                <a:lnTo>
                  <a:pt x="407" y="65"/>
                </a:lnTo>
                <a:lnTo>
                  <a:pt x="407" y="65"/>
                </a:lnTo>
                <a:lnTo>
                  <a:pt x="406" y="65"/>
                </a:lnTo>
                <a:lnTo>
                  <a:pt x="406" y="66"/>
                </a:lnTo>
                <a:lnTo>
                  <a:pt x="406" y="66"/>
                </a:lnTo>
                <a:lnTo>
                  <a:pt x="405" y="66"/>
                </a:lnTo>
                <a:lnTo>
                  <a:pt x="405" y="66"/>
                </a:lnTo>
                <a:lnTo>
                  <a:pt x="405" y="66"/>
                </a:lnTo>
                <a:lnTo>
                  <a:pt x="405" y="67"/>
                </a:lnTo>
                <a:lnTo>
                  <a:pt x="404" y="67"/>
                </a:lnTo>
                <a:lnTo>
                  <a:pt x="404" y="67"/>
                </a:lnTo>
                <a:lnTo>
                  <a:pt x="404" y="68"/>
                </a:lnTo>
                <a:lnTo>
                  <a:pt x="404" y="68"/>
                </a:lnTo>
                <a:lnTo>
                  <a:pt x="404" y="68"/>
                </a:lnTo>
                <a:lnTo>
                  <a:pt x="403" y="68"/>
                </a:lnTo>
                <a:lnTo>
                  <a:pt x="403" y="69"/>
                </a:lnTo>
                <a:lnTo>
                  <a:pt x="403" y="69"/>
                </a:lnTo>
                <a:lnTo>
                  <a:pt x="403" y="70"/>
                </a:lnTo>
                <a:lnTo>
                  <a:pt x="403" y="70"/>
                </a:lnTo>
                <a:lnTo>
                  <a:pt x="403" y="70"/>
                </a:lnTo>
                <a:lnTo>
                  <a:pt x="403" y="71"/>
                </a:lnTo>
                <a:lnTo>
                  <a:pt x="403" y="71"/>
                </a:lnTo>
                <a:lnTo>
                  <a:pt x="403" y="71"/>
                </a:lnTo>
                <a:lnTo>
                  <a:pt x="402" y="72"/>
                </a:lnTo>
                <a:lnTo>
                  <a:pt x="402" y="72"/>
                </a:lnTo>
                <a:lnTo>
                  <a:pt x="401" y="73"/>
                </a:lnTo>
                <a:lnTo>
                  <a:pt x="401" y="73"/>
                </a:lnTo>
                <a:lnTo>
                  <a:pt x="401" y="73"/>
                </a:lnTo>
                <a:lnTo>
                  <a:pt x="401" y="74"/>
                </a:lnTo>
                <a:lnTo>
                  <a:pt x="400" y="74"/>
                </a:lnTo>
                <a:lnTo>
                  <a:pt x="400" y="74"/>
                </a:lnTo>
                <a:lnTo>
                  <a:pt x="400" y="74"/>
                </a:lnTo>
                <a:lnTo>
                  <a:pt x="399" y="75"/>
                </a:lnTo>
                <a:lnTo>
                  <a:pt x="399" y="75"/>
                </a:lnTo>
                <a:lnTo>
                  <a:pt x="399" y="76"/>
                </a:lnTo>
                <a:lnTo>
                  <a:pt x="398" y="76"/>
                </a:lnTo>
                <a:lnTo>
                  <a:pt x="398" y="76"/>
                </a:lnTo>
                <a:lnTo>
                  <a:pt x="398" y="76"/>
                </a:lnTo>
                <a:lnTo>
                  <a:pt x="398" y="77"/>
                </a:lnTo>
                <a:lnTo>
                  <a:pt x="397" y="77"/>
                </a:lnTo>
                <a:lnTo>
                  <a:pt x="397" y="77"/>
                </a:lnTo>
                <a:lnTo>
                  <a:pt x="397" y="78"/>
                </a:lnTo>
                <a:lnTo>
                  <a:pt x="397" y="78"/>
                </a:lnTo>
                <a:lnTo>
                  <a:pt x="397" y="79"/>
                </a:lnTo>
                <a:lnTo>
                  <a:pt x="397" y="80"/>
                </a:lnTo>
                <a:lnTo>
                  <a:pt x="397" y="81"/>
                </a:lnTo>
                <a:lnTo>
                  <a:pt x="398" y="82"/>
                </a:lnTo>
                <a:lnTo>
                  <a:pt x="398" y="83"/>
                </a:lnTo>
                <a:lnTo>
                  <a:pt x="398" y="83"/>
                </a:lnTo>
                <a:lnTo>
                  <a:pt x="398" y="84"/>
                </a:lnTo>
                <a:lnTo>
                  <a:pt x="399" y="84"/>
                </a:lnTo>
                <a:lnTo>
                  <a:pt x="399" y="84"/>
                </a:lnTo>
                <a:lnTo>
                  <a:pt x="399" y="85"/>
                </a:lnTo>
                <a:lnTo>
                  <a:pt x="399" y="85"/>
                </a:lnTo>
                <a:lnTo>
                  <a:pt x="400" y="85"/>
                </a:lnTo>
                <a:lnTo>
                  <a:pt x="400" y="86"/>
                </a:lnTo>
                <a:lnTo>
                  <a:pt x="400" y="87"/>
                </a:lnTo>
                <a:lnTo>
                  <a:pt x="401" y="87"/>
                </a:lnTo>
                <a:lnTo>
                  <a:pt x="401" y="88"/>
                </a:lnTo>
                <a:lnTo>
                  <a:pt x="401" y="88"/>
                </a:lnTo>
                <a:lnTo>
                  <a:pt x="402" y="88"/>
                </a:lnTo>
                <a:lnTo>
                  <a:pt x="402" y="88"/>
                </a:lnTo>
                <a:lnTo>
                  <a:pt x="402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8"/>
                </a:lnTo>
                <a:lnTo>
                  <a:pt x="403" y="89"/>
                </a:lnTo>
                <a:lnTo>
                  <a:pt x="403" y="89"/>
                </a:lnTo>
                <a:lnTo>
                  <a:pt x="403" y="89"/>
                </a:lnTo>
                <a:lnTo>
                  <a:pt x="403" y="90"/>
                </a:lnTo>
                <a:lnTo>
                  <a:pt x="403" y="90"/>
                </a:lnTo>
                <a:lnTo>
                  <a:pt x="403" y="91"/>
                </a:lnTo>
                <a:lnTo>
                  <a:pt x="403" y="92"/>
                </a:lnTo>
                <a:lnTo>
                  <a:pt x="403" y="94"/>
                </a:lnTo>
                <a:lnTo>
                  <a:pt x="403" y="94"/>
                </a:lnTo>
                <a:lnTo>
                  <a:pt x="403" y="95"/>
                </a:lnTo>
                <a:lnTo>
                  <a:pt x="403" y="95"/>
                </a:lnTo>
                <a:lnTo>
                  <a:pt x="403" y="95"/>
                </a:lnTo>
                <a:lnTo>
                  <a:pt x="403" y="96"/>
                </a:lnTo>
                <a:lnTo>
                  <a:pt x="403" y="96"/>
                </a:lnTo>
                <a:lnTo>
                  <a:pt x="403" y="97"/>
                </a:lnTo>
                <a:lnTo>
                  <a:pt x="403" y="97"/>
                </a:lnTo>
                <a:lnTo>
                  <a:pt x="403" y="98"/>
                </a:lnTo>
                <a:lnTo>
                  <a:pt x="403" y="98"/>
                </a:lnTo>
                <a:lnTo>
                  <a:pt x="402" y="98"/>
                </a:lnTo>
                <a:lnTo>
                  <a:pt x="402" y="98"/>
                </a:lnTo>
                <a:lnTo>
                  <a:pt x="402" y="99"/>
                </a:lnTo>
                <a:lnTo>
                  <a:pt x="402" y="99"/>
                </a:lnTo>
                <a:lnTo>
                  <a:pt x="402" y="99"/>
                </a:lnTo>
                <a:lnTo>
                  <a:pt x="402" y="100"/>
                </a:lnTo>
                <a:lnTo>
                  <a:pt x="402" y="100"/>
                </a:lnTo>
                <a:lnTo>
                  <a:pt x="402" y="101"/>
                </a:lnTo>
                <a:lnTo>
                  <a:pt x="403" y="101"/>
                </a:lnTo>
                <a:lnTo>
                  <a:pt x="403" y="102"/>
                </a:lnTo>
                <a:lnTo>
                  <a:pt x="403" y="102"/>
                </a:lnTo>
                <a:lnTo>
                  <a:pt x="403" y="103"/>
                </a:lnTo>
                <a:lnTo>
                  <a:pt x="403" y="108"/>
                </a:lnTo>
                <a:lnTo>
                  <a:pt x="403" y="108"/>
                </a:lnTo>
                <a:lnTo>
                  <a:pt x="403" y="109"/>
                </a:lnTo>
                <a:lnTo>
                  <a:pt x="404" y="110"/>
                </a:lnTo>
                <a:lnTo>
                  <a:pt x="404" y="111"/>
                </a:lnTo>
                <a:lnTo>
                  <a:pt x="404" y="113"/>
                </a:lnTo>
                <a:lnTo>
                  <a:pt x="405" y="115"/>
                </a:lnTo>
                <a:lnTo>
                  <a:pt x="405" y="116"/>
                </a:lnTo>
                <a:lnTo>
                  <a:pt x="405" y="117"/>
                </a:lnTo>
                <a:lnTo>
                  <a:pt x="406" y="118"/>
                </a:lnTo>
                <a:lnTo>
                  <a:pt x="406" y="118"/>
                </a:lnTo>
                <a:lnTo>
                  <a:pt x="406" y="119"/>
                </a:lnTo>
                <a:lnTo>
                  <a:pt x="406" y="120"/>
                </a:lnTo>
                <a:lnTo>
                  <a:pt x="407" y="121"/>
                </a:lnTo>
                <a:lnTo>
                  <a:pt x="407" y="122"/>
                </a:lnTo>
                <a:lnTo>
                  <a:pt x="407" y="123"/>
                </a:lnTo>
                <a:lnTo>
                  <a:pt x="407" y="124"/>
                </a:lnTo>
                <a:lnTo>
                  <a:pt x="407" y="127"/>
                </a:lnTo>
                <a:lnTo>
                  <a:pt x="407" y="128"/>
                </a:lnTo>
                <a:lnTo>
                  <a:pt x="406" y="128"/>
                </a:lnTo>
                <a:lnTo>
                  <a:pt x="406" y="129"/>
                </a:lnTo>
                <a:lnTo>
                  <a:pt x="406" y="129"/>
                </a:lnTo>
                <a:lnTo>
                  <a:pt x="405" y="130"/>
                </a:lnTo>
                <a:lnTo>
                  <a:pt x="405" y="131"/>
                </a:lnTo>
                <a:lnTo>
                  <a:pt x="404" y="131"/>
                </a:lnTo>
                <a:lnTo>
                  <a:pt x="403" y="132"/>
                </a:lnTo>
                <a:lnTo>
                  <a:pt x="403" y="132"/>
                </a:lnTo>
                <a:lnTo>
                  <a:pt x="403" y="132"/>
                </a:lnTo>
                <a:lnTo>
                  <a:pt x="402" y="133"/>
                </a:lnTo>
                <a:lnTo>
                  <a:pt x="402" y="133"/>
                </a:lnTo>
                <a:lnTo>
                  <a:pt x="401" y="133"/>
                </a:lnTo>
                <a:lnTo>
                  <a:pt x="400" y="133"/>
                </a:lnTo>
                <a:lnTo>
                  <a:pt x="399" y="133"/>
                </a:lnTo>
                <a:lnTo>
                  <a:pt x="399" y="134"/>
                </a:lnTo>
                <a:lnTo>
                  <a:pt x="398" y="134"/>
                </a:lnTo>
                <a:lnTo>
                  <a:pt x="398" y="134"/>
                </a:lnTo>
                <a:lnTo>
                  <a:pt x="397" y="135"/>
                </a:lnTo>
                <a:lnTo>
                  <a:pt x="396" y="135"/>
                </a:lnTo>
                <a:lnTo>
                  <a:pt x="394" y="136"/>
                </a:lnTo>
                <a:lnTo>
                  <a:pt x="393" y="137"/>
                </a:lnTo>
                <a:lnTo>
                  <a:pt x="391" y="138"/>
                </a:lnTo>
                <a:lnTo>
                  <a:pt x="391" y="138"/>
                </a:lnTo>
                <a:lnTo>
                  <a:pt x="391" y="138"/>
                </a:lnTo>
                <a:lnTo>
                  <a:pt x="391" y="139"/>
                </a:lnTo>
                <a:lnTo>
                  <a:pt x="391" y="139"/>
                </a:lnTo>
                <a:lnTo>
                  <a:pt x="391" y="139"/>
                </a:lnTo>
                <a:lnTo>
                  <a:pt x="390" y="140"/>
                </a:lnTo>
                <a:lnTo>
                  <a:pt x="389" y="140"/>
                </a:lnTo>
                <a:lnTo>
                  <a:pt x="388" y="141"/>
                </a:lnTo>
                <a:lnTo>
                  <a:pt x="387" y="141"/>
                </a:lnTo>
                <a:lnTo>
                  <a:pt x="386" y="141"/>
                </a:lnTo>
                <a:lnTo>
                  <a:pt x="386" y="142"/>
                </a:lnTo>
                <a:lnTo>
                  <a:pt x="386" y="142"/>
                </a:lnTo>
                <a:lnTo>
                  <a:pt x="385" y="142"/>
                </a:lnTo>
                <a:lnTo>
                  <a:pt x="384" y="142"/>
                </a:lnTo>
                <a:lnTo>
                  <a:pt x="384" y="143"/>
                </a:lnTo>
                <a:lnTo>
                  <a:pt x="383" y="143"/>
                </a:lnTo>
                <a:lnTo>
                  <a:pt x="381" y="144"/>
                </a:lnTo>
                <a:lnTo>
                  <a:pt x="380" y="144"/>
                </a:lnTo>
                <a:lnTo>
                  <a:pt x="379" y="145"/>
                </a:lnTo>
                <a:lnTo>
                  <a:pt x="378" y="145"/>
                </a:lnTo>
                <a:lnTo>
                  <a:pt x="377" y="145"/>
                </a:lnTo>
                <a:lnTo>
                  <a:pt x="374" y="146"/>
                </a:lnTo>
                <a:lnTo>
                  <a:pt x="374" y="146"/>
                </a:lnTo>
                <a:lnTo>
                  <a:pt x="373" y="146"/>
                </a:lnTo>
                <a:lnTo>
                  <a:pt x="373" y="146"/>
                </a:lnTo>
                <a:lnTo>
                  <a:pt x="371" y="147"/>
                </a:lnTo>
                <a:lnTo>
                  <a:pt x="371" y="147"/>
                </a:lnTo>
                <a:lnTo>
                  <a:pt x="370" y="147"/>
                </a:lnTo>
                <a:lnTo>
                  <a:pt x="369" y="147"/>
                </a:lnTo>
                <a:lnTo>
                  <a:pt x="368" y="147"/>
                </a:lnTo>
                <a:lnTo>
                  <a:pt x="368" y="148"/>
                </a:lnTo>
                <a:lnTo>
                  <a:pt x="367" y="148"/>
                </a:lnTo>
                <a:lnTo>
                  <a:pt x="366" y="148"/>
                </a:lnTo>
                <a:lnTo>
                  <a:pt x="365" y="148"/>
                </a:lnTo>
                <a:lnTo>
                  <a:pt x="364" y="148"/>
                </a:lnTo>
                <a:lnTo>
                  <a:pt x="363" y="148"/>
                </a:lnTo>
                <a:lnTo>
                  <a:pt x="361" y="149"/>
                </a:lnTo>
                <a:lnTo>
                  <a:pt x="361" y="149"/>
                </a:lnTo>
                <a:lnTo>
                  <a:pt x="360" y="149"/>
                </a:lnTo>
                <a:lnTo>
                  <a:pt x="360" y="149"/>
                </a:lnTo>
                <a:lnTo>
                  <a:pt x="359" y="149"/>
                </a:lnTo>
                <a:lnTo>
                  <a:pt x="358" y="150"/>
                </a:lnTo>
                <a:lnTo>
                  <a:pt x="357" y="150"/>
                </a:lnTo>
                <a:lnTo>
                  <a:pt x="357" y="150"/>
                </a:lnTo>
                <a:lnTo>
                  <a:pt x="357" y="150"/>
                </a:lnTo>
                <a:lnTo>
                  <a:pt x="356" y="150"/>
                </a:lnTo>
                <a:lnTo>
                  <a:pt x="356" y="150"/>
                </a:lnTo>
                <a:lnTo>
                  <a:pt x="355" y="151"/>
                </a:lnTo>
                <a:lnTo>
                  <a:pt x="355" y="151"/>
                </a:lnTo>
                <a:lnTo>
                  <a:pt x="354" y="151"/>
                </a:lnTo>
                <a:lnTo>
                  <a:pt x="353" y="151"/>
                </a:lnTo>
                <a:lnTo>
                  <a:pt x="353" y="151"/>
                </a:lnTo>
                <a:lnTo>
                  <a:pt x="353" y="152"/>
                </a:lnTo>
                <a:lnTo>
                  <a:pt x="353" y="152"/>
                </a:lnTo>
                <a:lnTo>
                  <a:pt x="352" y="152"/>
                </a:lnTo>
                <a:lnTo>
                  <a:pt x="352" y="152"/>
                </a:lnTo>
                <a:lnTo>
                  <a:pt x="352" y="152"/>
                </a:lnTo>
                <a:lnTo>
                  <a:pt x="351" y="152"/>
                </a:lnTo>
                <a:lnTo>
                  <a:pt x="351" y="152"/>
                </a:lnTo>
                <a:lnTo>
                  <a:pt x="351" y="153"/>
                </a:lnTo>
                <a:lnTo>
                  <a:pt x="350" y="153"/>
                </a:lnTo>
                <a:lnTo>
                  <a:pt x="350" y="153"/>
                </a:lnTo>
                <a:lnTo>
                  <a:pt x="349" y="153"/>
                </a:lnTo>
                <a:lnTo>
                  <a:pt x="349" y="153"/>
                </a:lnTo>
                <a:lnTo>
                  <a:pt x="349" y="153"/>
                </a:lnTo>
                <a:lnTo>
                  <a:pt x="348" y="153"/>
                </a:lnTo>
                <a:lnTo>
                  <a:pt x="348" y="154"/>
                </a:lnTo>
                <a:lnTo>
                  <a:pt x="348" y="154"/>
                </a:lnTo>
                <a:lnTo>
                  <a:pt x="347" y="154"/>
                </a:lnTo>
                <a:lnTo>
                  <a:pt x="347" y="154"/>
                </a:lnTo>
                <a:lnTo>
                  <a:pt x="346" y="154"/>
                </a:lnTo>
                <a:lnTo>
                  <a:pt x="346" y="154"/>
                </a:lnTo>
                <a:lnTo>
                  <a:pt x="345" y="155"/>
                </a:lnTo>
                <a:lnTo>
                  <a:pt x="345" y="155"/>
                </a:lnTo>
                <a:lnTo>
                  <a:pt x="345" y="155"/>
                </a:lnTo>
                <a:lnTo>
                  <a:pt x="345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6"/>
                </a:lnTo>
                <a:lnTo>
                  <a:pt x="343" y="156"/>
                </a:lnTo>
                <a:lnTo>
                  <a:pt x="343" y="156"/>
                </a:lnTo>
                <a:lnTo>
                  <a:pt x="343" y="156"/>
                </a:lnTo>
                <a:lnTo>
                  <a:pt x="342" y="156"/>
                </a:lnTo>
                <a:lnTo>
                  <a:pt x="342" y="156"/>
                </a:lnTo>
                <a:lnTo>
                  <a:pt x="341" y="156"/>
                </a:lnTo>
                <a:lnTo>
                  <a:pt x="341" y="156"/>
                </a:lnTo>
                <a:lnTo>
                  <a:pt x="340" y="157"/>
                </a:lnTo>
                <a:lnTo>
                  <a:pt x="340" y="157"/>
                </a:lnTo>
                <a:lnTo>
                  <a:pt x="339" y="157"/>
                </a:lnTo>
                <a:lnTo>
                  <a:pt x="339" y="157"/>
                </a:lnTo>
                <a:lnTo>
                  <a:pt x="339" y="157"/>
                </a:lnTo>
                <a:lnTo>
                  <a:pt x="338" y="157"/>
                </a:lnTo>
                <a:lnTo>
                  <a:pt x="338" y="158"/>
                </a:lnTo>
                <a:lnTo>
                  <a:pt x="338" y="158"/>
                </a:lnTo>
                <a:lnTo>
                  <a:pt x="337" y="158"/>
                </a:lnTo>
                <a:lnTo>
                  <a:pt x="337" y="158"/>
                </a:lnTo>
                <a:lnTo>
                  <a:pt x="337" y="158"/>
                </a:lnTo>
                <a:lnTo>
                  <a:pt x="336" y="158"/>
                </a:lnTo>
                <a:lnTo>
                  <a:pt x="336" y="158"/>
                </a:lnTo>
                <a:lnTo>
                  <a:pt x="336" y="158"/>
                </a:lnTo>
                <a:lnTo>
                  <a:pt x="335" y="158"/>
                </a:lnTo>
                <a:lnTo>
                  <a:pt x="335" y="159"/>
                </a:lnTo>
                <a:lnTo>
                  <a:pt x="334" y="159"/>
                </a:lnTo>
                <a:lnTo>
                  <a:pt x="334" y="159"/>
                </a:lnTo>
                <a:lnTo>
                  <a:pt x="334" y="159"/>
                </a:lnTo>
                <a:lnTo>
                  <a:pt x="334" y="160"/>
                </a:lnTo>
                <a:lnTo>
                  <a:pt x="333" y="160"/>
                </a:lnTo>
                <a:lnTo>
                  <a:pt x="333" y="160"/>
                </a:lnTo>
                <a:lnTo>
                  <a:pt x="333" y="160"/>
                </a:lnTo>
                <a:lnTo>
                  <a:pt x="333" y="160"/>
                </a:lnTo>
                <a:lnTo>
                  <a:pt x="332" y="161"/>
                </a:lnTo>
                <a:lnTo>
                  <a:pt x="332" y="161"/>
                </a:lnTo>
                <a:lnTo>
                  <a:pt x="332" y="161"/>
                </a:lnTo>
                <a:lnTo>
                  <a:pt x="331" y="161"/>
                </a:lnTo>
                <a:lnTo>
                  <a:pt x="331" y="162"/>
                </a:lnTo>
                <a:lnTo>
                  <a:pt x="331" y="162"/>
                </a:lnTo>
                <a:lnTo>
                  <a:pt x="330" y="162"/>
                </a:lnTo>
                <a:lnTo>
                  <a:pt x="330" y="163"/>
                </a:lnTo>
                <a:lnTo>
                  <a:pt x="329" y="163"/>
                </a:lnTo>
                <a:lnTo>
                  <a:pt x="329" y="164"/>
                </a:lnTo>
                <a:lnTo>
                  <a:pt x="328" y="164"/>
                </a:lnTo>
                <a:lnTo>
                  <a:pt x="328" y="164"/>
                </a:lnTo>
                <a:lnTo>
                  <a:pt x="328" y="164"/>
                </a:lnTo>
                <a:lnTo>
                  <a:pt x="327" y="165"/>
                </a:lnTo>
                <a:lnTo>
                  <a:pt x="327" y="165"/>
                </a:lnTo>
                <a:lnTo>
                  <a:pt x="327" y="165"/>
                </a:lnTo>
                <a:lnTo>
                  <a:pt x="326" y="165"/>
                </a:lnTo>
                <a:lnTo>
                  <a:pt x="326" y="165"/>
                </a:lnTo>
                <a:lnTo>
                  <a:pt x="325" y="166"/>
                </a:lnTo>
                <a:lnTo>
                  <a:pt x="325" y="166"/>
                </a:lnTo>
                <a:lnTo>
                  <a:pt x="325" y="166"/>
                </a:lnTo>
                <a:lnTo>
                  <a:pt x="324" y="166"/>
                </a:lnTo>
                <a:lnTo>
                  <a:pt x="324" y="167"/>
                </a:lnTo>
                <a:lnTo>
                  <a:pt x="324" y="167"/>
                </a:lnTo>
                <a:lnTo>
                  <a:pt x="324" y="167"/>
                </a:lnTo>
                <a:lnTo>
                  <a:pt x="324" y="168"/>
                </a:lnTo>
                <a:lnTo>
                  <a:pt x="324" y="168"/>
                </a:lnTo>
                <a:lnTo>
                  <a:pt x="324" y="168"/>
                </a:lnTo>
                <a:lnTo>
                  <a:pt x="324" y="168"/>
                </a:lnTo>
                <a:lnTo>
                  <a:pt x="325" y="168"/>
                </a:lnTo>
                <a:lnTo>
                  <a:pt x="324" y="168"/>
                </a:lnTo>
                <a:lnTo>
                  <a:pt x="324" y="168"/>
                </a:lnTo>
                <a:lnTo>
                  <a:pt x="324" y="169"/>
                </a:lnTo>
                <a:lnTo>
                  <a:pt x="325" y="169"/>
                </a:lnTo>
                <a:lnTo>
                  <a:pt x="324" y="169"/>
                </a:lnTo>
                <a:lnTo>
                  <a:pt x="324" y="169"/>
                </a:lnTo>
                <a:lnTo>
                  <a:pt x="324" y="169"/>
                </a:lnTo>
                <a:lnTo>
                  <a:pt x="323" y="170"/>
                </a:lnTo>
                <a:lnTo>
                  <a:pt x="323" y="170"/>
                </a:lnTo>
                <a:lnTo>
                  <a:pt x="323" y="170"/>
                </a:lnTo>
                <a:lnTo>
                  <a:pt x="323" y="170"/>
                </a:lnTo>
                <a:lnTo>
                  <a:pt x="323" y="171"/>
                </a:lnTo>
                <a:lnTo>
                  <a:pt x="322" y="171"/>
                </a:lnTo>
                <a:lnTo>
                  <a:pt x="323" y="171"/>
                </a:lnTo>
                <a:lnTo>
                  <a:pt x="322" y="171"/>
                </a:lnTo>
                <a:lnTo>
                  <a:pt x="322" y="171"/>
                </a:lnTo>
                <a:lnTo>
                  <a:pt x="321" y="171"/>
                </a:lnTo>
                <a:lnTo>
                  <a:pt x="321" y="172"/>
                </a:lnTo>
                <a:lnTo>
                  <a:pt x="321" y="172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19" y="173"/>
                </a:lnTo>
                <a:lnTo>
                  <a:pt x="319" y="173"/>
                </a:lnTo>
                <a:lnTo>
                  <a:pt x="319" y="173"/>
                </a:lnTo>
                <a:lnTo>
                  <a:pt x="318" y="173"/>
                </a:lnTo>
                <a:lnTo>
                  <a:pt x="318" y="174"/>
                </a:lnTo>
                <a:lnTo>
                  <a:pt x="317" y="174"/>
                </a:lnTo>
                <a:lnTo>
                  <a:pt x="317" y="175"/>
                </a:lnTo>
                <a:lnTo>
                  <a:pt x="316" y="176"/>
                </a:lnTo>
                <a:lnTo>
                  <a:pt x="316" y="176"/>
                </a:lnTo>
                <a:lnTo>
                  <a:pt x="316" y="177"/>
                </a:lnTo>
                <a:lnTo>
                  <a:pt x="315" y="177"/>
                </a:lnTo>
                <a:lnTo>
                  <a:pt x="315" y="177"/>
                </a:lnTo>
                <a:lnTo>
                  <a:pt x="315" y="177"/>
                </a:lnTo>
                <a:lnTo>
                  <a:pt x="315" y="178"/>
                </a:lnTo>
                <a:lnTo>
                  <a:pt x="315" y="178"/>
                </a:lnTo>
                <a:lnTo>
                  <a:pt x="315" y="178"/>
                </a:lnTo>
                <a:lnTo>
                  <a:pt x="315" y="178"/>
                </a:lnTo>
                <a:lnTo>
                  <a:pt x="315" y="178"/>
                </a:lnTo>
                <a:lnTo>
                  <a:pt x="315" y="179"/>
                </a:lnTo>
                <a:lnTo>
                  <a:pt x="314" y="179"/>
                </a:lnTo>
                <a:lnTo>
                  <a:pt x="314" y="179"/>
                </a:lnTo>
                <a:lnTo>
                  <a:pt x="314" y="179"/>
                </a:lnTo>
                <a:lnTo>
                  <a:pt x="313" y="179"/>
                </a:lnTo>
                <a:lnTo>
                  <a:pt x="314" y="179"/>
                </a:lnTo>
                <a:lnTo>
                  <a:pt x="313" y="179"/>
                </a:lnTo>
                <a:lnTo>
                  <a:pt x="313" y="179"/>
                </a:lnTo>
                <a:lnTo>
                  <a:pt x="313" y="179"/>
                </a:lnTo>
                <a:lnTo>
                  <a:pt x="313" y="179"/>
                </a:lnTo>
                <a:lnTo>
                  <a:pt x="313" y="179"/>
                </a:lnTo>
                <a:lnTo>
                  <a:pt x="313" y="179"/>
                </a:lnTo>
                <a:lnTo>
                  <a:pt x="312" y="179"/>
                </a:lnTo>
                <a:lnTo>
                  <a:pt x="312" y="179"/>
                </a:lnTo>
                <a:lnTo>
                  <a:pt x="311" y="180"/>
                </a:lnTo>
                <a:lnTo>
                  <a:pt x="311" y="180"/>
                </a:lnTo>
                <a:lnTo>
                  <a:pt x="311" y="180"/>
                </a:lnTo>
                <a:lnTo>
                  <a:pt x="311" y="181"/>
                </a:lnTo>
                <a:lnTo>
                  <a:pt x="311" y="181"/>
                </a:lnTo>
                <a:lnTo>
                  <a:pt x="311" y="181"/>
                </a:lnTo>
                <a:lnTo>
                  <a:pt x="310" y="181"/>
                </a:lnTo>
                <a:lnTo>
                  <a:pt x="310" y="182"/>
                </a:lnTo>
                <a:lnTo>
                  <a:pt x="310" y="182"/>
                </a:lnTo>
                <a:lnTo>
                  <a:pt x="310" y="183"/>
                </a:lnTo>
                <a:lnTo>
                  <a:pt x="309" y="183"/>
                </a:lnTo>
                <a:lnTo>
                  <a:pt x="309" y="183"/>
                </a:lnTo>
                <a:lnTo>
                  <a:pt x="309" y="184"/>
                </a:lnTo>
                <a:lnTo>
                  <a:pt x="309" y="184"/>
                </a:lnTo>
                <a:lnTo>
                  <a:pt x="309" y="184"/>
                </a:lnTo>
                <a:lnTo>
                  <a:pt x="308" y="184"/>
                </a:lnTo>
                <a:lnTo>
                  <a:pt x="308" y="185"/>
                </a:lnTo>
                <a:lnTo>
                  <a:pt x="308" y="185"/>
                </a:lnTo>
                <a:lnTo>
                  <a:pt x="307" y="185"/>
                </a:lnTo>
                <a:lnTo>
                  <a:pt x="307" y="184"/>
                </a:lnTo>
                <a:lnTo>
                  <a:pt x="307" y="184"/>
                </a:lnTo>
                <a:lnTo>
                  <a:pt x="307" y="184"/>
                </a:lnTo>
                <a:lnTo>
                  <a:pt x="306" y="184"/>
                </a:lnTo>
                <a:lnTo>
                  <a:pt x="306" y="184"/>
                </a:lnTo>
                <a:lnTo>
                  <a:pt x="306" y="184"/>
                </a:lnTo>
                <a:lnTo>
                  <a:pt x="305" y="184"/>
                </a:lnTo>
                <a:lnTo>
                  <a:pt x="305" y="184"/>
                </a:lnTo>
                <a:lnTo>
                  <a:pt x="305" y="184"/>
                </a:lnTo>
                <a:lnTo>
                  <a:pt x="305" y="184"/>
                </a:lnTo>
                <a:lnTo>
                  <a:pt x="304" y="185"/>
                </a:lnTo>
                <a:lnTo>
                  <a:pt x="304" y="185"/>
                </a:lnTo>
                <a:lnTo>
                  <a:pt x="303" y="186"/>
                </a:lnTo>
                <a:lnTo>
                  <a:pt x="303" y="186"/>
                </a:lnTo>
                <a:lnTo>
                  <a:pt x="303" y="187"/>
                </a:lnTo>
                <a:lnTo>
                  <a:pt x="303" y="187"/>
                </a:lnTo>
                <a:lnTo>
                  <a:pt x="303" y="188"/>
                </a:lnTo>
                <a:lnTo>
                  <a:pt x="302" y="188"/>
                </a:lnTo>
                <a:lnTo>
                  <a:pt x="302" y="188"/>
                </a:lnTo>
                <a:lnTo>
                  <a:pt x="302" y="188"/>
                </a:lnTo>
                <a:lnTo>
                  <a:pt x="302" y="189"/>
                </a:lnTo>
                <a:lnTo>
                  <a:pt x="302" y="189"/>
                </a:lnTo>
                <a:lnTo>
                  <a:pt x="302" y="190"/>
                </a:lnTo>
                <a:lnTo>
                  <a:pt x="302" y="190"/>
                </a:lnTo>
                <a:lnTo>
                  <a:pt x="302" y="190"/>
                </a:lnTo>
                <a:lnTo>
                  <a:pt x="302" y="190"/>
                </a:lnTo>
                <a:lnTo>
                  <a:pt x="302" y="191"/>
                </a:lnTo>
                <a:lnTo>
                  <a:pt x="302" y="191"/>
                </a:lnTo>
                <a:lnTo>
                  <a:pt x="301" y="191"/>
                </a:lnTo>
                <a:lnTo>
                  <a:pt x="301" y="191"/>
                </a:lnTo>
                <a:lnTo>
                  <a:pt x="301" y="191"/>
                </a:lnTo>
                <a:lnTo>
                  <a:pt x="301" y="191"/>
                </a:lnTo>
                <a:lnTo>
                  <a:pt x="301" y="192"/>
                </a:lnTo>
                <a:lnTo>
                  <a:pt x="301" y="192"/>
                </a:lnTo>
                <a:lnTo>
                  <a:pt x="301" y="193"/>
                </a:lnTo>
                <a:lnTo>
                  <a:pt x="301" y="193"/>
                </a:lnTo>
                <a:lnTo>
                  <a:pt x="301" y="194"/>
                </a:lnTo>
                <a:lnTo>
                  <a:pt x="301" y="195"/>
                </a:lnTo>
                <a:lnTo>
                  <a:pt x="301" y="195"/>
                </a:lnTo>
                <a:lnTo>
                  <a:pt x="301" y="196"/>
                </a:lnTo>
                <a:lnTo>
                  <a:pt x="301" y="196"/>
                </a:lnTo>
                <a:lnTo>
                  <a:pt x="301" y="197"/>
                </a:lnTo>
                <a:lnTo>
                  <a:pt x="301" y="197"/>
                </a:lnTo>
                <a:lnTo>
                  <a:pt x="301" y="198"/>
                </a:lnTo>
                <a:lnTo>
                  <a:pt x="301" y="198"/>
                </a:lnTo>
                <a:lnTo>
                  <a:pt x="301" y="198"/>
                </a:lnTo>
                <a:lnTo>
                  <a:pt x="301" y="199"/>
                </a:lnTo>
                <a:lnTo>
                  <a:pt x="301" y="199"/>
                </a:lnTo>
                <a:lnTo>
                  <a:pt x="301" y="201"/>
                </a:lnTo>
                <a:lnTo>
                  <a:pt x="301" y="201"/>
                </a:lnTo>
                <a:lnTo>
                  <a:pt x="302" y="202"/>
                </a:lnTo>
                <a:lnTo>
                  <a:pt x="302" y="202"/>
                </a:lnTo>
                <a:lnTo>
                  <a:pt x="302" y="202"/>
                </a:lnTo>
                <a:lnTo>
                  <a:pt x="302" y="203"/>
                </a:lnTo>
                <a:lnTo>
                  <a:pt x="302" y="203"/>
                </a:lnTo>
                <a:lnTo>
                  <a:pt x="302" y="204"/>
                </a:lnTo>
                <a:lnTo>
                  <a:pt x="302" y="204"/>
                </a:lnTo>
                <a:lnTo>
                  <a:pt x="302" y="204"/>
                </a:lnTo>
                <a:lnTo>
                  <a:pt x="303" y="205"/>
                </a:lnTo>
                <a:lnTo>
                  <a:pt x="303" y="205"/>
                </a:lnTo>
                <a:lnTo>
                  <a:pt x="304" y="205"/>
                </a:lnTo>
                <a:lnTo>
                  <a:pt x="304" y="205"/>
                </a:lnTo>
                <a:lnTo>
                  <a:pt x="304" y="205"/>
                </a:lnTo>
                <a:lnTo>
                  <a:pt x="305" y="205"/>
                </a:lnTo>
                <a:lnTo>
                  <a:pt x="305" y="205"/>
                </a:lnTo>
                <a:lnTo>
                  <a:pt x="305" y="205"/>
                </a:lnTo>
                <a:lnTo>
                  <a:pt x="305" y="206"/>
                </a:lnTo>
                <a:lnTo>
                  <a:pt x="305" y="206"/>
                </a:lnTo>
                <a:lnTo>
                  <a:pt x="305" y="206"/>
                </a:lnTo>
                <a:lnTo>
                  <a:pt x="306" y="206"/>
                </a:lnTo>
                <a:lnTo>
                  <a:pt x="306" y="207"/>
                </a:lnTo>
                <a:lnTo>
                  <a:pt x="306" y="207"/>
                </a:lnTo>
                <a:lnTo>
                  <a:pt x="306" y="207"/>
                </a:lnTo>
                <a:lnTo>
                  <a:pt x="306" y="208"/>
                </a:lnTo>
                <a:lnTo>
                  <a:pt x="307" y="208"/>
                </a:lnTo>
                <a:lnTo>
                  <a:pt x="307" y="208"/>
                </a:lnTo>
                <a:lnTo>
                  <a:pt x="307" y="208"/>
                </a:lnTo>
                <a:lnTo>
                  <a:pt x="307" y="208"/>
                </a:lnTo>
                <a:lnTo>
                  <a:pt x="308" y="208"/>
                </a:lnTo>
                <a:lnTo>
                  <a:pt x="308" y="209"/>
                </a:lnTo>
                <a:lnTo>
                  <a:pt x="308" y="209"/>
                </a:lnTo>
                <a:lnTo>
                  <a:pt x="309" y="209"/>
                </a:lnTo>
                <a:lnTo>
                  <a:pt x="309" y="209"/>
                </a:lnTo>
                <a:lnTo>
                  <a:pt x="309" y="209"/>
                </a:lnTo>
                <a:lnTo>
                  <a:pt x="310" y="209"/>
                </a:lnTo>
                <a:lnTo>
                  <a:pt x="310" y="209"/>
                </a:lnTo>
                <a:lnTo>
                  <a:pt x="310" y="209"/>
                </a:lnTo>
                <a:lnTo>
                  <a:pt x="310" y="208"/>
                </a:lnTo>
                <a:lnTo>
                  <a:pt x="311" y="208"/>
                </a:lnTo>
                <a:lnTo>
                  <a:pt x="310" y="208"/>
                </a:lnTo>
                <a:lnTo>
                  <a:pt x="310" y="208"/>
                </a:lnTo>
                <a:lnTo>
                  <a:pt x="310" y="208"/>
                </a:lnTo>
                <a:lnTo>
                  <a:pt x="311" y="208"/>
                </a:lnTo>
                <a:lnTo>
                  <a:pt x="311" y="208"/>
                </a:lnTo>
                <a:lnTo>
                  <a:pt x="311" y="207"/>
                </a:lnTo>
                <a:lnTo>
                  <a:pt x="311" y="207"/>
                </a:lnTo>
                <a:lnTo>
                  <a:pt x="311" y="208"/>
                </a:lnTo>
                <a:lnTo>
                  <a:pt x="312" y="208"/>
                </a:lnTo>
                <a:lnTo>
                  <a:pt x="312" y="208"/>
                </a:lnTo>
                <a:lnTo>
                  <a:pt x="313" y="208"/>
                </a:lnTo>
                <a:lnTo>
                  <a:pt x="313" y="207"/>
                </a:lnTo>
                <a:lnTo>
                  <a:pt x="313" y="207"/>
                </a:lnTo>
                <a:lnTo>
                  <a:pt x="313" y="207"/>
                </a:lnTo>
                <a:lnTo>
                  <a:pt x="313" y="207"/>
                </a:lnTo>
                <a:lnTo>
                  <a:pt x="313" y="207"/>
                </a:lnTo>
                <a:lnTo>
                  <a:pt x="313" y="207"/>
                </a:lnTo>
                <a:lnTo>
                  <a:pt x="313" y="206"/>
                </a:lnTo>
                <a:lnTo>
                  <a:pt x="313" y="207"/>
                </a:lnTo>
                <a:lnTo>
                  <a:pt x="313" y="206"/>
                </a:lnTo>
                <a:lnTo>
                  <a:pt x="313" y="206"/>
                </a:lnTo>
                <a:lnTo>
                  <a:pt x="313" y="206"/>
                </a:lnTo>
                <a:lnTo>
                  <a:pt x="313" y="206"/>
                </a:lnTo>
                <a:lnTo>
                  <a:pt x="313" y="206"/>
                </a:lnTo>
                <a:lnTo>
                  <a:pt x="313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6"/>
                </a:lnTo>
                <a:lnTo>
                  <a:pt x="314" y="207"/>
                </a:lnTo>
                <a:lnTo>
                  <a:pt x="314" y="207"/>
                </a:lnTo>
                <a:lnTo>
                  <a:pt x="313" y="207"/>
                </a:lnTo>
                <a:lnTo>
                  <a:pt x="313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7"/>
                </a:lnTo>
                <a:lnTo>
                  <a:pt x="314" y="208"/>
                </a:lnTo>
                <a:lnTo>
                  <a:pt x="315" y="208"/>
                </a:lnTo>
                <a:lnTo>
                  <a:pt x="314" y="208"/>
                </a:lnTo>
                <a:lnTo>
                  <a:pt x="315" y="208"/>
                </a:lnTo>
                <a:lnTo>
                  <a:pt x="314" y="208"/>
                </a:lnTo>
                <a:lnTo>
                  <a:pt x="315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4" y="208"/>
                </a:lnTo>
                <a:lnTo>
                  <a:pt x="313" y="208"/>
                </a:lnTo>
                <a:lnTo>
                  <a:pt x="314" y="208"/>
                </a:lnTo>
                <a:lnTo>
                  <a:pt x="313" y="208"/>
                </a:lnTo>
                <a:lnTo>
                  <a:pt x="313" y="209"/>
                </a:lnTo>
                <a:lnTo>
                  <a:pt x="313" y="208"/>
                </a:lnTo>
                <a:lnTo>
                  <a:pt x="313" y="208"/>
                </a:lnTo>
                <a:lnTo>
                  <a:pt x="313" y="208"/>
                </a:lnTo>
                <a:lnTo>
                  <a:pt x="313" y="208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3" y="210"/>
                </a:lnTo>
                <a:lnTo>
                  <a:pt x="313" y="209"/>
                </a:lnTo>
                <a:lnTo>
                  <a:pt x="313" y="210"/>
                </a:lnTo>
                <a:lnTo>
                  <a:pt x="313" y="209"/>
                </a:lnTo>
                <a:lnTo>
                  <a:pt x="313" y="209"/>
                </a:lnTo>
                <a:lnTo>
                  <a:pt x="313" y="209"/>
                </a:lnTo>
                <a:lnTo>
                  <a:pt x="312" y="209"/>
                </a:lnTo>
                <a:lnTo>
                  <a:pt x="312" y="209"/>
                </a:lnTo>
                <a:lnTo>
                  <a:pt x="313" y="209"/>
                </a:lnTo>
                <a:lnTo>
                  <a:pt x="313" y="210"/>
                </a:lnTo>
                <a:lnTo>
                  <a:pt x="313" y="210"/>
                </a:lnTo>
                <a:lnTo>
                  <a:pt x="313" y="210"/>
                </a:lnTo>
                <a:lnTo>
                  <a:pt x="313" y="210"/>
                </a:lnTo>
                <a:lnTo>
                  <a:pt x="313" y="210"/>
                </a:lnTo>
                <a:lnTo>
                  <a:pt x="313" y="211"/>
                </a:lnTo>
                <a:lnTo>
                  <a:pt x="313" y="210"/>
                </a:lnTo>
                <a:lnTo>
                  <a:pt x="313" y="211"/>
                </a:lnTo>
                <a:lnTo>
                  <a:pt x="313" y="210"/>
                </a:lnTo>
                <a:lnTo>
                  <a:pt x="313" y="211"/>
                </a:lnTo>
                <a:lnTo>
                  <a:pt x="313" y="211"/>
                </a:lnTo>
                <a:lnTo>
                  <a:pt x="313" y="210"/>
                </a:lnTo>
                <a:lnTo>
                  <a:pt x="313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1"/>
                </a:lnTo>
                <a:lnTo>
                  <a:pt x="311" y="211"/>
                </a:lnTo>
                <a:lnTo>
                  <a:pt x="311" y="210"/>
                </a:lnTo>
                <a:lnTo>
                  <a:pt x="311" y="210"/>
                </a:lnTo>
                <a:lnTo>
                  <a:pt x="311" y="210"/>
                </a:lnTo>
                <a:lnTo>
                  <a:pt x="311" y="210"/>
                </a:lnTo>
                <a:lnTo>
                  <a:pt x="311" y="210"/>
                </a:lnTo>
                <a:lnTo>
                  <a:pt x="311" y="210"/>
                </a:lnTo>
                <a:lnTo>
                  <a:pt x="310" y="210"/>
                </a:lnTo>
                <a:lnTo>
                  <a:pt x="310" y="210"/>
                </a:lnTo>
                <a:lnTo>
                  <a:pt x="310" y="210"/>
                </a:lnTo>
                <a:lnTo>
                  <a:pt x="310" y="211"/>
                </a:lnTo>
                <a:lnTo>
                  <a:pt x="309" y="211"/>
                </a:lnTo>
                <a:lnTo>
                  <a:pt x="309" y="211"/>
                </a:lnTo>
                <a:lnTo>
                  <a:pt x="309" y="211"/>
                </a:lnTo>
                <a:lnTo>
                  <a:pt x="308" y="211"/>
                </a:lnTo>
                <a:lnTo>
                  <a:pt x="308" y="212"/>
                </a:lnTo>
                <a:lnTo>
                  <a:pt x="308" y="212"/>
                </a:lnTo>
                <a:lnTo>
                  <a:pt x="308" y="212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9" y="213"/>
                </a:lnTo>
                <a:lnTo>
                  <a:pt x="308" y="213"/>
                </a:lnTo>
                <a:lnTo>
                  <a:pt x="309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7" y="213"/>
                </a:lnTo>
                <a:lnTo>
                  <a:pt x="307" y="213"/>
                </a:lnTo>
                <a:lnTo>
                  <a:pt x="307" y="213"/>
                </a:lnTo>
                <a:lnTo>
                  <a:pt x="306" y="213"/>
                </a:lnTo>
                <a:lnTo>
                  <a:pt x="306" y="213"/>
                </a:lnTo>
                <a:lnTo>
                  <a:pt x="305" y="213"/>
                </a:lnTo>
                <a:lnTo>
                  <a:pt x="305" y="214"/>
                </a:lnTo>
                <a:lnTo>
                  <a:pt x="305" y="213"/>
                </a:lnTo>
                <a:lnTo>
                  <a:pt x="305" y="214"/>
                </a:lnTo>
                <a:lnTo>
                  <a:pt x="305" y="213"/>
                </a:lnTo>
                <a:lnTo>
                  <a:pt x="305" y="214"/>
                </a:lnTo>
                <a:lnTo>
                  <a:pt x="305" y="214"/>
                </a:lnTo>
                <a:lnTo>
                  <a:pt x="305" y="214"/>
                </a:lnTo>
                <a:lnTo>
                  <a:pt x="305" y="214"/>
                </a:lnTo>
                <a:lnTo>
                  <a:pt x="304" y="214"/>
                </a:lnTo>
                <a:lnTo>
                  <a:pt x="304" y="214"/>
                </a:lnTo>
                <a:lnTo>
                  <a:pt x="304" y="214"/>
                </a:lnTo>
                <a:lnTo>
                  <a:pt x="303" y="214"/>
                </a:lnTo>
                <a:lnTo>
                  <a:pt x="303" y="215"/>
                </a:lnTo>
                <a:lnTo>
                  <a:pt x="303" y="215"/>
                </a:lnTo>
                <a:lnTo>
                  <a:pt x="303" y="215"/>
                </a:lnTo>
                <a:lnTo>
                  <a:pt x="302" y="216"/>
                </a:lnTo>
                <a:lnTo>
                  <a:pt x="302" y="216"/>
                </a:lnTo>
                <a:lnTo>
                  <a:pt x="302" y="217"/>
                </a:lnTo>
                <a:lnTo>
                  <a:pt x="302" y="217"/>
                </a:lnTo>
                <a:lnTo>
                  <a:pt x="302" y="217"/>
                </a:lnTo>
                <a:lnTo>
                  <a:pt x="302" y="218"/>
                </a:lnTo>
                <a:lnTo>
                  <a:pt x="302" y="218"/>
                </a:lnTo>
                <a:lnTo>
                  <a:pt x="302" y="218"/>
                </a:lnTo>
                <a:lnTo>
                  <a:pt x="302" y="219"/>
                </a:lnTo>
                <a:lnTo>
                  <a:pt x="302" y="219"/>
                </a:lnTo>
                <a:lnTo>
                  <a:pt x="303" y="219"/>
                </a:lnTo>
                <a:lnTo>
                  <a:pt x="302" y="219"/>
                </a:lnTo>
                <a:lnTo>
                  <a:pt x="302" y="219"/>
                </a:lnTo>
                <a:lnTo>
                  <a:pt x="302" y="219"/>
                </a:lnTo>
                <a:lnTo>
                  <a:pt x="302" y="220"/>
                </a:lnTo>
                <a:lnTo>
                  <a:pt x="302" y="220"/>
                </a:lnTo>
                <a:lnTo>
                  <a:pt x="302" y="220"/>
                </a:lnTo>
                <a:lnTo>
                  <a:pt x="302" y="220"/>
                </a:lnTo>
                <a:lnTo>
                  <a:pt x="302" y="221"/>
                </a:lnTo>
                <a:lnTo>
                  <a:pt x="301" y="221"/>
                </a:lnTo>
                <a:lnTo>
                  <a:pt x="301" y="221"/>
                </a:lnTo>
                <a:lnTo>
                  <a:pt x="300" y="221"/>
                </a:lnTo>
                <a:lnTo>
                  <a:pt x="300" y="222"/>
                </a:lnTo>
                <a:lnTo>
                  <a:pt x="300" y="221"/>
                </a:lnTo>
                <a:lnTo>
                  <a:pt x="300" y="221"/>
                </a:lnTo>
                <a:lnTo>
                  <a:pt x="300" y="221"/>
                </a:lnTo>
                <a:lnTo>
                  <a:pt x="300" y="221"/>
                </a:lnTo>
                <a:lnTo>
                  <a:pt x="299" y="221"/>
                </a:lnTo>
                <a:lnTo>
                  <a:pt x="299" y="221"/>
                </a:lnTo>
                <a:lnTo>
                  <a:pt x="299" y="222"/>
                </a:lnTo>
                <a:lnTo>
                  <a:pt x="298" y="222"/>
                </a:lnTo>
                <a:lnTo>
                  <a:pt x="298" y="222"/>
                </a:lnTo>
                <a:lnTo>
                  <a:pt x="298" y="222"/>
                </a:lnTo>
                <a:lnTo>
                  <a:pt x="298" y="223"/>
                </a:lnTo>
                <a:lnTo>
                  <a:pt x="298" y="223"/>
                </a:lnTo>
                <a:lnTo>
                  <a:pt x="297" y="223"/>
                </a:lnTo>
                <a:lnTo>
                  <a:pt x="297" y="224"/>
                </a:lnTo>
                <a:lnTo>
                  <a:pt x="297" y="224"/>
                </a:lnTo>
                <a:lnTo>
                  <a:pt x="297" y="225"/>
                </a:lnTo>
                <a:lnTo>
                  <a:pt x="297" y="225"/>
                </a:lnTo>
                <a:lnTo>
                  <a:pt x="297" y="225"/>
                </a:lnTo>
                <a:lnTo>
                  <a:pt x="297" y="226"/>
                </a:lnTo>
                <a:lnTo>
                  <a:pt x="297" y="226"/>
                </a:lnTo>
                <a:lnTo>
                  <a:pt x="297" y="226"/>
                </a:lnTo>
                <a:lnTo>
                  <a:pt x="297" y="227"/>
                </a:lnTo>
                <a:lnTo>
                  <a:pt x="297" y="227"/>
                </a:lnTo>
                <a:lnTo>
                  <a:pt x="298" y="227"/>
                </a:lnTo>
                <a:lnTo>
                  <a:pt x="298" y="227"/>
                </a:lnTo>
                <a:lnTo>
                  <a:pt x="299" y="227"/>
                </a:lnTo>
                <a:lnTo>
                  <a:pt x="298" y="228"/>
                </a:lnTo>
                <a:lnTo>
                  <a:pt x="298" y="228"/>
                </a:lnTo>
                <a:lnTo>
                  <a:pt x="298" y="228"/>
                </a:lnTo>
                <a:lnTo>
                  <a:pt x="299" y="229"/>
                </a:lnTo>
                <a:lnTo>
                  <a:pt x="299" y="228"/>
                </a:lnTo>
                <a:lnTo>
                  <a:pt x="299" y="228"/>
                </a:lnTo>
                <a:lnTo>
                  <a:pt x="299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9"/>
                </a:lnTo>
                <a:lnTo>
                  <a:pt x="300" y="229"/>
                </a:lnTo>
                <a:lnTo>
                  <a:pt x="300" y="228"/>
                </a:lnTo>
                <a:lnTo>
                  <a:pt x="300" y="228"/>
                </a:lnTo>
                <a:lnTo>
                  <a:pt x="301" y="228"/>
                </a:lnTo>
                <a:lnTo>
                  <a:pt x="301" y="229"/>
                </a:lnTo>
                <a:lnTo>
                  <a:pt x="301" y="229"/>
                </a:lnTo>
                <a:lnTo>
                  <a:pt x="301" y="229"/>
                </a:lnTo>
                <a:lnTo>
                  <a:pt x="301" y="229"/>
                </a:lnTo>
                <a:lnTo>
                  <a:pt x="300" y="229"/>
                </a:lnTo>
                <a:lnTo>
                  <a:pt x="300" y="230"/>
                </a:lnTo>
                <a:lnTo>
                  <a:pt x="300" y="230"/>
                </a:lnTo>
                <a:lnTo>
                  <a:pt x="300" y="229"/>
                </a:lnTo>
                <a:lnTo>
                  <a:pt x="300" y="229"/>
                </a:lnTo>
                <a:lnTo>
                  <a:pt x="299" y="229"/>
                </a:lnTo>
                <a:lnTo>
                  <a:pt x="299" y="230"/>
                </a:lnTo>
                <a:lnTo>
                  <a:pt x="300" y="230"/>
                </a:lnTo>
                <a:lnTo>
                  <a:pt x="300" y="230"/>
                </a:lnTo>
                <a:lnTo>
                  <a:pt x="299" y="230"/>
                </a:lnTo>
                <a:lnTo>
                  <a:pt x="299" y="230"/>
                </a:lnTo>
                <a:lnTo>
                  <a:pt x="299" y="230"/>
                </a:lnTo>
                <a:lnTo>
                  <a:pt x="299" y="230"/>
                </a:lnTo>
                <a:lnTo>
                  <a:pt x="299" y="231"/>
                </a:lnTo>
                <a:lnTo>
                  <a:pt x="299" y="231"/>
                </a:lnTo>
                <a:lnTo>
                  <a:pt x="300" y="231"/>
                </a:lnTo>
                <a:lnTo>
                  <a:pt x="300" y="231"/>
                </a:lnTo>
                <a:lnTo>
                  <a:pt x="300" y="231"/>
                </a:lnTo>
                <a:lnTo>
                  <a:pt x="300" y="232"/>
                </a:lnTo>
                <a:lnTo>
                  <a:pt x="300" y="232"/>
                </a:lnTo>
                <a:lnTo>
                  <a:pt x="300" y="232"/>
                </a:lnTo>
                <a:lnTo>
                  <a:pt x="300" y="233"/>
                </a:lnTo>
                <a:lnTo>
                  <a:pt x="299" y="233"/>
                </a:lnTo>
                <a:lnTo>
                  <a:pt x="299" y="232"/>
                </a:lnTo>
                <a:lnTo>
                  <a:pt x="299" y="232"/>
                </a:lnTo>
                <a:lnTo>
                  <a:pt x="299" y="232"/>
                </a:lnTo>
                <a:lnTo>
                  <a:pt x="299" y="231"/>
                </a:lnTo>
                <a:lnTo>
                  <a:pt x="298" y="231"/>
                </a:lnTo>
                <a:lnTo>
                  <a:pt x="298" y="231"/>
                </a:lnTo>
                <a:lnTo>
                  <a:pt x="298" y="231"/>
                </a:lnTo>
                <a:lnTo>
                  <a:pt x="297" y="231"/>
                </a:lnTo>
                <a:lnTo>
                  <a:pt x="297" y="230"/>
                </a:lnTo>
                <a:lnTo>
                  <a:pt x="297" y="230"/>
                </a:lnTo>
                <a:lnTo>
                  <a:pt x="297" y="230"/>
                </a:lnTo>
                <a:lnTo>
                  <a:pt x="297" y="229"/>
                </a:lnTo>
                <a:lnTo>
                  <a:pt x="296" y="229"/>
                </a:lnTo>
                <a:lnTo>
                  <a:pt x="296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8"/>
                </a:lnTo>
                <a:lnTo>
                  <a:pt x="294" y="228"/>
                </a:lnTo>
                <a:lnTo>
                  <a:pt x="293" y="228"/>
                </a:lnTo>
                <a:lnTo>
                  <a:pt x="293" y="228"/>
                </a:lnTo>
                <a:lnTo>
                  <a:pt x="292" y="228"/>
                </a:lnTo>
                <a:lnTo>
                  <a:pt x="292" y="228"/>
                </a:lnTo>
                <a:lnTo>
                  <a:pt x="292" y="228"/>
                </a:lnTo>
                <a:lnTo>
                  <a:pt x="291" y="228"/>
                </a:lnTo>
                <a:lnTo>
                  <a:pt x="290" y="228"/>
                </a:lnTo>
                <a:lnTo>
                  <a:pt x="289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7" y="228"/>
                </a:lnTo>
                <a:lnTo>
                  <a:pt x="287" y="228"/>
                </a:lnTo>
                <a:lnTo>
                  <a:pt x="286" y="228"/>
                </a:lnTo>
                <a:lnTo>
                  <a:pt x="285" y="228"/>
                </a:lnTo>
                <a:lnTo>
                  <a:pt x="285" y="228"/>
                </a:lnTo>
                <a:lnTo>
                  <a:pt x="284" y="228"/>
                </a:lnTo>
                <a:lnTo>
                  <a:pt x="284" y="228"/>
                </a:lnTo>
                <a:lnTo>
                  <a:pt x="283" y="228"/>
                </a:lnTo>
                <a:lnTo>
                  <a:pt x="283" y="227"/>
                </a:lnTo>
                <a:lnTo>
                  <a:pt x="282" y="227"/>
                </a:lnTo>
                <a:lnTo>
                  <a:pt x="282" y="227"/>
                </a:lnTo>
                <a:lnTo>
                  <a:pt x="282" y="227"/>
                </a:lnTo>
                <a:lnTo>
                  <a:pt x="281" y="227"/>
                </a:lnTo>
                <a:lnTo>
                  <a:pt x="281" y="227"/>
                </a:lnTo>
                <a:lnTo>
                  <a:pt x="280" y="227"/>
                </a:lnTo>
                <a:lnTo>
                  <a:pt x="280" y="227"/>
                </a:lnTo>
                <a:lnTo>
                  <a:pt x="279" y="227"/>
                </a:lnTo>
                <a:lnTo>
                  <a:pt x="279" y="227"/>
                </a:lnTo>
                <a:lnTo>
                  <a:pt x="278" y="227"/>
                </a:lnTo>
                <a:lnTo>
                  <a:pt x="278" y="227"/>
                </a:lnTo>
                <a:lnTo>
                  <a:pt x="277" y="227"/>
                </a:lnTo>
                <a:lnTo>
                  <a:pt x="277" y="227"/>
                </a:lnTo>
                <a:lnTo>
                  <a:pt x="277" y="227"/>
                </a:lnTo>
                <a:lnTo>
                  <a:pt x="276" y="227"/>
                </a:lnTo>
                <a:lnTo>
                  <a:pt x="276" y="227"/>
                </a:lnTo>
                <a:lnTo>
                  <a:pt x="275" y="227"/>
                </a:lnTo>
                <a:lnTo>
                  <a:pt x="275" y="227"/>
                </a:lnTo>
                <a:lnTo>
                  <a:pt x="274" y="227"/>
                </a:lnTo>
                <a:lnTo>
                  <a:pt x="274" y="227"/>
                </a:lnTo>
                <a:lnTo>
                  <a:pt x="273" y="227"/>
                </a:lnTo>
                <a:lnTo>
                  <a:pt x="273" y="227"/>
                </a:lnTo>
                <a:lnTo>
                  <a:pt x="272" y="227"/>
                </a:lnTo>
                <a:lnTo>
                  <a:pt x="272" y="227"/>
                </a:lnTo>
                <a:lnTo>
                  <a:pt x="272" y="227"/>
                </a:lnTo>
                <a:lnTo>
                  <a:pt x="271" y="227"/>
                </a:lnTo>
                <a:lnTo>
                  <a:pt x="271" y="227"/>
                </a:lnTo>
                <a:lnTo>
                  <a:pt x="270" y="227"/>
                </a:lnTo>
                <a:lnTo>
                  <a:pt x="269" y="227"/>
                </a:lnTo>
                <a:lnTo>
                  <a:pt x="268" y="227"/>
                </a:lnTo>
                <a:lnTo>
                  <a:pt x="268" y="226"/>
                </a:lnTo>
                <a:lnTo>
                  <a:pt x="264" y="226"/>
                </a:lnTo>
                <a:lnTo>
                  <a:pt x="263" y="226"/>
                </a:lnTo>
                <a:lnTo>
                  <a:pt x="263" y="226"/>
                </a:lnTo>
                <a:lnTo>
                  <a:pt x="262" y="226"/>
                </a:lnTo>
                <a:lnTo>
                  <a:pt x="261" y="226"/>
                </a:lnTo>
                <a:lnTo>
                  <a:pt x="259" y="226"/>
                </a:lnTo>
                <a:lnTo>
                  <a:pt x="259" y="226"/>
                </a:lnTo>
                <a:lnTo>
                  <a:pt x="258" y="226"/>
                </a:lnTo>
                <a:lnTo>
                  <a:pt x="258" y="226"/>
                </a:lnTo>
                <a:lnTo>
                  <a:pt x="257" y="226"/>
                </a:lnTo>
                <a:lnTo>
                  <a:pt x="256" y="226"/>
                </a:lnTo>
                <a:lnTo>
                  <a:pt x="256" y="226"/>
                </a:lnTo>
                <a:lnTo>
                  <a:pt x="255" y="226"/>
                </a:lnTo>
                <a:lnTo>
                  <a:pt x="254" y="226"/>
                </a:lnTo>
                <a:lnTo>
                  <a:pt x="253" y="226"/>
                </a:lnTo>
                <a:lnTo>
                  <a:pt x="253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1" y="226"/>
                </a:lnTo>
                <a:lnTo>
                  <a:pt x="251" y="226"/>
                </a:lnTo>
                <a:lnTo>
                  <a:pt x="250" y="226"/>
                </a:lnTo>
                <a:lnTo>
                  <a:pt x="250" y="226"/>
                </a:lnTo>
                <a:lnTo>
                  <a:pt x="250" y="227"/>
                </a:lnTo>
                <a:lnTo>
                  <a:pt x="249" y="227"/>
                </a:lnTo>
                <a:lnTo>
                  <a:pt x="249" y="226"/>
                </a:lnTo>
                <a:lnTo>
                  <a:pt x="249" y="226"/>
                </a:lnTo>
                <a:lnTo>
                  <a:pt x="248" y="226"/>
                </a:lnTo>
                <a:lnTo>
                  <a:pt x="247" y="226"/>
                </a:lnTo>
                <a:lnTo>
                  <a:pt x="247" y="226"/>
                </a:lnTo>
                <a:lnTo>
                  <a:pt x="246" y="226"/>
                </a:lnTo>
                <a:lnTo>
                  <a:pt x="246" y="226"/>
                </a:lnTo>
                <a:lnTo>
                  <a:pt x="245" y="226"/>
                </a:lnTo>
                <a:lnTo>
                  <a:pt x="245" y="226"/>
                </a:lnTo>
                <a:lnTo>
                  <a:pt x="244" y="226"/>
                </a:lnTo>
                <a:lnTo>
                  <a:pt x="244" y="226"/>
                </a:lnTo>
                <a:lnTo>
                  <a:pt x="243" y="226"/>
                </a:lnTo>
                <a:lnTo>
                  <a:pt x="242" y="226"/>
                </a:lnTo>
                <a:lnTo>
                  <a:pt x="241" y="226"/>
                </a:lnTo>
                <a:lnTo>
                  <a:pt x="240" y="226"/>
                </a:lnTo>
                <a:lnTo>
                  <a:pt x="239" y="226"/>
                </a:lnTo>
                <a:lnTo>
                  <a:pt x="238" y="226"/>
                </a:lnTo>
                <a:lnTo>
                  <a:pt x="236" y="226"/>
                </a:lnTo>
                <a:lnTo>
                  <a:pt x="234" y="226"/>
                </a:lnTo>
                <a:lnTo>
                  <a:pt x="234" y="226"/>
                </a:lnTo>
                <a:lnTo>
                  <a:pt x="232" y="227"/>
                </a:lnTo>
                <a:lnTo>
                  <a:pt x="231" y="227"/>
                </a:lnTo>
                <a:lnTo>
                  <a:pt x="231" y="227"/>
                </a:lnTo>
                <a:lnTo>
                  <a:pt x="231" y="227"/>
                </a:lnTo>
                <a:lnTo>
                  <a:pt x="230" y="227"/>
                </a:lnTo>
                <a:lnTo>
                  <a:pt x="230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9"/>
                </a:lnTo>
                <a:lnTo>
                  <a:pt x="229" y="229"/>
                </a:lnTo>
                <a:lnTo>
                  <a:pt x="229" y="229"/>
                </a:lnTo>
                <a:lnTo>
                  <a:pt x="229" y="228"/>
                </a:lnTo>
                <a:lnTo>
                  <a:pt x="228" y="228"/>
                </a:lnTo>
                <a:lnTo>
                  <a:pt x="228" y="228"/>
                </a:lnTo>
                <a:lnTo>
                  <a:pt x="227" y="228"/>
                </a:lnTo>
                <a:lnTo>
                  <a:pt x="227" y="228"/>
                </a:lnTo>
                <a:lnTo>
                  <a:pt x="226" y="228"/>
                </a:lnTo>
                <a:lnTo>
                  <a:pt x="225" y="228"/>
                </a:lnTo>
                <a:lnTo>
                  <a:pt x="225" y="228"/>
                </a:lnTo>
                <a:lnTo>
                  <a:pt x="224" y="228"/>
                </a:lnTo>
                <a:lnTo>
                  <a:pt x="224" y="228"/>
                </a:lnTo>
                <a:lnTo>
                  <a:pt x="223" y="228"/>
                </a:lnTo>
                <a:lnTo>
                  <a:pt x="222" y="228"/>
                </a:lnTo>
                <a:lnTo>
                  <a:pt x="222" y="228"/>
                </a:lnTo>
                <a:lnTo>
                  <a:pt x="222" y="228"/>
                </a:lnTo>
                <a:lnTo>
                  <a:pt x="221" y="228"/>
                </a:lnTo>
                <a:lnTo>
                  <a:pt x="221" y="228"/>
                </a:lnTo>
                <a:lnTo>
                  <a:pt x="220" y="228"/>
                </a:lnTo>
                <a:lnTo>
                  <a:pt x="220" y="229"/>
                </a:lnTo>
                <a:lnTo>
                  <a:pt x="219" y="229"/>
                </a:lnTo>
                <a:lnTo>
                  <a:pt x="218" y="229"/>
                </a:lnTo>
                <a:lnTo>
                  <a:pt x="218" y="229"/>
                </a:lnTo>
                <a:lnTo>
                  <a:pt x="217" y="229"/>
                </a:lnTo>
                <a:lnTo>
                  <a:pt x="216" y="229"/>
                </a:lnTo>
                <a:lnTo>
                  <a:pt x="216" y="229"/>
                </a:lnTo>
                <a:lnTo>
                  <a:pt x="215" y="229"/>
                </a:lnTo>
                <a:lnTo>
                  <a:pt x="215" y="229"/>
                </a:lnTo>
                <a:lnTo>
                  <a:pt x="214" y="229"/>
                </a:lnTo>
                <a:lnTo>
                  <a:pt x="214" y="229"/>
                </a:lnTo>
                <a:lnTo>
                  <a:pt x="213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1" y="229"/>
                </a:lnTo>
                <a:lnTo>
                  <a:pt x="211" y="229"/>
                </a:lnTo>
                <a:lnTo>
                  <a:pt x="210" y="229"/>
                </a:lnTo>
                <a:lnTo>
                  <a:pt x="209" y="229"/>
                </a:lnTo>
                <a:lnTo>
                  <a:pt x="209" y="229"/>
                </a:lnTo>
                <a:lnTo>
                  <a:pt x="208" y="229"/>
                </a:lnTo>
                <a:lnTo>
                  <a:pt x="208" y="230"/>
                </a:lnTo>
                <a:lnTo>
                  <a:pt x="208" y="230"/>
                </a:lnTo>
                <a:lnTo>
                  <a:pt x="207" y="230"/>
                </a:lnTo>
                <a:lnTo>
                  <a:pt x="207" y="230"/>
                </a:lnTo>
                <a:lnTo>
                  <a:pt x="206" y="230"/>
                </a:lnTo>
                <a:lnTo>
                  <a:pt x="206" y="230"/>
                </a:lnTo>
                <a:lnTo>
                  <a:pt x="205" y="230"/>
                </a:lnTo>
                <a:lnTo>
                  <a:pt x="205" y="230"/>
                </a:lnTo>
                <a:lnTo>
                  <a:pt x="204" y="230"/>
                </a:lnTo>
                <a:lnTo>
                  <a:pt x="204" y="230"/>
                </a:lnTo>
                <a:lnTo>
                  <a:pt x="203" y="230"/>
                </a:lnTo>
                <a:lnTo>
                  <a:pt x="203" y="230"/>
                </a:lnTo>
                <a:lnTo>
                  <a:pt x="202" y="230"/>
                </a:lnTo>
                <a:lnTo>
                  <a:pt x="202" y="230"/>
                </a:lnTo>
                <a:lnTo>
                  <a:pt x="201" y="230"/>
                </a:lnTo>
                <a:lnTo>
                  <a:pt x="201" y="230"/>
                </a:lnTo>
                <a:lnTo>
                  <a:pt x="201" y="230"/>
                </a:lnTo>
                <a:lnTo>
                  <a:pt x="200" y="230"/>
                </a:lnTo>
                <a:lnTo>
                  <a:pt x="199" y="230"/>
                </a:lnTo>
                <a:lnTo>
                  <a:pt x="199" y="230"/>
                </a:lnTo>
                <a:lnTo>
                  <a:pt x="198" y="230"/>
                </a:lnTo>
                <a:lnTo>
                  <a:pt x="198" y="230"/>
                </a:lnTo>
                <a:lnTo>
                  <a:pt x="197" y="230"/>
                </a:lnTo>
                <a:lnTo>
                  <a:pt x="197" y="230"/>
                </a:lnTo>
                <a:lnTo>
                  <a:pt x="197" y="230"/>
                </a:lnTo>
                <a:lnTo>
                  <a:pt x="196" y="230"/>
                </a:lnTo>
                <a:lnTo>
                  <a:pt x="196" y="230"/>
                </a:lnTo>
                <a:lnTo>
                  <a:pt x="195" y="230"/>
                </a:lnTo>
                <a:lnTo>
                  <a:pt x="195" y="230"/>
                </a:lnTo>
                <a:lnTo>
                  <a:pt x="195" y="230"/>
                </a:lnTo>
                <a:lnTo>
                  <a:pt x="194" y="230"/>
                </a:lnTo>
                <a:lnTo>
                  <a:pt x="194" y="231"/>
                </a:lnTo>
                <a:lnTo>
                  <a:pt x="194" y="231"/>
                </a:lnTo>
                <a:lnTo>
                  <a:pt x="193" y="231"/>
                </a:lnTo>
                <a:lnTo>
                  <a:pt x="193" y="230"/>
                </a:lnTo>
                <a:lnTo>
                  <a:pt x="193" y="230"/>
                </a:lnTo>
                <a:lnTo>
                  <a:pt x="192" y="230"/>
                </a:lnTo>
                <a:lnTo>
                  <a:pt x="192" y="230"/>
                </a:lnTo>
                <a:lnTo>
                  <a:pt x="192" y="231"/>
                </a:lnTo>
                <a:lnTo>
                  <a:pt x="191" y="231"/>
                </a:lnTo>
                <a:lnTo>
                  <a:pt x="191" y="231"/>
                </a:lnTo>
                <a:lnTo>
                  <a:pt x="191" y="231"/>
                </a:lnTo>
                <a:lnTo>
                  <a:pt x="191" y="230"/>
                </a:lnTo>
                <a:lnTo>
                  <a:pt x="192" y="230"/>
                </a:lnTo>
                <a:lnTo>
                  <a:pt x="192" y="230"/>
                </a:lnTo>
                <a:lnTo>
                  <a:pt x="192" y="229"/>
                </a:lnTo>
                <a:lnTo>
                  <a:pt x="191" y="229"/>
                </a:lnTo>
                <a:lnTo>
                  <a:pt x="191" y="229"/>
                </a:lnTo>
                <a:lnTo>
                  <a:pt x="191" y="229"/>
                </a:lnTo>
                <a:lnTo>
                  <a:pt x="191" y="229"/>
                </a:lnTo>
                <a:lnTo>
                  <a:pt x="190" y="229"/>
                </a:lnTo>
                <a:lnTo>
                  <a:pt x="190" y="229"/>
                </a:lnTo>
                <a:lnTo>
                  <a:pt x="190" y="228"/>
                </a:lnTo>
                <a:lnTo>
                  <a:pt x="189" y="228"/>
                </a:lnTo>
                <a:lnTo>
                  <a:pt x="189" y="228"/>
                </a:lnTo>
                <a:lnTo>
                  <a:pt x="188" y="228"/>
                </a:lnTo>
                <a:lnTo>
                  <a:pt x="188" y="228"/>
                </a:lnTo>
                <a:lnTo>
                  <a:pt x="188" y="228"/>
                </a:lnTo>
                <a:lnTo>
                  <a:pt x="187" y="228"/>
                </a:lnTo>
                <a:lnTo>
                  <a:pt x="187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5" y="228"/>
                </a:lnTo>
                <a:lnTo>
                  <a:pt x="185" y="228"/>
                </a:lnTo>
                <a:lnTo>
                  <a:pt x="185" y="228"/>
                </a:lnTo>
                <a:lnTo>
                  <a:pt x="185" y="228"/>
                </a:lnTo>
                <a:lnTo>
                  <a:pt x="185" y="228"/>
                </a:lnTo>
                <a:lnTo>
                  <a:pt x="185" y="227"/>
                </a:lnTo>
                <a:lnTo>
                  <a:pt x="185" y="227"/>
                </a:lnTo>
                <a:lnTo>
                  <a:pt x="184" y="227"/>
                </a:lnTo>
                <a:lnTo>
                  <a:pt x="185" y="227"/>
                </a:lnTo>
                <a:lnTo>
                  <a:pt x="185" y="227"/>
                </a:lnTo>
                <a:lnTo>
                  <a:pt x="185" y="226"/>
                </a:lnTo>
                <a:lnTo>
                  <a:pt x="184" y="226"/>
                </a:lnTo>
                <a:lnTo>
                  <a:pt x="184" y="227"/>
                </a:lnTo>
                <a:lnTo>
                  <a:pt x="184" y="227"/>
                </a:lnTo>
                <a:lnTo>
                  <a:pt x="183" y="227"/>
                </a:lnTo>
                <a:lnTo>
                  <a:pt x="183" y="227"/>
                </a:lnTo>
                <a:lnTo>
                  <a:pt x="182" y="227"/>
                </a:lnTo>
                <a:lnTo>
                  <a:pt x="182" y="226"/>
                </a:lnTo>
                <a:lnTo>
                  <a:pt x="183" y="226"/>
                </a:lnTo>
                <a:lnTo>
                  <a:pt x="183" y="227"/>
                </a:lnTo>
                <a:lnTo>
                  <a:pt x="183" y="226"/>
                </a:lnTo>
                <a:lnTo>
                  <a:pt x="183" y="226"/>
                </a:lnTo>
                <a:lnTo>
                  <a:pt x="184" y="226"/>
                </a:lnTo>
                <a:lnTo>
                  <a:pt x="183" y="226"/>
                </a:lnTo>
                <a:lnTo>
                  <a:pt x="183" y="226"/>
                </a:lnTo>
                <a:lnTo>
                  <a:pt x="184" y="226"/>
                </a:lnTo>
                <a:lnTo>
                  <a:pt x="184" y="225"/>
                </a:lnTo>
                <a:lnTo>
                  <a:pt x="184" y="225"/>
                </a:lnTo>
                <a:lnTo>
                  <a:pt x="184" y="225"/>
                </a:lnTo>
                <a:lnTo>
                  <a:pt x="184" y="225"/>
                </a:lnTo>
                <a:lnTo>
                  <a:pt x="185" y="225"/>
                </a:lnTo>
                <a:lnTo>
                  <a:pt x="185" y="226"/>
                </a:lnTo>
                <a:lnTo>
                  <a:pt x="185" y="225"/>
                </a:lnTo>
                <a:lnTo>
                  <a:pt x="185" y="225"/>
                </a:lnTo>
                <a:lnTo>
                  <a:pt x="185" y="226"/>
                </a:lnTo>
                <a:lnTo>
                  <a:pt x="185" y="226"/>
                </a:lnTo>
                <a:lnTo>
                  <a:pt x="185" y="226"/>
                </a:lnTo>
                <a:lnTo>
                  <a:pt x="185" y="226"/>
                </a:lnTo>
                <a:lnTo>
                  <a:pt x="185" y="226"/>
                </a:lnTo>
                <a:lnTo>
                  <a:pt x="185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5"/>
                </a:lnTo>
                <a:lnTo>
                  <a:pt x="187" y="225"/>
                </a:lnTo>
                <a:lnTo>
                  <a:pt x="187" y="225"/>
                </a:lnTo>
                <a:lnTo>
                  <a:pt x="186" y="225"/>
                </a:lnTo>
                <a:lnTo>
                  <a:pt x="187" y="225"/>
                </a:lnTo>
                <a:lnTo>
                  <a:pt x="187" y="225"/>
                </a:lnTo>
                <a:lnTo>
                  <a:pt x="186" y="225"/>
                </a:lnTo>
                <a:lnTo>
                  <a:pt x="187" y="224"/>
                </a:lnTo>
                <a:lnTo>
                  <a:pt x="186" y="224"/>
                </a:lnTo>
                <a:lnTo>
                  <a:pt x="186" y="224"/>
                </a:lnTo>
                <a:lnTo>
                  <a:pt x="185" y="224"/>
                </a:lnTo>
                <a:lnTo>
                  <a:pt x="185" y="224"/>
                </a:lnTo>
                <a:lnTo>
                  <a:pt x="185" y="224"/>
                </a:lnTo>
                <a:lnTo>
                  <a:pt x="185" y="223"/>
                </a:lnTo>
                <a:lnTo>
                  <a:pt x="184" y="223"/>
                </a:lnTo>
                <a:lnTo>
                  <a:pt x="184" y="223"/>
                </a:lnTo>
                <a:lnTo>
                  <a:pt x="184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4"/>
                </a:lnTo>
                <a:lnTo>
                  <a:pt x="183" y="223"/>
                </a:lnTo>
                <a:lnTo>
                  <a:pt x="182" y="223"/>
                </a:lnTo>
                <a:lnTo>
                  <a:pt x="182" y="223"/>
                </a:lnTo>
                <a:lnTo>
                  <a:pt x="183" y="223"/>
                </a:lnTo>
                <a:lnTo>
                  <a:pt x="182" y="223"/>
                </a:lnTo>
                <a:lnTo>
                  <a:pt x="182" y="222"/>
                </a:lnTo>
                <a:lnTo>
                  <a:pt x="183" y="222"/>
                </a:lnTo>
                <a:lnTo>
                  <a:pt x="183" y="222"/>
                </a:lnTo>
                <a:lnTo>
                  <a:pt x="184" y="222"/>
                </a:lnTo>
                <a:lnTo>
                  <a:pt x="184" y="222"/>
                </a:lnTo>
                <a:lnTo>
                  <a:pt x="183" y="222"/>
                </a:lnTo>
                <a:lnTo>
                  <a:pt x="183" y="221"/>
                </a:lnTo>
                <a:lnTo>
                  <a:pt x="183" y="221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21"/>
                </a:lnTo>
                <a:lnTo>
                  <a:pt x="185" y="221"/>
                </a:lnTo>
                <a:lnTo>
                  <a:pt x="185" y="220"/>
                </a:lnTo>
                <a:lnTo>
                  <a:pt x="184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4" y="220"/>
                </a:lnTo>
                <a:lnTo>
                  <a:pt x="184" y="220"/>
                </a:lnTo>
                <a:lnTo>
                  <a:pt x="184" y="219"/>
                </a:lnTo>
                <a:lnTo>
                  <a:pt x="184" y="219"/>
                </a:lnTo>
                <a:lnTo>
                  <a:pt x="184" y="219"/>
                </a:lnTo>
                <a:lnTo>
                  <a:pt x="185" y="219"/>
                </a:lnTo>
                <a:lnTo>
                  <a:pt x="185" y="219"/>
                </a:lnTo>
                <a:lnTo>
                  <a:pt x="185" y="219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19"/>
                </a:lnTo>
                <a:lnTo>
                  <a:pt x="185" y="219"/>
                </a:lnTo>
                <a:lnTo>
                  <a:pt x="185" y="218"/>
                </a:lnTo>
                <a:lnTo>
                  <a:pt x="185" y="218"/>
                </a:lnTo>
                <a:lnTo>
                  <a:pt x="185" y="219"/>
                </a:lnTo>
                <a:lnTo>
                  <a:pt x="185" y="218"/>
                </a:lnTo>
                <a:lnTo>
                  <a:pt x="185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7"/>
                </a:lnTo>
                <a:lnTo>
                  <a:pt x="186" y="218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6"/>
                </a:lnTo>
                <a:lnTo>
                  <a:pt x="186" y="216"/>
                </a:lnTo>
                <a:lnTo>
                  <a:pt x="187" y="216"/>
                </a:lnTo>
                <a:lnTo>
                  <a:pt x="186" y="216"/>
                </a:lnTo>
                <a:lnTo>
                  <a:pt x="186" y="215"/>
                </a:lnTo>
                <a:lnTo>
                  <a:pt x="186" y="215"/>
                </a:lnTo>
                <a:lnTo>
                  <a:pt x="187" y="215"/>
                </a:lnTo>
                <a:lnTo>
                  <a:pt x="187" y="215"/>
                </a:lnTo>
                <a:lnTo>
                  <a:pt x="187" y="214"/>
                </a:lnTo>
                <a:lnTo>
                  <a:pt x="188" y="214"/>
                </a:lnTo>
                <a:lnTo>
                  <a:pt x="188" y="214"/>
                </a:lnTo>
                <a:lnTo>
                  <a:pt x="188" y="214"/>
                </a:lnTo>
                <a:lnTo>
                  <a:pt x="189" y="214"/>
                </a:lnTo>
                <a:lnTo>
                  <a:pt x="189" y="213"/>
                </a:lnTo>
                <a:lnTo>
                  <a:pt x="189" y="213"/>
                </a:lnTo>
                <a:lnTo>
                  <a:pt x="189" y="213"/>
                </a:lnTo>
                <a:lnTo>
                  <a:pt x="190" y="213"/>
                </a:lnTo>
                <a:lnTo>
                  <a:pt x="190" y="213"/>
                </a:lnTo>
                <a:lnTo>
                  <a:pt x="190" y="212"/>
                </a:lnTo>
                <a:lnTo>
                  <a:pt x="189" y="212"/>
                </a:lnTo>
                <a:lnTo>
                  <a:pt x="189" y="213"/>
                </a:lnTo>
                <a:lnTo>
                  <a:pt x="189" y="212"/>
                </a:lnTo>
                <a:lnTo>
                  <a:pt x="189" y="212"/>
                </a:lnTo>
                <a:lnTo>
                  <a:pt x="188" y="212"/>
                </a:lnTo>
                <a:lnTo>
                  <a:pt x="188" y="212"/>
                </a:lnTo>
                <a:lnTo>
                  <a:pt x="188" y="211"/>
                </a:lnTo>
                <a:lnTo>
                  <a:pt x="188" y="211"/>
                </a:lnTo>
                <a:lnTo>
                  <a:pt x="189" y="211"/>
                </a:lnTo>
                <a:lnTo>
                  <a:pt x="189" y="210"/>
                </a:lnTo>
                <a:lnTo>
                  <a:pt x="189" y="210"/>
                </a:lnTo>
                <a:lnTo>
                  <a:pt x="190" y="210"/>
                </a:lnTo>
                <a:lnTo>
                  <a:pt x="190" y="209"/>
                </a:lnTo>
                <a:lnTo>
                  <a:pt x="190" y="209"/>
                </a:lnTo>
                <a:lnTo>
                  <a:pt x="190" y="208"/>
                </a:lnTo>
                <a:lnTo>
                  <a:pt x="191" y="208"/>
                </a:lnTo>
                <a:lnTo>
                  <a:pt x="191" y="208"/>
                </a:lnTo>
                <a:lnTo>
                  <a:pt x="191" y="208"/>
                </a:lnTo>
                <a:lnTo>
                  <a:pt x="191" y="208"/>
                </a:lnTo>
                <a:lnTo>
                  <a:pt x="191" y="208"/>
                </a:lnTo>
                <a:lnTo>
                  <a:pt x="192" y="208"/>
                </a:lnTo>
                <a:lnTo>
                  <a:pt x="192" y="207"/>
                </a:lnTo>
                <a:lnTo>
                  <a:pt x="193" y="207"/>
                </a:lnTo>
                <a:lnTo>
                  <a:pt x="193" y="207"/>
                </a:lnTo>
                <a:lnTo>
                  <a:pt x="193" y="207"/>
                </a:lnTo>
                <a:lnTo>
                  <a:pt x="193" y="206"/>
                </a:lnTo>
                <a:lnTo>
                  <a:pt x="194" y="206"/>
                </a:lnTo>
                <a:lnTo>
                  <a:pt x="194" y="205"/>
                </a:lnTo>
                <a:lnTo>
                  <a:pt x="194" y="205"/>
                </a:lnTo>
                <a:lnTo>
                  <a:pt x="194" y="204"/>
                </a:lnTo>
                <a:lnTo>
                  <a:pt x="194" y="204"/>
                </a:lnTo>
                <a:lnTo>
                  <a:pt x="193" y="204"/>
                </a:lnTo>
                <a:lnTo>
                  <a:pt x="193" y="203"/>
                </a:lnTo>
                <a:lnTo>
                  <a:pt x="193" y="203"/>
                </a:lnTo>
                <a:lnTo>
                  <a:pt x="193" y="203"/>
                </a:lnTo>
                <a:lnTo>
                  <a:pt x="193" y="202"/>
                </a:lnTo>
                <a:lnTo>
                  <a:pt x="193" y="202"/>
                </a:lnTo>
                <a:lnTo>
                  <a:pt x="194" y="202"/>
                </a:lnTo>
                <a:lnTo>
                  <a:pt x="193" y="202"/>
                </a:lnTo>
                <a:lnTo>
                  <a:pt x="193" y="202"/>
                </a:lnTo>
                <a:lnTo>
                  <a:pt x="193" y="202"/>
                </a:lnTo>
                <a:lnTo>
                  <a:pt x="193" y="201"/>
                </a:lnTo>
                <a:lnTo>
                  <a:pt x="193" y="201"/>
                </a:lnTo>
                <a:lnTo>
                  <a:pt x="192" y="201"/>
                </a:lnTo>
                <a:lnTo>
                  <a:pt x="192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0"/>
                </a:lnTo>
                <a:lnTo>
                  <a:pt x="189" y="200"/>
                </a:lnTo>
                <a:lnTo>
                  <a:pt x="189" y="200"/>
                </a:lnTo>
                <a:lnTo>
                  <a:pt x="189" y="200"/>
                </a:lnTo>
                <a:lnTo>
                  <a:pt x="188" y="200"/>
                </a:lnTo>
                <a:lnTo>
                  <a:pt x="188" y="200"/>
                </a:lnTo>
                <a:lnTo>
                  <a:pt x="187" y="200"/>
                </a:lnTo>
                <a:lnTo>
                  <a:pt x="187" y="200"/>
                </a:lnTo>
                <a:lnTo>
                  <a:pt x="186" y="200"/>
                </a:lnTo>
                <a:lnTo>
                  <a:pt x="186" y="200"/>
                </a:lnTo>
                <a:lnTo>
                  <a:pt x="186" y="201"/>
                </a:lnTo>
                <a:lnTo>
                  <a:pt x="186" y="201"/>
                </a:lnTo>
                <a:lnTo>
                  <a:pt x="185" y="201"/>
                </a:lnTo>
                <a:lnTo>
                  <a:pt x="185" y="201"/>
                </a:lnTo>
                <a:lnTo>
                  <a:pt x="185" y="202"/>
                </a:lnTo>
                <a:lnTo>
                  <a:pt x="185" y="202"/>
                </a:lnTo>
                <a:lnTo>
                  <a:pt x="185" y="202"/>
                </a:lnTo>
                <a:lnTo>
                  <a:pt x="184" y="202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3" y="203"/>
                </a:lnTo>
                <a:lnTo>
                  <a:pt x="183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0" y="203"/>
                </a:lnTo>
                <a:lnTo>
                  <a:pt x="180" y="203"/>
                </a:lnTo>
                <a:lnTo>
                  <a:pt x="180" y="203"/>
                </a:lnTo>
                <a:lnTo>
                  <a:pt x="179" y="203"/>
                </a:lnTo>
                <a:lnTo>
                  <a:pt x="179" y="203"/>
                </a:lnTo>
                <a:lnTo>
                  <a:pt x="179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7" y="204"/>
                </a:lnTo>
                <a:lnTo>
                  <a:pt x="177" y="204"/>
                </a:lnTo>
                <a:lnTo>
                  <a:pt x="176" y="204"/>
                </a:lnTo>
                <a:lnTo>
                  <a:pt x="176" y="204"/>
                </a:lnTo>
                <a:lnTo>
                  <a:pt x="175" y="204"/>
                </a:lnTo>
                <a:lnTo>
                  <a:pt x="175" y="204"/>
                </a:lnTo>
                <a:lnTo>
                  <a:pt x="174" y="204"/>
                </a:lnTo>
                <a:lnTo>
                  <a:pt x="174" y="205"/>
                </a:lnTo>
                <a:lnTo>
                  <a:pt x="174" y="205"/>
                </a:lnTo>
                <a:lnTo>
                  <a:pt x="174" y="206"/>
                </a:lnTo>
                <a:lnTo>
                  <a:pt x="174" y="206"/>
                </a:lnTo>
                <a:lnTo>
                  <a:pt x="174" y="206"/>
                </a:lnTo>
                <a:lnTo>
                  <a:pt x="173" y="206"/>
                </a:lnTo>
                <a:lnTo>
                  <a:pt x="173" y="206"/>
                </a:lnTo>
                <a:lnTo>
                  <a:pt x="172" y="206"/>
                </a:lnTo>
                <a:lnTo>
                  <a:pt x="172" y="206"/>
                </a:lnTo>
                <a:lnTo>
                  <a:pt x="172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8"/>
                </a:lnTo>
                <a:lnTo>
                  <a:pt x="171" y="208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9"/>
                </a:lnTo>
                <a:lnTo>
                  <a:pt x="169" y="209"/>
                </a:lnTo>
                <a:lnTo>
                  <a:pt x="168" y="209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2"/>
                </a:lnTo>
                <a:lnTo>
                  <a:pt x="169" y="212"/>
                </a:lnTo>
                <a:lnTo>
                  <a:pt x="169" y="212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9" y="213"/>
                </a:lnTo>
                <a:lnTo>
                  <a:pt x="169" y="214"/>
                </a:lnTo>
                <a:lnTo>
                  <a:pt x="169" y="214"/>
                </a:lnTo>
                <a:lnTo>
                  <a:pt x="169" y="214"/>
                </a:lnTo>
                <a:lnTo>
                  <a:pt x="169" y="215"/>
                </a:lnTo>
                <a:lnTo>
                  <a:pt x="170" y="215"/>
                </a:lnTo>
                <a:lnTo>
                  <a:pt x="170" y="215"/>
                </a:lnTo>
                <a:lnTo>
                  <a:pt x="170" y="216"/>
                </a:lnTo>
                <a:lnTo>
                  <a:pt x="171" y="216"/>
                </a:lnTo>
                <a:lnTo>
                  <a:pt x="170" y="216"/>
                </a:lnTo>
                <a:lnTo>
                  <a:pt x="171" y="216"/>
                </a:lnTo>
                <a:lnTo>
                  <a:pt x="171" y="216"/>
                </a:lnTo>
                <a:lnTo>
                  <a:pt x="171" y="216"/>
                </a:lnTo>
                <a:lnTo>
                  <a:pt x="170" y="216"/>
                </a:lnTo>
                <a:lnTo>
                  <a:pt x="171" y="216"/>
                </a:lnTo>
                <a:lnTo>
                  <a:pt x="171" y="216"/>
                </a:lnTo>
                <a:lnTo>
                  <a:pt x="171" y="216"/>
                </a:lnTo>
                <a:lnTo>
                  <a:pt x="171" y="217"/>
                </a:lnTo>
                <a:lnTo>
                  <a:pt x="171" y="217"/>
                </a:lnTo>
                <a:lnTo>
                  <a:pt x="172" y="217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8"/>
                </a:lnTo>
                <a:lnTo>
                  <a:pt x="172" y="219"/>
                </a:lnTo>
                <a:lnTo>
                  <a:pt x="172" y="219"/>
                </a:lnTo>
                <a:lnTo>
                  <a:pt x="173" y="219"/>
                </a:lnTo>
                <a:lnTo>
                  <a:pt x="173" y="219"/>
                </a:lnTo>
                <a:lnTo>
                  <a:pt x="173" y="220"/>
                </a:lnTo>
                <a:lnTo>
                  <a:pt x="174" y="220"/>
                </a:lnTo>
                <a:lnTo>
                  <a:pt x="174" y="220"/>
                </a:lnTo>
                <a:lnTo>
                  <a:pt x="174" y="220"/>
                </a:lnTo>
                <a:lnTo>
                  <a:pt x="174" y="220"/>
                </a:lnTo>
                <a:lnTo>
                  <a:pt x="174" y="220"/>
                </a:lnTo>
                <a:lnTo>
                  <a:pt x="174" y="219"/>
                </a:lnTo>
                <a:lnTo>
                  <a:pt x="174" y="219"/>
                </a:lnTo>
                <a:lnTo>
                  <a:pt x="175" y="219"/>
                </a:lnTo>
                <a:lnTo>
                  <a:pt x="175" y="219"/>
                </a:lnTo>
                <a:lnTo>
                  <a:pt x="175" y="219"/>
                </a:lnTo>
                <a:lnTo>
                  <a:pt x="175" y="220"/>
                </a:lnTo>
                <a:lnTo>
                  <a:pt x="175" y="220"/>
                </a:lnTo>
                <a:lnTo>
                  <a:pt x="174" y="221"/>
                </a:lnTo>
                <a:lnTo>
                  <a:pt x="174" y="220"/>
                </a:lnTo>
                <a:lnTo>
                  <a:pt x="174" y="221"/>
                </a:lnTo>
                <a:lnTo>
                  <a:pt x="174" y="221"/>
                </a:lnTo>
                <a:lnTo>
                  <a:pt x="174" y="222"/>
                </a:lnTo>
                <a:lnTo>
                  <a:pt x="175" y="222"/>
                </a:lnTo>
                <a:lnTo>
                  <a:pt x="175" y="222"/>
                </a:lnTo>
                <a:lnTo>
                  <a:pt x="176" y="222"/>
                </a:lnTo>
                <a:lnTo>
                  <a:pt x="176" y="222"/>
                </a:lnTo>
                <a:lnTo>
                  <a:pt x="177" y="222"/>
                </a:lnTo>
                <a:lnTo>
                  <a:pt x="177" y="222"/>
                </a:lnTo>
                <a:lnTo>
                  <a:pt x="178" y="222"/>
                </a:lnTo>
                <a:lnTo>
                  <a:pt x="178" y="222"/>
                </a:lnTo>
                <a:lnTo>
                  <a:pt x="178" y="222"/>
                </a:lnTo>
                <a:lnTo>
                  <a:pt x="178" y="222"/>
                </a:lnTo>
                <a:lnTo>
                  <a:pt x="179" y="222"/>
                </a:lnTo>
                <a:lnTo>
                  <a:pt x="179" y="222"/>
                </a:lnTo>
                <a:lnTo>
                  <a:pt x="179" y="222"/>
                </a:lnTo>
                <a:lnTo>
                  <a:pt x="179" y="223"/>
                </a:lnTo>
                <a:lnTo>
                  <a:pt x="179" y="223"/>
                </a:lnTo>
                <a:lnTo>
                  <a:pt x="179" y="222"/>
                </a:lnTo>
                <a:lnTo>
                  <a:pt x="180" y="222"/>
                </a:lnTo>
                <a:lnTo>
                  <a:pt x="179" y="222"/>
                </a:lnTo>
                <a:lnTo>
                  <a:pt x="179" y="223"/>
                </a:lnTo>
                <a:lnTo>
                  <a:pt x="179" y="223"/>
                </a:lnTo>
                <a:lnTo>
                  <a:pt x="179" y="222"/>
                </a:lnTo>
                <a:lnTo>
                  <a:pt x="178" y="222"/>
                </a:lnTo>
                <a:lnTo>
                  <a:pt x="178" y="223"/>
                </a:lnTo>
                <a:lnTo>
                  <a:pt x="179" y="223"/>
                </a:lnTo>
                <a:lnTo>
                  <a:pt x="178" y="223"/>
                </a:lnTo>
                <a:lnTo>
                  <a:pt x="178" y="222"/>
                </a:lnTo>
                <a:lnTo>
                  <a:pt x="179" y="223"/>
                </a:lnTo>
                <a:lnTo>
                  <a:pt x="179" y="223"/>
                </a:lnTo>
                <a:lnTo>
                  <a:pt x="179" y="223"/>
                </a:lnTo>
                <a:lnTo>
                  <a:pt x="180" y="223"/>
                </a:lnTo>
                <a:lnTo>
                  <a:pt x="180" y="223"/>
                </a:lnTo>
                <a:lnTo>
                  <a:pt x="180" y="224"/>
                </a:lnTo>
                <a:lnTo>
                  <a:pt x="180" y="224"/>
                </a:lnTo>
                <a:lnTo>
                  <a:pt x="180" y="225"/>
                </a:lnTo>
                <a:lnTo>
                  <a:pt x="180" y="224"/>
                </a:lnTo>
                <a:lnTo>
                  <a:pt x="180" y="225"/>
                </a:lnTo>
                <a:lnTo>
                  <a:pt x="180" y="225"/>
                </a:lnTo>
                <a:lnTo>
                  <a:pt x="180" y="224"/>
                </a:lnTo>
                <a:lnTo>
                  <a:pt x="179" y="225"/>
                </a:lnTo>
                <a:lnTo>
                  <a:pt x="180" y="224"/>
                </a:lnTo>
                <a:lnTo>
                  <a:pt x="179" y="224"/>
                </a:lnTo>
                <a:lnTo>
                  <a:pt x="179" y="224"/>
                </a:lnTo>
                <a:lnTo>
                  <a:pt x="179" y="225"/>
                </a:lnTo>
                <a:lnTo>
                  <a:pt x="179" y="225"/>
                </a:lnTo>
                <a:lnTo>
                  <a:pt x="179" y="225"/>
                </a:lnTo>
                <a:lnTo>
                  <a:pt x="179" y="225"/>
                </a:lnTo>
                <a:lnTo>
                  <a:pt x="179" y="225"/>
                </a:lnTo>
                <a:lnTo>
                  <a:pt x="179" y="226"/>
                </a:lnTo>
                <a:lnTo>
                  <a:pt x="179" y="226"/>
                </a:lnTo>
                <a:lnTo>
                  <a:pt x="179" y="226"/>
                </a:lnTo>
                <a:lnTo>
                  <a:pt x="179" y="227"/>
                </a:lnTo>
                <a:lnTo>
                  <a:pt x="179" y="227"/>
                </a:lnTo>
                <a:lnTo>
                  <a:pt x="179" y="227"/>
                </a:lnTo>
                <a:lnTo>
                  <a:pt x="178" y="227"/>
                </a:lnTo>
                <a:lnTo>
                  <a:pt x="178" y="227"/>
                </a:lnTo>
                <a:lnTo>
                  <a:pt x="178" y="228"/>
                </a:lnTo>
                <a:lnTo>
                  <a:pt x="178" y="228"/>
                </a:lnTo>
                <a:lnTo>
                  <a:pt x="179" y="228"/>
                </a:lnTo>
                <a:lnTo>
                  <a:pt x="179" y="228"/>
                </a:lnTo>
                <a:lnTo>
                  <a:pt x="179" y="228"/>
                </a:lnTo>
                <a:lnTo>
                  <a:pt x="180" y="228"/>
                </a:lnTo>
                <a:lnTo>
                  <a:pt x="180" y="227"/>
                </a:lnTo>
                <a:lnTo>
                  <a:pt x="180" y="227"/>
                </a:lnTo>
                <a:lnTo>
                  <a:pt x="180" y="227"/>
                </a:lnTo>
                <a:lnTo>
                  <a:pt x="181" y="227"/>
                </a:lnTo>
                <a:lnTo>
                  <a:pt x="181" y="227"/>
                </a:lnTo>
                <a:lnTo>
                  <a:pt x="181" y="227"/>
                </a:lnTo>
                <a:lnTo>
                  <a:pt x="181" y="227"/>
                </a:lnTo>
                <a:lnTo>
                  <a:pt x="181" y="228"/>
                </a:lnTo>
                <a:lnTo>
                  <a:pt x="181" y="228"/>
                </a:lnTo>
                <a:lnTo>
                  <a:pt x="181" y="228"/>
                </a:lnTo>
                <a:lnTo>
                  <a:pt x="181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9"/>
                </a:lnTo>
                <a:lnTo>
                  <a:pt x="180" y="229"/>
                </a:lnTo>
                <a:lnTo>
                  <a:pt x="180" y="229"/>
                </a:lnTo>
                <a:lnTo>
                  <a:pt x="180" y="229"/>
                </a:lnTo>
                <a:lnTo>
                  <a:pt x="179" y="229"/>
                </a:lnTo>
                <a:lnTo>
                  <a:pt x="179" y="229"/>
                </a:lnTo>
                <a:lnTo>
                  <a:pt x="179" y="229"/>
                </a:lnTo>
                <a:lnTo>
                  <a:pt x="178" y="229"/>
                </a:lnTo>
                <a:lnTo>
                  <a:pt x="178" y="230"/>
                </a:lnTo>
                <a:lnTo>
                  <a:pt x="178" y="230"/>
                </a:lnTo>
                <a:lnTo>
                  <a:pt x="178" y="230"/>
                </a:lnTo>
                <a:lnTo>
                  <a:pt x="177" y="230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8" y="231"/>
                </a:lnTo>
                <a:lnTo>
                  <a:pt x="177" y="231"/>
                </a:lnTo>
                <a:lnTo>
                  <a:pt x="177" y="232"/>
                </a:lnTo>
                <a:lnTo>
                  <a:pt x="177" y="231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6" y="232"/>
                </a:lnTo>
                <a:lnTo>
                  <a:pt x="176" y="232"/>
                </a:lnTo>
                <a:lnTo>
                  <a:pt x="175" y="232"/>
                </a:lnTo>
                <a:lnTo>
                  <a:pt x="175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2" y="232"/>
                </a:lnTo>
                <a:lnTo>
                  <a:pt x="173" y="232"/>
                </a:lnTo>
                <a:lnTo>
                  <a:pt x="173" y="233"/>
                </a:lnTo>
                <a:lnTo>
                  <a:pt x="172" y="233"/>
                </a:lnTo>
                <a:lnTo>
                  <a:pt x="172" y="232"/>
                </a:lnTo>
                <a:lnTo>
                  <a:pt x="172" y="233"/>
                </a:lnTo>
                <a:lnTo>
                  <a:pt x="172" y="232"/>
                </a:lnTo>
                <a:lnTo>
                  <a:pt x="172" y="233"/>
                </a:lnTo>
                <a:lnTo>
                  <a:pt x="172" y="233"/>
                </a:lnTo>
                <a:lnTo>
                  <a:pt x="172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1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69" y="233"/>
                </a:lnTo>
                <a:lnTo>
                  <a:pt x="169" y="233"/>
                </a:lnTo>
                <a:lnTo>
                  <a:pt x="168" y="233"/>
                </a:lnTo>
                <a:lnTo>
                  <a:pt x="168" y="234"/>
                </a:lnTo>
                <a:lnTo>
                  <a:pt x="168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4"/>
                </a:lnTo>
                <a:lnTo>
                  <a:pt x="167" y="235"/>
                </a:lnTo>
                <a:lnTo>
                  <a:pt x="166" y="235"/>
                </a:lnTo>
                <a:lnTo>
                  <a:pt x="166" y="235"/>
                </a:lnTo>
                <a:lnTo>
                  <a:pt x="165" y="235"/>
                </a:lnTo>
                <a:lnTo>
                  <a:pt x="165" y="235"/>
                </a:lnTo>
                <a:lnTo>
                  <a:pt x="164" y="235"/>
                </a:lnTo>
                <a:lnTo>
                  <a:pt x="164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0" y="234"/>
                </a:lnTo>
                <a:lnTo>
                  <a:pt x="160" y="234"/>
                </a:lnTo>
                <a:lnTo>
                  <a:pt x="159" y="234"/>
                </a:lnTo>
                <a:lnTo>
                  <a:pt x="159" y="234"/>
                </a:lnTo>
                <a:lnTo>
                  <a:pt x="158" y="234"/>
                </a:lnTo>
                <a:lnTo>
                  <a:pt x="158" y="234"/>
                </a:lnTo>
                <a:lnTo>
                  <a:pt x="157" y="234"/>
                </a:lnTo>
                <a:lnTo>
                  <a:pt x="157" y="234"/>
                </a:lnTo>
                <a:lnTo>
                  <a:pt x="157" y="235"/>
                </a:lnTo>
                <a:lnTo>
                  <a:pt x="156" y="235"/>
                </a:lnTo>
                <a:lnTo>
                  <a:pt x="156" y="235"/>
                </a:lnTo>
                <a:lnTo>
                  <a:pt x="155" y="235"/>
                </a:lnTo>
                <a:lnTo>
                  <a:pt x="155" y="235"/>
                </a:lnTo>
                <a:lnTo>
                  <a:pt x="154" y="235"/>
                </a:lnTo>
                <a:lnTo>
                  <a:pt x="154" y="235"/>
                </a:lnTo>
                <a:lnTo>
                  <a:pt x="153" y="235"/>
                </a:lnTo>
                <a:lnTo>
                  <a:pt x="153" y="235"/>
                </a:lnTo>
                <a:lnTo>
                  <a:pt x="153" y="235"/>
                </a:lnTo>
                <a:lnTo>
                  <a:pt x="152" y="235"/>
                </a:lnTo>
                <a:lnTo>
                  <a:pt x="152" y="235"/>
                </a:lnTo>
                <a:lnTo>
                  <a:pt x="151" y="235"/>
                </a:lnTo>
                <a:lnTo>
                  <a:pt x="151" y="235"/>
                </a:lnTo>
                <a:lnTo>
                  <a:pt x="151" y="235"/>
                </a:lnTo>
                <a:lnTo>
                  <a:pt x="151" y="236"/>
                </a:lnTo>
                <a:lnTo>
                  <a:pt x="151" y="236"/>
                </a:lnTo>
                <a:lnTo>
                  <a:pt x="150" y="236"/>
                </a:lnTo>
                <a:lnTo>
                  <a:pt x="150" y="236"/>
                </a:lnTo>
                <a:lnTo>
                  <a:pt x="149" y="236"/>
                </a:lnTo>
                <a:lnTo>
                  <a:pt x="149" y="236"/>
                </a:lnTo>
                <a:lnTo>
                  <a:pt x="149" y="236"/>
                </a:lnTo>
                <a:lnTo>
                  <a:pt x="148" y="236"/>
                </a:lnTo>
                <a:lnTo>
                  <a:pt x="148" y="236"/>
                </a:lnTo>
                <a:lnTo>
                  <a:pt x="148" y="236"/>
                </a:lnTo>
                <a:lnTo>
                  <a:pt x="148" y="236"/>
                </a:lnTo>
                <a:lnTo>
                  <a:pt x="148" y="237"/>
                </a:lnTo>
                <a:lnTo>
                  <a:pt x="148" y="237"/>
                </a:lnTo>
                <a:lnTo>
                  <a:pt x="148" y="236"/>
                </a:lnTo>
                <a:lnTo>
                  <a:pt x="147" y="236"/>
                </a:lnTo>
                <a:lnTo>
                  <a:pt x="147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7"/>
                </a:lnTo>
                <a:lnTo>
                  <a:pt x="145" y="237"/>
                </a:lnTo>
                <a:lnTo>
                  <a:pt x="145" y="237"/>
                </a:lnTo>
                <a:lnTo>
                  <a:pt x="145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2" y="238"/>
                </a:lnTo>
                <a:lnTo>
                  <a:pt x="142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0" y="239"/>
                </a:lnTo>
                <a:lnTo>
                  <a:pt x="140" y="239"/>
                </a:lnTo>
                <a:lnTo>
                  <a:pt x="140" y="239"/>
                </a:lnTo>
                <a:lnTo>
                  <a:pt x="140" y="239"/>
                </a:lnTo>
                <a:lnTo>
                  <a:pt x="140" y="239"/>
                </a:lnTo>
                <a:lnTo>
                  <a:pt x="140" y="239"/>
                </a:lnTo>
                <a:lnTo>
                  <a:pt x="140" y="240"/>
                </a:lnTo>
                <a:lnTo>
                  <a:pt x="140" y="240"/>
                </a:lnTo>
                <a:lnTo>
                  <a:pt x="140" y="240"/>
                </a:lnTo>
                <a:lnTo>
                  <a:pt x="140" y="240"/>
                </a:lnTo>
                <a:lnTo>
                  <a:pt x="140" y="241"/>
                </a:lnTo>
                <a:lnTo>
                  <a:pt x="139" y="241"/>
                </a:lnTo>
                <a:lnTo>
                  <a:pt x="140" y="241"/>
                </a:lnTo>
                <a:lnTo>
                  <a:pt x="139" y="241"/>
                </a:lnTo>
                <a:lnTo>
                  <a:pt x="139" y="240"/>
                </a:lnTo>
                <a:lnTo>
                  <a:pt x="139" y="240"/>
                </a:lnTo>
                <a:lnTo>
                  <a:pt x="139" y="241"/>
                </a:lnTo>
                <a:lnTo>
                  <a:pt x="138" y="241"/>
                </a:lnTo>
                <a:lnTo>
                  <a:pt x="138" y="240"/>
                </a:lnTo>
                <a:lnTo>
                  <a:pt x="138" y="240"/>
                </a:lnTo>
                <a:lnTo>
                  <a:pt x="137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8"/>
                </a:lnTo>
                <a:lnTo>
                  <a:pt x="136" y="238"/>
                </a:lnTo>
                <a:lnTo>
                  <a:pt x="136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4" y="238"/>
                </a:lnTo>
                <a:lnTo>
                  <a:pt x="134" y="238"/>
                </a:lnTo>
                <a:lnTo>
                  <a:pt x="133" y="238"/>
                </a:lnTo>
                <a:lnTo>
                  <a:pt x="133" y="238"/>
                </a:lnTo>
                <a:lnTo>
                  <a:pt x="132" y="238"/>
                </a:lnTo>
                <a:lnTo>
                  <a:pt x="132" y="238"/>
                </a:lnTo>
                <a:lnTo>
                  <a:pt x="131" y="238"/>
                </a:lnTo>
                <a:lnTo>
                  <a:pt x="131" y="238"/>
                </a:lnTo>
                <a:lnTo>
                  <a:pt x="131" y="238"/>
                </a:lnTo>
                <a:lnTo>
                  <a:pt x="130" y="238"/>
                </a:lnTo>
                <a:lnTo>
                  <a:pt x="130" y="238"/>
                </a:lnTo>
                <a:lnTo>
                  <a:pt x="129" y="238"/>
                </a:lnTo>
                <a:lnTo>
                  <a:pt x="129" y="238"/>
                </a:lnTo>
                <a:lnTo>
                  <a:pt x="128" y="238"/>
                </a:lnTo>
                <a:lnTo>
                  <a:pt x="128" y="238"/>
                </a:lnTo>
                <a:lnTo>
                  <a:pt x="128" y="238"/>
                </a:lnTo>
                <a:lnTo>
                  <a:pt x="128" y="238"/>
                </a:lnTo>
                <a:lnTo>
                  <a:pt x="128" y="238"/>
                </a:lnTo>
                <a:lnTo>
                  <a:pt x="128" y="237"/>
                </a:lnTo>
                <a:lnTo>
                  <a:pt x="128" y="237"/>
                </a:lnTo>
                <a:lnTo>
                  <a:pt x="128" y="237"/>
                </a:lnTo>
                <a:lnTo>
                  <a:pt x="128" y="237"/>
                </a:lnTo>
                <a:lnTo>
                  <a:pt x="129" y="237"/>
                </a:lnTo>
                <a:lnTo>
                  <a:pt x="129" y="237"/>
                </a:lnTo>
                <a:lnTo>
                  <a:pt x="130" y="237"/>
                </a:lnTo>
                <a:lnTo>
                  <a:pt x="130" y="237"/>
                </a:lnTo>
                <a:lnTo>
                  <a:pt x="130" y="236"/>
                </a:lnTo>
                <a:lnTo>
                  <a:pt x="131" y="236"/>
                </a:lnTo>
                <a:lnTo>
                  <a:pt x="131" y="236"/>
                </a:lnTo>
                <a:lnTo>
                  <a:pt x="131" y="236"/>
                </a:lnTo>
                <a:lnTo>
                  <a:pt x="132" y="236"/>
                </a:lnTo>
                <a:lnTo>
                  <a:pt x="132" y="236"/>
                </a:lnTo>
                <a:lnTo>
                  <a:pt x="133" y="236"/>
                </a:lnTo>
                <a:lnTo>
                  <a:pt x="134" y="237"/>
                </a:lnTo>
                <a:lnTo>
                  <a:pt x="137" y="238"/>
                </a:lnTo>
                <a:lnTo>
                  <a:pt x="138" y="239"/>
                </a:lnTo>
                <a:lnTo>
                  <a:pt x="138" y="238"/>
                </a:lnTo>
                <a:lnTo>
                  <a:pt x="135" y="236"/>
                </a:lnTo>
                <a:lnTo>
                  <a:pt x="134" y="236"/>
                </a:lnTo>
                <a:lnTo>
                  <a:pt x="134" y="236"/>
                </a:lnTo>
                <a:lnTo>
                  <a:pt x="133" y="236"/>
                </a:lnTo>
                <a:lnTo>
                  <a:pt x="133" y="235"/>
                </a:lnTo>
                <a:lnTo>
                  <a:pt x="133" y="235"/>
                </a:lnTo>
                <a:lnTo>
                  <a:pt x="132" y="235"/>
                </a:lnTo>
                <a:lnTo>
                  <a:pt x="132" y="235"/>
                </a:lnTo>
                <a:lnTo>
                  <a:pt x="132" y="235"/>
                </a:lnTo>
                <a:lnTo>
                  <a:pt x="131" y="235"/>
                </a:lnTo>
                <a:lnTo>
                  <a:pt x="131" y="234"/>
                </a:lnTo>
                <a:lnTo>
                  <a:pt x="131" y="234"/>
                </a:lnTo>
                <a:lnTo>
                  <a:pt x="131" y="234"/>
                </a:lnTo>
                <a:lnTo>
                  <a:pt x="130" y="234"/>
                </a:lnTo>
                <a:lnTo>
                  <a:pt x="130" y="233"/>
                </a:lnTo>
                <a:lnTo>
                  <a:pt x="129" y="233"/>
                </a:lnTo>
                <a:lnTo>
                  <a:pt x="129" y="233"/>
                </a:lnTo>
                <a:lnTo>
                  <a:pt x="129" y="233"/>
                </a:lnTo>
                <a:lnTo>
                  <a:pt x="128" y="233"/>
                </a:lnTo>
                <a:lnTo>
                  <a:pt x="128" y="232"/>
                </a:lnTo>
                <a:lnTo>
                  <a:pt x="128" y="232"/>
                </a:lnTo>
                <a:lnTo>
                  <a:pt x="128" y="232"/>
                </a:lnTo>
                <a:lnTo>
                  <a:pt x="128" y="232"/>
                </a:lnTo>
                <a:lnTo>
                  <a:pt x="128" y="231"/>
                </a:lnTo>
                <a:lnTo>
                  <a:pt x="127" y="231"/>
                </a:lnTo>
                <a:lnTo>
                  <a:pt x="127" y="231"/>
                </a:lnTo>
                <a:lnTo>
                  <a:pt x="127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5" y="231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1"/>
                </a:lnTo>
                <a:lnTo>
                  <a:pt x="124" y="231"/>
                </a:lnTo>
                <a:lnTo>
                  <a:pt x="124" y="231"/>
                </a:lnTo>
                <a:lnTo>
                  <a:pt x="124" y="231"/>
                </a:lnTo>
                <a:lnTo>
                  <a:pt x="123" y="231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2" y="230"/>
                </a:lnTo>
                <a:lnTo>
                  <a:pt x="122" y="230"/>
                </a:lnTo>
                <a:lnTo>
                  <a:pt x="122" y="230"/>
                </a:lnTo>
                <a:lnTo>
                  <a:pt x="122" y="230"/>
                </a:lnTo>
                <a:lnTo>
                  <a:pt x="122" y="229"/>
                </a:lnTo>
                <a:lnTo>
                  <a:pt x="121" y="229"/>
                </a:lnTo>
                <a:lnTo>
                  <a:pt x="121" y="229"/>
                </a:lnTo>
                <a:lnTo>
                  <a:pt x="121" y="229"/>
                </a:lnTo>
                <a:lnTo>
                  <a:pt x="121" y="228"/>
                </a:lnTo>
                <a:lnTo>
                  <a:pt x="121" y="228"/>
                </a:lnTo>
                <a:lnTo>
                  <a:pt x="121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19" y="228"/>
                </a:lnTo>
                <a:lnTo>
                  <a:pt x="119" y="227"/>
                </a:lnTo>
                <a:lnTo>
                  <a:pt x="119" y="227"/>
                </a:lnTo>
                <a:lnTo>
                  <a:pt x="118" y="227"/>
                </a:lnTo>
                <a:lnTo>
                  <a:pt x="118" y="227"/>
                </a:lnTo>
                <a:lnTo>
                  <a:pt x="118" y="226"/>
                </a:lnTo>
                <a:lnTo>
                  <a:pt x="117" y="226"/>
                </a:lnTo>
                <a:lnTo>
                  <a:pt x="117" y="226"/>
                </a:lnTo>
                <a:lnTo>
                  <a:pt x="117" y="226"/>
                </a:lnTo>
                <a:lnTo>
                  <a:pt x="117" y="226"/>
                </a:lnTo>
                <a:lnTo>
                  <a:pt x="116" y="225"/>
                </a:lnTo>
                <a:lnTo>
                  <a:pt x="115" y="225"/>
                </a:lnTo>
                <a:lnTo>
                  <a:pt x="115" y="225"/>
                </a:lnTo>
                <a:lnTo>
                  <a:pt x="114" y="225"/>
                </a:lnTo>
                <a:lnTo>
                  <a:pt x="114" y="225"/>
                </a:lnTo>
                <a:lnTo>
                  <a:pt x="114" y="225"/>
                </a:lnTo>
                <a:lnTo>
                  <a:pt x="114" y="225"/>
                </a:lnTo>
                <a:lnTo>
                  <a:pt x="113" y="225"/>
                </a:lnTo>
                <a:lnTo>
                  <a:pt x="113" y="225"/>
                </a:lnTo>
                <a:lnTo>
                  <a:pt x="113" y="225"/>
                </a:lnTo>
                <a:lnTo>
                  <a:pt x="113" y="225"/>
                </a:lnTo>
                <a:lnTo>
                  <a:pt x="113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2" y="225"/>
                </a:lnTo>
                <a:lnTo>
                  <a:pt x="113" y="225"/>
                </a:lnTo>
                <a:lnTo>
                  <a:pt x="113" y="225"/>
                </a:lnTo>
                <a:lnTo>
                  <a:pt x="112" y="225"/>
                </a:lnTo>
                <a:lnTo>
                  <a:pt x="112" y="225"/>
                </a:lnTo>
                <a:lnTo>
                  <a:pt x="111" y="225"/>
                </a:lnTo>
                <a:lnTo>
                  <a:pt x="110" y="226"/>
                </a:lnTo>
                <a:lnTo>
                  <a:pt x="110" y="226"/>
                </a:lnTo>
                <a:lnTo>
                  <a:pt x="109" y="226"/>
                </a:lnTo>
                <a:lnTo>
                  <a:pt x="109" y="225"/>
                </a:lnTo>
                <a:lnTo>
                  <a:pt x="109" y="225"/>
                </a:lnTo>
                <a:lnTo>
                  <a:pt x="109" y="225"/>
                </a:lnTo>
                <a:lnTo>
                  <a:pt x="108" y="225"/>
                </a:lnTo>
                <a:lnTo>
                  <a:pt x="108" y="225"/>
                </a:lnTo>
                <a:lnTo>
                  <a:pt x="108" y="225"/>
                </a:lnTo>
                <a:lnTo>
                  <a:pt x="108" y="225"/>
                </a:lnTo>
                <a:lnTo>
                  <a:pt x="108" y="225"/>
                </a:lnTo>
                <a:lnTo>
                  <a:pt x="109" y="225"/>
                </a:lnTo>
                <a:lnTo>
                  <a:pt x="109" y="224"/>
                </a:lnTo>
                <a:lnTo>
                  <a:pt x="109" y="224"/>
                </a:lnTo>
                <a:lnTo>
                  <a:pt x="109" y="224"/>
                </a:lnTo>
                <a:lnTo>
                  <a:pt x="110" y="224"/>
                </a:lnTo>
                <a:lnTo>
                  <a:pt x="109" y="224"/>
                </a:lnTo>
                <a:lnTo>
                  <a:pt x="109" y="223"/>
                </a:lnTo>
                <a:lnTo>
                  <a:pt x="110" y="223"/>
                </a:lnTo>
                <a:lnTo>
                  <a:pt x="109" y="223"/>
                </a:lnTo>
                <a:lnTo>
                  <a:pt x="109" y="223"/>
                </a:lnTo>
                <a:lnTo>
                  <a:pt x="109" y="223"/>
                </a:lnTo>
                <a:lnTo>
                  <a:pt x="109" y="223"/>
                </a:lnTo>
                <a:lnTo>
                  <a:pt x="108" y="223"/>
                </a:lnTo>
                <a:lnTo>
                  <a:pt x="108" y="223"/>
                </a:lnTo>
                <a:lnTo>
                  <a:pt x="108" y="223"/>
                </a:lnTo>
                <a:lnTo>
                  <a:pt x="107" y="223"/>
                </a:lnTo>
                <a:lnTo>
                  <a:pt x="107" y="223"/>
                </a:lnTo>
                <a:lnTo>
                  <a:pt x="107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4"/>
                </a:lnTo>
                <a:lnTo>
                  <a:pt x="105" y="223"/>
                </a:lnTo>
                <a:lnTo>
                  <a:pt x="105" y="224"/>
                </a:lnTo>
                <a:lnTo>
                  <a:pt x="105" y="224"/>
                </a:lnTo>
                <a:lnTo>
                  <a:pt x="105" y="225"/>
                </a:lnTo>
                <a:lnTo>
                  <a:pt x="105" y="225"/>
                </a:lnTo>
                <a:lnTo>
                  <a:pt x="105" y="225"/>
                </a:lnTo>
                <a:lnTo>
                  <a:pt x="104" y="225"/>
                </a:lnTo>
                <a:lnTo>
                  <a:pt x="104" y="225"/>
                </a:lnTo>
                <a:lnTo>
                  <a:pt x="104" y="225"/>
                </a:lnTo>
                <a:lnTo>
                  <a:pt x="103" y="225"/>
                </a:lnTo>
                <a:lnTo>
                  <a:pt x="102" y="226"/>
                </a:lnTo>
                <a:lnTo>
                  <a:pt x="102" y="226"/>
                </a:lnTo>
                <a:lnTo>
                  <a:pt x="101" y="226"/>
                </a:lnTo>
                <a:lnTo>
                  <a:pt x="101" y="226"/>
                </a:lnTo>
                <a:lnTo>
                  <a:pt x="100" y="226"/>
                </a:lnTo>
                <a:lnTo>
                  <a:pt x="100" y="226"/>
                </a:lnTo>
                <a:lnTo>
                  <a:pt x="100" y="225"/>
                </a:lnTo>
                <a:lnTo>
                  <a:pt x="100" y="226"/>
                </a:lnTo>
                <a:lnTo>
                  <a:pt x="99" y="226"/>
                </a:lnTo>
                <a:lnTo>
                  <a:pt x="99" y="226"/>
                </a:lnTo>
                <a:lnTo>
                  <a:pt x="99" y="225"/>
                </a:lnTo>
                <a:lnTo>
                  <a:pt x="98" y="225"/>
                </a:lnTo>
                <a:lnTo>
                  <a:pt x="98" y="225"/>
                </a:lnTo>
                <a:lnTo>
                  <a:pt x="97" y="225"/>
                </a:lnTo>
                <a:lnTo>
                  <a:pt x="97" y="226"/>
                </a:lnTo>
                <a:lnTo>
                  <a:pt x="97" y="226"/>
                </a:lnTo>
                <a:lnTo>
                  <a:pt x="96" y="226"/>
                </a:lnTo>
                <a:lnTo>
                  <a:pt x="96" y="226"/>
                </a:lnTo>
                <a:lnTo>
                  <a:pt x="96" y="226"/>
                </a:lnTo>
                <a:lnTo>
                  <a:pt x="95" y="226"/>
                </a:lnTo>
                <a:lnTo>
                  <a:pt x="95" y="226"/>
                </a:lnTo>
                <a:lnTo>
                  <a:pt x="94" y="226"/>
                </a:lnTo>
                <a:lnTo>
                  <a:pt x="94" y="226"/>
                </a:lnTo>
                <a:lnTo>
                  <a:pt x="94" y="226"/>
                </a:lnTo>
                <a:lnTo>
                  <a:pt x="94" y="226"/>
                </a:lnTo>
                <a:lnTo>
                  <a:pt x="94" y="227"/>
                </a:lnTo>
                <a:lnTo>
                  <a:pt x="94" y="227"/>
                </a:lnTo>
                <a:lnTo>
                  <a:pt x="93" y="227"/>
                </a:lnTo>
                <a:lnTo>
                  <a:pt x="93" y="227"/>
                </a:lnTo>
                <a:lnTo>
                  <a:pt x="92" y="227"/>
                </a:lnTo>
                <a:lnTo>
                  <a:pt x="92" y="227"/>
                </a:lnTo>
                <a:lnTo>
                  <a:pt x="92" y="227"/>
                </a:lnTo>
                <a:lnTo>
                  <a:pt x="91" y="227"/>
                </a:lnTo>
                <a:lnTo>
                  <a:pt x="91" y="228"/>
                </a:lnTo>
                <a:lnTo>
                  <a:pt x="92" y="228"/>
                </a:lnTo>
                <a:lnTo>
                  <a:pt x="91" y="228"/>
                </a:lnTo>
                <a:lnTo>
                  <a:pt x="91" y="228"/>
                </a:lnTo>
                <a:lnTo>
                  <a:pt x="91" y="228"/>
                </a:lnTo>
                <a:lnTo>
                  <a:pt x="91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9"/>
                </a:lnTo>
                <a:lnTo>
                  <a:pt x="90" y="229"/>
                </a:lnTo>
                <a:lnTo>
                  <a:pt x="90" y="229"/>
                </a:lnTo>
                <a:lnTo>
                  <a:pt x="90" y="229"/>
                </a:lnTo>
                <a:lnTo>
                  <a:pt x="90" y="230"/>
                </a:lnTo>
                <a:lnTo>
                  <a:pt x="90" y="230"/>
                </a:lnTo>
                <a:lnTo>
                  <a:pt x="90" y="231"/>
                </a:lnTo>
                <a:lnTo>
                  <a:pt x="89" y="231"/>
                </a:lnTo>
                <a:lnTo>
                  <a:pt x="89" y="231"/>
                </a:lnTo>
                <a:lnTo>
                  <a:pt x="89" y="231"/>
                </a:lnTo>
                <a:lnTo>
                  <a:pt x="88" y="231"/>
                </a:lnTo>
                <a:lnTo>
                  <a:pt x="88" y="231"/>
                </a:lnTo>
                <a:lnTo>
                  <a:pt x="87" y="231"/>
                </a:lnTo>
                <a:lnTo>
                  <a:pt x="87" y="231"/>
                </a:lnTo>
                <a:lnTo>
                  <a:pt x="87" y="230"/>
                </a:lnTo>
                <a:lnTo>
                  <a:pt x="87" y="230"/>
                </a:lnTo>
                <a:lnTo>
                  <a:pt x="87" y="230"/>
                </a:lnTo>
                <a:lnTo>
                  <a:pt x="88" y="230"/>
                </a:lnTo>
                <a:lnTo>
                  <a:pt x="88" y="229"/>
                </a:lnTo>
                <a:lnTo>
                  <a:pt x="88" y="229"/>
                </a:lnTo>
                <a:lnTo>
                  <a:pt x="88" y="229"/>
                </a:lnTo>
                <a:lnTo>
                  <a:pt x="88" y="228"/>
                </a:lnTo>
                <a:lnTo>
                  <a:pt x="88" y="228"/>
                </a:lnTo>
                <a:lnTo>
                  <a:pt x="89" y="228"/>
                </a:lnTo>
                <a:lnTo>
                  <a:pt x="89" y="228"/>
                </a:lnTo>
                <a:lnTo>
                  <a:pt x="88" y="227"/>
                </a:lnTo>
                <a:lnTo>
                  <a:pt x="88" y="227"/>
                </a:lnTo>
                <a:lnTo>
                  <a:pt x="88" y="227"/>
                </a:lnTo>
                <a:lnTo>
                  <a:pt x="87" y="227"/>
                </a:lnTo>
                <a:lnTo>
                  <a:pt x="87" y="227"/>
                </a:lnTo>
                <a:lnTo>
                  <a:pt x="87" y="227"/>
                </a:lnTo>
                <a:lnTo>
                  <a:pt x="86" y="227"/>
                </a:lnTo>
                <a:lnTo>
                  <a:pt x="86" y="228"/>
                </a:lnTo>
                <a:lnTo>
                  <a:pt x="86" y="228"/>
                </a:lnTo>
                <a:lnTo>
                  <a:pt x="85" y="228"/>
                </a:lnTo>
                <a:lnTo>
                  <a:pt x="85" y="228"/>
                </a:lnTo>
                <a:lnTo>
                  <a:pt x="85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9"/>
                </a:lnTo>
                <a:lnTo>
                  <a:pt x="84" y="229"/>
                </a:lnTo>
                <a:lnTo>
                  <a:pt x="84" y="230"/>
                </a:lnTo>
                <a:lnTo>
                  <a:pt x="85" y="229"/>
                </a:lnTo>
                <a:lnTo>
                  <a:pt x="85" y="230"/>
                </a:lnTo>
                <a:lnTo>
                  <a:pt x="85" y="230"/>
                </a:lnTo>
                <a:lnTo>
                  <a:pt x="84" y="230"/>
                </a:lnTo>
                <a:lnTo>
                  <a:pt x="84" y="231"/>
                </a:lnTo>
                <a:lnTo>
                  <a:pt x="84" y="231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3" y="232"/>
                </a:lnTo>
                <a:lnTo>
                  <a:pt x="83" y="232"/>
                </a:lnTo>
                <a:lnTo>
                  <a:pt x="82" y="232"/>
                </a:lnTo>
                <a:lnTo>
                  <a:pt x="82" y="233"/>
                </a:lnTo>
                <a:lnTo>
                  <a:pt x="82" y="233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79" y="236"/>
                </a:lnTo>
                <a:lnTo>
                  <a:pt x="79" y="236"/>
                </a:lnTo>
                <a:lnTo>
                  <a:pt x="78" y="236"/>
                </a:lnTo>
                <a:lnTo>
                  <a:pt x="78" y="237"/>
                </a:lnTo>
                <a:lnTo>
                  <a:pt x="78" y="237"/>
                </a:lnTo>
                <a:lnTo>
                  <a:pt x="77" y="237"/>
                </a:lnTo>
                <a:lnTo>
                  <a:pt x="77" y="237"/>
                </a:lnTo>
                <a:lnTo>
                  <a:pt x="77" y="237"/>
                </a:lnTo>
                <a:lnTo>
                  <a:pt x="77" y="237"/>
                </a:lnTo>
                <a:lnTo>
                  <a:pt x="76" y="236"/>
                </a:lnTo>
                <a:lnTo>
                  <a:pt x="76" y="236"/>
                </a:lnTo>
                <a:lnTo>
                  <a:pt x="75" y="236"/>
                </a:lnTo>
                <a:lnTo>
                  <a:pt x="75" y="236"/>
                </a:lnTo>
                <a:lnTo>
                  <a:pt x="74" y="236"/>
                </a:lnTo>
                <a:lnTo>
                  <a:pt x="74" y="237"/>
                </a:lnTo>
                <a:lnTo>
                  <a:pt x="74" y="237"/>
                </a:lnTo>
                <a:lnTo>
                  <a:pt x="75" y="237"/>
                </a:lnTo>
                <a:lnTo>
                  <a:pt x="75" y="238"/>
                </a:lnTo>
                <a:lnTo>
                  <a:pt x="75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3" y="238"/>
                </a:lnTo>
                <a:lnTo>
                  <a:pt x="73" y="238"/>
                </a:lnTo>
                <a:lnTo>
                  <a:pt x="73" y="238"/>
                </a:lnTo>
                <a:lnTo>
                  <a:pt x="73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8"/>
                </a:lnTo>
                <a:lnTo>
                  <a:pt x="72" y="237"/>
                </a:lnTo>
                <a:lnTo>
                  <a:pt x="72" y="237"/>
                </a:lnTo>
                <a:lnTo>
                  <a:pt x="72" y="237"/>
                </a:lnTo>
                <a:lnTo>
                  <a:pt x="71" y="237"/>
                </a:lnTo>
                <a:lnTo>
                  <a:pt x="71" y="237"/>
                </a:lnTo>
                <a:lnTo>
                  <a:pt x="71" y="237"/>
                </a:lnTo>
                <a:lnTo>
                  <a:pt x="71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69" y="238"/>
                </a:lnTo>
                <a:lnTo>
                  <a:pt x="69" y="238"/>
                </a:lnTo>
                <a:lnTo>
                  <a:pt x="69" y="239"/>
                </a:lnTo>
                <a:lnTo>
                  <a:pt x="70" y="239"/>
                </a:lnTo>
                <a:lnTo>
                  <a:pt x="70" y="239"/>
                </a:lnTo>
                <a:lnTo>
                  <a:pt x="69" y="239"/>
                </a:lnTo>
                <a:lnTo>
                  <a:pt x="69" y="239"/>
                </a:lnTo>
                <a:lnTo>
                  <a:pt x="68" y="239"/>
                </a:lnTo>
                <a:lnTo>
                  <a:pt x="68" y="238"/>
                </a:lnTo>
                <a:lnTo>
                  <a:pt x="67" y="238"/>
                </a:lnTo>
                <a:lnTo>
                  <a:pt x="67" y="238"/>
                </a:lnTo>
                <a:lnTo>
                  <a:pt x="67" y="238"/>
                </a:lnTo>
                <a:lnTo>
                  <a:pt x="67" y="238"/>
                </a:lnTo>
                <a:lnTo>
                  <a:pt x="67" y="238"/>
                </a:lnTo>
                <a:lnTo>
                  <a:pt x="68" y="237"/>
                </a:lnTo>
                <a:lnTo>
                  <a:pt x="68" y="237"/>
                </a:lnTo>
                <a:lnTo>
                  <a:pt x="68" y="236"/>
                </a:lnTo>
                <a:lnTo>
                  <a:pt x="68" y="236"/>
                </a:lnTo>
                <a:lnTo>
                  <a:pt x="68" y="236"/>
                </a:lnTo>
                <a:lnTo>
                  <a:pt x="68" y="236"/>
                </a:lnTo>
                <a:lnTo>
                  <a:pt x="69" y="236"/>
                </a:lnTo>
                <a:lnTo>
                  <a:pt x="69" y="236"/>
                </a:lnTo>
                <a:lnTo>
                  <a:pt x="69" y="236"/>
                </a:lnTo>
                <a:lnTo>
                  <a:pt x="69" y="235"/>
                </a:lnTo>
                <a:lnTo>
                  <a:pt x="69" y="235"/>
                </a:lnTo>
                <a:lnTo>
                  <a:pt x="69" y="236"/>
                </a:lnTo>
                <a:lnTo>
                  <a:pt x="70" y="236"/>
                </a:lnTo>
                <a:lnTo>
                  <a:pt x="70" y="235"/>
                </a:lnTo>
                <a:lnTo>
                  <a:pt x="70" y="235"/>
                </a:lnTo>
                <a:lnTo>
                  <a:pt x="70" y="234"/>
                </a:lnTo>
                <a:lnTo>
                  <a:pt x="69" y="234"/>
                </a:lnTo>
                <a:lnTo>
                  <a:pt x="69" y="235"/>
                </a:lnTo>
                <a:lnTo>
                  <a:pt x="69" y="235"/>
                </a:lnTo>
                <a:lnTo>
                  <a:pt x="69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3"/>
                </a:lnTo>
                <a:lnTo>
                  <a:pt x="67" y="233"/>
                </a:lnTo>
                <a:lnTo>
                  <a:pt x="67" y="233"/>
                </a:lnTo>
                <a:lnTo>
                  <a:pt x="67" y="233"/>
                </a:lnTo>
                <a:lnTo>
                  <a:pt x="67" y="233"/>
                </a:lnTo>
                <a:lnTo>
                  <a:pt x="66" y="233"/>
                </a:lnTo>
                <a:lnTo>
                  <a:pt x="66" y="234"/>
                </a:lnTo>
                <a:lnTo>
                  <a:pt x="66" y="234"/>
                </a:lnTo>
                <a:lnTo>
                  <a:pt x="65" y="234"/>
                </a:lnTo>
                <a:lnTo>
                  <a:pt x="65" y="233"/>
                </a:lnTo>
                <a:lnTo>
                  <a:pt x="65" y="233"/>
                </a:lnTo>
                <a:lnTo>
                  <a:pt x="64" y="233"/>
                </a:lnTo>
                <a:lnTo>
                  <a:pt x="64" y="234"/>
                </a:lnTo>
                <a:lnTo>
                  <a:pt x="64" y="234"/>
                </a:lnTo>
                <a:lnTo>
                  <a:pt x="64" y="234"/>
                </a:lnTo>
                <a:lnTo>
                  <a:pt x="64" y="235"/>
                </a:lnTo>
                <a:lnTo>
                  <a:pt x="64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2" y="235"/>
                </a:lnTo>
                <a:lnTo>
                  <a:pt x="62" y="236"/>
                </a:lnTo>
                <a:lnTo>
                  <a:pt x="62" y="236"/>
                </a:lnTo>
                <a:lnTo>
                  <a:pt x="62" y="236"/>
                </a:lnTo>
                <a:lnTo>
                  <a:pt x="61" y="236"/>
                </a:lnTo>
                <a:lnTo>
                  <a:pt x="61" y="236"/>
                </a:lnTo>
                <a:lnTo>
                  <a:pt x="61" y="236"/>
                </a:lnTo>
                <a:lnTo>
                  <a:pt x="60" y="236"/>
                </a:lnTo>
                <a:lnTo>
                  <a:pt x="61" y="235"/>
                </a:lnTo>
                <a:lnTo>
                  <a:pt x="61" y="236"/>
                </a:lnTo>
                <a:lnTo>
                  <a:pt x="61" y="235"/>
                </a:lnTo>
                <a:lnTo>
                  <a:pt x="61" y="235"/>
                </a:lnTo>
                <a:lnTo>
                  <a:pt x="61" y="235"/>
                </a:lnTo>
                <a:lnTo>
                  <a:pt x="61" y="234"/>
                </a:lnTo>
                <a:lnTo>
                  <a:pt x="61" y="234"/>
                </a:lnTo>
                <a:lnTo>
                  <a:pt x="61" y="233"/>
                </a:lnTo>
                <a:lnTo>
                  <a:pt x="61" y="233"/>
                </a:lnTo>
                <a:lnTo>
                  <a:pt x="61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5"/>
                </a:lnTo>
                <a:lnTo>
                  <a:pt x="60" y="235"/>
                </a:lnTo>
                <a:lnTo>
                  <a:pt x="60" y="234"/>
                </a:lnTo>
                <a:lnTo>
                  <a:pt x="60" y="234"/>
                </a:lnTo>
                <a:lnTo>
                  <a:pt x="60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6"/>
                </a:lnTo>
                <a:lnTo>
                  <a:pt x="59" y="236"/>
                </a:lnTo>
                <a:lnTo>
                  <a:pt x="59" y="235"/>
                </a:lnTo>
                <a:lnTo>
                  <a:pt x="58" y="235"/>
                </a:lnTo>
                <a:lnTo>
                  <a:pt x="58" y="236"/>
                </a:lnTo>
                <a:lnTo>
                  <a:pt x="58" y="236"/>
                </a:lnTo>
                <a:lnTo>
                  <a:pt x="57" y="236"/>
                </a:lnTo>
                <a:lnTo>
                  <a:pt x="57" y="236"/>
                </a:lnTo>
                <a:lnTo>
                  <a:pt x="57" y="236"/>
                </a:lnTo>
                <a:lnTo>
                  <a:pt x="57" y="236"/>
                </a:lnTo>
                <a:lnTo>
                  <a:pt x="56" y="236"/>
                </a:lnTo>
                <a:lnTo>
                  <a:pt x="56" y="236"/>
                </a:lnTo>
                <a:lnTo>
                  <a:pt x="56" y="236"/>
                </a:lnTo>
                <a:lnTo>
                  <a:pt x="56" y="236"/>
                </a:lnTo>
                <a:lnTo>
                  <a:pt x="55" y="236"/>
                </a:lnTo>
                <a:lnTo>
                  <a:pt x="56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6" y="234"/>
                </a:lnTo>
                <a:lnTo>
                  <a:pt x="56" y="234"/>
                </a:lnTo>
                <a:lnTo>
                  <a:pt x="55" y="234"/>
                </a:lnTo>
                <a:lnTo>
                  <a:pt x="56" y="233"/>
                </a:lnTo>
                <a:lnTo>
                  <a:pt x="56" y="233"/>
                </a:lnTo>
                <a:lnTo>
                  <a:pt x="56" y="233"/>
                </a:lnTo>
                <a:lnTo>
                  <a:pt x="56" y="232"/>
                </a:lnTo>
                <a:lnTo>
                  <a:pt x="57" y="232"/>
                </a:lnTo>
                <a:lnTo>
                  <a:pt x="57" y="232"/>
                </a:lnTo>
                <a:lnTo>
                  <a:pt x="57" y="232"/>
                </a:lnTo>
                <a:lnTo>
                  <a:pt x="58" y="232"/>
                </a:lnTo>
                <a:lnTo>
                  <a:pt x="58" y="232"/>
                </a:lnTo>
                <a:lnTo>
                  <a:pt x="58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1"/>
                </a:lnTo>
                <a:lnTo>
                  <a:pt x="60" y="230"/>
                </a:lnTo>
                <a:lnTo>
                  <a:pt x="60" y="230"/>
                </a:lnTo>
                <a:lnTo>
                  <a:pt x="60" y="230"/>
                </a:lnTo>
                <a:lnTo>
                  <a:pt x="60" y="229"/>
                </a:lnTo>
                <a:lnTo>
                  <a:pt x="60" y="229"/>
                </a:lnTo>
                <a:lnTo>
                  <a:pt x="60" y="229"/>
                </a:lnTo>
                <a:lnTo>
                  <a:pt x="60" y="229"/>
                </a:lnTo>
                <a:lnTo>
                  <a:pt x="60" y="228"/>
                </a:lnTo>
                <a:lnTo>
                  <a:pt x="60" y="229"/>
                </a:lnTo>
                <a:lnTo>
                  <a:pt x="59" y="229"/>
                </a:lnTo>
                <a:lnTo>
                  <a:pt x="59" y="229"/>
                </a:lnTo>
                <a:lnTo>
                  <a:pt x="59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9" y="228"/>
                </a:lnTo>
                <a:lnTo>
                  <a:pt x="59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7"/>
                </a:lnTo>
                <a:lnTo>
                  <a:pt x="59" y="227"/>
                </a:lnTo>
                <a:lnTo>
                  <a:pt x="59" y="227"/>
                </a:lnTo>
                <a:lnTo>
                  <a:pt x="59" y="227"/>
                </a:lnTo>
                <a:lnTo>
                  <a:pt x="60" y="227"/>
                </a:lnTo>
                <a:lnTo>
                  <a:pt x="60" y="226"/>
                </a:lnTo>
                <a:lnTo>
                  <a:pt x="59" y="226"/>
                </a:lnTo>
                <a:lnTo>
                  <a:pt x="59" y="226"/>
                </a:lnTo>
                <a:lnTo>
                  <a:pt x="60" y="226"/>
                </a:lnTo>
                <a:lnTo>
                  <a:pt x="59" y="226"/>
                </a:lnTo>
                <a:lnTo>
                  <a:pt x="59" y="226"/>
                </a:lnTo>
                <a:lnTo>
                  <a:pt x="59" y="225"/>
                </a:lnTo>
                <a:lnTo>
                  <a:pt x="59" y="226"/>
                </a:lnTo>
                <a:lnTo>
                  <a:pt x="58" y="225"/>
                </a:lnTo>
                <a:lnTo>
                  <a:pt x="58" y="225"/>
                </a:lnTo>
                <a:lnTo>
                  <a:pt x="58" y="225"/>
                </a:lnTo>
                <a:lnTo>
                  <a:pt x="57" y="225"/>
                </a:lnTo>
                <a:lnTo>
                  <a:pt x="57" y="225"/>
                </a:lnTo>
                <a:lnTo>
                  <a:pt x="56" y="225"/>
                </a:lnTo>
                <a:lnTo>
                  <a:pt x="57" y="225"/>
                </a:lnTo>
                <a:lnTo>
                  <a:pt x="57" y="225"/>
                </a:lnTo>
                <a:lnTo>
                  <a:pt x="56" y="225"/>
                </a:lnTo>
                <a:lnTo>
                  <a:pt x="56" y="226"/>
                </a:lnTo>
                <a:lnTo>
                  <a:pt x="56" y="226"/>
                </a:lnTo>
                <a:lnTo>
                  <a:pt x="56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5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4" y="226"/>
                </a:lnTo>
                <a:lnTo>
                  <a:pt x="54" y="227"/>
                </a:lnTo>
                <a:lnTo>
                  <a:pt x="54" y="227"/>
                </a:lnTo>
                <a:lnTo>
                  <a:pt x="54" y="227"/>
                </a:lnTo>
                <a:lnTo>
                  <a:pt x="54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6" y="227"/>
                </a:lnTo>
                <a:lnTo>
                  <a:pt x="56" y="227"/>
                </a:lnTo>
                <a:lnTo>
                  <a:pt x="56" y="228"/>
                </a:lnTo>
                <a:lnTo>
                  <a:pt x="56" y="228"/>
                </a:lnTo>
                <a:lnTo>
                  <a:pt x="56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9"/>
                </a:lnTo>
                <a:lnTo>
                  <a:pt x="54" y="229"/>
                </a:lnTo>
                <a:lnTo>
                  <a:pt x="54" y="228"/>
                </a:lnTo>
                <a:lnTo>
                  <a:pt x="54" y="228"/>
                </a:lnTo>
                <a:lnTo>
                  <a:pt x="54" y="229"/>
                </a:lnTo>
                <a:lnTo>
                  <a:pt x="54" y="229"/>
                </a:lnTo>
                <a:lnTo>
                  <a:pt x="53" y="230"/>
                </a:lnTo>
                <a:lnTo>
                  <a:pt x="53" y="229"/>
                </a:lnTo>
                <a:lnTo>
                  <a:pt x="53" y="229"/>
                </a:lnTo>
                <a:lnTo>
                  <a:pt x="53" y="230"/>
                </a:lnTo>
                <a:lnTo>
                  <a:pt x="52" y="230"/>
                </a:lnTo>
                <a:lnTo>
                  <a:pt x="52" y="229"/>
                </a:lnTo>
                <a:lnTo>
                  <a:pt x="53" y="229"/>
                </a:lnTo>
                <a:lnTo>
                  <a:pt x="53" y="229"/>
                </a:lnTo>
                <a:lnTo>
                  <a:pt x="53" y="228"/>
                </a:lnTo>
                <a:lnTo>
                  <a:pt x="53" y="228"/>
                </a:lnTo>
                <a:lnTo>
                  <a:pt x="52" y="228"/>
                </a:lnTo>
                <a:lnTo>
                  <a:pt x="52" y="228"/>
                </a:lnTo>
                <a:lnTo>
                  <a:pt x="52" y="228"/>
                </a:lnTo>
                <a:lnTo>
                  <a:pt x="51" y="228"/>
                </a:lnTo>
                <a:lnTo>
                  <a:pt x="51" y="228"/>
                </a:lnTo>
                <a:lnTo>
                  <a:pt x="51" y="228"/>
                </a:lnTo>
                <a:lnTo>
                  <a:pt x="50" y="228"/>
                </a:lnTo>
                <a:lnTo>
                  <a:pt x="50" y="228"/>
                </a:lnTo>
                <a:lnTo>
                  <a:pt x="50" y="228"/>
                </a:lnTo>
                <a:lnTo>
                  <a:pt x="49" y="228"/>
                </a:lnTo>
                <a:lnTo>
                  <a:pt x="50" y="228"/>
                </a:lnTo>
                <a:lnTo>
                  <a:pt x="50" y="228"/>
                </a:lnTo>
                <a:lnTo>
                  <a:pt x="50" y="227"/>
                </a:lnTo>
                <a:lnTo>
                  <a:pt x="50" y="227"/>
                </a:lnTo>
                <a:lnTo>
                  <a:pt x="50" y="227"/>
                </a:lnTo>
                <a:lnTo>
                  <a:pt x="49" y="227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48" y="228"/>
                </a:lnTo>
                <a:lnTo>
                  <a:pt x="48" y="229"/>
                </a:lnTo>
                <a:lnTo>
                  <a:pt x="49" y="229"/>
                </a:lnTo>
                <a:lnTo>
                  <a:pt x="48" y="229"/>
                </a:lnTo>
                <a:lnTo>
                  <a:pt x="48" y="229"/>
                </a:lnTo>
                <a:lnTo>
                  <a:pt x="48" y="229"/>
                </a:lnTo>
                <a:lnTo>
                  <a:pt x="48" y="229"/>
                </a:lnTo>
                <a:lnTo>
                  <a:pt x="48" y="230"/>
                </a:lnTo>
                <a:lnTo>
                  <a:pt x="48" y="230"/>
                </a:lnTo>
                <a:lnTo>
                  <a:pt x="48" y="230"/>
                </a:lnTo>
                <a:lnTo>
                  <a:pt x="48" y="231"/>
                </a:lnTo>
                <a:lnTo>
                  <a:pt x="48" y="231"/>
                </a:lnTo>
                <a:lnTo>
                  <a:pt x="48" y="231"/>
                </a:lnTo>
                <a:lnTo>
                  <a:pt x="48" y="231"/>
                </a:lnTo>
                <a:lnTo>
                  <a:pt x="48" y="232"/>
                </a:lnTo>
                <a:lnTo>
                  <a:pt x="47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3"/>
                </a:lnTo>
                <a:lnTo>
                  <a:pt x="49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4"/>
                </a:lnTo>
                <a:lnTo>
                  <a:pt x="48" y="233"/>
                </a:lnTo>
                <a:lnTo>
                  <a:pt x="48" y="233"/>
                </a:lnTo>
                <a:lnTo>
                  <a:pt x="47" y="233"/>
                </a:lnTo>
                <a:lnTo>
                  <a:pt x="47" y="234"/>
                </a:lnTo>
                <a:lnTo>
                  <a:pt x="47" y="234"/>
                </a:lnTo>
                <a:lnTo>
                  <a:pt x="47" y="234"/>
                </a:lnTo>
                <a:lnTo>
                  <a:pt x="47" y="235"/>
                </a:lnTo>
                <a:lnTo>
                  <a:pt x="47" y="235"/>
                </a:lnTo>
                <a:lnTo>
                  <a:pt x="47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6"/>
                </a:lnTo>
                <a:lnTo>
                  <a:pt x="48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5"/>
                </a:lnTo>
                <a:lnTo>
                  <a:pt x="46" y="235"/>
                </a:lnTo>
                <a:lnTo>
                  <a:pt x="46" y="235"/>
                </a:lnTo>
                <a:lnTo>
                  <a:pt x="45" y="235"/>
                </a:lnTo>
                <a:lnTo>
                  <a:pt x="45" y="235"/>
                </a:lnTo>
                <a:lnTo>
                  <a:pt x="45" y="235"/>
                </a:lnTo>
                <a:lnTo>
                  <a:pt x="45" y="235"/>
                </a:lnTo>
                <a:lnTo>
                  <a:pt x="45" y="234"/>
                </a:lnTo>
                <a:lnTo>
                  <a:pt x="45" y="234"/>
                </a:lnTo>
                <a:lnTo>
                  <a:pt x="44" y="234"/>
                </a:lnTo>
                <a:lnTo>
                  <a:pt x="44" y="234"/>
                </a:lnTo>
                <a:lnTo>
                  <a:pt x="44" y="235"/>
                </a:lnTo>
                <a:lnTo>
                  <a:pt x="44" y="234"/>
                </a:lnTo>
                <a:lnTo>
                  <a:pt x="43" y="234"/>
                </a:lnTo>
                <a:lnTo>
                  <a:pt x="43" y="234"/>
                </a:lnTo>
                <a:lnTo>
                  <a:pt x="43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5"/>
                </a:lnTo>
                <a:lnTo>
                  <a:pt x="42" y="235"/>
                </a:lnTo>
                <a:lnTo>
                  <a:pt x="42" y="235"/>
                </a:lnTo>
                <a:lnTo>
                  <a:pt x="41" y="235"/>
                </a:lnTo>
                <a:lnTo>
                  <a:pt x="41" y="236"/>
                </a:lnTo>
                <a:lnTo>
                  <a:pt x="41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40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8" y="236"/>
                </a:lnTo>
                <a:lnTo>
                  <a:pt x="38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6" y="236"/>
                </a:lnTo>
                <a:lnTo>
                  <a:pt x="36" y="237"/>
                </a:lnTo>
                <a:lnTo>
                  <a:pt x="36" y="237"/>
                </a:lnTo>
                <a:lnTo>
                  <a:pt x="35" y="237"/>
                </a:lnTo>
                <a:lnTo>
                  <a:pt x="35" y="237"/>
                </a:lnTo>
                <a:lnTo>
                  <a:pt x="35" y="237"/>
                </a:lnTo>
                <a:lnTo>
                  <a:pt x="34" y="237"/>
                </a:lnTo>
                <a:lnTo>
                  <a:pt x="34" y="237"/>
                </a:lnTo>
                <a:lnTo>
                  <a:pt x="34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2" y="238"/>
                </a:lnTo>
                <a:lnTo>
                  <a:pt x="32" y="238"/>
                </a:lnTo>
                <a:lnTo>
                  <a:pt x="32" y="239"/>
                </a:lnTo>
                <a:lnTo>
                  <a:pt x="31" y="239"/>
                </a:lnTo>
                <a:lnTo>
                  <a:pt x="31" y="239"/>
                </a:lnTo>
                <a:lnTo>
                  <a:pt x="31" y="239"/>
                </a:lnTo>
                <a:lnTo>
                  <a:pt x="30" y="239"/>
                </a:lnTo>
                <a:lnTo>
                  <a:pt x="30" y="239"/>
                </a:lnTo>
                <a:lnTo>
                  <a:pt x="31" y="239"/>
                </a:lnTo>
                <a:lnTo>
                  <a:pt x="31" y="238"/>
                </a:lnTo>
                <a:lnTo>
                  <a:pt x="31" y="238"/>
                </a:lnTo>
                <a:lnTo>
                  <a:pt x="31" y="238"/>
                </a:lnTo>
                <a:lnTo>
                  <a:pt x="31" y="238"/>
                </a:lnTo>
                <a:lnTo>
                  <a:pt x="31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8" y="238"/>
                </a:lnTo>
                <a:lnTo>
                  <a:pt x="28" y="238"/>
                </a:lnTo>
                <a:lnTo>
                  <a:pt x="27" y="238"/>
                </a:lnTo>
                <a:lnTo>
                  <a:pt x="27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5" y="238"/>
                </a:lnTo>
                <a:lnTo>
                  <a:pt x="25" y="238"/>
                </a:lnTo>
                <a:lnTo>
                  <a:pt x="25" y="238"/>
                </a:lnTo>
                <a:lnTo>
                  <a:pt x="25" y="238"/>
                </a:lnTo>
                <a:lnTo>
                  <a:pt x="25" y="238"/>
                </a:lnTo>
                <a:lnTo>
                  <a:pt x="24" y="238"/>
                </a:lnTo>
                <a:lnTo>
                  <a:pt x="24" y="238"/>
                </a:lnTo>
                <a:lnTo>
                  <a:pt x="23" y="238"/>
                </a:lnTo>
                <a:lnTo>
                  <a:pt x="23" y="239"/>
                </a:lnTo>
                <a:lnTo>
                  <a:pt x="22" y="239"/>
                </a:lnTo>
                <a:lnTo>
                  <a:pt x="22" y="240"/>
                </a:lnTo>
                <a:lnTo>
                  <a:pt x="22" y="239"/>
                </a:lnTo>
                <a:lnTo>
                  <a:pt x="22" y="240"/>
                </a:lnTo>
                <a:lnTo>
                  <a:pt x="22" y="240"/>
                </a:lnTo>
                <a:lnTo>
                  <a:pt x="22" y="240"/>
                </a:lnTo>
                <a:lnTo>
                  <a:pt x="21" y="240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2"/>
                </a:lnTo>
                <a:lnTo>
                  <a:pt x="21" y="242"/>
                </a:lnTo>
                <a:lnTo>
                  <a:pt x="21" y="242"/>
                </a:lnTo>
                <a:lnTo>
                  <a:pt x="21" y="242"/>
                </a:lnTo>
                <a:lnTo>
                  <a:pt x="21" y="242"/>
                </a:lnTo>
                <a:lnTo>
                  <a:pt x="21" y="243"/>
                </a:lnTo>
                <a:lnTo>
                  <a:pt x="20" y="243"/>
                </a:lnTo>
                <a:lnTo>
                  <a:pt x="20" y="243"/>
                </a:lnTo>
                <a:lnTo>
                  <a:pt x="20" y="244"/>
                </a:lnTo>
                <a:lnTo>
                  <a:pt x="20" y="244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1" y="246"/>
                </a:lnTo>
                <a:lnTo>
                  <a:pt x="21" y="246"/>
                </a:lnTo>
                <a:lnTo>
                  <a:pt x="21" y="247"/>
                </a:lnTo>
                <a:lnTo>
                  <a:pt x="21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8"/>
                </a:lnTo>
                <a:lnTo>
                  <a:pt x="20" y="248"/>
                </a:lnTo>
                <a:lnTo>
                  <a:pt x="20" y="248"/>
                </a:lnTo>
                <a:lnTo>
                  <a:pt x="20" y="248"/>
                </a:lnTo>
                <a:lnTo>
                  <a:pt x="20" y="248"/>
                </a:lnTo>
                <a:lnTo>
                  <a:pt x="20" y="249"/>
                </a:lnTo>
                <a:lnTo>
                  <a:pt x="20" y="249"/>
                </a:lnTo>
                <a:lnTo>
                  <a:pt x="20" y="249"/>
                </a:lnTo>
                <a:lnTo>
                  <a:pt x="19" y="249"/>
                </a:lnTo>
                <a:lnTo>
                  <a:pt x="20" y="250"/>
                </a:lnTo>
                <a:lnTo>
                  <a:pt x="19" y="250"/>
                </a:lnTo>
                <a:lnTo>
                  <a:pt x="19" y="250"/>
                </a:lnTo>
                <a:lnTo>
                  <a:pt x="20" y="250"/>
                </a:lnTo>
                <a:lnTo>
                  <a:pt x="20" y="250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19" y="251"/>
                </a:lnTo>
                <a:lnTo>
                  <a:pt x="19" y="251"/>
                </a:lnTo>
                <a:lnTo>
                  <a:pt x="19" y="251"/>
                </a:lnTo>
                <a:lnTo>
                  <a:pt x="19" y="252"/>
                </a:lnTo>
                <a:lnTo>
                  <a:pt x="18" y="252"/>
                </a:lnTo>
                <a:lnTo>
                  <a:pt x="18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3"/>
                </a:lnTo>
                <a:lnTo>
                  <a:pt x="19" y="253"/>
                </a:lnTo>
                <a:lnTo>
                  <a:pt x="18" y="253"/>
                </a:lnTo>
                <a:lnTo>
                  <a:pt x="19" y="253"/>
                </a:lnTo>
                <a:lnTo>
                  <a:pt x="19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4"/>
                </a:lnTo>
                <a:lnTo>
                  <a:pt x="18" y="254"/>
                </a:lnTo>
                <a:lnTo>
                  <a:pt x="18" y="255"/>
                </a:lnTo>
                <a:lnTo>
                  <a:pt x="19" y="255"/>
                </a:lnTo>
                <a:lnTo>
                  <a:pt x="19" y="255"/>
                </a:lnTo>
                <a:lnTo>
                  <a:pt x="19" y="256"/>
                </a:lnTo>
                <a:lnTo>
                  <a:pt x="19" y="256"/>
                </a:lnTo>
                <a:lnTo>
                  <a:pt x="19" y="256"/>
                </a:lnTo>
                <a:lnTo>
                  <a:pt x="19" y="256"/>
                </a:lnTo>
                <a:lnTo>
                  <a:pt x="19" y="257"/>
                </a:lnTo>
                <a:lnTo>
                  <a:pt x="19" y="257"/>
                </a:lnTo>
                <a:lnTo>
                  <a:pt x="19" y="258"/>
                </a:lnTo>
                <a:lnTo>
                  <a:pt x="19" y="258"/>
                </a:lnTo>
                <a:lnTo>
                  <a:pt x="20" y="258"/>
                </a:lnTo>
                <a:lnTo>
                  <a:pt x="20" y="258"/>
                </a:lnTo>
                <a:lnTo>
                  <a:pt x="20" y="258"/>
                </a:lnTo>
                <a:lnTo>
                  <a:pt x="20" y="257"/>
                </a:lnTo>
                <a:lnTo>
                  <a:pt x="20" y="257"/>
                </a:lnTo>
                <a:lnTo>
                  <a:pt x="21" y="257"/>
                </a:lnTo>
                <a:lnTo>
                  <a:pt x="21" y="256"/>
                </a:lnTo>
                <a:lnTo>
                  <a:pt x="21" y="256"/>
                </a:lnTo>
                <a:lnTo>
                  <a:pt x="22" y="256"/>
                </a:lnTo>
                <a:lnTo>
                  <a:pt x="22" y="256"/>
                </a:lnTo>
                <a:lnTo>
                  <a:pt x="23" y="256"/>
                </a:lnTo>
                <a:lnTo>
                  <a:pt x="23" y="255"/>
                </a:lnTo>
                <a:lnTo>
                  <a:pt x="22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4"/>
                </a:lnTo>
                <a:lnTo>
                  <a:pt x="23" y="255"/>
                </a:lnTo>
                <a:lnTo>
                  <a:pt x="24" y="255"/>
                </a:lnTo>
                <a:lnTo>
                  <a:pt x="24" y="255"/>
                </a:lnTo>
                <a:lnTo>
                  <a:pt x="24" y="254"/>
                </a:lnTo>
                <a:lnTo>
                  <a:pt x="25" y="254"/>
                </a:lnTo>
                <a:lnTo>
                  <a:pt x="24" y="254"/>
                </a:lnTo>
                <a:lnTo>
                  <a:pt x="25" y="253"/>
                </a:lnTo>
                <a:lnTo>
                  <a:pt x="25" y="253"/>
                </a:lnTo>
                <a:lnTo>
                  <a:pt x="25" y="253"/>
                </a:lnTo>
                <a:lnTo>
                  <a:pt x="25" y="252"/>
                </a:lnTo>
                <a:lnTo>
                  <a:pt x="25" y="252"/>
                </a:lnTo>
                <a:lnTo>
                  <a:pt x="26" y="252"/>
                </a:lnTo>
                <a:lnTo>
                  <a:pt x="26" y="253"/>
                </a:lnTo>
                <a:lnTo>
                  <a:pt x="25" y="253"/>
                </a:lnTo>
                <a:lnTo>
                  <a:pt x="25" y="253"/>
                </a:lnTo>
                <a:lnTo>
                  <a:pt x="26" y="253"/>
                </a:lnTo>
                <a:lnTo>
                  <a:pt x="26" y="253"/>
                </a:lnTo>
                <a:lnTo>
                  <a:pt x="27" y="253"/>
                </a:lnTo>
                <a:lnTo>
                  <a:pt x="27" y="253"/>
                </a:lnTo>
                <a:lnTo>
                  <a:pt x="28" y="253"/>
                </a:lnTo>
                <a:lnTo>
                  <a:pt x="28" y="254"/>
                </a:lnTo>
                <a:lnTo>
                  <a:pt x="27" y="254"/>
                </a:lnTo>
                <a:lnTo>
                  <a:pt x="28" y="254"/>
                </a:lnTo>
                <a:lnTo>
                  <a:pt x="28" y="254"/>
                </a:lnTo>
                <a:lnTo>
                  <a:pt x="29" y="254"/>
                </a:lnTo>
                <a:lnTo>
                  <a:pt x="29" y="255"/>
                </a:lnTo>
                <a:lnTo>
                  <a:pt x="28" y="255"/>
                </a:lnTo>
                <a:lnTo>
                  <a:pt x="28" y="255"/>
                </a:lnTo>
                <a:lnTo>
                  <a:pt x="28" y="255"/>
                </a:lnTo>
                <a:lnTo>
                  <a:pt x="27" y="255"/>
                </a:lnTo>
                <a:lnTo>
                  <a:pt x="28" y="256"/>
                </a:lnTo>
                <a:lnTo>
                  <a:pt x="28" y="255"/>
                </a:lnTo>
                <a:lnTo>
                  <a:pt x="28" y="256"/>
                </a:lnTo>
                <a:lnTo>
                  <a:pt x="28" y="256"/>
                </a:lnTo>
                <a:lnTo>
                  <a:pt x="27" y="257"/>
                </a:lnTo>
                <a:lnTo>
                  <a:pt x="27" y="256"/>
                </a:lnTo>
                <a:lnTo>
                  <a:pt x="27" y="256"/>
                </a:lnTo>
                <a:lnTo>
                  <a:pt x="26" y="256"/>
                </a:lnTo>
                <a:lnTo>
                  <a:pt x="26" y="256"/>
                </a:lnTo>
                <a:lnTo>
                  <a:pt x="26" y="256"/>
                </a:lnTo>
                <a:lnTo>
                  <a:pt x="26" y="255"/>
                </a:lnTo>
                <a:lnTo>
                  <a:pt x="26" y="255"/>
                </a:lnTo>
                <a:lnTo>
                  <a:pt x="25" y="256"/>
                </a:lnTo>
                <a:lnTo>
                  <a:pt x="25" y="256"/>
                </a:lnTo>
                <a:lnTo>
                  <a:pt x="25" y="256"/>
                </a:lnTo>
                <a:lnTo>
                  <a:pt x="25" y="256"/>
                </a:lnTo>
                <a:lnTo>
                  <a:pt x="24" y="256"/>
                </a:lnTo>
                <a:lnTo>
                  <a:pt x="24" y="255"/>
                </a:lnTo>
                <a:lnTo>
                  <a:pt x="24" y="256"/>
                </a:lnTo>
                <a:lnTo>
                  <a:pt x="24" y="256"/>
                </a:lnTo>
                <a:lnTo>
                  <a:pt x="24" y="257"/>
                </a:lnTo>
                <a:lnTo>
                  <a:pt x="24" y="257"/>
                </a:lnTo>
                <a:lnTo>
                  <a:pt x="25" y="257"/>
                </a:lnTo>
                <a:lnTo>
                  <a:pt x="25" y="257"/>
                </a:lnTo>
                <a:lnTo>
                  <a:pt x="24" y="257"/>
                </a:lnTo>
                <a:lnTo>
                  <a:pt x="24" y="258"/>
                </a:lnTo>
                <a:lnTo>
                  <a:pt x="23" y="258"/>
                </a:lnTo>
                <a:lnTo>
                  <a:pt x="23" y="257"/>
                </a:lnTo>
                <a:lnTo>
                  <a:pt x="23" y="257"/>
                </a:lnTo>
                <a:lnTo>
                  <a:pt x="23" y="258"/>
                </a:lnTo>
                <a:lnTo>
                  <a:pt x="22" y="258"/>
                </a:lnTo>
                <a:lnTo>
                  <a:pt x="22" y="258"/>
                </a:lnTo>
                <a:lnTo>
                  <a:pt x="23" y="258"/>
                </a:lnTo>
                <a:lnTo>
                  <a:pt x="22" y="259"/>
                </a:lnTo>
                <a:lnTo>
                  <a:pt x="22" y="259"/>
                </a:lnTo>
                <a:lnTo>
                  <a:pt x="22" y="258"/>
                </a:lnTo>
                <a:lnTo>
                  <a:pt x="22" y="259"/>
                </a:lnTo>
                <a:lnTo>
                  <a:pt x="21" y="259"/>
                </a:lnTo>
                <a:lnTo>
                  <a:pt x="22" y="259"/>
                </a:lnTo>
                <a:lnTo>
                  <a:pt x="22" y="259"/>
                </a:lnTo>
                <a:lnTo>
                  <a:pt x="22" y="259"/>
                </a:lnTo>
                <a:lnTo>
                  <a:pt x="22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2" y="259"/>
                </a:lnTo>
                <a:lnTo>
                  <a:pt x="22" y="259"/>
                </a:lnTo>
                <a:lnTo>
                  <a:pt x="23" y="259"/>
                </a:lnTo>
                <a:lnTo>
                  <a:pt x="23" y="259"/>
                </a:lnTo>
                <a:lnTo>
                  <a:pt x="23" y="259"/>
                </a:lnTo>
                <a:lnTo>
                  <a:pt x="23" y="259"/>
                </a:lnTo>
                <a:lnTo>
                  <a:pt x="23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8"/>
                </a:lnTo>
                <a:lnTo>
                  <a:pt x="25" y="258"/>
                </a:lnTo>
                <a:lnTo>
                  <a:pt x="25" y="258"/>
                </a:lnTo>
                <a:lnTo>
                  <a:pt x="25" y="258"/>
                </a:lnTo>
                <a:lnTo>
                  <a:pt x="26" y="258"/>
                </a:lnTo>
                <a:lnTo>
                  <a:pt x="26" y="258"/>
                </a:lnTo>
                <a:lnTo>
                  <a:pt x="26" y="258"/>
                </a:lnTo>
                <a:lnTo>
                  <a:pt x="27" y="258"/>
                </a:lnTo>
                <a:lnTo>
                  <a:pt x="27" y="258"/>
                </a:lnTo>
                <a:lnTo>
                  <a:pt x="27" y="258"/>
                </a:lnTo>
                <a:lnTo>
                  <a:pt x="28" y="258"/>
                </a:lnTo>
                <a:lnTo>
                  <a:pt x="28" y="258"/>
                </a:lnTo>
                <a:lnTo>
                  <a:pt x="28" y="258"/>
                </a:lnTo>
                <a:lnTo>
                  <a:pt x="29" y="258"/>
                </a:lnTo>
                <a:lnTo>
                  <a:pt x="29" y="258"/>
                </a:lnTo>
                <a:lnTo>
                  <a:pt x="29" y="258"/>
                </a:lnTo>
                <a:lnTo>
                  <a:pt x="29" y="258"/>
                </a:lnTo>
                <a:lnTo>
                  <a:pt x="28" y="258"/>
                </a:lnTo>
                <a:lnTo>
                  <a:pt x="28" y="259"/>
                </a:lnTo>
                <a:lnTo>
                  <a:pt x="28" y="259"/>
                </a:lnTo>
                <a:lnTo>
                  <a:pt x="28" y="259"/>
                </a:lnTo>
                <a:lnTo>
                  <a:pt x="27" y="259"/>
                </a:lnTo>
                <a:lnTo>
                  <a:pt x="27" y="259"/>
                </a:lnTo>
                <a:lnTo>
                  <a:pt x="27" y="259"/>
                </a:lnTo>
                <a:lnTo>
                  <a:pt x="27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2"/>
                </a:lnTo>
                <a:lnTo>
                  <a:pt x="25" y="262"/>
                </a:lnTo>
                <a:lnTo>
                  <a:pt x="25" y="262"/>
                </a:lnTo>
                <a:lnTo>
                  <a:pt x="25" y="262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4"/>
                </a:lnTo>
                <a:lnTo>
                  <a:pt x="25" y="263"/>
                </a:lnTo>
                <a:lnTo>
                  <a:pt x="25" y="263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6" y="264"/>
                </a:lnTo>
                <a:lnTo>
                  <a:pt x="26" y="264"/>
                </a:lnTo>
                <a:lnTo>
                  <a:pt x="26" y="264"/>
                </a:lnTo>
                <a:lnTo>
                  <a:pt x="26" y="264"/>
                </a:lnTo>
                <a:lnTo>
                  <a:pt x="26" y="263"/>
                </a:lnTo>
                <a:lnTo>
                  <a:pt x="25" y="263"/>
                </a:lnTo>
                <a:lnTo>
                  <a:pt x="25" y="263"/>
                </a:lnTo>
                <a:lnTo>
                  <a:pt x="26" y="263"/>
                </a:lnTo>
                <a:lnTo>
                  <a:pt x="26" y="263"/>
                </a:lnTo>
                <a:lnTo>
                  <a:pt x="26" y="263"/>
                </a:lnTo>
                <a:lnTo>
                  <a:pt x="26" y="263"/>
                </a:lnTo>
                <a:lnTo>
                  <a:pt x="27" y="263"/>
                </a:lnTo>
                <a:lnTo>
                  <a:pt x="27" y="262"/>
                </a:lnTo>
                <a:lnTo>
                  <a:pt x="27" y="262"/>
                </a:lnTo>
                <a:lnTo>
                  <a:pt x="27" y="262"/>
                </a:lnTo>
                <a:lnTo>
                  <a:pt x="27" y="261"/>
                </a:lnTo>
                <a:lnTo>
                  <a:pt x="28" y="261"/>
                </a:lnTo>
                <a:lnTo>
                  <a:pt x="28" y="261"/>
                </a:lnTo>
                <a:lnTo>
                  <a:pt x="28" y="260"/>
                </a:lnTo>
                <a:lnTo>
                  <a:pt x="28" y="260"/>
                </a:lnTo>
                <a:lnTo>
                  <a:pt x="28" y="260"/>
                </a:lnTo>
                <a:lnTo>
                  <a:pt x="28" y="259"/>
                </a:lnTo>
                <a:lnTo>
                  <a:pt x="29" y="259"/>
                </a:lnTo>
                <a:lnTo>
                  <a:pt x="29" y="259"/>
                </a:lnTo>
                <a:lnTo>
                  <a:pt x="30" y="259"/>
                </a:lnTo>
                <a:lnTo>
                  <a:pt x="30" y="259"/>
                </a:lnTo>
                <a:lnTo>
                  <a:pt x="30" y="259"/>
                </a:lnTo>
                <a:lnTo>
                  <a:pt x="30" y="258"/>
                </a:lnTo>
                <a:lnTo>
                  <a:pt x="30" y="258"/>
                </a:lnTo>
                <a:lnTo>
                  <a:pt x="31" y="258"/>
                </a:lnTo>
                <a:lnTo>
                  <a:pt x="31" y="258"/>
                </a:lnTo>
                <a:lnTo>
                  <a:pt x="32" y="258"/>
                </a:lnTo>
                <a:lnTo>
                  <a:pt x="32" y="258"/>
                </a:lnTo>
                <a:lnTo>
                  <a:pt x="33" y="258"/>
                </a:lnTo>
                <a:lnTo>
                  <a:pt x="33" y="257"/>
                </a:lnTo>
                <a:lnTo>
                  <a:pt x="34" y="257"/>
                </a:lnTo>
                <a:lnTo>
                  <a:pt x="34" y="257"/>
                </a:lnTo>
                <a:lnTo>
                  <a:pt x="35" y="257"/>
                </a:lnTo>
                <a:lnTo>
                  <a:pt x="35" y="257"/>
                </a:lnTo>
                <a:lnTo>
                  <a:pt x="34" y="257"/>
                </a:lnTo>
                <a:lnTo>
                  <a:pt x="34" y="258"/>
                </a:lnTo>
                <a:lnTo>
                  <a:pt x="34" y="258"/>
                </a:lnTo>
                <a:lnTo>
                  <a:pt x="33" y="258"/>
                </a:lnTo>
                <a:lnTo>
                  <a:pt x="33" y="259"/>
                </a:lnTo>
                <a:lnTo>
                  <a:pt x="33" y="259"/>
                </a:lnTo>
                <a:lnTo>
                  <a:pt x="33" y="259"/>
                </a:lnTo>
                <a:lnTo>
                  <a:pt x="32" y="259"/>
                </a:lnTo>
                <a:lnTo>
                  <a:pt x="32" y="260"/>
                </a:lnTo>
                <a:lnTo>
                  <a:pt x="32" y="260"/>
                </a:lnTo>
                <a:lnTo>
                  <a:pt x="32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5" y="261"/>
                </a:lnTo>
                <a:lnTo>
                  <a:pt x="35" y="261"/>
                </a:lnTo>
                <a:lnTo>
                  <a:pt x="35" y="261"/>
                </a:lnTo>
                <a:lnTo>
                  <a:pt x="36" y="261"/>
                </a:lnTo>
                <a:lnTo>
                  <a:pt x="36" y="261"/>
                </a:lnTo>
                <a:lnTo>
                  <a:pt x="36" y="261"/>
                </a:lnTo>
                <a:lnTo>
                  <a:pt x="37" y="261"/>
                </a:lnTo>
                <a:lnTo>
                  <a:pt x="37" y="260"/>
                </a:lnTo>
                <a:lnTo>
                  <a:pt x="37" y="260"/>
                </a:lnTo>
                <a:lnTo>
                  <a:pt x="37" y="261"/>
                </a:lnTo>
                <a:lnTo>
                  <a:pt x="38" y="261"/>
                </a:lnTo>
                <a:lnTo>
                  <a:pt x="38" y="261"/>
                </a:lnTo>
                <a:lnTo>
                  <a:pt x="38" y="262"/>
                </a:lnTo>
                <a:lnTo>
                  <a:pt x="39" y="262"/>
                </a:lnTo>
                <a:lnTo>
                  <a:pt x="39" y="262"/>
                </a:lnTo>
                <a:lnTo>
                  <a:pt x="39" y="263"/>
                </a:lnTo>
                <a:lnTo>
                  <a:pt x="39" y="262"/>
                </a:lnTo>
                <a:lnTo>
                  <a:pt x="39" y="263"/>
                </a:lnTo>
                <a:lnTo>
                  <a:pt x="39" y="263"/>
                </a:lnTo>
                <a:lnTo>
                  <a:pt x="40" y="263"/>
                </a:lnTo>
                <a:lnTo>
                  <a:pt x="40" y="263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39" y="264"/>
                </a:lnTo>
                <a:lnTo>
                  <a:pt x="39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3"/>
                </a:lnTo>
                <a:lnTo>
                  <a:pt x="37" y="263"/>
                </a:lnTo>
                <a:lnTo>
                  <a:pt x="37" y="263"/>
                </a:lnTo>
                <a:lnTo>
                  <a:pt x="37" y="264"/>
                </a:lnTo>
                <a:lnTo>
                  <a:pt x="37" y="264"/>
                </a:lnTo>
                <a:lnTo>
                  <a:pt x="37" y="265"/>
                </a:lnTo>
                <a:lnTo>
                  <a:pt x="36" y="265"/>
                </a:lnTo>
                <a:lnTo>
                  <a:pt x="36" y="265"/>
                </a:lnTo>
                <a:lnTo>
                  <a:pt x="36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4" y="266"/>
                </a:lnTo>
                <a:lnTo>
                  <a:pt x="35" y="266"/>
                </a:lnTo>
                <a:lnTo>
                  <a:pt x="35" y="266"/>
                </a:lnTo>
                <a:lnTo>
                  <a:pt x="34" y="266"/>
                </a:lnTo>
                <a:lnTo>
                  <a:pt x="34" y="267"/>
                </a:lnTo>
                <a:lnTo>
                  <a:pt x="34" y="267"/>
                </a:lnTo>
                <a:lnTo>
                  <a:pt x="34" y="267"/>
                </a:lnTo>
                <a:lnTo>
                  <a:pt x="34" y="268"/>
                </a:lnTo>
                <a:lnTo>
                  <a:pt x="34" y="268"/>
                </a:lnTo>
                <a:lnTo>
                  <a:pt x="34" y="269"/>
                </a:lnTo>
                <a:lnTo>
                  <a:pt x="33" y="269"/>
                </a:lnTo>
                <a:lnTo>
                  <a:pt x="33" y="269"/>
                </a:lnTo>
                <a:lnTo>
                  <a:pt x="32" y="270"/>
                </a:lnTo>
                <a:lnTo>
                  <a:pt x="32" y="270"/>
                </a:lnTo>
                <a:lnTo>
                  <a:pt x="32" y="270"/>
                </a:lnTo>
                <a:lnTo>
                  <a:pt x="31" y="270"/>
                </a:lnTo>
                <a:lnTo>
                  <a:pt x="31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1"/>
                </a:lnTo>
                <a:lnTo>
                  <a:pt x="30" y="271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9"/>
                </a:lnTo>
                <a:lnTo>
                  <a:pt x="29" y="269"/>
                </a:lnTo>
                <a:lnTo>
                  <a:pt x="29" y="269"/>
                </a:lnTo>
                <a:lnTo>
                  <a:pt x="28" y="270"/>
                </a:lnTo>
                <a:lnTo>
                  <a:pt x="29" y="269"/>
                </a:lnTo>
                <a:lnTo>
                  <a:pt x="29" y="269"/>
                </a:lnTo>
                <a:lnTo>
                  <a:pt x="28" y="269"/>
                </a:lnTo>
                <a:lnTo>
                  <a:pt x="28" y="269"/>
                </a:lnTo>
                <a:lnTo>
                  <a:pt x="28" y="269"/>
                </a:lnTo>
                <a:lnTo>
                  <a:pt x="27" y="269"/>
                </a:lnTo>
                <a:lnTo>
                  <a:pt x="27" y="269"/>
                </a:lnTo>
                <a:lnTo>
                  <a:pt x="27" y="270"/>
                </a:lnTo>
                <a:lnTo>
                  <a:pt x="27" y="270"/>
                </a:lnTo>
                <a:lnTo>
                  <a:pt x="27" y="269"/>
                </a:lnTo>
                <a:lnTo>
                  <a:pt x="27" y="269"/>
                </a:lnTo>
                <a:lnTo>
                  <a:pt x="27" y="269"/>
                </a:lnTo>
                <a:lnTo>
                  <a:pt x="27" y="269"/>
                </a:lnTo>
                <a:lnTo>
                  <a:pt x="27" y="268"/>
                </a:lnTo>
                <a:lnTo>
                  <a:pt x="27" y="268"/>
                </a:lnTo>
                <a:lnTo>
                  <a:pt x="27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8"/>
                </a:lnTo>
                <a:lnTo>
                  <a:pt x="25" y="269"/>
                </a:lnTo>
                <a:lnTo>
                  <a:pt x="25" y="269"/>
                </a:lnTo>
                <a:lnTo>
                  <a:pt x="25" y="269"/>
                </a:lnTo>
                <a:lnTo>
                  <a:pt x="25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23" y="269"/>
                </a:lnTo>
                <a:lnTo>
                  <a:pt x="23" y="269"/>
                </a:lnTo>
                <a:lnTo>
                  <a:pt x="23" y="269"/>
                </a:lnTo>
                <a:lnTo>
                  <a:pt x="23" y="268"/>
                </a:lnTo>
                <a:lnTo>
                  <a:pt x="22" y="268"/>
                </a:lnTo>
                <a:lnTo>
                  <a:pt x="22" y="269"/>
                </a:lnTo>
                <a:lnTo>
                  <a:pt x="22" y="269"/>
                </a:lnTo>
                <a:lnTo>
                  <a:pt x="22" y="269"/>
                </a:lnTo>
                <a:lnTo>
                  <a:pt x="22" y="269"/>
                </a:lnTo>
                <a:lnTo>
                  <a:pt x="21" y="269"/>
                </a:lnTo>
                <a:lnTo>
                  <a:pt x="21" y="270"/>
                </a:lnTo>
                <a:lnTo>
                  <a:pt x="21" y="269"/>
                </a:lnTo>
                <a:lnTo>
                  <a:pt x="21" y="269"/>
                </a:lnTo>
                <a:lnTo>
                  <a:pt x="21" y="269"/>
                </a:lnTo>
                <a:lnTo>
                  <a:pt x="20" y="269"/>
                </a:lnTo>
                <a:lnTo>
                  <a:pt x="20" y="269"/>
                </a:lnTo>
                <a:lnTo>
                  <a:pt x="20" y="269"/>
                </a:lnTo>
                <a:lnTo>
                  <a:pt x="20" y="269"/>
                </a:lnTo>
                <a:lnTo>
                  <a:pt x="20" y="269"/>
                </a:lnTo>
                <a:lnTo>
                  <a:pt x="19" y="269"/>
                </a:lnTo>
                <a:lnTo>
                  <a:pt x="19" y="269"/>
                </a:lnTo>
                <a:lnTo>
                  <a:pt x="18" y="269"/>
                </a:lnTo>
                <a:lnTo>
                  <a:pt x="18" y="269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1"/>
                </a:lnTo>
                <a:lnTo>
                  <a:pt x="17" y="271"/>
                </a:lnTo>
                <a:lnTo>
                  <a:pt x="17" y="271"/>
                </a:lnTo>
                <a:lnTo>
                  <a:pt x="16" y="271"/>
                </a:lnTo>
                <a:lnTo>
                  <a:pt x="16" y="270"/>
                </a:lnTo>
                <a:lnTo>
                  <a:pt x="16" y="270"/>
                </a:lnTo>
                <a:lnTo>
                  <a:pt x="15" y="270"/>
                </a:lnTo>
                <a:lnTo>
                  <a:pt x="15" y="270"/>
                </a:lnTo>
                <a:lnTo>
                  <a:pt x="14" y="270"/>
                </a:lnTo>
                <a:lnTo>
                  <a:pt x="14" y="269"/>
                </a:lnTo>
                <a:lnTo>
                  <a:pt x="14" y="269"/>
                </a:lnTo>
                <a:lnTo>
                  <a:pt x="14" y="269"/>
                </a:lnTo>
                <a:lnTo>
                  <a:pt x="14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8"/>
                </a:lnTo>
                <a:lnTo>
                  <a:pt x="12" y="269"/>
                </a:lnTo>
                <a:lnTo>
                  <a:pt x="12" y="269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7"/>
                </a:lnTo>
                <a:lnTo>
                  <a:pt x="11" y="267"/>
                </a:lnTo>
                <a:lnTo>
                  <a:pt x="12" y="267"/>
                </a:lnTo>
                <a:lnTo>
                  <a:pt x="12" y="266"/>
                </a:lnTo>
                <a:lnTo>
                  <a:pt x="12" y="266"/>
                </a:lnTo>
                <a:lnTo>
                  <a:pt x="11" y="266"/>
                </a:lnTo>
                <a:lnTo>
                  <a:pt x="11" y="265"/>
                </a:lnTo>
                <a:lnTo>
                  <a:pt x="11" y="265"/>
                </a:lnTo>
                <a:lnTo>
                  <a:pt x="11" y="264"/>
                </a:lnTo>
                <a:lnTo>
                  <a:pt x="11" y="264"/>
                </a:lnTo>
                <a:lnTo>
                  <a:pt x="10" y="264"/>
                </a:lnTo>
                <a:lnTo>
                  <a:pt x="10" y="264"/>
                </a:lnTo>
                <a:lnTo>
                  <a:pt x="9" y="263"/>
                </a:lnTo>
                <a:lnTo>
                  <a:pt x="9" y="263"/>
                </a:lnTo>
                <a:lnTo>
                  <a:pt x="9" y="263"/>
                </a:lnTo>
                <a:lnTo>
                  <a:pt x="9" y="262"/>
                </a:lnTo>
                <a:lnTo>
                  <a:pt x="9" y="262"/>
                </a:lnTo>
                <a:lnTo>
                  <a:pt x="8" y="263"/>
                </a:lnTo>
                <a:lnTo>
                  <a:pt x="8" y="263"/>
                </a:lnTo>
                <a:lnTo>
                  <a:pt x="8" y="263"/>
                </a:lnTo>
                <a:lnTo>
                  <a:pt x="7" y="263"/>
                </a:lnTo>
                <a:lnTo>
                  <a:pt x="7" y="263"/>
                </a:lnTo>
                <a:lnTo>
                  <a:pt x="7" y="263"/>
                </a:lnTo>
                <a:lnTo>
                  <a:pt x="7" y="262"/>
                </a:lnTo>
                <a:lnTo>
                  <a:pt x="7" y="262"/>
                </a:lnTo>
                <a:lnTo>
                  <a:pt x="7" y="262"/>
                </a:lnTo>
                <a:lnTo>
                  <a:pt x="7" y="261"/>
                </a:lnTo>
                <a:lnTo>
                  <a:pt x="7" y="261"/>
                </a:lnTo>
                <a:lnTo>
                  <a:pt x="6" y="261"/>
                </a:lnTo>
                <a:lnTo>
                  <a:pt x="6" y="260"/>
                </a:lnTo>
                <a:lnTo>
                  <a:pt x="6" y="260"/>
                </a:lnTo>
                <a:lnTo>
                  <a:pt x="5" y="260"/>
                </a:lnTo>
                <a:lnTo>
                  <a:pt x="5" y="260"/>
                </a:lnTo>
                <a:lnTo>
                  <a:pt x="6" y="260"/>
                </a:lnTo>
                <a:lnTo>
                  <a:pt x="6" y="259"/>
                </a:lnTo>
                <a:lnTo>
                  <a:pt x="5" y="259"/>
                </a:lnTo>
                <a:lnTo>
                  <a:pt x="5" y="259"/>
                </a:lnTo>
                <a:lnTo>
                  <a:pt x="5" y="259"/>
                </a:lnTo>
                <a:lnTo>
                  <a:pt x="4" y="259"/>
                </a:lnTo>
                <a:lnTo>
                  <a:pt x="4" y="259"/>
                </a:lnTo>
                <a:lnTo>
                  <a:pt x="4" y="259"/>
                </a:lnTo>
                <a:lnTo>
                  <a:pt x="3" y="259"/>
                </a:lnTo>
                <a:lnTo>
                  <a:pt x="3" y="259"/>
                </a:lnTo>
                <a:lnTo>
                  <a:pt x="2" y="259"/>
                </a:lnTo>
                <a:lnTo>
                  <a:pt x="2" y="259"/>
                </a:lnTo>
                <a:lnTo>
                  <a:pt x="2" y="259"/>
                </a:lnTo>
                <a:lnTo>
                  <a:pt x="2" y="259"/>
                </a:lnTo>
                <a:lnTo>
                  <a:pt x="1" y="259"/>
                </a:lnTo>
                <a:lnTo>
                  <a:pt x="1" y="258"/>
                </a:lnTo>
                <a:lnTo>
                  <a:pt x="1" y="258"/>
                </a:lnTo>
                <a:lnTo>
                  <a:pt x="1" y="258"/>
                </a:lnTo>
                <a:lnTo>
                  <a:pt x="0" y="257"/>
                </a:lnTo>
                <a:lnTo>
                  <a:pt x="0" y="257"/>
                </a:lnTo>
                <a:lnTo>
                  <a:pt x="0" y="256"/>
                </a:lnTo>
                <a:lnTo>
                  <a:pt x="1" y="256"/>
                </a:lnTo>
                <a:lnTo>
                  <a:pt x="1" y="256"/>
                </a:lnTo>
                <a:lnTo>
                  <a:pt x="1" y="256"/>
                </a:lnTo>
                <a:lnTo>
                  <a:pt x="1" y="255"/>
                </a:lnTo>
                <a:lnTo>
                  <a:pt x="1" y="255"/>
                </a:lnTo>
                <a:lnTo>
                  <a:pt x="1" y="255"/>
                </a:lnTo>
                <a:lnTo>
                  <a:pt x="1" y="254"/>
                </a:lnTo>
                <a:lnTo>
                  <a:pt x="2" y="254"/>
                </a:lnTo>
                <a:lnTo>
                  <a:pt x="2" y="253"/>
                </a:lnTo>
                <a:lnTo>
                  <a:pt x="2" y="253"/>
                </a:lnTo>
                <a:lnTo>
                  <a:pt x="2" y="252"/>
                </a:lnTo>
                <a:lnTo>
                  <a:pt x="2" y="252"/>
                </a:lnTo>
                <a:lnTo>
                  <a:pt x="2" y="252"/>
                </a:lnTo>
                <a:lnTo>
                  <a:pt x="2" y="252"/>
                </a:lnTo>
                <a:lnTo>
                  <a:pt x="3" y="252"/>
                </a:lnTo>
                <a:lnTo>
                  <a:pt x="3" y="252"/>
                </a:lnTo>
                <a:lnTo>
                  <a:pt x="3" y="251"/>
                </a:lnTo>
                <a:lnTo>
                  <a:pt x="4" y="251"/>
                </a:lnTo>
                <a:lnTo>
                  <a:pt x="4" y="251"/>
                </a:lnTo>
                <a:lnTo>
                  <a:pt x="4" y="251"/>
                </a:lnTo>
                <a:lnTo>
                  <a:pt x="5" y="251"/>
                </a:lnTo>
                <a:lnTo>
                  <a:pt x="5" y="250"/>
                </a:lnTo>
                <a:lnTo>
                  <a:pt x="5" y="250"/>
                </a:lnTo>
                <a:lnTo>
                  <a:pt x="5" y="250"/>
                </a:lnTo>
                <a:lnTo>
                  <a:pt x="5" y="250"/>
                </a:lnTo>
                <a:lnTo>
                  <a:pt x="6" y="250"/>
                </a:lnTo>
                <a:lnTo>
                  <a:pt x="6" y="250"/>
                </a:lnTo>
                <a:lnTo>
                  <a:pt x="6" y="250"/>
                </a:lnTo>
                <a:lnTo>
                  <a:pt x="7" y="249"/>
                </a:lnTo>
                <a:lnTo>
                  <a:pt x="7" y="250"/>
                </a:lnTo>
                <a:lnTo>
                  <a:pt x="7" y="250"/>
                </a:lnTo>
                <a:lnTo>
                  <a:pt x="7" y="249"/>
                </a:lnTo>
                <a:lnTo>
                  <a:pt x="7" y="249"/>
                </a:lnTo>
                <a:lnTo>
                  <a:pt x="7" y="248"/>
                </a:lnTo>
                <a:lnTo>
                  <a:pt x="7" y="248"/>
                </a:lnTo>
                <a:lnTo>
                  <a:pt x="7" y="248"/>
                </a:lnTo>
                <a:lnTo>
                  <a:pt x="7" y="248"/>
                </a:lnTo>
                <a:lnTo>
                  <a:pt x="8" y="248"/>
                </a:lnTo>
                <a:lnTo>
                  <a:pt x="8" y="248"/>
                </a:lnTo>
                <a:lnTo>
                  <a:pt x="8" y="248"/>
                </a:lnTo>
                <a:lnTo>
                  <a:pt x="8" y="247"/>
                </a:lnTo>
                <a:lnTo>
                  <a:pt x="8" y="247"/>
                </a:lnTo>
                <a:lnTo>
                  <a:pt x="8" y="247"/>
                </a:lnTo>
                <a:lnTo>
                  <a:pt x="8" y="246"/>
                </a:lnTo>
                <a:lnTo>
                  <a:pt x="8" y="246"/>
                </a:lnTo>
                <a:lnTo>
                  <a:pt x="8" y="245"/>
                </a:lnTo>
                <a:lnTo>
                  <a:pt x="9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4"/>
                </a:lnTo>
                <a:lnTo>
                  <a:pt x="8" y="244"/>
                </a:lnTo>
                <a:lnTo>
                  <a:pt x="8" y="244"/>
                </a:lnTo>
                <a:lnTo>
                  <a:pt x="9" y="244"/>
                </a:lnTo>
                <a:lnTo>
                  <a:pt x="9" y="243"/>
                </a:lnTo>
                <a:lnTo>
                  <a:pt x="8" y="243"/>
                </a:lnTo>
                <a:lnTo>
                  <a:pt x="9" y="243"/>
                </a:lnTo>
                <a:lnTo>
                  <a:pt x="9" y="243"/>
                </a:lnTo>
                <a:lnTo>
                  <a:pt x="8" y="243"/>
                </a:lnTo>
                <a:lnTo>
                  <a:pt x="8" y="242"/>
                </a:lnTo>
                <a:lnTo>
                  <a:pt x="8" y="242"/>
                </a:lnTo>
                <a:lnTo>
                  <a:pt x="8" y="242"/>
                </a:lnTo>
                <a:lnTo>
                  <a:pt x="8" y="241"/>
                </a:lnTo>
                <a:lnTo>
                  <a:pt x="8" y="241"/>
                </a:lnTo>
                <a:lnTo>
                  <a:pt x="8" y="240"/>
                </a:lnTo>
                <a:lnTo>
                  <a:pt x="9" y="240"/>
                </a:lnTo>
                <a:lnTo>
                  <a:pt x="8" y="240"/>
                </a:lnTo>
                <a:lnTo>
                  <a:pt x="8" y="239"/>
                </a:lnTo>
                <a:lnTo>
                  <a:pt x="9" y="239"/>
                </a:lnTo>
                <a:lnTo>
                  <a:pt x="9" y="240"/>
                </a:lnTo>
                <a:lnTo>
                  <a:pt x="9" y="239"/>
                </a:lnTo>
                <a:lnTo>
                  <a:pt x="9" y="239"/>
                </a:lnTo>
                <a:lnTo>
                  <a:pt x="9" y="239"/>
                </a:lnTo>
                <a:lnTo>
                  <a:pt x="9" y="239"/>
                </a:lnTo>
                <a:lnTo>
                  <a:pt x="9" y="238"/>
                </a:lnTo>
                <a:lnTo>
                  <a:pt x="8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8"/>
                </a:lnTo>
                <a:lnTo>
                  <a:pt x="9" y="237"/>
                </a:lnTo>
                <a:lnTo>
                  <a:pt x="9" y="237"/>
                </a:lnTo>
                <a:lnTo>
                  <a:pt x="9" y="237"/>
                </a:lnTo>
                <a:lnTo>
                  <a:pt x="9" y="237"/>
                </a:lnTo>
                <a:lnTo>
                  <a:pt x="9" y="236"/>
                </a:lnTo>
                <a:lnTo>
                  <a:pt x="9" y="236"/>
                </a:lnTo>
                <a:lnTo>
                  <a:pt x="10" y="236"/>
                </a:lnTo>
                <a:lnTo>
                  <a:pt x="10" y="236"/>
                </a:lnTo>
                <a:lnTo>
                  <a:pt x="10" y="235"/>
                </a:lnTo>
                <a:lnTo>
                  <a:pt x="9" y="235"/>
                </a:lnTo>
                <a:lnTo>
                  <a:pt x="10" y="235"/>
                </a:lnTo>
                <a:lnTo>
                  <a:pt x="10" y="235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9" y="234"/>
                </a:lnTo>
                <a:lnTo>
                  <a:pt x="9" y="233"/>
                </a:lnTo>
                <a:lnTo>
                  <a:pt x="9" y="233"/>
                </a:lnTo>
                <a:lnTo>
                  <a:pt x="10" y="233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1"/>
                </a:lnTo>
                <a:lnTo>
                  <a:pt x="10" y="231"/>
                </a:lnTo>
                <a:lnTo>
                  <a:pt x="11" y="231"/>
                </a:lnTo>
                <a:lnTo>
                  <a:pt x="11" y="231"/>
                </a:lnTo>
                <a:lnTo>
                  <a:pt x="11" y="231"/>
                </a:lnTo>
                <a:lnTo>
                  <a:pt x="11" y="231"/>
                </a:lnTo>
                <a:lnTo>
                  <a:pt x="12" y="231"/>
                </a:lnTo>
                <a:lnTo>
                  <a:pt x="12" y="231"/>
                </a:lnTo>
                <a:lnTo>
                  <a:pt x="13" y="231"/>
                </a:lnTo>
                <a:lnTo>
                  <a:pt x="13" y="231"/>
                </a:lnTo>
                <a:lnTo>
                  <a:pt x="13" y="231"/>
                </a:lnTo>
                <a:lnTo>
                  <a:pt x="14" y="231"/>
                </a:lnTo>
                <a:lnTo>
                  <a:pt x="14" y="231"/>
                </a:lnTo>
                <a:lnTo>
                  <a:pt x="14" y="231"/>
                </a:lnTo>
                <a:lnTo>
                  <a:pt x="14" y="231"/>
                </a:lnTo>
                <a:lnTo>
                  <a:pt x="14" y="231"/>
                </a:lnTo>
                <a:lnTo>
                  <a:pt x="14" y="230"/>
                </a:lnTo>
                <a:lnTo>
                  <a:pt x="14" y="230"/>
                </a:lnTo>
                <a:lnTo>
                  <a:pt x="14" y="230"/>
                </a:lnTo>
                <a:lnTo>
                  <a:pt x="15" y="230"/>
                </a:lnTo>
                <a:lnTo>
                  <a:pt x="15" y="229"/>
                </a:lnTo>
                <a:lnTo>
                  <a:pt x="14" y="229"/>
                </a:lnTo>
                <a:lnTo>
                  <a:pt x="14" y="229"/>
                </a:lnTo>
                <a:lnTo>
                  <a:pt x="15" y="229"/>
                </a:lnTo>
                <a:lnTo>
                  <a:pt x="15" y="228"/>
                </a:lnTo>
                <a:lnTo>
                  <a:pt x="15" y="228"/>
                </a:lnTo>
                <a:lnTo>
                  <a:pt x="15" y="228"/>
                </a:lnTo>
                <a:lnTo>
                  <a:pt x="15" y="228"/>
                </a:lnTo>
                <a:lnTo>
                  <a:pt x="16" y="228"/>
                </a:lnTo>
                <a:lnTo>
                  <a:pt x="16" y="227"/>
                </a:lnTo>
                <a:lnTo>
                  <a:pt x="16" y="227"/>
                </a:lnTo>
                <a:lnTo>
                  <a:pt x="17" y="227"/>
                </a:lnTo>
                <a:lnTo>
                  <a:pt x="17" y="227"/>
                </a:lnTo>
                <a:lnTo>
                  <a:pt x="17" y="227"/>
                </a:lnTo>
                <a:lnTo>
                  <a:pt x="18" y="226"/>
                </a:lnTo>
                <a:lnTo>
                  <a:pt x="18" y="226"/>
                </a:lnTo>
                <a:lnTo>
                  <a:pt x="18" y="226"/>
                </a:lnTo>
                <a:lnTo>
                  <a:pt x="19" y="226"/>
                </a:lnTo>
                <a:lnTo>
                  <a:pt x="19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6"/>
                </a:lnTo>
                <a:lnTo>
                  <a:pt x="20" y="226"/>
                </a:lnTo>
                <a:lnTo>
                  <a:pt x="21" y="226"/>
                </a:lnTo>
                <a:lnTo>
                  <a:pt x="21" y="226"/>
                </a:lnTo>
                <a:lnTo>
                  <a:pt x="21" y="226"/>
                </a:lnTo>
                <a:lnTo>
                  <a:pt x="22" y="226"/>
                </a:lnTo>
                <a:lnTo>
                  <a:pt x="22" y="225"/>
                </a:lnTo>
                <a:lnTo>
                  <a:pt x="22" y="225"/>
                </a:lnTo>
                <a:lnTo>
                  <a:pt x="22" y="225"/>
                </a:lnTo>
                <a:lnTo>
                  <a:pt x="22" y="225"/>
                </a:lnTo>
                <a:lnTo>
                  <a:pt x="23" y="225"/>
                </a:lnTo>
                <a:lnTo>
                  <a:pt x="23" y="225"/>
                </a:lnTo>
                <a:lnTo>
                  <a:pt x="23" y="225"/>
                </a:lnTo>
                <a:lnTo>
                  <a:pt x="24" y="225"/>
                </a:lnTo>
                <a:lnTo>
                  <a:pt x="24" y="225"/>
                </a:lnTo>
                <a:lnTo>
                  <a:pt x="24" y="225"/>
                </a:lnTo>
                <a:lnTo>
                  <a:pt x="25" y="225"/>
                </a:lnTo>
                <a:lnTo>
                  <a:pt x="25" y="225"/>
                </a:lnTo>
                <a:lnTo>
                  <a:pt x="25" y="225"/>
                </a:lnTo>
                <a:lnTo>
                  <a:pt x="25" y="225"/>
                </a:lnTo>
                <a:lnTo>
                  <a:pt x="25" y="225"/>
                </a:lnTo>
                <a:lnTo>
                  <a:pt x="26" y="225"/>
                </a:lnTo>
                <a:lnTo>
                  <a:pt x="26" y="224"/>
                </a:lnTo>
                <a:lnTo>
                  <a:pt x="26" y="224"/>
                </a:lnTo>
                <a:lnTo>
                  <a:pt x="26" y="224"/>
                </a:lnTo>
                <a:lnTo>
                  <a:pt x="26" y="224"/>
                </a:lnTo>
                <a:lnTo>
                  <a:pt x="26" y="224"/>
                </a:lnTo>
                <a:lnTo>
                  <a:pt x="26" y="223"/>
                </a:lnTo>
                <a:lnTo>
                  <a:pt x="27" y="223"/>
                </a:lnTo>
                <a:lnTo>
                  <a:pt x="27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2"/>
                </a:lnTo>
                <a:lnTo>
                  <a:pt x="29" y="222"/>
                </a:lnTo>
                <a:lnTo>
                  <a:pt x="29" y="222"/>
                </a:lnTo>
                <a:lnTo>
                  <a:pt x="29" y="221"/>
                </a:lnTo>
                <a:lnTo>
                  <a:pt x="30" y="221"/>
                </a:lnTo>
                <a:lnTo>
                  <a:pt x="30" y="221"/>
                </a:lnTo>
                <a:lnTo>
                  <a:pt x="30" y="222"/>
                </a:lnTo>
                <a:lnTo>
                  <a:pt x="30" y="222"/>
                </a:lnTo>
                <a:lnTo>
                  <a:pt x="30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0"/>
                </a:lnTo>
                <a:lnTo>
                  <a:pt x="33" y="220"/>
                </a:lnTo>
                <a:lnTo>
                  <a:pt x="33" y="220"/>
                </a:lnTo>
                <a:lnTo>
                  <a:pt x="33" y="221"/>
                </a:lnTo>
                <a:lnTo>
                  <a:pt x="34" y="221"/>
                </a:lnTo>
                <a:lnTo>
                  <a:pt x="34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0"/>
                </a:lnTo>
                <a:lnTo>
                  <a:pt x="37" y="220"/>
                </a:lnTo>
                <a:lnTo>
                  <a:pt x="37" y="220"/>
                </a:lnTo>
                <a:lnTo>
                  <a:pt x="37" y="220"/>
                </a:lnTo>
                <a:lnTo>
                  <a:pt x="37" y="219"/>
                </a:lnTo>
                <a:lnTo>
                  <a:pt x="37" y="219"/>
                </a:lnTo>
                <a:lnTo>
                  <a:pt x="38" y="219"/>
                </a:lnTo>
                <a:lnTo>
                  <a:pt x="38" y="219"/>
                </a:lnTo>
                <a:lnTo>
                  <a:pt x="38" y="219"/>
                </a:lnTo>
                <a:lnTo>
                  <a:pt x="39" y="219"/>
                </a:lnTo>
                <a:lnTo>
                  <a:pt x="39" y="218"/>
                </a:lnTo>
                <a:lnTo>
                  <a:pt x="40" y="218"/>
                </a:lnTo>
                <a:lnTo>
                  <a:pt x="40" y="218"/>
                </a:lnTo>
                <a:lnTo>
                  <a:pt x="40" y="218"/>
                </a:lnTo>
                <a:lnTo>
                  <a:pt x="40" y="218"/>
                </a:lnTo>
                <a:lnTo>
                  <a:pt x="40" y="218"/>
                </a:lnTo>
                <a:lnTo>
                  <a:pt x="41" y="217"/>
                </a:lnTo>
                <a:lnTo>
                  <a:pt x="41" y="217"/>
                </a:lnTo>
                <a:lnTo>
                  <a:pt x="42" y="217"/>
                </a:lnTo>
                <a:lnTo>
                  <a:pt x="42" y="217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9"/>
                </a:lnTo>
                <a:lnTo>
                  <a:pt x="43" y="219"/>
                </a:lnTo>
                <a:lnTo>
                  <a:pt x="43" y="219"/>
                </a:lnTo>
                <a:lnTo>
                  <a:pt x="43" y="220"/>
                </a:lnTo>
                <a:lnTo>
                  <a:pt x="43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1"/>
                </a:lnTo>
                <a:lnTo>
                  <a:pt x="44" y="221"/>
                </a:lnTo>
                <a:lnTo>
                  <a:pt x="44" y="221"/>
                </a:lnTo>
                <a:lnTo>
                  <a:pt x="44" y="221"/>
                </a:lnTo>
                <a:lnTo>
                  <a:pt x="45" y="221"/>
                </a:lnTo>
                <a:lnTo>
                  <a:pt x="45" y="221"/>
                </a:lnTo>
                <a:lnTo>
                  <a:pt x="45" y="220"/>
                </a:lnTo>
                <a:lnTo>
                  <a:pt x="46" y="220"/>
                </a:lnTo>
                <a:lnTo>
                  <a:pt x="46" y="220"/>
                </a:lnTo>
                <a:lnTo>
                  <a:pt x="47" y="220"/>
                </a:lnTo>
                <a:lnTo>
                  <a:pt x="47" y="220"/>
                </a:lnTo>
                <a:lnTo>
                  <a:pt x="48" y="220"/>
                </a:lnTo>
                <a:lnTo>
                  <a:pt x="48" y="219"/>
                </a:lnTo>
                <a:lnTo>
                  <a:pt x="48" y="219"/>
                </a:lnTo>
                <a:lnTo>
                  <a:pt x="48" y="219"/>
                </a:lnTo>
                <a:lnTo>
                  <a:pt x="48" y="218"/>
                </a:lnTo>
                <a:lnTo>
                  <a:pt x="48" y="218"/>
                </a:lnTo>
                <a:lnTo>
                  <a:pt x="48" y="218"/>
                </a:lnTo>
                <a:lnTo>
                  <a:pt x="48" y="218"/>
                </a:lnTo>
                <a:lnTo>
                  <a:pt x="49" y="218"/>
                </a:lnTo>
                <a:lnTo>
                  <a:pt x="49" y="217"/>
                </a:lnTo>
                <a:lnTo>
                  <a:pt x="49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8"/>
                </a:lnTo>
                <a:lnTo>
                  <a:pt x="51" y="218"/>
                </a:lnTo>
                <a:lnTo>
                  <a:pt x="51" y="218"/>
                </a:lnTo>
                <a:lnTo>
                  <a:pt x="51" y="218"/>
                </a:lnTo>
                <a:lnTo>
                  <a:pt x="51" y="218"/>
                </a:lnTo>
                <a:lnTo>
                  <a:pt x="52" y="218"/>
                </a:lnTo>
                <a:lnTo>
                  <a:pt x="52" y="218"/>
                </a:lnTo>
                <a:lnTo>
                  <a:pt x="53" y="218"/>
                </a:lnTo>
                <a:lnTo>
                  <a:pt x="53" y="218"/>
                </a:lnTo>
                <a:lnTo>
                  <a:pt x="54" y="218"/>
                </a:lnTo>
                <a:lnTo>
                  <a:pt x="54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6" y="217"/>
                </a:lnTo>
                <a:lnTo>
                  <a:pt x="56" y="217"/>
                </a:lnTo>
                <a:lnTo>
                  <a:pt x="57" y="217"/>
                </a:lnTo>
                <a:lnTo>
                  <a:pt x="57" y="217"/>
                </a:lnTo>
                <a:lnTo>
                  <a:pt x="57" y="217"/>
                </a:lnTo>
                <a:lnTo>
                  <a:pt x="57" y="217"/>
                </a:lnTo>
                <a:lnTo>
                  <a:pt x="58" y="217"/>
                </a:lnTo>
                <a:lnTo>
                  <a:pt x="58" y="216"/>
                </a:lnTo>
                <a:lnTo>
                  <a:pt x="58" y="217"/>
                </a:lnTo>
                <a:lnTo>
                  <a:pt x="58" y="217"/>
                </a:lnTo>
                <a:lnTo>
                  <a:pt x="59" y="217"/>
                </a:lnTo>
                <a:lnTo>
                  <a:pt x="59" y="216"/>
                </a:lnTo>
                <a:lnTo>
                  <a:pt x="59" y="216"/>
                </a:lnTo>
                <a:lnTo>
                  <a:pt x="60" y="216"/>
                </a:lnTo>
                <a:lnTo>
                  <a:pt x="60" y="217"/>
                </a:lnTo>
                <a:lnTo>
                  <a:pt x="60" y="217"/>
                </a:lnTo>
                <a:lnTo>
                  <a:pt x="59" y="217"/>
                </a:lnTo>
                <a:lnTo>
                  <a:pt x="60" y="217"/>
                </a:lnTo>
                <a:lnTo>
                  <a:pt x="60" y="217"/>
                </a:lnTo>
                <a:lnTo>
                  <a:pt x="60" y="216"/>
                </a:lnTo>
                <a:lnTo>
                  <a:pt x="60" y="216"/>
                </a:lnTo>
                <a:lnTo>
                  <a:pt x="60" y="215"/>
                </a:lnTo>
                <a:lnTo>
                  <a:pt x="61" y="215"/>
                </a:lnTo>
                <a:lnTo>
                  <a:pt x="61" y="215"/>
                </a:lnTo>
                <a:lnTo>
                  <a:pt x="62" y="215"/>
                </a:lnTo>
                <a:lnTo>
                  <a:pt x="62" y="215"/>
                </a:lnTo>
                <a:lnTo>
                  <a:pt x="62" y="215"/>
                </a:lnTo>
                <a:lnTo>
                  <a:pt x="62" y="215"/>
                </a:lnTo>
                <a:lnTo>
                  <a:pt x="63" y="215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4" y="216"/>
                </a:lnTo>
                <a:lnTo>
                  <a:pt x="64" y="215"/>
                </a:lnTo>
                <a:lnTo>
                  <a:pt x="65" y="215"/>
                </a:lnTo>
                <a:lnTo>
                  <a:pt x="65" y="215"/>
                </a:lnTo>
                <a:lnTo>
                  <a:pt x="65" y="214"/>
                </a:lnTo>
                <a:lnTo>
                  <a:pt x="65" y="214"/>
                </a:lnTo>
                <a:lnTo>
                  <a:pt x="65" y="214"/>
                </a:lnTo>
                <a:lnTo>
                  <a:pt x="65" y="213"/>
                </a:lnTo>
                <a:lnTo>
                  <a:pt x="66" y="213"/>
                </a:lnTo>
                <a:lnTo>
                  <a:pt x="65" y="213"/>
                </a:lnTo>
                <a:lnTo>
                  <a:pt x="66" y="213"/>
                </a:lnTo>
                <a:lnTo>
                  <a:pt x="66" y="213"/>
                </a:lnTo>
                <a:lnTo>
                  <a:pt x="65" y="213"/>
                </a:lnTo>
                <a:lnTo>
                  <a:pt x="66" y="213"/>
                </a:lnTo>
                <a:lnTo>
                  <a:pt x="66" y="213"/>
                </a:lnTo>
                <a:lnTo>
                  <a:pt x="66" y="213"/>
                </a:lnTo>
                <a:lnTo>
                  <a:pt x="66" y="213"/>
                </a:lnTo>
                <a:lnTo>
                  <a:pt x="66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2"/>
                </a:lnTo>
                <a:lnTo>
                  <a:pt x="68" y="212"/>
                </a:lnTo>
                <a:lnTo>
                  <a:pt x="68" y="212"/>
                </a:lnTo>
                <a:lnTo>
                  <a:pt x="68" y="211"/>
                </a:lnTo>
                <a:lnTo>
                  <a:pt x="68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6" y="211"/>
                </a:lnTo>
                <a:lnTo>
                  <a:pt x="66" y="210"/>
                </a:lnTo>
                <a:lnTo>
                  <a:pt x="66" y="210"/>
                </a:lnTo>
                <a:lnTo>
                  <a:pt x="66" y="209"/>
                </a:lnTo>
                <a:lnTo>
                  <a:pt x="66" y="209"/>
                </a:lnTo>
                <a:lnTo>
                  <a:pt x="66" y="208"/>
                </a:lnTo>
                <a:lnTo>
                  <a:pt x="67" y="208"/>
                </a:lnTo>
                <a:lnTo>
                  <a:pt x="67" y="208"/>
                </a:lnTo>
                <a:lnTo>
                  <a:pt x="67" y="208"/>
                </a:lnTo>
                <a:lnTo>
                  <a:pt x="67" y="208"/>
                </a:lnTo>
                <a:lnTo>
                  <a:pt x="67" y="208"/>
                </a:lnTo>
                <a:lnTo>
                  <a:pt x="67" y="208"/>
                </a:lnTo>
                <a:lnTo>
                  <a:pt x="68" y="208"/>
                </a:lnTo>
                <a:lnTo>
                  <a:pt x="68" y="208"/>
                </a:lnTo>
                <a:lnTo>
                  <a:pt x="68" y="208"/>
                </a:lnTo>
                <a:lnTo>
                  <a:pt x="68" y="207"/>
                </a:lnTo>
                <a:lnTo>
                  <a:pt x="68" y="207"/>
                </a:lnTo>
                <a:lnTo>
                  <a:pt x="68" y="207"/>
                </a:lnTo>
                <a:lnTo>
                  <a:pt x="69" y="207"/>
                </a:lnTo>
                <a:lnTo>
                  <a:pt x="69" y="206"/>
                </a:lnTo>
                <a:lnTo>
                  <a:pt x="69" y="206"/>
                </a:lnTo>
                <a:lnTo>
                  <a:pt x="69" y="205"/>
                </a:lnTo>
                <a:lnTo>
                  <a:pt x="70" y="205"/>
                </a:lnTo>
                <a:lnTo>
                  <a:pt x="70" y="205"/>
                </a:lnTo>
                <a:lnTo>
                  <a:pt x="71" y="206"/>
                </a:lnTo>
                <a:lnTo>
                  <a:pt x="71" y="206"/>
                </a:lnTo>
                <a:lnTo>
                  <a:pt x="71" y="205"/>
                </a:lnTo>
                <a:lnTo>
                  <a:pt x="71" y="205"/>
                </a:lnTo>
                <a:lnTo>
                  <a:pt x="72" y="205"/>
                </a:lnTo>
                <a:lnTo>
                  <a:pt x="71" y="205"/>
                </a:lnTo>
                <a:lnTo>
                  <a:pt x="72" y="205"/>
                </a:lnTo>
                <a:lnTo>
                  <a:pt x="71" y="204"/>
                </a:lnTo>
                <a:lnTo>
                  <a:pt x="71" y="204"/>
                </a:lnTo>
                <a:lnTo>
                  <a:pt x="71" y="203"/>
                </a:lnTo>
                <a:lnTo>
                  <a:pt x="72" y="203"/>
                </a:lnTo>
                <a:lnTo>
                  <a:pt x="72" y="203"/>
                </a:lnTo>
                <a:lnTo>
                  <a:pt x="73" y="203"/>
                </a:lnTo>
                <a:lnTo>
                  <a:pt x="73" y="203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1"/>
                </a:lnTo>
                <a:lnTo>
                  <a:pt x="74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0"/>
                </a:lnTo>
                <a:lnTo>
                  <a:pt x="75" y="200"/>
                </a:lnTo>
                <a:lnTo>
                  <a:pt x="76" y="200"/>
                </a:lnTo>
                <a:lnTo>
                  <a:pt x="76" y="199"/>
                </a:lnTo>
                <a:lnTo>
                  <a:pt x="75" y="199"/>
                </a:lnTo>
                <a:lnTo>
                  <a:pt x="75" y="198"/>
                </a:lnTo>
                <a:lnTo>
                  <a:pt x="75" y="198"/>
                </a:lnTo>
                <a:lnTo>
                  <a:pt x="75" y="198"/>
                </a:lnTo>
                <a:lnTo>
                  <a:pt x="75" y="198"/>
                </a:lnTo>
                <a:lnTo>
                  <a:pt x="74" y="198"/>
                </a:lnTo>
                <a:lnTo>
                  <a:pt x="74" y="197"/>
                </a:lnTo>
                <a:lnTo>
                  <a:pt x="74" y="197"/>
                </a:lnTo>
                <a:lnTo>
                  <a:pt x="73" y="197"/>
                </a:lnTo>
                <a:lnTo>
                  <a:pt x="73" y="197"/>
                </a:lnTo>
                <a:lnTo>
                  <a:pt x="73" y="197"/>
                </a:lnTo>
                <a:lnTo>
                  <a:pt x="73" y="196"/>
                </a:lnTo>
                <a:lnTo>
                  <a:pt x="73" y="196"/>
                </a:lnTo>
                <a:lnTo>
                  <a:pt x="73" y="196"/>
                </a:lnTo>
                <a:lnTo>
                  <a:pt x="73" y="195"/>
                </a:lnTo>
                <a:lnTo>
                  <a:pt x="73" y="195"/>
                </a:lnTo>
                <a:lnTo>
                  <a:pt x="73" y="195"/>
                </a:lnTo>
                <a:lnTo>
                  <a:pt x="73" y="194"/>
                </a:lnTo>
                <a:lnTo>
                  <a:pt x="72" y="194"/>
                </a:lnTo>
                <a:lnTo>
                  <a:pt x="72" y="195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2"/>
                </a:lnTo>
                <a:lnTo>
                  <a:pt x="71" y="193"/>
                </a:lnTo>
                <a:lnTo>
                  <a:pt x="71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2"/>
                </a:lnTo>
                <a:lnTo>
                  <a:pt x="70" y="192"/>
                </a:lnTo>
                <a:lnTo>
                  <a:pt x="69" y="192"/>
                </a:lnTo>
                <a:lnTo>
                  <a:pt x="69" y="192"/>
                </a:lnTo>
                <a:lnTo>
                  <a:pt x="69" y="192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7" y="192"/>
                </a:lnTo>
                <a:lnTo>
                  <a:pt x="67" y="192"/>
                </a:lnTo>
                <a:lnTo>
                  <a:pt x="67" y="192"/>
                </a:lnTo>
                <a:lnTo>
                  <a:pt x="66" y="193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5" y="192"/>
                </a:lnTo>
                <a:lnTo>
                  <a:pt x="65" y="191"/>
                </a:lnTo>
                <a:lnTo>
                  <a:pt x="65" y="191"/>
                </a:lnTo>
                <a:lnTo>
                  <a:pt x="65" y="191"/>
                </a:lnTo>
                <a:lnTo>
                  <a:pt x="65" y="191"/>
                </a:lnTo>
                <a:lnTo>
                  <a:pt x="64" y="191"/>
                </a:lnTo>
                <a:lnTo>
                  <a:pt x="64" y="191"/>
                </a:lnTo>
                <a:lnTo>
                  <a:pt x="63" y="191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2" y="192"/>
                </a:lnTo>
                <a:lnTo>
                  <a:pt x="62" y="191"/>
                </a:lnTo>
                <a:lnTo>
                  <a:pt x="62" y="191"/>
                </a:lnTo>
                <a:lnTo>
                  <a:pt x="61" y="191"/>
                </a:lnTo>
                <a:lnTo>
                  <a:pt x="61" y="191"/>
                </a:lnTo>
                <a:lnTo>
                  <a:pt x="61" y="191"/>
                </a:lnTo>
                <a:lnTo>
                  <a:pt x="61" y="191"/>
                </a:lnTo>
                <a:lnTo>
                  <a:pt x="60" y="191"/>
                </a:lnTo>
                <a:lnTo>
                  <a:pt x="60" y="191"/>
                </a:lnTo>
                <a:lnTo>
                  <a:pt x="60" y="191"/>
                </a:lnTo>
                <a:lnTo>
                  <a:pt x="60" y="191"/>
                </a:lnTo>
                <a:lnTo>
                  <a:pt x="60" y="190"/>
                </a:lnTo>
                <a:lnTo>
                  <a:pt x="59" y="190"/>
                </a:lnTo>
                <a:lnTo>
                  <a:pt x="59" y="190"/>
                </a:lnTo>
                <a:lnTo>
                  <a:pt x="59" y="190"/>
                </a:lnTo>
                <a:lnTo>
                  <a:pt x="58" y="190"/>
                </a:lnTo>
                <a:lnTo>
                  <a:pt x="58" y="190"/>
                </a:lnTo>
                <a:lnTo>
                  <a:pt x="57" y="190"/>
                </a:lnTo>
                <a:lnTo>
                  <a:pt x="57" y="190"/>
                </a:lnTo>
                <a:lnTo>
                  <a:pt x="57" y="190"/>
                </a:lnTo>
                <a:lnTo>
                  <a:pt x="57" y="190"/>
                </a:lnTo>
                <a:lnTo>
                  <a:pt x="57" y="191"/>
                </a:lnTo>
                <a:lnTo>
                  <a:pt x="57" y="191"/>
                </a:lnTo>
                <a:lnTo>
                  <a:pt x="56" y="191"/>
                </a:lnTo>
                <a:lnTo>
                  <a:pt x="56" y="191"/>
                </a:lnTo>
                <a:lnTo>
                  <a:pt x="56" y="192"/>
                </a:lnTo>
                <a:lnTo>
                  <a:pt x="57" y="192"/>
                </a:lnTo>
                <a:lnTo>
                  <a:pt x="57" y="192"/>
                </a:lnTo>
                <a:lnTo>
                  <a:pt x="56" y="192"/>
                </a:lnTo>
                <a:lnTo>
                  <a:pt x="56" y="193"/>
                </a:lnTo>
                <a:lnTo>
                  <a:pt x="56" y="193"/>
                </a:lnTo>
                <a:lnTo>
                  <a:pt x="55" y="193"/>
                </a:lnTo>
                <a:lnTo>
                  <a:pt x="55" y="192"/>
                </a:lnTo>
                <a:lnTo>
                  <a:pt x="55" y="192"/>
                </a:lnTo>
                <a:lnTo>
                  <a:pt x="55" y="191"/>
                </a:lnTo>
                <a:lnTo>
                  <a:pt x="55" y="191"/>
                </a:lnTo>
                <a:lnTo>
                  <a:pt x="55" y="190"/>
                </a:lnTo>
                <a:lnTo>
                  <a:pt x="55" y="190"/>
                </a:lnTo>
                <a:lnTo>
                  <a:pt x="54" y="190"/>
                </a:lnTo>
                <a:lnTo>
                  <a:pt x="54" y="190"/>
                </a:lnTo>
                <a:lnTo>
                  <a:pt x="55" y="190"/>
                </a:lnTo>
                <a:lnTo>
                  <a:pt x="55" y="190"/>
                </a:lnTo>
                <a:lnTo>
                  <a:pt x="55" y="190"/>
                </a:lnTo>
                <a:lnTo>
                  <a:pt x="55" y="190"/>
                </a:lnTo>
                <a:lnTo>
                  <a:pt x="55" y="190"/>
                </a:lnTo>
                <a:lnTo>
                  <a:pt x="55" y="189"/>
                </a:lnTo>
                <a:lnTo>
                  <a:pt x="55" y="189"/>
                </a:lnTo>
                <a:lnTo>
                  <a:pt x="54" y="189"/>
                </a:lnTo>
                <a:lnTo>
                  <a:pt x="54" y="189"/>
                </a:lnTo>
                <a:lnTo>
                  <a:pt x="53" y="189"/>
                </a:lnTo>
                <a:lnTo>
                  <a:pt x="53" y="189"/>
                </a:lnTo>
                <a:lnTo>
                  <a:pt x="53" y="189"/>
                </a:lnTo>
                <a:lnTo>
                  <a:pt x="52" y="189"/>
                </a:lnTo>
                <a:lnTo>
                  <a:pt x="52" y="189"/>
                </a:lnTo>
                <a:lnTo>
                  <a:pt x="52" y="188"/>
                </a:lnTo>
                <a:lnTo>
                  <a:pt x="52" y="189"/>
                </a:lnTo>
                <a:lnTo>
                  <a:pt x="51" y="189"/>
                </a:lnTo>
                <a:lnTo>
                  <a:pt x="51" y="189"/>
                </a:lnTo>
                <a:lnTo>
                  <a:pt x="51" y="190"/>
                </a:lnTo>
                <a:lnTo>
                  <a:pt x="51" y="190"/>
                </a:lnTo>
                <a:lnTo>
                  <a:pt x="51" y="190"/>
                </a:lnTo>
                <a:lnTo>
                  <a:pt x="50" y="190"/>
                </a:lnTo>
                <a:lnTo>
                  <a:pt x="50" y="190"/>
                </a:lnTo>
                <a:lnTo>
                  <a:pt x="50" y="190"/>
                </a:lnTo>
                <a:lnTo>
                  <a:pt x="50" y="191"/>
                </a:lnTo>
                <a:lnTo>
                  <a:pt x="50" y="191"/>
                </a:lnTo>
                <a:lnTo>
                  <a:pt x="51" y="191"/>
                </a:lnTo>
                <a:lnTo>
                  <a:pt x="51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1"/>
                </a:lnTo>
                <a:lnTo>
                  <a:pt x="49" y="191"/>
                </a:lnTo>
                <a:lnTo>
                  <a:pt x="49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7" y="191"/>
                </a:lnTo>
                <a:lnTo>
                  <a:pt x="47" y="192"/>
                </a:lnTo>
                <a:lnTo>
                  <a:pt x="47" y="192"/>
                </a:lnTo>
                <a:lnTo>
                  <a:pt x="47" y="192"/>
                </a:lnTo>
                <a:lnTo>
                  <a:pt x="46" y="192"/>
                </a:lnTo>
                <a:lnTo>
                  <a:pt x="46" y="192"/>
                </a:lnTo>
                <a:lnTo>
                  <a:pt x="45" y="192"/>
                </a:lnTo>
                <a:lnTo>
                  <a:pt x="45" y="193"/>
                </a:lnTo>
                <a:lnTo>
                  <a:pt x="45" y="193"/>
                </a:lnTo>
                <a:lnTo>
                  <a:pt x="44" y="193"/>
                </a:lnTo>
                <a:lnTo>
                  <a:pt x="44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2"/>
                </a:lnTo>
                <a:lnTo>
                  <a:pt x="43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3"/>
                </a:lnTo>
                <a:lnTo>
                  <a:pt x="41" y="193"/>
                </a:lnTo>
                <a:lnTo>
                  <a:pt x="41" y="193"/>
                </a:lnTo>
                <a:lnTo>
                  <a:pt x="41" y="194"/>
                </a:lnTo>
                <a:lnTo>
                  <a:pt x="41" y="193"/>
                </a:lnTo>
                <a:lnTo>
                  <a:pt x="41" y="194"/>
                </a:lnTo>
                <a:lnTo>
                  <a:pt x="41" y="194"/>
                </a:lnTo>
                <a:lnTo>
                  <a:pt x="41" y="194"/>
                </a:lnTo>
                <a:lnTo>
                  <a:pt x="40" y="194"/>
                </a:lnTo>
                <a:lnTo>
                  <a:pt x="40" y="195"/>
                </a:lnTo>
                <a:lnTo>
                  <a:pt x="40" y="195"/>
                </a:lnTo>
                <a:lnTo>
                  <a:pt x="40" y="196"/>
                </a:lnTo>
                <a:lnTo>
                  <a:pt x="40" y="196"/>
                </a:lnTo>
                <a:lnTo>
                  <a:pt x="40" y="195"/>
                </a:lnTo>
                <a:lnTo>
                  <a:pt x="39" y="195"/>
                </a:lnTo>
                <a:lnTo>
                  <a:pt x="39" y="195"/>
                </a:lnTo>
                <a:lnTo>
                  <a:pt x="39" y="195"/>
                </a:lnTo>
                <a:lnTo>
                  <a:pt x="38" y="195"/>
                </a:lnTo>
                <a:lnTo>
                  <a:pt x="38" y="195"/>
                </a:lnTo>
                <a:lnTo>
                  <a:pt x="38" y="194"/>
                </a:lnTo>
                <a:lnTo>
                  <a:pt x="37" y="195"/>
                </a:lnTo>
                <a:lnTo>
                  <a:pt x="37" y="195"/>
                </a:lnTo>
                <a:lnTo>
                  <a:pt x="37" y="195"/>
                </a:lnTo>
                <a:lnTo>
                  <a:pt x="37" y="195"/>
                </a:lnTo>
                <a:lnTo>
                  <a:pt x="37" y="196"/>
                </a:lnTo>
                <a:lnTo>
                  <a:pt x="37" y="195"/>
                </a:lnTo>
                <a:lnTo>
                  <a:pt x="37" y="195"/>
                </a:lnTo>
                <a:lnTo>
                  <a:pt x="37" y="194"/>
                </a:lnTo>
                <a:lnTo>
                  <a:pt x="37" y="194"/>
                </a:lnTo>
                <a:lnTo>
                  <a:pt x="37" y="194"/>
                </a:lnTo>
                <a:lnTo>
                  <a:pt x="38" y="194"/>
                </a:lnTo>
                <a:lnTo>
                  <a:pt x="38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3"/>
                </a:lnTo>
                <a:lnTo>
                  <a:pt x="37" y="192"/>
                </a:lnTo>
                <a:lnTo>
                  <a:pt x="36" y="192"/>
                </a:lnTo>
                <a:lnTo>
                  <a:pt x="36" y="192"/>
                </a:lnTo>
                <a:lnTo>
                  <a:pt x="36" y="192"/>
                </a:lnTo>
                <a:lnTo>
                  <a:pt x="35" y="192"/>
                </a:lnTo>
                <a:lnTo>
                  <a:pt x="35" y="192"/>
                </a:lnTo>
                <a:lnTo>
                  <a:pt x="35" y="192"/>
                </a:lnTo>
                <a:lnTo>
                  <a:pt x="34" y="192"/>
                </a:lnTo>
                <a:lnTo>
                  <a:pt x="34" y="192"/>
                </a:lnTo>
                <a:lnTo>
                  <a:pt x="33" y="192"/>
                </a:lnTo>
                <a:lnTo>
                  <a:pt x="33" y="191"/>
                </a:lnTo>
                <a:lnTo>
                  <a:pt x="33" y="191"/>
                </a:lnTo>
                <a:lnTo>
                  <a:pt x="33" y="192"/>
                </a:lnTo>
                <a:lnTo>
                  <a:pt x="33" y="192"/>
                </a:lnTo>
                <a:lnTo>
                  <a:pt x="32" y="192"/>
                </a:lnTo>
                <a:lnTo>
                  <a:pt x="32" y="193"/>
                </a:lnTo>
                <a:lnTo>
                  <a:pt x="32" y="193"/>
                </a:lnTo>
                <a:lnTo>
                  <a:pt x="32" y="193"/>
                </a:lnTo>
                <a:lnTo>
                  <a:pt x="32" y="194"/>
                </a:lnTo>
                <a:lnTo>
                  <a:pt x="32" y="194"/>
                </a:lnTo>
                <a:lnTo>
                  <a:pt x="32" y="194"/>
                </a:lnTo>
                <a:lnTo>
                  <a:pt x="31" y="194"/>
                </a:lnTo>
                <a:lnTo>
                  <a:pt x="31" y="194"/>
                </a:lnTo>
                <a:lnTo>
                  <a:pt x="31" y="193"/>
                </a:lnTo>
                <a:lnTo>
                  <a:pt x="31" y="193"/>
                </a:lnTo>
                <a:lnTo>
                  <a:pt x="30" y="193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3"/>
                </a:lnTo>
                <a:lnTo>
                  <a:pt x="30" y="193"/>
                </a:lnTo>
                <a:lnTo>
                  <a:pt x="29" y="193"/>
                </a:lnTo>
                <a:lnTo>
                  <a:pt x="29" y="193"/>
                </a:lnTo>
                <a:lnTo>
                  <a:pt x="29" y="193"/>
                </a:lnTo>
                <a:lnTo>
                  <a:pt x="29" y="192"/>
                </a:lnTo>
                <a:lnTo>
                  <a:pt x="28" y="192"/>
                </a:lnTo>
                <a:lnTo>
                  <a:pt x="27" y="192"/>
                </a:lnTo>
                <a:lnTo>
                  <a:pt x="27" y="192"/>
                </a:lnTo>
                <a:lnTo>
                  <a:pt x="27" y="192"/>
                </a:lnTo>
                <a:lnTo>
                  <a:pt x="26" y="192"/>
                </a:lnTo>
                <a:lnTo>
                  <a:pt x="26" y="192"/>
                </a:lnTo>
                <a:lnTo>
                  <a:pt x="26" y="192"/>
                </a:lnTo>
                <a:lnTo>
                  <a:pt x="26" y="192"/>
                </a:lnTo>
                <a:lnTo>
                  <a:pt x="26" y="192"/>
                </a:lnTo>
                <a:lnTo>
                  <a:pt x="25" y="192"/>
                </a:lnTo>
                <a:lnTo>
                  <a:pt x="25" y="191"/>
                </a:lnTo>
                <a:lnTo>
                  <a:pt x="26" y="191"/>
                </a:lnTo>
                <a:lnTo>
                  <a:pt x="25" y="191"/>
                </a:lnTo>
                <a:lnTo>
                  <a:pt x="26" y="190"/>
                </a:lnTo>
                <a:lnTo>
                  <a:pt x="25" y="190"/>
                </a:lnTo>
                <a:lnTo>
                  <a:pt x="25" y="190"/>
                </a:lnTo>
                <a:lnTo>
                  <a:pt x="25" y="190"/>
                </a:lnTo>
                <a:lnTo>
                  <a:pt x="25" y="189"/>
                </a:lnTo>
                <a:lnTo>
                  <a:pt x="26" y="189"/>
                </a:lnTo>
                <a:lnTo>
                  <a:pt x="26" y="189"/>
                </a:lnTo>
                <a:lnTo>
                  <a:pt x="26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7"/>
                </a:lnTo>
                <a:lnTo>
                  <a:pt x="25" y="187"/>
                </a:lnTo>
                <a:lnTo>
                  <a:pt x="25" y="187"/>
                </a:lnTo>
                <a:lnTo>
                  <a:pt x="25" y="187"/>
                </a:lnTo>
                <a:lnTo>
                  <a:pt x="25" y="187"/>
                </a:lnTo>
                <a:lnTo>
                  <a:pt x="24" y="187"/>
                </a:lnTo>
                <a:lnTo>
                  <a:pt x="24" y="187"/>
                </a:lnTo>
                <a:lnTo>
                  <a:pt x="23" y="187"/>
                </a:lnTo>
                <a:lnTo>
                  <a:pt x="23" y="187"/>
                </a:lnTo>
                <a:lnTo>
                  <a:pt x="23" y="187"/>
                </a:lnTo>
                <a:lnTo>
                  <a:pt x="23" y="188"/>
                </a:lnTo>
                <a:lnTo>
                  <a:pt x="22" y="188"/>
                </a:lnTo>
                <a:lnTo>
                  <a:pt x="22" y="187"/>
                </a:lnTo>
                <a:lnTo>
                  <a:pt x="22" y="187"/>
                </a:lnTo>
                <a:lnTo>
                  <a:pt x="22" y="186"/>
                </a:lnTo>
                <a:lnTo>
                  <a:pt x="22" y="186"/>
                </a:lnTo>
                <a:lnTo>
                  <a:pt x="23" y="186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2" y="184"/>
                </a:lnTo>
                <a:lnTo>
                  <a:pt x="22" y="184"/>
                </a:lnTo>
                <a:lnTo>
                  <a:pt x="22" y="184"/>
                </a:lnTo>
                <a:lnTo>
                  <a:pt x="21" y="183"/>
                </a:lnTo>
                <a:lnTo>
                  <a:pt x="21" y="183"/>
                </a:lnTo>
                <a:lnTo>
                  <a:pt x="20" y="183"/>
                </a:lnTo>
                <a:lnTo>
                  <a:pt x="20" y="182"/>
                </a:lnTo>
                <a:lnTo>
                  <a:pt x="20" y="182"/>
                </a:lnTo>
                <a:lnTo>
                  <a:pt x="20" y="182"/>
                </a:lnTo>
                <a:lnTo>
                  <a:pt x="20" y="182"/>
                </a:lnTo>
                <a:lnTo>
                  <a:pt x="19" y="182"/>
                </a:lnTo>
                <a:lnTo>
                  <a:pt x="19" y="182"/>
                </a:lnTo>
                <a:lnTo>
                  <a:pt x="18" y="182"/>
                </a:lnTo>
                <a:lnTo>
                  <a:pt x="18" y="182"/>
                </a:lnTo>
                <a:lnTo>
                  <a:pt x="19" y="182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9" y="180"/>
                </a:lnTo>
                <a:lnTo>
                  <a:pt x="19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79"/>
                </a:lnTo>
                <a:lnTo>
                  <a:pt x="18" y="179"/>
                </a:lnTo>
                <a:lnTo>
                  <a:pt x="17" y="179"/>
                </a:lnTo>
                <a:lnTo>
                  <a:pt x="18" y="179"/>
                </a:lnTo>
                <a:lnTo>
                  <a:pt x="18" y="178"/>
                </a:lnTo>
                <a:lnTo>
                  <a:pt x="18" y="178"/>
                </a:lnTo>
                <a:lnTo>
                  <a:pt x="18" y="178"/>
                </a:lnTo>
                <a:lnTo>
                  <a:pt x="18" y="178"/>
                </a:lnTo>
                <a:lnTo>
                  <a:pt x="18" y="178"/>
                </a:lnTo>
                <a:lnTo>
                  <a:pt x="18" y="177"/>
                </a:lnTo>
                <a:lnTo>
                  <a:pt x="18" y="178"/>
                </a:lnTo>
                <a:lnTo>
                  <a:pt x="18" y="177"/>
                </a:lnTo>
                <a:lnTo>
                  <a:pt x="17" y="177"/>
                </a:lnTo>
                <a:lnTo>
                  <a:pt x="17" y="177"/>
                </a:lnTo>
                <a:lnTo>
                  <a:pt x="17" y="176"/>
                </a:lnTo>
                <a:lnTo>
                  <a:pt x="17" y="176"/>
                </a:lnTo>
                <a:lnTo>
                  <a:pt x="17" y="175"/>
                </a:lnTo>
                <a:lnTo>
                  <a:pt x="17" y="175"/>
                </a:lnTo>
                <a:lnTo>
                  <a:pt x="16" y="175"/>
                </a:lnTo>
                <a:lnTo>
                  <a:pt x="16" y="174"/>
                </a:lnTo>
                <a:lnTo>
                  <a:pt x="16" y="174"/>
                </a:lnTo>
                <a:lnTo>
                  <a:pt x="16" y="173"/>
                </a:lnTo>
                <a:lnTo>
                  <a:pt x="15" y="173"/>
                </a:lnTo>
                <a:lnTo>
                  <a:pt x="15" y="173"/>
                </a:lnTo>
                <a:lnTo>
                  <a:pt x="15" y="173"/>
                </a:lnTo>
                <a:lnTo>
                  <a:pt x="14" y="173"/>
                </a:lnTo>
                <a:lnTo>
                  <a:pt x="14" y="172"/>
                </a:lnTo>
                <a:lnTo>
                  <a:pt x="14" y="172"/>
                </a:lnTo>
                <a:lnTo>
                  <a:pt x="14" y="172"/>
                </a:lnTo>
                <a:lnTo>
                  <a:pt x="13" y="172"/>
                </a:lnTo>
                <a:lnTo>
                  <a:pt x="12" y="172"/>
                </a:lnTo>
                <a:lnTo>
                  <a:pt x="12" y="172"/>
                </a:lnTo>
                <a:lnTo>
                  <a:pt x="12" y="171"/>
                </a:lnTo>
                <a:lnTo>
                  <a:pt x="11" y="171"/>
                </a:lnTo>
                <a:lnTo>
                  <a:pt x="11" y="171"/>
                </a:lnTo>
                <a:lnTo>
                  <a:pt x="10" y="171"/>
                </a:lnTo>
                <a:lnTo>
                  <a:pt x="10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0"/>
                </a:lnTo>
                <a:lnTo>
                  <a:pt x="9" y="170"/>
                </a:lnTo>
                <a:lnTo>
                  <a:pt x="9" y="169"/>
                </a:lnTo>
                <a:lnTo>
                  <a:pt x="10" y="169"/>
                </a:lnTo>
                <a:lnTo>
                  <a:pt x="10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8"/>
                </a:lnTo>
                <a:lnTo>
                  <a:pt x="12" y="168"/>
                </a:lnTo>
                <a:lnTo>
                  <a:pt x="12" y="169"/>
                </a:lnTo>
                <a:lnTo>
                  <a:pt x="12" y="169"/>
                </a:lnTo>
                <a:lnTo>
                  <a:pt x="12" y="168"/>
                </a:lnTo>
                <a:lnTo>
                  <a:pt x="13" y="168"/>
                </a:lnTo>
                <a:lnTo>
                  <a:pt x="13" y="168"/>
                </a:lnTo>
                <a:lnTo>
                  <a:pt x="14" y="168"/>
                </a:lnTo>
                <a:lnTo>
                  <a:pt x="14" y="168"/>
                </a:lnTo>
                <a:lnTo>
                  <a:pt x="14" y="168"/>
                </a:lnTo>
                <a:lnTo>
                  <a:pt x="14" y="168"/>
                </a:lnTo>
                <a:lnTo>
                  <a:pt x="15" y="168"/>
                </a:lnTo>
                <a:lnTo>
                  <a:pt x="15" y="168"/>
                </a:lnTo>
                <a:lnTo>
                  <a:pt x="15" y="168"/>
                </a:lnTo>
                <a:lnTo>
                  <a:pt x="16" y="168"/>
                </a:lnTo>
                <a:lnTo>
                  <a:pt x="16" y="168"/>
                </a:lnTo>
                <a:lnTo>
                  <a:pt x="16" y="168"/>
                </a:lnTo>
                <a:lnTo>
                  <a:pt x="16" y="167"/>
                </a:lnTo>
                <a:lnTo>
                  <a:pt x="17" y="167"/>
                </a:lnTo>
                <a:lnTo>
                  <a:pt x="17" y="167"/>
                </a:lnTo>
                <a:lnTo>
                  <a:pt x="17" y="167"/>
                </a:lnTo>
                <a:lnTo>
                  <a:pt x="18" y="167"/>
                </a:lnTo>
                <a:lnTo>
                  <a:pt x="18" y="167"/>
                </a:lnTo>
                <a:lnTo>
                  <a:pt x="19" y="167"/>
                </a:lnTo>
                <a:lnTo>
                  <a:pt x="19" y="168"/>
                </a:lnTo>
                <a:lnTo>
                  <a:pt x="19" y="168"/>
                </a:lnTo>
                <a:lnTo>
                  <a:pt x="20" y="168"/>
                </a:lnTo>
                <a:lnTo>
                  <a:pt x="20" y="168"/>
                </a:lnTo>
                <a:lnTo>
                  <a:pt x="20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8"/>
                </a:lnTo>
                <a:lnTo>
                  <a:pt x="22" y="168"/>
                </a:lnTo>
                <a:lnTo>
                  <a:pt x="22" y="168"/>
                </a:lnTo>
                <a:lnTo>
                  <a:pt x="23" y="168"/>
                </a:lnTo>
                <a:lnTo>
                  <a:pt x="23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5" y="168"/>
                </a:lnTo>
                <a:lnTo>
                  <a:pt x="25" y="168"/>
                </a:lnTo>
                <a:lnTo>
                  <a:pt x="25" y="168"/>
                </a:lnTo>
                <a:lnTo>
                  <a:pt x="25" y="168"/>
                </a:lnTo>
                <a:lnTo>
                  <a:pt x="25" y="167"/>
                </a:lnTo>
                <a:lnTo>
                  <a:pt x="25" y="167"/>
                </a:lnTo>
                <a:lnTo>
                  <a:pt x="26" y="167"/>
                </a:lnTo>
                <a:lnTo>
                  <a:pt x="26" y="166"/>
                </a:lnTo>
                <a:lnTo>
                  <a:pt x="26" y="166"/>
                </a:lnTo>
                <a:lnTo>
                  <a:pt x="26" y="166"/>
                </a:lnTo>
                <a:lnTo>
                  <a:pt x="27" y="166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8" y="165"/>
                </a:lnTo>
                <a:lnTo>
                  <a:pt x="27" y="165"/>
                </a:lnTo>
                <a:lnTo>
                  <a:pt x="27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9" y="164"/>
                </a:lnTo>
                <a:lnTo>
                  <a:pt x="29" y="163"/>
                </a:lnTo>
                <a:lnTo>
                  <a:pt x="29" y="163"/>
                </a:lnTo>
                <a:lnTo>
                  <a:pt x="29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3"/>
                </a:lnTo>
                <a:lnTo>
                  <a:pt x="30" y="163"/>
                </a:lnTo>
                <a:lnTo>
                  <a:pt x="31" y="163"/>
                </a:lnTo>
                <a:lnTo>
                  <a:pt x="31" y="162"/>
                </a:lnTo>
                <a:lnTo>
                  <a:pt x="32" y="162"/>
                </a:lnTo>
                <a:lnTo>
                  <a:pt x="31" y="162"/>
                </a:lnTo>
                <a:lnTo>
                  <a:pt x="31" y="163"/>
                </a:lnTo>
                <a:lnTo>
                  <a:pt x="32" y="163"/>
                </a:lnTo>
                <a:lnTo>
                  <a:pt x="32" y="163"/>
                </a:lnTo>
                <a:lnTo>
                  <a:pt x="32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4" y="163"/>
                </a:lnTo>
                <a:lnTo>
                  <a:pt x="33" y="163"/>
                </a:lnTo>
                <a:lnTo>
                  <a:pt x="34" y="163"/>
                </a:lnTo>
                <a:lnTo>
                  <a:pt x="34" y="164"/>
                </a:lnTo>
                <a:lnTo>
                  <a:pt x="34" y="164"/>
                </a:lnTo>
                <a:lnTo>
                  <a:pt x="34" y="163"/>
                </a:lnTo>
                <a:lnTo>
                  <a:pt x="35" y="163"/>
                </a:lnTo>
                <a:lnTo>
                  <a:pt x="35" y="163"/>
                </a:lnTo>
                <a:lnTo>
                  <a:pt x="36" y="163"/>
                </a:lnTo>
                <a:lnTo>
                  <a:pt x="36" y="163"/>
                </a:lnTo>
                <a:lnTo>
                  <a:pt x="36" y="163"/>
                </a:lnTo>
                <a:lnTo>
                  <a:pt x="36" y="163"/>
                </a:lnTo>
                <a:lnTo>
                  <a:pt x="37" y="163"/>
                </a:lnTo>
                <a:lnTo>
                  <a:pt x="36" y="163"/>
                </a:lnTo>
                <a:lnTo>
                  <a:pt x="36" y="164"/>
                </a:lnTo>
                <a:lnTo>
                  <a:pt x="37" y="164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38" y="163"/>
                </a:lnTo>
                <a:lnTo>
                  <a:pt x="38" y="162"/>
                </a:lnTo>
                <a:lnTo>
                  <a:pt x="38" y="162"/>
                </a:lnTo>
                <a:lnTo>
                  <a:pt x="39" y="162"/>
                </a:lnTo>
                <a:lnTo>
                  <a:pt x="39" y="162"/>
                </a:lnTo>
                <a:lnTo>
                  <a:pt x="39" y="162"/>
                </a:lnTo>
                <a:lnTo>
                  <a:pt x="39" y="161"/>
                </a:lnTo>
                <a:lnTo>
                  <a:pt x="39" y="161"/>
                </a:lnTo>
                <a:lnTo>
                  <a:pt x="39" y="161"/>
                </a:lnTo>
                <a:lnTo>
                  <a:pt x="40" y="161"/>
                </a:lnTo>
                <a:lnTo>
                  <a:pt x="40" y="161"/>
                </a:lnTo>
                <a:lnTo>
                  <a:pt x="40" y="161"/>
                </a:lnTo>
                <a:lnTo>
                  <a:pt x="40" y="161"/>
                </a:lnTo>
                <a:lnTo>
                  <a:pt x="41" y="160"/>
                </a:lnTo>
                <a:lnTo>
                  <a:pt x="41" y="160"/>
                </a:lnTo>
                <a:lnTo>
                  <a:pt x="41" y="160"/>
                </a:lnTo>
                <a:lnTo>
                  <a:pt x="41" y="160"/>
                </a:lnTo>
                <a:lnTo>
                  <a:pt x="42" y="160"/>
                </a:lnTo>
                <a:lnTo>
                  <a:pt x="42" y="159"/>
                </a:lnTo>
                <a:lnTo>
                  <a:pt x="42" y="159"/>
                </a:lnTo>
                <a:lnTo>
                  <a:pt x="42" y="159"/>
                </a:lnTo>
                <a:lnTo>
                  <a:pt x="43" y="159"/>
                </a:lnTo>
                <a:lnTo>
                  <a:pt x="43" y="159"/>
                </a:lnTo>
                <a:lnTo>
                  <a:pt x="43" y="158"/>
                </a:lnTo>
                <a:lnTo>
                  <a:pt x="44" y="158"/>
                </a:lnTo>
                <a:lnTo>
                  <a:pt x="44" y="158"/>
                </a:lnTo>
                <a:lnTo>
                  <a:pt x="44" y="158"/>
                </a:lnTo>
                <a:lnTo>
                  <a:pt x="45" y="158"/>
                </a:lnTo>
                <a:lnTo>
                  <a:pt x="45" y="158"/>
                </a:lnTo>
                <a:lnTo>
                  <a:pt x="45" y="157"/>
                </a:lnTo>
                <a:lnTo>
                  <a:pt x="45" y="157"/>
                </a:lnTo>
                <a:lnTo>
                  <a:pt x="45" y="157"/>
                </a:lnTo>
                <a:lnTo>
                  <a:pt x="45" y="157"/>
                </a:lnTo>
                <a:lnTo>
                  <a:pt x="45" y="156"/>
                </a:lnTo>
                <a:lnTo>
                  <a:pt x="45" y="156"/>
                </a:lnTo>
                <a:lnTo>
                  <a:pt x="45" y="156"/>
                </a:lnTo>
                <a:lnTo>
                  <a:pt x="46" y="156"/>
                </a:lnTo>
                <a:lnTo>
                  <a:pt x="46" y="156"/>
                </a:lnTo>
                <a:lnTo>
                  <a:pt x="46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5"/>
                </a:lnTo>
                <a:lnTo>
                  <a:pt x="48" y="156"/>
                </a:lnTo>
                <a:lnTo>
                  <a:pt x="48" y="156"/>
                </a:lnTo>
                <a:lnTo>
                  <a:pt x="49" y="156"/>
                </a:lnTo>
                <a:lnTo>
                  <a:pt x="49" y="156"/>
                </a:lnTo>
                <a:lnTo>
                  <a:pt x="50" y="156"/>
                </a:lnTo>
                <a:lnTo>
                  <a:pt x="50" y="156"/>
                </a:lnTo>
                <a:lnTo>
                  <a:pt x="51" y="156"/>
                </a:lnTo>
                <a:lnTo>
                  <a:pt x="51" y="156"/>
                </a:lnTo>
                <a:lnTo>
                  <a:pt x="52" y="156"/>
                </a:lnTo>
                <a:lnTo>
                  <a:pt x="52" y="157"/>
                </a:lnTo>
                <a:lnTo>
                  <a:pt x="52" y="157"/>
                </a:lnTo>
                <a:lnTo>
                  <a:pt x="52" y="157"/>
                </a:lnTo>
                <a:lnTo>
                  <a:pt x="53" y="157"/>
                </a:lnTo>
                <a:lnTo>
                  <a:pt x="53" y="157"/>
                </a:lnTo>
                <a:lnTo>
                  <a:pt x="54" y="157"/>
                </a:lnTo>
                <a:lnTo>
                  <a:pt x="54" y="156"/>
                </a:lnTo>
                <a:lnTo>
                  <a:pt x="53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6" y="156"/>
                </a:lnTo>
                <a:lnTo>
                  <a:pt x="56" y="156"/>
                </a:lnTo>
                <a:lnTo>
                  <a:pt x="56" y="156"/>
                </a:lnTo>
                <a:lnTo>
                  <a:pt x="56" y="156"/>
                </a:lnTo>
                <a:lnTo>
                  <a:pt x="56" y="156"/>
                </a:lnTo>
                <a:lnTo>
                  <a:pt x="57" y="156"/>
                </a:lnTo>
                <a:lnTo>
                  <a:pt x="57" y="156"/>
                </a:lnTo>
                <a:lnTo>
                  <a:pt x="57" y="156"/>
                </a:lnTo>
                <a:lnTo>
                  <a:pt x="58" y="156"/>
                </a:lnTo>
                <a:lnTo>
                  <a:pt x="58" y="156"/>
                </a:lnTo>
                <a:lnTo>
                  <a:pt x="58" y="156"/>
                </a:lnTo>
                <a:lnTo>
                  <a:pt x="59" y="156"/>
                </a:lnTo>
                <a:lnTo>
                  <a:pt x="59" y="156"/>
                </a:lnTo>
                <a:lnTo>
                  <a:pt x="59" y="156"/>
                </a:lnTo>
                <a:lnTo>
                  <a:pt x="60" y="156"/>
                </a:lnTo>
                <a:lnTo>
                  <a:pt x="59" y="156"/>
                </a:lnTo>
                <a:lnTo>
                  <a:pt x="59" y="156"/>
                </a:lnTo>
                <a:lnTo>
                  <a:pt x="59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1" y="156"/>
                </a:lnTo>
                <a:lnTo>
                  <a:pt x="61" y="156"/>
                </a:lnTo>
                <a:lnTo>
                  <a:pt x="61" y="155"/>
                </a:lnTo>
                <a:lnTo>
                  <a:pt x="62" y="155"/>
                </a:lnTo>
                <a:lnTo>
                  <a:pt x="62" y="155"/>
                </a:lnTo>
                <a:lnTo>
                  <a:pt x="61" y="155"/>
                </a:lnTo>
                <a:lnTo>
                  <a:pt x="62" y="155"/>
                </a:lnTo>
                <a:lnTo>
                  <a:pt x="62" y="155"/>
                </a:lnTo>
                <a:lnTo>
                  <a:pt x="62" y="155"/>
                </a:lnTo>
                <a:lnTo>
                  <a:pt x="62" y="155"/>
                </a:lnTo>
                <a:lnTo>
                  <a:pt x="63" y="155"/>
                </a:lnTo>
                <a:lnTo>
                  <a:pt x="63" y="155"/>
                </a:lnTo>
                <a:lnTo>
                  <a:pt x="64" y="155"/>
                </a:lnTo>
                <a:lnTo>
                  <a:pt x="64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6"/>
                </a:lnTo>
                <a:lnTo>
                  <a:pt x="66" y="156"/>
                </a:lnTo>
                <a:lnTo>
                  <a:pt x="66" y="156"/>
                </a:lnTo>
                <a:lnTo>
                  <a:pt x="65" y="156"/>
                </a:lnTo>
                <a:lnTo>
                  <a:pt x="66" y="156"/>
                </a:lnTo>
                <a:lnTo>
                  <a:pt x="66" y="156"/>
                </a:lnTo>
                <a:lnTo>
                  <a:pt x="65" y="156"/>
                </a:lnTo>
                <a:lnTo>
                  <a:pt x="66" y="156"/>
                </a:lnTo>
                <a:lnTo>
                  <a:pt x="66" y="157"/>
                </a:lnTo>
                <a:lnTo>
                  <a:pt x="66" y="157"/>
                </a:lnTo>
                <a:lnTo>
                  <a:pt x="66" y="156"/>
                </a:lnTo>
                <a:lnTo>
                  <a:pt x="67" y="156"/>
                </a:lnTo>
                <a:lnTo>
                  <a:pt x="67" y="156"/>
                </a:lnTo>
                <a:lnTo>
                  <a:pt x="67" y="156"/>
                </a:lnTo>
                <a:lnTo>
                  <a:pt x="67" y="156"/>
                </a:lnTo>
                <a:lnTo>
                  <a:pt x="67" y="157"/>
                </a:lnTo>
                <a:lnTo>
                  <a:pt x="68" y="157"/>
                </a:lnTo>
                <a:lnTo>
                  <a:pt x="68" y="156"/>
                </a:lnTo>
                <a:lnTo>
                  <a:pt x="68" y="156"/>
                </a:lnTo>
                <a:lnTo>
                  <a:pt x="68" y="157"/>
                </a:lnTo>
                <a:lnTo>
                  <a:pt x="69" y="157"/>
                </a:lnTo>
                <a:lnTo>
                  <a:pt x="69" y="156"/>
                </a:lnTo>
                <a:lnTo>
                  <a:pt x="69" y="156"/>
                </a:lnTo>
                <a:lnTo>
                  <a:pt x="69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2" y="155"/>
                </a:lnTo>
                <a:lnTo>
                  <a:pt x="72" y="155"/>
                </a:lnTo>
                <a:lnTo>
                  <a:pt x="72" y="155"/>
                </a:lnTo>
                <a:lnTo>
                  <a:pt x="72" y="154"/>
                </a:lnTo>
                <a:lnTo>
                  <a:pt x="73" y="154"/>
                </a:lnTo>
                <a:lnTo>
                  <a:pt x="73" y="154"/>
                </a:lnTo>
                <a:lnTo>
                  <a:pt x="73" y="154"/>
                </a:lnTo>
                <a:lnTo>
                  <a:pt x="73" y="153"/>
                </a:lnTo>
                <a:lnTo>
                  <a:pt x="74" y="153"/>
                </a:lnTo>
                <a:lnTo>
                  <a:pt x="74" y="153"/>
                </a:lnTo>
                <a:lnTo>
                  <a:pt x="74" y="153"/>
                </a:lnTo>
                <a:lnTo>
                  <a:pt x="74" y="153"/>
                </a:lnTo>
                <a:lnTo>
                  <a:pt x="75" y="153"/>
                </a:lnTo>
                <a:lnTo>
                  <a:pt x="75" y="153"/>
                </a:lnTo>
                <a:lnTo>
                  <a:pt x="75" y="153"/>
                </a:lnTo>
                <a:lnTo>
                  <a:pt x="75" y="153"/>
                </a:lnTo>
                <a:lnTo>
                  <a:pt x="76" y="153"/>
                </a:lnTo>
                <a:lnTo>
                  <a:pt x="76" y="153"/>
                </a:lnTo>
                <a:lnTo>
                  <a:pt x="76" y="153"/>
                </a:lnTo>
                <a:lnTo>
                  <a:pt x="76" y="152"/>
                </a:lnTo>
                <a:lnTo>
                  <a:pt x="76" y="153"/>
                </a:lnTo>
                <a:lnTo>
                  <a:pt x="77" y="153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1"/>
                </a:lnTo>
                <a:lnTo>
                  <a:pt x="78" y="151"/>
                </a:lnTo>
                <a:lnTo>
                  <a:pt x="78" y="152"/>
                </a:lnTo>
                <a:lnTo>
                  <a:pt x="78" y="152"/>
                </a:lnTo>
                <a:lnTo>
                  <a:pt x="78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80" y="151"/>
                </a:lnTo>
                <a:lnTo>
                  <a:pt x="80" y="151"/>
                </a:lnTo>
                <a:lnTo>
                  <a:pt x="80" y="151"/>
                </a:lnTo>
                <a:lnTo>
                  <a:pt x="80" y="151"/>
                </a:lnTo>
                <a:lnTo>
                  <a:pt x="80" y="151"/>
                </a:lnTo>
                <a:lnTo>
                  <a:pt x="80" y="150"/>
                </a:lnTo>
                <a:lnTo>
                  <a:pt x="80" y="150"/>
                </a:lnTo>
                <a:lnTo>
                  <a:pt x="80" y="150"/>
                </a:lnTo>
                <a:lnTo>
                  <a:pt x="80" y="149"/>
                </a:lnTo>
                <a:lnTo>
                  <a:pt x="80" y="149"/>
                </a:lnTo>
                <a:lnTo>
                  <a:pt x="80" y="148"/>
                </a:lnTo>
                <a:lnTo>
                  <a:pt x="80" y="148"/>
                </a:lnTo>
                <a:lnTo>
                  <a:pt x="81" y="148"/>
                </a:lnTo>
                <a:lnTo>
                  <a:pt x="81" y="148"/>
                </a:lnTo>
                <a:lnTo>
                  <a:pt x="81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2" y="147"/>
                </a:lnTo>
                <a:lnTo>
                  <a:pt x="82" y="147"/>
                </a:lnTo>
                <a:lnTo>
                  <a:pt x="83" y="147"/>
                </a:lnTo>
                <a:lnTo>
                  <a:pt x="83" y="147"/>
                </a:lnTo>
                <a:lnTo>
                  <a:pt x="83" y="147"/>
                </a:lnTo>
                <a:lnTo>
                  <a:pt x="83" y="148"/>
                </a:lnTo>
                <a:lnTo>
                  <a:pt x="83" y="148"/>
                </a:lnTo>
                <a:lnTo>
                  <a:pt x="83" y="148"/>
                </a:lnTo>
                <a:lnTo>
                  <a:pt x="83" y="148"/>
                </a:lnTo>
                <a:lnTo>
                  <a:pt x="84" y="148"/>
                </a:lnTo>
                <a:lnTo>
                  <a:pt x="84" y="147"/>
                </a:lnTo>
                <a:lnTo>
                  <a:pt x="84" y="147"/>
                </a:lnTo>
                <a:lnTo>
                  <a:pt x="85" y="147"/>
                </a:lnTo>
                <a:lnTo>
                  <a:pt x="84" y="147"/>
                </a:lnTo>
                <a:lnTo>
                  <a:pt x="84" y="147"/>
                </a:lnTo>
                <a:lnTo>
                  <a:pt x="85" y="147"/>
                </a:lnTo>
                <a:lnTo>
                  <a:pt x="85" y="146"/>
                </a:lnTo>
                <a:lnTo>
                  <a:pt x="85" y="146"/>
                </a:lnTo>
                <a:lnTo>
                  <a:pt x="85" y="146"/>
                </a:lnTo>
                <a:lnTo>
                  <a:pt x="86" y="146"/>
                </a:lnTo>
                <a:lnTo>
                  <a:pt x="86" y="146"/>
                </a:lnTo>
                <a:lnTo>
                  <a:pt x="87" y="146"/>
                </a:lnTo>
                <a:lnTo>
                  <a:pt x="87" y="146"/>
                </a:lnTo>
                <a:lnTo>
                  <a:pt x="87" y="145"/>
                </a:lnTo>
                <a:lnTo>
                  <a:pt x="87" y="146"/>
                </a:lnTo>
                <a:lnTo>
                  <a:pt x="88" y="146"/>
                </a:lnTo>
                <a:lnTo>
                  <a:pt x="88" y="146"/>
                </a:lnTo>
                <a:lnTo>
                  <a:pt x="89" y="146"/>
                </a:lnTo>
                <a:lnTo>
                  <a:pt x="89" y="145"/>
                </a:lnTo>
                <a:lnTo>
                  <a:pt x="89" y="145"/>
                </a:lnTo>
                <a:lnTo>
                  <a:pt x="89" y="145"/>
                </a:lnTo>
                <a:lnTo>
                  <a:pt x="90" y="145"/>
                </a:lnTo>
                <a:lnTo>
                  <a:pt x="90" y="145"/>
                </a:lnTo>
                <a:lnTo>
                  <a:pt x="90" y="145"/>
                </a:lnTo>
                <a:lnTo>
                  <a:pt x="91" y="145"/>
                </a:lnTo>
                <a:lnTo>
                  <a:pt x="91" y="145"/>
                </a:lnTo>
                <a:lnTo>
                  <a:pt x="91" y="145"/>
                </a:lnTo>
                <a:lnTo>
                  <a:pt x="91" y="146"/>
                </a:lnTo>
                <a:lnTo>
                  <a:pt x="92" y="146"/>
                </a:lnTo>
                <a:lnTo>
                  <a:pt x="92" y="146"/>
                </a:lnTo>
                <a:lnTo>
                  <a:pt x="93" y="146"/>
                </a:lnTo>
                <a:lnTo>
                  <a:pt x="93" y="145"/>
                </a:lnTo>
                <a:lnTo>
                  <a:pt x="93" y="145"/>
                </a:lnTo>
                <a:lnTo>
                  <a:pt x="94" y="145"/>
                </a:lnTo>
                <a:lnTo>
                  <a:pt x="93" y="145"/>
                </a:lnTo>
                <a:lnTo>
                  <a:pt x="94" y="145"/>
                </a:lnTo>
                <a:lnTo>
                  <a:pt x="94" y="145"/>
                </a:lnTo>
                <a:lnTo>
                  <a:pt x="94" y="145"/>
                </a:lnTo>
                <a:lnTo>
                  <a:pt x="94" y="145"/>
                </a:lnTo>
                <a:lnTo>
                  <a:pt x="94" y="145"/>
                </a:lnTo>
                <a:lnTo>
                  <a:pt x="95" y="145"/>
                </a:lnTo>
                <a:lnTo>
                  <a:pt x="95" y="145"/>
                </a:lnTo>
                <a:lnTo>
                  <a:pt x="95" y="144"/>
                </a:lnTo>
                <a:lnTo>
                  <a:pt x="95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3"/>
                </a:lnTo>
                <a:lnTo>
                  <a:pt x="98" y="144"/>
                </a:lnTo>
                <a:lnTo>
                  <a:pt x="98" y="143"/>
                </a:lnTo>
                <a:lnTo>
                  <a:pt x="99" y="143"/>
                </a:lnTo>
                <a:lnTo>
                  <a:pt x="99" y="143"/>
                </a:lnTo>
                <a:lnTo>
                  <a:pt x="99" y="143"/>
                </a:lnTo>
                <a:lnTo>
                  <a:pt x="100" y="143"/>
                </a:lnTo>
                <a:lnTo>
                  <a:pt x="100" y="143"/>
                </a:lnTo>
                <a:lnTo>
                  <a:pt x="100" y="143"/>
                </a:lnTo>
                <a:lnTo>
                  <a:pt x="100" y="142"/>
                </a:lnTo>
                <a:lnTo>
                  <a:pt x="101" y="142"/>
                </a:lnTo>
                <a:lnTo>
                  <a:pt x="101" y="142"/>
                </a:lnTo>
                <a:lnTo>
                  <a:pt x="101" y="142"/>
                </a:lnTo>
                <a:lnTo>
                  <a:pt x="102" y="142"/>
                </a:lnTo>
                <a:lnTo>
                  <a:pt x="102" y="142"/>
                </a:lnTo>
                <a:lnTo>
                  <a:pt x="103" y="142"/>
                </a:lnTo>
                <a:lnTo>
                  <a:pt x="103" y="141"/>
                </a:lnTo>
                <a:lnTo>
                  <a:pt x="103" y="141"/>
                </a:lnTo>
                <a:lnTo>
                  <a:pt x="104" y="141"/>
                </a:lnTo>
                <a:lnTo>
                  <a:pt x="104" y="141"/>
                </a:lnTo>
                <a:lnTo>
                  <a:pt x="104" y="141"/>
                </a:lnTo>
                <a:lnTo>
                  <a:pt x="105" y="141"/>
                </a:lnTo>
                <a:lnTo>
                  <a:pt x="105" y="141"/>
                </a:lnTo>
                <a:lnTo>
                  <a:pt x="105" y="140"/>
                </a:lnTo>
                <a:lnTo>
                  <a:pt x="105" y="140"/>
                </a:lnTo>
                <a:lnTo>
                  <a:pt x="105" y="139"/>
                </a:lnTo>
                <a:lnTo>
                  <a:pt x="105" y="139"/>
                </a:lnTo>
                <a:lnTo>
                  <a:pt x="106" y="139"/>
                </a:lnTo>
                <a:lnTo>
                  <a:pt x="106" y="140"/>
                </a:lnTo>
                <a:lnTo>
                  <a:pt x="106" y="140"/>
                </a:lnTo>
                <a:lnTo>
                  <a:pt x="106" y="140"/>
                </a:lnTo>
                <a:lnTo>
                  <a:pt x="106" y="139"/>
                </a:lnTo>
                <a:lnTo>
                  <a:pt x="106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8" y="139"/>
                </a:lnTo>
                <a:lnTo>
                  <a:pt x="108" y="139"/>
                </a:lnTo>
                <a:lnTo>
                  <a:pt x="109" y="139"/>
                </a:lnTo>
                <a:lnTo>
                  <a:pt x="109" y="139"/>
                </a:lnTo>
                <a:lnTo>
                  <a:pt x="109" y="139"/>
                </a:lnTo>
                <a:lnTo>
                  <a:pt x="110" y="139"/>
                </a:lnTo>
                <a:lnTo>
                  <a:pt x="110" y="139"/>
                </a:lnTo>
                <a:lnTo>
                  <a:pt x="110" y="138"/>
                </a:lnTo>
                <a:lnTo>
                  <a:pt x="110" y="138"/>
                </a:lnTo>
                <a:lnTo>
                  <a:pt x="111" y="138"/>
                </a:lnTo>
                <a:lnTo>
                  <a:pt x="111" y="138"/>
                </a:lnTo>
                <a:lnTo>
                  <a:pt x="111" y="138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3" y="138"/>
                </a:lnTo>
                <a:lnTo>
                  <a:pt x="113" y="138"/>
                </a:lnTo>
                <a:lnTo>
                  <a:pt x="114" y="138"/>
                </a:lnTo>
                <a:lnTo>
                  <a:pt x="114" y="137"/>
                </a:lnTo>
                <a:lnTo>
                  <a:pt x="114" y="137"/>
                </a:lnTo>
                <a:lnTo>
                  <a:pt x="115" y="137"/>
                </a:lnTo>
                <a:lnTo>
                  <a:pt x="115" y="137"/>
                </a:lnTo>
                <a:lnTo>
                  <a:pt x="115" y="137"/>
                </a:lnTo>
                <a:lnTo>
                  <a:pt x="115" y="136"/>
                </a:lnTo>
                <a:lnTo>
                  <a:pt x="116" y="136"/>
                </a:lnTo>
                <a:lnTo>
                  <a:pt x="116" y="137"/>
                </a:lnTo>
                <a:lnTo>
                  <a:pt x="116" y="136"/>
                </a:lnTo>
                <a:lnTo>
                  <a:pt x="116" y="136"/>
                </a:lnTo>
                <a:lnTo>
                  <a:pt x="116" y="136"/>
                </a:lnTo>
                <a:lnTo>
                  <a:pt x="117" y="136"/>
                </a:lnTo>
                <a:lnTo>
                  <a:pt x="117" y="136"/>
                </a:lnTo>
                <a:lnTo>
                  <a:pt x="117" y="136"/>
                </a:lnTo>
                <a:lnTo>
                  <a:pt x="117" y="136"/>
                </a:lnTo>
                <a:lnTo>
                  <a:pt x="117" y="135"/>
                </a:lnTo>
                <a:lnTo>
                  <a:pt x="117" y="136"/>
                </a:lnTo>
                <a:lnTo>
                  <a:pt x="117" y="136"/>
                </a:lnTo>
                <a:lnTo>
                  <a:pt x="117" y="136"/>
                </a:lnTo>
                <a:lnTo>
                  <a:pt x="117" y="137"/>
                </a:lnTo>
                <a:lnTo>
                  <a:pt x="118" y="137"/>
                </a:lnTo>
                <a:lnTo>
                  <a:pt x="118" y="137"/>
                </a:lnTo>
                <a:lnTo>
                  <a:pt x="117" y="137"/>
                </a:lnTo>
                <a:lnTo>
                  <a:pt x="117" y="138"/>
                </a:lnTo>
                <a:lnTo>
                  <a:pt x="118" y="138"/>
                </a:lnTo>
                <a:lnTo>
                  <a:pt x="118" y="138"/>
                </a:lnTo>
                <a:lnTo>
                  <a:pt x="118" y="138"/>
                </a:lnTo>
                <a:lnTo>
                  <a:pt x="119" y="138"/>
                </a:lnTo>
                <a:lnTo>
                  <a:pt x="119" y="138"/>
                </a:lnTo>
                <a:lnTo>
                  <a:pt x="119" y="138"/>
                </a:lnTo>
                <a:lnTo>
                  <a:pt x="119" y="138"/>
                </a:lnTo>
                <a:lnTo>
                  <a:pt x="119" y="139"/>
                </a:lnTo>
                <a:lnTo>
                  <a:pt x="119" y="138"/>
                </a:lnTo>
                <a:lnTo>
                  <a:pt x="120" y="138"/>
                </a:lnTo>
                <a:lnTo>
                  <a:pt x="120" y="139"/>
                </a:lnTo>
                <a:lnTo>
                  <a:pt x="120" y="139"/>
                </a:lnTo>
                <a:lnTo>
                  <a:pt x="121" y="139"/>
                </a:lnTo>
                <a:lnTo>
                  <a:pt x="121" y="138"/>
                </a:lnTo>
                <a:lnTo>
                  <a:pt x="121" y="138"/>
                </a:lnTo>
                <a:lnTo>
                  <a:pt x="121" y="138"/>
                </a:lnTo>
                <a:lnTo>
                  <a:pt x="122" y="138"/>
                </a:lnTo>
                <a:lnTo>
                  <a:pt x="122" y="138"/>
                </a:lnTo>
                <a:lnTo>
                  <a:pt x="123" y="138"/>
                </a:lnTo>
                <a:lnTo>
                  <a:pt x="123" y="137"/>
                </a:lnTo>
                <a:lnTo>
                  <a:pt x="123" y="137"/>
                </a:lnTo>
                <a:lnTo>
                  <a:pt x="123" y="137"/>
                </a:lnTo>
                <a:lnTo>
                  <a:pt x="123" y="137"/>
                </a:lnTo>
                <a:lnTo>
                  <a:pt x="123" y="137"/>
                </a:lnTo>
                <a:lnTo>
                  <a:pt x="123" y="137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5" y="137"/>
                </a:lnTo>
                <a:lnTo>
                  <a:pt x="125" y="136"/>
                </a:lnTo>
                <a:lnTo>
                  <a:pt x="125" y="136"/>
                </a:lnTo>
                <a:lnTo>
                  <a:pt x="125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8"/>
                </a:lnTo>
                <a:lnTo>
                  <a:pt x="127" y="138"/>
                </a:lnTo>
                <a:lnTo>
                  <a:pt x="127" y="138"/>
                </a:lnTo>
                <a:lnTo>
                  <a:pt x="127" y="138"/>
                </a:lnTo>
                <a:lnTo>
                  <a:pt x="127" y="138"/>
                </a:lnTo>
                <a:lnTo>
                  <a:pt x="127" y="138"/>
                </a:lnTo>
                <a:lnTo>
                  <a:pt x="128" y="138"/>
                </a:lnTo>
                <a:lnTo>
                  <a:pt x="128" y="137"/>
                </a:lnTo>
                <a:lnTo>
                  <a:pt x="128" y="137"/>
                </a:lnTo>
                <a:lnTo>
                  <a:pt x="128" y="137"/>
                </a:lnTo>
                <a:lnTo>
                  <a:pt x="128" y="137"/>
                </a:lnTo>
                <a:lnTo>
                  <a:pt x="129" y="136"/>
                </a:lnTo>
                <a:lnTo>
                  <a:pt x="129" y="136"/>
                </a:lnTo>
                <a:lnTo>
                  <a:pt x="129" y="136"/>
                </a:lnTo>
                <a:lnTo>
                  <a:pt x="130" y="136"/>
                </a:lnTo>
                <a:lnTo>
                  <a:pt x="130" y="136"/>
                </a:lnTo>
                <a:lnTo>
                  <a:pt x="130" y="136"/>
                </a:lnTo>
                <a:lnTo>
                  <a:pt x="131" y="136"/>
                </a:lnTo>
                <a:lnTo>
                  <a:pt x="131" y="137"/>
                </a:lnTo>
                <a:lnTo>
                  <a:pt x="131" y="137"/>
                </a:lnTo>
                <a:lnTo>
                  <a:pt x="131" y="137"/>
                </a:lnTo>
                <a:lnTo>
                  <a:pt x="131" y="137"/>
                </a:lnTo>
                <a:lnTo>
                  <a:pt x="132" y="137"/>
                </a:lnTo>
                <a:lnTo>
                  <a:pt x="132" y="137"/>
                </a:lnTo>
                <a:lnTo>
                  <a:pt x="132" y="138"/>
                </a:lnTo>
                <a:lnTo>
                  <a:pt x="132" y="138"/>
                </a:lnTo>
                <a:lnTo>
                  <a:pt x="133" y="138"/>
                </a:lnTo>
                <a:lnTo>
                  <a:pt x="133" y="137"/>
                </a:lnTo>
                <a:lnTo>
                  <a:pt x="133" y="137"/>
                </a:lnTo>
                <a:lnTo>
                  <a:pt x="133" y="136"/>
                </a:lnTo>
                <a:lnTo>
                  <a:pt x="133" y="136"/>
                </a:lnTo>
                <a:lnTo>
                  <a:pt x="133" y="137"/>
                </a:lnTo>
                <a:lnTo>
                  <a:pt x="134" y="137"/>
                </a:lnTo>
                <a:lnTo>
                  <a:pt x="134" y="136"/>
                </a:lnTo>
                <a:lnTo>
                  <a:pt x="134" y="136"/>
                </a:lnTo>
                <a:lnTo>
                  <a:pt x="134" y="136"/>
                </a:lnTo>
                <a:lnTo>
                  <a:pt x="134" y="135"/>
                </a:lnTo>
                <a:lnTo>
                  <a:pt x="135" y="135"/>
                </a:lnTo>
                <a:lnTo>
                  <a:pt x="135" y="135"/>
                </a:lnTo>
                <a:lnTo>
                  <a:pt x="135" y="135"/>
                </a:lnTo>
                <a:lnTo>
                  <a:pt x="136" y="135"/>
                </a:lnTo>
                <a:lnTo>
                  <a:pt x="136" y="134"/>
                </a:lnTo>
                <a:lnTo>
                  <a:pt x="136" y="135"/>
                </a:lnTo>
                <a:lnTo>
                  <a:pt x="136" y="135"/>
                </a:lnTo>
                <a:lnTo>
                  <a:pt x="136" y="135"/>
                </a:lnTo>
                <a:lnTo>
                  <a:pt x="136" y="136"/>
                </a:lnTo>
                <a:lnTo>
                  <a:pt x="136" y="136"/>
                </a:lnTo>
                <a:lnTo>
                  <a:pt x="136" y="136"/>
                </a:lnTo>
                <a:lnTo>
                  <a:pt x="136" y="137"/>
                </a:lnTo>
                <a:lnTo>
                  <a:pt x="136" y="136"/>
                </a:lnTo>
                <a:lnTo>
                  <a:pt x="137" y="137"/>
                </a:lnTo>
                <a:lnTo>
                  <a:pt x="137" y="137"/>
                </a:lnTo>
                <a:lnTo>
                  <a:pt x="137" y="137"/>
                </a:lnTo>
                <a:lnTo>
                  <a:pt x="138" y="137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9" y="138"/>
                </a:lnTo>
                <a:lnTo>
                  <a:pt x="139" y="138"/>
                </a:lnTo>
                <a:lnTo>
                  <a:pt x="139" y="138"/>
                </a:lnTo>
                <a:lnTo>
                  <a:pt x="140" y="138"/>
                </a:lnTo>
                <a:lnTo>
                  <a:pt x="140" y="138"/>
                </a:lnTo>
                <a:lnTo>
                  <a:pt x="140" y="137"/>
                </a:lnTo>
                <a:lnTo>
                  <a:pt x="140" y="137"/>
                </a:lnTo>
                <a:lnTo>
                  <a:pt x="141" y="137"/>
                </a:lnTo>
                <a:lnTo>
                  <a:pt x="141" y="137"/>
                </a:lnTo>
                <a:lnTo>
                  <a:pt x="141" y="137"/>
                </a:lnTo>
                <a:lnTo>
                  <a:pt x="141" y="137"/>
                </a:lnTo>
                <a:lnTo>
                  <a:pt x="142" y="137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5"/>
                </a:lnTo>
                <a:lnTo>
                  <a:pt x="143" y="135"/>
                </a:lnTo>
                <a:lnTo>
                  <a:pt x="143" y="135"/>
                </a:lnTo>
                <a:lnTo>
                  <a:pt x="144" y="135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7"/>
                </a:lnTo>
                <a:lnTo>
                  <a:pt x="144" y="137"/>
                </a:lnTo>
                <a:lnTo>
                  <a:pt x="145" y="137"/>
                </a:lnTo>
                <a:lnTo>
                  <a:pt x="145" y="137"/>
                </a:lnTo>
                <a:lnTo>
                  <a:pt x="146" y="137"/>
                </a:lnTo>
                <a:lnTo>
                  <a:pt x="146" y="137"/>
                </a:lnTo>
                <a:lnTo>
                  <a:pt x="147" y="137"/>
                </a:lnTo>
                <a:lnTo>
                  <a:pt x="147" y="136"/>
                </a:lnTo>
                <a:lnTo>
                  <a:pt x="148" y="136"/>
                </a:lnTo>
                <a:lnTo>
                  <a:pt x="148" y="136"/>
                </a:lnTo>
                <a:lnTo>
                  <a:pt x="148" y="137"/>
                </a:lnTo>
                <a:lnTo>
                  <a:pt x="149" y="137"/>
                </a:lnTo>
                <a:lnTo>
                  <a:pt x="149" y="137"/>
                </a:lnTo>
                <a:lnTo>
                  <a:pt x="149" y="136"/>
                </a:lnTo>
                <a:lnTo>
                  <a:pt x="150" y="136"/>
                </a:lnTo>
                <a:lnTo>
                  <a:pt x="150" y="136"/>
                </a:lnTo>
                <a:lnTo>
                  <a:pt x="150" y="136"/>
                </a:lnTo>
                <a:lnTo>
                  <a:pt x="150" y="136"/>
                </a:lnTo>
                <a:lnTo>
                  <a:pt x="151" y="136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2" y="135"/>
                </a:lnTo>
                <a:lnTo>
                  <a:pt x="152" y="135"/>
                </a:lnTo>
                <a:lnTo>
                  <a:pt x="153" y="135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4" y="134"/>
                </a:lnTo>
                <a:lnTo>
                  <a:pt x="154" y="133"/>
                </a:lnTo>
                <a:lnTo>
                  <a:pt x="155" y="133"/>
                </a:lnTo>
                <a:lnTo>
                  <a:pt x="155" y="133"/>
                </a:lnTo>
                <a:lnTo>
                  <a:pt x="155" y="133"/>
                </a:lnTo>
                <a:lnTo>
                  <a:pt x="156" y="133"/>
                </a:lnTo>
                <a:lnTo>
                  <a:pt x="156" y="133"/>
                </a:lnTo>
                <a:lnTo>
                  <a:pt x="156" y="133"/>
                </a:lnTo>
                <a:lnTo>
                  <a:pt x="157" y="132"/>
                </a:lnTo>
                <a:lnTo>
                  <a:pt x="157" y="132"/>
                </a:lnTo>
                <a:lnTo>
                  <a:pt x="157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1"/>
                </a:lnTo>
                <a:lnTo>
                  <a:pt x="159" y="131"/>
                </a:lnTo>
                <a:lnTo>
                  <a:pt x="159" y="131"/>
                </a:lnTo>
                <a:lnTo>
                  <a:pt x="159" y="130"/>
                </a:lnTo>
                <a:lnTo>
                  <a:pt x="159" y="130"/>
                </a:lnTo>
                <a:lnTo>
                  <a:pt x="160" y="130"/>
                </a:lnTo>
                <a:lnTo>
                  <a:pt x="160" y="130"/>
                </a:lnTo>
                <a:lnTo>
                  <a:pt x="160" y="130"/>
                </a:lnTo>
                <a:lnTo>
                  <a:pt x="161" y="130"/>
                </a:lnTo>
                <a:lnTo>
                  <a:pt x="161" y="129"/>
                </a:lnTo>
                <a:lnTo>
                  <a:pt x="161" y="129"/>
                </a:lnTo>
                <a:lnTo>
                  <a:pt x="161" y="130"/>
                </a:lnTo>
                <a:lnTo>
                  <a:pt x="161" y="130"/>
                </a:lnTo>
                <a:lnTo>
                  <a:pt x="161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0"/>
                </a:lnTo>
                <a:lnTo>
                  <a:pt x="163" y="130"/>
                </a:lnTo>
                <a:lnTo>
                  <a:pt x="163" y="130"/>
                </a:lnTo>
                <a:lnTo>
                  <a:pt x="163" y="130"/>
                </a:lnTo>
                <a:lnTo>
                  <a:pt x="163" y="131"/>
                </a:lnTo>
                <a:lnTo>
                  <a:pt x="164" y="131"/>
                </a:lnTo>
                <a:lnTo>
                  <a:pt x="164" y="131"/>
                </a:lnTo>
                <a:lnTo>
                  <a:pt x="165" y="131"/>
                </a:lnTo>
                <a:lnTo>
                  <a:pt x="165" y="131"/>
                </a:lnTo>
                <a:lnTo>
                  <a:pt x="166" y="131"/>
                </a:lnTo>
                <a:lnTo>
                  <a:pt x="166" y="131"/>
                </a:lnTo>
                <a:lnTo>
                  <a:pt x="166" y="131"/>
                </a:lnTo>
                <a:lnTo>
                  <a:pt x="167" y="131"/>
                </a:lnTo>
                <a:lnTo>
                  <a:pt x="167" y="130"/>
                </a:lnTo>
                <a:lnTo>
                  <a:pt x="168" y="130"/>
                </a:lnTo>
                <a:lnTo>
                  <a:pt x="168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70" y="130"/>
                </a:lnTo>
                <a:lnTo>
                  <a:pt x="170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2" y="130"/>
                </a:lnTo>
                <a:lnTo>
                  <a:pt x="172" y="130"/>
                </a:lnTo>
                <a:lnTo>
                  <a:pt x="172" y="131"/>
                </a:lnTo>
                <a:lnTo>
                  <a:pt x="172" y="131"/>
                </a:lnTo>
                <a:lnTo>
                  <a:pt x="172" y="131"/>
                </a:lnTo>
                <a:lnTo>
                  <a:pt x="172" y="132"/>
                </a:lnTo>
                <a:lnTo>
                  <a:pt x="173" y="132"/>
                </a:lnTo>
                <a:lnTo>
                  <a:pt x="173" y="132"/>
                </a:lnTo>
                <a:lnTo>
                  <a:pt x="173" y="132"/>
                </a:lnTo>
                <a:lnTo>
                  <a:pt x="174" y="132"/>
                </a:lnTo>
                <a:lnTo>
                  <a:pt x="174" y="133"/>
                </a:lnTo>
                <a:lnTo>
                  <a:pt x="174" y="133"/>
                </a:lnTo>
                <a:lnTo>
                  <a:pt x="174" y="132"/>
                </a:lnTo>
                <a:lnTo>
                  <a:pt x="175" y="132"/>
                </a:lnTo>
                <a:lnTo>
                  <a:pt x="175" y="132"/>
                </a:lnTo>
                <a:lnTo>
                  <a:pt x="176" y="132"/>
                </a:lnTo>
                <a:lnTo>
                  <a:pt x="175" y="132"/>
                </a:lnTo>
                <a:lnTo>
                  <a:pt x="175" y="132"/>
                </a:lnTo>
                <a:lnTo>
                  <a:pt x="175" y="133"/>
                </a:lnTo>
                <a:lnTo>
                  <a:pt x="175" y="133"/>
                </a:lnTo>
                <a:lnTo>
                  <a:pt x="176" y="133"/>
                </a:lnTo>
                <a:lnTo>
                  <a:pt x="176" y="133"/>
                </a:lnTo>
                <a:lnTo>
                  <a:pt x="176" y="133"/>
                </a:lnTo>
                <a:lnTo>
                  <a:pt x="177" y="133"/>
                </a:lnTo>
                <a:lnTo>
                  <a:pt x="177" y="132"/>
                </a:lnTo>
                <a:lnTo>
                  <a:pt x="177" y="132"/>
                </a:lnTo>
                <a:lnTo>
                  <a:pt x="178" y="132"/>
                </a:lnTo>
                <a:lnTo>
                  <a:pt x="178" y="132"/>
                </a:lnTo>
                <a:lnTo>
                  <a:pt x="178" y="132"/>
                </a:lnTo>
                <a:lnTo>
                  <a:pt x="179" y="132"/>
                </a:lnTo>
                <a:lnTo>
                  <a:pt x="179" y="131"/>
                </a:lnTo>
                <a:lnTo>
                  <a:pt x="179" y="131"/>
                </a:lnTo>
                <a:lnTo>
                  <a:pt x="180" y="131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1" y="133"/>
                </a:lnTo>
                <a:lnTo>
                  <a:pt x="181" y="133"/>
                </a:lnTo>
                <a:lnTo>
                  <a:pt x="181" y="132"/>
                </a:lnTo>
                <a:lnTo>
                  <a:pt x="181" y="132"/>
                </a:lnTo>
                <a:lnTo>
                  <a:pt x="181" y="133"/>
                </a:lnTo>
                <a:lnTo>
                  <a:pt x="182" y="133"/>
                </a:lnTo>
                <a:lnTo>
                  <a:pt x="182" y="132"/>
                </a:lnTo>
                <a:lnTo>
                  <a:pt x="183" y="132"/>
                </a:lnTo>
                <a:lnTo>
                  <a:pt x="183" y="132"/>
                </a:lnTo>
                <a:lnTo>
                  <a:pt x="183" y="133"/>
                </a:lnTo>
                <a:lnTo>
                  <a:pt x="183" y="133"/>
                </a:lnTo>
                <a:lnTo>
                  <a:pt x="183" y="133"/>
                </a:lnTo>
                <a:lnTo>
                  <a:pt x="183" y="133"/>
                </a:lnTo>
                <a:lnTo>
                  <a:pt x="183" y="134"/>
                </a:lnTo>
                <a:lnTo>
                  <a:pt x="183" y="134"/>
                </a:lnTo>
                <a:lnTo>
                  <a:pt x="183" y="135"/>
                </a:lnTo>
                <a:lnTo>
                  <a:pt x="183" y="135"/>
                </a:lnTo>
                <a:lnTo>
                  <a:pt x="182" y="135"/>
                </a:lnTo>
                <a:lnTo>
                  <a:pt x="182" y="136"/>
                </a:lnTo>
                <a:lnTo>
                  <a:pt x="182" y="136"/>
                </a:lnTo>
                <a:lnTo>
                  <a:pt x="182" y="136"/>
                </a:lnTo>
                <a:lnTo>
                  <a:pt x="181" y="136"/>
                </a:lnTo>
                <a:lnTo>
                  <a:pt x="181" y="137"/>
                </a:lnTo>
                <a:lnTo>
                  <a:pt x="181" y="137"/>
                </a:lnTo>
                <a:lnTo>
                  <a:pt x="181" y="137"/>
                </a:lnTo>
                <a:lnTo>
                  <a:pt x="181" y="137"/>
                </a:lnTo>
                <a:lnTo>
                  <a:pt x="181" y="138"/>
                </a:lnTo>
                <a:lnTo>
                  <a:pt x="181" y="138"/>
                </a:lnTo>
                <a:lnTo>
                  <a:pt x="181" y="138"/>
                </a:lnTo>
                <a:lnTo>
                  <a:pt x="181" y="138"/>
                </a:lnTo>
                <a:lnTo>
                  <a:pt x="181" y="139"/>
                </a:lnTo>
                <a:lnTo>
                  <a:pt x="181" y="139"/>
                </a:lnTo>
                <a:lnTo>
                  <a:pt x="182" y="139"/>
                </a:lnTo>
                <a:lnTo>
                  <a:pt x="182" y="140"/>
                </a:lnTo>
                <a:lnTo>
                  <a:pt x="182" y="140"/>
                </a:lnTo>
                <a:lnTo>
                  <a:pt x="183" y="140"/>
                </a:lnTo>
                <a:lnTo>
                  <a:pt x="183" y="140"/>
                </a:lnTo>
                <a:lnTo>
                  <a:pt x="183" y="140"/>
                </a:lnTo>
                <a:lnTo>
                  <a:pt x="184" y="140"/>
                </a:lnTo>
                <a:lnTo>
                  <a:pt x="184" y="139"/>
                </a:lnTo>
                <a:lnTo>
                  <a:pt x="184" y="139"/>
                </a:lnTo>
                <a:lnTo>
                  <a:pt x="184" y="138"/>
                </a:lnTo>
                <a:lnTo>
                  <a:pt x="184" y="138"/>
                </a:lnTo>
                <a:lnTo>
                  <a:pt x="184" y="138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6" y="138"/>
                </a:lnTo>
                <a:lnTo>
                  <a:pt x="186" y="138"/>
                </a:lnTo>
                <a:lnTo>
                  <a:pt x="187" y="138"/>
                </a:lnTo>
                <a:lnTo>
                  <a:pt x="187" y="138"/>
                </a:lnTo>
                <a:lnTo>
                  <a:pt x="188" y="138"/>
                </a:lnTo>
                <a:lnTo>
                  <a:pt x="188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9"/>
                </a:lnTo>
                <a:lnTo>
                  <a:pt x="189" y="138"/>
                </a:lnTo>
                <a:lnTo>
                  <a:pt x="190" y="138"/>
                </a:lnTo>
                <a:lnTo>
                  <a:pt x="190" y="138"/>
                </a:lnTo>
                <a:lnTo>
                  <a:pt x="191" y="138"/>
                </a:lnTo>
                <a:lnTo>
                  <a:pt x="191" y="138"/>
                </a:lnTo>
                <a:lnTo>
                  <a:pt x="191" y="137"/>
                </a:lnTo>
                <a:lnTo>
                  <a:pt x="192" y="137"/>
                </a:lnTo>
                <a:lnTo>
                  <a:pt x="192" y="137"/>
                </a:lnTo>
                <a:lnTo>
                  <a:pt x="192" y="137"/>
                </a:lnTo>
                <a:lnTo>
                  <a:pt x="193" y="136"/>
                </a:lnTo>
                <a:lnTo>
                  <a:pt x="193" y="136"/>
                </a:lnTo>
                <a:lnTo>
                  <a:pt x="193" y="135"/>
                </a:lnTo>
                <a:lnTo>
                  <a:pt x="193" y="135"/>
                </a:lnTo>
                <a:lnTo>
                  <a:pt x="192" y="134"/>
                </a:lnTo>
                <a:lnTo>
                  <a:pt x="192" y="134"/>
                </a:lnTo>
                <a:lnTo>
                  <a:pt x="192" y="133"/>
                </a:lnTo>
                <a:lnTo>
                  <a:pt x="193" y="133"/>
                </a:lnTo>
                <a:lnTo>
                  <a:pt x="193" y="133"/>
                </a:lnTo>
                <a:lnTo>
                  <a:pt x="194" y="133"/>
                </a:lnTo>
                <a:lnTo>
                  <a:pt x="194" y="133"/>
                </a:lnTo>
                <a:lnTo>
                  <a:pt x="194" y="133"/>
                </a:lnTo>
                <a:lnTo>
                  <a:pt x="195" y="133"/>
                </a:lnTo>
                <a:lnTo>
                  <a:pt x="195" y="133"/>
                </a:lnTo>
                <a:lnTo>
                  <a:pt x="196" y="133"/>
                </a:lnTo>
                <a:lnTo>
                  <a:pt x="196" y="132"/>
                </a:lnTo>
                <a:lnTo>
                  <a:pt x="196" y="132"/>
                </a:lnTo>
                <a:lnTo>
                  <a:pt x="197" y="133"/>
                </a:lnTo>
                <a:lnTo>
                  <a:pt x="197" y="133"/>
                </a:lnTo>
                <a:lnTo>
                  <a:pt x="197" y="133"/>
                </a:lnTo>
                <a:lnTo>
                  <a:pt x="197" y="133"/>
                </a:lnTo>
                <a:lnTo>
                  <a:pt x="198" y="133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9" y="132"/>
                </a:lnTo>
                <a:lnTo>
                  <a:pt x="199" y="131"/>
                </a:lnTo>
                <a:lnTo>
                  <a:pt x="199" y="131"/>
                </a:lnTo>
                <a:lnTo>
                  <a:pt x="199" y="131"/>
                </a:lnTo>
                <a:lnTo>
                  <a:pt x="200" y="131"/>
                </a:lnTo>
                <a:lnTo>
                  <a:pt x="200" y="130"/>
                </a:lnTo>
                <a:lnTo>
                  <a:pt x="201" y="131"/>
                </a:lnTo>
                <a:lnTo>
                  <a:pt x="201" y="131"/>
                </a:lnTo>
                <a:lnTo>
                  <a:pt x="201" y="130"/>
                </a:lnTo>
                <a:lnTo>
                  <a:pt x="201" y="130"/>
                </a:lnTo>
                <a:lnTo>
                  <a:pt x="202" y="130"/>
                </a:lnTo>
                <a:lnTo>
                  <a:pt x="202" y="130"/>
                </a:lnTo>
                <a:lnTo>
                  <a:pt x="203" y="129"/>
                </a:lnTo>
                <a:lnTo>
                  <a:pt x="203" y="129"/>
                </a:lnTo>
                <a:lnTo>
                  <a:pt x="204" y="129"/>
                </a:lnTo>
                <a:lnTo>
                  <a:pt x="204" y="129"/>
                </a:lnTo>
                <a:lnTo>
                  <a:pt x="205" y="129"/>
                </a:lnTo>
                <a:lnTo>
                  <a:pt x="205" y="128"/>
                </a:lnTo>
                <a:lnTo>
                  <a:pt x="205" y="128"/>
                </a:lnTo>
                <a:lnTo>
                  <a:pt x="206" y="128"/>
                </a:lnTo>
                <a:lnTo>
                  <a:pt x="206" y="128"/>
                </a:lnTo>
                <a:lnTo>
                  <a:pt x="206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8" y="127"/>
                </a:lnTo>
                <a:lnTo>
                  <a:pt x="207" y="127"/>
                </a:lnTo>
                <a:lnTo>
                  <a:pt x="208" y="127"/>
                </a:lnTo>
                <a:lnTo>
                  <a:pt x="208" y="126"/>
                </a:lnTo>
                <a:lnTo>
                  <a:pt x="208" y="126"/>
                </a:lnTo>
                <a:lnTo>
                  <a:pt x="209" y="126"/>
                </a:lnTo>
                <a:lnTo>
                  <a:pt x="209" y="126"/>
                </a:lnTo>
                <a:lnTo>
                  <a:pt x="209" y="125"/>
                </a:lnTo>
                <a:lnTo>
                  <a:pt x="209" y="125"/>
                </a:lnTo>
                <a:lnTo>
                  <a:pt x="209" y="125"/>
                </a:lnTo>
                <a:lnTo>
                  <a:pt x="209" y="125"/>
                </a:lnTo>
                <a:lnTo>
                  <a:pt x="210" y="124"/>
                </a:lnTo>
                <a:lnTo>
                  <a:pt x="210" y="124"/>
                </a:lnTo>
                <a:lnTo>
                  <a:pt x="211" y="124"/>
                </a:lnTo>
                <a:lnTo>
                  <a:pt x="211" y="124"/>
                </a:lnTo>
                <a:lnTo>
                  <a:pt x="211" y="124"/>
                </a:lnTo>
                <a:lnTo>
                  <a:pt x="212" y="124"/>
                </a:lnTo>
                <a:lnTo>
                  <a:pt x="212" y="124"/>
                </a:lnTo>
                <a:lnTo>
                  <a:pt x="212" y="123"/>
                </a:lnTo>
                <a:lnTo>
                  <a:pt x="213" y="123"/>
                </a:lnTo>
                <a:lnTo>
                  <a:pt x="213" y="124"/>
                </a:lnTo>
                <a:lnTo>
                  <a:pt x="213" y="123"/>
                </a:lnTo>
                <a:lnTo>
                  <a:pt x="214" y="123"/>
                </a:lnTo>
                <a:lnTo>
                  <a:pt x="214" y="123"/>
                </a:lnTo>
                <a:lnTo>
                  <a:pt x="214" y="123"/>
                </a:lnTo>
                <a:lnTo>
                  <a:pt x="215" y="123"/>
                </a:lnTo>
                <a:lnTo>
                  <a:pt x="215" y="122"/>
                </a:lnTo>
                <a:lnTo>
                  <a:pt x="216" y="122"/>
                </a:lnTo>
                <a:lnTo>
                  <a:pt x="216" y="122"/>
                </a:lnTo>
                <a:lnTo>
                  <a:pt x="217" y="122"/>
                </a:lnTo>
                <a:lnTo>
                  <a:pt x="217" y="122"/>
                </a:lnTo>
                <a:lnTo>
                  <a:pt x="218" y="122"/>
                </a:lnTo>
                <a:lnTo>
                  <a:pt x="219" y="122"/>
                </a:lnTo>
                <a:lnTo>
                  <a:pt x="219" y="122"/>
                </a:lnTo>
                <a:lnTo>
                  <a:pt x="219" y="122"/>
                </a:lnTo>
                <a:lnTo>
                  <a:pt x="220" y="122"/>
                </a:lnTo>
                <a:lnTo>
                  <a:pt x="220" y="121"/>
                </a:lnTo>
                <a:lnTo>
                  <a:pt x="220" y="121"/>
                </a:lnTo>
                <a:lnTo>
                  <a:pt x="221" y="121"/>
                </a:lnTo>
                <a:lnTo>
                  <a:pt x="221" y="121"/>
                </a:lnTo>
                <a:lnTo>
                  <a:pt x="222" y="120"/>
                </a:lnTo>
                <a:lnTo>
                  <a:pt x="223" y="120"/>
                </a:lnTo>
                <a:lnTo>
                  <a:pt x="224" y="119"/>
                </a:lnTo>
                <a:lnTo>
                  <a:pt x="225" y="119"/>
                </a:lnTo>
                <a:lnTo>
                  <a:pt x="226" y="118"/>
                </a:lnTo>
                <a:lnTo>
                  <a:pt x="227" y="118"/>
                </a:lnTo>
                <a:lnTo>
                  <a:pt x="227" y="118"/>
                </a:lnTo>
                <a:lnTo>
                  <a:pt x="227" y="118"/>
                </a:lnTo>
                <a:lnTo>
                  <a:pt x="228" y="118"/>
                </a:lnTo>
                <a:lnTo>
                  <a:pt x="228" y="117"/>
                </a:lnTo>
                <a:lnTo>
                  <a:pt x="229" y="117"/>
                </a:lnTo>
                <a:lnTo>
                  <a:pt x="229" y="117"/>
                </a:lnTo>
                <a:lnTo>
                  <a:pt x="229" y="117"/>
                </a:lnTo>
                <a:lnTo>
                  <a:pt x="230" y="117"/>
                </a:lnTo>
                <a:lnTo>
                  <a:pt x="230" y="117"/>
                </a:lnTo>
                <a:lnTo>
                  <a:pt x="231" y="116"/>
                </a:lnTo>
                <a:lnTo>
                  <a:pt x="231" y="116"/>
                </a:lnTo>
                <a:lnTo>
                  <a:pt x="231" y="116"/>
                </a:lnTo>
                <a:lnTo>
                  <a:pt x="231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3" y="115"/>
                </a:lnTo>
                <a:lnTo>
                  <a:pt x="233" y="115"/>
                </a:lnTo>
                <a:lnTo>
                  <a:pt x="234" y="115"/>
                </a:lnTo>
                <a:lnTo>
                  <a:pt x="234" y="115"/>
                </a:lnTo>
                <a:lnTo>
                  <a:pt x="235" y="114"/>
                </a:lnTo>
                <a:lnTo>
                  <a:pt x="235" y="114"/>
                </a:lnTo>
                <a:lnTo>
                  <a:pt x="236" y="114"/>
                </a:lnTo>
                <a:lnTo>
                  <a:pt x="236" y="114"/>
                </a:lnTo>
                <a:lnTo>
                  <a:pt x="237" y="114"/>
                </a:lnTo>
                <a:lnTo>
                  <a:pt x="237" y="114"/>
                </a:lnTo>
                <a:lnTo>
                  <a:pt x="237" y="114"/>
                </a:lnTo>
                <a:lnTo>
                  <a:pt x="238" y="114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9" y="113"/>
                </a:lnTo>
                <a:lnTo>
                  <a:pt x="239" y="112"/>
                </a:lnTo>
                <a:lnTo>
                  <a:pt x="239" y="112"/>
                </a:lnTo>
                <a:lnTo>
                  <a:pt x="240" y="112"/>
                </a:lnTo>
                <a:lnTo>
                  <a:pt x="240" y="112"/>
                </a:lnTo>
                <a:lnTo>
                  <a:pt x="240" y="112"/>
                </a:lnTo>
                <a:lnTo>
                  <a:pt x="241" y="112"/>
                </a:lnTo>
                <a:lnTo>
                  <a:pt x="241" y="111"/>
                </a:lnTo>
                <a:lnTo>
                  <a:pt x="242" y="111"/>
                </a:lnTo>
                <a:lnTo>
                  <a:pt x="242" y="111"/>
                </a:lnTo>
                <a:lnTo>
                  <a:pt x="242" y="111"/>
                </a:lnTo>
                <a:lnTo>
                  <a:pt x="243" y="111"/>
                </a:lnTo>
                <a:lnTo>
                  <a:pt x="243" y="110"/>
                </a:lnTo>
                <a:lnTo>
                  <a:pt x="243" y="110"/>
                </a:lnTo>
                <a:lnTo>
                  <a:pt x="244" y="110"/>
                </a:lnTo>
                <a:lnTo>
                  <a:pt x="245" y="110"/>
                </a:lnTo>
                <a:lnTo>
                  <a:pt x="246" y="109"/>
                </a:lnTo>
                <a:lnTo>
                  <a:pt x="247" y="109"/>
                </a:lnTo>
                <a:lnTo>
                  <a:pt x="248" y="109"/>
                </a:lnTo>
                <a:lnTo>
                  <a:pt x="249" y="108"/>
                </a:lnTo>
                <a:lnTo>
                  <a:pt x="249" y="108"/>
                </a:lnTo>
                <a:lnTo>
                  <a:pt x="250" y="108"/>
                </a:lnTo>
                <a:lnTo>
                  <a:pt x="252" y="107"/>
                </a:lnTo>
                <a:lnTo>
                  <a:pt x="252" y="107"/>
                </a:lnTo>
                <a:lnTo>
                  <a:pt x="253" y="107"/>
                </a:lnTo>
                <a:lnTo>
                  <a:pt x="253" y="107"/>
                </a:lnTo>
                <a:lnTo>
                  <a:pt x="253" y="107"/>
                </a:lnTo>
                <a:lnTo>
                  <a:pt x="254" y="106"/>
                </a:lnTo>
                <a:lnTo>
                  <a:pt x="255" y="106"/>
                </a:lnTo>
                <a:lnTo>
                  <a:pt x="255" y="106"/>
                </a:lnTo>
                <a:lnTo>
                  <a:pt x="256" y="106"/>
                </a:lnTo>
                <a:lnTo>
                  <a:pt x="256" y="106"/>
                </a:lnTo>
                <a:lnTo>
                  <a:pt x="257" y="105"/>
                </a:lnTo>
                <a:lnTo>
                  <a:pt x="257" y="105"/>
                </a:lnTo>
                <a:lnTo>
                  <a:pt x="258" y="105"/>
                </a:lnTo>
                <a:lnTo>
                  <a:pt x="259" y="105"/>
                </a:lnTo>
                <a:lnTo>
                  <a:pt x="259" y="104"/>
                </a:lnTo>
                <a:lnTo>
                  <a:pt x="260" y="104"/>
                </a:lnTo>
                <a:lnTo>
                  <a:pt x="260" y="104"/>
                </a:lnTo>
                <a:lnTo>
                  <a:pt x="260" y="104"/>
                </a:lnTo>
                <a:lnTo>
                  <a:pt x="261" y="103"/>
                </a:lnTo>
                <a:lnTo>
                  <a:pt x="261" y="103"/>
                </a:lnTo>
                <a:lnTo>
                  <a:pt x="261" y="103"/>
                </a:lnTo>
                <a:lnTo>
                  <a:pt x="262" y="103"/>
                </a:lnTo>
                <a:lnTo>
                  <a:pt x="262" y="103"/>
                </a:lnTo>
                <a:lnTo>
                  <a:pt x="262" y="102"/>
                </a:lnTo>
                <a:lnTo>
                  <a:pt x="262" y="102"/>
                </a:lnTo>
                <a:lnTo>
                  <a:pt x="263" y="102"/>
                </a:lnTo>
                <a:lnTo>
                  <a:pt x="263" y="102"/>
                </a:lnTo>
                <a:lnTo>
                  <a:pt x="264" y="102"/>
                </a:lnTo>
                <a:lnTo>
                  <a:pt x="264" y="102"/>
                </a:lnTo>
                <a:lnTo>
                  <a:pt x="265" y="102"/>
                </a:lnTo>
                <a:lnTo>
                  <a:pt x="265" y="102"/>
                </a:lnTo>
                <a:lnTo>
                  <a:pt x="265" y="102"/>
                </a:lnTo>
                <a:lnTo>
                  <a:pt x="265" y="103"/>
                </a:lnTo>
                <a:lnTo>
                  <a:pt x="266" y="103"/>
                </a:lnTo>
                <a:lnTo>
                  <a:pt x="267" y="102"/>
                </a:lnTo>
                <a:lnTo>
                  <a:pt x="267" y="102"/>
                </a:lnTo>
                <a:lnTo>
                  <a:pt x="268" y="102"/>
                </a:lnTo>
                <a:lnTo>
                  <a:pt x="268" y="101"/>
                </a:lnTo>
                <a:lnTo>
                  <a:pt x="269" y="101"/>
                </a:lnTo>
                <a:lnTo>
                  <a:pt x="269" y="101"/>
                </a:lnTo>
                <a:lnTo>
                  <a:pt x="269" y="100"/>
                </a:lnTo>
                <a:lnTo>
                  <a:pt x="270" y="100"/>
                </a:lnTo>
                <a:lnTo>
                  <a:pt x="270" y="100"/>
                </a:lnTo>
                <a:lnTo>
                  <a:pt x="271" y="100"/>
                </a:lnTo>
                <a:lnTo>
                  <a:pt x="271" y="100"/>
                </a:lnTo>
                <a:lnTo>
                  <a:pt x="272" y="99"/>
                </a:lnTo>
                <a:lnTo>
                  <a:pt x="272" y="99"/>
                </a:lnTo>
                <a:lnTo>
                  <a:pt x="272" y="99"/>
                </a:lnTo>
                <a:lnTo>
                  <a:pt x="273" y="99"/>
                </a:lnTo>
                <a:lnTo>
                  <a:pt x="273" y="99"/>
                </a:lnTo>
                <a:lnTo>
                  <a:pt x="272" y="99"/>
                </a:lnTo>
                <a:lnTo>
                  <a:pt x="273" y="99"/>
                </a:lnTo>
                <a:lnTo>
                  <a:pt x="273" y="99"/>
                </a:lnTo>
                <a:lnTo>
                  <a:pt x="272" y="99"/>
                </a:lnTo>
                <a:lnTo>
                  <a:pt x="273" y="99"/>
                </a:lnTo>
                <a:lnTo>
                  <a:pt x="272" y="98"/>
                </a:lnTo>
                <a:lnTo>
                  <a:pt x="272" y="98"/>
                </a:lnTo>
                <a:lnTo>
                  <a:pt x="273" y="98"/>
                </a:lnTo>
                <a:lnTo>
                  <a:pt x="273" y="98"/>
                </a:lnTo>
                <a:lnTo>
                  <a:pt x="273" y="97"/>
                </a:lnTo>
                <a:lnTo>
                  <a:pt x="273" y="97"/>
                </a:lnTo>
                <a:lnTo>
                  <a:pt x="272" y="97"/>
                </a:lnTo>
                <a:lnTo>
                  <a:pt x="272" y="96"/>
                </a:lnTo>
                <a:lnTo>
                  <a:pt x="272" y="96"/>
                </a:lnTo>
                <a:lnTo>
                  <a:pt x="272" y="96"/>
                </a:lnTo>
                <a:lnTo>
                  <a:pt x="272" y="96"/>
                </a:lnTo>
                <a:lnTo>
                  <a:pt x="272" y="96"/>
                </a:lnTo>
                <a:lnTo>
                  <a:pt x="271" y="96"/>
                </a:lnTo>
                <a:lnTo>
                  <a:pt x="271" y="96"/>
                </a:lnTo>
                <a:lnTo>
                  <a:pt x="271" y="96"/>
                </a:lnTo>
                <a:lnTo>
                  <a:pt x="271" y="95"/>
                </a:lnTo>
                <a:lnTo>
                  <a:pt x="271" y="95"/>
                </a:lnTo>
                <a:lnTo>
                  <a:pt x="271" y="95"/>
                </a:lnTo>
                <a:lnTo>
                  <a:pt x="271" y="95"/>
                </a:lnTo>
                <a:lnTo>
                  <a:pt x="271" y="95"/>
                </a:lnTo>
                <a:lnTo>
                  <a:pt x="271" y="95"/>
                </a:lnTo>
                <a:lnTo>
                  <a:pt x="271" y="94"/>
                </a:lnTo>
                <a:lnTo>
                  <a:pt x="270" y="94"/>
                </a:lnTo>
                <a:lnTo>
                  <a:pt x="270" y="94"/>
                </a:lnTo>
                <a:lnTo>
                  <a:pt x="270" y="94"/>
                </a:lnTo>
                <a:lnTo>
                  <a:pt x="270" y="93"/>
                </a:lnTo>
                <a:lnTo>
                  <a:pt x="269" y="93"/>
                </a:lnTo>
                <a:lnTo>
                  <a:pt x="269" y="93"/>
                </a:lnTo>
                <a:lnTo>
                  <a:pt x="269" y="94"/>
                </a:lnTo>
                <a:lnTo>
                  <a:pt x="269" y="93"/>
                </a:lnTo>
                <a:lnTo>
                  <a:pt x="268" y="93"/>
                </a:lnTo>
                <a:lnTo>
                  <a:pt x="268" y="94"/>
                </a:lnTo>
                <a:lnTo>
                  <a:pt x="268" y="94"/>
                </a:lnTo>
                <a:lnTo>
                  <a:pt x="268" y="93"/>
                </a:lnTo>
                <a:lnTo>
                  <a:pt x="267" y="93"/>
                </a:lnTo>
                <a:lnTo>
                  <a:pt x="267" y="94"/>
                </a:lnTo>
                <a:lnTo>
                  <a:pt x="267" y="94"/>
                </a:lnTo>
                <a:lnTo>
                  <a:pt x="267" y="93"/>
                </a:lnTo>
                <a:lnTo>
                  <a:pt x="266" y="93"/>
                </a:lnTo>
                <a:lnTo>
                  <a:pt x="266" y="94"/>
                </a:lnTo>
                <a:lnTo>
                  <a:pt x="266" y="94"/>
                </a:lnTo>
                <a:lnTo>
                  <a:pt x="265" y="94"/>
                </a:lnTo>
                <a:lnTo>
                  <a:pt x="266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4"/>
                </a:lnTo>
                <a:lnTo>
                  <a:pt x="265" y="93"/>
                </a:lnTo>
                <a:lnTo>
                  <a:pt x="265" y="93"/>
                </a:lnTo>
                <a:lnTo>
                  <a:pt x="265" y="93"/>
                </a:lnTo>
                <a:lnTo>
                  <a:pt x="265" y="92"/>
                </a:lnTo>
                <a:lnTo>
                  <a:pt x="265" y="92"/>
                </a:lnTo>
                <a:lnTo>
                  <a:pt x="264" y="92"/>
                </a:lnTo>
                <a:lnTo>
                  <a:pt x="264" y="92"/>
                </a:lnTo>
                <a:lnTo>
                  <a:pt x="264" y="92"/>
                </a:lnTo>
                <a:lnTo>
                  <a:pt x="263" y="92"/>
                </a:lnTo>
                <a:lnTo>
                  <a:pt x="263" y="92"/>
                </a:lnTo>
                <a:lnTo>
                  <a:pt x="262" y="92"/>
                </a:lnTo>
                <a:lnTo>
                  <a:pt x="262" y="91"/>
                </a:lnTo>
                <a:lnTo>
                  <a:pt x="262" y="91"/>
                </a:lnTo>
                <a:lnTo>
                  <a:pt x="263" y="91"/>
                </a:lnTo>
                <a:lnTo>
                  <a:pt x="263" y="90"/>
                </a:lnTo>
                <a:lnTo>
                  <a:pt x="263" y="91"/>
                </a:lnTo>
                <a:lnTo>
                  <a:pt x="263" y="90"/>
                </a:lnTo>
                <a:lnTo>
                  <a:pt x="263" y="90"/>
                </a:lnTo>
                <a:lnTo>
                  <a:pt x="264" y="90"/>
                </a:lnTo>
                <a:lnTo>
                  <a:pt x="263" y="89"/>
                </a:lnTo>
                <a:lnTo>
                  <a:pt x="263" y="89"/>
                </a:lnTo>
                <a:lnTo>
                  <a:pt x="263" y="90"/>
                </a:lnTo>
                <a:lnTo>
                  <a:pt x="262" y="90"/>
                </a:lnTo>
                <a:lnTo>
                  <a:pt x="262" y="89"/>
                </a:lnTo>
                <a:lnTo>
                  <a:pt x="262" y="89"/>
                </a:lnTo>
                <a:lnTo>
                  <a:pt x="263" y="89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3" y="88"/>
                </a:lnTo>
                <a:lnTo>
                  <a:pt x="264" y="88"/>
                </a:lnTo>
                <a:lnTo>
                  <a:pt x="264" y="87"/>
                </a:lnTo>
                <a:lnTo>
                  <a:pt x="264" y="87"/>
                </a:lnTo>
                <a:lnTo>
                  <a:pt x="264" y="87"/>
                </a:lnTo>
                <a:lnTo>
                  <a:pt x="264" y="86"/>
                </a:lnTo>
                <a:lnTo>
                  <a:pt x="265" y="86"/>
                </a:lnTo>
                <a:lnTo>
                  <a:pt x="265" y="86"/>
                </a:lnTo>
                <a:lnTo>
                  <a:pt x="265" y="86"/>
                </a:lnTo>
                <a:lnTo>
                  <a:pt x="265" y="85"/>
                </a:lnTo>
                <a:lnTo>
                  <a:pt x="266" y="85"/>
                </a:lnTo>
                <a:lnTo>
                  <a:pt x="266" y="85"/>
                </a:lnTo>
                <a:lnTo>
                  <a:pt x="267" y="85"/>
                </a:lnTo>
                <a:lnTo>
                  <a:pt x="267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3"/>
                </a:lnTo>
                <a:lnTo>
                  <a:pt x="266" y="83"/>
                </a:lnTo>
                <a:lnTo>
                  <a:pt x="267" y="83"/>
                </a:lnTo>
                <a:lnTo>
                  <a:pt x="267" y="83"/>
                </a:lnTo>
                <a:lnTo>
                  <a:pt x="267" y="83"/>
                </a:lnTo>
                <a:lnTo>
                  <a:pt x="268" y="83"/>
                </a:lnTo>
                <a:lnTo>
                  <a:pt x="268" y="83"/>
                </a:lnTo>
                <a:lnTo>
                  <a:pt x="268" y="82"/>
                </a:lnTo>
                <a:lnTo>
                  <a:pt x="268" y="82"/>
                </a:lnTo>
                <a:lnTo>
                  <a:pt x="269" y="82"/>
                </a:lnTo>
                <a:lnTo>
                  <a:pt x="269" y="81"/>
                </a:lnTo>
                <a:lnTo>
                  <a:pt x="269" y="81"/>
                </a:lnTo>
                <a:lnTo>
                  <a:pt x="269" y="81"/>
                </a:lnTo>
                <a:lnTo>
                  <a:pt x="269" y="80"/>
                </a:lnTo>
                <a:lnTo>
                  <a:pt x="269" y="80"/>
                </a:lnTo>
                <a:lnTo>
                  <a:pt x="269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80"/>
                </a:lnTo>
                <a:lnTo>
                  <a:pt x="271" y="80"/>
                </a:lnTo>
                <a:lnTo>
                  <a:pt x="271" y="80"/>
                </a:lnTo>
                <a:lnTo>
                  <a:pt x="271" y="79"/>
                </a:lnTo>
                <a:lnTo>
                  <a:pt x="271" y="79"/>
                </a:lnTo>
                <a:lnTo>
                  <a:pt x="272" y="79"/>
                </a:lnTo>
                <a:lnTo>
                  <a:pt x="272" y="78"/>
                </a:lnTo>
                <a:lnTo>
                  <a:pt x="272" y="79"/>
                </a:lnTo>
                <a:lnTo>
                  <a:pt x="272" y="78"/>
                </a:lnTo>
                <a:lnTo>
                  <a:pt x="272" y="79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8"/>
                </a:lnTo>
                <a:lnTo>
                  <a:pt x="272" y="77"/>
                </a:lnTo>
                <a:lnTo>
                  <a:pt x="272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4" y="77"/>
                </a:lnTo>
                <a:lnTo>
                  <a:pt x="274" y="76"/>
                </a:lnTo>
                <a:lnTo>
                  <a:pt x="274" y="76"/>
                </a:lnTo>
                <a:lnTo>
                  <a:pt x="274" y="76"/>
                </a:lnTo>
                <a:lnTo>
                  <a:pt x="274" y="76"/>
                </a:lnTo>
                <a:lnTo>
                  <a:pt x="274" y="76"/>
                </a:lnTo>
                <a:lnTo>
                  <a:pt x="273" y="75"/>
                </a:lnTo>
                <a:lnTo>
                  <a:pt x="273" y="75"/>
                </a:lnTo>
                <a:lnTo>
                  <a:pt x="273" y="75"/>
                </a:lnTo>
                <a:lnTo>
                  <a:pt x="272" y="75"/>
                </a:lnTo>
                <a:lnTo>
                  <a:pt x="272" y="74"/>
                </a:lnTo>
                <a:lnTo>
                  <a:pt x="273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0" y="73"/>
                </a:lnTo>
                <a:lnTo>
                  <a:pt x="270" y="73"/>
                </a:lnTo>
                <a:lnTo>
                  <a:pt x="271" y="73"/>
                </a:lnTo>
                <a:lnTo>
                  <a:pt x="271" y="72"/>
                </a:lnTo>
                <a:lnTo>
                  <a:pt x="271" y="72"/>
                </a:lnTo>
                <a:lnTo>
                  <a:pt x="271" y="71"/>
                </a:lnTo>
                <a:lnTo>
                  <a:pt x="271" y="71"/>
                </a:lnTo>
                <a:lnTo>
                  <a:pt x="271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69"/>
                </a:lnTo>
                <a:lnTo>
                  <a:pt x="272" y="69"/>
                </a:lnTo>
                <a:lnTo>
                  <a:pt x="272" y="68"/>
                </a:lnTo>
                <a:lnTo>
                  <a:pt x="272" y="68"/>
                </a:lnTo>
                <a:lnTo>
                  <a:pt x="272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7"/>
                </a:lnTo>
                <a:lnTo>
                  <a:pt x="273" y="67"/>
                </a:lnTo>
                <a:lnTo>
                  <a:pt x="273" y="67"/>
                </a:lnTo>
                <a:lnTo>
                  <a:pt x="273" y="68"/>
                </a:lnTo>
                <a:lnTo>
                  <a:pt x="274" y="68"/>
                </a:lnTo>
                <a:lnTo>
                  <a:pt x="274" y="68"/>
                </a:lnTo>
                <a:lnTo>
                  <a:pt x="274" y="67"/>
                </a:lnTo>
                <a:lnTo>
                  <a:pt x="275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5" y="66"/>
                </a:lnTo>
                <a:lnTo>
                  <a:pt x="275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5"/>
                </a:lnTo>
                <a:lnTo>
                  <a:pt x="275" y="65"/>
                </a:lnTo>
                <a:lnTo>
                  <a:pt x="275" y="65"/>
                </a:lnTo>
                <a:lnTo>
                  <a:pt x="276" y="65"/>
                </a:lnTo>
                <a:lnTo>
                  <a:pt x="276" y="64"/>
                </a:lnTo>
                <a:lnTo>
                  <a:pt x="275" y="64"/>
                </a:lnTo>
                <a:lnTo>
                  <a:pt x="276" y="64"/>
                </a:lnTo>
                <a:lnTo>
                  <a:pt x="276" y="64"/>
                </a:lnTo>
                <a:lnTo>
                  <a:pt x="276" y="64"/>
                </a:lnTo>
                <a:lnTo>
                  <a:pt x="277" y="64"/>
                </a:lnTo>
                <a:lnTo>
                  <a:pt x="277" y="63"/>
                </a:lnTo>
                <a:lnTo>
                  <a:pt x="277" y="63"/>
                </a:lnTo>
                <a:lnTo>
                  <a:pt x="277" y="62"/>
                </a:lnTo>
                <a:lnTo>
                  <a:pt x="277" y="62"/>
                </a:lnTo>
                <a:lnTo>
                  <a:pt x="276" y="61"/>
                </a:lnTo>
                <a:lnTo>
                  <a:pt x="276" y="61"/>
                </a:lnTo>
                <a:lnTo>
                  <a:pt x="277" y="60"/>
                </a:lnTo>
                <a:lnTo>
                  <a:pt x="277" y="60"/>
                </a:lnTo>
                <a:lnTo>
                  <a:pt x="277" y="60"/>
                </a:lnTo>
                <a:lnTo>
                  <a:pt x="277" y="60"/>
                </a:lnTo>
                <a:lnTo>
                  <a:pt x="277" y="60"/>
                </a:lnTo>
                <a:lnTo>
                  <a:pt x="277" y="59"/>
                </a:lnTo>
                <a:lnTo>
                  <a:pt x="277" y="59"/>
                </a:lnTo>
                <a:lnTo>
                  <a:pt x="277" y="59"/>
                </a:lnTo>
                <a:lnTo>
                  <a:pt x="276" y="59"/>
                </a:lnTo>
                <a:lnTo>
                  <a:pt x="276" y="58"/>
                </a:lnTo>
                <a:lnTo>
                  <a:pt x="276" y="58"/>
                </a:lnTo>
                <a:lnTo>
                  <a:pt x="276" y="58"/>
                </a:lnTo>
                <a:lnTo>
                  <a:pt x="276" y="58"/>
                </a:lnTo>
                <a:lnTo>
                  <a:pt x="276" y="58"/>
                </a:lnTo>
                <a:lnTo>
                  <a:pt x="277" y="58"/>
                </a:lnTo>
                <a:lnTo>
                  <a:pt x="277" y="57"/>
                </a:lnTo>
                <a:lnTo>
                  <a:pt x="277" y="57"/>
                </a:lnTo>
                <a:lnTo>
                  <a:pt x="277" y="56"/>
                </a:lnTo>
                <a:lnTo>
                  <a:pt x="277" y="56"/>
                </a:lnTo>
                <a:lnTo>
                  <a:pt x="277" y="56"/>
                </a:lnTo>
                <a:lnTo>
                  <a:pt x="277" y="56"/>
                </a:lnTo>
                <a:lnTo>
                  <a:pt x="277" y="56"/>
                </a:lnTo>
                <a:lnTo>
                  <a:pt x="277" y="55"/>
                </a:lnTo>
                <a:lnTo>
                  <a:pt x="277" y="55"/>
                </a:lnTo>
                <a:lnTo>
                  <a:pt x="277" y="54"/>
                </a:lnTo>
                <a:lnTo>
                  <a:pt x="277" y="54"/>
                </a:lnTo>
                <a:lnTo>
                  <a:pt x="277" y="54"/>
                </a:lnTo>
                <a:lnTo>
                  <a:pt x="277" y="53"/>
                </a:lnTo>
                <a:lnTo>
                  <a:pt x="278" y="53"/>
                </a:lnTo>
                <a:lnTo>
                  <a:pt x="278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2"/>
                </a:lnTo>
                <a:lnTo>
                  <a:pt x="280" y="52"/>
                </a:lnTo>
                <a:lnTo>
                  <a:pt x="280" y="52"/>
                </a:lnTo>
                <a:lnTo>
                  <a:pt x="281" y="52"/>
                </a:lnTo>
                <a:lnTo>
                  <a:pt x="281" y="51"/>
                </a:lnTo>
                <a:lnTo>
                  <a:pt x="281" y="51"/>
                </a:lnTo>
                <a:lnTo>
                  <a:pt x="280" y="50"/>
                </a:lnTo>
                <a:lnTo>
                  <a:pt x="280" y="50"/>
                </a:lnTo>
                <a:lnTo>
                  <a:pt x="281" y="50"/>
                </a:lnTo>
                <a:lnTo>
                  <a:pt x="281" y="49"/>
                </a:lnTo>
                <a:lnTo>
                  <a:pt x="281" y="49"/>
                </a:lnTo>
                <a:lnTo>
                  <a:pt x="281" y="49"/>
                </a:lnTo>
                <a:lnTo>
                  <a:pt x="281" y="49"/>
                </a:lnTo>
                <a:lnTo>
                  <a:pt x="281" y="48"/>
                </a:lnTo>
                <a:lnTo>
                  <a:pt x="280" y="48"/>
                </a:lnTo>
                <a:lnTo>
                  <a:pt x="280" y="48"/>
                </a:lnTo>
                <a:lnTo>
                  <a:pt x="280" y="48"/>
                </a:lnTo>
                <a:lnTo>
                  <a:pt x="279" y="48"/>
                </a:lnTo>
                <a:lnTo>
                  <a:pt x="280" y="48"/>
                </a:lnTo>
                <a:lnTo>
                  <a:pt x="280" y="48"/>
                </a:lnTo>
                <a:lnTo>
                  <a:pt x="279" y="48"/>
                </a:lnTo>
                <a:lnTo>
                  <a:pt x="279" y="47"/>
                </a:lnTo>
                <a:lnTo>
                  <a:pt x="280" y="47"/>
                </a:lnTo>
                <a:lnTo>
                  <a:pt x="280" y="47"/>
                </a:lnTo>
                <a:lnTo>
                  <a:pt x="280" y="47"/>
                </a:lnTo>
                <a:lnTo>
                  <a:pt x="280" y="46"/>
                </a:lnTo>
                <a:lnTo>
                  <a:pt x="280" y="46"/>
                </a:lnTo>
                <a:lnTo>
                  <a:pt x="280" y="46"/>
                </a:lnTo>
                <a:lnTo>
                  <a:pt x="280" y="45"/>
                </a:lnTo>
                <a:lnTo>
                  <a:pt x="279" y="45"/>
                </a:lnTo>
                <a:lnTo>
                  <a:pt x="279" y="45"/>
                </a:lnTo>
                <a:lnTo>
                  <a:pt x="279" y="44"/>
                </a:lnTo>
                <a:lnTo>
                  <a:pt x="279" y="44"/>
                </a:lnTo>
                <a:lnTo>
                  <a:pt x="279" y="44"/>
                </a:lnTo>
                <a:lnTo>
                  <a:pt x="279" y="43"/>
                </a:lnTo>
                <a:lnTo>
                  <a:pt x="279" y="43"/>
                </a:lnTo>
                <a:lnTo>
                  <a:pt x="280" y="43"/>
                </a:lnTo>
                <a:lnTo>
                  <a:pt x="280" y="43"/>
                </a:lnTo>
                <a:lnTo>
                  <a:pt x="280" y="42"/>
                </a:lnTo>
                <a:lnTo>
                  <a:pt x="280" y="42"/>
                </a:lnTo>
                <a:lnTo>
                  <a:pt x="280" y="42"/>
                </a:lnTo>
                <a:lnTo>
                  <a:pt x="281" y="42"/>
                </a:lnTo>
                <a:lnTo>
                  <a:pt x="280" y="42"/>
                </a:lnTo>
                <a:lnTo>
                  <a:pt x="280" y="42"/>
                </a:lnTo>
                <a:lnTo>
                  <a:pt x="281" y="42"/>
                </a:lnTo>
                <a:lnTo>
                  <a:pt x="281" y="41"/>
                </a:lnTo>
                <a:lnTo>
                  <a:pt x="281" y="41"/>
                </a:lnTo>
                <a:lnTo>
                  <a:pt x="281" y="40"/>
                </a:lnTo>
                <a:lnTo>
                  <a:pt x="281" y="40"/>
                </a:lnTo>
                <a:lnTo>
                  <a:pt x="282" y="40"/>
                </a:lnTo>
                <a:lnTo>
                  <a:pt x="282" y="40"/>
                </a:lnTo>
                <a:lnTo>
                  <a:pt x="282" y="40"/>
                </a:lnTo>
                <a:lnTo>
                  <a:pt x="282" y="39"/>
                </a:lnTo>
                <a:lnTo>
                  <a:pt x="282" y="39"/>
                </a:lnTo>
                <a:lnTo>
                  <a:pt x="282" y="39"/>
                </a:lnTo>
                <a:lnTo>
                  <a:pt x="283" y="38"/>
                </a:lnTo>
                <a:lnTo>
                  <a:pt x="282" y="38"/>
                </a:lnTo>
                <a:lnTo>
                  <a:pt x="282" y="38"/>
                </a:lnTo>
                <a:lnTo>
                  <a:pt x="283" y="38"/>
                </a:lnTo>
                <a:lnTo>
                  <a:pt x="283" y="38"/>
                </a:lnTo>
                <a:lnTo>
                  <a:pt x="283" y="37"/>
                </a:lnTo>
                <a:lnTo>
                  <a:pt x="283" y="36"/>
                </a:lnTo>
                <a:lnTo>
                  <a:pt x="284" y="36"/>
                </a:lnTo>
                <a:lnTo>
                  <a:pt x="284" y="36"/>
                </a:lnTo>
                <a:lnTo>
                  <a:pt x="285" y="36"/>
                </a:lnTo>
                <a:lnTo>
                  <a:pt x="285" y="36"/>
                </a:lnTo>
                <a:lnTo>
                  <a:pt x="285" y="36"/>
                </a:lnTo>
                <a:lnTo>
                  <a:pt x="286" y="36"/>
                </a:lnTo>
                <a:lnTo>
                  <a:pt x="286" y="36"/>
                </a:lnTo>
                <a:lnTo>
                  <a:pt x="286" y="36"/>
                </a:lnTo>
                <a:lnTo>
                  <a:pt x="286" y="35"/>
                </a:lnTo>
                <a:lnTo>
                  <a:pt x="287" y="35"/>
                </a:lnTo>
                <a:lnTo>
                  <a:pt x="287" y="34"/>
                </a:lnTo>
                <a:lnTo>
                  <a:pt x="287" y="34"/>
                </a:lnTo>
                <a:lnTo>
                  <a:pt x="287" y="34"/>
                </a:lnTo>
                <a:lnTo>
                  <a:pt x="287" y="34"/>
                </a:lnTo>
                <a:lnTo>
                  <a:pt x="287" y="33"/>
                </a:lnTo>
                <a:lnTo>
                  <a:pt x="287" y="33"/>
                </a:lnTo>
                <a:lnTo>
                  <a:pt x="288" y="33"/>
                </a:lnTo>
                <a:lnTo>
                  <a:pt x="288" y="33"/>
                </a:lnTo>
                <a:lnTo>
                  <a:pt x="288" y="33"/>
                </a:lnTo>
                <a:lnTo>
                  <a:pt x="288" y="33"/>
                </a:lnTo>
                <a:lnTo>
                  <a:pt x="288" y="32"/>
                </a:lnTo>
                <a:lnTo>
                  <a:pt x="288" y="32"/>
                </a:lnTo>
                <a:lnTo>
                  <a:pt x="288" y="32"/>
                </a:lnTo>
                <a:lnTo>
                  <a:pt x="288" y="32"/>
                </a:lnTo>
                <a:lnTo>
                  <a:pt x="289" y="32"/>
                </a:lnTo>
                <a:lnTo>
                  <a:pt x="289" y="31"/>
                </a:lnTo>
                <a:lnTo>
                  <a:pt x="289" y="31"/>
                </a:lnTo>
                <a:lnTo>
                  <a:pt x="289" y="31"/>
                </a:lnTo>
                <a:lnTo>
                  <a:pt x="290" y="31"/>
                </a:lnTo>
                <a:lnTo>
                  <a:pt x="290" y="30"/>
                </a:lnTo>
                <a:lnTo>
                  <a:pt x="290" y="30"/>
                </a:lnTo>
                <a:lnTo>
                  <a:pt x="290" y="30"/>
                </a:lnTo>
                <a:lnTo>
                  <a:pt x="290" y="30"/>
                </a:lnTo>
                <a:lnTo>
                  <a:pt x="290" y="30"/>
                </a:lnTo>
                <a:lnTo>
                  <a:pt x="290" y="30"/>
                </a:lnTo>
                <a:lnTo>
                  <a:pt x="290" y="29"/>
                </a:lnTo>
                <a:lnTo>
                  <a:pt x="290" y="29"/>
                </a:lnTo>
                <a:lnTo>
                  <a:pt x="291" y="29"/>
                </a:lnTo>
                <a:lnTo>
                  <a:pt x="291" y="29"/>
                </a:lnTo>
                <a:lnTo>
                  <a:pt x="291" y="29"/>
                </a:lnTo>
                <a:lnTo>
                  <a:pt x="291" y="29"/>
                </a:lnTo>
                <a:lnTo>
                  <a:pt x="292" y="29"/>
                </a:lnTo>
                <a:lnTo>
                  <a:pt x="292" y="29"/>
                </a:lnTo>
                <a:lnTo>
                  <a:pt x="292" y="28"/>
                </a:lnTo>
                <a:lnTo>
                  <a:pt x="292" y="28"/>
                </a:lnTo>
                <a:lnTo>
                  <a:pt x="292" y="28"/>
                </a:lnTo>
                <a:lnTo>
                  <a:pt x="292" y="28"/>
                </a:lnTo>
                <a:lnTo>
                  <a:pt x="291" y="28"/>
                </a:lnTo>
                <a:lnTo>
                  <a:pt x="291" y="28"/>
                </a:lnTo>
                <a:lnTo>
                  <a:pt x="291" y="27"/>
                </a:lnTo>
                <a:lnTo>
                  <a:pt x="290" y="27"/>
                </a:lnTo>
                <a:lnTo>
                  <a:pt x="290" y="27"/>
                </a:lnTo>
                <a:lnTo>
                  <a:pt x="290" y="27"/>
                </a:lnTo>
                <a:lnTo>
                  <a:pt x="289" y="27"/>
                </a:lnTo>
                <a:lnTo>
                  <a:pt x="289" y="27"/>
                </a:lnTo>
                <a:lnTo>
                  <a:pt x="288" y="27"/>
                </a:lnTo>
                <a:lnTo>
                  <a:pt x="288" y="26"/>
                </a:lnTo>
                <a:lnTo>
                  <a:pt x="288" y="26"/>
                </a:lnTo>
                <a:lnTo>
                  <a:pt x="288" y="25"/>
                </a:lnTo>
                <a:lnTo>
                  <a:pt x="288" y="25"/>
                </a:lnTo>
                <a:lnTo>
                  <a:pt x="288" y="25"/>
                </a:lnTo>
                <a:lnTo>
                  <a:pt x="288" y="26"/>
                </a:lnTo>
                <a:lnTo>
                  <a:pt x="288" y="25"/>
                </a:lnTo>
                <a:lnTo>
                  <a:pt x="287" y="25"/>
                </a:lnTo>
                <a:lnTo>
                  <a:pt x="287" y="25"/>
                </a:lnTo>
                <a:lnTo>
                  <a:pt x="287" y="25"/>
                </a:lnTo>
                <a:lnTo>
                  <a:pt x="286" y="24"/>
                </a:lnTo>
                <a:lnTo>
                  <a:pt x="286" y="24"/>
                </a:lnTo>
                <a:lnTo>
                  <a:pt x="286" y="24"/>
                </a:lnTo>
                <a:lnTo>
                  <a:pt x="286" y="24"/>
                </a:lnTo>
                <a:lnTo>
                  <a:pt x="286" y="24"/>
                </a:lnTo>
                <a:lnTo>
                  <a:pt x="285" y="23"/>
                </a:lnTo>
                <a:lnTo>
                  <a:pt x="285" y="23"/>
                </a:lnTo>
                <a:lnTo>
                  <a:pt x="285" y="23"/>
                </a:lnTo>
                <a:lnTo>
                  <a:pt x="285" y="22"/>
                </a:lnTo>
                <a:lnTo>
                  <a:pt x="285" y="22"/>
                </a:lnTo>
                <a:lnTo>
                  <a:pt x="285" y="22"/>
                </a:lnTo>
                <a:lnTo>
                  <a:pt x="285" y="21"/>
                </a:lnTo>
                <a:lnTo>
                  <a:pt x="286" y="21"/>
                </a:lnTo>
                <a:lnTo>
                  <a:pt x="286" y="21"/>
                </a:lnTo>
                <a:lnTo>
                  <a:pt x="286" y="21"/>
                </a:lnTo>
                <a:lnTo>
                  <a:pt x="287" y="20"/>
                </a:lnTo>
                <a:lnTo>
                  <a:pt x="288" y="20"/>
                </a:lnTo>
                <a:lnTo>
                  <a:pt x="288" y="21"/>
                </a:lnTo>
                <a:lnTo>
                  <a:pt x="288" y="21"/>
                </a:lnTo>
                <a:lnTo>
                  <a:pt x="289" y="20"/>
                </a:lnTo>
                <a:lnTo>
                  <a:pt x="289" y="20"/>
                </a:lnTo>
                <a:lnTo>
                  <a:pt x="288" y="20"/>
                </a:lnTo>
                <a:lnTo>
                  <a:pt x="289" y="20"/>
                </a:lnTo>
                <a:lnTo>
                  <a:pt x="289" y="20"/>
                </a:lnTo>
                <a:lnTo>
                  <a:pt x="289" y="19"/>
                </a:lnTo>
                <a:lnTo>
                  <a:pt x="289" y="19"/>
                </a:lnTo>
                <a:lnTo>
                  <a:pt x="290" y="19"/>
                </a:lnTo>
                <a:lnTo>
                  <a:pt x="290" y="19"/>
                </a:lnTo>
                <a:lnTo>
                  <a:pt x="290" y="19"/>
                </a:lnTo>
                <a:lnTo>
                  <a:pt x="291" y="19"/>
                </a:lnTo>
                <a:lnTo>
                  <a:pt x="291" y="18"/>
                </a:lnTo>
                <a:lnTo>
                  <a:pt x="291" y="18"/>
                </a:lnTo>
                <a:lnTo>
                  <a:pt x="291" y="19"/>
                </a:lnTo>
                <a:lnTo>
                  <a:pt x="292" y="19"/>
                </a:lnTo>
                <a:lnTo>
                  <a:pt x="292" y="19"/>
                </a:lnTo>
                <a:lnTo>
                  <a:pt x="292" y="19"/>
                </a:lnTo>
                <a:lnTo>
                  <a:pt x="293" y="19"/>
                </a:lnTo>
                <a:lnTo>
                  <a:pt x="293" y="19"/>
                </a:lnTo>
                <a:lnTo>
                  <a:pt x="294" y="19"/>
                </a:lnTo>
                <a:lnTo>
                  <a:pt x="294" y="19"/>
                </a:lnTo>
                <a:lnTo>
                  <a:pt x="295" y="19"/>
                </a:lnTo>
                <a:lnTo>
                  <a:pt x="295" y="18"/>
                </a:lnTo>
                <a:lnTo>
                  <a:pt x="295" y="18"/>
                </a:lnTo>
                <a:lnTo>
                  <a:pt x="296" y="18"/>
                </a:lnTo>
                <a:lnTo>
                  <a:pt x="296" y="18"/>
                </a:lnTo>
                <a:lnTo>
                  <a:pt x="297" y="18"/>
                </a:lnTo>
                <a:lnTo>
                  <a:pt x="297" y="17"/>
                </a:lnTo>
                <a:lnTo>
                  <a:pt x="297" y="17"/>
                </a:lnTo>
                <a:lnTo>
                  <a:pt x="298" y="18"/>
                </a:lnTo>
                <a:lnTo>
                  <a:pt x="298" y="18"/>
                </a:lnTo>
                <a:lnTo>
                  <a:pt x="298" y="17"/>
                </a:lnTo>
                <a:lnTo>
                  <a:pt x="299" y="17"/>
                </a:lnTo>
                <a:lnTo>
                  <a:pt x="299" y="18"/>
                </a:lnTo>
                <a:lnTo>
                  <a:pt x="299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1" y="17"/>
                </a:lnTo>
                <a:lnTo>
                  <a:pt x="301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3" y="18"/>
                </a:lnTo>
                <a:lnTo>
                  <a:pt x="303" y="18"/>
                </a:lnTo>
                <a:lnTo>
                  <a:pt x="303" y="17"/>
                </a:lnTo>
                <a:lnTo>
                  <a:pt x="302" y="17"/>
                </a:lnTo>
                <a:lnTo>
                  <a:pt x="302" y="17"/>
                </a:lnTo>
                <a:lnTo>
                  <a:pt x="303" y="17"/>
                </a:lnTo>
                <a:lnTo>
                  <a:pt x="303" y="17"/>
                </a:lnTo>
                <a:lnTo>
                  <a:pt x="303" y="17"/>
                </a:lnTo>
                <a:lnTo>
                  <a:pt x="304" y="17"/>
                </a:lnTo>
                <a:lnTo>
                  <a:pt x="304" y="16"/>
                </a:lnTo>
                <a:lnTo>
                  <a:pt x="304" y="16"/>
                </a:lnTo>
                <a:lnTo>
                  <a:pt x="304" y="16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4"/>
                </a:lnTo>
                <a:lnTo>
                  <a:pt x="304" y="14"/>
                </a:lnTo>
                <a:lnTo>
                  <a:pt x="305" y="14"/>
                </a:lnTo>
                <a:lnTo>
                  <a:pt x="305" y="13"/>
                </a:lnTo>
                <a:lnTo>
                  <a:pt x="304" y="13"/>
                </a:lnTo>
                <a:lnTo>
                  <a:pt x="305" y="13"/>
                </a:lnTo>
                <a:lnTo>
                  <a:pt x="305" y="13"/>
                </a:lnTo>
                <a:lnTo>
                  <a:pt x="305" y="13"/>
                </a:lnTo>
                <a:lnTo>
                  <a:pt x="305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1"/>
                </a:lnTo>
                <a:lnTo>
                  <a:pt x="305" y="11"/>
                </a:lnTo>
                <a:lnTo>
                  <a:pt x="305" y="11"/>
                </a:lnTo>
                <a:lnTo>
                  <a:pt x="306" y="11"/>
                </a:lnTo>
                <a:lnTo>
                  <a:pt x="306" y="10"/>
                </a:lnTo>
                <a:lnTo>
                  <a:pt x="306" y="10"/>
                </a:lnTo>
                <a:lnTo>
                  <a:pt x="306" y="10"/>
                </a:lnTo>
                <a:lnTo>
                  <a:pt x="307" y="10"/>
                </a:lnTo>
                <a:lnTo>
                  <a:pt x="307" y="10"/>
                </a:lnTo>
                <a:lnTo>
                  <a:pt x="308" y="10"/>
                </a:lnTo>
                <a:lnTo>
                  <a:pt x="308" y="9"/>
                </a:lnTo>
                <a:lnTo>
                  <a:pt x="308" y="9"/>
                </a:lnTo>
                <a:lnTo>
                  <a:pt x="308" y="8"/>
                </a:lnTo>
                <a:lnTo>
                  <a:pt x="308" y="8"/>
                </a:lnTo>
                <a:lnTo>
                  <a:pt x="308" y="7"/>
                </a:lnTo>
                <a:lnTo>
                  <a:pt x="308" y="7"/>
                </a:lnTo>
                <a:lnTo>
                  <a:pt x="307" y="7"/>
                </a:lnTo>
                <a:lnTo>
                  <a:pt x="308" y="7"/>
                </a:lnTo>
                <a:lnTo>
                  <a:pt x="308" y="7"/>
                </a:lnTo>
                <a:lnTo>
                  <a:pt x="308" y="7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8" y="6"/>
                </a:lnTo>
                <a:lnTo>
                  <a:pt x="308" y="5"/>
                </a:lnTo>
                <a:lnTo>
                  <a:pt x="308" y="5"/>
                </a:lnTo>
                <a:lnTo>
                  <a:pt x="308" y="4"/>
                </a:lnTo>
                <a:lnTo>
                  <a:pt x="308" y="4"/>
                </a:lnTo>
                <a:lnTo>
                  <a:pt x="309" y="4"/>
                </a:lnTo>
                <a:lnTo>
                  <a:pt x="309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1" y="4"/>
                </a:lnTo>
                <a:lnTo>
                  <a:pt x="311" y="4"/>
                </a:lnTo>
                <a:lnTo>
                  <a:pt x="311" y="4"/>
                </a:lnTo>
                <a:lnTo>
                  <a:pt x="311" y="4"/>
                </a:lnTo>
                <a:lnTo>
                  <a:pt x="311" y="3"/>
                </a:lnTo>
                <a:lnTo>
                  <a:pt x="312" y="3"/>
                </a:lnTo>
                <a:lnTo>
                  <a:pt x="312" y="3"/>
                </a:lnTo>
                <a:lnTo>
                  <a:pt x="312" y="3"/>
                </a:lnTo>
                <a:lnTo>
                  <a:pt x="313" y="3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1"/>
                </a:lnTo>
                <a:lnTo>
                  <a:pt x="313" y="1"/>
                </a:lnTo>
                <a:lnTo>
                  <a:pt x="313" y="1"/>
                </a:lnTo>
                <a:lnTo>
                  <a:pt x="314" y="1"/>
                </a:lnTo>
                <a:lnTo>
                  <a:pt x="314" y="0"/>
                </a:lnTo>
                <a:lnTo>
                  <a:pt x="314" y="0"/>
                </a:lnTo>
                <a:lnTo>
                  <a:pt x="314" y="1"/>
                </a:lnTo>
                <a:lnTo>
                  <a:pt x="315" y="1"/>
                </a:lnTo>
                <a:lnTo>
                  <a:pt x="315" y="0"/>
                </a:lnTo>
                <a:lnTo>
                  <a:pt x="315" y="1"/>
                </a:lnTo>
                <a:lnTo>
                  <a:pt x="315" y="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0" name="Freeform 406">
            <a:extLst>
              <a:ext uri="{FF2B5EF4-FFF2-40B4-BE49-F238E27FC236}">
                <a16:creationId xmlns:a16="http://schemas.microsoft.com/office/drawing/2014/main" xmlns="" id="{DB70F488-0298-4084-B6E6-B61FE2A4E15F}"/>
              </a:ext>
            </a:extLst>
          </p:cNvPr>
          <p:cNvSpPr>
            <a:spLocks/>
          </p:cNvSpPr>
          <p:nvPr/>
        </p:nvSpPr>
        <p:spPr bwMode="auto">
          <a:xfrm>
            <a:off x="6527800" y="4340226"/>
            <a:ext cx="1477963" cy="912813"/>
          </a:xfrm>
          <a:custGeom>
            <a:avLst/>
            <a:gdLst>
              <a:gd name="T0" fmla="*/ 905 w 931"/>
              <a:gd name="T1" fmla="*/ 292 h 575"/>
              <a:gd name="T2" fmla="*/ 880 w 931"/>
              <a:gd name="T3" fmla="*/ 292 h 575"/>
              <a:gd name="T4" fmla="*/ 855 w 931"/>
              <a:gd name="T5" fmla="*/ 277 h 575"/>
              <a:gd name="T6" fmla="*/ 815 w 931"/>
              <a:gd name="T7" fmla="*/ 295 h 575"/>
              <a:gd name="T8" fmla="*/ 781 w 931"/>
              <a:gd name="T9" fmla="*/ 295 h 575"/>
              <a:gd name="T10" fmla="*/ 763 w 931"/>
              <a:gd name="T11" fmla="*/ 307 h 575"/>
              <a:gd name="T12" fmla="*/ 751 w 931"/>
              <a:gd name="T13" fmla="*/ 319 h 575"/>
              <a:gd name="T14" fmla="*/ 719 w 931"/>
              <a:gd name="T15" fmla="*/ 321 h 575"/>
              <a:gd name="T16" fmla="*/ 697 w 931"/>
              <a:gd name="T17" fmla="*/ 307 h 575"/>
              <a:gd name="T18" fmla="*/ 693 w 931"/>
              <a:gd name="T19" fmla="*/ 286 h 575"/>
              <a:gd name="T20" fmla="*/ 666 w 931"/>
              <a:gd name="T21" fmla="*/ 262 h 575"/>
              <a:gd name="T22" fmla="*/ 671 w 931"/>
              <a:gd name="T23" fmla="*/ 237 h 575"/>
              <a:gd name="T24" fmla="*/ 674 w 931"/>
              <a:gd name="T25" fmla="*/ 200 h 575"/>
              <a:gd name="T26" fmla="*/ 679 w 931"/>
              <a:gd name="T27" fmla="*/ 172 h 575"/>
              <a:gd name="T28" fmla="*/ 647 w 931"/>
              <a:gd name="T29" fmla="*/ 170 h 575"/>
              <a:gd name="T30" fmla="*/ 628 w 931"/>
              <a:gd name="T31" fmla="*/ 149 h 575"/>
              <a:gd name="T32" fmla="*/ 617 w 931"/>
              <a:gd name="T33" fmla="*/ 99 h 575"/>
              <a:gd name="T34" fmla="*/ 608 w 931"/>
              <a:gd name="T35" fmla="*/ 72 h 575"/>
              <a:gd name="T36" fmla="*/ 599 w 931"/>
              <a:gd name="T37" fmla="*/ 34 h 575"/>
              <a:gd name="T38" fmla="*/ 547 w 931"/>
              <a:gd name="T39" fmla="*/ 22 h 575"/>
              <a:gd name="T40" fmla="*/ 509 w 931"/>
              <a:gd name="T41" fmla="*/ 27 h 575"/>
              <a:gd name="T42" fmla="*/ 450 w 931"/>
              <a:gd name="T43" fmla="*/ 40 h 575"/>
              <a:gd name="T44" fmla="*/ 414 w 931"/>
              <a:gd name="T45" fmla="*/ 52 h 575"/>
              <a:gd name="T46" fmla="*/ 372 w 931"/>
              <a:gd name="T47" fmla="*/ 14 h 575"/>
              <a:gd name="T48" fmla="*/ 283 w 931"/>
              <a:gd name="T49" fmla="*/ 5 h 575"/>
              <a:gd name="T50" fmla="*/ 217 w 931"/>
              <a:gd name="T51" fmla="*/ 39 h 575"/>
              <a:gd name="T52" fmla="*/ 155 w 931"/>
              <a:gd name="T53" fmla="*/ 107 h 575"/>
              <a:gd name="T54" fmla="*/ 126 w 931"/>
              <a:gd name="T55" fmla="*/ 167 h 575"/>
              <a:gd name="T56" fmla="*/ 85 w 931"/>
              <a:gd name="T57" fmla="*/ 225 h 575"/>
              <a:gd name="T58" fmla="*/ 0 w 931"/>
              <a:gd name="T59" fmla="*/ 294 h 575"/>
              <a:gd name="T60" fmla="*/ 90 w 931"/>
              <a:gd name="T61" fmla="*/ 295 h 575"/>
              <a:gd name="T62" fmla="*/ 144 w 931"/>
              <a:gd name="T63" fmla="*/ 298 h 575"/>
              <a:gd name="T64" fmla="*/ 212 w 931"/>
              <a:gd name="T65" fmla="*/ 310 h 575"/>
              <a:gd name="T66" fmla="*/ 266 w 931"/>
              <a:gd name="T67" fmla="*/ 326 h 575"/>
              <a:gd name="T68" fmla="*/ 320 w 931"/>
              <a:gd name="T69" fmla="*/ 326 h 575"/>
              <a:gd name="T70" fmla="*/ 352 w 931"/>
              <a:gd name="T71" fmla="*/ 347 h 575"/>
              <a:gd name="T72" fmla="*/ 367 w 931"/>
              <a:gd name="T73" fmla="*/ 378 h 575"/>
              <a:gd name="T74" fmla="*/ 369 w 931"/>
              <a:gd name="T75" fmla="*/ 407 h 575"/>
              <a:gd name="T76" fmla="*/ 375 w 931"/>
              <a:gd name="T77" fmla="*/ 432 h 575"/>
              <a:gd name="T78" fmla="*/ 392 w 931"/>
              <a:gd name="T79" fmla="*/ 457 h 575"/>
              <a:gd name="T80" fmla="*/ 400 w 931"/>
              <a:gd name="T81" fmla="*/ 488 h 575"/>
              <a:gd name="T82" fmla="*/ 409 w 931"/>
              <a:gd name="T83" fmla="*/ 509 h 575"/>
              <a:gd name="T84" fmla="*/ 444 w 931"/>
              <a:gd name="T85" fmla="*/ 509 h 575"/>
              <a:gd name="T86" fmla="*/ 471 w 931"/>
              <a:gd name="T87" fmla="*/ 510 h 575"/>
              <a:gd name="T88" fmla="*/ 473 w 931"/>
              <a:gd name="T89" fmla="*/ 538 h 575"/>
              <a:gd name="T90" fmla="*/ 495 w 931"/>
              <a:gd name="T91" fmla="*/ 546 h 575"/>
              <a:gd name="T92" fmla="*/ 514 w 931"/>
              <a:gd name="T93" fmla="*/ 557 h 575"/>
              <a:gd name="T94" fmla="*/ 530 w 931"/>
              <a:gd name="T95" fmla="*/ 567 h 575"/>
              <a:gd name="T96" fmla="*/ 561 w 931"/>
              <a:gd name="T97" fmla="*/ 530 h 575"/>
              <a:gd name="T98" fmla="*/ 603 w 931"/>
              <a:gd name="T99" fmla="*/ 503 h 575"/>
              <a:gd name="T100" fmla="*/ 636 w 931"/>
              <a:gd name="T101" fmla="*/ 476 h 575"/>
              <a:gd name="T102" fmla="*/ 669 w 931"/>
              <a:gd name="T103" fmla="*/ 452 h 575"/>
              <a:gd name="T104" fmla="*/ 699 w 931"/>
              <a:gd name="T105" fmla="*/ 436 h 575"/>
              <a:gd name="T106" fmla="*/ 723 w 931"/>
              <a:gd name="T107" fmla="*/ 433 h 575"/>
              <a:gd name="T108" fmla="*/ 760 w 931"/>
              <a:gd name="T109" fmla="*/ 415 h 575"/>
              <a:gd name="T110" fmla="*/ 793 w 931"/>
              <a:gd name="T111" fmla="*/ 422 h 575"/>
              <a:gd name="T112" fmla="*/ 806 w 931"/>
              <a:gd name="T113" fmla="*/ 400 h 575"/>
              <a:gd name="T114" fmla="*/ 826 w 931"/>
              <a:gd name="T115" fmla="*/ 387 h 575"/>
              <a:gd name="T116" fmla="*/ 839 w 931"/>
              <a:gd name="T117" fmla="*/ 379 h 575"/>
              <a:gd name="T118" fmla="*/ 868 w 931"/>
              <a:gd name="T119" fmla="*/ 373 h 575"/>
              <a:gd name="T120" fmla="*/ 862 w 931"/>
              <a:gd name="T121" fmla="*/ 351 h 575"/>
              <a:gd name="T122" fmla="*/ 878 w 931"/>
              <a:gd name="T123" fmla="*/ 327 h 575"/>
              <a:gd name="T124" fmla="*/ 911 w 931"/>
              <a:gd name="T125" fmla="*/ 319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31" h="575">
                <a:moveTo>
                  <a:pt x="930" y="301"/>
                </a:moveTo>
                <a:lnTo>
                  <a:pt x="930" y="300"/>
                </a:lnTo>
                <a:lnTo>
                  <a:pt x="930" y="300"/>
                </a:lnTo>
                <a:lnTo>
                  <a:pt x="930" y="300"/>
                </a:lnTo>
                <a:lnTo>
                  <a:pt x="930" y="300"/>
                </a:lnTo>
                <a:lnTo>
                  <a:pt x="929" y="300"/>
                </a:lnTo>
                <a:lnTo>
                  <a:pt x="929" y="299"/>
                </a:lnTo>
                <a:lnTo>
                  <a:pt x="929" y="299"/>
                </a:lnTo>
                <a:lnTo>
                  <a:pt x="928" y="299"/>
                </a:lnTo>
                <a:lnTo>
                  <a:pt x="928" y="299"/>
                </a:lnTo>
                <a:lnTo>
                  <a:pt x="928" y="299"/>
                </a:lnTo>
                <a:lnTo>
                  <a:pt x="928" y="298"/>
                </a:lnTo>
                <a:lnTo>
                  <a:pt x="928" y="298"/>
                </a:lnTo>
                <a:lnTo>
                  <a:pt x="928" y="298"/>
                </a:lnTo>
                <a:lnTo>
                  <a:pt x="928" y="297"/>
                </a:lnTo>
                <a:lnTo>
                  <a:pt x="928" y="297"/>
                </a:lnTo>
                <a:lnTo>
                  <a:pt x="928" y="297"/>
                </a:lnTo>
                <a:lnTo>
                  <a:pt x="928" y="296"/>
                </a:lnTo>
                <a:lnTo>
                  <a:pt x="927" y="296"/>
                </a:lnTo>
                <a:lnTo>
                  <a:pt x="927" y="297"/>
                </a:lnTo>
                <a:lnTo>
                  <a:pt x="926" y="296"/>
                </a:lnTo>
                <a:lnTo>
                  <a:pt x="926" y="296"/>
                </a:lnTo>
                <a:lnTo>
                  <a:pt x="926" y="296"/>
                </a:lnTo>
                <a:lnTo>
                  <a:pt x="926" y="295"/>
                </a:lnTo>
                <a:lnTo>
                  <a:pt x="926" y="295"/>
                </a:lnTo>
                <a:lnTo>
                  <a:pt x="926" y="295"/>
                </a:lnTo>
                <a:lnTo>
                  <a:pt x="926" y="295"/>
                </a:lnTo>
                <a:lnTo>
                  <a:pt x="925" y="295"/>
                </a:lnTo>
                <a:lnTo>
                  <a:pt x="925" y="295"/>
                </a:lnTo>
                <a:lnTo>
                  <a:pt x="925" y="295"/>
                </a:lnTo>
                <a:lnTo>
                  <a:pt x="925" y="295"/>
                </a:lnTo>
                <a:lnTo>
                  <a:pt x="925" y="295"/>
                </a:lnTo>
                <a:lnTo>
                  <a:pt x="925" y="294"/>
                </a:lnTo>
                <a:lnTo>
                  <a:pt x="925" y="294"/>
                </a:lnTo>
                <a:lnTo>
                  <a:pt x="924" y="294"/>
                </a:lnTo>
                <a:lnTo>
                  <a:pt x="924" y="294"/>
                </a:lnTo>
                <a:lnTo>
                  <a:pt x="924" y="294"/>
                </a:lnTo>
                <a:lnTo>
                  <a:pt x="923" y="294"/>
                </a:lnTo>
                <a:lnTo>
                  <a:pt x="923" y="294"/>
                </a:lnTo>
                <a:lnTo>
                  <a:pt x="922" y="294"/>
                </a:lnTo>
                <a:lnTo>
                  <a:pt x="922" y="294"/>
                </a:lnTo>
                <a:lnTo>
                  <a:pt x="922" y="294"/>
                </a:lnTo>
                <a:lnTo>
                  <a:pt x="921" y="295"/>
                </a:lnTo>
                <a:lnTo>
                  <a:pt x="921" y="294"/>
                </a:lnTo>
                <a:lnTo>
                  <a:pt x="921" y="294"/>
                </a:lnTo>
                <a:lnTo>
                  <a:pt x="921" y="294"/>
                </a:lnTo>
                <a:lnTo>
                  <a:pt x="920" y="294"/>
                </a:lnTo>
                <a:lnTo>
                  <a:pt x="920" y="293"/>
                </a:lnTo>
                <a:lnTo>
                  <a:pt x="920" y="293"/>
                </a:lnTo>
                <a:lnTo>
                  <a:pt x="919" y="293"/>
                </a:lnTo>
                <a:lnTo>
                  <a:pt x="919" y="293"/>
                </a:lnTo>
                <a:lnTo>
                  <a:pt x="918" y="293"/>
                </a:lnTo>
                <a:lnTo>
                  <a:pt x="918" y="294"/>
                </a:lnTo>
                <a:lnTo>
                  <a:pt x="918" y="294"/>
                </a:lnTo>
                <a:lnTo>
                  <a:pt x="918" y="294"/>
                </a:lnTo>
                <a:lnTo>
                  <a:pt x="918" y="294"/>
                </a:lnTo>
                <a:lnTo>
                  <a:pt x="917" y="294"/>
                </a:lnTo>
                <a:lnTo>
                  <a:pt x="917" y="293"/>
                </a:lnTo>
                <a:lnTo>
                  <a:pt x="917" y="293"/>
                </a:lnTo>
                <a:lnTo>
                  <a:pt x="916" y="293"/>
                </a:lnTo>
                <a:lnTo>
                  <a:pt x="916" y="293"/>
                </a:lnTo>
                <a:lnTo>
                  <a:pt x="915" y="293"/>
                </a:lnTo>
                <a:lnTo>
                  <a:pt x="915" y="293"/>
                </a:lnTo>
                <a:lnTo>
                  <a:pt x="915" y="293"/>
                </a:lnTo>
                <a:lnTo>
                  <a:pt x="915" y="293"/>
                </a:lnTo>
                <a:lnTo>
                  <a:pt x="915" y="292"/>
                </a:lnTo>
                <a:lnTo>
                  <a:pt x="914" y="292"/>
                </a:lnTo>
                <a:lnTo>
                  <a:pt x="914" y="292"/>
                </a:lnTo>
                <a:lnTo>
                  <a:pt x="914" y="292"/>
                </a:lnTo>
                <a:lnTo>
                  <a:pt x="913" y="292"/>
                </a:lnTo>
                <a:lnTo>
                  <a:pt x="913" y="292"/>
                </a:lnTo>
                <a:lnTo>
                  <a:pt x="912" y="292"/>
                </a:lnTo>
                <a:lnTo>
                  <a:pt x="912" y="292"/>
                </a:lnTo>
                <a:lnTo>
                  <a:pt x="912" y="292"/>
                </a:lnTo>
                <a:lnTo>
                  <a:pt x="912" y="292"/>
                </a:lnTo>
                <a:lnTo>
                  <a:pt x="912" y="293"/>
                </a:lnTo>
                <a:lnTo>
                  <a:pt x="912" y="293"/>
                </a:lnTo>
                <a:lnTo>
                  <a:pt x="911" y="293"/>
                </a:lnTo>
                <a:lnTo>
                  <a:pt x="911" y="293"/>
                </a:lnTo>
                <a:lnTo>
                  <a:pt x="911" y="294"/>
                </a:lnTo>
                <a:lnTo>
                  <a:pt x="912" y="294"/>
                </a:lnTo>
                <a:lnTo>
                  <a:pt x="912" y="294"/>
                </a:lnTo>
                <a:lnTo>
                  <a:pt x="911" y="294"/>
                </a:lnTo>
                <a:lnTo>
                  <a:pt x="911" y="295"/>
                </a:lnTo>
                <a:lnTo>
                  <a:pt x="911" y="295"/>
                </a:lnTo>
                <a:lnTo>
                  <a:pt x="910" y="295"/>
                </a:lnTo>
                <a:lnTo>
                  <a:pt x="910" y="294"/>
                </a:lnTo>
                <a:lnTo>
                  <a:pt x="910" y="294"/>
                </a:lnTo>
                <a:lnTo>
                  <a:pt x="910" y="293"/>
                </a:lnTo>
                <a:lnTo>
                  <a:pt x="910" y="293"/>
                </a:lnTo>
                <a:lnTo>
                  <a:pt x="910" y="292"/>
                </a:lnTo>
                <a:lnTo>
                  <a:pt x="910" y="292"/>
                </a:lnTo>
                <a:lnTo>
                  <a:pt x="909" y="292"/>
                </a:lnTo>
                <a:lnTo>
                  <a:pt x="909" y="292"/>
                </a:lnTo>
                <a:lnTo>
                  <a:pt x="910" y="292"/>
                </a:lnTo>
                <a:lnTo>
                  <a:pt x="910" y="292"/>
                </a:lnTo>
                <a:lnTo>
                  <a:pt x="910" y="292"/>
                </a:lnTo>
                <a:lnTo>
                  <a:pt x="910" y="291"/>
                </a:lnTo>
                <a:lnTo>
                  <a:pt x="910" y="291"/>
                </a:lnTo>
                <a:lnTo>
                  <a:pt x="909" y="291"/>
                </a:lnTo>
                <a:lnTo>
                  <a:pt x="909" y="291"/>
                </a:lnTo>
                <a:lnTo>
                  <a:pt x="908" y="291"/>
                </a:lnTo>
                <a:lnTo>
                  <a:pt x="908" y="291"/>
                </a:lnTo>
                <a:lnTo>
                  <a:pt x="908" y="291"/>
                </a:lnTo>
                <a:lnTo>
                  <a:pt x="907" y="291"/>
                </a:lnTo>
                <a:lnTo>
                  <a:pt x="907" y="291"/>
                </a:lnTo>
                <a:lnTo>
                  <a:pt x="906" y="291"/>
                </a:lnTo>
                <a:lnTo>
                  <a:pt x="906" y="291"/>
                </a:lnTo>
                <a:lnTo>
                  <a:pt x="906" y="292"/>
                </a:lnTo>
                <a:lnTo>
                  <a:pt x="906" y="292"/>
                </a:lnTo>
                <a:lnTo>
                  <a:pt x="906" y="292"/>
                </a:lnTo>
                <a:lnTo>
                  <a:pt x="905" y="292"/>
                </a:lnTo>
                <a:lnTo>
                  <a:pt x="905" y="292"/>
                </a:lnTo>
                <a:lnTo>
                  <a:pt x="905" y="292"/>
                </a:lnTo>
                <a:lnTo>
                  <a:pt x="905" y="293"/>
                </a:lnTo>
                <a:lnTo>
                  <a:pt x="905" y="293"/>
                </a:lnTo>
                <a:lnTo>
                  <a:pt x="906" y="293"/>
                </a:lnTo>
                <a:lnTo>
                  <a:pt x="906" y="294"/>
                </a:lnTo>
                <a:lnTo>
                  <a:pt x="905" y="294"/>
                </a:lnTo>
                <a:lnTo>
                  <a:pt x="905" y="294"/>
                </a:lnTo>
                <a:lnTo>
                  <a:pt x="905" y="294"/>
                </a:lnTo>
                <a:lnTo>
                  <a:pt x="905" y="294"/>
                </a:lnTo>
                <a:lnTo>
                  <a:pt x="905" y="294"/>
                </a:lnTo>
                <a:lnTo>
                  <a:pt x="905" y="293"/>
                </a:lnTo>
                <a:lnTo>
                  <a:pt x="904" y="293"/>
                </a:lnTo>
                <a:lnTo>
                  <a:pt x="904" y="293"/>
                </a:lnTo>
                <a:lnTo>
                  <a:pt x="903" y="293"/>
                </a:lnTo>
                <a:lnTo>
                  <a:pt x="903" y="293"/>
                </a:lnTo>
                <a:lnTo>
                  <a:pt x="903" y="293"/>
                </a:lnTo>
                <a:lnTo>
                  <a:pt x="902" y="293"/>
                </a:lnTo>
                <a:lnTo>
                  <a:pt x="902" y="294"/>
                </a:lnTo>
                <a:lnTo>
                  <a:pt x="902" y="294"/>
                </a:lnTo>
                <a:lnTo>
                  <a:pt x="902" y="294"/>
                </a:lnTo>
                <a:lnTo>
                  <a:pt x="901" y="294"/>
                </a:lnTo>
                <a:lnTo>
                  <a:pt x="901" y="294"/>
                </a:lnTo>
                <a:lnTo>
                  <a:pt x="900" y="294"/>
                </a:lnTo>
                <a:lnTo>
                  <a:pt x="900" y="295"/>
                </a:lnTo>
                <a:lnTo>
                  <a:pt x="900" y="295"/>
                </a:lnTo>
                <a:lnTo>
                  <a:pt x="899" y="295"/>
                </a:lnTo>
                <a:lnTo>
                  <a:pt x="899" y="295"/>
                </a:lnTo>
                <a:lnTo>
                  <a:pt x="898" y="295"/>
                </a:lnTo>
                <a:lnTo>
                  <a:pt x="898" y="295"/>
                </a:lnTo>
                <a:lnTo>
                  <a:pt x="898" y="294"/>
                </a:lnTo>
                <a:lnTo>
                  <a:pt x="898" y="294"/>
                </a:lnTo>
                <a:lnTo>
                  <a:pt x="897" y="294"/>
                </a:lnTo>
                <a:lnTo>
                  <a:pt x="897" y="294"/>
                </a:lnTo>
                <a:lnTo>
                  <a:pt x="897" y="294"/>
                </a:lnTo>
                <a:lnTo>
                  <a:pt x="897" y="295"/>
                </a:lnTo>
                <a:lnTo>
                  <a:pt x="896" y="295"/>
                </a:lnTo>
                <a:lnTo>
                  <a:pt x="896" y="295"/>
                </a:lnTo>
                <a:lnTo>
                  <a:pt x="896" y="296"/>
                </a:lnTo>
                <a:lnTo>
                  <a:pt x="896" y="296"/>
                </a:lnTo>
                <a:lnTo>
                  <a:pt x="896" y="296"/>
                </a:lnTo>
                <a:lnTo>
                  <a:pt x="895" y="296"/>
                </a:lnTo>
                <a:lnTo>
                  <a:pt x="895" y="297"/>
                </a:lnTo>
                <a:lnTo>
                  <a:pt x="895" y="297"/>
                </a:lnTo>
                <a:lnTo>
                  <a:pt x="895" y="298"/>
                </a:lnTo>
                <a:lnTo>
                  <a:pt x="895" y="298"/>
                </a:lnTo>
                <a:lnTo>
                  <a:pt x="895" y="297"/>
                </a:lnTo>
                <a:lnTo>
                  <a:pt x="894" y="297"/>
                </a:lnTo>
                <a:lnTo>
                  <a:pt x="894" y="297"/>
                </a:lnTo>
                <a:lnTo>
                  <a:pt x="894" y="297"/>
                </a:lnTo>
                <a:lnTo>
                  <a:pt x="893" y="297"/>
                </a:lnTo>
                <a:lnTo>
                  <a:pt x="893" y="297"/>
                </a:lnTo>
                <a:lnTo>
                  <a:pt x="893" y="296"/>
                </a:lnTo>
                <a:lnTo>
                  <a:pt x="892" y="297"/>
                </a:lnTo>
                <a:lnTo>
                  <a:pt x="892" y="297"/>
                </a:lnTo>
                <a:lnTo>
                  <a:pt x="892" y="298"/>
                </a:lnTo>
                <a:lnTo>
                  <a:pt x="892" y="297"/>
                </a:lnTo>
                <a:lnTo>
                  <a:pt x="892" y="297"/>
                </a:lnTo>
                <a:lnTo>
                  <a:pt x="892" y="296"/>
                </a:lnTo>
                <a:lnTo>
                  <a:pt x="892" y="296"/>
                </a:lnTo>
                <a:lnTo>
                  <a:pt x="892" y="296"/>
                </a:lnTo>
                <a:lnTo>
                  <a:pt x="893" y="296"/>
                </a:lnTo>
                <a:lnTo>
                  <a:pt x="893" y="295"/>
                </a:lnTo>
                <a:lnTo>
                  <a:pt x="892" y="295"/>
                </a:lnTo>
                <a:lnTo>
                  <a:pt x="892" y="295"/>
                </a:lnTo>
                <a:lnTo>
                  <a:pt x="892" y="295"/>
                </a:lnTo>
                <a:lnTo>
                  <a:pt x="892" y="295"/>
                </a:lnTo>
                <a:lnTo>
                  <a:pt x="892" y="294"/>
                </a:lnTo>
                <a:lnTo>
                  <a:pt x="891" y="294"/>
                </a:lnTo>
                <a:lnTo>
                  <a:pt x="891" y="294"/>
                </a:lnTo>
                <a:lnTo>
                  <a:pt x="891" y="294"/>
                </a:lnTo>
                <a:lnTo>
                  <a:pt x="890" y="294"/>
                </a:lnTo>
                <a:lnTo>
                  <a:pt x="890" y="294"/>
                </a:lnTo>
                <a:lnTo>
                  <a:pt x="890" y="294"/>
                </a:lnTo>
                <a:lnTo>
                  <a:pt x="889" y="294"/>
                </a:lnTo>
                <a:lnTo>
                  <a:pt x="889" y="294"/>
                </a:lnTo>
                <a:lnTo>
                  <a:pt x="888" y="294"/>
                </a:lnTo>
                <a:lnTo>
                  <a:pt x="888" y="293"/>
                </a:lnTo>
                <a:lnTo>
                  <a:pt x="888" y="293"/>
                </a:lnTo>
                <a:lnTo>
                  <a:pt x="888" y="294"/>
                </a:lnTo>
                <a:lnTo>
                  <a:pt x="888" y="294"/>
                </a:lnTo>
                <a:lnTo>
                  <a:pt x="887" y="294"/>
                </a:lnTo>
                <a:lnTo>
                  <a:pt x="887" y="295"/>
                </a:lnTo>
                <a:lnTo>
                  <a:pt x="887" y="295"/>
                </a:lnTo>
                <a:lnTo>
                  <a:pt x="887" y="295"/>
                </a:lnTo>
                <a:lnTo>
                  <a:pt x="887" y="296"/>
                </a:lnTo>
                <a:lnTo>
                  <a:pt x="886" y="296"/>
                </a:lnTo>
                <a:lnTo>
                  <a:pt x="886" y="296"/>
                </a:lnTo>
                <a:lnTo>
                  <a:pt x="886" y="295"/>
                </a:lnTo>
                <a:lnTo>
                  <a:pt x="886" y="295"/>
                </a:lnTo>
                <a:lnTo>
                  <a:pt x="885" y="295"/>
                </a:lnTo>
                <a:lnTo>
                  <a:pt x="885" y="294"/>
                </a:lnTo>
                <a:lnTo>
                  <a:pt x="885" y="294"/>
                </a:lnTo>
                <a:lnTo>
                  <a:pt x="885" y="294"/>
                </a:lnTo>
                <a:lnTo>
                  <a:pt x="885" y="295"/>
                </a:lnTo>
                <a:lnTo>
                  <a:pt x="885" y="295"/>
                </a:lnTo>
                <a:lnTo>
                  <a:pt x="884" y="295"/>
                </a:lnTo>
                <a:lnTo>
                  <a:pt x="884" y="295"/>
                </a:lnTo>
                <a:lnTo>
                  <a:pt x="884" y="295"/>
                </a:lnTo>
                <a:lnTo>
                  <a:pt x="884" y="294"/>
                </a:lnTo>
                <a:lnTo>
                  <a:pt x="883" y="294"/>
                </a:lnTo>
                <a:lnTo>
                  <a:pt x="882" y="294"/>
                </a:lnTo>
                <a:lnTo>
                  <a:pt x="882" y="294"/>
                </a:lnTo>
                <a:lnTo>
                  <a:pt x="882" y="294"/>
                </a:lnTo>
                <a:lnTo>
                  <a:pt x="881" y="294"/>
                </a:lnTo>
                <a:lnTo>
                  <a:pt x="881" y="294"/>
                </a:lnTo>
                <a:lnTo>
                  <a:pt x="881" y="294"/>
                </a:lnTo>
                <a:lnTo>
                  <a:pt x="880" y="294"/>
                </a:lnTo>
                <a:lnTo>
                  <a:pt x="880" y="293"/>
                </a:lnTo>
                <a:lnTo>
                  <a:pt x="881" y="293"/>
                </a:lnTo>
                <a:lnTo>
                  <a:pt x="880" y="293"/>
                </a:lnTo>
                <a:lnTo>
                  <a:pt x="881" y="292"/>
                </a:lnTo>
                <a:lnTo>
                  <a:pt x="880" y="292"/>
                </a:lnTo>
                <a:lnTo>
                  <a:pt x="880" y="292"/>
                </a:lnTo>
                <a:lnTo>
                  <a:pt x="880" y="292"/>
                </a:lnTo>
                <a:lnTo>
                  <a:pt x="880" y="291"/>
                </a:lnTo>
                <a:lnTo>
                  <a:pt x="881" y="291"/>
                </a:lnTo>
                <a:lnTo>
                  <a:pt x="881" y="291"/>
                </a:lnTo>
                <a:lnTo>
                  <a:pt x="881" y="290"/>
                </a:lnTo>
                <a:lnTo>
                  <a:pt x="881" y="290"/>
                </a:lnTo>
                <a:lnTo>
                  <a:pt x="881" y="290"/>
                </a:lnTo>
                <a:lnTo>
                  <a:pt x="881" y="289"/>
                </a:lnTo>
                <a:lnTo>
                  <a:pt x="880" y="289"/>
                </a:lnTo>
                <a:lnTo>
                  <a:pt x="880" y="289"/>
                </a:lnTo>
                <a:lnTo>
                  <a:pt x="880" y="289"/>
                </a:lnTo>
                <a:lnTo>
                  <a:pt x="880" y="289"/>
                </a:lnTo>
                <a:lnTo>
                  <a:pt x="879" y="289"/>
                </a:lnTo>
                <a:lnTo>
                  <a:pt x="879" y="289"/>
                </a:lnTo>
                <a:lnTo>
                  <a:pt x="878" y="289"/>
                </a:lnTo>
                <a:lnTo>
                  <a:pt x="878" y="289"/>
                </a:lnTo>
                <a:lnTo>
                  <a:pt x="878" y="289"/>
                </a:lnTo>
                <a:lnTo>
                  <a:pt x="878" y="290"/>
                </a:lnTo>
                <a:lnTo>
                  <a:pt x="877" y="290"/>
                </a:lnTo>
                <a:lnTo>
                  <a:pt x="877" y="289"/>
                </a:lnTo>
                <a:lnTo>
                  <a:pt x="877" y="289"/>
                </a:lnTo>
                <a:lnTo>
                  <a:pt x="877" y="288"/>
                </a:lnTo>
                <a:lnTo>
                  <a:pt x="877" y="288"/>
                </a:lnTo>
                <a:lnTo>
                  <a:pt x="878" y="288"/>
                </a:lnTo>
                <a:lnTo>
                  <a:pt x="878" y="287"/>
                </a:lnTo>
                <a:lnTo>
                  <a:pt x="878" y="287"/>
                </a:lnTo>
                <a:lnTo>
                  <a:pt x="878" y="287"/>
                </a:lnTo>
                <a:lnTo>
                  <a:pt x="877" y="286"/>
                </a:lnTo>
                <a:lnTo>
                  <a:pt x="877" y="286"/>
                </a:lnTo>
                <a:lnTo>
                  <a:pt x="877" y="286"/>
                </a:lnTo>
                <a:lnTo>
                  <a:pt x="876" y="285"/>
                </a:lnTo>
                <a:lnTo>
                  <a:pt x="876" y="285"/>
                </a:lnTo>
                <a:lnTo>
                  <a:pt x="875" y="285"/>
                </a:lnTo>
                <a:lnTo>
                  <a:pt x="875" y="284"/>
                </a:lnTo>
                <a:lnTo>
                  <a:pt x="875" y="284"/>
                </a:lnTo>
                <a:lnTo>
                  <a:pt x="875" y="284"/>
                </a:lnTo>
                <a:lnTo>
                  <a:pt x="875" y="284"/>
                </a:lnTo>
                <a:lnTo>
                  <a:pt x="874" y="284"/>
                </a:lnTo>
                <a:lnTo>
                  <a:pt x="874" y="284"/>
                </a:lnTo>
                <a:lnTo>
                  <a:pt x="873" y="284"/>
                </a:lnTo>
                <a:lnTo>
                  <a:pt x="873" y="284"/>
                </a:lnTo>
                <a:lnTo>
                  <a:pt x="874" y="284"/>
                </a:lnTo>
                <a:lnTo>
                  <a:pt x="874" y="283"/>
                </a:lnTo>
                <a:lnTo>
                  <a:pt x="874" y="283"/>
                </a:lnTo>
                <a:lnTo>
                  <a:pt x="874" y="282"/>
                </a:lnTo>
                <a:lnTo>
                  <a:pt x="874" y="282"/>
                </a:lnTo>
                <a:lnTo>
                  <a:pt x="873" y="282"/>
                </a:lnTo>
                <a:lnTo>
                  <a:pt x="873" y="282"/>
                </a:lnTo>
                <a:lnTo>
                  <a:pt x="873" y="281"/>
                </a:lnTo>
                <a:lnTo>
                  <a:pt x="873" y="281"/>
                </a:lnTo>
                <a:lnTo>
                  <a:pt x="872" y="281"/>
                </a:lnTo>
                <a:lnTo>
                  <a:pt x="873" y="281"/>
                </a:lnTo>
                <a:lnTo>
                  <a:pt x="873" y="280"/>
                </a:lnTo>
                <a:lnTo>
                  <a:pt x="873" y="280"/>
                </a:lnTo>
                <a:lnTo>
                  <a:pt x="873" y="280"/>
                </a:lnTo>
                <a:lnTo>
                  <a:pt x="873" y="280"/>
                </a:lnTo>
                <a:lnTo>
                  <a:pt x="873" y="280"/>
                </a:lnTo>
                <a:lnTo>
                  <a:pt x="873" y="279"/>
                </a:lnTo>
                <a:lnTo>
                  <a:pt x="872" y="279"/>
                </a:lnTo>
                <a:lnTo>
                  <a:pt x="872" y="279"/>
                </a:lnTo>
                <a:lnTo>
                  <a:pt x="872" y="278"/>
                </a:lnTo>
                <a:lnTo>
                  <a:pt x="872" y="278"/>
                </a:lnTo>
                <a:lnTo>
                  <a:pt x="872" y="277"/>
                </a:lnTo>
                <a:lnTo>
                  <a:pt x="872" y="277"/>
                </a:lnTo>
                <a:lnTo>
                  <a:pt x="871" y="277"/>
                </a:lnTo>
                <a:lnTo>
                  <a:pt x="871" y="276"/>
                </a:lnTo>
                <a:lnTo>
                  <a:pt x="871" y="276"/>
                </a:lnTo>
                <a:lnTo>
                  <a:pt x="871" y="275"/>
                </a:lnTo>
                <a:lnTo>
                  <a:pt x="870" y="275"/>
                </a:lnTo>
                <a:lnTo>
                  <a:pt x="870" y="275"/>
                </a:lnTo>
                <a:lnTo>
                  <a:pt x="870" y="275"/>
                </a:lnTo>
                <a:lnTo>
                  <a:pt x="869" y="275"/>
                </a:lnTo>
                <a:lnTo>
                  <a:pt x="869" y="274"/>
                </a:lnTo>
                <a:lnTo>
                  <a:pt x="869" y="274"/>
                </a:lnTo>
                <a:lnTo>
                  <a:pt x="869" y="274"/>
                </a:lnTo>
                <a:lnTo>
                  <a:pt x="868" y="274"/>
                </a:lnTo>
                <a:lnTo>
                  <a:pt x="867" y="274"/>
                </a:lnTo>
                <a:lnTo>
                  <a:pt x="867" y="274"/>
                </a:lnTo>
                <a:lnTo>
                  <a:pt x="867" y="273"/>
                </a:lnTo>
                <a:lnTo>
                  <a:pt x="866" y="273"/>
                </a:lnTo>
                <a:lnTo>
                  <a:pt x="866" y="273"/>
                </a:lnTo>
                <a:lnTo>
                  <a:pt x="865" y="273"/>
                </a:lnTo>
                <a:lnTo>
                  <a:pt x="865" y="273"/>
                </a:lnTo>
                <a:lnTo>
                  <a:pt x="864" y="273"/>
                </a:lnTo>
                <a:lnTo>
                  <a:pt x="864" y="273"/>
                </a:lnTo>
                <a:lnTo>
                  <a:pt x="864" y="273"/>
                </a:lnTo>
                <a:lnTo>
                  <a:pt x="864" y="273"/>
                </a:lnTo>
                <a:lnTo>
                  <a:pt x="864" y="273"/>
                </a:lnTo>
                <a:lnTo>
                  <a:pt x="864" y="274"/>
                </a:lnTo>
                <a:lnTo>
                  <a:pt x="863" y="274"/>
                </a:lnTo>
                <a:lnTo>
                  <a:pt x="863" y="274"/>
                </a:lnTo>
                <a:lnTo>
                  <a:pt x="862" y="275"/>
                </a:lnTo>
                <a:lnTo>
                  <a:pt x="862" y="275"/>
                </a:lnTo>
                <a:lnTo>
                  <a:pt x="861" y="276"/>
                </a:lnTo>
                <a:lnTo>
                  <a:pt x="861" y="276"/>
                </a:lnTo>
                <a:lnTo>
                  <a:pt x="860" y="276"/>
                </a:lnTo>
                <a:lnTo>
                  <a:pt x="860" y="276"/>
                </a:lnTo>
                <a:lnTo>
                  <a:pt x="859" y="275"/>
                </a:lnTo>
                <a:lnTo>
                  <a:pt x="859" y="275"/>
                </a:lnTo>
                <a:lnTo>
                  <a:pt x="859" y="276"/>
                </a:lnTo>
                <a:lnTo>
                  <a:pt x="858" y="275"/>
                </a:lnTo>
                <a:lnTo>
                  <a:pt x="858" y="275"/>
                </a:lnTo>
                <a:lnTo>
                  <a:pt x="858" y="275"/>
                </a:lnTo>
                <a:lnTo>
                  <a:pt x="858" y="275"/>
                </a:lnTo>
                <a:lnTo>
                  <a:pt x="857" y="275"/>
                </a:lnTo>
                <a:lnTo>
                  <a:pt x="857" y="275"/>
                </a:lnTo>
                <a:lnTo>
                  <a:pt x="857" y="275"/>
                </a:lnTo>
                <a:lnTo>
                  <a:pt x="857" y="276"/>
                </a:lnTo>
                <a:lnTo>
                  <a:pt x="856" y="276"/>
                </a:lnTo>
                <a:lnTo>
                  <a:pt x="856" y="276"/>
                </a:lnTo>
                <a:lnTo>
                  <a:pt x="855" y="276"/>
                </a:lnTo>
                <a:lnTo>
                  <a:pt x="855" y="276"/>
                </a:lnTo>
                <a:lnTo>
                  <a:pt x="855" y="277"/>
                </a:lnTo>
                <a:lnTo>
                  <a:pt x="855" y="277"/>
                </a:lnTo>
                <a:lnTo>
                  <a:pt x="855" y="278"/>
                </a:lnTo>
                <a:lnTo>
                  <a:pt x="854" y="278"/>
                </a:lnTo>
                <a:lnTo>
                  <a:pt x="854" y="278"/>
                </a:lnTo>
                <a:lnTo>
                  <a:pt x="854" y="278"/>
                </a:lnTo>
                <a:lnTo>
                  <a:pt x="854" y="279"/>
                </a:lnTo>
                <a:lnTo>
                  <a:pt x="854" y="278"/>
                </a:lnTo>
                <a:lnTo>
                  <a:pt x="853" y="278"/>
                </a:lnTo>
                <a:lnTo>
                  <a:pt x="853" y="279"/>
                </a:lnTo>
                <a:lnTo>
                  <a:pt x="852" y="279"/>
                </a:lnTo>
                <a:lnTo>
                  <a:pt x="852" y="278"/>
                </a:lnTo>
                <a:lnTo>
                  <a:pt x="852" y="278"/>
                </a:lnTo>
                <a:lnTo>
                  <a:pt x="851" y="278"/>
                </a:lnTo>
                <a:lnTo>
                  <a:pt x="851" y="278"/>
                </a:lnTo>
                <a:lnTo>
                  <a:pt x="850" y="278"/>
                </a:lnTo>
                <a:lnTo>
                  <a:pt x="850" y="278"/>
                </a:lnTo>
                <a:lnTo>
                  <a:pt x="850" y="279"/>
                </a:lnTo>
                <a:lnTo>
                  <a:pt x="849" y="279"/>
                </a:lnTo>
                <a:lnTo>
                  <a:pt x="849" y="279"/>
                </a:lnTo>
                <a:lnTo>
                  <a:pt x="849" y="279"/>
                </a:lnTo>
                <a:lnTo>
                  <a:pt x="849" y="280"/>
                </a:lnTo>
                <a:lnTo>
                  <a:pt x="848" y="280"/>
                </a:lnTo>
                <a:lnTo>
                  <a:pt x="848" y="280"/>
                </a:lnTo>
                <a:lnTo>
                  <a:pt x="848" y="280"/>
                </a:lnTo>
                <a:lnTo>
                  <a:pt x="847" y="280"/>
                </a:lnTo>
                <a:lnTo>
                  <a:pt x="847" y="280"/>
                </a:lnTo>
                <a:lnTo>
                  <a:pt x="847" y="280"/>
                </a:lnTo>
                <a:lnTo>
                  <a:pt x="846" y="280"/>
                </a:lnTo>
                <a:lnTo>
                  <a:pt x="846" y="280"/>
                </a:lnTo>
                <a:lnTo>
                  <a:pt x="846" y="280"/>
                </a:lnTo>
                <a:lnTo>
                  <a:pt x="845" y="280"/>
                </a:lnTo>
                <a:lnTo>
                  <a:pt x="845" y="280"/>
                </a:lnTo>
                <a:lnTo>
                  <a:pt x="845" y="280"/>
                </a:lnTo>
                <a:lnTo>
                  <a:pt x="844" y="280"/>
                </a:lnTo>
                <a:lnTo>
                  <a:pt x="844" y="280"/>
                </a:lnTo>
                <a:lnTo>
                  <a:pt x="844" y="280"/>
                </a:lnTo>
                <a:lnTo>
                  <a:pt x="844" y="280"/>
                </a:lnTo>
                <a:lnTo>
                  <a:pt x="843" y="280"/>
                </a:lnTo>
                <a:lnTo>
                  <a:pt x="842" y="280"/>
                </a:lnTo>
                <a:lnTo>
                  <a:pt x="842" y="280"/>
                </a:lnTo>
                <a:lnTo>
                  <a:pt x="841" y="280"/>
                </a:lnTo>
                <a:lnTo>
                  <a:pt x="841" y="280"/>
                </a:lnTo>
                <a:lnTo>
                  <a:pt x="841" y="280"/>
                </a:lnTo>
                <a:lnTo>
                  <a:pt x="840" y="280"/>
                </a:lnTo>
                <a:lnTo>
                  <a:pt x="840" y="280"/>
                </a:lnTo>
                <a:lnTo>
                  <a:pt x="839" y="280"/>
                </a:lnTo>
                <a:lnTo>
                  <a:pt x="839" y="280"/>
                </a:lnTo>
                <a:lnTo>
                  <a:pt x="838" y="280"/>
                </a:lnTo>
                <a:lnTo>
                  <a:pt x="838" y="280"/>
                </a:lnTo>
                <a:lnTo>
                  <a:pt x="837" y="280"/>
                </a:lnTo>
                <a:lnTo>
                  <a:pt x="837" y="280"/>
                </a:lnTo>
                <a:lnTo>
                  <a:pt x="837" y="281"/>
                </a:lnTo>
                <a:lnTo>
                  <a:pt x="836" y="281"/>
                </a:lnTo>
                <a:lnTo>
                  <a:pt x="836" y="281"/>
                </a:lnTo>
                <a:lnTo>
                  <a:pt x="835" y="281"/>
                </a:lnTo>
                <a:lnTo>
                  <a:pt x="835" y="281"/>
                </a:lnTo>
                <a:lnTo>
                  <a:pt x="835" y="281"/>
                </a:lnTo>
                <a:lnTo>
                  <a:pt x="834" y="281"/>
                </a:lnTo>
                <a:lnTo>
                  <a:pt x="834" y="281"/>
                </a:lnTo>
                <a:lnTo>
                  <a:pt x="834" y="281"/>
                </a:lnTo>
                <a:lnTo>
                  <a:pt x="834" y="281"/>
                </a:lnTo>
                <a:lnTo>
                  <a:pt x="834" y="281"/>
                </a:lnTo>
                <a:lnTo>
                  <a:pt x="833" y="282"/>
                </a:lnTo>
                <a:lnTo>
                  <a:pt x="832" y="282"/>
                </a:lnTo>
                <a:lnTo>
                  <a:pt x="832" y="282"/>
                </a:lnTo>
                <a:lnTo>
                  <a:pt x="832" y="282"/>
                </a:lnTo>
                <a:lnTo>
                  <a:pt x="831" y="282"/>
                </a:lnTo>
                <a:lnTo>
                  <a:pt x="831" y="282"/>
                </a:lnTo>
                <a:lnTo>
                  <a:pt x="830" y="282"/>
                </a:lnTo>
                <a:lnTo>
                  <a:pt x="830" y="283"/>
                </a:lnTo>
                <a:lnTo>
                  <a:pt x="829" y="283"/>
                </a:lnTo>
                <a:lnTo>
                  <a:pt x="829" y="283"/>
                </a:lnTo>
                <a:lnTo>
                  <a:pt x="829" y="283"/>
                </a:lnTo>
                <a:lnTo>
                  <a:pt x="829" y="284"/>
                </a:lnTo>
                <a:lnTo>
                  <a:pt x="828" y="284"/>
                </a:lnTo>
                <a:lnTo>
                  <a:pt x="828" y="284"/>
                </a:lnTo>
                <a:lnTo>
                  <a:pt x="828" y="284"/>
                </a:lnTo>
                <a:lnTo>
                  <a:pt x="827" y="284"/>
                </a:lnTo>
                <a:lnTo>
                  <a:pt x="827" y="285"/>
                </a:lnTo>
                <a:lnTo>
                  <a:pt x="827" y="285"/>
                </a:lnTo>
                <a:lnTo>
                  <a:pt x="827" y="286"/>
                </a:lnTo>
                <a:lnTo>
                  <a:pt x="826" y="286"/>
                </a:lnTo>
                <a:lnTo>
                  <a:pt x="826" y="287"/>
                </a:lnTo>
                <a:lnTo>
                  <a:pt x="826" y="287"/>
                </a:lnTo>
                <a:lnTo>
                  <a:pt x="825" y="288"/>
                </a:lnTo>
                <a:lnTo>
                  <a:pt x="825" y="288"/>
                </a:lnTo>
                <a:lnTo>
                  <a:pt x="824" y="289"/>
                </a:lnTo>
                <a:lnTo>
                  <a:pt x="824" y="289"/>
                </a:lnTo>
                <a:lnTo>
                  <a:pt x="823" y="289"/>
                </a:lnTo>
                <a:lnTo>
                  <a:pt x="823" y="289"/>
                </a:lnTo>
                <a:lnTo>
                  <a:pt x="822" y="290"/>
                </a:lnTo>
                <a:lnTo>
                  <a:pt x="822" y="290"/>
                </a:lnTo>
                <a:lnTo>
                  <a:pt x="821" y="290"/>
                </a:lnTo>
                <a:lnTo>
                  <a:pt x="820" y="290"/>
                </a:lnTo>
                <a:lnTo>
                  <a:pt x="820" y="290"/>
                </a:lnTo>
                <a:lnTo>
                  <a:pt x="819" y="291"/>
                </a:lnTo>
                <a:lnTo>
                  <a:pt x="819" y="291"/>
                </a:lnTo>
                <a:lnTo>
                  <a:pt x="818" y="291"/>
                </a:lnTo>
                <a:lnTo>
                  <a:pt x="818" y="291"/>
                </a:lnTo>
                <a:lnTo>
                  <a:pt x="817" y="291"/>
                </a:lnTo>
                <a:lnTo>
                  <a:pt x="817" y="292"/>
                </a:lnTo>
                <a:lnTo>
                  <a:pt x="816" y="292"/>
                </a:lnTo>
                <a:lnTo>
                  <a:pt x="817" y="292"/>
                </a:lnTo>
                <a:lnTo>
                  <a:pt x="817" y="292"/>
                </a:lnTo>
                <a:lnTo>
                  <a:pt x="816" y="293"/>
                </a:lnTo>
                <a:lnTo>
                  <a:pt x="816" y="293"/>
                </a:lnTo>
                <a:lnTo>
                  <a:pt x="816" y="294"/>
                </a:lnTo>
                <a:lnTo>
                  <a:pt x="816" y="294"/>
                </a:lnTo>
                <a:lnTo>
                  <a:pt x="816" y="294"/>
                </a:lnTo>
                <a:lnTo>
                  <a:pt x="815" y="294"/>
                </a:lnTo>
                <a:lnTo>
                  <a:pt x="815" y="295"/>
                </a:lnTo>
                <a:lnTo>
                  <a:pt x="815" y="295"/>
                </a:lnTo>
                <a:lnTo>
                  <a:pt x="815" y="295"/>
                </a:lnTo>
                <a:lnTo>
                  <a:pt x="814" y="295"/>
                </a:lnTo>
                <a:lnTo>
                  <a:pt x="814" y="295"/>
                </a:lnTo>
                <a:lnTo>
                  <a:pt x="813" y="295"/>
                </a:lnTo>
                <a:lnTo>
                  <a:pt x="812" y="295"/>
                </a:lnTo>
                <a:lnTo>
                  <a:pt x="811" y="295"/>
                </a:lnTo>
                <a:lnTo>
                  <a:pt x="811" y="295"/>
                </a:lnTo>
                <a:lnTo>
                  <a:pt x="810" y="295"/>
                </a:lnTo>
                <a:lnTo>
                  <a:pt x="810" y="295"/>
                </a:lnTo>
                <a:lnTo>
                  <a:pt x="809" y="295"/>
                </a:lnTo>
                <a:lnTo>
                  <a:pt x="809" y="296"/>
                </a:lnTo>
                <a:lnTo>
                  <a:pt x="808" y="296"/>
                </a:lnTo>
                <a:lnTo>
                  <a:pt x="807" y="296"/>
                </a:lnTo>
                <a:lnTo>
                  <a:pt x="807" y="297"/>
                </a:lnTo>
                <a:lnTo>
                  <a:pt x="806" y="297"/>
                </a:lnTo>
                <a:lnTo>
                  <a:pt x="806" y="298"/>
                </a:lnTo>
                <a:lnTo>
                  <a:pt x="805" y="297"/>
                </a:lnTo>
                <a:lnTo>
                  <a:pt x="805" y="297"/>
                </a:lnTo>
                <a:lnTo>
                  <a:pt x="805" y="298"/>
                </a:lnTo>
                <a:lnTo>
                  <a:pt x="804" y="298"/>
                </a:lnTo>
                <a:lnTo>
                  <a:pt x="804" y="298"/>
                </a:lnTo>
                <a:lnTo>
                  <a:pt x="804" y="298"/>
                </a:lnTo>
                <a:lnTo>
                  <a:pt x="804" y="298"/>
                </a:lnTo>
                <a:lnTo>
                  <a:pt x="804" y="299"/>
                </a:lnTo>
                <a:lnTo>
                  <a:pt x="803" y="299"/>
                </a:lnTo>
                <a:lnTo>
                  <a:pt x="803" y="299"/>
                </a:lnTo>
                <a:lnTo>
                  <a:pt x="802" y="299"/>
                </a:lnTo>
                <a:lnTo>
                  <a:pt x="801" y="299"/>
                </a:lnTo>
                <a:lnTo>
                  <a:pt x="801" y="299"/>
                </a:lnTo>
                <a:lnTo>
                  <a:pt x="801" y="298"/>
                </a:lnTo>
                <a:lnTo>
                  <a:pt x="801" y="298"/>
                </a:lnTo>
                <a:lnTo>
                  <a:pt x="801" y="297"/>
                </a:lnTo>
                <a:lnTo>
                  <a:pt x="801" y="297"/>
                </a:lnTo>
                <a:lnTo>
                  <a:pt x="801" y="296"/>
                </a:lnTo>
                <a:lnTo>
                  <a:pt x="801" y="296"/>
                </a:lnTo>
                <a:lnTo>
                  <a:pt x="800" y="296"/>
                </a:lnTo>
                <a:lnTo>
                  <a:pt x="800" y="295"/>
                </a:lnTo>
                <a:lnTo>
                  <a:pt x="800" y="295"/>
                </a:lnTo>
                <a:lnTo>
                  <a:pt x="800" y="296"/>
                </a:lnTo>
                <a:lnTo>
                  <a:pt x="800" y="295"/>
                </a:lnTo>
                <a:lnTo>
                  <a:pt x="799" y="295"/>
                </a:lnTo>
                <a:lnTo>
                  <a:pt x="799" y="295"/>
                </a:lnTo>
                <a:lnTo>
                  <a:pt x="798" y="295"/>
                </a:lnTo>
                <a:lnTo>
                  <a:pt x="798" y="294"/>
                </a:lnTo>
                <a:lnTo>
                  <a:pt x="797" y="294"/>
                </a:lnTo>
                <a:lnTo>
                  <a:pt x="797" y="294"/>
                </a:lnTo>
                <a:lnTo>
                  <a:pt x="797" y="294"/>
                </a:lnTo>
                <a:lnTo>
                  <a:pt x="796" y="293"/>
                </a:lnTo>
                <a:lnTo>
                  <a:pt x="795" y="293"/>
                </a:lnTo>
                <a:lnTo>
                  <a:pt x="795" y="292"/>
                </a:lnTo>
                <a:lnTo>
                  <a:pt x="794" y="292"/>
                </a:lnTo>
                <a:lnTo>
                  <a:pt x="794" y="292"/>
                </a:lnTo>
                <a:lnTo>
                  <a:pt x="794" y="292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4"/>
                </a:lnTo>
                <a:lnTo>
                  <a:pt x="794" y="294"/>
                </a:lnTo>
                <a:lnTo>
                  <a:pt x="794" y="295"/>
                </a:lnTo>
                <a:lnTo>
                  <a:pt x="794" y="295"/>
                </a:lnTo>
                <a:lnTo>
                  <a:pt x="793" y="295"/>
                </a:lnTo>
                <a:lnTo>
                  <a:pt x="793" y="296"/>
                </a:lnTo>
                <a:lnTo>
                  <a:pt x="793" y="296"/>
                </a:lnTo>
                <a:lnTo>
                  <a:pt x="793" y="296"/>
                </a:lnTo>
                <a:lnTo>
                  <a:pt x="792" y="296"/>
                </a:lnTo>
                <a:lnTo>
                  <a:pt x="792" y="296"/>
                </a:lnTo>
                <a:lnTo>
                  <a:pt x="792" y="296"/>
                </a:lnTo>
                <a:lnTo>
                  <a:pt x="792" y="296"/>
                </a:lnTo>
                <a:lnTo>
                  <a:pt x="791" y="297"/>
                </a:lnTo>
                <a:lnTo>
                  <a:pt x="791" y="297"/>
                </a:lnTo>
                <a:lnTo>
                  <a:pt x="790" y="297"/>
                </a:lnTo>
                <a:lnTo>
                  <a:pt x="790" y="298"/>
                </a:lnTo>
                <a:lnTo>
                  <a:pt x="789" y="298"/>
                </a:lnTo>
                <a:lnTo>
                  <a:pt x="789" y="298"/>
                </a:lnTo>
                <a:lnTo>
                  <a:pt x="789" y="298"/>
                </a:lnTo>
                <a:lnTo>
                  <a:pt x="788" y="299"/>
                </a:lnTo>
                <a:lnTo>
                  <a:pt x="788" y="299"/>
                </a:lnTo>
                <a:lnTo>
                  <a:pt x="788" y="299"/>
                </a:lnTo>
                <a:lnTo>
                  <a:pt x="787" y="299"/>
                </a:lnTo>
                <a:lnTo>
                  <a:pt x="787" y="299"/>
                </a:lnTo>
                <a:lnTo>
                  <a:pt x="786" y="299"/>
                </a:lnTo>
                <a:lnTo>
                  <a:pt x="786" y="299"/>
                </a:lnTo>
                <a:lnTo>
                  <a:pt x="785" y="299"/>
                </a:lnTo>
                <a:lnTo>
                  <a:pt x="785" y="300"/>
                </a:lnTo>
                <a:lnTo>
                  <a:pt x="784" y="299"/>
                </a:lnTo>
                <a:lnTo>
                  <a:pt x="784" y="300"/>
                </a:lnTo>
                <a:lnTo>
                  <a:pt x="784" y="299"/>
                </a:lnTo>
                <a:lnTo>
                  <a:pt x="784" y="299"/>
                </a:lnTo>
                <a:lnTo>
                  <a:pt x="783" y="299"/>
                </a:lnTo>
                <a:lnTo>
                  <a:pt x="783" y="298"/>
                </a:lnTo>
                <a:lnTo>
                  <a:pt x="784" y="298"/>
                </a:lnTo>
                <a:lnTo>
                  <a:pt x="784" y="298"/>
                </a:lnTo>
                <a:lnTo>
                  <a:pt x="784" y="298"/>
                </a:lnTo>
                <a:lnTo>
                  <a:pt x="784" y="297"/>
                </a:lnTo>
                <a:lnTo>
                  <a:pt x="785" y="297"/>
                </a:lnTo>
                <a:lnTo>
                  <a:pt x="785" y="297"/>
                </a:lnTo>
                <a:lnTo>
                  <a:pt x="785" y="296"/>
                </a:lnTo>
                <a:lnTo>
                  <a:pt x="786" y="296"/>
                </a:lnTo>
                <a:lnTo>
                  <a:pt x="786" y="296"/>
                </a:lnTo>
                <a:lnTo>
                  <a:pt x="785" y="295"/>
                </a:lnTo>
                <a:lnTo>
                  <a:pt x="785" y="295"/>
                </a:lnTo>
                <a:lnTo>
                  <a:pt x="785" y="294"/>
                </a:lnTo>
                <a:lnTo>
                  <a:pt x="784" y="294"/>
                </a:lnTo>
                <a:lnTo>
                  <a:pt x="784" y="294"/>
                </a:lnTo>
                <a:lnTo>
                  <a:pt x="784" y="293"/>
                </a:lnTo>
                <a:lnTo>
                  <a:pt x="784" y="294"/>
                </a:lnTo>
                <a:lnTo>
                  <a:pt x="783" y="294"/>
                </a:lnTo>
                <a:lnTo>
                  <a:pt x="783" y="294"/>
                </a:lnTo>
                <a:lnTo>
                  <a:pt x="783" y="295"/>
                </a:lnTo>
                <a:lnTo>
                  <a:pt x="783" y="295"/>
                </a:lnTo>
                <a:lnTo>
                  <a:pt x="783" y="295"/>
                </a:lnTo>
                <a:lnTo>
                  <a:pt x="782" y="295"/>
                </a:lnTo>
                <a:lnTo>
                  <a:pt x="781" y="295"/>
                </a:lnTo>
                <a:lnTo>
                  <a:pt x="781" y="295"/>
                </a:lnTo>
                <a:lnTo>
                  <a:pt x="781" y="296"/>
                </a:lnTo>
                <a:lnTo>
                  <a:pt x="780" y="296"/>
                </a:lnTo>
                <a:lnTo>
                  <a:pt x="780" y="296"/>
                </a:lnTo>
                <a:lnTo>
                  <a:pt x="780" y="296"/>
                </a:lnTo>
                <a:lnTo>
                  <a:pt x="780" y="297"/>
                </a:lnTo>
                <a:lnTo>
                  <a:pt x="779" y="297"/>
                </a:lnTo>
                <a:lnTo>
                  <a:pt x="779" y="298"/>
                </a:lnTo>
                <a:lnTo>
                  <a:pt x="778" y="298"/>
                </a:lnTo>
                <a:lnTo>
                  <a:pt x="778" y="298"/>
                </a:lnTo>
                <a:lnTo>
                  <a:pt x="777" y="298"/>
                </a:lnTo>
                <a:lnTo>
                  <a:pt x="777" y="298"/>
                </a:lnTo>
                <a:lnTo>
                  <a:pt x="776" y="299"/>
                </a:lnTo>
                <a:lnTo>
                  <a:pt x="776" y="299"/>
                </a:lnTo>
                <a:lnTo>
                  <a:pt x="775" y="299"/>
                </a:lnTo>
                <a:lnTo>
                  <a:pt x="775" y="299"/>
                </a:lnTo>
                <a:lnTo>
                  <a:pt x="774" y="299"/>
                </a:lnTo>
                <a:lnTo>
                  <a:pt x="774" y="298"/>
                </a:lnTo>
                <a:lnTo>
                  <a:pt x="774" y="298"/>
                </a:lnTo>
                <a:lnTo>
                  <a:pt x="773" y="298"/>
                </a:lnTo>
                <a:lnTo>
                  <a:pt x="773" y="297"/>
                </a:lnTo>
                <a:lnTo>
                  <a:pt x="774" y="297"/>
                </a:lnTo>
                <a:lnTo>
                  <a:pt x="774" y="296"/>
                </a:lnTo>
                <a:lnTo>
                  <a:pt x="774" y="296"/>
                </a:lnTo>
                <a:lnTo>
                  <a:pt x="774" y="295"/>
                </a:lnTo>
                <a:lnTo>
                  <a:pt x="774" y="295"/>
                </a:lnTo>
                <a:lnTo>
                  <a:pt x="774" y="294"/>
                </a:lnTo>
                <a:lnTo>
                  <a:pt x="774" y="294"/>
                </a:lnTo>
                <a:lnTo>
                  <a:pt x="775" y="294"/>
                </a:lnTo>
                <a:lnTo>
                  <a:pt x="775" y="293"/>
                </a:lnTo>
                <a:lnTo>
                  <a:pt x="775" y="293"/>
                </a:lnTo>
                <a:lnTo>
                  <a:pt x="775" y="292"/>
                </a:lnTo>
                <a:lnTo>
                  <a:pt x="775" y="292"/>
                </a:lnTo>
                <a:lnTo>
                  <a:pt x="775" y="291"/>
                </a:lnTo>
                <a:lnTo>
                  <a:pt x="775" y="291"/>
                </a:lnTo>
                <a:lnTo>
                  <a:pt x="774" y="291"/>
                </a:lnTo>
                <a:lnTo>
                  <a:pt x="774" y="291"/>
                </a:lnTo>
                <a:lnTo>
                  <a:pt x="773" y="291"/>
                </a:lnTo>
                <a:lnTo>
                  <a:pt x="773" y="291"/>
                </a:lnTo>
                <a:lnTo>
                  <a:pt x="773" y="291"/>
                </a:lnTo>
                <a:lnTo>
                  <a:pt x="772" y="291"/>
                </a:lnTo>
                <a:lnTo>
                  <a:pt x="772" y="292"/>
                </a:lnTo>
                <a:lnTo>
                  <a:pt x="772" y="292"/>
                </a:lnTo>
                <a:lnTo>
                  <a:pt x="771" y="292"/>
                </a:lnTo>
                <a:lnTo>
                  <a:pt x="771" y="292"/>
                </a:lnTo>
                <a:lnTo>
                  <a:pt x="770" y="291"/>
                </a:lnTo>
                <a:lnTo>
                  <a:pt x="770" y="291"/>
                </a:lnTo>
                <a:lnTo>
                  <a:pt x="769" y="291"/>
                </a:lnTo>
                <a:lnTo>
                  <a:pt x="769" y="292"/>
                </a:lnTo>
                <a:lnTo>
                  <a:pt x="769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3"/>
                </a:lnTo>
                <a:lnTo>
                  <a:pt x="767" y="293"/>
                </a:lnTo>
                <a:lnTo>
                  <a:pt x="767" y="293"/>
                </a:lnTo>
                <a:lnTo>
                  <a:pt x="767" y="294"/>
                </a:lnTo>
                <a:lnTo>
                  <a:pt x="768" y="294"/>
                </a:lnTo>
                <a:lnTo>
                  <a:pt x="768" y="295"/>
                </a:lnTo>
                <a:lnTo>
                  <a:pt x="768" y="295"/>
                </a:lnTo>
                <a:lnTo>
                  <a:pt x="768" y="295"/>
                </a:lnTo>
                <a:lnTo>
                  <a:pt x="769" y="295"/>
                </a:lnTo>
                <a:lnTo>
                  <a:pt x="769" y="295"/>
                </a:lnTo>
                <a:lnTo>
                  <a:pt x="769" y="296"/>
                </a:lnTo>
                <a:lnTo>
                  <a:pt x="770" y="297"/>
                </a:lnTo>
                <a:lnTo>
                  <a:pt x="770" y="297"/>
                </a:lnTo>
                <a:lnTo>
                  <a:pt x="770" y="298"/>
                </a:lnTo>
                <a:lnTo>
                  <a:pt x="771" y="298"/>
                </a:lnTo>
                <a:lnTo>
                  <a:pt x="771" y="298"/>
                </a:lnTo>
                <a:lnTo>
                  <a:pt x="771" y="299"/>
                </a:lnTo>
                <a:lnTo>
                  <a:pt x="772" y="299"/>
                </a:lnTo>
                <a:lnTo>
                  <a:pt x="772" y="299"/>
                </a:lnTo>
                <a:lnTo>
                  <a:pt x="771" y="299"/>
                </a:lnTo>
                <a:lnTo>
                  <a:pt x="771" y="299"/>
                </a:lnTo>
                <a:lnTo>
                  <a:pt x="770" y="300"/>
                </a:lnTo>
                <a:lnTo>
                  <a:pt x="770" y="300"/>
                </a:lnTo>
                <a:lnTo>
                  <a:pt x="769" y="300"/>
                </a:lnTo>
                <a:lnTo>
                  <a:pt x="768" y="300"/>
                </a:lnTo>
                <a:lnTo>
                  <a:pt x="768" y="300"/>
                </a:lnTo>
                <a:lnTo>
                  <a:pt x="767" y="300"/>
                </a:lnTo>
                <a:lnTo>
                  <a:pt x="767" y="300"/>
                </a:lnTo>
                <a:lnTo>
                  <a:pt x="766" y="300"/>
                </a:lnTo>
                <a:lnTo>
                  <a:pt x="766" y="300"/>
                </a:lnTo>
                <a:lnTo>
                  <a:pt x="766" y="300"/>
                </a:lnTo>
                <a:lnTo>
                  <a:pt x="766" y="301"/>
                </a:lnTo>
                <a:lnTo>
                  <a:pt x="765" y="301"/>
                </a:lnTo>
                <a:lnTo>
                  <a:pt x="765" y="301"/>
                </a:lnTo>
                <a:lnTo>
                  <a:pt x="765" y="301"/>
                </a:lnTo>
                <a:lnTo>
                  <a:pt x="764" y="302"/>
                </a:lnTo>
                <a:lnTo>
                  <a:pt x="764" y="302"/>
                </a:lnTo>
                <a:lnTo>
                  <a:pt x="763" y="302"/>
                </a:lnTo>
                <a:lnTo>
                  <a:pt x="763" y="302"/>
                </a:lnTo>
                <a:lnTo>
                  <a:pt x="763" y="302"/>
                </a:lnTo>
                <a:lnTo>
                  <a:pt x="763" y="303"/>
                </a:lnTo>
                <a:lnTo>
                  <a:pt x="762" y="303"/>
                </a:lnTo>
                <a:lnTo>
                  <a:pt x="762" y="303"/>
                </a:lnTo>
                <a:lnTo>
                  <a:pt x="761" y="303"/>
                </a:lnTo>
                <a:lnTo>
                  <a:pt x="761" y="303"/>
                </a:lnTo>
                <a:lnTo>
                  <a:pt x="760" y="303"/>
                </a:lnTo>
                <a:lnTo>
                  <a:pt x="759" y="304"/>
                </a:lnTo>
                <a:lnTo>
                  <a:pt x="759" y="304"/>
                </a:lnTo>
                <a:lnTo>
                  <a:pt x="759" y="305"/>
                </a:lnTo>
                <a:lnTo>
                  <a:pt x="759" y="305"/>
                </a:lnTo>
                <a:lnTo>
                  <a:pt x="758" y="306"/>
                </a:lnTo>
                <a:lnTo>
                  <a:pt x="759" y="306"/>
                </a:lnTo>
                <a:lnTo>
                  <a:pt x="759" y="307"/>
                </a:lnTo>
                <a:lnTo>
                  <a:pt x="759" y="307"/>
                </a:lnTo>
                <a:lnTo>
                  <a:pt x="760" y="307"/>
                </a:lnTo>
                <a:lnTo>
                  <a:pt x="760" y="308"/>
                </a:lnTo>
                <a:lnTo>
                  <a:pt x="761" y="308"/>
                </a:lnTo>
                <a:lnTo>
                  <a:pt x="761" y="308"/>
                </a:lnTo>
                <a:lnTo>
                  <a:pt x="762" y="307"/>
                </a:lnTo>
                <a:lnTo>
                  <a:pt x="763" y="307"/>
                </a:lnTo>
                <a:lnTo>
                  <a:pt x="763" y="307"/>
                </a:lnTo>
                <a:lnTo>
                  <a:pt x="763" y="307"/>
                </a:lnTo>
                <a:lnTo>
                  <a:pt x="764" y="307"/>
                </a:lnTo>
                <a:lnTo>
                  <a:pt x="764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7" y="306"/>
                </a:lnTo>
                <a:lnTo>
                  <a:pt x="767" y="306"/>
                </a:lnTo>
                <a:lnTo>
                  <a:pt x="767" y="306"/>
                </a:lnTo>
                <a:lnTo>
                  <a:pt x="768" y="306"/>
                </a:lnTo>
                <a:lnTo>
                  <a:pt x="768" y="307"/>
                </a:lnTo>
                <a:lnTo>
                  <a:pt x="768" y="307"/>
                </a:lnTo>
                <a:lnTo>
                  <a:pt x="768" y="308"/>
                </a:lnTo>
                <a:lnTo>
                  <a:pt x="769" y="308"/>
                </a:lnTo>
                <a:lnTo>
                  <a:pt x="769" y="309"/>
                </a:lnTo>
                <a:lnTo>
                  <a:pt x="769" y="309"/>
                </a:lnTo>
                <a:lnTo>
                  <a:pt x="769" y="309"/>
                </a:lnTo>
                <a:lnTo>
                  <a:pt x="769" y="310"/>
                </a:lnTo>
                <a:lnTo>
                  <a:pt x="770" y="310"/>
                </a:lnTo>
                <a:lnTo>
                  <a:pt x="769" y="310"/>
                </a:lnTo>
                <a:lnTo>
                  <a:pt x="770" y="311"/>
                </a:lnTo>
                <a:lnTo>
                  <a:pt x="770" y="311"/>
                </a:lnTo>
                <a:lnTo>
                  <a:pt x="769" y="311"/>
                </a:lnTo>
                <a:lnTo>
                  <a:pt x="769" y="312"/>
                </a:lnTo>
                <a:lnTo>
                  <a:pt x="769" y="312"/>
                </a:lnTo>
                <a:lnTo>
                  <a:pt x="769" y="312"/>
                </a:lnTo>
                <a:lnTo>
                  <a:pt x="768" y="312"/>
                </a:lnTo>
                <a:lnTo>
                  <a:pt x="768" y="312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4"/>
                </a:lnTo>
                <a:lnTo>
                  <a:pt x="768" y="314"/>
                </a:lnTo>
                <a:lnTo>
                  <a:pt x="769" y="315"/>
                </a:lnTo>
                <a:lnTo>
                  <a:pt x="769" y="315"/>
                </a:lnTo>
                <a:lnTo>
                  <a:pt x="769" y="315"/>
                </a:lnTo>
                <a:lnTo>
                  <a:pt x="770" y="315"/>
                </a:lnTo>
                <a:lnTo>
                  <a:pt x="769" y="315"/>
                </a:lnTo>
                <a:lnTo>
                  <a:pt x="769" y="316"/>
                </a:lnTo>
                <a:lnTo>
                  <a:pt x="769" y="316"/>
                </a:lnTo>
                <a:lnTo>
                  <a:pt x="768" y="316"/>
                </a:lnTo>
                <a:lnTo>
                  <a:pt x="768" y="315"/>
                </a:lnTo>
                <a:lnTo>
                  <a:pt x="768" y="315"/>
                </a:lnTo>
                <a:lnTo>
                  <a:pt x="766" y="315"/>
                </a:lnTo>
                <a:lnTo>
                  <a:pt x="766" y="315"/>
                </a:lnTo>
                <a:lnTo>
                  <a:pt x="766" y="314"/>
                </a:lnTo>
                <a:lnTo>
                  <a:pt x="766" y="314"/>
                </a:lnTo>
                <a:lnTo>
                  <a:pt x="766" y="314"/>
                </a:lnTo>
                <a:lnTo>
                  <a:pt x="766" y="313"/>
                </a:lnTo>
                <a:lnTo>
                  <a:pt x="766" y="313"/>
                </a:lnTo>
                <a:lnTo>
                  <a:pt x="766" y="314"/>
                </a:lnTo>
                <a:lnTo>
                  <a:pt x="765" y="314"/>
                </a:lnTo>
                <a:lnTo>
                  <a:pt x="765" y="314"/>
                </a:lnTo>
                <a:lnTo>
                  <a:pt x="764" y="314"/>
                </a:lnTo>
                <a:lnTo>
                  <a:pt x="764" y="315"/>
                </a:lnTo>
                <a:lnTo>
                  <a:pt x="763" y="315"/>
                </a:lnTo>
                <a:lnTo>
                  <a:pt x="764" y="318"/>
                </a:lnTo>
                <a:lnTo>
                  <a:pt x="764" y="318"/>
                </a:lnTo>
                <a:lnTo>
                  <a:pt x="764" y="319"/>
                </a:lnTo>
                <a:lnTo>
                  <a:pt x="764" y="319"/>
                </a:lnTo>
                <a:lnTo>
                  <a:pt x="763" y="319"/>
                </a:lnTo>
                <a:lnTo>
                  <a:pt x="763" y="320"/>
                </a:lnTo>
                <a:lnTo>
                  <a:pt x="763" y="320"/>
                </a:lnTo>
                <a:lnTo>
                  <a:pt x="763" y="320"/>
                </a:lnTo>
                <a:lnTo>
                  <a:pt x="762" y="320"/>
                </a:lnTo>
                <a:lnTo>
                  <a:pt x="762" y="320"/>
                </a:lnTo>
                <a:lnTo>
                  <a:pt x="761" y="320"/>
                </a:lnTo>
                <a:lnTo>
                  <a:pt x="761" y="319"/>
                </a:lnTo>
                <a:lnTo>
                  <a:pt x="761" y="318"/>
                </a:lnTo>
                <a:lnTo>
                  <a:pt x="760" y="318"/>
                </a:lnTo>
                <a:lnTo>
                  <a:pt x="760" y="317"/>
                </a:lnTo>
                <a:lnTo>
                  <a:pt x="759" y="317"/>
                </a:lnTo>
                <a:lnTo>
                  <a:pt x="759" y="318"/>
                </a:lnTo>
                <a:lnTo>
                  <a:pt x="759" y="317"/>
                </a:lnTo>
                <a:lnTo>
                  <a:pt x="758" y="317"/>
                </a:lnTo>
                <a:lnTo>
                  <a:pt x="758" y="317"/>
                </a:lnTo>
                <a:lnTo>
                  <a:pt x="758" y="318"/>
                </a:lnTo>
                <a:lnTo>
                  <a:pt x="757" y="318"/>
                </a:lnTo>
                <a:lnTo>
                  <a:pt x="757" y="318"/>
                </a:lnTo>
                <a:lnTo>
                  <a:pt x="756" y="317"/>
                </a:lnTo>
                <a:lnTo>
                  <a:pt x="756" y="318"/>
                </a:lnTo>
                <a:lnTo>
                  <a:pt x="756" y="318"/>
                </a:lnTo>
                <a:lnTo>
                  <a:pt x="755" y="318"/>
                </a:lnTo>
                <a:lnTo>
                  <a:pt x="755" y="319"/>
                </a:lnTo>
                <a:lnTo>
                  <a:pt x="755" y="319"/>
                </a:lnTo>
                <a:lnTo>
                  <a:pt x="754" y="319"/>
                </a:lnTo>
                <a:lnTo>
                  <a:pt x="754" y="320"/>
                </a:lnTo>
                <a:lnTo>
                  <a:pt x="754" y="320"/>
                </a:lnTo>
                <a:lnTo>
                  <a:pt x="754" y="320"/>
                </a:lnTo>
                <a:lnTo>
                  <a:pt x="754" y="321"/>
                </a:lnTo>
                <a:lnTo>
                  <a:pt x="754" y="321"/>
                </a:lnTo>
                <a:lnTo>
                  <a:pt x="753" y="321"/>
                </a:lnTo>
                <a:lnTo>
                  <a:pt x="753" y="321"/>
                </a:lnTo>
                <a:lnTo>
                  <a:pt x="753" y="322"/>
                </a:lnTo>
                <a:lnTo>
                  <a:pt x="753" y="322"/>
                </a:lnTo>
                <a:lnTo>
                  <a:pt x="752" y="322"/>
                </a:lnTo>
                <a:lnTo>
                  <a:pt x="752" y="322"/>
                </a:lnTo>
                <a:lnTo>
                  <a:pt x="752" y="321"/>
                </a:lnTo>
                <a:lnTo>
                  <a:pt x="752" y="321"/>
                </a:lnTo>
                <a:lnTo>
                  <a:pt x="751" y="321"/>
                </a:lnTo>
                <a:lnTo>
                  <a:pt x="752" y="320"/>
                </a:lnTo>
                <a:lnTo>
                  <a:pt x="751" y="320"/>
                </a:lnTo>
                <a:lnTo>
                  <a:pt x="751" y="320"/>
                </a:lnTo>
                <a:lnTo>
                  <a:pt x="751" y="320"/>
                </a:lnTo>
                <a:lnTo>
                  <a:pt x="751" y="319"/>
                </a:lnTo>
                <a:lnTo>
                  <a:pt x="751" y="319"/>
                </a:lnTo>
                <a:lnTo>
                  <a:pt x="751" y="319"/>
                </a:lnTo>
                <a:lnTo>
                  <a:pt x="751" y="319"/>
                </a:lnTo>
                <a:lnTo>
                  <a:pt x="751" y="318"/>
                </a:lnTo>
                <a:lnTo>
                  <a:pt x="750" y="318"/>
                </a:lnTo>
                <a:lnTo>
                  <a:pt x="750" y="318"/>
                </a:lnTo>
                <a:lnTo>
                  <a:pt x="750" y="318"/>
                </a:lnTo>
                <a:lnTo>
                  <a:pt x="749" y="317"/>
                </a:lnTo>
                <a:lnTo>
                  <a:pt x="749" y="317"/>
                </a:lnTo>
                <a:lnTo>
                  <a:pt x="750" y="317"/>
                </a:lnTo>
                <a:lnTo>
                  <a:pt x="750" y="316"/>
                </a:lnTo>
                <a:lnTo>
                  <a:pt x="750" y="316"/>
                </a:lnTo>
                <a:lnTo>
                  <a:pt x="749" y="316"/>
                </a:lnTo>
                <a:lnTo>
                  <a:pt x="749" y="316"/>
                </a:lnTo>
                <a:lnTo>
                  <a:pt x="748" y="316"/>
                </a:lnTo>
                <a:lnTo>
                  <a:pt x="748" y="316"/>
                </a:lnTo>
                <a:lnTo>
                  <a:pt x="748" y="317"/>
                </a:lnTo>
                <a:lnTo>
                  <a:pt x="748" y="317"/>
                </a:lnTo>
                <a:lnTo>
                  <a:pt x="747" y="318"/>
                </a:lnTo>
                <a:lnTo>
                  <a:pt x="747" y="318"/>
                </a:lnTo>
                <a:lnTo>
                  <a:pt x="747" y="319"/>
                </a:lnTo>
                <a:lnTo>
                  <a:pt x="746" y="319"/>
                </a:lnTo>
                <a:lnTo>
                  <a:pt x="746" y="319"/>
                </a:lnTo>
                <a:lnTo>
                  <a:pt x="746" y="319"/>
                </a:lnTo>
                <a:lnTo>
                  <a:pt x="745" y="319"/>
                </a:lnTo>
                <a:lnTo>
                  <a:pt x="745" y="319"/>
                </a:lnTo>
                <a:lnTo>
                  <a:pt x="745" y="319"/>
                </a:lnTo>
                <a:lnTo>
                  <a:pt x="745" y="319"/>
                </a:lnTo>
                <a:lnTo>
                  <a:pt x="744" y="319"/>
                </a:lnTo>
                <a:lnTo>
                  <a:pt x="744" y="319"/>
                </a:lnTo>
                <a:lnTo>
                  <a:pt x="744" y="320"/>
                </a:lnTo>
                <a:lnTo>
                  <a:pt x="744" y="320"/>
                </a:lnTo>
                <a:lnTo>
                  <a:pt x="743" y="320"/>
                </a:lnTo>
                <a:lnTo>
                  <a:pt x="743" y="320"/>
                </a:lnTo>
                <a:lnTo>
                  <a:pt x="743" y="320"/>
                </a:lnTo>
                <a:lnTo>
                  <a:pt x="743" y="320"/>
                </a:lnTo>
                <a:lnTo>
                  <a:pt x="743" y="320"/>
                </a:lnTo>
                <a:lnTo>
                  <a:pt x="743" y="321"/>
                </a:lnTo>
                <a:lnTo>
                  <a:pt x="742" y="321"/>
                </a:lnTo>
                <a:lnTo>
                  <a:pt x="742" y="321"/>
                </a:lnTo>
                <a:lnTo>
                  <a:pt x="741" y="321"/>
                </a:lnTo>
                <a:lnTo>
                  <a:pt x="741" y="321"/>
                </a:lnTo>
                <a:lnTo>
                  <a:pt x="741" y="322"/>
                </a:lnTo>
                <a:lnTo>
                  <a:pt x="741" y="322"/>
                </a:lnTo>
                <a:lnTo>
                  <a:pt x="741" y="322"/>
                </a:lnTo>
                <a:lnTo>
                  <a:pt x="740" y="322"/>
                </a:lnTo>
                <a:lnTo>
                  <a:pt x="740" y="322"/>
                </a:lnTo>
                <a:lnTo>
                  <a:pt x="740" y="323"/>
                </a:lnTo>
                <a:lnTo>
                  <a:pt x="739" y="323"/>
                </a:lnTo>
                <a:lnTo>
                  <a:pt x="739" y="323"/>
                </a:lnTo>
                <a:lnTo>
                  <a:pt x="738" y="323"/>
                </a:lnTo>
                <a:lnTo>
                  <a:pt x="738" y="323"/>
                </a:lnTo>
                <a:lnTo>
                  <a:pt x="737" y="323"/>
                </a:lnTo>
                <a:lnTo>
                  <a:pt x="737" y="323"/>
                </a:lnTo>
                <a:lnTo>
                  <a:pt x="737" y="323"/>
                </a:lnTo>
                <a:lnTo>
                  <a:pt x="737" y="323"/>
                </a:lnTo>
                <a:lnTo>
                  <a:pt x="736" y="323"/>
                </a:lnTo>
                <a:lnTo>
                  <a:pt x="736" y="323"/>
                </a:lnTo>
                <a:lnTo>
                  <a:pt x="736" y="324"/>
                </a:lnTo>
                <a:lnTo>
                  <a:pt x="735" y="324"/>
                </a:lnTo>
                <a:lnTo>
                  <a:pt x="735" y="324"/>
                </a:lnTo>
                <a:lnTo>
                  <a:pt x="735" y="324"/>
                </a:lnTo>
                <a:lnTo>
                  <a:pt x="734" y="324"/>
                </a:lnTo>
                <a:lnTo>
                  <a:pt x="734" y="324"/>
                </a:lnTo>
                <a:lnTo>
                  <a:pt x="733" y="324"/>
                </a:lnTo>
                <a:lnTo>
                  <a:pt x="733" y="324"/>
                </a:lnTo>
                <a:lnTo>
                  <a:pt x="733" y="324"/>
                </a:lnTo>
                <a:lnTo>
                  <a:pt x="732" y="324"/>
                </a:lnTo>
                <a:lnTo>
                  <a:pt x="732" y="324"/>
                </a:lnTo>
                <a:lnTo>
                  <a:pt x="731" y="324"/>
                </a:lnTo>
                <a:lnTo>
                  <a:pt x="731" y="324"/>
                </a:lnTo>
                <a:lnTo>
                  <a:pt x="730" y="324"/>
                </a:lnTo>
                <a:lnTo>
                  <a:pt x="730" y="324"/>
                </a:lnTo>
                <a:lnTo>
                  <a:pt x="730" y="325"/>
                </a:lnTo>
                <a:lnTo>
                  <a:pt x="729" y="325"/>
                </a:lnTo>
                <a:lnTo>
                  <a:pt x="729" y="325"/>
                </a:lnTo>
                <a:lnTo>
                  <a:pt x="729" y="325"/>
                </a:lnTo>
                <a:lnTo>
                  <a:pt x="728" y="325"/>
                </a:lnTo>
                <a:lnTo>
                  <a:pt x="728" y="325"/>
                </a:lnTo>
                <a:lnTo>
                  <a:pt x="727" y="326"/>
                </a:lnTo>
                <a:lnTo>
                  <a:pt x="727" y="326"/>
                </a:lnTo>
                <a:lnTo>
                  <a:pt x="726" y="326"/>
                </a:lnTo>
                <a:lnTo>
                  <a:pt x="726" y="327"/>
                </a:lnTo>
                <a:lnTo>
                  <a:pt x="725" y="327"/>
                </a:lnTo>
                <a:lnTo>
                  <a:pt x="725" y="327"/>
                </a:lnTo>
                <a:lnTo>
                  <a:pt x="724" y="327"/>
                </a:lnTo>
                <a:lnTo>
                  <a:pt x="724" y="327"/>
                </a:lnTo>
                <a:lnTo>
                  <a:pt x="724" y="326"/>
                </a:lnTo>
                <a:lnTo>
                  <a:pt x="723" y="326"/>
                </a:lnTo>
                <a:lnTo>
                  <a:pt x="723" y="326"/>
                </a:lnTo>
                <a:lnTo>
                  <a:pt x="724" y="326"/>
                </a:lnTo>
                <a:lnTo>
                  <a:pt x="724" y="326"/>
                </a:lnTo>
                <a:lnTo>
                  <a:pt x="724" y="325"/>
                </a:lnTo>
                <a:lnTo>
                  <a:pt x="725" y="325"/>
                </a:lnTo>
                <a:lnTo>
                  <a:pt x="725" y="325"/>
                </a:lnTo>
                <a:lnTo>
                  <a:pt x="725" y="324"/>
                </a:lnTo>
                <a:lnTo>
                  <a:pt x="725" y="324"/>
                </a:lnTo>
                <a:lnTo>
                  <a:pt x="725" y="324"/>
                </a:lnTo>
                <a:lnTo>
                  <a:pt x="725" y="323"/>
                </a:lnTo>
                <a:lnTo>
                  <a:pt x="725" y="323"/>
                </a:lnTo>
                <a:lnTo>
                  <a:pt x="725" y="323"/>
                </a:lnTo>
                <a:lnTo>
                  <a:pt x="725" y="322"/>
                </a:lnTo>
                <a:lnTo>
                  <a:pt x="725" y="321"/>
                </a:lnTo>
                <a:lnTo>
                  <a:pt x="725" y="320"/>
                </a:lnTo>
                <a:lnTo>
                  <a:pt x="724" y="320"/>
                </a:lnTo>
                <a:lnTo>
                  <a:pt x="724" y="320"/>
                </a:lnTo>
                <a:lnTo>
                  <a:pt x="723" y="321"/>
                </a:lnTo>
                <a:lnTo>
                  <a:pt x="723" y="321"/>
                </a:lnTo>
                <a:lnTo>
                  <a:pt x="722" y="321"/>
                </a:lnTo>
                <a:lnTo>
                  <a:pt x="721" y="321"/>
                </a:lnTo>
                <a:lnTo>
                  <a:pt x="720" y="321"/>
                </a:lnTo>
                <a:lnTo>
                  <a:pt x="720" y="321"/>
                </a:lnTo>
                <a:lnTo>
                  <a:pt x="720" y="321"/>
                </a:lnTo>
                <a:lnTo>
                  <a:pt x="720" y="321"/>
                </a:lnTo>
                <a:lnTo>
                  <a:pt x="720" y="321"/>
                </a:lnTo>
                <a:lnTo>
                  <a:pt x="719" y="321"/>
                </a:lnTo>
                <a:lnTo>
                  <a:pt x="719" y="321"/>
                </a:lnTo>
                <a:lnTo>
                  <a:pt x="719" y="322"/>
                </a:lnTo>
                <a:lnTo>
                  <a:pt x="718" y="322"/>
                </a:lnTo>
                <a:lnTo>
                  <a:pt x="718" y="322"/>
                </a:lnTo>
                <a:lnTo>
                  <a:pt x="717" y="322"/>
                </a:lnTo>
                <a:lnTo>
                  <a:pt x="717" y="322"/>
                </a:lnTo>
                <a:lnTo>
                  <a:pt x="716" y="323"/>
                </a:lnTo>
                <a:lnTo>
                  <a:pt x="715" y="323"/>
                </a:lnTo>
                <a:lnTo>
                  <a:pt x="715" y="323"/>
                </a:lnTo>
                <a:lnTo>
                  <a:pt x="715" y="324"/>
                </a:lnTo>
                <a:lnTo>
                  <a:pt x="714" y="324"/>
                </a:lnTo>
                <a:lnTo>
                  <a:pt x="714" y="323"/>
                </a:lnTo>
                <a:lnTo>
                  <a:pt x="713" y="323"/>
                </a:lnTo>
                <a:lnTo>
                  <a:pt x="713" y="324"/>
                </a:lnTo>
                <a:lnTo>
                  <a:pt x="713" y="323"/>
                </a:lnTo>
                <a:lnTo>
                  <a:pt x="713" y="323"/>
                </a:lnTo>
                <a:lnTo>
                  <a:pt x="713" y="322"/>
                </a:lnTo>
                <a:lnTo>
                  <a:pt x="712" y="322"/>
                </a:lnTo>
                <a:lnTo>
                  <a:pt x="712" y="322"/>
                </a:lnTo>
                <a:lnTo>
                  <a:pt x="712" y="322"/>
                </a:lnTo>
                <a:lnTo>
                  <a:pt x="712" y="322"/>
                </a:lnTo>
                <a:lnTo>
                  <a:pt x="711" y="322"/>
                </a:lnTo>
                <a:lnTo>
                  <a:pt x="711" y="323"/>
                </a:lnTo>
                <a:lnTo>
                  <a:pt x="710" y="323"/>
                </a:lnTo>
                <a:lnTo>
                  <a:pt x="710" y="323"/>
                </a:lnTo>
                <a:lnTo>
                  <a:pt x="709" y="324"/>
                </a:lnTo>
                <a:lnTo>
                  <a:pt x="709" y="324"/>
                </a:lnTo>
                <a:lnTo>
                  <a:pt x="709" y="324"/>
                </a:lnTo>
                <a:lnTo>
                  <a:pt x="708" y="324"/>
                </a:lnTo>
                <a:lnTo>
                  <a:pt x="708" y="324"/>
                </a:lnTo>
                <a:lnTo>
                  <a:pt x="707" y="324"/>
                </a:lnTo>
                <a:lnTo>
                  <a:pt x="707" y="323"/>
                </a:lnTo>
                <a:lnTo>
                  <a:pt x="707" y="323"/>
                </a:lnTo>
                <a:lnTo>
                  <a:pt x="706" y="323"/>
                </a:lnTo>
                <a:lnTo>
                  <a:pt x="706" y="324"/>
                </a:lnTo>
                <a:lnTo>
                  <a:pt x="706" y="324"/>
                </a:lnTo>
                <a:lnTo>
                  <a:pt x="705" y="324"/>
                </a:lnTo>
                <a:lnTo>
                  <a:pt x="705" y="324"/>
                </a:lnTo>
                <a:lnTo>
                  <a:pt x="705" y="324"/>
                </a:lnTo>
                <a:lnTo>
                  <a:pt x="704" y="324"/>
                </a:lnTo>
                <a:lnTo>
                  <a:pt x="704" y="325"/>
                </a:lnTo>
                <a:lnTo>
                  <a:pt x="704" y="325"/>
                </a:lnTo>
                <a:lnTo>
                  <a:pt x="704" y="325"/>
                </a:lnTo>
                <a:lnTo>
                  <a:pt x="703" y="325"/>
                </a:lnTo>
                <a:lnTo>
                  <a:pt x="703" y="325"/>
                </a:lnTo>
                <a:lnTo>
                  <a:pt x="703" y="325"/>
                </a:lnTo>
                <a:lnTo>
                  <a:pt x="703" y="324"/>
                </a:lnTo>
                <a:lnTo>
                  <a:pt x="702" y="324"/>
                </a:lnTo>
                <a:lnTo>
                  <a:pt x="702" y="324"/>
                </a:lnTo>
                <a:lnTo>
                  <a:pt x="702" y="323"/>
                </a:lnTo>
                <a:lnTo>
                  <a:pt x="701" y="323"/>
                </a:lnTo>
                <a:lnTo>
                  <a:pt x="701" y="322"/>
                </a:lnTo>
                <a:lnTo>
                  <a:pt x="701" y="322"/>
                </a:lnTo>
                <a:lnTo>
                  <a:pt x="701" y="322"/>
                </a:lnTo>
                <a:lnTo>
                  <a:pt x="701" y="321"/>
                </a:lnTo>
                <a:lnTo>
                  <a:pt x="700" y="321"/>
                </a:lnTo>
                <a:lnTo>
                  <a:pt x="700" y="321"/>
                </a:lnTo>
                <a:lnTo>
                  <a:pt x="700" y="321"/>
                </a:lnTo>
                <a:lnTo>
                  <a:pt x="701" y="321"/>
                </a:lnTo>
                <a:lnTo>
                  <a:pt x="701" y="320"/>
                </a:lnTo>
                <a:lnTo>
                  <a:pt x="701" y="320"/>
                </a:lnTo>
                <a:lnTo>
                  <a:pt x="701" y="320"/>
                </a:lnTo>
                <a:lnTo>
                  <a:pt x="701" y="320"/>
                </a:lnTo>
                <a:lnTo>
                  <a:pt x="701" y="319"/>
                </a:lnTo>
                <a:lnTo>
                  <a:pt x="701" y="319"/>
                </a:lnTo>
                <a:lnTo>
                  <a:pt x="701" y="319"/>
                </a:lnTo>
                <a:lnTo>
                  <a:pt x="701" y="318"/>
                </a:lnTo>
                <a:lnTo>
                  <a:pt x="701" y="318"/>
                </a:lnTo>
                <a:lnTo>
                  <a:pt x="701" y="317"/>
                </a:lnTo>
                <a:lnTo>
                  <a:pt x="701" y="317"/>
                </a:lnTo>
                <a:lnTo>
                  <a:pt x="701" y="317"/>
                </a:lnTo>
                <a:lnTo>
                  <a:pt x="701" y="316"/>
                </a:lnTo>
                <a:lnTo>
                  <a:pt x="701" y="316"/>
                </a:lnTo>
                <a:lnTo>
                  <a:pt x="701" y="316"/>
                </a:lnTo>
                <a:lnTo>
                  <a:pt x="701" y="315"/>
                </a:lnTo>
                <a:lnTo>
                  <a:pt x="702" y="314"/>
                </a:lnTo>
                <a:lnTo>
                  <a:pt x="702" y="314"/>
                </a:lnTo>
                <a:lnTo>
                  <a:pt x="702" y="314"/>
                </a:lnTo>
                <a:lnTo>
                  <a:pt x="702" y="313"/>
                </a:lnTo>
                <a:lnTo>
                  <a:pt x="703" y="313"/>
                </a:lnTo>
                <a:lnTo>
                  <a:pt x="703" y="313"/>
                </a:lnTo>
                <a:lnTo>
                  <a:pt x="703" y="312"/>
                </a:lnTo>
                <a:lnTo>
                  <a:pt x="703" y="312"/>
                </a:lnTo>
                <a:lnTo>
                  <a:pt x="704" y="312"/>
                </a:lnTo>
                <a:lnTo>
                  <a:pt x="704" y="311"/>
                </a:lnTo>
                <a:lnTo>
                  <a:pt x="704" y="311"/>
                </a:lnTo>
                <a:lnTo>
                  <a:pt x="705" y="311"/>
                </a:lnTo>
                <a:lnTo>
                  <a:pt x="705" y="310"/>
                </a:lnTo>
                <a:lnTo>
                  <a:pt x="705" y="310"/>
                </a:lnTo>
                <a:lnTo>
                  <a:pt x="705" y="310"/>
                </a:lnTo>
                <a:lnTo>
                  <a:pt x="704" y="310"/>
                </a:lnTo>
                <a:lnTo>
                  <a:pt x="704" y="310"/>
                </a:lnTo>
                <a:lnTo>
                  <a:pt x="703" y="310"/>
                </a:lnTo>
                <a:lnTo>
                  <a:pt x="703" y="310"/>
                </a:lnTo>
                <a:lnTo>
                  <a:pt x="703" y="310"/>
                </a:lnTo>
                <a:lnTo>
                  <a:pt x="702" y="310"/>
                </a:lnTo>
                <a:lnTo>
                  <a:pt x="702" y="310"/>
                </a:lnTo>
                <a:lnTo>
                  <a:pt x="702" y="310"/>
                </a:lnTo>
                <a:lnTo>
                  <a:pt x="702" y="309"/>
                </a:lnTo>
                <a:lnTo>
                  <a:pt x="701" y="309"/>
                </a:lnTo>
                <a:lnTo>
                  <a:pt x="701" y="309"/>
                </a:lnTo>
                <a:lnTo>
                  <a:pt x="701" y="309"/>
                </a:lnTo>
                <a:lnTo>
                  <a:pt x="700" y="309"/>
                </a:lnTo>
                <a:lnTo>
                  <a:pt x="700" y="308"/>
                </a:lnTo>
                <a:lnTo>
                  <a:pt x="699" y="308"/>
                </a:lnTo>
                <a:lnTo>
                  <a:pt x="699" y="308"/>
                </a:lnTo>
                <a:lnTo>
                  <a:pt x="698" y="308"/>
                </a:lnTo>
                <a:lnTo>
                  <a:pt x="698" y="308"/>
                </a:lnTo>
                <a:lnTo>
                  <a:pt x="697" y="308"/>
                </a:lnTo>
                <a:lnTo>
                  <a:pt x="697" y="308"/>
                </a:lnTo>
                <a:lnTo>
                  <a:pt x="697" y="308"/>
                </a:lnTo>
                <a:lnTo>
                  <a:pt x="697" y="308"/>
                </a:lnTo>
                <a:lnTo>
                  <a:pt x="697" y="307"/>
                </a:lnTo>
                <a:lnTo>
                  <a:pt x="696" y="307"/>
                </a:lnTo>
                <a:lnTo>
                  <a:pt x="696" y="307"/>
                </a:lnTo>
                <a:lnTo>
                  <a:pt x="696" y="308"/>
                </a:lnTo>
                <a:lnTo>
                  <a:pt x="695" y="308"/>
                </a:lnTo>
                <a:lnTo>
                  <a:pt x="695" y="307"/>
                </a:lnTo>
                <a:lnTo>
                  <a:pt x="695" y="307"/>
                </a:lnTo>
                <a:lnTo>
                  <a:pt x="694" y="307"/>
                </a:lnTo>
                <a:lnTo>
                  <a:pt x="694" y="307"/>
                </a:lnTo>
                <a:lnTo>
                  <a:pt x="694" y="306"/>
                </a:lnTo>
                <a:lnTo>
                  <a:pt x="693" y="307"/>
                </a:lnTo>
                <a:lnTo>
                  <a:pt x="693" y="306"/>
                </a:lnTo>
                <a:lnTo>
                  <a:pt x="693" y="307"/>
                </a:lnTo>
                <a:lnTo>
                  <a:pt x="693" y="307"/>
                </a:lnTo>
                <a:lnTo>
                  <a:pt x="693" y="306"/>
                </a:lnTo>
                <a:lnTo>
                  <a:pt x="693" y="306"/>
                </a:lnTo>
                <a:lnTo>
                  <a:pt x="693" y="305"/>
                </a:lnTo>
                <a:lnTo>
                  <a:pt x="693" y="305"/>
                </a:lnTo>
                <a:lnTo>
                  <a:pt x="692" y="304"/>
                </a:lnTo>
                <a:lnTo>
                  <a:pt x="692" y="304"/>
                </a:lnTo>
                <a:lnTo>
                  <a:pt x="692" y="304"/>
                </a:lnTo>
                <a:lnTo>
                  <a:pt x="691" y="304"/>
                </a:lnTo>
                <a:lnTo>
                  <a:pt x="691" y="304"/>
                </a:lnTo>
                <a:lnTo>
                  <a:pt x="691" y="304"/>
                </a:lnTo>
                <a:lnTo>
                  <a:pt x="690" y="304"/>
                </a:lnTo>
                <a:lnTo>
                  <a:pt x="690" y="304"/>
                </a:lnTo>
                <a:lnTo>
                  <a:pt x="691" y="304"/>
                </a:lnTo>
                <a:lnTo>
                  <a:pt x="691" y="303"/>
                </a:lnTo>
                <a:lnTo>
                  <a:pt x="690" y="302"/>
                </a:lnTo>
                <a:lnTo>
                  <a:pt x="690" y="302"/>
                </a:lnTo>
                <a:lnTo>
                  <a:pt x="690" y="301"/>
                </a:lnTo>
                <a:lnTo>
                  <a:pt x="690" y="301"/>
                </a:lnTo>
                <a:lnTo>
                  <a:pt x="691" y="301"/>
                </a:lnTo>
                <a:lnTo>
                  <a:pt x="691" y="301"/>
                </a:lnTo>
                <a:lnTo>
                  <a:pt x="691" y="301"/>
                </a:lnTo>
                <a:lnTo>
                  <a:pt x="692" y="301"/>
                </a:lnTo>
                <a:lnTo>
                  <a:pt x="692" y="301"/>
                </a:lnTo>
                <a:lnTo>
                  <a:pt x="692" y="301"/>
                </a:lnTo>
                <a:lnTo>
                  <a:pt x="693" y="301"/>
                </a:lnTo>
                <a:lnTo>
                  <a:pt x="693" y="301"/>
                </a:lnTo>
                <a:lnTo>
                  <a:pt x="693" y="300"/>
                </a:lnTo>
                <a:lnTo>
                  <a:pt x="693" y="300"/>
                </a:lnTo>
                <a:lnTo>
                  <a:pt x="694" y="300"/>
                </a:lnTo>
                <a:lnTo>
                  <a:pt x="694" y="300"/>
                </a:lnTo>
                <a:lnTo>
                  <a:pt x="694" y="300"/>
                </a:lnTo>
                <a:lnTo>
                  <a:pt x="695" y="300"/>
                </a:lnTo>
                <a:lnTo>
                  <a:pt x="696" y="300"/>
                </a:lnTo>
                <a:lnTo>
                  <a:pt x="696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0"/>
                </a:lnTo>
                <a:lnTo>
                  <a:pt x="697" y="301"/>
                </a:lnTo>
                <a:lnTo>
                  <a:pt x="698" y="301"/>
                </a:lnTo>
                <a:lnTo>
                  <a:pt x="698" y="300"/>
                </a:lnTo>
                <a:lnTo>
                  <a:pt x="699" y="300"/>
                </a:lnTo>
                <a:lnTo>
                  <a:pt x="699" y="300"/>
                </a:lnTo>
                <a:lnTo>
                  <a:pt x="699" y="299"/>
                </a:lnTo>
                <a:lnTo>
                  <a:pt x="699" y="299"/>
                </a:lnTo>
                <a:lnTo>
                  <a:pt x="698" y="298"/>
                </a:lnTo>
                <a:lnTo>
                  <a:pt x="697" y="298"/>
                </a:lnTo>
                <a:lnTo>
                  <a:pt x="697" y="298"/>
                </a:lnTo>
                <a:lnTo>
                  <a:pt x="697" y="298"/>
                </a:lnTo>
                <a:lnTo>
                  <a:pt x="696" y="297"/>
                </a:lnTo>
                <a:lnTo>
                  <a:pt x="696" y="297"/>
                </a:lnTo>
                <a:lnTo>
                  <a:pt x="696" y="297"/>
                </a:lnTo>
                <a:lnTo>
                  <a:pt x="696" y="296"/>
                </a:lnTo>
                <a:lnTo>
                  <a:pt x="696" y="296"/>
                </a:lnTo>
                <a:lnTo>
                  <a:pt x="696" y="296"/>
                </a:lnTo>
                <a:lnTo>
                  <a:pt x="697" y="296"/>
                </a:lnTo>
                <a:lnTo>
                  <a:pt x="697" y="296"/>
                </a:lnTo>
                <a:lnTo>
                  <a:pt x="697" y="295"/>
                </a:lnTo>
                <a:lnTo>
                  <a:pt x="697" y="295"/>
                </a:lnTo>
                <a:lnTo>
                  <a:pt x="697" y="294"/>
                </a:lnTo>
                <a:lnTo>
                  <a:pt x="697" y="294"/>
                </a:lnTo>
                <a:lnTo>
                  <a:pt x="696" y="293"/>
                </a:lnTo>
                <a:lnTo>
                  <a:pt x="696" y="293"/>
                </a:lnTo>
                <a:lnTo>
                  <a:pt x="696" y="293"/>
                </a:lnTo>
                <a:lnTo>
                  <a:pt x="696" y="293"/>
                </a:lnTo>
                <a:lnTo>
                  <a:pt x="696" y="293"/>
                </a:lnTo>
                <a:lnTo>
                  <a:pt x="696" y="292"/>
                </a:lnTo>
                <a:lnTo>
                  <a:pt x="697" y="292"/>
                </a:lnTo>
                <a:lnTo>
                  <a:pt x="697" y="292"/>
                </a:lnTo>
                <a:lnTo>
                  <a:pt x="697" y="292"/>
                </a:lnTo>
                <a:lnTo>
                  <a:pt x="696" y="292"/>
                </a:lnTo>
                <a:lnTo>
                  <a:pt x="695" y="292"/>
                </a:lnTo>
                <a:lnTo>
                  <a:pt x="695" y="291"/>
                </a:lnTo>
                <a:lnTo>
                  <a:pt x="695" y="291"/>
                </a:lnTo>
                <a:lnTo>
                  <a:pt x="695" y="290"/>
                </a:lnTo>
                <a:lnTo>
                  <a:pt x="695" y="290"/>
                </a:lnTo>
                <a:lnTo>
                  <a:pt x="696" y="290"/>
                </a:lnTo>
                <a:lnTo>
                  <a:pt x="696" y="290"/>
                </a:lnTo>
                <a:lnTo>
                  <a:pt x="697" y="289"/>
                </a:lnTo>
                <a:lnTo>
                  <a:pt x="697" y="289"/>
                </a:lnTo>
                <a:lnTo>
                  <a:pt x="697" y="288"/>
                </a:lnTo>
                <a:lnTo>
                  <a:pt x="697" y="288"/>
                </a:lnTo>
                <a:lnTo>
                  <a:pt x="697" y="287"/>
                </a:lnTo>
                <a:lnTo>
                  <a:pt x="697" y="287"/>
                </a:lnTo>
                <a:lnTo>
                  <a:pt x="697" y="287"/>
                </a:lnTo>
                <a:lnTo>
                  <a:pt x="696" y="288"/>
                </a:lnTo>
                <a:lnTo>
                  <a:pt x="696" y="288"/>
                </a:lnTo>
                <a:lnTo>
                  <a:pt x="696" y="288"/>
                </a:lnTo>
                <a:lnTo>
                  <a:pt x="695" y="288"/>
                </a:lnTo>
                <a:lnTo>
                  <a:pt x="695" y="288"/>
                </a:lnTo>
                <a:lnTo>
                  <a:pt x="695" y="288"/>
                </a:lnTo>
                <a:lnTo>
                  <a:pt x="694" y="287"/>
                </a:lnTo>
                <a:lnTo>
                  <a:pt x="694" y="287"/>
                </a:lnTo>
                <a:lnTo>
                  <a:pt x="694" y="287"/>
                </a:lnTo>
                <a:lnTo>
                  <a:pt x="694" y="287"/>
                </a:lnTo>
                <a:lnTo>
                  <a:pt x="694" y="286"/>
                </a:lnTo>
                <a:lnTo>
                  <a:pt x="693" y="286"/>
                </a:lnTo>
                <a:lnTo>
                  <a:pt x="693" y="286"/>
                </a:lnTo>
                <a:lnTo>
                  <a:pt x="693" y="286"/>
                </a:lnTo>
                <a:lnTo>
                  <a:pt x="693" y="285"/>
                </a:lnTo>
                <a:lnTo>
                  <a:pt x="692" y="285"/>
                </a:lnTo>
                <a:lnTo>
                  <a:pt x="692" y="285"/>
                </a:lnTo>
                <a:lnTo>
                  <a:pt x="692" y="285"/>
                </a:lnTo>
                <a:lnTo>
                  <a:pt x="691" y="285"/>
                </a:lnTo>
                <a:lnTo>
                  <a:pt x="691" y="285"/>
                </a:lnTo>
                <a:lnTo>
                  <a:pt x="690" y="285"/>
                </a:lnTo>
                <a:lnTo>
                  <a:pt x="690" y="285"/>
                </a:lnTo>
                <a:lnTo>
                  <a:pt x="689" y="285"/>
                </a:lnTo>
                <a:lnTo>
                  <a:pt x="689" y="285"/>
                </a:lnTo>
                <a:lnTo>
                  <a:pt x="689" y="284"/>
                </a:lnTo>
                <a:lnTo>
                  <a:pt x="689" y="284"/>
                </a:lnTo>
                <a:lnTo>
                  <a:pt x="688" y="284"/>
                </a:lnTo>
                <a:lnTo>
                  <a:pt x="688" y="284"/>
                </a:lnTo>
                <a:lnTo>
                  <a:pt x="688" y="284"/>
                </a:lnTo>
                <a:lnTo>
                  <a:pt x="688" y="285"/>
                </a:lnTo>
                <a:lnTo>
                  <a:pt x="687" y="285"/>
                </a:lnTo>
                <a:lnTo>
                  <a:pt x="687" y="284"/>
                </a:lnTo>
                <a:lnTo>
                  <a:pt x="687" y="284"/>
                </a:lnTo>
                <a:lnTo>
                  <a:pt x="686" y="283"/>
                </a:lnTo>
                <a:lnTo>
                  <a:pt x="685" y="283"/>
                </a:lnTo>
                <a:lnTo>
                  <a:pt x="683" y="282"/>
                </a:lnTo>
                <a:lnTo>
                  <a:pt x="684" y="281"/>
                </a:lnTo>
                <a:lnTo>
                  <a:pt x="684" y="281"/>
                </a:lnTo>
                <a:lnTo>
                  <a:pt x="684" y="281"/>
                </a:lnTo>
                <a:lnTo>
                  <a:pt x="685" y="280"/>
                </a:lnTo>
                <a:lnTo>
                  <a:pt x="684" y="280"/>
                </a:lnTo>
                <a:lnTo>
                  <a:pt x="684" y="280"/>
                </a:lnTo>
                <a:lnTo>
                  <a:pt x="683" y="280"/>
                </a:lnTo>
                <a:lnTo>
                  <a:pt x="683" y="280"/>
                </a:lnTo>
                <a:lnTo>
                  <a:pt x="683" y="280"/>
                </a:lnTo>
                <a:lnTo>
                  <a:pt x="683" y="280"/>
                </a:lnTo>
                <a:lnTo>
                  <a:pt x="683" y="279"/>
                </a:lnTo>
                <a:lnTo>
                  <a:pt x="683" y="279"/>
                </a:lnTo>
                <a:lnTo>
                  <a:pt x="683" y="278"/>
                </a:lnTo>
                <a:lnTo>
                  <a:pt x="682" y="278"/>
                </a:lnTo>
                <a:lnTo>
                  <a:pt x="682" y="278"/>
                </a:lnTo>
                <a:lnTo>
                  <a:pt x="681" y="278"/>
                </a:lnTo>
                <a:lnTo>
                  <a:pt x="681" y="278"/>
                </a:lnTo>
                <a:lnTo>
                  <a:pt x="680" y="278"/>
                </a:lnTo>
                <a:lnTo>
                  <a:pt x="680" y="278"/>
                </a:lnTo>
                <a:lnTo>
                  <a:pt x="680" y="277"/>
                </a:lnTo>
                <a:lnTo>
                  <a:pt x="679" y="277"/>
                </a:lnTo>
                <a:lnTo>
                  <a:pt x="679" y="277"/>
                </a:lnTo>
                <a:lnTo>
                  <a:pt x="678" y="277"/>
                </a:lnTo>
                <a:lnTo>
                  <a:pt x="678" y="277"/>
                </a:lnTo>
                <a:lnTo>
                  <a:pt x="677" y="277"/>
                </a:lnTo>
                <a:lnTo>
                  <a:pt x="677" y="277"/>
                </a:lnTo>
                <a:lnTo>
                  <a:pt x="676" y="276"/>
                </a:lnTo>
                <a:lnTo>
                  <a:pt x="675" y="277"/>
                </a:lnTo>
                <a:lnTo>
                  <a:pt x="675" y="277"/>
                </a:lnTo>
                <a:lnTo>
                  <a:pt x="674" y="277"/>
                </a:lnTo>
                <a:lnTo>
                  <a:pt x="674" y="276"/>
                </a:lnTo>
                <a:lnTo>
                  <a:pt x="674" y="276"/>
                </a:lnTo>
                <a:lnTo>
                  <a:pt x="674" y="276"/>
                </a:lnTo>
                <a:lnTo>
                  <a:pt x="674" y="276"/>
                </a:lnTo>
                <a:lnTo>
                  <a:pt x="673" y="275"/>
                </a:lnTo>
                <a:lnTo>
                  <a:pt x="673" y="275"/>
                </a:lnTo>
                <a:lnTo>
                  <a:pt x="673" y="276"/>
                </a:lnTo>
                <a:lnTo>
                  <a:pt x="672" y="276"/>
                </a:lnTo>
                <a:lnTo>
                  <a:pt x="672" y="275"/>
                </a:lnTo>
                <a:lnTo>
                  <a:pt x="672" y="275"/>
                </a:lnTo>
                <a:lnTo>
                  <a:pt x="672" y="275"/>
                </a:lnTo>
                <a:lnTo>
                  <a:pt x="671" y="275"/>
                </a:lnTo>
                <a:lnTo>
                  <a:pt x="671" y="274"/>
                </a:lnTo>
                <a:lnTo>
                  <a:pt x="671" y="274"/>
                </a:lnTo>
                <a:lnTo>
                  <a:pt x="671" y="274"/>
                </a:lnTo>
                <a:lnTo>
                  <a:pt x="671" y="273"/>
                </a:lnTo>
                <a:lnTo>
                  <a:pt x="671" y="273"/>
                </a:lnTo>
                <a:lnTo>
                  <a:pt x="671" y="272"/>
                </a:lnTo>
                <a:lnTo>
                  <a:pt x="671" y="272"/>
                </a:lnTo>
                <a:lnTo>
                  <a:pt x="671" y="271"/>
                </a:lnTo>
                <a:lnTo>
                  <a:pt x="671" y="271"/>
                </a:lnTo>
                <a:lnTo>
                  <a:pt x="671" y="270"/>
                </a:lnTo>
                <a:lnTo>
                  <a:pt x="671" y="270"/>
                </a:lnTo>
                <a:lnTo>
                  <a:pt x="671" y="270"/>
                </a:lnTo>
                <a:lnTo>
                  <a:pt x="671" y="270"/>
                </a:lnTo>
                <a:lnTo>
                  <a:pt x="671" y="270"/>
                </a:lnTo>
                <a:lnTo>
                  <a:pt x="671" y="269"/>
                </a:lnTo>
                <a:lnTo>
                  <a:pt x="671" y="270"/>
                </a:lnTo>
                <a:lnTo>
                  <a:pt x="670" y="270"/>
                </a:lnTo>
                <a:lnTo>
                  <a:pt x="670" y="270"/>
                </a:lnTo>
                <a:lnTo>
                  <a:pt x="670" y="269"/>
                </a:lnTo>
                <a:lnTo>
                  <a:pt x="669" y="269"/>
                </a:lnTo>
                <a:lnTo>
                  <a:pt x="669" y="269"/>
                </a:lnTo>
                <a:lnTo>
                  <a:pt x="668" y="269"/>
                </a:lnTo>
                <a:lnTo>
                  <a:pt x="668" y="268"/>
                </a:lnTo>
                <a:lnTo>
                  <a:pt x="668" y="268"/>
                </a:lnTo>
                <a:lnTo>
                  <a:pt x="668" y="267"/>
                </a:lnTo>
                <a:lnTo>
                  <a:pt x="668" y="268"/>
                </a:lnTo>
                <a:lnTo>
                  <a:pt x="667" y="267"/>
                </a:lnTo>
                <a:lnTo>
                  <a:pt x="668" y="267"/>
                </a:lnTo>
                <a:lnTo>
                  <a:pt x="668" y="267"/>
                </a:lnTo>
                <a:lnTo>
                  <a:pt x="667" y="267"/>
                </a:lnTo>
                <a:lnTo>
                  <a:pt x="667" y="266"/>
                </a:lnTo>
                <a:lnTo>
                  <a:pt x="667" y="266"/>
                </a:lnTo>
                <a:lnTo>
                  <a:pt x="667" y="265"/>
                </a:lnTo>
                <a:lnTo>
                  <a:pt x="667" y="265"/>
                </a:lnTo>
                <a:lnTo>
                  <a:pt x="667" y="265"/>
                </a:lnTo>
                <a:lnTo>
                  <a:pt x="667" y="264"/>
                </a:lnTo>
                <a:lnTo>
                  <a:pt x="666" y="264"/>
                </a:lnTo>
                <a:lnTo>
                  <a:pt x="666" y="264"/>
                </a:lnTo>
                <a:lnTo>
                  <a:pt x="666" y="264"/>
                </a:lnTo>
                <a:lnTo>
                  <a:pt x="665" y="263"/>
                </a:lnTo>
                <a:lnTo>
                  <a:pt x="665" y="264"/>
                </a:lnTo>
                <a:lnTo>
                  <a:pt x="665" y="264"/>
                </a:lnTo>
                <a:lnTo>
                  <a:pt x="665" y="263"/>
                </a:lnTo>
                <a:lnTo>
                  <a:pt x="664" y="263"/>
                </a:lnTo>
                <a:lnTo>
                  <a:pt x="664" y="263"/>
                </a:lnTo>
                <a:lnTo>
                  <a:pt x="665" y="263"/>
                </a:lnTo>
                <a:lnTo>
                  <a:pt x="665" y="263"/>
                </a:lnTo>
                <a:lnTo>
                  <a:pt x="666" y="262"/>
                </a:lnTo>
                <a:lnTo>
                  <a:pt x="666" y="262"/>
                </a:lnTo>
                <a:lnTo>
                  <a:pt x="666" y="261"/>
                </a:lnTo>
                <a:lnTo>
                  <a:pt x="666" y="261"/>
                </a:lnTo>
                <a:lnTo>
                  <a:pt x="666" y="261"/>
                </a:lnTo>
                <a:lnTo>
                  <a:pt x="666" y="260"/>
                </a:lnTo>
                <a:lnTo>
                  <a:pt x="666" y="260"/>
                </a:lnTo>
                <a:lnTo>
                  <a:pt x="667" y="260"/>
                </a:lnTo>
                <a:lnTo>
                  <a:pt x="667" y="260"/>
                </a:lnTo>
                <a:lnTo>
                  <a:pt x="666" y="260"/>
                </a:lnTo>
                <a:lnTo>
                  <a:pt x="666" y="259"/>
                </a:lnTo>
                <a:lnTo>
                  <a:pt x="666" y="259"/>
                </a:lnTo>
                <a:lnTo>
                  <a:pt x="666" y="258"/>
                </a:lnTo>
                <a:lnTo>
                  <a:pt x="666" y="258"/>
                </a:lnTo>
                <a:lnTo>
                  <a:pt x="666" y="258"/>
                </a:lnTo>
                <a:lnTo>
                  <a:pt x="667" y="258"/>
                </a:lnTo>
                <a:lnTo>
                  <a:pt x="667" y="257"/>
                </a:lnTo>
                <a:lnTo>
                  <a:pt x="668" y="257"/>
                </a:lnTo>
                <a:lnTo>
                  <a:pt x="668" y="257"/>
                </a:lnTo>
                <a:lnTo>
                  <a:pt x="668" y="257"/>
                </a:lnTo>
                <a:lnTo>
                  <a:pt x="668" y="256"/>
                </a:lnTo>
                <a:lnTo>
                  <a:pt x="668" y="256"/>
                </a:lnTo>
                <a:lnTo>
                  <a:pt x="668" y="255"/>
                </a:lnTo>
                <a:lnTo>
                  <a:pt x="669" y="255"/>
                </a:lnTo>
                <a:lnTo>
                  <a:pt x="669" y="254"/>
                </a:lnTo>
                <a:lnTo>
                  <a:pt x="669" y="254"/>
                </a:lnTo>
                <a:lnTo>
                  <a:pt x="669" y="253"/>
                </a:lnTo>
                <a:lnTo>
                  <a:pt x="669" y="253"/>
                </a:lnTo>
                <a:lnTo>
                  <a:pt x="669" y="252"/>
                </a:lnTo>
                <a:lnTo>
                  <a:pt x="669" y="252"/>
                </a:lnTo>
                <a:lnTo>
                  <a:pt x="670" y="251"/>
                </a:lnTo>
                <a:lnTo>
                  <a:pt x="670" y="251"/>
                </a:lnTo>
                <a:lnTo>
                  <a:pt x="670" y="250"/>
                </a:lnTo>
                <a:lnTo>
                  <a:pt x="670" y="250"/>
                </a:lnTo>
                <a:lnTo>
                  <a:pt x="670" y="250"/>
                </a:lnTo>
                <a:lnTo>
                  <a:pt x="670" y="249"/>
                </a:lnTo>
                <a:lnTo>
                  <a:pt x="670" y="249"/>
                </a:lnTo>
                <a:lnTo>
                  <a:pt x="671" y="250"/>
                </a:lnTo>
                <a:lnTo>
                  <a:pt x="672" y="250"/>
                </a:lnTo>
                <a:lnTo>
                  <a:pt x="672" y="250"/>
                </a:lnTo>
                <a:lnTo>
                  <a:pt x="672" y="250"/>
                </a:lnTo>
                <a:lnTo>
                  <a:pt x="673" y="249"/>
                </a:lnTo>
                <a:lnTo>
                  <a:pt x="673" y="249"/>
                </a:lnTo>
                <a:lnTo>
                  <a:pt x="673" y="248"/>
                </a:lnTo>
                <a:lnTo>
                  <a:pt x="673" y="248"/>
                </a:lnTo>
                <a:lnTo>
                  <a:pt x="673" y="247"/>
                </a:lnTo>
                <a:lnTo>
                  <a:pt x="674" y="247"/>
                </a:lnTo>
                <a:lnTo>
                  <a:pt x="674" y="247"/>
                </a:lnTo>
                <a:lnTo>
                  <a:pt x="674" y="247"/>
                </a:lnTo>
                <a:lnTo>
                  <a:pt x="675" y="247"/>
                </a:lnTo>
                <a:lnTo>
                  <a:pt x="675" y="247"/>
                </a:lnTo>
                <a:lnTo>
                  <a:pt x="676" y="247"/>
                </a:lnTo>
                <a:lnTo>
                  <a:pt x="676" y="247"/>
                </a:lnTo>
                <a:lnTo>
                  <a:pt x="676" y="246"/>
                </a:lnTo>
                <a:lnTo>
                  <a:pt x="677" y="246"/>
                </a:lnTo>
                <a:lnTo>
                  <a:pt x="677" y="246"/>
                </a:lnTo>
                <a:lnTo>
                  <a:pt x="677" y="245"/>
                </a:lnTo>
                <a:lnTo>
                  <a:pt x="677" y="245"/>
                </a:lnTo>
                <a:lnTo>
                  <a:pt x="676" y="245"/>
                </a:lnTo>
                <a:lnTo>
                  <a:pt x="675" y="245"/>
                </a:lnTo>
                <a:lnTo>
                  <a:pt x="675" y="244"/>
                </a:lnTo>
                <a:lnTo>
                  <a:pt x="675" y="244"/>
                </a:lnTo>
                <a:lnTo>
                  <a:pt x="675" y="244"/>
                </a:lnTo>
                <a:lnTo>
                  <a:pt x="675" y="243"/>
                </a:lnTo>
                <a:lnTo>
                  <a:pt x="675" y="243"/>
                </a:lnTo>
                <a:lnTo>
                  <a:pt x="675" y="242"/>
                </a:lnTo>
                <a:lnTo>
                  <a:pt x="674" y="242"/>
                </a:lnTo>
                <a:lnTo>
                  <a:pt x="674" y="242"/>
                </a:lnTo>
                <a:lnTo>
                  <a:pt x="674" y="242"/>
                </a:lnTo>
                <a:lnTo>
                  <a:pt x="674" y="242"/>
                </a:lnTo>
                <a:lnTo>
                  <a:pt x="673" y="242"/>
                </a:lnTo>
                <a:lnTo>
                  <a:pt x="673" y="241"/>
                </a:lnTo>
                <a:lnTo>
                  <a:pt x="673" y="241"/>
                </a:lnTo>
                <a:lnTo>
                  <a:pt x="672" y="240"/>
                </a:lnTo>
                <a:lnTo>
                  <a:pt x="672" y="240"/>
                </a:lnTo>
                <a:lnTo>
                  <a:pt x="672" y="240"/>
                </a:lnTo>
                <a:lnTo>
                  <a:pt x="671" y="240"/>
                </a:lnTo>
                <a:lnTo>
                  <a:pt x="671" y="241"/>
                </a:lnTo>
                <a:lnTo>
                  <a:pt x="671" y="241"/>
                </a:lnTo>
                <a:lnTo>
                  <a:pt x="670" y="241"/>
                </a:lnTo>
                <a:lnTo>
                  <a:pt x="670" y="241"/>
                </a:lnTo>
                <a:lnTo>
                  <a:pt x="669" y="241"/>
                </a:lnTo>
                <a:lnTo>
                  <a:pt x="669" y="240"/>
                </a:lnTo>
                <a:lnTo>
                  <a:pt x="669" y="240"/>
                </a:lnTo>
                <a:lnTo>
                  <a:pt x="668" y="240"/>
                </a:lnTo>
                <a:lnTo>
                  <a:pt x="668" y="240"/>
                </a:lnTo>
                <a:lnTo>
                  <a:pt x="667" y="240"/>
                </a:lnTo>
                <a:lnTo>
                  <a:pt x="667" y="241"/>
                </a:lnTo>
                <a:lnTo>
                  <a:pt x="667" y="241"/>
                </a:lnTo>
                <a:lnTo>
                  <a:pt x="666" y="241"/>
                </a:lnTo>
                <a:lnTo>
                  <a:pt x="666" y="240"/>
                </a:lnTo>
                <a:lnTo>
                  <a:pt x="665" y="240"/>
                </a:lnTo>
                <a:lnTo>
                  <a:pt x="665" y="240"/>
                </a:lnTo>
                <a:lnTo>
                  <a:pt x="665" y="240"/>
                </a:lnTo>
                <a:lnTo>
                  <a:pt x="664" y="240"/>
                </a:lnTo>
                <a:lnTo>
                  <a:pt x="664" y="239"/>
                </a:lnTo>
                <a:lnTo>
                  <a:pt x="664" y="239"/>
                </a:lnTo>
                <a:lnTo>
                  <a:pt x="665" y="239"/>
                </a:lnTo>
                <a:lnTo>
                  <a:pt x="665" y="239"/>
                </a:lnTo>
                <a:lnTo>
                  <a:pt x="666" y="239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7" y="239"/>
                </a:lnTo>
                <a:lnTo>
                  <a:pt x="668" y="239"/>
                </a:lnTo>
                <a:lnTo>
                  <a:pt x="669" y="239"/>
                </a:lnTo>
                <a:lnTo>
                  <a:pt x="669" y="239"/>
                </a:lnTo>
                <a:lnTo>
                  <a:pt x="669" y="238"/>
                </a:lnTo>
                <a:lnTo>
                  <a:pt x="670" y="238"/>
                </a:lnTo>
                <a:lnTo>
                  <a:pt x="671" y="238"/>
                </a:lnTo>
                <a:lnTo>
                  <a:pt x="671" y="238"/>
                </a:lnTo>
                <a:lnTo>
                  <a:pt x="672" y="237"/>
                </a:lnTo>
                <a:lnTo>
                  <a:pt x="671" y="237"/>
                </a:lnTo>
                <a:lnTo>
                  <a:pt x="671" y="237"/>
                </a:lnTo>
                <a:lnTo>
                  <a:pt x="670" y="237"/>
                </a:lnTo>
                <a:lnTo>
                  <a:pt x="670" y="237"/>
                </a:lnTo>
                <a:lnTo>
                  <a:pt x="669" y="237"/>
                </a:lnTo>
                <a:lnTo>
                  <a:pt x="669" y="236"/>
                </a:lnTo>
                <a:lnTo>
                  <a:pt x="669" y="236"/>
                </a:lnTo>
                <a:lnTo>
                  <a:pt x="669" y="236"/>
                </a:lnTo>
                <a:lnTo>
                  <a:pt x="669" y="235"/>
                </a:lnTo>
                <a:lnTo>
                  <a:pt x="669" y="235"/>
                </a:lnTo>
                <a:lnTo>
                  <a:pt x="669" y="234"/>
                </a:lnTo>
                <a:lnTo>
                  <a:pt x="669" y="234"/>
                </a:lnTo>
                <a:lnTo>
                  <a:pt x="670" y="233"/>
                </a:lnTo>
                <a:lnTo>
                  <a:pt x="670" y="233"/>
                </a:lnTo>
                <a:lnTo>
                  <a:pt x="671" y="234"/>
                </a:lnTo>
                <a:lnTo>
                  <a:pt x="671" y="234"/>
                </a:lnTo>
                <a:lnTo>
                  <a:pt x="671" y="233"/>
                </a:lnTo>
                <a:lnTo>
                  <a:pt x="672" y="233"/>
                </a:lnTo>
                <a:lnTo>
                  <a:pt x="672" y="233"/>
                </a:lnTo>
                <a:lnTo>
                  <a:pt x="672" y="232"/>
                </a:lnTo>
                <a:lnTo>
                  <a:pt x="672" y="232"/>
                </a:lnTo>
                <a:lnTo>
                  <a:pt x="673" y="232"/>
                </a:lnTo>
                <a:lnTo>
                  <a:pt x="673" y="232"/>
                </a:lnTo>
                <a:lnTo>
                  <a:pt x="674" y="232"/>
                </a:lnTo>
                <a:lnTo>
                  <a:pt x="674" y="233"/>
                </a:lnTo>
                <a:lnTo>
                  <a:pt x="675" y="233"/>
                </a:lnTo>
                <a:lnTo>
                  <a:pt x="676" y="233"/>
                </a:lnTo>
                <a:lnTo>
                  <a:pt x="676" y="232"/>
                </a:lnTo>
                <a:lnTo>
                  <a:pt x="676" y="232"/>
                </a:lnTo>
                <a:lnTo>
                  <a:pt x="676" y="231"/>
                </a:lnTo>
                <a:lnTo>
                  <a:pt x="676" y="231"/>
                </a:lnTo>
                <a:lnTo>
                  <a:pt x="675" y="230"/>
                </a:lnTo>
                <a:lnTo>
                  <a:pt x="675" y="230"/>
                </a:lnTo>
                <a:lnTo>
                  <a:pt x="674" y="230"/>
                </a:lnTo>
                <a:lnTo>
                  <a:pt x="674" y="230"/>
                </a:lnTo>
                <a:lnTo>
                  <a:pt x="674" y="229"/>
                </a:lnTo>
                <a:lnTo>
                  <a:pt x="674" y="229"/>
                </a:lnTo>
                <a:lnTo>
                  <a:pt x="673" y="229"/>
                </a:lnTo>
                <a:lnTo>
                  <a:pt x="673" y="229"/>
                </a:lnTo>
                <a:lnTo>
                  <a:pt x="673" y="229"/>
                </a:lnTo>
                <a:lnTo>
                  <a:pt x="673" y="228"/>
                </a:lnTo>
                <a:lnTo>
                  <a:pt x="672" y="228"/>
                </a:lnTo>
                <a:lnTo>
                  <a:pt x="672" y="227"/>
                </a:lnTo>
                <a:lnTo>
                  <a:pt x="672" y="227"/>
                </a:lnTo>
                <a:lnTo>
                  <a:pt x="672" y="226"/>
                </a:lnTo>
                <a:lnTo>
                  <a:pt x="672" y="225"/>
                </a:lnTo>
                <a:lnTo>
                  <a:pt x="672" y="225"/>
                </a:lnTo>
                <a:lnTo>
                  <a:pt x="672" y="225"/>
                </a:lnTo>
                <a:lnTo>
                  <a:pt x="672" y="224"/>
                </a:lnTo>
                <a:lnTo>
                  <a:pt x="671" y="224"/>
                </a:lnTo>
                <a:lnTo>
                  <a:pt x="671" y="224"/>
                </a:lnTo>
                <a:lnTo>
                  <a:pt x="671" y="224"/>
                </a:lnTo>
                <a:lnTo>
                  <a:pt x="671" y="223"/>
                </a:lnTo>
                <a:lnTo>
                  <a:pt x="671" y="223"/>
                </a:lnTo>
                <a:lnTo>
                  <a:pt x="670" y="222"/>
                </a:lnTo>
                <a:lnTo>
                  <a:pt x="670" y="221"/>
                </a:lnTo>
                <a:lnTo>
                  <a:pt x="670" y="221"/>
                </a:lnTo>
                <a:lnTo>
                  <a:pt x="671" y="221"/>
                </a:lnTo>
                <a:lnTo>
                  <a:pt x="671" y="220"/>
                </a:lnTo>
                <a:lnTo>
                  <a:pt x="671" y="220"/>
                </a:lnTo>
                <a:lnTo>
                  <a:pt x="672" y="220"/>
                </a:lnTo>
                <a:lnTo>
                  <a:pt x="672" y="220"/>
                </a:lnTo>
                <a:lnTo>
                  <a:pt x="672" y="220"/>
                </a:lnTo>
                <a:lnTo>
                  <a:pt x="672" y="219"/>
                </a:lnTo>
                <a:lnTo>
                  <a:pt x="672" y="219"/>
                </a:lnTo>
                <a:lnTo>
                  <a:pt x="672" y="219"/>
                </a:lnTo>
                <a:lnTo>
                  <a:pt x="672" y="219"/>
                </a:lnTo>
                <a:lnTo>
                  <a:pt x="672" y="218"/>
                </a:lnTo>
                <a:lnTo>
                  <a:pt x="672" y="218"/>
                </a:lnTo>
                <a:lnTo>
                  <a:pt x="672" y="217"/>
                </a:lnTo>
                <a:lnTo>
                  <a:pt x="671" y="217"/>
                </a:lnTo>
                <a:lnTo>
                  <a:pt x="671" y="217"/>
                </a:lnTo>
                <a:lnTo>
                  <a:pt x="671" y="215"/>
                </a:lnTo>
                <a:lnTo>
                  <a:pt x="670" y="215"/>
                </a:lnTo>
                <a:lnTo>
                  <a:pt x="670" y="215"/>
                </a:lnTo>
                <a:lnTo>
                  <a:pt x="669" y="215"/>
                </a:lnTo>
                <a:lnTo>
                  <a:pt x="669" y="215"/>
                </a:lnTo>
                <a:lnTo>
                  <a:pt x="669" y="215"/>
                </a:lnTo>
                <a:lnTo>
                  <a:pt x="668" y="215"/>
                </a:lnTo>
                <a:lnTo>
                  <a:pt x="668" y="214"/>
                </a:lnTo>
                <a:lnTo>
                  <a:pt x="668" y="214"/>
                </a:lnTo>
                <a:lnTo>
                  <a:pt x="668" y="213"/>
                </a:lnTo>
                <a:lnTo>
                  <a:pt x="669" y="213"/>
                </a:lnTo>
                <a:lnTo>
                  <a:pt x="669" y="212"/>
                </a:lnTo>
                <a:lnTo>
                  <a:pt x="670" y="212"/>
                </a:lnTo>
                <a:lnTo>
                  <a:pt x="670" y="212"/>
                </a:lnTo>
                <a:lnTo>
                  <a:pt x="670" y="211"/>
                </a:lnTo>
                <a:lnTo>
                  <a:pt x="671" y="211"/>
                </a:lnTo>
                <a:lnTo>
                  <a:pt x="671" y="210"/>
                </a:lnTo>
                <a:lnTo>
                  <a:pt x="672" y="210"/>
                </a:lnTo>
                <a:lnTo>
                  <a:pt x="672" y="209"/>
                </a:lnTo>
                <a:lnTo>
                  <a:pt x="672" y="208"/>
                </a:lnTo>
                <a:lnTo>
                  <a:pt x="673" y="208"/>
                </a:lnTo>
                <a:lnTo>
                  <a:pt x="673" y="207"/>
                </a:lnTo>
                <a:lnTo>
                  <a:pt x="674" y="207"/>
                </a:lnTo>
                <a:lnTo>
                  <a:pt x="674" y="207"/>
                </a:lnTo>
                <a:lnTo>
                  <a:pt x="674" y="207"/>
                </a:lnTo>
                <a:lnTo>
                  <a:pt x="674" y="207"/>
                </a:lnTo>
                <a:lnTo>
                  <a:pt x="674" y="206"/>
                </a:lnTo>
                <a:lnTo>
                  <a:pt x="674" y="206"/>
                </a:lnTo>
                <a:lnTo>
                  <a:pt x="674" y="205"/>
                </a:lnTo>
                <a:lnTo>
                  <a:pt x="674" y="205"/>
                </a:lnTo>
                <a:lnTo>
                  <a:pt x="674" y="204"/>
                </a:lnTo>
                <a:lnTo>
                  <a:pt x="674" y="204"/>
                </a:lnTo>
                <a:lnTo>
                  <a:pt x="674" y="204"/>
                </a:lnTo>
                <a:lnTo>
                  <a:pt x="674" y="203"/>
                </a:lnTo>
                <a:lnTo>
                  <a:pt x="674" y="203"/>
                </a:lnTo>
                <a:lnTo>
                  <a:pt x="675" y="202"/>
                </a:lnTo>
                <a:lnTo>
                  <a:pt x="675" y="201"/>
                </a:lnTo>
                <a:lnTo>
                  <a:pt x="675" y="201"/>
                </a:lnTo>
                <a:lnTo>
                  <a:pt x="674" y="201"/>
                </a:lnTo>
                <a:lnTo>
                  <a:pt x="674" y="201"/>
                </a:lnTo>
                <a:lnTo>
                  <a:pt x="674" y="201"/>
                </a:lnTo>
                <a:lnTo>
                  <a:pt x="674" y="200"/>
                </a:lnTo>
                <a:lnTo>
                  <a:pt x="674" y="200"/>
                </a:lnTo>
                <a:lnTo>
                  <a:pt x="674" y="200"/>
                </a:lnTo>
                <a:lnTo>
                  <a:pt x="674" y="200"/>
                </a:lnTo>
                <a:lnTo>
                  <a:pt x="675" y="199"/>
                </a:lnTo>
                <a:lnTo>
                  <a:pt x="674" y="199"/>
                </a:lnTo>
                <a:lnTo>
                  <a:pt x="674" y="199"/>
                </a:lnTo>
                <a:lnTo>
                  <a:pt x="675" y="198"/>
                </a:lnTo>
                <a:lnTo>
                  <a:pt x="675" y="198"/>
                </a:lnTo>
                <a:lnTo>
                  <a:pt x="675" y="198"/>
                </a:lnTo>
                <a:lnTo>
                  <a:pt x="676" y="198"/>
                </a:lnTo>
                <a:lnTo>
                  <a:pt x="676" y="198"/>
                </a:lnTo>
                <a:lnTo>
                  <a:pt x="676" y="198"/>
                </a:lnTo>
                <a:lnTo>
                  <a:pt x="677" y="198"/>
                </a:lnTo>
                <a:lnTo>
                  <a:pt x="678" y="198"/>
                </a:lnTo>
                <a:lnTo>
                  <a:pt x="679" y="198"/>
                </a:lnTo>
                <a:lnTo>
                  <a:pt x="679" y="198"/>
                </a:lnTo>
                <a:lnTo>
                  <a:pt x="680" y="198"/>
                </a:lnTo>
                <a:lnTo>
                  <a:pt x="680" y="199"/>
                </a:lnTo>
                <a:lnTo>
                  <a:pt x="680" y="198"/>
                </a:lnTo>
                <a:lnTo>
                  <a:pt x="681" y="198"/>
                </a:lnTo>
                <a:lnTo>
                  <a:pt x="681" y="198"/>
                </a:lnTo>
                <a:lnTo>
                  <a:pt x="681" y="197"/>
                </a:lnTo>
                <a:lnTo>
                  <a:pt x="681" y="197"/>
                </a:lnTo>
                <a:lnTo>
                  <a:pt x="681" y="196"/>
                </a:lnTo>
                <a:lnTo>
                  <a:pt x="681" y="196"/>
                </a:lnTo>
                <a:lnTo>
                  <a:pt x="681" y="195"/>
                </a:lnTo>
                <a:lnTo>
                  <a:pt x="682" y="195"/>
                </a:lnTo>
                <a:lnTo>
                  <a:pt x="682" y="195"/>
                </a:lnTo>
                <a:lnTo>
                  <a:pt x="682" y="195"/>
                </a:lnTo>
                <a:lnTo>
                  <a:pt x="683" y="195"/>
                </a:lnTo>
                <a:lnTo>
                  <a:pt x="683" y="195"/>
                </a:lnTo>
                <a:lnTo>
                  <a:pt x="683" y="194"/>
                </a:lnTo>
                <a:lnTo>
                  <a:pt x="683" y="194"/>
                </a:lnTo>
                <a:lnTo>
                  <a:pt x="683" y="193"/>
                </a:lnTo>
                <a:lnTo>
                  <a:pt x="683" y="193"/>
                </a:lnTo>
                <a:lnTo>
                  <a:pt x="683" y="192"/>
                </a:lnTo>
                <a:lnTo>
                  <a:pt x="683" y="192"/>
                </a:lnTo>
                <a:lnTo>
                  <a:pt x="684" y="192"/>
                </a:lnTo>
                <a:lnTo>
                  <a:pt x="684" y="192"/>
                </a:lnTo>
                <a:lnTo>
                  <a:pt x="684" y="192"/>
                </a:lnTo>
                <a:lnTo>
                  <a:pt x="684" y="191"/>
                </a:lnTo>
                <a:lnTo>
                  <a:pt x="685" y="191"/>
                </a:lnTo>
                <a:lnTo>
                  <a:pt x="686" y="191"/>
                </a:lnTo>
                <a:lnTo>
                  <a:pt x="686" y="190"/>
                </a:lnTo>
                <a:lnTo>
                  <a:pt x="686" y="190"/>
                </a:lnTo>
                <a:lnTo>
                  <a:pt x="686" y="190"/>
                </a:lnTo>
                <a:lnTo>
                  <a:pt x="685" y="190"/>
                </a:lnTo>
                <a:lnTo>
                  <a:pt x="686" y="189"/>
                </a:lnTo>
                <a:lnTo>
                  <a:pt x="686" y="189"/>
                </a:lnTo>
                <a:lnTo>
                  <a:pt x="686" y="189"/>
                </a:lnTo>
                <a:lnTo>
                  <a:pt x="686" y="188"/>
                </a:lnTo>
                <a:lnTo>
                  <a:pt x="686" y="188"/>
                </a:lnTo>
                <a:lnTo>
                  <a:pt x="686" y="187"/>
                </a:lnTo>
                <a:lnTo>
                  <a:pt x="686" y="187"/>
                </a:lnTo>
                <a:lnTo>
                  <a:pt x="686" y="186"/>
                </a:lnTo>
                <a:lnTo>
                  <a:pt x="687" y="186"/>
                </a:lnTo>
                <a:lnTo>
                  <a:pt x="687" y="186"/>
                </a:lnTo>
                <a:lnTo>
                  <a:pt x="688" y="185"/>
                </a:lnTo>
                <a:lnTo>
                  <a:pt x="688" y="184"/>
                </a:lnTo>
                <a:lnTo>
                  <a:pt x="687" y="184"/>
                </a:lnTo>
                <a:lnTo>
                  <a:pt x="687" y="184"/>
                </a:lnTo>
                <a:lnTo>
                  <a:pt x="686" y="183"/>
                </a:lnTo>
                <a:lnTo>
                  <a:pt x="686" y="183"/>
                </a:lnTo>
                <a:lnTo>
                  <a:pt x="686" y="182"/>
                </a:lnTo>
                <a:lnTo>
                  <a:pt x="686" y="182"/>
                </a:lnTo>
                <a:lnTo>
                  <a:pt x="686" y="181"/>
                </a:lnTo>
                <a:lnTo>
                  <a:pt x="685" y="181"/>
                </a:lnTo>
                <a:lnTo>
                  <a:pt x="685" y="181"/>
                </a:lnTo>
                <a:lnTo>
                  <a:pt x="686" y="181"/>
                </a:lnTo>
                <a:lnTo>
                  <a:pt x="686" y="180"/>
                </a:lnTo>
                <a:lnTo>
                  <a:pt x="686" y="180"/>
                </a:lnTo>
                <a:lnTo>
                  <a:pt x="686" y="180"/>
                </a:lnTo>
                <a:lnTo>
                  <a:pt x="686" y="180"/>
                </a:lnTo>
                <a:lnTo>
                  <a:pt x="686" y="180"/>
                </a:lnTo>
                <a:lnTo>
                  <a:pt x="686" y="179"/>
                </a:lnTo>
                <a:lnTo>
                  <a:pt x="686" y="179"/>
                </a:lnTo>
                <a:lnTo>
                  <a:pt x="686" y="179"/>
                </a:lnTo>
                <a:lnTo>
                  <a:pt x="686" y="179"/>
                </a:lnTo>
                <a:lnTo>
                  <a:pt x="686" y="178"/>
                </a:lnTo>
                <a:lnTo>
                  <a:pt x="686" y="178"/>
                </a:lnTo>
                <a:lnTo>
                  <a:pt x="687" y="178"/>
                </a:lnTo>
                <a:lnTo>
                  <a:pt x="686" y="178"/>
                </a:lnTo>
                <a:lnTo>
                  <a:pt x="686" y="177"/>
                </a:lnTo>
                <a:lnTo>
                  <a:pt x="686" y="177"/>
                </a:lnTo>
                <a:lnTo>
                  <a:pt x="687" y="176"/>
                </a:lnTo>
                <a:lnTo>
                  <a:pt x="686" y="176"/>
                </a:lnTo>
                <a:lnTo>
                  <a:pt x="686" y="176"/>
                </a:lnTo>
                <a:lnTo>
                  <a:pt x="686" y="176"/>
                </a:lnTo>
                <a:lnTo>
                  <a:pt x="686" y="175"/>
                </a:lnTo>
                <a:lnTo>
                  <a:pt x="686" y="175"/>
                </a:lnTo>
                <a:lnTo>
                  <a:pt x="686" y="174"/>
                </a:lnTo>
                <a:lnTo>
                  <a:pt x="686" y="174"/>
                </a:lnTo>
                <a:lnTo>
                  <a:pt x="686" y="174"/>
                </a:lnTo>
                <a:lnTo>
                  <a:pt x="685" y="173"/>
                </a:lnTo>
                <a:lnTo>
                  <a:pt x="685" y="173"/>
                </a:lnTo>
                <a:lnTo>
                  <a:pt x="685" y="174"/>
                </a:lnTo>
                <a:lnTo>
                  <a:pt x="684" y="174"/>
                </a:lnTo>
                <a:lnTo>
                  <a:pt x="684" y="174"/>
                </a:lnTo>
                <a:lnTo>
                  <a:pt x="684" y="173"/>
                </a:lnTo>
                <a:lnTo>
                  <a:pt x="683" y="173"/>
                </a:lnTo>
                <a:lnTo>
                  <a:pt x="683" y="173"/>
                </a:lnTo>
                <a:lnTo>
                  <a:pt x="683" y="173"/>
                </a:lnTo>
                <a:lnTo>
                  <a:pt x="682" y="173"/>
                </a:lnTo>
                <a:lnTo>
                  <a:pt x="682" y="173"/>
                </a:lnTo>
                <a:lnTo>
                  <a:pt x="682" y="173"/>
                </a:lnTo>
                <a:lnTo>
                  <a:pt x="682" y="173"/>
                </a:lnTo>
                <a:lnTo>
                  <a:pt x="681" y="173"/>
                </a:lnTo>
                <a:lnTo>
                  <a:pt x="681" y="173"/>
                </a:lnTo>
                <a:lnTo>
                  <a:pt x="681" y="172"/>
                </a:lnTo>
                <a:lnTo>
                  <a:pt x="680" y="172"/>
                </a:lnTo>
                <a:lnTo>
                  <a:pt x="680" y="171"/>
                </a:lnTo>
                <a:lnTo>
                  <a:pt x="680" y="171"/>
                </a:lnTo>
                <a:lnTo>
                  <a:pt x="679" y="172"/>
                </a:lnTo>
                <a:lnTo>
                  <a:pt x="679" y="172"/>
                </a:lnTo>
                <a:lnTo>
                  <a:pt x="678" y="172"/>
                </a:lnTo>
                <a:lnTo>
                  <a:pt x="678" y="173"/>
                </a:lnTo>
                <a:lnTo>
                  <a:pt x="677" y="173"/>
                </a:lnTo>
                <a:lnTo>
                  <a:pt x="677" y="173"/>
                </a:lnTo>
                <a:lnTo>
                  <a:pt x="676" y="173"/>
                </a:lnTo>
                <a:lnTo>
                  <a:pt x="675" y="173"/>
                </a:lnTo>
                <a:lnTo>
                  <a:pt x="675" y="172"/>
                </a:lnTo>
                <a:lnTo>
                  <a:pt x="675" y="172"/>
                </a:lnTo>
                <a:lnTo>
                  <a:pt x="675" y="171"/>
                </a:lnTo>
                <a:lnTo>
                  <a:pt x="675" y="171"/>
                </a:lnTo>
                <a:lnTo>
                  <a:pt x="675" y="171"/>
                </a:lnTo>
                <a:lnTo>
                  <a:pt x="675" y="170"/>
                </a:lnTo>
                <a:lnTo>
                  <a:pt x="674" y="170"/>
                </a:lnTo>
                <a:lnTo>
                  <a:pt x="674" y="170"/>
                </a:lnTo>
                <a:lnTo>
                  <a:pt x="674" y="170"/>
                </a:lnTo>
                <a:lnTo>
                  <a:pt x="674" y="170"/>
                </a:lnTo>
                <a:lnTo>
                  <a:pt x="673" y="170"/>
                </a:lnTo>
                <a:lnTo>
                  <a:pt x="673" y="169"/>
                </a:lnTo>
                <a:lnTo>
                  <a:pt x="673" y="169"/>
                </a:lnTo>
                <a:lnTo>
                  <a:pt x="673" y="168"/>
                </a:lnTo>
                <a:lnTo>
                  <a:pt x="672" y="168"/>
                </a:lnTo>
                <a:lnTo>
                  <a:pt x="672" y="168"/>
                </a:lnTo>
                <a:lnTo>
                  <a:pt x="672" y="167"/>
                </a:lnTo>
                <a:lnTo>
                  <a:pt x="672" y="167"/>
                </a:lnTo>
                <a:lnTo>
                  <a:pt x="672" y="167"/>
                </a:lnTo>
                <a:lnTo>
                  <a:pt x="672" y="166"/>
                </a:lnTo>
                <a:lnTo>
                  <a:pt x="673" y="166"/>
                </a:lnTo>
                <a:lnTo>
                  <a:pt x="673" y="166"/>
                </a:lnTo>
                <a:lnTo>
                  <a:pt x="672" y="166"/>
                </a:lnTo>
                <a:lnTo>
                  <a:pt x="672" y="165"/>
                </a:lnTo>
                <a:lnTo>
                  <a:pt x="672" y="165"/>
                </a:lnTo>
                <a:lnTo>
                  <a:pt x="672" y="165"/>
                </a:lnTo>
                <a:lnTo>
                  <a:pt x="672" y="165"/>
                </a:lnTo>
                <a:lnTo>
                  <a:pt x="671" y="165"/>
                </a:lnTo>
                <a:lnTo>
                  <a:pt x="671" y="165"/>
                </a:lnTo>
                <a:lnTo>
                  <a:pt x="670" y="165"/>
                </a:lnTo>
                <a:lnTo>
                  <a:pt x="670" y="166"/>
                </a:lnTo>
                <a:lnTo>
                  <a:pt x="670" y="166"/>
                </a:lnTo>
                <a:lnTo>
                  <a:pt x="670" y="166"/>
                </a:lnTo>
                <a:lnTo>
                  <a:pt x="669" y="166"/>
                </a:lnTo>
                <a:lnTo>
                  <a:pt x="669" y="167"/>
                </a:lnTo>
                <a:lnTo>
                  <a:pt x="668" y="167"/>
                </a:lnTo>
                <a:lnTo>
                  <a:pt x="668" y="167"/>
                </a:lnTo>
                <a:lnTo>
                  <a:pt x="668" y="167"/>
                </a:lnTo>
                <a:lnTo>
                  <a:pt x="668" y="168"/>
                </a:lnTo>
                <a:lnTo>
                  <a:pt x="667" y="168"/>
                </a:lnTo>
                <a:lnTo>
                  <a:pt x="667" y="169"/>
                </a:lnTo>
                <a:lnTo>
                  <a:pt x="667" y="169"/>
                </a:lnTo>
                <a:lnTo>
                  <a:pt x="666" y="169"/>
                </a:lnTo>
                <a:lnTo>
                  <a:pt x="666" y="169"/>
                </a:lnTo>
                <a:lnTo>
                  <a:pt x="666" y="168"/>
                </a:lnTo>
                <a:lnTo>
                  <a:pt x="665" y="168"/>
                </a:lnTo>
                <a:lnTo>
                  <a:pt x="665" y="168"/>
                </a:lnTo>
                <a:lnTo>
                  <a:pt x="665" y="168"/>
                </a:lnTo>
                <a:lnTo>
                  <a:pt x="664" y="168"/>
                </a:lnTo>
                <a:lnTo>
                  <a:pt x="664" y="168"/>
                </a:lnTo>
                <a:lnTo>
                  <a:pt x="663" y="168"/>
                </a:lnTo>
                <a:lnTo>
                  <a:pt x="663" y="168"/>
                </a:lnTo>
                <a:lnTo>
                  <a:pt x="663" y="168"/>
                </a:lnTo>
                <a:lnTo>
                  <a:pt x="663" y="168"/>
                </a:lnTo>
                <a:lnTo>
                  <a:pt x="663" y="167"/>
                </a:lnTo>
                <a:lnTo>
                  <a:pt x="662" y="167"/>
                </a:lnTo>
                <a:lnTo>
                  <a:pt x="662" y="167"/>
                </a:lnTo>
                <a:lnTo>
                  <a:pt x="662" y="167"/>
                </a:lnTo>
                <a:lnTo>
                  <a:pt x="662" y="167"/>
                </a:lnTo>
                <a:lnTo>
                  <a:pt x="661" y="167"/>
                </a:lnTo>
                <a:lnTo>
                  <a:pt x="661" y="167"/>
                </a:lnTo>
                <a:lnTo>
                  <a:pt x="661" y="166"/>
                </a:lnTo>
                <a:lnTo>
                  <a:pt x="661" y="166"/>
                </a:lnTo>
                <a:lnTo>
                  <a:pt x="661" y="165"/>
                </a:lnTo>
                <a:lnTo>
                  <a:pt x="661" y="165"/>
                </a:lnTo>
                <a:lnTo>
                  <a:pt x="661" y="165"/>
                </a:lnTo>
                <a:lnTo>
                  <a:pt x="660" y="165"/>
                </a:lnTo>
                <a:lnTo>
                  <a:pt x="659" y="165"/>
                </a:lnTo>
                <a:lnTo>
                  <a:pt x="659" y="165"/>
                </a:lnTo>
                <a:lnTo>
                  <a:pt x="659" y="165"/>
                </a:lnTo>
                <a:lnTo>
                  <a:pt x="659" y="166"/>
                </a:lnTo>
                <a:lnTo>
                  <a:pt x="658" y="166"/>
                </a:lnTo>
                <a:lnTo>
                  <a:pt x="658" y="166"/>
                </a:lnTo>
                <a:lnTo>
                  <a:pt x="658" y="166"/>
                </a:lnTo>
                <a:lnTo>
                  <a:pt x="657" y="166"/>
                </a:lnTo>
                <a:lnTo>
                  <a:pt x="657" y="166"/>
                </a:lnTo>
                <a:lnTo>
                  <a:pt x="657" y="166"/>
                </a:lnTo>
                <a:lnTo>
                  <a:pt x="656" y="166"/>
                </a:lnTo>
                <a:lnTo>
                  <a:pt x="656" y="166"/>
                </a:lnTo>
                <a:lnTo>
                  <a:pt x="655" y="166"/>
                </a:lnTo>
                <a:lnTo>
                  <a:pt x="655" y="165"/>
                </a:lnTo>
                <a:lnTo>
                  <a:pt x="654" y="165"/>
                </a:lnTo>
                <a:lnTo>
                  <a:pt x="654" y="165"/>
                </a:lnTo>
                <a:lnTo>
                  <a:pt x="653" y="165"/>
                </a:lnTo>
                <a:lnTo>
                  <a:pt x="653" y="165"/>
                </a:lnTo>
                <a:lnTo>
                  <a:pt x="653" y="166"/>
                </a:lnTo>
                <a:lnTo>
                  <a:pt x="652" y="166"/>
                </a:lnTo>
                <a:lnTo>
                  <a:pt x="652" y="166"/>
                </a:lnTo>
                <a:lnTo>
                  <a:pt x="652" y="167"/>
                </a:lnTo>
                <a:lnTo>
                  <a:pt x="653" y="167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2" y="168"/>
                </a:lnTo>
                <a:lnTo>
                  <a:pt x="652" y="168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0" y="168"/>
                </a:lnTo>
                <a:lnTo>
                  <a:pt x="650" y="169"/>
                </a:lnTo>
                <a:lnTo>
                  <a:pt x="650" y="169"/>
                </a:lnTo>
                <a:lnTo>
                  <a:pt x="649" y="169"/>
                </a:lnTo>
                <a:lnTo>
                  <a:pt x="649" y="169"/>
                </a:lnTo>
                <a:lnTo>
                  <a:pt x="648" y="169"/>
                </a:lnTo>
                <a:lnTo>
                  <a:pt x="648" y="169"/>
                </a:lnTo>
                <a:lnTo>
                  <a:pt x="648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6" y="170"/>
                </a:lnTo>
                <a:lnTo>
                  <a:pt x="646" y="170"/>
                </a:lnTo>
                <a:lnTo>
                  <a:pt x="645" y="170"/>
                </a:lnTo>
                <a:lnTo>
                  <a:pt x="645" y="171"/>
                </a:lnTo>
                <a:lnTo>
                  <a:pt x="645" y="171"/>
                </a:lnTo>
                <a:lnTo>
                  <a:pt x="644" y="171"/>
                </a:lnTo>
                <a:lnTo>
                  <a:pt x="644" y="171"/>
                </a:lnTo>
                <a:lnTo>
                  <a:pt x="643" y="171"/>
                </a:lnTo>
                <a:lnTo>
                  <a:pt x="643" y="171"/>
                </a:lnTo>
                <a:lnTo>
                  <a:pt x="642" y="171"/>
                </a:lnTo>
                <a:lnTo>
                  <a:pt x="642" y="171"/>
                </a:lnTo>
                <a:lnTo>
                  <a:pt x="642" y="171"/>
                </a:lnTo>
                <a:lnTo>
                  <a:pt x="642" y="171"/>
                </a:lnTo>
                <a:lnTo>
                  <a:pt x="641" y="171"/>
                </a:lnTo>
                <a:lnTo>
                  <a:pt x="641" y="170"/>
                </a:lnTo>
                <a:lnTo>
                  <a:pt x="641" y="171"/>
                </a:lnTo>
                <a:lnTo>
                  <a:pt x="640" y="171"/>
                </a:lnTo>
                <a:lnTo>
                  <a:pt x="640" y="171"/>
                </a:lnTo>
                <a:lnTo>
                  <a:pt x="640" y="171"/>
                </a:lnTo>
                <a:lnTo>
                  <a:pt x="640" y="170"/>
                </a:lnTo>
                <a:lnTo>
                  <a:pt x="640" y="170"/>
                </a:lnTo>
                <a:lnTo>
                  <a:pt x="640" y="171"/>
                </a:lnTo>
                <a:lnTo>
                  <a:pt x="639" y="171"/>
                </a:lnTo>
                <a:lnTo>
                  <a:pt x="639" y="171"/>
                </a:lnTo>
                <a:lnTo>
                  <a:pt x="638" y="171"/>
                </a:lnTo>
                <a:lnTo>
                  <a:pt x="638" y="171"/>
                </a:lnTo>
                <a:lnTo>
                  <a:pt x="637" y="171"/>
                </a:lnTo>
                <a:lnTo>
                  <a:pt x="637" y="171"/>
                </a:lnTo>
                <a:lnTo>
                  <a:pt x="636" y="171"/>
                </a:lnTo>
                <a:lnTo>
                  <a:pt x="636" y="171"/>
                </a:lnTo>
                <a:lnTo>
                  <a:pt x="635" y="171"/>
                </a:lnTo>
                <a:lnTo>
                  <a:pt x="635" y="171"/>
                </a:lnTo>
                <a:lnTo>
                  <a:pt x="634" y="171"/>
                </a:lnTo>
                <a:lnTo>
                  <a:pt x="634" y="170"/>
                </a:lnTo>
                <a:lnTo>
                  <a:pt x="634" y="170"/>
                </a:lnTo>
                <a:lnTo>
                  <a:pt x="635" y="170"/>
                </a:lnTo>
                <a:lnTo>
                  <a:pt x="635" y="170"/>
                </a:lnTo>
                <a:lnTo>
                  <a:pt x="635" y="169"/>
                </a:lnTo>
                <a:lnTo>
                  <a:pt x="634" y="169"/>
                </a:lnTo>
                <a:lnTo>
                  <a:pt x="634" y="169"/>
                </a:lnTo>
                <a:lnTo>
                  <a:pt x="634" y="169"/>
                </a:lnTo>
                <a:lnTo>
                  <a:pt x="634" y="168"/>
                </a:lnTo>
                <a:lnTo>
                  <a:pt x="634" y="168"/>
                </a:lnTo>
                <a:lnTo>
                  <a:pt x="634" y="168"/>
                </a:lnTo>
                <a:lnTo>
                  <a:pt x="635" y="168"/>
                </a:lnTo>
                <a:lnTo>
                  <a:pt x="635" y="167"/>
                </a:lnTo>
                <a:lnTo>
                  <a:pt x="635" y="167"/>
                </a:lnTo>
                <a:lnTo>
                  <a:pt x="635" y="167"/>
                </a:lnTo>
                <a:lnTo>
                  <a:pt x="635" y="167"/>
                </a:lnTo>
                <a:lnTo>
                  <a:pt x="635" y="166"/>
                </a:lnTo>
                <a:lnTo>
                  <a:pt x="635" y="166"/>
                </a:lnTo>
                <a:lnTo>
                  <a:pt x="635" y="166"/>
                </a:lnTo>
                <a:lnTo>
                  <a:pt x="635" y="165"/>
                </a:lnTo>
                <a:lnTo>
                  <a:pt x="636" y="165"/>
                </a:lnTo>
                <a:lnTo>
                  <a:pt x="636" y="164"/>
                </a:lnTo>
                <a:lnTo>
                  <a:pt x="636" y="164"/>
                </a:lnTo>
                <a:lnTo>
                  <a:pt x="636" y="164"/>
                </a:lnTo>
                <a:lnTo>
                  <a:pt x="636" y="163"/>
                </a:lnTo>
                <a:lnTo>
                  <a:pt x="636" y="163"/>
                </a:lnTo>
                <a:lnTo>
                  <a:pt x="635" y="163"/>
                </a:lnTo>
                <a:lnTo>
                  <a:pt x="635" y="163"/>
                </a:lnTo>
                <a:lnTo>
                  <a:pt x="635" y="163"/>
                </a:lnTo>
                <a:lnTo>
                  <a:pt x="634" y="163"/>
                </a:lnTo>
                <a:lnTo>
                  <a:pt x="634" y="163"/>
                </a:lnTo>
                <a:lnTo>
                  <a:pt x="634" y="162"/>
                </a:lnTo>
                <a:lnTo>
                  <a:pt x="633" y="162"/>
                </a:lnTo>
                <a:lnTo>
                  <a:pt x="633" y="161"/>
                </a:lnTo>
                <a:lnTo>
                  <a:pt x="633" y="161"/>
                </a:lnTo>
                <a:lnTo>
                  <a:pt x="633" y="160"/>
                </a:lnTo>
                <a:lnTo>
                  <a:pt x="633" y="160"/>
                </a:lnTo>
                <a:lnTo>
                  <a:pt x="633" y="160"/>
                </a:lnTo>
                <a:lnTo>
                  <a:pt x="632" y="160"/>
                </a:lnTo>
                <a:lnTo>
                  <a:pt x="632" y="160"/>
                </a:lnTo>
                <a:lnTo>
                  <a:pt x="632" y="159"/>
                </a:lnTo>
                <a:lnTo>
                  <a:pt x="632" y="159"/>
                </a:lnTo>
                <a:lnTo>
                  <a:pt x="632" y="159"/>
                </a:lnTo>
                <a:lnTo>
                  <a:pt x="632" y="158"/>
                </a:lnTo>
                <a:lnTo>
                  <a:pt x="632" y="158"/>
                </a:lnTo>
                <a:lnTo>
                  <a:pt x="632" y="157"/>
                </a:lnTo>
                <a:lnTo>
                  <a:pt x="631" y="157"/>
                </a:lnTo>
                <a:lnTo>
                  <a:pt x="631" y="157"/>
                </a:lnTo>
                <a:lnTo>
                  <a:pt x="632" y="157"/>
                </a:lnTo>
                <a:lnTo>
                  <a:pt x="632" y="156"/>
                </a:lnTo>
                <a:lnTo>
                  <a:pt x="632" y="156"/>
                </a:lnTo>
                <a:lnTo>
                  <a:pt x="631" y="156"/>
                </a:lnTo>
                <a:lnTo>
                  <a:pt x="632" y="155"/>
                </a:lnTo>
                <a:lnTo>
                  <a:pt x="631" y="155"/>
                </a:lnTo>
                <a:lnTo>
                  <a:pt x="631" y="155"/>
                </a:lnTo>
                <a:lnTo>
                  <a:pt x="631" y="154"/>
                </a:lnTo>
                <a:lnTo>
                  <a:pt x="630" y="154"/>
                </a:lnTo>
                <a:lnTo>
                  <a:pt x="631" y="154"/>
                </a:lnTo>
                <a:lnTo>
                  <a:pt x="630" y="153"/>
                </a:lnTo>
                <a:lnTo>
                  <a:pt x="630" y="153"/>
                </a:lnTo>
                <a:lnTo>
                  <a:pt x="630" y="153"/>
                </a:lnTo>
                <a:lnTo>
                  <a:pt x="629" y="152"/>
                </a:lnTo>
                <a:lnTo>
                  <a:pt x="629" y="152"/>
                </a:lnTo>
                <a:lnTo>
                  <a:pt x="629" y="152"/>
                </a:lnTo>
                <a:lnTo>
                  <a:pt x="628" y="152"/>
                </a:lnTo>
                <a:lnTo>
                  <a:pt x="628" y="152"/>
                </a:lnTo>
                <a:lnTo>
                  <a:pt x="628" y="151"/>
                </a:lnTo>
                <a:lnTo>
                  <a:pt x="628" y="151"/>
                </a:lnTo>
                <a:lnTo>
                  <a:pt x="628" y="151"/>
                </a:lnTo>
                <a:lnTo>
                  <a:pt x="629" y="150"/>
                </a:lnTo>
                <a:lnTo>
                  <a:pt x="629" y="150"/>
                </a:lnTo>
                <a:lnTo>
                  <a:pt x="629" y="150"/>
                </a:lnTo>
                <a:lnTo>
                  <a:pt x="629" y="149"/>
                </a:lnTo>
                <a:lnTo>
                  <a:pt x="629" y="149"/>
                </a:lnTo>
                <a:lnTo>
                  <a:pt x="629" y="149"/>
                </a:lnTo>
                <a:lnTo>
                  <a:pt x="629" y="149"/>
                </a:lnTo>
                <a:lnTo>
                  <a:pt x="629" y="149"/>
                </a:lnTo>
                <a:lnTo>
                  <a:pt x="628" y="149"/>
                </a:lnTo>
                <a:lnTo>
                  <a:pt x="628" y="149"/>
                </a:lnTo>
                <a:lnTo>
                  <a:pt x="627" y="149"/>
                </a:lnTo>
                <a:lnTo>
                  <a:pt x="627" y="149"/>
                </a:lnTo>
                <a:lnTo>
                  <a:pt x="627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50"/>
                </a:lnTo>
                <a:lnTo>
                  <a:pt x="625" y="150"/>
                </a:lnTo>
                <a:lnTo>
                  <a:pt x="625" y="149"/>
                </a:lnTo>
                <a:lnTo>
                  <a:pt x="626" y="149"/>
                </a:lnTo>
                <a:lnTo>
                  <a:pt x="625" y="149"/>
                </a:lnTo>
                <a:lnTo>
                  <a:pt x="625" y="148"/>
                </a:lnTo>
                <a:lnTo>
                  <a:pt x="625" y="148"/>
                </a:lnTo>
                <a:lnTo>
                  <a:pt x="624" y="147"/>
                </a:lnTo>
                <a:lnTo>
                  <a:pt x="624" y="147"/>
                </a:lnTo>
                <a:lnTo>
                  <a:pt x="624" y="146"/>
                </a:lnTo>
                <a:lnTo>
                  <a:pt x="623" y="146"/>
                </a:lnTo>
                <a:lnTo>
                  <a:pt x="623" y="145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3"/>
                </a:lnTo>
                <a:lnTo>
                  <a:pt x="623" y="143"/>
                </a:lnTo>
                <a:lnTo>
                  <a:pt x="623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1"/>
                </a:lnTo>
                <a:lnTo>
                  <a:pt x="622" y="141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3" y="140"/>
                </a:lnTo>
                <a:lnTo>
                  <a:pt x="623" y="139"/>
                </a:lnTo>
                <a:lnTo>
                  <a:pt x="623" y="139"/>
                </a:lnTo>
                <a:lnTo>
                  <a:pt x="624" y="139"/>
                </a:lnTo>
                <a:lnTo>
                  <a:pt x="624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8"/>
                </a:lnTo>
                <a:lnTo>
                  <a:pt x="622" y="138"/>
                </a:lnTo>
                <a:lnTo>
                  <a:pt x="622" y="137"/>
                </a:lnTo>
                <a:lnTo>
                  <a:pt x="622" y="137"/>
                </a:lnTo>
                <a:lnTo>
                  <a:pt x="622" y="137"/>
                </a:lnTo>
                <a:lnTo>
                  <a:pt x="622" y="136"/>
                </a:lnTo>
                <a:lnTo>
                  <a:pt x="621" y="136"/>
                </a:lnTo>
                <a:lnTo>
                  <a:pt x="621" y="135"/>
                </a:lnTo>
                <a:lnTo>
                  <a:pt x="621" y="135"/>
                </a:lnTo>
                <a:lnTo>
                  <a:pt x="621" y="134"/>
                </a:lnTo>
                <a:lnTo>
                  <a:pt x="621" y="133"/>
                </a:lnTo>
                <a:lnTo>
                  <a:pt x="621" y="132"/>
                </a:lnTo>
                <a:lnTo>
                  <a:pt x="621" y="132"/>
                </a:lnTo>
                <a:lnTo>
                  <a:pt x="620" y="132"/>
                </a:lnTo>
                <a:lnTo>
                  <a:pt x="621" y="131"/>
                </a:lnTo>
                <a:lnTo>
                  <a:pt x="620" y="131"/>
                </a:lnTo>
                <a:lnTo>
                  <a:pt x="620" y="130"/>
                </a:lnTo>
                <a:lnTo>
                  <a:pt x="620" y="130"/>
                </a:lnTo>
                <a:lnTo>
                  <a:pt x="619" y="129"/>
                </a:lnTo>
                <a:lnTo>
                  <a:pt x="620" y="129"/>
                </a:lnTo>
                <a:lnTo>
                  <a:pt x="620" y="128"/>
                </a:lnTo>
                <a:lnTo>
                  <a:pt x="620" y="127"/>
                </a:lnTo>
                <a:lnTo>
                  <a:pt x="621" y="126"/>
                </a:lnTo>
                <a:lnTo>
                  <a:pt x="621" y="125"/>
                </a:lnTo>
                <a:lnTo>
                  <a:pt x="621" y="125"/>
                </a:lnTo>
                <a:lnTo>
                  <a:pt x="621" y="124"/>
                </a:lnTo>
                <a:lnTo>
                  <a:pt x="620" y="124"/>
                </a:lnTo>
                <a:lnTo>
                  <a:pt x="620" y="124"/>
                </a:lnTo>
                <a:lnTo>
                  <a:pt x="619" y="124"/>
                </a:lnTo>
                <a:lnTo>
                  <a:pt x="619" y="123"/>
                </a:lnTo>
                <a:lnTo>
                  <a:pt x="619" y="123"/>
                </a:lnTo>
                <a:lnTo>
                  <a:pt x="618" y="123"/>
                </a:lnTo>
                <a:lnTo>
                  <a:pt x="618" y="122"/>
                </a:lnTo>
                <a:lnTo>
                  <a:pt x="618" y="122"/>
                </a:lnTo>
                <a:lnTo>
                  <a:pt x="617" y="122"/>
                </a:lnTo>
                <a:lnTo>
                  <a:pt x="617" y="122"/>
                </a:lnTo>
                <a:lnTo>
                  <a:pt x="617" y="122"/>
                </a:lnTo>
                <a:lnTo>
                  <a:pt x="617" y="122"/>
                </a:lnTo>
                <a:lnTo>
                  <a:pt x="616" y="121"/>
                </a:lnTo>
                <a:lnTo>
                  <a:pt x="616" y="120"/>
                </a:lnTo>
                <a:lnTo>
                  <a:pt x="614" y="119"/>
                </a:lnTo>
                <a:lnTo>
                  <a:pt x="612" y="118"/>
                </a:lnTo>
                <a:lnTo>
                  <a:pt x="611" y="115"/>
                </a:lnTo>
                <a:lnTo>
                  <a:pt x="612" y="112"/>
                </a:lnTo>
                <a:lnTo>
                  <a:pt x="612" y="112"/>
                </a:lnTo>
                <a:lnTo>
                  <a:pt x="613" y="109"/>
                </a:lnTo>
                <a:lnTo>
                  <a:pt x="613" y="109"/>
                </a:lnTo>
                <a:lnTo>
                  <a:pt x="613" y="109"/>
                </a:lnTo>
                <a:lnTo>
                  <a:pt x="613" y="108"/>
                </a:lnTo>
                <a:lnTo>
                  <a:pt x="612" y="108"/>
                </a:lnTo>
                <a:lnTo>
                  <a:pt x="612" y="107"/>
                </a:lnTo>
                <a:lnTo>
                  <a:pt x="612" y="107"/>
                </a:lnTo>
                <a:lnTo>
                  <a:pt x="613" y="106"/>
                </a:lnTo>
                <a:lnTo>
                  <a:pt x="613" y="106"/>
                </a:lnTo>
                <a:lnTo>
                  <a:pt x="614" y="106"/>
                </a:lnTo>
                <a:lnTo>
                  <a:pt x="614" y="105"/>
                </a:lnTo>
                <a:lnTo>
                  <a:pt x="614" y="104"/>
                </a:lnTo>
                <a:lnTo>
                  <a:pt x="614" y="104"/>
                </a:lnTo>
                <a:lnTo>
                  <a:pt x="615" y="104"/>
                </a:lnTo>
                <a:lnTo>
                  <a:pt x="615" y="104"/>
                </a:lnTo>
                <a:lnTo>
                  <a:pt x="616" y="104"/>
                </a:lnTo>
                <a:lnTo>
                  <a:pt x="616" y="103"/>
                </a:lnTo>
                <a:lnTo>
                  <a:pt x="616" y="103"/>
                </a:lnTo>
                <a:lnTo>
                  <a:pt x="616" y="103"/>
                </a:lnTo>
                <a:lnTo>
                  <a:pt x="617" y="103"/>
                </a:lnTo>
                <a:lnTo>
                  <a:pt x="617" y="102"/>
                </a:lnTo>
                <a:lnTo>
                  <a:pt x="617" y="102"/>
                </a:lnTo>
                <a:lnTo>
                  <a:pt x="617" y="101"/>
                </a:lnTo>
                <a:lnTo>
                  <a:pt x="617" y="101"/>
                </a:lnTo>
                <a:lnTo>
                  <a:pt x="617" y="101"/>
                </a:lnTo>
                <a:lnTo>
                  <a:pt x="617" y="100"/>
                </a:lnTo>
                <a:lnTo>
                  <a:pt x="617" y="100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9"/>
                </a:lnTo>
                <a:lnTo>
                  <a:pt x="617" y="98"/>
                </a:lnTo>
                <a:lnTo>
                  <a:pt x="618" y="98"/>
                </a:lnTo>
                <a:lnTo>
                  <a:pt x="618" y="98"/>
                </a:lnTo>
                <a:lnTo>
                  <a:pt x="618" y="98"/>
                </a:lnTo>
                <a:lnTo>
                  <a:pt x="618" y="98"/>
                </a:lnTo>
                <a:lnTo>
                  <a:pt x="618" y="97"/>
                </a:lnTo>
                <a:lnTo>
                  <a:pt x="618" y="97"/>
                </a:lnTo>
                <a:lnTo>
                  <a:pt x="618" y="96"/>
                </a:lnTo>
                <a:lnTo>
                  <a:pt x="619" y="96"/>
                </a:lnTo>
                <a:lnTo>
                  <a:pt x="619" y="97"/>
                </a:lnTo>
                <a:lnTo>
                  <a:pt x="619" y="97"/>
                </a:lnTo>
                <a:lnTo>
                  <a:pt x="620" y="97"/>
                </a:lnTo>
                <a:lnTo>
                  <a:pt x="620" y="97"/>
                </a:lnTo>
                <a:lnTo>
                  <a:pt x="620" y="97"/>
                </a:lnTo>
                <a:lnTo>
                  <a:pt x="621" y="97"/>
                </a:lnTo>
                <a:lnTo>
                  <a:pt x="621" y="97"/>
                </a:lnTo>
                <a:lnTo>
                  <a:pt x="622" y="97"/>
                </a:lnTo>
                <a:lnTo>
                  <a:pt x="622" y="97"/>
                </a:lnTo>
                <a:lnTo>
                  <a:pt x="622" y="97"/>
                </a:lnTo>
                <a:lnTo>
                  <a:pt x="622" y="97"/>
                </a:lnTo>
                <a:lnTo>
                  <a:pt x="623" y="97"/>
                </a:lnTo>
                <a:lnTo>
                  <a:pt x="624" y="97"/>
                </a:lnTo>
                <a:lnTo>
                  <a:pt x="624" y="96"/>
                </a:lnTo>
                <a:lnTo>
                  <a:pt x="624" y="96"/>
                </a:lnTo>
                <a:lnTo>
                  <a:pt x="624" y="95"/>
                </a:lnTo>
                <a:lnTo>
                  <a:pt x="625" y="95"/>
                </a:lnTo>
                <a:lnTo>
                  <a:pt x="625" y="95"/>
                </a:lnTo>
                <a:lnTo>
                  <a:pt x="625" y="94"/>
                </a:lnTo>
                <a:lnTo>
                  <a:pt x="625" y="94"/>
                </a:lnTo>
                <a:lnTo>
                  <a:pt x="625" y="93"/>
                </a:lnTo>
                <a:lnTo>
                  <a:pt x="625" y="93"/>
                </a:lnTo>
                <a:lnTo>
                  <a:pt x="625" y="92"/>
                </a:lnTo>
                <a:lnTo>
                  <a:pt x="626" y="92"/>
                </a:lnTo>
                <a:lnTo>
                  <a:pt x="626" y="92"/>
                </a:lnTo>
                <a:lnTo>
                  <a:pt x="626" y="91"/>
                </a:lnTo>
                <a:lnTo>
                  <a:pt x="626" y="91"/>
                </a:lnTo>
                <a:lnTo>
                  <a:pt x="626" y="90"/>
                </a:lnTo>
                <a:lnTo>
                  <a:pt x="626" y="90"/>
                </a:lnTo>
                <a:lnTo>
                  <a:pt x="625" y="90"/>
                </a:lnTo>
                <a:lnTo>
                  <a:pt x="625" y="89"/>
                </a:lnTo>
                <a:lnTo>
                  <a:pt x="624" y="89"/>
                </a:lnTo>
                <a:lnTo>
                  <a:pt x="624" y="89"/>
                </a:lnTo>
                <a:lnTo>
                  <a:pt x="624" y="89"/>
                </a:lnTo>
                <a:lnTo>
                  <a:pt x="624" y="88"/>
                </a:lnTo>
                <a:lnTo>
                  <a:pt x="624" y="88"/>
                </a:lnTo>
                <a:lnTo>
                  <a:pt x="624" y="87"/>
                </a:lnTo>
                <a:lnTo>
                  <a:pt x="623" y="87"/>
                </a:lnTo>
                <a:lnTo>
                  <a:pt x="623" y="87"/>
                </a:lnTo>
                <a:lnTo>
                  <a:pt x="623" y="87"/>
                </a:lnTo>
                <a:lnTo>
                  <a:pt x="622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5"/>
                </a:lnTo>
                <a:lnTo>
                  <a:pt x="623" y="85"/>
                </a:lnTo>
                <a:lnTo>
                  <a:pt x="622" y="85"/>
                </a:lnTo>
                <a:lnTo>
                  <a:pt x="622" y="85"/>
                </a:lnTo>
                <a:lnTo>
                  <a:pt x="622" y="84"/>
                </a:lnTo>
                <a:lnTo>
                  <a:pt x="622" y="84"/>
                </a:lnTo>
                <a:lnTo>
                  <a:pt x="622" y="84"/>
                </a:lnTo>
                <a:lnTo>
                  <a:pt x="622" y="83"/>
                </a:lnTo>
                <a:lnTo>
                  <a:pt x="622" y="83"/>
                </a:lnTo>
                <a:lnTo>
                  <a:pt x="621" y="82"/>
                </a:lnTo>
                <a:lnTo>
                  <a:pt x="621" y="82"/>
                </a:lnTo>
                <a:lnTo>
                  <a:pt x="622" y="82"/>
                </a:lnTo>
                <a:lnTo>
                  <a:pt x="622" y="81"/>
                </a:lnTo>
                <a:lnTo>
                  <a:pt x="622" y="81"/>
                </a:lnTo>
                <a:lnTo>
                  <a:pt x="622" y="80"/>
                </a:lnTo>
                <a:lnTo>
                  <a:pt x="621" y="80"/>
                </a:lnTo>
                <a:lnTo>
                  <a:pt x="621" y="80"/>
                </a:lnTo>
                <a:lnTo>
                  <a:pt x="621" y="79"/>
                </a:lnTo>
                <a:lnTo>
                  <a:pt x="621" y="79"/>
                </a:lnTo>
                <a:lnTo>
                  <a:pt x="621" y="79"/>
                </a:lnTo>
                <a:lnTo>
                  <a:pt x="621" y="79"/>
                </a:lnTo>
                <a:lnTo>
                  <a:pt x="621" y="78"/>
                </a:lnTo>
                <a:lnTo>
                  <a:pt x="620" y="78"/>
                </a:lnTo>
                <a:lnTo>
                  <a:pt x="620" y="78"/>
                </a:lnTo>
                <a:lnTo>
                  <a:pt x="620" y="77"/>
                </a:lnTo>
                <a:lnTo>
                  <a:pt x="620" y="77"/>
                </a:lnTo>
                <a:lnTo>
                  <a:pt x="619" y="77"/>
                </a:lnTo>
                <a:lnTo>
                  <a:pt x="619" y="77"/>
                </a:lnTo>
                <a:lnTo>
                  <a:pt x="618" y="77"/>
                </a:lnTo>
                <a:lnTo>
                  <a:pt x="618" y="77"/>
                </a:lnTo>
                <a:lnTo>
                  <a:pt x="617" y="77"/>
                </a:lnTo>
                <a:lnTo>
                  <a:pt x="617" y="76"/>
                </a:lnTo>
                <a:lnTo>
                  <a:pt x="617" y="76"/>
                </a:lnTo>
                <a:lnTo>
                  <a:pt x="617" y="76"/>
                </a:lnTo>
                <a:lnTo>
                  <a:pt x="616" y="76"/>
                </a:lnTo>
                <a:lnTo>
                  <a:pt x="616" y="76"/>
                </a:lnTo>
                <a:lnTo>
                  <a:pt x="616" y="75"/>
                </a:lnTo>
                <a:lnTo>
                  <a:pt x="615" y="75"/>
                </a:lnTo>
                <a:lnTo>
                  <a:pt x="614" y="75"/>
                </a:lnTo>
                <a:lnTo>
                  <a:pt x="614" y="75"/>
                </a:lnTo>
                <a:lnTo>
                  <a:pt x="613" y="75"/>
                </a:lnTo>
                <a:lnTo>
                  <a:pt x="613" y="75"/>
                </a:lnTo>
                <a:lnTo>
                  <a:pt x="613" y="75"/>
                </a:lnTo>
                <a:lnTo>
                  <a:pt x="612" y="75"/>
                </a:lnTo>
                <a:lnTo>
                  <a:pt x="612" y="74"/>
                </a:lnTo>
                <a:lnTo>
                  <a:pt x="612" y="74"/>
                </a:lnTo>
                <a:lnTo>
                  <a:pt x="612" y="74"/>
                </a:lnTo>
                <a:lnTo>
                  <a:pt x="612" y="74"/>
                </a:lnTo>
                <a:lnTo>
                  <a:pt x="611" y="74"/>
                </a:lnTo>
                <a:lnTo>
                  <a:pt x="611" y="74"/>
                </a:lnTo>
                <a:lnTo>
                  <a:pt x="611" y="73"/>
                </a:lnTo>
                <a:lnTo>
                  <a:pt x="610" y="73"/>
                </a:lnTo>
                <a:lnTo>
                  <a:pt x="610" y="73"/>
                </a:lnTo>
                <a:lnTo>
                  <a:pt x="609" y="73"/>
                </a:lnTo>
                <a:lnTo>
                  <a:pt x="609" y="72"/>
                </a:lnTo>
                <a:lnTo>
                  <a:pt x="609" y="72"/>
                </a:lnTo>
                <a:lnTo>
                  <a:pt x="608" y="72"/>
                </a:lnTo>
                <a:lnTo>
                  <a:pt x="608" y="72"/>
                </a:lnTo>
                <a:lnTo>
                  <a:pt x="608" y="71"/>
                </a:lnTo>
                <a:lnTo>
                  <a:pt x="607" y="71"/>
                </a:lnTo>
                <a:lnTo>
                  <a:pt x="607" y="71"/>
                </a:lnTo>
                <a:lnTo>
                  <a:pt x="606" y="71"/>
                </a:lnTo>
                <a:lnTo>
                  <a:pt x="606" y="71"/>
                </a:lnTo>
                <a:lnTo>
                  <a:pt x="606" y="70"/>
                </a:lnTo>
                <a:lnTo>
                  <a:pt x="606" y="70"/>
                </a:lnTo>
                <a:lnTo>
                  <a:pt x="606" y="70"/>
                </a:lnTo>
                <a:lnTo>
                  <a:pt x="606" y="70"/>
                </a:lnTo>
                <a:lnTo>
                  <a:pt x="606" y="69"/>
                </a:lnTo>
                <a:lnTo>
                  <a:pt x="606" y="69"/>
                </a:lnTo>
                <a:lnTo>
                  <a:pt x="606" y="69"/>
                </a:lnTo>
                <a:lnTo>
                  <a:pt x="606" y="69"/>
                </a:lnTo>
                <a:lnTo>
                  <a:pt x="606" y="68"/>
                </a:lnTo>
                <a:lnTo>
                  <a:pt x="605" y="68"/>
                </a:lnTo>
                <a:lnTo>
                  <a:pt x="605" y="68"/>
                </a:lnTo>
                <a:lnTo>
                  <a:pt x="605" y="67"/>
                </a:lnTo>
                <a:lnTo>
                  <a:pt x="606" y="67"/>
                </a:lnTo>
                <a:lnTo>
                  <a:pt x="606" y="67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5"/>
                </a:lnTo>
                <a:lnTo>
                  <a:pt x="606" y="65"/>
                </a:lnTo>
                <a:lnTo>
                  <a:pt x="606" y="65"/>
                </a:lnTo>
                <a:lnTo>
                  <a:pt x="606" y="64"/>
                </a:lnTo>
                <a:lnTo>
                  <a:pt x="606" y="64"/>
                </a:lnTo>
                <a:lnTo>
                  <a:pt x="606" y="64"/>
                </a:lnTo>
                <a:lnTo>
                  <a:pt x="606" y="64"/>
                </a:lnTo>
                <a:lnTo>
                  <a:pt x="605" y="63"/>
                </a:lnTo>
                <a:lnTo>
                  <a:pt x="606" y="63"/>
                </a:lnTo>
                <a:lnTo>
                  <a:pt x="605" y="63"/>
                </a:lnTo>
                <a:lnTo>
                  <a:pt x="605" y="62"/>
                </a:lnTo>
                <a:lnTo>
                  <a:pt x="605" y="62"/>
                </a:lnTo>
                <a:lnTo>
                  <a:pt x="605" y="61"/>
                </a:lnTo>
                <a:lnTo>
                  <a:pt x="605" y="61"/>
                </a:lnTo>
                <a:lnTo>
                  <a:pt x="605" y="60"/>
                </a:lnTo>
                <a:lnTo>
                  <a:pt x="605" y="60"/>
                </a:lnTo>
                <a:lnTo>
                  <a:pt x="605" y="59"/>
                </a:lnTo>
                <a:lnTo>
                  <a:pt x="605" y="59"/>
                </a:lnTo>
                <a:lnTo>
                  <a:pt x="605" y="59"/>
                </a:lnTo>
                <a:lnTo>
                  <a:pt x="605" y="59"/>
                </a:lnTo>
                <a:lnTo>
                  <a:pt x="606" y="59"/>
                </a:lnTo>
                <a:lnTo>
                  <a:pt x="606" y="58"/>
                </a:lnTo>
                <a:lnTo>
                  <a:pt x="606" y="58"/>
                </a:lnTo>
                <a:lnTo>
                  <a:pt x="606" y="58"/>
                </a:lnTo>
                <a:lnTo>
                  <a:pt x="606" y="57"/>
                </a:lnTo>
                <a:lnTo>
                  <a:pt x="606" y="57"/>
                </a:lnTo>
                <a:lnTo>
                  <a:pt x="606" y="57"/>
                </a:lnTo>
                <a:lnTo>
                  <a:pt x="606" y="57"/>
                </a:lnTo>
                <a:lnTo>
                  <a:pt x="606" y="56"/>
                </a:lnTo>
                <a:lnTo>
                  <a:pt x="606" y="56"/>
                </a:lnTo>
                <a:lnTo>
                  <a:pt x="606" y="55"/>
                </a:lnTo>
                <a:lnTo>
                  <a:pt x="606" y="55"/>
                </a:lnTo>
                <a:lnTo>
                  <a:pt x="606" y="54"/>
                </a:lnTo>
                <a:lnTo>
                  <a:pt x="607" y="54"/>
                </a:lnTo>
                <a:lnTo>
                  <a:pt x="607" y="54"/>
                </a:lnTo>
                <a:lnTo>
                  <a:pt x="607" y="53"/>
                </a:lnTo>
                <a:lnTo>
                  <a:pt x="607" y="53"/>
                </a:lnTo>
                <a:lnTo>
                  <a:pt x="607" y="53"/>
                </a:lnTo>
                <a:lnTo>
                  <a:pt x="608" y="52"/>
                </a:lnTo>
                <a:lnTo>
                  <a:pt x="608" y="52"/>
                </a:lnTo>
                <a:lnTo>
                  <a:pt x="608" y="52"/>
                </a:lnTo>
                <a:lnTo>
                  <a:pt x="609" y="52"/>
                </a:lnTo>
                <a:lnTo>
                  <a:pt x="609" y="52"/>
                </a:lnTo>
                <a:lnTo>
                  <a:pt x="609" y="51"/>
                </a:lnTo>
                <a:lnTo>
                  <a:pt x="609" y="51"/>
                </a:lnTo>
                <a:lnTo>
                  <a:pt x="609" y="51"/>
                </a:lnTo>
                <a:lnTo>
                  <a:pt x="610" y="51"/>
                </a:lnTo>
                <a:lnTo>
                  <a:pt x="610" y="50"/>
                </a:lnTo>
                <a:lnTo>
                  <a:pt x="610" y="51"/>
                </a:lnTo>
                <a:lnTo>
                  <a:pt x="610" y="50"/>
                </a:lnTo>
                <a:lnTo>
                  <a:pt x="610" y="50"/>
                </a:lnTo>
                <a:lnTo>
                  <a:pt x="610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8"/>
                </a:lnTo>
                <a:lnTo>
                  <a:pt x="611" y="48"/>
                </a:lnTo>
                <a:lnTo>
                  <a:pt x="611" y="47"/>
                </a:lnTo>
                <a:lnTo>
                  <a:pt x="612" y="47"/>
                </a:lnTo>
                <a:lnTo>
                  <a:pt x="612" y="46"/>
                </a:lnTo>
                <a:lnTo>
                  <a:pt x="611" y="45"/>
                </a:lnTo>
                <a:lnTo>
                  <a:pt x="611" y="44"/>
                </a:lnTo>
                <a:lnTo>
                  <a:pt x="610" y="44"/>
                </a:lnTo>
                <a:lnTo>
                  <a:pt x="609" y="43"/>
                </a:lnTo>
                <a:lnTo>
                  <a:pt x="609" y="43"/>
                </a:lnTo>
                <a:lnTo>
                  <a:pt x="609" y="42"/>
                </a:lnTo>
                <a:lnTo>
                  <a:pt x="609" y="41"/>
                </a:lnTo>
                <a:lnTo>
                  <a:pt x="609" y="40"/>
                </a:lnTo>
                <a:lnTo>
                  <a:pt x="609" y="40"/>
                </a:lnTo>
                <a:lnTo>
                  <a:pt x="608" y="39"/>
                </a:lnTo>
                <a:lnTo>
                  <a:pt x="607" y="39"/>
                </a:lnTo>
                <a:lnTo>
                  <a:pt x="607" y="39"/>
                </a:lnTo>
                <a:lnTo>
                  <a:pt x="607" y="39"/>
                </a:lnTo>
                <a:lnTo>
                  <a:pt x="606" y="39"/>
                </a:lnTo>
                <a:lnTo>
                  <a:pt x="606" y="39"/>
                </a:lnTo>
                <a:lnTo>
                  <a:pt x="606" y="39"/>
                </a:lnTo>
                <a:lnTo>
                  <a:pt x="605" y="39"/>
                </a:lnTo>
                <a:lnTo>
                  <a:pt x="605" y="38"/>
                </a:lnTo>
                <a:lnTo>
                  <a:pt x="604" y="37"/>
                </a:lnTo>
                <a:lnTo>
                  <a:pt x="604" y="37"/>
                </a:lnTo>
                <a:lnTo>
                  <a:pt x="604" y="36"/>
                </a:lnTo>
                <a:lnTo>
                  <a:pt x="603" y="36"/>
                </a:lnTo>
                <a:lnTo>
                  <a:pt x="602" y="35"/>
                </a:lnTo>
                <a:lnTo>
                  <a:pt x="602" y="35"/>
                </a:lnTo>
                <a:lnTo>
                  <a:pt x="602" y="35"/>
                </a:lnTo>
                <a:lnTo>
                  <a:pt x="601" y="35"/>
                </a:lnTo>
                <a:lnTo>
                  <a:pt x="601" y="35"/>
                </a:lnTo>
                <a:lnTo>
                  <a:pt x="600" y="34"/>
                </a:lnTo>
                <a:lnTo>
                  <a:pt x="599" y="34"/>
                </a:lnTo>
                <a:lnTo>
                  <a:pt x="599" y="34"/>
                </a:lnTo>
                <a:lnTo>
                  <a:pt x="599" y="34"/>
                </a:lnTo>
                <a:lnTo>
                  <a:pt x="598" y="33"/>
                </a:lnTo>
                <a:lnTo>
                  <a:pt x="598" y="33"/>
                </a:lnTo>
                <a:lnTo>
                  <a:pt x="597" y="33"/>
                </a:lnTo>
                <a:lnTo>
                  <a:pt x="597" y="32"/>
                </a:lnTo>
                <a:lnTo>
                  <a:pt x="597" y="32"/>
                </a:lnTo>
                <a:lnTo>
                  <a:pt x="597" y="32"/>
                </a:lnTo>
                <a:lnTo>
                  <a:pt x="596" y="32"/>
                </a:lnTo>
                <a:lnTo>
                  <a:pt x="595" y="31"/>
                </a:lnTo>
                <a:lnTo>
                  <a:pt x="594" y="32"/>
                </a:lnTo>
                <a:lnTo>
                  <a:pt x="594" y="32"/>
                </a:lnTo>
                <a:lnTo>
                  <a:pt x="594" y="32"/>
                </a:lnTo>
                <a:lnTo>
                  <a:pt x="593" y="31"/>
                </a:lnTo>
                <a:lnTo>
                  <a:pt x="593" y="31"/>
                </a:lnTo>
                <a:lnTo>
                  <a:pt x="593" y="30"/>
                </a:lnTo>
                <a:lnTo>
                  <a:pt x="593" y="30"/>
                </a:lnTo>
                <a:lnTo>
                  <a:pt x="592" y="29"/>
                </a:lnTo>
                <a:lnTo>
                  <a:pt x="592" y="29"/>
                </a:lnTo>
                <a:lnTo>
                  <a:pt x="591" y="29"/>
                </a:lnTo>
                <a:lnTo>
                  <a:pt x="590" y="29"/>
                </a:lnTo>
                <a:lnTo>
                  <a:pt x="590" y="27"/>
                </a:lnTo>
                <a:lnTo>
                  <a:pt x="590" y="26"/>
                </a:lnTo>
                <a:lnTo>
                  <a:pt x="591" y="26"/>
                </a:lnTo>
                <a:lnTo>
                  <a:pt x="591" y="26"/>
                </a:lnTo>
                <a:lnTo>
                  <a:pt x="591" y="26"/>
                </a:lnTo>
                <a:lnTo>
                  <a:pt x="592" y="25"/>
                </a:lnTo>
                <a:lnTo>
                  <a:pt x="592" y="25"/>
                </a:lnTo>
                <a:lnTo>
                  <a:pt x="592" y="25"/>
                </a:lnTo>
                <a:lnTo>
                  <a:pt x="592" y="24"/>
                </a:lnTo>
                <a:lnTo>
                  <a:pt x="591" y="24"/>
                </a:lnTo>
                <a:lnTo>
                  <a:pt x="591" y="23"/>
                </a:lnTo>
                <a:lnTo>
                  <a:pt x="591" y="23"/>
                </a:lnTo>
                <a:lnTo>
                  <a:pt x="590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1"/>
                </a:lnTo>
                <a:lnTo>
                  <a:pt x="589" y="21"/>
                </a:lnTo>
                <a:lnTo>
                  <a:pt x="588" y="20"/>
                </a:lnTo>
                <a:lnTo>
                  <a:pt x="588" y="19"/>
                </a:lnTo>
                <a:lnTo>
                  <a:pt x="587" y="19"/>
                </a:lnTo>
                <a:lnTo>
                  <a:pt x="587" y="19"/>
                </a:lnTo>
                <a:lnTo>
                  <a:pt x="586" y="19"/>
                </a:lnTo>
                <a:lnTo>
                  <a:pt x="586" y="19"/>
                </a:lnTo>
                <a:lnTo>
                  <a:pt x="586" y="20"/>
                </a:lnTo>
                <a:lnTo>
                  <a:pt x="585" y="20"/>
                </a:lnTo>
                <a:lnTo>
                  <a:pt x="584" y="20"/>
                </a:lnTo>
                <a:lnTo>
                  <a:pt x="583" y="20"/>
                </a:lnTo>
                <a:lnTo>
                  <a:pt x="583" y="21"/>
                </a:lnTo>
                <a:lnTo>
                  <a:pt x="582" y="21"/>
                </a:lnTo>
                <a:lnTo>
                  <a:pt x="581" y="21"/>
                </a:lnTo>
                <a:lnTo>
                  <a:pt x="580" y="21"/>
                </a:lnTo>
                <a:lnTo>
                  <a:pt x="580" y="21"/>
                </a:lnTo>
                <a:lnTo>
                  <a:pt x="579" y="22"/>
                </a:lnTo>
                <a:lnTo>
                  <a:pt x="579" y="22"/>
                </a:lnTo>
                <a:lnTo>
                  <a:pt x="578" y="23"/>
                </a:lnTo>
                <a:lnTo>
                  <a:pt x="578" y="23"/>
                </a:lnTo>
                <a:lnTo>
                  <a:pt x="577" y="22"/>
                </a:lnTo>
                <a:lnTo>
                  <a:pt x="576" y="22"/>
                </a:lnTo>
                <a:lnTo>
                  <a:pt x="575" y="23"/>
                </a:lnTo>
                <a:lnTo>
                  <a:pt x="575" y="23"/>
                </a:lnTo>
                <a:lnTo>
                  <a:pt x="574" y="23"/>
                </a:lnTo>
                <a:lnTo>
                  <a:pt x="574" y="24"/>
                </a:lnTo>
                <a:lnTo>
                  <a:pt x="574" y="24"/>
                </a:lnTo>
                <a:lnTo>
                  <a:pt x="574" y="25"/>
                </a:lnTo>
                <a:lnTo>
                  <a:pt x="574" y="25"/>
                </a:lnTo>
                <a:lnTo>
                  <a:pt x="574" y="26"/>
                </a:lnTo>
                <a:lnTo>
                  <a:pt x="574" y="26"/>
                </a:lnTo>
                <a:lnTo>
                  <a:pt x="573" y="27"/>
                </a:lnTo>
                <a:lnTo>
                  <a:pt x="573" y="27"/>
                </a:lnTo>
                <a:lnTo>
                  <a:pt x="572" y="27"/>
                </a:lnTo>
                <a:lnTo>
                  <a:pt x="572" y="28"/>
                </a:lnTo>
                <a:lnTo>
                  <a:pt x="571" y="28"/>
                </a:lnTo>
                <a:lnTo>
                  <a:pt x="571" y="28"/>
                </a:lnTo>
                <a:lnTo>
                  <a:pt x="571" y="28"/>
                </a:lnTo>
                <a:lnTo>
                  <a:pt x="570" y="29"/>
                </a:lnTo>
                <a:lnTo>
                  <a:pt x="570" y="29"/>
                </a:lnTo>
                <a:lnTo>
                  <a:pt x="570" y="28"/>
                </a:lnTo>
                <a:lnTo>
                  <a:pt x="569" y="28"/>
                </a:lnTo>
                <a:lnTo>
                  <a:pt x="568" y="27"/>
                </a:lnTo>
                <a:lnTo>
                  <a:pt x="568" y="27"/>
                </a:lnTo>
                <a:lnTo>
                  <a:pt x="567" y="27"/>
                </a:lnTo>
                <a:lnTo>
                  <a:pt x="566" y="26"/>
                </a:lnTo>
                <a:lnTo>
                  <a:pt x="566" y="25"/>
                </a:lnTo>
                <a:lnTo>
                  <a:pt x="566" y="25"/>
                </a:lnTo>
                <a:lnTo>
                  <a:pt x="566" y="24"/>
                </a:lnTo>
                <a:lnTo>
                  <a:pt x="566" y="24"/>
                </a:lnTo>
                <a:lnTo>
                  <a:pt x="565" y="23"/>
                </a:lnTo>
                <a:lnTo>
                  <a:pt x="565" y="23"/>
                </a:lnTo>
                <a:lnTo>
                  <a:pt x="564" y="22"/>
                </a:lnTo>
                <a:lnTo>
                  <a:pt x="563" y="21"/>
                </a:lnTo>
                <a:lnTo>
                  <a:pt x="562" y="21"/>
                </a:lnTo>
                <a:lnTo>
                  <a:pt x="562" y="21"/>
                </a:lnTo>
                <a:lnTo>
                  <a:pt x="561" y="21"/>
                </a:lnTo>
                <a:lnTo>
                  <a:pt x="560" y="21"/>
                </a:lnTo>
                <a:lnTo>
                  <a:pt x="560" y="22"/>
                </a:lnTo>
                <a:lnTo>
                  <a:pt x="560" y="22"/>
                </a:lnTo>
                <a:lnTo>
                  <a:pt x="558" y="22"/>
                </a:lnTo>
                <a:lnTo>
                  <a:pt x="557" y="22"/>
                </a:lnTo>
                <a:lnTo>
                  <a:pt x="556" y="21"/>
                </a:lnTo>
                <a:lnTo>
                  <a:pt x="556" y="21"/>
                </a:lnTo>
                <a:lnTo>
                  <a:pt x="555" y="22"/>
                </a:lnTo>
                <a:lnTo>
                  <a:pt x="553" y="21"/>
                </a:lnTo>
                <a:lnTo>
                  <a:pt x="552" y="21"/>
                </a:lnTo>
                <a:lnTo>
                  <a:pt x="552" y="21"/>
                </a:lnTo>
                <a:lnTo>
                  <a:pt x="551" y="22"/>
                </a:lnTo>
                <a:lnTo>
                  <a:pt x="550" y="22"/>
                </a:lnTo>
                <a:lnTo>
                  <a:pt x="549" y="23"/>
                </a:lnTo>
                <a:lnTo>
                  <a:pt x="549" y="23"/>
                </a:lnTo>
                <a:lnTo>
                  <a:pt x="548" y="22"/>
                </a:lnTo>
                <a:lnTo>
                  <a:pt x="548" y="22"/>
                </a:lnTo>
                <a:lnTo>
                  <a:pt x="547" y="22"/>
                </a:lnTo>
                <a:lnTo>
                  <a:pt x="547" y="22"/>
                </a:lnTo>
                <a:lnTo>
                  <a:pt x="547" y="22"/>
                </a:lnTo>
                <a:lnTo>
                  <a:pt x="546" y="23"/>
                </a:lnTo>
                <a:lnTo>
                  <a:pt x="546" y="24"/>
                </a:lnTo>
                <a:lnTo>
                  <a:pt x="545" y="24"/>
                </a:lnTo>
                <a:lnTo>
                  <a:pt x="545" y="25"/>
                </a:lnTo>
                <a:lnTo>
                  <a:pt x="545" y="25"/>
                </a:lnTo>
                <a:lnTo>
                  <a:pt x="545" y="26"/>
                </a:lnTo>
                <a:lnTo>
                  <a:pt x="545" y="26"/>
                </a:lnTo>
                <a:lnTo>
                  <a:pt x="545" y="27"/>
                </a:lnTo>
                <a:lnTo>
                  <a:pt x="545" y="27"/>
                </a:lnTo>
                <a:lnTo>
                  <a:pt x="545" y="28"/>
                </a:lnTo>
                <a:lnTo>
                  <a:pt x="546" y="28"/>
                </a:lnTo>
                <a:lnTo>
                  <a:pt x="546" y="28"/>
                </a:lnTo>
                <a:lnTo>
                  <a:pt x="547" y="28"/>
                </a:lnTo>
                <a:lnTo>
                  <a:pt x="547" y="29"/>
                </a:lnTo>
                <a:lnTo>
                  <a:pt x="547" y="29"/>
                </a:lnTo>
                <a:lnTo>
                  <a:pt x="546" y="29"/>
                </a:lnTo>
                <a:lnTo>
                  <a:pt x="546" y="29"/>
                </a:lnTo>
                <a:lnTo>
                  <a:pt x="546" y="29"/>
                </a:lnTo>
                <a:lnTo>
                  <a:pt x="546" y="29"/>
                </a:lnTo>
                <a:lnTo>
                  <a:pt x="545" y="29"/>
                </a:lnTo>
                <a:lnTo>
                  <a:pt x="545" y="30"/>
                </a:lnTo>
                <a:lnTo>
                  <a:pt x="545" y="31"/>
                </a:lnTo>
                <a:lnTo>
                  <a:pt x="545" y="32"/>
                </a:lnTo>
                <a:lnTo>
                  <a:pt x="545" y="33"/>
                </a:lnTo>
                <a:lnTo>
                  <a:pt x="544" y="34"/>
                </a:lnTo>
                <a:lnTo>
                  <a:pt x="543" y="35"/>
                </a:lnTo>
                <a:lnTo>
                  <a:pt x="543" y="36"/>
                </a:lnTo>
                <a:lnTo>
                  <a:pt x="542" y="36"/>
                </a:lnTo>
                <a:lnTo>
                  <a:pt x="541" y="36"/>
                </a:lnTo>
                <a:lnTo>
                  <a:pt x="540" y="35"/>
                </a:lnTo>
                <a:lnTo>
                  <a:pt x="539" y="35"/>
                </a:lnTo>
                <a:lnTo>
                  <a:pt x="539" y="35"/>
                </a:lnTo>
                <a:lnTo>
                  <a:pt x="539" y="34"/>
                </a:lnTo>
                <a:lnTo>
                  <a:pt x="538" y="33"/>
                </a:lnTo>
                <a:lnTo>
                  <a:pt x="537" y="32"/>
                </a:lnTo>
                <a:lnTo>
                  <a:pt x="537" y="30"/>
                </a:lnTo>
                <a:lnTo>
                  <a:pt x="537" y="29"/>
                </a:lnTo>
                <a:lnTo>
                  <a:pt x="537" y="29"/>
                </a:lnTo>
                <a:lnTo>
                  <a:pt x="537" y="29"/>
                </a:lnTo>
                <a:lnTo>
                  <a:pt x="537" y="29"/>
                </a:lnTo>
                <a:lnTo>
                  <a:pt x="537" y="29"/>
                </a:lnTo>
                <a:lnTo>
                  <a:pt x="534" y="27"/>
                </a:lnTo>
                <a:lnTo>
                  <a:pt x="534" y="27"/>
                </a:lnTo>
                <a:lnTo>
                  <a:pt x="533" y="27"/>
                </a:lnTo>
                <a:lnTo>
                  <a:pt x="533" y="28"/>
                </a:lnTo>
                <a:lnTo>
                  <a:pt x="533" y="28"/>
                </a:lnTo>
                <a:lnTo>
                  <a:pt x="533" y="28"/>
                </a:lnTo>
                <a:lnTo>
                  <a:pt x="533" y="29"/>
                </a:lnTo>
                <a:lnTo>
                  <a:pt x="533" y="30"/>
                </a:lnTo>
                <a:lnTo>
                  <a:pt x="533" y="30"/>
                </a:lnTo>
                <a:lnTo>
                  <a:pt x="533" y="31"/>
                </a:lnTo>
                <a:lnTo>
                  <a:pt x="533" y="31"/>
                </a:lnTo>
                <a:lnTo>
                  <a:pt x="532" y="31"/>
                </a:lnTo>
                <a:lnTo>
                  <a:pt x="532" y="32"/>
                </a:lnTo>
                <a:lnTo>
                  <a:pt x="532" y="33"/>
                </a:lnTo>
                <a:lnTo>
                  <a:pt x="532" y="33"/>
                </a:lnTo>
                <a:lnTo>
                  <a:pt x="532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5"/>
                </a:lnTo>
                <a:lnTo>
                  <a:pt x="531" y="35"/>
                </a:lnTo>
                <a:lnTo>
                  <a:pt x="530" y="35"/>
                </a:lnTo>
                <a:lnTo>
                  <a:pt x="530" y="36"/>
                </a:lnTo>
                <a:lnTo>
                  <a:pt x="530" y="36"/>
                </a:lnTo>
                <a:lnTo>
                  <a:pt x="530" y="36"/>
                </a:lnTo>
                <a:lnTo>
                  <a:pt x="529" y="36"/>
                </a:lnTo>
                <a:lnTo>
                  <a:pt x="529" y="36"/>
                </a:lnTo>
                <a:lnTo>
                  <a:pt x="529" y="36"/>
                </a:lnTo>
                <a:lnTo>
                  <a:pt x="528" y="36"/>
                </a:lnTo>
                <a:lnTo>
                  <a:pt x="528" y="36"/>
                </a:lnTo>
                <a:lnTo>
                  <a:pt x="527" y="36"/>
                </a:lnTo>
                <a:lnTo>
                  <a:pt x="527" y="36"/>
                </a:lnTo>
                <a:lnTo>
                  <a:pt x="527" y="37"/>
                </a:lnTo>
                <a:lnTo>
                  <a:pt x="527" y="37"/>
                </a:lnTo>
                <a:lnTo>
                  <a:pt x="527" y="38"/>
                </a:lnTo>
                <a:lnTo>
                  <a:pt x="526" y="38"/>
                </a:lnTo>
                <a:lnTo>
                  <a:pt x="526" y="38"/>
                </a:lnTo>
                <a:lnTo>
                  <a:pt x="525" y="39"/>
                </a:lnTo>
                <a:lnTo>
                  <a:pt x="524" y="39"/>
                </a:lnTo>
                <a:lnTo>
                  <a:pt x="523" y="39"/>
                </a:lnTo>
                <a:lnTo>
                  <a:pt x="522" y="39"/>
                </a:lnTo>
                <a:lnTo>
                  <a:pt x="522" y="39"/>
                </a:lnTo>
                <a:lnTo>
                  <a:pt x="521" y="39"/>
                </a:lnTo>
                <a:lnTo>
                  <a:pt x="520" y="38"/>
                </a:lnTo>
                <a:lnTo>
                  <a:pt x="520" y="38"/>
                </a:lnTo>
                <a:lnTo>
                  <a:pt x="520" y="38"/>
                </a:lnTo>
                <a:lnTo>
                  <a:pt x="519" y="37"/>
                </a:lnTo>
                <a:lnTo>
                  <a:pt x="519" y="37"/>
                </a:lnTo>
                <a:lnTo>
                  <a:pt x="518" y="37"/>
                </a:lnTo>
                <a:lnTo>
                  <a:pt x="518" y="37"/>
                </a:lnTo>
                <a:lnTo>
                  <a:pt x="517" y="36"/>
                </a:lnTo>
                <a:lnTo>
                  <a:pt x="517" y="36"/>
                </a:lnTo>
                <a:lnTo>
                  <a:pt x="516" y="36"/>
                </a:lnTo>
                <a:lnTo>
                  <a:pt x="516" y="35"/>
                </a:lnTo>
                <a:lnTo>
                  <a:pt x="516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4" y="34"/>
                </a:lnTo>
                <a:lnTo>
                  <a:pt x="513" y="33"/>
                </a:lnTo>
                <a:lnTo>
                  <a:pt x="513" y="33"/>
                </a:lnTo>
                <a:lnTo>
                  <a:pt x="513" y="32"/>
                </a:lnTo>
                <a:lnTo>
                  <a:pt x="513" y="31"/>
                </a:lnTo>
                <a:lnTo>
                  <a:pt x="513" y="30"/>
                </a:lnTo>
                <a:lnTo>
                  <a:pt x="512" y="29"/>
                </a:lnTo>
                <a:lnTo>
                  <a:pt x="512" y="29"/>
                </a:lnTo>
                <a:lnTo>
                  <a:pt x="511" y="29"/>
                </a:lnTo>
                <a:lnTo>
                  <a:pt x="511" y="29"/>
                </a:lnTo>
                <a:lnTo>
                  <a:pt x="511" y="28"/>
                </a:lnTo>
                <a:lnTo>
                  <a:pt x="511" y="28"/>
                </a:lnTo>
                <a:lnTo>
                  <a:pt x="511" y="28"/>
                </a:lnTo>
                <a:lnTo>
                  <a:pt x="510" y="27"/>
                </a:lnTo>
                <a:lnTo>
                  <a:pt x="509" y="27"/>
                </a:lnTo>
                <a:lnTo>
                  <a:pt x="509" y="26"/>
                </a:lnTo>
                <a:lnTo>
                  <a:pt x="508" y="26"/>
                </a:lnTo>
                <a:lnTo>
                  <a:pt x="507" y="26"/>
                </a:lnTo>
                <a:lnTo>
                  <a:pt x="507" y="26"/>
                </a:lnTo>
                <a:lnTo>
                  <a:pt x="506" y="27"/>
                </a:lnTo>
                <a:lnTo>
                  <a:pt x="506" y="27"/>
                </a:lnTo>
                <a:lnTo>
                  <a:pt x="506" y="28"/>
                </a:lnTo>
                <a:lnTo>
                  <a:pt x="506" y="28"/>
                </a:lnTo>
                <a:lnTo>
                  <a:pt x="506" y="29"/>
                </a:lnTo>
                <a:lnTo>
                  <a:pt x="506" y="29"/>
                </a:lnTo>
                <a:lnTo>
                  <a:pt x="506" y="30"/>
                </a:lnTo>
                <a:lnTo>
                  <a:pt x="505" y="31"/>
                </a:lnTo>
                <a:lnTo>
                  <a:pt x="506" y="32"/>
                </a:lnTo>
                <a:lnTo>
                  <a:pt x="506" y="32"/>
                </a:lnTo>
                <a:lnTo>
                  <a:pt x="507" y="33"/>
                </a:lnTo>
                <a:lnTo>
                  <a:pt x="508" y="34"/>
                </a:lnTo>
                <a:lnTo>
                  <a:pt x="509" y="35"/>
                </a:lnTo>
                <a:lnTo>
                  <a:pt x="509" y="36"/>
                </a:lnTo>
                <a:lnTo>
                  <a:pt x="509" y="36"/>
                </a:lnTo>
                <a:lnTo>
                  <a:pt x="509" y="37"/>
                </a:lnTo>
                <a:lnTo>
                  <a:pt x="509" y="37"/>
                </a:lnTo>
                <a:lnTo>
                  <a:pt x="507" y="38"/>
                </a:lnTo>
                <a:lnTo>
                  <a:pt x="507" y="38"/>
                </a:lnTo>
                <a:lnTo>
                  <a:pt x="507" y="38"/>
                </a:lnTo>
                <a:lnTo>
                  <a:pt x="506" y="38"/>
                </a:lnTo>
                <a:lnTo>
                  <a:pt x="505" y="38"/>
                </a:lnTo>
                <a:lnTo>
                  <a:pt x="504" y="38"/>
                </a:lnTo>
                <a:lnTo>
                  <a:pt x="503" y="38"/>
                </a:lnTo>
                <a:lnTo>
                  <a:pt x="503" y="38"/>
                </a:lnTo>
                <a:lnTo>
                  <a:pt x="502" y="38"/>
                </a:lnTo>
                <a:lnTo>
                  <a:pt x="502" y="37"/>
                </a:lnTo>
                <a:lnTo>
                  <a:pt x="502" y="37"/>
                </a:lnTo>
                <a:lnTo>
                  <a:pt x="501" y="37"/>
                </a:lnTo>
                <a:lnTo>
                  <a:pt x="501" y="36"/>
                </a:lnTo>
                <a:lnTo>
                  <a:pt x="501" y="36"/>
                </a:lnTo>
                <a:lnTo>
                  <a:pt x="501" y="36"/>
                </a:lnTo>
                <a:lnTo>
                  <a:pt x="500" y="36"/>
                </a:lnTo>
                <a:lnTo>
                  <a:pt x="500" y="35"/>
                </a:lnTo>
                <a:lnTo>
                  <a:pt x="500" y="35"/>
                </a:lnTo>
                <a:lnTo>
                  <a:pt x="499" y="35"/>
                </a:lnTo>
                <a:lnTo>
                  <a:pt x="499" y="35"/>
                </a:lnTo>
                <a:lnTo>
                  <a:pt x="499" y="35"/>
                </a:lnTo>
                <a:lnTo>
                  <a:pt x="498" y="35"/>
                </a:lnTo>
                <a:lnTo>
                  <a:pt x="498" y="35"/>
                </a:lnTo>
                <a:lnTo>
                  <a:pt x="497" y="35"/>
                </a:lnTo>
                <a:lnTo>
                  <a:pt x="497" y="35"/>
                </a:lnTo>
                <a:lnTo>
                  <a:pt x="496" y="35"/>
                </a:lnTo>
                <a:lnTo>
                  <a:pt x="496" y="36"/>
                </a:lnTo>
                <a:lnTo>
                  <a:pt x="496" y="36"/>
                </a:lnTo>
                <a:lnTo>
                  <a:pt x="495" y="36"/>
                </a:lnTo>
                <a:lnTo>
                  <a:pt x="494" y="36"/>
                </a:lnTo>
                <a:lnTo>
                  <a:pt x="493" y="36"/>
                </a:lnTo>
                <a:lnTo>
                  <a:pt x="493" y="36"/>
                </a:lnTo>
                <a:lnTo>
                  <a:pt x="492" y="36"/>
                </a:lnTo>
                <a:lnTo>
                  <a:pt x="492" y="36"/>
                </a:lnTo>
                <a:lnTo>
                  <a:pt x="491" y="36"/>
                </a:lnTo>
                <a:lnTo>
                  <a:pt x="491" y="36"/>
                </a:lnTo>
                <a:lnTo>
                  <a:pt x="491" y="35"/>
                </a:lnTo>
                <a:lnTo>
                  <a:pt x="491" y="35"/>
                </a:lnTo>
                <a:lnTo>
                  <a:pt x="490" y="35"/>
                </a:lnTo>
                <a:lnTo>
                  <a:pt x="488" y="35"/>
                </a:lnTo>
                <a:lnTo>
                  <a:pt x="486" y="36"/>
                </a:lnTo>
                <a:lnTo>
                  <a:pt x="486" y="36"/>
                </a:lnTo>
                <a:lnTo>
                  <a:pt x="485" y="36"/>
                </a:lnTo>
                <a:lnTo>
                  <a:pt x="485" y="37"/>
                </a:lnTo>
                <a:lnTo>
                  <a:pt x="484" y="37"/>
                </a:lnTo>
                <a:lnTo>
                  <a:pt x="484" y="37"/>
                </a:lnTo>
                <a:lnTo>
                  <a:pt x="483" y="37"/>
                </a:lnTo>
                <a:lnTo>
                  <a:pt x="483" y="37"/>
                </a:lnTo>
                <a:lnTo>
                  <a:pt x="482" y="37"/>
                </a:lnTo>
                <a:lnTo>
                  <a:pt x="481" y="37"/>
                </a:lnTo>
                <a:lnTo>
                  <a:pt x="481" y="38"/>
                </a:lnTo>
                <a:lnTo>
                  <a:pt x="480" y="38"/>
                </a:lnTo>
                <a:lnTo>
                  <a:pt x="479" y="38"/>
                </a:lnTo>
                <a:lnTo>
                  <a:pt x="479" y="38"/>
                </a:lnTo>
                <a:lnTo>
                  <a:pt x="477" y="37"/>
                </a:lnTo>
                <a:lnTo>
                  <a:pt x="477" y="37"/>
                </a:lnTo>
                <a:lnTo>
                  <a:pt x="476" y="37"/>
                </a:lnTo>
                <a:lnTo>
                  <a:pt x="475" y="37"/>
                </a:lnTo>
                <a:lnTo>
                  <a:pt x="474" y="37"/>
                </a:lnTo>
                <a:lnTo>
                  <a:pt x="473" y="37"/>
                </a:lnTo>
                <a:lnTo>
                  <a:pt x="472" y="37"/>
                </a:lnTo>
                <a:lnTo>
                  <a:pt x="471" y="37"/>
                </a:lnTo>
                <a:lnTo>
                  <a:pt x="471" y="37"/>
                </a:lnTo>
                <a:lnTo>
                  <a:pt x="470" y="38"/>
                </a:lnTo>
                <a:lnTo>
                  <a:pt x="469" y="38"/>
                </a:lnTo>
                <a:lnTo>
                  <a:pt x="469" y="39"/>
                </a:lnTo>
                <a:lnTo>
                  <a:pt x="468" y="39"/>
                </a:lnTo>
                <a:lnTo>
                  <a:pt x="467" y="40"/>
                </a:lnTo>
                <a:lnTo>
                  <a:pt x="466" y="40"/>
                </a:lnTo>
                <a:lnTo>
                  <a:pt x="465" y="41"/>
                </a:lnTo>
                <a:lnTo>
                  <a:pt x="465" y="41"/>
                </a:lnTo>
                <a:lnTo>
                  <a:pt x="464" y="41"/>
                </a:lnTo>
                <a:lnTo>
                  <a:pt x="463" y="41"/>
                </a:lnTo>
                <a:lnTo>
                  <a:pt x="462" y="40"/>
                </a:lnTo>
                <a:lnTo>
                  <a:pt x="462" y="40"/>
                </a:lnTo>
                <a:lnTo>
                  <a:pt x="462" y="40"/>
                </a:lnTo>
                <a:lnTo>
                  <a:pt x="461" y="40"/>
                </a:lnTo>
                <a:lnTo>
                  <a:pt x="460" y="40"/>
                </a:lnTo>
                <a:lnTo>
                  <a:pt x="458" y="40"/>
                </a:lnTo>
                <a:lnTo>
                  <a:pt x="458" y="40"/>
                </a:lnTo>
                <a:lnTo>
                  <a:pt x="457" y="39"/>
                </a:lnTo>
                <a:lnTo>
                  <a:pt x="457" y="39"/>
                </a:lnTo>
                <a:lnTo>
                  <a:pt x="457" y="39"/>
                </a:lnTo>
                <a:lnTo>
                  <a:pt x="456" y="39"/>
                </a:lnTo>
                <a:lnTo>
                  <a:pt x="456" y="39"/>
                </a:lnTo>
                <a:lnTo>
                  <a:pt x="455" y="39"/>
                </a:lnTo>
                <a:lnTo>
                  <a:pt x="455" y="39"/>
                </a:lnTo>
                <a:lnTo>
                  <a:pt x="454" y="39"/>
                </a:lnTo>
                <a:lnTo>
                  <a:pt x="453" y="39"/>
                </a:lnTo>
                <a:lnTo>
                  <a:pt x="452" y="40"/>
                </a:lnTo>
                <a:lnTo>
                  <a:pt x="452" y="40"/>
                </a:lnTo>
                <a:lnTo>
                  <a:pt x="450" y="40"/>
                </a:lnTo>
                <a:lnTo>
                  <a:pt x="450" y="40"/>
                </a:lnTo>
                <a:lnTo>
                  <a:pt x="448" y="40"/>
                </a:lnTo>
                <a:lnTo>
                  <a:pt x="446" y="40"/>
                </a:lnTo>
                <a:lnTo>
                  <a:pt x="446" y="40"/>
                </a:lnTo>
                <a:lnTo>
                  <a:pt x="446" y="40"/>
                </a:lnTo>
                <a:lnTo>
                  <a:pt x="445" y="41"/>
                </a:lnTo>
                <a:lnTo>
                  <a:pt x="444" y="41"/>
                </a:lnTo>
                <a:lnTo>
                  <a:pt x="444" y="41"/>
                </a:lnTo>
                <a:lnTo>
                  <a:pt x="443" y="41"/>
                </a:lnTo>
                <a:lnTo>
                  <a:pt x="443" y="42"/>
                </a:lnTo>
                <a:lnTo>
                  <a:pt x="443" y="42"/>
                </a:lnTo>
                <a:lnTo>
                  <a:pt x="443" y="43"/>
                </a:lnTo>
                <a:lnTo>
                  <a:pt x="443" y="44"/>
                </a:lnTo>
                <a:lnTo>
                  <a:pt x="443" y="44"/>
                </a:lnTo>
                <a:lnTo>
                  <a:pt x="443" y="45"/>
                </a:lnTo>
                <a:lnTo>
                  <a:pt x="443" y="45"/>
                </a:lnTo>
                <a:lnTo>
                  <a:pt x="443" y="46"/>
                </a:lnTo>
                <a:lnTo>
                  <a:pt x="443" y="47"/>
                </a:lnTo>
                <a:lnTo>
                  <a:pt x="442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9"/>
                </a:lnTo>
                <a:lnTo>
                  <a:pt x="440" y="50"/>
                </a:lnTo>
                <a:lnTo>
                  <a:pt x="440" y="50"/>
                </a:lnTo>
                <a:lnTo>
                  <a:pt x="440" y="51"/>
                </a:lnTo>
                <a:lnTo>
                  <a:pt x="440" y="51"/>
                </a:lnTo>
                <a:lnTo>
                  <a:pt x="440" y="52"/>
                </a:lnTo>
                <a:lnTo>
                  <a:pt x="440" y="52"/>
                </a:lnTo>
                <a:lnTo>
                  <a:pt x="440" y="53"/>
                </a:lnTo>
                <a:lnTo>
                  <a:pt x="440" y="53"/>
                </a:lnTo>
                <a:lnTo>
                  <a:pt x="440" y="54"/>
                </a:lnTo>
                <a:lnTo>
                  <a:pt x="440" y="54"/>
                </a:lnTo>
                <a:lnTo>
                  <a:pt x="440" y="55"/>
                </a:lnTo>
                <a:lnTo>
                  <a:pt x="440" y="55"/>
                </a:lnTo>
                <a:lnTo>
                  <a:pt x="441" y="56"/>
                </a:lnTo>
                <a:lnTo>
                  <a:pt x="441" y="56"/>
                </a:lnTo>
                <a:lnTo>
                  <a:pt x="440" y="58"/>
                </a:lnTo>
                <a:lnTo>
                  <a:pt x="440" y="59"/>
                </a:lnTo>
                <a:lnTo>
                  <a:pt x="440" y="60"/>
                </a:lnTo>
                <a:lnTo>
                  <a:pt x="441" y="61"/>
                </a:lnTo>
                <a:lnTo>
                  <a:pt x="441" y="62"/>
                </a:lnTo>
                <a:lnTo>
                  <a:pt x="441" y="63"/>
                </a:lnTo>
                <a:lnTo>
                  <a:pt x="442" y="64"/>
                </a:lnTo>
                <a:lnTo>
                  <a:pt x="442" y="65"/>
                </a:lnTo>
                <a:lnTo>
                  <a:pt x="442" y="65"/>
                </a:lnTo>
                <a:lnTo>
                  <a:pt x="441" y="67"/>
                </a:lnTo>
                <a:lnTo>
                  <a:pt x="440" y="68"/>
                </a:lnTo>
                <a:lnTo>
                  <a:pt x="440" y="68"/>
                </a:lnTo>
                <a:lnTo>
                  <a:pt x="440" y="69"/>
                </a:lnTo>
                <a:lnTo>
                  <a:pt x="439" y="69"/>
                </a:lnTo>
                <a:lnTo>
                  <a:pt x="439" y="69"/>
                </a:lnTo>
                <a:lnTo>
                  <a:pt x="438" y="69"/>
                </a:lnTo>
                <a:lnTo>
                  <a:pt x="438" y="69"/>
                </a:lnTo>
                <a:lnTo>
                  <a:pt x="437" y="68"/>
                </a:lnTo>
                <a:lnTo>
                  <a:pt x="436" y="67"/>
                </a:lnTo>
                <a:lnTo>
                  <a:pt x="435" y="67"/>
                </a:lnTo>
                <a:lnTo>
                  <a:pt x="434" y="67"/>
                </a:lnTo>
                <a:lnTo>
                  <a:pt x="433" y="66"/>
                </a:lnTo>
                <a:lnTo>
                  <a:pt x="433" y="66"/>
                </a:lnTo>
                <a:lnTo>
                  <a:pt x="432" y="65"/>
                </a:lnTo>
                <a:lnTo>
                  <a:pt x="431" y="64"/>
                </a:lnTo>
                <a:lnTo>
                  <a:pt x="431" y="64"/>
                </a:lnTo>
                <a:lnTo>
                  <a:pt x="431" y="64"/>
                </a:lnTo>
                <a:lnTo>
                  <a:pt x="431" y="63"/>
                </a:lnTo>
                <a:lnTo>
                  <a:pt x="431" y="62"/>
                </a:lnTo>
                <a:lnTo>
                  <a:pt x="431" y="61"/>
                </a:lnTo>
                <a:lnTo>
                  <a:pt x="431" y="61"/>
                </a:lnTo>
                <a:lnTo>
                  <a:pt x="431" y="60"/>
                </a:lnTo>
                <a:lnTo>
                  <a:pt x="431" y="59"/>
                </a:lnTo>
                <a:lnTo>
                  <a:pt x="431" y="59"/>
                </a:lnTo>
                <a:lnTo>
                  <a:pt x="431" y="57"/>
                </a:lnTo>
                <a:lnTo>
                  <a:pt x="432" y="56"/>
                </a:lnTo>
                <a:lnTo>
                  <a:pt x="431" y="55"/>
                </a:lnTo>
                <a:lnTo>
                  <a:pt x="432" y="52"/>
                </a:lnTo>
                <a:lnTo>
                  <a:pt x="431" y="52"/>
                </a:lnTo>
                <a:lnTo>
                  <a:pt x="431" y="52"/>
                </a:lnTo>
                <a:lnTo>
                  <a:pt x="432" y="52"/>
                </a:lnTo>
                <a:lnTo>
                  <a:pt x="432" y="51"/>
                </a:lnTo>
                <a:lnTo>
                  <a:pt x="432" y="51"/>
                </a:lnTo>
                <a:lnTo>
                  <a:pt x="432" y="49"/>
                </a:lnTo>
                <a:lnTo>
                  <a:pt x="431" y="49"/>
                </a:lnTo>
                <a:lnTo>
                  <a:pt x="431" y="48"/>
                </a:lnTo>
                <a:lnTo>
                  <a:pt x="431" y="47"/>
                </a:lnTo>
                <a:lnTo>
                  <a:pt x="431" y="45"/>
                </a:lnTo>
                <a:lnTo>
                  <a:pt x="430" y="42"/>
                </a:lnTo>
                <a:lnTo>
                  <a:pt x="430" y="41"/>
                </a:lnTo>
                <a:lnTo>
                  <a:pt x="429" y="40"/>
                </a:lnTo>
                <a:lnTo>
                  <a:pt x="428" y="40"/>
                </a:lnTo>
                <a:lnTo>
                  <a:pt x="428" y="40"/>
                </a:lnTo>
                <a:lnTo>
                  <a:pt x="426" y="39"/>
                </a:lnTo>
                <a:lnTo>
                  <a:pt x="425" y="39"/>
                </a:lnTo>
                <a:lnTo>
                  <a:pt x="424" y="39"/>
                </a:lnTo>
                <a:lnTo>
                  <a:pt x="422" y="39"/>
                </a:lnTo>
                <a:lnTo>
                  <a:pt x="421" y="39"/>
                </a:lnTo>
                <a:lnTo>
                  <a:pt x="421" y="39"/>
                </a:lnTo>
                <a:lnTo>
                  <a:pt x="421" y="39"/>
                </a:lnTo>
                <a:lnTo>
                  <a:pt x="420" y="40"/>
                </a:lnTo>
                <a:lnTo>
                  <a:pt x="420" y="41"/>
                </a:lnTo>
                <a:lnTo>
                  <a:pt x="420" y="41"/>
                </a:lnTo>
                <a:lnTo>
                  <a:pt x="420" y="42"/>
                </a:lnTo>
                <a:lnTo>
                  <a:pt x="420" y="43"/>
                </a:lnTo>
                <a:lnTo>
                  <a:pt x="419" y="44"/>
                </a:lnTo>
                <a:lnTo>
                  <a:pt x="419" y="45"/>
                </a:lnTo>
                <a:lnTo>
                  <a:pt x="419" y="45"/>
                </a:lnTo>
                <a:lnTo>
                  <a:pt x="418" y="47"/>
                </a:lnTo>
                <a:lnTo>
                  <a:pt x="417" y="48"/>
                </a:lnTo>
                <a:lnTo>
                  <a:pt x="417" y="49"/>
                </a:lnTo>
                <a:lnTo>
                  <a:pt x="416" y="49"/>
                </a:lnTo>
                <a:lnTo>
                  <a:pt x="416" y="50"/>
                </a:lnTo>
                <a:lnTo>
                  <a:pt x="416" y="50"/>
                </a:lnTo>
                <a:lnTo>
                  <a:pt x="415" y="51"/>
                </a:lnTo>
                <a:lnTo>
                  <a:pt x="415" y="52"/>
                </a:lnTo>
                <a:lnTo>
                  <a:pt x="414" y="52"/>
                </a:lnTo>
                <a:lnTo>
                  <a:pt x="414" y="52"/>
                </a:lnTo>
                <a:lnTo>
                  <a:pt x="413" y="53"/>
                </a:lnTo>
                <a:lnTo>
                  <a:pt x="412" y="54"/>
                </a:lnTo>
                <a:lnTo>
                  <a:pt x="411" y="54"/>
                </a:lnTo>
                <a:lnTo>
                  <a:pt x="411" y="54"/>
                </a:lnTo>
                <a:lnTo>
                  <a:pt x="410" y="55"/>
                </a:lnTo>
                <a:lnTo>
                  <a:pt x="410" y="56"/>
                </a:lnTo>
                <a:lnTo>
                  <a:pt x="410" y="56"/>
                </a:lnTo>
                <a:lnTo>
                  <a:pt x="410" y="56"/>
                </a:lnTo>
                <a:lnTo>
                  <a:pt x="409" y="56"/>
                </a:lnTo>
                <a:lnTo>
                  <a:pt x="409" y="56"/>
                </a:lnTo>
                <a:lnTo>
                  <a:pt x="409" y="55"/>
                </a:lnTo>
                <a:lnTo>
                  <a:pt x="408" y="55"/>
                </a:lnTo>
                <a:lnTo>
                  <a:pt x="408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6" y="55"/>
                </a:lnTo>
                <a:lnTo>
                  <a:pt x="405" y="55"/>
                </a:lnTo>
                <a:lnTo>
                  <a:pt x="405" y="55"/>
                </a:lnTo>
                <a:lnTo>
                  <a:pt x="404" y="55"/>
                </a:lnTo>
                <a:lnTo>
                  <a:pt x="403" y="54"/>
                </a:lnTo>
                <a:lnTo>
                  <a:pt x="403" y="53"/>
                </a:lnTo>
                <a:lnTo>
                  <a:pt x="403" y="53"/>
                </a:lnTo>
                <a:lnTo>
                  <a:pt x="403" y="53"/>
                </a:lnTo>
                <a:lnTo>
                  <a:pt x="402" y="52"/>
                </a:lnTo>
                <a:lnTo>
                  <a:pt x="402" y="52"/>
                </a:lnTo>
                <a:lnTo>
                  <a:pt x="402" y="52"/>
                </a:lnTo>
                <a:lnTo>
                  <a:pt x="401" y="51"/>
                </a:lnTo>
                <a:lnTo>
                  <a:pt x="401" y="50"/>
                </a:lnTo>
                <a:lnTo>
                  <a:pt x="400" y="50"/>
                </a:lnTo>
                <a:lnTo>
                  <a:pt x="400" y="50"/>
                </a:lnTo>
                <a:lnTo>
                  <a:pt x="400" y="49"/>
                </a:lnTo>
                <a:lnTo>
                  <a:pt x="401" y="49"/>
                </a:lnTo>
                <a:lnTo>
                  <a:pt x="400" y="49"/>
                </a:lnTo>
                <a:lnTo>
                  <a:pt x="400" y="48"/>
                </a:lnTo>
                <a:lnTo>
                  <a:pt x="400" y="47"/>
                </a:lnTo>
                <a:lnTo>
                  <a:pt x="400" y="45"/>
                </a:lnTo>
                <a:lnTo>
                  <a:pt x="399" y="44"/>
                </a:lnTo>
                <a:lnTo>
                  <a:pt x="399" y="43"/>
                </a:lnTo>
                <a:lnTo>
                  <a:pt x="399" y="43"/>
                </a:lnTo>
                <a:lnTo>
                  <a:pt x="398" y="42"/>
                </a:lnTo>
                <a:lnTo>
                  <a:pt x="397" y="41"/>
                </a:lnTo>
                <a:lnTo>
                  <a:pt x="397" y="40"/>
                </a:lnTo>
                <a:lnTo>
                  <a:pt x="397" y="39"/>
                </a:lnTo>
                <a:lnTo>
                  <a:pt x="397" y="38"/>
                </a:lnTo>
                <a:lnTo>
                  <a:pt x="397" y="37"/>
                </a:lnTo>
                <a:lnTo>
                  <a:pt x="396" y="36"/>
                </a:lnTo>
                <a:lnTo>
                  <a:pt x="396" y="35"/>
                </a:lnTo>
                <a:lnTo>
                  <a:pt x="396" y="35"/>
                </a:lnTo>
                <a:lnTo>
                  <a:pt x="396" y="34"/>
                </a:lnTo>
                <a:lnTo>
                  <a:pt x="396" y="33"/>
                </a:lnTo>
                <a:lnTo>
                  <a:pt x="396" y="32"/>
                </a:lnTo>
                <a:lnTo>
                  <a:pt x="396" y="32"/>
                </a:lnTo>
                <a:lnTo>
                  <a:pt x="396" y="31"/>
                </a:lnTo>
                <a:lnTo>
                  <a:pt x="396" y="30"/>
                </a:lnTo>
                <a:lnTo>
                  <a:pt x="396" y="29"/>
                </a:lnTo>
                <a:lnTo>
                  <a:pt x="396" y="29"/>
                </a:lnTo>
                <a:lnTo>
                  <a:pt x="397" y="27"/>
                </a:lnTo>
                <a:lnTo>
                  <a:pt x="397" y="26"/>
                </a:lnTo>
                <a:lnTo>
                  <a:pt x="397" y="25"/>
                </a:lnTo>
                <a:lnTo>
                  <a:pt x="397" y="25"/>
                </a:lnTo>
                <a:lnTo>
                  <a:pt x="398" y="24"/>
                </a:lnTo>
                <a:lnTo>
                  <a:pt x="398" y="24"/>
                </a:lnTo>
                <a:lnTo>
                  <a:pt x="399" y="24"/>
                </a:lnTo>
                <a:lnTo>
                  <a:pt x="399" y="24"/>
                </a:lnTo>
                <a:lnTo>
                  <a:pt x="400" y="24"/>
                </a:lnTo>
                <a:lnTo>
                  <a:pt x="400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3"/>
                </a:lnTo>
                <a:lnTo>
                  <a:pt x="402" y="23"/>
                </a:lnTo>
                <a:lnTo>
                  <a:pt x="402" y="21"/>
                </a:lnTo>
                <a:lnTo>
                  <a:pt x="402" y="21"/>
                </a:lnTo>
                <a:lnTo>
                  <a:pt x="402" y="20"/>
                </a:lnTo>
                <a:lnTo>
                  <a:pt x="402" y="20"/>
                </a:lnTo>
                <a:lnTo>
                  <a:pt x="401" y="19"/>
                </a:lnTo>
                <a:lnTo>
                  <a:pt x="401" y="19"/>
                </a:lnTo>
                <a:lnTo>
                  <a:pt x="400" y="19"/>
                </a:lnTo>
                <a:lnTo>
                  <a:pt x="399" y="19"/>
                </a:lnTo>
                <a:lnTo>
                  <a:pt x="399" y="19"/>
                </a:lnTo>
                <a:lnTo>
                  <a:pt x="398" y="19"/>
                </a:lnTo>
                <a:lnTo>
                  <a:pt x="397" y="19"/>
                </a:lnTo>
                <a:lnTo>
                  <a:pt x="396" y="19"/>
                </a:lnTo>
                <a:lnTo>
                  <a:pt x="396" y="19"/>
                </a:lnTo>
                <a:lnTo>
                  <a:pt x="395" y="19"/>
                </a:lnTo>
                <a:lnTo>
                  <a:pt x="394" y="20"/>
                </a:lnTo>
                <a:lnTo>
                  <a:pt x="393" y="21"/>
                </a:lnTo>
                <a:lnTo>
                  <a:pt x="393" y="21"/>
                </a:lnTo>
                <a:lnTo>
                  <a:pt x="392" y="21"/>
                </a:lnTo>
                <a:lnTo>
                  <a:pt x="390" y="22"/>
                </a:lnTo>
                <a:lnTo>
                  <a:pt x="389" y="22"/>
                </a:lnTo>
                <a:lnTo>
                  <a:pt x="389" y="22"/>
                </a:lnTo>
                <a:lnTo>
                  <a:pt x="387" y="21"/>
                </a:lnTo>
                <a:lnTo>
                  <a:pt x="386" y="21"/>
                </a:lnTo>
                <a:lnTo>
                  <a:pt x="383" y="21"/>
                </a:lnTo>
                <a:lnTo>
                  <a:pt x="381" y="21"/>
                </a:lnTo>
                <a:lnTo>
                  <a:pt x="380" y="21"/>
                </a:lnTo>
                <a:lnTo>
                  <a:pt x="380" y="20"/>
                </a:lnTo>
                <a:lnTo>
                  <a:pt x="379" y="20"/>
                </a:lnTo>
                <a:lnTo>
                  <a:pt x="379" y="19"/>
                </a:lnTo>
                <a:lnTo>
                  <a:pt x="378" y="19"/>
                </a:lnTo>
                <a:lnTo>
                  <a:pt x="378" y="19"/>
                </a:lnTo>
                <a:lnTo>
                  <a:pt x="378" y="19"/>
                </a:lnTo>
                <a:lnTo>
                  <a:pt x="377" y="18"/>
                </a:lnTo>
                <a:lnTo>
                  <a:pt x="377" y="18"/>
                </a:lnTo>
                <a:lnTo>
                  <a:pt x="377" y="17"/>
                </a:lnTo>
                <a:lnTo>
                  <a:pt x="376" y="16"/>
                </a:lnTo>
                <a:lnTo>
                  <a:pt x="376" y="15"/>
                </a:lnTo>
                <a:lnTo>
                  <a:pt x="375" y="15"/>
                </a:lnTo>
                <a:lnTo>
                  <a:pt x="375" y="14"/>
                </a:lnTo>
                <a:lnTo>
                  <a:pt x="373" y="14"/>
                </a:lnTo>
                <a:lnTo>
                  <a:pt x="372" y="14"/>
                </a:lnTo>
                <a:lnTo>
                  <a:pt x="370" y="13"/>
                </a:lnTo>
                <a:lnTo>
                  <a:pt x="370" y="14"/>
                </a:lnTo>
                <a:lnTo>
                  <a:pt x="369" y="14"/>
                </a:lnTo>
                <a:lnTo>
                  <a:pt x="369" y="14"/>
                </a:lnTo>
                <a:lnTo>
                  <a:pt x="368" y="14"/>
                </a:lnTo>
                <a:lnTo>
                  <a:pt x="368" y="14"/>
                </a:lnTo>
                <a:lnTo>
                  <a:pt x="367" y="14"/>
                </a:lnTo>
                <a:lnTo>
                  <a:pt x="366" y="14"/>
                </a:lnTo>
                <a:lnTo>
                  <a:pt x="366" y="14"/>
                </a:lnTo>
                <a:lnTo>
                  <a:pt x="365" y="15"/>
                </a:lnTo>
                <a:lnTo>
                  <a:pt x="365" y="15"/>
                </a:lnTo>
                <a:lnTo>
                  <a:pt x="364" y="15"/>
                </a:lnTo>
                <a:lnTo>
                  <a:pt x="364" y="15"/>
                </a:lnTo>
                <a:lnTo>
                  <a:pt x="363" y="16"/>
                </a:lnTo>
                <a:lnTo>
                  <a:pt x="362" y="16"/>
                </a:lnTo>
                <a:lnTo>
                  <a:pt x="362" y="16"/>
                </a:lnTo>
                <a:lnTo>
                  <a:pt x="361" y="16"/>
                </a:lnTo>
                <a:lnTo>
                  <a:pt x="360" y="16"/>
                </a:lnTo>
                <a:lnTo>
                  <a:pt x="359" y="16"/>
                </a:lnTo>
                <a:lnTo>
                  <a:pt x="358" y="16"/>
                </a:lnTo>
                <a:lnTo>
                  <a:pt x="357" y="16"/>
                </a:lnTo>
                <a:lnTo>
                  <a:pt x="357" y="16"/>
                </a:lnTo>
                <a:lnTo>
                  <a:pt x="356" y="16"/>
                </a:lnTo>
                <a:lnTo>
                  <a:pt x="354" y="16"/>
                </a:lnTo>
                <a:lnTo>
                  <a:pt x="352" y="16"/>
                </a:lnTo>
                <a:lnTo>
                  <a:pt x="350" y="16"/>
                </a:lnTo>
                <a:lnTo>
                  <a:pt x="347" y="16"/>
                </a:lnTo>
                <a:lnTo>
                  <a:pt x="346" y="16"/>
                </a:lnTo>
                <a:lnTo>
                  <a:pt x="345" y="16"/>
                </a:lnTo>
                <a:lnTo>
                  <a:pt x="345" y="16"/>
                </a:lnTo>
                <a:lnTo>
                  <a:pt x="344" y="16"/>
                </a:lnTo>
                <a:lnTo>
                  <a:pt x="343" y="16"/>
                </a:lnTo>
                <a:lnTo>
                  <a:pt x="342" y="16"/>
                </a:lnTo>
                <a:lnTo>
                  <a:pt x="341" y="17"/>
                </a:lnTo>
                <a:lnTo>
                  <a:pt x="341" y="17"/>
                </a:lnTo>
                <a:lnTo>
                  <a:pt x="340" y="17"/>
                </a:lnTo>
                <a:lnTo>
                  <a:pt x="339" y="18"/>
                </a:lnTo>
                <a:lnTo>
                  <a:pt x="339" y="18"/>
                </a:lnTo>
                <a:lnTo>
                  <a:pt x="338" y="18"/>
                </a:lnTo>
                <a:lnTo>
                  <a:pt x="338" y="18"/>
                </a:lnTo>
                <a:lnTo>
                  <a:pt x="336" y="18"/>
                </a:lnTo>
                <a:lnTo>
                  <a:pt x="336" y="18"/>
                </a:lnTo>
                <a:lnTo>
                  <a:pt x="335" y="18"/>
                </a:lnTo>
                <a:lnTo>
                  <a:pt x="334" y="17"/>
                </a:lnTo>
                <a:lnTo>
                  <a:pt x="332" y="17"/>
                </a:lnTo>
                <a:lnTo>
                  <a:pt x="332" y="16"/>
                </a:lnTo>
                <a:lnTo>
                  <a:pt x="332" y="16"/>
                </a:lnTo>
                <a:lnTo>
                  <a:pt x="331" y="16"/>
                </a:lnTo>
                <a:lnTo>
                  <a:pt x="330" y="16"/>
                </a:lnTo>
                <a:lnTo>
                  <a:pt x="329" y="15"/>
                </a:lnTo>
                <a:lnTo>
                  <a:pt x="329" y="15"/>
                </a:lnTo>
                <a:lnTo>
                  <a:pt x="328" y="15"/>
                </a:lnTo>
                <a:lnTo>
                  <a:pt x="327" y="15"/>
                </a:lnTo>
                <a:lnTo>
                  <a:pt x="327" y="15"/>
                </a:lnTo>
                <a:lnTo>
                  <a:pt x="326" y="15"/>
                </a:lnTo>
                <a:lnTo>
                  <a:pt x="325" y="15"/>
                </a:lnTo>
                <a:lnTo>
                  <a:pt x="324" y="16"/>
                </a:lnTo>
                <a:lnTo>
                  <a:pt x="322" y="16"/>
                </a:lnTo>
                <a:lnTo>
                  <a:pt x="322" y="16"/>
                </a:lnTo>
                <a:lnTo>
                  <a:pt x="320" y="15"/>
                </a:lnTo>
                <a:lnTo>
                  <a:pt x="320" y="15"/>
                </a:lnTo>
                <a:lnTo>
                  <a:pt x="319" y="15"/>
                </a:lnTo>
                <a:lnTo>
                  <a:pt x="319" y="14"/>
                </a:lnTo>
                <a:lnTo>
                  <a:pt x="318" y="13"/>
                </a:lnTo>
                <a:lnTo>
                  <a:pt x="318" y="13"/>
                </a:lnTo>
                <a:lnTo>
                  <a:pt x="317" y="12"/>
                </a:lnTo>
                <a:lnTo>
                  <a:pt x="316" y="11"/>
                </a:lnTo>
                <a:lnTo>
                  <a:pt x="315" y="10"/>
                </a:lnTo>
                <a:lnTo>
                  <a:pt x="314" y="10"/>
                </a:lnTo>
                <a:lnTo>
                  <a:pt x="314" y="10"/>
                </a:lnTo>
                <a:lnTo>
                  <a:pt x="313" y="10"/>
                </a:lnTo>
                <a:lnTo>
                  <a:pt x="312" y="10"/>
                </a:lnTo>
                <a:lnTo>
                  <a:pt x="310" y="10"/>
                </a:lnTo>
                <a:lnTo>
                  <a:pt x="310" y="10"/>
                </a:lnTo>
                <a:lnTo>
                  <a:pt x="309" y="10"/>
                </a:lnTo>
                <a:lnTo>
                  <a:pt x="309" y="10"/>
                </a:lnTo>
                <a:lnTo>
                  <a:pt x="308" y="10"/>
                </a:lnTo>
                <a:lnTo>
                  <a:pt x="307" y="10"/>
                </a:lnTo>
                <a:lnTo>
                  <a:pt x="306" y="10"/>
                </a:lnTo>
                <a:lnTo>
                  <a:pt x="306" y="10"/>
                </a:lnTo>
                <a:lnTo>
                  <a:pt x="304" y="9"/>
                </a:lnTo>
                <a:lnTo>
                  <a:pt x="303" y="9"/>
                </a:lnTo>
                <a:lnTo>
                  <a:pt x="302" y="9"/>
                </a:lnTo>
                <a:lnTo>
                  <a:pt x="301" y="9"/>
                </a:lnTo>
                <a:lnTo>
                  <a:pt x="301" y="9"/>
                </a:lnTo>
                <a:lnTo>
                  <a:pt x="300" y="10"/>
                </a:lnTo>
                <a:lnTo>
                  <a:pt x="299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7" y="10"/>
                </a:lnTo>
                <a:lnTo>
                  <a:pt x="295" y="9"/>
                </a:lnTo>
                <a:lnTo>
                  <a:pt x="294" y="9"/>
                </a:lnTo>
                <a:lnTo>
                  <a:pt x="294" y="9"/>
                </a:lnTo>
                <a:lnTo>
                  <a:pt x="293" y="9"/>
                </a:lnTo>
                <a:lnTo>
                  <a:pt x="292" y="10"/>
                </a:lnTo>
                <a:lnTo>
                  <a:pt x="292" y="10"/>
                </a:lnTo>
                <a:lnTo>
                  <a:pt x="291" y="10"/>
                </a:lnTo>
                <a:lnTo>
                  <a:pt x="290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8" y="9"/>
                </a:lnTo>
                <a:lnTo>
                  <a:pt x="287" y="9"/>
                </a:lnTo>
                <a:lnTo>
                  <a:pt x="287" y="8"/>
                </a:lnTo>
                <a:lnTo>
                  <a:pt x="287" y="8"/>
                </a:lnTo>
                <a:lnTo>
                  <a:pt x="286" y="8"/>
                </a:lnTo>
                <a:lnTo>
                  <a:pt x="286" y="7"/>
                </a:lnTo>
                <a:lnTo>
                  <a:pt x="285" y="7"/>
                </a:lnTo>
                <a:lnTo>
                  <a:pt x="285" y="7"/>
                </a:lnTo>
                <a:lnTo>
                  <a:pt x="284" y="6"/>
                </a:lnTo>
                <a:lnTo>
                  <a:pt x="284" y="6"/>
                </a:lnTo>
                <a:lnTo>
                  <a:pt x="283" y="5"/>
                </a:lnTo>
                <a:lnTo>
                  <a:pt x="283" y="4"/>
                </a:lnTo>
                <a:lnTo>
                  <a:pt x="282" y="4"/>
                </a:lnTo>
                <a:lnTo>
                  <a:pt x="282" y="4"/>
                </a:lnTo>
                <a:lnTo>
                  <a:pt x="281" y="3"/>
                </a:lnTo>
                <a:lnTo>
                  <a:pt x="280" y="2"/>
                </a:lnTo>
                <a:lnTo>
                  <a:pt x="279" y="2"/>
                </a:lnTo>
                <a:lnTo>
                  <a:pt x="278" y="2"/>
                </a:lnTo>
                <a:lnTo>
                  <a:pt x="278" y="2"/>
                </a:lnTo>
                <a:lnTo>
                  <a:pt x="278" y="2"/>
                </a:lnTo>
                <a:lnTo>
                  <a:pt x="277" y="1"/>
                </a:lnTo>
                <a:lnTo>
                  <a:pt x="277" y="1"/>
                </a:lnTo>
                <a:lnTo>
                  <a:pt x="276" y="1"/>
                </a:lnTo>
                <a:lnTo>
                  <a:pt x="276" y="0"/>
                </a:lnTo>
                <a:lnTo>
                  <a:pt x="275" y="0"/>
                </a:lnTo>
                <a:lnTo>
                  <a:pt x="275" y="0"/>
                </a:lnTo>
                <a:lnTo>
                  <a:pt x="275" y="0"/>
                </a:lnTo>
                <a:lnTo>
                  <a:pt x="274" y="1"/>
                </a:lnTo>
                <a:lnTo>
                  <a:pt x="273" y="1"/>
                </a:lnTo>
                <a:lnTo>
                  <a:pt x="273" y="1"/>
                </a:lnTo>
                <a:lnTo>
                  <a:pt x="272" y="2"/>
                </a:lnTo>
                <a:lnTo>
                  <a:pt x="272" y="2"/>
                </a:lnTo>
                <a:lnTo>
                  <a:pt x="271" y="2"/>
                </a:lnTo>
                <a:lnTo>
                  <a:pt x="270" y="2"/>
                </a:lnTo>
                <a:lnTo>
                  <a:pt x="269" y="2"/>
                </a:lnTo>
                <a:lnTo>
                  <a:pt x="268" y="3"/>
                </a:lnTo>
                <a:lnTo>
                  <a:pt x="268" y="3"/>
                </a:lnTo>
                <a:lnTo>
                  <a:pt x="267" y="4"/>
                </a:lnTo>
                <a:lnTo>
                  <a:pt x="266" y="4"/>
                </a:lnTo>
                <a:lnTo>
                  <a:pt x="265" y="4"/>
                </a:lnTo>
                <a:lnTo>
                  <a:pt x="265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3" y="5"/>
                </a:lnTo>
                <a:lnTo>
                  <a:pt x="262" y="7"/>
                </a:lnTo>
                <a:lnTo>
                  <a:pt x="262" y="7"/>
                </a:lnTo>
                <a:lnTo>
                  <a:pt x="261" y="8"/>
                </a:lnTo>
                <a:lnTo>
                  <a:pt x="261" y="8"/>
                </a:lnTo>
                <a:lnTo>
                  <a:pt x="261" y="9"/>
                </a:lnTo>
                <a:lnTo>
                  <a:pt x="260" y="9"/>
                </a:lnTo>
                <a:lnTo>
                  <a:pt x="260" y="9"/>
                </a:lnTo>
                <a:lnTo>
                  <a:pt x="259" y="9"/>
                </a:lnTo>
                <a:lnTo>
                  <a:pt x="259" y="9"/>
                </a:lnTo>
                <a:lnTo>
                  <a:pt x="258" y="9"/>
                </a:lnTo>
                <a:lnTo>
                  <a:pt x="258" y="10"/>
                </a:lnTo>
                <a:lnTo>
                  <a:pt x="258" y="11"/>
                </a:lnTo>
                <a:lnTo>
                  <a:pt x="257" y="12"/>
                </a:lnTo>
                <a:lnTo>
                  <a:pt x="256" y="13"/>
                </a:lnTo>
                <a:lnTo>
                  <a:pt x="256" y="14"/>
                </a:lnTo>
                <a:lnTo>
                  <a:pt x="255" y="14"/>
                </a:lnTo>
                <a:lnTo>
                  <a:pt x="255" y="14"/>
                </a:lnTo>
                <a:lnTo>
                  <a:pt x="254" y="14"/>
                </a:lnTo>
                <a:lnTo>
                  <a:pt x="253" y="14"/>
                </a:lnTo>
                <a:lnTo>
                  <a:pt x="252" y="15"/>
                </a:lnTo>
                <a:lnTo>
                  <a:pt x="250" y="15"/>
                </a:lnTo>
                <a:lnTo>
                  <a:pt x="250" y="15"/>
                </a:lnTo>
                <a:lnTo>
                  <a:pt x="249" y="15"/>
                </a:lnTo>
                <a:lnTo>
                  <a:pt x="248" y="16"/>
                </a:lnTo>
                <a:lnTo>
                  <a:pt x="248" y="16"/>
                </a:lnTo>
                <a:lnTo>
                  <a:pt x="248" y="16"/>
                </a:lnTo>
                <a:lnTo>
                  <a:pt x="242" y="17"/>
                </a:lnTo>
                <a:lnTo>
                  <a:pt x="242" y="17"/>
                </a:lnTo>
                <a:lnTo>
                  <a:pt x="241" y="18"/>
                </a:lnTo>
                <a:lnTo>
                  <a:pt x="240" y="18"/>
                </a:lnTo>
                <a:lnTo>
                  <a:pt x="239" y="19"/>
                </a:lnTo>
                <a:lnTo>
                  <a:pt x="238" y="19"/>
                </a:lnTo>
                <a:lnTo>
                  <a:pt x="237" y="19"/>
                </a:lnTo>
                <a:lnTo>
                  <a:pt x="236" y="19"/>
                </a:lnTo>
                <a:lnTo>
                  <a:pt x="236" y="20"/>
                </a:lnTo>
                <a:lnTo>
                  <a:pt x="235" y="20"/>
                </a:lnTo>
                <a:lnTo>
                  <a:pt x="234" y="21"/>
                </a:lnTo>
                <a:lnTo>
                  <a:pt x="234" y="22"/>
                </a:lnTo>
                <a:lnTo>
                  <a:pt x="233" y="22"/>
                </a:lnTo>
                <a:lnTo>
                  <a:pt x="233" y="22"/>
                </a:lnTo>
                <a:lnTo>
                  <a:pt x="232" y="22"/>
                </a:lnTo>
                <a:lnTo>
                  <a:pt x="232" y="22"/>
                </a:lnTo>
                <a:lnTo>
                  <a:pt x="232" y="22"/>
                </a:lnTo>
                <a:lnTo>
                  <a:pt x="231" y="22"/>
                </a:lnTo>
                <a:lnTo>
                  <a:pt x="231" y="22"/>
                </a:lnTo>
                <a:lnTo>
                  <a:pt x="230" y="22"/>
                </a:lnTo>
                <a:lnTo>
                  <a:pt x="230" y="22"/>
                </a:lnTo>
                <a:lnTo>
                  <a:pt x="229" y="22"/>
                </a:lnTo>
                <a:lnTo>
                  <a:pt x="229" y="23"/>
                </a:lnTo>
                <a:lnTo>
                  <a:pt x="229" y="23"/>
                </a:lnTo>
                <a:lnTo>
                  <a:pt x="228" y="24"/>
                </a:lnTo>
                <a:lnTo>
                  <a:pt x="228" y="25"/>
                </a:lnTo>
                <a:lnTo>
                  <a:pt x="227" y="25"/>
                </a:lnTo>
                <a:lnTo>
                  <a:pt x="227" y="25"/>
                </a:lnTo>
                <a:lnTo>
                  <a:pt x="226" y="26"/>
                </a:lnTo>
                <a:lnTo>
                  <a:pt x="226" y="26"/>
                </a:lnTo>
                <a:lnTo>
                  <a:pt x="226" y="26"/>
                </a:lnTo>
                <a:lnTo>
                  <a:pt x="226" y="27"/>
                </a:lnTo>
                <a:lnTo>
                  <a:pt x="225" y="27"/>
                </a:lnTo>
                <a:lnTo>
                  <a:pt x="225" y="27"/>
                </a:lnTo>
                <a:lnTo>
                  <a:pt x="224" y="27"/>
                </a:lnTo>
                <a:lnTo>
                  <a:pt x="224" y="27"/>
                </a:lnTo>
                <a:lnTo>
                  <a:pt x="223" y="27"/>
                </a:lnTo>
                <a:lnTo>
                  <a:pt x="223" y="28"/>
                </a:lnTo>
                <a:lnTo>
                  <a:pt x="222" y="29"/>
                </a:lnTo>
                <a:lnTo>
                  <a:pt x="222" y="29"/>
                </a:lnTo>
                <a:lnTo>
                  <a:pt x="221" y="30"/>
                </a:lnTo>
                <a:lnTo>
                  <a:pt x="220" y="31"/>
                </a:lnTo>
                <a:lnTo>
                  <a:pt x="220" y="32"/>
                </a:lnTo>
                <a:lnTo>
                  <a:pt x="220" y="33"/>
                </a:lnTo>
                <a:lnTo>
                  <a:pt x="220" y="33"/>
                </a:lnTo>
                <a:lnTo>
                  <a:pt x="219" y="33"/>
                </a:lnTo>
                <a:lnTo>
                  <a:pt x="219" y="34"/>
                </a:lnTo>
                <a:lnTo>
                  <a:pt x="219" y="34"/>
                </a:lnTo>
                <a:lnTo>
                  <a:pt x="218" y="36"/>
                </a:lnTo>
                <a:lnTo>
                  <a:pt x="218" y="36"/>
                </a:lnTo>
                <a:lnTo>
                  <a:pt x="218" y="37"/>
                </a:lnTo>
                <a:lnTo>
                  <a:pt x="218" y="37"/>
                </a:lnTo>
                <a:lnTo>
                  <a:pt x="217" y="39"/>
                </a:lnTo>
                <a:lnTo>
                  <a:pt x="217" y="40"/>
                </a:lnTo>
                <a:lnTo>
                  <a:pt x="217" y="41"/>
                </a:lnTo>
                <a:lnTo>
                  <a:pt x="216" y="41"/>
                </a:lnTo>
                <a:lnTo>
                  <a:pt x="216" y="41"/>
                </a:lnTo>
                <a:lnTo>
                  <a:pt x="215" y="44"/>
                </a:lnTo>
                <a:lnTo>
                  <a:pt x="215" y="46"/>
                </a:lnTo>
                <a:lnTo>
                  <a:pt x="214" y="48"/>
                </a:lnTo>
                <a:lnTo>
                  <a:pt x="213" y="49"/>
                </a:lnTo>
                <a:lnTo>
                  <a:pt x="213" y="49"/>
                </a:lnTo>
                <a:lnTo>
                  <a:pt x="212" y="50"/>
                </a:lnTo>
                <a:lnTo>
                  <a:pt x="211" y="50"/>
                </a:lnTo>
                <a:lnTo>
                  <a:pt x="210" y="51"/>
                </a:lnTo>
                <a:lnTo>
                  <a:pt x="210" y="51"/>
                </a:lnTo>
                <a:lnTo>
                  <a:pt x="209" y="52"/>
                </a:lnTo>
                <a:lnTo>
                  <a:pt x="208" y="52"/>
                </a:lnTo>
                <a:lnTo>
                  <a:pt x="208" y="52"/>
                </a:lnTo>
                <a:lnTo>
                  <a:pt x="208" y="52"/>
                </a:lnTo>
                <a:lnTo>
                  <a:pt x="208" y="53"/>
                </a:lnTo>
                <a:lnTo>
                  <a:pt x="207" y="53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5" y="54"/>
                </a:lnTo>
                <a:lnTo>
                  <a:pt x="203" y="55"/>
                </a:lnTo>
                <a:lnTo>
                  <a:pt x="202" y="55"/>
                </a:lnTo>
                <a:lnTo>
                  <a:pt x="202" y="55"/>
                </a:lnTo>
                <a:lnTo>
                  <a:pt x="201" y="55"/>
                </a:lnTo>
                <a:lnTo>
                  <a:pt x="199" y="56"/>
                </a:lnTo>
                <a:lnTo>
                  <a:pt x="195" y="56"/>
                </a:lnTo>
                <a:lnTo>
                  <a:pt x="195" y="56"/>
                </a:lnTo>
                <a:lnTo>
                  <a:pt x="193" y="57"/>
                </a:lnTo>
                <a:lnTo>
                  <a:pt x="192" y="57"/>
                </a:lnTo>
                <a:lnTo>
                  <a:pt x="189" y="57"/>
                </a:lnTo>
                <a:lnTo>
                  <a:pt x="188" y="58"/>
                </a:lnTo>
                <a:lnTo>
                  <a:pt x="187" y="59"/>
                </a:lnTo>
                <a:lnTo>
                  <a:pt x="186" y="59"/>
                </a:lnTo>
                <a:lnTo>
                  <a:pt x="184" y="60"/>
                </a:lnTo>
                <a:lnTo>
                  <a:pt x="184" y="60"/>
                </a:lnTo>
                <a:lnTo>
                  <a:pt x="184" y="60"/>
                </a:lnTo>
                <a:lnTo>
                  <a:pt x="183" y="61"/>
                </a:lnTo>
                <a:lnTo>
                  <a:pt x="183" y="61"/>
                </a:lnTo>
                <a:lnTo>
                  <a:pt x="183" y="63"/>
                </a:lnTo>
                <a:lnTo>
                  <a:pt x="183" y="63"/>
                </a:lnTo>
                <a:lnTo>
                  <a:pt x="181" y="64"/>
                </a:lnTo>
                <a:lnTo>
                  <a:pt x="181" y="64"/>
                </a:lnTo>
                <a:lnTo>
                  <a:pt x="181" y="65"/>
                </a:lnTo>
                <a:lnTo>
                  <a:pt x="180" y="66"/>
                </a:lnTo>
                <a:lnTo>
                  <a:pt x="179" y="69"/>
                </a:lnTo>
                <a:lnTo>
                  <a:pt x="178" y="69"/>
                </a:lnTo>
                <a:lnTo>
                  <a:pt x="178" y="70"/>
                </a:lnTo>
                <a:lnTo>
                  <a:pt x="177" y="71"/>
                </a:lnTo>
                <a:lnTo>
                  <a:pt x="177" y="71"/>
                </a:lnTo>
                <a:lnTo>
                  <a:pt x="177" y="71"/>
                </a:lnTo>
                <a:lnTo>
                  <a:pt x="177" y="71"/>
                </a:lnTo>
                <a:lnTo>
                  <a:pt x="176" y="72"/>
                </a:lnTo>
                <a:lnTo>
                  <a:pt x="176" y="72"/>
                </a:lnTo>
                <a:lnTo>
                  <a:pt x="175" y="72"/>
                </a:lnTo>
                <a:lnTo>
                  <a:pt x="175" y="72"/>
                </a:lnTo>
                <a:lnTo>
                  <a:pt x="174" y="73"/>
                </a:lnTo>
                <a:lnTo>
                  <a:pt x="173" y="73"/>
                </a:lnTo>
                <a:lnTo>
                  <a:pt x="173" y="74"/>
                </a:lnTo>
                <a:lnTo>
                  <a:pt x="172" y="75"/>
                </a:lnTo>
                <a:lnTo>
                  <a:pt x="172" y="75"/>
                </a:lnTo>
                <a:lnTo>
                  <a:pt x="172" y="75"/>
                </a:lnTo>
                <a:lnTo>
                  <a:pt x="172" y="75"/>
                </a:lnTo>
                <a:lnTo>
                  <a:pt x="172" y="76"/>
                </a:lnTo>
                <a:lnTo>
                  <a:pt x="169" y="80"/>
                </a:lnTo>
                <a:lnTo>
                  <a:pt x="168" y="81"/>
                </a:lnTo>
                <a:lnTo>
                  <a:pt x="168" y="82"/>
                </a:lnTo>
                <a:lnTo>
                  <a:pt x="168" y="82"/>
                </a:lnTo>
                <a:lnTo>
                  <a:pt x="167" y="84"/>
                </a:lnTo>
                <a:lnTo>
                  <a:pt x="166" y="84"/>
                </a:lnTo>
                <a:lnTo>
                  <a:pt x="165" y="85"/>
                </a:lnTo>
                <a:lnTo>
                  <a:pt x="165" y="85"/>
                </a:lnTo>
                <a:lnTo>
                  <a:pt x="162" y="87"/>
                </a:lnTo>
                <a:lnTo>
                  <a:pt x="161" y="87"/>
                </a:lnTo>
                <a:lnTo>
                  <a:pt x="161" y="87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9"/>
                </a:lnTo>
                <a:lnTo>
                  <a:pt x="159" y="89"/>
                </a:lnTo>
                <a:lnTo>
                  <a:pt x="159" y="89"/>
                </a:lnTo>
                <a:lnTo>
                  <a:pt x="158" y="90"/>
                </a:lnTo>
                <a:lnTo>
                  <a:pt x="158" y="91"/>
                </a:lnTo>
                <a:lnTo>
                  <a:pt x="157" y="91"/>
                </a:lnTo>
                <a:lnTo>
                  <a:pt x="157" y="92"/>
                </a:lnTo>
                <a:lnTo>
                  <a:pt x="157" y="92"/>
                </a:lnTo>
                <a:lnTo>
                  <a:pt x="157" y="92"/>
                </a:lnTo>
                <a:lnTo>
                  <a:pt x="157" y="93"/>
                </a:lnTo>
                <a:lnTo>
                  <a:pt x="157" y="93"/>
                </a:lnTo>
                <a:lnTo>
                  <a:pt x="157" y="94"/>
                </a:lnTo>
                <a:lnTo>
                  <a:pt x="157" y="95"/>
                </a:lnTo>
                <a:lnTo>
                  <a:pt x="156" y="96"/>
                </a:lnTo>
                <a:lnTo>
                  <a:pt x="156" y="97"/>
                </a:lnTo>
                <a:lnTo>
                  <a:pt x="155" y="97"/>
                </a:lnTo>
                <a:lnTo>
                  <a:pt x="155" y="98"/>
                </a:lnTo>
                <a:lnTo>
                  <a:pt x="155" y="99"/>
                </a:lnTo>
                <a:lnTo>
                  <a:pt x="154" y="99"/>
                </a:lnTo>
                <a:lnTo>
                  <a:pt x="154" y="101"/>
                </a:lnTo>
                <a:lnTo>
                  <a:pt x="154" y="101"/>
                </a:lnTo>
                <a:lnTo>
                  <a:pt x="154" y="102"/>
                </a:lnTo>
                <a:lnTo>
                  <a:pt x="154" y="102"/>
                </a:lnTo>
                <a:lnTo>
                  <a:pt x="155" y="103"/>
                </a:lnTo>
                <a:lnTo>
                  <a:pt x="155" y="103"/>
                </a:lnTo>
                <a:lnTo>
                  <a:pt x="155" y="104"/>
                </a:lnTo>
                <a:lnTo>
                  <a:pt x="155" y="104"/>
                </a:lnTo>
                <a:lnTo>
                  <a:pt x="155" y="105"/>
                </a:lnTo>
                <a:lnTo>
                  <a:pt x="155" y="105"/>
                </a:lnTo>
                <a:lnTo>
                  <a:pt x="155" y="106"/>
                </a:lnTo>
                <a:lnTo>
                  <a:pt x="155" y="106"/>
                </a:lnTo>
                <a:lnTo>
                  <a:pt x="155" y="106"/>
                </a:lnTo>
                <a:lnTo>
                  <a:pt x="155" y="107"/>
                </a:lnTo>
                <a:lnTo>
                  <a:pt x="155" y="107"/>
                </a:lnTo>
                <a:lnTo>
                  <a:pt x="155" y="108"/>
                </a:lnTo>
                <a:lnTo>
                  <a:pt x="154" y="108"/>
                </a:lnTo>
                <a:lnTo>
                  <a:pt x="154" y="109"/>
                </a:lnTo>
                <a:lnTo>
                  <a:pt x="154" y="109"/>
                </a:lnTo>
                <a:lnTo>
                  <a:pt x="154" y="109"/>
                </a:lnTo>
                <a:lnTo>
                  <a:pt x="154" y="109"/>
                </a:lnTo>
                <a:lnTo>
                  <a:pt x="154" y="110"/>
                </a:lnTo>
                <a:lnTo>
                  <a:pt x="154" y="111"/>
                </a:lnTo>
                <a:lnTo>
                  <a:pt x="155" y="111"/>
                </a:lnTo>
                <a:lnTo>
                  <a:pt x="155" y="112"/>
                </a:lnTo>
                <a:lnTo>
                  <a:pt x="155" y="113"/>
                </a:lnTo>
                <a:lnTo>
                  <a:pt x="155" y="113"/>
                </a:lnTo>
                <a:lnTo>
                  <a:pt x="155" y="114"/>
                </a:lnTo>
                <a:lnTo>
                  <a:pt x="155" y="114"/>
                </a:lnTo>
                <a:lnTo>
                  <a:pt x="155" y="114"/>
                </a:lnTo>
                <a:lnTo>
                  <a:pt x="156" y="115"/>
                </a:lnTo>
                <a:lnTo>
                  <a:pt x="156" y="116"/>
                </a:lnTo>
                <a:lnTo>
                  <a:pt x="156" y="116"/>
                </a:lnTo>
                <a:lnTo>
                  <a:pt x="156" y="118"/>
                </a:lnTo>
                <a:lnTo>
                  <a:pt x="156" y="118"/>
                </a:lnTo>
                <a:lnTo>
                  <a:pt x="156" y="119"/>
                </a:lnTo>
                <a:lnTo>
                  <a:pt x="156" y="120"/>
                </a:lnTo>
                <a:lnTo>
                  <a:pt x="156" y="121"/>
                </a:lnTo>
                <a:lnTo>
                  <a:pt x="155" y="121"/>
                </a:lnTo>
                <a:lnTo>
                  <a:pt x="155" y="121"/>
                </a:lnTo>
                <a:lnTo>
                  <a:pt x="154" y="122"/>
                </a:lnTo>
                <a:lnTo>
                  <a:pt x="154" y="122"/>
                </a:lnTo>
                <a:lnTo>
                  <a:pt x="153" y="122"/>
                </a:lnTo>
                <a:lnTo>
                  <a:pt x="153" y="122"/>
                </a:lnTo>
                <a:lnTo>
                  <a:pt x="152" y="123"/>
                </a:lnTo>
                <a:lnTo>
                  <a:pt x="152" y="123"/>
                </a:lnTo>
                <a:lnTo>
                  <a:pt x="151" y="124"/>
                </a:lnTo>
                <a:lnTo>
                  <a:pt x="151" y="124"/>
                </a:lnTo>
                <a:lnTo>
                  <a:pt x="150" y="124"/>
                </a:lnTo>
                <a:lnTo>
                  <a:pt x="149" y="124"/>
                </a:lnTo>
                <a:lnTo>
                  <a:pt x="149" y="124"/>
                </a:lnTo>
                <a:lnTo>
                  <a:pt x="148" y="124"/>
                </a:lnTo>
                <a:lnTo>
                  <a:pt x="148" y="124"/>
                </a:lnTo>
                <a:lnTo>
                  <a:pt x="148" y="124"/>
                </a:lnTo>
                <a:lnTo>
                  <a:pt x="147" y="124"/>
                </a:lnTo>
                <a:lnTo>
                  <a:pt x="147" y="124"/>
                </a:lnTo>
                <a:lnTo>
                  <a:pt x="146" y="124"/>
                </a:lnTo>
                <a:lnTo>
                  <a:pt x="146" y="124"/>
                </a:lnTo>
                <a:lnTo>
                  <a:pt x="145" y="125"/>
                </a:lnTo>
                <a:lnTo>
                  <a:pt x="144" y="125"/>
                </a:lnTo>
                <a:lnTo>
                  <a:pt x="144" y="126"/>
                </a:lnTo>
                <a:lnTo>
                  <a:pt x="143" y="127"/>
                </a:lnTo>
                <a:lnTo>
                  <a:pt x="143" y="127"/>
                </a:lnTo>
                <a:lnTo>
                  <a:pt x="143" y="128"/>
                </a:lnTo>
                <a:lnTo>
                  <a:pt x="142" y="128"/>
                </a:lnTo>
                <a:lnTo>
                  <a:pt x="142" y="129"/>
                </a:lnTo>
                <a:lnTo>
                  <a:pt x="142" y="129"/>
                </a:lnTo>
                <a:lnTo>
                  <a:pt x="141" y="129"/>
                </a:lnTo>
                <a:lnTo>
                  <a:pt x="141" y="130"/>
                </a:lnTo>
                <a:lnTo>
                  <a:pt x="140" y="130"/>
                </a:lnTo>
                <a:lnTo>
                  <a:pt x="140" y="131"/>
                </a:lnTo>
                <a:lnTo>
                  <a:pt x="140" y="132"/>
                </a:lnTo>
                <a:lnTo>
                  <a:pt x="139" y="132"/>
                </a:lnTo>
                <a:lnTo>
                  <a:pt x="139" y="132"/>
                </a:lnTo>
                <a:lnTo>
                  <a:pt x="139" y="132"/>
                </a:lnTo>
                <a:lnTo>
                  <a:pt x="139" y="135"/>
                </a:lnTo>
                <a:lnTo>
                  <a:pt x="137" y="138"/>
                </a:lnTo>
                <a:lnTo>
                  <a:pt x="136" y="139"/>
                </a:lnTo>
                <a:lnTo>
                  <a:pt x="136" y="140"/>
                </a:lnTo>
                <a:lnTo>
                  <a:pt x="135" y="140"/>
                </a:lnTo>
                <a:lnTo>
                  <a:pt x="132" y="141"/>
                </a:lnTo>
                <a:lnTo>
                  <a:pt x="130" y="141"/>
                </a:lnTo>
                <a:lnTo>
                  <a:pt x="129" y="141"/>
                </a:lnTo>
                <a:lnTo>
                  <a:pt x="129" y="142"/>
                </a:lnTo>
                <a:lnTo>
                  <a:pt x="128" y="143"/>
                </a:lnTo>
                <a:lnTo>
                  <a:pt x="128" y="144"/>
                </a:lnTo>
                <a:lnTo>
                  <a:pt x="129" y="145"/>
                </a:lnTo>
                <a:lnTo>
                  <a:pt x="129" y="146"/>
                </a:lnTo>
                <a:lnTo>
                  <a:pt x="128" y="147"/>
                </a:lnTo>
                <a:lnTo>
                  <a:pt x="128" y="148"/>
                </a:lnTo>
                <a:lnTo>
                  <a:pt x="129" y="149"/>
                </a:lnTo>
                <a:lnTo>
                  <a:pt x="129" y="150"/>
                </a:lnTo>
                <a:lnTo>
                  <a:pt x="130" y="150"/>
                </a:lnTo>
                <a:lnTo>
                  <a:pt x="130" y="151"/>
                </a:lnTo>
                <a:lnTo>
                  <a:pt x="130" y="151"/>
                </a:lnTo>
                <a:lnTo>
                  <a:pt x="130" y="152"/>
                </a:lnTo>
                <a:lnTo>
                  <a:pt x="130" y="152"/>
                </a:lnTo>
                <a:lnTo>
                  <a:pt x="131" y="153"/>
                </a:lnTo>
                <a:lnTo>
                  <a:pt x="131" y="153"/>
                </a:lnTo>
                <a:lnTo>
                  <a:pt x="131" y="153"/>
                </a:lnTo>
                <a:lnTo>
                  <a:pt x="131" y="154"/>
                </a:lnTo>
                <a:lnTo>
                  <a:pt x="131" y="154"/>
                </a:lnTo>
                <a:lnTo>
                  <a:pt x="131" y="155"/>
                </a:lnTo>
                <a:lnTo>
                  <a:pt x="132" y="155"/>
                </a:lnTo>
                <a:lnTo>
                  <a:pt x="132" y="155"/>
                </a:lnTo>
                <a:lnTo>
                  <a:pt x="132" y="155"/>
                </a:lnTo>
                <a:lnTo>
                  <a:pt x="132" y="156"/>
                </a:lnTo>
                <a:lnTo>
                  <a:pt x="131" y="156"/>
                </a:lnTo>
                <a:lnTo>
                  <a:pt x="131" y="157"/>
                </a:lnTo>
                <a:lnTo>
                  <a:pt x="131" y="157"/>
                </a:lnTo>
                <a:lnTo>
                  <a:pt x="131" y="158"/>
                </a:lnTo>
                <a:lnTo>
                  <a:pt x="131" y="158"/>
                </a:lnTo>
                <a:lnTo>
                  <a:pt x="131" y="159"/>
                </a:lnTo>
                <a:lnTo>
                  <a:pt x="131" y="159"/>
                </a:lnTo>
                <a:lnTo>
                  <a:pt x="130" y="159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1"/>
                </a:lnTo>
                <a:lnTo>
                  <a:pt x="130" y="161"/>
                </a:lnTo>
                <a:lnTo>
                  <a:pt x="130" y="162"/>
                </a:lnTo>
                <a:lnTo>
                  <a:pt x="130" y="163"/>
                </a:lnTo>
                <a:lnTo>
                  <a:pt x="130" y="163"/>
                </a:lnTo>
                <a:lnTo>
                  <a:pt x="129" y="164"/>
                </a:lnTo>
                <a:lnTo>
                  <a:pt x="129" y="164"/>
                </a:lnTo>
                <a:lnTo>
                  <a:pt x="127" y="165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8"/>
                </a:lnTo>
                <a:lnTo>
                  <a:pt x="126" y="168"/>
                </a:lnTo>
                <a:lnTo>
                  <a:pt x="125" y="169"/>
                </a:lnTo>
                <a:lnTo>
                  <a:pt x="125" y="170"/>
                </a:lnTo>
                <a:lnTo>
                  <a:pt x="125" y="170"/>
                </a:lnTo>
                <a:lnTo>
                  <a:pt x="125" y="171"/>
                </a:lnTo>
                <a:lnTo>
                  <a:pt x="125" y="172"/>
                </a:lnTo>
                <a:lnTo>
                  <a:pt x="124" y="172"/>
                </a:lnTo>
                <a:lnTo>
                  <a:pt x="124" y="173"/>
                </a:lnTo>
                <a:lnTo>
                  <a:pt x="124" y="173"/>
                </a:lnTo>
                <a:lnTo>
                  <a:pt x="124" y="174"/>
                </a:lnTo>
                <a:lnTo>
                  <a:pt x="124" y="175"/>
                </a:lnTo>
                <a:lnTo>
                  <a:pt x="123" y="175"/>
                </a:lnTo>
                <a:lnTo>
                  <a:pt x="123" y="175"/>
                </a:lnTo>
                <a:lnTo>
                  <a:pt x="122" y="176"/>
                </a:lnTo>
                <a:lnTo>
                  <a:pt x="122" y="176"/>
                </a:lnTo>
                <a:lnTo>
                  <a:pt x="121" y="176"/>
                </a:lnTo>
                <a:lnTo>
                  <a:pt x="121" y="177"/>
                </a:lnTo>
                <a:lnTo>
                  <a:pt x="121" y="177"/>
                </a:lnTo>
                <a:lnTo>
                  <a:pt x="120" y="178"/>
                </a:lnTo>
                <a:lnTo>
                  <a:pt x="120" y="178"/>
                </a:lnTo>
                <a:lnTo>
                  <a:pt x="120" y="179"/>
                </a:lnTo>
                <a:lnTo>
                  <a:pt x="119" y="179"/>
                </a:lnTo>
                <a:lnTo>
                  <a:pt x="118" y="180"/>
                </a:lnTo>
                <a:lnTo>
                  <a:pt x="117" y="180"/>
                </a:lnTo>
                <a:lnTo>
                  <a:pt x="116" y="180"/>
                </a:lnTo>
                <a:lnTo>
                  <a:pt x="115" y="180"/>
                </a:lnTo>
                <a:lnTo>
                  <a:pt x="115" y="180"/>
                </a:lnTo>
                <a:lnTo>
                  <a:pt x="114" y="180"/>
                </a:lnTo>
                <a:lnTo>
                  <a:pt x="112" y="180"/>
                </a:lnTo>
                <a:lnTo>
                  <a:pt x="112" y="180"/>
                </a:lnTo>
                <a:lnTo>
                  <a:pt x="111" y="180"/>
                </a:lnTo>
                <a:lnTo>
                  <a:pt x="110" y="179"/>
                </a:lnTo>
                <a:lnTo>
                  <a:pt x="110" y="179"/>
                </a:lnTo>
                <a:lnTo>
                  <a:pt x="109" y="180"/>
                </a:lnTo>
                <a:lnTo>
                  <a:pt x="108" y="180"/>
                </a:lnTo>
                <a:lnTo>
                  <a:pt x="108" y="180"/>
                </a:lnTo>
                <a:lnTo>
                  <a:pt x="107" y="181"/>
                </a:lnTo>
                <a:lnTo>
                  <a:pt x="107" y="182"/>
                </a:lnTo>
                <a:lnTo>
                  <a:pt x="107" y="182"/>
                </a:lnTo>
                <a:lnTo>
                  <a:pt x="106" y="183"/>
                </a:lnTo>
                <a:lnTo>
                  <a:pt x="106" y="183"/>
                </a:lnTo>
                <a:lnTo>
                  <a:pt x="105" y="185"/>
                </a:lnTo>
                <a:lnTo>
                  <a:pt x="105" y="185"/>
                </a:lnTo>
                <a:lnTo>
                  <a:pt x="105" y="186"/>
                </a:lnTo>
                <a:lnTo>
                  <a:pt x="105" y="187"/>
                </a:lnTo>
                <a:lnTo>
                  <a:pt x="106" y="187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8" y="189"/>
                </a:lnTo>
                <a:lnTo>
                  <a:pt x="109" y="190"/>
                </a:lnTo>
                <a:lnTo>
                  <a:pt x="109" y="190"/>
                </a:lnTo>
                <a:lnTo>
                  <a:pt x="109" y="190"/>
                </a:lnTo>
                <a:lnTo>
                  <a:pt x="109" y="191"/>
                </a:lnTo>
                <a:lnTo>
                  <a:pt x="110" y="192"/>
                </a:lnTo>
                <a:lnTo>
                  <a:pt x="110" y="192"/>
                </a:lnTo>
                <a:lnTo>
                  <a:pt x="111" y="193"/>
                </a:lnTo>
                <a:lnTo>
                  <a:pt x="111" y="194"/>
                </a:lnTo>
                <a:lnTo>
                  <a:pt x="111" y="195"/>
                </a:lnTo>
                <a:lnTo>
                  <a:pt x="111" y="195"/>
                </a:lnTo>
                <a:lnTo>
                  <a:pt x="111" y="196"/>
                </a:lnTo>
                <a:lnTo>
                  <a:pt x="110" y="197"/>
                </a:lnTo>
                <a:lnTo>
                  <a:pt x="110" y="198"/>
                </a:lnTo>
                <a:lnTo>
                  <a:pt x="109" y="199"/>
                </a:lnTo>
                <a:lnTo>
                  <a:pt x="109" y="200"/>
                </a:lnTo>
                <a:lnTo>
                  <a:pt x="109" y="200"/>
                </a:lnTo>
                <a:lnTo>
                  <a:pt x="108" y="201"/>
                </a:lnTo>
                <a:lnTo>
                  <a:pt x="108" y="201"/>
                </a:lnTo>
                <a:lnTo>
                  <a:pt x="107" y="202"/>
                </a:lnTo>
                <a:lnTo>
                  <a:pt x="107" y="202"/>
                </a:lnTo>
                <a:lnTo>
                  <a:pt x="106" y="203"/>
                </a:lnTo>
                <a:lnTo>
                  <a:pt x="106" y="204"/>
                </a:lnTo>
                <a:lnTo>
                  <a:pt x="106" y="204"/>
                </a:lnTo>
                <a:lnTo>
                  <a:pt x="105" y="204"/>
                </a:lnTo>
                <a:lnTo>
                  <a:pt x="105" y="205"/>
                </a:lnTo>
                <a:lnTo>
                  <a:pt x="104" y="205"/>
                </a:lnTo>
                <a:lnTo>
                  <a:pt x="104" y="205"/>
                </a:lnTo>
                <a:lnTo>
                  <a:pt x="103" y="205"/>
                </a:lnTo>
                <a:lnTo>
                  <a:pt x="103" y="205"/>
                </a:lnTo>
                <a:lnTo>
                  <a:pt x="103" y="205"/>
                </a:lnTo>
                <a:lnTo>
                  <a:pt x="102" y="205"/>
                </a:lnTo>
                <a:lnTo>
                  <a:pt x="102" y="206"/>
                </a:lnTo>
                <a:lnTo>
                  <a:pt x="101" y="206"/>
                </a:lnTo>
                <a:lnTo>
                  <a:pt x="99" y="207"/>
                </a:lnTo>
                <a:lnTo>
                  <a:pt x="99" y="208"/>
                </a:lnTo>
                <a:lnTo>
                  <a:pt x="98" y="209"/>
                </a:lnTo>
                <a:lnTo>
                  <a:pt x="98" y="210"/>
                </a:lnTo>
                <a:lnTo>
                  <a:pt x="97" y="212"/>
                </a:lnTo>
                <a:lnTo>
                  <a:pt x="97" y="212"/>
                </a:lnTo>
                <a:lnTo>
                  <a:pt x="97" y="213"/>
                </a:lnTo>
                <a:lnTo>
                  <a:pt x="97" y="213"/>
                </a:lnTo>
                <a:lnTo>
                  <a:pt x="97" y="215"/>
                </a:lnTo>
                <a:lnTo>
                  <a:pt x="96" y="215"/>
                </a:lnTo>
                <a:lnTo>
                  <a:pt x="95" y="217"/>
                </a:lnTo>
                <a:lnTo>
                  <a:pt x="92" y="219"/>
                </a:lnTo>
                <a:lnTo>
                  <a:pt x="92" y="219"/>
                </a:lnTo>
                <a:lnTo>
                  <a:pt x="92" y="220"/>
                </a:lnTo>
                <a:lnTo>
                  <a:pt x="90" y="221"/>
                </a:lnTo>
                <a:lnTo>
                  <a:pt x="90" y="221"/>
                </a:lnTo>
                <a:lnTo>
                  <a:pt x="89" y="221"/>
                </a:lnTo>
                <a:lnTo>
                  <a:pt x="89" y="222"/>
                </a:lnTo>
                <a:lnTo>
                  <a:pt x="88" y="222"/>
                </a:lnTo>
                <a:lnTo>
                  <a:pt x="87" y="222"/>
                </a:lnTo>
                <a:lnTo>
                  <a:pt x="87" y="223"/>
                </a:lnTo>
                <a:lnTo>
                  <a:pt x="87" y="223"/>
                </a:lnTo>
                <a:lnTo>
                  <a:pt x="86" y="224"/>
                </a:lnTo>
                <a:lnTo>
                  <a:pt x="86" y="224"/>
                </a:lnTo>
                <a:lnTo>
                  <a:pt x="85" y="225"/>
                </a:lnTo>
                <a:lnTo>
                  <a:pt x="84" y="226"/>
                </a:lnTo>
                <a:lnTo>
                  <a:pt x="84" y="226"/>
                </a:lnTo>
                <a:lnTo>
                  <a:pt x="83" y="227"/>
                </a:lnTo>
                <a:lnTo>
                  <a:pt x="83" y="228"/>
                </a:lnTo>
                <a:lnTo>
                  <a:pt x="83" y="228"/>
                </a:lnTo>
                <a:lnTo>
                  <a:pt x="82" y="230"/>
                </a:lnTo>
                <a:lnTo>
                  <a:pt x="82" y="230"/>
                </a:lnTo>
                <a:lnTo>
                  <a:pt x="82" y="231"/>
                </a:lnTo>
                <a:lnTo>
                  <a:pt x="82" y="231"/>
                </a:lnTo>
                <a:lnTo>
                  <a:pt x="81" y="233"/>
                </a:lnTo>
                <a:lnTo>
                  <a:pt x="81" y="235"/>
                </a:lnTo>
                <a:lnTo>
                  <a:pt x="81" y="235"/>
                </a:lnTo>
                <a:lnTo>
                  <a:pt x="81" y="236"/>
                </a:lnTo>
                <a:lnTo>
                  <a:pt x="80" y="237"/>
                </a:lnTo>
                <a:lnTo>
                  <a:pt x="79" y="239"/>
                </a:lnTo>
                <a:lnTo>
                  <a:pt x="79" y="240"/>
                </a:lnTo>
                <a:lnTo>
                  <a:pt x="77" y="241"/>
                </a:lnTo>
                <a:lnTo>
                  <a:pt x="77" y="242"/>
                </a:lnTo>
                <a:lnTo>
                  <a:pt x="76" y="242"/>
                </a:lnTo>
                <a:lnTo>
                  <a:pt x="76" y="243"/>
                </a:lnTo>
                <a:lnTo>
                  <a:pt x="76" y="243"/>
                </a:lnTo>
                <a:lnTo>
                  <a:pt x="75" y="243"/>
                </a:lnTo>
                <a:lnTo>
                  <a:pt x="75" y="244"/>
                </a:lnTo>
                <a:lnTo>
                  <a:pt x="74" y="244"/>
                </a:lnTo>
                <a:lnTo>
                  <a:pt x="74" y="245"/>
                </a:lnTo>
                <a:lnTo>
                  <a:pt x="74" y="246"/>
                </a:lnTo>
                <a:lnTo>
                  <a:pt x="73" y="247"/>
                </a:lnTo>
                <a:lnTo>
                  <a:pt x="71" y="248"/>
                </a:lnTo>
                <a:lnTo>
                  <a:pt x="70" y="249"/>
                </a:lnTo>
                <a:lnTo>
                  <a:pt x="70" y="249"/>
                </a:lnTo>
                <a:lnTo>
                  <a:pt x="70" y="249"/>
                </a:lnTo>
                <a:lnTo>
                  <a:pt x="69" y="250"/>
                </a:lnTo>
                <a:lnTo>
                  <a:pt x="69" y="250"/>
                </a:lnTo>
                <a:lnTo>
                  <a:pt x="69" y="250"/>
                </a:lnTo>
                <a:lnTo>
                  <a:pt x="68" y="250"/>
                </a:lnTo>
                <a:lnTo>
                  <a:pt x="66" y="252"/>
                </a:lnTo>
                <a:lnTo>
                  <a:pt x="66" y="252"/>
                </a:lnTo>
                <a:lnTo>
                  <a:pt x="66" y="253"/>
                </a:lnTo>
                <a:lnTo>
                  <a:pt x="66" y="254"/>
                </a:lnTo>
                <a:lnTo>
                  <a:pt x="65" y="254"/>
                </a:lnTo>
                <a:lnTo>
                  <a:pt x="64" y="254"/>
                </a:lnTo>
                <a:lnTo>
                  <a:pt x="64" y="254"/>
                </a:lnTo>
                <a:lnTo>
                  <a:pt x="64" y="255"/>
                </a:lnTo>
                <a:lnTo>
                  <a:pt x="63" y="254"/>
                </a:lnTo>
                <a:lnTo>
                  <a:pt x="63" y="255"/>
                </a:lnTo>
                <a:lnTo>
                  <a:pt x="62" y="255"/>
                </a:lnTo>
                <a:lnTo>
                  <a:pt x="61" y="255"/>
                </a:lnTo>
                <a:lnTo>
                  <a:pt x="60" y="256"/>
                </a:lnTo>
                <a:lnTo>
                  <a:pt x="59" y="256"/>
                </a:lnTo>
                <a:lnTo>
                  <a:pt x="59" y="256"/>
                </a:lnTo>
                <a:lnTo>
                  <a:pt x="58" y="257"/>
                </a:lnTo>
                <a:lnTo>
                  <a:pt x="57" y="257"/>
                </a:lnTo>
                <a:lnTo>
                  <a:pt x="56" y="258"/>
                </a:lnTo>
                <a:lnTo>
                  <a:pt x="55" y="258"/>
                </a:lnTo>
                <a:lnTo>
                  <a:pt x="55" y="258"/>
                </a:lnTo>
                <a:lnTo>
                  <a:pt x="54" y="259"/>
                </a:lnTo>
                <a:lnTo>
                  <a:pt x="54" y="259"/>
                </a:lnTo>
                <a:lnTo>
                  <a:pt x="53" y="259"/>
                </a:lnTo>
                <a:lnTo>
                  <a:pt x="52" y="260"/>
                </a:lnTo>
                <a:lnTo>
                  <a:pt x="51" y="260"/>
                </a:lnTo>
                <a:lnTo>
                  <a:pt x="51" y="260"/>
                </a:lnTo>
                <a:lnTo>
                  <a:pt x="50" y="260"/>
                </a:lnTo>
                <a:lnTo>
                  <a:pt x="50" y="261"/>
                </a:lnTo>
                <a:lnTo>
                  <a:pt x="49" y="261"/>
                </a:lnTo>
                <a:lnTo>
                  <a:pt x="49" y="262"/>
                </a:lnTo>
                <a:lnTo>
                  <a:pt x="48" y="262"/>
                </a:lnTo>
                <a:lnTo>
                  <a:pt x="48" y="262"/>
                </a:lnTo>
                <a:lnTo>
                  <a:pt x="47" y="262"/>
                </a:lnTo>
                <a:lnTo>
                  <a:pt x="44" y="264"/>
                </a:lnTo>
                <a:lnTo>
                  <a:pt x="41" y="266"/>
                </a:lnTo>
                <a:lnTo>
                  <a:pt x="38" y="267"/>
                </a:lnTo>
                <a:lnTo>
                  <a:pt x="33" y="270"/>
                </a:lnTo>
                <a:lnTo>
                  <a:pt x="32" y="271"/>
                </a:lnTo>
                <a:lnTo>
                  <a:pt x="32" y="271"/>
                </a:lnTo>
                <a:lnTo>
                  <a:pt x="31" y="272"/>
                </a:lnTo>
                <a:lnTo>
                  <a:pt x="29" y="274"/>
                </a:lnTo>
                <a:lnTo>
                  <a:pt x="29" y="274"/>
                </a:lnTo>
                <a:lnTo>
                  <a:pt x="27" y="277"/>
                </a:lnTo>
                <a:lnTo>
                  <a:pt x="27" y="277"/>
                </a:lnTo>
                <a:lnTo>
                  <a:pt x="24" y="278"/>
                </a:lnTo>
                <a:lnTo>
                  <a:pt x="23" y="279"/>
                </a:lnTo>
                <a:lnTo>
                  <a:pt x="23" y="279"/>
                </a:lnTo>
                <a:lnTo>
                  <a:pt x="19" y="280"/>
                </a:lnTo>
                <a:lnTo>
                  <a:pt x="18" y="280"/>
                </a:lnTo>
                <a:lnTo>
                  <a:pt x="17" y="280"/>
                </a:lnTo>
                <a:lnTo>
                  <a:pt x="17" y="280"/>
                </a:lnTo>
                <a:lnTo>
                  <a:pt x="14" y="281"/>
                </a:lnTo>
                <a:lnTo>
                  <a:pt x="13" y="281"/>
                </a:lnTo>
                <a:lnTo>
                  <a:pt x="12" y="282"/>
                </a:lnTo>
                <a:lnTo>
                  <a:pt x="12" y="283"/>
                </a:lnTo>
                <a:lnTo>
                  <a:pt x="12" y="283"/>
                </a:lnTo>
                <a:lnTo>
                  <a:pt x="12" y="284"/>
                </a:lnTo>
                <a:lnTo>
                  <a:pt x="12" y="284"/>
                </a:lnTo>
                <a:lnTo>
                  <a:pt x="11" y="285"/>
                </a:lnTo>
                <a:lnTo>
                  <a:pt x="11" y="285"/>
                </a:lnTo>
                <a:lnTo>
                  <a:pt x="10" y="285"/>
                </a:lnTo>
                <a:lnTo>
                  <a:pt x="10" y="285"/>
                </a:lnTo>
                <a:lnTo>
                  <a:pt x="8" y="286"/>
                </a:lnTo>
                <a:lnTo>
                  <a:pt x="8" y="286"/>
                </a:lnTo>
                <a:lnTo>
                  <a:pt x="7" y="286"/>
                </a:lnTo>
                <a:lnTo>
                  <a:pt x="7" y="287"/>
                </a:lnTo>
                <a:lnTo>
                  <a:pt x="6" y="287"/>
                </a:lnTo>
                <a:lnTo>
                  <a:pt x="6" y="287"/>
                </a:lnTo>
                <a:lnTo>
                  <a:pt x="5" y="288"/>
                </a:lnTo>
                <a:lnTo>
                  <a:pt x="4" y="289"/>
                </a:lnTo>
                <a:lnTo>
                  <a:pt x="4" y="289"/>
                </a:lnTo>
                <a:lnTo>
                  <a:pt x="3" y="290"/>
                </a:lnTo>
                <a:lnTo>
                  <a:pt x="3" y="290"/>
                </a:lnTo>
                <a:lnTo>
                  <a:pt x="3" y="290"/>
                </a:lnTo>
                <a:lnTo>
                  <a:pt x="2" y="292"/>
                </a:lnTo>
                <a:lnTo>
                  <a:pt x="1" y="293"/>
                </a:lnTo>
                <a:lnTo>
                  <a:pt x="0" y="294"/>
                </a:lnTo>
                <a:lnTo>
                  <a:pt x="0" y="294"/>
                </a:lnTo>
                <a:lnTo>
                  <a:pt x="1" y="295"/>
                </a:lnTo>
                <a:lnTo>
                  <a:pt x="1" y="296"/>
                </a:lnTo>
                <a:lnTo>
                  <a:pt x="1" y="296"/>
                </a:lnTo>
                <a:lnTo>
                  <a:pt x="2" y="297"/>
                </a:lnTo>
                <a:lnTo>
                  <a:pt x="3" y="298"/>
                </a:lnTo>
                <a:lnTo>
                  <a:pt x="3" y="299"/>
                </a:lnTo>
                <a:lnTo>
                  <a:pt x="3" y="300"/>
                </a:lnTo>
                <a:lnTo>
                  <a:pt x="3" y="300"/>
                </a:lnTo>
                <a:lnTo>
                  <a:pt x="3" y="299"/>
                </a:lnTo>
                <a:lnTo>
                  <a:pt x="4" y="298"/>
                </a:lnTo>
                <a:lnTo>
                  <a:pt x="5" y="297"/>
                </a:lnTo>
                <a:lnTo>
                  <a:pt x="6" y="297"/>
                </a:lnTo>
                <a:lnTo>
                  <a:pt x="6" y="297"/>
                </a:lnTo>
                <a:lnTo>
                  <a:pt x="6" y="297"/>
                </a:lnTo>
                <a:lnTo>
                  <a:pt x="7" y="296"/>
                </a:lnTo>
                <a:lnTo>
                  <a:pt x="8" y="295"/>
                </a:lnTo>
                <a:lnTo>
                  <a:pt x="9" y="294"/>
                </a:lnTo>
                <a:lnTo>
                  <a:pt x="10" y="294"/>
                </a:lnTo>
                <a:lnTo>
                  <a:pt x="10" y="293"/>
                </a:lnTo>
                <a:lnTo>
                  <a:pt x="11" y="293"/>
                </a:lnTo>
                <a:lnTo>
                  <a:pt x="11" y="293"/>
                </a:lnTo>
                <a:lnTo>
                  <a:pt x="14" y="291"/>
                </a:lnTo>
                <a:lnTo>
                  <a:pt x="15" y="290"/>
                </a:lnTo>
                <a:lnTo>
                  <a:pt x="17" y="290"/>
                </a:lnTo>
                <a:lnTo>
                  <a:pt x="20" y="290"/>
                </a:lnTo>
                <a:lnTo>
                  <a:pt x="22" y="290"/>
                </a:lnTo>
                <a:lnTo>
                  <a:pt x="27" y="294"/>
                </a:lnTo>
                <a:lnTo>
                  <a:pt x="27" y="294"/>
                </a:lnTo>
                <a:lnTo>
                  <a:pt x="28" y="294"/>
                </a:lnTo>
                <a:lnTo>
                  <a:pt x="30" y="293"/>
                </a:lnTo>
                <a:lnTo>
                  <a:pt x="31" y="293"/>
                </a:lnTo>
                <a:lnTo>
                  <a:pt x="35" y="293"/>
                </a:lnTo>
                <a:lnTo>
                  <a:pt x="35" y="294"/>
                </a:lnTo>
                <a:lnTo>
                  <a:pt x="36" y="294"/>
                </a:lnTo>
                <a:lnTo>
                  <a:pt x="38" y="294"/>
                </a:lnTo>
                <a:lnTo>
                  <a:pt x="38" y="295"/>
                </a:lnTo>
                <a:lnTo>
                  <a:pt x="39" y="295"/>
                </a:lnTo>
                <a:lnTo>
                  <a:pt x="40" y="296"/>
                </a:lnTo>
                <a:lnTo>
                  <a:pt x="40" y="296"/>
                </a:lnTo>
                <a:lnTo>
                  <a:pt x="41" y="296"/>
                </a:lnTo>
                <a:lnTo>
                  <a:pt x="41" y="296"/>
                </a:lnTo>
                <a:lnTo>
                  <a:pt x="42" y="296"/>
                </a:lnTo>
                <a:lnTo>
                  <a:pt x="43" y="296"/>
                </a:lnTo>
                <a:lnTo>
                  <a:pt x="43" y="296"/>
                </a:lnTo>
                <a:lnTo>
                  <a:pt x="44" y="296"/>
                </a:lnTo>
                <a:lnTo>
                  <a:pt x="45" y="296"/>
                </a:lnTo>
                <a:lnTo>
                  <a:pt x="46" y="295"/>
                </a:lnTo>
                <a:lnTo>
                  <a:pt x="47" y="294"/>
                </a:lnTo>
                <a:lnTo>
                  <a:pt x="48" y="294"/>
                </a:lnTo>
                <a:lnTo>
                  <a:pt x="48" y="293"/>
                </a:lnTo>
                <a:lnTo>
                  <a:pt x="49" y="293"/>
                </a:lnTo>
                <a:lnTo>
                  <a:pt x="50" y="292"/>
                </a:lnTo>
                <a:lnTo>
                  <a:pt x="52" y="291"/>
                </a:lnTo>
                <a:lnTo>
                  <a:pt x="53" y="291"/>
                </a:lnTo>
                <a:lnTo>
                  <a:pt x="53" y="291"/>
                </a:lnTo>
                <a:lnTo>
                  <a:pt x="53" y="290"/>
                </a:lnTo>
                <a:lnTo>
                  <a:pt x="54" y="290"/>
                </a:lnTo>
                <a:lnTo>
                  <a:pt x="54" y="290"/>
                </a:lnTo>
                <a:lnTo>
                  <a:pt x="55" y="290"/>
                </a:lnTo>
                <a:lnTo>
                  <a:pt x="56" y="290"/>
                </a:lnTo>
                <a:lnTo>
                  <a:pt x="56" y="290"/>
                </a:lnTo>
                <a:lnTo>
                  <a:pt x="57" y="292"/>
                </a:lnTo>
                <a:lnTo>
                  <a:pt x="57" y="292"/>
                </a:lnTo>
                <a:lnTo>
                  <a:pt x="57" y="292"/>
                </a:lnTo>
                <a:lnTo>
                  <a:pt x="58" y="293"/>
                </a:lnTo>
                <a:lnTo>
                  <a:pt x="59" y="294"/>
                </a:lnTo>
                <a:lnTo>
                  <a:pt x="59" y="294"/>
                </a:lnTo>
                <a:lnTo>
                  <a:pt x="60" y="295"/>
                </a:lnTo>
                <a:lnTo>
                  <a:pt x="61" y="295"/>
                </a:lnTo>
                <a:lnTo>
                  <a:pt x="62" y="295"/>
                </a:lnTo>
                <a:lnTo>
                  <a:pt x="62" y="296"/>
                </a:lnTo>
                <a:lnTo>
                  <a:pt x="63" y="297"/>
                </a:lnTo>
                <a:lnTo>
                  <a:pt x="63" y="297"/>
                </a:lnTo>
                <a:lnTo>
                  <a:pt x="64" y="297"/>
                </a:lnTo>
                <a:lnTo>
                  <a:pt x="64" y="297"/>
                </a:lnTo>
                <a:lnTo>
                  <a:pt x="64" y="297"/>
                </a:lnTo>
                <a:lnTo>
                  <a:pt x="65" y="297"/>
                </a:lnTo>
                <a:lnTo>
                  <a:pt x="65" y="297"/>
                </a:lnTo>
                <a:lnTo>
                  <a:pt x="66" y="296"/>
                </a:lnTo>
                <a:lnTo>
                  <a:pt x="67" y="295"/>
                </a:lnTo>
                <a:lnTo>
                  <a:pt x="67" y="295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70" y="294"/>
                </a:lnTo>
                <a:lnTo>
                  <a:pt x="70" y="294"/>
                </a:lnTo>
                <a:lnTo>
                  <a:pt x="71" y="294"/>
                </a:lnTo>
                <a:lnTo>
                  <a:pt x="72" y="294"/>
                </a:lnTo>
                <a:lnTo>
                  <a:pt x="72" y="294"/>
                </a:lnTo>
                <a:lnTo>
                  <a:pt x="73" y="295"/>
                </a:lnTo>
                <a:lnTo>
                  <a:pt x="74" y="295"/>
                </a:lnTo>
                <a:lnTo>
                  <a:pt x="74" y="295"/>
                </a:lnTo>
                <a:lnTo>
                  <a:pt x="75" y="295"/>
                </a:lnTo>
                <a:lnTo>
                  <a:pt x="76" y="296"/>
                </a:lnTo>
                <a:lnTo>
                  <a:pt x="76" y="296"/>
                </a:lnTo>
                <a:lnTo>
                  <a:pt x="77" y="296"/>
                </a:lnTo>
                <a:lnTo>
                  <a:pt x="78" y="296"/>
                </a:lnTo>
                <a:lnTo>
                  <a:pt x="79" y="296"/>
                </a:lnTo>
                <a:lnTo>
                  <a:pt x="80" y="297"/>
                </a:lnTo>
                <a:lnTo>
                  <a:pt x="80" y="297"/>
                </a:lnTo>
                <a:lnTo>
                  <a:pt x="81" y="297"/>
                </a:lnTo>
                <a:lnTo>
                  <a:pt x="82" y="297"/>
                </a:lnTo>
                <a:lnTo>
                  <a:pt x="83" y="297"/>
                </a:lnTo>
                <a:lnTo>
                  <a:pt x="83" y="297"/>
                </a:lnTo>
                <a:lnTo>
                  <a:pt x="84" y="297"/>
                </a:lnTo>
                <a:lnTo>
                  <a:pt x="85" y="297"/>
                </a:lnTo>
                <a:lnTo>
                  <a:pt x="85" y="297"/>
                </a:lnTo>
                <a:lnTo>
                  <a:pt x="86" y="296"/>
                </a:lnTo>
                <a:lnTo>
                  <a:pt x="87" y="295"/>
                </a:lnTo>
                <a:lnTo>
                  <a:pt x="87" y="295"/>
                </a:lnTo>
                <a:lnTo>
                  <a:pt x="88" y="295"/>
                </a:lnTo>
                <a:lnTo>
                  <a:pt x="89" y="295"/>
                </a:lnTo>
                <a:lnTo>
                  <a:pt x="90" y="295"/>
                </a:lnTo>
                <a:lnTo>
                  <a:pt x="91" y="295"/>
                </a:lnTo>
                <a:lnTo>
                  <a:pt x="92" y="296"/>
                </a:lnTo>
                <a:lnTo>
                  <a:pt x="92" y="297"/>
                </a:lnTo>
                <a:lnTo>
                  <a:pt x="92" y="297"/>
                </a:lnTo>
                <a:lnTo>
                  <a:pt x="92" y="298"/>
                </a:lnTo>
                <a:lnTo>
                  <a:pt x="92" y="299"/>
                </a:lnTo>
                <a:lnTo>
                  <a:pt x="92" y="299"/>
                </a:lnTo>
                <a:lnTo>
                  <a:pt x="92" y="300"/>
                </a:lnTo>
                <a:lnTo>
                  <a:pt x="92" y="301"/>
                </a:lnTo>
                <a:lnTo>
                  <a:pt x="93" y="301"/>
                </a:lnTo>
                <a:lnTo>
                  <a:pt x="93" y="301"/>
                </a:lnTo>
                <a:lnTo>
                  <a:pt x="94" y="301"/>
                </a:lnTo>
                <a:lnTo>
                  <a:pt x="94" y="300"/>
                </a:lnTo>
                <a:lnTo>
                  <a:pt x="95" y="300"/>
                </a:lnTo>
                <a:lnTo>
                  <a:pt x="95" y="300"/>
                </a:lnTo>
                <a:lnTo>
                  <a:pt x="96" y="300"/>
                </a:lnTo>
                <a:lnTo>
                  <a:pt x="97" y="299"/>
                </a:lnTo>
                <a:lnTo>
                  <a:pt x="97" y="299"/>
                </a:lnTo>
                <a:lnTo>
                  <a:pt x="99" y="299"/>
                </a:lnTo>
                <a:lnTo>
                  <a:pt x="100" y="298"/>
                </a:lnTo>
                <a:lnTo>
                  <a:pt x="100" y="298"/>
                </a:lnTo>
                <a:lnTo>
                  <a:pt x="100" y="296"/>
                </a:lnTo>
                <a:lnTo>
                  <a:pt x="99" y="296"/>
                </a:lnTo>
                <a:lnTo>
                  <a:pt x="99" y="294"/>
                </a:lnTo>
                <a:lnTo>
                  <a:pt x="99" y="294"/>
                </a:lnTo>
                <a:lnTo>
                  <a:pt x="99" y="293"/>
                </a:lnTo>
                <a:lnTo>
                  <a:pt x="99" y="292"/>
                </a:lnTo>
                <a:lnTo>
                  <a:pt x="100" y="291"/>
                </a:lnTo>
                <a:lnTo>
                  <a:pt x="100" y="290"/>
                </a:lnTo>
                <a:lnTo>
                  <a:pt x="101" y="288"/>
                </a:lnTo>
                <a:lnTo>
                  <a:pt x="101" y="288"/>
                </a:lnTo>
                <a:lnTo>
                  <a:pt x="101" y="287"/>
                </a:lnTo>
                <a:lnTo>
                  <a:pt x="101" y="287"/>
                </a:lnTo>
                <a:lnTo>
                  <a:pt x="102" y="286"/>
                </a:lnTo>
                <a:lnTo>
                  <a:pt x="102" y="286"/>
                </a:lnTo>
                <a:lnTo>
                  <a:pt x="103" y="285"/>
                </a:lnTo>
                <a:lnTo>
                  <a:pt x="103" y="285"/>
                </a:lnTo>
                <a:lnTo>
                  <a:pt x="104" y="285"/>
                </a:lnTo>
                <a:lnTo>
                  <a:pt x="104" y="285"/>
                </a:lnTo>
                <a:lnTo>
                  <a:pt x="105" y="285"/>
                </a:lnTo>
                <a:lnTo>
                  <a:pt x="105" y="285"/>
                </a:lnTo>
                <a:lnTo>
                  <a:pt x="106" y="285"/>
                </a:lnTo>
                <a:lnTo>
                  <a:pt x="107" y="285"/>
                </a:lnTo>
                <a:lnTo>
                  <a:pt x="108" y="286"/>
                </a:lnTo>
                <a:lnTo>
                  <a:pt x="109" y="287"/>
                </a:lnTo>
                <a:lnTo>
                  <a:pt x="109" y="287"/>
                </a:lnTo>
                <a:lnTo>
                  <a:pt x="110" y="287"/>
                </a:lnTo>
                <a:lnTo>
                  <a:pt x="110" y="287"/>
                </a:lnTo>
                <a:lnTo>
                  <a:pt x="111" y="287"/>
                </a:lnTo>
                <a:lnTo>
                  <a:pt x="111" y="287"/>
                </a:lnTo>
                <a:lnTo>
                  <a:pt x="112" y="287"/>
                </a:lnTo>
                <a:lnTo>
                  <a:pt x="113" y="287"/>
                </a:lnTo>
                <a:lnTo>
                  <a:pt x="113" y="287"/>
                </a:lnTo>
                <a:lnTo>
                  <a:pt x="114" y="287"/>
                </a:lnTo>
                <a:lnTo>
                  <a:pt x="115" y="287"/>
                </a:lnTo>
                <a:lnTo>
                  <a:pt x="116" y="288"/>
                </a:lnTo>
                <a:lnTo>
                  <a:pt x="116" y="288"/>
                </a:lnTo>
                <a:lnTo>
                  <a:pt x="117" y="288"/>
                </a:lnTo>
                <a:lnTo>
                  <a:pt x="117" y="288"/>
                </a:lnTo>
                <a:lnTo>
                  <a:pt x="118" y="289"/>
                </a:lnTo>
                <a:lnTo>
                  <a:pt x="119" y="290"/>
                </a:lnTo>
                <a:lnTo>
                  <a:pt x="119" y="290"/>
                </a:lnTo>
                <a:lnTo>
                  <a:pt x="120" y="290"/>
                </a:lnTo>
                <a:lnTo>
                  <a:pt x="121" y="290"/>
                </a:lnTo>
                <a:lnTo>
                  <a:pt x="121" y="290"/>
                </a:lnTo>
                <a:lnTo>
                  <a:pt x="122" y="290"/>
                </a:lnTo>
                <a:lnTo>
                  <a:pt x="122" y="290"/>
                </a:lnTo>
                <a:lnTo>
                  <a:pt x="123" y="290"/>
                </a:lnTo>
                <a:lnTo>
                  <a:pt x="123" y="291"/>
                </a:lnTo>
                <a:lnTo>
                  <a:pt x="124" y="291"/>
                </a:lnTo>
                <a:lnTo>
                  <a:pt x="124" y="291"/>
                </a:lnTo>
                <a:lnTo>
                  <a:pt x="125" y="292"/>
                </a:lnTo>
                <a:lnTo>
                  <a:pt x="125" y="292"/>
                </a:lnTo>
                <a:lnTo>
                  <a:pt x="126" y="292"/>
                </a:lnTo>
                <a:lnTo>
                  <a:pt x="126" y="293"/>
                </a:lnTo>
                <a:lnTo>
                  <a:pt x="127" y="293"/>
                </a:lnTo>
                <a:lnTo>
                  <a:pt x="127" y="294"/>
                </a:lnTo>
                <a:lnTo>
                  <a:pt x="127" y="294"/>
                </a:lnTo>
                <a:lnTo>
                  <a:pt x="127" y="295"/>
                </a:lnTo>
                <a:lnTo>
                  <a:pt x="128" y="295"/>
                </a:lnTo>
                <a:lnTo>
                  <a:pt x="128" y="296"/>
                </a:lnTo>
                <a:lnTo>
                  <a:pt x="129" y="296"/>
                </a:lnTo>
                <a:lnTo>
                  <a:pt x="129" y="297"/>
                </a:lnTo>
                <a:lnTo>
                  <a:pt x="130" y="297"/>
                </a:lnTo>
                <a:lnTo>
                  <a:pt x="131" y="297"/>
                </a:lnTo>
                <a:lnTo>
                  <a:pt x="131" y="297"/>
                </a:lnTo>
                <a:lnTo>
                  <a:pt x="132" y="297"/>
                </a:lnTo>
                <a:lnTo>
                  <a:pt x="132" y="297"/>
                </a:lnTo>
                <a:lnTo>
                  <a:pt x="133" y="296"/>
                </a:lnTo>
                <a:lnTo>
                  <a:pt x="134" y="296"/>
                </a:lnTo>
                <a:lnTo>
                  <a:pt x="134" y="296"/>
                </a:lnTo>
                <a:lnTo>
                  <a:pt x="135" y="296"/>
                </a:lnTo>
                <a:lnTo>
                  <a:pt x="135" y="296"/>
                </a:lnTo>
                <a:lnTo>
                  <a:pt x="136" y="296"/>
                </a:lnTo>
                <a:lnTo>
                  <a:pt x="137" y="295"/>
                </a:lnTo>
                <a:lnTo>
                  <a:pt x="137" y="295"/>
                </a:lnTo>
                <a:lnTo>
                  <a:pt x="137" y="295"/>
                </a:lnTo>
                <a:lnTo>
                  <a:pt x="138" y="295"/>
                </a:lnTo>
                <a:lnTo>
                  <a:pt x="138" y="295"/>
                </a:lnTo>
                <a:lnTo>
                  <a:pt x="138" y="295"/>
                </a:lnTo>
                <a:lnTo>
                  <a:pt x="139" y="295"/>
                </a:lnTo>
                <a:lnTo>
                  <a:pt x="139" y="295"/>
                </a:lnTo>
                <a:lnTo>
                  <a:pt x="140" y="295"/>
                </a:lnTo>
                <a:lnTo>
                  <a:pt x="141" y="295"/>
                </a:lnTo>
                <a:lnTo>
                  <a:pt x="142" y="295"/>
                </a:lnTo>
                <a:lnTo>
                  <a:pt x="142" y="296"/>
                </a:lnTo>
                <a:lnTo>
                  <a:pt x="143" y="296"/>
                </a:lnTo>
                <a:lnTo>
                  <a:pt x="143" y="296"/>
                </a:lnTo>
                <a:lnTo>
                  <a:pt x="144" y="296"/>
                </a:lnTo>
                <a:lnTo>
                  <a:pt x="144" y="296"/>
                </a:lnTo>
                <a:lnTo>
                  <a:pt x="144" y="297"/>
                </a:lnTo>
                <a:lnTo>
                  <a:pt x="144" y="297"/>
                </a:lnTo>
                <a:lnTo>
                  <a:pt x="144" y="298"/>
                </a:lnTo>
                <a:lnTo>
                  <a:pt x="144" y="299"/>
                </a:lnTo>
                <a:lnTo>
                  <a:pt x="145" y="300"/>
                </a:lnTo>
                <a:lnTo>
                  <a:pt x="145" y="300"/>
                </a:lnTo>
                <a:lnTo>
                  <a:pt x="145" y="300"/>
                </a:lnTo>
                <a:lnTo>
                  <a:pt x="146" y="300"/>
                </a:lnTo>
                <a:lnTo>
                  <a:pt x="146" y="301"/>
                </a:lnTo>
                <a:lnTo>
                  <a:pt x="147" y="301"/>
                </a:lnTo>
                <a:lnTo>
                  <a:pt x="147" y="300"/>
                </a:lnTo>
                <a:lnTo>
                  <a:pt x="148" y="300"/>
                </a:lnTo>
                <a:lnTo>
                  <a:pt x="148" y="300"/>
                </a:lnTo>
                <a:lnTo>
                  <a:pt x="149" y="300"/>
                </a:lnTo>
                <a:lnTo>
                  <a:pt x="149" y="300"/>
                </a:lnTo>
                <a:lnTo>
                  <a:pt x="150" y="300"/>
                </a:lnTo>
                <a:lnTo>
                  <a:pt x="151" y="300"/>
                </a:lnTo>
                <a:lnTo>
                  <a:pt x="153" y="299"/>
                </a:lnTo>
                <a:lnTo>
                  <a:pt x="154" y="300"/>
                </a:lnTo>
                <a:lnTo>
                  <a:pt x="155" y="300"/>
                </a:lnTo>
                <a:lnTo>
                  <a:pt x="155" y="300"/>
                </a:lnTo>
                <a:lnTo>
                  <a:pt x="156" y="300"/>
                </a:lnTo>
                <a:lnTo>
                  <a:pt x="156" y="300"/>
                </a:lnTo>
                <a:lnTo>
                  <a:pt x="157" y="300"/>
                </a:lnTo>
                <a:lnTo>
                  <a:pt x="157" y="301"/>
                </a:lnTo>
                <a:lnTo>
                  <a:pt x="158" y="301"/>
                </a:lnTo>
                <a:lnTo>
                  <a:pt x="158" y="302"/>
                </a:lnTo>
                <a:lnTo>
                  <a:pt x="159" y="302"/>
                </a:lnTo>
                <a:lnTo>
                  <a:pt x="159" y="303"/>
                </a:lnTo>
                <a:lnTo>
                  <a:pt x="160" y="303"/>
                </a:lnTo>
                <a:lnTo>
                  <a:pt x="160" y="303"/>
                </a:lnTo>
                <a:lnTo>
                  <a:pt x="161" y="303"/>
                </a:lnTo>
                <a:lnTo>
                  <a:pt x="161" y="304"/>
                </a:lnTo>
                <a:lnTo>
                  <a:pt x="162" y="304"/>
                </a:lnTo>
                <a:lnTo>
                  <a:pt x="162" y="304"/>
                </a:lnTo>
                <a:lnTo>
                  <a:pt x="162" y="303"/>
                </a:lnTo>
                <a:lnTo>
                  <a:pt x="163" y="303"/>
                </a:lnTo>
                <a:lnTo>
                  <a:pt x="163" y="303"/>
                </a:lnTo>
                <a:lnTo>
                  <a:pt x="164" y="303"/>
                </a:lnTo>
                <a:lnTo>
                  <a:pt x="165" y="302"/>
                </a:lnTo>
                <a:lnTo>
                  <a:pt x="165" y="302"/>
                </a:lnTo>
                <a:lnTo>
                  <a:pt x="166" y="303"/>
                </a:lnTo>
                <a:lnTo>
                  <a:pt x="167" y="303"/>
                </a:lnTo>
                <a:lnTo>
                  <a:pt x="167" y="303"/>
                </a:lnTo>
                <a:lnTo>
                  <a:pt x="167" y="303"/>
                </a:lnTo>
                <a:lnTo>
                  <a:pt x="168" y="303"/>
                </a:lnTo>
                <a:lnTo>
                  <a:pt x="169" y="302"/>
                </a:lnTo>
                <a:lnTo>
                  <a:pt x="171" y="302"/>
                </a:lnTo>
                <a:lnTo>
                  <a:pt x="171" y="301"/>
                </a:lnTo>
                <a:lnTo>
                  <a:pt x="172" y="301"/>
                </a:lnTo>
                <a:lnTo>
                  <a:pt x="172" y="300"/>
                </a:lnTo>
                <a:lnTo>
                  <a:pt x="173" y="299"/>
                </a:lnTo>
                <a:lnTo>
                  <a:pt x="173" y="299"/>
                </a:lnTo>
                <a:lnTo>
                  <a:pt x="174" y="299"/>
                </a:lnTo>
                <a:lnTo>
                  <a:pt x="175" y="299"/>
                </a:lnTo>
                <a:lnTo>
                  <a:pt x="176" y="299"/>
                </a:lnTo>
                <a:lnTo>
                  <a:pt x="176" y="299"/>
                </a:lnTo>
                <a:lnTo>
                  <a:pt x="177" y="300"/>
                </a:lnTo>
                <a:lnTo>
                  <a:pt x="177" y="300"/>
                </a:lnTo>
                <a:lnTo>
                  <a:pt x="177" y="300"/>
                </a:lnTo>
                <a:lnTo>
                  <a:pt x="178" y="300"/>
                </a:lnTo>
                <a:lnTo>
                  <a:pt x="178" y="300"/>
                </a:lnTo>
                <a:lnTo>
                  <a:pt x="179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1" y="300"/>
                </a:lnTo>
                <a:lnTo>
                  <a:pt x="181" y="300"/>
                </a:lnTo>
                <a:lnTo>
                  <a:pt x="182" y="300"/>
                </a:lnTo>
                <a:lnTo>
                  <a:pt x="183" y="300"/>
                </a:lnTo>
                <a:lnTo>
                  <a:pt x="183" y="300"/>
                </a:lnTo>
                <a:lnTo>
                  <a:pt x="183" y="300"/>
                </a:lnTo>
                <a:lnTo>
                  <a:pt x="184" y="300"/>
                </a:lnTo>
                <a:lnTo>
                  <a:pt x="185" y="300"/>
                </a:lnTo>
                <a:lnTo>
                  <a:pt x="185" y="300"/>
                </a:lnTo>
                <a:lnTo>
                  <a:pt x="187" y="301"/>
                </a:lnTo>
                <a:lnTo>
                  <a:pt x="187" y="301"/>
                </a:lnTo>
                <a:lnTo>
                  <a:pt x="188" y="301"/>
                </a:lnTo>
                <a:lnTo>
                  <a:pt x="189" y="301"/>
                </a:lnTo>
                <a:lnTo>
                  <a:pt x="190" y="300"/>
                </a:lnTo>
                <a:lnTo>
                  <a:pt x="191" y="300"/>
                </a:lnTo>
                <a:lnTo>
                  <a:pt x="191" y="300"/>
                </a:lnTo>
                <a:lnTo>
                  <a:pt x="192" y="300"/>
                </a:lnTo>
                <a:lnTo>
                  <a:pt x="192" y="300"/>
                </a:lnTo>
                <a:lnTo>
                  <a:pt x="193" y="300"/>
                </a:lnTo>
                <a:lnTo>
                  <a:pt x="193" y="301"/>
                </a:lnTo>
                <a:lnTo>
                  <a:pt x="194" y="301"/>
                </a:lnTo>
                <a:lnTo>
                  <a:pt x="194" y="302"/>
                </a:lnTo>
                <a:lnTo>
                  <a:pt x="195" y="303"/>
                </a:lnTo>
                <a:lnTo>
                  <a:pt x="195" y="304"/>
                </a:lnTo>
                <a:lnTo>
                  <a:pt x="195" y="304"/>
                </a:lnTo>
                <a:lnTo>
                  <a:pt x="195" y="304"/>
                </a:lnTo>
                <a:lnTo>
                  <a:pt x="196" y="305"/>
                </a:lnTo>
                <a:lnTo>
                  <a:pt x="196" y="305"/>
                </a:lnTo>
                <a:lnTo>
                  <a:pt x="197" y="306"/>
                </a:lnTo>
                <a:lnTo>
                  <a:pt x="198" y="306"/>
                </a:lnTo>
                <a:lnTo>
                  <a:pt x="198" y="306"/>
                </a:lnTo>
                <a:lnTo>
                  <a:pt x="198" y="307"/>
                </a:lnTo>
                <a:lnTo>
                  <a:pt x="199" y="307"/>
                </a:lnTo>
                <a:lnTo>
                  <a:pt x="200" y="307"/>
                </a:lnTo>
                <a:lnTo>
                  <a:pt x="200" y="307"/>
                </a:lnTo>
                <a:lnTo>
                  <a:pt x="201" y="307"/>
                </a:lnTo>
                <a:lnTo>
                  <a:pt x="202" y="308"/>
                </a:lnTo>
                <a:lnTo>
                  <a:pt x="202" y="308"/>
                </a:lnTo>
                <a:lnTo>
                  <a:pt x="203" y="309"/>
                </a:lnTo>
                <a:lnTo>
                  <a:pt x="204" y="309"/>
                </a:lnTo>
                <a:lnTo>
                  <a:pt x="204" y="310"/>
                </a:lnTo>
                <a:lnTo>
                  <a:pt x="205" y="310"/>
                </a:lnTo>
                <a:lnTo>
                  <a:pt x="205" y="310"/>
                </a:lnTo>
                <a:lnTo>
                  <a:pt x="207" y="310"/>
                </a:lnTo>
                <a:lnTo>
                  <a:pt x="207" y="310"/>
                </a:lnTo>
                <a:lnTo>
                  <a:pt x="208" y="310"/>
                </a:lnTo>
                <a:lnTo>
                  <a:pt x="209" y="310"/>
                </a:lnTo>
                <a:lnTo>
                  <a:pt x="209" y="310"/>
                </a:lnTo>
                <a:lnTo>
                  <a:pt x="210" y="310"/>
                </a:lnTo>
                <a:lnTo>
                  <a:pt x="212" y="310"/>
                </a:lnTo>
                <a:lnTo>
                  <a:pt x="213" y="310"/>
                </a:lnTo>
                <a:lnTo>
                  <a:pt x="214" y="310"/>
                </a:lnTo>
                <a:lnTo>
                  <a:pt x="214" y="310"/>
                </a:lnTo>
                <a:lnTo>
                  <a:pt x="215" y="311"/>
                </a:lnTo>
                <a:lnTo>
                  <a:pt x="216" y="311"/>
                </a:lnTo>
                <a:lnTo>
                  <a:pt x="217" y="312"/>
                </a:lnTo>
                <a:lnTo>
                  <a:pt x="218" y="313"/>
                </a:lnTo>
                <a:lnTo>
                  <a:pt x="218" y="313"/>
                </a:lnTo>
                <a:lnTo>
                  <a:pt x="219" y="314"/>
                </a:lnTo>
                <a:lnTo>
                  <a:pt x="219" y="314"/>
                </a:lnTo>
                <a:lnTo>
                  <a:pt x="220" y="314"/>
                </a:lnTo>
                <a:lnTo>
                  <a:pt x="220" y="313"/>
                </a:lnTo>
                <a:lnTo>
                  <a:pt x="221" y="313"/>
                </a:lnTo>
                <a:lnTo>
                  <a:pt x="221" y="313"/>
                </a:lnTo>
                <a:lnTo>
                  <a:pt x="222" y="313"/>
                </a:lnTo>
                <a:lnTo>
                  <a:pt x="222" y="312"/>
                </a:lnTo>
                <a:lnTo>
                  <a:pt x="223" y="312"/>
                </a:lnTo>
                <a:lnTo>
                  <a:pt x="223" y="312"/>
                </a:lnTo>
                <a:lnTo>
                  <a:pt x="224" y="313"/>
                </a:lnTo>
                <a:lnTo>
                  <a:pt x="225" y="313"/>
                </a:lnTo>
                <a:lnTo>
                  <a:pt x="225" y="314"/>
                </a:lnTo>
                <a:lnTo>
                  <a:pt x="226" y="315"/>
                </a:lnTo>
                <a:lnTo>
                  <a:pt x="226" y="315"/>
                </a:lnTo>
                <a:lnTo>
                  <a:pt x="227" y="315"/>
                </a:lnTo>
                <a:lnTo>
                  <a:pt x="227" y="314"/>
                </a:lnTo>
                <a:lnTo>
                  <a:pt x="228" y="314"/>
                </a:lnTo>
                <a:lnTo>
                  <a:pt x="228" y="314"/>
                </a:lnTo>
                <a:lnTo>
                  <a:pt x="229" y="314"/>
                </a:lnTo>
                <a:lnTo>
                  <a:pt x="230" y="314"/>
                </a:lnTo>
                <a:lnTo>
                  <a:pt x="231" y="314"/>
                </a:lnTo>
                <a:lnTo>
                  <a:pt x="231" y="314"/>
                </a:lnTo>
                <a:lnTo>
                  <a:pt x="233" y="315"/>
                </a:lnTo>
                <a:lnTo>
                  <a:pt x="234" y="315"/>
                </a:lnTo>
                <a:lnTo>
                  <a:pt x="235" y="316"/>
                </a:lnTo>
                <a:lnTo>
                  <a:pt x="236" y="316"/>
                </a:lnTo>
                <a:lnTo>
                  <a:pt x="236" y="317"/>
                </a:lnTo>
                <a:lnTo>
                  <a:pt x="236" y="317"/>
                </a:lnTo>
                <a:lnTo>
                  <a:pt x="236" y="317"/>
                </a:lnTo>
                <a:lnTo>
                  <a:pt x="237" y="317"/>
                </a:lnTo>
                <a:lnTo>
                  <a:pt x="237" y="318"/>
                </a:lnTo>
                <a:lnTo>
                  <a:pt x="237" y="318"/>
                </a:lnTo>
                <a:lnTo>
                  <a:pt x="237" y="319"/>
                </a:lnTo>
                <a:lnTo>
                  <a:pt x="237" y="320"/>
                </a:lnTo>
                <a:lnTo>
                  <a:pt x="238" y="320"/>
                </a:lnTo>
                <a:lnTo>
                  <a:pt x="238" y="321"/>
                </a:lnTo>
                <a:lnTo>
                  <a:pt x="238" y="321"/>
                </a:lnTo>
                <a:lnTo>
                  <a:pt x="239" y="322"/>
                </a:lnTo>
                <a:lnTo>
                  <a:pt x="239" y="322"/>
                </a:lnTo>
                <a:lnTo>
                  <a:pt x="239" y="323"/>
                </a:lnTo>
                <a:lnTo>
                  <a:pt x="240" y="323"/>
                </a:lnTo>
                <a:lnTo>
                  <a:pt x="240" y="323"/>
                </a:lnTo>
                <a:lnTo>
                  <a:pt x="240" y="323"/>
                </a:lnTo>
                <a:lnTo>
                  <a:pt x="241" y="323"/>
                </a:lnTo>
                <a:lnTo>
                  <a:pt x="241" y="324"/>
                </a:lnTo>
                <a:lnTo>
                  <a:pt x="241" y="324"/>
                </a:lnTo>
                <a:lnTo>
                  <a:pt x="241" y="325"/>
                </a:lnTo>
                <a:lnTo>
                  <a:pt x="241" y="325"/>
                </a:lnTo>
                <a:lnTo>
                  <a:pt x="241" y="326"/>
                </a:lnTo>
                <a:lnTo>
                  <a:pt x="241" y="326"/>
                </a:lnTo>
                <a:lnTo>
                  <a:pt x="241" y="327"/>
                </a:lnTo>
                <a:lnTo>
                  <a:pt x="240" y="327"/>
                </a:lnTo>
                <a:lnTo>
                  <a:pt x="240" y="328"/>
                </a:lnTo>
                <a:lnTo>
                  <a:pt x="240" y="329"/>
                </a:lnTo>
                <a:lnTo>
                  <a:pt x="240" y="329"/>
                </a:lnTo>
                <a:lnTo>
                  <a:pt x="241" y="330"/>
                </a:lnTo>
                <a:lnTo>
                  <a:pt x="241" y="330"/>
                </a:lnTo>
                <a:lnTo>
                  <a:pt x="242" y="330"/>
                </a:lnTo>
                <a:lnTo>
                  <a:pt x="243" y="329"/>
                </a:lnTo>
                <a:lnTo>
                  <a:pt x="243" y="329"/>
                </a:lnTo>
                <a:lnTo>
                  <a:pt x="244" y="330"/>
                </a:lnTo>
                <a:lnTo>
                  <a:pt x="244" y="330"/>
                </a:lnTo>
                <a:lnTo>
                  <a:pt x="245" y="330"/>
                </a:lnTo>
                <a:lnTo>
                  <a:pt x="246" y="330"/>
                </a:lnTo>
                <a:lnTo>
                  <a:pt x="246" y="330"/>
                </a:lnTo>
                <a:lnTo>
                  <a:pt x="246" y="330"/>
                </a:lnTo>
                <a:lnTo>
                  <a:pt x="247" y="330"/>
                </a:lnTo>
                <a:lnTo>
                  <a:pt x="247" y="331"/>
                </a:lnTo>
                <a:lnTo>
                  <a:pt x="248" y="331"/>
                </a:lnTo>
                <a:lnTo>
                  <a:pt x="248" y="331"/>
                </a:lnTo>
                <a:lnTo>
                  <a:pt x="249" y="330"/>
                </a:lnTo>
                <a:lnTo>
                  <a:pt x="250" y="330"/>
                </a:lnTo>
                <a:lnTo>
                  <a:pt x="250" y="330"/>
                </a:lnTo>
                <a:lnTo>
                  <a:pt x="250" y="330"/>
                </a:lnTo>
                <a:lnTo>
                  <a:pt x="251" y="329"/>
                </a:lnTo>
                <a:lnTo>
                  <a:pt x="251" y="328"/>
                </a:lnTo>
                <a:lnTo>
                  <a:pt x="252" y="327"/>
                </a:lnTo>
                <a:lnTo>
                  <a:pt x="252" y="327"/>
                </a:lnTo>
                <a:lnTo>
                  <a:pt x="253" y="326"/>
                </a:lnTo>
                <a:lnTo>
                  <a:pt x="253" y="325"/>
                </a:lnTo>
                <a:lnTo>
                  <a:pt x="253" y="325"/>
                </a:lnTo>
                <a:lnTo>
                  <a:pt x="253" y="325"/>
                </a:lnTo>
                <a:lnTo>
                  <a:pt x="254" y="325"/>
                </a:lnTo>
                <a:lnTo>
                  <a:pt x="254" y="324"/>
                </a:lnTo>
                <a:lnTo>
                  <a:pt x="254" y="324"/>
                </a:lnTo>
                <a:lnTo>
                  <a:pt x="255" y="324"/>
                </a:lnTo>
                <a:lnTo>
                  <a:pt x="255" y="324"/>
                </a:lnTo>
                <a:lnTo>
                  <a:pt x="256" y="324"/>
                </a:lnTo>
                <a:lnTo>
                  <a:pt x="257" y="324"/>
                </a:lnTo>
                <a:lnTo>
                  <a:pt x="257" y="325"/>
                </a:lnTo>
                <a:lnTo>
                  <a:pt x="258" y="325"/>
                </a:lnTo>
                <a:lnTo>
                  <a:pt x="258" y="326"/>
                </a:lnTo>
                <a:lnTo>
                  <a:pt x="259" y="326"/>
                </a:lnTo>
                <a:lnTo>
                  <a:pt x="260" y="326"/>
                </a:lnTo>
                <a:lnTo>
                  <a:pt x="260" y="327"/>
                </a:lnTo>
                <a:lnTo>
                  <a:pt x="261" y="327"/>
                </a:lnTo>
                <a:lnTo>
                  <a:pt x="261" y="327"/>
                </a:lnTo>
                <a:lnTo>
                  <a:pt x="263" y="326"/>
                </a:lnTo>
                <a:lnTo>
                  <a:pt x="263" y="326"/>
                </a:lnTo>
                <a:lnTo>
                  <a:pt x="263" y="325"/>
                </a:lnTo>
                <a:lnTo>
                  <a:pt x="264" y="325"/>
                </a:lnTo>
                <a:lnTo>
                  <a:pt x="264" y="325"/>
                </a:lnTo>
                <a:lnTo>
                  <a:pt x="265" y="325"/>
                </a:lnTo>
                <a:lnTo>
                  <a:pt x="266" y="326"/>
                </a:lnTo>
                <a:lnTo>
                  <a:pt x="266" y="326"/>
                </a:lnTo>
                <a:lnTo>
                  <a:pt x="267" y="326"/>
                </a:lnTo>
                <a:lnTo>
                  <a:pt x="268" y="326"/>
                </a:lnTo>
                <a:lnTo>
                  <a:pt x="268" y="326"/>
                </a:lnTo>
                <a:lnTo>
                  <a:pt x="268" y="326"/>
                </a:lnTo>
                <a:lnTo>
                  <a:pt x="269" y="327"/>
                </a:lnTo>
                <a:lnTo>
                  <a:pt x="269" y="328"/>
                </a:lnTo>
                <a:lnTo>
                  <a:pt x="269" y="328"/>
                </a:lnTo>
                <a:lnTo>
                  <a:pt x="269" y="328"/>
                </a:lnTo>
                <a:lnTo>
                  <a:pt x="269" y="329"/>
                </a:lnTo>
                <a:lnTo>
                  <a:pt x="270" y="329"/>
                </a:lnTo>
                <a:lnTo>
                  <a:pt x="270" y="329"/>
                </a:lnTo>
                <a:lnTo>
                  <a:pt x="271" y="329"/>
                </a:lnTo>
                <a:lnTo>
                  <a:pt x="271" y="329"/>
                </a:lnTo>
                <a:lnTo>
                  <a:pt x="272" y="329"/>
                </a:lnTo>
                <a:lnTo>
                  <a:pt x="272" y="329"/>
                </a:lnTo>
                <a:lnTo>
                  <a:pt x="273" y="329"/>
                </a:lnTo>
                <a:lnTo>
                  <a:pt x="273" y="328"/>
                </a:lnTo>
                <a:lnTo>
                  <a:pt x="274" y="328"/>
                </a:lnTo>
                <a:lnTo>
                  <a:pt x="275" y="329"/>
                </a:lnTo>
                <a:lnTo>
                  <a:pt x="276" y="329"/>
                </a:lnTo>
                <a:lnTo>
                  <a:pt x="276" y="329"/>
                </a:lnTo>
                <a:lnTo>
                  <a:pt x="277" y="329"/>
                </a:lnTo>
                <a:lnTo>
                  <a:pt x="277" y="329"/>
                </a:lnTo>
                <a:lnTo>
                  <a:pt x="278" y="329"/>
                </a:lnTo>
                <a:lnTo>
                  <a:pt x="279" y="329"/>
                </a:lnTo>
                <a:lnTo>
                  <a:pt x="279" y="329"/>
                </a:lnTo>
                <a:lnTo>
                  <a:pt x="280" y="329"/>
                </a:lnTo>
                <a:lnTo>
                  <a:pt x="280" y="328"/>
                </a:lnTo>
                <a:lnTo>
                  <a:pt x="280" y="328"/>
                </a:lnTo>
                <a:lnTo>
                  <a:pt x="280" y="327"/>
                </a:lnTo>
                <a:lnTo>
                  <a:pt x="280" y="326"/>
                </a:lnTo>
                <a:lnTo>
                  <a:pt x="281" y="326"/>
                </a:lnTo>
                <a:lnTo>
                  <a:pt x="282" y="326"/>
                </a:lnTo>
                <a:lnTo>
                  <a:pt x="283" y="325"/>
                </a:lnTo>
                <a:lnTo>
                  <a:pt x="283" y="326"/>
                </a:lnTo>
                <a:lnTo>
                  <a:pt x="284" y="326"/>
                </a:lnTo>
                <a:lnTo>
                  <a:pt x="284" y="325"/>
                </a:lnTo>
                <a:lnTo>
                  <a:pt x="285" y="325"/>
                </a:lnTo>
                <a:lnTo>
                  <a:pt x="286" y="326"/>
                </a:lnTo>
                <a:lnTo>
                  <a:pt x="287" y="327"/>
                </a:lnTo>
                <a:lnTo>
                  <a:pt x="286" y="327"/>
                </a:lnTo>
                <a:lnTo>
                  <a:pt x="286" y="327"/>
                </a:lnTo>
                <a:lnTo>
                  <a:pt x="287" y="327"/>
                </a:lnTo>
                <a:lnTo>
                  <a:pt x="287" y="327"/>
                </a:lnTo>
                <a:lnTo>
                  <a:pt x="287" y="327"/>
                </a:lnTo>
                <a:lnTo>
                  <a:pt x="288" y="328"/>
                </a:lnTo>
                <a:lnTo>
                  <a:pt x="288" y="328"/>
                </a:lnTo>
                <a:lnTo>
                  <a:pt x="288" y="329"/>
                </a:lnTo>
                <a:lnTo>
                  <a:pt x="289" y="329"/>
                </a:lnTo>
                <a:lnTo>
                  <a:pt x="289" y="330"/>
                </a:lnTo>
                <a:lnTo>
                  <a:pt x="289" y="330"/>
                </a:lnTo>
                <a:lnTo>
                  <a:pt x="289" y="330"/>
                </a:lnTo>
                <a:lnTo>
                  <a:pt x="290" y="330"/>
                </a:lnTo>
                <a:lnTo>
                  <a:pt x="290" y="330"/>
                </a:lnTo>
                <a:lnTo>
                  <a:pt x="291" y="330"/>
                </a:lnTo>
                <a:lnTo>
                  <a:pt x="292" y="330"/>
                </a:lnTo>
                <a:lnTo>
                  <a:pt x="292" y="329"/>
                </a:lnTo>
                <a:lnTo>
                  <a:pt x="293" y="329"/>
                </a:lnTo>
                <a:lnTo>
                  <a:pt x="293" y="328"/>
                </a:lnTo>
                <a:lnTo>
                  <a:pt x="293" y="328"/>
                </a:lnTo>
                <a:lnTo>
                  <a:pt x="294" y="328"/>
                </a:lnTo>
                <a:lnTo>
                  <a:pt x="294" y="328"/>
                </a:lnTo>
                <a:lnTo>
                  <a:pt x="295" y="328"/>
                </a:lnTo>
                <a:lnTo>
                  <a:pt x="295" y="328"/>
                </a:lnTo>
                <a:lnTo>
                  <a:pt x="296" y="328"/>
                </a:lnTo>
                <a:lnTo>
                  <a:pt x="296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9"/>
                </a:lnTo>
                <a:lnTo>
                  <a:pt x="298" y="329"/>
                </a:lnTo>
                <a:lnTo>
                  <a:pt x="299" y="330"/>
                </a:lnTo>
                <a:lnTo>
                  <a:pt x="299" y="330"/>
                </a:lnTo>
                <a:lnTo>
                  <a:pt x="299" y="330"/>
                </a:lnTo>
                <a:lnTo>
                  <a:pt x="300" y="330"/>
                </a:lnTo>
                <a:lnTo>
                  <a:pt x="300" y="330"/>
                </a:lnTo>
                <a:lnTo>
                  <a:pt x="301" y="330"/>
                </a:lnTo>
                <a:lnTo>
                  <a:pt x="301" y="330"/>
                </a:lnTo>
                <a:lnTo>
                  <a:pt x="302" y="330"/>
                </a:lnTo>
                <a:lnTo>
                  <a:pt x="303" y="330"/>
                </a:lnTo>
                <a:lnTo>
                  <a:pt x="304" y="330"/>
                </a:lnTo>
                <a:lnTo>
                  <a:pt x="304" y="330"/>
                </a:lnTo>
                <a:lnTo>
                  <a:pt x="305" y="330"/>
                </a:lnTo>
                <a:lnTo>
                  <a:pt x="305" y="330"/>
                </a:lnTo>
                <a:lnTo>
                  <a:pt x="306" y="330"/>
                </a:lnTo>
                <a:lnTo>
                  <a:pt x="307" y="330"/>
                </a:lnTo>
                <a:lnTo>
                  <a:pt x="307" y="329"/>
                </a:lnTo>
                <a:lnTo>
                  <a:pt x="308" y="329"/>
                </a:lnTo>
                <a:lnTo>
                  <a:pt x="308" y="328"/>
                </a:lnTo>
                <a:lnTo>
                  <a:pt x="309" y="328"/>
                </a:lnTo>
                <a:lnTo>
                  <a:pt x="309" y="328"/>
                </a:lnTo>
                <a:lnTo>
                  <a:pt x="309" y="329"/>
                </a:lnTo>
                <a:lnTo>
                  <a:pt x="310" y="329"/>
                </a:lnTo>
                <a:lnTo>
                  <a:pt x="310" y="329"/>
                </a:lnTo>
                <a:lnTo>
                  <a:pt x="311" y="329"/>
                </a:lnTo>
                <a:lnTo>
                  <a:pt x="312" y="329"/>
                </a:lnTo>
                <a:lnTo>
                  <a:pt x="312" y="329"/>
                </a:lnTo>
                <a:lnTo>
                  <a:pt x="312" y="328"/>
                </a:lnTo>
                <a:lnTo>
                  <a:pt x="313" y="328"/>
                </a:lnTo>
                <a:lnTo>
                  <a:pt x="314" y="327"/>
                </a:lnTo>
                <a:lnTo>
                  <a:pt x="315" y="327"/>
                </a:lnTo>
                <a:lnTo>
                  <a:pt x="316" y="327"/>
                </a:lnTo>
                <a:lnTo>
                  <a:pt x="317" y="327"/>
                </a:lnTo>
                <a:lnTo>
                  <a:pt x="317" y="327"/>
                </a:lnTo>
                <a:lnTo>
                  <a:pt x="318" y="327"/>
                </a:lnTo>
                <a:lnTo>
                  <a:pt x="318" y="327"/>
                </a:lnTo>
                <a:lnTo>
                  <a:pt x="318" y="326"/>
                </a:lnTo>
                <a:lnTo>
                  <a:pt x="319" y="325"/>
                </a:lnTo>
                <a:lnTo>
                  <a:pt x="319" y="325"/>
                </a:lnTo>
                <a:lnTo>
                  <a:pt x="319" y="325"/>
                </a:lnTo>
                <a:lnTo>
                  <a:pt x="320" y="326"/>
                </a:lnTo>
                <a:lnTo>
                  <a:pt x="320" y="326"/>
                </a:lnTo>
                <a:lnTo>
                  <a:pt x="321" y="326"/>
                </a:lnTo>
                <a:lnTo>
                  <a:pt x="322" y="326"/>
                </a:lnTo>
                <a:lnTo>
                  <a:pt x="322" y="326"/>
                </a:lnTo>
                <a:lnTo>
                  <a:pt x="322" y="326"/>
                </a:lnTo>
                <a:lnTo>
                  <a:pt x="323" y="327"/>
                </a:lnTo>
                <a:lnTo>
                  <a:pt x="323" y="327"/>
                </a:lnTo>
                <a:lnTo>
                  <a:pt x="324" y="327"/>
                </a:lnTo>
                <a:lnTo>
                  <a:pt x="324" y="328"/>
                </a:lnTo>
                <a:lnTo>
                  <a:pt x="325" y="327"/>
                </a:lnTo>
                <a:lnTo>
                  <a:pt x="325" y="327"/>
                </a:lnTo>
                <a:lnTo>
                  <a:pt x="325" y="327"/>
                </a:lnTo>
                <a:lnTo>
                  <a:pt x="324" y="326"/>
                </a:lnTo>
                <a:lnTo>
                  <a:pt x="324" y="325"/>
                </a:lnTo>
                <a:lnTo>
                  <a:pt x="324" y="325"/>
                </a:lnTo>
                <a:lnTo>
                  <a:pt x="324" y="325"/>
                </a:lnTo>
                <a:lnTo>
                  <a:pt x="324" y="324"/>
                </a:lnTo>
                <a:lnTo>
                  <a:pt x="325" y="324"/>
                </a:lnTo>
                <a:lnTo>
                  <a:pt x="325" y="324"/>
                </a:lnTo>
                <a:lnTo>
                  <a:pt x="327" y="325"/>
                </a:lnTo>
                <a:lnTo>
                  <a:pt x="327" y="326"/>
                </a:lnTo>
                <a:lnTo>
                  <a:pt x="328" y="326"/>
                </a:lnTo>
                <a:lnTo>
                  <a:pt x="328" y="327"/>
                </a:lnTo>
                <a:lnTo>
                  <a:pt x="328" y="327"/>
                </a:lnTo>
                <a:lnTo>
                  <a:pt x="328" y="328"/>
                </a:lnTo>
                <a:lnTo>
                  <a:pt x="328" y="329"/>
                </a:lnTo>
                <a:lnTo>
                  <a:pt x="328" y="329"/>
                </a:lnTo>
                <a:lnTo>
                  <a:pt x="327" y="330"/>
                </a:lnTo>
                <a:lnTo>
                  <a:pt x="327" y="330"/>
                </a:lnTo>
                <a:lnTo>
                  <a:pt x="327" y="330"/>
                </a:lnTo>
                <a:lnTo>
                  <a:pt x="327" y="330"/>
                </a:lnTo>
                <a:lnTo>
                  <a:pt x="327" y="331"/>
                </a:lnTo>
                <a:lnTo>
                  <a:pt x="327" y="331"/>
                </a:lnTo>
                <a:lnTo>
                  <a:pt x="328" y="331"/>
                </a:lnTo>
                <a:lnTo>
                  <a:pt x="328" y="332"/>
                </a:lnTo>
                <a:lnTo>
                  <a:pt x="329" y="332"/>
                </a:lnTo>
                <a:lnTo>
                  <a:pt x="329" y="332"/>
                </a:lnTo>
                <a:lnTo>
                  <a:pt x="329" y="333"/>
                </a:lnTo>
                <a:lnTo>
                  <a:pt x="330" y="333"/>
                </a:lnTo>
                <a:lnTo>
                  <a:pt x="331" y="333"/>
                </a:lnTo>
                <a:lnTo>
                  <a:pt x="331" y="333"/>
                </a:lnTo>
                <a:lnTo>
                  <a:pt x="332" y="333"/>
                </a:lnTo>
                <a:lnTo>
                  <a:pt x="332" y="334"/>
                </a:lnTo>
                <a:lnTo>
                  <a:pt x="332" y="334"/>
                </a:lnTo>
                <a:lnTo>
                  <a:pt x="333" y="334"/>
                </a:lnTo>
                <a:lnTo>
                  <a:pt x="333" y="334"/>
                </a:lnTo>
                <a:lnTo>
                  <a:pt x="333" y="334"/>
                </a:lnTo>
                <a:lnTo>
                  <a:pt x="333" y="335"/>
                </a:lnTo>
                <a:lnTo>
                  <a:pt x="334" y="335"/>
                </a:lnTo>
                <a:lnTo>
                  <a:pt x="334" y="335"/>
                </a:lnTo>
                <a:lnTo>
                  <a:pt x="334" y="335"/>
                </a:lnTo>
                <a:lnTo>
                  <a:pt x="334" y="336"/>
                </a:lnTo>
                <a:lnTo>
                  <a:pt x="334" y="336"/>
                </a:lnTo>
                <a:lnTo>
                  <a:pt x="333" y="336"/>
                </a:lnTo>
                <a:lnTo>
                  <a:pt x="333" y="337"/>
                </a:lnTo>
                <a:lnTo>
                  <a:pt x="333" y="337"/>
                </a:lnTo>
                <a:lnTo>
                  <a:pt x="333" y="338"/>
                </a:lnTo>
                <a:lnTo>
                  <a:pt x="333" y="338"/>
                </a:lnTo>
                <a:lnTo>
                  <a:pt x="332" y="338"/>
                </a:lnTo>
                <a:lnTo>
                  <a:pt x="332" y="339"/>
                </a:lnTo>
                <a:lnTo>
                  <a:pt x="333" y="339"/>
                </a:lnTo>
                <a:lnTo>
                  <a:pt x="333" y="340"/>
                </a:lnTo>
                <a:lnTo>
                  <a:pt x="333" y="340"/>
                </a:lnTo>
                <a:lnTo>
                  <a:pt x="333" y="340"/>
                </a:lnTo>
                <a:lnTo>
                  <a:pt x="333" y="340"/>
                </a:lnTo>
                <a:lnTo>
                  <a:pt x="334" y="340"/>
                </a:lnTo>
                <a:lnTo>
                  <a:pt x="335" y="340"/>
                </a:lnTo>
                <a:lnTo>
                  <a:pt x="335" y="341"/>
                </a:lnTo>
                <a:lnTo>
                  <a:pt x="335" y="341"/>
                </a:lnTo>
                <a:lnTo>
                  <a:pt x="335" y="341"/>
                </a:lnTo>
                <a:lnTo>
                  <a:pt x="336" y="341"/>
                </a:lnTo>
                <a:lnTo>
                  <a:pt x="336" y="341"/>
                </a:lnTo>
                <a:lnTo>
                  <a:pt x="336" y="341"/>
                </a:lnTo>
                <a:lnTo>
                  <a:pt x="337" y="341"/>
                </a:lnTo>
                <a:lnTo>
                  <a:pt x="337" y="342"/>
                </a:lnTo>
                <a:lnTo>
                  <a:pt x="337" y="342"/>
                </a:lnTo>
                <a:lnTo>
                  <a:pt x="338" y="342"/>
                </a:lnTo>
                <a:lnTo>
                  <a:pt x="339" y="342"/>
                </a:lnTo>
                <a:lnTo>
                  <a:pt x="339" y="342"/>
                </a:lnTo>
                <a:lnTo>
                  <a:pt x="339" y="342"/>
                </a:lnTo>
                <a:lnTo>
                  <a:pt x="340" y="342"/>
                </a:lnTo>
                <a:lnTo>
                  <a:pt x="340" y="342"/>
                </a:lnTo>
                <a:lnTo>
                  <a:pt x="341" y="342"/>
                </a:lnTo>
                <a:lnTo>
                  <a:pt x="341" y="342"/>
                </a:lnTo>
                <a:lnTo>
                  <a:pt x="342" y="342"/>
                </a:lnTo>
                <a:lnTo>
                  <a:pt x="342" y="343"/>
                </a:lnTo>
                <a:lnTo>
                  <a:pt x="343" y="343"/>
                </a:lnTo>
                <a:lnTo>
                  <a:pt x="343" y="343"/>
                </a:lnTo>
                <a:lnTo>
                  <a:pt x="343" y="343"/>
                </a:lnTo>
                <a:lnTo>
                  <a:pt x="343" y="343"/>
                </a:lnTo>
                <a:lnTo>
                  <a:pt x="343" y="344"/>
                </a:lnTo>
                <a:lnTo>
                  <a:pt x="344" y="344"/>
                </a:lnTo>
                <a:lnTo>
                  <a:pt x="344" y="345"/>
                </a:lnTo>
                <a:lnTo>
                  <a:pt x="344" y="345"/>
                </a:lnTo>
                <a:lnTo>
                  <a:pt x="345" y="345"/>
                </a:lnTo>
                <a:lnTo>
                  <a:pt x="345" y="345"/>
                </a:lnTo>
                <a:lnTo>
                  <a:pt x="345" y="345"/>
                </a:lnTo>
                <a:lnTo>
                  <a:pt x="346" y="346"/>
                </a:lnTo>
                <a:lnTo>
                  <a:pt x="347" y="346"/>
                </a:lnTo>
                <a:lnTo>
                  <a:pt x="348" y="346"/>
                </a:lnTo>
                <a:lnTo>
                  <a:pt x="348" y="346"/>
                </a:lnTo>
                <a:lnTo>
                  <a:pt x="349" y="346"/>
                </a:lnTo>
                <a:lnTo>
                  <a:pt x="349" y="346"/>
                </a:lnTo>
                <a:lnTo>
                  <a:pt x="349" y="346"/>
                </a:lnTo>
                <a:lnTo>
                  <a:pt x="350" y="345"/>
                </a:lnTo>
                <a:lnTo>
                  <a:pt x="350" y="345"/>
                </a:lnTo>
                <a:lnTo>
                  <a:pt x="351" y="345"/>
                </a:lnTo>
                <a:lnTo>
                  <a:pt x="351" y="345"/>
                </a:lnTo>
                <a:lnTo>
                  <a:pt x="351" y="346"/>
                </a:lnTo>
                <a:lnTo>
                  <a:pt x="352" y="346"/>
                </a:lnTo>
                <a:lnTo>
                  <a:pt x="352" y="346"/>
                </a:lnTo>
                <a:lnTo>
                  <a:pt x="353" y="346"/>
                </a:lnTo>
                <a:lnTo>
                  <a:pt x="353" y="347"/>
                </a:lnTo>
                <a:lnTo>
                  <a:pt x="352" y="347"/>
                </a:lnTo>
                <a:lnTo>
                  <a:pt x="352" y="348"/>
                </a:lnTo>
                <a:lnTo>
                  <a:pt x="352" y="348"/>
                </a:lnTo>
                <a:lnTo>
                  <a:pt x="351" y="349"/>
                </a:lnTo>
                <a:lnTo>
                  <a:pt x="352" y="350"/>
                </a:lnTo>
                <a:lnTo>
                  <a:pt x="352" y="350"/>
                </a:lnTo>
                <a:lnTo>
                  <a:pt x="352" y="350"/>
                </a:lnTo>
                <a:lnTo>
                  <a:pt x="353" y="350"/>
                </a:lnTo>
                <a:lnTo>
                  <a:pt x="353" y="350"/>
                </a:lnTo>
                <a:lnTo>
                  <a:pt x="353" y="350"/>
                </a:lnTo>
                <a:lnTo>
                  <a:pt x="354" y="350"/>
                </a:lnTo>
                <a:lnTo>
                  <a:pt x="354" y="350"/>
                </a:lnTo>
                <a:lnTo>
                  <a:pt x="354" y="351"/>
                </a:lnTo>
                <a:lnTo>
                  <a:pt x="354" y="351"/>
                </a:lnTo>
                <a:lnTo>
                  <a:pt x="355" y="351"/>
                </a:lnTo>
                <a:lnTo>
                  <a:pt x="355" y="350"/>
                </a:lnTo>
                <a:lnTo>
                  <a:pt x="355" y="351"/>
                </a:lnTo>
                <a:lnTo>
                  <a:pt x="355" y="351"/>
                </a:lnTo>
                <a:lnTo>
                  <a:pt x="355" y="352"/>
                </a:lnTo>
                <a:lnTo>
                  <a:pt x="356" y="352"/>
                </a:lnTo>
                <a:lnTo>
                  <a:pt x="356" y="352"/>
                </a:lnTo>
                <a:lnTo>
                  <a:pt x="357" y="352"/>
                </a:lnTo>
                <a:lnTo>
                  <a:pt x="357" y="352"/>
                </a:lnTo>
                <a:lnTo>
                  <a:pt x="357" y="352"/>
                </a:lnTo>
                <a:lnTo>
                  <a:pt x="357" y="353"/>
                </a:lnTo>
                <a:lnTo>
                  <a:pt x="358" y="353"/>
                </a:lnTo>
                <a:lnTo>
                  <a:pt x="358" y="354"/>
                </a:lnTo>
                <a:lnTo>
                  <a:pt x="359" y="354"/>
                </a:lnTo>
                <a:lnTo>
                  <a:pt x="359" y="355"/>
                </a:lnTo>
                <a:lnTo>
                  <a:pt x="359" y="355"/>
                </a:lnTo>
                <a:lnTo>
                  <a:pt x="359" y="356"/>
                </a:lnTo>
                <a:lnTo>
                  <a:pt x="359" y="357"/>
                </a:lnTo>
                <a:lnTo>
                  <a:pt x="360" y="357"/>
                </a:lnTo>
                <a:lnTo>
                  <a:pt x="360" y="358"/>
                </a:lnTo>
                <a:lnTo>
                  <a:pt x="360" y="358"/>
                </a:lnTo>
                <a:lnTo>
                  <a:pt x="360" y="359"/>
                </a:lnTo>
                <a:lnTo>
                  <a:pt x="360" y="360"/>
                </a:lnTo>
                <a:lnTo>
                  <a:pt x="360" y="360"/>
                </a:lnTo>
                <a:lnTo>
                  <a:pt x="361" y="360"/>
                </a:lnTo>
                <a:lnTo>
                  <a:pt x="361" y="361"/>
                </a:lnTo>
                <a:lnTo>
                  <a:pt x="361" y="361"/>
                </a:lnTo>
                <a:lnTo>
                  <a:pt x="360" y="361"/>
                </a:lnTo>
                <a:lnTo>
                  <a:pt x="360" y="361"/>
                </a:lnTo>
                <a:lnTo>
                  <a:pt x="361" y="361"/>
                </a:lnTo>
                <a:lnTo>
                  <a:pt x="361" y="361"/>
                </a:lnTo>
                <a:lnTo>
                  <a:pt x="361" y="361"/>
                </a:lnTo>
                <a:lnTo>
                  <a:pt x="361" y="362"/>
                </a:lnTo>
                <a:lnTo>
                  <a:pt x="362" y="362"/>
                </a:lnTo>
                <a:lnTo>
                  <a:pt x="362" y="362"/>
                </a:lnTo>
                <a:lnTo>
                  <a:pt x="362" y="363"/>
                </a:lnTo>
                <a:lnTo>
                  <a:pt x="362" y="363"/>
                </a:lnTo>
                <a:lnTo>
                  <a:pt x="362" y="363"/>
                </a:lnTo>
                <a:lnTo>
                  <a:pt x="363" y="363"/>
                </a:lnTo>
                <a:lnTo>
                  <a:pt x="363" y="364"/>
                </a:lnTo>
                <a:lnTo>
                  <a:pt x="363" y="364"/>
                </a:lnTo>
                <a:lnTo>
                  <a:pt x="363" y="365"/>
                </a:lnTo>
                <a:lnTo>
                  <a:pt x="363" y="366"/>
                </a:lnTo>
                <a:lnTo>
                  <a:pt x="362" y="366"/>
                </a:lnTo>
                <a:lnTo>
                  <a:pt x="362" y="367"/>
                </a:lnTo>
                <a:lnTo>
                  <a:pt x="362" y="367"/>
                </a:lnTo>
                <a:lnTo>
                  <a:pt x="363" y="367"/>
                </a:lnTo>
                <a:lnTo>
                  <a:pt x="363" y="368"/>
                </a:lnTo>
                <a:lnTo>
                  <a:pt x="363" y="368"/>
                </a:lnTo>
                <a:lnTo>
                  <a:pt x="363" y="369"/>
                </a:lnTo>
                <a:lnTo>
                  <a:pt x="363" y="369"/>
                </a:lnTo>
                <a:lnTo>
                  <a:pt x="363" y="370"/>
                </a:lnTo>
                <a:lnTo>
                  <a:pt x="363" y="370"/>
                </a:lnTo>
                <a:lnTo>
                  <a:pt x="363" y="371"/>
                </a:lnTo>
                <a:lnTo>
                  <a:pt x="362" y="371"/>
                </a:lnTo>
                <a:lnTo>
                  <a:pt x="362" y="371"/>
                </a:lnTo>
                <a:lnTo>
                  <a:pt x="361" y="371"/>
                </a:lnTo>
                <a:lnTo>
                  <a:pt x="362" y="371"/>
                </a:lnTo>
                <a:lnTo>
                  <a:pt x="362" y="372"/>
                </a:lnTo>
                <a:lnTo>
                  <a:pt x="362" y="372"/>
                </a:lnTo>
                <a:lnTo>
                  <a:pt x="363" y="372"/>
                </a:lnTo>
                <a:lnTo>
                  <a:pt x="363" y="372"/>
                </a:lnTo>
                <a:lnTo>
                  <a:pt x="364" y="372"/>
                </a:lnTo>
                <a:lnTo>
                  <a:pt x="364" y="372"/>
                </a:lnTo>
                <a:lnTo>
                  <a:pt x="365" y="372"/>
                </a:lnTo>
                <a:lnTo>
                  <a:pt x="365" y="372"/>
                </a:lnTo>
                <a:lnTo>
                  <a:pt x="366" y="372"/>
                </a:lnTo>
                <a:lnTo>
                  <a:pt x="366" y="373"/>
                </a:lnTo>
                <a:lnTo>
                  <a:pt x="366" y="373"/>
                </a:lnTo>
                <a:lnTo>
                  <a:pt x="366" y="374"/>
                </a:lnTo>
                <a:lnTo>
                  <a:pt x="366" y="374"/>
                </a:lnTo>
                <a:lnTo>
                  <a:pt x="366" y="375"/>
                </a:lnTo>
                <a:lnTo>
                  <a:pt x="366" y="375"/>
                </a:lnTo>
                <a:lnTo>
                  <a:pt x="366" y="375"/>
                </a:lnTo>
                <a:lnTo>
                  <a:pt x="366" y="375"/>
                </a:lnTo>
                <a:lnTo>
                  <a:pt x="366" y="375"/>
                </a:lnTo>
                <a:lnTo>
                  <a:pt x="365" y="375"/>
                </a:lnTo>
                <a:lnTo>
                  <a:pt x="365" y="375"/>
                </a:lnTo>
                <a:lnTo>
                  <a:pt x="364" y="375"/>
                </a:lnTo>
                <a:lnTo>
                  <a:pt x="364" y="375"/>
                </a:lnTo>
                <a:lnTo>
                  <a:pt x="363" y="375"/>
                </a:lnTo>
                <a:lnTo>
                  <a:pt x="363" y="376"/>
                </a:lnTo>
                <a:lnTo>
                  <a:pt x="363" y="376"/>
                </a:lnTo>
                <a:lnTo>
                  <a:pt x="364" y="376"/>
                </a:lnTo>
                <a:lnTo>
                  <a:pt x="364" y="376"/>
                </a:lnTo>
                <a:lnTo>
                  <a:pt x="364" y="376"/>
                </a:lnTo>
                <a:lnTo>
                  <a:pt x="365" y="376"/>
                </a:lnTo>
                <a:lnTo>
                  <a:pt x="365" y="376"/>
                </a:lnTo>
                <a:lnTo>
                  <a:pt x="366" y="376"/>
                </a:lnTo>
                <a:lnTo>
                  <a:pt x="366" y="376"/>
                </a:lnTo>
                <a:lnTo>
                  <a:pt x="366" y="377"/>
                </a:lnTo>
                <a:lnTo>
                  <a:pt x="365" y="377"/>
                </a:lnTo>
                <a:lnTo>
                  <a:pt x="365" y="377"/>
                </a:lnTo>
                <a:lnTo>
                  <a:pt x="366" y="377"/>
                </a:lnTo>
                <a:lnTo>
                  <a:pt x="366" y="377"/>
                </a:lnTo>
                <a:lnTo>
                  <a:pt x="366" y="377"/>
                </a:lnTo>
                <a:lnTo>
                  <a:pt x="366" y="378"/>
                </a:lnTo>
                <a:lnTo>
                  <a:pt x="366" y="378"/>
                </a:lnTo>
                <a:lnTo>
                  <a:pt x="367" y="378"/>
                </a:lnTo>
                <a:lnTo>
                  <a:pt x="367" y="378"/>
                </a:lnTo>
                <a:lnTo>
                  <a:pt x="368" y="378"/>
                </a:lnTo>
                <a:lnTo>
                  <a:pt x="368" y="379"/>
                </a:lnTo>
                <a:lnTo>
                  <a:pt x="368" y="379"/>
                </a:lnTo>
                <a:lnTo>
                  <a:pt x="367" y="380"/>
                </a:lnTo>
                <a:lnTo>
                  <a:pt x="367" y="380"/>
                </a:lnTo>
                <a:lnTo>
                  <a:pt x="368" y="380"/>
                </a:lnTo>
                <a:lnTo>
                  <a:pt x="368" y="380"/>
                </a:lnTo>
                <a:lnTo>
                  <a:pt x="368" y="380"/>
                </a:lnTo>
                <a:lnTo>
                  <a:pt x="369" y="379"/>
                </a:lnTo>
                <a:lnTo>
                  <a:pt x="369" y="379"/>
                </a:lnTo>
                <a:lnTo>
                  <a:pt x="369" y="380"/>
                </a:lnTo>
                <a:lnTo>
                  <a:pt x="369" y="380"/>
                </a:lnTo>
                <a:lnTo>
                  <a:pt x="368" y="381"/>
                </a:lnTo>
                <a:lnTo>
                  <a:pt x="369" y="381"/>
                </a:lnTo>
                <a:lnTo>
                  <a:pt x="369" y="381"/>
                </a:lnTo>
                <a:lnTo>
                  <a:pt x="368" y="381"/>
                </a:lnTo>
                <a:lnTo>
                  <a:pt x="368" y="381"/>
                </a:lnTo>
                <a:lnTo>
                  <a:pt x="368" y="381"/>
                </a:lnTo>
                <a:lnTo>
                  <a:pt x="367" y="381"/>
                </a:lnTo>
                <a:lnTo>
                  <a:pt x="367" y="381"/>
                </a:lnTo>
                <a:lnTo>
                  <a:pt x="366" y="381"/>
                </a:lnTo>
                <a:lnTo>
                  <a:pt x="366" y="381"/>
                </a:lnTo>
                <a:lnTo>
                  <a:pt x="366" y="381"/>
                </a:lnTo>
                <a:lnTo>
                  <a:pt x="366" y="382"/>
                </a:lnTo>
                <a:lnTo>
                  <a:pt x="365" y="382"/>
                </a:lnTo>
                <a:lnTo>
                  <a:pt x="366" y="382"/>
                </a:lnTo>
                <a:lnTo>
                  <a:pt x="366" y="383"/>
                </a:lnTo>
                <a:lnTo>
                  <a:pt x="366" y="383"/>
                </a:lnTo>
                <a:lnTo>
                  <a:pt x="366" y="384"/>
                </a:lnTo>
                <a:lnTo>
                  <a:pt x="366" y="384"/>
                </a:lnTo>
                <a:lnTo>
                  <a:pt x="366" y="384"/>
                </a:lnTo>
                <a:lnTo>
                  <a:pt x="365" y="384"/>
                </a:lnTo>
                <a:lnTo>
                  <a:pt x="364" y="384"/>
                </a:lnTo>
                <a:lnTo>
                  <a:pt x="364" y="385"/>
                </a:lnTo>
                <a:lnTo>
                  <a:pt x="364" y="385"/>
                </a:lnTo>
                <a:lnTo>
                  <a:pt x="364" y="386"/>
                </a:lnTo>
                <a:lnTo>
                  <a:pt x="364" y="386"/>
                </a:lnTo>
                <a:lnTo>
                  <a:pt x="363" y="386"/>
                </a:lnTo>
                <a:lnTo>
                  <a:pt x="363" y="386"/>
                </a:lnTo>
                <a:lnTo>
                  <a:pt x="364" y="386"/>
                </a:lnTo>
                <a:lnTo>
                  <a:pt x="364" y="387"/>
                </a:lnTo>
                <a:lnTo>
                  <a:pt x="364" y="387"/>
                </a:lnTo>
                <a:lnTo>
                  <a:pt x="364" y="388"/>
                </a:lnTo>
                <a:lnTo>
                  <a:pt x="364" y="388"/>
                </a:lnTo>
                <a:lnTo>
                  <a:pt x="364" y="388"/>
                </a:lnTo>
                <a:lnTo>
                  <a:pt x="363" y="388"/>
                </a:lnTo>
                <a:lnTo>
                  <a:pt x="363" y="388"/>
                </a:lnTo>
                <a:lnTo>
                  <a:pt x="362" y="388"/>
                </a:lnTo>
                <a:lnTo>
                  <a:pt x="363" y="389"/>
                </a:lnTo>
                <a:lnTo>
                  <a:pt x="363" y="389"/>
                </a:lnTo>
                <a:lnTo>
                  <a:pt x="363" y="390"/>
                </a:lnTo>
                <a:lnTo>
                  <a:pt x="364" y="390"/>
                </a:lnTo>
                <a:lnTo>
                  <a:pt x="364" y="390"/>
                </a:lnTo>
                <a:lnTo>
                  <a:pt x="365" y="390"/>
                </a:lnTo>
                <a:lnTo>
                  <a:pt x="365" y="390"/>
                </a:lnTo>
                <a:lnTo>
                  <a:pt x="365" y="391"/>
                </a:lnTo>
                <a:lnTo>
                  <a:pt x="366" y="391"/>
                </a:lnTo>
                <a:lnTo>
                  <a:pt x="366" y="391"/>
                </a:lnTo>
                <a:lnTo>
                  <a:pt x="365" y="391"/>
                </a:lnTo>
                <a:lnTo>
                  <a:pt x="365" y="391"/>
                </a:lnTo>
                <a:lnTo>
                  <a:pt x="365" y="392"/>
                </a:lnTo>
                <a:lnTo>
                  <a:pt x="366" y="392"/>
                </a:lnTo>
                <a:lnTo>
                  <a:pt x="366" y="393"/>
                </a:lnTo>
                <a:lnTo>
                  <a:pt x="366" y="393"/>
                </a:lnTo>
                <a:lnTo>
                  <a:pt x="365" y="394"/>
                </a:lnTo>
                <a:lnTo>
                  <a:pt x="365" y="394"/>
                </a:lnTo>
                <a:lnTo>
                  <a:pt x="365" y="395"/>
                </a:lnTo>
                <a:lnTo>
                  <a:pt x="366" y="395"/>
                </a:lnTo>
                <a:lnTo>
                  <a:pt x="366" y="395"/>
                </a:lnTo>
                <a:lnTo>
                  <a:pt x="366" y="395"/>
                </a:lnTo>
                <a:lnTo>
                  <a:pt x="365" y="395"/>
                </a:lnTo>
                <a:lnTo>
                  <a:pt x="365" y="396"/>
                </a:lnTo>
                <a:lnTo>
                  <a:pt x="365" y="396"/>
                </a:lnTo>
                <a:lnTo>
                  <a:pt x="365" y="396"/>
                </a:lnTo>
                <a:lnTo>
                  <a:pt x="364" y="396"/>
                </a:lnTo>
                <a:lnTo>
                  <a:pt x="364" y="396"/>
                </a:lnTo>
                <a:lnTo>
                  <a:pt x="364" y="397"/>
                </a:lnTo>
                <a:lnTo>
                  <a:pt x="364" y="397"/>
                </a:lnTo>
                <a:lnTo>
                  <a:pt x="363" y="398"/>
                </a:lnTo>
                <a:lnTo>
                  <a:pt x="364" y="399"/>
                </a:lnTo>
                <a:lnTo>
                  <a:pt x="364" y="399"/>
                </a:lnTo>
                <a:lnTo>
                  <a:pt x="364" y="399"/>
                </a:lnTo>
                <a:lnTo>
                  <a:pt x="364" y="400"/>
                </a:lnTo>
                <a:lnTo>
                  <a:pt x="365" y="400"/>
                </a:lnTo>
                <a:lnTo>
                  <a:pt x="365" y="400"/>
                </a:lnTo>
                <a:lnTo>
                  <a:pt x="365" y="400"/>
                </a:lnTo>
                <a:lnTo>
                  <a:pt x="365" y="400"/>
                </a:lnTo>
                <a:lnTo>
                  <a:pt x="365" y="401"/>
                </a:lnTo>
                <a:lnTo>
                  <a:pt x="365" y="401"/>
                </a:lnTo>
                <a:lnTo>
                  <a:pt x="364" y="401"/>
                </a:lnTo>
                <a:lnTo>
                  <a:pt x="364" y="401"/>
                </a:lnTo>
                <a:lnTo>
                  <a:pt x="365" y="402"/>
                </a:lnTo>
                <a:lnTo>
                  <a:pt x="366" y="402"/>
                </a:lnTo>
                <a:lnTo>
                  <a:pt x="366" y="403"/>
                </a:lnTo>
                <a:lnTo>
                  <a:pt x="366" y="403"/>
                </a:lnTo>
                <a:lnTo>
                  <a:pt x="366" y="403"/>
                </a:lnTo>
                <a:lnTo>
                  <a:pt x="367" y="403"/>
                </a:lnTo>
                <a:lnTo>
                  <a:pt x="367" y="404"/>
                </a:lnTo>
                <a:lnTo>
                  <a:pt x="367" y="404"/>
                </a:lnTo>
                <a:lnTo>
                  <a:pt x="368" y="404"/>
                </a:lnTo>
                <a:lnTo>
                  <a:pt x="367" y="404"/>
                </a:lnTo>
                <a:lnTo>
                  <a:pt x="367" y="405"/>
                </a:lnTo>
                <a:lnTo>
                  <a:pt x="368" y="406"/>
                </a:lnTo>
                <a:lnTo>
                  <a:pt x="368" y="405"/>
                </a:lnTo>
                <a:lnTo>
                  <a:pt x="368" y="405"/>
                </a:lnTo>
                <a:lnTo>
                  <a:pt x="368" y="406"/>
                </a:lnTo>
                <a:lnTo>
                  <a:pt x="368" y="406"/>
                </a:lnTo>
                <a:lnTo>
                  <a:pt x="369" y="406"/>
                </a:lnTo>
                <a:lnTo>
                  <a:pt x="369" y="407"/>
                </a:lnTo>
                <a:lnTo>
                  <a:pt x="369" y="407"/>
                </a:lnTo>
                <a:lnTo>
                  <a:pt x="369" y="406"/>
                </a:lnTo>
                <a:lnTo>
                  <a:pt x="369" y="406"/>
                </a:lnTo>
                <a:lnTo>
                  <a:pt x="369" y="407"/>
                </a:lnTo>
                <a:lnTo>
                  <a:pt x="370" y="407"/>
                </a:lnTo>
                <a:lnTo>
                  <a:pt x="370" y="407"/>
                </a:lnTo>
                <a:lnTo>
                  <a:pt x="370" y="407"/>
                </a:lnTo>
                <a:lnTo>
                  <a:pt x="370" y="408"/>
                </a:lnTo>
                <a:lnTo>
                  <a:pt x="370" y="408"/>
                </a:lnTo>
                <a:lnTo>
                  <a:pt x="371" y="408"/>
                </a:lnTo>
                <a:lnTo>
                  <a:pt x="371" y="408"/>
                </a:lnTo>
                <a:lnTo>
                  <a:pt x="370" y="408"/>
                </a:lnTo>
                <a:lnTo>
                  <a:pt x="370" y="409"/>
                </a:lnTo>
                <a:lnTo>
                  <a:pt x="370" y="409"/>
                </a:lnTo>
                <a:lnTo>
                  <a:pt x="370" y="410"/>
                </a:lnTo>
                <a:lnTo>
                  <a:pt x="370" y="410"/>
                </a:lnTo>
                <a:lnTo>
                  <a:pt x="370" y="411"/>
                </a:lnTo>
                <a:lnTo>
                  <a:pt x="371" y="411"/>
                </a:lnTo>
                <a:lnTo>
                  <a:pt x="371" y="411"/>
                </a:lnTo>
                <a:lnTo>
                  <a:pt x="370" y="412"/>
                </a:lnTo>
                <a:lnTo>
                  <a:pt x="370" y="411"/>
                </a:lnTo>
                <a:lnTo>
                  <a:pt x="370" y="411"/>
                </a:lnTo>
                <a:lnTo>
                  <a:pt x="369" y="411"/>
                </a:lnTo>
                <a:lnTo>
                  <a:pt x="369" y="411"/>
                </a:lnTo>
                <a:lnTo>
                  <a:pt x="369" y="411"/>
                </a:lnTo>
                <a:lnTo>
                  <a:pt x="369" y="412"/>
                </a:lnTo>
                <a:lnTo>
                  <a:pt x="369" y="412"/>
                </a:lnTo>
                <a:lnTo>
                  <a:pt x="369" y="413"/>
                </a:lnTo>
                <a:lnTo>
                  <a:pt x="369" y="413"/>
                </a:lnTo>
                <a:lnTo>
                  <a:pt x="369" y="413"/>
                </a:lnTo>
                <a:lnTo>
                  <a:pt x="368" y="413"/>
                </a:lnTo>
                <a:lnTo>
                  <a:pt x="369" y="414"/>
                </a:lnTo>
                <a:lnTo>
                  <a:pt x="369" y="414"/>
                </a:lnTo>
                <a:lnTo>
                  <a:pt x="369" y="414"/>
                </a:lnTo>
                <a:lnTo>
                  <a:pt x="369" y="414"/>
                </a:lnTo>
                <a:lnTo>
                  <a:pt x="369" y="415"/>
                </a:lnTo>
                <a:lnTo>
                  <a:pt x="369" y="415"/>
                </a:lnTo>
                <a:lnTo>
                  <a:pt x="369" y="415"/>
                </a:lnTo>
                <a:lnTo>
                  <a:pt x="369" y="416"/>
                </a:lnTo>
                <a:lnTo>
                  <a:pt x="369" y="416"/>
                </a:lnTo>
                <a:lnTo>
                  <a:pt x="369" y="416"/>
                </a:lnTo>
                <a:lnTo>
                  <a:pt x="369" y="417"/>
                </a:lnTo>
                <a:lnTo>
                  <a:pt x="369" y="417"/>
                </a:lnTo>
                <a:lnTo>
                  <a:pt x="369" y="418"/>
                </a:lnTo>
                <a:lnTo>
                  <a:pt x="369" y="418"/>
                </a:lnTo>
                <a:lnTo>
                  <a:pt x="369" y="419"/>
                </a:lnTo>
                <a:lnTo>
                  <a:pt x="369" y="419"/>
                </a:lnTo>
                <a:lnTo>
                  <a:pt x="369" y="420"/>
                </a:lnTo>
                <a:lnTo>
                  <a:pt x="369" y="420"/>
                </a:lnTo>
                <a:lnTo>
                  <a:pt x="369" y="420"/>
                </a:lnTo>
                <a:lnTo>
                  <a:pt x="369" y="420"/>
                </a:lnTo>
                <a:lnTo>
                  <a:pt x="368" y="421"/>
                </a:lnTo>
                <a:lnTo>
                  <a:pt x="368" y="421"/>
                </a:lnTo>
                <a:lnTo>
                  <a:pt x="367" y="421"/>
                </a:lnTo>
                <a:lnTo>
                  <a:pt x="366" y="421"/>
                </a:lnTo>
                <a:lnTo>
                  <a:pt x="366" y="421"/>
                </a:lnTo>
                <a:lnTo>
                  <a:pt x="366" y="422"/>
                </a:lnTo>
                <a:lnTo>
                  <a:pt x="367" y="422"/>
                </a:lnTo>
                <a:lnTo>
                  <a:pt x="366" y="422"/>
                </a:lnTo>
                <a:lnTo>
                  <a:pt x="366" y="422"/>
                </a:lnTo>
                <a:lnTo>
                  <a:pt x="366" y="422"/>
                </a:lnTo>
                <a:lnTo>
                  <a:pt x="365" y="422"/>
                </a:lnTo>
                <a:lnTo>
                  <a:pt x="365" y="422"/>
                </a:lnTo>
                <a:lnTo>
                  <a:pt x="365" y="422"/>
                </a:lnTo>
                <a:lnTo>
                  <a:pt x="366" y="423"/>
                </a:lnTo>
                <a:lnTo>
                  <a:pt x="366" y="423"/>
                </a:lnTo>
                <a:lnTo>
                  <a:pt x="366" y="423"/>
                </a:lnTo>
                <a:lnTo>
                  <a:pt x="365" y="423"/>
                </a:lnTo>
                <a:lnTo>
                  <a:pt x="365" y="423"/>
                </a:lnTo>
                <a:lnTo>
                  <a:pt x="365" y="423"/>
                </a:lnTo>
                <a:lnTo>
                  <a:pt x="365" y="424"/>
                </a:lnTo>
                <a:lnTo>
                  <a:pt x="365" y="424"/>
                </a:lnTo>
                <a:lnTo>
                  <a:pt x="366" y="424"/>
                </a:lnTo>
                <a:lnTo>
                  <a:pt x="366" y="424"/>
                </a:lnTo>
                <a:lnTo>
                  <a:pt x="366" y="425"/>
                </a:lnTo>
                <a:lnTo>
                  <a:pt x="366" y="425"/>
                </a:lnTo>
                <a:lnTo>
                  <a:pt x="366" y="426"/>
                </a:lnTo>
                <a:lnTo>
                  <a:pt x="366" y="426"/>
                </a:lnTo>
                <a:lnTo>
                  <a:pt x="366" y="426"/>
                </a:lnTo>
                <a:lnTo>
                  <a:pt x="367" y="427"/>
                </a:lnTo>
                <a:lnTo>
                  <a:pt x="367" y="428"/>
                </a:lnTo>
                <a:lnTo>
                  <a:pt x="367" y="428"/>
                </a:lnTo>
                <a:lnTo>
                  <a:pt x="367" y="427"/>
                </a:lnTo>
                <a:lnTo>
                  <a:pt x="368" y="427"/>
                </a:lnTo>
                <a:lnTo>
                  <a:pt x="368" y="426"/>
                </a:lnTo>
                <a:lnTo>
                  <a:pt x="368" y="427"/>
                </a:lnTo>
                <a:lnTo>
                  <a:pt x="368" y="428"/>
                </a:lnTo>
                <a:lnTo>
                  <a:pt x="368" y="428"/>
                </a:lnTo>
                <a:lnTo>
                  <a:pt x="368" y="429"/>
                </a:lnTo>
                <a:lnTo>
                  <a:pt x="368" y="429"/>
                </a:lnTo>
                <a:lnTo>
                  <a:pt x="369" y="429"/>
                </a:lnTo>
                <a:lnTo>
                  <a:pt x="369" y="429"/>
                </a:lnTo>
                <a:lnTo>
                  <a:pt x="369" y="429"/>
                </a:lnTo>
                <a:lnTo>
                  <a:pt x="369" y="430"/>
                </a:lnTo>
                <a:lnTo>
                  <a:pt x="369" y="430"/>
                </a:lnTo>
                <a:lnTo>
                  <a:pt x="370" y="430"/>
                </a:lnTo>
                <a:lnTo>
                  <a:pt x="370" y="430"/>
                </a:lnTo>
                <a:lnTo>
                  <a:pt x="370" y="431"/>
                </a:lnTo>
                <a:lnTo>
                  <a:pt x="370" y="431"/>
                </a:lnTo>
                <a:lnTo>
                  <a:pt x="371" y="431"/>
                </a:lnTo>
                <a:lnTo>
                  <a:pt x="371" y="431"/>
                </a:lnTo>
                <a:lnTo>
                  <a:pt x="372" y="431"/>
                </a:lnTo>
                <a:lnTo>
                  <a:pt x="372" y="431"/>
                </a:lnTo>
                <a:lnTo>
                  <a:pt x="373" y="431"/>
                </a:lnTo>
                <a:lnTo>
                  <a:pt x="373" y="431"/>
                </a:lnTo>
                <a:lnTo>
                  <a:pt x="373" y="431"/>
                </a:lnTo>
                <a:lnTo>
                  <a:pt x="373" y="431"/>
                </a:lnTo>
                <a:lnTo>
                  <a:pt x="373" y="430"/>
                </a:lnTo>
                <a:lnTo>
                  <a:pt x="374" y="430"/>
                </a:lnTo>
                <a:lnTo>
                  <a:pt x="374" y="431"/>
                </a:lnTo>
                <a:lnTo>
                  <a:pt x="374" y="431"/>
                </a:lnTo>
                <a:lnTo>
                  <a:pt x="375" y="431"/>
                </a:lnTo>
                <a:lnTo>
                  <a:pt x="375" y="431"/>
                </a:lnTo>
                <a:lnTo>
                  <a:pt x="375" y="431"/>
                </a:lnTo>
                <a:lnTo>
                  <a:pt x="375" y="432"/>
                </a:lnTo>
                <a:lnTo>
                  <a:pt x="375" y="432"/>
                </a:lnTo>
                <a:lnTo>
                  <a:pt x="375" y="432"/>
                </a:lnTo>
                <a:lnTo>
                  <a:pt x="374" y="432"/>
                </a:lnTo>
                <a:lnTo>
                  <a:pt x="373" y="432"/>
                </a:lnTo>
                <a:lnTo>
                  <a:pt x="374" y="432"/>
                </a:lnTo>
                <a:lnTo>
                  <a:pt x="374" y="433"/>
                </a:lnTo>
                <a:lnTo>
                  <a:pt x="375" y="433"/>
                </a:lnTo>
                <a:lnTo>
                  <a:pt x="375" y="433"/>
                </a:lnTo>
                <a:lnTo>
                  <a:pt x="375" y="433"/>
                </a:lnTo>
                <a:lnTo>
                  <a:pt x="376" y="433"/>
                </a:lnTo>
                <a:lnTo>
                  <a:pt x="376" y="434"/>
                </a:lnTo>
                <a:lnTo>
                  <a:pt x="376" y="434"/>
                </a:lnTo>
                <a:lnTo>
                  <a:pt x="376" y="434"/>
                </a:lnTo>
                <a:lnTo>
                  <a:pt x="376" y="435"/>
                </a:lnTo>
                <a:lnTo>
                  <a:pt x="376" y="435"/>
                </a:lnTo>
                <a:lnTo>
                  <a:pt x="375" y="435"/>
                </a:lnTo>
                <a:lnTo>
                  <a:pt x="375" y="435"/>
                </a:lnTo>
                <a:lnTo>
                  <a:pt x="376" y="436"/>
                </a:lnTo>
                <a:lnTo>
                  <a:pt x="376" y="436"/>
                </a:lnTo>
                <a:lnTo>
                  <a:pt x="376" y="436"/>
                </a:lnTo>
                <a:lnTo>
                  <a:pt x="377" y="436"/>
                </a:lnTo>
                <a:lnTo>
                  <a:pt x="377" y="437"/>
                </a:lnTo>
                <a:lnTo>
                  <a:pt x="377" y="437"/>
                </a:lnTo>
                <a:lnTo>
                  <a:pt x="377" y="438"/>
                </a:lnTo>
                <a:lnTo>
                  <a:pt x="376" y="438"/>
                </a:lnTo>
                <a:lnTo>
                  <a:pt x="376" y="439"/>
                </a:lnTo>
                <a:lnTo>
                  <a:pt x="377" y="439"/>
                </a:lnTo>
                <a:lnTo>
                  <a:pt x="377" y="438"/>
                </a:lnTo>
                <a:lnTo>
                  <a:pt x="377" y="438"/>
                </a:lnTo>
                <a:lnTo>
                  <a:pt x="377" y="439"/>
                </a:lnTo>
                <a:lnTo>
                  <a:pt x="377" y="439"/>
                </a:lnTo>
                <a:lnTo>
                  <a:pt x="378" y="439"/>
                </a:lnTo>
                <a:lnTo>
                  <a:pt x="378" y="440"/>
                </a:lnTo>
                <a:lnTo>
                  <a:pt x="378" y="440"/>
                </a:lnTo>
                <a:lnTo>
                  <a:pt x="378" y="440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7" y="441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9" y="441"/>
                </a:lnTo>
                <a:lnTo>
                  <a:pt x="379" y="441"/>
                </a:lnTo>
                <a:lnTo>
                  <a:pt x="379" y="441"/>
                </a:lnTo>
                <a:lnTo>
                  <a:pt x="379" y="441"/>
                </a:lnTo>
                <a:lnTo>
                  <a:pt x="379" y="441"/>
                </a:lnTo>
                <a:lnTo>
                  <a:pt x="379" y="442"/>
                </a:lnTo>
                <a:lnTo>
                  <a:pt x="380" y="442"/>
                </a:lnTo>
                <a:lnTo>
                  <a:pt x="380" y="442"/>
                </a:lnTo>
                <a:lnTo>
                  <a:pt x="379" y="442"/>
                </a:lnTo>
                <a:lnTo>
                  <a:pt x="379" y="443"/>
                </a:lnTo>
                <a:lnTo>
                  <a:pt x="380" y="443"/>
                </a:lnTo>
                <a:lnTo>
                  <a:pt x="380" y="443"/>
                </a:lnTo>
                <a:lnTo>
                  <a:pt x="380" y="444"/>
                </a:lnTo>
                <a:lnTo>
                  <a:pt x="380" y="444"/>
                </a:lnTo>
                <a:lnTo>
                  <a:pt x="380" y="444"/>
                </a:lnTo>
                <a:lnTo>
                  <a:pt x="381" y="444"/>
                </a:lnTo>
                <a:lnTo>
                  <a:pt x="381" y="445"/>
                </a:lnTo>
                <a:lnTo>
                  <a:pt x="381" y="445"/>
                </a:lnTo>
                <a:lnTo>
                  <a:pt x="382" y="445"/>
                </a:lnTo>
                <a:lnTo>
                  <a:pt x="382" y="445"/>
                </a:lnTo>
                <a:lnTo>
                  <a:pt x="382" y="445"/>
                </a:lnTo>
                <a:lnTo>
                  <a:pt x="382" y="446"/>
                </a:lnTo>
                <a:lnTo>
                  <a:pt x="382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4" y="448"/>
                </a:lnTo>
                <a:lnTo>
                  <a:pt x="384" y="449"/>
                </a:lnTo>
                <a:lnTo>
                  <a:pt x="385" y="449"/>
                </a:lnTo>
                <a:lnTo>
                  <a:pt x="385" y="449"/>
                </a:lnTo>
                <a:lnTo>
                  <a:pt x="386" y="449"/>
                </a:lnTo>
                <a:lnTo>
                  <a:pt x="386" y="449"/>
                </a:lnTo>
                <a:lnTo>
                  <a:pt x="386" y="450"/>
                </a:lnTo>
                <a:lnTo>
                  <a:pt x="386" y="450"/>
                </a:lnTo>
                <a:lnTo>
                  <a:pt x="386" y="450"/>
                </a:lnTo>
                <a:lnTo>
                  <a:pt x="386" y="451"/>
                </a:lnTo>
                <a:lnTo>
                  <a:pt x="386" y="451"/>
                </a:lnTo>
                <a:lnTo>
                  <a:pt x="387" y="451"/>
                </a:lnTo>
                <a:lnTo>
                  <a:pt x="387" y="451"/>
                </a:lnTo>
                <a:lnTo>
                  <a:pt x="388" y="451"/>
                </a:lnTo>
                <a:lnTo>
                  <a:pt x="388" y="451"/>
                </a:lnTo>
                <a:lnTo>
                  <a:pt x="389" y="451"/>
                </a:lnTo>
                <a:lnTo>
                  <a:pt x="389" y="451"/>
                </a:lnTo>
                <a:lnTo>
                  <a:pt x="390" y="451"/>
                </a:lnTo>
                <a:lnTo>
                  <a:pt x="390" y="451"/>
                </a:lnTo>
                <a:lnTo>
                  <a:pt x="390" y="451"/>
                </a:lnTo>
                <a:lnTo>
                  <a:pt x="390" y="452"/>
                </a:lnTo>
                <a:lnTo>
                  <a:pt x="390" y="452"/>
                </a:lnTo>
                <a:lnTo>
                  <a:pt x="390" y="452"/>
                </a:lnTo>
                <a:lnTo>
                  <a:pt x="391" y="452"/>
                </a:lnTo>
                <a:lnTo>
                  <a:pt x="391" y="452"/>
                </a:lnTo>
                <a:lnTo>
                  <a:pt x="392" y="452"/>
                </a:lnTo>
                <a:lnTo>
                  <a:pt x="392" y="453"/>
                </a:lnTo>
                <a:lnTo>
                  <a:pt x="392" y="453"/>
                </a:lnTo>
                <a:lnTo>
                  <a:pt x="393" y="453"/>
                </a:lnTo>
                <a:lnTo>
                  <a:pt x="393" y="453"/>
                </a:lnTo>
                <a:lnTo>
                  <a:pt x="393" y="454"/>
                </a:lnTo>
                <a:lnTo>
                  <a:pt x="393" y="454"/>
                </a:lnTo>
                <a:lnTo>
                  <a:pt x="393" y="455"/>
                </a:lnTo>
                <a:lnTo>
                  <a:pt x="392" y="455"/>
                </a:lnTo>
                <a:lnTo>
                  <a:pt x="392" y="455"/>
                </a:lnTo>
                <a:lnTo>
                  <a:pt x="392" y="456"/>
                </a:lnTo>
                <a:lnTo>
                  <a:pt x="392" y="456"/>
                </a:lnTo>
                <a:lnTo>
                  <a:pt x="392" y="457"/>
                </a:lnTo>
                <a:lnTo>
                  <a:pt x="392" y="457"/>
                </a:lnTo>
                <a:lnTo>
                  <a:pt x="392" y="459"/>
                </a:lnTo>
                <a:lnTo>
                  <a:pt x="392" y="459"/>
                </a:lnTo>
                <a:lnTo>
                  <a:pt x="392" y="460"/>
                </a:lnTo>
                <a:lnTo>
                  <a:pt x="392" y="460"/>
                </a:lnTo>
                <a:lnTo>
                  <a:pt x="391" y="461"/>
                </a:lnTo>
                <a:lnTo>
                  <a:pt x="390" y="461"/>
                </a:lnTo>
                <a:lnTo>
                  <a:pt x="391" y="461"/>
                </a:lnTo>
                <a:lnTo>
                  <a:pt x="391" y="462"/>
                </a:lnTo>
                <a:lnTo>
                  <a:pt x="391" y="462"/>
                </a:lnTo>
                <a:lnTo>
                  <a:pt x="392" y="462"/>
                </a:lnTo>
                <a:lnTo>
                  <a:pt x="392" y="462"/>
                </a:lnTo>
                <a:lnTo>
                  <a:pt x="393" y="463"/>
                </a:lnTo>
                <a:lnTo>
                  <a:pt x="393" y="463"/>
                </a:lnTo>
                <a:lnTo>
                  <a:pt x="394" y="463"/>
                </a:lnTo>
                <a:lnTo>
                  <a:pt x="394" y="464"/>
                </a:lnTo>
                <a:lnTo>
                  <a:pt x="395" y="464"/>
                </a:lnTo>
                <a:lnTo>
                  <a:pt x="395" y="464"/>
                </a:lnTo>
                <a:lnTo>
                  <a:pt x="395" y="464"/>
                </a:lnTo>
                <a:lnTo>
                  <a:pt x="395" y="464"/>
                </a:lnTo>
                <a:lnTo>
                  <a:pt x="396" y="464"/>
                </a:lnTo>
                <a:lnTo>
                  <a:pt x="396" y="465"/>
                </a:lnTo>
                <a:lnTo>
                  <a:pt x="396" y="465"/>
                </a:lnTo>
                <a:lnTo>
                  <a:pt x="396" y="465"/>
                </a:lnTo>
                <a:lnTo>
                  <a:pt x="396" y="466"/>
                </a:lnTo>
                <a:lnTo>
                  <a:pt x="396" y="466"/>
                </a:lnTo>
                <a:lnTo>
                  <a:pt x="397" y="466"/>
                </a:lnTo>
                <a:lnTo>
                  <a:pt x="397" y="466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8"/>
                </a:lnTo>
                <a:lnTo>
                  <a:pt x="397" y="468"/>
                </a:lnTo>
                <a:lnTo>
                  <a:pt x="397" y="468"/>
                </a:lnTo>
                <a:lnTo>
                  <a:pt x="397" y="469"/>
                </a:lnTo>
                <a:lnTo>
                  <a:pt x="397" y="469"/>
                </a:lnTo>
                <a:lnTo>
                  <a:pt x="398" y="469"/>
                </a:lnTo>
                <a:lnTo>
                  <a:pt x="398" y="469"/>
                </a:lnTo>
                <a:lnTo>
                  <a:pt x="398" y="470"/>
                </a:lnTo>
                <a:lnTo>
                  <a:pt x="398" y="470"/>
                </a:lnTo>
                <a:lnTo>
                  <a:pt x="398" y="470"/>
                </a:lnTo>
                <a:lnTo>
                  <a:pt x="398" y="471"/>
                </a:lnTo>
                <a:lnTo>
                  <a:pt x="399" y="471"/>
                </a:lnTo>
                <a:lnTo>
                  <a:pt x="399" y="471"/>
                </a:lnTo>
                <a:lnTo>
                  <a:pt x="399" y="471"/>
                </a:lnTo>
                <a:lnTo>
                  <a:pt x="400" y="471"/>
                </a:lnTo>
                <a:lnTo>
                  <a:pt x="400" y="471"/>
                </a:lnTo>
                <a:lnTo>
                  <a:pt x="400" y="471"/>
                </a:lnTo>
                <a:lnTo>
                  <a:pt x="400" y="471"/>
                </a:lnTo>
                <a:lnTo>
                  <a:pt x="400" y="471"/>
                </a:lnTo>
                <a:lnTo>
                  <a:pt x="401" y="472"/>
                </a:lnTo>
                <a:lnTo>
                  <a:pt x="401" y="472"/>
                </a:lnTo>
                <a:lnTo>
                  <a:pt x="402" y="472"/>
                </a:lnTo>
                <a:lnTo>
                  <a:pt x="402" y="473"/>
                </a:lnTo>
                <a:lnTo>
                  <a:pt x="402" y="473"/>
                </a:lnTo>
                <a:lnTo>
                  <a:pt x="402" y="473"/>
                </a:lnTo>
                <a:lnTo>
                  <a:pt x="403" y="473"/>
                </a:lnTo>
                <a:lnTo>
                  <a:pt x="403" y="473"/>
                </a:lnTo>
                <a:lnTo>
                  <a:pt x="404" y="473"/>
                </a:lnTo>
                <a:lnTo>
                  <a:pt x="404" y="474"/>
                </a:lnTo>
                <a:lnTo>
                  <a:pt x="405" y="474"/>
                </a:lnTo>
                <a:lnTo>
                  <a:pt x="406" y="474"/>
                </a:lnTo>
                <a:lnTo>
                  <a:pt x="406" y="474"/>
                </a:lnTo>
                <a:lnTo>
                  <a:pt x="407" y="474"/>
                </a:lnTo>
                <a:lnTo>
                  <a:pt x="407" y="475"/>
                </a:lnTo>
                <a:lnTo>
                  <a:pt x="407" y="475"/>
                </a:lnTo>
                <a:lnTo>
                  <a:pt x="406" y="475"/>
                </a:lnTo>
                <a:lnTo>
                  <a:pt x="406" y="475"/>
                </a:lnTo>
                <a:lnTo>
                  <a:pt x="406" y="475"/>
                </a:lnTo>
                <a:lnTo>
                  <a:pt x="405" y="476"/>
                </a:lnTo>
                <a:lnTo>
                  <a:pt x="405" y="476"/>
                </a:lnTo>
                <a:lnTo>
                  <a:pt x="405" y="477"/>
                </a:lnTo>
                <a:lnTo>
                  <a:pt x="404" y="477"/>
                </a:lnTo>
                <a:lnTo>
                  <a:pt x="404" y="477"/>
                </a:lnTo>
                <a:lnTo>
                  <a:pt x="404" y="478"/>
                </a:lnTo>
                <a:lnTo>
                  <a:pt x="403" y="478"/>
                </a:lnTo>
                <a:lnTo>
                  <a:pt x="403" y="479"/>
                </a:lnTo>
                <a:lnTo>
                  <a:pt x="402" y="480"/>
                </a:lnTo>
                <a:lnTo>
                  <a:pt x="402" y="480"/>
                </a:lnTo>
                <a:lnTo>
                  <a:pt x="401" y="481"/>
                </a:lnTo>
                <a:lnTo>
                  <a:pt x="401" y="481"/>
                </a:lnTo>
                <a:lnTo>
                  <a:pt x="402" y="482"/>
                </a:lnTo>
                <a:lnTo>
                  <a:pt x="402" y="481"/>
                </a:lnTo>
                <a:lnTo>
                  <a:pt x="402" y="481"/>
                </a:lnTo>
                <a:lnTo>
                  <a:pt x="402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2"/>
                </a:lnTo>
                <a:lnTo>
                  <a:pt x="403" y="482"/>
                </a:lnTo>
                <a:lnTo>
                  <a:pt x="403" y="483"/>
                </a:lnTo>
                <a:lnTo>
                  <a:pt x="402" y="483"/>
                </a:lnTo>
                <a:lnTo>
                  <a:pt x="402" y="484"/>
                </a:lnTo>
                <a:lnTo>
                  <a:pt x="401" y="484"/>
                </a:lnTo>
                <a:lnTo>
                  <a:pt x="401" y="485"/>
                </a:lnTo>
                <a:lnTo>
                  <a:pt x="401" y="485"/>
                </a:lnTo>
                <a:lnTo>
                  <a:pt x="402" y="485"/>
                </a:lnTo>
                <a:lnTo>
                  <a:pt x="401" y="486"/>
                </a:lnTo>
                <a:lnTo>
                  <a:pt x="401" y="486"/>
                </a:lnTo>
                <a:lnTo>
                  <a:pt x="401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7"/>
                </a:lnTo>
                <a:lnTo>
                  <a:pt x="402" y="488"/>
                </a:lnTo>
                <a:lnTo>
                  <a:pt x="401" y="488"/>
                </a:lnTo>
                <a:lnTo>
                  <a:pt x="401" y="488"/>
                </a:lnTo>
                <a:lnTo>
                  <a:pt x="401" y="488"/>
                </a:lnTo>
                <a:lnTo>
                  <a:pt x="401" y="488"/>
                </a:lnTo>
                <a:lnTo>
                  <a:pt x="400" y="488"/>
                </a:lnTo>
                <a:lnTo>
                  <a:pt x="400" y="488"/>
                </a:lnTo>
                <a:lnTo>
                  <a:pt x="400" y="489"/>
                </a:lnTo>
                <a:lnTo>
                  <a:pt x="400" y="489"/>
                </a:lnTo>
                <a:lnTo>
                  <a:pt x="400" y="489"/>
                </a:lnTo>
                <a:lnTo>
                  <a:pt x="400" y="490"/>
                </a:lnTo>
                <a:lnTo>
                  <a:pt x="400" y="490"/>
                </a:lnTo>
                <a:lnTo>
                  <a:pt x="400" y="490"/>
                </a:lnTo>
                <a:lnTo>
                  <a:pt x="399" y="490"/>
                </a:lnTo>
                <a:lnTo>
                  <a:pt x="399" y="490"/>
                </a:lnTo>
                <a:lnTo>
                  <a:pt x="398" y="491"/>
                </a:lnTo>
                <a:lnTo>
                  <a:pt x="398" y="491"/>
                </a:lnTo>
                <a:lnTo>
                  <a:pt x="398" y="491"/>
                </a:lnTo>
                <a:lnTo>
                  <a:pt x="397" y="491"/>
                </a:lnTo>
                <a:lnTo>
                  <a:pt x="398" y="491"/>
                </a:lnTo>
                <a:lnTo>
                  <a:pt x="398" y="492"/>
                </a:lnTo>
                <a:lnTo>
                  <a:pt x="398" y="492"/>
                </a:lnTo>
                <a:lnTo>
                  <a:pt x="398" y="492"/>
                </a:lnTo>
                <a:lnTo>
                  <a:pt x="398" y="493"/>
                </a:lnTo>
                <a:lnTo>
                  <a:pt x="398" y="493"/>
                </a:lnTo>
                <a:lnTo>
                  <a:pt x="398" y="494"/>
                </a:lnTo>
                <a:lnTo>
                  <a:pt x="399" y="494"/>
                </a:lnTo>
                <a:lnTo>
                  <a:pt x="399" y="494"/>
                </a:lnTo>
                <a:lnTo>
                  <a:pt x="399" y="494"/>
                </a:lnTo>
                <a:lnTo>
                  <a:pt x="399" y="495"/>
                </a:lnTo>
                <a:lnTo>
                  <a:pt x="399" y="495"/>
                </a:lnTo>
                <a:lnTo>
                  <a:pt x="399" y="495"/>
                </a:lnTo>
                <a:lnTo>
                  <a:pt x="398" y="495"/>
                </a:lnTo>
                <a:lnTo>
                  <a:pt x="398" y="496"/>
                </a:lnTo>
                <a:lnTo>
                  <a:pt x="398" y="496"/>
                </a:lnTo>
                <a:lnTo>
                  <a:pt x="398" y="497"/>
                </a:lnTo>
                <a:lnTo>
                  <a:pt x="397" y="496"/>
                </a:lnTo>
                <a:lnTo>
                  <a:pt x="397" y="496"/>
                </a:lnTo>
                <a:lnTo>
                  <a:pt x="396" y="496"/>
                </a:lnTo>
                <a:lnTo>
                  <a:pt x="396" y="496"/>
                </a:lnTo>
                <a:lnTo>
                  <a:pt x="396" y="496"/>
                </a:lnTo>
                <a:lnTo>
                  <a:pt x="396" y="497"/>
                </a:lnTo>
                <a:lnTo>
                  <a:pt x="395" y="497"/>
                </a:lnTo>
                <a:lnTo>
                  <a:pt x="395" y="497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lnTo>
                  <a:pt x="396" y="498"/>
                </a:lnTo>
                <a:lnTo>
                  <a:pt x="396" y="499"/>
                </a:lnTo>
                <a:lnTo>
                  <a:pt x="395" y="499"/>
                </a:lnTo>
                <a:lnTo>
                  <a:pt x="396" y="499"/>
                </a:lnTo>
                <a:lnTo>
                  <a:pt x="396" y="500"/>
                </a:lnTo>
                <a:lnTo>
                  <a:pt x="395" y="500"/>
                </a:lnTo>
                <a:lnTo>
                  <a:pt x="395" y="500"/>
                </a:lnTo>
                <a:lnTo>
                  <a:pt x="396" y="500"/>
                </a:lnTo>
                <a:lnTo>
                  <a:pt x="396" y="501"/>
                </a:lnTo>
                <a:lnTo>
                  <a:pt x="396" y="501"/>
                </a:lnTo>
                <a:lnTo>
                  <a:pt x="397" y="501"/>
                </a:lnTo>
                <a:lnTo>
                  <a:pt x="396" y="501"/>
                </a:lnTo>
                <a:lnTo>
                  <a:pt x="396" y="501"/>
                </a:lnTo>
                <a:lnTo>
                  <a:pt x="396" y="501"/>
                </a:lnTo>
                <a:lnTo>
                  <a:pt x="395" y="502"/>
                </a:lnTo>
                <a:lnTo>
                  <a:pt x="395" y="502"/>
                </a:lnTo>
                <a:lnTo>
                  <a:pt x="395" y="503"/>
                </a:lnTo>
                <a:lnTo>
                  <a:pt x="396" y="503"/>
                </a:lnTo>
                <a:lnTo>
                  <a:pt x="396" y="503"/>
                </a:lnTo>
                <a:lnTo>
                  <a:pt x="396" y="503"/>
                </a:lnTo>
                <a:lnTo>
                  <a:pt x="396" y="504"/>
                </a:lnTo>
                <a:lnTo>
                  <a:pt x="396" y="504"/>
                </a:lnTo>
                <a:lnTo>
                  <a:pt x="395" y="505"/>
                </a:lnTo>
                <a:lnTo>
                  <a:pt x="395" y="505"/>
                </a:lnTo>
                <a:lnTo>
                  <a:pt x="395" y="506"/>
                </a:lnTo>
                <a:lnTo>
                  <a:pt x="396" y="505"/>
                </a:lnTo>
                <a:lnTo>
                  <a:pt x="396" y="506"/>
                </a:lnTo>
                <a:lnTo>
                  <a:pt x="396" y="506"/>
                </a:lnTo>
                <a:lnTo>
                  <a:pt x="396" y="506"/>
                </a:lnTo>
                <a:lnTo>
                  <a:pt x="396" y="506"/>
                </a:lnTo>
                <a:lnTo>
                  <a:pt x="397" y="506"/>
                </a:lnTo>
                <a:lnTo>
                  <a:pt x="397" y="507"/>
                </a:lnTo>
                <a:lnTo>
                  <a:pt x="397" y="507"/>
                </a:lnTo>
                <a:lnTo>
                  <a:pt x="396" y="508"/>
                </a:lnTo>
                <a:lnTo>
                  <a:pt x="396" y="508"/>
                </a:lnTo>
                <a:lnTo>
                  <a:pt x="396" y="508"/>
                </a:lnTo>
                <a:lnTo>
                  <a:pt x="396" y="508"/>
                </a:lnTo>
                <a:lnTo>
                  <a:pt x="396" y="509"/>
                </a:lnTo>
                <a:lnTo>
                  <a:pt x="396" y="509"/>
                </a:lnTo>
                <a:lnTo>
                  <a:pt x="397" y="509"/>
                </a:lnTo>
                <a:lnTo>
                  <a:pt x="397" y="509"/>
                </a:lnTo>
                <a:lnTo>
                  <a:pt x="398" y="510"/>
                </a:lnTo>
                <a:lnTo>
                  <a:pt x="398" y="510"/>
                </a:lnTo>
                <a:lnTo>
                  <a:pt x="398" y="510"/>
                </a:lnTo>
                <a:lnTo>
                  <a:pt x="399" y="510"/>
                </a:lnTo>
                <a:lnTo>
                  <a:pt x="399" y="511"/>
                </a:lnTo>
                <a:lnTo>
                  <a:pt x="400" y="511"/>
                </a:lnTo>
                <a:lnTo>
                  <a:pt x="400" y="511"/>
                </a:lnTo>
                <a:lnTo>
                  <a:pt x="400" y="511"/>
                </a:lnTo>
                <a:lnTo>
                  <a:pt x="400" y="511"/>
                </a:lnTo>
                <a:lnTo>
                  <a:pt x="400" y="511"/>
                </a:lnTo>
                <a:lnTo>
                  <a:pt x="401" y="511"/>
                </a:lnTo>
                <a:lnTo>
                  <a:pt x="401" y="511"/>
                </a:lnTo>
                <a:lnTo>
                  <a:pt x="402" y="511"/>
                </a:lnTo>
                <a:lnTo>
                  <a:pt x="402" y="511"/>
                </a:lnTo>
                <a:lnTo>
                  <a:pt x="403" y="511"/>
                </a:lnTo>
                <a:lnTo>
                  <a:pt x="404" y="511"/>
                </a:lnTo>
                <a:lnTo>
                  <a:pt x="404" y="511"/>
                </a:lnTo>
                <a:lnTo>
                  <a:pt x="405" y="511"/>
                </a:lnTo>
                <a:lnTo>
                  <a:pt x="406" y="512"/>
                </a:lnTo>
                <a:lnTo>
                  <a:pt x="406" y="511"/>
                </a:lnTo>
                <a:lnTo>
                  <a:pt x="407" y="511"/>
                </a:lnTo>
                <a:lnTo>
                  <a:pt x="407" y="511"/>
                </a:lnTo>
                <a:lnTo>
                  <a:pt x="407" y="510"/>
                </a:lnTo>
                <a:lnTo>
                  <a:pt x="407" y="510"/>
                </a:lnTo>
                <a:lnTo>
                  <a:pt x="408" y="510"/>
                </a:lnTo>
                <a:lnTo>
                  <a:pt x="408" y="510"/>
                </a:lnTo>
                <a:lnTo>
                  <a:pt x="408" y="510"/>
                </a:lnTo>
                <a:lnTo>
                  <a:pt x="409" y="509"/>
                </a:lnTo>
                <a:lnTo>
                  <a:pt x="409" y="509"/>
                </a:lnTo>
                <a:lnTo>
                  <a:pt x="410" y="509"/>
                </a:lnTo>
                <a:lnTo>
                  <a:pt x="410" y="509"/>
                </a:lnTo>
                <a:lnTo>
                  <a:pt x="410" y="509"/>
                </a:lnTo>
                <a:lnTo>
                  <a:pt x="411" y="509"/>
                </a:lnTo>
                <a:lnTo>
                  <a:pt x="411" y="509"/>
                </a:lnTo>
                <a:lnTo>
                  <a:pt x="411" y="509"/>
                </a:lnTo>
                <a:lnTo>
                  <a:pt x="411" y="509"/>
                </a:lnTo>
                <a:lnTo>
                  <a:pt x="412" y="509"/>
                </a:lnTo>
                <a:lnTo>
                  <a:pt x="412" y="509"/>
                </a:lnTo>
                <a:lnTo>
                  <a:pt x="413" y="509"/>
                </a:lnTo>
                <a:lnTo>
                  <a:pt x="413" y="509"/>
                </a:lnTo>
                <a:lnTo>
                  <a:pt x="414" y="509"/>
                </a:lnTo>
                <a:lnTo>
                  <a:pt x="414" y="510"/>
                </a:lnTo>
                <a:lnTo>
                  <a:pt x="414" y="510"/>
                </a:lnTo>
                <a:lnTo>
                  <a:pt x="415" y="510"/>
                </a:lnTo>
                <a:lnTo>
                  <a:pt x="415" y="510"/>
                </a:lnTo>
                <a:lnTo>
                  <a:pt x="415" y="510"/>
                </a:lnTo>
                <a:lnTo>
                  <a:pt x="416" y="510"/>
                </a:lnTo>
                <a:lnTo>
                  <a:pt x="416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09"/>
                </a:lnTo>
                <a:lnTo>
                  <a:pt x="418" y="510"/>
                </a:lnTo>
                <a:lnTo>
                  <a:pt x="418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09"/>
                </a:lnTo>
                <a:lnTo>
                  <a:pt x="420" y="509"/>
                </a:lnTo>
                <a:lnTo>
                  <a:pt x="420" y="509"/>
                </a:lnTo>
                <a:lnTo>
                  <a:pt x="420" y="510"/>
                </a:lnTo>
                <a:lnTo>
                  <a:pt x="420" y="510"/>
                </a:lnTo>
                <a:lnTo>
                  <a:pt x="421" y="510"/>
                </a:lnTo>
                <a:lnTo>
                  <a:pt x="421" y="510"/>
                </a:lnTo>
                <a:lnTo>
                  <a:pt x="421" y="510"/>
                </a:lnTo>
                <a:lnTo>
                  <a:pt x="422" y="510"/>
                </a:lnTo>
                <a:lnTo>
                  <a:pt x="422" y="510"/>
                </a:lnTo>
                <a:lnTo>
                  <a:pt x="423" y="510"/>
                </a:lnTo>
                <a:lnTo>
                  <a:pt x="423" y="510"/>
                </a:lnTo>
                <a:lnTo>
                  <a:pt x="423" y="509"/>
                </a:lnTo>
                <a:lnTo>
                  <a:pt x="423" y="509"/>
                </a:lnTo>
                <a:lnTo>
                  <a:pt x="423" y="508"/>
                </a:lnTo>
                <a:lnTo>
                  <a:pt x="423" y="508"/>
                </a:lnTo>
                <a:lnTo>
                  <a:pt x="424" y="508"/>
                </a:lnTo>
                <a:lnTo>
                  <a:pt x="424" y="507"/>
                </a:lnTo>
                <a:lnTo>
                  <a:pt x="424" y="507"/>
                </a:lnTo>
                <a:lnTo>
                  <a:pt x="424" y="507"/>
                </a:lnTo>
                <a:lnTo>
                  <a:pt x="424" y="506"/>
                </a:lnTo>
                <a:lnTo>
                  <a:pt x="424" y="506"/>
                </a:lnTo>
                <a:lnTo>
                  <a:pt x="423" y="506"/>
                </a:lnTo>
                <a:lnTo>
                  <a:pt x="423" y="505"/>
                </a:lnTo>
                <a:lnTo>
                  <a:pt x="424" y="505"/>
                </a:lnTo>
                <a:lnTo>
                  <a:pt x="424" y="505"/>
                </a:lnTo>
                <a:lnTo>
                  <a:pt x="425" y="505"/>
                </a:lnTo>
                <a:lnTo>
                  <a:pt x="425" y="505"/>
                </a:lnTo>
                <a:lnTo>
                  <a:pt x="426" y="506"/>
                </a:lnTo>
                <a:lnTo>
                  <a:pt x="426" y="506"/>
                </a:lnTo>
                <a:lnTo>
                  <a:pt x="427" y="505"/>
                </a:lnTo>
                <a:lnTo>
                  <a:pt x="427" y="505"/>
                </a:lnTo>
                <a:lnTo>
                  <a:pt x="428" y="505"/>
                </a:lnTo>
                <a:lnTo>
                  <a:pt x="428" y="505"/>
                </a:lnTo>
                <a:lnTo>
                  <a:pt x="428" y="505"/>
                </a:lnTo>
                <a:lnTo>
                  <a:pt x="427" y="505"/>
                </a:lnTo>
                <a:lnTo>
                  <a:pt x="427" y="506"/>
                </a:lnTo>
                <a:lnTo>
                  <a:pt x="427" y="506"/>
                </a:lnTo>
                <a:lnTo>
                  <a:pt x="427" y="507"/>
                </a:lnTo>
                <a:lnTo>
                  <a:pt x="427" y="508"/>
                </a:lnTo>
                <a:lnTo>
                  <a:pt x="427" y="508"/>
                </a:lnTo>
                <a:lnTo>
                  <a:pt x="428" y="507"/>
                </a:lnTo>
                <a:lnTo>
                  <a:pt x="428" y="507"/>
                </a:lnTo>
                <a:lnTo>
                  <a:pt x="429" y="507"/>
                </a:lnTo>
                <a:lnTo>
                  <a:pt x="429" y="508"/>
                </a:lnTo>
                <a:lnTo>
                  <a:pt x="429" y="508"/>
                </a:lnTo>
                <a:lnTo>
                  <a:pt x="430" y="508"/>
                </a:lnTo>
                <a:lnTo>
                  <a:pt x="430" y="508"/>
                </a:lnTo>
                <a:lnTo>
                  <a:pt x="430" y="508"/>
                </a:lnTo>
                <a:lnTo>
                  <a:pt x="430" y="509"/>
                </a:lnTo>
                <a:lnTo>
                  <a:pt x="430" y="509"/>
                </a:lnTo>
                <a:lnTo>
                  <a:pt x="431" y="509"/>
                </a:lnTo>
                <a:lnTo>
                  <a:pt x="431" y="509"/>
                </a:lnTo>
                <a:lnTo>
                  <a:pt x="432" y="509"/>
                </a:lnTo>
                <a:lnTo>
                  <a:pt x="432" y="510"/>
                </a:lnTo>
                <a:lnTo>
                  <a:pt x="432" y="510"/>
                </a:lnTo>
                <a:lnTo>
                  <a:pt x="432" y="510"/>
                </a:lnTo>
                <a:lnTo>
                  <a:pt x="433" y="510"/>
                </a:lnTo>
                <a:lnTo>
                  <a:pt x="433" y="510"/>
                </a:lnTo>
                <a:lnTo>
                  <a:pt x="433" y="509"/>
                </a:lnTo>
                <a:lnTo>
                  <a:pt x="434" y="509"/>
                </a:lnTo>
                <a:lnTo>
                  <a:pt x="435" y="509"/>
                </a:lnTo>
                <a:lnTo>
                  <a:pt x="436" y="509"/>
                </a:lnTo>
                <a:lnTo>
                  <a:pt x="436" y="510"/>
                </a:lnTo>
                <a:lnTo>
                  <a:pt x="436" y="510"/>
                </a:lnTo>
                <a:lnTo>
                  <a:pt x="437" y="510"/>
                </a:lnTo>
                <a:lnTo>
                  <a:pt x="437" y="510"/>
                </a:lnTo>
                <a:lnTo>
                  <a:pt x="437" y="509"/>
                </a:lnTo>
                <a:lnTo>
                  <a:pt x="437" y="509"/>
                </a:lnTo>
                <a:lnTo>
                  <a:pt x="437" y="509"/>
                </a:lnTo>
                <a:lnTo>
                  <a:pt x="438" y="509"/>
                </a:lnTo>
                <a:lnTo>
                  <a:pt x="438" y="509"/>
                </a:lnTo>
                <a:lnTo>
                  <a:pt x="439" y="509"/>
                </a:lnTo>
                <a:lnTo>
                  <a:pt x="439" y="509"/>
                </a:lnTo>
                <a:lnTo>
                  <a:pt x="440" y="509"/>
                </a:lnTo>
                <a:lnTo>
                  <a:pt x="440" y="509"/>
                </a:lnTo>
                <a:lnTo>
                  <a:pt x="440" y="509"/>
                </a:lnTo>
                <a:lnTo>
                  <a:pt x="441" y="509"/>
                </a:lnTo>
                <a:lnTo>
                  <a:pt x="441" y="509"/>
                </a:lnTo>
                <a:lnTo>
                  <a:pt x="442" y="509"/>
                </a:lnTo>
                <a:lnTo>
                  <a:pt x="442" y="509"/>
                </a:lnTo>
                <a:lnTo>
                  <a:pt x="443" y="509"/>
                </a:lnTo>
                <a:lnTo>
                  <a:pt x="443" y="509"/>
                </a:lnTo>
                <a:lnTo>
                  <a:pt x="444" y="509"/>
                </a:lnTo>
                <a:lnTo>
                  <a:pt x="444" y="509"/>
                </a:lnTo>
                <a:lnTo>
                  <a:pt x="443" y="509"/>
                </a:lnTo>
                <a:lnTo>
                  <a:pt x="443" y="508"/>
                </a:lnTo>
                <a:lnTo>
                  <a:pt x="443" y="508"/>
                </a:lnTo>
                <a:lnTo>
                  <a:pt x="443" y="507"/>
                </a:lnTo>
                <a:lnTo>
                  <a:pt x="443" y="507"/>
                </a:lnTo>
                <a:lnTo>
                  <a:pt x="444" y="507"/>
                </a:lnTo>
                <a:lnTo>
                  <a:pt x="444" y="508"/>
                </a:lnTo>
                <a:lnTo>
                  <a:pt x="444" y="508"/>
                </a:lnTo>
                <a:lnTo>
                  <a:pt x="445" y="508"/>
                </a:lnTo>
                <a:lnTo>
                  <a:pt x="445" y="508"/>
                </a:lnTo>
                <a:lnTo>
                  <a:pt x="446" y="507"/>
                </a:lnTo>
                <a:lnTo>
                  <a:pt x="446" y="507"/>
                </a:lnTo>
                <a:lnTo>
                  <a:pt x="446" y="507"/>
                </a:lnTo>
                <a:lnTo>
                  <a:pt x="446" y="508"/>
                </a:lnTo>
                <a:lnTo>
                  <a:pt x="447" y="508"/>
                </a:lnTo>
                <a:lnTo>
                  <a:pt x="447" y="509"/>
                </a:lnTo>
                <a:lnTo>
                  <a:pt x="447" y="509"/>
                </a:lnTo>
                <a:lnTo>
                  <a:pt x="448" y="509"/>
                </a:lnTo>
                <a:lnTo>
                  <a:pt x="448" y="510"/>
                </a:lnTo>
                <a:lnTo>
                  <a:pt x="448" y="510"/>
                </a:lnTo>
                <a:lnTo>
                  <a:pt x="449" y="509"/>
                </a:lnTo>
                <a:lnTo>
                  <a:pt x="449" y="510"/>
                </a:lnTo>
                <a:lnTo>
                  <a:pt x="450" y="510"/>
                </a:lnTo>
                <a:lnTo>
                  <a:pt x="450" y="510"/>
                </a:lnTo>
                <a:lnTo>
                  <a:pt x="450" y="511"/>
                </a:lnTo>
                <a:lnTo>
                  <a:pt x="451" y="511"/>
                </a:lnTo>
                <a:lnTo>
                  <a:pt x="451" y="511"/>
                </a:lnTo>
                <a:lnTo>
                  <a:pt x="452" y="511"/>
                </a:lnTo>
                <a:lnTo>
                  <a:pt x="452" y="511"/>
                </a:lnTo>
                <a:lnTo>
                  <a:pt x="452" y="510"/>
                </a:lnTo>
                <a:lnTo>
                  <a:pt x="453" y="510"/>
                </a:lnTo>
                <a:lnTo>
                  <a:pt x="453" y="510"/>
                </a:lnTo>
                <a:lnTo>
                  <a:pt x="453" y="510"/>
                </a:lnTo>
                <a:lnTo>
                  <a:pt x="453" y="510"/>
                </a:lnTo>
                <a:lnTo>
                  <a:pt x="454" y="510"/>
                </a:lnTo>
                <a:lnTo>
                  <a:pt x="454" y="510"/>
                </a:lnTo>
                <a:lnTo>
                  <a:pt x="453" y="511"/>
                </a:lnTo>
                <a:lnTo>
                  <a:pt x="453" y="511"/>
                </a:lnTo>
                <a:lnTo>
                  <a:pt x="454" y="511"/>
                </a:lnTo>
                <a:lnTo>
                  <a:pt x="455" y="511"/>
                </a:lnTo>
                <a:lnTo>
                  <a:pt x="455" y="510"/>
                </a:lnTo>
                <a:lnTo>
                  <a:pt x="455" y="510"/>
                </a:lnTo>
                <a:lnTo>
                  <a:pt x="456" y="510"/>
                </a:lnTo>
                <a:lnTo>
                  <a:pt x="456" y="510"/>
                </a:lnTo>
                <a:lnTo>
                  <a:pt x="456" y="510"/>
                </a:lnTo>
                <a:lnTo>
                  <a:pt x="457" y="510"/>
                </a:lnTo>
                <a:lnTo>
                  <a:pt x="457" y="510"/>
                </a:lnTo>
                <a:lnTo>
                  <a:pt x="457" y="510"/>
                </a:lnTo>
                <a:lnTo>
                  <a:pt x="458" y="510"/>
                </a:lnTo>
                <a:lnTo>
                  <a:pt x="458" y="510"/>
                </a:lnTo>
                <a:lnTo>
                  <a:pt x="459" y="510"/>
                </a:lnTo>
                <a:lnTo>
                  <a:pt x="459" y="510"/>
                </a:lnTo>
                <a:lnTo>
                  <a:pt x="459" y="510"/>
                </a:lnTo>
                <a:lnTo>
                  <a:pt x="460" y="511"/>
                </a:lnTo>
                <a:lnTo>
                  <a:pt x="460" y="511"/>
                </a:lnTo>
                <a:lnTo>
                  <a:pt x="460" y="511"/>
                </a:lnTo>
                <a:lnTo>
                  <a:pt x="460" y="510"/>
                </a:lnTo>
                <a:lnTo>
                  <a:pt x="460" y="510"/>
                </a:lnTo>
                <a:lnTo>
                  <a:pt x="460" y="510"/>
                </a:lnTo>
                <a:lnTo>
                  <a:pt x="460" y="509"/>
                </a:lnTo>
                <a:lnTo>
                  <a:pt x="460" y="509"/>
                </a:lnTo>
                <a:lnTo>
                  <a:pt x="460" y="509"/>
                </a:lnTo>
                <a:lnTo>
                  <a:pt x="460" y="509"/>
                </a:lnTo>
                <a:lnTo>
                  <a:pt x="461" y="509"/>
                </a:lnTo>
                <a:lnTo>
                  <a:pt x="461" y="509"/>
                </a:lnTo>
                <a:lnTo>
                  <a:pt x="462" y="510"/>
                </a:lnTo>
                <a:lnTo>
                  <a:pt x="462" y="510"/>
                </a:lnTo>
                <a:lnTo>
                  <a:pt x="461" y="510"/>
                </a:lnTo>
                <a:lnTo>
                  <a:pt x="462" y="510"/>
                </a:lnTo>
                <a:lnTo>
                  <a:pt x="461" y="511"/>
                </a:lnTo>
                <a:lnTo>
                  <a:pt x="461" y="511"/>
                </a:lnTo>
                <a:lnTo>
                  <a:pt x="462" y="511"/>
                </a:lnTo>
                <a:lnTo>
                  <a:pt x="462" y="511"/>
                </a:lnTo>
                <a:lnTo>
                  <a:pt x="461" y="511"/>
                </a:lnTo>
                <a:lnTo>
                  <a:pt x="461" y="511"/>
                </a:lnTo>
                <a:lnTo>
                  <a:pt x="462" y="512"/>
                </a:lnTo>
                <a:lnTo>
                  <a:pt x="462" y="512"/>
                </a:lnTo>
                <a:lnTo>
                  <a:pt x="463" y="512"/>
                </a:lnTo>
                <a:lnTo>
                  <a:pt x="463" y="512"/>
                </a:lnTo>
                <a:lnTo>
                  <a:pt x="463" y="512"/>
                </a:lnTo>
                <a:lnTo>
                  <a:pt x="463" y="512"/>
                </a:lnTo>
                <a:lnTo>
                  <a:pt x="463" y="511"/>
                </a:lnTo>
                <a:lnTo>
                  <a:pt x="463" y="511"/>
                </a:lnTo>
                <a:lnTo>
                  <a:pt x="463" y="511"/>
                </a:lnTo>
                <a:lnTo>
                  <a:pt x="464" y="511"/>
                </a:lnTo>
                <a:lnTo>
                  <a:pt x="465" y="511"/>
                </a:lnTo>
                <a:lnTo>
                  <a:pt x="465" y="511"/>
                </a:lnTo>
                <a:lnTo>
                  <a:pt x="465" y="510"/>
                </a:lnTo>
                <a:lnTo>
                  <a:pt x="465" y="510"/>
                </a:lnTo>
                <a:lnTo>
                  <a:pt x="465" y="510"/>
                </a:lnTo>
                <a:lnTo>
                  <a:pt x="465" y="510"/>
                </a:lnTo>
                <a:lnTo>
                  <a:pt x="466" y="510"/>
                </a:lnTo>
                <a:lnTo>
                  <a:pt x="466" y="510"/>
                </a:lnTo>
                <a:lnTo>
                  <a:pt x="467" y="510"/>
                </a:lnTo>
                <a:lnTo>
                  <a:pt x="467" y="510"/>
                </a:lnTo>
                <a:lnTo>
                  <a:pt x="468" y="509"/>
                </a:lnTo>
                <a:lnTo>
                  <a:pt x="468" y="509"/>
                </a:lnTo>
                <a:lnTo>
                  <a:pt x="469" y="509"/>
                </a:lnTo>
                <a:lnTo>
                  <a:pt x="469" y="509"/>
                </a:lnTo>
                <a:lnTo>
                  <a:pt x="469" y="509"/>
                </a:lnTo>
                <a:lnTo>
                  <a:pt x="470" y="509"/>
                </a:lnTo>
                <a:lnTo>
                  <a:pt x="470" y="509"/>
                </a:lnTo>
                <a:lnTo>
                  <a:pt x="470" y="509"/>
                </a:lnTo>
                <a:lnTo>
                  <a:pt x="470" y="510"/>
                </a:lnTo>
                <a:lnTo>
                  <a:pt x="470" y="510"/>
                </a:lnTo>
                <a:lnTo>
                  <a:pt x="471" y="510"/>
                </a:lnTo>
                <a:lnTo>
                  <a:pt x="471" y="509"/>
                </a:lnTo>
                <a:lnTo>
                  <a:pt x="471" y="509"/>
                </a:lnTo>
                <a:lnTo>
                  <a:pt x="471" y="509"/>
                </a:lnTo>
                <a:lnTo>
                  <a:pt x="471" y="509"/>
                </a:lnTo>
                <a:lnTo>
                  <a:pt x="471" y="510"/>
                </a:lnTo>
                <a:lnTo>
                  <a:pt x="471" y="510"/>
                </a:lnTo>
                <a:lnTo>
                  <a:pt x="471" y="510"/>
                </a:lnTo>
                <a:lnTo>
                  <a:pt x="472" y="510"/>
                </a:lnTo>
                <a:lnTo>
                  <a:pt x="472" y="511"/>
                </a:lnTo>
                <a:lnTo>
                  <a:pt x="472" y="511"/>
                </a:lnTo>
                <a:lnTo>
                  <a:pt x="472" y="511"/>
                </a:lnTo>
                <a:lnTo>
                  <a:pt x="473" y="511"/>
                </a:lnTo>
                <a:lnTo>
                  <a:pt x="473" y="511"/>
                </a:lnTo>
                <a:lnTo>
                  <a:pt x="472" y="511"/>
                </a:lnTo>
                <a:lnTo>
                  <a:pt x="473" y="512"/>
                </a:lnTo>
                <a:lnTo>
                  <a:pt x="473" y="512"/>
                </a:lnTo>
                <a:lnTo>
                  <a:pt x="474" y="512"/>
                </a:lnTo>
                <a:lnTo>
                  <a:pt x="474" y="512"/>
                </a:lnTo>
                <a:lnTo>
                  <a:pt x="474" y="513"/>
                </a:lnTo>
                <a:lnTo>
                  <a:pt x="474" y="513"/>
                </a:lnTo>
                <a:lnTo>
                  <a:pt x="475" y="513"/>
                </a:lnTo>
                <a:lnTo>
                  <a:pt x="475" y="513"/>
                </a:lnTo>
                <a:lnTo>
                  <a:pt x="475" y="514"/>
                </a:lnTo>
                <a:lnTo>
                  <a:pt x="475" y="514"/>
                </a:lnTo>
                <a:lnTo>
                  <a:pt x="476" y="514"/>
                </a:lnTo>
                <a:lnTo>
                  <a:pt x="476" y="514"/>
                </a:lnTo>
                <a:lnTo>
                  <a:pt x="477" y="515"/>
                </a:lnTo>
                <a:lnTo>
                  <a:pt x="477" y="515"/>
                </a:lnTo>
                <a:lnTo>
                  <a:pt x="477" y="515"/>
                </a:lnTo>
                <a:lnTo>
                  <a:pt x="477" y="516"/>
                </a:lnTo>
                <a:lnTo>
                  <a:pt x="477" y="516"/>
                </a:lnTo>
                <a:lnTo>
                  <a:pt x="477" y="515"/>
                </a:lnTo>
                <a:lnTo>
                  <a:pt x="478" y="515"/>
                </a:lnTo>
                <a:lnTo>
                  <a:pt x="478" y="516"/>
                </a:lnTo>
                <a:lnTo>
                  <a:pt x="479" y="516"/>
                </a:lnTo>
                <a:lnTo>
                  <a:pt x="479" y="516"/>
                </a:lnTo>
                <a:lnTo>
                  <a:pt x="480" y="515"/>
                </a:lnTo>
                <a:lnTo>
                  <a:pt x="480" y="515"/>
                </a:lnTo>
                <a:lnTo>
                  <a:pt x="480" y="516"/>
                </a:lnTo>
                <a:lnTo>
                  <a:pt x="480" y="516"/>
                </a:lnTo>
                <a:lnTo>
                  <a:pt x="480" y="516"/>
                </a:lnTo>
                <a:lnTo>
                  <a:pt x="480" y="517"/>
                </a:lnTo>
                <a:lnTo>
                  <a:pt x="480" y="517"/>
                </a:lnTo>
                <a:lnTo>
                  <a:pt x="480" y="517"/>
                </a:lnTo>
                <a:lnTo>
                  <a:pt x="479" y="517"/>
                </a:lnTo>
                <a:lnTo>
                  <a:pt x="479" y="518"/>
                </a:lnTo>
                <a:lnTo>
                  <a:pt x="479" y="518"/>
                </a:lnTo>
                <a:lnTo>
                  <a:pt x="480" y="519"/>
                </a:lnTo>
                <a:lnTo>
                  <a:pt x="479" y="519"/>
                </a:lnTo>
                <a:lnTo>
                  <a:pt x="479" y="519"/>
                </a:lnTo>
                <a:lnTo>
                  <a:pt x="478" y="519"/>
                </a:lnTo>
                <a:lnTo>
                  <a:pt x="478" y="520"/>
                </a:lnTo>
                <a:lnTo>
                  <a:pt x="479" y="520"/>
                </a:lnTo>
                <a:lnTo>
                  <a:pt x="479" y="520"/>
                </a:lnTo>
                <a:lnTo>
                  <a:pt x="478" y="520"/>
                </a:lnTo>
                <a:lnTo>
                  <a:pt x="477" y="521"/>
                </a:lnTo>
                <a:lnTo>
                  <a:pt x="477" y="521"/>
                </a:lnTo>
                <a:lnTo>
                  <a:pt x="477" y="521"/>
                </a:lnTo>
                <a:lnTo>
                  <a:pt x="476" y="521"/>
                </a:lnTo>
                <a:lnTo>
                  <a:pt x="475" y="521"/>
                </a:lnTo>
                <a:lnTo>
                  <a:pt x="475" y="521"/>
                </a:lnTo>
                <a:lnTo>
                  <a:pt x="474" y="522"/>
                </a:lnTo>
                <a:lnTo>
                  <a:pt x="474" y="522"/>
                </a:lnTo>
                <a:lnTo>
                  <a:pt x="474" y="522"/>
                </a:lnTo>
                <a:lnTo>
                  <a:pt x="474" y="523"/>
                </a:lnTo>
                <a:lnTo>
                  <a:pt x="474" y="523"/>
                </a:lnTo>
                <a:lnTo>
                  <a:pt x="474" y="523"/>
                </a:lnTo>
                <a:lnTo>
                  <a:pt x="474" y="524"/>
                </a:lnTo>
                <a:lnTo>
                  <a:pt x="473" y="525"/>
                </a:lnTo>
                <a:lnTo>
                  <a:pt x="473" y="525"/>
                </a:lnTo>
                <a:lnTo>
                  <a:pt x="473" y="526"/>
                </a:lnTo>
                <a:lnTo>
                  <a:pt x="473" y="526"/>
                </a:lnTo>
                <a:lnTo>
                  <a:pt x="473" y="527"/>
                </a:lnTo>
                <a:lnTo>
                  <a:pt x="473" y="527"/>
                </a:lnTo>
                <a:lnTo>
                  <a:pt x="473" y="528"/>
                </a:lnTo>
                <a:lnTo>
                  <a:pt x="473" y="528"/>
                </a:lnTo>
                <a:lnTo>
                  <a:pt x="473" y="528"/>
                </a:lnTo>
                <a:lnTo>
                  <a:pt x="473" y="529"/>
                </a:lnTo>
                <a:lnTo>
                  <a:pt x="473" y="529"/>
                </a:lnTo>
                <a:lnTo>
                  <a:pt x="473" y="529"/>
                </a:lnTo>
                <a:lnTo>
                  <a:pt x="473" y="529"/>
                </a:lnTo>
                <a:lnTo>
                  <a:pt x="474" y="529"/>
                </a:lnTo>
                <a:lnTo>
                  <a:pt x="474" y="529"/>
                </a:lnTo>
                <a:lnTo>
                  <a:pt x="475" y="529"/>
                </a:lnTo>
                <a:lnTo>
                  <a:pt x="475" y="530"/>
                </a:lnTo>
                <a:lnTo>
                  <a:pt x="475" y="530"/>
                </a:lnTo>
                <a:lnTo>
                  <a:pt x="475" y="530"/>
                </a:lnTo>
                <a:lnTo>
                  <a:pt x="475" y="531"/>
                </a:lnTo>
                <a:lnTo>
                  <a:pt x="475" y="530"/>
                </a:lnTo>
                <a:lnTo>
                  <a:pt x="475" y="531"/>
                </a:lnTo>
                <a:lnTo>
                  <a:pt x="475" y="531"/>
                </a:lnTo>
                <a:lnTo>
                  <a:pt x="474" y="531"/>
                </a:lnTo>
                <a:lnTo>
                  <a:pt x="474" y="531"/>
                </a:lnTo>
                <a:lnTo>
                  <a:pt x="474" y="531"/>
                </a:lnTo>
                <a:lnTo>
                  <a:pt x="474" y="531"/>
                </a:lnTo>
                <a:lnTo>
                  <a:pt x="474" y="532"/>
                </a:lnTo>
                <a:lnTo>
                  <a:pt x="474" y="532"/>
                </a:lnTo>
                <a:lnTo>
                  <a:pt x="474" y="532"/>
                </a:lnTo>
                <a:lnTo>
                  <a:pt x="473" y="532"/>
                </a:lnTo>
                <a:lnTo>
                  <a:pt x="473" y="532"/>
                </a:lnTo>
                <a:lnTo>
                  <a:pt x="473" y="532"/>
                </a:lnTo>
                <a:lnTo>
                  <a:pt x="473" y="532"/>
                </a:lnTo>
                <a:lnTo>
                  <a:pt x="472" y="532"/>
                </a:lnTo>
                <a:lnTo>
                  <a:pt x="472" y="532"/>
                </a:lnTo>
                <a:lnTo>
                  <a:pt x="472" y="532"/>
                </a:lnTo>
                <a:lnTo>
                  <a:pt x="473" y="532"/>
                </a:lnTo>
                <a:lnTo>
                  <a:pt x="473" y="533"/>
                </a:lnTo>
                <a:lnTo>
                  <a:pt x="473" y="534"/>
                </a:lnTo>
                <a:lnTo>
                  <a:pt x="473" y="534"/>
                </a:lnTo>
                <a:lnTo>
                  <a:pt x="472" y="534"/>
                </a:lnTo>
                <a:lnTo>
                  <a:pt x="472" y="535"/>
                </a:lnTo>
                <a:lnTo>
                  <a:pt x="472" y="535"/>
                </a:lnTo>
                <a:lnTo>
                  <a:pt x="472" y="536"/>
                </a:lnTo>
                <a:lnTo>
                  <a:pt x="473" y="536"/>
                </a:lnTo>
                <a:lnTo>
                  <a:pt x="473" y="536"/>
                </a:lnTo>
                <a:lnTo>
                  <a:pt x="473" y="537"/>
                </a:lnTo>
                <a:lnTo>
                  <a:pt x="473" y="537"/>
                </a:lnTo>
                <a:lnTo>
                  <a:pt x="472" y="537"/>
                </a:lnTo>
                <a:lnTo>
                  <a:pt x="472" y="537"/>
                </a:lnTo>
                <a:lnTo>
                  <a:pt x="473" y="538"/>
                </a:lnTo>
                <a:lnTo>
                  <a:pt x="472" y="538"/>
                </a:lnTo>
                <a:lnTo>
                  <a:pt x="472" y="538"/>
                </a:lnTo>
                <a:lnTo>
                  <a:pt x="472" y="539"/>
                </a:lnTo>
                <a:lnTo>
                  <a:pt x="473" y="539"/>
                </a:lnTo>
                <a:lnTo>
                  <a:pt x="473" y="539"/>
                </a:lnTo>
                <a:lnTo>
                  <a:pt x="473" y="540"/>
                </a:lnTo>
                <a:lnTo>
                  <a:pt x="473" y="540"/>
                </a:lnTo>
                <a:lnTo>
                  <a:pt x="472" y="541"/>
                </a:lnTo>
                <a:lnTo>
                  <a:pt x="472" y="541"/>
                </a:lnTo>
                <a:lnTo>
                  <a:pt x="472" y="541"/>
                </a:lnTo>
                <a:lnTo>
                  <a:pt x="472" y="541"/>
                </a:lnTo>
                <a:lnTo>
                  <a:pt x="471" y="541"/>
                </a:lnTo>
                <a:lnTo>
                  <a:pt x="471" y="541"/>
                </a:lnTo>
                <a:lnTo>
                  <a:pt x="470" y="541"/>
                </a:lnTo>
                <a:lnTo>
                  <a:pt x="470" y="542"/>
                </a:lnTo>
                <a:lnTo>
                  <a:pt x="470" y="542"/>
                </a:lnTo>
                <a:lnTo>
                  <a:pt x="470" y="542"/>
                </a:lnTo>
                <a:lnTo>
                  <a:pt x="470" y="543"/>
                </a:lnTo>
                <a:lnTo>
                  <a:pt x="470" y="543"/>
                </a:lnTo>
                <a:lnTo>
                  <a:pt x="469" y="544"/>
                </a:lnTo>
                <a:lnTo>
                  <a:pt x="469" y="544"/>
                </a:lnTo>
                <a:lnTo>
                  <a:pt x="470" y="544"/>
                </a:lnTo>
                <a:lnTo>
                  <a:pt x="470" y="544"/>
                </a:lnTo>
                <a:lnTo>
                  <a:pt x="470" y="545"/>
                </a:lnTo>
                <a:lnTo>
                  <a:pt x="470" y="544"/>
                </a:lnTo>
                <a:lnTo>
                  <a:pt x="470" y="545"/>
                </a:lnTo>
                <a:lnTo>
                  <a:pt x="470" y="545"/>
                </a:lnTo>
                <a:lnTo>
                  <a:pt x="470" y="545"/>
                </a:lnTo>
                <a:lnTo>
                  <a:pt x="470" y="546"/>
                </a:lnTo>
                <a:lnTo>
                  <a:pt x="471" y="546"/>
                </a:lnTo>
                <a:lnTo>
                  <a:pt x="471" y="546"/>
                </a:lnTo>
                <a:lnTo>
                  <a:pt x="471" y="546"/>
                </a:lnTo>
                <a:lnTo>
                  <a:pt x="471" y="547"/>
                </a:lnTo>
                <a:lnTo>
                  <a:pt x="471" y="547"/>
                </a:lnTo>
                <a:lnTo>
                  <a:pt x="471" y="548"/>
                </a:lnTo>
                <a:lnTo>
                  <a:pt x="471" y="548"/>
                </a:lnTo>
                <a:lnTo>
                  <a:pt x="471" y="548"/>
                </a:lnTo>
                <a:lnTo>
                  <a:pt x="472" y="548"/>
                </a:lnTo>
                <a:lnTo>
                  <a:pt x="472" y="548"/>
                </a:lnTo>
                <a:lnTo>
                  <a:pt x="472" y="549"/>
                </a:lnTo>
                <a:lnTo>
                  <a:pt x="473" y="549"/>
                </a:lnTo>
                <a:lnTo>
                  <a:pt x="473" y="549"/>
                </a:lnTo>
                <a:lnTo>
                  <a:pt x="474" y="549"/>
                </a:lnTo>
                <a:lnTo>
                  <a:pt x="474" y="550"/>
                </a:lnTo>
                <a:lnTo>
                  <a:pt x="474" y="550"/>
                </a:lnTo>
                <a:lnTo>
                  <a:pt x="474" y="551"/>
                </a:lnTo>
                <a:lnTo>
                  <a:pt x="473" y="551"/>
                </a:lnTo>
                <a:lnTo>
                  <a:pt x="474" y="551"/>
                </a:lnTo>
                <a:lnTo>
                  <a:pt x="474" y="551"/>
                </a:lnTo>
                <a:lnTo>
                  <a:pt x="474" y="552"/>
                </a:lnTo>
                <a:lnTo>
                  <a:pt x="475" y="553"/>
                </a:lnTo>
                <a:lnTo>
                  <a:pt x="476" y="553"/>
                </a:lnTo>
                <a:lnTo>
                  <a:pt x="477" y="553"/>
                </a:lnTo>
                <a:lnTo>
                  <a:pt x="477" y="553"/>
                </a:lnTo>
                <a:lnTo>
                  <a:pt x="477" y="553"/>
                </a:lnTo>
                <a:lnTo>
                  <a:pt x="478" y="552"/>
                </a:lnTo>
                <a:lnTo>
                  <a:pt x="478" y="552"/>
                </a:lnTo>
                <a:lnTo>
                  <a:pt x="478" y="551"/>
                </a:lnTo>
                <a:lnTo>
                  <a:pt x="479" y="552"/>
                </a:lnTo>
                <a:lnTo>
                  <a:pt x="479" y="551"/>
                </a:lnTo>
                <a:lnTo>
                  <a:pt x="479" y="551"/>
                </a:lnTo>
                <a:lnTo>
                  <a:pt x="479" y="551"/>
                </a:lnTo>
                <a:lnTo>
                  <a:pt x="479" y="550"/>
                </a:lnTo>
                <a:lnTo>
                  <a:pt x="480" y="550"/>
                </a:lnTo>
                <a:lnTo>
                  <a:pt x="480" y="550"/>
                </a:lnTo>
                <a:lnTo>
                  <a:pt x="480" y="549"/>
                </a:lnTo>
                <a:lnTo>
                  <a:pt x="480" y="549"/>
                </a:lnTo>
                <a:lnTo>
                  <a:pt x="481" y="549"/>
                </a:lnTo>
                <a:lnTo>
                  <a:pt x="481" y="548"/>
                </a:lnTo>
                <a:lnTo>
                  <a:pt x="481" y="548"/>
                </a:lnTo>
                <a:lnTo>
                  <a:pt x="481" y="548"/>
                </a:lnTo>
                <a:lnTo>
                  <a:pt x="481" y="548"/>
                </a:lnTo>
                <a:lnTo>
                  <a:pt x="481" y="547"/>
                </a:lnTo>
                <a:lnTo>
                  <a:pt x="481" y="547"/>
                </a:lnTo>
                <a:lnTo>
                  <a:pt x="482" y="547"/>
                </a:lnTo>
                <a:lnTo>
                  <a:pt x="482" y="546"/>
                </a:lnTo>
                <a:lnTo>
                  <a:pt x="482" y="545"/>
                </a:lnTo>
                <a:lnTo>
                  <a:pt x="482" y="544"/>
                </a:lnTo>
                <a:lnTo>
                  <a:pt x="482" y="544"/>
                </a:lnTo>
                <a:lnTo>
                  <a:pt x="483" y="544"/>
                </a:lnTo>
                <a:lnTo>
                  <a:pt x="483" y="544"/>
                </a:lnTo>
                <a:lnTo>
                  <a:pt x="484" y="543"/>
                </a:lnTo>
                <a:lnTo>
                  <a:pt x="485" y="543"/>
                </a:lnTo>
                <a:lnTo>
                  <a:pt x="485" y="543"/>
                </a:lnTo>
                <a:lnTo>
                  <a:pt x="486" y="543"/>
                </a:lnTo>
                <a:lnTo>
                  <a:pt x="486" y="542"/>
                </a:lnTo>
                <a:lnTo>
                  <a:pt x="486" y="542"/>
                </a:lnTo>
                <a:lnTo>
                  <a:pt x="487" y="542"/>
                </a:lnTo>
                <a:lnTo>
                  <a:pt x="487" y="542"/>
                </a:lnTo>
                <a:lnTo>
                  <a:pt x="488" y="542"/>
                </a:lnTo>
                <a:lnTo>
                  <a:pt x="488" y="542"/>
                </a:lnTo>
                <a:lnTo>
                  <a:pt x="489" y="542"/>
                </a:lnTo>
                <a:lnTo>
                  <a:pt x="489" y="541"/>
                </a:lnTo>
                <a:lnTo>
                  <a:pt x="489" y="541"/>
                </a:lnTo>
                <a:lnTo>
                  <a:pt x="489" y="541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91" y="541"/>
                </a:lnTo>
                <a:lnTo>
                  <a:pt x="491" y="542"/>
                </a:lnTo>
                <a:lnTo>
                  <a:pt x="491" y="542"/>
                </a:lnTo>
                <a:lnTo>
                  <a:pt x="491" y="542"/>
                </a:lnTo>
                <a:lnTo>
                  <a:pt x="492" y="542"/>
                </a:lnTo>
                <a:lnTo>
                  <a:pt x="492" y="543"/>
                </a:lnTo>
                <a:lnTo>
                  <a:pt x="492" y="543"/>
                </a:lnTo>
                <a:lnTo>
                  <a:pt x="493" y="543"/>
                </a:lnTo>
                <a:lnTo>
                  <a:pt x="493" y="544"/>
                </a:lnTo>
                <a:lnTo>
                  <a:pt x="493" y="544"/>
                </a:lnTo>
                <a:lnTo>
                  <a:pt x="494" y="544"/>
                </a:lnTo>
                <a:lnTo>
                  <a:pt x="494" y="544"/>
                </a:lnTo>
                <a:lnTo>
                  <a:pt x="495" y="545"/>
                </a:lnTo>
                <a:lnTo>
                  <a:pt x="495" y="546"/>
                </a:lnTo>
                <a:lnTo>
                  <a:pt x="495" y="546"/>
                </a:lnTo>
                <a:lnTo>
                  <a:pt x="495" y="547"/>
                </a:lnTo>
                <a:lnTo>
                  <a:pt x="496" y="546"/>
                </a:lnTo>
                <a:lnTo>
                  <a:pt x="496" y="547"/>
                </a:lnTo>
                <a:lnTo>
                  <a:pt x="497" y="546"/>
                </a:lnTo>
                <a:lnTo>
                  <a:pt x="497" y="547"/>
                </a:lnTo>
                <a:lnTo>
                  <a:pt x="497" y="546"/>
                </a:lnTo>
                <a:lnTo>
                  <a:pt x="498" y="546"/>
                </a:lnTo>
                <a:lnTo>
                  <a:pt x="498" y="547"/>
                </a:lnTo>
                <a:lnTo>
                  <a:pt x="498" y="547"/>
                </a:lnTo>
                <a:lnTo>
                  <a:pt x="498" y="547"/>
                </a:lnTo>
                <a:lnTo>
                  <a:pt x="498" y="548"/>
                </a:lnTo>
                <a:lnTo>
                  <a:pt x="498" y="548"/>
                </a:lnTo>
                <a:lnTo>
                  <a:pt x="498" y="549"/>
                </a:lnTo>
                <a:lnTo>
                  <a:pt x="498" y="549"/>
                </a:lnTo>
                <a:lnTo>
                  <a:pt x="497" y="549"/>
                </a:lnTo>
                <a:lnTo>
                  <a:pt x="497" y="550"/>
                </a:lnTo>
                <a:lnTo>
                  <a:pt x="497" y="550"/>
                </a:lnTo>
                <a:lnTo>
                  <a:pt x="498" y="550"/>
                </a:lnTo>
                <a:lnTo>
                  <a:pt x="498" y="550"/>
                </a:lnTo>
                <a:lnTo>
                  <a:pt x="499" y="549"/>
                </a:lnTo>
                <a:lnTo>
                  <a:pt x="499" y="548"/>
                </a:lnTo>
                <a:lnTo>
                  <a:pt x="499" y="548"/>
                </a:lnTo>
                <a:lnTo>
                  <a:pt x="500" y="548"/>
                </a:lnTo>
                <a:lnTo>
                  <a:pt x="500" y="548"/>
                </a:lnTo>
                <a:lnTo>
                  <a:pt x="500" y="547"/>
                </a:lnTo>
                <a:lnTo>
                  <a:pt x="500" y="547"/>
                </a:lnTo>
                <a:lnTo>
                  <a:pt x="500" y="546"/>
                </a:lnTo>
                <a:lnTo>
                  <a:pt x="501" y="546"/>
                </a:lnTo>
                <a:lnTo>
                  <a:pt x="501" y="546"/>
                </a:lnTo>
                <a:lnTo>
                  <a:pt x="501" y="546"/>
                </a:lnTo>
                <a:lnTo>
                  <a:pt x="501" y="545"/>
                </a:lnTo>
                <a:lnTo>
                  <a:pt x="501" y="545"/>
                </a:lnTo>
                <a:lnTo>
                  <a:pt x="501" y="545"/>
                </a:lnTo>
                <a:lnTo>
                  <a:pt x="502" y="546"/>
                </a:lnTo>
                <a:lnTo>
                  <a:pt x="502" y="546"/>
                </a:lnTo>
                <a:lnTo>
                  <a:pt x="502" y="547"/>
                </a:lnTo>
                <a:lnTo>
                  <a:pt x="502" y="547"/>
                </a:lnTo>
                <a:lnTo>
                  <a:pt x="503" y="546"/>
                </a:lnTo>
                <a:lnTo>
                  <a:pt x="503" y="546"/>
                </a:lnTo>
                <a:lnTo>
                  <a:pt x="503" y="545"/>
                </a:lnTo>
                <a:lnTo>
                  <a:pt x="503" y="545"/>
                </a:lnTo>
                <a:lnTo>
                  <a:pt x="503" y="544"/>
                </a:lnTo>
                <a:lnTo>
                  <a:pt x="503" y="544"/>
                </a:lnTo>
                <a:lnTo>
                  <a:pt x="503" y="543"/>
                </a:lnTo>
                <a:lnTo>
                  <a:pt x="504" y="543"/>
                </a:lnTo>
                <a:lnTo>
                  <a:pt x="504" y="542"/>
                </a:lnTo>
                <a:lnTo>
                  <a:pt x="504" y="542"/>
                </a:lnTo>
                <a:lnTo>
                  <a:pt x="505" y="543"/>
                </a:lnTo>
                <a:lnTo>
                  <a:pt x="505" y="542"/>
                </a:lnTo>
                <a:lnTo>
                  <a:pt x="505" y="542"/>
                </a:lnTo>
                <a:lnTo>
                  <a:pt x="505" y="542"/>
                </a:lnTo>
                <a:lnTo>
                  <a:pt x="505" y="541"/>
                </a:lnTo>
                <a:lnTo>
                  <a:pt x="505" y="541"/>
                </a:lnTo>
                <a:lnTo>
                  <a:pt x="506" y="541"/>
                </a:lnTo>
                <a:lnTo>
                  <a:pt x="505" y="541"/>
                </a:lnTo>
                <a:lnTo>
                  <a:pt x="506" y="541"/>
                </a:lnTo>
                <a:lnTo>
                  <a:pt x="506" y="541"/>
                </a:lnTo>
                <a:lnTo>
                  <a:pt x="506" y="541"/>
                </a:lnTo>
                <a:lnTo>
                  <a:pt x="506" y="541"/>
                </a:lnTo>
                <a:lnTo>
                  <a:pt x="506" y="542"/>
                </a:lnTo>
                <a:lnTo>
                  <a:pt x="507" y="542"/>
                </a:lnTo>
                <a:lnTo>
                  <a:pt x="507" y="542"/>
                </a:lnTo>
                <a:lnTo>
                  <a:pt x="507" y="543"/>
                </a:lnTo>
                <a:lnTo>
                  <a:pt x="508" y="543"/>
                </a:lnTo>
                <a:lnTo>
                  <a:pt x="508" y="543"/>
                </a:lnTo>
                <a:lnTo>
                  <a:pt x="508" y="543"/>
                </a:lnTo>
                <a:lnTo>
                  <a:pt x="508" y="544"/>
                </a:lnTo>
                <a:lnTo>
                  <a:pt x="508" y="544"/>
                </a:lnTo>
                <a:lnTo>
                  <a:pt x="509" y="544"/>
                </a:lnTo>
                <a:lnTo>
                  <a:pt x="508" y="544"/>
                </a:lnTo>
                <a:lnTo>
                  <a:pt x="508" y="544"/>
                </a:lnTo>
                <a:lnTo>
                  <a:pt x="508" y="545"/>
                </a:lnTo>
                <a:lnTo>
                  <a:pt x="508" y="545"/>
                </a:lnTo>
                <a:lnTo>
                  <a:pt x="509" y="545"/>
                </a:lnTo>
                <a:lnTo>
                  <a:pt x="509" y="545"/>
                </a:lnTo>
                <a:lnTo>
                  <a:pt x="509" y="545"/>
                </a:lnTo>
                <a:lnTo>
                  <a:pt x="510" y="546"/>
                </a:lnTo>
                <a:lnTo>
                  <a:pt x="510" y="545"/>
                </a:lnTo>
                <a:lnTo>
                  <a:pt x="510" y="546"/>
                </a:lnTo>
                <a:lnTo>
                  <a:pt x="510" y="546"/>
                </a:lnTo>
                <a:lnTo>
                  <a:pt x="510" y="547"/>
                </a:lnTo>
                <a:lnTo>
                  <a:pt x="510" y="547"/>
                </a:lnTo>
                <a:lnTo>
                  <a:pt x="510" y="547"/>
                </a:lnTo>
                <a:lnTo>
                  <a:pt x="510" y="548"/>
                </a:lnTo>
                <a:lnTo>
                  <a:pt x="510" y="548"/>
                </a:lnTo>
                <a:lnTo>
                  <a:pt x="510" y="549"/>
                </a:lnTo>
                <a:lnTo>
                  <a:pt x="510" y="549"/>
                </a:lnTo>
                <a:lnTo>
                  <a:pt x="510" y="549"/>
                </a:lnTo>
                <a:lnTo>
                  <a:pt x="510" y="550"/>
                </a:lnTo>
                <a:lnTo>
                  <a:pt x="510" y="551"/>
                </a:lnTo>
                <a:lnTo>
                  <a:pt x="510" y="551"/>
                </a:lnTo>
                <a:lnTo>
                  <a:pt x="510" y="551"/>
                </a:lnTo>
                <a:lnTo>
                  <a:pt x="510" y="551"/>
                </a:lnTo>
                <a:lnTo>
                  <a:pt x="510" y="551"/>
                </a:lnTo>
                <a:lnTo>
                  <a:pt x="510" y="552"/>
                </a:lnTo>
                <a:lnTo>
                  <a:pt x="511" y="552"/>
                </a:lnTo>
                <a:lnTo>
                  <a:pt x="511" y="552"/>
                </a:lnTo>
                <a:lnTo>
                  <a:pt x="511" y="553"/>
                </a:lnTo>
                <a:lnTo>
                  <a:pt x="511" y="553"/>
                </a:lnTo>
                <a:lnTo>
                  <a:pt x="511" y="553"/>
                </a:lnTo>
                <a:lnTo>
                  <a:pt x="511" y="554"/>
                </a:lnTo>
                <a:lnTo>
                  <a:pt x="512" y="554"/>
                </a:lnTo>
                <a:lnTo>
                  <a:pt x="511" y="554"/>
                </a:lnTo>
                <a:lnTo>
                  <a:pt x="511" y="555"/>
                </a:lnTo>
                <a:lnTo>
                  <a:pt x="512" y="555"/>
                </a:lnTo>
                <a:lnTo>
                  <a:pt x="512" y="555"/>
                </a:lnTo>
                <a:lnTo>
                  <a:pt x="512" y="555"/>
                </a:lnTo>
                <a:lnTo>
                  <a:pt x="512" y="556"/>
                </a:lnTo>
                <a:lnTo>
                  <a:pt x="513" y="556"/>
                </a:lnTo>
                <a:lnTo>
                  <a:pt x="513" y="556"/>
                </a:lnTo>
                <a:lnTo>
                  <a:pt x="513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8"/>
                </a:lnTo>
                <a:lnTo>
                  <a:pt x="514" y="558"/>
                </a:lnTo>
                <a:lnTo>
                  <a:pt x="515" y="558"/>
                </a:lnTo>
                <a:lnTo>
                  <a:pt x="515" y="558"/>
                </a:lnTo>
                <a:lnTo>
                  <a:pt x="515" y="558"/>
                </a:lnTo>
                <a:lnTo>
                  <a:pt x="515" y="558"/>
                </a:lnTo>
                <a:lnTo>
                  <a:pt x="515" y="559"/>
                </a:lnTo>
                <a:lnTo>
                  <a:pt x="514" y="559"/>
                </a:lnTo>
                <a:lnTo>
                  <a:pt x="514" y="559"/>
                </a:lnTo>
                <a:lnTo>
                  <a:pt x="514" y="559"/>
                </a:lnTo>
                <a:lnTo>
                  <a:pt x="514" y="560"/>
                </a:lnTo>
                <a:lnTo>
                  <a:pt x="514" y="560"/>
                </a:lnTo>
                <a:lnTo>
                  <a:pt x="514" y="561"/>
                </a:lnTo>
                <a:lnTo>
                  <a:pt x="514" y="561"/>
                </a:lnTo>
                <a:lnTo>
                  <a:pt x="514" y="561"/>
                </a:lnTo>
                <a:lnTo>
                  <a:pt x="513" y="561"/>
                </a:lnTo>
                <a:lnTo>
                  <a:pt x="513" y="562"/>
                </a:lnTo>
                <a:lnTo>
                  <a:pt x="513" y="562"/>
                </a:lnTo>
                <a:lnTo>
                  <a:pt x="513" y="562"/>
                </a:lnTo>
                <a:lnTo>
                  <a:pt x="512" y="562"/>
                </a:lnTo>
                <a:lnTo>
                  <a:pt x="512" y="563"/>
                </a:lnTo>
                <a:lnTo>
                  <a:pt x="512" y="563"/>
                </a:lnTo>
                <a:lnTo>
                  <a:pt x="512" y="563"/>
                </a:lnTo>
                <a:lnTo>
                  <a:pt x="512" y="564"/>
                </a:lnTo>
                <a:lnTo>
                  <a:pt x="513" y="564"/>
                </a:lnTo>
                <a:lnTo>
                  <a:pt x="513" y="564"/>
                </a:lnTo>
                <a:lnTo>
                  <a:pt x="514" y="565"/>
                </a:lnTo>
                <a:lnTo>
                  <a:pt x="514" y="565"/>
                </a:lnTo>
                <a:lnTo>
                  <a:pt x="514" y="565"/>
                </a:lnTo>
                <a:lnTo>
                  <a:pt x="515" y="565"/>
                </a:lnTo>
                <a:lnTo>
                  <a:pt x="515" y="565"/>
                </a:lnTo>
                <a:lnTo>
                  <a:pt x="515" y="565"/>
                </a:lnTo>
                <a:lnTo>
                  <a:pt x="515" y="566"/>
                </a:lnTo>
                <a:lnTo>
                  <a:pt x="516" y="566"/>
                </a:lnTo>
                <a:lnTo>
                  <a:pt x="516" y="567"/>
                </a:lnTo>
                <a:lnTo>
                  <a:pt x="516" y="567"/>
                </a:lnTo>
                <a:lnTo>
                  <a:pt x="517" y="567"/>
                </a:lnTo>
                <a:lnTo>
                  <a:pt x="518" y="568"/>
                </a:lnTo>
                <a:lnTo>
                  <a:pt x="519" y="568"/>
                </a:lnTo>
                <a:lnTo>
                  <a:pt x="519" y="568"/>
                </a:lnTo>
                <a:lnTo>
                  <a:pt x="519" y="568"/>
                </a:lnTo>
                <a:lnTo>
                  <a:pt x="520" y="569"/>
                </a:lnTo>
                <a:lnTo>
                  <a:pt x="520" y="569"/>
                </a:lnTo>
                <a:lnTo>
                  <a:pt x="521" y="569"/>
                </a:lnTo>
                <a:lnTo>
                  <a:pt x="521" y="568"/>
                </a:lnTo>
                <a:lnTo>
                  <a:pt x="521" y="568"/>
                </a:lnTo>
                <a:lnTo>
                  <a:pt x="521" y="568"/>
                </a:lnTo>
                <a:lnTo>
                  <a:pt x="522" y="568"/>
                </a:lnTo>
                <a:lnTo>
                  <a:pt x="522" y="568"/>
                </a:lnTo>
                <a:lnTo>
                  <a:pt x="523" y="568"/>
                </a:lnTo>
                <a:lnTo>
                  <a:pt x="523" y="568"/>
                </a:lnTo>
                <a:lnTo>
                  <a:pt x="523" y="568"/>
                </a:lnTo>
                <a:lnTo>
                  <a:pt x="524" y="568"/>
                </a:lnTo>
                <a:lnTo>
                  <a:pt x="524" y="568"/>
                </a:lnTo>
                <a:lnTo>
                  <a:pt x="525" y="568"/>
                </a:lnTo>
                <a:lnTo>
                  <a:pt x="526" y="568"/>
                </a:lnTo>
                <a:lnTo>
                  <a:pt x="526" y="567"/>
                </a:lnTo>
                <a:lnTo>
                  <a:pt x="526" y="567"/>
                </a:lnTo>
                <a:lnTo>
                  <a:pt x="526" y="567"/>
                </a:lnTo>
                <a:lnTo>
                  <a:pt x="526" y="567"/>
                </a:lnTo>
                <a:lnTo>
                  <a:pt x="526" y="567"/>
                </a:lnTo>
                <a:lnTo>
                  <a:pt x="526" y="566"/>
                </a:lnTo>
                <a:lnTo>
                  <a:pt x="526" y="566"/>
                </a:lnTo>
                <a:lnTo>
                  <a:pt x="527" y="567"/>
                </a:lnTo>
                <a:lnTo>
                  <a:pt x="527" y="566"/>
                </a:lnTo>
                <a:lnTo>
                  <a:pt x="527" y="566"/>
                </a:lnTo>
                <a:lnTo>
                  <a:pt x="528" y="566"/>
                </a:lnTo>
                <a:lnTo>
                  <a:pt x="528" y="566"/>
                </a:lnTo>
                <a:lnTo>
                  <a:pt x="529" y="566"/>
                </a:lnTo>
                <a:lnTo>
                  <a:pt x="529" y="566"/>
                </a:lnTo>
                <a:lnTo>
                  <a:pt x="529" y="566"/>
                </a:lnTo>
                <a:lnTo>
                  <a:pt x="529" y="566"/>
                </a:lnTo>
                <a:lnTo>
                  <a:pt x="529" y="567"/>
                </a:lnTo>
                <a:lnTo>
                  <a:pt x="529" y="567"/>
                </a:lnTo>
                <a:lnTo>
                  <a:pt x="529" y="567"/>
                </a:lnTo>
                <a:lnTo>
                  <a:pt x="529" y="567"/>
                </a:lnTo>
                <a:lnTo>
                  <a:pt x="529" y="567"/>
                </a:lnTo>
                <a:lnTo>
                  <a:pt x="526" y="569"/>
                </a:lnTo>
                <a:lnTo>
                  <a:pt x="526" y="570"/>
                </a:lnTo>
                <a:lnTo>
                  <a:pt x="526" y="571"/>
                </a:lnTo>
                <a:lnTo>
                  <a:pt x="525" y="571"/>
                </a:lnTo>
                <a:lnTo>
                  <a:pt x="524" y="571"/>
                </a:lnTo>
                <a:lnTo>
                  <a:pt x="523" y="572"/>
                </a:lnTo>
                <a:lnTo>
                  <a:pt x="523" y="572"/>
                </a:lnTo>
                <a:lnTo>
                  <a:pt x="522" y="573"/>
                </a:lnTo>
                <a:lnTo>
                  <a:pt x="522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5"/>
                </a:lnTo>
                <a:lnTo>
                  <a:pt x="521" y="575"/>
                </a:lnTo>
                <a:lnTo>
                  <a:pt x="522" y="575"/>
                </a:lnTo>
                <a:lnTo>
                  <a:pt x="522" y="575"/>
                </a:lnTo>
                <a:lnTo>
                  <a:pt x="522" y="574"/>
                </a:lnTo>
                <a:lnTo>
                  <a:pt x="523" y="574"/>
                </a:lnTo>
                <a:lnTo>
                  <a:pt x="523" y="574"/>
                </a:lnTo>
                <a:lnTo>
                  <a:pt x="524" y="573"/>
                </a:lnTo>
                <a:lnTo>
                  <a:pt x="524" y="573"/>
                </a:lnTo>
                <a:lnTo>
                  <a:pt x="524" y="572"/>
                </a:lnTo>
                <a:lnTo>
                  <a:pt x="525" y="572"/>
                </a:lnTo>
                <a:lnTo>
                  <a:pt x="526" y="571"/>
                </a:lnTo>
                <a:lnTo>
                  <a:pt x="526" y="571"/>
                </a:lnTo>
                <a:lnTo>
                  <a:pt x="526" y="571"/>
                </a:lnTo>
                <a:lnTo>
                  <a:pt x="526" y="570"/>
                </a:lnTo>
                <a:lnTo>
                  <a:pt x="527" y="570"/>
                </a:lnTo>
                <a:lnTo>
                  <a:pt x="527" y="570"/>
                </a:lnTo>
                <a:lnTo>
                  <a:pt x="528" y="569"/>
                </a:lnTo>
                <a:lnTo>
                  <a:pt x="528" y="569"/>
                </a:lnTo>
                <a:lnTo>
                  <a:pt x="528" y="569"/>
                </a:lnTo>
                <a:lnTo>
                  <a:pt x="529" y="568"/>
                </a:lnTo>
                <a:lnTo>
                  <a:pt x="529" y="568"/>
                </a:lnTo>
                <a:lnTo>
                  <a:pt x="529" y="568"/>
                </a:lnTo>
                <a:lnTo>
                  <a:pt x="530" y="567"/>
                </a:lnTo>
                <a:lnTo>
                  <a:pt x="530" y="567"/>
                </a:lnTo>
                <a:lnTo>
                  <a:pt x="531" y="567"/>
                </a:lnTo>
                <a:lnTo>
                  <a:pt x="531" y="567"/>
                </a:lnTo>
                <a:lnTo>
                  <a:pt x="531" y="566"/>
                </a:lnTo>
                <a:lnTo>
                  <a:pt x="531" y="566"/>
                </a:lnTo>
                <a:lnTo>
                  <a:pt x="532" y="566"/>
                </a:lnTo>
                <a:lnTo>
                  <a:pt x="532" y="566"/>
                </a:lnTo>
                <a:lnTo>
                  <a:pt x="532" y="565"/>
                </a:lnTo>
                <a:lnTo>
                  <a:pt x="533" y="565"/>
                </a:lnTo>
                <a:lnTo>
                  <a:pt x="533" y="565"/>
                </a:lnTo>
                <a:lnTo>
                  <a:pt x="534" y="564"/>
                </a:lnTo>
                <a:lnTo>
                  <a:pt x="534" y="564"/>
                </a:lnTo>
                <a:lnTo>
                  <a:pt x="535" y="564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6" y="563"/>
                </a:lnTo>
                <a:lnTo>
                  <a:pt x="536" y="562"/>
                </a:lnTo>
                <a:lnTo>
                  <a:pt x="536" y="562"/>
                </a:lnTo>
                <a:lnTo>
                  <a:pt x="537" y="562"/>
                </a:lnTo>
                <a:lnTo>
                  <a:pt x="537" y="561"/>
                </a:lnTo>
                <a:lnTo>
                  <a:pt x="537" y="561"/>
                </a:lnTo>
                <a:lnTo>
                  <a:pt x="537" y="561"/>
                </a:lnTo>
                <a:lnTo>
                  <a:pt x="538" y="561"/>
                </a:lnTo>
                <a:lnTo>
                  <a:pt x="538" y="561"/>
                </a:lnTo>
                <a:lnTo>
                  <a:pt x="539" y="560"/>
                </a:lnTo>
                <a:lnTo>
                  <a:pt x="539" y="560"/>
                </a:lnTo>
                <a:lnTo>
                  <a:pt x="540" y="560"/>
                </a:lnTo>
                <a:lnTo>
                  <a:pt x="540" y="560"/>
                </a:lnTo>
                <a:lnTo>
                  <a:pt x="541" y="560"/>
                </a:lnTo>
                <a:lnTo>
                  <a:pt x="541" y="559"/>
                </a:lnTo>
                <a:lnTo>
                  <a:pt x="540" y="559"/>
                </a:lnTo>
                <a:lnTo>
                  <a:pt x="540" y="558"/>
                </a:lnTo>
                <a:lnTo>
                  <a:pt x="540" y="558"/>
                </a:lnTo>
                <a:lnTo>
                  <a:pt x="541" y="558"/>
                </a:lnTo>
                <a:lnTo>
                  <a:pt x="541" y="557"/>
                </a:lnTo>
                <a:lnTo>
                  <a:pt x="541" y="557"/>
                </a:lnTo>
                <a:lnTo>
                  <a:pt x="541" y="556"/>
                </a:lnTo>
                <a:lnTo>
                  <a:pt x="541" y="556"/>
                </a:lnTo>
                <a:lnTo>
                  <a:pt x="541" y="556"/>
                </a:lnTo>
                <a:lnTo>
                  <a:pt x="541" y="555"/>
                </a:lnTo>
                <a:lnTo>
                  <a:pt x="541" y="555"/>
                </a:lnTo>
                <a:lnTo>
                  <a:pt x="541" y="555"/>
                </a:lnTo>
                <a:lnTo>
                  <a:pt x="541" y="555"/>
                </a:lnTo>
                <a:lnTo>
                  <a:pt x="542" y="555"/>
                </a:lnTo>
                <a:lnTo>
                  <a:pt x="542" y="554"/>
                </a:lnTo>
                <a:lnTo>
                  <a:pt x="543" y="554"/>
                </a:lnTo>
                <a:lnTo>
                  <a:pt x="543" y="554"/>
                </a:lnTo>
                <a:lnTo>
                  <a:pt x="542" y="554"/>
                </a:lnTo>
                <a:lnTo>
                  <a:pt x="542" y="553"/>
                </a:lnTo>
                <a:lnTo>
                  <a:pt x="542" y="553"/>
                </a:lnTo>
                <a:lnTo>
                  <a:pt x="542" y="552"/>
                </a:lnTo>
                <a:lnTo>
                  <a:pt x="543" y="552"/>
                </a:lnTo>
                <a:lnTo>
                  <a:pt x="542" y="552"/>
                </a:lnTo>
                <a:lnTo>
                  <a:pt x="542" y="551"/>
                </a:lnTo>
                <a:lnTo>
                  <a:pt x="542" y="551"/>
                </a:lnTo>
                <a:lnTo>
                  <a:pt x="542" y="551"/>
                </a:lnTo>
                <a:lnTo>
                  <a:pt x="542" y="551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48"/>
                </a:lnTo>
                <a:lnTo>
                  <a:pt x="541" y="548"/>
                </a:lnTo>
                <a:lnTo>
                  <a:pt x="542" y="548"/>
                </a:lnTo>
                <a:lnTo>
                  <a:pt x="542" y="548"/>
                </a:lnTo>
                <a:lnTo>
                  <a:pt x="543" y="548"/>
                </a:lnTo>
                <a:lnTo>
                  <a:pt x="543" y="548"/>
                </a:lnTo>
                <a:lnTo>
                  <a:pt x="544" y="548"/>
                </a:lnTo>
                <a:lnTo>
                  <a:pt x="544" y="548"/>
                </a:lnTo>
                <a:lnTo>
                  <a:pt x="544" y="547"/>
                </a:lnTo>
                <a:lnTo>
                  <a:pt x="544" y="547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5"/>
                </a:lnTo>
                <a:lnTo>
                  <a:pt x="545" y="544"/>
                </a:lnTo>
                <a:lnTo>
                  <a:pt x="545" y="544"/>
                </a:lnTo>
                <a:lnTo>
                  <a:pt x="546" y="544"/>
                </a:lnTo>
                <a:lnTo>
                  <a:pt x="546" y="543"/>
                </a:lnTo>
                <a:lnTo>
                  <a:pt x="546" y="543"/>
                </a:lnTo>
                <a:lnTo>
                  <a:pt x="547" y="542"/>
                </a:lnTo>
                <a:lnTo>
                  <a:pt x="547" y="542"/>
                </a:lnTo>
                <a:lnTo>
                  <a:pt x="548" y="541"/>
                </a:lnTo>
                <a:lnTo>
                  <a:pt x="548" y="541"/>
                </a:lnTo>
                <a:lnTo>
                  <a:pt x="548" y="541"/>
                </a:lnTo>
                <a:lnTo>
                  <a:pt x="549" y="540"/>
                </a:lnTo>
                <a:lnTo>
                  <a:pt x="549" y="540"/>
                </a:lnTo>
                <a:lnTo>
                  <a:pt x="549" y="539"/>
                </a:lnTo>
                <a:lnTo>
                  <a:pt x="550" y="539"/>
                </a:lnTo>
                <a:lnTo>
                  <a:pt x="550" y="539"/>
                </a:lnTo>
                <a:lnTo>
                  <a:pt x="550" y="538"/>
                </a:lnTo>
                <a:lnTo>
                  <a:pt x="551" y="538"/>
                </a:lnTo>
                <a:lnTo>
                  <a:pt x="551" y="538"/>
                </a:lnTo>
                <a:lnTo>
                  <a:pt x="551" y="537"/>
                </a:lnTo>
                <a:lnTo>
                  <a:pt x="552" y="536"/>
                </a:lnTo>
                <a:lnTo>
                  <a:pt x="553" y="536"/>
                </a:lnTo>
                <a:lnTo>
                  <a:pt x="553" y="536"/>
                </a:lnTo>
                <a:lnTo>
                  <a:pt x="553" y="535"/>
                </a:lnTo>
                <a:lnTo>
                  <a:pt x="554" y="535"/>
                </a:lnTo>
                <a:lnTo>
                  <a:pt x="555" y="534"/>
                </a:lnTo>
                <a:lnTo>
                  <a:pt x="555" y="534"/>
                </a:lnTo>
                <a:lnTo>
                  <a:pt x="555" y="533"/>
                </a:lnTo>
                <a:lnTo>
                  <a:pt x="556" y="533"/>
                </a:lnTo>
                <a:lnTo>
                  <a:pt x="558" y="532"/>
                </a:lnTo>
                <a:lnTo>
                  <a:pt x="558" y="532"/>
                </a:lnTo>
                <a:lnTo>
                  <a:pt x="559" y="532"/>
                </a:lnTo>
                <a:lnTo>
                  <a:pt x="559" y="531"/>
                </a:lnTo>
                <a:lnTo>
                  <a:pt x="559" y="531"/>
                </a:lnTo>
                <a:lnTo>
                  <a:pt x="559" y="531"/>
                </a:lnTo>
                <a:lnTo>
                  <a:pt x="560" y="531"/>
                </a:lnTo>
                <a:lnTo>
                  <a:pt x="560" y="531"/>
                </a:lnTo>
                <a:lnTo>
                  <a:pt x="560" y="530"/>
                </a:lnTo>
                <a:lnTo>
                  <a:pt x="561" y="530"/>
                </a:lnTo>
                <a:lnTo>
                  <a:pt x="561" y="530"/>
                </a:lnTo>
                <a:lnTo>
                  <a:pt x="561" y="529"/>
                </a:lnTo>
                <a:lnTo>
                  <a:pt x="562" y="529"/>
                </a:lnTo>
                <a:lnTo>
                  <a:pt x="562" y="529"/>
                </a:lnTo>
                <a:lnTo>
                  <a:pt x="562" y="528"/>
                </a:lnTo>
                <a:lnTo>
                  <a:pt x="563" y="528"/>
                </a:lnTo>
                <a:lnTo>
                  <a:pt x="563" y="528"/>
                </a:lnTo>
                <a:lnTo>
                  <a:pt x="564" y="528"/>
                </a:lnTo>
                <a:lnTo>
                  <a:pt x="564" y="527"/>
                </a:lnTo>
                <a:lnTo>
                  <a:pt x="564" y="527"/>
                </a:lnTo>
                <a:lnTo>
                  <a:pt x="565" y="526"/>
                </a:lnTo>
                <a:lnTo>
                  <a:pt x="565" y="526"/>
                </a:lnTo>
                <a:lnTo>
                  <a:pt x="566" y="526"/>
                </a:lnTo>
                <a:lnTo>
                  <a:pt x="566" y="525"/>
                </a:lnTo>
                <a:lnTo>
                  <a:pt x="567" y="525"/>
                </a:lnTo>
                <a:lnTo>
                  <a:pt x="567" y="525"/>
                </a:lnTo>
                <a:lnTo>
                  <a:pt x="567" y="525"/>
                </a:lnTo>
                <a:lnTo>
                  <a:pt x="568" y="524"/>
                </a:lnTo>
                <a:lnTo>
                  <a:pt x="568" y="524"/>
                </a:lnTo>
                <a:lnTo>
                  <a:pt x="568" y="524"/>
                </a:lnTo>
                <a:lnTo>
                  <a:pt x="569" y="523"/>
                </a:lnTo>
                <a:lnTo>
                  <a:pt x="569" y="523"/>
                </a:lnTo>
                <a:lnTo>
                  <a:pt x="569" y="523"/>
                </a:lnTo>
                <a:lnTo>
                  <a:pt x="570" y="523"/>
                </a:lnTo>
                <a:lnTo>
                  <a:pt x="570" y="522"/>
                </a:lnTo>
                <a:lnTo>
                  <a:pt x="570" y="522"/>
                </a:lnTo>
                <a:lnTo>
                  <a:pt x="571" y="522"/>
                </a:lnTo>
                <a:lnTo>
                  <a:pt x="571" y="522"/>
                </a:lnTo>
                <a:lnTo>
                  <a:pt x="571" y="521"/>
                </a:lnTo>
                <a:lnTo>
                  <a:pt x="572" y="521"/>
                </a:lnTo>
                <a:lnTo>
                  <a:pt x="572" y="521"/>
                </a:lnTo>
                <a:lnTo>
                  <a:pt x="573" y="521"/>
                </a:lnTo>
                <a:lnTo>
                  <a:pt x="573" y="520"/>
                </a:lnTo>
                <a:lnTo>
                  <a:pt x="574" y="520"/>
                </a:lnTo>
                <a:lnTo>
                  <a:pt x="574" y="520"/>
                </a:lnTo>
                <a:lnTo>
                  <a:pt x="575" y="519"/>
                </a:lnTo>
                <a:lnTo>
                  <a:pt x="575" y="519"/>
                </a:lnTo>
                <a:lnTo>
                  <a:pt x="576" y="519"/>
                </a:lnTo>
                <a:lnTo>
                  <a:pt x="576" y="519"/>
                </a:lnTo>
                <a:lnTo>
                  <a:pt x="576" y="518"/>
                </a:lnTo>
                <a:lnTo>
                  <a:pt x="577" y="518"/>
                </a:lnTo>
                <a:lnTo>
                  <a:pt x="577" y="518"/>
                </a:lnTo>
                <a:lnTo>
                  <a:pt x="577" y="518"/>
                </a:lnTo>
                <a:lnTo>
                  <a:pt x="578" y="517"/>
                </a:lnTo>
                <a:lnTo>
                  <a:pt x="579" y="517"/>
                </a:lnTo>
                <a:lnTo>
                  <a:pt x="579" y="517"/>
                </a:lnTo>
                <a:lnTo>
                  <a:pt x="579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5"/>
                </a:lnTo>
                <a:lnTo>
                  <a:pt x="582" y="515"/>
                </a:lnTo>
                <a:lnTo>
                  <a:pt x="582" y="515"/>
                </a:lnTo>
                <a:lnTo>
                  <a:pt x="582" y="515"/>
                </a:lnTo>
                <a:lnTo>
                  <a:pt x="582" y="515"/>
                </a:lnTo>
                <a:lnTo>
                  <a:pt x="583" y="515"/>
                </a:lnTo>
                <a:lnTo>
                  <a:pt x="583" y="514"/>
                </a:lnTo>
                <a:lnTo>
                  <a:pt x="583" y="514"/>
                </a:lnTo>
                <a:lnTo>
                  <a:pt x="583" y="514"/>
                </a:lnTo>
                <a:lnTo>
                  <a:pt x="583" y="514"/>
                </a:lnTo>
                <a:lnTo>
                  <a:pt x="584" y="514"/>
                </a:lnTo>
                <a:lnTo>
                  <a:pt x="584" y="514"/>
                </a:lnTo>
                <a:lnTo>
                  <a:pt x="584" y="513"/>
                </a:lnTo>
                <a:lnTo>
                  <a:pt x="585" y="513"/>
                </a:lnTo>
                <a:lnTo>
                  <a:pt x="585" y="513"/>
                </a:lnTo>
                <a:lnTo>
                  <a:pt x="585" y="513"/>
                </a:lnTo>
                <a:lnTo>
                  <a:pt x="586" y="513"/>
                </a:lnTo>
                <a:lnTo>
                  <a:pt x="586" y="513"/>
                </a:lnTo>
                <a:lnTo>
                  <a:pt x="586" y="512"/>
                </a:lnTo>
                <a:lnTo>
                  <a:pt x="587" y="512"/>
                </a:lnTo>
                <a:lnTo>
                  <a:pt x="587" y="512"/>
                </a:lnTo>
                <a:lnTo>
                  <a:pt x="588" y="512"/>
                </a:lnTo>
                <a:lnTo>
                  <a:pt x="588" y="512"/>
                </a:lnTo>
                <a:lnTo>
                  <a:pt x="588" y="512"/>
                </a:lnTo>
                <a:lnTo>
                  <a:pt x="589" y="512"/>
                </a:lnTo>
                <a:lnTo>
                  <a:pt x="589" y="511"/>
                </a:lnTo>
                <a:lnTo>
                  <a:pt x="589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1" y="511"/>
                </a:lnTo>
                <a:lnTo>
                  <a:pt x="591" y="511"/>
                </a:lnTo>
                <a:lnTo>
                  <a:pt x="591" y="510"/>
                </a:lnTo>
                <a:lnTo>
                  <a:pt x="591" y="510"/>
                </a:lnTo>
                <a:lnTo>
                  <a:pt x="591" y="510"/>
                </a:lnTo>
                <a:lnTo>
                  <a:pt x="591" y="510"/>
                </a:lnTo>
                <a:lnTo>
                  <a:pt x="591" y="509"/>
                </a:lnTo>
                <a:lnTo>
                  <a:pt x="592" y="509"/>
                </a:lnTo>
                <a:lnTo>
                  <a:pt x="592" y="509"/>
                </a:lnTo>
                <a:lnTo>
                  <a:pt x="592" y="509"/>
                </a:lnTo>
                <a:lnTo>
                  <a:pt x="593" y="510"/>
                </a:lnTo>
                <a:lnTo>
                  <a:pt x="594" y="509"/>
                </a:lnTo>
                <a:lnTo>
                  <a:pt x="594" y="509"/>
                </a:lnTo>
                <a:lnTo>
                  <a:pt x="594" y="508"/>
                </a:lnTo>
                <a:lnTo>
                  <a:pt x="595" y="508"/>
                </a:lnTo>
                <a:lnTo>
                  <a:pt x="595" y="508"/>
                </a:lnTo>
                <a:lnTo>
                  <a:pt x="596" y="507"/>
                </a:lnTo>
                <a:lnTo>
                  <a:pt x="596" y="507"/>
                </a:lnTo>
                <a:lnTo>
                  <a:pt x="598" y="506"/>
                </a:lnTo>
                <a:lnTo>
                  <a:pt x="598" y="506"/>
                </a:lnTo>
                <a:lnTo>
                  <a:pt x="599" y="505"/>
                </a:lnTo>
                <a:lnTo>
                  <a:pt x="599" y="505"/>
                </a:lnTo>
                <a:lnTo>
                  <a:pt x="599" y="505"/>
                </a:lnTo>
                <a:lnTo>
                  <a:pt x="600" y="505"/>
                </a:lnTo>
                <a:lnTo>
                  <a:pt x="601" y="504"/>
                </a:lnTo>
                <a:lnTo>
                  <a:pt x="601" y="504"/>
                </a:lnTo>
                <a:lnTo>
                  <a:pt x="602" y="504"/>
                </a:lnTo>
                <a:lnTo>
                  <a:pt x="602" y="503"/>
                </a:lnTo>
                <a:lnTo>
                  <a:pt x="602" y="503"/>
                </a:lnTo>
                <a:lnTo>
                  <a:pt x="602" y="503"/>
                </a:lnTo>
                <a:lnTo>
                  <a:pt x="603" y="503"/>
                </a:lnTo>
                <a:lnTo>
                  <a:pt x="603" y="502"/>
                </a:lnTo>
                <a:lnTo>
                  <a:pt x="604" y="502"/>
                </a:lnTo>
                <a:lnTo>
                  <a:pt x="604" y="502"/>
                </a:lnTo>
                <a:lnTo>
                  <a:pt x="605" y="501"/>
                </a:lnTo>
                <a:lnTo>
                  <a:pt x="605" y="501"/>
                </a:lnTo>
                <a:lnTo>
                  <a:pt x="606" y="501"/>
                </a:lnTo>
                <a:lnTo>
                  <a:pt x="606" y="501"/>
                </a:lnTo>
                <a:lnTo>
                  <a:pt x="606" y="501"/>
                </a:lnTo>
                <a:lnTo>
                  <a:pt x="606" y="501"/>
                </a:lnTo>
                <a:lnTo>
                  <a:pt x="607" y="501"/>
                </a:lnTo>
                <a:lnTo>
                  <a:pt x="607" y="500"/>
                </a:lnTo>
                <a:lnTo>
                  <a:pt x="608" y="500"/>
                </a:lnTo>
                <a:lnTo>
                  <a:pt x="608" y="500"/>
                </a:lnTo>
                <a:lnTo>
                  <a:pt x="609" y="499"/>
                </a:lnTo>
                <a:lnTo>
                  <a:pt x="609" y="499"/>
                </a:lnTo>
                <a:lnTo>
                  <a:pt x="610" y="499"/>
                </a:lnTo>
                <a:lnTo>
                  <a:pt x="610" y="498"/>
                </a:lnTo>
                <a:lnTo>
                  <a:pt x="611" y="498"/>
                </a:lnTo>
                <a:lnTo>
                  <a:pt x="611" y="498"/>
                </a:lnTo>
                <a:lnTo>
                  <a:pt x="612" y="498"/>
                </a:lnTo>
                <a:lnTo>
                  <a:pt x="612" y="498"/>
                </a:lnTo>
                <a:lnTo>
                  <a:pt x="612" y="498"/>
                </a:lnTo>
                <a:lnTo>
                  <a:pt x="612" y="498"/>
                </a:lnTo>
                <a:lnTo>
                  <a:pt x="612" y="498"/>
                </a:lnTo>
                <a:lnTo>
                  <a:pt x="612" y="497"/>
                </a:lnTo>
                <a:lnTo>
                  <a:pt x="612" y="497"/>
                </a:lnTo>
                <a:lnTo>
                  <a:pt x="613" y="497"/>
                </a:lnTo>
                <a:lnTo>
                  <a:pt x="613" y="496"/>
                </a:lnTo>
                <a:lnTo>
                  <a:pt x="614" y="496"/>
                </a:lnTo>
                <a:lnTo>
                  <a:pt x="614" y="496"/>
                </a:lnTo>
                <a:lnTo>
                  <a:pt x="614" y="495"/>
                </a:lnTo>
                <a:lnTo>
                  <a:pt x="615" y="495"/>
                </a:lnTo>
                <a:lnTo>
                  <a:pt x="615" y="495"/>
                </a:lnTo>
                <a:lnTo>
                  <a:pt x="615" y="495"/>
                </a:lnTo>
                <a:lnTo>
                  <a:pt x="616" y="495"/>
                </a:lnTo>
                <a:lnTo>
                  <a:pt x="616" y="495"/>
                </a:lnTo>
                <a:lnTo>
                  <a:pt x="617" y="494"/>
                </a:lnTo>
                <a:lnTo>
                  <a:pt x="616" y="494"/>
                </a:lnTo>
                <a:lnTo>
                  <a:pt x="617" y="494"/>
                </a:lnTo>
                <a:lnTo>
                  <a:pt x="617" y="493"/>
                </a:lnTo>
                <a:lnTo>
                  <a:pt x="617" y="493"/>
                </a:lnTo>
                <a:lnTo>
                  <a:pt x="617" y="493"/>
                </a:lnTo>
                <a:lnTo>
                  <a:pt x="617" y="493"/>
                </a:lnTo>
                <a:lnTo>
                  <a:pt x="617" y="492"/>
                </a:lnTo>
                <a:lnTo>
                  <a:pt x="618" y="492"/>
                </a:lnTo>
                <a:lnTo>
                  <a:pt x="618" y="492"/>
                </a:lnTo>
                <a:lnTo>
                  <a:pt x="618" y="491"/>
                </a:lnTo>
                <a:lnTo>
                  <a:pt x="619" y="491"/>
                </a:lnTo>
                <a:lnTo>
                  <a:pt x="619" y="491"/>
                </a:lnTo>
                <a:lnTo>
                  <a:pt x="620" y="491"/>
                </a:lnTo>
                <a:lnTo>
                  <a:pt x="620" y="490"/>
                </a:lnTo>
                <a:lnTo>
                  <a:pt x="621" y="490"/>
                </a:lnTo>
                <a:lnTo>
                  <a:pt x="621" y="490"/>
                </a:lnTo>
                <a:lnTo>
                  <a:pt x="622" y="489"/>
                </a:lnTo>
                <a:lnTo>
                  <a:pt x="622" y="489"/>
                </a:lnTo>
                <a:lnTo>
                  <a:pt x="622" y="489"/>
                </a:lnTo>
                <a:lnTo>
                  <a:pt x="623" y="489"/>
                </a:lnTo>
                <a:lnTo>
                  <a:pt x="623" y="488"/>
                </a:lnTo>
                <a:lnTo>
                  <a:pt x="623" y="488"/>
                </a:lnTo>
                <a:lnTo>
                  <a:pt x="624" y="488"/>
                </a:lnTo>
                <a:lnTo>
                  <a:pt x="624" y="487"/>
                </a:lnTo>
                <a:lnTo>
                  <a:pt x="625" y="487"/>
                </a:lnTo>
                <a:lnTo>
                  <a:pt x="626" y="487"/>
                </a:lnTo>
                <a:lnTo>
                  <a:pt x="626" y="487"/>
                </a:lnTo>
                <a:lnTo>
                  <a:pt x="627" y="486"/>
                </a:lnTo>
                <a:lnTo>
                  <a:pt x="627" y="486"/>
                </a:lnTo>
                <a:lnTo>
                  <a:pt x="628" y="485"/>
                </a:lnTo>
                <a:lnTo>
                  <a:pt x="628" y="485"/>
                </a:lnTo>
                <a:lnTo>
                  <a:pt x="629" y="485"/>
                </a:lnTo>
                <a:lnTo>
                  <a:pt x="629" y="485"/>
                </a:lnTo>
                <a:lnTo>
                  <a:pt x="629" y="485"/>
                </a:lnTo>
                <a:lnTo>
                  <a:pt x="629" y="484"/>
                </a:lnTo>
                <a:lnTo>
                  <a:pt x="629" y="484"/>
                </a:lnTo>
                <a:lnTo>
                  <a:pt x="630" y="484"/>
                </a:lnTo>
                <a:lnTo>
                  <a:pt x="630" y="484"/>
                </a:lnTo>
                <a:lnTo>
                  <a:pt x="630" y="484"/>
                </a:lnTo>
                <a:lnTo>
                  <a:pt x="631" y="484"/>
                </a:lnTo>
                <a:lnTo>
                  <a:pt x="631" y="483"/>
                </a:lnTo>
                <a:lnTo>
                  <a:pt x="631" y="483"/>
                </a:lnTo>
                <a:lnTo>
                  <a:pt x="632" y="483"/>
                </a:lnTo>
                <a:lnTo>
                  <a:pt x="632" y="483"/>
                </a:lnTo>
                <a:lnTo>
                  <a:pt x="632" y="483"/>
                </a:lnTo>
                <a:lnTo>
                  <a:pt x="633" y="483"/>
                </a:lnTo>
                <a:lnTo>
                  <a:pt x="633" y="483"/>
                </a:lnTo>
                <a:lnTo>
                  <a:pt x="633" y="483"/>
                </a:lnTo>
                <a:lnTo>
                  <a:pt x="633" y="482"/>
                </a:lnTo>
                <a:lnTo>
                  <a:pt x="633" y="482"/>
                </a:lnTo>
                <a:lnTo>
                  <a:pt x="634" y="482"/>
                </a:lnTo>
                <a:lnTo>
                  <a:pt x="634" y="481"/>
                </a:lnTo>
                <a:lnTo>
                  <a:pt x="634" y="482"/>
                </a:lnTo>
                <a:lnTo>
                  <a:pt x="635" y="482"/>
                </a:lnTo>
                <a:lnTo>
                  <a:pt x="635" y="481"/>
                </a:lnTo>
                <a:lnTo>
                  <a:pt x="635" y="481"/>
                </a:lnTo>
                <a:lnTo>
                  <a:pt x="635" y="481"/>
                </a:lnTo>
                <a:lnTo>
                  <a:pt x="635" y="481"/>
                </a:lnTo>
                <a:lnTo>
                  <a:pt x="636" y="481"/>
                </a:lnTo>
                <a:lnTo>
                  <a:pt x="636" y="480"/>
                </a:lnTo>
                <a:lnTo>
                  <a:pt x="635" y="480"/>
                </a:lnTo>
                <a:lnTo>
                  <a:pt x="635" y="480"/>
                </a:lnTo>
                <a:lnTo>
                  <a:pt x="635" y="480"/>
                </a:lnTo>
                <a:lnTo>
                  <a:pt x="635" y="479"/>
                </a:lnTo>
                <a:lnTo>
                  <a:pt x="634" y="479"/>
                </a:lnTo>
                <a:lnTo>
                  <a:pt x="634" y="479"/>
                </a:lnTo>
                <a:lnTo>
                  <a:pt x="634" y="479"/>
                </a:lnTo>
                <a:lnTo>
                  <a:pt x="634" y="478"/>
                </a:lnTo>
                <a:lnTo>
                  <a:pt x="634" y="478"/>
                </a:lnTo>
                <a:lnTo>
                  <a:pt x="634" y="478"/>
                </a:lnTo>
                <a:lnTo>
                  <a:pt x="634" y="477"/>
                </a:lnTo>
                <a:lnTo>
                  <a:pt x="635" y="477"/>
                </a:lnTo>
                <a:lnTo>
                  <a:pt x="635" y="477"/>
                </a:lnTo>
                <a:lnTo>
                  <a:pt x="635" y="477"/>
                </a:lnTo>
                <a:lnTo>
                  <a:pt x="635" y="476"/>
                </a:lnTo>
                <a:lnTo>
                  <a:pt x="636" y="476"/>
                </a:lnTo>
                <a:lnTo>
                  <a:pt x="636" y="476"/>
                </a:lnTo>
                <a:lnTo>
                  <a:pt x="636" y="475"/>
                </a:lnTo>
                <a:lnTo>
                  <a:pt x="636" y="475"/>
                </a:lnTo>
                <a:lnTo>
                  <a:pt x="636" y="475"/>
                </a:lnTo>
                <a:lnTo>
                  <a:pt x="636" y="474"/>
                </a:lnTo>
                <a:lnTo>
                  <a:pt x="635" y="474"/>
                </a:lnTo>
                <a:lnTo>
                  <a:pt x="635" y="474"/>
                </a:lnTo>
                <a:lnTo>
                  <a:pt x="636" y="474"/>
                </a:lnTo>
                <a:lnTo>
                  <a:pt x="636" y="473"/>
                </a:lnTo>
                <a:lnTo>
                  <a:pt x="636" y="473"/>
                </a:lnTo>
                <a:lnTo>
                  <a:pt x="636" y="473"/>
                </a:lnTo>
                <a:lnTo>
                  <a:pt x="637" y="473"/>
                </a:lnTo>
                <a:lnTo>
                  <a:pt x="637" y="472"/>
                </a:lnTo>
                <a:lnTo>
                  <a:pt x="637" y="472"/>
                </a:lnTo>
                <a:lnTo>
                  <a:pt x="638" y="472"/>
                </a:lnTo>
                <a:lnTo>
                  <a:pt x="638" y="471"/>
                </a:lnTo>
                <a:lnTo>
                  <a:pt x="638" y="471"/>
                </a:lnTo>
                <a:lnTo>
                  <a:pt x="638" y="471"/>
                </a:lnTo>
                <a:lnTo>
                  <a:pt x="639" y="471"/>
                </a:lnTo>
                <a:lnTo>
                  <a:pt x="639" y="471"/>
                </a:lnTo>
                <a:lnTo>
                  <a:pt x="639" y="471"/>
                </a:lnTo>
                <a:lnTo>
                  <a:pt x="639" y="470"/>
                </a:lnTo>
                <a:lnTo>
                  <a:pt x="640" y="470"/>
                </a:lnTo>
                <a:lnTo>
                  <a:pt x="640" y="470"/>
                </a:lnTo>
                <a:lnTo>
                  <a:pt x="640" y="470"/>
                </a:lnTo>
                <a:lnTo>
                  <a:pt x="640" y="470"/>
                </a:lnTo>
                <a:lnTo>
                  <a:pt x="640" y="469"/>
                </a:lnTo>
                <a:lnTo>
                  <a:pt x="641" y="469"/>
                </a:lnTo>
                <a:lnTo>
                  <a:pt x="641" y="469"/>
                </a:lnTo>
                <a:lnTo>
                  <a:pt x="641" y="469"/>
                </a:lnTo>
                <a:lnTo>
                  <a:pt x="641" y="468"/>
                </a:lnTo>
                <a:lnTo>
                  <a:pt x="642" y="468"/>
                </a:lnTo>
                <a:lnTo>
                  <a:pt x="642" y="468"/>
                </a:lnTo>
                <a:lnTo>
                  <a:pt x="642" y="468"/>
                </a:lnTo>
                <a:lnTo>
                  <a:pt x="642" y="468"/>
                </a:lnTo>
                <a:lnTo>
                  <a:pt x="642" y="467"/>
                </a:lnTo>
                <a:lnTo>
                  <a:pt x="643" y="467"/>
                </a:lnTo>
                <a:lnTo>
                  <a:pt x="643" y="467"/>
                </a:lnTo>
                <a:lnTo>
                  <a:pt x="644" y="467"/>
                </a:lnTo>
                <a:lnTo>
                  <a:pt x="644" y="466"/>
                </a:lnTo>
                <a:lnTo>
                  <a:pt x="644" y="466"/>
                </a:lnTo>
                <a:lnTo>
                  <a:pt x="645" y="466"/>
                </a:lnTo>
                <a:lnTo>
                  <a:pt x="645" y="466"/>
                </a:lnTo>
                <a:lnTo>
                  <a:pt x="645" y="466"/>
                </a:lnTo>
                <a:lnTo>
                  <a:pt x="645" y="465"/>
                </a:lnTo>
                <a:lnTo>
                  <a:pt x="646" y="465"/>
                </a:lnTo>
                <a:lnTo>
                  <a:pt x="646" y="465"/>
                </a:lnTo>
                <a:lnTo>
                  <a:pt x="646" y="465"/>
                </a:lnTo>
                <a:lnTo>
                  <a:pt x="647" y="465"/>
                </a:lnTo>
                <a:lnTo>
                  <a:pt x="647" y="465"/>
                </a:lnTo>
                <a:lnTo>
                  <a:pt x="647" y="464"/>
                </a:lnTo>
                <a:lnTo>
                  <a:pt x="648" y="464"/>
                </a:lnTo>
                <a:lnTo>
                  <a:pt x="648" y="464"/>
                </a:lnTo>
                <a:lnTo>
                  <a:pt x="649" y="464"/>
                </a:lnTo>
                <a:lnTo>
                  <a:pt x="649" y="464"/>
                </a:lnTo>
                <a:lnTo>
                  <a:pt x="649" y="464"/>
                </a:lnTo>
                <a:lnTo>
                  <a:pt x="650" y="463"/>
                </a:lnTo>
                <a:lnTo>
                  <a:pt x="650" y="463"/>
                </a:lnTo>
                <a:lnTo>
                  <a:pt x="650" y="463"/>
                </a:lnTo>
                <a:lnTo>
                  <a:pt x="651" y="463"/>
                </a:lnTo>
                <a:lnTo>
                  <a:pt x="651" y="462"/>
                </a:lnTo>
                <a:lnTo>
                  <a:pt x="652" y="462"/>
                </a:lnTo>
                <a:lnTo>
                  <a:pt x="652" y="462"/>
                </a:lnTo>
                <a:lnTo>
                  <a:pt x="652" y="461"/>
                </a:lnTo>
                <a:lnTo>
                  <a:pt x="652" y="461"/>
                </a:lnTo>
                <a:lnTo>
                  <a:pt x="652" y="461"/>
                </a:lnTo>
                <a:lnTo>
                  <a:pt x="653" y="461"/>
                </a:lnTo>
                <a:lnTo>
                  <a:pt x="654" y="461"/>
                </a:lnTo>
                <a:lnTo>
                  <a:pt x="654" y="460"/>
                </a:lnTo>
                <a:lnTo>
                  <a:pt x="655" y="460"/>
                </a:lnTo>
                <a:lnTo>
                  <a:pt x="655" y="460"/>
                </a:lnTo>
                <a:lnTo>
                  <a:pt x="656" y="460"/>
                </a:lnTo>
                <a:lnTo>
                  <a:pt x="656" y="460"/>
                </a:lnTo>
                <a:lnTo>
                  <a:pt x="656" y="460"/>
                </a:lnTo>
                <a:lnTo>
                  <a:pt x="656" y="459"/>
                </a:lnTo>
                <a:lnTo>
                  <a:pt x="657" y="459"/>
                </a:lnTo>
                <a:lnTo>
                  <a:pt x="657" y="459"/>
                </a:lnTo>
                <a:lnTo>
                  <a:pt x="657" y="459"/>
                </a:lnTo>
                <a:lnTo>
                  <a:pt x="658" y="459"/>
                </a:lnTo>
                <a:lnTo>
                  <a:pt x="658" y="458"/>
                </a:lnTo>
                <a:lnTo>
                  <a:pt x="658" y="458"/>
                </a:lnTo>
                <a:lnTo>
                  <a:pt x="659" y="458"/>
                </a:lnTo>
                <a:lnTo>
                  <a:pt x="659" y="458"/>
                </a:lnTo>
                <a:lnTo>
                  <a:pt x="659" y="458"/>
                </a:lnTo>
                <a:lnTo>
                  <a:pt x="660" y="458"/>
                </a:lnTo>
                <a:lnTo>
                  <a:pt x="660" y="457"/>
                </a:lnTo>
                <a:lnTo>
                  <a:pt x="660" y="457"/>
                </a:lnTo>
                <a:lnTo>
                  <a:pt x="661" y="457"/>
                </a:lnTo>
                <a:lnTo>
                  <a:pt x="661" y="457"/>
                </a:lnTo>
                <a:lnTo>
                  <a:pt x="661" y="457"/>
                </a:lnTo>
                <a:lnTo>
                  <a:pt x="662" y="457"/>
                </a:lnTo>
                <a:lnTo>
                  <a:pt x="662" y="456"/>
                </a:lnTo>
                <a:lnTo>
                  <a:pt x="662" y="456"/>
                </a:lnTo>
                <a:lnTo>
                  <a:pt x="662" y="456"/>
                </a:lnTo>
                <a:lnTo>
                  <a:pt x="662" y="456"/>
                </a:lnTo>
                <a:lnTo>
                  <a:pt x="663" y="456"/>
                </a:lnTo>
                <a:lnTo>
                  <a:pt x="663" y="455"/>
                </a:lnTo>
                <a:lnTo>
                  <a:pt x="663" y="455"/>
                </a:lnTo>
                <a:lnTo>
                  <a:pt x="663" y="455"/>
                </a:lnTo>
                <a:lnTo>
                  <a:pt x="664" y="455"/>
                </a:lnTo>
                <a:lnTo>
                  <a:pt x="664" y="455"/>
                </a:lnTo>
                <a:lnTo>
                  <a:pt x="665" y="454"/>
                </a:lnTo>
                <a:lnTo>
                  <a:pt x="665" y="454"/>
                </a:lnTo>
                <a:lnTo>
                  <a:pt x="665" y="454"/>
                </a:lnTo>
                <a:lnTo>
                  <a:pt x="666" y="454"/>
                </a:lnTo>
                <a:lnTo>
                  <a:pt x="666" y="453"/>
                </a:lnTo>
                <a:lnTo>
                  <a:pt x="666" y="453"/>
                </a:lnTo>
                <a:lnTo>
                  <a:pt x="667" y="453"/>
                </a:lnTo>
                <a:lnTo>
                  <a:pt x="667" y="453"/>
                </a:lnTo>
                <a:lnTo>
                  <a:pt x="668" y="452"/>
                </a:lnTo>
                <a:lnTo>
                  <a:pt x="668" y="452"/>
                </a:lnTo>
                <a:lnTo>
                  <a:pt x="668" y="452"/>
                </a:lnTo>
                <a:lnTo>
                  <a:pt x="669" y="452"/>
                </a:lnTo>
                <a:lnTo>
                  <a:pt x="669" y="452"/>
                </a:lnTo>
                <a:lnTo>
                  <a:pt x="670" y="452"/>
                </a:lnTo>
                <a:lnTo>
                  <a:pt x="670" y="452"/>
                </a:lnTo>
                <a:lnTo>
                  <a:pt x="670" y="451"/>
                </a:lnTo>
                <a:lnTo>
                  <a:pt x="671" y="451"/>
                </a:lnTo>
                <a:lnTo>
                  <a:pt x="671" y="451"/>
                </a:lnTo>
                <a:lnTo>
                  <a:pt x="671" y="451"/>
                </a:lnTo>
                <a:lnTo>
                  <a:pt x="672" y="451"/>
                </a:lnTo>
                <a:lnTo>
                  <a:pt x="672" y="451"/>
                </a:lnTo>
                <a:lnTo>
                  <a:pt x="672" y="451"/>
                </a:lnTo>
                <a:lnTo>
                  <a:pt x="672" y="451"/>
                </a:lnTo>
                <a:lnTo>
                  <a:pt x="673" y="451"/>
                </a:lnTo>
                <a:lnTo>
                  <a:pt x="673" y="450"/>
                </a:lnTo>
                <a:lnTo>
                  <a:pt x="673" y="450"/>
                </a:lnTo>
                <a:lnTo>
                  <a:pt x="674" y="450"/>
                </a:lnTo>
                <a:lnTo>
                  <a:pt x="674" y="450"/>
                </a:lnTo>
                <a:lnTo>
                  <a:pt x="674" y="450"/>
                </a:lnTo>
                <a:lnTo>
                  <a:pt x="674" y="450"/>
                </a:lnTo>
                <a:lnTo>
                  <a:pt x="674" y="449"/>
                </a:lnTo>
                <a:lnTo>
                  <a:pt x="675" y="449"/>
                </a:lnTo>
                <a:lnTo>
                  <a:pt x="675" y="449"/>
                </a:lnTo>
                <a:lnTo>
                  <a:pt x="675" y="449"/>
                </a:lnTo>
                <a:lnTo>
                  <a:pt x="676" y="449"/>
                </a:lnTo>
                <a:lnTo>
                  <a:pt x="676" y="449"/>
                </a:lnTo>
                <a:lnTo>
                  <a:pt x="676" y="448"/>
                </a:lnTo>
                <a:lnTo>
                  <a:pt x="677" y="448"/>
                </a:lnTo>
                <a:lnTo>
                  <a:pt x="677" y="448"/>
                </a:lnTo>
                <a:lnTo>
                  <a:pt x="678" y="448"/>
                </a:lnTo>
                <a:lnTo>
                  <a:pt x="678" y="448"/>
                </a:lnTo>
                <a:lnTo>
                  <a:pt x="678" y="447"/>
                </a:lnTo>
                <a:lnTo>
                  <a:pt x="679" y="447"/>
                </a:lnTo>
                <a:lnTo>
                  <a:pt x="679" y="447"/>
                </a:lnTo>
                <a:lnTo>
                  <a:pt x="679" y="447"/>
                </a:lnTo>
                <a:lnTo>
                  <a:pt x="680" y="447"/>
                </a:lnTo>
                <a:lnTo>
                  <a:pt x="680" y="447"/>
                </a:lnTo>
                <a:lnTo>
                  <a:pt x="681" y="446"/>
                </a:lnTo>
                <a:lnTo>
                  <a:pt x="681" y="446"/>
                </a:lnTo>
                <a:lnTo>
                  <a:pt x="682" y="446"/>
                </a:lnTo>
                <a:lnTo>
                  <a:pt x="682" y="446"/>
                </a:lnTo>
                <a:lnTo>
                  <a:pt x="683" y="446"/>
                </a:lnTo>
                <a:lnTo>
                  <a:pt x="683" y="445"/>
                </a:lnTo>
                <a:lnTo>
                  <a:pt x="683" y="445"/>
                </a:lnTo>
                <a:lnTo>
                  <a:pt x="683" y="445"/>
                </a:lnTo>
                <a:lnTo>
                  <a:pt x="683" y="445"/>
                </a:lnTo>
                <a:lnTo>
                  <a:pt x="684" y="445"/>
                </a:lnTo>
                <a:lnTo>
                  <a:pt x="684" y="445"/>
                </a:lnTo>
                <a:lnTo>
                  <a:pt x="684" y="444"/>
                </a:lnTo>
                <a:lnTo>
                  <a:pt x="685" y="444"/>
                </a:lnTo>
                <a:lnTo>
                  <a:pt x="685" y="444"/>
                </a:lnTo>
                <a:lnTo>
                  <a:pt x="685" y="444"/>
                </a:lnTo>
                <a:lnTo>
                  <a:pt x="686" y="444"/>
                </a:lnTo>
                <a:lnTo>
                  <a:pt x="686" y="444"/>
                </a:lnTo>
                <a:lnTo>
                  <a:pt x="686" y="444"/>
                </a:lnTo>
                <a:lnTo>
                  <a:pt x="686" y="443"/>
                </a:lnTo>
                <a:lnTo>
                  <a:pt x="687" y="443"/>
                </a:lnTo>
                <a:lnTo>
                  <a:pt x="687" y="443"/>
                </a:lnTo>
                <a:lnTo>
                  <a:pt x="687" y="443"/>
                </a:lnTo>
                <a:lnTo>
                  <a:pt x="688" y="443"/>
                </a:lnTo>
                <a:lnTo>
                  <a:pt x="688" y="443"/>
                </a:lnTo>
                <a:lnTo>
                  <a:pt x="689" y="442"/>
                </a:lnTo>
                <a:lnTo>
                  <a:pt x="689" y="442"/>
                </a:lnTo>
                <a:lnTo>
                  <a:pt x="690" y="442"/>
                </a:lnTo>
                <a:lnTo>
                  <a:pt x="690" y="442"/>
                </a:lnTo>
                <a:lnTo>
                  <a:pt x="690" y="442"/>
                </a:lnTo>
                <a:lnTo>
                  <a:pt x="691" y="442"/>
                </a:lnTo>
                <a:lnTo>
                  <a:pt x="691" y="441"/>
                </a:lnTo>
                <a:lnTo>
                  <a:pt x="692" y="441"/>
                </a:lnTo>
                <a:lnTo>
                  <a:pt x="692" y="441"/>
                </a:lnTo>
                <a:lnTo>
                  <a:pt x="693" y="441"/>
                </a:lnTo>
                <a:lnTo>
                  <a:pt x="693" y="441"/>
                </a:lnTo>
                <a:lnTo>
                  <a:pt x="693" y="441"/>
                </a:lnTo>
                <a:lnTo>
                  <a:pt x="694" y="441"/>
                </a:lnTo>
                <a:lnTo>
                  <a:pt x="694" y="441"/>
                </a:lnTo>
                <a:lnTo>
                  <a:pt x="695" y="441"/>
                </a:lnTo>
                <a:lnTo>
                  <a:pt x="695" y="441"/>
                </a:lnTo>
                <a:lnTo>
                  <a:pt x="695" y="441"/>
                </a:lnTo>
                <a:lnTo>
                  <a:pt x="696" y="441"/>
                </a:lnTo>
                <a:lnTo>
                  <a:pt x="696" y="441"/>
                </a:lnTo>
                <a:lnTo>
                  <a:pt x="697" y="441"/>
                </a:lnTo>
                <a:lnTo>
                  <a:pt x="697" y="441"/>
                </a:lnTo>
                <a:lnTo>
                  <a:pt x="697" y="441"/>
                </a:lnTo>
                <a:lnTo>
                  <a:pt x="698" y="441"/>
                </a:lnTo>
                <a:lnTo>
                  <a:pt x="698" y="441"/>
                </a:lnTo>
                <a:lnTo>
                  <a:pt x="698" y="441"/>
                </a:lnTo>
                <a:lnTo>
                  <a:pt x="698" y="441"/>
                </a:lnTo>
                <a:lnTo>
                  <a:pt x="698" y="441"/>
                </a:lnTo>
                <a:lnTo>
                  <a:pt x="698" y="442"/>
                </a:lnTo>
                <a:lnTo>
                  <a:pt x="698" y="442"/>
                </a:lnTo>
                <a:lnTo>
                  <a:pt x="698" y="441"/>
                </a:lnTo>
                <a:lnTo>
                  <a:pt x="699" y="441"/>
                </a:lnTo>
                <a:lnTo>
                  <a:pt x="699" y="441"/>
                </a:lnTo>
                <a:lnTo>
                  <a:pt x="699" y="441"/>
                </a:lnTo>
                <a:lnTo>
                  <a:pt x="699" y="441"/>
                </a:lnTo>
                <a:lnTo>
                  <a:pt x="700" y="441"/>
                </a:lnTo>
                <a:lnTo>
                  <a:pt x="700" y="441"/>
                </a:lnTo>
                <a:lnTo>
                  <a:pt x="699" y="441"/>
                </a:lnTo>
                <a:lnTo>
                  <a:pt x="699" y="441"/>
                </a:lnTo>
                <a:lnTo>
                  <a:pt x="699" y="440"/>
                </a:lnTo>
                <a:lnTo>
                  <a:pt x="699" y="440"/>
                </a:lnTo>
                <a:lnTo>
                  <a:pt x="699" y="440"/>
                </a:lnTo>
                <a:lnTo>
                  <a:pt x="699" y="439"/>
                </a:lnTo>
                <a:lnTo>
                  <a:pt x="699" y="439"/>
                </a:lnTo>
                <a:lnTo>
                  <a:pt x="699" y="439"/>
                </a:lnTo>
                <a:lnTo>
                  <a:pt x="700" y="439"/>
                </a:lnTo>
                <a:lnTo>
                  <a:pt x="700" y="439"/>
                </a:lnTo>
                <a:lnTo>
                  <a:pt x="700" y="438"/>
                </a:lnTo>
                <a:lnTo>
                  <a:pt x="701" y="438"/>
                </a:lnTo>
                <a:lnTo>
                  <a:pt x="701" y="438"/>
                </a:lnTo>
                <a:lnTo>
                  <a:pt x="700" y="437"/>
                </a:lnTo>
                <a:lnTo>
                  <a:pt x="700" y="437"/>
                </a:lnTo>
                <a:lnTo>
                  <a:pt x="700" y="437"/>
                </a:lnTo>
                <a:lnTo>
                  <a:pt x="699" y="437"/>
                </a:lnTo>
                <a:lnTo>
                  <a:pt x="699" y="436"/>
                </a:lnTo>
                <a:lnTo>
                  <a:pt x="700" y="436"/>
                </a:lnTo>
                <a:lnTo>
                  <a:pt x="700" y="436"/>
                </a:lnTo>
                <a:lnTo>
                  <a:pt x="701" y="436"/>
                </a:lnTo>
                <a:lnTo>
                  <a:pt x="701" y="436"/>
                </a:lnTo>
                <a:lnTo>
                  <a:pt x="701" y="436"/>
                </a:lnTo>
                <a:lnTo>
                  <a:pt x="702" y="436"/>
                </a:lnTo>
                <a:lnTo>
                  <a:pt x="702" y="436"/>
                </a:lnTo>
                <a:lnTo>
                  <a:pt x="702" y="436"/>
                </a:lnTo>
                <a:lnTo>
                  <a:pt x="703" y="436"/>
                </a:lnTo>
                <a:lnTo>
                  <a:pt x="703" y="436"/>
                </a:lnTo>
                <a:lnTo>
                  <a:pt x="703" y="436"/>
                </a:lnTo>
                <a:lnTo>
                  <a:pt x="704" y="436"/>
                </a:lnTo>
                <a:lnTo>
                  <a:pt x="704" y="436"/>
                </a:lnTo>
                <a:lnTo>
                  <a:pt x="705" y="436"/>
                </a:lnTo>
                <a:lnTo>
                  <a:pt x="705" y="436"/>
                </a:lnTo>
                <a:lnTo>
                  <a:pt x="706" y="436"/>
                </a:lnTo>
                <a:lnTo>
                  <a:pt x="706" y="436"/>
                </a:lnTo>
                <a:lnTo>
                  <a:pt x="707" y="437"/>
                </a:lnTo>
                <a:lnTo>
                  <a:pt x="707" y="437"/>
                </a:lnTo>
                <a:lnTo>
                  <a:pt x="707" y="437"/>
                </a:lnTo>
                <a:lnTo>
                  <a:pt x="708" y="437"/>
                </a:lnTo>
                <a:lnTo>
                  <a:pt x="708" y="438"/>
                </a:lnTo>
                <a:lnTo>
                  <a:pt x="708" y="438"/>
                </a:lnTo>
                <a:lnTo>
                  <a:pt x="708" y="438"/>
                </a:lnTo>
                <a:lnTo>
                  <a:pt x="708" y="439"/>
                </a:lnTo>
                <a:lnTo>
                  <a:pt x="708" y="439"/>
                </a:lnTo>
                <a:lnTo>
                  <a:pt x="707" y="439"/>
                </a:lnTo>
                <a:lnTo>
                  <a:pt x="707" y="439"/>
                </a:lnTo>
                <a:lnTo>
                  <a:pt x="707" y="439"/>
                </a:lnTo>
                <a:lnTo>
                  <a:pt x="707" y="440"/>
                </a:lnTo>
                <a:lnTo>
                  <a:pt x="706" y="440"/>
                </a:lnTo>
                <a:lnTo>
                  <a:pt x="706" y="440"/>
                </a:lnTo>
                <a:lnTo>
                  <a:pt x="706" y="441"/>
                </a:lnTo>
                <a:lnTo>
                  <a:pt x="706" y="441"/>
                </a:lnTo>
                <a:lnTo>
                  <a:pt x="706" y="441"/>
                </a:lnTo>
                <a:lnTo>
                  <a:pt x="707" y="441"/>
                </a:lnTo>
                <a:lnTo>
                  <a:pt x="707" y="441"/>
                </a:lnTo>
                <a:lnTo>
                  <a:pt x="708" y="441"/>
                </a:lnTo>
                <a:lnTo>
                  <a:pt x="708" y="441"/>
                </a:lnTo>
                <a:lnTo>
                  <a:pt x="708" y="441"/>
                </a:lnTo>
                <a:lnTo>
                  <a:pt x="709" y="441"/>
                </a:lnTo>
                <a:lnTo>
                  <a:pt x="709" y="441"/>
                </a:lnTo>
                <a:lnTo>
                  <a:pt x="709" y="441"/>
                </a:lnTo>
                <a:lnTo>
                  <a:pt x="709" y="441"/>
                </a:lnTo>
                <a:lnTo>
                  <a:pt x="710" y="441"/>
                </a:lnTo>
                <a:lnTo>
                  <a:pt x="710" y="441"/>
                </a:lnTo>
                <a:lnTo>
                  <a:pt x="710" y="441"/>
                </a:lnTo>
                <a:lnTo>
                  <a:pt x="710" y="442"/>
                </a:lnTo>
                <a:lnTo>
                  <a:pt x="710" y="442"/>
                </a:lnTo>
                <a:lnTo>
                  <a:pt x="710" y="442"/>
                </a:lnTo>
                <a:lnTo>
                  <a:pt x="710" y="443"/>
                </a:lnTo>
                <a:lnTo>
                  <a:pt x="710" y="443"/>
                </a:lnTo>
                <a:lnTo>
                  <a:pt x="710" y="443"/>
                </a:lnTo>
                <a:lnTo>
                  <a:pt x="710" y="443"/>
                </a:lnTo>
                <a:lnTo>
                  <a:pt x="710" y="442"/>
                </a:lnTo>
                <a:lnTo>
                  <a:pt x="711" y="442"/>
                </a:lnTo>
                <a:lnTo>
                  <a:pt x="711" y="442"/>
                </a:lnTo>
                <a:lnTo>
                  <a:pt x="711" y="441"/>
                </a:lnTo>
                <a:lnTo>
                  <a:pt x="711" y="441"/>
                </a:lnTo>
                <a:lnTo>
                  <a:pt x="711" y="441"/>
                </a:lnTo>
                <a:lnTo>
                  <a:pt x="711" y="441"/>
                </a:lnTo>
                <a:lnTo>
                  <a:pt x="712" y="441"/>
                </a:lnTo>
                <a:lnTo>
                  <a:pt x="712" y="441"/>
                </a:lnTo>
                <a:lnTo>
                  <a:pt x="712" y="440"/>
                </a:lnTo>
                <a:lnTo>
                  <a:pt x="712" y="440"/>
                </a:lnTo>
                <a:lnTo>
                  <a:pt x="712" y="440"/>
                </a:lnTo>
                <a:lnTo>
                  <a:pt x="712" y="440"/>
                </a:lnTo>
                <a:lnTo>
                  <a:pt x="712" y="439"/>
                </a:lnTo>
                <a:lnTo>
                  <a:pt x="713" y="439"/>
                </a:lnTo>
                <a:lnTo>
                  <a:pt x="713" y="439"/>
                </a:lnTo>
                <a:lnTo>
                  <a:pt x="713" y="439"/>
                </a:lnTo>
                <a:lnTo>
                  <a:pt x="713" y="439"/>
                </a:lnTo>
                <a:lnTo>
                  <a:pt x="714" y="439"/>
                </a:lnTo>
                <a:lnTo>
                  <a:pt x="714" y="438"/>
                </a:lnTo>
                <a:lnTo>
                  <a:pt x="714" y="438"/>
                </a:lnTo>
                <a:lnTo>
                  <a:pt x="715" y="438"/>
                </a:lnTo>
                <a:lnTo>
                  <a:pt x="715" y="438"/>
                </a:lnTo>
                <a:lnTo>
                  <a:pt x="715" y="438"/>
                </a:lnTo>
                <a:lnTo>
                  <a:pt x="716" y="438"/>
                </a:lnTo>
                <a:lnTo>
                  <a:pt x="716" y="438"/>
                </a:lnTo>
                <a:lnTo>
                  <a:pt x="717" y="438"/>
                </a:lnTo>
                <a:lnTo>
                  <a:pt x="717" y="438"/>
                </a:lnTo>
                <a:lnTo>
                  <a:pt x="718" y="438"/>
                </a:lnTo>
                <a:lnTo>
                  <a:pt x="718" y="438"/>
                </a:lnTo>
                <a:lnTo>
                  <a:pt x="719" y="438"/>
                </a:lnTo>
                <a:lnTo>
                  <a:pt x="719" y="438"/>
                </a:lnTo>
                <a:lnTo>
                  <a:pt x="719" y="439"/>
                </a:lnTo>
                <a:lnTo>
                  <a:pt x="718" y="439"/>
                </a:lnTo>
                <a:lnTo>
                  <a:pt x="718" y="439"/>
                </a:lnTo>
                <a:lnTo>
                  <a:pt x="719" y="439"/>
                </a:lnTo>
                <a:lnTo>
                  <a:pt x="719" y="439"/>
                </a:lnTo>
                <a:lnTo>
                  <a:pt x="719" y="439"/>
                </a:lnTo>
                <a:lnTo>
                  <a:pt x="720" y="439"/>
                </a:lnTo>
                <a:lnTo>
                  <a:pt x="720" y="438"/>
                </a:lnTo>
                <a:lnTo>
                  <a:pt x="720" y="438"/>
                </a:lnTo>
                <a:lnTo>
                  <a:pt x="720" y="438"/>
                </a:lnTo>
                <a:lnTo>
                  <a:pt x="721" y="438"/>
                </a:lnTo>
                <a:lnTo>
                  <a:pt x="721" y="438"/>
                </a:lnTo>
                <a:lnTo>
                  <a:pt x="720" y="438"/>
                </a:lnTo>
                <a:lnTo>
                  <a:pt x="720" y="437"/>
                </a:lnTo>
                <a:lnTo>
                  <a:pt x="720" y="437"/>
                </a:lnTo>
                <a:lnTo>
                  <a:pt x="720" y="436"/>
                </a:lnTo>
                <a:lnTo>
                  <a:pt x="720" y="436"/>
                </a:lnTo>
                <a:lnTo>
                  <a:pt x="720" y="435"/>
                </a:lnTo>
                <a:lnTo>
                  <a:pt x="721" y="435"/>
                </a:lnTo>
                <a:lnTo>
                  <a:pt x="721" y="435"/>
                </a:lnTo>
                <a:lnTo>
                  <a:pt x="722" y="434"/>
                </a:lnTo>
                <a:lnTo>
                  <a:pt x="722" y="434"/>
                </a:lnTo>
                <a:lnTo>
                  <a:pt x="722" y="434"/>
                </a:lnTo>
                <a:lnTo>
                  <a:pt x="722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2"/>
                </a:lnTo>
                <a:lnTo>
                  <a:pt x="722" y="432"/>
                </a:lnTo>
                <a:lnTo>
                  <a:pt x="722" y="432"/>
                </a:lnTo>
                <a:lnTo>
                  <a:pt x="722" y="433"/>
                </a:lnTo>
                <a:lnTo>
                  <a:pt x="721" y="432"/>
                </a:lnTo>
                <a:lnTo>
                  <a:pt x="721" y="432"/>
                </a:lnTo>
                <a:lnTo>
                  <a:pt x="721" y="431"/>
                </a:lnTo>
                <a:lnTo>
                  <a:pt x="721" y="431"/>
                </a:lnTo>
                <a:lnTo>
                  <a:pt x="721" y="431"/>
                </a:lnTo>
                <a:lnTo>
                  <a:pt x="721" y="431"/>
                </a:lnTo>
                <a:lnTo>
                  <a:pt x="722" y="431"/>
                </a:lnTo>
                <a:lnTo>
                  <a:pt x="722" y="430"/>
                </a:lnTo>
                <a:lnTo>
                  <a:pt x="722" y="430"/>
                </a:lnTo>
                <a:lnTo>
                  <a:pt x="722" y="430"/>
                </a:lnTo>
                <a:lnTo>
                  <a:pt x="722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0"/>
                </a:lnTo>
                <a:lnTo>
                  <a:pt x="724" y="430"/>
                </a:lnTo>
                <a:lnTo>
                  <a:pt x="724" y="430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8"/>
                </a:lnTo>
                <a:lnTo>
                  <a:pt x="724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7"/>
                </a:lnTo>
                <a:lnTo>
                  <a:pt x="725" y="427"/>
                </a:lnTo>
                <a:lnTo>
                  <a:pt x="725" y="427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5"/>
                </a:lnTo>
                <a:lnTo>
                  <a:pt x="726" y="425"/>
                </a:lnTo>
                <a:lnTo>
                  <a:pt x="726" y="425"/>
                </a:lnTo>
                <a:lnTo>
                  <a:pt x="726" y="425"/>
                </a:lnTo>
                <a:lnTo>
                  <a:pt x="727" y="425"/>
                </a:lnTo>
                <a:lnTo>
                  <a:pt x="727" y="424"/>
                </a:lnTo>
                <a:lnTo>
                  <a:pt x="727" y="424"/>
                </a:lnTo>
                <a:lnTo>
                  <a:pt x="726" y="424"/>
                </a:lnTo>
                <a:lnTo>
                  <a:pt x="726" y="424"/>
                </a:lnTo>
                <a:lnTo>
                  <a:pt x="726" y="423"/>
                </a:lnTo>
                <a:lnTo>
                  <a:pt x="726" y="423"/>
                </a:lnTo>
                <a:lnTo>
                  <a:pt x="726" y="422"/>
                </a:lnTo>
                <a:lnTo>
                  <a:pt x="727" y="422"/>
                </a:lnTo>
                <a:lnTo>
                  <a:pt x="728" y="421"/>
                </a:lnTo>
                <a:lnTo>
                  <a:pt x="728" y="421"/>
                </a:lnTo>
                <a:lnTo>
                  <a:pt x="729" y="421"/>
                </a:lnTo>
                <a:lnTo>
                  <a:pt x="730" y="421"/>
                </a:lnTo>
                <a:lnTo>
                  <a:pt x="731" y="421"/>
                </a:lnTo>
                <a:lnTo>
                  <a:pt x="732" y="420"/>
                </a:lnTo>
                <a:lnTo>
                  <a:pt x="732" y="420"/>
                </a:lnTo>
                <a:lnTo>
                  <a:pt x="733" y="420"/>
                </a:lnTo>
                <a:lnTo>
                  <a:pt x="733" y="420"/>
                </a:lnTo>
                <a:lnTo>
                  <a:pt x="734" y="420"/>
                </a:lnTo>
                <a:lnTo>
                  <a:pt x="734" y="420"/>
                </a:lnTo>
                <a:lnTo>
                  <a:pt x="734" y="420"/>
                </a:lnTo>
                <a:lnTo>
                  <a:pt x="735" y="420"/>
                </a:lnTo>
                <a:lnTo>
                  <a:pt x="735" y="421"/>
                </a:lnTo>
                <a:lnTo>
                  <a:pt x="735" y="421"/>
                </a:lnTo>
                <a:lnTo>
                  <a:pt x="736" y="421"/>
                </a:lnTo>
                <a:lnTo>
                  <a:pt x="735" y="421"/>
                </a:lnTo>
                <a:lnTo>
                  <a:pt x="736" y="420"/>
                </a:lnTo>
                <a:lnTo>
                  <a:pt x="736" y="420"/>
                </a:lnTo>
                <a:lnTo>
                  <a:pt x="736" y="419"/>
                </a:lnTo>
                <a:lnTo>
                  <a:pt x="736" y="419"/>
                </a:lnTo>
                <a:lnTo>
                  <a:pt x="736" y="419"/>
                </a:lnTo>
                <a:lnTo>
                  <a:pt x="737" y="419"/>
                </a:lnTo>
                <a:lnTo>
                  <a:pt x="737" y="418"/>
                </a:lnTo>
                <a:lnTo>
                  <a:pt x="738" y="418"/>
                </a:lnTo>
                <a:lnTo>
                  <a:pt x="738" y="418"/>
                </a:lnTo>
                <a:lnTo>
                  <a:pt x="739" y="418"/>
                </a:lnTo>
                <a:lnTo>
                  <a:pt x="739" y="418"/>
                </a:lnTo>
                <a:lnTo>
                  <a:pt x="740" y="418"/>
                </a:lnTo>
                <a:lnTo>
                  <a:pt x="740" y="418"/>
                </a:lnTo>
                <a:lnTo>
                  <a:pt x="740" y="418"/>
                </a:lnTo>
                <a:lnTo>
                  <a:pt x="741" y="418"/>
                </a:lnTo>
                <a:lnTo>
                  <a:pt x="741" y="418"/>
                </a:lnTo>
                <a:lnTo>
                  <a:pt x="741" y="418"/>
                </a:lnTo>
                <a:lnTo>
                  <a:pt x="742" y="417"/>
                </a:lnTo>
                <a:lnTo>
                  <a:pt x="743" y="417"/>
                </a:lnTo>
                <a:lnTo>
                  <a:pt x="745" y="416"/>
                </a:lnTo>
                <a:lnTo>
                  <a:pt x="746" y="416"/>
                </a:lnTo>
                <a:lnTo>
                  <a:pt x="747" y="415"/>
                </a:lnTo>
                <a:lnTo>
                  <a:pt x="748" y="415"/>
                </a:lnTo>
                <a:lnTo>
                  <a:pt x="748" y="415"/>
                </a:lnTo>
                <a:lnTo>
                  <a:pt x="750" y="415"/>
                </a:lnTo>
                <a:lnTo>
                  <a:pt x="751" y="414"/>
                </a:lnTo>
                <a:lnTo>
                  <a:pt x="751" y="414"/>
                </a:lnTo>
                <a:lnTo>
                  <a:pt x="752" y="414"/>
                </a:lnTo>
                <a:lnTo>
                  <a:pt x="752" y="414"/>
                </a:lnTo>
                <a:lnTo>
                  <a:pt x="753" y="414"/>
                </a:lnTo>
                <a:lnTo>
                  <a:pt x="753" y="414"/>
                </a:lnTo>
                <a:lnTo>
                  <a:pt x="754" y="414"/>
                </a:lnTo>
                <a:lnTo>
                  <a:pt x="754" y="414"/>
                </a:lnTo>
                <a:lnTo>
                  <a:pt x="754" y="414"/>
                </a:lnTo>
                <a:lnTo>
                  <a:pt x="755" y="414"/>
                </a:lnTo>
                <a:lnTo>
                  <a:pt x="755" y="414"/>
                </a:lnTo>
                <a:lnTo>
                  <a:pt x="756" y="414"/>
                </a:lnTo>
                <a:lnTo>
                  <a:pt x="756" y="414"/>
                </a:lnTo>
                <a:lnTo>
                  <a:pt x="757" y="414"/>
                </a:lnTo>
                <a:lnTo>
                  <a:pt x="757" y="414"/>
                </a:lnTo>
                <a:lnTo>
                  <a:pt x="758" y="414"/>
                </a:lnTo>
                <a:lnTo>
                  <a:pt x="758" y="414"/>
                </a:lnTo>
                <a:lnTo>
                  <a:pt x="759" y="414"/>
                </a:lnTo>
                <a:lnTo>
                  <a:pt x="759" y="414"/>
                </a:lnTo>
                <a:lnTo>
                  <a:pt x="760" y="414"/>
                </a:lnTo>
                <a:lnTo>
                  <a:pt x="760" y="414"/>
                </a:lnTo>
                <a:lnTo>
                  <a:pt x="760" y="414"/>
                </a:lnTo>
                <a:lnTo>
                  <a:pt x="760" y="415"/>
                </a:lnTo>
                <a:lnTo>
                  <a:pt x="760" y="415"/>
                </a:lnTo>
                <a:lnTo>
                  <a:pt x="761" y="415"/>
                </a:lnTo>
                <a:lnTo>
                  <a:pt x="761" y="415"/>
                </a:lnTo>
                <a:lnTo>
                  <a:pt x="761" y="415"/>
                </a:lnTo>
                <a:lnTo>
                  <a:pt x="762" y="415"/>
                </a:lnTo>
                <a:lnTo>
                  <a:pt x="762" y="415"/>
                </a:lnTo>
                <a:lnTo>
                  <a:pt x="763" y="415"/>
                </a:lnTo>
                <a:lnTo>
                  <a:pt x="763" y="415"/>
                </a:lnTo>
                <a:lnTo>
                  <a:pt x="763" y="414"/>
                </a:lnTo>
                <a:lnTo>
                  <a:pt x="763" y="414"/>
                </a:lnTo>
                <a:lnTo>
                  <a:pt x="764" y="414"/>
                </a:lnTo>
                <a:lnTo>
                  <a:pt x="764" y="414"/>
                </a:lnTo>
                <a:lnTo>
                  <a:pt x="765" y="414"/>
                </a:lnTo>
                <a:lnTo>
                  <a:pt x="765" y="415"/>
                </a:lnTo>
                <a:lnTo>
                  <a:pt x="765" y="415"/>
                </a:lnTo>
                <a:lnTo>
                  <a:pt x="765" y="415"/>
                </a:lnTo>
                <a:lnTo>
                  <a:pt x="765" y="415"/>
                </a:lnTo>
                <a:lnTo>
                  <a:pt x="766" y="415"/>
                </a:lnTo>
                <a:lnTo>
                  <a:pt x="766" y="415"/>
                </a:lnTo>
                <a:lnTo>
                  <a:pt x="766" y="415"/>
                </a:lnTo>
                <a:lnTo>
                  <a:pt x="767" y="415"/>
                </a:lnTo>
                <a:lnTo>
                  <a:pt x="767" y="415"/>
                </a:lnTo>
                <a:lnTo>
                  <a:pt x="768" y="415"/>
                </a:lnTo>
                <a:lnTo>
                  <a:pt x="768" y="415"/>
                </a:lnTo>
                <a:lnTo>
                  <a:pt x="768" y="415"/>
                </a:lnTo>
                <a:lnTo>
                  <a:pt x="769" y="415"/>
                </a:lnTo>
                <a:lnTo>
                  <a:pt x="769" y="416"/>
                </a:lnTo>
                <a:lnTo>
                  <a:pt x="769" y="416"/>
                </a:lnTo>
                <a:lnTo>
                  <a:pt x="769" y="415"/>
                </a:lnTo>
                <a:lnTo>
                  <a:pt x="770" y="415"/>
                </a:lnTo>
                <a:lnTo>
                  <a:pt x="770" y="415"/>
                </a:lnTo>
                <a:lnTo>
                  <a:pt x="771" y="415"/>
                </a:lnTo>
                <a:lnTo>
                  <a:pt x="771" y="415"/>
                </a:lnTo>
                <a:lnTo>
                  <a:pt x="771" y="416"/>
                </a:lnTo>
                <a:lnTo>
                  <a:pt x="771" y="416"/>
                </a:lnTo>
                <a:lnTo>
                  <a:pt x="772" y="416"/>
                </a:lnTo>
                <a:lnTo>
                  <a:pt x="772" y="416"/>
                </a:lnTo>
                <a:lnTo>
                  <a:pt x="772" y="416"/>
                </a:lnTo>
                <a:lnTo>
                  <a:pt x="773" y="416"/>
                </a:lnTo>
                <a:lnTo>
                  <a:pt x="773" y="416"/>
                </a:lnTo>
                <a:lnTo>
                  <a:pt x="774" y="416"/>
                </a:lnTo>
                <a:lnTo>
                  <a:pt x="774" y="416"/>
                </a:lnTo>
                <a:lnTo>
                  <a:pt x="774" y="416"/>
                </a:lnTo>
                <a:lnTo>
                  <a:pt x="775" y="416"/>
                </a:lnTo>
                <a:lnTo>
                  <a:pt x="775" y="416"/>
                </a:lnTo>
                <a:lnTo>
                  <a:pt x="775" y="416"/>
                </a:lnTo>
                <a:lnTo>
                  <a:pt x="776" y="416"/>
                </a:lnTo>
                <a:lnTo>
                  <a:pt x="776" y="416"/>
                </a:lnTo>
                <a:lnTo>
                  <a:pt x="776" y="416"/>
                </a:lnTo>
                <a:lnTo>
                  <a:pt x="776" y="416"/>
                </a:lnTo>
                <a:lnTo>
                  <a:pt x="777" y="416"/>
                </a:lnTo>
                <a:lnTo>
                  <a:pt x="777" y="416"/>
                </a:lnTo>
                <a:lnTo>
                  <a:pt x="777" y="416"/>
                </a:lnTo>
                <a:lnTo>
                  <a:pt x="777" y="416"/>
                </a:lnTo>
                <a:lnTo>
                  <a:pt x="777" y="417"/>
                </a:lnTo>
                <a:lnTo>
                  <a:pt x="777" y="417"/>
                </a:lnTo>
                <a:lnTo>
                  <a:pt x="778" y="417"/>
                </a:lnTo>
                <a:lnTo>
                  <a:pt x="778" y="417"/>
                </a:lnTo>
                <a:lnTo>
                  <a:pt x="779" y="417"/>
                </a:lnTo>
                <a:lnTo>
                  <a:pt x="779" y="417"/>
                </a:lnTo>
                <a:lnTo>
                  <a:pt x="779" y="418"/>
                </a:lnTo>
                <a:lnTo>
                  <a:pt x="779" y="418"/>
                </a:lnTo>
                <a:lnTo>
                  <a:pt x="778" y="418"/>
                </a:lnTo>
                <a:lnTo>
                  <a:pt x="778" y="418"/>
                </a:lnTo>
                <a:lnTo>
                  <a:pt x="779" y="418"/>
                </a:lnTo>
                <a:lnTo>
                  <a:pt x="779" y="418"/>
                </a:lnTo>
                <a:lnTo>
                  <a:pt x="780" y="418"/>
                </a:lnTo>
                <a:lnTo>
                  <a:pt x="780" y="418"/>
                </a:lnTo>
                <a:lnTo>
                  <a:pt x="780" y="418"/>
                </a:lnTo>
                <a:lnTo>
                  <a:pt x="781" y="418"/>
                </a:lnTo>
                <a:lnTo>
                  <a:pt x="781" y="418"/>
                </a:lnTo>
                <a:lnTo>
                  <a:pt x="782" y="418"/>
                </a:lnTo>
                <a:lnTo>
                  <a:pt x="782" y="418"/>
                </a:lnTo>
                <a:lnTo>
                  <a:pt x="783" y="418"/>
                </a:lnTo>
                <a:lnTo>
                  <a:pt x="783" y="418"/>
                </a:lnTo>
                <a:lnTo>
                  <a:pt x="783" y="418"/>
                </a:lnTo>
                <a:lnTo>
                  <a:pt x="784" y="418"/>
                </a:lnTo>
                <a:lnTo>
                  <a:pt x="784" y="418"/>
                </a:lnTo>
                <a:lnTo>
                  <a:pt x="784" y="418"/>
                </a:lnTo>
                <a:lnTo>
                  <a:pt x="785" y="418"/>
                </a:lnTo>
                <a:lnTo>
                  <a:pt x="785" y="417"/>
                </a:lnTo>
                <a:lnTo>
                  <a:pt x="785" y="417"/>
                </a:lnTo>
                <a:lnTo>
                  <a:pt x="785" y="418"/>
                </a:lnTo>
                <a:lnTo>
                  <a:pt x="786" y="418"/>
                </a:lnTo>
                <a:lnTo>
                  <a:pt x="786" y="418"/>
                </a:lnTo>
                <a:lnTo>
                  <a:pt x="786" y="418"/>
                </a:lnTo>
                <a:lnTo>
                  <a:pt x="786" y="418"/>
                </a:lnTo>
                <a:lnTo>
                  <a:pt x="786" y="419"/>
                </a:lnTo>
                <a:lnTo>
                  <a:pt x="786" y="419"/>
                </a:lnTo>
                <a:lnTo>
                  <a:pt x="787" y="419"/>
                </a:lnTo>
                <a:lnTo>
                  <a:pt x="787" y="419"/>
                </a:lnTo>
                <a:lnTo>
                  <a:pt x="788" y="419"/>
                </a:lnTo>
                <a:lnTo>
                  <a:pt x="788" y="420"/>
                </a:lnTo>
                <a:lnTo>
                  <a:pt x="788" y="420"/>
                </a:lnTo>
                <a:lnTo>
                  <a:pt x="788" y="420"/>
                </a:lnTo>
                <a:lnTo>
                  <a:pt x="788" y="421"/>
                </a:lnTo>
                <a:lnTo>
                  <a:pt x="788" y="421"/>
                </a:lnTo>
                <a:lnTo>
                  <a:pt x="789" y="421"/>
                </a:lnTo>
                <a:lnTo>
                  <a:pt x="789" y="421"/>
                </a:lnTo>
                <a:lnTo>
                  <a:pt x="789" y="421"/>
                </a:lnTo>
                <a:lnTo>
                  <a:pt x="790" y="421"/>
                </a:lnTo>
                <a:lnTo>
                  <a:pt x="790" y="421"/>
                </a:lnTo>
                <a:lnTo>
                  <a:pt x="790" y="421"/>
                </a:lnTo>
                <a:lnTo>
                  <a:pt x="791" y="421"/>
                </a:lnTo>
                <a:lnTo>
                  <a:pt x="791" y="422"/>
                </a:lnTo>
                <a:lnTo>
                  <a:pt x="790" y="422"/>
                </a:lnTo>
                <a:lnTo>
                  <a:pt x="790" y="422"/>
                </a:lnTo>
                <a:lnTo>
                  <a:pt x="791" y="422"/>
                </a:lnTo>
                <a:lnTo>
                  <a:pt x="791" y="422"/>
                </a:lnTo>
                <a:lnTo>
                  <a:pt x="792" y="422"/>
                </a:lnTo>
                <a:lnTo>
                  <a:pt x="792" y="422"/>
                </a:lnTo>
                <a:lnTo>
                  <a:pt x="792" y="422"/>
                </a:lnTo>
                <a:lnTo>
                  <a:pt x="793" y="422"/>
                </a:lnTo>
                <a:lnTo>
                  <a:pt x="793" y="421"/>
                </a:lnTo>
                <a:lnTo>
                  <a:pt x="793" y="421"/>
                </a:lnTo>
                <a:lnTo>
                  <a:pt x="793" y="421"/>
                </a:lnTo>
                <a:lnTo>
                  <a:pt x="794" y="421"/>
                </a:lnTo>
                <a:lnTo>
                  <a:pt x="794" y="421"/>
                </a:lnTo>
                <a:lnTo>
                  <a:pt x="794" y="421"/>
                </a:lnTo>
                <a:lnTo>
                  <a:pt x="794" y="421"/>
                </a:lnTo>
                <a:lnTo>
                  <a:pt x="795" y="421"/>
                </a:lnTo>
                <a:lnTo>
                  <a:pt x="795" y="420"/>
                </a:lnTo>
                <a:lnTo>
                  <a:pt x="795" y="420"/>
                </a:lnTo>
                <a:lnTo>
                  <a:pt x="796" y="420"/>
                </a:lnTo>
                <a:lnTo>
                  <a:pt x="796" y="420"/>
                </a:lnTo>
                <a:lnTo>
                  <a:pt x="796" y="421"/>
                </a:lnTo>
                <a:lnTo>
                  <a:pt x="797" y="421"/>
                </a:lnTo>
                <a:lnTo>
                  <a:pt x="797" y="421"/>
                </a:lnTo>
                <a:lnTo>
                  <a:pt x="797" y="421"/>
                </a:lnTo>
                <a:lnTo>
                  <a:pt x="797" y="421"/>
                </a:lnTo>
                <a:lnTo>
                  <a:pt x="798" y="421"/>
                </a:lnTo>
                <a:lnTo>
                  <a:pt x="798" y="421"/>
                </a:lnTo>
                <a:lnTo>
                  <a:pt x="798" y="421"/>
                </a:lnTo>
                <a:lnTo>
                  <a:pt x="798" y="421"/>
                </a:lnTo>
                <a:lnTo>
                  <a:pt x="798" y="421"/>
                </a:lnTo>
                <a:lnTo>
                  <a:pt x="799" y="421"/>
                </a:lnTo>
                <a:lnTo>
                  <a:pt x="799" y="421"/>
                </a:lnTo>
                <a:lnTo>
                  <a:pt x="800" y="421"/>
                </a:lnTo>
                <a:lnTo>
                  <a:pt x="800" y="421"/>
                </a:lnTo>
                <a:lnTo>
                  <a:pt x="800" y="421"/>
                </a:lnTo>
                <a:lnTo>
                  <a:pt x="800" y="421"/>
                </a:lnTo>
                <a:lnTo>
                  <a:pt x="801" y="421"/>
                </a:lnTo>
                <a:lnTo>
                  <a:pt x="801" y="420"/>
                </a:lnTo>
                <a:lnTo>
                  <a:pt x="801" y="420"/>
                </a:lnTo>
                <a:lnTo>
                  <a:pt x="801" y="420"/>
                </a:lnTo>
                <a:lnTo>
                  <a:pt x="801" y="419"/>
                </a:lnTo>
                <a:lnTo>
                  <a:pt x="802" y="419"/>
                </a:lnTo>
                <a:lnTo>
                  <a:pt x="802" y="419"/>
                </a:lnTo>
                <a:lnTo>
                  <a:pt x="802" y="419"/>
                </a:lnTo>
                <a:lnTo>
                  <a:pt x="802" y="418"/>
                </a:lnTo>
                <a:lnTo>
                  <a:pt x="802" y="418"/>
                </a:lnTo>
                <a:lnTo>
                  <a:pt x="802" y="418"/>
                </a:lnTo>
                <a:lnTo>
                  <a:pt x="802" y="417"/>
                </a:lnTo>
                <a:lnTo>
                  <a:pt x="802" y="417"/>
                </a:lnTo>
                <a:lnTo>
                  <a:pt x="802" y="416"/>
                </a:lnTo>
                <a:lnTo>
                  <a:pt x="802" y="416"/>
                </a:lnTo>
                <a:lnTo>
                  <a:pt x="802" y="415"/>
                </a:lnTo>
                <a:lnTo>
                  <a:pt x="802" y="415"/>
                </a:lnTo>
                <a:lnTo>
                  <a:pt x="802" y="415"/>
                </a:lnTo>
                <a:lnTo>
                  <a:pt x="802" y="414"/>
                </a:lnTo>
                <a:lnTo>
                  <a:pt x="801" y="414"/>
                </a:lnTo>
                <a:lnTo>
                  <a:pt x="801" y="414"/>
                </a:lnTo>
                <a:lnTo>
                  <a:pt x="801" y="414"/>
                </a:lnTo>
                <a:lnTo>
                  <a:pt x="801" y="413"/>
                </a:lnTo>
                <a:lnTo>
                  <a:pt x="801" y="413"/>
                </a:lnTo>
                <a:lnTo>
                  <a:pt x="801" y="413"/>
                </a:lnTo>
                <a:lnTo>
                  <a:pt x="801" y="412"/>
                </a:lnTo>
                <a:lnTo>
                  <a:pt x="801" y="412"/>
                </a:lnTo>
                <a:lnTo>
                  <a:pt x="802" y="412"/>
                </a:lnTo>
                <a:lnTo>
                  <a:pt x="802" y="411"/>
                </a:lnTo>
                <a:lnTo>
                  <a:pt x="802" y="411"/>
                </a:lnTo>
                <a:lnTo>
                  <a:pt x="802" y="411"/>
                </a:lnTo>
                <a:lnTo>
                  <a:pt x="802" y="411"/>
                </a:lnTo>
                <a:lnTo>
                  <a:pt x="802" y="410"/>
                </a:lnTo>
                <a:lnTo>
                  <a:pt x="802" y="410"/>
                </a:lnTo>
                <a:lnTo>
                  <a:pt x="801" y="410"/>
                </a:lnTo>
                <a:lnTo>
                  <a:pt x="801" y="410"/>
                </a:lnTo>
                <a:lnTo>
                  <a:pt x="800" y="410"/>
                </a:lnTo>
                <a:lnTo>
                  <a:pt x="800" y="411"/>
                </a:lnTo>
                <a:lnTo>
                  <a:pt x="800" y="411"/>
                </a:lnTo>
                <a:lnTo>
                  <a:pt x="800" y="410"/>
                </a:lnTo>
                <a:lnTo>
                  <a:pt x="800" y="410"/>
                </a:lnTo>
                <a:lnTo>
                  <a:pt x="800" y="409"/>
                </a:lnTo>
                <a:lnTo>
                  <a:pt x="800" y="409"/>
                </a:lnTo>
                <a:lnTo>
                  <a:pt x="800" y="409"/>
                </a:lnTo>
                <a:lnTo>
                  <a:pt x="800" y="408"/>
                </a:lnTo>
                <a:lnTo>
                  <a:pt x="800" y="408"/>
                </a:lnTo>
                <a:lnTo>
                  <a:pt x="799" y="408"/>
                </a:lnTo>
                <a:lnTo>
                  <a:pt x="799" y="407"/>
                </a:lnTo>
                <a:lnTo>
                  <a:pt x="799" y="407"/>
                </a:lnTo>
                <a:lnTo>
                  <a:pt x="799" y="407"/>
                </a:lnTo>
                <a:lnTo>
                  <a:pt x="799" y="406"/>
                </a:lnTo>
                <a:lnTo>
                  <a:pt x="799" y="406"/>
                </a:lnTo>
                <a:lnTo>
                  <a:pt x="799" y="405"/>
                </a:lnTo>
                <a:lnTo>
                  <a:pt x="799" y="405"/>
                </a:lnTo>
                <a:lnTo>
                  <a:pt x="799" y="404"/>
                </a:lnTo>
                <a:lnTo>
                  <a:pt x="799" y="404"/>
                </a:lnTo>
                <a:lnTo>
                  <a:pt x="799" y="403"/>
                </a:lnTo>
                <a:lnTo>
                  <a:pt x="800" y="402"/>
                </a:lnTo>
                <a:lnTo>
                  <a:pt x="800" y="402"/>
                </a:lnTo>
                <a:lnTo>
                  <a:pt x="800" y="401"/>
                </a:lnTo>
                <a:lnTo>
                  <a:pt x="800" y="401"/>
                </a:lnTo>
                <a:lnTo>
                  <a:pt x="800" y="401"/>
                </a:lnTo>
                <a:lnTo>
                  <a:pt x="800" y="401"/>
                </a:lnTo>
                <a:lnTo>
                  <a:pt x="801" y="401"/>
                </a:lnTo>
                <a:lnTo>
                  <a:pt x="801" y="400"/>
                </a:lnTo>
                <a:lnTo>
                  <a:pt x="801" y="400"/>
                </a:lnTo>
                <a:lnTo>
                  <a:pt x="801" y="400"/>
                </a:lnTo>
                <a:lnTo>
                  <a:pt x="802" y="400"/>
                </a:lnTo>
                <a:lnTo>
                  <a:pt x="802" y="400"/>
                </a:lnTo>
                <a:lnTo>
                  <a:pt x="802" y="400"/>
                </a:lnTo>
                <a:lnTo>
                  <a:pt x="802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4" y="401"/>
                </a:lnTo>
                <a:lnTo>
                  <a:pt x="804" y="401"/>
                </a:lnTo>
                <a:lnTo>
                  <a:pt x="804" y="401"/>
                </a:lnTo>
                <a:lnTo>
                  <a:pt x="804" y="400"/>
                </a:lnTo>
                <a:lnTo>
                  <a:pt x="804" y="400"/>
                </a:lnTo>
                <a:lnTo>
                  <a:pt x="805" y="400"/>
                </a:lnTo>
                <a:lnTo>
                  <a:pt x="805" y="401"/>
                </a:lnTo>
                <a:lnTo>
                  <a:pt x="805" y="401"/>
                </a:lnTo>
                <a:lnTo>
                  <a:pt x="805" y="400"/>
                </a:lnTo>
                <a:lnTo>
                  <a:pt x="806" y="400"/>
                </a:lnTo>
                <a:lnTo>
                  <a:pt x="806" y="400"/>
                </a:lnTo>
                <a:lnTo>
                  <a:pt x="807" y="400"/>
                </a:lnTo>
                <a:lnTo>
                  <a:pt x="807" y="399"/>
                </a:lnTo>
                <a:lnTo>
                  <a:pt x="807" y="399"/>
                </a:lnTo>
                <a:lnTo>
                  <a:pt x="807" y="399"/>
                </a:lnTo>
                <a:lnTo>
                  <a:pt x="807" y="398"/>
                </a:lnTo>
                <a:lnTo>
                  <a:pt x="808" y="398"/>
                </a:lnTo>
                <a:lnTo>
                  <a:pt x="808" y="398"/>
                </a:lnTo>
                <a:lnTo>
                  <a:pt x="808" y="397"/>
                </a:lnTo>
                <a:lnTo>
                  <a:pt x="808" y="397"/>
                </a:lnTo>
                <a:lnTo>
                  <a:pt x="808" y="397"/>
                </a:lnTo>
                <a:lnTo>
                  <a:pt x="809" y="397"/>
                </a:lnTo>
                <a:lnTo>
                  <a:pt x="809" y="396"/>
                </a:lnTo>
                <a:lnTo>
                  <a:pt x="809" y="396"/>
                </a:lnTo>
                <a:lnTo>
                  <a:pt x="809" y="396"/>
                </a:lnTo>
                <a:lnTo>
                  <a:pt x="810" y="396"/>
                </a:lnTo>
                <a:lnTo>
                  <a:pt x="810" y="395"/>
                </a:lnTo>
                <a:lnTo>
                  <a:pt x="810" y="395"/>
                </a:lnTo>
                <a:lnTo>
                  <a:pt x="811" y="395"/>
                </a:lnTo>
                <a:lnTo>
                  <a:pt x="811" y="395"/>
                </a:lnTo>
                <a:lnTo>
                  <a:pt x="811" y="395"/>
                </a:lnTo>
                <a:lnTo>
                  <a:pt x="812" y="395"/>
                </a:lnTo>
                <a:lnTo>
                  <a:pt x="812" y="395"/>
                </a:lnTo>
                <a:lnTo>
                  <a:pt x="812" y="395"/>
                </a:lnTo>
                <a:lnTo>
                  <a:pt x="813" y="395"/>
                </a:lnTo>
                <a:lnTo>
                  <a:pt x="813" y="395"/>
                </a:lnTo>
                <a:lnTo>
                  <a:pt x="814" y="395"/>
                </a:lnTo>
                <a:lnTo>
                  <a:pt x="814" y="395"/>
                </a:lnTo>
                <a:lnTo>
                  <a:pt x="814" y="395"/>
                </a:lnTo>
                <a:lnTo>
                  <a:pt x="815" y="395"/>
                </a:lnTo>
                <a:lnTo>
                  <a:pt x="815" y="395"/>
                </a:lnTo>
                <a:lnTo>
                  <a:pt x="815" y="395"/>
                </a:lnTo>
                <a:lnTo>
                  <a:pt x="814" y="395"/>
                </a:lnTo>
                <a:lnTo>
                  <a:pt x="814" y="396"/>
                </a:lnTo>
                <a:lnTo>
                  <a:pt x="815" y="396"/>
                </a:lnTo>
                <a:lnTo>
                  <a:pt x="815" y="396"/>
                </a:lnTo>
                <a:lnTo>
                  <a:pt x="816" y="396"/>
                </a:lnTo>
                <a:lnTo>
                  <a:pt x="816" y="396"/>
                </a:lnTo>
                <a:lnTo>
                  <a:pt x="816" y="396"/>
                </a:lnTo>
                <a:lnTo>
                  <a:pt x="816" y="397"/>
                </a:lnTo>
                <a:lnTo>
                  <a:pt x="817" y="397"/>
                </a:lnTo>
                <a:lnTo>
                  <a:pt x="817" y="396"/>
                </a:lnTo>
                <a:lnTo>
                  <a:pt x="817" y="396"/>
                </a:lnTo>
                <a:lnTo>
                  <a:pt x="817" y="396"/>
                </a:lnTo>
                <a:lnTo>
                  <a:pt x="817" y="396"/>
                </a:lnTo>
                <a:lnTo>
                  <a:pt x="818" y="396"/>
                </a:lnTo>
                <a:lnTo>
                  <a:pt x="818" y="396"/>
                </a:lnTo>
                <a:lnTo>
                  <a:pt x="819" y="396"/>
                </a:lnTo>
                <a:lnTo>
                  <a:pt x="819" y="396"/>
                </a:lnTo>
                <a:lnTo>
                  <a:pt x="819" y="396"/>
                </a:lnTo>
                <a:lnTo>
                  <a:pt x="820" y="395"/>
                </a:lnTo>
                <a:lnTo>
                  <a:pt x="820" y="395"/>
                </a:lnTo>
                <a:lnTo>
                  <a:pt x="821" y="395"/>
                </a:lnTo>
                <a:lnTo>
                  <a:pt x="821" y="395"/>
                </a:lnTo>
                <a:lnTo>
                  <a:pt x="822" y="395"/>
                </a:lnTo>
                <a:lnTo>
                  <a:pt x="822" y="395"/>
                </a:lnTo>
                <a:lnTo>
                  <a:pt x="823" y="395"/>
                </a:lnTo>
                <a:lnTo>
                  <a:pt x="823" y="395"/>
                </a:lnTo>
                <a:lnTo>
                  <a:pt x="822" y="395"/>
                </a:lnTo>
                <a:lnTo>
                  <a:pt x="822" y="395"/>
                </a:lnTo>
                <a:lnTo>
                  <a:pt x="822" y="394"/>
                </a:lnTo>
                <a:lnTo>
                  <a:pt x="822" y="394"/>
                </a:lnTo>
                <a:lnTo>
                  <a:pt x="822" y="394"/>
                </a:lnTo>
                <a:lnTo>
                  <a:pt x="822" y="393"/>
                </a:lnTo>
                <a:lnTo>
                  <a:pt x="822" y="393"/>
                </a:lnTo>
                <a:lnTo>
                  <a:pt x="821" y="393"/>
                </a:lnTo>
                <a:lnTo>
                  <a:pt x="821" y="392"/>
                </a:lnTo>
                <a:lnTo>
                  <a:pt x="821" y="392"/>
                </a:lnTo>
                <a:lnTo>
                  <a:pt x="820" y="392"/>
                </a:lnTo>
                <a:lnTo>
                  <a:pt x="820" y="392"/>
                </a:lnTo>
                <a:lnTo>
                  <a:pt x="820" y="391"/>
                </a:lnTo>
                <a:lnTo>
                  <a:pt x="820" y="391"/>
                </a:lnTo>
                <a:lnTo>
                  <a:pt x="821" y="391"/>
                </a:lnTo>
                <a:lnTo>
                  <a:pt x="821" y="391"/>
                </a:lnTo>
                <a:lnTo>
                  <a:pt x="821" y="391"/>
                </a:lnTo>
                <a:lnTo>
                  <a:pt x="821" y="390"/>
                </a:lnTo>
                <a:lnTo>
                  <a:pt x="822" y="390"/>
                </a:lnTo>
                <a:lnTo>
                  <a:pt x="822" y="390"/>
                </a:lnTo>
                <a:lnTo>
                  <a:pt x="823" y="390"/>
                </a:lnTo>
                <a:lnTo>
                  <a:pt x="823" y="389"/>
                </a:lnTo>
                <a:lnTo>
                  <a:pt x="823" y="389"/>
                </a:lnTo>
                <a:lnTo>
                  <a:pt x="823" y="389"/>
                </a:lnTo>
                <a:lnTo>
                  <a:pt x="824" y="389"/>
                </a:lnTo>
                <a:lnTo>
                  <a:pt x="824" y="389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1"/>
                </a:lnTo>
                <a:lnTo>
                  <a:pt x="824" y="391"/>
                </a:lnTo>
                <a:lnTo>
                  <a:pt x="824" y="391"/>
                </a:lnTo>
                <a:lnTo>
                  <a:pt x="824" y="391"/>
                </a:lnTo>
                <a:lnTo>
                  <a:pt x="825" y="391"/>
                </a:lnTo>
                <a:lnTo>
                  <a:pt x="825" y="391"/>
                </a:lnTo>
                <a:lnTo>
                  <a:pt x="825" y="391"/>
                </a:lnTo>
                <a:lnTo>
                  <a:pt x="826" y="391"/>
                </a:lnTo>
                <a:lnTo>
                  <a:pt x="826" y="391"/>
                </a:lnTo>
                <a:lnTo>
                  <a:pt x="827" y="391"/>
                </a:lnTo>
                <a:lnTo>
                  <a:pt x="827" y="391"/>
                </a:lnTo>
                <a:lnTo>
                  <a:pt x="827" y="391"/>
                </a:lnTo>
                <a:lnTo>
                  <a:pt x="827" y="391"/>
                </a:lnTo>
                <a:lnTo>
                  <a:pt x="827" y="391"/>
                </a:lnTo>
                <a:lnTo>
                  <a:pt x="827" y="390"/>
                </a:lnTo>
                <a:lnTo>
                  <a:pt x="826" y="390"/>
                </a:lnTo>
                <a:lnTo>
                  <a:pt x="826" y="390"/>
                </a:lnTo>
                <a:lnTo>
                  <a:pt x="826" y="389"/>
                </a:lnTo>
                <a:lnTo>
                  <a:pt x="827" y="389"/>
                </a:lnTo>
                <a:lnTo>
                  <a:pt x="827" y="389"/>
                </a:lnTo>
                <a:lnTo>
                  <a:pt x="826" y="389"/>
                </a:lnTo>
                <a:lnTo>
                  <a:pt x="826" y="388"/>
                </a:lnTo>
                <a:lnTo>
                  <a:pt x="826" y="388"/>
                </a:lnTo>
                <a:lnTo>
                  <a:pt x="826" y="388"/>
                </a:lnTo>
                <a:lnTo>
                  <a:pt x="826" y="387"/>
                </a:lnTo>
                <a:lnTo>
                  <a:pt x="825" y="387"/>
                </a:lnTo>
                <a:lnTo>
                  <a:pt x="826" y="387"/>
                </a:lnTo>
                <a:lnTo>
                  <a:pt x="826" y="386"/>
                </a:lnTo>
                <a:lnTo>
                  <a:pt x="826" y="386"/>
                </a:lnTo>
                <a:lnTo>
                  <a:pt x="827" y="386"/>
                </a:lnTo>
                <a:lnTo>
                  <a:pt x="827" y="387"/>
                </a:lnTo>
                <a:lnTo>
                  <a:pt x="827" y="387"/>
                </a:lnTo>
                <a:lnTo>
                  <a:pt x="827" y="387"/>
                </a:lnTo>
                <a:lnTo>
                  <a:pt x="827" y="387"/>
                </a:lnTo>
                <a:lnTo>
                  <a:pt x="828" y="387"/>
                </a:lnTo>
                <a:lnTo>
                  <a:pt x="828" y="387"/>
                </a:lnTo>
                <a:lnTo>
                  <a:pt x="828" y="387"/>
                </a:lnTo>
                <a:lnTo>
                  <a:pt x="828" y="387"/>
                </a:lnTo>
                <a:lnTo>
                  <a:pt x="829" y="387"/>
                </a:lnTo>
                <a:lnTo>
                  <a:pt x="829" y="387"/>
                </a:lnTo>
                <a:lnTo>
                  <a:pt x="829" y="387"/>
                </a:lnTo>
                <a:lnTo>
                  <a:pt x="830" y="387"/>
                </a:lnTo>
                <a:lnTo>
                  <a:pt x="830" y="388"/>
                </a:lnTo>
                <a:lnTo>
                  <a:pt x="830" y="388"/>
                </a:lnTo>
                <a:lnTo>
                  <a:pt x="830" y="388"/>
                </a:lnTo>
                <a:lnTo>
                  <a:pt x="831" y="388"/>
                </a:lnTo>
                <a:lnTo>
                  <a:pt x="831" y="389"/>
                </a:lnTo>
                <a:lnTo>
                  <a:pt x="831" y="389"/>
                </a:lnTo>
                <a:lnTo>
                  <a:pt x="831" y="389"/>
                </a:lnTo>
                <a:lnTo>
                  <a:pt x="832" y="389"/>
                </a:lnTo>
                <a:lnTo>
                  <a:pt x="832" y="389"/>
                </a:lnTo>
                <a:lnTo>
                  <a:pt x="833" y="389"/>
                </a:lnTo>
                <a:lnTo>
                  <a:pt x="832" y="390"/>
                </a:lnTo>
                <a:lnTo>
                  <a:pt x="832" y="390"/>
                </a:lnTo>
                <a:lnTo>
                  <a:pt x="833" y="390"/>
                </a:lnTo>
                <a:lnTo>
                  <a:pt x="833" y="390"/>
                </a:lnTo>
                <a:lnTo>
                  <a:pt x="833" y="390"/>
                </a:lnTo>
                <a:lnTo>
                  <a:pt x="833" y="389"/>
                </a:lnTo>
                <a:lnTo>
                  <a:pt x="833" y="389"/>
                </a:lnTo>
                <a:lnTo>
                  <a:pt x="833" y="388"/>
                </a:lnTo>
                <a:lnTo>
                  <a:pt x="833" y="388"/>
                </a:lnTo>
                <a:lnTo>
                  <a:pt x="833" y="388"/>
                </a:lnTo>
                <a:lnTo>
                  <a:pt x="833" y="388"/>
                </a:lnTo>
                <a:lnTo>
                  <a:pt x="832" y="388"/>
                </a:lnTo>
                <a:lnTo>
                  <a:pt x="832" y="388"/>
                </a:lnTo>
                <a:lnTo>
                  <a:pt x="831" y="388"/>
                </a:lnTo>
                <a:lnTo>
                  <a:pt x="831" y="387"/>
                </a:lnTo>
                <a:lnTo>
                  <a:pt x="832" y="387"/>
                </a:lnTo>
                <a:lnTo>
                  <a:pt x="832" y="387"/>
                </a:lnTo>
                <a:lnTo>
                  <a:pt x="832" y="387"/>
                </a:lnTo>
                <a:lnTo>
                  <a:pt x="833" y="387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5" y="386"/>
                </a:lnTo>
                <a:lnTo>
                  <a:pt x="835" y="387"/>
                </a:lnTo>
                <a:lnTo>
                  <a:pt x="835" y="387"/>
                </a:lnTo>
                <a:lnTo>
                  <a:pt x="835" y="388"/>
                </a:lnTo>
                <a:lnTo>
                  <a:pt x="835" y="388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8"/>
                </a:lnTo>
                <a:lnTo>
                  <a:pt x="835" y="388"/>
                </a:lnTo>
                <a:lnTo>
                  <a:pt x="836" y="388"/>
                </a:lnTo>
                <a:lnTo>
                  <a:pt x="836" y="387"/>
                </a:lnTo>
                <a:lnTo>
                  <a:pt x="836" y="387"/>
                </a:lnTo>
                <a:lnTo>
                  <a:pt x="836" y="387"/>
                </a:lnTo>
                <a:lnTo>
                  <a:pt x="837" y="387"/>
                </a:lnTo>
                <a:lnTo>
                  <a:pt x="837" y="386"/>
                </a:lnTo>
                <a:lnTo>
                  <a:pt x="836" y="386"/>
                </a:lnTo>
                <a:lnTo>
                  <a:pt x="836" y="386"/>
                </a:lnTo>
                <a:lnTo>
                  <a:pt x="836" y="386"/>
                </a:lnTo>
                <a:lnTo>
                  <a:pt x="836" y="385"/>
                </a:lnTo>
                <a:lnTo>
                  <a:pt x="836" y="385"/>
                </a:lnTo>
                <a:lnTo>
                  <a:pt x="836" y="385"/>
                </a:lnTo>
                <a:lnTo>
                  <a:pt x="836" y="384"/>
                </a:lnTo>
                <a:lnTo>
                  <a:pt x="837" y="384"/>
                </a:lnTo>
                <a:lnTo>
                  <a:pt x="837" y="384"/>
                </a:lnTo>
                <a:lnTo>
                  <a:pt x="837" y="384"/>
                </a:lnTo>
                <a:lnTo>
                  <a:pt x="837" y="384"/>
                </a:lnTo>
                <a:lnTo>
                  <a:pt x="838" y="384"/>
                </a:lnTo>
                <a:lnTo>
                  <a:pt x="838" y="384"/>
                </a:lnTo>
                <a:lnTo>
                  <a:pt x="839" y="384"/>
                </a:lnTo>
                <a:lnTo>
                  <a:pt x="839" y="383"/>
                </a:lnTo>
                <a:lnTo>
                  <a:pt x="839" y="383"/>
                </a:lnTo>
                <a:lnTo>
                  <a:pt x="840" y="383"/>
                </a:lnTo>
                <a:lnTo>
                  <a:pt x="840" y="383"/>
                </a:lnTo>
                <a:lnTo>
                  <a:pt x="840" y="383"/>
                </a:lnTo>
                <a:lnTo>
                  <a:pt x="840" y="382"/>
                </a:lnTo>
                <a:lnTo>
                  <a:pt x="840" y="382"/>
                </a:lnTo>
                <a:lnTo>
                  <a:pt x="840" y="382"/>
                </a:lnTo>
                <a:lnTo>
                  <a:pt x="839" y="382"/>
                </a:lnTo>
                <a:lnTo>
                  <a:pt x="839" y="382"/>
                </a:lnTo>
                <a:lnTo>
                  <a:pt x="839" y="382"/>
                </a:lnTo>
                <a:lnTo>
                  <a:pt x="839" y="383"/>
                </a:lnTo>
                <a:lnTo>
                  <a:pt x="838" y="383"/>
                </a:lnTo>
                <a:lnTo>
                  <a:pt x="838" y="383"/>
                </a:lnTo>
                <a:lnTo>
                  <a:pt x="837" y="383"/>
                </a:lnTo>
                <a:lnTo>
                  <a:pt x="837" y="382"/>
                </a:lnTo>
                <a:lnTo>
                  <a:pt x="837" y="382"/>
                </a:lnTo>
                <a:lnTo>
                  <a:pt x="837" y="382"/>
                </a:lnTo>
                <a:lnTo>
                  <a:pt x="837" y="381"/>
                </a:lnTo>
                <a:lnTo>
                  <a:pt x="836" y="381"/>
                </a:lnTo>
                <a:lnTo>
                  <a:pt x="836" y="381"/>
                </a:lnTo>
                <a:lnTo>
                  <a:pt x="837" y="381"/>
                </a:lnTo>
                <a:lnTo>
                  <a:pt x="837" y="380"/>
                </a:lnTo>
                <a:lnTo>
                  <a:pt x="837" y="380"/>
                </a:lnTo>
                <a:lnTo>
                  <a:pt x="837" y="380"/>
                </a:lnTo>
                <a:lnTo>
                  <a:pt x="837" y="379"/>
                </a:lnTo>
                <a:lnTo>
                  <a:pt x="837" y="379"/>
                </a:lnTo>
                <a:lnTo>
                  <a:pt x="838" y="379"/>
                </a:lnTo>
                <a:lnTo>
                  <a:pt x="838" y="379"/>
                </a:lnTo>
                <a:lnTo>
                  <a:pt x="839" y="379"/>
                </a:lnTo>
                <a:lnTo>
                  <a:pt x="839" y="379"/>
                </a:lnTo>
                <a:lnTo>
                  <a:pt x="840" y="379"/>
                </a:lnTo>
                <a:lnTo>
                  <a:pt x="840" y="379"/>
                </a:lnTo>
                <a:lnTo>
                  <a:pt x="840" y="379"/>
                </a:lnTo>
                <a:lnTo>
                  <a:pt x="840" y="378"/>
                </a:lnTo>
                <a:lnTo>
                  <a:pt x="841" y="378"/>
                </a:lnTo>
                <a:lnTo>
                  <a:pt x="841" y="378"/>
                </a:lnTo>
                <a:lnTo>
                  <a:pt x="842" y="378"/>
                </a:lnTo>
                <a:lnTo>
                  <a:pt x="842" y="379"/>
                </a:lnTo>
                <a:lnTo>
                  <a:pt x="842" y="379"/>
                </a:lnTo>
                <a:lnTo>
                  <a:pt x="843" y="379"/>
                </a:lnTo>
                <a:lnTo>
                  <a:pt x="843" y="378"/>
                </a:lnTo>
                <a:lnTo>
                  <a:pt x="843" y="378"/>
                </a:lnTo>
                <a:lnTo>
                  <a:pt x="843" y="378"/>
                </a:lnTo>
                <a:lnTo>
                  <a:pt x="843" y="377"/>
                </a:lnTo>
                <a:lnTo>
                  <a:pt x="844" y="377"/>
                </a:lnTo>
                <a:lnTo>
                  <a:pt x="844" y="377"/>
                </a:lnTo>
                <a:lnTo>
                  <a:pt x="844" y="377"/>
                </a:lnTo>
                <a:lnTo>
                  <a:pt x="844" y="377"/>
                </a:lnTo>
                <a:lnTo>
                  <a:pt x="845" y="377"/>
                </a:lnTo>
                <a:lnTo>
                  <a:pt x="845" y="377"/>
                </a:lnTo>
                <a:lnTo>
                  <a:pt x="845" y="376"/>
                </a:lnTo>
                <a:lnTo>
                  <a:pt x="846" y="376"/>
                </a:lnTo>
                <a:lnTo>
                  <a:pt x="846" y="377"/>
                </a:lnTo>
                <a:lnTo>
                  <a:pt x="846" y="377"/>
                </a:lnTo>
                <a:lnTo>
                  <a:pt x="846" y="377"/>
                </a:lnTo>
                <a:lnTo>
                  <a:pt x="846" y="376"/>
                </a:lnTo>
                <a:lnTo>
                  <a:pt x="847" y="376"/>
                </a:lnTo>
                <a:lnTo>
                  <a:pt x="846" y="376"/>
                </a:lnTo>
                <a:lnTo>
                  <a:pt x="847" y="376"/>
                </a:lnTo>
                <a:lnTo>
                  <a:pt x="847" y="375"/>
                </a:lnTo>
                <a:lnTo>
                  <a:pt x="847" y="375"/>
                </a:lnTo>
                <a:lnTo>
                  <a:pt x="848" y="375"/>
                </a:lnTo>
                <a:lnTo>
                  <a:pt x="848" y="375"/>
                </a:lnTo>
                <a:lnTo>
                  <a:pt x="848" y="375"/>
                </a:lnTo>
                <a:lnTo>
                  <a:pt x="848" y="374"/>
                </a:lnTo>
                <a:lnTo>
                  <a:pt x="849" y="374"/>
                </a:lnTo>
                <a:lnTo>
                  <a:pt x="849" y="374"/>
                </a:lnTo>
                <a:lnTo>
                  <a:pt x="849" y="374"/>
                </a:lnTo>
                <a:lnTo>
                  <a:pt x="849" y="373"/>
                </a:lnTo>
                <a:lnTo>
                  <a:pt x="849" y="373"/>
                </a:lnTo>
                <a:lnTo>
                  <a:pt x="850" y="373"/>
                </a:lnTo>
                <a:lnTo>
                  <a:pt x="850" y="372"/>
                </a:lnTo>
                <a:lnTo>
                  <a:pt x="850" y="372"/>
                </a:lnTo>
                <a:lnTo>
                  <a:pt x="850" y="372"/>
                </a:lnTo>
                <a:lnTo>
                  <a:pt x="851" y="372"/>
                </a:lnTo>
                <a:lnTo>
                  <a:pt x="851" y="372"/>
                </a:lnTo>
                <a:lnTo>
                  <a:pt x="851" y="372"/>
                </a:lnTo>
                <a:lnTo>
                  <a:pt x="852" y="372"/>
                </a:lnTo>
                <a:lnTo>
                  <a:pt x="852" y="371"/>
                </a:lnTo>
                <a:lnTo>
                  <a:pt x="853" y="371"/>
                </a:lnTo>
                <a:lnTo>
                  <a:pt x="853" y="371"/>
                </a:lnTo>
                <a:lnTo>
                  <a:pt x="853" y="371"/>
                </a:lnTo>
                <a:lnTo>
                  <a:pt x="853" y="370"/>
                </a:lnTo>
                <a:lnTo>
                  <a:pt x="854" y="370"/>
                </a:lnTo>
                <a:lnTo>
                  <a:pt x="854" y="370"/>
                </a:lnTo>
                <a:lnTo>
                  <a:pt x="854" y="370"/>
                </a:lnTo>
                <a:lnTo>
                  <a:pt x="855" y="370"/>
                </a:lnTo>
                <a:lnTo>
                  <a:pt x="855" y="370"/>
                </a:lnTo>
                <a:lnTo>
                  <a:pt x="855" y="371"/>
                </a:lnTo>
                <a:lnTo>
                  <a:pt x="856" y="371"/>
                </a:lnTo>
                <a:lnTo>
                  <a:pt x="856" y="371"/>
                </a:lnTo>
                <a:lnTo>
                  <a:pt x="856" y="372"/>
                </a:lnTo>
                <a:lnTo>
                  <a:pt x="855" y="372"/>
                </a:lnTo>
                <a:lnTo>
                  <a:pt x="855" y="372"/>
                </a:lnTo>
                <a:lnTo>
                  <a:pt x="855" y="372"/>
                </a:lnTo>
                <a:lnTo>
                  <a:pt x="855" y="372"/>
                </a:lnTo>
                <a:lnTo>
                  <a:pt x="855" y="373"/>
                </a:lnTo>
                <a:lnTo>
                  <a:pt x="855" y="373"/>
                </a:lnTo>
                <a:lnTo>
                  <a:pt x="856" y="373"/>
                </a:lnTo>
                <a:lnTo>
                  <a:pt x="856" y="373"/>
                </a:lnTo>
                <a:lnTo>
                  <a:pt x="856" y="372"/>
                </a:lnTo>
                <a:lnTo>
                  <a:pt x="857" y="372"/>
                </a:lnTo>
                <a:lnTo>
                  <a:pt x="857" y="372"/>
                </a:lnTo>
                <a:lnTo>
                  <a:pt x="857" y="372"/>
                </a:lnTo>
                <a:lnTo>
                  <a:pt x="857" y="372"/>
                </a:lnTo>
                <a:lnTo>
                  <a:pt x="858" y="372"/>
                </a:lnTo>
                <a:lnTo>
                  <a:pt x="858" y="372"/>
                </a:lnTo>
                <a:lnTo>
                  <a:pt x="859" y="372"/>
                </a:lnTo>
                <a:lnTo>
                  <a:pt x="860" y="372"/>
                </a:lnTo>
                <a:lnTo>
                  <a:pt x="860" y="373"/>
                </a:lnTo>
                <a:lnTo>
                  <a:pt x="860" y="373"/>
                </a:lnTo>
                <a:lnTo>
                  <a:pt x="860" y="374"/>
                </a:lnTo>
                <a:lnTo>
                  <a:pt x="860" y="374"/>
                </a:lnTo>
                <a:lnTo>
                  <a:pt x="860" y="374"/>
                </a:lnTo>
                <a:lnTo>
                  <a:pt x="860" y="375"/>
                </a:lnTo>
                <a:lnTo>
                  <a:pt x="860" y="375"/>
                </a:lnTo>
                <a:lnTo>
                  <a:pt x="860" y="375"/>
                </a:lnTo>
                <a:lnTo>
                  <a:pt x="861" y="375"/>
                </a:lnTo>
                <a:lnTo>
                  <a:pt x="861" y="375"/>
                </a:lnTo>
                <a:lnTo>
                  <a:pt x="861" y="375"/>
                </a:lnTo>
                <a:lnTo>
                  <a:pt x="861" y="375"/>
                </a:lnTo>
                <a:lnTo>
                  <a:pt x="862" y="375"/>
                </a:lnTo>
                <a:lnTo>
                  <a:pt x="862" y="375"/>
                </a:lnTo>
                <a:lnTo>
                  <a:pt x="862" y="375"/>
                </a:lnTo>
                <a:lnTo>
                  <a:pt x="863" y="374"/>
                </a:lnTo>
                <a:lnTo>
                  <a:pt x="863" y="374"/>
                </a:lnTo>
                <a:lnTo>
                  <a:pt x="864" y="374"/>
                </a:lnTo>
                <a:lnTo>
                  <a:pt x="864" y="374"/>
                </a:lnTo>
                <a:lnTo>
                  <a:pt x="864" y="374"/>
                </a:lnTo>
                <a:lnTo>
                  <a:pt x="864" y="373"/>
                </a:lnTo>
                <a:lnTo>
                  <a:pt x="865" y="373"/>
                </a:lnTo>
                <a:lnTo>
                  <a:pt x="865" y="373"/>
                </a:lnTo>
                <a:lnTo>
                  <a:pt x="866" y="373"/>
                </a:lnTo>
                <a:lnTo>
                  <a:pt x="866" y="373"/>
                </a:lnTo>
                <a:lnTo>
                  <a:pt x="866" y="374"/>
                </a:lnTo>
                <a:lnTo>
                  <a:pt x="866" y="374"/>
                </a:lnTo>
                <a:lnTo>
                  <a:pt x="866" y="374"/>
                </a:lnTo>
                <a:lnTo>
                  <a:pt x="866" y="374"/>
                </a:lnTo>
                <a:lnTo>
                  <a:pt x="867" y="374"/>
                </a:lnTo>
                <a:lnTo>
                  <a:pt x="867" y="374"/>
                </a:lnTo>
                <a:lnTo>
                  <a:pt x="868" y="373"/>
                </a:lnTo>
                <a:lnTo>
                  <a:pt x="868" y="373"/>
                </a:lnTo>
                <a:lnTo>
                  <a:pt x="869" y="373"/>
                </a:lnTo>
                <a:lnTo>
                  <a:pt x="869" y="373"/>
                </a:lnTo>
                <a:lnTo>
                  <a:pt x="869" y="373"/>
                </a:lnTo>
                <a:lnTo>
                  <a:pt x="869" y="373"/>
                </a:lnTo>
                <a:lnTo>
                  <a:pt x="870" y="373"/>
                </a:lnTo>
                <a:lnTo>
                  <a:pt x="870" y="373"/>
                </a:lnTo>
                <a:lnTo>
                  <a:pt x="871" y="373"/>
                </a:lnTo>
                <a:lnTo>
                  <a:pt x="871" y="373"/>
                </a:lnTo>
                <a:lnTo>
                  <a:pt x="872" y="373"/>
                </a:lnTo>
                <a:lnTo>
                  <a:pt x="872" y="373"/>
                </a:lnTo>
                <a:lnTo>
                  <a:pt x="872" y="373"/>
                </a:lnTo>
                <a:lnTo>
                  <a:pt x="872" y="373"/>
                </a:lnTo>
                <a:lnTo>
                  <a:pt x="871" y="373"/>
                </a:lnTo>
                <a:lnTo>
                  <a:pt x="871" y="372"/>
                </a:lnTo>
                <a:lnTo>
                  <a:pt x="871" y="372"/>
                </a:lnTo>
                <a:lnTo>
                  <a:pt x="870" y="372"/>
                </a:lnTo>
                <a:lnTo>
                  <a:pt x="870" y="372"/>
                </a:lnTo>
                <a:lnTo>
                  <a:pt x="869" y="372"/>
                </a:lnTo>
                <a:lnTo>
                  <a:pt x="869" y="371"/>
                </a:lnTo>
                <a:lnTo>
                  <a:pt x="869" y="371"/>
                </a:lnTo>
                <a:lnTo>
                  <a:pt x="869" y="371"/>
                </a:lnTo>
                <a:lnTo>
                  <a:pt x="869" y="371"/>
                </a:lnTo>
                <a:lnTo>
                  <a:pt x="868" y="371"/>
                </a:lnTo>
                <a:lnTo>
                  <a:pt x="868" y="371"/>
                </a:lnTo>
                <a:lnTo>
                  <a:pt x="868" y="370"/>
                </a:lnTo>
                <a:lnTo>
                  <a:pt x="867" y="371"/>
                </a:lnTo>
                <a:lnTo>
                  <a:pt x="867" y="371"/>
                </a:lnTo>
                <a:lnTo>
                  <a:pt x="867" y="370"/>
                </a:lnTo>
                <a:lnTo>
                  <a:pt x="867" y="370"/>
                </a:lnTo>
                <a:lnTo>
                  <a:pt x="867" y="370"/>
                </a:lnTo>
                <a:lnTo>
                  <a:pt x="867" y="369"/>
                </a:lnTo>
                <a:lnTo>
                  <a:pt x="866" y="369"/>
                </a:lnTo>
                <a:lnTo>
                  <a:pt x="867" y="369"/>
                </a:lnTo>
                <a:lnTo>
                  <a:pt x="867" y="368"/>
                </a:lnTo>
                <a:lnTo>
                  <a:pt x="867" y="368"/>
                </a:lnTo>
                <a:lnTo>
                  <a:pt x="866" y="368"/>
                </a:lnTo>
                <a:lnTo>
                  <a:pt x="866" y="367"/>
                </a:lnTo>
                <a:lnTo>
                  <a:pt x="866" y="367"/>
                </a:lnTo>
                <a:lnTo>
                  <a:pt x="866" y="366"/>
                </a:lnTo>
                <a:lnTo>
                  <a:pt x="866" y="366"/>
                </a:lnTo>
                <a:lnTo>
                  <a:pt x="865" y="366"/>
                </a:lnTo>
                <a:lnTo>
                  <a:pt x="865" y="366"/>
                </a:lnTo>
                <a:lnTo>
                  <a:pt x="864" y="365"/>
                </a:lnTo>
                <a:lnTo>
                  <a:pt x="864" y="365"/>
                </a:lnTo>
                <a:lnTo>
                  <a:pt x="864" y="365"/>
                </a:lnTo>
                <a:lnTo>
                  <a:pt x="864" y="364"/>
                </a:lnTo>
                <a:lnTo>
                  <a:pt x="864" y="364"/>
                </a:lnTo>
                <a:lnTo>
                  <a:pt x="863" y="365"/>
                </a:lnTo>
                <a:lnTo>
                  <a:pt x="863" y="365"/>
                </a:lnTo>
                <a:lnTo>
                  <a:pt x="863" y="365"/>
                </a:lnTo>
                <a:lnTo>
                  <a:pt x="862" y="365"/>
                </a:lnTo>
                <a:lnTo>
                  <a:pt x="862" y="365"/>
                </a:lnTo>
                <a:lnTo>
                  <a:pt x="862" y="365"/>
                </a:lnTo>
                <a:lnTo>
                  <a:pt x="862" y="364"/>
                </a:lnTo>
                <a:lnTo>
                  <a:pt x="862" y="364"/>
                </a:lnTo>
                <a:lnTo>
                  <a:pt x="862" y="364"/>
                </a:lnTo>
                <a:lnTo>
                  <a:pt x="862" y="363"/>
                </a:lnTo>
                <a:lnTo>
                  <a:pt x="862" y="363"/>
                </a:lnTo>
                <a:lnTo>
                  <a:pt x="861" y="363"/>
                </a:lnTo>
                <a:lnTo>
                  <a:pt x="861" y="362"/>
                </a:lnTo>
                <a:lnTo>
                  <a:pt x="861" y="362"/>
                </a:lnTo>
                <a:lnTo>
                  <a:pt x="860" y="362"/>
                </a:lnTo>
                <a:lnTo>
                  <a:pt x="860" y="362"/>
                </a:lnTo>
                <a:lnTo>
                  <a:pt x="861" y="362"/>
                </a:lnTo>
                <a:lnTo>
                  <a:pt x="861" y="361"/>
                </a:lnTo>
                <a:lnTo>
                  <a:pt x="860" y="361"/>
                </a:lnTo>
                <a:lnTo>
                  <a:pt x="860" y="361"/>
                </a:lnTo>
                <a:lnTo>
                  <a:pt x="860" y="361"/>
                </a:lnTo>
                <a:lnTo>
                  <a:pt x="859" y="361"/>
                </a:lnTo>
                <a:lnTo>
                  <a:pt x="859" y="361"/>
                </a:lnTo>
                <a:lnTo>
                  <a:pt x="859" y="361"/>
                </a:lnTo>
                <a:lnTo>
                  <a:pt x="858" y="361"/>
                </a:lnTo>
                <a:lnTo>
                  <a:pt x="858" y="361"/>
                </a:lnTo>
                <a:lnTo>
                  <a:pt x="857" y="361"/>
                </a:lnTo>
                <a:lnTo>
                  <a:pt x="857" y="361"/>
                </a:lnTo>
                <a:lnTo>
                  <a:pt x="857" y="361"/>
                </a:lnTo>
                <a:lnTo>
                  <a:pt x="857" y="361"/>
                </a:lnTo>
                <a:lnTo>
                  <a:pt x="856" y="361"/>
                </a:lnTo>
                <a:lnTo>
                  <a:pt x="856" y="360"/>
                </a:lnTo>
                <a:lnTo>
                  <a:pt x="856" y="360"/>
                </a:lnTo>
                <a:lnTo>
                  <a:pt x="856" y="360"/>
                </a:lnTo>
                <a:lnTo>
                  <a:pt x="855" y="359"/>
                </a:lnTo>
                <a:lnTo>
                  <a:pt x="855" y="359"/>
                </a:lnTo>
                <a:lnTo>
                  <a:pt x="855" y="358"/>
                </a:lnTo>
                <a:lnTo>
                  <a:pt x="856" y="358"/>
                </a:lnTo>
                <a:lnTo>
                  <a:pt x="856" y="358"/>
                </a:lnTo>
                <a:lnTo>
                  <a:pt x="856" y="358"/>
                </a:lnTo>
                <a:lnTo>
                  <a:pt x="856" y="357"/>
                </a:lnTo>
                <a:lnTo>
                  <a:pt x="856" y="357"/>
                </a:lnTo>
                <a:lnTo>
                  <a:pt x="856" y="357"/>
                </a:lnTo>
                <a:lnTo>
                  <a:pt x="856" y="356"/>
                </a:lnTo>
                <a:lnTo>
                  <a:pt x="857" y="356"/>
                </a:lnTo>
                <a:lnTo>
                  <a:pt x="857" y="355"/>
                </a:lnTo>
                <a:lnTo>
                  <a:pt x="857" y="355"/>
                </a:lnTo>
                <a:lnTo>
                  <a:pt x="857" y="354"/>
                </a:lnTo>
                <a:lnTo>
                  <a:pt x="857" y="354"/>
                </a:lnTo>
                <a:lnTo>
                  <a:pt x="857" y="354"/>
                </a:lnTo>
                <a:lnTo>
                  <a:pt x="857" y="354"/>
                </a:lnTo>
                <a:lnTo>
                  <a:pt x="858" y="354"/>
                </a:lnTo>
                <a:lnTo>
                  <a:pt x="858" y="354"/>
                </a:lnTo>
                <a:lnTo>
                  <a:pt x="858" y="353"/>
                </a:lnTo>
                <a:lnTo>
                  <a:pt x="859" y="353"/>
                </a:lnTo>
                <a:lnTo>
                  <a:pt x="859" y="353"/>
                </a:lnTo>
                <a:lnTo>
                  <a:pt x="859" y="353"/>
                </a:lnTo>
                <a:lnTo>
                  <a:pt x="860" y="353"/>
                </a:lnTo>
                <a:lnTo>
                  <a:pt x="860" y="352"/>
                </a:lnTo>
                <a:lnTo>
                  <a:pt x="860" y="352"/>
                </a:lnTo>
                <a:lnTo>
                  <a:pt x="860" y="352"/>
                </a:lnTo>
                <a:lnTo>
                  <a:pt x="860" y="352"/>
                </a:lnTo>
                <a:lnTo>
                  <a:pt x="861" y="352"/>
                </a:lnTo>
                <a:lnTo>
                  <a:pt x="861" y="352"/>
                </a:lnTo>
                <a:lnTo>
                  <a:pt x="861" y="352"/>
                </a:lnTo>
                <a:lnTo>
                  <a:pt x="862" y="351"/>
                </a:lnTo>
                <a:lnTo>
                  <a:pt x="862" y="352"/>
                </a:lnTo>
                <a:lnTo>
                  <a:pt x="862" y="352"/>
                </a:lnTo>
                <a:lnTo>
                  <a:pt x="862" y="351"/>
                </a:lnTo>
                <a:lnTo>
                  <a:pt x="862" y="351"/>
                </a:lnTo>
                <a:lnTo>
                  <a:pt x="862" y="350"/>
                </a:lnTo>
                <a:lnTo>
                  <a:pt x="862" y="350"/>
                </a:lnTo>
                <a:lnTo>
                  <a:pt x="862" y="350"/>
                </a:lnTo>
                <a:lnTo>
                  <a:pt x="862" y="350"/>
                </a:lnTo>
                <a:lnTo>
                  <a:pt x="863" y="350"/>
                </a:lnTo>
                <a:lnTo>
                  <a:pt x="863" y="350"/>
                </a:lnTo>
                <a:lnTo>
                  <a:pt x="863" y="350"/>
                </a:lnTo>
                <a:lnTo>
                  <a:pt x="863" y="349"/>
                </a:lnTo>
                <a:lnTo>
                  <a:pt x="863" y="349"/>
                </a:lnTo>
                <a:lnTo>
                  <a:pt x="863" y="349"/>
                </a:lnTo>
                <a:lnTo>
                  <a:pt x="863" y="348"/>
                </a:lnTo>
                <a:lnTo>
                  <a:pt x="863" y="348"/>
                </a:lnTo>
                <a:lnTo>
                  <a:pt x="863" y="347"/>
                </a:lnTo>
                <a:lnTo>
                  <a:pt x="864" y="347"/>
                </a:lnTo>
                <a:lnTo>
                  <a:pt x="863" y="347"/>
                </a:lnTo>
                <a:lnTo>
                  <a:pt x="863" y="347"/>
                </a:lnTo>
                <a:lnTo>
                  <a:pt x="863" y="346"/>
                </a:lnTo>
                <a:lnTo>
                  <a:pt x="863" y="346"/>
                </a:lnTo>
                <a:lnTo>
                  <a:pt x="863" y="346"/>
                </a:lnTo>
                <a:lnTo>
                  <a:pt x="864" y="346"/>
                </a:lnTo>
                <a:lnTo>
                  <a:pt x="864" y="345"/>
                </a:lnTo>
                <a:lnTo>
                  <a:pt x="864" y="345"/>
                </a:lnTo>
                <a:lnTo>
                  <a:pt x="863" y="345"/>
                </a:lnTo>
                <a:lnTo>
                  <a:pt x="863" y="344"/>
                </a:lnTo>
                <a:lnTo>
                  <a:pt x="863" y="344"/>
                </a:lnTo>
                <a:lnTo>
                  <a:pt x="863" y="344"/>
                </a:lnTo>
                <a:lnTo>
                  <a:pt x="863" y="343"/>
                </a:lnTo>
                <a:lnTo>
                  <a:pt x="863" y="343"/>
                </a:lnTo>
                <a:lnTo>
                  <a:pt x="863" y="342"/>
                </a:lnTo>
                <a:lnTo>
                  <a:pt x="864" y="342"/>
                </a:lnTo>
                <a:lnTo>
                  <a:pt x="863" y="342"/>
                </a:lnTo>
                <a:lnTo>
                  <a:pt x="863" y="341"/>
                </a:lnTo>
                <a:lnTo>
                  <a:pt x="864" y="341"/>
                </a:lnTo>
                <a:lnTo>
                  <a:pt x="864" y="341"/>
                </a:lnTo>
                <a:lnTo>
                  <a:pt x="864" y="340"/>
                </a:lnTo>
                <a:lnTo>
                  <a:pt x="864" y="340"/>
                </a:lnTo>
                <a:lnTo>
                  <a:pt x="864" y="340"/>
                </a:lnTo>
                <a:lnTo>
                  <a:pt x="864" y="340"/>
                </a:lnTo>
                <a:lnTo>
                  <a:pt x="864" y="340"/>
                </a:lnTo>
                <a:lnTo>
                  <a:pt x="864" y="339"/>
                </a:lnTo>
                <a:lnTo>
                  <a:pt x="864" y="339"/>
                </a:lnTo>
                <a:lnTo>
                  <a:pt x="864" y="338"/>
                </a:lnTo>
                <a:lnTo>
                  <a:pt x="864" y="338"/>
                </a:lnTo>
                <a:lnTo>
                  <a:pt x="865" y="338"/>
                </a:lnTo>
                <a:lnTo>
                  <a:pt x="865" y="338"/>
                </a:lnTo>
                <a:lnTo>
                  <a:pt x="865" y="337"/>
                </a:lnTo>
                <a:lnTo>
                  <a:pt x="865" y="337"/>
                </a:lnTo>
                <a:lnTo>
                  <a:pt x="865" y="336"/>
                </a:lnTo>
                <a:lnTo>
                  <a:pt x="865" y="336"/>
                </a:lnTo>
                <a:lnTo>
                  <a:pt x="865" y="336"/>
                </a:lnTo>
                <a:lnTo>
                  <a:pt x="864" y="336"/>
                </a:lnTo>
                <a:lnTo>
                  <a:pt x="864" y="335"/>
                </a:lnTo>
                <a:lnTo>
                  <a:pt x="864" y="335"/>
                </a:lnTo>
                <a:lnTo>
                  <a:pt x="865" y="335"/>
                </a:lnTo>
                <a:lnTo>
                  <a:pt x="865" y="334"/>
                </a:lnTo>
                <a:lnTo>
                  <a:pt x="865" y="334"/>
                </a:lnTo>
                <a:lnTo>
                  <a:pt x="865" y="334"/>
                </a:lnTo>
                <a:lnTo>
                  <a:pt x="865" y="333"/>
                </a:lnTo>
                <a:lnTo>
                  <a:pt x="865" y="333"/>
                </a:lnTo>
                <a:lnTo>
                  <a:pt x="866" y="333"/>
                </a:lnTo>
                <a:lnTo>
                  <a:pt x="866" y="333"/>
                </a:lnTo>
                <a:lnTo>
                  <a:pt x="867" y="333"/>
                </a:lnTo>
                <a:lnTo>
                  <a:pt x="867" y="333"/>
                </a:lnTo>
                <a:lnTo>
                  <a:pt x="868" y="333"/>
                </a:lnTo>
                <a:lnTo>
                  <a:pt x="868" y="333"/>
                </a:lnTo>
                <a:lnTo>
                  <a:pt x="868" y="333"/>
                </a:lnTo>
                <a:lnTo>
                  <a:pt x="869" y="333"/>
                </a:lnTo>
                <a:lnTo>
                  <a:pt x="869" y="333"/>
                </a:lnTo>
                <a:lnTo>
                  <a:pt x="869" y="333"/>
                </a:lnTo>
                <a:lnTo>
                  <a:pt x="869" y="332"/>
                </a:lnTo>
                <a:lnTo>
                  <a:pt x="869" y="332"/>
                </a:lnTo>
                <a:lnTo>
                  <a:pt x="869" y="332"/>
                </a:lnTo>
                <a:lnTo>
                  <a:pt x="870" y="332"/>
                </a:lnTo>
                <a:lnTo>
                  <a:pt x="870" y="331"/>
                </a:lnTo>
                <a:lnTo>
                  <a:pt x="869" y="331"/>
                </a:lnTo>
                <a:lnTo>
                  <a:pt x="869" y="331"/>
                </a:lnTo>
                <a:lnTo>
                  <a:pt x="870" y="331"/>
                </a:lnTo>
                <a:lnTo>
                  <a:pt x="870" y="330"/>
                </a:lnTo>
                <a:lnTo>
                  <a:pt x="870" y="330"/>
                </a:lnTo>
                <a:lnTo>
                  <a:pt x="870" y="330"/>
                </a:lnTo>
                <a:lnTo>
                  <a:pt x="870" y="330"/>
                </a:lnTo>
                <a:lnTo>
                  <a:pt x="871" y="330"/>
                </a:lnTo>
                <a:lnTo>
                  <a:pt x="871" y="329"/>
                </a:lnTo>
                <a:lnTo>
                  <a:pt x="871" y="329"/>
                </a:lnTo>
                <a:lnTo>
                  <a:pt x="872" y="329"/>
                </a:lnTo>
                <a:lnTo>
                  <a:pt x="872" y="329"/>
                </a:lnTo>
                <a:lnTo>
                  <a:pt x="872" y="329"/>
                </a:lnTo>
                <a:lnTo>
                  <a:pt x="873" y="328"/>
                </a:lnTo>
                <a:lnTo>
                  <a:pt x="873" y="328"/>
                </a:lnTo>
                <a:lnTo>
                  <a:pt x="873" y="328"/>
                </a:lnTo>
                <a:lnTo>
                  <a:pt x="874" y="328"/>
                </a:lnTo>
                <a:lnTo>
                  <a:pt x="874" y="328"/>
                </a:lnTo>
                <a:lnTo>
                  <a:pt x="875" y="328"/>
                </a:lnTo>
                <a:lnTo>
                  <a:pt x="875" y="328"/>
                </a:lnTo>
                <a:lnTo>
                  <a:pt x="875" y="328"/>
                </a:lnTo>
                <a:lnTo>
                  <a:pt x="875" y="328"/>
                </a:lnTo>
                <a:lnTo>
                  <a:pt x="875" y="328"/>
                </a:lnTo>
                <a:lnTo>
                  <a:pt x="875" y="328"/>
                </a:lnTo>
                <a:lnTo>
                  <a:pt x="876" y="328"/>
                </a:lnTo>
                <a:lnTo>
                  <a:pt x="876" y="328"/>
                </a:lnTo>
                <a:lnTo>
                  <a:pt x="876" y="328"/>
                </a:lnTo>
                <a:lnTo>
                  <a:pt x="877" y="328"/>
                </a:lnTo>
                <a:lnTo>
                  <a:pt x="877" y="327"/>
                </a:lnTo>
                <a:lnTo>
                  <a:pt x="877" y="327"/>
                </a:lnTo>
                <a:lnTo>
                  <a:pt x="877" y="327"/>
                </a:lnTo>
                <a:lnTo>
                  <a:pt x="877" y="327"/>
                </a:lnTo>
                <a:lnTo>
                  <a:pt x="878" y="327"/>
                </a:lnTo>
                <a:lnTo>
                  <a:pt x="878" y="327"/>
                </a:lnTo>
                <a:lnTo>
                  <a:pt x="878" y="327"/>
                </a:lnTo>
                <a:lnTo>
                  <a:pt x="879" y="327"/>
                </a:lnTo>
                <a:lnTo>
                  <a:pt x="879" y="327"/>
                </a:lnTo>
                <a:lnTo>
                  <a:pt x="879" y="327"/>
                </a:lnTo>
                <a:lnTo>
                  <a:pt x="880" y="327"/>
                </a:lnTo>
                <a:lnTo>
                  <a:pt x="880" y="327"/>
                </a:lnTo>
                <a:lnTo>
                  <a:pt x="880" y="327"/>
                </a:lnTo>
                <a:lnTo>
                  <a:pt x="880" y="327"/>
                </a:lnTo>
                <a:lnTo>
                  <a:pt x="880" y="327"/>
                </a:lnTo>
                <a:lnTo>
                  <a:pt x="881" y="327"/>
                </a:lnTo>
                <a:lnTo>
                  <a:pt x="881" y="326"/>
                </a:lnTo>
                <a:lnTo>
                  <a:pt x="881" y="326"/>
                </a:lnTo>
                <a:lnTo>
                  <a:pt x="881" y="326"/>
                </a:lnTo>
                <a:lnTo>
                  <a:pt x="881" y="325"/>
                </a:lnTo>
                <a:lnTo>
                  <a:pt x="882" y="325"/>
                </a:lnTo>
                <a:lnTo>
                  <a:pt x="882" y="325"/>
                </a:lnTo>
                <a:lnTo>
                  <a:pt x="883" y="325"/>
                </a:lnTo>
                <a:lnTo>
                  <a:pt x="883" y="325"/>
                </a:lnTo>
                <a:lnTo>
                  <a:pt x="883" y="325"/>
                </a:lnTo>
                <a:lnTo>
                  <a:pt x="883" y="324"/>
                </a:lnTo>
                <a:lnTo>
                  <a:pt x="884" y="324"/>
                </a:lnTo>
                <a:lnTo>
                  <a:pt x="884" y="324"/>
                </a:lnTo>
                <a:lnTo>
                  <a:pt x="884" y="323"/>
                </a:lnTo>
                <a:lnTo>
                  <a:pt x="885" y="323"/>
                </a:lnTo>
                <a:lnTo>
                  <a:pt x="885" y="323"/>
                </a:lnTo>
                <a:lnTo>
                  <a:pt x="885" y="324"/>
                </a:lnTo>
                <a:lnTo>
                  <a:pt x="885" y="324"/>
                </a:lnTo>
                <a:lnTo>
                  <a:pt x="885" y="323"/>
                </a:lnTo>
                <a:lnTo>
                  <a:pt x="886" y="323"/>
                </a:lnTo>
                <a:lnTo>
                  <a:pt x="886" y="323"/>
                </a:lnTo>
                <a:lnTo>
                  <a:pt x="886" y="323"/>
                </a:lnTo>
                <a:lnTo>
                  <a:pt x="887" y="323"/>
                </a:lnTo>
                <a:lnTo>
                  <a:pt x="887" y="323"/>
                </a:lnTo>
                <a:lnTo>
                  <a:pt x="887" y="322"/>
                </a:lnTo>
                <a:lnTo>
                  <a:pt x="888" y="322"/>
                </a:lnTo>
                <a:lnTo>
                  <a:pt x="888" y="322"/>
                </a:lnTo>
                <a:lnTo>
                  <a:pt x="888" y="323"/>
                </a:lnTo>
                <a:lnTo>
                  <a:pt x="889" y="323"/>
                </a:lnTo>
                <a:lnTo>
                  <a:pt x="889" y="323"/>
                </a:lnTo>
                <a:lnTo>
                  <a:pt x="890" y="323"/>
                </a:lnTo>
                <a:lnTo>
                  <a:pt x="890" y="323"/>
                </a:lnTo>
                <a:lnTo>
                  <a:pt x="890" y="323"/>
                </a:lnTo>
                <a:lnTo>
                  <a:pt x="891" y="323"/>
                </a:lnTo>
                <a:lnTo>
                  <a:pt x="891" y="323"/>
                </a:lnTo>
                <a:lnTo>
                  <a:pt x="891" y="323"/>
                </a:lnTo>
                <a:lnTo>
                  <a:pt x="891" y="322"/>
                </a:lnTo>
                <a:lnTo>
                  <a:pt x="892" y="322"/>
                </a:lnTo>
                <a:lnTo>
                  <a:pt x="892" y="322"/>
                </a:lnTo>
                <a:lnTo>
                  <a:pt x="892" y="322"/>
                </a:lnTo>
                <a:lnTo>
                  <a:pt x="892" y="321"/>
                </a:lnTo>
                <a:lnTo>
                  <a:pt x="892" y="321"/>
                </a:lnTo>
                <a:lnTo>
                  <a:pt x="893" y="321"/>
                </a:lnTo>
                <a:lnTo>
                  <a:pt x="893" y="321"/>
                </a:lnTo>
                <a:lnTo>
                  <a:pt x="893" y="321"/>
                </a:lnTo>
                <a:lnTo>
                  <a:pt x="894" y="321"/>
                </a:lnTo>
                <a:lnTo>
                  <a:pt x="894" y="320"/>
                </a:lnTo>
                <a:lnTo>
                  <a:pt x="895" y="320"/>
                </a:lnTo>
                <a:lnTo>
                  <a:pt x="895" y="320"/>
                </a:lnTo>
                <a:lnTo>
                  <a:pt x="895" y="320"/>
                </a:lnTo>
                <a:lnTo>
                  <a:pt x="895" y="320"/>
                </a:lnTo>
                <a:lnTo>
                  <a:pt x="895" y="320"/>
                </a:lnTo>
                <a:lnTo>
                  <a:pt x="896" y="319"/>
                </a:lnTo>
                <a:lnTo>
                  <a:pt x="896" y="319"/>
                </a:lnTo>
                <a:lnTo>
                  <a:pt x="897" y="319"/>
                </a:lnTo>
                <a:lnTo>
                  <a:pt x="897" y="319"/>
                </a:lnTo>
                <a:lnTo>
                  <a:pt x="898" y="320"/>
                </a:lnTo>
                <a:lnTo>
                  <a:pt x="898" y="320"/>
                </a:lnTo>
                <a:lnTo>
                  <a:pt x="898" y="320"/>
                </a:lnTo>
                <a:lnTo>
                  <a:pt x="898" y="321"/>
                </a:lnTo>
                <a:lnTo>
                  <a:pt x="898" y="321"/>
                </a:lnTo>
                <a:lnTo>
                  <a:pt x="898" y="321"/>
                </a:lnTo>
                <a:lnTo>
                  <a:pt x="898" y="322"/>
                </a:lnTo>
                <a:lnTo>
                  <a:pt x="898" y="322"/>
                </a:lnTo>
                <a:lnTo>
                  <a:pt x="899" y="322"/>
                </a:lnTo>
                <a:lnTo>
                  <a:pt x="899" y="322"/>
                </a:lnTo>
                <a:lnTo>
                  <a:pt x="899" y="323"/>
                </a:lnTo>
                <a:lnTo>
                  <a:pt x="899" y="323"/>
                </a:lnTo>
                <a:lnTo>
                  <a:pt x="900" y="323"/>
                </a:lnTo>
                <a:lnTo>
                  <a:pt x="900" y="323"/>
                </a:lnTo>
                <a:lnTo>
                  <a:pt x="900" y="322"/>
                </a:lnTo>
                <a:lnTo>
                  <a:pt x="901" y="322"/>
                </a:lnTo>
                <a:lnTo>
                  <a:pt x="901" y="322"/>
                </a:lnTo>
                <a:lnTo>
                  <a:pt x="902" y="322"/>
                </a:lnTo>
                <a:lnTo>
                  <a:pt x="902" y="322"/>
                </a:lnTo>
                <a:lnTo>
                  <a:pt x="903" y="322"/>
                </a:lnTo>
                <a:lnTo>
                  <a:pt x="903" y="321"/>
                </a:lnTo>
                <a:lnTo>
                  <a:pt x="903" y="321"/>
                </a:lnTo>
                <a:lnTo>
                  <a:pt x="903" y="321"/>
                </a:lnTo>
                <a:lnTo>
                  <a:pt x="903" y="320"/>
                </a:lnTo>
                <a:lnTo>
                  <a:pt x="903" y="320"/>
                </a:lnTo>
                <a:lnTo>
                  <a:pt x="903" y="320"/>
                </a:lnTo>
                <a:lnTo>
                  <a:pt x="903" y="320"/>
                </a:lnTo>
                <a:lnTo>
                  <a:pt x="904" y="320"/>
                </a:lnTo>
                <a:lnTo>
                  <a:pt x="904" y="319"/>
                </a:lnTo>
                <a:lnTo>
                  <a:pt x="904" y="319"/>
                </a:lnTo>
                <a:lnTo>
                  <a:pt x="905" y="319"/>
                </a:lnTo>
                <a:lnTo>
                  <a:pt x="905" y="319"/>
                </a:lnTo>
                <a:lnTo>
                  <a:pt x="905" y="319"/>
                </a:lnTo>
                <a:lnTo>
                  <a:pt x="905" y="320"/>
                </a:lnTo>
                <a:lnTo>
                  <a:pt x="906" y="320"/>
                </a:lnTo>
                <a:lnTo>
                  <a:pt x="906" y="320"/>
                </a:lnTo>
                <a:lnTo>
                  <a:pt x="906" y="320"/>
                </a:lnTo>
                <a:lnTo>
                  <a:pt x="906" y="320"/>
                </a:lnTo>
                <a:lnTo>
                  <a:pt x="907" y="320"/>
                </a:lnTo>
                <a:lnTo>
                  <a:pt x="907" y="320"/>
                </a:lnTo>
                <a:lnTo>
                  <a:pt x="908" y="320"/>
                </a:lnTo>
                <a:lnTo>
                  <a:pt x="908" y="320"/>
                </a:lnTo>
                <a:lnTo>
                  <a:pt x="909" y="320"/>
                </a:lnTo>
                <a:lnTo>
                  <a:pt x="909" y="320"/>
                </a:lnTo>
                <a:lnTo>
                  <a:pt x="910" y="320"/>
                </a:lnTo>
                <a:lnTo>
                  <a:pt x="910" y="320"/>
                </a:lnTo>
                <a:lnTo>
                  <a:pt x="910" y="320"/>
                </a:lnTo>
                <a:lnTo>
                  <a:pt x="911" y="319"/>
                </a:lnTo>
                <a:lnTo>
                  <a:pt x="911" y="319"/>
                </a:lnTo>
                <a:lnTo>
                  <a:pt x="912" y="319"/>
                </a:lnTo>
                <a:lnTo>
                  <a:pt x="912" y="319"/>
                </a:lnTo>
                <a:lnTo>
                  <a:pt x="913" y="319"/>
                </a:lnTo>
                <a:lnTo>
                  <a:pt x="913" y="319"/>
                </a:lnTo>
                <a:lnTo>
                  <a:pt x="914" y="319"/>
                </a:lnTo>
                <a:lnTo>
                  <a:pt x="914" y="318"/>
                </a:lnTo>
                <a:lnTo>
                  <a:pt x="914" y="318"/>
                </a:lnTo>
                <a:lnTo>
                  <a:pt x="915" y="318"/>
                </a:lnTo>
                <a:lnTo>
                  <a:pt x="915" y="319"/>
                </a:lnTo>
                <a:lnTo>
                  <a:pt x="915" y="319"/>
                </a:lnTo>
                <a:lnTo>
                  <a:pt x="915" y="319"/>
                </a:lnTo>
                <a:lnTo>
                  <a:pt x="915" y="318"/>
                </a:lnTo>
                <a:lnTo>
                  <a:pt x="915" y="318"/>
                </a:lnTo>
                <a:lnTo>
                  <a:pt x="915" y="317"/>
                </a:lnTo>
                <a:lnTo>
                  <a:pt x="916" y="317"/>
                </a:lnTo>
                <a:lnTo>
                  <a:pt x="916" y="317"/>
                </a:lnTo>
                <a:lnTo>
                  <a:pt x="917" y="317"/>
                </a:lnTo>
                <a:lnTo>
                  <a:pt x="917" y="317"/>
                </a:lnTo>
                <a:lnTo>
                  <a:pt x="918" y="317"/>
                </a:lnTo>
                <a:lnTo>
                  <a:pt x="918" y="318"/>
                </a:lnTo>
                <a:lnTo>
                  <a:pt x="918" y="318"/>
                </a:lnTo>
                <a:lnTo>
                  <a:pt x="919" y="318"/>
                </a:lnTo>
                <a:lnTo>
                  <a:pt x="919" y="317"/>
                </a:lnTo>
                <a:lnTo>
                  <a:pt x="920" y="317"/>
                </a:lnTo>
                <a:lnTo>
                  <a:pt x="920" y="317"/>
                </a:lnTo>
                <a:lnTo>
                  <a:pt x="920" y="316"/>
                </a:lnTo>
                <a:lnTo>
                  <a:pt x="920" y="316"/>
                </a:lnTo>
                <a:lnTo>
                  <a:pt x="920" y="316"/>
                </a:lnTo>
                <a:lnTo>
                  <a:pt x="920" y="315"/>
                </a:lnTo>
                <a:lnTo>
                  <a:pt x="921" y="315"/>
                </a:lnTo>
                <a:lnTo>
                  <a:pt x="921" y="315"/>
                </a:lnTo>
                <a:lnTo>
                  <a:pt x="921" y="315"/>
                </a:lnTo>
                <a:lnTo>
                  <a:pt x="921" y="315"/>
                </a:lnTo>
                <a:lnTo>
                  <a:pt x="922" y="315"/>
                </a:lnTo>
                <a:lnTo>
                  <a:pt x="922" y="315"/>
                </a:lnTo>
                <a:lnTo>
                  <a:pt x="922" y="314"/>
                </a:lnTo>
                <a:lnTo>
                  <a:pt x="923" y="314"/>
                </a:lnTo>
                <a:lnTo>
                  <a:pt x="923" y="314"/>
                </a:lnTo>
                <a:lnTo>
                  <a:pt x="923" y="313"/>
                </a:lnTo>
                <a:lnTo>
                  <a:pt x="923" y="313"/>
                </a:lnTo>
                <a:lnTo>
                  <a:pt x="922" y="313"/>
                </a:lnTo>
                <a:lnTo>
                  <a:pt x="922" y="313"/>
                </a:lnTo>
                <a:lnTo>
                  <a:pt x="921" y="313"/>
                </a:lnTo>
                <a:lnTo>
                  <a:pt x="921" y="312"/>
                </a:lnTo>
                <a:lnTo>
                  <a:pt x="921" y="312"/>
                </a:lnTo>
                <a:lnTo>
                  <a:pt x="921" y="311"/>
                </a:lnTo>
                <a:lnTo>
                  <a:pt x="921" y="311"/>
                </a:lnTo>
                <a:lnTo>
                  <a:pt x="921" y="310"/>
                </a:lnTo>
                <a:lnTo>
                  <a:pt x="922" y="310"/>
                </a:lnTo>
                <a:lnTo>
                  <a:pt x="922" y="310"/>
                </a:lnTo>
                <a:lnTo>
                  <a:pt x="922" y="310"/>
                </a:lnTo>
                <a:lnTo>
                  <a:pt x="922" y="310"/>
                </a:lnTo>
                <a:lnTo>
                  <a:pt x="923" y="310"/>
                </a:lnTo>
                <a:lnTo>
                  <a:pt x="923" y="309"/>
                </a:lnTo>
                <a:lnTo>
                  <a:pt x="923" y="309"/>
                </a:lnTo>
                <a:lnTo>
                  <a:pt x="923" y="309"/>
                </a:lnTo>
                <a:lnTo>
                  <a:pt x="924" y="309"/>
                </a:lnTo>
                <a:lnTo>
                  <a:pt x="924" y="308"/>
                </a:lnTo>
                <a:lnTo>
                  <a:pt x="924" y="308"/>
                </a:lnTo>
                <a:lnTo>
                  <a:pt x="924" y="307"/>
                </a:lnTo>
                <a:lnTo>
                  <a:pt x="925" y="307"/>
                </a:lnTo>
                <a:lnTo>
                  <a:pt x="925" y="307"/>
                </a:lnTo>
                <a:lnTo>
                  <a:pt x="926" y="308"/>
                </a:lnTo>
                <a:lnTo>
                  <a:pt x="926" y="308"/>
                </a:lnTo>
                <a:lnTo>
                  <a:pt x="926" y="307"/>
                </a:lnTo>
                <a:lnTo>
                  <a:pt x="926" y="307"/>
                </a:lnTo>
                <a:lnTo>
                  <a:pt x="927" y="307"/>
                </a:lnTo>
                <a:lnTo>
                  <a:pt x="926" y="307"/>
                </a:lnTo>
                <a:lnTo>
                  <a:pt x="927" y="307"/>
                </a:lnTo>
                <a:lnTo>
                  <a:pt x="926" y="306"/>
                </a:lnTo>
                <a:lnTo>
                  <a:pt x="926" y="306"/>
                </a:lnTo>
                <a:lnTo>
                  <a:pt x="926" y="305"/>
                </a:lnTo>
                <a:lnTo>
                  <a:pt x="927" y="305"/>
                </a:lnTo>
                <a:lnTo>
                  <a:pt x="927" y="305"/>
                </a:lnTo>
                <a:lnTo>
                  <a:pt x="928" y="305"/>
                </a:lnTo>
                <a:lnTo>
                  <a:pt x="928" y="305"/>
                </a:lnTo>
                <a:lnTo>
                  <a:pt x="929" y="304"/>
                </a:lnTo>
                <a:lnTo>
                  <a:pt x="929" y="304"/>
                </a:lnTo>
                <a:lnTo>
                  <a:pt x="929" y="304"/>
                </a:lnTo>
                <a:lnTo>
                  <a:pt x="929" y="304"/>
                </a:lnTo>
                <a:lnTo>
                  <a:pt x="929" y="303"/>
                </a:lnTo>
                <a:lnTo>
                  <a:pt x="929" y="303"/>
                </a:lnTo>
                <a:lnTo>
                  <a:pt x="930" y="303"/>
                </a:lnTo>
                <a:lnTo>
                  <a:pt x="930" y="303"/>
                </a:lnTo>
                <a:lnTo>
                  <a:pt x="930" y="302"/>
                </a:lnTo>
                <a:lnTo>
                  <a:pt x="930" y="302"/>
                </a:lnTo>
                <a:lnTo>
                  <a:pt x="931" y="302"/>
                </a:lnTo>
                <a:lnTo>
                  <a:pt x="931" y="301"/>
                </a:lnTo>
                <a:lnTo>
                  <a:pt x="930" y="30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1" name="Freeform 408">
            <a:extLst>
              <a:ext uri="{FF2B5EF4-FFF2-40B4-BE49-F238E27FC236}">
                <a16:creationId xmlns:a16="http://schemas.microsoft.com/office/drawing/2014/main" xmlns="" id="{415FAD93-17BF-44B7-820A-42551CC01730}"/>
              </a:ext>
            </a:extLst>
          </p:cNvPr>
          <p:cNvSpPr>
            <a:spLocks/>
          </p:cNvSpPr>
          <p:nvPr/>
        </p:nvSpPr>
        <p:spPr bwMode="auto">
          <a:xfrm>
            <a:off x="6280150" y="4792663"/>
            <a:ext cx="1087438" cy="692150"/>
          </a:xfrm>
          <a:custGeom>
            <a:avLst/>
            <a:gdLst>
              <a:gd name="T0" fmla="*/ 315 w 685"/>
              <a:gd name="T1" fmla="*/ 17 h 436"/>
              <a:gd name="T2" fmla="*/ 370 w 685"/>
              <a:gd name="T3" fmla="*/ 25 h 436"/>
              <a:gd name="T4" fmla="*/ 410 w 685"/>
              <a:gd name="T5" fmla="*/ 40 h 436"/>
              <a:gd name="T6" fmla="*/ 454 w 685"/>
              <a:gd name="T7" fmla="*/ 43 h 436"/>
              <a:gd name="T8" fmla="*/ 489 w 685"/>
              <a:gd name="T9" fmla="*/ 49 h 436"/>
              <a:gd name="T10" fmla="*/ 513 w 685"/>
              <a:gd name="T11" fmla="*/ 67 h 436"/>
              <a:gd name="T12" fmla="*/ 522 w 685"/>
              <a:gd name="T13" fmla="*/ 92 h 436"/>
              <a:gd name="T14" fmla="*/ 521 w 685"/>
              <a:gd name="T15" fmla="*/ 115 h 436"/>
              <a:gd name="T16" fmla="*/ 521 w 685"/>
              <a:gd name="T17" fmla="*/ 137 h 436"/>
              <a:gd name="T18" fmla="*/ 533 w 685"/>
              <a:gd name="T19" fmla="*/ 153 h 436"/>
              <a:gd name="T20" fmla="*/ 548 w 685"/>
              <a:gd name="T21" fmla="*/ 172 h 436"/>
              <a:gd name="T22" fmla="*/ 559 w 685"/>
              <a:gd name="T23" fmla="*/ 196 h 436"/>
              <a:gd name="T24" fmla="*/ 551 w 685"/>
              <a:gd name="T25" fmla="*/ 217 h 436"/>
              <a:gd name="T26" fmla="*/ 576 w 685"/>
              <a:gd name="T27" fmla="*/ 225 h 436"/>
              <a:gd name="T28" fmla="*/ 601 w 685"/>
              <a:gd name="T29" fmla="*/ 223 h 436"/>
              <a:gd name="T30" fmla="*/ 625 w 685"/>
              <a:gd name="T31" fmla="*/ 224 h 436"/>
              <a:gd name="T32" fmla="*/ 629 w 685"/>
              <a:gd name="T33" fmla="*/ 244 h 436"/>
              <a:gd name="T34" fmla="*/ 629 w 685"/>
              <a:gd name="T35" fmla="*/ 266 h 436"/>
              <a:gd name="T36" fmla="*/ 656 w 685"/>
              <a:gd name="T37" fmla="*/ 263 h 436"/>
              <a:gd name="T38" fmla="*/ 670 w 685"/>
              <a:gd name="T39" fmla="*/ 272 h 436"/>
              <a:gd name="T40" fmla="*/ 679 w 685"/>
              <a:gd name="T41" fmla="*/ 287 h 436"/>
              <a:gd name="T42" fmla="*/ 642 w 685"/>
              <a:gd name="T43" fmla="*/ 327 h 436"/>
              <a:gd name="T44" fmla="*/ 626 w 685"/>
              <a:gd name="T45" fmla="*/ 357 h 436"/>
              <a:gd name="T46" fmla="*/ 582 w 685"/>
              <a:gd name="T47" fmla="*/ 363 h 436"/>
              <a:gd name="T48" fmla="*/ 570 w 685"/>
              <a:gd name="T49" fmla="*/ 363 h 436"/>
              <a:gd name="T50" fmla="*/ 557 w 685"/>
              <a:gd name="T51" fmla="*/ 367 h 436"/>
              <a:gd name="T52" fmla="*/ 549 w 685"/>
              <a:gd name="T53" fmla="*/ 375 h 436"/>
              <a:gd name="T54" fmla="*/ 535 w 685"/>
              <a:gd name="T55" fmla="*/ 380 h 436"/>
              <a:gd name="T56" fmla="*/ 523 w 685"/>
              <a:gd name="T57" fmla="*/ 386 h 436"/>
              <a:gd name="T58" fmla="*/ 511 w 685"/>
              <a:gd name="T59" fmla="*/ 378 h 436"/>
              <a:gd name="T60" fmla="*/ 497 w 685"/>
              <a:gd name="T61" fmla="*/ 370 h 436"/>
              <a:gd name="T62" fmla="*/ 483 w 685"/>
              <a:gd name="T63" fmla="*/ 367 h 436"/>
              <a:gd name="T64" fmla="*/ 466 w 685"/>
              <a:gd name="T65" fmla="*/ 367 h 436"/>
              <a:gd name="T66" fmla="*/ 454 w 685"/>
              <a:gd name="T67" fmla="*/ 367 h 436"/>
              <a:gd name="T68" fmla="*/ 439 w 685"/>
              <a:gd name="T69" fmla="*/ 368 h 436"/>
              <a:gd name="T70" fmla="*/ 419 w 685"/>
              <a:gd name="T71" fmla="*/ 363 h 436"/>
              <a:gd name="T72" fmla="*/ 406 w 685"/>
              <a:gd name="T73" fmla="*/ 382 h 436"/>
              <a:gd name="T74" fmla="*/ 385 w 685"/>
              <a:gd name="T75" fmla="*/ 391 h 436"/>
              <a:gd name="T76" fmla="*/ 366 w 685"/>
              <a:gd name="T77" fmla="*/ 388 h 436"/>
              <a:gd name="T78" fmla="*/ 348 w 685"/>
              <a:gd name="T79" fmla="*/ 404 h 436"/>
              <a:gd name="T80" fmla="*/ 352 w 685"/>
              <a:gd name="T81" fmla="*/ 420 h 436"/>
              <a:gd name="T82" fmla="*/ 335 w 685"/>
              <a:gd name="T83" fmla="*/ 430 h 436"/>
              <a:gd name="T84" fmla="*/ 315 w 685"/>
              <a:gd name="T85" fmla="*/ 423 h 436"/>
              <a:gd name="T86" fmla="*/ 283 w 685"/>
              <a:gd name="T87" fmla="*/ 422 h 436"/>
              <a:gd name="T88" fmla="*/ 258 w 685"/>
              <a:gd name="T89" fmla="*/ 411 h 436"/>
              <a:gd name="T90" fmla="*/ 230 w 685"/>
              <a:gd name="T91" fmla="*/ 407 h 436"/>
              <a:gd name="T92" fmla="*/ 197 w 685"/>
              <a:gd name="T93" fmla="*/ 399 h 436"/>
              <a:gd name="T94" fmla="*/ 164 w 685"/>
              <a:gd name="T95" fmla="*/ 401 h 436"/>
              <a:gd name="T96" fmla="*/ 140 w 685"/>
              <a:gd name="T97" fmla="*/ 389 h 436"/>
              <a:gd name="T98" fmla="*/ 115 w 685"/>
              <a:gd name="T99" fmla="*/ 393 h 436"/>
              <a:gd name="T100" fmla="*/ 91 w 685"/>
              <a:gd name="T101" fmla="*/ 373 h 436"/>
              <a:gd name="T102" fmla="*/ 81 w 685"/>
              <a:gd name="T103" fmla="*/ 353 h 436"/>
              <a:gd name="T104" fmla="*/ 81 w 685"/>
              <a:gd name="T105" fmla="*/ 337 h 436"/>
              <a:gd name="T106" fmla="*/ 71 w 685"/>
              <a:gd name="T107" fmla="*/ 323 h 436"/>
              <a:gd name="T108" fmla="*/ 48 w 685"/>
              <a:gd name="T109" fmla="*/ 313 h 436"/>
              <a:gd name="T110" fmla="*/ 23 w 685"/>
              <a:gd name="T111" fmla="*/ 325 h 436"/>
              <a:gd name="T112" fmla="*/ 2 w 685"/>
              <a:gd name="T113" fmla="*/ 302 h 436"/>
              <a:gd name="T114" fmla="*/ 23 w 685"/>
              <a:gd name="T115" fmla="*/ 236 h 436"/>
              <a:gd name="T116" fmla="*/ 30 w 685"/>
              <a:gd name="T117" fmla="*/ 178 h 436"/>
              <a:gd name="T118" fmla="*/ 61 w 685"/>
              <a:gd name="T119" fmla="*/ 118 h 436"/>
              <a:gd name="T120" fmla="*/ 102 w 685"/>
              <a:gd name="T121" fmla="*/ 56 h 436"/>
              <a:gd name="T122" fmla="*/ 159 w 685"/>
              <a:gd name="T123" fmla="*/ 15 h 436"/>
              <a:gd name="T124" fmla="*/ 234 w 685"/>
              <a:gd name="T125" fmla="*/ 11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85" h="436">
                <a:moveTo>
                  <a:pt x="267" y="2"/>
                </a:moveTo>
                <a:lnTo>
                  <a:pt x="267" y="2"/>
                </a:lnTo>
                <a:lnTo>
                  <a:pt x="268" y="2"/>
                </a:lnTo>
                <a:lnTo>
                  <a:pt x="269" y="2"/>
                </a:lnTo>
                <a:lnTo>
                  <a:pt x="269" y="2"/>
                </a:lnTo>
                <a:lnTo>
                  <a:pt x="270" y="2"/>
                </a:lnTo>
                <a:lnTo>
                  <a:pt x="271" y="2"/>
                </a:lnTo>
                <a:lnTo>
                  <a:pt x="272" y="3"/>
                </a:lnTo>
                <a:lnTo>
                  <a:pt x="272" y="3"/>
                </a:lnTo>
                <a:lnTo>
                  <a:pt x="273" y="3"/>
                </a:lnTo>
                <a:lnTo>
                  <a:pt x="273" y="3"/>
                </a:lnTo>
                <a:lnTo>
                  <a:pt x="274" y="4"/>
                </a:lnTo>
                <a:lnTo>
                  <a:pt x="275" y="5"/>
                </a:lnTo>
                <a:lnTo>
                  <a:pt x="275" y="5"/>
                </a:lnTo>
                <a:lnTo>
                  <a:pt x="276" y="5"/>
                </a:lnTo>
                <a:lnTo>
                  <a:pt x="277" y="5"/>
                </a:lnTo>
                <a:lnTo>
                  <a:pt x="277" y="5"/>
                </a:lnTo>
                <a:lnTo>
                  <a:pt x="278" y="5"/>
                </a:lnTo>
                <a:lnTo>
                  <a:pt x="278" y="5"/>
                </a:lnTo>
                <a:lnTo>
                  <a:pt x="279" y="5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1" y="7"/>
                </a:lnTo>
                <a:lnTo>
                  <a:pt x="281" y="7"/>
                </a:lnTo>
                <a:lnTo>
                  <a:pt x="282" y="7"/>
                </a:lnTo>
                <a:lnTo>
                  <a:pt x="282" y="8"/>
                </a:lnTo>
                <a:lnTo>
                  <a:pt x="283" y="8"/>
                </a:lnTo>
                <a:lnTo>
                  <a:pt x="283" y="9"/>
                </a:lnTo>
                <a:lnTo>
                  <a:pt x="283" y="9"/>
                </a:lnTo>
                <a:lnTo>
                  <a:pt x="283" y="10"/>
                </a:lnTo>
                <a:lnTo>
                  <a:pt x="284" y="10"/>
                </a:lnTo>
                <a:lnTo>
                  <a:pt x="284" y="11"/>
                </a:lnTo>
                <a:lnTo>
                  <a:pt x="285" y="11"/>
                </a:lnTo>
                <a:lnTo>
                  <a:pt x="285" y="12"/>
                </a:lnTo>
                <a:lnTo>
                  <a:pt x="286" y="12"/>
                </a:lnTo>
                <a:lnTo>
                  <a:pt x="287" y="12"/>
                </a:lnTo>
                <a:lnTo>
                  <a:pt x="287" y="12"/>
                </a:lnTo>
                <a:lnTo>
                  <a:pt x="288" y="12"/>
                </a:lnTo>
                <a:lnTo>
                  <a:pt x="288" y="12"/>
                </a:lnTo>
                <a:lnTo>
                  <a:pt x="289" y="11"/>
                </a:lnTo>
                <a:lnTo>
                  <a:pt x="290" y="11"/>
                </a:lnTo>
                <a:lnTo>
                  <a:pt x="290" y="11"/>
                </a:lnTo>
                <a:lnTo>
                  <a:pt x="291" y="11"/>
                </a:lnTo>
                <a:lnTo>
                  <a:pt x="291" y="11"/>
                </a:lnTo>
                <a:lnTo>
                  <a:pt x="292" y="11"/>
                </a:lnTo>
                <a:lnTo>
                  <a:pt x="293" y="10"/>
                </a:lnTo>
                <a:lnTo>
                  <a:pt x="293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0"/>
                </a:lnTo>
                <a:lnTo>
                  <a:pt x="295" y="10"/>
                </a:lnTo>
                <a:lnTo>
                  <a:pt x="296" y="10"/>
                </a:lnTo>
                <a:lnTo>
                  <a:pt x="297" y="10"/>
                </a:lnTo>
                <a:lnTo>
                  <a:pt x="298" y="10"/>
                </a:lnTo>
                <a:lnTo>
                  <a:pt x="298" y="11"/>
                </a:lnTo>
                <a:lnTo>
                  <a:pt x="299" y="11"/>
                </a:lnTo>
                <a:lnTo>
                  <a:pt x="299" y="11"/>
                </a:lnTo>
                <a:lnTo>
                  <a:pt x="300" y="11"/>
                </a:lnTo>
                <a:lnTo>
                  <a:pt x="300" y="11"/>
                </a:lnTo>
                <a:lnTo>
                  <a:pt x="300" y="12"/>
                </a:lnTo>
                <a:lnTo>
                  <a:pt x="300" y="12"/>
                </a:lnTo>
                <a:lnTo>
                  <a:pt x="300" y="13"/>
                </a:lnTo>
                <a:lnTo>
                  <a:pt x="300" y="14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2" y="15"/>
                </a:lnTo>
                <a:lnTo>
                  <a:pt x="302" y="16"/>
                </a:lnTo>
                <a:lnTo>
                  <a:pt x="303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7" y="15"/>
                </a:lnTo>
                <a:lnTo>
                  <a:pt x="309" y="14"/>
                </a:lnTo>
                <a:lnTo>
                  <a:pt x="310" y="15"/>
                </a:lnTo>
                <a:lnTo>
                  <a:pt x="311" y="15"/>
                </a:lnTo>
                <a:lnTo>
                  <a:pt x="311" y="15"/>
                </a:lnTo>
                <a:lnTo>
                  <a:pt x="312" y="15"/>
                </a:lnTo>
                <a:lnTo>
                  <a:pt x="312" y="15"/>
                </a:lnTo>
                <a:lnTo>
                  <a:pt x="313" y="15"/>
                </a:lnTo>
                <a:lnTo>
                  <a:pt x="313" y="16"/>
                </a:lnTo>
                <a:lnTo>
                  <a:pt x="314" y="16"/>
                </a:lnTo>
                <a:lnTo>
                  <a:pt x="314" y="17"/>
                </a:lnTo>
                <a:lnTo>
                  <a:pt x="315" y="17"/>
                </a:lnTo>
                <a:lnTo>
                  <a:pt x="315" y="18"/>
                </a:lnTo>
                <a:lnTo>
                  <a:pt x="316" y="18"/>
                </a:lnTo>
                <a:lnTo>
                  <a:pt x="316" y="18"/>
                </a:lnTo>
                <a:lnTo>
                  <a:pt x="317" y="18"/>
                </a:lnTo>
                <a:lnTo>
                  <a:pt x="317" y="19"/>
                </a:lnTo>
                <a:lnTo>
                  <a:pt x="318" y="19"/>
                </a:lnTo>
                <a:lnTo>
                  <a:pt x="318" y="19"/>
                </a:lnTo>
                <a:lnTo>
                  <a:pt x="318" y="18"/>
                </a:lnTo>
                <a:lnTo>
                  <a:pt x="319" y="18"/>
                </a:lnTo>
                <a:lnTo>
                  <a:pt x="319" y="18"/>
                </a:lnTo>
                <a:lnTo>
                  <a:pt x="320" y="18"/>
                </a:lnTo>
                <a:lnTo>
                  <a:pt x="321" y="17"/>
                </a:lnTo>
                <a:lnTo>
                  <a:pt x="321" y="17"/>
                </a:lnTo>
                <a:lnTo>
                  <a:pt x="322" y="18"/>
                </a:lnTo>
                <a:lnTo>
                  <a:pt x="323" y="18"/>
                </a:lnTo>
                <a:lnTo>
                  <a:pt x="323" y="18"/>
                </a:lnTo>
                <a:lnTo>
                  <a:pt x="323" y="18"/>
                </a:lnTo>
                <a:lnTo>
                  <a:pt x="324" y="18"/>
                </a:lnTo>
                <a:lnTo>
                  <a:pt x="325" y="17"/>
                </a:lnTo>
                <a:lnTo>
                  <a:pt x="327" y="17"/>
                </a:lnTo>
                <a:lnTo>
                  <a:pt x="327" y="16"/>
                </a:lnTo>
                <a:lnTo>
                  <a:pt x="328" y="16"/>
                </a:lnTo>
                <a:lnTo>
                  <a:pt x="328" y="15"/>
                </a:lnTo>
                <a:lnTo>
                  <a:pt x="329" y="14"/>
                </a:lnTo>
                <a:lnTo>
                  <a:pt x="329" y="14"/>
                </a:lnTo>
                <a:lnTo>
                  <a:pt x="330" y="14"/>
                </a:lnTo>
                <a:lnTo>
                  <a:pt x="331" y="14"/>
                </a:lnTo>
                <a:lnTo>
                  <a:pt x="332" y="14"/>
                </a:lnTo>
                <a:lnTo>
                  <a:pt x="332" y="14"/>
                </a:lnTo>
                <a:lnTo>
                  <a:pt x="333" y="15"/>
                </a:lnTo>
                <a:lnTo>
                  <a:pt x="333" y="15"/>
                </a:lnTo>
                <a:lnTo>
                  <a:pt x="333" y="15"/>
                </a:lnTo>
                <a:lnTo>
                  <a:pt x="334" y="15"/>
                </a:lnTo>
                <a:lnTo>
                  <a:pt x="334" y="15"/>
                </a:lnTo>
                <a:lnTo>
                  <a:pt x="335" y="15"/>
                </a:lnTo>
                <a:lnTo>
                  <a:pt x="336" y="15"/>
                </a:lnTo>
                <a:lnTo>
                  <a:pt x="336" y="15"/>
                </a:lnTo>
                <a:lnTo>
                  <a:pt x="336" y="15"/>
                </a:lnTo>
                <a:lnTo>
                  <a:pt x="337" y="15"/>
                </a:lnTo>
                <a:lnTo>
                  <a:pt x="337" y="15"/>
                </a:lnTo>
                <a:lnTo>
                  <a:pt x="338" y="15"/>
                </a:lnTo>
                <a:lnTo>
                  <a:pt x="339" y="15"/>
                </a:lnTo>
                <a:lnTo>
                  <a:pt x="339" y="15"/>
                </a:lnTo>
                <a:lnTo>
                  <a:pt x="339" y="15"/>
                </a:lnTo>
                <a:lnTo>
                  <a:pt x="340" y="15"/>
                </a:lnTo>
                <a:lnTo>
                  <a:pt x="341" y="15"/>
                </a:lnTo>
                <a:lnTo>
                  <a:pt x="341" y="15"/>
                </a:lnTo>
                <a:lnTo>
                  <a:pt x="343" y="16"/>
                </a:lnTo>
                <a:lnTo>
                  <a:pt x="343" y="16"/>
                </a:lnTo>
                <a:lnTo>
                  <a:pt x="344" y="16"/>
                </a:lnTo>
                <a:lnTo>
                  <a:pt x="345" y="16"/>
                </a:lnTo>
                <a:lnTo>
                  <a:pt x="346" y="15"/>
                </a:lnTo>
                <a:lnTo>
                  <a:pt x="347" y="15"/>
                </a:lnTo>
                <a:lnTo>
                  <a:pt x="347" y="15"/>
                </a:lnTo>
                <a:lnTo>
                  <a:pt x="348" y="15"/>
                </a:lnTo>
                <a:lnTo>
                  <a:pt x="348" y="15"/>
                </a:lnTo>
                <a:lnTo>
                  <a:pt x="349" y="15"/>
                </a:lnTo>
                <a:lnTo>
                  <a:pt x="349" y="16"/>
                </a:lnTo>
                <a:lnTo>
                  <a:pt x="350" y="16"/>
                </a:lnTo>
                <a:lnTo>
                  <a:pt x="350" y="17"/>
                </a:lnTo>
                <a:lnTo>
                  <a:pt x="351" y="18"/>
                </a:lnTo>
                <a:lnTo>
                  <a:pt x="351" y="19"/>
                </a:lnTo>
                <a:lnTo>
                  <a:pt x="351" y="19"/>
                </a:lnTo>
                <a:lnTo>
                  <a:pt x="351" y="19"/>
                </a:lnTo>
                <a:lnTo>
                  <a:pt x="352" y="20"/>
                </a:lnTo>
                <a:lnTo>
                  <a:pt x="352" y="20"/>
                </a:lnTo>
                <a:lnTo>
                  <a:pt x="353" y="21"/>
                </a:lnTo>
                <a:lnTo>
                  <a:pt x="354" y="21"/>
                </a:lnTo>
                <a:lnTo>
                  <a:pt x="354" y="21"/>
                </a:lnTo>
                <a:lnTo>
                  <a:pt x="354" y="22"/>
                </a:lnTo>
                <a:lnTo>
                  <a:pt x="355" y="22"/>
                </a:lnTo>
                <a:lnTo>
                  <a:pt x="356" y="22"/>
                </a:lnTo>
                <a:lnTo>
                  <a:pt x="356" y="22"/>
                </a:lnTo>
                <a:lnTo>
                  <a:pt x="357" y="22"/>
                </a:lnTo>
                <a:lnTo>
                  <a:pt x="358" y="23"/>
                </a:lnTo>
                <a:lnTo>
                  <a:pt x="358" y="23"/>
                </a:lnTo>
                <a:lnTo>
                  <a:pt x="359" y="24"/>
                </a:lnTo>
                <a:lnTo>
                  <a:pt x="360" y="24"/>
                </a:lnTo>
                <a:lnTo>
                  <a:pt x="360" y="25"/>
                </a:lnTo>
                <a:lnTo>
                  <a:pt x="361" y="25"/>
                </a:lnTo>
                <a:lnTo>
                  <a:pt x="361" y="25"/>
                </a:lnTo>
                <a:lnTo>
                  <a:pt x="363" y="25"/>
                </a:lnTo>
                <a:lnTo>
                  <a:pt x="363" y="25"/>
                </a:lnTo>
                <a:lnTo>
                  <a:pt x="364" y="25"/>
                </a:lnTo>
                <a:lnTo>
                  <a:pt x="365" y="25"/>
                </a:lnTo>
                <a:lnTo>
                  <a:pt x="365" y="25"/>
                </a:lnTo>
                <a:lnTo>
                  <a:pt x="366" y="25"/>
                </a:lnTo>
                <a:lnTo>
                  <a:pt x="368" y="25"/>
                </a:lnTo>
                <a:lnTo>
                  <a:pt x="369" y="25"/>
                </a:lnTo>
                <a:lnTo>
                  <a:pt x="370" y="25"/>
                </a:lnTo>
                <a:lnTo>
                  <a:pt x="370" y="25"/>
                </a:lnTo>
                <a:lnTo>
                  <a:pt x="371" y="26"/>
                </a:lnTo>
                <a:lnTo>
                  <a:pt x="372" y="26"/>
                </a:lnTo>
                <a:lnTo>
                  <a:pt x="373" y="27"/>
                </a:lnTo>
                <a:lnTo>
                  <a:pt x="374" y="28"/>
                </a:lnTo>
                <a:lnTo>
                  <a:pt x="374" y="28"/>
                </a:lnTo>
                <a:lnTo>
                  <a:pt x="375" y="29"/>
                </a:lnTo>
                <a:lnTo>
                  <a:pt x="375" y="29"/>
                </a:lnTo>
                <a:lnTo>
                  <a:pt x="376" y="29"/>
                </a:lnTo>
                <a:lnTo>
                  <a:pt x="376" y="28"/>
                </a:lnTo>
                <a:lnTo>
                  <a:pt x="377" y="28"/>
                </a:lnTo>
                <a:lnTo>
                  <a:pt x="377" y="28"/>
                </a:lnTo>
                <a:lnTo>
                  <a:pt x="378" y="28"/>
                </a:lnTo>
                <a:lnTo>
                  <a:pt x="378" y="27"/>
                </a:lnTo>
                <a:lnTo>
                  <a:pt x="379" y="27"/>
                </a:lnTo>
                <a:lnTo>
                  <a:pt x="379" y="27"/>
                </a:lnTo>
                <a:lnTo>
                  <a:pt x="380" y="28"/>
                </a:lnTo>
                <a:lnTo>
                  <a:pt x="381" y="28"/>
                </a:lnTo>
                <a:lnTo>
                  <a:pt x="381" y="29"/>
                </a:lnTo>
                <a:lnTo>
                  <a:pt x="382" y="30"/>
                </a:lnTo>
                <a:lnTo>
                  <a:pt x="382" y="30"/>
                </a:lnTo>
                <a:lnTo>
                  <a:pt x="383" y="30"/>
                </a:lnTo>
                <a:lnTo>
                  <a:pt x="383" y="29"/>
                </a:lnTo>
                <a:lnTo>
                  <a:pt x="384" y="29"/>
                </a:lnTo>
                <a:lnTo>
                  <a:pt x="384" y="29"/>
                </a:lnTo>
                <a:lnTo>
                  <a:pt x="385" y="29"/>
                </a:lnTo>
                <a:lnTo>
                  <a:pt x="386" y="29"/>
                </a:lnTo>
                <a:lnTo>
                  <a:pt x="387" y="29"/>
                </a:lnTo>
                <a:lnTo>
                  <a:pt x="387" y="29"/>
                </a:lnTo>
                <a:lnTo>
                  <a:pt x="389" y="30"/>
                </a:lnTo>
                <a:lnTo>
                  <a:pt x="390" y="30"/>
                </a:lnTo>
                <a:lnTo>
                  <a:pt x="391" y="31"/>
                </a:lnTo>
                <a:lnTo>
                  <a:pt x="392" y="31"/>
                </a:lnTo>
                <a:lnTo>
                  <a:pt x="392" y="32"/>
                </a:lnTo>
                <a:lnTo>
                  <a:pt x="392" y="32"/>
                </a:lnTo>
                <a:lnTo>
                  <a:pt x="392" y="32"/>
                </a:lnTo>
                <a:lnTo>
                  <a:pt x="393" y="32"/>
                </a:lnTo>
                <a:lnTo>
                  <a:pt x="393" y="33"/>
                </a:lnTo>
                <a:lnTo>
                  <a:pt x="393" y="33"/>
                </a:lnTo>
                <a:lnTo>
                  <a:pt x="393" y="34"/>
                </a:lnTo>
                <a:lnTo>
                  <a:pt x="393" y="35"/>
                </a:lnTo>
                <a:lnTo>
                  <a:pt x="394" y="35"/>
                </a:lnTo>
                <a:lnTo>
                  <a:pt x="394" y="36"/>
                </a:lnTo>
                <a:lnTo>
                  <a:pt x="394" y="36"/>
                </a:lnTo>
                <a:lnTo>
                  <a:pt x="395" y="37"/>
                </a:lnTo>
                <a:lnTo>
                  <a:pt x="395" y="37"/>
                </a:lnTo>
                <a:lnTo>
                  <a:pt x="395" y="38"/>
                </a:lnTo>
                <a:lnTo>
                  <a:pt x="396" y="38"/>
                </a:lnTo>
                <a:lnTo>
                  <a:pt x="396" y="38"/>
                </a:lnTo>
                <a:lnTo>
                  <a:pt x="396" y="38"/>
                </a:lnTo>
                <a:lnTo>
                  <a:pt x="397" y="38"/>
                </a:lnTo>
                <a:lnTo>
                  <a:pt x="397" y="39"/>
                </a:lnTo>
                <a:lnTo>
                  <a:pt x="397" y="39"/>
                </a:lnTo>
                <a:lnTo>
                  <a:pt x="397" y="40"/>
                </a:lnTo>
                <a:lnTo>
                  <a:pt x="397" y="40"/>
                </a:lnTo>
                <a:lnTo>
                  <a:pt x="397" y="41"/>
                </a:lnTo>
                <a:lnTo>
                  <a:pt x="397" y="41"/>
                </a:lnTo>
                <a:lnTo>
                  <a:pt x="397" y="42"/>
                </a:lnTo>
                <a:lnTo>
                  <a:pt x="396" y="42"/>
                </a:lnTo>
                <a:lnTo>
                  <a:pt x="396" y="43"/>
                </a:lnTo>
                <a:lnTo>
                  <a:pt x="396" y="44"/>
                </a:lnTo>
                <a:lnTo>
                  <a:pt x="396" y="44"/>
                </a:lnTo>
                <a:lnTo>
                  <a:pt x="397" y="45"/>
                </a:lnTo>
                <a:lnTo>
                  <a:pt x="397" y="45"/>
                </a:lnTo>
                <a:lnTo>
                  <a:pt x="398" y="45"/>
                </a:lnTo>
                <a:lnTo>
                  <a:pt x="399" y="44"/>
                </a:lnTo>
                <a:lnTo>
                  <a:pt x="399" y="44"/>
                </a:lnTo>
                <a:lnTo>
                  <a:pt x="400" y="45"/>
                </a:lnTo>
                <a:lnTo>
                  <a:pt x="400" y="45"/>
                </a:lnTo>
                <a:lnTo>
                  <a:pt x="401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3" y="45"/>
                </a:lnTo>
                <a:lnTo>
                  <a:pt x="403" y="46"/>
                </a:lnTo>
                <a:lnTo>
                  <a:pt x="404" y="46"/>
                </a:lnTo>
                <a:lnTo>
                  <a:pt x="404" y="46"/>
                </a:lnTo>
                <a:lnTo>
                  <a:pt x="405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7" y="44"/>
                </a:lnTo>
                <a:lnTo>
                  <a:pt x="407" y="43"/>
                </a:lnTo>
                <a:lnTo>
                  <a:pt x="408" y="42"/>
                </a:lnTo>
                <a:lnTo>
                  <a:pt x="408" y="42"/>
                </a:lnTo>
                <a:lnTo>
                  <a:pt x="409" y="41"/>
                </a:lnTo>
                <a:lnTo>
                  <a:pt x="409" y="40"/>
                </a:lnTo>
                <a:lnTo>
                  <a:pt x="409" y="40"/>
                </a:lnTo>
                <a:lnTo>
                  <a:pt x="409" y="40"/>
                </a:lnTo>
                <a:lnTo>
                  <a:pt x="410" y="40"/>
                </a:lnTo>
                <a:lnTo>
                  <a:pt x="410" y="39"/>
                </a:lnTo>
                <a:lnTo>
                  <a:pt x="410" y="39"/>
                </a:lnTo>
                <a:lnTo>
                  <a:pt x="411" y="39"/>
                </a:lnTo>
                <a:lnTo>
                  <a:pt x="411" y="39"/>
                </a:lnTo>
                <a:lnTo>
                  <a:pt x="412" y="39"/>
                </a:lnTo>
                <a:lnTo>
                  <a:pt x="413" y="39"/>
                </a:lnTo>
                <a:lnTo>
                  <a:pt x="413" y="40"/>
                </a:lnTo>
                <a:lnTo>
                  <a:pt x="414" y="40"/>
                </a:lnTo>
                <a:lnTo>
                  <a:pt x="414" y="41"/>
                </a:lnTo>
                <a:lnTo>
                  <a:pt x="415" y="41"/>
                </a:lnTo>
                <a:lnTo>
                  <a:pt x="416" y="41"/>
                </a:lnTo>
                <a:lnTo>
                  <a:pt x="416" y="42"/>
                </a:lnTo>
                <a:lnTo>
                  <a:pt x="417" y="42"/>
                </a:lnTo>
                <a:lnTo>
                  <a:pt x="417" y="42"/>
                </a:lnTo>
                <a:lnTo>
                  <a:pt x="419" y="41"/>
                </a:lnTo>
                <a:lnTo>
                  <a:pt x="419" y="41"/>
                </a:lnTo>
                <a:lnTo>
                  <a:pt x="419" y="40"/>
                </a:lnTo>
                <a:lnTo>
                  <a:pt x="420" y="40"/>
                </a:lnTo>
                <a:lnTo>
                  <a:pt x="420" y="40"/>
                </a:lnTo>
                <a:lnTo>
                  <a:pt x="421" y="40"/>
                </a:lnTo>
                <a:lnTo>
                  <a:pt x="422" y="41"/>
                </a:lnTo>
                <a:lnTo>
                  <a:pt x="422" y="41"/>
                </a:lnTo>
                <a:lnTo>
                  <a:pt x="423" y="41"/>
                </a:lnTo>
                <a:lnTo>
                  <a:pt x="424" y="41"/>
                </a:lnTo>
                <a:lnTo>
                  <a:pt x="424" y="41"/>
                </a:lnTo>
                <a:lnTo>
                  <a:pt x="424" y="41"/>
                </a:lnTo>
                <a:lnTo>
                  <a:pt x="425" y="42"/>
                </a:lnTo>
                <a:lnTo>
                  <a:pt x="425" y="43"/>
                </a:lnTo>
                <a:lnTo>
                  <a:pt x="425" y="43"/>
                </a:lnTo>
                <a:lnTo>
                  <a:pt x="425" y="43"/>
                </a:lnTo>
                <a:lnTo>
                  <a:pt x="425" y="44"/>
                </a:lnTo>
                <a:lnTo>
                  <a:pt x="426" y="44"/>
                </a:lnTo>
                <a:lnTo>
                  <a:pt x="426" y="44"/>
                </a:lnTo>
                <a:lnTo>
                  <a:pt x="427" y="44"/>
                </a:lnTo>
                <a:lnTo>
                  <a:pt x="427" y="44"/>
                </a:lnTo>
                <a:lnTo>
                  <a:pt x="428" y="44"/>
                </a:lnTo>
                <a:lnTo>
                  <a:pt x="428" y="44"/>
                </a:lnTo>
                <a:lnTo>
                  <a:pt x="429" y="44"/>
                </a:lnTo>
                <a:lnTo>
                  <a:pt x="429" y="43"/>
                </a:lnTo>
                <a:lnTo>
                  <a:pt x="430" y="43"/>
                </a:lnTo>
                <a:lnTo>
                  <a:pt x="431" y="44"/>
                </a:lnTo>
                <a:lnTo>
                  <a:pt x="432" y="44"/>
                </a:lnTo>
                <a:lnTo>
                  <a:pt x="432" y="44"/>
                </a:lnTo>
                <a:lnTo>
                  <a:pt x="433" y="44"/>
                </a:lnTo>
                <a:lnTo>
                  <a:pt x="433" y="44"/>
                </a:lnTo>
                <a:lnTo>
                  <a:pt x="434" y="44"/>
                </a:lnTo>
                <a:lnTo>
                  <a:pt x="435" y="44"/>
                </a:lnTo>
                <a:lnTo>
                  <a:pt x="435" y="44"/>
                </a:lnTo>
                <a:lnTo>
                  <a:pt x="436" y="44"/>
                </a:lnTo>
                <a:lnTo>
                  <a:pt x="436" y="43"/>
                </a:lnTo>
                <a:lnTo>
                  <a:pt x="436" y="43"/>
                </a:lnTo>
                <a:lnTo>
                  <a:pt x="436" y="42"/>
                </a:lnTo>
                <a:lnTo>
                  <a:pt x="436" y="41"/>
                </a:lnTo>
                <a:lnTo>
                  <a:pt x="437" y="41"/>
                </a:lnTo>
                <a:lnTo>
                  <a:pt x="438" y="41"/>
                </a:lnTo>
                <a:lnTo>
                  <a:pt x="439" y="40"/>
                </a:lnTo>
                <a:lnTo>
                  <a:pt x="439" y="41"/>
                </a:lnTo>
                <a:lnTo>
                  <a:pt x="440" y="41"/>
                </a:lnTo>
                <a:lnTo>
                  <a:pt x="440" y="40"/>
                </a:lnTo>
                <a:lnTo>
                  <a:pt x="441" y="40"/>
                </a:lnTo>
                <a:lnTo>
                  <a:pt x="442" y="41"/>
                </a:lnTo>
                <a:lnTo>
                  <a:pt x="443" y="42"/>
                </a:lnTo>
                <a:lnTo>
                  <a:pt x="442" y="42"/>
                </a:lnTo>
                <a:lnTo>
                  <a:pt x="442" y="42"/>
                </a:lnTo>
                <a:lnTo>
                  <a:pt x="443" y="42"/>
                </a:lnTo>
                <a:lnTo>
                  <a:pt x="443" y="42"/>
                </a:lnTo>
                <a:lnTo>
                  <a:pt x="443" y="42"/>
                </a:lnTo>
                <a:lnTo>
                  <a:pt x="444" y="43"/>
                </a:lnTo>
                <a:lnTo>
                  <a:pt x="444" y="43"/>
                </a:lnTo>
                <a:lnTo>
                  <a:pt x="444" y="44"/>
                </a:lnTo>
                <a:lnTo>
                  <a:pt x="445" y="44"/>
                </a:lnTo>
                <a:lnTo>
                  <a:pt x="445" y="45"/>
                </a:lnTo>
                <a:lnTo>
                  <a:pt x="445" y="45"/>
                </a:lnTo>
                <a:lnTo>
                  <a:pt x="445" y="45"/>
                </a:lnTo>
                <a:lnTo>
                  <a:pt x="446" y="45"/>
                </a:lnTo>
                <a:lnTo>
                  <a:pt x="446" y="45"/>
                </a:lnTo>
                <a:lnTo>
                  <a:pt x="447" y="45"/>
                </a:lnTo>
                <a:lnTo>
                  <a:pt x="448" y="45"/>
                </a:lnTo>
                <a:lnTo>
                  <a:pt x="448" y="44"/>
                </a:lnTo>
                <a:lnTo>
                  <a:pt x="449" y="44"/>
                </a:lnTo>
                <a:lnTo>
                  <a:pt x="449" y="43"/>
                </a:lnTo>
                <a:lnTo>
                  <a:pt x="449" y="43"/>
                </a:lnTo>
                <a:lnTo>
                  <a:pt x="450" y="43"/>
                </a:lnTo>
                <a:lnTo>
                  <a:pt x="450" y="43"/>
                </a:lnTo>
                <a:lnTo>
                  <a:pt x="451" y="43"/>
                </a:lnTo>
                <a:lnTo>
                  <a:pt x="451" y="43"/>
                </a:lnTo>
                <a:lnTo>
                  <a:pt x="452" y="43"/>
                </a:lnTo>
                <a:lnTo>
                  <a:pt x="452" y="43"/>
                </a:lnTo>
                <a:lnTo>
                  <a:pt x="454" y="43"/>
                </a:lnTo>
                <a:lnTo>
                  <a:pt x="454" y="43"/>
                </a:lnTo>
                <a:lnTo>
                  <a:pt x="454" y="43"/>
                </a:lnTo>
                <a:lnTo>
                  <a:pt x="454" y="44"/>
                </a:lnTo>
                <a:lnTo>
                  <a:pt x="454" y="44"/>
                </a:lnTo>
                <a:lnTo>
                  <a:pt x="455" y="45"/>
                </a:lnTo>
                <a:lnTo>
                  <a:pt x="455" y="45"/>
                </a:lnTo>
                <a:lnTo>
                  <a:pt x="455" y="45"/>
                </a:lnTo>
                <a:lnTo>
                  <a:pt x="456" y="45"/>
                </a:lnTo>
                <a:lnTo>
                  <a:pt x="456" y="45"/>
                </a:lnTo>
                <a:lnTo>
                  <a:pt x="457" y="45"/>
                </a:lnTo>
                <a:lnTo>
                  <a:pt x="457" y="45"/>
                </a:lnTo>
                <a:lnTo>
                  <a:pt x="458" y="45"/>
                </a:lnTo>
                <a:lnTo>
                  <a:pt x="459" y="45"/>
                </a:lnTo>
                <a:lnTo>
                  <a:pt x="460" y="45"/>
                </a:lnTo>
                <a:lnTo>
                  <a:pt x="460" y="45"/>
                </a:lnTo>
                <a:lnTo>
                  <a:pt x="461" y="45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3" y="44"/>
                </a:lnTo>
                <a:lnTo>
                  <a:pt x="464" y="44"/>
                </a:lnTo>
                <a:lnTo>
                  <a:pt x="464" y="43"/>
                </a:lnTo>
                <a:lnTo>
                  <a:pt x="465" y="43"/>
                </a:lnTo>
                <a:lnTo>
                  <a:pt x="465" y="43"/>
                </a:lnTo>
                <a:lnTo>
                  <a:pt x="465" y="44"/>
                </a:lnTo>
                <a:lnTo>
                  <a:pt x="466" y="44"/>
                </a:lnTo>
                <a:lnTo>
                  <a:pt x="466" y="44"/>
                </a:lnTo>
                <a:lnTo>
                  <a:pt x="467" y="44"/>
                </a:lnTo>
                <a:lnTo>
                  <a:pt x="468" y="44"/>
                </a:lnTo>
                <a:lnTo>
                  <a:pt x="468" y="44"/>
                </a:lnTo>
                <a:lnTo>
                  <a:pt x="468" y="43"/>
                </a:lnTo>
                <a:lnTo>
                  <a:pt x="469" y="43"/>
                </a:lnTo>
                <a:lnTo>
                  <a:pt x="470" y="42"/>
                </a:lnTo>
                <a:lnTo>
                  <a:pt x="471" y="42"/>
                </a:lnTo>
                <a:lnTo>
                  <a:pt x="472" y="42"/>
                </a:lnTo>
                <a:lnTo>
                  <a:pt x="473" y="42"/>
                </a:lnTo>
                <a:lnTo>
                  <a:pt x="473" y="42"/>
                </a:lnTo>
                <a:lnTo>
                  <a:pt x="474" y="42"/>
                </a:lnTo>
                <a:lnTo>
                  <a:pt x="474" y="42"/>
                </a:lnTo>
                <a:lnTo>
                  <a:pt x="474" y="41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6" y="41"/>
                </a:lnTo>
                <a:lnTo>
                  <a:pt x="476" y="41"/>
                </a:lnTo>
                <a:lnTo>
                  <a:pt x="477" y="41"/>
                </a:lnTo>
                <a:lnTo>
                  <a:pt x="478" y="41"/>
                </a:lnTo>
                <a:lnTo>
                  <a:pt x="478" y="41"/>
                </a:lnTo>
                <a:lnTo>
                  <a:pt x="478" y="41"/>
                </a:lnTo>
                <a:lnTo>
                  <a:pt x="479" y="42"/>
                </a:lnTo>
                <a:lnTo>
                  <a:pt x="479" y="42"/>
                </a:lnTo>
                <a:lnTo>
                  <a:pt x="480" y="42"/>
                </a:lnTo>
                <a:lnTo>
                  <a:pt x="480" y="43"/>
                </a:lnTo>
                <a:lnTo>
                  <a:pt x="480" y="42"/>
                </a:lnTo>
                <a:lnTo>
                  <a:pt x="480" y="43"/>
                </a:lnTo>
                <a:lnTo>
                  <a:pt x="481" y="42"/>
                </a:lnTo>
                <a:lnTo>
                  <a:pt x="481" y="42"/>
                </a:lnTo>
                <a:lnTo>
                  <a:pt x="481" y="42"/>
                </a:lnTo>
                <a:lnTo>
                  <a:pt x="480" y="41"/>
                </a:lnTo>
                <a:lnTo>
                  <a:pt x="480" y="40"/>
                </a:lnTo>
                <a:lnTo>
                  <a:pt x="480" y="40"/>
                </a:lnTo>
                <a:lnTo>
                  <a:pt x="480" y="40"/>
                </a:lnTo>
                <a:lnTo>
                  <a:pt x="480" y="39"/>
                </a:lnTo>
                <a:lnTo>
                  <a:pt x="481" y="39"/>
                </a:lnTo>
                <a:lnTo>
                  <a:pt x="481" y="39"/>
                </a:lnTo>
                <a:lnTo>
                  <a:pt x="483" y="40"/>
                </a:lnTo>
                <a:lnTo>
                  <a:pt x="483" y="41"/>
                </a:lnTo>
                <a:lnTo>
                  <a:pt x="484" y="41"/>
                </a:lnTo>
                <a:lnTo>
                  <a:pt x="484" y="42"/>
                </a:lnTo>
                <a:lnTo>
                  <a:pt x="484" y="42"/>
                </a:lnTo>
                <a:lnTo>
                  <a:pt x="484" y="43"/>
                </a:lnTo>
                <a:lnTo>
                  <a:pt x="484" y="44"/>
                </a:lnTo>
                <a:lnTo>
                  <a:pt x="484" y="44"/>
                </a:lnTo>
                <a:lnTo>
                  <a:pt x="483" y="45"/>
                </a:lnTo>
                <a:lnTo>
                  <a:pt x="483" y="45"/>
                </a:lnTo>
                <a:lnTo>
                  <a:pt x="483" y="45"/>
                </a:lnTo>
                <a:lnTo>
                  <a:pt x="483" y="45"/>
                </a:lnTo>
                <a:lnTo>
                  <a:pt x="483" y="46"/>
                </a:lnTo>
                <a:lnTo>
                  <a:pt x="483" y="46"/>
                </a:lnTo>
                <a:lnTo>
                  <a:pt x="484" y="46"/>
                </a:lnTo>
                <a:lnTo>
                  <a:pt x="484" y="47"/>
                </a:lnTo>
                <a:lnTo>
                  <a:pt x="485" y="47"/>
                </a:lnTo>
                <a:lnTo>
                  <a:pt x="485" y="47"/>
                </a:lnTo>
                <a:lnTo>
                  <a:pt x="485" y="48"/>
                </a:lnTo>
                <a:lnTo>
                  <a:pt x="486" y="48"/>
                </a:lnTo>
                <a:lnTo>
                  <a:pt x="487" y="48"/>
                </a:lnTo>
                <a:lnTo>
                  <a:pt x="487" y="48"/>
                </a:lnTo>
                <a:lnTo>
                  <a:pt x="488" y="48"/>
                </a:lnTo>
                <a:lnTo>
                  <a:pt x="488" y="49"/>
                </a:lnTo>
                <a:lnTo>
                  <a:pt x="488" y="49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89" y="50"/>
                </a:lnTo>
                <a:lnTo>
                  <a:pt x="490" y="50"/>
                </a:lnTo>
                <a:lnTo>
                  <a:pt x="490" y="50"/>
                </a:lnTo>
                <a:lnTo>
                  <a:pt x="490" y="50"/>
                </a:lnTo>
                <a:lnTo>
                  <a:pt x="490" y="51"/>
                </a:lnTo>
                <a:lnTo>
                  <a:pt x="490" y="51"/>
                </a:lnTo>
                <a:lnTo>
                  <a:pt x="489" y="51"/>
                </a:lnTo>
                <a:lnTo>
                  <a:pt x="489" y="52"/>
                </a:lnTo>
                <a:lnTo>
                  <a:pt x="489" y="52"/>
                </a:lnTo>
                <a:lnTo>
                  <a:pt x="489" y="53"/>
                </a:lnTo>
                <a:lnTo>
                  <a:pt x="489" y="53"/>
                </a:lnTo>
                <a:lnTo>
                  <a:pt x="488" y="53"/>
                </a:lnTo>
                <a:lnTo>
                  <a:pt x="488" y="54"/>
                </a:lnTo>
                <a:lnTo>
                  <a:pt x="489" y="54"/>
                </a:lnTo>
                <a:lnTo>
                  <a:pt x="489" y="55"/>
                </a:lnTo>
                <a:lnTo>
                  <a:pt x="489" y="55"/>
                </a:lnTo>
                <a:lnTo>
                  <a:pt x="489" y="55"/>
                </a:lnTo>
                <a:lnTo>
                  <a:pt x="489" y="55"/>
                </a:lnTo>
                <a:lnTo>
                  <a:pt x="490" y="55"/>
                </a:lnTo>
                <a:lnTo>
                  <a:pt x="491" y="55"/>
                </a:lnTo>
                <a:lnTo>
                  <a:pt x="491" y="56"/>
                </a:lnTo>
                <a:lnTo>
                  <a:pt x="491" y="56"/>
                </a:lnTo>
                <a:lnTo>
                  <a:pt x="491" y="56"/>
                </a:lnTo>
                <a:lnTo>
                  <a:pt x="492" y="56"/>
                </a:lnTo>
                <a:lnTo>
                  <a:pt x="492" y="56"/>
                </a:lnTo>
                <a:lnTo>
                  <a:pt x="492" y="56"/>
                </a:lnTo>
                <a:lnTo>
                  <a:pt x="493" y="56"/>
                </a:lnTo>
                <a:lnTo>
                  <a:pt x="493" y="57"/>
                </a:lnTo>
                <a:lnTo>
                  <a:pt x="493" y="57"/>
                </a:lnTo>
                <a:lnTo>
                  <a:pt x="494" y="57"/>
                </a:lnTo>
                <a:lnTo>
                  <a:pt x="495" y="57"/>
                </a:lnTo>
                <a:lnTo>
                  <a:pt x="495" y="57"/>
                </a:lnTo>
                <a:lnTo>
                  <a:pt x="495" y="57"/>
                </a:lnTo>
                <a:lnTo>
                  <a:pt x="496" y="57"/>
                </a:lnTo>
                <a:lnTo>
                  <a:pt x="496" y="57"/>
                </a:lnTo>
                <a:lnTo>
                  <a:pt x="497" y="57"/>
                </a:lnTo>
                <a:lnTo>
                  <a:pt x="497" y="57"/>
                </a:lnTo>
                <a:lnTo>
                  <a:pt x="498" y="57"/>
                </a:lnTo>
                <a:lnTo>
                  <a:pt x="498" y="58"/>
                </a:lnTo>
                <a:lnTo>
                  <a:pt x="499" y="58"/>
                </a:lnTo>
                <a:lnTo>
                  <a:pt x="499" y="58"/>
                </a:lnTo>
                <a:lnTo>
                  <a:pt x="499" y="58"/>
                </a:lnTo>
                <a:lnTo>
                  <a:pt x="499" y="58"/>
                </a:lnTo>
                <a:lnTo>
                  <a:pt x="499" y="59"/>
                </a:lnTo>
                <a:lnTo>
                  <a:pt x="500" y="59"/>
                </a:lnTo>
                <a:lnTo>
                  <a:pt x="500" y="60"/>
                </a:lnTo>
                <a:lnTo>
                  <a:pt x="500" y="60"/>
                </a:lnTo>
                <a:lnTo>
                  <a:pt x="501" y="60"/>
                </a:lnTo>
                <a:lnTo>
                  <a:pt x="501" y="60"/>
                </a:lnTo>
                <a:lnTo>
                  <a:pt x="501" y="60"/>
                </a:lnTo>
                <a:lnTo>
                  <a:pt x="502" y="61"/>
                </a:lnTo>
                <a:lnTo>
                  <a:pt x="503" y="61"/>
                </a:lnTo>
                <a:lnTo>
                  <a:pt x="504" y="61"/>
                </a:lnTo>
                <a:lnTo>
                  <a:pt x="504" y="61"/>
                </a:lnTo>
                <a:lnTo>
                  <a:pt x="505" y="61"/>
                </a:lnTo>
                <a:lnTo>
                  <a:pt x="505" y="61"/>
                </a:lnTo>
                <a:lnTo>
                  <a:pt x="505" y="61"/>
                </a:lnTo>
                <a:lnTo>
                  <a:pt x="506" y="60"/>
                </a:lnTo>
                <a:lnTo>
                  <a:pt x="506" y="60"/>
                </a:lnTo>
                <a:lnTo>
                  <a:pt x="507" y="60"/>
                </a:lnTo>
                <a:lnTo>
                  <a:pt x="507" y="60"/>
                </a:lnTo>
                <a:lnTo>
                  <a:pt x="507" y="61"/>
                </a:lnTo>
                <a:lnTo>
                  <a:pt x="508" y="61"/>
                </a:lnTo>
                <a:lnTo>
                  <a:pt x="508" y="61"/>
                </a:lnTo>
                <a:lnTo>
                  <a:pt x="509" y="61"/>
                </a:lnTo>
                <a:lnTo>
                  <a:pt x="509" y="62"/>
                </a:lnTo>
                <a:lnTo>
                  <a:pt x="508" y="62"/>
                </a:lnTo>
                <a:lnTo>
                  <a:pt x="508" y="63"/>
                </a:lnTo>
                <a:lnTo>
                  <a:pt x="508" y="63"/>
                </a:lnTo>
                <a:lnTo>
                  <a:pt x="507" y="64"/>
                </a:lnTo>
                <a:lnTo>
                  <a:pt x="508" y="65"/>
                </a:lnTo>
                <a:lnTo>
                  <a:pt x="508" y="65"/>
                </a:lnTo>
                <a:lnTo>
                  <a:pt x="508" y="65"/>
                </a:lnTo>
                <a:lnTo>
                  <a:pt x="509" y="65"/>
                </a:lnTo>
                <a:lnTo>
                  <a:pt x="509" y="65"/>
                </a:lnTo>
                <a:lnTo>
                  <a:pt x="509" y="65"/>
                </a:lnTo>
                <a:lnTo>
                  <a:pt x="510" y="65"/>
                </a:lnTo>
                <a:lnTo>
                  <a:pt x="510" y="65"/>
                </a:lnTo>
                <a:lnTo>
                  <a:pt x="510" y="66"/>
                </a:lnTo>
                <a:lnTo>
                  <a:pt x="510" y="66"/>
                </a:lnTo>
                <a:lnTo>
                  <a:pt x="511" y="66"/>
                </a:lnTo>
                <a:lnTo>
                  <a:pt x="511" y="65"/>
                </a:lnTo>
                <a:lnTo>
                  <a:pt x="511" y="66"/>
                </a:lnTo>
                <a:lnTo>
                  <a:pt x="511" y="66"/>
                </a:lnTo>
                <a:lnTo>
                  <a:pt x="511" y="67"/>
                </a:lnTo>
                <a:lnTo>
                  <a:pt x="512" y="67"/>
                </a:lnTo>
                <a:lnTo>
                  <a:pt x="512" y="67"/>
                </a:lnTo>
                <a:lnTo>
                  <a:pt x="513" y="67"/>
                </a:lnTo>
                <a:lnTo>
                  <a:pt x="513" y="67"/>
                </a:lnTo>
                <a:lnTo>
                  <a:pt x="513" y="67"/>
                </a:lnTo>
                <a:lnTo>
                  <a:pt x="513" y="68"/>
                </a:lnTo>
                <a:lnTo>
                  <a:pt x="513" y="68"/>
                </a:lnTo>
                <a:lnTo>
                  <a:pt x="513" y="68"/>
                </a:lnTo>
                <a:lnTo>
                  <a:pt x="514" y="68"/>
                </a:lnTo>
                <a:lnTo>
                  <a:pt x="514" y="69"/>
                </a:lnTo>
                <a:lnTo>
                  <a:pt x="515" y="69"/>
                </a:lnTo>
                <a:lnTo>
                  <a:pt x="515" y="70"/>
                </a:lnTo>
                <a:lnTo>
                  <a:pt x="515" y="70"/>
                </a:lnTo>
                <a:lnTo>
                  <a:pt x="515" y="71"/>
                </a:lnTo>
                <a:lnTo>
                  <a:pt x="515" y="72"/>
                </a:lnTo>
                <a:lnTo>
                  <a:pt x="516" y="72"/>
                </a:lnTo>
                <a:lnTo>
                  <a:pt x="516" y="73"/>
                </a:lnTo>
                <a:lnTo>
                  <a:pt x="516" y="73"/>
                </a:lnTo>
                <a:lnTo>
                  <a:pt x="516" y="74"/>
                </a:lnTo>
                <a:lnTo>
                  <a:pt x="516" y="75"/>
                </a:lnTo>
                <a:lnTo>
                  <a:pt x="516" y="75"/>
                </a:lnTo>
                <a:lnTo>
                  <a:pt x="517" y="75"/>
                </a:lnTo>
                <a:lnTo>
                  <a:pt x="517" y="76"/>
                </a:lnTo>
                <a:lnTo>
                  <a:pt x="517" y="76"/>
                </a:lnTo>
                <a:lnTo>
                  <a:pt x="516" y="76"/>
                </a:lnTo>
                <a:lnTo>
                  <a:pt x="516" y="76"/>
                </a:lnTo>
                <a:lnTo>
                  <a:pt x="517" y="76"/>
                </a:lnTo>
                <a:lnTo>
                  <a:pt x="517" y="76"/>
                </a:lnTo>
                <a:lnTo>
                  <a:pt x="517" y="76"/>
                </a:lnTo>
                <a:lnTo>
                  <a:pt x="517" y="77"/>
                </a:lnTo>
                <a:lnTo>
                  <a:pt x="518" y="77"/>
                </a:lnTo>
                <a:lnTo>
                  <a:pt x="518" y="77"/>
                </a:lnTo>
                <a:lnTo>
                  <a:pt x="518" y="78"/>
                </a:lnTo>
                <a:lnTo>
                  <a:pt x="518" y="78"/>
                </a:lnTo>
                <a:lnTo>
                  <a:pt x="518" y="78"/>
                </a:lnTo>
                <a:lnTo>
                  <a:pt x="519" y="78"/>
                </a:lnTo>
                <a:lnTo>
                  <a:pt x="519" y="79"/>
                </a:lnTo>
                <a:lnTo>
                  <a:pt x="519" y="79"/>
                </a:lnTo>
                <a:lnTo>
                  <a:pt x="519" y="80"/>
                </a:lnTo>
                <a:lnTo>
                  <a:pt x="519" y="81"/>
                </a:lnTo>
                <a:lnTo>
                  <a:pt x="518" y="81"/>
                </a:lnTo>
                <a:lnTo>
                  <a:pt x="518" y="82"/>
                </a:lnTo>
                <a:lnTo>
                  <a:pt x="518" y="82"/>
                </a:lnTo>
                <a:lnTo>
                  <a:pt x="519" y="82"/>
                </a:lnTo>
                <a:lnTo>
                  <a:pt x="519" y="83"/>
                </a:lnTo>
                <a:lnTo>
                  <a:pt x="519" y="83"/>
                </a:lnTo>
                <a:lnTo>
                  <a:pt x="519" y="84"/>
                </a:lnTo>
                <a:lnTo>
                  <a:pt x="519" y="84"/>
                </a:lnTo>
                <a:lnTo>
                  <a:pt x="519" y="85"/>
                </a:lnTo>
                <a:lnTo>
                  <a:pt x="519" y="85"/>
                </a:lnTo>
                <a:lnTo>
                  <a:pt x="519" y="86"/>
                </a:lnTo>
                <a:lnTo>
                  <a:pt x="518" y="86"/>
                </a:lnTo>
                <a:lnTo>
                  <a:pt x="518" y="86"/>
                </a:lnTo>
                <a:lnTo>
                  <a:pt x="517" y="86"/>
                </a:lnTo>
                <a:lnTo>
                  <a:pt x="518" y="86"/>
                </a:lnTo>
                <a:lnTo>
                  <a:pt x="518" y="87"/>
                </a:lnTo>
                <a:lnTo>
                  <a:pt x="518" y="87"/>
                </a:lnTo>
                <a:lnTo>
                  <a:pt x="519" y="87"/>
                </a:lnTo>
                <a:lnTo>
                  <a:pt x="519" y="87"/>
                </a:lnTo>
                <a:lnTo>
                  <a:pt x="520" y="87"/>
                </a:lnTo>
                <a:lnTo>
                  <a:pt x="520" y="87"/>
                </a:lnTo>
                <a:lnTo>
                  <a:pt x="521" y="87"/>
                </a:lnTo>
                <a:lnTo>
                  <a:pt x="521" y="87"/>
                </a:lnTo>
                <a:lnTo>
                  <a:pt x="522" y="87"/>
                </a:lnTo>
                <a:lnTo>
                  <a:pt x="522" y="88"/>
                </a:lnTo>
                <a:lnTo>
                  <a:pt x="522" y="88"/>
                </a:lnTo>
                <a:lnTo>
                  <a:pt x="522" y="89"/>
                </a:lnTo>
                <a:lnTo>
                  <a:pt x="522" y="89"/>
                </a:lnTo>
                <a:lnTo>
                  <a:pt x="522" y="90"/>
                </a:lnTo>
                <a:lnTo>
                  <a:pt x="522" y="90"/>
                </a:lnTo>
                <a:lnTo>
                  <a:pt x="522" y="90"/>
                </a:lnTo>
                <a:lnTo>
                  <a:pt x="522" y="90"/>
                </a:lnTo>
                <a:lnTo>
                  <a:pt x="522" y="90"/>
                </a:lnTo>
                <a:lnTo>
                  <a:pt x="521" y="90"/>
                </a:lnTo>
                <a:lnTo>
                  <a:pt x="521" y="90"/>
                </a:lnTo>
                <a:lnTo>
                  <a:pt x="520" y="90"/>
                </a:lnTo>
                <a:lnTo>
                  <a:pt x="520" y="90"/>
                </a:lnTo>
                <a:lnTo>
                  <a:pt x="519" y="90"/>
                </a:lnTo>
                <a:lnTo>
                  <a:pt x="519" y="91"/>
                </a:lnTo>
                <a:lnTo>
                  <a:pt x="519" y="91"/>
                </a:lnTo>
                <a:lnTo>
                  <a:pt x="520" y="91"/>
                </a:lnTo>
                <a:lnTo>
                  <a:pt x="520" y="91"/>
                </a:lnTo>
                <a:lnTo>
                  <a:pt x="520" y="91"/>
                </a:lnTo>
                <a:lnTo>
                  <a:pt x="521" y="91"/>
                </a:lnTo>
                <a:lnTo>
                  <a:pt x="521" y="91"/>
                </a:lnTo>
                <a:lnTo>
                  <a:pt x="522" y="91"/>
                </a:lnTo>
                <a:lnTo>
                  <a:pt x="522" y="91"/>
                </a:lnTo>
                <a:lnTo>
                  <a:pt x="522" y="92"/>
                </a:lnTo>
                <a:lnTo>
                  <a:pt x="521" y="92"/>
                </a:lnTo>
                <a:lnTo>
                  <a:pt x="521" y="92"/>
                </a:lnTo>
                <a:lnTo>
                  <a:pt x="522" y="92"/>
                </a:lnTo>
                <a:lnTo>
                  <a:pt x="522" y="92"/>
                </a:lnTo>
                <a:lnTo>
                  <a:pt x="522" y="92"/>
                </a:lnTo>
                <a:lnTo>
                  <a:pt x="522" y="93"/>
                </a:lnTo>
                <a:lnTo>
                  <a:pt x="522" y="93"/>
                </a:lnTo>
                <a:lnTo>
                  <a:pt x="523" y="93"/>
                </a:lnTo>
                <a:lnTo>
                  <a:pt x="523" y="93"/>
                </a:lnTo>
                <a:lnTo>
                  <a:pt x="524" y="93"/>
                </a:lnTo>
                <a:lnTo>
                  <a:pt x="524" y="94"/>
                </a:lnTo>
                <a:lnTo>
                  <a:pt x="524" y="94"/>
                </a:lnTo>
                <a:lnTo>
                  <a:pt x="523" y="95"/>
                </a:lnTo>
                <a:lnTo>
                  <a:pt x="523" y="95"/>
                </a:lnTo>
                <a:lnTo>
                  <a:pt x="524" y="95"/>
                </a:lnTo>
                <a:lnTo>
                  <a:pt x="524" y="95"/>
                </a:lnTo>
                <a:lnTo>
                  <a:pt x="524" y="95"/>
                </a:lnTo>
                <a:lnTo>
                  <a:pt x="525" y="94"/>
                </a:lnTo>
                <a:lnTo>
                  <a:pt x="525" y="94"/>
                </a:lnTo>
                <a:lnTo>
                  <a:pt x="525" y="95"/>
                </a:lnTo>
                <a:lnTo>
                  <a:pt x="525" y="95"/>
                </a:lnTo>
                <a:lnTo>
                  <a:pt x="524" y="96"/>
                </a:lnTo>
                <a:lnTo>
                  <a:pt x="525" y="96"/>
                </a:lnTo>
                <a:lnTo>
                  <a:pt x="525" y="96"/>
                </a:lnTo>
                <a:lnTo>
                  <a:pt x="524" y="96"/>
                </a:lnTo>
                <a:lnTo>
                  <a:pt x="524" y="96"/>
                </a:lnTo>
                <a:lnTo>
                  <a:pt x="524" y="96"/>
                </a:lnTo>
                <a:lnTo>
                  <a:pt x="523" y="96"/>
                </a:lnTo>
                <a:lnTo>
                  <a:pt x="523" y="96"/>
                </a:lnTo>
                <a:lnTo>
                  <a:pt x="522" y="96"/>
                </a:lnTo>
                <a:lnTo>
                  <a:pt x="522" y="96"/>
                </a:lnTo>
                <a:lnTo>
                  <a:pt x="522" y="96"/>
                </a:lnTo>
                <a:lnTo>
                  <a:pt x="522" y="97"/>
                </a:lnTo>
                <a:lnTo>
                  <a:pt x="521" y="97"/>
                </a:lnTo>
                <a:lnTo>
                  <a:pt x="522" y="97"/>
                </a:lnTo>
                <a:lnTo>
                  <a:pt x="522" y="98"/>
                </a:lnTo>
                <a:lnTo>
                  <a:pt x="522" y="98"/>
                </a:lnTo>
                <a:lnTo>
                  <a:pt x="522" y="99"/>
                </a:lnTo>
                <a:lnTo>
                  <a:pt x="522" y="99"/>
                </a:lnTo>
                <a:lnTo>
                  <a:pt x="522" y="99"/>
                </a:lnTo>
                <a:lnTo>
                  <a:pt x="521" y="99"/>
                </a:lnTo>
                <a:lnTo>
                  <a:pt x="520" y="99"/>
                </a:lnTo>
                <a:lnTo>
                  <a:pt x="520" y="100"/>
                </a:lnTo>
                <a:lnTo>
                  <a:pt x="520" y="100"/>
                </a:lnTo>
                <a:lnTo>
                  <a:pt x="520" y="101"/>
                </a:lnTo>
                <a:lnTo>
                  <a:pt x="520" y="101"/>
                </a:lnTo>
                <a:lnTo>
                  <a:pt x="519" y="101"/>
                </a:lnTo>
                <a:lnTo>
                  <a:pt x="519" y="101"/>
                </a:lnTo>
                <a:lnTo>
                  <a:pt x="520" y="101"/>
                </a:lnTo>
                <a:lnTo>
                  <a:pt x="520" y="102"/>
                </a:lnTo>
                <a:lnTo>
                  <a:pt x="520" y="102"/>
                </a:lnTo>
                <a:lnTo>
                  <a:pt x="520" y="103"/>
                </a:lnTo>
                <a:lnTo>
                  <a:pt x="520" y="103"/>
                </a:lnTo>
                <a:lnTo>
                  <a:pt x="520" y="103"/>
                </a:lnTo>
                <a:lnTo>
                  <a:pt x="519" y="103"/>
                </a:lnTo>
                <a:lnTo>
                  <a:pt x="519" y="103"/>
                </a:lnTo>
                <a:lnTo>
                  <a:pt x="518" y="103"/>
                </a:lnTo>
                <a:lnTo>
                  <a:pt x="519" y="104"/>
                </a:lnTo>
                <a:lnTo>
                  <a:pt x="519" y="104"/>
                </a:lnTo>
                <a:lnTo>
                  <a:pt x="519" y="105"/>
                </a:lnTo>
                <a:lnTo>
                  <a:pt x="520" y="105"/>
                </a:lnTo>
                <a:lnTo>
                  <a:pt x="520" y="105"/>
                </a:lnTo>
                <a:lnTo>
                  <a:pt x="521" y="105"/>
                </a:lnTo>
                <a:lnTo>
                  <a:pt x="521" y="105"/>
                </a:lnTo>
                <a:lnTo>
                  <a:pt x="521" y="106"/>
                </a:lnTo>
                <a:lnTo>
                  <a:pt x="522" y="106"/>
                </a:lnTo>
                <a:lnTo>
                  <a:pt x="522" y="106"/>
                </a:lnTo>
                <a:lnTo>
                  <a:pt x="521" y="106"/>
                </a:lnTo>
                <a:lnTo>
                  <a:pt x="521" y="106"/>
                </a:lnTo>
                <a:lnTo>
                  <a:pt x="521" y="107"/>
                </a:lnTo>
                <a:lnTo>
                  <a:pt x="522" y="107"/>
                </a:lnTo>
                <a:lnTo>
                  <a:pt x="522" y="108"/>
                </a:lnTo>
                <a:lnTo>
                  <a:pt x="522" y="108"/>
                </a:lnTo>
                <a:lnTo>
                  <a:pt x="521" y="109"/>
                </a:lnTo>
                <a:lnTo>
                  <a:pt x="521" y="109"/>
                </a:lnTo>
                <a:lnTo>
                  <a:pt x="521" y="110"/>
                </a:lnTo>
                <a:lnTo>
                  <a:pt x="522" y="110"/>
                </a:lnTo>
                <a:lnTo>
                  <a:pt x="522" y="110"/>
                </a:lnTo>
                <a:lnTo>
                  <a:pt x="522" y="110"/>
                </a:lnTo>
                <a:lnTo>
                  <a:pt x="521" y="110"/>
                </a:lnTo>
                <a:lnTo>
                  <a:pt x="521" y="111"/>
                </a:lnTo>
                <a:lnTo>
                  <a:pt x="521" y="111"/>
                </a:lnTo>
                <a:lnTo>
                  <a:pt x="521" y="111"/>
                </a:lnTo>
                <a:lnTo>
                  <a:pt x="520" y="111"/>
                </a:lnTo>
                <a:lnTo>
                  <a:pt x="520" y="111"/>
                </a:lnTo>
                <a:lnTo>
                  <a:pt x="520" y="112"/>
                </a:lnTo>
                <a:lnTo>
                  <a:pt x="520" y="112"/>
                </a:lnTo>
                <a:lnTo>
                  <a:pt x="519" y="113"/>
                </a:lnTo>
                <a:lnTo>
                  <a:pt x="520" y="114"/>
                </a:lnTo>
                <a:lnTo>
                  <a:pt x="520" y="114"/>
                </a:lnTo>
                <a:lnTo>
                  <a:pt x="520" y="114"/>
                </a:lnTo>
                <a:lnTo>
                  <a:pt x="520" y="115"/>
                </a:lnTo>
                <a:lnTo>
                  <a:pt x="521" y="115"/>
                </a:lnTo>
                <a:lnTo>
                  <a:pt x="521" y="115"/>
                </a:lnTo>
                <a:lnTo>
                  <a:pt x="521" y="115"/>
                </a:lnTo>
                <a:lnTo>
                  <a:pt x="521" y="115"/>
                </a:lnTo>
                <a:lnTo>
                  <a:pt x="521" y="116"/>
                </a:lnTo>
                <a:lnTo>
                  <a:pt x="521" y="116"/>
                </a:lnTo>
                <a:lnTo>
                  <a:pt x="520" y="116"/>
                </a:lnTo>
                <a:lnTo>
                  <a:pt x="520" y="116"/>
                </a:lnTo>
                <a:lnTo>
                  <a:pt x="521" y="117"/>
                </a:lnTo>
                <a:lnTo>
                  <a:pt x="522" y="117"/>
                </a:lnTo>
                <a:lnTo>
                  <a:pt x="522" y="118"/>
                </a:lnTo>
                <a:lnTo>
                  <a:pt x="522" y="118"/>
                </a:lnTo>
                <a:lnTo>
                  <a:pt x="522" y="118"/>
                </a:lnTo>
                <a:lnTo>
                  <a:pt x="523" y="118"/>
                </a:lnTo>
                <a:lnTo>
                  <a:pt x="523" y="119"/>
                </a:lnTo>
                <a:lnTo>
                  <a:pt x="523" y="119"/>
                </a:lnTo>
                <a:lnTo>
                  <a:pt x="524" y="119"/>
                </a:lnTo>
                <a:lnTo>
                  <a:pt x="523" y="119"/>
                </a:lnTo>
                <a:lnTo>
                  <a:pt x="523" y="120"/>
                </a:lnTo>
                <a:lnTo>
                  <a:pt x="524" y="121"/>
                </a:lnTo>
                <a:lnTo>
                  <a:pt x="524" y="120"/>
                </a:lnTo>
                <a:lnTo>
                  <a:pt x="524" y="120"/>
                </a:lnTo>
                <a:lnTo>
                  <a:pt x="524" y="121"/>
                </a:lnTo>
                <a:lnTo>
                  <a:pt x="524" y="121"/>
                </a:lnTo>
                <a:lnTo>
                  <a:pt x="525" y="121"/>
                </a:lnTo>
                <a:lnTo>
                  <a:pt x="525" y="122"/>
                </a:lnTo>
                <a:lnTo>
                  <a:pt x="525" y="122"/>
                </a:lnTo>
                <a:lnTo>
                  <a:pt x="525" y="121"/>
                </a:lnTo>
                <a:lnTo>
                  <a:pt x="525" y="121"/>
                </a:lnTo>
                <a:lnTo>
                  <a:pt x="525" y="122"/>
                </a:lnTo>
                <a:lnTo>
                  <a:pt x="525" y="122"/>
                </a:lnTo>
                <a:lnTo>
                  <a:pt x="525" y="122"/>
                </a:lnTo>
                <a:lnTo>
                  <a:pt x="525" y="122"/>
                </a:lnTo>
                <a:lnTo>
                  <a:pt x="526" y="122"/>
                </a:lnTo>
                <a:lnTo>
                  <a:pt x="526" y="122"/>
                </a:lnTo>
                <a:lnTo>
                  <a:pt x="526" y="122"/>
                </a:lnTo>
                <a:lnTo>
                  <a:pt x="526" y="122"/>
                </a:lnTo>
                <a:lnTo>
                  <a:pt x="526" y="122"/>
                </a:lnTo>
                <a:lnTo>
                  <a:pt x="526" y="123"/>
                </a:lnTo>
                <a:lnTo>
                  <a:pt x="526" y="123"/>
                </a:lnTo>
                <a:lnTo>
                  <a:pt x="527" y="123"/>
                </a:lnTo>
                <a:lnTo>
                  <a:pt x="527" y="123"/>
                </a:lnTo>
                <a:lnTo>
                  <a:pt x="526" y="123"/>
                </a:lnTo>
                <a:lnTo>
                  <a:pt x="526" y="124"/>
                </a:lnTo>
                <a:lnTo>
                  <a:pt x="526" y="124"/>
                </a:lnTo>
                <a:lnTo>
                  <a:pt x="526" y="125"/>
                </a:lnTo>
                <a:lnTo>
                  <a:pt x="526" y="125"/>
                </a:lnTo>
                <a:lnTo>
                  <a:pt x="526" y="126"/>
                </a:lnTo>
                <a:lnTo>
                  <a:pt x="527" y="126"/>
                </a:lnTo>
                <a:lnTo>
                  <a:pt x="527" y="126"/>
                </a:lnTo>
                <a:lnTo>
                  <a:pt x="526" y="127"/>
                </a:lnTo>
                <a:lnTo>
                  <a:pt x="526" y="126"/>
                </a:lnTo>
                <a:lnTo>
                  <a:pt x="526" y="126"/>
                </a:lnTo>
                <a:lnTo>
                  <a:pt x="525" y="126"/>
                </a:lnTo>
                <a:lnTo>
                  <a:pt x="525" y="126"/>
                </a:lnTo>
                <a:lnTo>
                  <a:pt x="525" y="126"/>
                </a:lnTo>
                <a:lnTo>
                  <a:pt x="525" y="127"/>
                </a:lnTo>
                <a:lnTo>
                  <a:pt x="525" y="127"/>
                </a:lnTo>
                <a:lnTo>
                  <a:pt x="525" y="128"/>
                </a:lnTo>
                <a:lnTo>
                  <a:pt x="525" y="128"/>
                </a:lnTo>
                <a:lnTo>
                  <a:pt x="525" y="128"/>
                </a:lnTo>
                <a:lnTo>
                  <a:pt x="524" y="128"/>
                </a:lnTo>
                <a:lnTo>
                  <a:pt x="525" y="129"/>
                </a:lnTo>
                <a:lnTo>
                  <a:pt x="525" y="129"/>
                </a:lnTo>
                <a:lnTo>
                  <a:pt x="525" y="129"/>
                </a:lnTo>
                <a:lnTo>
                  <a:pt x="525" y="129"/>
                </a:lnTo>
                <a:lnTo>
                  <a:pt x="525" y="130"/>
                </a:lnTo>
                <a:lnTo>
                  <a:pt x="525" y="130"/>
                </a:lnTo>
                <a:lnTo>
                  <a:pt x="525" y="130"/>
                </a:lnTo>
                <a:lnTo>
                  <a:pt x="525" y="131"/>
                </a:lnTo>
                <a:lnTo>
                  <a:pt x="525" y="131"/>
                </a:lnTo>
                <a:lnTo>
                  <a:pt x="525" y="131"/>
                </a:lnTo>
                <a:lnTo>
                  <a:pt x="525" y="132"/>
                </a:lnTo>
                <a:lnTo>
                  <a:pt x="525" y="132"/>
                </a:lnTo>
                <a:lnTo>
                  <a:pt x="525" y="133"/>
                </a:lnTo>
                <a:lnTo>
                  <a:pt x="525" y="133"/>
                </a:lnTo>
                <a:lnTo>
                  <a:pt x="525" y="134"/>
                </a:lnTo>
                <a:lnTo>
                  <a:pt x="525" y="134"/>
                </a:lnTo>
                <a:lnTo>
                  <a:pt x="525" y="135"/>
                </a:lnTo>
                <a:lnTo>
                  <a:pt x="525" y="135"/>
                </a:lnTo>
                <a:lnTo>
                  <a:pt x="525" y="135"/>
                </a:lnTo>
                <a:lnTo>
                  <a:pt x="525" y="135"/>
                </a:lnTo>
                <a:lnTo>
                  <a:pt x="524" y="136"/>
                </a:lnTo>
                <a:lnTo>
                  <a:pt x="524" y="136"/>
                </a:lnTo>
                <a:lnTo>
                  <a:pt x="523" y="136"/>
                </a:lnTo>
                <a:lnTo>
                  <a:pt x="522" y="136"/>
                </a:lnTo>
                <a:lnTo>
                  <a:pt x="522" y="136"/>
                </a:lnTo>
                <a:lnTo>
                  <a:pt x="522" y="137"/>
                </a:lnTo>
                <a:lnTo>
                  <a:pt x="523" y="137"/>
                </a:lnTo>
                <a:lnTo>
                  <a:pt x="522" y="137"/>
                </a:lnTo>
                <a:lnTo>
                  <a:pt x="522" y="137"/>
                </a:lnTo>
                <a:lnTo>
                  <a:pt x="522" y="137"/>
                </a:lnTo>
                <a:lnTo>
                  <a:pt x="521" y="137"/>
                </a:lnTo>
                <a:lnTo>
                  <a:pt x="521" y="137"/>
                </a:lnTo>
                <a:lnTo>
                  <a:pt x="521" y="137"/>
                </a:lnTo>
                <a:lnTo>
                  <a:pt x="522" y="138"/>
                </a:lnTo>
                <a:lnTo>
                  <a:pt x="522" y="138"/>
                </a:lnTo>
                <a:lnTo>
                  <a:pt x="522" y="138"/>
                </a:lnTo>
                <a:lnTo>
                  <a:pt x="521" y="138"/>
                </a:lnTo>
                <a:lnTo>
                  <a:pt x="521" y="138"/>
                </a:lnTo>
                <a:lnTo>
                  <a:pt x="521" y="138"/>
                </a:lnTo>
                <a:lnTo>
                  <a:pt x="521" y="139"/>
                </a:lnTo>
                <a:lnTo>
                  <a:pt x="521" y="139"/>
                </a:lnTo>
                <a:lnTo>
                  <a:pt x="522" y="139"/>
                </a:lnTo>
                <a:lnTo>
                  <a:pt x="522" y="139"/>
                </a:lnTo>
                <a:lnTo>
                  <a:pt x="522" y="140"/>
                </a:lnTo>
                <a:lnTo>
                  <a:pt x="522" y="140"/>
                </a:lnTo>
                <a:lnTo>
                  <a:pt x="522" y="141"/>
                </a:lnTo>
                <a:lnTo>
                  <a:pt x="522" y="141"/>
                </a:lnTo>
                <a:lnTo>
                  <a:pt x="522" y="141"/>
                </a:lnTo>
                <a:lnTo>
                  <a:pt x="523" y="142"/>
                </a:lnTo>
                <a:lnTo>
                  <a:pt x="523" y="143"/>
                </a:lnTo>
                <a:lnTo>
                  <a:pt x="523" y="143"/>
                </a:lnTo>
                <a:lnTo>
                  <a:pt x="523" y="142"/>
                </a:lnTo>
                <a:lnTo>
                  <a:pt x="524" y="142"/>
                </a:lnTo>
                <a:lnTo>
                  <a:pt x="524" y="141"/>
                </a:lnTo>
                <a:lnTo>
                  <a:pt x="524" y="142"/>
                </a:lnTo>
                <a:lnTo>
                  <a:pt x="524" y="143"/>
                </a:lnTo>
                <a:lnTo>
                  <a:pt x="524" y="143"/>
                </a:lnTo>
                <a:lnTo>
                  <a:pt x="524" y="144"/>
                </a:lnTo>
                <a:lnTo>
                  <a:pt x="524" y="144"/>
                </a:lnTo>
                <a:lnTo>
                  <a:pt x="525" y="144"/>
                </a:lnTo>
                <a:lnTo>
                  <a:pt x="525" y="144"/>
                </a:lnTo>
                <a:lnTo>
                  <a:pt x="525" y="144"/>
                </a:lnTo>
                <a:lnTo>
                  <a:pt x="525" y="145"/>
                </a:lnTo>
                <a:lnTo>
                  <a:pt x="525" y="145"/>
                </a:lnTo>
                <a:lnTo>
                  <a:pt x="526" y="145"/>
                </a:lnTo>
                <a:lnTo>
                  <a:pt x="526" y="145"/>
                </a:lnTo>
                <a:lnTo>
                  <a:pt x="526" y="146"/>
                </a:lnTo>
                <a:lnTo>
                  <a:pt x="526" y="146"/>
                </a:lnTo>
                <a:lnTo>
                  <a:pt x="527" y="146"/>
                </a:lnTo>
                <a:lnTo>
                  <a:pt x="527" y="146"/>
                </a:lnTo>
                <a:lnTo>
                  <a:pt x="528" y="146"/>
                </a:lnTo>
                <a:lnTo>
                  <a:pt x="528" y="146"/>
                </a:lnTo>
                <a:lnTo>
                  <a:pt x="529" y="146"/>
                </a:lnTo>
                <a:lnTo>
                  <a:pt x="529" y="146"/>
                </a:lnTo>
                <a:lnTo>
                  <a:pt x="529" y="146"/>
                </a:lnTo>
                <a:lnTo>
                  <a:pt x="529" y="146"/>
                </a:lnTo>
                <a:lnTo>
                  <a:pt x="529" y="145"/>
                </a:lnTo>
                <a:lnTo>
                  <a:pt x="530" y="145"/>
                </a:lnTo>
                <a:lnTo>
                  <a:pt x="530" y="146"/>
                </a:lnTo>
                <a:lnTo>
                  <a:pt x="530" y="146"/>
                </a:lnTo>
                <a:lnTo>
                  <a:pt x="531" y="146"/>
                </a:lnTo>
                <a:lnTo>
                  <a:pt x="531" y="146"/>
                </a:lnTo>
                <a:lnTo>
                  <a:pt x="530" y="146"/>
                </a:lnTo>
                <a:lnTo>
                  <a:pt x="531" y="146"/>
                </a:lnTo>
                <a:lnTo>
                  <a:pt x="531" y="146"/>
                </a:lnTo>
                <a:lnTo>
                  <a:pt x="531" y="147"/>
                </a:lnTo>
                <a:lnTo>
                  <a:pt x="531" y="147"/>
                </a:lnTo>
                <a:lnTo>
                  <a:pt x="531" y="147"/>
                </a:lnTo>
                <a:lnTo>
                  <a:pt x="530" y="147"/>
                </a:lnTo>
                <a:lnTo>
                  <a:pt x="529" y="147"/>
                </a:lnTo>
                <a:lnTo>
                  <a:pt x="530" y="147"/>
                </a:lnTo>
                <a:lnTo>
                  <a:pt x="530" y="148"/>
                </a:lnTo>
                <a:lnTo>
                  <a:pt x="531" y="148"/>
                </a:lnTo>
                <a:lnTo>
                  <a:pt x="531" y="148"/>
                </a:lnTo>
                <a:lnTo>
                  <a:pt x="531" y="148"/>
                </a:lnTo>
                <a:lnTo>
                  <a:pt x="532" y="148"/>
                </a:lnTo>
                <a:lnTo>
                  <a:pt x="532" y="149"/>
                </a:lnTo>
                <a:lnTo>
                  <a:pt x="532" y="149"/>
                </a:lnTo>
                <a:lnTo>
                  <a:pt x="532" y="149"/>
                </a:lnTo>
                <a:lnTo>
                  <a:pt x="532" y="150"/>
                </a:lnTo>
                <a:lnTo>
                  <a:pt x="532" y="150"/>
                </a:lnTo>
                <a:lnTo>
                  <a:pt x="531" y="150"/>
                </a:lnTo>
                <a:lnTo>
                  <a:pt x="531" y="150"/>
                </a:lnTo>
                <a:lnTo>
                  <a:pt x="531" y="150"/>
                </a:lnTo>
                <a:lnTo>
                  <a:pt x="530" y="151"/>
                </a:lnTo>
                <a:lnTo>
                  <a:pt x="531" y="151"/>
                </a:lnTo>
                <a:lnTo>
                  <a:pt x="531" y="151"/>
                </a:lnTo>
                <a:lnTo>
                  <a:pt x="531" y="151"/>
                </a:lnTo>
                <a:lnTo>
                  <a:pt x="531" y="150"/>
                </a:lnTo>
                <a:lnTo>
                  <a:pt x="532" y="151"/>
                </a:lnTo>
                <a:lnTo>
                  <a:pt x="532" y="151"/>
                </a:lnTo>
                <a:lnTo>
                  <a:pt x="532" y="151"/>
                </a:lnTo>
                <a:lnTo>
                  <a:pt x="533" y="151"/>
                </a:lnTo>
                <a:lnTo>
                  <a:pt x="533" y="152"/>
                </a:lnTo>
                <a:lnTo>
                  <a:pt x="533" y="152"/>
                </a:lnTo>
                <a:lnTo>
                  <a:pt x="533" y="153"/>
                </a:lnTo>
                <a:lnTo>
                  <a:pt x="532" y="153"/>
                </a:lnTo>
                <a:lnTo>
                  <a:pt x="532" y="154"/>
                </a:lnTo>
                <a:lnTo>
                  <a:pt x="533" y="154"/>
                </a:lnTo>
                <a:lnTo>
                  <a:pt x="533" y="153"/>
                </a:lnTo>
                <a:lnTo>
                  <a:pt x="533" y="153"/>
                </a:lnTo>
                <a:lnTo>
                  <a:pt x="533" y="154"/>
                </a:lnTo>
                <a:lnTo>
                  <a:pt x="533" y="154"/>
                </a:lnTo>
                <a:lnTo>
                  <a:pt x="534" y="154"/>
                </a:lnTo>
                <a:lnTo>
                  <a:pt x="534" y="155"/>
                </a:lnTo>
                <a:lnTo>
                  <a:pt x="534" y="155"/>
                </a:lnTo>
                <a:lnTo>
                  <a:pt x="534" y="155"/>
                </a:lnTo>
                <a:lnTo>
                  <a:pt x="534" y="156"/>
                </a:lnTo>
                <a:lnTo>
                  <a:pt x="534" y="156"/>
                </a:lnTo>
                <a:lnTo>
                  <a:pt x="533" y="156"/>
                </a:lnTo>
                <a:lnTo>
                  <a:pt x="534" y="156"/>
                </a:lnTo>
                <a:lnTo>
                  <a:pt x="534" y="156"/>
                </a:lnTo>
                <a:lnTo>
                  <a:pt x="533" y="156"/>
                </a:lnTo>
                <a:lnTo>
                  <a:pt x="534" y="156"/>
                </a:lnTo>
                <a:lnTo>
                  <a:pt x="534" y="156"/>
                </a:lnTo>
                <a:lnTo>
                  <a:pt x="534" y="156"/>
                </a:lnTo>
                <a:lnTo>
                  <a:pt x="534" y="156"/>
                </a:lnTo>
                <a:lnTo>
                  <a:pt x="535" y="156"/>
                </a:lnTo>
                <a:lnTo>
                  <a:pt x="535" y="156"/>
                </a:lnTo>
                <a:lnTo>
                  <a:pt x="535" y="156"/>
                </a:lnTo>
                <a:lnTo>
                  <a:pt x="535" y="156"/>
                </a:lnTo>
                <a:lnTo>
                  <a:pt x="535" y="156"/>
                </a:lnTo>
                <a:lnTo>
                  <a:pt x="535" y="157"/>
                </a:lnTo>
                <a:lnTo>
                  <a:pt x="536" y="157"/>
                </a:lnTo>
                <a:lnTo>
                  <a:pt x="536" y="157"/>
                </a:lnTo>
                <a:lnTo>
                  <a:pt x="535" y="157"/>
                </a:lnTo>
                <a:lnTo>
                  <a:pt x="535" y="158"/>
                </a:lnTo>
                <a:lnTo>
                  <a:pt x="536" y="158"/>
                </a:lnTo>
                <a:lnTo>
                  <a:pt x="536" y="158"/>
                </a:lnTo>
                <a:lnTo>
                  <a:pt x="536" y="159"/>
                </a:lnTo>
                <a:lnTo>
                  <a:pt x="536" y="159"/>
                </a:lnTo>
                <a:lnTo>
                  <a:pt x="536" y="159"/>
                </a:lnTo>
                <a:lnTo>
                  <a:pt x="537" y="159"/>
                </a:lnTo>
                <a:lnTo>
                  <a:pt x="537" y="160"/>
                </a:lnTo>
                <a:lnTo>
                  <a:pt x="537" y="160"/>
                </a:lnTo>
                <a:lnTo>
                  <a:pt x="538" y="160"/>
                </a:lnTo>
                <a:lnTo>
                  <a:pt x="538" y="160"/>
                </a:lnTo>
                <a:lnTo>
                  <a:pt x="538" y="160"/>
                </a:lnTo>
                <a:lnTo>
                  <a:pt x="538" y="161"/>
                </a:lnTo>
                <a:lnTo>
                  <a:pt x="538" y="161"/>
                </a:lnTo>
                <a:lnTo>
                  <a:pt x="539" y="161"/>
                </a:lnTo>
                <a:lnTo>
                  <a:pt x="539" y="161"/>
                </a:lnTo>
                <a:lnTo>
                  <a:pt x="539" y="161"/>
                </a:lnTo>
                <a:lnTo>
                  <a:pt x="539" y="161"/>
                </a:lnTo>
                <a:lnTo>
                  <a:pt x="539" y="162"/>
                </a:lnTo>
                <a:lnTo>
                  <a:pt x="539" y="162"/>
                </a:lnTo>
                <a:lnTo>
                  <a:pt x="539" y="162"/>
                </a:lnTo>
                <a:lnTo>
                  <a:pt x="539" y="162"/>
                </a:lnTo>
                <a:lnTo>
                  <a:pt x="539" y="163"/>
                </a:lnTo>
                <a:lnTo>
                  <a:pt x="539" y="163"/>
                </a:lnTo>
                <a:lnTo>
                  <a:pt x="539" y="163"/>
                </a:lnTo>
                <a:lnTo>
                  <a:pt x="540" y="163"/>
                </a:lnTo>
                <a:lnTo>
                  <a:pt x="540" y="164"/>
                </a:lnTo>
                <a:lnTo>
                  <a:pt x="541" y="164"/>
                </a:lnTo>
                <a:lnTo>
                  <a:pt x="541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5"/>
                </a:lnTo>
                <a:lnTo>
                  <a:pt x="542" y="165"/>
                </a:lnTo>
                <a:lnTo>
                  <a:pt x="542" y="165"/>
                </a:lnTo>
                <a:lnTo>
                  <a:pt x="542" y="166"/>
                </a:lnTo>
                <a:lnTo>
                  <a:pt x="542" y="166"/>
                </a:lnTo>
                <a:lnTo>
                  <a:pt x="543" y="166"/>
                </a:lnTo>
                <a:lnTo>
                  <a:pt x="543" y="166"/>
                </a:lnTo>
                <a:lnTo>
                  <a:pt x="544" y="166"/>
                </a:lnTo>
                <a:lnTo>
                  <a:pt x="544" y="166"/>
                </a:lnTo>
                <a:lnTo>
                  <a:pt x="545" y="166"/>
                </a:lnTo>
                <a:lnTo>
                  <a:pt x="545" y="166"/>
                </a:lnTo>
                <a:lnTo>
                  <a:pt x="546" y="166"/>
                </a:lnTo>
                <a:lnTo>
                  <a:pt x="546" y="166"/>
                </a:lnTo>
                <a:lnTo>
                  <a:pt x="546" y="166"/>
                </a:lnTo>
                <a:lnTo>
                  <a:pt x="546" y="167"/>
                </a:lnTo>
                <a:lnTo>
                  <a:pt x="546" y="167"/>
                </a:lnTo>
                <a:lnTo>
                  <a:pt x="546" y="167"/>
                </a:lnTo>
                <a:lnTo>
                  <a:pt x="547" y="167"/>
                </a:lnTo>
                <a:lnTo>
                  <a:pt x="547" y="167"/>
                </a:lnTo>
                <a:lnTo>
                  <a:pt x="548" y="167"/>
                </a:lnTo>
                <a:lnTo>
                  <a:pt x="548" y="168"/>
                </a:lnTo>
                <a:lnTo>
                  <a:pt x="548" y="168"/>
                </a:lnTo>
                <a:lnTo>
                  <a:pt x="549" y="168"/>
                </a:lnTo>
                <a:lnTo>
                  <a:pt x="549" y="168"/>
                </a:lnTo>
                <a:lnTo>
                  <a:pt x="549" y="169"/>
                </a:lnTo>
                <a:lnTo>
                  <a:pt x="549" y="169"/>
                </a:lnTo>
                <a:lnTo>
                  <a:pt x="549" y="170"/>
                </a:lnTo>
                <a:lnTo>
                  <a:pt x="548" y="170"/>
                </a:lnTo>
                <a:lnTo>
                  <a:pt x="548" y="170"/>
                </a:lnTo>
                <a:lnTo>
                  <a:pt x="548" y="171"/>
                </a:lnTo>
                <a:lnTo>
                  <a:pt x="548" y="171"/>
                </a:lnTo>
                <a:lnTo>
                  <a:pt x="548" y="172"/>
                </a:lnTo>
                <a:lnTo>
                  <a:pt x="548" y="172"/>
                </a:lnTo>
                <a:lnTo>
                  <a:pt x="548" y="174"/>
                </a:lnTo>
                <a:lnTo>
                  <a:pt x="548" y="174"/>
                </a:lnTo>
                <a:lnTo>
                  <a:pt x="548" y="175"/>
                </a:lnTo>
                <a:lnTo>
                  <a:pt x="548" y="175"/>
                </a:lnTo>
                <a:lnTo>
                  <a:pt x="547" y="176"/>
                </a:lnTo>
                <a:lnTo>
                  <a:pt x="546" y="176"/>
                </a:lnTo>
                <a:lnTo>
                  <a:pt x="547" y="176"/>
                </a:lnTo>
                <a:lnTo>
                  <a:pt x="547" y="177"/>
                </a:lnTo>
                <a:lnTo>
                  <a:pt x="547" y="177"/>
                </a:lnTo>
                <a:lnTo>
                  <a:pt x="548" y="177"/>
                </a:lnTo>
                <a:lnTo>
                  <a:pt x="548" y="177"/>
                </a:lnTo>
                <a:lnTo>
                  <a:pt x="549" y="178"/>
                </a:lnTo>
                <a:lnTo>
                  <a:pt x="549" y="178"/>
                </a:lnTo>
                <a:lnTo>
                  <a:pt x="550" y="178"/>
                </a:lnTo>
                <a:lnTo>
                  <a:pt x="550" y="179"/>
                </a:lnTo>
                <a:lnTo>
                  <a:pt x="551" y="179"/>
                </a:lnTo>
                <a:lnTo>
                  <a:pt x="551" y="179"/>
                </a:lnTo>
                <a:lnTo>
                  <a:pt x="551" y="179"/>
                </a:lnTo>
                <a:lnTo>
                  <a:pt x="551" y="179"/>
                </a:lnTo>
                <a:lnTo>
                  <a:pt x="552" y="179"/>
                </a:lnTo>
                <a:lnTo>
                  <a:pt x="552" y="180"/>
                </a:lnTo>
                <a:lnTo>
                  <a:pt x="552" y="180"/>
                </a:lnTo>
                <a:lnTo>
                  <a:pt x="552" y="180"/>
                </a:lnTo>
                <a:lnTo>
                  <a:pt x="552" y="181"/>
                </a:lnTo>
                <a:lnTo>
                  <a:pt x="552" y="181"/>
                </a:lnTo>
                <a:lnTo>
                  <a:pt x="553" y="181"/>
                </a:lnTo>
                <a:lnTo>
                  <a:pt x="553" y="181"/>
                </a:lnTo>
                <a:lnTo>
                  <a:pt x="553" y="182"/>
                </a:lnTo>
                <a:lnTo>
                  <a:pt x="553" y="182"/>
                </a:lnTo>
                <a:lnTo>
                  <a:pt x="553" y="182"/>
                </a:lnTo>
                <a:lnTo>
                  <a:pt x="553" y="183"/>
                </a:lnTo>
                <a:lnTo>
                  <a:pt x="553" y="183"/>
                </a:lnTo>
                <a:lnTo>
                  <a:pt x="553" y="183"/>
                </a:lnTo>
                <a:lnTo>
                  <a:pt x="553" y="184"/>
                </a:lnTo>
                <a:lnTo>
                  <a:pt x="553" y="184"/>
                </a:lnTo>
                <a:lnTo>
                  <a:pt x="554" y="184"/>
                </a:lnTo>
                <a:lnTo>
                  <a:pt x="554" y="184"/>
                </a:lnTo>
                <a:lnTo>
                  <a:pt x="554" y="185"/>
                </a:lnTo>
                <a:lnTo>
                  <a:pt x="554" y="185"/>
                </a:lnTo>
                <a:lnTo>
                  <a:pt x="554" y="185"/>
                </a:lnTo>
                <a:lnTo>
                  <a:pt x="554" y="186"/>
                </a:lnTo>
                <a:lnTo>
                  <a:pt x="555" y="186"/>
                </a:lnTo>
                <a:lnTo>
                  <a:pt x="554" y="186"/>
                </a:lnTo>
                <a:lnTo>
                  <a:pt x="555" y="186"/>
                </a:lnTo>
                <a:lnTo>
                  <a:pt x="555" y="186"/>
                </a:lnTo>
                <a:lnTo>
                  <a:pt x="555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7" y="187"/>
                </a:lnTo>
                <a:lnTo>
                  <a:pt x="557" y="187"/>
                </a:lnTo>
                <a:lnTo>
                  <a:pt x="558" y="187"/>
                </a:lnTo>
                <a:lnTo>
                  <a:pt x="558" y="188"/>
                </a:lnTo>
                <a:lnTo>
                  <a:pt x="558" y="188"/>
                </a:lnTo>
                <a:lnTo>
                  <a:pt x="558" y="188"/>
                </a:lnTo>
                <a:lnTo>
                  <a:pt x="559" y="188"/>
                </a:lnTo>
                <a:lnTo>
                  <a:pt x="559" y="188"/>
                </a:lnTo>
                <a:lnTo>
                  <a:pt x="560" y="188"/>
                </a:lnTo>
                <a:lnTo>
                  <a:pt x="560" y="189"/>
                </a:lnTo>
                <a:lnTo>
                  <a:pt x="561" y="189"/>
                </a:lnTo>
                <a:lnTo>
                  <a:pt x="562" y="189"/>
                </a:lnTo>
                <a:lnTo>
                  <a:pt x="562" y="189"/>
                </a:lnTo>
                <a:lnTo>
                  <a:pt x="563" y="189"/>
                </a:lnTo>
                <a:lnTo>
                  <a:pt x="563" y="190"/>
                </a:lnTo>
                <a:lnTo>
                  <a:pt x="563" y="190"/>
                </a:lnTo>
                <a:lnTo>
                  <a:pt x="562" y="190"/>
                </a:lnTo>
                <a:lnTo>
                  <a:pt x="562" y="190"/>
                </a:lnTo>
                <a:lnTo>
                  <a:pt x="562" y="190"/>
                </a:lnTo>
                <a:lnTo>
                  <a:pt x="561" y="191"/>
                </a:lnTo>
                <a:lnTo>
                  <a:pt x="561" y="191"/>
                </a:lnTo>
                <a:lnTo>
                  <a:pt x="561" y="192"/>
                </a:lnTo>
                <a:lnTo>
                  <a:pt x="560" y="192"/>
                </a:lnTo>
                <a:lnTo>
                  <a:pt x="560" y="192"/>
                </a:lnTo>
                <a:lnTo>
                  <a:pt x="560" y="193"/>
                </a:lnTo>
                <a:lnTo>
                  <a:pt x="559" y="193"/>
                </a:lnTo>
                <a:lnTo>
                  <a:pt x="559" y="194"/>
                </a:lnTo>
                <a:lnTo>
                  <a:pt x="558" y="195"/>
                </a:lnTo>
                <a:lnTo>
                  <a:pt x="558" y="195"/>
                </a:lnTo>
                <a:lnTo>
                  <a:pt x="557" y="196"/>
                </a:lnTo>
                <a:lnTo>
                  <a:pt x="557" y="196"/>
                </a:lnTo>
                <a:lnTo>
                  <a:pt x="558" y="197"/>
                </a:lnTo>
                <a:lnTo>
                  <a:pt x="558" y="196"/>
                </a:lnTo>
                <a:lnTo>
                  <a:pt x="558" y="196"/>
                </a:lnTo>
                <a:lnTo>
                  <a:pt x="558" y="196"/>
                </a:lnTo>
                <a:lnTo>
                  <a:pt x="559" y="196"/>
                </a:lnTo>
                <a:lnTo>
                  <a:pt x="559" y="196"/>
                </a:lnTo>
                <a:lnTo>
                  <a:pt x="559" y="196"/>
                </a:lnTo>
                <a:lnTo>
                  <a:pt x="559" y="196"/>
                </a:lnTo>
                <a:lnTo>
                  <a:pt x="559" y="197"/>
                </a:lnTo>
                <a:lnTo>
                  <a:pt x="559" y="197"/>
                </a:lnTo>
                <a:lnTo>
                  <a:pt x="559" y="198"/>
                </a:lnTo>
                <a:lnTo>
                  <a:pt x="558" y="198"/>
                </a:lnTo>
                <a:lnTo>
                  <a:pt x="558" y="199"/>
                </a:lnTo>
                <a:lnTo>
                  <a:pt x="557" y="199"/>
                </a:lnTo>
                <a:lnTo>
                  <a:pt x="557" y="200"/>
                </a:lnTo>
                <a:lnTo>
                  <a:pt x="557" y="200"/>
                </a:lnTo>
                <a:lnTo>
                  <a:pt x="558" y="200"/>
                </a:lnTo>
                <a:lnTo>
                  <a:pt x="557" y="201"/>
                </a:lnTo>
                <a:lnTo>
                  <a:pt x="557" y="201"/>
                </a:lnTo>
                <a:lnTo>
                  <a:pt x="557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2"/>
                </a:lnTo>
                <a:lnTo>
                  <a:pt x="558" y="203"/>
                </a:lnTo>
                <a:lnTo>
                  <a:pt x="557" y="203"/>
                </a:lnTo>
                <a:lnTo>
                  <a:pt x="557" y="203"/>
                </a:lnTo>
                <a:lnTo>
                  <a:pt x="557" y="203"/>
                </a:lnTo>
                <a:lnTo>
                  <a:pt x="557" y="203"/>
                </a:lnTo>
                <a:lnTo>
                  <a:pt x="556" y="203"/>
                </a:lnTo>
                <a:lnTo>
                  <a:pt x="556" y="203"/>
                </a:lnTo>
                <a:lnTo>
                  <a:pt x="556" y="204"/>
                </a:lnTo>
                <a:lnTo>
                  <a:pt x="556" y="204"/>
                </a:lnTo>
                <a:lnTo>
                  <a:pt x="556" y="204"/>
                </a:lnTo>
                <a:lnTo>
                  <a:pt x="556" y="205"/>
                </a:lnTo>
                <a:lnTo>
                  <a:pt x="556" y="205"/>
                </a:lnTo>
                <a:lnTo>
                  <a:pt x="556" y="205"/>
                </a:lnTo>
                <a:lnTo>
                  <a:pt x="555" y="205"/>
                </a:lnTo>
                <a:lnTo>
                  <a:pt x="555" y="205"/>
                </a:lnTo>
                <a:lnTo>
                  <a:pt x="554" y="206"/>
                </a:lnTo>
                <a:lnTo>
                  <a:pt x="554" y="206"/>
                </a:lnTo>
                <a:lnTo>
                  <a:pt x="554" y="206"/>
                </a:lnTo>
                <a:lnTo>
                  <a:pt x="553" y="206"/>
                </a:lnTo>
                <a:lnTo>
                  <a:pt x="554" y="206"/>
                </a:lnTo>
                <a:lnTo>
                  <a:pt x="554" y="207"/>
                </a:lnTo>
                <a:lnTo>
                  <a:pt x="554" y="207"/>
                </a:lnTo>
                <a:lnTo>
                  <a:pt x="554" y="207"/>
                </a:lnTo>
                <a:lnTo>
                  <a:pt x="554" y="208"/>
                </a:lnTo>
                <a:lnTo>
                  <a:pt x="554" y="208"/>
                </a:lnTo>
                <a:lnTo>
                  <a:pt x="554" y="209"/>
                </a:lnTo>
                <a:lnTo>
                  <a:pt x="555" y="209"/>
                </a:lnTo>
                <a:lnTo>
                  <a:pt x="555" y="209"/>
                </a:lnTo>
                <a:lnTo>
                  <a:pt x="555" y="209"/>
                </a:lnTo>
                <a:lnTo>
                  <a:pt x="555" y="210"/>
                </a:lnTo>
                <a:lnTo>
                  <a:pt x="555" y="210"/>
                </a:lnTo>
                <a:lnTo>
                  <a:pt x="555" y="210"/>
                </a:lnTo>
                <a:lnTo>
                  <a:pt x="554" y="210"/>
                </a:lnTo>
                <a:lnTo>
                  <a:pt x="554" y="211"/>
                </a:lnTo>
                <a:lnTo>
                  <a:pt x="554" y="211"/>
                </a:lnTo>
                <a:lnTo>
                  <a:pt x="554" y="212"/>
                </a:lnTo>
                <a:lnTo>
                  <a:pt x="553" y="211"/>
                </a:lnTo>
                <a:lnTo>
                  <a:pt x="553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2"/>
                </a:lnTo>
                <a:lnTo>
                  <a:pt x="551" y="212"/>
                </a:lnTo>
                <a:lnTo>
                  <a:pt x="551" y="212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2" y="213"/>
                </a:lnTo>
                <a:lnTo>
                  <a:pt x="552" y="214"/>
                </a:lnTo>
                <a:lnTo>
                  <a:pt x="551" y="214"/>
                </a:lnTo>
                <a:lnTo>
                  <a:pt x="552" y="214"/>
                </a:lnTo>
                <a:lnTo>
                  <a:pt x="551" y="214"/>
                </a:lnTo>
                <a:lnTo>
                  <a:pt x="552" y="214"/>
                </a:lnTo>
                <a:lnTo>
                  <a:pt x="552" y="215"/>
                </a:lnTo>
                <a:lnTo>
                  <a:pt x="551" y="215"/>
                </a:lnTo>
                <a:lnTo>
                  <a:pt x="551" y="215"/>
                </a:lnTo>
                <a:lnTo>
                  <a:pt x="552" y="215"/>
                </a:lnTo>
                <a:lnTo>
                  <a:pt x="552" y="216"/>
                </a:lnTo>
                <a:lnTo>
                  <a:pt x="552" y="216"/>
                </a:lnTo>
                <a:lnTo>
                  <a:pt x="553" y="216"/>
                </a:lnTo>
                <a:lnTo>
                  <a:pt x="552" y="216"/>
                </a:lnTo>
                <a:lnTo>
                  <a:pt x="552" y="216"/>
                </a:lnTo>
                <a:lnTo>
                  <a:pt x="552" y="216"/>
                </a:lnTo>
                <a:lnTo>
                  <a:pt x="551" y="216"/>
                </a:lnTo>
                <a:lnTo>
                  <a:pt x="552" y="216"/>
                </a:lnTo>
                <a:lnTo>
                  <a:pt x="551" y="217"/>
                </a:lnTo>
                <a:lnTo>
                  <a:pt x="551" y="217"/>
                </a:lnTo>
                <a:lnTo>
                  <a:pt x="552" y="217"/>
                </a:lnTo>
                <a:lnTo>
                  <a:pt x="551" y="217"/>
                </a:lnTo>
                <a:lnTo>
                  <a:pt x="551" y="218"/>
                </a:lnTo>
                <a:lnTo>
                  <a:pt x="552" y="218"/>
                </a:lnTo>
                <a:lnTo>
                  <a:pt x="552" y="218"/>
                </a:lnTo>
                <a:lnTo>
                  <a:pt x="552" y="218"/>
                </a:lnTo>
                <a:lnTo>
                  <a:pt x="552" y="219"/>
                </a:lnTo>
                <a:lnTo>
                  <a:pt x="552" y="219"/>
                </a:lnTo>
                <a:lnTo>
                  <a:pt x="551" y="220"/>
                </a:lnTo>
                <a:lnTo>
                  <a:pt x="551" y="220"/>
                </a:lnTo>
                <a:lnTo>
                  <a:pt x="551" y="221"/>
                </a:lnTo>
                <a:lnTo>
                  <a:pt x="552" y="220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3" y="221"/>
                </a:lnTo>
                <a:lnTo>
                  <a:pt x="553" y="222"/>
                </a:lnTo>
                <a:lnTo>
                  <a:pt x="553" y="222"/>
                </a:lnTo>
                <a:lnTo>
                  <a:pt x="552" y="223"/>
                </a:lnTo>
                <a:lnTo>
                  <a:pt x="552" y="222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4"/>
                </a:lnTo>
                <a:lnTo>
                  <a:pt x="552" y="224"/>
                </a:lnTo>
                <a:lnTo>
                  <a:pt x="553" y="224"/>
                </a:lnTo>
                <a:lnTo>
                  <a:pt x="553" y="224"/>
                </a:lnTo>
                <a:lnTo>
                  <a:pt x="554" y="225"/>
                </a:lnTo>
                <a:lnTo>
                  <a:pt x="554" y="225"/>
                </a:lnTo>
                <a:lnTo>
                  <a:pt x="554" y="225"/>
                </a:lnTo>
                <a:lnTo>
                  <a:pt x="555" y="225"/>
                </a:lnTo>
                <a:lnTo>
                  <a:pt x="555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6" y="226"/>
                </a:lnTo>
                <a:lnTo>
                  <a:pt x="557" y="226"/>
                </a:lnTo>
                <a:lnTo>
                  <a:pt x="557" y="226"/>
                </a:lnTo>
                <a:lnTo>
                  <a:pt x="558" y="226"/>
                </a:lnTo>
                <a:lnTo>
                  <a:pt x="558" y="226"/>
                </a:lnTo>
                <a:lnTo>
                  <a:pt x="559" y="226"/>
                </a:lnTo>
                <a:lnTo>
                  <a:pt x="560" y="226"/>
                </a:lnTo>
                <a:lnTo>
                  <a:pt x="560" y="226"/>
                </a:lnTo>
                <a:lnTo>
                  <a:pt x="561" y="226"/>
                </a:lnTo>
                <a:lnTo>
                  <a:pt x="562" y="227"/>
                </a:lnTo>
                <a:lnTo>
                  <a:pt x="562" y="226"/>
                </a:lnTo>
                <a:lnTo>
                  <a:pt x="563" y="226"/>
                </a:lnTo>
                <a:lnTo>
                  <a:pt x="563" y="226"/>
                </a:lnTo>
                <a:lnTo>
                  <a:pt x="563" y="225"/>
                </a:lnTo>
                <a:lnTo>
                  <a:pt x="563" y="225"/>
                </a:lnTo>
                <a:lnTo>
                  <a:pt x="564" y="225"/>
                </a:lnTo>
                <a:lnTo>
                  <a:pt x="564" y="225"/>
                </a:lnTo>
                <a:lnTo>
                  <a:pt x="564" y="225"/>
                </a:lnTo>
                <a:lnTo>
                  <a:pt x="565" y="224"/>
                </a:lnTo>
                <a:lnTo>
                  <a:pt x="565" y="224"/>
                </a:lnTo>
                <a:lnTo>
                  <a:pt x="566" y="224"/>
                </a:lnTo>
                <a:lnTo>
                  <a:pt x="566" y="224"/>
                </a:lnTo>
                <a:lnTo>
                  <a:pt x="566" y="224"/>
                </a:lnTo>
                <a:lnTo>
                  <a:pt x="567" y="224"/>
                </a:lnTo>
                <a:lnTo>
                  <a:pt x="567" y="224"/>
                </a:lnTo>
                <a:lnTo>
                  <a:pt x="567" y="224"/>
                </a:lnTo>
                <a:lnTo>
                  <a:pt x="567" y="224"/>
                </a:lnTo>
                <a:lnTo>
                  <a:pt x="568" y="224"/>
                </a:lnTo>
                <a:lnTo>
                  <a:pt x="568" y="224"/>
                </a:lnTo>
                <a:lnTo>
                  <a:pt x="569" y="224"/>
                </a:lnTo>
                <a:lnTo>
                  <a:pt x="569" y="224"/>
                </a:lnTo>
                <a:lnTo>
                  <a:pt x="570" y="224"/>
                </a:lnTo>
                <a:lnTo>
                  <a:pt x="570" y="225"/>
                </a:lnTo>
                <a:lnTo>
                  <a:pt x="570" y="225"/>
                </a:lnTo>
                <a:lnTo>
                  <a:pt x="571" y="225"/>
                </a:lnTo>
                <a:lnTo>
                  <a:pt x="571" y="225"/>
                </a:lnTo>
                <a:lnTo>
                  <a:pt x="571" y="225"/>
                </a:lnTo>
                <a:lnTo>
                  <a:pt x="572" y="225"/>
                </a:lnTo>
                <a:lnTo>
                  <a:pt x="572" y="225"/>
                </a:lnTo>
                <a:lnTo>
                  <a:pt x="573" y="225"/>
                </a:lnTo>
                <a:lnTo>
                  <a:pt x="573" y="225"/>
                </a:lnTo>
                <a:lnTo>
                  <a:pt x="573" y="225"/>
                </a:lnTo>
                <a:lnTo>
                  <a:pt x="573" y="224"/>
                </a:lnTo>
                <a:lnTo>
                  <a:pt x="574" y="225"/>
                </a:lnTo>
                <a:lnTo>
                  <a:pt x="574" y="225"/>
                </a:lnTo>
                <a:lnTo>
                  <a:pt x="575" y="225"/>
                </a:lnTo>
                <a:lnTo>
                  <a:pt x="575" y="225"/>
                </a:lnTo>
                <a:lnTo>
                  <a:pt x="575" y="225"/>
                </a:lnTo>
                <a:lnTo>
                  <a:pt x="575" y="224"/>
                </a:lnTo>
                <a:lnTo>
                  <a:pt x="576" y="224"/>
                </a:lnTo>
                <a:lnTo>
                  <a:pt x="576" y="224"/>
                </a:lnTo>
                <a:lnTo>
                  <a:pt x="576" y="225"/>
                </a:lnTo>
                <a:lnTo>
                  <a:pt x="576" y="225"/>
                </a:lnTo>
                <a:lnTo>
                  <a:pt x="577" y="225"/>
                </a:lnTo>
                <a:lnTo>
                  <a:pt x="577" y="225"/>
                </a:lnTo>
                <a:lnTo>
                  <a:pt x="577" y="225"/>
                </a:lnTo>
                <a:lnTo>
                  <a:pt x="578" y="225"/>
                </a:lnTo>
                <a:lnTo>
                  <a:pt x="578" y="225"/>
                </a:lnTo>
                <a:lnTo>
                  <a:pt x="579" y="225"/>
                </a:lnTo>
                <a:lnTo>
                  <a:pt x="579" y="225"/>
                </a:lnTo>
                <a:lnTo>
                  <a:pt x="579" y="224"/>
                </a:lnTo>
                <a:lnTo>
                  <a:pt x="579" y="224"/>
                </a:lnTo>
                <a:lnTo>
                  <a:pt x="579" y="223"/>
                </a:lnTo>
                <a:lnTo>
                  <a:pt x="579" y="223"/>
                </a:lnTo>
                <a:lnTo>
                  <a:pt x="580" y="223"/>
                </a:lnTo>
                <a:lnTo>
                  <a:pt x="580" y="222"/>
                </a:lnTo>
                <a:lnTo>
                  <a:pt x="580" y="222"/>
                </a:lnTo>
                <a:lnTo>
                  <a:pt x="580" y="222"/>
                </a:lnTo>
                <a:lnTo>
                  <a:pt x="580" y="221"/>
                </a:lnTo>
                <a:lnTo>
                  <a:pt x="580" y="221"/>
                </a:lnTo>
                <a:lnTo>
                  <a:pt x="579" y="221"/>
                </a:lnTo>
                <a:lnTo>
                  <a:pt x="579" y="220"/>
                </a:lnTo>
                <a:lnTo>
                  <a:pt x="580" y="220"/>
                </a:lnTo>
                <a:lnTo>
                  <a:pt x="580" y="220"/>
                </a:lnTo>
                <a:lnTo>
                  <a:pt x="581" y="220"/>
                </a:lnTo>
                <a:lnTo>
                  <a:pt x="581" y="220"/>
                </a:lnTo>
                <a:lnTo>
                  <a:pt x="582" y="221"/>
                </a:lnTo>
                <a:lnTo>
                  <a:pt x="582" y="221"/>
                </a:lnTo>
                <a:lnTo>
                  <a:pt x="583" y="220"/>
                </a:lnTo>
                <a:lnTo>
                  <a:pt x="583" y="220"/>
                </a:lnTo>
                <a:lnTo>
                  <a:pt x="584" y="220"/>
                </a:lnTo>
                <a:lnTo>
                  <a:pt x="584" y="220"/>
                </a:lnTo>
                <a:lnTo>
                  <a:pt x="584" y="220"/>
                </a:lnTo>
                <a:lnTo>
                  <a:pt x="583" y="220"/>
                </a:lnTo>
                <a:lnTo>
                  <a:pt x="583" y="221"/>
                </a:lnTo>
                <a:lnTo>
                  <a:pt x="583" y="221"/>
                </a:lnTo>
                <a:lnTo>
                  <a:pt x="583" y="222"/>
                </a:lnTo>
                <a:lnTo>
                  <a:pt x="583" y="223"/>
                </a:lnTo>
                <a:lnTo>
                  <a:pt x="583" y="223"/>
                </a:lnTo>
                <a:lnTo>
                  <a:pt x="584" y="222"/>
                </a:lnTo>
                <a:lnTo>
                  <a:pt x="584" y="222"/>
                </a:lnTo>
                <a:lnTo>
                  <a:pt x="585" y="222"/>
                </a:lnTo>
                <a:lnTo>
                  <a:pt x="585" y="223"/>
                </a:lnTo>
                <a:lnTo>
                  <a:pt x="585" y="223"/>
                </a:lnTo>
                <a:lnTo>
                  <a:pt x="586" y="223"/>
                </a:lnTo>
                <a:lnTo>
                  <a:pt x="586" y="223"/>
                </a:lnTo>
                <a:lnTo>
                  <a:pt x="586" y="223"/>
                </a:lnTo>
                <a:lnTo>
                  <a:pt x="586" y="224"/>
                </a:lnTo>
                <a:lnTo>
                  <a:pt x="586" y="224"/>
                </a:lnTo>
                <a:lnTo>
                  <a:pt x="587" y="224"/>
                </a:lnTo>
                <a:lnTo>
                  <a:pt x="587" y="224"/>
                </a:lnTo>
                <a:lnTo>
                  <a:pt x="588" y="224"/>
                </a:lnTo>
                <a:lnTo>
                  <a:pt x="588" y="225"/>
                </a:lnTo>
                <a:lnTo>
                  <a:pt x="588" y="225"/>
                </a:lnTo>
                <a:lnTo>
                  <a:pt x="588" y="225"/>
                </a:lnTo>
                <a:lnTo>
                  <a:pt x="589" y="225"/>
                </a:lnTo>
                <a:lnTo>
                  <a:pt x="589" y="225"/>
                </a:lnTo>
                <a:lnTo>
                  <a:pt x="589" y="224"/>
                </a:lnTo>
                <a:lnTo>
                  <a:pt x="590" y="224"/>
                </a:lnTo>
                <a:lnTo>
                  <a:pt x="591" y="224"/>
                </a:lnTo>
                <a:lnTo>
                  <a:pt x="592" y="224"/>
                </a:lnTo>
                <a:lnTo>
                  <a:pt x="592" y="225"/>
                </a:lnTo>
                <a:lnTo>
                  <a:pt x="592" y="225"/>
                </a:lnTo>
                <a:lnTo>
                  <a:pt x="593" y="225"/>
                </a:lnTo>
                <a:lnTo>
                  <a:pt x="593" y="225"/>
                </a:lnTo>
                <a:lnTo>
                  <a:pt x="593" y="224"/>
                </a:lnTo>
                <a:lnTo>
                  <a:pt x="593" y="224"/>
                </a:lnTo>
                <a:lnTo>
                  <a:pt x="593" y="224"/>
                </a:lnTo>
                <a:lnTo>
                  <a:pt x="594" y="224"/>
                </a:lnTo>
                <a:lnTo>
                  <a:pt x="594" y="224"/>
                </a:lnTo>
                <a:lnTo>
                  <a:pt x="595" y="224"/>
                </a:lnTo>
                <a:lnTo>
                  <a:pt x="595" y="224"/>
                </a:lnTo>
                <a:lnTo>
                  <a:pt x="596" y="224"/>
                </a:lnTo>
                <a:lnTo>
                  <a:pt x="596" y="224"/>
                </a:lnTo>
                <a:lnTo>
                  <a:pt x="596" y="224"/>
                </a:lnTo>
                <a:lnTo>
                  <a:pt x="597" y="224"/>
                </a:lnTo>
                <a:lnTo>
                  <a:pt x="597" y="224"/>
                </a:lnTo>
                <a:lnTo>
                  <a:pt x="598" y="224"/>
                </a:lnTo>
                <a:lnTo>
                  <a:pt x="598" y="224"/>
                </a:lnTo>
                <a:lnTo>
                  <a:pt x="599" y="224"/>
                </a:lnTo>
                <a:lnTo>
                  <a:pt x="599" y="224"/>
                </a:lnTo>
                <a:lnTo>
                  <a:pt x="600" y="224"/>
                </a:lnTo>
                <a:lnTo>
                  <a:pt x="600" y="224"/>
                </a:lnTo>
                <a:lnTo>
                  <a:pt x="599" y="224"/>
                </a:lnTo>
                <a:lnTo>
                  <a:pt x="599" y="223"/>
                </a:lnTo>
                <a:lnTo>
                  <a:pt x="599" y="223"/>
                </a:lnTo>
                <a:lnTo>
                  <a:pt x="599" y="222"/>
                </a:lnTo>
                <a:lnTo>
                  <a:pt x="599" y="222"/>
                </a:lnTo>
                <a:lnTo>
                  <a:pt x="600" y="222"/>
                </a:lnTo>
                <a:lnTo>
                  <a:pt x="600" y="223"/>
                </a:lnTo>
                <a:lnTo>
                  <a:pt x="600" y="223"/>
                </a:lnTo>
                <a:lnTo>
                  <a:pt x="601" y="223"/>
                </a:lnTo>
                <a:lnTo>
                  <a:pt x="601" y="223"/>
                </a:lnTo>
                <a:lnTo>
                  <a:pt x="602" y="222"/>
                </a:lnTo>
                <a:lnTo>
                  <a:pt x="602" y="222"/>
                </a:lnTo>
                <a:lnTo>
                  <a:pt x="602" y="222"/>
                </a:lnTo>
                <a:lnTo>
                  <a:pt x="602" y="223"/>
                </a:lnTo>
                <a:lnTo>
                  <a:pt x="603" y="223"/>
                </a:lnTo>
                <a:lnTo>
                  <a:pt x="603" y="224"/>
                </a:lnTo>
                <a:lnTo>
                  <a:pt x="603" y="224"/>
                </a:lnTo>
                <a:lnTo>
                  <a:pt x="604" y="224"/>
                </a:lnTo>
                <a:lnTo>
                  <a:pt x="604" y="225"/>
                </a:lnTo>
                <a:lnTo>
                  <a:pt x="604" y="225"/>
                </a:lnTo>
                <a:lnTo>
                  <a:pt x="605" y="224"/>
                </a:lnTo>
                <a:lnTo>
                  <a:pt x="605" y="225"/>
                </a:lnTo>
                <a:lnTo>
                  <a:pt x="606" y="225"/>
                </a:lnTo>
                <a:lnTo>
                  <a:pt x="606" y="225"/>
                </a:lnTo>
                <a:lnTo>
                  <a:pt x="606" y="226"/>
                </a:lnTo>
                <a:lnTo>
                  <a:pt x="607" y="226"/>
                </a:lnTo>
                <a:lnTo>
                  <a:pt x="607" y="226"/>
                </a:lnTo>
                <a:lnTo>
                  <a:pt x="608" y="226"/>
                </a:lnTo>
                <a:lnTo>
                  <a:pt x="608" y="226"/>
                </a:lnTo>
                <a:lnTo>
                  <a:pt x="608" y="225"/>
                </a:lnTo>
                <a:lnTo>
                  <a:pt x="609" y="225"/>
                </a:lnTo>
                <a:lnTo>
                  <a:pt x="609" y="225"/>
                </a:lnTo>
                <a:lnTo>
                  <a:pt x="609" y="225"/>
                </a:lnTo>
                <a:lnTo>
                  <a:pt x="609" y="225"/>
                </a:lnTo>
                <a:lnTo>
                  <a:pt x="610" y="225"/>
                </a:lnTo>
                <a:lnTo>
                  <a:pt x="610" y="225"/>
                </a:lnTo>
                <a:lnTo>
                  <a:pt x="609" y="226"/>
                </a:lnTo>
                <a:lnTo>
                  <a:pt x="609" y="226"/>
                </a:lnTo>
                <a:lnTo>
                  <a:pt x="610" y="226"/>
                </a:lnTo>
                <a:lnTo>
                  <a:pt x="611" y="226"/>
                </a:lnTo>
                <a:lnTo>
                  <a:pt x="611" y="225"/>
                </a:lnTo>
                <a:lnTo>
                  <a:pt x="611" y="225"/>
                </a:lnTo>
                <a:lnTo>
                  <a:pt x="612" y="225"/>
                </a:lnTo>
                <a:lnTo>
                  <a:pt x="612" y="225"/>
                </a:lnTo>
                <a:lnTo>
                  <a:pt x="612" y="225"/>
                </a:lnTo>
                <a:lnTo>
                  <a:pt x="613" y="225"/>
                </a:lnTo>
                <a:lnTo>
                  <a:pt x="613" y="225"/>
                </a:lnTo>
                <a:lnTo>
                  <a:pt x="613" y="225"/>
                </a:lnTo>
                <a:lnTo>
                  <a:pt x="614" y="225"/>
                </a:lnTo>
                <a:lnTo>
                  <a:pt x="614" y="225"/>
                </a:lnTo>
                <a:lnTo>
                  <a:pt x="615" y="225"/>
                </a:lnTo>
                <a:lnTo>
                  <a:pt x="615" y="225"/>
                </a:lnTo>
                <a:lnTo>
                  <a:pt x="615" y="225"/>
                </a:lnTo>
                <a:lnTo>
                  <a:pt x="616" y="226"/>
                </a:lnTo>
                <a:lnTo>
                  <a:pt x="616" y="226"/>
                </a:lnTo>
                <a:lnTo>
                  <a:pt x="616" y="226"/>
                </a:lnTo>
                <a:lnTo>
                  <a:pt x="616" y="225"/>
                </a:lnTo>
                <a:lnTo>
                  <a:pt x="616" y="225"/>
                </a:lnTo>
                <a:lnTo>
                  <a:pt x="616" y="225"/>
                </a:lnTo>
                <a:lnTo>
                  <a:pt x="616" y="224"/>
                </a:lnTo>
                <a:lnTo>
                  <a:pt x="616" y="224"/>
                </a:lnTo>
                <a:lnTo>
                  <a:pt x="616" y="224"/>
                </a:lnTo>
                <a:lnTo>
                  <a:pt x="616" y="224"/>
                </a:lnTo>
                <a:lnTo>
                  <a:pt x="617" y="224"/>
                </a:lnTo>
                <a:lnTo>
                  <a:pt x="617" y="224"/>
                </a:lnTo>
                <a:lnTo>
                  <a:pt x="618" y="225"/>
                </a:lnTo>
                <a:lnTo>
                  <a:pt x="618" y="225"/>
                </a:lnTo>
                <a:lnTo>
                  <a:pt x="617" y="225"/>
                </a:lnTo>
                <a:lnTo>
                  <a:pt x="618" y="225"/>
                </a:lnTo>
                <a:lnTo>
                  <a:pt x="617" y="226"/>
                </a:lnTo>
                <a:lnTo>
                  <a:pt x="617" y="226"/>
                </a:lnTo>
                <a:lnTo>
                  <a:pt x="618" y="226"/>
                </a:lnTo>
                <a:lnTo>
                  <a:pt x="618" y="226"/>
                </a:lnTo>
                <a:lnTo>
                  <a:pt x="617" y="226"/>
                </a:lnTo>
                <a:lnTo>
                  <a:pt x="617" y="226"/>
                </a:lnTo>
                <a:lnTo>
                  <a:pt x="618" y="227"/>
                </a:lnTo>
                <a:lnTo>
                  <a:pt x="618" y="227"/>
                </a:lnTo>
                <a:lnTo>
                  <a:pt x="619" y="227"/>
                </a:lnTo>
                <a:lnTo>
                  <a:pt x="619" y="227"/>
                </a:lnTo>
                <a:lnTo>
                  <a:pt x="619" y="227"/>
                </a:lnTo>
                <a:lnTo>
                  <a:pt x="619" y="227"/>
                </a:lnTo>
                <a:lnTo>
                  <a:pt x="619" y="226"/>
                </a:lnTo>
                <a:lnTo>
                  <a:pt x="619" y="226"/>
                </a:lnTo>
                <a:lnTo>
                  <a:pt x="619" y="226"/>
                </a:lnTo>
                <a:lnTo>
                  <a:pt x="620" y="226"/>
                </a:lnTo>
                <a:lnTo>
                  <a:pt x="621" y="226"/>
                </a:lnTo>
                <a:lnTo>
                  <a:pt x="621" y="226"/>
                </a:lnTo>
                <a:lnTo>
                  <a:pt x="621" y="225"/>
                </a:lnTo>
                <a:lnTo>
                  <a:pt x="621" y="225"/>
                </a:lnTo>
                <a:lnTo>
                  <a:pt x="621" y="225"/>
                </a:lnTo>
                <a:lnTo>
                  <a:pt x="621" y="225"/>
                </a:lnTo>
                <a:lnTo>
                  <a:pt x="622" y="225"/>
                </a:lnTo>
                <a:lnTo>
                  <a:pt x="622" y="225"/>
                </a:lnTo>
                <a:lnTo>
                  <a:pt x="623" y="225"/>
                </a:lnTo>
                <a:lnTo>
                  <a:pt x="623" y="225"/>
                </a:lnTo>
                <a:lnTo>
                  <a:pt x="624" y="224"/>
                </a:lnTo>
                <a:lnTo>
                  <a:pt x="624" y="224"/>
                </a:lnTo>
                <a:lnTo>
                  <a:pt x="625" y="224"/>
                </a:lnTo>
                <a:lnTo>
                  <a:pt x="625" y="224"/>
                </a:lnTo>
                <a:lnTo>
                  <a:pt x="625" y="224"/>
                </a:lnTo>
                <a:lnTo>
                  <a:pt x="626" y="224"/>
                </a:lnTo>
                <a:lnTo>
                  <a:pt x="626" y="224"/>
                </a:lnTo>
                <a:lnTo>
                  <a:pt x="626" y="224"/>
                </a:lnTo>
                <a:lnTo>
                  <a:pt x="626" y="225"/>
                </a:lnTo>
                <a:lnTo>
                  <a:pt x="626" y="225"/>
                </a:lnTo>
                <a:lnTo>
                  <a:pt x="626" y="225"/>
                </a:lnTo>
                <a:lnTo>
                  <a:pt x="626" y="225"/>
                </a:lnTo>
                <a:lnTo>
                  <a:pt x="627" y="225"/>
                </a:lnTo>
                <a:lnTo>
                  <a:pt x="627" y="224"/>
                </a:lnTo>
                <a:lnTo>
                  <a:pt x="627" y="224"/>
                </a:lnTo>
                <a:lnTo>
                  <a:pt x="627" y="224"/>
                </a:lnTo>
                <a:lnTo>
                  <a:pt x="627" y="224"/>
                </a:lnTo>
                <a:lnTo>
                  <a:pt x="627" y="225"/>
                </a:lnTo>
                <a:lnTo>
                  <a:pt x="627" y="225"/>
                </a:lnTo>
                <a:lnTo>
                  <a:pt x="627" y="225"/>
                </a:lnTo>
                <a:lnTo>
                  <a:pt x="628" y="225"/>
                </a:lnTo>
                <a:lnTo>
                  <a:pt x="628" y="226"/>
                </a:lnTo>
                <a:lnTo>
                  <a:pt x="628" y="226"/>
                </a:lnTo>
                <a:lnTo>
                  <a:pt x="628" y="226"/>
                </a:lnTo>
                <a:lnTo>
                  <a:pt x="629" y="226"/>
                </a:lnTo>
                <a:lnTo>
                  <a:pt x="629" y="226"/>
                </a:lnTo>
                <a:lnTo>
                  <a:pt x="628" y="226"/>
                </a:lnTo>
                <a:lnTo>
                  <a:pt x="629" y="227"/>
                </a:lnTo>
                <a:lnTo>
                  <a:pt x="629" y="227"/>
                </a:lnTo>
                <a:lnTo>
                  <a:pt x="630" y="227"/>
                </a:lnTo>
                <a:lnTo>
                  <a:pt x="629" y="227"/>
                </a:lnTo>
                <a:lnTo>
                  <a:pt x="630" y="227"/>
                </a:lnTo>
                <a:lnTo>
                  <a:pt x="630" y="227"/>
                </a:lnTo>
                <a:lnTo>
                  <a:pt x="630" y="228"/>
                </a:lnTo>
                <a:lnTo>
                  <a:pt x="630" y="228"/>
                </a:lnTo>
                <a:lnTo>
                  <a:pt x="631" y="228"/>
                </a:lnTo>
                <a:lnTo>
                  <a:pt x="631" y="228"/>
                </a:lnTo>
                <a:lnTo>
                  <a:pt x="631" y="229"/>
                </a:lnTo>
                <a:lnTo>
                  <a:pt x="631" y="229"/>
                </a:lnTo>
                <a:lnTo>
                  <a:pt x="632" y="229"/>
                </a:lnTo>
                <a:lnTo>
                  <a:pt x="632" y="229"/>
                </a:lnTo>
                <a:lnTo>
                  <a:pt x="633" y="230"/>
                </a:lnTo>
                <a:lnTo>
                  <a:pt x="633" y="230"/>
                </a:lnTo>
                <a:lnTo>
                  <a:pt x="633" y="230"/>
                </a:lnTo>
                <a:lnTo>
                  <a:pt x="633" y="231"/>
                </a:lnTo>
                <a:lnTo>
                  <a:pt x="633" y="231"/>
                </a:lnTo>
                <a:lnTo>
                  <a:pt x="633" y="230"/>
                </a:lnTo>
                <a:lnTo>
                  <a:pt x="634" y="230"/>
                </a:lnTo>
                <a:lnTo>
                  <a:pt x="634" y="231"/>
                </a:lnTo>
                <a:lnTo>
                  <a:pt x="635" y="231"/>
                </a:lnTo>
                <a:lnTo>
                  <a:pt x="635" y="231"/>
                </a:lnTo>
                <a:lnTo>
                  <a:pt x="636" y="230"/>
                </a:lnTo>
                <a:lnTo>
                  <a:pt x="636" y="230"/>
                </a:lnTo>
                <a:lnTo>
                  <a:pt x="636" y="231"/>
                </a:lnTo>
                <a:lnTo>
                  <a:pt x="636" y="231"/>
                </a:lnTo>
                <a:lnTo>
                  <a:pt x="636" y="231"/>
                </a:lnTo>
                <a:lnTo>
                  <a:pt x="636" y="232"/>
                </a:lnTo>
                <a:lnTo>
                  <a:pt x="636" y="232"/>
                </a:lnTo>
                <a:lnTo>
                  <a:pt x="636" y="232"/>
                </a:lnTo>
                <a:lnTo>
                  <a:pt x="635" y="232"/>
                </a:lnTo>
                <a:lnTo>
                  <a:pt x="635" y="233"/>
                </a:lnTo>
                <a:lnTo>
                  <a:pt x="635" y="233"/>
                </a:lnTo>
                <a:lnTo>
                  <a:pt x="636" y="234"/>
                </a:lnTo>
                <a:lnTo>
                  <a:pt x="635" y="234"/>
                </a:lnTo>
                <a:lnTo>
                  <a:pt x="635" y="234"/>
                </a:lnTo>
                <a:lnTo>
                  <a:pt x="634" y="234"/>
                </a:lnTo>
                <a:lnTo>
                  <a:pt x="634" y="235"/>
                </a:lnTo>
                <a:lnTo>
                  <a:pt x="635" y="235"/>
                </a:lnTo>
                <a:lnTo>
                  <a:pt x="635" y="235"/>
                </a:lnTo>
                <a:lnTo>
                  <a:pt x="634" y="235"/>
                </a:lnTo>
                <a:lnTo>
                  <a:pt x="633" y="236"/>
                </a:lnTo>
                <a:lnTo>
                  <a:pt x="633" y="236"/>
                </a:lnTo>
                <a:lnTo>
                  <a:pt x="633" y="236"/>
                </a:lnTo>
                <a:lnTo>
                  <a:pt x="632" y="236"/>
                </a:lnTo>
                <a:lnTo>
                  <a:pt x="631" y="236"/>
                </a:lnTo>
                <a:lnTo>
                  <a:pt x="631" y="236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9"/>
                </a:lnTo>
                <a:lnTo>
                  <a:pt x="629" y="240"/>
                </a:lnTo>
                <a:lnTo>
                  <a:pt x="629" y="240"/>
                </a:lnTo>
                <a:lnTo>
                  <a:pt x="629" y="241"/>
                </a:lnTo>
                <a:lnTo>
                  <a:pt x="629" y="241"/>
                </a:lnTo>
                <a:lnTo>
                  <a:pt x="629" y="242"/>
                </a:lnTo>
                <a:lnTo>
                  <a:pt x="629" y="242"/>
                </a:lnTo>
                <a:lnTo>
                  <a:pt x="629" y="243"/>
                </a:lnTo>
                <a:lnTo>
                  <a:pt x="629" y="243"/>
                </a:lnTo>
                <a:lnTo>
                  <a:pt x="629" y="243"/>
                </a:lnTo>
                <a:lnTo>
                  <a:pt x="629" y="244"/>
                </a:lnTo>
                <a:lnTo>
                  <a:pt x="629" y="244"/>
                </a:lnTo>
                <a:lnTo>
                  <a:pt x="629" y="244"/>
                </a:lnTo>
                <a:lnTo>
                  <a:pt x="629" y="244"/>
                </a:lnTo>
                <a:lnTo>
                  <a:pt x="630" y="244"/>
                </a:lnTo>
                <a:lnTo>
                  <a:pt x="630" y="244"/>
                </a:lnTo>
                <a:lnTo>
                  <a:pt x="631" y="244"/>
                </a:lnTo>
                <a:lnTo>
                  <a:pt x="631" y="245"/>
                </a:lnTo>
                <a:lnTo>
                  <a:pt x="631" y="245"/>
                </a:lnTo>
                <a:lnTo>
                  <a:pt x="631" y="245"/>
                </a:lnTo>
                <a:lnTo>
                  <a:pt x="631" y="246"/>
                </a:lnTo>
                <a:lnTo>
                  <a:pt x="631" y="245"/>
                </a:lnTo>
                <a:lnTo>
                  <a:pt x="631" y="246"/>
                </a:lnTo>
                <a:lnTo>
                  <a:pt x="631" y="246"/>
                </a:lnTo>
                <a:lnTo>
                  <a:pt x="630" y="246"/>
                </a:lnTo>
                <a:lnTo>
                  <a:pt x="630" y="246"/>
                </a:lnTo>
                <a:lnTo>
                  <a:pt x="630" y="246"/>
                </a:lnTo>
                <a:lnTo>
                  <a:pt x="630" y="246"/>
                </a:lnTo>
                <a:lnTo>
                  <a:pt x="630" y="247"/>
                </a:lnTo>
                <a:lnTo>
                  <a:pt x="630" y="247"/>
                </a:lnTo>
                <a:lnTo>
                  <a:pt x="630" y="247"/>
                </a:lnTo>
                <a:lnTo>
                  <a:pt x="629" y="247"/>
                </a:lnTo>
                <a:lnTo>
                  <a:pt x="629" y="247"/>
                </a:lnTo>
                <a:lnTo>
                  <a:pt x="629" y="247"/>
                </a:lnTo>
                <a:lnTo>
                  <a:pt x="629" y="247"/>
                </a:lnTo>
                <a:lnTo>
                  <a:pt x="628" y="247"/>
                </a:lnTo>
                <a:lnTo>
                  <a:pt x="628" y="247"/>
                </a:lnTo>
                <a:lnTo>
                  <a:pt x="628" y="247"/>
                </a:lnTo>
                <a:lnTo>
                  <a:pt x="629" y="247"/>
                </a:lnTo>
                <a:lnTo>
                  <a:pt x="629" y="248"/>
                </a:lnTo>
                <a:lnTo>
                  <a:pt x="629" y="249"/>
                </a:lnTo>
                <a:lnTo>
                  <a:pt x="629" y="249"/>
                </a:lnTo>
                <a:lnTo>
                  <a:pt x="628" y="249"/>
                </a:lnTo>
                <a:lnTo>
                  <a:pt x="628" y="250"/>
                </a:lnTo>
                <a:lnTo>
                  <a:pt x="628" y="250"/>
                </a:lnTo>
                <a:lnTo>
                  <a:pt x="628" y="251"/>
                </a:lnTo>
                <a:lnTo>
                  <a:pt x="629" y="251"/>
                </a:lnTo>
                <a:lnTo>
                  <a:pt x="629" y="251"/>
                </a:lnTo>
                <a:lnTo>
                  <a:pt x="629" y="252"/>
                </a:lnTo>
                <a:lnTo>
                  <a:pt x="629" y="252"/>
                </a:lnTo>
                <a:lnTo>
                  <a:pt x="628" y="252"/>
                </a:lnTo>
                <a:lnTo>
                  <a:pt x="628" y="252"/>
                </a:lnTo>
                <a:lnTo>
                  <a:pt x="629" y="253"/>
                </a:lnTo>
                <a:lnTo>
                  <a:pt x="628" y="253"/>
                </a:lnTo>
                <a:lnTo>
                  <a:pt x="628" y="253"/>
                </a:lnTo>
                <a:lnTo>
                  <a:pt x="628" y="254"/>
                </a:lnTo>
                <a:lnTo>
                  <a:pt x="629" y="254"/>
                </a:lnTo>
                <a:lnTo>
                  <a:pt x="629" y="254"/>
                </a:lnTo>
                <a:lnTo>
                  <a:pt x="629" y="255"/>
                </a:lnTo>
                <a:lnTo>
                  <a:pt x="629" y="255"/>
                </a:lnTo>
                <a:lnTo>
                  <a:pt x="628" y="256"/>
                </a:lnTo>
                <a:lnTo>
                  <a:pt x="628" y="256"/>
                </a:lnTo>
                <a:lnTo>
                  <a:pt x="628" y="256"/>
                </a:lnTo>
                <a:lnTo>
                  <a:pt x="628" y="256"/>
                </a:lnTo>
                <a:lnTo>
                  <a:pt x="627" y="256"/>
                </a:lnTo>
                <a:lnTo>
                  <a:pt x="627" y="256"/>
                </a:lnTo>
                <a:lnTo>
                  <a:pt x="626" y="256"/>
                </a:lnTo>
                <a:lnTo>
                  <a:pt x="626" y="257"/>
                </a:lnTo>
                <a:lnTo>
                  <a:pt x="626" y="257"/>
                </a:lnTo>
                <a:lnTo>
                  <a:pt x="626" y="257"/>
                </a:lnTo>
                <a:lnTo>
                  <a:pt x="626" y="258"/>
                </a:lnTo>
                <a:lnTo>
                  <a:pt x="626" y="258"/>
                </a:lnTo>
                <a:lnTo>
                  <a:pt x="625" y="259"/>
                </a:lnTo>
                <a:lnTo>
                  <a:pt x="625" y="259"/>
                </a:lnTo>
                <a:lnTo>
                  <a:pt x="626" y="259"/>
                </a:lnTo>
                <a:lnTo>
                  <a:pt x="626" y="259"/>
                </a:lnTo>
                <a:lnTo>
                  <a:pt x="626" y="260"/>
                </a:lnTo>
                <a:lnTo>
                  <a:pt x="626" y="259"/>
                </a:lnTo>
                <a:lnTo>
                  <a:pt x="626" y="260"/>
                </a:lnTo>
                <a:lnTo>
                  <a:pt x="626" y="260"/>
                </a:lnTo>
                <a:lnTo>
                  <a:pt x="626" y="260"/>
                </a:lnTo>
                <a:lnTo>
                  <a:pt x="626" y="261"/>
                </a:lnTo>
                <a:lnTo>
                  <a:pt x="627" y="261"/>
                </a:lnTo>
                <a:lnTo>
                  <a:pt x="627" y="261"/>
                </a:lnTo>
                <a:lnTo>
                  <a:pt x="627" y="261"/>
                </a:lnTo>
                <a:lnTo>
                  <a:pt x="627" y="262"/>
                </a:lnTo>
                <a:lnTo>
                  <a:pt x="627" y="262"/>
                </a:lnTo>
                <a:lnTo>
                  <a:pt x="627" y="263"/>
                </a:lnTo>
                <a:lnTo>
                  <a:pt x="627" y="263"/>
                </a:lnTo>
                <a:lnTo>
                  <a:pt x="627" y="263"/>
                </a:lnTo>
                <a:lnTo>
                  <a:pt x="628" y="263"/>
                </a:lnTo>
                <a:lnTo>
                  <a:pt x="628" y="263"/>
                </a:lnTo>
                <a:lnTo>
                  <a:pt x="629" y="263"/>
                </a:lnTo>
                <a:lnTo>
                  <a:pt x="628" y="263"/>
                </a:lnTo>
                <a:lnTo>
                  <a:pt x="628" y="264"/>
                </a:lnTo>
                <a:lnTo>
                  <a:pt x="629" y="264"/>
                </a:lnTo>
                <a:lnTo>
                  <a:pt x="629" y="264"/>
                </a:lnTo>
                <a:lnTo>
                  <a:pt x="630" y="264"/>
                </a:lnTo>
                <a:lnTo>
                  <a:pt x="630" y="265"/>
                </a:lnTo>
                <a:lnTo>
                  <a:pt x="630" y="265"/>
                </a:lnTo>
                <a:lnTo>
                  <a:pt x="630" y="266"/>
                </a:lnTo>
                <a:lnTo>
                  <a:pt x="629" y="266"/>
                </a:lnTo>
                <a:lnTo>
                  <a:pt x="630" y="266"/>
                </a:lnTo>
                <a:lnTo>
                  <a:pt x="630" y="266"/>
                </a:lnTo>
                <a:lnTo>
                  <a:pt x="630" y="267"/>
                </a:lnTo>
                <a:lnTo>
                  <a:pt x="631" y="268"/>
                </a:lnTo>
                <a:lnTo>
                  <a:pt x="632" y="268"/>
                </a:lnTo>
                <a:lnTo>
                  <a:pt x="633" y="268"/>
                </a:lnTo>
                <a:lnTo>
                  <a:pt x="633" y="268"/>
                </a:lnTo>
                <a:lnTo>
                  <a:pt x="633" y="268"/>
                </a:lnTo>
                <a:lnTo>
                  <a:pt x="634" y="267"/>
                </a:lnTo>
                <a:lnTo>
                  <a:pt x="634" y="267"/>
                </a:lnTo>
                <a:lnTo>
                  <a:pt x="634" y="266"/>
                </a:lnTo>
                <a:lnTo>
                  <a:pt x="635" y="267"/>
                </a:lnTo>
                <a:lnTo>
                  <a:pt x="635" y="266"/>
                </a:lnTo>
                <a:lnTo>
                  <a:pt x="635" y="266"/>
                </a:lnTo>
                <a:lnTo>
                  <a:pt x="635" y="266"/>
                </a:lnTo>
                <a:lnTo>
                  <a:pt x="635" y="265"/>
                </a:lnTo>
                <a:lnTo>
                  <a:pt x="636" y="265"/>
                </a:lnTo>
                <a:lnTo>
                  <a:pt x="636" y="265"/>
                </a:lnTo>
                <a:lnTo>
                  <a:pt x="636" y="264"/>
                </a:lnTo>
                <a:lnTo>
                  <a:pt x="636" y="264"/>
                </a:lnTo>
                <a:lnTo>
                  <a:pt x="637" y="264"/>
                </a:lnTo>
                <a:lnTo>
                  <a:pt x="637" y="263"/>
                </a:lnTo>
                <a:lnTo>
                  <a:pt x="637" y="263"/>
                </a:lnTo>
                <a:lnTo>
                  <a:pt x="637" y="263"/>
                </a:lnTo>
                <a:lnTo>
                  <a:pt x="637" y="263"/>
                </a:lnTo>
                <a:lnTo>
                  <a:pt x="637" y="262"/>
                </a:lnTo>
                <a:lnTo>
                  <a:pt x="637" y="262"/>
                </a:lnTo>
                <a:lnTo>
                  <a:pt x="638" y="262"/>
                </a:lnTo>
                <a:lnTo>
                  <a:pt x="638" y="261"/>
                </a:lnTo>
                <a:lnTo>
                  <a:pt x="638" y="260"/>
                </a:lnTo>
                <a:lnTo>
                  <a:pt x="638" y="259"/>
                </a:lnTo>
                <a:lnTo>
                  <a:pt x="638" y="259"/>
                </a:lnTo>
                <a:lnTo>
                  <a:pt x="639" y="259"/>
                </a:lnTo>
                <a:lnTo>
                  <a:pt x="639" y="259"/>
                </a:lnTo>
                <a:lnTo>
                  <a:pt x="640" y="258"/>
                </a:lnTo>
                <a:lnTo>
                  <a:pt x="641" y="258"/>
                </a:lnTo>
                <a:lnTo>
                  <a:pt x="641" y="258"/>
                </a:lnTo>
                <a:lnTo>
                  <a:pt x="642" y="258"/>
                </a:lnTo>
                <a:lnTo>
                  <a:pt x="642" y="257"/>
                </a:lnTo>
                <a:lnTo>
                  <a:pt x="642" y="257"/>
                </a:lnTo>
                <a:lnTo>
                  <a:pt x="643" y="257"/>
                </a:lnTo>
                <a:lnTo>
                  <a:pt x="643" y="257"/>
                </a:lnTo>
                <a:lnTo>
                  <a:pt x="644" y="257"/>
                </a:lnTo>
                <a:lnTo>
                  <a:pt x="644" y="257"/>
                </a:lnTo>
                <a:lnTo>
                  <a:pt x="645" y="257"/>
                </a:lnTo>
                <a:lnTo>
                  <a:pt x="645" y="256"/>
                </a:lnTo>
                <a:lnTo>
                  <a:pt x="645" y="256"/>
                </a:lnTo>
                <a:lnTo>
                  <a:pt x="645" y="256"/>
                </a:lnTo>
                <a:lnTo>
                  <a:pt x="646" y="256"/>
                </a:lnTo>
                <a:lnTo>
                  <a:pt x="646" y="256"/>
                </a:lnTo>
                <a:lnTo>
                  <a:pt x="646" y="256"/>
                </a:lnTo>
                <a:lnTo>
                  <a:pt x="647" y="256"/>
                </a:lnTo>
                <a:lnTo>
                  <a:pt x="647" y="257"/>
                </a:lnTo>
                <a:lnTo>
                  <a:pt x="647" y="257"/>
                </a:lnTo>
                <a:lnTo>
                  <a:pt x="647" y="257"/>
                </a:lnTo>
                <a:lnTo>
                  <a:pt x="648" y="257"/>
                </a:lnTo>
                <a:lnTo>
                  <a:pt x="648" y="258"/>
                </a:lnTo>
                <a:lnTo>
                  <a:pt x="648" y="258"/>
                </a:lnTo>
                <a:lnTo>
                  <a:pt x="649" y="258"/>
                </a:lnTo>
                <a:lnTo>
                  <a:pt x="649" y="259"/>
                </a:lnTo>
                <a:lnTo>
                  <a:pt x="649" y="259"/>
                </a:lnTo>
                <a:lnTo>
                  <a:pt x="650" y="259"/>
                </a:lnTo>
                <a:lnTo>
                  <a:pt x="650" y="259"/>
                </a:lnTo>
                <a:lnTo>
                  <a:pt x="651" y="260"/>
                </a:lnTo>
                <a:lnTo>
                  <a:pt x="651" y="261"/>
                </a:lnTo>
                <a:lnTo>
                  <a:pt x="651" y="261"/>
                </a:lnTo>
                <a:lnTo>
                  <a:pt x="651" y="262"/>
                </a:lnTo>
                <a:lnTo>
                  <a:pt x="652" y="261"/>
                </a:lnTo>
                <a:lnTo>
                  <a:pt x="652" y="262"/>
                </a:lnTo>
                <a:lnTo>
                  <a:pt x="653" y="261"/>
                </a:lnTo>
                <a:lnTo>
                  <a:pt x="653" y="262"/>
                </a:lnTo>
                <a:lnTo>
                  <a:pt x="653" y="261"/>
                </a:lnTo>
                <a:lnTo>
                  <a:pt x="654" y="261"/>
                </a:lnTo>
                <a:lnTo>
                  <a:pt x="654" y="262"/>
                </a:lnTo>
                <a:lnTo>
                  <a:pt x="654" y="262"/>
                </a:lnTo>
                <a:lnTo>
                  <a:pt x="654" y="262"/>
                </a:lnTo>
                <a:lnTo>
                  <a:pt x="654" y="263"/>
                </a:lnTo>
                <a:lnTo>
                  <a:pt x="654" y="263"/>
                </a:lnTo>
                <a:lnTo>
                  <a:pt x="654" y="264"/>
                </a:lnTo>
                <a:lnTo>
                  <a:pt x="654" y="264"/>
                </a:lnTo>
                <a:lnTo>
                  <a:pt x="653" y="264"/>
                </a:lnTo>
                <a:lnTo>
                  <a:pt x="653" y="265"/>
                </a:lnTo>
                <a:lnTo>
                  <a:pt x="653" y="265"/>
                </a:lnTo>
                <a:lnTo>
                  <a:pt x="654" y="265"/>
                </a:lnTo>
                <a:lnTo>
                  <a:pt x="654" y="265"/>
                </a:lnTo>
                <a:lnTo>
                  <a:pt x="655" y="264"/>
                </a:lnTo>
                <a:lnTo>
                  <a:pt x="655" y="263"/>
                </a:lnTo>
                <a:lnTo>
                  <a:pt x="655" y="263"/>
                </a:lnTo>
                <a:lnTo>
                  <a:pt x="656" y="263"/>
                </a:lnTo>
                <a:lnTo>
                  <a:pt x="656" y="263"/>
                </a:lnTo>
                <a:lnTo>
                  <a:pt x="656" y="262"/>
                </a:lnTo>
                <a:lnTo>
                  <a:pt x="656" y="262"/>
                </a:lnTo>
                <a:lnTo>
                  <a:pt x="656" y="261"/>
                </a:lnTo>
                <a:lnTo>
                  <a:pt x="657" y="261"/>
                </a:lnTo>
                <a:lnTo>
                  <a:pt x="657" y="261"/>
                </a:lnTo>
                <a:lnTo>
                  <a:pt x="657" y="261"/>
                </a:lnTo>
                <a:lnTo>
                  <a:pt x="657" y="260"/>
                </a:lnTo>
                <a:lnTo>
                  <a:pt x="657" y="260"/>
                </a:lnTo>
                <a:lnTo>
                  <a:pt x="657" y="260"/>
                </a:lnTo>
                <a:lnTo>
                  <a:pt x="658" y="261"/>
                </a:lnTo>
                <a:lnTo>
                  <a:pt x="658" y="261"/>
                </a:lnTo>
                <a:lnTo>
                  <a:pt x="658" y="262"/>
                </a:lnTo>
                <a:lnTo>
                  <a:pt x="658" y="262"/>
                </a:lnTo>
                <a:lnTo>
                  <a:pt x="659" y="261"/>
                </a:lnTo>
                <a:lnTo>
                  <a:pt x="659" y="261"/>
                </a:lnTo>
                <a:lnTo>
                  <a:pt x="659" y="260"/>
                </a:lnTo>
                <a:lnTo>
                  <a:pt x="659" y="260"/>
                </a:lnTo>
                <a:lnTo>
                  <a:pt x="659" y="259"/>
                </a:lnTo>
                <a:lnTo>
                  <a:pt x="659" y="259"/>
                </a:lnTo>
                <a:lnTo>
                  <a:pt x="659" y="258"/>
                </a:lnTo>
                <a:lnTo>
                  <a:pt x="660" y="258"/>
                </a:lnTo>
                <a:lnTo>
                  <a:pt x="660" y="257"/>
                </a:lnTo>
                <a:lnTo>
                  <a:pt x="660" y="257"/>
                </a:lnTo>
                <a:lnTo>
                  <a:pt x="661" y="258"/>
                </a:lnTo>
                <a:lnTo>
                  <a:pt x="661" y="257"/>
                </a:lnTo>
                <a:lnTo>
                  <a:pt x="661" y="257"/>
                </a:lnTo>
                <a:lnTo>
                  <a:pt x="661" y="257"/>
                </a:lnTo>
                <a:lnTo>
                  <a:pt x="661" y="256"/>
                </a:lnTo>
                <a:lnTo>
                  <a:pt x="661" y="256"/>
                </a:lnTo>
                <a:lnTo>
                  <a:pt x="662" y="256"/>
                </a:lnTo>
                <a:lnTo>
                  <a:pt x="661" y="256"/>
                </a:lnTo>
                <a:lnTo>
                  <a:pt x="662" y="256"/>
                </a:lnTo>
                <a:lnTo>
                  <a:pt x="662" y="256"/>
                </a:lnTo>
                <a:lnTo>
                  <a:pt x="662" y="256"/>
                </a:lnTo>
                <a:lnTo>
                  <a:pt x="662" y="256"/>
                </a:lnTo>
                <a:lnTo>
                  <a:pt x="662" y="257"/>
                </a:lnTo>
                <a:lnTo>
                  <a:pt x="663" y="257"/>
                </a:lnTo>
                <a:lnTo>
                  <a:pt x="663" y="257"/>
                </a:lnTo>
                <a:lnTo>
                  <a:pt x="663" y="258"/>
                </a:lnTo>
                <a:lnTo>
                  <a:pt x="664" y="258"/>
                </a:lnTo>
                <a:lnTo>
                  <a:pt x="664" y="258"/>
                </a:lnTo>
                <a:lnTo>
                  <a:pt x="664" y="258"/>
                </a:lnTo>
                <a:lnTo>
                  <a:pt x="664" y="259"/>
                </a:lnTo>
                <a:lnTo>
                  <a:pt x="664" y="259"/>
                </a:lnTo>
                <a:lnTo>
                  <a:pt x="665" y="259"/>
                </a:lnTo>
                <a:lnTo>
                  <a:pt x="664" y="259"/>
                </a:lnTo>
                <a:lnTo>
                  <a:pt x="664" y="259"/>
                </a:lnTo>
                <a:lnTo>
                  <a:pt x="664" y="260"/>
                </a:lnTo>
                <a:lnTo>
                  <a:pt x="664" y="260"/>
                </a:lnTo>
                <a:lnTo>
                  <a:pt x="665" y="260"/>
                </a:lnTo>
                <a:lnTo>
                  <a:pt x="665" y="260"/>
                </a:lnTo>
                <a:lnTo>
                  <a:pt x="665" y="260"/>
                </a:lnTo>
                <a:lnTo>
                  <a:pt x="666" y="261"/>
                </a:lnTo>
                <a:lnTo>
                  <a:pt x="666" y="260"/>
                </a:lnTo>
                <a:lnTo>
                  <a:pt x="666" y="261"/>
                </a:lnTo>
                <a:lnTo>
                  <a:pt x="666" y="261"/>
                </a:lnTo>
                <a:lnTo>
                  <a:pt x="666" y="262"/>
                </a:lnTo>
                <a:lnTo>
                  <a:pt x="666" y="262"/>
                </a:lnTo>
                <a:lnTo>
                  <a:pt x="666" y="262"/>
                </a:lnTo>
                <a:lnTo>
                  <a:pt x="666" y="263"/>
                </a:lnTo>
                <a:lnTo>
                  <a:pt x="666" y="263"/>
                </a:lnTo>
                <a:lnTo>
                  <a:pt x="666" y="264"/>
                </a:lnTo>
                <a:lnTo>
                  <a:pt x="666" y="264"/>
                </a:lnTo>
                <a:lnTo>
                  <a:pt x="666" y="264"/>
                </a:lnTo>
                <a:lnTo>
                  <a:pt x="666" y="265"/>
                </a:lnTo>
                <a:lnTo>
                  <a:pt x="666" y="266"/>
                </a:lnTo>
                <a:lnTo>
                  <a:pt x="666" y="266"/>
                </a:lnTo>
                <a:lnTo>
                  <a:pt x="666" y="266"/>
                </a:lnTo>
                <a:lnTo>
                  <a:pt x="666" y="266"/>
                </a:lnTo>
                <a:lnTo>
                  <a:pt x="666" y="266"/>
                </a:lnTo>
                <a:lnTo>
                  <a:pt x="666" y="267"/>
                </a:lnTo>
                <a:lnTo>
                  <a:pt x="667" y="267"/>
                </a:lnTo>
                <a:lnTo>
                  <a:pt x="667" y="267"/>
                </a:lnTo>
                <a:lnTo>
                  <a:pt x="667" y="268"/>
                </a:lnTo>
                <a:lnTo>
                  <a:pt x="667" y="268"/>
                </a:lnTo>
                <a:lnTo>
                  <a:pt x="667" y="268"/>
                </a:lnTo>
                <a:lnTo>
                  <a:pt x="667" y="269"/>
                </a:lnTo>
                <a:lnTo>
                  <a:pt x="668" y="269"/>
                </a:lnTo>
                <a:lnTo>
                  <a:pt x="667" y="269"/>
                </a:lnTo>
                <a:lnTo>
                  <a:pt x="668" y="269"/>
                </a:lnTo>
                <a:lnTo>
                  <a:pt x="667" y="269"/>
                </a:lnTo>
                <a:lnTo>
                  <a:pt x="667" y="270"/>
                </a:lnTo>
                <a:lnTo>
                  <a:pt x="668" y="270"/>
                </a:lnTo>
                <a:lnTo>
                  <a:pt x="668" y="270"/>
                </a:lnTo>
                <a:lnTo>
                  <a:pt x="668" y="270"/>
                </a:lnTo>
                <a:lnTo>
                  <a:pt x="668" y="271"/>
                </a:lnTo>
                <a:lnTo>
                  <a:pt x="669" y="271"/>
                </a:lnTo>
                <a:lnTo>
                  <a:pt x="669" y="271"/>
                </a:lnTo>
                <a:lnTo>
                  <a:pt x="669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3"/>
                </a:lnTo>
                <a:lnTo>
                  <a:pt x="670" y="273"/>
                </a:lnTo>
                <a:lnTo>
                  <a:pt x="671" y="273"/>
                </a:lnTo>
                <a:lnTo>
                  <a:pt x="671" y="273"/>
                </a:lnTo>
                <a:lnTo>
                  <a:pt x="671" y="273"/>
                </a:lnTo>
                <a:lnTo>
                  <a:pt x="671" y="273"/>
                </a:lnTo>
                <a:lnTo>
                  <a:pt x="671" y="274"/>
                </a:lnTo>
                <a:lnTo>
                  <a:pt x="670" y="274"/>
                </a:lnTo>
                <a:lnTo>
                  <a:pt x="670" y="274"/>
                </a:lnTo>
                <a:lnTo>
                  <a:pt x="670" y="274"/>
                </a:lnTo>
                <a:lnTo>
                  <a:pt x="670" y="275"/>
                </a:lnTo>
                <a:lnTo>
                  <a:pt x="670" y="275"/>
                </a:lnTo>
                <a:lnTo>
                  <a:pt x="670" y="276"/>
                </a:lnTo>
                <a:lnTo>
                  <a:pt x="670" y="276"/>
                </a:lnTo>
                <a:lnTo>
                  <a:pt x="670" y="276"/>
                </a:lnTo>
                <a:lnTo>
                  <a:pt x="669" y="276"/>
                </a:lnTo>
                <a:lnTo>
                  <a:pt x="669" y="277"/>
                </a:lnTo>
                <a:lnTo>
                  <a:pt x="669" y="277"/>
                </a:lnTo>
                <a:lnTo>
                  <a:pt x="669" y="277"/>
                </a:lnTo>
                <a:lnTo>
                  <a:pt x="668" y="277"/>
                </a:lnTo>
                <a:lnTo>
                  <a:pt x="668" y="278"/>
                </a:lnTo>
                <a:lnTo>
                  <a:pt x="668" y="278"/>
                </a:lnTo>
                <a:lnTo>
                  <a:pt x="668" y="278"/>
                </a:lnTo>
                <a:lnTo>
                  <a:pt x="668" y="279"/>
                </a:lnTo>
                <a:lnTo>
                  <a:pt x="669" y="279"/>
                </a:lnTo>
                <a:lnTo>
                  <a:pt x="669" y="279"/>
                </a:lnTo>
                <a:lnTo>
                  <a:pt x="670" y="280"/>
                </a:lnTo>
                <a:lnTo>
                  <a:pt x="670" y="280"/>
                </a:lnTo>
                <a:lnTo>
                  <a:pt x="670" y="280"/>
                </a:lnTo>
                <a:lnTo>
                  <a:pt x="671" y="280"/>
                </a:lnTo>
                <a:lnTo>
                  <a:pt x="671" y="280"/>
                </a:lnTo>
                <a:lnTo>
                  <a:pt x="671" y="280"/>
                </a:lnTo>
                <a:lnTo>
                  <a:pt x="671" y="281"/>
                </a:lnTo>
                <a:lnTo>
                  <a:pt x="672" y="281"/>
                </a:lnTo>
                <a:lnTo>
                  <a:pt x="672" y="282"/>
                </a:lnTo>
                <a:lnTo>
                  <a:pt x="672" y="282"/>
                </a:lnTo>
                <a:lnTo>
                  <a:pt x="673" y="282"/>
                </a:lnTo>
                <a:lnTo>
                  <a:pt x="674" y="283"/>
                </a:lnTo>
                <a:lnTo>
                  <a:pt x="675" y="283"/>
                </a:lnTo>
                <a:lnTo>
                  <a:pt x="675" y="283"/>
                </a:lnTo>
                <a:lnTo>
                  <a:pt x="675" y="283"/>
                </a:lnTo>
                <a:lnTo>
                  <a:pt x="676" y="284"/>
                </a:lnTo>
                <a:lnTo>
                  <a:pt x="676" y="284"/>
                </a:lnTo>
                <a:lnTo>
                  <a:pt x="677" y="284"/>
                </a:lnTo>
                <a:lnTo>
                  <a:pt x="677" y="283"/>
                </a:lnTo>
                <a:lnTo>
                  <a:pt x="677" y="283"/>
                </a:lnTo>
                <a:lnTo>
                  <a:pt x="677" y="283"/>
                </a:lnTo>
                <a:lnTo>
                  <a:pt x="677" y="283"/>
                </a:lnTo>
                <a:lnTo>
                  <a:pt x="677" y="283"/>
                </a:lnTo>
                <a:lnTo>
                  <a:pt x="678" y="283"/>
                </a:lnTo>
                <a:lnTo>
                  <a:pt x="678" y="283"/>
                </a:lnTo>
                <a:lnTo>
                  <a:pt x="679" y="283"/>
                </a:lnTo>
                <a:lnTo>
                  <a:pt x="679" y="283"/>
                </a:lnTo>
                <a:lnTo>
                  <a:pt x="679" y="283"/>
                </a:lnTo>
                <a:lnTo>
                  <a:pt x="680" y="283"/>
                </a:lnTo>
                <a:lnTo>
                  <a:pt x="680" y="283"/>
                </a:lnTo>
                <a:lnTo>
                  <a:pt x="681" y="283"/>
                </a:lnTo>
                <a:lnTo>
                  <a:pt x="682" y="283"/>
                </a:lnTo>
                <a:lnTo>
                  <a:pt x="682" y="282"/>
                </a:lnTo>
                <a:lnTo>
                  <a:pt x="682" y="282"/>
                </a:lnTo>
                <a:lnTo>
                  <a:pt x="682" y="282"/>
                </a:lnTo>
                <a:lnTo>
                  <a:pt x="682" y="282"/>
                </a:lnTo>
                <a:lnTo>
                  <a:pt x="682" y="282"/>
                </a:lnTo>
                <a:lnTo>
                  <a:pt x="682" y="281"/>
                </a:lnTo>
                <a:lnTo>
                  <a:pt x="682" y="281"/>
                </a:lnTo>
                <a:lnTo>
                  <a:pt x="682" y="281"/>
                </a:lnTo>
                <a:lnTo>
                  <a:pt x="682" y="281"/>
                </a:lnTo>
                <a:lnTo>
                  <a:pt x="683" y="282"/>
                </a:lnTo>
                <a:lnTo>
                  <a:pt x="683" y="281"/>
                </a:lnTo>
                <a:lnTo>
                  <a:pt x="683" y="281"/>
                </a:lnTo>
                <a:lnTo>
                  <a:pt x="684" y="281"/>
                </a:lnTo>
                <a:lnTo>
                  <a:pt x="684" y="281"/>
                </a:lnTo>
                <a:lnTo>
                  <a:pt x="685" y="281"/>
                </a:lnTo>
                <a:lnTo>
                  <a:pt x="685" y="281"/>
                </a:lnTo>
                <a:lnTo>
                  <a:pt x="685" y="281"/>
                </a:lnTo>
                <a:lnTo>
                  <a:pt x="685" y="281"/>
                </a:lnTo>
                <a:lnTo>
                  <a:pt x="685" y="282"/>
                </a:lnTo>
                <a:lnTo>
                  <a:pt x="685" y="282"/>
                </a:lnTo>
                <a:lnTo>
                  <a:pt x="685" y="282"/>
                </a:lnTo>
                <a:lnTo>
                  <a:pt x="685" y="282"/>
                </a:lnTo>
                <a:lnTo>
                  <a:pt x="685" y="282"/>
                </a:lnTo>
                <a:lnTo>
                  <a:pt x="682" y="284"/>
                </a:lnTo>
                <a:lnTo>
                  <a:pt x="682" y="285"/>
                </a:lnTo>
                <a:lnTo>
                  <a:pt x="682" y="286"/>
                </a:lnTo>
                <a:lnTo>
                  <a:pt x="681" y="286"/>
                </a:lnTo>
                <a:lnTo>
                  <a:pt x="680" y="286"/>
                </a:lnTo>
                <a:lnTo>
                  <a:pt x="679" y="287"/>
                </a:lnTo>
                <a:lnTo>
                  <a:pt x="679" y="287"/>
                </a:lnTo>
                <a:lnTo>
                  <a:pt x="678" y="288"/>
                </a:lnTo>
                <a:lnTo>
                  <a:pt x="678" y="289"/>
                </a:lnTo>
                <a:lnTo>
                  <a:pt x="677" y="289"/>
                </a:lnTo>
                <a:lnTo>
                  <a:pt x="677" y="289"/>
                </a:lnTo>
                <a:lnTo>
                  <a:pt x="677" y="290"/>
                </a:lnTo>
                <a:lnTo>
                  <a:pt x="677" y="290"/>
                </a:lnTo>
                <a:lnTo>
                  <a:pt x="678" y="290"/>
                </a:lnTo>
                <a:lnTo>
                  <a:pt x="678" y="290"/>
                </a:lnTo>
                <a:lnTo>
                  <a:pt x="678" y="290"/>
                </a:lnTo>
                <a:lnTo>
                  <a:pt x="677" y="291"/>
                </a:lnTo>
                <a:lnTo>
                  <a:pt x="677" y="291"/>
                </a:lnTo>
                <a:lnTo>
                  <a:pt x="676" y="292"/>
                </a:lnTo>
                <a:lnTo>
                  <a:pt x="675" y="293"/>
                </a:lnTo>
                <a:lnTo>
                  <a:pt x="674" y="293"/>
                </a:lnTo>
                <a:lnTo>
                  <a:pt x="673" y="294"/>
                </a:lnTo>
                <a:lnTo>
                  <a:pt x="673" y="294"/>
                </a:lnTo>
                <a:lnTo>
                  <a:pt x="673" y="295"/>
                </a:lnTo>
                <a:lnTo>
                  <a:pt x="672" y="296"/>
                </a:lnTo>
                <a:lnTo>
                  <a:pt x="670" y="297"/>
                </a:lnTo>
                <a:lnTo>
                  <a:pt x="670" y="298"/>
                </a:lnTo>
                <a:lnTo>
                  <a:pt x="669" y="299"/>
                </a:lnTo>
                <a:lnTo>
                  <a:pt x="668" y="302"/>
                </a:lnTo>
                <a:lnTo>
                  <a:pt x="667" y="303"/>
                </a:lnTo>
                <a:lnTo>
                  <a:pt x="667" y="304"/>
                </a:lnTo>
                <a:lnTo>
                  <a:pt x="667" y="305"/>
                </a:lnTo>
                <a:lnTo>
                  <a:pt x="667" y="305"/>
                </a:lnTo>
                <a:lnTo>
                  <a:pt x="667" y="305"/>
                </a:lnTo>
                <a:lnTo>
                  <a:pt x="666" y="306"/>
                </a:lnTo>
                <a:lnTo>
                  <a:pt x="666" y="306"/>
                </a:lnTo>
                <a:lnTo>
                  <a:pt x="666" y="307"/>
                </a:lnTo>
                <a:lnTo>
                  <a:pt x="665" y="307"/>
                </a:lnTo>
                <a:lnTo>
                  <a:pt x="665" y="307"/>
                </a:lnTo>
                <a:lnTo>
                  <a:pt x="665" y="307"/>
                </a:lnTo>
                <a:lnTo>
                  <a:pt x="664" y="307"/>
                </a:lnTo>
                <a:lnTo>
                  <a:pt x="664" y="307"/>
                </a:lnTo>
                <a:lnTo>
                  <a:pt x="663" y="307"/>
                </a:lnTo>
                <a:lnTo>
                  <a:pt x="662" y="307"/>
                </a:lnTo>
                <a:lnTo>
                  <a:pt x="661" y="307"/>
                </a:lnTo>
                <a:lnTo>
                  <a:pt x="660" y="307"/>
                </a:lnTo>
                <a:lnTo>
                  <a:pt x="659" y="308"/>
                </a:lnTo>
                <a:lnTo>
                  <a:pt x="659" y="308"/>
                </a:lnTo>
                <a:lnTo>
                  <a:pt x="658" y="308"/>
                </a:lnTo>
                <a:lnTo>
                  <a:pt x="657" y="309"/>
                </a:lnTo>
                <a:lnTo>
                  <a:pt x="657" y="309"/>
                </a:lnTo>
                <a:lnTo>
                  <a:pt x="656" y="309"/>
                </a:lnTo>
                <a:lnTo>
                  <a:pt x="659" y="311"/>
                </a:lnTo>
                <a:lnTo>
                  <a:pt x="658" y="315"/>
                </a:lnTo>
                <a:lnTo>
                  <a:pt x="658" y="315"/>
                </a:lnTo>
                <a:lnTo>
                  <a:pt x="657" y="315"/>
                </a:lnTo>
                <a:lnTo>
                  <a:pt x="657" y="316"/>
                </a:lnTo>
                <a:lnTo>
                  <a:pt x="657" y="316"/>
                </a:lnTo>
                <a:lnTo>
                  <a:pt x="657" y="316"/>
                </a:lnTo>
                <a:lnTo>
                  <a:pt x="657" y="316"/>
                </a:lnTo>
                <a:lnTo>
                  <a:pt x="657" y="316"/>
                </a:lnTo>
                <a:lnTo>
                  <a:pt x="657" y="317"/>
                </a:lnTo>
                <a:lnTo>
                  <a:pt x="657" y="317"/>
                </a:lnTo>
                <a:lnTo>
                  <a:pt x="656" y="317"/>
                </a:lnTo>
                <a:lnTo>
                  <a:pt x="656" y="317"/>
                </a:lnTo>
                <a:lnTo>
                  <a:pt x="656" y="317"/>
                </a:lnTo>
                <a:lnTo>
                  <a:pt x="655" y="319"/>
                </a:lnTo>
                <a:lnTo>
                  <a:pt x="650" y="318"/>
                </a:lnTo>
                <a:lnTo>
                  <a:pt x="650" y="319"/>
                </a:lnTo>
                <a:lnTo>
                  <a:pt x="650" y="319"/>
                </a:lnTo>
                <a:lnTo>
                  <a:pt x="649" y="319"/>
                </a:lnTo>
                <a:lnTo>
                  <a:pt x="649" y="319"/>
                </a:lnTo>
                <a:lnTo>
                  <a:pt x="648" y="319"/>
                </a:lnTo>
                <a:lnTo>
                  <a:pt x="648" y="320"/>
                </a:lnTo>
                <a:lnTo>
                  <a:pt x="647" y="320"/>
                </a:lnTo>
                <a:lnTo>
                  <a:pt x="647" y="320"/>
                </a:lnTo>
                <a:lnTo>
                  <a:pt x="647" y="320"/>
                </a:lnTo>
                <a:lnTo>
                  <a:pt x="647" y="321"/>
                </a:lnTo>
                <a:lnTo>
                  <a:pt x="647" y="321"/>
                </a:lnTo>
                <a:lnTo>
                  <a:pt x="646" y="321"/>
                </a:lnTo>
                <a:lnTo>
                  <a:pt x="646" y="322"/>
                </a:lnTo>
                <a:lnTo>
                  <a:pt x="646" y="322"/>
                </a:lnTo>
                <a:lnTo>
                  <a:pt x="645" y="322"/>
                </a:lnTo>
                <a:lnTo>
                  <a:pt x="645" y="323"/>
                </a:lnTo>
                <a:lnTo>
                  <a:pt x="645" y="323"/>
                </a:lnTo>
                <a:lnTo>
                  <a:pt x="645" y="323"/>
                </a:lnTo>
                <a:lnTo>
                  <a:pt x="644" y="323"/>
                </a:lnTo>
                <a:lnTo>
                  <a:pt x="644" y="324"/>
                </a:lnTo>
                <a:lnTo>
                  <a:pt x="644" y="324"/>
                </a:lnTo>
                <a:lnTo>
                  <a:pt x="644" y="324"/>
                </a:lnTo>
                <a:lnTo>
                  <a:pt x="643" y="325"/>
                </a:lnTo>
                <a:lnTo>
                  <a:pt x="643" y="325"/>
                </a:lnTo>
                <a:lnTo>
                  <a:pt x="643" y="325"/>
                </a:lnTo>
                <a:lnTo>
                  <a:pt x="643" y="326"/>
                </a:lnTo>
                <a:lnTo>
                  <a:pt x="642" y="326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1" y="327"/>
                </a:lnTo>
                <a:lnTo>
                  <a:pt x="641" y="327"/>
                </a:lnTo>
                <a:lnTo>
                  <a:pt x="641" y="328"/>
                </a:lnTo>
                <a:lnTo>
                  <a:pt x="640" y="328"/>
                </a:lnTo>
                <a:lnTo>
                  <a:pt x="640" y="329"/>
                </a:lnTo>
                <a:lnTo>
                  <a:pt x="640" y="329"/>
                </a:lnTo>
                <a:lnTo>
                  <a:pt x="639" y="329"/>
                </a:lnTo>
                <a:lnTo>
                  <a:pt x="639" y="330"/>
                </a:lnTo>
                <a:lnTo>
                  <a:pt x="639" y="330"/>
                </a:lnTo>
                <a:lnTo>
                  <a:pt x="639" y="330"/>
                </a:lnTo>
                <a:lnTo>
                  <a:pt x="639" y="331"/>
                </a:lnTo>
                <a:lnTo>
                  <a:pt x="639" y="331"/>
                </a:lnTo>
                <a:lnTo>
                  <a:pt x="638" y="331"/>
                </a:lnTo>
                <a:lnTo>
                  <a:pt x="638" y="332"/>
                </a:lnTo>
                <a:lnTo>
                  <a:pt x="638" y="332"/>
                </a:lnTo>
                <a:lnTo>
                  <a:pt x="638" y="332"/>
                </a:lnTo>
                <a:lnTo>
                  <a:pt x="638" y="333"/>
                </a:lnTo>
                <a:lnTo>
                  <a:pt x="637" y="333"/>
                </a:lnTo>
                <a:lnTo>
                  <a:pt x="637" y="333"/>
                </a:lnTo>
                <a:lnTo>
                  <a:pt x="637" y="334"/>
                </a:lnTo>
                <a:lnTo>
                  <a:pt x="637" y="334"/>
                </a:lnTo>
                <a:lnTo>
                  <a:pt x="637" y="334"/>
                </a:lnTo>
                <a:lnTo>
                  <a:pt x="637" y="335"/>
                </a:lnTo>
                <a:lnTo>
                  <a:pt x="636" y="335"/>
                </a:lnTo>
                <a:lnTo>
                  <a:pt x="636" y="336"/>
                </a:lnTo>
                <a:lnTo>
                  <a:pt x="636" y="336"/>
                </a:lnTo>
                <a:lnTo>
                  <a:pt x="636" y="337"/>
                </a:lnTo>
                <a:lnTo>
                  <a:pt x="636" y="337"/>
                </a:lnTo>
                <a:lnTo>
                  <a:pt x="635" y="337"/>
                </a:lnTo>
                <a:lnTo>
                  <a:pt x="635" y="338"/>
                </a:lnTo>
                <a:lnTo>
                  <a:pt x="635" y="338"/>
                </a:lnTo>
                <a:lnTo>
                  <a:pt x="635" y="339"/>
                </a:lnTo>
                <a:lnTo>
                  <a:pt x="634" y="339"/>
                </a:lnTo>
                <a:lnTo>
                  <a:pt x="634" y="339"/>
                </a:lnTo>
                <a:lnTo>
                  <a:pt x="634" y="340"/>
                </a:lnTo>
                <a:lnTo>
                  <a:pt x="634" y="340"/>
                </a:lnTo>
                <a:lnTo>
                  <a:pt x="634" y="340"/>
                </a:lnTo>
                <a:lnTo>
                  <a:pt x="634" y="341"/>
                </a:lnTo>
                <a:lnTo>
                  <a:pt x="633" y="341"/>
                </a:lnTo>
                <a:lnTo>
                  <a:pt x="633" y="341"/>
                </a:lnTo>
                <a:lnTo>
                  <a:pt x="633" y="342"/>
                </a:lnTo>
                <a:lnTo>
                  <a:pt x="633" y="342"/>
                </a:lnTo>
                <a:lnTo>
                  <a:pt x="633" y="342"/>
                </a:lnTo>
                <a:lnTo>
                  <a:pt x="633" y="343"/>
                </a:lnTo>
                <a:lnTo>
                  <a:pt x="633" y="343"/>
                </a:lnTo>
                <a:lnTo>
                  <a:pt x="633" y="343"/>
                </a:lnTo>
                <a:lnTo>
                  <a:pt x="633" y="344"/>
                </a:lnTo>
                <a:lnTo>
                  <a:pt x="633" y="344"/>
                </a:lnTo>
                <a:lnTo>
                  <a:pt x="632" y="344"/>
                </a:lnTo>
                <a:lnTo>
                  <a:pt x="632" y="345"/>
                </a:lnTo>
                <a:lnTo>
                  <a:pt x="632" y="345"/>
                </a:lnTo>
                <a:lnTo>
                  <a:pt x="632" y="346"/>
                </a:lnTo>
                <a:lnTo>
                  <a:pt x="632" y="346"/>
                </a:lnTo>
                <a:lnTo>
                  <a:pt x="632" y="347"/>
                </a:lnTo>
                <a:lnTo>
                  <a:pt x="632" y="346"/>
                </a:lnTo>
                <a:lnTo>
                  <a:pt x="631" y="346"/>
                </a:lnTo>
                <a:lnTo>
                  <a:pt x="631" y="347"/>
                </a:lnTo>
                <a:lnTo>
                  <a:pt x="630" y="347"/>
                </a:lnTo>
                <a:lnTo>
                  <a:pt x="630" y="347"/>
                </a:lnTo>
                <a:lnTo>
                  <a:pt x="630" y="347"/>
                </a:lnTo>
                <a:lnTo>
                  <a:pt x="629" y="347"/>
                </a:lnTo>
                <a:lnTo>
                  <a:pt x="629" y="347"/>
                </a:lnTo>
                <a:lnTo>
                  <a:pt x="629" y="347"/>
                </a:lnTo>
                <a:lnTo>
                  <a:pt x="629" y="348"/>
                </a:lnTo>
                <a:lnTo>
                  <a:pt x="629" y="348"/>
                </a:lnTo>
                <a:lnTo>
                  <a:pt x="629" y="349"/>
                </a:lnTo>
                <a:lnTo>
                  <a:pt x="629" y="349"/>
                </a:lnTo>
                <a:lnTo>
                  <a:pt x="629" y="350"/>
                </a:lnTo>
                <a:lnTo>
                  <a:pt x="629" y="350"/>
                </a:lnTo>
                <a:lnTo>
                  <a:pt x="629" y="350"/>
                </a:lnTo>
                <a:lnTo>
                  <a:pt x="630" y="350"/>
                </a:lnTo>
                <a:lnTo>
                  <a:pt x="630" y="350"/>
                </a:lnTo>
                <a:lnTo>
                  <a:pt x="629" y="350"/>
                </a:lnTo>
                <a:lnTo>
                  <a:pt x="629" y="351"/>
                </a:lnTo>
                <a:lnTo>
                  <a:pt x="629" y="351"/>
                </a:lnTo>
                <a:lnTo>
                  <a:pt x="629" y="352"/>
                </a:lnTo>
                <a:lnTo>
                  <a:pt x="628" y="352"/>
                </a:lnTo>
                <a:lnTo>
                  <a:pt x="628" y="352"/>
                </a:lnTo>
                <a:lnTo>
                  <a:pt x="628" y="353"/>
                </a:lnTo>
                <a:lnTo>
                  <a:pt x="628" y="353"/>
                </a:lnTo>
                <a:lnTo>
                  <a:pt x="628" y="353"/>
                </a:lnTo>
                <a:lnTo>
                  <a:pt x="628" y="354"/>
                </a:lnTo>
                <a:lnTo>
                  <a:pt x="627" y="354"/>
                </a:lnTo>
                <a:lnTo>
                  <a:pt x="627" y="355"/>
                </a:lnTo>
                <a:lnTo>
                  <a:pt x="627" y="356"/>
                </a:lnTo>
                <a:lnTo>
                  <a:pt x="627" y="356"/>
                </a:lnTo>
                <a:lnTo>
                  <a:pt x="626" y="357"/>
                </a:lnTo>
                <a:lnTo>
                  <a:pt x="626" y="357"/>
                </a:lnTo>
                <a:lnTo>
                  <a:pt x="626" y="357"/>
                </a:lnTo>
                <a:lnTo>
                  <a:pt x="626" y="358"/>
                </a:lnTo>
                <a:lnTo>
                  <a:pt x="626" y="358"/>
                </a:lnTo>
                <a:lnTo>
                  <a:pt x="626" y="359"/>
                </a:lnTo>
                <a:lnTo>
                  <a:pt x="626" y="359"/>
                </a:lnTo>
                <a:lnTo>
                  <a:pt x="626" y="359"/>
                </a:lnTo>
                <a:lnTo>
                  <a:pt x="625" y="359"/>
                </a:lnTo>
                <a:lnTo>
                  <a:pt x="625" y="360"/>
                </a:lnTo>
                <a:lnTo>
                  <a:pt x="625" y="360"/>
                </a:lnTo>
                <a:lnTo>
                  <a:pt x="625" y="360"/>
                </a:lnTo>
                <a:lnTo>
                  <a:pt x="625" y="360"/>
                </a:lnTo>
                <a:lnTo>
                  <a:pt x="624" y="360"/>
                </a:lnTo>
                <a:lnTo>
                  <a:pt x="624" y="360"/>
                </a:lnTo>
                <a:lnTo>
                  <a:pt x="624" y="360"/>
                </a:lnTo>
                <a:lnTo>
                  <a:pt x="623" y="360"/>
                </a:lnTo>
                <a:lnTo>
                  <a:pt x="624" y="360"/>
                </a:lnTo>
                <a:lnTo>
                  <a:pt x="624" y="359"/>
                </a:lnTo>
                <a:lnTo>
                  <a:pt x="623" y="359"/>
                </a:lnTo>
                <a:lnTo>
                  <a:pt x="623" y="359"/>
                </a:lnTo>
                <a:lnTo>
                  <a:pt x="623" y="360"/>
                </a:lnTo>
                <a:lnTo>
                  <a:pt x="622" y="360"/>
                </a:lnTo>
                <a:lnTo>
                  <a:pt x="622" y="359"/>
                </a:lnTo>
                <a:lnTo>
                  <a:pt x="622" y="359"/>
                </a:lnTo>
                <a:lnTo>
                  <a:pt x="622" y="358"/>
                </a:lnTo>
                <a:lnTo>
                  <a:pt x="621" y="358"/>
                </a:lnTo>
                <a:lnTo>
                  <a:pt x="621" y="358"/>
                </a:lnTo>
                <a:lnTo>
                  <a:pt x="622" y="358"/>
                </a:lnTo>
                <a:lnTo>
                  <a:pt x="622" y="357"/>
                </a:lnTo>
                <a:lnTo>
                  <a:pt x="621" y="357"/>
                </a:lnTo>
                <a:lnTo>
                  <a:pt x="621" y="357"/>
                </a:lnTo>
                <a:lnTo>
                  <a:pt x="621" y="357"/>
                </a:lnTo>
                <a:lnTo>
                  <a:pt x="621" y="357"/>
                </a:lnTo>
                <a:lnTo>
                  <a:pt x="620" y="357"/>
                </a:lnTo>
                <a:lnTo>
                  <a:pt x="620" y="358"/>
                </a:lnTo>
                <a:lnTo>
                  <a:pt x="620" y="358"/>
                </a:lnTo>
                <a:lnTo>
                  <a:pt x="620" y="358"/>
                </a:lnTo>
                <a:lnTo>
                  <a:pt x="619" y="358"/>
                </a:lnTo>
                <a:lnTo>
                  <a:pt x="619" y="358"/>
                </a:lnTo>
                <a:lnTo>
                  <a:pt x="619" y="359"/>
                </a:lnTo>
                <a:lnTo>
                  <a:pt x="619" y="359"/>
                </a:lnTo>
                <a:lnTo>
                  <a:pt x="618" y="359"/>
                </a:lnTo>
                <a:lnTo>
                  <a:pt x="618" y="360"/>
                </a:lnTo>
                <a:lnTo>
                  <a:pt x="618" y="360"/>
                </a:lnTo>
                <a:lnTo>
                  <a:pt x="618" y="359"/>
                </a:lnTo>
                <a:lnTo>
                  <a:pt x="617" y="359"/>
                </a:lnTo>
                <a:lnTo>
                  <a:pt x="617" y="360"/>
                </a:lnTo>
                <a:lnTo>
                  <a:pt x="617" y="360"/>
                </a:lnTo>
                <a:lnTo>
                  <a:pt x="617" y="360"/>
                </a:lnTo>
                <a:lnTo>
                  <a:pt x="614" y="360"/>
                </a:lnTo>
                <a:lnTo>
                  <a:pt x="614" y="360"/>
                </a:lnTo>
                <a:lnTo>
                  <a:pt x="603" y="360"/>
                </a:lnTo>
                <a:lnTo>
                  <a:pt x="602" y="360"/>
                </a:lnTo>
                <a:lnTo>
                  <a:pt x="597" y="360"/>
                </a:lnTo>
                <a:lnTo>
                  <a:pt x="596" y="360"/>
                </a:lnTo>
                <a:lnTo>
                  <a:pt x="596" y="360"/>
                </a:lnTo>
                <a:lnTo>
                  <a:pt x="595" y="360"/>
                </a:lnTo>
                <a:lnTo>
                  <a:pt x="588" y="360"/>
                </a:lnTo>
                <a:lnTo>
                  <a:pt x="588" y="360"/>
                </a:lnTo>
                <a:lnTo>
                  <a:pt x="589" y="361"/>
                </a:lnTo>
                <a:lnTo>
                  <a:pt x="589" y="361"/>
                </a:lnTo>
                <a:lnTo>
                  <a:pt x="589" y="361"/>
                </a:lnTo>
                <a:lnTo>
                  <a:pt x="588" y="361"/>
                </a:lnTo>
                <a:lnTo>
                  <a:pt x="588" y="361"/>
                </a:lnTo>
                <a:lnTo>
                  <a:pt x="588" y="361"/>
                </a:lnTo>
                <a:lnTo>
                  <a:pt x="588" y="360"/>
                </a:lnTo>
                <a:lnTo>
                  <a:pt x="587" y="360"/>
                </a:lnTo>
                <a:lnTo>
                  <a:pt x="587" y="361"/>
                </a:lnTo>
                <a:lnTo>
                  <a:pt x="587" y="361"/>
                </a:lnTo>
                <a:lnTo>
                  <a:pt x="586" y="361"/>
                </a:lnTo>
                <a:lnTo>
                  <a:pt x="586" y="361"/>
                </a:lnTo>
                <a:lnTo>
                  <a:pt x="586" y="361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6" y="362"/>
                </a:lnTo>
                <a:lnTo>
                  <a:pt x="585" y="362"/>
                </a:lnTo>
                <a:lnTo>
                  <a:pt x="585" y="362"/>
                </a:lnTo>
                <a:lnTo>
                  <a:pt x="585" y="362"/>
                </a:lnTo>
                <a:lnTo>
                  <a:pt x="585" y="362"/>
                </a:lnTo>
                <a:lnTo>
                  <a:pt x="585" y="363"/>
                </a:lnTo>
                <a:lnTo>
                  <a:pt x="584" y="363"/>
                </a:lnTo>
                <a:lnTo>
                  <a:pt x="584" y="363"/>
                </a:lnTo>
                <a:lnTo>
                  <a:pt x="583" y="363"/>
                </a:lnTo>
                <a:lnTo>
                  <a:pt x="583" y="363"/>
                </a:lnTo>
                <a:lnTo>
                  <a:pt x="583" y="363"/>
                </a:lnTo>
                <a:lnTo>
                  <a:pt x="582" y="363"/>
                </a:lnTo>
                <a:lnTo>
                  <a:pt x="582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3"/>
                </a:lnTo>
                <a:lnTo>
                  <a:pt x="581" y="362"/>
                </a:lnTo>
                <a:lnTo>
                  <a:pt x="581" y="362"/>
                </a:lnTo>
                <a:lnTo>
                  <a:pt x="581" y="362"/>
                </a:lnTo>
                <a:lnTo>
                  <a:pt x="581" y="362"/>
                </a:lnTo>
                <a:lnTo>
                  <a:pt x="581" y="362"/>
                </a:lnTo>
                <a:lnTo>
                  <a:pt x="581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80" y="362"/>
                </a:lnTo>
                <a:lnTo>
                  <a:pt x="579" y="362"/>
                </a:lnTo>
                <a:lnTo>
                  <a:pt x="579" y="362"/>
                </a:lnTo>
                <a:lnTo>
                  <a:pt x="579" y="362"/>
                </a:lnTo>
                <a:lnTo>
                  <a:pt x="579" y="363"/>
                </a:lnTo>
                <a:lnTo>
                  <a:pt x="579" y="363"/>
                </a:lnTo>
                <a:lnTo>
                  <a:pt x="579" y="363"/>
                </a:lnTo>
                <a:lnTo>
                  <a:pt x="579" y="364"/>
                </a:lnTo>
                <a:lnTo>
                  <a:pt x="579" y="364"/>
                </a:lnTo>
                <a:lnTo>
                  <a:pt x="579" y="363"/>
                </a:lnTo>
                <a:lnTo>
                  <a:pt x="579" y="364"/>
                </a:lnTo>
                <a:lnTo>
                  <a:pt x="578" y="364"/>
                </a:lnTo>
                <a:lnTo>
                  <a:pt x="578" y="364"/>
                </a:lnTo>
                <a:lnTo>
                  <a:pt x="578" y="363"/>
                </a:lnTo>
                <a:lnTo>
                  <a:pt x="577" y="363"/>
                </a:lnTo>
                <a:lnTo>
                  <a:pt x="577" y="363"/>
                </a:lnTo>
                <a:lnTo>
                  <a:pt x="577" y="363"/>
                </a:lnTo>
                <a:lnTo>
                  <a:pt x="577" y="362"/>
                </a:lnTo>
                <a:lnTo>
                  <a:pt x="577" y="362"/>
                </a:lnTo>
                <a:lnTo>
                  <a:pt x="576" y="362"/>
                </a:lnTo>
                <a:lnTo>
                  <a:pt x="577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6" y="362"/>
                </a:lnTo>
                <a:lnTo>
                  <a:pt x="575" y="362"/>
                </a:lnTo>
                <a:lnTo>
                  <a:pt x="575" y="362"/>
                </a:lnTo>
                <a:lnTo>
                  <a:pt x="575" y="362"/>
                </a:lnTo>
                <a:lnTo>
                  <a:pt x="575" y="362"/>
                </a:lnTo>
                <a:lnTo>
                  <a:pt x="575" y="363"/>
                </a:lnTo>
                <a:lnTo>
                  <a:pt x="574" y="363"/>
                </a:lnTo>
                <a:lnTo>
                  <a:pt x="574" y="362"/>
                </a:lnTo>
                <a:lnTo>
                  <a:pt x="574" y="363"/>
                </a:lnTo>
                <a:lnTo>
                  <a:pt x="574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3" y="362"/>
                </a:lnTo>
                <a:lnTo>
                  <a:pt x="572" y="362"/>
                </a:lnTo>
                <a:lnTo>
                  <a:pt x="572" y="362"/>
                </a:lnTo>
                <a:lnTo>
                  <a:pt x="572" y="362"/>
                </a:lnTo>
                <a:lnTo>
                  <a:pt x="572" y="362"/>
                </a:lnTo>
                <a:lnTo>
                  <a:pt x="571" y="362"/>
                </a:lnTo>
                <a:lnTo>
                  <a:pt x="571" y="362"/>
                </a:lnTo>
                <a:lnTo>
                  <a:pt x="571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2"/>
                </a:lnTo>
                <a:lnTo>
                  <a:pt x="570" y="363"/>
                </a:lnTo>
                <a:lnTo>
                  <a:pt x="570" y="362"/>
                </a:lnTo>
                <a:lnTo>
                  <a:pt x="570" y="363"/>
                </a:lnTo>
                <a:lnTo>
                  <a:pt x="570" y="362"/>
                </a:lnTo>
                <a:lnTo>
                  <a:pt x="570" y="363"/>
                </a:lnTo>
                <a:lnTo>
                  <a:pt x="570" y="362"/>
                </a:lnTo>
                <a:lnTo>
                  <a:pt x="570" y="363"/>
                </a:lnTo>
                <a:lnTo>
                  <a:pt x="569" y="363"/>
                </a:lnTo>
                <a:lnTo>
                  <a:pt x="569" y="363"/>
                </a:lnTo>
                <a:lnTo>
                  <a:pt x="569" y="363"/>
                </a:lnTo>
                <a:lnTo>
                  <a:pt x="569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2"/>
                </a:lnTo>
                <a:lnTo>
                  <a:pt x="567" y="362"/>
                </a:lnTo>
                <a:lnTo>
                  <a:pt x="567" y="363"/>
                </a:lnTo>
                <a:lnTo>
                  <a:pt x="567" y="362"/>
                </a:lnTo>
                <a:lnTo>
                  <a:pt x="567" y="363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6" y="362"/>
                </a:lnTo>
                <a:lnTo>
                  <a:pt x="567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6" y="362"/>
                </a:lnTo>
                <a:lnTo>
                  <a:pt x="565" y="362"/>
                </a:lnTo>
                <a:lnTo>
                  <a:pt x="565" y="363"/>
                </a:lnTo>
                <a:lnTo>
                  <a:pt x="565" y="363"/>
                </a:lnTo>
                <a:lnTo>
                  <a:pt x="565" y="362"/>
                </a:lnTo>
                <a:lnTo>
                  <a:pt x="565" y="363"/>
                </a:lnTo>
                <a:lnTo>
                  <a:pt x="565" y="362"/>
                </a:lnTo>
                <a:lnTo>
                  <a:pt x="564" y="362"/>
                </a:lnTo>
                <a:lnTo>
                  <a:pt x="564" y="363"/>
                </a:lnTo>
                <a:lnTo>
                  <a:pt x="564" y="362"/>
                </a:lnTo>
                <a:lnTo>
                  <a:pt x="564" y="363"/>
                </a:lnTo>
                <a:lnTo>
                  <a:pt x="564" y="363"/>
                </a:lnTo>
                <a:lnTo>
                  <a:pt x="564" y="363"/>
                </a:lnTo>
                <a:lnTo>
                  <a:pt x="563" y="363"/>
                </a:lnTo>
                <a:lnTo>
                  <a:pt x="563" y="363"/>
                </a:lnTo>
                <a:lnTo>
                  <a:pt x="563" y="363"/>
                </a:lnTo>
                <a:lnTo>
                  <a:pt x="563" y="363"/>
                </a:lnTo>
                <a:lnTo>
                  <a:pt x="562" y="363"/>
                </a:lnTo>
                <a:lnTo>
                  <a:pt x="562" y="364"/>
                </a:lnTo>
                <a:lnTo>
                  <a:pt x="562" y="363"/>
                </a:lnTo>
                <a:lnTo>
                  <a:pt x="562" y="364"/>
                </a:lnTo>
                <a:lnTo>
                  <a:pt x="562" y="363"/>
                </a:lnTo>
                <a:lnTo>
                  <a:pt x="562" y="364"/>
                </a:lnTo>
                <a:lnTo>
                  <a:pt x="562" y="364"/>
                </a:lnTo>
                <a:lnTo>
                  <a:pt x="562" y="364"/>
                </a:lnTo>
                <a:lnTo>
                  <a:pt x="562" y="364"/>
                </a:lnTo>
                <a:lnTo>
                  <a:pt x="562" y="364"/>
                </a:lnTo>
                <a:lnTo>
                  <a:pt x="561" y="364"/>
                </a:lnTo>
                <a:lnTo>
                  <a:pt x="561" y="364"/>
                </a:lnTo>
                <a:lnTo>
                  <a:pt x="561" y="365"/>
                </a:lnTo>
                <a:lnTo>
                  <a:pt x="560" y="365"/>
                </a:lnTo>
                <a:lnTo>
                  <a:pt x="560" y="365"/>
                </a:lnTo>
                <a:lnTo>
                  <a:pt x="560" y="365"/>
                </a:lnTo>
                <a:lnTo>
                  <a:pt x="560" y="365"/>
                </a:lnTo>
                <a:lnTo>
                  <a:pt x="560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5"/>
                </a:lnTo>
                <a:lnTo>
                  <a:pt x="559" y="366"/>
                </a:lnTo>
                <a:lnTo>
                  <a:pt x="559" y="366"/>
                </a:lnTo>
                <a:lnTo>
                  <a:pt x="559" y="366"/>
                </a:lnTo>
                <a:lnTo>
                  <a:pt x="559" y="366"/>
                </a:lnTo>
                <a:lnTo>
                  <a:pt x="558" y="366"/>
                </a:lnTo>
                <a:lnTo>
                  <a:pt x="559" y="366"/>
                </a:lnTo>
                <a:lnTo>
                  <a:pt x="558" y="366"/>
                </a:lnTo>
                <a:lnTo>
                  <a:pt x="558" y="367"/>
                </a:lnTo>
                <a:lnTo>
                  <a:pt x="558" y="366"/>
                </a:lnTo>
                <a:lnTo>
                  <a:pt x="558" y="367"/>
                </a:lnTo>
                <a:lnTo>
                  <a:pt x="558" y="367"/>
                </a:lnTo>
                <a:lnTo>
                  <a:pt x="557" y="367"/>
                </a:lnTo>
                <a:lnTo>
                  <a:pt x="557" y="367"/>
                </a:lnTo>
                <a:lnTo>
                  <a:pt x="557" y="367"/>
                </a:lnTo>
                <a:lnTo>
                  <a:pt x="557" y="367"/>
                </a:lnTo>
                <a:lnTo>
                  <a:pt x="557" y="367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8"/>
                </a:lnTo>
                <a:lnTo>
                  <a:pt x="557" y="369"/>
                </a:lnTo>
                <a:lnTo>
                  <a:pt x="556" y="369"/>
                </a:lnTo>
                <a:lnTo>
                  <a:pt x="556" y="369"/>
                </a:lnTo>
                <a:lnTo>
                  <a:pt x="556" y="369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6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5" y="370"/>
                </a:lnTo>
                <a:lnTo>
                  <a:pt x="554" y="370"/>
                </a:lnTo>
                <a:lnTo>
                  <a:pt x="554" y="370"/>
                </a:lnTo>
                <a:lnTo>
                  <a:pt x="554" y="371"/>
                </a:lnTo>
                <a:lnTo>
                  <a:pt x="554" y="371"/>
                </a:lnTo>
                <a:lnTo>
                  <a:pt x="554" y="370"/>
                </a:lnTo>
                <a:lnTo>
                  <a:pt x="554" y="371"/>
                </a:lnTo>
                <a:lnTo>
                  <a:pt x="554" y="370"/>
                </a:lnTo>
                <a:lnTo>
                  <a:pt x="554" y="371"/>
                </a:lnTo>
                <a:lnTo>
                  <a:pt x="553" y="371"/>
                </a:lnTo>
                <a:lnTo>
                  <a:pt x="553" y="371"/>
                </a:lnTo>
                <a:lnTo>
                  <a:pt x="553" y="371"/>
                </a:lnTo>
                <a:lnTo>
                  <a:pt x="554" y="371"/>
                </a:lnTo>
                <a:lnTo>
                  <a:pt x="554" y="371"/>
                </a:lnTo>
                <a:lnTo>
                  <a:pt x="553" y="371"/>
                </a:lnTo>
                <a:lnTo>
                  <a:pt x="554" y="371"/>
                </a:lnTo>
                <a:lnTo>
                  <a:pt x="554" y="372"/>
                </a:lnTo>
                <a:lnTo>
                  <a:pt x="554" y="372"/>
                </a:lnTo>
                <a:lnTo>
                  <a:pt x="554" y="372"/>
                </a:lnTo>
                <a:lnTo>
                  <a:pt x="554" y="372"/>
                </a:lnTo>
                <a:lnTo>
                  <a:pt x="554" y="372"/>
                </a:lnTo>
                <a:lnTo>
                  <a:pt x="554" y="373"/>
                </a:lnTo>
                <a:lnTo>
                  <a:pt x="554" y="373"/>
                </a:lnTo>
                <a:lnTo>
                  <a:pt x="554" y="373"/>
                </a:lnTo>
                <a:lnTo>
                  <a:pt x="554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3" y="373"/>
                </a:lnTo>
                <a:lnTo>
                  <a:pt x="552" y="373"/>
                </a:lnTo>
                <a:lnTo>
                  <a:pt x="553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2" y="373"/>
                </a:lnTo>
                <a:lnTo>
                  <a:pt x="551" y="373"/>
                </a:lnTo>
                <a:lnTo>
                  <a:pt x="551" y="373"/>
                </a:lnTo>
                <a:lnTo>
                  <a:pt x="551" y="373"/>
                </a:lnTo>
                <a:lnTo>
                  <a:pt x="551" y="373"/>
                </a:lnTo>
                <a:lnTo>
                  <a:pt x="551" y="373"/>
                </a:lnTo>
                <a:lnTo>
                  <a:pt x="550" y="373"/>
                </a:lnTo>
                <a:lnTo>
                  <a:pt x="550" y="373"/>
                </a:lnTo>
                <a:lnTo>
                  <a:pt x="550" y="373"/>
                </a:lnTo>
                <a:lnTo>
                  <a:pt x="550" y="373"/>
                </a:lnTo>
                <a:lnTo>
                  <a:pt x="550" y="374"/>
                </a:lnTo>
                <a:lnTo>
                  <a:pt x="549" y="374"/>
                </a:lnTo>
                <a:lnTo>
                  <a:pt x="549" y="374"/>
                </a:lnTo>
                <a:lnTo>
                  <a:pt x="549" y="374"/>
                </a:lnTo>
                <a:lnTo>
                  <a:pt x="549" y="374"/>
                </a:lnTo>
                <a:lnTo>
                  <a:pt x="549" y="374"/>
                </a:lnTo>
                <a:lnTo>
                  <a:pt x="549" y="375"/>
                </a:lnTo>
                <a:lnTo>
                  <a:pt x="549" y="375"/>
                </a:lnTo>
                <a:lnTo>
                  <a:pt x="549" y="375"/>
                </a:lnTo>
                <a:lnTo>
                  <a:pt x="548" y="375"/>
                </a:lnTo>
                <a:lnTo>
                  <a:pt x="549" y="375"/>
                </a:lnTo>
                <a:lnTo>
                  <a:pt x="548" y="375"/>
                </a:lnTo>
                <a:lnTo>
                  <a:pt x="548" y="375"/>
                </a:lnTo>
                <a:lnTo>
                  <a:pt x="548" y="375"/>
                </a:lnTo>
                <a:lnTo>
                  <a:pt x="548" y="375"/>
                </a:lnTo>
                <a:lnTo>
                  <a:pt x="548" y="375"/>
                </a:lnTo>
                <a:lnTo>
                  <a:pt x="547" y="375"/>
                </a:lnTo>
                <a:lnTo>
                  <a:pt x="548" y="375"/>
                </a:lnTo>
                <a:lnTo>
                  <a:pt x="547" y="375"/>
                </a:lnTo>
                <a:lnTo>
                  <a:pt x="547" y="376"/>
                </a:lnTo>
                <a:lnTo>
                  <a:pt x="547" y="376"/>
                </a:lnTo>
                <a:lnTo>
                  <a:pt x="547" y="376"/>
                </a:lnTo>
                <a:lnTo>
                  <a:pt x="547" y="376"/>
                </a:lnTo>
                <a:lnTo>
                  <a:pt x="546" y="376"/>
                </a:lnTo>
                <a:lnTo>
                  <a:pt x="547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6"/>
                </a:lnTo>
                <a:lnTo>
                  <a:pt x="546" y="377"/>
                </a:lnTo>
                <a:lnTo>
                  <a:pt x="546" y="377"/>
                </a:lnTo>
                <a:lnTo>
                  <a:pt x="546" y="377"/>
                </a:lnTo>
                <a:lnTo>
                  <a:pt x="546" y="377"/>
                </a:lnTo>
                <a:lnTo>
                  <a:pt x="546" y="377"/>
                </a:lnTo>
                <a:lnTo>
                  <a:pt x="546" y="377"/>
                </a:lnTo>
                <a:lnTo>
                  <a:pt x="545" y="377"/>
                </a:lnTo>
                <a:lnTo>
                  <a:pt x="545" y="377"/>
                </a:lnTo>
                <a:lnTo>
                  <a:pt x="546" y="377"/>
                </a:lnTo>
                <a:lnTo>
                  <a:pt x="545" y="377"/>
                </a:lnTo>
                <a:lnTo>
                  <a:pt x="546" y="377"/>
                </a:lnTo>
                <a:lnTo>
                  <a:pt x="546" y="378"/>
                </a:lnTo>
                <a:lnTo>
                  <a:pt x="545" y="378"/>
                </a:lnTo>
                <a:lnTo>
                  <a:pt x="545" y="377"/>
                </a:lnTo>
                <a:lnTo>
                  <a:pt x="545" y="378"/>
                </a:lnTo>
                <a:lnTo>
                  <a:pt x="545" y="377"/>
                </a:lnTo>
                <a:lnTo>
                  <a:pt x="545" y="378"/>
                </a:lnTo>
                <a:lnTo>
                  <a:pt x="545" y="378"/>
                </a:lnTo>
                <a:lnTo>
                  <a:pt x="545" y="377"/>
                </a:lnTo>
                <a:lnTo>
                  <a:pt x="545" y="378"/>
                </a:lnTo>
                <a:lnTo>
                  <a:pt x="545" y="378"/>
                </a:lnTo>
                <a:lnTo>
                  <a:pt x="544" y="378"/>
                </a:lnTo>
                <a:lnTo>
                  <a:pt x="544" y="378"/>
                </a:lnTo>
                <a:lnTo>
                  <a:pt x="544" y="378"/>
                </a:lnTo>
                <a:lnTo>
                  <a:pt x="543" y="378"/>
                </a:lnTo>
                <a:lnTo>
                  <a:pt x="543" y="377"/>
                </a:lnTo>
                <a:lnTo>
                  <a:pt x="543" y="377"/>
                </a:lnTo>
                <a:lnTo>
                  <a:pt x="542" y="377"/>
                </a:lnTo>
                <a:lnTo>
                  <a:pt x="543" y="377"/>
                </a:lnTo>
                <a:lnTo>
                  <a:pt x="542" y="377"/>
                </a:lnTo>
                <a:lnTo>
                  <a:pt x="542" y="378"/>
                </a:lnTo>
                <a:lnTo>
                  <a:pt x="542" y="378"/>
                </a:lnTo>
                <a:lnTo>
                  <a:pt x="542" y="378"/>
                </a:lnTo>
                <a:lnTo>
                  <a:pt x="541" y="378"/>
                </a:lnTo>
                <a:lnTo>
                  <a:pt x="542" y="378"/>
                </a:lnTo>
                <a:lnTo>
                  <a:pt x="541" y="378"/>
                </a:lnTo>
                <a:lnTo>
                  <a:pt x="541" y="378"/>
                </a:lnTo>
                <a:lnTo>
                  <a:pt x="541" y="378"/>
                </a:lnTo>
                <a:lnTo>
                  <a:pt x="541" y="377"/>
                </a:lnTo>
                <a:lnTo>
                  <a:pt x="541" y="378"/>
                </a:lnTo>
                <a:lnTo>
                  <a:pt x="540" y="378"/>
                </a:lnTo>
                <a:lnTo>
                  <a:pt x="540" y="378"/>
                </a:lnTo>
                <a:lnTo>
                  <a:pt x="541" y="378"/>
                </a:lnTo>
                <a:lnTo>
                  <a:pt x="541" y="379"/>
                </a:lnTo>
                <a:lnTo>
                  <a:pt x="540" y="379"/>
                </a:lnTo>
                <a:lnTo>
                  <a:pt x="540" y="378"/>
                </a:lnTo>
                <a:lnTo>
                  <a:pt x="540" y="378"/>
                </a:lnTo>
                <a:lnTo>
                  <a:pt x="540" y="379"/>
                </a:lnTo>
                <a:lnTo>
                  <a:pt x="540" y="379"/>
                </a:lnTo>
                <a:lnTo>
                  <a:pt x="540" y="379"/>
                </a:lnTo>
                <a:lnTo>
                  <a:pt x="539" y="379"/>
                </a:lnTo>
                <a:lnTo>
                  <a:pt x="539" y="379"/>
                </a:lnTo>
                <a:lnTo>
                  <a:pt x="539" y="379"/>
                </a:lnTo>
                <a:lnTo>
                  <a:pt x="539" y="379"/>
                </a:lnTo>
                <a:lnTo>
                  <a:pt x="539" y="379"/>
                </a:lnTo>
                <a:lnTo>
                  <a:pt x="538" y="380"/>
                </a:lnTo>
                <a:lnTo>
                  <a:pt x="538" y="379"/>
                </a:lnTo>
                <a:lnTo>
                  <a:pt x="538" y="379"/>
                </a:lnTo>
                <a:lnTo>
                  <a:pt x="538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8"/>
                </a:lnTo>
                <a:lnTo>
                  <a:pt x="536" y="378"/>
                </a:lnTo>
                <a:lnTo>
                  <a:pt x="536" y="379"/>
                </a:lnTo>
                <a:lnTo>
                  <a:pt x="536" y="379"/>
                </a:lnTo>
                <a:lnTo>
                  <a:pt x="536" y="378"/>
                </a:lnTo>
                <a:lnTo>
                  <a:pt x="536" y="379"/>
                </a:lnTo>
                <a:lnTo>
                  <a:pt x="535" y="379"/>
                </a:lnTo>
                <a:lnTo>
                  <a:pt x="535" y="379"/>
                </a:lnTo>
                <a:lnTo>
                  <a:pt x="535" y="380"/>
                </a:lnTo>
                <a:lnTo>
                  <a:pt x="535" y="380"/>
                </a:lnTo>
                <a:lnTo>
                  <a:pt x="535" y="380"/>
                </a:lnTo>
                <a:lnTo>
                  <a:pt x="535" y="380"/>
                </a:lnTo>
                <a:lnTo>
                  <a:pt x="535" y="381"/>
                </a:lnTo>
                <a:lnTo>
                  <a:pt x="534" y="381"/>
                </a:lnTo>
                <a:lnTo>
                  <a:pt x="534" y="381"/>
                </a:lnTo>
                <a:lnTo>
                  <a:pt x="534" y="381"/>
                </a:lnTo>
                <a:lnTo>
                  <a:pt x="534" y="381"/>
                </a:lnTo>
                <a:lnTo>
                  <a:pt x="534" y="381"/>
                </a:lnTo>
                <a:lnTo>
                  <a:pt x="534" y="380"/>
                </a:lnTo>
                <a:lnTo>
                  <a:pt x="534" y="381"/>
                </a:lnTo>
                <a:lnTo>
                  <a:pt x="534" y="381"/>
                </a:lnTo>
                <a:lnTo>
                  <a:pt x="534" y="382"/>
                </a:lnTo>
                <a:lnTo>
                  <a:pt x="533" y="382"/>
                </a:lnTo>
                <a:lnTo>
                  <a:pt x="534" y="382"/>
                </a:lnTo>
                <a:lnTo>
                  <a:pt x="534" y="382"/>
                </a:lnTo>
                <a:lnTo>
                  <a:pt x="533" y="382"/>
                </a:lnTo>
                <a:lnTo>
                  <a:pt x="533" y="383"/>
                </a:lnTo>
                <a:lnTo>
                  <a:pt x="533" y="383"/>
                </a:lnTo>
                <a:lnTo>
                  <a:pt x="533" y="383"/>
                </a:lnTo>
                <a:lnTo>
                  <a:pt x="533" y="383"/>
                </a:lnTo>
                <a:lnTo>
                  <a:pt x="532" y="383"/>
                </a:lnTo>
                <a:lnTo>
                  <a:pt x="532" y="383"/>
                </a:lnTo>
                <a:lnTo>
                  <a:pt x="532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4"/>
                </a:lnTo>
                <a:lnTo>
                  <a:pt x="533" y="385"/>
                </a:lnTo>
                <a:lnTo>
                  <a:pt x="532" y="385"/>
                </a:lnTo>
                <a:lnTo>
                  <a:pt x="533" y="385"/>
                </a:lnTo>
                <a:lnTo>
                  <a:pt x="533" y="385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lnTo>
                  <a:pt x="531" y="385"/>
                </a:lnTo>
                <a:lnTo>
                  <a:pt x="531" y="385"/>
                </a:lnTo>
                <a:lnTo>
                  <a:pt x="531" y="385"/>
                </a:lnTo>
                <a:lnTo>
                  <a:pt x="530" y="385"/>
                </a:lnTo>
                <a:lnTo>
                  <a:pt x="530" y="385"/>
                </a:lnTo>
                <a:lnTo>
                  <a:pt x="530" y="385"/>
                </a:lnTo>
                <a:lnTo>
                  <a:pt x="530" y="385"/>
                </a:lnTo>
                <a:lnTo>
                  <a:pt x="529" y="385"/>
                </a:lnTo>
                <a:lnTo>
                  <a:pt x="529" y="385"/>
                </a:lnTo>
                <a:lnTo>
                  <a:pt x="529" y="385"/>
                </a:lnTo>
                <a:lnTo>
                  <a:pt x="529" y="385"/>
                </a:lnTo>
                <a:lnTo>
                  <a:pt x="528" y="385"/>
                </a:lnTo>
                <a:lnTo>
                  <a:pt x="528" y="385"/>
                </a:lnTo>
                <a:lnTo>
                  <a:pt x="528" y="384"/>
                </a:lnTo>
                <a:lnTo>
                  <a:pt x="528" y="384"/>
                </a:lnTo>
                <a:lnTo>
                  <a:pt x="527" y="384"/>
                </a:lnTo>
                <a:lnTo>
                  <a:pt x="527" y="385"/>
                </a:lnTo>
                <a:lnTo>
                  <a:pt x="528" y="385"/>
                </a:lnTo>
                <a:lnTo>
                  <a:pt x="528" y="385"/>
                </a:lnTo>
                <a:lnTo>
                  <a:pt x="527" y="385"/>
                </a:lnTo>
                <a:lnTo>
                  <a:pt x="527" y="385"/>
                </a:lnTo>
                <a:lnTo>
                  <a:pt x="528" y="385"/>
                </a:lnTo>
                <a:lnTo>
                  <a:pt x="528" y="385"/>
                </a:lnTo>
                <a:lnTo>
                  <a:pt x="528" y="385"/>
                </a:lnTo>
                <a:lnTo>
                  <a:pt x="528" y="386"/>
                </a:lnTo>
                <a:lnTo>
                  <a:pt x="528" y="385"/>
                </a:lnTo>
                <a:lnTo>
                  <a:pt x="527" y="385"/>
                </a:lnTo>
                <a:lnTo>
                  <a:pt x="527" y="385"/>
                </a:lnTo>
                <a:lnTo>
                  <a:pt x="526" y="385"/>
                </a:lnTo>
                <a:lnTo>
                  <a:pt x="527" y="385"/>
                </a:lnTo>
                <a:lnTo>
                  <a:pt x="527" y="386"/>
                </a:lnTo>
                <a:lnTo>
                  <a:pt x="527" y="386"/>
                </a:lnTo>
                <a:lnTo>
                  <a:pt x="526" y="386"/>
                </a:lnTo>
                <a:lnTo>
                  <a:pt x="526" y="386"/>
                </a:lnTo>
                <a:lnTo>
                  <a:pt x="526" y="386"/>
                </a:lnTo>
                <a:lnTo>
                  <a:pt x="526" y="386"/>
                </a:lnTo>
                <a:lnTo>
                  <a:pt x="525" y="386"/>
                </a:lnTo>
                <a:lnTo>
                  <a:pt x="525" y="386"/>
                </a:lnTo>
                <a:lnTo>
                  <a:pt x="525" y="386"/>
                </a:lnTo>
                <a:lnTo>
                  <a:pt x="525" y="386"/>
                </a:lnTo>
                <a:lnTo>
                  <a:pt x="525" y="385"/>
                </a:lnTo>
                <a:lnTo>
                  <a:pt x="525" y="385"/>
                </a:lnTo>
                <a:lnTo>
                  <a:pt x="524" y="385"/>
                </a:lnTo>
                <a:lnTo>
                  <a:pt x="524" y="385"/>
                </a:lnTo>
                <a:lnTo>
                  <a:pt x="524" y="384"/>
                </a:lnTo>
                <a:lnTo>
                  <a:pt x="524" y="384"/>
                </a:lnTo>
                <a:lnTo>
                  <a:pt x="524" y="385"/>
                </a:lnTo>
                <a:lnTo>
                  <a:pt x="524" y="385"/>
                </a:lnTo>
                <a:lnTo>
                  <a:pt x="524" y="385"/>
                </a:lnTo>
                <a:lnTo>
                  <a:pt x="523" y="385"/>
                </a:lnTo>
                <a:lnTo>
                  <a:pt x="523" y="386"/>
                </a:lnTo>
                <a:lnTo>
                  <a:pt x="523" y="386"/>
                </a:lnTo>
                <a:lnTo>
                  <a:pt x="522" y="386"/>
                </a:lnTo>
                <a:lnTo>
                  <a:pt x="522" y="385"/>
                </a:lnTo>
                <a:lnTo>
                  <a:pt x="523" y="385"/>
                </a:lnTo>
                <a:lnTo>
                  <a:pt x="523" y="385"/>
                </a:lnTo>
                <a:lnTo>
                  <a:pt x="523" y="385"/>
                </a:lnTo>
                <a:lnTo>
                  <a:pt x="522" y="385"/>
                </a:lnTo>
                <a:lnTo>
                  <a:pt x="522" y="385"/>
                </a:lnTo>
                <a:lnTo>
                  <a:pt x="522" y="385"/>
                </a:lnTo>
                <a:lnTo>
                  <a:pt x="522" y="385"/>
                </a:lnTo>
                <a:lnTo>
                  <a:pt x="522" y="385"/>
                </a:lnTo>
                <a:lnTo>
                  <a:pt x="521" y="385"/>
                </a:lnTo>
                <a:lnTo>
                  <a:pt x="521" y="385"/>
                </a:lnTo>
                <a:lnTo>
                  <a:pt x="521" y="385"/>
                </a:lnTo>
                <a:lnTo>
                  <a:pt x="521" y="384"/>
                </a:lnTo>
                <a:lnTo>
                  <a:pt x="521" y="384"/>
                </a:lnTo>
                <a:lnTo>
                  <a:pt x="520" y="384"/>
                </a:lnTo>
                <a:lnTo>
                  <a:pt x="520" y="384"/>
                </a:lnTo>
                <a:lnTo>
                  <a:pt x="520" y="384"/>
                </a:lnTo>
                <a:lnTo>
                  <a:pt x="520" y="384"/>
                </a:lnTo>
                <a:lnTo>
                  <a:pt x="520" y="385"/>
                </a:lnTo>
                <a:lnTo>
                  <a:pt x="519" y="385"/>
                </a:lnTo>
                <a:lnTo>
                  <a:pt x="519" y="384"/>
                </a:lnTo>
                <a:lnTo>
                  <a:pt x="519" y="384"/>
                </a:lnTo>
                <a:lnTo>
                  <a:pt x="519" y="384"/>
                </a:lnTo>
                <a:lnTo>
                  <a:pt x="518" y="384"/>
                </a:lnTo>
                <a:lnTo>
                  <a:pt x="518" y="384"/>
                </a:lnTo>
                <a:lnTo>
                  <a:pt x="518" y="383"/>
                </a:lnTo>
                <a:lnTo>
                  <a:pt x="518" y="383"/>
                </a:lnTo>
                <a:lnTo>
                  <a:pt x="519" y="383"/>
                </a:lnTo>
                <a:lnTo>
                  <a:pt x="519" y="383"/>
                </a:lnTo>
                <a:lnTo>
                  <a:pt x="518" y="382"/>
                </a:lnTo>
                <a:lnTo>
                  <a:pt x="519" y="382"/>
                </a:lnTo>
                <a:lnTo>
                  <a:pt x="519" y="382"/>
                </a:lnTo>
                <a:lnTo>
                  <a:pt x="518" y="382"/>
                </a:lnTo>
                <a:lnTo>
                  <a:pt x="518" y="382"/>
                </a:lnTo>
                <a:lnTo>
                  <a:pt x="518" y="382"/>
                </a:lnTo>
                <a:lnTo>
                  <a:pt x="518" y="383"/>
                </a:lnTo>
                <a:lnTo>
                  <a:pt x="518" y="383"/>
                </a:lnTo>
                <a:lnTo>
                  <a:pt x="517" y="383"/>
                </a:lnTo>
                <a:lnTo>
                  <a:pt x="517" y="384"/>
                </a:lnTo>
                <a:lnTo>
                  <a:pt x="517" y="384"/>
                </a:lnTo>
                <a:lnTo>
                  <a:pt x="516" y="384"/>
                </a:lnTo>
                <a:lnTo>
                  <a:pt x="516" y="384"/>
                </a:lnTo>
                <a:lnTo>
                  <a:pt x="516" y="383"/>
                </a:lnTo>
                <a:lnTo>
                  <a:pt x="516" y="383"/>
                </a:lnTo>
                <a:lnTo>
                  <a:pt x="516" y="383"/>
                </a:lnTo>
                <a:lnTo>
                  <a:pt x="516" y="383"/>
                </a:lnTo>
                <a:lnTo>
                  <a:pt x="516" y="383"/>
                </a:lnTo>
                <a:lnTo>
                  <a:pt x="516" y="382"/>
                </a:lnTo>
                <a:lnTo>
                  <a:pt x="516" y="382"/>
                </a:lnTo>
                <a:lnTo>
                  <a:pt x="516" y="382"/>
                </a:lnTo>
                <a:lnTo>
                  <a:pt x="516" y="381"/>
                </a:lnTo>
                <a:lnTo>
                  <a:pt x="515" y="381"/>
                </a:lnTo>
                <a:lnTo>
                  <a:pt x="515" y="381"/>
                </a:lnTo>
                <a:lnTo>
                  <a:pt x="515" y="382"/>
                </a:lnTo>
                <a:lnTo>
                  <a:pt x="515" y="382"/>
                </a:lnTo>
                <a:lnTo>
                  <a:pt x="515" y="381"/>
                </a:lnTo>
                <a:lnTo>
                  <a:pt x="514" y="381"/>
                </a:lnTo>
                <a:lnTo>
                  <a:pt x="514" y="381"/>
                </a:lnTo>
                <a:lnTo>
                  <a:pt x="514" y="381"/>
                </a:lnTo>
                <a:lnTo>
                  <a:pt x="514" y="381"/>
                </a:lnTo>
                <a:lnTo>
                  <a:pt x="514" y="381"/>
                </a:lnTo>
                <a:lnTo>
                  <a:pt x="514" y="382"/>
                </a:lnTo>
                <a:lnTo>
                  <a:pt x="514" y="382"/>
                </a:lnTo>
                <a:lnTo>
                  <a:pt x="514" y="381"/>
                </a:lnTo>
                <a:lnTo>
                  <a:pt x="513" y="381"/>
                </a:lnTo>
                <a:lnTo>
                  <a:pt x="513" y="381"/>
                </a:lnTo>
                <a:lnTo>
                  <a:pt x="512" y="381"/>
                </a:lnTo>
                <a:lnTo>
                  <a:pt x="512" y="382"/>
                </a:lnTo>
                <a:lnTo>
                  <a:pt x="512" y="382"/>
                </a:lnTo>
                <a:lnTo>
                  <a:pt x="512" y="381"/>
                </a:lnTo>
                <a:lnTo>
                  <a:pt x="512" y="381"/>
                </a:lnTo>
                <a:lnTo>
                  <a:pt x="512" y="381"/>
                </a:lnTo>
                <a:lnTo>
                  <a:pt x="513" y="381"/>
                </a:lnTo>
                <a:lnTo>
                  <a:pt x="513" y="381"/>
                </a:lnTo>
                <a:lnTo>
                  <a:pt x="513" y="380"/>
                </a:lnTo>
                <a:lnTo>
                  <a:pt x="514" y="380"/>
                </a:lnTo>
                <a:lnTo>
                  <a:pt x="514" y="380"/>
                </a:lnTo>
                <a:lnTo>
                  <a:pt x="513" y="380"/>
                </a:lnTo>
                <a:lnTo>
                  <a:pt x="513" y="380"/>
                </a:lnTo>
                <a:lnTo>
                  <a:pt x="513" y="380"/>
                </a:lnTo>
                <a:lnTo>
                  <a:pt x="512" y="380"/>
                </a:lnTo>
                <a:lnTo>
                  <a:pt x="512" y="380"/>
                </a:lnTo>
                <a:lnTo>
                  <a:pt x="512" y="380"/>
                </a:lnTo>
                <a:lnTo>
                  <a:pt x="512" y="379"/>
                </a:lnTo>
                <a:lnTo>
                  <a:pt x="511" y="379"/>
                </a:lnTo>
                <a:lnTo>
                  <a:pt x="511" y="379"/>
                </a:lnTo>
                <a:lnTo>
                  <a:pt x="511" y="378"/>
                </a:lnTo>
                <a:lnTo>
                  <a:pt x="511" y="378"/>
                </a:lnTo>
                <a:lnTo>
                  <a:pt x="511" y="378"/>
                </a:lnTo>
                <a:lnTo>
                  <a:pt x="510" y="378"/>
                </a:lnTo>
                <a:lnTo>
                  <a:pt x="510" y="378"/>
                </a:lnTo>
                <a:lnTo>
                  <a:pt x="510" y="378"/>
                </a:lnTo>
                <a:lnTo>
                  <a:pt x="509" y="378"/>
                </a:lnTo>
                <a:lnTo>
                  <a:pt x="509" y="379"/>
                </a:lnTo>
                <a:lnTo>
                  <a:pt x="509" y="379"/>
                </a:lnTo>
                <a:lnTo>
                  <a:pt x="509" y="379"/>
                </a:lnTo>
                <a:lnTo>
                  <a:pt x="508" y="379"/>
                </a:lnTo>
                <a:lnTo>
                  <a:pt x="508" y="379"/>
                </a:lnTo>
                <a:lnTo>
                  <a:pt x="508" y="379"/>
                </a:lnTo>
                <a:lnTo>
                  <a:pt x="507" y="379"/>
                </a:lnTo>
                <a:lnTo>
                  <a:pt x="507" y="378"/>
                </a:lnTo>
                <a:lnTo>
                  <a:pt x="507" y="378"/>
                </a:lnTo>
                <a:lnTo>
                  <a:pt x="508" y="378"/>
                </a:lnTo>
                <a:lnTo>
                  <a:pt x="508" y="377"/>
                </a:lnTo>
                <a:lnTo>
                  <a:pt x="508" y="377"/>
                </a:lnTo>
                <a:lnTo>
                  <a:pt x="508" y="377"/>
                </a:lnTo>
                <a:lnTo>
                  <a:pt x="509" y="377"/>
                </a:lnTo>
                <a:lnTo>
                  <a:pt x="509" y="377"/>
                </a:lnTo>
                <a:lnTo>
                  <a:pt x="508" y="377"/>
                </a:lnTo>
                <a:lnTo>
                  <a:pt x="508" y="377"/>
                </a:lnTo>
                <a:lnTo>
                  <a:pt x="507" y="377"/>
                </a:lnTo>
                <a:lnTo>
                  <a:pt x="507" y="376"/>
                </a:lnTo>
                <a:lnTo>
                  <a:pt x="507" y="376"/>
                </a:lnTo>
                <a:lnTo>
                  <a:pt x="506" y="376"/>
                </a:lnTo>
                <a:lnTo>
                  <a:pt x="506" y="376"/>
                </a:lnTo>
                <a:lnTo>
                  <a:pt x="506" y="376"/>
                </a:lnTo>
                <a:lnTo>
                  <a:pt x="506" y="375"/>
                </a:lnTo>
                <a:lnTo>
                  <a:pt x="506" y="375"/>
                </a:lnTo>
                <a:lnTo>
                  <a:pt x="506" y="374"/>
                </a:lnTo>
                <a:lnTo>
                  <a:pt x="505" y="374"/>
                </a:lnTo>
                <a:lnTo>
                  <a:pt x="505" y="374"/>
                </a:lnTo>
                <a:lnTo>
                  <a:pt x="505" y="374"/>
                </a:lnTo>
                <a:lnTo>
                  <a:pt x="505" y="374"/>
                </a:lnTo>
                <a:lnTo>
                  <a:pt x="505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2"/>
                </a:lnTo>
                <a:lnTo>
                  <a:pt x="503" y="372"/>
                </a:lnTo>
                <a:lnTo>
                  <a:pt x="503" y="373"/>
                </a:lnTo>
                <a:lnTo>
                  <a:pt x="503" y="373"/>
                </a:lnTo>
                <a:lnTo>
                  <a:pt x="503" y="373"/>
                </a:lnTo>
                <a:lnTo>
                  <a:pt x="503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3"/>
                </a:lnTo>
                <a:lnTo>
                  <a:pt x="504" y="374"/>
                </a:lnTo>
                <a:lnTo>
                  <a:pt x="504" y="374"/>
                </a:lnTo>
                <a:lnTo>
                  <a:pt x="503" y="374"/>
                </a:lnTo>
                <a:lnTo>
                  <a:pt x="503" y="374"/>
                </a:lnTo>
                <a:lnTo>
                  <a:pt x="503" y="374"/>
                </a:lnTo>
                <a:lnTo>
                  <a:pt x="503" y="373"/>
                </a:lnTo>
                <a:lnTo>
                  <a:pt x="502" y="373"/>
                </a:lnTo>
                <a:lnTo>
                  <a:pt x="502" y="373"/>
                </a:lnTo>
                <a:lnTo>
                  <a:pt x="502" y="373"/>
                </a:lnTo>
                <a:lnTo>
                  <a:pt x="502" y="372"/>
                </a:lnTo>
                <a:lnTo>
                  <a:pt x="502" y="372"/>
                </a:lnTo>
                <a:lnTo>
                  <a:pt x="502" y="373"/>
                </a:lnTo>
                <a:lnTo>
                  <a:pt x="502" y="373"/>
                </a:lnTo>
                <a:lnTo>
                  <a:pt x="502" y="373"/>
                </a:lnTo>
                <a:lnTo>
                  <a:pt x="502" y="373"/>
                </a:lnTo>
                <a:lnTo>
                  <a:pt x="502" y="373"/>
                </a:lnTo>
                <a:lnTo>
                  <a:pt x="501" y="373"/>
                </a:lnTo>
                <a:lnTo>
                  <a:pt x="501" y="373"/>
                </a:lnTo>
                <a:lnTo>
                  <a:pt x="500" y="373"/>
                </a:lnTo>
                <a:lnTo>
                  <a:pt x="500" y="373"/>
                </a:lnTo>
                <a:lnTo>
                  <a:pt x="500" y="373"/>
                </a:lnTo>
                <a:lnTo>
                  <a:pt x="500" y="373"/>
                </a:lnTo>
                <a:lnTo>
                  <a:pt x="500" y="372"/>
                </a:lnTo>
                <a:lnTo>
                  <a:pt x="500" y="372"/>
                </a:lnTo>
                <a:lnTo>
                  <a:pt x="500" y="371"/>
                </a:lnTo>
                <a:lnTo>
                  <a:pt x="499" y="371"/>
                </a:lnTo>
                <a:lnTo>
                  <a:pt x="499" y="372"/>
                </a:lnTo>
                <a:lnTo>
                  <a:pt x="499" y="372"/>
                </a:lnTo>
                <a:lnTo>
                  <a:pt x="499" y="372"/>
                </a:lnTo>
                <a:lnTo>
                  <a:pt x="498" y="372"/>
                </a:lnTo>
                <a:lnTo>
                  <a:pt x="498" y="371"/>
                </a:lnTo>
                <a:lnTo>
                  <a:pt x="498" y="371"/>
                </a:lnTo>
                <a:lnTo>
                  <a:pt x="498" y="371"/>
                </a:lnTo>
                <a:lnTo>
                  <a:pt x="498" y="370"/>
                </a:lnTo>
                <a:lnTo>
                  <a:pt x="498" y="370"/>
                </a:lnTo>
                <a:lnTo>
                  <a:pt x="498" y="369"/>
                </a:lnTo>
                <a:lnTo>
                  <a:pt x="498" y="369"/>
                </a:lnTo>
                <a:lnTo>
                  <a:pt x="497" y="369"/>
                </a:lnTo>
                <a:lnTo>
                  <a:pt x="497" y="369"/>
                </a:lnTo>
                <a:lnTo>
                  <a:pt x="497" y="369"/>
                </a:lnTo>
                <a:lnTo>
                  <a:pt x="497" y="370"/>
                </a:lnTo>
                <a:lnTo>
                  <a:pt x="496" y="370"/>
                </a:lnTo>
                <a:lnTo>
                  <a:pt x="496" y="369"/>
                </a:lnTo>
                <a:lnTo>
                  <a:pt x="496" y="369"/>
                </a:lnTo>
                <a:lnTo>
                  <a:pt x="497" y="369"/>
                </a:lnTo>
                <a:lnTo>
                  <a:pt x="497" y="369"/>
                </a:lnTo>
                <a:lnTo>
                  <a:pt x="497" y="368"/>
                </a:lnTo>
                <a:lnTo>
                  <a:pt x="497" y="368"/>
                </a:lnTo>
                <a:lnTo>
                  <a:pt x="497" y="367"/>
                </a:lnTo>
                <a:lnTo>
                  <a:pt x="498" y="367"/>
                </a:lnTo>
                <a:lnTo>
                  <a:pt x="497" y="367"/>
                </a:lnTo>
                <a:lnTo>
                  <a:pt x="497" y="367"/>
                </a:lnTo>
                <a:lnTo>
                  <a:pt x="497" y="367"/>
                </a:lnTo>
                <a:lnTo>
                  <a:pt x="497" y="368"/>
                </a:lnTo>
                <a:lnTo>
                  <a:pt x="497" y="368"/>
                </a:lnTo>
                <a:lnTo>
                  <a:pt x="496" y="368"/>
                </a:lnTo>
                <a:lnTo>
                  <a:pt x="496" y="368"/>
                </a:lnTo>
                <a:lnTo>
                  <a:pt x="495" y="368"/>
                </a:lnTo>
                <a:lnTo>
                  <a:pt x="495" y="368"/>
                </a:lnTo>
                <a:lnTo>
                  <a:pt x="495" y="368"/>
                </a:lnTo>
                <a:lnTo>
                  <a:pt x="495" y="368"/>
                </a:lnTo>
                <a:lnTo>
                  <a:pt x="495" y="367"/>
                </a:lnTo>
                <a:lnTo>
                  <a:pt x="494" y="367"/>
                </a:lnTo>
                <a:lnTo>
                  <a:pt x="494" y="367"/>
                </a:lnTo>
                <a:lnTo>
                  <a:pt x="494" y="367"/>
                </a:lnTo>
                <a:lnTo>
                  <a:pt x="494" y="367"/>
                </a:lnTo>
                <a:lnTo>
                  <a:pt x="493" y="367"/>
                </a:lnTo>
                <a:lnTo>
                  <a:pt x="493" y="366"/>
                </a:lnTo>
                <a:lnTo>
                  <a:pt x="494" y="366"/>
                </a:lnTo>
                <a:lnTo>
                  <a:pt x="494" y="366"/>
                </a:lnTo>
                <a:lnTo>
                  <a:pt x="494" y="366"/>
                </a:lnTo>
                <a:lnTo>
                  <a:pt x="494" y="365"/>
                </a:lnTo>
                <a:lnTo>
                  <a:pt x="493" y="365"/>
                </a:lnTo>
                <a:lnTo>
                  <a:pt x="493" y="365"/>
                </a:lnTo>
                <a:lnTo>
                  <a:pt x="492" y="365"/>
                </a:lnTo>
                <a:lnTo>
                  <a:pt x="492" y="365"/>
                </a:lnTo>
                <a:lnTo>
                  <a:pt x="492" y="365"/>
                </a:lnTo>
                <a:lnTo>
                  <a:pt x="491" y="365"/>
                </a:lnTo>
                <a:lnTo>
                  <a:pt x="491" y="365"/>
                </a:lnTo>
                <a:lnTo>
                  <a:pt x="490" y="365"/>
                </a:lnTo>
                <a:lnTo>
                  <a:pt x="490" y="365"/>
                </a:lnTo>
                <a:lnTo>
                  <a:pt x="490" y="365"/>
                </a:lnTo>
                <a:lnTo>
                  <a:pt x="490" y="364"/>
                </a:lnTo>
                <a:lnTo>
                  <a:pt x="489" y="364"/>
                </a:lnTo>
                <a:lnTo>
                  <a:pt x="489" y="364"/>
                </a:lnTo>
                <a:lnTo>
                  <a:pt x="488" y="364"/>
                </a:lnTo>
                <a:lnTo>
                  <a:pt x="488" y="365"/>
                </a:lnTo>
                <a:lnTo>
                  <a:pt x="488" y="365"/>
                </a:lnTo>
                <a:lnTo>
                  <a:pt x="488" y="365"/>
                </a:lnTo>
                <a:lnTo>
                  <a:pt x="487" y="365"/>
                </a:lnTo>
                <a:lnTo>
                  <a:pt x="487" y="365"/>
                </a:lnTo>
                <a:lnTo>
                  <a:pt x="487" y="365"/>
                </a:lnTo>
                <a:lnTo>
                  <a:pt x="486" y="365"/>
                </a:lnTo>
                <a:lnTo>
                  <a:pt x="486" y="364"/>
                </a:lnTo>
                <a:lnTo>
                  <a:pt x="486" y="364"/>
                </a:lnTo>
                <a:lnTo>
                  <a:pt x="487" y="364"/>
                </a:lnTo>
                <a:lnTo>
                  <a:pt x="487" y="363"/>
                </a:lnTo>
                <a:lnTo>
                  <a:pt x="486" y="363"/>
                </a:lnTo>
                <a:lnTo>
                  <a:pt x="486" y="363"/>
                </a:lnTo>
                <a:lnTo>
                  <a:pt x="486" y="362"/>
                </a:lnTo>
                <a:lnTo>
                  <a:pt x="486" y="362"/>
                </a:lnTo>
                <a:lnTo>
                  <a:pt x="486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4"/>
                </a:lnTo>
                <a:lnTo>
                  <a:pt x="485" y="364"/>
                </a:lnTo>
                <a:lnTo>
                  <a:pt x="484" y="364"/>
                </a:lnTo>
                <a:lnTo>
                  <a:pt x="484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5" y="366"/>
                </a:lnTo>
                <a:lnTo>
                  <a:pt x="485" y="366"/>
                </a:lnTo>
                <a:lnTo>
                  <a:pt x="485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3" y="367"/>
                </a:lnTo>
                <a:lnTo>
                  <a:pt x="483" y="368"/>
                </a:lnTo>
                <a:lnTo>
                  <a:pt x="483" y="368"/>
                </a:lnTo>
                <a:lnTo>
                  <a:pt x="483" y="367"/>
                </a:lnTo>
                <a:lnTo>
                  <a:pt x="482" y="367"/>
                </a:lnTo>
                <a:lnTo>
                  <a:pt x="482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6"/>
                </a:lnTo>
                <a:lnTo>
                  <a:pt x="484" y="366"/>
                </a:lnTo>
                <a:lnTo>
                  <a:pt x="484" y="366"/>
                </a:lnTo>
                <a:lnTo>
                  <a:pt x="484" y="365"/>
                </a:lnTo>
                <a:lnTo>
                  <a:pt x="484" y="365"/>
                </a:lnTo>
                <a:lnTo>
                  <a:pt x="484" y="365"/>
                </a:lnTo>
                <a:lnTo>
                  <a:pt x="484" y="364"/>
                </a:lnTo>
                <a:lnTo>
                  <a:pt x="484" y="364"/>
                </a:lnTo>
                <a:lnTo>
                  <a:pt x="484" y="364"/>
                </a:lnTo>
                <a:lnTo>
                  <a:pt x="483" y="364"/>
                </a:lnTo>
                <a:lnTo>
                  <a:pt x="483" y="363"/>
                </a:lnTo>
                <a:lnTo>
                  <a:pt x="483" y="363"/>
                </a:lnTo>
                <a:lnTo>
                  <a:pt x="482" y="363"/>
                </a:lnTo>
                <a:lnTo>
                  <a:pt x="482" y="363"/>
                </a:lnTo>
                <a:lnTo>
                  <a:pt x="481" y="363"/>
                </a:lnTo>
                <a:lnTo>
                  <a:pt x="481" y="363"/>
                </a:lnTo>
                <a:lnTo>
                  <a:pt x="481" y="363"/>
                </a:lnTo>
                <a:lnTo>
                  <a:pt x="480" y="363"/>
                </a:lnTo>
                <a:lnTo>
                  <a:pt x="480" y="363"/>
                </a:lnTo>
                <a:lnTo>
                  <a:pt x="480" y="363"/>
                </a:lnTo>
                <a:lnTo>
                  <a:pt x="479" y="363"/>
                </a:lnTo>
                <a:lnTo>
                  <a:pt x="479" y="363"/>
                </a:lnTo>
                <a:lnTo>
                  <a:pt x="479" y="363"/>
                </a:lnTo>
                <a:lnTo>
                  <a:pt x="479" y="364"/>
                </a:lnTo>
                <a:lnTo>
                  <a:pt x="479" y="364"/>
                </a:lnTo>
                <a:lnTo>
                  <a:pt x="479" y="365"/>
                </a:lnTo>
                <a:lnTo>
                  <a:pt x="479" y="365"/>
                </a:lnTo>
                <a:lnTo>
                  <a:pt x="479" y="366"/>
                </a:lnTo>
                <a:lnTo>
                  <a:pt x="480" y="366"/>
                </a:lnTo>
                <a:lnTo>
                  <a:pt x="480" y="366"/>
                </a:lnTo>
                <a:lnTo>
                  <a:pt x="480" y="367"/>
                </a:lnTo>
                <a:lnTo>
                  <a:pt x="479" y="367"/>
                </a:lnTo>
                <a:lnTo>
                  <a:pt x="479" y="367"/>
                </a:lnTo>
                <a:lnTo>
                  <a:pt x="479" y="366"/>
                </a:lnTo>
                <a:lnTo>
                  <a:pt x="478" y="366"/>
                </a:lnTo>
                <a:lnTo>
                  <a:pt x="478" y="366"/>
                </a:lnTo>
                <a:lnTo>
                  <a:pt x="478" y="366"/>
                </a:lnTo>
                <a:lnTo>
                  <a:pt x="478" y="365"/>
                </a:lnTo>
                <a:lnTo>
                  <a:pt x="477" y="365"/>
                </a:lnTo>
                <a:lnTo>
                  <a:pt x="477" y="365"/>
                </a:lnTo>
                <a:lnTo>
                  <a:pt x="477" y="365"/>
                </a:lnTo>
                <a:lnTo>
                  <a:pt x="476" y="365"/>
                </a:lnTo>
                <a:lnTo>
                  <a:pt x="476" y="365"/>
                </a:lnTo>
                <a:lnTo>
                  <a:pt x="476" y="365"/>
                </a:lnTo>
                <a:lnTo>
                  <a:pt x="476" y="365"/>
                </a:lnTo>
                <a:lnTo>
                  <a:pt x="475" y="365"/>
                </a:lnTo>
                <a:lnTo>
                  <a:pt x="475" y="365"/>
                </a:lnTo>
                <a:lnTo>
                  <a:pt x="475" y="365"/>
                </a:lnTo>
                <a:lnTo>
                  <a:pt x="475" y="366"/>
                </a:lnTo>
                <a:lnTo>
                  <a:pt x="474" y="366"/>
                </a:lnTo>
                <a:lnTo>
                  <a:pt x="474" y="365"/>
                </a:lnTo>
                <a:lnTo>
                  <a:pt x="474" y="365"/>
                </a:lnTo>
                <a:lnTo>
                  <a:pt x="473" y="365"/>
                </a:lnTo>
                <a:lnTo>
                  <a:pt x="473" y="365"/>
                </a:lnTo>
                <a:lnTo>
                  <a:pt x="473" y="366"/>
                </a:lnTo>
                <a:lnTo>
                  <a:pt x="473" y="366"/>
                </a:lnTo>
                <a:lnTo>
                  <a:pt x="472" y="367"/>
                </a:lnTo>
                <a:lnTo>
                  <a:pt x="472" y="367"/>
                </a:lnTo>
                <a:lnTo>
                  <a:pt x="472" y="366"/>
                </a:lnTo>
                <a:lnTo>
                  <a:pt x="472" y="366"/>
                </a:lnTo>
                <a:lnTo>
                  <a:pt x="472" y="365"/>
                </a:lnTo>
                <a:lnTo>
                  <a:pt x="472" y="365"/>
                </a:lnTo>
                <a:lnTo>
                  <a:pt x="472" y="364"/>
                </a:lnTo>
                <a:lnTo>
                  <a:pt x="471" y="364"/>
                </a:lnTo>
                <a:lnTo>
                  <a:pt x="471" y="365"/>
                </a:lnTo>
                <a:lnTo>
                  <a:pt x="471" y="365"/>
                </a:lnTo>
                <a:lnTo>
                  <a:pt x="471" y="365"/>
                </a:lnTo>
                <a:lnTo>
                  <a:pt x="471" y="366"/>
                </a:lnTo>
                <a:lnTo>
                  <a:pt x="471" y="366"/>
                </a:lnTo>
                <a:lnTo>
                  <a:pt x="470" y="367"/>
                </a:lnTo>
                <a:lnTo>
                  <a:pt x="470" y="367"/>
                </a:lnTo>
                <a:lnTo>
                  <a:pt x="470" y="367"/>
                </a:lnTo>
                <a:lnTo>
                  <a:pt x="469" y="367"/>
                </a:lnTo>
                <a:lnTo>
                  <a:pt x="469" y="367"/>
                </a:lnTo>
                <a:lnTo>
                  <a:pt x="469" y="367"/>
                </a:lnTo>
                <a:lnTo>
                  <a:pt x="469" y="368"/>
                </a:lnTo>
                <a:lnTo>
                  <a:pt x="469" y="367"/>
                </a:lnTo>
                <a:lnTo>
                  <a:pt x="468" y="367"/>
                </a:lnTo>
                <a:lnTo>
                  <a:pt x="468" y="367"/>
                </a:lnTo>
                <a:lnTo>
                  <a:pt x="468" y="367"/>
                </a:lnTo>
                <a:lnTo>
                  <a:pt x="468" y="367"/>
                </a:lnTo>
                <a:lnTo>
                  <a:pt x="468" y="368"/>
                </a:lnTo>
                <a:lnTo>
                  <a:pt x="468" y="368"/>
                </a:lnTo>
                <a:lnTo>
                  <a:pt x="467" y="368"/>
                </a:lnTo>
                <a:lnTo>
                  <a:pt x="467" y="368"/>
                </a:lnTo>
                <a:lnTo>
                  <a:pt x="467" y="368"/>
                </a:lnTo>
                <a:lnTo>
                  <a:pt x="467" y="367"/>
                </a:lnTo>
                <a:lnTo>
                  <a:pt x="467" y="367"/>
                </a:lnTo>
                <a:lnTo>
                  <a:pt x="466" y="367"/>
                </a:lnTo>
                <a:lnTo>
                  <a:pt x="466" y="367"/>
                </a:lnTo>
                <a:lnTo>
                  <a:pt x="466" y="366"/>
                </a:lnTo>
                <a:lnTo>
                  <a:pt x="466" y="366"/>
                </a:lnTo>
                <a:lnTo>
                  <a:pt x="466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8"/>
                </a:lnTo>
                <a:lnTo>
                  <a:pt x="465" y="368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7"/>
                </a:lnTo>
                <a:lnTo>
                  <a:pt x="465" y="366"/>
                </a:lnTo>
                <a:lnTo>
                  <a:pt x="465" y="366"/>
                </a:lnTo>
                <a:lnTo>
                  <a:pt x="465" y="365"/>
                </a:lnTo>
                <a:lnTo>
                  <a:pt x="465" y="365"/>
                </a:lnTo>
                <a:lnTo>
                  <a:pt x="465" y="365"/>
                </a:lnTo>
                <a:lnTo>
                  <a:pt x="465" y="364"/>
                </a:lnTo>
                <a:lnTo>
                  <a:pt x="465" y="364"/>
                </a:lnTo>
                <a:lnTo>
                  <a:pt x="465" y="364"/>
                </a:lnTo>
                <a:lnTo>
                  <a:pt x="464" y="364"/>
                </a:lnTo>
                <a:lnTo>
                  <a:pt x="464" y="364"/>
                </a:lnTo>
                <a:lnTo>
                  <a:pt x="463" y="364"/>
                </a:lnTo>
                <a:lnTo>
                  <a:pt x="463" y="364"/>
                </a:lnTo>
                <a:lnTo>
                  <a:pt x="462" y="364"/>
                </a:lnTo>
                <a:lnTo>
                  <a:pt x="462" y="365"/>
                </a:lnTo>
                <a:lnTo>
                  <a:pt x="462" y="365"/>
                </a:lnTo>
                <a:lnTo>
                  <a:pt x="461" y="365"/>
                </a:lnTo>
                <a:lnTo>
                  <a:pt x="461" y="365"/>
                </a:lnTo>
                <a:lnTo>
                  <a:pt x="462" y="365"/>
                </a:lnTo>
                <a:lnTo>
                  <a:pt x="462" y="365"/>
                </a:lnTo>
                <a:lnTo>
                  <a:pt x="462" y="366"/>
                </a:lnTo>
                <a:lnTo>
                  <a:pt x="462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4" y="366"/>
                </a:lnTo>
                <a:lnTo>
                  <a:pt x="464" y="366"/>
                </a:lnTo>
                <a:lnTo>
                  <a:pt x="464" y="366"/>
                </a:lnTo>
                <a:lnTo>
                  <a:pt x="464" y="367"/>
                </a:lnTo>
                <a:lnTo>
                  <a:pt x="464" y="367"/>
                </a:lnTo>
                <a:lnTo>
                  <a:pt x="464" y="367"/>
                </a:lnTo>
                <a:lnTo>
                  <a:pt x="464" y="367"/>
                </a:lnTo>
                <a:lnTo>
                  <a:pt x="464" y="368"/>
                </a:lnTo>
                <a:lnTo>
                  <a:pt x="463" y="368"/>
                </a:lnTo>
                <a:lnTo>
                  <a:pt x="463" y="368"/>
                </a:lnTo>
                <a:lnTo>
                  <a:pt x="463" y="368"/>
                </a:lnTo>
                <a:lnTo>
                  <a:pt x="462" y="368"/>
                </a:lnTo>
                <a:lnTo>
                  <a:pt x="462" y="369"/>
                </a:lnTo>
                <a:lnTo>
                  <a:pt x="462" y="369"/>
                </a:lnTo>
                <a:lnTo>
                  <a:pt x="462" y="370"/>
                </a:lnTo>
                <a:lnTo>
                  <a:pt x="461" y="370"/>
                </a:lnTo>
                <a:lnTo>
                  <a:pt x="461" y="370"/>
                </a:lnTo>
                <a:lnTo>
                  <a:pt x="461" y="369"/>
                </a:lnTo>
                <a:lnTo>
                  <a:pt x="460" y="369"/>
                </a:lnTo>
                <a:lnTo>
                  <a:pt x="460" y="369"/>
                </a:lnTo>
                <a:lnTo>
                  <a:pt x="460" y="369"/>
                </a:lnTo>
                <a:lnTo>
                  <a:pt x="460" y="368"/>
                </a:lnTo>
                <a:lnTo>
                  <a:pt x="459" y="368"/>
                </a:lnTo>
                <a:lnTo>
                  <a:pt x="459" y="368"/>
                </a:lnTo>
                <a:lnTo>
                  <a:pt x="459" y="368"/>
                </a:lnTo>
                <a:lnTo>
                  <a:pt x="458" y="368"/>
                </a:lnTo>
                <a:lnTo>
                  <a:pt x="458" y="367"/>
                </a:lnTo>
                <a:lnTo>
                  <a:pt x="458" y="367"/>
                </a:lnTo>
                <a:lnTo>
                  <a:pt x="457" y="367"/>
                </a:lnTo>
                <a:lnTo>
                  <a:pt x="457" y="367"/>
                </a:lnTo>
                <a:lnTo>
                  <a:pt x="457" y="368"/>
                </a:lnTo>
                <a:lnTo>
                  <a:pt x="456" y="368"/>
                </a:lnTo>
                <a:lnTo>
                  <a:pt x="456" y="367"/>
                </a:lnTo>
                <a:lnTo>
                  <a:pt x="456" y="367"/>
                </a:lnTo>
                <a:lnTo>
                  <a:pt x="456" y="367"/>
                </a:lnTo>
                <a:lnTo>
                  <a:pt x="455" y="367"/>
                </a:lnTo>
                <a:lnTo>
                  <a:pt x="455" y="367"/>
                </a:lnTo>
                <a:lnTo>
                  <a:pt x="455" y="366"/>
                </a:lnTo>
                <a:lnTo>
                  <a:pt x="455" y="366"/>
                </a:lnTo>
                <a:lnTo>
                  <a:pt x="455" y="366"/>
                </a:lnTo>
                <a:lnTo>
                  <a:pt x="455" y="365"/>
                </a:lnTo>
                <a:lnTo>
                  <a:pt x="455" y="365"/>
                </a:lnTo>
                <a:lnTo>
                  <a:pt x="454" y="365"/>
                </a:lnTo>
                <a:lnTo>
                  <a:pt x="454" y="365"/>
                </a:lnTo>
                <a:lnTo>
                  <a:pt x="454" y="365"/>
                </a:lnTo>
                <a:lnTo>
                  <a:pt x="454" y="365"/>
                </a:lnTo>
                <a:lnTo>
                  <a:pt x="454" y="366"/>
                </a:lnTo>
                <a:lnTo>
                  <a:pt x="454" y="366"/>
                </a:lnTo>
                <a:lnTo>
                  <a:pt x="454" y="366"/>
                </a:lnTo>
                <a:lnTo>
                  <a:pt x="454" y="367"/>
                </a:lnTo>
                <a:lnTo>
                  <a:pt x="454" y="367"/>
                </a:lnTo>
                <a:lnTo>
                  <a:pt x="454" y="367"/>
                </a:lnTo>
                <a:lnTo>
                  <a:pt x="453" y="367"/>
                </a:lnTo>
                <a:lnTo>
                  <a:pt x="453" y="367"/>
                </a:lnTo>
                <a:lnTo>
                  <a:pt x="453" y="366"/>
                </a:lnTo>
                <a:lnTo>
                  <a:pt x="452" y="366"/>
                </a:lnTo>
                <a:lnTo>
                  <a:pt x="452" y="367"/>
                </a:lnTo>
                <a:lnTo>
                  <a:pt x="452" y="367"/>
                </a:lnTo>
                <a:lnTo>
                  <a:pt x="452" y="367"/>
                </a:lnTo>
                <a:lnTo>
                  <a:pt x="451" y="367"/>
                </a:lnTo>
                <a:lnTo>
                  <a:pt x="451" y="367"/>
                </a:lnTo>
                <a:lnTo>
                  <a:pt x="451" y="367"/>
                </a:lnTo>
                <a:lnTo>
                  <a:pt x="450" y="367"/>
                </a:lnTo>
                <a:lnTo>
                  <a:pt x="450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7" y="368"/>
                </a:lnTo>
                <a:lnTo>
                  <a:pt x="447" y="369"/>
                </a:lnTo>
                <a:lnTo>
                  <a:pt x="447" y="369"/>
                </a:lnTo>
                <a:lnTo>
                  <a:pt x="446" y="369"/>
                </a:lnTo>
                <a:lnTo>
                  <a:pt x="446" y="369"/>
                </a:lnTo>
                <a:lnTo>
                  <a:pt x="446" y="370"/>
                </a:lnTo>
                <a:lnTo>
                  <a:pt x="446" y="370"/>
                </a:lnTo>
                <a:lnTo>
                  <a:pt x="446" y="370"/>
                </a:lnTo>
                <a:lnTo>
                  <a:pt x="445" y="370"/>
                </a:lnTo>
                <a:lnTo>
                  <a:pt x="445" y="371"/>
                </a:lnTo>
                <a:lnTo>
                  <a:pt x="445" y="371"/>
                </a:lnTo>
                <a:lnTo>
                  <a:pt x="446" y="371"/>
                </a:lnTo>
                <a:lnTo>
                  <a:pt x="446" y="372"/>
                </a:lnTo>
                <a:lnTo>
                  <a:pt x="446" y="372"/>
                </a:lnTo>
                <a:lnTo>
                  <a:pt x="445" y="372"/>
                </a:lnTo>
                <a:lnTo>
                  <a:pt x="445" y="372"/>
                </a:lnTo>
                <a:lnTo>
                  <a:pt x="445" y="373"/>
                </a:lnTo>
                <a:lnTo>
                  <a:pt x="445" y="373"/>
                </a:lnTo>
                <a:lnTo>
                  <a:pt x="445" y="373"/>
                </a:lnTo>
                <a:lnTo>
                  <a:pt x="446" y="373"/>
                </a:lnTo>
                <a:lnTo>
                  <a:pt x="446" y="374"/>
                </a:lnTo>
                <a:lnTo>
                  <a:pt x="446" y="374"/>
                </a:lnTo>
                <a:lnTo>
                  <a:pt x="446" y="375"/>
                </a:lnTo>
                <a:lnTo>
                  <a:pt x="445" y="375"/>
                </a:lnTo>
                <a:lnTo>
                  <a:pt x="445" y="374"/>
                </a:lnTo>
                <a:lnTo>
                  <a:pt x="445" y="374"/>
                </a:lnTo>
                <a:lnTo>
                  <a:pt x="445" y="375"/>
                </a:lnTo>
                <a:lnTo>
                  <a:pt x="445" y="375"/>
                </a:lnTo>
                <a:lnTo>
                  <a:pt x="446" y="375"/>
                </a:lnTo>
                <a:lnTo>
                  <a:pt x="446" y="375"/>
                </a:lnTo>
                <a:lnTo>
                  <a:pt x="446" y="375"/>
                </a:lnTo>
                <a:lnTo>
                  <a:pt x="446" y="376"/>
                </a:lnTo>
                <a:lnTo>
                  <a:pt x="446" y="376"/>
                </a:lnTo>
                <a:lnTo>
                  <a:pt x="446" y="375"/>
                </a:lnTo>
                <a:lnTo>
                  <a:pt x="445" y="375"/>
                </a:lnTo>
                <a:lnTo>
                  <a:pt x="445" y="376"/>
                </a:lnTo>
                <a:lnTo>
                  <a:pt x="445" y="376"/>
                </a:lnTo>
                <a:lnTo>
                  <a:pt x="445" y="375"/>
                </a:lnTo>
                <a:lnTo>
                  <a:pt x="445" y="375"/>
                </a:lnTo>
                <a:lnTo>
                  <a:pt x="444" y="375"/>
                </a:lnTo>
                <a:lnTo>
                  <a:pt x="444" y="375"/>
                </a:lnTo>
                <a:lnTo>
                  <a:pt x="444" y="374"/>
                </a:lnTo>
                <a:lnTo>
                  <a:pt x="443" y="374"/>
                </a:lnTo>
                <a:lnTo>
                  <a:pt x="443" y="374"/>
                </a:lnTo>
                <a:lnTo>
                  <a:pt x="443" y="374"/>
                </a:lnTo>
                <a:lnTo>
                  <a:pt x="442" y="374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3"/>
                </a:lnTo>
                <a:lnTo>
                  <a:pt x="442" y="372"/>
                </a:lnTo>
                <a:lnTo>
                  <a:pt x="442" y="372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0"/>
                </a:lnTo>
                <a:lnTo>
                  <a:pt x="442" y="370"/>
                </a:lnTo>
                <a:lnTo>
                  <a:pt x="441" y="370"/>
                </a:lnTo>
                <a:lnTo>
                  <a:pt x="441" y="370"/>
                </a:lnTo>
                <a:lnTo>
                  <a:pt x="441" y="369"/>
                </a:lnTo>
                <a:lnTo>
                  <a:pt x="440" y="369"/>
                </a:lnTo>
                <a:lnTo>
                  <a:pt x="440" y="369"/>
                </a:lnTo>
                <a:lnTo>
                  <a:pt x="440" y="369"/>
                </a:lnTo>
                <a:lnTo>
                  <a:pt x="439" y="369"/>
                </a:lnTo>
                <a:lnTo>
                  <a:pt x="439" y="368"/>
                </a:lnTo>
                <a:lnTo>
                  <a:pt x="439" y="368"/>
                </a:lnTo>
                <a:lnTo>
                  <a:pt x="438" y="368"/>
                </a:lnTo>
                <a:lnTo>
                  <a:pt x="438" y="368"/>
                </a:lnTo>
                <a:lnTo>
                  <a:pt x="438" y="367"/>
                </a:lnTo>
                <a:lnTo>
                  <a:pt x="438" y="367"/>
                </a:lnTo>
                <a:lnTo>
                  <a:pt x="438" y="368"/>
                </a:lnTo>
                <a:lnTo>
                  <a:pt x="437" y="368"/>
                </a:lnTo>
                <a:lnTo>
                  <a:pt x="437" y="368"/>
                </a:lnTo>
                <a:lnTo>
                  <a:pt x="438" y="368"/>
                </a:lnTo>
                <a:lnTo>
                  <a:pt x="437" y="368"/>
                </a:lnTo>
                <a:lnTo>
                  <a:pt x="437" y="368"/>
                </a:lnTo>
                <a:lnTo>
                  <a:pt x="436" y="368"/>
                </a:lnTo>
                <a:lnTo>
                  <a:pt x="436" y="368"/>
                </a:lnTo>
                <a:lnTo>
                  <a:pt x="436" y="368"/>
                </a:lnTo>
                <a:lnTo>
                  <a:pt x="436" y="368"/>
                </a:lnTo>
                <a:lnTo>
                  <a:pt x="435" y="368"/>
                </a:lnTo>
                <a:lnTo>
                  <a:pt x="435" y="368"/>
                </a:lnTo>
                <a:lnTo>
                  <a:pt x="435" y="368"/>
                </a:lnTo>
                <a:lnTo>
                  <a:pt x="434" y="368"/>
                </a:lnTo>
                <a:lnTo>
                  <a:pt x="434" y="367"/>
                </a:lnTo>
                <a:lnTo>
                  <a:pt x="434" y="367"/>
                </a:lnTo>
                <a:lnTo>
                  <a:pt x="434" y="367"/>
                </a:lnTo>
                <a:lnTo>
                  <a:pt x="433" y="367"/>
                </a:lnTo>
                <a:lnTo>
                  <a:pt x="433" y="366"/>
                </a:lnTo>
                <a:lnTo>
                  <a:pt x="433" y="366"/>
                </a:lnTo>
                <a:lnTo>
                  <a:pt x="434" y="366"/>
                </a:lnTo>
                <a:lnTo>
                  <a:pt x="434" y="366"/>
                </a:lnTo>
                <a:lnTo>
                  <a:pt x="434" y="365"/>
                </a:lnTo>
                <a:lnTo>
                  <a:pt x="434" y="365"/>
                </a:lnTo>
                <a:lnTo>
                  <a:pt x="433" y="365"/>
                </a:lnTo>
                <a:lnTo>
                  <a:pt x="433" y="365"/>
                </a:lnTo>
                <a:lnTo>
                  <a:pt x="432" y="365"/>
                </a:lnTo>
                <a:lnTo>
                  <a:pt x="432" y="366"/>
                </a:lnTo>
                <a:lnTo>
                  <a:pt x="432" y="365"/>
                </a:lnTo>
                <a:lnTo>
                  <a:pt x="432" y="365"/>
                </a:lnTo>
                <a:lnTo>
                  <a:pt x="432" y="365"/>
                </a:lnTo>
                <a:lnTo>
                  <a:pt x="432" y="365"/>
                </a:lnTo>
                <a:lnTo>
                  <a:pt x="432" y="364"/>
                </a:lnTo>
                <a:lnTo>
                  <a:pt x="432" y="365"/>
                </a:lnTo>
                <a:lnTo>
                  <a:pt x="431" y="365"/>
                </a:lnTo>
                <a:lnTo>
                  <a:pt x="431" y="364"/>
                </a:lnTo>
                <a:lnTo>
                  <a:pt x="431" y="364"/>
                </a:lnTo>
                <a:lnTo>
                  <a:pt x="431" y="364"/>
                </a:lnTo>
                <a:lnTo>
                  <a:pt x="431" y="364"/>
                </a:lnTo>
                <a:lnTo>
                  <a:pt x="431" y="364"/>
                </a:lnTo>
                <a:lnTo>
                  <a:pt x="431" y="365"/>
                </a:lnTo>
                <a:lnTo>
                  <a:pt x="431" y="365"/>
                </a:lnTo>
                <a:lnTo>
                  <a:pt x="430" y="365"/>
                </a:lnTo>
                <a:lnTo>
                  <a:pt x="430" y="365"/>
                </a:lnTo>
                <a:lnTo>
                  <a:pt x="430" y="364"/>
                </a:lnTo>
                <a:lnTo>
                  <a:pt x="430" y="364"/>
                </a:lnTo>
                <a:lnTo>
                  <a:pt x="429" y="364"/>
                </a:lnTo>
                <a:lnTo>
                  <a:pt x="429" y="365"/>
                </a:lnTo>
                <a:lnTo>
                  <a:pt x="429" y="364"/>
                </a:lnTo>
                <a:lnTo>
                  <a:pt x="428" y="364"/>
                </a:lnTo>
                <a:lnTo>
                  <a:pt x="428" y="364"/>
                </a:lnTo>
                <a:lnTo>
                  <a:pt x="428" y="365"/>
                </a:lnTo>
                <a:lnTo>
                  <a:pt x="428" y="365"/>
                </a:lnTo>
                <a:lnTo>
                  <a:pt x="427" y="365"/>
                </a:lnTo>
                <a:lnTo>
                  <a:pt x="427" y="365"/>
                </a:lnTo>
                <a:lnTo>
                  <a:pt x="427" y="365"/>
                </a:lnTo>
                <a:lnTo>
                  <a:pt x="427" y="364"/>
                </a:lnTo>
                <a:lnTo>
                  <a:pt x="426" y="364"/>
                </a:lnTo>
                <a:lnTo>
                  <a:pt x="426" y="365"/>
                </a:lnTo>
                <a:lnTo>
                  <a:pt x="426" y="365"/>
                </a:lnTo>
                <a:lnTo>
                  <a:pt x="426" y="365"/>
                </a:lnTo>
                <a:lnTo>
                  <a:pt x="425" y="365"/>
                </a:lnTo>
                <a:lnTo>
                  <a:pt x="425" y="365"/>
                </a:lnTo>
                <a:lnTo>
                  <a:pt x="425" y="366"/>
                </a:lnTo>
                <a:lnTo>
                  <a:pt x="424" y="366"/>
                </a:lnTo>
                <a:lnTo>
                  <a:pt x="424" y="366"/>
                </a:lnTo>
                <a:lnTo>
                  <a:pt x="424" y="366"/>
                </a:lnTo>
                <a:lnTo>
                  <a:pt x="423" y="366"/>
                </a:lnTo>
                <a:lnTo>
                  <a:pt x="423" y="366"/>
                </a:lnTo>
                <a:lnTo>
                  <a:pt x="423" y="365"/>
                </a:lnTo>
                <a:lnTo>
                  <a:pt x="423" y="365"/>
                </a:lnTo>
                <a:lnTo>
                  <a:pt x="422" y="365"/>
                </a:lnTo>
                <a:lnTo>
                  <a:pt x="422" y="364"/>
                </a:lnTo>
                <a:lnTo>
                  <a:pt x="422" y="364"/>
                </a:lnTo>
                <a:lnTo>
                  <a:pt x="422" y="363"/>
                </a:lnTo>
                <a:lnTo>
                  <a:pt x="422" y="363"/>
                </a:lnTo>
                <a:lnTo>
                  <a:pt x="422" y="363"/>
                </a:lnTo>
                <a:lnTo>
                  <a:pt x="422" y="362"/>
                </a:lnTo>
                <a:lnTo>
                  <a:pt x="421" y="362"/>
                </a:lnTo>
                <a:lnTo>
                  <a:pt x="421" y="362"/>
                </a:lnTo>
                <a:lnTo>
                  <a:pt x="421" y="362"/>
                </a:lnTo>
                <a:lnTo>
                  <a:pt x="420" y="362"/>
                </a:lnTo>
                <a:lnTo>
                  <a:pt x="420" y="362"/>
                </a:lnTo>
                <a:lnTo>
                  <a:pt x="420" y="362"/>
                </a:lnTo>
                <a:lnTo>
                  <a:pt x="419" y="363"/>
                </a:lnTo>
                <a:lnTo>
                  <a:pt x="419" y="363"/>
                </a:lnTo>
                <a:lnTo>
                  <a:pt x="419" y="363"/>
                </a:lnTo>
                <a:lnTo>
                  <a:pt x="419" y="364"/>
                </a:lnTo>
                <a:lnTo>
                  <a:pt x="419" y="364"/>
                </a:lnTo>
                <a:lnTo>
                  <a:pt x="419" y="364"/>
                </a:lnTo>
                <a:lnTo>
                  <a:pt x="418" y="364"/>
                </a:lnTo>
                <a:lnTo>
                  <a:pt x="418" y="365"/>
                </a:lnTo>
                <a:lnTo>
                  <a:pt x="418" y="365"/>
                </a:lnTo>
                <a:lnTo>
                  <a:pt x="419" y="365"/>
                </a:lnTo>
                <a:lnTo>
                  <a:pt x="419" y="366"/>
                </a:lnTo>
                <a:lnTo>
                  <a:pt x="419" y="366"/>
                </a:lnTo>
                <a:lnTo>
                  <a:pt x="419" y="367"/>
                </a:lnTo>
                <a:lnTo>
                  <a:pt x="419" y="367"/>
                </a:lnTo>
                <a:lnTo>
                  <a:pt x="419" y="367"/>
                </a:lnTo>
                <a:lnTo>
                  <a:pt x="420" y="367"/>
                </a:lnTo>
                <a:lnTo>
                  <a:pt x="420" y="367"/>
                </a:lnTo>
                <a:lnTo>
                  <a:pt x="420" y="366"/>
                </a:lnTo>
                <a:lnTo>
                  <a:pt x="421" y="366"/>
                </a:lnTo>
                <a:lnTo>
                  <a:pt x="421" y="366"/>
                </a:lnTo>
                <a:lnTo>
                  <a:pt x="422" y="366"/>
                </a:lnTo>
                <a:lnTo>
                  <a:pt x="422" y="366"/>
                </a:lnTo>
                <a:lnTo>
                  <a:pt x="423" y="366"/>
                </a:lnTo>
                <a:lnTo>
                  <a:pt x="423" y="367"/>
                </a:lnTo>
                <a:lnTo>
                  <a:pt x="423" y="367"/>
                </a:lnTo>
                <a:lnTo>
                  <a:pt x="423" y="367"/>
                </a:lnTo>
                <a:lnTo>
                  <a:pt x="423" y="368"/>
                </a:lnTo>
                <a:lnTo>
                  <a:pt x="422" y="368"/>
                </a:lnTo>
                <a:lnTo>
                  <a:pt x="422" y="368"/>
                </a:lnTo>
                <a:lnTo>
                  <a:pt x="422" y="368"/>
                </a:lnTo>
                <a:lnTo>
                  <a:pt x="421" y="368"/>
                </a:lnTo>
                <a:lnTo>
                  <a:pt x="421" y="368"/>
                </a:lnTo>
                <a:lnTo>
                  <a:pt x="421" y="369"/>
                </a:lnTo>
                <a:lnTo>
                  <a:pt x="420" y="369"/>
                </a:lnTo>
                <a:lnTo>
                  <a:pt x="420" y="369"/>
                </a:lnTo>
                <a:lnTo>
                  <a:pt x="419" y="369"/>
                </a:lnTo>
                <a:lnTo>
                  <a:pt x="419" y="369"/>
                </a:lnTo>
                <a:lnTo>
                  <a:pt x="419" y="369"/>
                </a:lnTo>
                <a:lnTo>
                  <a:pt x="418" y="369"/>
                </a:lnTo>
                <a:lnTo>
                  <a:pt x="418" y="369"/>
                </a:lnTo>
                <a:lnTo>
                  <a:pt x="417" y="369"/>
                </a:lnTo>
                <a:lnTo>
                  <a:pt x="417" y="369"/>
                </a:lnTo>
                <a:lnTo>
                  <a:pt x="417" y="368"/>
                </a:lnTo>
                <a:lnTo>
                  <a:pt x="416" y="368"/>
                </a:lnTo>
                <a:lnTo>
                  <a:pt x="416" y="368"/>
                </a:lnTo>
                <a:lnTo>
                  <a:pt x="415" y="368"/>
                </a:lnTo>
                <a:lnTo>
                  <a:pt x="415" y="368"/>
                </a:lnTo>
                <a:lnTo>
                  <a:pt x="414" y="368"/>
                </a:lnTo>
                <a:lnTo>
                  <a:pt x="414" y="369"/>
                </a:lnTo>
                <a:lnTo>
                  <a:pt x="414" y="369"/>
                </a:lnTo>
                <a:lnTo>
                  <a:pt x="414" y="369"/>
                </a:lnTo>
                <a:lnTo>
                  <a:pt x="414" y="370"/>
                </a:lnTo>
                <a:lnTo>
                  <a:pt x="413" y="370"/>
                </a:lnTo>
                <a:lnTo>
                  <a:pt x="413" y="371"/>
                </a:lnTo>
                <a:lnTo>
                  <a:pt x="413" y="371"/>
                </a:lnTo>
                <a:lnTo>
                  <a:pt x="413" y="372"/>
                </a:lnTo>
                <a:lnTo>
                  <a:pt x="412" y="372"/>
                </a:lnTo>
                <a:lnTo>
                  <a:pt x="412" y="372"/>
                </a:lnTo>
                <a:lnTo>
                  <a:pt x="412" y="372"/>
                </a:lnTo>
                <a:lnTo>
                  <a:pt x="412" y="373"/>
                </a:lnTo>
                <a:lnTo>
                  <a:pt x="412" y="373"/>
                </a:lnTo>
                <a:lnTo>
                  <a:pt x="412" y="373"/>
                </a:lnTo>
                <a:lnTo>
                  <a:pt x="412" y="374"/>
                </a:lnTo>
                <a:lnTo>
                  <a:pt x="413" y="374"/>
                </a:lnTo>
                <a:lnTo>
                  <a:pt x="413" y="375"/>
                </a:lnTo>
                <a:lnTo>
                  <a:pt x="413" y="375"/>
                </a:lnTo>
                <a:lnTo>
                  <a:pt x="412" y="376"/>
                </a:lnTo>
                <a:lnTo>
                  <a:pt x="412" y="376"/>
                </a:lnTo>
                <a:lnTo>
                  <a:pt x="412" y="376"/>
                </a:lnTo>
                <a:lnTo>
                  <a:pt x="411" y="376"/>
                </a:lnTo>
                <a:lnTo>
                  <a:pt x="411" y="376"/>
                </a:lnTo>
                <a:lnTo>
                  <a:pt x="411" y="377"/>
                </a:lnTo>
                <a:lnTo>
                  <a:pt x="410" y="377"/>
                </a:lnTo>
                <a:lnTo>
                  <a:pt x="410" y="377"/>
                </a:lnTo>
                <a:lnTo>
                  <a:pt x="409" y="377"/>
                </a:lnTo>
                <a:lnTo>
                  <a:pt x="409" y="377"/>
                </a:lnTo>
                <a:lnTo>
                  <a:pt x="409" y="377"/>
                </a:lnTo>
                <a:lnTo>
                  <a:pt x="409" y="378"/>
                </a:lnTo>
                <a:lnTo>
                  <a:pt x="408" y="378"/>
                </a:lnTo>
                <a:lnTo>
                  <a:pt x="408" y="379"/>
                </a:lnTo>
                <a:lnTo>
                  <a:pt x="408" y="379"/>
                </a:lnTo>
                <a:lnTo>
                  <a:pt x="408" y="379"/>
                </a:lnTo>
                <a:lnTo>
                  <a:pt x="408" y="380"/>
                </a:lnTo>
                <a:lnTo>
                  <a:pt x="408" y="380"/>
                </a:lnTo>
                <a:lnTo>
                  <a:pt x="408" y="381"/>
                </a:lnTo>
                <a:lnTo>
                  <a:pt x="407" y="381"/>
                </a:lnTo>
                <a:lnTo>
                  <a:pt x="407" y="381"/>
                </a:lnTo>
                <a:lnTo>
                  <a:pt x="407" y="381"/>
                </a:lnTo>
                <a:lnTo>
                  <a:pt x="407" y="382"/>
                </a:lnTo>
                <a:lnTo>
                  <a:pt x="406" y="382"/>
                </a:lnTo>
                <a:lnTo>
                  <a:pt x="406" y="382"/>
                </a:lnTo>
                <a:lnTo>
                  <a:pt x="406" y="382"/>
                </a:lnTo>
                <a:lnTo>
                  <a:pt x="405" y="382"/>
                </a:lnTo>
                <a:lnTo>
                  <a:pt x="405" y="383"/>
                </a:lnTo>
                <a:lnTo>
                  <a:pt x="404" y="383"/>
                </a:lnTo>
                <a:lnTo>
                  <a:pt x="404" y="383"/>
                </a:lnTo>
                <a:lnTo>
                  <a:pt x="404" y="384"/>
                </a:lnTo>
                <a:lnTo>
                  <a:pt x="404" y="384"/>
                </a:lnTo>
                <a:lnTo>
                  <a:pt x="404" y="384"/>
                </a:lnTo>
                <a:lnTo>
                  <a:pt x="404" y="385"/>
                </a:lnTo>
                <a:lnTo>
                  <a:pt x="405" y="385"/>
                </a:lnTo>
                <a:lnTo>
                  <a:pt x="405" y="385"/>
                </a:lnTo>
                <a:lnTo>
                  <a:pt x="405" y="385"/>
                </a:lnTo>
                <a:lnTo>
                  <a:pt x="405" y="386"/>
                </a:lnTo>
                <a:lnTo>
                  <a:pt x="406" y="386"/>
                </a:lnTo>
                <a:lnTo>
                  <a:pt x="406" y="387"/>
                </a:lnTo>
                <a:lnTo>
                  <a:pt x="406" y="387"/>
                </a:lnTo>
                <a:lnTo>
                  <a:pt x="405" y="387"/>
                </a:lnTo>
                <a:lnTo>
                  <a:pt x="405" y="387"/>
                </a:lnTo>
                <a:lnTo>
                  <a:pt x="404" y="387"/>
                </a:lnTo>
                <a:lnTo>
                  <a:pt x="404" y="387"/>
                </a:lnTo>
                <a:lnTo>
                  <a:pt x="404" y="387"/>
                </a:lnTo>
                <a:lnTo>
                  <a:pt x="403" y="387"/>
                </a:lnTo>
                <a:lnTo>
                  <a:pt x="403" y="387"/>
                </a:lnTo>
                <a:lnTo>
                  <a:pt x="403" y="387"/>
                </a:lnTo>
                <a:lnTo>
                  <a:pt x="403" y="387"/>
                </a:lnTo>
                <a:lnTo>
                  <a:pt x="403" y="386"/>
                </a:lnTo>
                <a:lnTo>
                  <a:pt x="403" y="386"/>
                </a:lnTo>
                <a:lnTo>
                  <a:pt x="403" y="385"/>
                </a:lnTo>
                <a:lnTo>
                  <a:pt x="402" y="385"/>
                </a:lnTo>
                <a:lnTo>
                  <a:pt x="402" y="385"/>
                </a:lnTo>
                <a:lnTo>
                  <a:pt x="402" y="385"/>
                </a:lnTo>
                <a:lnTo>
                  <a:pt x="401" y="385"/>
                </a:lnTo>
                <a:lnTo>
                  <a:pt x="401" y="385"/>
                </a:lnTo>
                <a:lnTo>
                  <a:pt x="400" y="385"/>
                </a:lnTo>
                <a:lnTo>
                  <a:pt x="400" y="385"/>
                </a:lnTo>
                <a:lnTo>
                  <a:pt x="399" y="385"/>
                </a:lnTo>
                <a:lnTo>
                  <a:pt x="399" y="385"/>
                </a:lnTo>
                <a:lnTo>
                  <a:pt x="398" y="385"/>
                </a:lnTo>
                <a:lnTo>
                  <a:pt x="398" y="385"/>
                </a:lnTo>
                <a:lnTo>
                  <a:pt x="397" y="385"/>
                </a:lnTo>
                <a:lnTo>
                  <a:pt x="397" y="386"/>
                </a:lnTo>
                <a:lnTo>
                  <a:pt x="396" y="386"/>
                </a:lnTo>
                <a:lnTo>
                  <a:pt x="396" y="386"/>
                </a:lnTo>
                <a:lnTo>
                  <a:pt x="396" y="386"/>
                </a:lnTo>
                <a:lnTo>
                  <a:pt x="396" y="387"/>
                </a:lnTo>
                <a:lnTo>
                  <a:pt x="395" y="387"/>
                </a:lnTo>
                <a:lnTo>
                  <a:pt x="395" y="387"/>
                </a:lnTo>
                <a:lnTo>
                  <a:pt x="395" y="387"/>
                </a:lnTo>
                <a:lnTo>
                  <a:pt x="394" y="387"/>
                </a:lnTo>
                <a:lnTo>
                  <a:pt x="394" y="387"/>
                </a:lnTo>
                <a:lnTo>
                  <a:pt x="394" y="388"/>
                </a:lnTo>
                <a:lnTo>
                  <a:pt x="394" y="388"/>
                </a:lnTo>
                <a:lnTo>
                  <a:pt x="394" y="389"/>
                </a:lnTo>
                <a:lnTo>
                  <a:pt x="394" y="389"/>
                </a:lnTo>
                <a:lnTo>
                  <a:pt x="394" y="389"/>
                </a:lnTo>
                <a:lnTo>
                  <a:pt x="394" y="390"/>
                </a:lnTo>
                <a:lnTo>
                  <a:pt x="393" y="390"/>
                </a:lnTo>
                <a:lnTo>
                  <a:pt x="393" y="390"/>
                </a:lnTo>
                <a:lnTo>
                  <a:pt x="392" y="390"/>
                </a:lnTo>
                <a:lnTo>
                  <a:pt x="392" y="389"/>
                </a:lnTo>
                <a:lnTo>
                  <a:pt x="392" y="389"/>
                </a:lnTo>
                <a:lnTo>
                  <a:pt x="392" y="389"/>
                </a:lnTo>
                <a:lnTo>
                  <a:pt x="392" y="388"/>
                </a:lnTo>
                <a:lnTo>
                  <a:pt x="391" y="388"/>
                </a:lnTo>
                <a:lnTo>
                  <a:pt x="391" y="388"/>
                </a:lnTo>
                <a:lnTo>
                  <a:pt x="391" y="387"/>
                </a:lnTo>
                <a:lnTo>
                  <a:pt x="390" y="387"/>
                </a:lnTo>
                <a:lnTo>
                  <a:pt x="390" y="387"/>
                </a:lnTo>
                <a:lnTo>
                  <a:pt x="390" y="387"/>
                </a:lnTo>
                <a:lnTo>
                  <a:pt x="389" y="387"/>
                </a:lnTo>
                <a:lnTo>
                  <a:pt x="389" y="387"/>
                </a:lnTo>
                <a:lnTo>
                  <a:pt x="389" y="387"/>
                </a:lnTo>
                <a:lnTo>
                  <a:pt x="389" y="387"/>
                </a:lnTo>
                <a:lnTo>
                  <a:pt x="389" y="388"/>
                </a:lnTo>
                <a:lnTo>
                  <a:pt x="389" y="388"/>
                </a:lnTo>
                <a:lnTo>
                  <a:pt x="388" y="388"/>
                </a:lnTo>
                <a:lnTo>
                  <a:pt x="388" y="389"/>
                </a:lnTo>
                <a:lnTo>
                  <a:pt x="388" y="389"/>
                </a:lnTo>
                <a:lnTo>
                  <a:pt x="388" y="390"/>
                </a:lnTo>
                <a:lnTo>
                  <a:pt x="388" y="390"/>
                </a:lnTo>
                <a:lnTo>
                  <a:pt x="388" y="391"/>
                </a:lnTo>
                <a:lnTo>
                  <a:pt x="388" y="391"/>
                </a:lnTo>
                <a:lnTo>
                  <a:pt x="388" y="391"/>
                </a:lnTo>
                <a:lnTo>
                  <a:pt x="387" y="391"/>
                </a:lnTo>
                <a:lnTo>
                  <a:pt x="387" y="392"/>
                </a:lnTo>
                <a:lnTo>
                  <a:pt x="387" y="392"/>
                </a:lnTo>
                <a:lnTo>
                  <a:pt x="386" y="392"/>
                </a:lnTo>
                <a:lnTo>
                  <a:pt x="386" y="392"/>
                </a:lnTo>
                <a:lnTo>
                  <a:pt x="385" y="392"/>
                </a:lnTo>
                <a:lnTo>
                  <a:pt x="385" y="391"/>
                </a:lnTo>
                <a:lnTo>
                  <a:pt x="385" y="391"/>
                </a:lnTo>
                <a:lnTo>
                  <a:pt x="385" y="390"/>
                </a:lnTo>
                <a:lnTo>
                  <a:pt x="385" y="390"/>
                </a:lnTo>
                <a:lnTo>
                  <a:pt x="385" y="389"/>
                </a:lnTo>
                <a:lnTo>
                  <a:pt x="385" y="389"/>
                </a:lnTo>
                <a:lnTo>
                  <a:pt x="385" y="388"/>
                </a:lnTo>
                <a:lnTo>
                  <a:pt x="385" y="388"/>
                </a:lnTo>
                <a:lnTo>
                  <a:pt x="385" y="387"/>
                </a:lnTo>
                <a:lnTo>
                  <a:pt x="385" y="387"/>
                </a:lnTo>
                <a:lnTo>
                  <a:pt x="385" y="387"/>
                </a:lnTo>
                <a:lnTo>
                  <a:pt x="384" y="387"/>
                </a:lnTo>
                <a:lnTo>
                  <a:pt x="384" y="387"/>
                </a:lnTo>
                <a:lnTo>
                  <a:pt x="384" y="387"/>
                </a:lnTo>
                <a:lnTo>
                  <a:pt x="384" y="386"/>
                </a:lnTo>
                <a:lnTo>
                  <a:pt x="383" y="386"/>
                </a:lnTo>
                <a:lnTo>
                  <a:pt x="383" y="386"/>
                </a:lnTo>
                <a:lnTo>
                  <a:pt x="383" y="386"/>
                </a:lnTo>
                <a:lnTo>
                  <a:pt x="383" y="386"/>
                </a:lnTo>
                <a:lnTo>
                  <a:pt x="382" y="386"/>
                </a:lnTo>
                <a:lnTo>
                  <a:pt x="382" y="387"/>
                </a:lnTo>
                <a:lnTo>
                  <a:pt x="382" y="387"/>
                </a:lnTo>
                <a:lnTo>
                  <a:pt x="382" y="387"/>
                </a:lnTo>
                <a:lnTo>
                  <a:pt x="383" y="387"/>
                </a:lnTo>
                <a:lnTo>
                  <a:pt x="383" y="388"/>
                </a:lnTo>
                <a:lnTo>
                  <a:pt x="383" y="388"/>
                </a:lnTo>
                <a:lnTo>
                  <a:pt x="383" y="389"/>
                </a:lnTo>
                <a:lnTo>
                  <a:pt x="383" y="389"/>
                </a:lnTo>
                <a:lnTo>
                  <a:pt x="383" y="390"/>
                </a:lnTo>
                <a:lnTo>
                  <a:pt x="383" y="390"/>
                </a:lnTo>
                <a:lnTo>
                  <a:pt x="383" y="390"/>
                </a:lnTo>
                <a:lnTo>
                  <a:pt x="383" y="391"/>
                </a:lnTo>
                <a:lnTo>
                  <a:pt x="382" y="391"/>
                </a:lnTo>
                <a:lnTo>
                  <a:pt x="382" y="391"/>
                </a:lnTo>
                <a:lnTo>
                  <a:pt x="382" y="391"/>
                </a:lnTo>
                <a:lnTo>
                  <a:pt x="382" y="391"/>
                </a:lnTo>
                <a:lnTo>
                  <a:pt x="382" y="390"/>
                </a:lnTo>
                <a:lnTo>
                  <a:pt x="381" y="390"/>
                </a:lnTo>
                <a:lnTo>
                  <a:pt x="381" y="390"/>
                </a:lnTo>
                <a:lnTo>
                  <a:pt x="381" y="390"/>
                </a:lnTo>
                <a:lnTo>
                  <a:pt x="381" y="389"/>
                </a:lnTo>
                <a:lnTo>
                  <a:pt x="380" y="389"/>
                </a:lnTo>
                <a:lnTo>
                  <a:pt x="380" y="389"/>
                </a:lnTo>
                <a:lnTo>
                  <a:pt x="379" y="389"/>
                </a:lnTo>
                <a:lnTo>
                  <a:pt x="379" y="389"/>
                </a:lnTo>
                <a:lnTo>
                  <a:pt x="379" y="389"/>
                </a:lnTo>
                <a:lnTo>
                  <a:pt x="379" y="388"/>
                </a:lnTo>
                <a:lnTo>
                  <a:pt x="379" y="388"/>
                </a:lnTo>
                <a:lnTo>
                  <a:pt x="379" y="387"/>
                </a:lnTo>
                <a:lnTo>
                  <a:pt x="379" y="387"/>
                </a:lnTo>
                <a:lnTo>
                  <a:pt x="378" y="387"/>
                </a:lnTo>
                <a:lnTo>
                  <a:pt x="378" y="387"/>
                </a:lnTo>
                <a:lnTo>
                  <a:pt x="378" y="387"/>
                </a:lnTo>
                <a:lnTo>
                  <a:pt x="377" y="387"/>
                </a:lnTo>
                <a:lnTo>
                  <a:pt x="377" y="386"/>
                </a:lnTo>
                <a:lnTo>
                  <a:pt x="377" y="386"/>
                </a:lnTo>
                <a:lnTo>
                  <a:pt x="376" y="386"/>
                </a:lnTo>
                <a:lnTo>
                  <a:pt x="376" y="386"/>
                </a:lnTo>
                <a:lnTo>
                  <a:pt x="376" y="386"/>
                </a:lnTo>
                <a:lnTo>
                  <a:pt x="375" y="386"/>
                </a:lnTo>
                <a:lnTo>
                  <a:pt x="375" y="386"/>
                </a:lnTo>
                <a:lnTo>
                  <a:pt x="374" y="386"/>
                </a:lnTo>
                <a:lnTo>
                  <a:pt x="374" y="386"/>
                </a:lnTo>
                <a:lnTo>
                  <a:pt x="374" y="386"/>
                </a:lnTo>
                <a:lnTo>
                  <a:pt x="374" y="386"/>
                </a:lnTo>
                <a:lnTo>
                  <a:pt x="374" y="386"/>
                </a:lnTo>
                <a:lnTo>
                  <a:pt x="373" y="387"/>
                </a:lnTo>
                <a:lnTo>
                  <a:pt x="373" y="387"/>
                </a:lnTo>
                <a:lnTo>
                  <a:pt x="372" y="387"/>
                </a:lnTo>
                <a:lnTo>
                  <a:pt x="372" y="387"/>
                </a:lnTo>
                <a:lnTo>
                  <a:pt x="371" y="387"/>
                </a:lnTo>
                <a:lnTo>
                  <a:pt x="371" y="387"/>
                </a:lnTo>
                <a:lnTo>
                  <a:pt x="370" y="387"/>
                </a:lnTo>
                <a:lnTo>
                  <a:pt x="370" y="387"/>
                </a:lnTo>
                <a:lnTo>
                  <a:pt x="369" y="387"/>
                </a:lnTo>
                <a:lnTo>
                  <a:pt x="369" y="387"/>
                </a:lnTo>
                <a:lnTo>
                  <a:pt x="369" y="387"/>
                </a:lnTo>
                <a:lnTo>
                  <a:pt x="369" y="386"/>
                </a:lnTo>
                <a:lnTo>
                  <a:pt x="368" y="386"/>
                </a:lnTo>
                <a:lnTo>
                  <a:pt x="368" y="386"/>
                </a:lnTo>
                <a:lnTo>
                  <a:pt x="368" y="386"/>
                </a:lnTo>
                <a:lnTo>
                  <a:pt x="368" y="385"/>
                </a:lnTo>
                <a:lnTo>
                  <a:pt x="367" y="385"/>
                </a:lnTo>
                <a:lnTo>
                  <a:pt x="367" y="386"/>
                </a:lnTo>
                <a:lnTo>
                  <a:pt x="367" y="386"/>
                </a:lnTo>
                <a:lnTo>
                  <a:pt x="367" y="386"/>
                </a:lnTo>
                <a:lnTo>
                  <a:pt x="367" y="387"/>
                </a:lnTo>
                <a:lnTo>
                  <a:pt x="367" y="387"/>
                </a:lnTo>
                <a:lnTo>
                  <a:pt x="367" y="387"/>
                </a:lnTo>
                <a:lnTo>
                  <a:pt x="366" y="387"/>
                </a:lnTo>
                <a:lnTo>
                  <a:pt x="366" y="388"/>
                </a:lnTo>
                <a:lnTo>
                  <a:pt x="366" y="388"/>
                </a:lnTo>
                <a:lnTo>
                  <a:pt x="366" y="388"/>
                </a:lnTo>
                <a:lnTo>
                  <a:pt x="366" y="389"/>
                </a:lnTo>
                <a:lnTo>
                  <a:pt x="365" y="389"/>
                </a:lnTo>
                <a:lnTo>
                  <a:pt x="365" y="389"/>
                </a:lnTo>
                <a:lnTo>
                  <a:pt x="365" y="390"/>
                </a:lnTo>
                <a:lnTo>
                  <a:pt x="365" y="390"/>
                </a:lnTo>
                <a:lnTo>
                  <a:pt x="365" y="390"/>
                </a:lnTo>
                <a:lnTo>
                  <a:pt x="365" y="390"/>
                </a:lnTo>
                <a:lnTo>
                  <a:pt x="365" y="390"/>
                </a:lnTo>
                <a:lnTo>
                  <a:pt x="364" y="390"/>
                </a:lnTo>
                <a:lnTo>
                  <a:pt x="364" y="390"/>
                </a:lnTo>
                <a:lnTo>
                  <a:pt x="364" y="390"/>
                </a:lnTo>
                <a:lnTo>
                  <a:pt x="364" y="391"/>
                </a:lnTo>
                <a:lnTo>
                  <a:pt x="363" y="391"/>
                </a:lnTo>
                <a:lnTo>
                  <a:pt x="363" y="391"/>
                </a:lnTo>
                <a:lnTo>
                  <a:pt x="362" y="391"/>
                </a:lnTo>
                <a:lnTo>
                  <a:pt x="362" y="391"/>
                </a:lnTo>
                <a:lnTo>
                  <a:pt x="362" y="391"/>
                </a:lnTo>
                <a:lnTo>
                  <a:pt x="362" y="392"/>
                </a:lnTo>
                <a:lnTo>
                  <a:pt x="362" y="391"/>
                </a:lnTo>
                <a:lnTo>
                  <a:pt x="362" y="391"/>
                </a:lnTo>
                <a:lnTo>
                  <a:pt x="361" y="391"/>
                </a:lnTo>
                <a:lnTo>
                  <a:pt x="361" y="391"/>
                </a:lnTo>
                <a:lnTo>
                  <a:pt x="361" y="391"/>
                </a:lnTo>
                <a:lnTo>
                  <a:pt x="360" y="391"/>
                </a:lnTo>
                <a:lnTo>
                  <a:pt x="360" y="391"/>
                </a:lnTo>
                <a:lnTo>
                  <a:pt x="360" y="391"/>
                </a:lnTo>
                <a:lnTo>
                  <a:pt x="359" y="391"/>
                </a:lnTo>
                <a:lnTo>
                  <a:pt x="359" y="392"/>
                </a:lnTo>
                <a:lnTo>
                  <a:pt x="359" y="392"/>
                </a:lnTo>
                <a:lnTo>
                  <a:pt x="359" y="392"/>
                </a:lnTo>
                <a:lnTo>
                  <a:pt x="358" y="392"/>
                </a:lnTo>
                <a:lnTo>
                  <a:pt x="358" y="393"/>
                </a:lnTo>
                <a:lnTo>
                  <a:pt x="358" y="393"/>
                </a:lnTo>
                <a:lnTo>
                  <a:pt x="357" y="393"/>
                </a:lnTo>
                <a:lnTo>
                  <a:pt x="357" y="393"/>
                </a:lnTo>
                <a:lnTo>
                  <a:pt x="357" y="393"/>
                </a:lnTo>
                <a:lnTo>
                  <a:pt x="356" y="393"/>
                </a:lnTo>
                <a:lnTo>
                  <a:pt x="356" y="393"/>
                </a:lnTo>
                <a:lnTo>
                  <a:pt x="355" y="393"/>
                </a:lnTo>
                <a:lnTo>
                  <a:pt x="355" y="393"/>
                </a:lnTo>
                <a:lnTo>
                  <a:pt x="355" y="393"/>
                </a:lnTo>
                <a:lnTo>
                  <a:pt x="354" y="393"/>
                </a:lnTo>
                <a:lnTo>
                  <a:pt x="354" y="393"/>
                </a:lnTo>
                <a:lnTo>
                  <a:pt x="354" y="393"/>
                </a:lnTo>
                <a:lnTo>
                  <a:pt x="354" y="394"/>
                </a:lnTo>
                <a:lnTo>
                  <a:pt x="354" y="394"/>
                </a:lnTo>
                <a:lnTo>
                  <a:pt x="354" y="394"/>
                </a:lnTo>
                <a:lnTo>
                  <a:pt x="354" y="395"/>
                </a:lnTo>
                <a:lnTo>
                  <a:pt x="353" y="395"/>
                </a:lnTo>
                <a:lnTo>
                  <a:pt x="353" y="395"/>
                </a:lnTo>
                <a:lnTo>
                  <a:pt x="353" y="395"/>
                </a:lnTo>
                <a:lnTo>
                  <a:pt x="353" y="396"/>
                </a:lnTo>
                <a:lnTo>
                  <a:pt x="352" y="396"/>
                </a:lnTo>
                <a:lnTo>
                  <a:pt x="352" y="396"/>
                </a:lnTo>
                <a:lnTo>
                  <a:pt x="352" y="396"/>
                </a:lnTo>
                <a:lnTo>
                  <a:pt x="351" y="396"/>
                </a:lnTo>
                <a:lnTo>
                  <a:pt x="351" y="396"/>
                </a:lnTo>
                <a:lnTo>
                  <a:pt x="351" y="396"/>
                </a:lnTo>
                <a:lnTo>
                  <a:pt x="351" y="396"/>
                </a:lnTo>
                <a:lnTo>
                  <a:pt x="350" y="396"/>
                </a:lnTo>
                <a:lnTo>
                  <a:pt x="350" y="397"/>
                </a:lnTo>
                <a:lnTo>
                  <a:pt x="350" y="397"/>
                </a:lnTo>
                <a:lnTo>
                  <a:pt x="350" y="397"/>
                </a:lnTo>
                <a:lnTo>
                  <a:pt x="350" y="397"/>
                </a:lnTo>
                <a:lnTo>
                  <a:pt x="350" y="397"/>
                </a:lnTo>
                <a:lnTo>
                  <a:pt x="350" y="398"/>
                </a:lnTo>
                <a:lnTo>
                  <a:pt x="350" y="398"/>
                </a:lnTo>
                <a:lnTo>
                  <a:pt x="350" y="399"/>
                </a:lnTo>
                <a:lnTo>
                  <a:pt x="349" y="399"/>
                </a:lnTo>
                <a:lnTo>
                  <a:pt x="349" y="399"/>
                </a:lnTo>
                <a:lnTo>
                  <a:pt x="349" y="400"/>
                </a:lnTo>
                <a:lnTo>
                  <a:pt x="349" y="400"/>
                </a:lnTo>
                <a:lnTo>
                  <a:pt x="350" y="400"/>
                </a:lnTo>
                <a:lnTo>
                  <a:pt x="349" y="400"/>
                </a:lnTo>
                <a:lnTo>
                  <a:pt x="350" y="400"/>
                </a:lnTo>
                <a:lnTo>
                  <a:pt x="350" y="400"/>
                </a:lnTo>
                <a:lnTo>
                  <a:pt x="350" y="401"/>
                </a:lnTo>
                <a:lnTo>
                  <a:pt x="350" y="401"/>
                </a:lnTo>
                <a:lnTo>
                  <a:pt x="349" y="401"/>
                </a:lnTo>
                <a:lnTo>
                  <a:pt x="349" y="401"/>
                </a:lnTo>
                <a:lnTo>
                  <a:pt x="349" y="402"/>
                </a:lnTo>
                <a:lnTo>
                  <a:pt x="348" y="402"/>
                </a:lnTo>
                <a:lnTo>
                  <a:pt x="348" y="402"/>
                </a:lnTo>
                <a:lnTo>
                  <a:pt x="348" y="402"/>
                </a:lnTo>
                <a:lnTo>
                  <a:pt x="347" y="402"/>
                </a:lnTo>
                <a:lnTo>
                  <a:pt x="347" y="403"/>
                </a:lnTo>
                <a:lnTo>
                  <a:pt x="347" y="403"/>
                </a:lnTo>
                <a:lnTo>
                  <a:pt x="348" y="403"/>
                </a:lnTo>
                <a:lnTo>
                  <a:pt x="348" y="404"/>
                </a:lnTo>
                <a:lnTo>
                  <a:pt x="347" y="404"/>
                </a:lnTo>
                <a:lnTo>
                  <a:pt x="347" y="404"/>
                </a:lnTo>
                <a:lnTo>
                  <a:pt x="347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4"/>
                </a:lnTo>
                <a:lnTo>
                  <a:pt x="346" y="404"/>
                </a:lnTo>
                <a:lnTo>
                  <a:pt x="346" y="405"/>
                </a:lnTo>
                <a:lnTo>
                  <a:pt x="346" y="405"/>
                </a:lnTo>
                <a:lnTo>
                  <a:pt x="346" y="405"/>
                </a:lnTo>
                <a:lnTo>
                  <a:pt x="346" y="405"/>
                </a:lnTo>
                <a:lnTo>
                  <a:pt x="345" y="405"/>
                </a:lnTo>
                <a:lnTo>
                  <a:pt x="345" y="405"/>
                </a:lnTo>
                <a:lnTo>
                  <a:pt x="345" y="406"/>
                </a:lnTo>
                <a:lnTo>
                  <a:pt x="345" y="406"/>
                </a:lnTo>
                <a:lnTo>
                  <a:pt x="345" y="406"/>
                </a:lnTo>
                <a:lnTo>
                  <a:pt x="345" y="407"/>
                </a:lnTo>
                <a:lnTo>
                  <a:pt x="345" y="407"/>
                </a:lnTo>
                <a:lnTo>
                  <a:pt x="346" y="407"/>
                </a:lnTo>
                <a:lnTo>
                  <a:pt x="346" y="407"/>
                </a:lnTo>
                <a:lnTo>
                  <a:pt x="347" y="407"/>
                </a:lnTo>
                <a:lnTo>
                  <a:pt x="347" y="407"/>
                </a:lnTo>
                <a:lnTo>
                  <a:pt x="347" y="407"/>
                </a:lnTo>
                <a:lnTo>
                  <a:pt x="348" y="407"/>
                </a:lnTo>
                <a:lnTo>
                  <a:pt x="348" y="408"/>
                </a:lnTo>
                <a:lnTo>
                  <a:pt x="347" y="408"/>
                </a:lnTo>
                <a:lnTo>
                  <a:pt x="347" y="408"/>
                </a:lnTo>
                <a:lnTo>
                  <a:pt x="347" y="409"/>
                </a:lnTo>
                <a:lnTo>
                  <a:pt x="347" y="409"/>
                </a:lnTo>
                <a:lnTo>
                  <a:pt x="347" y="409"/>
                </a:lnTo>
                <a:lnTo>
                  <a:pt x="348" y="409"/>
                </a:lnTo>
                <a:lnTo>
                  <a:pt x="348" y="409"/>
                </a:lnTo>
                <a:lnTo>
                  <a:pt x="348" y="409"/>
                </a:lnTo>
                <a:lnTo>
                  <a:pt x="348" y="409"/>
                </a:lnTo>
                <a:lnTo>
                  <a:pt x="349" y="409"/>
                </a:lnTo>
                <a:lnTo>
                  <a:pt x="349" y="409"/>
                </a:lnTo>
                <a:lnTo>
                  <a:pt x="350" y="409"/>
                </a:lnTo>
                <a:lnTo>
                  <a:pt x="350" y="410"/>
                </a:lnTo>
                <a:lnTo>
                  <a:pt x="350" y="410"/>
                </a:lnTo>
                <a:lnTo>
                  <a:pt x="349" y="410"/>
                </a:lnTo>
                <a:lnTo>
                  <a:pt x="349" y="411"/>
                </a:lnTo>
                <a:lnTo>
                  <a:pt x="350" y="411"/>
                </a:lnTo>
                <a:lnTo>
                  <a:pt x="350" y="411"/>
                </a:lnTo>
                <a:lnTo>
                  <a:pt x="350" y="411"/>
                </a:lnTo>
                <a:lnTo>
                  <a:pt x="350" y="411"/>
                </a:lnTo>
                <a:lnTo>
                  <a:pt x="349" y="411"/>
                </a:lnTo>
                <a:lnTo>
                  <a:pt x="349" y="412"/>
                </a:lnTo>
                <a:lnTo>
                  <a:pt x="349" y="412"/>
                </a:lnTo>
                <a:lnTo>
                  <a:pt x="349" y="412"/>
                </a:lnTo>
                <a:lnTo>
                  <a:pt x="349" y="412"/>
                </a:lnTo>
                <a:lnTo>
                  <a:pt x="349" y="413"/>
                </a:lnTo>
                <a:lnTo>
                  <a:pt x="349" y="413"/>
                </a:lnTo>
                <a:lnTo>
                  <a:pt x="348" y="413"/>
                </a:lnTo>
                <a:lnTo>
                  <a:pt x="348" y="413"/>
                </a:lnTo>
                <a:lnTo>
                  <a:pt x="348" y="413"/>
                </a:lnTo>
                <a:lnTo>
                  <a:pt x="348" y="414"/>
                </a:lnTo>
                <a:lnTo>
                  <a:pt x="348" y="414"/>
                </a:lnTo>
                <a:lnTo>
                  <a:pt x="348" y="414"/>
                </a:lnTo>
                <a:lnTo>
                  <a:pt x="348" y="414"/>
                </a:lnTo>
                <a:lnTo>
                  <a:pt x="348" y="415"/>
                </a:lnTo>
                <a:lnTo>
                  <a:pt x="348" y="415"/>
                </a:lnTo>
                <a:lnTo>
                  <a:pt x="349" y="415"/>
                </a:lnTo>
                <a:lnTo>
                  <a:pt x="349" y="415"/>
                </a:lnTo>
                <a:lnTo>
                  <a:pt x="349" y="415"/>
                </a:lnTo>
                <a:lnTo>
                  <a:pt x="349" y="415"/>
                </a:lnTo>
                <a:lnTo>
                  <a:pt x="348" y="415"/>
                </a:lnTo>
                <a:lnTo>
                  <a:pt x="349" y="415"/>
                </a:lnTo>
                <a:lnTo>
                  <a:pt x="349" y="415"/>
                </a:lnTo>
                <a:lnTo>
                  <a:pt x="349" y="416"/>
                </a:lnTo>
                <a:lnTo>
                  <a:pt x="350" y="416"/>
                </a:lnTo>
                <a:lnTo>
                  <a:pt x="350" y="416"/>
                </a:lnTo>
                <a:lnTo>
                  <a:pt x="350" y="416"/>
                </a:lnTo>
                <a:lnTo>
                  <a:pt x="350" y="417"/>
                </a:lnTo>
                <a:lnTo>
                  <a:pt x="351" y="417"/>
                </a:lnTo>
                <a:lnTo>
                  <a:pt x="351" y="417"/>
                </a:lnTo>
                <a:lnTo>
                  <a:pt x="351" y="417"/>
                </a:lnTo>
                <a:lnTo>
                  <a:pt x="351" y="418"/>
                </a:lnTo>
                <a:lnTo>
                  <a:pt x="351" y="418"/>
                </a:lnTo>
                <a:lnTo>
                  <a:pt x="351" y="418"/>
                </a:lnTo>
                <a:lnTo>
                  <a:pt x="351" y="418"/>
                </a:lnTo>
                <a:lnTo>
                  <a:pt x="351" y="418"/>
                </a:lnTo>
                <a:lnTo>
                  <a:pt x="351" y="418"/>
                </a:lnTo>
                <a:lnTo>
                  <a:pt x="352" y="418"/>
                </a:lnTo>
                <a:lnTo>
                  <a:pt x="352" y="419"/>
                </a:lnTo>
                <a:lnTo>
                  <a:pt x="352" y="419"/>
                </a:lnTo>
                <a:lnTo>
                  <a:pt x="353" y="419"/>
                </a:lnTo>
                <a:lnTo>
                  <a:pt x="353" y="419"/>
                </a:lnTo>
                <a:lnTo>
                  <a:pt x="352" y="419"/>
                </a:lnTo>
                <a:lnTo>
                  <a:pt x="352" y="419"/>
                </a:lnTo>
                <a:lnTo>
                  <a:pt x="352" y="420"/>
                </a:lnTo>
                <a:lnTo>
                  <a:pt x="352" y="420"/>
                </a:lnTo>
                <a:lnTo>
                  <a:pt x="353" y="420"/>
                </a:lnTo>
                <a:lnTo>
                  <a:pt x="353" y="420"/>
                </a:lnTo>
                <a:lnTo>
                  <a:pt x="354" y="420"/>
                </a:lnTo>
                <a:lnTo>
                  <a:pt x="354" y="421"/>
                </a:lnTo>
                <a:lnTo>
                  <a:pt x="354" y="421"/>
                </a:lnTo>
                <a:lnTo>
                  <a:pt x="353" y="421"/>
                </a:lnTo>
                <a:lnTo>
                  <a:pt x="353" y="421"/>
                </a:lnTo>
                <a:lnTo>
                  <a:pt x="353" y="422"/>
                </a:lnTo>
                <a:lnTo>
                  <a:pt x="353" y="422"/>
                </a:lnTo>
                <a:lnTo>
                  <a:pt x="352" y="422"/>
                </a:lnTo>
                <a:lnTo>
                  <a:pt x="352" y="423"/>
                </a:lnTo>
                <a:lnTo>
                  <a:pt x="353" y="423"/>
                </a:lnTo>
                <a:lnTo>
                  <a:pt x="353" y="423"/>
                </a:lnTo>
                <a:lnTo>
                  <a:pt x="353" y="424"/>
                </a:lnTo>
                <a:lnTo>
                  <a:pt x="352" y="424"/>
                </a:lnTo>
                <a:lnTo>
                  <a:pt x="352" y="424"/>
                </a:lnTo>
                <a:lnTo>
                  <a:pt x="352" y="424"/>
                </a:lnTo>
                <a:lnTo>
                  <a:pt x="352" y="425"/>
                </a:lnTo>
                <a:lnTo>
                  <a:pt x="351" y="425"/>
                </a:lnTo>
                <a:lnTo>
                  <a:pt x="351" y="425"/>
                </a:lnTo>
                <a:lnTo>
                  <a:pt x="352" y="425"/>
                </a:lnTo>
                <a:lnTo>
                  <a:pt x="352" y="426"/>
                </a:lnTo>
                <a:lnTo>
                  <a:pt x="352" y="426"/>
                </a:lnTo>
                <a:lnTo>
                  <a:pt x="352" y="426"/>
                </a:lnTo>
                <a:lnTo>
                  <a:pt x="352" y="426"/>
                </a:lnTo>
                <a:lnTo>
                  <a:pt x="352" y="426"/>
                </a:lnTo>
                <a:lnTo>
                  <a:pt x="352" y="426"/>
                </a:lnTo>
                <a:lnTo>
                  <a:pt x="351" y="426"/>
                </a:lnTo>
                <a:lnTo>
                  <a:pt x="351" y="427"/>
                </a:lnTo>
                <a:lnTo>
                  <a:pt x="351" y="427"/>
                </a:lnTo>
                <a:lnTo>
                  <a:pt x="351" y="427"/>
                </a:lnTo>
                <a:lnTo>
                  <a:pt x="351" y="427"/>
                </a:lnTo>
                <a:lnTo>
                  <a:pt x="350" y="427"/>
                </a:lnTo>
                <a:lnTo>
                  <a:pt x="350" y="427"/>
                </a:lnTo>
                <a:lnTo>
                  <a:pt x="349" y="427"/>
                </a:lnTo>
                <a:lnTo>
                  <a:pt x="349" y="427"/>
                </a:lnTo>
                <a:lnTo>
                  <a:pt x="349" y="427"/>
                </a:lnTo>
                <a:lnTo>
                  <a:pt x="349" y="428"/>
                </a:lnTo>
                <a:lnTo>
                  <a:pt x="348" y="428"/>
                </a:lnTo>
                <a:lnTo>
                  <a:pt x="348" y="428"/>
                </a:lnTo>
                <a:lnTo>
                  <a:pt x="347" y="428"/>
                </a:lnTo>
                <a:lnTo>
                  <a:pt x="347" y="428"/>
                </a:lnTo>
                <a:lnTo>
                  <a:pt x="348" y="428"/>
                </a:lnTo>
                <a:lnTo>
                  <a:pt x="347" y="428"/>
                </a:lnTo>
                <a:lnTo>
                  <a:pt x="347" y="428"/>
                </a:lnTo>
                <a:lnTo>
                  <a:pt x="346" y="428"/>
                </a:lnTo>
                <a:lnTo>
                  <a:pt x="346" y="429"/>
                </a:lnTo>
                <a:lnTo>
                  <a:pt x="347" y="429"/>
                </a:lnTo>
                <a:lnTo>
                  <a:pt x="347" y="429"/>
                </a:lnTo>
                <a:lnTo>
                  <a:pt x="347" y="430"/>
                </a:lnTo>
                <a:lnTo>
                  <a:pt x="346" y="430"/>
                </a:lnTo>
                <a:lnTo>
                  <a:pt x="346" y="430"/>
                </a:lnTo>
                <a:lnTo>
                  <a:pt x="345" y="430"/>
                </a:lnTo>
                <a:lnTo>
                  <a:pt x="345" y="430"/>
                </a:lnTo>
                <a:lnTo>
                  <a:pt x="345" y="430"/>
                </a:lnTo>
                <a:lnTo>
                  <a:pt x="345" y="430"/>
                </a:lnTo>
                <a:lnTo>
                  <a:pt x="344" y="430"/>
                </a:lnTo>
                <a:lnTo>
                  <a:pt x="344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2" y="430"/>
                </a:lnTo>
                <a:lnTo>
                  <a:pt x="342" y="430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1" y="429"/>
                </a:lnTo>
                <a:lnTo>
                  <a:pt x="341" y="429"/>
                </a:lnTo>
                <a:lnTo>
                  <a:pt x="341" y="429"/>
                </a:lnTo>
                <a:lnTo>
                  <a:pt x="340" y="429"/>
                </a:lnTo>
                <a:lnTo>
                  <a:pt x="340" y="429"/>
                </a:lnTo>
                <a:lnTo>
                  <a:pt x="339" y="429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8" y="430"/>
                </a:lnTo>
                <a:lnTo>
                  <a:pt x="338" y="430"/>
                </a:lnTo>
                <a:lnTo>
                  <a:pt x="337" y="430"/>
                </a:lnTo>
                <a:lnTo>
                  <a:pt x="337" y="430"/>
                </a:lnTo>
                <a:lnTo>
                  <a:pt x="337" y="430"/>
                </a:lnTo>
                <a:lnTo>
                  <a:pt x="336" y="430"/>
                </a:lnTo>
                <a:lnTo>
                  <a:pt x="336" y="430"/>
                </a:lnTo>
                <a:lnTo>
                  <a:pt x="336" y="430"/>
                </a:lnTo>
                <a:lnTo>
                  <a:pt x="335" y="430"/>
                </a:lnTo>
                <a:lnTo>
                  <a:pt x="335" y="431"/>
                </a:lnTo>
                <a:lnTo>
                  <a:pt x="335" y="431"/>
                </a:lnTo>
                <a:lnTo>
                  <a:pt x="335" y="431"/>
                </a:lnTo>
                <a:lnTo>
                  <a:pt x="334" y="431"/>
                </a:lnTo>
                <a:lnTo>
                  <a:pt x="334" y="432"/>
                </a:lnTo>
                <a:lnTo>
                  <a:pt x="334" y="432"/>
                </a:lnTo>
                <a:lnTo>
                  <a:pt x="334" y="432"/>
                </a:lnTo>
                <a:lnTo>
                  <a:pt x="334" y="432"/>
                </a:lnTo>
                <a:lnTo>
                  <a:pt x="335" y="432"/>
                </a:lnTo>
                <a:lnTo>
                  <a:pt x="335" y="433"/>
                </a:lnTo>
                <a:lnTo>
                  <a:pt x="335" y="433"/>
                </a:lnTo>
                <a:lnTo>
                  <a:pt x="335" y="433"/>
                </a:lnTo>
                <a:lnTo>
                  <a:pt x="335" y="434"/>
                </a:lnTo>
                <a:lnTo>
                  <a:pt x="335" y="434"/>
                </a:lnTo>
                <a:lnTo>
                  <a:pt x="335" y="434"/>
                </a:lnTo>
                <a:lnTo>
                  <a:pt x="335" y="434"/>
                </a:lnTo>
                <a:lnTo>
                  <a:pt x="335" y="435"/>
                </a:lnTo>
                <a:lnTo>
                  <a:pt x="335" y="435"/>
                </a:lnTo>
                <a:lnTo>
                  <a:pt x="334" y="436"/>
                </a:lnTo>
                <a:lnTo>
                  <a:pt x="334" y="436"/>
                </a:lnTo>
                <a:lnTo>
                  <a:pt x="333" y="436"/>
                </a:lnTo>
                <a:lnTo>
                  <a:pt x="333" y="436"/>
                </a:lnTo>
                <a:lnTo>
                  <a:pt x="333" y="436"/>
                </a:lnTo>
                <a:lnTo>
                  <a:pt x="333" y="435"/>
                </a:lnTo>
                <a:lnTo>
                  <a:pt x="333" y="435"/>
                </a:lnTo>
                <a:lnTo>
                  <a:pt x="333" y="434"/>
                </a:lnTo>
                <a:lnTo>
                  <a:pt x="333" y="434"/>
                </a:lnTo>
                <a:lnTo>
                  <a:pt x="333" y="434"/>
                </a:lnTo>
                <a:lnTo>
                  <a:pt x="333" y="434"/>
                </a:lnTo>
                <a:lnTo>
                  <a:pt x="332" y="434"/>
                </a:lnTo>
                <a:lnTo>
                  <a:pt x="331" y="433"/>
                </a:lnTo>
                <a:lnTo>
                  <a:pt x="331" y="433"/>
                </a:lnTo>
                <a:lnTo>
                  <a:pt x="330" y="433"/>
                </a:lnTo>
                <a:lnTo>
                  <a:pt x="330" y="432"/>
                </a:lnTo>
                <a:lnTo>
                  <a:pt x="330" y="431"/>
                </a:lnTo>
                <a:lnTo>
                  <a:pt x="330" y="431"/>
                </a:lnTo>
                <a:lnTo>
                  <a:pt x="329" y="430"/>
                </a:lnTo>
                <a:lnTo>
                  <a:pt x="329" y="430"/>
                </a:lnTo>
                <a:lnTo>
                  <a:pt x="328" y="430"/>
                </a:lnTo>
                <a:lnTo>
                  <a:pt x="328" y="429"/>
                </a:lnTo>
                <a:lnTo>
                  <a:pt x="328" y="429"/>
                </a:lnTo>
                <a:lnTo>
                  <a:pt x="329" y="428"/>
                </a:lnTo>
                <a:lnTo>
                  <a:pt x="328" y="428"/>
                </a:lnTo>
                <a:lnTo>
                  <a:pt x="328" y="427"/>
                </a:lnTo>
                <a:lnTo>
                  <a:pt x="328" y="427"/>
                </a:lnTo>
                <a:lnTo>
                  <a:pt x="328" y="427"/>
                </a:lnTo>
                <a:lnTo>
                  <a:pt x="328" y="427"/>
                </a:lnTo>
                <a:lnTo>
                  <a:pt x="327" y="427"/>
                </a:lnTo>
                <a:lnTo>
                  <a:pt x="327" y="426"/>
                </a:lnTo>
                <a:lnTo>
                  <a:pt x="326" y="427"/>
                </a:lnTo>
                <a:lnTo>
                  <a:pt x="326" y="427"/>
                </a:lnTo>
                <a:lnTo>
                  <a:pt x="325" y="427"/>
                </a:lnTo>
                <a:lnTo>
                  <a:pt x="325" y="426"/>
                </a:lnTo>
                <a:lnTo>
                  <a:pt x="326" y="426"/>
                </a:lnTo>
                <a:lnTo>
                  <a:pt x="326" y="426"/>
                </a:lnTo>
                <a:lnTo>
                  <a:pt x="326" y="425"/>
                </a:lnTo>
                <a:lnTo>
                  <a:pt x="326" y="425"/>
                </a:lnTo>
                <a:lnTo>
                  <a:pt x="326" y="425"/>
                </a:lnTo>
                <a:lnTo>
                  <a:pt x="326" y="425"/>
                </a:lnTo>
                <a:lnTo>
                  <a:pt x="326" y="424"/>
                </a:lnTo>
                <a:lnTo>
                  <a:pt x="325" y="424"/>
                </a:lnTo>
                <a:lnTo>
                  <a:pt x="325" y="424"/>
                </a:lnTo>
                <a:lnTo>
                  <a:pt x="325" y="423"/>
                </a:lnTo>
                <a:lnTo>
                  <a:pt x="325" y="423"/>
                </a:lnTo>
                <a:lnTo>
                  <a:pt x="324" y="423"/>
                </a:lnTo>
                <a:lnTo>
                  <a:pt x="324" y="422"/>
                </a:lnTo>
                <a:lnTo>
                  <a:pt x="324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2" y="423"/>
                </a:lnTo>
                <a:lnTo>
                  <a:pt x="322" y="423"/>
                </a:lnTo>
                <a:lnTo>
                  <a:pt x="321" y="423"/>
                </a:lnTo>
                <a:lnTo>
                  <a:pt x="321" y="423"/>
                </a:lnTo>
                <a:lnTo>
                  <a:pt x="320" y="423"/>
                </a:lnTo>
                <a:lnTo>
                  <a:pt x="320" y="423"/>
                </a:lnTo>
                <a:lnTo>
                  <a:pt x="319" y="423"/>
                </a:lnTo>
                <a:lnTo>
                  <a:pt x="319" y="423"/>
                </a:lnTo>
                <a:lnTo>
                  <a:pt x="318" y="423"/>
                </a:lnTo>
                <a:lnTo>
                  <a:pt x="318" y="423"/>
                </a:lnTo>
                <a:lnTo>
                  <a:pt x="318" y="423"/>
                </a:lnTo>
                <a:lnTo>
                  <a:pt x="317" y="423"/>
                </a:lnTo>
                <a:lnTo>
                  <a:pt x="317" y="423"/>
                </a:lnTo>
                <a:lnTo>
                  <a:pt x="316" y="423"/>
                </a:lnTo>
                <a:lnTo>
                  <a:pt x="316" y="423"/>
                </a:lnTo>
                <a:lnTo>
                  <a:pt x="316" y="423"/>
                </a:lnTo>
                <a:lnTo>
                  <a:pt x="316" y="423"/>
                </a:lnTo>
                <a:lnTo>
                  <a:pt x="315" y="423"/>
                </a:lnTo>
                <a:lnTo>
                  <a:pt x="315" y="423"/>
                </a:lnTo>
                <a:lnTo>
                  <a:pt x="314" y="422"/>
                </a:lnTo>
                <a:lnTo>
                  <a:pt x="314" y="422"/>
                </a:lnTo>
                <a:lnTo>
                  <a:pt x="313" y="422"/>
                </a:lnTo>
                <a:lnTo>
                  <a:pt x="313" y="423"/>
                </a:lnTo>
                <a:lnTo>
                  <a:pt x="313" y="423"/>
                </a:lnTo>
                <a:lnTo>
                  <a:pt x="312" y="423"/>
                </a:lnTo>
                <a:lnTo>
                  <a:pt x="312" y="423"/>
                </a:lnTo>
                <a:lnTo>
                  <a:pt x="311" y="423"/>
                </a:lnTo>
                <a:lnTo>
                  <a:pt x="311" y="423"/>
                </a:lnTo>
                <a:lnTo>
                  <a:pt x="310" y="423"/>
                </a:lnTo>
                <a:lnTo>
                  <a:pt x="310" y="422"/>
                </a:lnTo>
                <a:lnTo>
                  <a:pt x="310" y="422"/>
                </a:lnTo>
                <a:lnTo>
                  <a:pt x="309" y="422"/>
                </a:lnTo>
                <a:lnTo>
                  <a:pt x="309" y="421"/>
                </a:lnTo>
                <a:lnTo>
                  <a:pt x="309" y="421"/>
                </a:lnTo>
                <a:lnTo>
                  <a:pt x="308" y="421"/>
                </a:lnTo>
                <a:lnTo>
                  <a:pt x="308" y="421"/>
                </a:lnTo>
                <a:lnTo>
                  <a:pt x="308" y="421"/>
                </a:lnTo>
                <a:lnTo>
                  <a:pt x="308" y="420"/>
                </a:lnTo>
                <a:lnTo>
                  <a:pt x="307" y="420"/>
                </a:lnTo>
                <a:lnTo>
                  <a:pt x="307" y="420"/>
                </a:lnTo>
                <a:lnTo>
                  <a:pt x="306" y="420"/>
                </a:lnTo>
                <a:lnTo>
                  <a:pt x="306" y="420"/>
                </a:lnTo>
                <a:lnTo>
                  <a:pt x="305" y="420"/>
                </a:lnTo>
                <a:lnTo>
                  <a:pt x="305" y="421"/>
                </a:lnTo>
                <a:lnTo>
                  <a:pt x="305" y="421"/>
                </a:lnTo>
                <a:lnTo>
                  <a:pt x="305" y="421"/>
                </a:lnTo>
                <a:lnTo>
                  <a:pt x="304" y="422"/>
                </a:lnTo>
                <a:lnTo>
                  <a:pt x="304" y="422"/>
                </a:lnTo>
                <a:lnTo>
                  <a:pt x="304" y="422"/>
                </a:lnTo>
                <a:lnTo>
                  <a:pt x="303" y="422"/>
                </a:lnTo>
                <a:lnTo>
                  <a:pt x="303" y="422"/>
                </a:lnTo>
                <a:lnTo>
                  <a:pt x="303" y="422"/>
                </a:lnTo>
                <a:lnTo>
                  <a:pt x="303" y="422"/>
                </a:lnTo>
                <a:lnTo>
                  <a:pt x="303" y="421"/>
                </a:lnTo>
                <a:lnTo>
                  <a:pt x="302" y="421"/>
                </a:lnTo>
                <a:lnTo>
                  <a:pt x="302" y="421"/>
                </a:lnTo>
                <a:lnTo>
                  <a:pt x="301" y="421"/>
                </a:lnTo>
                <a:lnTo>
                  <a:pt x="301" y="421"/>
                </a:lnTo>
                <a:lnTo>
                  <a:pt x="300" y="421"/>
                </a:lnTo>
                <a:lnTo>
                  <a:pt x="300" y="421"/>
                </a:lnTo>
                <a:lnTo>
                  <a:pt x="299" y="421"/>
                </a:lnTo>
                <a:lnTo>
                  <a:pt x="299" y="421"/>
                </a:lnTo>
                <a:lnTo>
                  <a:pt x="298" y="421"/>
                </a:lnTo>
                <a:lnTo>
                  <a:pt x="298" y="422"/>
                </a:lnTo>
                <a:lnTo>
                  <a:pt x="298" y="422"/>
                </a:lnTo>
                <a:lnTo>
                  <a:pt x="297" y="422"/>
                </a:lnTo>
                <a:lnTo>
                  <a:pt x="297" y="422"/>
                </a:lnTo>
                <a:lnTo>
                  <a:pt x="296" y="422"/>
                </a:lnTo>
                <a:lnTo>
                  <a:pt x="296" y="422"/>
                </a:lnTo>
                <a:lnTo>
                  <a:pt x="295" y="422"/>
                </a:lnTo>
                <a:lnTo>
                  <a:pt x="295" y="423"/>
                </a:lnTo>
                <a:lnTo>
                  <a:pt x="295" y="423"/>
                </a:lnTo>
                <a:lnTo>
                  <a:pt x="294" y="423"/>
                </a:lnTo>
                <a:lnTo>
                  <a:pt x="294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1" y="422"/>
                </a:lnTo>
                <a:lnTo>
                  <a:pt x="291" y="422"/>
                </a:lnTo>
                <a:lnTo>
                  <a:pt x="291" y="422"/>
                </a:lnTo>
                <a:lnTo>
                  <a:pt x="290" y="422"/>
                </a:lnTo>
                <a:lnTo>
                  <a:pt x="290" y="423"/>
                </a:lnTo>
                <a:lnTo>
                  <a:pt x="290" y="423"/>
                </a:lnTo>
                <a:lnTo>
                  <a:pt x="289" y="423"/>
                </a:lnTo>
                <a:lnTo>
                  <a:pt x="289" y="423"/>
                </a:lnTo>
                <a:lnTo>
                  <a:pt x="288" y="423"/>
                </a:lnTo>
                <a:lnTo>
                  <a:pt x="288" y="424"/>
                </a:lnTo>
                <a:lnTo>
                  <a:pt x="288" y="424"/>
                </a:lnTo>
                <a:lnTo>
                  <a:pt x="288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4"/>
                </a:lnTo>
                <a:lnTo>
                  <a:pt x="286" y="424"/>
                </a:lnTo>
                <a:lnTo>
                  <a:pt x="286" y="424"/>
                </a:lnTo>
                <a:lnTo>
                  <a:pt x="286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4" y="424"/>
                </a:lnTo>
                <a:lnTo>
                  <a:pt x="284" y="423"/>
                </a:lnTo>
                <a:lnTo>
                  <a:pt x="284" y="423"/>
                </a:lnTo>
                <a:lnTo>
                  <a:pt x="284" y="422"/>
                </a:lnTo>
                <a:lnTo>
                  <a:pt x="283" y="422"/>
                </a:lnTo>
                <a:lnTo>
                  <a:pt x="283" y="422"/>
                </a:lnTo>
                <a:lnTo>
                  <a:pt x="283" y="422"/>
                </a:lnTo>
                <a:lnTo>
                  <a:pt x="283" y="422"/>
                </a:lnTo>
                <a:lnTo>
                  <a:pt x="282" y="422"/>
                </a:lnTo>
                <a:lnTo>
                  <a:pt x="282" y="422"/>
                </a:lnTo>
                <a:lnTo>
                  <a:pt x="282" y="422"/>
                </a:lnTo>
                <a:lnTo>
                  <a:pt x="282" y="422"/>
                </a:lnTo>
                <a:lnTo>
                  <a:pt x="281" y="422"/>
                </a:lnTo>
                <a:lnTo>
                  <a:pt x="281" y="422"/>
                </a:lnTo>
                <a:lnTo>
                  <a:pt x="280" y="422"/>
                </a:lnTo>
                <a:lnTo>
                  <a:pt x="280" y="422"/>
                </a:lnTo>
                <a:lnTo>
                  <a:pt x="279" y="422"/>
                </a:lnTo>
                <a:lnTo>
                  <a:pt x="279" y="422"/>
                </a:lnTo>
                <a:lnTo>
                  <a:pt x="279" y="422"/>
                </a:lnTo>
                <a:lnTo>
                  <a:pt x="278" y="421"/>
                </a:lnTo>
                <a:lnTo>
                  <a:pt x="278" y="421"/>
                </a:lnTo>
                <a:lnTo>
                  <a:pt x="278" y="421"/>
                </a:lnTo>
                <a:lnTo>
                  <a:pt x="277" y="421"/>
                </a:lnTo>
                <a:lnTo>
                  <a:pt x="277" y="421"/>
                </a:lnTo>
                <a:lnTo>
                  <a:pt x="277" y="421"/>
                </a:lnTo>
                <a:lnTo>
                  <a:pt x="276" y="421"/>
                </a:lnTo>
                <a:lnTo>
                  <a:pt x="276" y="421"/>
                </a:lnTo>
                <a:lnTo>
                  <a:pt x="275" y="421"/>
                </a:lnTo>
                <a:lnTo>
                  <a:pt x="275" y="421"/>
                </a:lnTo>
                <a:lnTo>
                  <a:pt x="275" y="421"/>
                </a:lnTo>
                <a:lnTo>
                  <a:pt x="275" y="420"/>
                </a:lnTo>
                <a:lnTo>
                  <a:pt x="274" y="420"/>
                </a:lnTo>
                <a:lnTo>
                  <a:pt x="274" y="421"/>
                </a:lnTo>
                <a:lnTo>
                  <a:pt x="274" y="421"/>
                </a:lnTo>
                <a:lnTo>
                  <a:pt x="273" y="421"/>
                </a:lnTo>
                <a:lnTo>
                  <a:pt x="273" y="420"/>
                </a:lnTo>
                <a:lnTo>
                  <a:pt x="273" y="420"/>
                </a:lnTo>
                <a:lnTo>
                  <a:pt x="273" y="420"/>
                </a:lnTo>
                <a:lnTo>
                  <a:pt x="272" y="420"/>
                </a:lnTo>
                <a:lnTo>
                  <a:pt x="272" y="420"/>
                </a:lnTo>
                <a:lnTo>
                  <a:pt x="271" y="420"/>
                </a:lnTo>
                <a:lnTo>
                  <a:pt x="271" y="420"/>
                </a:lnTo>
                <a:lnTo>
                  <a:pt x="271" y="420"/>
                </a:lnTo>
                <a:lnTo>
                  <a:pt x="271" y="420"/>
                </a:lnTo>
                <a:lnTo>
                  <a:pt x="271" y="419"/>
                </a:lnTo>
                <a:lnTo>
                  <a:pt x="270" y="419"/>
                </a:lnTo>
                <a:lnTo>
                  <a:pt x="270" y="419"/>
                </a:lnTo>
                <a:lnTo>
                  <a:pt x="270" y="419"/>
                </a:lnTo>
                <a:lnTo>
                  <a:pt x="270" y="419"/>
                </a:lnTo>
                <a:lnTo>
                  <a:pt x="269" y="419"/>
                </a:lnTo>
                <a:lnTo>
                  <a:pt x="269" y="419"/>
                </a:lnTo>
                <a:lnTo>
                  <a:pt x="269" y="418"/>
                </a:lnTo>
                <a:lnTo>
                  <a:pt x="269" y="418"/>
                </a:lnTo>
                <a:lnTo>
                  <a:pt x="269" y="418"/>
                </a:lnTo>
                <a:lnTo>
                  <a:pt x="269" y="418"/>
                </a:lnTo>
                <a:lnTo>
                  <a:pt x="268" y="418"/>
                </a:lnTo>
                <a:lnTo>
                  <a:pt x="268" y="418"/>
                </a:lnTo>
                <a:lnTo>
                  <a:pt x="268" y="417"/>
                </a:lnTo>
                <a:lnTo>
                  <a:pt x="267" y="417"/>
                </a:lnTo>
                <a:lnTo>
                  <a:pt x="267" y="417"/>
                </a:lnTo>
                <a:lnTo>
                  <a:pt x="267" y="417"/>
                </a:lnTo>
                <a:lnTo>
                  <a:pt x="266" y="417"/>
                </a:lnTo>
                <a:lnTo>
                  <a:pt x="266" y="417"/>
                </a:lnTo>
                <a:lnTo>
                  <a:pt x="266" y="417"/>
                </a:lnTo>
                <a:lnTo>
                  <a:pt x="265" y="416"/>
                </a:lnTo>
                <a:lnTo>
                  <a:pt x="265" y="416"/>
                </a:lnTo>
                <a:lnTo>
                  <a:pt x="264" y="417"/>
                </a:lnTo>
                <a:lnTo>
                  <a:pt x="264" y="417"/>
                </a:lnTo>
                <a:lnTo>
                  <a:pt x="263" y="417"/>
                </a:lnTo>
                <a:lnTo>
                  <a:pt x="263" y="416"/>
                </a:lnTo>
                <a:lnTo>
                  <a:pt x="263" y="416"/>
                </a:lnTo>
                <a:lnTo>
                  <a:pt x="263" y="415"/>
                </a:lnTo>
                <a:lnTo>
                  <a:pt x="263" y="415"/>
                </a:lnTo>
                <a:lnTo>
                  <a:pt x="263" y="415"/>
                </a:lnTo>
                <a:lnTo>
                  <a:pt x="263" y="415"/>
                </a:lnTo>
                <a:lnTo>
                  <a:pt x="262" y="415"/>
                </a:lnTo>
                <a:lnTo>
                  <a:pt x="262" y="415"/>
                </a:lnTo>
                <a:lnTo>
                  <a:pt x="262" y="414"/>
                </a:lnTo>
                <a:lnTo>
                  <a:pt x="262" y="414"/>
                </a:lnTo>
                <a:lnTo>
                  <a:pt x="262" y="414"/>
                </a:lnTo>
                <a:lnTo>
                  <a:pt x="262" y="414"/>
                </a:lnTo>
                <a:lnTo>
                  <a:pt x="262" y="413"/>
                </a:lnTo>
                <a:lnTo>
                  <a:pt x="262" y="413"/>
                </a:lnTo>
                <a:lnTo>
                  <a:pt x="262" y="412"/>
                </a:lnTo>
                <a:lnTo>
                  <a:pt x="262" y="412"/>
                </a:lnTo>
                <a:lnTo>
                  <a:pt x="262" y="412"/>
                </a:lnTo>
                <a:lnTo>
                  <a:pt x="261" y="412"/>
                </a:lnTo>
                <a:lnTo>
                  <a:pt x="261" y="411"/>
                </a:lnTo>
                <a:lnTo>
                  <a:pt x="260" y="411"/>
                </a:lnTo>
                <a:lnTo>
                  <a:pt x="260" y="411"/>
                </a:lnTo>
                <a:lnTo>
                  <a:pt x="260" y="411"/>
                </a:lnTo>
                <a:lnTo>
                  <a:pt x="260" y="411"/>
                </a:lnTo>
                <a:lnTo>
                  <a:pt x="259" y="411"/>
                </a:lnTo>
                <a:lnTo>
                  <a:pt x="259" y="411"/>
                </a:lnTo>
                <a:lnTo>
                  <a:pt x="259" y="411"/>
                </a:lnTo>
                <a:lnTo>
                  <a:pt x="258" y="411"/>
                </a:lnTo>
                <a:lnTo>
                  <a:pt x="258" y="410"/>
                </a:lnTo>
                <a:lnTo>
                  <a:pt x="258" y="410"/>
                </a:lnTo>
                <a:lnTo>
                  <a:pt x="258" y="411"/>
                </a:lnTo>
                <a:lnTo>
                  <a:pt x="257" y="411"/>
                </a:lnTo>
                <a:lnTo>
                  <a:pt x="257" y="411"/>
                </a:lnTo>
                <a:lnTo>
                  <a:pt x="256" y="411"/>
                </a:lnTo>
                <a:lnTo>
                  <a:pt x="256" y="410"/>
                </a:lnTo>
                <a:lnTo>
                  <a:pt x="256" y="410"/>
                </a:lnTo>
                <a:lnTo>
                  <a:pt x="256" y="410"/>
                </a:lnTo>
                <a:lnTo>
                  <a:pt x="255" y="410"/>
                </a:lnTo>
                <a:lnTo>
                  <a:pt x="255" y="410"/>
                </a:lnTo>
                <a:lnTo>
                  <a:pt x="254" y="410"/>
                </a:lnTo>
                <a:lnTo>
                  <a:pt x="254" y="409"/>
                </a:lnTo>
                <a:lnTo>
                  <a:pt x="254" y="409"/>
                </a:lnTo>
                <a:lnTo>
                  <a:pt x="253" y="409"/>
                </a:lnTo>
                <a:lnTo>
                  <a:pt x="253" y="408"/>
                </a:lnTo>
                <a:lnTo>
                  <a:pt x="253" y="408"/>
                </a:lnTo>
                <a:lnTo>
                  <a:pt x="253" y="408"/>
                </a:lnTo>
                <a:lnTo>
                  <a:pt x="253" y="408"/>
                </a:lnTo>
                <a:lnTo>
                  <a:pt x="252" y="408"/>
                </a:lnTo>
                <a:lnTo>
                  <a:pt x="252" y="408"/>
                </a:lnTo>
                <a:lnTo>
                  <a:pt x="252" y="408"/>
                </a:lnTo>
                <a:lnTo>
                  <a:pt x="252" y="409"/>
                </a:lnTo>
                <a:lnTo>
                  <a:pt x="251" y="409"/>
                </a:lnTo>
                <a:lnTo>
                  <a:pt x="251" y="409"/>
                </a:lnTo>
                <a:lnTo>
                  <a:pt x="251" y="409"/>
                </a:lnTo>
                <a:lnTo>
                  <a:pt x="250" y="409"/>
                </a:lnTo>
                <a:lnTo>
                  <a:pt x="250" y="410"/>
                </a:lnTo>
                <a:lnTo>
                  <a:pt x="250" y="410"/>
                </a:lnTo>
                <a:lnTo>
                  <a:pt x="249" y="410"/>
                </a:lnTo>
                <a:lnTo>
                  <a:pt x="249" y="410"/>
                </a:lnTo>
                <a:lnTo>
                  <a:pt x="249" y="410"/>
                </a:lnTo>
                <a:lnTo>
                  <a:pt x="248" y="410"/>
                </a:lnTo>
                <a:lnTo>
                  <a:pt x="248" y="410"/>
                </a:lnTo>
                <a:lnTo>
                  <a:pt x="248" y="410"/>
                </a:lnTo>
                <a:lnTo>
                  <a:pt x="248" y="410"/>
                </a:lnTo>
                <a:lnTo>
                  <a:pt x="248" y="410"/>
                </a:lnTo>
                <a:lnTo>
                  <a:pt x="247" y="410"/>
                </a:lnTo>
                <a:lnTo>
                  <a:pt x="247" y="409"/>
                </a:lnTo>
                <a:lnTo>
                  <a:pt x="246" y="409"/>
                </a:lnTo>
                <a:lnTo>
                  <a:pt x="246" y="409"/>
                </a:lnTo>
                <a:lnTo>
                  <a:pt x="245" y="409"/>
                </a:lnTo>
                <a:lnTo>
                  <a:pt x="245" y="409"/>
                </a:lnTo>
                <a:lnTo>
                  <a:pt x="244" y="409"/>
                </a:lnTo>
                <a:lnTo>
                  <a:pt x="244" y="409"/>
                </a:lnTo>
                <a:lnTo>
                  <a:pt x="244" y="409"/>
                </a:lnTo>
                <a:lnTo>
                  <a:pt x="243" y="409"/>
                </a:lnTo>
                <a:lnTo>
                  <a:pt x="243" y="409"/>
                </a:lnTo>
                <a:lnTo>
                  <a:pt x="242" y="409"/>
                </a:lnTo>
                <a:lnTo>
                  <a:pt x="242" y="409"/>
                </a:lnTo>
                <a:lnTo>
                  <a:pt x="242" y="409"/>
                </a:lnTo>
                <a:lnTo>
                  <a:pt x="242" y="408"/>
                </a:lnTo>
                <a:lnTo>
                  <a:pt x="241" y="408"/>
                </a:lnTo>
                <a:lnTo>
                  <a:pt x="241" y="408"/>
                </a:lnTo>
                <a:lnTo>
                  <a:pt x="241" y="408"/>
                </a:lnTo>
                <a:lnTo>
                  <a:pt x="241" y="407"/>
                </a:lnTo>
                <a:lnTo>
                  <a:pt x="240" y="407"/>
                </a:lnTo>
                <a:lnTo>
                  <a:pt x="240" y="407"/>
                </a:lnTo>
                <a:lnTo>
                  <a:pt x="240" y="407"/>
                </a:lnTo>
                <a:lnTo>
                  <a:pt x="239" y="407"/>
                </a:lnTo>
                <a:lnTo>
                  <a:pt x="239" y="407"/>
                </a:lnTo>
                <a:lnTo>
                  <a:pt x="239" y="407"/>
                </a:lnTo>
                <a:lnTo>
                  <a:pt x="238" y="407"/>
                </a:lnTo>
                <a:lnTo>
                  <a:pt x="238" y="407"/>
                </a:lnTo>
                <a:lnTo>
                  <a:pt x="238" y="407"/>
                </a:lnTo>
                <a:lnTo>
                  <a:pt x="238" y="407"/>
                </a:lnTo>
                <a:lnTo>
                  <a:pt x="237" y="407"/>
                </a:lnTo>
                <a:lnTo>
                  <a:pt x="237" y="407"/>
                </a:lnTo>
                <a:lnTo>
                  <a:pt x="237" y="407"/>
                </a:lnTo>
                <a:lnTo>
                  <a:pt x="236" y="407"/>
                </a:lnTo>
                <a:lnTo>
                  <a:pt x="236" y="407"/>
                </a:lnTo>
                <a:lnTo>
                  <a:pt x="236" y="407"/>
                </a:lnTo>
                <a:lnTo>
                  <a:pt x="236" y="407"/>
                </a:lnTo>
                <a:lnTo>
                  <a:pt x="236" y="407"/>
                </a:lnTo>
                <a:lnTo>
                  <a:pt x="235" y="407"/>
                </a:lnTo>
                <a:lnTo>
                  <a:pt x="235" y="407"/>
                </a:lnTo>
                <a:lnTo>
                  <a:pt x="235" y="407"/>
                </a:lnTo>
                <a:lnTo>
                  <a:pt x="234" y="407"/>
                </a:lnTo>
                <a:lnTo>
                  <a:pt x="234" y="407"/>
                </a:lnTo>
                <a:lnTo>
                  <a:pt x="233" y="407"/>
                </a:lnTo>
                <a:lnTo>
                  <a:pt x="233" y="407"/>
                </a:lnTo>
                <a:lnTo>
                  <a:pt x="233" y="407"/>
                </a:lnTo>
                <a:lnTo>
                  <a:pt x="233" y="407"/>
                </a:lnTo>
                <a:lnTo>
                  <a:pt x="232" y="407"/>
                </a:lnTo>
                <a:lnTo>
                  <a:pt x="232" y="407"/>
                </a:lnTo>
                <a:lnTo>
                  <a:pt x="231" y="407"/>
                </a:lnTo>
                <a:lnTo>
                  <a:pt x="231" y="407"/>
                </a:lnTo>
                <a:lnTo>
                  <a:pt x="231" y="406"/>
                </a:lnTo>
                <a:lnTo>
                  <a:pt x="230" y="406"/>
                </a:lnTo>
                <a:lnTo>
                  <a:pt x="230" y="407"/>
                </a:lnTo>
                <a:lnTo>
                  <a:pt x="229" y="407"/>
                </a:lnTo>
                <a:lnTo>
                  <a:pt x="229" y="407"/>
                </a:lnTo>
                <a:lnTo>
                  <a:pt x="229" y="407"/>
                </a:lnTo>
                <a:lnTo>
                  <a:pt x="228" y="407"/>
                </a:lnTo>
                <a:lnTo>
                  <a:pt x="227" y="407"/>
                </a:lnTo>
                <a:lnTo>
                  <a:pt x="227" y="407"/>
                </a:lnTo>
                <a:lnTo>
                  <a:pt x="227" y="407"/>
                </a:lnTo>
                <a:lnTo>
                  <a:pt x="226" y="407"/>
                </a:lnTo>
                <a:lnTo>
                  <a:pt x="226" y="407"/>
                </a:lnTo>
                <a:lnTo>
                  <a:pt x="226" y="407"/>
                </a:lnTo>
                <a:lnTo>
                  <a:pt x="225" y="407"/>
                </a:lnTo>
                <a:lnTo>
                  <a:pt x="225" y="407"/>
                </a:lnTo>
                <a:lnTo>
                  <a:pt x="225" y="407"/>
                </a:lnTo>
                <a:lnTo>
                  <a:pt x="224" y="407"/>
                </a:lnTo>
                <a:lnTo>
                  <a:pt x="224" y="407"/>
                </a:lnTo>
                <a:lnTo>
                  <a:pt x="223" y="407"/>
                </a:lnTo>
                <a:lnTo>
                  <a:pt x="223" y="407"/>
                </a:lnTo>
                <a:lnTo>
                  <a:pt x="223" y="406"/>
                </a:lnTo>
                <a:lnTo>
                  <a:pt x="223" y="406"/>
                </a:lnTo>
                <a:lnTo>
                  <a:pt x="222" y="406"/>
                </a:lnTo>
                <a:lnTo>
                  <a:pt x="222" y="406"/>
                </a:lnTo>
                <a:lnTo>
                  <a:pt x="222" y="406"/>
                </a:lnTo>
                <a:lnTo>
                  <a:pt x="221" y="406"/>
                </a:lnTo>
                <a:lnTo>
                  <a:pt x="221" y="406"/>
                </a:lnTo>
                <a:lnTo>
                  <a:pt x="220" y="405"/>
                </a:lnTo>
                <a:lnTo>
                  <a:pt x="220" y="405"/>
                </a:lnTo>
                <a:lnTo>
                  <a:pt x="220" y="405"/>
                </a:lnTo>
                <a:lnTo>
                  <a:pt x="219" y="404"/>
                </a:lnTo>
                <a:lnTo>
                  <a:pt x="219" y="404"/>
                </a:lnTo>
                <a:lnTo>
                  <a:pt x="218" y="404"/>
                </a:lnTo>
                <a:lnTo>
                  <a:pt x="218" y="404"/>
                </a:lnTo>
                <a:lnTo>
                  <a:pt x="218" y="403"/>
                </a:lnTo>
                <a:lnTo>
                  <a:pt x="217" y="403"/>
                </a:lnTo>
                <a:lnTo>
                  <a:pt x="217" y="404"/>
                </a:lnTo>
                <a:lnTo>
                  <a:pt x="217" y="403"/>
                </a:lnTo>
                <a:lnTo>
                  <a:pt x="217" y="403"/>
                </a:lnTo>
                <a:lnTo>
                  <a:pt x="217" y="404"/>
                </a:lnTo>
                <a:lnTo>
                  <a:pt x="216" y="404"/>
                </a:lnTo>
                <a:lnTo>
                  <a:pt x="216" y="404"/>
                </a:lnTo>
                <a:lnTo>
                  <a:pt x="216" y="404"/>
                </a:lnTo>
                <a:lnTo>
                  <a:pt x="215" y="404"/>
                </a:lnTo>
                <a:lnTo>
                  <a:pt x="215" y="404"/>
                </a:lnTo>
                <a:lnTo>
                  <a:pt x="215" y="405"/>
                </a:lnTo>
                <a:lnTo>
                  <a:pt x="214" y="405"/>
                </a:lnTo>
                <a:lnTo>
                  <a:pt x="214" y="405"/>
                </a:lnTo>
                <a:lnTo>
                  <a:pt x="214" y="404"/>
                </a:lnTo>
                <a:lnTo>
                  <a:pt x="213" y="404"/>
                </a:lnTo>
                <a:lnTo>
                  <a:pt x="213" y="404"/>
                </a:lnTo>
                <a:lnTo>
                  <a:pt x="213" y="405"/>
                </a:lnTo>
                <a:lnTo>
                  <a:pt x="213" y="404"/>
                </a:lnTo>
                <a:lnTo>
                  <a:pt x="212" y="404"/>
                </a:lnTo>
                <a:lnTo>
                  <a:pt x="212" y="404"/>
                </a:lnTo>
                <a:lnTo>
                  <a:pt x="212" y="405"/>
                </a:lnTo>
                <a:lnTo>
                  <a:pt x="211" y="405"/>
                </a:lnTo>
                <a:lnTo>
                  <a:pt x="211" y="405"/>
                </a:lnTo>
                <a:lnTo>
                  <a:pt x="211" y="405"/>
                </a:lnTo>
                <a:lnTo>
                  <a:pt x="210" y="405"/>
                </a:lnTo>
                <a:lnTo>
                  <a:pt x="210" y="405"/>
                </a:lnTo>
                <a:lnTo>
                  <a:pt x="209" y="405"/>
                </a:lnTo>
                <a:lnTo>
                  <a:pt x="208" y="405"/>
                </a:lnTo>
                <a:lnTo>
                  <a:pt x="208" y="404"/>
                </a:lnTo>
                <a:lnTo>
                  <a:pt x="208" y="404"/>
                </a:lnTo>
                <a:lnTo>
                  <a:pt x="208" y="404"/>
                </a:lnTo>
                <a:lnTo>
                  <a:pt x="208" y="403"/>
                </a:lnTo>
                <a:lnTo>
                  <a:pt x="207" y="403"/>
                </a:lnTo>
                <a:lnTo>
                  <a:pt x="207" y="403"/>
                </a:lnTo>
                <a:lnTo>
                  <a:pt x="206" y="403"/>
                </a:lnTo>
                <a:lnTo>
                  <a:pt x="206" y="402"/>
                </a:lnTo>
                <a:lnTo>
                  <a:pt x="206" y="402"/>
                </a:lnTo>
                <a:lnTo>
                  <a:pt x="206" y="402"/>
                </a:lnTo>
                <a:lnTo>
                  <a:pt x="205" y="402"/>
                </a:lnTo>
                <a:lnTo>
                  <a:pt x="205" y="401"/>
                </a:lnTo>
                <a:lnTo>
                  <a:pt x="205" y="401"/>
                </a:lnTo>
                <a:lnTo>
                  <a:pt x="204" y="401"/>
                </a:lnTo>
                <a:lnTo>
                  <a:pt x="203" y="401"/>
                </a:lnTo>
                <a:lnTo>
                  <a:pt x="203" y="400"/>
                </a:lnTo>
                <a:lnTo>
                  <a:pt x="203" y="400"/>
                </a:lnTo>
                <a:lnTo>
                  <a:pt x="202" y="399"/>
                </a:lnTo>
                <a:lnTo>
                  <a:pt x="202" y="399"/>
                </a:lnTo>
                <a:lnTo>
                  <a:pt x="202" y="399"/>
                </a:lnTo>
                <a:lnTo>
                  <a:pt x="202" y="398"/>
                </a:lnTo>
                <a:lnTo>
                  <a:pt x="202" y="398"/>
                </a:lnTo>
                <a:lnTo>
                  <a:pt x="201" y="398"/>
                </a:lnTo>
                <a:lnTo>
                  <a:pt x="201" y="398"/>
                </a:lnTo>
                <a:lnTo>
                  <a:pt x="200" y="398"/>
                </a:lnTo>
                <a:lnTo>
                  <a:pt x="200" y="399"/>
                </a:lnTo>
                <a:lnTo>
                  <a:pt x="199" y="399"/>
                </a:lnTo>
                <a:lnTo>
                  <a:pt x="199" y="398"/>
                </a:lnTo>
                <a:lnTo>
                  <a:pt x="198" y="399"/>
                </a:lnTo>
                <a:lnTo>
                  <a:pt x="197" y="399"/>
                </a:lnTo>
                <a:lnTo>
                  <a:pt x="197" y="398"/>
                </a:lnTo>
                <a:lnTo>
                  <a:pt x="197" y="398"/>
                </a:lnTo>
                <a:lnTo>
                  <a:pt x="196" y="397"/>
                </a:lnTo>
                <a:lnTo>
                  <a:pt x="196" y="397"/>
                </a:lnTo>
                <a:lnTo>
                  <a:pt x="195" y="397"/>
                </a:lnTo>
                <a:lnTo>
                  <a:pt x="195" y="397"/>
                </a:lnTo>
                <a:lnTo>
                  <a:pt x="195" y="397"/>
                </a:lnTo>
                <a:lnTo>
                  <a:pt x="195" y="397"/>
                </a:lnTo>
                <a:lnTo>
                  <a:pt x="194" y="397"/>
                </a:lnTo>
                <a:lnTo>
                  <a:pt x="194" y="397"/>
                </a:lnTo>
                <a:lnTo>
                  <a:pt x="193" y="397"/>
                </a:lnTo>
                <a:lnTo>
                  <a:pt x="193" y="398"/>
                </a:lnTo>
                <a:lnTo>
                  <a:pt x="193" y="398"/>
                </a:lnTo>
                <a:lnTo>
                  <a:pt x="193" y="398"/>
                </a:lnTo>
                <a:lnTo>
                  <a:pt x="192" y="398"/>
                </a:lnTo>
                <a:lnTo>
                  <a:pt x="192" y="398"/>
                </a:lnTo>
                <a:lnTo>
                  <a:pt x="191" y="398"/>
                </a:lnTo>
                <a:lnTo>
                  <a:pt x="191" y="398"/>
                </a:lnTo>
                <a:lnTo>
                  <a:pt x="191" y="398"/>
                </a:lnTo>
                <a:lnTo>
                  <a:pt x="190" y="398"/>
                </a:lnTo>
                <a:lnTo>
                  <a:pt x="190" y="398"/>
                </a:lnTo>
                <a:lnTo>
                  <a:pt x="189" y="398"/>
                </a:lnTo>
                <a:lnTo>
                  <a:pt x="189" y="397"/>
                </a:lnTo>
                <a:lnTo>
                  <a:pt x="189" y="397"/>
                </a:lnTo>
                <a:lnTo>
                  <a:pt x="188" y="397"/>
                </a:lnTo>
                <a:lnTo>
                  <a:pt x="188" y="397"/>
                </a:lnTo>
                <a:lnTo>
                  <a:pt x="187" y="397"/>
                </a:lnTo>
                <a:lnTo>
                  <a:pt x="186" y="397"/>
                </a:lnTo>
                <a:lnTo>
                  <a:pt x="186" y="397"/>
                </a:lnTo>
                <a:lnTo>
                  <a:pt x="185" y="397"/>
                </a:lnTo>
                <a:lnTo>
                  <a:pt x="185" y="397"/>
                </a:lnTo>
                <a:lnTo>
                  <a:pt x="185" y="398"/>
                </a:lnTo>
                <a:lnTo>
                  <a:pt x="184" y="398"/>
                </a:lnTo>
                <a:lnTo>
                  <a:pt x="184" y="397"/>
                </a:lnTo>
                <a:lnTo>
                  <a:pt x="184" y="397"/>
                </a:lnTo>
                <a:lnTo>
                  <a:pt x="183" y="397"/>
                </a:lnTo>
                <a:lnTo>
                  <a:pt x="183" y="398"/>
                </a:lnTo>
                <a:lnTo>
                  <a:pt x="183" y="398"/>
                </a:lnTo>
                <a:lnTo>
                  <a:pt x="183" y="398"/>
                </a:lnTo>
                <a:lnTo>
                  <a:pt x="182" y="398"/>
                </a:lnTo>
                <a:lnTo>
                  <a:pt x="182" y="398"/>
                </a:lnTo>
                <a:lnTo>
                  <a:pt x="182" y="399"/>
                </a:lnTo>
                <a:lnTo>
                  <a:pt x="182" y="399"/>
                </a:lnTo>
                <a:lnTo>
                  <a:pt x="181" y="399"/>
                </a:lnTo>
                <a:lnTo>
                  <a:pt x="181" y="399"/>
                </a:lnTo>
                <a:lnTo>
                  <a:pt x="181" y="399"/>
                </a:lnTo>
                <a:lnTo>
                  <a:pt x="180" y="399"/>
                </a:lnTo>
                <a:lnTo>
                  <a:pt x="180" y="399"/>
                </a:lnTo>
                <a:lnTo>
                  <a:pt x="179" y="399"/>
                </a:lnTo>
                <a:lnTo>
                  <a:pt x="179" y="399"/>
                </a:lnTo>
                <a:lnTo>
                  <a:pt x="178" y="399"/>
                </a:lnTo>
                <a:lnTo>
                  <a:pt x="178" y="399"/>
                </a:lnTo>
                <a:lnTo>
                  <a:pt x="177" y="398"/>
                </a:lnTo>
                <a:lnTo>
                  <a:pt x="177" y="398"/>
                </a:lnTo>
                <a:lnTo>
                  <a:pt x="176" y="399"/>
                </a:lnTo>
                <a:lnTo>
                  <a:pt x="176" y="399"/>
                </a:lnTo>
                <a:lnTo>
                  <a:pt x="176" y="399"/>
                </a:lnTo>
                <a:lnTo>
                  <a:pt x="175" y="399"/>
                </a:lnTo>
                <a:lnTo>
                  <a:pt x="175" y="399"/>
                </a:lnTo>
                <a:lnTo>
                  <a:pt x="175" y="399"/>
                </a:lnTo>
                <a:lnTo>
                  <a:pt x="174" y="399"/>
                </a:lnTo>
                <a:lnTo>
                  <a:pt x="174" y="399"/>
                </a:lnTo>
                <a:lnTo>
                  <a:pt x="173" y="399"/>
                </a:lnTo>
                <a:lnTo>
                  <a:pt x="172" y="399"/>
                </a:lnTo>
                <a:lnTo>
                  <a:pt x="172" y="399"/>
                </a:lnTo>
                <a:lnTo>
                  <a:pt x="172" y="398"/>
                </a:lnTo>
                <a:lnTo>
                  <a:pt x="171" y="398"/>
                </a:lnTo>
                <a:lnTo>
                  <a:pt x="170" y="398"/>
                </a:lnTo>
                <a:lnTo>
                  <a:pt x="170" y="397"/>
                </a:lnTo>
                <a:lnTo>
                  <a:pt x="170" y="397"/>
                </a:lnTo>
                <a:lnTo>
                  <a:pt x="169" y="397"/>
                </a:lnTo>
                <a:lnTo>
                  <a:pt x="169" y="397"/>
                </a:lnTo>
                <a:lnTo>
                  <a:pt x="169" y="398"/>
                </a:lnTo>
                <a:lnTo>
                  <a:pt x="168" y="398"/>
                </a:lnTo>
                <a:lnTo>
                  <a:pt x="168" y="398"/>
                </a:lnTo>
                <a:lnTo>
                  <a:pt x="168" y="398"/>
                </a:lnTo>
                <a:lnTo>
                  <a:pt x="168" y="399"/>
                </a:lnTo>
                <a:lnTo>
                  <a:pt x="168" y="399"/>
                </a:lnTo>
                <a:lnTo>
                  <a:pt x="167" y="399"/>
                </a:lnTo>
                <a:lnTo>
                  <a:pt x="167" y="399"/>
                </a:lnTo>
                <a:lnTo>
                  <a:pt x="167" y="399"/>
                </a:lnTo>
                <a:lnTo>
                  <a:pt x="166" y="399"/>
                </a:lnTo>
                <a:lnTo>
                  <a:pt x="166" y="400"/>
                </a:lnTo>
                <a:lnTo>
                  <a:pt x="165" y="400"/>
                </a:lnTo>
                <a:lnTo>
                  <a:pt x="165" y="400"/>
                </a:lnTo>
                <a:lnTo>
                  <a:pt x="165" y="400"/>
                </a:lnTo>
                <a:lnTo>
                  <a:pt x="165" y="401"/>
                </a:lnTo>
                <a:lnTo>
                  <a:pt x="164" y="401"/>
                </a:lnTo>
                <a:lnTo>
                  <a:pt x="164" y="401"/>
                </a:lnTo>
                <a:lnTo>
                  <a:pt x="164" y="401"/>
                </a:lnTo>
                <a:lnTo>
                  <a:pt x="163" y="401"/>
                </a:lnTo>
                <a:lnTo>
                  <a:pt x="163" y="401"/>
                </a:lnTo>
                <a:lnTo>
                  <a:pt x="163" y="402"/>
                </a:lnTo>
                <a:lnTo>
                  <a:pt x="162" y="402"/>
                </a:lnTo>
                <a:lnTo>
                  <a:pt x="162" y="402"/>
                </a:lnTo>
                <a:lnTo>
                  <a:pt x="162" y="402"/>
                </a:lnTo>
                <a:lnTo>
                  <a:pt x="161" y="402"/>
                </a:lnTo>
                <a:lnTo>
                  <a:pt x="161" y="402"/>
                </a:lnTo>
                <a:lnTo>
                  <a:pt x="161" y="402"/>
                </a:lnTo>
                <a:lnTo>
                  <a:pt x="161" y="402"/>
                </a:lnTo>
                <a:lnTo>
                  <a:pt x="160" y="402"/>
                </a:lnTo>
                <a:lnTo>
                  <a:pt x="160" y="402"/>
                </a:lnTo>
                <a:lnTo>
                  <a:pt x="160" y="402"/>
                </a:lnTo>
                <a:lnTo>
                  <a:pt x="159" y="402"/>
                </a:lnTo>
                <a:lnTo>
                  <a:pt x="159" y="402"/>
                </a:lnTo>
                <a:lnTo>
                  <a:pt x="158" y="402"/>
                </a:lnTo>
                <a:lnTo>
                  <a:pt x="158" y="403"/>
                </a:lnTo>
                <a:lnTo>
                  <a:pt x="158" y="402"/>
                </a:lnTo>
                <a:lnTo>
                  <a:pt x="158" y="402"/>
                </a:lnTo>
                <a:lnTo>
                  <a:pt x="158" y="401"/>
                </a:lnTo>
                <a:lnTo>
                  <a:pt x="158" y="401"/>
                </a:lnTo>
                <a:lnTo>
                  <a:pt x="157" y="401"/>
                </a:lnTo>
                <a:lnTo>
                  <a:pt x="157" y="402"/>
                </a:lnTo>
                <a:lnTo>
                  <a:pt x="157" y="401"/>
                </a:lnTo>
                <a:lnTo>
                  <a:pt x="157" y="401"/>
                </a:lnTo>
                <a:lnTo>
                  <a:pt x="157" y="401"/>
                </a:lnTo>
                <a:lnTo>
                  <a:pt x="156" y="401"/>
                </a:lnTo>
                <a:lnTo>
                  <a:pt x="156" y="401"/>
                </a:lnTo>
                <a:lnTo>
                  <a:pt x="156" y="401"/>
                </a:lnTo>
                <a:lnTo>
                  <a:pt x="155" y="401"/>
                </a:lnTo>
                <a:lnTo>
                  <a:pt x="155" y="400"/>
                </a:lnTo>
                <a:lnTo>
                  <a:pt x="155" y="400"/>
                </a:lnTo>
                <a:lnTo>
                  <a:pt x="155" y="400"/>
                </a:lnTo>
                <a:lnTo>
                  <a:pt x="154" y="400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3" y="399"/>
                </a:lnTo>
                <a:lnTo>
                  <a:pt x="153" y="398"/>
                </a:lnTo>
                <a:lnTo>
                  <a:pt x="153" y="398"/>
                </a:lnTo>
                <a:lnTo>
                  <a:pt x="153" y="397"/>
                </a:lnTo>
                <a:lnTo>
                  <a:pt x="153" y="397"/>
                </a:lnTo>
                <a:lnTo>
                  <a:pt x="152" y="397"/>
                </a:lnTo>
                <a:lnTo>
                  <a:pt x="152" y="397"/>
                </a:lnTo>
                <a:lnTo>
                  <a:pt x="152" y="398"/>
                </a:lnTo>
                <a:lnTo>
                  <a:pt x="152" y="398"/>
                </a:lnTo>
                <a:lnTo>
                  <a:pt x="151" y="398"/>
                </a:lnTo>
                <a:lnTo>
                  <a:pt x="151" y="398"/>
                </a:lnTo>
                <a:lnTo>
                  <a:pt x="150" y="397"/>
                </a:lnTo>
                <a:lnTo>
                  <a:pt x="149" y="397"/>
                </a:lnTo>
                <a:lnTo>
                  <a:pt x="149" y="397"/>
                </a:lnTo>
                <a:lnTo>
                  <a:pt x="149" y="397"/>
                </a:lnTo>
                <a:lnTo>
                  <a:pt x="148" y="397"/>
                </a:lnTo>
                <a:lnTo>
                  <a:pt x="148" y="396"/>
                </a:lnTo>
                <a:lnTo>
                  <a:pt x="148" y="396"/>
                </a:lnTo>
                <a:lnTo>
                  <a:pt x="147" y="396"/>
                </a:lnTo>
                <a:lnTo>
                  <a:pt x="147" y="396"/>
                </a:lnTo>
                <a:lnTo>
                  <a:pt x="147" y="396"/>
                </a:lnTo>
                <a:lnTo>
                  <a:pt x="147" y="396"/>
                </a:lnTo>
                <a:lnTo>
                  <a:pt x="146" y="396"/>
                </a:lnTo>
                <a:lnTo>
                  <a:pt x="146" y="396"/>
                </a:lnTo>
                <a:lnTo>
                  <a:pt x="145" y="395"/>
                </a:lnTo>
                <a:lnTo>
                  <a:pt x="145" y="395"/>
                </a:lnTo>
                <a:lnTo>
                  <a:pt x="144" y="395"/>
                </a:lnTo>
                <a:lnTo>
                  <a:pt x="144" y="394"/>
                </a:lnTo>
                <a:lnTo>
                  <a:pt x="144" y="394"/>
                </a:lnTo>
                <a:lnTo>
                  <a:pt x="144" y="394"/>
                </a:lnTo>
                <a:lnTo>
                  <a:pt x="143" y="394"/>
                </a:lnTo>
                <a:lnTo>
                  <a:pt x="143" y="393"/>
                </a:lnTo>
                <a:lnTo>
                  <a:pt x="143" y="393"/>
                </a:lnTo>
                <a:lnTo>
                  <a:pt x="143" y="393"/>
                </a:lnTo>
                <a:lnTo>
                  <a:pt x="142" y="393"/>
                </a:lnTo>
                <a:lnTo>
                  <a:pt x="142" y="393"/>
                </a:lnTo>
                <a:lnTo>
                  <a:pt x="142" y="392"/>
                </a:lnTo>
                <a:lnTo>
                  <a:pt x="142" y="392"/>
                </a:lnTo>
                <a:lnTo>
                  <a:pt x="141" y="392"/>
                </a:lnTo>
                <a:lnTo>
                  <a:pt x="141" y="392"/>
                </a:lnTo>
                <a:lnTo>
                  <a:pt x="141" y="392"/>
                </a:lnTo>
                <a:lnTo>
                  <a:pt x="141" y="391"/>
                </a:lnTo>
                <a:lnTo>
                  <a:pt x="141" y="391"/>
                </a:lnTo>
                <a:lnTo>
                  <a:pt x="141" y="391"/>
                </a:lnTo>
                <a:lnTo>
                  <a:pt x="141" y="390"/>
                </a:lnTo>
                <a:lnTo>
                  <a:pt x="141" y="390"/>
                </a:lnTo>
                <a:lnTo>
                  <a:pt x="141" y="390"/>
                </a:lnTo>
                <a:lnTo>
                  <a:pt x="141" y="389"/>
                </a:lnTo>
                <a:lnTo>
                  <a:pt x="140" y="389"/>
                </a:lnTo>
                <a:lnTo>
                  <a:pt x="141" y="389"/>
                </a:lnTo>
                <a:lnTo>
                  <a:pt x="141" y="389"/>
                </a:lnTo>
                <a:lnTo>
                  <a:pt x="140" y="389"/>
                </a:lnTo>
                <a:lnTo>
                  <a:pt x="140" y="389"/>
                </a:lnTo>
                <a:lnTo>
                  <a:pt x="139" y="389"/>
                </a:lnTo>
                <a:lnTo>
                  <a:pt x="139" y="388"/>
                </a:lnTo>
                <a:lnTo>
                  <a:pt x="139" y="388"/>
                </a:lnTo>
                <a:lnTo>
                  <a:pt x="139" y="387"/>
                </a:lnTo>
                <a:lnTo>
                  <a:pt x="139" y="387"/>
                </a:lnTo>
                <a:lnTo>
                  <a:pt x="139" y="387"/>
                </a:lnTo>
                <a:lnTo>
                  <a:pt x="138" y="387"/>
                </a:lnTo>
                <a:lnTo>
                  <a:pt x="138" y="387"/>
                </a:lnTo>
                <a:lnTo>
                  <a:pt x="138" y="388"/>
                </a:lnTo>
                <a:lnTo>
                  <a:pt x="137" y="388"/>
                </a:lnTo>
                <a:lnTo>
                  <a:pt x="137" y="388"/>
                </a:lnTo>
                <a:lnTo>
                  <a:pt x="137" y="388"/>
                </a:lnTo>
                <a:lnTo>
                  <a:pt x="136" y="388"/>
                </a:lnTo>
                <a:lnTo>
                  <a:pt x="136" y="389"/>
                </a:lnTo>
                <a:lnTo>
                  <a:pt x="136" y="389"/>
                </a:lnTo>
                <a:lnTo>
                  <a:pt x="136" y="388"/>
                </a:lnTo>
                <a:lnTo>
                  <a:pt x="135" y="388"/>
                </a:lnTo>
                <a:lnTo>
                  <a:pt x="135" y="389"/>
                </a:lnTo>
                <a:lnTo>
                  <a:pt x="135" y="388"/>
                </a:lnTo>
                <a:lnTo>
                  <a:pt x="135" y="388"/>
                </a:lnTo>
                <a:lnTo>
                  <a:pt x="134" y="388"/>
                </a:lnTo>
                <a:lnTo>
                  <a:pt x="134" y="388"/>
                </a:lnTo>
                <a:lnTo>
                  <a:pt x="134" y="388"/>
                </a:lnTo>
                <a:lnTo>
                  <a:pt x="133" y="388"/>
                </a:lnTo>
                <a:lnTo>
                  <a:pt x="133" y="388"/>
                </a:lnTo>
                <a:lnTo>
                  <a:pt x="133" y="387"/>
                </a:lnTo>
                <a:lnTo>
                  <a:pt x="133" y="387"/>
                </a:lnTo>
                <a:lnTo>
                  <a:pt x="132" y="387"/>
                </a:lnTo>
                <a:lnTo>
                  <a:pt x="132" y="388"/>
                </a:lnTo>
                <a:lnTo>
                  <a:pt x="132" y="388"/>
                </a:lnTo>
                <a:lnTo>
                  <a:pt x="131" y="388"/>
                </a:lnTo>
                <a:lnTo>
                  <a:pt x="131" y="387"/>
                </a:lnTo>
                <a:lnTo>
                  <a:pt x="131" y="387"/>
                </a:lnTo>
                <a:lnTo>
                  <a:pt x="131" y="387"/>
                </a:lnTo>
                <a:lnTo>
                  <a:pt x="130" y="387"/>
                </a:lnTo>
                <a:lnTo>
                  <a:pt x="130" y="387"/>
                </a:lnTo>
                <a:lnTo>
                  <a:pt x="130" y="387"/>
                </a:lnTo>
                <a:lnTo>
                  <a:pt x="129" y="387"/>
                </a:lnTo>
                <a:lnTo>
                  <a:pt x="129" y="387"/>
                </a:lnTo>
                <a:lnTo>
                  <a:pt x="129" y="387"/>
                </a:lnTo>
                <a:lnTo>
                  <a:pt x="129" y="387"/>
                </a:lnTo>
                <a:lnTo>
                  <a:pt x="129" y="387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27" y="387"/>
                </a:lnTo>
                <a:lnTo>
                  <a:pt x="127" y="388"/>
                </a:lnTo>
                <a:lnTo>
                  <a:pt x="127" y="388"/>
                </a:lnTo>
                <a:lnTo>
                  <a:pt x="126" y="388"/>
                </a:lnTo>
                <a:lnTo>
                  <a:pt x="126" y="388"/>
                </a:lnTo>
                <a:lnTo>
                  <a:pt x="126" y="389"/>
                </a:lnTo>
                <a:lnTo>
                  <a:pt x="126" y="389"/>
                </a:lnTo>
                <a:lnTo>
                  <a:pt x="126" y="389"/>
                </a:lnTo>
                <a:lnTo>
                  <a:pt x="125" y="389"/>
                </a:lnTo>
                <a:lnTo>
                  <a:pt x="125" y="390"/>
                </a:lnTo>
                <a:lnTo>
                  <a:pt x="125" y="390"/>
                </a:lnTo>
                <a:lnTo>
                  <a:pt x="125" y="390"/>
                </a:lnTo>
                <a:lnTo>
                  <a:pt x="124" y="390"/>
                </a:lnTo>
                <a:lnTo>
                  <a:pt x="124" y="391"/>
                </a:lnTo>
                <a:lnTo>
                  <a:pt x="124" y="391"/>
                </a:lnTo>
                <a:lnTo>
                  <a:pt x="123" y="391"/>
                </a:lnTo>
                <a:lnTo>
                  <a:pt x="123" y="391"/>
                </a:lnTo>
                <a:lnTo>
                  <a:pt x="123" y="391"/>
                </a:lnTo>
                <a:lnTo>
                  <a:pt x="122" y="391"/>
                </a:lnTo>
                <a:lnTo>
                  <a:pt x="122" y="391"/>
                </a:lnTo>
                <a:lnTo>
                  <a:pt x="122" y="391"/>
                </a:lnTo>
                <a:lnTo>
                  <a:pt x="121" y="391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3"/>
                </a:lnTo>
                <a:lnTo>
                  <a:pt x="120" y="393"/>
                </a:lnTo>
                <a:lnTo>
                  <a:pt x="120" y="392"/>
                </a:lnTo>
                <a:lnTo>
                  <a:pt x="120" y="392"/>
                </a:lnTo>
                <a:lnTo>
                  <a:pt x="120" y="392"/>
                </a:lnTo>
                <a:lnTo>
                  <a:pt x="119" y="392"/>
                </a:lnTo>
                <a:lnTo>
                  <a:pt x="119" y="392"/>
                </a:lnTo>
                <a:lnTo>
                  <a:pt x="119" y="392"/>
                </a:lnTo>
                <a:lnTo>
                  <a:pt x="118" y="392"/>
                </a:lnTo>
                <a:lnTo>
                  <a:pt x="119" y="392"/>
                </a:lnTo>
                <a:lnTo>
                  <a:pt x="118" y="392"/>
                </a:lnTo>
                <a:lnTo>
                  <a:pt x="118" y="393"/>
                </a:lnTo>
                <a:lnTo>
                  <a:pt x="118" y="393"/>
                </a:lnTo>
                <a:lnTo>
                  <a:pt x="117" y="393"/>
                </a:lnTo>
                <a:lnTo>
                  <a:pt x="117" y="393"/>
                </a:lnTo>
                <a:lnTo>
                  <a:pt x="117" y="393"/>
                </a:lnTo>
                <a:lnTo>
                  <a:pt x="116" y="393"/>
                </a:lnTo>
                <a:lnTo>
                  <a:pt x="116" y="393"/>
                </a:lnTo>
                <a:lnTo>
                  <a:pt x="115" y="393"/>
                </a:lnTo>
                <a:lnTo>
                  <a:pt x="115" y="393"/>
                </a:lnTo>
                <a:lnTo>
                  <a:pt x="115" y="393"/>
                </a:lnTo>
                <a:lnTo>
                  <a:pt x="114" y="393"/>
                </a:lnTo>
                <a:lnTo>
                  <a:pt x="114" y="392"/>
                </a:lnTo>
                <a:lnTo>
                  <a:pt x="114" y="392"/>
                </a:lnTo>
                <a:lnTo>
                  <a:pt x="113" y="392"/>
                </a:lnTo>
                <a:lnTo>
                  <a:pt x="113" y="392"/>
                </a:lnTo>
                <a:lnTo>
                  <a:pt x="112" y="392"/>
                </a:lnTo>
                <a:lnTo>
                  <a:pt x="112" y="392"/>
                </a:lnTo>
                <a:lnTo>
                  <a:pt x="111" y="392"/>
                </a:lnTo>
                <a:lnTo>
                  <a:pt x="111" y="392"/>
                </a:lnTo>
                <a:lnTo>
                  <a:pt x="111" y="392"/>
                </a:lnTo>
                <a:lnTo>
                  <a:pt x="111" y="392"/>
                </a:lnTo>
                <a:lnTo>
                  <a:pt x="111" y="392"/>
                </a:lnTo>
                <a:lnTo>
                  <a:pt x="110" y="392"/>
                </a:lnTo>
                <a:lnTo>
                  <a:pt x="110" y="391"/>
                </a:lnTo>
                <a:lnTo>
                  <a:pt x="110" y="391"/>
                </a:lnTo>
                <a:lnTo>
                  <a:pt x="109" y="391"/>
                </a:lnTo>
                <a:lnTo>
                  <a:pt x="109" y="390"/>
                </a:lnTo>
                <a:lnTo>
                  <a:pt x="109" y="390"/>
                </a:lnTo>
                <a:lnTo>
                  <a:pt x="108" y="390"/>
                </a:lnTo>
                <a:lnTo>
                  <a:pt x="108" y="390"/>
                </a:lnTo>
                <a:lnTo>
                  <a:pt x="108" y="390"/>
                </a:lnTo>
                <a:lnTo>
                  <a:pt x="108" y="389"/>
                </a:lnTo>
                <a:lnTo>
                  <a:pt x="108" y="389"/>
                </a:lnTo>
                <a:lnTo>
                  <a:pt x="107" y="389"/>
                </a:lnTo>
                <a:lnTo>
                  <a:pt x="108" y="389"/>
                </a:lnTo>
                <a:lnTo>
                  <a:pt x="108" y="388"/>
                </a:lnTo>
                <a:lnTo>
                  <a:pt x="107" y="388"/>
                </a:lnTo>
                <a:lnTo>
                  <a:pt x="107" y="388"/>
                </a:lnTo>
                <a:lnTo>
                  <a:pt x="106" y="388"/>
                </a:lnTo>
                <a:lnTo>
                  <a:pt x="106" y="388"/>
                </a:lnTo>
                <a:lnTo>
                  <a:pt x="105" y="388"/>
                </a:lnTo>
                <a:lnTo>
                  <a:pt x="105" y="389"/>
                </a:lnTo>
                <a:lnTo>
                  <a:pt x="105" y="388"/>
                </a:lnTo>
                <a:lnTo>
                  <a:pt x="105" y="388"/>
                </a:lnTo>
                <a:lnTo>
                  <a:pt x="104" y="388"/>
                </a:lnTo>
                <a:lnTo>
                  <a:pt x="104" y="388"/>
                </a:lnTo>
                <a:lnTo>
                  <a:pt x="103" y="388"/>
                </a:lnTo>
                <a:lnTo>
                  <a:pt x="103" y="388"/>
                </a:lnTo>
                <a:lnTo>
                  <a:pt x="103" y="389"/>
                </a:lnTo>
                <a:lnTo>
                  <a:pt x="102" y="389"/>
                </a:lnTo>
                <a:lnTo>
                  <a:pt x="102" y="388"/>
                </a:lnTo>
                <a:lnTo>
                  <a:pt x="102" y="388"/>
                </a:lnTo>
                <a:lnTo>
                  <a:pt x="102" y="388"/>
                </a:lnTo>
                <a:lnTo>
                  <a:pt x="101" y="388"/>
                </a:lnTo>
                <a:lnTo>
                  <a:pt x="101" y="387"/>
                </a:lnTo>
                <a:lnTo>
                  <a:pt x="101" y="387"/>
                </a:lnTo>
                <a:lnTo>
                  <a:pt x="101" y="387"/>
                </a:lnTo>
                <a:lnTo>
                  <a:pt x="101" y="387"/>
                </a:lnTo>
                <a:lnTo>
                  <a:pt x="101" y="387"/>
                </a:lnTo>
                <a:lnTo>
                  <a:pt x="100" y="386"/>
                </a:lnTo>
                <a:lnTo>
                  <a:pt x="100" y="385"/>
                </a:lnTo>
                <a:lnTo>
                  <a:pt x="101" y="385"/>
                </a:lnTo>
                <a:lnTo>
                  <a:pt x="101" y="385"/>
                </a:lnTo>
                <a:lnTo>
                  <a:pt x="101" y="385"/>
                </a:lnTo>
                <a:lnTo>
                  <a:pt x="101" y="384"/>
                </a:lnTo>
                <a:lnTo>
                  <a:pt x="101" y="384"/>
                </a:lnTo>
                <a:lnTo>
                  <a:pt x="101" y="384"/>
                </a:lnTo>
                <a:lnTo>
                  <a:pt x="101" y="384"/>
                </a:lnTo>
                <a:lnTo>
                  <a:pt x="100" y="384"/>
                </a:lnTo>
                <a:lnTo>
                  <a:pt x="100" y="383"/>
                </a:lnTo>
                <a:lnTo>
                  <a:pt x="100" y="383"/>
                </a:lnTo>
                <a:lnTo>
                  <a:pt x="100" y="382"/>
                </a:lnTo>
                <a:lnTo>
                  <a:pt x="100" y="382"/>
                </a:lnTo>
                <a:lnTo>
                  <a:pt x="100" y="382"/>
                </a:lnTo>
                <a:lnTo>
                  <a:pt x="99" y="381"/>
                </a:lnTo>
                <a:lnTo>
                  <a:pt x="99" y="381"/>
                </a:lnTo>
                <a:lnTo>
                  <a:pt x="99" y="381"/>
                </a:lnTo>
                <a:lnTo>
                  <a:pt x="99" y="380"/>
                </a:lnTo>
                <a:lnTo>
                  <a:pt x="98" y="380"/>
                </a:lnTo>
                <a:lnTo>
                  <a:pt x="98" y="379"/>
                </a:lnTo>
                <a:lnTo>
                  <a:pt x="98" y="379"/>
                </a:lnTo>
                <a:lnTo>
                  <a:pt x="97" y="378"/>
                </a:lnTo>
                <a:lnTo>
                  <a:pt x="97" y="378"/>
                </a:lnTo>
                <a:lnTo>
                  <a:pt x="96" y="378"/>
                </a:lnTo>
                <a:lnTo>
                  <a:pt x="95" y="377"/>
                </a:lnTo>
                <a:lnTo>
                  <a:pt x="95" y="377"/>
                </a:lnTo>
                <a:lnTo>
                  <a:pt x="95" y="377"/>
                </a:lnTo>
                <a:lnTo>
                  <a:pt x="94" y="377"/>
                </a:lnTo>
                <a:lnTo>
                  <a:pt x="95" y="376"/>
                </a:lnTo>
                <a:lnTo>
                  <a:pt x="94" y="376"/>
                </a:lnTo>
                <a:lnTo>
                  <a:pt x="93" y="375"/>
                </a:lnTo>
                <a:lnTo>
                  <a:pt x="93" y="375"/>
                </a:lnTo>
                <a:lnTo>
                  <a:pt x="92" y="375"/>
                </a:lnTo>
                <a:lnTo>
                  <a:pt x="92" y="375"/>
                </a:lnTo>
                <a:lnTo>
                  <a:pt x="91" y="374"/>
                </a:lnTo>
                <a:lnTo>
                  <a:pt x="91" y="374"/>
                </a:lnTo>
                <a:lnTo>
                  <a:pt x="91" y="373"/>
                </a:lnTo>
                <a:lnTo>
                  <a:pt x="91" y="373"/>
                </a:lnTo>
                <a:lnTo>
                  <a:pt x="91" y="373"/>
                </a:lnTo>
                <a:lnTo>
                  <a:pt x="91" y="372"/>
                </a:lnTo>
                <a:lnTo>
                  <a:pt x="91" y="372"/>
                </a:lnTo>
                <a:lnTo>
                  <a:pt x="91" y="372"/>
                </a:lnTo>
                <a:lnTo>
                  <a:pt x="91" y="371"/>
                </a:lnTo>
                <a:lnTo>
                  <a:pt x="91" y="371"/>
                </a:lnTo>
                <a:lnTo>
                  <a:pt x="91" y="370"/>
                </a:lnTo>
                <a:lnTo>
                  <a:pt x="91" y="370"/>
                </a:lnTo>
                <a:lnTo>
                  <a:pt x="91" y="370"/>
                </a:lnTo>
                <a:lnTo>
                  <a:pt x="92" y="370"/>
                </a:lnTo>
                <a:lnTo>
                  <a:pt x="92" y="369"/>
                </a:lnTo>
                <a:lnTo>
                  <a:pt x="91" y="369"/>
                </a:lnTo>
                <a:lnTo>
                  <a:pt x="92" y="369"/>
                </a:lnTo>
                <a:lnTo>
                  <a:pt x="92" y="369"/>
                </a:lnTo>
                <a:lnTo>
                  <a:pt x="92" y="369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7"/>
                </a:lnTo>
                <a:lnTo>
                  <a:pt x="92" y="367"/>
                </a:lnTo>
                <a:lnTo>
                  <a:pt x="92" y="367"/>
                </a:lnTo>
                <a:lnTo>
                  <a:pt x="91" y="367"/>
                </a:lnTo>
                <a:lnTo>
                  <a:pt x="92" y="366"/>
                </a:lnTo>
                <a:lnTo>
                  <a:pt x="91" y="366"/>
                </a:lnTo>
                <a:lnTo>
                  <a:pt x="91" y="366"/>
                </a:lnTo>
                <a:lnTo>
                  <a:pt x="91" y="366"/>
                </a:lnTo>
                <a:lnTo>
                  <a:pt x="91" y="367"/>
                </a:lnTo>
                <a:lnTo>
                  <a:pt x="90" y="366"/>
                </a:lnTo>
                <a:lnTo>
                  <a:pt x="90" y="366"/>
                </a:lnTo>
                <a:lnTo>
                  <a:pt x="90" y="366"/>
                </a:lnTo>
                <a:lnTo>
                  <a:pt x="89" y="366"/>
                </a:lnTo>
                <a:lnTo>
                  <a:pt x="89" y="366"/>
                </a:lnTo>
                <a:lnTo>
                  <a:pt x="90" y="366"/>
                </a:lnTo>
                <a:lnTo>
                  <a:pt x="90" y="365"/>
                </a:lnTo>
                <a:lnTo>
                  <a:pt x="89" y="365"/>
                </a:lnTo>
                <a:lnTo>
                  <a:pt x="89" y="365"/>
                </a:lnTo>
                <a:lnTo>
                  <a:pt x="89" y="366"/>
                </a:lnTo>
                <a:lnTo>
                  <a:pt x="89" y="365"/>
                </a:lnTo>
                <a:lnTo>
                  <a:pt x="88" y="365"/>
                </a:lnTo>
                <a:lnTo>
                  <a:pt x="88" y="365"/>
                </a:lnTo>
                <a:lnTo>
                  <a:pt x="88" y="365"/>
                </a:lnTo>
                <a:lnTo>
                  <a:pt x="88" y="364"/>
                </a:lnTo>
                <a:lnTo>
                  <a:pt x="88" y="364"/>
                </a:lnTo>
                <a:lnTo>
                  <a:pt x="87" y="364"/>
                </a:lnTo>
                <a:lnTo>
                  <a:pt x="87" y="364"/>
                </a:lnTo>
                <a:lnTo>
                  <a:pt x="88" y="364"/>
                </a:lnTo>
                <a:lnTo>
                  <a:pt x="88" y="363"/>
                </a:lnTo>
                <a:lnTo>
                  <a:pt x="87" y="363"/>
                </a:lnTo>
                <a:lnTo>
                  <a:pt x="87" y="363"/>
                </a:lnTo>
                <a:lnTo>
                  <a:pt x="87" y="363"/>
                </a:lnTo>
                <a:lnTo>
                  <a:pt x="87" y="363"/>
                </a:lnTo>
                <a:lnTo>
                  <a:pt x="87" y="362"/>
                </a:lnTo>
                <a:lnTo>
                  <a:pt x="86" y="362"/>
                </a:lnTo>
                <a:lnTo>
                  <a:pt x="86" y="362"/>
                </a:lnTo>
                <a:lnTo>
                  <a:pt x="86" y="362"/>
                </a:lnTo>
                <a:lnTo>
                  <a:pt x="85" y="362"/>
                </a:lnTo>
                <a:lnTo>
                  <a:pt x="85" y="362"/>
                </a:lnTo>
                <a:lnTo>
                  <a:pt x="84" y="362"/>
                </a:lnTo>
                <a:lnTo>
                  <a:pt x="85" y="361"/>
                </a:lnTo>
                <a:lnTo>
                  <a:pt x="85" y="360"/>
                </a:lnTo>
                <a:lnTo>
                  <a:pt x="84" y="360"/>
                </a:lnTo>
                <a:lnTo>
                  <a:pt x="84" y="361"/>
                </a:lnTo>
                <a:lnTo>
                  <a:pt x="84" y="361"/>
                </a:lnTo>
                <a:lnTo>
                  <a:pt x="83" y="361"/>
                </a:lnTo>
                <a:lnTo>
                  <a:pt x="83" y="360"/>
                </a:lnTo>
                <a:lnTo>
                  <a:pt x="83" y="360"/>
                </a:lnTo>
                <a:lnTo>
                  <a:pt x="83" y="360"/>
                </a:lnTo>
                <a:lnTo>
                  <a:pt x="83" y="360"/>
                </a:lnTo>
                <a:lnTo>
                  <a:pt x="84" y="360"/>
                </a:lnTo>
                <a:lnTo>
                  <a:pt x="83" y="360"/>
                </a:lnTo>
                <a:lnTo>
                  <a:pt x="83" y="359"/>
                </a:lnTo>
                <a:lnTo>
                  <a:pt x="82" y="359"/>
                </a:lnTo>
                <a:lnTo>
                  <a:pt x="82" y="359"/>
                </a:lnTo>
                <a:lnTo>
                  <a:pt x="81" y="359"/>
                </a:lnTo>
                <a:lnTo>
                  <a:pt x="81" y="359"/>
                </a:lnTo>
                <a:lnTo>
                  <a:pt x="81" y="358"/>
                </a:lnTo>
                <a:lnTo>
                  <a:pt x="81" y="358"/>
                </a:lnTo>
                <a:lnTo>
                  <a:pt x="82" y="358"/>
                </a:lnTo>
                <a:lnTo>
                  <a:pt x="82" y="357"/>
                </a:lnTo>
                <a:lnTo>
                  <a:pt x="81" y="357"/>
                </a:lnTo>
                <a:lnTo>
                  <a:pt x="81" y="357"/>
                </a:lnTo>
                <a:lnTo>
                  <a:pt x="81" y="357"/>
                </a:lnTo>
                <a:lnTo>
                  <a:pt x="81" y="357"/>
                </a:lnTo>
                <a:lnTo>
                  <a:pt x="81" y="356"/>
                </a:lnTo>
                <a:lnTo>
                  <a:pt x="81" y="356"/>
                </a:lnTo>
                <a:lnTo>
                  <a:pt x="81" y="355"/>
                </a:lnTo>
                <a:lnTo>
                  <a:pt x="81" y="355"/>
                </a:lnTo>
                <a:lnTo>
                  <a:pt x="81" y="355"/>
                </a:lnTo>
                <a:lnTo>
                  <a:pt x="81" y="354"/>
                </a:lnTo>
                <a:lnTo>
                  <a:pt x="81" y="353"/>
                </a:lnTo>
                <a:lnTo>
                  <a:pt x="81" y="354"/>
                </a:lnTo>
                <a:lnTo>
                  <a:pt x="82" y="354"/>
                </a:lnTo>
                <a:lnTo>
                  <a:pt x="82" y="354"/>
                </a:lnTo>
                <a:lnTo>
                  <a:pt x="83" y="354"/>
                </a:lnTo>
                <a:lnTo>
                  <a:pt x="83" y="354"/>
                </a:lnTo>
                <a:lnTo>
                  <a:pt x="82" y="353"/>
                </a:lnTo>
                <a:lnTo>
                  <a:pt x="83" y="353"/>
                </a:lnTo>
                <a:lnTo>
                  <a:pt x="83" y="352"/>
                </a:lnTo>
                <a:lnTo>
                  <a:pt x="82" y="352"/>
                </a:lnTo>
                <a:lnTo>
                  <a:pt x="82" y="353"/>
                </a:lnTo>
                <a:lnTo>
                  <a:pt x="81" y="353"/>
                </a:lnTo>
                <a:lnTo>
                  <a:pt x="81" y="352"/>
                </a:lnTo>
                <a:lnTo>
                  <a:pt x="81" y="352"/>
                </a:lnTo>
                <a:lnTo>
                  <a:pt x="81" y="352"/>
                </a:lnTo>
                <a:lnTo>
                  <a:pt x="82" y="352"/>
                </a:lnTo>
                <a:lnTo>
                  <a:pt x="83" y="352"/>
                </a:lnTo>
                <a:lnTo>
                  <a:pt x="83" y="351"/>
                </a:lnTo>
                <a:lnTo>
                  <a:pt x="83" y="351"/>
                </a:lnTo>
                <a:lnTo>
                  <a:pt x="82" y="351"/>
                </a:lnTo>
                <a:lnTo>
                  <a:pt x="82" y="351"/>
                </a:lnTo>
                <a:lnTo>
                  <a:pt x="81" y="351"/>
                </a:lnTo>
                <a:lnTo>
                  <a:pt x="81" y="351"/>
                </a:lnTo>
                <a:lnTo>
                  <a:pt x="81" y="350"/>
                </a:lnTo>
                <a:lnTo>
                  <a:pt x="81" y="350"/>
                </a:lnTo>
                <a:lnTo>
                  <a:pt x="81" y="350"/>
                </a:lnTo>
                <a:lnTo>
                  <a:pt x="81" y="350"/>
                </a:lnTo>
                <a:lnTo>
                  <a:pt x="80" y="350"/>
                </a:lnTo>
                <a:lnTo>
                  <a:pt x="80" y="350"/>
                </a:lnTo>
                <a:lnTo>
                  <a:pt x="81" y="350"/>
                </a:lnTo>
                <a:lnTo>
                  <a:pt x="81" y="350"/>
                </a:lnTo>
                <a:lnTo>
                  <a:pt x="81" y="349"/>
                </a:lnTo>
                <a:lnTo>
                  <a:pt x="81" y="349"/>
                </a:lnTo>
                <a:lnTo>
                  <a:pt x="81" y="349"/>
                </a:lnTo>
                <a:lnTo>
                  <a:pt x="82" y="349"/>
                </a:lnTo>
                <a:lnTo>
                  <a:pt x="82" y="349"/>
                </a:lnTo>
                <a:lnTo>
                  <a:pt x="82" y="349"/>
                </a:lnTo>
                <a:lnTo>
                  <a:pt x="82" y="348"/>
                </a:lnTo>
                <a:lnTo>
                  <a:pt x="82" y="348"/>
                </a:lnTo>
                <a:lnTo>
                  <a:pt x="81" y="348"/>
                </a:lnTo>
                <a:lnTo>
                  <a:pt x="81" y="348"/>
                </a:lnTo>
                <a:lnTo>
                  <a:pt x="81" y="348"/>
                </a:lnTo>
                <a:lnTo>
                  <a:pt x="81" y="347"/>
                </a:lnTo>
                <a:lnTo>
                  <a:pt x="81" y="347"/>
                </a:lnTo>
                <a:lnTo>
                  <a:pt x="81" y="347"/>
                </a:lnTo>
                <a:lnTo>
                  <a:pt x="81" y="347"/>
                </a:lnTo>
                <a:lnTo>
                  <a:pt x="80" y="347"/>
                </a:lnTo>
                <a:lnTo>
                  <a:pt x="81" y="347"/>
                </a:lnTo>
                <a:lnTo>
                  <a:pt x="81" y="347"/>
                </a:lnTo>
                <a:lnTo>
                  <a:pt x="81" y="347"/>
                </a:lnTo>
                <a:lnTo>
                  <a:pt x="81" y="346"/>
                </a:lnTo>
                <a:lnTo>
                  <a:pt x="81" y="345"/>
                </a:lnTo>
                <a:lnTo>
                  <a:pt x="80" y="346"/>
                </a:lnTo>
                <a:lnTo>
                  <a:pt x="80" y="346"/>
                </a:lnTo>
                <a:lnTo>
                  <a:pt x="80" y="345"/>
                </a:lnTo>
                <a:lnTo>
                  <a:pt x="80" y="345"/>
                </a:lnTo>
                <a:lnTo>
                  <a:pt x="80" y="344"/>
                </a:lnTo>
                <a:lnTo>
                  <a:pt x="80" y="344"/>
                </a:lnTo>
                <a:lnTo>
                  <a:pt x="81" y="344"/>
                </a:lnTo>
                <a:lnTo>
                  <a:pt x="81" y="344"/>
                </a:lnTo>
                <a:lnTo>
                  <a:pt x="81" y="343"/>
                </a:lnTo>
                <a:lnTo>
                  <a:pt x="81" y="343"/>
                </a:lnTo>
                <a:lnTo>
                  <a:pt x="81" y="342"/>
                </a:lnTo>
                <a:lnTo>
                  <a:pt x="82" y="342"/>
                </a:lnTo>
                <a:lnTo>
                  <a:pt x="82" y="343"/>
                </a:lnTo>
                <a:lnTo>
                  <a:pt x="83" y="343"/>
                </a:lnTo>
                <a:lnTo>
                  <a:pt x="83" y="342"/>
                </a:lnTo>
                <a:lnTo>
                  <a:pt x="82" y="342"/>
                </a:lnTo>
                <a:lnTo>
                  <a:pt x="82" y="342"/>
                </a:lnTo>
                <a:lnTo>
                  <a:pt x="82" y="342"/>
                </a:lnTo>
                <a:lnTo>
                  <a:pt x="82" y="341"/>
                </a:lnTo>
                <a:lnTo>
                  <a:pt x="82" y="341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1" y="340"/>
                </a:lnTo>
                <a:lnTo>
                  <a:pt x="81" y="340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8"/>
                </a:lnTo>
                <a:lnTo>
                  <a:pt x="81" y="338"/>
                </a:lnTo>
                <a:lnTo>
                  <a:pt x="80" y="338"/>
                </a:lnTo>
                <a:lnTo>
                  <a:pt x="79" y="338"/>
                </a:lnTo>
                <a:lnTo>
                  <a:pt x="79" y="337"/>
                </a:lnTo>
                <a:lnTo>
                  <a:pt x="80" y="337"/>
                </a:lnTo>
                <a:lnTo>
                  <a:pt x="80" y="337"/>
                </a:lnTo>
                <a:lnTo>
                  <a:pt x="81" y="337"/>
                </a:lnTo>
                <a:lnTo>
                  <a:pt x="81" y="336"/>
                </a:lnTo>
                <a:lnTo>
                  <a:pt x="81" y="336"/>
                </a:lnTo>
                <a:lnTo>
                  <a:pt x="81" y="337"/>
                </a:lnTo>
                <a:lnTo>
                  <a:pt x="81" y="336"/>
                </a:lnTo>
                <a:lnTo>
                  <a:pt x="81" y="336"/>
                </a:lnTo>
                <a:lnTo>
                  <a:pt x="80" y="336"/>
                </a:lnTo>
                <a:lnTo>
                  <a:pt x="80" y="335"/>
                </a:lnTo>
                <a:lnTo>
                  <a:pt x="80" y="335"/>
                </a:lnTo>
                <a:lnTo>
                  <a:pt x="79" y="335"/>
                </a:lnTo>
                <a:lnTo>
                  <a:pt x="79" y="335"/>
                </a:lnTo>
                <a:lnTo>
                  <a:pt x="78" y="336"/>
                </a:lnTo>
                <a:lnTo>
                  <a:pt x="78" y="335"/>
                </a:lnTo>
                <a:lnTo>
                  <a:pt x="78" y="335"/>
                </a:lnTo>
                <a:lnTo>
                  <a:pt x="78" y="334"/>
                </a:lnTo>
                <a:lnTo>
                  <a:pt x="78" y="334"/>
                </a:lnTo>
                <a:lnTo>
                  <a:pt x="79" y="334"/>
                </a:lnTo>
                <a:lnTo>
                  <a:pt x="79" y="333"/>
                </a:lnTo>
                <a:lnTo>
                  <a:pt x="79" y="333"/>
                </a:lnTo>
                <a:lnTo>
                  <a:pt x="79" y="332"/>
                </a:lnTo>
                <a:lnTo>
                  <a:pt x="78" y="332"/>
                </a:lnTo>
                <a:lnTo>
                  <a:pt x="78" y="333"/>
                </a:lnTo>
                <a:lnTo>
                  <a:pt x="78" y="332"/>
                </a:lnTo>
                <a:lnTo>
                  <a:pt x="77" y="332"/>
                </a:lnTo>
                <a:lnTo>
                  <a:pt x="77" y="332"/>
                </a:lnTo>
                <a:lnTo>
                  <a:pt x="77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30"/>
                </a:lnTo>
                <a:lnTo>
                  <a:pt x="77" y="330"/>
                </a:lnTo>
                <a:lnTo>
                  <a:pt x="78" y="330"/>
                </a:lnTo>
                <a:lnTo>
                  <a:pt x="79" y="330"/>
                </a:lnTo>
                <a:lnTo>
                  <a:pt x="79" y="331"/>
                </a:lnTo>
                <a:lnTo>
                  <a:pt x="79" y="331"/>
                </a:lnTo>
                <a:lnTo>
                  <a:pt x="80" y="331"/>
                </a:lnTo>
                <a:lnTo>
                  <a:pt x="80" y="331"/>
                </a:lnTo>
                <a:lnTo>
                  <a:pt x="80" y="330"/>
                </a:lnTo>
                <a:lnTo>
                  <a:pt x="79" y="330"/>
                </a:lnTo>
                <a:lnTo>
                  <a:pt x="79" y="330"/>
                </a:lnTo>
                <a:lnTo>
                  <a:pt x="79" y="329"/>
                </a:lnTo>
                <a:lnTo>
                  <a:pt x="80" y="329"/>
                </a:lnTo>
                <a:lnTo>
                  <a:pt x="81" y="329"/>
                </a:lnTo>
                <a:lnTo>
                  <a:pt x="81" y="329"/>
                </a:lnTo>
                <a:lnTo>
                  <a:pt x="80" y="329"/>
                </a:lnTo>
                <a:lnTo>
                  <a:pt x="79" y="328"/>
                </a:lnTo>
                <a:lnTo>
                  <a:pt x="79" y="329"/>
                </a:lnTo>
                <a:lnTo>
                  <a:pt x="79" y="328"/>
                </a:lnTo>
                <a:lnTo>
                  <a:pt x="79" y="328"/>
                </a:lnTo>
                <a:lnTo>
                  <a:pt x="79" y="327"/>
                </a:lnTo>
                <a:lnTo>
                  <a:pt x="79" y="327"/>
                </a:lnTo>
                <a:lnTo>
                  <a:pt x="79" y="327"/>
                </a:lnTo>
                <a:lnTo>
                  <a:pt x="78" y="327"/>
                </a:lnTo>
                <a:lnTo>
                  <a:pt x="78" y="327"/>
                </a:lnTo>
                <a:lnTo>
                  <a:pt x="77" y="327"/>
                </a:lnTo>
                <a:lnTo>
                  <a:pt x="77" y="326"/>
                </a:lnTo>
                <a:lnTo>
                  <a:pt x="77" y="326"/>
                </a:lnTo>
                <a:lnTo>
                  <a:pt x="76" y="327"/>
                </a:lnTo>
                <a:lnTo>
                  <a:pt x="76" y="327"/>
                </a:lnTo>
                <a:lnTo>
                  <a:pt x="76" y="327"/>
                </a:lnTo>
                <a:lnTo>
                  <a:pt x="76" y="327"/>
                </a:lnTo>
                <a:lnTo>
                  <a:pt x="76" y="326"/>
                </a:lnTo>
                <a:lnTo>
                  <a:pt x="76" y="326"/>
                </a:lnTo>
                <a:lnTo>
                  <a:pt x="76" y="326"/>
                </a:lnTo>
                <a:lnTo>
                  <a:pt x="76" y="325"/>
                </a:lnTo>
                <a:lnTo>
                  <a:pt x="77" y="325"/>
                </a:lnTo>
                <a:lnTo>
                  <a:pt x="77" y="325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5" y="325"/>
                </a:lnTo>
                <a:lnTo>
                  <a:pt x="75" y="325"/>
                </a:lnTo>
                <a:lnTo>
                  <a:pt x="76" y="324"/>
                </a:lnTo>
                <a:lnTo>
                  <a:pt x="76" y="323"/>
                </a:lnTo>
                <a:lnTo>
                  <a:pt x="76" y="323"/>
                </a:lnTo>
                <a:lnTo>
                  <a:pt x="75" y="323"/>
                </a:lnTo>
                <a:lnTo>
                  <a:pt x="75" y="323"/>
                </a:lnTo>
                <a:lnTo>
                  <a:pt x="74" y="323"/>
                </a:lnTo>
                <a:lnTo>
                  <a:pt x="74" y="324"/>
                </a:lnTo>
                <a:lnTo>
                  <a:pt x="74" y="324"/>
                </a:lnTo>
                <a:lnTo>
                  <a:pt x="73" y="324"/>
                </a:lnTo>
                <a:lnTo>
                  <a:pt x="73" y="324"/>
                </a:lnTo>
                <a:lnTo>
                  <a:pt x="73" y="323"/>
                </a:lnTo>
                <a:lnTo>
                  <a:pt x="73" y="323"/>
                </a:lnTo>
                <a:lnTo>
                  <a:pt x="73" y="324"/>
                </a:lnTo>
                <a:lnTo>
                  <a:pt x="72" y="324"/>
                </a:lnTo>
                <a:lnTo>
                  <a:pt x="72" y="323"/>
                </a:lnTo>
                <a:lnTo>
                  <a:pt x="73" y="323"/>
                </a:lnTo>
                <a:lnTo>
                  <a:pt x="73" y="323"/>
                </a:lnTo>
                <a:lnTo>
                  <a:pt x="73" y="322"/>
                </a:lnTo>
                <a:lnTo>
                  <a:pt x="72" y="322"/>
                </a:lnTo>
                <a:lnTo>
                  <a:pt x="72" y="322"/>
                </a:lnTo>
                <a:lnTo>
                  <a:pt x="71" y="323"/>
                </a:lnTo>
                <a:lnTo>
                  <a:pt x="71" y="323"/>
                </a:lnTo>
                <a:lnTo>
                  <a:pt x="71" y="322"/>
                </a:lnTo>
                <a:lnTo>
                  <a:pt x="70" y="322"/>
                </a:lnTo>
                <a:lnTo>
                  <a:pt x="70" y="322"/>
                </a:lnTo>
                <a:lnTo>
                  <a:pt x="70" y="321"/>
                </a:lnTo>
                <a:lnTo>
                  <a:pt x="70" y="321"/>
                </a:lnTo>
                <a:lnTo>
                  <a:pt x="70" y="322"/>
                </a:lnTo>
                <a:lnTo>
                  <a:pt x="69" y="323"/>
                </a:lnTo>
                <a:lnTo>
                  <a:pt x="69" y="323"/>
                </a:lnTo>
                <a:lnTo>
                  <a:pt x="70" y="323"/>
                </a:lnTo>
                <a:lnTo>
                  <a:pt x="70" y="324"/>
                </a:lnTo>
                <a:lnTo>
                  <a:pt x="70" y="324"/>
                </a:lnTo>
                <a:lnTo>
                  <a:pt x="70" y="325"/>
                </a:lnTo>
                <a:lnTo>
                  <a:pt x="69" y="325"/>
                </a:lnTo>
                <a:lnTo>
                  <a:pt x="69" y="325"/>
                </a:lnTo>
                <a:lnTo>
                  <a:pt x="68" y="325"/>
                </a:lnTo>
                <a:lnTo>
                  <a:pt x="68" y="325"/>
                </a:lnTo>
                <a:lnTo>
                  <a:pt x="68" y="324"/>
                </a:lnTo>
                <a:lnTo>
                  <a:pt x="68" y="324"/>
                </a:lnTo>
                <a:lnTo>
                  <a:pt x="68" y="324"/>
                </a:lnTo>
                <a:lnTo>
                  <a:pt x="68" y="323"/>
                </a:lnTo>
                <a:lnTo>
                  <a:pt x="68" y="323"/>
                </a:lnTo>
                <a:lnTo>
                  <a:pt x="68" y="322"/>
                </a:lnTo>
                <a:lnTo>
                  <a:pt x="68" y="322"/>
                </a:lnTo>
                <a:lnTo>
                  <a:pt x="68" y="321"/>
                </a:lnTo>
                <a:lnTo>
                  <a:pt x="67" y="322"/>
                </a:lnTo>
                <a:lnTo>
                  <a:pt x="66" y="322"/>
                </a:lnTo>
                <a:lnTo>
                  <a:pt x="66" y="321"/>
                </a:lnTo>
                <a:lnTo>
                  <a:pt x="66" y="321"/>
                </a:lnTo>
                <a:lnTo>
                  <a:pt x="67" y="321"/>
                </a:lnTo>
                <a:lnTo>
                  <a:pt x="67" y="320"/>
                </a:lnTo>
                <a:lnTo>
                  <a:pt x="66" y="319"/>
                </a:lnTo>
                <a:lnTo>
                  <a:pt x="65" y="319"/>
                </a:lnTo>
                <a:lnTo>
                  <a:pt x="65" y="318"/>
                </a:lnTo>
                <a:lnTo>
                  <a:pt x="64" y="318"/>
                </a:lnTo>
                <a:lnTo>
                  <a:pt x="64" y="317"/>
                </a:lnTo>
                <a:lnTo>
                  <a:pt x="63" y="317"/>
                </a:lnTo>
                <a:lnTo>
                  <a:pt x="63" y="317"/>
                </a:lnTo>
                <a:lnTo>
                  <a:pt x="63" y="317"/>
                </a:lnTo>
                <a:lnTo>
                  <a:pt x="62" y="317"/>
                </a:lnTo>
                <a:lnTo>
                  <a:pt x="62" y="316"/>
                </a:lnTo>
                <a:lnTo>
                  <a:pt x="62" y="317"/>
                </a:lnTo>
                <a:lnTo>
                  <a:pt x="61" y="317"/>
                </a:lnTo>
                <a:lnTo>
                  <a:pt x="61" y="317"/>
                </a:lnTo>
                <a:lnTo>
                  <a:pt x="61" y="317"/>
                </a:lnTo>
                <a:lnTo>
                  <a:pt x="61" y="317"/>
                </a:lnTo>
                <a:lnTo>
                  <a:pt x="61" y="318"/>
                </a:lnTo>
                <a:lnTo>
                  <a:pt x="60" y="318"/>
                </a:lnTo>
                <a:lnTo>
                  <a:pt x="60" y="318"/>
                </a:lnTo>
                <a:lnTo>
                  <a:pt x="59" y="318"/>
                </a:lnTo>
                <a:lnTo>
                  <a:pt x="59" y="318"/>
                </a:lnTo>
                <a:lnTo>
                  <a:pt x="58" y="318"/>
                </a:lnTo>
                <a:lnTo>
                  <a:pt x="58" y="318"/>
                </a:lnTo>
                <a:lnTo>
                  <a:pt x="58" y="317"/>
                </a:lnTo>
                <a:lnTo>
                  <a:pt x="57" y="317"/>
                </a:lnTo>
                <a:lnTo>
                  <a:pt x="57" y="316"/>
                </a:lnTo>
                <a:lnTo>
                  <a:pt x="56" y="316"/>
                </a:lnTo>
                <a:lnTo>
                  <a:pt x="56" y="316"/>
                </a:lnTo>
                <a:lnTo>
                  <a:pt x="55" y="316"/>
                </a:lnTo>
                <a:lnTo>
                  <a:pt x="55" y="317"/>
                </a:lnTo>
                <a:lnTo>
                  <a:pt x="55" y="318"/>
                </a:lnTo>
                <a:lnTo>
                  <a:pt x="55" y="319"/>
                </a:lnTo>
                <a:lnTo>
                  <a:pt x="55" y="321"/>
                </a:lnTo>
                <a:lnTo>
                  <a:pt x="55" y="321"/>
                </a:lnTo>
                <a:lnTo>
                  <a:pt x="54" y="322"/>
                </a:lnTo>
                <a:lnTo>
                  <a:pt x="54" y="322"/>
                </a:lnTo>
                <a:lnTo>
                  <a:pt x="54" y="322"/>
                </a:lnTo>
                <a:lnTo>
                  <a:pt x="53" y="322"/>
                </a:lnTo>
                <a:lnTo>
                  <a:pt x="53" y="322"/>
                </a:lnTo>
                <a:lnTo>
                  <a:pt x="53" y="320"/>
                </a:lnTo>
                <a:lnTo>
                  <a:pt x="51" y="318"/>
                </a:lnTo>
                <a:lnTo>
                  <a:pt x="51" y="317"/>
                </a:lnTo>
                <a:lnTo>
                  <a:pt x="51" y="316"/>
                </a:lnTo>
                <a:lnTo>
                  <a:pt x="52" y="315"/>
                </a:lnTo>
                <a:lnTo>
                  <a:pt x="52" y="315"/>
                </a:lnTo>
                <a:lnTo>
                  <a:pt x="53" y="314"/>
                </a:lnTo>
                <a:lnTo>
                  <a:pt x="54" y="312"/>
                </a:lnTo>
                <a:lnTo>
                  <a:pt x="54" y="311"/>
                </a:lnTo>
                <a:lnTo>
                  <a:pt x="54" y="311"/>
                </a:lnTo>
                <a:lnTo>
                  <a:pt x="54" y="310"/>
                </a:lnTo>
                <a:lnTo>
                  <a:pt x="54" y="309"/>
                </a:lnTo>
                <a:lnTo>
                  <a:pt x="53" y="309"/>
                </a:lnTo>
                <a:lnTo>
                  <a:pt x="53" y="309"/>
                </a:lnTo>
                <a:lnTo>
                  <a:pt x="52" y="309"/>
                </a:lnTo>
                <a:lnTo>
                  <a:pt x="51" y="311"/>
                </a:lnTo>
                <a:lnTo>
                  <a:pt x="50" y="311"/>
                </a:lnTo>
                <a:lnTo>
                  <a:pt x="49" y="312"/>
                </a:lnTo>
                <a:lnTo>
                  <a:pt x="49" y="313"/>
                </a:lnTo>
                <a:lnTo>
                  <a:pt x="49" y="313"/>
                </a:lnTo>
                <a:lnTo>
                  <a:pt x="48" y="313"/>
                </a:lnTo>
                <a:lnTo>
                  <a:pt x="48" y="314"/>
                </a:lnTo>
                <a:lnTo>
                  <a:pt x="47" y="314"/>
                </a:lnTo>
                <a:lnTo>
                  <a:pt x="47" y="314"/>
                </a:lnTo>
                <a:lnTo>
                  <a:pt x="46" y="314"/>
                </a:lnTo>
                <a:lnTo>
                  <a:pt x="45" y="314"/>
                </a:lnTo>
                <a:lnTo>
                  <a:pt x="45" y="314"/>
                </a:lnTo>
                <a:lnTo>
                  <a:pt x="44" y="314"/>
                </a:lnTo>
                <a:lnTo>
                  <a:pt x="44" y="314"/>
                </a:lnTo>
                <a:lnTo>
                  <a:pt x="43" y="314"/>
                </a:lnTo>
                <a:lnTo>
                  <a:pt x="43" y="314"/>
                </a:lnTo>
                <a:lnTo>
                  <a:pt x="42" y="314"/>
                </a:lnTo>
                <a:lnTo>
                  <a:pt x="42" y="315"/>
                </a:lnTo>
                <a:lnTo>
                  <a:pt x="42" y="315"/>
                </a:lnTo>
                <a:lnTo>
                  <a:pt x="42" y="316"/>
                </a:lnTo>
                <a:lnTo>
                  <a:pt x="42" y="316"/>
                </a:lnTo>
                <a:lnTo>
                  <a:pt x="43" y="316"/>
                </a:lnTo>
                <a:lnTo>
                  <a:pt x="43" y="316"/>
                </a:lnTo>
                <a:lnTo>
                  <a:pt x="44" y="316"/>
                </a:lnTo>
                <a:lnTo>
                  <a:pt x="44" y="316"/>
                </a:lnTo>
                <a:lnTo>
                  <a:pt x="45" y="317"/>
                </a:lnTo>
                <a:lnTo>
                  <a:pt x="45" y="317"/>
                </a:lnTo>
                <a:lnTo>
                  <a:pt x="46" y="317"/>
                </a:lnTo>
                <a:lnTo>
                  <a:pt x="46" y="317"/>
                </a:lnTo>
                <a:lnTo>
                  <a:pt x="46" y="317"/>
                </a:lnTo>
                <a:lnTo>
                  <a:pt x="46" y="318"/>
                </a:lnTo>
                <a:lnTo>
                  <a:pt x="46" y="318"/>
                </a:lnTo>
                <a:lnTo>
                  <a:pt x="45" y="318"/>
                </a:lnTo>
                <a:lnTo>
                  <a:pt x="45" y="318"/>
                </a:lnTo>
                <a:lnTo>
                  <a:pt x="44" y="318"/>
                </a:lnTo>
                <a:lnTo>
                  <a:pt x="43" y="318"/>
                </a:lnTo>
                <a:lnTo>
                  <a:pt x="43" y="318"/>
                </a:lnTo>
                <a:lnTo>
                  <a:pt x="42" y="318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1" y="317"/>
                </a:lnTo>
                <a:lnTo>
                  <a:pt x="41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7"/>
                </a:lnTo>
                <a:lnTo>
                  <a:pt x="40" y="317"/>
                </a:lnTo>
                <a:lnTo>
                  <a:pt x="40" y="317"/>
                </a:lnTo>
                <a:lnTo>
                  <a:pt x="40" y="318"/>
                </a:lnTo>
                <a:lnTo>
                  <a:pt x="40" y="318"/>
                </a:lnTo>
                <a:lnTo>
                  <a:pt x="40" y="319"/>
                </a:lnTo>
                <a:lnTo>
                  <a:pt x="40" y="319"/>
                </a:lnTo>
                <a:lnTo>
                  <a:pt x="40" y="319"/>
                </a:lnTo>
                <a:lnTo>
                  <a:pt x="40" y="320"/>
                </a:lnTo>
                <a:lnTo>
                  <a:pt x="39" y="320"/>
                </a:lnTo>
                <a:lnTo>
                  <a:pt x="39" y="320"/>
                </a:lnTo>
                <a:lnTo>
                  <a:pt x="38" y="320"/>
                </a:lnTo>
                <a:lnTo>
                  <a:pt x="38" y="319"/>
                </a:lnTo>
                <a:lnTo>
                  <a:pt x="37" y="319"/>
                </a:lnTo>
                <a:lnTo>
                  <a:pt x="37" y="318"/>
                </a:lnTo>
                <a:lnTo>
                  <a:pt x="37" y="318"/>
                </a:lnTo>
                <a:lnTo>
                  <a:pt x="36" y="317"/>
                </a:lnTo>
                <a:lnTo>
                  <a:pt x="36" y="317"/>
                </a:lnTo>
                <a:lnTo>
                  <a:pt x="35" y="316"/>
                </a:lnTo>
                <a:lnTo>
                  <a:pt x="35" y="316"/>
                </a:lnTo>
                <a:lnTo>
                  <a:pt x="35" y="316"/>
                </a:lnTo>
                <a:lnTo>
                  <a:pt x="34" y="316"/>
                </a:lnTo>
                <a:lnTo>
                  <a:pt x="34" y="316"/>
                </a:lnTo>
                <a:lnTo>
                  <a:pt x="33" y="316"/>
                </a:lnTo>
                <a:lnTo>
                  <a:pt x="32" y="316"/>
                </a:lnTo>
                <a:lnTo>
                  <a:pt x="30" y="317"/>
                </a:lnTo>
                <a:lnTo>
                  <a:pt x="30" y="317"/>
                </a:lnTo>
                <a:lnTo>
                  <a:pt x="30" y="317"/>
                </a:lnTo>
                <a:lnTo>
                  <a:pt x="30" y="317"/>
                </a:lnTo>
                <a:lnTo>
                  <a:pt x="29" y="319"/>
                </a:lnTo>
                <a:lnTo>
                  <a:pt x="29" y="320"/>
                </a:lnTo>
                <a:lnTo>
                  <a:pt x="29" y="320"/>
                </a:lnTo>
                <a:lnTo>
                  <a:pt x="29" y="321"/>
                </a:lnTo>
                <a:lnTo>
                  <a:pt x="28" y="321"/>
                </a:lnTo>
                <a:lnTo>
                  <a:pt x="28" y="321"/>
                </a:lnTo>
                <a:lnTo>
                  <a:pt x="27" y="321"/>
                </a:lnTo>
                <a:lnTo>
                  <a:pt x="27" y="321"/>
                </a:lnTo>
                <a:lnTo>
                  <a:pt x="26" y="320"/>
                </a:lnTo>
                <a:lnTo>
                  <a:pt x="26" y="320"/>
                </a:lnTo>
                <a:lnTo>
                  <a:pt x="26" y="320"/>
                </a:lnTo>
                <a:lnTo>
                  <a:pt x="26" y="319"/>
                </a:lnTo>
                <a:lnTo>
                  <a:pt x="25" y="319"/>
                </a:lnTo>
                <a:lnTo>
                  <a:pt x="25" y="319"/>
                </a:lnTo>
                <a:lnTo>
                  <a:pt x="24" y="320"/>
                </a:lnTo>
                <a:lnTo>
                  <a:pt x="24" y="320"/>
                </a:lnTo>
                <a:lnTo>
                  <a:pt x="24" y="321"/>
                </a:lnTo>
                <a:lnTo>
                  <a:pt x="24" y="322"/>
                </a:lnTo>
                <a:lnTo>
                  <a:pt x="24" y="323"/>
                </a:lnTo>
                <a:lnTo>
                  <a:pt x="23" y="323"/>
                </a:lnTo>
                <a:lnTo>
                  <a:pt x="23" y="324"/>
                </a:lnTo>
                <a:lnTo>
                  <a:pt x="23" y="325"/>
                </a:lnTo>
                <a:lnTo>
                  <a:pt x="22" y="325"/>
                </a:lnTo>
                <a:lnTo>
                  <a:pt x="21" y="325"/>
                </a:lnTo>
                <a:lnTo>
                  <a:pt x="20" y="326"/>
                </a:lnTo>
                <a:lnTo>
                  <a:pt x="20" y="327"/>
                </a:lnTo>
                <a:lnTo>
                  <a:pt x="20" y="327"/>
                </a:lnTo>
                <a:lnTo>
                  <a:pt x="20" y="327"/>
                </a:lnTo>
                <a:lnTo>
                  <a:pt x="20" y="327"/>
                </a:lnTo>
                <a:lnTo>
                  <a:pt x="20" y="328"/>
                </a:lnTo>
                <a:lnTo>
                  <a:pt x="20" y="329"/>
                </a:lnTo>
                <a:lnTo>
                  <a:pt x="20" y="329"/>
                </a:lnTo>
                <a:lnTo>
                  <a:pt x="20" y="330"/>
                </a:lnTo>
                <a:lnTo>
                  <a:pt x="19" y="330"/>
                </a:lnTo>
                <a:lnTo>
                  <a:pt x="19" y="330"/>
                </a:lnTo>
                <a:lnTo>
                  <a:pt x="19" y="329"/>
                </a:lnTo>
                <a:lnTo>
                  <a:pt x="19" y="328"/>
                </a:lnTo>
                <a:lnTo>
                  <a:pt x="18" y="327"/>
                </a:lnTo>
                <a:lnTo>
                  <a:pt x="18" y="327"/>
                </a:lnTo>
                <a:lnTo>
                  <a:pt x="18" y="327"/>
                </a:lnTo>
                <a:lnTo>
                  <a:pt x="16" y="325"/>
                </a:lnTo>
                <a:lnTo>
                  <a:pt x="16" y="325"/>
                </a:lnTo>
                <a:lnTo>
                  <a:pt x="16" y="324"/>
                </a:lnTo>
                <a:lnTo>
                  <a:pt x="15" y="324"/>
                </a:lnTo>
                <a:lnTo>
                  <a:pt x="15" y="323"/>
                </a:lnTo>
                <a:lnTo>
                  <a:pt x="14" y="323"/>
                </a:lnTo>
                <a:lnTo>
                  <a:pt x="14" y="323"/>
                </a:lnTo>
                <a:lnTo>
                  <a:pt x="13" y="322"/>
                </a:lnTo>
                <a:lnTo>
                  <a:pt x="12" y="322"/>
                </a:lnTo>
                <a:lnTo>
                  <a:pt x="12" y="322"/>
                </a:lnTo>
                <a:lnTo>
                  <a:pt x="11" y="322"/>
                </a:lnTo>
                <a:lnTo>
                  <a:pt x="11" y="322"/>
                </a:lnTo>
                <a:lnTo>
                  <a:pt x="10" y="323"/>
                </a:lnTo>
                <a:lnTo>
                  <a:pt x="10" y="323"/>
                </a:lnTo>
                <a:lnTo>
                  <a:pt x="10" y="323"/>
                </a:lnTo>
                <a:lnTo>
                  <a:pt x="9" y="323"/>
                </a:lnTo>
                <a:lnTo>
                  <a:pt x="8" y="322"/>
                </a:lnTo>
                <a:lnTo>
                  <a:pt x="8" y="322"/>
                </a:lnTo>
                <a:lnTo>
                  <a:pt x="9" y="321"/>
                </a:lnTo>
                <a:lnTo>
                  <a:pt x="9" y="320"/>
                </a:lnTo>
                <a:lnTo>
                  <a:pt x="9" y="320"/>
                </a:lnTo>
                <a:lnTo>
                  <a:pt x="8" y="320"/>
                </a:lnTo>
                <a:lnTo>
                  <a:pt x="8" y="319"/>
                </a:lnTo>
                <a:lnTo>
                  <a:pt x="8" y="319"/>
                </a:lnTo>
                <a:lnTo>
                  <a:pt x="7" y="319"/>
                </a:lnTo>
                <a:lnTo>
                  <a:pt x="7" y="319"/>
                </a:lnTo>
                <a:lnTo>
                  <a:pt x="6" y="319"/>
                </a:lnTo>
                <a:lnTo>
                  <a:pt x="6" y="319"/>
                </a:lnTo>
                <a:lnTo>
                  <a:pt x="5" y="319"/>
                </a:lnTo>
                <a:lnTo>
                  <a:pt x="5" y="319"/>
                </a:lnTo>
                <a:lnTo>
                  <a:pt x="4" y="319"/>
                </a:lnTo>
                <a:lnTo>
                  <a:pt x="4" y="319"/>
                </a:lnTo>
                <a:lnTo>
                  <a:pt x="4" y="319"/>
                </a:lnTo>
                <a:lnTo>
                  <a:pt x="3" y="319"/>
                </a:lnTo>
                <a:lnTo>
                  <a:pt x="3" y="319"/>
                </a:lnTo>
                <a:lnTo>
                  <a:pt x="2" y="319"/>
                </a:lnTo>
                <a:lnTo>
                  <a:pt x="2" y="318"/>
                </a:lnTo>
                <a:lnTo>
                  <a:pt x="2" y="318"/>
                </a:lnTo>
                <a:lnTo>
                  <a:pt x="2" y="317"/>
                </a:lnTo>
                <a:lnTo>
                  <a:pt x="2" y="317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5"/>
                </a:lnTo>
                <a:lnTo>
                  <a:pt x="2" y="315"/>
                </a:lnTo>
                <a:lnTo>
                  <a:pt x="2" y="314"/>
                </a:lnTo>
                <a:lnTo>
                  <a:pt x="2" y="314"/>
                </a:lnTo>
                <a:lnTo>
                  <a:pt x="2" y="313"/>
                </a:lnTo>
                <a:lnTo>
                  <a:pt x="2" y="313"/>
                </a:lnTo>
                <a:lnTo>
                  <a:pt x="2" y="312"/>
                </a:lnTo>
                <a:lnTo>
                  <a:pt x="2" y="312"/>
                </a:lnTo>
                <a:lnTo>
                  <a:pt x="1" y="312"/>
                </a:lnTo>
                <a:lnTo>
                  <a:pt x="1" y="311"/>
                </a:lnTo>
                <a:lnTo>
                  <a:pt x="2" y="311"/>
                </a:lnTo>
                <a:lnTo>
                  <a:pt x="2" y="311"/>
                </a:lnTo>
                <a:lnTo>
                  <a:pt x="2" y="310"/>
                </a:lnTo>
                <a:lnTo>
                  <a:pt x="1" y="310"/>
                </a:lnTo>
                <a:lnTo>
                  <a:pt x="1" y="309"/>
                </a:lnTo>
                <a:lnTo>
                  <a:pt x="1" y="309"/>
                </a:lnTo>
                <a:lnTo>
                  <a:pt x="1" y="308"/>
                </a:lnTo>
                <a:lnTo>
                  <a:pt x="1" y="308"/>
                </a:lnTo>
                <a:lnTo>
                  <a:pt x="0" y="307"/>
                </a:lnTo>
                <a:lnTo>
                  <a:pt x="0" y="307"/>
                </a:lnTo>
                <a:lnTo>
                  <a:pt x="0" y="306"/>
                </a:lnTo>
                <a:lnTo>
                  <a:pt x="0" y="306"/>
                </a:lnTo>
                <a:lnTo>
                  <a:pt x="0" y="305"/>
                </a:lnTo>
                <a:lnTo>
                  <a:pt x="0" y="305"/>
                </a:lnTo>
                <a:lnTo>
                  <a:pt x="0" y="305"/>
                </a:lnTo>
                <a:lnTo>
                  <a:pt x="1" y="305"/>
                </a:lnTo>
                <a:lnTo>
                  <a:pt x="1" y="304"/>
                </a:lnTo>
                <a:lnTo>
                  <a:pt x="2" y="303"/>
                </a:lnTo>
                <a:lnTo>
                  <a:pt x="2" y="302"/>
                </a:lnTo>
                <a:lnTo>
                  <a:pt x="2" y="302"/>
                </a:lnTo>
                <a:lnTo>
                  <a:pt x="2" y="301"/>
                </a:lnTo>
                <a:lnTo>
                  <a:pt x="3" y="301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4" y="298"/>
                </a:lnTo>
                <a:lnTo>
                  <a:pt x="4" y="298"/>
                </a:lnTo>
                <a:lnTo>
                  <a:pt x="5" y="297"/>
                </a:lnTo>
                <a:lnTo>
                  <a:pt x="5" y="297"/>
                </a:lnTo>
                <a:lnTo>
                  <a:pt x="6" y="296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9" y="293"/>
                </a:lnTo>
                <a:lnTo>
                  <a:pt x="10" y="292"/>
                </a:lnTo>
                <a:lnTo>
                  <a:pt x="10" y="291"/>
                </a:lnTo>
                <a:lnTo>
                  <a:pt x="10" y="291"/>
                </a:lnTo>
                <a:lnTo>
                  <a:pt x="10" y="290"/>
                </a:lnTo>
                <a:lnTo>
                  <a:pt x="11" y="290"/>
                </a:lnTo>
                <a:lnTo>
                  <a:pt x="12" y="289"/>
                </a:lnTo>
                <a:lnTo>
                  <a:pt x="12" y="288"/>
                </a:lnTo>
                <a:lnTo>
                  <a:pt x="13" y="286"/>
                </a:lnTo>
                <a:lnTo>
                  <a:pt x="13" y="286"/>
                </a:lnTo>
                <a:lnTo>
                  <a:pt x="13" y="285"/>
                </a:lnTo>
                <a:lnTo>
                  <a:pt x="13" y="285"/>
                </a:lnTo>
                <a:lnTo>
                  <a:pt x="13" y="284"/>
                </a:lnTo>
                <a:lnTo>
                  <a:pt x="14" y="284"/>
                </a:lnTo>
                <a:lnTo>
                  <a:pt x="14" y="283"/>
                </a:lnTo>
                <a:lnTo>
                  <a:pt x="14" y="282"/>
                </a:lnTo>
                <a:lnTo>
                  <a:pt x="15" y="281"/>
                </a:lnTo>
                <a:lnTo>
                  <a:pt x="15" y="281"/>
                </a:lnTo>
                <a:lnTo>
                  <a:pt x="15" y="280"/>
                </a:lnTo>
                <a:lnTo>
                  <a:pt x="15" y="279"/>
                </a:lnTo>
                <a:lnTo>
                  <a:pt x="16" y="278"/>
                </a:lnTo>
                <a:lnTo>
                  <a:pt x="17" y="277"/>
                </a:lnTo>
                <a:lnTo>
                  <a:pt x="18" y="276"/>
                </a:lnTo>
                <a:lnTo>
                  <a:pt x="18" y="276"/>
                </a:lnTo>
                <a:lnTo>
                  <a:pt x="19" y="276"/>
                </a:lnTo>
                <a:lnTo>
                  <a:pt x="19" y="276"/>
                </a:lnTo>
                <a:lnTo>
                  <a:pt x="19" y="274"/>
                </a:lnTo>
                <a:lnTo>
                  <a:pt x="19" y="274"/>
                </a:lnTo>
                <a:lnTo>
                  <a:pt x="19" y="273"/>
                </a:lnTo>
                <a:lnTo>
                  <a:pt x="19" y="273"/>
                </a:lnTo>
                <a:lnTo>
                  <a:pt x="19" y="272"/>
                </a:lnTo>
                <a:lnTo>
                  <a:pt x="19" y="271"/>
                </a:lnTo>
                <a:lnTo>
                  <a:pt x="19" y="271"/>
                </a:lnTo>
                <a:lnTo>
                  <a:pt x="19" y="270"/>
                </a:lnTo>
                <a:lnTo>
                  <a:pt x="18" y="270"/>
                </a:lnTo>
                <a:lnTo>
                  <a:pt x="17" y="269"/>
                </a:lnTo>
                <a:lnTo>
                  <a:pt x="17" y="269"/>
                </a:lnTo>
                <a:lnTo>
                  <a:pt x="16" y="268"/>
                </a:lnTo>
                <a:lnTo>
                  <a:pt x="16" y="268"/>
                </a:lnTo>
                <a:lnTo>
                  <a:pt x="17" y="266"/>
                </a:lnTo>
                <a:lnTo>
                  <a:pt x="17" y="266"/>
                </a:lnTo>
                <a:lnTo>
                  <a:pt x="17" y="266"/>
                </a:lnTo>
                <a:lnTo>
                  <a:pt x="16" y="265"/>
                </a:lnTo>
                <a:lnTo>
                  <a:pt x="16" y="264"/>
                </a:lnTo>
                <a:lnTo>
                  <a:pt x="16" y="264"/>
                </a:lnTo>
                <a:lnTo>
                  <a:pt x="16" y="262"/>
                </a:lnTo>
                <a:lnTo>
                  <a:pt x="17" y="262"/>
                </a:lnTo>
                <a:lnTo>
                  <a:pt x="17" y="261"/>
                </a:lnTo>
                <a:lnTo>
                  <a:pt x="17" y="260"/>
                </a:lnTo>
                <a:lnTo>
                  <a:pt x="17" y="260"/>
                </a:lnTo>
                <a:lnTo>
                  <a:pt x="18" y="259"/>
                </a:lnTo>
                <a:lnTo>
                  <a:pt x="18" y="258"/>
                </a:lnTo>
                <a:lnTo>
                  <a:pt x="18" y="258"/>
                </a:lnTo>
                <a:lnTo>
                  <a:pt x="18" y="257"/>
                </a:lnTo>
                <a:lnTo>
                  <a:pt x="19" y="254"/>
                </a:lnTo>
                <a:lnTo>
                  <a:pt x="19" y="254"/>
                </a:lnTo>
                <a:lnTo>
                  <a:pt x="18" y="253"/>
                </a:lnTo>
                <a:lnTo>
                  <a:pt x="19" y="253"/>
                </a:lnTo>
                <a:lnTo>
                  <a:pt x="19" y="250"/>
                </a:lnTo>
                <a:lnTo>
                  <a:pt x="19" y="249"/>
                </a:lnTo>
                <a:lnTo>
                  <a:pt x="20" y="249"/>
                </a:lnTo>
                <a:lnTo>
                  <a:pt x="20" y="248"/>
                </a:lnTo>
                <a:lnTo>
                  <a:pt x="20" y="248"/>
                </a:lnTo>
                <a:lnTo>
                  <a:pt x="20" y="247"/>
                </a:lnTo>
                <a:lnTo>
                  <a:pt x="21" y="246"/>
                </a:lnTo>
                <a:lnTo>
                  <a:pt x="21" y="245"/>
                </a:lnTo>
                <a:lnTo>
                  <a:pt x="21" y="244"/>
                </a:lnTo>
                <a:lnTo>
                  <a:pt x="21" y="242"/>
                </a:lnTo>
                <a:lnTo>
                  <a:pt x="21" y="242"/>
                </a:lnTo>
                <a:lnTo>
                  <a:pt x="21" y="241"/>
                </a:lnTo>
                <a:lnTo>
                  <a:pt x="22" y="240"/>
                </a:lnTo>
                <a:lnTo>
                  <a:pt x="22" y="239"/>
                </a:lnTo>
                <a:lnTo>
                  <a:pt x="22" y="239"/>
                </a:lnTo>
                <a:lnTo>
                  <a:pt x="23" y="238"/>
                </a:lnTo>
                <a:lnTo>
                  <a:pt x="23" y="237"/>
                </a:lnTo>
                <a:lnTo>
                  <a:pt x="23" y="236"/>
                </a:lnTo>
                <a:lnTo>
                  <a:pt x="23" y="236"/>
                </a:lnTo>
                <a:lnTo>
                  <a:pt x="23" y="236"/>
                </a:lnTo>
                <a:lnTo>
                  <a:pt x="24" y="235"/>
                </a:lnTo>
                <a:lnTo>
                  <a:pt x="24" y="234"/>
                </a:lnTo>
                <a:lnTo>
                  <a:pt x="26" y="233"/>
                </a:lnTo>
                <a:lnTo>
                  <a:pt x="27" y="232"/>
                </a:lnTo>
                <a:lnTo>
                  <a:pt x="27" y="231"/>
                </a:lnTo>
                <a:lnTo>
                  <a:pt x="28" y="230"/>
                </a:lnTo>
                <a:lnTo>
                  <a:pt x="28" y="228"/>
                </a:lnTo>
                <a:lnTo>
                  <a:pt x="28" y="228"/>
                </a:lnTo>
                <a:lnTo>
                  <a:pt x="28" y="227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30" y="225"/>
                </a:lnTo>
                <a:lnTo>
                  <a:pt x="30" y="225"/>
                </a:lnTo>
                <a:lnTo>
                  <a:pt x="30" y="224"/>
                </a:lnTo>
                <a:lnTo>
                  <a:pt x="30" y="224"/>
                </a:lnTo>
                <a:lnTo>
                  <a:pt x="30" y="223"/>
                </a:lnTo>
                <a:lnTo>
                  <a:pt x="30" y="223"/>
                </a:lnTo>
                <a:lnTo>
                  <a:pt x="30" y="222"/>
                </a:lnTo>
                <a:lnTo>
                  <a:pt x="30" y="221"/>
                </a:lnTo>
                <a:lnTo>
                  <a:pt x="30" y="220"/>
                </a:lnTo>
                <a:lnTo>
                  <a:pt x="31" y="218"/>
                </a:lnTo>
                <a:lnTo>
                  <a:pt x="31" y="216"/>
                </a:lnTo>
                <a:lnTo>
                  <a:pt x="31" y="215"/>
                </a:lnTo>
                <a:lnTo>
                  <a:pt x="31" y="214"/>
                </a:lnTo>
                <a:lnTo>
                  <a:pt x="30" y="213"/>
                </a:lnTo>
                <a:lnTo>
                  <a:pt x="30" y="213"/>
                </a:lnTo>
                <a:lnTo>
                  <a:pt x="30" y="213"/>
                </a:lnTo>
                <a:lnTo>
                  <a:pt x="30" y="212"/>
                </a:lnTo>
                <a:lnTo>
                  <a:pt x="30" y="212"/>
                </a:lnTo>
                <a:lnTo>
                  <a:pt x="30" y="211"/>
                </a:lnTo>
                <a:lnTo>
                  <a:pt x="30" y="210"/>
                </a:lnTo>
                <a:lnTo>
                  <a:pt x="30" y="209"/>
                </a:lnTo>
                <a:lnTo>
                  <a:pt x="30" y="209"/>
                </a:lnTo>
                <a:lnTo>
                  <a:pt x="29" y="208"/>
                </a:lnTo>
                <a:lnTo>
                  <a:pt x="29" y="207"/>
                </a:lnTo>
                <a:lnTo>
                  <a:pt x="29" y="207"/>
                </a:lnTo>
                <a:lnTo>
                  <a:pt x="29" y="206"/>
                </a:lnTo>
                <a:lnTo>
                  <a:pt x="29" y="206"/>
                </a:lnTo>
                <a:lnTo>
                  <a:pt x="30" y="205"/>
                </a:lnTo>
                <a:lnTo>
                  <a:pt x="30" y="204"/>
                </a:lnTo>
                <a:lnTo>
                  <a:pt x="30" y="204"/>
                </a:lnTo>
                <a:lnTo>
                  <a:pt x="30" y="203"/>
                </a:lnTo>
                <a:lnTo>
                  <a:pt x="30" y="202"/>
                </a:lnTo>
                <a:lnTo>
                  <a:pt x="30" y="202"/>
                </a:lnTo>
                <a:lnTo>
                  <a:pt x="30" y="202"/>
                </a:lnTo>
                <a:lnTo>
                  <a:pt x="30" y="202"/>
                </a:lnTo>
                <a:lnTo>
                  <a:pt x="30" y="201"/>
                </a:lnTo>
                <a:lnTo>
                  <a:pt x="31" y="201"/>
                </a:lnTo>
                <a:lnTo>
                  <a:pt x="31" y="200"/>
                </a:lnTo>
                <a:lnTo>
                  <a:pt x="32" y="200"/>
                </a:lnTo>
                <a:lnTo>
                  <a:pt x="32" y="199"/>
                </a:lnTo>
                <a:lnTo>
                  <a:pt x="32" y="199"/>
                </a:lnTo>
                <a:lnTo>
                  <a:pt x="32" y="199"/>
                </a:lnTo>
                <a:lnTo>
                  <a:pt x="33" y="199"/>
                </a:lnTo>
                <a:lnTo>
                  <a:pt x="33" y="198"/>
                </a:lnTo>
                <a:lnTo>
                  <a:pt x="33" y="198"/>
                </a:lnTo>
                <a:lnTo>
                  <a:pt x="34" y="198"/>
                </a:lnTo>
                <a:lnTo>
                  <a:pt x="34" y="197"/>
                </a:lnTo>
                <a:lnTo>
                  <a:pt x="34" y="196"/>
                </a:lnTo>
                <a:lnTo>
                  <a:pt x="35" y="196"/>
                </a:lnTo>
                <a:lnTo>
                  <a:pt x="35" y="195"/>
                </a:lnTo>
                <a:lnTo>
                  <a:pt x="35" y="195"/>
                </a:lnTo>
                <a:lnTo>
                  <a:pt x="36" y="194"/>
                </a:lnTo>
                <a:lnTo>
                  <a:pt x="36" y="193"/>
                </a:lnTo>
                <a:lnTo>
                  <a:pt x="37" y="193"/>
                </a:lnTo>
                <a:lnTo>
                  <a:pt x="37" y="192"/>
                </a:lnTo>
                <a:lnTo>
                  <a:pt x="37" y="191"/>
                </a:lnTo>
                <a:lnTo>
                  <a:pt x="37" y="191"/>
                </a:lnTo>
                <a:lnTo>
                  <a:pt x="37" y="190"/>
                </a:lnTo>
                <a:lnTo>
                  <a:pt x="37" y="189"/>
                </a:lnTo>
                <a:lnTo>
                  <a:pt x="37" y="188"/>
                </a:lnTo>
                <a:lnTo>
                  <a:pt x="36" y="187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5"/>
                </a:lnTo>
                <a:lnTo>
                  <a:pt x="35" y="185"/>
                </a:lnTo>
                <a:lnTo>
                  <a:pt x="35" y="184"/>
                </a:lnTo>
                <a:lnTo>
                  <a:pt x="34" y="183"/>
                </a:lnTo>
                <a:lnTo>
                  <a:pt x="34" y="183"/>
                </a:lnTo>
                <a:lnTo>
                  <a:pt x="33" y="182"/>
                </a:lnTo>
                <a:lnTo>
                  <a:pt x="32" y="181"/>
                </a:lnTo>
                <a:lnTo>
                  <a:pt x="31" y="180"/>
                </a:lnTo>
                <a:lnTo>
                  <a:pt x="30" y="180"/>
                </a:lnTo>
                <a:lnTo>
                  <a:pt x="30" y="179"/>
                </a:lnTo>
                <a:lnTo>
                  <a:pt x="30" y="179"/>
                </a:lnTo>
                <a:lnTo>
                  <a:pt x="30" y="178"/>
                </a:lnTo>
                <a:lnTo>
                  <a:pt x="30" y="178"/>
                </a:lnTo>
                <a:lnTo>
                  <a:pt x="30" y="177"/>
                </a:lnTo>
                <a:lnTo>
                  <a:pt x="30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5"/>
                </a:lnTo>
                <a:lnTo>
                  <a:pt x="30" y="174"/>
                </a:lnTo>
                <a:lnTo>
                  <a:pt x="30" y="173"/>
                </a:lnTo>
                <a:lnTo>
                  <a:pt x="30" y="173"/>
                </a:lnTo>
                <a:lnTo>
                  <a:pt x="29" y="171"/>
                </a:lnTo>
                <a:lnTo>
                  <a:pt x="29" y="169"/>
                </a:lnTo>
                <a:lnTo>
                  <a:pt x="29" y="168"/>
                </a:lnTo>
                <a:lnTo>
                  <a:pt x="29" y="167"/>
                </a:lnTo>
                <a:lnTo>
                  <a:pt x="29" y="167"/>
                </a:lnTo>
                <a:lnTo>
                  <a:pt x="30" y="166"/>
                </a:lnTo>
                <a:lnTo>
                  <a:pt x="30" y="166"/>
                </a:lnTo>
                <a:lnTo>
                  <a:pt x="30" y="166"/>
                </a:lnTo>
                <a:lnTo>
                  <a:pt x="32" y="164"/>
                </a:lnTo>
                <a:lnTo>
                  <a:pt x="32" y="164"/>
                </a:lnTo>
                <a:lnTo>
                  <a:pt x="33" y="163"/>
                </a:lnTo>
                <a:lnTo>
                  <a:pt x="34" y="162"/>
                </a:lnTo>
                <a:lnTo>
                  <a:pt x="34" y="161"/>
                </a:lnTo>
                <a:lnTo>
                  <a:pt x="35" y="160"/>
                </a:lnTo>
                <a:lnTo>
                  <a:pt x="36" y="160"/>
                </a:lnTo>
                <a:lnTo>
                  <a:pt x="37" y="160"/>
                </a:lnTo>
                <a:lnTo>
                  <a:pt x="38" y="160"/>
                </a:lnTo>
                <a:lnTo>
                  <a:pt x="38" y="160"/>
                </a:lnTo>
                <a:lnTo>
                  <a:pt x="39" y="159"/>
                </a:lnTo>
                <a:lnTo>
                  <a:pt x="39" y="159"/>
                </a:lnTo>
                <a:lnTo>
                  <a:pt x="40" y="158"/>
                </a:lnTo>
                <a:lnTo>
                  <a:pt x="42" y="157"/>
                </a:lnTo>
                <a:lnTo>
                  <a:pt x="43" y="156"/>
                </a:lnTo>
                <a:lnTo>
                  <a:pt x="45" y="155"/>
                </a:lnTo>
                <a:lnTo>
                  <a:pt x="45" y="155"/>
                </a:lnTo>
                <a:lnTo>
                  <a:pt x="46" y="154"/>
                </a:lnTo>
                <a:lnTo>
                  <a:pt x="47" y="154"/>
                </a:lnTo>
                <a:lnTo>
                  <a:pt x="47" y="154"/>
                </a:lnTo>
                <a:lnTo>
                  <a:pt x="48" y="153"/>
                </a:lnTo>
                <a:lnTo>
                  <a:pt x="50" y="153"/>
                </a:lnTo>
                <a:lnTo>
                  <a:pt x="50" y="152"/>
                </a:lnTo>
                <a:lnTo>
                  <a:pt x="51" y="152"/>
                </a:lnTo>
                <a:lnTo>
                  <a:pt x="52" y="151"/>
                </a:lnTo>
                <a:lnTo>
                  <a:pt x="52" y="151"/>
                </a:lnTo>
                <a:lnTo>
                  <a:pt x="53" y="150"/>
                </a:lnTo>
                <a:lnTo>
                  <a:pt x="53" y="149"/>
                </a:lnTo>
                <a:lnTo>
                  <a:pt x="54" y="148"/>
                </a:lnTo>
                <a:lnTo>
                  <a:pt x="54" y="146"/>
                </a:lnTo>
                <a:lnTo>
                  <a:pt x="54" y="146"/>
                </a:lnTo>
                <a:lnTo>
                  <a:pt x="54" y="146"/>
                </a:lnTo>
                <a:lnTo>
                  <a:pt x="55" y="145"/>
                </a:lnTo>
                <a:lnTo>
                  <a:pt x="55" y="145"/>
                </a:lnTo>
                <a:lnTo>
                  <a:pt x="56" y="143"/>
                </a:lnTo>
                <a:lnTo>
                  <a:pt x="56" y="142"/>
                </a:lnTo>
                <a:lnTo>
                  <a:pt x="55" y="140"/>
                </a:lnTo>
                <a:lnTo>
                  <a:pt x="55" y="140"/>
                </a:lnTo>
                <a:lnTo>
                  <a:pt x="55" y="139"/>
                </a:lnTo>
                <a:lnTo>
                  <a:pt x="55" y="139"/>
                </a:lnTo>
                <a:lnTo>
                  <a:pt x="55" y="138"/>
                </a:lnTo>
                <a:lnTo>
                  <a:pt x="55" y="137"/>
                </a:lnTo>
                <a:lnTo>
                  <a:pt x="55" y="137"/>
                </a:lnTo>
                <a:lnTo>
                  <a:pt x="55" y="136"/>
                </a:lnTo>
                <a:lnTo>
                  <a:pt x="55" y="136"/>
                </a:lnTo>
                <a:lnTo>
                  <a:pt x="55" y="135"/>
                </a:lnTo>
                <a:lnTo>
                  <a:pt x="55" y="135"/>
                </a:lnTo>
                <a:lnTo>
                  <a:pt x="55" y="134"/>
                </a:lnTo>
                <a:lnTo>
                  <a:pt x="55" y="133"/>
                </a:lnTo>
                <a:lnTo>
                  <a:pt x="55" y="133"/>
                </a:lnTo>
                <a:lnTo>
                  <a:pt x="56" y="132"/>
                </a:lnTo>
                <a:lnTo>
                  <a:pt x="56" y="131"/>
                </a:lnTo>
                <a:lnTo>
                  <a:pt x="56" y="131"/>
                </a:lnTo>
                <a:lnTo>
                  <a:pt x="56" y="130"/>
                </a:lnTo>
                <a:lnTo>
                  <a:pt x="56" y="129"/>
                </a:lnTo>
                <a:lnTo>
                  <a:pt x="57" y="129"/>
                </a:lnTo>
                <a:lnTo>
                  <a:pt x="57" y="128"/>
                </a:lnTo>
                <a:lnTo>
                  <a:pt x="57" y="128"/>
                </a:lnTo>
                <a:lnTo>
                  <a:pt x="57" y="127"/>
                </a:lnTo>
                <a:lnTo>
                  <a:pt x="58" y="127"/>
                </a:lnTo>
                <a:lnTo>
                  <a:pt x="58" y="126"/>
                </a:lnTo>
                <a:lnTo>
                  <a:pt x="59" y="126"/>
                </a:lnTo>
                <a:lnTo>
                  <a:pt x="59" y="126"/>
                </a:lnTo>
                <a:lnTo>
                  <a:pt x="59" y="125"/>
                </a:lnTo>
                <a:lnTo>
                  <a:pt x="59" y="123"/>
                </a:lnTo>
                <a:lnTo>
                  <a:pt x="59" y="122"/>
                </a:lnTo>
                <a:lnTo>
                  <a:pt x="59" y="122"/>
                </a:lnTo>
                <a:lnTo>
                  <a:pt x="59" y="121"/>
                </a:lnTo>
                <a:lnTo>
                  <a:pt x="59" y="120"/>
                </a:lnTo>
                <a:lnTo>
                  <a:pt x="60" y="120"/>
                </a:lnTo>
                <a:lnTo>
                  <a:pt x="60" y="119"/>
                </a:lnTo>
                <a:lnTo>
                  <a:pt x="61" y="118"/>
                </a:lnTo>
                <a:lnTo>
                  <a:pt x="61" y="118"/>
                </a:lnTo>
                <a:lnTo>
                  <a:pt x="61" y="117"/>
                </a:lnTo>
                <a:lnTo>
                  <a:pt x="61" y="116"/>
                </a:lnTo>
                <a:lnTo>
                  <a:pt x="61" y="115"/>
                </a:lnTo>
                <a:lnTo>
                  <a:pt x="61" y="114"/>
                </a:lnTo>
                <a:lnTo>
                  <a:pt x="61" y="113"/>
                </a:lnTo>
                <a:lnTo>
                  <a:pt x="61" y="113"/>
                </a:lnTo>
                <a:lnTo>
                  <a:pt x="62" y="112"/>
                </a:lnTo>
                <a:lnTo>
                  <a:pt x="62" y="111"/>
                </a:lnTo>
                <a:lnTo>
                  <a:pt x="62" y="110"/>
                </a:lnTo>
                <a:lnTo>
                  <a:pt x="62" y="110"/>
                </a:lnTo>
                <a:lnTo>
                  <a:pt x="63" y="109"/>
                </a:lnTo>
                <a:lnTo>
                  <a:pt x="63" y="108"/>
                </a:lnTo>
                <a:lnTo>
                  <a:pt x="63" y="107"/>
                </a:lnTo>
                <a:lnTo>
                  <a:pt x="63" y="106"/>
                </a:lnTo>
                <a:lnTo>
                  <a:pt x="64" y="105"/>
                </a:lnTo>
                <a:lnTo>
                  <a:pt x="64" y="104"/>
                </a:lnTo>
                <a:lnTo>
                  <a:pt x="64" y="103"/>
                </a:lnTo>
                <a:lnTo>
                  <a:pt x="64" y="102"/>
                </a:lnTo>
                <a:lnTo>
                  <a:pt x="65" y="101"/>
                </a:lnTo>
                <a:lnTo>
                  <a:pt x="65" y="101"/>
                </a:lnTo>
                <a:lnTo>
                  <a:pt x="65" y="99"/>
                </a:lnTo>
                <a:lnTo>
                  <a:pt x="65" y="99"/>
                </a:lnTo>
                <a:lnTo>
                  <a:pt x="65" y="98"/>
                </a:lnTo>
                <a:lnTo>
                  <a:pt x="66" y="97"/>
                </a:lnTo>
                <a:lnTo>
                  <a:pt x="67" y="97"/>
                </a:lnTo>
                <a:lnTo>
                  <a:pt x="67" y="96"/>
                </a:lnTo>
                <a:lnTo>
                  <a:pt x="68" y="96"/>
                </a:lnTo>
                <a:lnTo>
                  <a:pt x="68" y="96"/>
                </a:lnTo>
                <a:lnTo>
                  <a:pt x="69" y="96"/>
                </a:lnTo>
                <a:lnTo>
                  <a:pt x="70" y="96"/>
                </a:lnTo>
                <a:lnTo>
                  <a:pt x="71" y="96"/>
                </a:lnTo>
                <a:lnTo>
                  <a:pt x="72" y="96"/>
                </a:lnTo>
                <a:lnTo>
                  <a:pt x="73" y="96"/>
                </a:lnTo>
                <a:lnTo>
                  <a:pt x="74" y="95"/>
                </a:lnTo>
                <a:lnTo>
                  <a:pt x="75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7" y="94"/>
                </a:lnTo>
                <a:lnTo>
                  <a:pt x="77" y="94"/>
                </a:lnTo>
                <a:lnTo>
                  <a:pt x="78" y="93"/>
                </a:lnTo>
                <a:lnTo>
                  <a:pt x="79" y="92"/>
                </a:lnTo>
                <a:lnTo>
                  <a:pt x="81" y="91"/>
                </a:lnTo>
                <a:lnTo>
                  <a:pt x="82" y="91"/>
                </a:lnTo>
                <a:lnTo>
                  <a:pt x="82" y="91"/>
                </a:lnTo>
                <a:lnTo>
                  <a:pt x="82" y="90"/>
                </a:lnTo>
                <a:lnTo>
                  <a:pt x="83" y="90"/>
                </a:lnTo>
                <a:lnTo>
                  <a:pt x="84" y="90"/>
                </a:lnTo>
                <a:lnTo>
                  <a:pt x="84" y="90"/>
                </a:lnTo>
                <a:lnTo>
                  <a:pt x="86" y="89"/>
                </a:lnTo>
                <a:lnTo>
                  <a:pt x="87" y="89"/>
                </a:lnTo>
                <a:lnTo>
                  <a:pt x="88" y="89"/>
                </a:lnTo>
                <a:lnTo>
                  <a:pt x="88" y="88"/>
                </a:lnTo>
                <a:lnTo>
                  <a:pt x="88" y="88"/>
                </a:lnTo>
                <a:lnTo>
                  <a:pt x="89" y="87"/>
                </a:lnTo>
                <a:lnTo>
                  <a:pt x="89" y="87"/>
                </a:lnTo>
                <a:lnTo>
                  <a:pt x="90" y="86"/>
                </a:lnTo>
                <a:lnTo>
                  <a:pt x="91" y="85"/>
                </a:lnTo>
                <a:lnTo>
                  <a:pt x="91" y="84"/>
                </a:lnTo>
                <a:lnTo>
                  <a:pt x="92" y="82"/>
                </a:lnTo>
                <a:lnTo>
                  <a:pt x="93" y="81"/>
                </a:lnTo>
                <a:lnTo>
                  <a:pt x="94" y="79"/>
                </a:lnTo>
                <a:lnTo>
                  <a:pt x="94" y="79"/>
                </a:lnTo>
                <a:lnTo>
                  <a:pt x="94" y="78"/>
                </a:lnTo>
                <a:lnTo>
                  <a:pt x="94" y="78"/>
                </a:lnTo>
                <a:lnTo>
                  <a:pt x="95" y="77"/>
                </a:lnTo>
                <a:lnTo>
                  <a:pt x="95" y="76"/>
                </a:lnTo>
                <a:lnTo>
                  <a:pt x="95" y="76"/>
                </a:lnTo>
                <a:lnTo>
                  <a:pt x="95" y="75"/>
                </a:lnTo>
                <a:lnTo>
                  <a:pt x="96" y="73"/>
                </a:lnTo>
                <a:lnTo>
                  <a:pt x="97" y="71"/>
                </a:lnTo>
                <a:lnTo>
                  <a:pt x="98" y="70"/>
                </a:lnTo>
                <a:lnTo>
                  <a:pt x="98" y="70"/>
                </a:lnTo>
                <a:lnTo>
                  <a:pt x="98" y="69"/>
                </a:lnTo>
                <a:lnTo>
                  <a:pt x="99" y="69"/>
                </a:lnTo>
                <a:lnTo>
                  <a:pt x="99" y="68"/>
                </a:lnTo>
                <a:lnTo>
                  <a:pt x="99" y="67"/>
                </a:lnTo>
                <a:lnTo>
                  <a:pt x="100" y="67"/>
                </a:lnTo>
                <a:lnTo>
                  <a:pt x="99" y="66"/>
                </a:lnTo>
                <a:lnTo>
                  <a:pt x="100" y="65"/>
                </a:lnTo>
                <a:lnTo>
                  <a:pt x="101" y="65"/>
                </a:lnTo>
                <a:lnTo>
                  <a:pt x="101" y="64"/>
                </a:lnTo>
                <a:lnTo>
                  <a:pt x="101" y="64"/>
                </a:lnTo>
                <a:lnTo>
                  <a:pt x="102" y="63"/>
                </a:lnTo>
                <a:lnTo>
                  <a:pt x="102" y="63"/>
                </a:lnTo>
                <a:lnTo>
                  <a:pt x="102" y="61"/>
                </a:lnTo>
                <a:lnTo>
                  <a:pt x="102" y="60"/>
                </a:lnTo>
                <a:lnTo>
                  <a:pt x="102" y="58"/>
                </a:lnTo>
                <a:lnTo>
                  <a:pt x="102" y="57"/>
                </a:lnTo>
                <a:lnTo>
                  <a:pt x="102" y="56"/>
                </a:lnTo>
                <a:lnTo>
                  <a:pt x="102" y="55"/>
                </a:lnTo>
                <a:lnTo>
                  <a:pt x="102" y="55"/>
                </a:lnTo>
                <a:lnTo>
                  <a:pt x="102" y="54"/>
                </a:lnTo>
                <a:lnTo>
                  <a:pt x="102" y="53"/>
                </a:lnTo>
                <a:lnTo>
                  <a:pt x="102" y="52"/>
                </a:lnTo>
                <a:lnTo>
                  <a:pt x="102" y="52"/>
                </a:lnTo>
                <a:lnTo>
                  <a:pt x="102" y="51"/>
                </a:lnTo>
                <a:lnTo>
                  <a:pt x="102" y="51"/>
                </a:lnTo>
                <a:lnTo>
                  <a:pt x="102" y="50"/>
                </a:lnTo>
                <a:lnTo>
                  <a:pt x="102" y="50"/>
                </a:lnTo>
                <a:lnTo>
                  <a:pt x="102" y="50"/>
                </a:lnTo>
                <a:lnTo>
                  <a:pt x="103" y="49"/>
                </a:lnTo>
                <a:lnTo>
                  <a:pt x="104" y="47"/>
                </a:lnTo>
                <a:lnTo>
                  <a:pt x="104" y="46"/>
                </a:lnTo>
                <a:lnTo>
                  <a:pt x="105" y="45"/>
                </a:lnTo>
                <a:lnTo>
                  <a:pt x="105" y="45"/>
                </a:lnTo>
                <a:lnTo>
                  <a:pt x="105" y="44"/>
                </a:lnTo>
                <a:lnTo>
                  <a:pt x="107" y="43"/>
                </a:lnTo>
                <a:lnTo>
                  <a:pt x="107" y="43"/>
                </a:lnTo>
                <a:lnTo>
                  <a:pt x="109" y="43"/>
                </a:lnTo>
                <a:lnTo>
                  <a:pt x="109" y="42"/>
                </a:lnTo>
                <a:lnTo>
                  <a:pt x="110" y="42"/>
                </a:lnTo>
                <a:lnTo>
                  <a:pt x="110" y="41"/>
                </a:lnTo>
                <a:lnTo>
                  <a:pt x="110" y="40"/>
                </a:lnTo>
                <a:lnTo>
                  <a:pt x="111" y="39"/>
                </a:lnTo>
                <a:lnTo>
                  <a:pt x="111" y="38"/>
                </a:lnTo>
                <a:lnTo>
                  <a:pt x="112" y="38"/>
                </a:lnTo>
                <a:lnTo>
                  <a:pt x="112" y="38"/>
                </a:lnTo>
                <a:lnTo>
                  <a:pt x="113" y="38"/>
                </a:lnTo>
                <a:lnTo>
                  <a:pt x="113" y="37"/>
                </a:lnTo>
                <a:lnTo>
                  <a:pt x="114" y="37"/>
                </a:lnTo>
                <a:lnTo>
                  <a:pt x="115" y="37"/>
                </a:lnTo>
                <a:lnTo>
                  <a:pt x="116" y="36"/>
                </a:lnTo>
                <a:lnTo>
                  <a:pt x="118" y="36"/>
                </a:lnTo>
                <a:lnTo>
                  <a:pt x="119" y="35"/>
                </a:lnTo>
                <a:lnTo>
                  <a:pt x="121" y="34"/>
                </a:lnTo>
                <a:lnTo>
                  <a:pt x="123" y="33"/>
                </a:lnTo>
                <a:lnTo>
                  <a:pt x="124" y="32"/>
                </a:lnTo>
                <a:lnTo>
                  <a:pt x="124" y="32"/>
                </a:lnTo>
                <a:lnTo>
                  <a:pt x="125" y="31"/>
                </a:lnTo>
                <a:lnTo>
                  <a:pt x="125" y="30"/>
                </a:lnTo>
                <a:lnTo>
                  <a:pt x="126" y="30"/>
                </a:lnTo>
                <a:lnTo>
                  <a:pt x="126" y="30"/>
                </a:lnTo>
                <a:lnTo>
                  <a:pt x="127" y="30"/>
                </a:lnTo>
                <a:lnTo>
                  <a:pt x="129" y="30"/>
                </a:lnTo>
                <a:lnTo>
                  <a:pt x="129" y="30"/>
                </a:lnTo>
                <a:lnTo>
                  <a:pt x="130" y="29"/>
                </a:lnTo>
                <a:lnTo>
                  <a:pt x="130" y="28"/>
                </a:lnTo>
                <a:lnTo>
                  <a:pt x="131" y="27"/>
                </a:lnTo>
                <a:lnTo>
                  <a:pt x="131" y="27"/>
                </a:lnTo>
                <a:lnTo>
                  <a:pt x="131" y="27"/>
                </a:lnTo>
                <a:lnTo>
                  <a:pt x="133" y="26"/>
                </a:lnTo>
                <a:lnTo>
                  <a:pt x="134" y="25"/>
                </a:lnTo>
                <a:lnTo>
                  <a:pt x="137" y="25"/>
                </a:lnTo>
                <a:lnTo>
                  <a:pt x="138" y="24"/>
                </a:lnTo>
                <a:lnTo>
                  <a:pt x="138" y="24"/>
                </a:lnTo>
                <a:lnTo>
                  <a:pt x="139" y="24"/>
                </a:lnTo>
                <a:lnTo>
                  <a:pt x="140" y="24"/>
                </a:lnTo>
                <a:lnTo>
                  <a:pt x="143" y="22"/>
                </a:lnTo>
                <a:lnTo>
                  <a:pt x="143" y="22"/>
                </a:lnTo>
                <a:lnTo>
                  <a:pt x="144" y="22"/>
                </a:lnTo>
                <a:lnTo>
                  <a:pt x="144" y="22"/>
                </a:lnTo>
                <a:lnTo>
                  <a:pt x="145" y="22"/>
                </a:lnTo>
                <a:lnTo>
                  <a:pt x="145" y="22"/>
                </a:lnTo>
                <a:lnTo>
                  <a:pt x="146" y="22"/>
                </a:lnTo>
                <a:lnTo>
                  <a:pt x="146" y="22"/>
                </a:lnTo>
                <a:lnTo>
                  <a:pt x="147" y="22"/>
                </a:lnTo>
                <a:lnTo>
                  <a:pt x="148" y="21"/>
                </a:lnTo>
                <a:lnTo>
                  <a:pt x="148" y="21"/>
                </a:lnTo>
                <a:lnTo>
                  <a:pt x="149" y="21"/>
                </a:lnTo>
                <a:lnTo>
                  <a:pt x="149" y="20"/>
                </a:lnTo>
                <a:lnTo>
                  <a:pt x="150" y="19"/>
                </a:lnTo>
                <a:lnTo>
                  <a:pt x="150" y="19"/>
                </a:lnTo>
                <a:lnTo>
                  <a:pt x="151" y="19"/>
                </a:lnTo>
                <a:lnTo>
                  <a:pt x="151" y="18"/>
                </a:lnTo>
                <a:lnTo>
                  <a:pt x="152" y="18"/>
                </a:lnTo>
                <a:lnTo>
                  <a:pt x="153" y="16"/>
                </a:lnTo>
                <a:lnTo>
                  <a:pt x="153" y="16"/>
                </a:lnTo>
                <a:lnTo>
                  <a:pt x="154" y="15"/>
                </a:lnTo>
                <a:lnTo>
                  <a:pt x="155" y="14"/>
                </a:lnTo>
                <a:lnTo>
                  <a:pt x="155" y="14"/>
                </a:lnTo>
                <a:lnTo>
                  <a:pt x="156" y="13"/>
                </a:lnTo>
                <a:lnTo>
                  <a:pt x="156" y="12"/>
                </a:lnTo>
                <a:lnTo>
                  <a:pt x="156" y="12"/>
                </a:lnTo>
                <a:lnTo>
                  <a:pt x="157" y="11"/>
                </a:lnTo>
                <a:lnTo>
                  <a:pt x="157" y="11"/>
                </a:lnTo>
                <a:lnTo>
                  <a:pt x="158" y="12"/>
                </a:lnTo>
                <a:lnTo>
                  <a:pt x="159" y="13"/>
                </a:lnTo>
                <a:lnTo>
                  <a:pt x="159" y="14"/>
                </a:lnTo>
                <a:lnTo>
                  <a:pt x="159" y="15"/>
                </a:lnTo>
                <a:lnTo>
                  <a:pt x="159" y="15"/>
                </a:lnTo>
                <a:lnTo>
                  <a:pt x="159" y="14"/>
                </a:lnTo>
                <a:lnTo>
                  <a:pt x="160" y="13"/>
                </a:lnTo>
                <a:lnTo>
                  <a:pt x="161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3" y="11"/>
                </a:lnTo>
                <a:lnTo>
                  <a:pt x="164" y="10"/>
                </a:lnTo>
                <a:lnTo>
                  <a:pt x="165" y="9"/>
                </a:lnTo>
                <a:lnTo>
                  <a:pt x="166" y="9"/>
                </a:lnTo>
                <a:lnTo>
                  <a:pt x="166" y="8"/>
                </a:lnTo>
                <a:lnTo>
                  <a:pt x="167" y="8"/>
                </a:lnTo>
                <a:lnTo>
                  <a:pt x="167" y="8"/>
                </a:lnTo>
                <a:lnTo>
                  <a:pt x="170" y="6"/>
                </a:lnTo>
                <a:lnTo>
                  <a:pt x="171" y="5"/>
                </a:lnTo>
                <a:lnTo>
                  <a:pt x="173" y="5"/>
                </a:lnTo>
                <a:lnTo>
                  <a:pt x="176" y="5"/>
                </a:lnTo>
                <a:lnTo>
                  <a:pt x="178" y="5"/>
                </a:lnTo>
                <a:lnTo>
                  <a:pt x="183" y="9"/>
                </a:lnTo>
                <a:lnTo>
                  <a:pt x="183" y="9"/>
                </a:lnTo>
                <a:lnTo>
                  <a:pt x="184" y="9"/>
                </a:lnTo>
                <a:lnTo>
                  <a:pt x="186" y="8"/>
                </a:lnTo>
                <a:lnTo>
                  <a:pt x="187" y="8"/>
                </a:lnTo>
                <a:lnTo>
                  <a:pt x="191" y="8"/>
                </a:lnTo>
                <a:lnTo>
                  <a:pt x="191" y="9"/>
                </a:lnTo>
                <a:lnTo>
                  <a:pt x="192" y="9"/>
                </a:lnTo>
                <a:lnTo>
                  <a:pt x="194" y="9"/>
                </a:lnTo>
                <a:lnTo>
                  <a:pt x="194" y="10"/>
                </a:lnTo>
                <a:lnTo>
                  <a:pt x="195" y="10"/>
                </a:lnTo>
                <a:lnTo>
                  <a:pt x="196" y="11"/>
                </a:lnTo>
                <a:lnTo>
                  <a:pt x="196" y="11"/>
                </a:lnTo>
                <a:lnTo>
                  <a:pt x="197" y="11"/>
                </a:lnTo>
                <a:lnTo>
                  <a:pt x="197" y="11"/>
                </a:lnTo>
                <a:lnTo>
                  <a:pt x="198" y="11"/>
                </a:lnTo>
                <a:lnTo>
                  <a:pt x="199" y="11"/>
                </a:lnTo>
                <a:lnTo>
                  <a:pt x="199" y="11"/>
                </a:lnTo>
                <a:lnTo>
                  <a:pt x="200" y="11"/>
                </a:lnTo>
                <a:lnTo>
                  <a:pt x="201" y="11"/>
                </a:lnTo>
                <a:lnTo>
                  <a:pt x="202" y="10"/>
                </a:lnTo>
                <a:lnTo>
                  <a:pt x="203" y="9"/>
                </a:lnTo>
                <a:lnTo>
                  <a:pt x="204" y="9"/>
                </a:lnTo>
                <a:lnTo>
                  <a:pt x="204" y="8"/>
                </a:lnTo>
                <a:lnTo>
                  <a:pt x="205" y="8"/>
                </a:lnTo>
                <a:lnTo>
                  <a:pt x="206" y="7"/>
                </a:lnTo>
                <a:lnTo>
                  <a:pt x="208" y="6"/>
                </a:lnTo>
                <a:lnTo>
                  <a:pt x="209" y="6"/>
                </a:lnTo>
                <a:lnTo>
                  <a:pt x="209" y="6"/>
                </a:lnTo>
                <a:lnTo>
                  <a:pt x="209" y="5"/>
                </a:lnTo>
                <a:lnTo>
                  <a:pt x="210" y="5"/>
                </a:lnTo>
                <a:lnTo>
                  <a:pt x="210" y="5"/>
                </a:lnTo>
                <a:lnTo>
                  <a:pt x="211" y="5"/>
                </a:lnTo>
                <a:lnTo>
                  <a:pt x="212" y="5"/>
                </a:lnTo>
                <a:lnTo>
                  <a:pt x="212" y="5"/>
                </a:lnTo>
                <a:lnTo>
                  <a:pt x="213" y="7"/>
                </a:lnTo>
                <a:lnTo>
                  <a:pt x="213" y="7"/>
                </a:lnTo>
                <a:lnTo>
                  <a:pt x="213" y="7"/>
                </a:lnTo>
                <a:lnTo>
                  <a:pt x="214" y="8"/>
                </a:lnTo>
                <a:lnTo>
                  <a:pt x="215" y="9"/>
                </a:lnTo>
                <a:lnTo>
                  <a:pt x="215" y="9"/>
                </a:lnTo>
                <a:lnTo>
                  <a:pt x="216" y="10"/>
                </a:lnTo>
                <a:lnTo>
                  <a:pt x="217" y="10"/>
                </a:lnTo>
                <a:lnTo>
                  <a:pt x="218" y="10"/>
                </a:lnTo>
                <a:lnTo>
                  <a:pt x="218" y="11"/>
                </a:lnTo>
                <a:lnTo>
                  <a:pt x="219" y="12"/>
                </a:lnTo>
                <a:lnTo>
                  <a:pt x="219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1" y="12"/>
                </a:lnTo>
                <a:lnTo>
                  <a:pt x="221" y="12"/>
                </a:lnTo>
                <a:lnTo>
                  <a:pt x="222" y="11"/>
                </a:lnTo>
                <a:lnTo>
                  <a:pt x="223" y="10"/>
                </a:lnTo>
                <a:lnTo>
                  <a:pt x="223" y="10"/>
                </a:lnTo>
                <a:lnTo>
                  <a:pt x="225" y="9"/>
                </a:lnTo>
                <a:lnTo>
                  <a:pt x="225" y="9"/>
                </a:lnTo>
                <a:lnTo>
                  <a:pt x="225" y="9"/>
                </a:lnTo>
                <a:lnTo>
                  <a:pt x="226" y="9"/>
                </a:lnTo>
                <a:lnTo>
                  <a:pt x="226" y="9"/>
                </a:lnTo>
                <a:lnTo>
                  <a:pt x="227" y="9"/>
                </a:lnTo>
                <a:lnTo>
                  <a:pt x="228" y="9"/>
                </a:lnTo>
                <a:lnTo>
                  <a:pt x="228" y="9"/>
                </a:lnTo>
                <a:lnTo>
                  <a:pt x="229" y="10"/>
                </a:lnTo>
                <a:lnTo>
                  <a:pt x="230" y="10"/>
                </a:lnTo>
                <a:lnTo>
                  <a:pt x="230" y="10"/>
                </a:lnTo>
                <a:lnTo>
                  <a:pt x="231" y="10"/>
                </a:lnTo>
                <a:lnTo>
                  <a:pt x="232" y="11"/>
                </a:lnTo>
                <a:lnTo>
                  <a:pt x="232" y="11"/>
                </a:lnTo>
                <a:lnTo>
                  <a:pt x="233" y="11"/>
                </a:lnTo>
                <a:lnTo>
                  <a:pt x="234" y="11"/>
                </a:lnTo>
                <a:lnTo>
                  <a:pt x="235" y="11"/>
                </a:lnTo>
                <a:lnTo>
                  <a:pt x="236" y="12"/>
                </a:lnTo>
                <a:lnTo>
                  <a:pt x="236" y="12"/>
                </a:lnTo>
                <a:lnTo>
                  <a:pt x="237" y="12"/>
                </a:lnTo>
                <a:lnTo>
                  <a:pt x="238" y="12"/>
                </a:lnTo>
                <a:lnTo>
                  <a:pt x="239" y="12"/>
                </a:lnTo>
                <a:lnTo>
                  <a:pt x="239" y="12"/>
                </a:lnTo>
                <a:lnTo>
                  <a:pt x="240" y="12"/>
                </a:lnTo>
                <a:lnTo>
                  <a:pt x="241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0"/>
                </a:lnTo>
                <a:lnTo>
                  <a:pt x="243" y="10"/>
                </a:lnTo>
                <a:lnTo>
                  <a:pt x="244" y="10"/>
                </a:lnTo>
                <a:lnTo>
                  <a:pt x="245" y="10"/>
                </a:lnTo>
                <a:lnTo>
                  <a:pt x="246" y="10"/>
                </a:lnTo>
                <a:lnTo>
                  <a:pt x="247" y="10"/>
                </a:lnTo>
                <a:lnTo>
                  <a:pt x="248" y="11"/>
                </a:lnTo>
                <a:lnTo>
                  <a:pt x="248" y="12"/>
                </a:lnTo>
                <a:lnTo>
                  <a:pt x="248" y="12"/>
                </a:lnTo>
                <a:lnTo>
                  <a:pt x="248" y="13"/>
                </a:lnTo>
                <a:lnTo>
                  <a:pt x="248" y="14"/>
                </a:lnTo>
                <a:lnTo>
                  <a:pt x="248" y="14"/>
                </a:lnTo>
                <a:lnTo>
                  <a:pt x="248" y="15"/>
                </a:lnTo>
                <a:lnTo>
                  <a:pt x="248" y="16"/>
                </a:lnTo>
                <a:lnTo>
                  <a:pt x="249" y="16"/>
                </a:lnTo>
                <a:lnTo>
                  <a:pt x="249" y="16"/>
                </a:lnTo>
                <a:lnTo>
                  <a:pt x="250" y="16"/>
                </a:lnTo>
                <a:lnTo>
                  <a:pt x="250" y="15"/>
                </a:lnTo>
                <a:lnTo>
                  <a:pt x="251" y="15"/>
                </a:lnTo>
                <a:lnTo>
                  <a:pt x="251" y="15"/>
                </a:lnTo>
                <a:lnTo>
                  <a:pt x="252" y="15"/>
                </a:lnTo>
                <a:lnTo>
                  <a:pt x="253" y="14"/>
                </a:lnTo>
                <a:lnTo>
                  <a:pt x="253" y="14"/>
                </a:lnTo>
                <a:lnTo>
                  <a:pt x="255" y="14"/>
                </a:lnTo>
                <a:lnTo>
                  <a:pt x="256" y="13"/>
                </a:lnTo>
                <a:lnTo>
                  <a:pt x="256" y="13"/>
                </a:lnTo>
                <a:lnTo>
                  <a:pt x="256" y="11"/>
                </a:lnTo>
                <a:lnTo>
                  <a:pt x="255" y="11"/>
                </a:lnTo>
                <a:lnTo>
                  <a:pt x="255" y="9"/>
                </a:lnTo>
                <a:lnTo>
                  <a:pt x="255" y="9"/>
                </a:lnTo>
                <a:lnTo>
                  <a:pt x="255" y="8"/>
                </a:lnTo>
                <a:lnTo>
                  <a:pt x="255" y="7"/>
                </a:lnTo>
                <a:lnTo>
                  <a:pt x="256" y="6"/>
                </a:lnTo>
                <a:lnTo>
                  <a:pt x="256" y="5"/>
                </a:lnTo>
                <a:lnTo>
                  <a:pt x="257" y="3"/>
                </a:lnTo>
                <a:lnTo>
                  <a:pt x="257" y="3"/>
                </a:lnTo>
                <a:lnTo>
                  <a:pt x="257" y="2"/>
                </a:lnTo>
                <a:lnTo>
                  <a:pt x="257" y="2"/>
                </a:lnTo>
                <a:lnTo>
                  <a:pt x="258" y="1"/>
                </a:lnTo>
                <a:lnTo>
                  <a:pt x="258" y="1"/>
                </a:lnTo>
                <a:lnTo>
                  <a:pt x="259" y="0"/>
                </a:lnTo>
                <a:lnTo>
                  <a:pt x="259" y="0"/>
                </a:lnTo>
                <a:lnTo>
                  <a:pt x="260" y="0"/>
                </a:lnTo>
                <a:lnTo>
                  <a:pt x="260" y="0"/>
                </a:lnTo>
                <a:lnTo>
                  <a:pt x="261" y="0"/>
                </a:lnTo>
                <a:lnTo>
                  <a:pt x="261" y="0"/>
                </a:lnTo>
                <a:lnTo>
                  <a:pt x="262" y="0"/>
                </a:lnTo>
                <a:lnTo>
                  <a:pt x="263" y="0"/>
                </a:lnTo>
                <a:lnTo>
                  <a:pt x="264" y="1"/>
                </a:lnTo>
                <a:lnTo>
                  <a:pt x="265" y="2"/>
                </a:lnTo>
                <a:lnTo>
                  <a:pt x="265" y="2"/>
                </a:lnTo>
                <a:lnTo>
                  <a:pt x="266" y="2"/>
                </a:lnTo>
                <a:lnTo>
                  <a:pt x="266" y="2"/>
                </a:lnTo>
                <a:lnTo>
                  <a:pt x="267" y="2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2" name="Freeform 410">
            <a:extLst>
              <a:ext uri="{FF2B5EF4-FFF2-40B4-BE49-F238E27FC236}">
                <a16:creationId xmlns:a16="http://schemas.microsoft.com/office/drawing/2014/main" xmlns="" id="{EE829480-160B-4D49-B758-59233FBF3A29}"/>
              </a:ext>
            </a:extLst>
          </p:cNvPr>
          <p:cNvSpPr>
            <a:spLocks noEditPoints="1"/>
          </p:cNvSpPr>
          <p:nvPr/>
        </p:nvSpPr>
        <p:spPr bwMode="auto">
          <a:xfrm>
            <a:off x="6408738" y="5359401"/>
            <a:ext cx="903288" cy="558800"/>
          </a:xfrm>
          <a:custGeom>
            <a:avLst/>
            <a:gdLst>
              <a:gd name="T0" fmla="*/ 552 w 569"/>
              <a:gd name="T1" fmla="*/ 24 h 352"/>
              <a:gd name="T2" fmla="*/ 537 w 569"/>
              <a:gd name="T3" fmla="*/ 68 h 352"/>
              <a:gd name="T4" fmla="*/ 540 w 569"/>
              <a:gd name="T5" fmla="*/ 97 h 352"/>
              <a:gd name="T6" fmla="*/ 550 w 569"/>
              <a:gd name="T7" fmla="*/ 125 h 352"/>
              <a:gd name="T8" fmla="*/ 549 w 569"/>
              <a:gd name="T9" fmla="*/ 130 h 352"/>
              <a:gd name="T10" fmla="*/ 551 w 569"/>
              <a:gd name="T11" fmla="*/ 150 h 352"/>
              <a:gd name="T12" fmla="*/ 566 w 569"/>
              <a:gd name="T13" fmla="*/ 160 h 352"/>
              <a:gd name="T14" fmla="*/ 556 w 569"/>
              <a:gd name="T15" fmla="*/ 190 h 352"/>
              <a:gd name="T16" fmla="*/ 544 w 569"/>
              <a:gd name="T17" fmla="*/ 214 h 352"/>
              <a:gd name="T18" fmla="*/ 533 w 569"/>
              <a:gd name="T19" fmla="*/ 246 h 352"/>
              <a:gd name="T20" fmla="*/ 519 w 569"/>
              <a:gd name="T21" fmla="*/ 276 h 352"/>
              <a:gd name="T22" fmla="*/ 469 w 569"/>
              <a:gd name="T23" fmla="*/ 307 h 352"/>
              <a:gd name="T24" fmla="*/ 427 w 569"/>
              <a:gd name="T25" fmla="*/ 350 h 352"/>
              <a:gd name="T26" fmla="*/ 398 w 569"/>
              <a:gd name="T27" fmla="*/ 340 h 352"/>
              <a:gd name="T28" fmla="*/ 386 w 569"/>
              <a:gd name="T29" fmla="*/ 347 h 352"/>
              <a:gd name="T30" fmla="*/ 389 w 569"/>
              <a:gd name="T31" fmla="*/ 341 h 352"/>
              <a:gd name="T32" fmla="*/ 398 w 569"/>
              <a:gd name="T33" fmla="*/ 330 h 352"/>
              <a:gd name="T34" fmla="*/ 405 w 569"/>
              <a:gd name="T35" fmla="*/ 316 h 352"/>
              <a:gd name="T36" fmla="*/ 403 w 569"/>
              <a:gd name="T37" fmla="*/ 294 h 352"/>
              <a:gd name="T38" fmla="*/ 418 w 569"/>
              <a:gd name="T39" fmla="*/ 284 h 352"/>
              <a:gd name="T40" fmla="*/ 427 w 569"/>
              <a:gd name="T41" fmla="*/ 271 h 352"/>
              <a:gd name="T42" fmla="*/ 413 w 569"/>
              <a:gd name="T43" fmla="*/ 263 h 352"/>
              <a:gd name="T44" fmla="*/ 395 w 569"/>
              <a:gd name="T45" fmla="*/ 262 h 352"/>
              <a:gd name="T46" fmla="*/ 361 w 569"/>
              <a:gd name="T47" fmla="*/ 256 h 352"/>
              <a:gd name="T48" fmla="*/ 332 w 569"/>
              <a:gd name="T49" fmla="*/ 249 h 352"/>
              <a:gd name="T50" fmla="*/ 308 w 569"/>
              <a:gd name="T51" fmla="*/ 227 h 352"/>
              <a:gd name="T52" fmla="*/ 290 w 569"/>
              <a:gd name="T53" fmla="*/ 199 h 352"/>
              <a:gd name="T54" fmla="*/ 263 w 569"/>
              <a:gd name="T55" fmla="*/ 181 h 352"/>
              <a:gd name="T56" fmla="*/ 236 w 569"/>
              <a:gd name="T57" fmla="*/ 170 h 352"/>
              <a:gd name="T58" fmla="*/ 214 w 569"/>
              <a:gd name="T59" fmla="*/ 160 h 352"/>
              <a:gd name="T60" fmla="*/ 195 w 569"/>
              <a:gd name="T61" fmla="*/ 156 h 352"/>
              <a:gd name="T62" fmla="*/ 179 w 569"/>
              <a:gd name="T63" fmla="*/ 143 h 352"/>
              <a:gd name="T64" fmla="*/ 159 w 569"/>
              <a:gd name="T65" fmla="*/ 136 h 352"/>
              <a:gd name="T66" fmla="*/ 141 w 569"/>
              <a:gd name="T67" fmla="*/ 136 h 352"/>
              <a:gd name="T68" fmla="*/ 112 w 569"/>
              <a:gd name="T69" fmla="*/ 131 h 352"/>
              <a:gd name="T70" fmla="*/ 88 w 569"/>
              <a:gd name="T71" fmla="*/ 124 h 352"/>
              <a:gd name="T72" fmla="*/ 68 w 569"/>
              <a:gd name="T73" fmla="*/ 128 h 352"/>
              <a:gd name="T74" fmla="*/ 43 w 569"/>
              <a:gd name="T75" fmla="*/ 124 h 352"/>
              <a:gd name="T76" fmla="*/ 17 w 569"/>
              <a:gd name="T77" fmla="*/ 125 h 352"/>
              <a:gd name="T78" fmla="*/ 7 w 569"/>
              <a:gd name="T79" fmla="*/ 117 h 352"/>
              <a:gd name="T80" fmla="*/ 15 w 569"/>
              <a:gd name="T81" fmla="*/ 101 h 352"/>
              <a:gd name="T82" fmla="*/ 9 w 569"/>
              <a:gd name="T83" fmla="*/ 82 h 352"/>
              <a:gd name="T84" fmla="*/ 12 w 569"/>
              <a:gd name="T85" fmla="*/ 62 h 352"/>
              <a:gd name="T86" fmla="*/ 15 w 569"/>
              <a:gd name="T87" fmla="*/ 44 h 352"/>
              <a:gd name="T88" fmla="*/ 41 w 569"/>
              <a:gd name="T89" fmla="*/ 34 h 352"/>
              <a:gd name="T90" fmla="*/ 72 w 569"/>
              <a:gd name="T91" fmla="*/ 41 h 352"/>
              <a:gd name="T92" fmla="*/ 111 w 569"/>
              <a:gd name="T93" fmla="*/ 41 h 352"/>
              <a:gd name="T94" fmla="*/ 153 w 569"/>
              <a:gd name="T95" fmla="*/ 50 h 352"/>
              <a:gd name="T96" fmla="*/ 186 w 569"/>
              <a:gd name="T97" fmla="*/ 60 h 352"/>
              <a:gd name="T98" fmla="*/ 223 w 569"/>
              <a:gd name="T99" fmla="*/ 65 h 352"/>
              <a:gd name="T100" fmla="*/ 253 w 569"/>
              <a:gd name="T101" fmla="*/ 75 h 352"/>
              <a:gd name="T102" fmla="*/ 267 w 569"/>
              <a:gd name="T103" fmla="*/ 57 h 352"/>
              <a:gd name="T104" fmla="*/ 276 w 569"/>
              <a:gd name="T105" fmla="*/ 36 h 352"/>
              <a:gd name="T106" fmla="*/ 304 w 569"/>
              <a:gd name="T107" fmla="*/ 30 h 352"/>
              <a:gd name="T108" fmla="*/ 327 w 569"/>
              <a:gd name="T109" fmla="*/ 21 h 352"/>
              <a:gd name="T110" fmla="*/ 347 w 569"/>
              <a:gd name="T111" fmla="*/ 8 h 352"/>
              <a:gd name="T112" fmla="*/ 366 w 569"/>
              <a:gd name="T113" fmla="*/ 12 h 352"/>
              <a:gd name="T114" fmla="*/ 385 w 569"/>
              <a:gd name="T115" fmla="*/ 10 h 352"/>
              <a:gd name="T116" fmla="*/ 403 w 569"/>
              <a:gd name="T117" fmla="*/ 7 h 352"/>
              <a:gd name="T118" fmla="*/ 425 w 569"/>
              <a:gd name="T119" fmla="*/ 18 h 352"/>
              <a:gd name="T120" fmla="*/ 441 w 569"/>
              <a:gd name="T121" fmla="*/ 28 h 352"/>
              <a:gd name="T122" fmla="*/ 464 w 569"/>
              <a:gd name="T123" fmla="*/ 21 h 352"/>
              <a:gd name="T124" fmla="*/ 489 w 569"/>
              <a:gd name="T125" fmla="*/ 5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9" h="352">
                <a:moveTo>
                  <a:pt x="392" y="339"/>
                </a:moveTo>
                <a:lnTo>
                  <a:pt x="391" y="339"/>
                </a:lnTo>
                <a:lnTo>
                  <a:pt x="391" y="339"/>
                </a:lnTo>
                <a:lnTo>
                  <a:pt x="391" y="339"/>
                </a:lnTo>
                <a:lnTo>
                  <a:pt x="392" y="339"/>
                </a:lnTo>
                <a:lnTo>
                  <a:pt x="392" y="339"/>
                </a:lnTo>
                <a:close/>
                <a:moveTo>
                  <a:pt x="405" y="322"/>
                </a:moveTo>
                <a:lnTo>
                  <a:pt x="404" y="322"/>
                </a:lnTo>
                <a:lnTo>
                  <a:pt x="404" y="323"/>
                </a:lnTo>
                <a:lnTo>
                  <a:pt x="404" y="323"/>
                </a:lnTo>
                <a:lnTo>
                  <a:pt x="405" y="323"/>
                </a:lnTo>
                <a:lnTo>
                  <a:pt x="405" y="323"/>
                </a:lnTo>
                <a:lnTo>
                  <a:pt x="405" y="322"/>
                </a:lnTo>
                <a:close/>
                <a:moveTo>
                  <a:pt x="539" y="1"/>
                </a:moveTo>
                <a:lnTo>
                  <a:pt x="539" y="1"/>
                </a:lnTo>
                <a:lnTo>
                  <a:pt x="539" y="1"/>
                </a:lnTo>
                <a:lnTo>
                  <a:pt x="539" y="0"/>
                </a:lnTo>
                <a:lnTo>
                  <a:pt x="540" y="0"/>
                </a:lnTo>
                <a:lnTo>
                  <a:pt x="540" y="0"/>
                </a:lnTo>
                <a:lnTo>
                  <a:pt x="541" y="0"/>
                </a:lnTo>
                <a:lnTo>
                  <a:pt x="541" y="1"/>
                </a:lnTo>
                <a:lnTo>
                  <a:pt x="540" y="1"/>
                </a:lnTo>
                <a:lnTo>
                  <a:pt x="540" y="1"/>
                </a:lnTo>
                <a:lnTo>
                  <a:pt x="541" y="1"/>
                </a:lnTo>
                <a:lnTo>
                  <a:pt x="541" y="2"/>
                </a:lnTo>
                <a:lnTo>
                  <a:pt x="541" y="2"/>
                </a:lnTo>
                <a:lnTo>
                  <a:pt x="541" y="3"/>
                </a:lnTo>
                <a:lnTo>
                  <a:pt x="542" y="3"/>
                </a:lnTo>
                <a:lnTo>
                  <a:pt x="542" y="2"/>
                </a:lnTo>
                <a:lnTo>
                  <a:pt x="542" y="2"/>
                </a:lnTo>
                <a:lnTo>
                  <a:pt x="543" y="2"/>
                </a:lnTo>
                <a:lnTo>
                  <a:pt x="543" y="3"/>
                </a:lnTo>
                <a:lnTo>
                  <a:pt x="543" y="3"/>
                </a:lnTo>
                <a:lnTo>
                  <a:pt x="543" y="3"/>
                </a:lnTo>
                <a:lnTo>
                  <a:pt x="544" y="3"/>
                </a:lnTo>
                <a:lnTo>
                  <a:pt x="544" y="3"/>
                </a:lnTo>
                <a:lnTo>
                  <a:pt x="544" y="3"/>
                </a:lnTo>
                <a:lnTo>
                  <a:pt x="544" y="3"/>
                </a:lnTo>
                <a:lnTo>
                  <a:pt x="544" y="2"/>
                </a:lnTo>
                <a:lnTo>
                  <a:pt x="545" y="2"/>
                </a:lnTo>
                <a:lnTo>
                  <a:pt x="545" y="2"/>
                </a:lnTo>
                <a:lnTo>
                  <a:pt x="545" y="3"/>
                </a:lnTo>
                <a:lnTo>
                  <a:pt x="545" y="3"/>
                </a:lnTo>
                <a:lnTo>
                  <a:pt x="545" y="3"/>
                </a:lnTo>
                <a:lnTo>
                  <a:pt x="545" y="4"/>
                </a:lnTo>
                <a:lnTo>
                  <a:pt x="545" y="4"/>
                </a:lnTo>
                <a:lnTo>
                  <a:pt x="544" y="5"/>
                </a:lnTo>
                <a:lnTo>
                  <a:pt x="544" y="5"/>
                </a:lnTo>
                <a:lnTo>
                  <a:pt x="544" y="5"/>
                </a:lnTo>
                <a:lnTo>
                  <a:pt x="544" y="6"/>
                </a:lnTo>
                <a:lnTo>
                  <a:pt x="544" y="6"/>
                </a:lnTo>
                <a:lnTo>
                  <a:pt x="544" y="7"/>
                </a:lnTo>
                <a:lnTo>
                  <a:pt x="544" y="7"/>
                </a:lnTo>
                <a:lnTo>
                  <a:pt x="544" y="8"/>
                </a:lnTo>
                <a:lnTo>
                  <a:pt x="544" y="8"/>
                </a:lnTo>
                <a:lnTo>
                  <a:pt x="544" y="9"/>
                </a:lnTo>
                <a:lnTo>
                  <a:pt x="544" y="9"/>
                </a:lnTo>
                <a:lnTo>
                  <a:pt x="544" y="10"/>
                </a:lnTo>
                <a:lnTo>
                  <a:pt x="544" y="10"/>
                </a:lnTo>
                <a:lnTo>
                  <a:pt x="544" y="10"/>
                </a:lnTo>
                <a:lnTo>
                  <a:pt x="544" y="11"/>
                </a:lnTo>
                <a:lnTo>
                  <a:pt x="544" y="11"/>
                </a:lnTo>
                <a:lnTo>
                  <a:pt x="544" y="11"/>
                </a:lnTo>
                <a:lnTo>
                  <a:pt x="544" y="12"/>
                </a:lnTo>
                <a:lnTo>
                  <a:pt x="544" y="12"/>
                </a:lnTo>
                <a:lnTo>
                  <a:pt x="544" y="12"/>
                </a:lnTo>
                <a:lnTo>
                  <a:pt x="544" y="13"/>
                </a:lnTo>
                <a:lnTo>
                  <a:pt x="544" y="13"/>
                </a:lnTo>
                <a:lnTo>
                  <a:pt x="544" y="14"/>
                </a:lnTo>
                <a:lnTo>
                  <a:pt x="544" y="14"/>
                </a:lnTo>
                <a:lnTo>
                  <a:pt x="544" y="15"/>
                </a:lnTo>
                <a:lnTo>
                  <a:pt x="544" y="15"/>
                </a:lnTo>
                <a:lnTo>
                  <a:pt x="544" y="16"/>
                </a:lnTo>
                <a:lnTo>
                  <a:pt x="544" y="16"/>
                </a:lnTo>
                <a:lnTo>
                  <a:pt x="545" y="16"/>
                </a:lnTo>
                <a:lnTo>
                  <a:pt x="545" y="16"/>
                </a:lnTo>
                <a:lnTo>
                  <a:pt x="545" y="17"/>
                </a:lnTo>
                <a:lnTo>
                  <a:pt x="545" y="17"/>
                </a:lnTo>
                <a:lnTo>
                  <a:pt x="545" y="18"/>
                </a:lnTo>
                <a:lnTo>
                  <a:pt x="545" y="18"/>
                </a:lnTo>
                <a:lnTo>
                  <a:pt x="545" y="19"/>
                </a:lnTo>
                <a:lnTo>
                  <a:pt x="545" y="19"/>
                </a:lnTo>
                <a:lnTo>
                  <a:pt x="545" y="19"/>
                </a:lnTo>
                <a:lnTo>
                  <a:pt x="545" y="20"/>
                </a:lnTo>
                <a:lnTo>
                  <a:pt x="545" y="20"/>
                </a:lnTo>
                <a:lnTo>
                  <a:pt x="545" y="20"/>
                </a:lnTo>
                <a:lnTo>
                  <a:pt x="546" y="20"/>
                </a:lnTo>
                <a:lnTo>
                  <a:pt x="546" y="21"/>
                </a:lnTo>
                <a:lnTo>
                  <a:pt x="546" y="21"/>
                </a:lnTo>
                <a:lnTo>
                  <a:pt x="546" y="21"/>
                </a:lnTo>
                <a:lnTo>
                  <a:pt x="546" y="22"/>
                </a:lnTo>
                <a:lnTo>
                  <a:pt x="547" y="22"/>
                </a:lnTo>
                <a:lnTo>
                  <a:pt x="547" y="22"/>
                </a:lnTo>
                <a:lnTo>
                  <a:pt x="548" y="22"/>
                </a:lnTo>
                <a:lnTo>
                  <a:pt x="548" y="22"/>
                </a:lnTo>
                <a:lnTo>
                  <a:pt x="549" y="22"/>
                </a:lnTo>
                <a:lnTo>
                  <a:pt x="549" y="22"/>
                </a:lnTo>
                <a:lnTo>
                  <a:pt x="550" y="22"/>
                </a:lnTo>
                <a:lnTo>
                  <a:pt x="550" y="22"/>
                </a:lnTo>
                <a:lnTo>
                  <a:pt x="551" y="22"/>
                </a:lnTo>
                <a:lnTo>
                  <a:pt x="551" y="22"/>
                </a:lnTo>
                <a:lnTo>
                  <a:pt x="551" y="22"/>
                </a:lnTo>
                <a:lnTo>
                  <a:pt x="552" y="22"/>
                </a:lnTo>
                <a:lnTo>
                  <a:pt x="552" y="22"/>
                </a:lnTo>
                <a:lnTo>
                  <a:pt x="552" y="22"/>
                </a:lnTo>
                <a:lnTo>
                  <a:pt x="553" y="22"/>
                </a:lnTo>
                <a:lnTo>
                  <a:pt x="553" y="23"/>
                </a:lnTo>
                <a:lnTo>
                  <a:pt x="552" y="23"/>
                </a:lnTo>
                <a:lnTo>
                  <a:pt x="552" y="23"/>
                </a:lnTo>
                <a:lnTo>
                  <a:pt x="552" y="24"/>
                </a:lnTo>
                <a:lnTo>
                  <a:pt x="552" y="24"/>
                </a:lnTo>
                <a:lnTo>
                  <a:pt x="552" y="25"/>
                </a:lnTo>
                <a:lnTo>
                  <a:pt x="552" y="25"/>
                </a:lnTo>
                <a:lnTo>
                  <a:pt x="552" y="26"/>
                </a:lnTo>
                <a:lnTo>
                  <a:pt x="552" y="26"/>
                </a:lnTo>
                <a:lnTo>
                  <a:pt x="552" y="27"/>
                </a:lnTo>
                <a:lnTo>
                  <a:pt x="553" y="27"/>
                </a:lnTo>
                <a:lnTo>
                  <a:pt x="553" y="27"/>
                </a:lnTo>
                <a:lnTo>
                  <a:pt x="553" y="28"/>
                </a:lnTo>
                <a:lnTo>
                  <a:pt x="553" y="28"/>
                </a:lnTo>
                <a:lnTo>
                  <a:pt x="553" y="28"/>
                </a:lnTo>
                <a:lnTo>
                  <a:pt x="554" y="28"/>
                </a:lnTo>
                <a:lnTo>
                  <a:pt x="554" y="28"/>
                </a:lnTo>
                <a:lnTo>
                  <a:pt x="554" y="28"/>
                </a:lnTo>
                <a:lnTo>
                  <a:pt x="555" y="28"/>
                </a:lnTo>
                <a:lnTo>
                  <a:pt x="555" y="28"/>
                </a:lnTo>
                <a:lnTo>
                  <a:pt x="555" y="28"/>
                </a:lnTo>
                <a:lnTo>
                  <a:pt x="555" y="28"/>
                </a:lnTo>
                <a:lnTo>
                  <a:pt x="556" y="28"/>
                </a:lnTo>
                <a:lnTo>
                  <a:pt x="555" y="28"/>
                </a:lnTo>
                <a:lnTo>
                  <a:pt x="555" y="28"/>
                </a:lnTo>
                <a:lnTo>
                  <a:pt x="555" y="29"/>
                </a:lnTo>
                <a:lnTo>
                  <a:pt x="555" y="29"/>
                </a:lnTo>
                <a:lnTo>
                  <a:pt x="555" y="29"/>
                </a:lnTo>
                <a:lnTo>
                  <a:pt x="555" y="29"/>
                </a:lnTo>
                <a:lnTo>
                  <a:pt x="555" y="30"/>
                </a:lnTo>
                <a:lnTo>
                  <a:pt x="554" y="30"/>
                </a:lnTo>
                <a:lnTo>
                  <a:pt x="554" y="30"/>
                </a:lnTo>
                <a:lnTo>
                  <a:pt x="554" y="31"/>
                </a:lnTo>
                <a:lnTo>
                  <a:pt x="553" y="31"/>
                </a:lnTo>
                <a:lnTo>
                  <a:pt x="553" y="32"/>
                </a:lnTo>
                <a:lnTo>
                  <a:pt x="553" y="32"/>
                </a:lnTo>
                <a:lnTo>
                  <a:pt x="553" y="33"/>
                </a:lnTo>
                <a:lnTo>
                  <a:pt x="552" y="33"/>
                </a:lnTo>
                <a:lnTo>
                  <a:pt x="552" y="34"/>
                </a:lnTo>
                <a:lnTo>
                  <a:pt x="552" y="34"/>
                </a:lnTo>
                <a:lnTo>
                  <a:pt x="552" y="34"/>
                </a:lnTo>
                <a:lnTo>
                  <a:pt x="552" y="35"/>
                </a:lnTo>
                <a:lnTo>
                  <a:pt x="551" y="35"/>
                </a:lnTo>
                <a:lnTo>
                  <a:pt x="551" y="35"/>
                </a:lnTo>
                <a:lnTo>
                  <a:pt x="551" y="36"/>
                </a:lnTo>
                <a:lnTo>
                  <a:pt x="551" y="36"/>
                </a:lnTo>
                <a:lnTo>
                  <a:pt x="550" y="37"/>
                </a:lnTo>
                <a:lnTo>
                  <a:pt x="550" y="37"/>
                </a:lnTo>
                <a:lnTo>
                  <a:pt x="550" y="38"/>
                </a:lnTo>
                <a:lnTo>
                  <a:pt x="550" y="38"/>
                </a:lnTo>
                <a:lnTo>
                  <a:pt x="549" y="39"/>
                </a:lnTo>
                <a:lnTo>
                  <a:pt x="549" y="39"/>
                </a:lnTo>
                <a:lnTo>
                  <a:pt x="549" y="40"/>
                </a:lnTo>
                <a:lnTo>
                  <a:pt x="549" y="40"/>
                </a:lnTo>
                <a:lnTo>
                  <a:pt x="549" y="40"/>
                </a:lnTo>
                <a:lnTo>
                  <a:pt x="548" y="41"/>
                </a:lnTo>
                <a:lnTo>
                  <a:pt x="548" y="41"/>
                </a:lnTo>
                <a:lnTo>
                  <a:pt x="548" y="42"/>
                </a:lnTo>
                <a:lnTo>
                  <a:pt x="548" y="42"/>
                </a:lnTo>
                <a:lnTo>
                  <a:pt x="547" y="43"/>
                </a:lnTo>
                <a:lnTo>
                  <a:pt x="547" y="43"/>
                </a:lnTo>
                <a:lnTo>
                  <a:pt x="547" y="44"/>
                </a:lnTo>
                <a:lnTo>
                  <a:pt x="547" y="44"/>
                </a:lnTo>
                <a:lnTo>
                  <a:pt x="547" y="44"/>
                </a:lnTo>
                <a:lnTo>
                  <a:pt x="546" y="44"/>
                </a:lnTo>
                <a:lnTo>
                  <a:pt x="546" y="45"/>
                </a:lnTo>
                <a:lnTo>
                  <a:pt x="546" y="45"/>
                </a:lnTo>
                <a:lnTo>
                  <a:pt x="546" y="46"/>
                </a:lnTo>
                <a:lnTo>
                  <a:pt x="546" y="46"/>
                </a:lnTo>
                <a:lnTo>
                  <a:pt x="545" y="46"/>
                </a:lnTo>
                <a:lnTo>
                  <a:pt x="545" y="47"/>
                </a:lnTo>
                <a:lnTo>
                  <a:pt x="545" y="47"/>
                </a:lnTo>
                <a:lnTo>
                  <a:pt x="545" y="48"/>
                </a:lnTo>
                <a:lnTo>
                  <a:pt x="545" y="49"/>
                </a:lnTo>
                <a:lnTo>
                  <a:pt x="545" y="49"/>
                </a:lnTo>
                <a:lnTo>
                  <a:pt x="545" y="50"/>
                </a:lnTo>
                <a:lnTo>
                  <a:pt x="545" y="50"/>
                </a:lnTo>
                <a:lnTo>
                  <a:pt x="545" y="50"/>
                </a:lnTo>
                <a:lnTo>
                  <a:pt x="545" y="50"/>
                </a:lnTo>
                <a:lnTo>
                  <a:pt x="545" y="51"/>
                </a:lnTo>
                <a:lnTo>
                  <a:pt x="545" y="51"/>
                </a:lnTo>
                <a:lnTo>
                  <a:pt x="545" y="51"/>
                </a:lnTo>
                <a:lnTo>
                  <a:pt x="545" y="52"/>
                </a:lnTo>
                <a:lnTo>
                  <a:pt x="545" y="52"/>
                </a:lnTo>
                <a:lnTo>
                  <a:pt x="544" y="52"/>
                </a:lnTo>
                <a:lnTo>
                  <a:pt x="544" y="53"/>
                </a:lnTo>
                <a:lnTo>
                  <a:pt x="544" y="53"/>
                </a:lnTo>
                <a:lnTo>
                  <a:pt x="544" y="53"/>
                </a:lnTo>
                <a:lnTo>
                  <a:pt x="544" y="54"/>
                </a:lnTo>
                <a:lnTo>
                  <a:pt x="543" y="54"/>
                </a:lnTo>
                <a:lnTo>
                  <a:pt x="543" y="55"/>
                </a:lnTo>
                <a:lnTo>
                  <a:pt x="543" y="55"/>
                </a:lnTo>
                <a:lnTo>
                  <a:pt x="543" y="56"/>
                </a:lnTo>
                <a:lnTo>
                  <a:pt x="542" y="56"/>
                </a:lnTo>
                <a:lnTo>
                  <a:pt x="542" y="57"/>
                </a:lnTo>
                <a:lnTo>
                  <a:pt x="541" y="58"/>
                </a:lnTo>
                <a:lnTo>
                  <a:pt x="540" y="61"/>
                </a:lnTo>
                <a:lnTo>
                  <a:pt x="540" y="61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3"/>
                </a:lnTo>
                <a:lnTo>
                  <a:pt x="538" y="63"/>
                </a:lnTo>
                <a:lnTo>
                  <a:pt x="538" y="63"/>
                </a:lnTo>
                <a:lnTo>
                  <a:pt x="538" y="64"/>
                </a:lnTo>
                <a:lnTo>
                  <a:pt x="538" y="64"/>
                </a:lnTo>
                <a:lnTo>
                  <a:pt x="538" y="64"/>
                </a:lnTo>
                <a:lnTo>
                  <a:pt x="538" y="65"/>
                </a:lnTo>
                <a:lnTo>
                  <a:pt x="538" y="65"/>
                </a:lnTo>
                <a:lnTo>
                  <a:pt x="537" y="66"/>
                </a:lnTo>
                <a:lnTo>
                  <a:pt x="537" y="66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8"/>
                </a:lnTo>
                <a:lnTo>
                  <a:pt x="537" y="68"/>
                </a:lnTo>
                <a:lnTo>
                  <a:pt x="536" y="68"/>
                </a:lnTo>
                <a:lnTo>
                  <a:pt x="536" y="69"/>
                </a:lnTo>
                <a:lnTo>
                  <a:pt x="536" y="69"/>
                </a:lnTo>
                <a:lnTo>
                  <a:pt x="536" y="70"/>
                </a:lnTo>
                <a:lnTo>
                  <a:pt x="536" y="70"/>
                </a:lnTo>
                <a:lnTo>
                  <a:pt x="536" y="70"/>
                </a:lnTo>
                <a:lnTo>
                  <a:pt x="536" y="71"/>
                </a:lnTo>
                <a:lnTo>
                  <a:pt x="536" y="71"/>
                </a:lnTo>
                <a:lnTo>
                  <a:pt x="536" y="72"/>
                </a:lnTo>
                <a:lnTo>
                  <a:pt x="536" y="72"/>
                </a:lnTo>
                <a:lnTo>
                  <a:pt x="535" y="72"/>
                </a:lnTo>
                <a:lnTo>
                  <a:pt x="535" y="73"/>
                </a:lnTo>
                <a:lnTo>
                  <a:pt x="535" y="73"/>
                </a:lnTo>
                <a:lnTo>
                  <a:pt x="535" y="73"/>
                </a:lnTo>
                <a:lnTo>
                  <a:pt x="535" y="74"/>
                </a:lnTo>
                <a:lnTo>
                  <a:pt x="535" y="74"/>
                </a:lnTo>
                <a:lnTo>
                  <a:pt x="535" y="75"/>
                </a:lnTo>
                <a:lnTo>
                  <a:pt x="535" y="75"/>
                </a:lnTo>
                <a:lnTo>
                  <a:pt x="535" y="75"/>
                </a:lnTo>
                <a:lnTo>
                  <a:pt x="535" y="75"/>
                </a:lnTo>
                <a:lnTo>
                  <a:pt x="535" y="76"/>
                </a:lnTo>
                <a:lnTo>
                  <a:pt x="535" y="76"/>
                </a:lnTo>
                <a:lnTo>
                  <a:pt x="535" y="77"/>
                </a:lnTo>
                <a:lnTo>
                  <a:pt x="536" y="77"/>
                </a:lnTo>
                <a:lnTo>
                  <a:pt x="536" y="77"/>
                </a:lnTo>
                <a:lnTo>
                  <a:pt x="536" y="78"/>
                </a:lnTo>
                <a:lnTo>
                  <a:pt x="536" y="78"/>
                </a:lnTo>
                <a:lnTo>
                  <a:pt x="536" y="79"/>
                </a:lnTo>
                <a:lnTo>
                  <a:pt x="536" y="79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1"/>
                </a:lnTo>
                <a:lnTo>
                  <a:pt x="536" y="81"/>
                </a:lnTo>
                <a:lnTo>
                  <a:pt x="536" y="81"/>
                </a:lnTo>
                <a:lnTo>
                  <a:pt x="536" y="82"/>
                </a:lnTo>
                <a:lnTo>
                  <a:pt x="536" y="82"/>
                </a:lnTo>
                <a:lnTo>
                  <a:pt x="536" y="83"/>
                </a:lnTo>
                <a:lnTo>
                  <a:pt x="536" y="83"/>
                </a:lnTo>
                <a:lnTo>
                  <a:pt x="537" y="83"/>
                </a:lnTo>
                <a:lnTo>
                  <a:pt x="537" y="84"/>
                </a:lnTo>
                <a:lnTo>
                  <a:pt x="537" y="84"/>
                </a:lnTo>
                <a:lnTo>
                  <a:pt x="537" y="85"/>
                </a:lnTo>
                <a:lnTo>
                  <a:pt x="538" y="85"/>
                </a:lnTo>
                <a:lnTo>
                  <a:pt x="538" y="85"/>
                </a:lnTo>
                <a:lnTo>
                  <a:pt x="539" y="85"/>
                </a:lnTo>
                <a:lnTo>
                  <a:pt x="539" y="85"/>
                </a:lnTo>
                <a:lnTo>
                  <a:pt x="539" y="85"/>
                </a:lnTo>
                <a:lnTo>
                  <a:pt x="539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6"/>
                </a:lnTo>
                <a:lnTo>
                  <a:pt x="542" y="86"/>
                </a:lnTo>
                <a:lnTo>
                  <a:pt x="542" y="86"/>
                </a:lnTo>
                <a:lnTo>
                  <a:pt x="542" y="86"/>
                </a:lnTo>
                <a:lnTo>
                  <a:pt x="542" y="87"/>
                </a:lnTo>
                <a:lnTo>
                  <a:pt x="543" y="87"/>
                </a:lnTo>
                <a:lnTo>
                  <a:pt x="543" y="87"/>
                </a:lnTo>
                <a:lnTo>
                  <a:pt x="544" y="87"/>
                </a:lnTo>
                <a:lnTo>
                  <a:pt x="544" y="87"/>
                </a:lnTo>
                <a:lnTo>
                  <a:pt x="544" y="86"/>
                </a:lnTo>
                <a:lnTo>
                  <a:pt x="544" y="86"/>
                </a:lnTo>
                <a:lnTo>
                  <a:pt x="544" y="86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5"/>
                </a:lnTo>
                <a:lnTo>
                  <a:pt x="545" y="86"/>
                </a:lnTo>
                <a:lnTo>
                  <a:pt x="545" y="86"/>
                </a:lnTo>
                <a:lnTo>
                  <a:pt x="545" y="86"/>
                </a:lnTo>
                <a:lnTo>
                  <a:pt x="546" y="86"/>
                </a:lnTo>
                <a:lnTo>
                  <a:pt x="545" y="87"/>
                </a:lnTo>
                <a:lnTo>
                  <a:pt x="545" y="87"/>
                </a:lnTo>
                <a:lnTo>
                  <a:pt x="546" y="87"/>
                </a:lnTo>
                <a:lnTo>
                  <a:pt x="546" y="88"/>
                </a:lnTo>
                <a:lnTo>
                  <a:pt x="545" y="88"/>
                </a:lnTo>
                <a:lnTo>
                  <a:pt x="545" y="88"/>
                </a:lnTo>
                <a:lnTo>
                  <a:pt x="545" y="88"/>
                </a:lnTo>
                <a:lnTo>
                  <a:pt x="545" y="88"/>
                </a:lnTo>
                <a:lnTo>
                  <a:pt x="545" y="89"/>
                </a:lnTo>
                <a:lnTo>
                  <a:pt x="545" y="89"/>
                </a:lnTo>
                <a:lnTo>
                  <a:pt x="545" y="90"/>
                </a:lnTo>
                <a:lnTo>
                  <a:pt x="545" y="90"/>
                </a:lnTo>
                <a:lnTo>
                  <a:pt x="544" y="90"/>
                </a:lnTo>
                <a:lnTo>
                  <a:pt x="544" y="90"/>
                </a:lnTo>
                <a:lnTo>
                  <a:pt x="544" y="90"/>
                </a:lnTo>
                <a:lnTo>
                  <a:pt x="544" y="91"/>
                </a:lnTo>
                <a:lnTo>
                  <a:pt x="544" y="91"/>
                </a:lnTo>
                <a:lnTo>
                  <a:pt x="544" y="90"/>
                </a:lnTo>
                <a:lnTo>
                  <a:pt x="543" y="90"/>
                </a:lnTo>
                <a:lnTo>
                  <a:pt x="543" y="91"/>
                </a:lnTo>
                <a:lnTo>
                  <a:pt x="543" y="91"/>
                </a:lnTo>
                <a:lnTo>
                  <a:pt x="543" y="90"/>
                </a:lnTo>
                <a:lnTo>
                  <a:pt x="542" y="90"/>
                </a:lnTo>
                <a:lnTo>
                  <a:pt x="542" y="91"/>
                </a:lnTo>
                <a:lnTo>
                  <a:pt x="542" y="91"/>
                </a:lnTo>
                <a:lnTo>
                  <a:pt x="542" y="92"/>
                </a:lnTo>
                <a:lnTo>
                  <a:pt x="541" y="92"/>
                </a:lnTo>
                <a:lnTo>
                  <a:pt x="541" y="93"/>
                </a:lnTo>
                <a:lnTo>
                  <a:pt x="541" y="93"/>
                </a:lnTo>
                <a:lnTo>
                  <a:pt x="541" y="94"/>
                </a:lnTo>
                <a:lnTo>
                  <a:pt x="541" y="94"/>
                </a:lnTo>
                <a:lnTo>
                  <a:pt x="541" y="95"/>
                </a:lnTo>
                <a:lnTo>
                  <a:pt x="541" y="96"/>
                </a:lnTo>
                <a:lnTo>
                  <a:pt x="541" y="96"/>
                </a:lnTo>
                <a:lnTo>
                  <a:pt x="540" y="96"/>
                </a:lnTo>
                <a:lnTo>
                  <a:pt x="540" y="97"/>
                </a:lnTo>
                <a:lnTo>
                  <a:pt x="540" y="97"/>
                </a:lnTo>
                <a:lnTo>
                  <a:pt x="540" y="98"/>
                </a:lnTo>
                <a:lnTo>
                  <a:pt x="540" y="98"/>
                </a:lnTo>
                <a:lnTo>
                  <a:pt x="540" y="99"/>
                </a:lnTo>
                <a:lnTo>
                  <a:pt x="540" y="99"/>
                </a:lnTo>
                <a:lnTo>
                  <a:pt x="540" y="100"/>
                </a:lnTo>
                <a:lnTo>
                  <a:pt x="540" y="100"/>
                </a:lnTo>
                <a:lnTo>
                  <a:pt x="540" y="100"/>
                </a:lnTo>
                <a:lnTo>
                  <a:pt x="541" y="100"/>
                </a:lnTo>
                <a:lnTo>
                  <a:pt x="541" y="100"/>
                </a:lnTo>
                <a:lnTo>
                  <a:pt x="541" y="101"/>
                </a:lnTo>
                <a:lnTo>
                  <a:pt x="541" y="101"/>
                </a:lnTo>
                <a:lnTo>
                  <a:pt x="542" y="101"/>
                </a:lnTo>
                <a:lnTo>
                  <a:pt x="542" y="101"/>
                </a:lnTo>
                <a:lnTo>
                  <a:pt x="542" y="101"/>
                </a:lnTo>
                <a:lnTo>
                  <a:pt x="542" y="101"/>
                </a:lnTo>
                <a:lnTo>
                  <a:pt x="542" y="102"/>
                </a:lnTo>
                <a:lnTo>
                  <a:pt x="542" y="102"/>
                </a:lnTo>
                <a:lnTo>
                  <a:pt x="542" y="102"/>
                </a:lnTo>
                <a:lnTo>
                  <a:pt x="542" y="103"/>
                </a:lnTo>
                <a:lnTo>
                  <a:pt x="542" y="104"/>
                </a:lnTo>
                <a:lnTo>
                  <a:pt x="542" y="104"/>
                </a:lnTo>
                <a:lnTo>
                  <a:pt x="542" y="105"/>
                </a:lnTo>
                <a:lnTo>
                  <a:pt x="542" y="105"/>
                </a:lnTo>
                <a:lnTo>
                  <a:pt x="542" y="106"/>
                </a:lnTo>
                <a:lnTo>
                  <a:pt x="541" y="106"/>
                </a:lnTo>
                <a:lnTo>
                  <a:pt x="541" y="106"/>
                </a:lnTo>
                <a:lnTo>
                  <a:pt x="541" y="107"/>
                </a:lnTo>
                <a:lnTo>
                  <a:pt x="541" y="107"/>
                </a:lnTo>
                <a:lnTo>
                  <a:pt x="541" y="108"/>
                </a:lnTo>
                <a:lnTo>
                  <a:pt x="542" y="108"/>
                </a:lnTo>
                <a:lnTo>
                  <a:pt x="542" y="108"/>
                </a:lnTo>
                <a:lnTo>
                  <a:pt x="542" y="108"/>
                </a:lnTo>
                <a:lnTo>
                  <a:pt x="542" y="109"/>
                </a:lnTo>
                <a:lnTo>
                  <a:pt x="543" y="109"/>
                </a:lnTo>
                <a:lnTo>
                  <a:pt x="543" y="109"/>
                </a:lnTo>
                <a:lnTo>
                  <a:pt x="543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8"/>
                </a:lnTo>
                <a:lnTo>
                  <a:pt x="545" y="108"/>
                </a:lnTo>
                <a:lnTo>
                  <a:pt x="545" y="108"/>
                </a:lnTo>
                <a:lnTo>
                  <a:pt x="545" y="108"/>
                </a:lnTo>
                <a:lnTo>
                  <a:pt x="545" y="108"/>
                </a:lnTo>
                <a:lnTo>
                  <a:pt x="546" y="108"/>
                </a:lnTo>
                <a:lnTo>
                  <a:pt x="546" y="108"/>
                </a:lnTo>
                <a:lnTo>
                  <a:pt x="546" y="108"/>
                </a:lnTo>
                <a:lnTo>
                  <a:pt x="546" y="108"/>
                </a:lnTo>
                <a:lnTo>
                  <a:pt x="546" y="109"/>
                </a:lnTo>
                <a:lnTo>
                  <a:pt x="546" y="109"/>
                </a:lnTo>
                <a:lnTo>
                  <a:pt x="546" y="109"/>
                </a:lnTo>
                <a:lnTo>
                  <a:pt x="546" y="110"/>
                </a:lnTo>
                <a:lnTo>
                  <a:pt x="547" y="110"/>
                </a:lnTo>
                <a:lnTo>
                  <a:pt x="547" y="110"/>
                </a:lnTo>
                <a:lnTo>
                  <a:pt x="547" y="110"/>
                </a:lnTo>
                <a:lnTo>
                  <a:pt x="547" y="110"/>
                </a:lnTo>
                <a:lnTo>
                  <a:pt x="547" y="110"/>
                </a:lnTo>
                <a:lnTo>
                  <a:pt x="547" y="111"/>
                </a:lnTo>
                <a:lnTo>
                  <a:pt x="546" y="111"/>
                </a:lnTo>
                <a:lnTo>
                  <a:pt x="546" y="111"/>
                </a:lnTo>
                <a:lnTo>
                  <a:pt x="546" y="112"/>
                </a:lnTo>
                <a:lnTo>
                  <a:pt x="546" y="112"/>
                </a:lnTo>
                <a:lnTo>
                  <a:pt x="546" y="113"/>
                </a:lnTo>
                <a:lnTo>
                  <a:pt x="546" y="113"/>
                </a:lnTo>
                <a:lnTo>
                  <a:pt x="545" y="113"/>
                </a:lnTo>
                <a:lnTo>
                  <a:pt x="545" y="114"/>
                </a:lnTo>
                <a:lnTo>
                  <a:pt x="545" y="114"/>
                </a:lnTo>
                <a:lnTo>
                  <a:pt x="545" y="115"/>
                </a:lnTo>
                <a:lnTo>
                  <a:pt x="545" y="115"/>
                </a:lnTo>
                <a:lnTo>
                  <a:pt x="545" y="115"/>
                </a:lnTo>
                <a:lnTo>
                  <a:pt x="545" y="116"/>
                </a:lnTo>
                <a:lnTo>
                  <a:pt x="545" y="116"/>
                </a:lnTo>
                <a:lnTo>
                  <a:pt x="545" y="117"/>
                </a:lnTo>
                <a:lnTo>
                  <a:pt x="545" y="117"/>
                </a:lnTo>
                <a:lnTo>
                  <a:pt x="545" y="118"/>
                </a:lnTo>
                <a:lnTo>
                  <a:pt x="545" y="118"/>
                </a:lnTo>
                <a:lnTo>
                  <a:pt x="545" y="118"/>
                </a:lnTo>
                <a:lnTo>
                  <a:pt x="544" y="119"/>
                </a:lnTo>
                <a:lnTo>
                  <a:pt x="544" y="119"/>
                </a:lnTo>
                <a:lnTo>
                  <a:pt x="544" y="119"/>
                </a:lnTo>
                <a:lnTo>
                  <a:pt x="544" y="119"/>
                </a:lnTo>
                <a:lnTo>
                  <a:pt x="543" y="119"/>
                </a:lnTo>
                <a:lnTo>
                  <a:pt x="543" y="119"/>
                </a:lnTo>
                <a:lnTo>
                  <a:pt x="544" y="119"/>
                </a:lnTo>
                <a:lnTo>
                  <a:pt x="544" y="120"/>
                </a:lnTo>
                <a:lnTo>
                  <a:pt x="544" y="120"/>
                </a:lnTo>
                <a:lnTo>
                  <a:pt x="544" y="120"/>
                </a:lnTo>
                <a:lnTo>
                  <a:pt x="544" y="120"/>
                </a:lnTo>
                <a:lnTo>
                  <a:pt x="544" y="121"/>
                </a:lnTo>
                <a:lnTo>
                  <a:pt x="544" y="121"/>
                </a:lnTo>
                <a:lnTo>
                  <a:pt x="544" y="122"/>
                </a:lnTo>
                <a:lnTo>
                  <a:pt x="545" y="122"/>
                </a:lnTo>
                <a:lnTo>
                  <a:pt x="545" y="122"/>
                </a:lnTo>
                <a:lnTo>
                  <a:pt x="545" y="122"/>
                </a:lnTo>
                <a:lnTo>
                  <a:pt x="545" y="123"/>
                </a:lnTo>
                <a:lnTo>
                  <a:pt x="545" y="123"/>
                </a:lnTo>
                <a:lnTo>
                  <a:pt x="545" y="123"/>
                </a:lnTo>
                <a:lnTo>
                  <a:pt x="546" y="123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7" y="124"/>
                </a:lnTo>
                <a:lnTo>
                  <a:pt x="547" y="124"/>
                </a:lnTo>
                <a:lnTo>
                  <a:pt x="547" y="125"/>
                </a:lnTo>
                <a:lnTo>
                  <a:pt x="548" y="125"/>
                </a:lnTo>
                <a:lnTo>
                  <a:pt x="548" y="125"/>
                </a:lnTo>
                <a:lnTo>
                  <a:pt x="549" y="125"/>
                </a:lnTo>
                <a:lnTo>
                  <a:pt x="549" y="125"/>
                </a:lnTo>
                <a:lnTo>
                  <a:pt x="550" y="125"/>
                </a:lnTo>
                <a:lnTo>
                  <a:pt x="550" y="125"/>
                </a:lnTo>
                <a:lnTo>
                  <a:pt x="550" y="124"/>
                </a:lnTo>
                <a:lnTo>
                  <a:pt x="551" y="124"/>
                </a:lnTo>
                <a:lnTo>
                  <a:pt x="551" y="124"/>
                </a:lnTo>
                <a:lnTo>
                  <a:pt x="551" y="124"/>
                </a:lnTo>
                <a:lnTo>
                  <a:pt x="551" y="123"/>
                </a:lnTo>
                <a:lnTo>
                  <a:pt x="551" y="123"/>
                </a:lnTo>
                <a:lnTo>
                  <a:pt x="552" y="123"/>
                </a:lnTo>
                <a:lnTo>
                  <a:pt x="552" y="122"/>
                </a:lnTo>
                <a:lnTo>
                  <a:pt x="552" y="122"/>
                </a:lnTo>
                <a:lnTo>
                  <a:pt x="552" y="122"/>
                </a:lnTo>
                <a:lnTo>
                  <a:pt x="552" y="122"/>
                </a:lnTo>
                <a:lnTo>
                  <a:pt x="552" y="121"/>
                </a:lnTo>
                <a:lnTo>
                  <a:pt x="552" y="121"/>
                </a:lnTo>
                <a:lnTo>
                  <a:pt x="553" y="121"/>
                </a:lnTo>
                <a:lnTo>
                  <a:pt x="553" y="121"/>
                </a:lnTo>
                <a:lnTo>
                  <a:pt x="553" y="121"/>
                </a:lnTo>
                <a:lnTo>
                  <a:pt x="554" y="121"/>
                </a:lnTo>
                <a:lnTo>
                  <a:pt x="554" y="120"/>
                </a:lnTo>
                <a:lnTo>
                  <a:pt x="554" y="120"/>
                </a:lnTo>
                <a:lnTo>
                  <a:pt x="555" y="120"/>
                </a:lnTo>
                <a:lnTo>
                  <a:pt x="555" y="121"/>
                </a:lnTo>
                <a:lnTo>
                  <a:pt x="554" y="121"/>
                </a:lnTo>
                <a:lnTo>
                  <a:pt x="554" y="121"/>
                </a:lnTo>
                <a:lnTo>
                  <a:pt x="554" y="121"/>
                </a:lnTo>
                <a:lnTo>
                  <a:pt x="554" y="122"/>
                </a:lnTo>
                <a:lnTo>
                  <a:pt x="554" y="122"/>
                </a:lnTo>
                <a:lnTo>
                  <a:pt x="554" y="123"/>
                </a:lnTo>
                <a:lnTo>
                  <a:pt x="554" y="123"/>
                </a:lnTo>
                <a:lnTo>
                  <a:pt x="555" y="123"/>
                </a:lnTo>
                <a:lnTo>
                  <a:pt x="555" y="124"/>
                </a:lnTo>
                <a:lnTo>
                  <a:pt x="555" y="124"/>
                </a:lnTo>
                <a:lnTo>
                  <a:pt x="555" y="124"/>
                </a:lnTo>
                <a:lnTo>
                  <a:pt x="556" y="124"/>
                </a:lnTo>
                <a:lnTo>
                  <a:pt x="556" y="124"/>
                </a:lnTo>
                <a:lnTo>
                  <a:pt x="556" y="124"/>
                </a:lnTo>
                <a:lnTo>
                  <a:pt x="557" y="124"/>
                </a:lnTo>
                <a:lnTo>
                  <a:pt x="557" y="124"/>
                </a:lnTo>
                <a:lnTo>
                  <a:pt x="558" y="124"/>
                </a:lnTo>
                <a:lnTo>
                  <a:pt x="558" y="123"/>
                </a:lnTo>
                <a:lnTo>
                  <a:pt x="558" y="123"/>
                </a:lnTo>
                <a:lnTo>
                  <a:pt x="558" y="124"/>
                </a:lnTo>
                <a:lnTo>
                  <a:pt x="558" y="124"/>
                </a:lnTo>
                <a:lnTo>
                  <a:pt x="558" y="124"/>
                </a:lnTo>
                <a:lnTo>
                  <a:pt x="557" y="124"/>
                </a:lnTo>
                <a:lnTo>
                  <a:pt x="557" y="125"/>
                </a:lnTo>
                <a:lnTo>
                  <a:pt x="557" y="125"/>
                </a:lnTo>
                <a:lnTo>
                  <a:pt x="556" y="125"/>
                </a:lnTo>
                <a:lnTo>
                  <a:pt x="556" y="125"/>
                </a:lnTo>
                <a:lnTo>
                  <a:pt x="556" y="126"/>
                </a:lnTo>
                <a:lnTo>
                  <a:pt x="556" y="126"/>
                </a:lnTo>
                <a:lnTo>
                  <a:pt x="556" y="126"/>
                </a:lnTo>
                <a:lnTo>
                  <a:pt x="555" y="126"/>
                </a:lnTo>
                <a:lnTo>
                  <a:pt x="555" y="126"/>
                </a:lnTo>
                <a:lnTo>
                  <a:pt x="555" y="126"/>
                </a:lnTo>
                <a:lnTo>
                  <a:pt x="555" y="127"/>
                </a:lnTo>
                <a:lnTo>
                  <a:pt x="555" y="127"/>
                </a:lnTo>
                <a:lnTo>
                  <a:pt x="555" y="128"/>
                </a:lnTo>
                <a:lnTo>
                  <a:pt x="555" y="128"/>
                </a:lnTo>
                <a:lnTo>
                  <a:pt x="555" y="129"/>
                </a:lnTo>
                <a:lnTo>
                  <a:pt x="555" y="129"/>
                </a:lnTo>
                <a:lnTo>
                  <a:pt x="555" y="129"/>
                </a:lnTo>
                <a:lnTo>
                  <a:pt x="555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7" y="130"/>
                </a:lnTo>
                <a:lnTo>
                  <a:pt x="557" y="130"/>
                </a:lnTo>
                <a:lnTo>
                  <a:pt x="557" y="130"/>
                </a:lnTo>
                <a:lnTo>
                  <a:pt x="557" y="130"/>
                </a:lnTo>
                <a:lnTo>
                  <a:pt x="557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6" y="130"/>
                </a:lnTo>
                <a:lnTo>
                  <a:pt x="555" y="130"/>
                </a:lnTo>
                <a:lnTo>
                  <a:pt x="555" y="131"/>
                </a:lnTo>
                <a:lnTo>
                  <a:pt x="555" y="131"/>
                </a:lnTo>
                <a:lnTo>
                  <a:pt x="555" y="131"/>
                </a:lnTo>
                <a:lnTo>
                  <a:pt x="554" y="131"/>
                </a:lnTo>
                <a:lnTo>
                  <a:pt x="554" y="131"/>
                </a:lnTo>
                <a:lnTo>
                  <a:pt x="554" y="130"/>
                </a:lnTo>
                <a:lnTo>
                  <a:pt x="554" y="130"/>
                </a:lnTo>
                <a:lnTo>
                  <a:pt x="555" y="130"/>
                </a:lnTo>
                <a:lnTo>
                  <a:pt x="555" y="130"/>
                </a:lnTo>
                <a:lnTo>
                  <a:pt x="555" y="130"/>
                </a:lnTo>
                <a:lnTo>
                  <a:pt x="555" y="130"/>
                </a:lnTo>
                <a:lnTo>
                  <a:pt x="555" y="130"/>
                </a:lnTo>
                <a:lnTo>
                  <a:pt x="555" y="129"/>
                </a:lnTo>
                <a:lnTo>
                  <a:pt x="555" y="129"/>
                </a:lnTo>
                <a:lnTo>
                  <a:pt x="555" y="129"/>
                </a:lnTo>
                <a:lnTo>
                  <a:pt x="554" y="129"/>
                </a:lnTo>
                <a:lnTo>
                  <a:pt x="554" y="128"/>
                </a:lnTo>
                <a:lnTo>
                  <a:pt x="554" y="128"/>
                </a:lnTo>
                <a:lnTo>
                  <a:pt x="554" y="128"/>
                </a:lnTo>
                <a:lnTo>
                  <a:pt x="553" y="128"/>
                </a:lnTo>
                <a:lnTo>
                  <a:pt x="553" y="128"/>
                </a:lnTo>
                <a:lnTo>
                  <a:pt x="552" y="128"/>
                </a:lnTo>
                <a:lnTo>
                  <a:pt x="552" y="128"/>
                </a:lnTo>
                <a:lnTo>
                  <a:pt x="551" y="128"/>
                </a:lnTo>
                <a:lnTo>
                  <a:pt x="551" y="128"/>
                </a:lnTo>
                <a:lnTo>
                  <a:pt x="550" y="128"/>
                </a:lnTo>
                <a:lnTo>
                  <a:pt x="550" y="128"/>
                </a:lnTo>
                <a:lnTo>
                  <a:pt x="550" y="128"/>
                </a:lnTo>
                <a:lnTo>
                  <a:pt x="550" y="129"/>
                </a:lnTo>
                <a:lnTo>
                  <a:pt x="549" y="129"/>
                </a:lnTo>
                <a:lnTo>
                  <a:pt x="549" y="129"/>
                </a:lnTo>
                <a:lnTo>
                  <a:pt x="549" y="130"/>
                </a:lnTo>
                <a:lnTo>
                  <a:pt x="549" y="130"/>
                </a:lnTo>
                <a:lnTo>
                  <a:pt x="548" y="130"/>
                </a:lnTo>
                <a:lnTo>
                  <a:pt x="548" y="130"/>
                </a:lnTo>
                <a:lnTo>
                  <a:pt x="548" y="130"/>
                </a:lnTo>
                <a:lnTo>
                  <a:pt x="547" y="130"/>
                </a:lnTo>
                <a:lnTo>
                  <a:pt x="547" y="130"/>
                </a:lnTo>
                <a:lnTo>
                  <a:pt x="547" y="130"/>
                </a:lnTo>
                <a:lnTo>
                  <a:pt x="547" y="130"/>
                </a:lnTo>
                <a:lnTo>
                  <a:pt x="546" y="130"/>
                </a:lnTo>
                <a:lnTo>
                  <a:pt x="546" y="130"/>
                </a:lnTo>
                <a:lnTo>
                  <a:pt x="546" y="130"/>
                </a:lnTo>
                <a:lnTo>
                  <a:pt x="546" y="130"/>
                </a:lnTo>
                <a:lnTo>
                  <a:pt x="545" y="130"/>
                </a:lnTo>
                <a:lnTo>
                  <a:pt x="545" y="131"/>
                </a:lnTo>
                <a:lnTo>
                  <a:pt x="545" y="131"/>
                </a:lnTo>
                <a:lnTo>
                  <a:pt x="545" y="131"/>
                </a:lnTo>
                <a:lnTo>
                  <a:pt x="545" y="131"/>
                </a:lnTo>
                <a:lnTo>
                  <a:pt x="544" y="131"/>
                </a:lnTo>
                <a:lnTo>
                  <a:pt x="544" y="131"/>
                </a:lnTo>
                <a:lnTo>
                  <a:pt x="544" y="131"/>
                </a:lnTo>
                <a:lnTo>
                  <a:pt x="544" y="131"/>
                </a:lnTo>
                <a:lnTo>
                  <a:pt x="544" y="132"/>
                </a:lnTo>
                <a:lnTo>
                  <a:pt x="544" y="132"/>
                </a:lnTo>
                <a:lnTo>
                  <a:pt x="544" y="132"/>
                </a:lnTo>
                <a:lnTo>
                  <a:pt x="544" y="133"/>
                </a:lnTo>
                <a:lnTo>
                  <a:pt x="544" y="133"/>
                </a:lnTo>
                <a:lnTo>
                  <a:pt x="543" y="133"/>
                </a:lnTo>
                <a:lnTo>
                  <a:pt x="543" y="134"/>
                </a:lnTo>
                <a:lnTo>
                  <a:pt x="544" y="134"/>
                </a:lnTo>
                <a:lnTo>
                  <a:pt x="544" y="134"/>
                </a:lnTo>
                <a:lnTo>
                  <a:pt x="544" y="135"/>
                </a:lnTo>
                <a:lnTo>
                  <a:pt x="543" y="135"/>
                </a:lnTo>
                <a:lnTo>
                  <a:pt x="543" y="135"/>
                </a:lnTo>
                <a:lnTo>
                  <a:pt x="543" y="136"/>
                </a:lnTo>
                <a:lnTo>
                  <a:pt x="543" y="136"/>
                </a:lnTo>
                <a:lnTo>
                  <a:pt x="543" y="137"/>
                </a:lnTo>
                <a:lnTo>
                  <a:pt x="543" y="137"/>
                </a:lnTo>
                <a:lnTo>
                  <a:pt x="543" y="138"/>
                </a:lnTo>
                <a:lnTo>
                  <a:pt x="543" y="138"/>
                </a:lnTo>
                <a:lnTo>
                  <a:pt x="544" y="138"/>
                </a:lnTo>
                <a:lnTo>
                  <a:pt x="544" y="139"/>
                </a:lnTo>
                <a:lnTo>
                  <a:pt x="544" y="139"/>
                </a:lnTo>
                <a:lnTo>
                  <a:pt x="544" y="140"/>
                </a:lnTo>
                <a:lnTo>
                  <a:pt x="544" y="140"/>
                </a:lnTo>
                <a:lnTo>
                  <a:pt x="544" y="140"/>
                </a:lnTo>
                <a:lnTo>
                  <a:pt x="544" y="140"/>
                </a:lnTo>
                <a:lnTo>
                  <a:pt x="544" y="140"/>
                </a:lnTo>
                <a:lnTo>
                  <a:pt x="544" y="141"/>
                </a:lnTo>
                <a:lnTo>
                  <a:pt x="545" y="141"/>
                </a:lnTo>
                <a:lnTo>
                  <a:pt x="545" y="141"/>
                </a:lnTo>
                <a:lnTo>
                  <a:pt x="545" y="142"/>
                </a:lnTo>
                <a:lnTo>
                  <a:pt x="545" y="142"/>
                </a:lnTo>
                <a:lnTo>
                  <a:pt x="545" y="142"/>
                </a:lnTo>
                <a:lnTo>
                  <a:pt x="546" y="142"/>
                </a:lnTo>
                <a:lnTo>
                  <a:pt x="546" y="141"/>
                </a:lnTo>
                <a:lnTo>
                  <a:pt x="546" y="141"/>
                </a:lnTo>
                <a:lnTo>
                  <a:pt x="547" y="141"/>
                </a:lnTo>
                <a:lnTo>
                  <a:pt x="547" y="141"/>
                </a:lnTo>
                <a:lnTo>
                  <a:pt x="547" y="141"/>
                </a:lnTo>
                <a:lnTo>
                  <a:pt x="548" y="141"/>
                </a:lnTo>
                <a:lnTo>
                  <a:pt x="548" y="141"/>
                </a:lnTo>
                <a:lnTo>
                  <a:pt x="548" y="141"/>
                </a:lnTo>
                <a:lnTo>
                  <a:pt x="548" y="142"/>
                </a:lnTo>
                <a:lnTo>
                  <a:pt x="549" y="142"/>
                </a:lnTo>
                <a:lnTo>
                  <a:pt x="549" y="141"/>
                </a:lnTo>
                <a:lnTo>
                  <a:pt x="549" y="141"/>
                </a:lnTo>
                <a:lnTo>
                  <a:pt x="549" y="141"/>
                </a:lnTo>
                <a:lnTo>
                  <a:pt x="549" y="140"/>
                </a:lnTo>
                <a:lnTo>
                  <a:pt x="550" y="140"/>
                </a:lnTo>
                <a:lnTo>
                  <a:pt x="550" y="140"/>
                </a:lnTo>
                <a:lnTo>
                  <a:pt x="550" y="140"/>
                </a:lnTo>
                <a:lnTo>
                  <a:pt x="551" y="140"/>
                </a:lnTo>
                <a:lnTo>
                  <a:pt x="551" y="140"/>
                </a:lnTo>
                <a:lnTo>
                  <a:pt x="551" y="140"/>
                </a:lnTo>
                <a:lnTo>
                  <a:pt x="551" y="141"/>
                </a:lnTo>
                <a:lnTo>
                  <a:pt x="551" y="141"/>
                </a:lnTo>
                <a:lnTo>
                  <a:pt x="551" y="141"/>
                </a:lnTo>
                <a:lnTo>
                  <a:pt x="551" y="142"/>
                </a:lnTo>
                <a:lnTo>
                  <a:pt x="551" y="142"/>
                </a:lnTo>
                <a:lnTo>
                  <a:pt x="551" y="142"/>
                </a:lnTo>
                <a:lnTo>
                  <a:pt x="551" y="142"/>
                </a:lnTo>
                <a:lnTo>
                  <a:pt x="551" y="143"/>
                </a:lnTo>
                <a:lnTo>
                  <a:pt x="552" y="143"/>
                </a:lnTo>
                <a:lnTo>
                  <a:pt x="552" y="143"/>
                </a:lnTo>
                <a:lnTo>
                  <a:pt x="552" y="143"/>
                </a:lnTo>
                <a:lnTo>
                  <a:pt x="552" y="143"/>
                </a:lnTo>
                <a:lnTo>
                  <a:pt x="552" y="142"/>
                </a:lnTo>
                <a:lnTo>
                  <a:pt x="553" y="142"/>
                </a:lnTo>
                <a:lnTo>
                  <a:pt x="553" y="143"/>
                </a:lnTo>
                <a:lnTo>
                  <a:pt x="553" y="143"/>
                </a:lnTo>
                <a:lnTo>
                  <a:pt x="552" y="143"/>
                </a:lnTo>
                <a:lnTo>
                  <a:pt x="552" y="144"/>
                </a:lnTo>
                <a:lnTo>
                  <a:pt x="552" y="144"/>
                </a:lnTo>
                <a:lnTo>
                  <a:pt x="552" y="145"/>
                </a:lnTo>
                <a:lnTo>
                  <a:pt x="552" y="145"/>
                </a:lnTo>
                <a:lnTo>
                  <a:pt x="551" y="145"/>
                </a:lnTo>
                <a:lnTo>
                  <a:pt x="551" y="145"/>
                </a:lnTo>
                <a:lnTo>
                  <a:pt x="552" y="145"/>
                </a:lnTo>
                <a:lnTo>
                  <a:pt x="552" y="146"/>
                </a:lnTo>
                <a:lnTo>
                  <a:pt x="551" y="146"/>
                </a:lnTo>
                <a:lnTo>
                  <a:pt x="551" y="146"/>
                </a:lnTo>
                <a:lnTo>
                  <a:pt x="551" y="147"/>
                </a:lnTo>
                <a:lnTo>
                  <a:pt x="552" y="147"/>
                </a:lnTo>
                <a:lnTo>
                  <a:pt x="552" y="147"/>
                </a:lnTo>
                <a:lnTo>
                  <a:pt x="552" y="148"/>
                </a:lnTo>
                <a:lnTo>
                  <a:pt x="552" y="148"/>
                </a:lnTo>
                <a:lnTo>
                  <a:pt x="552" y="148"/>
                </a:lnTo>
                <a:lnTo>
                  <a:pt x="552" y="148"/>
                </a:lnTo>
                <a:lnTo>
                  <a:pt x="552" y="149"/>
                </a:lnTo>
                <a:lnTo>
                  <a:pt x="552" y="150"/>
                </a:lnTo>
                <a:lnTo>
                  <a:pt x="551" y="150"/>
                </a:lnTo>
                <a:lnTo>
                  <a:pt x="551" y="150"/>
                </a:lnTo>
                <a:lnTo>
                  <a:pt x="550" y="151"/>
                </a:lnTo>
                <a:lnTo>
                  <a:pt x="550" y="151"/>
                </a:lnTo>
                <a:lnTo>
                  <a:pt x="550" y="151"/>
                </a:lnTo>
                <a:lnTo>
                  <a:pt x="550" y="152"/>
                </a:lnTo>
                <a:lnTo>
                  <a:pt x="550" y="152"/>
                </a:lnTo>
                <a:lnTo>
                  <a:pt x="550" y="152"/>
                </a:lnTo>
                <a:lnTo>
                  <a:pt x="550" y="153"/>
                </a:lnTo>
                <a:lnTo>
                  <a:pt x="550" y="153"/>
                </a:lnTo>
                <a:lnTo>
                  <a:pt x="550" y="153"/>
                </a:lnTo>
                <a:lnTo>
                  <a:pt x="549" y="153"/>
                </a:lnTo>
                <a:lnTo>
                  <a:pt x="549" y="154"/>
                </a:lnTo>
                <a:lnTo>
                  <a:pt x="548" y="154"/>
                </a:lnTo>
                <a:lnTo>
                  <a:pt x="548" y="154"/>
                </a:lnTo>
                <a:lnTo>
                  <a:pt x="548" y="154"/>
                </a:lnTo>
                <a:lnTo>
                  <a:pt x="548" y="155"/>
                </a:lnTo>
                <a:lnTo>
                  <a:pt x="547" y="155"/>
                </a:lnTo>
                <a:lnTo>
                  <a:pt x="547" y="155"/>
                </a:lnTo>
                <a:lnTo>
                  <a:pt x="546" y="155"/>
                </a:lnTo>
                <a:lnTo>
                  <a:pt x="546" y="155"/>
                </a:lnTo>
                <a:lnTo>
                  <a:pt x="546" y="155"/>
                </a:lnTo>
                <a:lnTo>
                  <a:pt x="545" y="155"/>
                </a:lnTo>
                <a:lnTo>
                  <a:pt x="545" y="155"/>
                </a:lnTo>
                <a:lnTo>
                  <a:pt x="545" y="155"/>
                </a:lnTo>
                <a:lnTo>
                  <a:pt x="545" y="155"/>
                </a:lnTo>
                <a:lnTo>
                  <a:pt x="545" y="154"/>
                </a:lnTo>
                <a:lnTo>
                  <a:pt x="545" y="154"/>
                </a:lnTo>
                <a:lnTo>
                  <a:pt x="544" y="154"/>
                </a:lnTo>
                <a:lnTo>
                  <a:pt x="544" y="154"/>
                </a:lnTo>
                <a:lnTo>
                  <a:pt x="544" y="153"/>
                </a:lnTo>
                <a:lnTo>
                  <a:pt x="544" y="153"/>
                </a:lnTo>
                <a:lnTo>
                  <a:pt x="544" y="153"/>
                </a:lnTo>
                <a:lnTo>
                  <a:pt x="544" y="153"/>
                </a:lnTo>
                <a:lnTo>
                  <a:pt x="544" y="153"/>
                </a:lnTo>
                <a:lnTo>
                  <a:pt x="544" y="154"/>
                </a:lnTo>
                <a:lnTo>
                  <a:pt x="544" y="154"/>
                </a:lnTo>
                <a:lnTo>
                  <a:pt x="544" y="155"/>
                </a:lnTo>
                <a:lnTo>
                  <a:pt x="545" y="155"/>
                </a:lnTo>
                <a:lnTo>
                  <a:pt x="545" y="155"/>
                </a:lnTo>
                <a:lnTo>
                  <a:pt x="545" y="156"/>
                </a:lnTo>
                <a:lnTo>
                  <a:pt x="545" y="156"/>
                </a:lnTo>
                <a:lnTo>
                  <a:pt x="546" y="156"/>
                </a:lnTo>
                <a:lnTo>
                  <a:pt x="546" y="155"/>
                </a:lnTo>
                <a:lnTo>
                  <a:pt x="546" y="155"/>
                </a:lnTo>
                <a:lnTo>
                  <a:pt x="547" y="155"/>
                </a:lnTo>
                <a:lnTo>
                  <a:pt x="548" y="155"/>
                </a:lnTo>
                <a:lnTo>
                  <a:pt x="549" y="155"/>
                </a:lnTo>
                <a:lnTo>
                  <a:pt x="549" y="154"/>
                </a:lnTo>
                <a:lnTo>
                  <a:pt x="551" y="154"/>
                </a:lnTo>
                <a:lnTo>
                  <a:pt x="552" y="153"/>
                </a:lnTo>
                <a:lnTo>
                  <a:pt x="552" y="151"/>
                </a:lnTo>
                <a:lnTo>
                  <a:pt x="553" y="150"/>
                </a:lnTo>
                <a:lnTo>
                  <a:pt x="555" y="150"/>
                </a:lnTo>
                <a:lnTo>
                  <a:pt x="556" y="148"/>
                </a:lnTo>
                <a:lnTo>
                  <a:pt x="564" y="148"/>
                </a:lnTo>
                <a:lnTo>
                  <a:pt x="564" y="149"/>
                </a:lnTo>
                <a:lnTo>
                  <a:pt x="564" y="149"/>
                </a:lnTo>
                <a:lnTo>
                  <a:pt x="564" y="149"/>
                </a:lnTo>
                <a:lnTo>
                  <a:pt x="564" y="150"/>
                </a:lnTo>
                <a:lnTo>
                  <a:pt x="564" y="150"/>
                </a:lnTo>
                <a:lnTo>
                  <a:pt x="564" y="150"/>
                </a:lnTo>
                <a:lnTo>
                  <a:pt x="564" y="151"/>
                </a:lnTo>
                <a:lnTo>
                  <a:pt x="565" y="151"/>
                </a:lnTo>
                <a:lnTo>
                  <a:pt x="565" y="151"/>
                </a:lnTo>
                <a:lnTo>
                  <a:pt x="565" y="151"/>
                </a:lnTo>
                <a:lnTo>
                  <a:pt x="565" y="152"/>
                </a:lnTo>
                <a:lnTo>
                  <a:pt x="565" y="152"/>
                </a:lnTo>
                <a:lnTo>
                  <a:pt x="566" y="152"/>
                </a:lnTo>
                <a:lnTo>
                  <a:pt x="566" y="153"/>
                </a:lnTo>
                <a:lnTo>
                  <a:pt x="566" y="153"/>
                </a:lnTo>
                <a:lnTo>
                  <a:pt x="566" y="153"/>
                </a:lnTo>
                <a:lnTo>
                  <a:pt x="566" y="153"/>
                </a:lnTo>
                <a:lnTo>
                  <a:pt x="566" y="153"/>
                </a:lnTo>
                <a:lnTo>
                  <a:pt x="566" y="154"/>
                </a:lnTo>
                <a:lnTo>
                  <a:pt x="566" y="154"/>
                </a:lnTo>
                <a:lnTo>
                  <a:pt x="566" y="154"/>
                </a:lnTo>
                <a:lnTo>
                  <a:pt x="567" y="154"/>
                </a:lnTo>
                <a:lnTo>
                  <a:pt x="567" y="154"/>
                </a:lnTo>
                <a:lnTo>
                  <a:pt x="567" y="155"/>
                </a:lnTo>
                <a:lnTo>
                  <a:pt x="568" y="155"/>
                </a:lnTo>
                <a:lnTo>
                  <a:pt x="568" y="155"/>
                </a:lnTo>
                <a:lnTo>
                  <a:pt x="568" y="154"/>
                </a:lnTo>
                <a:lnTo>
                  <a:pt x="568" y="154"/>
                </a:lnTo>
                <a:lnTo>
                  <a:pt x="568" y="153"/>
                </a:lnTo>
                <a:lnTo>
                  <a:pt x="569" y="153"/>
                </a:lnTo>
                <a:lnTo>
                  <a:pt x="569" y="154"/>
                </a:lnTo>
                <a:lnTo>
                  <a:pt x="569" y="154"/>
                </a:lnTo>
                <a:lnTo>
                  <a:pt x="569" y="154"/>
                </a:lnTo>
                <a:lnTo>
                  <a:pt x="569" y="155"/>
                </a:lnTo>
                <a:lnTo>
                  <a:pt x="569" y="155"/>
                </a:lnTo>
                <a:lnTo>
                  <a:pt x="569" y="155"/>
                </a:lnTo>
                <a:lnTo>
                  <a:pt x="568" y="155"/>
                </a:lnTo>
                <a:lnTo>
                  <a:pt x="568" y="155"/>
                </a:lnTo>
                <a:lnTo>
                  <a:pt x="568" y="156"/>
                </a:lnTo>
                <a:lnTo>
                  <a:pt x="568" y="156"/>
                </a:lnTo>
                <a:lnTo>
                  <a:pt x="567" y="156"/>
                </a:lnTo>
                <a:lnTo>
                  <a:pt x="567" y="157"/>
                </a:lnTo>
                <a:lnTo>
                  <a:pt x="567" y="157"/>
                </a:lnTo>
                <a:lnTo>
                  <a:pt x="568" y="157"/>
                </a:lnTo>
                <a:lnTo>
                  <a:pt x="568" y="158"/>
                </a:lnTo>
                <a:lnTo>
                  <a:pt x="568" y="158"/>
                </a:lnTo>
                <a:lnTo>
                  <a:pt x="567" y="158"/>
                </a:lnTo>
                <a:lnTo>
                  <a:pt x="567" y="159"/>
                </a:lnTo>
                <a:lnTo>
                  <a:pt x="567" y="159"/>
                </a:lnTo>
                <a:lnTo>
                  <a:pt x="567" y="159"/>
                </a:lnTo>
                <a:lnTo>
                  <a:pt x="566" y="159"/>
                </a:lnTo>
                <a:lnTo>
                  <a:pt x="566" y="159"/>
                </a:lnTo>
                <a:lnTo>
                  <a:pt x="566" y="160"/>
                </a:lnTo>
                <a:lnTo>
                  <a:pt x="566" y="160"/>
                </a:lnTo>
                <a:lnTo>
                  <a:pt x="566" y="160"/>
                </a:lnTo>
                <a:lnTo>
                  <a:pt x="566" y="160"/>
                </a:lnTo>
                <a:lnTo>
                  <a:pt x="566" y="160"/>
                </a:lnTo>
                <a:lnTo>
                  <a:pt x="566" y="161"/>
                </a:lnTo>
                <a:lnTo>
                  <a:pt x="565" y="161"/>
                </a:lnTo>
                <a:lnTo>
                  <a:pt x="565" y="161"/>
                </a:lnTo>
                <a:lnTo>
                  <a:pt x="565" y="161"/>
                </a:lnTo>
                <a:lnTo>
                  <a:pt x="565" y="162"/>
                </a:lnTo>
                <a:lnTo>
                  <a:pt x="564" y="162"/>
                </a:lnTo>
                <a:lnTo>
                  <a:pt x="564" y="163"/>
                </a:lnTo>
                <a:lnTo>
                  <a:pt x="564" y="163"/>
                </a:lnTo>
                <a:lnTo>
                  <a:pt x="564" y="163"/>
                </a:lnTo>
                <a:lnTo>
                  <a:pt x="564" y="164"/>
                </a:lnTo>
                <a:lnTo>
                  <a:pt x="563" y="164"/>
                </a:lnTo>
                <a:lnTo>
                  <a:pt x="563" y="164"/>
                </a:lnTo>
                <a:lnTo>
                  <a:pt x="563" y="165"/>
                </a:lnTo>
                <a:lnTo>
                  <a:pt x="563" y="165"/>
                </a:lnTo>
                <a:lnTo>
                  <a:pt x="563" y="165"/>
                </a:lnTo>
                <a:lnTo>
                  <a:pt x="563" y="165"/>
                </a:lnTo>
                <a:lnTo>
                  <a:pt x="563" y="166"/>
                </a:lnTo>
                <a:lnTo>
                  <a:pt x="562" y="166"/>
                </a:lnTo>
                <a:lnTo>
                  <a:pt x="562" y="166"/>
                </a:lnTo>
                <a:lnTo>
                  <a:pt x="562" y="167"/>
                </a:lnTo>
                <a:lnTo>
                  <a:pt x="562" y="167"/>
                </a:lnTo>
                <a:lnTo>
                  <a:pt x="562" y="168"/>
                </a:lnTo>
                <a:lnTo>
                  <a:pt x="563" y="168"/>
                </a:lnTo>
                <a:lnTo>
                  <a:pt x="563" y="168"/>
                </a:lnTo>
                <a:lnTo>
                  <a:pt x="563" y="168"/>
                </a:lnTo>
                <a:lnTo>
                  <a:pt x="564" y="168"/>
                </a:lnTo>
                <a:lnTo>
                  <a:pt x="564" y="168"/>
                </a:lnTo>
                <a:lnTo>
                  <a:pt x="564" y="169"/>
                </a:lnTo>
                <a:lnTo>
                  <a:pt x="564" y="169"/>
                </a:lnTo>
                <a:lnTo>
                  <a:pt x="564" y="169"/>
                </a:lnTo>
                <a:lnTo>
                  <a:pt x="563" y="169"/>
                </a:lnTo>
                <a:lnTo>
                  <a:pt x="563" y="170"/>
                </a:lnTo>
                <a:lnTo>
                  <a:pt x="564" y="170"/>
                </a:lnTo>
                <a:lnTo>
                  <a:pt x="564" y="170"/>
                </a:lnTo>
                <a:lnTo>
                  <a:pt x="564" y="171"/>
                </a:lnTo>
                <a:lnTo>
                  <a:pt x="563" y="171"/>
                </a:lnTo>
                <a:lnTo>
                  <a:pt x="563" y="170"/>
                </a:lnTo>
                <a:lnTo>
                  <a:pt x="563" y="170"/>
                </a:lnTo>
                <a:lnTo>
                  <a:pt x="563" y="171"/>
                </a:lnTo>
                <a:lnTo>
                  <a:pt x="562" y="171"/>
                </a:lnTo>
                <a:lnTo>
                  <a:pt x="562" y="171"/>
                </a:lnTo>
                <a:lnTo>
                  <a:pt x="562" y="171"/>
                </a:lnTo>
                <a:lnTo>
                  <a:pt x="562" y="171"/>
                </a:lnTo>
                <a:lnTo>
                  <a:pt x="562" y="172"/>
                </a:lnTo>
                <a:lnTo>
                  <a:pt x="562" y="172"/>
                </a:lnTo>
                <a:lnTo>
                  <a:pt x="562" y="172"/>
                </a:lnTo>
                <a:lnTo>
                  <a:pt x="562" y="173"/>
                </a:lnTo>
                <a:lnTo>
                  <a:pt x="562" y="173"/>
                </a:lnTo>
                <a:lnTo>
                  <a:pt x="561" y="173"/>
                </a:lnTo>
                <a:lnTo>
                  <a:pt x="561" y="173"/>
                </a:lnTo>
                <a:lnTo>
                  <a:pt x="561" y="173"/>
                </a:lnTo>
                <a:lnTo>
                  <a:pt x="561" y="174"/>
                </a:lnTo>
                <a:lnTo>
                  <a:pt x="561" y="174"/>
                </a:lnTo>
                <a:lnTo>
                  <a:pt x="560" y="174"/>
                </a:lnTo>
                <a:lnTo>
                  <a:pt x="560" y="174"/>
                </a:lnTo>
                <a:lnTo>
                  <a:pt x="560" y="175"/>
                </a:lnTo>
                <a:lnTo>
                  <a:pt x="559" y="175"/>
                </a:lnTo>
                <a:lnTo>
                  <a:pt x="559" y="175"/>
                </a:lnTo>
                <a:lnTo>
                  <a:pt x="559" y="175"/>
                </a:lnTo>
                <a:lnTo>
                  <a:pt x="559" y="176"/>
                </a:lnTo>
                <a:lnTo>
                  <a:pt x="558" y="176"/>
                </a:lnTo>
                <a:lnTo>
                  <a:pt x="558" y="176"/>
                </a:lnTo>
                <a:lnTo>
                  <a:pt x="558" y="176"/>
                </a:lnTo>
                <a:lnTo>
                  <a:pt x="558" y="177"/>
                </a:lnTo>
                <a:lnTo>
                  <a:pt x="557" y="177"/>
                </a:lnTo>
                <a:lnTo>
                  <a:pt x="557" y="178"/>
                </a:lnTo>
                <a:lnTo>
                  <a:pt x="557" y="178"/>
                </a:lnTo>
                <a:lnTo>
                  <a:pt x="557" y="179"/>
                </a:lnTo>
                <a:lnTo>
                  <a:pt x="557" y="179"/>
                </a:lnTo>
                <a:lnTo>
                  <a:pt x="557" y="180"/>
                </a:lnTo>
                <a:lnTo>
                  <a:pt x="557" y="180"/>
                </a:lnTo>
                <a:lnTo>
                  <a:pt x="556" y="180"/>
                </a:lnTo>
                <a:lnTo>
                  <a:pt x="556" y="181"/>
                </a:lnTo>
                <a:lnTo>
                  <a:pt x="556" y="181"/>
                </a:lnTo>
                <a:lnTo>
                  <a:pt x="556" y="181"/>
                </a:lnTo>
                <a:lnTo>
                  <a:pt x="556" y="181"/>
                </a:lnTo>
                <a:lnTo>
                  <a:pt x="556" y="181"/>
                </a:lnTo>
                <a:lnTo>
                  <a:pt x="555" y="181"/>
                </a:lnTo>
                <a:lnTo>
                  <a:pt x="555" y="182"/>
                </a:lnTo>
                <a:lnTo>
                  <a:pt x="555" y="182"/>
                </a:lnTo>
                <a:lnTo>
                  <a:pt x="555" y="182"/>
                </a:lnTo>
                <a:lnTo>
                  <a:pt x="555" y="183"/>
                </a:lnTo>
                <a:lnTo>
                  <a:pt x="555" y="183"/>
                </a:lnTo>
                <a:lnTo>
                  <a:pt x="555" y="184"/>
                </a:lnTo>
                <a:lnTo>
                  <a:pt x="555" y="184"/>
                </a:lnTo>
                <a:lnTo>
                  <a:pt x="555" y="184"/>
                </a:lnTo>
                <a:lnTo>
                  <a:pt x="555" y="185"/>
                </a:lnTo>
                <a:lnTo>
                  <a:pt x="554" y="185"/>
                </a:lnTo>
                <a:lnTo>
                  <a:pt x="554" y="185"/>
                </a:lnTo>
                <a:lnTo>
                  <a:pt x="554" y="186"/>
                </a:lnTo>
                <a:lnTo>
                  <a:pt x="554" y="186"/>
                </a:lnTo>
                <a:lnTo>
                  <a:pt x="555" y="186"/>
                </a:lnTo>
                <a:lnTo>
                  <a:pt x="555" y="187"/>
                </a:lnTo>
                <a:lnTo>
                  <a:pt x="555" y="187"/>
                </a:lnTo>
                <a:lnTo>
                  <a:pt x="555" y="187"/>
                </a:lnTo>
                <a:lnTo>
                  <a:pt x="555" y="187"/>
                </a:lnTo>
                <a:lnTo>
                  <a:pt x="555" y="188"/>
                </a:lnTo>
                <a:lnTo>
                  <a:pt x="556" y="188"/>
                </a:lnTo>
                <a:lnTo>
                  <a:pt x="556" y="188"/>
                </a:lnTo>
                <a:lnTo>
                  <a:pt x="556" y="188"/>
                </a:lnTo>
                <a:lnTo>
                  <a:pt x="556" y="188"/>
                </a:lnTo>
                <a:lnTo>
                  <a:pt x="557" y="188"/>
                </a:lnTo>
                <a:lnTo>
                  <a:pt x="557" y="188"/>
                </a:lnTo>
                <a:lnTo>
                  <a:pt x="557" y="188"/>
                </a:lnTo>
                <a:lnTo>
                  <a:pt x="557" y="189"/>
                </a:lnTo>
                <a:lnTo>
                  <a:pt x="557" y="189"/>
                </a:lnTo>
                <a:lnTo>
                  <a:pt x="556" y="189"/>
                </a:lnTo>
                <a:lnTo>
                  <a:pt x="556" y="189"/>
                </a:lnTo>
                <a:lnTo>
                  <a:pt x="556" y="189"/>
                </a:lnTo>
                <a:lnTo>
                  <a:pt x="556" y="190"/>
                </a:lnTo>
                <a:lnTo>
                  <a:pt x="556" y="190"/>
                </a:lnTo>
                <a:lnTo>
                  <a:pt x="556" y="190"/>
                </a:lnTo>
                <a:lnTo>
                  <a:pt x="556" y="190"/>
                </a:lnTo>
                <a:lnTo>
                  <a:pt x="556" y="191"/>
                </a:lnTo>
                <a:lnTo>
                  <a:pt x="556" y="191"/>
                </a:lnTo>
                <a:lnTo>
                  <a:pt x="556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4" y="191"/>
                </a:lnTo>
                <a:lnTo>
                  <a:pt x="554" y="190"/>
                </a:lnTo>
                <a:lnTo>
                  <a:pt x="554" y="190"/>
                </a:lnTo>
                <a:lnTo>
                  <a:pt x="554" y="190"/>
                </a:lnTo>
                <a:lnTo>
                  <a:pt x="553" y="190"/>
                </a:lnTo>
                <a:lnTo>
                  <a:pt x="553" y="190"/>
                </a:lnTo>
                <a:lnTo>
                  <a:pt x="553" y="190"/>
                </a:lnTo>
                <a:lnTo>
                  <a:pt x="552" y="190"/>
                </a:lnTo>
                <a:lnTo>
                  <a:pt x="552" y="191"/>
                </a:lnTo>
                <a:lnTo>
                  <a:pt x="552" y="191"/>
                </a:lnTo>
                <a:lnTo>
                  <a:pt x="552" y="191"/>
                </a:lnTo>
                <a:lnTo>
                  <a:pt x="551" y="191"/>
                </a:lnTo>
                <a:lnTo>
                  <a:pt x="551" y="191"/>
                </a:lnTo>
                <a:lnTo>
                  <a:pt x="551" y="192"/>
                </a:lnTo>
                <a:lnTo>
                  <a:pt x="551" y="192"/>
                </a:lnTo>
                <a:lnTo>
                  <a:pt x="551" y="193"/>
                </a:lnTo>
                <a:lnTo>
                  <a:pt x="551" y="193"/>
                </a:lnTo>
                <a:lnTo>
                  <a:pt x="551" y="193"/>
                </a:lnTo>
                <a:lnTo>
                  <a:pt x="551" y="194"/>
                </a:lnTo>
                <a:lnTo>
                  <a:pt x="551" y="194"/>
                </a:lnTo>
                <a:lnTo>
                  <a:pt x="551" y="195"/>
                </a:lnTo>
                <a:lnTo>
                  <a:pt x="550" y="195"/>
                </a:lnTo>
                <a:lnTo>
                  <a:pt x="550" y="195"/>
                </a:lnTo>
                <a:lnTo>
                  <a:pt x="550" y="195"/>
                </a:lnTo>
                <a:lnTo>
                  <a:pt x="549" y="195"/>
                </a:lnTo>
                <a:lnTo>
                  <a:pt x="549" y="196"/>
                </a:lnTo>
                <a:lnTo>
                  <a:pt x="549" y="196"/>
                </a:lnTo>
                <a:lnTo>
                  <a:pt x="548" y="195"/>
                </a:lnTo>
                <a:lnTo>
                  <a:pt x="548" y="195"/>
                </a:lnTo>
                <a:lnTo>
                  <a:pt x="548" y="196"/>
                </a:lnTo>
                <a:lnTo>
                  <a:pt x="547" y="196"/>
                </a:lnTo>
                <a:lnTo>
                  <a:pt x="547" y="196"/>
                </a:lnTo>
                <a:lnTo>
                  <a:pt x="547" y="196"/>
                </a:lnTo>
                <a:lnTo>
                  <a:pt x="547" y="197"/>
                </a:lnTo>
                <a:lnTo>
                  <a:pt x="547" y="197"/>
                </a:lnTo>
                <a:lnTo>
                  <a:pt x="547" y="198"/>
                </a:lnTo>
                <a:lnTo>
                  <a:pt x="546" y="198"/>
                </a:lnTo>
                <a:lnTo>
                  <a:pt x="546" y="197"/>
                </a:lnTo>
                <a:lnTo>
                  <a:pt x="546" y="197"/>
                </a:lnTo>
                <a:lnTo>
                  <a:pt x="545" y="197"/>
                </a:lnTo>
                <a:lnTo>
                  <a:pt x="545" y="197"/>
                </a:lnTo>
                <a:lnTo>
                  <a:pt x="545" y="197"/>
                </a:lnTo>
                <a:lnTo>
                  <a:pt x="545" y="198"/>
                </a:lnTo>
                <a:lnTo>
                  <a:pt x="544" y="198"/>
                </a:lnTo>
                <a:lnTo>
                  <a:pt x="544" y="199"/>
                </a:lnTo>
                <a:lnTo>
                  <a:pt x="544" y="199"/>
                </a:lnTo>
                <a:lnTo>
                  <a:pt x="544" y="199"/>
                </a:lnTo>
                <a:lnTo>
                  <a:pt x="544" y="200"/>
                </a:lnTo>
                <a:lnTo>
                  <a:pt x="545" y="200"/>
                </a:lnTo>
                <a:lnTo>
                  <a:pt x="545" y="200"/>
                </a:lnTo>
                <a:lnTo>
                  <a:pt x="545" y="201"/>
                </a:lnTo>
                <a:lnTo>
                  <a:pt x="545" y="201"/>
                </a:lnTo>
                <a:lnTo>
                  <a:pt x="545" y="201"/>
                </a:lnTo>
                <a:lnTo>
                  <a:pt x="545" y="200"/>
                </a:lnTo>
                <a:lnTo>
                  <a:pt x="546" y="200"/>
                </a:lnTo>
                <a:lnTo>
                  <a:pt x="546" y="200"/>
                </a:lnTo>
                <a:lnTo>
                  <a:pt x="547" y="200"/>
                </a:lnTo>
                <a:lnTo>
                  <a:pt x="547" y="201"/>
                </a:lnTo>
                <a:lnTo>
                  <a:pt x="547" y="201"/>
                </a:lnTo>
                <a:lnTo>
                  <a:pt x="547" y="201"/>
                </a:lnTo>
                <a:lnTo>
                  <a:pt x="546" y="201"/>
                </a:lnTo>
                <a:lnTo>
                  <a:pt x="546" y="202"/>
                </a:lnTo>
                <a:lnTo>
                  <a:pt x="546" y="202"/>
                </a:lnTo>
                <a:lnTo>
                  <a:pt x="546" y="203"/>
                </a:lnTo>
                <a:lnTo>
                  <a:pt x="545" y="203"/>
                </a:lnTo>
                <a:lnTo>
                  <a:pt x="545" y="203"/>
                </a:lnTo>
                <a:lnTo>
                  <a:pt x="545" y="203"/>
                </a:lnTo>
                <a:lnTo>
                  <a:pt x="545" y="204"/>
                </a:lnTo>
                <a:lnTo>
                  <a:pt x="544" y="205"/>
                </a:lnTo>
                <a:lnTo>
                  <a:pt x="544" y="206"/>
                </a:lnTo>
                <a:lnTo>
                  <a:pt x="543" y="206"/>
                </a:lnTo>
                <a:lnTo>
                  <a:pt x="543" y="207"/>
                </a:lnTo>
                <a:lnTo>
                  <a:pt x="543" y="207"/>
                </a:lnTo>
                <a:lnTo>
                  <a:pt x="542" y="207"/>
                </a:lnTo>
                <a:lnTo>
                  <a:pt x="542" y="208"/>
                </a:lnTo>
                <a:lnTo>
                  <a:pt x="542" y="208"/>
                </a:lnTo>
                <a:lnTo>
                  <a:pt x="542" y="209"/>
                </a:lnTo>
                <a:lnTo>
                  <a:pt x="543" y="209"/>
                </a:lnTo>
                <a:lnTo>
                  <a:pt x="543" y="209"/>
                </a:lnTo>
                <a:lnTo>
                  <a:pt x="542" y="209"/>
                </a:lnTo>
                <a:lnTo>
                  <a:pt x="542" y="210"/>
                </a:lnTo>
                <a:lnTo>
                  <a:pt x="542" y="210"/>
                </a:lnTo>
                <a:lnTo>
                  <a:pt x="542" y="210"/>
                </a:lnTo>
                <a:lnTo>
                  <a:pt x="542" y="211"/>
                </a:lnTo>
                <a:lnTo>
                  <a:pt x="542" y="211"/>
                </a:lnTo>
                <a:lnTo>
                  <a:pt x="542" y="211"/>
                </a:lnTo>
                <a:lnTo>
                  <a:pt x="541" y="211"/>
                </a:lnTo>
                <a:lnTo>
                  <a:pt x="541" y="211"/>
                </a:lnTo>
                <a:lnTo>
                  <a:pt x="541" y="212"/>
                </a:lnTo>
                <a:lnTo>
                  <a:pt x="541" y="212"/>
                </a:lnTo>
                <a:lnTo>
                  <a:pt x="541" y="213"/>
                </a:lnTo>
                <a:lnTo>
                  <a:pt x="541" y="213"/>
                </a:lnTo>
                <a:lnTo>
                  <a:pt x="542" y="213"/>
                </a:lnTo>
                <a:lnTo>
                  <a:pt x="542" y="214"/>
                </a:lnTo>
                <a:lnTo>
                  <a:pt x="542" y="214"/>
                </a:lnTo>
                <a:lnTo>
                  <a:pt x="542" y="214"/>
                </a:lnTo>
                <a:lnTo>
                  <a:pt x="542" y="215"/>
                </a:lnTo>
                <a:lnTo>
                  <a:pt x="543" y="215"/>
                </a:lnTo>
                <a:lnTo>
                  <a:pt x="543" y="215"/>
                </a:lnTo>
                <a:lnTo>
                  <a:pt x="544" y="215"/>
                </a:lnTo>
                <a:lnTo>
                  <a:pt x="544" y="214"/>
                </a:lnTo>
                <a:lnTo>
                  <a:pt x="544" y="214"/>
                </a:lnTo>
                <a:lnTo>
                  <a:pt x="544" y="215"/>
                </a:lnTo>
                <a:lnTo>
                  <a:pt x="544" y="215"/>
                </a:lnTo>
                <a:lnTo>
                  <a:pt x="544" y="215"/>
                </a:lnTo>
                <a:lnTo>
                  <a:pt x="544" y="216"/>
                </a:lnTo>
                <a:lnTo>
                  <a:pt x="545" y="216"/>
                </a:lnTo>
                <a:lnTo>
                  <a:pt x="545" y="216"/>
                </a:lnTo>
                <a:lnTo>
                  <a:pt x="544" y="216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4" y="218"/>
                </a:lnTo>
                <a:lnTo>
                  <a:pt x="544" y="218"/>
                </a:lnTo>
                <a:lnTo>
                  <a:pt x="544" y="219"/>
                </a:lnTo>
                <a:lnTo>
                  <a:pt x="544" y="219"/>
                </a:lnTo>
                <a:lnTo>
                  <a:pt x="544" y="219"/>
                </a:lnTo>
                <a:lnTo>
                  <a:pt x="544" y="220"/>
                </a:lnTo>
                <a:lnTo>
                  <a:pt x="543" y="220"/>
                </a:lnTo>
                <a:lnTo>
                  <a:pt x="543" y="220"/>
                </a:lnTo>
                <a:lnTo>
                  <a:pt x="543" y="220"/>
                </a:lnTo>
                <a:lnTo>
                  <a:pt x="543" y="221"/>
                </a:lnTo>
                <a:lnTo>
                  <a:pt x="542" y="221"/>
                </a:lnTo>
                <a:lnTo>
                  <a:pt x="542" y="221"/>
                </a:lnTo>
                <a:lnTo>
                  <a:pt x="542" y="221"/>
                </a:lnTo>
                <a:lnTo>
                  <a:pt x="542" y="221"/>
                </a:lnTo>
                <a:lnTo>
                  <a:pt x="541" y="221"/>
                </a:lnTo>
                <a:lnTo>
                  <a:pt x="541" y="222"/>
                </a:lnTo>
                <a:lnTo>
                  <a:pt x="542" y="222"/>
                </a:lnTo>
                <a:lnTo>
                  <a:pt x="542" y="222"/>
                </a:lnTo>
                <a:lnTo>
                  <a:pt x="541" y="222"/>
                </a:lnTo>
                <a:lnTo>
                  <a:pt x="541" y="222"/>
                </a:lnTo>
                <a:lnTo>
                  <a:pt x="541" y="223"/>
                </a:lnTo>
                <a:lnTo>
                  <a:pt x="541" y="223"/>
                </a:lnTo>
                <a:lnTo>
                  <a:pt x="541" y="223"/>
                </a:lnTo>
                <a:lnTo>
                  <a:pt x="541" y="223"/>
                </a:lnTo>
                <a:lnTo>
                  <a:pt x="541" y="224"/>
                </a:lnTo>
                <a:lnTo>
                  <a:pt x="541" y="224"/>
                </a:lnTo>
                <a:lnTo>
                  <a:pt x="541" y="224"/>
                </a:lnTo>
                <a:lnTo>
                  <a:pt x="541" y="225"/>
                </a:lnTo>
                <a:lnTo>
                  <a:pt x="541" y="225"/>
                </a:lnTo>
                <a:lnTo>
                  <a:pt x="541" y="225"/>
                </a:lnTo>
                <a:lnTo>
                  <a:pt x="541" y="225"/>
                </a:lnTo>
                <a:lnTo>
                  <a:pt x="540" y="225"/>
                </a:lnTo>
                <a:lnTo>
                  <a:pt x="540" y="226"/>
                </a:lnTo>
                <a:lnTo>
                  <a:pt x="540" y="226"/>
                </a:lnTo>
                <a:lnTo>
                  <a:pt x="540" y="227"/>
                </a:lnTo>
                <a:lnTo>
                  <a:pt x="540" y="227"/>
                </a:lnTo>
                <a:lnTo>
                  <a:pt x="540" y="228"/>
                </a:lnTo>
                <a:lnTo>
                  <a:pt x="540" y="228"/>
                </a:lnTo>
                <a:lnTo>
                  <a:pt x="540" y="228"/>
                </a:lnTo>
                <a:lnTo>
                  <a:pt x="539" y="228"/>
                </a:lnTo>
                <a:lnTo>
                  <a:pt x="539" y="229"/>
                </a:lnTo>
                <a:lnTo>
                  <a:pt x="539" y="229"/>
                </a:lnTo>
                <a:lnTo>
                  <a:pt x="539" y="229"/>
                </a:lnTo>
                <a:lnTo>
                  <a:pt x="539" y="230"/>
                </a:lnTo>
                <a:lnTo>
                  <a:pt x="538" y="230"/>
                </a:lnTo>
                <a:lnTo>
                  <a:pt x="538" y="230"/>
                </a:lnTo>
                <a:lnTo>
                  <a:pt x="538" y="231"/>
                </a:lnTo>
                <a:lnTo>
                  <a:pt x="538" y="231"/>
                </a:lnTo>
                <a:lnTo>
                  <a:pt x="538" y="231"/>
                </a:lnTo>
                <a:lnTo>
                  <a:pt x="538" y="232"/>
                </a:lnTo>
                <a:lnTo>
                  <a:pt x="538" y="232"/>
                </a:lnTo>
                <a:lnTo>
                  <a:pt x="538" y="233"/>
                </a:lnTo>
                <a:lnTo>
                  <a:pt x="538" y="233"/>
                </a:lnTo>
                <a:lnTo>
                  <a:pt x="539" y="233"/>
                </a:lnTo>
                <a:lnTo>
                  <a:pt x="538" y="233"/>
                </a:lnTo>
                <a:lnTo>
                  <a:pt x="538" y="233"/>
                </a:lnTo>
                <a:lnTo>
                  <a:pt x="538" y="233"/>
                </a:lnTo>
                <a:lnTo>
                  <a:pt x="538" y="234"/>
                </a:lnTo>
                <a:lnTo>
                  <a:pt x="538" y="234"/>
                </a:lnTo>
                <a:lnTo>
                  <a:pt x="537" y="234"/>
                </a:lnTo>
                <a:lnTo>
                  <a:pt x="537" y="235"/>
                </a:lnTo>
                <a:lnTo>
                  <a:pt x="537" y="235"/>
                </a:lnTo>
                <a:lnTo>
                  <a:pt x="538" y="235"/>
                </a:lnTo>
                <a:lnTo>
                  <a:pt x="538" y="236"/>
                </a:lnTo>
                <a:lnTo>
                  <a:pt x="538" y="236"/>
                </a:lnTo>
                <a:lnTo>
                  <a:pt x="539" y="236"/>
                </a:lnTo>
                <a:lnTo>
                  <a:pt x="539" y="237"/>
                </a:lnTo>
                <a:lnTo>
                  <a:pt x="539" y="237"/>
                </a:lnTo>
                <a:lnTo>
                  <a:pt x="539" y="236"/>
                </a:lnTo>
                <a:lnTo>
                  <a:pt x="540" y="236"/>
                </a:lnTo>
                <a:lnTo>
                  <a:pt x="540" y="237"/>
                </a:lnTo>
                <a:lnTo>
                  <a:pt x="540" y="237"/>
                </a:lnTo>
                <a:lnTo>
                  <a:pt x="539" y="237"/>
                </a:lnTo>
                <a:lnTo>
                  <a:pt x="539" y="238"/>
                </a:lnTo>
                <a:lnTo>
                  <a:pt x="539" y="238"/>
                </a:lnTo>
                <a:lnTo>
                  <a:pt x="538" y="238"/>
                </a:lnTo>
                <a:lnTo>
                  <a:pt x="538" y="238"/>
                </a:lnTo>
                <a:lnTo>
                  <a:pt x="538" y="238"/>
                </a:lnTo>
                <a:lnTo>
                  <a:pt x="537" y="238"/>
                </a:lnTo>
                <a:lnTo>
                  <a:pt x="537" y="239"/>
                </a:lnTo>
                <a:lnTo>
                  <a:pt x="537" y="239"/>
                </a:lnTo>
                <a:lnTo>
                  <a:pt x="537" y="239"/>
                </a:lnTo>
                <a:lnTo>
                  <a:pt x="536" y="239"/>
                </a:lnTo>
                <a:lnTo>
                  <a:pt x="536" y="240"/>
                </a:lnTo>
                <a:lnTo>
                  <a:pt x="536" y="240"/>
                </a:lnTo>
                <a:lnTo>
                  <a:pt x="536" y="240"/>
                </a:lnTo>
                <a:lnTo>
                  <a:pt x="536" y="241"/>
                </a:lnTo>
                <a:lnTo>
                  <a:pt x="535" y="241"/>
                </a:lnTo>
                <a:lnTo>
                  <a:pt x="535" y="241"/>
                </a:lnTo>
                <a:lnTo>
                  <a:pt x="535" y="241"/>
                </a:lnTo>
                <a:lnTo>
                  <a:pt x="535" y="241"/>
                </a:lnTo>
                <a:lnTo>
                  <a:pt x="535" y="242"/>
                </a:lnTo>
                <a:lnTo>
                  <a:pt x="535" y="242"/>
                </a:lnTo>
                <a:lnTo>
                  <a:pt x="535" y="242"/>
                </a:lnTo>
                <a:lnTo>
                  <a:pt x="534" y="244"/>
                </a:lnTo>
                <a:lnTo>
                  <a:pt x="534" y="244"/>
                </a:lnTo>
                <a:lnTo>
                  <a:pt x="534" y="244"/>
                </a:lnTo>
                <a:lnTo>
                  <a:pt x="534" y="245"/>
                </a:lnTo>
                <a:lnTo>
                  <a:pt x="533" y="245"/>
                </a:lnTo>
                <a:lnTo>
                  <a:pt x="533" y="246"/>
                </a:lnTo>
                <a:lnTo>
                  <a:pt x="533" y="246"/>
                </a:lnTo>
                <a:lnTo>
                  <a:pt x="533" y="247"/>
                </a:lnTo>
                <a:lnTo>
                  <a:pt x="533" y="247"/>
                </a:lnTo>
                <a:lnTo>
                  <a:pt x="533" y="248"/>
                </a:lnTo>
                <a:lnTo>
                  <a:pt x="534" y="248"/>
                </a:lnTo>
                <a:lnTo>
                  <a:pt x="534" y="248"/>
                </a:lnTo>
                <a:lnTo>
                  <a:pt x="533" y="248"/>
                </a:lnTo>
                <a:lnTo>
                  <a:pt x="533" y="248"/>
                </a:lnTo>
                <a:lnTo>
                  <a:pt x="533" y="249"/>
                </a:lnTo>
                <a:lnTo>
                  <a:pt x="532" y="249"/>
                </a:lnTo>
                <a:lnTo>
                  <a:pt x="532" y="249"/>
                </a:lnTo>
                <a:lnTo>
                  <a:pt x="532" y="249"/>
                </a:lnTo>
                <a:lnTo>
                  <a:pt x="532" y="250"/>
                </a:lnTo>
                <a:lnTo>
                  <a:pt x="532" y="250"/>
                </a:lnTo>
                <a:lnTo>
                  <a:pt x="532" y="251"/>
                </a:lnTo>
                <a:lnTo>
                  <a:pt x="531" y="251"/>
                </a:lnTo>
                <a:lnTo>
                  <a:pt x="531" y="251"/>
                </a:lnTo>
                <a:lnTo>
                  <a:pt x="531" y="251"/>
                </a:lnTo>
                <a:lnTo>
                  <a:pt x="531" y="252"/>
                </a:lnTo>
                <a:lnTo>
                  <a:pt x="530" y="252"/>
                </a:lnTo>
                <a:lnTo>
                  <a:pt x="530" y="252"/>
                </a:lnTo>
                <a:lnTo>
                  <a:pt x="530" y="253"/>
                </a:lnTo>
                <a:lnTo>
                  <a:pt x="530" y="253"/>
                </a:lnTo>
                <a:lnTo>
                  <a:pt x="530" y="253"/>
                </a:lnTo>
                <a:lnTo>
                  <a:pt x="530" y="254"/>
                </a:lnTo>
                <a:lnTo>
                  <a:pt x="529" y="254"/>
                </a:lnTo>
                <a:lnTo>
                  <a:pt x="529" y="255"/>
                </a:lnTo>
                <a:lnTo>
                  <a:pt x="529" y="255"/>
                </a:lnTo>
                <a:lnTo>
                  <a:pt x="529" y="256"/>
                </a:lnTo>
                <a:lnTo>
                  <a:pt x="529" y="256"/>
                </a:lnTo>
                <a:lnTo>
                  <a:pt x="529" y="256"/>
                </a:lnTo>
                <a:lnTo>
                  <a:pt x="530" y="256"/>
                </a:lnTo>
                <a:lnTo>
                  <a:pt x="530" y="256"/>
                </a:lnTo>
                <a:lnTo>
                  <a:pt x="530" y="257"/>
                </a:lnTo>
                <a:lnTo>
                  <a:pt x="530" y="257"/>
                </a:lnTo>
                <a:lnTo>
                  <a:pt x="529" y="257"/>
                </a:lnTo>
                <a:lnTo>
                  <a:pt x="529" y="257"/>
                </a:lnTo>
                <a:lnTo>
                  <a:pt x="529" y="257"/>
                </a:lnTo>
                <a:lnTo>
                  <a:pt x="529" y="258"/>
                </a:lnTo>
                <a:lnTo>
                  <a:pt x="528" y="258"/>
                </a:lnTo>
                <a:lnTo>
                  <a:pt x="528" y="258"/>
                </a:lnTo>
                <a:lnTo>
                  <a:pt x="528" y="259"/>
                </a:lnTo>
                <a:lnTo>
                  <a:pt x="528" y="259"/>
                </a:lnTo>
                <a:lnTo>
                  <a:pt x="528" y="259"/>
                </a:lnTo>
                <a:lnTo>
                  <a:pt x="528" y="260"/>
                </a:lnTo>
                <a:lnTo>
                  <a:pt x="527" y="260"/>
                </a:lnTo>
                <a:lnTo>
                  <a:pt x="527" y="260"/>
                </a:lnTo>
                <a:lnTo>
                  <a:pt x="527" y="261"/>
                </a:lnTo>
                <a:lnTo>
                  <a:pt x="527" y="261"/>
                </a:lnTo>
                <a:lnTo>
                  <a:pt x="527" y="261"/>
                </a:lnTo>
                <a:lnTo>
                  <a:pt x="527" y="262"/>
                </a:lnTo>
                <a:lnTo>
                  <a:pt x="527" y="262"/>
                </a:lnTo>
                <a:lnTo>
                  <a:pt x="527" y="263"/>
                </a:lnTo>
                <a:lnTo>
                  <a:pt x="527" y="263"/>
                </a:lnTo>
                <a:lnTo>
                  <a:pt x="527" y="264"/>
                </a:lnTo>
                <a:lnTo>
                  <a:pt x="528" y="264"/>
                </a:lnTo>
                <a:lnTo>
                  <a:pt x="528" y="264"/>
                </a:lnTo>
                <a:lnTo>
                  <a:pt x="528" y="264"/>
                </a:lnTo>
                <a:lnTo>
                  <a:pt x="528" y="264"/>
                </a:lnTo>
                <a:lnTo>
                  <a:pt x="529" y="264"/>
                </a:lnTo>
                <a:lnTo>
                  <a:pt x="529" y="264"/>
                </a:lnTo>
                <a:lnTo>
                  <a:pt x="529" y="264"/>
                </a:lnTo>
                <a:lnTo>
                  <a:pt x="529" y="265"/>
                </a:lnTo>
                <a:lnTo>
                  <a:pt x="529" y="265"/>
                </a:lnTo>
                <a:lnTo>
                  <a:pt x="529" y="265"/>
                </a:lnTo>
                <a:lnTo>
                  <a:pt x="529" y="266"/>
                </a:lnTo>
                <a:lnTo>
                  <a:pt x="528" y="266"/>
                </a:lnTo>
                <a:lnTo>
                  <a:pt x="528" y="266"/>
                </a:lnTo>
                <a:lnTo>
                  <a:pt x="528" y="266"/>
                </a:lnTo>
                <a:lnTo>
                  <a:pt x="528" y="267"/>
                </a:lnTo>
                <a:lnTo>
                  <a:pt x="528" y="267"/>
                </a:lnTo>
                <a:lnTo>
                  <a:pt x="528" y="268"/>
                </a:lnTo>
                <a:lnTo>
                  <a:pt x="528" y="268"/>
                </a:lnTo>
                <a:lnTo>
                  <a:pt x="528" y="268"/>
                </a:lnTo>
                <a:lnTo>
                  <a:pt x="527" y="268"/>
                </a:lnTo>
                <a:lnTo>
                  <a:pt x="527" y="268"/>
                </a:lnTo>
                <a:lnTo>
                  <a:pt x="527" y="269"/>
                </a:lnTo>
                <a:lnTo>
                  <a:pt x="526" y="269"/>
                </a:lnTo>
                <a:lnTo>
                  <a:pt x="526" y="269"/>
                </a:lnTo>
                <a:lnTo>
                  <a:pt x="525" y="269"/>
                </a:lnTo>
                <a:lnTo>
                  <a:pt x="525" y="270"/>
                </a:lnTo>
                <a:lnTo>
                  <a:pt x="525" y="270"/>
                </a:lnTo>
                <a:lnTo>
                  <a:pt x="525" y="270"/>
                </a:lnTo>
                <a:lnTo>
                  <a:pt x="525" y="271"/>
                </a:lnTo>
                <a:lnTo>
                  <a:pt x="525" y="271"/>
                </a:lnTo>
                <a:lnTo>
                  <a:pt x="525" y="271"/>
                </a:lnTo>
                <a:lnTo>
                  <a:pt x="525" y="271"/>
                </a:lnTo>
                <a:lnTo>
                  <a:pt x="525" y="271"/>
                </a:lnTo>
                <a:lnTo>
                  <a:pt x="525" y="271"/>
                </a:lnTo>
                <a:lnTo>
                  <a:pt x="524" y="271"/>
                </a:lnTo>
                <a:lnTo>
                  <a:pt x="524" y="272"/>
                </a:lnTo>
                <a:lnTo>
                  <a:pt x="524" y="272"/>
                </a:lnTo>
                <a:lnTo>
                  <a:pt x="523" y="272"/>
                </a:lnTo>
                <a:lnTo>
                  <a:pt x="523" y="273"/>
                </a:lnTo>
                <a:lnTo>
                  <a:pt x="522" y="273"/>
                </a:lnTo>
                <a:lnTo>
                  <a:pt x="522" y="274"/>
                </a:lnTo>
                <a:lnTo>
                  <a:pt x="522" y="274"/>
                </a:lnTo>
                <a:lnTo>
                  <a:pt x="522" y="275"/>
                </a:lnTo>
                <a:lnTo>
                  <a:pt x="522" y="275"/>
                </a:lnTo>
                <a:lnTo>
                  <a:pt x="522" y="275"/>
                </a:lnTo>
                <a:lnTo>
                  <a:pt x="522" y="276"/>
                </a:lnTo>
                <a:lnTo>
                  <a:pt x="522" y="276"/>
                </a:lnTo>
                <a:lnTo>
                  <a:pt x="521" y="276"/>
                </a:lnTo>
                <a:lnTo>
                  <a:pt x="521" y="276"/>
                </a:lnTo>
                <a:lnTo>
                  <a:pt x="521" y="276"/>
                </a:lnTo>
                <a:lnTo>
                  <a:pt x="521" y="276"/>
                </a:lnTo>
                <a:lnTo>
                  <a:pt x="520" y="276"/>
                </a:lnTo>
                <a:lnTo>
                  <a:pt x="520" y="276"/>
                </a:lnTo>
                <a:lnTo>
                  <a:pt x="520" y="276"/>
                </a:lnTo>
                <a:lnTo>
                  <a:pt x="519" y="276"/>
                </a:lnTo>
                <a:lnTo>
                  <a:pt x="519" y="276"/>
                </a:lnTo>
                <a:lnTo>
                  <a:pt x="518" y="276"/>
                </a:lnTo>
                <a:lnTo>
                  <a:pt x="518" y="277"/>
                </a:lnTo>
                <a:lnTo>
                  <a:pt x="517" y="277"/>
                </a:lnTo>
                <a:lnTo>
                  <a:pt x="517" y="277"/>
                </a:lnTo>
                <a:lnTo>
                  <a:pt x="516" y="278"/>
                </a:lnTo>
                <a:lnTo>
                  <a:pt x="515" y="278"/>
                </a:lnTo>
                <a:lnTo>
                  <a:pt x="514" y="278"/>
                </a:lnTo>
                <a:lnTo>
                  <a:pt x="514" y="279"/>
                </a:lnTo>
                <a:lnTo>
                  <a:pt x="513" y="279"/>
                </a:lnTo>
                <a:lnTo>
                  <a:pt x="512" y="279"/>
                </a:lnTo>
                <a:lnTo>
                  <a:pt x="512" y="279"/>
                </a:lnTo>
                <a:lnTo>
                  <a:pt x="511" y="280"/>
                </a:lnTo>
                <a:lnTo>
                  <a:pt x="510" y="280"/>
                </a:lnTo>
                <a:lnTo>
                  <a:pt x="510" y="280"/>
                </a:lnTo>
                <a:lnTo>
                  <a:pt x="509" y="280"/>
                </a:lnTo>
                <a:lnTo>
                  <a:pt x="509" y="281"/>
                </a:lnTo>
                <a:lnTo>
                  <a:pt x="509" y="281"/>
                </a:lnTo>
                <a:lnTo>
                  <a:pt x="508" y="281"/>
                </a:lnTo>
                <a:lnTo>
                  <a:pt x="507" y="281"/>
                </a:lnTo>
                <a:lnTo>
                  <a:pt x="507" y="281"/>
                </a:lnTo>
                <a:lnTo>
                  <a:pt x="506" y="282"/>
                </a:lnTo>
                <a:lnTo>
                  <a:pt x="506" y="282"/>
                </a:lnTo>
                <a:lnTo>
                  <a:pt x="505" y="282"/>
                </a:lnTo>
                <a:lnTo>
                  <a:pt x="505" y="283"/>
                </a:lnTo>
                <a:lnTo>
                  <a:pt x="505" y="283"/>
                </a:lnTo>
                <a:lnTo>
                  <a:pt x="504" y="283"/>
                </a:lnTo>
                <a:lnTo>
                  <a:pt x="504" y="283"/>
                </a:lnTo>
                <a:lnTo>
                  <a:pt x="503" y="284"/>
                </a:lnTo>
                <a:lnTo>
                  <a:pt x="502" y="284"/>
                </a:lnTo>
                <a:lnTo>
                  <a:pt x="502" y="284"/>
                </a:lnTo>
                <a:lnTo>
                  <a:pt x="501" y="285"/>
                </a:lnTo>
                <a:lnTo>
                  <a:pt x="501" y="285"/>
                </a:lnTo>
                <a:lnTo>
                  <a:pt x="500" y="286"/>
                </a:lnTo>
                <a:lnTo>
                  <a:pt x="499" y="286"/>
                </a:lnTo>
                <a:lnTo>
                  <a:pt x="498" y="287"/>
                </a:lnTo>
                <a:lnTo>
                  <a:pt x="497" y="288"/>
                </a:lnTo>
                <a:lnTo>
                  <a:pt x="496" y="288"/>
                </a:lnTo>
                <a:lnTo>
                  <a:pt x="496" y="289"/>
                </a:lnTo>
                <a:lnTo>
                  <a:pt x="495" y="289"/>
                </a:lnTo>
                <a:lnTo>
                  <a:pt x="492" y="291"/>
                </a:lnTo>
                <a:lnTo>
                  <a:pt x="491" y="291"/>
                </a:lnTo>
                <a:lnTo>
                  <a:pt x="491" y="291"/>
                </a:lnTo>
                <a:lnTo>
                  <a:pt x="490" y="291"/>
                </a:lnTo>
                <a:lnTo>
                  <a:pt x="490" y="291"/>
                </a:lnTo>
                <a:lnTo>
                  <a:pt x="490" y="291"/>
                </a:lnTo>
                <a:lnTo>
                  <a:pt x="490" y="292"/>
                </a:lnTo>
                <a:lnTo>
                  <a:pt x="489" y="292"/>
                </a:lnTo>
                <a:lnTo>
                  <a:pt x="489" y="292"/>
                </a:lnTo>
                <a:lnTo>
                  <a:pt x="489" y="292"/>
                </a:lnTo>
                <a:lnTo>
                  <a:pt x="488" y="292"/>
                </a:lnTo>
                <a:lnTo>
                  <a:pt x="488" y="293"/>
                </a:lnTo>
                <a:lnTo>
                  <a:pt x="488" y="293"/>
                </a:lnTo>
                <a:lnTo>
                  <a:pt x="487" y="293"/>
                </a:lnTo>
                <a:lnTo>
                  <a:pt x="487" y="293"/>
                </a:lnTo>
                <a:lnTo>
                  <a:pt x="487" y="293"/>
                </a:lnTo>
                <a:lnTo>
                  <a:pt x="486" y="294"/>
                </a:lnTo>
                <a:lnTo>
                  <a:pt x="486" y="294"/>
                </a:lnTo>
                <a:lnTo>
                  <a:pt x="486" y="294"/>
                </a:lnTo>
                <a:lnTo>
                  <a:pt x="485" y="295"/>
                </a:lnTo>
                <a:lnTo>
                  <a:pt x="485" y="295"/>
                </a:lnTo>
                <a:lnTo>
                  <a:pt x="484" y="296"/>
                </a:lnTo>
                <a:lnTo>
                  <a:pt x="484" y="296"/>
                </a:lnTo>
                <a:lnTo>
                  <a:pt x="484" y="296"/>
                </a:lnTo>
                <a:lnTo>
                  <a:pt x="483" y="296"/>
                </a:lnTo>
                <a:lnTo>
                  <a:pt x="483" y="297"/>
                </a:lnTo>
                <a:lnTo>
                  <a:pt x="483" y="297"/>
                </a:lnTo>
                <a:lnTo>
                  <a:pt x="482" y="297"/>
                </a:lnTo>
                <a:lnTo>
                  <a:pt x="482" y="297"/>
                </a:lnTo>
                <a:lnTo>
                  <a:pt x="481" y="298"/>
                </a:lnTo>
                <a:lnTo>
                  <a:pt x="481" y="298"/>
                </a:lnTo>
                <a:lnTo>
                  <a:pt x="481" y="298"/>
                </a:lnTo>
                <a:lnTo>
                  <a:pt x="481" y="299"/>
                </a:lnTo>
                <a:lnTo>
                  <a:pt x="480" y="299"/>
                </a:lnTo>
                <a:lnTo>
                  <a:pt x="480" y="299"/>
                </a:lnTo>
                <a:lnTo>
                  <a:pt x="480" y="299"/>
                </a:lnTo>
                <a:lnTo>
                  <a:pt x="479" y="299"/>
                </a:lnTo>
                <a:lnTo>
                  <a:pt x="479" y="300"/>
                </a:lnTo>
                <a:lnTo>
                  <a:pt x="479" y="300"/>
                </a:lnTo>
                <a:lnTo>
                  <a:pt x="478" y="300"/>
                </a:lnTo>
                <a:lnTo>
                  <a:pt x="478" y="300"/>
                </a:lnTo>
                <a:lnTo>
                  <a:pt x="478" y="301"/>
                </a:lnTo>
                <a:lnTo>
                  <a:pt x="477" y="301"/>
                </a:lnTo>
                <a:lnTo>
                  <a:pt x="477" y="301"/>
                </a:lnTo>
                <a:lnTo>
                  <a:pt x="477" y="301"/>
                </a:lnTo>
                <a:lnTo>
                  <a:pt x="476" y="301"/>
                </a:lnTo>
                <a:lnTo>
                  <a:pt x="476" y="301"/>
                </a:lnTo>
                <a:lnTo>
                  <a:pt x="476" y="302"/>
                </a:lnTo>
                <a:lnTo>
                  <a:pt x="475" y="302"/>
                </a:lnTo>
                <a:lnTo>
                  <a:pt x="475" y="302"/>
                </a:lnTo>
                <a:lnTo>
                  <a:pt x="475" y="302"/>
                </a:lnTo>
                <a:lnTo>
                  <a:pt x="475" y="302"/>
                </a:lnTo>
                <a:lnTo>
                  <a:pt x="475" y="302"/>
                </a:lnTo>
                <a:lnTo>
                  <a:pt x="475" y="303"/>
                </a:lnTo>
                <a:lnTo>
                  <a:pt x="475" y="303"/>
                </a:lnTo>
                <a:lnTo>
                  <a:pt x="474" y="303"/>
                </a:lnTo>
                <a:lnTo>
                  <a:pt x="474" y="303"/>
                </a:lnTo>
                <a:lnTo>
                  <a:pt x="474" y="304"/>
                </a:lnTo>
                <a:lnTo>
                  <a:pt x="473" y="304"/>
                </a:lnTo>
                <a:lnTo>
                  <a:pt x="473" y="304"/>
                </a:lnTo>
                <a:lnTo>
                  <a:pt x="473" y="304"/>
                </a:lnTo>
                <a:lnTo>
                  <a:pt x="472" y="305"/>
                </a:lnTo>
                <a:lnTo>
                  <a:pt x="472" y="305"/>
                </a:lnTo>
                <a:lnTo>
                  <a:pt x="472" y="305"/>
                </a:lnTo>
                <a:lnTo>
                  <a:pt x="471" y="305"/>
                </a:lnTo>
                <a:lnTo>
                  <a:pt x="471" y="306"/>
                </a:lnTo>
                <a:lnTo>
                  <a:pt x="471" y="306"/>
                </a:lnTo>
                <a:lnTo>
                  <a:pt x="470" y="306"/>
                </a:lnTo>
                <a:lnTo>
                  <a:pt x="470" y="307"/>
                </a:lnTo>
                <a:lnTo>
                  <a:pt x="470" y="307"/>
                </a:lnTo>
                <a:lnTo>
                  <a:pt x="470" y="307"/>
                </a:lnTo>
                <a:lnTo>
                  <a:pt x="469" y="307"/>
                </a:lnTo>
                <a:lnTo>
                  <a:pt x="469" y="308"/>
                </a:lnTo>
                <a:lnTo>
                  <a:pt x="468" y="308"/>
                </a:lnTo>
                <a:lnTo>
                  <a:pt x="468" y="308"/>
                </a:lnTo>
                <a:lnTo>
                  <a:pt x="468" y="309"/>
                </a:lnTo>
                <a:lnTo>
                  <a:pt x="467" y="309"/>
                </a:lnTo>
                <a:lnTo>
                  <a:pt x="467" y="309"/>
                </a:lnTo>
                <a:lnTo>
                  <a:pt x="466" y="310"/>
                </a:lnTo>
                <a:lnTo>
                  <a:pt x="466" y="310"/>
                </a:lnTo>
                <a:lnTo>
                  <a:pt x="466" y="310"/>
                </a:lnTo>
                <a:lnTo>
                  <a:pt x="465" y="310"/>
                </a:lnTo>
                <a:lnTo>
                  <a:pt x="465" y="311"/>
                </a:lnTo>
                <a:lnTo>
                  <a:pt x="465" y="311"/>
                </a:lnTo>
                <a:lnTo>
                  <a:pt x="465" y="311"/>
                </a:lnTo>
                <a:lnTo>
                  <a:pt x="465" y="311"/>
                </a:lnTo>
                <a:lnTo>
                  <a:pt x="465" y="311"/>
                </a:lnTo>
                <a:lnTo>
                  <a:pt x="464" y="311"/>
                </a:lnTo>
                <a:lnTo>
                  <a:pt x="464" y="312"/>
                </a:lnTo>
                <a:lnTo>
                  <a:pt x="464" y="312"/>
                </a:lnTo>
                <a:lnTo>
                  <a:pt x="463" y="313"/>
                </a:lnTo>
                <a:lnTo>
                  <a:pt x="462" y="313"/>
                </a:lnTo>
                <a:lnTo>
                  <a:pt x="461" y="314"/>
                </a:lnTo>
                <a:lnTo>
                  <a:pt x="461" y="314"/>
                </a:lnTo>
                <a:lnTo>
                  <a:pt x="460" y="315"/>
                </a:lnTo>
                <a:lnTo>
                  <a:pt x="460" y="316"/>
                </a:lnTo>
                <a:lnTo>
                  <a:pt x="459" y="316"/>
                </a:lnTo>
                <a:lnTo>
                  <a:pt x="459" y="317"/>
                </a:lnTo>
                <a:lnTo>
                  <a:pt x="458" y="317"/>
                </a:lnTo>
                <a:lnTo>
                  <a:pt x="458" y="318"/>
                </a:lnTo>
                <a:lnTo>
                  <a:pt x="456" y="319"/>
                </a:lnTo>
                <a:lnTo>
                  <a:pt x="456" y="319"/>
                </a:lnTo>
                <a:lnTo>
                  <a:pt x="454" y="321"/>
                </a:lnTo>
                <a:lnTo>
                  <a:pt x="454" y="321"/>
                </a:lnTo>
                <a:lnTo>
                  <a:pt x="453" y="323"/>
                </a:lnTo>
                <a:lnTo>
                  <a:pt x="451" y="325"/>
                </a:lnTo>
                <a:lnTo>
                  <a:pt x="450" y="326"/>
                </a:lnTo>
                <a:lnTo>
                  <a:pt x="449" y="326"/>
                </a:lnTo>
                <a:lnTo>
                  <a:pt x="449" y="327"/>
                </a:lnTo>
                <a:lnTo>
                  <a:pt x="447" y="329"/>
                </a:lnTo>
                <a:lnTo>
                  <a:pt x="446" y="330"/>
                </a:lnTo>
                <a:lnTo>
                  <a:pt x="445" y="330"/>
                </a:lnTo>
                <a:lnTo>
                  <a:pt x="445" y="331"/>
                </a:lnTo>
                <a:lnTo>
                  <a:pt x="445" y="331"/>
                </a:lnTo>
                <a:lnTo>
                  <a:pt x="444" y="332"/>
                </a:lnTo>
                <a:lnTo>
                  <a:pt x="444" y="332"/>
                </a:lnTo>
                <a:lnTo>
                  <a:pt x="444" y="333"/>
                </a:lnTo>
                <a:lnTo>
                  <a:pt x="443" y="333"/>
                </a:lnTo>
                <a:lnTo>
                  <a:pt x="443" y="333"/>
                </a:lnTo>
                <a:lnTo>
                  <a:pt x="443" y="333"/>
                </a:lnTo>
                <a:lnTo>
                  <a:pt x="442" y="334"/>
                </a:lnTo>
                <a:lnTo>
                  <a:pt x="442" y="334"/>
                </a:lnTo>
                <a:lnTo>
                  <a:pt x="442" y="334"/>
                </a:lnTo>
                <a:lnTo>
                  <a:pt x="441" y="335"/>
                </a:lnTo>
                <a:lnTo>
                  <a:pt x="441" y="335"/>
                </a:lnTo>
                <a:lnTo>
                  <a:pt x="441" y="335"/>
                </a:lnTo>
                <a:lnTo>
                  <a:pt x="441" y="336"/>
                </a:lnTo>
                <a:lnTo>
                  <a:pt x="441" y="336"/>
                </a:lnTo>
                <a:lnTo>
                  <a:pt x="440" y="336"/>
                </a:lnTo>
                <a:lnTo>
                  <a:pt x="440" y="336"/>
                </a:lnTo>
                <a:lnTo>
                  <a:pt x="439" y="338"/>
                </a:lnTo>
                <a:lnTo>
                  <a:pt x="438" y="338"/>
                </a:lnTo>
                <a:lnTo>
                  <a:pt x="437" y="339"/>
                </a:lnTo>
                <a:lnTo>
                  <a:pt x="437" y="340"/>
                </a:lnTo>
                <a:lnTo>
                  <a:pt x="436" y="341"/>
                </a:lnTo>
                <a:lnTo>
                  <a:pt x="436" y="341"/>
                </a:lnTo>
                <a:lnTo>
                  <a:pt x="435" y="342"/>
                </a:lnTo>
                <a:lnTo>
                  <a:pt x="435" y="342"/>
                </a:lnTo>
                <a:lnTo>
                  <a:pt x="435" y="342"/>
                </a:lnTo>
                <a:lnTo>
                  <a:pt x="435" y="343"/>
                </a:lnTo>
                <a:lnTo>
                  <a:pt x="434" y="343"/>
                </a:lnTo>
                <a:lnTo>
                  <a:pt x="434" y="343"/>
                </a:lnTo>
                <a:lnTo>
                  <a:pt x="434" y="343"/>
                </a:lnTo>
                <a:lnTo>
                  <a:pt x="434" y="344"/>
                </a:lnTo>
                <a:lnTo>
                  <a:pt x="434" y="344"/>
                </a:lnTo>
                <a:lnTo>
                  <a:pt x="434" y="344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6"/>
                </a:lnTo>
                <a:lnTo>
                  <a:pt x="432" y="346"/>
                </a:lnTo>
                <a:lnTo>
                  <a:pt x="432" y="346"/>
                </a:lnTo>
                <a:lnTo>
                  <a:pt x="432" y="346"/>
                </a:lnTo>
                <a:lnTo>
                  <a:pt x="432" y="347"/>
                </a:lnTo>
                <a:lnTo>
                  <a:pt x="431" y="347"/>
                </a:lnTo>
                <a:lnTo>
                  <a:pt x="431" y="347"/>
                </a:lnTo>
                <a:lnTo>
                  <a:pt x="431" y="348"/>
                </a:lnTo>
                <a:lnTo>
                  <a:pt x="431" y="348"/>
                </a:lnTo>
                <a:lnTo>
                  <a:pt x="430" y="348"/>
                </a:lnTo>
                <a:lnTo>
                  <a:pt x="430" y="348"/>
                </a:lnTo>
                <a:lnTo>
                  <a:pt x="430" y="348"/>
                </a:lnTo>
                <a:lnTo>
                  <a:pt x="430" y="349"/>
                </a:lnTo>
                <a:lnTo>
                  <a:pt x="430" y="349"/>
                </a:lnTo>
                <a:lnTo>
                  <a:pt x="430" y="349"/>
                </a:lnTo>
                <a:lnTo>
                  <a:pt x="429" y="350"/>
                </a:lnTo>
                <a:lnTo>
                  <a:pt x="429" y="350"/>
                </a:lnTo>
                <a:lnTo>
                  <a:pt x="429" y="350"/>
                </a:lnTo>
                <a:lnTo>
                  <a:pt x="429" y="351"/>
                </a:lnTo>
                <a:lnTo>
                  <a:pt x="428" y="351"/>
                </a:lnTo>
                <a:lnTo>
                  <a:pt x="428" y="351"/>
                </a:lnTo>
                <a:lnTo>
                  <a:pt x="427" y="351"/>
                </a:lnTo>
                <a:lnTo>
                  <a:pt x="427" y="351"/>
                </a:lnTo>
                <a:lnTo>
                  <a:pt x="427" y="350"/>
                </a:lnTo>
                <a:lnTo>
                  <a:pt x="426" y="350"/>
                </a:lnTo>
                <a:lnTo>
                  <a:pt x="426" y="350"/>
                </a:lnTo>
                <a:lnTo>
                  <a:pt x="426" y="351"/>
                </a:lnTo>
                <a:lnTo>
                  <a:pt x="425" y="351"/>
                </a:lnTo>
                <a:lnTo>
                  <a:pt x="425" y="350"/>
                </a:lnTo>
                <a:lnTo>
                  <a:pt x="425" y="350"/>
                </a:lnTo>
                <a:lnTo>
                  <a:pt x="426" y="350"/>
                </a:lnTo>
                <a:lnTo>
                  <a:pt x="426" y="350"/>
                </a:lnTo>
                <a:lnTo>
                  <a:pt x="427" y="350"/>
                </a:lnTo>
                <a:lnTo>
                  <a:pt x="427" y="350"/>
                </a:lnTo>
                <a:lnTo>
                  <a:pt x="427" y="349"/>
                </a:lnTo>
                <a:lnTo>
                  <a:pt x="427" y="349"/>
                </a:lnTo>
                <a:lnTo>
                  <a:pt x="427" y="349"/>
                </a:lnTo>
                <a:lnTo>
                  <a:pt x="426" y="349"/>
                </a:lnTo>
                <a:lnTo>
                  <a:pt x="426" y="349"/>
                </a:lnTo>
                <a:lnTo>
                  <a:pt x="426" y="349"/>
                </a:lnTo>
                <a:lnTo>
                  <a:pt x="426" y="349"/>
                </a:lnTo>
                <a:lnTo>
                  <a:pt x="425" y="349"/>
                </a:lnTo>
                <a:lnTo>
                  <a:pt x="425" y="348"/>
                </a:lnTo>
                <a:lnTo>
                  <a:pt x="426" y="348"/>
                </a:lnTo>
                <a:lnTo>
                  <a:pt x="426" y="348"/>
                </a:lnTo>
                <a:lnTo>
                  <a:pt x="426" y="348"/>
                </a:lnTo>
                <a:lnTo>
                  <a:pt x="425" y="348"/>
                </a:lnTo>
                <a:lnTo>
                  <a:pt x="425" y="348"/>
                </a:lnTo>
                <a:lnTo>
                  <a:pt x="424" y="348"/>
                </a:lnTo>
                <a:lnTo>
                  <a:pt x="424" y="348"/>
                </a:lnTo>
                <a:lnTo>
                  <a:pt x="424" y="348"/>
                </a:lnTo>
                <a:lnTo>
                  <a:pt x="424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2" y="348"/>
                </a:lnTo>
                <a:lnTo>
                  <a:pt x="422" y="347"/>
                </a:lnTo>
                <a:lnTo>
                  <a:pt x="422" y="347"/>
                </a:lnTo>
                <a:lnTo>
                  <a:pt x="422" y="347"/>
                </a:lnTo>
                <a:lnTo>
                  <a:pt x="421" y="347"/>
                </a:lnTo>
                <a:lnTo>
                  <a:pt x="421" y="347"/>
                </a:lnTo>
                <a:lnTo>
                  <a:pt x="421" y="346"/>
                </a:lnTo>
                <a:lnTo>
                  <a:pt x="420" y="346"/>
                </a:lnTo>
                <a:lnTo>
                  <a:pt x="420" y="347"/>
                </a:lnTo>
                <a:lnTo>
                  <a:pt x="420" y="347"/>
                </a:lnTo>
                <a:lnTo>
                  <a:pt x="419" y="347"/>
                </a:lnTo>
                <a:lnTo>
                  <a:pt x="419" y="347"/>
                </a:lnTo>
                <a:lnTo>
                  <a:pt x="418" y="347"/>
                </a:lnTo>
                <a:lnTo>
                  <a:pt x="418" y="346"/>
                </a:lnTo>
                <a:lnTo>
                  <a:pt x="418" y="346"/>
                </a:lnTo>
                <a:lnTo>
                  <a:pt x="418" y="346"/>
                </a:lnTo>
                <a:lnTo>
                  <a:pt x="417" y="346"/>
                </a:lnTo>
                <a:lnTo>
                  <a:pt x="417" y="346"/>
                </a:lnTo>
                <a:lnTo>
                  <a:pt x="417" y="345"/>
                </a:lnTo>
                <a:lnTo>
                  <a:pt x="416" y="345"/>
                </a:lnTo>
                <a:lnTo>
                  <a:pt x="416" y="345"/>
                </a:lnTo>
                <a:lnTo>
                  <a:pt x="415" y="345"/>
                </a:lnTo>
                <a:lnTo>
                  <a:pt x="415" y="345"/>
                </a:lnTo>
                <a:lnTo>
                  <a:pt x="415" y="345"/>
                </a:lnTo>
                <a:lnTo>
                  <a:pt x="415" y="344"/>
                </a:lnTo>
                <a:lnTo>
                  <a:pt x="415" y="344"/>
                </a:lnTo>
                <a:lnTo>
                  <a:pt x="415" y="344"/>
                </a:lnTo>
                <a:lnTo>
                  <a:pt x="415" y="343"/>
                </a:lnTo>
                <a:lnTo>
                  <a:pt x="415" y="343"/>
                </a:lnTo>
                <a:lnTo>
                  <a:pt x="414" y="343"/>
                </a:lnTo>
                <a:lnTo>
                  <a:pt x="414" y="343"/>
                </a:lnTo>
                <a:lnTo>
                  <a:pt x="414" y="343"/>
                </a:lnTo>
                <a:lnTo>
                  <a:pt x="414" y="343"/>
                </a:lnTo>
                <a:lnTo>
                  <a:pt x="414" y="342"/>
                </a:lnTo>
                <a:lnTo>
                  <a:pt x="415" y="342"/>
                </a:lnTo>
                <a:lnTo>
                  <a:pt x="415" y="342"/>
                </a:lnTo>
                <a:lnTo>
                  <a:pt x="414" y="342"/>
                </a:lnTo>
                <a:lnTo>
                  <a:pt x="414" y="342"/>
                </a:lnTo>
                <a:lnTo>
                  <a:pt x="414" y="341"/>
                </a:lnTo>
                <a:lnTo>
                  <a:pt x="414" y="341"/>
                </a:lnTo>
                <a:lnTo>
                  <a:pt x="414" y="341"/>
                </a:lnTo>
                <a:lnTo>
                  <a:pt x="414" y="341"/>
                </a:lnTo>
                <a:lnTo>
                  <a:pt x="413" y="341"/>
                </a:lnTo>
                <a:lnTo>
                  <a:pt x="413" y="340"/>
                </a:lnTo>
                <a:lnTo>
                  <a:pt x="413" y="340"/>
                </a:lnTo>
                <a:lnTo>
                  <a:pt x="413" y="340"/>
                </a:lnTo>
                <a:lnTo>
                  <a:pt x="412" y="340"/>
                </a:lnTo>
                <a:lnTo>
                  <a:pt x="412" y="340"/>
                </a:lnTo>
                <a:lnTo>
                  <a:pt x="411" y="340"/>
                </a:lnTo>
                <a:lnTo>
                  <a:pt x="411" y="339"/>
                </a:lnTo>
                <a:lnTo>
                  <a:pt x="411" y="339"/>
                </a:lnTo>
                <a:lnTo>
                  <a:pt x="410" y="339"/>
                </a:lnTo>
                <a:lnTo>
                  <a:pt x="410" y="339"/>
                </a:lnTo>
                <a:lnTo>
                  <a:pt x="410" y="339"/>
                </a:lnTo>
                <a:lnTo>
                  <a:pt x="409" y="339"/>
                </a:lnTo>
                <a:lnTo>
                  <a:pt x="409" y="339"/>
                </a:lnTo>
                <a:lnTo>
                  <a:pt x="409" y="338"/>
                </a:lnTo>
                <a:lnTo>
                  <a:pt x="408" y="338"/>
                </a:lnTo>
                <a:lnTo>
                  <a:pt x="408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8"/>
                </a:lnTo>
                <a:lnTo>
                  <a:pt x="407" y="338"/>
                </a:lnTo>
                <a:lnTo>
                  <a:pt x="406" y="338"/>
                </a:lnTo>
                <a:lnTo>
                  <a:pt x="406" y="338"/>
                </a:lnTo>
                <a:lnTo>
                  <a:pt x="405" y="338"/>
                </a:lnTo>
                <a:lnTo>
                  <a:pt x="405" y="338"/>
                </a:lnTo>
                <a:lnTo>
                  <a:pt x="405" y="338"/>
                </a:lnTo>
                <a:lnTo>
                  <a:pt x="405" y="337"/>
                </a:lnTo>
                <a:lnTo>
                  <a:pt x="404" y="337"/>
                </a:lnTo>
                <a:lnTo>
                  <a:pt x="404" y="337"/>
                </a:lnTo>
                <a:lnTo>
                  <a:pt x="404" y="337"/>
                </a:lnTo>
                <a:lnTo>
                  <a:pt x="403" y="337"/>
                </a:lnTo>
                <a:lnTo>
                  <a:pt x="403" y="337"/>
                </a:lnTo>
                <a:lnTo>
                  <a:pt x="403" y="338"/>
                </a:lnTo>
                <a:lnTo>
                  <a:pt x="402" y="338"/>
                </a:lnTo>
                <a:lnTo>
                  <a:pt x="402" y="338"/>
                </a:lnTo>
                <a:lnTo>
                  <a:pt x="402" y="339"/>
                </a:lnTo>
                <a:lnTo>
                  <a:pt x="402" y="339"/>
                </a:lnTo>
                <a:lnTo>
                  <a:pt x="401" y="339"/>
                </a:lnTo>
                <a:lnTo>
                  <a:pt x="401" y="339"/>
                </a:lnTo>
                <a:lnTo>
                  <a:pt x="401" y="339"/>
                </a:lnTo>
                <a:lnTo>
                  <a:pt x="401" y="340"/>
                </a:lnTo>
                <a:lnTo>
                  <a:pt x="400" y="340"/>
                </a:lnTo>
                <a:lnTo>
                  <a:pt x="400" y="340"/>
                </a:lnTo>
                <a:lnTo>
                  <a:pt x="400" y="340"/>
                </a:lnTo>
                <a:lnTo>
                  <a:pt x="399" y="340"/>
                </a:lnTo>
                <a:lnTo>
                  <a:pt x="399" y="340"/>
                </a:lnTo>
                <a:lnTo>
                  <a:pt x="398" y="340"/>
                </a:lnTo>
                <a:lnTo>
                  <a:pt x="398" y="340"/>
                </a:lnTo>
                <a:lnTo>
                  <a:pt x="397" y="340"/>
                </a:lnTo>
                <a:lnTo>
                  <a:pt x="397" y="340"/>
                </a:lnTo>
                <a:lnTo>
                  <a:pt x="396" y="340"/>
                </a:lnTo>
                <a:lnTo>
                  <a:pt x="396" y="341"/>
                </a:lnTo>
                <a:lnTo>
                  <a:pt x="396" y="341"/>
                </a:lnTo>
                <a:lnTo>
                  <a:pt x="395" y="341"/>
                </a:lnTo>
                <a:lnTo>
                  <a:pt x="395" y="341"/>
                </a:lnTo>
                <a:lnTo>
                  <a:pt x="395" y="341"/>
                </a:lnTo>
                <a:lnTo>
                  <a:pt x="395" y="341"/>
                </a:lnTo>
                <a:lnTo>
                  <a:pt x="395" y="341"/>
                </a:lnTo>
                <a:lnTo>
                  <a:pt x="394" y="341"/>
                </a:lnTo>
                <a:lnTo>
                  <a:pt x="394" y="341"/>
                </a:lnTo>
                <a:lnTo>
                  <a:pt x="394" y="341"/>
                </a:lnTo>
                <a:lnTo>
                  <a:pt x="393" y="341"/>
                </a:lnTo>
                <a:lnTo>
                  <a:pt x="393" y="341"/>
                </a:lnTo>
                <a:lnTo>
                  <a:pt x="393" y="342"/>
                </a:lnTo>
                <a:lnTo>
                  <a:pt x="393" y="342"/>
                </a:lnTo>
                <a:lnTo>
                  <a:pt x="392" y="342"/>
                </a:lnTo>
                <a:lnTo>
                  <a:pt x="392" y="342"/>
                </a:lnTo>
                <a:lnTo>
                  <a:pt x="392" y="342"/>
                </a:lnTo>
                <a:lnTo>
                  <a:pt x="392" y="342"/>
                </a:lnTo>
                <a:lnTo>
                  <a:pt x="391" y="342"/>
                </a:lnTo>
                <a:lnTo>
                  <a:pt x="391" y="342"/>
                </a:lnTo>
                <a:lnTo>
                  <a:pt x="390" y="342"/>
                </a:lnTo>
                <a:lnTo>
                  <a:pt x="390" y="343"/>
                </a:lnTo>
                <a:lnTo>
                  <a:pt x="390" y="343"/>
                </a:lnTo>
                <a:lnTo>
                  <a:pt x="389" y="343"/>
                </a:lnTo>
                <a:lnTo>
                  <a:pt x="389" y="343"/>
                </a:lnTo>
                <a:lnTo>
                  <a:pt x="388" y="343"/>
                </a:lnTo>
                <a:lnTo>
                  <a:pt x="388" y="343"/>
                </a:lnTo>
                <a:lnTo>
                  <a:pt x="388" y="343"/>
                </a:lnTo>
                <a:lnTo>
                  <a:pt x="387" y="343"/>
                </a:lnTo>
                <a:lnTo>
                  <a:pt x="387" y="343"/>
                </a:lnTo>
                <a:lnTo>
                  <a:pt x="387" y="344"/>
                </a:lnTo>
                <a:lnTo>
                  <a:pt x="387" y="344"/>
                </a:lnTo>
                <a:lnTo>
                  <a:pt x="387" y="345"/>
                </a:lnTo>
                <a:lnTo>
                  <a:pt x="387" y="345"/>
                </a:lnTo>
                <a:lnTo>
                  <a:pt x="387" y="345"/>
                </a:lnTo>
                <a:lnTo>
                  <a:pt x="388" y="345"/>
                </a:lnTo>
                <a:lnTo>
                  <a:pt x="388" y="346"/>
                </a:lnTo>
                <a:lnTo>
                  <a:pt x="388" y="346"/>
                </a:lnTo>
                <a:lnTo>
                  <a:pt x="388" y="347"/>
                </a:lnTo>
                <a:lnTo>
                  <a:pt x="389" y="347"/>
                </a:lnTo>
                <a:lnTo>
                  <a:pt x="389" y="347"/>
                </a:lnTo>
                <a:lnTo>
                  <a:pt x="389" y="348"/>
                </a:lnTo>
                <a:lnTo>
                  <a:pt x="390" y="348"/>
                </a:lnTo>
                <a:lnTo>
                  <a:pt x="390" y="348"/>
                </a:lnTo>
                <a:lnTo>
                  <a:pt x="391" y="348"/>
                </a:lnTo>
                <a:lnTo>
                  <a:pt x="391" y="348"/>
                </a:lnTo>
                <a:lnTo>
                  <a:pt x="391" y="348"/>
                </a:lnTo>
                <a:lnTo>
                  <a:pt x="392" y="348"/>
                </a:lnTo>
                <a:lnTo>
                  <a:pt x="392" y="349"/>
                </a:lnTo>
                <a:lnTo>
                  <a:pt x="392" y="349"/>
                </a:lnTo>
                <a:lnTo>
                  <a:pt x="393" y="349"/>
                </a:lnTo>
                <a:lnTo>
                  <a:pt x="393" y="349"/>
                </a:lnTo>
                <a:lnTo>
                  <a:pt x="393" y="349"/>
                </a:lnTo>
                <a:lnTo>
                  <a:pt x="393" y="350"/>
                </a:lnTo>
                <a:lnTo>
                  <a:pt x="394" y="350"/>
                </a:lnTo>
                <a:lnTo>
                  <a:pt x="394" y="350"/>
                </a:lnTo>
                <a:lnTo>
                  <a:pt x="394" y="350"/>
                </a:lnTo>
                <a:lnTo>
                  <a:pt x="394" y="351"/>
                </a:lnTo>
                <a:lnTo>
                  <a:pt x="394" y="351"/>
                </a:lnTo>
                <a:lnTo>
                  <a:pt x="394" y="351"/>
                </a:lnTo>
                <a:lnTo>
                  <a:pt x="394" y="351"/>
                </a:lnTo>
                <a:lnTo>
                  <a:pt x="394" y="352"/>
                </a:lnTo>
                <a:lnTo>
                  <a:pt x="394" y="352"/>
                </a:lnTo>
                <a:lnTo>
                  <a:pt x="394" y="351"/>
                </a:lnTo>
                <a:lnTo>
                  <a:pt x="394" y="352"/>
                </a:lnTo>
                <a:lnTo>
                  <a:pt x="393" y="352"/>
                </a:lnTo>
                <a:lnTo>
                  <a:pt x="394" y="351"/>
                </a:lnTo>
                <a:lnTo>
                  <a:pt x="393" y="351"/>
                </a:lnTo>
                <a:lnTo>
                  <a:pt x="393" y="352"/>
                </a:lnTo>
                <a:lnTo>
                  <a:pt x="393" y="352"/>
                </a:lnTo>
                <a:lnTo>
                  <a:pt x="392" y="352"/>
                </a:lnTo>
                <a:lnTo>
                  <a:pt x="393" y="351"/>
                </a:lnTo>
                <a:lnTo>
                  <a:pt x="392" y="351"/>
                </a:lnTo>
                <a:lnTo>
                  <a:pt x="392" y="351"/>
                </a:lnTo>
                <a:lnTo>
                  <a:pt x="393" y="351"/>
                </a:lnTo>
                <a:lnTo>
                  <a:pt x="393" y="351"/>
                </a:lnTo>
                <a:lnTo>
                  <a:pt x="393" y="351"/>
                </a:lnTo>
                <a:lnTo>
                  <a:pt x="393" y="351"/>
                </a:lnTo>
                <a:lnTo>
                  <a:pt x="392" y="351"/>
                </a:lnTo>
                <a:lnTo>
                  <a:pt x="392" y="351"/>
                </a:lnTo>
                <a:lnTo>
                  <a:pt x="392" y="350"/>
                </a:lnTo>
                <a:lnTo>
                  <a:pt x="392" y="350"/>
                </a:lnTo>
                <a:lnTo>
                  <a:pt x="391" y="350"/>
                </a:lnTo>
                <a:lnTo>
                  <a:pt x="391" y="350"/>
                </a:lnTo>
                <a:lnTo>
                  <a:pt x="391" y="350"/>
                </a:lnTo>
                <a:lnTo>
                  <a:pt x="391" y="350"/>
                </a:lnTo>
                <a:lnTo>
                  <a:pt x="390" y="350"/>
                </a:lnTo>
                <a:lnTo>
                  <a:pt x="390" y="350"/>
                </a:lnTo>
                <a:lnTo>
                  <a:pt x="390" y="350"/>
                </a:lnTo>
                <a:lnTo>
                  <a:pt x="390" y="350"/>
                </a:lnTo>
                <a:lnTo>
                  <a:pt x="390" y="350"/>
                </a:lnTo>
                <a:lnTo>
                  <a:pt x="390" y="349"/>
                </a:lnTo>
                <a:lnTo>
                  <a:pt x="390" y="349"/>
                </a:lnTo>
                <a:lnTo>
                  <a:pt x="390" y="349"/>
                </a:lnTo>
                <a:lnTo>
                  <a:pt x="389" y="349"/>
                </a:lnTo>
                <a:lnTo>
                  <a:pt x="389" y="349"/>
                </a:lnTo>
                <a:lnTo>
                  <a:pt x="388" y="349"/>
                </a:lnTo>
                <a:lnTo>
                  <a:pt x="388" y="348"/>
                </a:lnTo>
                <a:lnTo>
                  <a:pt x="388" y="348"/>
                </a:lnTo>
                <a:lnTo>
                  <a:pt x="387" y="348"/>
                </a:lnTo>
                <a:lnTo>
                  <a:pt x="387" y="348"/>
                </a:lnTo>
                <a:lnTo>
                  <a:pt x="388" y="348"/>
                </a:lnTo>
                <a:lnTo>
                  <a:pt x="388" y="348"/>
                </a:lnTo>
                <a:lnTo>
                  <a:pt x="387" y="348"/>
                </a:lnTo>
                <a:lnTo>
                  <a:pt x="387" y="348"/>
                </a:lnTo>
                <a:lnTo>
                  <a:pt x="386" y="348"/>
                </a:lnTo>
                <a:lnTo>
                  <a:pt x="386" y="347"/>
                </a:lnTo>
                <a:lnTo>
                  <a:pt x="386" y="347"/>
                </a:lnTo>
                <a:lnTo>
                  <a:pt x="386" y="347"/>
                </a:lnTo>
                <a:lnTo>
                  <a:pt x="386" y="346"/>
                </a:lnTo>
                <a:lnTo>
                  <a:pt x="386" y="346"/>
                </a:lnTo>
                <a:lnTo>
                  <a:pt x="385" y="346"/>
                </a:lnTo>
                <a:lnTo>
                  <a:pt x="385" y="346"/>
                </a:lnTo>
                <a:lnTo>
                  <a:pt x="385" y="347"/>
                </a:lnTo>
                <a:lnTo>
                  <a:pt x="385" y="347"/>
                </a:lnTo>
                <a:lnTo>
                  <a:pt x="385" y="348"/>
                </a:lnTo>
                <a:lnTo>
                  <a:pt x="385" y="348"/>
                </a:lnTo>
                <a:lnTo>
                  <a:pt x="385" y="348"/>
                </a:lnTo>
                <a:lnTo>
                  <a:pt x="385" y="348"/>
                </a:lnTo>
                <a:lnTo>
                  <a:pt x="384" y="348"/>
                </a:lnTo>
                <a:lnTo>
                  <a:pt x="384" y="348"/>
                </a:lnTo>
                <a:lnTo>
                  <a:pt x="384" y="347"/>
                </a:lnTo>
                <a:lnTo>
                  <a:pt x="384" y="347"/>
                </a:lnTo>
                <a:lnTo>
                  <a:pt x="384" y="347"/>
                </a:lnTo>
                <a:lnTo>
                  <a:pt x="384" y="346"/>
                </a:lnTo>
                <a:lnTo>
                  <a:pt x="384" y="346"/>
                </a:lnTo>
                <a:lnTo>
                  <a:pt x="384" y="346"/>
                </a:lnTo>
                <a:lnTo>
                  <a:pt x="384" y="346"/>
                </a:lnTo>
                <a:lnTo>
                  <a:pt x="384" y="346"/>
                </a:lnTo>
                <a:lnTo>
                  <a:pt x="384" y="346"/>
                </a:lnTo>
                <a:lnTo>
                  <a:pt x="384" y="345"/>
                </a:lnTo>
                <a:lnTo>
                  <a:pt x="384" y="345"/>
                </a:lnTo>
                <a:lnTo>
                  <a:pt x="384" y="345"/>
                </a:lnTo>
                <a:lnTo>
                  <a:pt x="384" y="345"/>
                </a:lnTo>
                <a:lnTo>
                  <a:pt x="384" y="344"/>
                </a:lnTo>
                <a:lnTo>
                  <a:pt x="384" y="344"/>
                </a:lnTo>
                <a:lnTo>
                  <a:pt x="384" y="344"/>
                </a:lnTo>
                <a:lnTo>
                  <a:pt x="384" y="344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3"/>
                </a:lnTo>
                <a:lnTo>
                  <a:pt x="384" y="342"/>
                </a:lnTo>
                <a:lnTo>
                  <a:pt x="383" y="342"/>
                </a:lnTo>
                <a:lnTo>
                  <a:pt x="383" y="343"/>
                </a:lnTo>
                <a:lnTo>
                  <a:pt x="383" y="343"/>
                </a:lnTo>
                <a:lnTo>
                  <a:pt x="383" y="342"/>
                </a:lnTo>
                <a:lnTo>
                  <a:pt x="382" y="342"/>
                </a:lnTo>
                <a:lnTo>
                  <a:pt x="382" y="342"/>
                </a:lnTo>
                <a:lnTo>
                  <a:pt x="381" y="342"/>
                </a:lnTo>
                <a:lnTo>
                  <a:pt x="381" y="342"/>
                </a:lnTo>
                <a:lnTo>
                  <a:pt x="382" y="342"/>
                </a:lnTo>
                <a:lnTo>
                  <a:pt x="382" y="342"/>
                </a:lnTo>
                <a:lnTo>
                  <a:pt x="383" y="342"/>
                </a:lnTo>
                <a:lnTo>
                  <a:pt x="383" y="342"/>
                </a:lnTo>
                <a:lnTo>
                  <a:pt x="384" y="342"/>
                </a:lnTo>
                <a:lnTo>
                  <a:pt x="384" y="341"/>
                </a:lnTo>
                <a:lnTo>
                  <a:pt x="384" y="341"/>
                </a:lnTo>
                <a:lnTo>
                  <a:pt x="384" y="341"/>
                </a:lnTo>
                <a:lnTo>
                  <a:pt x="384" y="341"/>
                </a:lnTo>
                <a:lnTo>
                  <a:pt x="384" y="341"/>
                </a:lnTo>
                <a:lnTo>
                  <a:pt x="384" y="341"/>
                </a:lnTo>
                <a:lnTo>
                  <a:pt x="384" y="340"/>
                </a:lnTo>
                <a:lnTo>
                  <a:pt x="384" y="340"/>
                </a:lnTo>
                <a:lnTo>
                  <a:pt x="384" y="340"/>
                </a:lnTo>
                <a:lnTo>
                  <a:pt x="384" y="340"/>
                </a:lnTo>
                <a:lnTo>
                  <a:pt x="384" y="339"/>
                </a:lnTo>
                <a:lnTo>
                  <a:pt x="384" y="339"/>
                </a:lnTo>
                <a:lnTo>
                  <a:pt x="384" y="339"/>
                </a:lnTo>
                <a:lnTo>
                  <a:pt x="384" y="339"/>
                </a:lnTo>
                <a:lnTo>
                  <a:pt x="384" y="338"/>
                </a:lnTo>
                <a:lnTo>
                  <a:pt x="384" y="338"/>
                </a:lnTo>
                <a:lnTo>
                  <a:pt x="384" y="338"/>
                </a:lnTo>
                <a:lnTo>
                  <a:pt x="384" y="337"/>
                </a:lnTo>
                <a:lnTo>
                  <a:pt x="384" y="337"/>
                </a:lnTo>
                <a:lnTo>
                  <a:pt x="384" y="337"/>
                </a:lnTo>
                <a:lnTo>
                  <a:pt x="384" y="337"/>
                </a:lnTo>
                <a:lnTo>
                  <a:pt x="384" y="337"/>
                </a:lnTo>
                <a:lnTo>
                  <a:pt x="384" y="337"/>
                </a:lnTo>
                <a:lnTo>
                  <a:pt x="384" y="336"/>
                </a:lnTo>
                <a:lnTo>
                  <a:pt x="384" y="336"/>
                </a:lnTo>
                <a:lnTo>
                  <a:pt x="384" y="337"/>
                </a:lnTo>
                <a:lnTo>
                  <a:pt x="385" y="337"/>
                </a:lnTo>
                <a:lnTo>
                  <a:pt x="385" y="337"/>
                </a:lnTo>
                <a:lnTo>
                  <a:pt x="386" y="337"/>
                </a:lnTo>
                <a:lnTo>
                  <a:pt x="386" y="337"/>
                </a:lnTo>
                <a:lnTo>
                  <a:pt x="386" y="337"/>
                </a:lnTo>
                <a:lnTo>
                  <a:pt x="386" y="338"/>
                </a:lnTo>
                <a:lnTo>
                  <a:pt x="387" y="338"/>
                </a:lnTo>
                <a:lnTo>
                  <a:pt x="387" y="338"/>
                </a:lnTo>
                <a:lnTo>
                  <a:pt x="387" y="338"/>
                </a:lnTo>
                <a:lnTo>
                  <a:pt x="388" y="338"/>
                </a:lnTo>
                <a:lnTo>
                  <a:pt x="388" y="338"/>
                </a:lnTo>
                <a:lnTo>
                  <a:pt x="389" y="338"/>
                </a:lnTo>
                <a:lnTo>
                  <a:pt x="389" y="339"/>
                </a:lnTo>
                <a:lnTo>
                  <a:pt x="389" y="339"/>
                </a:lnTo>
                <a:lnTo>
                  <a:pt x="389" y="339"/>
                </a:lnTo>
                <a:lnTo>
                  <a:pt x="389" y="340"/>
                </a:lnTo>
                <a:lnTo>
                  <a:pt x="388" y="340"/>
                </a:lnTo>
                <a:lnTo>
                  <a:pt x="388" y="340"/>
                </a:lnTo>
                <a:lnTo>
                  <a:pt x="388" y="340"/>
                </a:lnTo>
                <a:lnTo>
                  <a:pt x="388" y="340"/>
                </a:lnTo>
                <a:lnTo>
                  <a:pt x="387" y="340"/>
                </a:lnTo>
                <a:lnTo>
                  <a:pt x="387" y="340"/>
                </a:lnTo>
                <a:lnTo>
                  <a:pt x="387" y="341"/>
                </a:lnTo>
                <a:lnTo>
                  <a:pt x="387" y="341"/>
                </a:lnTo>
                <a:lnTo>
                  <a:pt x="388" y="341"/>
                </a:lnTo>
                <a:lnTo>
                  <a:pt x="388" y="341"/>
                </a:lnTo>
                <a:lnTo>
                  <a:pt x="388" y="341"/>
                </a:lnTo>
                <a:lnTo>
                  <a:pt x="388" y="340"/>
                </a:lnTo>
                <a:lnTo>
                  <a:pt x="389" y="340"/>
                </a:lnTo>
                <a:lnTo>
                  <a:pt x="389" y="340"/>
                </a:lnTo>
                <a:lnTo>
                  <a:pt x="389" y="341"/>
                </a:lnTo>
                <a:lnTo>
                  <a:pt x="389" y="341"/>
                </a:lnTo>
                <a:lnTo>
                  <a:pt x="389" y="341"/>
                </a:lnTo>
                <a:lnTo>
                  <a:pt x="389" y="341"/>
                </a:lnTo>
                <a:lnTo>
                  <a:pt x="389" y="341"/>
                </a:lnTo>
                <a:lnTo>
                  <a:pt x="390" y="341"/>
                </a:lnTo>
                <a:lnTo>
                  <a:pt x="390" y="340"/>
                </a:lnTo>
                <a:lnTo>
                  <a:pt x="390" y="340"/>
                </a:lnTo>
                <a:lnTo>
                  <a:pt x="390" y="340"/>
                </a:lnTo>
                <a:lnTo>
                  <a:pt x="390" y="340"/>
                </a:lnTo>
                <a:lnTo>
                  <a:pt x="390" y="339"/>
                </a:lnTo>
                <a:lnTo>
                  <a:pt x="390" y="339"/>
                </a:lnTo>
                <a:lnTo>
                  <a:pt x="390" y="339"/>
                </a:lnTo>
                <a:lnTo>
                  <a:pt x="390" y="339"/>
                </a:lnTo>
                <a:lnTo>
                  <a:pt x="390" y="338"/>
                </a:lnTo>
                <a:lnTo>
                  <a:pt x="390" y="338"/>
                </a:lnTo>
                <a:lnTo>
                  <a:pt x="390" y="338"/>
                </a:lnTo>
                <a:lnTo>
                  <a:pt x="390" y="337"/>
                </a:lnTo>
                <a:lnTo>
                  <a:pt x="390" y="337"/>
                </a:lnTo>
                <a:lnTo>
                  <a:pt x="390" y="337"/>
                </a:lnTo>
                <a:lnTo>
                  <a:pt x="389" y="337"/>
                </a:lnTo>
                <a:lnTo>
                  <a:pt x="389" y="337"/>
                </a:lnTo>
                <a:lnTo>
                  <a:pt x="390" y="337"/>
                </a:lnTo>
                <a:lnTo>
                  <a:pt x="390" y="336"/>
                </a:lnTo>
                <a:lnTo>
                  <a:pt x="390" y="336"/>
                </a:lnTo>
                <a:lnTo>
                  <a:pt x="389" y="337"/>
                </a:lnTo>
                <a:lnTo>
                  <a:pt x="389" y="336"/>
                </a:lnTo>
                <a:lnTo>
                  <a:pt x="390" y="336"/>
                </a:lnTo>
                <a:lnTo>
                  <a:pt x="390" y="336"/>
                </a:lnTo>
                <a:lnTo>
                  <a:pt x="390" y="336"/>
                </a:lnTo>
                <a:lnTo>
                  <a:pt x="390" y="335"/>
                </a:lnTo>
                <a:lnTo>
                  <a:pt x="389" y="335"/>
                </a:lnTo>
                <a:lnTo>
                  <a:pt x="389" y="335"/>
                </a:lnTo>
                <a:lnTo>
                  <a:pt x="389" y="335"/>
                </a:lnTo>
                <a:lnTo>
                  <a:pt x="389" y="334"/>
                </a:lnTo>
                <a:lnTo>
                  <a:pt x="389" y="334"/>
                </a:lnTo>
                <a:lnTo>
                  <a:pt x="388" y="334"/>
                </a:lnTo>
                <a:lnTo>
                  <a:pt x="388" y="333"/>
                </a:lnTo>
                <a:lnTo>
                  <a:pt x="389" y="333"/>
                </a:lnTo>
                <a:lnTo>
                  <a:pt x="389" y="333"/>
                </a:lnTo>
                <a:lnTo>
                  <a:pt x="390" y="333"/>
                </a:lnTo>
                <a:lnTo>
                  <a:pt x="390" y="333"/>
                </a:lnTo>
                <a:lnTo>
                  <a:pt x="390" y="333"/>
                </a:lnTo>
                <a:lnTo>
                  <a:pt x="391" y="333"/>
                </a:lnTo>
                <a:lnTo>
                  <a:pt x="391" y="333"/>
                </a:lnTo>
                <a:lnTo>
                  <a:pt x="390" y="333"/>
                </a:lnTo>
                <a:lnTo>
                  <a:pt x="390" y="334"/>
                </a:lnTo>
                <a:lnTo>
                  <a:pt x="390" y="334"/>
                </a:lnTo>
                <a:lnTo>
                  <a:pt x="389" y="334"/>
                </a:lnTo>
                <a:lnTo>
                  <a:pt x="389" y="334"/>
                </a:lnTo>
                <a:lnTo>
                  <a:pt x="390" y="334"/>
                </a:lnTo>
                <a:lnTo>
                  <a:pt x="390" y="334"/>
                </a:lnTo>
                <a:lnTo>
                  <a:pt x="390" y="335"/>
                </a:lnTo>
                <a:lnTo>
                  <a:pt x="390" y="335"/>
                </a:lnTo>
                <a:lnTo>
                  <a:pt x="391" y="335"/>
                </a:lnTo>
                <a:lnTo>
                  <a:pt x="391" y="335"/>
                </a:lnTo>
                <a:lnTo>
                  <a:pt x="391" y="336"/>
                </a:lnTo>
                <a:lnTo>
                  <a:pt x="391" y="336"/>
                </a:lnTo>
                <a:lnTo>
                  <a:pt x="392" y="336"/>
                </a:lnTo>
                <a:lnTo>
                  <a:pt x="392" y="336"/>
                </a:lnTo>
                <a:lnTo>
                  <a:pt x="392" y="335"/>
                </a:lnTo>
                <a:lnTo>
                  <a:pt x="393" y="335"/>
                </a:lnTo>
                <a:lnTo>
                  <a:pt x="393" y="335"/>
                </a:lnTo>
                <a:lnTo>
                  <a:pt x="393" y="335"/>
                </a:lnTo>
                <a:lnTo>
                  <a:pt x="393" y="335"/>
                </a:lnTo>
                <a:lnTo>
                  <a:pt x="393" y="336"/>
                </a:lnTo>
                <a:lnTo>
                  <a:pt x="393" y="336"/>
                </a:lnTo>
                <a:lnTo>
                  <a:pt x="393" y="336"/>
                </a:lnTo>
                <a:lnTo>
                  <a:pt x="393" y="336"/>
                </a:lnTo>
                <a:lnTo>
                  <a:pt x="394" y="336"/>
                </a:lnTo>
                <a:lnTo>
                  <a:pt x="394" y="335"/>
                </a:lnTo>
                <a:lnTo>
                  <a:pt x="394" y="335"/>
                </a:lnTo>
                <a:lnTo>
                  <a:pt x="394" y="336"/>
                </a:lnTo>
                <a:lnTo>
                  <a:pt x="394" y="336"/>
                </a:lnTo>
                <a:lnTo>
                  <a:pt x="395" y="336"/>
                </a:lnTo>
                <a:lnTo>
                  <a:pt x="395" y="335"/>
                </a:lnTo>
                <a:lnTo>
                  <a:pt x="395" y="335"/>
                </a:lnTo>
                <a:lnTo>
                  <a:pt x="395" y="335"/>
                </a:lnTo>
                <a:lnTo>
                  <a:pt x="395" y="335"/>
                </a:lnTo>
                <a:lnTo>
                  <a:pt x="395" y="335"/>
                </a:lnTo>
                <a:lnTo>
                  <a:pt x="396" y="335"/>
                </a:lnTo>
                <a:lnTo>
                  <a:pt x="396" y="335"/>
                </a:lnTo>
                <a:lnTo>
                  <a:pt x="396" y="336"/>
                </a:lnTo>
                <a:lnTo>
                  <a:pt x="397" y="336"/>
                </a:lnTo>
                <a:lnTo>
                  <a:pt x="397" y="336"/>
                </a:lnTo>
                <a:lnTo>
                  <a:pt x="397" y="335"/>
                </a:lnTo>
                <a:lnTo>
                  <a:pt x="396" y="335"/>
                </a:lnTo>
                <a:lnTo>
                  <a:pt x="397" y="335"/>
                </a:lnTo>
                <a:lnTo>
                  <a:pt x="396" y="335"/>
                </a:lnTo>
                <a:lnTo>
                  <a:pt x="396" y="335"/>
                </a:lnTo>
                <a:lnTo>
                  <a:pt x="396" y="334"/>
                </a:lnTo>
                <a:lnTo>
                  <a:pt x="396" y="334"/>
                </a:lnTo>
                <a:lnTo>
                  <a:pt x="396" y="334"/>
                </a:lnTo>
                <a:lnTo>
                  <a:pt x="397" y="334"/>
                </a:lnTo>
                <a:lnTo>
                  <a:pt x="397" y="333"/>
                </a:lnTo>
                <a:lnTo>
                  <a:pt x="397" y="333"/>
                </a:lnTo>
                <a:lnTo>
                  <a:pt x="397" y="332"/>
                </a:lnTo>
                <a:lnTo>
                  <a:pt x="397" y="332"/>
                </a:lnTo>
                <a:lnTo>
                  <a:pt x="397" y="333"/>
                </a:lnTo>
                <a:lnTo>
                  <a:pt x="398" y="333"/>
                </a:lnTo>
                <a:lnTo>
                  <a:pt x="398" y="332"/>
                </a:lnTo>
                <a:lnTo>
                  <a:pt x="398" y="332"/>
                </a:lnTo>
                <a:lnTo>
                  <a:pt x="398" y="332"/>
                </a:lnTo>
                <a:lnTo>
                  <a:pt x="398" y="332"/>
                </a:lnTo>
                <a:lnTo>
                  <a:pt x="398" y="331"/>
                </a:lnTo>
                <a:lnTo>
                  <a:pt x="398" y="331"/>
                </a:lnTo>
                <a:lnTo>
                  <a:pt x="398" y="331"/>
                </a:lnTo>
                <a:lnTo>
                  <a:pt x="398" y="331"/>
                </a:lnTo>
                <a:lnTo>
                  <a:pt x="398" y="331"/>
                </a:lnTo>
                <a:lnTo>
                  <a:pt x="398" y="331"/>
                </a:lnTo>
                <a:lnTo>
                  <a:pt x="398" y="330"/>
                </a:lnTo>
                <a:lnTo>
                  <a:pt x="397" y="330"/>
                </a:lnTo>
                <a:lnTo>
                  <a:pt x="397" y="330"/>
                </a:lnTo>
                <a:lnTo>
                  <a:pt x="398" y="330"/>
                </a:lnTo>
                <a:lnTo>
                  <a:pt x="398" y="329"/>
                </a:lnTo>
                <a:lnTo>
                  <a:pt x="398" y="329"/>
                </a:lnTo>
                <a:lnTo>
                  <a:pt x="398" y="330"/>
                </a:lnTo>
                <a:lnTo>
                  <a:pt x="398" y="330"/>
                </a:lnTo>
                <a:lnTo>
                  <a:pt x="398" y="330"/>
                </a:lnTo>
                <a:lnTo>
                  <a:pt x="399" y="330"/>
                </a:lnTo>
                <a:lnTo>
                  <a:pt x="399" y="330"/>
                </a:lnTo>
                <a:lnTo>
                  <a:pt x="399" y="330"/>
                </a:lnTo>
                <a:lnTo>
                  <a:pt x="400" y="330"/>
                </a:lnTo>
                <a:lnTo>
                  <a:pt x="400" y="330"/>
                </a:lnTo>
                <a:lnTo>
                  <a:pt x="400" y="331"/>
                </a:lnTo>
                <a:lnTo>
                  <a:pt x="400" y="331"/>
                </a:lnTo>
                <a:lnTo>
                  <a:pt x="400" y="331"/>
                </a:lnTo>
                <a:lnTo>
                  <a:pt x="400" y="331"/>
                </a:lnTo>
                <a:lnTo>
                  <a:pt x="401" y="331"/>
                </a:lnTo>
                <a:lnTo>
                  <a:pt x="401" y="331"/>
                </a:lnTo>
                <a:lnTo>
                  <a:pt x="401" y="331"/>
                </a:lnTo>
                <a:lnTo>
                  <a:pt x="401" y="331"/>
                </a:lnTo>
                <a:lnTo>
                  <a:pt x="401" y="330"/>
                </a:lnTo>
                <a:lnTo>
                  <a:pt x="400" y="330"/>
                </a:lnTo>
                <a:lnTo>
                  <a:pt x="400" y="330"/>
                </a:lnTo>
                <a:lnTo>
                  <a:pt x="400" y="329"/>
                </a:lnTo>
                <a:lnTo>
                  <a:pt x="400" y="329"/>
                </a:lnTo>
                <a:lnTo>
                  <a:pt x="400" y="329"/>
                </a:lnTo>
                <a:lnTo>
                  <a:pt x="401" y="329"/>
                </a:lnTo>
                <a:lnTo>
                  <a:pt x="401" y="329"/>
                </a:lnTo>
                <a:lnTo>
                  <a:pt x="402" y="329"/>
                </a:lnTo>
                <a:lnTo>
                  <a:pt x="402" y="329"/>
                </a:lnTo>
                <a:lnTo>
                  <a:pt x="402" y="329"/>
                </a:lnTo>
                <a:lnTo>
                  <a:pt x="403" y="329"/>
                </a:lnTo>
                <a:lnTo>
                  <a:pt x="403" y="329"/>
                </a:lnTo>
                <a:lnTo>
                  <a:pt x="402" y="328"/>
                </a:lnTo>
                <a:lnTo>
                  <a:pt x="402" y="328"/>
                </a:lnTo>
                <a:lnTo>
                  <a:pt x="402" y="327"/>
                </a:lnTo>
                <a:lnTo>
                  <a:pt x="402" y="327"/>
                </a:lnTo>
                <a:lnTo>
                  <a:pt x="403" y="327"/>
                </a:lnTo>
                <a:lnTo>
                  <a:pt x="403" y="326"/>
                </a:lnTo>
                <a:lnTo>
                  <a:pt x="403" y="326"/>
                </a:lnTo>
                <a:lnTo>
                  <a:pt x="403" y="325"/>
                </a:lnTo>
                <a:lnTo>
                  <a:pt x="402" y="325"/>
                </a:lnTo>
                <a:lnTo>
                  <a:pt x="403" y="325"/>
                </a:lnTo>
                <a:lnTo>
                  <a:pt x="403" y="325"/>
                </a:lnTo>
                <a:lnTo>
                  <a:pt x="404" y="325"/>
                </a:lnTo>
                <a:lnTo>
                  <a:pt x="404" y="325"/>
                </a:lnTo>
                <a:lnTo>
                  <a:pt x="404" y="324"/>
                </a:lnTo>
                <a:lnTo>
                  <a:pt x="403" y="324"/>
                </a:lnTo>
                <a:lnTo>
                  <a:pt x="403" y="324"/>
                </a:lnTo>
                <a:lnTo>
                  <a:pt x="404" y="324"/>
                </a:lnTo>
                <a:lnTo>
                  <a:pt x="404" y="324"/>
                </a:lnTo>
                <a:lnTo>
                  <a:pt x="404" y="323"/>
                </a:lnTo>
                <a:lnTo>
                  <a:pt x="404" y="323"/>
                </a:lnTo>
                <a:lnTo>
                  <a:pt x="404" y="323"/>
                </a:lnTo>
                <a:lnTo>
                  <a:pt x="404" y="323"/>
                </a:lnTo>
                <a:lnTo>
                  <a:pt x="404" y="324"/>
                </a:lnTo>
                <a:lnTo>
                  <a:pt x="403" y="323"/>
                </a:lnTo>
                <a:lnTo>
                  <a:pt x="403" y="323"/>
                </a:lnTo>
                <a:lnTo>
                  <a:pt x="403" y="324"/>
                </a:lnTo>
                <a:lnTo>
                  <a:pt x="402" y="324"/>
                </a:lnTo>
                <a:lnTo>
                  <a:pt x="402" y="323"/>
                </a:lnTo>
                <a:lnTo>
                  <a:pt x="402" y="323"/>
                </a:lnTo>
                <a:lnTo>
                  <a:pt x="402" y="324"/>
                </a:lnTo>
                <a:lnTo>
                  <a:pt x="401" y="324"/>
                </a:lnTo>
                <a:lnTo>
                  <a:pt x="401" y="324"/>
                </a:lnTo>
                <a:lnTo>
                  <a:pt x="401" y="324"/>
                </a:lnTo>
                <a:lnTo>
                  <a:pt x="400" y="324"/>
                </a:lnTo>
                <a:lnTo>
                  <a:pt x="400" y="324"/>
                </a:lnTo>
                <a:lnTo>
                  <a:pt x="400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8" y="324"/>
                </a:lnTo>
                <a:lnTo>
                  <a:pt x="399" y="324"/>
                </a:lnTo>
                <a:lnTo>
                  <a:pt x="399" y="324"/>
                </a:lnTo>
                <a:lnTo>
                  <a:pt x="400" y="323"/>
                </a:lnTo>
                <a:lnTo>
                  <a:pt x="400" y="323"/>
                </a:lnTo>
                <a:lnTo>
                  <a:pt x="401" y="323"/>
                </a:lnTo>
                <a:lnTo>
                  <a:pt x="401" y="323"/>
                </a:lnTo>
                <a:lnTo>
                  <a:pt x="402" y="323"/>
                </a:lnTo>
                <a:lnTo>
                  <a:pt x="402" y="322"/>
                </a:lnTo>
                <a:lnTo>
                  <a:pt x="402" y="322"/>
                </a:lnTo>
                <a:lnTo>
                  <a:pt x="402" y="322"/>
                </a:lnTo>
                <a:lnTo>
                  <a:pt x="403" y="322"/>
                </a:lnTo>
                <a:lnTo>
                  <a:pt x="403" y="322"/>
                </a:lnTo>
                <a:lnTo>
                  <a:pt x="403" y="321"/>
                </a:lnTo>
                <a:lnTo>
                  <a:pt x="403" y="321"/>
                </a:lnTo>
                <a:lnTo>
                  <a:pt x="404" y="321"/>
                </a:lnTo>
                <a:lnTo>
                  <a:pt x="404" y="321"/>
                </a:lnTo>
                <a:lnTo>
                  <a:pt x="404" y="320"/>
                </a:lnTo>
                <a:lnTo>
                  <a:pt x="404" y="320"/>
                </a:lnTo>
                <a:lnTo>
                  <a:pt x="404" y="320"/>
                </a:lnTo>
                <a:lnTo>
                  <a:pt x="404" y="320"/>
                </a:lnTo>
                <a:lnTo>
                  <a:pt x="404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9"/>
                </a:lnTo>
                <a:lnTo>
                  <a:pt x="404" y="319"/>
                </a:lnTo>
                <a:lnTo>
                  <a:pt x="404" y="319"/>
                </a:lnTo>
                <a:lnTo>
                  <a:pt x="404" y="319"/>
                </a:lnTo>
                <a:lnTo>
                  <a:pt x="404" y="319"/>
                </a:lnTo>
                <a:lnTo>
                  <a:pt x="403" y="319"/>
                </a:lnTo>
                <a:lnTo>
                  <a:pt x="403" y="318"/>
                </a:lnTo>
                <a:lnTo>
                  <a:pt x="403" y="318"/>
                </a:lnTo>
                <a:lnTo>
                  <a:pt x="404" y="317"/>
                </a:lnTo>
                <a:lnTo>
                  <a:pt x="404" y="317"/>
                </a:lnTo>
                <a:lnTo>
                  <a:pt x="404" y="317"/>
                </a:lnTo>
                <a:lnTo>
                  <a:pt x="404" y="316"/>
                </a:lnTo>
                <a:lnTo>
                  <a:pt x="404" y="316"/>
                </a:lnTo>
                <a:lnTo>
                  <a:pt x="404" y="316"/>
                </a:lnTo>
                <a:lnTo>
                  <a:pt x="405" y="316"/>
                </a:lnTo>
                <a:lnTo>
                  <a:pt x="405" y="316"/>
                </a:lnTo>
                <a:lnTo>
                  <a:pt x="405" y="316"/>
                </a:lnTo>
                <a:lnTo>
                  <a:pt x="405" y="315"/>
                </a:lnTo>
                <a:lnTo>
                  <a:pt x="405" y="315"/>
                </a:lnTo>
                <a:lnTo>
                  <a:pt x="405" y="315"/>
                </a:lnTo>
                <a:lnTo>
                  <a:pt x="405" y="314"/>
                </a:lnTo>
                <a:lnTo>
                  <a:pt x="405" y="314"/>
                </a:lnTo>
                <a:lnTo>
                  <a:pt x="406" y="314"/>
                </a:lnTo>
                <a:lnTo>
                  <a:pt x="406" y="314"/>
                </a:lnTo>
                <a:lnTo>
                  <a:pt x="407" y="314"/>
                </a:lnTo>
                <a:lnTo>
                  <a:pt x="407" y="315"/>
                </a:lnTo>
                <a:lnTo>
                  <a:pt x="407" y="314"/>
                </a:lnTo>
                <a:lnTo>
                  <a:pt x="407" y="314"/>
                </a:lnTo>
                <a:lnTo>
                  <a:pt x="407" y="314"/>
                </a:lnTo>
                <a:lnTo>
                  <a:pt x="406" y="314"/>
                </a:lnTo>
                <a:lnTo>
                  <a:pt x="406" y="313"/>
                </a:lnTo>
                <a:lnTo>
                  <a:pt x="406" y="313"/>
                </a:lnTo>
                <a:lnTo>
                  <a:pt x="406" y="313"/>
                </a:lnTo>
                <a:lnTo>
                  <a:pt x="406" y="313"/>
                </a:lnTo>
                <a:lnTo>
                  <a:pt x="405" y="313"/>
                </a:lnTo>
                <a:lnTo>
                  <a:pt x="405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2"/>
                </a:lnTo>
                <a:lnTo>
                  <a:pt x="404" y="312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0"/>
                </a:lnTo>
                <a:lnTo>
                  <a:pt x="403" y="310"/>
                </a:lnTo>
                <a:lnTo>
                  <a:pt x="403" y="310"/>
                </a:lnTo>
                <a:lnTo>
                  <a:pt x="404" y="310"/>
                </a:lnTo>
                <a:lnTo>
                  <a:pt x="404" y="309"/>
                </a:lnTo>
                <a:lnTo>
                  <a:pt x="404" y="309"/>
                </a:lnTo>
                <a:lnTo>
                  <a:pt x="404" y="310"/>
                </a:lnTo>
                <a:lnTo>
                  <a:pt x="404" y="310"/>
                </a:lnTo>
                <a:lnTo>
                  <a:pt x="404" y="310"/>
                </a:lnTo>
                <a:lnTo>
                  <a:pt x="404" y="309"/>
                </a:lnTo>
                <a:lnTo>
                  <a:pt x="404" y="309"/>
                </a:lnTo>
                <a:lnTo>
                  <a:pt x="404" y="309"/>
                </a:lnTo>
                <a:lnTo>
                  <a:pt x="404" y="309"/>
                </a:lnTo>
                <a:lnTo>
                  <a:pt x="403" y="309"/>
                </a:lnTo>
                <a:lnTo>
                  <a:pt x="403" y="309"/>
                </a:lnTo>
                <a:lnTo>
                  <a:pt x="402" y="309"/>
                </a:lnTo>
                <a:lnTo>
                  <a:pt x="402" y="308"/>
                </a:lnTo>
                <a:lnTo>
                  <a:pt x="403" y="308"/>
                </a:lnTo>
                <a:lnTo>
                  <a:pt x="403" y="308"/>
                </a:lnTo>
                <a:lnTo>
                  <a:pt x="403" y="308"/>
                </a:lnTo>
                <a:lnTo>
                  <a:pt x="403" y="307"/>
                </a:lnTo>
                <a:lnTo>
                  <a:pt x="403" y="307"/>
                </a:lnTo>
                <a:lnTo>
                  <a:pt x="404" y="307"/>
                </a:lnTo>
                <a:lnTo>
                  <a:pt x="404" y="306"/>
                </a:lnTo>
                <a:lnTo>
                  <a:pt x="404" y="306"/>
                </a:lnTo>
                <a:lnTo>
                  <a:pt x="404" y="306"/>
                </a:lnTo>
                <a:lnTo>
                  <a:pt x="404" y="305"/>
                </a:lnTo>
                <a:lnTo>
                  <a:pt x="404" y="305"/>
                </a:lnTo>
                <a:lnTo>
                  <a:pt x="404" y="305"/>
                </a:lnTo>
                <a:lnTo>
                  <a:pt x="404" y="304"/>
                </a:lnTo>
                <a:lnTo>
                  <a:pt x="405" y="304"/>
                </a:lnTo>
                <a:lnTo>
                  <a:pt x="405" y="304"/>
                </a:lnTo>
                <a:lnTo>
                  <a:pt x="405" y="304"/>
                </a:lnTo>
                <a:lnTo>
                  <a:pt x="406" y="303"/>
                </a:lnTo>
                <a:lnTo>
                  <a:pt x="406" y="303"/>
                </a:lnTo>
                <a:lnTo>
                  <a:pt x="406" y="303"/>
                </a:lnTo>
                <a:lnTo>
                  <a:pt x="405" y="303"/>
                </a:lnTo>
                <a:lnTo>
                  <a:pt x="405" y="303"/>
                </a:lnTo>
                <a:lnTo>
                  <a:pt x="405" y="303"/>
                </a:lnTo>
                <a:lnTo>
                  <a:pt x="405" y="304"/>
                </a:lnTo>
                <a:lnTo>
                  <a:pt x="404" y="304"/>
                </a:lnTo>
                <a:lnTo>
                  <a:pt x="404" y="304"/>
                </a:lnTo>
                <a:lnTo>
                  <a:pt x="404" y="303"/>
                </a:lnTo>
                <a:lnTo>
                  <a:pt x="404" y="303"/>
                </a:lnTo>
                <a:lnTo>
                  <a:pt x="404" y="303"/>
                </a:lnTo>
                <a:lnTo>
                  <a:pt x="404" y="303"/>
                </a:lnTo>
                <a:lnTo>
                  <a:pt x="403" y="303"/>
                </a:lnTo>
                <a:lnTo>
                  <a:pt x="403" y="303"/>
                </a:lnTo>
                <a:lnTo>
                  <a:pt x="402" y="303"/>
                </a:lnTo>
                <a:lnTo>
                  <a:pt x="402" y="303"/>
                </a:lnTo>
                <a:lnTo>
                  <a:pt x="403" y="303"/>
                </a:lnTo>
                <a:lnTo>
                  <a:pt x="403" y="302"/>
                </a:lnTo>
                <a:lnTo>
                  <a:pt x="403" y="302"/>
                </a:lnTo>
                <a:lnTo>
                  <a:pt x="403" y="302"/>
                </a:lnTo>
                <a:lnTo>
                  <a:pt x="404" y="302"/>
                </a:lnTo>
                <a:lnTo>
                  <a:pt x="404" y="302"/>
                </a:lnTo>
                <a:lnTo>
                  <a:pt x="403" y="301"/>
                </a:lnTo>
                <a:lnTo>
                  <a:pt x="403" y="301"/>
                </a:lnTo>
                <a:lnTo>
                  <a:pt x="403" y="301"/>
                </a:lnTo>
                <a:lnTo>
                  <a:pt x="403" y="300"/>
                </a:lnTo>
                <a:lnTo>
                  <a:pt x="403" y="300"/>
                </a:lnTo>
                <a:lnTo>
                  <a:pt x="404" y="300"/>
                </a:lnTo>
                <a:lnTo>
                  <a:pt x="404" y="299"/>
                </a:lnTo>
                <a:lnTo>
                  <a:pt x="404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8"/>
                </a:lnTo>
                <a:lnTo>
                  <a:pt x="403" y="298"/>
                </a:lnTo>
                <a:lnTo>
                  <a:pt x="403" y="297"/>
                </a:lnTo>
                <a:lnTo>
                  <a:pt x="403" y="297"/>
                </a:lnTo>
                <a:lnTo>
                  <a:pt x="403" y="297"/>
                </a:lnTo>
                <a:lnTo>
                  <a:pt x="403" y="296"/>
                </a:lnTo>
                <a:lnTo>
                  <a:pt x="403" y="296"/>
                </a:lnTo>
                <a:lnTo>
                  <a:pt x="403" y="295"/>
                </a:lnTo>
                <a:lnTo>
                  <a:pt x="404" y="296"/>
                </a:lnTo>
                <a:lnTo>
                  <a:pt x="404" y="296"/>
                </a:lnTo>
                <a:lnTo>
                  <a:pt x="404" y="295"/>
                </a:lnTo>
                <a:lnTo>
                  <a:pt x="404" y="295"/>
                </a:lnTo>
                <a:lnTo>
                  <a:pt x="403" y="295"/>
                </a:lnTo>
                <a:lnTo>
                  <a:pt x="403" y="294"/>
                </a:lnTo>
                <a:lnTo>
                  <a:pt x="404" y="294"/>
                </a:lnTo>
                <a:lnTo>
                  <a:pt x="404" y="294"/>
                </a:lnTo>
                <a:lnTo>
                  <a:pt x="403" y="294"/>
                </a:lnTo>
                <a:lnTo>
                  <a:pt x="403" y="293"/>
                </a:lnTo>
                <a:lnTo>
                  <a:pt x="404" y="293"/>
                </a:lnTo>
                <a:lnTo>
                  <a:pt x="404" y="293"/>
                </a:lnTo>
                <a:lnTo>
                  <a:pt x="403" y="293"/>
                </a:lnTo>
                <a:lnTo>
                  <a:pt x="403" y="292"/>
                </a:lnTo>
                <a:lnTo>
                  <a:pt x="404" y="292"/>
                </a:lnTo>
                <a:lnTo>
                  <a:pt x="404" y="292"/>
                </a:lnTo>
                <a:lnTo>
                  <a:pt x="404" y="291"/>
                </a:lnTo>
                <a:lnTo>
                  <a:pt x="404" y="291"/>
                </a:lnTo>
                <a:lnTo>
                  <a:pt x="404" y="291"/>
                </a:lnTo>
                <a:lnTo>
                  <a:pt x="404" y="291"/>
                </a:lnTo>
                <a:lnTo>
                  <a:pt x="405" y="291"/>
                </a:lnTo>
                <a:lnTo>
                  <a:pt x="405" y="291"/>
                </a:lnTo>
                <a:lnTo>
                  <a:pt x="405" y="291"/>
                </a:lnTo>
                <a:lnTo>
                  <a:pt x="406" y="291"/>
                </a:lnTo>
                <a:lnTo>
                  <a:pt x="406" y="291"/>
                </a:lnTo>
                <a:lnTo>
                  <a:pt x="406" y="291"/>
                </a:lnTo>
                <a:lnTo>
                  <a:pt x="407" y="291"/>
                </a:lnTo>
                <a:lnTo>
                  <a:pt x="406" y="291"/>
                </a:lnTo>
                <a:lnTo>
                  <a:pt x="407" y="291"/>
                </a:lnTo>
                <a:lnTo>
                  <a:pt x="407" y="291"/>
                </a:lnTo>
                <a:lnTo>
                  <a:pt x="407" y="290"/>
                </a:lnTo>
                <a:lnTo>
                  <a:pt x="407" y="290"/>
                </a:lnTo>
                <a:lnTo>
                  <a:pt x="406" y="290"/>
                </a:lnTo>
                <a:lnTo>
                  <a:pt x="407" y="290"/>
                </a:lnTo>
                <a:lnTo>
                  <a:pt x="406" y="290"/>
                </a:lnTo>
                <a:lnTo>
                  <a:pt x="406" y="289"/>
                </a:lnTo>
                <a:lnTo>
                  <a:pt x="406" y="289"/>
                </a:lnTo>
                <a:lnTo>
                  <a:pt x="406" y="289"/>
                </a:lnTo>
                <a:lnTo>
                  <a:pt x="406" y="288"/>
                </a:lnTo>
                <a:lnTo>
                  <a:pt x="406" y="288"/>
                </a:lnTo>
                <a:lnTo>
                  <a:pt x="406" y="288"/>
                </a:lnTo>
                <a:lnTo>
                  <a:pt x="407" y="288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8" y="287"/>
                </a:lnTo>
                <a:lnTo>
                  <a:pt x="408" y="287"/>
                </a:lnTo>
                <a:lnTo>
                  <a:pt x="408" y="287"/>
                </a:lnTo>
                <a:lnTo>
                  <a:pt x="408" y="286"/>
                </a:lnTo>
                <a:lnTo>
                  <a:pt x="409" y="286"/>
                </a:lnTo>
                <a:lnTo>
                  <a:pt x="409" y="287"/>
                </a:lnTo>
                <a:lnTo>
                  <a:pt x="408" y="287"/>
                </a:lnTo>
                <a:lnTo>
                  <a:pt x="408" y="287"/>
                </a:lnTo>
                <a:lnTo>
                  <a:pt x="408" y="288"/>
                </a:lnTo>
                <a:lnTo>
                  <a:pt x="408" y="288"/>
                </a:lnTo>
                <a:lnTo>
                  <a:pt x="409" y="288"/>
                </a:lnTo>
                <a:lnTo>
                  <a:pt x="409" y="287"/>
                </a:lnTo>
                <a:lnTo>
                  <a:pt x="409" y="288"/>
                </a:lnTo>
                <a:lnTo>
                  <a:pt x="410" y="288"/>
                </a:lnTo>
                <a:lnTo>
                  <a:pt x="410" y="288"/>
                </a:lnTo>
                <a:lnTo>
                  <a:pt x="411" y="288"/>
                </a:lnTo>
                <a:lnTo>
                  <a:pt x="411" y="287"/>
                </a:lnTo>
                <a:lnTo>
                  <a:pt x="411" y="287"/>
                </a:lnTo>
                <a:lnTo>
                  <a:pt x="411" y="288"/>
                </a:lnTo>
                <a:lnTo>
                  <a:pt x="411" y="288"/>
                </a:lnTo>
                <a:lnTo>
                  <a:pt x="411" y="288"/>
                </a:lnTo>
                <a:lnTo>
                  <a:pt x="411" y="289"/>
                </a:lnTo>
                <a:lnTo>
                  <a:pt x="411" y="289"/>
                </a:lnTo>
                <a:lnTo>
                  <a:pt x="410" y="289"/>
                </a:lnTo>
                <a:lnTo>
                  <a:pt x="410" y="290"/>
                </a:lnTo>
                <a:lnTo>
                  <a:pt x="411" y="290"/>
                </a:lnTo>
                <a:lnTo>
                  <a:pt x="411" y="290"/>
                </a:lnTo>
                <a:lnTo>
                  <a:pt x="410" y="290"/>
                </a:lnTo>
                <a:lnTo>
                  <a:pt x="410" y="291"/>
                </a:lnTo>
                <a:lnTo>
                  <a:pt x="411" y="291"/>
                </a:lnTo>
                <a:lnTo>
                  <a:pt x="411" y="291"/>
                </a:lnTo>
                <a:lnTo>
                  <a:pt x="412" y="291"/>
                </a:lnTo>
                <a:lnTo>
                  <a:pt x="412" y="290"/>
                </a:lnTo>
                <a:lnTo>
                  <a:pt x="411" y="290"/>
                </a:lnTo>
                <a:lnTo>
                  <a:pt x="411" y="290"/>
                </a:lnTo>
                <a:lnTo>
                  <a:pt x="411" y="289"/>
                </a:lnTo>
                <a:lnTo>
                  <a:pt x="412" y="289"/>
                </a:lnTo>
                <a:lnTo>
                  <a:pt x="412" y="289"/>
                </a:lnTo>
                <a:lnTo>
                  <a:pt x="412" y="289"/>
                </a:lnTo>
                <a:lnTo>
                  <a:pt x="412" y="288"/>
                </a:lnTo>
                <a:lnTo>
                  <a:pt x="413" y="288"/>
                </a:lnTo>
                <a:lnTo>
                  <a:pt x="413" y="288"/>
                </a:lnTo>
                <a:lnTo>
                  <a:pt x="412" y="288"/>
                </a:lnTo>
                <a:lnTo>
                  <a:pt x="413" y="287"/>
                </a:lnTo>
                <a:lnTo>
                  <a:pt x="412" y="287"/>
                </a:lnTo>
                <a:lnTo>
                  <a:pt x="412" y="287"/>
                </a:lnTo>
                <a:lnTo>
                  <a:pt x="413" y="287"/>
                </a:lnTo>
                <a:lnTo>
                  <a:pt x="413" y="286"/>
                </a:lnTo>
                <a:lnTo>
                  <a:pt x="412" y="286"/>
                </a:lnTo>
                <a:lnTo>
                  <a:pt x="412" y="286"/>
                </a:lnTo>
                <a:lnTo>
                  <a:pt x="413" y="286"/>
                </a:lnTo>
                <a:lnTo>
                  <a:pt x="413" y="285"/>
                </a:lnTo>
                <a:lnTo>
                  <a:pt x="413" y="285"/>
                </a:lnTo>
                <a:lnTo>
                  <a:pt x="413" y="286"/>
                </a:lnTo>
                <a:lnTo>
                  <a:pt x="414" y="286"/>
                </a:lnTo>
                <a:lnTo>
                  <a:pt x="414" y="286"/>
                </a:lnTo>
                <a:lnTo>
                  <a:pt x="414" y="286"/>
                </a:lnTo>
                <a:lnTo>
                  <a:pt x="415" y="286"/>
                </a:lnTo>
                <a:lnTo>
                  <a:pt x="415" y="286"/>
                </a:lnTo>
                <a:lnTo>
                  <a:pt x="415" y="286"/>
                </a:lnTo>
                <a:lnTo>
                  <a:pt x="415" y="287"/>
                </a:lnTo>
                <a:lnTo>
                  <a:pt x="416" y="287"/>
                </a:lnTo>
                <a:lnTo>
                  <a:pt x="416" y="286"/>
                </a:lnTo>
                <a:lnTo>
                  <a:pt x="415" y="286"/>
                </a:lnTo>
                <a:lnTo>
                  <a:pt x="415" y="286"/>
                </a:lnTo>
                <a:lnTo>
                  <a:pt x="416" y="286"/>
                </a:lnTo>
                <a:lnTo>
                  <a:pt x="416" y="285"/>
                </a:lnTo>
                <a:lnTo>
                  <a:pt x="416" y="285"/>
                </a:lnTo>
                <a:lnTo>
                  <a:pt x="417" y="284"/>
                </a:lnTo>
                <a:lnTo>
                  <a:pt x="417" y="285"/>
                </a:lnTo>
                <a:lnTo>
                  <a:pt x="418" y="285"/>
                </a:lnTo>
                <a:lnTo>
                  <a:pt x="418" y="284"/>
                </a:lnTo>
                <a:lnTo>
                  <a:pt x="418" y="284"/>
                </a:lnTo>
                <a:lnTo>
                  <a:pt x="418" y="284"/>
                </a:lnTo>
                <a:lnTo>
                  <a:pt x="418" y="284"/>
                </a:lnTo>
                <a:lnTo>
                  <a:pt x="418" y="284"/>
                </a:lnTo>
                <a:lnTo>
                  <a:pt x="418" y="284"/>
                </a:lnTo>
                <a:lnTo>
                  <a:pt x="417" y="284"/>
                </a:lnTo>
                <a:lnTo>
                  <a:pt x="417" y="284"/>
                </a:lnTo>
                <a:lnTo>
                  <a:pt x="417" y="284"/>
                </a:lnTo>
                <a:lnTo>
                  <a:pt x="416" y="284"/>
                </a:lnTo>
                <a:lnTo>
                  <a:pt x="416" y="284"/>
                </a:lnTo>
                <a:lnTo>
                  <a:pt x="416" y="284"/>
                </a:lnTo>
                <a:lnTo>
                  <a:pt x="416" y="283"/>
                </a:lnTo>
                <a:lnTo>
                  <a:pt x="416" y="283"/>
                </a:lnTo>
                <a:lnTo>
                  <a:pt x="416" y="282"/>
                </a:lnTo>
                <a:lnTo>
                  <a:pt x="416" y="282"/>
                </a:lnTo>
                <a:lnTo>
                  <a:pt x="416" y="281"/>
                </a:lnTo>
                <a:lnTo>
                  <a:pt x="416" y="281"/>
                </a:lnTo>
                <a:lnTo>
                  <a:pt x="416" y="282"/>
                </a:lnTo>
                <a:lnTo>
                  <a:pt x="417" y="282"/>
                </a:lnTo>
                <a:lnTo>
                  <a:pt x="417" y="281"/>
                </a:lnTo>
                <a:lnTo>
                  <a:pt x="417" y="281"/>
                </a:lnTo>
                <a:lnTo>
                  <a:pt x="417" y="281"/>
                </a:lnTo>
                <a:lnTo>
                  <a:pt x="418" y="281"/>
                </a:lnTo>
                <a:lnTo>
                  <a:pt x="418" y="281"/>
                </a:lnTo>
                <a:lnTo>
                  <a:pt x="418" y="281"/>
                </a:lnTo>
                <a:lnTo>
                  <a:pt x="418" y="281"/>
                </a:lnTo>
                <a:lnTo>
                  <a:pt x="418" y="280"/>
                </a:lnTo>
                <a:lnTo>
                  <a:pt x="418" y="281"/>
                </a:lnTo>
                <a:lnTo>
                  <a:pt x="418" y="281"/>
                </a:lnTo>
                <a:lnTo>
                  <a:pt x="418" y="280"/>
                </a:lnTo>
                <a:lnTo>
                  <a:pt x="418" y="280"/>
                </a:lnTo>
                <a:lnTo>
                  <a:pt x="418" y="280"/>
                </a:lnTo>
                <a:lnTo>
                  <a:pt x="418" y="279"/>
                </a:lnTo>
                <a:lnTo>
                  <a:pt x="418" y="279"/>
                </a:lnTo>
                <a:lnTo>
                  <a:pt x="418" y="279"/>
                </a:lnTo>
                <a:lnTo>
                  <a:pt x="419" y="279"/>
                </a:lnTo>
                <a:lnTo>
                  <a:pt x="419" y="279"/>
                </a:lnTo>
                <a:lnTo>
                  <a:pt x="419" y="278"/>
                </a:lnTo>
                <a:lnTo>
                  <a:pt x="419" y="278"/>
                </a:lnTo>
                <a:lnTo>
                  <a:pt x="419" y="278"/>
                </a:lnTo>
                <a:lnTo>
                  <a:pt x="420" y="278"/>
                </a:lnTo>
                <a:lnTo>
                  <a:pt x="420" y="277"/>
                </a:lnTo>
                <a:lnTo>
                  <a:pt x="420" y="277"/>
                </a:lnTo>
                <a:lnTo>
                  <a:pt x="420" y="277"/>
                </a:lnTo>
                <a:lnTo>
                  <a:pt x="421" y="277"/>
                </a:lnTo>
                <a:lnTo>
                  <a:pt x="421" y="276"/>
                </a:lnTo>
                <a:lnTo>
                  <a:pt x="421" y="276"/>
                </a:lnTo>
                <a:lnTo>
                  <a:pt x="422" y="276"/>
                </a:lnTo>
                <a:lnTo>
                  <a:pt x="422" y="277"/>
                </a:lnTo>
                <a:lnTo>
                  <a:pt x="421" y="277"/>
                </a:lnTo>
                <a:lnTo>
                  <a:pt x="421" y="277"/>
                </a:lnTo>
                <a:lnTo>
                  <a:pt x="421" y="278"/>
                </a:lnTo>
                <a:lnTo>
                  <a:pt x="422" y="278"/>
                </a:lnTo>
                <a:lnTo>
                  <a:pt x="422" y="278"/>
                </a:lnTo>
                <a:lnTo>
                  <a:pt x="422" y="278"/>
                </a:lnTo>
                <a:lnTo>
                  <a:pt x="423" y="278"/>
                </a:lnTo>
                <a:lnTo>
                  <a:pt x="423" y="278"/>
                </a:lnTo>
                <a:lnTo>
                  <a:pt x="423" y="278"/>
                </a:lnTo>
                <a:lnTo>
                  <a:pt x="423" y="277"/>
                </a:lnTo>
                <a:lnTo>
                  <a:pt x="424" y="277"/>
                </a:lnTo>
                <a:lnTo>
                  <a:pt x="424" y="277"/>
                </a:lnTo>
                <a:lnTo>
                  <a:pt x="424" y="277"/>
                </a:lnTo>
                <a:lnTo>
                  <a:pt x="424" y="277"/>
                </a:lnTo>
                <a:lnTo>
                  <a:pt x="424" y="277"/>
                </a:lnTo>
                <a:lnTo>
                  <a:pt x="424" y="278"/>
                </a:lnTo>
                <a:lnTo>
                  <a:pt x="424" y="278"/>
                </a:lnTo>
                <a:lnTo>
                  <a:pt x="425" y="278"/>
                </a:lnTo>
                <a:lnTo>
                  <a:pt x="425" y="278"/>
                </a:lnTo>
                <a:lnTo>
                  <a:pt x="425" y="278"/>
                </a:lnTo>
                <a:lnTo>
                  <a:pt x="426" y="278"/>
                </a:lnTo>
                <a:lnTo>
                  <a:pt x="426" y="278"/>
                </a:lnTo>
                <a:lnTo>
                  <a:pt x="427" y="278"/>
                </a:lnTo>
                <a:lnTo>
                  <a:pt x="427" y="278"/>
                </a:lnTo>
                <a:lnTo>
                  <a:pt x="428" y="278"/>
                </a:lnTo>
                <a:lnTo>
                  <a:pt x="428" y="278"/>
                </a:lnTo>
                <a:lnTo>
                  <a:pt x="429" y="278"/>
                </a:lnTo>
                <a:lnTo>
                  <a:pt x="429" y="278"/>
                </a:lnTo>
                <a:lnTo>
                  <a:pt x="429" y="278"/>
                </a:lnTo>
                <a:lnTo>
                  <a:pt x="430" y="278"/>
                </a:lnTo>
                <a:lnTo>
                  <a:pt x="430" y="278"/>
                </a:lnTo>
                <a:lnTo>
                  <a:pt x="430" y="278"/>
                </a:lnTo>
                <a:lnTo>
                  <a:pt x="430" y="278"/>
                </a:lnTo>
                <a:lnTo>
                  <a:pt x="430" y="278"/>
                </a:lnTo>
                <a:lnTo>
                  <a:pt x="431" y="278"/>
                </a:lnTo>
                <a:lnTo>
                  <a:pt x="431" y="277"/>
                </a:lnTo>
                <a:lnTo>
                  <a:pt x="431" y="277"/>
                </a:lnTo>
                <a:lnTo>
                  <a:pt x="430" y="277"/>
                </a:lnTo>
                <a:lnTo>
                  <a:pt x="430" y="276"/>
                </a:lnTo>
                <a:lnTo>
                  <a:pt x="430" y="276"/>
                </a:lnTo>
                <a:lnTo>
                  <a:pt x="430" y="276"/>
                </a:lnTo>
                <a:lnTo>
                  <a:pt x="430" y="276"/>
                </a:lnTo>
                <a:lnTo>
                  <a:pt x="429" y="276"/>
                </a:lnTo>
                <a:lnTo>
                  <a:pt x="429" y="275"/>
                </a:lnTo>
                <a:lnTo>
                  <a:pt x="429" y="275"/>
                </a:lnTo>
                <a:lnTo>
                  <a:pt x="429" y="274"/>
                </a:lnTo>
                <a:lnTo>
                  <a:pt x="429" y="274"/>
                </a:lnTo>
                <a:lnTo>
                  <a:pt x="429" y="273"/>
                </a:lnTo>
                <a:lnTo>
                  <a:pt x="430" y="273"/>
                </a:lnTo>
                <a:lnTo>
                  <a:pt x="430" y="273"/>
                </a:lnTo>
                <a:lnTo>
                  <a:pt x="429" y="273"/>
                </a:lnTo>
                <a:lnTo>
                  <a:pt x="429" y="272"/>
                </a:lnTo>
                <a:lnTo>
                  <a:pt x="429" y="272"/>
                </a:lnTo>
                <a:lnTo>
                  <a:pt x="429" y="272"/>
                </a:lnTo>
                <a:lnTo>
                  <a:pt x="429" y="272"/>
                </a:lnTo>
                <a:lnTo>
                  <a:pt x="428" y="272"/>
                </a:lnTo>
                <a:lnTo>
                  <a:pt x="428" y="272"/>
                </a:lnTo>
                <a:lnTo>
                  <a:pt x="428" y="272"/>
                </a:lnTo>
                <a:lnTo>
                  <a:pt x="427" y="272"/>
                </a:lnTo>
                <a:lnTo>
                  <a:pt x="427" y="271"/>
                </a:lnTo>
                <a:lnTo>
                  <a:pt x="427" y="271"/>
                </a:lnTo>
                <a:lnTo>
                  <a:pt x="427" y="271"/>
                </a:lnTo>
                <a:lnTo>
                  <a:pt x="427" y="270"/>
                </a:lnTo>
                <a:lnTo>
                  <a:pt x="427" y="270"/>
                </a:lnTo>
                <a:lnTo>
                  <a:pt x="427" y="270"/>
                </a:lnTo>
                <a:lnTo>
                  <a:pt x="426" y="270"/>
                </a:lnTo>
                <a:lnTo>
                  <a:pt x="426" y="269"/>
                </a:lnTo>
                <a:lnTo>
                  <a:pt x="426" y="269"/>
                </a:lnTo>
                <a:lnTo>
                  <a:pt x="426" y="270"/>
                </a:lnTo>
                <a:lnTo>
                  <a:pt x="425" y="270"/>
                </a:lnTo>
                <a:lnTo>
                  <a:pt x="425" y="270"/>
                </a:lnTo>
                <a:lnTo>
                  <a:pt x="425" y="269"/>
                </a:lnTo>
                <a:lnTo>
                  <a:pt x="425" y="269"/>
                </a:lnTo>
                <a:lnTo>
                  <a:pt x="425" y="269"/>
                </a:lnTo>
                <a:lnTo>
                  <a:pt x="425" y="268"/>
                </a:lnTo>
                <a:lnTo>
                  <a:pt x="425" y="268"/>
                </a:lnTo>
                <a:lnTo>
                  <a:pt x="426" y="268"/>
                </a:lnTo>
                <a:lnTo>
                  <a:pt x="426" y="268"/>
                </a:lnTo>
                <a:lnTo>
                  <a:pt x="426" y="268"/>
                </a:lnTo>
                <a:lnTo>
                  <a:pt x="426" y="267"/>
                </a:lnTo>
                <a:lnTo>
                  <a:pt x="427" y="267"/>
                </a:lnTo>
                <a:lnTo>
                  <a:pt x="427" y="267"/>
                </a:lnTo>
                <a:lnTo>
                  <a:pt x="427" y="267"/>
                </a:lnTo>
                <a:lnTo>
                  <a:pt x="427" y="266"/>
                </a:lnTo>
                <a:lnTo>
                  <a:pt x="427" y="266"/>
                </a:lnTo>
                <a:lnTo>
                  <a:pt x="426" y="266"/>
                </a:lnTo>
                <a:lnTo>
                  <a:pt x="426" y="266"/>
                </a:lnTo>
                <a:lnTo>
                  <a:pt x="426" y="266"/>
                </a:lnTo>
                <a:lnTo>
                  <a:pt x="426" y="265"/>
                </a:lnTo>
                <a:lnTo>
                  <a:pt x="425" y="265"/>
                </a:lnTo>
                <a:lnTo>
                  <a:pt x="425" y="265"/>
                </a:lnTo>
                <a:lnTo>
                  <a:pt x="426" y="265"/>
                </a:lnTo>
                <a:lnTo>
                  <a:pt x="426" y="264"/>
                </a:lnTo>
                <a:lnTo>
                  <a:pt x="425" y="264"/>
                </a:lnTo>
                <a:lnTo>
                  <a:pt x="425" y="264"/>
                </a:lnTo>
                <a:lnTo>
                  <a:pt x="425" y="264"/>
                </a:lnTo>
                <a:lnTo>
                  <a:pt x="425" y="264"/>
                </a:lnTo>
                <a:lnTo>
                  <a:pt x="424" y="264"/>
                </a:lnTo>
                <a:lnTo>
                  <a:pt x="424" y="264"/>
                </a:lnTo>
                <a:lnTo>
                  <a:pt x="424" y="265"/>
                </a:lnTo>
                <a:lnTo>
                  <a:pt x="424" y="265"/>
                </a:lnTo>
                <a:lnTo>
                  <a:pt x="423" y="265"/>
                </a:lnTo>
                <a:lnTo>
                  <a:pt x="423" y="264"/>
                </a:lnTo>
                <a:lnTo>
                  <a:pt x="423" y="264"/>
                </a:lnTo>
                <a:lnTo>
                  <a:pt x="423" y="264"/>
                </a:lnTo>
                <a:lnTo>
                  <a:pt x="423" y="263"/>
                </a:lnTo>
                <a:lnTo>
                  <a:pt x="423" y="263"/>
                </a:lnTo>
                <a:lnTo>
                  <a:pt x="423" y="263"/>
                </a:lnTo>
                <a:lnTo>
                  <a:pt x="423" y="262"/>
                </a:lnTo>
                <a:lnTo>
                  <a:pt x="423" y="262"/>
                </a:lnTo>
                <a:lnTo>
                  <a:pt x="423" y="261"/>
                </a:lnTo>
                <a:lnTo>
                  <a:pt x="423" y="261"/>
                </a:lnTo>
                <a:lnTo>
                  <a:pt x="424" y="261"/>
                </a:lnTo>
                <a:lnTo>
                  <a:pt x="424" y="261"/>
                </a:lnTo>
                <a:lnTo>
                  <a:pt x="423" y="260"/>
                </a:lnTo>
                <a:lnTo>
                  <a:pt x="423" y="261"/>
                </a:lnTo>
                <a:lnTo>
                  <a:pt x="423" y="261"/>
                </a:lnTo>
                <a:lnTo>
                  <a:pt x="423" y="261"/>
                </a:lnTo>
                <a:lnTo>
                  <a:pt x="423" y="261"/>
                </a:lnTo>
                <a:lnTo>
                  <a:pt x="422" y="261"/>
                </a:lnTo>
                <a:lnTo>
                  <a:pt x="422" y="261"/>
                </a:lnTo>
                <a:lnTo>
                  <a:pt x="422" y="262"/>
                </a:lnTo>
                <a:lnTo>
                  <a:pt x="422" y="262"/>
                </a:lnTo>
                <a:lnTo>
                  <a:pt x="422" y="262"/>
                </a:lnTo>
                <a:lnTo>
                  <a:pt x="422" y="262"/>
                </a:lnTo>
                <a:lnTo>
                  <a:pt x="422" y="263"/>
                </a:lnTo>
                <a:lnTo>
                  <a:pt x="421" y="263"/>
                </a:lnTo>
                <a:lnTo>
                  <a:pt x="421" y="263"/>
                </a:lnTo>
                <a:lnTo>
                  <a:pt x="421" y="264"/>
                </a:lnTo>
                <a:lnTo>
                  <a:pt x="422" y="264"/>
                </a:lnTo>
                <a:lnTo>
                  <a:pt x="422" y="264"/>
                </a:lnTo>
                <a:lnTo>
                  <a:pt x="421" y="264"/>
                </a:lnTo>
                <a:lnTo>
                  <a:pt x="421" y="264"/>
                </a:lnTo>
                <a:lnTo>
                  <a:pt x="420" y="264"/>
                </a:lnTo>
                <a:lnTo>
                  <a:pt x="420" y="264"/>
                </a:lnTo>
                <a:lnTo>
                  <a:pt x="420" y="263"/>
                </a:lnTo>
                <a:lnTo>
                  <a:pt x="420" y="263"/>
                </a:lnTo>
                <a:lnTo>
                  <a:pt x="419" y="263"/>
                </a:lnTo>
                <a:lnTo>
                  <a:pt x="419" y="263"/>
                </a:lnTo>
                <a:lnTo>
                  <a:pt x="419" y="262"/>
                </a:lnTo>
                <a:lnTo>
                  <a:pt x="419" y="262"/>
                </a:lnTo>
                <a:lnTo>
                  <a:pt x="419" y="262"/>
                </a:lnTo>
                <a:lnTo>
                  <a:pt x="419" y="261"/>
                </a:lnTo>
                <a:lnTo>
                  <a:pt x="418" y="261"/>
                </a:lnTo>
                <a:lnTo>
                  <a:pt x="418" y="261"/>
                </a:lnTo>
                <a:lnTo>
                  <a:pt x="418" y="261"/>
                </a:lnTo>
                <a:lnTo>
                  <a:pt x="418" y="262"/>
                </a:lnTo>
                <a:lnTo>
                  <a:pt x="418" y="262"/>
                </a:lnTo>
                <a:lnTo>
                  <a:pt x="418" y="263"/>
                </a:lnTo>
                <a:lnTo>
                  <a:pt x="418" y="263"/>
                </a:lnTo>
                <a:lnTo>
                  <a:pt x="418" y="263"/>
                </a:lnTo>
                <a:lnTo>
                  <a:pt x="418" y="262"/>
                </a:lnTo>
                <a:lnTo>
                  <a:pt x="417" y="262"/>
                </a:lnTo>
                <a:lnTo>
                  <a:pt x="417" y="262"/>
                </a:lnTo>
                <a:lnTo>
                  <a:pt x="417" y="263"/>
                </a:lnTo>
                <a:lnTo>
                  <a:pt x="417" y="263"/>
                </a:lnTo>
                <a:lnTo>
                  <a:pt x="416" y="263"/>
                </a:lnTo>
                <a:lnTo>
                  <a:pt x="416" y="264"/>
                </a:lnTo>
                <a:lnTo>
                  <a:pt x="416" y="264"/>
                </a:lnTo>
                <a:lnTo>
                  <a:pt x="416" y="264"/>
                </a:lnTo>
                <a:lnTo>
                  <a:pt x="415" y="264"/>
                </a:lnTo>
                <a:lnTo>
                  <a:pt x="415" y="264"/>
                </a:lnTo>
                <a:lnTo>
                  <a:pt x="415" y="264"/>
                </a:lnTo>
                <a:lnTo>
                  <a:pt x="415" y="264"/>
                </a:lnTo>
                <a:lnTo>
                  <a:pt x="415" y="263"/>
                </a:lnTo>
                <a:lnTo>
                  <a:pt x="416" y="263"/>
                </a:lnTo>
                <a:lnTo>
                  <a:pt x="415" y="263"/>
                </a:lnTo>
                <a:lnTo>
                  <a:pt x="415" y="263"/>
                </a:lnTo>
                <a:lnTo>
                  <a:pt x="415" y="263"/>
                </a:lnTo>
                <a:lnTo>
                  <a:pt x="414" y="263"/>
                </a:lnTo>
                <a:lnTo>
                  <a:pt x="414" y="263"/>
                </a:lnTo>
                <a:lnTo>
                  <a:pt x="414" y="263"/>
                </a:lnTo>
                <a:lnTo>
                  <a:pt x="413" y="263"/>
                </a:lnTo>
                <a:lnTo>
                  <a:pt x="413" y="263"/>
                </a:lnTo>
                <a:lnTo>
                  <a:pt x="413" y="263"/>
                </a:lnTo>
                <a:lnTo>
                  <a:pt x="413" y="262"/>
                </a:lnTo>
                <a:lnTo>
                  <a:pt x="413" y="262"/>
                </a:lnTo>
                <a:lnTo>
                  <a:pt x="413" y="262"/>
                </a:lnTo>
                <a:lnTo>
                  <a:pt x="413" y="261"/>
                </a:lnTo>
                <a:lnTo>
                  <a:pt x="413" y="261"/>
                </a:lnTo>
                <a:lnTo>
                  <a:pt x="413" y="261"/>
                </a:lnTo>
                <a:lnTo>
                  <a:pt x="413" y="261"/>
                </a:lnTo>
                <a:lnTo>
                  <a:pt x="412" y="261"/>
                </a:lnTo>
                <a:lnTo>
                  <a:pt x="412" y="260"/>
                </a:lnTo>
                <a:lnTo>
                  <a:pt x="412" y="260"/>
                </a:lnTo>
                <a:lnTo>
                  <a:pt x="412" y="260"/>
                </a:lnTo>
                <a:lnTo>
                  <a:pt x="412" y="260"/>
                </a:lnTo>
                <a:lnTo>
                  <a:pt x="413" y="260"/>
                </a:lnTo>
                <a:lnTo>
                  <a:pt x="413" y="260"/>
                </a:lnTo>
                <a:lnTo>
                  <a:pt x="414" y="259"/>
                </a:lnTo>
                <a:lnTo>
                  <a:pt x="414" y="259"/>
                </a:lnTo>
                <a:lnTo>
                  <a:pt x="414" y="259"/>
                </a:lnTo>
                <a:lnTo>
                  <a:pt x="414" y="259"/>
                </a:lnTo>
                <a:lnTo>
                  <a:pt x="413" y="259"/>
                </a:lnTo>
                <a:lnTo>
                  <a:pt x="413" y="259"/>
                </a:lnTo>
                <a:lnTo>
                  <a:pt x="413" y="258"/>
                </a:lnTo>
                <a:lnTo>
                  <a:pt x="412" y="258"/>
                </a:lnTo>
                <a:lnTo>
                  <a:pt x="412" y="259"/>
                </a:lnTo>
                <a:lnTo>
                  <a:pt x="412" y="259"/>
                </a:lnTo>
                <a:lnTo>
                  <a:pt x="412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0" y="258"/>
                </a:lnTo>
                <a:lnTo>
                  <a:pt x="410" y="258"/>
                </a:lnTo>
                <a:lnTo>
                  <a:pt x="410" y="259"/>
                </a:lnTo>
                <a:lnTo>
                  <a:pt x="410" y="259"/>
                </a:lnTo>
                <a:lnTo>
                  <a:pt x="410" y="260"/>
                </a:lnTo>
                <a:lnTo>
                  <a:pt x="410" y="260"/>
                </a:lnTo>
                <a:lnTo>
                  <a:pt x="410" y="261"/>
                </a:lnTo>
                <a:lnTo>
                  <a:pt x="410" y="261"/>
                </a:lnTo>
                <a:lnTo>
                  <a:pt x="410" y="261"/>
                </a:lnTo>
                <a:lnTo>
                  <a:pt x="409" y="261"/>
                </a:lnTo>
                <a:lnTo>
                  <a:pt x="409" y="261"/>
                </a:lnTo>
                <a:lnTo>
                  <a:pt x="408" y="261"/>
                </a:lnTo>
                <a:lnTo>
                  <a:pt x="408" y="261"/>
                </a:lnTo>
                <a:lnTo>
                  <a:pt x="407" y="261"/>
                </a:lnTo>
                <a:lnTo>
                  <a:pt x="407" y="260"/>
                </a:lnTo>
                <a:lnTo>
                  <a:pt x="407" y="260"/>
                </a:lnTo>
                <a:lnTo>
                  <a:pt x="407" y="260"/>
                </a:lnTo>
                <a:lnTo>
                  <a:pt x="407" y="260"/>
                </a:lnTo>
                <a:lnTo>
                  <a:pt x="406" y="260"/>
                </a:lnTo>
                <a:lnTo>
                  <a:pt x="406" y="260"/>
                </a:lnTo>
                <a:lnTo>
                  <a:pt x="406" y="260"/>
                </a:lnTo>
                <a:lnTo>
                  <a:pt x="405" y="260"/>
                </a:lnTo>
                <a:lnTo>
                  <a:pt x="405" y="261"/>
                </a:lnTo>
                <a:lnTo>
                  <a:pt x="406" y="261"/>
                </a:lnTo>
                <a:lnTo>
                  <a:pt x="406" y="261"/>
                </a:lnTo>
                <a:lnTo>
                  <a:pt x="406" y="261"/>
                </a:lnTo>
                <a:lnTo>
                  <a:pt x="407" y="261"/>
                </a:lnTo>
                <a:lnTo>
                  <a:pt x="407" y="261"/>
                </a:lnTo>
                <a:lnTo>
                  <a:pt x="406" y="261"/>
                </a:lnTo>
                <a:lnTo>
                  <a:pt x="406" y="262"/>
                </a:lnTo>
                <a:lnTo>
                  <a:pt x="406" y="262"/>
                </a:lnTo>
                <a:lnTo>
                  <a:pt x="405" y="262"/>
                </a:lnTo>
                <a:lnTo>
                  <a:pt x="405" y="263"/>
                </a:lnTo>
                <a:lnTo>
                  <a:pt x="404" y="263"/>
                </a:lnTo>
                <a:lnTo>
                  <a:pt x="404" y="262"/>
                </a:lnTo>
                <a:lnTo>
                  <a:pt x="404" y="262"/>
                </a:lnTo>
                <a:lnTo>
                  <a:pt x="404" y="261"/>
                </a:lnTo>
                <a:lnTo>
                  <a:pt x="404" y="261"/>
                </a:lnTo>
                <a:lnTo>
                  <a:pt x="404" y="261"/>
                </a:lnTo>
                <a:lnTo>
                  <a:pt x="404" y="261"/>
                </a:lnTo>
                <a:lnTo>
                  <a:pt x="404" y="260"/>
                </a:lnTo>
                <a:lnTo>
                  <a:pt x="404" y="260"/>
                </a:lnTo>
                <a:lnTo>
                  <a:pt x="404" y="259"/>
                </a:lnTo>
                <a:lnTo>
                  <a:pt x="404" y="259"/>
                </a:lnTo>
                <a:lnTo>
                  <a:pt x="403" y="259"/>
                </a:lnTo>
                <a:lnTo>
                  <a:pt x="403" y="260"/>
                </a:lnTo>
                <a:lnTo>
                  <a:pt x="403" y="260"/>
                </a:lnTo>
                <a:lnTo>
                  <a:pt x="403" y="260"/>
                </a:lnTo>
                <a:lnTo>
                  <a:pt x="402" y="260"/>
                </a:lnTo>
                <a:lnTo>
                  <a:pt x="402" y="260"/>
                </a:lnTo>
                <a:lnTo>
                  <a:pt x="402" y="259"/>
                </a:lnTo>
                <a:lnTo>
                  <a:pt x="402" y="259"/>
                </a:lnTo>
                <a:lnTo>
                  <a:pt x="402" y="258"/>
                </a:lnTo>
                <a:lnTo>
                  <a:pt x="402" y="258"/>
                </a:lnTo>
                <a:lnTo>
                  <a:pt x="401" y="258"/>
                </a:lnTo>
                <a:lnTo>
                  <a:pt x="401" y="258"/>
                </a:lnTo>
                <a:lnTo>
                  <a:pt x="401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399" y="260"/>
                </a:lnTo>
                <a:lnTo>
                  <a:pt x="399" y="260"/>
                </a:lnTo>
                <a:lnTo>
                  <a:pt x="398" y="260"/>
                </a:lnTo>
                <a:lnTo>
                  <a:pt x="398" y="260"/>
                </a:lnTo>
                <a:lnTo>
                  <a:pt x="398" y="260"/>
                </a:lnTo>
                <a:lnTo>
                  <a:pt x="397" y="260"/>
                </a:lnTo>
                <a:lnTo>
                  <a:pt x="397" y="259"/>
                </a:lnTo>
                <a:lnTo>
                  <a:pt x="397" y="259"/>
                </a:lnTo>
                <a:lnTo>
                  <a:pt x="397" y="260"/>
                </a:lnTo>
                <a:lnTo>
                  <a:pt x="396" y="260"/>
                </a:lnTo>
                <a:lnTo>
                  <a:pt x="396" y="260"/>
                </a:lnTo>
                <a:lnTo>
                  <a:pt x="396" y="261"/>
                </a:lnTo>
                <a:lnTo>
                  <a:pt x="396" y="261"/>
                </a:lnTo>
                <a:lnTo>
                  <a:pt x="396" y="261"/>
                </a:lnTo>
                <a:lnTo>
                  <a:pt x="396" y="261"/>
                </a:lnTo>
                <a:lnTo>
                  <a:pt x="396" y="262"/>
                </a:lnTo>
                <a:lnTo>
                  <a:pt x="395" y="262"/>
                </a:lnTo>
                <a:lnTo>
                  <a:pt x="395" y="262"/>
                </a:lnTo>
                <a:lnTo>
                  <a:pt x="395" y="262"/>
                </a:lnTo>
                <a:lnTo>
                  <a:pt x="395" y="262"/>
                </a:lnTo>
                <a:lnTo>
                  <a:pt x="394" y="262"/>
                </a:lnTo>
                <a:lnTo>
                  <a:pt x="394" y="262"/>
                </a:lnTo>
                <a:lnTo>
                  <a:pt x="394" y="262"/>
                </a:lnTo>
                <a:lnTo>
                  <a:pt x="394" y="262"/>
                </a:lnTo>
                <a:lnTo>
                  <a:pt x="393" y="262"/>
                </a:lnTo>
                <a:lnTo>
                  <a:pt x="393" y="262"/>
                </a:lnTo>
                <a:lnTo>
                  <a:pt x="392" y="262"/>
                </a:lnTo>
                <a:lnTo>
                  <a:pt x="392" y="262"/>
                </a:lnTo>
                <a:lnTo>
                  <a:pt x="392" y="262"/>
                </a:lnTo>
                <a:lnTo>
                  <a:pt x="391" y="262"/>
                </a:lnTo>
                <a:lnTo>
                  <a:pt x="391" y="262"/>
                </a:lnTo>
                <a:lnTo>
                  <a:pt x="391" y="262"/>
                </a:lnTo>
                <a:lnTo>
                  <a:pt x="390" y="262"/>
                </a:lnTo>
                <a:lnTo>
                  <a:pt x="390" y="262"/>
                </a:lnTo>
                <a:lnTo>
                  <a:pt x="389" y="262"/>
                </a:lnTo>
                <a:lnTo>
                  <a:pt x="389" y="262"/>
                </a:lnTo>
                <a:lnTo>
                  <a:pt x="389" y="263"/>
                </a:lnTo>
                <a:lnTo>
                  <a:pt x="389" y="263"/>
                </a:lnTo>
                <a:lnTo>
                  <a:pt x="389" y="263"/>
                </a:lnTo>
                <a:lnTo>
                  <a:pt x="388" y="263"/>
                </a:lnTo>
                <a:lnTo>
                  <a:pt x="388" y="263"/>
                </a:lnTo>
                <a:lnTo>
                  <a:pt x="388" y="262"/>
                </a:lnTo>
                <a:lnTo>
                  <a:pt x="388" y="262"/>
                </a:lnTo>
                <a:lnTo>
                  <a:pt x="388" y="262"/>
                </a:lnTo>
                <a:lnTo>
                  <a:pt x="387" y="262"/>
                </a:lnTo>
                <a:lnTo>
                  <a:pt x="387" y="262"/>
                </a:lnTo>
                <a:lnTo>
                  <a:pt x="386" y="262"/>
                </a:lnTo>
                <a:lnTo>
                  <a:pt x="386" y="262"/>
                </a:lnTo>
                <a:lnTo>
                  <a:pt x="385" y="262"/>
                </a:lnTo>
                <a:lnTo>
                  <a:pt x="385" y="261"/>
                </a:lnTo>
                <a:lnTo>
                  <a:pt x="385" y="261"/>
                </a:lnTo>
                <a:lnTo>
                  <a:pt x="385" y="261"/>
                </a:lnTo>
                <a:lnTo>
                  <a:pt x="386" y="261"/>
                </a:lnTo>
                <a:lnTo>
                  <a:pt x="386" y="261"/>
                </a:lnTo>
                <a:lnTo>
                  <a:pt x="386" y="260"/>
                </a:lnTo>
                <a:lnTo>
                  <a:pt x="387" y="260"/>
                </a:lnTo>
                <a:lnTo>
                  <a:pt x="387" y="260"/>
                </a:lnTo>
                <a:lnTo>
                  <a:pt x="387" y="259"/>
                </a:lnTo>
                <a:lnTo>
                  <a:pt x="387" y="259"/>
                </a:lnTo>
                <a:lnTo>
                  <a:pt x="387" y="258"/>
                </a:lnTo>
                <a:lnTo>
                  <a:pt x="387" y="258"/>
                </a:lnTo>
                <a:lnTo>
                  <a:pt x="387" y="258"/>
                </a:lnTo>
                <a:lnTo>
                  <a:pt x="386" y="258"/>
                </a:lnTo>
                <a:lnTo>
                  <a:pt x="386" y="257"/>
                </a:lnTo>
                <a:lnTo>
                  <a:pt x="386" y="257"/>
                </a:lnTo>
                <a:lnTo>
                  <a:pt x="385" y="257"/>
                </a:lnTo>
                <a:lnTo>
                  <a:pt x="374" y="257"/>
                </a:lnTo>
                <a:lnTo>
                  <a:pt x="373" y="257"/>
                </a:lnTo>
                <a:lnTo>
                  <a:pt x="373" y="257"/>
                </a:lnTo>
                <a:lnTo>
                  <a:pt x="373" y="258"/>
                </a:lnTo>
                <a:lnTo>
                  <a:pt x="373" y="258"/>
                </a:lnTo>
                <a:lnTo>
                  <a:pt x="373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9"/>
                </a:lnTo>
                <a:lnTo>
                  <a:pt x="372" y="259"/>
                </a:lnTo>
                <a:lnTo>
                  <a:pt x="373" y="259"/>
                </a:lnTo>
                <a:lnTo>
                  <a:pt x="373" y="259"/>
                </a:lnTo>
                <a:lnTo>
                  <a:pt x="373" y="259"/>
                </a:lnTo>
                <a:lnTo>
                  <a:pt x="373" y="259"/>
                </a:lnTo>
                <a:lnTo>
                  <a:pt x="372" y="259"/>
                </a:lnTo>
                <a:lnTo>
                  <a:pt x="372" y="260"/>
                </a:lnTo>
                <a:lnTo>
                  <a:pt x="372" y="260"/>
                </a:lnTo>
                <a:lnTo>
                  <a:pt x="371" y="260"/>
                </a:lnTo>
                <a:lnTo>
                  <a:pt x="371" y="260"/>
                </a:lnTo>
                <a:lnTo>
                  <a:pt x="371" y="260"/>
                </a:lnTo>
                <a:lnTo>
                  <a:pt x="370" y="260"/>
                </a:lnTo>
                <a:lnTo>
                  <a:pt x="370" y="260"/>
                </a:lnTo>
                <a:lnTo>
                  <a:pt x="370" y="260"/>
                </a:lnTo>
                <a:lnTo>
                  <a:pt x="369" y="260"/>
                </a:lnTo>
                <a:lnTo>
                  <a:pt x="369" y="260"/>
                </a:lnTo>
                <a:lnTo>
                  <a:pt x="368" y="259"/>
                </a:lnTo>
                <a:lnTo>
                  <a:pt x="368" y="259"/>
                </a:lnTo>
                <a:lnTo>
                  <a:pt x="368" y="259"/>
                </a:lnTo>
                <a:lnTo>
                  <a:pt x="368" y="258"/>
                </a:lnTo>
                <a:lnTo>
                  <a:pt x="367" y="258"/>
                </a:lnTo>
                <a:lnTo>
                  <a:pt x="367" y="258"/>
                </a:lnTo>
                <a:lnTo>
                  <a:pt x="367" y="258"/>
                </a:lnTo>
                <a:lnTo>
                  <a:pt x="367" y="258"/>
                </a:lnTo>
                <a:lnTo>
                  <a:pt x="366" y="258"/>
                </a:lnTo>
                <a:lnTo>
                  <a:pt x="366" y="258"/>
                </a:lnTo>
                <a:lnTo>
                  <a:pt x="365" y="258"/>
                </a:lnTo>
                <a:lnTo>
                  <a:pt x="365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9"/>
                </a:lnTo>
                <a:lnTo>
                  <a:pt x="364" y="259"/>
                </a:lnTo>
                <a:lnTo>
                  <a:pt x="364" y="260"/>
                </a:lnTo>
                <a:lnTo>
                  <a:pt x="364" y="260"/>
                </a:lnTo>
                <a:lnTo>
                  <a:pt x="364" y="260"/>
                </a:lnTo>
                <a:lnTo>
                  <a:pt x="364" y="261"/>
                </a:lnTo>
                <a:lnTo>
                  <a:pt x="363" y="261"/>
                </a:lnTo>
                <a:lnTo>
                  <a:pt x="363" y="261"/>
                </a:lnTo>
                <a:lnTo>
                  <a:pt x="362" y="261"/>
                </a:lnTo>
                <a:lnTo>
                  <a:pt x="362" y="260"/>
                </a:lnTo>
                <a:lnTo>
                  <a:pt x="362" y="260"/>
                </a:lnTo>
                <a:lnTo>
                  <a:pt x="362" y="259"/>
                </a:lnTo>
                <a:lnTo>
                  <a:pt x="362" y="259"/>
                </a:lnTo>
                <a:lnTo>
                  <a:pt x="363" y="259"/>
                </a:lnTo>
                <a:lnTo>
                  <a:pt x="363" y="258"/>
                </a:lnTo>
                <a:lnTo>
                  <a:pt x="363" y="258"/>
                </a:lnTo>
                <a:lnTo>
                  <a:pt x="363" y="257"/>
                </a:lnTo>
                <a:lnTo>
                  <a:pt x="363" y="257"/>
                </a:lnTo>
                <a:lnTo>
                  <a:pt x="362" y="257"/>
                </a:lnTo>
                <a:lnTo>
                  <a:pt x="362" y="256"/>
                </a:lnTo>
                <a:lnTo>
                  <a:pt x="362" y="256"/>
                </a:lnTo>
                <a:lnTo>
                  <a:pt x="361" y="256"/>
                </a:lnTo>
                <a:lnTo>
                  <a:pt x="361" y="256"/>
                </a:lnTo>
                <a:lnTo>
                  <a:pt x="361" y="256"/>
                </a:lnTo>
                <a:lnTo>
                  <a:pt x="361" y="257"/>
                </a:lnTo>
                <a:lnTo>
                  <a:pt x="360" y="257"/>
                </a:lnTo>
                <a:lnTo>
                  <a:pt x="360" y="257"/>
                </a:lnTo>
                <a:lnTo>
                  <a:pt x="360" y="258"/>
                </a:lnTo>
                <a:lnTo>
                  <a:pt x="360" y="258"/>
                </a:lnTo>
                <a:lnTo>
                  <a:pt x="360" y="259"/>
                </a:lnTo>
                <a:lnTo>
                  <a:pt x="360" y="259"/>
                </a:lnTo>
                <a:lnTo>
                  <a:pt x="360" y="259"/>
                </a:lnTo>
                <a:lnTo>
                  <a:pt x="359" y="259"/>
                </a:lnTo>
                <a:lnTo>
                  <a:pt x="359" y="259"/>
                </a:lnTo>
                <a:lnTo>
                  <a:pt x="359" y="259"/>
                </a:lnTo>
                <a:lnTo>
                  <a:pt x="358" y="259"/>
                </a:lnTo>
                <a:lnTo>
                  <a:pt x="358" y="258"/>
                </a:lnTo>
                <a:lnTo>
                  <a:pt x="358" y="258"/>
                </a:lnTo>
                <a:lnTo>
                  <a:pt x="358" y="258"/>
                </a:lnTo>
                <a:lnTo>
                  <a:pt x="357" y="258"/>
                </a:lnTo>
                <a:lnTo>
                  <a:pt x="357" y="258"/>
                </a:lnTo>
                <a:lnTo>
                  <a:pt x="356" y="258"/>
                </a:lnTo>
                <a:lnTo>
                  <a:pt x="356" y="257"/>
                </a:lnTo>
                <a:lnTo>
                  <a:pt x="355" y="257"/>
                </a:lnTo>
                <a:lnTo>
                  <a:pt x="355" y="258"/>
                </a:lnTo>
                <a:lnTo>
                  <a:pt x="355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7"/>
                </a:lnTo>
                <a:lnTo>
                  <a:pt x="353" y="257"/>
                </a:lnTo>
                <a:lnTo>
                  <a:pt x="353" y="257"/>
                </a:lnTo>
                <a:lnTo>
                  <a:pt x="353" y="257"/>
                </a:lnTo>
                <a:lnTo>
                  <a:pt x="353" y="257"/>
                </a:lnTo>
                <a:lnTo>
                  <a:pt x="353" y="256"/>
                </a:lnTo>
                <a:lnTo>
                  <a:pt x="352" y="256"/>
                </a:lnTo>
                <a:lnTo>
                  <a:pt x="352" y="256"/>
                </a:lnTo>
                <a:lnTo>
                  <a:pt x="352" y="256"/>
                </a:lnTo>
                <a:lnTo>
                  <a:pt x="352" y="256"/>
                </a:lnTo>
                <a:lnTo>
                  <a:pt x="352" y="255"/>
                </a:lnTo>
                <a:lnTo>
                  <a:pt x="351" y="255"/>
                </a:lnTo>
                <a:lnTo>
                  <a:pt x="351" y="256"/>
                </a:lnTo>
                <a:lnTo>
                  <a:pt x="351" y="256"/>
                </a:lnTo>
                <a:lnTo>
                  <a:pt x="350" y="256"/>
                </a:lnTo>
                <a:lnTo>
                  <a:pt x="350" y="256"/>
                </a:lnTo>
                <a:lnTo>
                  <a:pt x="350" y="256"/>
                </a:lnTo>
                <a:lnTo>
                  <a:pt x="349" y="256"/>
                </a:lnTo>
                <a:lnTo>
                  <a:pt x="349" y="256"/>
                </a:lnTo>
                <a:lnTo>
                  <a:pt x="348" y="256"/>
                </a:lnTo>
                <a:lnTo>
                  <a:pt x="348" y="256"/>
                </a:lnTo>
                <a:lnTo>
                  <a:pt x="347" y="256"/>
                </a:lnTo>
                <a:lnTo>
                  <a:pt x="347" y="256"/>
                </a:lnTo>
                <a:lnTo>
                  <a:pt x="347" y="255"/>
                </a:lnTo>
                <a:lnTo>
                  <a:pt x="346" y="255"/>
                </a:lnTo>
                <a:lnTo>
                  <a:pt x="346" y="255"/>
                </a:lnTo>
                <a:lnTo>
                  <a:pt x="345" y="255"/>
                </a:lnTo>
                <a:lnTo>
                  <a:pt x="345" y="255"/>
                </a:lnTo>
                <a:lnTo>
                  <a:pt x="344" y="255"/>
                </a:lnTo>
                <a:lnTo>
                  <a:pt x="344" y="255"/>
                </a:lnTo>
                <a:lnTo>
                  <a:pt x="343" y="255"/>
                </a:lnTo>
                <a:lnTo>
                  <a:pt x="343" y="255"/>
                </a:lnTo>
                <a:lnTo>
                  <a:pt x="344" y="256"/>
                </a:lnTo>
                <a:lnTo>
                  <a:pt x="344" y="256"/>
                </a:lnTo>
                <a:lnTo>
                  <a:pt x="344" y="256"/>
                </a:lnTo>
                <a:lnTo>
                  <a:pt x="344" y="257"/>
                </a:lnTo>
                <a:lnTo>
                  <a:pt x="343" y="257"/>
                </a:lnTo>
                <a:lnTo>
                  <a:pt x="343" y="257"/>
                </a:lnTo>
                <a:lnTo>
                  <a:pt x="343" y="257"/>
                </a:lnTo>
                <a:lnTo>
                  <a:pt x="343" y="257"/>
                </a:lnTo>
                <a:lnTo>
                  <a:pt x="342" y="257"/>
                </a:lnTo>
                <a:lnTo>
                  <a:pt x="342" y="256"/>
                </a:lnTo>
                <a:lnTo>
                  <a:pt x="342" y="256"/>
                </a:lnTo>
                <a:lnTo>
                  <a:pt x="342" y="256"/>
                </a:lnTo>
                <a:lnTo>
                  <a:pt x="341" y="256"/>
                </a:lnTo>
                <a:lnTo>
                  <a:pt x="341" y="256"/>
                </a:lnTo>
                <a:lnTo>
                  <a:pt x="340" y="256"/>
                </a:lnTo>
                <a:lnTo>
                  <a:pt x="340" y="256"/>
                </a:lnTo>
                <a:lnTo>
                  <a:pt x="340" y="255"/>
                </a:lnTo>
                <a:lnTo>
                  <a:pt x="340" y="255"/>
                </a:lnTo>
                <a:lnTo>
                  <a:pt x="340" y="254"/>
                </a:lnTo>
                <a:lnTo>
                  <a:pt x="339" y="254"/>
                </a:lnTo>
                <a:lnTo>
                  <a:pt x="339" y="254"/>
                </a:lnTo>
                <a:lnTo>
                  <a:pt x="339" y="254"/>
                </a:lnTo>
                <a:lnTo>
                  <a:pt x="339" y="253"/>
                </a:lnTo>
                <a:lnTo>
                  <a:pt x="338" y="253"/>
                </a:lnTo>
                <a:lnTo>
                  <a:pt x="338" y="253"/>
                </a:lnTo>
                <a:lnTo>
                  <a:pt x="338" y="253"/>
                </a:lnTo>
                <a:lnTo>
                  <a:pt x="338" y="252"/>
                </a:lnTo>
                <a:lnTo>
                  <a:pt x="337" y="252"/>
                </a:lnTo>
                <a:lnTo>
                  <a:pt x="337" y="252"/>
                </a:lnTo>
                <a:lnTo>
                  <a:pt x="336" y="252"/>
                </a:lnTo>
                <a:lnTo>
                  <a:pt x="336" y="253"/>
                </a:lnTo>
                <a:lnTo>
                  <a:pt x="336" y="253"/>
                </a:lnTo>
                <a:lnTo>
                  <a:pt x="336" y="253"/>
                </a:lnTo>
                <a:lnTo>
                  <a:pt x="335" y="253"/>
                </a:lnTo>
                <a:lnTo>
                  <a:pt x="335" y="254"/>
                </a:lnTo>
                <a:lnTo>
                  <a:pt x="335" y="254"/>
                </a:lnTo>
                <a:lnTo>
                  <a:pt x="335" y="253"/>
                </a:lnTo>
                <a:lnTo>
                  <a:pt x="334" y="253"/>
                </a:lnTo>
                <a:lnTo>
                  <a:pt x="334" y="253"/>
                </a:lnTo>
                <a:lnTo>
                  <a:pt x="333" y="253"/>
                </a:lnTo>
                <a:lnTo>
                  <a:pt x="333" y="252"/>
                </a:lnTo>
                <a:lnTo>
                  <a:pt x="333" y="252"/>
                </a:lnTo>
                <a:lnTo>
                  <a:pt x="333" y="252"/>
                </a:lnTo>
                <a:lnTo>
                  <a:pt x="333" y="251"/>
                </a:lnTo>
                <a:lnTo>
                  <a:pt x="333" y="251"/>
                </a:lnTo>
                <a:lnTo>
                  <a:pt x="333" y="251"/>
                </a:lnTo>
                <a:lnTo>
                  <a:pt x="333" y="251"/>
                </a:lnTo>
                <a:lnTo>
                  <a:pt x="333" y="250"/>
                </a:lnTo>
                <a:lnTo>
                  <a:pt x="333" y="250"/>
                </a:lnTo>
                <a:lnTo>
                  <a:pt x="333" y="250"/>
                </a:lnTo>
                <a:lnTo>
                  <a:pt x="333" y="249"/>
                </a:lnTo>
                <a:lnTo>
                  <a:pt x="332" y="249"/>
                </a:lnTo>
                <a:lnTo>
                  <a:pt x="332" y="249"/>
                </a:lnTo>
                <a:lnTo>
                  <a:pt x="332" y="249"/>
                </a:lnTo>
                <a:lnTo>
                  <a:pt x="331" y="248"/>
                </a:lnTo>
                <a:lnTo>
                  <a:pt x="331" y="248"/>
                </a:lnTo>
                <a:lnTo>
                  <a:pt x="330" y="248"/>
                </a:lnTo>
                <a:lnTo>
                  <a:pt x="330" y="248"/>
                </a:lnTo>
                <a:lnTo>
                  <a:pt x="330" y="248"/>
                </a:lnTo>
                <a:lnTo>
                  <a:pt x="330" y="247"/>
                </a:lnTo>
                <a:lnTo>
                  <a:pt x="330" y="247"/>
                </a:lnTo>
                <a:lnTo>
                  <a:pt x="330" y="246"/>
                </a:lnTo>
                <a:lnTo>
                  <a:pt x="330" y="246"/>
                </a:lnTo>
                <a:lnTo>
                  <a:pt x="330" y="245"/>
                </a:lnTo>
                <a:lnTo>
                  <a:pt x="330" y="245"/>
                </a:lnTo>
                <a:lnTo>
                  <a:pt x="330" y="245"/>
                </a:lnTo>
                <a:lnTo>
                  <a:pt x="329" y="245"/>
                </a:lnTo>
                <a:lnTo>
                  <a:pt x="329" y="245"/>
                </a:lnTo>
                <a:lnTo>
                  <a:pt x="329" y="244"/>
                </a:lnTo>
                <a:lnTo>
                  <a:pt x="328" y="244"/>
                </a:lnTo>
                <a:lnTo>
                  <a:pt x="328" y="244"/>
                </a:lnTo>
                <a:lnTo>
                  <a:pt x="328" y="243"/>
                </a:lnTo>
                <a:lnTo>
                  <a:pt x="327" y="243"/>
                </a:lnTo>
                <a:lnTo>
                  <a:pt x="327" y="243"/>
                </a:lnTo>
                <a:lnTo>
                  <a:pt x="327" y="243"/>
                </a:lnTo>
                <a:lnTo>
                  <a:pt x="327" y="242"/>
                </a:lnTo>
                <a:lnTo>
                  <a:pt x="327" y="242"/>
                </a:lnTo>
                <a:lnTo>
                  <a:pt x="327" y="241"/>
                </a:lnTo>
                <a:lnTo>
                  <a:pt x="327" y="241"/>
                </a:lnTo>
                <a:lnTo>
                  <a:pt x="327" y="241"/>
                </a:lnTo>
                <a:lnTo>
                  <a:pt x="326" y="241"/>
                </a:lnTo>
                <a:lnTo>
                  <a:pt x="326" y="241"/>
                </a:lnTo>
                <a:lnTo>
                  <a:pt x="325" y="241"/>
                </a:lnTo>
                <a:lnTo>
                  <a:pt x="325" y="240"/>
                </a:lnTo>
                <a:lnTo>
                  <a:pt x="324" y="240"/>
                </a:lnTo>
                <a:lnTo>
                  <a:pt x="324" y="240"/>
                </a:lnTo>
                <a:lnTo>
                  <a:pt x="324" y="240"/>
                </a:lnTo>
                <a:lnTo>
                  <a:pt x="323" y="240"/>
                </a:lnTo>
                <a:lnTo>
                  <a:pt x="323" y="240"/>
                </a:lnTo>
                <a:lnTo>
                  <a:pt x="323" y="239"/>
                </a:lnTo>
                <a:lnTo>
                  <a:pt x="323" y="239"/>
                </a:lnTo>
                <a:lnTo>
                  <a:pt x="322" y="239"/>
                </a:lnTo>
                <a:lnTo>
                  <a:pt x="322" y="239"/>
                </a:lnTo>
                <a:lnTo>
                  <a:pt x="321" y="239"/>
                </a:lnTo>
                <a:lnTo>
                  <a:pt x="321" y="238"/>
                </a:lnTo>
                <a:lnTo>
                  <a:pt x="321" y="238"/>
                </a:lnTo>
                <a:lnTo>
                  <a:pt x="321" y="238"/>
                </a:lnTo>
                <a:lnTo>
                  <a:pt x="321" y="237"/>
                </a:lnTo>
                <a:lnTo>
                  <a:pt x="321" y="237"/>
                </a:lnTo>
                <a:lnTo>
                  <a:pt x="321" y="236"/>
                </a:lnTo>
                <a:lnTo>
                  <a:pt x="321" y="236"/>
                </a:lnTo>
                <a:lnTo>
                  <a:pt x="320" y="235"/>
                </a:lnTo>
                <a:lnTo>
                  <a:pt x="320" y="235"/>
                </a:lnTo>
                <a:lnTo>
                  <a:pt x="320" y="234"/>
                </a:lnTo>
                <a:lnTo>
                  <a:pt x="320" y="234"/>
                </a:lnTo>
                <a:lnTo>
                  <a:pt x="320" y="234"/>
                </a:lnTo>
                <a:lnTo>
                  <a:pt x="320" y="233"/>
                </a:lnTo>
                <a:lnTo>
                  <a:pt x="320" y="233"/>
                </a:lnTo>
                <a:lnTo>
                  <a:pt x="320" y="233"/>
                </a:lnTo>
                <a:lnTo>
                  <a:pt x="320" y="232"/>
                </a:lnTo>
                <a:lnTo>
                  <a:pt x="319" y="232"/>
                </a:lnTo>
                <a:lnTo>
                  <a:pt x="319" y="232"/>
                </a:lnTo>
                <a:lnTo>
                  <a:pt x="319" y="233"/>
                </a:lnTo>
                <a:lnTo>
                  <a:pt x="319" y="233"/>
                </a:lnTo>
                <a:lnTo>
                  <a:pt x="318" y="233"/>
                </a:lnTo>
                <a:lnTo>
                  <a:pt x="318" y="233"/>
                </a:lnTo>
                <a:lnTo>
                  <a:pt x="317" y="233"/>
                </a:lnTo>
                <a:lnTo>
                  <a:pt x="317" y="233"/>
                </a:lnTo>
                <a:lnTo>
                  <a:pt x="317" y="233"/>
                </a:lnTo>
                <a:lnTo>
                  <a:pt x="317" y="233"/>
                </a:lnTo>
                <a:lnTo>
                  <a:pt x="317" y="232"/>
                </a:lnTo>
                <a:lnTo>
                  <a:pt x="317" y="232"/>
                </a:lnTo>
                <a:lnTo>
                  <a:pt x="317" y="232"/>
                </a:lnTo>
                <a:lnTo>
                  <a:pt x="317" y="231"/>
                </a:lnTo>
                <a:lnTo>
                  <a:pt x="317" y="231"/>
                </a:lnTo>
                <a:lnTo>
                  <a:pt x="317" y="231"/>
                </a:lnTo>
                <a:lnTo>
                  <a:pt x="317" y="231"/>
                </a:lnTo>
                <a:lnTo>
                  <a:pt x="317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29"/>
                </a:lnTo>
                <a:lnTo>
                  <a:pt x="316" y="229"/>
                </a:lnTo>
                <a:lnTo>
                  <a:pt x="317" y="229"/>
                </a:lnTo>
                <a:lnTo>
                  <a:pt x="317" y="228"/>
                </a:lnTo>
                <a:lnTo>
                  <a:pt x="317" y="228"/>
                </a:lnTo>
                <a:lnTo>
                  <a:pt x="317" y="228"/>
                </a:lnTo>
                <a:lnTo>
                  <a:pt x="317" y="227"/>
                </a:lnTo>
                <a:lnTo>
                  <a:pt x="317" y="227"/>
                </a:lnTo>
                <a:lnTo>
                  <a:pt x="316" y="227"/>
                </a:lnTo>
                <a:lnTo>
                  <a:pt x="316" y="227"/>
                </a:lnTo>
                <a:lnTo>
                  <a:pt x="315" y="227"/>
                </a:lnTo>
                <a:lnTo>
                  <a:pt x="315" y="227"/>
                </a:lnTo>
                <a:lnTo>
                  <a:pt x="315" y="227"/>
                </a:lnTo>
                <a:lnTo>
                  <a:pt x="314" y="227"/>
                </a:lnTo>
                <a:lnTo>
                  <a:pt x="314" y="227"/>
                </a:lnTo>
                <a:lnTo>
                  <a:pt x="313" y="227"/>
                </a:lnTo>
                <a:lnTo>
                  <a:pt x="313" y="226"/>
                </a:lnTo>
                <a:lnTo>
                  <a:pt x="313" y="226"/>
                </a:lnTo>
                <a:lnTo>
                  <a:pt x="313" y="225"/>
                </a:lnTo>
                <a:lnTo>
                  <a:pt x="313" y="225"/>
                </a:lnTo>
                <a:lnTo>
                  <a:pt x="313" y="225"/>
                </a:lnTo>
                <a:lnTo>
                  <a:pt x="313" y="225"/>
                </a:lnTo>
                <a:lnTo>
                  <a:pt x="312" y="225"/>
                </a:lnTo>
                <a:lnTo>
                  <a:pt x="312" y="225"/>
                </a:lnTo>
                <a:lnTo>
                  <a:pt x="312" y="225"/>
                </a:lnTo>
                <a:lnTo>
                  <a:pt x="312" y="226"/>
                </a:lnTo>
                <a:lnTo>
                  <a:pt x="311" y="226"/>
                </a:lnTo>
                <a:lnTo>
                  <a:pt x="311" y="226"/>
                </a:lnTo>
                <a:lnTo>
                  <a:pt x="311" y="227"/>
                </a:lnTo>
                <a:lnTo>
                  <a:pt x="310" y="227"/>
                </a:lnTo>
                <a:lnTo>
                  <a:pt x="310" y="227"/>
                </a:lnTo>
                <a:lnTo>
                  <a:pt x="309" y="227"/>
                </a:lnTo>
                <a:lnTo>
                  <a:pt x="309" y="227"/>
                </a:lnTo>
                <a:lnTo>
                  <a:pt x="308" y="227"/>
                </a:lnTo>
                <a:lnTo>
                  <a:pt x="308" y="227"/>
                </a:lnTo>
                <a:lnTo>
                  <a:pt x="308" y="226"/>
                </a:lnTo>
                <a:lnTo>
                  <a:pt x="308" y="226"/>
                </a:lnTo>
                <a:lnTo>
                  <a:pt x="308" y="225"/>
                </a:lnTo>
                <a:lnTo>
                  <a:pt x="308" y="225"/>
                </a:lnTo>
                <a:lnTo>
                  <a:pt x="309" y="225"/>
                </a:lnTo>
                <a:lnTo>
                  <a:pt x="309" y="224"/>
                </a:lnTo>
                <a:lnTo>
                  <a:pt x="309" y="224"/>
                </a:lnTo>
                <a:lnTo>
                  <a:pt x="308" y="223"/>
                </a:lnTo>
                <a:lnTo>
                  <a:pt x="308" y="223"/>
                </a:lnTo>
                <a:lnTo>
                  <a:pt x="308" y="222"/>
                </a:lnTo>
                <a:lnTo>
                  <a:pt x="308" y="222"/>
                </a:lnTo>
                <a:lnTo>
                  <a:pt x="307" y="222"/>
                </a:lnTo>
                <a:lnTo>
                  <a:pt x="307" y="222"/>
                </a:lnTo>
                <a:lnTo>
                  <a:pt x="306" y="222"/>
                </a:lnTo>
                <a:lnTo>
                  <a:pt x="306" y="222"/>
                </a:lnTo>
                <a:lnTo>
                  <a:pt x="305" y="222"/>
                </a:lnTo>
                <a:lnTo>
                  <a:pt x="305" y="222"/>
                </a:lnTo>
                <a:lnTo>
                  <a:pt x="305" y="221"/>
                </a:lnTo>
                <a:lnTo>
                  <a:pt x="305" y="221"/>
                </a:lnTo>
                <a:lnTo>
                  <a:pt x="305" y="221"/>
                </a:lnTo>
                <a:lnTo>
                  <a:pt x="305" y="221"/>
                </a:lnTo>
                <a:lnTo>
                  <a:pt x="306" y="221"/>
                </a:lnTo>
                <a:lnTo>
                  <a:pt x="306" y="221"/>
                </a:lnTo>
                <a:lnTo>
                  <a:pt x="307" y="220"/>
                </a:lnTo>
                <a:lnTo>
                  <a:pt x="307" y="220"/>
                </a:lnTo>
                <a:lnTo>
                  <a:pt x="307" y="220"/>
                </a:lnTo>
                <a:lnTo>
                  <a:pt x="308" y="219"/>
                </a:lnTo>
                <a:lnTo>
                  <a:pt x="308" y="219"/>
                </a:lnTo>
                <a:lnTo>
                  <a:pt x="308" y="218"/>
                </a:lnTo>
                <a:lnTo>
                  <a:pt x="308" y="218"/>
                </a:lnTo>
                <a:lnTo>
                  <a:pt x="308" y="217"/>
                </a:lnTo>
                <a:lnTo>
                  <a:pt x="308" y="217"/>
                </a:lnTo>
                <a:lnTo>
                  <a:pt x="308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5"/>
                </a:lnTo>
                <a:lnTo>
                  <a:pt x="306" y="215"/>
                </a:lnTo>
                <a:lnTo>
                  <a:pt x="306" y="215"/>
                </a:lnTo>
                <a:lnTo>
                  <a:pt x="306" y="215"/>
                </a:lnTo>
                <a:lnTo>
                  <a:pt x="305" y="214"/>
                </a:lnTo>
                <a:lnTo>
                  <a:pt x="305" y="214"/>
                </a:lnTo>
                <a:lnTo>
                  <a:pt x="304" y="214"/>
                </a:lnTo>
                <a:lnTo>
                  <a:pt x="304" y="214"/>
                </a:lnTo>
                <a:lnTo>
                  <a:pt x="304" y="214"/>
                </a:lnTo>
                <a:lnTo>
                  <a:pt x="304" y="214"/>
                </a:lnTo>
                <a:lnTo>
                  <a:pt x="303" y="214"/>
                </a:lnTo>
                <a:lnTo>
                  <a:pt x="303" y="214"/>
                </a:lnTo>
                <a:lnTo>
                  <a:pt x="303" y="213"/>
                </a:lnTo>
                <a:lnTo>
                  <a:pt x="303" y="213"/>
                </a:lnTo>
                <a:lnTo>
                  <a:pt x="303" y="212"/>
                </a:lnTo>
                <a:lnTo>
                  <a:pt x="303" y="212"/>
                </a:lnTo>
                <a:lnTo>
                  <a:pt x="303" y="211"/>
                </a:lnTo>
                <a:lnTo>
                  <a:pt x="303" y="211"/>
                </a:lnTo>
                <a:lnTo>
                  <a:pt x="303" y="211"/>
                </a:lnTo>
                <a:lnTo>
                  <a:pt x="303" y="211"/>
                </a:lnTo>
                <a:lnTo>
                  <a:pt x="303" y="210"/>
                </a:lnTo>
                <a:lnTo>
                  <a:pt x="303" y="210"/>
                </a:lnTo>
                <a:lnTo>
                  <a:pt x="303" y="210"/>
                </a:lnTo>
                <a:lnTo>
                  <a:pt x="302" y="210"/>
                </a:lnTo>
                <a:lnTo>
                  <a:pt x="302" y="210"/>
                </a:lnTo>
                <a:lnTo>
                  <a:pt x="301" y="210"/>
                </a:lnTo>
                <a:lnTo>
                  <a:pt x="301" y="210"/>
                </a:lnTo>
                <a:lnTo>
                  <a:pt x="300" y="209"/>
                </a:lnTo>
                <a:lnTo>
                  <a:pt x="300" y="209"/>
                </a:lnTo>
                <a:lnTo>
                  <a:pt x="299" y="209"/>
                </a:lnTo>
                <a:lnTo>
                  <a:pt x="299" y="208"/>
                </a:lnTo>
                <a:lnTo>
                  <a:pt x="298" y="208"/>
                </a:lnTo>
                <a:lnTo>
                  <a:pt x="298" y="208"/>
                </a:lnTo>
                <a:lnTo>
                  <a:pt x="298" y="208"/>
                </a:lnTo>
                <a:lnTo>
                  <a:pt x="297" y="208"/>
                </a:lnTo>
                <a:lnTo>
                  <a:pt x="297" y="207"/>
                </a:lnTo>
                <a:lnTo>
                  <a:pt x="297" y="207"/>
                </a:lnTo>
                <a:lnTo>
                  <a:pt x="297" y="207"/>
                </a:lnTo>
                <a:lnTo>
                  <a:pt x="296" y="207"/>
                </a:lnTo>
                <a:lnTo>
                  <a:pt x="296" y="207"/>
                </a:lnTo>
                <a:lnTo>
                  <a:pt x="295" y="207"/>
                </a:lnTo>
                <a:lnTo>
                  <a:pt x="295" y="208"/>
                </a:lnTo>
                <a:lnTo>
                  <a:pt x="295" y="208"/>
                </a:lnTo>
                <a:lnTo>
                  <a:pt x="295" y="209"/>
                </a:lnTo>
                <a:lnTo>
                  <a:pt x="295" y="209"/>
                </a:lnTo>
                <a:lnTo>
                  <a:pt x="294" y="209"/>
                </a:lnTo>
                <a:lnTo>
                  <a:pt x="294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08"/>
                </a:lnTo>
                <a:lnTo>
                  <a:pt x="293" y="208"/>
                </a:lnTo>
                <a:lnTo>
                  <a:pt x="293" y="208"/>
                </a:lnTo>
                <a:lnTo>
                  <a:pt x="293" y="207"/>
                </a:lnTo>
                <a:lnTo>
                  <a:pt x="293" y="207"/>
                </a:lnTo>
                <a:lnTo>
                  <a:pt x="293" y="206"/>
                </a:lnTo>
                <a:lnTo>
                  <a:pt x="293" y="206"/>
                </a:lnTo>
                <a:lnTo>
                  <a:pt x="293" y="205"/>
                </a:lnTo>
                <a:lnTo>
                  <a:pt x="293" y="205"/>
                </a:lnTo>
                <a:lnTo>
                  <a:pt x="293" y="204"/>
                </a:lnTo>
                <a:lnTo>
                  <a:pt x="293" y="204"/>
                </a:lnTo>
                <a:lnTo>
                  <a:pt x="292" y="204"/>
                </a:lnTo>
                <a:lnTo>
                  <a:pt x="292" y="204"/>
                </a:lnTo>
                <a:lnTo>
                  <a:pt x="291" y="203"/>
                </a:lnTo>
                <a:lnTo>
                  <a:pt x="291" y="203"/>
                </a:lnTo>
                <a:lnTo>
                  <a:pt x="290" y="203"/>
                </a:lnTo>
                <a:lnTo>
                  <a:pt x="290" y="203"/>
                </a:lnTo>
                <a:lnTo>
                  <a:pt x="289" y="202"/>
                </a:lnTo>
                <a:lnTo>
                  <a:pt x="289" y="202"/>
                </a:lnTo>
                <a:lnTo>
                  <a:pt x="289" y="201"/>
                </a:lnTo>
                <a:lnTo>
                  <a:pt x="289" y="201"/>
                </a:lnTo>
                <a:lnTo>
                  <a:pt x="289" y="201"/>
                </a:lnTo>
                <a:lnTo>
                  <a:pt x="289" y="200"/>
                </a:lnTo>
                <a:lnTo>
                  <a:pt x="289" y="200"/>
                </a:lnTo>
                <a:lnTo>
                  <a:pt x="290" y="200"/>
                </a:lnTo>
                <a:lnTo>
                  <a:pt x="290" y="199"/>
                </a:lnTo>
                <a:lnTo>
                  <a:pt x="290" y="199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8" y="199"/>
                </a:lnTo>
                <a:lnTo>
                  <a:pt x="288" y="199"/>
                </a:lnTo>
                <a:lnTo>
                  <a:pt x="287" y="199"/>
                </a:lnTo>
                <a:lnTo>
                  <a:pt x="287" y="199"/>
                </a:lnTo>
                <a:lnTo>
                  <a:pt x="287" y="198"/>
                </a:lnTo>
                <a:lnTo>
                  <a:pt x="287" y="198"/>
                </a:lnTo>
                <a:lnTo>
                  <a:pt x="287" y="197"/>
                </a:lnTo>
                <a:lnTo>
                  <a:pt x="287" y="197"/>
                </a:lnTo>
                <a:lnTo>
                  <a:pt x="287" y="197"/>
                </a:lnTo>
                <a:lnTo>
                  <a:pt x="287" y="196"/>
                </a:lnTo>
                <a:lnTo>
                  <a:pt x="287" y="196"/>
                </a:lnTo>
                <a:lnTo>
                  <a:pt x="287" y="196"/>
                </a:lnTo>
                <a:lnTo>
                  <a:pt x="286" y="196"/>
                </a:lnTo>
                <a:lnTo>
                  <a:pt x="286" y="195"/>
                </a:lnTo>
                <a:lnTo>
                  <a:pt x="286" y="195"/>
                </a:lnTo>
                <a:lnTo>
                  <a:pt x="286" y="195"/>
                </a:lnTo>
                <a:lnTo>
                  <a:pt x="285" y="195"/>
                </a:lnTo>
                <a:lnTo>
                  <a:pt x="285" y="195"/>
                </a:lnTo>
                <a:lnTo>
                  <a:pt x="284" y="195"/>
                </a:lnTo>
                <a:lnTo>
                  <a:pt x="284" y="195"/>
                </a:lnTo>
                <a:lnTo>
                  <a:pt x="283" y="195"/>
                </a:lnTo>
                <a:lnTo>
                  <a:pt x="283" y="195"/>
                </a:lnTo>
                <a:lnTo>
                  <a:pt x="283" y="195"/>
                </a:lnTo>
                <a:lnTo>
                  <a:pt x="283" y="195"/>
                </a:lnTo>
                <a:lnTo>
                  <a:pt x="282" y="195"/>
                </a:lnTo>
                <a:lnTo>
                  <a:pt x="282" y="195"/>
                </a:lnTo>
                <a:lnTo>
                  <a:pt x="281" y="195"/>
                </a:lnTo>
                <a:lnTo>
                  <a:pt x="281" y="195"/>
                </a:lnTo>
                <a:lnTo>
                  <a:pt x="281" y="194"/>
                </a:lnTo>
                <a:lnTo>
                  <a:pt x="281" y="194"/>
                </a:lnTo>
                <a:lnTo>
                  <a:pt x="281" y="193"/>
                </a:lnTo>
                <a:lnTo>
                  <a:pt x="281" y="193"/>
                </a:lnTo>
                <a:lnTo>
                  <a:pt x="281" y="192"/>
                </a:lnTo>
                <a:lnTo>
                  <a:pt x="281" y="192"/>
                </a:lnTo>
                <a:lnTo>
                  <a:pt x="281" y="192"/>
                </a:lnTo>
                <a:lnTo>
                  <a:pt x="281" y="192"/>
                </a:lnTo>
                <a:lnTo>
                  <a:pt x="280" y="192"/>
                </a:lnTo>
                <a:lnTo>
                  <a:pt x="280" y="192"/>
                </a:lnTo>
                <a:lnTo>
                  <a:pt x="280" y="192"/>
                </a:lnTo>
                <a:lnTo>
                  <a:pt x="279" y="192"/>
                </a:lnTo>
                <a:lnTo>
                  <a:pt x="279" y="192"/>
                </a:lnTo>
                <a:lnTo>
                  <a:pt x="279" y="192"/>
                </a:lnTo>
                <a:lnTo>
                  <a:pt x="278" y="192"/>
                </a:lnTo>
                <a:lnTo>
                  <a:pt x="278" y="191"/>
                </a:lnTo>
                <a:lnTo>
                  <a:pt x="278" y="191"/>
                </a:lnTo>
                <a:lnTo>
                  <a:pt x="278" y="191"/>
                </a:lnTo>
                <a:lnTo>
                  <a:pt x="277" y="191"/>
                </a:lnTo>
                <a:lnTo>
                  <a:pt x="277" y="191"/>
                </a:lnTo>
                <a:lnTo>
                  <a:pt x="277" y="191"/>
                </a:lnTo>
                <a:lnTo>
                  <a:pt x="276" y="190"/>
                </a:lnTo>
                <a:lnTo>
                  <a:pt x="276" y="190"/>
                </a:lnTo>
                <a:lnTo>
                  <a:pt x="276" y="190"/>
                </a:lnTo>
                <a:lnTo>
                  <a:pt x="275" y="190"/>
                </a:lnTo>
                <a:lnTo>
                  <a:pt x="275" y="189"/>
                </a:lnTo>
                <a:lnTo>
                  <a:pt x="275" y="189"/>
                </a:lnTo>
                <a:lnTo>
                  <a:pt x="274" y="189"/>
                </a:lnTo>
                <a:lnTo>
                  <a:pt x="274" y="190"/>
                </a:lnTo>
                <a:lnTo>
                  <a:pt x="273" y="190"/>
                </a:lnTo>
                <a:lnTo>
                  <a:pt x="273" y="189"/>
                </a:lnTo>
                <a:lnTo>
                  <a:pt x="273" y="189"/>
                </a:lnTo>
                <a:lnTo>
                  <a:pt x="273" y="189"/>
                </a:lnTo>
                <a:lnTo>
                  <a:pt x="272" y="189"/>
                </a:lnTo>
                <a:lnTo>
                  <a:pt x="272" y="189"/>
                </a:lnTo>
                <a:lnTo>
                  <a:pt x="271" y="189"/>
                </a:lnTo>
                <a:lnTo>
                  <a:pt x="271" y="189"/>
                </a:lnTo>
                <a:lnTo>
                  <a:pt x="271" y="189"/>
                </a:lnTo>
                <a:lnTo>
                  <a:pt x="271" y="190"/>
                </a:lnTo>
                <a:lnTo>
                  <a:pt x="270" y="190"/>
                </a:lnTo>
                <a:lnTo>
                  <a:pt x="270" y="190"/>
                </a:lnTo>
                <a:lnTo>
                  <a:pt x="270" y="189"/>
                </a:lnTo>
                <a:lnTo>
                  <a:pt x="270" y="189"/>
                </a:lnTo>
                <a:lnTo>
                  <a:pt x="270" y="189"/>
                </a:lnTo>
                <a:lnTo>
                  <a:pt x="270" y="188"/>
                </a:lnTo>
                <a:lnTo>
                  <a:pt x="270" y="188"/>
                </a:lnTo>
                <a:lnTo>
                  <a:pt x="270" y="188"/>
                </a:lnTo>
                <a:lnTo>
                  <a:pt x="269" y="188"/>
                </a:lnTo>
                <a:lnTo>
                  <a:pt x="269" y="188"/>
                </a:lnTo>
                <a:lnTo>
                  <a:pt x="269" y="187"/>
                </a:lnTo>
                <a:lnTo>
                  <a:pt x="268" y="187"/>
                </a:lnTo>
                <a:lnTo>
                  <a:pt x="268" y="187"/>
                </a:lnTo>
                <a:lnTo>
                  <a:pt x="267" y="187"/>
                </a:lnTo>
                <a:lnTo>
                  <a:pt x="267" y="187"/>
                </a:lnTo>
                <a:lnTo>
                  <a:pt x="267" y="187"/>
                </a:lnTo>
                <a:lnTo>
                  <a:pt x="266" y="187"/>
                </a:lnTo>
                <a:lnTo>
                  <a:pt x="266" y="186"/>
                </a:lnTo>
                <a:lnTo>
                  <a:pt x="267" y="186"/>
                </a:lnTo>
                <a:lnTo>
                  <a:pt x="267" y="185"/>
                </a:lnTo>
                <a:lnTo>
                  <a:pt x="267" y="185"/>
                </a:lnTo>
                <a:lnTo>
                  <a:pt x="267" y="184"/>
                </a:lnTo>
                <a:lnTo>
                  <a:pt x="266" y="184"/>
                </a:lnTo>
                <a:lnTo>
                  <a:pt x="266" y="184"/>
                </a:lnTo>
                <a:lnTo>
                  <a:pt x="265" y="184"/>
                </a:lnTo>
                <a:lnTo>
                  <a:pt x="265" y="184"/>
                </a:lnTo>
                <a:lnTo>
                  <a:pt x="265" y="184"/>
                </a:lnTo>
                <a:lnTo>
                  <a:pt x="264" y="184"/>
                </a:lnTo>
                <a:lnTo>
                  <a:pt x="264" y="184"/>
                </a:lnTo>
                <a:lnTo>
                  <a:pt x="263" y="184"/>
                </a:lnTo>
                <a:lnTo>
                  <a:pt x="263" y="184"/>
                </a:lnTo>
                <a:lnTo>
                  <a:pt x="263" y="183"/>
                </a:lnTo>
                <a:lnTo>
                  <a:pt x="262" y="183"/>
                </a:lnTo>
                <a:lnTo>
                  <a:pt x="262" y="183"/>
                </a:lnTo>
                <a:lnTo>
                  <a:pt x="263" y="183"/>
                </a:lnTo>
                <a:lnTo>
                  <a:pt x="263" y="182"/>
                </a:lnTo>
                <a:lnTo>
                  <a:pt x="263" y="182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0"/>
                </a:lnTo>
                <a:lnTo>
                  <a:pt x="262" y="180"/>
                </a:lnTo>
                <a:lnTo>
                  <a:pt x="262" y="179"/>
                </a:lnTo>
                <a:lnTo>
                  <a:pt x="262" y="179"/>
                </a:lnTo>
                <a:lnTo>
                  <a:pt x="262" y="179"/>
                </a:lnTo>
                <a:lnTo>
                  <a:pt x="261" y="178"/>
                </a:lnTo>
                <a:lnTo>
                  <a:pt x="261" y="178"/>
                </a:lnTo>
                <a:lnTo>
                  <a:pt x="260" y="178"/>
                </a:lnTo>
                <a:lnTo>
                  <a:pt x="260" y="179"/>
                </a:lnTo>
                <a:lnTo>
                  <a:pt x="260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8" y="179"/>
                </a:lnTo>
                <a:lnTo>
                  <a:pt x="258" y="179"/>
                </a:lnTo>
                <a:lnTo>
                  <a:pt x="258" y="179"/>
                </a:lnTo>
                <a:lnTo>
                  <a:pt x="257" y="179"/>
                </a:lnTo>
                <a:lnTo>
                  <a:pt x="257" y="179"/>
                </a:lnTo>
                <a:lnTo>
                  <a:pt x="257" y="179"/>
                </a:lnTo>
                <a:lnTo>
                  <a:pt x="256" y="178"/>
                </a:lnTo>
                <a:lnTo>
                  <a:pt x="256" y="178"/>
                </a:lnTo>
                <a:lnTo>
                  <a:pt x="256" y="178"/>
                </a:lnTo>
                <a:lnTo>
                  <a:pt x="256" y="177"/>
                </a:lnTo>
                <a:lnTo>
                  <a:pt x="256" y="177"/>
                </a:lnTo>
                <a:lnTo>
                  <a:pt x="256" y="176"/>
                </a:lnTo>
                <a:lnTo>
                  <a:pt x="256" y="176"/>
                </a:lnTo>
                <a:lnTo>
                  <a:pt x="257" y="176"/>
                </a:lnTo>
                <a:lnTo>
                  <a:pt x="257" y="175"/>
                </a:lnTo>
                <a:lnTo>
                  <a:pt x="257" y="175"/>
                </a:lnTo>
                <a:lnTo>
                  <a:pt x="256" y="175"/>
                </a:lnTo>
                <a:lnTo>
                  <a:pt x="256" y="174"/>
                </a:lnTo>
                <a:lnTo>
                  <a:pt x="256" y="174"/>
                </a:lnTo>
                <a:lnTo>
                  <a:pt x="256" y="174"/>
                </a:lnTo>
                <a:lnTo>
                  <a:pt x="255" y="174"/>
                </a:lnTo>
                <a:lnTo>
                  <a:pt x="255" y="173"/>
                </a:lnTo>
                <a:lnTo>
                  <a:pt x="254" y="174"/>
                </a:lnTo>
                <a:lnTo>
                  <a:pt x="254" y="174"/>
                </a:lnTo>
                <a:lnTo>
                  <a:pt x="253" y="174"/>
                </a:lnTo>
                <a:lnTo>
                  <a:pt x="253" y="174"/>
                </a:lnTo>
                <a:lnTo>
                  <a:pt x="253" y="174"/>
                </a:lnTo>
                <a:lnTo>
                  <a:pt x="253" y="175"/>
                </a:lnTo>
                <a:lnTo>
                  <a:pt x="252" y="175"/>
                </a:lnTo>
                <a:lnTo>
                  <a:pt x="252" y="175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7"/>
                </a:lnTo>
                <a:lnTo>
                  <a:pt x="251" y="177"/>
                </a:lnTo>
                <a:lnTo>
                  <a:pt x="251" y="177"/>
                </a:lnTo>
                <a:lnTo>
                  <a:pt x="250" y="177"/>
                </a:lnTo>
                <a:lnTo>
                  <a:pt x="250" y="177"/>
                </a:lnTo>
                <a:lnTo>
                  <a:pt x="250" y="176"/>
                </a:lnTo>
                <a:lnTo>
                  <a:pt x="249" y="176"/>
                </a:lnTo>
                <a:lnTo>
                  <a:pt x="249" y="176"/>
                </a:lnTo>
                <a:lnTo>
                  <a:pt x="249" y="176"/>
                </a:lnTo>
                <a:lnTo>
                  <a:pt x="250" y="175"/>
                </a:lnTo>
                <a:lnTo>
                  <a:pt x="250" y="175"/>
                </a:lnTo>
                <a:lnTo>
                  <a:pt x="250" y="174"/>
                </a:lnTo>
                <a:lnTo>
                  <a:pt x="249" y="174"/>
                </a:lnTo>
                <a:lnTo>
                  <a:pt x="249" y="174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8" y="173"/>
                </a:lnTo>
                <a:lnTo>
                  <a:pt x="248" y="172"/>
                </a:lnTo>
                <a:lnTo>
                  <a:pt x="247" y="172"/>
                </a:lnTo>
                <a:lnTo>
                  <a:pt x="247" y="171"/>
                </a:lnTo>
                <a:lnTo>
                  <a:pt x="247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5" y="171"/>
                </a:lnTo>
                <a:lnTo>
                  <a:pt x="245" y="171"/>
                </a:lnTo>
                <a:lnTo>
                  <a:pt x="245" y="170"/>
                </a:lnTo>
                <a:lnTo>
                  <a:pt x="245" y="170"/>
                </a:lnTo>
                <a:lnTo>
                  <a:pt x="245" y="169"/>
                </a:lnTo>
                <a:lnTo>
                  <a:pt x="246" y="169"/>
                </a:lnTo>
                <a:lnTo>
                  <a:pt x="246" y="169"/>
                </a:lnTo>
                <a:lnTo>
                  <a:pt x="245" y="168"/>
                </a:lnTo>
                <a:lnTo>
                  <a:pt x="245" y="168"/>
                </a:lnTo>
                <a:lnTo>
                  <a:pt x="245" y="167"/>
                </a:lnTo>
                <a:lnTo>
                  <a:pt x="245" y="167"/>
                </a:lnTo>
                <a:lnTo>
                  <a:pt x="244" y="167"/>
                </a:lnTo>
                <a:lnTo>
                  <a:pt x="244" y="167"/>
                </a:lnTo>
                <a:lnTo>
                  <a:pt x="243" y="167"/>
                </a:lnTo>
                <a:lnTo>
                  <a:pt x="243" y="166"/>
                </a:lnTo>
                <a:lnTo>
                  <a:pt x="243" y="166"/>
                </a:lnTo>
                <a:lnTo>
                  <a:pt x="242" y="166"/>
                </a:lnTo>
                <a:lnTo>
                  <a:pt x="242" y="166"/>
                </a:lnTo>
                <a:lnTo>
                  <a:pt x="242" y="166"/>
                </a:lnTo>
                <a:lnTo>
                  <a:pt x="241" y="167"/>
                </a:lnTo>
                <a:lnTo>
                  <a:pt x="241" y="167"/>
                </a:lnTo>
                <a:lnTo>
                  <a:pt x="240" y="167"/>
                </a:lnTo>
                <a:lnTo>
                  <a:pt x="240" y="167"/>
                </a:lnTo>
                <a:lnTo>
                  <a:pt x="239" y="167"/>
                </a:lnTo>
                <a:lnTo>
                  <a:pt x="239" y="167"/>
                </a:lnTo>
                <a:lnTo>
                  <a:pt x="238" y="167"/>
                </a:lnTo>
                <a:lnTo>
                  <a:pt x="238" y="167"/>
                </a:lnTo>
                <a:lnTo>
                  <a:pt x="237" y="167"/>
                </a:lnTo>
                <a:lnTo>
                  <a:pt x="237" y="167"/>
                </a:lnTo>
                <a:lnTo>
                  <a:pt x="237" y="168"/>
                </a:lnTo>
                <a:lnTo>
                  <a:pt x="237" y="168"/>
                </a:lnTo>
                <a:lnTo>
                  <a:pt x="237" y="169"/>
                </a:lnTo>
                <a:lnTo>
                  <a:pt x="237" y="169"/>
                </a:lnTo>
                <a:lnTo>
                  <a:pt x="236" y="169"/>
                </a:lnTo>
                <a:lnTo>
                  <a:pt x="236" y="170"/>
                </a:lnTo>
                <a:lnTo>
                  <a:pt x="236" y="170"/>
                </a:lnTo>
                <a:lnTo>
                  <a:pt x="236" y="169"/>
                </a:lnTo>
                <a:lnTo>
                  <a:pt x="235" y="169"/>
                </a:lnTo>
                <a:lnTo>
                  <a:pt x="235" y="169"/>
                </a:lnTo>
                <a:lnTo>
                  <a:pt x="235" y="169"/>
                </a:lnTo>
                <a:lnTo>
                  <a:pt x="235" y="169"/>
                </a:lnTo>
                <a:lnTo>
                  <a:pt x="235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7"/>
                </a:lnTo>
                <a:lnTo>
                  <a:pt x="234" y="167"/>
                </a:lnTo>
                <a:lnTo>
                  <a:pt x="234" y="166"/>
                </a:lnTo>
                <a:lnTo>
                  <a:pt x="234" y="166"/>
                </a:lnTo>
                <a:lnTo>
                  <a:pt x="235" y="166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3"/>
                </a:lnTo>
                <a:lnTo>
                  <a:pt x="234" y="163"/>
                </a:lnTo>
                <a:lnTo>
                  <a:pt x="234" y="163"/>
                </a:lnTo>
                <a:lnTo>
                  <a:pt x="234" y="163"/>
                </a:lnTo>
                <a:lnTo>
                  <a:pt x="233" y="163"/>
                </a:lnTo>
                <a:lnTo>
                  <a:pt x="233" y="163"/>
                </a:lnTo>
                <a:lnTo>
                  <a:pt x="233" y="164"/>
                </a:lnTo>
                <a:lnTo>
                  <a:pt x="232" y="164"/>
                </a:lnTo>
                <a:lnTo>
                  <a:pt x="232" y="164"/>
                </a:lnTo>
                <a:lnTo>
                  <a:pt x="232" y="165"/>
                </a:lnTo>
                <a:lnTo>
                  <a:pt x="232" y="165"/>
                </a:lnTo>
                <a:lnTo>
                  <a:pt x="232" y="165"/>
                </a:lnTo>
                <a:lnTo>
                  <a:pt x="231" y="165"/>
                </a:lnTo>
                <a:lnTo>
                  <a:pt x="231" y="165"/>
                </a:lnTo>
                <a:lnTo>
                  <a:pt x="230" y="165"/>
                </a:lnTo>
                <a:lnTo>
                  <a:pt x="230" y="165"/>
                </a:lnTo>
                <a:lnTo>
                  <a:pt x="230" y="165"/>
                </a:lnTo>
                <a:lnTo>
                  <a:pt x="229" y="165"/>
                </a:lnTo>
                <a:lnTo>
                  <a:pt x="229" y="165"/>
                </a:lnTo>
                <a:lnTo>
                  <a:pt x="229" y="164"/>
                </a:lnTo>
                <a:lnTo>
                  <a:pt x="229" y="164"/>
                </a:lnTo>
                <a:lnTo>
                  <a:pt x="230" y="164"/>
                </a:lnTo>
                <a:lnTo>
                  <a:pt x="230" y="163"/>
                </a:lnTo>
                <a:lnTo>
                  <a:pt x="230" y="163"/>
                </a:lnTo>
                <a:lnTo>
                  <a:pt x="230" y="163"/>
                </a:lnTo>
                <a:lnTo>
                  <a:pt x="230" y="162"/>
                </a:lnTo>
                <a:lnTo>
                  <a:pt x="230" y="162"/>
                </a:lnTo>
                <a:lnTo>
                  <a:pt x="231" y="161"/>
                </a:lnTo>
                <a:lnTo>
                  <a:pt x="231" y="161"/>
                </a:lnTo>
                <a:lnTo>
                  <a:pt x="231" y="160"/>
                </a:lnTo>
                <a:lnTo>
                  <a:pt x="231" y="160"/>
                </a:lnTo>
                <a:lnTo>
                  <a:pt x="230" y="160"/>
                </a:lnTo>
                <a:lnTo>
                  <a:pt x="230" y="160"/>
                </a:lnTo>
                <a:lnTo>
                  <a:pt x="229" y="160"/>
                </a:lnTo>
                <a:lnTo>
                  <a:pt x="229" y="160"/>
                </a:lnTo>
                <a:lnTo>
                  <a:pt x="228" y="160"/>
                </a:lnTo>
                <a:lnTo>
                  <a:pt x="228" y="160"/>
                </a:lnTo>
                <a:lnTo>
                  <a:pt x="228" y="160"/>
                </a:lnTo>
                <a:lnTo>
                  <a:pt x="228" y="160"/>
                </a:lnTo>
                <a:lnTo>
                  <a:pt x="228" y="161"/>
                </a:lnTo>
                <a:lnTo>
                  <a:pt x="228" y="161"/>
                </a:lnTo>
                <a:lnTo>
                  <a:pt x="228" y="162"/>
                </a:lnTo>
                <a:lnTo>
                  <a:pt x="228" y="162"/>
                </a:lnTo>
                <a:lnTo>
                  <a:pt x="227" y="162"/>
                </a:lnTo>
                <a:lnTo>
                  <a:pt x="227" y="163"/>
                </a:lnTo>
                <a:lnTo>
                  <a:pt x="227" y="163"/>
                </a:lnTo>
                <a:lnTo>
                  <a:pt x="226" y="163"/>
                </a:lnTo>
                <a:lnTo>
                  <a:pt x="226" y="162"/>
                </a:lnTo>
                <a:lnTo>
                  <a:pt x="225" y="162"/>
                </a:lnTo>
                <a:lnTo>
                  <a:pt x="225" y="162"/>
                </a:lnTo>
                <a:lnTo>
                  <a:pt x="225" y="162"/>
                </a:lnTo>
                <a:lnTo>
                  <a:pt x="224" y="161"/>
                </a:lnTo>
                <a:lnTo>
                  <a:pt x="224" y="161"/>
                </a:lnTo>
                <a:lnTo>
                  <a:pt x="224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59"/>
                </a:lnTo>
                <a:lnTo>
                  <a:pt x="224" y="159"/>
                </a:lnTo>
                <a:lnTo>
                  <a:pt x="224" y="159"/>
                </a:lnTo>
                <a:lnTo>
                  <a:pt x="224" y="159"/>
                </a:lnTo>
                <a:lnTo>
                  <a:pt x="223" y="159"/>
                </a:lnTo>
                <a:lnTo>
                  <a:pt x="223" y="158"/>
                </a:lnTo>
                <a:lnTo>
                  <a:pt x="223" y="158"/>
                </a:lnTo>
                <a:lnTo>
                  <a:pt x="222" y="159"/>
                </a:lnTo>
                <a:lnTo>
                  <a:pt x="222" y="159"/>
                </a:lnTo>
                <a:lnTo>
                  <a:pt x="222" y="159"/>
                </a:lnTo>
                <a:lnTo>
                  <a:pt x="222" y="160"/>
                </a:lnTo>
                <a:lnTo>
                  <a:pt x="221" y="160"/>
                </a:lnTo>
                <a:lnTo>
                  <a:pt x="221" y="160"/>
                </a:lnTo>
                <a:lnTo>
                  <a:pt x="221" y="160"/>
                </a:lnTo>
                <a:lnTo>
                  <a:pt x="221" y="161"/>
                </a:lnTo>
                <a:lnTo>
                  <a:pt x="221" y="161"/>
                </a:lnTo>
                <a:lnTo>
                  <a:pt x="221" y="162"/>
                </a:lnTo>
                <a:lnTo>
                  <a:pt x="220" y="162"/>
                </a:lnTo>
                <a:lnTo>
                  <a:pt x="220" y="162"/>
                </a:lnTo>
                <a:lnTo>
                  <a:pt x="220" y="162"/>
                </a:lnTo>
                <a:lnTo>
                  <a:pt x="220" y="162"/>
                </a:lnTo>
                <a:lnTo>
                  <a:pt x="219" y="162"/>
                </a:lnTo>
                <a:lnTo>
                  <a:pt x="219" y="162"/>
                </a:lnTo>
                <a:lnTo>
                  <a:pt x="219" y="161"/>
                </a:lnTo>
                <a:lnTo>
                  <a:pt x="218" y="161"/>
                </a:lnTo>
                <a:lnTo>
                  <a:pt x="218" y="160"/>
                </a:lnTo>
                <a:lnTo>
                  <a:pt x="218" y="160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6" y="159"/>
                </a:lnTo>
                <a:lnTo>
                  <a:pt x="216" y="159"/>
                </a:lnTo>
                <a:lnTo>
                  <a:pt x="215" y="160"/>
                </a:lnTo>
                <a:lnTo>
                  <a:pt x="215" y="160"/>
                </a:lnTo>
                <a:lnTo>
                  <a:pt x="214" y="160"/>
                </a:lnTo>
                <a:lnTo>
                  <a:pt x="214" y="160"/>
                </a:lnTo>
                <a:lnTo>
                  <a:pt x="213" y="160"/>
                </a:lnTo>
                <a:lnTo>
                  <a:pt x="213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1"/>
                </a:lnTo>
                <a:lnTo>
                  <a:pt x="212" y="161"/>
                </a:lnTo>
                <a:lnTo>
                  <a:pt x="212" y="162"/>
                </a:lnTo>
                <a:lnTo>
                  <a:pt x="212" y="162"/>
                </a:lnTo>
                <a:lnTo>
                  <a:pt x="212" y="162"/>
                </a:lnTo>
                <a:lnTo>
                  <a:pt x="213" y="162"/>
                </a:lnTo>
                <a:lnTo>
                  <a:pt x="213" y="163"/>
                </a:lnTo>
                <a:lnTo>
                  <a:pt x="213" y="163"/>
                </a:lnTo>
                <a:lnTo>
                  <a:pt x="213" y="164"/>
                </a:lnTo>
                <a:lnTo>
                  <a:pt x="212" y="164"/>
                </a:lnTo>
                <a:lnTo>
                  <a:pt x="212" y="164"/>
                </a:lnTo>
                <a:lnTo>
                  <a:pt x="212" y="164"/>
                </a:lnTo>
                <a:lnTo>
                  <a:pt x="212" y="164"/>
                </a:lnTo>
                <a:lnTo>
                  <a:pt x="212" y="164"/>
                </a:lnTo>
                <a:lnTo>
                  <a:pt x="212" y="163"/>
                </a:lnTo>
                <a:lnTo>
                  <a:pt x="211" y="163"/>
                </a:lnTo>
                <a:lnTo>
                  <a:pt x="211" y="163"/>
                </a:lnTo>
                <a:lnTo>
                  <a:pt x="211" y="163"/>
                </a:lnTo>
                <a:lnTo>
                  <a:pt x="211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09" y="162"/>
                </a:lnTo>
                <a:lnTo>
                  <a:pt x="209" y="162"/>
                </a:lnTo>
                <a:lnTo>
                  <a:pt x="208" y="163"/>
                </a:lnTo>
                <a:lnTo>
                  <a:pt x="208" y="163"/>
                </a:lnTo>
                <a:lnTo>
                  <a:pt x="207" y="163"/>
                </a:lnTo>
                <a:lnTo>
                  <a:pt x="207" y="163"/>
                </a:lnTo>
                <a:lnTo>
                  <a:pt x="206" y="163"/>
                </a:lnTo>
                <a:lnTo>
                  <a:pt x="206" y="163"/>
                </a:lnTo>
                <a:lnTo>
                  <a:pt x="206" y="163"/>
                </a:lnTo>
                <a:lnTo>
                  <a:pt x="206" y="162"/>
                </a:lnTo>
                <a:lnTo>
                  <a:pt x="206" y="162"/>
                </a:lnTo>
                <a:lnTo>
                  <a:pt x="206" y="162"/>
                </a:lnTo>
                <a:lnTo>
                  <a:pt x="207" y="161"/>
                </a:lnTo>
                <a:lnTo>
                  <a:pt x="207" y="161"/>
                </a:lnTo>
                <a:lnTo>
                  <a:pt x="207" y="160"/>
                </a:lnTo>
                <a:lnTo>
                  <a:pt x="207" y="160"/>
                </a:lnTo>
                <a:lnTo>
                  <a:pt x="207" y="160"/>
                </a:lnTo>
                <a:lnTo>
                  <a:pt x="207" y="160"/>
                </a:lnTo>
                <a:lnTo>
                  <a:pt x="207" y="159"/>
                </a:lnTo>
                <a:lnTo>
                  <a:pt x="207" y="159"/>
                </a:lnTo>
                <a:lnTo>
                  <a:pt x="207" y="159"/>
                </a:lnTo>
                <a:lnTo>
                  <a:pt x="207" y="158"/>
                </a:lnTo>
                <a:lnTo>
                  <a:pt x="206" y="158"/>
                </a:lnTo>
                <a:lnTo>
                  <a:pt x="206" y="158"/>
                </a:lnTo>
                <a:lnTo>
                  <a:pt x="205" y="158"/>
                </a:lnTo>
                <a:lnTo>
                  <a:pt x="205" y="158"/>
                </a:lnTo>
                <a:lnTo>
                  <a:pt x="204" y="158"/>
                </a:lnTo>
                <a:lnTo>
                  <a:pt x="204" y="159"/>
                </a:lnTo>
                <a:lnTo>
                  <a:pt x="204" y="159"/>
                </a:lnTo>
                <a:lnTo>
                  <a:pt x="204" y="159"/>
                </a:lnTo>
                <a:lnTo>
                  <a:pt x="203" y="159"/>
                </a:lnTo>
                <a:lnTo>
                  <a:pt x="203" y="160"/>
                </a:lnTo>
                <a:lnTo>
                  <a:pt x="203" y="160"/>
                </a:lnTo>
                <a:lnTo>
                  <a:pt x="203" y="160"/>
                </a:lnTo>
                <a:lnTo>
                  <a:pt x="203" y="161"/>
                </a:lnTo>
                <a:lnTo>
                  <a:pt x="204" y="161"/>
                </a:lnTo>
                <a:lnTo>
                  <a:pt x="204" y="161"/>
                </a:lnTo>
                <a:lnTo>
                  <a:pt x="204" y="162"/>
                </a:lnTo>
                <a:lnTo>
                  <a:pt x="204" y="162"/>
                </a:lnTo>
                <a:lnTo>
                  <a:pt x="204" y="163"/>
                </a:lnTo>
                <a:lnTo>
                  <a:pt x="203" y="163"/>
                </a:lnTo>
                <a:lnTo>
                  <a:pt x="203" y="163"/>
                </a:lnTo>
                <a:lnTo>
                  <a:pt x="202" y="163"/>
                </a:lnTo>
                <a:lnTo>
                  <a:pt x="202" y="163"/>
                </a:lnTo>
                <a:lnTo>
                  <a:pt x="202" y="162"/>
                </a:lnTo>
                <a:lnTo>
                  <a:pt x="202" y="162"/>
                </a:lnTo>
                <a:lnTo>
                  <a:pt x="202" y="162"/>
                </a:lnTo>
                <a:lnTo>
                  <a:pt x="202" y="161"/>
                </a:lnTo>
                <a:lnTo>
                  <a:pt x="201" y="161"/>
                </a:lnTo>
                <a:lnTo>
                  <a:pt x="201" y="160"/>
                </a:lnTo>
                <a:lnTo>
                  <a:pt x="201" y="160"/>
                </a:lnTo>
                <a:lnTo>
                  <a:pt x="201" y="160"/>
                </a:lnTo>
                <a:lnTo>
                  <a:pt x="201" y="159"/>
                </a:lnTo>
                <a:lnTo>
                  <a:pt x="201" y="159"/>
                </a:lnTo>
                <a:lnTo>
                  <a:pt x="201" y="158"/>
                </a:lnTo>
                <a:lnTo>
                  <a:pt x="201" y="158"/>
                </a:lnTo>
                <a:lnTo>
                  <a:pt x="201" y="157"/>
                </a:lnTo>
                <a:lnTo>
                  <a:pt x="201" y="157"/>
                </a:lnTo>
                <a:lnTo>
                  <a:pt x="201" y="156"/>
                </a:lnTo>
                <a:lnTo>
                  <a:pt x="201" y="156"/>
                </a:lnTo>
                <a:lnTo>
                  <a:pt x="200" y="156"/>
                </a:lnTo>
                <a:lnTo>
                  <a:pt x="200" y="156"/>
                </a:lnTo>
                <a:lnTo>
                  <a:pt x="199" y="156"/>
                </a:lnTo>
                <a:lnTo>
                  <a:pt x="199" y="157"/>
                </a:lnTo>
                <a:lnTo>
                  <a:pt x="199" y="157"/>
                </a:lnTo>
                <a:lnTo>
                  <a:pt x="198" y="157"/>
                </a:lnTo>
                <a:lnTo>
                  <a:pt x="198" y="157"/>
                </a:lnTo>
                <a:lnTo>
                  <a:pt x="198" y="157"/>
                </a:lnTo>
                <a:lnTo>
                  <a:pt x="198" y="158"/>
                </a:lnTo>
                <a:lnTo>
                  <a:pt x="197" y="158"/>
                </a:lnTo>
                <a:lnTo>
                  <a:pt x="197" y="158"/>
                </a:lnTo>
                <a:lnTo>
                  <a:pt x="197" y="158"/>
                </a:lnTo>
                <a:lnTo>
                  <a:pt x="196" y="158"/>
                </a:lnTo>
                <a:lnTo>
                  <a:pt x="196" y="158"/>
                </a:lnTo>
                <a:lnTo>
                  <a:pt x="195" y="158"/>
                </a:lnTo>
                <a:lnTo>
                  <a:pt x="195" y="158"/>
                </a:lnTo>
                <a:lnTo>
                  <a:pt x="195" y="158"/>
                </a:lnTo>
                <a:lnTo>
                  <a:pt x="195" y="157"/>
                </a:lnTo>
                <a:lnTo>
                  <a:pt x="195" y="157"/>
                </a:lnTo>
                <a:lnTo>
                  <a:pt x="195" y="156"/>
                </a:lnTo>
                <a:lnTo>
                  <a:pt x="196" y="156"/>
                </a:lnTo>
                <a:lnTo>
                  <a:pt x="196" y="156"/>
                </a:lnTo>
                <a:lnTo>
                  <a:pt x="196" y="156"/>
                </a:lnTo>
                <a:lnTo>
                  <a:pt x="197" y="156"/>
                </a:lnTo>
                <a:lnTo>
                  <a:pt x="197" y="155"/>
                </a:lnTo>
                <a:lnTo>
                  <a:pt x="197" y="155"/>
                </a:lnTo>
                <a:lnTo>
                  <a:pt x="197" y="155"/>
                </a:lnTo>
                <a:lnTo>
                  <a:pt x="198" y="155"/>
                </a:lnTo>
                <a:lnTo>
                  <a:pt x="198" y="154"/>
                </a:lnTo>
                <a:lnTo>
                  <a:pt x="198" y="154"/>
                </a:lnTo>
                <a:lnTo>
                  <a:pt x="198" y="154"/>
                </a:lnTo>
                <a:lnTo>
                  <a:pt x="198" y="153"/>
                </a:lnTo>
                <a:lnTo>
                  <a:pt x="198" y="153"/>
                </a:lnTo>
                <a:lnTo>
                  <a:pt x="197" y="153"/>
                </a:lnTo>
                <a:lnTo>
                  <a:pt x="197" y="153"/>
                </a:lnTo>
                <a:lnTo>
                  <a:pt x="197" y="152"/>
                </a:lnTo>
                <a:lnTo>
                  <a:pt x="196" y="152"/>
                </a:lnTo>
                <a:lnTo>
                  <a:pt x="196" y="152"/>
                </a:lnTo>
                <a:lnTo>
                  <a:pt x="195" y="152"/>
                </a:lnTo>
                <a:lnTo>
                  <a:pt x="195" y="151"/>
                </a:lnTo>
                <a:lnTo>
                  <a:pt x="194" y="151"/>
                </a:lnTo>
                <a:lnTo>
                  <a:pt x="194" y="151"/>
                </a:lnTo>
                <a:lnTo>
                  <a:pt x="193" y="151"/>
                </a:lnTo>
                <a:lnTo>
                  <a:pt x="193" y="151"/>
                </a:lnTo>
                <a:lnTo>
                  <a:pt x="192" y="151"/>
                </a:lnTo>
                <a:lnTo>
                  <a:pt x="192" y="151"/>
                </a:lnTo>
                <a:lnTo>
                  <a:pt x="192" y="151"/>
                </a:lnTo>
                <a:lnTo>
                  <a:pt x="191" y="151"/>
                </a:lnTo>
                <a:lnTo>
                  <a:pt x="191" y="151"/>
                </a:lnTo>
                <a:lnTo>
                  <a:pt x="190" y="151"/>
                </a:lnTo>
                <a:lnTo>
                  <a:pt x="190" y="150"/>
                </a:lnTo>
                <a:lnTo>
                  <a:pt x="190" y="150"/>
                </a:lnTo>
                <a:lnTo>
                  <a:pt x="191" y="150"/>
                </a:lnTo>
                <a:lnTo>
                  <a:pt x="191" y="150"/>
                </a:lnTo>
                <a:lnTo>
                  <a:pt x="192" y="149"/>
                </a:lnTo>
                <a:lnTo>
                  <a:pt x="192" y="149"/>
                </a:lnTo>
                <a:lnTo>
                  <a:pt x="192" y="149"/>
                </a:lnTo>
                <a:lnTo>
                  <a:pt x="193" y="149"/>
                </a:lnTo>
                <a:lnTo>
                  <a:pt x="193" y="149"/>
                </a:lnTo>
                <a:lnTo>
                  <a:pt x="194" y="150"/>
                </a:lnTo>
                <a:lnTo>
                  <a:pt x="194" y="150"/>
                </a:lnTo>
                <a:lnTo>
                  <a:pt x="195" y="150"/>
                </a:lnTo>
                <a:lnTo>
                  <a:pt x="195" y="150"/>
                </a:lnTo>
                <a:lnTo>
                  <a:pt x="195" y="150"/>
                </a:lnTo>
                <a:lnTo>
                  <a:pt x="196" y="150"/>
                </a:lnTo>
                <a:lnTo>
                  <a:pt x="196" y="150"/>
                </a:lnTo>
                <a:lnTo>
                  <a:pt x="196" y="150"/>
                </a:lnTo>
                <a:lnTo>
                  <a:pt x="196" y="149"/>
                </a:lnTo>
                <a:lnTo>
                  <a:pt x="196" y="149"/>
                </a:lnTo>
                <a:lnTo>
                  <a:pt x="196" y="148"/>
                </a:lnTo>
                <a:lnTo>
                  <a:pt x="196" y="148"/>
                </a:lnTo>
                <a:lnTo>
                  <a:pt x="195" y="148"/>
                </a:lnTo>
                <a:lnTo>
                  <a:pt x="195" y="148"/>
                </a:lnTo>
                <a:lnTo>
                  <a:pt x="194" y="148"/>
                </a:lnTo>
                <a:lnTo>
                  <a:pt x="194" y="147"/>
                </a:lnTo>
                <a:lnTo>
                  <a:pt x="193" y="147"/>
                </a:lnTo>
                <a:lnTo>
                  <a:pt x="193" y="148"/>
                </a:lnTo>
                <a:lnTo>
                  <a:pt x="193" y="148"/>
                </a:lnTo>
                <a:lnTo>
                  <a:pt x="192" y="148"/>
                </a:lnTo>
                <a:lnTo>
                  <a:pt x="192" y="148"/>
                </a:lnTo>
                <a:lnTo>
                  <a:pt x="192" y="148"/>
                </a:lnTo>
                <a:lnTo>
                  <a:pt x="191" y="148"/>
                </a:lnTo>
                <a:lnTo>
                  <a:pt x="191" y="148"/>
                </a:lnTo>
                <a:lnTo>
                  <a:pt x="190" y="148"/>
                </a:lnTo>
                <a:lnTo>
                  <a:pt x="190" y="148"/>
                </a:lnTo>
                <a:lnTo>
                  <a:pt x="190" y="147"/>
                </a:lnTo>
                <a:lnTo>
                  <a:pt x="190" y="147"/>
                </a:lnTo>
                <a:lnTo>
                  <a:pt x="190" y="147"/>
                </a:lnTo>
                <a:lnTo>
                  <a:pt x="189" y="147"/>
                </a:lnTo>
                <a:lnTo>
                  <a:pt x="189" y="146"/>
                </a:lnTo>
                <a:lnTo>
                  <a:pt x="189" y="146"/>
                </a:lnTo>
                <a:lnTo>
                  <a:pt x="189" y="146"/>
                </a:lnTo>
                <a:lnTo>
                  <a:pt x="189" y="145"/>
                </a:lnTo>
                <a:lnTo>
                  <a:pt x="189" y="145"/>
                </a:lnTo>
                <a:lnTo>
                  <a:pt x="190" y="145"/>
                </a:lnTo>
                <a:lnTo>
                  <a:pt x="190" y="145"/>
                </a:lnTo>
                <a:lnTo>
                  <a:pt x="190" y="145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89" y="143"/>
                </a:lnTo>
                <a:lnTo>
                  <a:pt x="189" y="143"/>
                </a:lnTo>
                <a:lnTo>
                  <a:pt x="188" y="143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7" y="144"/>
                </a:lnTo>
                <a:lnTo>
                  <a:pt x="187" y="144"/>
                </a:lnTo>
                <a:lnTo>
                  <a:pt x="186" y="145"/>
                </a:lnTo>
                <a:lnTo>
                  <a:pt x="186" y="144"/>
                </a:lnTo>
                <a:lnTo>
                  <a:pt x="185" y="144"/>
                </a:lnTo>
                <a:lnTo>
                  <a:pt x="185" y="144"/>
                </a:lnTo>
                <a:lnTo>
                  <a:pt x="184" y="144"/>
                </a:lnTo>
                <a:lnTo>
                  <a:pt x="184" y="144"/>
                </a:lnTo>
                <a:lnTo>
                  <a:pt x="183" y="144"/>
                </a:lnTo>
                <a:lnTo>
                  <a:pt x="183" y="144"/>
                </a:lnTo>
                <a:lnTo>
                  <a:pt x="182" y="144"/>
                </a:lnTo>
                <a:lnTo>
                  <a:pt x="182" y="144"/>
                </a:lnTo>
                <a:lnTo>
                  <a:pt x="182" y="144"/>
                </a:lnTo>
                <a:lnTo>
                  <a:pt x="182" y="145"/>
                </a:lnTo>
                <a:lnTo>
                  <a:pt x="181" y="145"/>
                </a:lnTo>
                <a:lnTo>
                  <a:pt x="181" y="145"/>
                </a:lnTo>
                <a:lnTo>
                  <a:pt x="180" y="145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79" y="143"/>
                </a:lnTo>
                <a:lnTo>
                  <a:pt x="180" y="143"/>
                </a:lnTo>
                <a:lnTo>
                  <a:pt x="180" y="142"/>
                </a:lnTo>
                <a:lnTo>
                  <a:pt x="180" y="142"/>
                </a:lnTo>
                <a:lnTo>
                  <a:pt x="180" y="142"/>
                </a:lnTo>
                <a:lnTo>
                  <a:pt x="180" y="142"/>
                </a:lnTo>
                <a:lnTo>
                  <a:pt x="180" y="141"/>
                </a:lnTo>
                <a:lnTo>
                  <a:pt x="180" y="141"/>
                </a:lnTo>
                <a:lnTo>
                  <a:pt x="180" y="141"/>
                </a:lnTo>
                <a:lnTo>
                  <a:pt x="179" y="141"/>
                </a:lnTo>
                <a:lnTo>
                  <a:pt x="179" y="140"/>
                </a:lnTo>
                <a:lnTo>
                  <a:pt x="179" y="140"/>
                </a:lnTo>
                <a:lnTo>
                  <a:pt x="178" y="140"/>
                </a:lnTo>
                <a:lnTo>
                  <a:pt x="178" y="140"/>
                </a:lnTo>
                <a:lnTo>
                  <a:pt x="178" y="140"/>
                </a:lnTo>
                <a:lnTo>
                  <a:pt x="177" y="140"/>
                </a:lnTo>
                <a:lnTo>
                  <a:pt x="177" y="140"/>
                </a:lnTo>
                <a:lnTo>
                  <a:pt x="176" y="140"/>
                </a:lnTo>
                <a:lnTo>
                  <a:pt x="176" y="141"/>
                </a:lnTo>
                <a:lnTo>
                  <a:pt x="176" y="141"/>
                </a:lnTo>
                <a:lnTo>
                  <a:pt x="175" y="141"/>
                </a:lnTo>
                <a:lnTo>
                  <a:pt x="175" y="141"/>
                </a:lnTo>
                <a:lnTo>
                  <a:pt x="174" y="141"/>
                </a:lnTo>
                <a:lnTo>
                  <a:pt x="174" y="141"/>
                </a:lnTo>
                <a:lnTo>
                  <a:pt x="173" y="141"/>
                </a:lnTo>
                <a:lnTo>
                  <a:pt x="173" y="141"/>
                </a:lnTo>
                <a:lnTo>
                  <a:pt x="173" y="140"/>
                </a:lnTo>
                <a:lnTo>
                  <a:pt x="174" y="140"/>
                </a:lnTo>
                <a:lnTo>
                  <a:pt x="174" y="140"/>
                </a:lnTo>
                <a:lnTo>
                  <a:pt x="174" y="139"/>
                </a:lnTo>
                <a:lnTo>
                  <a:pt x="174" y="139"/>
                </a:lnTo>
                <a:lnTo>
                  <a:pt x="174" y="138"/>
                </a:lnTo>
                <a:lnTo>
                  <a:pt x="174" y="138"/>
                </a:lnTo>
                <a:lnTo>
                  <a:pt x="174" y="137"/>
                </a:lnTo>
                <a:lnTo>
                  <a:pt x="174" y="137"/>
                </a:lnTo>
                <a:lnTo>
                  <a:pt x="174" y="137"/>
                </a:lnTo>
                <a:lnTo>
                  <a:pt x="173" y="137"/>
                </a:lnTo>
                <a:lnTo>
                  <a:pt x="173" y="137"/>
                </a:lnTo>
                <a:lnTo>
                  <a:pt x="173" y="137"/>
                </a:lnTo>
                <a:lnTo>
                  <a:pt x="172" y="137"/>
                </a:lnTo>
                <a:lnTo>
                  <a:pt x="172" y="138"/>
                </a:lnTo>
                <a:lnTo>
                  <a:pt x="172" y="138"/>
                </a:lnTo>
                <a:lnTo>
                  <a:pt x="172" y="138"/>
                </a:lnTo>
                <a:lnTo>
                  <a:pt x="172" y="139"/>
                </a:lnTo>
                <a:lnTo>
                  <a:pt x="171" y="139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1"/>
                </a:lnTo>
                <a:lnTo>
                  <a:pt x="170" y="141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69" y="143"/>
                </a:lnTo>
                <a:lnTo>
                  <a:pt x="169" y="143"/>
                </a:lnTo>
                <a:lnTo>
                  <a:pt x="168" y="143"/>
                </a:lnTo>
                <a:lnTo>
                  <a:pt x="168" y="143"/>
                </a:lnTo>
                <a:lnTo>
                  <a:pt x="167" y="143"/>
                </a:lnTo>
                <a:lnTo>
                  <a:pt x="167" y="142"/>
                </a:lnTo>
                <a:lnTo>
                  <a:pt x="167" y="142"/>
                </a:lnTo>
                <a:lnTo>
                  <a:pt x="167" y="142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6" y="140"/>
                </a:lnTo>
                <a:lnTo>
                  <a:pt x="166" y="140"/>
                </a:lnTo>
                <a:lnTo>
                  <a:pt x="165" y="140"/>
                </a:lnTo>
                <a:lnTo>
                  <a:pt x="165" y="140"/>
                </a:lnTo>
                <a:lnTo>
                  <a:pt x="165" y="140"/>
                </a:lnTo>
                <a:lnTo>
                  <a:pt x="164" y="140"/>
                </a:lnTo>
                <a:lnTo>
                  <a:pt x="164" y="140"/>
                </a:lnTo>
                <a:lnTo>
                  <a:pt x="163" y="140"/>
                </a:lnTo>
                <a:lnTo>
                  <a:pt x="163" y="140"/>
                </a:lnTo>
                <a:lnTo>
                  <a:pt x="162" y="140"/>
                </a:lnTo>
                <a:lnTo>
                  <a:pt x="162" y="140"/>
                </a:lnTo>
                <a:lnTo>
                  <a:pt x="162" y="140"/>
                </a:lnTo>
                <a:lnTo>
                  <a:pt x="162" y="140"/>
                </a:lnTo>
                <a:lnTo>
                  <a:pt x="162" y="139"/>
                </a:lnTo>
                <a:lnTo>
                  <a:pt x="163" y="139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5" y="138"/>
                </a:lnTo>
                <a:lnTo>
                  <a:pt x="165" y="138"/>
                </a:lnTo>
                <a:lnTo>
                  <a:pt x="166" y="138"/>
                </a:lnTo>
                <a:lnTo>
                  <a:pt x="166" y="138"/>
                </a:lnTo>
                <a:lnTo>
                  <a:pt x="166" y="137"/>
                </a:lnTo>
                <a:lnTo>
                  <a:pt x="167" y="137"/>
                </a:lnTo>
                <a:lnTo>
                  <a:pt x="167" y="137"/>
                </a:lnTo>
                <a:lnTo>
                  <a:pt x="167" y="136"/>
                </a:lnTo>
                <a:lnTo>
                  <a:pt x="166" y="136"/>
                </a:lnTo>
                <a:lnTo>
                  <a:pt x="166" y="136"/>
                </a:lnTo>
                <a:lnTo>
                  <a:pt x="165" y="136"/>
                </a:lnTo>
                <a:lnTo>
                  <a:pt x="165" y="135"/>
                </a:lnTo>
                <a:lnTo>
                  <a:pt x="165" y="135"/>
                </a:lnTo>
                <a:lnTo>
                  <a:pt x="164" y="135"/>
                </a:lnTo>
                <a:lnTo>
                  <a:pt x="164" y="135"/>
                </a:lnTo>
                <a:lnTo>
                  <a:pt x="163" y="135"/>
                </a:lnTo>
                <a:lnTo>
                  <a:pt x="163" y="136"/>
                </a:lnTo>
                <a:lnTo>
                  <a:pt x="163" y="136"/>
                </a:lnTo>
                <a:lnTo>
                  <a:pt x="162" y="136"/>
                </a:lnTo>
                <a:lnTo>
                  <a:pt x="162" y="136"/>
                </a:lnTo>
                <a:lnTo>
                  <a:pt x="161" y="136"/>
                </a:lnTo>
                <a:lnTo>
                  <a:pt x="161" y="136"/>
                </a:lnTo>
                <a:lnTo>
                  <a:pt x="161" y="135"/>
                </a:lnTo>
                <a:lnTo>
                  <a:pt x="161" y="135"/>
                </a:lnTo>
                <a:lnTo>
                  <a:pt x="160" y="135"/>
                </a:lnTo>
                <a:lnTo>
                  <a:pt x="160" y="136"/>
                </a:lnTo>
                <a:lnTo>
                  <a:pt x="159" y="136"/>
                </a:lnTo>
                <a:lnTo>
                  <a:pt x="159" y="136"/>
                </a:lnTo>
                <a:lnTo>
                  <a:pt x="159" y="137"/>
                </a:lnTo>
                <a:lnTo>
                  <a:pt x="159" y="137"/>
                </a:lnTo>
                <a:lnTo>
                  <a:pt x="159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9"/>
                </a:lnTo>
                <a:lnTo>
                  <a:pt x="160" y="139"/>
                </a:lnTo>
                <a:lnTo>
                  <a:pt x="160" y="140"/>
                </a:lnTo>
                <a:lnTo>
                  <a:pt x="161" y="140"/>
                </a:lnTo>
                <a:lnTo>
                  <a:pt x="161" y="140"/>
                </a:lnTo>
                <a:lnTo>
                  <a:pt x="161" y="140"/>
                </a:lnTo>
                <a:lnTo>
                  <a:pt x="161" y="141"/>
                </a:lnTo>
                <a:lnTo>
                  <a:pt x="161" y="141"/>
                </a:lnTo>
                <a:lnTo>
                  <a:pt x="161" y="142"/>
                </a:lnTo>
                <a:lnTo>
                  <a:pt x="160" y="142"/>
                </a:lnTo>
                <a:lnTo>
                  <a:pt x="160" y="142"/>
                </a:lnTo>
                <a:lnTo>
                  <a:pt x="159" y="142"/>
                </a:lnTo>
                <a:lnTo>
                  <a:pt x="159" y="141"/>
                </a:lnTo>
                <a:lnTo>
                  <a:pt x="159" y="141"/>
                </a:lnTo>
                <a:lnTo>
                  <a:pt x="158" y="141"/>
                </a:lnTo>
                <a:lnTo>
                  <a:pt x="158" y="140"/>
                </a:lnTo>
                <a:lnTo>
                  <a:pt x="157" y="140"/>
                </a:lnTo>
                <a:lnTo>
                  <a:pt x="157" y="140"/>
                </a:lnTo>
                <a:lnTo>
                  <a:pt x="157" y="140"/>
                </a:lnTo>
                <a:lnTo>
                  <a:pt x="156" y="140"/>
                </a:lnTo>
                <a:lnTo>
                  <a:pt x="156" y="140"/>
                </a:lnTo>
                <a:lnTo>
                  <a:pt x="155" y="139"/>
                </a:lnTo>
                <a:lnTo>
                  <a:pt x="155" y="139"/>
                </a:lnTo>
                <a:lnTo>
                  <a:pt x="155" y="139"/>
                </a:lnTo>
                <a:lnTo>
                  <a:pt x="155" y="139"/>
                </a:lnTo>
                <a:lnTo>
                  <a:pt x="154" y="139"/>
                </a:lnTo>
                <a:lnTo>
                  <a:pt x="154" y="139"/>
                </a:lnTo>
                <a:lnTo>
                  <a:pt x="154" y="140"/>
                </a:lnTo>
                <a:lnTo>
                  <a:pt x="154" y="140"/>
                </a:lnTo>
                <a:lnTo>
                  <a:pt x="153" y="140"/>
                </a:lnTo>
                <a:lnTo>
                  <a:pt x="153" y="140"/>
                </a:lnTo>
                <a:lnTo>
                  <a:pt x="153" y="140"/>
                </a:lnTo>
                <a:lnTo>
                  <a:pt x="152" y="140"/>
                </a:lnTo>
                <a:lnTo>
                  <a:pt x="152" y="140"/>
                </a:lnTo>
                <a:lnTo>
                  <a:pt x="151" y="140"/>
                </a:lnTo>
                <a:lnTo>
                  <a:pt x="151" y="140"/>
                </a:lnTo>
                <a:lnTo>
                  <a:pt x="151" y="139"/>
                </a:lnTo>
                <a:lnTo>
                  <a:pt x="151" y="139"/>
                </a:lnTo>
                <a:lnTo>
                  <a:pt x="151" y="138"/>
                </a:lnTo>
                <a:lnTo>
                  <a:pt x="151" y="138"/>
                </a:lnTo>
                <a:lnTo>
                  <a:pt x="151" y="138"/>
                </a:lnTo>
                <a:lnTo>
                  <a:pt x="151" y="137"/>
                </a:lnTo>
                <a:lnTo>
                  <a:pt x="151" y="137"/>
                </a:lnTo>
                <a:lnTo>
                  <a:pt x="151" y="136"/>
                </a:lnTo>
                <a:lnTo>
                  <a:pt x="151" y="136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50" y="135"/>
                </a:lnTo>
                <a:lnTo>
                  <a:pt x="150" y="135"/>
                </a:lnTo>
                <a:lnTo>
                  <a:pt x="150" y="135"/>
                </a:lnTo>
                <a:lnTo>
                  <a:pt x="150" y="136"/>
                </a:lnTo>
                <a:lnTo>
                  <a:pt x="150" y="136"/>
                </a:lnTo>
                <a:lnTo>
                  <a:pt x="150" y="137"/>
                </a:lnTo>
                <a:lnTo>
                  <a:pt x="150" y="137"/>
                </a:lnTo>
                <a:lnTo>
                  <a:pt x="150" y="137"/>
                </a:lnTo>
                <a:lnTo>
                  <a:pt x="150" y="138"/>
                </a:lnTo>
                <a:lnTo>
                  <a:pt x="150" y="138"/>
                </a:lnTo>
                <a:lnTo>
                  <a:pt x="150" y="139"/>
                </a:lnTo>
                <a:lnTo>
                  <a:pt x="150" y="139"/>
                </a:lnTo>
                <a:lnTo>
                  <a:pt x="150" y="139"/>
                </a:lnTo>
                <a:lnTo>
                  <a:pt x="149" y="139"/>
                </a:lnTo>
                <a:lnTo>
                  <a:pt x="149" y="139"/>
                </a:lnTo>
                <a:lnTo>
                  <a:pt x="149" y="139"/>
                </a:lnTo>
                <a:lnTo>
                  <a:pt x="148" y="139"/>
                </a:lnTo>
                <a:lnTo>
                  <a:pt x="148" y="139"/>
                </a:lnTo>
                <a:lnTo>
                  <a:pt x="148" y="138"/>
                </a:lnTo>
                <a:lnTo>
                  <a:pt x="147" y="138"/>
                </a:lnTo>
                <a:lnTo>
                  <a:pt x="147" y="138"/>
                </a:lnTo>
                <a:lnTo>
                  <a:pt x="147" y="138"/>
                </a:lnTo>
                <a:lnTo>
                  <a:pt x="147" y="137"/>
                </a:lnTo>
                <a:lnTo>
                  <a:pt x="146" y="137"/>
                </a:lnTo>
                <a:lnTo>
                  <a:pt x="146" y="137"/>
                </a:lnTo>
                <a:lnTo>
                  <a:pt x="145" y="136"/>
                </a:lnTo>
                <a:lnTo>
                  <a:pt x="145" y="136"/>
                </a:lnTo>
                <a:lnTo>
                  <a:pt x="145" y="135"/>
                </a:lnTo>
                <a:lnTo>
                  <a:pt x="145" y="135"/>
                </a:lnTo>
                <a:lnTo>
                  <a:pt x="145" y="134"/>
                </a:lnTo>
                <a:lnTo>
                  <a:pt x="145" y="134"/>
                </a:lnTo>
                <a:lnTo>
                  <a:pt x="145" y="133"/>
                </a:lnTo>
                <a:lnTo>
                  <a:pt x="145" y="133"/>
                </a:lnTo>
                <a:lnTo>
                  <a:pt x="146" y="133"/>
                </a:lnTo>
                <a:lnTo>
                  <a:pt x="146" y="132"/>
                </a:lnTo>
                <a:lnTo>
                  <a:pt x="146" y="132"/>
                </a:lnTo>
                <a:lnTo>
                  <a:pt x="146" y="131"/>
                </a:lnTo>
                <a:lnTo>
                  <a:pt x="146" y="131"/>
                </a:lnTo>
                <a:lnTo>
                  <a:pt x="145" y="131"/>
                </a:lnTo>
                <a:lnTo>
                  <a:pt x="145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2"/>
                </a:lnTo>
                <a:lnTo>
                  <a:pt x="143" y="132"/>
                </a:lnTo>
                <a:lnTo>
                  <a:pt x="143" y="132"/>
                </a:lnTo>
                <a:lnTo>
                  <a:pt x="143" y="132"/>
                </a:lnTo>
                <a:lnTo>
                  <a:pt x="142" y="132"/>
                </a:lnTo>
                <a:lnTo>
                  <a:pt x="142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4"/>
                </a:lnTo>
                <a:lnTo>
                  <a:pt x="141" y="134"/>
                </a:lnTo>
                <a:lnTo>
                  <a:pt x="141" y="135"/>
                </a:lnTo>
                <a:lnTo>
                  <a:pt x="141" y="135"/>
                </a:lnTo>
                <a:lnTo>
                  <a:pt x="141" y="136"/>
                </a:lnTo>
                <a:lnTo>
                  <a:pt x="141" y="136"/>
                </a:lnTo>
                <a:lnTo>
                  <a:pt x="141" y="136"/>
                </a:lnTo>
                <a:lnTo>
                  <a:pt x="141" y="137"/>
                </a:lnTo>
                <a:lnTo>
                  <a:pt x="141" y="137"/>
                </a:lnTo>
                <a:lnTo>
                  <a:pt x="140" y="137"/>
                </a:lnTo>
                <a:lnTo>
                  <a:pt x="140" y="136"/>
                </a:lnTo>
                <a:lnTo>
                  <a:pt x="140" y="136"/>
                </a:lnTo>
                <a:lnTo>
                  <a:pt x="139" y="136"/>
                </a:lnTo>
                <a:lnTo>
                  <a:pt x="139" y="136"/>
                </a:lnTo>
                <a:lnTo>
                  <a:pt x="138" y="136"/>
                </a:lnTo>
                <a:lnTo>
                  <a:pt x="138" y="136"/>
                </a:lnTo>
                <a:lnTo>
                  <a:pt x="137" y="136"/>
                </a:lnTo>
                <a:lnTo>
                  <a:pt x="137" y="136"/>
                </a:lnTo>
                <a:lnTo>
                  <a:pt x="136" y="136"/>
                </a:lnTo>
                <a:lnTo>
                  <a:pt x="136" y="136"/>
                </a:lnTo>
                <a:lnTo>
                  <a:pt x="135" y="136"/>
                </a:lnTo>
                <a:lnTo>
                  <a:pt x="135" y="135"/>
                </a:lnTo>
                <a:lnTo>
                  <a:pt x="135" y="135"/>
                </a:lnTo>
                <a:lnTo>
                  <a:pt x="135" y="134"/>
                </a:lnTo>
                <a:lnTo>
                  <a:pt x="134" y="134"/>
                </a:lnTo>
                <a:lnTo>
                  <a:pt x="134" y="133"/>
                </a:lnTo>
                <a:lnTo>
                  <a:pt x="134" y="133"/>
                </a:lnTo>
                <a:lnTo>
                  <a:pt x="133" y="133"/>
                </a:lnTo>
                <a:lnTo>
                  <a:pt x="133" y="134"/>
                </a:lnTo>
                <a:lnTo>
                  <a:pt x="133" y="134"/>
                </a:lnTo>
                <a:lnTo>
                  <a:pt x="132" y="134"/>
                </a:lnTo>
                <a:lnTo>
                  <a:pt x="132" y="134"/>
                </a:lnTo>
                <a:lnTo>
                  <a:pt x="132" y="134"/>
                </a:lnTo>
                <a:lnTo>
                  <a:pt x="131" y="134"/>
                </a:lnTo>
                <a:lnTo>
                  <a:pt x="131" y="134"/>
                </a:lnTo>
                <a:lnTo>
                  <a:pt x="131" y="134"/>
                </a:lnTo>
                <a:lnTo>
                  <a:pt x="130" y="134"/>
                </a:lnTo>
                <a:lnTo>
                  <a:pt x="130" y="134"/>
                </a:lnTo>
                <a:lnTo>
                  <a:pt x="130" y="135"/>
                </a:lnTo>
                <a:lnTo>
                  <a:pt x="129" y="135"/>
                </a:lnTo>
                <a:lnTo>
                  <a:pt x="129" y="135"/>
                </a:lnTo>
                <a:lnTo>
                  <a:pt x="129" y="135"/>
                </a:lnTo>
                <a:lnTo>
                  <a:pt x="129" y="136"/>
                </a:lnTo>
                <a:lnTo>
                  <a:pt x="128" y="136"/>
                </a:lnTo>
                <a:lnTo>
                  <a:pt x="128" y="136"/>
                </a:lnTo>
                <a:lnTo>
                  <a:pt x="128" y="136"/>
                </a:lnTo>
                <a:lnTo>
                  <a:pt x="127" y="136"/>
                </a:lnTo>
                <a:lnTo>
                  <a:pt x="127" y="136"/>
                </a:lnTo>
                <a:lnTo>
                  <a:pt x="126" y="136"/>
                </a:lnTo>
                <a:lnTo>
                  <a:pt x="126" y="136"/>
                </a:lnTo>
                <a:lnTo>
                  <a:pt x="125" y="136"/>
                </a:lnTo>
                <a:lnTo>
                  <a:pt x="125" y="136"/>
                </a:lnTo>
                <a:lnTo>
                  <a:pt x="124" y="136"/>
                </a:lnTo>
                <a:lnTo>
                  <a:pt x="124" y="136"/>
                </a:lnTo>
                <a:lnTo>
                  <a:pt x="123" y="135"/>
                </a:lnTo>
                <a:lnTo>
                  <a:pt x="123" y="135"/>
                </a:lnTo>
                <a:lnTo>
                  <a:pt x="123" y="134"/>
                </a:lnTo>
                <a:lnTo>
                  <a:pt x="123" y="134"/>
                </a:lnTo>
                <a:lnTo>
                  <a:pt x="123" y="134"/>
                </a:lnTo>
                <a:lnTo>
                  <a:pt x="122" y="133"/>
                </a:lnTo>
                <a:lnTo>
                  <a:pt x="122" y="133"/>
                </a:lnTo>
                <a:lnTo>
                  <a:pt x="121" y="133"/>
                </a:lnTo>
                <a:lnTo>
                  <a:pt x="121" y="133"/>
                </a:lnTo>
                <a:lnTo>
                  <a:pt x="121" y="134"/>
                </a:lnTo>
                <a:lnTo>
                  <a:pt x="121" y="134"/>
                </a:lnTo>
                <a:lnTo>
                  <a:pt x="121" y="134"/>
                </a:lnTo>
                <a:lnTo>
                  <a:pt x="121" y="135"/>
                </a:lnTo>
                <a:lnTo>
                  <a:pt x="121" y="135"/>
                </a:lnTo>
                <a:lnTo>
                  <a:pt x="121" y="136"/>
                </a:lnTo>
                <a:lnTo>
                  <a:pt x="121" y="136"/>
                </a:lnTo>
                <a:lnTo>
                  <a:pt x="121" y="136"/>
                </a:lnTo>
                <a:lnTo>
                  <a:pt x="121" y="137"/>
                </a:lnTo>
                <a:lnTo>
                  <a:pt x="121" y="137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19" y="138"/>
                </a:lnTo>
                <a:lnTo>
                  <a:pt x="119" y="138"/>
                </a:lnTo>
                <a:lnTo>
                  <a:pt x="118" y="138"/>
                </a:lnTo>
                <a:lnTo>
                  <a:pt x="118" y="138"/>
                </a:lnTo>
                <a:lnTo>
                  <a:pt x="118" y="137"/>
                </a:lnTo>
                <a:lnTo>
                  <a:pt x="118" y="137"/>
                </a:lnTo>
                <a:lnTo>
                  <a:pt x="118" y="136"/>
                </a:lnTo>
                <a:lnTo>
                  <a:pt x="118" y="136"/>
                </a:lnTo>
                <a:lnTo>
                  <a:pt x="118" y="135"/>
                </a:lnTo>
                <a:lnTo>
                  <a:pt x="118" y="135"/>
                </a:lnTo>
                <a:lnTo>
                  <a:pt x="118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3"/>
                </a:lnTo>
                <a:lnTo>
                  <a:pt x="117" y="133"/>
                </a:lnTo>
                <a:lnTo>
                  <a:pt x="117" y="133"/>
                </a:lnTo>
                <a:lnTo>
                  <a:pt x="116" y="133"/>
                </a:lnTo>
                <a:lnTo>
                  <a:pt x="116" y="133"/>
                </a:lnTo>
                <a:lnTo>
                  <a:pt x="115" y="133"/>
                </a:lnTo>
                <a:lnTo>
                  <a:pt x="115" y="133"/>
                </a:lnTo>
                <a:lnTo>
                  <a:pt x="115" y="133"/>
                </a:lnTo>
                <a:lnTo>
                  <a:pt x="115" y="134"/>
                </a:lnTo>
                <a:lnTo>
                  <a:pt x="114" y="134"/>
                </a:lnTo>
                <a:lnTo>
                  <a:pt x="114" y="135"/>
                </a:lnTo>
                <a:lnTo>
                  <a:pt x="114" y="135"/>
                </a:lnTo>
                <a:lnTo>
                  <a:pt x="114" y="135"/>
                </a:lnTo>
                <a:lnTo>
                  <a:pt x="113" y="136"/>
                </a:lnTo>
                <a:lnTo>
                  <a:pt x="113" y="136"/>
                </a:lnTo>
                <a:lnTo>
                  <a:pt x="112" y="136"/>
                </a:lnTo>
                <a:lnTo>
                  <a:pt x="112" y="135"/>
                </a:lnTo>
                <a:lnTo>
                  <a:pt x="112" y="135"/>
                </a:lnTo>
                <a:lnTo>
                  <a:pt x="111" y="135"/>
                </a:lnTo>
                <a:lnTo>
                  <a:pt x="111" y="134"/>
                </a:lnTo>
                <a:lnTo>
                  <a:pt x="111" y="134"/>
                </a:lnTo>
                <a:lnTo>
                  <a:pt x="111" y="133"/>
                </a:lnTo>
                <a:lnTo>
                  <a:pt x="111" y="133"/>
                </a:lnTo>
                <a:lnTo>
                  <a:pt x="112" y="133"/>
                </a:lnTo>
                <a:lnTo>
                  <a:pt x="112" y="132"/>
                </a:lnTo>
                <a:lnTo>
                  <a:pt x="112" y="132"/>
                </a:lnTo>
                <a:lnTo>
                  <a:pt x="112" y="131"/>
                </a:lnTo>
                <a:lnTo>
                  <a:pt x="112" y="131"/>
                </a:lnTo>
                <a:lnTo>
                  <a:pt x="112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09" y="130"/>
                </a:lnTo>
                <a:lnTo>
                  <a:pt x="109" y="130"/>
                </a:lnTo>
                <a:lnTo>
                  <a:pt x="108" y="130"/>
                </a:lnTo>
                <a:lnTo>
                  <a:pt x="108" y="130"/>
                </a:lnTo>
                <a:lnTo>
                  <a:pt x="107" y="130"/>
                </a:lnTo>
                <a:lnTo>
                  <a:pt x="107" y="130"/>
                </a:lnTo>
                <a:lnTo>
                  <a:pt x="106" y="130"/>
                </a:lnTo>
                <a:lnTo>
                  <a:pt x="106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4" y="130"/>
                </a:lnTo>
                <a:lnTo>
                  <a:pt x="104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29"/>
                </a:lnTo>
                <a:lnTo>
                  <a:pt x="103" y="129"/>
                </a:lnTo>
                <a:lnTo>
                  <a:pt x="103" y="128"/>
                </a:lnTo>
                <a:lnTo>
                  <a:pt x="103" y="128"/>
                </a:lnTo>
                <a:lnTo>
                  <a:pt x="103" y="127"/>
                </a:lnTo>
                <a:lnTo>
                  <a:pt x="103" y="127"/>
                </a:lnTo>
                <a:lnTo>
                  <a:pt x="102" y="127"/>
                </a:lnTo>
                <a:lnTo>
                  <a:pt x="102" y="126"/>
                </a:lnTo>
                <a:lnTo>
                  <a:pt x="102" y="126"/>
                </a:lnTo>
                <a:lnTo>
                  <a:pt x="101" y="127"/>
                </a:lnTo>
                <a:lnTo>
                  <a:pt x="101" y="127"/>
                </a:lnTo>
                <a:lnTo>
                  <a:pt x="101" y="127"/>
                </a:lnTo>
                <a:lnTo>
                  <a:pt x="100" y="127"/>
                </a:lnTo>
                <a:lnTo>
                  <a:pt x="100" y="127"/>
                </a:lnTo>
                <a:lnTo>
                  <a:pt x="99" y="128"/>
                </a:lnTo>
                <a:lnTo>
                  <a:pt x="99" y="128"/>
                </a:lnTo>
                <a:lnTo>
                  <a:pt x="99" y="128"/>
                </a:lnTo>
                <a:lnTo>
                  <a:pt x="98" y="128"/>
                </a:lnTo>
                <a:lnTo>
                  <a:pt x="98" y="129"/>
                </a:lnTo>
                <a:lnTo>
                  <a:pt x="98" y="129"/>
                </a:lnTo>
                <a:lnTo>
                  <a:pt x="98" y="130"/>
                </a:lnTo>
                <a:lnTo>
                  <a:pt x="97" y="130"/>
                </a:lnTo>
                <a:lnTo>
                  <a:pt x="97" y="130"/>
                </a:lnTo>
                <a:lnTo>
                  <a:pt x="97" y="130"/>
                </a:lnTo>
                <a:lnTo>
                  <a:pt x="96" y="130"/>
                </a:lnTo>
                <a:lnTo>
                  <a:pt x="96" y="130"/>
                </a:lnTo>
                <a:lnTo>
                  <a:pt x="95" y="130"/>
                </a:lnTo>
                <a:lnTo>
                  <a:pt x="95" y="130"/>
                </a:lnTo>
                <a:lnTo>
                  <a:pt x="94" y="130"/>
                </a:lnTo>
                <a:lnTo>
                  <a:pt x="94" y="130"/>
                </a:lnTo>
                <a:lnTo>
                  <a:pt x="94" y="130"/>
                </a:lnTo>
                <a:lnTo>
                  <a:pt x="93" y="130"/>
                </a:lnTo>
                <a:lnTo>
                  <a:pt x="93" y="129"/>
                </a:lnTo>
                <a:lnTo>
                  <a:pt x="94" y="129"/>
                </a:lnTo>
                <a:lnTo>
                  <a:pt x="94" y="129"/>
                </a:lnTo>
                <a:lnTo>
                  <a:pt x="94" y="128"/>
                </a:lnTo>
                <a:lnTo>
                  <a:pt x="94" y="128"/>
                </a:lnTo>
                <a:lnTo>
                  <a:pt x="94" y="127"/>
                </a:lnTo>
                <a:lnTo>
                  <a:pt x="94" y="127"/>
                </a:lnTo>
                <a:lnTo>
                  <a:pt x="93" y="127"/>
                </a:lnTo>
                <a:lnTo>
                  <a:pt x="93" y="126"/>
                </a:lnTo>
                <a:lnTo>
                  <a:pt x="93" y="126"/>
                </a:lnTo>
                <a:lnTo>
                  <a:pt x="93" y="126"/>
                </a:lnTo>
                <a:lnTo>
                  <a:pt x="92" y="126"/>
                </a:lnTo>
                <a:lnTo>
                  <a:pt x="92" y="126"/>
                </a:lnTo>
                <a:lnTo>
                  <a:pt x="91" y="126"/>
                </a:lnTo>
                <a:lnTo>
                  <a:pt x="91" y="126"/>
                </a:lnTo>
                <a:lnTo>
                  <a:pt x="91" y="127"/>
                </a:lnTo>
                <a:lnTo>
                  <a:pt x="91" y="127"/>
                </a:lnTo>
                <a:lnTo>
                  <a:pt x="91" y="128"/>
                </a:lnTo>
                <a:lnTo>
                  <a:pt x="91" y="128"/>
                </a:lnTo>
                <a:lnTo>
                  <a:pt x="91" y="129"/>
                </a:lnTo>
                <a:lnTo>
                  <a:pt x="91" y="129"/>
                </a:lnTo>
                <a:lnTo>
                  <a:pt x="91" y="130"/>
                </a:lnTo>
                <a:lnTo>
                  <a:pt x="91" y="130"/>
                </a:lnTo>
                <a:lnTo>
                  <a:pt x="91" y="130"/>
                </a:lnTo>
                <a:lnTo>
                  <a:pt x="91" y="130"/>
                </a:lnTo>
                <a:lnTo>
                  <a:pt x="90" y="130"/>
                </a:lnTo>
                <a:lnTo>
                  <a:pt x="90" y="131"/>
                </a:lnTo>
                <a:lnTo>
                  <a:pt x="90" y="131"/>
                </a:lnTo>
                <a:lnTo>
                  <a:pt x="89" y="131"/>
                </a:lnTo>
                <a:lnTo>
                  <a:pt x="89" y="131"/>
                </a:lnTo>
                <a:lnTo>
                  <a:pt x="88" y="131"/>
                </a:lnTo>
                <a:lnTo>
                  <a:pt x="88" y="131"/>
                </a:lnTo>
                <a:lnTo>
                  <a:pt x="87" y="130"/>
                </a:lnTo>
                <a:lnTo>
                  <a:pt x="87" y="130"/>
                </a:lnTo>
                <a:lnTo>
                  <a:pt x="87" y="130"/>
                </a:lnTo>
                <a:lnTo>
                  <a:pt x="87" y="130"/>
                </a:lnTo>
                <a:lnTo>
                  <a:pt x="87" y="130"/>
                </a:lnTo>
                <a:lnTo>
                  <a:pt x="87" y="129"/>
                </a:lnTo>
                <a:lnTo>
                  <a:pt x="87" y="129"/>
                </a:lnTo>
                <a:lnTo>
                  <a:pt x="87" y="128"/>
                </a:lnTo>
                <a:lnTo>
                  <a:pt x="87" y="128"/>
                </a:lnTo>
                <a:lnTo>
                  <a:pt x="87" y="128"/>
                </a:lnTo>
                <a:lnTo>
                  <a:pt x="88" y="127"/>
                </a:lnTo>
                <a:lnTo>
                  <a:pt x="88" y="127"/>
                </a:lnTo>
                <a:lnTo>
                  <a:pt x="89" y="127"/>
                </a:lnTo>
                <a:lnTo>
                  <a:pt x="89" y="126"/>
                </a:lnTo>
                <a:lnTo>
                  <a:pt x="89" y="126"/>
                </a:lnTo>
                <a:lnTo>
                  <a:pt x="89" y="125"/>
                </a:lnTo>
                <a:lnTo>
                  <a:pt x="89" y="125"/>
                </a:lnTo>
                <a:lnTo>
                  <a:pt x="89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3"/>
                </a:lnTo>
                <a:lnTo>
                  <a:pt x="88" y="123"/>
                </a:lnTo>
                <a:lnTo>
                  <a:pt x="88" y="123"/>
                </a:lnTo>
                <a:lnTo>
                  <a:pt x="87" y="123"/>
                </a:lnTo>
                <a:lnTo>
                  <a:pt x="87" y="123"/>
                </a:lnTo>
                <a:lnTo>
                  <a:pt x="87" y="123"/>
                </a:lnTo>
                <a:lnTo>
                  <a:pt x="86" y="123"/>
                </a:lnTo>
                <a:lnTo>
                  <a:pt x="86" y="124"/>
                </a:lnTo>
                <a:lnTo>
                  <a:pt x="86" y="124"/>
                </a:lnTo>
                <a:lnTo>
                  <a:pt x="86" y="124"/>
                </a:lnTo>
                <a:lnTo>
                  <a:pt x="85" y="124"/>
                </a:lnTo>
                <a:lnTo>
                  <a:pt x="85" y="125"/>
                </a:lnTo>
                <a:lnTo>
                  <a:pt x="85" y="125"/>
                </a:lnTo>
                <a:lnTo>
                  <a:pt x="85" y="125"/>
                </a:lnTo>
                <a:lnTo>
                  <a:pt x="84" y="125"/>
                </a:lnTo>
                <a:lnTo>
                  <a:pt x="84" y="125"/>
                </a:lnTo>
                <a:lnTo>
                  <a:pt x="83" y="125"/>
                </a:lnTo>
                <a:lnTo>
                  <a:pt x="83" y="125"/>
                </a:lnTo>
                <a:lnTo>
                  <a:pt x="83" y="124"/>
                </a:lnTo>
                <a:lnTo>
                  <a:pt x="83" y="124"/>
                </a:lnTo>
                <a:lnTo>
                  <a:pt x="82" y="124"/>
                </a:lnTo>
                <a:lnTo>
                  <a:pt x="82" y="123"/>
                </a:lnTo>
                <a:lnTo>
                  <a:pt x="82" y="123"/>
                </a:lnTo>
                <a:lnTo>
                  <a:pt x="82" y="122"/>
                </a:lnTo>
                <a:lnTo>
                  <a:pt x="82" y="122"/>
                </a:lnTo>
                <a:lnTo>
                  <a:pt x="83" y="122"/>
                </a:lnTo>
                <a:lnTo>
                  <a:pt x="83" y="121"/>
                </a:lnTo>
                <a:lnTo>
                  <a:pt x="83" y="121"/>
                </a:lnTo>
                <a:lnTo>
                  <a:pt x="83" y="120"/>
                </a:lnTo>
                <a:lnTo>
                  <a:pt x="84" y="120"/>
                </a:lnTo>
                <a:lnTo>
                  <a:pt x="84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19"/>
                </a:lnTo>
                <a:lnTo>
                  <a:pt x="85" y="119"/>
                </a:lnTo>
                <a:lnTo>
                  <a:pt x="85" y="119"/>
                </a:lnTo>
                <a:lnTo>
                  <a:pt x="85" y="118"/>
                </a:lnTo>
                <a:lnTo>
                  <a:pt x="85" y="118"/>
                </a:lnTo>
                <a:lnTo>
                  <a:pt x="84" y="118"/>
                </a:lnTo>
                <a:lnTo>
                  <a:pt x="84" y="118"/>
                </a:lnTo>
                <a:lnTo>
                  <a:pt x="84" y="117"/>
                </a:lnTo>
                <a:lnTo>
                  <a:pt x="83" y="118"/>
                </a:lnTo>
                <a:lnTo>
                  <a:pt x="83" y="118"/>
                </a:lnTo>
                <a:lnTo>
                  <a:pt x="82" y="118"/>
                </a:lnTo>
                <a:lnTo>
                  <a:pt x="82" y="118"/>
                </a:lnTo>
                <a:lnTo>
                  <a:pt x="81" y="118"/>
                </a:lnTo>
                <a:lnTo>
                  <a:pt x="81" y="118"/>
                </a:lnTo>
                <a:lnTo>
                  <a:pt x="81" y="118"/>
                </a:lnTo>
                <a:lnTo>
                  <a:pt x="81" y="119"/>
                </a:lnTo>
                <a:lnTo>
                  <a:pt x="80" y="119"/>
                </a:lnTo>
                <a:lnTo>
                  <a:pt x="80" y="119"/>
                </a:lnTo>
                <a:lnTo>
                  <a:pt x="80" y="119"/>
                </a:lnTo>
                <a:lnTo>
                  <a:pt x="80" y="119"/>
                </a:lnTo>
                <a:lnTo>
                  <a:pt x="79" y="119"/>
                </a:lnTo>
                <a:lnTo>
                  <a:pt x="79" y="120"/>
                </a:lnTo>
                <a:lnTo>
                  <a:pt x="79" y="120"/>
                </a:lnTo>
                <a:lnTo>
                  <a:pt x="79" y="120"/>
                </a:lnTo>
                <a:lnTo>
                  <a:pt x="79" y="121"/>
                </a:lnTo>
                <a:lnTo>
                  <a:pt x="79" y="121"/>
                </a:lnTo>
                <a:lnTo>
                  <a:pt x="79" y="121"/>
                </a:lnTo>
                <a:lnTo>
                  <a:pt x="79" y="122"/>
                </a:lnTo>
                <a:lnTo>
                  <a:pt x="80" y="122"/>
                </a:lnTo>
                <a:lnTo>
                  <a:pt x="80" y="123"/>
                </a:lnTo>
                <a:lnTo>
                  <a:pt x="80" y="123"/>
                </a:lnTo>
                <a:lnTo>
                  <a:pt x="80" y="124"/>
                </a:lnTo>
                <a:lnTo>
                  <a:pt x="80" y="124"/>
                </a:lnTo>
                <a:lnTo>
                  <a:pt x="80" y="125"/>
                </a:lnTo>
                <a:lnTo>
                  <a:pt x="80" y="125"/>
                </a:lnTo>
                <a:lnTo>
                  <a:pt x="79" y="126"/>
                </a:lnTo>
                <a:lnTo>
                  <a:pt x="79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7" y="126"/>
                </a:lnTo>
                <a:lnTo>
                  <a:pt x="77" y="126"/>
                </a:lnTo>
                <a:lnTo>
                  <a:pt x="76" y="126"/>
                </a:lnTo>
                <a:lnTo>
                  <a:pt x="76" y="126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4" y="127"/>
                </a:lnTo>
                <a:lnTo>
                  <a:pt x="74" y="128"/>
                </a:lnTo>
                <a:lnTo>
                  <a:pt x="73" y="128"/>
                </a:lnTo>
                <a:lnTo>
                  <a:pt x="73" y="127"/>
                </a:lnTo>
                <a:lnTo>
                  <a:pt x="72" y="127"/>
                </a:lnTo>
                <a:lnTo>
                  <a:pt x="72" y="126"/>
                </a:lnTo>
                <a:lnTo>
                  <a:pt x="72" y="126"/>
                </a:lnTo>
                <a:lnTo>
                  <a:pt x="72" y="125"/>
                </a:lnTo>
                <a:lnTo>
                  <a:pt x="72" y="125"/>
                </a:lnTo>
                <a:lnTo>
                  <a:pt x="72" y="124"/>
                </a:lnTo>
                <a:lnTo>
                  <a:pt x="72" y="124"/>
                </a:lnTo>
                <a:lnTo>
                  <a:pt x="71" y="124"/>
                </a:lnTo>
                <a:lnTo>
                  <a:pt x="71" y="123"/>
                </a:lnTo>
                <a:lnTo>
                  <a:pt x="71" y="123"/>
                </a:lnTo>
                <a:lnTo>
                  <a:pt x="71" y="123"/>
                </a:lnTo>
                <a:lnTo>
                  <a:pt x="70" y="123"/>
                </a:lnTo>
                <a:lnTo>
                  <a:pt x="70" y="123"/>
                </a:lnTo>
                <a:lnTo>
                  <a:pt x="70" y="124"/>
                </a:lnTo>
                <a:lnTo>
                  <a:pt x="69" y="124"/>
                </a:lnTo>
                <a:lnTo>
                  <a:pt x="69" y="124"/>
                </a:lnTo>
                <a:lnTo>
                  <a:pt x="69" y="125"/>
                </a:lnTo>
                <a:lnTo>
                  <a:pt x="69" y="125"/>
                </a:lnTo>
                <a:lnTo>
                  <a:pt x="69" y="126"/>
                </a:lnTo>
                <a:lnTo>
                  <a:pt x="69" y="126"/>
                </a:lnTo>
                <a:lnTo>
                  <a:pt x="69" y="127"/>
                </a:lnTo>
                <a:lnTo>
                  <a:pt x="69" y="127"/>
                </a:lnTo>
                <a:lnTo>
                  <a:pt x="69" y="127"/>
                </a:lnTo>
                <a:lnTo>
                  <a:pt x="69" y="128"/>
                </a:lnTo>
                <a:lnTo>
                  <a:pt x="69" y="128"/>
                </a:lnTo>
                <a:lnTo>
                  <a:pt x="68" y="128"/>
                </a:lnTo>
                <a:lnTo>
                  <a:pt x="68" y="129"/>
                </a:lnTo>
                <a:lnTo>
                  <a:pt x="68" y="129"/>
                </a:lnTo>
                <a:lnTo>
                  <a:pt x="67" y="129"/>
                </a:lnTo>
                <a:lnTo>
                  <a:pt x="67" y="129"/>
                </a:lnTo>
                <a:lnTo>
                  <a:pt x="66" y="129"/>
                </a:lnTo>
                <a:lnTo>
                  <a:pt x="66" y="129"/>
                </a:lnTo>
                <a:lnTo>
                  <a:pt x="66" y="129"/>
                </a:lnTo>
                <a:lnTo>
                  <a:pt x="66" y="128"/>
                </a:lnTo>
                <a:lnTo>
                  <a:pt x="65" y="128"/>
                </a:lnTo>
                <a:lnTo>
                  <a:pt x="65" y="128"/>
                </a:lnTo>
                <a:lnTo>
                  <a:pt x="64" y="128"/>
                </a:lnTo>
                <a:lnTo>
                  <a:pt x="64" y="127"/>
                </a:lnTo>
                <a:lnTo>
                  <a:pt x="64" y="127"/>
                </a:lnTo>
                <a:lnTo>
                  <a:pt x="64" y="127"/>
                </a:lnTo>
                <a:lnTo>
                  <a:pt x="63" y="127"/>
                </a:lnTo>
                <a:lnTo>
                  <a:pt x="63" y="127"/>
                </a:lnTo>
                <a:lnTo>
                  <a:pt x="62" y="127"/>
                </a:lnTo>
                <a:lnTo>
                  <a:pt x="62" y="127"/>
                </a:lnTo>
                <a:lnTo>
                  <a:pt x="61" y="127"/>
                </a:lnTo>
                <a:lnTo>
                  <a:pt x="61" y="127"/>
                </a:lnTo>
                <a:lnTo>
                  <a:pt x="61" y="127"/>
                </a:lnTo>
                <a:lnTo>
                  <a:pt x="61" y="128"/>
                </a:lnTo>
                <a:lnTo>
                  <a:pt x="60" y="128"/>
                </a:lnTo>
                <a:lnTo>
                  <a:pt x="60" y="128"/>
                </a:lnTo>
                <a:lnTo>
                  <a:pt x="60" y="128"/>
                </a:lnTo>
                <a:lnTo>
                  <a:pt x="60" y="128"/>
                </a:lnTo>
                <a:lnTo>
                  <a:pt x="59" y="128"/>
                </a:lnTo>
                <a:lnTo>
                  <a:pt x="59" y="129"/>
                </a:lnTo>
                <a:lnTo>
                  <a:pt x="59" y="129"/>
                </a:lnTo>
                <a:lnTo>
                  <a:pt x="58" y="129"/>
                </a:lnTo>
                <a:lnTo>
                  <a:pt x="58" y="129"/>
                </a:lnTo>
                <a:lnTo>
                  <a:pt x="57" y="129"/>
                </a:lnTo>
                <a:lnTo>
                  <a:pt x="57" y="129"/>
                </a:lnTo>
                <a:lnTo>
                  <a:pt x="57" y="130"/>
                </a:lnTo>
                <a:lnTo>
                  <a:pt x="56" y="130"/>
                </a:lnTo>
                <a:lnTo>
                  <a:pt x="56" y="130"/>
                </a:lnTo>
                <a:lnTo>
                  <a:pt x="56" y="130"/>
                </a:lnTo>
                <a:lnTo>
                  <a:pt x="55" y="130"/>
                </a:lnTo>
                <a:lnTo>
                  <a:pt x="55" y="130"/>
                </a:lnTo>
                <a:lnTo>
                  <a:pt x="55" y="131"/>
                </a:lnTo>
                <a:lnTo>
                  <a:pt x="55" y="131"/>
                </a:lnTo>
                <a:lnTo>
                  <a:pt x="54" y="131"/>
                </a:lnTo>
                <a:lnTo>
                  <a:pt x="54" y="131"/>
                </a:lnTo>
                <a:lnTo>
                  <a:pt x="53" y="131"/>
                </a:lnTo>
                <a:lnTo>
                  <a:pt x="53" y="130"/>
                </a:lnTo>
                <a:lnTo>
                  <a:pt x="53" y="130"/>
                </a:lnTo>
                <a:lnTo>
                  <a:pt x="53" y="130"/>
                </a:lnTo>
                <a:lnTo>
                  <a:pt x="53" y="130"/>
                </a:lnTo>
                <a:lnTo>
                  <a:pt x="54" y="130"/>
                </a:lnTo>
                <a:lnTo>
                  <a:pt x="54" y="129"/>
                </a:lnTo>
                <a:lnTo>
                  <a:pt x="54" y="129"/>
                </a:lnTo>
                <a:lnTo>
                  <a:pt x="54" y="129"/>
                </a:lnTo>
                <a:lnTo>
                  <a:pt x="54" y="128"/>
                </a:lnTo>
                <a:lnTo>
                  <a:pt x="55" y="128"/>
                </a:lnTo>
                <a:lnTo>
                  <a:pt x="55" y="128"/>
                </a:lnTo>
                <a:lnTo>
                  <a:pt x="55" y="127"/>
                </a:lnTo>
                <a:lnTo>
                  <a:pt x="55" y="127"/>
                </a:lnTo>
                <a:lnTo>
                  <a:pt x="55" y="126"/>
                </a:lnTo>
                <a:lnTo>
                  <a:pt x="55" y="126"/>
                </a:lnTo>
                <a:lnTo>
                  <a:pt x="56" y="126"/>
                </a:lnTo>
                <a:lnTo>
                  <a:pt x="56" y="125"/>
                </a:lnTo>
                <a:lnTo>
                  <a:pt x="56" y="125"/>
                </a:lnTo>
                <a:lnTo>
                  <a:pt x="56" y="125"/>
                </a:lnTo>
                <a:lnTo>
                  <a:pt x="56" y="124"/>
                </a:lnTo>
                <a:lnTo>
                  <a:pt x="56" y="124"/>
                </a:lnTo>
                <a:lnTo>
                  <a:pt x="57" y="123"/>
                </a:lnTo>
                <a:lnTo>
                  <a:pt x="57" y="123"/>
                </a:lnTo>
                <a:lnTo>
                  <a:pt x="56" y="123"/>
                </a:lnTo>
                <a:lnTo>
                  <a:pt x="56" y="122"/>
                </a:lnTo>
                <a:lnTo>
                  <a:pt x="56" y="122"/>
                </a:lnTo>
                <a:lnTo>
                  <a:pt x="55" y="121"/>
                </a:lnTo>
                <a:lnTo>
                  <a:pt x="55" y="121"/>
                </a:lnTo>
                <a:lnTo>
                  <a:pt x="54" y="121"/>
                </a:lnTo>
                <a:lnTo>
                  <a:pt x="54" y="121"/>
                </a:lnTo>
                <a:lnTo>
                  <a:pt x="53" y="121"/>
                </a:lnTo>
                <a:lnTo>
                  <a:pt x="53" y="121"/>
                </a:lnTo>
                <a:lnTo>
                  <a:pt x="52" y="121"/>
                </a:lnTo>
                <a:lnTo>
                  <a:pt x="52" y="121"/>
                </a:lnTo>
                <a:lnTo>
                  <a:pt x="52" y="121"/>
                </a:lnTo>
                <a:lnTo>
                  <a:pt x="51" y="121"/>
                </a:lnTo>
                <a:lnTo>
                  <a:pt x="51" y="121"/>
                </a:lnTo>
                <a:lnTo>
                  <a:pt x="50" y="120"/>
                </a:lnTo>
                <a:lnTo>
                  <a:pt x="50" y="120"/>
                </a:lnTo>
                <a:lnTo>
                  <a:pt x="50" y="120"/>
                </a:lnTo>
                <a:lnTo>
                  <a:pt x="50" y="120"/>
                </a:ln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49" y="119"/>
                </a:lnTo>
                <a:lnTo>
                  <a:pt x="49" y="119"/>
                </a:lnTo>
                <a:lnTo>
                  <a:pt x="49" y="118"/>
                </a:lnTo>
                <a:lnTo>
                  <a:pt x="48" y="118"/>
                </a:lnTo>
                <a:lnTo>
                  <a:pt x="48" y="119"/>
                </a:lnTo>
                <a:lnTo>
                  <a:pt x="48" y="119"/>
                </a:lnTo>
                <a:lnTo>
                  <a:pt x="47" y="119"/>
                </a:lnTo>
                <a:lnTo>
                  <a:pt x="47" y="119"/>
                </a:lnTo>
                <a:lnTo>
                  <a:pt x="47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1"/>
                </a:lnTo>
                <a:lnTo>
                  <a:pt x="46" y="121"/>
                </a:lnTo>
                <a:lnTo>
                  <a:pt x="45" y="122"/>
                </a:lnTo>
                <a:lnTo>
                  <a:pt x="45" y="122"/>
                </a:lnTo>
                <a:lnTo>
                  <a:pt x="45" y="122"/>
                </a:lnTo>
                <a:lnTo>
                  <a:pt x="45" y="123"/>
                </a:lnTo>
                <a:lnTo>
                  <a:pt x="44" y="123"/>
                </a:lnTo>
                <a:lnTo>
                  <a:pt x="44" y="123"/>
                </a:lnTo>
                <a:lnTo>
                  <a:pt x="43" y="124"/>
                </a:lnTo>
                <a:lnTo>
                  <a:pt x="43" y="124"/>
                </a:lnTo>
                <a:lnTo>
                  <a:pt x="42" y="124"/>
                </a:lnTo>
                <a:lnTo>
                  <a:pt x="42" y="124"/>
                </a:lnTo>
                <a:lnTo>
                  <a:pt x="41" y="124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0" y="125"/>
                </a:lnTo>
                <a:lnTo>
                  <a:pt x="40" y="125"/>
                </a:lnTo>
                <a:lnTo>
                  <a:pt x="40" y="125"/>
                </a:lnTo>
                <a:lnTo>
                  <a:pt x="39" y="125"/>
                </a:lnTo>
                <a:lnTo>
                  <a:pt x="39" y="125"/>
                </a:lnTo>
                <a:lnTo>
                  <a:pt x="39" y="124"/>
                </a:lnTo>
                <a:lnTo>
                  <a:pt x="39" y="124"/>
                </a:lnTo>
                <a:lnTo>
                  <a:pt x="38" y="124"/>
                </a:lnTo>
                <a:lnTo>
                  <a:pt x="38" y="123"/>
                </a:lnTo>
                <a:lnTo>
                  <a:pt x="38" y="123"/>
                </a:lnTo>
                <a:lnTo>
                  <a:pt x="38" y="123"/>
                </a:lnTo>
                <a:lnTo>
                  <a:pt x="37" y="123"/>
                </a:lnTo>
                <a:lnTo>
                  <a:pt x="37" y="122"/>
                </a:lnTo>
                <a:lnTo>
                  <a:pt x="37" y="122"/>
                </a:lnTo>
                <a:lnTo>
                  <a:pt x="36" y="122"/>
                </a:lnTo>
                <a:lnTo>
                  <a:pt x="36" y="122"/>
                </a:lnTo>
                <a:lnTo>
                  <a:pt x="35" y="122"/>
                </a:lnTo>
                <a:lnTo>
                  <a:pt x="35" y="122"/>
                </a:lnTo>
                <a:lnTo>
                  <a:pt x="35" y="123"/>
                </a:lnTo>
                <a:lnTo>
                  <a:pt x="34" y="123"/>
                </a:lnTo>
                <a:lnTo>
                  <a:pt x="34" y="123"/>
                </a:lnTo>
                <a:lnTo>
                  <a:pt x="34" y="124"/>
                </a:lnTo>
                <a:lnTo>
                  <a:pt x="34" y="124"/>
                </a:lnTo>
                <a:lnTo>
                  <a:pt x="34" y="125"/>
                </a:lnTo>
                <a:lnTo>
                  <a:pt x="34" y="125"/>
                </a:lnTo>
                <a:lnTo>
                  <a:pt x="35" y="125"/>
                </a:lnTo>
                <a:lnTo>
                  <a:pt x="35" y="126"/>
                </a:lnTo>
                <a:lnTo>
                  <a:pt x="35" y="126"/>
                </a:lnTo>
                <a:lnTo>
                  <a:pt x="35" y="126"/>
                </a:lnTo>
                <a:lnTo>
                  <a:pt x="36" y="127"/>
                </a:lnTo>
                <a:lnTo>
                  <a:pt x="36" y="127"/>
                </a:lnTo>
                <a:lnTo>
                  <a:pt x="36" y="127"/>
                </a:lnTo>
                <a:lnTo>
                  <a:pt x="36" y="128"/>
                </a:lnTo>
                <a:lnTo>
                  <a:pt x="36" y="128"/>
                </a:lnTo>
                <a:lnTo>
                  <a:pt x="36" y="129"/>
                </a:lnTo>
                <a:lnTo>
                  <a:pt x="36" y="129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5" y="130"/>
                </a:lnTo>
                <a:lnTo>
                  <a:pt x="35" y="130"/>
                </a:lnTo>
                <a:lnTo>
                  <a:pt x="34" y="130"/>
                </a:lnTo>
                <a:lnTo>
                  <a:pt x="34" y="130"/>
                </a:lnTo>
                <a:lnTo>
                  <a:pt x="33" y="130"/>
                </a:lnTo>
                <a:lnTo>
                  <a:pt x="33" y="130"/>
                </a:lnTo>
                <a:lnTo>
                  <a:pt x="32" y="130"/>
                </a:lnTo>
                <a:lnTo>
                  <a:pt x="32" y="130"/>
                </a:lnTo>
                <a:lnTo>
                  <a:pt x="32" y="129"/>
                </a:lnTo>
                <a:lnTo>
                  <a:pt x="31" y="129"/>
                </a:lnTo>
                <a:lnTo>
                  <a:pt x="31" y="129"/>
                </a:lnTo>
                <a:lnTo>
                  <a:pt x="31" y="128"/>
                </a:lnTo>
                <a:lnTo>
                  <a:pt x="30" y="128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29" y="127"/>
                </a:lnTo>
                <a:lnTo>
                  <a:pt x="29" y="127"/>
                </a:lnTo>
                <a:lnTo>
                  <a:pt x="28" y="127"/>
                </a:lnTo>
                <a:lnTo>
                  <a:pt x="28" y="127"/>
                </a:lnTo>
                <a:lnTo>
                  <a:pt x="28" y="127"/>
                </a:lnTo>
                <a:lnTo>
                  <a:pt x="27" y="128"/>
                </a:lnTo>
                <a:lnTo>
                  <a:pt x="27" y="128"/>
                </a:lnTo>
                <a:lnTo>
                  <a:pt x="26" y="128"/>
                </a:lnTo>
                <a:lnTo>
                  <a:pt x="26" y="128"/>
                </a:lnTo>
                <a:lnTo>
                  <a:pt x="25" y="129"/>
                </a:lnTo>
                <a:lnTo>
                  <a:pt x="25" y="129"/>
                </a:lnTo>
                <a:lnTo>
                  <a:pt x="24" y="129"/>
                </a:lnTo>
                <a:lnTo>
                  <a:pt x="24" y="128"/>
                </a:lnTo>
                <a:lnTo>
                  <a:pt x="24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30"/>
                </a:lnTo>
                <a:lnTo>
                  <a:pt x="22" y="130"/>
                </a:lnTo>
                <a:lnTo>
                  <a:pt x="22" y="130"/>
                </a:lnTo>
                <a:lnTo>
                  <a:pt x="22" y="130"/>
                </a:lnTo>
                <a:lnTo>
                  <a:pt x="21" y="130"/>
                </a:lnTo>
                <a:lnTo>
                  <a:pt x="21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19" y="131"/>
                </a:lnTo>
                <a:lnTo>
                  <a:pt x="19" y="130"/>
                </a:lnTo>
                <a:lnTo>
                  <a:pt x="19" y="130"/>
                </a:lnTo>
                <a:lnTo>
                  <a:pt x="20" y="130"/>
                </a:lnTo>
                <a:lnTo>
                  <a:pt x="20" y="130"/>
                </a:lnTo>
                <a:lnTo>
                  <a:pt x="20" y="129"/>
                </a:lnTo>
                <a:lnTo>
                  <a:pt x="20" y="129"/>
                </a:lnTo>
                <a:lnTo>
                  <a:pt x="20" y="128"/>
                </a:lnTo>
                <a:lnTo>
                  <a:pt x="20" y="128"/>
                </a:lnTo>
                <a:lnTo>
                  <a:pt x="20" y="127"/>
                </a:lnTo>
                <a:lnTo>
                  <a:pt x="19" y="127"/>
                </a:lnTo>
                <a:lnTo>
                  <a:pt x="19" y="127"/>
                </a:lnTo>
                <a:lnTo>
                  <a:pt x="19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5"/>
                </a:lnTo>
                <a:lnTo>
                  <a:pt x="17" y="125"/>
                </a:lnTo>
                <a:lnTo>
                  <a:pt x="17" y="125"/>
                </a:lnTo>
                <a:lnTo>
                  <a:pt x="17" y="126"/>
                </a:lnTo>
                <a:lnTo>
                  <a:pt x="16" y="126"/>
                </a:lnTo>
                <a:lnTo>
                  <a:pt x="16" y="126"/>
                </a:lnTo>
                <a:lnTo>
                  <a:pt x="15" y="126"/>
                </a:lnTo>
                <a:lnTo>
                  <a:pt x="15" y="126"/>
                </a:lnTo>
                <a:lnTo>
                  <a:pt x="15" y="126"/>
                </a:lnTo>
                <a:lnTo>
                  <a:pt x="14" y="126"/>
                </a:lnTo>
                <a:lnTo>
                  <a:pt x="14" y="127"/>
                </a:lnTo>
                <a:lnTo>
                  <a:pt x="14" y="127"/>
                </a:lnTo>
                <a:lnTo>
                  <a:pt x="13" y="127"/>
                </a:lnTo>
                <a:lnTo>
                  <a:pt x="13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1" y="128"/>
                </a:lnTo>
                <a:lnTo>
                  <a:pt x="11" y="129"/>
                </a:lnTo>
                <a:lnTo>
                  <a:pt x="10" y="129"/>
                </a:lnTo>
                <a:lnTo>
                  <a:pt x="10" y="129"/>
                </a:lnTo>
                <a:lnTo>
                  <a:pt x="10" y="129"/>
                </a:lnTo>
                <a:lnTo>
                  <a:pt x="10" y="129"/>
                </a:lnTo>
                <a:lnTo>
                  <a:pt x="9" y="129"/>
                </a:lnTo>
                <a:lnTo>
                  <a:pt x="9" y="129"/>
                </a:lnTo>
                <a:lnTo>
                  <a:pt x="9" y="128"/>
                </a:lnTo>
                <a:lnTo>
                  <a:pt x="9" y="128"/>
                </a:lnTo>
                <a:lnTo>
                  <a:pt x="9" y="127"/>
                </a:lnTo>
                <a:lnTo>
                  <a:pt x="8" y="127"/>
                </a:lnTo>
                <a:lnTo>
                  <a:pt x="8" y="127"/>
                </a:lnTo>
                <a:lnTo>
                  <a:pt x="8" y="126"/>
                </a:lnTo>
                <a:lnTo>
                  <a:pt x="8" y="126"/>
                </a:lnTo>
                <a:lnTo>
                  <a:pt x="8" y="125"/>
                </a:lnTo>
                <a:lnTo>
                  <a:pt x="8" y="125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5"/>
                </a:lnTo>
                <a:lnTo>
                  <a:pt x="5" y="125"/>
                </a:lnTo>
                <a:lnTo>
                  <a:pt x="5" y="125"/>
                </a:lnTo>
                <a:lnTo>
                  <a:pt x="5" y="125"/>
                </a:lnTo>
                <a:lnTo>
                  <a:pt x="5" y="126"/>
                </a:lnTo>
                <a:lnTo>
                  <a:pt x="4" y="126"/>
                </a:lnTo>
                <a:lnTo>
                  <a:pt x="4" y="126"/>
                </a:lnTo>
                <a:lnTo>
                  <a:pt x="3" y="126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2" y="127"/>
                </a:lnTo>
                <a:lnTo>
                  <a:pt x="2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6"/>
                </a:lnTo>
                <a:lnTo>
                  <a:pt x="0" y="125"/>
                </a:lnTo>
                <a:lnTo>
                  <a:pt x="0" y="125"/>
                </a:lnTo>
                <a:lnTo>
                  <a:pt x="0" y="125"/>
                </a:lnTo>
                <a:lnTo>
                  <a:pt x="0" y="124"/>
                </a:lnTo>
                <a:lnTo>
                  <a:pt x="1" y="124"/>
                </a:lnTo>
                <a:lnTo>
                  <a:pt x="1" y="124"/>
                </a:lnTo>
                <a:lnTo>
                  <a:pt x="2" y="124"/>
                </a:lnTo>
                <a:lnTo>
                  <a:pt x="2" y="124"/>
                </a:lnTo>
                <a:lnTo>
                  <a:pt x="3" y="124"/>
                </a:lnTo>
                <a:lnTo>
                  <a:pt x="3" y="124"/>
                </a:lnTo>
                <a:lnTo>
                  <a:pt x="4" y="124"/>
                </a:lnTo>
                <a:lnTo>
                  <a:pt x="4" y="124"/>
                </a:lnTo>
                <a:lnTo>
                  <a:pt x="4" y="123"/>
                </a:lnTo>
                <a:lnTo>
                  <a:pt x="4" y="123"/>
                </a:lnTo>
                <a:lnTo>
                  <a:pt x="4" y="123"/>
                </a:lnTo>
                <a:lnTo>
                  <a:pt x="3" y="123"/>
                </a:lnTo>
                <a:lnTo>
                  <a:pt x="2" y="123"/>
                </a:lnTo>
                <a:lnTo>
                  <a:pt x="2" y="123"/>
                </a:lnTo>
                <a:lnTo>
                  <a:pt x="1" y="123"/>
                </a:lnTo>
                <a:lnTo>
                  <a:pt x="1" y="122"/>
                </a:lnTo>
                <a:lnTo>
                  <a:pt x="1" y="122"/>
                </a:lnTo>
                <a:lnTo>
                  <a:pt x="2" y="122"/>
                </a:lnTo>
                <a:lnTo>
                  <a:pt x="2" y="122"/>
                </a:lnTo>
                <a:lnTo>
                  <a:pt x="3" y="122"/>
                </a:lnTo>
                <a:lnTo>
                  <a:pt x="3" y="121"/>
                </a:lnTo>
                <a:lnTo>
                  <a:pt x="3" y="121"/>
                </a:lnTo>
                <a:lnTo>
                  <a:pt x="3" y="120"/>
                </a:lnTo>
                <a:lnTo>
                  <a:pt x="3" y="120"/>
                </a:lnTo>
                <a:lnTo>
                  <a:pt x="2" y="120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3" y="119"/>
                </a:lnTo>
                <a:lnTo>
                  <a:pt x="3" y="119"/>
                </a:lnTo>
                <a:lnTo>
                  <a:pt x="3" y="120"/>
                </a:lnTo>
                <a:lnTo>
                  <a:pt x="4" y="120"/>
                </a:lnTo>
                <a:lnTo>
                  <a:pt x="5" y="120"/>
                </a:lnTo>
                <a:lnTo>
                  <a:pt x="5" y="120"/>
                </a:lnTo>
                <a:lnTo>
                  <a:pt x="6" y="120"/>
                </a:lnTo>
                <a:lnTo>
                  <a:pt x="6" y="120"/>
                </a:lnTo>
                <a:lnTo>
                  <a:pt x="7" y="119"/>
                </a:lnTo>
                <a:lnTo>
                  <a:pt x="5" y="119"/>
                </a:lnTo>
                <a:lnTo>
                  <a:pt x="4" y="118"/>
                </a:lnTo>
                <a:lnTo>
                  <a:pt x="4" y="118"/>
                </a:lnTo>
                <a:lnTo>
                  <a:pt x="3" y="117"/>
                </a:lnTo>
                <a:lnTo>
                  <a:pt x="3" y="117"/>
                </a:lnTo>
                <a:lnTo>
                  <a:pt x="4" y="116"/>
                </a:lnTo>
                <a:lnTo>
                  <a:pt x="4" y="116"/>
                </a:lnTo>
                <a:lnTo>
                  <a:pt x="5" y="116"/>
                </a:lnTo>
                <a:lnTo>
                  <a:pt x="5" y="116"/>
                </a:lnTo>
                <a:lnTo>
                  <a:pt x="5" y="116"/>
                </a:lnTo>
                <a:lnTo>
                  <a:pt x="5" y="117"/>
                </a:lnTo>
                <a:lnTo>
                  <a:pt x="6" y="117"/>
                </a:lnTo>
                <a:lnTo>
                  <a:pt x="6" y="117"/>
                </a:lnTo>
                <a:lnTo>
                  <a:pt x="7" y="117"/>
                </a:lnTo>
                <a:lnTo>
                  <a:pt x="7" y="117"/>
                </a:lnTo>
                <a:lnTo>
                  <a:pt x="7" y="116"/>
                </a:lnTo>
                <a:lnTo>
                  <a:pt x="7" y="116"/>
                </a:lnTo>
                <a:lnTo>
                  <a:pt x="6" y="116"/>
                </a:lnTo>
                <a:lnTo>
                  <a:pt x="6" y="116"/>
                </a:lnTo>
                <a:lnTo>
                  <a:pt x="5" y="116"/>
                </a:lnTo>
                <a:lnTo>
                  <a:pt x="5" y="115"/>
                </a:lnTo>
                <a:lnTo>
                  <a:pt x="4" y="115"/>
                </a:lnTo>
                <a:lnTo>
                  <a:pt x="4" y="114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5" y="113"/>
                </a:lnTo>
                <a:lnTo>
                  <a:pt x="5" y="114"/>
                </a:lnTo>
                <a:lnTo>
                  <a:pt x="6" y="114"/>
                </a:lnTo>
                <a:lnTo>
                  <a:pt x="6" y="115"/>
                </a:lnTo>
                <a:lnTo>
                  <a:pt x="7" y="115"/>
                </a:lnTo>
                <a:lnTo>
                  <a:pt x="7" y="116"/>
                </a:lnTo>
                <a:lnTo>
                  <a:pt x="7" y="116"/>
                </a:lnTo>
                <a:lnTo>
                  <a:pt x="8" y="116"/>
                </a:lnTo>
                <a:lnTo>
                  <a:pt x="8" y="116"/>
                </a:lnTo>
                <a:lnTo>
                  <a:pt x="8" y="115"/>
                </a:lnTo>
                <a:lnTo>
                  <a:pt x="8" y="115"/>
                </a:lnTo>
                <a:lnTo>
                  <a:pt x="8" y="115"/>
                </a:lnTo>
                <a:lnTo>
                  <a:pt x="7" y="115"/>
                </a:lnTo>
                <a:lnTo>
                  <a:pt x="7" y="114"/>
                </a:lnTo>
                <a:lnTo>
                  <a:pt x="7" y="114"/>
                </a:lnTo>
                <a:lnTo>
                  <a:pt x="7" y="113"/>
                </a:lnTo>
                <a:lnTo>
                  <a:pt x="6" y="113"/>
                </a:lnTo>
                <a:lnTo>
                  <a:pt x="6" y="112"/>
                </a:lnTo>
                <a:lnTo>
                  <a:pt x="6" y="112"/>
                </a:lnTo>
                <a:lnTo>
                  <a:pt x="6" y="111"/>
                </a:lnTo>
                <a:lnTo>
                  <a:pt x="6" y="111"/>
                </a:lnTo>
                <a:lnTo>
                  <a:pt x="7" y="112"/>
                </a:lnTo>
                <a:lnTo>
                  <a:pt x="7" y="112"/>
                </a:lnTo>
                <a:lnTo>
                  <a:pt x="7" y="112"/>
                </a:lnTo>
                <a:lnTo>
                  <a:pt x="7" y="113"/>
                </a:lnTo>
                <a:lnTo>
                  <a:pt x="7" y="113"/>
                </a:lnTo>
                <a:lnTo>
                  <a:pt x="8" y="113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9" y="112"/>
                </a:lnTo>
                <a:lnTo>
                  <a:pt x="9" y="112"/>
                </a:lnTo>
                <a:lnTo>
                  <a:pt x="10" y="112"/>
                </a:lnTo>
                <a:lnTo>
                  <a:pt x="9" y="111"/>
                </a:lnTo>
                <a:lnTo>
                  <a:pt x="9" y="111"/>
                </a:lnTo>
                <a:lnTo>
                  <a:pt x="9" y="110"/>
                </a:lnTo>
                <a:lnTo>
                  <a:pt x="8" y="110"/>
                </a:lnTo>
                <a:lnTo>
                  <a:pt x="8" y="110"/>
                </a:lnTo>
                <a:lnTo>
                  <a:pt x="8" y="110"/>
                </a:lnTo>
                <a:lnTo>
                  <a:pt x="8" y="109"/>
                </a:lnTo>
                <a:lnTo>
                  <a:pt x="8" y="109"/>
                </a:lnTo>
                <a:lnTo>
                  <a:pt x="9" y="109"/>
                </a:lnTo>
                <a:lnTo>
                  <a:pt x="9" y="109"/>
                </a:lnTo>
                <a:lnTo>
                  <a:pt x="10" y="110"/>
                </a:lnTo>
                <a:lnTo>
                  <a:pt x="10" y="110"/>
                </a:lnTo>
                <a:lnTo>
                  <a:pt x="10" y="110"/>
                </a:lnTo>
                <a:lnTo>
                  <a:pt x="10" y="110"/>
                </a:lnTo>
                <a:lnTo>
                  <a:pt x="11" y="110"/>
                </a:lnTo>
                <a:lnTo>
                  <a:pt x="11" y="109"/>
                </a:lnTo>
                <a:lnTo>
                  <a:pt x="11" y="109"/>
                </a:lnTo>
                <a:lnTo>
                  <a:pt x="10" y="109"/>
                </a:lnTo>
                <a:lnTo>
                  <a:pt x="10" y="108"/>
                </a:lnTo>
                <a:lnTo>
                  <a:pt x="10" y="108"/>
                </a:lnTo>
                <a:lnTo>
                  <a:pt x="10" y="108"/>
                </a:lnTo>
                <a:lnTo>
                  <a:pt x="10" y="108"/>
                </a:lnTo>
                <a:lnTo>
                  <a:pt x="10" y="108"/>
                </a:lnTo>
                <a:lnTo>
                  <a:pt x="11" y="108"/>
                </a:lnTo>
                <a:lnTo>
                  <a:pt x="11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7"/>
                </a:lnTo>
                <a:lnTo>
                  <a:pt x="12" y="107"/>
                </a:lnTo>
                <a:lnTo>
                  <a:pt x="11" y="107"/>
                </a:lnTo>
                <a:lnTo>
                  <a:pt x="10" y="107"/>
                </a:lnTo>
                <a:lnTo>
                  <a:pt x="10" y="106"/>
                </a:lnTo>
                <a:lnTo>
                  <a:pt x="11" y="106"/>
                </a:lnTo>
                <a:lnTo>
                  <a:pt x="11" y="106"/>
                </a:lnTo>
                <a:lnTo>
                  <a:pt x="11" y="105"/>
                </a:lnTo>
                <a:lnTo>
                  <a:pt x="11" y="105"/>
                </a:lnTo>
                <a:lnTo>
                  <a:pt x="11" y="104"/>
                </a:lnTo>
                <a:lnTo>
                  <a:pt x="12" y="104"/>
                </a:lnTo>
                <a:lnTo>
                  <a:pt x="12" y="105"/>
                </a:lnTo>
                <a:lnTo>
                  <a:pt x="12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4" y="105"/>
                </a:lnTo>
                <a:lnTo>
                  <a:pt x="14" y="104"/>
                </a:lnTo>
                <a:lnTo>
                  <a:pt x="14" y="104"/>
                </a:lnTo>
                <a:lnTo>
                  <a:pt x="14" y="103"/>
                </a:lnTo>
                <a:lnTo>
                  <a:pt x="13" y="102"/>
                </a:lnTo>
                <a:lnTo>
                  <a:pt x="13" y="102"/>
                </a:lnTo>
                <a:lnTo>
                  <a:pt x="14" y="102"/>
                </a:lnTo>
                <a:lnTo>
                  <a:pt x="14" y="102"/>
                </a:lnTo>
                <a:lnTo>
                  <a:pt x="15" y="102"/>
                </a:lnTo>
                <a:lnTo>
                  <a:pt x="15" y="102"/>
                </a:lnTo>
                <a:lnTo>
                  <a:pt x="16" y="102"/>
                </a:lnTo>
                <a:lnTo>
                  <a:pt x="16" y="103"/>
                </a:lnTo>
                <a:lnTo>
                  <a:pt x="17" y="103"/>
                </a:lnTo>
                <a:lnTo>
                  <a:pt x="17" y="103"/>
                </a:lnTo>
                <a:lnTo>
                  <a:pt x="18" y="103"/>
                </a:lnTo>
                <a:lnTo>
                  <a:pt x="18" y="102"/>
                </a:lnTo>
                <a:lnTo>
                  <a:pt x="17" y="102"/>
                </a:lnTo>
                <a:lnTo>
                  <a:pt x="17" y="102"/>
                </a:lnTo>
                <a:lnTo>
                  <a:pt x="16" y="102"/>
                </a:lnTo>
                <a:lnTo>
                  <a:pt x="15" y="102"/>
                </a:lnTo>
                <a:lnTo>
                  <a:pt x="15" y="101"/>
                </a:lnTo>
                <a:lnTo>
                  <a:pt x="15" y="101"/>
                </a:lnTo>
                <a:lnTo>
                  <a:pt x="15" y="100"/>
                </a:lnTo>
                <a:lnTo>
                  <a:pt x="16" y="100"/>
                </a:lnTo>
                <a:lnTo>
                  <a:pt x="17" y="100"/>
                </a:lnTo>
                <a:lnTo>
                  <a:pt x="17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9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8" y="98"/>
                </a:lnTo>
                <a:lnTo>
                  <a:pt x="17" y="97"/>
                </a:lnTo>
                <a:lnTo>
                  <a:pt x="17" y="97"/>
                </a:lnTo>
                <a:lnTo>
                  <a:pt x="16" y="97"/>
                </a:lnTo>
                <a:lnTo>
                  <a:pt x="15" y="97"/>
                </a:lnTo>
                <a:lnTo>
                  <a:pt x="15" y="97"/>
                </a:lnTo>
                <a:lnTo>
                  <a:pt x="15" y="96"/>
                </a:lnTo>
                <a:lnTo>
                  <a:pt x="15" y="96"/>
                </a:lnTo>
                <a:lnTo>
                  <a:pt x="16" y="96"/>
                </a:lnTo>
                <a:lnTo>
                  <a:pt x="16" y="95"/>
                </a:lnTo>
                <a:lnTo>
                  <a:pt x="16" y="95"/>
                </a:lnTo>
                <a:lnTo>
                  <a:pt x="17" y="95"/>
                </a:lnTo>
                <a:lnTo>
                  <a:pt x="16" y="95"/>
                </a:lnTo>
                <a:lnTo>
                  <a:pt x="16" y="95"/>
                </a:lnTo>
                <a:lnTo>
                  <a:pt x="15" y="95"/>
                </a:lnTo>
                <a:lnTo>
                  <a:pt x="15" y="95"/>
                </a:lnTo>
                <a:lnTo>
                  <a:pt x="15" y="94"/>
                </a:lnTo>
                <a:lnTo>
                  <a:pt x="15" y="94"/>
                </a:lnTo>
                <a:lnTo>
                  <a:pt x="16" y="94"/>
                </a:lnTo>
                <a:lnTo>
                  <a:pt x="16" y="94"/>
                </a:lnTo>
                <a:lnTo>
                  <a:pt x="17" y="94"/>
                </a:lnTo>
                <a:lnTo>
                  <a:pt x="17" y="94"/>
                </a:lnTo>
                <a:lnTo>
                  <a:pt x="18" y="94"/>
                </a:lnTo>
                <a:lnTo>
                  <a:pt x="18" y="95"/>
                </a:lnTo>
                <a:lnTo>
                  <a:pt x="18" y="95"/>
                </a:lnTo>
                <a:lnTo>
                  <a:pt x="18" y="95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3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6" y="92"/>
                </a:lnTo>
                <a:lnTo>
                  <a:pt x="16" y="93"/>
                </a:lnTo>
                <a:lnTo>
                  <a:pt x="15" y="93"/>
                </a:lnTo>
                <a:lnTo>
                  <a:pt x="15" y="93"/>
                </a:lnTo>
                <a:lnTo>
                  <a:pt x="15" y="92"/>
                </a:lnTo>
                <a:lnTo>
                  <a:pt x="15" y="92"/>
                </a:lnTo>
                <a:lnTo>
                  <a:pt x="16" y="92"/>
                </a:lnTo>
                <a:lnTo>
                  <a:pt x="15" y="91"/>
                </a:lnTo>
                <a:lnTo>
                  <a:pt x="15" y="91"/>
                </a:lnTo>
                <a:lnTo>
                  <a:pt x="15" y="91"/>
                </a:lnTo>
                <a:lnTo>
                  <a:pt x="14" y="91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0"/>
                </a:lnTo>
                <a:lnTo>
                  <a:pt x="15" y="89"/>
                </a:lnTo>
                <a:lnTo>
                  <a:pt x="15" y="89"/>
                </a:lnTo>
                <a:lnTo>
                  <a:pt x="14" y="89"/>
                </a:lnTo>
                <a:lnTo>
                  <a:pt x="14" y="88"/>
                </a:lnTo>
                <a:lnTo>
                  <a:pt x="14" y="88"/>
                </a:lnTo>
                <a:lnTo>
                  <a:pt x="14" y="88"/>
                </a:lnTo>
                <a:lnTo>
                  <a:pt x="13" y="88"/>
                </a:lnTo>
                <a:lnTo>
                  <a:pt x="13" y="87"/>
                </a:lnTo>
                <a:lnTo>
                  <a:pt x="13" y="87"/>
                </a:lnTo>
                <a:lnTo>
                  <a:pt x="13" y="87"/>
                </a:lnTo>
                <a:lnTo>
                  <a:pt x="13" y="86"/>
                </a:lnTo>
                <a:lnTo>
                  <a:pt x="12" y="86"/>
                </a:lnTo>
                <a:lnTo>
                  <a:pt x="12" y="86"/>
                </a:lnTo>
                <a:lnTo>
                  <a:pt x="13" y="85"/>
                </a:lnTo>
                <a:lnTo>
                  <a:pt x="13" y="85"/>
                </a:lnTo>
                <a:lnTo>
                  <a:pt x="13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3" y="85"/>
                </a:lnTo>
                <a:lnTo>
                  <a:pt x="13" y="85"/>
                </a:lnTo>
                <a:lnTo>
                  <a:pt x="13" y="85"/>
                </a:lnTo>
                <a:lnTo>
                  <a:pt x="12" y="85"/>
                </a:lnTo>
                <a:lnTo>
                  <a:pt x="12" y="85"/>
                </a:lnTo>
                <a:lnTo>
                  <a:pt x="11" y="85"/>
                </a:lnTo>
                <a:lnTo>
                  <a:pt x="11" y="85"/>
                </a:lnTo>
                <a:lnTo>
                  <a:pt x="10" y="85"/>
                </a:lnTo>
                <a:lnTo>
                  <a:pt x="10" y="85"/>
                </a:lnTo>
                <a:lnTo>
                  <a:pt x="10" y="84"/>
                </a:lnTo>
                <a:lnTo>
                  <a:pt x="10" y="84"/>
                </a:lnTo>
                <a:lnTo>
                  <a:pt x="11" y="84"/>
                </a:lnTo>
                <a:lnTo>
                  <a:pt x="11" y="85"/>
                </a:lnTo>
                <a:lnTo>
                  <a:pt x="11" y="84"/>
                </a:lnTo>
                <a:lnTo>
                  <a:pt x="12" y="84"/>
                </a:lnTo>
                <a:lnTo>
                  <a:pt x="12" y="83"/>
                </a:lnTo>
                <a:lnTo>
                  <a:pt x="13" y="83"/>
                </a:lnTo>
                <a:lnTo>
                  <a:pt x="13" y="83"/>
                </a:lnTo>
                <a:lnTo>
                  <a:pt x="12" y="83"/>
                </a:lnTo>
                <a:lnTo>
                  <a:pt x="12" y="82"/>
                </a:lnTo>
                <a:lnTo>
                  <a:pt x="12" y="82"/>
                </a:lnTo>
                <a:lnTo>
                  <a:pt x="11" y="82"/>
                </a:lnTo>
                <a:lnTo>
                  <a:pt x="11" y="81"/>
                </a:lnTo>
                <a:lnTo>
                  <a:pt x="11" y="81"/>
                </a:lnTo>
                <a:lnTo>
                  <a:pt x="11" y="81"/>
                </a:lnTo>
                <a:lnTo>
                  <a:pt x="10" y="81"/>
                </a:lnTo>
                <a:lnTo>
                  <a:pt x="10" y="81"/>
                </a:lnTo>
                <a:lnTo>
                  <a:pt x="10" y="82"/>
                </a:lnTo>
                <a:lnTo>
                  <a:pt x="10" y="82"/>
                </a:lnTo>
                <a:lnTo>
                  <a:pt x="10" y="82"/>
                </a:lnTo>
                <a:lnTo>
                  <a:pt x="9" y="82"/>
                </a:lnTo>
                <a:lnTo>
                  <a:pt x="9" y="81"/>
                </a:lnTo>
                <a:lnTo>
                  <a:pt x="10" y="81"/>
                </a:lnTo>
                <a:lnTo>
                  <a:pt x="10" y="81"/>
                </a:lnTo>
                <a:lnTo>
                  <a:pt x="10" y="80"/>
                </a:lnTo>
                <a:lnTo>
                  <a:pt x="9" y="80"/>
                </a:lnTo>
                <a:lnTo>
                  <a:pt x="9" y="80"/>
                </a:lnTo>
                <a:lnTo>
                  <a:pt x="9" y="80"/>
                </a:lnTo>
                <a:lnTo>
                  <a:pt x="8" y="80"/>
                </a:lnTo>
                <a:lnTo>
                  <a:pt x="8" y="80"/>
                </a:lnTo>
                <a:lnTo>
                  <a:pt x="8" y="79"/>
                </a:lnTo>
                <a:lnTo>
                  <a:pt x="8" y="79"/>
                </a:lnTo>
                <a:lnTo>
                  <a:pt x="9" y="79"/>
                </a:lnTo>
                <a:lnTo>
                  <a:pt x="9" y="79"/>
                </a:lnTo>
                <a:lnTo>
                  <a:pt x="9" y="80"/>
                </a:lnTo>
                <a:lnTo>
                  <a:pt x="10" y="80"/>
                </a:lnTo>
                <a:lnTo>
                  <a:pt x="10" y="80"/>
                </a:lnTo>
                <a:lnTo>
                  <a:pt x="10" y="80"/>
                </a:lnTo>
                <a:lnTo>
                  <a:pt x="10" y="79"/>
                </a:lnTo>
                <a:lnTo>
                  <a:pt x="10" y="79"/>
                </a:lnTo>
                <a:lnTo>
                  <a:pt x="11" y="78"/>
                </a:lnTo>
                <a:lnTo>
                  <a:pt x="11" y="78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10" y="76"/>
                </a:lnTo>
                <a:lnTo>
                  <a:pt x="10" y="76"/>
                </a:lnTo>
                <a:lnTo>
                  <a:pt x="10" y="76"/>
                </a:lnTo>
                <a:lnTo>
                  <a:pt x="10" y="75"/>
                </a:lnTo>
                <a:lnTo>
                  <a:pt x="10" y="75"/>
                </a:lnTo>
                <a:lnTo>
                  <a:pt x="10" y="75"/>
                </a:lnTo>
                <a:lnTo>
                  <a:pt x="10" y="76"/>
                </a:lnTo>
                <a:lnTo>
                  <a:pt x="10" y="76"/>
                </a:lnTo>
                <a:lnTo>
                  <a:pt x="11" y="76"/>
                </a:lnTo>
                <a:lnTo>
                  <a:pt x="11" y="77"/>
                </a:lnTo>
                <a:lnTo>
                  <a:pt x="11" y="77"/>
                </a:lnTo>
                <a:lnTo>
                  <a:pt x="12" y="76"/>
                </a:lnTo>
                <a:lnTo>
                  <a:pt x="12" y="76"/>
                </a:lnTo>
                <a:lnTo>
                  <a:pt x="12" y="75"/>
                </a:lnTo>
                <a:lnTo>
                  <a:pt x="12" y="75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11" y="74"/>
                </a:lnTo>
                <a:lnTo>
                  <a:pt x="11" y="74"/>
                </a:lnTo>
                <a:lnTo>
                  <a:pt x="12" y="74"/>
                </a:lnTo>
                <a:lnTo>
                  <a:pt x="12" y="74"/>
                </a:lnTo>
                <a:lnTo>
                  <a:pt x="12" y="73"/>
                </a:lnTo>
                <a:lnTo>
                  <a:pt x="12" y="73"/>
                </a:lnTo>
                <a:lnTo>
                  <a:pt x="12" y="73"/>
                </a:lnTo>
                <a:lnTo>
                  <a:pt x="12" y="73"/>
                </a:lnTo>
                <a:lnTo>
                  <a:pt x="12" y="72"/>
                </a:lnTo>
                <a:lnTo>
                  <a:pt x="12" y="72"/>
                </a:lnTo>
                <a:lnTo>
                  <a:pt x="11" y="72"/>
                </a:lnTo>
                <a:lnTo>
                  <a:pt x="12" y="73"/>
                </a:lnTo>
                <a:lnTo>
                  <a:pt x="12" y="73"/>
                </a:lnTo>
                <a:lnTo>
                  <a:pt x="11" y="73"/>
                </a:lnTo>
                <a:lnTo>
                  <a:pt x="11" y="73"/>
                </a:lnTo>
                <a:lnTo>
                  <a:pt x="11" y="73"/>
                </a:lnTo>
                <a:lnTo>
                  <a:pt x="10" y="72"/>
                </a:lnTo>
                <a:lnTo>
                  <a:pt x="11" y="72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9" y="72"/>
                </a:lnTo>
                <a:lnTo>
                  <a:pt x="9" y="72"/>
                </a:lnTo>
                <a:lnTo>
                  <a:pt x="8" y="72"/>
                </a:lnTo>
                <a:lnTo>
                  <a:pt x="8" y="71"/>
                </a:lnTo>
                <a:lnTo>
                  <a:pt x="8" y="71"/>
                </a:lnTo>
                <a:lnTo>
                  <a:pt x="9" y="71"/>
                </a:lnTo>
                <a:lnTo>
                  <a:pt x="9" y="71"/>
                </a:lnTo>
                <a:lnTo>
                  <a:pt x="10" y="71"/>
                </a:lnTo>
                <a:lnTo>
                  <a:pt x="10" y="72"/>
                </a:lnTo>
                <a:lnTo>
                  <a:pt x="10" y="72"/>
                </a:lnTo>
                <a:lnTo>
                  <a:pt x="10" y="71"/>
                </a:lnTo>
                <a:lnTo>
                  <a:pt x="10" y="71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1" y="69"/>
                </a:lnTo>
                <a:lnTo>
                  <a:pt x="11" y="69"/>
                </a:lnTo>
                <a:lnTo>
                  <a:pt x="11" y="69"/>
                </a:lnTo>
                <a:lnTo>
                  <a:pt x="10" y="69"/>
                </a:lnTo>
                <a:lnTo>
                  <a:pt x="10" y="68"/>
                </a:lnTo>
                <a:lnTo>
                  <a:pt x="11" y="68"/>
                </a:lnTo>
                <a:lnTo>
                  <a:pt x="11" y="68"/>
                </a:lnTo>
                <a:lnTo>
                  <a:pt x="11" y="68"/>
                </a:lnTo>
                <a:lnTo>
                  <a:pt x="11" y="68"/>
                </a:lnTo>
                <a:lnTo>
                  <a:pt x="11" y="67"/>
                </a:lnTo>
                <a:lnTo>
                  <a:pt x="11" y="67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2" y="66"/>
                </a:lnTo>
                <a:lnTo>
                  <a:pt x="12" y="65"/>
                </a:lnTo>
                <a:lnTo>
                  <a:pt x="12" y="65"/>
                </a:lnTo>
                <a:lnTo>
                  <a:pt x="12" y="64"/>
                </a:lnTo>
                <a:lnTo>
                  <a:pt x="12" y="64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3" y="63"/>
                </a:lnTo>
                <a:lnTo>
                  <a:pt x="13" y="63"/>
                </a:lnTo>
                <a:lnTo>
                  <a:pt x="13" y="62"/>
                </a:lnTo>
                <a:lnTo>
                  <a:pt x="13" y="62"/>
                </a:lnTo>
                <a:lnTo>
                  <a:pt x="12" y="62"/>
                </a:lnTo>
                <a:lnTo>
                  <a:pt x="12" y="62"/>
                </a:lnTo>
                <a:lnTo>
                  <a:pt x="12" y="63"/>
                </a:lnTo>
                <a:lnTo>
                  <a:pt x="11" y="63"/>
                </a:lnTo>
                <a:lnTo>
                  <a:pt x="11" y="63"/>
                </a:lnTo>
                <a:lnTo>
                  <a:pt x="11" y="63"/>
                </a:lnTo>
                <a:lnTo>
                  <a:pt x="10" y="63"/>
                </a:lnTo>
                <a:lnTo>
                  <a:pt x="10" y="63"/>
                </a:lnTo>
                <a:lnTo>
                  <a:pt x="10" y="62"/>
                </a:lnTo>
                <a:lnTo>
                  <a:pt x="11" y="63"/>
                </a:lnTo>
                <a:lnTo>
                  <a:pt x="11" y="63"/>
                </a:lnTo>
                <a:lnTo>
                  <a:pt x="11" y="62"/>
                </a:lnTo>
                <a:lnTo>
                  <a:pt x="12" y="62"/>
                </a:lnTo>
                <a:lnTo>
                  <a:pt x="11" y="62"/>
                </a:lnTo>
                <a:lnTo>
                  <a:pt x="11" y="62"/>
                </a:lnTo>
                <a:lnTo>
                  <a:pt x="11" y="62"/>
                </a:lnTo>
                <a:lnTo>
                  <a:pt x="10" y="62"/>
                </a:lnTo>
                <a:lnTo>
                  <a:pt x="10" y="62"/>
                </a:lnTo>
                <a:lnTo>
                  <a:pt x="10" y="61"/>
                </a:lnTo>
                <a:lnTo>
                  <a:pt x="10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2" y="61"/>
                </a:lnTo>
                <a:lnTo>
                  <a:pt x="12" y="61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1" y="60"/>
                </a:lnTo>
                <a:lnTo>
                  <a:pt x="11" y="59"/>
                </a:lnTo>
                <a:lnTo>
                  <a:pt x="11" y="59"/>
                </a:lnTo>
                <a:lnTo>
                  <a:pt x="11" y="58"/>
                </a:lnTo>
                <a:lnTo>
                  <a:pt x="11" y="58"/>
                </a:lnTo>
                <a:lnTo>
                  <a:pt x="11" y="58"/>
                </a:lnTo>
                <a:lnTo>
                  <a:pt x="11" y="57"/>
                </a:lnTo>
                <a:lnTo>
                  <a:pt x="11" y="57"/>
                </a:lnTo>
                <a:lnTo>
                  <a:pt x="11" y="57"/>
                </a:lnTo>
                <a:lnTo>
                  <a:pt x="12" y="57"/>
                </a:lnTo>
                <a:lnTo>
                  <a:pt x="12" y="57"/>
                </a:lnTo>
                <a:lnTo>
                  <a:pt x="12" y="58"/>
                </a:lnTo>
                <a:lnTo>
                  <a:pt x="12" y="58"/>
                </a:lnTo>
                <a:lnTo>
                  <a:pt x="12" y="57"/>
                </a:lnTo>
                <a:lnTo>
                  <a:pt x="13" y="57"/>
                </a:lnTo>
                <a:lnTo>
                  <a:pt x="13" y="57"/>
                </a:lnTo>
                <a:lnTo>
                  <a:pt x="13" y="58"/>
                </a:lnTo>
                <a:lnTo>
                  <a:pt x="14" y="58"/>
                </a:lnTo>
                <a:lnTo>
                  <a:pt x="14" y="57"/>
                </a:lnTo>
                <a:lnTo>
                  <a:pt x="13" y="57"/>
                </a:lnTo>
                <a:lnTo>
                  <a:pt x="13" y="57"/>
                </a:lnTo>
                <a:lnTo>
                  <a:pt x="14" y="57"/>
                </a:lnTo>
                <a:lnTo>
                  <a:pt x="14" y="56"/>
                </a:lnTo>
                <a:lnTo>
                  <a:pt x="14" y="56"/>
                </a:lnTo>
                <a:lnTo>
                  <a:pt x="14" y="56"/>
                </a:lnTo>
                <a:lnTo>
                  <a:pt x="15" y="56"/>
                </a:lnTo>
                <a:lnTo>
                  <a:pt x="15" y="55"/>
                </a:lnTo>
                <a:lnTo>
                  <a:pt x="15" y="55"/>
                </a:lnTo>
                <a:lnTo>
                  <a:pt x="14" y="55"/>
                </a:lnTo>
                <a:lnTo>
                  <a:pt x="14" y="54"/>
                </a:lnTo>
                <a:lnTo>
                  <a:pt x="15" y="54"/>
                </a:lnTo>
                <a:lnTo>
                  <a:pt x="15" y="54"/>
                </a:ln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4" y="55"/>
                </a:lnTo>
                <a:lnTo>
                  <a:pt x="13" y="55"/>
                </a:lnTo>
                <a:lnTo>
                  <a:pt x="13" y="54"/>
                </a:lnTo>
                <a:lnTo>
                  <a:pt x="13" y="54"/>
                </a:lnTo>
                <a:lnTo>
                  <a:pt x="13" y="54"/>
                </a:lnTo>
                <a:lnTo>
                  <a:pt x="13" y="53"/>
                </a:lnTo>
                <a:lnTo>
                  <a:pt x="13" y="53"/>
                </a:lnTo>
                <a:lnTo>
                  <a:pt x="14" y="53"/>
                </a:lnTo>
                <a:lnTo>
                  <a:pt x="14" y="53"/>
                </a:lnTo>
                <a:lnTo>
                  <a:pt x="14" y="52"/>
                </a:lnTo>
                <a:lnTo>
                  <a:pt x="15" y="52"/>
                </a:lnTo>
                <a:lnTo>
                  <a:pt x="15" y="52"/>
                </a:lnTo>
                <a:lnTo>
                  <a:pt x="14" y="51"/>
                </a:lnTo>
                <a:lnTo>
                  <a:pt x="14" y="51"/>
                </a:lnTo>
                <a:lnTo>
                  <a:pt x="14" y="50"/>
                </a:lnTo>
                <a:lnTo>
                  <a:pt x="14" y="50"/>
                </a:lnTo>
                <a:lnTo>
                  <a:pt x="15" y="50"/>
                </a:lnTo>
                <a:lnTo>
                  <a:pt x="15" y="50"/>
                </a:lnTo>
                <a:lnTo>
                  <a:pt x="16" y="50"/>
                </a:lnTo>
                <a:lnTo>
                  <a:pt x="16" y="50"/>
                </a:lnTo>
                <a:lnTo>
                  <a:pt x="16" y="50"/>
                </a:lnTo>
                <a:lnTo>
                  <a:pt x="16" y="50"/>
                </a:lnTo>
                <a:lnTo>
                  <a:pt x="15" y="50"/>
                </a:lnTo>
                <a:lnTo>
                  <a:pt x="15" y="49"/>
                </a:lnTo>
                <a:lnTo>
                  <a:pt x="15" y="49"/>
                </a:lnTo>
                <a:lnTo>
                  <a:pt x="14" y="49"/>
                </a:lnTo>
                <a:lnTo>
                  <a:pt x="14" y="49"/>
                </a:lnTo>
                <a:lnTo>
                  <a:pt x="15" y="49"/>
                </a:lnTo>
                <a:lnTo>
                  <a:pt x="15" y="48"/>
                </a:lnTo>
                <a:lnTo>
                  <a:pt x="14" y="48"/>
                </a:lnTo>
                <a:lnTo>
                  <a:pt x="14" y="48"/>
                </a:lnTo>
                <a:lnTo>
                  <a:pt x="14" y="48"/>
                </a:lnTo>
                <a:lnTo>
                  <a:pt x="14" y="47"/>
                </a:lnTo>
                <a:lnTo>
                  <a:pt x="14" y="47"/>
                </a:lnTo>
                <a:lnTo>
                  <a:pt x="15" y="47"/>
                </a:lnTo>
                <a:lnTo>
                  <a:pt x="15" y="47"/>
                </a:lnTo>
                <a:lnTo>
                  <a:pt x="14" y="46"/>
                </a:lnTo>
                <a:lnTo>
                  <a:pt x="14" y="46"/>
                </a:lnTo>
                <a:lnTo>
                  <a:pt x="14" y="46"/>
                </a:lnTo>
                <a:lnTo>
                  <a:pt x="13" y="46"/>
                </a:lnTo>
                <a:lnTo>
                  <a:pt x="13" y="45"/>
                </a:lnTo>
                <a:lnTo>
                  <a:pt x="13" y="45"/>
                </a:lnTo>
                <a:lnTo>
                  <a:pt x="14" y="45"/>
                </a:lnTo>
                <a:lnTo>
                  <a:pt x="14" y="45"/>
                </a:lnTo>
                <a:lnTo>
                  <a:pt x="14" y="45"/>
                </a:lnTo>
                <a:lnTo>
                  <a:pt x="14" y="45"/>
                </a:lnTo>
                <a:lnTo>
                  <a:pt x="15" y="45"/>
                </a:lnTo>
                <a:lnTo>
                  <a:pt x="15" y="44"/>
                </a:lnTo>
                <a:lnTo>
                  <a:pt x="15" y="44"/>
                </a:lnTo>
                <a:lnTo>
                  <a:pt x="14" y="44"/>
                </a:lnTo>
                <a:lnTo>
                  <a:pt x="14" y="43"/>
                </a:lnTo>
                <a:lnTo>
                  <a:pt x="14" y="43"/>
                </a:lnTo>
                <a:lnTo>
                  <a:pt x="14" y="42"/>
                </a:lnTo>
                <a:lnTo>
                  <a:pt x="15" y="42"/>
                </a:lnTo>
                <a:lnTo>
                  <a:pt x="15" y="42"/>
                </a:lnTo>
                <a:lnTo>
                  <a:pt x="15" y="42"/>
                </a:lnTo>
                <a:lnTo>
                  <a:pt x="15" y="41"/>
                </a:lnTo>
                <a:lnTo>
                  <a:pt x="15" y="41"/>
                </a:lnTo>
                <a:lnTo>
                  <a:pt x="16" y="41"/>
                </a:lnTo>
                <a:lnTo>
                  <a:pt x="16" y="40"/>
                </a:lnTo>
                <a:lnTo>
                  <a:pt x="16" y="40"/>
                </a:lnTo>
                <a:lnTo>
                  <a:pt x="16" y="40"/>
                </a:lnTo>
                <a:lnTo>
                  <a:pt x="16" y="40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8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8" y="38"/>
                </a:lnTo>
                <a:lnTo>
                  <a:pt x="18" y="38"/>
                </a:lnTo>
                <a:lnTo>
                  <a:pt x="18" y="38"/>
                </a:lnTo>
                <a:lnTo>
                  <a:pt x="18" y="38"/>
                </a:lnTo>
                <a:lnTo>
                  <a:pt x="18" y="37"/>
                </a:lnTo>
                <a:lnTo>
                  <a:pt x="18" y="37"/>
                </a:lnTo>
                <a:lnTo>
                  <a:pt x="18" y="36"/>
                </a:lnTo>
                <a:lnTo>
                  <a:pt x="19" y="36"/>
                </a:lnTo>
                <a:lnTo>
                  <a:pt x="19" y="36"/>
                </a:lnTo>
                <a:lnTo>
                  <a:pt x="19" y="36"/>
                </a:lnTo>
                <a:lnTo>
                  <a:pt x="19" y="35"/>
                </a:lnTo>
                <a:lnTo>
                  <a:pt x="19" y="35"/>
                </a:lnTo>
                <a:lnTo>
                  <a:pt x="20" y="35"/>
                </a:lnTo>
                <a:lnTo>
                  <a:pt x="20" y="35"/>
                </a:lnTo>
                <a:lnTo>
                  <a:pt x="20" y="34"/>
                </a:lnTo>
                <a:lnTo>
                  <a:pt x="20" y="34"/>
                </a:lnTo>
                <a:lnTo>
                  <a:pt x="20" y="33"/>
                </a:lnTo>
                <a:lnTo>
                  <a:pt x="20" y="33"/>
                </a:lnTo>
                <a:lnTo>
                  <a:pt x="20" y="32"/>
                </a:lnTo>
                <a:lnTo>
                  <a:pt x="20" y="32"/>
                </a:lnTo>
                <a:lnTo>
                  <a:pt x="20" y="31"/>
                </a:lnTo>
                <a:lnTo>
                  <a:pt x="20" y="31"/>
                </a:lnTo>
                <a:lnTo>
                  <a:pt x="20" y="30"/>
                </a:lnTo>
                <a:lnTo>
                  <a:pt x="20" y="30"/>
                </a:lnTo>
                <a:lnTo>
                  <a:pt x="20" y="31"/>
                </a:lnTo>
                <a:lnTo>
                  <a:pt x="21" y="31"/>
                </a:lnTo>
                <a:lnTo>
                  <a:pt x="21" y="31"/>
                </a:lnTo>
                <a:lnTo>
                  <a:pt x="21" y="31"/>
                </a:lnTo>
                <a:lnTo>
                  <a:pt x="21" y="32"/>
                </a:lnTo>
                <a:lnTo>
                  <a:pt x="22" y="32"/>
                </a:lnTo>
                <a:lnTo>
                  <a:pt x="22" y="31"/>
                </a:lnTo>
                <a:lnTo>
                  <a:pt x="22" y="31"/>
                </a:lnTo>
                <a:lnTo>
                  <a:pt x="23" y="31"/>
                </a:lnTo>
                <a:lnTo>
                  <a:pt x="23" y="31"/>
                </a:lnTo>
                <a:lnTo>
                  <a:pt x="24" y="31"/>
                </a:lnTo>
                <a:lnTo>
                  <a:pt x="24" y="31"/>
                </a:lnTo>
                <a:lnTo>
                  <a:pt x="25" y="31"/>
                </a:lnTo>
                <a:lnTo>
                  <a:pt x="25" y="31"/>
                </a:lnTo>
                <a:lnTo>
                  <a:pt x="26" y="31"/>
                </a:lnTo>
                <a:lnTo>
                  <a:pt x="26" y="31"/>
                </a:lnTo>
                <a:lnTo>
                  <a:pt x="27" y="31"/>
                </a:lnTo>
                <a:lnTo>
                  <a:pt x="27" y="32"/>
                </a:lnTo>
                <a:lnTo>
                  <a:pt x="27" y="32"/>
                </a:lnTo>
                <a:lnTo>
                  <a:pt x="27" y="33"/>
                </a:lnTo>
                <a:lnTo>
                  <a:pt x="27" y="33"/>
                </a:lnTo>
                <a:lnTo>
                  <a:pt x="27" y="33"/>
                </a:lnTo>
                <a:lnTo>
                  <a:pt x="28" y="33"/>
                </a:lnTo>
                <a:lnTo>
                  <a:pt x="28" y="33"/>
                </a:lnTo>
                <a:lnTo>
                  <a:pt x="28" y="34"/>
                </a:lnTo>
                <a:lnTo>
                  <a:pt x="29" y="34"/>
                </a:lnTo>
                <a:lnTo>
                  <a:pt x="29" y="34"/>
                </a:lnTo>
                <a:lnTo>
                  <a:pt x="29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1" y="35"/>
                </a:lnTo>
                <a:lnTo>
                  <a:pt x="31" y="35"/>
                </a:lnTo>
                <a:lnTo>
                  <a:pt x="32" y="35"/>
                </a:lnTo>
                <a:lnTo>
                  <a:pt x="32" y="35"/>
                </a:lnTo>
                <a:lnTo>
                  <a:pt x="33" y="35"/>
                </a:lnTo>
                <a:lnTo>
                  <a:pt x="33" y="35"/>
                </a:lnTo>
                <a:lnTo>
                  <a:pt x="33" y="36"/>
                </a:lnTo>
                <a:lnTo>
                  <a:pt x="34" y="36"/>
                </a:lnTo>
                <a:lnTo>
                  <a:pt x="34" y="36"/>
                </a:lnTo>
                <a:lnTo>
                  <a:pt x="34" y="36"/>
                </a:lnTo>
                <a:lnTo>
                  <a:pt x="35" y="36"/>
                </a:lnTo>
                <a:lnTo>
                  <a:pt x="35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7" y="36"/>
                </a:lnTo>
                <a:lnTo>
                  <a:pt x="37" y="36"/>
                </a:lnTo>
                <a:lnTo>
                  <a:pt x="37" y="35"/>
                </a:lnTo>
                <a:lnTo>
                  <a:pt x="38" y="35"/>
                </a:lnTo>
                <a:lnTo>
                  <a:pt x="38" y="35"/>
                </a:lnTo>
                <a:lnTo>
                  <a:pt x="38" y="35"/>
                </a:lnTo>
                <a:lnTo>
                  <a:pt x="39" y="35"/>
                </a:lnTo>
                <a:lnTo>
                  <a:pt x="39" y="35"/>
                </a:lnTo>
                <a:lnTo>
                  <a:pt x="39" y="35"/>
                </a:lnTo>
                <a:lnTo>
                  <a:pt x="39" y="36"/>
                </a:lnTo>
                <a:lnTo>
                  <a:pt x="40" y="36"/>
                </a:lnTo>
                <a:lnTo>
                  <a:pt x="40" y="35"/>
                </a:lnTo>
                <a:lnTo>
                  <a:pt x="40" y="35"/>
                </a:lnTo>
                <a:lnTo>
                  <a:pt x="40" y="35"/>
                </a:lnTo>
                <a:lnTo>
                  <a:pt x="40" y="34"/>
                </a:lnTo>
                <a:lnTo>
                  <a:pt x="41" y="34"/>
                </a:lnTo>
                <a:lnTo>
                  <a:pt x="41" y="34"/>
                </a:lnTo>
                <a:lnTo>
                  <a:pt x="41" y="34"/>
                </a:lnTo>
                <a:lnTo>
                  <a:pt x="42" y="34"/>
                </a:lnTo>
                <a:lnTo>
                  <a:pt x="42" y="34"/>
                </a:lnTo>
                <a:lnTo>
                  <a:pt x="42" y="34"/>
                </a:lnTo>
                <a:lnTo>
                  <a:pt x="43" y="34"/>
                </a:lnTo>
                <a:lnTo>
                  <a:pt x="43" y="34"/>
                </a:lnTo>
                <a:lnTo>
                  <a:pt x="43" y="33"/>
                </a:lnTo>
                <a:lnTo>
                  <a:pt x="44" y="33"/>
                </a:lnTo>
                <a:lnTo>
                  <a:pt x="44" y="33"/>
                </a:lnTo>
                <a:lnTo>
                  <a:pt x="44" y="33"/>
                </a:lnTo>
                <a:lnTo>
                  <a:pt x="44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1"/>
                </a:lnTo>
                <a:lnTo>
                  <a:pt x="45" y="31"/>
                </a:lnTo>
                <a:lnTo>
                  <a:pt x="46" y="31"/>
                </a:lnTo>
                <a:lnTo>
                  <a:pt x="46" y="31"/>
                </a:lnTo>
                <a:lnTo>
                  <a:pt x="46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50" y="30"/>
                </a:lnTo>
                <a:lnTo>
                  <a:pt x="50" y="30"/>
                </a:lnTo>
                <a:lnTo>
                  <a:pt x="50" y="30"/>
                </a:lnTo>
                <a:lnTo>
                  <a:pt x="50" y="31"/>
                </a:lnTo>
                <a:lnTo>
                  <a:pt x="51" y="31"/>
                </a:lnTo>
                <a:lnTo>
                  <a:pt x="51" y="31"/>
                </a:lnTo>
                <a:lnTo>
                  <a:pt x="51" y="30"/>
                </a:lnTo>
                <a:lnTo>
                  <a:pt x="52" y="30"/>
                </a:lnTo>
                <a:lnTo>
                  <a:pt x="52" y="30"/>
                </a:lnTo>
                <a:lnTo>
                  <a:pt x="52" y="31"/>
                </a:lnTo>
                <a:lnTo>
                  <a:pt x="52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4" y="31"/>
                </a:lnTo>
                <a:lnTo>
                  <a:pt x="54" y="31"/>
                </a:lnTo>
                <a:lnTo>
                  <a:pt x="55" y="31"/>
                </a:lnTo>
                <a:lnTo>
                  <a:pt x="55" y="32"/>
                </a:lnTo>
                <a:lnTo>
                  <a:pt x="55" y="32"/>
                </a:lnTo>
                <a:lnTo>
                  <a:pt x="55" y="31"/>
                </a:lnTo>
                <a:lnTo>
                  <a:pt x="56" y="31"/>
                </a:lnTo>
                <a:lnTo>
                  <a:pt x="56" y="31"/>
                </a:lnTo>
                <a:lnTo>
                  <a:pt x="56" y="31"/>
                </a:lnTo>
                <a:lnTo>
                  <a:pt x="57" y="31"/>
                </a:lnTo>
                <a:lnTo>
                  <a:pt x="57" y="30"/>
                </a:lnTo>
                <a:lnTo>
                  <a:pt x="57" y="30"/>
                </a:lnTo>
                <a:lnTo>
                  <a:pt x="58" y="30"/>
                </a:lnTo>
                <a:lnTo>
                  <a:pt x="58" y="30"/>
                </a:lnTo>
                <a:lnTo>
                  <a:pt x="58" y="30"/>
                </a:lnTo>
                <a:lnTo>
                  <a:pt x="58" y="31"/>
                </a:lnTo>
                <a:lnTo>
                  <a:pt x="58" y="31"/>
                </a:lnTo>
                <a:lnTo>
                  <a:pt x="58" y="32"/>
                </a:lnTo>
                <a:lnTo>
                  <a:pt x="59" y="32"/>
                </a:lnTo>
                <a:lnTo>
                  <a:pt x="59" y="32"/>
                </a:lnTo>
                <a:lnTo>
                  <a:pt x="60" y="32"/>
                </a:lnTo>
                <a:lnTo>
                  <a:pt x="60" y="32"/>
                </a:lnTo>
                <a:lnTo>
                  <a:pt x="60" y="33"/>
                </a:lnTo>
                <a:lnTo>
                  <a:pt x="60" y="33"/>
                </a:lnTo>
                <a:lnTo>
                  <a:pt x="60" y="33"/>
                </a:lnTo>
                <a:lnTo>
                  <a:pt x="60" y="34"/>
                </a:lnTo>
                <a:lnTo>
                  <a:pt x="60" y="34"/>
                </a:lnTo>
                <a:lnTo>
                  <a:pt x="60" y="34"/>
                </a:lnTo>
                <a:lnTo>
                  <a:pt x="60" y="35"/>
                </a:lnTo>
                <a:lnTo>
                  <a:pt x="60" y="35"/>
                </a:lnTo>
                <a:lnTo>
                  <a:pt x="60" y="35"/>
                </a:lnTo>
                <a:lnTo>
                  <a:pt x="61" y="35"/>
                </a:lnTo>
                <a:lnTo>
                  <a:pt x="61" y="35"/>
                </a:lnTo>
                <a:lnTo>
                  <a:pt x="61" y="36"/>
                </a:lnTo>
                <a:lnTo>
                  <a:pt x="61" y="36"/>
                </a:lnTo>
                <a:lnTo>
                  <a:pt x="62" y="36"/>
                </a:lnTo>
                <a:lnTo>
                  <a:pt x="62" y="36"/>
                </a:lnTo>
                <a:lnTo>
                  <a:pt x="62" y="36"/>
                </a:lnTo>
                <a:lnTo>
                  <a:pt x="62" y="37"/>
                </a:lnTo>
                <a:lnTo>
                  <a:pt x="63" y="37"/>
                </a:lnTo>
                <a:lnTo>
                  <a:pt x="63" y="37"/>
                </a:lnTo>
                <a:lnTo>
                  <a:pt x="63" y="37"/>
                </a:lnTo>
                <a:lnTo>
                  <a:pt x="63" y="38"/>
                </a:lnTo>
                <a:lnTo>
                  <a:pt x="64" y="38"/>
                </a:lnTo>
                <a:lnTo>
                  <a:pt x="64" y="38"/>
                </a:lnTo>
                <a:lnTo>
                  <a:pt x="65" y="39"/>
                </a:lnTo>
                <a:lnTo>
                  <a:pt x="65" y="39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7" y="39"/>
                </a:lnTo>
                <a:lnTo>
                  <a:pt x="67" y="39"/>
                </a:lnTo>
                <a:lnTo>
                  <a:pt x="67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9" y="40"/>
                </a:lnTo>
                <a:lnTo>
                  <a:pt x="70" y="41"/>
                </a:lnTo>
                <a:lnTo>
                  <a:pt x="70" y="41"/>
                </a:lnTo>
                <a:lnTo>
                  <a:pt x="71" y="41"/>
                </a:lnTo>
                <a:lnTo>
                  <a:pt x="71" y="41"/>
                </a:lnTo>
                <a:lnTo>
                  <a:pt x="71" y="40"/>
                </a:lnTo>
                <a:lnTo>
                  <a:pt x="71" y="40"/>
                </a:lnTo>
                <a:lnTo>
                  <a:pt x="72" y="40"/>
                </a:lnTo>
                <a:lnTo>
                  <a:pt x="72" y="40"/>
                </a:lnTo>
                <a:lnTo>
                  <a:pt x="72" y="41"/>
                </a:lnTo>
                <a:lnTo>
                  <a:pt x="72" y="41"/>
                </a:lnTo>
                <a:lnTo>
                  <a:pt x="72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4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  <a:lnTo>
                  <a:pt x="77" y="44"/>
                </a:lnTo>
                <a:lnTo>
                  <a:pt x="77" y="44"/>
                </a:lnTo>
                <a:lnTo>
                  <a:pt x="77" y="45"/>
                </a:lnTo>
                <a:lnTo>
                  <a:pt x="77" y="45"/>
                </a:lnTo>
                <a:lnTo>
                  <a:pt x="78" y="45"/>
                </a:lnTo>
                <a:lnTo>
                  <a:pt x="78" y="45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4" y="44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5" y="43"/>
                </a:lnTo>
                <a:lnTo>
                  <a:pt x="85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7" y="42"/>
                </a:lnTo>
                <a:lnTo>
                  <a:pt x="87" y="42"/>
                </a:lnTo>
                <a:lnTo>
                  <a:pt x="87" y="41"/>
                </a:lnTo>
                <a:lnTo>
                  <a:pt x="87" y="41"/>
                </a:lnTo>
                <a:lnTo>
                  <a:pt x="87" y="41"/>
                </a:lnTo>
                <a:lnTo>
                  <a:pt x="88" y="41"/>
                </a:lnTo>
                <a:lnTo>
                  <a:pt x="88" y="40"/>
                </a:lnTo>
                <a:lnTo>
                  <a:pt x="88" y="40"/>
                </a:lnTo>
                <a:lnTo>
                  <a:pt x="89" y="40"/>
                </a:lnTo>
                <a:lnTo>
                  <a:pt x="89" y="40"/>
                </a:lnTo>
                <a:lnTo>
                  <a:pt x="89" y="41"/>
                </a:lnTo>
                <a:lnTo>
                  <a:pt x="90" y="41"/>
                </a:lnTo>
                <a:lnTo>
                  <a:pt x="91" y="41"/>
                </a:lnTo>
                <a:lnTo>
                  <a:pt x="91" y="42"/>
                </a:lnTo>
                <a:lnTo>
                  <a:pt x="91" y="42"/>
                </a:lnTo>
                <a:lnTo>
                  <a:pt x="92" y="42"/>
                </a:lnTo>
                <a:lnTo>
                  <a:pt x="93" y="42"/>
                </a:lnTo>
                <a:lnTo>
                  <a:pt x="93" y="42"/>
                </a:lnTo>
                <a:lnTo>
                  <a:pt x="94" y="42"/>
                </a:lnTo>
                <a:lnTo>
                  <a:pt x="94" y="42"/>
                </a:lnTo>
                <a:lnTo>
                  <a:pt x="94" y="42"/>
                </a:lnTo>
                <a:lnTo>
                  <a:pt x="95" y="42"/>
                </a:lnTo>
                <a:lnTo>
                  <a:pt x="95" y="42"/>
                </a:lnTo>
                <a:lnTo>
                  <a:pt x="95" y="42"/>
                </a:lnTo>
                <a:lnTo>
                  <a:pt x="96" y="41"/>
                </a:lnTo>
                <a:lnTo>
                  <a:pt x="96" y="41"/>
                </a:lnTo>
                <a:lnTo>
                  <a:pt x="97" y="42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9" y="42"/>
                </a:lnTo>
                <a:lnTo>
                  <a:pt x="99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1" y="42"/>
                </a:lnTo>
                <a:lnTo>
                  <a:pt x="101" y="42"/>
                </a:lnTo>
                <a:lnTo>
                  <a:pt x="101" y="41"/>
                </a:lnTo>
                <a:lnTo>
                  <a:pt x="101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0"/>
                </a:lnTo>
                <a:lnTo>
                  <a:pt x="103" y="40"/>
                </a:lnTo>
                <a:lnTo>
                  <a:pt x="103" y="40"/>
                </a:lnTo>
                <a:lnTo>
                  <a:pt x="103" y="41"/>
                </a:lnTo>
                <a:lnTo>
                  <a:pt x="104" y="41"/>
                </a:lnTo>
                <a:lnTo>
                  <a:pt x="104" y="40"/>
                </a:lnTo>
                <a:lnTo>
                  <a:pt x="104" y="40"/>
                </a:lnTo>
                <a:lnTo>
                  <a:pt x="105" y="40"/>
                </a:lnTo>
                <a:lnTo>
                  <a:pt x="105" y="40"/>
                </a:lnTo>
                <a:lnTo>
                  <a:pt x="106" y="40"/>
                </a:lnTo>
                <a:lnTo>
                  <a:pt x="107" y="40"/>
                </a:lnTo>
                <a:lnTo>
                  <a:pt x="107" y="40"/>
                </a:lnTo>
                <a:lnTo>
                  <a:pt x="108" y="40"/>
                </a:lnTo>
                <a:lnTo>
                  <a:pt x="108" y="40"/>
                </a:lnTo>
                <a:lnTo>
                  <a:pt x="108" y="41"/>
                </a:lnTo>
                <a:lnTo>
                  <a:pt x="109" y="41"/>
                </a:lnTo>
                <a:lnTo>
                  <a:pt x="109" y="41"/>
                </a:lnTo>
                <a:lnTo>
                  <a:pt x="110" y="41"/>
                </a:lnTo>
                <a:lnTo>
                  <a:pt x="110" y="41"/>
                </a:lnTo>
                <a:lnTo>
                  <a:pt x="110" y="41"/>
                </a:lnTo>
                <a:lnTo>
                  <a:pt x="111" y="41"/>
                </a:lnTo>
                <a:lnTo>
                  <a:pt x="111" y="41"/>
                </a:lnTo>
                <a:lnTo>
                  <a:pt x="112" y="41"/>
                </a:lnTo>
                <a:lnTo>
                  <a:pt x="112" y="41"/>
                </a:lnTo>
                <a:lnTo>
                  <a:pt x="112" y="41"/>
                </a:lnTo>
                <a:lnTo>
                  <a:pt x="112" y="40"/>
                </a:lnTo>
                <a:lnTo>
                  <a:pt x="113" y="40"/>
                </a:lnTo>
                <a:lnTo>
                  <a:pt x="113" y="40"/>
                </a:lnTo>
                <a:lnTo>
                  <a:pt x="114" y="40"/>
                </a:lnTo>
                <a:lnTo>
                  <a:pt x="114" y="40"/>
                </a:lnTo>
                <a:lnTo>
                  <a:pt x="115" y="40"/>
                </a:lnTo>
                <a:lnTo>
                  <a:pt x="115" y="40"/>
                </a:lnTo>
                <a:lnTo>
                  <a:pt x="116" y="41"/>
                </a:lnTo>
                <a:lnTo>
                  <a:pt x="116" y="41"/>
                </a:lnTo>
                <a:lnTo>
                  <a:pt x="116" y="42"/>
                </a:lnTo>
                <a:lnTo>
                  <a:pt x="117" y="42"/>
                </a:lnTo>
                <a:lnTo>
                  <a:pt x="118" y="41"/>
                </a:lnTo>
                <a:lnTo>
                  <a:pt x="118" y="42"/>
                </a:lnTo>
                <a:lnTo>
                  <a:pt x="119" y="42"/>
                </a:lnTo>
                <a:lnTo>
                  <a:pt x="119" y="41"/>
                </a:lnTo>
                <a:lnTo>
                  <a:pt x="120" y="41"/>
                </a:lnTo>
                <a:lnTo>
                  <a:pt x="120" y="41"/>
                </a:lnTo>
                <a:lnTo>
                  <a:pt x="121" y="41"/>
                </a:lnTo>
                <a:lnTo>
                  <a:pt x="121" y="41"/>
                </a:lnTo>
                <a:lnTo>
                  <a:pt x="121" y="42"/>
                </a:lnTo>
                <a:lnTo>
                  <a:pt x="121" y="42"/>
                </a:lnTo>
                <a:lnTo>
                  <a:pt x="121" y="42"/>
                </a:lnTo>
                <a:lnTo>
                  <a:pt x="122" y="43"/>
                </a:lnTo>
                <a:lnTo>
                  <a:pt x="122" y="43"/>
                </a:lnTo>
                <a:lnTo>
                  <a:pt x="122" y="44"/>
                </a:lnTo>
                <a:lnTo>
                  <a:pt x="123" y="44"/>
                </a:lnTo>
                <a:lnTo>
                  <a:pt x="124" y="44"/>
                </a:lnTo>
                <a:lnTo>
                  <a:pt x="124" y="44"/>
                </a:lnTo>
                <a:lnTo>
                  <a:pt x="124" y="45"/>
                </a:lnTo>
                <a:lnTo>
                  <a:pt x="125" y="45"/>
                </a:lnTo>
                <a:lnTo>
                  <a:pt x="125" y="45"/>
                </a:lnTo>
                <a:lnTo>
                  <a:pt x="125" y="45"/>
                </a:lnTo>
                <a:lnTo>
                  <a:pt x="125" y="46"/>
                </a:lnTo>
                <a:lnTo>
                  <a:pt x="126" y="46"/>
                </a:lnTo>
                <a:lnTo>
                  <a:pt x="126" y="46"/>
                </a:lnTo>
                <a:lnTo>
                  <a:pt x="127" y="46"/>
                </a:lnTo>
                <a:lnTo>
                  <a:pt x="127" y="47"/>
                </a:lnTo>
                <a:lnTo>
                  <a:pt x="127" y="47"/>
                </a:lnTo>
                <a:lnTo>
                  <a:pt x="127" y="47"/>
                </a:lnTo>
                <a:lnTo>
                  <a:pt x="127" y="48"/>
                </a:lnTo>
                <a:lnTo>
                  <a:pt x="128" y="48"/>
                </a:lnTo>
                <a:lnTo>
                  <a:pt x="129" y="48"/>
                </a:lnTo>
                <a:lnTo>
                  <a:pt x="129" y="48"/>
                </a:lnTo>
                <a:lnTo>
                  <a:pt x="130" y="48"/>
                </a:lnTo>
                <a:lnTo>
                  <a:pt x="130" y="48"/>
                </a:lnTo>
                <a:lnTo>
                  <a:pt x="130" y="48"/>
                </a:lnTo>
                <a:lnTo>
                  <a:pt x="131" y="48"/>
                </a:lnTo>
                <a:lnTo>
                  <a:pt x="131" y="47"/>
                </a:lnTo>
                <a:lnTo>
                  <a:pt x="131" y="47"/>
                </a:lnTo>
                <a:lnTo>
                  <a:pt x="132" y="47"/>
                </a:lnTo>
                <a:lnTo>
                  <a:pt x="132" y="48"/>
                </a:lnTo>
                <a:lnTo>
                  <a:pt x="132" y="47"/>
                </a:lnTo>
                <a:lnTo>
                  <a:pt x="132" y="47"/>
                </a:lnTo>
                <a:lnTo>
                  <a:pt x="133" y="47"/>
                </a:lnTo>
                <a:lnTo>
                  <a:pt x="133" y="48"/>
                </a:lnTo>
                <a:lnTo>
                  <a:pt x="133" y="48"/>
                </a:lnTo>
                <a:lnTo>
                  <a:pt x="134" y="48"/>
                </a:lnTo>
                <a:lnTo>
                  <a:pt x="134" y="47"/>
                </a:lnTo>
                <a:lnTo>
                  <a:pt x="134" y="47"/>
                </a:lnTo>
                <a:lnTo>
                  <a:pt x="135" y="47"/>
                </a:lnTo>
                <a:lnTo>
                  <a:pt x="135" y="47"/>
                </a:lnTo>
                <a:lnTo>
                  <a:pt x="135" y="47"/>
                </a:lnTo>
                <a:lnTo>
                  <a:pt x="136" y="47"/>
                </a:lnTo>
                <a:lnTo>
                  <a:pt x="136" y="46"/>
                </a:lnTo>
                <a:lnTo>
                  <a:pt x="136" y="46"/>
                </a:lnTo>
                <a:lnTo>
                  <a:pt x="137" y="46"/>
                </a:lnTo>
                <a:lnTo>
                  <a:pt x="137" y="47"/>
                </a:lnTo>
                <a:lnTo>
                  <a:pt x="137" y="47"/>
                </a:lnTo>
                <a:lnTo>
                  <a:pt x="138" y="47"/>
                </a:lnTo>
                <a:lnTo>
                  <a:pt x="138" y="47"/>
                </a:lnTo>
                <a:lnTo>
                  <a:pt x="139" y="48"/>
                </a:lnTo>
                <a:lnTo>
                  <a:pt x="139" y="48"/>
                </a:lnTo>
                <a:lnTo>
                  <a:pt x="139" y="48"/>
                </a:lnTo>
                <a:lnTo>
                  <a:pt x="140" y="49"/>
                </a:lnTo>
                <a:lnTo>
                  <a:pt x="140" y="49"/>
                </a:lnTo>
                <a:lnTo>
                  <a:pt x="141" y="49"/>
                </a:lnTo>
                <a:lnTo>
                  <a:pt x="141" y="49"/>
                </a:lnTo>
                <a:lnTo>
                  <a:pt x="141" y="49"/>
                </a:lnTo>
                <a:lnTo>
                  <a:pt x="142" y="49"/>
                </a:lnTo>
                <a:lnTo>
                  <a:pt x="142" y="49"/>
                </a:lnTo>
                <a:lnTo>
                  <a:pt x="142" y="50"/>
                </a:lnTo>
                <a:lnTo>
                  <a:pt x="142" y="50"/>
                </a:lnTo>
                <a:lnTo>
                  <a:pt x="143" y="50"/>
                </a:lnTo>
                <a:lnTo>
                  <a:pt x="143" y="50"/>
                </a:lnTo>
                <a:lnTo>
                  <a:pt x="144" y="50"/>
                </a:lnTo>
                <a:lnTo>
                  <a:pt x="144" y="50"/>
                </a:lnTo>
                <a:lnTo>
                  <a:pt x="144" y="50"/>
                </a:lnTo>
                <a:lnTo>
                  <a:pt x="145" y="50"/>
                </a:lnTo>
                <a:lnTo>
                  <a:pt x="145" y="50"/>
                </a:lnTo>
                <a:lnTo>
                  <a:pt x="145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7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9" y="50"/>
                </a:lnTo>
                <a:lnTo>
                  <a:pt x="149" y="49"/>
                </a:lnTo>
                <a:lnTo>
                  <a:pt x="150" y="49"/>
                </a:lnTo>
                <a:lnTo>
                  <a:pt x="150" y="50"/>
                </a:lnTo>
                <a:lnTo>
                  <a:pt x="150" y="50"/>
                </a:lnTo>
                <a:lnTo>
                  <a:pt x="151" y="50"/>
                </a:lnTo>
                <a:lnTo>
                  <a:pt x="151" y="50"/>
                </a:lnTo>
                <a:lnTo>
                  <a:pt x="152" y="50"/>
                </a:lnTo>
                <a:lnTo>
                  <a:pt x="152" y="50"/>
                </a:lnTo>
                <a:lnTo>
                  <a:pt x="153" y="50"/>
                </a:lnTo>
                <a:lnTo>
                  <a:pt x="153" y="50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5" y="50"/>
                </a:lnTo>
                <a:lnTo>
                  <a:pt x="155" y="50"/>
                </a:lnTo>
                <a:lnTo>
                  <a:pt x="155" y="50"/>
                </a:lnTo>
                <a:lnTo>
                  <a:pt x="155" y="50"/>
                </a:lnTo>
                <a:lnTo>
                  <a:pt x="155" y="50"/>
                </a:lnTo>
                <a:lnTo>
                  <a:pt x="156" y="50"/>
                </a:lnTo>
                <a:lnTo>
                  <a:pt x="156" y="50"/>
                </a:lnTo>
                <a:lnTo>
                  <a:pt x="156" y="50"/>
                </a:lnTo>
                <a:lnTo>
                  <a:pt x="157" y="50"/>
                </a:lnTo>
                <a:lnTo>
                  <a:pt x="157" y="50"/>
                </a:lnTo>
                <a:lnTo>
                  <a:pt x="158" y="50"/>
                </a:lnTo>
                <a:lnTo>
                  <a:pt x="158" y="50"/>
                </a:lnTo>
                <a:lnTo>
                  <a:pt x="158" y="50"/>
                </a:lnTo>
                <a:lnTo>
                  <a:pt x="159" y="50"/>
                </a:lnTo>
                <a:lnTo>
                  <a:pt x="159" y="50"/>
                </a:lnTo>
                <a:lnTo>
                  <a:pt x="159" y="50"/>
                </a:lnTo>
                <a:lnTo>
                  <a:pt x="160" y="50"/>
                </a:lnTo>
                <a:lnTo>
                  <a:pt x="160" y="51"/>
                </a:lnTo>
                <a:lnTo>
                  <a:pt x="160" y="51"/>
                </a:lnTo>
                <a:lnTo>
                  <a:pt x="160" y="51"/>
                </a:lnTo>
                <a:lnTo>
                  <a:pt x="161" y="51"/>
                </a:lnTo>
                <a:lnTo>
                  <a:pt x="161" y="52"/>
                </a:lnTo>
                <a:lnTo>
                  <a:pt x="161" y="52"/>
                </a:lnTo>
                <a:lnTo>
                  <a:pt x="161" y="52"/>
                </a:lnTo>
                <a:lnTo>
                  <a:pt x="162" y="52"/>
                </a:lnTo>
                <a:lnTo>
                  <a:pt x="162" y="52"/>
                </a:lnTo>
                <a:lnTo>
                  <a:pt x="163" y="52"/>
                </a:lnTo>
                <a:lnTo>
                  <a:pt x="163" y="52"/>
                </a:lnTo>
                <a:lnTo>
                  <a:pt x="163" y="52"/>
                </a:lnTo>
                <a:lnTo>
                  <a:pt x="164" y="52"/>
                </a:lnTo>
                <a:lnTo>
                  <a:pt x="164" y="52"/>
                </a:lnTo>
                <a:lnTo>
                  <a:pt x="165" y="52"/>
                </a:lnTo>
                <a:lnTo>
                  <a:pt x="165" y="52"/>
                </a:lnTo>
                <a:lnTo>
                  <a:pt x="166" y="52"/>
                </a:lnTo>
                <a:lnTo>
                  <a:pt x="166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3"/>
                </a:lnTo>
                <a:lnTo>
                  <a:pt x="168" y="53"/>
                </a:lnTo>
                <a:lnTo>
                  <a:pt x="168" y="53"/>
                </a:lnTo>
                <a:lnTo>
                  <a:pt x="168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2"/>
                </a:lnTo>
                <a:lnTo>
                  <a:pt x="170" y="52"/>
                </a:lnTo>
                <a:lnTo>
                  <a:pt x="170" y="52"/>
                </a:lnTo>
                <a:lnTo>
                  <a:pt x="170" y="52"/>
                </a:lnTo>
                <a:lnTo>
                  <a:pt x="171" y="52"/>
                </a:lnTo>
                <a:lnTo>
                  <a:pt x="171" y="51"/>
                </a:lnTo>
                <a:lnTo>
                  <a:pt x="171" y="51"/>
                </a:lnTo>
                <a:lnTo>
                  <a:pt x="171" y="51"/>
                </a:lnTo>
                <a:lnTo>
                  <a:pt x="172" y="51"/>
                </a:lnTo>
                <a:lnTo>
                  <a:pt x="172" y="51"/>
                </a:lnTo>
                <a:lnTo>
                  <a:pt x="172" y="51"/>
                </a:lnTo>
                <a:lnTo>
                  <a:pt x="172" y="51"/>
                </a:lnTo>
                <a:lnTo>
                  <a:pt x="172" y="52"/>
                </a:lnTo>
                <a:lnTo>
                  <a:pt x="173" y="52"/>
                </a:lnTo>
                <a:lnTo>
                  <a:pt x="173" y="52"/>
                </a:lnTo>
                <a:lnTo>
                  <a:pt x="173" y="53"/>
                </a:lnTo>
                <a:lnTo>
                  <a:pt x="174" y="53"/>
                </a:lnTo>
                <a:lnTo>
                  <a:pt x="174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4"/>
                </a:lnTo>
                <a:lnTo>
                  <a:pt x="176" y="54"/>
                </a:lnTo>
                <a:lnTo>
                  <a:pt x="176" y="54"/>
                </a:lnTo>
                <a:lnTo>
                  <a:pt x="177" y="54"/>
                </a:lnTo>
                <a:lnTo>
                  <a:pt x="177" y="53"/>
                </a:lnTo>
                <a:lnTo>
                  <a:pt x="177" y="53"/>
                </a:lnTo>
                <a:lnTo>
                  <a:pt x="177" y="54"/>
                </a:lnTo>
                <a:lnTo>
                  <a:pt x="178" y="54"/>
                </a:lnTo>
                <a:lnTo>
                  <a:pt x="178" y="54"/>
                </a:lnTo>
                <a:lnTo>
                  <a:pt x="178" y="54"/>
                </a:lnTo>
                <a:lnTo>
                  <a:pt x="179" y="54"/>
                </a:lnTo>
                <a:lnTo>
                  <a:pt x="179" y="54"/>
                </a:lnTo>
                <a:lnTo>
                  <a:pt x="180" y="54"/>
                </a:lnTo>
                <a:lnTo>
                  <a:pt x="180" y="55"/>
                </a:lnTo>
                <a:lnTo>
                  <a:pt x="181" y="55"/>
                </a:lnTo>
                <a:lnTo>
                  <a:pt x="181" y="55"/>
                </a:lnTo>
                <a:lnTo>
                  <a:pt x="181" y="55"/>
                </a:lnTo>
                <a:lnTo>
                  <a:pt x="181" y="56"/>
                </a:lnTo>
                <a:lnTo>
                  <a:pt x="181" y="56"/>
                </a:lnTo>
                <a:lnTo>
                  <a:pt x="181" y="57"/>
                </a:lnTo>
                <a:lnTo>
                  <a:pt x="181" y="57"/>
                </a:lnTo>
                <a:lnTo>
                  <a:pt x="181" y="57"/>
                </a:lnTo>
                <a:lnTo>
                  <a:pt x="181" y="57"/>
                </a:lnTo>
                <a:lnTo>
                  <a:pt x="181" y="58"/>
                </a:lnTo>
                <a:lnTo>
                  <a:pt x="181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9"/>
                </a:lnTo>
                <a:lnTo>
                  <a:pt x="182" y="59"/>
                </a:lnTo>
                <a:lnTo>
                  <a:pt x="182" y="60"/>
                </a:lnTo>
                <a:lnTo>
                  <a:pt x="183" y="60"/>
                </a:lnTo>
                <a:lnTo>
                  <a:pt x="183" y="60"/>
                </a:lnTo>
                <a:lnTo>
                  <a:pt x="184" y="59"/>
                </a:lnTo>
                <a:lnTo>
                  <a:pt x="184" y="59"/>
                </a:lnTo>
                <a:lnTo>
                  <a:pt x="185" y="60"/>
                </a:lnTo>
                <a:lnTo>
                  <a:pt x="185" y="60"/>
                </a:lnTo>
                <a:lnTo>
                  <a:pt x="185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7" y="60"/>
                </a:lnTo>
                <a:lnTo>
                  <a:pt x="187" y="61"/>
                </a:lnTo>
                <a:lnTo>
                  <a:pt x="187" y="61"/>
                </a:lnTo>
                <a:lnTo>
                  <a:pt x="188" y="61"/>
                </a:lnTo>
                <a:lnTo>
                  <a:pt x="188" y="61"/>
                </a:lnTo>
                <a:lnTo>
                  <a:pt x="188" y="62"/>
                </a:lnTo>
                <a:lnTo>
                  <a:pt x="188" y="62"/>
                </a:lnTo>
                <a:lnTo>
                  <a:pt x="189" y="62"/>
                </a:lnTo>
                <a:lnTo>
                  <a:pt x="189" y="62"/>
                </a:lnTo>
                <a:lnTo>
                  <a:pt x="189" y="62"/>
                </a:lnTo>
                <a:lnTo>
                  <a:pt x="189" y="62"/>
                </a:lnTo>
                <a:lnTo>
                  <a:pt x="190" y="62"/>
                </a:lnTo>
                <a:lnTo>
                  <a:pt x="190" y="63"/>
                </a:lnTo>
                <a:lnTo>
                  <a:pt x="190" y="63"/>
                </a:lnTo>
                <a:lnTo>
                  <a:pt x="190" y="63"/>
                </a:lnTo>
                <a:lnTo>
                  <a:pt x="190" y="63"/>
                </a:lnTo>
                <a:lnTo>
                  <a:pt x="191" y="63"/>
                </a:lnTo>
                <a:lnTo>
                  <a:pt x="191" y="63"/>
                </a:lnTo>
                <a:lnTo>
                  <a:pt x="192" y="63"/>
                </a:lnTo>
                <a:lnTo>
                  <a:pt x="192" y="63"/>
                </a:lnTo>
                <a:lnTo>
                  <a:pt x="192" y="63"/>
                </a:lnTo>
                <a:lnTo>
                  <a:pt x="192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3"/>
                </a:lnTo>
                <a:lnTo>
                  <a:pt x="194" y="63"/>
                </a:lnTo>
                <a:lnTo>
                  <a:pt x="194" y="64"/>
                </a:lnTo>
                <a:lnTo>
                  <a:pt x="194" y="64"/>
                </a:lnTo>
                <a:lnTo>
                  <a:pt x="194" y="64"/>
                </a:lnTo>
                <a:lnTo>
                  <a:pt x="195" y="64"/>
                </a:lnTo>
                <a:lnTo>
                  <a:pt x="195" y="64"/>
                </a:lnTo>
                <a:lnTo>
                  <a:pt x="196" y="64"/>
                </a:lnTo>
                <a:lnTo>
                  <a:pt x="196" y="64"/>
                </a:lnTo>
                <a:lnTo>
                  <a:pt x="196" y="64"/>
                </a:lnTo>
                <a:lnTo>
                  <a:pt x="197" y="64"/>
                </a:lnTo>
                <a:lnTo>
                  <a:pt x="197" y="64"/>
                </a:lnTo>
                <a:lnTo>
                  <a:pt x="197" y="64"/>
                </a:lnTo>
                <a:lnTo>
                  <a:pt x="198" y="65"/>
                </a:lnTo>
                <a:lnTo>
                  <a:pt x="198" y="65"/>
                </a:lnTo>
                <a:lnTo>
                  <a:pt x="198" y="65"/>
                </a:lnTo>
                <a:lnTo>
                  <a:pt x="199" y="65"/>
                </a:lnTo>
                <a:lnTo>
                  <a:pt x="199" y="65"/>
                </a:lnTo>
                <a:lnTo>
                  <a:pt x="200" y="65"/>
                </a:lnTo>
                <a:lnTo>
                  <a:pt x="200" y="65"/>
                </a:lnTo>
                <a:lnTo>
                  <a:pt x="201" y="65"/>
                </a:lnTo>
                <a:lnTo>
                  <a:pt x="201" y="65"/>
                </a:lnTo>
                <a:lnTo>
                  <a:pt x="201" y="65"/>
                </a:lnTo>
                <a:lnTo>
                  <a:pt x="201" y="65"/>
                </a:lnTo>
                <a:lnTo>
                  <a:pt x="202" y="65"/>
                </a:lnTo>
                <a:lnTo>
                  <a:pt x="202" y="65"/>
                </a:lnTo>
                <a:lnTo>
                  <a:pt x="202" y="65"/>
                </a:lnTo>
                <a:lnTo>
                  <a:pt x="202" y="65"/>
                </a:lnTo>
                <a:lnTo>
                  <a:pt x="203" y="65"/>
                </a:lnTo>
                <a:lnTo>
                  <a:pt x="203" y="66"/>
                </a:lnTo>
                <a:lnTo>
                  <a:pt x="203" y="66"/>
                </a:lnTo>
                <a:lnTo>
                  <a:pt x="203" y="67"/>
                </a:lnTo>
                <a:lnTo>
                  <a:pt x="204" y="67"/>
                </a:lnTo>
                <a:lnTo>
                  <a:pt x="204" y="67"/>
                </a:lnTo>
                <a:lnTo>
                  <a:pt x="204" y="67"/>
                </a:lnTo>
                <a:lnTo>
                  <a:pt x="205" y="67"/>
                </a:lnTo>
                <a:lnTo>
                  <a:pt x="205" y="67"/>
                </a:lnTo>
                <a:lnTo>
                  <a:pt x="205" y="67"/>
                </a:lnTo>
                <a:lnTo>
                  <a:pt x="206" y="67"/>
                </a:lnTo>
                <a:lnTo>
                  <a:pt x="206" y="66"/>
                </a:lnTo>
                <a:lnTo>
                  <a:pt x="206" y="66"/>
                </a:lnTo>
                <a:lnTo>
                  <a:pt x="207" y="66"/>
                </a:lnTo>
                <a:lnTo>
                  <a:pt x="207" y="67"/>
                </a:lnTo>
                <a:lnTo>
                  <a:pt x="207" y="67"/>
                </a:lnTo>
                <a:lnTo>
                  <a:pt x="207" y="66"/>
                </a:lnTo>
                <a:lnTo>
                  <a:pt x="208" y="66"/>
                </a:lnTo>
                <a:lnTo>
                  <a:pt x="208" y="66"/>
                </a:lnTo>
                <a:lnTo>
                  <a:pt x="209" y="66"/>
                </a:lnTo>
                <a:lnTo>
                  <a:pt x="209" y="66"/>
                </a:lnTo>
                <a:lnTo>
                  <a:pt x="209" y="65"/>
                </a:lnTo>
                <a:lnTo>
                  <a:pt x="210" y="65"/>
                </a:lnTo>
                <a:lnTo>
                  <a:pt x="210" y="65"/>
                </a:lnTo>
                <a:lnTo>
                  <a:pt x="210" y="65"/>
                </a:lnTo>
                <a:lnTo>
                  <a:pt x="211" y="65"/>
                </a:lnTo>
                <a:lnTo>
                  <a:pt x="211" y="65"/>
                </a:lnTo>
                <a:lnTo>
                  <a:pt x="211" y="65"/>
                </a:lnTo>
                <a:lnTo>
                  <a:pt x="212" y="66"/>
                </a:lnTo>
                <a:lnTo>
                  <a:pt x="212" y="66"/>
                </a:lnTo>
                <a:lnTo>
                  <a:pt x="212" y="66"/>
                </a:lnTo>
                <a:lnTo>
                  <a:pt x="212" y="66"/>
                </a:lnTo>
                <a:lnTo>
                  <a:pt x="213" y="66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4" y="65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6" y="65"/>
                </a:lnTo>
                <a:lnTo>
                  <a:pt x="217" y="65"/>
                </a:lnTo>
                <a:lnTo>
                  <a:pt x="217" y="65"/>
                </a:lnTo>
                <a:lnTo>
                  <a:pt x="217" y="64"/>
                </a:lnTo>
                <a:lnTo>
                  <a:pt x="218" y="64"/>
                </a:lnTo>
                <a:lnTo>
                  <a:pt x="218" y="64"/>
                </a:lnTo>
                <a:lnTo>
                  <a:pt x="219" y="64"/>
                </a:lnTo>
                <a:lnTo>
                  <a:pt x="219" y="64"/>
                </a:lnTo>
                <a:lnTo>
                  <a:pt x="220" y="64"/>
                </a:lnTo>
                <a:lnTo>
                  <a:pt x="220" y="64"/>
                </a:lnTo>
                <a:lnTo>
                  <a:pt x="221" y="64"/>
                </a:lnTo>
                <a:lnTo>
                  <a:pt x="221" y="64"/>
                </a:lnTo>
                <a:lnTo>
                  <a:pt x="222" y="64"/>
                </a:lnTo>
                <a:lnTo>
                  <a:pt x="222" y="65"/>
                </a:lnTo>
                <a:lnTo>
                  <a:pt x="222" y="65"/>
                </a:lnTo>
                <a:lnTo>
                  <a:pt x="222" y="65"/>
                </a:lnTo>
                <a:lnTo>
                  <a:pt x="222" y="65"/>
                </a:lnTo>
                <a:lnTo>
                  <a:pt x="223" y="65"/>
                </a:lnTo>
                <a:lnTo>
                  <a:pt x="223" y="65"/>
                </a:lnTo>
                <a:lnTo>
                  <a:pt x="223" y="65"/>
                </a:lnTo>
                <a:lnTo>
                  <a:pt x="224" y="64"/>
                </a:lnTo>
                <a:lnTo>
                  <a:pt x="224" y="64"/>
                </a:lnTo>
                <a:lnTo>
                  <a:pt x="224" y="64"/>
                </a:lnTo>
                <a:lnTo>
                  <a:pt x="224" y="63"/>
                </a:lnTo>
                <a:lnTo>
                  <a:pt x="225" y="63"/>
                </a:lnTo>
                <a:lnTo>
                  <a:pt x="225" y="63"/>
                </a:lnTo>
                <a:lnTo>
                  <a:pt x="226" y="63"/>
                </a:lnTo>
                <a:lnTo>
                  <a:pt x="226" y="63"/>
                </a:lnTo>
                <a:lnTo>
                  <a:pt x="227" y="63"/>
                </a:lnTo>
                <a:lnTo>
                  <a:pt x="227" y="64"/>
                </a:lnTo>
                <a:lnTo>
                  <a:pt x="227" y="64"/>
                </a:lnTo>
                <a:lnTo>
                  <a:pt x="227" y="64"/>
                </a:lnTo>
                <a:lnTo>
                  <a:pt x="228" y="64"/>
                </a:lnTo>
                <a:lnTo>
                  <a:pt x="228" y="64"/>
                </a:lnTo>
                <a:lnTo>
                  <a:pt x="228" y="65"/>
                </a:lnTo>
                <a:lnTo>
                  <a:pt x="229" y="65"/>
                </a:lnTo>
                <a:lnTo>
                  <a:pt x="229" y="65"/>
                </a:lnTo>
                <a:lnTo>
                  <a:pt x="229" y="66"/>
                </a:lnTo>
                <a:lnTo>
                  <a:pt x="230" y="66"/>
                </a:lnTo>
                <a:lnTo>
                  <a:pt x="230" y="66"/>
                </a:lnTo>
                <a:lnTo>
                  <a:pt x="231" y="66"/>
                </a:lnTo>
                <a:lnTo>
                  <a:pt x="231" y="66"/>
                </a:lnTo>
                <a:lnTo>
                  <a:pt x="232" y="66"/>
                </a:lnTo>
                <a:lnTo>
                  <a:pt x="232" y="66"/>
                </a:lnTo>
                <a:lnTo>
                  <a:pt x="232" y="65"/>
                </a:lnTo>
                <a:lnTo>
                  <a:pt x="233" y="65"/>
                </a:lnTo>
                <a:lnTo>
                  <a:pt x="233" y="65"/>
                </a:lnTo>
                <a:lnTo>
                  <a:pt x="234" y="66"/>
                </a:lnTo>
                <a:lnTo>
                  <a:pt x="234" y="66"/>
                </a:lnTo>
                <a:lnTo>
                  <a:pt x="235" y="66"/>
                </a:lnTo>
                <a:lnTo>
                  <a:pt x="235" y="66"/>
                </a:lnTo>
                <a:lnTo>
                  <a:pt x="235" y="66"/>
                </a:lnTo>
                <a:lnTo>
                  <a:pt x="235" y="66"/>
                </a:lnTo>
                <a:lnTo>
                  <a:pt x="236" y="66"/>
                </a:lnTo>
                <a:lnTo>
                  <a:pt x="236" y="66"/>
                </a:lnTo>
                <a:lnTo>
                  <a:pt x="237" y="66"/>
                </a:lnTo>
                <a:lnTo>
                  <a:pt x="237" y="66"/>
                </a:lnTo>
                <a:lnTo>
                  <a:pt x="237" y="66"/>
                </a:lnTo>
                <a:lnTo>
                  <a:pt x="238" y="66"/>
                </a:lnTo>
                <a:lnTo>
                  <a:pt x="238" y="66"/>
                </a:lnTo>
                <a:lnTo>
                  <a:pt x="239" y="66"/>
                </a:lnTo>
                <a:lnTo>
                  <a:pt x="239" y="66"/>
                </a:lnTo>
                <a:lnTo>
                  <a:pt x="240" y="66"/>
                </a:lnTo>
                <a:lnTo>
                  <a:pt x="240" y="66"/>
                </a:lnTo>
                <a:lnTo>
                  <a:pt x="241" y="66"/>
                </a:lnTo>
                <a:lnTo>
                  <a:pt x="241" y="66"/>
                </a:lnTo>
                <a:lnTo>
                  <a:pt x="242" y="65"/>
                </a:lnTo>
                <a:lnTo>
                  <a:pt x="242" y="65"/>
                </a:lnTo>
                <a:lnTo>
                  <a:pt x="242" y="65"/>
                </a:lnTo>
                <a:lnTo>
                  <a:pt x="243" y="65"/>
                </a:lnTo>
                <a:lnTo>
                  <a:pt x="243" y="65"/>
                </a:lnTo>
                <a:lnTo>
                  <a:pt x="243" y="66"/>
                </a:lnTo>
                <a:lnTo>
                  <a:pt x="244" y="66"/>
                </a:lnTo>
                <a:lnTo>
                  <a:pt x="244" y="66"/>
                </a:lnTo>
                <a:lnTo>
                  <a:pt x="244" y="67"/>
                </a:lnTo>
                <a:lnTo>
                  <a:pt x="244" y="67"/>
                </a:lnTo>
                <a:lnTo>
                  <a:pt x="245" y="67"/>
                </a:lnTo>
                <a:lnTo>
                  <a:pt x="245" y="68"/>
                </a:lnTo>
                <a:lnTo>
                  <a:pt x="245" y="68"/>
                </a:lnTo>
                <a:lnTo>
                  <a:pt x="245" y="68"/>
                </a:lnTo>
                <a:lnTo>
                  <a:pt x="245" y="68"/>
                </a:lnTo>
                <a:lnTo>
                  <a:pt x="245" y="69"/>
                </a:lnTo>
                <a:lnTo>
                  <a:pt x="245" y="69"/>
                </a:lnTo>
                <a:lnTo>
                  <a:pt x="244" y="69"/>
                </a:lnTo>
                <a:lnTo>
                  <a:pt x="244" y="70"/>
                </a:lnTo>
                <a:lnTo>
                  <a:pt x="245" y="70"/>
                </a:lnTo>
                <a:lnTo>
                  <a:pt x="245" y="70"/>
                </a:lnTo>
                <a:lnTo>
                  <a:pt x="246" y="69"/>
                </a:lnTo>
                <a:lnTo>
                  <a:pt x="246" y="70"/>
                </a:lnTo>
                <a:lnTo>
                  <a:pt x="247" y="70"/>
                </a:lnTo>
                <a:lnTo>
                  <a:pt x="247" y="70"/>
                </a:lnTo>
                <a:lnTo>
                  <a:pt x="247" y="70"/>
                </a:lnTo>
                <a:lnTo>
                  <a:pt x="247" y="70"/>
                </a:lnTo>
                <a:lnTo>
                  <a:pt x="247" y="71"/>
                </a:lnTo>
                <a:lnTo>
                  <a:pt x="248" y="71"/>
                </a:lnTo>
                <a:lnTo>
                  <a:pt x="247" y="72"/>
                </a:lnTo>
                <a:lnTo>
                  <a:pt x="247" y="72"/>
                </a:lnTo>
                <a:lnTo>
                  <a:pt x="247" y="73"/>
                </a:lnTo>
                <a:lnTo>
                  <a:pt x="248" y="73"/>
                </a:lnTo>
                <a:lnTo>
                  <a:pt x="248" y="73"/>
                </a:lnTo>
                <a:lnTo>
                  <a:pt x="249" y="74"/>
                </a:lnTo>
                <a:lnTo>
                  <a:pt x="249" y="74"/>
                </a:lnTo>
                <a:lnTo>
                  <a:pt x="249" y="75"/>
                </a:lnTo>
                <a:lnTo>
                  <a:pt x="249" y="76"/>
                </a:lnTo>
                <a:lnTo>
                  <a:pt x="250" y="76"/>
                </a:lnTo>
                <a:lnTo>
                  <a:pt x="250" y="76"/>
                </a:lnTo>
                <a:lnTo>
                  <a:pt x="251" y="77"/>
                </a:lnTo>
                <a:lnTo>
                  <a:pt x="252" y="77"/>
                </a:lnTo>
                <a:lnTo>
                  <a:pt x="252" y="77"/>
                </a:lnTo>
                <a:lnTo>
                  <a:pt x="252" y="77"/>
                </a:lnTo>
                <a:lnTo>
                  <a:pt x="252" y="77"/>
                </a:lnTo>
                <a:lnTo>
                  <a:pt x="252" y="78"/>
                </a:lnTo>
                <a:lnTo>
                  <a:pt x="252" y="78"/>
                </a:lnTo>
                <a:lnTo>
                  <a:pt x="252" y="79"/>
                </a:lnTo>
                <a:lnTo>
                  <a:pt x="252" y="79"/>
                </a:lnTo>
                <a:lnTo>
                  <a:pt x="252" y="79"/>
                </a:lnTo>
                <a:lnTo>
                  <a:pt x="253" y="79"/>
                </a:lnTo>
                <a:lnTo>
                  <a:pt x="253" y="79"/>
                </a:lnTo>
                <a:lnTo>
                  <a:pt x="254" y="78"/>
                </a:lnTo>
                <a:lnTo>
                  <a:pt x="254" y="78"/>
                </a:lnTo>
                <a:lnTo>
                  <a:pt x="254" y="77"/>
                </a:lnTo>
                <a:lnTo>
                  <a:pt x="254" y="77"/>
                </a:lnTo>
                <a:lnTo>
                  <a:pt x="254" y="76"/>
                </a:lnTo>
                <a:lnTo>
                  <a:pt x="254" y="76"/>
                </a:lnTo>
                <a:lnTo>
                  <a:pt x="254" y="76"/>
                </a:lnTo>
                <a:lnTo>
                  <a:pt x="254" y="75"/>
                </a:lnTo>
                <a:lnTo>
                  <a:pt x="253" y="75"/>
                </a:lnTo>
                <a:lnTo>
                  <a:pt x="253" y="75"/>
                </a:lnTo>
                <a:lnTo>
                  <a:pt x="253" y="75"/>
                </a:lnTo>
                <a:lnTo>
                  <a:pt x="253" y="75"/>
                </a:lnTo>
                <a:lnTo>
                  <a:pt x="253" y="74"/>
                </a:lnTo>
                <a:lnTo>
                  <a:pt x="254" y="74"/>
                </a:lnTo>
                <a:lnTo>
                  <a:pt x="254" y="74"/>
                </a:lnTo>
                <a:lnTo>
                  <a:pt x="254" y="74"/>
                </a:lnTo>
                <a:lnTo>
                  <a:pt x="254" y="73"/>
                </a:lnTo>
                <a:lnTo>
                  <a:pt x="255" y="73"/>
                </a:lnTo>
                <a:lnTo>
                  <a:pt x="255" y="73"/>
                </a:lnTo>
                <a:lnTo>
                  <a:pt x="255" y="73"/>
                </a:lnTo>
                <a:lnTo>
                  <a:pt x="256" y="73"/>
                </a:lnTo>
                <a:lnTo>
                  <a:pt x="256" y="73"/>
                </a:lnTo>
                <a:lnTo>
                  <a:pt x="256" y="73"/>
                </a:lnTo>
                <a:lnTo>
                  <a:pt x="257" y="73"/>
                </a:lnTo>
                <a:lnTo>
                  <a:pt x="257" y="73"/>
                </a:lnTo>
                <a:lnTo>
                  <a:pt x="258" y="73"/>
                </a:lnTo>
                <a:lnTo>
                  <a:pt x="258" y="73"/>
                </a:lnTo>
                <a:lnTo>
                  <a:pt x="258" y="73"/>
                </a:lnTo>
                <a:lnTo>
                  <a:pt x="258" y="72"/>
                </a:lnTo>
                <a:lnTo>
                  <a:pt x="259" y="72"/>
                </a:lnTo>
                <a:lnTo>
                  <a:pt x="259" y="72"/>
                </a:lnTo>
                <a:lnTo>
                  <a:pt x="260" y="72"/>
                </a:lnTo>
                <a:lnTo>
                  <a:pt x="260" y="72"/>
                </a:lnTo>
                <a:lnTo>
                  <a:pt x="260" y="72"/>
                </a:lnTo>
                <a:lnTo>
                  <a:pt x="261" y="72"/>
                </a:lnTo>
                <a:lnTo>
                  <a:pt x="261" y="72"/>
                </a:lnTo>
                <a:lnTo>
                  <a:pt x="261" y="72"/>
                </a:lnTo>
                <a:lnTo>
                  <a:pt x="261" y="73"/>
                </a:lnTo>
                <a:lnTo>
                  <a:pt x="261" y="73"/>
                </a:lnTo>
                <a:lnTo>
                  <a:pt x="262" y="73"/>
                </a:lnTo>
                <a:lnTo>
                  <a:pt x="262" y="73"/>
                </a:lnTo>
                <a:lnTo>
                  <a:pt x="262" y="73"/>
                </a:lnTo>
                <a:lnTo>
                  <a:pt x="262" y="73"/>
                </a:lnTo>
                <a:lnTo>
                  <a:pt x="263" y="73"/>
                </a:lnTo>
                <a:lnTo>
                  <a:pt x="263" y="73"/>
                </a:lnTo>
                <a:lnTo>
                  <a:pt x="264" y="73"/>
                </a:lnTo>
                <a:lnTo>
                  <a:pt x="264" y="73"/>
                </a:lnTo>
                <a:lnTo>
                  <a:pt x="265" y="73"/>
                </a:lnTo>
                <a:lnTo>
                  <a:pt x="265" y="73"/>
                </a:lnTo>
                <a:lnTo>
                  <a:pt x="266" y="73"/>
                </a:lnTo>
                <a:lnTo>
                  <a:pt x="266" y="72"/>
                </a:lnTo>
                <a:lnTo>
                  <a:pt x="266" y="72"/>
                </a:lnTo>
                <a:lnTo>
                  <a:pt x="265" y="72"/>
                </a:lnTo>
                <a:lnTo>
                  <a:pt x="265" y="71"/>
                </a:lnTo>
                <a:lnTo>
                  <a:pt x="266" y="71"/>
                </a:lnTo>
                <a:lnTo>
                  <a:pt x="266" y="71"/>
                </a:lnTo>
                <a:lnTo>
                  <a:pt x="266" y="71"/>
                </a:lnTo>
                <a:lnTo>
                  <a:pt x="267" y="71"/>
                </a:lnTo>
                <a:lnTo>
                  <a:pt x="267" y="71"/>
                </a:lnTo>
                <a:lnTo>
                  <a:pt x="268" y="71"/>
                </a:lnTo>
                <a:lnTo>
                  <a:pt x="268" y="70"/>
                </a:lnTo>
                <a:lnTo>
                  <a:pt x="268" y="70"/>
                </a:lnTo>
                <a:lnTo>
                  <a:pt x="268" y="70"/>
                </a:lnTo>
                <a:lnTo>
                  <a:pt x="269" y="70"/>
                </a:lnTo>
                <a:lnTo>
                  <a:pt x="269" y="70"/>
                </a:lnTo>
                <a:lnTo>
                  <a:pt x="270" y="70"/>
                </a:lnTo>
                <a:lnTo>
                  <a:pt x="270" y="70"/>
                </a:lnTo>
                <a:lnTo>
                  <a:pt x="270" y="70"/>
                </a:lnTo>
                <a:lnTo>
                  <a:pt x="270" y="70"/>
                </a:lnTo>
                <a:lnTo>
                  <a:pt x="270" y="69"/>
                </a:lnTo>
                <a:lnTo>
                  <a:pt x="271" y="69"/>
                </a:lnTo>
                <a:lnTo>
                  <a:pt x="271" y="69"/>
                </a:lnTo>
                <a:lnTo>
                  <a:pt x="271" y="69"/>
                </a:lnTo>
                <a:lnTo>
                  <a:pt x="271" y="69"/>
                </a:lnTo>
                <a:lnTo>
                  <a:pt x="271" y="68"/>
                </a:lnTo>
                <a:lnTo>
                  <a:pt x="270" y="68"/>
                </a:lnTo>
                <a:lnTo>
                  <a:pt x="270" y="68"/>
                </a:lnTo>
                <a:lnTo>
                  <a:pt x="271" y="68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2" y="67"/>
                </a:lnTo>
                <a:lnTo>
                  <a:pt x="272" y="66"/>
                </a:lnTo>
                <a:lnTo>
                  <a:pt x="272" y="66"/>
                </a:lnTo>
                <a:lnTo>
                  <a:pt x="271" y="66"/>
                </a:lnTo>
                <a:lnTo>
                  <a:pt x="271" y="65"/>
                </a:lnTo>
                <a:lnTo>
                  <a:pt x="272" y="65"/>
                </a:lnTo>
                <a:lnTo>
                  <a:pt x="272" y="65"/>
                </a:lnTo>
                <a:lnTo>
                  <a:pt x="272" y="64"/>
                </a:lnTo>
                <a:lnTo>
                  <a:pt x="272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3"/>
                </a:lnTo>
                <a:lnTo>
                  <a:pt x="272" y="63"/>
                </a:lnTo>
                <a:lnTo>
                  <a:pt x="272" y="63"/>
                </a:lnTo>
                <a:lnTo>
                  <a:pt x="271" y="63"/>
                </a:lnTo>
                <a:lnTo>
                  <a:pt x="271" y="63"/>
                </a:lnTo>
                <a:lnTo>
                  <a:pt x="271" y="62"/>
                </a:lnTo>
                <a:lnTo>
                  <a:pt x="271" y="62"/>
                </a:lnTo>
                <a:lnTo>
                  <a:pt x="272" y="62"/>
                </a:lnTo>
                <a:lnTo>
                  <a:pt x="272" y="62"/>
                </a:lnTo>
                <a:lnTo>
                  <a:pt x="271" y="62"/>
                </a:lnTo>
                <a:lnTo>
                  <a:pt x="271" y="62"/>
                </a:lnTo>
                <a:lnTo>
                  <a:pt x="271" y="61"/>
                </a:lnTo>
                <a:lnTo>
                  <a:pt x="270" y="61"/>
                </a:lnTo>
                <a:lnTo>
                  <a:pt x="270" y="61"/>
                </a:lnTo>
                <a:lnTo>
                  <a:pt x="270" y="61"/>
                </a:lnTo>
                <a:lnTo>
                  <a:pt x="270" y="61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69" y="60"/>
                </a:lnTo>
                <a:lnTo>
                  <a:pt x="269" y="59"/>
                </a:lnTo>
                <a:lnTo>
                  <a:pt x="269" y="59"/>
                </a:lnTo>
                <a:lnTo>
                  <a:pt x="269" y="59"/>
                </a:lnTo>
                <a:lnTo>
                  <a:pt x="268" y="59"/>
                </a:lnTo>
                <a:lnTo>
                  <a:pt x="268" y="58"/>
                </a:lnTo>
                <a:lnTo>
                  <a:pt x="268" y="58"/>
                </a:lnTo>
                <a:lnTo>
                  <a:pt x="268" y="58"/>
                </a:lnTo>
                <a:lnTo>
                  <a:pt x="267" y="58"/>
                </a:lnTo>
                <a:lnTo>
                  <a:pt x="267" y="58"/>
                </a:lnTo>
                <a:lnTo>
                  <a:pt x="267" y="57"/>
                </a:lnTo>
                <a:lnTo>
                  <a:pt x="267" y="57"/>
                </a:lnTo>
                <a:lnTo>
                  <a:pt x="267" y="57"/>
                </a:lnTo>
                <a:lnTo>
                  <a:pt x="267" y="57"/>
                </a:lnTo>
                <a:lnTo>
                  <a:pt x="267" y="56"/>
                </a:lnTo>
                <a:lnTo>
                  <a:pt x="267" y="56"/>
                </a:lnTo>
                <a:lnTo>
                  <a:pt x="267" y="56"/>
                </a:lnTo>
                <a:lnTo>
                  <a:pt x="268" y="56"/>
                </a:lnTo>
                <a:lnTo>
                  <a:pt x="268" y="56"/>
                </a:lnTo>
                <a:lnTo>
                  <a:pt x="268" y="55"/>
                </a:lnTo>
                <a:lnTo>
                  <a:pt x="268" y="55"/>
                </a:lnTo>
                <a:lnTo>
                  <a:pt x="268" y="55"/>
                </a:lnTo>
                <a:lnTo>
                  <a:pt x="268" y="55"/>
                </a:lnTo>
                <a:lnTo>
                  <a:pt x="268" y="54"/>
                </a:lnTo>
                <a:lnTo>
                  <a:pt x="269" y="54"/>
                </a:lnTo>
                <a:lnTo>
                  <a:pt x="269" y="54"/>
                </a:lnTo>
                <a:lnTo>
                  <a:pt x="269" y="54"/>
                </a:lnTo>
                <a:lnTo>
                  <a:pt x="269" y="54"/>
                </a:lnTo>
                <a:lnTo>
                  <a:pt x="268" y="54"/>
                </a:lnTo>
                <a:lnTo>
                  <a:pt x="268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2"/>
                </a:lnTo>
                <a:lnTo>
                  <a:pt x="268" y="52"/>
                </a:lnTo>
                <a:lnTo>
                  <a:pt x="268" y="52"/>
                </a:lnTo>
                <a:lnTo>
                  <a:pt x="267" y="52"/>
                </a:lnTo>
                <a:lnTo>
                  <a:pt x="267" y="52"/>
                </a:lnTo>
                <a:lnTo>
                  <a:pt x="267" y="52"/>
                </a:lnTo>
                <a:lnTo>
                  <a:pt x="267" y="52"/>
                </a:lnTo>
                <a:lnTo>
                  <a:pt x="266" y="52"/>
                </a:lnTo>
                <a:lnTo>
                  <a:pt x="266" y="52"/>
                </a:lnTo>
                <a:lnTo>
                  <a:pt x="266" y="52"/>
                </a:lnTo>
                <a:lnTo>
                  <a:pt x="266" y="51"/>
                </a:lnTo>
                <a:lnTo>
                  <a:pt x="266" y="51"/>
                </a:lnTo>
                <a:lnTo>
                  <a:pt x="267" y="51"/>
                </a:lnTo>
                <a:lnTo>
                  <a:pt x="267" y="50"/>
                </a:lnTo>
                <a:lnTo>
                  <a:pt x="266" y="50"/>
                </a:lnTo>
                <a:lnTo>
                  <a:pt x="266" y="50"/>
                </a:lnTo>
                <a:lnTo>
                  <a:pt x="266" y="50"/>
                </a:lnTo>
                <a:lnTo>
                  <a:pt x="265" y="50"/>
                </a:lnTo>
                <a:lnTo>
                  <a:pt x="265" y="50"/>
                </a:lnTo>
                <a:lnTo>
                  <a:pt x="264" y="50"/>
                </a:lnTo>
                <a:lnTo>
                  <a:pt x="264" y="50"/>
                </a:lnTo>
                <a:lnTo>
                  <a:pt x="264" y="49"/>
                </a:lnTo>
                <a:lnTo>
                  <a:pt x="264" y="49"/>
                </a:lnTo>
                <a:lnTo>
                  <a:pt x="264" y="49"/>
                </a:lnTo>
                <a:lnTo>
                  <a:pt x="264" y="48"/>
                </a:lnTo>
                <a:lnTo>
                  <a:pt x="264" y="48"/>
                </a:lnTo>
                <a:lnTo>
                  <a:pt x="265" y="48"/>
                </a:lnTo>
                <a:lnTo>
                  <a:pt x="265" y="48"/>
                </a:lnTo>
                <a:lnTo>
                  <a:pt x="265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7"/>
                </a:lnTo>
                <a:lnTo>
                  <a:pt x="265" y="46"/>
                </a:lnTo>
                <a:lnTo>
                  <a:pt x="265" y="46"/>
                </a:lnTo>
                <a:lnTo>
                  <a:pt x="266" y="46"/>
                </a:lnTo>
                <a:lnTo>
                  <a:pt x="266" y="47"/>
                </a:lnTo>
                <a:lnTo>
                  <a:pt x="266" y="47"/>
                </a:lnTo>
                <a:lnTo>
                  <a:pt x="267" y="47"/>
                </a:lnTo>
                <a:lnTo>
                  <a:pt x="267" y="46"/>
                </a:lnTo>
                <a:lnTo>
                  <a:pt x="266" y="46"/>
                </a:lnTo>
                <a:lnTo>
                  <a:pt x="266" y="46"/>
                </a:lnTo>
                <a:lnTo>
                  <a:pt x="266" y="45"/>
                </a:lnTo>
                <a:lnTo>
                  <a:pt x="267" y="45"/>
                </a:lnTo>
                <a:lnTo>
                  <a:pt x="267" y="45"/>
                </a:lnTo>
                <a:lnTo>
                  <a:pt x="267" y="45"/>
                </a:lnTo>
                <a:lnTo>
                  <a:pt x="268" y="45"/>
                </a:lnTo>
                <a:lnTo>
                  <a:pt x="268" y="44"/>
                </a:lnTo>
                <a:lnTo>
                  <a:pt x="268" y="44"/>
                </a:lnTo>
                <a:lnTo>
                  <a:pt x="269" y="44"/>
                </a:lnTo>
                <a:lnTo>
                  <a:pt x="269" y="44"/>
                </a:lnTo>
                <a:lnTo>
                  <a:pt x="269" y="43"/>
                </a:lnTo>
                <a:lnTo>
                  <a:pt x="269" y="43"/>
                </a:lnTo>
                <a:lnTo>
                  <a:pt x="268" y="43"/>
                </a:lnTo>
                <a:lnTo>
                  <a:pt x="268" y="43"/>
                </a:lnTo>
                <a:lnTo>
                  <a:pt x="268" y="42"/>
                </a:lnTo>
                <a:lnTo>
                  <a:pt x="268" y="42"/>
                </a:lnTo>
                <a:lnTo>
                  <a:pt x="269" y="42"/>
                </a:lnTo>
                <a:lnTo>
                  <a:pt x="269" y="41"/>
                </a:lnTo>
                <a:lnTo>
                  <a:pt x="269" y="41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40"/>
                </a:lnTo>
                <a:lnTo>
                  <a:pt x="269" y="39"/>
                </a:lnTo>
                <a:lnTo>
                  <a:pt x="270" y="39"/>
                </a:lnTo>
                <a:lnTo>
                  <a:pt x="270" y="39"/>
                </a:lnTo>
                <a:lnTo>
                  <a:pt x="270" y="39"/>
                </a:lnTo>
                <a:lnTo>
                  <a:pt x="270" y="39"/>
                </a:lnTo>
                <a:lnTo>
                  <a:pt x="271" y="39"/>
                </a:lnTo>
                <a:lnTo>
                  <a:pt x="271" y="39"/>
                </a:lnTo>
                <a:lnTo>
                  <a:pt x="271" y="39"/>
                </a:lnTo>
                <a:lnTo>
                  <a:pt x="272" y="39"/>
                </a:lnTo>
                <a:lnTo>
                  <a:pt x="272" y="38"/>
                </a:lnTo>
                <a:lnTo>
                  <a:pt x="272" y="38"/>
                </a:lnTo>
                <a:lnTo>
                  <a:pt x="272" y="38"/>
                </a:lnTo>
                <a:lnTo>
                  <a:pt x="273" y="38"/>
                </a:lnTo>
                <a:lnTo>
                  <a:pt x="273" y="37"/>
                </a:lnTo>
                <a:lnTo>
                  <a:pt x="273" y="37"/>
                </a:lnTo>
                <a:lnTo>
                  <a:pt x="273" y="37"/>
                </a:lnTo>
                <a:lnTo>
                  <a:pt x="273" y="36"/>
                </a:lnTo>
                <a:lnTo>
                  <a:pt x="273" y="36"/>
                </a:lnTo>
                <a:lnTo>
                  <a:pt x="273" y="36"/>
                </a:lnTo>
                <a:lnTo>
                  <a:pt x="274" y="36"/>
                </a:lnTo>
                <a:lnTo>
                  <a:pt x="274" y="36"/>
                </a:lnTo>
                <a:lnTo>
                  <a:pt x="274" y="36"/>
                </a:lnTo>
                <a:lnTo>
                  <a:pt x="275" y="36"/>
                </a:lnTo>
                <a:lnTo>
                  <a:pt x="275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7" y="36"/>
                </a:lnTo>
                <a:lnTo>
                  <a:pt x="277" y="36"/>
                </a:lnTo>
                <a:lnTo>
                  <a:pt x="277" y="35"/>
                </a:lnTo>
                <a:lnTo>
                  <a:pt x="278" y="35"/>
                </a:lnTo>
                <a:lnTo>
                  <a:pt x="278" y="35"/>
                </a:lnTo>
                <a:lnTo>
                  <a:pt x="278" y="35"/>
                </a:lnTo>
                <a:lnTo>
                  <a:pt x="278" y="34"/>
                </a:lnTo>
                <a:lnTo>
                  <a:pt x="279" y="34"/>
                </a:lnTo>
                <a:lnTo>
                  <a:pt x="279" y="34"/>
                </a:lnTo>
                <a:lnTo>
                  <a:pt x="279" y="34"/>
                </a:lnTo>
                <a:lnTo>
                  <a:pt x="280" y="34"/>
                </a:lnTo>
                <a:lnTo>
                  <a:pt x="280" y="34"/>
                </a:lnTo>
                <a:lnTo>
                  <a:pt x="280" y="34"/>
                </a:lnTo>
                <a:lnTo>
                  <a:pt x="281" y="34"/>
                </a:lnTo>
                <a:lnTo>
                  <a:pt x="281" y="34"/>
                </a:lnTo>
                <a:lnTo>
                  <a:pt x="281" y="34"/>
                </a:lnTo>
                <a:lnTo>
                  <a:pt x="281" y="34"/>
                </a:lnTo>
                <a:lnTo>
                  <a:pt x="282" y="34"/>
                </a:lnTo>
                <a:lnTo>
                  <a:pt x="282" y="34"/>
                </a:lnTo>
                <a:lnTo>
                  <a:pt x="283" y="34"/>
                </a:lnTo>
                <a:lnTo>
                  <a:pt x="283" y="33"/>
                </a:lnTo>
                <a:lnTo>
                  <a:pt x="283" y="33"/>
                </a:lnTo>
                <a:lnTo>
                  <a:pt x="283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2"/>
                </a:lnTo>
                <a:lnTo>
                  <a:pt x="284" y="32"/>
                </a:lnTo>
                <a:lnTo>
                  <a:pt x="285" y="32"/>
                </a:lnTo>
                <a:lnTo>
                  <a:pt x="285" y="31"/>
                </a:lnTo>
                <a:lnTo>
                  <a:pt x="285" y="31"/>
                </a:lnTo>
                <a:lnTo>
                  <a:pt x="285" y="31"/>
                </a:lnTo>
                <a:lnTo>
                  <a:pt x="285" y="30"/>
                </a:lnTo>
                <a:lnTo>
                  <a:pt x="286" y="30"/>
                </a:lnTo>
                <a:lnTo>
                  <a:pt x="286" y="30"/>
                </a:lnTo>
                <a:lnTo>
                  <a:pt x="286" y="30"/>
                </a:lnTo>
                <a:lnTo>
                  <a:pt x="286" y="29"/>
                </a:lnTo>
                <a:lnTo>
                  <a:pt x="286" y="29"/>
                </a:lnTo>
                <a:lnTo>
                  <a:pt x="286" y="29"/>
                </a:lnTo>
                <a:lnTo>
                  <a:pt x="286" y="28"/>
                </a:lnTo>
                <a:lnTo>
                  <a:pt x="287" y="28"/>
                </a:lnTo>
                <a:lnTo>
                  <a:pt x="287" y="29"/>
                </a:lnTo>
                <a:lnTo>
                  <a:pt x="287" y="29"/>
                </a:lnTo>
                <a:lnTo>
                  <a:pt x="287" y="29"/>
                </a:lnTo>
                <a:lnTo>
                  <a:pt x="288" y="29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9" y="30"/>
                </a:lnTo>
                <a:lnTo>
                  <a:pt x="289" y="30"/>
                </a:lnTo>
                <a:lnTo>
                  <a:pt x="290" y="30"/>
                </a:lnTo>
                <a:lnTo>
                  <a:pt x="290" y="30"/>
                </a:lnTo>
                <a:lnTo>
                  <a:pt x="291" y="30"/>
                </a:lnTo>
                <a:lnTo>
                  <a:pt x="291" y="30"/>
                </a:lnTo>
                <a:lnTo>
                  <a:pt x="292" y="30"/>
                </a:lnTo>
                <a:lnTo>
                  <a:pt x="292" y="30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4" y="29"/>
                </a:lnTo>
                <a:lnTo>
                  <a:pt x="294" y="29"/>
                </a:lnTo>
                <a:lnTo>
                  <a:pt x="295" y="29"/>
                </a:lnTo>
                <a:lnTo>
                  <a:pt x="295" y="29"/>
                </a:lnTo>
                <a:lnTo>
                  <a:pt x="295" y="29"/>
                </a:lnTo>
                <a:lnTo>
                  <a:pt x="296" y="29"/>
                </a:lnTo>
                <a:lnTo>
                  <a:pt x="296" y="29"/>
                </a:lnTo>
                <a:lnTo>
                  <a:pt x="296" y="30"/>
                </a:lnTo>
                <a:lnTo>
                  <a:pt x="297" y="30"/>
                </a:lnTo>
                <a:lnTo>
                  <a:pt x="297" y="30"/>
                </a:lnTo>
                <a:lnTo>
                  <a:pt x="297" y="30"/>
                </a:lnTo>
                <a:lnTo>
                  <a:pt x="298" y="30"/>
                </a:lnTo>
                <a:lnTo>
                  <a:pt x="298" y="30"/>
                </a:lnTo>
                <a:lnTo>
                  <a:pt x="298" y="31"/>
                </a:lnTo>
                <a:lnTo>
                  <a:pt x="298" y="31"/>
                </a:lnTo>
                <a:lnTo>
                  <a:pt x="298" y="32"/>
                </a:lnTo>
                <a:lnTo>
                  <a:pt x="298" y="32"/>
                </a:lnTo>
                <a:lnTo>
                  <a:pt x="298" y="32"/>
                </a:lnTo>
                <a:lnTo>
                  <a:pt x="299" y="32"/>
                </a:lnTo>
                <a:lnTo>
                  <a:pt x="299" y="32"/>
                </a:lnTo>
                <a:lnTo>
                  <a:pt x="300" y="32"/>
                </a:lnTo>
                <a:lnTo>
                  <a:pt x="300" y="33"/>
                </a:lnTo>
                <a:lnTo>
                  <a:pt x="300" y="33"/>
                </a:lnTo>
                <a:lnTo>
                  <a:pt x="300" y="33"/>
                </a:lnTo>
                <a:lnTo>
                  <a:pt x="301" y="33"/>
                </a:lnTo>
                <a:lnTo>
                  <a:pt x="301" y="34"/>
                </a:lnTo>
                <a:lnTo>
                  <a:pt x="301" y="34"/>
                </a:lnTo>
                <a:lnTo>
                  <a:pt x="301" y="34"/>
                </a:lnTo>
                <a:lnTo>
                  <a:pt x="301" y="34"/>
                </a:lnTo>
                <a:lnTo>
                  <a:pt x="302" y="34"/>
                </a:lnTo>
                <a:lnTo>
                  <a:pt x="302" y="33"/>
                </a:lnTo>
                <a:lnTo>
                  <a:pt x="302" y="33"/>
                </a:lnTo>
                <a:lnTo>
                  <a:pt x="302" y="33"/>
                </a:lnTo>
                <a:lnTo>
                  <a:pt x="302" y="32"/>
                </a:lnTo>
                <a:lnTo>
                  <a:pt x="302" y="32"/>
                </a:lnTo>
                <a:lnTo>
                  <a:pt x="302" y="31"/>
                </a:lnTo>
                <a:lnTo>
                  <a:pt x="302" y="31"/>
                </a:lnTo>
                <a:lnTo>
                  <a:pt x="302" y="30"/>
                </a:lnTo>
                <a:lnTo>
                  <a:pt x="301" y="30"/>
                </a:lnTo>
                <a:lnTo>
                  <a:pt x="301" y="30"/>
                </a:lnTo>
                <a:lnTo>
                  <a:pt x="301" y="30"/>
                </a:lnTo>
                <a:lnTo>
                  <a:pt x="301" y="29"/>
                </a:lnTo>
                <a:lnTo>
                  <a:pt x="302" y="29"/>
                </a:lnTo>
                <a:lnTo>
                  <a:pt x="302" y="29"/>
                </a:lnTo>
                <a:lnTo>
                  <a:pt x="303" y="29"/>
                </a:lnTo>
                <a:lnTo>
                  <a:pt x="303" y="30"/>
                </a:lnTo>
                <a:lnTo>
                  <a:pt x="303" y="30"/>
                </a:lnTo>
                <a:lnTo>
                  <a:pt x="303" y="30"/>
                </a:lnTo>
                <a:lnTo>
                  <a:pt x="304" y="30"/>
                </a:lnTo>
                <a:lnTo>
                  <a:pt x="304" y="30"/>
                </a:lnTo>
                <a:lnTo>
                  <a:pt x="304" y="30"/>
                </a:lnTo>
                <a:lnTo>
                  <a:pt x="304" y="31"/>
                </a:lnTo>
                <a:lnTo>
                  <a:pt x="304" y="31"/>
                </a:lnTo>
                <a:lnTo>
                  <a:pt x="304" y="32"/>
                </a:lnTo>
                <a:lnTo>
                  <a:pt x="304" y="32"/>
                </a:lnTo>
                <a:lnTo>
                  <a:pt x="304" y="33"/>
                </a:lnTo>
                <a:lnTo>
                  <a:pt x="304" y="33"/>
                </a:lnTo>
                <a:lnTo>
                  <a:pt x="304" y="34"/>
                </a:lnTo>
                <a:lnTo>
                  <a:pt x="304" y="34"/>
                </a:lnTo>
                <a:lnTo>
                  <a:pt x="304" y="35"/>
                </a:lnTo>
                <a:lnTo>
                  <a:pt x="305" y="35"/>
                </a:lnTo>
                <a:lnTo>
                  <a:pt x="305" y="35"/>
                </a:lnTo>
                <a:lnTo>
                  <a:pt x="306" y="35"/>
                </a:lnTo>
                <a:lnTo>
                  <a:pt x="306" y="35"/>
                </a:lnTo>
                <a:lnTo>
                  <a:pt x="306" y="34"/>
                </a:lnTo>
                <a:lnTo>
                  <a:pt x="307" y="34"/>
                </a:lnTo>
                <a:lnTo>
                  <a:pt x="307" y="34"/>
                </a:lnTo>
                <a:lnTo>
                  <a:pt x="307" y="34"/>
                </a:lnTo>
                <a:lnTo>
                  <a:pt x="307" y="33"/>
                </a:lnTo>
                <a:lnTo>
                  <a:pt x="307" y="33"/>
                </a:lnTo>
                <a:lnTo>
                  <a:pt x="307" y="32"/>
                </a:lnTo>
                <a:lnTo>
                  <a:pt x="307" y="32"/>
                </a:lnTo>
                <a:lnTo>
                  <a:pt x="307" y="31"/>
                </a:lnTo>
                <a:lnTo>
                  <a:pt x="308" y="31"/>
                </a:lnTo>
                <a:lnTo>
                  <a:pt x="308" y="31"/>
                </a:lnTo>
                <a:lnTo>
                  <a:pt x="308" y="30"/>
                </a:lnTo>
                <a:lnTo>
                  <a:pt x="308" y="30"/>
                </a:lnTo>
                <a:lnTo>
                  <a:pt x="308" y="30"/>
                </a:lnTo>
                <a:lnTo>
                  <a:pt x="308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10" y="30"/>
                </a:lnTo>
                <a:lnTo>
                  <a:pt x="310" y="31"/>
                </a:lnTo>
                <a:lnTo>
                  <a:pt x="310" y="31"/>
                </a:lnTo>
                <a:lnTo>
                  <a:pt x="311" y="31"/>
                </a:lnTo>
                <a:lnTo>
                  <a:pt x="311" y="32"/>
                </a:lnTo>
                <a:lnTo>
                  <a:pt x="311" y="32"/>
                </a:lnTo>
                <a:lnTo>
                  <a:pt x="311" y="32"/>
                </a:lnTo>
                <a:lnTo>
                  <a:pt x="311" y="33"/>
                </a:lnTo>
                <a:lnTo>
                  <a:pt x="312" y="33"/>
                </a:lnTo>
                <a:lnTo>
                  <a:pt x="312" y="33"/>
                </a:lnTo>
                <a:lnTo>
                  <a:pt x="313" y="33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1"/>
                </a:lnTo>
                <a:lnTo>
                  <a:pt x="313" y="31"/>
                </a:lnTo>
                <a:lnTo>
                  <a:pt x="313" y="30"/>
                </a:lnTo>
                <a:lnTo>
                  <a:pt x="313" y="30"/>
                </a:lnTo>
                <a:lnTo>
                  <a:pt x="314" y="30"/>
                </a:lnTo>
                <a:lnTo>
                  <a:pt x="314" y="30"/>
                </a:lnTo>
                <a:lnTo>
                  <a:pt x="314" y="30"/>
                </a:lnTo>
                <a:lnTo>
                  <a:pt x="315" y="30"/>
                </a:lnTo>
                <a:lnTo>
                  <a:pt x="315" y="29"/>
                </a:lnTo>
                <a:lnTo>
                  <a:pt x="315" y="29"/>
                </a:lnTo>
                <a:lnTo>
                  <a:pt x="315" y="29"/>
                </a:lnTo>
                <a:lnTo>
                  <a:pt x="316" y="29"/>
                </a:lnTo>
                <a:lnTo>
                  <a:pt x="316" y="28"/>
                </a:lnTo>
                <a:lnTo>
                  <a:pt x="317" y="28"/>
                </a:lnTo>
                <a:lnTo>
                  <a:pt x="317" y="28"/>
                </a:lnTo>
                <a:lnTo>
                  <a:pt x="318" y="28"/>
                </a:lnTo>
                <a:lnTo>
                  <a:pt x="318" y="28"/>
                </a:lnTo>
                <a:lnTo>
                  <a:pt x="319" y="28"/>
                </a:lnTo>
                <a:lnTo>
                  <a:pt x="319" y="28"/>
                </a:lnTo>
                <a:lnTo>
                  <a:pt x="320" y="28"/>
                </a:lnTo>
                <a:lnTo>
                  <a:pt x="320" y="28"/>
                </a:lnTo>
                <a:lnTo>
                  <a:pt x="321" y="28"/>
                </a:lnTo>
                <a:lnTo>
                  <a:pt x="321" y="28"/>
                </a:lnTo>
                <a:lnTo>
                  <a:pt x="321" y="28"/>
                </a:lnTo>
                <a:lnTo>
                  <a:pt x="322" y="28"/>
                </a:lnTo>
                <a:lnTo>
                  <a:pt x="322" y="29"/>
                </a:lnTo>
                <a:lnTo>
                  <a:pt x="322" y="29"/>
                </a:lnTo>
                <a:lnTo>
                  <a:pt x="322" y="30"/>
                </a:lnTo>
                <a:lnTo>
                  <a:pt x="322" y="30"/>
                </a:lnTo>
                <a:lnTo>
                  <a:pt x="322" y="30"/>
                </a:lnTo>
                <a:lnTo>
                  <a:pt x="322" y="30"/>
                </a:lnTo>
                <a:lnTo>
                  <a:pt x="323" y="30"/>
                </a:lnTo>
                <a:lnTo>
                  <a:pt x="323" y="30"/>
                </a:lnTo>
                <a:lnTo>
                  <a:pt x="323" y="30"/>
                </a:lnTo>
                <a:lnTo>
                  <a:pt x="324" y="30"/>
                </a:lnTo>
                <a:lnTo>
                  <a:pt x="324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29"/>
                </a:lnTo>
                <a:lnTo>
                  <a:pt x="324" y="29"/>
                </a:lnTo>
                <a:lnTo>
                  <a:pt x="324" y="28"/>
                </a:lnTo>
                <a:lnTo>
                  <a:pt x="324" y="28"/>
                </a:lnTo>
                <a:lnTo>
                  <a:pt x="324" y="28"/>
                </a:lnTo>
                <a:lnTo>
                  <a:pt x="323" y="28"/>
                </a:lnTo>
                <a:lnTo>
                  <a:pt x="323" y="27"/>
                </a:lnTo>
                <a:lnTo>
                  <a:pt x="323" y="27"/>
                </a:lnTo>
                <a:lnTo>
                  <a:pt x="323" y="27"/>
                </a:lnTo>
                <a:lnTo>
                  <a:pt x="323" y="26"/>
                </a:lnTo>
                <a:lnTo>
                  <a:pt x="323" y="26"/>
                </a:lnTo>
                <a:lnTo>
                  <a:pt x="324" y="26"/>
                </a:lnTo>
                <a:lnTo>
                  <a:pt x="324" y="25"/>
                </a:lnTo>
                <a:lnTo>
                  <a:pt x="325" y="25"/>
                </a:lnTo>
                <a:lnTo>
                  <a:pt x="325" y="25"/>
                </a:lnTo>
                <a:lnTo>
                  <a:pt x="325" y="25"/>
                </a:lnTo>
                <a:lnTo>
                  <a:pt x="326" y="25"/>
                </a:lnTo>
                <a:lnTo>
                  <a:pt x="326" y="24"/>
                </a:lnTo>
                <a:lnTo>
                  <a:pt x="326" y="24"/>
                </a:lnTo>
                <a:lnTo>
                  <a:pt x="326" y="24"/>
                </a:lnTo>
                <a:lnTo>
                  <a:pt x="327" y="24"/>
                </a:lnTo>
                <a:lnTo>
                  <a:pt x="327" y="23"/>
                </a:lnTo>
                <a:lnTo>
                  <a:pt x="327" y="23"/>
                </a:lnTo>
                <a:lnTo>
                  <a:pt x="327" y="22"/>
                </a:lnTo>
                <a:lnTo>
                  <a:pt x="327" y="22"/>
                </a:lnTo>
                <a:lnTo>
                  <a:pt x="327" y="22"/>
                </a:lnTo>
                <a:lnTo>
                  <a:pt x="327" y="21"/>
                </a:lnTo>
                <a:lnTo>
                  <a:pt x="328" y="21"/>
                </a:lnTo>
                <a:lnTo>
                  <a:pt x="328" y="20"/>
                </a:lnTo>
                <a:lnTo>
                  <a:pt x="328" y="20"/>
                </a:lnTo>
                <a:lnTo>
                  <a:pt x="328" y="20"/>
                </a:lnTo>
                <a:lnTo>
                  <a:pt x="329" y="20"/>
                </a:lnTo>
                <a:lnTo>
                  <a:pt x="329" y="20"/>
                </a:lnTo>
                <a:lnTo>
                  <a:pt x="330" y="20"/>
                </a:lnTo>
                <a:lnTo>
                  <a:pt x="330" y="19"/>
                </a:lnTo>
                <a:lnTo>
                  <a:pt x="330" y="19"/>
                </a:lnTo>
                <a:lnTo>
                  <a:pt x="331" y="19"/>
                </a:lnTo>
                <a:lnTo>
                  <a:pt x="331" y="19"/>
                </a:lnTo>
                <a:lnTo>
                  <a:pt x="331" y="19"/>
                </a:lnTo>
                <a:lnTo>
                  <a:pt x="332" y="18"/>
                </a:lnTo>
                <a:lnTo>
                  <a:pt x="332" y="18"/>
                </a:lnTo>
                <a:lnTo>
                  <a:pt x="332" y="17"/>
                </a:lnTo>
                <a:lnTo>
                  <a:pt x="331" y="17"/>
                </a:lnTo>
                <a:lnTo>
                  <a:pt x="331" y="16"/>
                </a:lnTo>
                <a:lnTo>
                  <a:pt x="331" y="16"/>
                </a:lnTo>
                <a:lnTo>
                  <a:pt x="331" y="16"/>
                </a:lnTo>
                <a:lnTo>
                  <a:pt x="331" y="15"/>
                </a:lnTo>
                <a:lnTo>
                  <a:pt x="331" y="15"/>
                </a:lnTo>
                <a:lnTo>
                  <a:pt x="331" y="15"/>
                </a:lnTo>
                <a:lnTo>
                  <a:pt x="332" y="15"/>
                </a:lnTo>
                <a:lnTo>
                  <a:pt x="332" y="14"/>
                </a:lnTo>
                <a:lnTo>
                  <a:pt x="332" y="14"/>
                </a:lnTo>
                <a:lnTo>
                  <a:pt x="332" y="13"/>
                </a:lnTo>
                <a:lnTo>
                  <a:pt x="333" y="13"/>
                </a:lnTo>
                <a:lnTo>
                  <a:pt x="333" y="12"/>
                </a:lnTo>
                <a:lnTo>
                  <a:pt x="333" y="12"/>
                </a:lnTo>
                <a:lnTo>
                  <a:pt x="333" y="12"/>
                </a:lnTo>
                <a:lnTo>
                  <a:pt x="333" y="11"/>
                </a:lnTo>
                <a:lnTo>
                  <a:pt x="334" y="11"/>
                </a:lnTo>
                <a:lnTo>
                  <a:pt x="334" y="11"/>
                </a:lnTo>
                <a:lnTo>
                  <a:pt x="335" y="11"/>
                </a:lnTo>
                <a:lnTo>
                  <a:pt x="335" y="11"/>
                </a:lnTo>
                <a:lnTo>
                  <a:pt x="336" y="11"/>
                </a:lnTo>
                <a:lnTo>
                  <a:pt x="336" y="12"/>
                </a:lnTo>
                <a:lnTo>
                  <a:pt x="336" y="12"/>
                </a:lnTo>
                <a:lnTo>
                  <a:pt x="337" y="12"/>
                </a:lnTo>
                <a:lnTo>
                  <a:pt x="337" y="12"/>
                </a:lnTo>
                <a:lnTo>
                  <a:pt x="338" y="12"/>
                </a:lnTo>
                <a:lnTo>
                  <a:pt x="338" y="12"/>
                </a:lnTo>
                <a:lnTo>
                  <a:pt x="338" y="12"/>
                </a:lnTo>
                <a:lnTo>
                  <a:pt x="339" y="12"/>
                </a:lnTo>
                <a:lnTo>
                  <a:pt x="339" y="12"/>
                </a:lnTo>
                <a:lnTo>
                  <a:pt x="340" y="12"/>
                </a:lnTo>
                <a:lnTo>
                  <a:pt x="340" y="11"/>
                </a:lnTo>
                <a:lnTo>
                  <a:pt x="340" y="11"/>
                </a:lnTo>
                <a:lnTo>
                  <a:pt x="341" y="11"/>
                </a:lnTo>
                <a:lnTo>
                  <a:pt x="341" y="11"/>
                </a:lnTo>
                <a:lnTo>
                  <a:pt x="341" y="11"/>
                </a:lnTo>
                <a:lnTo>
                  <a:pt x="342" y="11"/>
                </a:lnTo>
                <a:lnTo>
                  <a:pt x="342" y="10"/>
                </a:lnTo>
                <a:lnTo>
                  <a:pt x="342" y="10"/>
                </a:lnTo>
                <a:lnTo>
                  <a:pt x="342" y="10"/>
                </a:lnTo>
                <a:lnTo>
                  <a:pt x="342" y="9"/>
                </a:lnTo>
                <a:lnTo>
                  <a:pt x="341" y="9"/>
                </a:lnTo>
                <a:lnTo>
                  <a:pt x="341" y="9"/>
                </a:lnTo>
                <a:lnTo>
                  <a:pt x="340" y="9"/>
                </a:lnTo>
                <a:lnTo>
                  <a:pt x="340" y="9"/>
                </a:lnTo>
                <a:lnTo>
                  <a:pt x="339" y="9"/>
                </a:lnTo>
                <a:lnTo>
                  <a:pt x="339" y="10"/>
                </a:lnTo>
                <a:lnTo>
                  <a:pt x="339" y="10"/>
                </a:lnTo>
                <a:lnTo>
                  <a:pt x="338" y="10"/>
                </a:lnTo>
                <a:lnTo>
                  <a:pt x="338" y="10"/>
                </a:lnTo>
                <a:lnTo>
                  <a:pt x="338" y="10"/>
                </a:lnTo>
                <a:lnTo>
                  <a:pt x="338" y="9"/>
                </a:lnTo>
                <a:lnTo>
                  <a:pt x="338" y="9"/>
                </a:lnTo>
                <a:lnTo>
                  <a:pt x="338" y="8"/>
                </a:lnTo>
                <a:lnTo>
                  <a:pt x="337" y="8"/>
                </a:lnTo>
                <a:lnTo>
                  <a:pt x="337" y="8"/>
                </a:lnTo>
                <a:lnTo>
                  <a:pt x="337" y="7"/>
                </a:lnTo>
                <a:lnTo>
                  <a:pt x="338" y="7"/>
                </a:lnTo>
                <a:lnTo>
                  <a:pt x="338" y="7"/>
                </a:lnTo>
                <a:lnTo>
                  <a:pt x="338" y="7"/>
                </a:lnTo>
                <a:lnTo>
                  <a:pt x="338" y="6"/>
                </a:lnTo>
                <a:lnTo>
                  <a:pt x="338" y="6"/>
                </a:lnTo>
                <a:lnTo>
                  <a:pt x="338" y="6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1" y="5"/>
                </a:lnTo>
                <a:lnTo>
                  <a:pt x="341" y="6"/>
                </a:lnTo>
                <a:lnTo>
                  <a:pt x="341" y="6"/>
                </a:lnTo>
                <a:lnTo>
                  <a:pt x="341" y="6"/>
                </a:lnTo>
                <a:lnTo>
                  <a:pt x="341" y="7"/>
                </a:lnTo>
                <a:lnTo>
                  <a:pt x="341" y="7"/>
                </a:lnTo>
                <a:lnTo>
                  <a:pt x="341" y="8"/>
                </a:lnTo>
                <a:lnTo>
                  <a:pt x="342" y="8"/>
                </a:lnTo>
                <a:lnTo>
                  <a:pt x="342" y="8"/>
                </a:lnTo>
                <a:lnTo>
                  <a:pt x="342" y="9"/>
                </a:lnTo>
                <a:lnTo>
                  <a:pt x="342" y="9"/>
                </a:lnTo>
                <a:lnTo>
                  <a:pt x="343" y="9"/>
                </a:lnTo>
                <a:lnTo>
                  <a:pt x="343" y="9"/>
                </a:lnTo>
                <a:lnTo>
                  <a:pt x="343" y="9"/>
                </a:lnTo>
                <a:lnTo>
                  <a:pt x="344" y="9"/>
                </a:lnTo>
                <a:lnTo>
                  <a:pt x="344" y="8"/>
                </a:lnTo>
                <a:lnTo>
                  <a:pt x="344" y="8"/>
                </a:lnTo>
                <a:lnTo>
                  <a:pt x="345" y="8"/>
                </a:lnTo>
                <a:lnTo>
                  <a:pt x="345" y="8"/>
                </a:lnTo>
                <a:lnTo>
                  <a:pt x="345" y="8"/>
                </a:lnTo>
                <a:lnTo>
                  <a:pt x="345" y="7"/>
                </a:lnTo>
                <a:lnTo>
                  <a:pt x="346" y="7"/>
                </a:lnTo>
                <a:lnTo>
                  <a:pt x="346" y="8"/>
                </a:lnTo>
                <a:lnTo>
                  <a:pt x="346" y="8"/>
                </a:lnTo>
                <a:lnTo>
                  <a:pt x="346" y="8"/>
                </a:lnTo>
                <a:lnTo>
                  <a:pt x="347" y="8"/>
                </a:lnTo>
                <a:lnTo>
                  <a:pt x="347" y="8"/>
                </a:lnTo>
                <a:lnTo>
                  <a:pt x="347" y="7"/>
                </a:lnTo>
                <a:lnTo>
                  <a:pt x="347" y="7"/>
                </a:lnTo>
                <a:lnTo>
                  <a:pt x="348" y="7"/>
                </a:lnTo>
                <a:lnTo>
                  <a:pt x="348" y="8"/>
                </a:lnTo>
                <a:lnTo>
                  <a:pt x="348" y="7"/>
                </a:lnTo>
                <a:lnTo>
                  <a:pt x="349" y="7"/>
                </a:lnTo>
                <a:lnTo>
                  <a:pt x="349" y="7"/>
                </a:lnTo>
                <a:lnTo>
                  <a:pt x="349" y="8"/>
                </a:lnTo>
                <a:lnTo>
                  <a:pt x="349" y="8"/>
                </a:lnTo>
                <a:lnTo>
                  <a:pt x="350" y="8"/>
                </a:lnTo>
                <a:lnTo>
                  <a:pt x="350" y="8"/>
                </a:lnTo>
                <a:lnTo>
                  <a:pt x="350" y="7"/>
                </a:lnTo>
                <a:lnTo>
                  <a:pt x="350" y="7"/>
                </a:lnTo>
                <a:lnTo>
                  <a:pt x="350" y="7"/>
                </a:lnTo>
                <a:lnTo>
                  <a:pt x="350" y="7"/>
                </a:lnTo>
                <a:lnTo>
                  <a:pt x="350" y="7"/>
                </a:lnTo>
                <a:lnTo>
                  <a:pt x="350" y="8"/>
                </a:lnTo>
                <a:lnTo>
                  <a:pt x="351" y="8"/>
                </a:lnTo>
                <a:lnTo>
                  <a:pt x="351" y="7"/>
                </a:lnTo>
                <a:lnTo>
                  <a:pt x="351" y="8"/>
                </a:lnTo>
                <a:lnTo>
                  <a:pt x="351" y="8"/>
                </a:lnTo>
                <a:lnTo>
                  <a:pt x="352" y="8"/>
                </a:lnTo>
                <a:lnTo>
                  <a:pt x="352" y="8"/>
                </a:lnTo>
                <a:lnTo>
                  <a:pt x="353" y="8"/>
                </a:lnTo>
                <a:lnTo>
                  <a:pt x="353" y="8"/>
                </a:lnTo>
                <a:lnTo>
                  <a:pt x="353" y="9"/>
                </a:lnTo>
                <a:lnTo>
                  <a:pt x="353" y="9"/>
                </a:lnTo>
                <a:lnTo>
                  <a:pt x="352" y="9"/>
                </a:lnTo>
                <a:lnTo>
                  <a:pt x="352" y="9"/>
                </a:lnTo>
                <a:lnTo>
                  <a:pt x="352" y="10"/>
                </a:lnTo>
                <a:lnTo>
                  <a:pt x="353" y="10"/>
                </a:lnTo>
                <a:lnTo>
                  <a:pt x="353" y="10"/>
                </a:lnTo>
                <a:lnTo>
                  <a:pt x="353" y="10"/>
                </a:lnTo>
                <a:lnTo>
                  <a:pt x="353" y="11"/>
                </a:lnTo>
                <a:lnTo>
                  <a:pt x="354" y="11"/>
                </a:lnTo>
                <a:lnTo>
                  <a:pt x="354" y="11"/>
                </a:lnTo>
                <a:lnTo>
                  <a:pt x="354" y="11"/>
                </a:lnTo>
                <a:lnTo>
                  <a:pt x="355" y="11"/>
                </a:lnTo>
                <a:lnTo>
                  <a:pt x="355" y="11"/>
                </a:lnTo>
                <a:lnTo>
                  <a:pt x="355" y="11"/>
                </a:lnTo>
                <a:lnTo>
                  <a:pt x="355" y="11"/>
                </a:lnTo>
                <a:lnTo>
                  <a:pt x="356" y="11"/>
                </a:lnTo>
                <a:lnTo>
                  <a:pt x="356" y="11"/>
                </a:lnTo>
                <a:lnTo>
                  <a:pt x="356" y="11"/>
                </a:lnTo>
                <a:lnTo>
                  <a:pt x="357" y="11"/>
                </a:lnTo>
                <a:lnTo>
                  <a:pt x="357" y="10"/>
                </a:lnTo>
                <a:lnTo>
                  <a:pt x="357" y="10"/>
                </a:lnTo>
                <a:lnTo>
                  <a:pt x="357" y="11"/>
                </a:lnTo>
                <a:lnTo>
                  <a:pt x="357" y="11"/>
                </a:lnTo>
                <a:lnTo>
                  <a:pt x="358" y="11"/>
                </a:lnTo>
                <a:lnTo>
                  <a:pt x="358" y="11"/>
                </a:lnTo>
                <a:lnTo>
                  <a:pt x="358" y="12"/>
                </a:lnTo>
                <a:lnTo>
                  <a:pt x="359" y="12"/>
                </a:lnTo>
                <a:lnTo>
                  <a:pt x="359" y="12"/>
                </a:lnTo>
                <a:lnTo>
                  <a:pt x="359" y="12"/>
                </a:lnTo>
                <a:lnTo>
                  <a:pt x="360" y="12"/>
                </a:lnTo>
                <a:lnTo>
                  <a:pt x="360" y="13"/>
                </a:lnTo>
                <a:lnTo>
                  <a:pt x="360" y="13"/>
                </a:lnTo>
                <a:lnTo>
                  <a:pt x="361" y="13"/>
                </a:lnTo>
                <a:lnTo>
                  <a:pt x="361" y="13"/>
                </a:lnTo>
                <a:lnTo>
                  <a:pt x="361" y="14"/>
                </a:lnTo>
                <a:lnTo>
                  <a:pt x="361" y="14"/>
                </a:lnTo>
                <a:lnTo>
                  <a:pt x="361" y="14"/>
                </a:lnTo>
                <a:lnTo>
                  <a:pt x="361" y="14"/>
                </a:lnTo>
                <a:lnTo>
                  <a:pt x="361" y="15"/>
                </a:lnTo>
                <a:lnTo>
                  <a:pt x="361" y="15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6"/>
                </a:lnTo>
                <a:lnTo>
                  <a:pt x="361" y="17"/>
                </a:lnTo>
                <a:lnTo>
                  <a:pt x="362" y="17"/>
                </a:lnTo>
                <a:lnTo>
                  <a:pt x="362" y="17"/>
                </a:lnTo>
                <a:lnTo>
                  <a:pt x="362" y="17"/>
                </a:lnTo>
                <a:lnTo>
                  <a:pt x="363" y="17"/>
                </a:lnTo>
                <a:lnTo>
                  <a:pt x="363" y="18"/>
                </a:lnTo>
                <a:lnTo>
                  <a:pt x="363" y="18"/>
                </a:lnTo>
                <a:lnTo>
                  <a:pt x="364" y="18"/>
                </a:lnTo>
                <a:lnTo>
                  <a:pt x="364" y="18"/>
                </a:lnTo>
                <a:lnTo>
                  <a:pt x="364" y="19"/>
                </a:lnTo>
                <a:lnTo>
                  <a:pt x="364" y="19"/>
                </a:lnTo>
                <a:lnTo>
                  <a:pt x="364" y="18"/>
                </a:lnTo>
                <a:lnTo>
                  <a:pt x="365" y="18"/>
                </a:lnTo>
                <a:lnTo>
                  <a:pt x="365" y="19"/>
                </a:lnTo>
                <a:lnTo>
                  <a:pt x="365" y="19"/>
                </a:lnTo>
                <a:lnTo>
                  <a:pt x="365" y="18"/>
                </a:lnTo>
                <a:lnTo>
                  <a:pt x="365" y="18"/>
                </a:lnTo>
                <a:lnTo>
                  <a:pt x="365" y="18"/>
                </a:lnTo>
                <a:lnTo>
                  <a:pt x="365" y="17"/>
                </a:lnTo>
                <a:lnTo>
                  <a:pt x="365" y="17"/>
                </a:lnTo>
                <a:lnTo>
                  <a:pt x="365" y="16"/>
                </a:lnTo>
                <a:lnTo>
                  <a:pt x="364" y="16"/>
                </a:lnTo>
                <a:lnTo>
                  <a:pt x="364" y="16"/>
                </a:lnTo>
                <a:lnTo>
                  <a:pt x="364" y="16"/>
                </a:lnTo>
                <a:lnTo>
                  <a:pt x="364" y="15"/>
                </a:lnTo>
                <a:lnTo>
                  <a:pt x="364" y="15"/>
                </a:lnTo>
                <a:lnTo>
                  <a:pt x="365" y="15"/>
                </a:lnTo>
                <a:lnTo>
                  <a:pt x="365" y="15"/>
                </a:lnTo>
                <a:lnTo>
                  <a:pt x="365" y="14"/>
                </a:lnTo>
                <a:lnTo>
                  <a:pt x="364" y="14"/>
                </a:lnTo>
                <a:lnTo>
                  <a:pt x="364" y="14"/>
                </a:lnTo>
                <a:lnTo>
                  <a:pt x="364" y="13"/>
                </a:lnTo>
                <a:lnTo>
                  <a:pt x="365" y="13"/>
                </a:lnTo>
                <a:lnTo>
                  <a:pt x="365" y="13"/>
                </a:lnTo>
                <a:lnTo>
                  <a:pt x="365" y="13"/>
                </a:lnTo>
                <a:lnTo>
                  <a:pt x="365" y="12"/>
                </a:lnTo>
                <a:lnTo>
                  <a:pt x="365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1"/>
                </a:lnTo>
                <a:lnTo>
                  <a:pt x="367" y="11"/>
                </a:lnTo>
                <a:lnTo>
                  <a:pt x="367" y="11"/>
                </a:lnTo>
                <a:lnTo>
                  <a:pt x="367" y="11"/>
                </a:lnTo>
                <a:lnTo>
                  <a:pt x="368" y="11"/>
                </a:lnTo>
                <a:lnTo>
                  <a:pt x="368" y="10"/>
                </a:lnTo>
                <a:lnTo>
                  <a:pt x="368" y="10"/>
                </a:lnTo>
                <a:lnTo>
                  <a:pt x="369" y="10"/>
                </a:lnTo>
                <a:lnTo>
                  <a:pt x="369" y="10"/>
                </a:lnTo>
                <a:lnTo>
                  <a:pt x="370" y="10"/>
                </a:lnTo>
                <a:lnTo>
                  <a:pt x="370" y="10"/>
                </a:lnTo>
                <a:lnTo>
                  <a:pt x="370" y="10"/>
                </a:lnTo>
                <a:lnTo>
                  <a:pt x="371" y="10"/>
                </a:lnTo>
                <a:lnTo>
                  <a:pt x="371" y="10"/>
                </a:lnTo>
                <a:lnTo>
                  <a:pt x="371" y="10"/>
                </a:lnTo>
                <a:lnTo>
                  <a:pt x="371" y="9"/>
                </a:lnTo>
                <a:lnTo>
                  <a:pt x="372" y="9"/>
                </a:lnTo>
                <a:lnTo>
                  <a:pt x="372" y="10"/>
                </a:lnTo>
                <a:lnTo>
                  <a:pt x="372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9"/>
                </a:lnTo>
                <a:lnTo>
                  <a:pt x="373" y="9"/>
                </a:lnTo>
                <a:lnTo>
                  <a:pt x="373" y="9"/>
                </a:lnTo>
                <a:lnTo>
                  <a:pt x="373" y="8"/>
                </a:lnTo>
                <a:lnTo>
                  <a:pt x="373" y="8"/>
                </a:lnTo>
                <a:lnTo>
                  <a:pt x="373" y="8"/>
                </a:lnTo>
                <a:lnTo>
                  <a:pt x="373" y="8"/>
                </a:lnTo>
                <a:lnTo>
                  <a:pt x="374" y="8"/>
                </a:lnTo>
                <a:lnTo>
                  <a:pt x="374" y="8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10"/>
                </a:lnTo>
                <a:lnTo>
                  <a:pt x="374" y="10"/>
                </a:lnTo>
                <a:lnTo>
                  <a:pt x="375" y="10"/>
                </a:lnTo>
                <a:lnTo>
                  <a:pt x="375" y="10"/>
                </a:lnTo>
                <a:lnTo>
                  <a:pt x="375" y="10"/>
                </a:lnTo>
                <a:lnTo>
                  <a:pt x="375" y="11"/>
                </a:lnTo>
                <a:lnTo>
                  <a:pt x="376" y="11"/>
                </a:lnTo>
                <a:lnTo>
                  <a:pt x="376" y="10"/>
                </a:lnTo>
                <a:lnTo>
                  <a:pt x="376" y="10"/>
                </a:lnTo>
                <a:lnTo>
                  <a:pt x="377" y="10"/>
                </a:lnTo>
                <a:lnTo>
                  <a:pt x="377" y="10"/>
                </a:lnTo>
                <a:lnTo>
                  <a:pt x="377" y="11"/>
                </a:lnTo>
                <a:lnTo>
                  <a:pt x="378" y="11"/>
                </a:lnTo>
                <a:lnTo>
                  <a:pt x="378" y="11"/>
                </a:lnTo>
                <a:lnTo>
                  <a:pt x="378" y="11"/>
                </a:lnTo>
                <a:lnTo>
                  <a:pt x="379" y="11"/>
                </a:lnTo>
                <a:lnTo>
                  <a:pt x="379" y="12"/>
                </a:lnTo>
                <a:lnTo>
                  <a:pt x="379" y="12"/>
                </a:lnTo>
                <a:lnTo>
                  <a:pt x="379" y="12"/>
                </a:lnTo>
                <a:lnTo>
                  <a:pt x="380" y="12"/>
                </a:lnTo>
                <a:lnTo>
                  <a:pt x="380" y="13"/>
                </a:lnTo>
                <a:lnTo>
                  <a:pt x="380" y="13"/>
                </a:lnTo>
                <a:lnTo>
                  <a:pt x="381" y="13"/>
                </a:lnTo>
                <a:lnTo>
                  <a:pt x="381" y="12"/>
                </a:lnTo>
                <a:lnTo>
                  <a:pt x="381" y="12"/>
                </a:lnTo>
                <a:lnTo>
                  <a:pt x="381" y="11"/>
                </a:lnTo>
                <a:lnTo>
                  <a:pt x="382" y="11"/>
                </a:lnTo>
                <a:lnTo>
                  <a:pt x="382" y="11"/>
                </a:lnTo>
                <a:lnTo>
                  <a:pt x="382" y="11"/>
                </a:lnTo>
                <a:lnTo>
                  <a:pt x="383" y="11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9"/>
                </a:lnTo>
                <a:lnTo>
                  <a:pt x="383" y="9"/>
                </a:lnTo>
                <a:lnTo>
                  <a:pt x="383" y="9"/>
                </a:lnTo>
                <a:lnTo>
                  <a:pt x="382" y="9"/>
                </a:lnTo>
                <a:lnTo>
                  <a:pt x="382" y="9"/>
                </a:lnTo>
                <a:lnTo>
                  <a:pt x="382" y="9"/>
                </a:lnTo>
                <a:lnTo>
                  <a:pt x="381" y="9"/>
                </a:lnTo>
                <a:lnTo>
                  <a:pt x="381" y="9"/>
                </a:lnTo>
                <a:lnTo>
                  <a:pt x="381" y="8"/>
                </a:lnTo>
                <a:lnTo>
                  <a:pt x="381" y="8"/>
                </a:lnTo>
                <a:lnTo>
                  <a:pt x="380" y="8"/>
                </a:lnTo>
                <a:lnTo>
                  <a:pt x="380" y="8"/>
                </a:lnTo>
                <a:lnTo>
                  <a:pt x="381" y="8"/>
                </a:lnTo>
                <a:lnTo>
                  <a:pt x="381" y="8"/>
                </a:lnTo>
                <a:lnTo>
                  <a:pt x="381" y="7"/>
                </a:lnTo>
                <a:lnTo>
                  <a:pt x="382" y="7"/>
                </a:lnTo>
                <a:lnTo>
                  <a:pt x="382" y="7"/>
                </a:lnTo>
                <a:lnTo>
                  <a:pt x="383" y="7"/>
                </a:lnTo>
                <a:lnTo>
                  <a:pt x="383" y="7"/>
                </a:lnTo>
                <a:lnTo>
                  <a:pt x="384" y="7"/>
                </a:lnTo>
                <a:lnTo>
                  <a:pt x="384" y="7"/>
                </a:lnTo>
                <a:lnTo>
                  <a:pt x="384" y="7"/>
                </a:lnTo>
                <a:lnTo>
                  <a:pt x="384" y="8"/>
                </a:lnTo>
                <a:lnTo>
                  <a:pt x="384" y="8"/>
                </a:lnTo>
                <a:lnTo>
                  <a:pt x="384" y="8"/>
                </a:lnTo>
                <a:lnTo>
                  <a:pt x="384" y="9"/>
                </a:lnTo>
                <a:lnTo>
                  <a:pt x="384" y="9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4" y="11"/>
                </a:lnTo>
                <a:lnTo>
                  <a:pt x="384" y="11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4" y="10"/>
                </a:lnTo>
                <a:lnTo>
                  <a:pt x="385" y="10"/>
                </a:lnTo>
                <a:lnTo>
                  <a:pt x="385" y="9"/>
                </a:lnTo>
                <a:lnTo>
                  <a:pt x="385" y="9"/>
                </a:lnTo>
                <a:lnTo>
                  <a:pt x="385" y="10"/>
                </a:lnTo>
                <a:lnTo>
                  <a:pt x="385" y="10"/>
                </a:lnTo>
                <a:lnTo>
                  <a:pt x="386" y="10"/>
                </a:lnTo>
                <a:lnTo>
                  <a:pt x="386" y="10"/>
                </a:lnTo>
                <a:lnTo>
                  <a:pt x="386" y="11"/>
                </a:lnTo>
                <a:lnTo>
                  <a:pt x="386" y="11"/>
                </a:lnTo>
                <a:lnTo>
                  <a:pt x="386" y="11"/>
                </a:lnTo>
                <a:lnTo>
                  <a:pt x="387" y="11"/>
                </a:lnTo>
                <a:lnTo>
                  <a:pt x="387" y="11"/>
                </a:lnTo>
                <a:lnTo>
                  <a:pt x="387" y="10"/>
                </a:lnTo>
                <a:lnTo>
                  <a:pt x="387" y="10"/>
                </a:lnTo>
                <a:lnTo>
                  <a:pt x="387" y="10"/>
                </a:lnTo>
                <a:lnTo>
                  <a:pt x="387" y="10"/>
                </a:lnTo>
                <a:lnTo>
                  <a:pt x="388" y="10"/>
                </a:lnTo>
                <a:lnTo>
                  <a:pt x="388" y="10"/>
                </a:lnTo>
                <a:lnTo>
                  <a:pt x="388" y="10"/>
                </a:lnTo>
                <a:lnTo>
                  <a:pt x="389" y="10"/>
                </a:lnTo>
                <a:lnTo>
                  <a:pt x="389" y="10"/>
                </a:lnTo>
                <a:lnTo>
                  <a:pt x="389" y="10"/>
                </a:lnTo>
                <a:lnTo>
                  <a:pt x="390" y="9"/>
                </a:lnTo>
                <a:lnTo>
                  <a:pt x="390" y="9"/>
                </a:lnTo>
                <a:lnTo>
                  <a:pt x="390" y="8"/>
                </a:lnTo>
                <a:lnTo>
                  <a:pt x="390" y="8"/>
                </a:lnTo>
                <a:lnTo>
                  <a:pt x="390" y="8"/>
                </a:lnTo>
                <a:lnTo>
                  <a:pt x="390" y="7"/>
                </a:lnTo>
                <a:lnTo>
                  <a:pt x="391" y="7"/>
                </a:lnTo>
                <a:lnTo>
                  <a:pt x="391" y="8"/>
                </a:lnTo>
                <a:lnTo>
                  <a:pt x="391" y="8"/>
                </a:lnTo>
                <a:lnTo>
                  <a:pt x="391" y="9"/>
                </a:lnTo>
                <a:lnTo>
                  <a:pt x="391" y="9"/>
                </a:lnTo>
                <a:lnTo>
                  <a:pt x="391" y="10"/>
                </a:lnTo>
                <a:lnTo>
                  <a:pt x="391" y="10"/>
                </a:lnTo>
                <a:lnTo>
                  <a:pt x="392" y="9"/>
                </a:lnTo>
                <a:lnTo>
                  <a:pt x="392" y="9"/>
                </a:lnTo>
                <a:lnTo>
                  <a:pt x="392" y="8"/>
                </a:lnTo>
                <a:lnTo>
                  <a:pt x="392" y="8"/>
                </a:lnTo>
                <a:lnTo>
                  <a:pt x="393" y="8"/>
                </a:lnTo>
                <a:lnTo>
                  <a:pt x="393" y="8"/>
                </a:lnTo>
                <a:lnTo>
                  <a:pt x="393" y="9"/>
                </a:lnTo>
                <a:lnTo>
                  <a:pt x="394" y="9"/>
                </a:lnTo>
                <a:lnTo>
                  <a:pt x="394" y="8"/>
                </a:lnTo>
                <a:lnTo>
                  <a:pt x="394" y="8"/>
                </a:lnTo>
                <a:lnTo>
                  <a:pt x="394" y="8"/>
                </a:lnTo>
                <a:lnTo>
                  <a:pt x="395" y="8"/>
                </a:lnTo>
                <a:lnTo>
                  <a:pt x="395" y="8"/>
                </a:lnTo>
                <a:lnTo>
                  <a:pt x="395" y="8"/>
                </a:lnTo>
                <a:lnTo>
                  <a:pt x="395" y="8"/>
                </a:lnTo>
                <a:lnTo>
                  <a:pt x="396" y="8"/>
                </a:lnTo>
                <a:lnTo>
                  <a:pt x="396" y="8"/>
                </a:lnTo>
                <a:lnTo>
                  <a:pt x="396" y="8"/>
                </a:lnTo>
                <a:lnTo>
                  <a:pt x="397" y="8"/>
                </a:lnTo>
                <a:lnTo>
                  <a:pt x="397" y="9"/>
                </a:lnTo>
                <a:lnTo>
                  <a:pt x="397" y="9"/>
                </a:lnTo>
                <a:lnTo>
                  <a:pt x="397" y="9"/>
                </a:lnTo>
                <a:lnTo>
                  <a:pt x="398" y="9"/>
                </a:lnTo>
                <a:lnTo>
                  <a:pt x="398" y="10"/>
                </a:lnTo>
                <a:lnTo>
                  <a:pt x="398" y="10"/>
                </a:lnTo>
                <a:lnTo>
                  <a:pt x="399" y="10"/>
                </a:lnTo>
                <a:lnTo>
                  <a:pt x="399" y="9"/>
                </a:lnTo>
                <a:lnTo>
                  <a:pt x="399" y="9"/>
                </a:lnTo>
                <a:lnTo>
                  <a:pt x="398" y="9"/>
                </a:lnTo>
                <a:lnTo>
                  <a:pt x="398" y="8"/>
                </a:lnTo>
                <a:lnTo>
                  <a:pt x="398" y="8"/>
                </a:lnTo>
                <a:lnTo>
                  <a:pt x="398" y="7"/>
                </a:lnTo>
                <a:lnTo>
                  <a:pt x="398" y="7"/>
                </a:lnTo>
                <a:lnTo>
                  <a:pt x="398" y="6"/>
                </a:lnTo>
                <a:lnTo>
                  <a:pt x="398" y="6"/>
                </a:lnTo>
                <a:lnTo>
                  <a:pt x="398" y="6"/>
                </a:lnTo>
                <a:lnTo>
                  <a:pt x="399" y="6"/>
                </a:lnTo>
                <a:lnTo>
                  <a:pt x="399" y="6"/>
                </a:lnTo>
                <a:lnTo>
                  <a:pt x="399" y="6"/>
                </a:lnTo>
                <a:lnTo>
                  <a:pt x="400" y="6"/>
                </a:lnTo>
                <a:lnTo>
                  <a:pt x="400" y="6"/>
                </a:lnTo>
                <a:lnTo>
                  <a:pt x="400" y="6"/>
                </a:lnTo>
                <a:lnTo>
                  <a:pt x="401" y="6"/>
                </a:lnTo>
                <a:lnTo>
                  <a:pt x="401" y="6"/>
                </a:lnTo>
                <a:lnTo>
                  <a:pt x="402" y="6"/>
                </a:lnTo>
                <a:lnTo>
                  <a:pt x="402" y="6"/>
                </a:lnTo>
                <a:lnTo>
                  <a:pt x="402" y="7"/>
                </a:lnTo>
                <a:lnTo>
                  <a:pt x="403" y="7"/>
                </a:lnTo>
                <a:lnTo>
                  <a:pt x="403" y="7"/>
                </a:lnTo>
                <a:lnTo>
                  <a:pt x="403" y="7"/>
                </a:lnTo>
                <a:lnTo>
                  <a:pt x="403" y="8"/>
                </a:lnTo>
                <a:lnTo>
                  <a:pt x="403" y="8"/>
                </a:lnTo>
                <a:lnTo>
                  <a:pt x="403" y="8"/>
                </a:lnTo>
                <a:lnTo>
                  <a:pt x="403" y="9"/>
                </a:lnTo>
                <a:lnTo>
                  <a:pt x="403" y="9"/>
                </a:lnTo>
                <a:lnTo>
                  <a:pt x="402" y="9"/>
                </a:lnTo>
                <a:lnTo>
                  <a:pt x="402" y="10"/>
                </a:lnTo>
                <a:lnTo>
                  <a:pt x="402" y="10"/>
                </a:lnTo>
                <a:lnTo>
                  <a:pt x="402" y="10"/>
                </a:lnTo>
                <a:lnTo>
                  <a:pt x="401" y="10"/>
                </a:lnTo>
                <a:lnTo>
                  <a:pt x="401" y="10"/>
                </a:lnTo>
                <a:lnTo>
                  <a:pt x="402" y="10"/>
                </a:lnTo>
                <a:lnTo>
                  <a:pt x="402" y="11"/>
                </a:lnTo>
                <a:lnTo>
                  <a:pt x="402" y="11"/>
                </a:lnTo>
                <a:lnTo>
                  <a:pt x="402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404" y="10"/>
                </a:lnTo>
                <a:lnTo>
                  <a:pt x="404" y="9"/>
                </a:lnTo>
                <a:lnTo>
                  <a:pt x="404" y="9"/>
                </a:lnTo>
                <a:lnTo>
                  <a:pt x="404" y="8"/>
                </a:lnTo>
                <a:lnTo>
                  <a:pt x="404" y="8"/>
                </a:lnTo>
                <a:lnTo>
                  <a:pt x="404" y="8"/>
                </a:lnTo>
                <a:lnTo>
                  <a:pt x="404" y="8"/>
                </a:lnTo>
                <a:lnTo>
                  <a:pt x="404" y="7"/>
                </a:lnTo>
                <a:lnTo>
                  <a:pt x="404" y="7"/>
                </a:lnTo>
                <a:lnTo>
                  <a:pt x="403" y="7"/>
                </a:lnTo>
                <a:lnTo>
                  <a:pt x="403" y="7"/>
                </a:lnTo>
                <a:lnTo>
                  <a:pt x="404" y="7"/>
                </a:lnTo>
                <a:lnTo>
                  <a:pt x="404" y="7"/>
                </a:lnTo>
                <a:lnTo>
                  <a:pt x="404" y="6"/>
                </a:lnTo>
                <a:lnTo>
                  <a:pt x="404" y="6"/>
                </a:lnTo>
                <a:lnTo>
                  <a:pt x="404" y="6"/>
                </a:lnTo>
                <a:lnTo>
                  <a:pt x="405" y="6"/>
                </a:lnTo>
                <a:lnTo>
                  <a:pt x="405" y="5"/>
                </a:lnTo>
                <a:lnTo>
                  <a:pt x="405" y="5"/>
                </a:lnTo>
                <a:lnTo>
                  <a:pt x="405" y="6"/>
                </a:lnTo>
                <a:lnTo>
                  <a:pt x="405" y="6"/>
                </a:lnTo>
                <a:lnTo>
                  <a:pt x="406" y="6"/>
                </a:lnTo>
                <a:lnTo>
                  <a:pt x="406" y="7"/>
                </a:lnTo>
                <a:lnTo>
                  <a:pt x="405" y="7"/>
                </a:lnTo>
                <a:lnTo>
                  <a:pt x="405" y="7"/>
                </a:lnTo>
                <a:lnTo>
                  <a:pt x="405" y="8"/>
                </a:lnTo>
                <a:lnTo>
                  <a:pt x="406" y="8"/>
                </a:lnTo>
                <a:lnTo>
                  <a:pt x="406" y="8"/>
                </a:lnTo>
                <a:lnTo>
                  <a:pt x="406" y="8"/>
                </a:lnTo>
                <a:lnTo>
                  <a:pt x="407" y="8"/>
                </a:lnTo>
                <a:lnTo>
                  <a:pt x="407" y="8"/>
                </a:lnTo>
                <a:lnTo>
                  <a:pt x="407" y="8"/>
                </a:lnTo>
                <a:lnTo>
                  <a:pt x="407" y="7"/>
                </a:lnTo>
                <a:lnTo>
                  <a:pt x="408" y="7"/>
                </a:lnTo>
                <a:lnTo>
                  <a:pt x="408" y="7"/>
                </a:lnTo>
                <a:lnTo>
                  <a:pt x="409" y="7"/>
                </a:lnTo>
                <a:lnTo>
                  <a:pt x="409" y="8"/>
                </a:lnTo>
                <a:lnTo>
                  <a:pt x="409" y="8"/>
                </a:lnTo>
                <a:lnTo>
                  <a:pt x="409" y="8"/>
                </a:lnTo>
                <a:lnTo>
                  <a:pt x="410" y="8"/>
                </a:lnTo>
                <a:lnTo>
                  <a:pt x="410" y="8"/>
                </a:lnTo>
                <a:lnTo>
                  <a:pt x="411" y="8"/>
                </a:lnTo>
                <a:lnTo>
                  <a:pt x="411" y="8"/>
                </a:lnTo>
                <a:lnTo>
                  <a:pt x="411" y="8"/>
                </a:lnTo>
                <a:lnTo>
                  <a:pt x="412" y="8"/>
                </a:lnTo>
                <a:lnTo>
                  <a:pt x="412" y="8"/>
                </a:lnTo>
                <a:lnTo>
                  <a:pt x="413" y="8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2" y="9"/>
                </a:lnTo>
                <a:lnTo>
                  <a:pt x="412" y="10"/>
                </a:lnTo>
                <a:lnTo>
                  <a:pt x="413" y="10"/>
                </a:lnTo>
                <a:lnTo>
                  <a:pt x="413" y="10"/>
                </a:lnTo>
                <a:lnTo>
                  <a:pt x="413" y="10"/>
                </a:lnTo>
                <a:lnTo>
                  <a:pt x="413" y="10"/>
                </a:lnTo>
                <a:lnTo>
                  <a:pt x="414" y="10"/>
                </a:lnTo>
                <a:lnTo>
                  <a:pt x="414" y="11"/>
                </a:lnTo>
                <a:lnTo>
                  <a:pt x="414" y="11"/>
                </a:lnTo>
                <a:lnTo>
                  <a:pt x="414" y="11"/>
                </a:lnTo>
                <a:lnTo>
                  <a:pt x="414" y="11"/>
                </a:lnTo>
                <a:lnTo>
                  <a:pt x="415" y="11"/>
                </a:lnTo>
                <a:lnTo>
                  <a:pt x="415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1"/>
                </a:lnTo>
                <a:lnTo>
                  <a:pt x="416" y="11"/>
                </a:lnTo>
                <a:lnTo>
                  <a:pt x="416" y="12"/>
                </a:lnTo>
                <a:lnTo>
                  <a:pt x="416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3"/>
                </a:lnTo>
                <a:lnTo>
                  <a:pt x="416" y="13"/>
                </a:lnTo>
                <a:lnTo>
                  <a:pt x="416" y="12"/>
                </a:lnTo>
                <a:lnTo>
                  <a:pt x="416" y="12"/>
                </a:lnTo>
                <a:lnTo>
                  <a:pt x="416" y="12"/>
                </a:lnTo>
                <a:lnTo>
                  <a:pt x="417" y="12"/>
                </a:lnTo>
                <a:lnTo>
                  <a:pt x="417" y="12"/>
                </a:lnTo>
                <a:lnTo>
                  <a:pt x="417" y="13"/>
                </a:lnTo>
                <a:lnTo>
                  <a:pt x="417" y="13"/>
                </a:lnTo>
                <a:lnTo>
                  <a:pt x="417" y="14"/>
                </a:lnTo>
                <a:lnTo>
                  <a:pt x="417" y="14"/>
                </a:lnTo>
                <a:lnTo>
                  <a:pt x="417" y="14"/>
                </a:lnTo>
                <a:lnTo>
                  <a:pt x="417" y="15"/>
                </a:lnTo>
                <a:lnTo>
                  <a:pt x="418" y="15"/>
                </a:lnTo>
                <a:lnTo>
                  <a:pt x="418" y="15"/>
                </a:lnTo>
                <a:lnTo>
                  <a:pt x="418" y="15"/>
                </a:lnTo>
                <a:lnTo>
                  <a:pt x="418" y="14"/>
                </a:lnTo>
                <a:lnTo>
                  <a:pt x="419" y="14"/>
                </a:lnTo>
                <a:lnTo>
                  <a:pt x="419" y="15"/>
                </a:lnTo>
                <a:lnTo>
                  <a:pt x="419" y="15"/>
                </a:lnTo>
                <a:lnTo>
                  <a:pt x="419" y="16"/>
                </a:lnTo>
                <a:lnTo>
                  <a:pt x="419" y="16"/>
                </a:lnTo>
                <a:lnTo>
                  <a:pt x="419" y="16"/>
                </a:lnTo>
                <a:lnTo>
                  <a:pt x="419" y="16"/>
                </a:lnTo>
                <a:lnTo>
                  <a:pt x="420" y="16"/>
                </a:lnTo>
                <a:lnTo>
                  <a:pt x="420" y="16"/>
                </a:lnTo>
                <a:lnTo>
                  <a:pt x="421" y="16"/>
                </a:lnTo>
                <a:lnTo>
                  <a:pt x="421" y="16"/>
                </a:lnTo>
                <a:lnTo>
                  <a:pt x="421" y="16"/>
                </a:lnTo>
                <a:lnTo>
                  <a:pt x="421" y="15"/>
                </a:lnTo>
                <a:lnTo>
                  <a:pt x="421" y="15"/>
                </a:lnTo>
                <a:lnTo>
                  <a:pt x="421" y="16"/>
                </a:lnTo>
                <a:lnTo>
                  <a:pt x="421" y="16"/>
                </a:lnTo>
                <a:lnTo>
                  <a:pt x="421" y="16"/>
                </a:lnTo>
                <a:lnTo>
                  <a:pt x="422" y="16"/>
                </a:lnTo>
                <a:lnTo>
                  <a:pt x="422" y="17"/>
                </a:lnTo>
                <a:lnTo>
                  <a:pt x="422" y="17"/>
                </a:lnTo>
                <a:lnTo>
                  <a:pt x="422" y="17"/>
                </a:lnTo>
                <a:lnTo>
                  <a:pt x="423" y="17"/>
                </a:lnTo>
                <a:lnTo>
                  <a:pt x="423" y="17"/>
                </a:lnTo>
                <a:lnTo>
                  <a:pt x="423" y="16"/>
                </a:lnTo>
                <a:lnTo>
                  <a:pt x="424" y="16"/>
                </a:lnTo>
                <a:lnTo>
                  <a:pt x="424" y="17"/>
                </a:lnTo>
                <a:lnTo>
                  <a:pt x="424" y="17"/>
                </a:lnTo>
                <a:lnTo>
                  <a:pt x="424" y="17"/>
                </a:lnTo>
                <a:lnTo>
                  <a:pt x="424" y="17"/>
                </a:lnTo>
                <a:lnTo>
                  <a:pt x="425" y="17"/>
                </a:lnTo>
                <a:lnTo>
                  <a:pt x="425" y="18"/>
                </a:lnTo>
                <a:lnTo>
                  <a:pt x="425" y="18"/>
                </a:lnTo>
                <a:lnTo>
                  <a:pt x="425" y="19"/>
                </a:lnTo>
                <a:lnTo>
                  <a:pt x="425" y="19"/>
                </a:lnTo>
                <a:lnTo>
                  <a:pt x="425" y="19"/>
                </a:lnTo>
                <a:lnTo>
                  <a:pt x="426" y="19"/>
                </a:lnTo>
                <a:lnTo>
                  <a:pt x="426" y="19"/>
                </a:lnTo>
                <a:lnTo>
                  <a:pt x="426" y="20"/>
                </a:lnTo>
                <a:lnTo>
                  <a:pt x="427" y="20"/>
                </a:lnTo>
                <a:lnTo>
                  <a:pt x="427" y="20"/>
                </a:lnTo>
                <a:lnTo>
                  <a:pt x="428" y="20"/>
                </a:lnTo>
                <a:lnTo>
                  <a:pt x="428" y="20"/>
                </a:lnTo>
                <a:lnTo>
                  <a:pt x="427" y="20"/>
                </a:lnTo>
                <a:lnTo>
                  <a:pt x="427" y="20"/>
                </a:lnTo>
                <a:lnTo>
                  <a:pt x="427" y="20"/>
                </a:lnTo>
                <a:lnTo>
                  <a:pt x="427" y="21"/>
                </a:lnTo>
                <a:lnTo>
                  <a:pt x="426" y="21"/>
                </a:lnTo>
                <a:lnTo>
                  <a:pt x="426" y="21"/>
                </a:lnTo>
                <a:lnTo>
                  <a:pt x="426" y="22"/>
                </a:lnTo>
                <a:lnTo>
                  <a:pt x="427" y="22"/>
                </a:lnTo>
                <a:lnTo>
                  <a:pt x="427" y="22"/>
                </a:lnTo>
                <a:lnTo>
                  <a:pt x="427" y="22"/>
                </a:lnTo>
                <a:lnTo>
                  <a:pt x="428" y="22"/>
                </a:lnTo>
                <a:lnTo>
                  <a:pt x="428" y="22"/>
                </a:lnTo>
                <a:lnTo>
                  <a:pt x="428" y="22"/>
                </a:lnTo>
                <a:lnTo>
                  <a:pt x="428" y="21"/>
                </a:lnTo>
                <a:lnTo>
                  <a:pt x="429" y="21"/>
                </a:lnTo>
                <a:lnTo>
                  <a:pt x="429" y="21"/>
                </a:lnTo>
                <a:lnTo>
                  <a:pt x="429" y="21"/>
                </a:lnTo>
                <a:lnTo>
                  <a:pt x="430" y="21"/>
                </a:lnTo>
                <a:lnTo>
                  <a:pt x="430" y="21"/>
                </a:lnTo>
                <a:lnTo>
                  <a:pt x="430" y="21"/>
                </a:lnTo>
                <a:lnTo>
                  <a:pt x="430" y="22"/>
                </a:lnTo>
                <a:lnTo>
                  <a:pt x="430" y="22"/>
                </a:lnTo>
                <a:lnTo>
                  <a:pt x="431" y="22"/>
                </a:lnTo>
                <a:lnTo>
                  <a:pt x="431" y="23"/>
                </a:lnTo>
                <a:lnTo>
                  <a:pt x="431" y="23"/>
                </a:lnTo>
                <a:lnTo>
                  <a:pt x="431" y="23"/>
                </a:lnTo>
                <a:lnTo>
                  <a:pt x="432" y="23"/>
                </a:lnTo>
                <a:lnTo>
                  <a:pt x="432" y="23"/>
                </a:lnTo>
                <a:lnTo>
                  <a:pt x="432" y="23"/>
                </a:lnTo>
                <a:lnTo>
                  <a:pt x="433" y="23"/>
                </a:lnTo>
                <a:lnTo>
                  <a:pt x="433" y="23"/>
                </a:lnTo>
                <a:lnTo>
                  <a:pt x="432" y="23"/>
                </a:lnTo>
                <a:lnTo>
                  <a:pt x="432" y="24"/>
                </a:lnTo>
                <a:lnTo>
                  <a:pt x="432" y="24"/>
                </a:lnTo>
                <a:lnTo>
                  <a:pt x="431" y="24"/>
                </a:lnTo>
                <a:lnTo>
                  <a:pt x="431" y="24"/>
                </a:lnTo>
                <a:lnTo>
                  <a:pt x="431" y="24"/>
                </a:lnTo>
                <a:lnTo>
                  <a:pt x="431" y="25"/>
                </a:lnTo>
                <a:lnTo>
                  <a:pt x="431" y="25"/>
                </a:lnTo>
                <a:lnTo>
                  <a:pt x="431" y="24"/>
                </a:lnTo>
                <a:lnTo>
                  <a:pt x="432" y="24"/>
                </a:lnTo>
                <a:lnTo>
                  <a:pt x="432" y="24"/>
                </a:lnTo>
                <a:lnTo>
                  <a:pt x="433" y="24"/>
                </a:lnTo>
                <a:lnTo>
                  <a:pt x="433" y="25"/>
                </a:lnTo>
                <a:lnTo>
                  <a:pt x="433" y="25"/>
                </a:lnTo>
                <a:lnTo>
                  <a:pt x="433" y="24"/>
                </a:lnTo>
                <a:lnTo>
                  <a:pt x="434" y="24"/>
                </a:lnTo>
                <a:lnTo>
                  <a:pt x="434" y="25"/>
                </a:lnTo>
                <a:lnTo>
                  <a:pt x="434" y="25"/>
                </a:lnTo>
                <a:lnTo>
                  <a:pt x="434" y="24"/>
                </a:lnTo>
                <a:lnTo>
                  <a:pt x="434" y="24"/>
                </a:lnTo>
                <a:lnTo>
                  <a:pt x="435" y="24"/>
                </a:lnTo>
                <a:lnTo>
                  <a:pt x="435" y="25"/>
                </a:lnTo>
                <a:lnTo>
                  <a:pt x="435" y="25"/>
                </a:lnTo>
                <a:lnTo>
                  <a:pt x="435" y="25"/>
                </a:lnTo>
                <a:lnTo>
                  <a:pt x="435" y="26"/>
                </a:lnTo>
                <a:lnTo>
                  <a:pt x="435" y="26"/>
                </a:lnTo>
                <a:lnTo>
                  <a:pt x="435" y="26"/>
                </a:lnTo>
                <a:lnTo>
                  <a:pt x="435" y="27"/>
                </a:lnTo>
                <a:lnTo>
                  <a:pt x="435" y="27"/>
                </a:lnTo>
                <a:lnTo>
                  <a:pt x="436" y="27"/>
                </a:lnTo>
                <a:lnTo>
                  <a:pt x="436" y="27"/>
                </a:lnTo>
                <a:lnTo>
                  <a:pt x="436" y="26"/>
                </a:lnTo>
                <a:lnTo>
                  <a:pt x="437" y="26"/>
                </a:lnTo>
                <a:lnTo>
                  <a:pt x="437" y="26"/>
                </a:lnTo>
                <a:lnTo>
                  <a:pt x="437" y="25"/>
                </a:lnTo>
                <a:lnTo>
                  <a:pt x="437" y="25"/>
                </a:lnTo>
                <a:lnTo>
                  <a:pt x="437" y="25"/>
                </a:lnTo>
                <a:lnTo>
                  <a:pt x="438" y="25"/>
                </a:lnTo>
                <a:lnTo>
                  <a:pt x="438" y="25"/>
                </a:lnTo>
                <a:lnTo>
                  <a:pt x="437" y="25"/>
                </a:lnTo>
                <a:lnTo>
                  <a:pt x="438" y="26"/>
                </a:lnTo>
                <a:lnTo>
                  <a:pt x="438" y="26"/>
                </a:lnTo>
                <a:lnTo>
                  <a:pt x="437" y="26"/>
                </a:lnTo>
                <a:lnTo>
                  <a:pt x="437" y="26"/>
                </a:lnTo>
                <a:lnTo>
                  <a:pt x="437" y="27"/>
                </a:lnTo>
                <a:lnTo>
                  <a:pt x="437" y="27"/>
                </a:lnTo>
                <a:lnTo>
                  <a:pt x="438" y="27"/>
                </a:lnTo>
                <a:lnTo>
                  <a:pt x="438" y="27"/>
                </a:lnTo>
                <a:lnTo>
                  <a:pt x="438" y="27"/>
                </a:lnTo>
                <a:lnTo>
                  <a:pt x="438" y="28"/>
                </a:lnTo>
                <a:lnTo>
                  <a:pt x="439" y="28"/>
                </a:lnTo>
                <a:lnTo>
                  <a:pt x="439" y="27"/>
                </a:lnTo>
                <a:lnTo>
                  <a:pt x="439" y="27"/>
                </a:lnTo>
                <a:lnTo>
                  <a:pt x="439" y="27"/>
                </a:lnTo>
                <a:lnTo>
                  <a:pt x="439" y="27"/>
                </a:lnTo>
                <a:lnTo>
                  <a:pt x="440" y="27"/>
                </a:lnTo>
                <a:lnTo>
                  <a:pt x="440" y="27"/>
                </a:lnTo>
                <a:lnTo>
                  <a:pt x="440" y="28"/>
                </a:lnTo>
                <a:lnTo>
                  <a:pt x="440" y="28"/>
                </a:lnTo>
                <a:lnTo>
                  <a:pt x="440" y="28"/>
                </a:lnTo>
                <a:lnTo>
                  <a:pt x="441" y="28"/>
                </a:lnTo>
                <a:lnTo>
                  <a:pt x="441" y="28"/>
                </a:lnTo>
                <a:lnTo>
                  <a:pt x="441" y="28"/>
                </a:lnTo>
                <a:lnTo>
                  <a:pt x="441" y="28"/>
                </a:lnTo>
                <a:lnTo>
                  <a:pt x="441" y="28"/>
                </a:lnTo>
                <a:lnTo>
                  <a:pt x="442" y="28"/>
                </a:lnTo>
                <a:lnTo>
                  <a:pt x="442" y="28"/>
                </a:lnTo>
                <a:lnTo>
                  <a:pt x="442" y="28"/>
                </a:lnTo>
                <a:lnTo>
                  <a:pt x="441" y="28"/>
                </a:lnTo>
                <a:lnTo>
                  <a:pt x="441" y="29"/>
                </a:lnTo>
                <a:lnTo>
                  <a:pt x="442" y="29"/>
                </a:lnTo>
                <a:lnTo>
                  <a:pt x="442" y="29"/>
                </a:lnTo>
                <a:lnTo>
                  <a:pt x="442" y="28"/>
                </a:lnTo>
                <a:lnTo>
                  <a:pt x="443" y="28"/>
                </a:lnTo>
                <a:lnTo>
                  <a:pt x="443" y="28"/>
                </a:lnTo>
                <a:lnTo>
                  <a:pt x="443" y="28"/>
                </a:lnTo>
                <a:lnTo>
                  <a:pt x="443" y="27"/>
                </a:lnTo>
                <a:lnTo>
                  <a:pt x="443" y="27"/>
                </a:lnTo>
                <a:lnTo>
                  <a:pt x="443" y="28"/>
                </a:lnTo>
                <a:lnTo>
                  <a:pt x="443" y="28"/>
                </a:lnTo>
                <a:lnTo>
                  <a:pt x="444" y="28"/>
                </a:lnTo>
                <a:lnTo>
                  <a:pt x="444" y="28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5" y="29"/>
                </a:lnTo>
                <a:lnTo>
                  <a:pt x="445" y="29"/>
                </a:lnTo>
                <a:lnTo>
                  <a:pt x="446" y="29"/>
                </a:lnTo>
                <a:lnTo>
                  <a:pt x="446" y="29"/>
                </a:lnTo>
                <a:lnTo>
                  <a:pt x="446" y="28"/>
                </a:lnTo>
                <a:lnTo>
                  <a:pt x="446" y="28"/>
                </a:lnTo>
                <a:lnTo>
                  <a:pt x="446" y="28"/>
                </a:lnTo>
                <a:lnTo>
                  <a:pt x="447" y="28"/>
                </a:lnTo>
                <a:lnTo>
                  <a:pt x="447" y="28"/>
                </a:lnTo>
                <a:lnTo>
                  <a:pt x="446" y="28"/>
                </a:lnTo>
                <a:lnTo>
                  <a:pt x="446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8"/>
                </a:lnTo>
                <a:lnTo>
                  <a:pt x="447" y="28"/>
                </a:lnTo>
                <a:lnTo>
                  <a:pt x="448" y="28"/>
                </a:lnTo>
                <a:lnTo>
                  <a:pt x="448" y="28"/>
                </a:lnTo>
                <a:lnTo>
                  <a:pt x="448" y="28"/>
                </a:lnTo>
                <a:lnTo>
                  <a:pt x="448" y="28"/>
                </a:lnTo>
                <a:lnTo>
                  <a:pt x="449" y="28"/>
                </a:lnTo>
                <a:lnTo>
                  <a:pt x="449" y="28"/>
                </a:lnTo>
                <a:lnTo>
                  <a:pt x="449" y="28"/>
                </a:lnTo>
                <a:lnTo>
                  <a:pt x="449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1" y="28"/>
                </a:lnTo>
                <a:lnTo>
                  <a:pt x="451" y="28"/>
                </a:lnTo>
                <a:lnTo>
                  <a:pt x="451" y="28"/>
                </a:lnTo>
                <a:lnTo>
                  <a:pt x="451" y="28"/>
                </a:lnTo>
                <a:lnTo>
                  <a:pt x="451" y="28"/>
                </a:lnTo>
                <a:lnTo>
                  <a:pt x="452" y="28"/>
                </a:lnTo>
                <a:lnTo>
                  <a:pt x="452" y="28"/>
                </a:lnTo>
                <a:lnTo>
                  <a:pt x="452" y="27"/>
                </a:lnTo>
                <a:lnTo>
                  <a:pt x="452" y="27"/>
                </a:lnTo>
                <a:lnTo>
                  <a:pt x="452" y="27"/>
                </a:lnTo>
                <a:lnTo>
                  <a:pt x="452" y="27"/>
                </a:lnTo>
                <a:lnTo>
                  <a:pt x="451" y="27"/>
                </a:lnTo>
                <a:lnTo>
                  <a:pt x="451" y="26"/>
                </a:lnTo>
                <a:lnTo>
                  <a:pt x="451" y="26"/>
                </a:lnTo>
                <a:lnTo>
                  <a:pt x="452" y="26"/>
                </a:lnTo>
                <a:lnTo>
                  <a:pt x="452" y="26"/>
                </a:lnTo>
                <a:lnTo>
                  <a:pt x="452" y="25"/>
                </a:lnTo>
                <a:lnTo>
                  <a:pt x="453" y="25"/>
                </a:lnTo>
                <a:lnTo>
                  <a:pt x="453" y="25"/>
                </a:lnTo>
                <a:lnTo>
                  <a:pt x="453" y="24"/>
                </a:lnTo>
                <a:lnTo>
                  <a:pt x="453" y="24"/>
                </a:lnTo>
                <a:lnTo>
                  <a:pt x="453" y="24"/>
                </a:lnTo>
                <a:lnTo>
                  <a:pt x="453" y="24"/>
                </a:lnTo>
                <a:lnTo>
                  <a:pt x="453" y="24"/>
                </a:lnTo>
                <a:lnTo>
                  <a:pt x="453" y="24"/>
                </a:lnTo>
                <a:lnTo>
                  <a:pt x="454" y="24"/>
                </a:lnTo>
                <a:lnTo>
                  <a:pt x="454" y="23"/>
                </a:lnTo>
                <a:lnTo>
                  <a:pt x="454" y="23"/>
                </a:lnTo>
                <a:lnTo>
                  <a:pt x="454" y="23"/>
                </a:lnTo>
                <a:lnTo>
                  <a:pt x="454" y="23"/>
                </a:lnTo>
                <a:lnTo>
                  <a:pt x="454" y="22"/>
                </a:lnTo>
                <a:lnTo>
                  <a:pt x="454" y="22"/>
                </a:lnTo>
                <a:lnTo>
                  <a:pt x="455" y="22"/>
                </a:lnTo>
                <a:lnTo>
                  <a:pt x="455" y="22"/>
                </a:lnTo>
                <a:lnTo>
                  <a:pt x="455" y="21"/>
                </a:lnTo>
                <a:lnTo>
                  <a:pt x="456" y="21"/>
                </a:lnTo>
                <a:lnTo>
                  <a:pt x="456" y="22"/>
                </a:lnTo>
                <a:lnTo>
                  <a:pt x="456" y="22"/>
                </a:lnTo>
                <a:lnTo>
                  <a:pt x="457" y="22"/>
                </a:lnTo>
                <a:lnTo>
                  <a:pt x="457" y="22"/>
                </a:lnTo>
                <a:lnTo>
                  <a:pt x="457" y="22"/>
                </a:lnTo>
                <a:lnTo>
                  <a:pt x="457" y="23"/>
                </a:lnTo>
                <a:lnTo>
                  <a:pt x="458" y="22"/>
                </a:lnTo>
                <a:lnTo>
                  <a:pt x="458" y="22"/>
                </a:lnTo>
                <a:lnTo>
                  <a:pt x="458" y="22"/>
                </a:lnTo>
                <a:lnTo>
                  <a:pt x="459" y="22"/>
                </a:lnTo>
                <a:lnTo>
                  <a:pt x="459" y="21"/>
                </a:lnTo>
                <a:lnTo>
                  <a:pt x="459" y="21"/>
                </a:lnTo>
                <a:lnTo>
                  <a:pt x="459" y="22"/>
                </a:lnTo>
                <a:lnTo>
                  <a:pt x="460" y="22"/>
                </a:lnTo>
                <a:lnTo>
                  <a:pt x="460" y="21"/>
                </a:lnTo>
                <a:lnTo>
                  <a:pt x="459" y="21"/>
                </a:lnTo>
                <a:lnTo>
                  <a:pt x="459" y="21"/>
                </a:lnTo>
                <a:lnTo>
                  <a:pt x="460" y="21"/>
                </a:lnTo>
                <a:lnTo>
                  <a:pt x="460" y="21"/>
                </a:lnTo>
                <a:lnTo>
                  <a:pt x="460" y="21"/>
                </a:lnTo>
                <a:lnTo>
                  <a:pt x="461" y="21"/>
                </a:lnTo>
                <a:lnTo>
                  <a:pt x="461" y="21"/>
                </a:lnTo>
                <a:lnTo>
                  <a:pt x="461" y="21"/>
                </a:lnTo>
                <a:lnTo>
                  <a:pt x="461" y="20"/>
                </a:lnTo>
                <a:lnTo>
                  <a:pt x="462" y="20"/>
                </a:lnTo>
                <a:lnTo>
                  <a:pt x="462" y="20"/>
                </a:lnTo>
                <a:lnTo>
                  <a:pt x="462" y="21"/>
                </a:lnTo>
                <a:lnTo>
                  <a:pt x="463" y="21"/>
                </a:lnTo>
                <a:lnTo>
                  <a:pt x="463" y="21"/>
                </a:lnTo>
                <a:lnTo>
                  <a:pt x="463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5" y="21"/>
                </a:lnTo>
                <a:lnTo>
                  <a:pt x="465" y="20"/>
                </a:lnTo>
                <a:lnTo>
                  <a:pt x="464" y="20"/>
                </a:lnTo>
                <a:lnTo>
                  <a:pt x="464" y="20"/>
                </a:lnTo>
                <a:lnTo>
                  <a:pt x="465" y="20"/>
                </a:lnTo>
                <a:lnTo>
                  <a:pt x="465" y="20"/>
                </a:lnTo>
                <a:lnTo>
                  <a:pt x="465" y="20"/>
                </a:lnTo>
                <a:lnTo>
                  <a:pt x="465" y="20"/>
                </a:lnTo>
                <a:lnTo>
                  <a:pt x="465" y="19"/>
                </a:lnTo>
                <a:lnTo>
                  <a:pt x="465" y="19"/>
                </a:lnTo>
                <a:lnTo>
                  <a:pt x="466" y="19"/>
                </a:lnTo>
                <a:lnTo>
                  <a:pt x="466" y="19"/>
                </a:lnTo>
                <a:lnTo>
                  <a:pt x="466" y="18"/>
                </a:lnTo>
                <a:lnTo>
                  <a:pt x="467" y="18"/>
                </a:lnTo>
                <a:lnTo>
                  <a:pt x="467" y="18"/>
                </a:lnTo>
                <a:lnTo>
                  <a:pt x="467" y="18"/>
                </a:lnTo>
                <a:lnTo>
                  <a:pt x="468" y="18"/>
                </a:lnTo>
                <a:lnTo>
                  <a:pt x="468" y="17"/>
                </a:lnTo>
                <a:lnTo>
                  <a:pt x="468" y="17"/>
                </a:lnTo>
                <a:lnTo>
                  <a:pt x="468" y="17"/>
                </a:lnTo>
                <a:lnTo>
                  <a:pt x="469" y="17"/>
                </a:lnTo>
                <a:lnTo>
                  <a:pt x="469" y="16"/>
                </a:lnTo>
                <a:lnTo>
                  <a:pt x="469" y="16"/>
                </a:lnTo>
                <a:lnTo>
                  <a:pt x="470" y="16"/>
                </a:lnTo>
                <a:lnTo>
                  <a:pt x="470" y="16"/>
                </a:lnTo>
                <a:lnTo>
                  <a:pt x="470" y="16"/>
                </a:lnTo>
                <a:lnTo>
                  <a:pt x="471" y="16"/>
                </a:lnTo>
                <a:lnTo>
                  <a:pt x="471" y="16"/>
                </a:lnTo>
                <a:lnTo>
                  <a:pt x="471" y="16"/>
                </a:lnTo>
                <a:lnTo>
                  <a:pt x="472" y="16"/>
                </a:lnTo>
                <a:lnTo>
                  <a:pt x="472" y="16"/>
                </a:lnTo>
                <a:lnTo>
                  <a:pt x="472" y="16"/>
                </a:lnTo>
                <a:lnTo>
                  <a:pt x="472" y="16"/>
                </a:lnTo>
                <a:lnTo>
                  <a:pt x="473" y="16"/>
                </a:lnTo>
                <a:lnTo>
                  <a:pt x="473" y="16"/>
                </a:lnTo>
                <a:lnTo>
                  <a:pt x="473" y="15"/>
                </a:lnTo>
                <a:lnTo>
                  <a:pt x="473" y="15"/>
                </a:lnTo>
                <a:lnTo>
                  <a:pt x="473" y="15"/>
                </a:lnTo>
                <a:lnTo>
                  <a:pt x="473" y="14"/>
                </a:lnTo>
                <a:lnTo>
                  <a:pt x="473" y="14"/>
                </a:lnTo>
                <a:lnTo>
                  <a:pt x="473" y="14"/>
                </a:lnTo>
                <a:lnTo>
                  <a:pt x="473" y="13"/>
                </a:lnTo>
                <a:lnTo>
                  <a:pt x="473" y="13"/>
                </a:lnTo>
                <a:lnTo>
                  <a:pt x="474" y="13"/>
                </a:lnTo>
                <a:lnTo>
                  <a:pt x="474" y="13"/>
                </a:lnTo>
                <a:lnTo>
                  <a:pt x="474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3"/>
                </a:lnTo>
                <a:lnTo>
                  <a:pt x="475" y="12"/>
                </a:lnTo>
                <a:lnTo>
                  <a:pt x="475" y="12"/>
                </a:lnTo>
                <a:lnTo>
                  <a:pt x="475" y="12"/>
                </a:lnTo>
                <a:lnTo>
                  <a:pt x="476" y="12"/>
                </a:lnTo>
                <a:lnTo>
                  <a:pt x="476" y="11"/>
                </a:lnTo>
                <a:lnTo>
                  <a:pt x="476" y="11"/>
                </a:lnTo>
                <a:lnTo>
                  <a:pt x="476" y="11"/>
                </a:lnTo>
                <a:lnTo>
                  <a:pt x="476" y="10"/>
                </a:lnTo>
                <a:lnTo>
                  <a:pt x="476" y="10"/>
                </a:lnTo>
                <a:lnTo>
                  <a:pt x="476" y="10"/>
                </a:lnTo>
                <a:lnTo>
                  <a:pt x="477" y="10"/>
                </a:lnTo>
                <a:lnTo>
                  <a:pt x="477" y="10"/>
                </a:lnTo>
                <a:lnTo>
                  <a:pt x="477" y="9"/>
                </a:lnTo>
                <a:lnTo>
                  <a:pt x="478" y="9"/>
                </a:lnTo>
                <a:lnTo>
                  <a:pt x="478" y="9"/>
                </a:lnTo>
                <a:lnTo>
                  <a:pt x="478" y="8"/>
                </a:lnTo>
                <a:lnTo>
                  <a:pt x="478" y="8"/>
                </a:lnTo>
                <a:lnTo>
                  <a:pt x="478" y="8"/>
                </a:lnTo>
                <a:lnTo>
                  <a:pt x="478" y="8"/>
                </a:lnTo>
                <a:lnTo>
                  <a:pt x="479" y="8"/>
                </a:lnTo>
                <a:lnTo>
                  <a:pt x="479" y="8"/>
                </a:lnTo>
                <a:lnTo>
                  <a:pt x="479" y="8"/>
                </a:lnTo>
                <a:lnTo>
                  <a:pt x="480" y="8"/>
                </a:lnTo>
                <a:lnTo>
                  <a:pt x="480" y="7"/>
                </a:lnTo>
                <a:lnTo>
                  <a:pt x="480" y="7"/>
                </a:lnTo>
                <a:lnTo>
                  <a:pt x="481" y="7"/>
                </a:lnTo>
                <a:lnTo>
                  <a:pt x="481" y="7"/>
                </a:lnTo>
                <a:lnTo>
                  <a:pt x="481" y="7"/>
                </a:lnTo>
                <a:lnTo>
                  <a:pt x="481" y="6"/>
                </a:lnTo>
                <a:lnTo>
                  <a:pt x="482" y="6"/>
                </a:lnTo>
                <a:lnTo>
                  <a:pt x="482" y="6"/>
                </a:lnTo>
                <a:lnTo>
                  <a:pt x="483" y="6"/>
                </a:lnTo>
                <a:lnTo>
                  <a:pt x="483" y="6"/>
                </a:lnTo>
                <a:lnTo>
                  <a:pt x="483" y="6"/>
                </a:lnTo>
                <a:lnTo>
                  <a:pt x="483" y="5"/>
                </a:lnTo>
                <a:lnTo>
                  <a:pt x="484" y="5"/>
                </a:lnTo>
                <a:lnTo>
                  <a:pt x="484" y="6"/>
                </a:lnTo>
                <a:lnTo>
                  <a:pt x="484" y="6"/>
                </a:lnTo>
                <a:lnTo>
                  <a:pt x="484" y="5"/>
                </a:lnTo>
                <a:lnTo>
                  <a:pt x="485" y="5"/>
                </a:lnTo>
                <a:lnTo>
                  <a:pt x="485" y="5"/>
                </a:lnTo>
                <a:lnTo>
                  <a:pt x="485" y="5"/>
                </a:lnTo>
                <a:lnTo>
                  <a:pt x="485" y="5"/>
                </a:lnTo>
                <a:lnTo>
                  <a:pt x="486" y="5"/>
                </a:lnTo>
                <a:lnTo>
                  <a:pt x="486" y="5"/>
                </a:lnTo>
                <a:lnTo>
                  <a:pt x="486" y="5"/>
                </a:lnTo>
                <a:lnTo>
                  <a:pt x="486" y="5"/>
                </a:lnTo>
                <a:lnTo>
                  <a:pt x="487" y="5"/>
                </a:lnTo>
                <a:lnTo>
                  <a:pt x="487" y="6"/>
                </a:lnTo>
                <a:lnTo>
                  <a:pt x="487" y="6"/>
                </a:lnTo>
                <a:lnTo>
                  <a:pt x="488" y="6"/>
                </a:lnTo>
                <a:lnTo>
                  <a:pt x="488" y="6"/>
                </a:lnTo>
                <a:lnTo>
                  <a:pt x="488" y="6"/>
                </a:lnTo>
                <a:lnTo>
                  <a:pt x="488" y="6"/>
                </a:lnTo>
                <a:lnTo>
                  <a:pt x="489" y="6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90" y="5"/>
                </a:lnTo>
                <a:lnTo>
                  <a:pt x="490" y="5"/>
                </a:lnTo>
                <a:lnTo>
                  <a:pt x="490" y="5"/>
                </a:lnTo>
                <a:lnTo>
                  <a:pt x="491" y="5"/>
                </a:lnTo>
                <a:lnTo>
                  <a:pt x="491" y="5"/>
                </a:lnTo>
                <a:lnTo>
                  <a:pt x="492" y="5"/>
                </a:lnTo>
                <a:lnTo>
                  <a:pt x="492" y="5"/>
                </a:lnTo>
                <a:lnTo>
                  <a:pt x="492" y="5"/>
                </a:lnTo>
                <a:lnTo>
                  <a:pt x="493" y="5"/>
                </a:lnTo>
                <a:lnTo>
                  <a:pt x="493" y="6"/>
                </a:lnTo>
                <a:lnTo>
                  <a:pt x="494" y="6"/>
                </a:lnTo>
                <a:lnTo>
                  <a:pt x="494" y="5"/>
                </a:lnTo>
                <a:lnTo>
                  <a:pt x="494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6" y="5"/>
                </a:lnTo>
                <a:lnTo>
                  <a:pt x="496" y="5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7" y="6"/>
                </a:lnTo>
                <a:lnTo>
                  <a:pt x="497" y="7"/>
                </a:lnTo>
                <a:lnTo>
                  <a:pt x="497" y="7"/>
                </a:lnTo>
                <a:lnTo>
                  <a:pt x="498" y="7"/>
                </a:lnTo>
                <a:lnTo>
                  <a:pt x="498" y="7"/>
                </a:lnTo>
                <a:lnTo>
                  <a:pt x="498" y="6"/>
                </a:lnTo>
                <a:lnTo>
                  <a:pt x="498" y="6"/>
                </a:lnTo>
                <a:lnTo>
                  <a:pt x="498" y="6"/>
                </a:lnTo>
                <a:lnTo>
                  <a:pt x="498" y="5"/>
                </a:lnTo>
                <a:lnTo>
                  <a:pt x="499" y="5"/>
                </a:lnTo>
                <a:lnTo>
                  <a:pt x="499" y="5"/>
                </a:lnTo>
                <a:lnTo>
                  <a:pt x="500" y="5"/>
                </a:lnTo>
                <a:lnTo>
                  <a:pt x="500" y="5"/>
                </a:lnTo>
                <a:lnTo>
                  <a:pt x="500" y="6"/>
                </a:lnTo>
                <a:lnTo>
                  <a:pt x="500" y="6"/>
                </a:lnTo>
                <a:lnTo>
                  <a:pt x="501" y="6"/>
                </a:lnTo>
                <a:lnTo>
                  <a:pt x="501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3" y="6"/>
                </a:lnTo>
                <a:lnTo>
                  <a:pt x="503" y="6"/>
                </a:lnTo>
                <a:lnTo>
                  <a:pt x="504" y="6"/>
                </a:lnTo>
                <a:lnTo>
                  <a:pt x="504" y="5"/>
                </a:lnTo>
                <a:lnTo>
                  <a:pt x="504" y="5"/>
                </a:lnTo>
                <a:lnTo>
                  <a:pt x="505" y="5"/>
                </a:lnTo>
                <a:lnTo>
                  <a:pt x="505" y="5"/>
                </a:lnTo>
                <a:lnTo>
                  <a:pt x="505" y="5"/>
                </a:lnTo>
                <a:lnTo>
                  <a:pt x="505" y="5"/>
                </a:lnTo>
                <a:lnTo>
                  <a:pt x="505" y="4"/>
                </a:lnTo>
                <a:lnTo>
                  <a:pt x="505" y="4"/>
                </a:lnTo>
                <a:lnTo>
                  <a:pt x="505" y="4"/>
                </a:lnTo>
                <a:lnTo>
                  <a:pt x="506" y="4"/>
                </a:lnTo>
                <a:lnTo>
                  <a:pt x="506" y="4"/>
                </a:lnTo>
                <a:lnTo>
                  <a:pt x="506" y="3"/>
                </a:lnTo>
                <a:lnTo>
                  <a:pt x="507" y="3"/>
                </a:lnTo>
                <a:lnTo>
                  <a:pt x="507" y="4"/>
                </a:lnTo>
                <a:lnTo>
                  <a:pt x="507" y="4"/>
                </a:lnTo>
                <a:lnTo>
                  <a:pt x="507" y="4"/>
                </a:lnTo>
                <a:lnTo>
                  <a:pt x="508" y="4"/>
                </a:lnTo>
                <a:lnTo>
                  <a:pt x="508" y="4"/>
                </a:lnTo>
                <a:lnTo>
                  <a:pt x="508" y="4"/>
                </a:lnTo>
                <a:lnTo>
                  <a:pt x="507" y="3"/>
                </a:lnTo>
                <a:lnTo>
                  <a:pt x="514" y="3"/>
                </a:lnTo>
                <a:lnTo>
                  <a:pt x="515" y="3"/>
                </a:lnTo>
                <a:lnTo>
                  <a:pt x="515" y="3"/>
                </a:lnTo>
                <a:lnTo>
                  <a:pt x="516" y="3"/>
                </a:lnTo>
                <a:lnTo>
                  <a:pt x="521" y="3"/>
                </a:lnTo>
                <a:lnTo>
                  <a:pt x="522" y="3"/>
                </a:lnTo>
                <a:lnTo>
                  <a:pt x="533" y="3"/>
                </a:lnTo>
                <a:lnTo>
                  <a:pt x="533" y="3"/>
                </a:lnTo>
                <a:lnTo>
                  <a:pt x="536" y="3"/>
                </a:lnTo>
                <a:lnTo>
                  <a:pt x="536" y="3"/>
                </a:lnTo>
                <a:lnTo>
                  <a:pt x="536" y="3"/>
                </a:lnTo>
                <a:lnTo>
                  <a:pt x="536" y="2"/>
                </a:lnTo>
                <a:lnTo>
                  <a:pt x="537" y="2"/>
                </a:lnTo>
                <a:lnTo>
                  <a:pt x="537" y="3"/>
                </a:lnTo>
                <a:lnTo>
                  <a:pt x="537" y="3"/>
                </a:lnTo>
                <a:lnTo>
                  <a:pt x="537" y="2"/>
                </a:lnTo>
                <a:lnTo>
                  <a:pt x="538" y="2"/>
                </a:lnTo>
                <a:lnTo>
                  <a:pt x="538" y="2"/>
                </a:lnTo>
                <a:lnTo>
                  <a:pt x="538" y="1"/>
                </a:lnTo>
                <a:lnTo>
                  <a:pt x="538" y="1"/>
                </a:lnTo>
                <a:lnTo>
                  <a:pt x="539" y="1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3" name="Freeform 436">
            <a:extLst>
              <a:ext uri="{FF2B5EF4-FFF2-40B4-BE49-F238E27FC236}">
                <a16:creationId xmlns:a16="http://schemas.microsoft.com/office/drawing/2014/main" xmlns="" id="{F05F54B2-5EFF-467A-A260-BC59C71E87A2}"/>
              </a:ext>
            </a:extLst>
          </p:cNvPr>
          <p:cNvSpPr>
            <a:spLocks noEditPoints="1"/>
          </p:cNvSpPr>
          <p:nvPr/>
        </p:nvSpPr>
        <p:spPr bwMode="auto">
          <a:xfrm>
            <a:off x="5781675" y="5545138"/>
            <a:ext cx="1311275" cy="1100138"/>
          </a:xfrm>
          <a:custGeom>
            <a:avLst/>
            <a:gdLst>
              <a:gd name="T0" fmla="*/ 810 w 826"/>
              <a:gd name="T1" fmla="*/ 147 h 693"/>
              <a:gd name="T2" fmla="*/ 790 w 826"/>
              <a:gd name="T3" fmla="*/ 145 h 693"/>
              <a:gd name="T4" fmla="*/ 767 w 826"/>
              <a:gd name="T5" fmla="*/ 141 h 693"/>
              <a:gd name="T6" fmla="*/ 737 w 826"/>
              <a:gd name="T7" fmla="*/ 139 h 693"/>
              <a:gd name="T8" fmla="*/ 712 w 826"/>
              <a:gd name="T9" fmla="*/ 111 h 693"/>
              <a:gd name="T10" fmla="*/ 688 w 826"/>
              <a:gd name="T11" fmla="*/ 88 h 693"/>
              <a:gd name="T12" fmla="*/ 658 w 826"/>
              <a:gd name="T13" fmla="*/ 65 h 693"/>
              <a:gd name="T14" fmla="*/ 629 w 826"/>
              <a:gd name="T15" fmla="*/ 50 h 693"/>
              <a:gd name="T16" fmla="*/ 607 w 826"/>
              <a:gd name="T17" fmla="*/ 47 h 693"/>
              <a:gd name="T18" fmla="*/ 587 w 826"/>
              <a:gd name="T19" fmla="*/ 32 h 693"/>
              <a:gd name="T20" fmla="*/ 566 w 826"/>
              <a:gd name="T21" fmla="*/ 23 h 693"/>
              <a:gd name="T22" fmla="*/ 545 w 826"/>
              <a:gd name="T23" fmla="*/ 20 h 693"/>
              <a:gd name="T24" fmla="*/ 513 w 826"/>
              <a:gd name="T25" fmla="*/ 21 h 693"/>
              <a:gd name="T26" fmla="*/ 485 w 826"/>
              <a:gd name="T27" fmla="*/ 14 h 693"/>
              <a:gd name="T28" fmla="*/ 464 w 826"/>
              <a:gd name="T29" fmla="*/ 7 h 693"/>
              <a:gd name="T30" fmla="*/ 437 w 826"/>
              <a:gd name="T31" fmla="*/ 7 h 693"/>
              <a:gd name="T32" fmla="*/ 406 w 826"/>
              <a:gd name="T33" fmla="*/ 11 h 693"/>
              <a:gd name="T34" fmla="*/ 358 w 826"/>
              <a:gd name="T35" fmla="*/ 23 h 693"/>
              <a:gd name="T36" fmla="*/ 308 w 826"/>
              <a:gd name="T37" fmla="*/ 51 h 693"/>
              <a:gd name="T38" fmla="*/ 250 w 826"/>
              <a:gd name="T39" fmla="*/ 84 h 693"/>
              <a:gd name="T40" fmla="*/ 191 w 826"/>
              <a:gd name="T41" fmla="*/ 134 h 693"/>
              <a:gd name="T42" fmla="*/ 95 w 826"/>
              <a:gd name="T43" fmla="*/ 238 h 693"/>
              <a:gd name="T44" fmla="*/ 23 w 826"/>
              <a:gd name="T45" fmla="*/ 334 h 693"/>
              <a:gd name="T46" fmla="*/ 55 w 826"/>
              <a:gd name="T47" fmla="*/ 317 h 693"/>
              <a:gd name="T48" fmla="*/ 105 w 826"/>
              <a:gd name="T49" fmla="*/ 330 h 693"/>
              <a:gd name="T50" fmla="*/ 141 w 826"/>
              <a:gd name="T51" fmla="*/ 360 h 693"/>
              <a:gd name="T52" fmla="*/ 169 w 826"/>
              <a:gd name="T53" fmla="*/ 401 h 693"/>
              <a:gd name="T54" fmla="*/ 203 w 826"/>
              <a:gd name="T55" fmla="*/ 402 h 693"/>
              <a:gd name="T56" fmla="*/ 231 w 826"/>
              <a:gd name="T57" fmla="*/ 409 h 693"/>
              <a:gd name="T58" fmla="*/ 258 w 826"/>
              <a:gd name="T59" fmla="*/ 437 h 693"/>
              <a:gd name="T60" fmla="*/ 294 w 826"/>
              <a:gd name="T61" fmla="*/ 452 h 693"/>
              <a:gd name="T62" fmla="*/ 364 w 826"/>
              <a:gd name="T63" fmla="*/ 501 h 693"/>
              <a:gd name="T64" fmla="*/ 395 w 826"/>
              <a:gd name="T65" fmla="*/ 516 h 693"/>
              <a:gd name="T66" fmla="*/ 424 w 826"/>
              <a:gd name="T67" fmla="*/ 560 h 693"/>
              <a:gd name="T68" fmla="*/ 488 w 826"/>
              <a:gd name="T69" fmla="*/ 561 h 693"/>
              <a:gd name="T70" fmla="*/ 507 w 826"/>
              <a:gd name="T71" fmla="*/ 534 h 693"/>
              <a:gd name="T72" fmla="*/ 523 w 826"/>
              <a:gd name="T73" fmla="*/ 558 h 693"/>
              <a:gd name="T74" fmla="*/ 448 w 826"/>
              <a:gd name="T75" fmla="*/ 624 h 693"/>
              <a:gd name="T76" fmla="*/ 427 w 826"/>
              <a:gd name="T77" fmla="*/ 680 h 693"/>
              <a:gd name="T78" fmla="*/ 536 w 826"/>
              <a:gd name="T79" fmla="*/ 596 h 693"/>
              <a:gd name="T80" fmla="*/ 574 w 826"/>
              <a:gd name="T81" fmla="*/ 515 h 693"/>
              <a:gd name="T82" fmla="*/ 573 w 826"/>
              <a:gd name="T83" fmla="*/ 505 h 693"/>
              <a:gd name="T84" fmla="*/ 587 w 826"/>
              <a:gd name="T85" fmla="*/ 448 h 693"/>
              <a:gd name="T86" fmla="*/ 640 w 826"/>
              <a:gd name="T87" fmla="*/ 418 h 693"/>
              <a:gd name="T88" fmla="*/ 659 w 826"/>
              <a:gd name="T89" fmla="*/ 379 h 693"/>
              <a:gd name="T90" fmla="*/ 669 w 826"/>
              <a:gd name="T91" fmla="*/ 340 h 693"/>
              <a:gd name="T92" fmla="*/ 658 w 826"/>
              <a:gd name="T93" fmla="*/ 309 h 693"/>
              <a:gd name="T94" fmla="*/ 674 w 826"/>
              <a:gd name="T95" fmla="*/ 331 h 693"/>
              <a:gd name="T96" fmla="*/ 708 w 826"/>
              <a:gd name="T97" fmla="*/ 337 h 693"/>
              <a:gd name="T98" fmla="*/ 735 w 826"/>
              <a:gd name="T99" fmla="*/ 345 h 693"/>
              <a:gd name="T100" fmla="*/ 721 w 826"/>
              <a:gd name="T101" fmla="*/ 379 h 693"/>
              <a:gd name="T102" fmla="*/ 657 w 826"/>
              <a:gd name="T103" fmla="*/ 460 h 693"/>
              <a:gd name="T104" fmla="*/ 595 w 826"/>
              <a:gd name="T105" fmla="*/ 497 h 693"/>
              <a:gd name="T106" fmla="*/ 598 w 826"/>
              <a:gd name="T107" fmla="*/ 507 h 693"/>
              <a:gd name="T108" fmla="*/ 766 w 826"/>
              <a:gd name="T109" fmla="*/ 341 h 693"/>
              <a:gd name="T110" fmla="*/ 796 w 826"/>
              <a:gd name="T111" fmla="*/ 273 h 693"/>
              <a:gd name="T112" fmla="*/ 822 w 826"/>
              <a:gd name="T113" fmla="*/ 233 h 693"/>
              <a:gd name="T114" fmla="*/ 789 w 826"/>
              <a:gd name="T115" fmla="*/ 224 h 693"/>
              <a:gd name="T116" fmla="*/ 779 w 826"/>
              <a:gd name="T117" fmla="*/ 229 h 693"/>
              <a:gd name="T118" fmla="*/ 785 w 826"/>
              <a:gd name="T119" fmla="*/ 217 h 693"/>
              <a:gd name="T120" fmla="*/ 798 w 826"/>
              <a:gd name="T121" fmla="*/ 205 h 693"/>
              <a:gd name="T122" fmla="*/ 798 w 826"/>
              <a:gd name="T123" fmla="*/ 177 h 693"/>
              <a:gd name="T124" fmla="*/ 813 w 826"/>
              <a:gd name="T125" fmla="*/ 163 h 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6" h="693">
                <a:moveTo>
                  <a:pt x="825" y="160"/>
                </a:moveTo>
                <a:lnTo>
                  <a:pt x="825" y="159"/>
                </a:lnTo>
                <a:lnTo>
                  <a:pt x="825" y="159"/>
                </a:lnTo>
                <a:lnTo>
                  <a:pt x="825" y="159"/>
                </a:lnTo>
                <a:lnTo>
                  <a:pt x="825" y="159"/>
                </a:lnTo>
                <a:lnTo>
                  <a:pt x="824" y="159"/>
                </a:lnTo>
                <a:lnTo>
                  <a:pt x="824" y="158"/>
                </a:lnTo>
                <a:lnTo>
                  <a:pt x="824" y="158"/>
                </a:lnTo>
                <a:lnTo>
                  <a:pt x="824" y="157"/>
                </a:lnTo>
                <a:lnTo>
                  <a:pt x="824" y="157"/>
                </a:lnTo>
                <a:lnTo>
                  <a:pt x="824" y="156"/>
                </a:lnTo>
                <a:lnTo>
                  <a:pt x="825" y="156"/>
                </a:lnTo>
                <a:lnTo>
                  <a:pt x="825" y="156"/>
                </a:lnTo>
                <a:lnTo>
                  <a:pt x="824" y="156"/>
                </a:lnTo>
                <a:lnTo>
                  <a:pt x="824" y="155"/>
                </a:lnTo>
                <a:lnTo>
                  <a:pt x="824" y="155"/>
                </a:lnTo>
                <a:lnTo>
                  <a:pt x="824" y="155"/>
                </a:lnTo>
                <a:lnTo>
                  <a:pt x="824" y="155"/>
                </a:lnTo>
                <a:lnTo>
                  <a:pt x="823" y="155"/>
                </a:lnTo>
                <a:lnTo>
                  <a:pt x="823" y="155"/>
                </a:lnTo>
                <a:lnTo>
                  <a:pt x="823" y="155"/>
                </a:lnTo>
                <a:lnTo>
                  <a:pt x="822" y="155"/>
                </a:lnTo>
                <a:lnTo>
                  <a:pt x="822" y="154"/>
                </a:lnTo>
                <a:lnTo>
                  <a:pt x="822" y="154"/>
                </a:lnTo>
                <a:lnTo>
                  <a:pt x="822" y="154"/>
                </a:lnTo>
                <a:lnTo>
                  <a:pt x="822" y="153"/>
                </a:lnTo>
                <a:lnTo>
                  <a:pt x="822" y="153"/>
                </a:lnTo>
                <a:lnTo>
                  <a:pt x="822" y="153"/>
                </a:lnTo>
                <a:lnTo>
                  <a:pt x="821" y="153"/>
                </a:lnTo>
                <a:lnTo>
                  <a:pt x="821" y="152"/>
                </a:lnTo>
                <a:lnTo>
                  <a:pt x="821" y="152"/>
                </a:lnTo>
                <a:lnTo>
                  <a:pt x="821" y="153"/>
                </a:lnTo>
                <a:lnTo>
                  <a:pt x="820" y="153"/>
                </a:lnTo>
                <a:lnTo>
                  <a:pt x="820" y="153"/>
                </a:lnTo>
                <a:lnTo>
                  <a:pt x="820" y="152"/>
                </a:lnTo>
                <a:lnTo>
                  <a:pt x="820" y="152"/>
                </a:lnTo>
                <a:lnTo>
                  <a:pt x="820" y="152"/>
                </a:lnTo>
                <a:lnTo>
                  <a:pt x="820" y="151"/>
                </a:lnTo>
                <a:lnTo>
                  <a:pt x="820" y="151"/>
                </a:lnTo>
                <a:lnTo>
                  <a:pt x="821" y="151"/>
                </a:lnTo>
                <a:lnTo>
                  <a:pt x="821" y="151"/>
                </a:lnTo>
                <a:lnTo>
                  <a:pt x="821" y="151"/>
                </a:lnTo>
                <a:lnTo>
                  <a:pt x="821" y="150"/>
                </a:lnTo>
                <a:lnTo>
                  <a:pt x="822" y="150"/>
                </a:lnTo>
                <a:lnTo>
                  <a:pt x="822" y="150"/>
                </a:lnTo>
                <a:lnTo>
                  <a:pt x="822" y="150"/>
                </a:lnTo>
                <a:lnTo>
                  <a:pt x="822" y="149"/>
                </a:lnTo>
                <a:lnTo>
                  <a:pt x="822" y="149"/>
                </a:lnTo>
                <a:lnTo>
                  <a:pt x="821" y="149"/>
                </a:lnTo>
                <a:lnTo>
                  <a:pt x="821" y="149"/>
                </a:lnTo>
                <a:lnTo>
                  <a:pt x="821" y="149"/>
                </a:lnTo>
                <a:lnTo>
                  <a:pt x="821" y="148"/>
                </a:lnTo>
                <a:lnTo>
                  <a:pt x="820" y="148"/>
                </a:lnTo>
                <a:lnTo>
                  <a:pt x="820" y="148"/>
                </a:lnTo>
                <a:lnTo>
                  <a:pt x="821" y="148"/>
                </a:lnTo>
                <a:lnTo>
                  <a:pt x="821" y="147"/>
                </a:lnTo>
                <a:lnTo>
                  <a:pt x="820" y="147"/>
                </a:lnTo>
                <a:lnTo>
                  <a:pt x="820" y="147"/>
                </a:lnTo>
                <a:lnTo>
                  <a:pt x="820" y="147"/>
                </a:lnTo>
                <a:lnTo>
                  <a:pt x="820" y="147"/>
                </a:lnTo>
                <a:lnTo>
                  <a:pt x="819" y="147"/>
                </a:lnTo>
                <a:lnTo>
                  <a:pt x="819" y="147"/>
                </a:lnTo>
                <a:lnTo>
                  <a:pt x="819" y="148"/>
                </a:lnTo>
                <a:lnTo>
                  <a:pt x="819" y="148"/>
                </a:lnTo>
                <a:lnTo>
                  <a:pt x="818" y="148"/>
                </a:lnTo>
                <a:lnTo>
                  <a:pt x="818" y="147"/>
                </a:lnTo>
                <a:lnTo>
                  <a:pt x="818" y="147"/>
                </a:lnTo>
                <a:lnTo>
                  <a:pt x="818" y="147"/>
                </a:lnTo>
                <a:lnTo>
                  <a:pt x="818" y="146"/>
                </a:lnTo>
                <a:lnTo>
                  <a:pt x="818" y="146"/>
                </a:lnTo>
                <a:lnTo>
                  <a:pt x="818" y="146"/>
                </a:lnTo>
                <a:lnTo>
                  <a:pt x="818" y="145"/>
                </a:lnTo>
                <a:lnTo>
                  <a:pt x="818" y="145"/>
                </a:lnTo>
                <a:lnTo>
                  <a:pt x="818" y="144"/>
                </a:lnTo>
                <a:lnTo>
                  <a:pt x="818" y="144"/>
                </a:lnTo>
                <a:lnTo>
                  <a:pt x="819" y="144"/>
                </a:lnTo>
                <a:lnTo>
                  <a:pt x="819" y="144"/>
                </a:lnTo>
                <a:lnTo>
                  <a:pt x="818" y="143"/>
                </a:lnTo>
                <a:lnTo>
                  <a:pt x="818" y="144"/>
                </a:lnTo>
                <a:lnTo>
                  <a:pt x="818" y="144"/>
                </a:lnTo>
                <a:lnTo>
                  <a:pt x="818" y="144"/>
                </a:lnTo>
                <a:lnTo>
                  <a:pt x="818" y="144"/>
                </a:lnTo>
                <a:lnTo>
                  <a:pt x="817" y="144"/>
                </a:lnTo>
                <a:lnTo>
                  <a:pt x="817" y="144"/>
                </a:lnTo>
                <a:lnTo>
                  <a:pt x="817" y="145"/>
                </a:lnTo>
                <a:lnTo>
                  <a:pt x="817" y="145"/>
                </a:lnTo>
                <a:lnTo>
                  <a:pt x="817" y="145"/>
                </a:lnTo>
                <a:lnTo>
                  <a:pt x="817" y="145"/>
                </a:lnTo>
                <a:lnTo>
                  <a:pt x="817" y="146"/>
                </a:lnTo>
                <a:lnTo>
                  <a:pt x="816" y="146"/>
                </a:lnTo>
                <a:lnTo>
                  <a:pt x="816" y="146"/>
                </a:lnTo>
                <a:lnTo>
                  <a:pt x="816" y="147"/>
                </a:lnTo>
                <a:lnTo>
                  <a:pt x="817" y="147"/>
                </a:lnTo>
                <a:lnTo>
                  <a:pt x="817" y="147"/>
                </a:lnTo>
                <a:lnTo>
                  <a:pt x="816" y="147"/>
                </a:lnTo>
                <a:lnTo>
                  <a:pt x="816" y="147"/>
                </a:lnTo>
                <a:lnTo>
                  <a:pt x="815" y="147"/>
                </a:lnTo>
                <a:lnTo>
                  <a:pt x="815" y="147"/>
                </a:lnTo>
                <a:lnTo>
                  <a:pt x="815" y="146"/>
                </a:lnTo>
                <a:lnTo>
                  <a:pt x="815" y="146"/>
                </a:lnTo>
                <a:lnTo>
                  <a:pt x="814" y="146"/>
                </a:lnTo>
                <a:lnTo>
                  <a:pt x="814" y="146"/>
                </a:lnTo>
                <a:lnTo>
                  <a:pt x="814" y="145"/>
                </a:lnTo>
                <a:lnTo>
                  <a:pt x="814" y="145"/>
                </a:lnTo>
                <a:lnTo>
                  <a:pt x="814" y="145"/>
                </a:lnTo>
                <a:lnTo>
                  <a:pt x="814" y="144"/>
                </a:lnTo>
                <a:lnTo>
                  <a:pt x="813" y="144"/>
                </a:lnTo>
                <a:lnTo>
                  <a:pt x="813" y="144"/>
                </a:lnTo>
                <a:lnTo>
                  <a:pt x="813" y="144"/>
                </a:lnTo>
                <a:lnTo>
                  <a:pt x="813" y="145"/>
                </a:lnTo>
                <a:lnTo>
                  <a:pt x="813" y="145"/>
                </a:lnTo>
                <a:lnTo>
                  <a:pt x="813" y="146"/>
                </a:lnTo>
                <a:lnTo>
                  <a:pt x="813" y="146"/>
                </a:lnTo>
                <a:lnTo>
                  <a:pt x="813" y="146"/>
                </a:lnTo>
                <a:lnTo>
                  <a:pt x="813" y="145"/>
                </a:lnTo>
                <a:lnTo>
                  <a:pt x="812" y="145"/>
                </a:lnTo>
                <a:lnTo>
                  <a:pt x="812" y="145"/>
                </a:lnTo>
                <a:lnTo>
                  <a:pt x="812" y="146"/>
                </a:lnTo>
                <a:lnTo>
                  <a:pt x="812" y="146"/>
                </a:lnTo>
                <a:lnTo>
                  <a:pt x="811" y="146"/>
                </a:lnTo>
                <a:lnTo>
                  <a:pt x="811" y="147"/>
                </a:lnTo>
                <a:lnTo>
                  <a:pt x="811" y="147"/>
                </a:lnTo>
                <a:lnTo>
                  <a:pt x="811" y="147"/>
                </a:lnTo>
                <a:lnTo>
                  <a:pt x="810" y="147"/>
                </a:lnTo>
                <a:lnTo>
                  <a:pt x="810" y="147"/>
                </a:lnTo>
                <a:lnTo>
                  <a:pt x="810" y="147"/>
                </a:lnTo>
                <a:lnTo>
                  <a:pt x="810" y="147"/>
                </a:lnTo>
                <a:lnTo>
                  <a:pt x="810" y="146"/>
                </a:lnTo>
                <a:lnTo>
                  <a:pt x="811" y="146"/>
                </a:lnTo>
                <a:lnTo>
                  <a:pt x="810" y="146"/>
                </a:lnTo>
                <a:lnTo>
                  <a:pt x="810" y="146"/>
                </a:lnTo>
                <a:lnTo>
                  <a:pt x="810" y="146"/>
                </a:lnTo>
                <a:lnTo>
                  <a:pt x="809" y="146"/>
                </a:lnTo>
                <a:lnTo>
                  <a:pt x="809" y="146"/>
                </a:lnTo>
                <a:lnTo>
                  <a:pt x="809" y="146"/>
                </a:lnTo>
                <a:lnTo>
                  <a:pt x="808" y="146"/>
                </a:lnTo>
                <a:lnTo>
                  <a:pt x="808" y="146"/>
                </a:lnTo>
                <a:lnTo>
                  <a:pt x="808" y="146"/>
                </a:lnTo>
                <a:lnTo>
                  <a:pt x="808" y="145"/>
                </a:lnTo>
                <a:lnTo>
                  <a:pt x="808" y="145"/>
                </a:lnTo>
                <a:lnTo>
                  <a:pt x="808" y="145"/>
                </a:lnTo>
                <a:lnTo>
                  <a:pt x="808" y="144"/>
                </a:lnTo>
                <a:lnTo>
                  <a:pt x="808" y="144"/>
                </a:lnTo>
                <a:lnTo>
                  <a:pt x="808" y="144"/>
                </a:lnTo>
                <a:lnTo>
                  <a:pt x="808" y="144"/>
                </a:lnTo>
                <a:lnTo>
                  <a:pt x="807" y="144"/>
                </a:lnTo>
                <a:lnTo>
                  <a:pt x="807" y="143"/>
                </a:lnTo>
                <a:lnTo>
                  <a:pt x="807" y="143"/>
                </a:lnTo>
                <a:lnTo>
                  <a:pt x="807" y="143"/>
                </a:lnTo>
                <a:lnTo>
                  <a:pt x="807" y="143"/>
                </a:lnTo>
                <a:lnTo>
                  <a:pt x="808" y="143"/>
                </a:lnTo>
                <a:lnTo>
                  <a:pt x="808" y="143"/>
                </a:lnTo>
                <a:lnTo>
                  <a:pt x="809" y="142"/>
                </a:lnTo>
                <a:lnTo>
                  <a:pt x="809" y="142"/>
                </a:lnTo>
                <a:lnTo>
                  <a:pt x="809" y="142"/>
                </a:lnTo>
                <a:lnTo>
                  <a:pt x="809" y="142"/>
                </a:lnTo>
                <a:lnTo>
                  <a:pt x="808" y="142"/>
                </a:lnTo>
                <a:lnTo>
                  <a:pt x="808" y="142"/>
                </a:lnTo>
                <a:lnTo>
                  <a:pt x="808" y="141"/>
                </a:lnTo>
                <a:lnTo>
                  <a:pt x="807" y="141"/>
                </a:lnTo>
                <a:lnTo>
                  <a:pt x="807" y="142"/>
                </a:lnTo>
                <a:lnTo>
                  <a:pt x="807" y="142"/>
                </a:lnTo>
                <a:lnTo>
                  <a:pt x="807" y="142"/>
                </a:lnTo>
                <a:lnTo>
                  <a:pt x="806" y="142"/>
                </a:lnTo>
                <a:lnTo>
                  <a:pt x="806" y="142"/>
                </a:lnTo>
                <a:lnTo>
                  <a:pt x="806" y="142"/>
                </a:lnTo>
                <a:lnTo>
                  <a:pt x="805" y="141"/>
                </a:lnTo>
                <a:lnTo>
                  <a:pt x="805" y="141"/>
                </a:lnTo>
                <a:lnTo>
                  <a:pt x="805" y="142"/>
                </a:lnTo>
                <a:lnTo>
                  <a:pt x="805" y="142"/>
                </a:lnTo>
                <a:lnTo>
                  <a:pt x="805" y="143"/>
                </a:lnTo>
                <a:lnTo>
                  <a:pt x="805" y="143"/>
                </a:lnTo>
                <a:lnTo>
                  <a:pt x="805" y="144"/>
                </a:lnTo>
                <a:lnTo>
                  <a:pt x="805" y="144"/>
                </a:lnTo>
                <a:lnTo>
                  <a:pt x="805" y="144"/>
                </a:lnTo>
                <a:lnTo>
                  <a:pt x="804" y="144"/>
                </a:lnTo>
                <a:lnTo>
                  <a:pt x="804" y="144"/>
                </a:lnTo>
                <a:lnTo>
                  <a:pt x="803" y="144"/>
                </a:lnTo>
                <a:lnTo>
                  <a:pt x="803" y="144"/>
                </a:lnTo>
                <a:lnTo>
                  <a:pt x="802" y="144"/>
                </a:lnTo>
                <a:lnTo>
                  <a:pt x="802" y="143"/>
                </a:lnTo>
                <a:lnTo>
                  <a:pt x="802" y="143"/>
                </a:lnTo>
                <a:lnTo>
                  <a:pt x="802" y="143"/>
                </a:lnTo>
                <a:lnTo>
                  <a:pt x="802" y="143"/>
                </a:lnTo>
                <a:lnTo>
                  <a:pt x="801" y="143"/>
                </a:lnTo>
                <a:lnTo>
                  <a:pt x="801" y="143"/>
                </a:lnTo>
                <a:lnTo>
                  <a:pt x="801" y="143"/>
                </a:lnTo>
                <a:lnTo>
                  <a:pt x="800" y="143"/>
                </a:lnTo>
                <a:lnTo>
                  <a:pt x="800" y="144"/>
                </a:lnTo>
                <a:lnTo>
                  <a:pt x="801" y="144"/>
                </a:lnTo>
                <a:lnTo>
                  <a:pt x="801" y="144"/>
                </a:lnTo>
                <a:lnTo>
                  <a:pt x="801" y="144"/>
                </a:lnTo>
                <a:lnTo>
                  <a:pt x="802" y="144"/>
                </a:lnTo>
                <a:lnTo>
                  <a:pt x="802" y="144"/>
                </a:lnTo>
                <a:lnTo>
                  <a:pt x="801" y="144"/>
                </a:lnTo>
                <a:lnTo>
                  <a:pt x="801" y="145"/>
                </a:lnTo>
                <a:lnTo>
                  <a:pt x="801" y="145"/>
                </a:lnTo>
                <a:lnTo>
                  <a:pt x="800" y="145"/>
                </a:lnTo>
                <a:lnTo>
                  <a:pt x="800" y="146"/>
                </a:lnTo>
                <a:lnTo>
                  <a:pt x="799" y="146"/>
                </a:lnTo>
                <a:lnTo>
                  <a:pt x="799" y="145"/>
                </a:lnTo>
                <a:lnTo>
                  <a:pt x="799" y="145"/>
                </a:lnTo>
                <a:lnTo>
                  <a:pt x="799" y="144"/>
                </a:lnTo>
                <a:lnTo>
                  <a:pt x="799" y="144"/>
                </a:lnTo>
                <a:lnTo>
                  <a:pt x="799" y="144"/>
                </a:lnTo>
                <a:lnTo>
                  <a:pt x="799" y="144"/>
                </a:lnTo>
                <a:lnTo>
                  <a:pt x="799" y="143"/>
                </a:lnTo>
                <a:lnTo>
                  <a:pt x="799" y="143"/>
                </a:lnTo>
                <a:lnTo>
                  <a:pt x="799" y="142"/>
                </a:lnTo>
                <a:lnTo>
                  <a:pt x="799" y="142"/>
                </a:lnTo>
                <a:lnTo>
                  <a:pt x="798" y="142"/>
                </a:lnTo>
                <a:lnTo>
                  <a:pt x="798" y="143"/>
                </a:lnTo>
                <a:lnTo>
                  <a:pt x="798" y="143"/>
                </a:lnTo>
                <a:lnTo>
                  <a:pt x="798" y="143"/>
                </a:lnTo>
                <a:lnTo>
                  <a:pt x="797" y="143"/>
                </a:lnTo>
                <a:lnTo>
                  <a:pt x="797" y="143"/>
                </a:lnTo>
                <a:lnTo>
                  <a:pt x="797" y="142"/>
                </a:lnTo>
                <a:lnTo>
                  <a:pt x="797" y="142"/>
                </a:lnTo>
                <a:lnTo>
                  <a:pt x="797" y="141"/>
                </a:lnTo>
                <a:lnTo>
                  <a:pt x="797" y="141"/>
                </a:lnTo>
                <a:lnTo>
                  <a:pt x="796" y="141"/>
                </a:lnTo>
                <a:lnTo>
                  <a:pt x="796" y="141"/>
                </a:lnTo>
                <a:lnTo>
                  <a:pt x="796" y="142"/>
                </a:lnTo>
                <a:lnTo>
                  <a:pt x="795" y="142"/>
                </a:lnTo>
                <a:lnTo>
                  <a:pt x="795" y="142"/>
                </a:lnTo>
                <a:lnTo>
                  <a:pt x="795" y="143"/>
                </a:lnTo>
                <a:lnTo>
                  <a:pt x="795" y="143"/>
                </a:lnTo>
                <a:lnTo>
                  <a:pt x="795" y="143"/>
                </a:lnTo>
                <a:lnTo>
                  <a:pt x="794" y="143"/>
                </a:lnTo>
                <a:lnTo>
                  <a:pt x="794" y="143"/>
                </a:lnTo>
                <a:lnTo>
                  <a:pt x="793" y="143"/>
                </a:lnTo>
                <a:lnTo>
                  <a:pt x="793" y="143"/>
                </a:lnTo>
                <a:lnTo>
                  <a:pt x="793" y="143"/>
                </a:lnTo>
                <a:lnTo>
                  <a:pt x="792" y="143"/>
                </a:lnTo>
                <a:lnTo>
                  <a:pt x="792" y="142"/>
                </a:lnTo>
                <a:lnTo>
                  <a:pt x="792" y="142"/>
                </a:lnTo>
                <a:lnTo>
                  <a:pt x="792" y="143"/>
                </a:lnTo>
                <a:lnTo>
                  <a:pt x="791" y="143"/>
                </a:lnTo>
                <a:lnTo>
                  <a:pt x="791" y="143"/>
                </a:lnTo>
                <a:lnTo>
                  <a:pt x="791" y="144"/>
                </a:lnTo>
                <a:lnTo>
                  <a:pt x="791" y="144"/>
                </a:lnTo>
                <a:lnTo>
                  <a:pt x="791" y="144"/>
                </a:lnTo>
                <a:lnTo>
                  <a:pt x="791" y="144"/>
                </a:lnTo>
                <a:lnTo>
                  <a:pt x="791" y="145"/>
                </a:lnTo>
                <a:lnTo>
                  <a:pt x="790" y="145"/>
                </a:lnTo>
                <a:lnTo>
                  <a:pt x="790" y="145"/>
                </a:lnTo>
                <a:lnTo>
                  <a:pt x="790" y="145"/>
                </a:lnTo>
                <a:lnTo>
                  <a:pt x="790" y="145"/>
                </a:lnTo>
                <a:lnTo>
                  <a:pt x="789" y="145"/>
                </a:lnTo>
                <a:lnTo>
                  <a:pt x="789" y="145"/>
                </a:lnTo>
                <a:lnTo>
                  <a:pt x="789" y="145"/>
                </a:lnTo>
                <a:lnTo>
                  <a:pt x="789" y="145"/>
                </a:lnTo>
                <a:lnTo>
                  <a:pt x="788" y="145"/>
                </a:lnTo>
                <a:lnTo>
                  <a:pt x="788" y="145"/>
                </a:lnTo>
                <a:lnTo>
                  <a:pt x="787" y="145"/>
                </a:lnTo>
                <a:lnTo>
                  <a:pt x="787" y="145"/>
                </a:lnTo>
                <a:lnTo>
                  <a:pt x="787" y="145"/>
                </a:lnTo>
                <a:lnTo>
                  <a:pt x="786" y="145"/>
                </a:lnTo>
                <a:lnTo>
                  <a:pt x="786" y="145"/>
                </a:lnTo>
                <a:lnTo>
                  <a:pt x="786" y="145"/>
                </a:lnTo>
                <a:lnTo>
                  <a:pt x="785" y="145"/>
                </a:lnTo>
                <a:lnTo>
                  <a:pt x="785" y="145"/>
                </a:lnTo>
                <a:lnTo>
                  <a:pt x="784" y="145"/>
                </a:lnTo>
                <a:lnTo>
                  <a:pt x="784" y="145"/>
                </a:lnTo>
                <a:lnTo>
                  <a:pt x="784" y="146"/>
                </a:lnTo>
                <a:lnTo>
                  <a:pt x="784" y="146"/>
                </a:lnTo>
                <a:lnTo>
                  <a:pt x="784" y="146"/>
                </a:lnTo>
                <a:lnTo>
                  <a:pt x="783" y="146"/>
                </a:lnTo>
                <a:lnTo>
                  <a:pt x="783" y="146"/>
                </a:lnTo>
                <a:lnTo>
                  <a:pt x="783" y="145"/>
                </a:lnTo>
                <a:lnTo>
                  <a:pt x="783" y="145"/>
                </a:lnTo>
                <a:lnTo>
                  <a:pt x="783" y="145"/>
                </a:lnTo>
                <a:lnTo>
                  <a:pt x="782" y="145"/>
                </a:lnTo>
                <a:lnTo>
                  <a:pt x="782" y="145"/>
                </a:lnTo>
                <a:lnTo>
                  <a:pt x="781" y="145"/>
                </a:lnTo>
                <a:lnTo>
                  <a:pt x="781" y="145"/>
                </a:lnTo>
                <a:lnTo>
                  <a:pt x="780" y="145"/>
                </a:lnTo>
                <a:lnTo>
                  <a:pt x="780" y="144"/>
                </a:lnTo>
                <a:lnTo>
                  <a:pt x="780" y="144"/>
                </a:lnTo>
                <a:lnTo>
                  <a:pt x="780" y="144"/>
                </a:lnTo>
                <a:lnTo>
                  <a:pt x="781" y="144"/>
                </a:lnTo>
                <a:lnTo>
                  <a:pt x="781" y="144"/>
                </a:lnTo>
                <a:lnTo>
                  <a:pt x="781" y="143"/>
                </a:lnTo>
                <a:lnTo>
                  <a:pt x="782" y="143"/>
                </a:lnTo>
                <a:lnTo>
                  <a:pt x="782" y="143"/>
                </a:lnTo>
                <a:lnTo>
                  <a:pt x="782" y="142"/>
                </a:lnTo>
                <a:lnTo>
                  <a:pt x="782" y="142"/>
                </a:lnTo>
                <a:lnTo>
                  <a:pt x="782" y="141"/>
                </a:lnTo>
                <a:lnTo>
                  <a:pt x="782" y="141"/>
                </a:lnTo>
                <a:lnTo>
                  <a:pt x="782" y="141"/>
                </a:lnTo>
                <a:lnTo>
                  <a:pt x="781" y="141"/>
                </a:lnTo>
                <a:lnTo>
                  <a:pt x="781" y="140"/>
                </a:lnTo>
                <a:lnTo>
                  <a:pt x="781" y="140"/>
                </a:lnTo>
                <a:lnTo>
                  <a:pt x="780" y="140"/>
                </a:lnTo>
                <a:lnTo>
                  <a:pt x="780" y="141"/>
                </a:lnTo>
                <a:lnTo>
                  <a:pt x="780" y="141"/>
                </a:lnTo>
                <a:lnTo>
                  <a:pt x="780" y="141"/>
                </a:lnTo>
                <a:lnTo>
                  <a:pt x="779" y="142"/>
                </a:lnTo>
                <a:lnTo>
                  <a:pt x="779" y="142"/>
                </a:lnTo>
                <a:lnTo>
                  <a:pt x="779" y="142"/>
                </a:lnTo>
                <a:lnTo>
                  <a:pt x="779" y="143"/>
                </a:lnTo>
                <a:lnTo>
                  <a:pt x="779" y="143"/>
                </a:lnTo>
                <a:lnTo>
                  <a:pt x="779" y="144"/>
                </a:lnTo>
                <a:lnTo>
                  <a:pt x="779" y="144"/>
                </a:lnTo>
                <a:lnTo>
                  <a:pt x="779" y="143"/>
                </a:lnTo>
                <a:lnTo>
                  <a:pt x="778" y="143"/>
                </a:lnTo>
                <a:lnTo>
                  <a:pt x="778" y="143"/>
                </a:lnTo>
                <a:lnTo>
                  <a:pt x="778" y="144"/>
                </a:lnTo>
                <a:lnTo>
                  <a:pt x="778" y="144"/>
                </a:lnTo>
                <a:lnTo>
                  <a:pt x="778" y="144"/>
                </a:lnTo>
                <a:lnTo>
                  <a:pt x="778" y="144"/>
                </a:lnTo>
                <a:lnTo>
                  <a:pt x="779" y="144"/>
                </a:lnTo>
                <a:lnTo>
                  <a:pt x="779" y="145"/>
                </a:lnTo>
                <a:lnTo>
                  <a:pt x="779" y="145"/>
                </a:lnTo>
                <a:lnTo>
                  <a:pt x="779" y="145"/>
                </a:lnTo>
                <a:lnTo>
                  <a:pt x="779" y="145"/>
                </a:lnTo>
                <a:lnTo>
                  <a:pt x="779" y="146"/>
                </a:lnTo>
                <a:lnTo>
                  <a:pt x="779" y="146"/>
                </a:lnTo>
                <a:lnTo>
                  <a:pt x="779" y="147"/>
                </a:lnTo>
                <a:lnTo>
                  <a:pt x="779" y="147"/>
                </a:lnTo>
                <a:lnTo>
                  <a:pt x="779" y="147"/>
                </a:lnTo>
                <a:lnTo>
                  <a:pt x="779" y="147"/>
                </a:lnTo>
                <a:lnTo>
                  <a:pt x="779" y="147"/>
                </a:lnTo>
                <a:lnTo>
                  <a:pt x="779" y="147"/>
                </a:lnTo>
                <a:lnTo>
                  <a:pt x="778" y="147"/>
                </a:lnTo>
                <a:lnTo>
                  <a:pt x="778" y="147"/>
                </a:lnTo>
                <a:lnTo>
                  <a:pt x="777" y="147"/>
                </a:lnTo>
                <a:lnTo>
                  <a:pt x="777" y="147"/>
                </a:lnTo>
                <a:lnTo>
                  <a:pt x="777" y="146"/>
                </a:lnTo>
                <a:lnTo>
                  <a:pt x="777" y="146"/>
                </a:lnTo>
                <a:lnTo>
                  <a:pt x="777" y="145"/>
                </a:lnTo>
                <a:lnTo>
                  <a:pt x="777" y="145"/>
                </a:lnTo>
                <a:lnTo>
                  <a:pt x="777" y="144"/>
                </a:lnTo>
                <a:lnTo>
                  <a:pt x="777" y="144"/>
                </a:lnTo>
                <a:lnTo>
                  <a:pt x="777" y="144"/>
                </a:lnTo>
                <a:lnTo>
                  <a:pt x="777" y="144"/>
                </a:lnTo>
                <a:lnTo>
                  <a:pt x="776" y="144"/>
                </a:lnTo>
                <a:lnTo>
                  <a:pt x="776" y="143"/>
                </a:lnTo>
                <a:lnTo>
                  <a:pt x="776" y="143"/>
                </a:lnTo>
                <a:lnTo>
                  <a:pt x="776" y="143"/>
                </a:lnTo>
                <a:lnTo>
                  <a:pt x="775" y="143"/>
                </a:lnTo>
                <a:lnTo>
                  <a:pt x="775" y="143"/>
                </a:lnTo>
                <a:lnTo>
                  <a:pt x="774" y="143"/>
                </a:lnTo>
                <a:lnTo>
                  <a:pt x="774" y="142"/>
                </a:lnTo>
                <a:lnTo>
                  <a:pt x="773" y="142"/>
                </a:lnTo>
                <a:lnTo>
                  <a:pt x="773" y="142"/>
                </a:lnTo>
                <a:lnTo>
                  <a:pt x="772" y="142"/>
                </a:lnTo>
                <a:lnTo>
                  <a:pt x="772" y="142"/>
                </a:lnTo>
                <a:lnTo>
                  <a:pt x="772" y="143"/>
                </a:lnTo>
                <a:lnTo>
                  <a:pt x="772" y="143"/>
                </a:lnTo>
                <a:lnTo>
                  <a:pt x="772" y="143"/>
                </a:lnTo>
                <a:lnTo>
                  <a:pt x="771" y="143"/>
                </a:lnTo>
                <a:lnTo>
                  <a:pt x="771" y="144"/>
                </a:lnTo>
                <a:lnTo>
                  <a:pt x="771" y="144"/>
                </a:lnTo>
                <a:lnTo>
                  <a:pt x="770" y="144"/>
                </a:lnTo>
                <a:lnTo>
                  <a:pt x="770" y="144"/>
                </a:lnTo>
                <a:lnTo>
                  <a:pt x="770" y="143"/>
                </a:lnTo>
                <a:lnTo>
                  <a:pt x="769" y="143"/>
                </a:lnTo>
                <a:lnTo>
                  <a:pt x="769" y="143"/>
                </a:lnTo>
                <a:lnTo>
                  <a:pt x="769" y="143"/>
                </a:lnTo>
                <a:lnTo>
                  <a:pt x="769" y="142"/>
                </a:lnTo>
                <a:lnTo>
                  <a:pt x="769" y="142"/>
                </a:lnTo>
                <a:lnTo>
                  <a:pt x="769" y="141"/>
                </a:lnTo>
                <a:lnTo>
                  <a:pt x="769" y="141"/>
                </a:lnTo>
                <a:lnTo>
                  <a:pt x="769" y="140"/>
                </a:lnTo>
                <a:lnTo>
                  <a:pt x="768" y="140"/>
                </a:lnTo>
                <a:lnTo>
                  <a:pt x="768" y="140"/>
                </a:lnTo>
                <a:lnTo>
                  <a:pt x="768" y="141"/>
                </a:lnTo>
                <a:lnTo>
                  <a:pt x="768" y="141"/>
                </a:lnTo>
                <a:lnTo>
                  <a:pt x="768" y="141"/>
                </a:lnTo>
                <a:lnTo>
                  <a:pt x="767" y="141"/>
                </a:lnTo>
                <a:lnTo>
                  <a:pt x="767" y="141"/>
                </a:lnTo>
                <a:lnTo>
                  <a:pt x="767" y="142"/>
                </a:lnTo>
                <a:lnTo>
                  <a:pt x="767" y="142"/>
                </a:lnTo>
                <a:lnTo>
                  <a:pt x="768" y="142"/>
                </a:lnTo>
                <a:lnTo>
                  <a:pt x="768" y="142"/>
                </a:lnTo>
                <a:lnTo>
                  <a:pt x="768" y="142"/>
                </a:lnTo>
                <a:lnTo>
                  <a:pt x="768" y="142"/>
                </a:lnTo>
                <a:lnTo>
                  <a:pt x="767" y="142"/>
                </a:lnTo>
                <a:lnTo>
                  <a:pt x="767" y="143"/>
                </a:lnTo>
                <a:lnTo>
                  <a:pt x="767" y="143"/>
                </a:lnTo>
                <a:lnTo>
                  <a:pt x="766" y="143"/>
                </a:lnTo>
                <a:lnTo>
                  <a:pt x="766" y="143"/>
                </a:lnTo>
                <a:lnTo>
                  <a:pt x="766" y="143"/>
                </a:lnTo>
                <a:lnTo>
                  <a:pt x="765" y="143"/>
                </a:lnTo>
                <a:lnTo>
                  <a:pt x="765" y="143"/>
                </a:lnTo>
                <a:lnTo>
                  <a:pt x="765" y="143"/>
                </a:lnTo>
                <a:lnTo>
                  <a:pt x="764" y="143"/>
                </a:lnTo>
                <a:lnTo>
                  <a:pt x="764" y="143"/>
                </a:lnTo>
                <a:lnTo>
                  <a:pt x="763" y="142"/>
                </a:lnTo>
                <a:lnTo>
                  <a:pt x="763" y="142"/>
                </a:lnTo>
                <a:lnTo>
                  <a:pt x="763" y="142"/>
                </a:lnTo>
                <a:lnTo>
                  <a:pt x="763" y="141"/>
                </a:lnTo>
                <a:lnTo>
                  <a:pt x="762" y="141"/>
                </a:lnTo>
                <a:lnTo>
                  <a:pt x="762" y="141"/>
                </a:lnTo>
                <a:lnTo>
                  <a:pt x="762" y="141"/>
                </a:lnTo>
                <a:lnTo>
                  <a:pt x="762" y="141"/>
                </a:lnTo>
                <a:lnTo>
                  <a:pt x="761" y="141"/>
                </a:lnTo>
                <a:lnTo>
                  <a:pt x="761" y="141"/>
                </a:lnTo>
                <a:lnTo>
                  <a:pt x="760" y="141"/>
                </a:lnTo>
                <a:lnTo>
                  <a:pt x="760" y="141"/>
                </a:lnTo>
                <a:lnTo>
                  <a:pt x="759" y="141"/>
                </a:lnTo>
                <a:lnTo>
                  <a:pt x="759" y="141"/>
                </a:lnTo>
                <a:lnTo>
                  <a:pt x="759" y="141"/>
                </a:lnTo>
                <a:lnTo>
                  <a:pt x="759" y="141"/>
                </a:lnTo>
                <a:lnTo>
                  <a:pt x="759" y="142"/>
                </a:lnTo>
                <a:lnTo>
                  <a:pt x="759" y="142"/>
                </a:lnTo>
                <a:lnTo>
                  <a:pt x="759" y="143"/>
                </a:lnTo>
                <a:lnTo>
                  <a:pt x="759" y="143"/>
                </a:lnTo>
                <a:lnTo>
                  <a:pt x="759" y="143"/>
                </a:lnTo>
                <a:lnTo>
                  <a:pt x="759" y="144"/>
                </a:lnTo>
                <a:lnTo>
                  <a:pt x="758" y="144"/>
                </a:lnTo>
                <a:lnTo>
                  <a:pt x="758" y="144"/>
                </a:lnTo>
                <a:lnTo>
                  <a:pt x="757" y="144"/>
                </a:lnTo>
                <a:lnTo>
                  <a:pt x="757" y="143"/>
                </a:lnTo>
                <a:lnTo>
                  <a:pt x="757" y="143"/>
                </a:lnTo>
                <a:lnTo>
                  <a:pt x="757" y="142"/>
                </a:lnTo>
                <a:lnTo>
                  <a:pt x="757" y="142"/>
                </a:lnTo>
                <a:lnTo>
                  <a:pt x="758" y="142"/>
                </a:lnTo>
                <a:lnTo>
                  <a:pt x="758" y="141"/>
                </a:lnTo>
                <a:lnTo>
                  <a:pt x="758" y="141"/>
                </a:lnTo>
                <a:lnTo>
                  <a:pt x="758" y="140"/>
                </a:lnTo>
                <a:lnTo>
                  <a:pt x="758" y="140"/>
                </a:lnTo>
                <a:lnTo>
                  <a:pt x="757" y="140"/>
                </a:lnTo>
                <a:lnTo>
                  <a:pt x="757" y="139"/>
                </a:lnTo>
                <a:lnTo>
                  <a:pt x="757" y="139"/>
                </a:lnTo>
                <a:lnTo>
                  <a:pt x="756" y="139"/>
                </a:lnTo>
                <a:lnTo>
                  <a:pt x="756" y="139"/>
                </a:lnTo>
                <a:lnTo>
                  <a:pt x="756" y="139"/>
                </a:lnTo>
                <a:lnTo>
                  <a:pt x="756" y="140"/>
                </a:lnTo>
                <a:lnTo>
                  <a:pt x="755" y="140"/>
                </a:lnTo>
                <a:lnTo>
                  <a:pt x="755" y="140"/>
                </a:lnTo>
                <a:lnTo>
                  <a:pt x="755" y="141"/>
                </a:lnTo>
                <a:lnTo>
                  <a:pt x="755" y="141"/>
                </a:lnTo>
                <a:lnTo>
                  <a:pt x="755" y="142"/>
                </a:lnTo>
                <a:lnTo>
                  <a:pt x="755" y="142"/>
                </a:lnTo>
                <a:lnTo>
                  <a:pt x="755" y="142"/>
                </a:lnTo>
                <a:lnTo>
                  <a:pt x="754" y="142"/>
                </a:lnTo>
                <a:lnTo>
                  <a:pt x="754" y="142"/>
                </a:lnTo>
                <a:lnTo>
                  <a:pt x="754" y="142"/>
                </a:lnTo>
                <a:lnTo>
                  <a:pt x="753" y="142"/>
                </a:lnTo>
                <a:lnTo>
                  <a:pt x="753" y="141"/>
                </a:lnTo>
                <a:lnTo>
                  <a:pt x="753" y="141"/>
                </a:lnTo>
                <a:lnTo>
                  <a:pt x="753" y="141"/>
                </a:lnTo>
                <a:lnTo>
                  <a:pt x="752" y="141"/>
                </a:lnTo>
                <a:lnTo>
                  <a:pt x="752" y="141"/>
                </a:lnTo>
                <a:lnTo>
                  <a:pt x="751" y="141"/>
                </a:lnTo>
                <a:lnTo>
                  <a:pt x="751" y="140"/>
                </a:lnTo>
                <a:lnTo>
                  <a:pt x="750" y="140"/>
                </a:lnTo>
                <a:lnTo>
                  <a:pt x="750" y="141"/>
                </a:lnTo>
                <a:lnTo>
                  <a:pt x="750" y="141"/>
                </a:lnTo>
                <a:lnTo>
                  <a:pt x="749" y="141"/>
                </a:lnTo>
                <a:lnTo>
                  <a:pt x="749" y="141"/>
                </a:lnTo>
                <a:lnTo>
                  <a:pt x="749" y="140"/>
                </a:lnTo>
                <a:lnTo>
                  <a:pt x="748" y="140"/>
                </a:lnTo>
                <a:lnTo>
                  <a:pt x="748" y="140"/>
                </a:lnTo>
                <a:lnTo>
                  <a:pt x="748" y="140"/>
                </a:lnTo>
                <a:lnTo>
                  <a:pt x="748" y="140"/>
                </a:lnTo>
                <a:lnTo>
                  <a:pt x="748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8"/>
                </a:lnTo>
                <a:lnTo>
                  <a:pt x="746" y="138"/>
                </a:lnTo>
                <a:lnTo>
                  <a:pt x="746" y="139"/>
                </a:lnTo>
                <a:lnTo>
                  <a:pt x="746" y="139"/>
                </a:lnTo>
                <a:lnTo>
                  <a:pt x="745" y="139"/>
                </a:lnTo>
                <a:lnTo>
                  <a:pt x="745" y="139"/>
                </a:lnTo>
                <a:lnTo>
                  <a:pt x="745" y="139"/>
                </a:lnTo>
                <a:lnTo>
                  <a:pt x="744" y="139"/>
                </a:lnTo>
                <a:lnTo>
                  <a:pt x="744" y="139"/>
                </a:lnTo>
                <a:lnTo>
                  <a:pt x="743" y="139"/>
                </a:lnTo>
                <a:lnTo>
                  <a:pt x="743" y="139"/>
                </a:lnTo>
                <a:lnTo>
                  <a:pt x="742" y="139"/>
                </a:lnTo>
                <a:lnTo>
                  <a:pt x="742" y="139"/>
                </a:lnTo>
                <a:lnTo>
                  <a:pt x="742" y="138"/>
                </a:lnTo>
                <a:lnTo>
                  <a:pt x="741" y="138"/>
                </a:lnTo>
                <a:lnTo>
                  <a:pt x="741" y="138"/>
                </a:lnTo>
                <a:lnTo>
                  <a:pt x="740" y="138"/>
                </a:lnTo>
                <a:lnTo>
                  <a:pt x="740" y="138"/>
                </a:lnTo>
                <a:lnTo>
                  <a:pt x="739" y="138"/>
                </a:lnTo>
                <a:lnTo>
                  <a:pt x="739" y="138"/>
                </a:lnTo>
                <a:lnTo>
                  <a:pt x="738" y="138"/>
                </a:lnTo>
                <a:lnTo>
                  <a:pt x="738" y="138"/>
                </a:lnTo>
                <a:lnTo>
                  <a:pt x="739" y="139"/>
                </a:lnTo>
                <a:lnTo>
                  <a:pt x="739" y="139"/>
                </a:lnTo>
                <a:lnTo>
                  <a:pt x="739" y="139"/>
                </a:lnTo>
                <a:lnTo>
                  <a:pt x="739" y="140"/>
                </a:lnTo>
                <a:lnTo>
                  <a:pt x="738" y="140"/>
                </a:lnTo>
                <a:lnTo>
                  <a:pt x="738" y="140"/>
                </a:lnTo>
                <a:lnTo>
                  <a:pt x="738" y="140"/>
                </a:lnTo>
                <a:lnTo>
                  <a:pt x="738" y="140"/>
                </a:lnTo>
                <a:lnTo>
                  <a:pt x="737" y="140"/>
                </a:lnTo>
                <a:lnTo>
                  <a:pt x="737" y="139"/>
                </a:lnTo>
                <a:lnTo>
                  <a:pt x="737" y="139"/>
                </a:lnTo>
                <a:lnTo>
                  <a:pt x="737" y="139"/>
                </a:lnTo>
                <a:lnTo>
                  <a:pt x="736" y="139"/>
                </a:lnTo>
                <a:lnTo>
                  <a:pt x="736" y="139"/>
                </a:lnTo>
                <a:lnTo>
                  <a:pt x="735" y="139"/>
                </a:lnTo>
                <a:lnTo>
                  <a:pt x="735" y="139"/>
                </a:lnTo>
                <a:lnTo>
                  <a:pt x="735" y="138"/>
                </a:lnTo>
                <a:lnTo>
                  <a:pt x="735" y="138"/>
                </a:lnTo>
                <a:lnTo>
                  <a:pt x="735" y="137"/>
                </a:lnTo>
                <a:lnTo>
                  <a:pt x="734" y="137"/>
                </a:lnTo>
                <a:lnTo>
                  <a:pt x="734" y="137"/>
                </a:lnTo>
                <a:lnTo>
                  <a:pt x="734" y="137"/>
                </a:lnTo>
                <a:lnTo>
                  <a:pt x="734" y="136"/>
                </a:lnTo>
                <a:lnTo>
                  <a:pt x="733" y="136"/>
                </a:lnTo>
                <a:lnTo>
                  <a:pt x="733" y="136"/>
                </a:lnTo>
                <a:lnTo>
                  <a:pt x="733" y="136"/>
                </a:lnTo>
                <a:lnTo>
                  <a:pt x="733" y="135"/>
                </a:lnTo>
                <a:lnTo>
                  <a:pt x="732" y="135"/>
                </a:lnTo>
                <a:lnTo>
                  <a:pt x="732" y="135"/>
                </a:lnTo>
                <a:lnTo>
                  <a:pt x="731" y="135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0" y="136"/>
                </a:lnTo>
                <a:lnTo>
                  <a:pt x="730" y="137"/>
                </a:lnTo>
                <a:lnTo>
                  <a:pt x="730" y="137"/>
                </a:lnTo>
                <a:lnTo>
                  <a:pt x="730" y="136"/>
                </a:lnTo>
                <a:lnTo>
                  <a:pt x="729" y="136"/>
                </a:lnTo>
                <a:lnTo>
                  <a:pt x="729" y="136"/>
                </a:lnTo>
                <a:lnTo>
                  <a:pt x="728" y="136"/>
                </a:lnTo>
                <a:lnTo>
                  <a:pt x="728" y="135"/>
                </a:lnTo>
                <a:lnTo>
                  <a:pt x="728" y="135"/>
                </a:lnTo>
                <a:lnTo>
                  <a:pt x="728" y="135"/>
                </a:lnTo>
                <a:lnTo>
                  <a:pt x="728" y="134"/>
                </a:lnTo>
                <a:lnTo>
                  <a:pt x="728" y="134"/>
                </a:lnTo>
                <a:lnTo>
                  <a:pt x="728" y="134"/>
                </a:lnTo>
                <a:lnTo>
                  <a:pt x="728" y="134"/>
                </a:lnTo>
                <a:lnTo>
                  <a:pt x="728" y="133"/>
                </a:lnTo>
                <a:lnTo>
                  <a:pt x="728" y="133"/>
                </a:lnTo>
                <a:lnTo>
                  <a:pt x="728" y="133"/>
                </a:lnTo>
                <a:lnTo>
                  <a:pt x="728" y="132"/>
                </a:lnTo>
                <a:lnTo>
                  <a:pt x="727" y="132"/>
                </a:lnTo>
                <a:lnTo>
                  <a:pt x="727" y="132"/>
                </a:lnTo>
                <a:lnTo>
                  <a:pt x="727" y="132"/>
                </a:lnTo>
                <a:lnTo>
                  <a:pt x="726" y="131"/>
                </a:lnTo>
                <a:lnTo>
                  <a:pt x="726" y="131"/>
                </a:lnTo>
                <a:lnTo>
                  <a:pt x="725" y="131"/>
                </a:lnTo>
                <a:lnTo>
                  <a:pt x="725" y="131"/>
                </a:lnTo>
                <a:lnTo>
                  <a:pt x="725" y="131"/>
                </a:lnTo>
                <a:lnTo>
                  <a:pt x="725" y="130"/>
                </a:lnTo>
                <a:lnTo>
                  <a:pt x="725" y="130"/>
                </a:lnTo>
                <a:lnTo>
                  <a:pt x="725" y="129"/>
                </a:lnTo>
                <a:lnTo>
                  <a:pt x="725" y="129"/>
                </a:lnTo>
                <a:lnTo>
                  <a:pt x="725" y="128"/>
                </a:lnTo>
                <a:lnTo>
                  <a:pt x="725" y="128"/>
                </a:lnTo>
                <a:lnTo>
                  <a:pt x="725" y="128"/>
                </a:lnTo>
                <a:lnTo>
                  <a:pt x="724" y="128"/>
                </a:lnTo>
                <a:lnTo>
                  <a:pt x="724" y="128"/>
                </a:lnTo>
                <a:lnTo>
                  <a:pt x="724" y="127"/>
                </a:lnTo>
                <a:lnTo>
                  <a:pt x="723" y="127"/>
                </a:lnTo>
                <a:lnTo>
                  <a:pt x="723" y="127"/>
                </a:lnTo>
                <a:lnTo>
                  <a:pt x="723" y="126"/>
                </a:lnTo>
                <a:lnTo>
                  <a:pt x="722" y="126"/>
                </a:lnTo>
                <a:lnTo>
                  <a:pt x="722" y="126"/>
                </a:lnTo>
                <a:lnTo>
                  <a:pt x="722" y="126"/>
                </a:lnTo>
                <a:lnTo>
                  <a:pt x="722" y="125"/>
                </a:lnTo>
                <a:lnTo>
                  <a:pt x="722" y="125"/>
                </a:lnTo>
                <a:lnTo>
                  <a:pt x="722" y="124"/>
                </a:lnTo>
                <a:lnTo>
                  <a:pt x="722" y="124"/>
                </a:lnTo>
                <a:lnTo>
                  <a:pt x="722" y="124"/>
                </a:lnTo>
                <a:lnTo>
                  <a:pt x="721" y="124"/>
                </a:lnTo>
                <a:lnTo>
                  <a:pt x="721" y="124"/>
                </a:lnTo>
                <a:lnTo>
                  <a:pt x="720" y="124"/>
                </a:lnTo>
                <a:lnTo>
                  <a:pt x="720" y="123"/>
                </a:lnTo>
                <a:lnTo>
                  <a:pt x="719" y="123"/>
                </a:lnTo>
                <a:lnTo>
                  <a:pt x="719" y="123"/>
                </a:lnTo>
                <a:lnTo>
                  <a:pt x="719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2"/>
                </a:lnTo>
                <a:lnTo>
                  <a:pt x="718" y="122"/>
                </a:lnTo>
                <a:lnTo>
                  <a:pt x="717" y="122"/>
                </a:lnTo>
                <a:lnTo>
                  <a:pt x="717" y="122"/>
                </a:lnTo>
                <a:lnTo>
                  <a:pt x="716" y="122"/>
                </a:lnTo>
                <a:lnTo>
                  <a:pt x="716" y="121"/>
                </a:lnTo>
                <a:lnTo>
                  <a:pt x="716" y="121"/>
                </a:lnTo>
                <a:lnTo>
                  <a:pt x="716" y="121"/>
                </a:lnTo>
                <a:lnTo>
                  <a:pt x="716" y="120"/>
                </a:lnTo>
                <a:lnTo>
                  <a:pt x="716" y="120"/>
                </a:lnTo>
                <a:lnTo>
                  <a:pt x="716" y="119"/>
                </a:lnTo>
                <a:lnTo>
                  <a:pt x="716" y="119"/>
                </a:lnTo>
                <a:lnTo>
                  <a:pt x="715" y="118"/>
                </a:lnTo>
                <a:lnTo>
                  <a:pt x="715" y="118"/>
                </a:lnTo>
                <a:lnTo>
                  <a:pt x="715" y="117"/>
                </a:lnTo>
                <a:lnTo>
                  <a:pt x="715" y="117"/>
                </a:lnTo>
                <a:lnTo>
                  <a:pt x="715" y="117"/>
                </a:lnTo>
                <a:lnTo>
                  <a:pt x="715" y="116"/>
                </a:lnTo>
                <a:lnTo>
                  <a:pt x="715" y="116"/>
                </a:lnTo>
                <a:lnTo>
                  <a:pt x="715" y="116"/>
                </a:lnTo>
                <a:lnTo>
                  <a:pt x="715" y="115"/>
                </a:lnTo>
                <a:lnTo>
                  <a:pt x="714" y="115"/>
                </a:lnTo>
                <a:lnTo>
                  <a:pt x="714" y="115"/>
                </a:lnTo>
                <a:lnTo>
                  <a:pt x="714" y="116"/>
                </a:lnTo>
                <a:lnTo>
                  <a:pt x="714" y="116"/>
                </a:lnTo>
                <a:lnTo>
                  <a:pt x="713" y="116"/>
                </a:lnTo>
                <a:lnTo>
                  <a:pt x="713" y="116"/>
                </a:lnTo>
                <a:lnTo>
                  <a:pt x="712" y="116"/>
                </a:lnTo>
                <a:lnTo>
                  <a:pt x="712" y="116"/>
                </a:lnTo>
                <a:lnTo>
                  <a:pt x="712" y="116"/>
                </a:lnTo>
                <a:lnTo>
                  <a:pt x="712" y="116"/>
                </a:lnTo>
                <a:lnTo>
                  <a:pt x="712" y="115"/>
                </a:lnTo>
                <a:lnTo>
                  <a:pt x="712" y="115"/>
                </a:lnTo>
                <a:lnTo>
                  <a:pt x="712" y="115"/>
                </a:lnTo>
                <a:lnTo>
                  <a:pt x="712" y="114"/>
                </a:lnTo>
                <a:lnTo>
                  <a:pt x="712" y="114"/>
                </a:lnTo>
                <a:lnTo>
                  <a:pt x="712" y="114"/>
                </a:lnTo>
                <a:lnTo>
                  <a:pt x="712" y="114"/>
                </a:lnTo>
                <a:lnTo>
                  <a:pt x="712" y="113"/>
                </a:lnTo>
                <a:lnTo>
                  <a:pt x="711" y="113"/>
                </a:lnTo>
                <a:lnTo>
                  <a:pt x="711" y="113"/>
                </a:lnTo>
                <a:lnTo>
                  <a:pt x="711" y="112"/>
                </a:lnTo>
                <a:lnTo>
                  <a:pt x="711" y="112"/>
                </a:lnTo>
                <a:lnTo>
                  <a:pt x="712" y="112"/>
                </a:lnTo>
                <a:lnTo>
                  <a:pt x="712" y="111"/>
                </a:lnTo>
                <a:lnTo>
                  <a:pt x="712" y="111"/>
                </a:lnTo>
                <a:lnTo>
                  <a:pt x="712" y="111"/>
                </a:lnTo>
                <a:lnTo>
                  <a:pt x="712" y="110"/>
                </a:lnTo>
                <a:lnTo>
                  <a:pt x="712" y="110"/>
                </a:lnTo>
                <a:lnTo>
                  <a:pt x="711" y="110"/>
                </a:lnTo>
                <a:lnTo>
                  <a:pt x="711" y="110"/>
                </a:lnTo>
                <a:lnTo>
                  <a:pt x="710" y="110"/>
                </a:lnTo>
                <a:lnTo>
                  <a:pt x="710" y="110"/>
                </a:lnTo>
                <a:lnTo>
                  <a:pt x="710" y="110"/>
                </a:lnTo>
                <a:lnTo>
                  <a:pt x="709" y="110"/>
                </a:lnTo>
                <a:lnTo>
                  <a:pt x="709" y="110"/>
                </a:lnTo>
                <a:lnTo>
                  <a:pt x="708" y="110"/>
                </a:lnTo>
                <a:lnTo>
                  <a:pt x="708" y="109"/>
                </a:lnTo>
                <a:lnTo>
                  <a:pt x="708" y="109"/>
                </a:lnTo>
                <a:lnTo>
                  <a:pt x="708" y="108"/>
                </a:lnTo>
                <a:lnTo>
                  <a:pt x="708" y="108"/>
                </a:lnTo>
                <a:lnTo>
                  <a:pt x="708" y="108"/>
                </a:lnTo>
                <a:lnTo>
                  <a:pt x="708" y="108"/>
                </a:lnTo>
                <a:lnTo>
                  <a:pt x="707" y="108"/>
                </a:lnTo>
                <a:lnTo>
                  <a:pt x="707" y="108"/>
                </a:lnTo>
                <a:lnTo>
                  <a:pt x="707" y="108"/>
                </a:lnTo>
                <a:lnTo>
                  <a:pt x="707" y="109"/>
                </a:lnTo>
                <a:lnTo>
                  <a:pt x="706" y="109"/>
                </a:lnTo>
                <a:lnTo>
                  <a:pt x="706" y="109"/>
                </a:lnTo>
                <a:lnTo>
                  <a:pt x="706" y="110"/>
                </a:lnTo>
                <a:lnTo>
                  <a:pt x="705" y="110"/>
                </a:lnTo>
                <a:lnTo>
                  <a:pt x="705" y="110"/>
                </a:lnTo>
                <a:lnTo>
                  <a:pt x="704" y="110"/>
                </a:lnTo>
                <a:lnTo>
                  <a:pt x="704" y="110"/>
                </a:lnTo>
                <a:lnTo>
                  <a:pt x="703" y="110"/>
                </a:lnTo>
                <a:lnTo>
                  <a:pt x="703" y="110"/>
                </a:lnTo>
                <a:lnTo>
                  <a:pt x="703" y="109"/>
                </a:lnTo>
                <a:lnTo>
                  <a:pt x="703" y="109"/>
                </a:lnTo>
                <a:lnTo>
                  <a:pt x="703" y="108"/>
                </a:lnTo>
                <a:lnTo>
                  <a:pt x="703" y="108"/>
                </a:lnTo>
                <a:lnTo>
                  <a:pt x="704" y="108"/>
                </a:lnTo>
                <a:lnTo>
                  <a:pt x="704" y="107"/>
                </a:lnTo>
                <a:lnTo>
                  <a:pt x="704" y="107"/>
                </a:lnTo>
                <a:lnTo>
                  <a:pt x="703" y="106"/>
                </a:lnTo>
                <a:lnTo>
                  <a:pt x="703" y="106"/>
                </a:lnTo>
                <a:lnTo>
                  <a:pt x="703" y="105"/>
                </a:lnTo>
                <a:lnTo>
                  <a:pt x="703" y="105"/>
                </a:lnTo>
                <a:lnTo>
                  <a:pt x="702" y="105"/>
                </a:lnTo>
                <a:lnTo>
                  <a:pt x="702" y="105"/>
                </a:lnTo>
                <a:lnTo>
                  <a:pt x="701" y="105"/>
                </a:lnTo>
                <a:lnTo>
                  <a:pt x="701" y="105"/>
                </a:lnTo>
                <a:lnTo>
                  <a:pt x="700" y="105"/>
                </a:lnTo>
                <a:lnTo>
                  <a:pt x="700" y="105"/>
                </a:lnTo>
                <a:lnTo>
                  <a:pt x="700" y="104"/>
                </a:lnTo>
                <a:lnTo>
                  <a:pt x="700" y="104"/>
                </a:lnTo>
                <a:lnTo>
                  <a:pt x="700" y="104"/>
                </a:lnTo>
                <a:lnTo>
                  <a:pt x="700" y="104"/>
                </a:lnTo>
                <a:lnTo>
                  <a:pt x="701" y="104"/>
                </a:lnTo>
                <a:lnTo>
                  <a:pt x="701" y="104"/>
                </a:lnTo>
                <a:lnTo>
                  <a:pt x="702" y="103"/>
                </a:lnTo>
                <a:lnTo>
                  <a:pt x="702" y="103"/>
                </a:lnTo>
                <a:lnTo>
                  <a:pt x="702" y="103"/>
                </a:lnTo>
                <a:lnTo>
                  <a:pt x="703" y="102"/>
                </a:lnTo>
                <a:lnTo>
                  <a:pt x="703" y="102"/>
                </a:lnTo>
                <a:lnTo>
                  <a:pt x="703" y="101"/>
                </a:lnTo>
                <a:lnTo>
                  <a:pt x="703" y="101"/>
                </a:lnTo>
                <a:lnTo>
                  <a:pt x="703" y="100"/>
                </a:lnTo>
                <a:lnTo>
                  <a:pt x="703" y="100"/>
                </a:lnTo>
                <a:lnTo>
                  <a:pt x="703" y="99"/>
                </a:lnTo>
                <a:lnTo>
                  <a:pt x="702" y="99"/>
                </a:lnTo>
                <a:lnTo>
                  <a:pt x="702" y="99"/>
                </a:lnTo>
                <a:lnTo>
                  <a:pt x="702" y="98"/>
                </a:lnTo>
                <a:lnTo>
                  <a:pt x="701" y="98"/>
                </a:lnTo>
                <a:lnTo>
                  <a:pt x="701" y="98"/>
                </a:lnTo>
                <a:lnTo>
                  <a:pt x="701" y="98"/>
                </a:lnTo>
                <a:lnTo>
                  <a:pt x="700" y="97"/>
                </a:lnTo>
                <a:lnTo>
                  <a:pt x="700" y="97"/>
                </a:lnTo>
                <a:lnTo>
                  <a:pt x="699" y="97"/>
                </a:lnTo>
                <a:lnTo>
                  <a:pt x="699" y="97"/>
                </a:lnTo>
                <a:lnTo>
                  <a:pt x="699" y="97"/>
                </a:lnTo>
                <a:lnTo>
                  <a:pt x="699" y="97"/>
                </a:lnTo>
                <a:lnTo>
                  <a:pt x="698" y="97"/>
                </a:lnTo>
                <a:lnTo>
                  <a:pt x="698" y="97"/>
                </a:lnTo>
                <a:lnTo>
                  <a:pt x="698" y="96"/>
                </a:lnTo>
                <a:lnTo>
                  <a:pt x="698" y="96"/>
                </a:lnTo>
                <a:lnTo>
                  <a:pt x="698" y="95"/>
                </a:lnTo>
                <a:lnTo>
                  <a:pt x="698" y="95"/>
                </a:lnTo>
                <a:lnTo>
                  <a:pt x="698" y="94"/>
                </a:lnTo>
                <a:lnTo>
                  <a:pt x="698" y="94"/>
                </a:lnTo>
                <a:lnTo>
                  <a:pt x="698" y="94"/>
                </a:lnTo>
                <a:lnTo>
                  <a:pt x="698" y="94"/>
                </a:lnTo>
                <a:lnTo>
                  <a:pt x="698" y="93"/>
                </a:lnTo>
                <a:lnTo>
                  <a:pt x="698" y="93"/>
                </a:lnTo>
                <a:lnTo>
                  <a:pt x="698" y="93"/>
                </a:lnTo>
                <a:lnTo>
                  <a:pt x="697" y="93"/>
                </a:lnTo>
                <a:lnTo>
                  <a:pt x="697" y="93"/>
                </a:lnTo>
                <a:lnTo>
                  <a:pt x="696" y="93"/>
                </a:lnTo>
                <a:lnTo>
                  <a:pt x="696" y="93"/>
                </a:lnTo>
                <a:lnTo>
                  <a:pt x="695" y="92"/>
                </a:lnTo>
                <a:lnTo>
                  <a:pt x="695" y="92"/>
                </a:lnTo>
                <a:lnTo>
                  <a:pt x="694" y="92"/>
                </a:lnTo>
                <a:lnTo>
                  <a:pt x="694" y="91"/>
                </a:lnTo>
                <a:lnTo>
                  <a:pt x="693" y="91"/>
                </a:lnTo>
                <a:lnTo>
                  <a:pt x="693" y="91"/>
                </a:lnTo>
                <a:lnTo>
                  <a:pt x="693" y="91"/>
                </a:lnTo>
                <a:lnTo>
                  <a:pt x="692" y="91"/>
                </a:lnTo>
                <a:lnTo>
                  <a:pt x="692" y="90"/>
                </a:lnTo>
                <a:lnTo>
                  <a:pt x="692" y="90"/>
                </a:lnTo>
                <a:lnTo>
                  <a:pt x="692" y="90"/>
                </a:lnTo>
                <a:lnTo>
                  <a:pt x="691" y="90"/>
                </a:lnTo>
                <a:lnTo>
                  <a:pt x="691" y="90"/>
                </a:lnTo>
                <a:lnTo>
                  <a:pt x="690" y="90"/>
                </a:lnTo>
                <a:lnTo>
                  <a:pt x="690" y="91"/>
                </a:lnTo>
                <a:lnTo>
                  <a:pt x="690" y="91"/>
                </a:lnTo>
                <a:lnTo>
                  <a:pt x="690" y="92"/>
                </a:lnTo>
                <a:lnTo>
                  <a:pt x="690" y="92"/>
                </a:lnTo>
                <a:lnTo>
                  <a:pt x="689" y="92"/>
                </a:lnTo>
                <a:lnTo>
                  <a:pt x="689" y="92"/>
                </a:lnTo>
                <a:lnTo>
                  <a:pt x="688" y="92"/>
                </a:lnTo>
                <a:lnTo>
                  <a:pt x="688" y="92"/>
                </a:lnTo>
                <a:lnTo>
                  <a:pt x="688" y="92"/>
                </a:lnTo>
                <a:lnTo>
                  <a:pt x="688" y="91"/>
                </a:lnTo>
                <a:lnTo>
                  <a:pt x="688" y="91"/>
                </a:lnTo>
                <a:lnTo>
                  <a:pt x="688" y="91"/>
                </a:lnTo>
                <a:lnTo>
                  <a:pt x="688" y="90"/>
                </a:lnTo>
                <a:lnTo>
                  <a:pt x="688" y="90"/>
                </a:lnTo>
                <a:lnTo>
                  <a:pt x="688" y="89"/>
                </a:lnTo>
                <a:lnTo>
                  <a:pt x="688" y="89"/>
                </a:lnTo>
                <a:lnTo>
                  <a:pt x="688" y="88"/>
                </a:lnTo>
                <a:lnTo>
                  <a:pt x="688" y="88"/>
                </a:lnTo>
                <a:lnTo>
                  <a:pt x="688" y="87"/>
                </a:lnTo>
                <a:lnTo>
                  <a:pt x="688" y="87"/>
                </a:lnTo>
                <a:lnTo>
                  <a:pt x="687" y="87"/>
                </a:lnTo>
                <a:lnTo>
                  <a:pt x="687" y="87"/>
                </a:lnTo>
                <a:lnTo>
                  <a:pt x="686" y="86"/>
                </a:lnTo>
                <a:lnTo>
                  <a:pt x="686" y="86"/>
                </a:lnTo>
                <a:lnTo>
                  <a:pt x="685" y="86"/>
                </a:lnTo>
                <a:lnTo>
                  <a:pt x="685" y="86"/>
                </a:lnTo>
                <a:lnTo>
                  <a:pt x="684" y="85"/>
                </a:lnTo>
                <a:lnTo>
                  <a:pt x="684" y="85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3"/>
                </a:lnTo>
                <a:lnTo>
                  <a:pt x="684" y="83"/>
                </a:lnTo>
                <a:lnTo>
                  <a:pt x="685" y="83"/>
                </a:lnTo>
                <a:lnTo>
                  <a:pt x="685" y="82"/>
                </a:lnTo>
                <a:lnTo>
                  <a:pt x="685" y="82"/>
                </a:lnTo>
                <a:lnTo>
                  <a:pt x="684" y="82"/>
                </a:lnTo>
                <a:lnTo>
                  <a:pt x="684" y="82"/>
                </a:lnTo>
                <a:lnTo>
                  <a:pt x="684" y="82"/>
                </a:lnTo>
                <a:lnTo>
                  <a:pt x="683" y="82"/>
                </a:lnTo>
                <a:lnTo>
                  <a:pt x="683" y="82"/>
                </a:lnTo>
                <a:lnTo>
                  <a:pt x="682" y="82"/>
                </a:lnTo>
                <a:lnTo>
                  <a:pt x="682" y="82"/>
                </a:lnTo>
                <a:lnTo>
                  <a:pt x="682" y="81"/>
                </a:lnTo>
                <a:lnTo>
                  <a:pt x="682" y="81"/>
                </a:lnTo>
                <a:lnTo>
                  <a:pt x="682" y="80"/>
                </a:lnTo>
                <a:lnTo>
                  <a:pt x="682" y="80"/>
                </a:lnTo>
                <a:lnTo>
                  <a:pt x="682" y="80"/>
                </a:lnTo>
                <a:lnTo>
                  <a:pt x="682" y="79"/>
                </a:lnTo>
                <a:lnTo>
                  <a:pt x="682" y="79"/>
                </a:lnTo>
                <a:lnTo>
                  <a:pt x="682" y="79"/>
                </a:lnTo>
                <a:lnTo>
                  <a:pt x="681" y="79"/>
                </a:lnTo>
                <a:lnTo>
                  <a:pt x="681" y="78"/>
                </a:lnTo>
                <a:lnTo>
                  <a:pt x="681" y="78"/>
                </a:lnTo>
                <a:lnTo>
                  <a:pt x="681" y="78"/>
                </a:lnTo>
                <a:lnTo>
                  <a:pt x="680" y="78"/>
                </a:lnTo>
                <a:lnTo>
                  <a:pt x="680" y="78"/>
                </a:lnTo>
                <a:lnTo>
                  <a:pt x="679" y="78"/>
                </a:lnTo>
                <a:lnTo>
                  <a:pt x="679" y="78"/>
                </a:lnTo>
                <a:lnTo>
                  <a:pt x="678" y="78"/>
                </a:lnTo>
                <a:lnTo>
                  <a:pt x="678" y="78"/>
                </a:lnTo>
                <a:lnTo>
                  <a:pt x="678" y="78"/>
                </a:lnTo>
                <a:lnTo>
                  <a:pt x="678" y="78"/>
                </a:lnTo>
                <a:lnTo>
                  <a:pt x="677" y="78"/>
                </a:lnTo>
                <a:lnTo>
                  <a:pt x="677" y="78"/>
                </a:lnTo>
                <a:lnTo>
                  <a:pt x="676" y="78"/>
                </a:lnTo>
                <a:lnTo>
                  <a:pt x="676" y="78"/>
                </a:lnTo>
                <a:lnTo>
                  <a:pt x="676" y="77"/>
                </a:lnTo>
                <a:lnTo>
                  <a:pt x="676" y="77"/>
                </a:lnTo>
                <a:lnTo>
                  <a:pt x="676" y="76"/>
                </a:lnTo>
                <a:lnTo>
                  <a:pt x="676" y="76"/>
                </a:lnTo>
                <a:lnTo>
                  <a:pt x="676" y="75"/>
                </a:lnTo>
                <a:lnTo>
                  <a:pt x="676" y="75"/>
                </a:lnTo>
                <a:lnTo>
                  <a:pt x="676" y="75"/>
                </a:lnTo>
                <a:lnTo>
                  <a:pt x="676" y="75"/>
                </a:lnTo>
                <a:lnTo>
                  <a:pt x="675" y="75"/>
                </a:lnTo>
                <a:lnTo>
                  <a:pt x="675" y="75"/>
                </a:lnTo>
                <a:lnTo>
                  <a:pt x="675" y="75"/>
                </a:lnTo>
                <a:lnTo>
                  <a:pt x="674" y="75"/>
                </a:lnTo>
                <a:lnTo>
                  <a:pt x="674" y="75"/>
                </a:lnTo>
                <a:lnTo>
                  <a:pt x="674" y="75"/>
                </a:lnTo>
                <a:lnTo>
                  <a:pt x="673" y="75"/>
                </a:lnTo>
                <a:lnTo>
                  <a:pt x="673" y="74"/>
                </a:lnTo>
                <a:lnTo>
                  <a:pt x="673" y="74"/>
                </a:lnTo>
                <a:lnTo>
                  <a:pt x="673" y="74"/>
                </a:lnTo>
                <a:lnTo>
                  <a:pt x="672" y="74"/>
                </a:lnTo>
                <a:lnTo>
                  <a:pt x="672" y="74"/>
                </a:lnTo>
                <a:lnTo>
                  <a:pt x="672" y="74"/>
                </a:lnTo>
                <a:lnTo>
                  <a:pt x="671" y="73"/>
                </a:lnTo>
                <a:lnTo>
                  <a:pt x="671" y="73"/>
                </a:lnTo>
                <a:lnTo>
                  <a:pt x="671" y="73"/>
                </a:lnTo>
                <a:lnTo>
                  <a:pt x="670" y="73"/>
                </a:lnTo>
                <a:lnTo>
                  <a:pt x="670" y="72"/>
                </a:lnTo>
                <a:lnTo>
                  <a:pt x="670" y="72"/>
                </a:lnTo>
                <a:lnTo>
                  <a:pt x="669" y="72"/>
                </a:lnTo>
                <a:lnTo>
                  <a:pt x="669" y="73"/>
                </a:lnTo>
                <a:lnTo>
                  <a:pt x="668" y="73"/>
                </a:lnTo>
                <a:lnTo>
                  <a:pt x="668" y="72"/>
                </a:lnTo>
                <a:lnTo>
                  <a:pt x="668" y="72"/>
                </a:lnTo>
                <a:lnTo>
                  <a:pt x="668" y="72"/>
                </a:lnTo>
                <a:lnTo>
                  <a:pt x="667" y="72"/>
                </a:lnTo>
                <a:lnTo>
                  <a:pt x="667" y="72"/>
                </a:lnTo>
                <a:lnTo>
                  <a:pt x="666" y="72"/>
                </a:lnTo>
                <a:lnTo>
                  <a:pt x="666" y="72"/>
                </a:lnTo>
                <a:lnTo>
                  <a:pt x="666" y="72"/>
                </a:lnTo>
                <a:lnTo>
                  <a:pt x="666" y="73"/>
                </a:lnTo>
                <a:lnTo>
                  <a:pt x="665" y="73"/>
                </a:lnTo>
                <a:lnTo>
                  <a:pt x="665" y="73"/>
                </a:lnTo>
                <a:lnTo>
                  <a:pt x="665" y="72"/>
                </a:lnTo>
                <a:lnTo>
                  <a:pt x="665" y="72"/>
                </a:lnTo>
                <a:lnTo>
                  <a:pt x="665" y="72"/>
                </a:lnTo>
                <a:lnTo>
                  <a:pt x="665" y="71"/>
                </a:lnTo>
                <a:lnTo>
                  <a:pt x="665" y="71"/>
                </a:lnTo>
                <a:lnTo>
                  <a:pt x="665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0"/>
                </a:lnTo>
                <a:lnTo>
                  <a:pt x="663" y="70"/>
                </a:lnTo>
                <a:lnTo>
                  <a:pt x="663" y="70"/>
                </a:lnTo>
                <a:lnTo>
                  <a:pt x="662" y="70"/>
                </a:lnTo>
                <a:lnTo>
                  <a:pt x="662" y="70"/>
                </a:lnTo>
                <a:lnTo>
                  <a:pt x="662" y="70"/>
                </a:lnTo>
                <a:lnTo>
                  <a:pt x="661" y="70"/>
                </a:lnTo>
                <a:lnTo>
                  <a:pt x="661" y="69"/>
                </a:lnTo>
                <a:lnTo>
                  <a:pt x="662" y="69"/>
                </a:lnTo>
                <a:lnTo>
                  <a:pt x="662" y="68"/>
                </a:lnTo>
                <a:lnTo>
                  <a:pt x="662" y="68"/>
                </a:lnTo>
                <a:lnTo>
                  <a:pt x="662" y="67"/>
                </a:lnTo>
                <a:lnTo>
                  <a:pt x="661" y="67"/>
                </a:lnTo>
                <a:lnTo>
                  <a:pt x="661" y="67"/>
                </a:lnTo>
                <a:lnTo>
                  <a:pt x="660" y="67"/>
                </a:lnTo>
                <a:lnTo>
                  <a:pt x="660" y="67"/>
                </a:lnTo>
                <a:lnTo>
                  <a:pt x="660" y="67"/>
                </a:lnTo>
                <a:lnTo>
                  <a:pt x="659" y="67"/>
                </a:lnTo>
                <a:lnTo>
                  <a:pt x="659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6"/>
                </a:lnTo>
                <a:lnTo>
                  <a:pt x="657" y="66"/>
                </a:lnTo>
                <a:lnTo>
                  <a:pt x="657" y="66"/>
                </a:lnTo>
                <a:lnTo>
                  <a:pt x="658" y="66"/>
                </a:lnTo>
                <a:lnTo>
                  <a:pt x="658" y="65"/>
                </a:lnTo>
                <a:lnTo>
                  <a:pt x="658" y="65"/>
                </a:lnTo>
                <a:lnTo>
                  <a:pt x="658" y="64"/>
                </a:lnTo>
                <a:lnTo>
                  <a:pt x="658" y="64"/>
                </a:lnTo>
                <a:lnTo>
                  <a:pt x="658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3"/>
                </a:lnTo>
                <a:lnTo>
                  <a:pt x="657" y="63"/>
                </a:lnTo>
                <a:lnTo>
                  <a:pt x="657" y="62"/>
                </a:lnTo>
                <a:lnTo>
                  <a:pt x="657" y="62"/>
                </a:lnTo>
                <a:lnTo>
                  <a:pt x="657" y="62"/>
                </a:lnTo>
                <a:lnTo>
                  <a:pt x="656" y="61"/>
                </a:lnTo>
                <a:lnTo>
                  <a:pt x="656" y="61"/>
                </a:lnTo>
                <a:lnTo>
                  <a:pt x="655" y="61"/>
                </a:lnTo>
                <a:lnTo>
                  <a:pt x="655" y="62"/>
                </a:lnTo>
                <a:lnTo>
                  <a:pt x="655" y="62"/>
                </a:lnTo>
                <a:lnTo>
                  <a:pt x="654" y="62"/>
                </a:lnTo>
                <a:lnTo>
                  <a:pt x="654" y="62"/>
                </a:lnTo>
                <a:lnTo>
                  <a:pt x="654" y="62"/>
                </a:lnTo>
                <a:lnTo>
                  <a:pt x="653" y="62"/>
                </a:lnTo>
                <a:lnTo>
                  <a:pt x="653" y="62"/>
                </a:lnTo>
                <a:lnTo>
                  <a:pt x="653" y="62"/>
                </a:lnTo>
                <a:lnTo>
                  <a:pt x="652" y="62"/>
                </a:lnTo>
                <a:lnTo>
                  <a:pt x="652" y="62"/>
                </a:lnTo>
                <a:lnTo>
                  <a:pt x="652" y="62"/>
                </a:lnTo>
                <a:lnTo>
                  <a:pt x="651" y="61"/>
                </a:lnTo>
                <a:lnTo>
                  <a:pt x="651" y="61"/>
                </a:lnTo>
                <a:lnTo>
                  <a:pt x="651" y="61"/>
                </a:lnTo>
                <a:lnTo>
                  <a:pt x="651" y="60"/>
                </a:lnTo>
                <a:lnTo>
                  <a:pt x="651" y="60"/>
                </a:lnTo>
                <a:lnTo>
                  <a:pt x="651" y="59"/>
                </a:lnTo>
                <a:lnTo>
                  <a:pt x="651" y="59"/>
                </a:lnTo>
                <a:lnTo>
                  <a:pt x="652" y="59"/>
                </a:lnTo>
                <a:lnTo>
                  <a:pt x="652" y="58"/>
                </a:lnTo>
                <a:lnTo>
                  <a:pt x="652" y="58"/>
                </a:lnTo>
                <a:lnTo>
                  <a:pt x="651" y="58"/>
                </a:lnTo>
                <a:lnTo>
                  <a:pt x="651" y="57"/>
                </a:lnTo>
                <a:lnTo>
                  <a:pt x="651" y="57"/>
                </a:lnTo>
                <a:lnTo>
                  <a:pt x="651" y="57"/>
                </a:lnTo>
                <a:lnTo>
                  <a:pt x="650" y="57"/>
                </a:lnTo>
                <a:lnTo>
                  <a:pt x="650" y="56"/>
                </a:lnTo>
                <a:lnTo>
                  <a:pt x="649" y="57"/>
                </a:lnTo>
                <a:lnTo>
                  <a:pt x="649" y="57"/>
                </a:lnTo>
                <a:lnTo>
                  <a:pt x="648" y="57"/>
                </a:lnTo>
                <a:lnTo>
                  <a:pt x="648" y="57"/>
                </a:lnTo>
                <a:lnTo>
                  <a:pt x="648" y="57"/>
                </a:lnTo>
                <a:lnTo>
                  <a:pt x="648" y="58"/>
                </a:lnTo>
                <a:lnTo>
                  <a:pt x="647" y="58"/>
                </a:lnTo>
                <a:lnTo>
                  <a:pt x="647" y="58"/>
                </a:lnTo>
                <a:lnTo>
                  <a:pt x="647" y="59"/>
                </a:lnTo>
                <a:lnTo>
                  <a:pt x="647" y="59"/>
                </a:lnTo>
                <a:lnTo>
                  <a:pt x="647" y="59"/>
                </a:lnTo>
                <a:lnTo>
                  <a:pt x="647" y="59"/>
                </a:lnTo>
                <a:lnTo>
                  <a:pt x="647" y="59"/>
                </a:lnTo>
                <a:lnTo>
                  <a:pt x="647" y="60"/>
                </a:lnTo>
                <a:lnTo>
                  <a:pt x="646" y="60"/>
                </a:lnTo>
                <a:lnTo>
                  <a:pt x="646" y="60"/>
                </a:lnTo>
                <a:lnTo>
                  <a:pt x="645" y="60"/>
                </a:lnTo>
                <a:lnTo>
                  <a:pt x="645" y="60"/>
                </a:lnTo>
                <a:lnTo>
                  <a:pt x="645" y="59"/>
                </a:lnTo>
                <a:lnTo>
                  <a:pt x="644" y="59"/>
                </a:lnTo>
                <a:lnTo>
                  <a:pt x="644" y="59"/>
                </a:lnTo>
                <a:lnTo>
                  <a:pt x="644" y="59"/>
                </a:lnTo>
                <a:lnTo>
                  <a:pt x="645" y="58"/>
                </a:lnTo>
                <a:lnTo>
                  <a:pt x="645" y="58"/>
                </a:lnTo>
                <a:lnTo>
                  <a:pt x="645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6"/>
                </a:lnTo>
                <a:lnTo>
                  <a:pt x="644" y="56"/>
                </a:lnTo>
                <a:lnTo>
                  <a:pt x="644" y="56"/>
                </a:lnTo>
                <a:lnTo>
                  <a:pt x="643" y="56"/>
                </a:lnTo>
                <a:lnTo>
                  <a:pt x="643" y="55"/>
                </a:lnTo>
                <a:lnTo>
                  <a:pt x="642" y="55"/>
                </a:lnTo>
                <a:lnTo>
                  <a:pt x="642" y="54"/>
                </a:lnTo>
                <a:lnTo>
                  <a:pt x="642" y="54"/>
                </a:lnTo>
                <a:lnTo>
                  <a:pt x="641" y="54"/>
                </a:lnTo>
                <a:lnTo>
                  <a:pt x="641" y="54"/>
                </a:lnTo>
                <a:lnTo>
                  <a:pt x="641" y="54"/>
                </a:lnTo>
                <a:lnTo>
                  <a:pt x="640" y="54"/>
                </a:lnTo>
                <a:lnTo>
                  <a:pt x="640" y="54"/>
                </a:lnTo>
                <a:lnTo>
                  <a:pt x="640" y="53"/>
                </a:lnTo>
                <a:lnTo>
                  <a:pt x="640" y="53"/>
                </a:lnTo>
                <a:lnTo>
                  <a:pt x="640" y="52"/>
                </a:lnTo>
                <a:lnTo>
                  <a:pt x="641" y="52"/>
                </a:lnTo>
                <a:lnTo>
                  <a:pt x="641" y="52"/>
                </a:lnTo>
                <a:lnTo>
                  <a:pt x="640" y="51"/>
                </a:lnTo>
                <a:lnTo>
                  <a:pt x="640" y="51"/>
                </a:lnTo>
                <a:lnTo>
                  <a:pt x="640" y="50"/>
                </a:lnTo>
                <a:lnTo>
                  <a:pt x="640" y="50"/>
                </a:lnTo>
                <a:lnTo>
                  <a:pt x="639" y="50"/>
                </a:lnTo>
                <a:lnTo>
                  <a:pt x="639" y="50"/>
                </a:lnTo>
                <a:lnTo>
                  <a:pt x="638" y="50"/>
                </a:lnTo>
                <a:lnTo>
                  <a:pt x="638" y="49"/>
                </a:lnTo>
                <a:lnTo>
                  <a:pt x="638" y="49"/>
                </a:lnTo>
                <a:lnTo>
                  <a:pt x="637" y="49"/>
                </a:lnTo>
                <a:lnTo>
                  <a:pt x="637" y="49"/>
                </a:lnTo>
                <a:lnTo>
                  <a:pt x="637" y="49"/>
                </a:lnTo>
                <a:lnTo>
                  <a:pt x="636" y="50"/>
                </a:lnTo>
                <a:lnTo>
                  <a:pt x="636" y="50"/>
                </a:lnTo>
                <a:lnTo>
                  <a:pt x="635" y="50"/>
                </a:lnTo>
                <a:lnTo>
                  <a:pt x="635" y="50"/>
                </a:lnTo>
                <a:lnTo>
                  <a:pt x="634" y="50"/>
                </a:lnTo>
                <a:lnTo>
                  <a:pt x="634" y="50"/>
                </a:lnTo>
                <a:lnTo>
                  <a:pt x="633" y="50"/>
                </a:lnTo>
                <a:lnTo>
                  <a:pt x="633" y="50"/>
                </a:lnTo>
                <a:lnTo>
                  <a:pt x="632" y="50"/>
                </a:lnTo>
                <a:lnTo>
                  <a:pt x="632" y="50"/>
                </a:lnTo>
                <a:lnTo>
                  <a:pt x="632" y="51"/>
                </a:lnTo>
                <a:lnTo>
                  <a:pt x="632" y="51"/>
                </a:lnTo>
                <a:lnTo>
                  <a:pt x="632" y="52"/>
                </a:lnTo>
                <a:lnTo>
                  <a:pt x="632" y="52"/>
                </a:lnTo>
                <a:lnTo>
                  <a:pt x="631" y="52"/>
                </a:lnTo>
                <a:lnTo>
                  <a:pt x="631" y="53"/>
                </a:lnTo>
                <a:lnTo>
                  <a:pt x="631" y="53"/>
                </a:lnTo>
                <a:lnTo>
                  <a:pt x="631" y="52"/>
                </a:lnTo>
                <a:lnTo>
                  <a:pt x="630" y="52"/>
                </a:lnTo>
                <a:lnTo>
                  <a:pt x="630" y="52"/>
                </a:lnTo>
                <a:lnTo>
                  <a:pt x="630" y="52"/>
                </a:lnTo>
                <a:lnTo>
                  <a:pt x="630" y="52"/>
                </a:lnTo>
                <a:lnTo>
                  <a:pt x="630" y="51"/>
                </a:lnTo>
                <a:lnTo>
                  <a:pt x="629" y="51"/>
                </a:lnTo>
                <a:lnTo>
                  <a:pt x="629" y="51"/>
                </a:lnTo>
                <a:lnTo>
                  <a:pt x="629" y="50"/>
                </a:lnTo>
                <a:lnTo>
                  <a:pt x="629" y="50"/>
                </a:lnTo>
                <a:lnTo>
                  <a:pt x="629" y="49"/>
                </a:lnTo>
                <a:lnTo>
                  <a:pt x="629" y="49"/>
                </a:lnTo>
                <a:lnTo>
                  <a:pt x="630" y="49"/>
                </a:lnTo>
                <a:lnTo>
                  <a:pt x="630" y="48"/>
                </a:lnTo>
                <a:lnTo>
                  <a:pt x="630" y="48"/>
                </a:lnTo>
                <a:lnTo>
                  <a:pt x="630" y="48"/>
                </a:lnTo>
                <a:lnTo>
                  <a:pt x="630" y="47"/>
                </a:lnTo>
                <a:lnTo>
                  <a:pt x="630" y="47"/>
                </a:lnTo>
                <a:lnTo>
                  <a:pt x="630" y="47"/>
                </a:lnTo>
                <a:lnTo>
                  <a:pt x="630" y="46"/>
                </a:lnTo>
                <a:lnTo>
                  <a:pt x="629" y="46"/>
                </a:lnTo>
                <a:lnTo>
                  <a:pt x="629" y="46"/>
                </a:lnTo>
                <a:lnTo>
                  <a:pt x="629" y="46"/>
                </a:lnTo>
                <a:lnTo>
                  <a:pt x="628" y="46"/>
                </a:lnTo>
                <a:lnTo>
                  <a:pt x="628" y="46"/>
                </a:lnTo>
                <a:lnTo>
                  <a:pt x="628" y="47"/>
                </a:lnTo>
                <a:lnTo>
                  <a:pt x="627" y="47"/>
                </a:lnTo>
                <a:lnTo>
                  <a:pt x="627" y="47"/>
                </a:lnTo>
                <a:lnTo>
                  <a:pt x="627" y="48"/>
                </a:lnTo>
                <a:lnTo>
                  <a:pt x="627" y="48"/>
                </a:lnTo>
                <a:lnTo>
                  <a:pt x="627" y="48"/>
                </a:lnTo>
                <a:lnTo>
                  <a:pt x="626" y="48"/>
                </a:lnTo>
                <a:lnTo>
                  <a:pt x="626" y="48"/>
                </a:lnTo>
                <a:lnTo>
                  <a:pt x="625" y="48"/>
                </a:lnTo>
                <a:lnTo>
                  <a:pt x="625" y="48"/>
                </a:lnTo>
                <a:lnTo>
                  <a:pt x="625" y="48"/>
                </a:lnTo>
                <a:lnTo>
                  <a:pt x="624" y="48"/>
                </a:lnTo>
                <a:lnTo>
                  <a:pt x="624" y="48"/>
                </a:lnTo>
                <a:lnTo>
                  <a:pt x="624" y="47"/>
                </a:lnTo>
                <a:lnTo>
                  <a:pt x="624" y="47"/>
                </a:lnTo>
                <a:lnTo>
                  <a:pt x="625" y="47"/>
                </a:lnTo>
                <a:lnTo>
                  <a:pt x="625" y="46"/>
                </a:lnTo>
                <a:lnTo>
                  <a:pt x="625" y="46"/>
                </a:lnTo>
                <a:lnTo>
                  <a:pt x="625" y="46"/>
                </a:lnTo>
                <a:lnTo>
                  <a:pt x="625" y="45"/>
                </a:lnTo>
                <a:lnTo>
                  <a:pt x="625" y="45"/>
                </a:lnTo>
                <a:lnTo>
                  <a:pt x="626" y="44"/>
                </a:lnTo>
                <a:lnTo>
                  <a:pt x="626" y="44"/>
                </a:lnTo>
                <a:lnTo>
                  <a:pt x="626" y="43"/>
                </a:lnTo>
                <a:lnTo>
                  <a:pt x="626" y="43"/>
                </a:lnTo>
                <a:lnTo>
                  <a:pt x="625" y="43"/>
                </a:lnTo>
                <a:lnTo>
                  <a:pt x="625" y="43"/>
                </a:lnTo>
                <a:lnTo>
                  <a:pt x="624" y="43"/>
                </a:lnTo>
                <a:lnTo>
                  <a:pt x="624" y="43"/>
                </a:lnTo>
                <a:lnTo>
                  <a:pt x="623" y="43"/>
                </a:lnTo>
                <a:lnTo>
                  <a:pt x="623" y="43"/>
                </a:lnTo>
                <a:lnTo>
                  <a:pt x="623" y="43"/>
                </a:lnTo>
                <a:lnTo>
                  <a:pt x="623" y="43"/>
                </a:lnTo>
                <a:lnTo>
                  <a:pt x="623" y="44"/>
                </a:lnTo>
                <a:lnTo>
                  <a:pt x="623" y="44"/>
                </a:lnTo>
                <a:lnTo>
                  <a:pt x="623" y="45"/>
                </a:lnTo>
                <a:lnTo>
                  <a:pt x="623" y="45"/>
                </a:lnTo>
                <a:lnTo>
                  <a:pt x="622" y="45"/>
                </a:lnTo>
                <a:lnTo>
                  <a:pt x="622" y="46"/>
                </a:lnTo>
                <a:lnTo>
                  <a:pt x="622" y="46"/>
                </a:lnTo>
                <a:lnTo>
                  <a:pt x="621" y="46"/>
                </a:lnTo>
                <a:lnTo>
                  <a:pt x="621" y="45"/>
                </a:lnTo>
                <a:lnTo>
                  <a:pt x="620" y="45"/>
                </a:lnTo>
                <a:lnTo>
                  <a:pt x="620" y="45"/>
                </a:lnTo>
                <a:lnTo>
                  <a:pt x="620" y="45"/>
                </a:lnTo>
                <a:lnTo>
                  <a:pt x="619" y="44"/>
                </a:lnTo>
                <a:lnTo>
                  <a:pt x="619" y="44"/>
                </a:lnTo>
                <a:lnTo>
                  <a:pt x="619" y="43"/>
                </a:lnTo>
                <a:lnTo>
                  <a:pt x="620" y="43"/>
                </a:lnTo>
                <a:lnTo>
                  <a:pt x="620" y="43"/>
                </a:lnTo>
                <a:lnTo>
                  <a:pt x="620" y="43"/>
                </a:lnTo>
                <a:lnTo>
                  <a:pt x="620" y="42"/>
                </a:lnTo>
                <a:lnTo>
                  <a:pt x="619" y="42"/>
                </a:lnTo>
                <a:lnTo>
                  <a:pt x="619" y="42"/>
                </a:lnTo>
                <a:lnTo>
                  <a:pt x="619" y="42"/>
                </a:lnTo>
                <a:lnTo>
                  <a:pt x="618" y="42"/>
                </a:lnTo>
                <a:lnTo>
                  <a:pt x="618" y="41"/>
                </a:lnTo>
                <a:lnTo>
                  <a:pt x="618" y="41"/>
                </a:lnTo>
                <a:lnTo>
                  <a:pt x="617" y="42"/>
                </a:lnTo>
                <a:lnTo>
                  <a:pt x="617" y="42"/>
                </a:lnTo>
                <a:lnTo>
                  <a:pt x="617" y="42"/>
                </a:lnTo>
                <a:lnTo>
                  <a:pt x="617" y="43"/>
                </a:lnTo>
                <a:lnTo>
                  <a:pt x="616" y="43"/>
                </a:lnTo>
                <a:lnTo>
                  <a:pt x="616" y="43"/>
                </a:lnTo>
                <a:lnTo>
                  <a:pt x="616" y="43"/>
                </a:lnTo>
                <a:lnTo>
                  <a:pt x="616" y="44"/>
                </a:lnTo>
                <a:lnTo>
                  <a:pt x="616" y="44"/>
                </a:lnTo>
                <a:lnTo>
                  <a:pt x="616" y="45"/>
                </a:lnTo>
                <a:lnTo>
                  <a:pt x="615" y="45"/>
                </a:lnTo>
                <a:lnTo>
                  <a:pt x="615" y="45"/>
                </a:lnTo>
                <a:lnTo>
                  <a:pt x="615" y="45"/>
                </a:lnTo>
                <a:lnTo>
                  <a:pt x="615" y="45"/>
                </a:lnTo>
                <a:lnTo>
                  <a:pt x="614" y="45"/>
                </a:lnTo>
                <a:lnTo>
                  <a:pt x="614" y="45"/>
                </a:lnTo>
                <a:lnTo>
                  <a:pt x="614" y="44"/>
                </a:lnTo>
                <a:lnTo>
                  <a:pt x="613" y="44"/>
                </a:lnTo>
                <a:lnTo>
                  <a:pt x="613" y="43"/>
                </a:lnTo>
                <a:lnTo>
                  <a:pt x="613" y="43"/>
                </a:lnTo>
                <a:lnTo>
                  <a:pt x="612" y="43"/>
                </a:lnTo>
                <a:lnTo>
                  <a:pt x="612" y="43"/>
                </a:lnTo>
                <a:lnTo>
                  <a:pt x="612" y="43"/>
                </a:lnTo>
                <a:lnTo>
                  <a:pt x="611" y="42"/>
                </a:lnTo>
                <a:lnTo>
                  <a:pt x="611" y="42"/>
                </a:lnTo>
                <a:lnTo>
                  <a:pt x="610" y="43"/>
                </a:lnTo>
                <a:lnTo>
                  <a:pt x="610" y="43"/>
                </a:lnTo>
                <a:lnTo>
                  <a:pt x="609" y="43"/>
                </a:lnTo>
                <a:lnTo>
                  <a:pt x="609" y="43"/>
                </a:lnTo>
                <a:lnTo>
                  <a:pt x="608" y="43"/>
                </a:lnTo>
                <a:lnTo>
                  <a:pt x="608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4"/>
                </a:lnTo>
                <a:lnTo>
                  <a:pt x="607" y="44"/>
                </a:lnTo>
                <a:lnTo>
                  <a:pt x="607" y="45"/>
                </a:lnTo>
                <a:lnTo>
                  <a:pt x="607" y="45"/>
                </a:lnTo>
                <a:lnTo>
                  <a:pt x="607" y="45"/>
                </a:lnTo>
                <a:lnTo>
                  <a:pt x="608" y="45"/>
                </a:lnTo>
                <a:lnTo>
                  <a:pt x="608" y="46"/>
                </a:lnTo>
                <a:lnTo>
                  <a:pt x="608" y="46"/>
                </a:lnTo>
                <a:lnTo>
                  <a:pt x="608" y="47"/>
                </a:lnTo>
                <a:lnTo>
                  <a:pt x="607" y="47"/>
                </a:lnTo>
                <a:lnTo>
                  <a:pt x="607" y="47"/>
                </a:lnTo>
                <a:lnTo>
                  <a:pt x="607" y="47"/>
                </a:lnTo>
                <a:lnTo>
                  <a:pt x="607" y="47"/>
                </a:lnTo>
                <a:lnTo>
                  <a:pt x="607" y="47"/>
                </a:lnTo>
                <a:lnTo>
                  <a:pt x="607" y="46"/>
                </a:lnTo>
                <a:lnTo>
                  <a:pt x="606" y="46"/>
                </a:lnTo>
                <a:lnTo>
                  <a:pt x="606" y="46"/>
                </a:lnTo>
                <a:lnTo>
                  <a:pt x="606" y="46"/>
                </a:lnTo>
                <a:lnTo>
                  <a:pt x="606" y="45"/>
                </a:lnTo>
                <a:lnTo>
                  <a:pt x="605" y="45"/>
                </a:lnTo>
                <a:lnTo>
                  <a:pt x="605" y="45"/>
                </a:lnTo>
                <a:lnTo>
                  <a:pt x="605" y="45"/>
                </a:lnTo>
                <a:lnTo>
                  <a:pt x="604" y="45"/>
                </a:lnTo>
                <a:lnTo>
                  <a:pt x="604" y="45"/>
                </a:lnTo>
                <a:lnTo>
                  <a:pt x="603" y="46"/>
                </a:lnTo>
                <a:lnTo>
                  <a:pt x="603" y="46"/>
                </a:lnTo>
                <a:lnTo>
                  <a:pt x="602" y="46"/>
                </a:lnTo>
                <a:lnTo>
                  <a:pt x="602" y="46"/>
                </a:lnTo>
                <a:lnTo>
                  <a:pt x="601" y="46"/>
                </a:lnTo>
                <a:lnTo>
                  <a:pt x="601" y="46"/>
                </a:lnTo>
                <a:lnTo>
                  <a:pt x="601" y="46"/>
                </a:lnTo>
                <a:lnTo>
                  <a:pt x="601" y="45"/>
                </a:lnTo>
                <a:lnTo>
                  <a:pt x="601" y="45"/>
                </a:lnTo>
                <a:lnTo>
                  <a:pt x="601" y="45"/>
                </a:lnTo>
                <a:lnTo>
                  <a:pt x="602" y="44"/>
                </a:lnTo>
                <a:lnTo>
                  <a:pt x="602" y="44"/>
                </a:lnTo>
                <a:lnTo>
                  <a:pt x="602" y="43"/>
                </a:lnTo>
                <a:lnTo>
                  <a:pt x="602" y="43"/>
                </a:lnTo>
                <a:lnTo>
                  <a:pt x="602" y="43"/>
                </a:lnTo>
                <a:lnTo>
                  <a:pt x="602" y="43"/>
                </a:lnTo>
                <a:lnTo>
                  <a:pt x="602" y="42"/>
                </a:lnTo>
                <a:lnTo>
                  <a:pt x="602" y="42"/>
                </a:lnTo>
                <a:lnTo>
                  <a:pt x="602" y="42"/>
                </a:lnTo>
                <a:lnTo>
                  <a:pt x="602" y="41"/>
                </a:lnTo>
                <a:lnTo>
                  <a:pt x="601" y="41"/>
                </a:lnTo>
                <a:lnTo>
                  <a:pt x="601" y="41"/>
                </a:lnTo>
                <a:lnTo>
                  <a:pt x="600" y="41"/>
                </a:lnTo>
                <a:lnTo>
                  <a:pt x="600" y="41"/>
                </a:lnTo>
                <a:lnTo>
                  <a:pt x="599" y="41"/>
                </a:lnTo>
                <a:lnTo>
                  <a:pt x="599" y="42"/>
                </a:lnTo>
                <a:lnTo>
                  <a:pt x="599" y="42"/>
                </a:lnTo>
                <a:lnTo>
                  <a:pt x="599" y="42"/>
                </a:lnTo>
                <a:lnTo>
                  <a:pt x="598" y="42"/>
                </a:lnTo>
                <a:lnTo>
                  <a:pt x="598" y="43"/>
                </a:lnTo>
                <a:lnTo>
                  <a:pt x="598" y="43"/>
                </a:lnTo>
                <a:lnTo>
                  <a:pt x="598" y="43"/>
                </a:lnTo>
                <a:lnTo>
                  <a:pt x="598" y="44"/>
                </a:lnTo>
                <a:lnTo>
                  <a:pt x="599" y="44"/>
                </a:lnTo>
                <a:lnTo>
                  <a:pt x="599" y="44"/>
                </a:lnTo>
                <a:lnTo>
                  <a:pt x="599" y="45"/>
                </a:lnTo>
                <a:lnTo>
                  <a:pt x="599" y="45"/>
                </a:lnTo>
                <a:lnTo>
                  <a:pt x="599" y="46"/>
                </a:lnTo>
                <a:lnTo>
                  <a:pt x="598" y="46"/>
                </a:lnTo>
                <a:lnTo>
                  <a:pt x="598" y="46"/>
                </a:lnTo>
                <a:lnTo>
                  <a:pt x="597" y="46"/>
                </a:lnTo>
                <a:lnTo>
                  <a:pt x="597" y="46"/>
                </a:lnTo>
                <a:lnTo>
                  <a:pt x="597" y="45"/>
                </a:lnTo>
                <a:lnTo>
                  <a:pt x="597" y="45"/>
                </a:lnTo>
                <a:lnTo>
                  <a:pt x="597" y="45"/>
                </a:lnTo>
                <a:lnTo>
                  <a:pt x="597" y="44"/>
                </a:lnTo>
                <a:lnTo>
                  <a:pt x="596" y="44"/>
                </a:lnTo>
                <a:lnTo>
                  <a:pt x="596" y="43"/>
                </a:lnTo>
                <a:lnTo>
                  <a:pt x="596" y="43"/>
                </a:lnTo>
                <a:lnTo>
                  <a:pt x="596" y="43"/>
                </a:lnTo>
                <a:lnTo>
                  <a:pt x="596" y="42"/>
                </a:lnTo>
                <a:lnTo>
                  <a:pt x="596" y="42"/>
                </a:lnTo>
                <a:lnTo>
                  <a:pt x="596" y="41"/>
                </a:lnTo>
                <a:lnTo>
                  <a:pt x="596" y="41"/>
                </a:lnTo>
                <a:lnTo>
                  <a:pt x="596" y="40"/>
                </a:lnTo>
                <a:lnTo>
                  <a:pt x="596" y="40"/>
                </a:lnTo>
                <a:lnTo>
                  <a:pt x="596" y="39"/>
                </a:lnTo>
                <a:lnTo>
                  <a:pt x="596" y="39"/>
                </a:lnTo>
                <a:lnTo>
                  <a:pt x="595" y="39"/>
                </a:lnTo>
                <a:lnTo>
                  <a:pt x="595" y="39"/>
                </a:lnTo>
                <a:lnTo>
                  <a:pt x="594" y="39"/>
                </a:lnTo>
                <a:lnTo>
                  <a:pt x="594" y="40"/>
                </a:lnTo>
                <a:lnTo>
                  <a:pt x="594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1" y="41"/>
                </a:lnTo>
                <a:lnTo>
                  <a:pt x="591" y="41"/>
                </a:lnTo>
                <a:lnTo>
                  <a:pt x="590" y="41"/>
                </a:lnTo>
                <a:lnTo>
                  <a:pt x="590" y="41"/>
                </a:lnTo>
                <a:lnTo>
                  <a:pt x="590" y="41"/>
                </a:lnTo>
                <a:lnTo>
                  <a:pt x="590" y="40"/>
                </a:lnTo>
                <a:lnTo>
                  <a:pt x="590" y="40"/>
                </a:lnTo>
                <a:lnTo>
                  <a:pt x="590" y="39"/>
                </a:lnTo>
                <a:lnTo>
                  <a:pt x="591" y="39"/>
                </a:lnTo>
                <a:lnTo>
                  <a:pt x="591" y="39"/>
                </a:lnTo>
                <a:lnTo>
                  <a:pt x="591" y="39"/>
                </a:lnTo>
                <a:lnTo>
                  <a:pt x="592" y="39"/>
                </a:lnTo>
                <a:lnTo>
                  <a:pt x="592" y="38"/>
                </a:lnTo>
                <a:lnTo>
                  <a:pt x="592" y="38"/>
                </a:lnTo>
                <a:lnTo>
                  <a:pt x="592" y="38"/>
                </a:lnTo>
                <a:lnTo>
                  <a:pt x="593" y="38"/>
                </a:lnTo>
                <a:lnTo>
                  <a:pt x="593" y="37"/>
                </a:lnTo>
                <a:lnTo>
                  <a:pt x="593" y="37"/>
                </a:lnTo>
                <a:lnTo>
                  <a:pt x="593" y="37"/>
                </a:lnTo>
                <a:lnTo>
                  <a:pt x="593" y="36"/>
                </a:lnTo>
                <a:lnTo>
                  <a:pt x="593" y="36"/>
                </a:lnTo>
                <a:lnTo>
                  <a:pt x="592" y="36"/>
                </a:lnTo>
                <a:lnTo>
                  <a:pt x="592" y="36"/>
                </a:lnTo>
                <a:lnTo>
                  <a:pt x="592" y="35"/>
                </a:lnTo>
                <a:lnTo>
                  <a:pt x="591" y="35"/>
                </a:lnTo>
                <a:lnTo>
                  <a:pt x="591" y="35"/>
                </a:lnTo>
                <a:lnTo>
                  <a:pt x="590" y="35"/>
                </a:lnTo>
                <a:lnTo>
                  <a:pt x="590" y="34"/>
                </a:lnTo>
                <a:lnTo>
                  <a:pt x="589" y="34"/>
                </a:lnTo>
                <a:lnTo>
                  <a:pt x="589" y="34"/>
                </a:lnTo>
                <a:lnTo>
                  <a:pt x="588" y="34"/>
                </a:lnTo>
                <a:lnTo>
                  <a:pt x="588" y="34"/>
                </a:lnTo>
                <a:lnTo>
                  <a:pt x="587" y="34"/>
                </a:lnTo>
                <a:lnTo>
                  <a:pt x="587" y="34"/>
                </a:lnTo>
                <a:lnTo>
                  <a:pt x="587" y="34"/>
                </a:lnTo>
                <a:lnTo>
                  <a:pt x="586" y="34"/>
                </a:lnTo>
                <a:lnTo>
                  <a:pt x="586" y="34"/>
                </a:lnTo>
                <a:lnTo>
                  <a:pt x="585" y="34"/>
                </a:lnTo>
                <a:lnTo>
                  <a:pt x="585" y="33"/>
                </a:lnTo>
                <a:lnTo>
                  <a:pt x="585" y="33"/>
                </a:lnTo>
                <a:lnTo>
                  <a:pt x="586" y="33"/>
                </a:lnTo>
                <a:lnTo>
                  <a:pt x="586" y="33"/>
                </a:lnTo>
                <a:lnTo>
                  <a:pt x="587" y="32"/>
                </a:lnTo>
                <a:lnTo>
                  <a:pt x="587" y="32"/>
                </a:lnTo>
                <a:lnTo>
                  <a:pt x="587" y="32"/>
                </a:lnTo>
                <a:lnTo>
                  <a:pt x="588" y="32"/>
                </a:lnTo>
                <a:lnTo>
                  <a:pt x="588" y="32"/>
                </a:lnTo>
                <a:lnTo>
                  <a:pt x="589" y="33"/>
                </a:lnTo>
                <a:lnTo>
                  <a:pt x="589" y="33"/>
                </a:lnTo>
                <a:lnTo>
                  <a:pt x="590" y="33"/>
                </a:lnTo>
                <a:lnTo>
                  <a:pt x="590" y="33"/>
                </a:lnTo>
                <a:lnTo>
                  <a:pt x="590" y="33"/>
                </a:lnTo>
                <a:lnTo>
                  <a:pt x="591" y="33"/>
                </a:lnTo>
                <a:lnTo>
                  <a:pt x="591" y="33"/>
                </a:lnTo>
                <a:lnTo>
                  <a:pt x="591" y="33"/>
                </a:lnTo>
                <a:lnTo>
                  <a:pt x="591" y="32"/>
                </a:lnTo>
                <a:lnTo>
                  <a:pt x="591" y="32"/>
                </a:lnTo>
                <a:lnTo>
                  <a:pt x="591" y="31"/>
                </a:lnTo>
                <a:lnTo>
                  <a:pt x="591" y="31"/>
                </a:lnTo>
                <a:lnTo>
                  <a:pt x="590" y="31"/>
                </a:lnTo>
                <a:lnTo>
                  <a:pt x="590" y="31"/>
                </a:lnTo>
                <a:lnTo>
                  <a:pt x="589" y="31"/>
                </a:lnTo>
                <a:lnTo>
                  <a:pt x="589" y="30"/>
                </a:lnTo>
                <a:lnTo>
                  <a:pt x="588" y="30"/>
                </a:lnTo>
                <a:lnTo>
                  <a:pt x="588" y="31"/>
                </a:lnTo>
                <a:lnTo>
                  <a:pt x="588" y="31"/>
                </a:lnTo>
                <a:lnTo>
                  <a:pt x="587" y="31"/>
                </a:lnTo>
                <a:lnTo>
                  <a:pt x="587" y="31"/>
                </a:lnTo>
                <a:lnTo>
                  <a:pt x="587" y="31"/>
                </a:lnTo>
                <a:lnTo>
                  <a:pt x="586" y="31"/>
                </a:lnTo>
                <a:lnTo>
                  <a:pt x="586" y="31"/>
                </a:lnTo>
                <a:lnTo>
                  <a:pt x="585" y="31"/>
                </a:lnTo>
                <a:lnTo>
                  <a:pt x="585" y="31"/>
                </a:lnTo>
                <a:lnTo>
                  <a:pt x="585" y="30"/>
                </a:lnTo>
                <a:lnTo>
                  <a:pt x="585" y="30"/>
                </a:lnTo>
                <a:lnTo>
                  <a:pt x="585" y="30"/>
                </a:lnTo>
                <a:lnTo>
                  <a:pt x="584" y="30"/>
                </a:lnTo>
                <a:lnTo>
                  <a:pt x="584" y="29"/>
                </a:lnTo>
                <a:lnTo>
                  <a:pt x="584" y="29"/>
                </a:lnTo>
                <a:lnTo>
                  <a:pt x="584" y="29"/>
                </a:lnTo>
                <a:lnTo>
                  <a:pt x="584" y="28"/>
                </a:lnTo>
                <a:lnTo>
                  <a:pt x="584" y="28"/>
                </a:lnTo>
                <a:lnTo>
                  <a:pt x="585" y="28"/>
                </a:lnTo>
                <a:lnTo>
                  <a:pt x="585" y="28"/>
                </a:lnTo>
                <a:lnTo>
                  <a:pt x="585" y="28"/>
                </a:lnTo>
                <a:lnTo>
                  <a:pt x="585" y="27"/>
                </a:lnTo>
                <a:lnTo>
                  <a:pt x="585" y="27"/>
                </a:lnTo>
                <a:lnTo>
                  <a:pt x="585" y="27"/>
                </a:lnTo>
                <a:lnTo>
                  <a:pt x="585" y="26"/>
                </a:lnTo>
                <a:lnTo>
                  <a:pt x="585" y="26"/>
                </a:lnTo>
                <a:lnTo>
                  <a:pt x="585" y="26"/>
                </a:lnTo>
                <a:lnTo>
                  <a:pt x="585" y="26"/>
                </a:lnTo>
                <a:lnTo>
                  <a:pt x="584" y="26"/>
                </a:lnTo>
                <a:lnTo>
                  <a:pt x="584" y="26"/>
                </a:lnTo>
                <a:lnTo>
                  <a:pt x="583" y="26"/>
                </a:lnTo>
                <a:lnTo>
                  <a:pt x="583" y="27"/>
                </a:lnTo>
                <a:lnTo>
                  <a:pt x="583" y="27"/>
                </a:lnTo>
                <a:lnTo>
                  <a:pt x="583" y="27"/>
                </a:lnTo>
                <a:lnTo>
                  <a:pt x="582" y="27"/>
                </a:lnTo>
                <a:lnTo>
                  <a:pt x="582" y="27"/>
                </a:lnTo>
                <a:lnTo>
                  <a:pt x="581" y="28"/>
                </a:lnTo>
                <a:lnTo>
                  <a:pt x="581" y="27"/>
                </a:lnTo>
                <a:lnTo>
                  <a:pt x="580" y="27"/>
                </a:lnTo>
                <a:lnTo>
                  <a:pt x="580" y="27"/>
                </a:lnTo>
                <a:lnTo>
                  <a:pt x="579" y="27"/>
                </a:lnTo>
                <a:lnTo>
                  <a:pt x="579" y="27"/>
                </a:lnTo>
                <a:lnTo>
                  <a:pt x="578" y="27"/>
                </a:lnTo>
                <a:lnTo>
                  <a:pt x="578" y="27"/>
                </a:lnTo>
                <a:lnTo>
                  <a:pt x="577" y="27"/>
                </a:lnTo>
                <a:lnTo>
                  <a:pt x="577" y="27"/>
                </a:lnTo>
                <a:lnTo>
                  <a:pt x="577" y="27"/>
                </a:lnTo>
                <a:lnTo>
                  <a:pt x="577" y="28"/>
                </a:lnTo>
                <a:lnTo>
                  <a:pt x="576" y="28"/>
                </a:lnTo>
                <a:lnTo>
                  <a:pt x="576" y="28"/>
                </a:lnTo>
                <a:lnTo>
                  <a:pt x="575" y="28"/>
                </a:lnTo>
                <a:lnTo>
                  <a:pt x="575" y="27"/>
                </a:lnTo>
                <a:lnTo>
                  <a:pt x="575" y="27"/>
                </a:lnTo>
                <a:lnTo>
                  <a:pt x="575" y="27"/>
                </a:lnTo>
                <a:lnTo>
                  <a:pt x="574" y="26"/>
                </a:lnTo>
                <a:lnTo>
                  <a:pt x="575" y="26"/>
                </a:lnTo>
                <a:lnTo>
                  <a:pt x="575" y="25"/>
                </a:lnTo>
                <a:lnTo>
                  <a:pt x="575" y="25"/>
                </a:lnTo>
                <a:lnTo>
                  <a:pt x="575" y="25"/>
                </a:lnTo>
                <a:lnTo>
                  <a:pt x="575" y="25"/>
                </a:lnTo>
                <a:lnTo>
                  <a:pt x="575" y="24"/>
                </a:lnTo>
                <a:lnTo>
                  <a:pt x="575" y="24"/>
                </a:lnTo>
                <a:lnTo>
                  <a:pt x="575" y="24"/>
                </a:lnTo>
                <a:lnTo>
                  <a:pt x="574" y="24"/>
                </a:lnTo>
                <a:lnTo>
                  <a:pt x="574" y="23"/>
                </a:lnTo>
                <a:lnTo>
                  <a:pt x="574" y="23"/>
                </a:lnTo>
                <a:lnTo>
                  <a:pt x="573" y="23"/>
                </a:lnTo>
                <a:lnTo>
                  <a:pt x="573" y="23"/>
                </a:lnTo>
                <a:lnTo>
                  <a:pt x="573" y="23"/>
                </a:lnTo>
                <a:lnTo>
                  <a:pt x="572" y="23"/>
                </a:lnTo>
                <a:lnTo>
                  <a:pt x="572" y="23"/>
                </a:lnTo>
                <a:lnTo>
                  <a:pt x="571" y="23"/>
                </a:lnTo>
                <a:lnTo>
                  <a:pt x="571" y="24"/>
                </a:lnTo>
                <a:lnTo>
                  <a:pt x="571" y="24"/>
                </a:lnTo>
                <a:lnTo>
                  <a:pt x="570" y="24"/>
                </a:lnTo>
                <a:lnTo>
                  <a:pt x="570" y="24"/>
                </a:lnTo>
                <a:lnTo>
                  <a:pt x="569" y="24"/>
                </a:lnTo>
                <a:lnTo>
                  <a:pt x="569" y="24"/>
                </a:lnTo>
                <a:lnTo>
                  <a:pt x="568" y="24"/>
                </a:lnTo>
                <a:lnTo>
                  <a:pt x="568" y="24"/>
                </a:lnTo>
                <a:lnTo>
                  <a:pt x="568" y="23"/>
                </a:lnTo>
                <a:lnTo>
                  <a:pt x="569" y="23"/>
                </a:lnTo>
                <a:lnTo>
                  <a:pt x="569" y="23"/>
                </a:lnTo>
                <a:lnTo>
                  <a:pt x="569" y="22"/>
                </a:lnTo>
                <a:lnTo>
                  <a:pt x="569" y="22"/>
                </a:lnTo>
                <a:lnTo>
                  <a:pt x="569" y="21"/>
                </a:lnTo>
                <a:lnTo>
                  <a:pt x="569" y="21"/>
                </a:lnTo>
                <a:lnTo>
                  <a:pt x="569" y="20"/>
                </a:lnTo>
                <a:lnTo>
                  <a:pt x="569" y="20"/>
                </a:lnTo>
                <a:lnTo>
                  <a:pt x="569" y="20"/>
                </a:lnTo>
                <a:lnTo>
                  <a:pt x="568" y="20"/>
                </a:lnTo>
                <a:lnTo>
                  <a:pt x="568" y="20"/>
                </a:lnTo>
                <a:lnTo>
                  <a:pt x="568" y="20"/>
                </a:lnTo>
                <a:lnTo>
                  <a:pt x="567" y="20"/>
                </a:lnTo>
                <a:lnTo>
                  <a:pt x="567" y="21"/>
                </a:lnTo>
                <a:lnTo>
                  <a:pt x="567" y="21"/>
                </a:lnTo>
                <a:lnTo>
                  <a:pt x="567" y="21"/>
                </a:lnTo>
                <a:lnTo>
                  <a:pt x="567" y="22"/>
                </a:lnTo>
                <a:lnTo>
                  <a:pt x="566" y="22"/>
                </a:lnTo>
                <a:lnTo>
                  <a:pt x="566" y="23"/>
                </a:lnTo>
                <a:lnTo>
                  <a:pt x="566" y="23"/>
                </a:lnTo>
                <a:lnTo>
                  <a:pt x="566" y="23"/>
                </a:lnTo>
                <a:lnTo>
                  <a:pt x="566" y="23"/>
                </a:lnTo>
                <a:lnTo>
                  <a:pt x="566" y="24"/>
                </a:lnTo>
                <a:lnTo>
                  <a:pt x="565" y="24"/>
                </a:lnTo>
                <a:lnTo>
                  <a:pt x="565" y="25"/>
                </a:lnTo>
                <a:lnTo>
                  <a:pt x="565" y="25"/>
                </a:lnTo>
                <a:lnTo>
                  <a:pt x="565" y="25"/>
                </a:lnTo>
                <a:lnTo>
                  <a:pt x="564" y="26"/>
                </a:lnTo>
                <a:lnTo>
                  <a:pt x="564" y="26"/>
                </a:lnTo>
                <a:lnTo>
                  <a:pt x="563" y="26"/>
                </a:lnTo>
                <a:lnTo>
                  <a:pt x="563" y="26"/>
                </a:lnTo>
                <a:lnTo>
                  <a:pt x="562" y="26"/>
                </a:lnTo>
                <a:lnTo>
                  <a:pt x="562" y="25"/>
                </a:lnTo>
                <a:lnTo>
                  <a:pt x="562" y="25"/>
                </a:lnTo>
                <a:lnTo>
                  <a:pt x="562" y="25"/>
                </a:lnTo>
                <a:lnTo>
                  <a:pt x="562" y="24"/>
                </a:lnTo>
                <a:lnTo>
                  <a:pt x="562" y="24"/>
                </a:lnTo>
                <a:lnTo>
                  <a:pt x="562" y="24"/>
                </a:lnTo>
                <a:lnTo>
                  <a:pt x="561" y="23"/>
                </a:lnTo>
                <a:lnTo>
                  <a:pt x="561" y="23"/>
                </a:lnTo>
                <a:lnTo>
                  <a:pt x="560" y="23"/>
                </a:lnTo>
                <a:lnTo>
                  <a:pt x="560" y="23"/>
                </a:lnTo>
                <a:lnTo>
                  <a:pt x="560" y="23"/>
                </a:lnTo>
                <a:lnTo>
                  <a:pt x="559" y="23"/>
                </a:lnTo>
                <a:lnTo>
                  <a:pt x="559" y="23"/>
                </a:lnTo>
                <a:lnTo>
                  <a:pt x="558" y="23"/>
                </a:lnTo>
                <a:lnTo>
                  <a:pt x="558" y="23"/>
                </a:lnTo>
                <a:lnTo>
                  <a:pt x="557" y="23"/>
                </a:lnTo>
                <a:lnTo>
                  <a:pt x="557" y="23"/>
                </a:lnTo>
                <a:lnTo>
                  <a:pt x="557" y="23"/>
                </a:lnTo>
                <a:lnTo>
                  <a:pt x="557" y="23"/>
                </a:lnTo>
                <a:lnTo>
                  <a:pt x="557" y="22"/>
                </a:lnTo>
                <a:lnTo>
                  <a:pt x="558" y="22"/>
                </a:lnTo>
                <a:lnTo>
                  <a:pt x="558" y="21"/>
                </a:lnTo>
                <a:lnTo>
                  <a:pt x="558" y="21"/>
                </a:lnTo>
                <a:lnTo>
                  <a:pt x="559" y="21"/>
                </a:lnTo>
                <a:lnTo>
                  <a:pt x="559" y="21"/>
                </a:lnTo>
                <a:lnTo>
                  <a:pt x="560" y="21"/>
                </a:lnTo>
                <a:lnTo>
                  <a:pt x="560" y="21"/>
                </a:lnTo>
                <a:lnTo>
                  <a:pt x="561" y="21"/>
                </a:lnTo>
                <a:lnTo>
                  <a:pt x="561" y="21"/>
                </a:lnTo>
                <a:lnTo>
                  <a:pt x="561" y="20"/>
                </a:lnTo>
                <a:lnTo>
                  <a:pt x="562" y="20"/>
                </a:lnTo>
                <a:lnTo>
                  <a:pt x="562" y="20"/>
                </a:lnTo>
                <a:lnTo>
                  <a:pt x="562" y="19"/>
                </a:lnTo>
                <a:lnTo>
                  <a:pt x="561" y="19"/>
                </a:lnTo>
                <a:lnTo>
                  <a:pt x="561" y="19"/>
                </a:lnTo>
                <a:lnTo>
                  <a:pt x="560" y="19"/>
                </a:lnTo>
                <a:lnTo>
                  <a:pt x="560" y="18"/>
                </a:lnTo>
                <a:lnTo>
                  <a:pt x="560" y="18"/>
                </a:lnTo>
                <a:lnTo>
                  <a:pt x="559" y="18"/>
                </a:lnTo>
                <a:lnTo>
                  <a:pt x="559" y="18"/>
                </a:lnTo>
                <a:lnTo>
                  <a:pt x="558" y="18"/>
                </a:lnTo>
                <a:lnTo>
                  <a:pt x="558" y="19"/>
                </a:lnTo>
                <a:lnTo>
                  <a:pt x="558" y="19"/>
                </a:lnTo>
                <a:lnTo>
                  <a:pt x="557" y="19"/>
                </a:lnTo>
                <a:lnTo>
                  <a:pt x="557" y="19"/>
                </a:lnTo>
                <a:lnTo>
                  <a:pt x="556" y="19"/>
                </a:lnTo>
                <a:lnTo>
                  <a:pt x="556" y="19"/>
                </a:lnTo>
                <a:lnTo>
                  <a:pt x="556" y="18"/>
                </a:lnTo>
                <a:lnTo>
                  <a:pt x="556" y="18"/>
                </a:lnTo>
                <a:lnTo>
                  <a:pt x="555" y="18"/>
                </a:lnTo>
                <a:lnTo>
                  <a:pt x="555" y="19"/>
                </a:lnTo>
                <a:lnTo>
                  <a:pt x="554" y="19"/>
                </a:lnTo>
                <a:lnTo>
                  <a:pt x="554" y="19"/>
                </a:lnTo>
                <a:lnTo>
                  <a:pt x="554" y="20"/>
                </a:lnTo>
                <a:lnTo>
                  <a:pt x="554" y="20"/>
                </a:lnTo>
                <a:lnTo>
                  <a:pt x="554" y="21"/>
                </a:lnTo>
                <a:lnTo>
                  <a:pt x="555" y="21"/>
                </a:lnTo>
                <a:lnTo>
                  <a:pt x="555" y="21"/>
                </a:lnTo>
                <a:lnTo>
                  <a:pt x="555" y="22"/>
                </a:lnTo>
                <a:lnTo>
                  <a:pt x="555" y="22"/>
                </a:lnTo>
                <a:lnTo>
                  <a:pt x="555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4"/>
                </a:lnTo>
                <a:lnTo>
                  <a:pt x="556" y="24"/>
                </a:lnTo>
                <a:lnTo>
                  <a:pt x="556" y="25"/>
                </a:lnTo>
                <a:lnTo>
                  <a:pt x="555" y="25"/>
                </a:lnTo>
                <a:lnTo>
                  <a:pt x="555" y="25"/>
                </a:lnTo>
                <a:lnTo>
                  <a:pt x="554" y="25"/>
                </a:lnTo>
                <a:lnTo>
                  <a:pt x="554" y="24"/>
                </a:lnTo>
                <a:lnTo>
                  <a:pt x="554" y="24"/>
                </a:lnTo>
                <a:lnTo>
                  <a:pt x="553" y="24"/>
                </a:lnTo>
                <a:lnTo>
                  <a:pt x="553" y="23"/>
                </a:lnTo>
                <a:lnTo>
                  <a:pt x="552" y="23"/>
                </a:lnTo>
                <a:lnTo>
                  <a:pt x="552" y="23"/>
                </a:lnTo>
                <a:lnTo>
                  <a:pt x="552" y="23"/>
                </a:lnTo>
                <a:lnTo>
                  <a:pt x="551" y="23"/>
                </a:lnTo>
                <a:lnTo>
                  <a:pt x="551" y="23"/>
                </a:lnTo>
                <a:lnTo>
                  <a:pt x="550" y="22"/>
                </a:lnTo>
                <a:lnTo>
                  <a:pt x="550" y="22"/>
                </a:lnTo>
                <a:lnTo>
                  <a:pt x="550" y="22"/>
                </a:lnTo>
                <a:lnTo>
                  <a:pt x="550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3"/>
                </a:lnTo>
                <a:lnTo>
                  <a:pt x="549" y="23"/>
                </a:lnTo>
                <a:lnTo>
                  <a:pt x="548" y="23"/>
                </a:lnTo>
                <a:lnTo>
                  <a:pt x="548" y="23"/>
                </a:lnTo>
                <a:lnTo>
                  <a:pt x="548" y="23"/>
                </a:lnTo>
                <a:lnTo>
                  <a:pt x="547" y="23"/>
                </a:lnTo>
                <a:lnTo>
                  <a:pt x="547" y="23"/>
                </a:lnTo>
                <a:lnTo>
                  <a:pt x="546" y="23"/>
                </a:lnTo>
                <a:lnTo>
                  <a:pt x="546" y="23"/>
                </a:lnTo>
                <a:lnTo>
                  <a:pt x="546" y="22"/>
                </a:lnTo>
                <a:lnTo>
                  <a:pt x="546" y="22"/>
                </a:lnTo>
                <a:lnTo>
                  <a:pt x="546" y="21"/>
                </a:lnTo>
                <a:lnTo>
                  <a:pt x="546" y="21"/>
                </a:lnTo>
                <a:lnTo>
                  <a:pt x="546" y="21"/>
                </a:lnTo>
                <a:lnTo>
                  <a:pt x="546" y="20"/>
                </a:lnTo>
                <a:lnTo>
                  <a:pt x="546" y="20"/>
                </a:lnTo>
                <a:lnTo>
                  <a:pt x="546" y="19"/>
                </a:lnTo>
                <a:lnTo>
                  <a:pt x="546" y="19"/>
                </a:lnTo>
                <a:lnTo>
                  <a:pt x="546" y="18"/>
                </a:lnTo>
                <a:lnTo>
                  <a:pt x="546" y="18"/>
                </a:lnTo>
                <a:lnTo>
                  <a:pt x="546" y="18"/>
                </a:lnTo>
                <a:lnTo>
                  <a:pt x="546" y="18"/>
                </a:lnTo>
                <a:lnTo>
                  <a:pt x="545" y="18"/>
                </a:lnTo>
                <a:lnTo>
                  <a:pt x="545" y="18"/>
                </a:lnTo>
                <a:lnTo>
                  <a:pt x="545" y="18"/>
                </a:lnTo>
                <a:lnTo>
                  <a:pt x="545" y="19"/>
                </a:lnTo>
                <a:lnTo>
                  <a:pt x="545" y="19"/>
                </a:lnTo>
                <a:lnTo>
                  <a:pt x="545" y="20"/>
                </a:lnTo>
                <a:lnTo>
                  <a:pt x="545" y="20"/>
                </a:lnTo>
                <a:lnTo>
                  <a:pt x="545" y="20"/>
                </a:lnTo>
                <a:lnTo>
                  <a:pt x="545" y="21"/>
                </a:lnTo>
                <a:lnTo>
                  <a:pt x="545" y="21"/>
                </a:lnTo>
                <a:lnTo>
                  <a:pt x="545" y="22"/>
                </a:lnTo>
                <a:lnTo>
                  <a:pt x="545" y="22"/>
                </a:lnTo>
                <a:lnTo>
                  <a:pt x="545" y="22"/>
                </a:lnTo>
                <a:lnTo>
                  <a:pt x="544" y="22"/>
                </a:lnTo>
                <a:lnTo>
                  <a:pt x="544" y="22"/>
                </a:lnTo>
                <a:lnTo>
                  <a:pt x="544" y="22"/>
                </a:lnTo>
                <a:lnTo>
                  <a:pt x="543" y="22"/>
                </a:lnTo>
                <a:lnTo>
                  <a:pt x="543" y="22"/>
                </a:lnTo>
                <a:lnTo>
                  <a:pt x="543" y="21"/>
                </a:lnTo>
                <a:lnTo>
                  <a:pt x="542" y="21"/>
                </a:lnTo>
                <a:lnTo>
                  <a:pt x="542" y="21"/>
                </a:lnTo>
                <a:lnTo>
                  <a:pt x="542" y="21"/>
                </a:lnTo>
                <a:lnTo>
                  <a:pt x="542" y="20"/>
                </a:lnTo>
                <a:lnTo>
                  <a:pt x="541" y="20"/>
                </a:lnTo>
                <a:lnTo>
                  <a:pt x="541" y="20"/>
                </a:lnTo>
                <a:lnTo>
                  <a:pt x="540" y="19"/>
                </a:lnTo>
                <a:lnTo>
                  <a:pt x="540" y="19"/>
                </a:lnTo>
                <a:lnTo>
                  <a:pt x="540" y="18"/>
                </a:lnTo>
                <a:lnTo>
                  <a:pt x="540" y="18"/>
                </a:lnTo>
                <a:lnTo>
                  <a:pt x="540" y="17"/>
                </a:lnTo>
                <a:lnTo>
                  <a:pt x="540" y="17"/>
                </a:lnTo>
                <a:lnTo>
                  <a:pt x="540" y="16"/>
                </a:lnTo>
                <a:lnTo>
                  <a:pt x="540" y="16"/>
                </a:lnTo>
                <a:lnTo>
                  <a:pt x="541" y="16"/>
                </a:lnTo>
                <a:lnTo>
                  <a:pt x="541" y="15"/>
                </a:lnTo>
                <a:lnTo>
                  <a:pt x="541" y="15"/>
                </a:lnTo>
                <a:lnTo>
                  <a:pt x="541" y="14"/>
                </a:lnTo>
                <a:lnTo>
                  <a:pt x="541" y="14"/>
                </a:lnTo>
                <a:lnTo>
                  <a:pt x="540" y="14"/>
                </a:lnTo>
                <a:lnTo>
                  <a:pt x="540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5"/>
                </a:lnTo>
                <a:lnTo>
                  <a:pt x="538" y="15"/>
                </a:lnTo>
                <a:lnTo>
                  <a:pt x="538" y="15"/>
                </a:lnTo>
                <a:lnTo>
                  <a:pt x="538" y="15"/>
                </a:lnTo>
                <a:lnTo>
                  <a:pt x="537" y="15"/>
                </a:lnTo>
                <a:lnTo>
                  <a:pt x="537" y="16"/>
                </a:lnTo>
                <a:lnTo>
                  <a:pt x="536" y="16"/>
                </a:lnTo>
                <a:lnTo>
                  <a:pt x="536" y="16"/>
                </a:lnTo>
                <a:lnTo>
                  <a:pt x="536" y="17"/>
                </a:lnTo>
                <a:lnTo>
                  <a:pt x="536" y="17"/>
                </a:lnTo>
                <a:lnTo>
                  <a:pt x="536" y="18"/>
                </a:lnTo>
                <a:lnTo>
                  <a:pt x="536" y="18"/>
                </a:lnTo>
                <a:lnTo>
                  <a:pt x="536" y="19"/>
                </a:lnTo>
                <a:lnTo>
                  <a:pt x="536" y="19"/>
                </a:lnTo>
                <a:lnTo>
                  <a:pt x="536" y="19"/>
                </a:lnTo>
                <a:lnTo>
                  <a:pt x="536" y="20"/>
                </a:lnTo>
                <a:lnTo>
                  <a:pt x="536" y="20"/>
                </a:lnTo>
                <a:lnTo>
                  <a:pt x="535" y="20"/>
                </a:lnTo>
                <a:lnTo>
                  <a:pt x="535" y="19"/>
                </a:lnTo>
                <a:lnTo>
                  <a:pt x="535" y="19"/>
                </a:lnTo>
                <a:lnTo>
                  <a:pt x="534" y="19"/>
                </a:lnTo>
                <a:lnTo>
                  <a:pt x="534" y="19"/>
                </a:lnTo>
                <a:lnTo>
                  <a:pt x="533" y="19"/>
                </a:lnTo>
                <a:lnTo>
                  <a:pt x="533" y="19"/>
                </a:lnTo>
                <a:lnTo>
                  <a:pt x="532" y="19"/>
                </a:lnTo>
                <a:lnTo>
                  <a:pt x="532" y="19"/>
                </a:lnTo>
                <a:lnTo>
                  <a:pt x="531" y="19"/>
                </a:lnTo>
                <a:lnTo>
                  <a:pt x="531" y="19"/>
                </a:lnTo>
                <a:lnTo>
                  <a:pt x="530" y="19"/>
                </a:lnTo>
                <a:lnTo>
                  <a:pt x="530" y="18"/>
                </a:lnTo>
                <a:lnTo>
                  <a:pt x="530" y="18"/>
                </a:lnTo>
                <a:lnTo>
                  <a:pt x="530" y="17"/>
                </a:lnTo>
                <a:lnTo>
                  <a:pt x="529" y="17"/>
                </a:lnTo>
                <a:lnTo>
                  <a:pt x="529" y="16"/>
                </a:lnTo>
                <a:lnTo>
                  <a:pt x="529" y="16"/>
                </a:lnTo>
                <a:lnTo>
                  <a:pt x="528" y="16"/>
                </a:lnTo>
                <a:lnTo>
                  <a:pt x="528" y="17"/>
                </a:lnTo>
                <a:lnTo>
                  <a:pt x="528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6" y="17"/>
                </a:lnTo>
                <a:lnTo>
                  <a:pt x="526" y="17"/>
                </a:lnTo>
                <a:lnTo>
                  <a:pt x="526" y="17"/>
                </a:lnTo>
                <a:lnTo>
                  <a:pt x="525" y="17"/>
                </a:lnTo>
                <a:lnTo>
                  <a:pt x="525" y="17"/>
                </a:lnTo>
                <a:lnTo>
                  <a:pt x="525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9"/>
                </a:lnTo>
                <a:lnTo>
                  <a:pt x="523" y="19"/>
                </a:lnTo>
                <a:lnTo>
                  <a:pt x="523" y="19"/>
                </a:lnTo>
                <a:lnTo>
                  <a:pt x="523" y="19"/>
                </a:lnTo>
                <a:lnTo>
                  <a:pt x="522" y="19"/>
                </a:lnTo>
                <a:lnTo>
                  <a:pt x="522" y="19"/>
                </a:lnTo>
                <a:lnTo>
                  <a:pt x="521" y="19"/>
                </a:lnTo>
                <a:lnTo>
                  <a:pt x="521" y="19"/>
                </a:lnTo>
                <a:lnTo>
                  <a:pt x="520" y="19"/>
                </a:lnTo>
                <a:lnTo>
                  <a:pt x="520" y="19"/>
                </a:lnTo>
                <a:lnTo>
                  <a:pt x="519" y="19"/>
                </a:lnTo>
                <a:lnTo>
                  <a:pt x="519" y="19"/>
                </a:lnTo>
                <a:lnTo>
                  <a:pt x="518" y="18"/>
                </a:lnTo>
                <a:lnTo>
                  <a:pt x="518" y="18"/>
                </a:lnTo>
                <a:lnTo>
                  <a:pt x="518" y="17"/>
                </a:lnTo>
                <a:lnTo>
                  <a:pt x="518" y="17"/>
                </a:lnTo>
                <a:lnTo>
                  <a:pt x="518" y="17"/>
                </a:lnTo>
                <a:lnTo>
                  <a:pt x="517" y="16"/>
                </a:lnTo>
                <a:lnTo>
                  <a:pt x="517" y="16"/>
                </a:lnTo>
                <a:lnTo>
                  <a:pt x="516" y="16"/>
                </a:lnTo>
                <a:lnTo>
                  <a:pt x="516" y="16"/>
                </a:lnTo>
                <a:lnTo>
                  <a:pt x="516" y="17"/>
                </a:lnTo>
                <a:lnTo>
                  <a:pt x="516" y="17"/>
                </a:lnTo>
                <a:lnTo>
                  <a:pt x="516" y="17"/>
                </a:lnTo>
                <a:lnTo>
                  <a:pt x="516" y="18"/>
                </a:lnTo>
                <a:lnTo>
                  <a:pt x="516" y="18"/>
                </a:lnTo>
                <a:lnTo>
                  <a:pt x="516" y="19"/>
                </a:lnTo>
                <a:lnTo>
                  <a:pt x="516" y="19"/>
                </a:lnTo>
                <a:lnTo>
                  <a:pt x="516" y="19"/>
                </a:lnTo>
                <a:lnTo>
                  <a:pt x="516" y="20"/>
                </a:lnTo>
                <a:lnTo>
                  <a:pt x="516" y="20"/>
                </a:lnTo>
                <a:lnTo>
                  <a:pt x="515" y="21"/>
                </a:lnTo>
                <a:lnTo>
                  <a:pt x="515" y="21"/>
                </a:lnTo>
                <a:lnTo>
                  <a:pt x="515" y="21"/>
                </a:lnTo>
                <a:lnTo>
                  <a:pt x="514" y="21"/>
                </a:lnTo>
                <a:lnTo>
                  <a:pt x="514" y="21"/>
                </a:lnTo>
                <a:lnTo>
                  <a:pt x="513" y="21"/>
                </a:lnTo>
                <a:lnTo>
                  <a:pt x="513" y="21"/>
                </a:lnTo>
                <a:lnTo>
                  <a:pt x="513" y="20"/>
                </a:lnTo>
                <a:lnTo>
                  <a:pt x="513" y="20"/>
                </a:lnTo>
                <a:lnTo>
                  <a:pt x="513" y="19"/>
                </a:lnTo>
                <a:lnTo>
                  <a:pt x="513" y="19"/>
                </a:lnTo>
                <a:lnTo>
                  <a:pt x="513" y="18"/>
                </a:lnTo>
                <a:lnTo>
                  <a:pt x="513" y="18"/>
                </a:lnTo>
                <a:lnTo>
                  <a:pt x="513" y="17"/>
                </a:lnTo>
                <a:lnTo>
                  <a:pt x="512" y="17"/>
                </a:lnTo>
                <a:lnTo>
                  <a:pt x="512" y="17"/>
                </a:lnTo>
                <a:lnTo>
                  <a:pt x="512" y="16"/>
                </a:lnTo>
                <a:lnTo>
                  <a:pt x="512" y="16"/>
                </a:lnTo>
                <a:lnTo>
                  <a:pt x="512" y="16"/>
                </a:lnTo>
                <a:lnTo>
                  <a:pt x="511" y="16"/>
                </a:lnTo>
                <a:lnTo>
                  <a:pt x="511" y="16"/>
                </a:lnTo>
                <a:lnTo>
                  <a:pt x="510" y="16"/>
                </a:lnTo>
                <a:lnTo>
                  <a:pt x="510" y="16"/>
                </a:lnTo>
                <a:lnTo>
                  <a:pt x="510" y="16"/>
                </a:lnTo>
                <a:lnTo>
                  <a:pt x="510" y="17"/>
                </a:lnTo>
                <a:lnTo>
                  <a:pt x="509" y="17"/>
                </a:lnTo>
                <a:lnTo>
                  <a:pt x="509" y="18"/>
                </a:lnTo>
                <a:lnTo>
                  <a:pt x="509" y="18"/>
                </a:lnTo>
                <a:lnTo>
                  <a:pt x="509" y="18"/>
                </a:lnTo>
                <a:lnTo>
                  <a:pt x="508" y="19"/>
                </a:lnTo>
                <a:lnTo>
                  <a:pt x="508" y="19"/>
                </a:lnTo>
                <a:lnTo>
                  <a:pt x="507" y="19"/>
                </a:lnTo>
                <a:lnTo>
                  <a:pt x="507" y="18"/>
                </a:lnTo>
                <a:lnTo>
                  <a:pt x="507" y="18"/>
                </a:lnTo>
                <a:lnTo>
                  <a:pt x="506" y="18"/>
                </a:lnTo>
                <a:lnTo>
                  <a:pt x="506" y="17"/>
                </a:lnTo>
                <a:lnTo>
                  <a:pt x="506" y="17"/>
                </a:lnTo>
                <a:lnTo>
                  <a:pt x="506" y="16"/>
                </a:lnTo>
                <a:lnTo>
                  <a:pt x="506" y="16"/>
                </a:lnTo>
                <a:lnTo>
                  <a:pt x="507" y="16"/>
                </a:lnTo>
                <a:lnTo>
                  <a:pt x="507" y="15"/>
                </a:lnTo>
                <a:lnTo>
                  <a:pt x="507" y="15"/>
                </a:lnTo>
                <a:lnTo>
                  <a:pt x="507" y="14"/>
                </a:lnTo>
                <a:lnTo>
                  <a:pt x="507" y="14"/>
                </a:lnTo>
                <a:lnTo>
                  <a:pt x="507" y="13"/>
                </a:lnTo>
                <a:lnTo>
                  <a:pt x="506" y="13"/>
                </a:lnTo>
                <a:lnTo>
                  <a:pt x="506" y="13"/>
                </a:lnTo>
                <a:lnTo>
                  <a:pt x="506" y="13"/>
                </a:lnTo>
                <a:lnTo>
                  <a:pt x="506" y="13"/>
                </a:lnTo>
                <a:lnTo>
                  <a:pt x="505" y="13"/>
                </a:lnTo>
                <a:lnTo>
                  <a:pt x="505" y="13"/>
                </a:lnTo>
                <a:lnTo>
                  <a:pt x="505" y="13"/>
                </a:lnTo>
                <a:lnTo>
                  <a:pt x="504" y="13"/>
                </a:lnTo>
                <a:lnTo>
                  <a:pt x="504" y="13"/>
                </a:lnTo>
                <a:lnTo>
                  <a:pt x="503" y="13"/>
                </a:lnTo>
                <a:lnTo>
                  <a:pt x="503" y="13"/>
                </a:lnTo>
                <a:lnTo>
                  <a:pt x="502" y="13"/>
                </a:lnTo>
                <a:lnTo>
                  <a:pt x="502" y="13"/>
                </a:lnTo>
                <a:lnTo>
                  <a:pt x="501" y="13"/>
                </a:lnTo>
                <a:lnTo>
                  <a:pt x="501" y="13"/>
                </a:lnTo>
                <a:lnTo>
                  <a:pt x="500" y="13"/>
                </a:lnTo>
                <a:lnTo>
                  <a:pt x="500" y="13"/>
                </a:lnTo>
                <a:lnTo>
                  <a:pt x="500" y="13"/>
                </a:lnTo>
                <a:lnTo>
                  <a:pt x="499" y="13"/>
                </a:lnTo>
                <a:lnTo>
                  <a:pt x="499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2"/>
                </a:lnTo>
                <a:lnTo>
                  <a:pt x="498" y="12"/>
                </a:lnTo>
                <a:lnTo>
                  <a:pt x="498" y="11"/>
                </a:lnTo>
                <a:lnTo>
                  <a:pt x="498" y="11"/>
                </a:lnTo>
                <a:lnTo>
                  <a:pt x="498" y="10"/>
                </a:lnTo>
                <a:lnTo>
                  <a:pt x="498" y="10"/>
                </a:lnTo>
                <a:lnTo>
                  <a:pt x="497" y="10"/>
                </a:lnTo>
                <a:lnTo>
                  <a:pt x="497" y="9"/>
                </a:lnTo>
                <a:lnTo>
                  <a:pt x="497" y="9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5" y="10"/>
                </a:lnTo>
                <a:lnTo>
                  <a:pt x="495" y="10"/>
                </a:lnTo>
                <a:lnTo>
                  <a:pt x="494" y="11"/>
                </a:lnTo>
                <a:lnTo>
                  <a:pt x="494" y="11"/>
                </a:lnTo>
                <a:lnTo>
                  <a:pt x="494" y="11"/>
                </a:lnTo>
                <a:lnTo>
                  <a:pt x="493" y="11"/>
                </a:lnTo>
                <a:lnTo>
                  <a:pt x="493" y="12"/>
                </a:lnTo>
                <a:lnTo>
                  <a:pt x="493" y="12"/>
                </a:lnTo>
                <a:lnTo>
                  <a:pt x="493" y="13"/>
                </a:lnTo>
                <a:lnTo>
                  <a:pt x="492" y="13"/>
                </a:lnTo>
                <a:lnTo>
                  <a:pt x="492" y="13"/>
                </a:lnTo>
                <a:lnTo>
                  <a:pt x="492" y="13"/>
                </a:lnTo>
                <a:lnTo>
                  <a:pt x="491" y="13"/>
                </a:lnTo>
                <a:lnTo>
                  <a:pt x="491" y="13"/>
                </a:lnTo>
                <a:lnTo>
                  <a:pt x="490" y="13"/>
                </a:lnTo>
                <a:lnTo>
                  <a:pt x="490" y="13"/>
                </a:lnTo>
                <a:lnTo>
                  <a:pt x="489" y="13"/>
                </a:lnTo>
                <a:lnTo>
                  <a:pt x="489" y="13"/>
                </a:lnTo>
                <a:lnTo>
                  <a:pt x="489" y="13"/>
                </a:lnTo>
                <a:lnTo>
                  <a:pt x="488" y="13"/>
                </a:lnTo>
                <a:lnTo>
                  <a:pt x="488" y="12"/>
                </a:lnTo>
                <a:lnTo>
                  <a:pt x="489" y="12"/>
                </a:lnTo>
                <a:lnTo>
                  <a:pt x="489" y="12"/>
                </a:lnTo>
                <a:lnTo>
                  <a:pt x="489" y="11"/>
                </a:lnTo>
                <a:lnTo>
                  <a:pt x="489" y="11"/>
                </a:lnTo>
                <a:lnTo>
                  <a:pt x="489" y="10"/>
                </a:lnTo>
                <a:lnTo>
                  <a:pt x="489" y="10"/>
                </a:lnTo>
                <a:lnTo>
                  <a:pt x="488" y="10"/>
                </a:lnTo>
                <a:lnTo>
                  <a:pt x="488" y="9"/>
                </a:lnTo>
                <a:lnTo>
                  <a:pt x="488" y="9"/>
                </a:lnTo>
                <a:lnTo>
                  <a:pt x="488" y="9"/>
                </a:lnTo>
                <a:lnTo>
                  <a:pt x="487" y="9"/>
                </a:lnTo>
                <a:lnTo>
                  <a:pt x="487" y="9"/>
                </a:lnTo>
                <a:lnTo>
                  <a:pt x="486" y="9"/>
                </a:lnTo>
                <a:lnTo>
                  <a:pt x="486" y="9"/>
                </a:lnTo>
                <a:lnTo>
                  <a:pt x="486" y="10"/>
                </a:lnTo>
                <a:lnTo>
                  <a:pt x="486" y="10"/>
                </a:lnTo>
                <a:lnTo>
                  <a:pt x="486" y="11"/>
                </a:lnTo>
                <a:lnTo>
                  <a:pt x="486" y="11"/>
                </a:lnTo>
                <a:lnTo>
                  <a:pt x="486" y="12"/>
                </a:lnTo>
                <a:lnTo>
                  <a:pt x="486" y="12"/>
                </a:lnTo>
                <a:lnTo>
                  <a:pt x="486" y="13"/>
                </a:lnTo>
                <a:lnTo>
                  <a:pt x="486" y="13"/>
                </a:lnTo>
                <a:lnTo>
                  <a:pt x="486" y="13"/>
                </a:lnTo>
                <a:lnTo>
                  <a:pt x="486" y="13"/>
                </a:lnTo>
                <a:lnTo>
                  <a:pt x="485" y="13"/>
                </a:lnTo>
                <a:lnTo>
                  <a:pt x="485" y="14"/>
                </a:lnTo>
                <a:lnTo>
                  <a:pt x="485" y="14"/>
                </a:lnTo>
                <a:lnTo>
                  <a:pt x="484" y="14"/>
                </a:lnTo>
                <a:lnTo>
                  <a:pt x="484" y="14"/>
                </a:lnTo>
                <a:lnTo>
                  <a:pt x="483" y="14"/>
                </a:lnTo>
                <a:lnTo>
                  <a:pt x="483" y="14"/>
                </a:lnTo>
                <a:lnTo>
                  <a:pt x="482" y="13"/>
                </a:lnTo>
                <a:lnTo>
                  <a:pt x="482" y="13"/>
                </a:lnTo>
                <a:lnTo>
                  <a:pt x="482" y="13"/>
                </a:lnTo>
                <a:lnTo>
                  <a:pt x="482" y="13"/>
                </a:lnTo>
                <a:lnTo>
                  <a:pt x="482" y="13"/>
                </a:lnTo>
                <a:lnTo>
                  <a:pt x="482" y="12"/>
                </a:lnTo>
                <a:lnTo>
                  <a:pt x="482" y="12"/>
                </a:lnTo>
                <a:lnTo>
                  <a:pt x="482" y="11"/>
                </a:lnTo>
                <a:lnTo>
                  <a:pt x="482" y="11"/>
                </a:lnTo>
                <a:lnTo>
                  <a:pt x="482" y="11"/>
                </a:lnTo>
                <a:lnTo>
                  <a:pt x="483" y="10"/>
                </a:lnTo>
                <a:lnTo>
                  <a:pt x="483" y="10"/>
                </a:lnTo>
                <a:lnTo>
                  <a:pt x="484" y="10"/>
                </a:lnTo>
                <a:lnTo>
                  <a:pt x="484" y="9"/>
                </a:lnTo>
                <a:lnTo>
                  <a:pt x="484" y="9"/>
                </a:lnTo>
                <a:lnTo>
                  <a:pt x="484" y="8"/>
                </a:lnTo>
                <a:lnTo>
                  <a:pt x="484" y="8"/>
                </a:lnTo>
                <a:lnTo>
                  <a:pt x="484" y="7"/>
                </a:lnTo>
                <a:lnTo>
                  <a:pt x="483" y="7"/>
                </a:lnTo>
                <a:lnTo>
                  <a:pt x="483" y="7"/>
                </a:lnTo>
                <a:lnTo>
                  <a:pt x="483" y="6"/>
                </a:lnTo>
                <a:lnTo>
                  <a:pt x="483" y="6"/>
                </a:lnTo>
                <a:lnTo>
                  <a:pt x="483" y="6"/>
                </a:lnTo>
                <a:lnTo>
                  <a:pt x="482" y="6"/>
                </a:lnTo>
                <a:lnTo>
                  <a:pt x="482" y="6"/>
                </a:lnTo>
                <a:lnTo>
                  <a:pt x="482" y="6"/>
                </a:lnTo>
                <a:lnTo>
                  <a:pt x="481" y="6"/>
                </a:lnTo>
                <a:lnTo>
                  <a:pt x="481" y="7"/>
                </a:lnTo>
                <a:lnTo>
                  <a:pt x="481" y="7"/>
                </a:lnTo>
                <a:lnTo>
                  <a:pt x="481" y="7"/>
                </a:lnTo>
                <a:lnTo>
                  <a:pt x="480" y="7"/>
                </a:lnTo>
                <a:lnTo>
                  <a:pt x="480" y="8"/>
                </a:lnTo>
                <a:lnTo>
                  <a:pt x="480" y="8"/>
                </a:lnTo>
                <a:lnTo>
                  <a:pt x="480" y="8"/>
                </a:lnTo>
                <a:lnTo>
                  <a:pt x="479" y="8"/>
                </a:lnTo>
                <a:lnTo>
                  <a:pt x="479" y="8"/>
                </a:lnTo>
                <a:lnTo>
                  <a:pt x="478" y="8"/>
                </a:lnTo>
                <a:lnTo>
                  <a:pt x="478" y="8"/>
                </a:lnTo>
                <a:lnTo>
                  <a:pt x="478" y="7"/>
                </a:lnTo>
                <a:lnTo>
                  <a:pt x="478" y="7"/>
                </a:lnTo>
                <a:lnTo>
                  <a:pt x="477" y="7"/>
                </a:lnTo>
                <a:lnTo>
                  <a:pt x="477" y="6"/>
                </a:lnTo>
                <a:lnTo>
                  <a:pt x="477" y="6"/>
                </a:lnTo>
                <a:lnTo>
                  <a:pt x="477" y="5"/>
                </a:lnTo>
                <a:lnTo>
                  <a:pt x="477" y="5"/>
                </a:lnTo>
                <a:lnTo>
                  <a:pt x="478" y="5"/>
                </a:lnTo>
                <a:lnTo>
                  <a:pt x="478" y="4"/>
                </a:lnTo>
                <a:lnTo>
                  <a:pt x="478" y="4"/>
                </a:lnTo>
                <a:lnTo>
                  <a:pt x="478" y="3"/>
                </a:lnTo>
                <a:lnTo>
                  <a:pt x="479" y="3"/>
                </a:lnTo>
                <a:lnTo>
                  <a:pt x="479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2"/>
                </a:lnTo>
                <a:lnTo>
                  <a:pt x="480" y="2"/>
                </a:lnTo>
                <a:lnTo>
                  <a:pt x="480" y="2"/>
                </a:lnTo>
                <a:lnTo>
                  <a:pt x="480" y="1"/>
                </a:lnTo>
                <a:lnTo>
                  <a:pt x="480" y="1"/>
                </a:lnTo>
                <a:lnTo>
                  <a:pt x="479" y="1"/>
                </a:lnTo>
                <a:lnTo>
                  <a:pt x="479" y="1"/>
                </a:lnTo>
                <a:lnTo>
                  <a:pt x="479" y="0"/>
                </a:lnTo>
                <a:lnTo>
                  <a:pt x="478" y="1"/>
                </a:lnTo>
                <a:lnTo>
                  <a:pt x="478" y="1"/>
                </a:lnTo>
                <a:lnTo>
                  <a:pt x="477" y="1"/>
                </a:lnTo>
                <a:lnTo>
                  <a:pt x="477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4" y="2"/>
                </a:lnTo>
                <a:lnTo>
                  <a:pt x="474" y="3"/>
                </a:lnTo>
                <a:lnTo>
                  <a:pt x="474" y="3"/>
                </a:lnTo>
                <a:lnTo>
                  <a:pt x="474" y="3"/>
                </a:lnTo>
                <a:lnTo>
                  <a:pt x="474" y="4"/>
                </a:lnTo>
                <a:lnTo>
                  <a:pt x="474" y="4"/>
                </a:lnTo>
                <a:lnTo>
                  <a:pt x="474" y="4"/>
                </a:lnTo>
                <a:lnTo>
                  <a:pt x="474" y="5"/>
                </a:lnTo>
                <a:lnTo>
                  <a:pt x="475" y="5"/>
                </a:lnTo>
                <a:lnTo>
                  <a:pt x="475" y="6"/>
                </a:lnTo>
                <a:lnTo>
                  <a:pt x="475" y="6"/>
                </a:lnTo>
                <a:lnTo>
                  <a:pt x="475" y="7"/>
                </a:lnTo>
                <a:lnTo>
                  <a:pt x="475" y="7"/>
                </a:lnTo>
                <a:lnTo>
                  <a:pt x="475" y="8"/>
                </a:lnTo>
                <a:lnTo>
                  <a:pt x="475" y="8"/>
                </a:lnTo>
                <a:lnTo>
                  <a:pt x="474" y="9"/>
                </a:lnTo>
                <a:lnTo>
                  <a:pt x="474" y="9"/>
                </a:lnTo>
                <a:lnTo>
                  <a:pt x="473" y="9"/>
                </a:lnTo>
                <a:lnTo>
                  <a:pt x="473" y="9"/>
                </a:lnTo>
                <a:lnTo>
                  <a:pt x="473" y="9"/>
                </a:lnTo>
                <a:lnTo>
                  <a:pt x="472" y="9"/>
                </a:lnTo>
                <a:lnTo>
                  <a:pt x="472" y="9"/>
                </a:lnTo>
                <a:lnTo>
                  <a:pt x="471" y="9"/>
                </a:lnTo>
                <a:lnTo>
                  <a:pt x="471" y="9"/>
                </a:lnTo>
                <a:lnTo>
                  <a:pt x="470" y="10"/>
                </a:lnTo>
                <a:lnTo>
                  <a:pt x="470" y="10"/>
                </a:lnTo>
                <a:lnTo>
                  <a:pt x="470" y="10"/>
                </a:lnTo>
                <a:lnTo>
                  <a:pt x="469" y="10"/>
                </a:lnTo>
                <a:lnTo>
                  <a:pt x="469" y="11"/>
                </a:lnTo>
                <a:lnTo>
                  <a:pt x="468" y="11"/>
                </a:lnTo>
                <a:lnTo>
                  <a:pt x="468" y="10"/>
                </a:lnTo>
                <a:lnTo>
                  <a:pt x="467" y="10"/>
                </a:lnTo>
                <a:lnTo>
                  <a:pt x="467" y="9"/>
                </a:lnTo>
                <a:lnTo>
                  <a:pt x="467" y="9"/>
                </a:lnTo>
                <a:lnTo>
                  <a:pt x="467" y="8"/>
                </a:lnTo>
                <a:lnTo>
                  <a:pt x="467" y="8"/>
                </a:lnTo>
                <a:lnTo>
                  <a:pt x="467" y="7"/>
                </a:lnTo>
                <a:lnTo>
                  <a:pt x="467" y="7"/>
                </a:lnTo>
                <a:lnTo>
                  <a:pt x="466" y="7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5" y="6"/>
                </a:lnTo>
                <a:lnTo>
                  <a:pt x="465" y="6"/>
                </a:lnTo>
                <a:lnTo>
                  <a:pt x="465" y="7"/>
                </a:lnTo>
                <a:lnTo>
                  <a:pt x="464" y="7"/>
                </a:lnTo>
                <a:lnTo>
                  <a:pt x="464" y="7"/>
                </a:lnTo>
                <a:lnTo>
                  <a:pt x="464" y="8"/>
                </a:lnTo>
                <a:lnTo>
                  <a:pt x="464" y="8"/>
                </a:lnTo>
                <a:lnTo>
                  <a:pt x="464" y="9"/>
                </a:lnTo>
                <a:lnTo>
                  <a:pt x="464" y="9"/>
                </a:lnTo>
                <a:lnTo>
                  <a:pt x="464" y="10"/>
                </a:lnTo>
                <a:lnTo>
                  <a:pt x="464" y="10"/>
                </a:lnTo>
                <a:lnTo>
                  <a:pt x="464" y="10"/>
                </a:lnTo>
                <a:lnTo>
                  <a:pt x="464" y="11"/>
                </a:lnTo>
                <a:lnTo>
                  <a:pt x="464" y="11"/>
                </a:lnTo>
                <a:lnTo>
                  <a:pt x="463" y="11"/>
                </a:lnTo>
                <a:lnTo>
                  <a:pt x="463" y="12"/>
                </a:lnTo>
                <a:lnTo>
                  <a:pt x="463" y="12"/>
                </a:lnTo>
                <a:lnTo>
                  <a:pt x="462" y="12"/>
                </a:lnTo>
                <a:lnTo>
                  <a:pt x="462" y="12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1" y="11"/>
                </a:lnTo>
                <a:lnTo>
                  <a:pt x="460" y="11"/>
                </a:lnTo>
                <a:lnTo>
                  <a:pt x="460" y="11"/>
                </a:lnTo>
                <a:lnTo>
                  <a:pt x="459" y="11"/>
                </a:lnTo>
                <a:lnTo>
                  <a:pt x="459" y="10"/>
                </a:lnTo>
                <a:lnTo>
                  <a:pt x="459" y="10"/>
                </a:lnTo>
                <a:lnTo>
                  <a:pt x="459" y="10"/>
                </a:lnTo>
                <a:lnTo>
                  <a:pt x="458" y="10"/>
                </a:lnTo>
                <a:lnTo>
                  <a:pt x="458" y="10"/>
                </a:lnTo>
                <a:lnTo>
                  <a:pt x="457" y="10"/>
                </a:lnTo>
                <a:lnTo>
                  <a:pt x="457" y="10"/>
                </a:lnTo>
                <a:lnTo>
                  <a:pt x="456" y="10"/>
                </a:lnTo>
                <a:lnTo>
                  <a:pt x="456" y="10"/>
                </a:lnTo>
                <a:lnTo>
                  <a:pt x="456" y="10"/>
                </a:lnTo>
                <a:lnTo>
                  <a:pt x="456" y="11"/>
                </a:lnTo>
                <a:lnTo>
                  <a:pt x="455" y="11"/>
                </a:lnTo>
                <a:lnTo>
                  <a:pt x="455" y="11"/>
                </a:lnTo>
                <a:lnTo>
                  <a:pt x="455" y="11"/>
                </a:lnTo>
                <a:lnTo>
                  <a:pt x="455" y="11"/>
                </a:lnTo>
                <a:lnTo>
                  <a:pt x="454" y="11"/>
                </a:lnTo>
                <a:lnTo>
                  <a:pt x="454" y="12"/>
                </a:lnTo>
                <a:lnTo>
                  <a:pt x="454" y="12"/>
                </a:lnTo>
                <a:lnTo>
                  <a:pt x="453" y="12"/>
                </a:lnTo>
                <a:lnTo>
                  <a:pt x="453" y="12"/>
                </a:lnTo>
                <a:lnTo>
                  <a:pt x="452" y="12"/>
                </a:lnTo>
                <a:lnTo>
                  <a:pt x="452" y="12"/>
                </a:lnTo>
                <a:lnTo>
                  <a:pt x="452" y="13"/>
                </a:lnTo>
                <a:lnTo>
                  <a:pt x="451" y="13"/>
                </a:lnTo>
                <a:lnTo>
                  <a:pt x="451" y="13"/>
                </a:lnTo>
                <a:lnTo>
                  <a:pt x="451" y="13"/>
                </a:lnTo>
                <a:lnTo>
                  <a:pt x="450" y="13"/>
                </a:lnTo>
                <a:lnTo>
                  <a:pt x="450" y="13"/>
                </a:lnTo>
                <a:lnTo>
                  <a:pt x="450" y="14"/>
                </a:lnTo>
                <a:lnTo>
                  <a:pt x="450" y="14"/>
                </a:lnTo>
                <a:lnTo>
                  <a:pt x="449" y="14"/>
                </a:lnTo>
                <a:lnTo>
                  <a:pt x="449" y="14"/>
                </a:lnTo>
                <a:lnTo>
                  <a:pt x="448" y="14"/>
                </a:lnTo>
                <a:lnTo>
                  <a:pt x="448" y="13"/>
                </a:lnTo>
                <a:lnTo>
                  <a:pt x="448" y="13"/>
                </a:lnTo>
                <a:lnTo>
                  <a:pt x="448" y="13"/>
                </a:lnTo>
                <a:lnTo>
                  <a:pt x="448" y="13"/>
                </a:lnTo>
                <a:lnTo>
                  <a:pt x="449" y="13"/>
                </a:lnTo>
                <a:lnTo>
                  <a:pt x="449" y="12"/>
                </a:lnTo>
                <a:lnTo>
                  <a:pt x="449" y="12"/>
                </a:lnTo>
                <a:lnTo>
                  <a:pt x="449" y="12"/>
                </a:lnTo>
                <a:lnTo>
                  <a:pt x="449" y="11"/>
                </a:lnTo>
                <a:lnTo>
                  <a:pt x="450" y="11"/>
                </a:lnTo>
                <a:lnTo>
                  <a:pt x="450" y="11"/>
                </a:lnTo>
                <a:lnTo>
                  <a:pt x="450" y="10"/>
                </a:lnTo>
                <a:lnTo>
                  <a:pt x="450" y="10"/>
                </a:lnTo>
                <a:lnTo>
                  <a:pt x="450" y="9"/>
                </a:lnTo>
                <a:lnTo>
                  <a:pt x="450" y="9"/>
                </a:lnTo>
                <a:lnTo>
                  <a:pt x="451" y="9"/>
                </a:lnTo>
                <a:lnTo>
                  <a:pt x="451" y="8"/>
                </a:lnTo>
                <a:lnTo>
                  <a:pt x="451" y="8"/>
                </a:lnTo>
                <a:lnTo>
                  <a:pt x="451" y="8"/>
                </a:lnTo>
                <a:lnTo>
                  <a:pt x="451" y="7"/>
                </a:lnTo>
                <a:lnTo>
                  <a:pt x="451" y="7"/>
                </a:lnTo>
                <a:lnTo>
                  <a:pt x="452" y="6"/>
                </a:lnTo>
                <a:lnTo>
                  <a:pt x="452" y="6"/>
                </a:lnTo>
                <a:lnTo>
                  <a:pt x="451" y="6"/>
                </a:lnTo>
                <a:lnTo>
                  <a:pt x="451" y="5"/>
                </a:lnTo>
                <a:lnTo>
                  <a:pt x="451" y="5"/>
                </a:lnTo>
                <a:lnTo>
                  <a:pt x="450" y="4"/>
                </a:lnTo>
                <a:lnTo>
                  <a:pt x="450" y="4"/>
                </a:lnTo>
                <a:lnTo>
                  <a:pt x="449" y="4"/>
                </a:lnTo>
                <a:lnTo>
                  <a:pt x="449" y="4"/>
                </a:lnTo>
                <a:lnTo>
                  <a:pt x="448" y="4"/>
                </a:lnTo>
                <a:lnTo>
                  <a:pt x="448" y="4"/>
                </a:lnTo>
                <a:lnTo>
                  <a:pt x="447" y="4"/>
                </a:lnTo>
                <a:lnTo>
                  <a:pt x="447" y="4"/>
                </a:lnTo>
                <a:lnTo>
                  <a:pt x="447" y="4"/>
                </a:lnTo>
                <a:lnTo>
                  <a:pt x="446" y="4"/>
                </a:lnTo>
                <a:lnTo>
                  <a:pt x="446" y="4"/>
                </a:lnTo>
                <a:lnTo>
                  <a:pt x="445" y="3"/>
                </a:lnTo>
                <a:lnTo>
                  <a:pt x="445" y="3"/>
                </a:lnTo>
                <a:lnTo>
                  <a:pt x="445" y="3"/>
                </a:lnTo>
                <a:lnTo>
                  <a:pt x="445" y="3"/>
                </a:lnTo>
                <a:lnTo>
                  <a:pt x="445" y="2"/>
                </a:lnTo>
                <a:lnTo>
                  <a:pt x="445" y="2"/>
                </a:lnTo>
                <a:lnTo>
                  <a:pt x="445" y="2"/>
                </a:lnTo>
                <a:lnTo>
                  <a:pt x="445" y="2"/>
                </a:lnTo>
                <a:lnTo>
                  <a:pt x="444" y="2"/>
                </a:lnTo>
                <a:lnTo>
                  <a:pt x="444" y="2"/>
                </a:lnTo>
                <a:lnTo>
                  <a:pt x="444" y="1"/>
                </a:lnTo>
                <a:lnTo>
                  <a:pt x="443" y="1"/>
                </a:lnTo>
                <a:lnTo>
                  <a:pt x="443" y="2"/>
                </a:lnTo>
                <a:lnTo>
                  <a:pt x="443" y="2"/>
                </a:lnTo>
                <a:lnTo>
                  <a:pt x="442" y="2"/>
                </a:lnTo>
                <a:lnTo>
                  <a:pt x="442" y="2"/>
                </a:lnTo>
                <a:lnTo>
                  <a:pt x="442" y="3"/>
                </a:lnTo>
                <a:lnTo>
                  <a:pt x="441" y="3"/>
                </a:lnTo>
                <a:lnTo>
                  <a:pt x="441" y="3"/>
                </a:lnTo>
                <a:lnTo>
                  <a:pt x="441" y="3"/>
                </a:lnTo>
                <a:lnTo>
                  <a:pt x="441" y="3"/>
                </a:lnTo>
                <a:lnTo>
                  <a:pt x="441" y="4"/>
                </a:lnTo>
                <a:lnTo>
                  <a:pt x="441" y="4"/>
                </a:lnTo>
                <a:lnTo>
                  <a:pt x="440" y="5"/>
                </a:lnTo>
                <a:lnTo>
                  <a:pt x="440" y="5"/>
                </a:lnTo>
                <a:lnTo>
                  <a:pt x="440" y="5"/>
                </a:lnTo>
                <a:lnTo>
                  <a:pt x="440" y="6"/>
                </a:lnTo>
                <a:lnTo>
                  <a:pt x="439" y="6"/>
                </a:lnTo>
                <a:lnTo>
                  <a:pt x="439" y="6"/>
                </a:lnTo>
                <a:lnTo>
                  <a:pt x="438" y="7"/>
                </a:lnTo>
                <a:lnTo>
                  <a:pt x="438" y="7"/>
                </a:lnTo>
                <a:lnTo>
                  <a:pt x="437" y="7"/>
                </a:lnTo>
                <a:lnTo>
                  <a:pt x="437" y="7"/>
                </a:lnTo>
                <a:lnTo>
                  <a:pt x="436" y="7"/>
                </a:lnTo>
                <a:lnTo>
                  <a:pt x="436" y="7"/>
                </a:lnTo>
                <a:lnTo>
                  <a:pt x="436" y="7"/>
                </a:lnTo>
                <a:lnTo>
                  <a:pt x="436" y="8"/>
                </a:lnTo>
                <a:lnTo>
                  <a:pt x="435" y="8"/>
                </a:lnTo>
                <a:lnTo>
                  <a:pt x="435" y="8"/>
                </a:lnTo>
                <a:lnTo>
                  <a:pt x="435" y="8"/>
                </a:lnTo>
                <a:lnTo>
                  <a:pt x="434" y="8"/>
                </a:lnTo>
                <a:lnTo>
                  <a:pt x="434" y="8"/>
                </a:lnTo>
                <a:lnTo>
                  <a:pt x="434" y="7"/>
                </a:lnTo>
                <a:lnTo>
                  <a:pt x="434" y="7"/>
                </a:lnTo>
                <a:lnTo>
                  <a:pt x="433" y="7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2" y="6"/>
                </a:lnTo>
                <a:lnTo>
                  <a:pt x="432" y="5"/>
                </a:lnTo>
                <a:lnTo>
                  <a:pt x="432" y="5"/>
                </a:lnTo>
                <a:lnTo>
                  <a:pt x="431" y="5"/>
                </a:lnTo>
                <a:lnTo>
                  <a:pt x="431" y="5"/>
                </a:lnTo>
                <a:lnTo>
                  <a:pt x="430" y="5"/>
                </a:lnTo>
                <a:lnTo>
                  <a:pt x="430" y="5"/>
                </a:lnTo>
                <a:lnTo>
                  <a:pt x="430" y="6"/>
                </a:lnTo>
                <a:lnTo>
                  <a:pt x="429" y="6"/>
                </a:lnTo>
                <a:lnTo>
                  <a:pt x="429" y="6"/>
                </a:lnTo>
                <a:lnTo>
                  <a:pt x="429" y="7"/>
                </a:lnTo>
                <a:lnTo>
                  <a:pt x="429" y="7"/>
                </a:lnTo>
                <a:lnTo>
                  <a:pt x="429" y="8"/>
                </a:lnTo>
                <a:lnTo>
                  <a:pt x="429" y="8"/>
                </a:lnTo>
                <a:lnTo>
                  <a:pt x="430" y="8"/>
                </a:lnTo>
                <a:lnTo>
                  <a:pt x="430" y="9"/>
                </a:lnTo>
                <a:lnTo>
                  <a:pt x="430" y="9"/>
                </a:lnTo>
                <a:lnTo>
                  <a:pt x="430" y="9"/>
                </a:lnTo>
                <a:lnTo>
                  <a:pt x="431" y="10"/>
                </a:lnTo>
                <a:lnTo>
                  <a:pt x="431" y="10"/>
                </a:lnTo>
                <a:lnTo>
                  <a:pt x="431" y="10"/>
                </a:lnTo>
                <a:lnTo>
                  <a:pt x="431" y="11"/>
                </a:lnTo>
                <a:lnTo>
                  <a:pt x="431" y="11"/>
                </a:lnTo>
                <a:lnTo>
                  <a:pt x="431" y="12"/>
                </a:lnTo>
                <a:lnTo>
                  <a:pt x="431" y="12"/>
                </a:lnTo>
                <a:lnTo>
                  <a:pt x="431" y="13"/>
                </a:lnTo>
                <a:lnTo>
                  <a:pt x="431" y="13"/>
                </a:lnTo>
                <a:lnTo>
                  <a:pt x="431" y="13"/>
                </a:lnTo>
                <a:lnTo>
                  <a:pt x="430" y="13"/>
                </a:lnTo>
                <a:lnTo>
                  <a:pt x="430" y="13"/>
                </a:lnTo>
                <a:lnTo>
                  <a:pt x="429" y="13"/>
                </a:lnTo>
                <a:lnTo>
                  <a:pt x="429" y="13"/>
                </a:lnTo>
                <a:lnTo>
                  <a:pt x="428" y="13"/>
                </a:lnTo>
                <a:lnTo>
                  <a:pt x="428" y="13"/>
                </a:lnTo>
                <a:lnTo>
                  <a:pt x="427" y="13"/>
                </a:lnTo>
                <a:lnTo>
                  <a:pt x="427" y="13"/>
                </a:lnTo>
                <a:lnTo>
                  <a:pt x="427" y="12"/>
                </a:lnTo>
                <a:lnTo>
                  <a:pt x="426" y="12"/>
                </a:lnTo>
                <a:lnTo>
                  <a:pt x="426" y="12"/>
                </a:lnTo>
                <a:lnTo>
                  <a:pt x="426" y="11"/>
                </a:lnTo>
                <a:lnTo>
                  <a:pt x="425" y="11"/>
                </a:lnTo>
                <a:lnTo>
                  <a:pt x="425" y="10"/>
                </a:lnTo>
                <a:lnTo>
                  <a:pt x="425" y="10"/>
                </a:lnTo>
                <a:lnTo>
                  <a:pt x="425" y="10"/>
                </a:lnTo>
                <a:lnTo>
                  <a:pt x="425" y="10"/>
                </a:lnTo>
                <a:lnTo>
                  <a:pt x="424" y="10"/>
                </a:lnTo>
                <a:lnTo>
                  <a:pt x="424" y="10"/>
                </a:lnTo>
                <a:lnTo>
                  <a:pt x="423" y="10"/>
                </a:lnTo>
                <a:lnTo>
                  <a:pt x="423" y="10"/>
                </a:lnTo>
                <a:lnTo>
                  <a:pt x="423" y="10"/>
                </a:lnTo>
                <a:lnTo>
                  <a:pt x="422" y="11"/>
                </a:lnTo>
                <a:lnTo>
                  <a:pt x="422" y="11"/>
                </a:lnTo>
                <a:lnTo>
                  <a:pt x="421" y="11"/>
                </a:lnTo>
                <a:lnTo>
                  <a:pt x="421" y="11"/>
                </a:lnTo>
                <a:lnTo>
                  <a:pt x="420" y="12"/>
                </a:lnTo>
                <a:lnTo>
                  <a:pt x="420" y="12"/>
                </a:lnTo>
                <a:lnTo>
                  <a:pt x="419" y="12"/>
                </a:lnTo>
                <a:lnTo>
                  <a:pt x="419" y="11"/>
                </a:lnTo>
                <a:lnTo>
                  <a:pt x="419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2"/>
                </a:lnTo>
                <a:lnTo>
                  <a:pt x="417" y="12"/>
                </a:lnTo>
                <a:lnTo>
                  <a:pt x="417" y="12"/>
                </a:lnTo>
                <a:lnTo>
                  <a:pt x="417" y="13"/>
                </a:lnTo>
                <a:lnTo>
                  <a:pt x="417" y="13"/>
                </a:lnTo>
                <a:lnTo>
                  <a:pt x="417" y="13"/>
                </a:lnTo>
                <a:lnTo>
                  <a:pt x="417" y="13"/>
                </a:lnTo>
                <a:lnTo>
                  <a:pt x="416" y="13"/>
                </a:lnTo>
                <a:lnTo>
                  <a:pt x="416" y="14"/>
                </a:lnTo>
                <a:lnTo>
                  <a:pt x="415" y="14"/>
                </a:lnTo>
                <a:lnTo>
                  <a:pt x="415" y="14"/>
                </a:lnTo>
                <a:lnTo>
                  <a:pt x="415" y="14"/>
                </a:lnTo>
                <a:lnTo>
                  <a:pt x="415" y="14"/>
                </a:lnTo>
                <a:lnTo>
                  <a:pt x="414" y="14"/>
                </a:lnTo>
                <a:lnTo>
                  <a:pt x="414" y="13"/>
                </a:lnTo>
                <a:lnTo>
                  <a:pt x="414" y="13"/>
                </a:lnTo>
                <a:lnTo>
                  <a:pt x="415" y="13"/>
                </a:lnTo>
                <a:lnTo>
                  <a:pt x="415" y="13"/>
                </a:lnTo>
                <a:lnTo>
                  <a:pt x="415" y="12"/>
                </a:lnTo>
                <a:lnTo>
                  <a:pt x="415" y="12"/>
                </a:lnTo>
                <a:lnTo>
                  <a:pt x="415" y="11"/>
                </a:lnTo>
                <a:lnTo>
                  <a:pt x="415" y="11"/>
                </a:lnTo>
                <a:lnTo>
                  <a:pt x="415" y="10"/>
                </a:lnTo>
                <a:lnTo>
                  <a:pt x="414" y="10"/>
                </a:lnTo>
                <a:lnTo>
                  <a:pt x="414" y="10"/>
                </a:lnTo>
                <a:lnTo>
                  <a:pt x="414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8"/>
                </a:lnTo>
                <a:lnTo>
                  <a:pt x="412" y="8"/>
                </a:lnTo>
                <a:lnTo>
                  <a:pt x="412" y="8"/>
                </a:lnTo>
                <a:lnTo>
                  <a:pt x="412" y="9"/>
                </a:lnTo>
                <a:lnTo>
                  <a:pt x="411" y="9"/>
                </a:lnTo>
                <a:lnTo>
                  <a:pt x="411" y="9"/>
                </a:lnTo>
                <a:lnTo>
                  <a:pt x="410" y="9"/>
                </a:lnTo>
                <a:lnTo>
                  <a:pt x="410" y="9"/>
                </a:lnTo>
                <a:lnTo>
                  <a:pt x="410" y="9"/>
                </a:lnTo>
                <a:lnTo>
                  <a:pt x="409" y="9"/>
                </a:lnTo>
                <a:lnTo>
                  <a:pt x="409" y="10"/>
                </a:lnTo>
                <a:lnTo>
                  <a:pt x="409" y="10"/>
                </a:lnTo>
                <a:lnTo>
                  <a:pt x="408" y="10"/>
                </a:lnTo>
                <a:lnTo>
                  <a:pt x="408" y="11"/>
                </a:lnTo>
                <a:lnTo>
                  <a:pt x="407" y="11"/>
                </a:lnTo>
                <a:lnTo>
                  <a:pt x="407" y="11"/>
                </a:lnTo>
                <a:lnTo>
                  <a:pt x="407" y="11"/>
                </a:lnTo>
                <a:lnTo>
                  <a:pt x="406" y="11"/>
                </a:lnTo>
                <a:lnTo>
                  <a:pt x="406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2"/>
                </a:lnTo>
                <a:lnTo>
                  <a:pt x="404" y="12"/>
                </a:lnTo>
                <a:lnTo>
                  <a:pt x="404" y="12"/>
                </a:lnTo>
                <a:lnTo>
                  <a:pt x="404" y="11"/>
                </a:lnTo>
                <a:lnTo>
                  <a:pt x="404" y="11"/>
                </a:lnTo>
                <a:lnTo>
                  <a:pt x="404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9"/>
                </a:lnTo>
                <a:lnTo>
                  <a:pt x="403" y="9"/>
                </a:lnTo>
                <a:lnTo>
                  <a:pt x="403" y="8"/>
                </a:lnTo>
                <a:lnTo>
                  <a:pt x="403" y="8"/>
                </a:lnTo>
                <a:lnTo>
                  <a:pt x="402" y="7"/>
                </a:lnTo>
                <a:lnTo>
                  <a:pt x="402" y="7"/>
                </a:lnTo>
                <a:lnTo>
                  <a:pt x="402" y="7"/>
                </a:lnTo>
                <a:lnTo>
                  <a:pt x="402" y="7"/>
                </a:lnTo>
                <a:lnTo>
                  <a:pt x="401" y="7"/>
                </a:lnTo>
                <a:lnTo>
                  <a:pt x="401" y="7"/>
                </a:lnTo>
                <a:lnTo>
                  <a:pt x="401" y="8"/>
                </a:lnTo>
                <a:lnTo>
                  <a:pt x="400" y="8"/>
                </a:lnTo>
                <a:lnTo>
                  <a:pt x="400" y="8"/>
                </a:lnTo>
                <a:lnTo>
                  <a:pt x="400" y="8"/>
                </a:lnTo>
                <a:lnTo>
                  <a:pt x="400" y="9"/>
                </a:lnTo>
                <a:lnTo>
                  <a:pt x="399" y="9"/>
                </a:lnTo>
                <a:lnTo>
                  <a:pt x="399" y="9"/>
                </a:lnTo>
                <a:lnTo>
                  <a:pt x="398" y="9"/>
                </a:lnTo>
                <a:lnTo>
                  <a:pt x="398" y="10"/>
                </a:lnTo>
                <a:lnTo>
                  <a:pt x="398" y="10"/>
                </a:lnTo>
                <a:lnTo>
                  <a:pt x="398" y="10"/>
                </a:lnTo>
                <a:lnTo>
                  <a:pt x="397" y="10"/>
                </a:lnTo>
                <a:lnTo>
                  <a:pt x="397" y="10"/>
                </a:lnTo>
                <a:lnTo>
                  <a:pt x="396" y="10"/>
                </a:lnTo>
                <a:lnTo>
                  <a:pt x="396" y="10"/>
                </a:lnTo>
                <a:lnTo>
                  <a:pt x="396" y="10"/>
                </a:lnTo>
                <a:lnTo>
                  <a:pt x="395" y="10"/>
                </a:lnTo>
                <a:lnTo>
                  <a:pt x="395" y="9"/>
                </a:lnTo>
                <a:lnTo>
                  <a:pt x="395" y="9"/>
                </a:lnTo>
                <a:lnTo>
                  <a:pt x="394" y="8"/>
                </a:lnTo>
                <a:lnTo>
                  <a:pt x="394" y="8"/>
                </a:lnTo>
                <a:lnTo>
                  <a:pt x="393" y="7"/>
                </a:lnTo>
                <a:lnTo>
                  <a:pt x="393" y="6"/>
                </a:lnTo>
                <a:lnTo>
                  <a:pt x="393" y="5"/>
                </a:lnTo>
                <a:lnTo>
                  <a:pt x="393" y="5"/>
                </a:lnTo>
                <a:lnTo>
                  <a:pt x="392" y="4"/>
                </a:lnTo>
                <a:lnTo>
                  <a:pt x="391" y="4"/>
                </a:lnTo>
                <a:lnTo>
                  <a:pt x="391" y="4"/>
                </a:lnTo>
                <a:lnTo>
                  <a:pt x="390" y="5"/>
                </a:lnTo>
                <a:lnTo>
                  <a:pt x="390" y="5"/>
                </a:lnTo>
                <a:lnTo>
                  <a:pt x="390" y="6"/>
                </a:lnTo>
                <a:lnTo>
                  <a:pt x="390" y="7"/>
                </a:lnTo>
                <a:lnTo>
                  <a:pt x="390" y="8"/>
                </a:lnTo>
                <a:lnTo>
                  <a:pt x="390" y="8"/>
                </a:lnTo>
                <a:lnTo>
                  <a:pt x="389" y="10"/>
                </a:lnTo>
                <a:lnTo>
                  <a:pt x="388" y="10"/>
                </a:lnTo>
                <a:lnTo>
                  <a:pt x="388" y="10"/>
                </a:lnTo>
                <a:lnTo>
                  <a:pt x="387" y="10"/>
                </a:lnTo>
                <a:lnTo>
                  <a:pt x="387" y="10"/>
                </a:lnTo>
                <a:lnTo>
                  <a:pt x="386" y="8"/>
                </a:lnTo>
                <a:lnTo>
                  <a:pt x="385" y="8"/>
                </a:lnTo>
                <a:lnTo>
                  <a:pt x="385" y="8"/>
                </a:lnTo>
                <a:lnTo>
                  <a:pt x="384" y="7"/>
                </a:lnTo>
                <a:lnTo>
                  <a:pt x="384" y="7"/>
                </a:lnTo>
                <a:lnTo>
                  <a:pt x="383" y="8"/>
                </a:lnTo>
                <a:lnTo>
                  <a:pt x="383" y="8"/>
                </a:lnTo>
                <a:lnTo>
                  <a:pt x="382" y="8"/>
                </a:lnTo>
                <a:lnTo>
                  <a:pt x="382" y="9"/>
                </a:lnTo>
                <a:lnTo>
                  <a:pt x="383" y="10"/>
                </a:lnTo>
                <a:lnTo>
                  <a:pt x="383" y="11"/>
                </a:lnTo>
                <a:lnTo>
                  <a:pt x="383" y="11"/>
                </a:lnTo>
                <a:lnTo>
                  <a:pt x="382" y="12"/>
                </a:lnTo>
                <a:lnTo>
                  <a:pt x="382" y="13"/>
                </a:lnTo>
                <a:lnTo>
                  <a:pt x="381" y="13"/>
                </a:lnTo>
                <a:lnTo>
                  <a:pt x="380" y="12"/>
                </a:lnTo>
                <a:lnTo>
                  <a:pt x="380" y="12"/>
                </a:lnTo>
                <a:lnTo>
                  <a:pt x="379" y="12"/>
                </a:lnTo>
                <a:lnTo>
                  <a:pt x="378" y="12"/>
                </a:lnTo>
                <a:lnTo>
                  <a:pt x="377" y="13"/>
                </a:lnTo>
                <a:lnTo>
                  <a:pt x="377" y="13"/>
                </a:lnTo>
                <a:lnTo>
                  <a:pt x="377" y="13"/>
                </a:lnTo>
                <a:lnTo>
                  <a:pt x="377" y="14"/>
                </a:lnTo>
                <a:lnTo>
                  <a:pt x="376" y="14"/>
                </a:lnTo>
                <a:lnTo>
                  <a:pt x="377" y="15"/>
                </a:lnTo>
                <a:lnTo>
                  <a:pt x="377" y="15"/>
                </a:lnTo>
                <a:lnTo>
                  <a:pt x="377" y="16"/>
                </a:lnTo>
                <a:lnTo>
                  <a:pt x="376" y="17"/>
                </a:lnTo>
                <a:lnTo>
                  <a:pt x="376" y="17"/>
                </a:lnTo>
                <a:lnTo>
                  <a:pt x="376" y="17"/>
                </a:lnTo>
                <a:lnTo>
                  <a:pt x="376" y="18"/>
                </a:lnTo>
                <a:lnTo>
                  <a:pt x="375" y="18"/>
                </a:lnTo>
                <a:lnTo>
                  <a:pt x="375" y="18"/>
                </a:lnTo>
                <a:lnTo>
                  <a:pt x="374" y="18"/>
                </a:lnTo>
                <a:lnTo>
                  <a:pt x="374" y="19"/>
                </a:lnTo>
                <a:lnTo>
                  <a:pt x="373" y="19"/>
                </a:lnTo>
                <a:lnTo>
                  <a:pt x="373" y="19"/>
                </a:lnTo>
                <a:lnTo>
                  <a:pt x="373" y="19"/>
                </a:lnTo>
                <a:lnTo>
                  <a:pt x="372" y="20"/>
                </a:lnTo>
                <a:lnTo>
                  <a:pt x="371" y="21"/>
                </a:lnTo>
                <a:lnTo>
                  <a:pt x="371" y="22"/>
                </a:lnTo>
                <a:lnTo>
                  <a:pt x="370" y="23"/>
                </a:lnTo>
                <a:lnTo>
                  <a:pt x="369" y="23"/>
                </a:lnTo>
                <a:lnTo>
                  <a:pt x="367" y="23"/>
                </a:lnTo>
                <a:lnTo>
                  <a:pt x="367" y="23"/>
                </a:lnTo>
                <a:lnTo>
                  <a:pt x="365" y="23"/>
                </a:lnTo>
                <a:lnTo>
                  <a:pt x="364" y="23"/>
                </a:lnTo>
                <a:lnTo>
                  <a:pt x="363" y="23"/>
                </a:lnTo>
                <a:lnTo>
                  <a:pt x="362" y="23"/>
                </a:lnTo>
                <a:lnTo>
                  <a:pt x="362" y="23"/>
                </a:lnTo>
                <a:lnTo>
                  <a:pt x="362" y="22"/>
                </a:lnTo>
                <a:lnTo>
                  <a:pt x="362" y="22"/>
                </a:lnTo>
                <a:lnTo>
                  <a:pt x="362" y="21"/>
                </a:lnTo>
                <a:lnTo>
                  <a:pt x="362" y="20"/>
                </a:lnTo>
                <a:lnTo>
                  <a:pt x="362" y="19"/>
                </a:lnTo>
                <a:lnTo>
                  <a:pt x="361" y="18"/>
                </a:lnTo>
                <a:lnTo>
                  <a:pt x="361" y="18"/>
                </a:lnTo>
                <a:lnTo>
                  <a:pt x="360" y="18"/>
                </a:lnTo>
                <a:lnTo>
                  <a:pt x="359" y="19"/>
                </a:lnTo>
                <a:lnTo>
                  <a:pt x="358" y="20"/>
                </a:lnTo>
                <a:lnTo>
                  <a:pt x="358" y="22"/>
                </a:lnTo>
                <a:lnTo>
                  <a:pt x="358" y="22"/>
                </a:lnTo>
                <a:lnTo>
                  <a:pt x="358" y="23"/>
                </a:lnTo>
                <a:lnTo>
                  <a:pt x="358" y="24"/>
                </a:lnTo>
                <a:lnTo>
                  <a:pt x="357" y="25"/>
                </a:lnTo>
                <a:lnTo>
                  <a:pt x="356" y="26"/>
                </a:lnTo>
                <a:lnTo>
                  <a:pt x="356" y="28"/>
                </a:lnTo>
                <a:lnTo>
                  <a:pt x="356" y="29"/>
                </a:lnTo>
                <a:lnTo>
                  <a:pt x="356" y="30"/>
                </a:lnTo>
                <a:lnTo>
                  <a:pt x="356" y="31"/>
                </a:lnTo>
                <a:lnTo>
                  <a:pt x="356" y="31"/>
                </a:lnTo>
                <a:lnTo>
                  <a:pt x="356" y="32"/>
                </a:lnTo>
                <a:lnTo>
                  <a:pt x="354" y="33"/>
                </a:lnTo>
                <a:lnTo>
                  <a:pt x="352" y="33"/>
                </a:lnTo>
                <a:lnTo>
                  <a:pt x="351" y="33"/>
                </a:lnTo>
                <a:lnTo>
                  <a:pt x="351" y="33"/>
                </a:lnTo>
                <a:lnTo>
                  <a:pt x="350" y="35"/>
                </a:lnTo>
                <a:lnTo>
                  <a:pt x="350" y="36"/>
                </a:lnTo>
                <a:lnTo>
                  <a:pt x="350" y="36"/>
                </a:lnTo>
                <a:lnTo>
                  <a:pt x="351" y="36"/>
                </a:lnTo>
                <a:lnTo>
                  <a:pt x="350" y="37"/>
                </a:lnTo>
                <a:lnTo>
                  <a:pt x="350" y="37"/>
                </a:lnTo>
                <a:lnTo>
                  <a:pt x="349" y="38"/>
                </a:lnTo>
                <a:lnTo>
                  <a:pt x="348" y="38"/>
                </a:lnTo>
                <a:lnTo>
                  <a:pt x="348" y="38"/>
                </a:lnTo>
                <a:lnTo>
                  <a:pt x="347" y="38"/>
                </a:lnTo>
                <a:lnTo>
                  <a:pt x="346" y="36"/>
                </a:lnTo>
                <a:lnTo>
                  <a:pt x="345" y="35"/>
                </a:lnTo>
                <a:lnTo>
                  <a:pt x="344" y="34"/>
                </a:lnTo>
                <a:lnTo>
                  <a:pt x="344" y="33"/>
                </a:lnTo>
                <a:lnTo>
                  <a:pt x="343" y="33"/>
                </a:lnTo>
                <a:lnTo>
                  <a:pt x="343" y="34"/>
                </a:lnTo>
                <a:lnTo>
                  <a:pt x="343" y="34"/>
                </a:lnTo>
                <a:lnTo>
                  <a:pt x="343" y="35"/>
                </a:lnTo>
                <a:lnTo>
                  <a:pt x="343" y="36"/>
                </a:lnTo>
                <a:lnTo>
                  <a:pt x="343" y="36"/>
                </a:lnTo>
                <a:lnTo>
                  <a:pt x="344" y="37"/>
                </a:lnTo>
                <a:lnTo>
                  <a:pt x="344" y="38"/>
                </a:lnTo>
                <a:lnTo>
                  <a:pt x="344" y="38"/>
                </a:lnTo>
                <a:lnTo>
                  <a:pt x="344" y="39"/>
                </a:lnTo>
                <a:lnTo>
                  <a:pt x="344" y="39"/>
                </a:lnTo>
                <a:lnTo>
                  <a:pt x="343" y="40"/>
                </a:lnTo>
                <a:lnTo>
                  <a:pt x="343" y="40"/>
                </a:lnTo>
                <a:lnTo>
                  <a:pt x="342" y="40"/>
                </a:lnTo>
                <a:lnTo>
                  <a:pt x="342" y="40"/>
                </a:lnTo>
                <a:lnTo>
                  <a:pt x="341" y="40"/>
                </a:lnTo>
                <a:lnTo>
                  <a:pt x="340" y="38"/>
                </a:lnTo>
                <a:lnTo>
                  <a:pt x="339" y="36"/>
                </a:lnTo>
                <a:lnTo>
                  <a:pt x="338" y="36"/>
                </a:lnTo>
                <a:lnTo>
                  <a:pt x="337" y="35"/>
                </a:lnTo>
                <a:lnTo>
                  <a:pt x="336" y="34"/>
                </a:lnTo>
                <a:lnTo>
                  <a:pt x="336" y="34"/>
                </a:lnTo>
                <a:lnTo>
                  <a:pt x="335" y="34"/>
                </a:lnTo>
                <a:lnTo>
                  <a:pt x="335" y="34"/>
                </a:lnTo>
                <a:lnTo>
                  <a:pt x="334" y="34"/>
                </a:lnTo>
                <a:lnTo>
                  <a:pt x="334" y="35"/>
                </a:lnTo>
                <a:lnTo>
                  <a:pt x="334" y="35"/>
                </a:lnTo>
                <a:lnTo>
                  <a:pt x="333" y="35"/>
                </a:lnTo>
                <a:lnTo>
                  <a:pt x="333" y="36"/>
                </a:lnTo>
                <a:lnTo>
                  <a:pt x="333" y="36"/>
                </a:lnTo>
                <a:lnTo>
                  <a:pt x="332" y="36"/>
                </a:lnTo>
                <a:lnTo>
                  <a:pt x="332" y="36"/>
                </a:lnTo>
                <a:lnTo>
                  <a:pt x="331" y="36"/>
                </a:lnTo>
                <a:lnTo>
                  <a:pt x="330" y="36"/>
                </a:lnTo>
                <a:lnTo>
                  <a:pt x="330" y="36"/>
                </a:lnTo>
                <a:lnTo>
                  <a:pt x="329" y="36"/>
                </a:lnTo>
                <a:lnTo>
                  <a:pt x="329" y="36"/>
                </a:lnTo>
                <a:lnTo>
                  <a:pt x="330" y="37"/>
                </a:lnTo>
                <a:lnTo>
                  <a:pt x="331" y="38"/>
                </a:lnTo>
                <a:lnTo>
                  <a:pt x="332" y="39"/>
                </a:lnTo>
                <a:lnTo>
                  <a:pt x="332" y="39"/>
                </a:lnTo>
                <a:lnTo>
                  <a:pt x="333" y="39"/>
                </a:lnTo>
                <a:lnTo>
                  <a:pt x="333" y="40"/>
                </a:lnTo>
                <a:lnTo>
                  <a:pt x="332" y="41"/>
                </a:lnTo>
                <a:lnTo>
                  <a:pt x="332" y="41"/>
                </a:lnTo>
                <a:lnTo>
                  <a:pt x="331" y="42"/>
                </a:lnTo>
                <a:lnTo>
                  <a:pt x="329" y="42"/>
                </a:lnTo>
                <a:lnTo>
                  <a:pt x="327" y="42"/>
                </a:lnTo>
                <a:lnTo>
                  <a:pt x="326" y="42"/>
                </a:lnTo>
                <a:lnTo>
                  <a:pt x="325" y="42"/>
                </a:lnTo>
                <a:lnTo>
                  <a:pt x="325" y="42"/>
                </a:lnTo>
                <a:lnTo>
                  <a:pt x="324" y="43"/>
                </a:lnTo>
                <a:lnTo>
                  <a:pt x="324" y="43"/>
                </a:lnTo>
                <a:lnTo>
                  <a:pt x="324" y="44"/>
                </a:lnTo>
                <a:lnTo>
                  <a:pt x="324" y="44"/>
                </a:lnTo>
                <a:lnTo>
                  <a:pt x="323" y="44"/>
                </a:lnTo>
                <a:lnTo>
                  <a:pt x="322" y="44"/>
                </a:lnTo>
                <a:lnTo>
                  <a:pt x="322" y="42"/>
                </a:lnTo>
                <a:lnTo>
                  <a:pt x="322" y="41"/>
                </a:lnTo>
                <a:lnTo>
                  <a:pt x="321" y="41"/>
                </a:lnTo>
                <a:lnTo>
                  <a:pt x="320" y="40"/>
                </a:lnTo>
                <a:lnTo>
                  <a:pt x="319" y="39"/>
                </a:lnTo>
                <a:lnTo>
                  <a:pt x="319" y="39"/>
                </a:lnTo>
                <a:lnTo>
                  <a:pt x="318" y="39"/>
                </a:lnTo>
                <a:lnTo>
                  <a:pt x="318" y="39"/>
                </a:lnTo>
                <a:lnTo>
                  <a:pt x="317" y="39"/>
                </a:lnTo>
                <a:lnTo>
                  <a:pt x="317" y="39"/>
                </a:lnTo>
                <a:lnTo>
                  <a:pt x="317" y="40"/>
                </a:lnTo>
                <a:lnTo>
                  <a:pt x="317" y="41"/>
                </a:lnTo>
                <a:lnTo>
                  <a:pt x="317" y="42"/>
                </a:lnTo>
                <a:lnTo>
                  <a:pt x="316" y="43"/>
                </a:lnTo>
                <a:lnTo>
                  <a:pt x="315" y="44"/>
                </a:lnTo>
                <a:lnTo>
                  <a:pt x="315" y="45"/>
                </a:lnTo>
                <a:lnTo>
                  <a:pt x="314" y="45"/>
                </a:lnTo>
                <a:lnTo>
                  <a:pt x="314" y="47"/>
                </a:lnTo>
                <a:lnTo>
                  <a:pt x="314" y="47"/>
                </a:lnTo>
                <a:lnTo>
                  <a:pt x="314" y="48"/>
                </a:lnTo>
                <a:lnTo>
                  <a:pt x="313" y="48"/>
                </a:lnTo>
                <a:lnTo>
                  <a:pt x="312" y="48"/>
                </a:lnTo>
                <a:lnTo>
                  <a:pt x="312" y="48"/>
                </a:lnTo>
                <a:lnTo>
                  <a:pt x="311" y="48"/>
                </a:lnTo>
                <a:lnTo>
                  <a:pt x="311" y="48"/>
                </a:lnTo>
                <a:lnTo>
                  <a:pt x="310" y="47"/>
                </a:lnTo>
                <a:lnTo>
                  <a:pt x="310" y="45"/>
                </a:lnTo>
                <a:lnTo>
                  <a:pt x="310" y="45"/>
                </a:lnTo>
                <a:lnTo>
                  <a:pt x="309" y="44"/>
                </a:lnTo>
                <a:lnTo>
                  <a:pt x="309" y="44"/>
                </a:lnTo>
                <a:lnTo>
                  <a:pt x="308" y="44"/>
                </a:lnTo>
                <a:lnTo>
                  <a:pt x="308" y="45"/>
                </a:lnTo>
                <a:lnTo>
                  <a:pt x="308" y="45"/>
                </a:lnTo>
                <a:lnTo>
                  <a:pt x="308" y="46"/>
                </a:lnTo>
                <a:lnTo>
                  <a:pt x="308" y="47"/>
                </a:lnTo>
                <a:lnTo>
                  <a:pt x="308" y="48"/>
                </a:lnTo>
                <a:lnTo>
                  <a:pt x="308" y="49"/>
                </a:lnTo>
                <a:lnTo>
                  <a:pt x="308" y="50"/>
                </a:lnTo>
                <a:lnTo>
                  <a:pt x="308" y="50"/>
                </a:lnTo>
                <a:lnTo>
                  <a:pt x="308" y="51"/>
                </a:lnTo>
                <a:lnTo>
                  <a:pt x="308" y="51"/>
                </a:lnTo>
                <a:lnTo>
                  <a:pt x="308" y="51"/>
                </a:lnTo>
                <a:lnTo>
                  <a:pt x="307" y="51"/>
                </a:lnTo>
                <a:lnTo>
                  <a:pt x="307" y="51"/>
                </a:lnTo>
                <a:lnTo>
                  <a:pt x="304" y="51"/>
                </a:lnTo>
                <a:lnTo>
                  <a:pt x="303" y="50"/>
                </a:lnTo>
                <a:lnTo>
                  <a:pt x="302" y="50"/>
                </a:lnTo>
                <a:lnTo>
                  <a:pt x="301" y="50"/>
                </a:lnTo>
                <a:lnTo>
                  <a:pt x="301" y="50"/>
                </a:lnTo>
                <a:lnTo>
                  <a:pt x="301" y="50"/>
                </a:lnTo>
                <a:lnTo>
                  <a:pt x="300" y="50"/>
                </a:lnTo>
                <a:lnTo>
                  <a:pt x="300" y="51"/>
                </a:lnTo>
                <a:lnTo>
                  <a:pt x="300" y="51"/>
                </a:lnTo>
                <a:lnTo>
                  <a:pt x="299" y="52"/>
                </a:lnTo>
                <a:lnTo>
                  <a:pt x="299" y="52"/>
                </a:lnTo>
                <a:lnTo>
                  <a:pt x="299" y="53"/>
                </a:lnTo>
                <a:lnTo>
                  <a:pt x="298" y="53"/>
                </a:lnTo>
                <a:lnTo>
                  <a:pt x="298" y="53"/>
                </a:lnTo>
                <a:lnTo>
                  <a:pt x="297" y="52"/>
                </a:lnTo>
                <a:lnTo>
                  <a:pt x="296" y="52"/>
                </a:lnTo>
                <a:lnTo>
                  <a:pt x="296" y="51"/>
                </a:lnTo>
                <a:lnTo>
                  <a:pt x="296" y="49"/>
                </a:lnTo>
                <a:lnTo>
                  <a:pt x="296" y="48"/>
                </a:lnTo>
                <a:lnTo>
                  <a:pt x="295" y="48"/>
                </a:lnTo>
                <a:lnTo>
                  <a:pt x="295" y="47"/>
                </a:lnTo>
                <a:lnTo>
                  <a:pt x="295" y="47"/>
                </a:lnTo>
                <a:lnTo>
                  <a:pt x="294" y="47"/>
                </a:lnTo>
                <a:lnTo>
                  <a:pt x="294" y="47"/>
                </a:lnTo>
                <a:lnTo>
                  <a:pt x="294" y="47"/>
                </a:lnTo>
                <a:lnTo>
                  <a:pt x="293" y="48"/>
                </a:lnTo>
                <a:lnTo>
                  <a:pt x="292" y="50"/>
                </a:lnTo>
                <a:lnTo>
                  <a:pt x="292" y="51"/>
                </a:lnTo>
                <a:lnTo>
                  <a:pt x="291" y="53"/>
                </a:lnTo>
                <a:lnTo>
                  <a:pt x="291" y="54"/>
                </a:lnTo>
                <a:lnTo>
                  <a:pt x="291" y="54"/>
                </a:lnTo>
                <a:lnTo>
                  <a:pt x="291" y="54"/>
                </a:lnTo>
                <a:lnTo>
                  <a:pt x="291" y="55"/>
                </a:lnTo>
                <a:lnTo>
                  <a:pt x="290" y="55"/>
                </a:lnTo>
                <a:lnTo>
                  <a:pt x="290" y="56"/>
                </a:lnTo>
                <a:lnTo>
                  <a:pt x="290" y="57"/>
                </a:lnTo>
                <a:lnTo>
                  <a:pt x="289" y="57"/>
                </a:lnTo>
                <a:lnTo>
                  <a:pt x="289" y="57"/>
                </a:lnTo>
                <a:lnTo>
                  <a:pt x="288" y="57"/>
                </a:lnTo>
                <a:lnTo>
                  <a:pt x="288" y="57"/>
                </a:lnTo>
                <a:lnTo>
                  <a:pt x="287" y="57"/>
                </a:lnTo>
                <a:lnTo>
                  <a:pt x="287" y="57"/>
                </a:lnTo>
                <a:lnTo>
                  <a:pt x="286" y="57"/>
                </a:lnTo>
                <a:lnTo>
                  <a:pt x="285" y="57"/>
                </a:lnTo>
                <a:lnTo>
                  <a:pt x="285" y="57"/>
                </a:lnTo>
                <a:lnTo>
                  <a:pt x="284" y="58"/>
                </a:lnTo>
                <a:lnTo>
                  <a:pt x="284" y="59"/>
                </a:lnTo>
                <a:lnTo>
                  <a:pt x="284" y="59"/>
                </a:lnTo>
                <a:lnTo>
                  <a:pt x="284" y="60"/>
                </a:lnTo>
                <a:lnTo>
                  <a:pt x="284" y="60"/>
                </a:lnTo>
                <a:lnTo>
                  <a:pt x="284" y="61"/>
                </a:lnTo>
                <a:lnTo>
                  <a:pt x="284" y="62"/>
                </a:lnTo>
                <a:lnTo>
                  <a:pt x="284" y="64"/>
                </a:lnTo>
                <a:lnTo>
                  <a:pt x="284" y="64"/>
                </a:lnTo>
                <a:lnTo>
                  <a:pt x="284" y="64"/>
                </a:lnTo>
                <a:lnTo>
                  <a:pt x="284" y="66"/>
                </a:lnTo>
                <a:lnTo>
                  <a:pt x="284" y="67"/>
                </a:lnTo>
                <a:lnTo>
                  <a:pt x="282" y="70"/>
                </a:lnTo>
                <a:lnTo>
                  <a:pt x="282" y="71"/>
                </a:lnTo>
                <a:lnTo>
                  <a:pt x="281" y="71"/>
                </a:lnTo>
                <a:lnTo>
                  <a:pt x="281" y="72"/>
                </a:lnTo>
                <a:lnTo>
                  <a:pt x="281" y="72"/>
                </a:lnTo>
                <a:lnTo>
                  <a:pt x="280" y="72"/>
                </a:lnTo>
                <a:lnTo>
                  <a:pt x="279" y="73"/>
                </a:lnTo>
                <a:lnTo>
                  <a:pt x="279" y="73"/>
                </a:lnTo>
                <a:lnTo>
                  <a:pt x="278" y="73"/>
                </a:lnTo>
                <a:lnTo>
                  <a:pt x="277" y="72"/>
                </a:lnTo>
                <a:lnTo>
                  <a:pt x="276" y="72"/>
                </a:lnTo>
                <a:lnTo>
                  <a:pt x="276" y="72"/>
                </a:lnTo>
                <a:lnTo>
                  <a:pt x="275" y="72"/>
                </a:lnTo>
                <a:lnTo>
                  <a:pt x="275" y="72"/>
                </a:lnTo>
                <a:lnTo>
                  <a:pt x="275" y="73"/>
                </a:lnTo>
                <a:lnTo>
                  <a:pt x="274" y="74"/>
                </a:lnTo>
                <a:lnTo>
                  <a:pt x="274" y="74"/>
                </a:lnTo>
                <a:lnTo>
                  <a:pt x="273" y="74"/>
                </a:lnTo>
                <a:lnTo>
                  <a:pt x="273" y="74"/>
                </a:lnTo>
                <a:lnTo>
                  <a:pt x="272" y="74"/>
                </a:lnTo>
                <a:lnTo>
                  <a:pt x="272" y="74"/>
                </a:lnTo>
                <a:lnTo>
                  <a:pt x="270" y="72"/>
                </a:lnTo>
                <a:lnTo>
                  <a:pt x="269" y="72"/>
                </a:lnTo>
                <a:lnTo>
                  <a:pt x="268" y="72"/>
                </a:lnTo>
                <a:lnTo>
                  <a:pt x="266" y="72"/>
                </a:lnTo>
                <a:lnTo>
                  <a:pt x="265" y="73"/>
                </a:lnTo>
                <a:lnTo>
                  <a:pt x="265" y="74"/>
                </a:lnTo>
                <a:lnTo>
                  <a:pt x="265" y="74"/>
                </a:lnTo>
                <a:lnTo>
                  <a:pt x="265" y="74"/>
                </a:lnTo>
                <a:lnTo>
                  <a:pt x="266" y="75"/>
                </a:lnTo>
                <a:lnTo>
                  <a:pt x="269" y="76"/>
                </a:lnTo>
                <a:lnTo>
                  <a:pt x="270" y="77"/>
                </a:lnTo>
                <a:lnTo>
                  <a:pt x="271" y="77"/>
                </a:lnTo>
                <a:lnTo>
                  <a:pt x="271" y="78"/>
                </a:lnTo>
                <a:lnTo>
                  <a:pt x="272" y="78"/>
                </a:lnTo>
                <a:lnTo>
                  <a:pt x="272" y="79"/>
                </a:lnTo>
                <a:lnTo>
                  <a:pt x="272" y="80"/>
                </a:lnTo>
                <a:lnTo>
                  <a:pt x="272" y="80"/>
                </a:lnTo>
                <a:lnTo>
                  <a:pt x="271" y="81"/>
                </a:lnTo>
                <a:lnTo>
                  <a:pt x="271" y="81"/>
                </a:lnTo>
                <a:lnTo>
                  <a:pt x="270" y="81"/>
                </a:lnTo>
                <a:lnTo>
                  <a:pt x="269" y="81"/>
                </a:lnTo>
                <a:lnTo>
                  <a:pt x="269" y="80"/>
                </a:lnTo>
                <a:lnTo>
                  <a:pt x="267" y="80"/>
                </a:lnTo>
                <a:lnTo>
                  <a:pt x="265" y="79"/>
                </a:lnTo>
                <a:lnTo>
                  <a:pt x="265" y="79"/>
                </a:lnTo>
                <a:lnTo>
                  <a:pt x="263" y="80"/>
                </a:lnTo>
                <a:lnTo>
                  <a:pt x="262" y="81"/>
                </a:lnTo>
                <a:lnTo>
                  <a:pt x="261" y="81"/>
                </a:lnTo>
                <a:lnTo>
                  <a:pt x="261" y="82"/>
                </a:lnTo>
                <a:lnTo>
                  <a:pt x="262" y="83"/>
                </a:lnTo>
                <a:lnTo>
                  <a:pt x="262" y="84"/>
                </a:lnTo>
                <a:lnTo>
                  <a:pt x="261" y="84"/>
                </a:lnTo>
                <a:lnTo>
                  <a:pt x="260" y="85"/>
                </a:lnTo>
                <a:lnTo>
                  <a:pt x="260" y="84"/>
                </a:lnTo>
                <a:lnTo>
                  <a:pt x="259" y="84"/>
                </a:lnTo>
                <a:lnTo>
                  <a:pt x="258" y="83"/>
                </a:lnTo>
                <a:lnTo>
                  <a:pt x="256" y="82"/>
                </a:lnTo>
                <a:lnTo>
                  <a:pt x="255" y="81"/>
                </a:lnTo>
                <a:lnTo>
                  <a:pt x="253" y="81"/>
                </a:lnTo>
                <a:lnTo>
                  <a:pt x="253" y="82"/>
                </a:lnTo>
                <a:lnTo>
                  <a:pt x="251" y="83"/>
                </a:lnTo>
                <a:lnTo>
                  <a:pt x="250" y="84"/>
                </a:lnTo>
                <a:lnTo>
                  <a:pt x="248" y="88"/>
                </a:lnTo>
                <a:lnTo>
                  <a:pt x="247" y="89"/>
                </a:lnTo>
                <a:lnTo>
                  <a:pt x="246" y="89"/>
                </a:lnTo>
                <a:lnTo>
                  <a:pt x="245" y="89"/>
                </a:lnTo>
                <a:lnTo>
                  <a:pt x="244" y="89"/>
                </a:lnTo>
                <a:lnTo>
                  <a:pt x="243" y="88"/>
                </a:lnTo>
                <a:lnTo>
                  <a:pt x="243" y="88"/>
                </a:lnTo>
                <a:lnTo>
                  <a:pt x="242" y="88"/>
                </a:lnTo>
                <a:lnTo>
                  <a:pt x="241" y="88"/>
                </a:lnTo>
                <a:lnTo>
                  <a:pt x="240" y="89"/>
                </a:lnTo>
                <a:lnTo>
                  <a:pt x="239" y="92"/>
                </a:lnTo>
                <a:lnTo>
                  <a:pt x="239" y="93"/>
                </a:lnTo>
                <a:lnTo>
                  <a:pt x="237" y="93"/>
                </a:lnTo>
                <a:lnTo>
                  <a:pt x="235" y="93"/>
                </a:lnTo>
                <a:lnTo>
                  <a:pt x="234" y="94"/>
                </a:lnTo>
                <a:lnTo>
                  <a:pt x="234" y="94"/>
                </a:lnTo>
                <a:lnTo>
                  <a:pt x="234" y="95"/>
                </a:lnTo>
                <a:lnTo>
                  <a:pt x="235" y="95"/>
                </a:lnTo>
                <a:lnTo>
                  <a:pt x="236" y="97"/>
                </a:lnTo>
                <a:lnTo>
                  <a:pt x="236" y="97"/>
                </a:lnTo>
                <a:lnTo>
                  <a:pt x="236" y="99"/>
                </a:lnTo>
                <a:lnTo>
                  <a:pt x="235" y="99"/>
                </a:lnTo>
                <a:lnTo>
                  <a:pt x="234" y="100"/>
                </a:lnTo>
                <a:lnTo>
                  <a:pt x="233" y="101"/>
                </a:lnTo>
                <a:lnTo>
                  <a:pt x="231" y="102"/>
                </a:lnTo>
                <a:lnTo>
                  <a:pt x="230" y="103"/>
                </a:lnTo>
                <a:lnTo>
                  <a:pt x="229" y="104"/>
                </a:lnTo>
                <a:lnTo>
                  <a:pt x="229" y="105"/>
                </a:lnTo>
                <a:lnTo>
                  <a:pt x="228" y="105"/>
                </a:lnTo>
                <a:lnTo>
                  <a:pt x="228" y="105"/>
                </a:lnTo>
                <a:lnTo>
                  <a:pt x="227" y="106"/>
                </a:lnTo>
                <a:lnTo>
                  <a:pt x="227" y="106"/>
                </a:lnTo>
                <a:lnTo>
                  <a:pt x="226" y="105"/>
                </a:lnTo>
                <a:lnTo>
                  <a:pt x="226" y="105"/>
                </a:lnTo>
                <a:lnTo>
                  <a:pt x="225" y="104"/>
                </a:lnTo>
                <a:lnTo>
                  <a:pt x="224" y="104"/>
                </a:lnTo>
                <a:lnTo>
                  <a:pt x="223" y="104"/>
                </a:lnTo>
                <a:lnTo>
                  <a:pt x="223" y="104"/>
                </a:lnTo>
                <a:lnTo>
                  <a:pt x="222" y="105"/>
                </a:lnTo>
                <a:lnTo>
                  <a:pt x="222" y="106"/>
                </a:lnTo>
                <a:lnTo>
                  <a:pt x="221" y="107"/>
                </a:lnTo>
                <a:lnTo>
                  <a:pt x="219" y="107"/>
                </a:lnTo>
                <a:lnTo>
                  <a:pt x="219" y="108"/>
                </a:lnTo>
                <a:lnTo>
                  <a:pt x="219" y="108"/>
                </a:lnTo>
                <a:lnTo>
                  <a:pt x="218" y="109"/>
                </a:lnTo>
                <a:lnTo>
                  <a:pt x="217" y="110"/>
                </a:lnTo>
                <a:lnTo>
                  <a:pt x="217" y="110"/>
                </a:lnTo>
                <a:lnTo>
                  <a:pt x="217" y="111"/>
                </a:lnTo>
                <a:lnTo>
                  <a:pt x="217" y="111"/>
                </a:lnTo>
                <a:lnTo>
                  <a:pt x="217" y="112"/>
                </a:lnTo>
                <a:lnTo>
                  <a:pt x="217" y="113"/>
                </a:lnTo>
                <a:lnTo>
                  <a:pt x="216" y="113"/>
                </a:lnTo>
                <a:lnTo>
                  <a:pt x="216" y="113"/>
                </a:lnTo>
                <a:lnTo>
                  <a:pt x="215" y="112"/>
                </a:lnTo>
                <a:lnTo>
                  <a:pt x="214" y="112"/>
                </a:lnTo>
                <a:lnTo>
                  <a:pt x="213" y="111"/>
                </a:lnTo>
                <a:lnTo>
                  <a:pt x="213" y="111"/>
                </a:lnTo>
                <a:lnTo>
                  <a:pt x="213" y="110"/>
                </a:lnTo>
                <a:lnTo>
                  <a:pt x="213" y="109"/>
                </a:lnTo>
                <a:lnTo>
                  <a:pt x="213" y="108"/>
                </a:lnTo>
                <a:lnTo>
                  <a:pt x="213" y="108"/>
                </a:lnTo>
                <a:lnTo>
                  <a:pt x="212" y="108"/>
                </a:lnTo>
                <a:lnTo>
                  <a:pt x="211" y="107"/>
                </a:lnTo>
                <a:lnTo>
                  <a:pt x="211" y="107"/>
                </a:lnTo>
                <a:lnTo>
                  <a:pt x="211" y="108"/>
                </a:lnTo>
                <a:lnTo>
                  <a:pt x="210" y="108"/>
                </a:lnTo>
                <a:lnTo>
                  <a:pt x="210" y="109"/>
                </a:lnTo>
                <a:lnTo>
                  <a:pt x="210" y="110"/>
                </a:lnTo>
                <a:lnTo>
                  <a:pt x="210" y="111"/>
                </a:lnTo>
                <a:lnTo>
                  <a:pt x="210" y="111"/>
                </a:lnTo>
                <a:lnTo>
                  <a:pt x="210" y="112"/>
                </a:lnTo>
                <a:lnTo>
                  <a:pt x="209" y="112"/>
                </a:lnTo>
                <a:lnTo>
                  <a:pt x="209" y="113"/>
                </a:lnTo>
                <a:lnTo>
                  <a:pt x="209" y="114"/>
                </a:lnTo>
                <a:lnTo>
                  <a:pt x="208" y="114"/>
                </a:lnTo>
                <a:lnTo>
                  <a:pt x="207" y="114"/>
                </a:lnTo>
                <a:lnTo>
                  <a:pt x="207" y="114"/>
                </a:lnTo>
                <a:lnTo>
                  <a:pt x="206" y="115"/>
                </a:lnTo>
                <a:lnTo>
                  <a:pt x="206" y="115"/>
                </a:lnTo>
                <a:lnTo>
                  <a:pt x="204" y="116"/>
                </a:lnTo>
                <a:lnTo>
                  <a:pt x="202" y="119"/>
                </a:lnTo>
                <a:lnTo>
                  <a:pt x="200" y="119"/>
                </a:lnTo>
                <a:lnTo>
                  <a:pt x="198" y="119"/>
                </a:lnTo>
                <a:lnTo>
                  <a:pt x="196" y="120"/>
                </a:lnTo>
                <a:lnTo>
                  <a:pt x="195" y="120"/>
                </a:lnTo>
                <a:lnTo>
                  <a:pt x="194" y="121"/>
                </a:lnTo>
                <a:lnTo>
                  <a:pt x="193" y="121"/>
                </a:lnTo>
                <a:lnTo>
                  <a:pt x="193" y="122"/>
                </a:lnTo>
                <a:lnTo>
                  <a:pt x="193" y="122"/>
                </a:lnTo>
                <a:lnTo>
                  <a:pt x="193" y="123"/>
                </a:lnTo>
                <a:lnTo>
                  <a:pt x="193" y="123"/>
                </a:lnTo>
                <a:lnTo>
                  <a:pt x="193" y="124"/>
                </a:lnTo>
                <a:lnTo>
                  <a:pt x="194" y="124"/>
                </a:lnTo>
                <a:lnTo>
                  <a:pt x="194" y="124"/>
                </a:lnTo>
                <a:lnTo>
                  <a:pt x="197" y="125"/>
                </a:lnTo>
                <a:lnTo>
                  <a:pt x="197" y="125"/>
                </a:lnTo>
                <a:lnTo>
                  <a:pt x="198" y="126"/>
                </a:lnTo>
                <a:lnTo>
                  <a:pt x="201" y="128"/>
                </a:lnTo>
                <a:lnTo>
                  <a:pt x="202" y="128"/>
                </a:lnTo>
                <a:lnTo>
                  <a:pt x="203" y="128"/>
                </a:lnTo>
                <a:lnTo>
                  <a:pt x="203" y="129"/>
                </a:lnTo>
                <a:lnTo>
                  <a:pt x="205" y="130"/>
                </a:lnTo>
                <a:lnTo>
                  <a:pt x="205" y="131"/>
                </a:lnTo>
                <a:lnTo>
                  <a:pt x="204" y="132"/>
                </a:lnTo>
                <a:lnTo>
                  <a:pt x="204" y="133"/>
                </a:lnTo>
                <a:lnTo>
                  <a:pt x="203" y="135"/>
                </a:lnTo>
                <a:lnTo>
                  <a:pt x="203" y="136"/>
                </a:lnTo>
                <a:lnTo>
                  <a:pt x="203" y="137"/>
                </a:lnTo>
                <a:lnTo>
                  <a:pt x="203" y="138"/>
                </a:lnTo>
                <a:lnTo>
                  <a:pt x="203" y="139"/>
                </a:lnTo>
                <a:lnTo>
                  <a:pt x="202" y="139"/>
                </a:lnTo>
                <a:lnTo>
                  <a:pt x="202" y="140"/>
                </a:lnTo>
                <a:lnTo>
                  <a:pt x="201" y="140"/>
                </a:lnTo>
                <a:lnTo>
                  <a:pt x="200" y="140"/>
                </a:lnTo>
                <a:lnTo>
                  <a:pt x="200" y="140"/>
                </a:lnTo>
                <a:lnTo>
                  <a:pt x="199" y="139"/>
                </a:lnTo>
                <a:lnTo>
                  <a:pt x="199" y="137"/>
                </a:lnTo>
                <a:lnTo>
                  <a:pt x="198" y="136"/>
                </a:lnTo>
                <a:lnTo>
                  <a:pt x="198" y="135"/>
                </a:lnTo>
                <a:lnTo>
                  <a:pt x="197" y="135"/>
                </a:lnTo>
                <a:lnTo>
                  <a:pt x="197" y="135"/>
                </a:lnTo>
                <a:lnTo>
                  <a:pt x="196" y="134"/>
                </a:lnTo>
                <a:lnTo>
                  <a:pt x="195" y="134"/>
                </a:lnTo>
                <a:lnTo>
                  <a:pt x="191" y="134"/>
                </a:lnTo>
                <a:lnTo>
                  <a:pt x="189" y="134"/>
                </a:lnTo>
                <a:lnTo>
                  <a:pt x="186" y="133"/>
                </a:lnTo>
                <a:lnTo>
                  <a:pt x="185" y="133"/>
                </a:lnTo>
                <a:lnTo>
                  <a:pt x="184" y="133"/>
                </a:lnTo>
                <a:lnTo>
                  <a:pt x="183" y="133"/>
                </a:lnTo>
                <a:lnTo>
                  <a:pt x="183" y="133"/>
                </a:lnTo>
                <a:lnTo>
                  <a:pt x="181" y="136"/>
                </a:lnTo>
                <a:lnTo>
                  <a:pt x="181" y="137"/>
                </a:lnTo>
                <a:lnTo>
                  <a:pt x="181" y="138"/>
                </a:lnTo>
                <a:lnTo>
                  <a:pt x="181" y="139"/>
                </a:lnTo>
                <a:lnTo>
                  <a:pt x="181" y="139"/>
                </a:lnTo>
                <a:lnTo>
                  <a:pt x="181" y="140"/>
                </a:lnTo>
                <a:lnTo>
                  <a:pt x="183" y="144"/>
                </a:lnTo>
                <a:lnTo>
                  <a:pt x="183" y="145"/>
                </a:lnTo>
                <a:lnTo>
                  <a:pt x="183" y="145"/>
                </a:lnTo>
                <a:lnTo>
                  <a:pt x="182" y="145"/>
                </a:lnTo>
                <a:lnTo>
                  <a:pt x="180" y="146"/>
                </a:lnTo>
                <a:lnTo>
                  <a:pt x="179" y="146"/>
                </a:lnTo>
                <a:lnTo>
                  <a:pt x="175" y="147"/>
                </a:lnTo>
                <a:lnTo>
                  <a:pt x="172" y="147"/>
                </a:lnTo>
                <a:lnTo>
                  <a:pt x="170" y="148"/>
                </a:lnTo>
                <a:lnTo>
                  <a:pt x="169" y="148"/>
                </a:lnTo>
                <a:lnTo>
                  <a:pt x="169" y="149"/>
                </a:lnTo>
                <a:lnTo>
                  <a:pt x="168" y="150"/>
                </a:lnTo>
                <a:lnTo>
                  <a:pt x="168" y="151"/>
                </a:lnTo>
                <a:lnTo>
                  <a:pt x="168" y="152"/>
                </a:lnTo>
                <a:lnTo>
                  <a:pt x="168" y="153"/>
                </a:lnTo>
                <a:lnTo>
                  <a:pt x="170" y="154"/>
                </a:lnTo>
                <a:lnTo>
                  <a:pt x="170" y="155"/>
                </a:lnTo>
                <a:lnTo>
                  <a:pt x="170" y="156"/>
                </a:lnTo>
                <a:lnTo>
                  <a:pt x="170" y="156"/>
                </a:lnTo>
                <a:lnTo>
                  <a:pt x="170" y="157"/>
                </a:lnTo>
                <a:lnTo>
                  <a:pt x="170" y="158"/>
                </a:lnTo>
                <a:lnTo>
                  <a:pt x="170" y="158"/>
                </a:lnTo>
                <a:lnTo>
                  <a:pt x="168" y="160"/>
                </a:lnTo>
                <a:lnTo>
                  <a:pt x="168" y="160"/>
                </a:lnTo>
                <a:lnTo>
                  <a:pt x="167" y="160"/>
                </a:lnTo>
                <a:lnTo>
                  <a:pt x="167" y="160"/>
                </a:lnTo>
                <a:lnTo>
                  <a:pt x="166" y="160"/>
                </a:lnTo>
                <a:lnTo>
                  <a:pt x="165" y="161"/>
                </a:lnTo>
                <a:lnTo>
                  <a:pt x="165" y="161"/>
                </a:lnTo>
                <a:lnTo>
                  <a:pt x="164" y="161"/>
                </a:lnTo>
                <a:lnTo>
                  <a:pt x="163" y="162"/>
                </a:lnTo>
                <a:lnTo>
                  <a:pt x="162" y="163"/>
                </a:lnTo>
                <a:lnTo>
                  <a:pt x="161" y="164"/>
                </a:lnTo>
                <a:lnTo>
                  <a:pt x="159" y="166"/>
                </a:lnTo>
                <a:lnTo>
                  <a:pt x="158" y="166"/>
                </a:lnTo>
                <a:lnTo>
                  <a:pt x="157" y="167"/>
                </a:lnTo>
                <a:lnTo>
                  <a:pt x="156" y="169"/>
                </a:lnTo>
                <a:lnTo>
                  <a:pt x="155" y="169"/>
                </a:lnTo>
                <a:lnTo>
                  <a:pt x="155" y="170"/>
                </a:lnTo>
                <a:lnTo>
                  <a:pt x="154" y="172"/>
                </a:lnTo>
                <a:lnTo>
                  <a:pt x="153" y="173"/>
                </a:lnTo>
                <a:lnTo>
                  <a:pt x="153" y="174"/>
                </a:lnTo>
                <a:lnTo>
                  <a:pt x="152" y="174"/>
                </a:lnTo>
                <a:lnTo>
                  <a:pt x="151" y="175"/>
                </a:lnTo>
                <a:lnTo>
                  <a:pt x="150" y="176"/>
                </a:lnTo>
                <a:lnTo>
                  <a:pt x="150" y="176"/>
                </a:lnTo>
                <a:lnTo>
                  <a:pt x="149" y="176"/>
                </a:lnTo>
                <a:lnTo>
                  <a:pt x="149" y="176"/>
                </a:lnTo>
                <a:lnTo>
                  <a:pt x="147" y="176"/>
                </a:lnTo>
                <a:lnTo>
                  <a:pt x="143" y="176"/>
                </a:lnTo>
                <a:lnTo>
                  <a:pt x="141" y="177"/>
                </a:lnTo>
                <a:lnTo>
                  <a:pt x="140" y="178"/>
                </a:lnTo>
                <a:lnTo>
                  <a:pt x="139" y="179"/>
                </a:lnTo>
                <a:lnTo>
                  <a:pt x="139" y="180"/>
                </a:lnTo>
                <a:lnTo>
                  <a:pt x="139" y="181"/>
                </a:lnTo>
                <a:lnTo>
                  <a:pt x="139" y="183"/>
                </a:lnTo>
                <a:lnTo>
                  <a:pt x="139" y="185"/>
                </a:lnTo>
                <a:lnTo>
                  <a:pt x="139" y="186"/>
                </a:lnTo>
                <a:lnTo>
                  <a:pt x="139" y="188"/>
                </a:lnTo>
                <a:lnTo>
                  <a:pt x="139" y="189"/>
                </a:lnTo>
                <a:lnTo>
                  <a:pt x="139" y="189"/>
                </a:lnTo>
                <a:lnTo>
                  <a:pt x="138" y="190"/>
                </a:lnTo>
                <a:lnTo>
                  <a:pt x="137" y="191"/>
                </a:lnTo>
                <a:lnTo>
                  <a:pt x="137" y="192"/>
                </a:lnTo>
                <a:lnTo>
                  <a:pt x="136" y="193"/>
                </a:lnTo>
                <a:lnTo>
                  <a:pt x="135" y="193"/>
                </a:lnTo>
                <a:lnTo>
                  <a:pt x="134" y="194"/>
                </a:lnTo>
                <a:lnTo>
                  <a:pt x="132" y="194"/>
                </a:lnTo>
                <a:lnTo>
                  <a:pt x="131" y="194"/>
                </a:lnTo>
                <a:lnTo>
                  <a:pt x="129" y="195"/>
                </a:lnTo>
                <a:lnTo>
                  <a:pt x="127" y="197"/>
                </a:lnTo>
                <a:lnTo>
                  <a:pt x="127" y="198"/>
                </a:lnTo>
                <a:lnTo>
                  <a:pt x="127" y="198"/>
                </a:lnTo>
                <a:lnTo>
                  <a:pt x="127" y="199"/>
                </a:lnTo>
                <a:lnTo>
                  <a:pt x="127" y="200"/>
                </a:lnTo>
                <a:lnTo>
                  <a:pt x="128" y="201"/>
                </a:lnTo>
                <a:lnTo>
                  <a:pt x="129" y="201"/>
                </a:lnTo>
                <a:lnTo>
                  <a:pt x="129" y="202"/>
                </a:lnTo>
                <a:lnTo>
                  <a:pt x="128" y="204"/>
                </a:lnTo>
                <a:lnTo>
                  <a:pt x="127" y="207"/>
                </a:lnTo>
                <a:lnTo>
                  <a:pt x="127" y="208"/>
                </a:lnTo>
                <a:lnTo>
                  <a:pt x="126" y="208"/>
                </a:lnTo>
                <a:lnTo>
                  <a:pt x="121" y="208"/>
                </a:lnTo>
                <a:lnTo>
                  <a:pt x="118" y="208"/>
                </a:lnTo>
                <a:lnTo>
                  <a:pt x="117" y="209"/>
                </a:lnTo>
                <a:lnTo>
                  <a:pt x="116" y="210"/>
                </a:lnTo>
                <a:lnTo>
                  <a:pt x="114" y="211"/>
                </a:lnTo>
                <a:lnTo>
                  <a:pt x="114" y="211"/>
                </a:lnTo>
                <a:lnTo>
                  <a:pt x="114" y="212"/>
                </a:lnTo>
                <a:lnTo>
                  <a:pt x="113" y="212"/>
                </a:lnTo>
                <a:lnTo>
                  <a:pt x="112" y="211"/>
                </a:lnTo>
                <a:lnTo>
                  <a:pt x="112" y="211"/>
                </a:lnTo>
                <a:lnTo>
                  <a:pt x="111" y="211"/>
                </a:lnTo>
                <a:lnTo>
                  <a:pt x="111" y="211"/>
                </a:lnTo>
                <a:lnTo>
                  <a:pt x="110" y="211"/>
                </a:lnTo>
                <a:lnTo>
                  <a:pt x="109" y="212"/>
                </a:lnTo>
                <a:lnTo>
                  <a:pt x="108" y="213"/>
                </a:lnTo>
                <a:lnTo>
                  <a:pt x="108" y="214"/>
                </a:lnTo>
                <a:lnTo>
                  <a:pt x="107" y="216"/>
                </a:lnTo>
                <a:lnTo>
                  <a:pt x="104" y="219"/>
                </a:lnTo>
                <a:lnTo>
                  <a:pt x="103" y="221"/>
                </a:lnTo>
                <a:lnTo>
                  <a:pt x="103" y="222"/>
                </a:lnTo>
                <a:lnTo>
                  <a:pt x="102" y="223"/>
                </a:lnTo>
                <a:lnTo>
                  <a:pt x="102" y="224"/>
                </a:lnTo>
                <a:lnTo>
                  <a:pt x="103" y="225"/>
                </a:lnTo>
                <a:lnTo>
                  <a:pt x="103" y="226"/>
                </a:lnTo>
                <a:lnTo>
                  <a:pt x="102" y="229"/>
                </a:lnTo>
                <a:lnTo>
                  <a:pt x="100" y="231"/>
                </a:lnTo>
                <a:lnTo>
                  <a:pt x="98" y="235"/>
                </a:lnTo>
                <a:lnTo>
                  <a:pt x="97" y="237"/>
                </a:lnTo>
                <a:lnTo>
                  <a:pt x="96" y="238"/>
                </a:lnTo>
                <a:lnTo>
                  <a:pt x="95" y="238"/>
                </a:lnTo>
                <a:lnTo>
                  <a:pt x="93" y="238"/>
                </a:lnTo>
                <a:lnTo>
                  <a:pt x="92" y="238"/>
                </a:lnTo>
                <a:lnTo>
                  <a:pt x="91" y="239"/>
                </a:lnTo>
                <a:lnTo>
                  <a:pt x="90" y="240"/>
                </a:lnTo>
                <a:lnTo>
                  <a:pt x="89" y="242"/>
                </a:lnTo>
                <a:lnTo>
                  <a:pt x="89" y="243"/>
                </a:lnTo>
                <a:lnTo>
                  <a:pt x="90" y="244"/>
                </a:lnTo>
                <a:lnTo>
                  <a:pt x="90" y="244"/>
                </a:lnTo>
                <a:lnTo>
                  <a:pt x="89" y="245"/>
                </a:lnTo>
                <a:lnTo>
                  <a:pt x="87" y="248"/>
                </a:lnTo>
                <a:lnTo>
                  <a:pt x="85" y="250"/>
                </a:lnTo>
                <a:lnTo>
                  <a:pt x="83" y="251"/>
                </a:lnTo>
                <a:lnTo>
                  <a:pt x="82" y="252"/>
                </a:lnTo>
                <a:lnTo>
                  <a:pt x="82" y="252"/>
                </a:lnTo>
                <a:lnTo>
                  <a:pt x="80" y="253"/>
                </a:lnTo>
                <a:lnTo>
                  <a:pt x="76" y="255"/>
                </a:lnTo>
                <a:lnTo>
                  <a:pt x="73" y="259"/>
                </a:lnTo>
                <a:lnTo>
                  <a:pt x="70" y="262"/>
                </a:lnTo>
                <a:lnTo>
                  <a:pt x="68" y="264"/>
                </a:lnTo>
                <a:lnTo>
                  <a:pt x="61" y="273"/>
                </a:lnTo>
                <a:lnTo>
                  <a:pt x="57" y="276"/>
                </a:lnTo>
                <a:lnTo>
                  <a:pt x="56" y="277"/>
                </a:lnTo>
                <a:lnTo>
                  <a:pt x="56" y="277"/>
                </a:lnTo>
                <a:lnTo>
                  <a:pt x="55" y="278"/>
                </a:lnTo>
                <a:lnTo>
                  <a:pt x="55" y="278"/>
                </a:lnTo>
                <a:lnTo>
                  <a:pt x="54" y="279"/>
                </a:lnTo>
                <a:lnTo>
                  <a:pt x="53" y="279"/>
                </a:lnTo>
                <a:lnTo>
                  <a:pt x="52" y="280"/>
                </a:lnTo>
                <a:lnTo>
                  <a:pt x="52" y="280"/>
                </a:lnTo>
                <a:lnTo>
                  <a:pt x="48" y="281"/>
                </a:lnTo>
                <a:lnTo>
                  <a:pt x="47" y="281"/>
                </a:lnTo>
                <a:lnTo>
                  <a:pt x="44" y="280"/>
                </a:lnTo>
                <a:lnTo>
                  <a:pt x="42" y="281"/>
                </a:lnTo>
                <a:lnTo>
                  <a:pt x="41" y="282"/>
                </a:lnTo>
                <a:lnTo>
                  <a:pt x="38" y="284"/>
                </a:lnTo>
                <a:lnTo>
                  <a:pt x="36" y="286"/>
                </a:lnTo>
                <a:lnTo>
                  <a:pt x="33" y="290"/>
                </a:lnTo>
                <a:lnTo>
                  <a:pt x="32" y="291"/>
                </a:lnTo>
                <a:lnTo>
                  <a:pt x="32" y="293"/>
                </a:lnTo>
                <a:lnTo>
                  <a:pt x="33" y="296"/>
                </a:lnTo>
                <a:lnTo>
                  <a:pt x="33" y="297"/>
                </a:lnTo>
                <a:lnTo>
                  <a:pt x="32" y="297"/>
                </a:lnTo>
                <a:lnTo>
                  <a:pt x="32" y="298"/>
                </a:lnTo>
                <a:lnTo>
                  <a:pt x="32" y="300"/>
                </a:lnTo>
                <a:lnTo>
                  <a:pt x="32" y="301"/>
                </a:lnTo>
                <a:lnTo>
                  <a:pt x="31" y="303"/>
                </a:lnTo>
                <a:lnTo>
                  <a:pt x="31" y="303"/>
                </a:lnTo>
                <a:lnTo>
                  <a:pt x="31" y="304"/>
                </a:lnTo>
                <a:lnTo>
                  <a:pt x="30" y="305"/>
                </a:lnTo>
                <a:lnTo>
                  <a:pt x="26" y="305"/>
                </a:lnTo>
                <a:lnTo>
                  <a:pt x="24" y="307"/>
                </a:lnTo>
                <a:lnTo>
                  <a:pt x="23" y="308"/>
                </a:lnTo>
                <a:lnTo>
                  <a:pt x="21" y="309"/>
                </a:lnTo>
                <a:lnTo>
                  <a:pt x="20" y="311"/>
                </a:lnTo>
                <a:lnTo>
                  <a:pt x="19" y="312"/>
                </a:lnTo>
                <a:lnTo>
                  <a:pt x="19" y="313"/>
                </a:lnTo>
                <a:lnTo>
                  <a:pt x="19" y="314"/>
                </a:lnTo>
                <a:lnTo>
                  <a:pt x="18" y="315"/>
                </a:lnTo>
                <a:lnTo>
                  <a:pt x="16" y="316"/>
                </a:lnTo>
                <a:lnTo>
                  <a:pt x="13" y="319"/>
                </a:lnTo>
                <a:lnTo>
                  <a:pt x="10" y="321"/>
                </a:lnTo>
                <a:lnTo>
                  <a:pt x="5" y="322"/>
                </a:lnTo>
                <a:lnTo>
                  <a:pt x="3" y="322"/>
                </a:lnTo>
                <a:lnTo>
                  <a:pt x="2" y="322"/>
                </a:lnTo>
                <a:lnTo>
                  <a:pt x="1" y="322"/>
                </a:lnTo>
                <a:lnTo>
                  <a:pt x="1" y="322"/>
                </a:lnTo>
                <a:lnTo>
                  <a:pt x="0" y="322"/>
                </a:lnTo>
                <a:lnTo>
                  <a:pt x="0" y="323"/>
                </a:lnTo>
                <a:lnTo>
                  <a:pt x="0" y="324"/>
                </a:lnTo>
                <a:lnTo>
                  <a:pt x="0" y="323"/>
                </a:lnTo>
                <a:lnTo>
                  <a:pt x="1" y="323"/>
                </a:lnTo>
                <a:lnTo>
                  <a:pt x="1" y="323"/>
                </a:lnTo>
                <a:lnTo>
                  <a:pt x="2" y="323"/>
                </a:lnTo>
                <a:lnTo>
                  <a:pt x="2" y="323"/>
                </a:lnTo>
                <a:lnTo>
                  <a:pt x="3" y="323"/>
                </a:lnTo>
                <a:lnTo>
                  <a:pt x="3" y="324"/>
                </a:lnTo>
                <a:lnTo>
                  <a:pt x="5" y="324"/>
                </a:lnTo>
                <a:lnTo>
                  <a:pt x="7" y="325"/>
                </a:lnTo>
                <a:lnTo>
                  <a:pt x="8" y="325"/>
                </a:lnTo>
                <a:lnTo>
                  <a:pt x="8" y="325"/>
                </a:lnTo>
                <a:lnTo>
                  <a:pt x="8" y="326"/>
                </a:lnTo>
                <a:lnTo>
                  <a:pt x="9" y="326"/>
                </a:lnTo>
                <a:lnTo>
                  <a:pt x="8" y="328"/>
                </a:lnTo>
                <a:lnTo>
                  <a:pt x="8" y="329"/>
                </a:lnTo>
                <a:lnTo>
                  <a:pt x="7" y="330"/>
                </a:lnTo>
                <a:lnTo>
                  <a:pt x="7" y="330"/>
                </a:lnTo>
                <a:lnTo>
                  <a:pt x="7" y="331"/>
                </a:lnTo>
                <a:lnTo>
                  <a:pt x="8" y="331"/>
                </a:lnTo>
                <a:lnTo>
                  <a:pt x="9" y="331"/>
                </a:lnTo>
                <a:lnTo>
                  <a:pt x="9" y="332"/>
                </a:lnTo>
                <a:lnTo>
                  <a:pt x="9" y="332"/>
                </a:lnTo>
                <a:lnTo>
                  <a:pt x="10" y="333"/>
                </a:lnTo>
                <a:lnTo>
                  <a:pt x="11" y="333"/>
                </a:lnTo>
                <a:lnTo>
                  <a:pt x="11" y="333"/>
                </a:lnTo>
                <a:lnTo>
                  <a:pt x="12" y="334"/>
                </a:lnTo>
                <a:lnTo>
                  <a:pt x="12" y="334"/>
                </a:lnTo>
                <a:lnTo>
                  <a:pt x="13" y="334"/>
                </a:lnTo>
                <a:lnTo>
                  <a:pt x="13" y="334"/>
                </a:lnTo>
                <a:lnTo>
                  <a:pt x="13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3"/>
                </a:lnTo>
                <a:lnTo>
                  <a:pt x="15" y="332"/>
                </a:lnTo>
                <a:lnTo>
                  <a:pt x="15" y="332"/>
                </a:lnTo>
                <a:lnTo>
                  <a:pt x="16" y="331"/>
                </a:lnTo>
                <a:lnTo>
                  <a:pt x="17" y="331"/>
                </a:lnTo>
                <a:lnTo>
                  <a:pt x="18" y="331"/>
                </a:lnTo>
                <a:lnTo>
                  <a:pt x="18" y="331"/>
                </a:lnTo>
                <a:lnTo>
                  <a:pt x="19" y="332"/>
                </a:lnTo>
                <a:lnTo>
                  <a:pt x="19" y="332"/>
                </a:lnTo>
                <a:lnTo>
                  <a:pt x="19" y="332"/>
                </a:lnTo>
                <a:lnTo>
                  <a:pt x="19" y="333"/>
                </a:lnTo>
                <a:lnTo>
                  <a:pt x="20" y="333"/>
                </a:lnTo>
                <a:lnTo>
                  <a:pt x="20" y="332"/>
                </a:lnTo>
                <a:lnTo>
                  <a:pt x="21" y="333"/>
                </a:lnTo>
                <a:lnTo>
                  <a:pt x="21" y="333"/>
                </a:lnTo>
                <a:lnTo>
                  <a:pt x="21" y="332"/>
                </a:lnTo>
                <a:lnTo>
                  <a:pt x="22" y="333"/>
                </a:lnTo>
                <a:lnTo>
                  <a:pt x="22" y="333"/>
                </a:lnTo>
                <a:lnTo>
                  <a:pt x="23" y="333"/>
                </a:lnTo>
                <a:lnTo>
                  <a:pt x="23" y="333"/>
                </a:lnTo>
                <a:lnTo>
                  <a:pt x="23" y="333"/>
                </a:lnTo>
                <a:lnTo>
                  <a:pt x="23" y="334"/>
                </a:lnTo>
                <a:lnTo>
                  <a:pt x="22" y="334"/>
                </a:lnTo>
                <a:lnTo>
                  <a:pt x="22" y="334"/>
                </a:lnTo>
                <a:lnTo>
                  <a:pt x="22" y="335"/>
                </a:lnTo>
                <a:lnTo>
                  <a:pt x="23" y="335"/>
                </a:lnTo>
                <a:lnTo>
                  <a:pt x="24" y="335"/>
                </a:lnTo>
                <a:lnTo>
                  <a:pt x="24" y="335"/>
                </a:lnTo>
                <a:lnTo>
                  <a:pt x="24" y="335"/>
                </a:lnTo>
                <a:lnTo>
                  <a:pt x="25" y="335"/>
                </a:lnTo>
                <a:lnTo>
                  <a:pt x="25" y="335"/>
                </a:lnTo>
                <a:lnTo>
                  <a:pt x="26" y="335"/>
                </a:lnTo>
                <a:lnTo>
                  <a:pt x="26" y="335"/>
                </a:lnTo>
                <a:lnTo>
                  <a:pt x="26" y="334"/>
                </a:lnTo>
                <a:lnTo>
                  <a:pt x="26" y="334"/>
                </a:lnTo>
                <a:lnTo>
                  <a:pt x="26" y="334"/>
                </a:lnTo>
                <a:lnTo>
                  <a:pt x="27" y="333"/>
                </a:lnTo>
                <a:lnTo>
                  <a:pt x="27" y="333"/>
                </a:lnTo>
                <a:lnTo>
                  <a:pt x="28" y="332"/>
                </a:lnTo>
                <a:lnTo>
                  <a:pt x="28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3"/>
                </a:lnTo>
                <a:lnTo>
                  <a:pt x="30" y="334"/>
                </a:lnTo>
                <a:lnTo>
                  <a:pt x="30" y="333"/>
                </a:lnTo>
                <a:lnTo>
                  <a:pt x="30" y="333"/>
                </a:lnTo>
                <a:lnTo>
                  <a:pt x="31" y="333"/>
                </a:lnTo>
                <a:lnTo>
                  <a:pt x="32" y="332"/>
                </a:lnTo>
                <a:lnTo>
                  <a:pt x="33" y="332"/>
                </a:lnTo>
                <a:lnTo>
                  <a:pt x="33" y="332"/>
                </a:lnTo>
                <a:lnTo>
                  <a:pt x="33" y="331"/>
                </a:lnTo>
                <a:lnTo>
                  <a:pt x="33" y="331"/>
                </a:lnTo>
                <a:lnTo>
                  <a:pt x="34" y="330"/>
                </a:lnTo>
                <a:lnTo>
                  <a:pt x="34" y="331"/>
                </a:lnTo>
                <a:lnTo>
                  <a:pt x="34" y="331"/>
                </a:lnTo>
                <a:lnTo>
                  <a:pt x="35" y="331"/>
                </a:lnTo>
                <a:lnTo>
                  <a:pt x="35" y="332"/>
                </a:lnTo>
                <a:lnTo>
                  <a:pt x="35" y="332"/>
                </a:lnTo>
                <a:lnTo>
                  <a:pt x="35" y="333"/>
                </a:lnTo>
                <a:lnTo>
                  <a:pt x="36" y="333"/>
                </a:lnTo>
                <a:lnTo>
                  <a:pt x="36" y="334"/>
                </a:lnTo>
                <a:lnTo>
                  <a:pt x="36" y="334"/>
                </a:lnTo>
                <a:lnTo>
                  <a:pt x="37" y="334"/>
                </a:lnTo>
                <a:lnTo>
                  <a:pt x="37" y="334"/>
                </a:lnTo>
                <a:lnTo>
                  <a:pt x="38" y="334"/>
                </a:lnTo>
                <a:lnTo>
                  <a:pt x="38" y="334"/>
                </a:lnTo>
                <a:lnTo>
                  <a:pt x="38" y="333"/>
                </a:lnTo>
                <a:lnTo>
                  <a:pt x="38" y="333"/>
                </a:lnTo>
                <a:lnTo>
                  <a:pt x="38" y="332"/>
                </a:lnTo>
                <a:lnTo>
                  <a:pt x="38" y="332"/>
                </a:lnTo>
                <a:lnTo>
                  <a:pt x="39" y="332"/>
                </a:lnTo>
                <a:lnTo>
                  <a:pt x="39" y="332"/>
                </a:lnTo>
                <a:lnTo>
                  <a:pt x="39" y="331"/>
                </a:lnTo>
                <a:lnTo>
                  <a:pt x="40" y="332"/>
                </a:lnTo>
                <a:lnTo>
                  <a:pt x="40" y="332"/>
                </a:lnTo>
                <a:lnTo>
                  <a:pt x="40" y="332"/>
                </a:lnTo>
                <a:lnTo>
                  <a:pt x="40" y="333"/>
                </a:lnTo>
                <a:lnTo>
                  <a:pt x="40" y="333"/>
                </a:lnTo>
                <a:lnTo>
                  <a:pt x="40" y="333"/>
                </a:lnTo>
                <a:lnTo>
                  <a:pt x="40" y="334"/>
                </a:lnTo>
                <a:lnTo>
                  <a:pt x="40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3" y="334"/>
                </a:lnTo>
                <a:lnTo>
                  <a:pt x="43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5" y="334"/>
                </a:lnTo>
                <a:lnTo>
                  <a:pt x="45" y="334"/>
                </a:lnTo>
                <a:lnTo>
                  <a:pt x="45" y="333"/>
                </a:lnTo>
                <a:lnTo>
                  <a:pt x="45" y="333"/>
                </a:lnTo>
                <a:lnTo>
                  <a:pt x="46" y="333"/>
                </a:lnTo>
                <a:lnTo>
                  <a:pt x="46" y="332"/>
                </a:lnTo>
                <a:lnTo>
                  <a:pt x="46" y="331"/>
                </a:lnTo>
                <a:lnTo>
                  <a:pt x="46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0"/>
                </a:lnTo>
                <a:lnTo>
                  <a:pt x="47" y="330"/>
                </a:lnTo>
                <a:lnTo>
                  <a:pt x="48" y="330"/>
                </a:lnTo>
                <a:lnTo>
                  <a:pt x="48" y="330"/>
                </a:lnTo>
                <a:lnTo>
                  <a:pt x="49" y="329"/>
                </a:lnTo>
                <a:lnTo>
                  <a:pt x="49" y="329"/>
                </a:lnTo>
                <a:lnTo>
                  <a:pt x="49" y="329"/>
                </a:lnTo>
                <a:lnTo>
                  <a:pt x="50" y="329"/>
                </a:lnTo>
                <a:lnTo>
                  <a:pt x="50" y="328"/>
                </a:lnTo>
                <a:lnTo>
                  <a:pt x="50" y="328"/>
                </a:lnTo>
                <a:lnTo>
                  <a:pt x="50" y="327"/>
                </a:lnTo>
                <a:lnTo>
                  <a:pt x="49" y="327"/>
                </a:lnTo>
                <a:lnTo>
                  <a:pt x="49" y="327"/>
                </a:lnTo>
                <a:lnTo>
                  <a:pt x="49" y="327"/>
                </a:lnTo>
                <a:lnTo>
                  <a:pt x="49" y="326"/>
                </a:lnTo>
                <a:lnTo>
                  <a:pt x="49" y="326"/>
                </a:lnTo>
                <a:lnTo>
                  <a:pt x="49" y="325"/>
                </a:lnTo>
                <a:lnTo>
                  <a:pt x="49" y="325"/>
                </a:lnTo>
                <a:lnTo>
                  <a:pt x="49" y="325"/>
                </a:lnTo>
                <a:lnTo>
                  <a:pt x="49" y="324"/>
                </a:lnTo>
                <a:lnTo>
                  <a:pt x="49" y="324"/>
                </a:lnTo>
                <a:lnTo>
                  <a:pt x="50" y="324"/>
                </a:lnTo>
                <a:lnTo>
                  <a:pt x="50" y="323"/>
                </a:lnTo>
                <a:lnTo>
                  <a:pt x="50" y="323"/>
                </a:lnTo>
                <a:lnTo>
                  <a:pt x="50" y="323"/>
                </a:lnTo>
                <a:lnTo>
                  <a:pt x="50" y="322"/>
                </a:lnTo>
                <a:lnTo>
                  <a:pt x="51" y="322"/>
                </a:lnTo>
                <a:lnTo>
                  <a:pt x="51" y="322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2" y="321"/>
                </a:lnTo>
                <a:lnTo>
                  <a:pt x="52" y="320"/>
                </a:lnTo>
                <a:lnTo>
                  <a:pt x="52" y="320"/>
                </a:lnTo>
                <a:lnTo>
                  <a:pt x="52" y="319"/>
                </a:lnTo>
                <a:lnTo>
                  <a:pt x="52" y="319"/>
                </a:lnTo>
                <a:lnTo>
                  <a:pt x="53" y="318"/>
                </a:lnTo>
                <a:lnTo>
                  <a:pt x="53" y="318"/>
                </a:lnTo>
                <a:lnTo>
                  <a:pt x="54" y="318"/>
                </a:lnTo>
                <a:lnTo>
                  <a:pt x="54" y="319"/>
                </a:lnTo>
                <a:lnTo>
                  <a:pt x="54" y="319"/>
                </a:lnTo>
                <a:lnTo>
                  <a:pt x="55" y="318"/>
                </a:lnTo>
                <a:lnTo>
                  <a:pt x="55" y="318"/>
                </a:lnTo>
                <a:lnTo>
                  <a:pt x="55" y="318"/>
                </a:lnTo>
                <a:lnTo>
                  <a:pt x="55" y="317"/>
                </a:lnTo>
                <a:lnTo>
                  <a:pt x="55" y="317"/>
                </a:lnTo>
                <a:lnTo>
                  <a:pt x="55" y="316"/>
                </a:lnTo>
                <a:lnTo>
                  <a:pt x="55" y="317"/>
                </a:lnTo>
                <a:lnTo>
                  <a:pt x="54" y="317"/>
                </a:lnTo>
                <a:lnTo>
                  <a:pt x="54" y="316"/>
                </a:lnTo>
                <a:lnTo>
                  <a:pt x="54" y="316"/>
                </a:lnTo>
                <a:lnTo>
                  <a:pt x="54" y="315"/>
                </a:lnTo>
                <a:lnTo>
                  <a:pt x="55" y="315"/>
                </a:lnTo>
                <a:lnTo>
                  <a:pt x="55" y="315"/>
                </a:lnTo>
                <a:lnTo>
                  <a:pt x="56" y="315"/>
                </a:lnTo>
                <a:lnTo>
                  <a:pt x="57" y="316"/>
                </a:lnTo>
                <a:lnTo>
                  <a:pt x="57" y="316"/>
                </a:lnTo>
                <a:lnTo>
                  <a:pt x="58" y="315"/>
                </a:lnTo>
                <a:lnTo>
                  <a:pt x="58" y="315"/>
                </a:lnTo>
                <a:lnTo>
                  <a:pt x="57" y="315"/>
                </a:lnTo>
                <a:lnTo>
                  <a:pt x="57" y="315"/>
                </a:lnTo>
                <a:lnTo>
                  <a:pt x="58" y="314"/>
                </a:lnTo>
                <a:lnTo>
                  <a:pt x="58" y="313"/>
                </a:lnTo>
                <a:lnTo>
                  <a:pt x="59" y="312"/>
                </a:lnTo>
                <a:lnTo>
                  <a:pt x="59" y="312"/>
                </a:lnTo>
                <a:lnTo>
                  <a:pt x="60" y="313"/>
                </a:lnTo>
                <a:lnTo>
                  <a:pt x="59" y="313"/>
                </a:lnTo>
                <a:lnTo>
                  <a:pt x="59" y="313"/>
                </a:lnTo>
                <a:lnTo>
                  <a:pt x="59" y="314"/>
                </a:lnTo>
                <a:lnTo>
                  <a:pt x="59" y="314"/>
                </a:lnTo>
                <a:lnTo>
                  <a:pt x="60" y="314"/>
                </a:lnTo>
                <a:lnTo>
                  <a:pt x="61" y="314"/>
                </a:lnTo>
                <a:lnTo>
                  <a:pt x="61" y="315"/>
                </a:lnTo>
                <a:lnTo>
                  <a:pt x="63" y="314"/>
                </a:lnTo>
                <a:lnTo>
                  <a:pt x="63" y="313"/>
                </a:lnTo>
                <a:lnTo>
                  <a:pt x="63" y="313"/>
                </a:lnTo>
                <a:lnTo>
                  <a:pt x="64" y="313"/>
                </a:lnTo>
                <a:lnTo>
                  <a:pt x="64" y="313"/>
                </a:lnTo>
                <a:lnTo>
                  <a:pt x="66" y="313"/>
                </a:lnTo>
                <a:lnTo>
                  <a:pt x="67" y="312"/>
                </a:lnTo>
                <a:lnTo>
                  <a:pt x="68" y="313"/>
                </a:lnTo>
                <a:lnTo>
                  <a:pt x="69" y="314"/>
                </a:lnTo>
                <a:lnTo>
                  <a:pt x="70" y="314"/>
                </a:lnTo>
                <a:lnTo>
                  <a:pt x="70" y="314"/>
                </a:lnTo>
                <a:lnTo>
                  <a:pt x="71" y="314"/>
                </a:lnTo>
                <a:lnTo>
                  <a:pt x="72" y="314"/>
                </a:lnTo>
                <a:lnTo>
                  <a:pt x="73" y="313"/>
                </a:lnTo>
                <a:lnTo>
                  <a:pt x="73" y="313"/>
                </a:lnTo>
                <a:lnTo>
                  <a:pt x="74" y="314"/>
                </a:lnTo>
                <a:lnTo>
                  <a:pt x="75" y="314"/>
                </a:lnTo>
                <a:lnTo>
                  <a:pt x="75" y="314"/>
                </a:lnTo>
                <a:lnTo>
                  <a:pt x="75" y="315"/>
                </a:lnTo>
                <a:lnTo>
                  <a:pt x="75" y="315"/>
                </a:lnTo>
                <a:lnTo>
                  <a:pt x="76" y="315"/>
                </a:lnTo>
                <a:lnTo>
                  <a:pt x="76" y="315"/>
                </a:lnTo>
                <a:lnTo>
                  <a:pt x="76" y="315"/>
                </a:lnTo>
                <a:lnTo>
                  <a:pt x="76" y="315"/>
                </a:lnTo>
                <a:lnTo>
                  <a:pt x="76" y="315"/>
                </a:lnTo>
                <a:lnTo>
                  <a:pt x="77" y="314"/>
                </a:lnTo>
                <a:lnTo>
                  <a:pt x="78" y="314"/>
                </a:lnTo>
                <a:lnTo>
                  <a:pt x="78" y="314"/>
                </a:lnTo>
                <a:lnTo>
                  <a:pt x="78" y="313"/>
                </a:lnTo>
                <a:lnTo>
                  <a:pt x="78" y="313"/>
                </a:lnTo>
                <a:lnTo>
                  <a:pt x="78" y="313"/>
                </a:lnTo>
                <a:lnTo>
                  <a:pt x="79" y="313"/>
                </a:lnTo>
                <a:lnTo>
                  <a:pt x="79" y="313"/>
                </a:lnTo>
                <a:lnTo>
                  <a:pt x="80" y="313"/>
                </a:lnTo>
                <a:lnTo>
                  <a:pt x="80" y="313"/>
                </a:lnTo>
                <a:lnTo>
                  <a:pt x="80" y="313"/>
                </a:lnTo>
                <a:lnTo>
                  <a:pt x="81" y="313"/>
                </a:lnTo>
                <a:lnTo>
                  <a:pt x="82" y="313"/>
                </a:lnTo>
                <a:lnTo>
                  <a:pt x="82" y="313"/>
                </a:lnTo>
                <a:lnTo>
                  <a:pt x="83" y="313"/>
                </a:lnTo>
                <a:lnTo>
                  <a:pt x="84" y="313"/>
                </a:lnTo>
                <a:lnTo>
                  <a:pt x="84" y="314"/>
                </a:lnTo>
                <a:lnTo>
                  <a:pt x="85" y="314"/>
                </a:lnTo>
                <a:lnTo>
                  <a:pt x="85" y="315"/>
                </a:lnTo>
                <a:lnTo>
                  <a:pt x="85" y="315"/>
                </a:lnTo>
                <a:lnTo>
                  <a:pt x="86" y="315"/>
                </a:lnTo>
                <a:lnTo>
                  <a:pt x="86" y="314"/>
                </a:lnTo>
                <a:lnTo>
                  <a:pt x="86" y="315"/>
                </a:lnTo>
                <a:lnTo>
                  <a:pt x="87" y="315"/>
                </a:lnTo>
                <a:lnTo>
                  <a:pt x="87" y="316"/>
                </a:lnTo>
                <a:lnTo>
                  <a:pt x="87" y="316"/>
                </a:lnTo>
                <a:lnTo>
                  <a:pt x="89" y="317"/>
                </a:lnTo>
                <a:lnTo>
                  <a:pt x="90" y="317"/>
                </a:lnTo>
                <a:lnTo>
                  <a:pt x="89" y="319"/>
                </a:lnTo>
                <a:lnTo>
                  <a:pt x="89" y="319"/>
                </a:lnTo>
                <a:lnTo>
                  <a:pt x="89" y="320"/>
                </a:lnTo>
                <a:lnTo>
                  <a:pt x="89" y="320"/>
                </a:lnTo>
                <a:lnTo>
                  <a:pt x="90" y="321"/>
                </a:lnTo>
                <a:lnTo>
                  <a:pt x="90" y="321"/>
                </a:lnTo>
                <a:lnTo>
                  <a:pt x="91" y="320"/>
                </a:lnTo>
                <a:lnTo>
                  <a:pt x="92" y="320"/>
                </a:lnTo>
                <a:lnTo>
                  <a:pt x="92" y="321"/>
                </a:lnTo>
                <a:lnTo>
                  <a:pt x="93" y="321"/>
                </a:lnTo>
                <a:lnTo>
                  <a:pt x="94" y="322"/>
                </a:lnTo>
                <a:lnTo>
                  <a:pt x="95" y="322"/>
                </a:lnTo>
                <a:lnTo>
                  <a:pt x="96" y="322"/>
                </a:lnTo>
                <a:lnTo>
                  <a:pt x="97" y="322"/>
                </a:lnTo>
                <a:lnTo>
                  <a:pt x="97" y="322"/>
                </a:lnTo>
                <a:lnTo>
                  <a:pt x="97" y="323"/>
                </a:lnTo>
                <a:lnTo>
                  <a:pt x="97" y="323"/>
                </a:lnTo>
                <a:lnTo>
                  <a:pt x="97" y="324"/>
                </a:lnTo>
                <a:lnTo>
                  <a:pt x="97" y="324"/>
                </a:lnTo>
                <a:lnTo>
                  <a:pt x="98" y="325"/>
                </a:lnTo>
                <a:lnTo>
                  <a:pt x="98" y="325"/>
                </a:lnTo>
                <a:lnTo>
                  <a:pt x="99" y="324"/>
                </a:lnTo>
                <a:lnTo>
                  <a:pt x="99" y="324"/>
                </a:lnTo>
                <a:lnTo>
                  <a:pt x="100" y="324"/>
                </a:lnTo>
                <a:lnTo>
                  <a:pt x="100" y="324"/>
                </a:lnTo>
                <a:lnTo>
                  <a:pt x="102" y="324"/>
                </a:lnTo>
                <a:lnTo>
                  <a:pt x="102" y="325"/>
                </a:lnTo>
                <a:lnTo>
                  <a:pt x="102" y="325"/>
                </a:lnTo>
                <a:lnTo>
                  <a:pt x="103" y="325"/>
                </a:lnTo>
                <a:lnTo>
                  <a:pt x="103" y="325"/>
                </a:lnTo>
                <a:lnTo>
                  <a:pt x="103" y="325"/>
                </a:lnTo>
                <a:lnTo>
                  <a:pt x="103" y="325"/>
                </a:lnTo>
                <a:lnTo>
                  <a:pt x="102" y="325"/>
                </a:lnTo>
                <a:lnTo>
                  <a:pt x="101" y="326"/>
                </a:lnTo>
                <a:lnTo>
                  <a:pt x="101" y="326"/>
                </a:lnTo>
                <a:lnTo>
                  <a:pt x="102" y="326"/>
                </a:lnTo>
                <a:lnTo>
                  <a:pt x="102" y="326"/>
                </a:lnTo>
                <a:lnTo>
                  <a:pt x="103" y="326"/>
                </a:lnTo>
                <a:lnTo>
                  <a:pt x="103" y="327"/>
                </a:lnTo>
                <a:lnTo>
                  <a:pt x="104" y="328"/>
                </a:lnTo>
                <a:lnTo>
                  <a:pt x="104" y="328"/>
                </a:lnTo>
                <a:lnTo>
                  <a:pt x="104" y="328"/>
                </a:lnTo>
                <a:lnTo>
                  <a:pt x="105" y="329"/>
                </a:lnTo>
                <a:lnTo>
                  <a:pt x="105" y="330"/>
                </a:lnTo>
                <a:lnTo>
                  <a:pt x="104" y="330"/>
                </a:lnTo>
                <a:lnTo>
                  <a:pt x="104" y="330"/>
                </a:lnTo>
                <a:lnTo>
                  <a:pt x="104" y="330"/>
                </a:lnTo>
                <a:lnTo>
                  <a:pt x="104" y="331"/>
                </a:lnTo>
                <a:lnTo>
                  <a:pt x="105" y="332"/>
                </a:lnTo>
                <a:lnTo>
                  <a:pt x="105" y="331"/>
                </a:lnTo>
                <a:lnTo>
                  <a:pt x="106" y="331"/>
                </a:lnTo>
                <a:lnTo>
                  <a:pt x="107" y="332"/>
                </a:lnTo>
                <a:lnTo>
                  <a:pt x="107" y="333"/>
                </a:lnTo>
                <a:lnTo>
                  <a:pt x="107" y="334"/>
                </a:lnTo>
                <a:lnTo>
                  <a:pt x="106" y="334"/>
                </a:lnTo>
                <a:lnTo>
                  <a:pt x="106" y="335"/>
                </a:lnTo>
                <a:lnTo>
                  <a:pt x="106" y="335"/>
                </a:lnTo>
                <a:lnTo>
                  <a:pt x="107" y="335"/>
                </a:lnTo>
                <a:lnTo>
                  <a:pt x="107" y="334"/>
                </a:lnTo>
                <a:lnTo>
                  <a:pt x="108" y="334"/>
                </a:lnTo>
                <a:lnTo>
                  <a:pt x="110" y="334"/>
                </a:lnTo>
                <a:lnTo>
                  <a:pt x="110" y="334"/>
                </a:lnTo>
                <a:lnTo>
                  <a:pt x="111" y="334"/>
                </a:lnTo>
                <a:lnTo>
                  <a:pt x="111" y="334"/>
                </a:lnTo>
                <a:lnTo>
                  <a:pt x="111" y="335"/>
                </a:lnTo>
                <a:lnTo>
                  <a:pt x="111" y="335"/>
                </a:lnTo>
                <a:lnTo>
                  <a:pt x="111" y="335"/>
                </a:lnTo>
                <a:lnTo>
                  <a:pt x="112" y="335"/>
                </a:lnTo>
                <a:lnTo>
                  <a:pt x="112" y="336"/>
                </a:lnTo>
                <a:lnTo>
                  <a:pt x="112" y="336"/>
                </a:lnTo>
                <a:lnTo>
                  <a:pt x="113" y="336"/>
                </a:lnTo>
                <a:lnTo>
                  <a:pt x="113" y="335"/>
                </a:lnTo>
                <a:lnTo>
                  <a:pt x="114" y="336"/>
                </a:lnTo>
                <a:lnTo>
                  <a:pt x="114" y="336"/>
                </a:lnTo>
                <a:lnTo>
                  <a:pt x="114" y="337"/>
                </a:lnTo>
                <a:lnTo>
                  <a:pt x="114" y="338"/>
                </a:lnTo>
                <a:lnTo>
                  <a:pt x="114" y="338"/>
                </a:lnTo>
                <a:lnTo>
                  <a:pt x="114" y="339"/>
                </a:lnTo>
                <a:lnTo>
                  <a:pt x="113" y="339"/>
                </a:lnTo>
                <a:lnTo>
                  <a:pt x="113" y="339"/>
                </a:lnTo>
                <a:lnTo>
                  <a:pt x="114" y="340"/>
                </a:lnTo>
                <a:lnTo>
                  <a:pt x="114" y="341"/>
                </a:lnTo>
                <a:lnTo>
                  <a:pt x="113" y="341"/>
                </a:lnTo>
                <a:lnTo>
                  <a:pt x="114" y="341"/>
                </a:lnTo>
                <a:lnTo>
                  <a:pt x="114" y="341"/>
                </a:lnTo>
                <a:lnTo>
                  <a:pt x="115" y="341"/>
                </a:lnTo>
                <a:lnTo>
                  <a:pt x="116" y="341"/>
                </a:lnTo>
                <a:lnTo>
                  <a:pt x="116" y="341"/>
                </a:lnTo>
                <a:lnTo>
                  <a:pt x="116" y="342"/>
                </a:lnTo>
                <a:lnTo>
                  <a:pt x="117" y="342"/>
                </a:lnTo>
                <a:lnTo>
                  <a:pt x="118" y="342"/>
                </a:lnTo>
                <a:lnTo>
                  <a:pt x="118" y="343"/>
                </a:lnTo>
                <a:lnTo>
                  <a:pt x="117" y="343"/>
                </a:lnTo>
                <a:lnTo>
                  <a:pt x="118" y="344"/>
                </a:lnTo>
                <a:lnTo>
                  <a:pt x="119" y="344"/>
                </a:lnTo>
                <a:lnTo>
                  <a:pt x="119" y="345"/>
                </a:lnTo>
                <a:lnTo>
                  <a:pt x="119" y="345"/>
                </a:lnTo>
                <a:lnTo>
                  <a:pt x="120" y="345"/>
                </a:lnTo>
                <a:lnTo>
                  <a:pt x="120" y="345"/>
                </a:lnTo>
                <a:lnTo>
                  <a:pt x="120" y="345"/>
                </a:lnTo>
                <a:lnTo>
                  <a:pt x="121" y="345"/>
                </a:lnTo>
                <a:lnTo>
                  <a:pt x="121" y="344"/>
                </a:lnTo>
                <a:lnTo>
                  <a:pt x="122" y="344"/>
                </a:lnTo>
                <a:lnTo>
                  <a:pt x="122" y="344"/>
                </a:lnTo>
                <a:lnTo>
                  <a:pt x="122" y="344"/>
                </a:lnTo>
                <a:lnTo>
                  <a:pt x="122" y="344"/>
                </a:lnTo>
                <a:lnTo>
                  <a:pt x="123" y="345"/>
                </a:lnTo>
                <a:lnTo>
                  <a:pt x="123" y="345"/>
                </a:lnTo>
                <a:lnTo>
                  <a:pt x="123" y="345"/>
                </a:lnTo>
                <a:lnTo>
                  <a:pt x="124" y="346"/>
                </a:lnTo>
                <a:lnTo>
                  <a:pt x="124" y="346"/>
                </a:lnTo>
                <a:lnTo>
                  <a:pt x="123" y="347"/>
                </a:lnTo>
                <a:lnTo>
                  <a:pt x="123" y="347"/>
                </a:lnTo>
                <a:lnTo>
                  <a:pt x="124" y="347"/>
                </a:lnTo>
                <a:lnTo>
                  <a:pt x="124" y="348"/>
                </a:lnTo>
                <a:lnTo>
                  <a:pt x="125" y="348"/>
                </a:lnTo>
                <a:lnTo>
                  <a:pt x="126" y="349"/>
                </a:lnTo>
                <a:lnTo>
                  <a:pt x="126" y="348"/>
                </a:lnTo>
                <a:lnTo>
                  <a:pt x="127" y="348"/>
                </a:lnTo>
                <a:lnTo>
                  <a:pt x="127" y="349"/>
                </a:lnTo>
                <a:lnTo>
                  <a:pt x="127" y="349"/>
                </a:lnTo>
                <a:lnTo>
                  <a:pt x="127" y="350"/>
                </a:lnTo>
                <a:lnTo>
                  <a:pt x="128" y="350"/>
                </a:lnTo>
                <a:lnTo>
                  <a:pt x="128" y="350"/>
                </a:lnTo>
                <a:lnTo>
                  <a:pt x="129" y="350"/>
                </a:lnTo>
                <a:lnTo>
                  <a:pt x="129" y="351"/>
                </a:lnTo>
                <a:lnTo>
                  <a:pt x="128" y="351"/>
                </a:lnTo>
                <a:lnTo>
                  <a:pt x="128" y="351"/>
                </a:lnTo>
                <a:lnTo>
                  <a:pt x="128" y="352"/>
                </a:lnTo>
                <a:lnTo>
                  <a:pt x="128" y="353"/>
                </a:lnTo>
                <a:lnTo>
                  <a:pt x="128" y="353"/>
                </a:lnTo>
                <a:lnTo>
                  <a:pt x="129" y="353"/>
                </a:lnTo>
                <a:lnTo>
                  <a:pt x="129" y="353"/>
                </a:lnTo>
                <a:lnTo>
                  <a:pt x="129" y="354"/>
                </a:lnTo>
                <a:lnTo>
                  <a:pt x="129" y="354"/>
                </a:lnTo>
                <a:lnTo>
                  <a:pt x="130" y="355"/>
                </a:lnTo>
                <a:lnTo>
                  <a:pt x="130" y="355"/>
                </a:lnTo>
                <a:lnTo>
                  <a:pt x="130" y="355"/>
                </a:lnTo>
                <a:lnTo>
                  <a:pt x="130" y="355"/>
                </a:lnTo>
                <a:lnTo>
                  <a:pt x="131" y="355"/>
                </a:lnTo>
                <a:lnTo>
                  <a:pt x="132" y="356"/>
                </a:lnTo>
                <a:lnTo>
                  <a:pt x="133" y="355"/>
                </a:lnTo>
                <a:lnTo>
                  <a:pt x="133" y="355"/>
                </a:lnTo>
                <a:lnTo>
                  <a:pt x="133" y="355"/>
                </a:lnTo>
                <a:lnTo>
                  <a:pt x="134" y="355"/>
                </a:lnTo>
                <a:lnTo>
                  <a:pt x="134" y="356"/>
                </a:lnTo>
                <a:lnTo>
                  <a:pt x="134" y="356"/>
                </a:lnTo>
                <a:lnTo>
                  <a:pt x="135" y="356"/>
                </a:lnTo>
                <a:lnTo>
                  <a:pt x="135" y="356"/>
                </a:lnTo>
                <a:lnTo>
                  <a:pt x="135" y="357"/>
                </a:lnTo>
                <a:lnTo>
                  <a:pt x="135" y="357"/>
                </a:lnTo>
                <a:lnTo>
                  <a:pt x="135" y="358"/>
                </a:lnTo>
                <a:lnTo>
                  <a:pt x="136" y="358"/>
                </a:lnTo>
                <a:lnTo>
                  <a:pt x="136" y="358"/>
                </a:lnTo>
                <a:lnTo>
                  <a:pt x="137" y="358"/>
                </a:lnTo>
                <a:lnTo>
                  <a:pt x="137" y="359"/>
                </a:lnTo>
                <a:lnTo>
                  <a:pt x="137" y="359"/>
                </a:lnTo>
                <a:lnTo>
                  <a:pt x="137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40" y="358"/>
                </a:lnTo>
                <a:lnTo>
                  <a:pt x="140" y="357"/>
                </a:lnTo>
                <a:lnTo>
                  <a:pt x="140" y="358"/>
                </a:lnTo>
                <a:lnTo>
                  <a:pt x="140" y="358"/>
                </a:lnTo>
                <a:lnTo>
                  <a:pt x="140" y="359"/>
                </a:lnTo>
                <a:lnTo>
                  <a:pt x="140" y="360"/>
                </a:lnTo>
                <a:lnTo>
                  <a:pt x="141" y="360"/>
                </a:lnTo>
                <a:lnTo>
                  <a:pt x="141" y="361"/>
                </a:lnTo>
                <a:lnTo>
                  <a:pt x="141" y="361"/>
                </a:lnTo>
                <a:lnTo>
                  <a:pt x="141" y="362"/>
                </a:lnTo>
                <a:lnTo>
                  <a:pt x="141" y="362"/>
                </a:lnTo>
                <a:lnTo>
                  <a:pt x="141" y="362"/>
                </a:lnTo>
                <a:lnTo>
                  <a:pt x="142" y="361"/>
                </a:lnTo>
                <a:lnTo>
                  <a:pt x="143" y="362"/>
                </a:lnTo>
                <a:lnTo>
                  <a:pt x="143" y="362"/>
                </a:lnTo>
                <a:lnTo>
                  <a:pt x="143" y="363"/>
                </a:lnTo>
                <a:lnTo>
                  <a:pt x="143" y="363"/>
                </a:lnTo>
                <a:lnTo>
                  <a:pt x="143" y="364"/>
                </a:lnTo>
                <a:lnTo>
                  <a:pt x="143" y="364"/>
                </a:lnTo>
                <a:lnTo>
                  <a:pt x="143" y="365"/>
                </a:lnTo>
                <a:lnTo>
                  <a:pt x="143" y="365"/>
                </a:lnTo>
                <a:lnTo>
                  <a:pt x="144" y="365"/>
                </a:lnTo>
                <a:lnTo>
                  <a:pt x="144" y="364"/>
                </a:lnTo>
                <a:lnTo>
                  <a:pt x="144" y="363"/>
                </a:lnTo>
                <a:lnTo>
                  <a:pt x="145" y="363"/>
                </a:lnTo>
                <a:lnTo>
                  <a:pt x="146" y="364"/>
                </a:lnTo>
                <a:lnTo>
                  <a:pt x="147" y="364"/>
                </a:lnTo>
                <a:lnTo>
                  <a:pt x="147" y="365"/>
                </a:lnTo>
                <a:lnTo>
                  <a:pt x="146" y="365"/>
                </a:lnTo>
                <a:lnTo>
                  <a:pt x="146" y="365"/>
                </a:lnTo>
                <a:lnTo>
                  <a:pt x="146" y="365"/>
                </a:lnTo>
                <a:lnTo>
                  <a:pt x="147" y="365"/>
                </a:lnTo>
                <a:lnTo>
                  <a:pt x="147" y="366"/>
                </a:lnTo>
                <a:lnTo>
                  <a:pt x="147" y="366"/>
                </a:lnTo>
                <a:lnTo>
                  <a:pt x="148" y="367"/>
                </a:lnTo>
                <a:lnTo>
                  <a:pt x="148" y="367"/>
                </a:lnTo>
                <a:lnTo>
                  <a:pt x="149" y="367"/>
                </a:lnTo>
                <a:lnTo>
                  <a:pt x="150" y="366"/>
                </a:lnTo>
                <a:lnTo>
                  <a:pt x="151" y="366"/>
                </a:lnTo>
                <a:lnTo>
                  <a:pt x="152" y="367"/>
                </a:lnTo>
                <a:lnTo>
                  <a:pt x="152" y="368"/>
                </a:lnTo>
                <a:lnTo>
                  <a:pt x="152" y="368"/>
                </a:lnTo>
                <a:lnTo>
                  <a:pt x="152" y="368"/>
                </a:lnTo>
                <a:lnTo>
                  <a:pt x="151" y="368"/>
                </a:lnTo>
                <a:lnTo>
                  <a:pt x="151" y="369"/>
                </a:lnTo>
                <a:lnTo>
                  <a:pt x="152" y="369"/>
                </a:lnTo>
                <a:lnTo>
                  <a:pt x="152" y="369"/>
                </a:lnTo>
                <a:lnTo>
                  <a:pt x="153" y="370"/>
                </a:lnTo>
                <a:lnTo>
                  <a:pt x="153" y="370"/>
                </a:lnTo>
                <a:lnTo>
                  <a:pt x="153" y="371"/>
                </a:lnTo>
                <a:lnTo>
                  <a:pt x="152" y="371"/>
                </a:lnTo>
                <a:lnTo>
                  <a:pt x="152" y="372"/>
                </a:lnTo>
                <a:lnTo>
                  <a:pt x="152" y="373"/>
                </a:lnTo>
                <a:lnTo>
                  <a:pt x="154" y="374"/>
                </a:lnTo>
                <a:lnTo>
                  <a:pt x="154" y="374"/>
                </a:lnTo>
                <a:lnTo>
                  <a:pt x="155" y="375"/>
                </a:lnTo>
                <a:lnTo>
                  <a:pt x="155" y="374"/>
                </a:lnTo>
                <a:lnTo>
                  <a:pt x="156" y="375"/>
                </a:lnTo>
                <a:lnTo>
                  <a:pt x="156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6"/>
                </a:lnTo>
                <a:lnTo>
                  <a:pt x="154" y="376"/>
                </a:lnTo>
                <a:lnTo>
                  <a:pt x="154" y="377"/>
                </a:lnTo>
                <a:lnTo>
                  <a:pt x="155" y="377"/>
                </a:lnTo>
                <a:lnTo>
                  <a:pt x="156" y="377"/>
                </a:lnTo>
                <a:lnTo>
                  <a:pt x="157" y="378"/>
                </a:lnTo>
                <a:lnTo>
                  <a:pt x="157" y="379"/>
                </a:lnTo>
                <a:lnTo>
                  <a:pt x="156" y="379"/>
                </a:lnTo>
                <a:lnTo>
                  <a:pt x="156" y="379"/>
                </a:lnTo>
                <a:lnTo>
                  <a:pt x="157" y="380"/>
                </a:lnTo>
                <a:lnTo>
                  <a:pt x="157" y="380"/>
                </a:lnTo>
                <a:lnTo>
                  <a:pt x="158" y="380"/>
                </a:lnTo>
                <a:lnTo>
                  <a:pt x="158" y="380"/>
                </a:lnTo>
                <a:lnTo>
                  <a:pt x="158" y="379"/>
                </a:lnTo>
                <a:lnTo>
                  <a:pt x="159" y="379"/>
                </a:lnTo>
                <a:lnTo>
                  <a:pt x="159" y="379"/>
                </a:lnTo>
                <a:lnTo>
                  <a:pt x="160" y="380"/>
                </a:lnTo>
                <a:lnTo>
                  <a:pt x="160" y="381"/>
                </a:lnTo>
                <a:lnTo>
                  <a:pt x="161" y="382"/>
                </a:lnTo>
                <a:lnTo>
                  <a:pt x="161" y="382"/>
                </a:lnTo>
                <a:lnTo>
                  <a:pt x="161" y="382"/>
                </a:lnTo>
                <a:lnTo>
                  <a:pt x="162" y="382"/>
                </a:lnTo>
                <a:lnTo>
                  <a:pt x="162" y="381"/>
                </a:lnTo>
                <a:lnTo>
                  <a:pt x="162" y="381"/>
                </a:lnTo>
                <a:lnTo>
                  <a:pt x="163" y="381"/>
                </a:lnTo>
                <a:lnTo>
                  <a:pt x="163" y="382"/>
                </a:lnTo>
                <a:lnTo>
                  <a:pt x="163" y="382"/>
                </a:lnTo>
                <a:lnTo>
                  <a:pt x="163" y="383"/>
                </a:lnTo>
                <a:lnTo>
                  <a:pt x="163" y="383"/>
                </a:lnTo>
                <a:lnTo>
                  <a:pt x="163" y="383"/>
                </a:lnTo>
                <a:lnTo>
                  <a:pt x="163" y="384"/>
                </a:lnTo>
                <a:lnTo>
                  <a:pt x="164" y="384"/>
                </a:lnTo>
                <a:lnTo>
                  <a:pt x="165" y="384"/>
                </a:lnTo>
                <a:lnTo>
                  <a:pt x="165" y="384"/>
                </a:lnTo>
                <a:lnTo>
                  <a:pt x="166" y="384"/>
                </a:lnTo>
                <a:lnTo>
                  <a:pt x="166" y="385"/>
                </a:lnTo>
                <a:lnTo>
                  <a:pt x="167" y="385"/>
                </a:lnTo>
                <a:lnTo>
                  <a:pt x="168" y="385"/>
                </a:lnTo>
                <a:lnTo>
                  <a:pt x="168" y="386"/>
                </a:lnTo>
                <a:lnTo>
                  <a:pt x="168" y="386"/>
                </a:lnTo>
                <a:lnTo>
                  <a:pt x="168" y="387"/>
                </a:lnTo>
                <a:lnTo>
                  <a:pt x="168" y="387"/>
                </a:lnTo>
                <a:lnTo>
                  <a:pt x="169" y="387"/>
                </a:lnTo>
                <a:lnTo>
                  <a:pt x="169" y="387"/>
                </a:lnTo>
                <a:lnTo>
                  <a:pt x="169" y="388"/>
                </a:lnTo>
                <a:lnTo>
                  <a:pt x="169" y="388"/>
                </a:lnTo>
                <a:lnTo>
                  <a:pt x="169" y="389"/>
                </a:lnTo>
                <a:lnTo>
                  <a:pt x="169" y="389"/>
                </a:lnTo>
                <a:lnTo>
                  <a:pt x="170" y="389"/>
                </a:lnTo>
                <a:lnTo>
                  <a:pt x="170" y="390"/>
                </a:lnTo>
                <a:lnTo>
                  <a:pt x="170" y="391"/>
                </a:lnTo>
                <a:lnTo>
                  <a:pt x="171" y="391"/>
                </a:lnTo>
                <a:lnTo>
                  <a:pt x="171" y="392"/>
                </a:lnTo>
                <a:lnTo>
                  <a:pt x="171" y="392"/>
                </a:lnTo>
                <a:lnTo>
                  <a:pt x="172" y="393"/>
                </a:lnTo>
                <a:lnTo>
                  <a:pt x="172" y="394"/>
                </a:lnTo>
                <a:lnTo>
                  <a:pt x="171" y="394"/>
                </a:lnTo>
                <a:lnTo>
                  <a:pt x="171" y="395"/>
                </a:lnTo>
                <a:lnTo>
                  <a:pt x="170" y="395"/>
                </a:lnTo>
                <a:lnTo>
                  <a:pt x="170" y="396"/>
                </a:lnTo>
                <a:lnTo>
                  <a:pt x="170" y="397"/>
                </a:lnTo>
                <a:lnTo>
                  <a:pt x="169" y="398"/>
                </a:lnTo>
                <a:lnTo>
                  <a:pt x="169" y="398"/>
                </a:lnTo>
                <a:lnTo>
                  <a:pt x="169" y="399"/>
                </a:lnTo>
                <a:lnTo>
                  <a:pt x="170" y="399"/>
                </a:lnTo>
                <a:lnTo>
                  <a:pt x="170" y="399"/>
                </a:lnTo>
                <a:lnTo>
                  <a:pt x="170" y="400"/>
                </a:lnTo>
                <a:lnTo>
                  <a:pt x="169" y="400"/>
                </a:lnTo>
                <a:lnTo>
                  <a:pt x="169" y="401"/>
                </a:lnTo>
                <a:lnTo>
                  <a:pt x="169" y="401"/>
                </a:lnTo>
                <a:lnTo>
                  <a:pt x="169" y="402"/>
                </a:lnTo>
                <a:lnTo>
                  <a:pt x="169" y="402"/>
                </a:lnTo>
                <a:lnTo>
                  <a:pt x="169" y="402"/>
                </a:lnTo>
                <a:lnTo>
                  <a:pt x="169" y="403"/>
                </a:lnTo>
                <a:lnTo>
                  <a:pt x="169" y="403"/>
                </a:lnTo>
                <a:lnTo>
                  <a:pt x="169" y="404"/>
                </a:lnTo>
                <a:lnTo>
                  <a:pt x="169" y="404"/>
                </a:lnTo>
                <a:lnTo>
                  <a:pt x="170" y="405"/>
                </a:lnTo>
                <a:lnTo>
                  <a:pt x="169" y="405"/>
                </a:lnTo>
                <a:lnTo>
                  <a:pt x="170" y="405"/>
                </a:lnTo>
                <a:lnTo>
                  <a:pt x="170" y="406"/>
                </a:lnTo>
                <a:lnTo>
                  <a:pt x="169" y="406"/>
                </a:lnTo>
                <a:lnTo>
                  <a:pt x="169" y="407"/>
                </a:lnTo>
                <a:lnTo>
                  <a:pt x="169" y="408"/>
                </a:lnTo>
                <a:lnTo>
                  <a:pt x="168" y="408"/>
                </a:lnTo>
                <a:lnTo>
                  <a:pt x="169" y="409"/>
                </a:lnTo>
                <a:lnTo>
                  <a:pt x="169" y="410"/>
                </a:lnTo>
                <a:lnTo>
                  <a:pt x="169" y="410"/>
                </a:lnTo>
                <a:lnTo>
                  <a:pt x="168" y="411"/>
                </a:lnTo>
                <a:lnTo>
                  <a:pt x="168" y="412"/>
                </a:lnTo>
                <a:lnTo>
                  <a:pt x="168" y="413"/>
                </a:lnTo>
                <a:lnTo>
                  <a:pt x="169" y="413"/>
                </a:lnTo>
                <a:lnTo>
                  <a:pt x="169" y="414"/>
                </a:lnTo>
                <a:lnTo>
                  <a:pt x="169" y="414"/>
                </a:lnTo>
                <a:lnTo>
                  <a:pt x="169" y="414"/>
                </a:lnTo>
                <a:lnTo>
                  <a:pt x="169" y="415"/>
                </a:lnTo>
                <a:lnTo>
                  <a:pt x="169" y="415"/>
                </a:lnTo>
                <a:lnTo>
                  <a:pt x="169" y="415"/>
                </a:lnTo>
                <a:lnTo>
                  <a:pt x="170" y="416"/>
                </a:lnTo>
                <a:lnTo>
                  <a:pt x="171" y="416"/>
                </a:lnTo>
                <a:lnTo>
                  <a:pt x="171" y="416"/>
                </a:lnTo>
                <a:lnTo>
                  <a:pt x="172" y="416"/>
                </a:lnTo>
                <a:lnTo>
                  <a:pt x="172" y="415"/>
                </a:lnTo>
                <a:lnTo>
                  <a:pt x="173" y="415"/>
                </a:lnTo>
                <a:lnTo>
                  <a:pt x="173" y="415"/>
                </a:lnTo>
                <a:lnTo>
                  <a:pt x="173" y="415"/>
                </a:lnTo>
                <a:lnTo>
                  <a:pt x="173" y="415"/>
                </a:lnTo>
                <a:lnTo>
                  <a:pt x="174" y="415"/>
                </a:lnTo>
                <a:lnTo>
                  <a:pt x="175" y="416"/>
                </a:lnTo>
                <a:lnTo>
                  <a:pt x="176" y="416"/>
                </a:lnTo>
                <a:lnTo>
                  <a:pt x="176" y="416"/>
                </a:lnTo>
                <a:lnTo>
                  <a:pt x="177" y="416"/>
                </a:lnTo>
                <a:lnTo>
                  <a:pt x="177" y="416"/>
                </a:lnTo>
                <a:lnTo>
                  <a:pt x="178" y="416"/>
                </a:lnTo>
                <a:lnTo>
                  <a:pt x="178" y="415"/>
                </a:lnTo>
                <a:lnTo>
                  <a:pt x="179" y="415"/>
                </a:lnTo>
                <a:lnTo>
                  <a:pt x="179" y="415"/>
                </a:lnTo>
                <a:lnTo>
                  <a:pt x="180" y="415"/>
                </a:lnTo>
                <a:lnTo>
                  <a:pt x="180" y="415"/>
                </a:lnTo>
                <a:lnTo>
                  <a:pt x="181" y="415"/>
                </a:lnTo>
                <a:lnTo>
                  <a:pt x="181" y="414"/>
                </a:lnTo>
                <a:lnTo>
                  <a:pt x="181" y="415"/>
                </a:lnTo>
                <a:lnTo>
                  <a:pt x="181" y="415"/>
                </a:lnTo>
                <a:lnTo>
                  <a:pt x="182" y="415"/>
                </a:lnTo>
                <a:lnTo>
                  <a:pt x="182" y="415"/>
                </a:lnTo>
                <a:lnTo>
                  <a:pt x="182" y="415"/>
                </a:lnTo>
                <a:lnTo>
                  <a:pt x="183" y="415"/>
                </a:lnTo>
                <a:lnTo>
                  <a:pt x="183" y="415"/>
                </a:lnTo>
                <a:lnTo>
                  <a:pt x="183" y="415"/>
                </a:lnTo>
                <a:lnTo>
                  <a:pt x="183" y="415"/>
                </a:lnTo>
                <a:lnTo>
                  <a:pt x="184" y="415"/>
                </a:lnTo>
                <a:lnTo>
                  <a:pt x="184" y="414"/>
                </a:lnTo>
                <a:lnTo>
                  <a:pt x="184" y="414"/>
                </a:lnTo>
                <a:lnTo>
                  <a:pt x="184" y="414"/>
                </a:lnTo>
                <a:lnTo>
                  <a:pt x="184" y="414"/>
                </a:lnTo>
                <a:lnTo>
                  <a:pt x="184" y="413"/>
                </a:lnTo>
                <a:lnTo>
                  <a:pt x="185" y="412"/>
                </a:lnTo>
                <a:lnTo>
                  <a:pt x="186" y="412"/>
                </a:lnTo>
                <a:lnTo>
                  <a:pt x="186" y="412"/>
                </a:lnTo>
                <a:lnTo>
                  <a:pt x="187" y="412"/>
                </a:lnTo>
                <a:lnTo>
                  <a:pt x="187" y="412"/>
                </a:lnTo>
                <a:lnTo>
                  <a:pt x="188" y="412"/>
                </a:lnTo>
                <a:lnTo>
                  <a:pt x="188" y="412"/>
                </a:lnTo>
                <a:lnTo>
                  <a:pt x="188" y="412"/>
                </a:lnTo>
                <a:lnTo>
                  <a:pt x="189" y="411"/>
                </a:lnTo>
                <a:lnTo>
                  <a:pt x="190" y="410"/>
                </a:lnTo>
                <a:lnTo>
                  <a:pt x="190" y="410"/>
                </a:lnTo>
                <a:lnTo>
                  <a:pt x="190" y="409"/>
                </a:lnTo>
                <a:lnTo>
                  <a:pt x="190" y="409"/>
                </a:lnTo>
                <a:lnTo>
                  <a:pt x="190" y="409"/>
                </a:lnTo>
                <a:lnTo>
                  <a:pt x="191" y="409"/>
                </a:lnTo>
                <a:lnTo>
                  <a:pt x="191" y="409"/>
                </a:lnTo>
                <a:lnTo>
                  <a:pt x="192" y="409"/>
                </a:lnTo>
                <a:lnTo>
                  <a:pt x="192" y="409"/>
                </a:lnTo>
                <a:lnTo>
                  <a:pt x="193" y="409"/>
                </a:lnTo>
                <a:lnTo>
                  <a:pt x="193" y="409"/>
                </a:lnTo>
                <a:lnTo>
                  <a:pt x="193" y="409"/>
                </a:lnTo>
                <a:lnTo>
                  <a:pt x="195" y="408"/>
                </a:lnTo>
                <a:lnTo>
                  <a:pt x="194" y="408"/>
                </a:lnTo>
                <a:lnTo>
                  <a:pt x="194" y="407"/>
                </a:lnTo>
                <a:lnTo>
                  <a:pt x="194" y="407"/>
                </a:lnTo>
                <a:lnTo>
                  <a:pt x="194" y="407"/>
                </a:lnTo>
                <a:lnTo>
                  <a:pt x="195" y="407"/>
                </a:lnTo>
                <a:lnTo>
                  <a:pt x="196" y="407"/>
                </a:lnTo>
                <a:lnTo>
                  <a:pt x="196" y="407"/>
                </a:lnTo>
                <a:lnTo>
                  <a:pt x="196" y="406"/>
                </a:lnTo>
                <a:lnTo>
                  <a:pt x="196" y="406"/>
                </a:lnTo>
                <a:lnTo>
                  <a:pt x="196" y="406"/>
                </a:lnTo>
                <a:lnTo>
                  <a:pt x="196" y="405"/>
                </a:lnTo>
                <a:lnTo>
                  <a:pt x="196" y="405"/>
                </a:lnTo>
                <a:lnTo>
                  <a:pt x="197" y="405"/>
                </a:lnTo>
                <a:lnTo>
                  <a:pt x="198" y="405"/>
                </a:lnTo>
                <a:lnTo>
                  <a:pt x="198" y="405"/>
                </a:lnTo>
                <a:lnTo>
                  <a:pt x="198" y="405"/>
                </a:lnTo>
                <a:lnTo>
                  <a:pt x="198" y="404"/>
                </a:lnTo>
                <a:lnTo>
                  <a:pt x="199" y="404"/>
                </a:lnTo>
                <a:lnTo>
                  <a:pt x="199" y="404"/>
                </a:lnTo>
                <a:lnTo>
                  <a:pt x="199" y="403"/>
                </a:lnTo>
                <a:lnTo>
                  <a:pt x="199" y="402"/>
                </a:lnTo>
                <a:lnTo>
                  <a:pt x="199" y="402"/>
                </a:lnTo>
                <a:lnTo>
                  <a:pt x="199" y="402"/>
                </a:lnTo>
                <a:lnTo>
                  <a:pt x="199" y="402"/>
                </a:lnTo>
                <a:lnTo>
                  <a:pt x="200" y="402"/>
                </a:lnTo>
                <a:lnTo>
                  <a:pt x="200" y="402"/>
                </a:lnTo>
                <a:lnTo>
                  <a:pt x="200" y="402"/>
                </a:lnTo>
                <a:lnTo>
                  <a:pt x="200" y="402"/>
                </a:lnTo>
                <a:lnTo>
                  <a:pt x="200" y="403"/>
                </a:lnTo>
                <a:lnTo>
                  <a:pt x="201" y="403"/>
                </a:lnTo>
                <a:lnTo>
                  <a:pt x="201" y="402"/>
                </a:lnTo>
                <a:lnTo>
                  <a:pt x="202" y="402"/>
                </a:lnTo>
                <a:lnTo>
                  <a:pt x="202" y="402"/>
                </a:lnTo>
                <a:lnTo>
                  <a:pt x="202" y="402"/>
                </a:lnTo>
                <a:lnTo>
                  <a:pt x="203" y="402"/>
                </a:lnTo>
                <a:lnTo>
                  <a:pt x="203" y="402"/>
                </a:lnTo>
                <a:lnTo>
                  <a:pt x="203" y="402"/>
                </a:lnTo>
                <a:lnTo>
                  <a:pt x="204" y="403"/>
                </a:lnTo>
                <a:lnTo>
                  <a:pt x="204" y="403"/>
                </a:lnTo>
                <a:lnTo>
                  <a:pt x="204" y="402"/>
                </a:lnTo>
                <a:lnTo>
                  <a:pt x="205" y="403"/>
                </a:lnTo>
                <a:lnTo>
                  <a:pt x="205" y="402"/>
                </a:lnTo>
                <a:lnTo>
                  <a:pt x="206" y="402"/>
                </a:lnTo>
                <a:lnTo>
                  <a:pt x="206" y="401"/>
                </a:lnTo>
                <a:lnTo>
                  <a:pt x="205" y="401"/>
                </a:lnTo>
                <a:lnTo>
                  <a:pt x="205" y="400"/>
                </a:lnTo>
                <a:lnTo>
                  <a:pt x="206" y="400"/>
                </a:lnTo>
                <a:lnTo>
                  <a:pt x="206" y="400"/>
                </a:lnTo>
                <a:lnTo>
                  <a:pt x="207" y="399"/>
                </a:lnTo>
                <a:lnTo>
                  <a:pt x="207" y="400"/>
                </a:lnTo>
                <a:lnTo>
                  <a:pt x="207" y="399"/>
                </a:lnTo>
                <a:lnTo>
                  <a:pt x="207" y="399"/>
                </a:lnTo>
                <a:lnTo>
                  <a:pt x="207" y="399"/>
                </a:lnTo>
                <a:lnTo>
                  <a:pt x="207" y="398"/>
                </a:lnTo>
                <a:lnTo>
                  <a:pt x="207" y="398"/>
                </a:lnTo>
                <a:lnTo>
                  <a:pt x="207" y="397"/>
                </a:lnTo>
                <a:lnTo>
                  <a:pt x="207" y="397"/>
                </a:lnTo>
                <a:lnTo>
                  <a:pt x="206" y="397"/>
                </a:lnTo>
                <a:lnTo>
                  <a:pt x="206" y="396"/>
                </a:lnTo>
                <a:lnTo>
                  <a:pt x="206" y="396"/>
                </a:lnTo>
                <a:lnTo>
                  <a:pt x="206" y="395"/>
                </a:lnTo>
                <a:lnTo>
                  <a:pt x="206" y="395"/>
                </a:lnTo>
                <a:lnTo>
                  <a:pt x="205" y="394"/>
                </a:lnTo>
                <a:lnTo>
                  <a:pt x="206" y="394"/>
                </a:lnTo>
                <a:lnTo>
                  <a:pt x="206" y="393"/>
                </a:lnTo>
                <a:lnTo>
                  <a:pt x="207" y="393"/>
                </a:lnTo>
                <a:lnTo>
                  <a:pt x="206" y="394"/>
                </a:lnTo>
                <a:lnTo>
                  <a:pt x="207" y="394"/>
                </a:lnTo>
                <a:lnTo>
                  <a:pt x="207" y="393"/>
                </a:lnTo>
                <a:lnTo>
                  <a:pt x="207" y="392"/>
                </a:lnTo>
                <a:lnTo>
                  <a:pt x="207" y="392"/>
                </a:lnTo>
                <a:lnTo>
                  <a:pt x="208" y="392"/>
                </a:lnTo>
                <a:lnTo>
                  <a:pt x="208" y="391"/>
                </a:lnTo>
                <a:lnTo>
                  <a:pt x="208" y="391"/>
                </a:lnTo>
                <a:lnTo>
                  <a:pt x="209" y="392"/>
                </a:lnTo>
                <a:lnTo>
                  <a:pt x="209" y="391"/>
                </a:lnTo>
                <a:lnTo>
                  <a:pt x="209" y="391"/>
                </a:lnTo>
                <a:lnTo>
                  <a:pt x="210" y="391"/>
                </a:lnTo>
                <a:lnTo>
                  <a:pt x="211" y="391"/>
                </a:lnTo>
                <a:lnTo>
                  <a:pt x="211" y="392"/>
                </a:lnTo>
                <a:lnTo>
                  <a:pt x="211" y="392"/>
                </a:lnTo>
                <a:lnTo>
                  <a:pt x="212" y="391"/>
                </a:lnTo>
                <a:lnTo>
                  <a:pt x="212" y="392"/>
                </a:lnTo>
                <a:lnTo>
                  <a:pt x="212" y="391"/>
                </a:lnTo>
                <a:lnTo>
                  <a:pt x="213" y="391"/>
                </a:lnTo>
                <a:lnTo>
                  <a:pt x="213" y="391"/>
                </a:lnTo>
                <a:lnTo>
                  <a:pt x="213" y="391"/>
                </a:lnTo>
                <a:lnTo>
                  <a:pt x="214" y="390"/>
                </a:lnTo>
                <a:lnTo>
                  <a:pt x="214" y="390"/>
                </a:lnTo>
                <a:lnTo>
                  <a:pt x="214" y="391"/>
                </a:lnTo>
                <a:lnTo>
                  <a:pt x="214" y="391"/>
                </a:lnTo>
                <a:lnTo>
                  <a:pt x="214" y="391"/>
                </a:lnTo>
                <a:lnTo>
                  <a:pt x="215" y="391"/>
                </a:lnTo>
                <a:lnTo>
                  <a:pt x="215" y="391"/>
                </a:lnTo>
                <a:lnTo>
                  <a:pt x="215" y="392"/>
                </a:lnTo>
                <a:lnTo>
                  <a:pt x="216" y="392"/>
                </a:lnTo>
                <a:lnTo>
                  <a:pt x="215" y="393"/>
                </a:lnTo>
                <a:lnTo>
                  <a:pt x="216" y="393"/>
                </a:lnTo>
                <a:lnTo>
                  <a:pt x="215" y="393"/>
                </a:lnTo>
                <a:lnTo>
                  <a:pt x="216" y="393"/>
                </a:lnTo>
                <a:lnTo>
                  <a:pt x="216" y="394"/>
                </a:lnTo>
                <a:lnTo>
                  <a:pt x="216" y="394"/>
                </a:lnTo>
                <a:lnTo>
                  <a:pt x="217" y="394"/>
                </a:lnTo>
                <a:lnTo>
                  <a:pt x="217" y="395"/>
                </a:lnTo>
                <a:lnTo>
                  <a:pt x="217" y="395"/>
                </a:lnTo>
                <a:lnTo>
                  <a:pt x="217" y="395"/>
                </a:lnTo>
                <a:lnTo>
                  <a:pt x="217" y="396"/>
                </a:lnTo>
                <a:lnTo>
                  <a:pt x="218" y="396"/>
                </a:lnTo>
                <a:lnTo>
                  <a:pt x="218" y="396"/>
                </a:lnTo>
                <a:lnTo>
                  <a:pt x="218" y="396"/>
                </a:lnTo>
                <a:lnTo>
                  <a:pt x="219" y="396"/>
                </a:lnTo>
                <a:lnTo>
                  <a:pt x="219" y="397"/>
                </a:lnTo>
                <a:lnTo>
                  <a:pt x="219" y="397"/>
                </a:lnTo>
                <a:lnTo>
                  <a:pt x="219" y="397"/>
                </a:lnTo>
                <a:lnTo>
                  <a:pt x="219" y="397"/>
                </a:lnTo>
                <a:lnTo>
                  <a:pt x="220" y="397"/>
                </a:lnTo>
                <a:lnTo>
                  <a:pt x="220" y="397"/>
                </a:lnTo>
                <a:lnTo>
                  <a:pt x="221" y="397"/>
                </a:lnTo>
                <a:lnTo>
                  <a:pt x="221" y="397"/>
                </a:lnTo>
                <a:lnTo>
                  <a:pt x="221" y="398"/>
                </a:lnTo>
                <a:lnTo>
                  <a:pt x="221" y="398"/>
                </a:lnTo>
                <a:lnTo>
                  <a:pt x="222" y="399"/>
                </a:lnTo>
                <a:lnTo>
                  <a:pt x="222" y="400"/>
                </a:lnTo>
                <a:lnTo>
                  <a:pt x="222" y="400"/>
                </a:lnTo>
                <a:lnTo>
                  <a:pt x="223" y="400"/>
                </a:lnTo>
                <a:lnTo>
                  <a:pt x="223" y="400"/>
                </a:lnTo>
                <a:lnTo>
                  <a:pt x="223" y="400"/>
                </a:lnTo>
                <a:lnTo>
                  <a:pt x="223" y="401"/>
                </a:lnTo>
                <a:lnTo>
                  <a:pt x="223" y="401"/>
                </a:lnTo>
                <a:lnTo>
                  <a:pt x="223" y="401"/>
                </a:lnTo>
                <a:lnTo>
                  <a:pt x="223" y="402"/>
                </a:lnTo>
                <a:lnTo>
                  <a:pt x="223" y="402"/>
                </a:lnTo>
                <a:lnTo>
                  <a:pt x="224" y="403"/>
                </a:lnTo>
                <a:lnTo>
                  <a:pt x="224" y="402"/>
                </a:lnTo>
                <a:lnTo>
                  <a:pt x="225" y="402"/>
                </a:lnTo>
                <a:lnTo>
                  <a:pt x="225" y="403"/>
                </a:lnTo>
                <a:lnTo>
                  <a:pt x="226" y="402"/>
                </a:lnTo>
                <a:lnTo>
                  <a:pt x="227" y="402"/>
                </a:lnTo>
                <a:lnTo>
                  <a:pt x="227" y="403"/>
                </a:lnTo>
                <a:lnTo>
                  <a:pt x="228" y="403"/>
                </a:lnTo>
                <a:lnTo>
                  <a:pt x="229" y="403"/>
                </a:lnTo>
                <a:lnTo>
                  <a:pt x="229" y="404"/>
                </a:lnTo>
                <a:lnTo>
                  <a:pt x="229" y="404"/>
                </a:lnTo>
                <a:lnTo>
                  <a:pt x="229" y="405"/>
                </a:lnTo>
                <a:lnTo>
                  <a:pt x="229" y="405"/>
                </a:lnTo>
                <a:lnTo>
                  <a:pt x="230" y="405"/>
                </a:lnTo>
                <a:lnTo>
                  <a:pt x="230" y="405"/>
                </a:lnTo>
                <a:lnTo>
                  <a:pt x="230" y="406"/>
                </a:lnTo>
                <a:lnTo>
                  <a:pt x="230" y="406"/>
                </a:lnTo>
                <a:lnTo>
                  <a:pt x="230" y="406"/>
                </a:lnTo>
                <a:lnTo>
                  <a:pt x="229" y="406"/>
                </a:lnTo>
                <a:lnTo>
                  <a:pt x="229" y="407"/>
                </a:lnTo>
                <a:lnTo>
                  <a:pt x="229" y="407"/>
                </a:lnTo>
                <a:lnTo>
                  <a:pt x="229" y="408"/>
                </a:lnTo>
                <a:lnTo>
                  <a:pt x="230" y="408"/>
                </a:lnTo>
                <a:lnTo>
                  <a:pt x="230" y="409"/>
                </a:lnTo>
                <a:lnTo>
                  <a:pt x="230" y="409"/>
                </a:lnTo>
                <a:lnTo>
                  <a:pt x="230" y="409"/>
                </a:lnTo>
                <a:lnTo>
                  <a:pt x="231" y="409"/>
                </a:lnTo>
                <a:lnTo>
                  <a:pt x="231" y="409"/>
                </a:lnTo>
                <a:lnTo>
                  <a:pt x="232" y="409"/>
                </a:lnTo>
                <a:lnTo>
                  <a:pt x="232" y="410"/>
                </a:lnTo>
                <a:lnTo>
                  <a:pt x="232" y="410"/>
                </a:lnTo>
                <a:lnTo>
                  <a:pt x="232" y="410"/>
                </a:lnTo>
                <a:lnTo>
                  <a:pt x="233" y="410"/>
                </a:lnTo>
                <a:lnTo>
                  <a:pt x="233" y="411"/>
                </a:lnTo>
                <a:lnTo>
                  <a:pt x="233" y="410"/>
                </a:lnTo>
                <a:lnTo>
                  <a:pt x="234" y="410"/>
                </a:lnTo>
                <a:lnTo>
                  <a:pt x="234" y="410"/>
                </a:lnTo>
                <a:lnTo>
                  <a:pt x="235" y="410"/>
                </a:lnTo>
                <a:lnTo>
                  <a:pt x="235" y="409"/>
                </a:lnTo>
                <a:lnTo>
                  <a:pt x="235" y="410"/>
                </a:lnTo>
                <a:lnTo>
                  <a:pt x="235" y="410"/>
                </a:lnTo>
                <a:lnTo>
                  <a:pt x="235" y="411"/>
                </a:lnTo>
                <a:lnTo>
                  <a:pt x="236" y="411"/>
                </a:lnTo>
                <a:lnTo>
                  <a:pt x="236" y="411"/>
                </a:lnTo>
                <a:lnTo>
                  <a:pt x="236" y="412"/>
                </a:lnTo>
                <a:lnTo>
                  <a:pt x="237" y="412"/>
                </a:lnTo>
                <a:lnTo>
                  <a:pt x="238" y="412"/>
                </a:lnTo>
                <a:lnTo>
                  <a:pt x="238" y="412"/>
                </a:lnTo>
                <a:lnTo>
                  <a:pt x="238" y="413"/>
                </a:lnTo>
                <a:lnTo>
                  <a:pt x="237" y="413"/>
                </a:lnTo>
                <a:lnTo>
                  <a:pt x="238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8" y="415"/>
                </a:lnTo>
                <a:lnTo>
                  <a:pt x="238" y="415"/>
                </a:lnTo>
                <a:lnTo>
                  <a:pt x="238" y="415"/>
                </a:lnTo>
                <a:lnTo>
                  <a:pt x="239" y="415"/>
                </a:lnTo>
                <a:lnTo>
                  <a:pt x="239" y="416"/>
                </a:lnTo>
                <a:lnTo>
                  <a:pt x="239" y="416"/>
                </a:lnTo>
                <a:lnTo>
                  <a:pt x="240" y="416"/>
                </a:lnTo>
                <a:lnTo>
                  <a:pt x="240" y="416"/>
                </a:lnTo>
                <a:lnTo>
                  <a:pt x="240" y="417"/>
                </a:lnTo>
                <a:lnTo>
                  <a:pt x="240" y="417"/>
                </a:lnTo>
                <a:lnTo>
                  <a:pt x="240" y="418"/>
                </a:lnTo>
                <a:lnTo>
                  <a:pt x="240" y="418"/>
                </a:lnTo>
                <a:lnTo>
                  <a:pt x="240" y="419"/>
                </a:lnTo>
                <a:lnTo>
                  <a:pt x="240" y="419"/>
                </a:lnTo>
                <a:lnTo>
                  <a:pt x="240" y="419"/>
                </a:lnTo>
                <a:lnTo>
                  <a:pt x="240" y="420"/>
                </a:lnTo>
                <a:lnTo>
                  <a:pt x="239" y="420"/>
                </a:lnTo>
                <a:lnTo>
                  <a:pt x="239" y="420"/>
                </a:lnTo>
                <a:lnTo>
                  <a:pt x="239" y="421"/>
                </a:lnTo>
                <a:lnTo>
                  <a:pt x="239" y="421"/>
                </a:lnTo>
                <a:lnTo>
                  <a:pt x="240" y="421"/>
                </a:lnTo>
                <a:lnTo>
                  <a:pt x="240" y="422"/>
                </a:lnTo>
                <a:lnTo>
                  <a:pt x="241" y="422"/>
                </a:lnTo>
                <a:lnTo>
                  <a:pt x="241" y="422"/>
                </a:lnTo>
                <a:lnTo>
                  <a:pt x="241" y="422"/>
                </a:lnTo>
                <a:lnTo>
                  <a:pt x="241" y="423"/>
                </a:lnTo>
                <a:lnTo>
                  <a:pt x="242" y="423"/>
                </a:lnTo>
                <a:lnTo>
                  <a:pt x="242" y="423"/>
                </a:lnTo>
                <a:lnTo>
                  <a:pt x="242" y="423"/>
                </a:lnTo>
                <a:lnTo>
                  <a:pt x="242" y="422"/>
                </a:lnTo>
                <a:lnTo>
                  <a:pt x="243" y="423"/>
                </a:lnTo>
                <a:lnTo>
                  <a:pt x="243" y="423"/>
                </a:lnTo>
                <a:lnTo>
                  <a:pt x="243" y="423"/>
                </a:lnTo>
                <a:lnTo>
                  <a:pt x="244" y="422"/>
                </a:lnTo>
                <a:lnTo>
                  <a:pt x="244" y="423"/>
                </a:lnTo>
                <a:lnTo>
                  <a:pt x="244" y="423"/>
                </a:lnTo>
                <a:lnTo>
                  <a:pt x="244" y="424"/>
                </a:lnTo>
                <a:lnTo>
                  <a:pt x="244" y="424"/>
                </a:lnTo>
                <a:lnTo>
                  <a:pt x="244" y="425"/>
                </a:lnTo>
                <a:lnTo>
                  <a:pt x="244" y="425"/>
                </a:lnTo>
                <a:lnTo>
                  <a:pt x="244" y="425"/>
                </a:lnTo>
                <a:lnTo>
                  <a:pt x="245" y="425"/>
                </a:lnTo>
                <a:lnTo>
                  <a:pt x="245" y="425"/>
                </a:lnTo>
                <a:lnTo>
                  <a:pt x="246" y="425"/>
                </a:lnTo>
                <a:lnTo>
                  <a:pt x="246" y="425"/>
                </a:lnTo>
                <a:lnTo>
                  <a:pt x="246" y="426"/>
                </a:lnTo>
                <a:lnTo>
                  <a:pt x="245" y="426"/>
                </a:lnTo>
                <a:lnTo>
                  <a:pt x="245" y="426"/>
                </a:lnTo>
                <a:lnTo>
                  <a:pt x="244" y="426"/>
                </a:lnTo>
                <a:lnTo>
                  <a:pt x="244" y="427"/>
                </a:lnTo>
                <a:lnTo>
                  <a:pt x="245" y="427"/>
                </a:lnTo>
                <a:lnTo>
                  <a:pt x="246" y="427"/>
                </a:lnTo>
                <a:lnTo>
                  <a:pt x="246" y="428"/>
                </a:lnTo>
                <a:lnTo>
                  <a:pt x="246" y="428"/>
                </a:lnTo>
                <a:lnTo>
                  <a:pt x="247" y="427"/>
                </a:lnTo>
                <a:lnTo>
                  <a:pt x="247" y="428"/>
                </a:lnTo>
                <a:lnTo>
                  <a:pt x="247" y="428"/>
                </a:lnTo>
                <a:lnTo>
                  <a:pt x="248" y="428"/>
                </a:lnTo>
                <a:lnTo>
                  <a:pt x="248" y="429"/>
                </a:lnTo>
                <a:lnTo>
                  <a:pt x="248" y="429"/>
                </a:lnTo>
                <a:lnTo>
                  <a:pt x="248" y="430"/>
                </a:lnTo>
                <a:lnTo>
                  <a:pt x="248" y="430"/>
                </a:lnTo>
                <a:lnTo>
                  <a:pt x="249" y="430"/>
                </a:lnTo>
                <a:lnTo>
                  <a:pt x="249" y="431"/>
                </a:lnTo>
                <a:lnTo>
                  <a:pt x="248" y="431"/>
                </a:lnTo>
                <a:lnTo>
                  <a:pt x="248" y="431"/>
                </a:lnTo>
                <a:lnTo>
                  <a:pt x="249" y="431"/>
                </a:lnTo>
                <a:lnTo>
                  <a:pt x="249" y="432"/>
                </a:lnTo>
                <a:lnTo>
                  <a:pt x="249" y="432"/>
                </a:lnTo>
                <a:lnTo>
                  <a:pt x="248" y="433"/>
                </a:lnTo>
                <a:lnTo>
                  <a:pt x="249" y="433"/>
                </a:lnTo>
                <a:lnTo>
                  <a:pt x="248" y="433"/>
                </a:lnTo>
                <a:lnTo>
                  <a:pt x="249" y="434"/>
                </a:lnTo>
                <a:lnTo>
                  <a:pt x="249" y="434"/>
                </a:lnTo>
                <a:lnTo>
                  <a:pt x="249" y="435"/>
                </a:lnTo>
                <a:lnTo>
                  <a:pt x="250" y="435"/>
                </a:lnTo>
                <a:lnTo>
                  <a:pt x="250" y="435"/>
                </a:lnTo>
                <a:lnTo>
                  <a:pt x="250" y="435"/>
                </a:lnTo>
                <a:lnTo>
                  <a:pt x="252" y="435"/>
                </a:lnTo>
                <a:lnTo>
                  <a:pt x="252" y="435"/>
                </a:lnTo>
                <a:lnTo>
                  <a:pt x="253" y="435"/>
                </a:lnTo>
                <a:lnTo>
                  <a:pt x="253" y="435"/>
                </a:lnTo>
                <a:lnTo>
                  <a:pt x="253" y="435"/>
                </a:lnTo>
                <a:lnTo>
                  <a:pt x="254" y="435"/>
                </a:lnTo>
                <a:lnTo>
                  <a:pt x="255" y="435"/>
                </a:lnTo>
                <a:lnTo>
                  <a:pt x="255" y="435"/>
                </a:lnTo>
                <a:lnTo>
                  <a:pt x="255" y="435"/>
                </a:lnTo>
                <a:lnTo>
                  <a:pt x="255" y="436"/>
                </a:lnTo>
                <a:lnTo>
                  <a:pt x="256" y="435"/>
                </a:lnTo>
                <a:lnTo>
                  <a:pt x="256" y="435"/>
                </a:lnTo>
                <a:lnTo>
                  <a:pt x="256" y="436"/>
                </a:lnTo>
                <a:lnTo>
                  <a:pt x="257" y="436"/>
                </a:lnTo>
                <a:lnTo>
                  <a:pt x="257" y="436"/>
                </a:lnTo>
                <a:lnTo>
                  <a:pt x="257" y="436"/>
                </a:lnTo>
                <a:lnTo>
                  <a:pt x="257" y="437"/>
                </a:lnTo>
                <a:lnTo>
                  <a:pt x="257" y="437"/>
                </a:lnTo>
                <a:lnTo>
                  <a:pt x="257" y="437"/>
                </a:lnTo>
                <a:lnTo>
                  <a:pt x="258" y="437"/>
                </a:lnTo>
                <a:lnTo>
                  <a:pt x="258" y="437"/>
                </a:lnTo>
                <a:lnTo>
                  <a:pt x="258" y="438"/>
                </a:lnTo>
                <a:lnTo>
                  <a:pt x="259" y="438"/>
                </a:lnTo>
                <a:lnTo>
                  <a:pt x="259" y="438"/>
                </a:lnTo>
                <a:lnTo>
                  <a:pt x="259" y="438"/>
                </a:lnTo>
                <a:lnTo>
                  <a:pt x="260" y="438"/>
                </a:lnTo>
                <a:lnTo>
                  <a:pt x="260" y="439"/>
                </a:lnTo>
                <a:lnTo>
                  <a:pt x="260" y="438"/>
                </a:lnTo>
                <a:lnTo>
                  <a:pt x="261" y="439"/>
                </a:lnTo>
                <a:lnTo>
                  <a:pt x="262" y="439"/>
                </a:lnTo>
                <a:lnTo>
                  <a:pt x="262" y="440"/>
                </a:lnTo>
                <a:lnTo>
                  <a:pt x="262" y="440"/>
                </a:lnTo>
                <a:lnTo>
                  <a:pt x="263" y="440"/>
                </a:lnTo>
                <a:lnTo>
                  <a:pt x="263" y="439"/>
                </a:lnTo>
                <a:lnTo>
                  <a:pt x="263" y="439"/>
                </a:lnTo>
                <a:lnTo>
                  <a:pt x="263" y="440"/>
                </a:lnTo>
                <a:lnTo>
                  <a:pt x="263" y="440"/>
                </a:lnTo>
                <a:lnTo>
                  <a:pt x="264" y="440"/>
                </a:lnTo>
                <a:lnTo>
                  <a:pt x="264" y="440"/>
                </a:lnTo>
                <a:lnTo>
                  <a:pt x="264" y="441"/>
                </a:lnTo>
                <a:lnTo>
                  <a:pt x="265" y="441"/>
                </a:lnTo>
                <a:lnTo>
                  <a:pt x="265" y="441"/>
                </a:lnTo>
                <a:lnTo>
                  <a:pt x="266" y="442"/>
                </a:lnTo>
                <a:lnTo>
                  <a:pt x="266" y="442"/>
                </a:lnTo>
                <a:lnTo>
                  <a:pt x="266" y="442"/>
                </a:lnTo>
                <a:lnTo>
                  <a:pt x="267" y="442"/>
                </a:lnTo>
                <a:lnTo>
                  <a:pt x="268" y="442"/>
                </a:lnTo>
                <a:lnTo>
                  <a:pt x="268" y="442"/>
                </a:lnTo>
                <a:lnTo>
                  <a:pt x="268" y="441"/>
                </a:lnTo>
                <a:lnTo>
                  <a:pt x="268" y="441"/>
                </a:lnTo>
                <a:lnTo>
                  <a:pt x="268" y="440"/>
                </a:lnTo>
                <a:lnTo>
                  <a:pt x="268" y="440"/>
                </a:lnTo>
                <a:lnTo>
                  <a:pt x="268" y="440"/>
                </a:lnTo>
                <a:lnTo>
                  <a:pt x="269" y="440"/>
                </a:lnTo>
                <a:lnTo>
                  <a:pt x="269" y="439"/>
                </a:lnTo>
                <a:lnTo>
                  <a:pt x="270" y="439"/>
                </a:lnTo>
                <a:lnTo>
                  <a:pt x="270" y="439"/>
                </a:lnTo>
                <a:lnTo>
                  <a:pt x="270" y="439"/>
                </a:lnTo>
                <a:lnTo>
                  <a:pt x="270" y="438"/>
                </a:lnTo>
                <a:lnTo>
                  <a:pt x="270" y="438"/>
                </a:lnTo>
                <a:lnTo>
                  <a:pt x="271" y="437"/>
                </a:lnTo>
                <a:lnTo>
                  <a:pt x="271" y="437"/>
                </a:lnTo>
                <a:lnTo>
                  <a:pt x="271" y="436"/>
                </a:lnTo>
                <a:lnTo>
                  <a:pt x="271" y="436"/>
                </a:lnTo>
                <a:lnTo>
                  <a:pt x="271" y="436"/>
                </a:lnTo>
                <a:lnTo>
                  <a:pt x="271" y="435"/>
                </a:lnTo>
                <a:lnTo>
                  <a:pt x="272" y="435"/>
                </a:lnTo>
                <a:lnTo>
                  <a:pt x="273" y="435"/>
                </a:lnTo>
                <a:lnTo>
                  <a:pt x="273" y="435"/>
                </a:lnTo>
                <a:lnTo>
                  <a:pt x="274" y="435"/>
                </a:lnTo>
                <a:lnTo>
                  <a:pt x="274" y="435"/>
                </a:lnTo>
                <a:lnTo>
                  <a:pt x="274" y="436"/>
                </a:lnTo>
                <a:lnTo>
                  <a:pt x="274" y="437"/>
                </a:lnTo>
                <a:lnTo>
                  <a:pt x="274" y="437"/>
                </a:lnTo>
                <a:lnTo>
                  <a:pt x="274" y="437"/>
                </a:lnTo>
                <a:lnTo>
                  <a:pt x="275" y="437"/>
                </a:lnTo>
                <a:lnTo>
                  <a:pt x="275" y="437"/>
                </a:lnTo>
                <a:lnTo>
                  <a:pt x="275" y="438"/>
                </a:lnTo>
                <a:lnTo>
                  <a:pt x="276" y="438"/>
                </a:lnTo>
                <a:lnTo>
                  <a:pt x="276" y="438"/>
                </a:lnTo>
                <a:lnTo>
                  <a:pt x="276" y="439"/>
                </a:lnTo>
                <a:lnTo>
                  <a:pt x="276" y="439"/>
                </a:lnTo>
                <a:lnTo>
                  <a:pt x="276" y="440"/>
                </a:lnTo>
                <a:lnTo>
                  <a:pt x="276" y="440"/>
                </a:lnTo>
                <a:lnTo>
                  <a:pt x="277" y="440"/>
                </a:lnTo>
                <a:lnTo>
                  <a:pt x="278" y="441"/>
                </a:lnTo>
                <a:lnTo>
                  <a:pt x="278" y="441"/>
                </a:lnTo>
                <a:lnTo>
                  <a:pt x="279" y="442"/>
                </a:lnTo>
                <a:lnTo>
                  <a:pt x="279" y="442"/>
                </a:lnTo>
                <a:lnTo>
                  <a:pt x="279" y="443"/>
                </a:lnTo>
                <a:lnTo>
                  <a:pt x="278" y="443"/>
                </a:lnTo>
                <a:lnTo>
                  <a:pt x="278" y="443"/>
                </a:lnTo>
                <a:lnTo>
                  <a:pt x="278" y="444"/>
                </a:lnTo>
                <a:lnTo>
                  <a:pt x="278" y="444"/>
                </a:lnTo>
                <a:lnTo>
                  <a:pt x="279" y="444"/>
                </a:lnTo>
                <a:lnTo>
                  <a:pt x="279" y="444"/>
                </a:lnTo>
                <a:lnTo>
                  <a:pt x="279" y="445"/>
                </a:lnTo>
                <a:lnTo>
                  <a:pt x="280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5"/>
                </a:lnTo>
                <a:lnTo>
                  <a:pt x="281" y="446"/>
                </a:lnTo>
                <a:lnTo>
                  <a:pt x="281" y="446"/>
                </a:lnTo>
                <a:lnTo>
                  <a:pt x="280" y="446"/>
                </a:lnTo>
                <a:lnTo>
                  <a:pt x="281" y="447"/>
                </a:lnTo>
                <a:lnTo>
                  <a:pt x="280" y="447"/>
                </a:lnTo>
                <a:lnTo>
                  <a:pt x="280" y="447"/>
                </a:lnTo>
                <a:lnTo>
                  <a:pt x="281" y="447"/>
                </a:lnTo>
                <a:lnTo>
                  <a:pt x="281" y="448"/>
                </a:lnTo>
                <a:lnTo>
                  <a:pt x="281" y="447"/>
                </a:lnTo>
                <a:lnTo>
                  <a:pt x="282" y="448"/>
                </a:lnTo>
                <a:lnTo>
                  <a:pt x="283" y="447"/>
                </a:lnTo>
                <a:lnTo>
                  <a:pt x="283" y="447"/>
                </a:lnTo>
                <a:lnTo>
                  <a:pt x="284" y="447"/>
                </a:lnTo>
                <a:lnTo>
                  <a:pt x="284" y="447"/>
                </a:lnTo>
                <a:lnTo>
                  <a:pt x="285" y="447"/>
                </a:lnTo>
                <a:lnTo>
                  <a:pt x="285" y="447"/>
                </a:lnTo>
                <a:lnTo>
                  <a:pt x="285" y="446"/>
                </a:lnTo>
                <a:lnTo>
                  <a:pt x="286" y="447"/>
                </a:lnTo>
                <a:lnTo>
                  <a:pt x="286" y="447"/>
                </a:lnTo>
                <a:lnTo>
                  <a:pt x="286" y="447"/>
                </a:lnTo>
                <a:lnTo>
                  <a:pt x="286" y="447"/>
                </a:lnTo>
                <a:lnTo>
                  <a:pt x="286" y="448"/>
                </a:lnTo>
                <a:lnTo>
                  <a:pt x="286" y="448"/>
                </a:lnTo>
                <a:lnTo>
                  <a:pt x="287" y="449"/>
                </a:lnTo>
                <a:lnTo>
                  <a:pt x="287" y="449"/>
                </a:lnTo>
                <a:lnTo>
                  <a:pt x="288" y="449"/>
                </a:lnTo>
                <a:lnTo>
                  <a:pt x="288" y="449"/>
                </a:lnTo>
                <a:lnTo>
                  <a:pt x="288" y="449"/>
                </a:lnTo>
                <a:lnTo>
                  <a:pt x="289" y="450"/>
                </a:lnTo>
                <a:lnTo>
                  <a:pt x="288" y="451"/>
                </a:lnTo>
                <a:lnTo>
                  <a:pt x="289" y="451"/>
                </a:lnTo>
                <a:lnTo>
                  <a:pt x="289" y="451"/>
                </a:lnTo>
                <a:lnTo>
                  <a:pt x="290" y="452"/>
                </a:lnTo>
                <a:lnTo>
                  <a:pt x="290" y="452"/>
                </a:lnTo>
                <a:lnTo>
                  <a:pt x="290" y="453"/>
                </a:lnTo>
                <a:lnTo>
                  <a:pt x="291" y="454"/>
                </a:lnTo>
                <a:lnTo>
                  <a:pt x="292" y="453"/>
                </a:lnTo>
                <a:lnTo>
                  <a:pt x="292" y="453"/>
                </a:lnTo>
                <a:lnTo>
                  <a:pt x="294" y="453"/>
                </a:lnTo>
                <a:lnTo>
                  <a:pt x="294" y="452"/>
                </a:lnTo>
                <a:lnTo>
                  <a:pt x="294" y="452"/>
                </a:lnTo>
                <a:lnTo>
                  <a:pt x="295" y="452"/>
                </a:lnTo>
                <a:lnTo>
                  <a:pt x="295" y="452"/>
                </a:lnTo>
                <a:lnTo>
                  <a:pt x="296" y="452"/>
                </a:lnTo>
                <a:lnTo>
                  <a:pt x="296" y="453"/>
                </a:lnTo>
                <a:lnTo>
                  <a:pt x="296" y="453"/>
                </a:lnTo>
                <a:lnTo>
                  <a:pt x="297" y="452"/>
                </a:lnTo>
                <a:lnTo>
                  <a:pt x="298" y="452"/>
                </a:lnTo>
                <a:lnTo>
                  <a:pt x="298" y="452"/>
                </a:lnTo>
                <a:lnTo>
                  <a:pt x="299" y="452"/>
                </a:lnTo>
                <a:lnTo>
                  <a:pt x="299" y="452"/>
                </a:lnTo>
                <a:lnTo>
                  <a:pt x="300" y="452"/>
                </a:lnTo>
                <a:lnTo>
                  <a:pt x="301" y="452"/>
                </a:lnTo>
                <a:lnTo>
                  <a:pt x="302" y="452"/>
                </a:lnTo>
                <a:lnTo>
                  <a:pt x="303" y="452"/>
                </a:lnTo>
                <a:lnTo>
                  <a:pt x="303" y="452"/>
                </a:lnTo>
                <a:lnTo>
                  <a:pt x="303" y="453"/>
                </a:lnTo>
                <a:lnTo>
                  <a:pt x="304" y="453"/>
                </a:lnTo>
                <a:lnTo>
                  <a:pt x="304" y="453"/>
                </a:lnTo>
                <a:lnTo>
                  <a:pt x="304" y="453"/>
                </a:lnTo>
                <a:lnTo>
                  <a:pt x="305" y="453"/>
                </a:lnTo>
                <a:lnTo>
                  <a:pt x="305" y="453"/>
                </a:lnTo>
                <a:lnTo>
                  <a:pt x="305" y="453"/>
                </a:lnTo>
                <a:lnTo>
                  <a:pt x="306" y="453"/>
                </a:lnTo>
                <a:lnTo>
                  <a:pt x="306" y="453"/>
                </a:lnTo>
                <a:lnTo>
                  <a:pt x="306" y="454"/>
                </a:lnTo>
                <a:lnTo>
                  <a:pt x="306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8" y="454"/>
                </a:lnTo>
                <a:lnTo>
                  <a:pt x="308" y="455"/>
                </a:lnTo>
                <a:lnTo>
                  <a:pt x="308" y="455"/>
                </a:lnTo>
                <a:lnTo>
                  <a:pt x="309" y="455"/>
                </a:lnTo>
                <a:lnTo>
                  <a:pt x="317" y="455"/>
                </a:lnTo>
                <a:lnTo>
                  <a:pt x="317" y="455"/>
                </a:lnTo>
                <a:lnTo>
                  <a:pt x="317" y="455"/>
                </a:lnTo>
                <a:lnTo>
                  <a:pt x="317" y="455"/>
                </a:lnTo>
                <a:lnTo>
                  <a:pt x="318" y="455"/>
                </a:lnTo>
                <a:lnTo>
                  <a:pt x="318" y="456"/>
                </a:lnTo>
                <a:lnTo>
                  <a:pt x="318" y="457"/>
                </a:lnTo>
                <a:lnTo>
                  <a:pt x="318" y="458"/>
                </a:lnTo>
                <a:lnTo>
                  <a:pt x="319" y="458"/>
                </a:lnTo>
                <a:lnTo>
                  <a:pt x="319" y="458"/>
                </a:lnTo>
                <a:lnTo>
                  <a:pt x="319" y="458"/>
                </a:lnTo>
                <a:lnTo>
                  <a:pt x="320" y="458"/>
                </a:lnTo>
                <a:lnTo>
                  <a:pt x="320" y="458"/>
                </a:lnTo>
                <a:lnTo>
                  <a:pt x="320" y="459"/>
                </a:lnTo>
                <a:lnTo>
                  <a:pt x="320" y="459"/>
                </a:lnTo>
                <a:lnTo>
                  <a:pt x="321" y="459"/>
                </a:lnTo>
                <a:lnTo>
                  <a:pt x="321" y="459"/>
                </a:lnTo>
                <a:lnTo>
                  <a:pt x="321" y="459"/>
                </a:lnTo>
                <a:lnTo>
                  <a:pt x="322" y="459"/>
                </a:lnTo>
                <a:lnTo>
                  <a:pt x="322" y="460"/>
                </a:lnTo>
                <a:lnTo>
                  <a:pt x="322" y="460"/>
                </a:lnTo>
                <a:lnTo>
                  <a:pt x="323" y="460"/>
                </a:lnTo>
                <a:lnTo>
                  <a:pt x="323" y="460"/>
                </a:lnTo>
                <a:lnTo>
                  <a:pt x="323" y="460"/>
                </a:lnTo>
                <a:lnTo>
                  <a:pt x="324" y="460"/>
                </a:lnTo>
                <a:lnTo>
                  <a:pt x="324" y="460"/>
                </a:lnTo>
                <a:lnTo>
                  <a:pt x="324" y="460"/>
                </a:lnTo>
                <a:lnTo>
                  <a:pt x="324" y="460"/>
                </a:lnTo>
                <a:lnTo>
                  <a:pt x="324" y="461"/>
                </a:lnTo>
                <a:lnTo>
                  <a:pt x="324" y="461"/>
                </a:lnTo>
                <a:lnTo>
                  <a:pt x="325" y="462"/>
                </a:lnTo>
                <a:lnTo>
                  <a:pt x="325" y="462"/>
                </a:lnTo>
                <a:lnTo>
                  <a:pt x="325" y="462"/>
                </a:lnTo>
                <a:lnTo>
                  <a:pt x="326" y="462"/>
                </a:lnTo>
                <a:lnTo>
                  <a:pt x="326" y="463"/>
                </a:lnTo>
                <a:lnTo>
                  <a:pt x="326" y="463"/>
                </a:lnTo>
                <a:lnTo>
                  <a:pt x="326" y="464"/>
                </a:lnTo>
                <a:lnTo>
                  <a:pt x="326" y="464"/>
                </a:lnTo>
                <a:lnTo>
                  <a:pt x="326" y="464"/>
                </a:lnTo>
                <a:lnTo>
                  <a:pt x="327" y="464"/>
                </a:lnTo>
                <a:lnTo>
                  <a:pt x="327" y="465"/>
                </a:lnTo>
                <a:lnTo>
                  <a:pt x="327" y="465"/>
                </a:lnTo>
                <a:lnTo>
                  <a:pt x="327" y="465"/>
                </a:lnTo>
                <a:lnTo>
                  <a:pt x="327" y="466"/>
                </a:lnTo>
                <a:lnTo>
                  <a:pt x="327" y="466"/>
                </a:lnTo>
                <a:lnTo>
                  <a:pt x="328" y="466"/>
                </a:lnTo>
                <a:lnTo>
                  <a:pt x="328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8"/>
                </a:lnTo>
                <a:lnTo>
                  <a:pt x="329" y="468"/>
                </a:lnTo>
                <a:lnTo>
                  <a:pt x="329" y="469"/>
                </a:lnTo>
                <a:lnTo>
                  <a:pt x="330" y="469"/>
                </a:lnTo>
                <a:lnTo>
                  <a:pt x="330" y="469"/>
                </a:lnTo>
                <a:lnTo>
                  <a:pt x="330" y="469"/>
                </a:lnTo>
                <a:lnTo>
                  <a:pt x="331" y="469"/>
                </a:lnTo>
                <a:lnTo>
                  <a:pt x="331" y="470"/>
                </a:lnTo>
                <a:lnTo>
                  <a:pt x="331" y="470"/>
                </a:lnTo>
                <a:lnTo>
                  <a:pt x="331" y="470"/>
                </a:lnTo>
                <a:lnTo>
                  <a:pt x="331" y="471"/>
                </a:lnTo>
                <a:lnTo>
                  <a:pt x="330" y="471"/>
                </a:lnTo>
                <a:lnTo>
                  <a:pt x="330" y="471"/>
                </a:lnTo>
                <a:lnTo>
                  <a:pt x="330" y="471"/>
                </a:lnTo>
                <a:lnTo>
                  <a:pt x="330" y="471"/>
                </a:lnTo>
                <a:lnTo>
                  <a:pt x="330" y="471"/>
                </a:lnTo>
                <a:lnTo>
                  <a:pt x="330" y="472"/>
                </a:lnTo>
                <a:lnTo>
                  <a:pt x="330" y="472"/>
                </a:lnTo>
                <a:lnTo>
                  <a:pt x="330" y="472"/>
                </a:lnTo>
                <a:lnTo>
                  <a:pt x="330" y="473"/>
                </a:lnTo>
                <a:lnTo>
                  <a:pt x="331" y="473"/>
                </a:lnTo>
                <a:lnTo>
                  <a:pt x="331" y="473"/>
                </a:lnTo>
                <a:lnTo>
                  <a:pt x="331" y="473"/>
                </a:lnTo>
                <a:lnTo>
                  <a:pt x="331" y="474"/>
                </a:lnTo>
                <a:lnTo>
                  <a:pt x="331" y="474"/>
                </a:lnTo>
                <a:lnTo>
                  <a:pt x="331" y="475"/>
                </a:lnTo>
                <a:lnTo>
                  <a:pt x="331" y="475"/>
                </a:lnTo>
                <a:lnTo>
                  <a:pt x="355" y="494"/>
                </a:lnTo>
                <a:lnTo>
                  <a:pt x="360" y="497"/>
                </a:lnTo>
                <a:lnTo>
                  <a:pt x="361" y="497"/>
                </a:lnTo>
                <a:lnTo>
                  <a:pt x="362" y="498"/>
                </a:lnTo>
                <a:lnTo>
                  <a:pt x="362" y="498"/>
                </a:lnTo>
                <a:lnTo>
                  <a:pt x="362" y="499"/>
                </a:lnTo>
                <a:lnTo>
                  <a:pt x="363" y="499"/>
                </a:lnTo>
                <a:lnTo>
                  <a:pt x="363" y="499"/>
                </a:lnTo>
                <a:lnTo>
                  <a:pt x="363" y="499"/>
                </a:lnTo>
                <a:lnTo>
                  <a:pt x="364" y="499"/>
                </a:lnTo>
                <a:lnTo>
                  <a:pt x="364" y="500"/>
                </a:lnTo>
                <a:lnTo>
                  <a:pt x="364" y="500"/>
                </a:lnTo>
                <a:lnTo>
                  <a:pt x="364" y="501"/>
                </a:lnTo>
                <a:lnTo>
                  <a:pt x="364" y="501"/>
                </a:lnTo>
                <a:lnTo>
                  <a:pt x="365" y="501"/>
                </a:lnTo>
                <a:lnTo>
                  <a:pt x="365" y="501"/>
                </a:lnTo>
                <a:lnTo>
                  <a:pt x="365" y="501"/>
                </a:lnTo>
                <a:lnTo>
                  <a:pt x="366" y="502"/>
                </a:lnTo>
                <a:lnTo>
                  <a:pt x="366" y="502"/>
                </a:lnTo>
                <a:lnTo>
                  <a:pt x="367" y="502"/>
                </a:lnTo>
                <a:lnTo>
                  <a:pt x="367" y="502"/>
                </a:lnTo>
                <a:lnTo>
                  <a:pt x="367" y="502"/>
                </a:lnTo>
                <a:lnTo>
                  <a:pt x="367" y="503"/>
                </a:lnTo>
                <a:lnTo>
                  <a:pt x="367" y="503"/>
                </a:lnTo>
                <a:lnTo>
                  <a:pt x="367" y="504"/>
                </a:lnTo>
                <a:lnTo>
                  <a:pt x="367" y="504"/>
                </a:lnTo>
                <a:lnTo>
                  <a:pt x="368" y="504"/>
                </a:lnTo>
                <a:lnTo>
                  <a:pt x="368" y="505"/>
                </a:lnTo>
                <a:lnTo>
                  <a:pt x="368" y="505"/>
                </a:lnTo>
                <a:lnTo>
                  <a:pt x="369" y="505"/>
                </a:lnTo>
                <a:lnTo>
                  <a:pt x="369" y="505"/>
                </a:lnTo>
                <a:lnTo>
                  <a:pt x="370" y="504"/>
                </a:lnTo>
                <a:lnTo>
                  <a:pt x="370" y="504"/>
                </a:lnTo>
                <a:lnTo>
                  <a:pt x="370" y="503"/>
                </a:lnTo>
                <a:lnTo>
                  <a:pt x="371" y="503"/>
                </a:lnTo>
                <a:lnTo>
                  <a:pt x="371" y="504"/>
                </a:lnTo>
                <a:lnTo>
                  <a:pt x="371" y="504"/>
                </a:lnTo>
                <a:lnTo>
                  <a:pt x="371" y="503"/>
                </a:lnTo>
                <a:lnTo>
                  <a:pt x="372" y="503"/>
                </a:lnTo>
                <a:lnTo>
                  <a:pt x="372" y="503"/>
                </a:lnTo>
                <a:lnTo>
                  <a:pt x="372" y="503"/>
                </a:lnTo>
                <a:lnTo>
                  <a:pt x="372" y="502"/>
                </a:lnTo>
                <a:lnTo>
                  <a:pt x="373" y="502"/>
                </a:lnTo>
                <a:lnTo>
                  <a:pt x="373" y="502"/>
                </a:lnTo>
                <a:lnTo>
                  <a:pt x="374" y="502"/>
                </a:lnTo>
                <a:lnTo>
                  <a:pt x="374" y="501"/>
                </a:lnTo>
                <a:lnTo>
                  <a:pt x="374" y="501"/>
                </a:lnTo>
                <a:lnTo>
                  <a:pt x="374" y="501"/>
                </a:lnTo>
                <a:lnTo>
                  <a:pt x="375" y="501"/>
                </a:lnTo>
                <a:lnTo>
                  <a:pt x="375" y="501"/>
                </a:lnTo>
                <a:lnTo>
                  <a:pt x="375" y="501"/>
                </a:lnTo>
                <a:lnTo>
                  <a:pt x="376" y="501"/>
                </a:lnTo>
                <a:lnTo>
                  <a:pt x="376" y="501"/>
                </a:lnTo>
                <a:lnTo>
                  <a:pt x="376" y="501"/>
                </a:lnTo>
                <a:lnTo>
                  <a:pt x="377" y="501"/>
                </a:lnTo>
                <a:lnTo>
                  <a:pt x="376" y="502"/>
                </a:lnTo>
                <a:lnTo>
                  <a:pt x="377" y="502"/>
                </a:lnTo>
                <a:lnTo>
                  <a:pt x="377" y="502"/>
                </a:lnTo>
                <a:lnTo>
                  <a:pt x="378" y="502"/>
                </a:lnTo>
                <a:lnTo>
                  <a:pt x="378" y="503"/>
                </a:lnTo>
                <a:lnTo>
                  <a:pt x="378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3"/>
                </a:lnTo>
                <a:lnTo>
                  <a:pt x="379" y="503"/>
                </a:lnTo>
                <a:lnTo>
                  <a:pt x="380" y="503"/>
                </a:lnTo>
                <a:lnTo>
                  <a:pt x="380" y="503"/>
                </a:lnTo>
                <a:lnTo>
                  <a:pt x="380" y="503"/>
                </a:lnTo>
                <a:lnTo>
                  <a:pt x="381" y="503"/>
                </a:lnTo>
                <a:lnTo>
                  <a:pt x="381" y="503"/>
                </a:lnTo>
                <a:lnTo>
                  <a:pt x="381" y="504"/>
                </a:lnTo>
                <a:lnTo>
                  <a:pt x="382" y="504"/>
                </a:lnTo>
                <a:lnTo>
                  <a:pt x="382" y="504"/>
                </a:lnTo>
                <a:lnTo>
                  <a:pt x="382" y="505"/>
                </a:lnTo>
                <a:lnTo>
                  <a:pt x="382" y="505"/>
                </a:lnTo>
                <a:lnTo>
                  <a:pt x="381" y="505"/>
                </a:lnTo>
                <a:lnTo>
                  <a:pt x="381" y="505"/>
                </a:lnTo>
                <a:lnTo>
                  <a:pt x="381" y="506"/>
                </a:lnTo>
                <a:lnTo>
                  <a:pt x="381" y="506"/>
                </a:lnTo>
                <a:lnTo>
                  <a:pt x="381" y="506"/>
                </a:lnTo>
                <a:lnTo>
                  <a:pt x="382" y="506"/>
                </a:lnTo>
                <a:lnTo>
                  <a:pt x="382" y="506"/>
                </a:lnTo>
                <a:lnTo>
                  <a:pt x="382" y="506"/>
                </a:lnTo>
                <a:lnTo>
                  <a:pt x="383" y="506"/>
                </a:lnTo>
                <a:lnTo>
                  <a:pt x="383" y="507"/>
                </a:lnTo>
                <a:lnTo>
                  <a:pt x="383" y="507"/>
                </a:lnTo>
                <a:lnTo>
                  <a:pt x="384" y="507"/>
                </a:lnTo>
                <a:lnTo>
                  <a:pt x="384" y="506"/>
                </a:lnTo>
                <a:lnTo>
                  <a:pt x="384" y="507"/>
                </a:lnTo>
                <a:lnTo>
                  <a:pt x="385" y="507"/>
                </a:lnTo>
                <a:lnTo>
                  <a:pt x="385" y="507"/>
                </a:lnTo>
                <a:lnTo>
                  <a:pt x="385" y="507"/>
                </a:lnTo>
                <a:lnTo>
                  <a:pt x="385" y="507"/>
                </a:lnTo>
                <a:lnTo>
                  <a:pt x="386" y="507"/>
                </a:lnTo>
                <a:lnTo>
                  <a:pt x="386" y="507"/>
                </a:lnTo>
                <a:lnTo>
                  <a:pt x="387" y="507"/>
                </a:lnTo>
                <a:lnTo>
                  <a:pt x="387" y="508"/>
                </a:lnTo>
                <a:lnTo>
                  <a:pt x="387" y="508"/>
                </a:lnTo>
                <a:lnTo>
                  <a:pt x="387" y="508"/>
                </a:lnTo>
                <a:lnTo>
                  <a:pt x="388" y="508"/>
                </a:lnTo>
                <a:lnTo>
                  <a:pt x="388" y="509"/>
                </a:lnTo>
                <a:lnTo>
                  <a:pt x="388" y="509"/>
                </a:lnTo>
                <a:lnTo>
                  <a:pt x="388" y="509"/>
                </a:lnTo>
                <a:lnTo>
                  <a:pt x="389" y="509"/>
                </a:lnTo>
                <a:lnTo>
                  <a:pt x="389" y="509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90" y="510"/>
                </a:lnTo>
                <a:lnTo>
                  <a:pt x="390" y="511"/>
                </a:lnTo>
                <a:lnTo>
                  <a:pt x="390" y="511"/>
                </a:lnTo>
                <a:lnTo>
                  <a:pt x="390" y="511"/>
                </a:lnTo>
                <a:lnTo>
                  <a:pt x="391" y="511"/>
                </a:lnTo>
                <a:lnTo>
                  <a:pt x="391" y="511"/>
                </a:lnTo>
                <a:lnTo>
                  <a:pt x="391" y="511"/>
                </a:lnTo>
                <a:lnTo>
                  <a:pt x="392" y="511"/>
                </a:lnTo>
                <a:lnTo>
                  <a:pt x="392" y="511"/>
                </a:lnTo>
                <a:lnTo>
                  <a:pt x="393" y="511"/>
                </a:lnTo>
                <a:lnTo>
                  <a:pt x="393" y="511"/>
                </a:lnTo>
                <a:lnTo>
                  <a:pt x="393" y="511"/>
                </a:lnTo>
                <a:lnTo>
                  <a:pt x="394" y="511"/>
                </a:lnTo>
                <a:lnTo>
                  <a:pt x="394" y="512"/>
                </a:lnTo>
                <a:lnTo>
                  <a:pt x="393" y="512"/>
                </a:lnTo>
                <a:lnTo>
                  <a:pt x="393" y="513"/>
                </a:lnTo>
                <a:lnTo>
                  <a:pt x="394" y="513"/>
                </a:lnTo>
                <a:lnTo>
                  <a:pt x="394" y="513"/>
                </a:lnTo>
                <a:lnTo>
                  <a:pt x="393" y="514"/>
                </a:lnTo>
                <a:lnTo>
                  <a:pt x="394" y="514"/>
                </a:lnTo>
                <a:lnTo>
                  <a:pt x="394" y="515"/>
                </a:lnTo>
                <a:lnTo>
                  <a:pt x="394" y="515"/>
                </a:lnTo>
                <a:lnTo>
                  <a:pt x="395" y="515"/>
                </a:lnTo>
                <a:lnTo>
                  <a:pt x="395" y="515"/>
                </a:lnTo>
                <a:lnTo>
                  <a:pt x="395" y="516"/>
                </a:lnTo>
                <a:lnTo>
                  <a:pt x="395" y="516"/>
                </a:lnTo>
                <a:lnTo>
                  <a:pt x="395" y="516"/>
                </a:lnTo>
                <a:lnTo>
                  <a:pt x="395" y="516"/>
                </a:lnTo>
                <a:lnTo>
                  <a:pt x="395" y="516"/>
                </a:lnTo>
                <a:lnTo>
                  <a:pt x="395" y="516"/>
                </a:lnTo>
                <a:lnTo>
                  <a:pt x="395" y="517"/>
                </a:lnTo>
                <a:lnTo>
                  <a:pt x="395" y="517"/>
                </a:lnTo>
                <a:lnTo>
                  <a:pt x="396" y="517"/>
                </a:lnTo>
                <a:lnTo>
                  <a:pt x="397" y="517"/>
                </a:lnTo>
                <a:lnTo>
                  <a:pt x="397" y="517"/>
                </a:lnTo>
                <a:lnTo>
                  <a:pt x="397" y="518"/>
                </a:lnTo>
                <a:lnTo>
                  <a:pt x="398" y="518"/>
                </a:lnTo>
                <a:lnTo>
                  <a:pt x="398" y="518"/>
                </a:lnTo>
                <a:lnTo>
                  <a:pt x="399" y="519"/>
                </a:lnTo>
                <a:lnTo>
                  <a:pt x="400" y="518"/>
                </a:lnTo>
                <a:lnTo>
                  <a:pt x="400" y="519"/>
                </a:lnTo>
                <a:lnTo>
                  <a:pt x="401" y="519"/>
                </a:lnTo>
                <a:lnTo>
                  <a:pt x="401" y="519"/>
                </a:lnTo>
                <a:lnTo>
                  <a:pt x="401" y="518"/>
                </a:lnTo>
                <a:lnTo>
                  <a:pt x="402" y="519"/>
                </a:lnTo>
                <a:lnTo>
                  <a:pt x="402" y="519"/>
                </a:lnTo>
                <a:lnTo>
                  <a:pt x="402" y="519"/>
                </a:lnTo>
                <a:lnTo>
                  <a:pt x="403" y="519"/>
                </a:lnTo>
                <a:lnTo>
                  <a:pt x="403" y="519"/>
                </a:lnTo>
                <a:lnTo>
                  <a:pt x="404" y="519"/>
                </a:lnTo>
                <a:lnTo>
                  <a:pt x="404" y="519"/>
                </a:lnTo>
                <a:lnTo>
                  <a:pt x="405" y="519"/>
                </a:lnTo>
                <a:lnTo>
                  <a:pt x="405" y="520"/>
                </a:lnTo>
                <a:lnTo>
                  <a:pt x="405" y="520"/>
                </a:lnTo>
                <a:lnTo>
                  <a:pt x="405" y="521"/>
                </a:lnTo>
                <a:lnTo>
                  <a:pt x="406" y="521"/>
                </a:lnTo>
                <a:lnTo>
                  <a:pt x="406" y="521"/>
                </a:lnTo>
                <a:lnTo>
                  <a:pt x="406" y="522"/>
                </a:lnTo>
                <a:lnTo>
                  <a:pt x="406" y="522"/>
                </a:lnTo>
                <a:lnTo>
                  <a:pt x="405" y="522"/>
                </a:lnTo>
                <a:lnTo>
                  <a:pt x="405" y="522"/>
                </a:lnTo>
                <a:lnTo>
                  <a:pt x="405" y="522"/>
                </a:lnTo>
                <a:lnTo>
                  <a:pt x="405" y="522"/>
                </a:lnTo>
                <a:lnTo>
                  <a:pt x="405" y="523"/>
                </a:lnTo>
                <a:lnTo>
                  <a:pt x="405" y="524"/>
                </a:lnTo>
                <a:lnTo>
                  <a:pt x="405" y="524"/>
                </a:lnTo>
                <a:lnTo>
                  <a:pt x="405" y="525"/>
                </a:lnTo>
                <a:lnTo>
                  <a:pt x="406" y="526"/>
                </a:lnTo>
                <a:lnTo>
                  <a:pt x="406" y="526"/>
                </a:lnTo>
                <a:lnTo>
                  <a:pt x="406" y="526"/>
                </a:lnTo>
                <a:lnTo>
                  <a:pt x="406" y="527"/>
                </a:lnTo>
                <a:lnTo>
                  <a:pt x="406" y="527"/>
                </a:lnTo>
                <a:lnTo>
                  <a:pt x="405" y="527"/>
                </a:lnTo>
                <a:lnTo>
                  <a:pt x="406" y="527"/>
                </a:lnTo>
                <a:lnTo>
                  <a:pt x="406" y="527"/>
                </a:lnTo>
                <a:lnTo>
                  <a:pt x="407" y="527"/>
                </a:lnTo>
                <a:lnTo>
                  <a:pt x="407" y="527"/>
                </a:lnTo>
                <a:lnTo>
                  <a:pt x="407" y="528"/>
                </a:lnTo>
                <a:lnTo>
                  <a:pt x="407" y="528"/>
                </a:lnTo>
                <a:lnTo>
                  <a:pt x="407" y="529"/>
                </a:lnTo>
                <a:lnTo>
                  <a:pt x="407" y="529"/>
                </a:lnTo>
                <a:lnTo>
                  <a:pt x="407" y="529"/>
                </a:lnTo>
                <a:lnTo>
                  <a:pt x="408" y="529"/>
                </a:lnTo>
                <a:lnTo>
                  <a:pt x="408" y="530"/>
                </a:lnTo>
                <a:lnTo>
                  <a:pt x="408" y="530"/>
                </a:lnTo>
                <a:lnTo>
                  <a:pt x="408" y="531"/>
                </a:lnTo>
                <a:lnTo>
                  <a:pt x="408" y="531"/>
                </a:lnTo>
                <a:lnTo>
                  <a:pt x="409" y="531"/>
                </a:lnTo>
                <a:lnTo>
                  <a:pt x="409" y="531"/>
                </a:lnTo>
                <a:lnTo>
                  <a:pt x="409" y="531"/>
                </a:lnTo>
                <a:lnTo>
                  <a:pt x="409" y="532"/>
                </a:lnTo>
                <a:lnTo>
                  <a:pt x="408" y="532"/>
                </a:lnTo>
                <a:lnTo>
                  <a:pt x="408" y="532"/>
                </a:lnTo>
                <a:lnTo>
                  <a:pt x="409" y="533"/>
                </a:lnTo>
                <a:lnTo>
                  <a:pt x="409" y="533"/>
                </a:lnTo>
                <a:lnTo>
                  <a:pt x="410" y="533"/>
                </a:lnTo>
                <a:lnTo>
                  <a:pt x="410" y="533"/>
                </a:lnTo>
                <a:lnTo>
                  <a:pt x="410" y="533"/>
                </a:lnTo>
                <a:lnTo>
                  <a:pt x="410" y="534"/>
                </a:lnTo>
                <a:lnTo>
                  <a:pt x="411" y="534"/>
                </a:lnTo>
                <a:lnTo>
                  <a:pt x="411" y="535"/>
                </a:lnTo>
                <a:lnTo>
                  <a:pt x="412" y="536"/>
                </a:lnTo>
                <a:lnTo>
                  <a:pt x="412" y="536"/>
                </a:lnTo>
                <a:lnTo>
                  <a:pt x="412" y="536"/>
                </a:lnTo>
                <a:lnTo>
                  <a:pt x="412" y="537"/>
                </a:lnTo>
                <a:lnTo>
                  <a:pt x="412" y="538"/>
                </a:lnTo>
                <a:lnTo>
                  <a:pt x="412" y="538"/>
                </a:lnTo>
                <a:lnTo>
                  <a:pt x="413" y="539"/>
                </a:lnTo>
                <a:lnTo>
                  <a:pt x="413" y="540"/>
                </a:lnTo>
                <a:lnTo>
                  <a:pt x="413" y="540"/>
                </a:lnTo>
                <a:lnTo>
                  <a:pt x="414" y="540"/>
                </a:lnTo>
                <a:lnTo>
                  <a:pt x="414" y="540"/>
                </a:lnTo>
                <a:lnTo>
                  <a:pt x="414" y="541"/>
                </a:lnTo>
                <a:lnTo>
                  <a:pt x="414" y="541"/>
                </a:lnTo>
                <a:lnTo>
                  <a:pt x="414" y="542"/>
                </a:lnTo>
                <a:lnTo>
                  <a:pt x="415" y="542"/>
                </a:lnTo>
                <a:lnTo>
                  <a:pt x="415" y="543"/>
                </a:lnTo>
                <a:lnTo>
                  <a:pt x="415" y="544"/>
                </a:lnTo>
                <a:lnTo>
                  <a:pt x="414" y="544"/>
                </a:lnTo>
                <a:lnTo>
                  <a:pt x="414" y="544"/>
                </a:lnTo>
                <a:lnTo>
                  <a:pt x="414" y="545"/>
                </a:lnTo>
                <a:lnTo>
                  <a:pt x="414" y="545"/>
                </a:lnTo>
                <a:lnTo>
                  <a:pt x="415" y="545"/>
                </a:lnTo>
                <a:lnTo>
                  <a:pt x="415" y="546"/>
                </a:lnTo>
                <a:lnTo>
                  <a:pt x="415" y="546"/>
                </a:lnTo>
                <a:lnTo>
                  <a:pt x="415" y="546"/>
                </a:lnTo>
                <a:lnTo>
                  <a:pt x="415" y="547"/>
                </a:lnTo>
                <a:lnTo>
                  <a:pt x="416" y="547"/>
                </a:lnTo>
                <a:lnTo>
                  <a:pt x="416" y="548"/>
                </a:lnTo>
                <a:lnTo>
                  <a:pt x="416" y="548"/>
                </a:lnTo>
                <a:lnTo>
                  <a:pt x="416" y="548"/>
                </a:lnTo>
                <a:lnTo>
                  <a:pt x="416" y="549"/>
                </a:lnTo>
                <a:lnTo>
                  <a:pt x="415" y="549"/>
                </a:lnTo>
                <a:lnTo>
                  <a:pt x="415" y="550"/>
                </a:lnTo>
                <a:lnTo>
                  <a:pt x="415" y="550"/>
                </a:lnTo>
                <a:lnTo>
                  <a:pt x="415" y="551"/>
                </a:lnTo>
                <a:lnTo>
                  <a:pt x="415" y="551"/>
                </a:lnTo>
                <a:lnTo>
                  <a:pt x="415" y="551"/>
                </a:lnTo>
                <a:lnTo>
                  <a:pt x="417" y="552"/>
                </a:lnTo>
                <a:lnTo>
                  <a:pt x="418" y="552"/>
                </a:lnTo>
                <a:lnTo>
                  <a:pt x="418" y="553"/>
                </a:lnTo>
                <a:lnTo>
                  <a:pt x="418" y="555"/>
                </a:lnTo>
                <a:lnTo>
                  <a:pt x="419" y="556"/>
                </a:lnTo>
                <a:lnTo>
                  <a:pt x="420" y="556"/>
                </a:lnTo>
                <a:lnTo>
                  <a:pt x="420" y="556"/>
                </a:lnTo>
                <a:lnTo>
                  <a:pt x="421" y="556"/>
                </a:lnTo>
                <a:lnTo>
                  <a:pt x="421" y="557"/>
                </a:lnTo>
                <a:lnTo>
                  <a:pt x="421" y="558"/>
                </a:lnTo>
                <a:lnTo>
                  <a:pt x="422" y="558"/>
                </a:lnTo>
                <a:lnTo>
                  <a:pt x="423" y="559"/>
                </a:lnTo>
                <a:lnTo>
                  <a:pt x="424" y="559"/>
                </a:lnTo>
                <a:lnTo>
                  <a:pt x="424" y="560"/>
                </a:lnTo>
                <a:lnTo>
                  <a:pt x="425" y="560"/>
                </a:lnTo>
                <a:lnTo>
                  <a:pt x="425" y="561"/>
                </a:lnTo>
                <a:lnTo>
                  <a:pt x="425" y="561"/>
                </a:lnTo>
                <a:lnTo>
                  <a:pt x="425" y="561"/>
                </a:lnTo>
                <a:lnTo>
                  <a:pt x="426" y="562"/>
                </a:lnTo>
                <a:lnTo>
                  <a:pt x="427" y="562"/>
                </a:lnTo>
                <a:lnTo>
                  <a:pt x="427" y="562"/>
                </a:lnTo>
                <a:lnTo>
                  <a:pt x="428" y="562"/>
                </a:lnTo>
                <a:lnTo>
                  <a:pt x="427" y="562"/>
                </a:lnTo>
                <a:lnTo>
                  <a:pt x="428" y="562"/>
                </a:lnTo>
                <a:lnTo>
                  <a:pt x="428" y="562"/>
                </a:lnTo>
                <a:lnTo>
                  <a:pt x="428" y="562"/>
                </a:lnTo>
                <a:lnTo>
                  <a:pt x="428" y="562"/>
                </a:lnTo>
                <a:lnTo>
                  <a:pt x="429" y="562"/>
                </a:lnTo>
                <a:lnTo>
                  <a:pt x="429" y="562"/>
                </a:lnTo>
                <a:lnTo>
                  <a:pt x="430" y="562"/>
                </a:lnTo>
                <a:lnTo>
                  <a:pt x="431" y="562"/>
                </a:lnTo>
                <a:lnTo>
                  <a:pt x="431" y="562"/>
                </a:lnTo>
                <a:lnTo>
                  <a:pt x="432" y="562"/>
                </a:lnTo>
                <a:lnTo>
                  <a:pt x="432" y="562"/>
                </a:lnTo>
                <a:lnTo>
                  <a:pt x="433" y="562"/>
                </a:lnTo>
                <a:lnTo>
                  <a:pt x="433" y="561"/>
                </a:lnTo>
                <a:lnTo>
                  <a:pt x="434" y="562"/>
                </a:lnTo>
                <a:lnTo>
                  <a:pt x="434" y="562"/>
                </a:lnTo>
                <a:lnTo>
                  <a:pt x="434" y="563"/>
                </a:lnTo>
                <a:lnTo>
                  <a:pt x="434" y="563"/>
                </a:lnTo>
                <a:lnTo>
                  <a:pt x="434" y="564"/>
                </a:lnTo>
                <a:lnTo>
                  <a:pt x="435" y="564"/>
                </a:lnTo>
                <a:lnTo>
                  <a:pt x="435" y="565"/>
                </a:lnTo>
                <a:lnTo>
                  <a:pt x="435" y="566"/>
                </a:lnTo>
                <a:lnTo>
                  <a:pt x="435" y="566"/>
                </a:lnTo>
                <a:lnTo>
                  <a:pt x="435" y="566"/>
                </a:lnTo>
                <a:lnTo>
                  <a:pt x="435" y="566"/>
                </a:lnTo>
                <a:lnTo>
                  <a:pt x="436" y="567"/>
                </a:lnTo>
                <a:lnTo>
                  <a:pt x="436" y="567"/>
                </a:lnTo>
                <a:lnTo>
                  <a:pt x="436" y="568"/>
                </a:lnTo>
                <a:lnTo>
                  <a:pt x="436" y="568"/>
                </a:lnTo>
                <a:lnTo>
                  <a:pt x="437" y="569"/>
                </a:lnTo>
                <a:lnTo>
                  <a:pt x="437" y="570"/>
                </a:lnTo>
                <a:lnTo>
                  <a:pt x="437" y="570"/>
                </a:lnTo>
                <a:lnTo>
                  <a:pt x="437" y="570"/>
                </a:lnTo>
                <a:lnTo>
                  <a:pt x="438" y="569"/>
                </a:lnTo>
                <a:lnTo>
                  <a:pt x="438" y="569"/>
                </a:lnTo>
                <a:lnTo>
                  <a:pt x="438" y="570"/>
                </a:lnTo>
                <a:lnTo>
                  <a:pt x="439" y="570"/>
                </a:lnTo>
                <a:lnTo>
                  <a:pt x="439" y="571"/>
                </a:lnTo>
                <a:lnTo>
                  <a:pt x="439" y="571"/>
                </a:lnTo>
                <a:lnTo>
                  <a:pt x="440" y="572"/>
                </a:lnTo>
                <a:lnTo>
                  <a:pt x="442" y="573"/>
                </a:lnTo>
                <a:lnTo>
                  <a:pt x="442" y="572"/>
                </a:lnTo>
                <a:lnTo>
                  <a:pt x="443" y="572"/>
                </a:lnTo>
                <a:lnTo>
                  <a:pt x="443" y="571"/>
                </a:lnTo>
                <a:lnTo>
                  <a:pt x="443" y="571"/>
                </a:lnTo>
                <a:lnTo>
                  <a:pt x="444" y="571"/>
                </a:lnTo>
                <a:lnTo>
                  <a:pt x="445" y="572"/>
                </a:lnTo>
                <a:lnTo>
                  <a:pt x="445" y="573"/>
                </a:lnTo>
                <a:lnTo>
                  <a:pt x="445" y="573"/>
                </a:lnTo>
                <a:lnTo>
                  <a:pt x="446" y="573"/>
                </a:lnTo>
                <a:lnTo>
                  <a:pt x="446" y="573"/>
                </a:lnTo>
                <a:lnTo>
                  <a:pt x="447" y="573"/>
                </a:lnTo>
                <a:lnTo>
                  <a:pt x="447" y="572"/>
                </a:lnTo>
                <a:lnTo>
                  <a:pt x="447" y="572"/>
                </a:lnTo>
                <a:lnTo>
                  <a:pt x="447" y="573"/>
                </a:lnTo>
                <a:lnTo>
                  <a:pt x="448" y="574"/>
                </a:lnTo>
                <a:lnTo>
                  <a:pt x="450" y="574"/>
                </a:lnTo>
                <a:lnTo>
                  <a:pt x="450" y="574"/>
                </a:lnTo>
                <a:lnTo>
                  <a:pt x="451" y="574"/>
                </a:lnTo>
                <a:lnTo>
                  <a:pt x="451" y="575"/>
                </a:lnTo>
                <a:lnTo>
                  <a:pt x="452" y="576"/>
                </a:lnTo>
                <a:lnTo>
                  <a:pt x="452" y="576"/>
                </a:lnTo>
                <a:lnTo>
                  <a:pt x="453" y="576"/>
                </a:lnTo>
                <a:lnTo>
                  <a:pt x="453" y="576"/>
                </a:lnTo>
                <a:lnTo>
                  <a:pt x="453" y="575"/>
                </a:lnTo>
                <a:lnTo>
                  <a:pt x="454" y="575"/>
                </a:lnTo>
                <a:lnTo>
                  <a:pt x="454" y="574"/>
                </a:lnTo>
                <a:lnTo>
                  <a:pt x="455" y="574"/>
                </a:lnTo>
                <a:lnTo>
                  <a:pt x="456" y="574"/>
                </a:lnTo>
                <a:lnTo>
                  <a:pt x="457" y="576"/>
                </a:lnTo>
                <a:lnTo>
                  <a:pt x="458" y="577"/>
                </a:lnTo>
                <a:lnTo>
                  <a:pt x="459" y="577"/>
                </a:lnTo>
                <a:lnTo>
                  <a:pt x="462" y="578"/>
                </a:lnTo>
                <a:lnTo>
                  <a:pt x="463" y="578"/>
                </a:lnTo>
                <a:lnTo>
                  <a:pt x="463" y="579"/>
                </a:lnTo>
                <a:lnTo>
                  <a:pt x="463" y="579"/>
                </a:lnTo>
                <a:lnTo>
                  <a:pt x="464" y="580"/>
                </a:lnTo>
                <a:lnTo>
                  <a:pt x="464" y="580"/>
                </a:lnTo>
                <a:lnTo>
                  <a:pt x="465" y="579"/>
                </a:lnTo>
                <a:lnTo>
                  <a:pt x="467" y="578"/>
                </a:lnTo>
                <a:lnTo>
                  <a:pt x="469" y="577"/>
                </a:lnTo>
                <a:lnTo>
                  <a:pt x="470" y="578"/>
                </a:lnTo>
                <a:lnTo>
                  <a:pt x="471" y="578"/>
                </a:lnTo>
                <a:lnTo>
                  <a:pt x="473" y="579"/>
                </a:lnTo>
                <a:lnTo>
                  <a:pt x="473" y="580"/>
                </a:lnTo>
                <a:lnTo>
                  <a:pt x="473" y="579"/>
                </a:lnTo>
                <a:lnTo>
                  <a:pt x="474" y="578"/>
                </a:lnTo>
                <a:lnTo>
                  <a:pt x="474" y="577"/>
                </a:lnTo>
                <a:lnTo>
                  <a:pt x="474" y="577"/>
                </a:lnTo>
                <a:lnTo>
                  <a:pt x="474" y="576"/>
                </a:lnTo>
                <a:lnTo>
                  <a:pt x="475" y="576"/>
                </a:lnTo>
                <a:lnTo>
                  <a:pt x="476" y="576"/>
                </a:lnTo>
                <a:lnTo>
                  <a:pt x="476" y="575"/>
                </a:lnTo>
                <a:lnTo>
                  <a:pt x="478" y="575"/>
                </a:lnTo>
                <a:lnTo>
                  <a:pt x="479" y="575"/>
                </a:lnTo>
                <a:lnTo>
                  <a:pt x="480" y="575"/>
                </a:lnTo>
                <a:lnTo>
                  <a:pt x="481" y="575"/>
                </a:lnTo>
                <a:lnTo>
                  <a:pt x="481" y="574"/>
                </a:lnTo>
                <a:lnTo>
                  <a:pt x="482" y="574"/>
                </a:lnTo>
                <a:lnTo>
                  <a:pt x="482" y="573"/>
                </a:lnTo>
                <a:lnTo>
                  <a:pt x="482" y="572"/>
                </a:lnTo>
                <a:lnTo>
                  <a:pt x="483" y="571"/>
                </a:lnTo>
                <a:lnTo>
                  <a:pt x="483" y="568"/>
                </a:lnTo>
                <a:lnTo>
                  <a:pt x="483" y="567"/>
                </a:lnTo>
                <a:lnTo>
                  <a:pt x="483" y="566"/>
                </a:lnTo>
                <a:lnTo>
                  <a:pt x="484" y="564"/>
                </a:lnTo>
                <a:lnTo>
                  <a:pt x="484" y="564"/>
                </a:lnTo>
                <a:lnTo>
                  <a:pt x="485" y="563"/>
                </a:lnTo>
                <a:lnTo>
                  <a:pt x="486" y="563"/>
                </a:lnTo>
                <a:lnTo>
                  <a:pt x="486" y="563"/>
                </a:lnTo>
                <a:lnTo>
                  <a:pt x="486" y="563"/>
                </a:lnTo>
                <a:lnTo>
                  <a:pt x="486" y="562"/>
                </a:lnTo>
                <a:lnTo>
                  <a:pt x="487" y="562"/>
                </a:lnTo>
                <a:lnTo>
                  <a:pt x="487" y="562"/>
                </a:lnTo>
                <a:lnTo>
                  <a:pt x="487" y="562"/>
                </a:lnTo>
                <a:lnTo>
                  <a:pt x="488" y="561"/>
                </a:lnTo>
                <a:lnTo>
                  <a:pt x="488" y="561"/>
                </a:lnTo>
                <a:lnTo>
                  <a:pt x="489" y="561"/>
                </a:lnTo>
                <a:lnTo>
                  <a:pt x="490" y="561"/>
                </a:lnTo>
                <a:lnTo>
                  <a:pt x="490" y="560"/>
                </a:lnTo>
                <a:lnTo>
                  <a:pt x="491" y="560"/>
                </a:lnTo>
                <a:lnTo>
                  <a:pt x="491" y="560"/>
                </a:lnTo>
                <a:lnTo>
                  <a:pt x="493" y="560"/>
                </a:lnTo>
                <a:lnTo>
                  <a:pt x="493" y="560"/>
                </a:lnTo>
                <a:lnTo>
                  <a:pt x="494" y="560"/>
                </a:lnTo>
                <a:lnTo>
                  <a:pt x="494" y="559"/>
                </a:lnTo>
                <a:lnTo>
                  <a:pt x="495" y="559"/>
                </a:lnTo>
                <a:lnTo>
                  <a:pt x="495" y="559"/>
                </a:lnTo>
                <a:lnTo>
                  <a:pt x="496" y="559"/>
                </a:lnTo>
                <a:lnTo>
                  <a:pt x="496" y="559"/>
                </a:lnTo>
                <a:lnTo>
                  <a:pt x="496" y="559"/>
                </a:lnTo>
                <a:lnTo>
                  <a:pt x="497" y="559"/>
                </a:lnTo>
                <a:lnTo>
                  <a:pt x="498" y="559"/>
                </a:lnTo>
                <a:lnTo>
                  <a:pt x="498" y="559"/>
                </a:lnTo>
                <a:lnTo>
                  <a:pt x="499" y="559"/>
                </a:lnTo>
                <a:lnTo>
                  <a:pt x="500" y="559"/>
                </a:lnTo>
                <a:lnTo>
                  <a:pt x="501" y="558"/>
                </a:lnTo>
                <a:lnTo>
                  <a:pt x="502" y="558"/>
                </a:lnTo>
                <a:lnTo>
                  <a:pt x="503" y="558"/>
                </a:lnTo>
                <a:lnTo>
                  <a:pt x="503" y="558"/>
                </a:lnTo>
                <a:lnTo>
                  <a:pt x="504" y="558"/>
                </a:lnTo>
                <a:lnTo>
                  <a:pt x="504" y="557"/>
                </a:lnTo>
                <a:lnTo>
                  <a:pt x="505" y="557"/>
                </a:lnTo>
                <a:lnTo>
                  <a:pt x="505" y="557"/>
                </a:lnTo>
                <a:lnTo>
                  <a:pt x="506" y="556"/>
                </a:lnTo>
                <a:lnTo>
                  <a:pt x="506" y="556"/>
                </a:lnTo>
                <a:lnTo>
                  <a:pt x="507" y="555"/>
                </a:lnTo>
                <a:lnTo>
                  <a:pt x="507" y="555"/>
                </a:lnTo>
                <a:lnTo>
                  <a:pt x="508" y="554"/>
                </a:lnTo>
                <a:lnTo>
                  <a:pt x="508" y="554"/>
                </a:lnTo>
                <a:lnTo>
                  <a:pt x="509" y="553"/>
                </a:lnTo>
                <a:lnTo>
                  <a:pt x="510" y="553"/>
                </a:lnTo>
                <a:lnTo>
                  <a:pt x="510" y="552"/>
                </a:lnTo>
                <a:lnTo>
                  <a:pt x="510" y="552"/>
                </a:lnTo>
                <a:lnTo>
                  <a:pt x="511" y="551"/>
                </a:lnTo>
                <a:lnTo>
                  <a:pt x="511" y="551"/>
                </a:lnTo>
                <a:lnTo>
                  <a:pt x="511" y="551"/>
                </a:lnTo>
                <a:lnTo>
                  <a:pt x="511" y="550"/>
                </a:lnTo>
                <a:lnTo>
                  <a:pt x="511" y="550"/>
                </a:lnTo>
                <a:lnTo>
                  <a:pt x="511" y="550"/>
                </a:lnTo>
                <a:lnTo>
                  <a:pt x="510" y="550"/>
                </a:lnTo>
                <a:lnTo>
                  <a:pt x="510" y="550"/>
                </a:lnTo>
                <a:lnTo>
                  <a:pt x="509" y="549"/>
                </a:lnTo>
                <a:lnTo>
                  <a:pt x="508" y="550"/>
                </a:lnTo>
                <a:lnTo>
                  <a:pt x="508" y="549"/>
                </a:lnTo>
                <a:lnTo>
                  <a:pt x="508" y="549"/>
                </a:lnTo>
                <a:lnTo>
                  <a:pt x="508" y="549"/>
                </a:lnTo>
                <a:lnTo>
                  <a:pt x="507" y="549"/>
                </a:lnTo>
                <a:lnTo>
                  <a:pt x="507" y="550"/>
                </a:lnTo>
                <a:lnTo>
                  <a:pt x="507" y="550"/>
                </a:lnTo>
                <a:lnTo>
                  <a:pt x="506" y="550"/>
                </a:lnTo>
                <a:lnTo>
                  <a:pt x="506" y="550"/>
                </a:lnTo>
                <a:lnTo>
                  <a:pt x="506" y="550"/>
                </a:lnTo>
                <a:lnTo>
                  <a:pt x="506" y="550"/>
                </a:lnTo>
                <a:lnTo>
                  <a:pt x="506" y="551"/>
                </a:lnTo>
                <a:lnTo>
                  <a:pt x="506" y="551"/>
                </a:lnTo>
                <a:lnTo>
                  <a:pt x="505" y="551"/>
                </a:lnTo>
                <a:lnTo>
                  <a:pt x="505" y="551"/>
                </a:lnTo>
                <a:lnTo>
                  <a:pt x="505" y="550"/>
                </a:lnTo>
                <a:lnTo>
                  <a:pt x="505" y="550"/>
                </a:lnTo>
                <a:lnTo>
                  <a:pt x="505" y="551"/>
                </a:lnTo>
                <a:lnTo>
                  <a:pt x="505" y="551"/>
                </a:lnTo>
                <a:lnTo>
                  <a:pt x="504" y="551"/>
                </a:lnTo>
                <a:lnTo>
                  <a:pt x="504" y="550"/>
                </a:lnTo>
                <a:lnTo>
                  <a:pt x="503" y="549"/>
                </a:lnTo>
                <a:lnTo>
                  <a:pt x="503" y="549"/>
                </a:lnTo>
                <a:lnTo>
                  <a:pt x="503" y="548"/>
                </a:lnTo>
                <a:lnTo>
                  <a:pt x="504" y="548"/>
                </a:lnTo>
                <a:lnTo>
                  <a:pt x="504" y="547"/>
                </a:lnTo>
                <a:lnTo>
                  <a:pt x="503" y="548"/>
                </a:lnTo>
                <a:lnTo>
                  <a:pt x="503" y="548"/>
                </a:lnTo>
                <a:lnTo>
                  <a:pt x="503" y="548"/>
                </a:lnTo>
                <a:lnTo>
                  <a:pt x="502" y="548"/>
                </a:lnTo>
                <a:lnTo>
                  <a:pt x="502" y="548"/>
                </a:lnTo>
                <a:lnTo>
                  <a:pt x="502" y="548"/>
                </a:lnTo>
                <a:lnTo>
                  <a:pt x="501" y="547"/>
                </a:lnTo>
                <a:lnTo>
                  <a:pt x="501" y="547"/>
                </a:lnTo>
                <a:lnTo>
                  <a:pt x="501" y="546"/>
                </a:lnTo>
                <a:lnTo>
                  <a:pt x="501" y="546"/>
                </a:lnTo>
                <a:lnTo>
                  <a:pt x="501" y="546"/>
                </a:lnTo>
                <a:lnTo>
                  <a:pt x="501" y="546"/>
                </a:lnTo>
                <a:lnTo>
                  <a:pt x="501" y="545"/>
                </a:lnTo>
                <a:lnTo>
                  <a:pt x="502" y="545"/>
                </a:lnTo>
                <a:lnTo>
                  <a:pt x="502" y="545"/>
                </a:lnTo>
                <a:lnTo>
                  <a:pt x="502" y="544"/>
                </a:lnTo>
                <a:lnTo>
                  <a:pt x="502" y="544"/>
                </a:lnTo>
                <a:lnTo>
                  <a:pt x="502" y="544"/>
                </a:lnTo>
                <a:lnTo>
                  <a:pt x="503" y="544"/>
                </a:lnTo>
                <a:lnTo>
                  <a:pt x="503" y="543"/>
                </a:lnTo>
                <a:lnTo>
                  <a:pt x="503" y="543"/>
                </a:lnTo>
                <a:lnTo>
                  <a:pt x="503" y="542"/>
                </a:lnTo>
                <a:lnTo>
                  <a:pt x="503" y="542"/>
                </a:lnTo>
                <a:lnTo>
                  <a:pt x="504" y="542"/>
                </a:lnTo>
                <a:lnTo>
                  <a:pt x="504" y="541"/>
                </a:lnTo>
                <a:lnTo>
                  <a:pt x="504" y="541"/>
                </a:lnTo>
                <a:lnTo>
                  <a:pt x="504" y="540"/>
                </a:lnTo>
                <a:lnTo>
                  <a:pt x="504" y="540"/>
                </a:lnTo>
                <a:lnTo>
                  <a:pt x="503" y="540"/>
                </a:lnTo>
                <a:lnTo>
                  <a:pt x="504" y="540"/>
                </a:lnTo>
                <a:lnTo>
                  <a:pt x="504" y="539"/>
                </a:lnTo>
                <a:lnTo>
                  <a:pt x="504" y="539"/>
                </a:lnTo>
                <a:lnTo>
                  <a:pt x="505" y="540"/>
                </a:lnTo>
                <a:lnTo>
                  <a:pt x="505" y="539"/>
                </a:lnTo>
                <a:lnTo>
                  <a:pt x="505" y="539"/>
                </a:lnTo>
                <a:lnTo>
                  <a:pt x="505" y="539"/>
                </a:lnTo>
                <a:lnTo>
                  <a:pt x="505" y="539"/>
                </a:lnTo>
                <a:lnTo>
                  <a:pt x="505" y="538"/>
                </a:lnTo>
                <a:lnTo>
                  <a:pt x="505" y="538"/>
                </a:lnTo>
                <a:lnTo>
                  <a:pt x="505" y="537"/>
                </a:lnTo>
                <a:lnTo>
                  <a:pt x="505" y="537"/>
                </a:lnTo>
                <a:lnTo>
                  <a:pt x="505" y="536"/>
                </a:lnTo>
                <a:lnTo>
                  <a:pt x="505" y="536"/>
                </a:lnTo>
                <a:lnTo>
                  <a:pt x="505" y="536"/>
                </a:lnTo>
                <a:lnTo>
                  <a:pt x="506" y="536"/>
                </a:lnTo>
                <a:lnTo>
                  <a:pt x="506" y="535"/>
                </a:lnTo>
                <a:lnTo>
                  <a:pt x="506" y="535"/>
                </a:lnTo>
                <a:lnTo>
                  <a:pt x="506" y="535"/>
                </a:lnTo>
                <a:lnTo>
                  <a:pt x="506" y="535"/>
                </a:lnTo>
                <a:lnTo>
                  <a:pt x="506" y="534"/>
                </a:lnTo>
                <a:lnTo>
                  <a:pt x="507" y="534"/>
                </a:lnTo>
                <a:lnTo>
                  <a:pt x="507" y="534"/>
                </a:lnTo>
                <a:lnTo>
                  <a:pt x="508" y="534"/>
                </a:lnTo>
                <a:lnTo>
                  <a:pt x="508" y="534"/>
                </a:lnTo>
                <a:lnTo>
                  <a:pt x="508" y="534"/>
                </a:lnTo>
                <a:lnTo>
                  <a:pt x="509" y="534"/>
                </a:lnTo>
                <a:lnTo>
                  <a:pt x="509" y="535"/>
                </a:lnTo>
                <a:lnTo>
                  <a:pt x="509" y="535"/>
                </a:lnTo>
                <a:lnTo>
                  <a:pt x="509" y="534"/>
                </a:lnTo>
                <a:lnTo>
                  <a:pt x="510" y="534"/>
                </a:lnTo>
                <a:lnTo>
                  <a:pt x="510" y="534"/>
                </a:lnTo>
                <a:lnTo>
                  <a:pt x="510" y="534"/>
                </a:lnTo>
                <a:lnTo>
                  <a:pt x="510" y="533"/>
                </a:lnTo>
                <a:lnTo>
                  <a:pt x="510" y="533"/>
                </a:lnTo>
                <a:lnTo>
                  <a:pt x="510" y="533"/>
                </a:lnTo>
                <a:lnTo>
                  <a:pt x="509" y="532"/>
                </a:lnTo>
                <a:lnTo>
                  <a:pt x="509" y="533"/>
                </a:lnTo>
                <a:lnTo>
                  <a:pt x="509" y="533"/>
                </a:lnTo>
                <a:lnTo>
                  <a:pt x="509" y="533"/>
                </a:lnTo>
                <a:lnTo>
                  <a:pt x="508" y="533"/>
                </a:lnTo>
                <a:lnTo>
                  <a:pt x="508" y="533"/>
                </a:lnTo>
                <a:lnTo>
                  <a:pt x="508" y="533"/>
                </a:lnTo>
                <a:lnTo>
                  <a:pt x="507" y="533"/>
                </a:lnTo>
                <a:lnTo>
                  <a:pt x="507" y="533"/>
                </a:lnTo>
                <a:lnTo>
                  <a:pt x="507" y="533"/>
                </a:lnTo>
                <a:lnTo>
                  <a:pt x="506" y="533"/>
                </a:lnTo>
                <a:lnTo>
                  <a:pt x="506" y="533"/>
                </a:lnTo>
                <a:lnTo>
                  <a:pt x="506" y="533"/>
                </a:lnTo>
                <a:lnTo>
                  <a:pt x="506" y="533"/>
                </a:lnTo>
                <a:lnTo>
                  <a:pt x="506" y="533"/>
                </a:lnTo>
                <a:lnTo>
                  <a:pt x="505" y="534"/>
                </a:lnTo>
                <a:lnTo>
                  <a:pt x="505" y="533"/>
                </a:lnTo>
                <a:lnTo>
                  <a:pt x="506" y="533"/>
                </a:lnTo>
                <a:lnTo>
                  <a:pt x="506" y="533"/>
                </a:lnTo>
                <a:lnTo>
                  <a:pt x="506" y="532"/>
                </a:lnTo>
                <a:lnTo>
                  <a:pt x="506" y="532"/>
                </a:lnTo>
                <a:lnTo>
                  <a:pt x="507" y="532"/>
                </a:lnTo>
                <a:lnTo>
                  <a:pt x="507" y="532"/>
                </a:lnTo>
                <a:lnTo>
                  <a:pt x="508" y="531"/>
                </a:lnTo>
                <a:lnTo>
                  <a:pt x="508" y="531"/>
                </a:lnTo>
                <a:lnTo>
                  <a:pt x="509" y="531"/>
                </a:lnTo>
                <a:lnTo>
                  <a:pt x="509" y="531"/>
                </a:lnTo>
                <a:lnTo>
                  <a:pt x="510" y="531"/>
                </a:lnTo>
                <a:lnTo>
                  <a:pt x="510" y="532"/>
                </a:lnTo>
                <a:lnTo>
                  <a:pt x="510" y="532"/>
                </a:lnTo>
                <a:lnTo>
                  <a:pt x="510" y="531"/>
                </a:lnTo>
                <a:lnTo>
                  <a:pt x="510" y="531"/>
                </a:lnTo>
                <a:lnTo>
                  <a:pt x="510" y="531"/>
                </a:lnTo>
                <a:lnTo>
                  <a:pt x="509" y="531"/>
                </a:lnTo>
                <a:lnTo>
                  <a:pt x="509" y="530"/>
                </a:lnTo>
                <a:lnTo>
                  <a:pt x="509" y="530"/>
                </a:lnTo>
                <a:lnTo>
                  <a:pt x="509" y="530"/>
                </a:lnTo>
                <a:lnTo>
                  <a:pt x="508" y="529"/>
                </a:lnTo>
                <a:lnTo>
                  <a:pt x="509" y="529"/>
                </a:lnTo>
                <a:lnTo>
                  <a:pt x="509" y="530"/>
                </a:lnTo>
                <a:lnTo>
                  <a:pt x="509" y="530"/>
                </a:lnTo>
                <a:lnTo>
                  <a:pt x="509" y="529"/>
                </a:lnTo>
                <a:lnTo>
                  <a:pt x="509" y="529"/>
                </a:lnTo>
                <a:lnTo>
                  <a:pt x="509" y="528"/>
                </a:lnTo>
                <a:lnTo>
                  <a:pt x="510" y="528"/>
                </a:lnTo>
                <a:lnTo>
                  <a:pt x="510" y="528"/>
                </a:lnTo>
                <a:lnTo>
                  <a:pt x="510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2" y="529"/>
                </a:lnTo>
                <a:lnTo>
                  <a:pt x="512" y="529"/>
                </a:lnTo>
                <a:lnTo>
                  <a:pt x="513" y="528"/>
                </a:lnTo>
                <a:lnTo>
                  <a:pt x="513" y="528"/>
                </a:lnTo>
                <a:lnTo>
                  <a:pt x="513" y="529"/>
                </a:lnTo>
                <a:lnTo>
                  <a:pt x="514" y="529"/>
                </a:lnTo>
                <a:lnTo>
                  <a:pt x="514" y="528"/>
                </a:lnTo>
                <a:lnTo>
                  <a:pt x="514" y="528"/>
                </a:lnTo>
                <a:lnTo>
                  <a:pt x="514" y="528"/>
                </a:lnTo>
                <a:lnTo>
                  <a:pt x="515" y="528"/>
                </a:lnTo>
                <a:lnTo>
                  <a:pt x="515" y="528"/>
                </a:lnTo>
                <a:lnTo>
                  <a:pt x="516" y="528"/>
                </a:lnTo>
                <a:lnTo>
                  <a:pt x="516" y="528"/>
                </a:lnTo>
                <a:lnTo>
                  <a:pt x="516" y="528"/>
                </a:lnTo>
                <a:lnTo>
                  <a:pt x="516" y="528"/>
                </a:lnTo>
                <a:lnTo>
                  <a:pt x="516" y="528"/>
                </a:lnTo>
                <a:lnTo>
                  <a:pt x="517" y="527"/>
                </a:lnTo>
                <a:lnTo>
                  <a:pt x="518" y="527"/>
                </a:lnTo>
                <a:lnTo>
                  <a:pt x="518" y="527"/>
                </a:lnTo>
                <a:lnTo>
                  <a:pt x="519" y="527"/>
                </a:lnTo>
                <a:lnTo>
                  <a:pt x="519" y="527"/>
                </a:lnTo>
                <a:lnTo>
                  <a:pt x="520" y="527"/>
                </a:lnTo>
                <a:lnTo>
                  <a:pt x="520" y="527"/>
                </a:lnTo>
                <a:lnTo>
                  <a:pt x="521" y="527"/>
                </a:lnTo>
                <a:lnTo>
                  <a:pt x="521" y="526"/>
                </a:lnTo>
                <a:lnTo>
                  <a:pt x="521" y="527"/>
                </a:lnTo>
                <a:lnTo>
                  <a:pt x="521" y="527"/>
                </a:lnTo>
                <a:lnTo>
                  <a:pt x="520" y="527"/>
                </a:lnTo>
                <a:lnTo>
                  <a:pt x="520" y="528"/>
                </a:lnTo>
                <a:lnTo>
                  <a:pt x="521" y="528"/>
                </a:lnTo>
                <a:lnTo>
                  <a:pt x="521" y="528"/>
                </a:lnTo>
                <a:lnTo>
                  <a:pt x="518" y="531"/>
                </a:lnTo>
                <a:lnTo>
                  <a:pt x="518" y="532"/>
                </a:lnTo>
                <a:lnTo>
                  <a:pt x="517" y="533"/>
                </a:lnTo>
                <a:lnTo>
                  <a:pt x="517" y="535"/>
                </a:lnTo>
                <a:lnTo>
                  <a:pt x="517" y="535"/>
                </a:lnTo>
                <a:lnTo>
                  <a:pt x="516" y="536"/>
                </a:lnTo>
                <a:lnTo>
                  <a:pt x="516" y="536"/>
                </a:lnTo>
                <a:lnTo>
                  <a:pt x="516" y="537"/>
                </a:lnTo>
                <a:lnTo>
                  <a:pt x="516" y="538"/>
                </a:lnTo>
                <a:lnTo>
                  <a:pt x="516" y="538"/>
                </a:lnTo>
                <a:lnTo>
                  <a:pt x="516" y="539"/>
                </a:lnTo>
                <a:lnTo>
                  <a:pt x="515" y="540"/>
                </a:lnTo>
                <a:lnTo>
                  <a:pt x="515" y="540"/>
                </a:lnTo>
                <a:lnTo>
                  <a:pt x="515" y="541"/>
                </a:lnTo>
                <a:lnTo>
                  <a:pt x="514" y="542"/>
                </a:lnTo>
                <a:lnTo>
                  <a:pt x="514" y="543"/>
                </a:lnTo>
                <a:lnTo>
                  <a:pt x="514" y="545"/>
                </a:lnTo>
                <a:lnTo>
                  <a:pt x="514" y="545"/>
                </a:lnTo>
                <a:lnTo>
                  <a:pt x="516" y="547"/>
                </a:lnTo>
                <a:lnTo>
                  <a:pt x="516" y="547"/>
                </a:lnTo>
                <a:lnTo>
                  <a:pt x="517" y="549"/>
                </a:lnTo>
                <a:lnTo>
                  <a:pt x="518" y="551"/>
                </a:lnTo>
                <a:lnTo>
                  <a:pt x="519" y="552"/>
                </a:lnTo>
                <a:lnTo>
                  <a:pt x="519" y="553"/>
                </a:lnTo>
                <a:lnTo>
                  <a:pt x="520" y="553"/>
                </a:lnTo>
                <a:lnTo>
                  <a:pt x="521" y="555"/>
                </a:lnTo>
                <a:lnTo>
                  <a:pt x="522" y="557"/>
                </a:lnTo>
                <a:lnTo>
                  <a:pt x="523" y="558"/>
                </a:lnTo>
                <a:lnTo>
                  <a:pt x="523" y="559"/>
                </a:lnTo>
                <a:lnTo>
                  <a:pt x="523" y="560"/>
                </a:lnTo>
                <a:lnTo>
                  <a:pt x="524" y="562"/>
                </a:lnTo>
                <a:lnTo>
                  <a:pt x="525" y="563"/>
                </a:lnTo>
                <a:lnTo>
                  <a:pt x="525" y="564"/>
                </a:lnTo>
                <a:lnTo>
                  <a:pt x="525" y="565"/>
                </a:lnTo>
                <a:lnTo>
                  <a:pt x="525" y="566"/>
                </a:lnTo>
                <a:lnTo>
                  <a:pt x="525" y="566"/>
                </a:lnTo>
                <a:lnTo>
                  <a:pt x="525" y="568"/>
                </a:lnTo>
                <a:lnTo>
                  <a:pt x="525" y="569"/>
                </a:lnTo>
                <a:lnTo>
                  <a:pt x="524" y="572"/>
                </a:lnTo>
                <a:lnTo>
                  <a:pt x="523" y="573"/>
                </a:lnTo>
                <a:lnTo>
                  <a:pt x="523" y="575"/>
                </a:lnTo>
                <a:lnTo>
                  <a:pt x="523" y="576"/>
                </a:lnTo>
                <a:lnTo>
                  <a:pt x="522" y="577"/>
                </a:lnTo>
                <a:lnTo>
                  <a:pt x="518" y="583"/>
                </a:lnTo>
                <a:lnTo>
                  <a:pt x="517" y="586"/>
                </a:lnTo>
                <a:lnTo>
                  <a:pt x="516" y="586"/>
                </a:lnTo>
                <a:lnTo>
                  <a:pt x="515" y="589"/>
                </a:lnTo>
                <a:lnTo>
                  <a:pt x="515" y="590"/>
                </a:lnTo>
                <a:lnTo>
                  <a:pt x="513" y="594"/>
                </a:lnTo>
                <a:lnTo>
                  <a:pt x="511" y="596"/>
                </a:lnTo>
                <a:lnTo>
                  <a:pt x="510" y="598"/>
                </a:lnTo>
                <a:lnTo>
                  <a:pt x="508" y="601"/>
                </a:lnTo>
                <a:lnTo>
                  <a:pt x="507" y="601"/>
                </a:lnTo>
                <a:lnTo>
                  <a:pt x="506" y="603"/>
                </a:lnTo>
                <a:lnTo>
                  <a:pt x="506" y="604"/>
                </a:lnTo>
                <a:lnTo>
                  <a:pt x="504" y="605"/>
                </a:lnTo>
                <a:lnTo>
                  <a:pt x="504" y="605"/>
                </a:lnTo>
                <a:lnTo>
                  <a:pt x="503" y="606"/>
                </a:lnTo>
                <a:lnTo>
                  <a:pt x="502" y="606"/>
                </a:lnTo>
                <a:lnTo>
                  <a:pt x="500" y="606"/>
                </a:lnTo>
                <a:lnTo>
                  <a:pt x="499" y="606"/>
                </a:lnTo>
                <a:lnTo>
                  <a:pt x="496" y="606"/>
                </a:lnTo>
                <a:lnTo>
                  <a:pt x="495" y="606"/>
                </a:lnTo>
                <a:lnTo>
                  <a:pt x="494" y="605"/>
                </a:lnTo>
                <a:lnTo>
                  <a:pt x="493" y="604"/>
                </a:lnTo>
                <a:lnTo>
                  <a:pt x="491" y="603"/>
                </a:lnTo>
                <a:lnTo>
                  <a:pt x="490" y="601"/>
                </a:lnTo>
                <a:lnTo>
                  <a:pt x="490" y="601"/>
                </a:lnTo>
                <a:lnTo>
                  <a:pt x="489" y="601"/>
                </a:lnTo>
                <a:lnTo>
                  <a:pt x="489" y="601"/>
                </a:lnTo>
                <a:lnTo>
                  <a:pt x="486" y="599"/>
                </a:lnTo>
                <a:lnTo>
                  <a:pt x="485" y="597"/>
                </a:lnTo>
                <a:lnTo>
                  <a:pt x="484" y="596"/>
                </a:lnTo>
                <a:lnTo>
                  <a:pt x="482" y="594"/>
                </a:lnTo>
                <a:lnTo>
                  <a:pt x="482" y="594"/>
                </a:lnTo>
                <a:lnTo>
                  <a:pt x="482" y="593"/>
                </a:lnTo>
                <a:lnTo>
                  <a:pt x="482" y="592"/>
                </a:lnTo>
                <a:lnTo>
                  <a:pt x="483" y="590"/>
                </a:lnTo>
                <a:lnTo>
                  <a:pt x="483" y="590"/>
                </a:lnTo>
                <a:lnTo>
                  <a:pt x="483" y="589"/>
                </a:lnTo>
                <a:lnTo>
                  <a:pt x="484" y="589"/>
                </a:lnTo>
                <a:lnTo>
                  <a:pt x="483" y="588"/>
                </a:lnTo>
                <a:lnTo>
                  <a:pt x="483" y="589"/>
                </a:lnTo>
                <a:lnTo>
                  <a:pt x="483" y="590"/>
                </a:lnTo>
                <a:lnTo>
                  <a:pt x="482" y="590"/>
                </a:lnTo>
                <a:lnTo>
                  <a:pt x="482" y="591"/>
                </a:lnTo>
                <a:lnTo>
                  <a:pt x="480" y="592"/>
                </a:lnTo>
                <a:lnTo>
                  <a:pt x="480" y="593"/>
                </a:lnTo>
                <a:lnTo>
                  <a:pt x="480" y="593"/>
                </a:lnTo>
                <a:lnTo>
                  <a:pt x="479" y="594"/>
                </a:lnTo>
                <a:lnTo>
                  <a:pt x="478" y="594"/>
                </a:lnTo>
                <a:lnTo>
                  <a:pt x="478" y="595"/>
                </a:lnTo>
                <a:lnTo>
                  <a:pt x="476" y="596"/>
                </a:lnTo>
                <a:lnTo>
                  <a:pt x="476" y="597"/>
                </a:lnTo>
                <a:lnTo>
                  <a:pt x="475" y="597"/>
                </a:lnTo>
                <a:lnTo>
                  <a:pt x="475" y="598"/>
                </a:lnTo>
                <a:lnTo>
                  <a:pt x="474" y="598"/>
                </a:lnTo>
                <a:lnTo>
                  <a:pt x="473" y="597"/>
                </a:lnTo>
                <a:lnTo>
                  <a:pt x="471" y="597"/>
                </a:lnTo>
                <a:lnTo>
                  <a:pt x="470" y="596"/>
                </a:lnTo>
                <a:lnTo>
                  <a:pt x="470" y="596"/>
                </a:lnTo>
                <a:lnTo>
                  <a:pt x="470" y="595"/>
                </a:lnTo>
                <a:lnTo>
                  <a:pt x="470" y="595"/>
                </a:lnTo>
                <a:lnTo>
                  <a:pt x="470" y="595"/>
                </a:lnTo>
                <a:lnTo>
                  <a:pt x="470" y="594"/>
                </a:lnTo>
                <a:lnTo>
                  <a:pt x="469" y="594"/>
                </a:lnTo>
                <a:lnTo>
                  <a:pt x="468" y="594"/>
                </a:lnTo>
                <a:lnTo>
                  <a:pt x="468" y="595"/>
                </a:lnTo>
                <a:lnTo>
                  <a:pt x="467" y="595"/>
                </a:lnTo>
                <a:lnTo>
                  <a:pt x="467" y="596"/>
                </a:lnTo>
                <a:lnTo>
                  <a:pt x="466" y="597"/>
                </a:lnTo>
                <a:lnTo>
                  <a:pt x="466" y="597"/>
                </a:lnTo>
                <a:lnTo>
                  <a:pt x="466" y="598"/>
                </a:lnTo>
                <a:lnTo>
                  <a:pt x="466" y="598"/>
                </a:lnTo>
                <a:lnTo>
                  <a:pt x="466" y="599"/>
                </a:lnTo>
                <a:lnTo>
                  <a:pt x="466" y="601"/>
                </a:lnTo>
                <a:lnTo>
                  <a:pt x="466" y="601"/>
                </a:lnTo>
                <a:lnTo>
                  <a:pt x="466" y="602"/>
                </a:lnTo>
                <a:lnTo>
                  <a:pt x="465" y="603"/>
                </a:lnTo>
                <a:lnTo>
                  <a:pt x="465" y="604"/>
                </a:lnTo>
                <a:lnTo>
                  <a:pt x="465" y="605"/>
                </a:lnTo>
                <a:lnTo>
                  <a:pt x="466" y="605"/>
                </a:lnTo>
                <a:lnTo>
                  <a:pt x="465" y="606"/>
                </a:lnTo>
                <a:lnTo>
                  <a:pt x="465" y="606"/>
                </a:lnTo>
                <a:lnTo>
                  <a:pt x="466" y="608"/>
                </a:lnTo>
                <a:lnTo>
                  <a:pt x="466" y="609"/>
                </a:lnTo>
                <a:lnTo>
                  <a:pt x="466" y="611"/>
                </a:lnTo>
                <a:lnTo>
                  <a:pt x="466" y="612"/>
                </a:lnTo>
                <a:lnTo>
                  <a:pt x="465" y="613"/>
                </a:lnTo>
                <a:lnTo>
                  <a:pt x="465" y="614"/>
                </a:lnTo>
                <a:lnTo>
                  <a:pt x="464" y="614"/>
                </a:lnTo>
                <a:lnTo>
                  <a:pt x="464" y="615"/>
                </a:lnTo>
                <a:lnTo>
                  <a:pt x="463" y="616"/>
                </a:lnTo>
                <a:lnTo>
                  <a:pt x="462" y="617"/>
                </a:lnTo>
                <a:lnTo>
                  <a:pt x="461" y="619"/>
                </a:lnTo>
                <a:lnTo>
                  <a:pt x="459" y="620"/>
                </a:lnTo>
                <a:lnTo>
                  <a:pt x="459" y="621"/>
                </a:lnTo>
                <a:lnTo>
                  <a:pt x="458" y="621"/>
                </a:lnTo>
                <a:lnTo>
                  <a:pt x="458" y="622"/>
                </a:lnTo>
                <a:lnTo>
                  <a:pt x="456" y="624"/>
                </a:lnTo>
                <a:lnTo>
                  <a:pt x="456" y="625"/>
                </a:lnTo>
                <a:lnTo>
                  <a:pt x="456" y="626"/>
                </a:lnTo>
                <a:lnTo>
                  <a:pt x="455" y="626"/>
                </a:lnTo>
                <a:lnTo>
                  <a:pt x="455" y="626"/>
                </a:lnTo>
                <a:lnTo>
                  <a:pt x="455" y="627"/>
                </a:lnTo>
                <a:lnTo>
                  <a:pt x="454" y="626"/>
                </a:lnTo>
                <a:lnTo>
                  <a:pt x="453" y="626"/>
                </a:lnTo>
                <a:lnTo>
                  <a:pt x="452" y="626"/>
                </a:lnTo>
                <a:lnTo>
                  <a:pt x="451" y="626"/>
                </a:lnTo>
                <a:lnTo>
                  <a:pt x="449" y="625"/>
                </a:lnTo>
                <a:lnTo>
                  <a:pt x="449" y="625"/>
                </a:lnTo>
                <a:lnTo>
                  <a:pt x="448" y="624"/>
                </a:lnTo>
                <a:lnTo>
                  <a:pt x="448" y="624"/>
                </a:lnTo>
                <a:lnTo>
                  <a:pt x="448" y="623"/>
                </a:lnTo>
                <a:lnTo>
                  <a:pt x="448" y="622"/>
                </a:lnTo>
                <a:lnTo>
                  <a:pt x="448" y="622"/>
                </a:lnTo>
                <a:lnTo>
                  <a:pt x="449" y="622"/>
                </a:lnTo>
                <a:lnTo>
                  <a:pt x="449" y="621"/>
                </a:lnTo>
                <a:lnTo>
                  <a:pt x="449" y="621"/>
                </a:lnTo>
                <a:lnTo>
                  <a:pt x="448" y="621"/>
                </a:lnTo>
                <a:lnTo>
                  <a:pt x="448" y="621"/>
                </a:lnTo>
                <a:lnTo>
                  <a:pt x="447" y="622"/>
                </a:lnTo>
                <a:lnTo>
                  <a:pt x="446" y="625"/>
                </a:lnTo>
                <a:lnTo>
                  <a:pt x="445" y="626"/>
                </a:lnTo>
                <a:lnTo>
                  <a:pt x="445" y="627"/>
                </a:lnTo>
                <a:lnTo>
                  <a:pt x="444" y="628"/>
                </a:lnTo>
                <a:lnTo>
                  <a:pt x="443" y="629"/>
                </a:lnTo>
                <a:lnTo>
                  <a:pt x="443" y="629"/>
                </a:lnTo>
                <a:lnTo>
                  <a:pt x="442" y="630"/>
                </a:lnTo>
                <a:lnTo>
                  <a:pt x="442" y="630"/>
                </a:lnTo>
                <a:lnTo>
                  <a:pt x="441" y="631"/>
                </a:lnTo>
                <a:lnTo>
                  <a:pt x="441" y="631"/>
                </a:lnTo>
                <a:lnTo>
                  <a:pt x="440" y="631"/>
                </a:lnTo>
                <a:lnTo>
                  <a:pt x="440" y="632"/>
                </a:lnTo>
                <a:lnTo>
                  <a:pt x="439" y="632"/>
                </a:lnTo>
                <a:lnTo>
                  <a:pt x="439" y="632"/>
                </a:lnTo>
                <a:lnTo>
                  <a:pt x="438" y="632"/>
                </a:lnTo>
                <a:lnTo>
                  <a:pt x="438" y="632"/>
                </a:lnTo>
                <a:lnTo>
                  <a:pt x="437" y="631"/>
                </a:lnTo>
                <a:lnTo>
                  <a:pt x="438" y="631"/>
                </a:lnTo>
                <a:lnTo>
                  <a:pt x="438" y="631"/>
                </a:lnTo>
                <a:lnTo>
                  <a:pt x="438" y="630"/>
                </a:lnTo>
                <a:lnTo>
                  <a:pt x="438" y="630"/>
                </a:lnTo>
                <a:lnTo>
                  <a:pt x="438" y="629"/>
                </a:lnTo>
                <a:lnTo>
                  <a:pt x="439" y="627"/>
                </a:lnTo>
                <a:lnTo>
                  <a:pt x="439" y="627"/>
                </a:lnTo>
                <a:lnTo>
                  <a:pt x="440" y="626"/>
                </a:lnTo>
                <a:lnTo>
                  <a:pt x="439" y="626"/>
                </a:lnTo>
                <a:lnTo>
                  <a:pt x="438" y="628"/>
                </a:lnTo>
                <a:lnTo>
                  <a:pt x="438" y="629"/>
                </a:lnTo>
                <a:lnTo>
                  <a:pt x="437" y="630"/>
                </a:lnTo>
                <a:lnTo>
                  <a:pt x="437" y="631"/>
                </a:lnTo>
                <a:lnTo>
                  <a:pt x="437" y="631"/>
                </a:lnTo>
                <a:lnTo>
                  <a:pt x="436" y="634"/>
                </a:lnTo>
                <a:lnTo>
                  <a:pt x="436" y="636"/>
                </a:lnTo>
                <a:lnTo>
                  <a:pt x="435" y="637"/>
                </a:lnTo>
                <a:lnTo>
                  <a:pt x="435" y="639"/>
                </a:lnTo>
                <a:lnTo>
                  <a:pt x="434" y="640"/>
                </a:lnTo>
                <a:lnTo>
                  <a:pt x="434" y="642"/>
                </a:lnTo>
                <a:lnTo>
                  <a:pt x="433" y="643"/>
                </a:lnTo>
                <a:lnTo>
                  <a:pt x="434" y="645"/>
                </a:lnTo>
                <a:lnTo>
                  <a:pt x="434" y="646"/>
                </a:lnTo>
                <a:lnTo>
                  <a:pt x="435" y="647"/>
                </a:lnTo>
                <a:lnTo>
                  <a:pt x="435" y="648"/>
                </a:lnTo>
                <a:lnTo>
                  <a:pt x="435" y="653"/>
                </a:lnTo>
                <a:lnTo>
                  <a:pt x="436" y="654"/>
                </a:lnTo>
                <a:lnTo>
                  <a:pt x="436" y="655"/>
                </a:lnTo>
                <a:lnTo>
                  <a:pt x="437" y="657"/>
                </a:lnTo>
                <a:lnTo>
                  <a:pt x="437" y="658"/>
                </a:lnTo>
                <a:lnTo>
                  <a:pt x="437" y="659"/>
                </a:lnTo>
                <a:lnTo>
                  <a:pt x="437" y="660"/>
                </a:lnTo>
                <a:lnTo>
                  <a:pt x="437" y="662"/>
                </a:lnTo>
                <a:lnTo>
                  <a:pt x="437" y="663"/>
                </a:lnTo>
                <a:lnTo>
                  <a:pt x="437" y="665"/>
                </a:lnTo>
                <a:lnTo>
                  <a:pt x="437" y="667"/>
                </a:lnTo>
                <a:lnTo>
                  <a:pt x="436" y="667"/>
                </a:lnTo>
                <a:lnTo>
                  <a:pt x="436" y="668"/>
                </a:lnTo>
                <a:lnTo>
                  <a:pt x="436" y="668"/>
                </a:lnTo>
                <a:lnTo>
                  <a:pt x="436" y="669"/>
                </a:lnTo>
                <a:lnTo>
                  <a:pt x="436" y="669"/>
                </a:lnTo>
                <a:lnTo>
                  <a:pt x="435" y="669"/>
                </a:lnTo>
                <a:lnTo>
                  <a:pt x="436" y="668"/>
                </a:lnTo>
                <a:lnTo>
                  <a:pt x="436" y="667"/>
                </a:lnTo>
                <a:lnTo>
                  <a:pt x="436" y="668"/>
                </a:lnTo>
                <a:lnTo>
                  <a:pt x="435" y="668"/>
                </a:lnTo>
                <a:lnTo>
                  <a:pt x="435" y="669"/>
                </a:lnTo>
                <a:lnTo>
                  <a:pt x="435" y="670"/>
                </a:lnTo>
                <a:lnTo>
                  <a:pt x="435" y="670"/>
                </a:lnTo>
                <a:lnTo>
                  <a:pt x="435" y="671"/>
                </a:lnTo>
                <a:lnTo>
                  <a:pt x="435" y="672"/>
                </a:lnTo>
                <a:lnTo>
                  <a:pt x="434" y="673"/>
                </a:lnTo>
                <a:lnTo>
                  <a:pt x="434" y="673"/>
                </a:lnTo>
                <a:lnTo>
                  <a:pt x="435" y="673"/>
                </a:lnTo>
                <a:lnTo>
                  <a:pt x="435" y="673"/>
                </a:lnTo>
                <a:lnTo>
                  <a:pt x="435" y="674"/>
                </a:lnTo>
                <a:lnTo>
                  <a:pt x="435" y="675"/>
                </a:lnTo>
                <a:lnTo>
                  <a:pt x="435" y="675"/>
                </a:lnTo>
                <a:lnTo>
                  <a:pt x="434" y="675"/>
                </a:lnTo>
                <a:lnTo>
                  <a:pt x="434" y="675"/>
                </a:lnTo>
                <a:lnTo>
                  <a:pt x="432" y="675"/>
                </a:lnTo>
                <a:lnTo>
                  <a:pt x="431" y="674"/>
                </a:lnTo>
                <a:lnTo>
                  <a:pt x="431" y="674"/>
                </a:lnTo>
                <a:lnTo>
                  <a:pt x="431" y="673"/>
                </a:lnTo>
                <a:lnTo>
                  <a:pt x="432" y="674"/>
                </a:lnTo>
                <a:lnTo>
                  <a:pt x="432" y="673"/>
                </a:lnTo>
                <a:lnTo>
                  <a:pt x="432" y="673"/>
                </a:lnTo>
                <a:lnTo>
                  <a:pt x="432" y="672"/>
                </a:lnTo>
                <a:lnTo>
                  <a:pt x="430" y="672"/>
                </a:lnTo>
                <a:lnTo>
                  <a:pt x="430" y="671"/>
                </a:lnTo>
                <a:lnTo>
                  <a:pt x="429" y="671"/>
                </a:lnTo>
                <a:lnTo>
                  <a:pt x="430" y="670"/>
                </a:lnTo>
                <a:lnTo>
                  <a:pt x="429" y="670"/>
                </a:lnTo>
                <a:lnTo>
                  <a:pt x="429" y="671"/>
                </a:lnTo>
                <a:lnTo>
                  <a:pt x="429" y="672"/>
                </a:lnTo>
                <a:lnTo>
                  <a:pt x="428" y="673"/>
                </a:lnTo>
                <a:lnTo>
                  <a:pt x="428" y="673"/>
                </a:lnTo>
                <a:lnTo>
                  <a:pt x="429" y="674"/>
                </a:lnTo>
                <a:lnTo>
                  <a:pt x="429" y="675"/>
                </a:lnTo>
                <a:lnTo>
                  <a:pt x="429" y="676"/>
                </a:lnTo>
                <a:lnTo>
                  <a:pt x="428" y="676"/>
                </a:lnTo>
                <a:lnTo>
                  <a:pt x="429" y="677"/>
                </a:lnTo>
                <a:lnTo>
                  <a:pt x="429" y="677"/>
                </a:lnTo>
                <a:lnTo>
                  <a:pt x="428" y="678"/>
                </a:lnTo>
                <a:lnTo>
                  <a:pt x="428" y="678"/>
                </a:lnTo>
                <a:lnTo>
                  <a:pt x="428" y="679"/>
                </a:lnTo>
                <a:lnTo>
                  <a:pt x="427" y="679"/>
                </a:lnTo>
                <a:lnTo>
                  <a:pt x="427" y="679"/>
                </a:lnTo>
                <a:lnTo>
                  <a:pt x="427" y="678"/>
                </a:lnTo>
                <a:lnTo>
                  <a:pt x="427" y="677"/>
                </a:lnTo>
                <a:lnTo>
                  <a:pt x="426" y="678"/>
                </a:lnTo>
                <a:lnTo>
                  <a:pt x="426" y="678"/>
                </a:lnTo>
                <a:lnTo>
                  <a:pt x="426" y="679"/>
                </a:lnTo>
                <a:lnTo>
                  <a:pt x="426" y="679"/>
                </a:lnTo>
                <a:lnTo>
                  <a:pt x="426" y="679"/>
                </a:lnTo>
                <a:lnTo>
                  <a:pt x="427" y="680"/>
                </a:lnTo>
                <a:lnTo>
                  <a:pt x="427" y="680"/>
                </a:lnTo>
                <a:lnTo>
                  <a:pt x="427" y="681"/>
                </a:lnTo>
                <a:lnTo>
                  <a:pt x="427" y="681"/>
                </a:lnTo>
                <a:lnTo>
                  <a:pt x="427" y="682"/>
                </a:lnTo>
                <a:lnTo>
                  <a:pt x="426" y="682"/>
                </a:lnTo>
                <a:lnTo>
                  <a:pt x="427" y="682"/>
                </a:lnTo>
                <a:lnTo>
                  <a:pt x="426" y="682"/>
                </a:lnTo>
                <a:lnTo>
                  <a:pt x="426" y="683"/>
                </a:lnTo>
                <a:lnTo>
                  <a:pt x="426" y="683"/>
                </a:lnTo>
                <a:lnTo>
                  <a:pt x="426" y="684"/>
                </a:lnTo>
                <a:lnTo>
                  <a:pt x="427" y="684"/>
                </a:lnTo>
                <a:lnTo>
                  <a:pt x="426" y="684"/>
                </a:lnTo>
                <a:lnTo>
                  <a:pt x="426" y="685"/>
                </a:lnTo>
                <a:lnTo>
                  <a:pt x="427" y="685"/>
                </a:lnTo>
                <a:lnTo>
                  <a:pt x="427" y="686"/>
                </a:lnTo>
                <a:lnTo>
                  <a:pt x="427" y="686"/>
                </a:lnTo>
                <a:lnTo>
                  <a:pt x="427" y="686"/>
                </a:lnTo>
                <a:lnTo>
                  <a:pt x="427" y="686"/>
                </a:lnTo>
                <a:lnTo>
                  <a:pt x="427" y="687"/>
                </a:lnTo>
                <a:lnTo>
                  <a:pt x="427" y="687"/>
                </a:lnTo>
                <a:lnTo>
                  <a:pt x="432" y="687"/>
                </a:lnTo>
                <a:lnTo>
                  <a:pt x="433" y="687"/>
                </a:lnTo>
                <a:lnTo>
                  <a:pt x="434" y="687"/>
                </a:lnTo>
                <a:lnTo>
                  <a:pt x="434" y="687"/>
                </a:lnTo>
                <a:lnTo>
                  <a:pt x="435" y="687"/>
                </a:lnTo>
                <a:lnTo>
                  <a:pt x="436" y="687"/>
                </a:lnTo>
                <a:lnTo>
                  <a:pt x="436" y="687"/>
                </a:lnTo>
                <a:lnTo>
                  <a:pt x="436" y="688"/>
                </a:lnTo>
                <a:lnTo>
                  <a:pt x="436" y="688"/>
                </a:lnTo>
                <a:lnTo>
                  <a:pt x="436" y="688"/>
                </a:lnTo>
                <a:lnTo>
                  <a:pt x="436" y="688"/>
                </a:lnTo>
                <a:lnTo>
                  <a:pt x="436" y="689"/>
                </a:lnTo>
                <a:lnTo>
                  <a:pt x="436" y="689"/>
                </a:lnTo>
                <a:lnTo>
                  <a:pt x="436" y="690"/>
                </a:lnTo>
                <a:lnTo>
                  <a:pt x="437" y="691"/>
                </a:lnTo>
                <a:lnTo>
                  <a:pt x="437" y="691"/>
                </a:lnTo>
                <a:lnTo>
                  <a:pt x="437" y="692"/>
                </a:lnTo>
                <a:lnTo>
                  <a:pt x="437" y="692"/>
                </a:lnTo>
                <a:lnTo>
                  <a:pt x="437" y="692"/>
                </a:lnTo>
                <a:lnTo>
                  <a:pt x="438" y="693"/>
                </a:lnTo>
                <a:lnTo>
                  <a:pt x="438" y="693"/>
                </a:lnTo>
                <a:lnTo>
                  <a:pt x="440" y="693"/>
                </a:lnTo>
                <a:lnTo>
                  <a:pt x="440" y="693"/>
                </a:lnTo>
                <a:lnTo>
                  <a:pt x="441" y="693"/>
                </a:lnTo>
                <a:lnTo>
                  <a:pt x="441" y="693"/>
                </a:lnTo>
                <a:lnTo>
                  <a:pt x="442" y="693"/>
                </a:lnTo>
                <a:lnTo>
                  <a:pt x="442" y="693"/>
                </a:lnTo>
                <a:lnTo>
                  <a:pt x="443" y="693"/>
                </a:lnTo>
                <a:lnTo>
                  <a:pt x="443" y="693"/>
                </a:lnTo>
                <a:lnTo>
                  <a:pt x="443" y="693"/>
                </a:lnTo>
                <a:lnTo>
                  <a:pt x="444" y="693"/>
                </a:lnTo>
                <a:lnTo>
                  <a:pt x="444" y="692"/>
                </a:lnTo>
                <a:lnTo>
                  <a:pt x="445" y="692"/>
                </a:lnTo>
                <a:lnTo>
                  <a:pt x="445" y="692"/>
                </a:lnTo>
                <a:lnTo>
                  <a:pt x="445" y="692"/>
                </a:lnTo>
                <a:lnTo>
                  <a:pt x="445" y="691"/>
                </a:lnTo>
                <a:lnTo>
                  <a:pt x="445" y="691"/>
                </a:lnTo>
                <a:lnTo>
                  <a:pt x="448" y="689"/>
                </a:lnTo>
                <a:lnTo>
                  <a:pt x="450" y="688"/>
                </a:lnTo>
                <a:lnTo>
                  <a:pt x="451" y="688"/>
                </a:lnTo>
                <a:lnTo>
                  <a:pt x="451" y="687"/>
                </a:lnTo>
                <a:lnTo>
                  <a:pt x="452" y="687"/>
                </a:lnTo>
                <a:lnTo>
                  <a:pt x="452" y="687"/>
                </a:lnTo>
                <a:lnTo>
                  <a:pt x="452" y="687"/>
                </a:lnTo>
                <a:lnTo>
                  <a:pt x="452" y="686"/>
                </a:lnTo>
                <a:lnTo>
                  <a:pt x="453" y="686"/>
                </a:lnTo>
                <a:lnTo>
                  <a:pt x="453" y="686"/>
                </a:lnTo>
                <a:lnTo>
                  <a:pt x="454" y="686"/>
                </a:lnTo>
                <a:lnTo>
                  <a:pt x="454" y="686"/>
                </a:lnTo>
                <a:lnTo>
                  <a:pt x="454" y="686"/>
                </a:lnTo>
                <a:lnTo>
                  <a:pt x="455" y="685"/>
                </a:lnTo>
                <a:lnTo>
                  <a:pt x="455" y="685"/>
                </a:lnTo>
                <a:lnTo>
                  <a:pt x="455" y="685"/>
                </a:lnTo>
                <a:lnTo>
                  <a:pt x="455" y="685"/>
                </a:lnTo>
                <a:lnTo>
                  <a:pt x="456" y="685"/>
                </a:lnTo>
                <a:lnTo>
                  <a:pt x="456" y="684"/>
                </a:lnTo>
                <a:lnTo>
                  <a:pt x="456" y="684"/>
                </a:lnTo>
                <a:lnTo>
                  <a:pt x="456" y="684"/>
                </a:lnTo>
                <a:lnTo>
                  <a:pt x="457" y="684"/>
                </a:lnTo>
                <a:lnTo>
                  <a:pt x="457" y="683"/>
                </a:lnTo>
                <a:lnTo>
                  <a:pt x="457" y="683"/>
                </a:lnTo>
                <a:lnTo>
                  <a:pt x="458" y="683"/>
                </a:lnTo>
                <a:lnTo>
                  <a:pt x="458" y="683"/>
                </a:lnTo>
                <a:lnTo>
                  <a:pt x="459" y="682"/>
                </a:lnTo>
                <a:lnTo>
                  <a:pt x="459" y="681"/>
                </a:lnTo>
                <a:lnTo>
                  <a:pt x="461" y="680"/>
                </a:lnTo>
                <a:lnTo>
                  <a:pt x="462" y="680"/>
                </a:lnTo>
                <a:lnTo>
                  <a:pt x="463" y="679"/>
                </a:lnTo>
                <a:lnTo>
                  <a:pt x="466" y="677"/>
                </a:lnTo>
                <a:lnTo>
                  <a:pt x="467" y="676"/>
                </a:lnTo>
                <a:lnTo>
                  <a:pt x="469" y="675"/>
                </a:lnTo>
                <a:lnTo>
                  <a:pt x="470" y="674"/>
                </a:lnTo>
                <a:lnTo>
                  <a:pt x="470" y="673"/>
                </a:lnTo>
                <a:lnTo>
                  <a:pt x="474" y="670"/>
                </a:lnTo>
                <a:lnTo>
                  <a:pt x="477" y="667"/>
                </a:lnTo>
                <a:lnTo>
                  <a:pt x="479" y="666"/>
                </a:lnTo>
                <a:lnTo>
                  <a:pt x="479" y="666"/>
                </a:lnTo>
                <a:lnTo>
                  <a:pt x="480" y="666"/>
                </a:lnTo>
                <a:lnTo>
                  <a:pt x="481" y="665"/>
                </a:lnTo>
                <a:lnTo>
                  <a:pt x="482" y="664"/>
                </a:lnTo>
                <a:lnTo>
                  <a:pt x="484" y="662"/>
                </a:lnTo>
                <a:lnTo>
                  <a:pt x="486" y="661"/>
                </a:lnTo>
                <a:lnTo>
                  <a:pt x="489" y="658"/>
                </a:lnTo>
                <a:lnTo>
                  <a:pt x="497" y="651"/>
                </a:lnTo>
                <a:lnTo>
                  <a:pt x="501" y="648"/>
                </a:lnTo>
                <a:lnTo>
                  <a:pt x="504" y="646"/>
                </a:lnTo>
                <a:lnTo>
                  <a:pt x="506" y="645"/>
                </a:lnTo>
                <a:lnTo>
                  <a:pt x="509" y="641"/>
                </a:lnTo>
                <a:lnTo>
                  <a:pt x="509" y="641"/>
                </a:lnTo>
                <a:lnTo>
                  <a:pt x="511" y="639"/>
                </a:lnTo>
                <a:lnTo>
                  <a:pt x="513" y="637"/>
                </a:lnTo>
                <a:lnTo>
                  <a:pt x="517" y="632"/>
                </a:lnTo>
                <a:lnTo>
                  <a:pt x="519" y="630"/>
                </a:lnTo>
                <a:lnTo>
                  <a:pt x="521" y="627"/>
                </a:lnTo>
                <a:lnTo>
                  <a:pt x="523" y="624"/>
                </a:lnTo>
                <a:lnTo>
                  <a:pt x="524" y="623"/>
                </a:lnTo>
                <a:lnTo>
                  <a:pt x="525" y="620"/>
                </a:lnTo>
                <a:lnTo>
                  <a:pt x="527" y="615"/>
                </a:lnTo>
                <a:lnTo>
                  <a:pt x="528" y="612"/>
                </a:lnTo>
                <a:lnTo>
                  <a:pt x="529" y="610"/>
                </a:lnTo>
                <a:lnTo>
                  <a:pt x="533" y="606"/>
                </a:lnTo>
                <a:lnTo>
                  <a:pt x="534" y="604"/>
                </a:lnTo>
                <a:lnTo>
                  <a:pt x="535" y="601"/>
                </a:lnTo>
                <a:lnTo>
                  <a:pt x="536" y="599"/>
                </a:lnTo>
                <a:lnTo>
                  <a:pt x="536" y="596"/>
                </a:lnTo>
                <a:lnTo>
                  <a:pt x="537" y="595"/>
                </a:lnTo>
                <a:lnTo>
                  <a:pt x="538" y="592"/>
                </a:lnTo>
                <a:lnTo>
                  <a:pt x="539" y="590"/>
                </a:lnTo>
                <a:lnTo>
                  <a:pt x="539" y="589"/>
                </a:lnTo>
                <a:lnTo>
                  <a:pt x="539" y="587"/>
                </a:lnTo>
                <a:lnTo>
                  <a:pt x="540" y="586"/>
                </a:lnTo>
                <a:lnTo>
                  <a:pt x="540" y="584"/>
                </a:lnTo>
                <a:lnTo>
                  <a:pt x="540" y="583"/>
                </a:lnTo>
                <a:lnTo>
                  <a:pt x="541" y="582"/>
                </a:lnTo>
                <a:lnTo>
                  <a:pt x="542" y="578"/>
                </a:lnTo>
                <a:lnTo>
                  <a:pt x="542" y="576"/>
                </a:lnTo>
                <a:lnTo>
                  <a:pt x="543" y="574"/>
                </a:lnTo>
                <a:lnTo>
                  <a:pt x="544" y="572"/>
                </a:lnTo>
                <a:lnTo>
                  <a:pt x="545" y="569"/>
                </a:lnTo>
                <a:lnTo>
                  <a:pt x="545" y="569"/>
                </a:lnTo>
                <a:lnTo>
                  <a:pt x="547" y="563"/>
                </a:lnTo>
                <a:lnTo>
                  <a:pt x="549" y="558"/>
                </a:lnTo>
                <a:lnTo>
                  <a:pt x="550" y="556"/>
                </a:lnTo>
                <a:lnTo>
                  <a:pt x="552" y="553"/>
                </a:lnTo>
                <a:lnTo>
                  <a:pt x="554" y="549"/>
                </a:lnTo>
                <a:lnTo>
                  <a:pt x="556" y="546"/>
                </a:lnTo>
                <a:lnTo>
                  <a:pt x="559" y="542"/>
                </a:lnTo>
                <a:lnTo>
                  <a:pt x="560" y="540"/>
                </a:lnTo>
                <a:lnTo>
                  <a:pt x="562" y="538"/>
                </a:lnTo>
                <a:lnTo>
                  <a:pt x="566" y="534"/>
                </a:lnTo>
                <a:lnTo>
                  <a:pt x="567" y="534"/>
                </a:lnTo>
                <a:lnTo>
                  <a:pt x="567" y="534"/>
                </a:lnTo>
                <a:lnTo>
                  <a:pt x="567" y="534"/>
                </a:lnTo>
                <a:lnTo>
                  <a:pt x="567" y="533"/>
                </a:lnTo>
                <a:lnTo>
                  <a:pt x="568" y="533"/>
                </a:lnTo>
                <a:lnTo>
                  <a:pt x="568" y="532"/>
                </a:lnTo>
                <a:lnTo>
                  <a:pt x="569" y="532"/>
                </a:lnTo>
                <a:lnTo>
                  <a:pt x="569" y="532"/>
                </a:lnTo>
                <a:lnTo>
                  <a:pt x="569" y="531"/>
                </a:lnTo>
                <a:lnTo>
                  <a:pt x="570" y="531"/>
                </a:lnTo>
                <a:lnTo>
                  <a:pt x="570" y="531"/>
                </a:lnTo>
                <a:lnTo>
                  <a:pt x="570" y="531"/>
                </a:lnTo>
                <a:lnTo>
                  <a:pt x="571" y="530"/>
                </a:lnTo>
                <a:lnTo>
                  <a:pt x="571" y="530"/>
                </a:lnTo>
                <a:lnTo>
                  <a:pt x="572" y="530"/>
                </a:lnTo>
                <a:lnTo>
                  <a:pt x="573" y="529"/>
                </a:lnTo>
                <a:lnTo>
                  <a:pt x="573" y="529"/>
                </a:lnTo>
                <a:lnTo>
                  <a:pt x="573" y="528"/>
                </a:lnTo>
                <a:lnTo>
                  <a:pt x="574" y="528"/>
                </a:lnTo>
                <a:lnTo>
                  <a:pt x="574" y="528"/>
                </a:lnTo>
                <a:lnTo>
                  <a:pt x="575" y="528"/>
                </a:lnTo>
                <a:lnTo>
                  <a:pt x="575" y="528"/>
                </a:lnTo>
                <a:lnTo>
                  <a:pt x="576" y="528"/>
                </a:lnTo>
                <a:lnTo>
                  <a:pt x="576" y="528"/>
                </a:lnTo>
                <a:lnTo>
                  <a:pt x="576" y="527"/>
                </a:lnTo>
                <a:lnTo>
                  <a:pt x="576" y="527"/>
                </a:lnTo>
                <a:lnTo>
                  <a:pt x="575" y="526"/>
                </a:lnTo>
                <a:lnTo>
                  <a:pt x="575" y="526"/>
                </a:lnTo>
                <a:lnTo>
                  <a:pt x="575" y="525"/>
                </a:lnTo>
                <a:lnTo>
                  <a:pt x="575" y="525"/>
                </a:lnTo>
                <a:lnTo>
                  <a:pt x="575" y="523"/>
                </a:lnTo>
                <a:lnTo>
                  <a:pt x="575" y="523"/>
                </a:lnTo>
                <a:lnTo>
                  <a:pt x="575" y="522"/>
                </a:lnTo>
                <a:lnTo>
                  <a:pt x="575" y="521"/>
                </a:lnTo>
                <a:lnTo>
                  <a:pt x="576" y="521"/>
                </a:lnTo>
                <a:lnTo>
                  <a:pt x="576" y="520"/>
                </a:lnTo>
                <a:lnTo>
                  <a:pt x="576" y="519"/>
                </a:lnTo>
                <a:lnTo>
                  <a:pt x="577" y="519"/>
                </a:lnTo>
                <a:lnTo>
                  <a:pt x="577" y="518"/>
                </a:lnTo>
                <a:lnTo>
                  <a:pt x="577" y="518"/>
                </a:lnTo>
                <a:lnTo>
                  <a:pt x="577" y="517"/>
                </a:lnTo>
                <a:lnTo>
                  <a:pt x="577" y="517"/>
                </a:lnTo>
                <a:lnTo>
                  <a:pt x="576" y="517"/>
                </a:lnTo>
                <a:lnTo>
                  <a:pt x="575" y="518"/>
                </a:lnTo>
                <a:lnTo>
                  <a:pt x="575" y="519"/>
                </a:lnTo>
                <a:lnTo>
                  <a:pt x="574" y="520"/>
                </a:lnTo>
                <a:lnTo>
                  <a:pt x="574" y="520"/>
                </a:lnTo>
                <a:lnTo>
                  <a:pt x="574" y="521"/>
                </a:lnTo>
                <a:lnTo>
                  <a:pt x="573" y="521"/>
                </a:lnTo>
                <a:lnTo>
                  <a:pt x="572" y="522"/>
                </a:lnTo>
                <a:lnTo>
                  <a:pt x="571" y="523"/>
                </a:lnTo>
                <a:lnTo>
                  <a:pt x="571" y="523"/>
                </a:lnTo>
                <a:lnTo>
                  <a:pt x="571" y="524"/>
                </a:lnTo>
                <a:lnTo>
                  <a:pt x="570" y="524"/>
                </a:lnTo>
                <a:lnTo>
                  <a:pt x="570" y="524"/>
                </a:lnTo>
                <a:lnTo>
                  <a:pt x="570" y="523"/>
                </a:lnTo>
                <a:lnTo>
                  <a:pt x="570" y="523"/>
                </a:lnTo>
                <a:lnTo>
                  <a:pt x="570" y="522"/>
                </a:lnTo>
                <a:lnTo>
                  <a:pt x="570" y="522"/>
                </a:lnTo>
                <a:lnTo>
                  <a:pt x="570" y="521"/>
                </a:lnTo>
                <a:lnTo>
                  <a:pt x="570" y="521"/>
                </a:lnTo>
                <a:lnTo>
                  <a:pt x="570" y="520"/>
                </a:lnTo>
                <a:lnTo>
                  <a:pt x="570" y="520"/>
                </a:lnTo>
                <a:lnTo>
                  <a:pt x="570" y="519"/>
                </a:lnTo>
                <a:lnTo>
                  <a:pt x="571" y="519"/>
                </a:lnTo>
                <a:lnTo>
                  <a:pt x="571" y="518"/>
                </a:lnTo>
                <a:lnTo>
                  <a:pt x="571" y="518"/>
                </a:lnTo>
                <a:lnTo>
                  <a:pt x="571" y="518"/>
                </a:lnTo>
                <a:lnTo>
                  <a:pt x="572" y="517"/>
                </a:lnTo>
                <a:lnTo>
                  <a:pt x="572" y="517"/>
                </a:lnTo>
                <a:lnTo>
                  <a:pt x="572" y="517"/>
                </a:lnTo>
                <a:lnTo>
                  <a:pt x="573" y="517"/>
                </a:lnTo>
                <a:lnTo>
                  <a:pt x="573" y="517"/>
                </a:lnTo>
                <a:lnTo>
                  <a:pt x="573" y="517"/>
                </a:lnTo>
                <a:lnTo>
                  <a:pt x="574" y="517"/>
                </a:lnTo>
                <a:lnTo>
                  <a:pt x="574" y="517"/>
                </a:lnTo>
                <a:lnTo>
                  <a:pt x="575" y="517"/>
                </a:lnTo>
                <a:lnTo>
                  <a:pt x="575" y="517"/>
                </a:lnTo>
                <a:lnTo>
                  <a:pt x="575" y="516"/>
                </a:lnTo>
                <a:lnTo>
                  <a:pt x="576" y="516"/>
                </a:lnTo>
                <a:lnTo>
                  <a:pt x="576" y="516"/>
                </a:lnTo>
                <a:lnTo>
                  <a:pt x="577" y="516"/>
                </a:lnTo>
                <a:lnTo>
                  <a:pt x="577" y="517"/>
                </a:lnTo>
                <a:lnTo>
                  <a:pt x="577" y="517"/>
                </a:lnTo>
                <a:lnTo>
                  <a:pt x="577" y="517"/>
                </a:lnTo>
                <a:lnTo>
                  <a:pt x="578" y="517"/>
                </a:lnTo>
                <a:lnTo>
                  <a:pt x="578" y="517"/>
                </a:lnTo>
                <a:lnTo>
                  <a:pt x="578" y="516"/>
                </a:lnTo>
                <a:lnTo>
                  <a:pt x="578" y="515"/>
                </a:lnTo>
                <a:lnTo>
                  <a:pt x="578" y="515"/>
                </a:lnTo>
                <a:lnTo>
                  <a:pt x="577" y="515"/>
                </a:lnTo>
                <a:lnTo>
                  <a:pt x="577" y="515"/>
                </a:lnTo>
                <a:lnTo>
                  <a:pt x="577" y="515"/>
                </a:lnTo>
                <a:lnTo>
                  <a:pt x="576" y="515"/>
                </a:lnTo>
                <a:lnTo>
                  <a:pt x="575" y="514"/>
                </a:lnTo>
                <a:lnTo>
                  <a:pt x="575" y="514"/>
                </a:lnTo>
                <a:lnTo>
                  <a:pt x="574" y="514"/>
                </a:lnTo>
                <a:lnTo>
                  <a:pt x="574" y="515"/>
                </a:lnTo>
                <a:lnTo>
                  <a:pt x="574" y="515"/>
                </a:lnTo>
                <a:lnTo>
                  <a:pt x="574" y="515"/>
                </a:lnTo>
                <a:lnTo>
                  <a:pt x="573" y="515"/>
                </a:lnTo>
                <a:lnTo>
                  <a:pt x="573" y="516"/>
                </a:lnTo>
                <a:lnTo>
                  <a:pt x="573" y="516"/>
                </a:lnTo>
                <a:lnTo>
                  <a:pt x="573" y="516"/>
                </a:lnTo>
                <a:lnTo>
                  <a:pt x="572" y="516"/>
                </a:lnTo>
                <a:lnTo>
                  <a:pt x="572" y="516"/>
                </a:lnTo>
                <a:lnTo>
                  <a:pt x="572" y="516"/>
                </a:lnTo>
                <a:lnTo>
                  <a:pt x="571" y="516"/>
                </a:lnTo>
                <a:lnTo>
                  <a:pt x="571" y="516"/>
                </a:lnTo>
                <a:lnTo>
                  <a:pt x="570" y="516"/>
                </a:lnTo>
                <a:lnTo>
                  <a:pt x="570" y="517"/>
                </a:lnTo>
                <a:lnTo>
                  <a:pt x="570" y="517"/>
                </a:lnTo>
                <a:lnTo>
                  <a:pt x="569" y="517"/>
                </a:lnTo>
                <a:lnTo>
                  <a:pt x="569" y="517"/>
                </a:lnTo>
                <a:lnTo>
                  <a:pt x="569" y="517"/>
                </a:lnTo>
                <a:lnTo>
                  <a:pt x="568" y="517"/>
                </a:lnTo>
                <a:lnTo>
                  <a:pt x="568" y="517"/>
                </a:lnTo>
                <a:lnTo>
                  <a:pt x="567" y="517"/>
                </a:lnTo>
                <a:lnTo>
                  <a:pt x="567" y="517"/>
                </a:lnTo>
                <a:lnTo>
                  <a:pt x="567" y="518"/>
                </a:lnTo>
                <a:lnTo>
                  <a:pt x="567" y="518"/>
                </a:lnTo>
                <a:lnTo>
                  <a:pt x="566" y="519"/>
                </a:lnTo>
                <a:lnTo>
                  <a:pt x="565" y="519"/>
                </a:lnTo>
                <a:lnTo>
                  <a:pt x="565" y="519"/>
                </a:lnTo>
                <a:lnTo>
                  <a:pt x="565" y="518"/>
                </a:lnTo>
                <a:lnTo>
                  <a:pt x="564" y="518"/>
                </a:lnTo>
                <a:lnTo>
                  <a:pt x="564" y="519"/>
                </a:lnTo>
                <a:lnTo>
                  <a:pt x="564" y="519"/>
                </a:lnTo>
                <a:lnTo>
                  <a:pt x="564" y="519"/>
                </a:lnTo>
                <a:lnTo>
                  <a:pt x="564" y="520"/>
                </a:lnTo>
                <a:lnTo>
                  <a:pt x="563" y="520"/>
                </a:lnTo>
                <a:lnTo>
                  <a:pt x="563" y="520"/>
                </a:lnTo>
                <a:lnTo>
                  <a:pt x="562" y="520"/>
                </a:lnTo>
                <a:lnTo>
                  <a:pt x="562" y="520"/>
                </a:lnTo>
                <a:lnTo>
                  <a:pt x="562" y="520"/>
                </a:lnTo>
                <a:lnTo>
                  <a:pt x="561" y="520"/>
                </a:lnTo>
                <a:lnTo>
                  <a:pt x="561" y="519"/>
                </a:lnTo>
                <a:lnTo>
                  <a:pt x="562" y="519"/>
                </a:lnTo>
                <a:lnTo>
                  <a:pt x="562" y="519"/>
                </a:lnTo>
                <a:lnTo>
                  <a:pt x="562" y="519"/>
                </a:lnTo>
                <a:lnTo>
                  <a:pt x="562" y="518"/>
                </a:lnTo>
                <a:lnTo>
                  <a:pt x="562" y="518"/>
                </a:lnTo>
                <a:lnTo>
                  <a:pt x="563" y="518"/>
                </a:lnTo>
                <a:lnTo>
                  <a:pt x="564" y="519"/>
                </a:lnTo>
                <a:lnTo>
                  <a:pt x="564" y="518"/>
                </a:lnTo>
                <a:lnTo>
                  <a:pt x="564" y="518"/>
                </a:lnTo>
                <a:lnTo>
                  <a:pt x="564" y="517"/>
                </a:lnTo>
                <a:lnTo>
                  <a:pt x="565" y="517"/>
                </a:lnTo>
                <a:lnTo>
                  <a:pt x="566" y="517"/>
                </a:lnTo>
                <a:lnTo>
                  <a:pt x="566" y="517"/>
                </a:lnTo>
                <a:lnTo>
                  <a:pt x="566" y="517"/>
                </a:lnTo>
                <a:lnTo>
                  <a:pt x="566" y="517"/>
                </a:lnTo>
                <a:lnTo>
                  <a:pt x="565" y="516"/>
                </a:lnTo>
                <a:lnTo>
                  <a:pt x="565" y="516"/>
                </a:lnTo>
                <a:lnTo>
                  <a:pt x="565" y="516"/>
                </a:lnTo>
                <a:lnTo>
                  <a:pt x="564" y="515"/>
                </a:lnTo>
                <a:lnTo>
                  <a:pt x="563" y="516"/>
                </a:lnTo>
                <a:lnTo>
                  <a:pt x="562" y="515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1" y="516"/>
                </a:lnTo>
                <a:lnTo>
                  <a:pt x="560" y="517"/>
                </a:lnTo>
                <a:lnTo>
                  <a:pt x="560" y="516"/>
                </a:lnTo>
                <a:lnTo>
                  <a:pt x="561" y="516"/>
                </a:lnTo>
                <a:lnTo>
                  <a:pt x="561" y="515"/>
                </a:lnTo>
                <a:lnTo>
                  <a:pt x="561" y="514"/>
                </a:lnTo>
                <a:lnTo>
                  <a:pt x="561" y="514"/>
                </a:lnTo>
                <a:lnTo>
                  <a:pt x="562" y="514"/>
                </a:lnTo>
                <a:lnTo>
                  <a:pt x="562" y="513"/>
                </a:lnTo>
                <a:lnTo>
                  <a:pt x="562" y="512"/>
                </a:lnTo>
                <a:lnTo>
                  <a:pt x="562" y="512"/>
                </a:lnTo>
                <a:lnTo>
                  <a:pt x="562" y="511"/>
                </a:lnTo>
                <a:lnTo>
                  <a:pt x="562" y="511"/>
                </a:lnTo>
                <a:lnTo>
                  <a:pt x="561" y="510"/>
                </a:lnTo>
                <a:lnTo>
                  <a:pt x="561" y="510"/>
                </a:lnTo>
                <a:lnTo>
                  <a:pt x="562" y="509"/>
                </a:lnTo>
                <a:lnTo>
                  <a:pt x="562" y="509"/>
                </a:lnTo>
                <a:lnTo>
                  <a:pt x="562" y="509"/>
                </a:lnTo>
                <a:lnTo>
                  <a:pt x="563" y="508"/>
                </a:lnTo>
                <a:lnTo>
                  <a:pt x="563" y="507"/>
                </a:lnTo>
                <a:lnTo>
                  <a:pt x="563" y="507"/>
                </a:lnTo>
                <a:lnTo>
                  <a:pt x="564" y="507"/>
                </a:lnTo>
                <a:lnTo>
                  <a:pt x="564" y="507"/>
                </a:lnTo>
                <a:lnTo>
                  <a:pt x="564" y="508"/>
                </a:lnTo>
                <a:lnTo>
                  <a:pt x="565" y="507"/>
                </a:lnTo>
                <a:lnTo>
                  <a:pt x="565" y="507"/>
                </a:lnTo>
                <a:lnTo>
                  <a:pt x="566" y="507"/>
                </a:lnTo>
                <a:lnTo>
                  <a:pt x="566" y="507"/>
                </a:lnTo>
                <a:lnTo>
                  <a:pt x="567" y="507"/>
                </a:lnTo>
                <a:lnTo>
                  <a:pt x="567" y="507"/>
                </a:lnTo>
                <a:lnTo>
                  <a:pt x="567" y="506"/>
                </a:lnTo>
                <a:lnTo>
                  <a:pt x="567" y="506"/>
                </a:lnTo>
                <a:lnTo>
                  <a:pt x="567" y="506"/>
                </a:lnTo>
                <a:lnTo>
                  <a:pt x="567" y="506"/>
                </a:lnTo>
                <a:lnTo>
                  <a:pt x="568" y="506"/>
                </a:lnTo>
                <a:lnTo>
                  <a:pt x="568" y="506"/>
                </a:lnTo>
                <a:lnTo>
                  <a:pt x="568" y="506"/>
                </a:lnTo>
                <a:lnTo>
                  <a:pt x="568" y="506"/>
                </a:lnTo>
                <a:lnTo>
                  <a:pt x="569" y="506"/>
                </a:lnTo>
                <a:lnTo>
                  <a:pt x="570" y="506"/>
                </a:lnTo>
                <a:lnTo>
                  <a:pt x="570" y="506"/>
                </a:lnTo>
                <a:lnTo>
                  <a:pt x="571" y="506"/>
                </a:lnTo>
                <a:lnTo>
                  <a:pt x="571" y="506"/>
                </a:lnTo>
                <a:lnTo>
                  <a:pt x="570" y="506"/>
                </a:lnTo>
                <a:lnTo>
                  <a:pt x="570" y="506"/>
                </a:lnTo>
                <a:lnTo>
                  <a:pt x="570" y="505"/>
                </a:lnTo>
                <a:lnTo>
                  <a:pt x="570" y="505"/>
                </a:lnTo>
                <a:lnTo>
                  <a:pt x="570" y="504"/>
                </a:lnTo>
                <a:lnTo>
                  <a:pt x="571" y="504"/>
                </a:lnTo>
                <a:lnTo>
                  <a:pt x="571" y="505"/>
                </a:lnTo>
                <a:lnTo>
                  <a:pt x="571" y="505"/>
                </a:lnTo>
                <a:lnTo>
                  <a:pt x="571" y="506"/>
                </a:lnTo>
                <a:lnTo>
                  <a:pt x="571" y="506"/>
                </a:lnTo>
                <a:lnTo>
                  <a:pt x="571" y="506"/>
                </a:lnTo>
                <a:lnTo>
                  <a:pt x="572" y="506"/>
                </a:lnTo>
                <a:lnTo>
                  <a:pt x="573" y="506"/>
                </a:lnTo>
                <a:lnTo>
                  <a:pt x="573" y="506"/>
                </a:lnTo>
                <a:lnTo>
                  <a:pt x="574" y="506"/>
                </a:lnTo>
                <a:lnTo>
                  <a:pt x="574" y="506"/>
                </a:lnTo>
                <a:lnTo>
                  <a:pt x="574" y="506"/>
                </a:lnTo>
                <a:lnTo>
                  <a:pt x="573" y="505"/>
                </a:lnTo>
                <a:lnTo>
                  <a:pt x="573" y="505"/>
                </a:lnTo>
                <a:lnTo>
                  <a:pt x="573" y="504"/>
                </a:lnTo>
                <a:lnTo>
                  <a:pt x="573" y="504"/>
                </a:lnTo>
                <a:lnTo>
                  <a:pt x="572" y="504"/>
                </a:lnTo>
                <a:lnTo>
                  <a:pt x="572" y="503"/>
                </a:lnTo>
                <a:lnTo>
                  <a:pt x="571" y="503"/>
                </a:lnTo>
                <a:lnTo>
                  <a:pt x="570" y="503"/>
                </a:lnTo>
                <a:lnTo>
                  <a:pt x="569" y="502"/>
                </a:lnTo>
                <a:lnTo>
                  <a:pt x="568" y="502"/>
                </a:lnTo>
                <a:lnTo>
                  <a:pt x="567" y="501"/>
                </a:lnTo>
                <a:lnTo>
                  <a:pt x="566" y="501"/>
                </a:lnTo>
                <a:lnTo>
                  <a:pt x="565" y="500"/>
                </a:lnTo>
                <a:lnTo>
                  <a:pt x="563" y="498"/>
                </a:lnTo>
                <a:lnTo>
                  <a:pt x="563" y="498"/>
                </a:lnTo>
                <a:lnTo>
                  <a:pt x="562" y="498"/>
                </a:lnTo>
                <a:lnTo>
                  <a:pt x="562" y="498"/>
                </a:lnTo>
                <a:lnTo>
                  <a:pt x="561" y="499"/>
                </a:lnTo>
                <a:lnTo>
                  <a:pt x="562" y="499"/>
                </a:lnTo>
                <a:lnTo>
                  <a:pt x="562" y="499"/>
                </a:lnTo>
                <a:lnTo>
                  <a:pt x="562" y="499"/>
                </a:lnTo>
                <a:lnTo>
                  <a:pt x="562" y="500"/>
                </a:lnTo>
                <a:lnTo>
                  <a:pt x="562" y="501"/>
                </a:lnTo>
                <a:lnTo>
                  <a:pt x="562" y="500"/>
                </a:lnTo>
                <a:lnTo>
                  <a:pt x="561" y="500"/>
                </a:lnTo>
                <a:lnTo>
                  <a:pt x="561" y="499"/>
                </a:lnTo>
                <a:lnTo>
                  <a:pt x="560" y="498"/>
                </a:lnTo>
                <a:lnTo>
                  <a:pt x="560" y="498"/>
                </a:lnTo>
                <a:lnTo>
                  <a:pt x="560" y="497"/>
                </a:lnTo>
                <a:lnTo>
                  <a:pt x="560" y="496"/>
                </a:lnTo>
                <a:lnTo>
                  <a:pt x="559" y="495"/>
                </a:lnTo>
                <a:lnTo>
                  <a:pt x="560" y="495"/>
                </a:lnTo>
                <a:lnTo>
                  <a:pt x="560" y="495"/>
                </a:lnTo>
                <a:lnTo>
                  <a:pt x="560" y="495"/>
                </a:lnTo>
                <a:lnTo>
                  <a:pt x="561" y="494"/>
                </a:lnTo>
                <a:lnTo>
                  <a:pt x="561" y="495"/>
                </a:lnTo>
                <a:lnTo>
                  <a:pt x="562" y="495"/>
                </a:lnTo>
                <a:lnTo>
                  <a:pt x="562" y="495"/>
                </a:lnTo>
                <a:lnTo>
                  <a:pt x="563" y="495"/>
                </a:lnTo>
                <a:lnTo>
                  <a:pt x="563" y="494"/>
                </a:lnTo>
                <a:lnTo>
                  <a:pt x="563" y="494"/>
                </a:lnTo>
                <a:lnTo>
                  <a:pt x="563" y="494"/>
                </a:lnTo>
                <a:lnTo>
                  <a:pt x="563" y="493"/>
                </a:lnTo>
                <a:lnTo>
                  <a:pt x="562" y="492"/>
                </a:lnTo>
                <a:lnTo>
                  <a:pt x="562" y="492"/>
                </a:lnTo>
                <a:lnTo>
                  <a:pt x="562" y="491"/>
                </a:lnTo>
                <a:lnTo>
                  <a:pt x="562" y="492"/>
                </a:lnTo>
                <a:lnTo>
                  <a:pt x="563" y="492"/>
                </a:lnTo>
                <a:lnTo>
                  <a:pt x="563" y="492"/>
                </a:lnTo>
                <a:lnTo>
                  <a:pt x="563" y="492"/>
                </a:lnTo>
                <a:lnTo>
                  <a:pt x="563" y="491"/>
                </a:lnTo>
                <a:lnTo>
                  <a:pt x="564" y="492"/>
                </a:lnTo>
                <a:lnTo>
                  <a:pt x="564" y="491"/>
                </a:lnTo>
                <a:lnTo>
                  <a:pt x="564" y="491"/>
                </a:lnTo>
                <a:lnTo>
                  <a:pt x="563" y="490"/>
                </a:lnTo>
                <a:lnTo>
                  <a:pt x="563" y="490"/>
                </a:lnTo>
                <a:lnTo>
                  <a:pt x="563" y="489"/>
                </a:lnTo>
                <a:lnTo>
                  <a:pt x="563" y="489"/>
                </a:lnTo>
                <a:lnTo>
                  <a:pt x="563" y="488"/>
                </a:lnTo>
                <a:lnTo>
                  <a:pt x="563" y="488"/>
                </a:lnTo>
                <a:lnTo>
                  <a:pt x="562" y="487"/>
                </a:lnTo>
                <a:lnTo>
                  <a:pt x="562" y="487"/>
                </a:lnTo>
                <a:lnTo>
                  <a:pt x="562" y="486"/>
                </a:lnTo>
                <a:lnTo>
                  <a:pt x="562" y="486"/>
                </a:lnTo>
                <a:lnTo>
                  <a:pt x="562" y="485"/>
                </a:lnTo>
                <a:lnTo>
                  <a:pt x="563" y="485"/>
                </a:lnTo>
                <a:lnTo>
                  <a:pt x="564" y="484"/>
                </a:lnTo>
                <a:lnTo>
                  <a:pt x="564" y="484"/>
                </a:lnTo>
                <a:lnTo>
                  <a:pt x="565" y="484"/>
                </a:lnTo>
                <a:lnTo>
                  <a:pt x="565" y="483"/>
                </a:lnTo>
                <a:lnTo>
                  <a:pt x="565" y="483"/>
                </a:lnTo>
                <a:lnTo>
                  <a:pt x="566" y="483"/>
                </a:lnTo>
                <a:lnTo>
                  <a:pt x="569" y="481"/>
                </a:lnTo>
                <a:lnTo>
                  <a:pt x="569" y="481"/>
                </a:lnTo>
                <a:lnTo>
                  <a:pt x="570" y="481"/>
                </a:lnTo>
                <a:lnTo>
                  <a:pt x="570" y="480"/>
                </a:lnTo>
                <a:lnTo>
                  <a:pt x="570" y="480"/>
                </a:lnTo>
                <a:lnTo>
                  <a:pt x="571" y="480"/>
                </a:lnTo>
                <a:lnTo>
                  <a:pt x="571" y="480"/>
                </a:lnTo>
                <a:lnTo>
                  <a:pt x="572" y="480"/>
                </a:lnTo>
                <a:lnTo>
                  <a:pt x="573" y="479"/>
                </a:lnTo>
                <a:lnTo>
                  <a:pt x="573" y="479"/>
                </a:lnTo>
                <a:lnTo>
                  <a:pt x="575" y="479"/>
                </a:lnTo>
                <a:lnTo>
                  <a:pt x="576" y="479"/>
                </a:lnTo>
                <a:lnTo>
                  <a:pt x="577" y="478"/>
                </a:lnTo>
                <a:lnTo>
                  <a:pt x="578" y="478"/>
                </a:lnTo>
                <a:lnTo>
                  <a:pt x="579" y="478"/>
                </a:lnTo>
                <a:lnTo>
                  <a:pt x="579" y="478"/>
                </a:lnTo>
                <a:lnTo>
                  <a:pt x="579" y="478"/>
                </a:lnTo>
                <a:lnTo>
                  <a:pt x="580" y="478"/>
                </a:lnTo>
                <a:lnTo>
                  <a:pt x="580" y="478"/>
                </a:lnTo>
                <a:lnTo>
                  <a:pt x="580" y="478"/>
                </a:lnTo>
                <a:lnTo>
                  <a:pt x="581" y="479"/>
                </a:lnTo>
                <a:lnTo>
                  <a:pt x="582" y="480"/>
                </a:lnTo>
                <a:lnTo>
                  <a:pt x="582" y="480"/>
                </a:lnTo>
                <a:lnTo>
                  <a:pt x="583" y="480"/>
                </a:lnTo>
                <a:lnTo>
                  <a:pt x="583" y="479"/>
                </a:lnTo>
                <a:lnTo>
                  <a:pt x="583" y="478"/>
                </a:lnTo>
                <a:lnTo>
                  <a:pt x="584" y="477"/>
                </a:lnTo>
                <a:lnTo>
                  <a:pt x="584" y="476"/>
                </a:lnTo>
                <a:lnTo>
                  <a:pt x="584" y="475"/>
                </a:lnTo>
                <a:lnTo>
                  <a:pt x="585" y="472"/>
                </a:lnTo>
                <a:lnTo>
                  <a:pt x="585" y="471"/>
                </a:lnTo>
                <a:lnTo>
                  <a:pt x="585" y="471"/>
                </a:lnTo>
                <a:lnTo>
                  <a:pt x="585" y="470"/>
                </a:lnTo>
                <a:lnTo>
                  <a:pt x="585" y="470"/>
                </a:lnTo>
                <a:lnTo>
                  <a:pt x="585" y="469"/>
                </a:lnTo>
                <a:lnTo>
                  <a:pt x="585" y="469"/>
                </a:lnTo>
                <a:lnTo>
                  <a:pt x="585" y="468"/>
                </a:lnTo>
                <a:lnTo>
                  <a:pt x="585" y="468"/>
                </a:lnTo>
                <a:lnTo>
                  <a:pt x="585" y="467"/>
                </a:lnTo>
                <a:lnTo>
                  <a:pt x="585" y="465"/>
                </a:lnTo>
                <a:lnTo>
                  <a:pt x="585" y="464"/>
                </a:lnTo>
                <a:lnTo>
                  <a:pt x="585" y="462"/>
                </a:lnTo>
                <a:lnTo>
                  <a:pt x="585" y="460"/>
                </a:lnTo>
                <a:lnTo>
                  <a:pt x="585" y="460"/>
                </a:lnTo>
                <a:lnTo>
                  <a:pt x="585" y="459"/>
                </a:lnTo>
                <a:lnTo>
                  <a:pt x="586" y="455"/>
                </a:lnTo>
                <a:lnTo>
                  <a:pt x="586" y="453"/>
                </a:lnTo>
                <a:lnTo>
                  <a:pt x="586" y="453"/>
                </a:lnTo>
                <a:lnTo>
                  <a:pt x="586" y="452"/>
                </a:lnTo>
                <a:lnTo>
                  <a:pt x="587" y="451"/>
                </a:lnTo>
                <a:lnTo>
                  <a:pt x="587" y="450"/>
                </a:lnTo>
                <a:lnTo>
                  <a:pt x="587" y="450"/>
                </a:lnTo>
                <a:lnTo>
                  <a:pt x="587" y="448"/>
                </a:lnTo>
                <a:lnTo>
                  <a:pt x="588" y="448"/>
                </a:lnTo>
                <a:lnTo>
                  <a:pt x="588" y="447"/>
                </a:lnTo>
                <a:lnTo>
                  <a:pt x="588" y="447"/>
                </a:lnTo>
                <a:lnTo>
                  <a:pt x="589" y="447"/>
                </a:lnTo>
                <a:lnTo>
                  <a:pt x="589" y="447"/>
                </a:lnTo>
                <a:lnTo>
                  <a:pt x="590" y="447"/>
                </a:lnTo>
                <a:lnTo>
                  <a:pt x="590" y="447"/>
                </a:lnTo>
                <a:lnTo>
                  <a:pt x="591" y="447"/>
                </a:lnTo>
                <a:lnTo>
                  <a:pt x="591" y="446"/>
                </a:lnTo>
                <a:lnTo>
                  <a:pt x="591" y="446"/>
                </a:lnTo>
                <a:lnTo>
                  <a:pt x="590" y="446"/>
                </a:lnTo>
                <a:lnTo>
                  <a:pt x="590" y="446"/>
                </a:lnTo>
                <a:lnTo>
                  <a:pt x="590" y="446"/>
                </a:lnTo>
                <a:lnTo>
                  <a:pt x="590" y="445"/>
                </a:lnTo>
                <a:lnTo>
                  <a:pt x="590" y="445"/>
                </a:lnTo>
                <a:lnTo>
                  <a:pt x="590" y="445"/>
                </a:lnTo>
                <a:lnTo>
                  <a:pt x="590" y="444"/>
                </a:lnTo>
                <a:lnTo>
                  <a:pt x="591" y="443"/>
                </a:lnTo>
                <a:lnTo>
                  <a:pt x="591" y="443"/>
                </a:lnTo>
                <a:lnTo>
                  <a:pt x="592" y="443"/>
                </a:lnTo>
                <a:lnTo>
                  <a:pt x="592" y="442"/>
                </a:lnTo>
                <a:lnTo>
                  <a:pt x="593" y="442"/>
                </a:lnTo>
                <a:lnTo>
                  <a:pt x="594" y="442"/>
                </a:lnTo>
                <a:lnTo>
                  <a:pt x="594" y="441"/>
                </a:lnTo>
                <a:lnTo>
                  <a:pt x="594" y="442"/>
                </a:lnTo>
                <a:lnTo>
                  <a:pt x="593" y="442"/>
                </a:lnTo>
                <a:lnTo>
                  <a:pt x="593" y="441"/>
                </a:lnTo>
                <a:lnTo>
                  <a:pt x="593" y="441"/>
                </a:lnTo>
                <a:lnTo>
                  <a:pt x="593" y="440"/>
                </a:lnTo>
                <a:lnTo>
                  <a:pt x="594" y="440"/>
                </a:lnTo>
                <a:lnTo>
                  <a:pt x="594" y="440"/>
                </a:lnTo>
                <a:lnTo>
                  <a:pt x="595" y="440"/>
                </a:lnTo>
                <a:lnTo>
                  <a:pt x="595" y="439"/>
                </a:lnTo>
                <a:lnTo>
                  <a:pt x="596" y="440"/>
                </a:lnTo>
                <a:lnTo>
                  <a:pt x="596" y="440"/>
                </a:lnTo>
                <a:lnTo>
                  <a:pt x="597" y="440"/>
                </a:lnTo>
                <a:lnTo>
                  <a:pt x="598" y="441"/>
                </a:lnTo>
                <a:lnTo>
                  <a:pt x="598" y="441"/>
                </a:lnTo>
                <a:lnTo>
                  <a:pt x="598" y="440"/>
                </a:lnTo>
                <a:lnTo>
                  <a:pt x="599" y="439"/>
                </a:lnTo>
                <a:lnTo>
                  <a:pt x="599" y="439"/>
                </a:lnTo>
                <a:lnTo>
                  <a:pt x="599" y="438"/>
                </a:lnTo>
                <a:lnTo>
                  <a:pt x="599" y="438"/>
                </a:lnTo>
                <a:lnTo>
                  <a:pt x="600" y="438"/>
                </a:lnTo>
                <a:lnTo>
                  <a:pt x="599" y="438"/>
                </a:lnTo>
                <a:lnTo>
                  <a:pt x="599" y="439"/>
                </a:lnTo>
                <a:lnTo>
                  <a:pt x="600" y="439"/>
                </a:lnTo>
                <a:lnTo>
                  <a:pt x="600" y="440"/>
                </a:lnTo>
                <a:lnTo>
                  <a:pt x="601" y="440"/>
                </a:lnTo>
                <a:lnTo>
                  <a:pt x="601" y="441"/>
                </a:lnTo>
                <a:lnTo>
                  <a:pt x="601" y="441"/>
                </a:lnTo>
                <a:lnTo>
                  <a:pt x="601" y="442"/>
                </a:lnTo>
                <a:lnTo>
                  <a:pt x="602" y="441"/>
                </a:lnTo>
                <a:lnTo>
                  <a:pt x="602" y="441"/>
                </a:lnTo>
                <a:lnTo>
                  <a:pt x="603" y="440"/>
                </a:lnTo>
                <a:lnTo>
                  <a:pt x="603" y="439"/>
                </a:lnTo>
                <a:lnTo>
                  <a:pt x="604" y="439"/>
                </a:lnTo>
                <a:lnTo>
                  <a:pt x="604" y="439"/>
                </a:lnTo>
                <a:lnTo>
                  <a:pt x="604" y="438"/>
                </a:lnTo>
                <a:lnTo>
                  <a:pt x="605" y="438"/>
                </a:lnTo>
                <a:lnTo>
                  <a:pt x="605" y="437"/>
                </a:lnTo>
                <a:lnTo>
                  <a:pt x="606" y="437"/>
                </a:lnTo>
                <a:lnTo>
                  <a:pt x="606" y="437"/>
                </a:lnTo>
                <a:lnTo>
                  <a:pt x="607" y="436"/>
                </a:lnTo>
                <a:lnTo>
                  <a:pt x="607" y="436"/>
                </a:lnTo>
                <a:lnTo>
                  <a:pt x="607" y="436"/>
                </a:lnTo>
                <a:lnTo>
                  <a:pt x="609" y="436"/>
                </a:lnTo>
                <a:lnTo>
                  <a:pt x="610" y="436"/>
                </a:lnTo>
                <a:lnTo>
                  <a:pt x="610" y="437"/>
                </a:lnTo>
                <a:lnTo>
                  <a:pt x="610" y="437"/>
                </a:lnTo>
                <a:lnTo>
                  <a:pt x="611" y="437"/>
                </a:lnTo>
                <a:lnTo>
                  <a:pt x="611" y="437"/>
                </a:lnTo>
                <a:lnTo>
                  <a:pt x="612" y="437"/>
                </a:lnTo>
                <a:lnTo>
                  <a:pt x="612" y="436"/>
                </a:lnTo>
                <a:lnTo>
                  <a:pt x="612" y="436"/>
                </a:lnTo>
                <a:lnTo>
                  <a:pt x="613" y="437"/>
                </a:lnTo>
                <a:lnTo>
                  <a:pt x="613" y="437"/>
                </a:lnTo>
                <a:lnTo>
                  <a:pt x="614" y="436"/>
                </a:lnTo>
                <a:lnTo>
                  <a:pt x="614" y="436"/>
                </a:lnTo>
                <a:lnTo>
                  <a:pt x="614" y="436"/>
                </a:lnTo>
                <a:lnTo>
                  <a:pt x="615" y="436"/>
                </a:lnTo>
                <a:lnTo>
                  <a:pt x="615" y="435"/>
                </a:lnTo>
                <a:lnTo>
                  <a:pt x="616" y="435"/>
                </a:lnTo>
                <a:lnTo>
                  <a:pt x="617" y="435"/>
                </a:lnTo>
                <a:lnTo>
                  <a:pt x="619" y="435"/>
                </a:lnTo>
                <a:lnTo>
                  <a:pt x="621" y="436"/>
                </a:lnTo>
                <a:lnTo>
                  <a:pt x="624" y="435"/>
                </a:lnTo>
                <a:lnTo>
                  <a:pt x="625" y="435"/>
                </a:lnTo>
                <a:lnTo>
                  <a:pt x="625" y="435"/>
                </a:lnTo>
                <a:lnTo>
                  <a:pt x="624" y="435"/>
                </a:lnTo>
                <a:lnTo>
                  <a:pt x="624" y="434"/>
                </a:lnTo>
                <a:lnTo>
                  <a:pt x="624" y="433"/>
                </a:lnTo>
                <a:lnTo>
                  <a:pt x="623" y="431"/>
                </a:lnTo>
                <a:lnTo>
                  <a:pt x="623" y="429"/>
                </a:lnTo>
                <a:lnTo>
                  <a:pt x="623" y="428"/>
                </a:lnTo>
                <a:lnTo>
                  <a:pt x="623" y="427"/>
                </a:lnTo>
                <a:lnTo>
                  <a:pt x="623" y="427"/>
                </a:lnTo>
                <a:lnTo>
                  <a:pt x="624" y="426"/>
                </a:lnTo>
                <a:lnTo>
                  <a:pt x="625" y="424"/>
                </a:lnTo>
                <a:lnTo>
                  <a:pt x="625" y="423"/>
                </a:lnTo>
                <a:lnTo>
                  <a:pt x="625" y="423"/>
                </a:lnTo>
                <a:lnTo>
                  <a:pt x="626" y="422"/>
                </a:lnTo>
                <a:lnTo>
                  <a:pt x="627" y="421"/>
                </a:lnTo>
                <a:lnTo>
                  <a:pt x="629" y="421"/>
                </a:lnTo>
                <a:lnTo>
                  <a:pt x="630" y="421"/>
                </a:lnTo>
                <a:lnTo>
                  <a:pt x="630" y="421"/>
                </a:lnTo>
                <a:lnTo>
                  <a:pt x="631" y="421"/>
                </a:lnTo>
                <a:lnTo>
                  <a:pt x="632" y="419"/>
                </a:lnTo>
                <a:lnTo>
                  <a:pt x="633" y="419"/>
                </a:lnTo>
                <a:lnTo>
                  <a:pt x="633" y="419"/>
                </a:lnTo>
                <a:lnTo>
                  <a:pt x="634" y="419"/>
                </a:lnTo>
                <a:lnTo>
                  <a:pt x="634" y="419"/>
                </a:lnTo>
                <a:lnTo>
                  <a:pt x="635" y="419"/>
                </a:lnTo>
                <a:lnTo>
                  <a:pt x="635" y="419"/>
                </a:lnTo>
                <a:lnTo>
                  <a:pt x="636" y="419"/>
                </a:lnTo>
                <a:lnTo>
                  <a:pt x="636" y="418"/>
                </a:lnTo>
                <a:lnTo>
                  <a:pt x="637" y="418"/>
                </a:lnTo>
                <a:lnTo>
                  <a:pt x="637" y="418"/>
                </a:lnTo>
                <a:lnTo>
                  <a:pt x="638" y="418"/>
                </a:lnTo>
                <a:lnTo>
                  <a:pt x="638" y="418"/>
                </a:lnTo>
                <a:lnTo>
                  <a:pt x="638" y="418"/>
                </a:lnTo>
                <a:lnTo>
                  <a:pt x="639" y="418"/>
                </a:lnTo>
                <a:lnTo>
                  <a:pt x="639" y="418"/>
                </a:lnTo>
                <a:lnTo>
                  <a:pt x="640" y="418"/>
                </a:lnTo>
                <a:lnTo>
                  <a:pt x="642" y="417"/>
                </a:lnTo>
                <a:lnTo>
                  <a:pt x="642" y="417"/>
                </a:lnTo>
                <a:lnTo>
                  <a:pt x="643" y="417"/>
                </a:lnTo>
                <a:lnTo>
                  <a:pt x="643" y="417"/>
                </a:lnTo>
                <a:lnTo>
                  <a:pt x="644" y="417"/>
                </a:lnTo>
                <a:lnTo>
                  <a:pt x="644" y="416"/>
                </a:lnTo>
                <a:lnTo>
                  <a:pt x="644" y="416"/>
                </a:lnTo>
                <a:lnTo>
                  <a:pt x="643" y="416"/>
                </a:lnTo>
                <a:lnTo>
                  <a:pt x="643" y="416"/>
                </a:lnTo>
                <a:lnTo>
                  <a:pt x="642" y="415"/>
                </a:lnTo>
                <a:lnTo>
                  <a:pt x="642" y="415"/>
                </a:lnTo>
                <a:lnTo>
                  <a:pt x="642" y="415"/>
                </a:lnTo>
                <a:lnTo>
                  <a:pt x="642" y="414"/>
                </a:lnTo>
                <a:lnTo>
                  <a:pt x="642" y="414"/>
                </a:lnTo>
                <a:lnTo>
                  <a:pt x="641" y="414"/>
                </a:lnTo>
                <a:lnTo>
                  <a:pt x="641" y="413"/>
                </a:lnTo>
                <a:lnTo>
                  <a:pt x="640" y="412"/>
                </a:lnTo>
                <a:lnTo>
                  <a:pt x="640" y="411"/>
                </a:lnTo>
                <a:lnTo>
                  <a:pt x="640" y="410"/>
                </a:lnTo>
                <a:lnTo>
                  <a:pt x="639" y="409"/>
                </a:lnTo>
                <a:lnTo>
                  <a:pt x="639" y="408"/>
                </a:lnTo>
                <a:lnTo>
                  <a:pt x="639" y="407"/>
                </a:lnTo>
                <a:lnTo>
                  <a:pt x="638" y="407"/>
                </a:lnTo>
                <a:lnTo>
                  <a:pt x="638" y="406"/>
                </a:lnTo>
                <a:lnTo>
                  <a:pt x="638" y="406"/>
                </a:lnTo>
                <a:lnTo>
                  <a:pt x="638" y="405"/>
                </a:lnTo>
                <a:lnTo>
                  <a:pt x="638" y="405"/>
                </a:lnTo>
                <a:lnTo>
                  <a:pt x="638" y="405"/>
                </a:lnTo>
                <a:lnTo>
                  <a:pt x="638" y="405"/>
                </a:lnTo>
                <a:lnTo>
                  <a:pt x="638" y="404"/>
                </a:lnTo>
                <a:lnTo>
                  <a:pt x="638" y="404"/>
                </a:lnTo>
                <a:lnTo>
                  <a:pt x="638" y="403"/>
                </a:lnTo>
                <a:lnTo>
                  <a:pt x="638" y="403"/>
                </a:lnTo>
                <a:lnTo>
                  <a:pt x="638" y="402"/>
                </a:lnTo>
                <a:lnTo>
                  <a:pt x="638" y="402"/>
                </a:lnTo>
                <a:lnTo>
                  <a:pt x="638" y="402"/>
                </a:lnTo>
                <a:lnTo>
                  <a:pt x="638" y="401"/>
                </a:lnTo>
                <a:lnTo>
                  <a:pt x="638" y="401"/>
                </a:lnTo>
                <a:lnTo>
                  <a:pt x="638" y="400"/>
                </a:lnTo>
                <a:lnTo>
                  <a:pt x="638" y="400"/>
                </a:lnTo>
                <a:lnTo>
                  <a:pt x="638" y="400"/>
                </a:lnTo>
                <a:lnTo>
                  <a:pt x="638" y="399"/>
                </a:lnTo>
                <a:lnTo>
                  <a:pt x="638" y="399"/>
                </a:lnTo>
                <a:lnTo>
                  <a:pt x="638" y="398"/>
                </a:lnTo>
                <a:lnTo>
                  <a:pt x="639" y="398"/>
                </a:lnTo>
                <a:lnTo>
                  <a:pt x="639" y="398"/>
                </a:lnTo>
                <a:lnTo>
                  <a:pt x="639" y="397"/>
                </a:lnTo>
                <a:lnTo>
                  <a:pt x="640" y="397"/>
                </a:lnTo>
                <a:lnTo>
                  <a:pt x="640" y="396"/>
                </a:lnTo>
                <a:lnTo>
                  <a:pt x="640" y="396"/>
                </a:lnTo>
                <a:lnTo>
                  <a:pt x="640" y="396"/>
                </a:lnTo>
                <a:lnTo>
                  <a:pt x="641" y="396"/>
                </a:lnTo>
                <a:lnTo>
                  <a:pt x="642" y="395"/>
                </a:lnTo>
                <a:lnTo>
                  <a:pt x="642" y="395"/>
                </a:lnTo>
                <a:lnTo>
                  <a:pt x="642" y="395"/>
                </a:lnTo>
                <a:lnTo>
                  <a:pt x="643" y="394"/>
                </a:lnTo>
                <a:lnTo>
                  <a:pt x="643" y="394"/>
                </a:lnTo>
                <a:lnTo>
                  <a:pt x="644" y="394"/>
                </a:lnTo>
                <a:lnTo>
                  <a:pt x="644" y="394"/>
                </a:lnTo>
                <a:lnTo>
                  <a:pt x="645" y="394"/>
                </a:lnTo>
                <a:lnTo>
                  <a:pt x="645" y="395"/>
                </a:lnTo>
                <a:lnTo>
                  <a:pt x="647" y="395"/>
                </a:lnTo>
                <a:lnTo>
                  <a:pt x="647" y="395"/>
                </a:lnTo>
                <a:lnTo>
                  <a:pt x="648" y="395"/>
                </a:lnTo>
                <a:lnTo>
                  <a:pt x="649" y="395"/>
                </a:lnTo>
                <a:lnTo>
                  <a:pt x="649" y="395"/>
                </a:lnTo>
                <a:lnTo>
                  <a:pt x="651" y="395"/>
                </a:lnTo>
                <a:lnTo>
                  <a:pt x="652" y="394"/>
                </a:lnTo>
                <a:lnTo>
                  <a:pt x="651" y="394"/>
                </a:lnTo>
                <a:lnTo>
                  <a:pt x="650" y="393"/>
                </a:lnTo>
                <a:lnTo>
                  <a:pt x="649" y="391"/>
                </a:lnTo>
                <a:lnTo>
                  <a:pt x="649" y="389"/>
                </a:lnTo>
                <a:lnTo>
                  <a:pt x="649" y="387"/>
                </a:lnTo>
                <a:lnTo>
                  <a:pt x="648" y="386"/>
                </a:lnTo>
                <a:lnTo>
                  <a:pt x="648" y="385"/>
                </a:lnTo>
                <a:lnTo>
                  <a:pt x="648" y="383"/>
                </a:lnTo>
                <a:lnTo>
                  <a:pt x="648" y="382"/>
                </a:lnTo>
                <a:lnTo>
                  <a:pt x="648" y="381"/>
                </a:lnTo>
                <a:lnTo>
                  <a:pt x="648" y="380"/>
                </a:lnTo>
                <a:lnTo>
                  <a:pt x="648" y="379"/>
                </a:lnTo>
                <a:lnTo>
                  <a:pt x="648" y="379"/>
                </a:lnTo>
                <a:lnTo>
                  <a:pt x="648" y="378"/>
                </a:lnTo>
                <a:lnTo>
                  <a:pt x="648" y="378"/>
                </a:lnTo>
                <a:lnTo>
                  <a:pt x="648" y="377"/>
                </a:lnTo>
                <a:lnTo>
                  <a:pt x="649" y="376"/>
                </a:lnTo>
                <a:lnTo>
                  <a:pt x="649" y="376"/>
                </a:lnTo>
                <a:lnTo>
                  <a:pt x="649" y="375"/>
                </a:lnTo>
                <a:lnTo>
                  <a:pt x="649" y="374"/>
                </a:lnTo>
                <a:lnTo>
                  <a:pt x="649" y="374"/>
                </a:lnTo>
                <a:lnTo>
                  <a:pt x="649" y="373"/>
                </a:lnTo>
                <a:lnTo>
                  <a:pt x="649" y="373"/>
                </a:lnTo>
                <a:lnTo>
                  <a:pt x="650" y="372"/>
                </a:lnTo>
                <a:lnTo>
                  <a:pt x="650" y="372"/>
                </a:lnTo>
                <a:lnTo>
                  <a:pt x="650" y="371"/>
                </a:lnTo>
                <a:lnTo>
                  <a:pt x="650" y="371"/>
                </a:lnTo>
                <a:lnTo>
                  <a:pt x="650" y="370"/>
                </a:lnTo>
                <a:lnTo>
                  <a:pt x="651" y="370"/>
                </a:lnTo>
                <a:lnTo>
                  <a:pt x="651" y="369"/>
                </a:lnTo>
                <a:lnTo>
                  <a:pt x="652" y="369"/>
                </a:lnTo>
                <a:lnTo>
                  <a:pt x="654" y="369"/>
                </a:lnTo>
                <a:lnTo>
                  <a:pt x="655" y="369"/>
                </a:lnTo>
                <a:lnTo>
                  <a:pt x="656" y="370"/>
                </a:lnTo>
                <a:lnTo>
                  <a:pt x="656" y="370"/>
                </a:lnTo>
                <a:lnTo>
                  <a:pt x="657" y="371"/>
                </a:lnTo>
                <a:lnTo>
                  <a:pt x="657" y="371"/>
                </a:lnTo>
                <a:lnTo>
                  <a:pt x="657" y="371"/>
                </a:lnTo>
                <a:lnTo>
                  <a:pt x="657" y="372"/>
                </a:lnTo>
                <a:lnTo>
                  <a:pt x="657" y="372"/>
                </a:lnTo>
                <a:lnTo>
                  <a:pt x="657" y="372"/>
                </a:lnTo>
                <a:lnTo>
                  <a:pt x="657" y="373"/>
                </a:lnTo>
                <a:lnTo>
                  <a:pt x="657" y="373"/>
                </a:lnTo>
                <a:lnTo>
                  <a:pt x="657" y="374"/>
                </a:lnTo>
                <a:lnTo>
                  <a:pt x="657" y="374"/>
                </a:lnTo>
                <a:lnTo>
                  <a:pt x="657" y="375"/>
                </a:lnTo>
                <a:lnTo>
                  <a:pt x="657" y="375"/>
                </a:lnTo>
                <a:lnTo>
                  <a:pt x="657" y="375"/>
                </a:lnTo>
                <a:lnTo>
                  <a:pt x="657" y="375"/>
                </a:lnTo>
                <a:lnTo>
                  <a:pt x="657" y="376"/>
                </a:lnTo>
                <a:lnTo>
                  <a:pt x="657" y="376"/>
                </a:lnTo>
                <a:lnTo>
                  <a:pt x="657" y="377"/>
                </a:lnTo>
                <a:lnTo>
                  <a:pt x="658" y="378"/>
                </a:lnTo>
                <a:lnTo>
                  <a:pt x="658" y="379"/>
                </a:lnTo>
                <a:lnTo>
                  <a:pt x="658" y="379"/>
                </a:lnTo>
                <a:lnTo>
                  <a:pt x="659" y="379"/>
                </a:lnTo>
                <a:lnTo>
                  <a:pt x="659" y="380"/>
                </a:lnTo>
                <a:lnTo>
                  <a:pt x="659" y="381"/>
                </a:lnTo>
                <a:lnTo>
                  <a:pt x="659" y="379"/>
                </a:lnTo>
                <a:lnTo>
                  <a:pt x="659" y="378"/>
                </a:lnTo>
                <a:lnTo>
                  <a:pt x="659" y="377"/>
                </a:lnTo>
                <a:lnTo>
                  <a:pt x="659" y="373"/>
                </a:lnTo>
                <a:lnTo>
                  <a:pt x="659" y="372"/>
                </a:lnTo>
                <a:lnTo>
                  <a:pt x="658" y="369"/>
                </a:lnTo>
                <a:lnTo>
                  <a:pt x="658" y="367"/>
                </a:lnTo>
                <a:lnTo>
                  <a:pt x="658" y="365"/>
                </a:lnTo>
                <a:lnTo>
                  <a:pt x="658" y="364"/>
                </a:lnTo>
                <a:lnTo>
                  <a:pt x="659" y="362"/>
                </a:lnTo>
                <a:lnTo>
                  <a:pt x="659" y="362"/>
                </a:lnTo>
                <a:lnTo>
                  <a:pt x="661" y="356"/>
                </a:lnTo>
                <a:lnTo>
                  <a:pt x="662" y="354"/>
                </a:lnTo>
                <a:lnTo>
                  <a:pt x="663" y="354"/>
                </a:lnTo>
                <a:lnTo>
                  <a:pt x="663" y="354"/>
                </a:lnTo>
                <a:lnTo>
                  <a:pt x="663" y="353"/>
                </a:lnTo>
                <a:lnTo>
                  <a:pt x="663" y="353"/>
                </a:lnTo>
                <a:lnTo>
                  <a:pt x="663" y="352"/>
                </a:lnTo>
                <a:lnTo>
                  <a:pt x="663" y="352"/>
                </a:lnTo>
                <a:lnTo>
                  <a:pt x="664" y="352"/>
                </a:lnTo>
                <a:lnTo>
                  <a:pt x="664" y="351"/>
                </a:lnTo>
                <a:lnTo>
                  <a:pt x="664" y="351"/>
                </a:lnTo>
                <a:lnTo>
                  <a:pt x="664" y="350"/>
                </a:lnTo>
                <a:lnTo>
                  <a:pt x="665" y="350"/>
                </a:lnTo>
                <a:lnTo>
                  <a:pt x="665" y="350"/>
                </a:lnTo>
                <a:lnTo>
                  <a:pt x="665" y="349"/>
                </a:lnTo>
                <a:lnTo>
                  <a:pt x="665" y="349"/>
                </a:lnTo>
                <a:lnTo>
                  <a:pt x="665" y="349"/>
                </a:lnTo>
                <a:lnTo>
                  <a:pt x="665" y="348"/>
                </a:lnTo>
                <a:lnTo>
                  <a:pt x="666" y="348"/>
                </a:lnTo>
                <a:lnTo>
                  <a:pt x="666" y="348"/>
                </a:lnTo>
                <a:lnTo>
                  <a:pt x="666" y="347"/>
                </a:lnTo>
                <a:lnTo>
                  <a:pt x="667" y="347"/>
                </a:lnTo>
                <a:lnTo>
                  <a:pt x="667" y="347"/>
                </a:lnTo>
                <a:lnTo>
                  <a:pt x="667" y="347"/>
                </a:lnTo>
                <a:lnTo>
                  <a:pt x="668" y="347"/>
                </a:lnTo>
                <a:lnTo>
                  <a:pt x="668" y="346"/>
                </a:lnTo>
                <a:lnTo>
                  <a:pt x="668" y="346"/>
                </a:lnTo>
                <a:lnTo>
                  <a:pt x="668" y="346"/>
                </a:lnTo>
                <a:lnTo>
                  <a:pt x="668" y="346"/>
                </a:lnTo>
                <a:lnTo>
                  <a:pt x="669" y="346"/>
                </a:lnTo>
                <a:lnTo>
                  <a:pt x="669" y="345"/>
                </a:lnTo>
                <a:lnTo>
                  <a:pt x="669" y="345"/>
                </a:lnTo>
                <a:lnTo>
                  <a:pt x="670" y="345"/>
                </a:lnTo>
                <a:lnTo>
                  <a:pt x="670" y="345"/>
                </a:lnTo>
                <a:lnTo>
                  <a:pt x="671" y="345"/>
                </a:lnTo>
                <a:lnTo>
                  <a:pt x="671" y="346"/>
                </a:lnTo>
                <a:lnTo>
                  <a:pt x="672" y="346"/>
                </a:lnTo>
                <a:lnTo>
                  <a:pt x="672" y="346"/>
                </a:lnTo>
                <a:lnTo>
                  <a:pt x="673" y="346"/>
                </a:lnTo>
                <a:lnTo>
                  <a:pt x="674" y="346"/>
                </a:lnTo>
                <a:lnTo>
                  <a:pt x="674" y="346"/>
                </a:lnTo>
                <a:lnTo>
                  <a:pt x="674" y="346"/>
                </a:lnTo>
                <a:lnTo>
                  <a:pt x="675" y="346"/>
                </a:lnTo>
                <a:lnTo>
                  <a:pt x="675" y="347"/>
                </a:lnTo>
                <a:lnTo>
                  <a:pt x="675" y="347"/>
                </a:lnTo>
                <a:lnTo>
                  <a:pt x="675" y="347"/>
                </a:lnTo>
                <a:lnTo>
                  <a:pt x="676" y="347"/>
                </a:lnTo>
                <a:lnTo>
                  <a:pt x="676" y="348"/>
                </a:lnTo>
                <a:lnTo>
                  <a:pt x="675" y="348"/>
                </a:lnTo>
                <a:lnTo>
                  <a:pt x="675" y="348"/>
                </a:lnTo>
                <a:lnTo>
                  <a:pt x="676" y="348"/>
                </a:lnTo>
                <a:lnTo>
                  <a:pt x="676" y="349"/>
                </a:lnTo>
                <a:lnTo>
                  <a:pt x="675" y="353"/>
                </a:lnTo>
                <a:lnTo>
                  <a:pt x="676" y="353"/>
                </a:lnTo>
                <a:lnTo>
                  <a:pt x="676" y="349"/>
                </a:lnTo>
                <a:lnTo>
                  <a:pt x="676" y="348"/>
                </a:lnTo>
                <a:lnTo>
                  <a:pt x="677" y="348"/>
                </a:lnTo>
                <a:lnTo>
                  <a:pt x="677" y="348"/>
                </a:lnTo>
                <a:lnTo>
                  <a:pt x="677" y="347"/>
                </a:lnTo>
                <a:lnTo>
                  <a:pt x="677" y="347"/>
                </a:lnTo>
                <a:lnTo>
                  <a:pt x="677" y="346"/>
                </a:lnTo>
                <a:lnTo>
                  <a:pt x="677" y="346"/>
                </a:lnTo>
                <a:lnTo>
                  <a:pt x="678" y="346"/>
                </a:lnTo>
                <a:lnTo>
                  <a:pt x="678" y="345"/>
                </a:lnTo>
                <a:lnTo>
                  <a:pt x="677" y="345"/>
                </a:lnTo>
                <a:lnTo>
                  <a:pt x="677" y="345"/>
                </a:lnTo>
                <a:lnTo>
                  <a:pt x="677" y="345"/>
                </a:lnTo>
                <a:lnTo>
                  <a:pt x="678" y="345"/>
                </a:lnTo>
                <a:lnTo>
                  <a:pt x="678" y="344"/>
                </a:lnTo>
                <a:lnTo>
                  <a:pt x="678" y="344"/>
                </a:lnTo>
                <a:lnTo>
                  <a:pt x="678" y="344"/>
                </a:lnTo>
                <a:lnTo>
                  <a:pt x="678" y="343"/>
                </a:lnTo>
                <a:lnTo>
                  <a:pt x="679" y="343"/>
                </a:lnTo>
                <a:lnTo>
                  <a:pt x="679" y="343"/>
                </a:lnTo>
                <a:lnTo>
                  <a:pt x="680" y="343"/>
                </a:lnTo>
                <a:lnTo>
                  <a:pt x="680" y="343"/>
                </a:lnTo>
                <a:lnTo>
                  <a:pt x="680" y="342"/>
                </a:lnTo>
                <a:lnTo>
                  <a:pt x="680" y="342"/>
                </a:lnTo>
                <a:lnTo>
                  <a:pt x="680" y="341"/>
                </a:lnTo>
                <a:lnTo>
                  <a:pt x="680" y="341"/>
                </a:lnTo>
                <a:lnTo>
                  <a:pt x="679" y="341"/>
                </a:lnTo>
                <a:lnTo>
                  <a:pt x="679" y="341"/>
                </a:lnTo>
                <a:lnTo>
                  <a:pt x="678" y="341"/>
                </a:lnTo>
                <a:lnTo>
                  <a:pt x="678" y="341"/>
                </a:lnTo>
                <a:lnTo>
                  <a:pt x="678" y="341"/>
                </a:lnTo>
                <a:lnTo>
                  <a:pt x="677" y="341"/>
                </a:lnTo>
                <a:lnTo>
                  <a:pt x="677" y="341"/>
                </a:lnTo>
                <a:lnTo>
                  <a:pt x="677" y="341"/>
                </a:lnTo>
                <a:lnTo>
                  <a:pt x="676" y="341"/>
                </a:lnTo>
                <a:lnTo>
                  <a:pt x="676" y="341"/>
                </a:lnTo>
                <a:lnTo>
                  <a:pt x="676" y="342"/>
                </a:lnTo>
                <a:lnTo>
                  <a:pt x="675" y="342"/>
                </a:lnTo>
                <a:lnTo>
                  <a:pt x="675" y="342"/>
                </a:lnTo>
                <a:lnTo>
                  <a:pt x="674" y="342"/>
                </a:lnTo>
                <a:lnTo>
                  <a:pt x="674" y="343"/>
                </a:lnTo>
                <a:lnTo>
                  <a:pt x="674" y="343"/>
                </a:lnTo>
                <a:lnTo>
                  <a:pt x="674" y="343"/>
                </a:lnTo>
                <a:lnTo>
                  <a:pt x="673" y="343"/>
                </a:lnTo>
                <a:lnTo>
                  <a:pt x="673" y="343"/>
                </a:lnTo>
                <a:lnTo>
                  <a:pt x="672" y="344"/>
                </a:lnTo>
                <a:lnTo>
                  <a:pt x="672" y="344"/>
                </a:lnTo>
                <a:lnTo>
                  <a:pt x="671" y="344"/>
                </a:lnTo>
                <a:lnTo>
                  <a:pt x="671" y="344"/>
                </a:lnTo>
                <a:lnTo>
                  <a:pt x="670" y="343"/>
                </a:lnTo>
                <a:lnTo>
                  <a:pt x="670" y="343"/>
                </a:lnTo>
                <a:lnTo>
                  <a:pt x="670" y="342"/>
                </a:lnTo>
                <a:lnTo>
                  <a:pt x="669" y="342"/>
                </a:lnTo>
                <a:lnTo>
                  <a:pt x="669" y="341"/>
                </a:lnTo>
                <a:lnTo>
                  <a:pt x="669" y="341"/>
                </a:lnTo>
                <a:lnTo>
                  <a:pt x="669" y="340"/>
                </a:lnTo>
                <a:lnTo>
                  <a:pt x="669" y="340"/>
                </a:lnTo>
                <a:lnTo>
                  <a:pt x="668" y="339"/>
                </a:lnTo>
                <a:lnTo>
                  <a:pt x="668" y="338"/>
                </a:lnTo>
                <a:lnTo>
                  <a:pt x="668" y="338"/>
                </a:lnTo>
                <a:lnTo>
                  <a:pt x="668" y="338"/>
                </a:lnTo>
                <a:lnTo>
                  <a:pt x="668" y="337"/>
                </a:lnTo>
                <a:lnTo>
                  <a:pt x="668" y="337"/>
                </a:lnTo>
                <a:lnTo>
                  <a:pt x="668" y="336"/>
                </a:lnTo>
                <a:lnTo>
                  <a:pt x="668" y="336"/>
                </a:lnTo>
                <a:lnTo>
                  <a:pt x="668" y="335"/>
                </a:lnTo>
                <a:lnTo>
                  <a:pt x="668" y="335"/>
                </a:lnTo>
                <a:lnTo>
                  <a:pt x="668" y="335"/>
                </a:lnTo>
                <a:lnTo>
                  <a:pt x="667" y="335"/>
                </a:lnTo>
                <a:lnTo>
                  <a:pt x="667" y="335"/>
                </a:lnTo>
                <a:lnTo>
                  <a:pt x="666" y="335"/>
                </a:lnTo>
                <a:lnTo>
                  <a:pt x="666" y="335"/>
                </a:lnTo>
                <a:lnTo>
                  <a:pt x="665" y="336"/>
                </a:lnTo>
                <a:lnTo>
                  <a:pt x="665" y="336"/>
                </a:lnTo>
                <a:lnTo>
                  <a:pt x="665" y="337"/>
                </a:lnTo>
                <a:lnTo>
                  <a:pt x="665" y="337"/>
                </a:lnTo>
                <a:lnTo>
                  <a:pt x="665" y="337"/>
                </a:lnTo>
                <a:lnTo>
                  <a:pt x="664" y="337"/>
                </a:lnTo>
                <a:lnTo>
                  <a:pt x="664" y="337"/>
                </a:lnTo>
                <a:lnTo>
                  <a:pt x="665" y="336"/>
                </a:lnTo>
                <a:lnTo>
                  <a:pt x="665" y="336"/>
                </a:lnTo>
                <a:lnTo>
                  <a:pt x="665" y="335"/>
                </a:lnTo>
                <a:lnTo>
                  <a:pt x="664" y="335"/>
                </a:lnTo>
                <a:lnTo>
                  <a:pt x="664" y="335"/>
                </a:lnTo>
                <a:lnTo>
                  <a:pt x="664" y="335"/>
                </a:lnTo>
                <a:lnTo>
                  <a:pt x="663" y="335"/>
                </a:lnTo>
                <a:lnTo>
                  <a:pt x="663" y="335"/>
                </a:lnTo>
                <a:lnTo>
                  <a:pt x="662" y="335"/>
                </a:lnTo>
                <a:lnTo>
                  <a:pt x="662" y="335"/>
                </a:lnTo>
                <a:lnTo>
                  <a:pt x="661" y="335"/>
                </a:lnTo>
                <a:lnTo>
                  <a:pt x="661" y="335"/>
                </a:lnTo>
                <a:lnTo>
                  <a:pt x="661" y="335"/>
                </a:lnTo>
                <a:lnTo>
                  <a:pt x="660" y="335"/>
                </a:lnTo>
                <a:lnTo>
                  <a:pt x="660" y="335"/>
                </a:lnTo>
                <a:lnTo>
                  <a:pt x="659" y="335"/>
                </a:lnTo>
                <a:lnTo>
                  <a:pt x="659" y="335"/>
                </a:lnTo>
                <a:lnTo>
                  <a:pt x="659" y="334"/>
                </a:lnTo>
                <a:lnTo>
                  <a:pt x="659" y="334"/>
                </a:lnTo>
                <a:lnTo>
                  <a:pt x="659" y="334"/>
                </a:lnTo>
                <a:lnTo>
                  <a:pt x="659" y="333"/>
                </a:lnTo>
                <a:lnTo>
                  <a:pt x="659" y="333"/>
                </a:lnTo>
                <a:lnTo>
                  <a:pt x="659" y="332"/>
                </a:lnTo>
                <a:lnTo>
                  <a:pt x="659" y="332"/>
                </a:lnTo>
                <a:lnTo>
                  <a:pt x="659" y="331"/>
                </a:lnTo>
                <a:lnTo>
                  <a:pt x="659" y="331"/>
                </a:lnTo>
                <a:lnTo>
                  <a:pt x="659" y="330"/>
                </a:lnTo>
                <a:lnTo>
                  <a:pt x="659" y="330"/>
                </a:lnTo>
                <a:lnTo>
                  <a:pt x="660" y="330"/>
                </a:lnTo>
                <a:lnTo>
                  <a:pt x="660" y="330"/>
                </a:lnTo>
                <a:lnTo>
                  <a:pt x="661" y="330"/>
                </a:lnTo>
                <a:lnTo>
                  <a:pt x="661" y="330"/>
                </a:lnTo>
                <a:lnTo>
                  <a:pt x="660" y="330"/>
                </a:lnTo>
                <a:lnTo>
                  <a:pt x="660" y="329"/>
                </a:lnTo>
                <a:lnTo>
                  <a:pt x="659" y="329"/>
                </a:lnTo>
                <a:lnTo>
                  <a:pt x="659" y="329"/>
                </a:lnTo>
                <a:lnTo>
                  <a:pt x="659" y="329"/>
                </a:lnTo>
                <a:lnTo>
                  <a:pt x="659" y="328"/>
                </a:lnTo>
                <a:lnTo>
                  <a:pt x="659" y="328"/>
                </a:lnTo>
                <a:lnTo>
                  <a:pt x="659" y="328"/>
                </a:lnTo>
                <a:lnTo>
                  <a:pt x="659" y="327"/>
                </a:lnTo>
                <a:lnTo>
                  <a:pt x="659" y="328"/>
                </a:lnTo>
                <a:lnTo>
                  <a:pt x="658" y="328"/>
                </a:lnTo>
                <a:lnTo>
                  <a:pt x="658" y="328"/>
                </a:lnTo>
                <a:lnTo>
                  <a:pt x="658" y="328"/>
                </a:lnTo>
                <a:lnTo>
                  <a:pt x="657" y="328"/>
                </a:lnTo>
                <a:lnTo>
                  <a:pt x="657" y="328"/>
                </a:lnTo>
                <a:lnTo>
                  <a:pt x="657" y="328"/>
                </a:lnTo>
                <a:lnTo>
                  <a:pt x="657" y="328"/>
                </a:lnTo>
                <a:lnTo>
                  <a:pt x="656" y="328"/>
                </a:lnTo>
                <a:lnTo>
                  <a:pt x="656" y="328"/>
                </a:lnTo>
                <a:lnTo>
                  <a:pt x="656" y="327"/>
                </a:lnTo>
                <a:lnTo>
                  <a:pt x="656" y="327"/>
                </a:lnTo>
                <a:lnTo>
                  <a:pt x="656" y="326"/>
                </a:lnTo>
                <a:lnTo>
                  <a:pt x="656" y="326"/>
                </a:lnTo>
                <a:lnTo>
                  <a:pt x="656" y="325"/>
                </a:lnTo>
                <a:lnTo>
                  <a:pt x="657" y="325"/>
                </a:lnTo>
                <a:lnTo>
                  <a:pt x="657" y="325"/>
                </a:lnTo>
                <a:lnTo>
                  <a:pt x="657" y="325"/>
                </a:lnTo>
                <a:lnTo>
                  <a:pt x="657" y="324"/>
                </a:lnTo>
                <a:lnTo>
                  <a:pt x="657" y="323"/>
                </a:lnTo>
                <a:lnTo>
                  <a:pt x="657" y="323"/>
                </a:lnTo>
                <a:lnTo>
                  <a:pt x="658" y="322"/>
                </a:lnTo>
                <a:lnTo>
                  <a:pt x="657" y="322"/>
                </a:lnTo>
                <a:lnTo>
                  <a:pt x="658" y="322"/>
                </a:lnTo>
                <a:lnTo>
                  <a:pt x="657" y="322"/>
                </a:lnTo>
                <a:lnTo>
                  <a:pt x="657" y="322"/>
                </a:lnTo>
                <a:lnTo>
                  <a:pt x="657" y="322"/>
                </a:lnTo>
                <a:lnTo>
                  <a:pt x="656" y="322"/>
                </a:lnTo>
                <a:lnTo>
                  <a:pt x="656" y="321"/>
                </a:lnTo>
                <a:lnTo>
                  <a:pt x="656" y="321"/>
                </a:lnTo>
                <a:lnTo>
                  <a:pt x="656" y="320"/>
                </a:lnTo>
                <a:lnTo>
                  <a:pt x="657" y="320"/>
                </a:lnTo>
                <a:lnTo>
                  <a:pt x="657" y="319"/>
                </a:lnTo>
                <a:lnTo>
                  <a:pt x="657" y="319"/>
                </a:lnTo>
                <a:lnTo>
                  <a:pt x="657" y="319"/>
                </a:lnTo>
                <a:lnTo>
                  <a:pt x="657" y="318"/>
                </a:lnTo>
                <a:lnTo>
                  <a:pt x="657" y="318"/>
                </a:lnTo>
                <a:lnTo>
                  <a:pt x="658" y="318"/>
                </a:lnTo>
                <a:lnTo>
                  <a:pt x="658" y="317"/>
                </a:lnTo>
                <a:lnTo>
                  <a:pt x="657" y="317"/>
                </a:lnTo>
                <a:lnTo>
                  <a:pt x="657" y="317"/>
                </a:lnTo>
                <a:lnTo>
                  <a:pt x="657" y="316"/>
                </a:lnTo>
                <a:lnTo>
                  <a:pt x="657" y="316"/>
                </a:lnTo>
                <a:lnTo>
                  <a:pt x="657" y="315"/>
                </a:lnTo>
                <a:lnTo>
                  <a:pt x="657" y="315"/>
                </a:lnTo>
                <a:lnTo>
                  <a:pt x="657" y="315"/>
                </a:lnTo>
                <a:lnTo>
                  <a:pt x="657" y="315"/>
                </a:lnTo>
                <a:lnTo>
                  <a:pt x="657" y="314"/>
                </a:lnTo>
                <a:lnTo>
                  <a:pt x="658" y="314"/>
                </a:lnTo>
                <a:lnTo>
                  <a:pt x="658" y="314"/>
                </a:lnTo>
                <a:lnTo>
                  <a:pt x="658" y="313"/>
                </a:lnTo>
                <a:lnTo>
                  <a:pt x="658" y="313"/>
                </a:lnTo>
                <a:lnTo>
                  <a:pt x="658" y="312"/>
                </a:lnTo>
                <a:lnTo>
                  <a:pt x="657" y="312"/>
                </a:lnTo>
                <a:lnTo>
                  <a:pt x="657" y="312"/>
                </a:lnTo>
                <a:lnTo>
                  <a:pt x="657" y="312"/>
                </a:lnTo>
                <a:lnTo>
                  <a:pt x="657" y="311"/>
                </a:lnTo>
                <a:lnTo>
                  <a:pt x="657" y="311"/>
                </a:lnTo>
                <a:lnTo>
                  <a:pt x="658" y="310"/>
                </a:lnTo>
                <a:lnTo>
                  <a:pt x="658" y="309"/>
                </a:lnTo>
                <a:lnTo>
                  <a:pt x="658" y="309"/>
                </a:lnTo>
                <a:lnTo>
                  <a:pt x="659" y="309"/>
                </a:lnTo>
                <a:lnTo>
                  <a:pt x="658" y="309"/>
                </a:lnTo>
                <a:lnTo>
                  <a:pt x="658" y="308"/>
                </a:lnTo>
                <a:lnTo>
                  <a:pt x="658" y="308"/>
                </a:lnTo>
                <a:lnTo>
                  <a:pt x="659" y="308"/>
                </a:lnTo>
                <a:lnTo>
                  <a:pt x="659" y="308"/>
                </a:lnTo>
                <a:lnTo>
                  <a:pt x="659" y="308"/>
                </a:lnTo>
                <a:lnTo>
                  <a:pt x="659" y="307"/>
                </a:lnTo>
                <a:lnTo>
                  <a:pt x="658" y="307"/>
                </a:lnTo>
                <a:lnTo>
                  <a:pt x="658" y="306"/>
                </a:lnTo>
                <a:lnTo>
                  <a:pt x="658" y="306"/>
                </a:lnTo>
                <a:lnTo>
                  <a:pt x="658" y="305"/>
                </a:lnTo>
                <a:lnTo>
                  <a:pt x="659" y="304"/>
                </a:lnTo>
                <a:lnTo>
                  <a:pt x="659" y="304"/>
                </a:lnTo>
                <a:lnTo>
                  <a:pt x="659" y="304"/>
                </a:lnTo>
                <a:lnTo>
                  <a:pt x="660" y="304"/>
                </a:lnTo>
                <a:lnTo>
                  <a:pt x="660" y="305"/>
                </a:lnTo>
                <a:lnTo>
                  <a:pt x="660" y="305"/>
                </a:lnTo>
                <a:lnTo>
                  <a:pt x="661" y="306"/>
                </a:lnTo>
                <a:lnTo>
                  <a:pt x="661" y="305"/>
                </a:lnTo>
                <a:lnTo>
                  <a:pt x="661" y="305"/>
                </a:lnTo>
                <a:lnTo>
                  <a:pt x="662" y="305"/>
                </a:lnTo>
                <a:lnTo>
                  <a:pt x="662" y="306"/>
                </a:lnTo>
                <a:lnTo>
                  <a:pt x="662" y="306"/>
                </a:lnTo>
                <a:lnTo>
                  <a:pt x="662" y="307"/>
                </a:lnTo>
                <a:lnTo>
                  <a:pt x="661" y="307"/>
                </a:lnTo>
                <a:lnTo>
                  <a:pt x="661" y="307"/>
                </a:lnTo>
                <a:lnTo>
                  <a:pt x="662" y="308"/>
                </a:lnTo>
                <a:lnTo>
                  <a:pt x="662" y="307"/>
                </a:lnTo>
                <a:lnTo>
                  <a:pt x="662" y="307"/>
                </a:lnTo>
                <a:lnTo>
                  <a:pt x="663" y="307"/>
                </a:lnTo>
                <a:lnTo>
                  <a:pt x="663" y="307"/>
                </a:lnTo>
                <a:lnTo>
                  <a:pt x="663" y="308"/>
                </a:lnTo>
                <a:lnTo>
                  <a:pt x="663" y="308"/>
                </a:lnTo>
                <a:lnTo>
                  <a:pt x="663" y="308"/>
                </a:lnTo>
                <a:lnTo>
                  <a:pt x="663" y="309"/>
                </a:lnTo>
                <a:lnTo>
                  <a:pt x="664" y="308"/>
                </a:lnTo>
                <a:lnTo>
                  <a:pt x="664" y="308"/>
                </a:lnTo>
                <a:lnTo>
                  <a:pt x="664" y="307"/>
                </a:lnTo>
                <a:lnTo>
                  <a:pt x="665" y="307"/>
                </a:lnTo>
                <a:lnTo>
                  <a:pt x="665" y="307"/>
                </a:lnTo>
                <a:lnTo>
                  <a:pt x="665" y="308"/>
                </a:lnTo>
                <a:lnTo>
                  <a:pt x="666" y="308"/>
                </a:lnTo>
                <a:lnTo>
                  <a:pt x="666" y="308"/>
                </a:lnTo>
                <a:lnTo>
                  <a:pt x="666" y="309"/>
                </a:lnTo>
                <a:lnTo>
                  <a:pt x="666" y="309"/>
                </a:lnTo>
                <a:lnTo>
                  <a:pt x="666" y="310"/>
                </a:lnTo>
                <a:lnTo>
                  <a:pt x="665" y="310"/>
                </a:lnTo>
                <a:lnTo>
                  <a:pt x="665" y="311"/>
                </a:lnTo>
                <a:lnTo>
                  <a:pt x="665" y="311"/>
                </a:lnTo>
                <a:lnTo>
                  <a:pt x="665" y="311"/>
                </a:lnTo>
                <a:lnTo>
                  <a:pt x="665" y="312"/>
                </a:lnTo>
                <a:lnTo>
                  <a:pt x="664" y="313"/>
                </a:lnTo>
                <a:lnTo>
                  <a:pt x="664" y="314"/>
                </a:lnTo>
                <a:lnTo>
                  <a:pt x="664" y="314"/>
                </a:lnTo>
                <a:lnTo>
                  <a:pt x="663" y="314"/>
                </a:lnTo>
                <a:lnTo>
                  <a:pt x="663" y="314"/>
                </a:lnTo>
                <a:lnTo>
                  <a:pt x="662" y="314"/>
                </a:lnTo>
                <a:lnTo>
                  <a:pt x="663" y="315"/>
                </a:lnTo>
                <a:lnTo>
                  <a:pt x="663" y="315"/>
                </a:lnTo>
                <a:lnTo>
                  <a:pt x="663" y="315"/>
                </a:lnTo>
                <a:lnTo>
                  <a:pt x="663" y="315"/>
                </a:lnTo>
                <a:lnTo>
                  <a:pt x="663" y="316"/>
                </a:lnTo>
                <a:lnTo>
                  <a:pt x="663" y="316"/>
                </a:lnTo>
                <a:lnTo>
                  <a:pt x="664" y="316"/>
                </a:lnTo>
                <a:lnTo>
                  <a:pt x="665" y="317"/>
                </a:lnTo>
                <a:lnTo>
                  <a:pt x="665" y="317"/>
                </a:lnTo>
                <a:lnTo>
                  <a:pt x="665" y="317"/>
                </a:lnTo>
                <a:lnTo>
                  <a:pt x="665" y="317"/>
                </a:lnTo>
                <a:lnTo>
                  <a:pt x="666" y="318"/>
                </a:lnTo>
                <a:lnTo>
                  <a:pt x="666" y="318"/>
                </a:lnTo>
                <a:lnTo>
                  <a:pt x="666" y="318"/>
                </a:lnTo>
                <a:lnTo>
                  <a:pt x="666" y="319"/>
                </a:lnTo>
                <a:lnTo>
                  <a:pt x="667" y="319"/>
                </a:lnTo>
                <a:lnTo>
                  <a:pt x="667" y="319"/>
                </a:lnTo>
                <a:lnTo>
                  <a:pt x="666" y="320"/>
                </a:lnTo>
                <a:lnTo>
                  <a:pt x="666" y="320"/>
                </a:lnTo>
                <a:lnTo>
                  <a:pt x="666" y="321"/>
                </a:lnTo>
                <a:lnTo>
                  <a:pt x="666" y="321"/>
                </a:lnTo>
                <a:lnTo>
                  <a:pt x="666" y="321"/>
                </a:lnTo>
                <a:lnTo>
                  <a:pt x="666" y="321"/>
                </a:lnTo>
                <a:lnTo>
                  <a:pt x="666" y="322"/>
                </a:lnTo>
                <a:lnTo>
                  <a:pt x="666" y="322"/>
                </a:lnTo>
                <a:lnTo>
                  <a:pt x="666" y="322"/>
                </a:lnTo>
                <a:lnTo>
                  <a:pt x="665" y="322"/>
                </a:lnTo>
                <a:lnTo>
                  <a:pt x="665" y="322"/>
                </a:lnTo>
                <a:lnTo>
                  <a:pt x="665" y="322"/>
                </a:lnTo>
                <a:lnTo>
                  <a:pt x="665" y="323"/>
                </a:lnTo>
                <a:lnTo>
                  <a:pt x="665" y="323"/>
                </a:lnTo>
                <a:lnTo>
                  <a:pt x="665" y="323"/>
                </a:lnTo>
                <a:lnTo>
                  <a:pt x="665" y="323"/>
                </a:lnTo>
                <a:lnTo>
                  <a:pt x="666" y="323"/>
                </a:lnTo>
                <a:lnTo>
                  <a:pt x="666" y="323"/>
                </a:lnTo>
                <a:lnTo>
                  <a:pt x="667" y="323"/>
                </a:lnTo>
                <a:lnTo>
                  <a:pt x="668" y="323"/>
                </a:lnTo>
                <a:lnTo>
                  <a:pt x="668" y="323"/>
                </a:lnTo>
                <a:lnTo>
                  <a:pt x="669" y="323"/>
                </a:lnTo>
                <a:lnTo>
                  <a:pt x="669" y="324"/>
                </a:lnTo>
                <a:lnTo>
                  <a:pt x="669" y="324"/>
                </a:lnTo>
                <a:lnTo>
                  <a:pt x="670" y="324"/>
                </a:lnTo>
                <a:lnTo>
                  <a:pt x="670" y="325"/>
                </a:lnTo>
                <a:lnTo>
                  <a:pt x="669" y="325"/>
                </a:lnTo>
                <a:lnTo>
                  <a:pt x="669" y="325"/>
                </a:lnTo>
                <a:lnTo>
                  <a:pt x="670" y="325"/>
                </a:lnTo>
                <a:lnTo>
                  <a:pt x="670" y="325"/>
                </a:lnTo>
                <a:lnTo>
                  <a:pt x="671" y="325"/>
                </a:lnTo>
                <a:lnTo>
                  <a:pt x="671" y="325"/>
                </a:lnTo>
                <a:lnTo>
                  <a:pt x="671" y="326"/>
                </a:lnTo>
                <a:lnTo>
                  <a:pt x="672" y="326"/>
                </a:lnTo>
                <a:lnTo>
                  <a:pt x="671" y="326"/>
                </a:lnTo>
                <a:lnTo>
                  <a:pt x="671" y="327"/>
                </a:lnTo>
                <a:lnTo>
                  <a:pt x="671" y="328"/>
                </a:lnTo>
                <a:lnTo>
                  <a:pt x="671" y="328"/>
                </a:lnTo>
                <a:lnTo>
                  <a:pt x="672" y="328"/>
                </a:lnTo>
                <a:lnTo>
                  <a:pt x="672" y="328"/>
                </a:lnTo>
                <a:lnTo>
                  <a:pt x="673" y="328"/>
                </a:lnTo>
                <a:lnTo>
                  <a:pt x="673" y="328"/>
                </a:lnTo>
                <a:lnTo>
                  <a:pt x="674" y="328"/>
                </a:lnTo>
                <a:lnTo>
                  <a:pt x="674" y="329"/>
                </a:lnTo>
                <a:lnTo>
                  <a:pt x="674" y="329"/>
                </a:lnTo>
                <a:lnTo>
                  <a:pt x="674" y="330"/>
                </a:lnTo>
                <a:lnTo>
                  <a:pt x="674" y="331"/>
                </a:lnTo>
                <a:lnTo>
                  <a:pt x="674" y="331"/>
                </a:lnTo>
                <a:lnTo>
                  <a:pt x="674" y="331"/>
                </a:lnTo>
                <a:lnTo>
                  <a:pt x="675" y="331"/>
                </a:lnTo>
                <a:lnTo>
                  <a:pt x="676" y="332"/>
                </a:lnTo>
                <a:lnTo>
                  <a:pt x="676" y="332"/>
                </a:lnTo>
                <a:lnTo>
                  <a:pt x="676" y="331"/>
                </a:lnTo>
                <a:lnTo>
                  <a:pt x="676" y="331"/>
                </a:lnTo>
                <a:lnTo>
                  <a:pt x="676" y="330"/>
                </a:lnTo>
                <a:lnTo>
                  <a:pt x="677" y="329"/>
                </a:lnTo>
                <a:lnTo>
                  <a:pt x="677" y="329"/>
                </a:lnTo>
                <a:lnTo>
                  <a:pt x="678" y="329"/>
                </a:lnTo>
                <a:lnTo>
                  <a:pt x="678" y="329"/>
                </a:lnTo>
                <a:lnTo>
                  <a:pt x="678" y="329"/>
                </a:lnTo>
                <a:lnTo>
                  <a:pt x="679" y="330"/>
                </a:lnTo>
                <a:lnTo>
                  <a:pt x="679" y="330"/>
                </a:lnTo>
                <a:lnTo>
                  <a:pt x="679" y="331"/>
                </a:lnTo>
                <a:lnTo>
                  <a:pt x="679" y="331"/>
                </a:lnTo>
                <a:lnTo>
                  <a:pt x="679" y="330"/>
                </a:lnTo>
                <a:lnTo>
                  <a:pt x="679" y="330"/>
                </a:lnTo>
                <a:lnTo>
                  <a:pt x="679" y="329"/>
                </a:lnTo>
                <a:lnTo>
                  <a:pt x="679" y="329"/>
                </a:lnTo>
                <a:lnTo>
                  <a:pt x="680" y="329"/>
                </a:lnTo>
                <a:lnTo>
                  <a:pt x="680" y="328"/>
                </a:lnTo>
                <a:lnTo>
                  <a:pt x="681" y="329"/>
                </a:lnTo>
                <a:lnTo>
                  <a:pt x="682" y="329"/>
                </a:lnTo>
                <a:lnTo>
                  <a:pt x="682" y="329"/>
                </a:lnTo>
                <a:lnTo>
                  <a:pt x="683" y="330"/>
                </a:lnTo>
                <a:lnTo>
                  <a:pt x="683" y="330"/>
                </a:lnTo>
                <a:lnTo>
                  <a:pt x="683" y="330"/>
                </a:lnTo>
                <a:lnTo>
                  <a:pt x="684" y="331"/>
                </a:lnTo>
                <a:lnTo>
                  <a:pt x="683" y="331"/>
                </a:lnTo>
                <a:lnTo>
                  <a:pt x="684" y="331"/>
                </a:lnTo>
                <a:lnTo>
                  <a:pt x="683" y="331"/>
                </a:lnTo>
                <a:lnTo>
                  <a:pt x="683" y="331"/>
                </a:lnTo>
                <a:lnTo>
                  <a:pt x="683" y="332"/>
                </a:lnTo>
                <a:lnTo>
                  <a:pt x="683" y="332"/>
                </a:lnTo>
                <a:lnTo>
                  <a:pt x="684" y="333"/>
                </a:lnTo>
                <a:lnTo>
                  <a:pt x="684" y="332"/>
                </a:lnTo>
                <a:lnTo>
                  <a:pt x="684" y="332"/>
                </a:lnTo>
                <a:lnTo>
                  <a:pt x="685" y="332"/>
                </a:lnTo>
                <a:lnTo>
                  <a:pt x="686" y="332"/>
                </a:lnTo>
                <a:lnTo>
                  <a:pt x="687" y="332"/>
                </a:lnTo>
                <a:lnTo>
                  <a:pt x="687" y="332"/>
                </a:lnTo>
                <a:lnTo>
                  <a:pt x="687" y="333"/>
                </a:lnTo>
                <a:lnTo>
                  <a:pt x="688" y="333"/>
                </a:lnTo>
                <a:lnTo>
                  <a:pt x="688" y="333"/>
                </a:lnTo>
                <a:lnTo>
                  <a:pt x="688" y="333"/>
                </a:lnTo>
                <a:lnTo>
                  <a:pt x="688" y="334"/>
                </a:lnTo>
                <a:lnTo>
                  <a:pt x="688" y="334"/>
                </a:lnTo>
                <a:lnTo>
                  <a:pt x="688" y="334"/>
                </a:lnTo>
                <a:lnTo>
                  <a:pt x="688" y="336"/>
                </a:lnTo>
                <a:lnTo>
                  <a:pt x="688" y="337"/>
                </a:lnTo>
                <a:lnTo>
                  <a:pt x="686" y="337"/>
                </a:lnTo>
                <a:lnTo>
                  <a:pt x="686" y="337"/>
                </a:lnTo>
                <a:lnTo>
                  <a:pt x="687" y="337"/>
                </a:lnTo>
                <a:lnTo>
                  <a:pt x="687" y="338"/>
                </a:lnTo>
                <a:lnTo>
                  <a:pt x="687" y="338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5" y="339"/>
                </a:lnTo>
                <a:lnTo>
                  <a:pt x="685" y="340"/>
                </a:lnTo>
                <a:lnTo>
                  <a:pt x="685" y="340"/>
                </a:lnTo>
                <a:lnTo>
                  <a:pt x="683" y="340"/>
                </a:lnTo>
                <a:lnTo>
                  <a:pt x="683" y="341"/>
                </a:lnTo>
                <a:lnTo>
                  <a:pt x="683" y="341"/>
                </a:lnTo>
                <a:lnTo>
                  <a:pt x="685" y="341"/>
                </a:lnTo>
                <a:lnTo>
                  <a:pt x="685" y="341"/>
                </a:lnTo>
                <a:lnTo>
                  <a:pt x="685" y="341"/>
                </a:lnTo>
                <a:lnTo>
                  <a:pt x="686" y="341"/>
                </a:lnTo>
                <a:lnTo>
                  <a:pt x="686" y="342"/>
                </a:lnTo>
                <a:lnTo>
                  <a:pt x="686" y="342"/>
                </a:lnTo>
                <a:lnTo>
                  <a:pt x="685" y="342"/>
                </a:lnTo>
                <a:lnTo>
                  <a:pt x="685" y="343"/>
                </a:lnTo>
                <a:lnTo>
                  <a:pt x="686" y="343"/>
                </a:lnTo>
                <a:lnTo>
                  <a:pt x="686" y="343"/>
                </a:lnTo>
                <a:lnTo>
                  <a:pt x="685" y="343"/>
                </a:lnTo>
                <a:lnTo>
                  <a:pt x="685" y="344"/>
                </a:lnTo>
                <a:lnTo>
                  <a:pt x="685" y="343"/>
                </a:lnTo>
                <a:lnTo>
                  <a:pt x="685" y="344"/>
                </a:lnTo>
                <a:lnTo>
                  <a:pt x="684" y="344"/>
                </a:lnTo>
                <a:lnTo>
                  <a:pt x="684" y="345"/>
                </a:lnTo>
                <a:lnTo>
                  <a:pt x="685" y="345"/>
                </a:lnTo>
                <a:lnTo>
                  <a:pt x="685" y="345"/>
                </a:lnTo>
                <a:lnTo>
                  <a:pt x="685" y="344"/>
                </a:lnTo>
                <a:lnTo>
                  <a:pt x="686" y="344"/>
                </a:lnTo>
                <a:lnTo>
                  <a:pt x="686" y="344"/>
                </a:lnTo>
                <a:lnTo>
                  <a:pt x="688" y="344"/>
                </a:lnTo>
                <a:lnTo>
                  <a:pt x="688" y="344"/>
                </a:lnTo>
                <a:lnTo>
                  <a:pt x="690" y="345"/>
                </a:lnTo>
                <a:lnTo>
                  <a:pt x="693" y="345"/>
                </a:lnTo>
                <a:lnTo>
                  <a:pt x="696" y="348"/>
                </a:lnTo>
                <a:lnTo>
                  <a:pt x="698" y="349"/>
                </a:lnTo>
                <a:lnTo>
                  <a:pt x="699" y="349"/>
                </a:lnTo>
                <a:lnTo>
                  <a:pt x="699" y="349"/>
                </a:lnTo>
                <a:lnTo>
                  <a:pt x="699" y="349"/>
                </a:lnTo>
                <a:lnTo>
                  <a:pt x="699" y="349"/>
                </a:lnTo>
                <a:lnTo>
                  <a:pt x="699" y="349"/>
                </a:lnTo>
                <a:lnTo>
                  <a:pt x="698" y="349"/>
                </a:lnTo>
                <a:lnTo>
                  <a:pt x="698" y="349"/>
                </a:lnTo>
                <a:lnTo>
                  <a:pt x="698" y="348"/>
                </a:lnTo>
                <a:lnTo>
                  <a:pt x="698" y="348"/>
                </a:lnTo>
                <a:lnTo>
                  <a:pt x="697" y="347"/>
                </a:lnTo>
                <a:lnTo>
                  <a:pt x="697" y="346"/>
                </a:lnTo>
                <a:lnTo>
                  <a:pt x="697" y="345"/>
                </a:lnTo>
                <a:lnTo>
                  <a:pt x="697" y="345"/>
                </a:lnTo>
                <a:lnTo>
                  <a:pt x="697" y="343"/>
                </a:lnTo>
                <a:lnTo>
                  <a:pt x="697" y="340"/>
                </a:lnTo>
                <a:lnTo>
                  <a:pt x="698" y="339"/>
                </a:lnTo>
                <a:lnTo>
                  <a:pt x="698" y="339"/>
                </a:lnTo>
                <a:lnTo>
                  <a:pt x="698" y="338"/>
                </a:lnTo>
                <a:lnTo>
                  <a:pt x="699" y="337"/>
                </a:lnTo>
                <a:lnTo>
                  <a:pt x="699" y="337"/>
                </a:lnTo>
                <a:lnTo>
                  <a:pt x="699" y="337"/>
                </a:lnTo>
                <a:lnTo>
                  <a:pt x="700" y="337"/>
                </a:lnTo>
                <a:lnTo>
                  <a:pt x="701" y="337"/>
                </a:lnTo>
                <a:lnTo>
                  <a:pt x="702" y="337"/>
                </a:lnTo>
                <a:lnTo>
                  <a:pt x="703" y="337"/>
                </a:lnTo>
                <a:lnTo>
                  <a:pt x="704" y="337"/>
                </a:lnTo>
                <a:lnTo>
                  <a:pt x="704" y="337"/>
                </a:lnTo>
                <a:lnTo>
                  <a:pt x="705" y="337"/>
                </a:lnTo>
                <a:lnTo>
                  <a:pt x="706" y="337"/>
                </a:lnTo>
                <a:lnTo>
                  <a:pt x="707" y="337"/>
                </a:lnTo>
                <a:lnTo>
                  <a:pt x="707" y="337"/>
                </a:lnTo>
                <a:lnTo>
                  <a:pt x="708" y="337"/>
                </a:lnTo>
                <a:lnTo>
                  <a:pt x="709" y="338"/>
                </a:lnTo>
                <a:lnTo>
                  <a:pt x="709" y="338"/>
                </a:lnTo>
                <a:lnTo>
                  <a:pt x="710" y="338"/>
                </a:lnTo>
                <a:lnTo>
                  <a:pt x="711" y="339"/>
                </a:lnTo>
                <a:lnTo>
                  <a:pt x="711" y="338"/>
                </a:lnTo>
                <a:lnTo>
                  <a:pt x="712" y="338"/>
                </a:lnTo>
                <a:lnTo>
                  <a:pt x="713" y="338"/>
                </a:lnTo>
                <a:lnTo>
                  <a:pt x="713" y="338"/>
                </a:lnTo>
                <a:lnTo>
                  <a:pt x="713" y="337"/>
                </a:lnTo>
                <a:lnTo>
                  <a:pt x="712" y="337"/>
                </a:lnTo>
                <a:lnTo>
                  <a:pt x="712" y="337"/>
                </a:lnTo>
                <a:lnTo>
                  <a:pt x="713" y="337"/>
                </a:lnTo>
                <a:lnTo>
                  <a:pt x="712" y="338"/>
                </a:lnTo>
                <a:lnTo>
                  <a:pt x="712" y="338"/>
                </a:lnTo>
                <a:lnTo>
                  <a:pt x="711" y="338"/>
                </a:lnTo>
                <a:lnTo>
                  <a:pt x="711" y="337"/>
                </a:lnTo>
                <a:lnTo>
                  <a:pt x="711" y="336"/>
                </a:lnTo>
                <a:lnTo>
                  <a:pt x="711" y="336"/>
                </a:lnTo>
                <a:lnTo>
                  <a:pt x="712" y="334"/>
                </a:lnTo>
                <a:lnTo>
                  <a:pt x="712" y="334"/>
                </a:lnTo>
                <a:lnTo>
                  <a:pt x="712" y="334"/>
                </a:lnTo>
                <a:lnTo>
                  <a:pt x="712" y="333"/>
                </a:lnTo>
                <a:lnTo>
                  <a:pt x="713" y="334"/>
                </a:lnTo>
                <a:lnTo>
                  <a:pt x="713" y="334"/>
                </a:lnTo>
                <a:lnTo>
                  <a:pt x="713" y="334"/>
                </a:lnTo>
                <a:lnTo>
                  <a:pt x="714" y="334"/>
                </a:lnTo>
                <a:lnTo>
                  <a:pt x="714" y="334"/>
                </a:lnTo>
                <a:lnTo>
                  <a:pt x="715" y="334"/>
                </a:lnTo>
                <a:lnTo>
                  <a:pt x="715" y="334"/>
                </a:lnTo>
                <a:lnTo>
                  <a:pt x="716" y="334"/>
                </a:lnTo>
                <a:lnTo>
                  <a:pt x="716" y="334"/>
                </a:lnTo>
                <a:lnTo>
                  <a:pt x="718" y="334"/>
                </a:lnTo>
                <a:lnTo>
                  <a:pt x="718" y="334"/>
                </a:lnTo>
                <a:lnTo>
                  <a:pt x="719" y="335"/>
                </a:lnTo>
                <a:lnTo>
                  <a:pt x="720" y="334"/>
                </a:lnTo>
                <a:lnTo>
                  <a:pt x="720" y="335"/>
                </a:lnTo>
                <a:lnTo>
                  <a:pt x="721" y="334"/>
                </a:lnTo>
                <a:lnTo>
                  <a:pt x="722" y="334"/>
                </a:lnTo>
                <a:lnTo>
                  <a:pt x="722" y="334"/>
                </a:lnTo>
                <a:lnTo>
                  <a:pt x="724" y="334"/>
                </a:lnTo>
                <a:lnTo>
                  <a:pt x="724" y="334"/>
                </a:lnTo>
                <a:lnTo>
                  <a:pt x="724" y="334"/>
                </a:lnTo>
                <a:lnTo>
                  <a:pt x="725" y="334"/>
                </a:lnTo>
                <a:lnTo>
                  <a:pt x="725" y="334"/>
                </a:lnTo>
                <a:lnTo>
                  <a:pt x="726" y="334"/>
                </a:lnTo>
                <a:lnTo>
                  <a:pt x="726" y="333"/>
                </a:lnTo>
                <a:lnTo>
                  <a:pt x="725" y="332"/>
                </a:lnTo>
                <a:lnTo>
                  <a:pt x="725" y="331"/>
                </a:lnTo>
                <a:lnTo>
                  <a:pt x="725" y="330"/>
                </a:lnTo>
                <a:lnTo>
                  <a:pt x="724" y="330"/>
                </a:lnTo>
                <a:lnTo>
                  <a:pt x="724" y="330"/>
                </a:lnTo>
                <a:lnTo>
                  <a:pt x="724" y="329"/>
                </a:lnTo>
                <a:lnTo>
                  <a:pt x="725" y="328"/>
                </a:lnTo>
                <a:lnTo>
                  <a:pt x="725" y="327"/>
                </a:lnTo>
                <a:lnTo>
                  <a:pt x="725" y="327"/>
                </a:lnTo>
                <a:lnTo>
                  <a:pt x="725" y="326"/>
                </a:lnTo>
                <a:lnTo>
                  <a:pt x="725" y="326"/>
                </a:lnTo>
                <a:lnTo>
                  <a:pt x="725" y="325"/>
                </a:lnTo>
                <a:lnTo>
                  <a:pt x="725" y="324"/>
                </a:lnTo>
                <a:lnTo>
                  <a:pt x="726" y="324"/>
                </a:lnTo>
                <a:lnTo>
                  <a:pt x="727" y="324"/>
                </a:lnTo>
                <a:lnTo>
                  <a:pt x="727" y="323"/>
                </a:lnTo>
                <a:lnTo>
                  <a:pt x="728" y="324"/>
                </a:lnTo>
                <a:lnTo>
                  <a:pt x="729" y="324"/>
                </a:lnTo>
                <a:lnTo>
                  <a:pt x="729" y="324"/>
                </a:lnTo>
                <a:lnTo>
                  <a:pt x="729" y="324"/>
                </a:lnTo>
                <a:lnTo>
                  <a:pt x="730" y="324"/>
                </a:lnTo>
                <a:lnTo>
                  <a:pt x="730" y="324"/>
                </a:lnTo>
                <a:lnTo>
                  <a:pt x="731" y="324"/>
                </a:lnTo>
                <a:lnTo>
                  <a:pt x="731" y="324"/>
                </a:lnTo>
                <a:lnTo>
                  <a:pt x="732" y="324"/>
                </a:lnTo>
                <a:lnTo>
                  <a:pt x="731" y="323"/>
                </a:lnTo>
                <a:lnTo>
                  <a:pt x="732" y="324"/>
                </a:lnTo>
                <a:lnTo>
                  <a:pt x="732" y="324"/>
                </a:lnTo>
                <a:lnTo>
                  <a:pt x="733" y="325"/>
                </a:lnTo>
                <a:lnTo>
                  <a:pt x="733" y="325"/>
                </a:lnTo>
                <a:lnTo>
                  <a:pt x="733" y="325"/>
                </a:lnTo>
                <a:lnTo>
                  <a:pt x="733" y="326"/>
                </a:lnTo>
                <a:lnTo>
                  <a:pt x="733" y="326"/>
                </a:lnTo>
                <a:lnTo>
                  <a:pt x="733" y="327"/>
                </a:lnTo>
                <a:lnTo>
                  <a:pt x="733" y="327"/>
                </a:lnTo>
                <a:lnTo>
                  <a:pt x="734" y="327"/>
                </a:lnTo>
                <a:lnTo>
                  <a:pt x="734" y="328"/>
                </a:lnTo>
                <a:lnTo>
                  <a:pt x="734" y="328"/>
                </a:lnTo>
                <a:lnTo>
                  <a:pt x="734" y="328"/>
                </a:lnTo>
                <a:lnTo>
                  <a:pt x="735" y="329"/>
                </a:lnTo>
                <a:lnTo>
                  <a:pt x="735" y="329"/>
                </a:lnTo>
                <a:lnTo>
                  <a:pt x="735" y="329"/>
                </a:lnTo>
                <a:lnTo>
                  <a:pt x="736" y="330"/>
                </a:lnTo>
                <a:lnTo>
                  <a:pt x="736" y="330"/>
                </a:lnTo>
                <a:lnTo>
                  <a:pt x="737" y="329"/>
                </a:lnTo>
                <a:lnTo>
                  <a:pt x="737" y="330"/>
                </a:lnTo>
                <a:lnTo>
                  <a:pt x="737" y="330"/>
                </a:lnTo>
                <a:lnTo>
                  <a:pt x="738" y="330"/>
                </a:lnTo>
                <a:lnTo>
                  <a:pt x="738" y="330"/>
                </a:lnTo>
                <a:lnTo>
                  <a:pt x="738" y="331"/>
                </a:lnTo>
                <a:lnTo>
                  <a:pt x="738" y="332"/>
                </a:lnTo>
                <a:lnTo>
                  <a:pt x="738" y="332"/>
                </a:lnTo>
                <a:lnTo>
                  <a:pt x="738" y="333"/>
                </a:lnTo>
                <a:lnTo>
                  <a:pt x="738" y="333"/>
                </a:lnTo>
                <a:lnTo>
                  <a:pt x="738" y="333"/>
                </a:lnTo>
                <a:lnTo>
                  <a:pt x="738" y="334"/>
                </a:lnTo>
                <a:lnTo>
                  <a:pt x="738" y="335"/>
                </a:lnTo>
                <a:lnTo>
                  <a:pt x="737" y="335"/>
                </a:lnTo>
                <a:lnTo>
                  <a:pt x="736" y="336"/>
                </a:lnTo>
                <a:lnTo>
                  <a:pt x="736" y="337"/>
                </a:lnTo>
                <a:lnTo>
                  <a:pt x="737" y="337"/>
                </a:lnTo>
                <a:lnTo>
                  <a:pt x="737" y="338"/>
                </a:lnTo>
                <a:lnTo>
                  <a:pt x="737" y="339"/>
                </a:lnTo>
                <a:lnTo>
                  <a:pt x="738" y="339"/>
                </a:lnTo>
                <a:lnTo>
                  <a:pt x="737" y="341"/>
                </a:lnTo>
                <a:lnTo>
                  <a:pt x="737" y="341"/>
                </a:lnTo>
                <a:lnTo>
                  <a:pt x="736" y="341"/>
                </a:lnTo>
                <a:lnTo>
                  <a:pt x="736" y="342"/>
                </a:lnTo>
                <a:lnTo>
                  <a:pt x="737" y="342"/>
                </a:lnTo>
                <a:lnTo>
                  <a:pt x="737" y="342"/>
                </a:lnTo>
                <a:lnTo>
                  <a:pt x="736" y="342"/>
                </a:lnTo>
                <a:lnTo>
                  <a:pt x="736" y="343"/>
                </a:lnTo>
                <a:lnTo>
                  <a:pt x="736" y="343"/>
                </a:lnTo>
                <a:lnTo>
                  <a:pt x="735" y="344"/>
                </a:lnTo>
                <a:lnTo>
                  <a:pt x="735" y="345"/>
                </a:lnTo>
                <a:lnTo>
                  <a:pt x="735" y="345"/>
                </a:lnTo>
                <a:lnTo>
                  <a:pt x="735" y="345"/>
                </a:lnTo>
                <a:lnTo>
                  <a:pt x="735" y="345"/>
                </a:lnTo>
                <a:lnTo>
                  <a:pt x="735" y="346"/>
                </a:lnTo>
                <a:lnTo>
                  <a:pt x="735" y="347"/>
                </a:lnTo>
                <a:lnTo>
                  <a:pt x="735" y="347"/>
                </a:lnTo>
                <a:lnTo>
                  <a:pt x="735" y="348"/>
                </a:lnTo>
                <a:lnTo>
                  <a:pt x="735" y="349"/>
                </a:lnTo>
                <a:lnTo>
                  <a:pt x="735" y="350"/>
                </a:lnTo>
                <a:lnTo>
                  <a:pt x="735" y="350"/>
                </a:lnTo>
                <a:lnTo>
                  <a:pt x="735" y="351"/>
                </a:lnTo>
                <a:lnTo>
                  <a:pt x="735" y="351"/>
                </a:lnTo>
                <a:lnTo>
                  <a:pt x="734" y="351"/>
                </a:lnTo>
                <a:lnTo>
                  <a:pt x="734" y="352"/>
                </a:lnTo>
                <a:lnTo>
                  <a:pt x="734" y="352"/>
                </a:lnTo>
                <a:lnTo>
                  <a:pt x="734" y="353"/>
                </a:lnTo>
                <a:lnTo>
                  <a:pt x="734" y="353"/>
                </a:lnTo>
                <a:lnTo>
                  <a:pt x="734" y="354"/>
                </a:lnTo>
                <a:lnTo>
                  <a:pt x="733" y="355"/>
                </a:lnTo>
                <a:lnTo>
                  <a:pt x="733" y="355"/>
                </a:lnTo>
                <a:lnTo>
                  <a:pt x="732" y="355"/>
                </a:lnTo>
                <a:lnTo>
                  <a:pt x="732" y="355"/>
                </a:lnTo>
                <a:lnTo>
                  <a:pt x="730" y="354"/>
                </a:lnTo>
                <a:lnTo>
                  <a:pt x="730" y="354"/>
                </a:lnTo>
                <a:lnTo>
                  <a:pt x="729" y="353"/>
                </a:lnTo>
                <a:lnTo>
                  <a:pt x="728" y="353"/>
                </a:lnTo>
                <a:lnTo>
                  <a:pt x="728" y="352"/>
                </a:lnTo>
                <a:lnTo>
                  <a:pt x="728" y="352"/>
                </a:lnTo>
                <a:lnTo>
                  <a:pt x="728" y="352"/>
                </a:lnTo>
                <a:lnTo>
                  <a:pt x="727" y="351"/>
                </a:lnTo>
                <a:lnTo>
                  <a:pt x="727" y="350"/>
                </a:lnTo>
                <a:lnTo>
                  <a:pt x="726" y="350"/>
                </a:lnTo>
                <a:lnTo>
                  <a:pt x="726" y="350"/>
                </a:lnTo>
                <a:lnTo>
                  <a:pt x="726" y="349"/>
                </a:lnTo>
                <a:lnTo>
                  <a:pt x="726" y="349"/>
                </a:lnTo>
                <a:lnTo>
                  <a:pt x="726" y="348"/>
                </a:lnTo>
                <a:lnTo>
                  <a:pt x="726" y="348"/>
                </a:lnTo>
                <a:lnTo>
                  <a:pt x="726" y="347"/>
                </a:lnTo>
                <a:lnTo>
                  <a:pt x="726" y="346"/>
                </a:lnTo>
                <a:lnTo>
                  <a:pt x="727" y="346"/>
                </a:lnTo>
                <a:lnTo>
                  <a:pt x="727" y="346"/>
                </a:lnTo>
                <a:lnTo>
                  <a:pt x="728" y="346"/>
                </a:lnTo>
                <a:lnTo>
                  <a:pt x="728" y="345"/>
                </a:lnTo>
                <a:lnTo>
                  <a:pt x="728" y="345"/>
                </a:lnTo>
                <a:lnTo>
                  <a:pt x="729" y="346"/>
                </a:lnTo>
                <a:lnTo>
                  <a:pt x="729" y="346"/>
                </a:lnTo>
                <a:lnTo>
                  <a:pt x="729" y="345"/>
                </a:lnTo>
                <a:lnTo>
                  <a:pt x="730" y="345"/>
                </a:lnTo>
                <a:lnTo>
                  <a:pt x="730" y="345"/>
                </a:lnTo>
                <a:lnTo>
                  <a:pt x="731" y="345"/>
                </a:lnTo>
                <a:lnTo>
                  <a:pt x="731" y="345"/>
                </a:lnTo>
                <a:lnTo>
                  <a:pt x="731" y="345"/>
                </a:lnTo>
                <a:lnTo>
                  <a:pt x="732" y="345"/>
                </a:lnTo>
                <a:lnTo>
                  <a:pt x="732" y="345"/>
                </a:lnTo>
                <a:lnTo>
                  <a:pt x="732" y="345"/>
                </a:lnTo>
                <a:lnTo>
                  <a:pt x="730" y="342"/>
                </a:lnTo>
                <a:lnTo>
                  <a:pt x="730" y="341"/>
                </a:lnTo>
                <a:lnTo>
                  <a:pt x="729" y="341"/>
                </a:lnTo>
                <a:lnTo>
                  <a:pt x="729" y="339"/>
                </a:lnTo>
                <a:lnTo>
                  <a:pt x="729" y="338"/>
                </a:lnTo>
                <a:lnTo>
                  <a:pt x="729" y="338"/>
                </a:lnTo>
                <a:lnTo>
                  <a:pt x="729" y="337"/>
                </a:lnTo>
                <a:lnTo>
                  <a:pt x="728" y="337"/>
                </a:lnTo>
                <a:lnTo>
                  <a:pt x="728" y="338"/>
                </a:lnTo>
                <a:lnTo>
                  <a:pt x="728" y="338"/>
                </a:lnTo>
                <a:lnTo>
                  <a:pt x="728" y="339"/>
                </a:lnTo>
                <a:lnTo>
                  <a:pt x="728" y="340"/>
                </a:lnTo>
                <a:lnTo>
                  <a:pt x="728" y="341"/>
                </a:lnTo>
                <a:lnTo>
                  <a:pt x="728" y="341"/>
                </a:lnTo>
                <a:lnTo>
                  <a:pt x="728" y="342"/>
                </a:lnTo>
                <a:lnTo>
                  <a:pt x="728" y="343"/>
                </a:lnTo>
                <a:lnTo>
                  <a:pt x="728" y="343"/>
                </a:lnTo>
                <a:lnTo>
                  <a:pt x="728" y="343"/>
                </a:lnTo>
                <a:lnTo>
                  <a:pt x="728" y="343"/>
                </a:lnTo>
                <a:lnTo>
                  <a:pt x="728" y="344"/>
                </a:lnTo>
                <a:lnTo>
                  <a:pt x="728" y="344"/>
                </a:lnTo>
                <a:lnTo>
                  <a:pt x="728" y="344"/>
                </a:lnTo>
                <a:lnTo>
                  <a:pt x="728" y="344"/>
                </a:lnTo>
                <a:lnTo>
                  <a:pt x="729" y="345"/>
                </a:lnTo>
                <a:lnTo>
                  <a:pt x="728" y="345"/>
                </a:lnTo>
                <a:lnTo>
                  <a:pt x="728" y="345"/>
                </a:lnTo>
                <a:lnTo>
                  <a:pt x="728" y="344"/>
                </a:lnTo>
                <a:lnTo>
                  <a:pt x="727" y="344"/>
                </a:lnTo>
                <a:lnTo>
                  <a:pt x="727" y="345"/>
                </a:lnTo>
                <a:lnTo>
                  <a:pt x="727" y="345"/>
                </a:lnTo>
                <a:lnTo>
                  <a:pt x="727" y="345"/>
                </a:lnTo>
                <a:lnTo>
                  <a:pt x="727" y="345"/>
                </a:lnTo>
                <a:lnTo>
                  <a:pt x="726" y="344"/>
                </a:lnTo>
                <a:lnTo>
                  <a:pt x="726" y="344"/>
                </a:lnTo>
                <a:lnTo>
                  <a:pt x="725" y="344"/>
                </a:lnTo>
                <a:lnTo>
                  <a:pt x="725" y="343"/>
                </a:lnTo>
                <a:lnTo>
                  <a:pt x="724" y="343"/>
                </a:lnTo>
                <a:lnTo>
                  <a:pt x="723" y="342"/>
                </a:lnTo>
                <a:lnTo>
                  <a:pt x="723" y="342"/>
                </a:lnTo>
                <a:lnTo>
                  <a:pt x="723" y="342"/>
                </a:lnTo>
                <a:lnTo>
                  <a:pt x="722" y="341"/>
                </a:lnTo>
                <a:lnTo>
                  <a:pt x="722" y="340"/>
                </a:lnTo>
                <a:lnTo>
                  <a:pt x="721" y="340"/>
                </a:lnTo>
                <a:lnTo>
                  <a:pt x="721" y="339"/>
                </a:lnTo>
                <a:lnTo>
                  <a:pt x="721" y="340"/>
                </a:lnTo>
                <a:lnTo>
                  <a:pt x="720" y="340"/>
                </a:lnTo>
                <a:lnTo>
                  <a:pt x="720" y="340"/>
                </a:lnTo>
                <a:lnTo>
                  <a:pt x="719" y="340"/>
                </a:lnTo>
                <a:lnTo>
                  <a:pt x="719" y="341"/>
                </a:lnTo>
                <a:lnTo>
                  <a:pt x="719" y="341"/>
                </a:lnTo>
                <a:lnTo>
                  <a:pt x="718" y="342"/>
                </a:lnTo>
                <a:lnTo>
                  <a:pt x="718" y="342"/>
                </a:lnTo>
                <a:lnTo>
                  <a:pt x="718" y="343"/>
                </a:lnTo>
                <a:lnTo>
                  <a:pt x="718" y="344"/>
                </a:lnTo>
                <a:lnTo>
                  <a:pt x="720" y="345"/>
                </a:lnTo>
                <a:lnTo>
                  <a:pt x="720" y="346"/>
                </a:lnTo>
                <a:lnTo>
                  <a:pt x="721" y="347"/>
                </a:lnTo>
                <a:lnTo>
                  <a:pt x="722" y="349"/>
                </a:lnTo>
                <a:lnTo>
                  <a:pt x="722" y="349"/>
                </a:lnTo>
                <a:lnTo>
                  <a:pt x="722" y="355"/>
                </a:lnTo>
                <a:lnTo>
                  <a:pt x="723" y="358"/>
                </a:lnTo>
                <a:lnTo>
                  <a:pt x="723" y="360"/>
                </a:lnTo>
                <a:lnTo>
                  <a:pt x="723" y="367"/>
                </a:lnTo>
                <a:lnTo>
                  <a:pt x="723" y="371"/>
                </a:lnTo>
                <a:lnTo>
                  <a:pt x="723" y="372"/>
                </a:lnTo>
                <a:lnTo>
                  <a:pt x="722" y="375"/>
                </a:lnTo>
                <a:lnTo>
                  <a:pt x="722" y="376"/>
                </a:lnTo>
                <a:lnTo>
                  <a:pt x="722" y="377"/>
                </a:lnTo>
                <a:lnTo>
                  <a:pt x="722" y="378"/>
                </a:lnTo>
                <a:lnTo>
                  <a:pt x="722" y="379"/>
                </a:lnTo>
                <a:lnTo>
                  <a:pt x="722" y="379"/>
                </a:lnTo>
                <a:lnTo>
                  <a:pt x="721" y="379"/>
                </a:lnTo>
                <a:lnTo>
                  <a:pt x="721" y="380"/>
                </a:lnTo>
                <a:lnTo>
                  <a:pt x="721" y="381"/>
                </a:lnTo>
                <a:lnTo>
                  <a:pt x="720" y="382"/>
                </a:lnTo>
                <a:lnTo>
                  <a:pt x="720" y="382"/>
                </a:lnTo>
                <a:lnTo>
                  <a:pt x="720" y="383"/>
                </a:lnTo>
                <a:lnTo>
                  <a:pt x="719" y="383"/>
                </a:lnTo>
                <a:lnTo>
                  <a:pt x="719" y="384"/>
                </a:lnTo>
                <a:lnTo>
                  <a:pt x="719" y="384"/>
                </a:lnTo>
                <a:lnTo>
                  <a:pt x="719" y="385"/>
                </a:lnTo>
                <a:lnTo>
                  <a:pt x="718" y="386"/>
                </a:lnTo>
                <a:lnTo>
                  <a:pt x="718" y="387"/>
                </a:lnTo>
                <a:lnTo>
                  <a:pt x="717" y="387"/>
                </a:lnTo>
                <a:lnTo>
                  <a:pt x="717" y="388"/>
                </a:lnTo>
                <a:lnTo>
                  <a:pt x="716" y="388"/>
                </a:lnTo>
                <a:lnTo>
                  <a:pt x="716" y="389"/>
                </a:lnTo>
                <a:lnTo>
                  <a:pt x="715" y="389"/>
                </a:lnTo>
                <a:lnTo>
                  <a:pt x="715" y="389"/>
                </a:lnTo>
                <a:lnTo>
                  <a:pt x="714" y="389"/>
                </a:lnTo>
                <a:lnTo>
                  <a:pt x="713" y="390"/>
                </a:lnTo>
                <a:lnTo>
                  <a:pt x="712" y="390"/>
                </a:lnTo>
                <a:lnTo>
                  <a:pt x="711" y="390"/>
                </a:lnTo>
                <a:lnTo>
                  <a:pt x="709" y="391"/>
                </a:lnTo>
                <a:lnTo>
                  <a:pt x="709" y="391"/>
                </a:lnTo>
                <a:lnTo>
                  <a:pt x="708" y="391"/>
                </a:lnTo>
                <a:lnTo>
                  <a:pt x="708" y="392"/>
                </a:lnTo>
                <a:lnTo>
                  <a:pt x="708" y="392"/>
                </a:lnTo>
                <a:lnTo>
                  <a:pt x="708" y="392"/>
                </a:lnTo>
                <a:lnTo>
                  <a:pt x="708" y="392"/>
                </a:lnTo>
                <a:lnTo>
                  <a:pt x="707" y="392"/>
                </a:lnTo>
                <a:lnTo>
                  <a:pt x="706" y="393"/>
                </a:lnTo>
                <a:lnTo>
                  <a:pt x="705" y="393"/>
                </a:lnTo>
                <a:lnTo>
                  <a:pt x="705" y="394"/>
                </a:lnTo>
                <a:lnTo>
                  <a:pt x="704" y="394"/>
                </a:lnTo>
                <a:lnTo>
                  <a:pt x="704" y="394"/>
                </a:lnTo>
                <a:lnTo>
                  <a:pt x="703" y="395"/>
                </a:lnTo>
                <a:lnTo>
                  <a:pt x="703" y="395"/>
                </a:lnTo>
                <a:lnTo>
                  <a:pt x="703" y="395"/>
                </a:lnTo>
                <a:lnTo>
                  <a:pt x="702" y="396"/>
                </a:lnTo>
                <a:lnTo>
                  <a:pt x="702" y="396"/>
                </a:lnTo>
                <a:lnTo>
                  <a:pt x="702" y="396"/>
                </a:lnTo>
                <a:lnTo>
                  <a:pt x="701" y="397"/>
                </a:lnTo>
                <a:lnTo>
                  <a:pt x="700" y="397"/>
                </a:lnTo>
                <a:lnTo>
                  <a:pt x="699" y="398"/>
                </a:lnTo>
                <a:lnTo>
                  <a:pt x="698" y="398"/>
                </a:lnTo>
                <a:lnTo>
                  <a:pt x="696" y="397"/>
                </a:lnTo>
                <a:lnTo>
                  <a:pt x="695" y="397"/>
                </a:lnTo>
                <a:lnTo>
                  <a:pt x="693" y="396"/>
                </a:lnTo>
                <a:lnTo>
                  <a:pt x="693" y="397"/>
                </a:lnTo>
                <a:lnTo>
                  <a:pt x="694" y="398"/>
                </a:lnTo>
                <a:lnTo>
                  <a:pt x="694" y="400"/>
                </a:lnTo>
                <a:lnTo>
                  <a:pt x="695" y="402"/>
                </a:lnTo>
                <a:lnTo>
                  <a:pt x="695" y="402"/>
                </a:lnTo>
                <a:lnTo>
                  <a:pt x="695" y="403"/>
                </a:lnTo>
                <a:lnTo>
                  <a:pt x="695" y="403"/>
                </a:lnTo>
                <a:lnTo>
                  <a:pt x="695" y="404"/>
                </a:lnTo>
                <a:lnTo>
                  <a:pt x="695" y="405"/>
                </a:lnTo>
                <a:lnTo>
                  <a:pt x="695" y="406"/>
                </a:lnTo>
                <a:lnTo>
                  <a:pt x="695" y="407"/>
                </a:lnTo>
                <a:lnTo>
                  <a:pt x="695" y="407"/>
                </a:lnTo>
                <a:lnTo>
                  <a:pt x="695" y="408"/>
                </a:lnTo>
                <a:lnTo>
                  <a:pt x="695" y="408"/>
                </a:lnTo>
                <a:lnTo>
                  <a:pt x="694" y="409"/>
                </a:lnTo>
                <a:lnTo>
                  <a:pt x="694" y="409"/>
                </a:lnTo>
                <a:lnTo>
                  <a:pt x="693" y="409"/>
                </a:lnTo>
                <a:lnTo>
                  <a:pt x="693" y="410"/>
                </a:lnTo>
                <a:lnTo>
                  <a:pt x="693" y="410"/>
                </a:lnTo>
                <a:lnTo>
                  <a:pt x="693" y="411"/>
                </a:lnTo>
                <a:lnTo>
                  <a:pt x="693" y="411"/>
                </a:lnTo>
                <a:lnTo>
                  <a:pt x="693" y="411"/>
                </a:lnTo>
                <a:lnTo>
                  <a:pt x="692" y="412"/>
                </a:lnTo>
                <a:lnTo>
                  <a:pt x="692" y="412"/>
                </a:lnTo>
                <a:lnTo>
                  <a:pt x="691" y="412"/>
                </a:lnTo>
                <a:lnTo>
                  <a:pt x="691" y="413"/>
                </a:lnTo>
                <a:lnTo>
                  <a:pt x="690" y="413"/>
                </a:lnTo>
                <a:lnTo>
                  <a:pt x="690" y="413"/>
                </a:lnTo>
                <a:lnTo>
                  <a:pt x="689" y="413"/>
                </a:lnTo>
                <a:lnTo>
                  <a:pt x="688" y="413"/>
                </a:lnTo>
                <a:lnTo>
                  <a:pt x="688" y="413"/>
                </a:lnTo>
                <a:lnTo>
                  <a:pt x="687" y="413"/>
                </a:lnTo>
                <a:lnTo>
                  <a:pt x="686" y="414"/>
                </a:lnTo>
                <a:lnTo>
                  <a:pt x="685" y="414"/>
                </a:lnTo>
                <a:lnTo>
                  <a:pt x="685" y="414"/>
                </a:lnTo>
                <a:lnTo>
                  <a:pt x="683" y="415"/>
                </a:lnTo>
                <a:lnTo>
                  <a:pt x="683" y="415"/>
                </a:lnTo>
                <a:lnTo>
                  <a:pt x="681" y="416"/>
                </a:lnTo>
                <a:lnTo>
                  <a:pt x="680" y="417"/>
                </a:lnTo>
                <a:lnTo>
                  <a:pt x="679" y="418"/>
                </a:lnTo>
                <a:lnTo>
                  <a:pt x="678" y="418"/>
                </a:lnTo>
                <a:lnTo>
                  <a:pt x="677" y="417"/>
                </a:lnTo>
                <a:lnTo>
                  <a:pt x="676" y="417"/>
                </a:lnTo>
                <a:lnTo>
                  <a:pt x="675" y="416"/>
                </a:lnTo>
                <a:lnTo>
                  <a:pt x="673" y="415"/>
                </a:lnTo>
                <a:lnTo>
                  <a:pt x="673" y="415"/>
                </a:lnTo>
                <a:lnTo>
                  <a:pt x="673" y="414"/>
                </a:lnTo>
                <a:lnTo>
                  <a:pt x="673" y="415"/>
                </a:lnTo>
                <a:lnTo>
                  <a:pt x="673" y="414"/>
                </a:lnTo>
                <a:lnTo>
                  <a:pt x="673" y="414"/>
                </a:lnTo>
                <a:lnTo>
                  <a:pt x="672" y="415"/>
                </a:lnTo>
                <a:lnTo>
                  <a:pt x="671" y="416"/>
                </a:lnTo>
                <a:lnTo>
                  <a:pt x="671" y="418"/>
                </a:lnTo>
                <a:lnTo>
                  <a:pt x="671" y="420"/>
                </a:lnTo>
                <a:lnTo>
                  <a:pt x="671" y="422"/>
                </a:lnTo>
                <a:lnTo>
                  <a:pt x="672" y="424"/>
                </a:lnTo>
                <a:lnTo>
                  <a:pt x="672" y="426"/>
                </a:lnTo>
                <a:lnTo>
                  <a:pt x="673" y="429"/>
                </a:lnTo>
                <a:lnTo>
                  <a:pt x="674" y="431"/>
                </a:lnTo>
                <a:lnTo>
                  <a:pt x="674" y="435"/>
                </a:lnTo>
                <a:lnTo>
                  <a:pt x="674" y="437"/>
                </a:lnTo>
                <a:lnTo>
                  <a:pt x="672" y="443"/>
                </a:lnTo>
                <a:lnTo>
                  <a:pt x="672" y="444"/>
                </a:lnTo>
                <a:lnTo>
                  <a:pt x="671" y="445"/>
                </a:lnTo>
                <a:lnTo>
                  <a:pt x="670" y="447"/>
                </a:lnTo>
                <a:lnTo>
                  <a:pt x="669" y="450"/>
                </a:lnTo>
                <a:lnTo>
                  <a:pt x="668" y="451"/>
                </a:lnTo>
                <a:lnTo>
                  <a:pt x="668" y="452"/>
                </a:lnTo>
                <a:lnTo>
                  <a:pt x="666" y="454"/>
                </a:lnTo>
                <a:lnTo>
                  <a:pt x="665" y="455"/>
                </a:lnTo>
                <a:lnTo>
                  <a:pt x="664" y="456"/>
                </a:lnTo>
                <a:lnTo>
                  <a:pt x="663" y="457"/>
                </a:lnTo>
                <a:lnTo>
                  <a:pt x="662" y="458"/>
                </a:lnTo>
                <a:lnTo>
                  <a:pt x="660" y="458"/>
                </a:lnTo>
                <a:lnTo>
                  <a:pt x="659" y="459"/>
                </a:lnTo>
                <a:lnTo>
                  <a:pt x="658" y="460"/>
                </a:lnTo>
                <a:lnTo>
                  <a:pt x="657" y="460"/>
                </a:lnTo>
                <a:lnTo>
                  <a:pt x="653" y="462"/>
                </a:lnTo>
                <a:lnTo>
                  <a:pt x="653" y="462"/>
                </a:lnTo>
                <a:lnTo>
                  <a:pt x="652" y="462"/>
                </a:lnTo>
                <a:lnTo>
                  <a:pt x="652" y="462"/>
                </a:lnTo>
                <a:lnTo>
                  <a:pt x="650" y="462"/>
                </a:lnTo>
                <a:lnTo>
                  <a:pt x="648" y="461"/>
                </a:lnTo>
                <a:lnTo>
                  <a:pt x="647" y="460"/>
                </a:lnTo>
                <a:lnTo>
                  <a:pt x="647" y="460"/>
                </a:lnTo>
                <a:lnTo>
                  <a:pt x="647" y="460"/>
                </a:lnTo>
                <a:lnTo>
                  <a:pt x="647" y="458"/>
                </a:lnTo>
                <a:lnTo>
                  <a:pt x="647" y="458"/>
                </a:lnTo>
                <a:lnTo>
                  <a:pt x="647" y="457"/>
                </a:lnTo>
                <a:lnTo>
                  <a:pt x="647" y="456"/>
                </a:lnTo>
                <a:lnTo>
                  <a:pt x="646" y="457"/>
                </a:lnTo>
                <a:lnTo>
                  <a:pt x="645" y="457"/>
                </a:lnTo>
                <a:lnTo>
                  <a:pt x="644" y="459"/>
                </a:lnTo>
                <a:lnTo>
                  <a:pt x="643" y="460"/>
                </a:lnTo>
                <a:lnTo>
                  <a:pt x="642" y="462"/>
                </a:lnTo>
                <a:lnTo>
                  <a:pt x="642" y="464"/>
                </a:lnTo>
                <a:lnTo>
                  <a:pt x="642" y="465"/>
                </a:lnTo>
                <a:lnTo>
                  <a:pt x="642" y="465"/>
                </a:lnTo>
                <a:lnTo>
                  <a:pt x="642" y="465"/>
                </a:lnTo>
                <a:lnTo>
                  <a:pt x="642" y="464"/>
                </a:lnTo>
                <a:lnTo>
                  <a:pt x="642" y="463"/>
                </a:lnTo>
                <a:lnTo>
                  <a:pt x="643" y="462"/>
                </a:lnTo>
                <a:lnTo>
                  <a:pt x="643" y="463"/>
                </a:lnTo>
                <a:lnTo>
                  <a:pt x="643" y="464"/>
                </a:lnTo>
                <a:lnTo>
                  <a:pt x="642" y="464"/>
                </a:lnTo>
                <a:lnTo>
                  <a:pt x="642" y="465"/>
                </a:lnTo>
                <a:lnTo>
                  <a:pt x="642" y="465"/>
                </a:lnTo>
                <a:lnTo>
                  <a:pt x="642" y="465"/>
                </a:lnTo>
                <a:lnTo>
                  <a:pt x="642" y="466"/>
                </a:lnTo>
                <a:lnTo>
                  <a:pt x="642" y="467"/>
                </a:lnTo>
                <a:lnTo>
                  <a:pt x="642" y="469"/>
                </a:lnTo>
                <a:lnTo>
                  <a:pt x="643" y="469"/>
                </a:lnTo>
                <a:lnTo>
                  <a:pt x="644" y="470"/>
                </a:lnTo>
                <a:lnTo>
                  <a:pt x="644" y="471"/>
                </a:lnTo>
                <a:lnTo>
                  <a:pt x="645" y="471"/>
                </a:lnTo>
                <a:lnTo>
                  <a:pt x="645" y="472"/>
                </a:lnTo>
                <a:lnTo>
                  <a:pt x="644" y="472"/>
                </a:lnTo>
                <a:lnTo>
                  <a:pt x="644" y="471"/>
                </a:lnTo>
                <a:lnTo>
                  <a:pt x="644" y="471"/>
                </a:lnTo>
                <a:lnTo>
                  <a:pt x="643" y="471"/>
                </a:lnTo>
                <a:lnTo>
                  <a:pt x="641" y="469"/>
                </a:lnTo>
                <a:lnTo>
                  <a:pt x="642" y="469"/>
                </a:lnTo>
                <a:lnTo>
                  <a:pt x="641" y="468"/>
                </a:lnTo>
                <a:lnTo>
                  <a:pt x="641" y="467"/>
                </a:lnTo>
                <a:lnTo>
                  <a:pt x="641" y="467"/>
                </a:lnTo>
                <a:lnTo>
                  <a:pt x="641" y="466"/>
                </a:lnTo>
                <a:lnTo>
                  <a:pt x="641" y="465"/>
                </a:lnTo>
                <a:lnTo>
                  <a:pt x="640" y="466"/>
                </a:lnTo>
                <a:lnTo>
                  <a:pt x="639" y="466"/>
                </a:lnTo>
                <a:lnTo>
                  <a:pt x="637" y="469"/>
                </a:lnTo>
                <a:lnTo>
                  <a:pt x="636" y="470"/>
                </a:lnTo>
                <a:lnTo>
                  <a:pt x="636" y="471"/>
                </a:lnTo>
                <a:lnTo>
                  <a:pt x="634" y="474"/>
                </a:lnTo>
                <a:lnTo>
                  <a:pt x="633" y="474"/>
                </a:lnTo>
                <a:lnTo>
                  <a:pt x="633" y="475"/>
                </a:lnTo>
                <a:lnTo>
                  <a:pt x="631" y="478"/>
                </a:lnTo>
                <a:lnTo>
                  <a:pt x="630" y="478"/>
                </a:lnTo>
                <a:lnTo>
                  <a:pt x="630" y="479"/>
                </a:lnTo>
                <a:lnTo>
                  <a:pt x="628" y="481"/>
                </a:lnTo>
                <a:lnTo>
                  <a:pt x="628" y="481"/>
                </a:lnTo>
                <a:lnTo>
                  <a:pt x="628" y="482"/>
                </a:lnTo>
                <a:lnTo>
                  <a:pt x="627" y="482"/>
                </a:lnTo>
                <a:lnTo>
                  <a:pt x="627" y="483"/>
                </a:lnTo>
                <a:lnTo>
                  <a:pt x="626" y="483"/>
                </a:lnTo>
                <a:lnTo>
                  <a:pt x="626" y="484"/>
                </a:lnTo>
                <a:lnTo>
                  <a:pt x="625" y="484"/>
                </a:lnTo>
                <a:lnTo>
                  <a:pt x="624" y="485"/>
                </a:lnTo>
                <a:lnTo>
                  <a:pt x="623" y="486"/>
                </a:lnTo>
                <a:lnTo>
                  <a:pt x="622" y="486"/>
                </a:lnTo>
                <a:lnTo>
                  <a:pt x="621" y="487"/>
                </a:lnTo>
                <a:lnTo>
                  <a:pt x="620" y="487"/>
                </a:lnTo>
                <a:lnTo>
                  <a:pt x="619" y="488"/>
                </a:lnTo>
                <a:lnTo>
                  <a:pt x="618" y="489"/>
                </a:lnTo>
                <a:lnTo>
                  <a:pt x="617" y="489"/>
                </a:lnTo>
                <a:lnTo>
                  <a:pt x="616" y="489"/>
                </a:lnTo>
                <a:lnTo>
                  <a:pt x="616" y="489"/>
                </a:lnTo>
                <a:lnTo>
                  <a:pt x="615" y="489"/>
                </a:lnTo>
                <a:lnTo>
                  <a:pt x="614" y="489"/>
                </a:lnTo>
                <a:lnTo>
                  <a:pt x="613" y="489"/>
                </a:lnTo>
                <a:lnTo>
                  <a:pt x="611" y="489"/>
                </a:lnTo>
                <a:lnTo>
                  <a:pt x="610" y="489"/>
                </a:lnTo>
                <a:lnTo>
                  <a:pt x="607" y="489"/>
                </a:lnTo>
                <a:lnTo>
                  <a:pt x="607" y="489"/>
                </a:lnTo>
                <a:lnTo>
                  <a:pt x="603" y="490"/>
                </a:lnTo>
                <a:lnTo>
                  <a:pt x="601" y="491"/>
                </a:lnTo>
                <a:lnTo>
                  <a:pt x="600" y="491"/>
                </a:lnTo>
                <a:lnTo>
                  <a:pt x="600" y="491"/>
                </a:lnTo>
                <a:lnTo>
                  <a:pt x="600" y="491"/>
                </a:lnTo>
                <a:lnTo>
                  <a:pt x="601" y="491"/>
                </a:lnTo>
                <a:lnTo>
                  <a:pt x="603" y="491"/>
                </a:lnTo>
                <a:lnTo>
                  <a:pt x="604" y="491"/>
                </a:lnTo>
                <a:lnTo>
                  <a:pt x="605" y="492"/>
                </a:lnTo>
                <a:lnTo>
                  <a:pt x="606" y="493"/>
                </a:lnTo>
                <a:lnTo>
                  <a:pt x="606" y="492"/>
                </a:lnTo>
                <a:lnTo>
                  <a:pt x="606" y="492"/>
                </a:lnTo>
                <a:lnTo>
                  <a:pt x="606" y="492"/>
                </a:lnTo>
                <a:lnTo>
                  <a:pt x="607" y="492"/>
                </a:lnTo>
                <a:lnTo>
                  <a:pt x="607" y="491"/>
                </a:lnTo>
                <a:lnTo>
                  <a:pt x="607" y="491"/>
                </a:lnTo>
                <a:lnTo>
                  <a:pt x="608" y="491"/>
                </a:lnTo>
                <a:lnTo>
                  <a:pt x="608" y="492"/>
                </a:lnTo>
                <a:lnTo>
                  <a:pt x="607" y="492"/>
                </a:lnTo>
                <a:lnTo>
                  <a:pt x="607" y="492"/>
                </a:lnTo>
                <a:lnTo>
                  <a:pt x="607" y="492"/>
                </a:lnTo>
                <a:lnTo>
                  <a:pt x="607" y="492"/>
                </a:lnTo>
                <a:lnTo>
                  <a:pt x="607" y="493"/>
                </a:lnTo>
                <a:lnTo>
                  <a:pt x="606" y="493"/>
                </a:lnTo>
                <a:lnTo>
                  <a:pt x="606" y="493"/>
                </a:lnTo>
                <a:lnTo>
                  <a:pt x="606" y="493"/>
                </a:lnTo>
                <a:lnTo>
                  <a:pt x="606" y="494"/>
                </a:lnTo>
                <a:lnTo>
                  <a:pt x="607" y="494"/>
                </a:lnTo>
                <a:lnTo>
                  <a:pt x="606" y="495"/>
                </a:lnTo>
                <a:lnTo>
                  <a:pt x="605" y="495"/>
                </a:lnTo>
                <a:lnTo>
                  <a:pt x="604" y="496"/>
                </a:lnTo>
                <a:lnTo>
                  <a:pt x="601" y="497"/>
                </a:lnTo>
                <a:lnTo>
                  <a:pt x="600" y="498"/>
                </a:lnTo>
                <a:lnTo>
                  <a:pt x="599" y="498"/>
                </a:lnTo>
                <a:lnTo>
                  <a:pt x="598" y="498"/>
                </a:lnTo>
                <a:lnTo>
                  <a:pt x="597" y="498"/>
                </a:lnTo>
                <a:lnTo>
                  <a:pt x="596" y="498"/>
                </a:lnTo>
                <a:lnTo>
                  <a:pt x="595" y="497"/>
                </a:lnTo>
                <a:lnTo>
                  <a:pt x="594" y="497"/>
                </a:lnTo>
                <a:lnTo>
                  <a:pt x="593" y="496"/>
                </a:lnTo>
                <a:lnTo>
                  <a:pt x="593" y="496"/>
                </a:lnTo>
                <a:lnTo>
                  <a:pt x="592" y="496"/>
                </a:lnTo>
                <a:lnTo>
                  <a:pt x="592" y="495"/>
                </a:lnTo>
                <a:lnTo>
                  <a:pt x="589" y="495"/>
                </a:lnTo>
                <a:lnTo>
                  <a:pt x="588" y="494"/>
                </a:lnTo>
                <a:lnTo>
                  <a:pt x="587" y="493"/>
                </a:lnTo>
                <a:lnTo>
                  <a:pt x="586" y="493"/>
                </a:lnTo>
                <a:lnTo>
                  <a:pt x="586" y="493"/>
                </a:lnTo>
                <a:lnTo>
                  <a:pt x="584" y="492"/>
                </a:lnTo>
                <a:lnTo>
                  <a:pt x="584" y="493"/>
                </a:lnTo>
                <a:lnTo>
                  <a:pt x="583" y="492"/>
                </a:lnTo>
                <a:lnTo>
                  <a:pt x="581" y="492"/>
                </a:lnTo>
                <a:lnTo>
                  <a:pt x="581" y="492"/>
                </a:lnTo>
                <a:lnTo>
                  <a:pt x="579" y="492"/>
                </a:lnTo>
                <a:lnTo>
                  <a:pt x="579" y="493"/>
                </a:lnTo>
                <a:lnTo>
                  <a:pt x="578" y="494"/>
                </a:lnTo>
                <a:lnTo>
                  <a:pt x="577" y="494"/>
                </a:lnTo>
                <a:lnTo>
                  <a:pt x="577" y="494"/>
                </a:lnTo>
                <a:lnTo>
                  <a:pt x="577" y="494"/>
                </a:lnTo>
                <a:lnTo>
                  <a:pt x="576" y="494"/>
                </a:lnTo>
                <a:lnTo>
                  <a:pt x="576" y="495"/>
                </a:lnTo>
                <a:lnTo>
                  <a:pt x="576" y="495"/>
                </a:lnTo>
                <a:lnTo>
                  <a:pt x="576" y="495"/>
                </a:lnTo>
                <a:lnTo>
                  <a:pt x="576" y="495"/>
                </a:lnTo>
                <a:lnTo>
                  <a:pt x="577" y="495"/>
                </a:lnTo>
                <a:lnTo>
                  <a:pt x="577" y="496"/>
                </a:lnTo>
                <a:lnTo>
                  <a:pt x="577" y="497"/>
                </a:lnTo>
                <a:lnTo>
                  <a:pt x="577" y="497"/>
                </a:lnTo>
                <a:lnTo>
                  <a:pt x="578" y="498"/>
                </a:lnTo>
                <a:lnTo>
                  <a:pt x="578" y="499"/>
                </a:lnTo>
                <a:lnTo>
                  <a:pt x="579" y="499"/>
                </a:lnTo>
                <a:lnTo>
                  <a:pt x="579" y="499"/>
                </a:lnTo>
                <a:lnTo>
                  <a:pt x="580" y="500"/>
                </a:lnTo>
                <a:lnTo>
                  <a:pt x="580" y="500"/>
                </a:lnTo>
                <a:lnTo>
                  <a:pt x="580" y="500"/>
                </a:lnTo>
                <a:lnTo>
                  <a:pt x="581" y="500"/>
                </a:lnTo>
                <a:lnTo>
                  <a:pt x="581" y="500"/>
                </a:lnTo>
                <a:lnTo>
                  <a:pt x="581" y="501"/>
                </a:lnTo>
                <a:lnTo>
                  <a:pt x="581" y="501"/>
                </a:lnTo>
                <a:lnTo>
                  <a:pt x="582" y="502"/>
                </a:lnTo>
                <a:lnTo>
                  <a:pt x="582" y="502"/>
                </a:lnTo>
                <a:lnTo>
                  <a:pt x="583" y="503"/>
                </a:lnTo>
                <a:lnTo>
                  <a:pt x="584" y="503"/>
                </a:lnTo>
                <a:lnTo>
                  <a:pt x="584" y="503"/>
                </a:lnTo>
                <a:lnTo>
                  <a:pt x="584" y="504"/>
                </a:lnTo>
                <a:lnTo>
                  <a:pt x="584" y="504"/>
                </a:lnTo>
                <a:lnTo>
                  <a:pt x="585" y="505"/>
                </a:lnTo>
                <a:lnTo>
                  <a:pt x="585" y="505"/>
                </a:lnTo>
                <a:lnTo>
                  <a:pt x="585" y="506"/>
                </a:lnTo>
                <a:lnTo>
                  <a:pt x="585" y="507"/>
                </a:lnTo>
                <a:lnTo>
                  <a:pt x="585" y="508"/>
                </a:lnTo>
                <a:lnTo>
                  <a:pt x="584" y="508"/>
                </a:lnTo>
                <a:lnTo>
                  <a:pt x="584" y="508"/>
                </a:lnTo>
                <a:lnTo>
                  <a:pt x="584" y="508"/>
                </a:lnTo>
                <a:lnTo>
                  <a:pt x="583" y="508"/>
                </a:lnTo>
                <a:lnTo>
                  <a:pt x="581" y="509"/>
                </a:lnTo>
                <a:lnTo>
                  <a:pt x="581" y="509"/>
                </a:lnTo>
                <a:lnTo>
                  <a:pt x="580" y="509"/>
                </a:lnTo>
                <a:lnTo>
                  <a:pt x="581" y="510"/>
                </a:lnTo>
                <a:lnTo>
                  <a:pt x="581" y="511"/>
                </a:lnTo>
                <a:lnTo>
                  <a:pt x="581" y="511"/>
                </a:lnTo>
                <a:lnTo>
                  <a:pt x="581" y="512"/>
                </a:lnTo>
                <a:lnTo>
                  <a:pt x="582" y="512"/>
                </a:lnTo>
                <a:lnTo>
                  <a:pt x="582" y="512"/>
                </a:lnTo>
                <a:lnTo>
                  <a:pt x="582" y="513"/>
                </a:lnTo>
                <a:lnTo>
                  <a:pt x="581" y="513"/>
                </a:lnTo>
                <a:lnTo>
                  <a:pt x="582" y="513"/>
                </a:lnTo>
                <a:lnTo>
                  <a:pt x="582" y="514"/>
                </a:lnTo>
                <a:lnTo>
                  <a:pt x="582" y="514"/>
                </a:lnTo>
                <a:lnTo>
                  <a:pt x="582" y="514"/>
                </a:lnTo>
                <a:lnTo>
                  <a:pt x="582" y="515"/>
                </a:lnTo>
                <a:lnTo>
                  <a:pt x="582" y="515"/>
                </a:lnTo>
                <a:lnTo>
                  <a:pt x="582" y="515"/>
                </a:lnTo>
                <a:lnTo>
                  <a:pt x="582" y="516"/>
                </a:lnTo>
                <a:lnTo>
                  <a:pt x="582" y="516"/>
                </a:lnTo>
                <a:lnTo>
                  <a:pt x="582" y="516"/>
                </a:lnTo>
                <a:lnTo>
                  <a:pt x="581" y="516"/>
                </a:lnTo>
                <a:lnTo>
                  <a:pt x="581" y="517"/>
                </a:lnTo>
                <a:lnTo>
                  <a:pt x="581" y="517"/>
                </a:lnTo>
                <a:lnTo>
                  <a:pt x="581" y="517"/>
                </a:lnTo>
                <a:lnTo>
                  <a:pt x="581" y="517"/>
                </a:lnTo>
                <a:lnTo>
                  <a:pt x="581" y="518"/>
                </a:lnTo>
                <a:lnTo>
                  <a:pt x="581" y="518"/>
                </a:lnTo>
                <a:lnTo>
                  <a:pt x="581" y="519"/>
                </a:lnTo>
                <a:lnTo>
                  <a:pt x="581" y="519"/>
                </a:lnTo>
                <a:lnTo>
                  <a:pt x="580" y="519"/>
                </a:lnTo>
                <a:lnTo>
                  <a:pt x="580" y="519"/>
                </a:lnTo>
                <a:lnTo>
                  <a:pt x="580" y="520"/>
                </a:lnTo>
                <a:lnTo>
                  <a:pt x="579" y="520"/>
                </a:lnTo>
                <a:lnTo>
                  <a:pt x="579" y="521"/>
                </a:lnTo>
                <a:lnTo>
                  <a:pt x="579" y="521"/>
                </a:lnTo>
                <a:lnTo>
                  <a:pt x="579" y="522"/>
                </a:lnTo>
                <a:lnTo>
                  <a:pt x="578" y="522"/>
                </a:lnTo>
                <a:lnTo>
                  <a:pt x="578" y="522"/>
                </a:lnTo>
                <a:lnTo>
                  <a:pt x="578" y="523"/>
                </a:lnTo>
                <a:lnTo>
                  <a:pt x="578" y="523"/>
                </a:lnTo>
                <a:lnTo>
                  <a:pt x="577" y="524"/>
                </a:lnTo>
                <a:lnTo>
                  <a:pt x="577" y="524"/>
                </a:lnTo>
                <a:lnTo>
                  <a:pt x="577" y="525"/>
                </a:lnTo>
                <a:lnTo>
                  <a:pt x="576" y="525"/>
                </a:lnTo>
                <a:lnTo>
                  <a:pt x="576" y="525"/>
                </a:lnTo>
                <a:lnTo>
                  <a:pt x="577" y="525"/>
                </a:lnTo>
                <a:lnTo>
                  <a:pt x="577" y="525"/>
                </a:lnTo>
                <a:lnTo>
                  <a:pt x="577" y="526"/>
                </a:lnTo>
                <a:lnTo>
                  <a:pt x="578" y="526"/>
                </a:lnTo>
                <a:lnTo>
                  <a:pt x="578" y="526"/>
                </a:lnTo>
                <a:lnTo>
                  <a:pt x="579" y="526"/>
                </a:lnTo>
                <a:lnTo>
                  <a:pt x="579" y="526"/>
                </a:lnTo>
                <a:lnTo>
                  <a:pt x="579" y="525"/>
                </a:lnTo>
                <a:lnTo>
                  <a:pt x="581" y="524"/>
                </a:lnTo>
                <a:lnTo>
                  <a:pt x="582" y="522"/>
                </a:lnTo>
                <a:lnTo>
                  <a:pt x="583" y="521"/>
                </a:lnTo>
                <a:lnTo>
                  <a:pt x="586" y="518"/>
                </a:lnTo>
                <a:lnTo>
                  <a:pt x="587" y="517"/>
                </a:lnTo>
                <a:lnTo>
                  <a:pt x="587" y="516"/>
                </a:lnTo>
                <a:lnTo>
                  <a:pt x="588" y="516"/>
                </a:lnTo>
                <a:lnTo>
                  <a:pt x="588" y="516"/>
                </a:lnTo>
                <a:lnTo>
                  <a:pt x="591" y="514"/>
                </a:lnTo>
                <a:lnTo>
                  <a:pt x="592" y="512"/>
                </a:lnTo>
                <a:lnTo>
                  <a:pt x="595" y="510"/>
                </a:lnTo>
                <a:lnTo>
                  <a:pt x="597" y="507"/>
                </a:lnTo>
                <a:lnTo>
                  <a:pt x="598" y="507"/>
                </a:lnTo>
                <a:lnTo>
                  <a:pt x="599" y="506"/>
                </a:lnTo>
                <a:lnTo>
                  <a:pt x="604" y="503"/>
                </a:lnTo>
                <a:lnTo>
                  <a:pt x="605" y="502"/>
                </a:lnTo>
                <a:lnTo>
                  <a:pt x="609" y="499"/>
                </a:lnTo>
                <a:lnTo>
                  <a:pt x="616" y="496"/>
                </a:lnTo>
                <a:lnTo>
                  <a:pt x="618" y="495"/>
                </a:lnTo>
                <a:lnTo>
                  <a:pt x="621" y="494"/>
                </a:lnTo>
                <a:lnTo>
                  <a:pt x="621" y="494"/>
                </a:lnTo>
                <a:lnTo>
                  <a:pt x="624" y="492"/>
                </a:lnTo>
                <a:lnTo>
                  <a:pt x="625" y="492"/>
                </a:lnTo>
                <a:lnTo>
                  <a:pt x="626" y="491"/>
                </a:lnTo>
                <a:lnTo>
                  <a:pt x="628" y="490"/>
                </a:lnTo>
                <a:lnTo>
                  <a:pt x="631" y="488"/>
                </a:lnTo>
                <a:lnTo>
                  <a:pt x="635" y="486"/>
                </a:lnTo>
                <a:lnTo>
                  <a:pt x="639" y="484"/>
                </a:lnTo>
                <a:lnTo>
                  <a:pt x="640" y="483"/>
                </a:lnTo>
                <a:lnTo>
                  <a:pt x="641" y="483"/>
                </a:lnTo>
                <a:lnTo>
                  <a:pt x="641" y="483"/>
                </a:lnTo>
                <a:lnTo>
                  <a:pt x="642" y="482"/>
                </a:lnTo>
                <a:lnTo>
                  <a:pt x="645" y="481"/>
                </a:lnTo>
                <a:lnTo>
                  <a:pt x="648" y="478"/>
                </a:lnTo>
                <a:lnTo>
                  <a:pt x="649" y="477"/>
                </a:lnTo>
                <a:lnTo>
                  <a:pt x="649" y="477"/>
                </a:lnTo>
                <a:lnTo>
                  <a:pt x="652" y="475"/>
                </a:lnTo>
                <a:lnTo>
                  <a:pt x="653" y="474"/>
                </a:lnTo>
                <a:lnTo>
                  <a:pt x="656" y="472"/>
                </a:lnTo>
                <a:lnTo>
                  <a:pt x="657" y="471"/>
                </a:lnTo>
                <a:lnTo>
                  <a:pt x="660" y="470"/>
                </a:lnTo>
                <a:lnTo>
                  <a:pt x="664" y="467"/>
                </a:lnTo>
                <a:lnTo>
                  <a:pt x="664" y="466"/>
                </a:lnTo>
                <a:lnTo>
                  <a:pt x="665" y="466"/>
                </a:lnTo>
                <a:lnTo>
                  <a:pt x="666" y="464"/>
                </a:lnTo>
                <a:lnTo>
                  <a:pt x="667" y="463"/>
                </a:lnTo>
                <a:lnTo>
                  <a:pt x="668" y="461"/>
                </a:lnTo>
                <a:lnTo>
                  <a:pt x="669" y="460"/>
                </a:lnTo>
                <a:lnTo>
                  <a:pt x="670" y="459"/>
                </a:lnTo>
                <a:lnTo>
                  <a:pt x="671" y="457"/>
                </a:lnTo>
                <a:lnTo>
                  <a:pt x="672" y="456"/>
                </a:lnTo>
                <a:lnTo>
                  <a:pt x="672" y="456"/>
                </a:lnTo>
                <a:lnTo>
                  <a:pt x="673" y="456"/>
                </a:lnTo>
                <a:lnTo>
                  <a:pt x="678" y="453"/>
                </a:lnTo>
                <a:lnTo>
                  <a:pt x="679" y="451"/>
                </a:lnTo>
                <a:lnTo>
                  <a:pt x="683" y="447"/>
                </a:lnTo>
                <a:lnTo>
                  <a:pt x="685" y="446"/>
                </a:lnTo>
                <a:lnTo>
                  <a:pt x="686" y="445"/>
                </a:lnTo>
                <a:lnTo>
                  <a:pt x="688" y="444"/>
                </a:lnTo>
                <a:lnTo>
                  <a:pt x="691" y="441"/>
                </a:lnTo>
                <a:lnTo>
                  <a:pt x="692" y="440"/>
                </a:lnTo>
                <a:lnTo>
                  <a:pt x="692" y="440"/>
                </a:lnTo>
                <a:lnTo>
                  <a:pt x="693" y="439"/>
                </a:lnTo>
                <a:lnTo>
                  <a:pt x="695" y="437"/>
                </a:lnTo>
                <a:lnTo>
                  <a:pt x="696" y="437"/>
                </a:lnTo>
                <a:lnTo>
                  <a:pt x="697" y="437"/>
                </a:lnTo>
                <a:lnTo>
                  <a:pt x="697" y="436"/>
                </a:lnTo>
                <a:lnTo>
                  <a:pt x="698" y="436"/>
                </a:lnTo>
                <a:lnTo>
                  <a:pt x="698" y="435"/>
                </a:lnTo>
                <a:lnTo>
                  <a:pt x="699" y="435"/>
                </a:lnTo>
                <a:lnTo>
                  <a:pt x="699" y="434"/>
                </a:lnTo>
                <a:lnTo>
                  <a:pt x="700" y="433"/>
                </a:lnTo>
                <a:lnTo>
                  <a:pt x="701" y="432"/>
                </a:lnTo>
                <a:lnTo>
                  <a:pt x="702" y="431"/>
                </a:lnTo>
                <a:lnTo>
                  <a:pt x="703" y="431"/>
                </a:lnTo>
                <a:lnTo>
                  <a:pt x="706" y="427"/>
                </a:lnTo>
                <a:lnTo>
                  <a:pt x="707" y="426"/>
                </a:lnTo>
                <a:lnTo>
                  <a:pt x="708" y="425"/>
                </a:lnTo>
                <a:lnTo>
                  <a:pt x="709" y="425"/>
                </a:lnTo>
                <a:lnTo>
                  <a:pt x="710" y="424"/>
                </a:lnTo>
                <a:lnTo>
                  <a:pt x="710" y="423"/>
                </a:lnTo>
                <a:lnTo>
                  <a:pt x="711" y="423"/>
                </a:lnTo>
                <a:lnTo>
                  <a:pt x="712" y="421"/>
                </a:lnTo>
                <a:lnTo>
                  <a:pt x="714" y="419"/>
                </a:lnTo>
                <a:lnTo>
                  <a:pt x="714" y="419"/>
                </a:lnTo>
                <a:lnTo>
                  <a:pt x="715" y="417"/>
                </a:lnTo>
                <a:lnTo>
                  <a:pt x="715" y="417"/>
                </a:lnTo>
                <a:lnTo>
                  <a:pt x="716" y="416"/>
                </a:lnTo>
                <a:lnTo>
                  <a:pt x="718" y="413"/>
                </a:lnTo>
                <a:lnTo>
                  <a:pt x="719" y="412"/>
                </a:lnTo>
                <a:lnTo>
                  <a:pt x="721" y="409"/>
                </a:lnTo>
                <a:lnTo>
                  <a:pt x="722" y="406"/>
                </a:lnTo>
                <a:lnTo>
                  <a:pt x="723" y="405"/>
                </a:lnTo>
                <a:lnTo>
                  <a:pt x="723" y="405"/>
                </a:lnTo>
                <a:lnTo>
                  <a:pt x="724" y="405"/>
                </a:lnTo>
                <a:lnTo>
                  <a:pt x="724" y="404"/>
                </a:lnTo>
                <a:lnTo>
                  <a:pt x="725" y="403"/>
                </a:lnTo>
                <a:lnTo>
                  <a:pt x="725" y="402"/>
                </a:lnTo>
                <a:lnTo>
                  <a:pt x="727" y="401"/>
                </a:lnTo>
                <a:lnTo>
                  <a:pt x="729" y="397"/>
                </a:lnTo>
                <a:lnTo>
                  <a:pt x="730" y="396"/>
                </a:lnTo>
                <a:lnTo>
                  <a:pt x="733" y="393"/>
                </a:lnTo>
                <a:lnTo>
                  <a:pt x="734" y="391"/>
                </a:lnTo>
                <a:lnTo>
                  <a:pt x="735" y="389"/>
                </a:lnTo>
                <a:lnTo>
                  <a:pt x="736" y="388"/>
                </a:lnTo>
                <a:lnTo>
                  <a:pt x="738" y="386"/>
                </a:lnTo>
                <a:lnTo>
                  <a:pt x="740" y="383"/>
                </a:lnTo>
                <a:lnTo>
                  <a:pt x="741" y="381"/>
                </a:lnTo>
                <a:lnTo>
                  <a:pt x="741" y="381"/>
                </a:lnTo>
                <a:lnTo>
                  <a:pt x="742" y="380"/>
                </a:lnTo>
                <a:lnTo>
                  <a:pt x="743" y="379"/>
                </a:lnTo>
                <a:lnTo>
                  <a:pt x="744" y="377"/>
                </a:lnTo>
                <a:lnTo>
                  <a:pt x="744" y="376"/>
                </a:lnTo>
                <a:lnTo>
                  <a:pt x="745" y="376"/>
                </a:lnTo>
                <a:lnTo>
                  <a:pt x="746" y="374"/>
                </a:lnTo>
                <a:lnTo>
                  <a:pt x="750" y="368"/>
                </a:lnTo>
                <a:lnTo>
                  <a:pt x="752" y="366"/>
                </a:lnTo>
                <a:lnTo>
                  <a:pt x="755" y="363"/>
                </a:lnTo>
                <a:lnTo>
                  <a:pt x="756" y="361"/>
                </a:lnTo>
                <a:lnTo>
                  <a:pt x="756" y="360"/>
                </a:lnTo>
                <a:lnTo>
                  <a:pt x="757" y="359"/>
                </a:lnTo>
                <a:lnTo>
                  <a:pt x="758" y="357"/>
                </a:lnTo>
                <a:lnTo>
                  <a:pt x="759" y="357"/>
                </a:lnTo>
                <a:lnTo>
                  <a:pt x="759" y="356"/>
                </a:lnTo>
                <a:lnTo>
                  <a:pt x="759" y="355"/>
                </a:lnTo>
                <a:lnTo>
                  <a:pt x="762" y="351"/>
                </a:lnTo>
                <a:lnTo>
                  <a:pt x="763" y="347"/>
                </a:lnTo>
                <a:lnTo>
                  <a:pt x="764" y="346"/>
                </a:lnTo>
                <a:lnTo>
                  <a:pt x="764" y="346"/>
                </a:lnTo>
                <a:lnTo>
                  <a:pt x="764" y="345"/>
                </a:lnTo>
                <a:lnTo>
                  <a:pt x="764" y="345"/>
                </a:lnTo>
                <a:lnTo>
                  <a:pt x="765" y="344"/>
                </a:lnTo>
                <a:lnTo>
                  <a:pt x="765" y="343"/>
                </a:lnTo>
                <a:lnTo>
                  <a:pt x="765" y="342"/>
                </a:lnTo>
                <a:lnTo>
                  <a:pt x="765" y="342"/>
                </a:lnTo>
                <a:lnTo>
                  <a:pt x="766" y="341"/>
                </a:lnTo>
                <a:lnTo>
                  <a:pt x="766" y="341"/>
                </a:lnTo>
                <a:lnTo>
                  <a:pt x="766" y="340"/>
                </a:lnTo>
                <a:lnTo>
                  <a:pt x="767" y="339"/>
                </a:lnTo>
                <a:lnTo>
                  <a:pt x="767" y="339"/>
                </a:lnTo>
                <a:lnTo>
                  <a:pt x="767" y="338"/>
                </a:lnTo>
                <a:lnTo>
                  <a:pt x="767" y="338"/>
                </a:lnTo>
                <a:lnTo>
                  <a:pt x="768" y="335"/>
                </a:lnTo>
                <a:lnTo>
                  <a:pt x="768" y="335"/>
                </a:lnTo>
                <a:lnTo>
                  <a:pt x="768" y="335"/>
                </a:lnTo>
                <a:lnTo>
                  <a:pt x="768" y="334"/>
                </a:lnTo>
                <a:lnTo>
                  <a:pt x="768" y="334"/>
                </a:lnTo>
                <a:lnTo>
                  <a:pt x="768" y="334"/>
                </a:lnTo>
                <a:lnTo>
                  <a:pt x="769" y="333"/>
                </a:lnTo>
                <a:lnTo>
                  <a:pt x="769" y="332"/>
                </a:lnTo>
                <a:lnTo>
                  <a:pt x="769" y="332"/>
                </a:lnTo>
                <a:lnTo>
                  <a:pt x="769" y="331"/>
                </a:lnTo>
                <a:lnTo>
                  <a:pt x="769" y="331"/>
                </a:lnTo>
                <a:lnTo>
                  <a:pt x="770" y="330"/>
                </a:lnTo>
                <a:lnTo>
                  <a:pt x="770" y="330"/>
                </a:lnTo>
                <a:lnTo>
                  <a:pt x="770" y="329"/>
                </a:lnTo>
                <a:lnTo>
                  <a:pt x="770" y="329"/>
                </a:lnTo>
                <a:lnTo>
                  <a:pt x="770" y="328"/>
                </a:lnTo>
                <a:lnTo>
                  <a:pt x="770" y="328"/>
                </a:lnTo>
                <a:lnTo>
                  <a:pt x="771" y="328"/>
                </a:lnTo>
                <a:lnTo>
                  <a:pt x="771" y="327"/>
                </a:lnTo>
                <a:lnTo>
                  <a:pt x="771" y="327"/>
                </a:lnTo>
                <a:lnTo>
                  <a:pt x="771" y="325"/>
                </a:lnTo>
                <a:lnTo>
                  <a:pt x="772" y="325"/>
                </a:lnTo>
                <a:lnTo>
                  <a:pt x="772" y="325"/>
                </a:lnTo>
                <a:lnTo>
                  <a:pt x="772" y="324"/>
                </a:lnTo>
                <a:lnTo>
                  <a:pt x="772" y="324"/>
                </a:lnTo>
                <a:lnTo>
                  <a:pt x="773" y="322"/>
                </a:lnTo>
                <a:lnTo>
                  <a:pt x="773" y="322"/>
                </a:lnTo>
                <a:lnTo>
                  <a:pt x="773" y="322"/>
                </a:lnTo>
                <a:lnTo>
                  <a:pt x="774" y="321"/>
                </a:lnTo>
                <a:lnTo>
                  <a:pt x="774" y="320"/>
                </a:lnTo>
                <a:lnTo>
                  <a:pt x="774" y="320"/>
                </a:lnTo>
                <a:lnTo>
                  <a:pt x="774" y="319"/>
                </a:lnTo>
                <a:lnTo>
                  <a:pt x="774" y="319"/>
                </a:lnTo>
                <a:lnTo>
                  <a:pt x="775" y="318"/>
                </a:lnTo>
                <a:lnTo>
                  <a:pt x="777" y="314"/>
                </a:lnTo>
                <a:lnTo>
                  <a:pt x="778" y="311"/>
                </a:lnTo>
                <a:lnTo>
                  <a:pt x="778" y="311"/>
                </a:lnTo>
                <a:lnTo>
                  <a:pt x="778" y="310"/>
                </a:lnTo>
                <a:lnTo>
                  <a:pt x="779" y="310"/>
                </a:lnTo>
                <a:lnTo>
                  <a:pt x="779" y="310"/>
                </a:lnTo>
                <a:lnTo>
                  <a:pt x="779" y="309"/>
                </a:lnTo>
                <a:lnTo>
                  <a:pt x="779" y="309"/>
                </a:lnTo>
                <a:lnTo>
                  <a:pt x="779" y="308"/>
                </a:lnTo>
                <a:lnTo>
                  <a:pt x="779" y="308"/>
                </a:lnTo>
                <a:lnTo>
                  <a:pt x="779" y="307"/>
                </a:lnTo>
                <a:lnTo>
                  <a:pt x="779" y="307"/>
                </a:lnTo>
                <a:lnTo>
                  <a:pt x="779" y="306"/>
                </a:lnTo>
                <a:lnTo>
                  <a:pt x="779" y="306"/>
                </a:lnTo>
                <a:lnTo>
                  <a:pt x="779" y="305"/>
                </a:lnTo>
                <a:lnTo>
                  <a:pt x="780" y="305"/>
                </a:lnTo>
                <a:lnTo>
                  <a:pt x="780" y="304"/>
                </a:lnTo>
                <a:lnTo>
                  <a:pt x="780" y="304"/>
                </a:lnTo>
                <a:lnTo>
                  <a:pt x="780" y="304"/>
                </a:lnTo>
                <a:lnTo>
                  <a:pt x="780" y="303"/>
                </a:lnTo>
                <a:lnTo>
                  <a:pt x="781" y="303"/>
                </a:lnTo>
                <a:lnTo>
                  <a:pt x="781" y="302"/>
                </a:lnTo>
                <a:lnTo>
                  <a:pt x="781" y="302"/>
                </a:lnTo>
                <a:lnTo>
                  <a:pt x="781" y="302"/>
                </a:lnTo>
                <a:lnTo>
                  <a:pt x="781" y="301"/>
                </a:lnTo>
                <a:lnTo>
                  <a:pt x="781" y="301"/>
                </a:lnTo>
                <a:lnTo>
                  <a:pt x="782" y="300"/>
                </a:lnTo>
                <a:lnTo>
                  <a:pt x="782" y="300"/>
                </a:lnTo>
                <a:lnTo>
                  <a:pt x="782" y="299"/>
                </a:lnTo>
                <a:lnTo>
                  <a:pt x="783" y="299"/>
                </a:lnTo>
                <a:lnTo>
                  <a:pt x="783" y="298"/>
                </a:lnTo>
                <a:lnTo>
                  <a:pt x="783" y="298"/>
                </a:lnTo>
                <a:lnTo>
                  <a:pt x="783" y="298"/>
                </a:lnTo>
                <a:lnTo>
                  <a:pt x="783" y="297"/>
                </a:lnTo>
                <a:lnTo>
                  <a:pt x="783" y="297"/>
                </a:lnTo>
                <a:lnTo>
                  <a:pt x="784" y="296"/>
                </a:lnTo>
                <a:lnTo>
                  <a:pt x="784" y="295"/>
                </a:lnTo>
                <a:lnTo>
                  <a:pt x="784" y="295"/>
                </a:lnTo>
                <a:lnTo>
                  <a:pt x="785" y="295"/>
                </a:lnTo>
                <a:lnTo>
                  <a:pt x="785" y="295"/>
                </a:lnTo>
                <a:lnTo>
                  <a:pt x="785" y="294"/>
                </a:lnTo>
                <a:lnTo>
                  <a:pt x="785" y="294"/>
                </a:lnTo>
                <a:lnTo>
                  <a:pt x="785" y="293"/>
                </a:lnTo>
                <a:lnTo>
                  <a:pt x="786" y="293"/>
                </a:lnTo>
                <a:lnTo>
                  <a:pt x="786" y="291"/>
                </a:lnTo>
                <a:lnTo>
                  <a:pt x="787" y="291"/>
                </a:lnTo>
                <a:lnTo>
                  <a:pt x="787" y="290"/>
                </a:lnTo>
                <a:lnTo>
                  <a:pt x="787" y="290"/>
                </a:lnTo>
                <a:lnTo>
                  <a:pt x="787" y="290"/>
                </a:lnTo>
                <a:lnTo>
                  <a:pt x="787" y="289"/>
                </a:lnTo>
                <a:lnTo>
                  <a:pt x="787" y="289"/>
                </a:lnTo>
                <a:lnTo>
                  <a:pt x="788" y="289"/>
                </a:lnTo>
                <a:lnTo>
                  <a:pt x="788" y="288"/>
                </a:lnTo>
                <a:lnTo>
                  <a:pt x="788" y="288"/>
                </a:lnTo>
                <a:lnTo>
                  <a:pt x="788" y="288"/>
                </a:lnTo>
                <a:lnTo>
                  <a:pt x="789" y="287"/>
                </a:lnTo>
                <a:lnTo>
                  <a:pt x="789" y="286"/>
                </a:lnTo>
                <a:lnTo>
                  <a:pt x="789" y="286"/>
                </a:lnTo>
                <a:lnTo>
                  <a:pt x="789" y="285"/>
                </a:lnTo>
                <a:lnTo>
                  <a:pt x="789" y="285"/>
                </a:lnTo>
                <a:lnTo>
                  <a:pt x="790" y="284"/>
                </a:lnTo>
                <a:lnTo>
                  <a:pt x="790" y="284"/>
                </a:lnTo>
                <a:lnTo>
                  <a:pt x="790" y="283"/>
                </a:lnTo>
                <a:lnTo>
                  <a:pt x="790" y="283"/>
                </a:lnTo>
                <a:lnTo>
                  <a:pt x="790" y="283"/>
                </a:lnTo>
                <a:lnTo>
                  <a:pt x="791" y="282"/>
                </a:lnTo>
                <a:lnTo>
                  <a:pt x="791" y="281"/>
                </a:lnTo>
                <a:lnTo>
                  <a:pt x="792" y="280"/>
                </a:lnTo>
                <a:lnTo>
                  <a:pt x="792" y="280"/>
                </a:lnTo>
                <a:lnTo>
                  <a:pt x="792" y="279"/>
                </a:lnTo>
                <a:lnTo>
                  <a:pt x="792" y="279"/>
                </a:lnTo>
                <a:lnTo>
                  <a:pt x="792" y="279"/>
                </a:lnTo>
                <a:lnTo>
                  <a:pt x="793" y="278"/>
                </a:lnTo>
                <a:lnTo>
                  <a:pt x="793" y="278"/>
                </a:lnTo>
                <a:lnTo>
                  <a:pt x="793" y="277"/>
                </a:lnTo>
                <a:lnTo>
                  <a:pt x="793" y="277"/>
                </a:lnTo>
                <a:lnTo>
                  <a:pt x="794" y="276"/>
                </a:lnTo>
                <a:lnTo>
                  <a:pt x="794" y="276"/>
                </a:lnTo>
                <a:lnTo>
                  <a:pt x="794" y="276"/>
                </a:lnTo>
                <a:lnTo>
                  <a:pt x="794" y="276"/>
                </a:lnTo>
                <a:lnTo>
                  <a:pt x="794" y="275"/>
                </a:lnTo>
                <a:lnTo>
                  <a:pt x="795" y="275"/>
                </a:lnTo>
                <a:lnTo>
                  <a:pt x="795" y="275"/>
                </a:lnTo>
                <a:lnTo>
                  <a:pt x="795" y="275"/>
                </a:lnTo>
                <a:lnTo>
                  <a:pt x="796" y="273"/>
                </a:lnTo>
                <a:lnTo>
                  <a:pt x="796" y="272"/>
                </a:lnTo>
                <a:lnTo>
                  <a:pt x="797" y="272"/>
                </a:lnTo>
                <a:lnTo>
                  <a:pt x="797" y="271"/>
                </a:lnTo>
                <a:lnTo>
                  <a:pt x="797" y="271"/>
                </a:lnTo>
                <a:lnTo>
                  <a:pt x="798" y="270"/>
                </a:lnTo>
                <a:lnTo>
                  <a:pt x="798" y="269"/>
                </a:lnTo>
                <a:lnTo>
                  <a:pt x="798" y="269"/>
                </a:lnTo>
                <a:lnTo>
                  <a:pt x="799" y="268"/>
                </a:lnTo>
                <a:lnTo>
                  <a:pt x="799" y="268"/>
                </a:lnTo>
                <a:lnTo>
                  <a:pt x="799" y="267"/>
                </a:lnTo>
                <a:lnTo>
                  <a:pt x="799" y="267"/>
                </a:lnTo>
                <a:lnTo>
                  <a:pt x="799" y="266"/>
                </a:lnTo>
                <a:lnTo>
                  <a:pt x="800" y="266"/>
                </a:lnTo>
                <a:lnTo>
                  <a:pt x="800" y="266"/>
                </a:lnTo>
                <a:lnTo>
                  <a:pt x="800" y="265"/>
                </a:lnTo>
                <a:lnTo>
                  <a:pt x="800" y="265"/>
                </a:lnTo>
                <a:lnTo>
                  <a:pt x="800" y="265"/>
                </a:lnTo>
                <a:lnTo>
                  <a:pt x="801" y="265"/>
                </a:lnTo>
                <a:lnTo>
                  <a:pt x="801" y="264"/>
                </a:lnTo>
                <a:lnTo>
                  <a:pt x="801" y="264"/>
                </a:lnTo>
                <a:lnTo>
                  <a:pt x="802" y="264"/>
                </a:lnTo>
                <a:lnTo>
                  <a:pt x="802" y="263"/>
                </a:lnTo>
                <a:lnTo>
                  <a:pt x="802" y="263"/>
                </a:lnTo>
                <a:lnTo>
                  <a:pt x="802" y="262"/>
                </a:lnTo>
                <a:lnTo>
                  <a:pt x="803" y="261"/>
                </a:lnTo>
                <a:lnTo>
                  <a:pt x="803" y="261"/>
                </a:lnTo>
                <a:lnTo>
                  <a:pt x="804" y="260"/>
                </a:lnTo>
                <a:lnTo>
                  <a:pt x="804" y="260"/>
                </a:lnTo>
                <a:lnTo>
                  <a:pt x="805" y="258"/>
                </a:lnTo>
                <a:lnTo>
                  <a:pt x="805" y="258"/>
                </a:lnTo>
                <a:lnTo>
                  <a:pt x="806" y="257"/>
                </a:lnTo>
                <a:lnTo>
                  <a:pt x="806" y="257"/>
                </a:lnTo>
                <a:lnTo>
                  <a:pt x="806" y="256"/>
                </a:lnTo>
                <a:lnTo>
                  <a:pt x="807" y="256"/>
                </a:lnTo>
                <a:lnTo>
                  <a:pt x="807" y="256"/>
                </a:lnTo>
                <a:lnTo>
                  <a:pt x="807" y="255"/>
                </a:lnTo>
                <a:lnTo>
                  <a:pt x="808" y="255"/>
                </a:lnTo>
                <a:lnTo>
                  <a:pt x="808" y="254"/>
                </a:lnTo>
                <a:lnTo>
                  <a:pt x="808" y="254"/>
                </a:lnTo>
                <a:lnTo>
                  <a:pt x="809" y="254"/>
                </a:lnTo>
                <a:lnTo>
                  <a:pt x="809" y="254"/>
                </a:lnTo>
                <a:lnTo>
                  <a:pt x="809" y="253"/>
                </a:lnTo>
                <a:lnTo>
                  <a:pt x="809" y="253"/>
                </a:lnTo>
                <a:lnTo>
                  <a:pt x="809" y="252"/>
                </a:lnTo>
                <a:lnTo>
                  <a:pt x="810" y="252"/>
                </a:lnTo>
                <a:lnTo>
                  <a:pt x="810" y="252"/>
                </a:lnTo>
                <a:lnTo>
                  <a:pt x="810" y="251"/>
                </a:lnTo>
                <a:lnTo>
                  <a:pt x="811" y="251"/>
                </a:lnTo>
                <a:lnTo>
                  <a:pt x="811" y="250"/>
                </a:lnTo>
                <a:lnTo>
                  <a:pt x="811" y="250"/>
                </a:lnTo>
                <a:lnTo>
                  <a:pt x="811" y="250"/>
                </a:lnTo>
                <a:lnTo>
                  <a:pt x="812" y="250"/>
                </a:lnTo>
                <a:lnTo>
                  <a:pt x="812" y="249"/>
                </a:lnTo>
                <a:lnTo>
                  <a:pt x="812" y="249"/>
                </a:lnTo>
                <a:lnTo>
                  <a:pt x="812" y="248"/>
                </a:lnTo>
                <a:lnTo>
                  <a:pt x="813" y="248"/>
                </a:lnTo>
                <a:lnTo>
                  <a:pt x="813" y="248"/>
                </a:lnTo>
                <a:lnTo>
                  <a:pt x="813" y="248"/>
                </a:lnTo>
                <a:lnTo>
                  <a:pt x="813" y="247"/>
                </a:lnTo>
                <a:lnTo>
                  <a:pt x="813" y="247"/>
                </a:lnTo>
                <a:lnTo>
                  <a:pt x="813" y="246"/>
                </a:lnTo>
                <a:lnTo>
                  <a:pt x="814" y="246"/>
                </a:lnTo>
                <a:lnTo>
                  <a:pt x="814" y="246"/>
                </a:lnTo>
                <a:lnTo>
                  <a:pt x="814" y="246"/>
                </a:lnTo>
                <a:lnTo>
                  <a:pt x="814" y="245"/>
                </a:lnTo>
                <a:lnTo>
                  <a:pt x="814" y="245"/>
                </a:lnTo>
                <a:lnTo>
                  <a:pt x="815" y="245"/>
                </a:lnTo>
                <a:lnTo>
                  <a:pt x="815" y="244"/>
                </a:lnTo>
                <a:lnTo>
                  <a:pt x="815" y="244"/>
                </a:lnTo>
                <a:lnTo>
                  <a:pt x="815" y="244"/>
                </a:lnTo>
                <a:lnTo>
                  <a:pt x="816" y="244"/>
                </a:lnTo>
                <a:lnTo>
                  <a:pt x="816" y="244"/>
                </a:lnTo>
                <a:lnTo>
                  <a:pt x="816" y="243"/>
                </a:lnTo>
                <a:lnTo>
                  <a:pt x="816" y="243"/>
                </a:lnTo>
                <a:lnTo>
                  <a:pt x="816" y="243"/>
                </a:lnTo>
                <a:lnTo>
                  <a:pt x="817" y="243"/>
                </a:lnTo>
                <a:lnTo>
                  <a:pt x="817" y="242"/>
                </a:lnTo>
                <a:lnTo>
                  <a:pt x="817" y="242"/>
                </a:lnTo>
                <a:lnTo>
                  <a:pt x="817" y="242"/>
                </a:lnTo>
                <a:lnTo>
                  <a:pt x="818" y="242"/>
                </a:lnTo>
                <a:lnTo>
                  <a:pt x="818" y="241"/>
                </a:lnTo>
                <a:lnTo>
                  <a:pt x="818" y="241"/>
                </a:lnTo>
                <a:lnTo>
                  <a:pt x="818" y="241"/>
                </a:lnTo>
                <a:lnTo>
                  <a:pt x="819" y="241"/>
                </a:lnTo>
                <a:lnTo>
                  <a:pt x="819" y="240"/>
                </a:lnTo>
                <a:lnTo>
                  <a:pt x="819" y="240"/>
                </a:lnTo>
                <a:lnTo>
                  <a:pt x="819" y="240"/>
                </a:lnTo>
                <a:lnTo>
                  <a:pt x="819" y="240"/>
                </a:lnTo>
                <a:lnTo>
                  <a:pt x="819" y="239"/>
                </a:lnTo>
                <a:lnTo>
                  <a:pt x="819" y="239"/>
                </a:lnTo>
                <a:lnTo>
                  <a:pt x="820" y="239"/>
                </a:lnTo>
                <a:lnTo>
                  <a:pt x="820" y="238"/>
                </a:lnTo>
                <a:lnTo>
                  <a:pt x="820" y="238"/>
                </a:lnTo>
                <a:lnTo>
                  <a:pt x="820" y="238"/>
                </a:lnTo>
                <a:lnTo>
                  <a:pt x="821" y="238"/>
                </a:lnTo>
                <a:lnTo>
                  <a:pt x="821" y="237"/>
                </a:lnTo>
                <a:lnTo>
                  <a:pt x="821" y="237"/>
                </a:lnTo>
                <a:lnTo>
                  <a:pt x="821" y="237"/>
                </a:lnTo>
                <a:lnTo>
                  <a:pt x="822" y="237"/>
                </a:lnTo>
                <a:lnTo>
                  <a:pt x="822" y="236"/>
                </a:lnTo>
                <a:lnTo>
                  <a:pt x="822" y="236"/>
                </a:lnTo>
                <a:lnTo>
                  <a:pt x="822" y="236"/>
                </a:lnTo>
                <a:lnTo>
                  <a:pt x="822" y="235"/>
                </a:lnTo>
                <a:lnTo>
                  <a:pt x="823" y="235"/>
                </a:lnTo>
                <a:lnTo>
                  <a:pt x="823" y="234"/>
                </a:lnTo>
                <a:lnTo>
                  <a:pt x="823" y="234"/>
                </a:lnTo>
                <a:lnTo>
                  <a:pt x="823" y="234"/>
                </a:lnTo>
                <a:lnTo>
                  <a:pt x="824" y="234"/>
                </a:lnTo>
                <a:lnTo>
                  <a:pt x="824" y="234"/>
                </a:lnTo>
                <a:lnTo>
                  <a:pt x="823" y="234"/>
                </a:lnTo>
                <a:lnTo>
                  <a:pt x="823" y="234"/>
                </a:lnTo>
                <a:lnTo>
                  <a:pt x="822" y="234"/>
                </a:lnTo>
                <a:lnTo>
                  <a:pt x="822" y="234"/>
                </a:lnTo>
                <a:lnTo>
                  <a:pt x="822" y="233"/>
                </a:lnTo>
                <a:lnTo>
                  <a:pt x="821" y="233"/>
                </a:lnTo>
                <a:lnTo>
                  <a:pt x="821" y="233"/>
                </a:lnTo>
                <a:lnTo>
                  <a:pt x="821" y="234"/>
                </a:lnTo>
                <a:lnTo>
                  <a:pt x="820" y="234"/>
                </a:lnTo>
                <a:lnTo>
                  <a:pt x="820" y="233"/>
                </a:lnTo>
                <a:lnTo>
                  <a:pt x="820" y="233"/>
                </a:lnTo>
                <a:lnTo>
                  <a:pt x="821" y="233"/>
                </a:lnTo>
                <a:lnTo>
                  <a:pt x="821" y="233"/>
                </a:lnTo>
                <a:lnTo>
                  <a:pt x="822" y="233"/>
                </a:lnTo>
                <a:lnTo>
                  <a:pt x="822" y="233"/>
                </a:lnTo>
                <a:lnTo>
                  <a:pt x="822" y="232"/>
                </a:lnTo>
                <a:lnTo>
                  <a:pt x="822" y="232"/>
                </a:lnTo>
                <a:lnTo>
                  <a:pt x="822" y="232"/>
                </a:lnTo>
                <a:lnTo>
                  <a:pt x="821" y="232"/>
                </a:lnTo>
                <a:lnTo>
                  <a:pt x="821" y="232"/>
                </a:lnTo>
                <a:lnTo>
                  <a:pt x="821" y="232"/>
                </a:lnTo>
                <a:lnTo>
                  <a:pt x="821" y="232"/>
                </a:lnTo>
                <a:lnTo>
                  <a:pt x="820" y="232"/>
                </a:lnTo>
                <a:lnTo>
                  <a:pt x="820" y="231"/>
                </a:lnTo>
                <a:lnTo>
                  <a:pt x="821" y="231"/>
                </a:lnTo>
                <a:lnTo>
                  <a:pt x="821" y="231"/>
                </a:lnTo>
                <a:lnTo>
                  <a:pt x="821" y="231"/>
                </a:lnTo>
                <a:lnTo>
                  <a:pt x="820" y="231"/>
                </a:lnTo>
                <a:lnTo>
                  <a:pt x="820" y="231"/>
                </a:lnTo>
                <a:lnTo>
                  <a:pt x="819" y="231"/>
                </a:lnTo>
                <a:lnTo>
                  <a:pt x="819" y="231"/>
                </a:lnTo>
                <a:lnTo>
                  <a:pt x="819" y="231"/>
                </a:lnTo>
                <a:lnTo>
                  <a:pt x="819" y="231"/>
                </a:lnTo>
                <a:lnTo>
                  <a:pt x="818" y="231"/>
                </a:lnTo>
                <a:lnTo>
                  <a:pt x="818" y="231"/>
                </a:lnTo>
                <a:lnTo>
                  <a:pt x="818" y="231"/>
                </a:lnTo>
                <a:lnTo>
                  <a:pt x="817" y="231"/>
                </a:lnTo>
                <a:lnTo>
                  <a:pt x="817" y="230"/>
                </a:lnTo>
                <a:lnTo>
                  <a:pt x="817" y="230"/>
                </a:lnTo>
                <a:lnTo>
                  <a:pt x="817" y="230"/>
                </a:lnTo>
                <a:lnTo>
                  <a:pt x="816" y="230"/>
                </a:lnTo>
                <a:lnTo>
                  <a:pt x="816" y="230"/>
                </a:lnTo>
                <a:lnTo>
                  <a:pt x="816" y="229"/>
                </a:lnTo>
                <a:lnTo>
                  <a:pt x="815" y="229"/>
                </a:lnTo>
                <a:lnTo>
                  <a:pt x="815" y="230"/>
                </a:lnTo>
                <a:lnTo>
                  <a:pt x="815" y="230"/>
                </a:lnTo>
                <a:lnTo>
                  <a:pt x="814" y="230"/>
                </a:lnTo>
                <a:lnTo>
                  <a:pt x="814" y="230"/>
                </a:lnTo>
                <a:lnTo>
                  <a:pt x="813" y="230"/>
                </a:lnTo>
                <a:lnTo>
                  <a:pt x="813" y="229"/>
                </a:lnTo>
                <a:lnTo>
                  <a:pt x="813" y="229"/>
                </a:lnTo>
                <a:lnTo>
                  <a:pt x="813" y="229"/>
                </a:lnTo>
                <a:lnTo>
                  <a:pt x="812" y="229"/>
                </a:lnTo>
                <a:lnTo>
                  <a:pt x="812" y="229"/>
                </a:lnTo>
                <a:lnTo>
                  <a:pt x="812" y="228"/>
                </a:lnTo>
                <a:lnTo>
                  <a:pt x="811" y="228"/>
                </a:lnTo>
                <a:lnTo>
                  <a:pt x="811" y="228"/>
                </a:lnTo>
                <a:lnTo>
                  <a:pt x="810" y="228"/>
                </a:lnTo>
                <a:lnTo>
                  <a:pt x="810" y="228"/>
                </a:lnTo>
                <a:lnTo>
                  <a:pt x="810" y="228"/>
                </a:lnTo>
                <a:lnTo>
                  <a:pt x="810" y="227"/>
                </a:lnTo>
                <a:lnTo>
                  <a:pt x="810" y="227"/>
                </a:lnTo>
                <a:lnTo>
                  <a:pt x="810" y="227"/>
                </a:lnTo>
                <a:lnTo>
                  <a:pt x="810" y="226"/>
                </a:lnTo>
                <a:lnTo>
                  <a:pt x="810" y="226"/>
                </a:lnTo>
                <a:lnTo>
                  <a:pt x="809" y="226"/>
                </a:lnTo>
                <a:lnTo>
                  <a:pt x="809" y="226"/>
                </a:lnTo>
                <a:lnTo>
                  <a:pt x="809" y="226"/>
                </a:lnTo>
                <a:lnTo>
                  <a:pt x="809" y="226"/>
                </a:lnTo>
                <a:lnTo>
                  <a:pt x="809" y="225"/>
                </a:lnTo>
                <a:lnTo>
                  <a:pt x="810" y="225"/>
                </a:lnTo>
                <a:lnTo>
                  <a:pt x="810" y="225"/>
                </a:lnTo>
                <a:lnTo>
                  <a:pt x="809" y="225"/>
                </a:lnTo>
                <a:lnTo>
                  <a:pt x="809" y="225"/>
                </a:lnTo>
                <a:lnTo>
                  <a:pt x="809" y="224"/>
                </a:lnTo>
                <a:lnTo>
                  <a:pt x="809" y="224"/>
                </a:lnTo>
                <a:lnTo>
                  <a:pt x="809" y="224"/>
                </a:lnTo>
                <a:lnTo>
                  <a:pt x="809" y="224"/>
                </a:lnTo>
                <a:lnTo>
                  <a:pt x="808" y="224"/>
                </a:lnTo>
                <a:lnTo>
                  <a:pt x="808" y="223"/>
                </a:lnTo>
                <a:lnTo>
                  <a:pt x="808" y="223"/>
                </a:lnTo>
                <a:lnTo>
                  <a:pt x="808" y="223"/>
                </a:lnTo>
                <a:lnTo>
                  <a:pt x="807" y="223"/>
                </a:lnTo>
                <a:lnTo>
                  <a:pt x="807" y="223"/>
                </a:lnTo>
                <a:lnTo>
                  <a:pt x="806" y="223"/>
                </a:lnTo>
                <a:lnTo>
                  <a:pt x="806" y="222"/>
                </a:lnTo>
                <a:lnTo>
                  <a:pt x="806" y="222"/>
                </a:lnTo>
                <a:lnTo>
                  <a:pt x="805" y="222"/>
                </a:lnTo>
                <a:lnTo>
                  <a:pt x="805" y="222"/>
                </a:lnTo>
                <a:lnTo>
                  <a:pt x="805" y="222"/>
                </a:lnTo>
                <a:lnTo>
                  <a:pt x="804" y="222"/>
                </a:lnTo>
                <a:lnTo>
                  <a:pt x="804" y="222"/>
                </a:lnTo>
                <a:lnTo>
                  <a:pt x="804" y="221"/>
                </a:lnTo>
                <a:lnTo>
                  <a:pt x="803" y="221"/>
                </a:lnTo>
                <a:lnTo>
                  <a:pt x="803" y="221"/>
                </a:lnTo>
                <a:lnTo>
                  <a:pt x="802" y="221"/>
                </a:lnTo>
                <a:lnTo>
                  <a:pt x="802" y="221"/>
                </a:lnTo>
                <a:lnTo>
                  <a:pt x="802" y="221"/>
                </a:lnTo>
                <a:lnTo>
                  <a:pt x="802" y="221"/>
                </a:lnTo>
                <a:lnTo>
                  <a:pt x="802" y="221"/>
                </a:lnTo>
                <a:lnTo>
                  <a:pt x="801" y="221"/>
                </a:lnTo>
                <a:lnTo>
                  <a:pt x="801" y="221"/>
                </a:lnTo>
                <a:lnTo>
                  <a:pt x="800" y="221"/>
                </a:lnTo>
                <a:lnTo>
                  <a:pt x="800" y="221"/>
                </a:lnTo>
                <a:lnTo>
                  <a:pt x="800" y="221"/>
                </a:lnTo>
                <a:lnTo>
                  <a:pt x="800" y="220"/>
                </a:lnTo>
                <a:lnTo>
                  <a:pt x="799" y="220"/>
                </a:lnTo>
                <a:lnTo>
                  <a:pt x="799" y="220"/>
                </a:lnTo>
                <a:lnTo>
                  <a:pt x="799" y="220"/>
                </a:lnTo>
                <a:lnTo>
                  <a:pt x="798" y="220"/>
                </a:lnTo>
                <a:lnTo>
                  <a:pt x="798" y="220"/>
                </a:lnTo>
                <a:lnTo>
                  <a:pt x="798" y="221"/>
                </a:lnTo>
                <a:lnTo>
                  <a:pt x="797" y="221"/>
                </a:lnTo>
                <a:lnTo>
                  <a:pt x="797" y="221"/>
                </a:lnTo>
                <a:lnTo>
                  <a:pt x="797" y="222"/>
                </a:lnTo>
                <a:lnTo>
                  <a:pt x="797" y="222"/>
                </a:lnTo>
                <a:lnTo>
                  <a:pt x="796" y="222"/>
                </a:lnTo>
                <a:lnTo>
                  <a:pt x="796" y="222"/>
                </a:lnTo>
                <a:lnTo>
                  <a:pt x="796" y="222"/>
                </a:lnTo>
                <a:lnTo>
                  <a:pt x="796" y="223"/>
                </a:lnTo>
                <a:lnTo>
                  <a:pt x="795" y="223"/>
                </a:lnTo>
                <a:lnTo>
                  <a:pt x="795" y="223"/>
                </a:lnTo>
                <a:lnTo>
                  <a:pt x="795" y="223"/>
                </a:lnTo>
                <a:lnTo>
                  <a:pt x="794" y="223"/>
                </a:lnTo>
                <a:lnTo>
                  <a:pt x="794" y="223"/>
                </a:lnTo>
                <a:lnTo>
                  <a:pt x="793" y="223"/>
                </a:lnTo>
                <a:lnTo>
                  <a:pt x="793" y="223"/>
                </a:lnTo>
                <a:lnTo>
                  <a:pt x="792" y="223"/>
                </a:lnTo>
                <a:lnTo>
                  <a:pt x="792" y="223"/>
                </a:lnTo>
                <a:lnTo>
                  <a:pt x="791" y="223"/>
                </a:lnTo>
                <a:lnTo>
                  <a:pt x="791" y="224"/>
                </a:lnTo>
                <a:lnTo>
                  <a:pt x="791" y="224"/>
                </a:lnTo>
                <a:lnTo>
                  <a:pt x="790" y="224"/>
                </a:lnTo>
                <a:lnTo>
                  <a:pt x="790" y="224"/>
                </a:lnTo>
                <a:lnTo>
                  <a:pt x="790" y="224"/>
                </a:lnTo>
                <a:lnTo>
                  <a:pt x="790" y="224"/>
                </a:lnTo>
                <a:lnTo>
                  <a:pt x="790" y="224"/>
                </a:lnTo>
                <a:lnTo>
                  <a:pt x="789" y="224"/>
                </a:lnTo>
                <a:lnTo>
                  <a:pt x="789" y="224"/>
                </a:lnTo>
                <a:lnTo>
                  <a:pt x="789" y="224"/>
                </a:lnTo>
                <a:lnTo>
                  <a:pt x="788" y="224"/>
                </a:lnTo>
                <a:lnTo>
                  <a:pt x="788" y="224"/>
                </a:lnTo>
                <a:lnTo>
                  <a:pt x="788" y="225"/>
                </a:lnTo>
                <a:lnTo>
                  <a:pt x="788" y="225"/>
                </a:lnTo>
                <a:lnTo>
                  <a:pt x="787" y="225"/>
                </a:lnTo>
                <a:lnTo>
                  <a:pt x="787" y="225"/>
                </a:lnTo>
                <a:lnTo>
                  <a:pt x="787" y="225"/>
                </a:lnTo>
                <a:lnTo>
                  <a:pt x="787" y="225"/>
                </a:lnTo>
                <a:lnTo>
                  <a:pt x="786" y="225"/>
                </a:lnTo>
                <a:lnTo>
                  <a:pt x="786" y="225"/>
                </a:lnTo>
                <a:lnTo>
                  <a:pt x="785" y="225"/>
                </a:lnTo>
                <a:lnTo>
                  <a:pt x="785" y="226"/>
                </a:lnTo>
                <a:lnTo>
                  <a:pt x="785" y="226"/>
                </a:lnTo>
                <a:lnTo>
                  <a:pt x="784" y="226"/>
                </a:lnTo>
                <a:lnTo>
                  <a:pt x="784" y="226"/>
                </a:lnTo>
                <a:lnTo>
                  <a:pt x="783" y="226"/>
                </a:lnTo>
                <a:lnTo>
                  <a:pt x="783" y="226"/>
                </a:lnTo>
                <a:lnTo>
                  <a:pt x="783" y="226"/>
                </a:lnTo>
                <a:lnTo>
                  <a:pt x="782" y="226"/>
                </a:lnTo>
                <a:lnTo>
                  <a:pt x="782" y="226"/>
                </a:lnTo>
                <a:lnTo>
                  <a:pt x="782" y="227"/>
                </a:lnTo>
                <a:lnTo>
                  <a:pt x="782" y="227"/>
                </a:lnTo>
                <a:lnTo>
                  <a:pt x="782" y="228"/>
                </a:lnTo>
                <a:lnTo>
                  <a:pt x="782" y="228"/>
                </a:lnTo>
                <a:lnTo>
                  <a:pt x="782" y="228"/>
                </a:lnTo>
                <a:lnTo>
                  <a:pt x="783" y="228"/>
                </a:lnTo>
                <a:lnTo>
                  <a:pt x="783" y="229"/>
                </a:lnTo>
                <a:lnTo>
                  <a:pt x="783" y="229"/>
                </a:lnTo>
                <a:lnTo>
                  <a:pt x="783" y="230"/>
                </a:lnTo>
                <a:lnTo>
                  <a:pt x="784" y="230"/>
                </a:lnTo>
                <a:lnTo>
                  <a:pt x="784" y="230"/>
                </a:lnTo>
                <a:lnTo>
                  <a:pt x="784" y="231"/>
                </a:lnTo>
                <a:lnTo>
                  <a:pt x="785" y="231"/>
                </a:lnTo>
                <a:lnTo>
                  <a:pt x="785" y="231"/>
                </a:lnTo>
                <a:lnTo>
                  <a:pt x="786" y="231"/>
                </a:lnTo>
                <a:lnTo>
                  <a:pt x="786" y="231"/>
                </a:lnTo>
                <a:lnTo>
                  <a:pt x="786" y="231"/>
                </a:lnTo>
                <a:lnTo>
                  <a:pt x="787" y="231"/>
                </a:lnTo>
                <a:lnTo>
                  <a:pt x="787" y="232"/>
                </a:lnTo>
                <a:lnTo>
                  <a:pt x="787" y="232"/>
                </a:lnTo>
                <a:lnTo>
                  <a:pt x="788" y="232"/>
                </a:lnTo>
                <a:lnTo>
                  <a:pt x="788" y="232"/>
                </a:lnTo>
                <a:lnTo>
                  <a:pt x="788" y="232"/>
                </a:lnTo>
                <a:lnTo>
                  <a:pt x="788" y="233"/>
                </a:lnTo>
                <a:lnTo>
                  <a:pt x="789" y="233"/>
                </a:lnTo>
                <a:lnTo>
                  <a:pt x="789" y="233"/>
                </a:lnTo>
                <a:lnTo>
                  <a:pt x="789" y="233"/>
                </a:lnTo>
                <a:lnTo>
                  <a:pt x="789" y="234"/>
                </a:lnTo>
                <a:lnTo>
                  <a:pt x="789" y="234"/>
                </a:lnTo>
                <a:lnTo>
                  <a:pt x="789" y="234"/>
                </a:lnTo>
                <a:lnTo>
                  <a:pt x="789" y="234"/>
                </a:lnTo>
                <a:lnTo>
                  <a:pt x="789" y="235"/>
                </a:lnTo>
                <a:lnTo>
                  <a:pt x="790" y="235"/>
                </a:lnTo>
                <a:lnTo>
                  <a:pt x="790" y="235"/>
                </a:lnTo>
                <a:lnTo>
                  <a:pt x="790" y="235"/>
                </a:lnTo>
                <a:lnTo>
                  <a:pt x="790" y="236"/>
                </a:lnTo>
                <a:lnTo>
                  <a:pt x="790" y="236"/>
                </a:lnTo>
                <a:lnTo>
                  <a:pt x="790" y="236"/>
                </a:lnTo>
                <a:lnTo>
                  <a:pt x="790" y="236"/>
                </a:lnTo>
                <a:lnTo>
                  <a:pt x="790" y="236"/>
                </a:lnTo>
                <a:lnTo>
                  <a:pt x="790" y="235"/>
                </a:lnTo>
                <a:lnTo>
                  <a:pt x="789" y="235"/>
                </a:lnTo>
                <a:lnTo>
                  <a:pt x="789" y="235"/>
                </a:lnTo>
                <a:lnTo>
                  <a:pt x="789" y="235"/>
                </a:lnTo>
                <a:lnTo>
                  <a:pt x="789" y="234"/>
                </a:lnTo>
                <a:lnTo>
                  <a:pt x="789" y="235"/>
                </a:lnTo>
                <a:lnTo>
                  <a:pt x="788" y="235"/>
                </a:lnTo>
                <a:lnTo>
                  <a:pt x="788" y="235"/>
                </a:lnTo>
                <a:lnTo>
                  <a:pt x="787" y="235"/>
                </a:lnTo>
                <a:lnTo>
                  <a:pt x="788" y="234"/>
                </a:lnTo>
                <a:lnTo>
                  <a:pt x="787" y="234"/>
                </a:lnTo>
                <a:lnTo>
                  <a:pt x="787" y="234"/>
                </a:lnTo>
                <a:lnTo>
                  <a:pt x="788" y="234"/>
                </a:lnTo>
                <a:lnTo>
                  <a:pt x="788" y="234"/>
                </a:lnTo>
                <a:lnTo>
                  <a:pt x="788" y="234"/>
                </a:lnTo>
                <a:lnTo>
                  <a:pt x="788" y="234"/>
                </a:lnTo>
                <a:lnTo>
                  <a:pt x="787" y="234"/>
                </a:lnTo>
                <a:lnTo>
                  <a:pt x="787" y="234"/>
                </a:lnTo>
                <a:lnTo>
                  <a:pt x="787" y="233"/>
                </a:lnTo>
                <a:lnTo>
                  <a:pt x="787" y="233"/>
                </a:lnTo>
                <a:lnTo>
                  <a:pt x="786" y="233"/>
                </a:lnTo>
                <a:lnTo>
                  <a:pt x="786" y="233"/>
                </a:lnTo>
                <a:lnTo>
                  <a:pt x="786" y="233"/>
                </a:lnTo>
                <a:lnTo>
                  <a:pt x="786" y="233"/>
                </a:lnTo>
                <a:lnTo>
                  <a:pt x="785" y="233"/>
                </a:lnTo>
                <a:lnTo>
                  <a:pt x="785" y="233"/>
                </a:lnTo>
                <a:lnTo>
                  <a:pt x="785" y="233"/>
                </a:lnTo>
                <a:lnTo>
                  <a:pt x="785" y="233"/>
                </a:lnTo>
                <a:lnTo>
                  <a:pt x="785" y="233"/>
                </a:lnTo>
                <a:lnTo>
                  <a:pt x="785" y="232"/>
                </a:lnTo>
                <a:lnTo>
                  <a:pt x="785" y="232"/>
                </a:lnTo>
                <a:lnTo>
                  <a:pt x="785" y="232"/>
                </a:lnTo>
                <a:lnTo>
                  <a:pt x="784" y="232"/>
                </a:lnTo>
                <a:lnTo>
                  <a:pt x="784" y="232"/>
                </a:lnTo>
                <a:lnTo>
                  <a:pt x="783" y="232"/>
                </a:lnTo>
                <a:lnTo>
                  <a:pt x="783" y="231"/>
                </a:lnTo>
                <a:lnTo>
                  <a:pt x="783" y="231"/>
                </a:lnTo>
                <a:lnTo>
                  <a:pt x="782" y="231"/>
                </a:lnTo>
                <a:lnTo>
                  <a:pt x="782" y="231"/>
                </a:lnTo>
                <a:lnTo>
                  <a:pt x="783" y="231"/>
                </a:lnTo>
                <a:lnTo>
                  <a:pt x="783" y="231"/>
                </a:lnTo>
                <a:lnTo>
                  <a:pt x="782" y="231"/>
                </a:lnTo>
                <a:lnTo>
                  <a:pt x="782" y="231"/>
                </a:lnTo>
                <a:lnTo>
                  <a:pt x="781" y="231"/>
                </a:lnTo>
                <a:lnTo>
                  <a:pt x="781" y="230"/>
                </a:lnTo>
                <a:lnTo>
                  <a:pt x="781" y="230"/>
                </a:lnTo>
                <a:lnTo>
                  <a:pt x="781" y="230"/>
                </a:lnTo>
                <a:lnTo>
                  <a:pt x="781" y="229"/>
                </a:lnTo>
                <a:lnTo>
                  <a:pt x="781" y="229"/>
                </a:lnTo>
                <a:lnTo>
                  <a:pt x="780" y="229"/>
                </a:lnTo>
                <a:lnTo>
                  <a:pt x="780" y="229"/>
                </a:lnTo>
                <a:lnTo>
                  <a:pt x="780" y="230"/>
                </a:lnTo>
                <a:lnTo>
                  <a:pt x="780" y="230"/>
                </a:lnTo>
                <a:lnTo>
                  <a:pt x="780" y="231"/>
                </a:lnTo>
                <a:lnTo>
                  <a:pt x="780" y="231"/>
                </a:lnTo>
                <a:lnTo>
                  <a:pt x="780" y="231"/>
                </a:lnTo>
                <a:lnTo>
                  <a:pt x="780" y="231"/>
                </a:lnTo>
                <a:lnTo>
                  <a:pt x="779" y="231"/>
                </a:lnTo>
                <a:lnTo>
                  <a:pt x="779" y="231"/>
                </a:lnTo>
                <a:lnTo>
                  <a:pt x="779" y="230"/>
                </a:lnTo>
                <a:lnTo>
                  <a:pt x="779" y="230"/>
                </a:lnTo>
                <a:lnTo>
                  <a:pt x="779" y="230"/>
                </a:lnTo>
                <a:lnTo>
                  <a:pt x="779" y="229"/>
                </a:lnTo>
                <a:lnTo>
                  <a:pt x="779" y="229"/>
                </a:lnTo>
                <a:lnTo>
                  <a:pt x="779" y="229"/>
                </a:lnTo>
                <a:lnTo>
                  <a:pt x="779" y="229"/>
                </a:lnTo>
                <a:lnTo>
                  <a:pt x="779" y="229"/>
                </a:lnTo>
                <a:lnTo>
                  <a:pt x="779" y="229"/>
                </a:lnTo>
                <a:lnTo>
                  <a:pt x="779" y="228"/>
                </a:lnTo>
                <a:lnTo>
                  <a:pt x="779" y="228"/>
                </a:lnTo>
                <a:lnTo>
                  <a:pt x="779" y="228"/>
                </a:lnTo>
                <a:lnTo>
                  <a:pt x="779" y="228"/>
                </a:lnTo>
                <a:lnTo>
                  <a:pt x="779" y="227"/>
                </a:lnTo>
                <a:lnTo>
                  <a:pt x="779" y="227"/>
                </a:lnTo>
                <a:lnTo>
                  <a:pt x="779" y="227"/>
                </a:lnTo>
                <a:lnTo>
                  <a:pt x="779" y="227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6"/>
                </a:lnTo>
                <a:lnTo>
                  <a:pt x="779" y="225"/>
                </a:lnTo>
                <a:lnTo>
                  <a:pt x="778" y="225"/>
                </a:lnTo>
                <a:lnTo>
                  <a:pt x="778" y="226"/>
                </a:lnTo>
                <a:lnTo>
                  <a:pt x="778" y="226"/>
                </a:lnTo>
                <a:lnTo>
                  <a:pt x="778" y="225"/>
                </a:lnTo>
                <a:lnTo>
                  <a:pt x="777" y="225"/>
                </a:lnTo>
                <a:lnTo>
                  <a:pt x="777" y="225"/>
                </a:lnTo>
                <a:lnTo>
                  <a:pt x="776" y="225"/>
                </a:lnTo>
                <a:lnTo>
                  <a:pt x="776" y="225"/>
                </a:lnTo>
                <a:lnTo>
                  <a:pt x="777" y="225"/>
                </a:lnTo>
                <a:lnTo>
                  <a:pt x="777" y="225"/>
                </a:lnTo>
                <a:lnTo>
                  <a:pt x="778" y="225"/>
                </a:lnTo>
                <a:lnTo>
                  <a:pt x="778" y="225"/>
                </a:lnTo>
                <a:lnTo>
                  <a:pt x="779" y="225"/>
                </a:lnTo>
                <a:lnTo>
                  <a:pt x="779" y="224"/>
                </a:lnTo>
                <a:lnTo>
                  <a:pt x="779" y="224"/>
                </a:lnTo>
                <a:lnTo>
                  <a:pt x="779" y="224"/>
                </a:lnTo>
                <a:lnTo>
                  <a:pt x="779" y="224"/>
                </a:lnTo>
                <a:lnTo>
                  <a:pt x="779" y="224"/>
                </a:lnTo>
                <a:lnTo>
                  <a:pt x="779" y="224"/>
                </a:lnTo>
                <a:lnTo>
                  <a:pt x="779" y="223"/>
                </a:lnTo>
                <a:lnTo>
                  <a:pt x="779" y="223"/>
                </a:lnTo>
                <a:lnTo>
                  <a:pt x="779" y="223"/>
                </a:lnTo>
                <a:lnTo>
                  <a:pt x="779" y="223"/>
                </a:lnTo>
                <a:lnTo>
                  <a:pt x="779" y="222"/>
                </a:lnTo>
                <a:lnTo>
                  <a:pt x="779" y="222"/>
                </a:lnTo>
                <a:lnTo>
                  <a:pt x="779" y="222"/>
                </a:lnTo>
                <a:lnTo>
                  <a:pt x="779" y="222"/>
                </a:lnTo>
                <a:lnTo>
                  <a:pt x="779" y="221"/>
                </a:lnTo>
                <a:lnTo>
                  <a:pt x="779" y="221"/>
                </a:lnTo>
                <a:lnTo>
                  <a:pt x="779" y="221"/>
                </a:lnTo>
                <a:lnTo>
                  <a:pt x="779" y="220"/>
                </a:lnTo>
                <a:lnTo>
                  <a:pt x="779" y="220"/>
                </a:lnTo>
                <a:lnTo>
                  <a:pt x="779" y="220"/>
                </a:lnTo>
                <a:lnTo>
                  <a:pt x="779" y="220"/>
                </a:lnTo>
                <a:lnTo>
                  <a:pt x="779" y="220"/>
                </a:lnTo>
                <a:lnTo>
                  <a:pt x="779" y="220"/>
                </a:lnTo>
                <a:lnTo>
                  <a:pt x="779" y="219"/>
                </a:lnTo>
                <a:lnTo>
                  <a:pt x="779" y="219"/>
                </a:lnTo>
                <a:lnTo>
                  <a:pt x="779" y="220"/>
                </a:lnTo>
                <a:lnTo>
                  <a:pt x="780" y="220"/>
                </a:lnTo>
                <a:lnTo>
                  <a:pt x="780" y="220"/>
                </a:lnTo>
                <a:lnTo>
                  <a:pt x="781" y="220"/>
                </a:lnTo>
                <a:lnTo>
                  <a:pt x="781" y="220"/>
                </a:lnTo>
                <a:lnTo>
                  <a:pt x="781" y="220"/>
                </a:lnTo>
                <a:lnTo>
                  <a:pt x="781" y="221"/>
                </a:lnTo>
                <a:lnTo>
                  <a:pt x="782" y="221"/>
                </a:lnTo>
                <a:lnTo>
                  <a:pt x="782" y="221"/>
                </a:lnTo>
                <a:lnTo>
                  <a:pt x="782" y="221"/>
                </a:lnTo>
                <a:lnTo>
                  <a:pt x="783" y="221"/>
                </a:lnTo>
                <a:lnTo>
                  <a:pt x="783" y="221"/>
                </a:lnTo>
                <a:lnTo>
                  <a:pt x="784" y="221"/>
                </a:lnTo>
                <a:lnTo>
                  <a:pt x="784" y="222"/>
                </a:lnTo>
                <a:lnTo>
                  <a:pt x="784" y="222"/>
                </a:lnTo>
                <a:lnTo>
                  <a:pt x="784" y="222"/>
                </a:lnTo>
                <a:lnTo>
                  <a:pt x="784" y="223"/>
                </a:lnTo>
                <a:lnTo>
                  <a:pt x="783" y="223"/>
                </a:lnTo>
                <a:lnTo>
                  <a:pt x="783" y="223"/>
                </a:lnTo>
                <a:lnTo>
                  <a:pt x="784" y="223"/>
                </a:lnTo>
                <a:lnTo>
                  <a:pt x="784" y="223"/>
                </a:lnTo>
                <a:lnTo>
                  <a:pt x="784" y="224"/>
                </a:lnTo>
                <a:lnTo>
                  <a:pt x="785" y="224"/>
                </a:lnTo>
                <a:lnTo>
                  <a:pt x="785" y="223"/>
                </a:lnTo>
                <a:lnTo>
                  <a:pt x="785" y="223"/>
                </a:lnTo>
                <a:lnTo>
                  <a:pt x="785" y="223"/>
                </a:lnTo>
                <a:lnTo>
                  <a:pt x="785" y="223"/>
                </a:lnTo>
                <a:lnTo>
                  <a:pt x="785" y="222"/>
                </a:lnTo>
                <a:lnTo>
                  <a:pt x="785" y="222"/>
                </a:lnTo>
                <a:lnTo>
                  <a:pt x="785" y="222"/>
                </a:lnTo>
                <a:lnTo>
                  <a:pt x="785" y="222"/>
                </a:lnTo>
                <a:lnTo>
                  <a:pt x="785" y="221"/>
                </a:lnTo>
                <a:lnTo>
                  <a:pt x="785" y="221"/>
                </a:lnTo>
                <a:lnTo>
                  <a:pt x="785" y="221"/>
                </a:lnTo>
                <a:lnTo>
                  <a:pt x="785" y="220"/>
                </a:lnTo>
                <a:lnTo>
                  <a:pt x="785" y="220"/>
                </a:lnTo>
                <a:lnTo>
                  <a:pt x="785" y="220"/>
                </a:lnTo>
                <a:lnTo>
                  <a:pt x="784" y="220"/>
                </a:lnTo>
                <a:lnTo>
                  <a:pt x="784" y="220"/>
                </a:lnTo>
                <a:lnTo>
                  <a:pt x="784" y="219"/>
                </a:lnTo>
                <a:lnTo>
                  <a:pt x="785" y="219"/>
                </a:lnTo>
                <a:lnTo>
                  <a:pt x="785" y="219"/>
                </a:lnTo>
                <a:lnTo>
                  <a:pt x="785" y="219"/>
                </a:lnTo>
                <a:lnTo>
                  <a:pt x="785" y="218"/>
                </a:lnTo>
                <a:lnTo>
                  <a:pt x="784" y="218"/>
                </a:lnTo>
                <a:lnTo>
                  <a:pt x="784" y="218"/>
                </a:lnTo>
                <a:lnTo>
                  <a:pt x="784" y="218"/>
                </a:lnTo>
                <a:lnTo>
                  <a:pt x="784" y="217"/>
                </a:lnTo>
                <a:lnTo>
                  <a:pt x="784" y="217"/>
                </a:lnTo>
                <a:lnTo>
                  <a:pt x="783" y="217"/>
                </a:lnTo>
                <a:lnTo>
                  <a:pt x="783" y="216"/>
                </a:lnTo>
                <a:lnTo>
                  <a:pt x="784" y="216"/>
                </a:lnTo>
                <a:lnTo>
                  <a:pt x="784" y="216"/>
                </a:lnTo>
                <a:lnTo>
                  <a:pt x="785" y="216"/>
                </a:lnTo>
                <a:lnTo>
                  <a:pt x="785" y="216"/>
                </a:lnTo>
                <a:lnTo>
                  <a:pt x="785" y="216"/>
                </a:lnTo>
                <a:lnTo>
                  <a:pt x="786" y="216"/>
                </a:lnTo>
                <a:lnTo>
                  <a:pt x="786" y="216"/>
                </a:lnTo>
                <a:lnTo>
                  <a:pt x="785" y="216"/>
                </a:lnTo>
                <a:lnTo>
                  <a:pt x="785" y="217"/>
                </a:lnTo>
                <a:lnTo>
                  <a:pt x="785" y="217"/>
                </a:lnTo>
                <a:lnTo>
                  <a:pt x="784" y="217"/>
                </a:lnTo>
                <a:lnTo>
                  <a:pt x="784" y="217"/>
                </a:lnTo>
                <a:lnTo>
                  <a:pt x="785" y="217"/>
                </a:lnTo>
                <a:lnTo>
                  <a:pt x="785" y="217"/>
                </a:lnTo>
                <a:lnTo>
                  <a:pt x="785" y="218"/>
                </a:lnTo>
                <a:lnTo>
                  <a:pt x="785" y="218"/>
                </a:lnTo>
                <a:lnTo>
                  <a:pt x="786" y="218"/>
                </a:lnTo>
                <a:lnTo>
                  <a:pt x="786" y="218"/>
                </a:lnTo>
                <a:lnTo>
                  <a:pt x="786" y="219"/>
                </a:lnTo>
                <a:lnTo>
                  <a:pt x="786" y="219"/>
                </a:lnTo>
                <a:lnTo>
                  <a:pt x="787" y="219"/>
                </a:lnTo>
                <a:lnTo>
                  <a:pt x="787" y="219"/>
                </a:lnTo>
                <a:lnTo>
                  <a:pt x="787" y="218"/>
                </a:lnTo>
                <a:lnTo>
                  <a:pt x="788" y="218"/>
                </a:lnTo>
                <a:lnTo>
                  <a:pt x="788" y="218"/>
                </a:lnTo>
                <a:lnTo>
                  <a:pt x="788" y="218"/>
                </a:lnTo>
                <a:lnTo>
                  <a:pt x="788" y="218"/>
                </a:lnTo>
                <a:lnTo>
                  <a:pt x="788" y="219"/>
                </a:lnTo>
                <a:lnTo>
                  <a:pt x="788" y="219"/>
                </a:lnTo>
                <a:lnTo>
                  <a:pt x="788" y="219"/>
                </a:lnTo>
                <a:lnTo>
                  <a:pt x="788" y="219"/>
                </a:lnTo>
                <a:lnTo>
                  <a:pt x="789" y="219"/>
                </a:lnTo>
                <a:lnTo>
                  <a:pt x="789" y="218"/>
                </a:lnTo>
                <a:lnTo>
                  <a:pt x="789" y="218"/>
                </a:lnTo>
                <a:lnTo>
                  <a:pt x="789" y="219"/>
                </a:lnTo>
                <a:lnTo>
                  <a:pt x="789" y="219"/>
                </a:lnTo>
                <a:lnTo>
                  <a:pt x="790" y="219"/>
                </a:lnTo>
                <a:lnTo>
                  <a:pt x="790" y="218"/>
                </a:lnTo>
                <a:lnTo>
                  <a:pt x="790" y="218"/>
                </a:lnTo>
                <a:lnTo>
                  <a:pt x="790" y="218"/>
                </a:lnTo>
                <a:lnTo>
                  <a:pt x="790" y="218"/>
                </a:lnTo>
                <a:lnTo>
                  <a:pt x="790" y="218"/>
                </a:lnTo>
                <a:lnTo>
                  <a:pt x="791" y="218"/>
                </a:lnTo>
                <a:lnTo>
                  <a:pt x="791" y="218"/>
                </a:lnTo>
                <a:lnTo>
                  <a:pt x="792" y="218"/>
                </a:lnTo>
                <a:lnTo>
                  <a:pt x="791" y="218"/>
                </a:lnTo>
                <a:lnTo>
                  <a:pt x="791" y="218"/>
                </a:lnTo>
                <a:lnTo>
                  <a:pt x="791" y="217"/>
                </a:lnTo>
                <a:lnTo>
                  <a:pt x="791" y="217"/>
                </a:lnTo>
                <a:lnTo>
                  <a:pt x="791" y="217"/>
                </a:lnTo>
                <a:lnTo>
                  <a:pt x="792" y="217"/>
                </a:lnTo>
                <a:lnTo>
                  <a:pt x="792" y="216"/>
                </a:lnTo>
                <a:lnTo>
                  <a:pt x="792" y="216"/>
                </a:lnTo>
                <a:lnTo>
                  <a:pt x="792" y="215"/>
                </a:lnTo>
                <a:lnTo>
                  <a:pt x="792" y="215"/>
                </a:lnTo>
                <a:lnTo>
                  <a:pt x="792" y="216"/>
                </a:lnTo>
                <a:lnTo>
                  <a:pt x="793" y="216"/>
                </a:lnTo>
                <a:lnTo>
                  <a:pt x="793" y="215"/>
                </a:lnTo>
                <a:lnTo>
                  <a:pt x="793" y="215"/>
                </a:lnTo>
                <a:lnTo>
                  <a:pt x="793" y="215"/>
                </a:lnTo>
                <a:lnTo>
                  <a:pt x="793" y="215"/>
                </a:lnTo>
                <a:lnTo>
                  <a:pt x="793" y="214"/>
                </a:lnTo>
                <a:lnTo>
                  <a:pt x="793" y="214"/>
                </a:lnTo>
                <a:lnTo>
                  <a:pt x="793" y="214"/>
                </a:lnTo>
                <a:lnTo>
                  <a:pt x="793" y="214"/>
                </a:lnTo>
                <a:lnTo>
                  <a:pt x="793" y="214"/>
                </a:lnTo>
                <a:lnTo>
                  <a:pt x="793" y="214"/>
                </a:lnTo>
                <a:lnTo>
                  <a:pt x="793" y="213"/>
                </a:lnTo>
                <a:lnTo>
                  <a:pt x="792" y="213"/>
                </a:lnTo>
                <a:lnTo>
                  <a:pt x="792" y="213"/>
                </a:lnTo>
                <a:lnTo>
                  <a:pt x="793" y="213"/>
                </a:lnTo>
                <a:lnTo>
                  <a:pt x="793" y="212"/>
                </a:lnTo>
                <a:lnTo>
                  <a:pt x="793" y="212"/>
                </a:lnTo>
                <a:lnTo>
                  <a:pt x="793" y="213"/>
                </a:lnTo>
                <a:lnTo>
                  <a:pt x="793" y="213"/>
                </a:lnTo>
                <a:lnTo>
                  <a:pt x="793" y="213"/>
                </a:lnTo>
                <a:lnTo>
                  <a:pt x="794" y="213"/>
                </a:lnTo>
                <a:lnTo>
                  <a:pt x="794" y="213"/>
                </a:lnTo>
                <a:lnTo>
                  <a:pt x="794" y="213"/>
                </a:lnTo>
                <a:lnTo>
                  <a:pt x="795" y="213"/>
                </a:lnTo>
                <a:lnTo>
                  <a:pt x="795" y="213"/>
                </a:lnTo>
                <a:lnTo>
                  <a:pt x="795" y="213"/>
                </a:lnTo>
                <a:lnTo>
                  <a:pt x="795" y="212"/>
                </a:lnTo>
                <a:lnTo>
                  <a:pt x="795" y="212"/>
                </a:lnTo>
                <a:lnTo>
                  <a:pt x="795" y="212"/>
                </a:lnTo>
                <a:lnTo>
                  <a:pt x="796" y="212"/>
                </a:lnTo>
                <a:lnTo>
                  <a:pt x="796" y="212"/>
                </a:lnTo>
                <a:lnTo>
                  <a:pt x="797" y="212"/>
                </a:lnTo>
                <a:lnTo>
                  <a:pt x="797" y="212"/>
                </a:lnTo>
                <a:lnTo>
                  <a:pt x="797" y="212"/>
                </a:lnTo>
                <a:lnTo>
                  <a:pt x="798" y="212"/>
                </a:lnTo>
                <a:lnTo>
                  <a:pt x="798" y="212"/>
                </a:lnTo>
                <a:lnTo>
                  <a:pt x="797" y="211"/>
                </a:lnTo>
                <a:lnTo>
                  <a:pt x="797" y="211"/>
                </a:lnTo>
                <a:lnTo>
                  <a:pt x="797" y="210"/>
                </a:lnTo>
                <a:lnTo>
                  <a:pt x="797" y="210"/>
                </a:lnTo>
                <a:lnTo>
                  <a:pt x="798" y="210"/>
                </a:lnTo>
                <a:lnTo>
                  <a:pt x="798" y="209"/>
                </a:lnTo>
                <a:lnTo>
                  <a:pt x="798" y="209"/>
                </a:lnTo>
                <a:lnTo>
                  <a:pt x="798" y="208"/>
                </a:lnTo>
                <a:lnTo>
                  <a:pt x="797" y="208"/>
                </a:lnTo>
                <a:lnTo>
                  <a:pt x="798" y="208"/>
                </a:lnTo>
                <a:lnTo>
                  <a:pt x="798" y="208"/>
                </a:lnTo>
                <a:lnTo>
                  <a:pt x="799" y="208"/>
                </a:lnTo>
                <a:lnTo>
                  <a:pt x="799" y="208"/>
                </a:lnTo>
                <a:lnTo>
                  <a:pt x="799" y="207"/>
                </a:lnTo>
                <a:lnTo>
                  <a:pt x="798" y="207"/>
                </a:lnTo>
                <a:lnTo>
                  <a:pt x="798" y="207"/>
                </a:lnTo>
                <a:lnTo>
                  <a:pt x="799" y="207"/>
                </a:lnTo>
                <a:lnTo>
                  <a:pt x="798" y="206"/>
                </a:lnTo>
                <a:lnTo>
                  <a:pt x="798" y="206"/>
                </a:lnTo>
                <a:lnTo>
                  <a:pt x="798" y="207"/>
                </a:lnTo>
                <a:lnTo>
                  <a:pt x="797" y="207"/>
                </a:lnTo>
                <a:lnTo>
                  <a:pt x="797" y="206"/>
                </a:lnTo>
                <a:lnTo>
                  <a:pt x="797" y="206"/>
                </a:lnTo>
                <a:lnTo>
                  <a:pt x="797" y="207"/>
                </a:lnTo>
                <a:lnTo>
                  <a:pt x="796" y="207"/>
                </a:lnTo>
                <a:lnTo>
                  <a:pt x="796" y="207"/>
                </a:lnTo>
                <a:lnTo>
                  <a:pt x="796" y="207"/>
                </a:lnTo>
                <a:lnTo>
                  <a:pt x="795" y="207"/>
                </a:lnTo>
                <a:lnTo>
                  <a:pt x="795" y="207"/>
                </a:lnTo>
                <a:lnTo>
                  <a:pt x="795" y="207"/>
                </a:lnTo>
                <a:lnTo>
                  <a:pt x="794" y="207"/>
                </a:lnTo>
                <a:lnTo>
                  <a:pt x="794" y="207"/>
                </a:lnTo>
                <a:lnTo>
                  <a:pt x="794" y="207"/>
                </a:lnTo>
                <a:lnTo>
                  <a:pt x="793" y="207"/>
                </a:lnTo>
                <a:lnTo>
                  <a:pt x="794" y="207"/>
                </a:lnTo>
                <a:lnTo>
                  <a:pt x="794" y="207"/>
                </a:lnTo>
                <a:lnTo>
                  <a:pt x="795" y="206"/>
                </a:lnTo>
                <a:lnTo>
                  <a:pt x="795" y="206"/>
                </a:lnTo>
                <a:lnTo>
                  <a:pt x="796" y="206"/>
                </a:lnTo>
                <a:lnTo>
                  <a:pt x="796" y="206"/>
                </a:lnTo>
                <a:lnTo>
                  <a:pt x="797" y="206"/>
                </a:lnTo>
                <a:lnTo>
                  <a:pt x="797" y="205"/>
                </a:lnTo>
                <a:lnTo>
                  <a:pt x="797" y="205"/>
                </a:lnTo>
                <a:lnTo>
                  <a:pt x="797" y="205"/>
                </a:lnTo>
                <a:lnTo>
                  <a:pt x="798" y="205"/>
                </a:lnTo>
                <a:lnTo>
                  <a:pt x="798" y="205"/>
                </a:lnTo>
                <a:lnTo>
                  <a:pt x="798" y="204"/>
                </a:lnTo>
                <a:lnTo>
                  <a:pt x="798" y="204"/>
                </a:lnTo>
                <a:lnTo>
                  <a:pt x="799" y="204"/>
                </a:lnTo>
                <a:lnTo>
                  <a:pt x="799" y="204"/>
                </a:lnTo>
                <a:lnTo>
                  <a:pt x="799" y="203"/>
                </a:lnTo>
                <a:lnTo>
                  <a:pt x="799" y="203"/>
                </a:lnTo>
                <a:lnTo>
                  <a:pt x="799" y="203"/>
                </a:lnTo>
                <a:lnTo>
                  <a:pt x="799" y="203"/>
                </a:lnTo>
                <a:lnTo>
                  <a:pt x="799" y="202"/>
                </a:lnTo>
                <a:lnTo>
                  <a:pt x="799" y="202"/>
                </a:lnTo>
                <a:lnTo>
                  <a:pt x="799" y="202"/>
                </a:lnTo>
                <a:lnTo>
                  <a:pt x="799" y="202"/>
                </a:lnTo>
                <a:lnTo>
                  <a:pt x="799" y="202"/>
                </a:lnTo>
                <a:lnTo>
                  <a:pt x="799" y="202"/>
                </a:lnTo>
                <a:lnTo>
                  <a:pt x="798" y="202"/>
                </a:lnTo>
                <a:lnTo>
                  <a:pt x="798" y="202"/>
                </a:lnTo>
                <a:lnTo>
                  <a:pt x="798" y="202"/>
                </a:lnTo>
                <a:lnTo>
                  <a:pt x="798" y="202"/>
                </a:lnTo>
                <a:lnTo>
                  <a:pt x="798" y="202"/>
                </a:lnTo>
                <a:lnTo>
                  <a:pt x="798" y="201"/>
                </a:lnTo>
                <a:lnTo>
                  <a:pt x="798" y="201"/>
                </a:lnTo>
                <a:lnTo>
                  <a:pt x="799" y="200"/>
                </a:lnTo>
                <a:lnTo>
                  <a:pt x="799" y="200"/>
                </a:lnTo>
                <a:lnTo>
                  <a:pt x="799" y="200"/>
                </a:lnTo>
                <a:lnTo>
                  <a:pt x="799" y="199"/>
                </a:lnTo>
                <a:lnTo>
                  <a:pt x="799" y="199"/>
                </a:lnTo>
                <a:lnTo>
                  <a:pt x="799" y="199"/>
                </a:lnTo>
                <a:lnTo>
                  <a:pt x="800" y="199"/>
                </a:lnTo>
                <a:lnTo>
                  <a:pt x="800" y="199"/>
                </a:lnTo>
                <a:lnTo>
                  <a:pt x="800" y="199"/>
                </a:lnTo>
                <a:lnTo>
                  <a:pt x="800" y="198"/>
                </a:lnTo>
                <a:lnTo>
                  <a:pt x="800" y="198"/>
                </a:lnTo>
                <a:lnTo>
                  <a:pt x="800" y="198"/>
                </a:lnTo>
                <a:lnTo>
                  <a:pt x="800" y="197"/>
                </a:lnTo>
                <a:lnTo>
                  <a:pt x="800" y="197"/>
                </a:lnTo>
                <a:lnTo>
                  <a:pt x="801" y="197"/>
                </a:lnTo>
                <a:lnTo>
                  <a:pt x="801" y="197"/>
                </a:lnTo>
                <a:lnTo>
                  <a:pt x="802" y="197"/>
                </a:lnTo>
                <a:lnTo>
                  <a:pt x="802" y="198"/>
                </a:lnTo>
                <a:lnTo>
                  <a:pt x="802" y="197"/>
                </a:lnTo>
                <a:lnTo>
                  <a:pt x="802" y="197"/>
                </a:lnTo>
                <a:lnTo>
                  <a:pt x="802" y="197"/>
                </a:lnTo>
                <a:lnTo>
                  <a:pt x="801" y="197"/>
                </a:lnTo>
                <a:lnTo>
                  <a:pt x="801" y="196"/>
                </a:lnTo>
                <a:lnTo>
                  <a:pt x="801" y="196"/>
                </a:lnTo>
                <a:lnTo>
                  <a:pt x="801" y="196"/>
                </a:lnTo>
                <a:lnTo>
                  <a:pt x="801" y="196"/>
                </a:lnTo>
                <a:lnTo>
                  <a:pt x="800" y="196"/>
                </a:lnTo>
                <a:lnTo>
                  <a:pt x="800" y="196"/>
                </a:lnTo>
                <a:lnTo>
                  <a:pt x="799" y="196"/>
                </a:lnTo>
                <a:lnTo>
                  <a:pt x="799" y="196"/>
                </a:lnTo>
                <a:lnTo>
                  <a:pt x="799" y="196"/>
                </a:lnTo>
                <a:lnTo>
                  <a:pt x="799" y="195"/>
                </a:lnTo>
                <a:lnTo>
                  <a:pt x="799" y="195"/>
                </a:lnTo>
                <a:lnTo>
                  <a:pt x="799" y="194"/>
                </a:lnTo>
                <a:lnTo>
                  <a:pt x="799" y="194"/>
                </a:lnTo>
                <a:lnTo>
                  <a:pt x="799" y="194"/>
                </a:lnTo>
                <a:lnTo>
                  <a:pt x="799" y="194"/>
                </a:lnTo>
                <a:lnTo>
                  <a:pt x="799" y="193"/>
                </a:lnTo>
                <a:lnTo>
                  <a:pt x="798" y="193"/>
                </a:lnTo>
                <a:lnTo>
                  <a:pt x="798" y="193"/>
                </a:lnTo>
                <a:lnTo>
                  <a:pt x="799" y="193"/>
                </a:lnTo>
                <a:lnTo>
                  <a:pt x="799" y="192"/>
                </a:lnTo>
                <a:lnTo>
                  <a:pt x="798" y="192"/>
                </a:lnTo>
                <a:lnTo>
                  <a:pt x="798" y="192"/>
                </a:lnTo>
                <a:lnTo>
                  <a:pt x="797" y="192"/>
                </a:lnTo>
                <a:lnTo>
                  <a:pt x="797" y="191"/>
                </a:lnTo>
                <a:lnTo>
                  <a:pt x="798" y="191"/>
                </a:lnTo>
                <a:lnTo>
                  <a:pt x="798" y="191"/>
                </a:lnTo>
                <a:lnTo>
                  <a:pt x="798" y="191"/>
                </a:lnTo>
                <a:lnTo>
                  <a:pt x="798" y="190"/>
                </a:lnTo>
                <a:lnTo>
                  <a:pt x="798" y="190"/>
                </a:lnTo>
                <a:lnTo>
                  <a:pt x="799" y="190"/>
                </a:lnTo>
                <a:lnTo>
                  <a:pt x="799" y="189"/>
                </a:lnTo>
                <a:lnTo>
                  <a:pt x="799" y="189"/>
                </a:lnTo>
                <a:lnTo>
                  <a:pt x="799" y="189"/>
                </a:lnTo>
                <a:lnTo>
                  <a:pt x="799" y="188"/>
                </a:lnTo>
                <a:lnTo>
                  <a:pt x="799" y="188"/>
                </a:lnTo>
                <a:lnTo>
                  <a:pt x="799" y="188"/>
                </a:lnTo>
                <a:lnTo>
                  <a:pt x="799" y="187"/>
                </a:lnTo>
                <a:lnTo>
                  <a:pt x="800" y="187"/>
                </a:lnTo>
                <a:lnTo>
                  <a:pt x="800" y="187"/>
                </a:lnTo>
                <a:lnTo>
                  <a:pt x="799" y="187"/>
                </a:lnTo>
                <a:lnTo>
                  <a:pt x="799" y="187"/>
                </a:lnTo>
                <a:lnTo>
                  <a:pt x="799" y="186"/>
                </a:lnTo>
                <a:lnTo>
                  <a:pt x="799" y="186"/>
                </a:lnTo>
                <a:lnTo>
                  <a:pt x="799" y="186"/>
                </a:lnTo>
                <a:lnTo>
                  <a:pt x="799" y="186"/>
                </a:lnTo>
                <a:lnTo>
                  <a:pt x="798" y="186"/>
                </a:lnTo>
                <a:lnTo>
                  <a:pt x="798" y="186"/>
                </a:lnTo>
                <a:lnTo>
                  <a:pt x="797" y="186"/>
                </a:lnTo>
                <a:lnTo>
                  <a:pt x="797" y="186"/>
                </a:lnTo>
                <a:lnTo>
                  <a:pt x="798" y="186"/>
                </a:lnTo>
                <a:lnTo>
                  <a:pt x="798" y="185"/>
                </a:lnTo>
                <a:lnTo>
                  <a:pt x="798" y="185"/>
                </a:lnTo>
                <a:lnTo>
                  <a:pt x="798" y="185"/>
                </a:lnTo>
                <a:lnTo>
                  <a:pt x="799" y="185"/>
                </a:lnTo>
                <a:lnTo>
                  <a:pt x="799" y="185"/>
                </a:lnTo>
                <a:lnTo>
                  <a:pt x="798" y="184"/>
                </a:lnTo>
                <a:lnTo>
                  <a:pt x="798" y="184"/>
                </a:lnTo>
                <a:lnTo>
                  <a:pt x="798" y="184"/>
                </a:lnTo>
                <a:lnTo>
                  <a:pt x="798" y="183"/>
                </a:lnTo>
                <a:lnTo>
                  <a:pt x="798" y="183"/>
                </a:lnTo>
                <a:lnTo>
                  <a:pt x="799" y="183"/>
                </a:lnTo>
                <a:lnTo>
                  <a:pt x="799" y="182"/>
                </a:lnTo>
                <a:lnTo>
                  <a:pt x="799" y="182"/>
                </a:lnTo>
                <a:lnTo>
                  <a:pt x="798" y="182"/>
                </a:lnTo>
                <a:lnTo>
                  <a:pt x="798" y="182"/>
                </a:lnTo>
                <a:lnTo>
                  <a:pt x="798" y="182"/>
                </a:lnTo>
                <a:lnTo>
                  <a:pt x="798" y="182"/>
                </a:lnTo>
                <a:lnTo>
                  <a:pt x="798" y="181"/>
                </a:lnTo>
                <a:lnTo>
                  <a:pt x="798" y="181"/>
                </a:lnTo>
                <a:lnTo>
                  <a:pt x="798" y="180"/>
                </a:lnTo>
                <a:lnTo>
                  <a:pt x="798" y="180"/>
                </a:lnTo>
                <a:lnTo>
                  <a:pt x="798" y="180"/>
                </a:lnTo>
                <a:lnTo>
                  <a:pt x="798" y="179"/>
                </a:lnTo>
                <a:lnTo>
                  <a:pt x="798" y="179"/>
                </a:lnTo>
                <a:lnTo>
                  <a:pt x="798" y="178"/>
                </a:lnTo>
                <a:lnTo>
                  <a:pt x="799" y="179"/>
                </a:lnTo>
                <a:lnTo>
                  <a:pt x="799" y="179"/>
                </a:lnTo>
                <a:lnTo>
                  <a:pt x="799" y="178"/>
                </a:lnTo>
                <a:lnTo>
                  <a:pt x="799" y="178"/>
                </a:lnTo>
                <a:lnTo>
                  <a:pt x="798" y="178"/>
                </a:lnTo>
                <a:lnTo>
                  <a:pt x="798" y="177"/>
                </a:lnTo>
                <a:lnTo>
                  <a:pt x="799" y="177"/>
                </a:lnTo>
                <a:lnTo>
                  <a:pt x="799" y="177"/>
                </a:lnTo>
                <a:lnTo>
                  <a:pt x="798" y="177"/>
                </a:lnTo>
                <a:lnTo>
                  <a:pt x="798" y="176"/>
                </a:lnTo>
                <a:lnTo>
                  <a:pt x="799" y="176"/>
                </a:lnTo>
                <a:lnTo>
                  <a:pt x="799" y="176"/>
                </a:lnTo>
                <a:lnTo>
                  <a:pt x="798" y="176"/>
                </a:lnTo>
                <a:lnTo>
                  <a:pt x="798" y="175"/>
                </a:lnTo>
                <a:lnTo>
                  <a:pt x="799" y="175"/>
                </a:lnTo>
                <a:lnTo>
                  <a:pt x="799" y="175"/>
                </a:lnTo>
                <a:lnTo>
                  <a:pt x="799" y="174"/>
                </a:lnTo>
                <a:lnTo>
                  <a:pt x="799" y="174"/>
                </a:lnTo>
                <a:lnTo>
                  <a:pt x="799" y="174"/>
                </a:lnTo>
                <a:lnTo>
                  <a:pt x="799" y="174"/>
                </a:lnTo>
                <a:lnTo>
                  <a:pt x="800" y="174"/>
                </a:lnTo>
                <a:lnTo>
                  <a:pt x="800" y="174"/>
                </a:lnTo>
                <a:lnTo>
                  <a:pt x="800" y="174"/>
                </a:lnTo>
                <a:lnTo>
                  <a:pt x="801" y="174"/>
                </a:lnTo>
                <a:lnTo>
                  <a:pt x="801" y="174"/>
                </a:lnTo>
                <a:lnTo>
                  <a:pt x="801" y="174"/>
                </a:lnTo>
                <a:lnTo>
                  <a:pt x="802" y="174"/>
                </a:lnTo>
                <a:lnTo>
                  <a:pt x="801" y="174"/>
                </a:lnTo>
                <a:lnTo>
                  <a:pt x="802" y="174"/>
                </a:lnTo>
                <a:lnTo>
                  <a:pt x="802" y="174"/>
                </a:lnTo>
                <a:lnTo>
                  <a:pt x="802" y="173"/>
                </a:lnTo>
                <a:lnTo>
                  <a:pt x="802" y="173"/>
                </a:lnTo>
                <a:lnTo>
                  <a:pt x="801" y="173"/>
                </a:lnTo>
                <a:lnTo>
                  <a:pt x="802" y="173"/>
                </a:lnTo>
                <a:lnTo>
                  <a:pt x="801" y="173"/>
                </a:lnTo>
                <a:lnTo>
                  <a:pt x="801" y="172"/>
                </a:lnTo>
                <a:lnTo>
                  <a:pt x="801" y="172"/>
                </a:lnTo>
                <a:lnTo>
                  <a:pt x="801" y="172"/>
                </a:lnTo>
                <a:lnTo>
                  <a:pt x="801" y="171"/>
                </a:lnTo>
                <a:lnTo>
                  <a:pt x="801" y="171"/>
                </a:lnTo>
                <a:lnTo>
                  <a:pt x="801" y="171"/>
                </a:lnTo>
                <a:lnTo>
                  <a:pt x="802" y="171"/>
                </a:lnTo>
                <a:lnTo>
                  <a:pt x="802" y="170"/>
                </a:lnTo>
                <a:lnTo>
                  <a:pt x="802" y="170"/>
                </a:lnTo>
                <a:lnTo>
                  <a:pt x="802" y="170"/>
                </a:lnTo>
                <a:lnTo>
                  <a:pt x="803" y="170"/>
                </a:lnTo>
                <a:lnTo>
                  <a:pt x="803" y="170"/>
                </a:lnTo>
                <a:lnTo>
                  <a:pt x="803" y="170"/>
                </a:lnTo>
                <a:lnTo>
                  <a:pt x="803" y="169"/>
                </a:lnTo>
                <a:lnTo>
                  <a:pt x="804" y="169"/>
                </a:lnTo>
                <a:lnTo>
                  <a:pt x="804" y="170"/>
                </a:lnTo>
                <a:lnTo>
                  <a:pt x="803" y="170"/>
                </a:lnTo>
                <a:lnTo>
                  <a:pt x="803" y="170"/>
                </a:lnTo>
                <a:lnTo>
                  <a:pt x="803" y="171"/>
                </a:lnTo>
                <a:lnTo>
                  <a:pt x="803" y="171"/>
                </a:lnTo>
                <a:lnTo>
                  <a:pt x="804" y="171"/>
                </a:lnTo>
                <a:lnTo>
                  <a:pt x="804" y="170"/>
                </a:lnTo>
                <a:lnTo>
                  <a:pt x="804" y="171"/>
                </a:lnTo>
                <a:lnTo>
                  <a:pt x="805" y="171"/>
                </a:lnTo>
                <a:lnTo>
                  <a:pt x="805" y="171"/>
                </a:lnTo>
                <a:lnTo>
                  <a:pt x="806" y="171"/>
                </a:lnTo>
                <a:lnTo>
                  <a:pt x="806" y="170"/>
                </a:lnTo>
                <a:lnTo>
                  <a:pt x="806" y="170"/>
                </a:lnTo>
                <a:lnTo>
                  <a:pt x="806" y="171"/>
                </a:lnTo>
                <a:lnTo>
                  <a:pt x="806" y="171"/>
                </a:lnTo>
                <a:lnTo>
                  <a:pt x="806" y="171"/>
                </a:lnTo>
                <a:lnTo>
                  <a:pt x="806" y="172"/>
                </a:lnTo>
                <a:lnTo>
                  <a:pt x="806" y="172"/>
                </a:lnTo>
                <a:lnTo>
                  <a:pt x="805" y="172"/>
                </a:lnTo>
                <a:lnTo>
                  <a:pt x="805" y="173"/>
                </a:lnTo>
                <a:lnTo>
                  <a:pt x="806" y="173"/>
                </a:lnTo>
                <a:lnTo>
                  <a:pt x="806" y="173"/>
                </a:lnTo>
                <a:lnTo>
                  <a:pt x="805" y="173"/>
                </a:lnTo>
                <a:lnTo>
                  <a:pt x="805" y="174"/>
                </a:lnTo>
                <a:lnTo>
                  <a:pt x="806" y="174"/>
                </a:lnTo>
                <a:lnTo>
                  <a:pt x="806" y="174"/>
                </a:lnTo>
                <a:lnTo>
                  <a:pt x="807" y="174"/>
                </a:lnTo>
                <a:lnTo>
                  <a:pt x="807" y="173"/>
                </a:lnTo>
                <a:lnTo>
                  <a:pt x="806" y="173"/>
                </a:lnTo>
                <a:lnTo>
                  <a:pt x="806" y="173"/>
                </a:lnTo>
                <a:lnTo>
                  <a:pt x="806" y="172"/>
                </a:lnTo>
                <a:lnTo>
                  <a:pt x="807" y="172"/>
                </a:lnTo>
                <a:lnTo>
                  <a:pt x="807" y="172"/>
                </a:lnTo>
                <a:lnTo>
                  <a:pt x="807" y="172"/>
                </a:lnTo>
                <a:lnTo>
                  <a:pt x="807" y="171"/>
                </a:lnTo>
                <a:lnTo>
                  <a:pt x="808" y="171"/>
                </a:lnTo>
                <a:lnTo>
                  <a:pt x="808" y="171"/>
                </a:lnTo>
                <a:lnTo>
                  <a:pt x="807" y="171"/>
                </a:lnTo>
                <a:lnTo>
                  <a:pt x="808" y="170"/>
                </a:lnTo>
                <a:lnTo>
                  <a:pt x="807" y="170"/>
                </a:lnTo>
                <a:lnTo>
                  <a:pt x="807" y="170"/>
                </a:lnTo>
                <a:lnTo>
                  <a:pt x="808" y="170"/>
                </a:lnTo>
                <a:lnTo>
                  <a:pt x="808" y="169"/>
                </a:lnTo>
                <a:lnTo>
                  <a:pt x="807" y="169"/>
                </a:lnTo>
                <a:lnTo>
                  <a:pt x="807" y="169"/>
                </a:lnTo>
                <a:lnTo>
                  <a:pt x="808" y="169"/>
                </a:lnTo>
                <a:lnTo>
                  <a:pt x="808" y="168"/>
                </a:lnTo>
                <a:lnTo>
                  <a:pt x="808" y="168"/>
                </a:lnTo>
                <a:lnTo>
                  <a:pt x="808" y="169"/>
                </a:lnTo>
                <a:lnTo>
                  <a:pt x="809" y="169"/>
                </a:lnTo>
                <a:lnTo>
                  <a:pt x="809" y="169"/>
                </a:lnTo>
                <a:lnTo>
                  <a:pt x="809" y="169"/>
                </a:lnTo>
                <a:lnTo>
                  <a:pt x="810" y="169"/>
                </a:lnTo>
                <a:lnTo>
                  <a:pt x="810" y="169"/>
                </a:lnTo>
                <a:lnTo>
                  <a:pt x="810" y="169"/>
                </a:lnTo>
                <a:lnTo>
                  <a:pt x="810" y="169"/>
                </a:lnTo>
                <a:lnTo>
                  <a:pt x="811" y="169"/>
                </a:lnTo>
                <a:lnTo>
                  <a:pt x="811" y="168"/>
                </a:lnTo>
                <a:lnTo>
                  <a:pt x="811" y="168"/>
                </a:lnTo>
                <a:lnTo>
                  <a:pt x="812" y="167"/>
                </a:lnTo>
                <a:lnTo>
                  <a:pt x="811" y="167"/>
                </a:lnTo>
                <a:lnTo>
                  <a:pt x="811" y="167"/>
                </a:lnTo>
                <a:lnTo>
                  <a:pt x="811" y="167"/>
                </a:lnTo>
                <a:lnTo>
                  <a:pt x="811" y="166"/>
                </a:lnTo>
                <a:lnTo>
                  <a:pt x="811" y="166"/>
                </a:lnTo>
                <a:lnTo>
                  <a:pt x="811" y="165"/>
                </a:lnTo>
                <a:lnTo>
                  <a:pt x="811" y="165"/>
                </a:lnTo>
                <a:lnTo>
                  <a:pt x="811" y="164"/>
                </a:lnTo>
                <a:lnTo>
                  <a:pt x="811" y="164"/>
                </a:lnTo>
                <a:lnTo>
                  <a:pt x="811" y="165"/>
                </a:lnTo>
                <a:lnTo>
                  <a:pt x="812" y="165"/>
                </a:lnTo>
                <a:lnTo>
                  <a:pt x="812" y="164"/>
                </a:lnTo>
                <a:lnTo>
                  <a:pt x="812" y="164"/>
                </a:lnTo>
                <a:lnTo>
                  <a:pt x="812" y="164"/>
                </a:lnTo>
                <a:lnTo>
                  <a:pt x="813" y="164"/>
                </a:lnTo>
                <a:lnTo>
                  <a:pt x="813" y="164"/>
                </a:lnTo>
                <a:lnTo>
                  <a:pt x="813" y="164"/>
                </a:lnTo>
                <a:lnTo>
                  <a:pt x="813" y="164"/>
                </a:lnTo>
                <a:lnTo>
                  <a:pt x="813" y="163"/>
                </a:lnTo>
                <a:lnTo>
                  <a:pt x="813" y="163"/>
                </a:lnTo>
                <a:lnTo>
                  <a:pt x="813" y="163"/>
                </a:lnTo>
                <a:lnTo>
                  <a:pt x="813" y="162"/>
                </a:lnTo>
                <a:lnTo>
                  <a:pt x="813" y="162"/>
                </a:lnTo>
                <a:lnTo>
                  <a:pt x="813" y="162"/>
                </a:lnTo>
                <a:lnTo>
                  <a:pt x="814" y="162"/>
                </a:lnTo>
                <a:lnTo>
                  <a:pt x="814" y="162"/>
                </a:lnTo>
                <a:lnTo>
                  <a:pt x="814" y="161"/>
                </a:lnTo>
                <a:lnTo>
                  <a:pt x="814" y="161"/>
                </a:lnTo>
                <a:lnTo>
                  <a:pt x="814" y="161"/>
                </a:lnTo>
                <a:lnTo>
                  <a:pt x="815" y="161"/>
                </a:lnTo>
                <a:lnTo>
                  <a:pt x="815" y="160"/>
                </a:lnTo>
                <a:lnTo>
                  <a:pt x="815" y="160"/>
                </a:lnTo>
                <a:lnTo>
                  <a:pt x="815" y="160"/>
                </a:lnTo>
                <a:lnTo>
                  <a:pt x="816" y="160"/>
                </a:lnTo>
                <a:lnTo>
                  <a:pt x="816" y="159"/>
                </a:lnTo>
                <a:lnTo>
                  <a:pt x="816" y="159"/>
                </a:lnTo>
                <a:lnTo>
                  <a:pt x="817" y="159"/>
                </a:lnTo>
                <a:lnTo>
                  <a:pt x="817" y="160"/>
                </a:lnTo>
                <a:lnTo>
                  <a:pt x="816" y="160"/>
                </a:lnTo>
                <a:lnTo>
                  <a:pt x="816" y="160"/>
                </a:lnTo>
                <a:lnTo>
                  <a:pt x="816" y="161"/>
                </a:lnTo>
                <a:lnTo>
                  <a:pt x="817" y="161"/>
                </a:lnTo>
                <a:lnTo>
                  <a:pt x="817" y="161"/>
                </a:lnTo>
                <a:lnTo>
                  <a:pt x="817" y="161"/>
                </a:lnTo>
                <a:lnTo>
                  <a:pt x="818" y="161"/>
                </a:lnTo>
                <a:lnTo>
                  <a:pt x="818" y="161"/>
                </a:lnTo>
                <a:lnTo>
                  <a:pt x="818" y="161"/>
                </a:lnTo>
                <a:lnTo>
                  <a:pt x="818" y="160"/>
                </a:lnTo>
                <a:lnTo>
                  <a:pt x="819" y="160"/>
                </a:lnTo>
                <a:lnTo>
                  <a:pt x="819" y="160"/>
                </a:lnTo>
                <a:lnTo>
                  <a:pt x="819" y="160"/>
                </a:lnTo>
                <a:lnTo>
                  <a:pt x="819" y="160"/>
                </a:lnTo>
                <a:lnTo>
                  <a:pt x="819" y="160"/>
                </a:lnTo>
                <a:lnTo>
                  <a:pt x="819" y="161"/>
                </a:lnTo>
                <a:lnTo>
                  <a:pt x="819" y="161"/>
                </a:lnTo>
                <a:lnTo>
                  <a:pt x="820" y="161"/>
                </a:lnTo>
                <a:lnTo>
                  <a:pt x="820" y="161"/>
                </a:lnTo>
                <a:lnTo>
                  <a:pt x="820" y="161"/>
                </a:lnTo>
                <a:lnTo>
                  <a:pt x="821" y="161"/>
                </a:lnTo>
                <a:lnTo>
                  <a:pt x="821" y="161"/>
                </a:lnTo>
                <a:lnTo>
                  <a:pt x="822" y="161"/>
                </a:lnTo>
                <a:lnTo>
                  <a:pt x="822" y="161"/>
                </a:lnTo>
                <a:lnTo>
                  <a:pt x="823" y="161"/>
                </a:lnTo>
                <a:lnTo>
                  <a:pt x="823" y="161"/>
                </a:lnTo>
                <a:lnTo>
                  <a:pt x="824" y="161"/>
                </a:lnTo>
                <a:lnTo>
                  <a:pt x="824" y="161"/>
                </a:lnTo>
                <a:lnTo>
                  <a:pt x="824" y="161"/>
                </a:lnTo>
                <a:lnTo>
                  <a:pt x="825" y="161"/>
                </a:lnTo>
                <a:lnTo>
                  <a:pt x="825" y="161"/>
                </a:lnTo>
                <a:lnTo>
                  <a:pt x="825" y="161"/>
                </a:lnTo>
                <a:lnTo>
                  <a:pt x="825" y="161"/>
                </a:lnTo>
                <a:lnTo>
                  <a:pt x="825" y="161"/>
                </a:lnTo>
                <a:lnTo>
                  <a:pt x="826" y="161"/>
                </a:lnTo>
                <a:lnTo>
                  <a:pt x="826" y="160"/>
                </a:lnTo>
                <a:lnTo>
                  <a:pt x="826" y="160"/>
                </a:lnTo>
                <a:lnTo>
                  <a:pt x="825" y="160"/>
                </a:lnTo>
                <a:close/>
                <a:moveTo>
                  <a:pt x="778" y="221"/>
                </a:moveTo>
                <a:lnTo>
                  <a:pt x="778" y="220"/>
                </a:lnTo>
                <a:lnTo>
                  <a:pt x="778" y="220"/>
                </a:lnTo>
                <a:lnTo>
                  <a:pt x="778" y="221"/>
                </a:lnTo>
                <a:close/>
                <a:moveTo>
                  <a:pt x="788" y="216"/>
                </a:moveTo>
                <a:lnTo>
                  <a:pt x="787" y="216"/>
                </a:lnTo>
                <a:lnTo>
                  <a:pt x="787" y="216"/>
                </a:lnTo>
                <a:lnTo>
                  <a:pt x="787" y="216"/>
                </a:lnTo>
                <a:lnTo>
                  <a:pt x="788" y="216"/>
                </a:lnTo>
                <a:lnTo>
                  <a:pt x="788" y="216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4" name="Freeform 462">
            <a:extLst>
              <a:ext uri="{FF2B5EF4-FFF2-40B4-BE49-F238E27FC236}">
                <a16:creationId xmlns:a16="http://schemas.microsoft.com/office/drawing/2014/main" xmlns="" id="{7EB75BF8-EADB-46E8-B092-988A4BBF85A8}"/>
              </a:ext>
            </a:extLst>
          </p:cNvPr>
          <p:cNvSpPr>
            <a:spLocks/>
          </p:cNvSpPr>
          <p:nvPr/>
        </p:nvSpPr>
        <p:spPr bwMode="auto">
          <a:xfrm>
            <a:off x="5694363" y="3910013"/>
            <a:ext cx="1195388" cy="1138238"/>
          </a:xfrm>
          <a:custGeom>
            <a:avLst/>
            <a:gdLst>
              <a:gd name="T0" fmla="*/ 238 w 753"/>
              <a:gd name="T1" fmla="*/ 12 h 717"/>
              <a:gd name="T2" fmla="*/ 262 w 753"/>
              <a:gd name="T3" fmla="*/ 18 h 717"/>
              <a:gd name="T4" fmla="*/ 282 w 753"/>
              <a:gd name="T5" fmla="*/ 35 h 717"/>
              <a:gd name="T6" fmla="*/ 304 w 753"/>
              <a:gd name="T7" fmla="*/ 45 h 717"/>
              <a:gd name="T8" fmla="*/ 327 w 753"/>
              <a:gd name="T9" fmla="*/ 49 h 717"/>
              <a:gd name="T10" fmla="*/ 354 w 753"/>
              <a:gd name="T11" fmla="*/ 39 h 717"/>
              <a:gd name="T12" fmla="*/ 384 w 753"/>
              <a:gd name="T13" fmla="*/ 37 h 717"/>
              <a:gd name="T14" fmla="*/ 411 w 753"/>
              <a:gd name="T15" fmla="*/ 47 h 717"/>
              <a:gd name="T16" fmla="*/ 436 w 753"/>
              <a:gd name="T17" fmla="*/ 30 h 717"/>
              <a:gd name="T18" fmla="*/ 462 w 753"/>
              <a:gd name="T19" fmla="*/ 52 h 717"/>
              <a:gd name="T20" fmla="*/ 439 w 753"/>
              <a:gd name="T21" fmla="*/ 75 h 717"/>
              <a:gd name="T22" fmla="*/ 456 w 753"/>
              <a:gd name="T23" fmla="*/ 86 h 717"/>
              <a:gd name="T24" fmla="*/ 488 w 753"/>
              <a:gd name="T25" fmla="*/ 90 h 717"/>
              <a:gd name="T26" fmla="*/ 530 w 753"/>
              <a:gd name="T27" fmla="*/ 91 h 717"/>
              <a:gd name="T28" fmla="*/ 560 w 753"/>
              <a:gd name="T29" fmla="*/ 127 h 717"/>
              <a:gd name="T30" fmla="*/ 571 w 753"/>
              <a:gd name="T31" fmla="*/ 157 h 717"/>
              <a:gd name="T32" fmla="*/ 605 w 753"/>
              <a:gd name="T33" fmla="*/ 170 h 717"/>
              <a:gd name="T34" fmla="*/ 631 w 753"/>
              <a:gd name="T35" fmla="*/ 184 h 717"/>
              <a:gd name="T36" fmla="*/ 663 w 753"/>
              <a:gd name="T37" fmla="*/ 199 h 717"/>
              <a:gd name="T38" fmla="*/ 701 w 753"/>
              <a:gd name="T39" fmla="*/ 208 h 717"/>
              <a:gd name="T40" fmla="*/ 733 w 753"/>
              <a:gd name="T41" fmla="*/ 222 h 717"/>
              <a:gd name="T42" fmla="*/ 750 w 753"/>
              <a:gd name="T43" fmla="*/ 251 h 717"/>
              <a:gd name="T44" fmla="*/ 743 w 753"/>
              <a:gd name="T45" fmla="*/ 308 h 717"/>
              <a:gd name="T46" fmla="*/ 681 w 753"/>
              <a:gd name="T47" fmla="*/ 368 h 717"/>
              <a:gd name="T48" fmla="*/ 654 w 753"/>
              <a:gd name="T49" fmla="*/ 421 h 717"/>
              <a:gd name="T50" fmla="*/ 635 w 753"/>
              <a:gd name="T51" fmla="*/ 463 h 717"/>
              <a:gd name="T52" fmla="*/ 588 w 753"/>
              <a:gd name="T53" fmla="*/ 525 h 717"/>
              <a:gd name="T54" fmla="*/ 512 w 753"/>
              <a:gd name="T55" fmla="*/ 578 h 717"/>
              <a:gd name="T56" fmla="*/ 457 w 753"/>
              <a:gd name="T57" fmla="*/ 644 h 717"/>
              <a:gd name="T58" fmla="*/ 423 w 753"/>
              <a:gd name="T59" fmla="*/ 702 h 717"/>
              <a:gd name="T60" fmla="*/ 383 w 753"/>
              <a:gd name="T61" fmla="*/ 700 h 717"/>
              <a:gd name="T62" fmla="*/ 343 w 753"/>
              <a:gd name="T63" fmla="*/ 701 h 717"/>
              <a:gd name="T64" fmla="*/ 308 w 753"/>
              <a:gd name="T65" fmla="*/ 711 h 717"/>
              <a:gd name="T66" fmla="*/ 284 w 753"/>
              <a:gd name="T67" fmla="*/ 686 h 717"/>
              <a:gd name="T68" fmla="*/ 274 w 753"/>
              <a:gd name="T69" fmla="*/ 642 h 717"/>
              <a:gd name="T70" fmla="*/ 264 w 753"/>
              <a:gd name="T71" fmla="*/ 604 h 717"/>
              <a:gd name="T72" fmla="*/ 262 w 753"/>
              <a:gd name="T73" fmla="*/ 565 h 717"/>
              <a:gd name="T74" fmla="*/ 239 w 753"/>
              <a:gd name="T75" fmla="*/ 531 h 717"/>
              <a:gd name="T76" fmla="*/ 218 w 753"/>
              <a:gd name="T77" fmla="*/ 531 h 717"/>
              <a:gd name="T78" fmla="*/ 201 w 753"/>
              <a:gd name="T79" fmla="*/ 529 h 717"/>
              <a:gd name="T80" fmla="*/ 186 w 753"/>
              <a:gd name="T81" fmla="*/ 513 h 717"/>
              <a:gd name="T82" fmla="*/ 171 w 753"/>
              <a:gd name="T83" fmla="*/ 517 h 717"/>
              <a:gd name="T84" fmla="*/ 156 w 753"/>
              <a:gd name="T85" fmla="*/ 528 h 717"/>
              <a:gd name="T86" fmla="*/ 142 w 753"/>
              <a:gd name="T87" fmla="*/ 528 h 717"/>
              <a:gd name="T88" fmla="*/ 124 w 753"/>
              <a:gd name="T89" fmla="*/ 528 h 717"/>
              <a:gd name="T90" fmla="*/ 102 w 753"/>
              <a:gd name="T91" fmla="*/ 524 h 717"/>
              <a:gd name="T92" fmla="*/ 84 w 753"/>
              <a:gd name="T93" fmla="*/ 526 h 717"/>
              <a:gd name="T94" fmla="*/ 60 w 753"/>
              <a:gd name="T95" fmla="*/ 517 h 717"/>
              <a:gd name="T96" fmla="*/ 37 w 753"/>
              <a:gd name="T97" fmla="*/ 518 h 717"/>
              <a:gd name="T98" fmla="*/ 23 w 753"/>
              <a:gd name="T99" fmla="*/ 495 h 717"/>
              <a:gd name="T100" fmla="*/ 22 w 753"/>
              <a:gd name="T101" fmla="*/ 457 h 717"/>
              <a:gd name="T102" fmla="*/ 34 w 753"/>
              <a:gd name="T103" fmla="*/ 400 h 717"/>
              <a:gd name="T104" fmla="*/ 22 w 753"/>
              <a:gd name="T105" fmla="*/ 374 h 717"/>
              <a:gd name="T106" fmla="*/ 15 w 753"/>
              <a:gd name="T107" fmla="*/ 347 h 717"/>
              <a:gd name="T108" fmla="*/ 1 w 753"/>
              <a:gd name="T109" fmla="*/ 310 h 717"/>
              <a:gd name="T110" fmla="*/ 73 w 753"/>
              <a:gd name="T111" fmla="*/ 109 h 717"/>
              <a:gd name="T112" fmla="*/ 42 w 753"/>
              <a:gd name="T113" fmla="*/ 41 h 717"/>
              <a:gd name="T114" fmla="*/ 58 w 753"/>
              <a:gd name="T115" fmla="*/ 66 h 717"/>
              <a:gd name="T116" fmla="*/ 92 w 753"/>
              <a:gd name="T117" fmla="*/ 68 h 717"/>
              <a:gd name="T118" fmla="*/ 124 w 753"/>
              <a:gd name="T119" fmla="*/ 48 h 717"/>
              <a:gd name="T120" fmla="*/ 143 w 753"/>
              <a:gd name="T121" fmla="*/ 23 h 717"/>
              <a:gd name="T122" fmla="*/ 169 w 753"/>
              <a:gd name="T123" fmla="*/ 15 h 717"/>
              <a:gd name="T124" fmla="*/ 194 w 753"/>
              <a:gd name="T125" fmla="*/ 1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53" h="717">
                <a:moveTo>
                  <a:pt x="215" y="0"/>
                </a:moveTo>
                <a:lnTo>
                  <a:pt x="215" y="0"/>
                </a:lnTo>
                <a:lnTo>
                  <a:pt x="217" y="1"/>
                </a:lnTo>
                <a:lnTo>
                  <a:pt x="217" y="1"/>
                </a:lnTo>
                <a:lnTo>
                  <a:pt x="217" y="0"/>
                </a:lnTo>
                <a:lnTo>
                  <a:pt x="217" y="0"/>
                </a:lnTo>
                <a:lnTo>
                  <a:pt x="218" y="0"/>
                </a:lnTo>
                <a:lnTo>
                  <a:pt x="218" y="1"/>
                </a:lnTo>
                <a:lnTo>
                  <a:pt x="218" y="0"/>
                </a:lnTo>
                <a:lnTo>
                  <a:pt x="219" y="0"/>
                </a:lnTo>
                <a:lnTo>
                  <a:pt x="219" y="1"/>
                </a:lnTo>
                <a:lnTo>
                  <a:pt x="219" y="1"/>
                </a:lnTo>
                <a:lnTo>
                  <a:pt x="219" y="2"/>
                </a:lnTo>
                <a:lnTo>
                  <a:pt x="220" y="2"/>
                </a:lnTo>
                <a:lnTo>
                  <a:pt x="220" y="2"/>
                </a:lnTo>
                <a:lnTo>
                  <a:pt x="220" y="1"/>
                </a:lnTo>
                <a:lnTo>
                  <a:pt x="220" y="1"/>
                </a:lnTo>
                <a:lnTo>
                  <a:pt x="220" y="0"/>
                </a:lnTo>
                <a:lnTo>
                  <a:pt x="220" y="0"/>
                </a:lnTo>
                <a:lnTo>
                  <a:pt x="221" y="1"/>
                </a:lnTo>
                <a:lnTo>
                  <a:pt x="221" y="1"/>
                </a:lnTo>
                <a:lnTo>
                  <a:pt x="221" y="1"/>
                </a:lnTo>
                <a:lnTo>
                  <a:pt x="222" y="2"/>
                </a:lnTo>
                <a:lnTo>
                  <a:pt x="222" y="2"/>
                </a:lnTo>
                <a:lnTo>
                  <a:pt x="223" y="2"/>
                </a:lnTo>
                <a:lnTo>
                  <a:pt x="224" y="2"/>
                </a:lnTo>
                <a:lnTo>
                  <a:pt x="224" y="3"/>
                </a:lnTo>
                <a:lnTo>
                  <a:pt x="224" y="3"/>
                </a:lnTo>
                <a:lnTo>
                  <a:pt x="225" y="3"/>
                </a:lnTo>
                <a:lnTo>
                  <a:pt x="225" y="4"/>
                </a:lnTo>
                <a:lnTo>
                  <a:pt x="224" y="4"/>
                </a:lnTo>
                <a:lnTo>
                  <a:pt x="223" y="4"/>
                </a:lnTo>
                <a:lnTo>
                  <a:pt x="223" y="4"/>
                </a:lnTo>
                <a:lnTo>
                  <a:pt x="223" y="5"/>
                </a:lnTo>
                <a:lnTo>
                  <a:pt x="224" y="4"/>
                </a:lnTo>
                <a:lnTo>
                  <a:pt x="224" y="4"/>
                </a:lnTo>
                <a:lnTo>
                  <a:pt x="225" y="5"/>
                </a:lnTo>
                <a:lnTo>
                  <a:pt x="224" y="5"/>
                </a:lnTo>
                <a:lnTo>
                  <a:pt x="224" y="5"/>
                </a:lnTo>
                <a:lnTo>
                  <a:pt x="224" y="7"/>
                </a:lnTo>
                <a:lnTo>
                  <a:pt x="224" y="7"/>
                </a:lnTo>
                <a:lnTo>
                  <a:pt x="225" y="7"/>
                </a:lnTo>
                <a:lnTo>
                  <a:pt x="225" y="7"/>
                </a:lnTo>
                <a:lnTo>
                  <a:pt x="225" y="7"/>
                </a:lnTo>
                <a:lnTo>
                  <a:pt x="225" y="8"/>
                </a:lnTo>
                <a:lnTo>
                  <a:pt x="225" y="8"/>
                </a:lnTo>
                <a:lnTo>
                  <a:pt x="226" y="8"/>
                </a:lnTo>
                <a:lnTo>
                  <a:pt x="226" y="7"/>
                </a:lnTo>
                <a:lnTo>
                  <a:pt x="227" y="8"/>
                </a:lnTo>
                <a:lnTo>
                  <a:pt x="227" y="8"/>
                </a:lnTo>
                <a:lnTo>
                  <a:pt x="226" y="9"/>
                </a:lnTo>
                <a:lnTo>
                  <a:pt x="226" y="9"/>
                </a:lnTo>
                <a:lnTo>
                  <a:pt x="227" y="9"/>
                </a:lnTo>
                <a:lnTo>
                  <a:pt x="227" y="9"/>
                </a:lnTo>
                <a:lnTo>
                  <a:pt x="227" y="9"/>
                </a:lnTo>
                <a:lnTo>
                  <a:pt x="227" y="9"/>
                </a:lnTo>
                <a:lnTo>
                  <a:pt x="227" y="9"/>
                </a:lnTo>
                <a:lnTo>
                  <a:pt x="228" y="8"/>
                </a:lnTo>
                <a:lnTo>
                  <a:pt x="228" y="9"/>
                </a:lnTo>
                <a:lnTo>
                  <a:pt x="228" y="9"/>
                </a:lnTo>
                <a:lnTo>
                  <a:pt x="229" y="9"/>
                </a:lnTo>
                <a:lnTo>
                  <a:pt x="230" y="9"/>
                </a:lnTo>
                <a:lnTo>
                  <a:pt x="230" y="9"/>
                </a:lnTo>
                <a:lnTo>
                  <a:pt x="230" y="9"/>
                </a:lnTo>
                <a:lnTo>
                  <a:pt x="229" y="9"/>
                </a:lnTo>
                <a:lnTo>
                  <a:pt x="230" y="9"/>
                </a:lnTo>
                <a:lnTo>
                  <a:pt x="230" y="10"/>
                </a:lnTo>
                <a:lnTo>
                  <a:pt x="230" y="10"/>
                </a:lnTo>
                <a:lnTo>
                  <a:pt x="231" y="11"/>
                </a:lnTo>
                <a:lnTo>
                  <a:pt x="231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0"/>
                </a:lnTo>
                <a:lnTo>
                  <a:pt x="232" y="10"/>
                </a:lnTo>
                <a:lnTo>
                  <a:pt x="232" y="9"/>
                </a:lnTo>
                <a:lnTo>
                  <a:pt x="233" y="9"/>
                </a:lnTo>
                <a:lnTo>
                  <a:pt x="233" y="9"/>
                </a:lnTo>
                <a:lnTo>
                  <a:pt x="233" y="9"/>
                </a:lnTo>
                <a:lnTo>
                  <a:pt x="233" y="10"/>
                </a:lnTo>
                <a:lnTo>
                  <a:pt x="234" y="10"/>
                </a:lnTo>
                <a:lnTo>
                  <a:pt x="235" y="10"/>
                </a:lnTo>
                <a:lnTo>
                  <a:pt x="236" y="10"/>
                </a:lnTo>
                <a:lnTo>
                  <a:pt x="237" y="10"/>
                </a:lnTo>
                <a:lnTo>
                  <a:pt x="237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7" y="11"/>
                </a:lnTo>
                <a:lnTo>
                  <a:pt x="237" y="11"/>
                </a:lnTo>
                <a:lnTo>
                  <a:pt x="237" y="11"/>
                </a:lnTo>
                <a:lnTo>
                  <a:pt x="237" y="12"/>
                </a:lnTo>
                <a:lnTo>
                  <a:pt x="237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1"/>
                </a:lnTo>
                <a:lnTo>
                  <a:pt x="238" y="11"/>
                </a:lnTo>
                <a:lnTo>
                  <a:pt x="238" y="10"/>
                </a:lnTo>
                <a:lnTo>
                  <a:pt x="238" y="10"/>
                </a:lnTo>
                <a:lnTo>
                  <a:pt x="239" y="11"/>
                </a:lnTo>
                <a:lnTo>
                  <a:pt x="239" y="11"/>
                </a:lnTo>
                <a:lnTo>
                  <a:pt x="239" y="11"/>
                </a:lnTo>
                <a:lnTo>
                  <a:pt x="239" y="12"/>
                </a:lnTo>
                <a:lnTo>
                  <a:pt x="240" y="12"/>
                </a:lnTo>
                <a:lnTo>
                  <a:pt x="240" y="11"/>
                </a:lnTo>
                <a:lnTo>
                  <a:pt x="240" y="12"/>
                </a:lnTo>
                <a:lnTo>
                  <a:pt x="240" y="12"/>
                </a:lnTo>
                <a:lnTo>
                  <a:pt x="240" y="13"/>
                </a:lnTo>
                <a:lnTo>
                  <a:pt x="241" y="13"/>
                </a:lnTo>
                <a:lnTo>
                  <a:pt x="241" y="13"/>
                </a:lnTo>
                <a:lnTo>
                  <a:pt x="241" y="14"/>
                </a:lnTo>
                <a:lnTo>
                  <a:pt x="242" y="14"/>
                </a:lnTo>
                <a:lnTo>
                  <a:pt x="242" y="13"/>
                </a:lnTo>
                <a:lnTo>
                  <a:pt x="242" y="13"/>
                </a:lnTo>
                <a:lnTo>
                  <a:pt x="243" y="12"/>
                </a:lnTo>
                <a:lnTo>
                  <a:pt x="243" y="12"/>
                </a:lnTo>
                <a:lnTo>
                  <a:pt x="243" y="13"/>
                </a:lnTo>
                <a:lnTo>
                  <a:pt x="243" y="13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44" y="13"/>
                </a:lnTo>
                <a:lnTo>
                  <a:pt x="244" y="13"/>
                </a:lnTo>
                <a:lnTo>
                  <a:pt x="245" y="14"/>
                </a:lnTo>
                <a:lnTo>
                  <a:pt x="246" y="14"/>
                </a:lnTo>
                <a:lnTo>
                  <a:pt x="246" y="14"/>
                </a:lnTo>
                <a:lnTo>
                  <a:pt x="246" y="14"/>
                </a:lnTo>
                <a:lnTo>
                  <a:pt x="246" y="15"/>
                </a:lnTo>
                <a:lnTo>
                  <a:pt x="247" y="15"/>
                </a:lnTo>
                <a:lnTo>
                  <a:pt x="247" y="16"/>
                </a:lnTo>
                <a:lnTo>
                  <a:pt x="247" y="16"/>
                </a:lnTo>
                <a:lnTo>
                  <a:pt x="248" y="17"/>
                </a:lnTo>
                <a:lnTo>
                  <a:pt x="248" y="17"/>
                </a:lnTo>
                <a:lnTo>
                  <a:pt x="248" y="16"/>
                </a:lnTo>
                <a:lnTo>
                  <a:pt x="248" y="16"/>
                </a:lnTo>
                <a:lnTo>
                  <a:pt x="248" y="16"/>
                </a:lnTo>
                <a:lnTo>
                  <a:pt x="249" y="17"/>
                </a:lnTo>
                <a:lnTo>
                  <a:pt x="249" y="16"/>
                </a:lnTo>
                <a:lnTo>
                  <a:pt x="249" y="16"/>
                </a:lnTo>
                <a:lnTo>
                  <a:pt x="250" y="16"/>
                </a:lnTo>
                <a:lnTo>
                  <a:pt x="250" y="16"/>
                </a:lnTo>
                <a:lnTo>
                  <a:pt x="251" y="16"/>
                </a:lnTo>
                <a:lnTo>
                  <a:pt x="251" y="17"/>
                </a:lnTo>
                <a:lnTo>
                  <a:pt x="252" y="17"/>
                </a:lnTo>
                <a:lnTo>
                  <a:pt x="252" y="17"/>
                </a:lnTo>
                <a:lnTo>
                  <a:pt x="252" y="18"/>
                </a:lnTo>
                <a:lnTo>
                  <a:pt x="253" y="18"/>
                </a:lnTo>
                <a:lnTo>
                  <a:pt x="253" y="18"/>
                </a:lnTo>
                <a:lnTo>
                  <a:pt x="254" y="18"/>
                </a:lnTo>
                <a:lnTo>
                  <a:pt x="254" y="19"/>
                </a:lnTo>
                <a:lnTo>
                  <a:pt x="254" y="19"/>
                </a:lnTo>
                <a:lnTo>
                  <a:pt x="255" y="18"/>
                </a:lnTo>
                <a:lnTo>
                  <a:pt x="255" y="18"/>
                </a:lnTo>
                <a:lnTo>
                  <a:pt x="256" y="18"/>
                </a:lnTo>
                <a:lnTo>
                  <a:pt x="256" y="18"/>
                </a:lnTo>
                <a:lnTo>
                  <a:pt x="256" y="19"/>
                </a:lnTo>
                <a:lnTo>
                  <a:pt x="256" y="19"/>
                </a:lnTo>
                <a:lnTo>
                  <a:pt x="257" y="19"/>
                </a:lnTo>
                <a:lnTo>
                  <a:pt x="256" y="19"/>
                </a:lnTo>
                <a:lnTo>
                  <a:pt x="257" y="19"/>
                </a:lnTo>
                <a:lnTo>
                  <a:pt x="257" y="19"/>
                </a:lnTo>
                <a:lnTo>
                  <a:pt x="257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9"/>
                </a:lnTo>
                <a:lnTo>
                  <a:pt x="258" y="19"/>
                </a:lnTo>
                <a:lnTo>
                  <a:pt x="258" y="19"/>
                </a:lnTo>
                <a:lnTo>
                  <a:pt x="258" y="18"/>
                </a:lnTo>
                <a:lnTo>
                  <a:pt x="259" y="18"/>
                </a:lnTo>
                <a:lnTo>
                  <a:pt x="259" y="18"/>
                </a:lnTo>
                <a:lnTo>
                  <a:pt x="259" y="19"/>
                </a:lnTo>
                <a:lnTo>
                  <a:pt x="259" y="19"/>
                </a:lnTo>
                <a:lnTo>
                  <a:pt x="260" y="19"/>
                </a:lnTo>
                <a:lnTo>
                  <a:pt x="260" y="19"/>
                </a:lnTo>
                <a:lnTo>
                  <a:pt x="260" y="18"/>
                </a:lnTo>
                <a:lnTo>
                  <a:pt x="261" y="18"/>
                </a:lnTo>
                <a:lnTo>
                  <a:pt x="261" y="18"/>
                </a:lnTo>
                <a:lnTo>
                  <a:pt x="261" y="18"/>
                </a:lnTo>
                <a:lnTo>
                  <a:pt x="261" y="19"/>
                </a:lnTo>
                <a:lnTo>
                  <a:pt x="262" y="19"/>
                </a:lnTo>
                <a:lnTo>
                  <a:pt x="262" y="19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9"/>
                </a:lnTo>
                <a:lnTo>
                  <a:pt x="263" y="19"/>
                </a:lnTo>
                <a:lnTo>
                  <a:pt x="262" y="19"/>
                </a:lnTo>
                <a:lnTo>
                  <a:pt x="262" y="18"/>
                </a:lnTo>
                <a:lnTo>
                  <a:pt x="262" y="18"/>
                </a:lnTo>
                <a:lnTo>
                  <a:pt x="262" y="18"/>
                </a:lnTo>
                <a:lnTo>
                  <a:pt x="262" y="18"/>
                </a:lnTo>
                <a:lnTo>
                  <a:pt x="263" y="18"/>
                </a:lnTo>
                <a:lnTo>
                  <a:pt x="263" y="19"/>
                </a:lnTo>
                <a:lnTo>
                  <a:pt x="263" y="19"/>
                </a:lnTo>
                <a:lnTo>
                  <a:pt x="264" y="20"/>
                </a:lnTo>
                <a:lnTo>
                  <a:pt x="264" y="20"/>
                </a:lnTo>
                <a:lnTo>
                  <a:pt x="264" y="20"/>
                </a:lnTo>
                <a:lnTo>
                  <a:pt x="265" y="20"/>
                </a:lnTo>
                <a:lnTo>
                  <a:pt x="265" y="20"/>
                </a:lnTo>
                <a:lnTo>
                  <a:pt x="266" y="20"/>
                </a:lnTo>
                <a:lnTo>
                  <a:pt x="265" y="20"/>
                </a:lnTo>
                <a:lnTo>
                  <a:pt x="266" y="20"/>
                </a:lnTo>
                <a:lnTo>
                  <a:pt x="266" y="20"/>
                </a:lnTo>
                <a:lnTo>
                  <a:pt x="267" y="20"/>
                </a:lnTo>
                <a:lnTo>
                  <a:pt x="267" y="21"/>
                </a:lnTo>
                <a:lnTo>
                  <a:pt x="267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2"/>
                </a:lnTo>
                <a:lnTo>
                  <a:pt x="268" y="22"/>
                </a:lnTo>
                <a:lnTo>
                  <a:pt x="268" y="22"/>
                </a:lnTo>
                <a:lnTo>
                  <a:pt x="268" y="23"/>
                </a:lnTo>
                <a:lnTo>
                  <a:pt x="268" y="23"/>
                </a:lnTo>
                <a:lnTo>
                  <a:pt x="268" y="24"/>
                </a:lnTo>
                <a:lnTo>
                  <a:pt x="268" y="24"/>
                </a:lnTo>
                <a:lnTo>
                  <a:pt x="268" y="24"/>
                </a:lnTo>
                <a:lnTo>
                  <a:pt x="269" y="24"/>
                </a:lnTo>
                <a:lnTo>
                  <a:pt x="268" y="24"/>
                </a:lnTo>
                <a:lnTo>
                  <a:pt x="268" y="24"/>
                </a:lnTo>
                <a:lnTo>
                  <a:pt x="268" y="25"/>
                </a:lnTo>
                <a:lnTo>
                  <a:pt x="268" y="25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9" y="26"/>
                </a:lnTo>
                <a:lnTo>
                  <a:pt x="269" y="26"/>
                </a:lnTo>
                <a:lnTo>
                  <a:pt x="269" y="26"/>
                </a:lnTo>
                <a:lnTo>
                  <a:pt x="269" y="26"/>
                </a:lnTo>
                <a:lnTo>
                  <a:pt x="269" y="27"/>
                </a:lnTo>
                <a:lnTo>
                  <a:pt x="269" y="28"/>
                </a:lnTo>
                <a:lnTo>
                  <a:pt x="270" y="28"/>
                </a:lnTo>
                <a:lnTo>
                  <a:pt x="270" y="28"/>
                </a:lnTo>
                <a:lnTo>
                  <a:pt x="271" y="28"/>
                </a:lnTo>
                <a:lnTo>
                  <a:pt x="271" y="28"/>
                </a:lnTo>
                <a:lnTo>
                  <a:pt x="271" y="29"/>
                </a:lnTo>
                <a:lnTo>
                  <a:pt x="272" y="29"/>
                </a:lnTo>
                <a:lnTo>
                  <a:pt x="272" y="29"/>
                </a:lnTo>
                <a:lnTo>
                  <a:pt x="271" y="29"/>
                </a:lnTo>
                <a:lnTo>
                  <a:pt x="271" y="29"/>
                </a:lnTo>
                <a:lnTo>
                  <a:pt x="272" y="29"/>
                </a:lnTo>
                <a:lnTo>
                  <a:pt x="272" y="29"/>
                </a:lnTo>
                <a:lnTo>
                  <a:pt x="273" y="30"/>
                </a:lnTo>
                <a:lnTo>
                  <a:pt x="273" y="30"/>
                </a:lnTo>
                <a:lnTo>
                  <a:pt x="273" y="30"/>
                </a:lnTo>
                <a:lnTo>
                  <a:pt x="273" y="30"/>
                </a:lnTo>
                <a:lnTo>
                  <a:pt x="274" y="30"/>
                </a:lnTo>
                <a:lnTo>
                  <a:pt x="273" y="31"/>
                </a:lnTo>
                <a:lnTo>
                  <a:pt x="274" y="31"/>
                </a:lnTo>
                <a:lnTo>
                  <a:pt x="274" y="31"/>
                </a:lnTo>
                <a:lnTo>
                  <a:pt x="274" y="31"/>
                </a:lnTo>
                <a:lnTo>
                  <a:pt x="274" y="31"/>
                </a:lnTo>
                <a:lnTo>
                  <a:pt x="275" y="31"/>
                </a:lnTo>
                <a:lnTo>
                  <a:pt x="275" y="32"/>
                </a:lnTo>
                <a:lnTo>
                  <a:pt x="274" y="32"/>
                </a:lnTo>
                <a:lnTo>
                  <a:pt x="274" y="32"/>
                </a:lnTo>
                <a:lnTo>
                  <a:pt x="275" y="32"/>
                </a:lnTo>
                <a:lnTo>
                  <a:pt x="275" y="32"/>
                </a:lnTo>
                <a:lnTo>
                  <a:pt x="275" y="33"/>
                </a:lnTo>
                <a:lnTo>
                  <a:pt x="276" y="33"/>
                </a:lnTo>
                <a:lnTo>
                  <a:pt x="276" y="33"/>
                </a:lnTo>
                <a:lnTo>
                  <a:pt x="276" y="32"/>
                </a:lnTo>
                <a:lnTo>
                  <a:pt x="277" y="32"/>
                </a:lnTo>
                <a:lnTo>
                  <a:pt x="277" y="33"/>
                </a:lnTo>
                <a:lnTo>
                  <a:pt x="277" y="33"/>
                </a:lnTo>
                <a:lnTo>
                  <a:pt x="278" y="33"/>
                </a:lnTo>
                <a:lnTo>
                  <a:pt x="278" y="33"/>
                </a:lnTo>
                <a:lnTo>
                  <a:pt x="278" y="33"/>
                </a:lnTo>
                <a:lnTo>
                  <a:pt x="278" y="32"/>
                </a:lnTo>
                <a:lnTo>
                  <a:pt x="279" y="32"/>
                </a:lnTo>
                <a:lnTo>
                  <a:pt x="279" y="32"/>
                </a:lnTo>
                <a:lnTo>
                  <a:pt x="279" y="33"/>
                </a:lnTo>
                <a:lnTo>
                  <a:pt x="280" y="32"/>
                </a:lnTo>
                <a:lnTo>
                  <a:pt x="280" y="33"/>
                </a:lnTo>
                <a:lnTo>
                  <a:pt x="280" y="33"/>
                </a:lnTo>
                <a:lnTo>
                  <a:pt x="281" y="33"/>
                </a:lnTo>
                <a:lnTo>
                  <a:pt x="281" y="33"/>
                </a:lnTo>
                <a:lnTo>
                  <a:pt x="281" y="34"/>
                </a:lnTo>
                <a:lnTo>
                  <a:pt x="281" y="34"/>
                </a:lnTo>
                <a:lnTo>
                  <a:pt x="282" y="34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3" y="36"/>
                </a:lnTo>
                <a:lnTo>
                  <a:pt x="283" y="36"/>
                </a:lnTo>
                <a:lnTo>
                  <a:pt x="283" y="35"/>
                </a:lnTo>
                <a:lnTo>
                  <a:pt x="284" y="36"/>
                </a:lnTo>
                <a:lnTo>
                  <a:pt x="284" y="36"/>
                </a:lnTo>
                <a:lnTo>
                  <a:pt x="285" y="36"/>
                </a:lnTo>
                <a:lnTo>
                  <a:pt x="285" y="36"/>
                </a:lnTo>
                <a:lnTo>
                  <a:pt x="285" y="36"/>
                </a:lnTo>
                <a:lnTo>
                  <a:pt x="285" y="36"/>
                </a:lnTo>
                <a:lnTo>
                  <a:pt x="285" y="36"/>
                </a:lnTo>
                <a:lnTo>
                  <a:pt x="286" y="36"/>
                </a:lnTo>
                <a:lnTo>
                  <a:pt x="286" y="36"/>
                </a:lnTo>
                <a:lnTo>
                  <a:pt x="286" y="36"/>
                </a:lnTo>
                <a:lnTo>
                  <a:pt x="286" y="36"/>
                </a:lnTo>
                <a:lnTo>
                  <a:pt x="287" y="36"/>
                </a:lnTo>
                <a:lnTo>
                  <a:pt x="287" y="36"/>
                </a:lnTo>
                <a:lnTo>
                  <a:pt x="287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7"/>
                </a:lnTo>
                <a:lnTo>
                  <a:pt x="289" y="37"/>
                </a:lnTo>
                <a:lnTo>
                  <a:pt x="289" y="37"/>
                </a:lnTo>
                <a:lnTo>
                  <a:pt x="290" y="36"/>
                </a:lnTo>
                <a:lnTo>
                  <a:pt x="290" y="37"/>
                </a:lnTo>
                <a:lnTo>
                  <a:pt x="290" y="37"/>
                </a:lnTo>
                <a:lnTo>
                  <a:pt x="291" y="37"/>
                </a:lnTo>
                <a:lnTo>
                  <a:pt x="291" y="37"/>
                </a:lnTo>
                <a:lnTo>
                  <a:pt x="291" y="37"/>
                </a:lnTo>
                <a:lnTo>
                  <a:pt x="292" y="37"/>
                </a:lnTo>
                <a:lnTo>
                  <a:pt x="292" y="38"/>
                </a:lnTo>
                <a:lnTo>
                  <a:pt x="292" y="38"/>
                </a:lnTo>
                <a:lnTo>
                  <a:pt x="292" y="39"/>
                </a:lnTo>
                <a:lnTo>
                  <a:pt x="293" y="39"/>
                </a:lnTo>
                <a:lnTo>
                  <a:pt x="293" y="39"/>
                </a:lnTo>
                <a:lnTo>
                  <a:pt x="293" y="39"/>
                </a:lnTo>
                <a:lnTo>
                  <a:pt x="294" y="39"/>
                </a:lnTo>
                <a:lnTo>
                  <a:pt x="294" y="39"/>
                </a:lnTo>
                <a:lnTo>
                  <a:pt x="294" y="39"/>
                </a:lnTo>
                <a:lnTo>
                  <a:pt x="294" y="39"/>
                </a:lnTo>
                <a:lnTo>
                  <a:pt x="295" y="39"/>
                </a:lnTo>
                <a:lnTo>
                  <a:pt x="295" y="39"/>
                </a:lnTo>
                <a:lnTo>
                  <a:pt x="295" y="39"/>
                </a:lnTo>
                <a:lnTo>
                  <a:pt x="296" y="39"/>
                </a:lnTo>
                <a:lnTo>
                  <a:pt x="296" y="40"/>
                </a:lnTo>
                <a:lnTo>
                  <a:pt x="296" y="39"/>
                </a:lnTo>
                <a:lnTo>
                  <a:pt x="295" y="39"/>
                </a:lnTo>
                <a:lnTo>
                  <a:pt x="295" y="39"/>
                </a:lnTo>
                <a:lnTo>
                  <a:pt x="296" y="39"/>
                </a:lnTo>
                <a:lnTo>
                  <a:pt x="296" y="39"/>
                </a:lnTo>
                <a:lnTo>
                  <a:pt x="296" y="39"/>
                </a:lnTo>
                <a:lnTo>
                  <a:pt x="297" y="39"/>
                </a:lnTo>
                <a:lnTo>
                  <a:pt x="297" y="39"/>
                </a:lnTo>
                <a:lnTo>
                  <a:pt x="297" y="39"/>
                </a:lnTo>
                <a:lnTo>
                  <a:pt x="297" y="39"/>
                </a:lnTo>
                <a:lnTo>
                  <a:pt x="298" y="39"/>
                </a:lnTo>
                <a:lnTo>
                  <a:pt x="298" y="39"/>
                </a:lnTo>
                <a:lnTo>
                  <a:pt x="298" y="39"/>
                </a:lnTo>
                <a:lnTo>
                  <a:pt x="298" y="39"/>
                </a:lnTo>
                <a:lnTo>
                  <a:pt x="298" y="39"/>
                </a:lnTo>
                <a:lnTo>
                  <a:pt x="298" y="39"/>
                </a:lnTo>
                <a:lnTo>
                  <a:pt x="299" y="39"/>
                </a:lnTo>
                <a:lnTo>
                  <a:pt x="299" y="39"/>
                </a:lnTo>
                <a:lnTo>
                  <a:pt x="299" y="40"/>
                </a:lnTo>
                <a:lnTo>
                  <a:pt x="299" y="40"/>
                </a:lnTo>
                <a:lnTo>
                  <a:pt x="299" y="40"/>
                </a:lnTo>
                <a:lnTo>
                  <a:pt x="299" y="40"/>
                </a:lnTo>
                <a:lnTo>
                  <a:pt x="299" y="40"/>
                </a:lnTo>
                <a:lnTo>
                  <a:pt x="300" y="40"/>
                </a:lnTo>
                <a:lnTo>
                  <a:pt x="300" y="41"/>
                </a:lnTo>
                <a:lnTo>
                  <a:pt x="300" y="41"/>
                </a:lnTo>
                <a:lnTo>
                  <a:pt x="300" y="40"/>
                </a:lnTo>
                <a:lnTo>
                  <a:pt x="301" y="40"/>
                </a:lnTo>
                <a:lnTo>
                  <a:pt x="301" y="40"/>
                </a:lnTo>
                <a:lnTo>
                  <a:pt x="301" y="40"/>
                </a:lnTo>
                <a:lnTo>
                  <a:pt x="302" y="41"/>
                </a:lnTo>
                <a:lnTo>
                  <a:pt x="302" y="41"/>
                </a:lnTo>
                <a:lnTo>
                  <a:pt x="301" y="41"/>
                </a:lnTo>
                <a:lnTo>
                  <a:pt x="301" y="41"/>
                </a:lnTo>
                <a:lnTo>
                  <a:pt x="302" y="41"/>
                </a:lnTo>
                <a:lnTo>
                  <a:pt x="302" y="42"/>
                </a:lnTo>
                <a:lnTo>
                  <a:pt x="302" y="42"/>
                </a:lnTo>
                <a:lnTo>
                  <a:pt x="302" y="42"/>
                </a:lnTo>
                <a:lnTo>
                  <a:pt x="302" y="42"/>
                </a:lnTo>
                <a:lnTo>
                  <a:pt x="303" y="42"/>
                </a:lnTo>
                <a:lnTo>
                  <a:pt x="303" y="43"/>
                </a:lnTo>
                <a:lnTo>
                  <a:pt x="303" y="43"/>
                </a:lnTo>
                <a:lnTo>
                  <a:pt x="303" y="43"/>
                </a:lnTo>
                <a:lnTo>
                  <a:pt x="303" y="44"/>
                </a:lnTo>
                <a:lnTo>
                  <a:pt x="303" y="44"/>
                </a:lnTo>
                <a:lnTo>
                  <a:pt x="303" y="44"/>
                </a:lnTo>
                <a:lnTo>
                  <a:pt x="304" y="44"/>
                </a:lnTo>
                <a:lnTo>
                  <a:pt x="304" y="44"/>
                </a:lnTo>
                <a:lnTo>
                  <a:pt x="303" y="44"/>
                </a:lnTo>
                <a:lnTo>
                  <a:pt x="304" y="44"/>
                </a:lnTo>
                <a:lnTo>
                  <a:pt x="304" y="45"/>
                </a:lnTo>
                <a:lnTo>
                  <a:pt x="304" y="45"/>
                </a:lnTo>
                <a:lnTo>
                  <a:pt x="304" y="45"/>
                </a:lnTo>
                <a:lnTo>
                  <a:pt x="304" y="45"/>
                </a:lnTo>
                <a:lnTo>
                  <a:pt x="304" y="44"/>
                </a:lnTo>
                <a:lnTo>
                  <a:pt x="304" y="44"/>
                </a:lnTo>
                <a:lnTo>
                  <a:pt x="304" y="45"/>
                </a:lnTo>
                <a:lnTo>
                  <a:pt x="305" y="45"/>
                </a:lnTo>
                <a:lnTo>
                  <a:pt x="305" y="44"/>
                </a:lnTo>
                <a:lnTo>
                  <a:pt x="305" y="45"/>
                </a:lnTo>
                <a:lnTo>
                  <a:pt x="305" y="44"/>
                </a:lnTo>
                <a:lnTo>
                  <a:pt x="305" y="45"/>
                </a:lnTo>
                <a:lnTo>
                  <a:pt x="306" y="45"/>
                </a:lnTo>
                <a:lnTo>
                  <a:pt x="306" y="45"/>
                </a:lnTo>
                <a:lnTo>
                  <a:pt x="306" y="45"/>
                </a:lnTo>
                <a:lnTo>
                  <a:pt x="306" y="45"/>
                </a:lnTo>
                <a:lnTo>
                  <a:pt x="307" y="46"/>
                </a:lnTo>
                <a:lnTo>
                  <a:pt x="307" y="46"/>
                </a:lnTo>
                <a:lnTo>
                  <a:pt x="306" y="46"/>
                </a:lnTo>
                <a:lnTo>
                  <a:pt x="306" y="46"/>
                </a:lnTo>
                <a:lnTo>
                  <a:pt x="306" y="46"/>
                </a:lnTo>
                <a:lnTo>
                  <a:pt x="306" y="46"/>
                </a:lnTo>
                <a:lnTo>
                  <a:pt x="306" y="47"/>
                </a:lnTo>
                <a:lnTo>
                  <a:pt x="307" y="47"/>
                </a:lnTo>
                <a:lnTo>
                  <a:pt x="307" y="47"/>
                </a:lnTo>
                <a:lnTo>
                  <a:pt x="308" y="47"/>
                </a:lnTo>
                <a:lnTo>
                  <a:pt x="308" y="46"/>
                </a:lnTo>
                <a:lnTo>
                  <a:pt x="308" y="47"/>
                </a:lnTo>
                <a:lnTo>
                  <a:pt x="308" y="47"/>
                </a:lnTo>
                <a:lnTo>
                  <a:pt x="308" y="47"/>
                </a:lnTo>
                <a:lnTo>
                  <a:pt x="309" y="47"/>
                </a:lnTo>
                <a:lnTo>
                  <a:pt x="309" y="48"/>
                </a:lnTo>
                <a:lnTo>
                  <a:pt x="309" y="48"/>
                </a:lnTo>
                <a:lnTo>
                  <a:pt x="309" y="47"/>
                </a:lnTo>
                <a:lnTo>
                  <a:pt x="310" y="47"/>
                </a:lnTo>
                <a:lnTo>
                  <a:pt x="310" y="48"/>
                </a:lnTo>
                <a:lnTo>
                  <a:pt x="310" y="47"/>
                </a:lnTo>
                <a:lnTo>
                  <a:pt x="310" y="48"/>
                </a:lnTo>
                <a:lnTo>
                  <a:pt x="311" y="48"/>
                </a:lnTo>
                <a:lnTo>
                  <a:pt x="311" y="49"/>
                </a:lnTo>
                <a:lnTo>
                  <a:pt x="311" y="49"/>
                </a:lnTo>
                <a:lnTo>
                  <a:pt x="312" y="49"/>
                </a:lnTo>
                <a:lnTo>
                  <a:pt x="311" y="49"/>
                </a:lnTo>
                <a:lnTo>
                  <a:pt x="311" y="49"/>
                </a:lnTo>
                <a:lnTo>
                  <a:pt x="312" y="49"/>
                </a:lnTo>
                <a:lnTo>
                  <a:pt x="312" y="49"/>
                </a:lnTo>
                <a:lnTo>
                  <a:pt x="312" y="49"/>
                </a:lnTo>
                <a:lnTo>
                  <a:pt x="313" y="49"/>
                </a:lnTo>
                <a:lnTo>
                  <a:pt x="314" y="49"/>
                </a:lnTo>
                <a:lnTo>
                  <a:pt x="314" y="49"/>
                </a:lnTo>
                <a:lnTo>
                  <a:pt x="314" y="49"/>
                </a:lnTo>
                <a:lnTo>
                  <a:pt x="314" y="49"/>
                </a:lnTo>
                <a:lnTo>
                  <a:pt x="314" y="49"/>
                </a:lnTo>
                <a:lnTo>
                  <a:pt x="315" y="49"/>
                </a:lnTo>
                <a:lnTo>
                  <a:pt x="315" y="50"/>
                </a:lnTo>
                <a:lnTo>
                  <a:pt x="316" y="50"/>
                </a:lnTo>
                <a:lnTo>
                  <a:pt x="316" y="50"/>
                </a:lnTo>
                <a:lnTo>
                  <a:pt x="317" y="49"/>
                </a:lnTo>
                <a:lnTo>
                  <a:pt x="317" y="49"/>
                </a:lnTo>
                <a:lnTo>
                  <a:pt x="317" y="49"/>
                </a:lnTo>
                <a:lnTo>
                  <a:pt x="318" y="49"/>
                </a:lnTo>
                <a:lnTo>
                  <a:pt x="318" y="49"/>
                </a:lnTo>
                <a:lnTo>
                  <a:pt x="318" y="48"/>
                </a:lnTo>
                <a:lnTo>
                  <a:pt x="318" y="48"/>
                </a:lnTo>
                <a:lnTo>
                  <a:pt x="318" y="48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19" y="49"/>
                </a:lnTo>
                <a:lnTo>
                  <a:pt x="319" y="49"/>
                </a:lnTo>
                <a:lnTo>
                  <a:pt x="320" y="49"/>
                </a:lnTo>
                <a:lnTo>
                  <a:pt x="320" y="48"/>
                </a:lnTo>
                <a:lnTo>
                  <a:pt x="320" y="49"/>
                </a:lnTo>
                <a:lnTo>
                  <a:pt x="321" y="49"/>
                </a:lnTo>
                <a:lnTo>
                  <a:pt x="321" y="48"/>
                </a:lnTo>
                <a:lnTo>
                  <a:pt x="321" y="48"/>
                </a:lnTo>
                <a:lnTo>
                  <a:pt x="322" y="49"/>
                </a:lnTo>
                <a:lnTo>
                  <a:pt x="322" y="49"/>
                </a:lnTo>
                <a:lnTo>
                  <a:pt x="322" y="49"/>
                </a:lnTo>
                <a:lnTo>
                  <a:pt x="322" y="49"/>
                </a:lnTo>
                <a:lnTo>
                  <a:pt x="322" y="49"/>
                </a:lnTo>
                <a:lnTo>
                  <a:pt x="322" y="49"/>
                </a:lnTo>
                <a:lnTo>
                  <a:pt x="323" y="49"/>
                </a:lnTo>
                <a:lnTo>
                  <a:pt x="323" y="49"/>
                </a:lnTo>
                <a:lnTo>
                  <a:pt x="323" y="49"/>
                </a:lnTo>
                <a:lnTo>
                  <a:pt x="323" y="49"/>
                </a:lnTo>
                <a:lnTo>
                  <a:pt x="324" y="49"/>
                </a:lnTo>
                <a:lnTo>
                  <a:pt x="324" y="49"/>
                </a:lnTo>
                <a:lnTo>
                  <a:pt x="325" y="49"/>
                </a:lnTo>
                <a:lnTo>
                  <a:pt x="325" y="49"/>
                </a:lnTo>
                <a:lnTo>
                  <a:pt x="325" y="49"/>
                </a:lnTo>
                <a:lnTo>
                  <a:pt x="326" y="49"/>
                </a:lnTo>
                <a:lnTo>
                  <a:pt x="326" y="49"/>
                </a:lnTo>
                <a:lnTo>
                  <a:pt x="327" y="49"/>
                </a:lnTo>
                <a:lnTo>
                  <a:pt x="327" y="49"/>
                </a:lnTo>
                <a:lnTo>
                  <a:pt x="327" y="49"/>
                </a:lnTo>
                <a:lnTo>
                  <a:pt x="327" y="49"/>
                </a:lnTo>
                <a:lnTo>
                  <a:pt x="327" y="49"/>
                </a:lnTo>
                <a:lnTo>
                  <a:pt x="328" y="49"/>
                </a:lnTo>
                <a:lnTo>
                  <a:pt x="328" y="48"/>
                </a:lnTo>
                <a:lnTo>
                  <a:pt x="328" y="49"/>
                </a:lnTo>
                <a:lnTo>
                  <a:pt x="328" y="48"/>
                </a:lnTo>
                <a:lnTo>
                  <a:pt x="328" y="49"/>
                </a:lnTo>
                <a:lnTo>
                  <a:pt x="328" y="48"/>
                </a:lnTo>
                <a:lnTo>
                  <a:pt x="329" y="48"/>
                </a:lnTo>
                <a:lnTo>
                  <a:pt x="329" y="49"/>
                </a:lnTo>
                <a:lnTo>
                  <a:pt x="329" y="49"/>
                </a:lnTo>
                <a:lnTo>
                  <a:pt x="329" y="49"/>
                </a:lnTo>
                <a:lnTo>
                  <a:pt x="329" y="49"/>
                </a:lnTo>
                <a:lnTo>
                  <a:pt x="329" y="49"/>
                </a:lnTo>
                <a:lnTo>
                  <a:pt x="330" y="49"/>
                </a:lnTo>
                <a:lnTo>
                  <a:pt x="330" y="49"/>
                </a:lnTo>
                <a:lnTo>
                  <a:pt x="330" y="49"/>
                </a:lnTo>
                <a:lnTo>
                  <a:pt x="330" y="49"/>
                </a:lnTo>
                <a:lnTo>
                  <a:pt x="330" y="48"/>
                </a:lnTo>
                <a:lnTo>
                  <a:pt x="331" y="48"/>
                </a:lnTo>
                <a:lnTo>
                  <a:pt x="330" y="48"/>
                </a:lnTo>
                <a:lnTo>
                  <a:pt x="331" y="48"/>
                </a:lnTo>
                <a:lnTo>
                  <a:pt x="331" y="48"/>
                </a:lnTo>
                <a:lnTo>
                  <a:pt x="331" y="48"/>
                </a:lnTo>
                <a:lnTo>
                  <a:pt x="331" y="48"/>
                </a:lnTo>
                <a:lnTo>
                  <a:pt x="331" y="48"/>
                </a:lnTo>
                <a:lnTo>
                  <a:pt x="331" y="47"/>
                </a:lnTo>
                <a:lnTo>
                  <a:pt x="331" y="47"/>
                </a:lnTo>
                <a:lnTo>
                  <a:pt x="332" y="47"/>
                </a:lnTo>
                <a:lnTo>
                  <a:pt x="332" y="47"/>
                </a:lnTo>
                <a:lnTo>
                  <a:pt x="332" y="47"/>
                </a:lnTo>
                <a:lnTo>
                  <a:pt x="332" y="47"/>
                </a:lnTo>
                <a:lnTo>
                  <a:pt x="333" y="47"/>
                </a:lnTo>
                <a:lnTo>
                  <a:pt x="333" y="47"/>
                </a:lnTo>
                <a:lnTo>
                  <a:pt x="334" y="47"/>
                </a:lnTo>
                <a:lnTo>
                  <a:pt x="334" y="46"/>
                </a:lnTo>
                <a:lnTo>
                  <a:pt x="334" y="46"/>
                </a:lnTo>
                <a:lnTo>
                  <a:pt x="334" y="47"/>
                </a:lnTo>
                <a:lnTo>
                  <a:pt x="335" y="46"/>
                </a:lnTo>
                <a:lnTo>
                  <a:pt x="335" y="46"/>
                </a:lnTo>
                <a:lnTo>
                  <a:pt x="336" y="46"/>
                </a:lnTo>
                <a:lnTo>
                  <a:pt x="336" y="46"/>
                </a:lnTo>
                <a:lnTo>
                  <a:pt x="337" y="46"/>
                </a:lnTo>
                <a:lnTo>
                  <a:pt x="338" y="46"/>
                </a:lnTo>
                <a:lnTo>
                  <a:pt x="338" y="46"/>
                </a:lnTo>
                <a:lnTo>
                  <a:pt x="338" y="46"/>
                </a:lnTo>
                <a:lnTo>
                  <a:pt x="339" y="46"/>
                </a:lnTo>
                <a:lnTo>
                  <a:pt x="339" y="46"/>
                </a:lnTo>
                <a:lnTo>
                  <a:pt x="339" y="46"/>
                </a:lnTo>
                <a:lnTo>
                  <a:pt x="339" y="46"/>
                </a:lnTo>
                <a:lnTo>
                  <a:pt x="340" y="46"/>
                </a:lnTo>
                <a:lnTo>
                  <a:pt x="340" y="47"/>
                </a:lnTo>
                <a:lnTo>
                  <a:pt x="340" y="47"/>
                </a:lnTo>
                <a:lnTo>
                  <a:pt x="341" y="47"/>
                </a:lnTo>
                <a:lnTo>
                  <a:pt x="341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7"/>
                </a:lnTo>
                <a:lnTo>
                  <a:pt x="343" y="47"/>
                </a:lnTo>
                <a:lnTo>
                  <a:pt x="343" y="47"/>
                </a:lnTo>
                <a:lnTo>
                  <a:pt x="343" y="48"/>
                </a:lnTo>
                <a:lnTo>
                  <a:pt x="344" y="47"/>
                </a:lnTo>
                <a:lnTo>
                  <a:pt x="344" y="47"/>
                </a:lnTo>
                <a:lnTo>
                  <a:pt x="344" y="46"/>
                </a:lnTo>
                <a:lnTo>
                  <a:pt x="345" y="46"/>
                </a:lnTo>
                <a:lnTo>
                  <a:pt x="346" y="46"/>
                </a:lnTo>
                <a:lnTo>
                  <a:pt x="347" y="46"/>
                </a:lnTo>
                <a:lnTo>
                  <a:pt x="347" y="46"/>
                </a:lnTo>
                <a:lnTo>
                  <a:pt x="348" y="46"/>
                </a:lnTo>
                <a:lnTo>
                  <a:pt x="348" y="45"/>
                </a:lnTo>
                <a:lnTo>
                  <a:pt x="348" y="45"/>
                </a:lnTo>
                <a:lnTo>
                  <a:pt x="348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3"/>
                </a:lnTo>
                <a:lnTo>
                  <a:pt x="349" y="43"/>
                </a:lnTo>
                <a:lnTo>
                  <a:pt x="350" y="43"/>
                </a:lnTo>
                <a:lnTo>
                  <a:pt x="350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2"/>
                </a:lnTo>
                <a:lnTo>
                  <a:pt x="352" y="42"/>
                </a:lnTo>
                <a:lnTo>
                  <a:pt x="352" y="42"/>
                </a:lnTo>
                <a:lnTo>
                  <a:pt x="353" y="41"/>
                </a:lnTo>
                <a:lnTo>
                  <a:pt x="354" y="41"/>
                </a:lnTo>
                <a:lnTo>
                  <a:pt x="354" y="41"/>
                </a:lnTo>
                <a:lnTo>
                  <a:pt x="354" y="41"/>
                </a:lnTo>
                <a:lnTo>
                  <a:pt x="354" y="40"/>
                </a:lnTo>
                <a:lnTo>
                  <a:pt x="354" y="40"/>
                </a:lnTo>
                <a:lnTo>
                  <a:pt x="354" y="40"/>
                </a:lnTo>
                <a:lnTo>
                  <a:pt x="354" y="40"/>
                </a:lnTo>
                <a:lnTo>
                  <a:pt x="354" y="40"/>
                </a:lnTo>
                <a:lnTo>
                  <a:pt x="354" y="39"/>
                </a:lnTo>
                <a:lnTo>
                  <a:pt x="354" y="39"/>
                </a:lnTo>
                <a:lnTo>
                  <a:pt x="354" y="39"/>
                </a:lnTo>
                <a:lnTo>
                  <a:pt x="354" y="39"/>
                </a:lnTo>
                <a:lnTo>
                  <a:pt x="354" y="38"/>
                </a:lnTo>
                <a:lnTo>
                  <a:pt x="355" y="37"/>
                </a:lnTo>
                <a:lnTo>
                  <a:pt x="355" y="37"/>
                </a:lnTo>
                <a:lnTo>
                  <a:pt x="355" y="37"/>
                </a:lnTo>
                <a:lnTo>
                  <a:pt x="355" y="37"/>
                </a:lnTo>
                <a:lnTo>
                  <a:pt x="356" y="37"/>
                </a:lnTo>
                <a:lnTo>
                  <a:pt x="356" y="37"/>
                </a:lnTo>
                <a:lnTo>
                  <a:pt x="357" y="37"/>
                </a:lnTo>
                <a:lnTo>
                  <a:pt x="357" y="36"/>
                </a:lnTo>
                <a:lnTo>
                  <a:pt x="357" y="36"/>
                </a:lnTo>
                <a:lnTo>
                  <a:pt x="358" y="36"/>
                </a:lnTo>
                <a:lnTo>
                  <a:pt x="358" y="37"/>
                </a:lnTo>
                <a:lnTo>
                  <a:pt x="358" y="37"/>
                </a:lnTo>
                <a:lnTo>
                  <a:pt x="359" y="37"/>
                </a:lnTo>
                <a:lnTo>
                  <a:pt x="359" y="36"/>
                </a:lnTo>
                <a:lnTo>
                  <a:pt x="359" y="36"/>
                </a:lnTo>
                <a:lnTo>
                  <a:pt x="359" y="36"/>
                </a:lnTo>
                <a:lnTo>
                  <a:pt x="360" y="36"/>
                </a:lnTo>
                <a:lnTo>
                  <a:pt x="360" y="35"/>
                </a:lnTo>
                <a:lnTo>
                  <a:pt x="360" y="35"/>
                </a:lnTo>
                <a:lnTo>
                  <a:pt x="360" y="34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5"/>
                </a:lnTo>
                <a:lnTo>
                  <a:pt x="364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3"/>
                </a:lnTo>
                <a:lnTo>
                  <a:pt x="365" y="33"/>
                </a:lnTo>
                <a:lnTo>
                  <a:pt x="365" y="34"/>
                </a:lnTo>
                <a:lnTo>
                  <a:pt x="366" y="33"/>
                </a:lnTo>
                <a:lnTo>
                  <a:pt x="366" y="34"/>
                </a:lnTo>
                <a:lnTo>
                  <a:pt x="367" y="34"/>
                </a:lnTo>
                <a:lnTo>
                  <a:pt x="367" y="34"/>
                </a:lnTo>
                <a:lnTo>
                  <a:pt x="368" y="34"/>
                </a:lnTo>
                <a:lnTo>
                  <a:pt x="368" y="33"/>
                </a:lnTo>
                <a:lnTo>
                  <a:pt x="369" y="33"/>
                </a:lnTo>
                <a:lnTo>
                  <a:pt x="369" y="33"/>
                </a:lnTo>
                <a:lnTo>
                  <a:pt x="369" y="33"/>
                </a:lnTo>
                <a:lnTo>
                  <a:pt x="370" y="33"/>
                </a:lnTo>
                <a:lnTo>
                  <a:pt x="370" y="33"/>
                </a:lnTo>
                <a:lnTo>
                  <a:pt x="371" y="33"/>
                </a:lnTo>
                <a:lnTo>
                  <a:pt x="371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1"/>
                </a:lnTo>
                <a:lnTo>
                  <a:pt x="372" y="31"/>
                </a:lnTo>
                <a:lnTo>
                  <a:pt x="373" y="31"/>
                </a:lnTo>
                <a:lnTo>
                  <a:pt x="373" y="31"/>
                </a:lnTo>
                <a:lnTo>
                  <a:pt x="373" y="31"/>
                </a:lnTo>
                <a:lnTo>
                  <a:pt x="374" y="32"/>
                </a:lnTo>
                <a:lnTo>
                  <a:pt x="374" y="31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3"/>
                </a:lnTo>
                <a:lnTo>
                  <a:pt x="374" y="32"/>
                </a:lnTo>
                <a:lnTo>
                  <a:pt x="375" y="32"/>
                </a:lnTo>
                <a:lnTo>
                  <a:pt x="375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7" y="33"/>
                </a:lnTo>
                <a:lnTo>
                  <a:pt x="377" y="32"/>
                </a:lnTo>
                <a:lnTo>
                  <a:pt x="377" y="32"/>
                </a:lnTo>
                <a:lnTo>
                  <a:pt x="378" y="32"/>
                </a:lnTo>
                <a:lnTo>
                  <a:pt x="378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80" y="33"/>
                </a:lnTo>
                <a:lnTo>
                  <a:pt x="380" y="32"/>
                </a:lnTo>
                <a:lnTo>
                  <a:pt x="380" y="32"/>
                </a:lnTo>
                <a:lnTo>
                  <a:pt x="381" y="32"/>
                </a:lnTo>
                <a:lnTo>
                  <a:pt x="381" y="33"/>
                </a:lnTo>
                <a:lnTo>
                  <a:pt x="381" y="33"/>
                </a:lnTo>
                <a:lnTo>
                  <a:pt x="382" y="33"/>
                </a:lnTo>
                <a:lnTo>
                  <a:pt x="382" y="33"/>
                </a:lnTo>
                <a:lnTo>
                  <a:pt x="382" y="33"/>
                </a:lnTo>
                <a:lnTo>
                  <a:pt x="383" y="33"/>
                </a:lnTo>
                <a:lnTo>
                  <a:pt x="383" y="33"/>
                </a:lnTo>
                <a:lnTo>
                  <a:pt x="383" y="34"/>
                </a:lnTo>
                <a:lnTo>
                  <a:pt x="383" y="34"/>
                </a:lnTo>
                <a:lnTo>
                  <a:pt x="384" y="34"/>
                </a:lnTo>
                <a:lnTo>
                  <a:pt x="384" y="35"/>
                </a:lnTo>
                <a:lnTo>
                  <a:pt x="383" y="35"/>
                </a:lnTo>
                <a:lnTo>
                  <a:pt x="384" y="35"/>
                </a:lnTo>
                <a:lnTo>
                  <a:pt x="384" y="36"/>
                </a:lnTo>
                <a:lnTo>
                  <a:pt x="383" y="36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5" y="37"/>
                </a:lnTo>
                <a:lnTo>
                  <a:pt x="386" y="37"/>
                </a:lnTo>
                <a:lnTo>
                  <a:pt x="386" y="38"/>
                </a:lnTo>
                <a:lnTo>
                  <a:pt x="387" y="38"/>
                </a:lnTo>
                <a:lnTo>
                  <a:pt x="387" y="38"/>
                </a:lnTo>
                <a:lnTo>
                  <a:pt x="388" y="38"/>
                </a:lnTo>
                <a:lnTo>
                  <a:pt x="388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9"/>
                </a:lnTo>
                <a:lnTo>
                  <a:pt x="390" y="39"/>
                </a:lnTo>
                <a:lnTo>
                  <a:pt x="390" y="39"/>
                </a:lnTo>
                <a:lnTo>
                  <a:pt x="390" y="39"/>
                </a:lnTo>
                <a:lnTo>
                  <a:pt x="390" y="40"/>
                </a:lnTo>
                <a:lnTo>
                  <a:pt x="391" y="40"/>
                </a:lnTo>
                <a:lnTo>
                  <a:pt x="391" y="40"/>
                </a:lnTo>
                <a:lnTo>
                  <a:pt x="391" y="41"/>
                </a:lnTo>
                <a:lnTo>
                  <a:pt x="391" y="41"/>
                </a:lnTo>
                <a:lnTo>
                  <a:pt x="391" y="41"/>
                </a:lnTo>
                <a:lnTo>
                  <a:pt x="392" y="41"/>
                </a:lnTo>
                <a:lnTo>
                  <a:pt x="392" y="41"/>
                </a:lnTo>
                <a:lnTo>
                  <a:pt x="392" y="41"/>
                </a:lnTo>
                <a:lnTo>
                  <a:pt x="393" y="42"/>
                </a:lnTo>
                <a:lnTo>
                  <a:pt x="393" y="42"/>
                </a:lnTo>
                <a:lnTo>
                  <a:pt x="393" y="42"/>
                </a:lnTo>
                <a:lnTo>
                  <a:pt x="393" y="43"/>
                </a:lnTo>
                <a:lnTo>
                  <a:pt x="393" y="42"/>
                </a:lnTo>
                <a:lnTo>
                  <a:pt x="393" y="43"/>
                </a:lnTo>
                <a:lnTo>
                  <a:pt x="393" y="43"/>
                </a:lnTo>
                <a:lnTo>
                  <a:pt x="393" y="43"/>
                </a:lnTo>
                <a:lnTo>
                  <a:pt x="393" y="43"/>
                </a:lnTo>
                <a:lnTo>
                  <a:pt x="394" y="44"/>
                </a:lnTo>
                <a:lnTo>
                  <a:pt x="393" y="45"/>
                </a:lnTo>
                <a:lnTo>
                  <a:pt x="393" y="45"/>
                </a:lnTo>
                <a:lnTo>
                  <a:pt x="393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7"/>
                </a:lnTo>
                <a:lnTo>
                  <a:pt x="393" y="47"/>
                </a:lnTo>
                <a:lnTo>
                  <a:pt x="393" y="48"/>
                </a:lnTo>
                <a:lnTo>
                  <a:pt x="393" y="48"/>
                </a:lnTo>
                <a:lnTo>
                  <a:pt x="393" y="48"/>
                </a:lnTo>
                <a:lnTo>
                  <a:pt x="393" y="49"/>
                </a:lnTo>
                <a:lnTo>
                  <a:pt x="393" y="49"/>
                </a:lnTo>
                <a:lnTo>
                  <a:pt x="393" y="49"/>
                </a:lnTo>
                <a:lnTo>
                  <a:pt x="394" y="49"/>
                </a:lnTo>
                <a:lnTo>
                  <a:pt x="394" y="49"/>
                </a:lnTo>
                <a:lnTo>
                  <a:pt x="394" y="49"/>
                </a:lnTo>
                <a:lnTo>
                  <a:pt x="395" y="49"/>
                </a:lnTo>
                <a:lnTo>
                  <a:pt x="395" y="49"/>
                </a:lnTo>
                <a:lnTo>
                  <a:pt x="395" y="49"/>
                </a:lnTo>
                <a:lnTo>
                  <a:pt x="396" y="49"/>
                </a:lnTo>
                <a:lnTo>
                  <a:pt x="396" y="49"/>
                </a:lnTo>
                <a:lnTo>
                  <a:pt x="396" y="50"/>
                </a:lnTo>
                <a:lnTo>
                  <a:pt x="396" y="49"/>
                </a:lnTo>
                <a:lnTo>
                  <a:pt x="396" y="50"/>
                </a:lnTo>
                <a:lnTo>
                  <a:pt x="397" y="50"/>
                </a:lnTo>
                <a:lnTo>
                  <a:pt x="397" y="50"/>
                </a:lnTo>
                <a:lnTo>
                  <a:pt x="397" y="50"/>
                </a:lnTo>
                <a:lnTo>
                  <a:pt x="398" y="50"/>
                </a:lnTo>
                <a:lnTo>
                  <a:pt x="398" y="50"/>
                </a:lnTo>
                <a:lnTo>
                  <a:pt x="398" y="51"/>
                </a:lnTo>
                <a:lnTo>
                  <a:pt x="399" y="51"/>
                </a:lnTo>
                <a:lnTo>
                  <a:pt x="399" y="51"/>
                </a:lnTo>
                <a:lnTo>
                  <a:pt x="399" y="51"/>
                </a:lnTo>
                <a:lnTo>
                  <a:pt x="399" y="51"/>
                </a:lnTo>
                <a:lnTo>
                  <a:pt x="400" y="51"/>
                </a:lnTo>
                <a:lnTo>
                  <a:pt x="400" y="51"/>
                </a:lnTo>
                <a:lnTo>
                  <a:pt x="401" y="51"/>
                </a:lnTo>
                <a:lnTo>
                  <a:pt x="401" y="51"/>
                </a:lnTo>
                <a:lnTo>
                  <a:pt x="402" y="51"/>
                </a:lnTo>
                <a:lnTo>
                  <a:pt x="402" y="50"/>
                </a:lnTo>
                <a:lnTo>
                  <a:pt x="403" y="50"/>
                </a:lnTo>
                <a:lnTo>
                  <a:pt x="403" y="50"/>
                </a:lnTo>
                <a:lnTo>
                  <a:pt x="403" y="50"/>
                </a:lnTo>
                <a:lnTo>
                  <a:pt x="403" y="50"/>
                </a:lnTo>
                <a:lnTo>
                  <a:pt x="405" y="50"/>
                </a:lnTo>
                <a:lnTo>
                  <a:pt x="405" y="50"/>
                </a:lnTo>
                <a:lnTo>
                  <a:pt x="405" y="49"/>
                </a:lnTo>
                <a:lnTo>
                  <a:pt x="406" y="49"/>
                </a:lnTo>
                <a:lnTo>
                  <a:pt x="406" y="49"/>
                </a:lnTo>
                <a:lnTo>
                  <a:pt x="407" y="49"/>
                </a:lnTo>
                <a:lnTo>
                  <a:pt x="407" y="49"/>
                </a:lnTo>
                <a:lnTo>
                  <a:pt x="407" y="49"/>
                </a:lnTo>
                <a:lnTo>
                  <a:pt x="407" y="49"/>
                </a:lnTo>
                <a:lnTo>
                  <a:pt x="408" y="49"/>
                </a:lnTo>
                <a:lnTo>
                  <a:pt x="408" y="48"/>
                </a:lnTo>
                <a:lnTo>
                  <a:pt x="409" y="48"/>
                </a:lnTo>
                <a:lnTo>
                  <a:pt x="409" y="48"/>
                </a:lnTo>
                <a:lnTo>
                  <a:pt x="410" y="47"/>
                </a:lnTo>
                <a:lnTo>
                  <a:pt x="410" y="47"/>
                </a:lnTo>
                <a:lnTo>
                  <a:pt x="411" y="47"/>
                </a:lnTo>
                <a:lnTo>
                  <a:pt x="411" y="47"/>
                </a:lnTo>
                <a:lnTo>
                  <a:pt x="411" y="47"/>
                </a:lnTo>
                <a:lnTo>
                  <a:pt x="412" y="46"/>
                </a:lnTo>
                <a:lnTo>
                  <a:pt x="412" y="46"/>
                </a:lnTo>
                <a:lnTo>
                  <a:pt x="413" y="46"/>
                </a:lnTo>
                <a:lnTo>
                  <a:pt x="413" y="45"/>
                </a:lnTo>
                <a:lnTo>
                  <a:pt x="413" y="46"/>
                </a:lnTo>
                <a:lnTo>
                  <a:pt x="413" y="45"/>
                </a:lnTo>
                <a:lnTo>
                  <a:pt x="414" y="46"/>
                </a:lnTo>
                <a:lnTo>
                  <a:pt x="414" y="45"/>
                </a:lnTo>
                <a:lnTo>
                  <a:pt x="415" y="45"/>
                </a:lnTo>
                <a:lnTo>
                  <a:pt x="415" y="46"/>
                </a:lnTo>
                <a:lnTo>
                  <a:pt x="415" y="45"/>
                </a:lnTo>
                <a:lnTo>
                  <a:pt x="415" y="46"/>
                </a:lnTo>
                <a:lnTo>
                  <a:pt x="416" y="46"/>
                </a:lnTo>
                <a:lnTo>
                  <a:pt x="416" y="46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8" y="47"/>
                </a:lnTo>
                <a:lnTo>
                  <a:pt x="419" y="46"/>
                </a:lnTo>
                <a:lnTo>
                  <a:pt x="419" y="47"/>
                </a:lnTo>
                <a:lnTo>
                  <a:pt x="419" y="47"/>
                </a:lnTo>
                <a:lnTo>
                  <a:pt x="420" y="47"/>
                </a:lnTo>
                <a:lnTo>
                  <a:pt x="420" y="47"/>
                </a:lnTo>
                <a:lnTo>
                  <a:pt x="420" y="46"/>
                </a:lnTo>
                <a:lnTo>
                  <a:pt x="420" y="47"/>
                </a:lnTo>
                <a:lnTo>
                  <a:pt x="421" y="47"/>
                </a:lnTo>
                <a:lnTo>
                  <a:pt x="421" y="47"/>
                </a:lnTo>
                <a:lnTo>
                  <a:pt x="421" y="47"/>
                </a:lnTo>
                <a:lnTo>
                  <a:pt x="421" y="47"/>
                </a:lnTo>
                <a:lnTo>
                  <a:pt x="422" y="46"/>
                </a:lnTo>
                <a:lnTo>
                  <a:pt x="422" y="47"/>
                </a:lnTo>
                <a:lnTo>
                  <a:pt x="422" y="46"/>
                </a:lnTo>
                <a:lnTo>
                  <a:pt x="422" y="46"/>
                </a:lnTo>
                <a:lnTo>
                  <a:pt x="423" y="46"/>
                </a:lnTo>
                <a:lnTo>
                  <a:pt x="423" y="46"/>
                </a:lnTo>
                <a:lnTo>
                  <a:pt x="424" y="47"/>
                </a:lnTo>
                <a:lnTo>
                  <a:pt x="424" y="47"/>
                </a:lnTo>
                <a:lnTo>
                  <a:pt x="424" y="47"/>
                </a:lnTo>
                <a:lnTo>
                  <a:pt x="425" y="47"/>
                </a:lnTo>
                <a:lnTo>
                  <a:pt x="425" y="47"/>
                </a:lnTo>
                <a:lnTo>
                  <a:pt x="425" y="46"/>
                </a:lnTo>
                <a:lnTo>
                  <a:pt x="425" y="46"/>
                </a:lnTo>
                <a:lnTo>
                  <a:pt x="425" y="45"/>
                </a:lnTo>
                <a:lnTo>
                  <a:pt x="425" y="45"/>
                </a:lnTo>
                <a:lnTo>
                  <a:pt x="426" y="44"/>
                </a:lnTo>
                <a:lnTo>
                  <a:pt x="425" y="44"/>
                </a:lnTo>
                <a:lnTo>
                  <a:pt x="425" y="43"/>
                </a:lnTo>
                <a:lnTo>
                  <a:pt x="426" y="43"/>
                </a:lnTo>
                <a:lnTo>
                  <a:pt x="426" y="43"/>
                </a:lnTo>
                <a:lnTo>
                  <a:pt x="426" y="43"/>
                </a:lnTo>
                <a:lnTo>
                  <a:pt x="426" y="42"/>
                </a:lnTo>
                <a:lnTo>
                  <a:pt x="427" y="42"/>
                </a:lnTo>
                <a:lnTo>
                  <a:pt x="427" y="42"/>
                </a:lnTo>
                <a:lnTo>
                  <a:pt x="427" y="42"/>
                </a:lnTo>
                <a:lnTo>
                  <a:pt x="427" y="41"/>
                </a:lnTo>
                <a:lnTo>
                  <a:pt x="428" y="41"/>
                </a:lnTo>
                <a:lnTo>
                  <a:pt x="428" y="40"/>
                </a:lnTo>
                <a:lnTo>
                  <a:pt x="428" y="40"/>
                </a:lnTo>
                <a:lnTo>
                  <a:pt x="428" y="39"/>
                </a:lnTo>
                <a:lnTo>
                  <a:pt x="428" y="39"/>
                </a:lnTo>
                <a:lnTo>
                  <a:pt x="428" y="39"/>
                </a:lnTo>
                <a:lnTo>
                  <a:pt x="428" y="39"/>
                </a:lnTo>
                <a:lnTo>
                  <a:pt x="429" y="38"/>
                </a:lnTo>
                <a:lnTo>
                  <a:pt x="428" y="38"/>
                </a:lnTo>
                <a:lnTo>
                  <a:pt x="428" y="37"/>
                </a:lnTo>
                <a:lnTo>
                  <a:pt x="428" y="37"/>
                </a:lnTo>
                <a:lnTo>
                  <a:pt x="427" y="37"/>
                </a:lnTo>
                <a:lnTo>
                  <a:pt x="428" y="37"/>
                </a:lnTo>
                <a:lnTo>
                  <a:pt x="428" y="37"/>
                </a:lnTo>
                <a:lnTo>
                  <a:pt x="427" y="37"/>
                </a:lnTo>
                <a:lnTo>
                  <a:pt x="427" y="36"/>
                </a:lnTo>
                <a:lnTo>
                  <a:pt x="427" y="36"/>
                </a:lnTo>
                <a:lnTo>
                  <a:pt x="428" y="36"/>
                </a:lnTo>
                <a:lnTo>
                  <a:pt x="428" y="35"/>
                </a:lnTo>
                <a:lnTo>
                  <a:pt x="428" y="35"/>
                </a:lnTo>
                <a:lnTo>
                  <a:pt x="429" y="35"/>
                </a:lnTo>
                <a:lnTo>
                  <a:pt x="429" y="34"/>
                </a:lnTo>
                <a:lnTo>
                  <a:pt x="429" y="35"/>
                </a:lnTo>
                <a:lnTo>
                  <a:pt x="429" y="33"/>
                </a:lnTo>
                <a:lnTo>
                  <a:pt x="429" y="33"/>
                </a:lnTo>
                <a:lnTo>
                  <a:pt x="430" y="32"/>
                </a:lnTo>
                <a:lnTo>
                  <a:pt x="430" y="32"/>
                </a:lnTo>
                <a:lnTo>
                  <a:pt x="431" y="32"/>
                </a:lnTo>
                <a:lnTo>
                  <a:pt x="432" y="32"/>
                </a:lnTo>
                <a:lnTo>
                  <a:pt x="432" y="32"/>
                </a:lnTo>
                <a:lnTo>
                  <a:pt x="432" y="31"/>
                </a:lnTo>
                <a:lnTo>
                  <a:pt x="433" y="31"/>
                </a:lnTo>
                <a:lnTo>
                  <a:pt x="434" y="31"/>
                </a:lnTo>
                <a:lnTo>
                  <a:pt x="434" y="31"/>
                </a:lnTo>
                <a:lnTo>
                  <a:pt x="434" y="31"/>
                </a:lnTo>
                <a:lnTo>
                  <a:pt x="435" y="32"/>
                </a:lnTo>
                <a:lnTo>
                  <a:pt x="435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0"/>
                </a:lnTo>
                <a:lnTo>
                  <a:pt x="437" y="30"/>
                </a:lnTo>
                <a:lnTo>
                  <a:pt x="437" y="30"/>
                </a:lnTo>
                <a:lnTo>
                  <a:pt x="438" y="30"/>
                </a:lnTo>
                <a:lnTo>
                  <a:pt x="438" y="30"/>
                </a:lnTo>
                <a:lnTo>
                  <a:pt x="439" y="29"/>
                </a:lnTo>
                <a:lnTo>
                  <a:pt x="439" y="29"/>
                </a:lnTo>
                <a:lnTo>
                  <a:pt x="439" y="29"/>
                </a:lnTo>
                <a:lnTo>
                  <a:pt x="440" y="29"/>
                </a:lnTo>
                <a:lnTo>
                  <a:pt x="440" y="28"/>
                </a:lnTo>
                <a:lnTo>
                  <a:pt x="440" y="28"/>
                </a:lnTo>
                <a:lnTo>
                  <a:pt x="440" y="28"/>
                </a:lnTo>
                <a:lnTo>
                  <a:pt x="440" y="27"/>
                </a:lnTo>
                <a:lnTo>
                  <a:pt x="441" y="27"/>
                </a:lnTo>
                <a:lnTo>
                  <a:pt x="441" y="27"/>
                </a:lnTo>
                <a:lnTo>
                  <a:pt x="441" y="26"/>
                </a:lnTo>
                <a:lnTo>
                  <a:pt x="442" y="26"/>
                </a:lnTo>
                <a:lnTo>
                  <a:pt x="441" y="26"/>
                </a:lnTo>
                <a:lnTo>
                  <a:pt x="442" y="26"/>
                </a:lnTo>
                <a:lnTo>
                  <a:pt x="442" y="26"/>
                </a:lnTo>
                <a:lnTo>
                  <a:pt x="443" y="25"/>
                </a:lnTo>
                <a:lnTo>
                  <a:pt x="443" y="25"/>
                </a:lnTo>
                <a:lnTo>
                  <a:pt x="444" y="24"/>
                </a:lnTo>
                <a:lnTo>
                  <a:pt x="444" y="24"/>
                </a:lnTo>
                <a:lnTo>
                  <a:pt x="444" y="24"/>
                </a:lnTo>
                <a:lnTo>
                  <a:pt x="445" y="23"/>
                </a:lnTo>
                <a:lnTo>
                  <a:pt x="445" y="23"/>
                </a:lnTo>
                <a:lnTo>
                  <a:pt x="445" y="22"/>
                </a:lnTo>
                <a:lnTo>
                  <a:pt x="445" y="22"/>
                </a:lnTo>
                <a:lnTo>
                  <a:pt x="446" y="21"/>
                </a:lnTo>
                <a:lnTo>
                  <a:pt x="446" y="21"/>
                </a:lnTo>
                <a:lnTo>
                  <a:pt x="447" y="21"/>
                </a:lnTo>
                <a:lnTo>
                  <a:pt x="447" y="20"/>
                </a:lnTo>
                <a:lnTo>
                  <a:pt x="448" y="20"/>
                </a:lnTo>
                <a:lnTo>
                  <a:pt x="448" y="20"/>
                </a:lnTo>
                <a:lnTo>
                  <a:pt x="449" y="20"/>
                </a:lnTo>
                <a:lnTo>
                  <a:pt x="449" y="20"/>
                </a:lnTo>
                <a:lnTo>
                  <a:pt x="450" y="19"/>
                </a:lnTo>
                <a:lnTo>
                  <a:pt x="450" y="19"/>
                </a:lnTo>
                <a:lnTo>
                  <a:pt x="450" y="19"/>
                </a:lnTo>
                <a:lnTo>
                  <a:pt x="450" y="19"/>
                </a:lnTo>
                <a:lnTo>
                  <a:pt x="450" y="18"/>
                </a:lnTo>
                <a:lnTo>
                  <a:pt x="450" y="18"/>
                </a:lnTo>
                <a:lnTo>
                  <a:pt x="450" y="17"/>
                </a:lnTo>
                <a:lnTo>
                  <a:pt x="450" y="17"/>
                </a:lnTo>
                <a:lnTo>
                  <a:pt x="450" y="16"/>
                </a:lnTo>
                <a:lnTo>
                  <a:pt x="451" y="15"/>
                </a:lnTo>
                <a:lnTo>
                  <a:pt x="451" y="15"/>
                </a:lnTo>
                <a:lnTo>
                  <a:pt x="451" y="15"/>
                </a:lnTo>
                <a:lnTo>
                  <a:pt x="451" y="14"/>
                </a:lnTo>
                <a:lnTo>
                  <a:pt x="452" y="13"/>
                </a:lnTo>
                <a:lnTo>
                  <a:pt x="452" y="13"/>
                </a:lnTo>
                <a:lnTo>
                  <a:pt x="453" y="12"/>
                </a:lnTo>
                <a:lnTo>
                  <a:pt x="454" y="12"/>
                </a:lnTo>
                <a:lnTo>
                  <a:pt x="454" y="12"/>
                </a:lnTo>
                <a:lnTo>
                  <a:pt x="455" y="12"/>
                </a:lnTo>
                <a:lnTo>
                  <a:pt x="455" y="13"/>
                </a:lnTo>
                <a:lnTo>
                  <a:pt x="455" y="12"/>
                </a:lnTo>
                <a:lnTo>
                  <a:pt x="456" y="12"/>
                </a:lnTo>
                <a:lnTo>
                  <a:pt x="456" y="11"/>
                </a:lnTo>
                <a:lnTo>
                  <a:pt x="457" y="11"/>
                </a:lnTo>
                <a:lnTo>
                  <a:pt x="457" y="10"/>
                </a:lnTo>
                <a:lnTo>
                  <a:pt x="457" y="10"/>
                </a:lnTo>
                <a:lnTo>
                  <a:pt x="457" y="10"/>
                </a:lnTo>
                <a:lnTo>
                  <a:pt x="457" y="9"/>
                </a:lnTo>
                <a:lnTo>
                  <a:pt x="457" y="9"/>
                </a:lnTo>
                <a:lnTo>
                  <a:pt x="458" y="9"/>
                </a:lnTo>
                <a:lnTo>
                  <a:pt x="458" y="9"/>
                </a:lnTo>
                <a:lnTo>
                  <a:pt x="458" y="9"/>
                </a:lnTo>
                <a:lnTo>
                  <a:pt x="458" y="8"/>
                </a:lnTo>
                <a:lnTo>
                  <a:pt x="458" y="8"/>
                </a:lnTo>
                <a:lnTo>
                  <a:pt x="459" y="8"/>
                </a:lnTo>
                <a:lnTo>
                  <a:pt x="460" y="8"/>
                </a:lnTo>
                <a:lnTo>
                  <a:pt x="460" y="7"/>
                </a:lnTo>
                <a:lnTo>
                  <a:pt x="460" y="7"/>
                </a:lnTo>
                <a:lnTo>
                  <a:pt x="460" y="7"/>
                </a:lnTo>
                <a:lnTo>
                  <a:pt x="460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3" y="6"/>
                </a:lnTo>
                <a:lnTo>
                  <a:pt x="463" y="6"/>
                </a:lnTo>
                <a:lnTo>
                  <a:pt x="464" y="6"/>
                </a:lnTo>
                <a:lnTo>
                  <a:pt x="465" y="6"/>
                </a:lnTo>
                <a:lnTo>
                  <a:pt x="465" y="7"/>
                </a:lnTo>
                <a:lnTo>
                  <a:pt x="465" y="7"/>
                </a:lnTo>
                <a:lnTo>
                  <a:pt x="465" y="7"/>
                </a:lnTo>
                <a:lnTo>
                  <a:pt x="465" y="8"/>
                </a:lnTo>
                <a:lnTo>
                  <a:pt x="466" y="9"/>
                </a:lnTo>
                <a:lnTo>
                  <a:pt x="467" y="9"/>
                </a:lnTo>
                <a:lnTo>
                  <a:pt x="467" y="9"/>
                </a:lnTo>
                <a:lnTo>
                  <a:pt x="466" y="13"/>
                </a:lnTo>
                <a:lnTo>
                  <a:pt x="465" y="35"/>
                </a:lnTo>
                <a:lnTo>
                  <a:pt x="464" y="51"/>
                </a:lnTo>
                <a:lnTo>
                  <a:pt x="464" y="51"/>
                </a:lnTo>
                <a:lnTo>
                  <a:pt x="463" y="51"/>
                </a:lnTo>
                <a:lnTo>
                  <a:pt x="462" y="52"/>
                </a:lnTo>
                <a:lnTo>
                  <a:pt x="462" y="51"/>
                </a:lnTo>
                <a:lnTo>
                  <a:pt x="461" y="51"/>
                </a:lnTo>
                <a:lnTo>
                  <a:pt x="461" y="51"/>
                </a:lnTo>
                <a:lnTo>
                  <a:pt x="460" y="51"/>
                </a:lnTo>
                <a:lnTo>
                  <a:pt x="460" y="52"/>
                </a:lnTo>
                <a:lnTo>
                  <a:pt x="460" y="52"/>
                </a:lnTo>
                <a:lnTo>
                  <a:pt x="459" y="52"/>
                </a:lnTo>
                <a:lnTo>
                  <a:pt x="458" y="52"/>
                </a:lnTo>
                <a:lnTo>
                  <a:pt x="458" y="52"/>
                </a:lnTo>
                <a:lnTo>
                  <a:pt x="458" y="52"/>
                </a:lnTo>
                <a:lnTo>
                  <a:pt x="457" y="52"/>
                </a:lnTo>
                <a:lnTo>
                  <a:pt x="457" y="52"/>
                </a:lnTo>
                <a:lnTo>
                  <a:pt x="457" y="52"/>
                </a:lnTo>
                <a:lnTo>
                  <a:pt x="456" y="52"/>
                </a:lnTo>
                <a:lnTo>
                  <a:pt x="456" y="52"/>
                </a:lnTo>
                <a:lnTo>
                  <a:pt x="456" y="53"/>
                </a:lnTo>
                <a:lnTo>
                  <a:pt x="455" y="52"/>
                </a:lnTo>
                <a:lnTo>
                  <a:pt x="455" y="52"/>
                </a:lnTo>
                <a:lnTo>
                  <a:pt x="454" y="52"/>
                </a:lnTo>
                <a:lnTo>
                  <a:pt x="454" y="52"/>
                </a:lnTo>
                <a:lnTo>
                  <a:pt x="454" y="52"/>
                </a:lnTo>
                <a:lnTo>
                  <a:pt x="453" y="52"/>
                </a:lnTo>
                <a:lnTo>
                  <a:pt x="453" y="52"/>
                </a:lnTo>
                <a:lnTo>
                  <a:pt x="453" y="53"/>
                </a:lnTo>
                <a:lnTo>
                  <a:pt x="452" y="53"/>
                </a:lnTo>
                <a:lnTo>
                  <a:pt x="452" y="53"/>
                </a:lnTo>
                <a:lnTo>
                  <a:pt x="452" y="54"/>
                </a:lnTo>
                <a:lnTo>
                  <a:pt x="451" y="54"/>
                </a:lnTo>
                <a:lnTo>
                  <a:pt x="451" y="54"/>
                </a:lnTo>
                <a:lnTo>
                  <a:pt x="451" y="54"/>
                </a:lnTo>
                <a:lnTo>
                  <a:pt x="450" y="54"/>
                </a:lnTo>
                <a:lnTo>
                  <a:pt x="450" y="54"/>
                </a:lnTo>
                <a:lnTo>
                  <a:pt x="450" y="54"/>
                </a:lnTo>
                <a:lnTo>
                  <a:pt x="450" y="54"/>
                </a:lnTo>
                <a:lnTo>
                  <a:pt x="449" y="55"/>
                </a:lnTo>
                <a:lnTo>
                  <a:pt x="449" y="55"/>
                </a:lnTo>
                <a:lnTo>
                  <a:pt x="448" y="55"/>
                </a:lnTo>
                <a:lnTo>
                  <a:pt x="448" y="56"/>
                </a:lnTo>
                <a:lnTo>
                  <a:pt x="448" y="56"/>
                </a:lnTo>
                <a:lnTo>
                  <a:pt x="448" y="57"/>
                </a:lnTo>
                <a:lnTo>
                  <a:pt x="448" y="58"/>
                </a:lnTo>
                <a:lnTo>
                  <a:pt x="447" y="58"/>
                </a:lnTo>
                <a:lnTo>
                  <a:pt x="446" y="59"/>
                </a:lnTo>
                <a:lnTo>
                  <a:pt x="446" y="59"/>
                </a:lnTo>
                <a:lnTo>
                  <a:pt x="446" y="59"/>
                </a:lnTo>
                <a:lnTo>
                  <a:pt x="446" y="59"/>
                </a:lnTo>
                <a:lnTo>
                  <a:pt x="445" y="59"/>
                </a:lnTo>
                <a:lnTo>
                  <a:pt x="445" y="60"/>
                </a:lnTo>
                <a:lnTo>
                  <a:pt x="445" y="60"/>
                </a:lnTo>
                <a:lnTo>
                  <a:pt x="445" y="60"/>
                </a:lnTo>
                <a:lnTo>
                  <a:pt x="445" y="60"/>
                </a:lnTo>
                <a:lnTo>
                  <a:pt x="445" y="60"/>
                </a:lnTo>
                <a:lnTo>
                  <a:pt x="445" y="61"/>
                </a:lnTo>
                <a:lnTo>
                  <a:pt x="444" y="61"/>
                </a:lnTo>
                <a:lnTo>
                  <a:pt x="444" y="61"/>
                </a:lnTo>
                <a:lnTo>
                  <a:pt x="444" y="62"/>
                </a:lnTo>
                <a:lnTo>
                  <a:pt x="444" y="62"/>
                </a:lnTo>
                <a:lnTo>
                  <a:pt x="444" y="63"/>
                </a:lnTo>
                <a:lnTo>
                  <a:pt x="444" y="63"/>
                </a:lnTo>
                <a:lnTo>
                  <a:pt x="444" y="64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3" y="65"/>
                </a:lnTo>
                <a:lnTo>
                  <a:pt x="443" y="65"/>
                </a:lnTo>
                <a:lnTo>
                  <a:pt x="442" y="65"/>
                </a:lnTo>
                <a:lnTo>
                  <a:pt x="442" y="66"/>
                </a:lnTo>
                <a:lnTo>
                  <a:pt x="442" y="66"/>
                </a:lnTo>
                <a:lnTo>
                  <a:pt x="442" y="67"/>
                </a:lnTo>
                <a:lnTo>
                  <a:pt x="441" y="67"/>
                </a:lnTo>
                <a:lnTo>
                  <a:pt x="441" y="68"/>
                </a:lnTo>
                <a:lnTo>
                  <a:pt x="441" y="68"/>
                </a:lnTo>
                <a:lnTo>
                  <a:pt x="441" y="68"/>
                </a:lnTo>
                <a:lnTo>
                  <a:pt x="440" y="68"/>
                </a:lnTo>
                <a:lnTo>
                  <a:pt x="440" y="69"/>
                </a:lnTo>
                <a:lnTo>
                  <a:pt x="440" y="69"/>
                </a:lnTo>
                <a:lnTo>
                  <a:pt x="440" y="69"/>
                </a:lnTo>
                <a:lnTo>
                  <a:pt x="440" y="69"/>
                </a:lnTo>
                <a:lnTo>
                  <a:pt x="439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39" y="71"/>
                </a:lnTo>
                <a:lnTo>
                  <a:pt x="439" y="72"/>
                </a:lnTo>
                <a:lnTo>
                  <a:pt x="438" y="72"/>
                </a:lnTo>
                <a:lnTo>
                  <a:pt x="438" y="72"/>
                </a:lnTo>
                <a:lnTo>
                  <a:pt x="438" y="73"/>
                </a:lnTo>
                <a:lnTo>
                  <a:pt x="438" y="73"/>
                </a:lnTo>
                <a:lnTo>
                  <a:pt x="438" y="73"/>
                </a:lnTo>
                <a:lnTo>
                  <a:pt x="438" y="74"/>
                </a:lnTo>
                <a:lnTo>
                  <a:pt x="438" y="74"/>
                </a:lnTo>
                <a:lnTo>
                  <a:pt x="438" y="74"/>
                </a:lnTo>
                <a:lnTo>
                  <a:pt x="438" y="75"/>
                </a:lnTo>
                <a:lnTo>
                  <a:pt x="438" y="75"/>
                </a:lnTo>
                <a:lnTo>
                  <a:pt x="438" y="75"/>
                </a:lnTo>
                <a:lnTo>
                  <a:pt x="439" y="75"/>
                </a:lnTo>
                <a:lnTo>
                  <a:pt x="439" y="76"/>
                </a:lnTo>
                <a:lnTo>
                  <a:pt x="438" y="76"/>
                </a:lnTo>
                <a:lnTo>
                  <a:pt x="438" y="76"/>
                </a:lnTo>
                <a:lnTo>
                  <a:pt x="439" y="77"/>
                </a:lnTo>
                <a:lnTo>
                  <a:pt x="439" y="76"/>
                </a:lnTo>
                <a:lnTo>
                  <a:pt x="439" y="77"/>
                </a:lnTo>
                <a:lnTo>
                  <a:pt x="439" y="77"/>
                </a:lnTo>
                <a:lnTo>
                  <a:pt x="439" y="77"/>
                </a:lnTo>
                <a:lnTo>
                  <a:pt x="438" y="77"/>
                </a:lnTo>
                <a:lnTo>
                  <a:pt x="438" y="78"/>
                </a:lnTo>
                <a:lnTo>
                  <a:pt x="439" y="78"/>
                </a:lnTo>
                <a:lnTo>
                  <a:pt x="439" y="78"/>
                </a:lnTo>
                <a:lnTo>
                  <a:pt x="439" y="79"/>
                </a:lnTo>
                <a:lnTo>
                  <a:pt x="439" y="78"/>
                </a:lnTo>
                <a:lnTo>
                  <a:pt x="439" y="78"/>
                </a:lnTo>
                <a:lnTo>
                  <a:pt x="439" y="78"/>
                </a:lnTo>
                <a:lnTo>
                  <a:pt x="440" y="78"/>
                </a:lnTo>
                <a:lnTo>
                  <a:pt x="440" y="78"/>
                </a:lnTo>
                <a:lnTo>
                  <a:pt x="440" y="77"/>
                </a:lnTo>
                <a:lnTo>
                  <a:pt x="441" y="78"/>
                </a:lnTo>
                <a:lnTo>
                  <a:pt x="440" y="78"/>
                </a:lnTo>
                <a:lnTo>
                  <a:pt x="441" y="78"/>
                </a:lnTo>
                <a:lnTo>
                  <a:pt x="441" y="78"/>
                </a:lnTo>
                <a:lnTo>
                  <a:pt x="441" y="78"/>
                </a:lnTo>
                <a:lnTo>
                  <a:pt x="441" y="78"/>
                </a:lnTo>
                <a:lnTo>
                  <a:pt x="442" y="78"/>
                </a:lnTo>
                <a:lnTo>
                  <a:pt x="442" y="78"/>
                </a:lnTo>
                <a:lnTo>
                  <a:pt x="442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7"/>
                </a:lnTo>
                <a:lnTo>
                  <a:pt x="444" y="77"/>
                </a:lnTo>
                <a:lnTo>
                  <a:pt x="444" y="77"/>
                </a:lnTo>
                <a:lnTo>
                  <a:pt x="444" y="77"/>
                </a:lnTo>
                <a:lnTo>
                  <a:pt x="445" y="77"/>
                </a:lnTo>
                <a:lnTo>
                  <a:pt x="445" y="77"/>
                </a:lnTo>
                <a:lnTo>
                  <a:pt x="445" y="78"/>
                </a:lnTo>
                <a:lnTo>
                  <a:pt x="445" y="78"/>
                </a:lnTo>
                <a:lnTo>
                  <a:pt x="445" y="78"/>
                </a:lnTo>
                <a:lnTo>
                  <a:pt x="446" y="79"/>
                </a:lnTo>
                <a:lnTo>
                  <a:pt x="446" y="79"/>
                </a:lnTo>
                <a:lnTo>
                  <a:pt x="446" y="78"/>
                </a:lnTo>
                <a:lnTo>
                  <a:pt x="446" y="78"/>
                </a:lnTo>
                <a:lnTo>
                  <a:pt x="446" y="78"/>
                </a:lnTo>
                <a:lnTo>
                  <a:pt x="446" y="78"/>
                </a:lnTo>
                <a:lnTo>
                  <a:pt x="447" y="78"/>
                </a:lnTo>
                <a:lnTo>
                  <a:pt x="447" y="79"/>
                </a:lnTo>
                <a:lnTo>
                  <a:pt x="446" y="79"/>
                </a:lnTo>
                <a:lnTo>
                  <a:pt x="447" y="79"/>
                </a:lnTo>
                <a:lnTo>
                  <a:pt x="447" y="79"/>
                </a:lnTo>
                <a:lnTo>
                  <a:pt x="447" y="79"/>
                </a:lnTo>
                <a:lnTo>
                  <a:pt x="447" y="78"/>
                </a:lnTo>
                <a:lnTo>
                  <a:pt x="448" y="78"/>
                </a:lnTo>
                <a:lnTo>
                  <a:pt x="448" y="79"/>
                </a:lnTo>
                <a:lnTo>
                  <a:pt x="448" y="79"/>
                </a:lnTo>
                <a:lnTo>
                  <a:pt x="449" y="79"/>
                </a:lnTo>
                <a:lnTo>
                  <a:pt x="449" y="79"/>
                </a:lnTo>
                <a:lnTo>
                  <a:pt x="449" y="79"/>
                </a:lnTo>
                <a:lnTo>
                  <a:pt x="449" y="80"/>
                </a:lnTo>
                <a:lnTo>
                  <a:pt x="450" y="80"/>
                </a:lnTo>
                <a:lnTo>
                  <a:pt x="450" y="79"/>
                </a:lnTo>
                <a:lnTo>
                  <a:pt x="450" y="80"/>
                </a:lnTo>
                <a:lnTo>
                  <a:pt x="450" y="80"/>
                </a:lnTo>
                <a:lnTo>
                  <a:pt x="450" y="81"/>
                </a:lnTo>
                <a:lnTo>
                  <a:pt x="450" y="81"/>
                </a:lnTo>
                <a:lnTo>
                  <a:pt x="450" y="80"/>
                </a:lnTo>
                <a:lnTo>
                  <a:pt x="451" y="81"/>
                </a:lnTo>
                <a:lnTo>
                  <a:pt x="451" y="81"/>
                </a:lnTo>
                <a:lnTo>
                  <a:pt x="451" y="81"/>
                </a:lnTo>
                <a:lnTo>
                  <a:pt x="451" y="82"/>
                </a:lnTo>
                <a:lnTo>
                  <a:pt x="452" y="82"/>
                </a:lnTo>
                <a:lnTo>
                  <a:pt x="452" y="83"/>
                </a:lnTo>
                <a:lnTo>
                  <a:pt x="452" y="82"/>
                </a:lnTo>
                <a:lnTo>
                  <a:pt x="452" y="82"/>
                </a:lnTo>
                <a:lnTo>
                  <a:pt x="453" y="82"/>
                </a:lnTo>
                <a:lnTo>
                  <a:pt x="453" y="82"/>
                </a:lnTo>
                <a:lnTo>
                  <a:pt x="453" y="82"/>
                </a:lnTo>
                <a:lnTo>
                  <a:pt x="453" y="83"/>
                </a:lnTo>
                <a:lnTo>
                  <a:pt x="452" y="83"/>
                </a:lnTo>
                <a:lnTo>
                  <a:pt x="453" y="83"/>
                </a:lnTo>
                <a:lnTo>
                  <a:pt x="453" y="83"/>
                </a:lnTo>
                <a:lnTo>
                  <a:pt x="453" y="83"/>
                </a:lnTo>
                <a:lnTo>
                  <a:pt x="453" y="83"/>
                </a:lnTo>
                <a:lnTo>
                  <a:pt x="454" y="83"/>
                </a:lnTo>
                <a:lnTo>
                  <a:pt x="453" y="83"/>
                </a:lnTo>
                <a:lnTo>
                  <a:pt x="454" y="84"/>
                </a:lnTo>
                <a:lnTo>
                  <a:pt x="454" y="83"/>
                </a:lnTo>
                <a:lnTo>
                  <a:pt x="454" y="83"/>
                </a:lnTo>
                <a:lnTo>
                  <a:pt x="454" y="84"/>
                </a:lnTo>
                <a:lnTo>
                  <a:pt x="455" y="83"/>
                </a:lnTo>
                <a:lnTo>
                  <a:pt x="455" y="84"/>
                </a:lnTo>
                <a:lnTo>
                  <a:pt x="455" y="84"/>
                </a:lnTo>
                <a:lnTo>
                  <a:pt x="455" y="84"/>
                </a:lnTo>
                <a:lnTo>
                  <a:pt x="455" y="85"/>
                </a:lnTo>
                <a:lnTo>
                  <a:pt x="455" y="85"/>
                </a:lnTo>
                <a:lnTo>
                  <a:pt x="456" y="86"/>
                </a:lnTo>
                <a:lnTo>
                  <a:pt x="456" y="86"/>
                </a:lnTo>
                <a:lnTo>
                  <a:pt x="457" y="86"/>
                </a:lnTo>
                <a:lnTo>
                  <a:pt x="457" y="86"/>
                </a:lnTo>
                <a:lnTo>
                  <a:pt x="457" y="86"/>
                </a:lnTo>
                <a:lnTo>
                  <a:pt x="458" y="86"/>
                </a:lnTo>
                <a:lnTo>
                  <a:pt x="458" y="86"/>
                </a:lnTo>
                <a:lnTo>
                  <a:pt x="459" y="86"/>
                </a:lnTo>
                <a:lnTo>
                  <a:pt x="459" y="86"/>
                </a:lnTo>
                <a:lnTo>
                  <a:pt x="460" y="86"/>
                </a:lnTo>
                <a:lnTo>
                  <a:pt x="460" y="86"/>
                </a:lnTo>
                <a:lnTo>
                  <a:pt x="460" y="86"/>
                </a:lnTo>
                <a:lnTo>
                  <a:pt x="461" y="86"/>
                </a:lnTo>
                <a:lnTo>
                  <a:pt x="461" y="86"/>
                </a:lnTo>
                <a:lnTo>
                  <a:pt x="461" y="86"/>
                </a:lnTo>
                <a:lnTo>
                  <a:pt x="461" y="87"/>
                </a:lnTo>
                <a:lnTo>
                  <a:pt x="462" y="87"/>
                </a:lnTo>
                <a:lnTo>
                  <a:pt x="462" y="86"/>
                </a:lnTo>
                <a:lnTo>
                  <a:pt x="462" y="86"/>
                </a:lnTo>
                <a:lnTo>
                  <a:pt x="463" y="86"/>
                </a:lnTo>
                <a:lnTo>
                  <a:pt x="463" y="87"/>
                </a:lnTo>
                <a:lnTo>
                  <a:pt x="463" y="87"/>
                </a:lnTo>
                <a:lnTo>
                  <a:pt x="464" y="87"/>
                </a:lnTo>
                <a:lnTo>
                  <a:pt x="464" y="87"/>
                </a:lnTo>
                <a:lnTo>
                  <a:pt x="465" y="87"/>
                </a:lnTo>
                <a:lnTo>
                  <a:pt x="465" y="88"/>
                </a:lnTo>
                <a:lnTo>
                  <a:pt x="465" y="88"/>
                </a:lnTo>
                <a:lnTo>
                  <a:pt x="465" y="87"/>
                </a:lnTo>
                <a:lnTo>
                  <a:pt x="465" y="87"/>
                </a:lnTo>
                <a:lnTo>
                  <a:pt x="466" y="87"/>
                </a:lnTo>
                <a:lnTo>
                  <a:pt x="466" y="86"/>
                </a:lnTo>
                <a:lnTo>
                  <a:pt x="467" y="86"/>
                </a:lnTo>
                <a:lnTo>
                  <a:pt x="467" y="85"/>
                </a:lnTo>
                <a:lnTo>
                  <a:pt x="467" y="85"/>
                </a:lnTo>
                <a:lnTo>
                  <a:pt x="468" y="85"/>
                </a:lnTo>
                <a:lnTo>
                  <a:pt x="468" y="85"/>
                </a:lnTo>
                <a:lnTo>
                  <a:pt x="468" y="85"/>
                </a:lnTo>
                <a:lnTo>
                  <a:pt x="468" y="84"/>
                </a:lnTo>
                <a:lnTo>
                  <a:pt x="469" y="84"/>
                </a:lnTo>
                <a:lnTo>
                  <a:pt x="469" y="84"/>
                </a:lnTo>
                <a:lnTo>
                  <a:pt x="470" y="84"/>
                </a:lnTo>
                <a:lnTo>
                  <a:pt x="470" y="84"/>
                </a:lnTo>
                <a:lnTo>
                  <a:pt x="470" y="84"/>
                </a:lnTo>
                <a:lnTo>
                  <a:pt x="471" y="84"/>
                </a:lnTo>
                <a:lnTo>
                  <a:pt x="471" y="84"/>
                </a:lnTo>
                <a:lnTo>
                  <a:pt x="471" y="84"/>
                </a:lnTo>
                <a:lnTo>
                  <a:pt x="472" y="84"/>
                </a:lnTo>
                <a:lnTo>
                  <a:pt x="472" y="84"/>
                </a:lnTo>
                <a:lnTo>
                  <a:pt x="472" y="84"/>
                </a:lnTo>
                <a:lnTo>
                  <a:pt x="473" y="84"/>
                </a:lnTo>
                <a:lnTo>
                  <a:pt x="473" y="84"/>
                </a:lnTo>
                <a:lnTo>
                  <a:pt x="473" y="84"/>
                </a:lnTo>
                <a:lnTo>
                  <a:pt x="474" y="84"/>
                </a:lnTo>
                <a:lnTo>
                  <a:pt x="474" y="86"/>
                </a:lnTo>
                <a:lnTo>
                  <a:pt x="474" y="86"/>
                </a:lnTo>
                <a:lnTo>
                  <a:pt x="474" y="86"/>
                </a:lnTo>
                <a:lnTo>
                  <a:pt x="475" y="86"/>
                </a:lnTo>
                <a:lnTo>
                  <a:pt x="475" y="86"/>
                </a:lnTo>
                <a:lnTo>
                  <a:pt x="476" y="86"/>
                </a:lnTo>
                <a:lnTo>
                  <a:pt x="476" y="87"/>
                </a:lnTo>
                <a:lnTo>
                  <a:pt x="476" y="87"/>
                </a:lnTo>
                <a:lnTo>
                  <a:pt x="476" y="87"/>
                </a:lnTo>
                <a:lnTo>
                  <a:pt x="476" y="87"/>
                </a:lnTo>
                <a:lnTo>
                  <a:pt x="476" y="88"/>
                </a:lnTo>
                <a:lnTo>
                  <a:pt x="476" y="88"/>
                </a:lnTo>
                <a:lnTo>
                  <a:pt x="477" y="87"/>
                </a:lnTo>
                <a:lnTo>
                  <a:pt x="477" y="88"/>
                </a:lnTo>
                <a:lnTo>
                  <a:pt x="477" y="88"/>
                </a:lnTo>
                <a:lnTo>
                  <a:pt x="478" y="88"/>
                </a:lnTo>
                <a:lnTo>
                  <a:pt x="478" y="87"/>
                </a:lnTo>
                <a:lnTo>
                  <a:pt x="479" y="87"/>
                </a:lnTo>
                <a:lnTo>
                  <a:pt x="479" y="87"/>
                </a:lnTo>
                <a:lnTo>
                  <a:pt x="480" y="87"/>
                </a:lnTo>
                <a:lnTo>
                  <a:pt x="480" y="87"/>
                </a:lnTo>
                <a:lnTo>
                  <a:pt x="480" y="88"/>
                </a:lnTo>
                <a:lnTo>
                  <a:pt x="480" y="88"/>
                </a:lnTo>
                <a:lnTo>
                  <a:pt x="480" y="88"/>
                </a:lnTo>
                <a:lnTo>
                  <a:pt x="480" y="88"/>
                </a:lnTo>
                <a:lnTo>
                  <a:pt x="480" y="88"/>
                </a:lnTo>
                <a:lnTo>
                  <a:pt x="481" y="88"/>
                </a:lnTo>
                <a:lnTo>
                  <a:pt x="482" y="89"/>
                </a:lnTo>
                <a:lnTo>
                  <a:pt x="482" y="89"/>
                </a:lnTo>
                <a:lnTo>
                  <a:pt x="483" y="89"/>
                </a:lnTo>
                <a:lnTo>
                  <a:pt x="483" y="89"/>
                </a:lnTo>
                <a:lnTo>
                  <a:pt x="483" y="89"/>
                </a:lnTo>
                <a:lnTo>
                  <a:pt x="484" y="89"/>
                </a:lnTo>
                <a:lnTo>
                  <a:pt x="484" y="89"/>
                </a:lnTo>
                <a:lnTo>
                  <a:pt x="484" y="89"/>
                </a:lnTo>
                <a:lnTo>
                  <a:pt x="485" y="89"/>
                </a:lnTo>
                <a:lnTo>
                  <a:pt x="485" y="90"/>
                </a:lnTo>
                <a:lnTo>
                  <a:pt x="486" y="90"/>
                </a:lnTo>
                <a:lnTo>
                  <a:pt x="486" y="90"/>
                </a:lnTo>
                <a:lnTo>
                  <a:pt x="486" y="90"/>
                </a:lnTo>
                <a:lnTo>
                  <a:pt x="487" y="90"/>
                </a:lnTo>
                <a:lnTo>
                  <a:pt x="487" y="90"/>
                </a:lnTo>
                <a:lnTo>
                  <a:pt x="488" y="90"/>
                </a:lnTo>
                <a:lnTo>
                  <a:pt x="488" y="90"/>
                </a:lnTo>
                <a:lnTo>
                  <a:pt x="488" y="90"/>
                </a:lnTo>
                <a:lnTo>
                  <a:pt x="488" y="90"/>
                </a:lnTo>
                <a:lnTo>
                  <a:pt x="488" y="90"/>
                </a:lnTo>
                <a:lnTo>
                  <a:pt x="489" y="90"/>
                </a:lnTo>
                <a:lnTo>
                  <a:pt x="489" y="89"/>
                </a:lnTo>
                <a:lnTo>
                  <a:pt x="489" y="89"/>
                </a:lnTo>
                <a:lnTo>
                  <a:pt x="489" y="89"/>
                </a:lnTo>
                <a:lnTo>
                  <a:pt x="490" y="89"/>
                </a:lnTo>
                <a:lnTo>
                  <a:pt x="490" y="88"/>
                </a:lnTo>
                <a:lnTo>
                  <a:pt x="490" y="88"/>
                </a:lnTo>
                <a:lnTo>
                  <a:pt x="490" y="88"/>
                </a:lnTo>
                <a:lnTo>
                  <a:pt x="490" y="88"/>
                </a:lnTo>
                <a:lnTo>
                  <a:pt x="490" y="87"/>
                </a:lnTo>
                <a:lnTo>
                  <a:pt x="490" y="87"/>
                </a:lnTo>
                <a:lnTo>
                  <a:pt x="490" y="86"/>
                </a:lnTo>
                <a:lnTo>
                  <a:pt x="490" y="86"/>
                </a:lnTo>
                <a:lnTo>
                  <a:pt x="490" y="86"/>
                </a:lnTo>
                <a:lnTo>
                  <a:pt x="490" y="86"/>
                </a:lnTo>
                <a:lnTo>
                  <a:pt x="490" y="85"/>
                </a:lnTo>
                <a:lnTo>
                  <a:pt x="491" y="86"/>
                </a:lnTo>
                <a:lnTo>
                  <a:pt x="491" y="85"/>
                </a:lnTo>
                <a:lnTo>
                  <a:pt x="491" y="85"/>
                </a:lnTo>
                <a:lnTo>
                  <a:pt x="491" y="85"/>
                </a:lnTo>
                <a:lnTo>
                  <a:pt x="491" y="84"/>
                </a:lnTo>
                <a:lnTo>
                  <a:pt x="491" y="85"/>
                </a:lnTo>
                <a:lnTo>
                  <a:pt x="492" y="85"/>
                </a:lnTo>
                <a:lnTo>
                  <a:pt x="492" y="84"/>
                </a:lnTo>
                <a:lnTo>
                  <a:pt x="492" y="85"/>
                </a:lnTo>
                <a:lnTo>
                  <a:pt x="492" y="85"/>
                </a:lnTo>
                <a:lnTo>
                  <a:pt x="492" y="85"/>
                </a:lnTo>
                <a:lnTo>
                  <a:pt x="492" y="85"/>
                </a:lnTo>
                <a:lnTo>
                  <a:pt x="493" y="85"/>
                </a:lnTo>
                <a:lnTo>
                  <a:pt x="493" y="85"/>
                </a:lnTo>
                <a:lnTo>
                  <a:pt x="493" y="85"/>
                </a:lnTo>
                <a:lnTo>
                  <a:pt x="493" y="85"/>
                </a:lnTo>
                <a:lnTo>
                  <a:pt x="493" y="86"/>
                </a:lnTo>
                <a:lnTo>
                  <a:pt x="494" y="85"/>
                </a:lnTo>
                <a:lnTo>
                  <a:pt x="494" y="85"/>
                </a:lnTo>
                <a:lnTo>
                  <a:pt x="494" y="85"/>
                </a:lnTo>
                <a:lnTo>
                  <a:pt x="494" y="86"/>
                </a:lnTo>
                <a:lnTo>
                  <a:pt x="495" y="85"/>
                </a:lnTo>
                <a:lnTo>
                  <a:pt x="495" y="86"/>
                </a:lnTo>
                <a:lnTo>
                  <a:pt x="496" y="86"/>
                </a:lnTo>
                <a:lnTo>
                  <a:pt x="497" y="87"/>
                </a:lnTo>
                <a:lnTo>
                  <a:pt x="498" y="87"/>
                </a:lnTo>
                <a:lnTo>
                  <a:pt x="498" y="87"/>
                </a:lnTo>
                <a:lnTo>
                  <a:pt x="499" y="87"/>
                </a:lnTo>
                <a:lnTo>
                  <a:pt x="499" y="87"/>
                </a:lnTo>
                <a:lnTo>
                  <a:pt x="500" y="87"/>
                </a:lnTo>
                <a:lnTo>
                  <a:pt x="500" y="87"/>
                </a:lnTo>
                <a:lnTo>
                  <a:pt x="500" y="87"/>
                </a:lnTo>
                <a:lnTo>
                  <a:pt x="500" y="87"/>
                </a:lnTo>
                <a:lnTo>
                  <a:pt x="501" y="87"/>
                </a:lnTo>
                <a:lnTo>
                  <a:pt x="501" y="87"/>
                </a:lnTo>
                <a:lnTo>
                  <a:pt x="502" y="87"/>
                </a:lnTo>
                <a:lnTo>
                  <a:pt x="502" y="87"/>
                </a:lnTo>
                <a:lnTo>
                  <a:pt x="502" y="87"/>
                </a:lnTo>
                <a:lnTo>
                  <a:pt x="502" y="86"/>
                </a:lnTo>
                <a:lnTo>
                  <a:pt x="503" y="86"/>
                </a:lnTo>
                <a:lnTo>
                  <a:pt x="503" y="86"/>
                </a:lnTo>
                <a:lnTo>
                  <a:pt x="504" y="86"/>
                </a:lnTo>
                <a:lnTo>
                  <a:pt x="504" y="86"/>
                </a:lnTo>
                <a:lnTo>
                  <a:pt x="504" y="86"/>
                </a:lnTo>
                <a:lnTo>
                  <a:pt x="505" y="86"/>
                </a:lnTo>
                <a:lnTo>
                  <a:pt x="505" y="86"/>
                </a:lnTo>
                <a:lnTo>
                  <a:pt x="505" y="86"/>
                </a:lnTo>
                <a:lnTo>
                  <a:pt x="505" y="86"/>
                </a:lnTo>
                <a:lnTo>
                  <a:pt x="506" y="86"/>
                </a:lnTo>
                <a:lnTo>
                  <a:pt x="506" y="86"/>
                </a:lnTo>
                <a:lnTo>
                  <a:pt x="507" y="86"/>
                </a:lnTo>
                <a:lnTo>
                  <a:pt x="507" y="86"/>
                </a:lnTo>
                <a:lnTo>
                  <a:pt x="508" y="86"/>
                </a:lnTo>
                <a:lnTo>
                  <a:pt x="509" y="86"/>
                </a:lnTo>
                <a:lnTo>
                  <a:pt x="512" y="87"/>
                </a:lnTo>
                <a:lnTo>
                  <a:pt x="512" y="87"/>
                </a:lnTo>
                <a:lnTo>
                  <a:pt x="512" y="87"/>
                </a:lnTo>
                <a:lnTo>
                  <a:pt x="513" y="87"/>
                </a:lnTo>
                <a:lnTo>
                  <a:pt x="513" y="88"/>
                </a:lnTo>
                <a:lnTo>
                  <a:pt x="514" y="88"/>
                </a:lnTo>
                <a:lnTo>
                  <a:pt x="515" y="88"/>
                </a:lnTo>
                <a:lnTo>
                  <a:pt x="515" y="88"/>
                </a:lnTo>
                <a:lnTo>
                  <a:pt x="515" y="89"/>
                </a:lnTo>
                <a:lnTo>
                  <a:pt x="516" y="89"/>
                </a:lnTo>
                <a:lnTo>
                  <a:pt x="516" y="89"/>
                </a:lnTo>
                <a:lnTo>
                  <a:pt x="517" y="89"/>
                </a:lnTo>
                <a:lnTo>
                  <a:pt x="517" y="89"/>
                </a:lnTo>
                <a:lnTo>
                  <a:pt x="517" y="90"/>
                </a:lnTo>
                <a:lnTo>
                  <a:pt x="518" y="90"/>
                </a:lnTo>
                <a:lnTo>
                  <a:pt x="519" y="90"/>
                </a:lnTo>
                <a:lnTo>
                  <a:pt x="519" y="91"/>
                </a:lnTo>
                <a:lnTo>
                  <a:pt x="519" y="91"/>
                </a:lnTo>
                <a:lnTo>
                  <a:pt x="521" y="90"/>
                </a:lnTo>
                <a:lnTo>
                  <a:pt x="521" y="90"/>
                </a:lnTo>
                <a:lnTo>
                  <a:pt x="530" y="90"/>
                </a:lnTo>
                <a:lnTo>
                  <a:pt x="530" y="90"/>
                </a:lnTo>
                <a:lnTo>
                  <a:pt x="530" y="91"/>
                </a:lnTo>
                <a:lnTo>
                  <a:pt x="529" y="92"/>
                </a:lnTo>
                <a:lnTo>
                  <a:pt x="529" y="92"/>
                </a:lnTo>
                <a:lnTo>
                  <a:pt x="529" y="92"/>
                </a:lnTo>
                <a:lnTo>
                  <a:pt x="528" y="92"/>
                </a:lnTo>
                <a:lnTo>
                  <a:pt x="526" y="92"/>
                </a:lnTo>
                <a:lnTo>
                  <a:pt x="525" y="93"/>
                </a:lnTo>
                <a:lnTo>
                  <a:pt x="525" y="92"/>
                </a:lnTo>
                <a:lnTo>
                  <a:pt x="525" y="92"/>
                </a:lnTo>
                <a:lnTo>
                  <a:pt x="524" y="92"/>
                </a:lnTo>
                <a:lnTo>
                  <a:pt x="524" y="93"/>
                </a:lnTo>
                <a:lnTo>
                  <a:pt x="523" y="93"/>
                </a:lnTo>
                <a:lnTo>
                  <a:pt x="523" y="94"/>
                </a:lnTo>
                <a:lnTo>
                  <a:pt x="522" y="94"/>
                </a:lnTo>
                <a:lnTo>
                  <a:pt x="522" y="95"/>
                </a:lnTo>
                <a:lnTo>
                  <a:pt x="522" y="96"/>
                </a:lnTo>
                <a:lnTo>
                  <a:pt x="523" y="98"/>
                </a:lnTo>
                <a:lnTo>
                  <a:pt x="523" y="99"/>
                </a:lnTo>
                <a:lnTo>
                  <a:pt x="523" y="100"/>
                </a:lnTo>
                <a:lnTo>
                  <a:pt x="524" y="101"/>
                </a:lnTo>
                <a:lnTo>
                  <a:pt x="524" y="101"/>
                </a:lnTo>
                <a:lnTo>
                  <a:pt x="524" y="103"/>
                </a:lnTo>
                <a:lnTo>
                  <a:pt x="524" y="103"/>
                </a:lnTo>
                <a:lnTo>
                  <a:pt x="524" y="105"/>
                </a:lnTo>
                <a:lnTo>
                  <a:pt x="525" y="106"/>
                </a:lnTo>
                <a:lnTo>
                  <a:pt x="525" y="109"/>
                </a:lnTo>
                <a:lnTo>
                  <a:pt x="525" y="109"/>
                </a:lnTo>
                <a:lnTo>
                  <a:pt x="525" y="110"/>
                </a:lnTo>
                <a:lnTo>
                  <a:pt x="525" y="111"/>
                </a:lnTo>
                <a:lnTo>
                  <a:pt x="525" y="112"/>
                </a:lnTo>
                <a:lnTo>
                  <a:pt x="526" y="113"/>
                </a:lnTo>
                <a:lnTo>
                  <a:pt x="526" y="113"/>
                </a:lnTo>
                <a:lnTo>
                  <a:pt x="526" y="114"/>
                </a:lnTo>
                <a:lnTo>
                  <a:pt x="526" y="115"/>
                </a:lnTo>
                <a:lnTo>
                  <a:pt x="526" y="115"/>
                </a:lnTo>
                <a:lnTo>
                  <a:pt x="526" y="116"/>
                </a:lnTo>
                <a:lnTo>
                  <a:pt x="526" y="117"/>
                </a:lnTo>
                <a:lnTo>
                  <a:pt x="526" y="118"/>
                </a:lnTo>
                <a:lnTo>
                  <a:pt x="526" y="119"/>
                </a:lnTo>
                <a:lnTo>
                  <a:pt x="527" y="119"/>
                </a:lnTo>
                <a:lnTo>
                  <a:pt x="528" y="120"/>
                </a:lnTo>
                <a:lnTo>
                  <a:pt x="529" y="121"/>
                </a:lnTo>
                <a:lnTo>
                  <a:pt x="530" y="122"/>
                </a:lnTo>
                <a:lnTo>
                  <a:pt x="531" y="122"/>
                </a:lnTo>
                <a:lnTo>
                  <a:pt x="531" y="122"/>
                </a:lnTo>
                <a:lnTo>
                  <a:pt x="531" y="122"/>
                </a:lnTo>
                <a:lnTo>
                  <a:pt x="532" y="122"/>
                </a:lnTo>
                <a:lnTo>
                  <a:pt x="533" y="122"/>
                </a:lnTo>
                <a:lnTo>
                  <a:pt x="533" y="122"/>
                </a:lnTo>
                <a:lnTo>
                  <a:pt x="534" y="123"/>
                </a:lnTo>
                <a:lnTo>
                  <a:pt x="534" y="123"/>
                </a:lnTo>
                <a:lnTo>
                  <a:pt x="535" y="123"/>
                </a:lnTo>
                <a:lnTo>
                  <a:pt x="535" y="122"/>
                </a:lnTo>
                <a:lnTo>
                  <a:pt x="535" y="122"/>
                </a:lnTo>
                <a:lnTo>
                  <a:pt x="536" y="120"/>
                </a:lnTo>
                <a:lnTo>
                  <a:pt x="536" y="120"/>
                </a:lnTo>
                <a:lnTo>
                  <a:pt x="537" y="119"/>
                </a:lnTo>
                <a:lnTo>
                  <a:pt x="537" y="119"/>
                </a:lnTo>
                <a:lnTo>
                  <a:pt x="538" y="119"/>
                </a:lnTo>
                <a:lnTo>
                  <a:pt x="539" y="118"/>
                </a:lnTo>
                <a:lnTo>
                  <a:pt x="539" y="118"/>
                </a:lnTo>
                <a:lnTo>
                  <a:pt x="540" y="118"/>
                </a:lnTo>
                <a:lnTo>
                  <a:pt x="541" y="117"/>
                </a:lnTo>
                <a:lnTo>
                  <a:pt x="542" y="117"/>
                </a:lnTo>
                <a:lnTo>
                  <a:pt x="542" y="117"/>
                </a:lnTo>
                <a:lnTo>
                  <a:pt x="544" y="117"/>
                </a:lnTo>
                <a:lnTo>
                  <a:pt x="544" y="117"/>
                </a:lnTo>
                <a:lnTo>
                  <a:pt x="546" y="118"/>
                </a:lnTo>
                <a:lnTo>
                  <a:pt x="547" y="118"/>
                </a:lnTo>
                <a:lnTo>
                  <a:pt x="547" y="118"/>
                </a:lnTo>
                <a:lnTo>
                  <a:pt x="548" y="118"/>
                </a:lnTo>
                <a:lnTo>
                  <a:pt x="550" y="119"/>
                </a:lnTo>
                <a:lnTo>
                  <a:pt x="552" y="119"/>
                </a:lnTo>
                <a:lnTo>
                  <a:pt x="552" y="119"/>
                </a:lnTo>
                <a:lnTo>
                  <a:pt x="553" y="119"/>
                </a:lnTo>
                <a:lnTo>
                  <a:pt x="555" y="119"/>
                </a:lnTo>
                <a:lnTo>
                  <a:pt x="556" y="119"/>
                </a:lnTo>
                <a:lnTo>
                  <a:pt x="557" y="119"/>
                </a:lnTo>
                <a:lnTo>
                  <a:pt x="558" y="119"/>
                </a:lnTo>
                <a:lnTo>
                  <a:pt x="558" y="119"/>
                </a:lnTo>
                <a:lnTo>
                  <a:pt x="559" y="119"/>
                </a:lnTo>
                <a:lnTo>
                  <a:pt x="560" y="119"/>
                </a:lnTo>
                <a:lnTo>
                  <a:pt x="560" y="120"/>
                </a:lnTo>
                <a:lnTo>
                  <a:pt x="561" y="121"/>
                </a:lnTo>
                <a:lnTo>
                  <a:pt x="561" y="121"/>
                </a:lnTo>
                <a:lnTo>
                  <a:pt x="561" y="122"/>
                </a:lnTo>
                <a:lnTo>
                  <a:pt x="562" y="122"/>
                </a:lnTo>
                <a:lnTo>
                  <a:pt x="562" y="123"/>
                </a:lnTo>
                <a:lnTo>
                  <a:pt x="562" y="123"/>
                </a:lnTo>
                <a:lnTo>
                  <a:pt x="562" y="124"/>
                </a:lnTo>
                <a:lnTo>
                  <a:pt x="562" y="124"/>
                </a:lnTo>
                <a:lnTo>
                  <a:pt x="562" y="125"/>
                </a:lnTo>
                <a:lnTo>
                  <a:pt x="561" y="125"/>
                </a:lnTo>
                <a:lnTo>
                  <a:pt x="561" y="126"/>
                </a:lnTo>
                <a:lnTo>
                  <a:pt x="561" y="126"/>
                </a:lnTo>
                <a:lnTo>
                  <a:pt x="560" y="127"/>
                </a:lnTo>
                <a:lnTo>
                  <a:pt x="560" y="127"/>
                </a:lnTo>
                <a:lnTo>
                  <a:pt x="560" y="128"/>
                </a:lnTo>
                <a:lnTo>
                  <a:pt x="559" y="129"/>
                </a:lnTo>
                <a:lnTo>
                  <a:pt x="558" y="129"/>
                </a:lnTo>
                <a:lnTo>
                  <a:pt x="558" y="129"/>
                </a:lnTo>
                <a:lnTo>
                  <a:pt x="558" y="129"/>
                </a:lnTo>
                <a:lnTo>
                  <a:pt x="557" y="129"/>
                </a:lnTo>
                <a:lnTo>
                  <a:pt x="555" y="129"/>
                </a:lnTo>
                <a:lnTo>
                  <a:pt x="554" y="130"/>
                </a:lnTo>
                <a:lnTo>
                  <a:pt x="553" y="130"/>
                </a:lnTo>
                <a:lnTo>
                  <a:pt x="552" y="130"/>
                </a:lnTo>
                <a:lnTo>
                  <a:pt x="551" y="130"/>
                </a:lnTo>
                <a:lnTo>
                  <a:pt x="551" y="130"/>
                </a:lnTo>
                <a:lnTo>
                  <a:pt x="550" y="130"/>
                </a:lnTo>
                <a:lnTo>
                  <a:pt x="550" y="131"/>
                </a:lnTo>
                <a:lnTo>
                  <a:pt x="550" y="131"/>
                </a:lnTo>
                <a:lnTo>
                  <a:pt x="550" y="132"/>
                </a:lnTo>
                <a:lnTo>
                  <a:pt x="550" y="133"/>
                </a:lnTo>
                <a:lnTo>
                  <a:pt x="550" y="134"/>
                </a:lnTo>
                <a:lnTo>
                  <a:pt x="550" y="134"/>
                </a:lnTo>
                <a:lnTo>
                  <a:pt x="549" y="135"/>
                </a:lnTo>
                <a:lnTo>
                  <a:pt x="549" y="135"/>
                </a:lnTo>
                <a:lnTo>
                  <a:pt x="548" y="136"/>
                </a:lnTo>
                <a:lnTo>
                  <a:pt x="548" y="136"/>
                </a:lnTo>
                <a:lnTo>
                  <a:pt x="547" y="137"/>
                </a:lnTo>
                <a:lnTo>
                  <a:pt x="547" y="137"/>
                </a:lnTo>
                <a:lnTo>
                  <a:pt x="547" y="138"/>
                </a:lnTo>
                <a:lnTo>
                  <a:pt x="546" y="139"/>
                </a:lnTo>
                <a:lnTo>
                  <a:pt x="546" y="139"/>
                </a:lnTo>
                <a:lnTo>
                  <a:pt x="545" y="139"/>
                </a:lnTo>
                <a:lnTo>
                  <a:pt x="544" y="140"/>
                </a:lnTo>
                <a:lnTo>
                  <a:pt x="544" y="140"/>
                </a:lnTo>
                <a:lnTo>
                  <a:pt x="543" y="140"/>
                </a:lnTo>
                <a:lnTo>
                  <a:pt x="542" y="141"/>
                </a:lnTo>
                <a:lnTo>
                  <a:pt x="541" y="142"/>
                </a:lnTo>
                <a:lnTo>
                  <a:pt x="541" y="142"/>
                </a:lnTo>
                <a:lnTo>
                  <a:pt x="541" y="143"/>
                </a:lnTo>
                <a:lnTo>
                  <a:pt x="541" y="144"/>
                </a:lnTo>
                <a:lnTo>
                  <a:pt x="541" y="144"/>
                </a:lnTo>
                <a:lnTo>
                  <a:pt x="542" y="145"/>
                </a:lnTo>
                <a:lnTo>
                  <a:pt x="542" y="145"/>
                </a:lnTo>
                <a:lnTo>
                  <a:pt x="542" y="146"/>
                </a:lnTo>
                <a:lnTo>
                  <a:pt x="542" y="147"/>
                </a:lnTo>
                <a:lnTo>
                  <a:pt x="543" y="147"/>
                </a:lnTo>
                <a:lnTo>
                  <a:pt x="543" y="148"/>
                </a:lnTo>
                <a:lnTo>
                  <a:pt x="544" y="149"/>
                </a:lnTo>
                <a:lnTo>
                  <a:pt x="544" y="149"/>
                </a:lnTo>
                <a:lnTo>
                  <a:pt x="543" y="150"/>
                </a:lnTo>
                <a:lnTo>
                  <a:pt x="544" y="150"/>
                </a:lnTo>
                <a:lnTo>
                  <a:pt x="545" y="150"/>
                </a:lnTo>
                <a:lnTo>
                  <a:pt x="545" y="150"/>
                </a:lnTo>
                <a:lnTo>
                  <a:pt x="546" y="150"/>
                </a:lnTo>
                <a:lnTo>
                  <a:pt x="546" y="151"/>
                </a:lnTo>
                <a:lnTo>
                  <a:pt x="546" y="151"/>
                </a:lnTo>
                <a:lnTo>
                  <a:pt x="546" y="152"/>
                </a:lnTo>
                <a:lnTo>
                  <a:pt x="546" y="152"/>
                </a:lnTo>
                <a:lnTo>
                  <a:pt x="546" y="153"/>
                </a:lnTo>
                <a:lnTo>
                  <a:pt x="546" y="153"/>
                </a:lnTo>
                <a:lnTo>
                  <a:pt x="547" y="153"/>
                </a:lnTo>
                <a:lnTo>
                  <a:pt x="548" y="153"/>
                </a:lnTo>
                <a:lnTo>
                  <a:pt x="550" y="153"/>
                </a:lnTo>
                <a:lnTo>
                  <a:pt x="550" y="153"/>
                </a:lnTo>
                <a:lnTo>
                  <a:pt x="551" y="153"/>
                </a:lnTo>
                <a:lnTo>
                  <a:pt x="551" y="154"/>
                </a:lnTo>
                <a:lnTo>
                  <a:pt x="551" y="154"/>
                </a:lnTo>
                <a:lnTo>
                  <a:pt x="552" y="155"/>
                </a:lnTo>
                <a:lnTo>
                  <a:pt x="552" y="155"/>
                </a:lnTo>
                <a:lnTo>
                  <a:pt x="553" y="155"/>
                </a:lnTo>
                <a:lnTo>
                  <a:pt x="553" y="156"/>
                </a:lnTo>
                <a:lnTo>
                  <a:pt x="553" y="156"/>
                </a:lnTo>
                <a:lnTo>
                  <a:pt x="554" y="156"/>
                </a:lnTo>
                <a:lnTo>
                  <a:pt x="554" y="156"/>
                </a:lnTo>
                <a:lnTo>
                  <a:pt x="555" y="156"/>
                </a:lnTo>
                <a:lnTo>
                  <a:pt x="556" y="156"/>
                </a:lnTo>
                <a:lnTo>
                  <a:pt x="556" y="156"/>
                </a:lnTo>
                <a:lnTo>
                  <a:pt x="557" y="156"/>
                </a:lnTo>
                <a:lnTo>
                  <a:pt x="557" y="156"/>
                </a:lnTo>
                <a:lnTo>
                  <a:pt x="558" y="156"/>
                </a:lnTo>
                <a:lnTo>
                  <a:pt x="559" y="157"/>
                </a:lnTo>
                <a:lnTo>
                  <a:pt x="559" y="157"/>
                </a:lnTo>
                <a:lnTo>
                  <a:pt x="560" y="157"/>
                </a:lnTo>
                <a:lnTo>
                  <a:pt x="561" y="157"/>
                </a:lnTo>
                <a:lnTo>
                  <a:pt x="561" y="157"/>
                </a:lnTo>
                <a:lnTo>
                  <a:pt x="563" y="158"/>
                </a:lnTo>
                <a:lnTo>
                  <a:pt x="563" y="158"/>
                </a:lnTo>
                <a:lnTo>
                  <a:pt x="564" y="158"/>
                </a:lnTo>
                <a:lnTo>
                  <a:pt x="565" y="158"/>
                </a:lnTo>
                <a:lnTo>
                  <a:pt x="566" y="158"/>
                </a:lnTo>
                <a:lnTo>
                  <a:pt x="566" y="158"/>
                </a:lnTo>
                <a:lnTo>
                  <a:pt x="567" y="158"/>
                </a:lnTo>
                <a:lnTo>
                  <a:pt x="568" y="158"/>
                </a:lnTo>
                <a:lnTo>
                  <a:pt x="568" y="158"/>
                </a:lnTo>
                <a:lnTo>
                  <a:pt x="569" y="158"/>
                </a:lnTo>
                <a:lnTo>
                  <a:pt x="569" y="157"/>
                </a:lnTo>
                <a:lnTo>
                  <a:pt x="570" y="157"/>
                </a:lnTo>
                <a:lnTo>
                  <a:pt x="570" y="157"/>
                </a:lnTo>
                <a:lnTo>
                  <a:pt x="571" y="157"/>
                </a:lnTo>
                <a:lnTo>
                  <a:pt x="571" y="157"/>
                </a:lnTo>
                <a:lnTo>
                  <a:pt x="571" y="157"/>
                </a:lnTo>
                <a:lnTo>
                  <a:pt x="571" y="157"/>
                </a:lnTo>
                <a:lnTo>
                  <a:pt x="572" y="158"/>
                </a:lnTo>
                <a:lnTo>
                  <a:pt x="572" y="158"/>
                </a:lnTo>
                <a:lnTo>
                  <a:pt x="573" y="158"/>
                </a:lnTo>
                <a:lnTo>
                  <a:pt x="574" y="158"/>
                </a:lnTo>
                <a:lnTo>
                  <a:pt x="574" y="158"/>
                </a:lnTo>
                <a:lnTo>
                  <a:pt x="575" y="158"/>
                </a:lnTo>
                <a:lnTo>
                  <a:pt x="575" y="159"/>
                </a:lnTo>
                <a:lnTo>
                  <a:pt x="575" y="159"/>
                </a:lnTo>
                <a:lnTo>
                  <a:pt x="576" y="159"/>
                </a:lnTo>
                <a:lnTo>
                  <a:pt x="576" y="158"/>
                </a:lnTo>
                <a:lnTo>
                  <a:pt x="576" y="158"/>
                </a:lnTo>
                <a:lnTo>
                  <a:pt x="577" y="158"/>
                </a:lnTo>
                <a:lnTo>
                  <a:pt x="577" y="158"/>
                </a:lnTo>
                <a:lnTo>
                  <a:pt x="578" y="158"/>
                </a:lnTo>
                <a:lnTo>
                  <a:pt x="578" y="158"/>
                </a:lnTo>
                <a:lnTo>
                  <a:pt x="579" y="158"/>
                </a:lnTo>
                <a:lnTo>
                  <a:pt x="579" y="158"/>
                </a:lnTo>
                <a:lnTo>
                  <a:pt x="580" y="158"/>
                </a:lnTo>
                <a:lnTo>
                  <a:pt x="580" y="158"/>
                </a:lnTo>
                <a:lnTo>
                  <a:pt x="580" y="157"/>
                </a:lnTo>
                <a:lnTo>
                  <a:pt x="581" y="157"/>
                </a:lnTo>
                <a:lnTo>
                  <a:pt x="581" y="156"/>
                </a:lnTo>
                <a:lnTo>
                  <a:pt x="581" y="156"/>
                </a:lnTo>
                <a:lnTo>
                  <a:pt x="582" y="156"/>
                </a:lnTo>
                <a:lnTo>
                  <a:pt x="582" y="155"/>
                </a:lnTo>
                <a:lnTo>
                  <a:pt x="582" y="155"/>
                </a:lnTo>
                <a:lnTo>
                  <a:pt x="582" y="155"/>
                </a:lnTo>
                <a:lnTo>
                  <a:pt x="583" y="155"/>
                </a:lnTo>
                <a:lnTo>
                  <a:pt x="583" y="154"/>
                </a:lnTo>
                <a:lnTo>
                  <a:pt x="583" y="155"/>
                </a:lnTo>
                <a:lnTo>
                  <a:pt x="584" y="154"/>
                </a:lnTo>
                <a:lnTo>
                  <a:pt x="584" y="154"/>
                </a:lnTo>
                <a:lnTo>
                  <a:pt x="584" y="155"/>
                </a:lnTo>
                <a:lnTo>
                  <a:pt x="585" y="155"/>
                </a:lnTo>
                <a:lnTo>
                  <a:pt x="585" y="155"/>
                </a:lnTo>
                <a:lnTo>
                  <a:pt x="586" y="155"/>
                </a:lnTo>
                <a:lnTo>
                  <a:pt x="587" y="155"/>
                </a:lnTo>
                <a:lnTo>
                  <a:pt x="587" y="156"/>
                </a:lnTo>
                <a:lnTo>
                  <a:pt x="587" y="156"/>
                </a:lnTo>
                <a:lnTo>
                  <a:pt x="588" y="156"/>
                </a:lnTo>
                <a:lnTo>
                  <a:pt x="588" y="156"/>
                </a:lnTo>
                <a:lnTo>
                  <a:pt x="589" y="156"/>
                </a:lnTo>
                <a:lnTo>
                  <a:pt x="589" y="157"/>
                </a:lnTo>
                <a:lnTo>
                  <a:pt x="590" y="157"/>
                </a:lnTo>
                <a:lnTo>
                  <a:pt x="590" y="157"/>
                </a:lnTo>
                <a:lnTo>
                  <a:pt x="591" y="157"/>
                </a:lnTo>
                <a:lnTo>
                  <a:pt x="591" y="158"/>
                </a:lnTo>
                <a:lnTo>
                  <a:pt x="592" y="158"/>
                </a:lnTo>
                <a:lnTo>
                  <a:pt x="592" y="158"/>
                </a:lnTo>
                <a:lnTo>
                  <a:pt x="593" y="158"/>
                </a:lnTo>
                <a:lnTo>
                  <a:pt x="593" y="158"/>
                </a:lnTo>
                <a:lnTo>
                  <a:pt x="594" y="158"/>
                </a:lnTo>
                <a:lnTo>
                  <a:pt x="594" y="158"/>
                </a:lnTo>
                <a:lnTo>
                  <a:pt x="594" y="158"/>
                </a:lnTo>
                <a:lnTo>
                  <a:pt x="594" y="159"/>
                </a:lnTo>
                <a:lnTo>
                  <a:pt x="595" y="159"/>
                </a:lnTo>
                <a:lnTo>
                  <a:pt x="594" y="159"/>
                </a:lnTo>
                <a:lnTo>
                  <a:pt x="595" y="159"/>
                </a:lnTo>
                <a:lnTo>
                  <a:pt x="595" y="159"/>
                </a:lnTo>
                <a:lnTo>
                  <a:pt x="595" y="160"/>
                </a:lnTo>
                <a:lnTo>
                  <a:pt x="595" y="160"/>
                </a:lnTo>
                <a:lnTo>
                  <a:pt x="596" y="161"/>
                </a:lnTo>
                <a:lnTo>
                  <a:pt x="596" y="161"/>
                </a:lnTo>
                <a:lnTo>
                  <a:pt x="596" y="161"/>
                </a:lnTo>
                <a:lnTo>
                  <a:pt x="596" y="162"/>
                </a:lnTo>
                <a:lnTo>
                  <a:pt x="597" y="162"/>
                </a:lnTo>
                <a:lnTo>
                  <a:pt x="597" y="163"/>
                </a:lnTo>
                <a:lnTo>
                  <a:pt x="598" y="163"/>
                </a:lnTo>
                <a:lnTo>
                  <a:pt x="598" y="163"/>
                </a:lnTo>
                <a:lnTo>
                  <a:pt x="598" y="163"/>
                </a:lnTo>
                <a:lnTo>
                  <a:pt x="598" y="164"/>
                </a:lnTo>
                <a:lnTo>
                  <a:pt x="599" y="164"/>
                </a:lnTo>
                <a:lnTo>
                  <a:pt x="598" y="164"/>
                </a:lnTo>
                <a:lnTo>
                  <a:pt x="598" y="165"/>
                </a:lnTo>
                <a:lnTo>
                  <a:pt x="599" y="165"/>
                </a:lnTo>
                <a:lnTo>
                  <a:pt x="599" y="165"/>
                </a:lnTo>
                <a:lnTo>
                  <a:pt x="600" y="165"/>
                </a:lnTo>
                <a:lnTo>
                  <a:pt x="600" y="166"/>
                </a:lnTo>
                <a:lnTo>
                  <a:pt x="600" y="166"/>
                </a:lnTo>
                <a:lnTo>
                  <a:pt x="601" y="167"/>
                </a:lnTo>
                <a:lnTo>
                  <a:pt x="601" y="167"/>
                </a:lnTo>
                <a:lnTo>
                  <a:pt x="601" y="168"/>
                </a:lnTo>
                <a:lnTo>
                  <a:pt x="602" y="168"/>
                </a:lnTo>
                <a:lnTo>
                  <a:pt x="601" y="168"/>
                </a:lnTo>
                <a:lnTo>
                  <a:pt x="602" y="168"/>
                </a:lnTo>
                <a:lnTo>
                  <a:pt x="602" y="169"/>
                </a:lnTo>
                <a:lnTo>
                  <a:pt x="602" y="169"/>
                </a:lnTo>
                <a:lnTo>
                  <a:pt x="603" y="169"/>
                </a:lnTo>
                <a:lnTo>
                  <a:pt x="603" y="169"/>
                </a:lnTo>
                <a:lnTo>
                  <a:pt x="603" y="169"/>
                </a:lnTo>
                <a:lnTo>
                  <a:pt x="604" y="169"/>
                </a:lnTo>
                <a:lnTo>
                  <a:pt x="604" y="169"/>
                </a:lnTo>
                <a:lnTo>
                  <a:pt x="605" y="170"/>
                </a:lnTo>
                <a:lnTo>
                  <a:pt x="605" y="170"/>
                </a:lnTo>
                <a:lnTo>
                  <a:pt x="604" y="170"/>
                </a:lnTo>
                <a:lnTo>
                  <a:pt x="604" y="171"/>
                </a:lnTo>
                <a:lnTo>
                  <a:pt x="605" y="171"/>
                </a:lnTo>
                <a:lnTo>
                  <a:pt x="605" y="171"/>
                </a:lnTo>
                <a:lnTo>
                  <a:pt x="605" y="171"/>
                </a:lnTo>
                <a:lnTo>
                  <a:pt x="605" y="172"/>
                </a:lnTo>
                <a:lnTo>
                  <a:pt x="605" y="172"/>
                </a:lnTo>
                <a:lnTo>
                  <a:pt x="606" y="172"/>
                </a:lnTo>
                <a:lnTo>
                  <a:pt x="606" y="172"/>
                </a:lnTo>
                <a:lnTo>
                  <a:pt x="606" y="172"/>
                </a:lnTo>
                <a:lnTo>
                  <a:pt x="606" y="173"/>
                </a:lnTo>
                <a:lnTo>
                  <a:pt x="607" y="173"/>
                </a:lnTo>
                <a:lnTo>
                  <a:pt x="607" y="173"/>
                </a:lnTo>
                <a:lnTo>
                  <a:pt x="608" y="173"/>
                </a:lnTo>
                <a:lnTo>
                  <a:pt x="608" y="173"/>
                </a:lnTo>
                <a:lnTo>
                  <a:pt x="609" y="173"/>
                </a:lnTo>
                <a:lnTo>
                  <a:pt x="609" y="174"/>
                </a:lnTo>
                <a:lnTo>
                  <a:pt x="609" y="174"/>
                </a:lnTo>
                <a:lnTo>
                  <a:pt x="610" y="174"/>
                </a:lnTo>
                <a:lnTo>
                  <a:pt x="610" y="173"/>
                </a:lnTo>
                <a:lnTo>
                  <a:pt x="610" y="173"/>
                </a:lnTo>
                <a:lnTo>
                  <a:pt x="611" y="173"/>
                </a:lnTo>
                <a:lnTo>
                  <a:pt x="611" y="172"/>
                </a:lnTo>
                <a:lnTo>
                  <a:pt x="611" y="172"/>
                </a:lnTo>
                <a:lnTo>
                  <a:pt x="611" y="173"/>
                </a:lnTo>
                <a:lnTo>
                  <a:pt x="612" y="173"/>
                </a:lnTo>
                <a:lnTo>
                  <a:pt x="612" y="173"/>
                </a:lnTo>
                <a:lnTo>
                  <a:pt x="613" y="173"/>
                </a:lnTo>
                <a:lnTo>
                  <a:pt x="613" y="173"/>
                </a:lnTo>
                <a:lnTo>
                  <a:pt x="614" y="172"/>
                </a:lnTo>
                <a:lnTo>
                  <a:pt x="614" y="173"/>
                </a:lnTo>
                <a:lnTo>
                  <a:pt x="614" y="173"/>
                </a:lnTo>
                <a:lnTo>
                  <a:pt x="615" y="174"/>
                </a:lnTo>
                <a:lnTo>
                  <a:pt x="616" y="174"/>
                </a:lnTo>
                <a:lnTo>
                  <a:pt x="616" y="174"/>
                </a:lnTo>
                <a:lnTo>
                  <a:pt x="617" y="174"/>
                </a:lnTo>
                <a:lnTo>
                  <a:pt x="618" y="174"/>
                </a:lnTo>
                <a:lnTo>
                  <a:pt x="618" y="174"/>
                </a:lnTo>
                <a:lnTo>
                  <a:pt x="619" y="174"/>
                </a:lnTo>
                <a:lnTo>
                  <a:pt x="619" y="174"/>
                </a:lnTo>
                <a:lnTo>
                  <a:pt x="620" y="174"/>
                </a:lnTo>
                <a:lnTo>
                  <a:pt x="620" y="174"/>
                </a:lnTo>
                <a:lnTo>
                  <a:pt x="621" y="174"/>
                </a:lnTo>
                <a:lnTo>
                  <a:pt x="621" y="174"/>
                </a:lnTo>
                <a:lnTo>
                  <a:pt x="622" y="174"/>
                </a:lnTo>
                <a:lnTo>
                  <a:pt x="622" y="174"/>
                </a:lnTo>
                <a:lnTo>
                  <a:pt x="622" y="174"/>
                </a:lnTo>
                <a:lnTo>
                  <a:pt x="622" y="174"/>
                </a:lnTo>
                <a:lnTo>
                  <a:pt x="622" y="175"/>
                </a:lnTo>
                <a:lnTo>
                  <a:pt x="622" y="175"/>
                </a:lnTo>
                <a:lnTo>
                  <a:pt x="623" y="175"/>
                </a:lnTo>
                <a:lnTo>
                  <a:pt x="623" y="175"/>
                </a:lnTo>
                <a:lnTo>
                  <a:pt x="623" y="176"/>
                </a:lnTo>
                <a:lnTo>
                  <a:pt x="623" y="176"/>
                </a:lnTo>
                <a:lnTo>
                  <a:pt x="623" y="176"/>
                </a:lnTo>
                <a:lnTo>
                  <a:pt x="624" y="176"/>
                </a:lnTo>
                <a:lnTo>
                  <a:pt x="624" y="177"/>
                </a:lnTo>
                <a:lnTo>
                  <a:pt x="624" y="177"/>
                </a:lnTo>
                <a:lnTo>
                  <a:pt x="624" y="177"/>
                </a:lnTo>
                <a:lnTo>
                  <a:pt x="625" y="178"/>
                </a:lnTo>
                <a:lnTo>
                  <a:pt x="624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9"/>
                </a:lnTo>
                <a:lnTo>
                  <a:pt x="625" y="179"/>
                </a:lnTo>
                <a:lnTo>
                  <a:pt x="626" y="179"/>
                </a:lnTo>
                <a:lnTo>
                  <a:pt x="626" y="179"/>
                </a:lnTo>
                <a:lnTo>
                  <a:pt x="627" y="179"/>
                </a:lnTo>
                <a:lnTo>
                  <a:pt x="627" y="179"/>
                </a:lnTo>
                <a:lnTo>
                  <a:pt x="627" y="180"/>
                </a:lnTo>
                <a:lnTo>
                  <a:pt x="628" y="180"/>
                </a:lnTo>
                <a:lnTo>
                  <a:pt x="628" y="180"/>
                </a:lnTo>
                <a:lnTo>
                  <a:pt x="628" y="180"/>
                </a:lnTo>
                <a:lnTo>
                  <a:pt x="629" y="180"/>
                </a:lnTo>
                <a:lnTo>
                  <a:pt x="629" y="180"/>
                </a:lnTo>
                <a:lnTo>
                  <a:pt x="629" y="180"/>
                </a:lnTo>
                <a:lnTo>
                  <a:pt x="629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1"/>
                </a:lnTo>
                <a:lnTo>
                  <a:pt x="630" y="182"/>
                </a:lnTo>
                <a:lnTo>
                  <a:pt x="630" y="182"/>
                </a:lnTo>
                <a:lnTo>
                  <a:pt x="630" y="182"/>
                </a:lnTo>
                <a:lnTo>
                  <a:pt x="630" y="182"/>
                </a:lnTo>
                <a:lnTo>
                  <a:pt x="630" y="183"/>
                </a:lnTo>
                <a:lnTo>
                  <a:pt x="631" y="183"/>
                </a:lnTo>
                <a:lnTo>
                  <a:pt x="631" y="184"/>
                </a:lnTo>
                <a:lnTo>
                  <a:pt x="631" y="183"/>
                </a:lnTo>
                <a:lnTo>
                  <a:pt x="631" y="184"/>
                </a:lnTo>
                <a:lnTo>
                  <a:pt x="632" y="184"/>
                </a:lnTo>
                <a:lnTo>
                  <a:pt x="632" y="184"/>
                </a:lnTo>
                <a:lnTo>
                  <a:pt x="631" y="184"/>
                </a:lnTo>
                <a:lnTo>
                  <a:pt x="632" y="185"/>
                </a:lnTo>
                <a:lnTo>
                  <a:pt x="632" y="184"/>
                </a:lnTo>
                <a:lnTo>
                  <a:pt x="632" y="184"/>
                </a:lnTo>
                <a:lnTo>
                  <a:pt x="632" y="185"/>
                </a:lnTo>
                <a:lnTo>
                  <a:pt x="632" y="185"/>
                </a:lnTo>
                <a:lnTo>
                  <a:pt x="633" y="185"/>
                </a:lnTo>
                <a:lnTo>
                  <a:pt x="633" y="185"/>
                </a:lnTo>
                <a:lnTo>
                  <a:pt x="634" y="186"/>
                </a:lnTo>
                <a:lnTo>
                  <a:pt x="634" y="185"/>
                </a:lnTo>
                <a:lnTo>
                  <a:pt x="635" y="185"/>
                </a:lnTo>
                <a:lnTo>
                  <a:pt x="635" y="185"/>
                </a:lnTo>
                <a:lnTo>
                  <a:pt x="635" y="185"/>
                </a:lnTo>
                <a:lnTo>
                  <a:pt x="636" y="185"/>
                </a:lnTo>
                <a:lnTo>
                  <a:pt x="636" y="185"/>
                </a:lnTo>
                <a:lnTo>
                  <a:pt x="636" y="186"/>
                </a:lnTo>
                <a:lnTo>
                  <a:pt x="637" y="186"/>
                </a:lnTo>
                <a:lnTo>
                  <a:pt x="637" y="186"/>
                </a:lnTo>
                <a:lnTo>
                  <a:pt x="637" y="186"/>
                </a:lnTo>
                <a:lnTo>
                  <a:pt x="638" y="186"/>
                </a:lnTo>
                <a:lnTo>
                  <a:pt x="638" y="186"/>
                </a:lnTo>
                <a:lnTo>
                  <a:pt x="639" y="186"/>
                </a:lnTo>
                <a:lnTo>
                  <a:pt x="639" y="186"/>
                </a:lnTo>
                <a:lnTo>
                  <a:pt x="639" y="187"/>
                </a:lnTo>
                <a:lnTo>
                  <a:pt x="640" y="187"/>
                </a:lnTo>
                <a:lnTo>
                  <a:pt x="640" y="188"/>
                </a:lnTo>
                <a:lnTo>
                  <a:pt x="639" y="188"/>
                </a:lnTo>
                <a:lnTo>
                  <a:pt x="640" y="188"/>
                </a:lnTo>
                <a:lnTo>
                  <a:pt x="640" y="188"/>
                </a:lnTo>
                <a:lnTo>
                  <a:pt x="640" y="188"/>
                </a:lnTo>
                <a:lnTo>
                  <a:pt x="641" y="187"/>
                </a:lnTo>
                <a:lnTo>
                  <a:pt x="641" y="187"/>
                </a:lnTo>
                <a:lnTo>
                  <a:pt x="642" y="187"/>
                </a:lnTo>
                <a:lnTo>
                  <a:pt x="642" y="188"/>
                </a:lnTo>
                <a:lnTo>
                  <a:pt x="643" y="187"/>
                </a:lnTo>
                <a:lnTo>
                  <a:pt x="643" y="188"/>
                </a:lnTo>
                <a:lnTo>
                  <a:pt x="643" y="188"/>
                </a:lnTo>
                <a:lnTo>
                  <a:pt x="644" y="188"/>
                </a:lnTo>
                <a:lnTo>
                  <a:pt x="644" y="188"/>
                </a:lnTo>
                <a:lnTo>
                  <a:pt x="644" y="187"/>
                </a:lnTo>
                <a:lnTo>
                  <a:pt x="644" y="187"/>
                </a:lnTo>
                <a:lnTo>
                  <a:pt x="644" y="187"/>
                </a:lnTo>
                <a:lnTo>
                  <a:pt x="645" y="187"/>
                </a:lnTo>
                <a:lnTo>
                  <a:pt x="645" y="188"/>
                </a:lnTo>
                <a:lnTo>
                  <a:pt x="646" y="188"/>
                </a:lnTo>
                <a:lnTo>
                  <a:pt x="646" y="188"/>
                </a:lnTo>
                <a:lnTo>
                  <a:pt x="647" y="188"/>
                </a:lnTo>
                <a:lnTo>
                  <a:pt x="647" y="187"/>
                </a:lnTo>
                <a:lnTo>
                  <a:pt x="647" y="187"/>
                </a:lnTo>
                <a:lnTo>
                  <a:pt x="647" y="187"/>
                </a:lnTo>
                <a:lnTo>
                  <a:pt x="648" y="187"/>
                </a:lnTo>
                <a:lnTo>
                  <a:pt x="648" y="187"/>
                </a:lnTo>
                <a:lnTo>
                  <a:pt x="648" y="188"/>
                </a:lnTo>
                <a:lnTo>
                  <a:pt x="649" y="188"/>
                </a:lnTo>
                <a:lnTo>
                  <a:pt x="649" y="188"/>
                </a:lnTo>
                <a:lnTo>
                  <a:pt x="649" y="188"/>
                </a:lnTo>
                <a:lnTo>
                  <a:pt x="649" y="189"/>
                </a:lnTo>
                <a:lnTo>
                  <a:pt x="650" y="189"/>
                </a:lnTo>
                <a:lnTo>
                  <a:pt x="650" y="189"/>
                </a:lnTo>
                <a:lnTo>
                  <a:pt x="650" y="189"/>
                </a:lnTo>
                <a:lnTo>
                  <a:pt x="651" y="190"/>
                </a:lnTo>
                <a:lnTo>
                  <a:pt x="651" y="190"/>
                </a:lnTo>
                <a:lnTo>
                  <a:pt x="652" y="190"/>
                </a:lnTo>
                <a:lnTo>
                  <a:pt x="652" y="190"/>
                </a:lnTo>
                <a:lnTo>
                  <a:pt x="652" y="191"/>
                </a:lnTo>
                <a:lnTo>
                  <a:pt x="652" y="191"/>
                </a:lnTo>
                <a:lnTo>
                  <a:pt x="652" y="192"/>
                </a:lnTo>
                <a:lnTo>
                  <a:pt x="652" y="192"/>
                </a:lnTo>
                <a:lnTo>
                  <a:pt x="653" y="192"/>
                </a:lnTo>
                <a:lnTo>
                  <a:pt x="653" y="193"/>
                </a:lnTo>
                <a:lnTo>
                  <a:pt x="654" y="193"/>
                </a:lnTo>
                <a:lnTo>
                  <a:pt x="654" y="193"/>
                </a:lnTo>
                <a:lnTo>
                  <a:pt x="654" y="194"/>
                </a:lnTo>
                <a:lnTo>
                  <a:pt x="655" y="195"/>
                </a:lnTo>
                <a:lnTo>
                  <a:pt x="655" y="195"/>
                </a:lnTo>
                <a:lnTo>
                  <a:pt x="656" y="196"/>
                </a:lnTo>
                <a:lnTo>
                  <a:pt x="657" y="195"/>
                </a:lnTo>
                <a:lnTo>
                  <a:pt x="657" y="195"/>
                </a:lnTo>
                <a:lnTo>
                  <a:pt x="657" y="195"/>
                </a:lnTo>
                <a:lnTo>
                  <a:pt x="658" y="195"/>
                </a:lnTo>
                <a:lnTo>
                  <a:pt x="658" y="195"/>
                </a:lnTo>
                <a:lnTo>
                  <a:pt x="658" y="196"/>
                </a:lnTo>
                <a:lnTo>
                  <a:pt x="657" y="196"/>
                </a:lnTo>
                <a:lnTo>
                  <a:pt x="657" y="196"/>
                </a:lnTo>
                <a:lnTo>
                  <a:pt x="658" y="196"/>
                </a:lnTo>
                <a:lnTo>
                  <a:pt x="658" y="196"/>
                </a:lnTo>
                <a:lnTo>
                  <a:pt x="659" y="196"/>
                </a:lnTo>
                <a:lnTo>
                  <a:pt x="659" y="196"/>
                </a:lnTo>
                <a:lnTo>
                  <a:pt x="660" y="196"/>
                </a:lnTo>
                <a:lnTo>
                  <a:pt x="661" y="196"/>
                </a:lnTo>
                <a:lnTo>
                  <a:pt x="661" y="197"/>
                </a:lnTo>
                <a:lnTo>
                  <a:pt x="662" y="197"/>
                </a:lnTo>
                <a:lnTo>
                  <a:pt x="662" y="197"/>
                </a:lnTo>
                <a:lnTo>
                  <a:pt x="662" y="198"/>
                </a:lnTo>
                <a:lnTo>
                  <a:pt x="662" y="198"/>
                </a:lnTo>
                <a:lnTo>
                  <a:pt x="662" y="198"/>
                </a:lnTo>
                <a:lnTo>
                  <a:pt x="663" y="199"/>
                </a:lnTo>
                <a:lnTo>
                  <a:pt x="663" y="199"/>
                </a:lnTo>
                <a:lnTo>
                  <a:pt x="664" y="198"/>
                </a:lnTo>
                <a:lnTo>
                  <a:pt x="664" y="198"/>
                </a:lnTo>
                <a:lnTo>
                  <a:pt x="664" y="199"/>
                </a:lnTo>
                <a:lnTo>
                  <a:pt x="665" y="199"/>
                </a:lnTo>
                <a:lnTo>
                  <a:pt x="665" y="199"/>
                </a:lnTo>
                <a:lnTo>
                  <a:pt x="666" y="200"/>
                </a:lnTo>
                <a:lnTo>
                  <a:pt x="667" y="199"/>
                </a:lnTo>
                <a:lnTo>
                  <a:pt x="668" y="199"/>
                </a:lnTo>
                <a:lnTo>
                  <a:pt x="668" y="200"/>
                </a:lnTo>
                <a:lnTo>
                  <a:pt x="667" y="200"/>
                </a:lnTo>
                <a:lnTo>
                  <a:pt x="667" y="200"/>
                </a:lnTo>
                <a:lnTo>
                  <a:pt x="668" y="200"/>
                </a:lnTo>
                <a:lnTo>
                  <a:pt x="668" y="200"/>
                </a:lnTo>
                <a:lnTo>
                  <a:pt x="668" y="200"/>
                </a:lnTo>
                <a:lnTo>
                  <a:pt x="669" y="200"/>
                </a:lnTo>
                <a:lnTo>
                  <a:pt x="669" y="200"/>
                </a:lnTo>
                <a:lnTo>
                  <a:pt x="669" y="201"/>
                </a:lnTo>
                <a:lnTo>
                  <a:pt x="669" y="201"/>
                </a:lnTo>
                <a:lnTo>
                  <a:pt x="670" y="201"/>
                </a:lnTo>
                <a:lnTo>
                  <a:pt x="670" y="201"/>
                </a:lnTo>
                <a:lnTo>
                  <a:pt x="671" y="201"/>
                </a:lnTo>
                <a:lnTo>
                  <a:pt x="671" y="201"/>
                </a:lnTo>
                <a:lnTo>
                  <a:pt x="671" y="201"/>
                </a:lnTo>
                <a:lnTo>
                  <a:pt x="672" y="201"/>
                </a:lnTo>
                <a:lnTo>
                  <a:pt x="672" y="201"/>
                </a:lnTo>
                <a:lnTo>
                  <a:pt x="672" y="201"/>
                </a:lnTo>
                <a:lnTo>
                  <a:pt x="671" y="201"/>
                </a:lnTo>
                <a:lnTo>
                  <a:pt x="672" y="202"/>
                </a:lnTo>
                <a:lnTo>
                  <a:pt x="672" y="202"/>
                </a:lnTo>
                <a:lnTo>
                  <a:pt x="672" y="203"/>
                </a:lnTo>
                <a:lnTo>
                  <a:pt x="673" y="202"/>
                </a:lnTo>
                <a:lnTo>
                  <a:pt x="674" y="203"/>
                </a:lnTo>
                <a:lnTo>
                  <a:pt x="674" y="203"/>
                </a:lnTo>
                <a:lnTo>
                  <a:pt x="674" y="203"/>
                </a:lnTo>
                <a:lnTo>
                  <a:pt x="675" y="204"/>
                </a:lnTo>
                <a:lnTo>
                  <a:pt x="676" y="204"/>
                </a:lnTo>
                <a:lnTo>
                  <a:pt x="676" y="205"/>
                </a:lnTo>
                <a:lnTo>
                  <a:pt x="677" y="204"/>
                </a:lnTo>
                <a:lnTo>
                  <a:pt x="678" y="204"/>
                </a:lnTo>
                <a:lnTo>
                  <a:pt x="678" y="204"/>
                </a:lnTo>
                <a:lnTo>
                  <a:pt x="679" y="203"/>
                </a:lnTo>
                <a:lnTo>
                  <a:pt x="679" y="204"/>
                </a:lnTo>
                <a:lnTo>
                  <a:pt x="680" y="204"/>
                </a:lnTo>
                <a:lnTo>
                  <a:pt x="680" y="205"/>
                </a:lnTo>
                <a:lnTo>
                  <a:pt x="681" y="204"/>
                </a:lnTo>
                <a:lnTo>
                  <a:pt x="682" y="205"/>
                </a:lnTo>
                <a:lnTo>
                  <a:pt x="682" y="205"/>
                </a:lnTo>
                <a:lnTo>
                  <a:pt x="683" y="205"/>
                </a:lnTo>
                <a:lnTo>
                  <a:pt x="683" y="204"/>
                </a:lnTo>
                <a:lnTo>
                  <a:pt x="683" y="203"/>
                </a:lnTo>
                <a:lnTo>
                  <a:pt x="684" y="204"/>
                </a:lnTo>
                <a:lnTo>
                  <a:pt x="685" y="204"/>
                </a:lnTo>
                <a:lnTo>
                  <a:pt x="685" y="203"/>
                </a:lnTo>
                <a:lnTo>
                  <a:pt x="685" y="203"/>
                </a:lnTo>
                <a:lnTo>
                  <a:pt x="685" y="204"/>
                </a:lnTo>
                <a:lnTo>
                  <a:pt x="685" y="204"/>
                </a:lnTo>
                <a:lnTo>
                  <a:pt x="686" y="204"/>
                </a:lnTo>
                <a:lnTo>
                  <a:pt x="686" y="204"/>
                </a:lnTo>
                <a:lnTo>
                  <a:pt x="687" y="204"/>
                </a:lnTo>
                <a:lnTo>
                  <a:pt x="688" y="205"/>
                </a:lnTo>
                <a:lnTo>
                  <a:pt x="688" y="205"/>
                </a:lnTo>
                <a:lnTo>
                  <a:pt x="689" y="205"/>
                </a:lnTo>
                <a:lnTo>
                  <a:pt x="689" y="205"/>
                </a:lnTo>
                <a:lnTo>
                  <a:pt x="690" y="205"/>
                </a:lnTo>
                <a:lnTo>
                  <a:pt x="691" y="205"/>
                </a:lnTo>
                <a:lnTo>
                  <a:pt x="691" y="206"/>
                </a:lnTo>
                <a:lnTo>
                  <a:pt x="692" y="206"/>
                </a:lnTo>
                <a:lnTo>
                  <a:pt x="692" y="206"/>
                </a:lnTo>
                <a:lnTo>
                  <a:pt x="692" y="206"/>
                </a:lnTo>
                <a:lnTo>
                  <a:pt x="692" y="206"/>
                </a:lnTo>
                <a:lnTo>
                  <a:pt x="693" y="206"/>
                </a:lnTo>
                <a:lnTo>
                  <a:pt x="693" y="207"/>
                </a:lnTo>
                <a:lnTo>
                  <a:pt x="693" y="207"/>
                </a:lnTo>
                <a:lnTo>
                  <a:pt x="694" y="207"/>
                </a:lnTo>
                <a:lnTo>
                  <a:pt x="694" y="207"/>
                </a:lnTo>
                <a:lnTo>
                  <a:pt x="695" y="207"/>
                </a:lnTo>
                <a:lnTo>
                  <a:pt x="695" y="207"/>
                </a:lnTo>
                <a:lnTo>
                  <a:pt x="695" y="207"/>
                </a:lnTo>
                <a:lnTo>
                  <a:pt x="695" y="206"/>
                </a:lnTo>
                <a:lnTo>
                  <a:pt x="696" y="206"/>
                </a:lnTo>
                <a:lnTo>
                  <a:pt x="696" y="207"/>
                </a:lnTo>
                <a:lnTo>
                  <a:pt x="696" y="207"/>
                </a:lnTo>
                <a:lnTo>
                  <a:pt x="697" y="207"/>
                </a:lnTo>
                <a:lnTo>
                  <a:pt x="697" y="208"/>
                </a:lnTo>
                <a:lnTo>
                  <a:pt x="697" y="208"/>
                </a:lnTo>
                <a:lnTo>
                  <a:pt x="697" y="207"/>
                </a:lnTo>
                <a:lnTo>
                  <a:pt x="698" y="207"/>
                </a:lnTo>
                <a:lnTo>
                  <a:pt x="699" y="207"/>
                </a:lnTo>
                <a:lnTo>
                  <a:pt x="699" y="208"/>
                </a:lnTo>
                <a:lnTo>
                  <a:pt x="699" y="208"/>
                </a:lnTo>
                <a:lnTo>
                  <a:pt x="699" y="208"/>
                </a:lnTo>
                <a:lnTo>
                  <a:pt x="700" y="208"/>
                </a:lnTo>
                <a:lnTo>
                  <a:pt x="700" y="208"/>
                </a:lnTo>
                <a:lnTo>
                  <a:pt x="701" y="208"/>
                </a:lnTo>
                <a:lnTo>
                  <a:pt x="701" y="208"/>
                </a:lnTo>
                <a:lnTo>
                  <a:pt x="702" y="208"/>
                </a:lnTo>
                <a:lnTo>
                  <a:pt x="702" y="209"/>
                </a:lnTo>
                <a:lnTo>
                  <a:pt x="702" y="209"/>
                </a:lnTo>
                <a:lnTo>
                  <a:pt x="702" y="209"/>
                </a:lnTo>
                <a:lnTo>
                  <a:pt x="703" y="209"/>
                </a:lnTo>
                <a:lnTo>
                  <a:pt x="703" y="209"/>
                </a:lnTo>
                <a:lnTo>
                  <a:pt x="702" y="209"/>
                </a:lnTo>
                <a:lnTo>
                  <a:pt x="702" y="209"/>
                </a:lnTo>
                <a:lnTo>
                  <a:pt x="702" y="209"/>
                </a:lnTo>
                <a:lnTo>
                  <a:pt x="702" y="209"/>
                </a:lnTo>
                <a:lnTo>
                  <a:pt x="703" y="210"/>
                </a:lnTo>
                <a:lnTo>
                  <a:pt x="703" y="210"/>
                </a:lnTo>
                <a:lnTo>
                  <a:pt x="703" y="210"/>
                </a:lnTo>
                <a:lnTo>
                  <a:pt x="703" y="210"/>
                </a:lnTo>
                <a:lnTo>
                  <a:pt x="704" y="210"/>
                </a:lnTo>
                <a:lnTo>
                  <a:pt x="704" y="210"/>
                </a:lnTo>
                <a:lnTo>
                  <a:pt x="705" y="210"/>
                </a:lnTo>
                <a:lnTo>
                  <a:pt x="706" y="210"/>
                </a:lnTo>
                <a:lnTo>
                  <a:pt x="706" y="210"/>
                </a:lnTo>
                <a:lnTo>
                  <a:pt x="706" y="211"/>
                </a:lnTo>
                <a:lnTo>
                  <a:pt x="707" y="211"/>
                </a:lnTo>
                <a:lnTo>
                  <a:pt x="707" y="211"/>
                </a:lnTo>
                <a:lnTo>
                  <a:pt x="707" y="212"/>
                </a:lnTo>
                <a:lnTo>
                  <a:pt x="707" y="212"/>
                </a:lnTo>
                <a:lnTo>
                  <a:pt x="707" y="212"/>
                </a:lnTo>
                <a:lnTo>
                  <a:pt x="707" y="213"/>
                </a:lnTo>
                <a:lnTo>
                  <a:pt x="707" y="213"/>
                </a:lnTo>
                <a:lnTo>
                  <a:pt x="707" y="213"/>
                </a:lnTo>
                <a:lnTo>
                  <a:pt x="708" y="213"/>
                </a:lnTo>
                <a:lnTo>
                  <a:pt x="708" y="213"/>
                </a:lnTo>
                <a:lnTo>
                  <a:pt x="708" y="212"/>
                </a:lnTo>
                <a:lnTo>
                  <a:pt x="709" y="212"/>
                </a:lnTo>
                <a:lnTo>
                  <a:pt x="709" y="213"/>
                </a:lnTo>
                <a:lnTo>
                  <a:pt x="710" y="213"/>
                </a:lnTo>
                <a:lnTo>
                  <a:pt x="710" y="213"/>
                </a:lnTo>
                <a:lnTo>
                  <a:pt x="711" y="213"/>
                </a:lnTo>
                <a:lnTo>
                  <a:pt x="711" y="213"/>
                </a:lnTo>
                <a:lnTo>
                  <a:pt x="712" y="213"/>
                </a:lnTo>
                <a:lnTo>
                  <a:pt x="712" y="213"/>
                </a:lnTo>
                <a:lnTo>
                  <a:pt x="713" y="213"/>
                </a:lnTo>
                <a:lnTo>
                  <a:pt x="713" y="213"/>
                </a:lnTo>
                <a:lnTo>
                  <a:pt x="713" y="214"/>
                </a:lnTo>
                <a:lnTo>
                  <a:pt x="713" y="214"/>
                </a:lnTo>
                <a:lnTo>
                  <a:pt x="713" y="215"/>
                </a:lnTo>
                <a:lnTo>
                  <a:pt x="713" y="215"/>
                </a:lnTo>
                <a:lnTo>
                  <a:pt x="713" y="215"/>
                </a:lnTo>
                <a:lnTo>
                  <a:pt x="714" y="215"/>
                </a:lnTo>
                <a:lnTo>
                  <a:pt x="714" y="216"/>
                </a:lnTo>
                <a:lnTo>
                  <a:pt x="714" y="216"/>
                </a:lnTo>
                <a:lnTo>
                  <a:pt x="715" y="216"/>
                </a:lnTo>
                <a:lnTo>
                  <a:pt x="715" y="216"/>
                </a:lnTo>
                <a:lnTo>
                  <a:pt x="715" y="217"/>
                </a:lnTo>
                <a:lnTo>
                  <a:pt x="716" y="216"/>
                </a:lnTo>
                <a:lnTo>
                  <a:pt x="716" y="216"/>
                </a:lnTo>
                <a:lnTo>
                  <a:pt x="716" y="217"/>
                </a:lnTo>
                <a:lnTo>
                  <a:pt x="716" y="218"/>
                </a:lnTo>
                <a:lnTo>
                  <a:pt x="717" y="218"/>
                </a:lnTo>
                <a:lnTo>
                  <a:pt x="717" y="218"/>
                </a:lnTo>
                <a:lnTo>
                  <a:pt x="718" y="218"/>
                </a:lnTo>
                <a:lnTo>
                  <a:pt x="719" y="218"/>
                </a:lnTo>
                <a:lnTo>
                  <a:pt x="719" y="219"/>
                </a:lnTo>
                <a:lnTo>
                  <a:pt x="719" y="219"/>
                </a:lnTo>
                <a:lnTo>
                  <a:pt x="720" y="218"/>
                </a:lnTo>
                <a:lnTo>
                  <a:pt x="720" y="219"/>
                </a:lnTo>
                <a:lnTo>
                  <a:pt x="720" y="218"/>
                </a:lnTo>
                <a:lnTo>
                  <a:pt x="721" y="218"/>
                </a:lnTo>
                <a:lnTo>
                  <a:pt x="721" y="218"/>
                </a:lnTo>
                <a:lnTo>
                  <a:pt x="721" y="217"/>
                </a:lnTo>
                <a:lnTo>
                  <a:pt x="722" y="217"/>
                </a:lnTo>
                <a:lnTo>
                  <a:pt x="723" y="217"/>
                </a:lnTo>
                <a:lnTo>
                  <a:pt x="723" y="218"/>
                </a:lnTo>
                <a:lnTo>
                  <a:pt x="723" y="218"/>
                </a:lnTo>
                <a:lnTo>
                  <a:pt x="723" y="218"/>
                </a:lnTo>
                <a:lnTo>
                  <a:pt x="723" y="218"/>
                </a:lnTo>
                <a:lnTo>
                  <a:pt x="724" y="218"/>
                </a:lnTo>
                <a:lnTo>
                  <a:pt x="724" y="218"/>
                </a:lnTo>
                <a:lnTo>
                  <a:pt x="724" y="218"/>
                </a:lnTo>
                <a:lnTo>
                  <a:pt x="725" y="218"/>
                </a:lnTo>
                <a:lnTo>
                  <a:pt x="725" y="218"/>
                </a:lnTo>
                <a:lnTo>
                  <a:pt x="726" y="219"/>
                </a:lnTo>
                <a:lnTo>
                  <a:pt x="726" y="219"/>
                </a:lnTo>
                <a:lnTo>
                  <a:pt x="726" y="220"/>
                </a:lnTo>
                <a:lnTo>
                  <a:pt x="727" y="220"/>
                </a:lnTo>
                <a:lnTo>
                  <a:pt x="727" y="220"/>
                </a:lnTo>
                <a:lnTo>
                  <a:pt x="728" y="220"/>
                </a:lnTo>
                <a:lnTo>
                  <a:pt x="728" y="220"/>
                </a:lnTo>
                <a:lnTo>
                  <a:pt x="729" y="220"/>
                </a:lnTo>
                <a:lnTo>
                  <a:pt x="730" y="220"/>
                </a:lnTo>
                <a:lnTo>
                  <a:pt x="730" y="220"/>
                </a:lnTo>
                <a:lnTo>
                  <a:pt x="731" y="220"/>
                </a:lnTo>
                <a:lnTo>
                  <a:pt x="731" y="220"/>
                </a:lnTo>
                <a:lnTo>
                  <a:pt x="731" y="221"/>
                </a:lnTo>
                <a:lnTo>
                  <a:pt x="732" y="221"/>
                </a:lnTo>
                <a:lnTo>
                  <a:pt x="732" y="221"/>
                </a:lnTo>
                <a:lnTo>
                  <a:pt x="733" y="221"/>
                </a:lnTo>
                <a:lnTo>
                  <a:pt x="733" y="222"/>
                </a:lnTo>
                <a:lnTo>
                  <a:pt x="733" y="222"/>
                </a:lnTo>
                <a:lnTo>
                  <a:pt x="734" y="222"/>
                </a:lnTo>
                <a:lnTo>
                  <a:pt x="734" y="222"/>
                </a:lnTo>
                <a:lnTo>
                  <a:pt x="735" y="222"/>
                </a:lnTo>
                <a:lnTo>
                  <a:pt x="735" y="222"/>
                </a:lnTo>
                <a:lnTo>
                  <a:pt x="736" y="222"/>
                </a:lnTo>
                <a:lnTo>
                  <a:pt x="736" y="222"/>
                </a:lnTo>
                <a:lnTo>
                  <a:pt x="736" y="223"/>
                </a:lnTo>
                <a:lnTo>
                  <a:pt x="736" y="223"/>
                </a:lnTo>
                <a:lnTo>
                  <a:pt x="737" y="223"/>
                </a:lnTo>
                <a:lnTo>
                  <a:pt x="737" y="224"/>
                </a:lnTo>
                <a:lnTo>
                  <a:pt x="738" y="224"/>
                </a:lnTo>
                <a:lnTo>
                  <a:pt x="738" y="224"/>
                </a:lnTo>
                <a:lnTo>
                  <a:pt x="738" y="224"/>
                </a:lnTo>
                <a:lnTo>
                  <a:pt x="738" y="225"/>
                </a:lnTo>
                <a:lnTo>
                  <a:pt x="739" y="224"/>
                </a:lnTo>
                <a:lnTo>
                  <a:pt x="740" y="225"/>
                </a:lnTo>
                <a:lnTo>
                  <a:pt x="740" y="225"/>
                </a:lnTo>
                <a:lnTo>
                  <a:pt x="740" y="226"/>
                </a:lnTo>
                <a:lnTo>
                  <a:pt x="741" y="226"/>
                </a:lnTo>
                <a:lnTo>
                  <a:pt x="741" y="226"/>
                </a:lnTo>
                <a:lnTo>
                  <a:pt x="741" y="227"/>
                </a:lnTo>
                <a:lnTo>
                  <a:pt x="741" y="227"/>
                </a:lnTo>
                <a:lnTo>
                  <a:pt x="741" y="228"/>
                </a:lnTo>
                <a:lnTo>
                  <a:pt x="741" y="228"/>
                </a:lnTo>
                <a:lnTo>
                  <a:pt x="742" y="228"/>
                </a:lnTo>
                <a:lnTo>
                  <a:pt x="742" y="228"/>
                </a:lnTo>
                <a:lnTo>
                  <a:pt x="742" y="228"/>
                </a:lnTo>
                <a:lnTo>
                  <a:pt x="742" y="229"/>
                </a:lnTo>
                <a:lnTo>
                  <a:pt x="743" y="229"/>
                </a:lnTo>
                <a:lnTo>
                  <a:pt x="743" y="230"/>
                </a:lnTo>
                <a:lnTo>
                  <a:pt x="743" y="230"/>
                </a:lnTo>
                <a:lnTo>
                  <a:pt x="743" y="230"/>
                </a:lnTo>
                <a:lnTo>
                  <a:pt x="743" y="230"/>
                </a:lnTo>
                <a:lnTo>
                  <a:pt x="743" y="230"/>
                </a:lnTo>
                <a:lnTo>
                  <a:pt x="743" y="231"/>
                </a:lnTo>
                <a:lnTo>
                  <a:pt x="743" y="231"/>
                </a:lnTo>
                <a:lnTo>
                  <a:pt x="742" y="231"/>
                </a:lnTo>
                <a:lnTo>
                  <a:pt x="742" y="232"/>
                </a:lnTo>
                <a:lnTo>
                  <a:pt x="742" y="232"/>
                </a:lnTo>
                <a:lnTo>
                  <a:pt x="743" y="232"/>
                </a:lnTo>
                <a:lnTo>
                  <a:pt x="743" y="232"/>
                </a:lnTo>
                <a:lnTo>
                  <a:pt x="743" y="232"/>
                </a:lnTo>
                <a:lnTo>
                  <a:pt x="744" y="232"/>
                </a:lnTo>
                <a:lnTo>
                  <a:pt x="744" y="232"/>
                </a:lnTo>
                <a:lnTo>
                  <a:pt x="744" y="232"/>
                </a:lnTo>
                <a:lnTo>
                  <a:pt x="744" y="233"/>
                </a:lnTo>
                <a:lnTo>
                  <a:pt x="745" y="233"/>
                </a:lnTo>
                <a:lnTo>
                  <a:pt x="745" y="233"/>
                </a:lnTo>
                <a:lnTo>
                  <a:pt x="746" y="233"/>
                </a:lnTo>
                <a:lnTo>
                  <a:pt x="746" y="233"/>
                </a:lnTo>
                <a:lnTo>
                  <a:pt x="746" y="234"/>
                </a:lnTo>
                <a:lnTo>
                  <a:pt x="746" y="235"/>
                </a:lnTo>
                <a:lnTo>
                  <a:pt x="747" y="235"/>
                </a:lnTo>
                <a:lnTo>
                  <a:pt x="748" y="235"/>
                </a:lnTo>
                <a:lnTo>
                  <a:pt x="748" y="235"/>
                </a:lnTo>
                <a:lnTo>
                  <a:pt x="749" y="236"/>
                </a:lnTo>
                <a:lnTo>
                  <a:pt x="750" y="236"/>
                </a:lnTo>
                <a:lnTo>
                  <a:pt x="750" y="236"/>
                </a:lnTo>
                <a:lnTo>
                  <a:pt x="750" y="237"/>
                </a:lnTo>
                <a:lnTo>
                  <a:pt x="751" y="237"/>
                </a:lnTo>
                <a:lnTo>
                  <a:pt x="751" y="237"/>
                </a:lnTo>
                <a:lnTo>
                  <a:pt x="751" y="238"/>
                </a:lnTo>
                <a:lnTo>
                  <a:pt x="752" y="238"/>
                </a:lnTo>
                <a:lnTo>
                  <a:pt x="752" y="238"/>
                </a:lnTo>
                <a:lnTo>
                  <a:pt x="752" y="238"/>
                </a:lnTo>
                <a:lnTo>
                  <a:pt x="752" y="239"/>
                </a:lnTo>
                <a:lnTo>
                  <a:pt x="752" y="239"/>
                </a:lnTo>
                <a:lnTo>
                  <a:pt x="752" y="239"/>
                </a:lnTo>
                <a:lnTo>
                  <a:pt x="750" y="239"/>
                </a:lnTo>
                <a:lnTo>
                  <a:pt x="750" y="240"/>
                </a:lnTo>
                <a:lnTo>
                  <a:pt x="749" y="240"/>
                </a:lnTo>
                <a:lnTo>
                  <a:pt x="749" y="241"/>
                </a:lnTo>
                <a:lnTo>
                  <a:pt x="749" y="242"/>
                </a:lnTo>
                <a:lnTo>
                  <a:pt x="749" y="243"/>
                </a:lnTo>
                <a:lnTo>
                  <a:pt x="750" y="243"/>
                </a:lnTo>
                <a:lnTo>
                  <a:pt x="750" y="244"/>
                </a:lnTo>
                <a:lnTo>
                  <a:pt x="751" y="245"/>
                </a:lnTo>
                <a:lnTo>
                  <a:pt x="752" y="246"/>
                </a:lnTo>
                <a:lnTo>
                  <a:pt x="752" y="246"/>
                </a:lnTo>
                <a:lnTo>
                  <a:pt x="753" y="247"/>
                </a:lnTo>
                <a:lnTo>
                  <a:pt x="753" y="248"/>
                </a:lnTo>
                <a:lnTo>
                  <a:pt x="753" y="248"/>
                </a:lnTo>
                <a:lnTo>
                  <a:pt x="753" y="250"/>
                </a:lnTo>
                <a:lnTo>
                  <a:pt x="753" y="250"/>
                </a:lnTo>
                <a:lnTo>
                  <a:pt x="753" y="250"/>
                </a:lnTo>
                <a:lnTo>
                  <a:pt x="753" y="251"/>
                </a:lnTo>
                <a:lnTo>
                  <a:pt x="753" y="251"/>
                </a:lnTo>
                <a:lnTo>
                  <a:pt x="753" y="252"/>
                </a:lnTo>
                <a:lnTo>
                  <a:pt x="752" y="252"/>
                </a:lnTo>
                <a:lnTo>
                  <a:pt x="752" y="252"/>
                </a:lnTo>
                <a:lnTo>
                  <a:pt x="751" y="252"/>
                </a:lnTo>
                <a:lnTo>
                  <a:pt x="751" y="252"/>
                </a:lnTo>
                <a:lnTo>
                  <a:pt x="750" y="252"/>
                </a:lnTo>
                <a:lnTo>
                  <a:pt x="750" y="251"/>
                </a:lnTo>
                <a:lnTo>
                  <a:pt x="750" y="251"/>
                </a:lnTo>
                <a:lnTo>
                  <a:pt x="749" y="251"/>
                </a:lnTo>
                <a:lnTo>
                  <a:pt x="749" y="251"/>
                </a:lnTo>
                <a:lnTo>
                  <a:pt x="748" y="251"/>
                </a:lnTo>
                <a:lnTo>
                  <a:pt x="748" y="251"/>
                </a:lnTo>
                <a:lnTo>
                  <a:pt x="747" y="251"/>
                </a:lnTo>
                <a:lnTo>
                  <a:pt x="747" y="251"/>
                </a:lnTo>
                <a:lnTo>
                  <a:pt x="746" y="251"/>
                </a:lnTo>
                <a:lnTo>
                  <a:pt x="746" y="252"/>
                </a:lnTo>
                <a:lnTo>
                  <a:pt x="746" y="253"/>
                </a:lnTo>
                <a:lnTo>
                  <a:pt x="746" y="254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4" y="255"/>
                </a:lnTo>
                <a:lnTo>
                  <a:pt x="744" y="256"/>
                </a:lnTo>
                <a:lnTo>
                  <a:pt x="744" y="256"/>
                </a:lnTo>
                <a:lnTo>
                  <a:pt x="744" y="257"/>
                </a:lnTo>
                <a:lnTo>
                  <a:pt x="743" y="257"/>
                </a:lnTo>
                <a:lnTo>
                  <a:pt x="743" y="258"/>
                </a:lnTo>
                <a:lnTo>
                  <a:pt x="743" y="259"/>
                </a:lnTo>
                <a:lnTo>
                  <a:pt x="743" y="259"/>
                </a:lnTo>
                <a:lnTo>
                  <a:pt x="743" y="260"/>
                </a:lnTo>
                <a:lnTo>
                  <a:pt x="742" y="261"/>
                </a:lnTo>
                <a:lnTo>
                  <a:pt x="742" y="262"/>
                </a:lnTo>
                <a:lnTo>
                  <a:pt x="741" y="262"/>
                </a:lnTo>
                <a:lnTo>
                  <a:pt x="741" y="264"/>
                </a:lnTo>
                <a:lnTo>
                  <a:pt x="741" y="265"/>
                </a:lnTo>
                <a:lnTo>
                  <a:pt x="741" y="265"/>
                </a:lnTo>
                <a:lnTo>
                  <a:pt x="741" y="266"/>
                </a:lnTo>
                <a:lnTo>
                  <a:pt x="741" y="266"/>
                </a:lnTo>
                <a:lnTo>
                  <a:pt x="740" y="266"/>
                </a:lnTo>
                <a:lnTo>
                  <a:pt x="740" y="267"/>
                </a:lnTo>
                <a:lnTo>
                  <a:pt x="741" y="267"/>
                </a:lnTo>
                <a:lnTo>
                  <a:pt x="741" y="267"/>
                </a:lnTo>
                <a:lnTo>
                  <a:pt x="742" y="268"/>
                </a:lnTo>
                <a:lnTo>
                  <a:pt x="742" y="268"/>
                </a:lnTo>
                <a:lnTo>
                  <a:pt x="743" y="269"/>
                </a:lnTo>
                <a:lnTo>
                  <a:pt x="743" y="269"/>
                </a:lnTo>
                <a:lnTo>
                  <a:pt x="742" y="269"/>
                </a:lnTo>
                <a:lnTo>
                  <a:pt x="742" y="270"/>
                </a:lnTo>
                <a:lnTo>
                  <a:pt x="742" y="270"/>
                </a:lnTo>
                <a:lnTo>
                  <a:pt x="741" y="271"/>
                </a:lnTo>
                <a:lnTo>
                  <a:pt x="741" y="271"/>
                </a:lnTo>
                <a:lnTo>
                  <a:pt x="741" y="272"/>
                </a:lnTo>
                <a:lnTo>
                  <a:pt x="742" y="272"/>
                </a:lnTo>
                <a:lnTo>
                  <a:pt x="743" y="273"/>
                </a:lnTo>
                <a:lnTo>
                  <a:pt x="743" y="274"/>
                </a:lnTo>
                <a:lnTo>
                  <a:pt x="743" y="274"/>
                </a:lnTo>
                <a:lnTo>
                  <a:pt x="743" y="275"/>
                </a:lnTo>
                <a:lnTo>
                  <a:pt x="743" y="277"/>
                </a:lnTo>
                <a:lnTo>
                  <a:pt x="743" y="277"/>
                </a:lnTo>
                <a:lnTo>
                  <a:pt x="743" y="278"/>
                </a:lnTo>
                <a:lnTo>
                  <a:pt x="743" y="279"/>
                </a:lnTo>
                <a:lnTo>
                  <a:pt x="743" y="279"/>
                </a:lnTo>
                <a:lnTo>
                  <a:pt x="743" y="280"/>
                </a:lnTo>
                <a:lnTo>
                  <a:pt x="743" y="280"/>
                </a:lnTo>
                <a:lnTo>
                  <a:pt x="743" y="282"/>
                </a:lnTo>
                <a:lnTo>
                  <a:pt x="744" y="282"/>
                </a:lnTo>
                <a:lnTo>
                  <a:pt x="744" y="284"/>
                </a:lnTo>
                <a:lnTo>
                  <a:pt x="744" y="284"/>
                </a:lnTo>
                <a:lnTo>
                  <a:pt x="745" y="284"/>
                </a:lnTo>
                <a:lnTo>
                  <a:pt x="745" y="285"/>
                </a:lnTo>
                <a:lnTo>
                  <a:pt x="745" y="286"/>
                </a:lnTo>
                <a:lnTo>
                  <a:pt x="744" y="287"/>
                </a:lnTo>
                <a:lnTo>
                  <a:pt x="744" y="288"/>
                </a:lnTo>
                <a:lnTo>
                  <a:pt x="743" y="288"/>
                </a:lnTo>
                <a:lnTo>
                  <a:pt x="743" y="289"/>
                </a:lnTo>
                <a:lnTo>
                  <a:pt x="743" y="289"/>
                </a:lnTo>
                <a:lnTo>
                  <a:pt x="743" y="290"/>
                </a:lnTo>
                <a:lnTo>
                  <a:pt x="743" y="290"/>
                </a:lnTo>
                <a:lnTo>
                  <a:pt x="743" y="291"/>
                </a:lnTo>
                <a:lnTo>
                  <a:pt x="743" y="292"/>
                </a:lnTo>
                <a:lnTo>
                  <a:pt x="744" y="293"/>
                </a:lnTo>
                <a:lnTo>
                  <a:pt x="744" y="293"/>
                </a:lnTo>
                <a:lnTo>
                  <a:pt x="744" y="294"/>
                </a:lnTo>
                <a:lnTo>
                  <a:pt x="744" y="294"/>
                </a:lnTo>
                <a:lnTo>
                  <a:pt x="744" y="296"/>
                </a:lnTo>
                <a:lnTo>
                  <a:pt x="744" y="297"/>
                </a:lnTo>
                <a:lnTo>
                  <a:pt x="744" y="298"/>
                </a:lnTo>
                <a:lnTo>
                  <a:pt x="743" y="299"/>
                </a:lnTo>
                <a:lnTo>
                  <a:pt x="743" y="299"/>
                </a:lnTo>
                <a:lnTo>
                  <a:pt x="743" y="300"/>
                </a:lnTo>
                <a:lnTo>
                  <a:pt x="743" y="300"/>
                </a:lnTo>
                <a:lnTo>
                  <a:pt x="743" y="300"/>
                </a:lnTo>
                <a:lnTo>
                  <a:pt x="744" y="301"/>
                </a:lnTo>
                <a:lnTo>
                  <a:pt x="744" y="302"/>
                </a:lnTo>
                <a:lnTo>
                  <a:pt x="745" y="303"/>
                </a:lnTo>
                <a:lnTo>
                  <a:pt x="745" y="304"/>
                </a:lnTo>
                <a:lnTo>
                  <a:pt x="745" y="304"/>
                </a:lnTo>
                <a:lnTo>
                  <a:pt x="744" y="304"/>
                </a:lnTo>
                <a:lnTo>
                  <a:pt x="744" y="305"/>
                </a:lnTo>
                <a:lnTo>
                  <a:pt x="744" y="305"/>
                </a:lnTo>
                <a:lnTo>
                  <a:pt x="743" y="307"/>
                </a:lnTo>
                <a:lnTo>
                  <a:pt x="743" y="307"/>
                </a:lnTo>
                <a:lnTo>
                  <a:pt x="743" y="308"/>
                </a:lnTo>
                <a:lnTo>
                  <a:pt x="743" y="308"/>
                </a:lnTo>
                <a:lnTo>
                  <a:pt x="742" y="310"/>
                </a:lnTo>
                <a:lnTo>
                  <a:pt x="742" y="311"/>
                </a:lnTo>
                <a:lnTo>
                  <a:pt x="742" y="312"/>
                </a:lnTo>
                <a:lnTo>
                  <a:pt x="741" y="312"/>
                </a:lnTo>
                <a:lnTo>
                  <a:pt x="741" y="312"/>
                </a:lnTo>
                <a:lnTo>
                  <a:pt x="740" y="315"/>
                </a:lnTo>
                <a:lnTo>
                  <a:pt x="740" y="317"/>
                </a:lnTo>
                <a:lnTo>
                  <a:pt x="739" y="319"/>
                </a:lnTo>
                <a:lnTo>
                  <a:pt x="738" y="320"/>
                </a:lnTo>
                <a:lnTo>
                  <a:pt x="738" y="320"/>
                </a:lnTo>
                <a:lnTo>
                  <a:pt x="737" y="321"/>
                </a:lnTo>
                <a:lnTo>
                  <a:pt x="736" y="321"/>
                </a:lnTo>
                <a:lnTo>
                  <a:pt x="735" y="322"/>
                </a:lnTo>
                <a:lnTo>
                  <a:pt x="735" y="322"/>
                </a:lnTo>
                <a:lnTo>
                  <a:pt x="734" y="323"/>
                </a:lnTo>
                <a:lnTo>
                  <a:pt x="733" y="323"/>
                </a:lnTo>
                <a:lnTo>
                  <a:pt x="733" y="323"/>
                </a:lnTo>
                <a:lnTo>
                  <a:pt x="733" y="323"/>
                </a:lnTo>
                <a:lnTo>
                  <a:pt x="733" y="324"/>
                </a:lnTo>
                <a:lnTo>
                  <a:pt x="732" y="324"/>
                </a:lnTo>
                <a:lnTo>
                  <a:pt x="731" y="325"/>
                </a:lnTo>
                <a:lnTo>
                  <a:pt x="731" y="325"/>
                </a:lnTo>
                <a:lnTo>
                  <a:pt x="731" y="325"/>
                </a:lnTo>
                <a:lnTo>
                  <a:pt x="730" y="325"/>
                </a:lnTo>
                <a:lnTo>
                  <a:pt x="728" y="326"/>
                </a:lnTo>
                <a:lnTo>
                  <a:pt x="727" y="326"/>
                </a:lnTo>
                <a:lnTo>
                  <a:pt x="727" y="326"/>
                </a:lnTo>
                <a:lnTo>
                  <a:pt x="726" y="326"/>
                </a:lnTo>
                <a:lnTo>
                  <a:pt x="724" y="327"/>
                </a:lnTo>
                <a:lnTo>
                  <a:pt x="720" y="327"/>
                </a:lnTo>
                <a:lnTo>
                  <a:pt x="720" y="327"/>
                </a:lnTo>
                <a:lnTo>
                  <a:pt x="718" y="328"/>
                </a:lnTo>
                <a:lnTo>
                  <a:pt x="717" y="328"/>
                </a:lnTo>
                <a:lnTo>
                  <a:pt x="714" y="328"/>
                </a:lnTo>
                <a:lnTo>
                  <a:pt x="713" y="329"/>
                </a:lnTo>
                <a:lnTo>
                  <a:pt x="712" y="330"/>
                </a:lnTo>
                <a:lnTo>
                  <a:pt x="711" y="330"/>
                </a:lnTo>
                <a:lnTo>
                  <a:pt x="709" y="331"/>
                </a:lnTo>
                <a:lnTo>
                  <a:pt x="709" y="331"/>
                </a:lnTo>
                <a:lnTo>
                  <a:pt x="709" y="331"/>
                </a:lnTo>
                <a:lnTo>
                  <a:pt x="708" y="332"/>
                </a:lnTo>
                <a:lnTo>
                  <a:pt x="708" y="332"/>
                </a:lnTo>
                <a:lnTo>
                  <a:pt x="708" y="334"/>
                </a:lnTo>
                <a:lnTo>
                  <a:pt x="708" y="334"/>
                </a:lnTo>
                <a:lnTo>
                  <a:pt x="706" y="335"/>
                </a:lnTo>
                <a:lnTo>
                  <a:pt x="706" y="335"/>
                </a:lnTo>
                <a:lnTo>
                  <a:pt x="706" y="336"/>
                </a:lnTo>
                <a:lnTo>
                  <a:pt x="705" y="337"/>
                </a:lnTo>
                <a:lnTo>
                  <a:pt x="704" y="340"/>
                </a:lnTo>
                <a:lnTo>
                  <a:pt x="703" y="340"/>
                </a:lnTo>
                <a:lnTo>
                  <a:pt x="703" y="341"/>
                </a:lnTo>
                <a:lnTo>
                  <a:pt x="702" y="342"/>
                </a:lnTo>
                <a:lnTo>
                  <a:pt x="702" y="342"/>
                </a:lnTo>
                <a:lnTo>
                  <a:pt x="702" y="342"/>
                </a:lnTo>
                <a:lnTo>
                  <a:pt x="702" y="342"/>
                </a:lnTo>
                <a:lnTo>
                  <a:pt x="701" y="343"/>
                </a:lnTo>
                <a:lnTo>
                  <a:pt x="701" y="343"/>
                </a:lnTo>
                <a:lnTo>
                  <a:pt x="700" y="343"/>
                </a:lnTo>
                <a:lnTo>
                  <a:pt x="700" y="343"/>
                </a:lnTo>
                <a:lnTo>
                  <a:pt x="699" y="344"/>
                </a:lnTo>
                <a:lnTo>
                  <a:pt x="698" y="344"/>
                </a:lnTo>
                <a:lnTo>
                  <a:pt x="698" y="345"/>
                </a:lnTo>
                <a:lnTo>
                  <a:pt x="697" y="346"/>
                </a:lnTo>
                <a:lnTo>
                  <a:pt x="697" y="346"/>
                </a:lnTo>
                <a:lnTo>
                  <a:pt x="697" y="346"/>
                </a:lnTo>
                <a:lnTo>
                  <a:pt x="697" y="346"/>
                </a:lnTo>
                <a:lnTo>
                  <a:pt x="697" y="347"/>
                </a:lnTo>
                <a:lnTo>
                  <a:pt x="694" y="351"/>
                </a:lnTo>
                <a:lnTo>
                  <a:pt x="693" y="352"/>
                </a:lnTo>
                <a:lnTo>
                  <a:pt x="693" y="353"/>
                </a:lnTo>
                <a:lnTo>
                  <a:pt x="693" y="353"/>
                </a:lnTo>
                <a:lnTo>
                  <a:pt x="692" y="355"/>
                </a:lnTo>
                <a:lnTo>
                  <a:pt x="691" y="355"/>
                </a:lnTo>
                <a:lnTo>
                  <a:pt x="690" y="356"/>
                </a:lnTo>
                <a:lnTo>
                  <a:pt x="690" y="356"/>
                </a:lnTo>
                <a:lnTo>
                  <a:pt x="687" y="358"/>
                </a:lnTo>
                <a:lnTo>
                  <a:pt x="686" y="358"/>
                </a:lnTo>
                <a:lnTo>
                  <a:pt x="686" y="358"/>
                </a:lnTo>
                <a:lnTo>
                  <a:pt x="685" y="359"/>
                </a:lnTo>
                <a:lnTo>
                  <a:pt x="685" y="359"/>
                </a:lnTo>
                <a:lnTo>
                  <a:pt x="685" y="359"/>
                </a:lnTo>
                <a:lnTo>
                  <a:pt x="685" y="360"/>
                </a:lnTo>
                <a:lnTo>
                  <a:pt x="684" y="360"/>
                </a:lnTo>
                <a:lnTo>
                  <a:pt x="684" y="360"/>
                </a:lnTo>
                <a:lnTo>
                  <a:pt x="683" y="361"/>
                </a:lnTo>
                <a:lnTo>
                  <a:pt x="683" y="362"/>
                </a:lnTo>
                <a:lnTo>
                  <a:pt x="682" y="362"/>
                </a:lnTo>
                <a:lnTo>
                  <a:pt x="682" y="363"/>
                </a:lnTo>
                <a:lnTo>
                  <a:pt x="682" y="363"/>
                </a:lnTo>
                <a:lnTo>
                  <a:pt x="682" y="363"/>
                </a:lnTo>
                <a:lnTo>
                  <a:pt x="682" y="364"/>
                </a:lnTo>
                <a:lnTo>
                  <a:pt x="682" y="364"/>
                </a:lnTo>
                <a:lnTo>
                  <a:pt x="682" y="365"/>
                </a:lnTo>
                <a:lnTo>
                  <a:pt x="682" y="366"/>
                </a:lnTo>
                <a:lnTo>
                  <a:pt x="681" y="367"/>
                </a:lnTo>
                <a:lnTo>
                  <a:pt x="681" y="368"/>
                </a:lnTo>
                <a:lnTo>
                  <a:pt x="680" y="368"/>
                </a:lnTo>
                <a:lnTo>
                  <a:pt x="680" y="369"/>
                </a:lnTo>
                <a:lnTo>
                  <a:pt x="680" y="370"/>
                </a:lnTo>
                <a:lnTo>
                  <a:pt x="679" y="370"/>
                </a:lnTo>
                <a:lnTo>
                  <a:pt x="679" y="372"/>
                </a:lnTo>
                <a:lnTo>
                  <a:pt x="679" y="372"/>
                </a:lnTo>
                <a:lnTo>
                  <a:pt x="679" y="373"/>
                </a:lnTo>
                <a:lnTo>
                  <a:pt x="679" y="373"/>
                </a:lnTo>
                <a:lnTo>
                  <a:pt x="680" y="374"/>
                </a:lnTo>
                <a:lnTo>
                  <a:pt x="680" y="374"/>
                </a:lnTo>
                <a:lnTo>
                  <a:pt x="680" y="375"/>
                </a:lnTo>
                <a:lnTo>
                  <a:pt x="680" y="375"/>
                </a:lnTo>
                <a:lnTo>
                  <a:pt x="680" y="376"/>
                </a:lnTo>
                <a:lnTo>
                  <a:pt x="680" y="376"/>
                </a:lnTo>
                <a:lnTo>
                  <a:pt x="680" y="377"/>
                </a:lnTo>
                <a:lnTo>
                  <a:pt x="680" y="377"/>
                </a:lnTo>
                <a:lnTo>
                  <a:pt x="680" y="377"/>
                </a:lnTo>
                <a:lnTo>
                  <a:pt x="680" y="378"/>
                </a:lnTo>
                <a:lnTo>
                  <a:pt x="680" y="378"/>
                </a:lnTo>
                <a:lnTo>
                  <a:pt x="680" y="379"/>
                </a:lnTo>
                <a:lnTo>
                  <a:pt x="679" y="379"/>
                </a:lnTo>
                <a:lnTo>
                  <a:pt x="679" y="380"/>
                </a:lnTo>
                <a:lnTo>
                  <a:pt x="679" y="380"/>
                </a:lnTo>
                <a:lnTo>
                  <a:pt x="679" y="380"/>
                </a:lnTo>
                <a:lnTo>
                  <a:pt x="679" y="380"/>
                </a:lnTo>
                <a:lnTo>
                  <a:pt x="679" y="381"/>
                </a:lnTo>
                <a:lnTo>
                  <a:pt x="679" y="382"/>
                </a:lnTo>
                <a:lnTo>
                  <a:pt x="680" y="382"/>
                </a:lnTo>
                <a:lnTo>
                  <a:pt x="680" y="383"/>
                </a:lnTo>
                <a:lnTo>
                  <a:pt x="680" y="384"/>
                </a:lnTo>
                <a:lnTo>
                  <a:pt x="680" y="384"/>
                </a:lnTo>
                <a:lnTo>
                  <a:pt x="680" y="385"/>
                </a:lnTo>
                <a:lnTo>
                  <a:pt x="680" y="385"/>
                </a:lnTo>
                <a:lnTo>
                  <a:pt x="680" y="385"/>
                </a:lnTo>
                <a:lnTo>
                  <a:pt x="681" y="386"/>
                </a:lnTo>
                <a:lnTo>
                  <a:pt x="681" y="387"/>
                </a:lnTo>
                <a:lnTo>
                  <a:pt x="681" y="387"/>
                </a:lnTo>
                <a:lnTo>
                  <a:pt x="681" y="389"/>
                </a:lnTo>
                <a:lnTo>
                  <a:pt x="681" y="389"/>
                </a:lnTo>
                <a:lnTo>
                  <a:pt x="681" y="390"/>
                </a:lnTo>
                <a:lnTo>
                  <a:pt x="681" y="391"/>
                </a:lnTo>
                <a:lnTo>
                  <a:pt x="681" y="392"/>
                </a:lnTo>
                <a:lnTo>
                  <a:pt x="680" y="392"/>
                </a:lnTo>
                <a:lnTo>
                  <a:pt x="680" y="392"/>
                </a:lnTo>
                <a:lnTo>
                  <a:pt x="679" y="393"/>
                </a:lnTo>
                <a:lnTo>
                  <a:pt x="679" y="393"/>
                </a:lnTo>
                <a:lnTo>
                  <a:pt x="678" y="393"/>
                </a:lnTo>
                <a:lnTo>
                  <a:pt x="678" y="393"/>
                </a:lnTo>
                <a:lnTo>
                  <a:pt x="677" y="394"/>
                </a:lnTo>
                <a:lnTo>
                  <a:pt x="677" y="394"/>
                </a:lnTo>
                <a:lnTo>
                  <a:pt x="676" y="395"/>
                </a:lnTo>
                <a:lnTo>
                  <a:pt x="676" y="395"/>
                </a:lnTo>
                <a:lnTo>
                  <a:pt x="675" y="395"/>
                </a:lnTo>
                <a:lnTo>
                  <a:pt x="674" y="395"/>
                </a:lnTo>
                <a:lnTo>
                  <a:pt x="674" y="395"/>
                </a:lnTo>
                <a:lnTo>
                  <a:pt x="673" y="395"/>
                </a:lnTo>
                <a:lnTo>
                  <a:pt x="673" y="395"/>
                </a:lnTo>
                <a:lnTo>
                  <a:pt x="673" y="395"/>
                </a:lnTo>
                <a:lnTo>
                  <a:pt x="672" y="395"/>
                </a:lnTo>
                <a:lnTo>
                  <a:pt x="672" y="395"/>
                </a:lnTo>
                <a:lnTo>
                  <a:pt x="671" y="395"/>
                </a:lnTo>
                <a:lnTo>
                  <a:pt x="671" y="395"/>
                </a:lnTo>
                <a:lnTo>
                  <a:pt x="670" y="396"/>
                </a:lnTo>
                <a:lnTo>
                  <a:pt x="669" y="396"/>
                </a:lnTo>
                <a:lnTo>
                  <a:pt x="669" y="397"/>
                </a:lnTo>
                <a:lnTo>
                  <a:pt x="668" y="398"/>
                </a:lnTo>
                <a:lnTo>
                  <a:pt x="668" y="398"/>
                </a:lnTo>
                <a:lnTo>
                  <a:pt x="668" y="399"/>
                </a:lnTo>
                <a:lnTo>
                  <a:pt x="667" y="399"/>
                </a:lnTo>
                <a:lnTo>
                  <a:pt x="667" y="400"/>
                </a:lnTo>
                <a:lnTo>
                  <a:pt x="667" y="400"/>
                </a:lnTo>
                <a:lnTo>
                  <a:pt x="666" y="400"/>
                </a:lnTo>
                <a:lnTo>
                  <a:pt x="666" y="401"/>
                </a:lnTo>
                <a:lnTo>
                  <a:pt x="665" y="401"/>
                </a:lnTo>
                <a:lnTo>
                  <a:pt x="665" y="402"/>
                </a:lnTo>
                <a:lnTo>
                  <a:pt x="665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6"/>
                </a:lnTo>
                <a:lnTo>
                  <a:pt x="662" y="409"/>
                </a:lnTo>
                <a:lnTo>
                  <a:pt x="661" y="410"/>
                </a:lnTo>
                <a:lnTo>
                  <a:pt x="661" y="411"/>
                </a:lnTo>
                <a:lnTo>
                  <a:pt x="660" y="411"/>
                </a:lnTo>
                <a:lnTo>
                  <a:pt x="657" y="412"/>
                </a:lnTo>
                <a:lnTo>
                  <a:pt x="655" y="412"/>
                </a:lnTo>
                <a:lnTo>
                  <a:pt x="654" y="412"/>
                </a:lnTo>
                <a:lnTo>
                  <a:pt x="654" y="413"/>
                </a:lnTo>
                <a:lnTo>
                  <a:pt x="653" y="414"/>
                </a:lnTo>
                <a:lnTo>
                  <a:pt x="653" y="415"/>
                </a:lnTo>
                <a:lnTo>
                  <a:pt x="654" y="416"/>
                </a:lnTo>
                <a:lnTo>
                  <a:pt x="654" y="417"/>
                </a:lnTo>
                <a:lnTo>
                  <a:pt x="653" y="418"/>
                </a:lnTo>
                <a:lnTo>
                  <a:pt x="653" y="419"/>
                </a:lnTo>
                <a:lnTo>
                  <a:pt x="654" y="420"/>
                </a:lnTo>
                <a:lnTo>
                  <a:pt x="654" y="421"/>
                </a:lnTo>
                <a:lnTo>
                  <a:pt x="655" y="421"/>
                </a:lnTo>
                <a:lnTo>
                  <a:pt x="655" y="422"/>
                </a:lnTo>
                <a:lnTo>
                  <a:pt x="655" y="422"/>
                </a:lnTo>
                <a:lnTo>
                  <a:pt x="655" y="423"/>
                </a:lnTo>
                <a:lnTo>
                  <a:pt x="655" y="423"/>
                </a:lnTo>
                <a:lnTo>
                  <a:pt x="656" y="424"/>
                </a:lnTo>
                <a:lnTo>
                  <a:pt x="656" y="424"/>
                </a:lnTo>
                <a:lnTo>
                  <a:pt x="656" y="424"/>
                </a:lnTo>
                <a:lnTo>
                  <a:pt x="656" y="425"/>
                </a:lnTo>
                <a:lnTo>
                  <a:pt x="656" y="425"/>
                </a:lnTo>
                <a:lnTo>
                  <a:pt x="656" y="426"/>
                </a:lnTo>
                <a:lnTo>
                  <a:pt x="657" y="426"/>
                </a:lnTo>
                <a:lnTo>
                  <a:pt x="657" y="426"/>
                </a:lnTo>
                <a:lnTo>
                  <a:pt x="657" y="426"/>
                </a:lnTo>
                <a:lnTo>
                  <a:pt x="657" y="427"/>
                </a:lnTo>
                <a:lnTo>
                  <a:pt x="656" y="427"/>
                </a:lnTo>
                <a:lnTo>
                  <a:pt x="656" y="428"/>
                </a:lnTo>
                <a:lnTo>
                  <a:pt x="656" y="428"/>
                </a:lnTo>
                <a:lnTo>
                  <a:pt x="656" y="429"/>
                </a:lnTo>
                <a:lnTo>
                  <a:pt x="656" y="429"/>
                </a:lnTo>
                <a:lnTo>
                  <a:pt x="656" y="430"/>
                </a:lnTo>
                <a:lnTo>
                  <a:pt x="656" y="430"/>
                </a:lnTo>
                <a:lnTo>
                  <a:pt x="655" y="430"/>
                </a:lnTo>
                <a:lnTo>
                  <a:pt x="655" y="431"/>
                </a:lnTo>
                <a:lnTo>
                  <a:pt x="655" y="431"/>
                </a:lnTo>
                <a:lnTo>
                  <a:pt x="655" y="431"/>
                </a:lnTo>
                <a:lnTo>
                  <a:pt x="655" y="432"/>
                </a:lnTo>
                <a:lnTo>
                  <a:pt x="655" y="432"/>
                </a:lnTo>
                <a:lnTo>
                  <a:pt x="655" y="433"/>
                </a:lnTo>
                <a:lnTo>
                  <a:pt x="655" y="434"/>
                </a:lnTo>
                <a:lnTo>
                  <a:pt x="655" y="434"/>
                </a:lnTo>
                <a:lnTo>
                  <a:pt x="654" y="435"/>
                </a:lnTo>
                <a:lnTo>
                  <a:pt x="654" y="435"/>
                </a:lnTo>
                <a:lnTo>
                  <a:pt x="652" y="436"/>
                </a:lnTo>
                <a:lnTo>
                  <a:pt x="651" y="438"/>
                </a:lnTo>
                <a:lnTo>
                  <a:pt x="651" y="438"/>
                </a:lnTo>
                <a:lnTo>
                  <a:pt x="651" y="438"/>
                </a:lnTo>
                <a:lnTo>
                  <a:pt x="651" y="438"/>
                </a:lnTo>
                <a:lnTo>
                  <a:pt x="651" y="439"/>
                </a:lnTo>
                <a:lnTo>
                  <a:pt x="651" y="439"/>
                </a:lnTo>
                <a:lnTo>
                  <a:pt x="650" y="440"/>
                </a:lnTo>
                <a:lnTo>
                  <a:pt x="650" y="441"/>
                </a:lnTo>
                <a:lnTo>
                  <a:pt x="650" y="441"/>
                </a:lnTo>
                <a:lnTo>
                  <a:pt x="650" y="442"/>
                </a:lnTo>
                <a:lnTo>
                  <a:pt x="650" y="443"/>
                </a:lnTo>
                <a:lnTo>
                  <a:pt x="649" y="443"/>
                </a:lnTo>
                <a:lnTo>
                  <a:pt x="649" y="444"/>
                </a:lnTo>
                <a:lnTo>
                  <a:pt x="649" y="444"/>
                </a:lnTo>
                <a:lnTo>
                  <a:pt x="649" y="445"/>
                </a:lnTo>
                <a:lnTo>
                  <a:pt x="649" y="446"/>
                </a:lnTo>
                <a:lnTo>
                  <a:pt x="648" y="446"/>
                </a:lnTo>
                <a:lnTo>
                  <a:pt x="648" y="446"/>
                </a:lnTo>
                <a:lnTo>
                  <a:pt x="647" y="447"/>
                </a:lnTo>
                <a:lnTo>
                  <a:pt x="647" y="447"/>
                </a:lnTo>
                <a:lnTo>
                  <a:pt x="646" y="447"/>
                </a:lnTo>
                <a:lnTo>
                  <a:pt x="646" y="448"/>
                </a:lnTo>
                <a:lnTo>
                  <a:pt x="646" y="448"/>
                </a:lnTo>
                <a:lnTo>
                  <a:pt x="645" y="449"/>
                </a:lnTo>
                <a:lnTo>
                  <a:pt x="645" y="449"/>
                </a:lnTo>
                <a:lnTo>
                  <a:pt x="645" y="450"/>
                </a:lnTo>
                <a:lnTo>
                  <a:pt x="644" y="450"/>
                </a:lnTo>
                <a:lnTo>
                  <a:pt x="643" y="451"/>
                </a:lnTo>
                <a:lnTo>
                  <a:pt x="642" y="451"/>
                </a:lnTo>
                <a:lnTo>
                  <a:pt x="641" y="451"/>
                </a:lnTo>
                <a:lnTo>
                  <a:pt x="640" y="451"/>
                </a:lnTo>
                <a:lnTo>
                  <a:pt x="640" y="451"/>
                </a:lnTo>
                <a:lnTo>
                  <a:pt x="639" y="451"/>
                </a:lnTo>
                <a:lnTo>
                  <a:pt x="637" y="451"/>
                </a:lnTo>
                <a:lnTo>
                  <a:pt x="637" y="451"/>
                </a:lnTo>
                <a:lnTo>
                  <a:pt x="636" y="451"/>
                </a:lnTo>
                <a:lnTo>
                  <a:pt x="635" y="450"/>
                </a:lnTo>
                <a:lnTo>
                  <a:pt x="635" y="450"/>
                </a:lnTo>
                <a:lnTo>
                  <a:pt x="634" y="451"/>
                </a:lnTo>
                <a:lnTo>
                  <a:pt x="633" y="451"/>
                </a:lnTo>
                <a:lnTo>
                  <a:pt x="633" y="451"/>
                </a:lnTo>
                <a:lnTo>
                  <a:pt x="632" y="452"/>
                </a:lnTo>
                <a:lnTo>
                  <a:pt x="632" y="453"/>
                </a:lnTo>
                <a:lnTo>
                  <a:pt x="632" y="453"/>
                </a:lnTo>
                <a:lnTo>
                  <a:pt x="631" y="454"/>
                </a:lnTo>
                <a:lnTo>
                  <a:pt x="631" y="454"/>
                </a:lnTo>
                <a:lnTo>
                  <a:pt x="630" y="456"/>
                </a:lnTo>
                <a:lnTo>
                  <a:pt x="630" y="456"/>
                </a:lnTo>
                <a:lnTo>
                  <a:pt x="630" y="457"/>
                </a:lnTo>
                <a:lnTo>
                  <a:pt x="630" y="458"/>
                </a:lnTo>
                <a:lnTo>
                  <a:pt x="631" y="458"/>
                </a:lnTo>
                <a:lnTo>
                  <a:pt x="632" y="459"/>
                </a:lnTo>
                <a:lnTo>
                  <a:pt x="632" y="459"/>
                </a:lnTo>
                <a:lnTo>
                  <a:pt x="632" y="459"/>
                </a:lnTo>
                <a:lnTo>
                  <a:pt x="632" y="459"/>
                </a:lnTo>
                <a:lnTo>
                  <a:pt x="633" y="460"/>
                </a:lnTo>
                <a:lnTo>
                  <a:pt x="634" y="461"/>
                </a:lnTo>
                <a:lnTo>
                  <a:pt x="634" y="461"/>
                </a:lnTo>
                <a:lnTo>
                  <a:pt x="634" y="461"/>
                </a:lnTo>
                <a:lnTo>
                  <a:pt x="634" y="462"/>
                </a:lnTo>
                <a:lnTo>
                  <a:pt x="635" y="463"/>
                </a:lnTo>
                <a:lnTo>
                  <a:pt x="635" y="463"/>
                </a:lnTo>
                <a:lnTo>
                  <a:pt x="636" y="464"/>
                </a:lnTo>
                <a:lnTo>
                  <a:pt x="636" y="465"/>
                </a:lnTo>
                <a:lnTo>
                  <a:pt x="636" y="466"/>
                </a:lnTo>
                <a:lnTo>
                  <a:pt x="636" y="466"/>
                </a:lnTo>
                <a:lnTo>
                  <a:pt x="636" y="467"/>
                </a:lnTo>
                <a:lnTo>
                  <a:pt x="635" y="468"/>
                </a:lnTo>
                <a:lnTo>
                  <a:pt x="635" y="469"/>
                </a:lnTo>
                <a:lnTo>
                  <a:pt x="634" y="470"/>
                </a:lnTo>
                <a:lnTo>
                  <a:pt x="634" y="471"/>
                </a:lnTo>
                <a:lnTo>
                  <a:pt x="634" y="471"/>
                </a:lnTo>
                <a:lnTo>
                  <a:pt x="633" y="472"/>
                </a:lnTo>
                <a:lnTo>
                  <a:pt x="633" y="472"/>
                </a:lnTo>
                <a:lnTo>
                  <a:pt x="632" y="473"/>
                </a:lnTo>
                <a:lnTo>
                  <a:pt x="632" y="473"/>
                </a:lnTo>
                <a:lnTo>
                  <a:pt x="631" y="474"/>
                </a:lnTo>
                <a:lnTo>
                  <a:pt x="631" y="475"/>
                </a:lnTo>
                <a:lnTo>
                  <a:pt x="631" y="475"/>
                </a:lnTo>
                <a:lnTo>
                  <a:pt x="630" y="475"/>
                </a:lnTo>
                <a:lnTo>
                  <a:pt x="630" y="476"/>
                </a:lnTo>
                <a:lnTo>
                  <a:pt x="629" y="476"/>
                </a:lnTo>
                <a:lnTo>
                  <a:pt x="629" y="476"/>
                </a:lnTo>
                <a:lnTo>
                  <a:pt x="628" y="476"/>
                </a:lnTo>
                <a:lnTo>
                  <a:pt x="628" y="476"/>
                </a:lnTo>
                <a:lnTo>
                  <a:pt x="628" y="476"/>
                </a:lnTo>
                <a:lnTo>
                  <a:pt x="627" y="476"/>
                </a:lnTo>
                <a:lnTo>
                  <a:pt x="627" y="477"/>
                </a:lnTo>
                <a:lnTo>
                  <a:pt x="626" y="477"/>
                </a:lnTo>
                <a:lnTo>
                  <a:pt x="624" y="478"/>
                </a:lnTo>
                <a:lnTo>
                  <a:pt x="624" y="479"/>
                </a:lnTo>
                <a:lnTo>
                  <a:pt x="623" y="480"/>
                </a:lnTo>
                <a:lnTo>
                  <a:pt x="623" y="481"/>
                </a:lnTo>
                <a:lnTo>
                  <a:pt x="622" y="483"/>
                </a:lnTo>
                <a:lnTo>
                  <a:pt x="622" y="483"/>
                </a:lnTo>
                <a:lnTo>
                  <a:pt x="622" y="484"/>
                </a:lnTo>
                <a:lnTo>
                  <a:pt x="622" y="484"/>
                </a:lnTo>
                <a:lnTo>
                  <a:pt x="622" y="486"/>
                </a:lnTo>
                <a:lnTo>
                  <a:pt x="621" y="486"/>
                </a:lnTo>
                <a:lnTo>
                  <a:pt x="620" y="488"/>
                </a:lnTo>
                <a:lnTo>
                  <a:pt x="617" y="490"/>
                </a:lnTo>
                <a:lnTo>
                  <a:pt x="617" y="490"/>
                </a:lnTo>
                <a:lnTo>
                  <a:pt x="617" y="491"/>
                </a:lnTo>
                <a:lnTo>
                  <a:pt x="615" y="492"/>
                </a:lnTo>
                <a:lnTo>
                  <a:pt x="615" y="492"/>
                </a:lnTo>
                <a:lnTo>
                  <a:pt x="614" y="492"/>
                </a:lnTo>
                <a:lnTo>
                  <a:pt x="614" y="493"/>
                </a:lnTo>
                <a:lnTo>
                  <a:pt x="613" y="493"/>
                </a:lnTo>
                <a:lnTo>
                  <a:pt x="612" y="493"/>
                </a:lnTo>
                <a:lnTo>
                  <a:pt x="612" y="494"/>
                </a:lnTo>
                <a:lnTo>
                  <a:pt x="612" y="494"/>
                </a:lnTo>
                <a:lnTo>
                  <a:pt x="611" y="495"/>
                </a:lnTo>
                <a:lnTo>
                  <a:pt x="611" y="495"/>
                </a:lnTo>
                <a:lnTo>
                  <a:pt x="610" y="496"/>
                </a:lnTo>
                <a:lnTo>
                  <a:pt x="609" y="497"/>
                </a:lnTo>
                <a:lnTo>
                  <a:pt x="609" y="497"/>
                </a:lnTo>
                <a:lnTo>
                  <a:pt x="608" y="498"/>
                </a:lnTo>
                <a:lnTo>
                  <a:pt x="608" y="499"/>
                </a:lnTo>
                <a:lnTo>
                  <a:pt x="608" y="499"/>
                </a:lnTo>
                <a:lnTo>
                  <a:pt x="607" y="501"/>
                </a:lnTo>
                <a:lnTo>
                  <a:pt x="607" y="501"/>
                </a:lnTo>
                <a:lnTo>
                  <a:pt x="607" y="502"/>
                </a:lnTo>
                <a:lnTo>
                  <a:pt x="607" y="502"/>
                </a:lnTo>
                <a:lnTo>
                  <a:pt x="606" y="504"/>
                </a:lnTo>
                <a:lnTo>
                  <a:pt x="606" y="506"/>
                </a:lnTo>
                <a:lnTo>
                  <a:pt x="606" y="506"/>
                </a:lnTo>
                <a:lnTo>
                  <a:pt x="606" y="507"/>
                </a:lnTo>
                <a:lnTo>
                  <a:pt x="605" y="508"/>
                </a:lnTo>
                <a:lnTo>
                  <a:pt x="604" y="510"/>
                </a:lnTo>
                <a:lnTo>
                  <a:pt x="604" y="511"/>
                </a:lnTo>
                <a:lnTo>
                  <a:pt x="602" y="512"/>
                </a:lnTo>
                <a:lnTo>
                  <a:pt x="602" y="513"/>
                </a:lnTo>
                <a:lnTo>
                  <a:pt x="601" y="513"/>
                </a:lnTo>
                <a:lnTo>
                  <a:pt x="601" y="514"/>
                </a:lnTo>
                <a:lnTo>
                  <a:pt x="601" y="514"/>
                </a:lnTo>
                <a:lnTo>
                  <a:pt x="600" y="514"/>
                </a:lnTo>
                <a:lnTo>
                  <a:pt x="600" y="515"/>
                </a:lnTo>
                <a:lnTo>
                  <a:pt x="599" y="515"/>
                </a:lnTo>
                <a:lnTo>
                  <a:pt x="599" y="516"/>
                </a:lnTo>
                <a:lnTo>
                  <a:pt x="599" y="517"/>
                </a:lnTo>
                <a:lnTo>
                  <a:pt x="598" y="518"/>
                </a:lnTo>
                <a:lnTo>
                  <a:pt x="596" y="519"/>
                </a:lnTo>
                <a:lnTo>
                  <a:pt x="595" y="520"/>
                </a:lnTo>
                <a:lnTo>
                  <a:pt x="595" y="520"/>
                </a:lnTo>
                <a:lnTo>
                  <a:pt x="595" y="520"/>
                </a:lnTo>
                <a:lnTo>
                  <a:pt x="594" y="521"/>
                </a:lnTo>
                <a:lnTo>
                  <a:pt x="594" y="521"/>
                </a:lnTo>
                <a:lnTo>
                  <a:pt x="594" y="521"/>
                </a:lnTo>
                <a:lnTo>
                  <a:pt x="593" y="521"/>
                </a:lnTo>
                <a:lnTo>
                  <a:pt x="591" y="523"/>
                </a:lnTo>
                <a:lnTo>
                  <a:pt x="591" y="523"/>
                </a:lnTo>
                <a:lnTo>
                  <a:pt x="591" y="524"/>
                </a:lnTo>
                <a:lnTo>
                  <a:pt x="591" y="525"/>
                </a:lnTo>
                <a:lnTo>
                  <a:pt x="590" y="525"/>
                </a:lnTo>
                <a:lnTo>
                  <a:pt x="589" y="525"/>
                </a:lnTo>
                <a:lnTo>
                  <a:pt x="589" y="525"/>
                </a:lnTo>
                <a:lnTo>
                  <a:pt x="589" y="526"/>
                </a:lnTo>
                <a:lnTo>
                  <a:pt x="588" y="525"/>
                </a:lnTo>
                <a:lnTo>
                  <a:pt x="588" y="526"/>
                </a:lnTo>
                <a:lnTo>
                  <a:pt x="587" y="526"/>
                </a:lnTo>
                <a:lnTo>
                  <a:pt x="586" y="526"/>
                </a:lnTo>
                <a:lnTo>
                  <a:pt x="585" y="527"/>
                </a:lnTo>
                <a:lnTo>
                  <a:pt x="584" y="527"/>
                </a:lnTo>
                <a:lnTo>
                  <a:pt x="584" y="527"/>
                </a:lnTo>
                <a:lnTo>
                  <a:pt x="583" y="528"/>
                </a:lnTo>
                <a:lnTo>
                  <a:pt x="582" y="528"/>
                </a:lnTo>
                <a:lnTo>
                  <a:pt x="581" y="529"/>
                </a:lnTo>
                <a:lnTo>
                  <a:pt x="580" y="529"/>
                </a:lnTo>
                <a:lnTo>
                  <a:pt x="580" y="529"/>
                </a:lnTo>
                <a:lnTo>
                  <a:pt x="579" y="530"/>
                </a:lnTo>
                <a:lnTo>
                  <a:pt x="579" y="530"/>
                </a:lnTo>
                <a:lnTo>
                  <a:pt x="578" y="530"/>
                </a:lnTo>
                <a:lnTo>
                  <a:pt x="577" y="531"/>
                </a:lnTo>
                <a:lnTo>
                  <a:pt x="576" y="531"/>
                </a:lnTo>
                <a:lnTo>
                  <a:pt x="576" y="531"/>
                </a:lnTo>
                <a:lnTo>
                  <a:pt x="575" y="531"/>
                </a:lnTo>
                <a:lnTo>
                  <a:pt x="575" y="532"/>
                </a:lnTo>
                <a:lnTo>
                  <a:pt x="574" y="532"/>
                </a:lnTo>
                <a:lnTo>
                  <a:pt x="574" y="533"/>
                </a:lnTo>
                <a:lnTo>
                  <a:pt x="573" y="533"/>
                </a:lnTo>
                <a:lnTo>
                  <a:pt x="573" y="533"/>
                </a:lnTo>
                <a:lnTo>
                  <a:pt x="572" y="533"/>
                </a:lnTo>
                <a:lnTo>
                  <a:pt x="569" y="535"/>
                </a:lnTo>
                <a:lnTo>
                  <a:pt x="566" y="537"/>
                </a:lnTo>
                <a:lnTo>
                  <a:pt x="563" y="538"/>
                </a:lnTo>
                <a:lnTo>
                  <a:pt x="558" y="541"/>
                </a:lnTo>
                <a:lnTo>
                  <a:pt x="557" y="542"/>
                </a:lnTo>
                <a:lnTo>
                  <a:pt x="557" y="542"/>
                </a:lnTo>
                <a:lnTo>
                  <a:pt x="556" y="543"/>
                </a:lnTo>
                <a:lnTo>
                  <a:pt x="554" y="545"/>
                </a:lnTo>
                <a:lnTo>
                  <a:pt x="554" y="545"/>
                </a:lnTo>
                <a:lnTo>
                  <a:pt x="552" y="548"/>
                </a:lnTo>
                <a:lnTo>
                  <a:pt x="552" y="548"/>
                </a:lnTo>
                <a:lnTo>
                  <a:pt x="549" y="549"/>
                </a:lnTo>
                <a:lnTo>
                  <a:pt x="548" y="550"/>
                </a:lnTo>
                <a:lnTo>
                  <a:pt x="548" y="550"/>
                </a:lnTo>
                <a:lnTo>
                  <a:pt x="544" y="551"/>
                </a:lnTo>
                <a:lnTo>
                  <a:pt x="543" y="551"/>
                </a:lnTo>
                <a:lnTo>
                  <a:pt x="542" y="551"/>
                </a:lnTo>
                <a:lnTo>
                  <a:pt x="542" y="551"/>
                </a:lnTo>
                <a:lnTo>
                  <a:pt x="539" y="552"/>
                </a:lnTo>
                <a:lnTo>
                  <a:pt x="538" y="552"/>
                </a:lnTo>
                <a:lnTo>
                  <a:pt x="537" y="553"/>
                </a:lnTo>
                <a:lnTo>
                  <a:pt x="537" y="554"/>
                </a:lnTo>
                <a:lnTo>
                  <a:pt x="537" y="554"/>
                </a:lnTo>
                <a:lnTo>
                  <a:pt x="537" y="555"/>
                </a:lnTo>
                <a:lnTo>
                  <a:pt x="537" y="555"/>
                </a:lnTo>
                <a:lnTo>
                  <a:pt x="536" y="556"/>
                </a:lnTo>
                <a:lnTo>
                  <a:pt x="536" y="556"/>
                </a:lnTo>
                <a:lnTo>
                  <a:pt x="535" y="556"/>
                </a:lnTo>
                <a:lnTo>
                  <a:pt x="535" y="556"/>
                </a:lnTo>
                <a:lnTo>
                  <a:pt x="533" y="557"/>
                </a:lnTo>
                <a:lnTo>
                  <a:pt x="533" y="557"/>
                </a:lnTo>
                <a:lnTo>
                  <a:pt x="532" y="557"/>
                </a:lnTo>
                <a:lnTo>
                  <a:pt x="532" y="558"/>
                </a:lnTo>
                <a:lnTo>
                  <a:pt x="531" y="558"/>
                </a:lnTo>
                <a:lnTo>
                  <a:pt x="531" y="558"/>
                </a:lnTo>
                <a:lnTo>
                  <a:pt x="530" y="559"/>
                </a:lnTo>
                <a:lnTo>
                  <a:pt x="529" y="560"/>
                </a:lnTo>
                <a:lnTo>
                  <a:pt x="529" y="560"/>
                </a:lnTo>
                <a:lnTo>
                  <a:pt x="528" y="561"/>
                </a:lnTo>
                <a:lnTo>
                  <a:pt x="528" y="561"/>
                </a:lnTo>
                <a:lnTo>
                  <a:pt x="528" y="561"/>
                </a:lnTo>
                <a:lnTo>
                  <a:pt x="527" y="563"/>
                </a:lnTo>
                <a:lnTo>
                  <a:pt x="526" y="564"/>
                </a:lnTo>
                <a:lnTo>
                  <a:pt x="525" y="565"/>
                </a:lnTo>
                <a:lnTo>
                  <a:pt x="525" y="565"/>
                </a:lnTo>
                <a:lnTo>
                  <a:pt x="526" y="566"/>
                </a:lnTo>
                <a:lnTo>
                  <a:pt x="526" y="567"/>
                </a:lnTo>
                <a:lnTo>
                  <a:pt x="525" y="568"/>
                </a:lnTo>
                <a:lnTo>
                  <a:pt x="525" y="568"/>
                </a:lnTo>
                <a:lnTo>
                  <a:pt x="525" y="569"/>
                </a:lnTo>
                <a:lnTo>
                  <a:pt x="524" y="570"/>
                </a:lnTo>
                <a:lnTo>
                  <a:pt x="524" y="570"/>
                </a:lnTo>
                <a:lnTo>
                  <a:pt x="523" y="571"/>
                </a:lnTo>
                <a:lnTo>
                  <a:pt x="522" y="572"/>
                </a:lnTo>
                <a:lnTo>
                  <a:pt x="522" y="572"/>
                </a:lnTo>
                <a:lnTo>
                  <a:pt x="521" y="574"/>
                </a:lnTo>
                <a:lnTo>
                  <a:pt x="520" y="574"/>
                </a:lnTo>
                <a:lnTo>
                  <a:pt x="520" y="575"/>
                </a:lnTo>
                <a:lnTo>
                  <a:pt x="519" y="575"/>
                </a:lnTo>
                <a:lnTo>
                  <a:pt x="519" y="575"/>
                </a:lnTo>
                <a:lnTo>
                  <a:pt x="518" y="576"/>
                </a:lnTo>
                <a:lnTo>
                  <a:pt x="518" y="577"/>
                </a:lnTo>
                <a:lnTo>
                  <a:pt x="517" y="577"/>
                </a:lnTo>
                <a:lnTo>
                  <a:pt x="517" y="577"/>
                </a:lnTo>
                <a:lnTo>
                  <a:pt x="516" y="578"/>
                </a:lnTo>
                <a:lnTo>
                  <a:pt x="515" y="578"/>
                </a:lnTo>
                <a:lnTo>
                  <a:pt x="515" y="578"/>
                </a:lnTo>
                <a:lnTo>
                  <a:pt x="514" y="578"/>
                </a:lnTo>
                <a:lnTo>
                  <a:pt x="514" y="578"/>
                </a:lnTo>
                <a:lnTo>
                  <a:pt x="513" y="578"/>
                </a:lnTo>
                <a:lnTo>
                  <a:pt x="513" y="578"/>
                </a:lnTo>
                <a:lnTo>
                  <a:pt x="512" y="578"/>
                </a:lnTo>
                <a:lnTo>
                  <a:pt x="512" y="578"/>
                </a:lnTo>
                <a:lnTo>
                  <a:pt x="509" y="580"/>
                </a:lnTo>
                <a:lnTo>
                  <a:pt x="508" y="580"/>
                </a:lnTo>
                <a:lnTo>
                  <a:pt x="507" y="580"/>
                </a:lnTo>
                <a:lnTo>
                  <a:pt x="507" y="580"/>
                </a:lnTo>
                <a:lnTo>
                  <a:pt x="506" y="581"/>
                </a:lnTo>
                <a:lnTo>
                  <a:pt x="503" y="581"/>
                </a:lnTo>
                <a:lnTo>
                  <a:pt x="502" y="582"/>
                </a:lnTo>
                <a:lnTo>
                  <a:pt x="500" y="583"/>
                </a:lnTo>
                <a:lnTo>
                  <a:pt x="500" y="583"/>
                </a:lnTo>
                <a:lnTo>
                  <a:pt x="500" y="583"/>
                </a:lnTo>
                <a:lnTo>
                  <a:pt x="499" y="584"/>
                </a:lnTo>
                <a:lnTo>
                  <a:pt x="499" y="585"/>
                </a:lnTo>
                <a:lnTo>
                  <a:pt x="498" y="586"/>
                </a:lnTo>
                <a:lnTo>
                  <a:pt x="498" y="586"/>
                </a:lnTo>
                <a:lnTo>
                  <a:pt x="496" y="586"/>
                </a:lnTo>
                <a:lnTo>
                  <a:pt x="495" y="586"/>
                </a:lnTo>
                <a:lnTo>
                  <a:pt x="495" y="586"/>
                </a:lnTo>
                <a:lnTo>
                  <a:pt x="494" y="586"/>
                </a:lnTo>
                <a:lnTo>
                  <a:pt x="494" y="587"/>
                </a:lnTo>
                <a:lnTo>
                  <a:pt x="493" y="588"/>
                </a:lnTo>
                <a:lnTo>
                  <a:pt x="493" y="588"/>
                </a:lnTo>
                <a:lnTo>
                  <a:pt x="492" y="589"/>
                </a:lnTo>
                <a:lnTo>
                  <a:pt x="490" y="590"/>
                </a:lnTo>
                <a:lnTo>
                  <a:pt x="488" y="591"/>
                </a:lnTo>
                <a:lnTo>
                  <a:pt x="487" y="592"/>
                </a:lnTo>
                <a:lnTo>
                  <a:pt x="485" y="592"/>
                </a:lnTo>
                <a:lnTo>
                  <a:pt x="484" y="593"/>
                </a:lnTo>
                <a:lnTo>
                  <a:pt x="483" y="593"/>
                </a:lnTo>
                <a:lnTo>
                  <a:pt x="482" y="593"/>
                </a:lnTo>
                <a:lnTo>
                  <a:pt x="482" y="594"/>
                </a:lnTo>
                <a:lnTo>
                  <a:pt x="481" y="594"/>
                </a:lnTo>
                <a:lnTo>
                  <a:pt x="481" y="594"/>
                </a:lnTo>
                <a:lnTo>
                  <a:pt x="480" y="594"/>
                </a:lnTo>
                <a:lnTo>
                  <a:pt x="480" y="595"/>
                </a:lnTo>
                <a:lnTo>
                  <a:pt x="479" y="596"/>
                </a:lnTo>
                <a:lnTo>
                  <a:pt x="479" y="597"/>
                </a:lnTo>
                <a:lnTo>
                  <a:pt x="479" y="598"/>
                </a:lnTo>
                <a:lnTo>
                  <a:pt x="478" y="598"/>
                </a:lnTo>
                <a:lnTo>
                  <a:pt x="478" y="599"/>
                </a:lnTo>
                <a:lnTo>
                  <a:pt x="476" y="599"/>
                </a:lnTo>
                <a:lnTo>
                  <a:pt x="476" y="599"/>
                </a:lnTo>
                <a:lnTo>
                  <a:pt x="474" y="600"/>
                </a:lnTo>
                <a:lnTo>
                  <a:pt x="474" y="601"/>
                </a:lnTo>
                <a:lnTo>
                  <a:pt x="474" y="601"/>
                </a:lnTo>
                <a:lnTo>
                  <a:pt x="473" y="602"/>
                </a:lnTo>
                <a:lnTo>
                  <a:pt x="473" y="603"/>
                </a:lnTo>
                <a:lnTo>
                  <a:pt x="472" y="605"/>
                </a:lnTo>
                <a:lnTo>
                  <a:pt x="471" y="606"/>
                </a:lnTo>
                <a:lnTo>
                  <a:pt x="471" y="606"/>
                </a:lnTo>
                <a:lnTo>
                  <a:pt x="471" y="606"/>
                </a:lnTo>
                <a:lnTo>
                  <a:pt x="471" y="607"/>
                </a:lnTo>
                <a:lnTo>
                  <a:pt x="471" y="607"/>
                </a:lnTo>
                <a:lnTo>
                  <a:pt x="471" y="608"/>
                </a:lnTo>
                <a:lnTo>
                  <a:pt x="471" y="608"/>
                </a:lnTo>
                <a:lnTo>
                  <a:pt x="471" y="609"/>
                </a:lnTo>
                <a:lnTo>
                  <a:pt x="471" y="610"/>
                </a:lnTo>
                <a:lnTo>
                  <a:pt x="471" y="611"/>
                </a:lnTo>
                <a:lnTo>
                  <a:pt x="471" y="611"/>
                </a:lnTo>
                <a:lnTo>
                  <a:pt x="471" y="612"/>
                </a:lnTo>
                <a:lnTo>
                  <a:pt x="471" y="613"/>
                </a:lnTo>
                <a:lnTo>
                  <a:pt x="471" y="614"/>
                </a:lnTo>
                <a:lnTo>
                  <a:pt x="471" y="616"/>
                </a:lnTo>
                <a:lnTo>
                  <a:pt x="471" y="617"/>
                </a:lnTo>
                <a:lnTo>
                  <a:pt x="471" y="619"/>
                </a:lnTo>
                <a:lnTo>
                  <a:pt x="471" y="619"/>
                </a:lnTo>
                <a:lnTo>
                  <a:pt x="470" y="620"/>
                </a:lnTo>
                <a:lnTo>
                  <a:pt x="470" y="620"/>
                </a:lnTo>
                <a:lnTo>
                  <a:pt x="470" y="621"/>
                </a:lnTo>
                <a:lnTo>
                  <a:pt x="469" y="621"/>
                </a:lnTo>
                <a:lnTo>
                  <a:pt x="468" y="622"/>
                </a:lnTo>
                <a:lnTo>
                  <a:pt x="469" y="623"/>
                </a:lnTo>
                <a:lnTo>
                  <a:pt x="468" y="623"/>
                </a:lnTo>
                <a:lnTo>
                  <a:pt x="468" y="624"/>
                </a:lnTo>
                <a:lnTo>
                  <a:pt x="468" y="625"/>
                </a:lnTo>
                <a:lnTo>
                  <a:pt x="467" y="625"/>
                </a:lnTo>
                <a:lnTo>
                  <a:pt x="467" y="626"/>
                </a:lnTo>
                <a:lnTo>
                  <a:pt x="467" y="626"/>
                </a:lnTo>
                <a:lnTo>
                  <a:pt x="466" y="627"/>
                </a:lnTo>
                <a:lnTo>
                  <a:pt x="465" y="629"/>
                </a:lnTo>
                <a:lnTo>
                  <a:pt x="464" y="631"/>
                </a:lnTo>
                <a:lnTo>
                  <a:pt x="464" y="632"/>
                </a:lnTo>
                <a:lnTo>
                  <a:pt x="464" y="632"/>
                </a:lnTo>
                <a:lnTo>
                  <a:pt x="464" y="633"/>
                </a:lnTo>
                <a:lnTo>
                  <a:pt x="463" y="634"/>
                </a:lnTo>
                <a:lnTo>
                  <a:pt x="463" y="634"/>
                </a:lnTo>
                <a:lnTo>
                  <a:pt x="463" y="635"/>
                </a:lnTo>
                <a:lnTo>
                  <a:pt x="463" y="635"/>
                </a:lnTo>
                <a:lnTo>
                  <a:pt x="462" y="637"/>
                </a:lnTo>
                <a:lnTo>
                  <a:pt x="461" y="638"/>
                </a:lnTo>
                <a:lnTo>
                  <a:pt x="460" y="640"/>
                </a:lnTo>
                <a:lnTo>
                  <a:pt x="460" y="641"/>
                </a:lnTo>
                <a:lnTo>
                  <a:pt x="459" y="642"/>
                </a:lnTo>
                <a:lnTo>
                  <a:pt x="458" y="643"/>
                </a:lnTo>
                <a:lnTo>
                  <a:pt x="458" y="643"/>
                </a:lnTo>
                <a:lnTo>
                  <a:pt x="457" y="644"/>
                </a:lnTo>
                <a:lnTo>
                  <a:pt x="457" y="644"/>
                </a:lnTo>
                <a:lnTo>
                  <a:pt x="457" y="645"/>
                </a:lnTo>
                <a:lnTo>
                  <a:pt x="456" y="645"/>
                </a:lnTo>
                <a:lnTo>
                  <a:pt x="455" y="645"/>
                </a:lnTo>
                <a:lnTo>
                  <a:pt x="453" y="646"/>
                </a:lnTo>
                <a:lnTo>
                  <a:pt x="453" y="646"/>
                </a:lnTo>
                <a:lnTo>
                  <a:pt x="452" y="646"/>
                </a:lnTo>
                <a:lnTo>
                  <a:pt x="451" y="646"/>
                </a:lnTo>
                <a:lnTo>
                  <a:pt x="451" y="647"/>
                </a:lnTo>
                <a:lnTo>
                  <a:pt x="451" y="647"/>
                </a:lnTo>
                <a:lnTo>
                  <a:pt x="450" y="647"/>
                </a:lnTo>
                <a:lnTo>
                  <a:pt x="448" y="648"/>
                </a:lnTo>
                <a:lnTo>
                  <a:pt x="447" y="649"/>
                </a:lnTo>
                <a:lnTo>
                  <a:pt x="446" y="650"/>
                </a:lnTo>
                <a:lnTo>
                  <a:pt x="446" y="650"/>
                </a:lnTo>
                <a:lnTo>
                  <a:pt x="445" y="650"/>
                </a:lnTo>
                <a:lnTo>
                  <a:pt x="445" y="650"/>
                </a:lnTo>
                <a:lnTo>
                  <a:pt x="445" y="650"/>
                </a:lnTo>
                <a:lnTo>
                  <a:pt x="444" y="650"/>
                </a:lnTo>
                <a:lnTo>
                  <a:pt x="443" y="651"/>
                </a:lnTo>
                <a:lnTo>
                  <a:pt x="442" y="652"/>
                </a:lnTo>
                <a:lnTo>
                  <a:pt x="441" y="652"/>
                </a:lnTo>
                <a:lnTo>
                  <a:pt x="440" y="652"/>
                </a:lnTo>
                <a:lnTo>
                  <a:pt x="439" y="652"/>
                </a:lnTo>
                <a:lnTo>
                  <a:pt x="438" y="652"/>
                </a:lnTo>
                <a:lnTo>
                  <a:pt x="437" y="652"/>
                </a:lnTo>
                <a:lnTo>
                  <a:pt x="437" y="652"/>
                </a:lnTo>
                <a:lnTo>
                  <a:pt x="436" y="652"/>
                </a:lnTo>
                <a:lnTo>
                  <a:pt x="436" y="653"/>
                </a:lnTo>
                <a:lnTo>
                  <a:pt x="435" y="653"/>
                </a:lnTo>
                <a:lnTo>
                  <a:pt x="434" y="654"/>
                </a:lnTo>
                <a:lnTo>
                  <a:pt x="434" y="655"/>
                </a:lnTo>
                <a:lnTo>
                  <a:pt x="434" y="655"/>
                </a:lnTo>
                <a:lnTo>
                  <a:pt x="434" y="657"/>
                </a:lnTo>
                <a:lnTo>
                  <a:pt x="434" y="657"/>
                </a:lnTo>
                <a:lnTo>
                  <a:pt x="433" y="658"/>
                </a:lnTo>
                <a:lnTo>
                  <a:pt x="433" y="659"/>
                </a:lnTo>
                <a:lnTo>
                  <a:pt x="433" y="660"/>
                </a:lnTo>
                <a:lnTo>
                  <a:pt x="433" y="661"/>
                </a:lnTo>
                <a:lnTo>
                  <a:pt x="432" y="662"/>
                </a:lnTo>
                <a:lnTo>
                  <a:pt x="432" y="663"/>
                </a:lnTo>
                <a:lnTo>
                  <a:pt x="432" y="664"/>
                </a:lnTo>
                <a:lnTo>
                  <a:pt x="432" y="665"/>
                </a:lnTo>
                <a:lnTo>
                  <a:pt x="431" y="666"/>
                </a:lnTo>
                <a:lnTo>
                  <a:pt x="431" y="666"/>
                </a:lnTo>
                <a:lnTo>
                  <a:pt x="431" y="667"/>
                </a:lnTo>
                <a:lnTo>
                  <a:pt x="431" y="668"/>
                </a:lnTo>
                <a:lnTo>
                  <a:pt x="430" y="669"/>
                </a:lnTo>
                <a:lnTo>
                  <a:pt x="430" y="669"/>
                </a:lnTo>
                <a:lnTo>
                  <a:pt x="430" y="670"/>
                </a:lnTo>
                <a:lnTo>
                  <a:pt x="430" y="671"/>
                </a:lnTo>
                <a:lnTo>
                  <a:pt x="430" y="672"/>
                </a:lnTo>
                <a:lnTo>
                  <a:pt x="430" y="673"/>
                </a:lnTo>
                <a:lnTo>
                  <a:pt x="430" y="674"/>
                </a:lnTo>
                <a:lnTo>
                  <a:pt x="430" y="674"/>
                </a:lnTo>
                <a:lnTo>
                  <a:pt x="429" y="675"/>
                </a:lnTo>
                <a:lnTo>
                  <a:pt x="429" y="676"/>
                </a:lnTo>
                <a:lnTo>
                  <a:pt x="428" y="676"/>
                </a:lnTo>
                <a:lnTo>
                  <a:pt x="428" y="677"/>
                </a:lnTo>
                <a:lnTo>
                  <a:pt x="428" y="678"/>
                </a:lnTo>
                <a:lnTo>
                  <a:pt x="428" y="678"/>
                </a:lnTo>
                <a:lnTo>
                  <a:pt x="428" y="679"/>
                </a:lnTo>
                <a:lnTo>
                  <a:pt x="428" y="681"/>
                </a:lnTo>
                <a:lnTo>
                  <a:pt x="428" y="682"/>
                </a:lnTo>
                <a:lnTo>
                  <a:pt x="428" y="682"/>
                </a:lnTo>
                <a:lnTo>
                  <a:pt x="427" y="682"/>
                </a:lnTo>
                <a:lnTo>
                  <a:pt x="427" y="683"/>
                </a:lnTo>
                <a:lnTo>
                  <a:pt x="426" y="683"/>
                </a:lnTo>
                <a:lnTo>
                  <a:pt x="426" y="684"/>
                </a:lnTo>
                <a:lnTo>
                  <a:pt x="426" y="684"/>
                </a:lnTo>
                <a:lnTo>
                  <a:pt x="426" y="685"/>
                </a:lnTo>
                <a:lnTo>
                  <a:pt x="425" y="685"/>
                </a:lnTo>
                <a:lnTo>
                  <a:pt x="425" y="686"/>
                </a:lnTo>
                <a:lnTo>
                  <a:pt x="425" y="687"/>
                </a:lnTo>
                <a:lnTo>
                  <a:pt x="425" y="687"/>
                </a:lnTo>
                <a:lnTo>
                  <a:pt x="425" y="688"/>
                </a:lnTo>
                <a:lnTo>
                  <a:pt x="424" y="689"/>
                </a:lnTo>
                <a:lnTo>
                  <a:pt x="424" y="689"/>
                </a:lnTo>
                <a:lnTo>
                  <a:pt x="424" y="690"/>
                </a:lnTo>
                <a:lnTo>
                  <a:pt x="424" y="691"/>
                </a:lnTo>
                <a:lnTo>
                  <a:pt x="424" y="691"/>
                </a:lnTo>
                <a:lnTo>
                  <a:pt x="424" y="692"/>
                </a:lnTo>
                <a:lnTo>
                  <a:pt x="424" y="692"/>
                </a:lnTo>
                <a:lnTo>
                  <a:pt x="424" y="693"/>
                </a:lnTo>
                <a:lnTo>
                  <a:pt x="424" y="693"/>
                </a:lnTo>
                <a:lnTo>
                  <a:pt x="424" y="694"/>
                </a:lnTo>
                <a:lnTo>
                  <a:pt x="424" y="695"/>
                </a:lnTo>
                <a:lnTo>
                  <a:pt x="424" y="695"/>
                </a:lnTo>
                <a:lnTo>
                  <a:pt x="424" y="696"/>
                </a:lnTo>
                <a:lnTo>
                  <a:pt x="424" y="696"/>
                </a:lnTo>
                <a:lnTo>
                  <a:pt x="425" y="698"/>
                </a:lnTo>
                <a:lnTo>
                  <a:pt x="425" y="699"/>
                </a:lnTo>
                <a:lnTo>
                  <a:pt x="424" y="701"/>
                </a:lnTo>
                <a:lnTo>
                  <a:pt x="424" y="701"/>
                </a:lnTo>
                <a:lnTo>
                  <a:pt x="423" y="702"/>
                </a:lnTo>
                <a:lnTo>
                  <a:pt x="423" y="702"/>
                </a:lnTo>
                <a:lnTo>
                  <a:pt x="423" y="702"/>
                </a:lnTo>
                <a:lnTo>
                  <a:pt x="423" y="704"/>
                </a:lnTo>
                <a:lnTo>
                  <a:pt x="422" y="705"/>
                </a:lnTo>
                <a:lnTo>
                  <a:pt x="422" y="706"/>
                </a:lnTo>
                <a:lnTo>
                  <a:pt x="421" y="707"/>
                </a:lnTo>
                <a:lnTo>
                  <a:pt x="421" y="707"/>
                </a:lnTo>
                <a:lnTo>
                  <a:pt x="420" y="708"/>
                </a:lnTo>
                <a:lnTo>
                  <a:pt x="419" y="708"/>
                </a:lnTo>
                <a:lnTo>
                  <a:pt x="419" y="709"/>
                </a:lnTo>
                <a:lnTo>
                  <a:pt x="417" y="709"/>
                </a:lnTo>
                <a:lnTo>
                  <a:pt x="416" y="710"/>
                </a:lnTo>
                <a:lnTo>
                  <a:pt x="416" y="710"/>
                </a:lnTo>
                <a:lnTo>
                  <a:pt x="415" y="710"/>
                </a:lnTo>
                <a:lnTo>
                  <a:pt x="414" y="711"/>
                </a:lnTo>
                <a:lnTo>
                  <a:pt x="414" y="711"/>
                </a:lnTo>
                <a:lnTo>
                  <a:pt x="412" y="712"/>
                </a:lnTo>
                <a:lnTo>
                  <a:pt x="411" y="713"/>
                </a:lnTo>
                <a:lnTo>
                  <a:pt x="409" y="714"/>
                </a:lnTo>
                <a:lnTo>
                  <a:pt x="408" y="715"/>
                </a:lnTo>
                <a:lnTo>
                  <a:pt x="408" y="715"/>
                </a:lnTo>
                <a:lnTo>
                  <a:pt x="407" y="716"/>
                </a:lnTo>
                <a:lnTo>
                  <a:pt x="407" y="716"/>
                </a:lnTo>
                <a:lnTo>
                  <a:pt x="406" y="716"/>
                </a:lnTo>
                <a:lnTo>
                  <a:pt x="405" y="716"/>
                </a:lnTo>
                <a:lnTo>
                  <a:pt x="404" y="716"/>
                </a:lnTo>
                <a:lnTo>
                  <a:pt x="403" y="717"/>
                </a:lnTo>
                <a:lnTo>
                  <a:pt x="403" y="717"/>
                </a:lnTo>
                <a:lnTo>
                  <a:pt x="402" y="716"/>
                </a:lnTo>
                <a:lnTo>
                  <a:pt x="402" y="716"/>
                </a:lnTo>
                <a:lnTo>
                  <a:pt x="401" y="715"/>
                </a:lnTo>
                <a:lnTo>
                  <a:pt x="401" y="715"/>
                </a:lnTo>
                <a:lnTo>
                  <a:pt x="401" y="714"/>
                </a:lnTo>
                <a:lnTo>
                  <a:pt x="400" y="714"/>
                </a:lnTo>
                <a:lnTo>
                  <a:pt x="400" y="713"/>
                </a:lnTo>
                <a:lnTo>
                  <a:pt x="400" y="713"/>
                </a:lnTo>
                <a:lnTo>
                  <a:pt x="400" y="712"/>
                </a:lnTo>
                <a:lnTo>
                  <a:pt x="399" y="712"/>
                </a:lnTo>
                <a:lnTo>
                  <a:pt x="399" y="712"/>
                </a:lnTo>
                <a:lnTo>
                  <a:pt x="399" y="712"/>
                </a:lnTo>
                <a:lnTo>
                  <a:pt x="400" y="712"/>
                </a:lnTo>
                <a:lnTo>
                  <a:pt x="400" y="711"/>
                </a:lnTo>
                <a:lnTo>
                  <a:pt x="399" y="711"/>
                </a:lnTo>
                <a:lnTo>
                  <a:pt x="399" y="711"/>
                </a:lnTo>
                <a:lnTo>
                  <a:pt x="399" y="711"/>
                </a:lnTo>
                <a:lnTo>
                  <a:pt x="399" y="711"/>
                </a:lnTo>
                <a:lnTo>
                  <a:pt x="399" y="711"/>
                </a:lnTo>
                <a:lnTo>
                  <a:pt x="398" y="711"/>
                </a:lnTo>
                <a:lnTo>
                  <a:pt x="398" y="710"/>
                </a:lnTo>
                <a:lnTo>
                  <a:pt x="398" y="711"/>
                </a:lnTo>
                <a:lnTo>
                  <a:pt x="398" y="711"/>
                </a:lnTo>
                <a:lnTo>
                  <a:pt x="397" y="710"/>
                </a:lnTo>
                <a:lnTo>
                  <a:pt x="397" y="711"/>
                </a:lnTo>
                <a:lnTo>
                  <a:pt x="397" y="711"/>
                </a:lnTo>
                <a:lnTo>
                  <a:pt x="396" y="711"/>
                </a:lnTo>
                <a:lnTo>
                  <a:pt x="396" y="710"/>
                </a:lnTo>
                <a:lnTo>
                  <a:pt x="395" y="710"/>
                </a:lnTo>
                <a:lnTo>
                  <a:pt x="395" y="710"/>
                </a:lnTo>
                <a:lnTo>
                  <a:pt x="395" y="709"/>
                </a:lnTo>
                <a:lnTo>
                  <a:pt x="394" y="709"/>
                </a:lnTo>
                <a:lnTo>
                  <a:pt x="394" y="709"/>
                </a:lnTo>
                <a:lnTo>
                  <a:pt x="394" y="709"/>
                </a:lnTo>
                <a:lnTo>
                  <a:pt x="393" y="709"/>
                </a:lnTo>
                <a:lnTo>
                  <a:pt x="393" y="708"/>
                </a:lnTo>
                <a:lnTo>
                  <a:pt x="393" y="708"/>
                </a:lnTo>
                <a:lnTo>
                  <a:pt x="393" y="708"/>
                </a:lnTo>
                <a:lnTo>
                  <a:pt x="392" y="707"/>
                </a:lnTo>
                <a:lnTo>
                  <a:pt x="392" y="707"/>
                </a:lnTo>
                <a:lnTo>
                  <a:pt x="392" y="706"/>
                </a:lnTo>
                <a:lnTo>
                  <a:pt x="391" y="706"/>
                </a:lnTo>
                <a:lnTo>
                  <a:pt x="391" y="706"/>
                </a:lnTo>
                <a:lnTo>
                  <a:pt x="390" y="706"/>
                </a:lnTo>
                <a:lnTo>
                  <a:pt x="390" y="706"/>
                </a:lnTo>
                <a:lnTo>
                  <a:pt x="390" y="705"/>
                </a:lnTo>
                <a:lnTo>
                  <a:pt x="390" y="705"/>
                </a:lnTo>
                <a:lnTo>
                  <a:pt x="389" y="704"/>
                </a:lnTo>
                <a:lnTo>
                  <a:pt x="389" y="704"/>
                </a:lnTo>
                <a:lnTo>
                  <a:pt x="389" y="703"/>
                </a:lnTo>
                <a:lnTo>
                  <a:pt x="389" y="703"/>
                </a:lnTo>
                <a:lnTo>
                  <a:pt x="389" y="702"/>
                </a:lnTo>
                <a:lnTo>
                  <a:pt x="388" y="702"/>
                </a:lnTo>
                <a:lnTo>
                  <a:pt x="388" y="702"/>
                </a:lnTo>
                <a:lnTo>
                  <a:pt x="388" y="702"/>
                </a:lnTo>
                <a:lnTo>
                  <a:pt x="389" y="702"/>
                </a:lnTo>
                <a:lnTo>
                  <a:pt x="389" y="701"/>
                </a:lnTo>
                <a:lnTo>
                  <a:pt x="389" y="701"/>
                </a:lnTo>
                <a:lnTo>
                  <a:pt x="388" y="701"/>
                </a:lnTo>
                <a:lnTo>
                  <a:pt x="388" y="701"/>
                </a:lnTo>
                <a:lnTo>
                  <a:pt x="388" y="700"/>
                </a:lnTo>
                <a:lnTo>
                  <a:pt x="387" y="700"/>
                </a:lnTo>
                <a:lnTo>
                  <a:pt x="387" y="700"/>
                </a:lnTo>
                <a:lnTo>
                  <a:pt x="386" y="700"/>
                </a:lnTo>
                <a:lnTo>
                  <a:pt x="386" y="700"/>
                </a:lnTo>
                <a:lnTo>
                  <a:pt x="385" y="700"/>
                </a:lnTo>
                <a:lnTo>
                  <a:pt x="385" y="700"/>
                </a:lnTo>
                <a:lnTo>
                  <a:pt x="384" y="700"/>
                </a:lnTo>
                <a:lnTo>
                  <a:pt x="383" y="700"/>
                </a:lnTo>
                <a:lnTo>
                  <a:pt x="382" y="700"/>
                </a:lnTo>
                <a:lnTo>
                  <a:pt x="382" y="700"/>
                </a:lnTo>
                <a:lnTo>
                  <a:pt x="382" y="699"/>
                </a:lnTo>
                <a:lnTo>
                  <a:pt x="382" y="698"/>
                </a:lnTo>
                <a:lnTo>
                  <a:pt x="381" y="698"/>
                </a:lnTo>
                <a:lnTo>
                  <a:pt x="381" y="698"/>
                </a:lnTo>
                <a:lnTo>
                  <a:pt x="380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7"/>
                </a:lnTo>
                <a:lnTo>
                  <a:pt x="379" y="697"/>
                </a:lnTo>
                <a:lnTo>
                  <a:pt x="378" y="697"/>
                </a:lnTo>
                <a:lnTo>
                  <a:pt x="378" y="697"/>
                </a:lnTo>
                <a:lnTo>
                  <a:pt x="377" y="697"/>
                </a:lnTo>
                <a:lnTo>
                  <a:pt x="377" y="696"/>
                </a:lnTo>
                <a:lnTo>
                  <a:pt x="377" y="696"/>
                </a:lnTo>
                <a:lnTo>
                  <a:pt x="376" y="696"/>
                </a:lnTo>
                <a:lnTo>
                  <a:pt x="376" y="697"/>
                </a:lnTo>
                <a:lnTo>
                  <a:pt x="375" y="696"/>
                </a:lnTo>
                <a:lnTo>
                  <a:pt x="375" y="697"/>
                </a:lnTo>
                <a:lnTo>
                  <a:pt x="374" y="697"/>
                </a:lnTo>
                <a:lnTo>
                  <a:pt x="374" y="696"/>
                </a:lnTo>
                <a:lnTo>
                  <a:pt x="374" y="696"/>
                </a:lnTo>
                <a:lnTo>
                  <a:pt x="374" y="695"/>
                </a:lnTo>
                <a:lnTo>
                  <a:pt x="375" y="695"/>
                </a:lnTo>
                <a:lnTo>
                  <a:pt x="374" y="695"/>
                </a:lnTo>
                <a:lnTo>
                  <a:pt x="374" y="694"/>
                </a:lnTo>
                <a:lnTo>
                  <a:pt x="373" y="694"/>
                </a:lnTo>
                <a:lnTo>
                  <a:pt x="373" y="694"/>
                </a:lnTo>
                <a:lnTo>
                  <a:pt x="372" y="693"/>
                </a:lnTo>
                <a:lnTo>
                  <a:pt x="372" y="693"/>
                </a:lnTo>
                <a:lnTo>
                  <a:pt x="372" y="693"/>
                </a:lnTo>
                <a:lnTo>
                  <a:pt x="371" y="693"/>
                </a:lnTo>
                <a:lnTo>
                  <a:pt x="371" y="694"/>
                </a:lnTo>
                <a:lnTo>
                  <a:pt x="371" y="694"/>
                </a:lnTo>
                <a:lnTo>
                  <a:pt x="371" y="694"/>
                </a:lnTo>
                <a:lnTo>
                  <a:pt x="370" y="694"/>
                </a:lnTo>
                <a:lnTo>
                  <a:pt x="370" y="694"/>
                </a:lnTo>
                <a:lnTo>
                  <a:pt x="369" y="694"/>
                </a:lnTo>
                <a:lnTo>
                  <a:pt x="369" y="692"/>
                </a:lnTo>
                <a:lnTo>
                  <a:pt x="368" y="692"/>
                </a:lnTo>
                <a:lnTo>
                  <a:pt x="368" y="692"/>
                </a:lnTo>
                <a:lnTo>
                  <a:pt x="367" y="692"/>
                </a:lnTo>
                <a:lnTo>
                  <a:pt x="366" y="692"/>
                </a:lnTo>
                <a:lnTo>
                  <a:pt x="365" y="691"/>
                </a:lnTo>
                <a:lnTo>
                  <a:pt x="365" y="691"/>
                </a:lnTo>
                <a:lnTo>
                  <a:pt x="365" y="691"/>
                </a:lnTo>
                <a:lnTo>
                  <a:pt x="364" y="691"/>
                </a:lnTo>
                <a:lnTo>
                  <a:pt x="364" y="691"/>
                </a:lnTo>
                <a:lnTo>
                  <a:pt x="364" y="690"/>
                </a:lnTo>
                <a:lnTo>
                  <a:pt x="363" y="692"/>
                </a:lnTo>
                <a:lnTo>
                  <a:pt x="362" y="692"/>
                </a:lnTo>
                <a:lnTo>
                  <a:pt x="362" y="692"/>
                </a:lnTo>
                <a:lnTo>
                  <a:pt x="361" y="692"/>
                </a:lnTo>
                <a:lnTo>
                  <a:pt x="360" y="693"/>
                </a:lnTo>
                <a:lnTo>
                  <a:pt x="360" y="694"/>
                </a:lnTo>
                <a:lnTo>
                  <a:pt x="360" y="695"/>
                </a:lnTo>
                <a:lnTo>
                  <a:pt x="360" y="696"/>
                </a:lnTo>
                <a:lnTo>
                  <a:pt x="359" y="696"/>
                </a:lnTo>
                <a:lnTo>
                  <a:pt x="359" y="696"/>
                </a:lnTo>
                <a:lnTo>
                  <a:pt x="358" y="696"/>
                </a:lnTo>
                <a:lnTo>
                  <a:pt x="357" y="696"/>
                </a:lnTo>
                <a:lnTo>
                  <a:pt x="357" y="696"/>
                </a:lnTo>
                <a:lnTo>
                  <a:pt x="356" y="696"/>
                </a:lnTo>
                <a:lnTo>
                  <a:pt x="355" y="696"/>
                </a:lnTo>
                <a:lnTo>
                  <a:pt x="355" y="695"/>
                </a:lnTo>
                <a:lnTo>
                  <a:pt x="355" y="695"/>
                </a:lnTo>
                <a:lnTo>
                  <a:pt x="354" y="695"/>
                </a:lnTo>
                <a:lnTo>
                  <a:pt x="354" y="695"/>
                </a:lnTo>
                <a:lnTo>
                  <a:pt x="354" y="696"/>
                </a:lnTo>
                <a:lnTo>
                  <a:pt x="353" y="696"/>
                </a:lnTo>
                <a:lnTo>
                  <a:pt x="353" y="696"/>
                </a:lnTo>
                <a:lnTo>
                  <a:pt x="352" y="696"/>
                </a:lnTo>
                <a:lnTo>
                  <a:pt x="351" y="696"/>
                </a:lnTo>
                <a:lnTo>
                  <a:pt x="351" y="696"/>
                </a:lnTo>
                <a:lnTo>
                  <a:pt x="350" y="696"/>
                </a:lnTo>
                <a:lnTo>
                  <a:pt x="350" y="697"/>
                </a:lnTo>
                <a:lnTo>
                  <a:pt x="350" y="697"/>
                </a:lnTo>
                <a:lnTo>
                  <a:pt x="350" y="697"/>
                </a:lnTo>
                <a:lnTo>
                  <a:pt x="349" y="697"/>
                </a:lnTo>
                <a:lnTo>
                  <a:pt x="349" y="698"/>
                </a:lnTo>
                <a:lnTo>
                  <a:pt x="349" y="699"/>
                </a:lnTo>
                <a:lnTo>
                  <a:pt x="348" y="699"/>
                </a:lnTo>
                <a:lnTo>
                  <a:pt x="348" y="699"/>
                </a:lnTo>
                <a:lnTo>
                  <a:pt x="347" y="698"/>
                </a:lnTo>
                <a:lnTo>
                  <a:pt x="347" y="698"/>
                </a:lnTo>
                <a:lnTo>
                  <a:pt x="346" y="698"/>
                </a:lnTo>
                <a:lnTo>
                  <a:pt x="346" y="698"/>
                </a:lnTo>
                <a:lnTo>
                  <a:pt x="346" y="699"/>
                </a:lnTo>
                <a:lnTo>
                  <a:pt x="345" y="699"/>
                </a:lnTo>
                <a:lnTo>
                  <a:pt x="345" y="699"/>
                </a:lnTo>
                <a:lnTo>
                  <a:pt x="345" y="699"/>
                </a:lnTo>
                <a:lnTo>
                  <a:pt x="345" y="700"/>
                </a:lnTo>
                <a:lnTo>
                  <a:pt x="345" y="701"/>
                </a:lnTo>
                <a:lnTo>
                  <a:pt x="344" y="700"/>
                </a:lnTo>
                <a:lnTo>
                  <a:pt x="343" y="701"/>
                </a:lnTo>
                <a:lnTo>
                  <a:pt x="342" y="701"/>
                </a:lnTo>
                <a:lnTo>
                  <a:pt x="342" y="701"/>
                </a:lnTo>
                <a:lnTo>
                  <a:pt x="342" y="700"/>
                </a:lnTo>
                <a:lnTo>
                  <a:pt x="342" y="700"/>
                </a:lnTo>
                <a:lnTo>
                  <a:pt x="342" y="700"/>
                </a:lnTo>
                <a:lnTo>
                  <a:pt x="341" y="699"/>
                </a:lnTo>
                <a:lnTo>
                  <a:pt x="341" y="700"/>
                </a:lnTo>
                <a:lnTo>
                  <a:pt x="340" y="701"/>
                </a:lnTo>
                <a:lnTo>
                  <a:pt x="339" y="701"/>
                </a:lnTo>
                <a:lnTo>
                  <a:pt x="339" y="701"/>
                </a:lnTo>
                <a:lnTo>
                  <a:pt x="339" y="701"/>
                </a:lnTo>
                <a:lnTo>
                  <a:pt x="338" y="701"/>
                </a:lnTo>
                <a:lnTo>
                  <a:pt x="338" y="702"/>
                </a:lnTo>
                <a:lnTo>
                  <a:pt x="337" y="702"/>
                </a:lnTo>
                <a:lnTo>
                  <a:pt x="337" y="702"/>
                </a:lnTo>
                <a:lnTo>
                  <a:pt x="337" y="703"/>
                </a:lnTo>
                <a:lnTo>
                  <a:pt x="337" y="703"/>
                </a:lnTo>
                <a:lnTo>
                  <a:pt x="337" y="703"/>
                </a:lnTo>
                <a:lnTo>
                  <a:pt x="337" y="704"/>
                </a:lnTo>
                <a:lnTo>
                  <a:pt x="337" y="704"/>
                </a:lnTo>
                <a:lnTo>
                  <a:pt x="337" y="705"/>
                </a:lnTo>
                <a:lnTo>
                  <a:pt x="337" y="705"/>
                </a:lnTo>
                <a:lnTo>
                  <a:pt x="337" y="706"/>
                </a:lnTo>
                <a:lnTo>
                  <a:pt x="337" y="706"/>
                </a:lnTo>
                <a:lnTo>
                  <a:pt x="336" y="706"/>
                </a:lnTo>
                <a:lnTo>
                  <a:pt x="336" y="706"/>
                </a:lnTo>
                <a:lnTo>
                  <a:pt x="335" y="706"/>
                </a:lnTo>
                <a:lnTo>
                  <a:pt x="335" y="707"/>
                </a:lnTo>
                <a:lnTo>
                  <a:pt x="335" y="706"/>
                </a:lnTo>
                <a:lnTo>
                  <a:pt x="335" y="706"/>
                </a:lnTo>
                <a:lnTo>
                  <a:pt x="334" y="706"/>
                </a:lnTo>
                <a:lnTo>
                  <a:pt x="334" y="706"/>
                </a:lnTo>
                <a:lnTo>
                  <a:pt x="332" y="706"/>
                </a:lnTo>
                <a:lnTo>
                  <a:pt x="332" y="706"/>
                </a:lnTo>
                <a:lnTo>
                  <a:pt x="332" y="706"/>
                </a:lnTo>
                <a:lnTo>
                  <a:pt x="331" y="705"/>
                </a:lnTo>
                <a:lnTo>
                  <a:pt x="331" y="706"/>
                </a:lnTo>
                <a:lnTo>
                  <a:pt x="331" y="706"/>
                </a:lnTo>
                <a:lnTo>
                  <a:pt x="330" y="706"/>
                </a:lnTo>
                <a:lnTo>
                  <a:pt x="330" y="706"/>
                </a:lnTo>
                <a:lnTo>
                  <a:pt x="330" y="705"/>
                </a:lnTo>
                <a:lnTo>
                  <a:pt x="329" y="705"/>
                </a:lnTo>
                <a:lnTo>
                  <a:pt x="329" y="706"/>
                </a:lnTo>
                <a:lnTo>
                  <a:pt x="328" y="707"/>
                </a:lnTo>
                <a:lnTo>
                  <a:pt x="327" y="707"/>
                </a:lnTo>
                <a:lnTo>
                  <a:pt x="327" y="707"/>
                </a:lnTo>
                <a:lnTo>
                  <a:pt x="326" y="707"/>
                </a:lnTo>
                <a:lnTo>
                  <a:pt x="326" y="707"/>
                </a:lnTo>
                <a:lnTo>
                  <a:pt x="326" y="708"/>
                </a:lnTo>
                <a:lnTo>
                  <a:pt x="325" y="708"/>
                </a:lnTo>
                <a:lnTo>
                  <a:pt x="325" y="708"/>
                </a:lnTo>
                <a:lnTo>
                  <a:pt x="324" y="708"/>
                </a:lnTo>
                <a:lnTo>
                  <a:pt x="324" y="708"/>
                </a:lnTo>
                <a:lnTo>
                  <a:pt x="324" y="708"/>
                </a:lnTo>
                <a:lnTo>
                  <a:pt x="324" y="709"/>
                </a:lnTo>
                <a:lnTo>
                  <a:pt x="323" y="709"/>
                </a:lnTo>
                <a:lnTo>
                  <a:pt x="322" y="709"/>
                </a:lnTo>
                <a:lnTo>
                  <a:pt x="321" y="709"/>
                </a:lnTo>
                <a:lnTo>
                  <a:pt x="321" y="708"/>
                </a:lnTo>
                <a:lnTo>
                  <a:pt x="321" y="708"/>
                </a:lnTo>
                <a:lnTo>
                  <a:pt x="321" y="708"/>
                </a:lnTo>
                <a:lnTo>
                  <a:pt x="320" y="708"/>
                </a:lnTo>
                <a:lnTo>
                  <a:pt x="320" y="708"/>
                </a:lnTo>
                <a:lnTo>
                  <a:pt x="319" y="708"/>
                </a:lnTo>
                <a:lnTo>
                  <a:pt x="319" y="708"/>
                </a:lnTo>
                <a:lnTo>
                  <a:pt x="319" y="707"/>
                </a:lnTo>
                <a:lnTo>
                  <a:pt x="319" y="707"/>
                </a:lnTo>
                <a:lnTo>
                  <a:pt x="319" y="707"/>
                </a:lnTo>
                <a:lnTo>
                  <a:pt x="318" y="706"/>
                </a:lnTo>
                <a:lnTo>
                  <a:pt x="318" y="706"/>
                </a:lnTo>
                <a:lnTo>
                  <a:pt x="317" y="708"/>
                </a:lnTo>
                <a:lnTo>
                  <a:pt x="317" y="708"/>
                </a:lnTo>
                <a:lnTo>
                  <a:pt x="316" y="707"/>
                </a:lnTo>
                <a:lnTo>
                  <a:pt x="316" y="708"/>
                </a:lnTo>
                <a:lnTo>
                  <a:pt x="316" y="708"/>
                </a:lnTo>
                <a:lnTo>
                  <a:pt x="315" y="709"/>
                </a:lnTo>
                <a:lnTo>
                  <a:pt x="314" y="709"/>
                </a:lnTo>
                <a:lnTo>
                  <a:pt x="314" y="709"/>
                </a:lnTo>
                <a:lnTo>
                  <a:pt x="313" y="708"/>
                </a:lnTo>
                <a:lnTo>
                  <a:pt x="313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1" y="709"/>
                </a:lnTo>
                <a:lnTo>
                  <a:pt x="310" y="709"/>
                </a:lnTo>
                <a:lnTo>
                  <a:pt x="310" y="709"/>
                </a:lnTo>
                <a:lnTo>
                  <a:pt x="310" y="709"/>
                </a:lnTo>
                <a:lnTo>
                  <a:pt x="309" y="709"/>
                </a:lnTo>
                <a:lnTo>
                  <a:pt x="309" y="709"/>
                </a:lnTo>
                <a:lnTo>
                  <a:pt x="308" y="709"/>
                </a:lnTo>
                <a:lnTo>
                  <a:pt x="308" y="709"/>
                </a:lnTo>
                <a:lnTo>
                  <a:pt x="308" y="710"/>
                </a:lnTo>
                <a:lnTo>
                  <a:pt x="308" y="710"/>
                </a:lnTo>
                <a:lnTo>
                  <a:pt x="308" y="710"/>
                </a:lnTo>
                <a:lnTo>
                  <a:pt x="308" y="711"/>
                </a:lnTo>
                <a:lnTo>
                  <a:pt x="308" y="711"/>
                </a:lnTo>
                <a:lnTo>
                  <a:pt x="307" y="711"/>
                </a:lnTo>
                <a:lnTo>
                  <a:pt x="307" y="711"/>
                </a:lnTo>
                <a:lnTo>
                  <a:pt x="306" y="712"/>
                </a:lnTo>
                <a:lnTo>
                  <a:pt x="306" y="712"/>
                </a:lnTo>
                <a:lnTo>
                  <a:pt x="305" y="711"/>
                </a:lnTo>
                <a:lnTo>
                  <a:pt x="305" y="711"/>
                </a:lnTo>
                <a:lnTo>
                  <a:pt x="304" y="711"/>
                </a:lnTo>
                <a:lnTo>
                  <a:pt x="304" y="710"/>
                </a:lnTo>
                <a:lnTo>
                  <a:pt x="304" y="710"/>
                </a:lnTo>
                <a:lnTo>
                  <a:pt x="303" y="710"/>
                </a:lnTo>
                <a:lnTo>
                  <a:pt x="303" y="710"/>
                </a:lnTo>
                <a:lnTo>
                  <a:pt x="303" y="710"/>
                </a:lnTo>
                <a:lnTo>
                  <a:pt x="302" y="710"/>
                </a:lnTo>
                <a:lnTo>
                  <a:pt x="302" y="709"/>
                </a:lnTo>
                <a:lnTo>
                  <a:pt x="302" y="709"/>
                </a:lnTo>
                <a:lnTo>
                  <a:pt x="301" y="709"/>
                </a:lnTo>
                <a:lnTo>
                  <a:pt x="301" y="709"/>
                </a:lnTo>
                <a:lnTo>
                  <a:pt x="300" y="708"/>
                </a:lnTo>
                <a:lnTo>
                  <a:pt x="299" y="708"/>
                </a:lnTo>
                <a:lnTo>
                  <a:pt x="299" y="707"/>
                </a:lnTo>
                <a:lnTo>
                  <a:pt x="298" y="707"/>
                </a:lnTo>
                <a:lnTo>
                  <a:pt x="298" y="707"/>
                </a:lnTo>
                <a:lnTo>
                  <a:pt x="298" y="706"/>
                </a:lnTo>
                <a:lnTo>
                  <a:pt x="297" y="706"/>
                </a:lnTo>
                <a:lnTo>
                  <a:pt x="297" y="706"/>
                </a:lnTo>
                <a:lnTo>
                  <a:pt x="296" y="707"/>
                </a:lnTo>
                <a:lnTo>
                  <a:pt x="296" y="708"/>
                </a:lnTo>
                <a:lnTo>
                  <a:pt x="295" y="708"/>
                </a:lnTo>
                <a:lnTo>
                  <a:pt x="295" y="709"/>
                </a:lnTo>
                <a:lnTo>
                  <a:pt x="294" y="709"/>
                </a:lnTo>
                <a:lnTo>
                  <a:pt x="294" y="710"/>
                </a:lnTo>
                <a:lnTo>
                  <a:pt x="293" y="710"/>
                </a:lnTo>
                <a:lnTo>
                  <a:pt x="293" y="709"/>
                </a:lnTo>
                <a:lnTo>
                  <a:pt x="292" y="709"/>
                </a:lnTo>
                <a:lnTo>
                  <a:pt x="292" y="709"/>
                </a:lnTo>
                <a:lnTo>
                  <a:pt x="291" y="708"/>
                </a:lnTo>
                <a:lnTo>
                  <a:pt x="291" y="708"/>
                </a:lnTo>
                <a:lnTo>
                  <a:pt x="290" y="708"/>
                </a:lnTo>
                <a:lnTo>
                  <a:pt x="290" y="708"/>
                </a:lnTo>
                <a:lnTo>
                  <a:pt x="290" y="707"/>
                </a:lnTo>
                <a:lnTo>
                  <a:pt x="290" y="707"/>
                </a:lnTo>
                <a:lnTo>
                  <a:pt x="289" y="706"/>
                </a:lnTo>
                <a:lnTo>
                  <a:pt x="288" y="707"/>
                </a:lnTo>
                <a:lnTo>
                  <a:pt x="288" y="707"/>
                </a:lnTo>
                <a:lnTo>
                  <a:pt x="288" y="707"/>
                </a:lnTo>
                <a:lnTo>
                  <a:pt x="288" y="707"/>
                </a:lnTo>
                <a:lnTo>
                  <a:pt x="287" y="707"/>
                </a:lnTo>
                <a:lnTo>
                  <a:pt x="287" y="707"/>
                </a:lnTo>
                <a:lnTo>
                  <a:pt x="287" y="706"/>
                </a:lnTo>
                <a:lnTo>
                  <a:pt x="286" y="706"/>
                </a:lnTo>
                <a:lnTo>
                  <a:pt x="286" y="706"/>
                </a:lnTo>
                <a:lnTo>
                  <a:pt x="285" y="705"/>
                </a:lnTo>
                <a:lnTo>
                  <a:pt x="286" y="705"/>
                </a:lnTo>
                <a:lnTo>
                  <a:pt x="286" y="705"/>
                </a:lnTo>
                <a:lnTo>
                  <a:pt x="286" y="704"/>
                </a:lnTo>
                <a:lnTo>
                  <a:pt x="285" y="704"/>
                </a:lnTo>
                <a:lnTo>
                  <a:pt x="285" y="703"/>
                </a:lnTo>
                <a:lnTo>
                  <a:pt x="284" y="703"/>
                </a:lnTo>
                <a:lnTo>
                  <a:pt x="285" y="702"/>
                </a:lnTo>
                <a:lnTo>
                  <a:pt x="285" y="702"/>
                </a:lnTo>
                <a:lnTo>
                  <a:pt x="284" y="702"/>
                </a:lnTo>
                <a:lnTo>
                  <a:pt x="284" y="702"/>
                </a:lnTo>
                <a:lnTo>
                  <a:pt x="284" y="702"/>
                </a:lnTo>
                <a:lnTo>
                  <a:pt x="283" y="701"/>
                </a:lnTo>
                <a:lnTo>
                  <a:pt x="283" y="701"/>
                </a:lnTo>
                <a:lnTo>
                  <a:pt x="283" y="701"/>
                </a:lnTo>
                <a:lnTo>
                  <a:pt x="283" y="701"/>
                </a:lnTo>
                <a:lnTo>
                  <a:pt x="284" y="700"/>
                </a:lnTo>
                <a:lnTo>
                  <a:pt x="284" y="700"/>
                </a:lnTo>
                <a:lnTo>
                  <a:pt x="284" y="699"/>
                </a:lnTo>
                <a:lnTo>
                  <a:pt x="284" y="699"/>
                </a:lnTo>
                <a:lnTo>
                  <a:pt x="284" y="698"/>
                </a:lnTo>
                <a:lnTo>
                  <a:pt x="284" y="698"/>
                </a:lnTo>
                <a:lnTo>
                  <a:pt x="284" y="697"/>
                </a:lnTo>
                <a:lnTo>
                  <a:pt x="284" y="697"/>
                </a:lnTo>
                <a:lnTo>
                  <a:pt x="284" y="696"/>
                </a:lnTo>
                <a:lnTo>
                  <a:pt x="284" y="696"/>
                </a:lnTo>
                <a:lnTo>
                  <a:pt x="284" y="695"/>
                </a:lnTo>
                <a:lnTo>
                  <a:pt x="284" y="694"/>
                </a:lnTo>
                <a:lnTo>
                  <a:pt x="284" y="693"/>
                </a:lnTo>
                <a:lnTo>
                  <a:pt x="284" y="693"/>
                </a:lnTo>
                <a:lnTo>
                  <a:pt x="283" y="692"/>
                </a:lnTo>
                <a:lnTo>
                  <a:pt x="283" y="692"/>
                </a:lnTo>
                <a:lnTo>
                  <a:pt x="283" y="692"/>
                </a:lnTo>
                <a:lnTo>
                  <a:pt x="283" y="691"/>
                </a:lnTo>
                <a:lnTo>
                  <a:pt x="282" y="691"/>
                </a:lnTo>
                <a:lnTo>
                  <a:pt x="283" y="691"/>
                </a:lnTo>
                <a:lnTo>
                  <a:pt x="283" y="690"/>
                </a:lnTo>
                <a:lnTo>
                  <a:pt x="283" y="689"/>
                </a:lnTo>
                <a:lnTo>
                  <a:pt x="284" y="689"/>
                </a:lnTo>
                <a:lnTo>
                  <a:pt x="284" y="689"/>
                </a:lnTo>
                <a:lnTo>
                  <a:pt x="285" y="688"/>
                </a:lnTo>
                <a:lnTo>
                  <a:pt x="285" y="688"/>
                </a:lnTo>
                <a:lnTo>
                  <a:pt x="284" y="687"/>
                </a:lnTo>
                <a:lnTo>
                  <a:pt x="284" y="687"/>
                </a:lnTo>
                <a:lnTo>
                  <a:pt x="284" y="686"/>
                </a:lnTo>
                <a:lnTo>
                  <a:pt x="283" y="686"/>
                </a:lnTo>
                <a:lnTo>
                  <a:pt x="283" y="685"/>
                </a:lnTo>
                <a:lnTo>
                  <a:pt x="283" y="684"/>
                </a:lnTo>
                <a:lnTo>
                  <a:pt x="283" y="684"/>
                </a:lnTo>
                <a:lnTo>
                  <a:pt x="283" y="683"/>
                </a:lnTo>
                <a:lnTo>
                  <a:pt x="283" y="682"/>
                </a:lnTo>
                <a:lnTo>
                  <a:pt x="283" y="682"/>
                </a:lnTo>
                <a:lnTo>
                  <a:pt x="283" y="682"/>
                </a:lnTo>
                <a:lnTo>
                  <a:pt x="283" y="681"/>
                </a:lnTo>
                <a:lnTo>
                  <a:pt x="284" y="681"/>
                </a:lnTo>
                <a:lnTo>
                  <a:pt x="284" y="680"/>
                </a:lnTo>
                <a:lnTo>
                  <a:pt x="283" y="680"/>
                </a:lnTo>
                <a:lnTo>
                  <a:pt x="283" y="680"/>
                </a:lnTo>
                <a:lnTo>
                  <a:pt x="283" y="680"/>
                </a:lnTo>
                <a:lnTo>
                  <a:pt x="282" y="680"/>
                </a:lnTo>
                <a:lnTo>
                  <a:pt x="282" y="681"/>
                </a:lnTo>
                <a:lnTo>
                  <a:pt x="282" y="680"/>
                </a:lnTo>
                <a:lnTo>
                  <a:pt x="281" y="680"/>
                </a:lnTo>
                <a:lnTo>
                  <a:pt x="281" y="680"/>
                </a:lnTo>
                <a:lnTo>
                  <a:pt x="281" y="679"/>
                </a:lnTo>
                <a:lnTo>
                  <a:pt x="281" y="679"/>
                </a:lnTo>
                <a:lnTo>
                  <a:pt x="281" y="678"/>
                </a:lnTo>
                <a:lnTo>
                  <a:pt x="281" y="678"/>
                </a:lnTo>
                <a:lnTo>
                  <a:pt x="281" y="677"/>
                </a:lnTo>
                <a:lnTo>
                  <a:pt x="281" y="677"/>
                </a:lnTo>
                <a:lnTo>
                  <a:pt x="281" y="677"/>
                </a:lnTo>
                <a:lnTo>
                  <a:pt x="280" y="676"/>
                </a:lnTo>
                <a:lnTo>
                  <a:pt x="280" y="676"/>
                </a:lnTo>
                <a:lnTo>
                  <a:pt x="280" y="675"/>
                </a:lnTo>
                <a:lnTo>
                  <a:pt x="280" y="675"/>
                </a:lnTo>
                <a:lnTo>
                  <a:pt x="280" y="674"/>
                </a:lnTo>
                <a:lnTo>
                  <a:pt x="280" y="673"/>
                </a:lnTo>
                <a:lnTo>
                  <a:pt x="279" y="673"/>
                </a:lnTo>
                <a:lnTo>
                  <a:pt x="279" y="673"/>
                </a:lnTo>
                <a:lnTo>
                  <a:pt x="279" y="672"/>
                </a:lnTo>
                <a:lnTo>
                  <a:pt x="278" y="673"/>
                </a:lnTo>
                <a:lnTo>
                  <a:pt x="278" y="672"/>
                </a:lnTo>
                <a:lnTo>
                  <a:pt x="278" y="672"/>
                </a:lnTo>
                <a:lnTo>
                  <a:pt x="276" y="672"/>
                </a:lnTo>
                <a:lnTo>
                  <a:pt x="276" y="671"/>
                </a:lnTo>
                <a:lnTo>
                  <a:pt x="275" y="671"/>
                </a:lnTo>
                <a:lnTo>
                  <a:pt x="274" y="671"/>
                </a:lnTo>
                <a:lnTo>
                  <a:pt x="274" y="672"/>
                </a:lnTo>
                <a:lnTo>
                  <a:pt x="274" y="671"/>
                </a:lnTo>
                <a:lnTo>
                  <a:pt x="273" y="671"/>
                </a:lnTo>
                <a:lnTo>
                  <a:pt x="273" y="671"/>
                </a:lnTo>
                <a:lnTo>
                  <a:pt x="274" y="670"/>
                </a:lnTo>
                <a:lnTo>
                  <a:pt x="274" y="669"/>
                </a:lnTo>
                <a:lnTo>
                  <a:pt x="273" y="668"/>
                </a:lnTo>
                <a:lnTo>
                  <a:pt x="273" y="667"/>
                </a:lnTo>
                <a:lnTo>
                  <a:pt x="274" y="666"/>
                </a:lnTo>
                <a:lnTo>
                  <a:pt x="274" y="666"/>
                </a:lnTo>
                <a:lnTo>
                  <a:pt x="274" y="666"/>
                </a:lnTo>
                <a:lnTo>
                  <a:pt x="274" y="665"/>
                </a:lnTo>
                <a:lnTo>
                  <a:pt x="274" y="665"/>
                </a:lnTo>
                <a:lnTo>
                  <a:pt x="274" y="664"/>
                </a:lnTo>
                <a:lnTo>
                  <a:pt x="274" y="664"/>
                </a:lnTo>
                <a:lnTo>
                  <a:pt x="274" y="663"/>
                </a:lnTo>
                <a:lnTo>
                  <a:pt x="273" y="662"/>
                </a:lnTo>
                <a:lnTo>
                  <a:pt x="274" y="662"/>
                </a:lnTo>
                <a:lnTo>
                  <a:pt x="274" y="662"/>
                </a:lnTo>
                <a:lnTo>
                  <a:pt x="273" y="662"/>
                </a:lnTo>
                <a:lnTo>
                  <a:pt x="273" y="662"/>
                </a:lnTo>
                <a:lnTo>
                  <a:pt x="273" y="661"/>
                </a:lnTo>
                <a:lnTo>
                  <a:pt x="273" y="661"/>
                </a:lnTo>
                <a:lnTo>
                  <a:pt x="272" y="660"/>
                </a:lnTo>
                <a:lnTo>
                  <a:pt x="272" y="659"/>
                </a:lnTo>
                <a:lnTo>
                  <a:pt x="272" y="658"/>
                </a:lnTo>
                <a:lnTo>
                  <a:pt x="272" y="657"/>
                </a:lnTo>
                <a:lnTo>
                  <a:pt x="272" y="657"/>
                </a:lnTo>
                <a:lnTo>
                  <a:pt x="271" y="657"/>
                </a:lnTo>
                <a:lnTo>
                  <a:pt x="271" y="656"/>
                </a:lnTo>
                <a:lnTo>
                  <a:pt x="271" y="655"/>
                </a:lnTo>
                <a:lnTo>
                  <a:pt x="272" y="655"/>
                </a:lnTo>
                <a:lnTo>
                  <a:pt x="273" y="655"/>
                </a:lnTo>
                <a:lnTo>
                  <a:pt x="273" y="655"/>
                </a:lnTo>
                <a:lnTo>
                  <a:pt x="273" y="654"/>
                </a:lnTo>
                <a:lnTo>
                  <a:pt x="273" y="653"/>
                </a:lnTo>
                <a:lnTo>
                  <a:pt x="273" y="653"/>
                </a:lnTo>
                <a:lnTo>
                  <a:pt x="273" y="652"/>
                </a:lnTo>
                <a:lnTo>
                  <a:pt x="274" y="651"/>
                </a:lnTo>
                <a:lnTo>
                  <a:pt x="274" y="651"/>
                </a:lnTo>
                <a:lnTo>
                  <a:pt x="275" y="650"/>
                </a:lnTo>
                <a:lnTo>
                  <a:pt x="275" y="650"/>
                </a:lnTo>
                <a:lnTo>
                  <a:pt x="275" y="649"/>
                </a:lnTo>
                <a:lnTo>
                  <a:pt x="276" y="649"/>
                </a:lnTo>
                <a:lnTo>
                  <a:pt x="276" y="648"/>
                </a:lnTo>
                <a:lnTo>
                  <a:pt x="276" y="647"/>
                </a:lnTo>
                <a:lnTo>
                  <a:pt x="277" y="645"/>
                </a:lnTo>
                <a:lnTo>
                  <a:pt x="277" y="645"/>
                </a:lnTo>
                <a:lnTo>
                  <a:pt x="277" y="644"/>
                </a:lnTo>
                <a:lnTo>
                  <a:pt x="276" y="644"/>
                </a:lnTo>
                <a:lnTo>
                  <a:pt x="275" y="644"/>
                </a:lnTo>
                <a:lnTo>
                  <a:pt x="275" y="643"/>
                </a:lnTo>
                <a:lnTo>
                  <a:pt x="275" y="642"/>
                </a:lnTo>
                <a:lnTo>
                  <a:pt x="274" y="642"/>
                </a:lnTo>
                <a:lnTo>
                  <a:pt x="274" y="642"/>
                </a:lnTo>
                <a:lnTo>
                  <a:pt x="274" y="641"/>
                </a:lnTo>
                <a:lnTo>
                  <a:pt x="273" y="640"/>
                </a:lnTo>
                <a:lnTo>
                  <a:pt x="273" y="640"/>
                </a:lnTo>
                <a:lnTo>
                  <a:pt x="272" y="640"/>
                </a:lnTo>
                <a:lnTo>
                  <a:pt x="272" y="640"/>
                </a:lnTo>
                <a:lnTo>
                  <a:pt x="272" y="639"/>
                </a:lnTo>
                <a:lnTo>
                  <a:pt x="271" y="639"/>
                </a:lnTo>
                <a:lnTo>
                  <a:pt x="272" y="638"/>
                </a:lnTo>
                <a:lnTo>
                  <a:pt x="272" y="637"/>
                </a:lnTo>
                <a:lnTo>
                  <a:pt x="272" y="636"/>
                </a:lnTo>
                <a:lnTo>
                  <a:pt x="272" y="635"/>
                </a:lnTo>
                <a:lnTo>
                  <a:pt x="272" y="635"/>
                </a:lnTo>
                <a:lnTo>
                  <a:pt x="272" y="635"/>
                </a:lnTo>
                <a:lnTo>
                  <a:pt x="272" y="634"/>
                </a:lnTo>
                <a:lnTo>
                  <a:pt x="273" y="634"/>
                </a:lnTo>
                <a:lnTo>
                  <a:pt x="273" y="634"/>
                </a:lnTo>
                <a:lnTo>
                  <a:pt x="273" y="634"/>
                </a:lnTo>
                <a:lnTo>
                  <a:pt x="274" y="634"/>
                </a:lnTo>
                <a:lnTo>
                  <a:pt x="274" y="634"/>
                </a:lnTo>
                <a:lnTo>
                  <a:pt x="274" y="633"/>
                </a:lnTo>
                <a:lnTo>
                  <a:pt x="274" y="633"/>
                </a:lnTo>
                <a:lnTo>
                  <a:pt x="274" y="633"/>
                </a:lnTo>
                <a:lnTo>
                  <a:pt x="275" y="633"/>
                </a:lnTo>
                <a:lnTo>
                  <a:pt x="274" y="632"/>
                </a:lnTo>
                <a:lnTo>
                  <a:pt x="274" y="632"/>
                </a:lnTo>
                <a:lnTo>
                  <a:pt x="274" y="632"/>
                </a:lnTo>
                <a:lnTo>
                  <a:pt x="273" y="632"/>
                </a:lnTo>
                <a:lnTo>
                  <a:pt x="274" y="631"/>
                </a:lnTo>
                <a:lnTo>
                  <a:pt x="273" y="631"/>
                </a:lnTo>
                <a:lnTo>
                  <a:pt x="273" y="630"/>
                </a:lnTo>
                <a:lnTo>
                  <a:pt x="273" y="629"/>
                </a:lnTo>
                <a:lnTo>
                  <a:pt x="273" y="629"/>
                </a:lnTo>
                <a:lnTo>
                  <a:pt x="273" y="629"/>
                </a:lnTo>
                <a:lnTo>
                  <a:pt x="274" y="629"/>
                </a:lnTo>
                <a:lnTo>
                  <a:pt x="274" y="628"/>
                </a:lnTo>
                <a:lnTo>
                  <a:pt x="274" y="628"/>
                </a:lnTo>
                <a:lnTo>
                  <a:pt x="275" y="627"/>
                </a:lnTo>
                <a:lnTo>
                  <a:pt x="274" y="626"/>
                </a:lnTo>
                <a:lnTo>
                  <a:pt x="274" y="626"/>
                </a:lnTo>
                <a:lnTo>
                  <a:pt x="274" y="626"/>
                </a:lnTo>
                <a:lnTo>
                  <a:pt x="274" y="625"/>
                </a:lnTo>
                <a:lnTo>
                  <a:pt x="273" y="625"/>
                </a:lnTo>
                <a:lnTo>
                  <a:pt x="273" y="625"/>
                </a:lnTo>
                <a:lnTo>
                  <a:pt x="273" y="624"/>
                </a:lnTo>
                <a:lnTo>
                  <a:pt x="273" y="624"/>
                </a:lnTo>
                <a:lnTo>
                  <a:pt x="273" y="623"/>
                </a:lnTo>
                <a:lnTo>
                  <a:pt x="273" y="623"/>
                </a:lnTo>
                <a:lnTo>
                  <a:pt x="273" y="623"/>
                </a:lnTo>
                <a:lnTo>
                  <a:pt x="273" y="622"/>
                </a:lnTo>
                <a:lnTo>
                  <a:pt x="273" y="622"/>
                </a:lnTo>
                <a:lnTo>
                  <a:pt x="273" y="622"/>
                </a:lnTo>
                <a:lnTo>
                  <a:pt x="272" y="622"/>
                </a:lnTo>
                <a:lnTo>
                  <a:pt x="272" y="621"/>
                </a:lnTo>
                <a:lnTo>
                  <a:pt x="271" y="621"/>
                </a:lnTo>
                <a:lnTo>
                  <a:pt x="271" y="621"/>
                </a:lnTo>
                <a:lnTo>
                  <a:pt x="270" y="621"/>
                </a:lnTo>
                <a:lnTo>
                  <a:pt x="270" y="621"/>
                </a:lnTo>
                <a:lnTo>
                  <a:pt x="270" y="621"/>
                </a:lnTo>
                <a:lnTo>
                  <a:pt x="269" y="621"/>
                </a:lnTo>
                <a:lnTo>
                  <a:pt x="268" y="621"/>
                </a:lnTo>
                <a:lnTo>
                  <a:pt x="268" y="621"/>
                </a:lnTo>
                <a:lnTo>
                  <a:pt x="267" y="621"/>
                </a:lnTo>
                <a:lnTo>
                  <a:pt x="267" y="621"/>
                </a:lnTo>
                <a:lnTo>
                  <a:pt x="267" y="621"/>
                </a:lnTo>
                <a:lnTo>
                  <a:pt x="267" y="620"/>
                </a:lnTo>
                <a:lnTo>
                  <a:pt x="267" y="619"/>
                </a:lnTo>
                <a:lnTo>
                  <a:pt x="267" y="619"/>
                </a:lnTo>
                <a:lnTo>
                  <a:pt x="267" y="618"/>
                </a:lnTo>
                <a:lnTo>
                  <a:pt x="267" y="617"/>
                </a:lnTo>
                <a:lnTo>
                  <a:pt x="266" y="616"/>
                </a:lnTo>
                <a:lnTo>
                  <a:pt x="266" y="615"/>
                </a:lnTo>
                <a:lnTo>
                  <a:pt x="266" y="615"/>
                </a:lnTo>
                <a:lnTo>
                  <a:pt x="265" y="614"/>
                </a:lnTo>
                <a:lnTo>
                  <a:pt x="266" y="614"/>
                </a:lnTo>
                <a:lnTo>
                  <a:pt x="266" y="613"/>
                </a:lnTo>
                <a:lnTo>
                  <a:pt x="266" y="612"/>
                </a:lnTo>
                <a:lnTo>
                  <a:pt x="265" y="611"/>
                </a:lnTo>
                <a:lnTo>
                  <a:pt x="266" y="611"/>
                </a:lnTo>
                <a:lnTo>
                  <a:pt x="266" y="611"/>
                </a:lnTo>
                <a:lnTo>
                  <a:pt x="265" y="610"/>
                </a:lnTo>
                <a:lnTo>
                  <a:pt x="265" y="610"/>
                </a:lnTo>
                <a:lnTo>
                  <a:pt x="264" y="609"/>
                </a:lnTo>
                <a:lnTo>
                  <a:pt x="264" y="609"/>
                </a:lnTo>
                <a:lnTo>
                  <a:pt x="263" y="609"/>
                </a:lnTo>
                <a:lnTo>
                  <a:pt x="263" y="609"/>
                </a:lnTo>
                <a:lnTo>
                  <a:pt x="262" y="609"/>
                </a:lnTo>
                <a:lnTo>
                  <a:pt x="263" y="608"/>
                </a:lnTo>
                <a:lnTo>
                  <a:pt x="263" y="607"/>
                </a:lnTo>
                <a:lnTo>
                  <a:pt x="263" y="606"/>
                </a:lnTo>
                <a:lnTo>
                  <a:pt x="264" y="606"/>
                </a:lnTo>
                <a:lnTo>
                  <a:pt x="263" y="606"/>
                </a:lnTo>
                <a:lnTo>
                  <a:pt x="263" y="605"/>
                </a:lnTo>
                <a:lnTo>
                  <a:pt x="264" y="605"/>
                </a:lnTo>
                <a:lnTo>
                  <a:pt x="264" y="605"/>
                </a:lnTo>
                <a:lnTo>
                  <a:pt x="264" y="604"/>
                </a:lnTo>
                <a:lnTo>
                  <a:pt x="264" y="604"/>
                </a:lnTo>
                <a:lnTo>
                  <a:pt x="264" y="603"/>
                </a:lnTo>
                <a:lnTo>
                  <a:pt x="263" y="603"/>
                </a:lnTo>
                <a:lnTo>
                  <a:pt x="263" y="602"/>
                </a:lnTo>
                <a:lnTo>
                  <a:pt x="263" y="602"/>
                </a:lnTo>
                <a:lnTo>
                  <a:pt x="263" y="602"/>
                </a:lnTo>
                <a:lnTo>
                  <a:pt x="263" y="601"/>
                </a:lnTo>
                <a:lnTo>
                  <a:pt x="263" y="601"/>
                </a:lnTo>
                <a:lnTo>
                  <a:pt x="263" y="601"/>
                </a:lnTo>
                <a:lnTo>
                  <a:pt x="262" y="601"/>
                </a:lnTo>
                <a:lnTo>
                  <a:pt x="262" y="600"/>
                </a:lnTo>
                <a:lnTo>
                  <a:pt x="262" y="599"/>
                </a:lnTo>
                <a:lnTo>
                  <a:pt x="262" y="599"/>
                </a:lnTo>
                <a:lnTo>
                  <a:pt x="262" y="599"/>
                </a:lnTo>
                <a:lnTo>
                  <a:pt x="262" y="598"/>
                </a:lnTo>
                <a:lnTo>
                  <a:pt x="262" y="597"/>
                </a:lnTo>
                <a:lnTo>
                  <a:pt x="262" y="597"/>
                </a:lnTo>
                <a:lnTo>
                  <a:pt x="262" y="596"/>
                </a:lnTo>
                <a:lnTo>
                  <a:pt x="262" y="595"/>
                </a:lnTo>
                <a:lnTo>
                  <a:pt x="262" y="595"/>
                </a:lnTo>
                <a:lnTo>
                  <a:pt x="262" y="594"/>
                </a:lnTo>
                <a:lnTo>
                  <a:pt x="261" y="594"/>
                </a:lnTo>
                <a:lnTo>
                  <a:pt x="261" y="594"/>
                </a:lnTo>
                <a:lnTo>
                  <a:pt x="260" y="594"/>
                </a:lnTo>
                <a:lnTo>
                  <a:pt x="260" y="593"/>
                </a:lnTo>
                <a:lnTo>
                  <a:pt x="260" y="593"/>
                </a:lnTo>
                <a:lnTo>
                  <a:pt x="261" y="592"/>
                </a:lnTo>
                <a:lnTo>
                  <a:pt x="261" y="592"/>
                </a:lnTo>
                <a:lnTo>
                  <a:pt x="260" y="591"/>
                </a:lnTo>
                <a:lnTo>
                  <a:pt x="260" y="591"/>
                </a:lnTo>
                <a:lnTo>
                  <a:pt x="260" y="591"/>
                </a:lnTo>
                <a:lnTo>
                  <a:pt x="260" y="590"/>
                </a:lnTo>
                <a:lnTo>
                  <a:pt x="261" y="589"/>
                </a:lnTo>
                <a:lnTo>
                  <a:pt x="261" y="589"/>
                </a:lnTo>
                <a:lnTo>
                  <a:pt x="261" y="588"/>
                </a:lnTo>
                <a:lnTo>
                  <a:pt x="261" y="588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6"/>
                </a:lnTo>
                <a:lnTo>
                  <a:pt x="261" y="586"/>
                </a:lnTo>
                <a:lnTo>
                  <a:pt x="262" y="586"/>
                </a:lnTo>
                <a:lnTo>
                  <a:pt x="262" y="585"/>
                </a:lnTo>
                <a:lnTo>
                  <a:pt x="262" y="585"/>
                </a:lnTo>
                <a:lnTo>
                  <a:pt x="261" y="584"/>
                </a:lnTo>
                <a:lnTo>
                  <a:pt x="262" y="584"/>
                </a:lnTo>
                <a:lnTo>
                  <a:pt x="262" y="584"/>
                </a:lnTo>
                <a:lnTo>
                  <a:pt x="262" y="584"/>
                </a:lnTo>
                <a:lnTo>
                  <a:pt x="262" y="584"/>
                </a:lnTo>
                <a:lnTo>
                  <a:pt x="262" y="583"/>
                </a:lnTo>
                <a:lnTo>
                  <a:pt x="263" y="583"/>
                </a:lnTo>
                <a:lnTo>
                  <a:pt x="263" y="583"/>
                </a:lnTo>
                <a:lnTo>
                  <a:pt x="263" y="582"/>
                </a:lnTo>
                <a:lnTo>
                  <a:pt x="263" y="582"/>
                </a:lnTo>
                <a:lnTo>
                  <a:pt x="263" y="582"/>
                </a:lnTo>
                <a:lnTo>
                  <a:pt x="264" y="582"/>
                </a:lnTo>
                <a:lnTo>
                  <a:pt x="264" y="582"/>
                </a:lnTo>
                <a:lnTo>
                  <a:pt x="265" y="582"/>
                </a:lnTo>
                <a:lnTo>
                  <a:pt x="265" y="581"/>
                </a:lnTo>
                <a:lnTo>
                  <a:pt x="264" y="581"/>
                </a:lnTo>
                <a:lnTo>
                  <a:pt x="264" y="581"/>
                </a:lnTo>
                <a:lnTo>
                  <a:pt x="264" y="581"/>
                </a:lnTo>
                <a:lnTo>
                  <a:pt x="264" y="581"/>
                </a:lnTo>
                <a:lnTo>
                  <a:pt x="265" y="581"/>
                </a:lnTo>
                <a:lnTo>
                  <a:pt x="265" y="580"/>
                </a:lnTo>
                <a:lnTo>
                  <a:pt x="265" y="580"/>
                </a:lnTo>
                <a:lnTo>
                  <a:pt x="265" y="579"/>
                </a:lnTo>
                <a:lnTo>
                  <a:pt x="265" y="579"/>
                </a:lnTo>
                <a:lnTo>
                  <a:pt x="265" y="579"/>
                </a:lnTo>
                <a:lnTo>
                  <a:pt x="265" y="577"/>
                </a:lnTo>
                <a:lnTo>
                  <a:pt x="265" y="576"/>
                </a:lnTo>
                <a:lnTo>
                  <a:pt x="265" y="576"/>
                </a:lnTo>
                <a:lnTo>
                  <a:pt x="265" y="575"/>
                </a:lnTo>
                <a:lnTo>
                  <a:pt x="265" y="575"/>
                </a:lnTo>
                <a:lnTo>
                  <a:pt x="265" y="574"/>
                </a:lnTo>
                <a:lnTo>
                  <a:pt x="266" y="574"/>
                </a:lnTo>
                <a:lnTo>
                  <a:pt x="265" y="572"/>
                </a:lnTo>
                <a:lnTo>
                  <a:pt x="265" y="572"/>
                </a:lnTo>
                <a:lnTo>
                  <a:pt x="265" y="571"/>
                </a:lnTo>
                <a:lnTo>
                  <a:pt x="265" y="571"/>
                </a:lnTo>
                <a:lnTo>
                  <a:pt x="265" y="570"/>
                </a:lnTo>
                <a:lnTo>
                  <a:pt x="265" y="570"/>
                </a:lnTo>
                <a:lnTo>
                  <a:pt x="264" y="570"/>
                </a:lnTo>
                <a:lnTo>
                  <a:pt x="264" y="570"/>
                </a:lnTo>
                <a:lnTo>
                  <a:pt x="264" y="569"/>
                </a:lnTo>
                <a:lnTo>
                  <a:pt x="264" y="569"/>
                </a:lnTo>
                <a:lnTo>
                  <a:pt x="264" y="568"/>
                </a:lnTo>
                <a:lnTo>
                  <a:pt x="264" y="568"/>
                </a:lnTo>
                <a:lnTo>
                  <a:pt x="264" y="567"/>
                </a:lnTo>
                <a:lnTo>
                  <a:pt x="264" y="567"/>
                </a:lnTo>
                <a:lnTo>
                  <a:pt x="264" y="567"/>
                </a:lnTo>
                <a:lnTo>
                  <a:pt x="263" y="566"/>
                </a:lnTo>
                <a:lnTo>
                  <a:pt x="263" y="566"/>
                </a:lnTo>
                <a:lnTo>
                  <a:pt x="262" y="566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0" y="564"/>
                </a:lnTo>
                <a:lnTo>
                  <a:pt x="260" y="564"/>
                </a:lnTo>
                <a:lnTo>
                  <a:pt x="260" y="563"/>
                </a:lnTo>
                <a:lnTo>
                  <a:pt x="259" y="563"/>
                </a:lnTo>
                <a:lnTo>
                  <a:pt x="258" y="563"/>
                </a:lnTo>
                <a:lnTo>
                  <a:pt x="258" y="563"/>
                </a:lnTo>
                <a:lnTo>
                  <a:pt x="258" y="562"/>
                </a:lnTo>
                <a:lnTo>
                  <a:pt x="257" y="562"/>
                </a:lnTo>
                <a:lnTo>
                  <a:pt x="257" y="562"/>
                </a:lnTo>
                <a:lnTo>
                  <a:pt x="257" y="561"/>
                </a:lnTo>
                <a:lnTo>
                  <a:pt x="257" y="561"/>
                </a:lnTo>
                <a:lnTo>
                  <a:pt x="256" y="561"/>
                </a:lnTo>
                <a:lnTo>
                  <a:pt x="256" y="560"/>
                </a:lnTo>
                <a:lnTo>
                  <a:pt x="255" y="560"/>
                </a:lnTo>
                <a:lnTo>
                  <a:pt x="255" y="560"/>
                </a:lnTo>
                <a:lnTo>
                  <a:pt x="254" y="560"/>
                </a:lnTo>
                <a:lnTo>
                  <a:pt x="254" y="560"/>
                </a:lnTo>
                <a:lnTo>
                  <a:pt x="254" y="559"/>
                </a:lnTo>
                <a:lnTo>
                  <a:pt x="253" y="559"/>
                </a:lnTo>
                <a:lnTo>
                  <a:pt x="253" y="558"/>
                </a:lnTo>
                <a:lnTo>
                  <a:pt x="253" y="558"/>
                </a:lnTo>
                <a:lnTo>
                  <a:pt x="253" y="557"/>
                </a:lnTo>
                <a:lnTo>
                  <a:pt x="252" y="557"/>
                </a:lnTo>
                <a:lnTo>
                  <a:pt x="252" y="557"/>
                </a:lnTo>
                <a:lnTo>
                  <a:pt x="252" y="556"/>
                </a:lnTo>
                <a:lnTo>
                  <a:pt x="252" y="556"/>
                </a:lnTo>
                <a:lnTo>
                  <a:pt x="252" y="555"/>
                </a:lnTo>
                <a:lnTo>
                  <a:pt x="251" y="554"/>
                </a:lnTo>
                <a:lnTo>
                  <a:pt x="251" y="553"/>
                </a:lnTo>
                <a:lnTo>
                  <a:pt x="251" y="553"/>
                </a:lnTo>
                <a:lnTo>
                  <a:pt x="251" y="552"/>
                </a:lnTo>
                <a:lnTo>
                  <a:pt x="251" y="552"/>
                </a:lnTo>
                <a:lnTo>
                  <a:pt x="251" y="552"/>
                </a:lnTo>
                <a:lnTo>
                  <a:pt x="251" y="551"/>
                </a:lnTo>
                <a:lnTo>
                  <a:pt x="251" y="551"/>
                </a:lnTo>
                <a:lnTo>
                  <a:pt x="251" y="551"/>
                </a:lnTo>
                <a:lnTo>
                  <a:pt x="252" y="551"/>
                </a:lnTo>
                <a:lnTo>
                  <a:pt x="252" y="550"/>
                </a:lnTo>
                <a:lnTo>
                  <a:pt x="252" y="550"/>
                </a:lnTo>
                <a:lnTo>
                  <a:pt x="253" y="550"/>
                </a:lnTo>
                <a:lnTo>
                  <a:pt x="252" y="550"/>
                </a:lnTo>
                <a:lnTo>
                  <a:pt x="252" y="549"/>
                </a:lnTo>
                <a:lnTo>
                  <a:pt x="252" y="548"/>
                </a:lnTo>
                <a:lnTo>
                  <a:pt x="253" y="548"/>
                </a:lnTo>
                <a:lnTo>
                  <a:pt x="252" y="547"/>
                </a:lnTo>
                <a:lnTo>
                  <a:pt x="252" y="547"/>
                </a:lnTo>
                <a:lnTo>
                  <a:pt x="252" y="546"/>
                </a:lnTo>
                <a:lnTo>
                  <a:pt x="252" y="545"/>
                </a:lnTo>
                <a:lnTo>
                  <a:pt x="252" y="544"/>
                </a:lnTo>
                <a:lnTo>
                  <a:pt x="251" y="544"/>
                </a:lnTo>
                <a:lnTo>
                  <a:pt x="252" y="543"/>
                </a:lnTo>
                <a:lnTo>
                  <a:pt x="251" y="542"/>
                </a:lnTo>
                <a:lnTo>
                  <a:pt x="251" y="542"/>
                </a:lnTo>
                <a:lnTo>
                  <a:pt x="251" y="541"/>
                </a:lnTo>
                <a:lnTo>
                  <a:pt x="251" y="542"/>
                </a:lnTo>
                <a:lnTo>
                  <a:pt x="250" y="542"/>
                </a:lnTo>
                <a:lnTo>
                  <a:pt x="249" y="542"/>
                </a:lnTo>
                <a:lnTo>
                  <a:pt x="248" y="542"/>
                </a:lnTo>
                <a:lnTo>
                  <a:pt x="248" y="542"/>
                </a:lnTo>
                <a:lnTo>
                  <a:pt x="248" y="542"/>
                </a:lnTo>
                <a:lnTo>
                  <a:pt x="248" y="542"/>
                </a:lnTo>
                <a:lnTo>
                  <a:pt x="247" y="542"/>
                </a:lnTo>
                <a:lnTo>
                  <a:pt x="247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0"/>
                </a:lnTo>
                <a:lnTo>
                  <a:pt x="246" y="539"/>
                </a:lnTo>
                <a:lnTo>
                  <a:pt x="246" y="539"/>
                </a:lnTo>
                <a:lnTo>
                  <a:pt x="245" y="539"/>
                </a:lnTo>
                <a:lnTo>
                  <a:pt x="245" y="538"/>
                </a:lnTo>
                <a:lnTo>
                  <a:pt x="244" y="538"/>
                </a:lnTo>
                <a:lnTo>
                  <a:pt x="243" y="538"/>
                </a:lnTo>
                <a:lnTo>
                  <a:pt x="243" y="537"/>
                </a:lnTo>
                <a:lnTo>
                  <a:pt x="243" y="537"/>
                </a:lnTo>
                <a:lnTo>
                  <a:pt x="243" y="536"/>
                </a:lnTo>
                <a:lnTo>
                  <a:pt x="243" y="536"/>
                </a:lnTo>
                <a:lnTo>
                  <a:pt x="243" y="535"/>
                </a:lnTo>
                <a:lnTo>
                  <a:pt x="243" y="535"/>
                </a:lnTo>
                <a:lnTo>
                  <a:pt x="242" y="535"/>
                </a:lnTo>
                <a:lnTo>
                  <a:pt x="242" y="534"/>
                </a:lnTo>
                <a:lnTo>
                  <a:pt x="242" y="534"/>
                </a:lnTo>
                <a:lnTo>
                  <a:pt x="242" y="533"/>
                </a:lnTo>
                <a:lnTo>
                  <a:pt x="242" y="533"/>
                </a:lnTo>
                <a:lnTo>
                  <a:pt x="242" y="533"/>
                </a:lnTo>
                <a:lnTo>
                  <a:pt x="242" y="533"/>
                </a:lnTo>
                <a:lnTo>
                  <a:pt x="242" y="532"/>
                </a:lnTo>
                <a:lnTo>
                  <a:pt x="241" y="532"/>
                </a:lnTo>
                <a:lnTo>
                  <a:pt x="241" y="531"/>
                </a:lnTo>
                <a:lnTo>
                  <a:pt x="240" y="531"/>
                </a:lnTo>
                <a:lnTo>
                  <a:pt x="240" y="531"/>
                </a:lnTo>
                <a:lnTo>
                  <a:pt x="239" y="531"/>
                </a:lnTo>
                <a:lnTo>
                  <a:pt x="239" y="531"/>
                </a:lnTo>
                <a:lnTo>
                  <a:pt x="239" y="531"/>
                </a:lnTo>
                <a:lnTo>
                  <a:pt x="238" y="531"/>
                </a:lnTo>
                <a:lnTo>
                  <a:pt x="238" y="531"/>
                </a:lnTo>
                <a:lnTo>
                  <a:pt x="238" y="531"/>
                </a:lnTo>
                <a:lnTo>
                  <a:pt x="238" y="531"/>
                </a:lnTo>
                <a:lnTo>
                  <a:pt x="237" y="531"/>
                </a:lnTo>
                <a:lnTo>
                  <a:pt x="237" y="531"/>
                </a:lnTo>
                <a:lnTo>
                  <a:pt x="237" y="531"/>
                </a:lnTo>
                <a:lnTo>
                  <a:pt x="237" y="531"/>
                </a:lnTo>
                <a:lnTo>
                  <a:pt x="236" y="531"/>
                </a:lnTo>
                <a:lnTo>
                  <a:pt x="236" y="531"/>
                </a:lnTo>
                <a:lnTo>
                  <a:pt x="235" y="531"/>
                </a:lnTo>
                <a:lnTo>
                  <a:pt x="235" y="531"/>
                </a:lnTo>
                <a:lnTo>
                  <a:pt x="235" y="531"/>
                </a:lnTo>
                <a:lnTo>
                  <a:pt x="234" y="531"/>
                </a:lnTo>
                <a:lnTo>
                  <a:pt x="234" y="531"/>
                </a:lnTo>
                <a:lnTo>
                  <a:pt x="234" y="531"/>
                </a:lnTo>
                <a:lnTo>
                  <a:pt x="234" y="531"/>
                </a:lnTo>
                <a:lnTo>
                  <a:pt x="233" y="531"/>
                </a:lnTo>
                <a:lnTo>
                  <a:pt x="233" y="531"/>
                </a:lnTo>
                <a:lnTo>
                  <a:pt x="232" y="531"/>
                </a:lnTo>
                <a:lnTo>
                  <a:pt x="232" y="531"/>
                </a:lnTo>
                <a:lnTo>
                  <a:pt x="231" y="531"/>
                </a:lnTo>
                <a:lnTo>
                  <a:pt x="231" y="531"/>
                </a:lnTo>
                <a:lnTo>
                  <a:pt x="231" y="531"/>
                </a:lnTo>
                <a:lnTo>
                  <a:pt x="231" y="531"/>
                </a:lnTo>
                <a:lnTo>
                  <a:pt x="231" y="531"/>
                </a:lnTo>
                <a:lnTo>
                  <a:pt x="230" y="531"/>
                </a:lnTo>
                <a:lnTo>
                  <a:pt x="231" y="531"/>
                </a:lnTo>
                <a:lnTo>
                  <a:pt x="231" y="532"/>
                </a:lnTo>
                <a:lnTo>
                  <a:pt x="230" y="532"/>
                </a:lnTo>
                <a:lnTo>
                  <a:pt x="230" y="532"/>
                </a:lnTo>
                <a:lnTo>
                  <a:pt x="230" y="532"/>
                </a:lnTo>
                <a:lnTo>
                  <a:pt x="230" y="532"/>
                </a:lnTo>
                <a:lnTo>
                  <a:pt x="229" y="532"/>
                </a:lnTo>
                <a:lnTo>
                  <a:pt x="229" y="532"/>
                </a:lnTo>
                <a:lnTo>
                  <a:pt x="228" y="532"/>
                </a:lnTo>
                <a:lnTo>
                  <a:pt x="228" y="532"/>
                </a:lnTo>
                <a:lnTo>
                  <a:pt x="228" y="532"/>
                </a:lnTo>
                <a:lnTo>
                  <a:pt x="228" y="532"/>
                </a:lnTo>
                <a:lnTo>
                  <a:pt x="228" y="532"/>
                </a:lnTo>
                <a:lnTo>
                  <a:pt x="228" y="531"/>
                </a:lnTo>
                <a:lnTo>
                  <a:pt x="228" y="531"/>
                </a:lnTo>
                <a:lnTo>
                  <a:pt x="228" y="531"/>
                </a:lnTo>
                <a:lnTo>
                  <a:pt x="228" y="531"/>
                </a:lnTo>
                <a:lnTo>
                  <a:pt x="228" y="531"/>
                </a:lnTo>
                <a:lnTo>
                  <a:pt x="227" y="531"/>
                </a:lnTo>
                <a:lnTo>
                  <a:pt x="227" y="531"/>
                </a:lnTo>
                <a:lnTo>
                  <a:pt x="226" y="531"/>
                </a:lnTo>
                <a:lnTo>
                  <a:pt x="226" y="531"/>
                </a:lnTo>
                <a:lnTo>
                  <a:pt x="225" y="531"/>
                </a:lnTo>
                <a:lnTo>
                  <a:pt x="226" y="531"/>
                </a:lnTo>
                <a:lnTo>
                  <a:pt x="225" y="531"/>
                </a:lnTo>
                <a:lnTo>
                  <a:pt x="225" y="532"/>
                </a:lnTo>
                <a:lnTo>
                  <a:pt x="225" y="531"/>
                </a:lnTo>
                <a:lnTo>
                  <a:pt x="225" y="532"/>
                </a:lnTo>
                <a:lnTo>
                  <a:pt x="225" y="532"/>
                </a:lnTo>
                <a:lnTo>
                  <a:pt x="225" y="532"/>
                </a:lnTo>
                <a:lnTo>
                  <a:pt x="224" y="532"/>
                </a:lnTo>
                <a:lnTo>
                  <a:pt x="224" y="532"/>
                </a:lnTo>
                <a:lnTo>
                  <a:pt x="224" y="531"/>
                </a:lnTo>
                <a:lnTo>
                  <a:pt x="224" y="531"/>
                </a:lnTo>
                <a:lnTo>
                  <a:pt x="224" y="532"/>
                </a:lnTo>
                <a:lnTo>
                  <a:pt x="223" y="532"/>
                </a:lnTo>
                <a:lnTo>
                  <a:pt x="223" y="531"/>
                </a:lnTo>
                <a:lnTo>
                  <a:pt x="223" y="532"/>
                </a:lnTo>
                <a:lnTo>
                  <a:pt x="223" y="531"/>
                </a:lnTo>
                <a:lnTo>
                  <a:pt x="223" y="532"/>
                </a:lnTo>
                <a:lnTo>
                  <a:pt x="223" y="532"/>
                </a:lnTo>
                <a:lnTo>
                  <a:pt x="223" y="531"/>
                </a:lnTo>
                <a:lnTo>
                  <a:pt x="222" y="531"/>
                </a:lnTo>
                <a:lnTo>
                  <a:pt x="222" y="531"/>
                </a:lnTo>
                <a:lnTo>
                  <a:pt x="222" y="531"/>
                </a:lnTo>
                <a:lnTo>
                  <a:pt x="221" y="531"/>
                </a:lnTo>
                <a:lnTo>
                  <a:pt x="221" y="531"/>
                </a:lnTo>
                <a:lnTo>
                  <a:pt x="221" y="531"/>
                </a:lnTo>
                <a:lnTo>
                  <a:pt x="221" y="531"/>
                </a:lnTo>
                <a:lnTo>
                  <a:pt x="221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20" y="531"/>
                </a:lnTo>
                <a:lnTo>
                  <a:pt x="219" y="531"/>
                </a:lnTo>
                <a:lnTo>
                  <a:pt x="219" y="531"/>
                </a:lnTo>
                <a:lnTo>
                  <a:pt x="220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1"/>
                </a:lnTo>
                <a:lnTo>
                  <a:pt x="218" y="531"/>
                </a:lnTo>
                <a:lnTo>
                  <a:pt x="219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8" y="531"/>
                </a:lnTo>
                <a:lnTo>
                  <a:pt x="217" y="531"/>
                </a:lnTo>
                <a:lnTo>
                  <a:pt x="217" y="532"/>
                </a:lnTo>
                <a:lnTo>
                  <a:pt x="217" y="531"/>
                </a:lnTo>
                <a:lnTo>
                  <a:pt x="217" y="532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7" y="531"/>
                </a:lnTo>
                <a:lnTo>
                  <a:pt x="216" y="531"/>
                </a:lnTo>
                <a:lnTo>
                  <a:pt x="217" y="531"/>
                </a:lnTo>
                <a:lnTo>
                  <a:pt x="216" y="531"/>
                </a:lnTo>
                <a:lnTo>
                  <a:pt x="216" y="531"/>
                </a:lnTo>
                <a:lnTo>
                  <a:pt x="216" y="531"/>
                </a:lnTo>
                <a:lnTo>
                  <a:pt x="216" y="531"/>
                </a:lnTo>
                <a:lnTo>
                  <a:pt x="215" y="531"/>
                </a:lnTo>
                <a:lnTo>
                  <a:pt x="215" y="531"/>
                </a:lnTo>
                <a:lnTo>
                  <a:pt x="215" y="531"/>
                </a:lnTo>
                <a:lnTo>
                  <a:pt x="216" y="531"/>
                </a:lnTo>
                <a:lnTo>
                  <a:pt x="216" y="531"/>
                </a:lnTo>
                <a:lnTo>
                  <a:pt x="215" y="531"/>
                </a:lnTo>
                <a:lnTo>
                  <a:pt x="215" y="531"/>
                </a:lnTo>
                <a:lnTo>
                  <a:pt x="215" y="531"/>
                </a:lnTo>
                <a:lnTo>
                  <a:pt x="214" y="531"/>
                </a:lnTo>
                <a:lnTo>
                  <a:pt x="214" y="531"/>
                </a:lnTo>
                <a:lnTo>
                  <a:pt x="214" y="530"/>
                </a:lnTo>
                <a:lnTo>
                  <a:pt x="214" y="531"/>
                </a:lnTo>
                <a:lnTo>
                  <a:pt x="213" y="531"/>
                </a:lnTo>
                <a:lnTo>
                  <a:pt x="213" y="530"/>
                </a:lnTo>
                <a:lnTo>
                  <a:pt x="213" y="530"/>
                </a:lnTo>
                <a:lnTo>
                  <a:pt x="212" y="530"/>
                </a:lnTo>
                <a:lnTo>
                  <a:pt x="212" y="531"/>
                </a:lnTo>
                <a:lnTo>
                  <a:pt x="212" y="531"/>
                </a:lnTo>
                <a:lnTo>
                  <a:pt x="212" y="531"/>
                </a:lnTo>
                <a:lnTo>
                  <a:pt x="212" y="531"/>
                </a:lnTo>
                <a:lnTo>
                  <a:pt x="211" y="531"/>
                </a:lnTo>
                <a:lnTo>
                  <a:pt x="211" y="531"/>
                </a:lnTo>
                <a:lnTo>
                  <a:pt x="210" y="531"/>
                </a:lnTo>
                <a:lnTo>
                  <a:pt x="210" y="531"/>
                </a:lnTo>
                <a:lnTo>
                  <a:pt x="210" y="531"/>
                </a:lnTo>
                <a:lnTo>
                  <a:pt x="209" y="531"/>
                </a:lnTo>
                <a:lnTo>
                  <a:pt x="209" y="531"/>
                </a:lnTo>
                <a:lnTo>
                  <a:pt x="209" y="531"/>
                </a:lnTo>
                <a:lnTo>
                  <a:pt x="209" y="531"/>
                </a:lnTo>
                <a:lnTo>
                  <a:pt x="209" y="531"/>
                </a:lnTo>
                <a:lnTo>
                  <a:pt x="208" y="531"/>
                </a:lnTo>
                <a:lnTo>
                  <a:pt x="208" y="531"/>
                </a:lnTo>
                <a:lnTo>
                  <a:pt x="208" y="531"/>
                </a:lnTo>
                <a:lnTo>
                  <a:pt x="208" y="531"/>
                </a:lnTo>
                <a:lnTo>
                  <a:pt x="208" y="532"/>
                </a:lnTo>
                <a:lnTo>
                  <a:pt x="207" y="532"/>
                </a:lnTo>
                <a:lnTo>
                  <a:pt x="207" y="531"/>
                </a:lnTo>
                <a:lnTo>
                  <a:pt x="207" y="531"/>
                </a:lnTo>
                <a:lnTo>
                  <a:pt x="207" y="531"/>
                </a:lnTo>
                <a:lnTo>
                  <a:pt x="207" y="531"/>
                </a:lnTo>
                <a:lnTo>
                  <a:pt x="206" y="531"/>
                </a:lnTo>
                <a:lnTo>
                  <a:pt x="206" y="531"/>
                </a:lnTo>
                <a:lnTo>
                  <a:pt x="206" y="531"/>
                </a:lnTo>
                <a:lnTo>
                  <a:pt x="206" y="531"/>
                </a:lnTo>
                <a:lnTo>
                  <a:pt x="205" y="531"/>
                </a:lnTo>
                <a:lnTo>
                  <a:pt x="206" y="531"/>
                </a:lnTo>
                <a:lnTo>
                  <a:pt x="205" y="531"/>
                </a:lnTo>
                <a:lnTo>
                  <a:pt x="206" y="531"/>
                </a:lnTo>
                <a:lnTo>
                  <a:pt x="205" y="531"/>
                </a:lnTo>
                <a:lnTo>
                  <a:pt x="206" y="531"/>
                </a:lnTo>
                <a:lnTo>
                  <a:pt x="206" y="531"/>
                </a:lnTo>
                <a:lnTo>
                  <a:pt x="205" y="531"/>
                </a:lnTo>
                <a:lnTo>
                  <a:pt x="205" y="530"/>
                </a:lnTo>
                <a:lnTo>
                  <a:pt x="205" y="530"/>
                </a:lnTo>
                <a:lnTo>
                  <a:pt x="205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1"/>
                </a:lnTo>
                <a:lnTo>
                  <a:pt x="204" y="531"/>
                </a:lnTo>
                <a:lnTo>
                  <a:pt x="204" y="531"/>
                </a:lnTo>
                <a:lnTo>
                  <a:pt x="204" y="531"/>
                </a:lnTo>
                <a:lnTo>
                  <a:pt x="204" y="531"/>
                </a:lnTo>
                <a:lnTo>
                  <a:pt x="203" y="531"/>
                </a:lnTo>
                <a:lnTo>
                  <a:pt x="203" y="530"/>
                </a:lnTo>
                <a:lnTo>
                  <a:pt x="203" y="530"/>
                </a:lnTo>
                <a:lnTo>
                  <a:pt x="203" y="530"/>
                </a:lnTo>
                <a:lnTo>
                  <a:pt x="202" y="530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8"/>
                </a:lnTo>
                <a:lnTo>
                  <a:pt x="201" y="528"/>
                </a:lnTo>
                <a:lnTo>
                  <a:pt x="201" y="528"/>
                </a:lnTo>
                <a:lnTo>
                  <a:pt x="201" y="528"/>
                </a:lnTo>
                <a:lnTo>
                  <a:pt x="201" y="527"/>
                </a:lnTo>
                <a:lnTo>
                  <a:pt x="201" y="527"/>
                </a:lnTo>
                <a:lnTo>
                  <a:pt x="200" y="527"/>
                </a:lnTo>
                <a:lnTo>
                  <a:pt x="201" y="527"/>
                </a:lnTo>
                <a:lnTo>
                  <a:pt x="200" y="527"/>
                </a:lnTo>
                <a:lnTo>
                  <a:pt x="200" y="527"/>
                </a:lnTo>
                <a:lnTo>
                  <a:pt x="199" y="527"/>
                </a:lnTo>
                <a:lnTo>
                  <a:pt x="199" y="527"/>
                </a:lnTo>
                <a:lnTo>
                  <a:pt x="199" y="527"/>
                </a:lnTo>
                <a:lnTo>
                  <a:pt x="199" y="527"/>
                </a:lnTo>
                <a:lnTo>
                  <a:pt x="199" y="527"/>
                </a:lnTo>
                <a:lnTo>
                  <a:pt x="198" y="527"/>
                </a:lnTo>
                <a:lnTo>
                  <a:pt x="198" y="527"/>
                </a:lnTo>
                <a:lnTo>
                  <a:pt x="197" y="527"/>
                </a:lnTo>
                <a:lnTo>
                  <a:pt x="197" y="527"/>
                </a:lnTo>
                <a:lnTo>
                  <a:pt x="197" y="527"/>
                </a:lnTo>
                <a:lnTo>
                  <a:pt x="197" y="526"/>
                </a:lnTo>
                <a:lnTo>
                  <a:pt x="197" y="526"/>
                </a:lnTo>
                <a:lnTo>
                  <a:pt x="197" y="527"/>
                </a:lnTo>
                <a:lnTo>
                  <a:pt x="196" y="527"/>
                </a:lnTo>
                <a:lnTo>
                  <a:pt x="196" y="526"/>
                </a:lnTo>
                <a:lnTo>
                  <a:pt x="196" y="526"/>
                </a:lnTo>
                <a:lnTo>
                  <a:pt x="196" y="526"/>
                </a:lnTo>
                <a:lnTo>
                  <a:pt x="196" y="525"/>
                </a:lnTo>
                <a:lnTo>
                  <a:pt x="195" y="525"/>
                </a:lnTo>
                <a:lnTo>
                  <a:pt x="195" y="526"/>
                </a:lnTo>
                <a:lnTo>
                  <a:pt x="195" y="525"/>
                </a:lnTo>
                <a:lnTo>
                  <a:pt x="195" y="525"/>
                </a:lnTo>
                <a:lnTo>
                  <a:pt x="194" y="525"/>
                </a:lnTo>
                <a:lnTo>
                  <a:pt x="194" y="525"/>
                </a:lnTo>
                <a:lnTo>
                  <a:pt x="194" y="525"/>
                </a:lnTo>
                <a:lnTo>
                  <a:pt x="194" y="524"/>
                </a:lnTo>
                <a:lnTo>
                  <a:pt x="194" y="524"/>
                </a:lnTo>
                <a:lnTo>
                  <a:pt x="193" y="524"/>
                </a:lnTo>
                <a:lnTo>
                  <a:pt x="193" y="524"/>
                </a:lnTo>
                <a:lnTo>
                  <a:pt x="193" y="525"/>
                </a:lnTo>
                <a:lnTo>
                  <a:pt x="192" y="525"/>
                </a:lnTo>
                <a:lnTo>
                  <a:pt x="192" y="524"/>
                </a:lnTo>
                <a:lnTo>
                  <a:pt x="192" y="524"/>
                </a:lnTo>
                <a:lnTo>
                  <a:pt x="192" y="524"/>
                </a:lnTo>
                <a:lnTo>
                  <a:pt x="191" y="524"/>
                </a:lnTo>
                <a:lnTo>
                  <a:pt x="192" y="524"/>
                </a:lnTo>
                <a:lnTo>
                  <a:pt x="192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1" y="523"/>
                </a:lnTo>
                <a:lnTo>
                  <a:pt x="190" y="523"/>
                </a:lnTo>
                <a:lnTo>
                  <a:pt x="190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1"/>
                </a:lnTo>
                <a:lnTo>
                  <a:pt x="189" y="521"/>
                </a:lnTo>
                <a:lnTo>
                  <a:pt x="189" y="521"/>
                </a:lnTo>
                <a:lnTo>
                  <a:pt x="189" y="521"/>
                </a:lnTo>
                <a:lnTo>
                  <a:pt x="189" y="521"/>
                </a:lnTo>
                <a:lnTo>
                  <a:pt x="189" y="520"/>
                </a:lnTo>
                <a:lnTo>
                  <a:pt x="188" y="520"/>
                </a:lnTo>
                <a:lnTo>
                  <a:pt x="188" y="520"/>
                </a:lnTo>
                <a:lnTo>
                  <a:pt x="188" y="520"/>
                </a:lnTo>
                <a:lnTo>
                  <a:pt x="187" y="520"/>
                </a:lnTo>
                <a:lnTo>
                  <a:pt x="187" y="519"/>
                </a:lnTo>
                <a:lnTo>
                  <a:pt x="187" y="519"/>
                </a:lnTo>
                <a:lnTo>
                  <a:pt x="187" y="519"/>
                </a:lnTo>
                <a:lnTo>
                  <a:pt x="187" y="518"/>
                </a:lnTo>
                <a:lnTo>
                  <a:pt x="187" y="518"/>
                </a:lnTo>
                <a:lnTo>
                  <a:pt x="187" y="518"/>
                </a:lnTo>
                <a:lnTo>
                  <a:pt x="187" y="518"/>
                </a:lnTo>
                <a:lnTo>
                  <a:pt x="187" y="518"/>
                </a:lnTo>
                <a:lnTo>
                  <a:pt x="187" y="518"/>
                </a:lnTo>
                <a:lnTo>
                  <a:pt x="186" y="518"/>
                </a:lnTo>
                <a:lnTo>
                  <a:pt x="187" y="518"/>
                </a:lnTo>
                <a:lnTo>
                  <a:pt x="186" y="517"/>
                </a:lnTo>
                <a:lnTo>
                  <a:pt x="187" y="517"/>
                </a:lnTo>
                <a:lnTo>
                  <a:pt x="187" y="517"/>
                </a:lnTo>
                <a:lnTo>
                  <a:pt x="187" y="517"/>
                </a:lnTo>
                <a:lnTo>
                  <a:pt x="187" y="516"/>
                </a:lnTo>
                <a:lnTo>
                  <a:pt x="187" y="516"/>
                </a:lnTo>
                <a:lnTo>
                  <a:pt x="187" y="516"/>
                </a:lnTo>
                <a:lnTo>
                  <a:pt x="187" y="515"/>
                </a:lnTo>
                <a:lnTo>
                  <a:pt x="186" y="515"/>
                </a:lnTo>
                <a:lnTo>
                  <a:pt x="186" y="515"/>
                </a:lnTo>
                <a:lnTo>
                  <a:pt x="186" y="514"/>
                </a:lnTo>
                <a:lnTo>
                  <a:pt x="186" y="514"/>
                </a:lnTo>
                <a:lnTo>
                  <a:pt x="185" y="514"/>
                </a:lnTo>
                <a:lnTo>
                  <a:pt x="185" y="513"/>
                </a:lnTo>
                <a:lnTo>
                  <a:pt x="186" y="513"/>
                </a:lnTo>
                <a:lnTo>
                  <a:pt x="186" y="513"/>
                </a:lnTo>
                <a:lnTo>
                  <a:pt x="185" y="513"/>
                </a:lnTo>
                <a:lnTo>
                  <a:pt x="185" y="512"/>
                </a:lnTo>
                <a:lnTo>
                  <a:pt x="185" y="513"/>
                </a:lnTo>
                <a:lnTo>
                  <a:pt x="185" y="512"/>
                </a:lnTo>
                <a:lnTo>
                  <a:pt x="184" y="512"/>
                </a:lnTo>
                <a:lnTo>
                  <a:pt x="184" y="512"/>
                </a:lnTo>
                <a:lnTo>
                  <a:pt x="184" y="511"/>
                </a:lnTo>
                <a:lnTo>
                  <a:pt x="184" y="512"/>
                </a:lnTo>
                <a:lnTo>
                  <a:pt x="185" y="512"/>
                </a:lnTo>
                <a:lnTo>
                  <a:pt x="185" y="511"/>
                </a:lnTo>
                <a:lnTo>
                  <a:pt x="185" y="511"/>
                </a:lnTo>
                <a:lnTo>
                  <a:pt x="185" y="511"/>
                </a:lnTo>
                <a:lnTo>
                  <a:pt x="184" y="511"/>
                </a:lnTo>
                <a:lnTo>
                  <a:pt x="184" y="511"/>
                </a:lnTo>
                <a:lnTo>
                  <a:pt x="185" y="511"/>
                </a:lnTo>
                <a:lnTo>
                  <a:pt x="184" y="511"/>
                </a:lnTo>
                <a:lnTo>
                  <a:pt x="184" y="510"/>
                </a:lnTo>
                <a:lnTo>
                  <a:pt x="184" y="510"/>
                </a:lnTo>
                <a:lnTo>
                  <a:pt x="184" y="510"/>
                </a:lnTo>
                <a:lnTo>
                  <a:pt x="184" y="510"/>
                </a:lnTo>
                <a:lnTo>
                  <a:pt x="184" y="511"/>
                </a:lnTo>
                <a:lnTo>
                  <a:pt x="183" y="511"/>
                </a:lnTo>
                <a:lnTo>
                  <a:pt x="183" y="510"/>
                </a:lnTo>
                <a:lnTo>
                  <a:pt x="183" y="510"/>
                </a:lnTo>
                <a:lnTo>
                  <a:pt x="182" y="510"/>
                </a:lnTo>
                <a:lnTo>
                  <a:pt x="182" y="511"/>
                </a:lnTo>
                <a:lnTo>
                  <a:pt x="182" y="510"/>
                </a:lnTo>
                <a:lnTo>
                  <a:pt x="182" y="510"/>
                </a:lnTo>
                <a:lnTo>
                  <a:pt x="182" y="510"/>
                </a:lnTo>
                <a:lnTo>
                  <a:pt x="182" y="511"/>
                </a:lnTo>
                <a:lnTo>
                  <a:pt x="182" y="511"/>
                </a:lnTo>
                <a:lnTo>
                  <a:pt x="181" y="511"/>
                </a:lnTo>
                <a:lnTo>
                  <a:pt x="181" y="511"/>
                </a:lnTo>
                <a:lnTo>
                  <a:pt x="181" y="511"/>
                </a:lnTo>
                <a:lnTo>
                  <a:pt x="180" y="511"/>
                </a:lnTo>
                <a:lnTo>
                  <a:pt x="181" y="511"/>
                </a:lnTo>
                <a:lnTo>
                  <a:pt x="181" y="511"/>
                </a:lnTo>
                <a:lnTo>
                  <a:pt x="180" y="511"/>
                </a:lnTo>
                <a:lnTo>
                  <a:pt x="181" y="511"/>
                </a:lnTo>
                <a:lnTo>
                  <a:pt x="180" y="511"/>
                </a:lnTo>
                <a:lnTo>
                  <a:pt x="180" y="511"/>
                </a:lnTo>
                <a:lnTo>
                  <a:pt x="180" y="511"/>
                </a:lnTo>
                <a:lnTo>
                  <a:pt x="179" y="511"/>
                </a:lnTo>
                <a:lnTo>
                  <a:pt x="179" y="511"/>
                </a:lnTo>
                <a:lnTo>
                  <a:pt x="179" y="511"/>
                </a:lnTo>
                <a:lnTo>
                  <a:pt x="179" y="511"/>
                </a:lnTo>
                <a:lnTo>
                  <a:pt x="179" y="510"/>
                </a:lnTo>
                <a:lnTo>
                  <a:pt x="178" y="510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1"/>
                </a:lnTo>
                <a:lnTo>
                  <a:pt x="178" y="510"/>
                </a:lnTo>
                <a:lnTo>
                  <a:pt x="177" y="510"/>
                </a:lnTo>
                <a:lnTo>
                  <a:pt x="177" y="510"/>
                </a:lnTo>
                <a:lnTo>
                  <a:pt x="177" y="511"/>
                </a:lnTo>
                <a:lnTo>
                  <a:pt x="177" y="511"/>
                </a:lnTo>
                <a:lnTo>
                  <a:pt x="177" y="511"/>
                </a:lnTo>
                <a:lnTo>
                  <a:pt x="177" y="511"/>
                </a:lnTo>
                <a:lnTo>
                  <a:pt x="177" y="510"/>
                </a:lnTo>
                <a:lnTo>
                  <a:pt x="176" y="510"/>
                </a:lnTo>
                <a:lnTo>
                  <a:pt x="176" y="511"/>
                </a:lnTo>
                <a:lnTo>
                  <a:pt x="176" y="511"/>
                </a:lnTo>
                <a:lnTo>
                  <a:pt x="176" y="511"/>
                </a:lnTo>
                <a:lnTo>
                  <a:pt x="176" y="511"/>
                </a:lnTo>
                <a:lnTo>
                  <a:pt x="176" y="512"/>
                </a:lnTo>
                <a:lnTo>
                  <a:pt x="175" y="512"/>
                </a:lnTo>
                <a:lnTo>
                  <a:pt x="175" y="512"/>
                </a:lnTo>
                <a:lnTo>
                  <a:pt x="174" y="512"/>
                </a:lnTo>
                <a:lnTo>
                  <a:pt x="174" y="512"/>
                </a:lnTo>
                <a:lnTo>
                  <a:pt x="173" y="512"/>
                </a:lnTo>
                <a:lnTo>
                  <a:pt x="173" y="512"/>
                </a:lnTo>
                <a:lnTo>
                  <a:pt x="172" y="512"/>
                </a:lnTo>
                <a:lnTo>
                  <a:pt x="172" y="512"/>
                </a:lnTo>
                <a:lnTo>
                  <a:pt x="172" y="513"/>
                </a:lnTo>
                <a:lnTo>
                  <a:pt x="172" y="513"/>
                </a:lnTo>
                <a:lnTo>
                  <a:pt x="171" y="513"/>
                </a:lnTo>
                <a:lnTo>
                  <a:pt x="171" y="513"/>
                </a:lnTo>
                <a:lnTo>
                  <a:pt x="171" y="513"/>
                </a:lnTo>
                <a:lnTo>
                  <a:pt x="171" y="513"/>
                </a:lnTo>
                <a:lnTo>
                  <a:pt x="171" y="514"/>
                </a:lnTo>
                <a:lnTo>
                  <a:pt x="171" y="514"/>
                </a:lnTo>
                <a:lnTo>
                  <a:pt x="171" y="514"/>
                </a:lnTo>
                <a:lnTo>
                  <a:pt x="171" y="515"/>
                </a:lnTo>
                <a:lnTo>
                  <a:pt x="171" y="515"/>
                </a:lnTo>
                <a:lnTo>
                  <a:pt x="171" y="515"/>
                </a:lnTo>
                <a:lnTo>
                  <a:pt x="171" y="515"/>
                </a:lnTo>
                <a:lnTo>
                  <a:pt x="171" y="516"/>
                </a:lnTo>
                <a:lnTo>
                  <a:pt x="171" y="516"/>
                </a:lnTo>
                <a:lnTo>
                  <a:pt x="171" y="516"/>
                </a:lnTo>
                <a:lnTo>
                  <a:pt x="171" y="516"/>
                </a:lnTo>
                <a:lnTo>
                  <a:pt x="171" y="517"/>
                </a:lnTo>
                <a:lnTo>
                  <a:pt x="171" y="517"/>
                </a:lnTo>
                <a:lnTo>
                  <a:pt x="171" y="517"/>
                </a:lnTo>
                <a:lnTo>
                  <a:pt x="170" y="517"/>
                </a:lnTo>
                <a:lnTo>
                  <a:pt x="170" y="518"/>
                </a:lnTo>
                <a:lnTo>
                  <a:pt x="170" y="518"/>
                </a:lnTo>
                <a:lnTo>
                  <a:pt x="169" y="518"/>
                </a:lnTo>
                <a:lnTo>
                  <a:pt x="169" y="518"/>
                </a:lnTo>
                <a:lnTo>
                  <a:pt x="169" y="518"/>
                </a:lnTo>
                <a:lnTo>
                  <a:pt x="169" y="518"/>
                </a:lnTo>
                <a:lnTo>
                  <a:pt x="170" y="518"/>
                </a:lnTo>
                <a:lnTo>
                  <a:pt x="170" y="519"/>
                </a:lnTo>
                <a:lnTo>
                  <a:pt x="169" y="519"/>
                </a:lnTo>
                <a:lnTo>
                  <a:pt x="169" y="519"/>
                </a:lnTo>
                <a:lnTo>
                  <a:pt x="168" y="519"/>
                </a:lnTo>
                <a:lnTo>
                  <a:pt x="168" y="519"/>
                </a:lnTo>
                <a:lnTo>
                  <a:pt x="168" y="519"/>
                </a:lnTo>
                <a:lnTo>
                  <a:pt x="168" y="520"/>
                </a:lnTo>
                <a:lnTo>
                  <a:pt x="167" y="520"/>
                </a:lnTo>
                <a:lnTo>
                  <a:pt x="167" y="520"/>
                </a:lnTo>
                <a:lnTo>
                  <a:pt x="168" y="520"/>
                </a:lnTo>
                <a:lnTo>
                  <a:pt x="168" y="521"/>
                </a:lnTo>
                <a:lnTo>
                  <a:pt x="167" y="521"/>
                </a:lnTo>
                <a:lnTo>
                  <a:pt x="167" y="521"/>
                </a:lnTo>
                <a:lnTo>
                  <a:pt x="168" y="521"/>
                </a:lnTo>
                <a:lnTo>
                  <a:pt x="168" y="521"/>
                </a:lnTo>
                <a:lnTo>
                  <a:pt x="167" y="521"/>
                </a:lnTo>
                <a:lnTo>
                  <a:pt x="167" y="522"/>
                </a:lnTo>
                <a:lnTo>
                  <a:pt x="167" y="522"/>
                </a:lnTo>
                <a:lnTo>
                  <a:pt x="167" y="522"/>
                </a:lnTo>
                <a:lnTo>
                  <a:pt x="167" y="522"/>
                </a:lnTo>
                <a:lnTo>
                  <a:pt x="167" y="522"/>
                </a:lnTo>
                <a:lnTo>
                  <a:pt x="167" y="523"/>
                </a:lnTo>
                <a:lnTo>
                  <a:pt x="167" y="523"/>
                </a:lnTo>
                <a:lnTo>
                  <a:pt x="166" y="523"/>
                </a:lnTo>
                <a:lnTo>
                  <a:pt x="166" y="523"/>
                </a:lnTo>
                <a:lnTo>
                  <a:pt x="166" y="523"/>
                </a:lnTo>
                <a:lnTo>
                  <a:pt x="165" y="523"/>
                </a:lnTo>
                <a:lnTo>
                  <a:pt x="166" y="523"/>
                </a:lnTo>
                <a:lnTo>
                  <a:pt x="166" y="523"/>
                </a:lnTo>
                <a:lnTo>
                  <a:pt x="165" y="523"/>
                </a:lnTo>
                <a:lnTo>
                  <a:pt x="165" y="523"/>
                </a:lnTo>
                <a:lnTo>
                  <a:pt x="165" y="523"/>
                </a:lnTo>
                <a:lnTo>
                  <a:pt x="165" y="524"/>
                </a:lnTo>
                <a:lnTo>
                  <a:pt x="164" y="524"/>
                </a:lnTo>
                <a:lnTo>
                  <a:pt x="164" y="524"/>
                </a:lnTo>
                <a:lnTo>
                  <a:pt x="164" y="524"/>
                </a:lnTo>
                <a:lnTo>
                  <a:pt x="164" y="524"/>
                </a:lnTo>
                <a:lnTo>
                  <a:pt x="164" y="524"/>
                </a:lnTo>
                <a:lnTo>
                  <a:pt x="164" y="525"/>
                </a:lnTo>
                <a:lnTo>
                  <a:pt x="163" y="525"/>
                </a:lnTo>
                <a:lnTo>
                  <a:pt x="163" y="524"/>
                </a:lnTo>
                <a:lnTo>
                  <a:pt x="163" y="524"/>
                </a:lnTo>
                <a:lnTo>
                  <a:pt x="163" y="524"/>
                </a:lnTo>
                <a:lnTo>
                  <a:pt x="163" y="525"/>
                </a:lnTo>
                <a:lnTo>
                  <a:pt x="162" y="525"/>
                </a:lnTo>
                <a:lnTo>
                  <a:pt x="162" y="525"/>
                </a:lnTo>
                <a:lnTo>
                  <a:pt x="162" y="525"/>
                </a:lnTo>
                <a:lnTo>
                  <a:pt x="162" y="526"/>
                </a:lnTo>
                <a:lnTo>
                  <a:pt x="162" y="526"/>
                </a:lnTo>
                <a:lnTo>
                  <a:pt x="162" y="526"/>
                </a:lnTo>
                <a:lnTo>
                  <a:pt x="162" y="526"/>
                </a:lnTo>
                <a:lnTo>
                  <a:pt x="162" y="527"/>
                </a:lnTo>
                <a:lnTo>
                  <a:pt x="162" y="526"/>
                </a:lnTo>
                <a:lnTo>
                  <a:pt x="161" y="526"/>
                </a:lnTo>
                <a:lnTo>
                  <a:pt x="161" y="527"/>
                </a:lnTo>
                <a:lnTo>
                  <a:pt x="161" y="527"/>
                </a:lnTo>
                <a:lnTo>
                  <a:pt x="161" y="527"/>
                </a:lnTo>
                <a:lnTo>
                  <a:pt x="160" y="527"/>
                </a:lnTo>
                <a:lnTo>
                  <a:pt x="160" y="527"/>
                </a:lnTo>
                <a:lnTo>
                  <a:pt x="160" y="528"/>
                </a:lnTo>
                <a:lnTo>
                  <a:pt x="159" y="528"/>
                </a:lnTo>
                <a:lnTo>
                  <a:pt x="159" y="527"/>
                </a:lnTo>
                <a:lnTo>
                  <a:pt x="159" y="527"/>
                </a:lnTo>
                <a:lnTo>
                  <a:pt x="159" y="527"/>
                </a:lnTo>
                <a:lnTo>
                  <a:pt x="159" y="528"/>
                </a:lnTo>
                <a:lnTo>
                  <a:pt x="158" y="528"/>
                </a:lnTo>
                <a:lnTo>
                  <a:pt x="158" y="528"/>
                </a:lnTo>
                <a:lnTo>
                  <a:pt x="158" y="529"/>
                </a:lnTo>
                <a:lnTo>
                  <a:pt x="159" y="529"/>
                </a:lnTo>
                <a:lnTo>
                  <a:pt x="159" y="529"/>
                </a:lnTo>
                <a:lnTo>
                  <a:pt x="159" y="529"/>
                </a:lnTo>
                <a:lnTo>
                  <a:pt x="159" y="529"/>
                </a:lnTo>
                <a:lnTo>
                  <a:pt x="159" y="529"/>
                </a:lnTo>
                <a:lnTo>
                  <a:pt x="159" y="530"/>
                </a:lnTo>
                <a:lnTo>
                  <a:pt x="158" y="530"/>
                </a:lnTo>
                <a:lnTo>
                  <a:pt x="158" y="529"/>
                </a:lnTo>
                <a:lnTo>
                  <a:pt x="158" y="529"/>
                </a:lnTo>
                <a:lnTo>
                  <a:pt x="158" y="529"/>
                </a:lnTo>
                <a:lnTo>
                  <a:pt x="157" y="529"/>
                </a:lnTo>
                <a:lnTo>
                  <a:pt x="157" y="529"/>
                </a:lnTo>
                <a:lnTo>
                  <a:pt x="158" y="529"/>
                </a:lnTo>
                <a:lnTo>
                  <a:pt x="157" y="529"/>
                </a:lnTo>
                <a:lnTo>
                  <a:pt x="157" y="529"/>
                </a:lnTo>
                <a:lnTo>
                  <a:pt x="157" y="529"/>
                </a:lnTo>
                <a:lnTo>
                  <a:pt x="156" y="529"/>
                </a:lnTo>
                <a:lnTo>
                  <a:pt x="156" y="528"/>
                </a:lnTo>
                <a:lnTo>
                  <a:pt x="156" y="528"/>
                </a:lnTo>
                <a:lnTo>
                  <a:pt x="155" y="528"/>
                </a:lnTo>
                <a:lnTo>
                  <a:pt x="155" y="528"/>
                </a:lnTo>
                <a:lnTo>
                  <a:pt x="155" y="528"/>
                </a:lnTo>
                <a:lnTo>
                  <a:pt x="155" y="527"/>
                </a:lnTo>
                <a:lnTo>
                  <a:pt x="154" y="527"/>
                </a:lnTo>
                <a:lnTo>
                  <a:pt x="154" y="526"/>
                </a:lnTo>
                <a:lnTo>
                  <a:pt x="155" y="526"/>
                </a:lnTo>
                <a:lnTo>
                  <a:pt x="154" y="526"/>
                </a:lnTo>
                <a:lnTo>
                  <a:pt x="154" y="526"/>
                </a:lnTo>
                <a:lnTo>
                  <a:pt x="155" y="526"/>
                </a:lnTo>
                <a:lnTo>
                  <a:pt x="154" y="525"/>
                </a:lnTo>
                <a:lnTo>
                  <a:pt x="154" y="525"/>
                </a:lnTo>
                <a:lnTo>
                  <a:pt x="154" y="525"/>
                </a:lnTo>
                <a:lnTo>
                  <a:pt x="154" y="525"/>
                </a:lnTo>
                <a:lnTo>
                  <a:pt x="154" y="525"/>
                </a:lnTo>
                <a:lnTo>
                  <a:pt x="153" y="525"/>
                </a:lnTo>
                <a:lnTo>
                  <a:pt x="153" y="525"/>
                </a:lnTo>
                <a:lnTo>
                  <a:pt x="153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6"/>
                </a:lnTo>
                <a:lnTo>
                  <a:pt x="153" y="526"/>
                </a:lnTo>
                <a:lnTo>
                  <a:pt x="153" y="526"/>
                </a:lnTo>
                <a:lnTo>
                  <a:pt x="153" y="526"/>
                </a:lnTo>
                <a:lnTo>
                  <a:pt x="153" y="526"/>
                </a:lnTo>
                <a:lnTo>
                  <a:pt x="153" y="527"/>
                </a:lnTo>
                <a:lnTo>
                  <a:pt x="152" y="527"/>
                </a:lnTo>
                <a:lnTo>
                  <a:pt x="152" y="526"/>
                </a:lnTo>
                <a:lnTo>
                  <a:pt x="152" y="527"/>
                </a:lnTo>
                <a:lnTo>
                  <a:pt x="152" y="527"/>
                </a:lnTo>
                <a:lnTo>
                  <a:pt x="152" y="527"/>
                </a:lnTo>
                <a:lnTo>
                  <a:pt x="152" y="528"/>
                </a:lnTo>
                <a:lnTo>
                  <a:pt x="152" y="528"/>
                </a:lnTo>
                <a:lnTo>
                  <a:pt x="152" y="528"/>
                </a:lnTo>
                <a:lnTo>
                  <a:pt x="151" y="528"/>
                </a:lnTo>
                <a:lnTo>
                  <a:pt x="151" y="528"/>
                </a:lnTo>
                <a:lnTo>
                  <a:pt x="151" y="528"/>
                </a:lnTo>
                <a:lnTo>
                  <a:pt x="151" y="529"/>
                </a:lnTo>
                <a:lnTo>
                  <a:pt x="150" y="529"/>
                </a:lnTo>
                <a:lnTo>
                  <a:pt x="150" y="529"/>
                </a:lnTo>
                <a:lnTo>
                  <a:pt x="150" y="529"/>
                </a:lnTo>
                <a:lnTo>
                  <a:pt x="150" y="530"/>
                </a:lnTo>
                <a:lnTo>
                  <a:pt x="150" y="529"/>
                </a:lnTo>
                <a:lnTo>
                  <a:pt x="149" y="529"/>
                </a:lnTo>
                <a:lnTo>
                  <a:pt x="149" y="529"/>
                </a:lnTo>
                <a:lnTo>
                  <a:pt x="149" y="529"/>
                </a:lnTo>
                <a:lnTo>
                  <a:pt x="148" y="529"/>
                </a:lnTo>
                <a:lnTo>
                  <a:pt x="149" y="529"/>
                </a:lnTo>
                <a:lnTo>
                  <a:pt x="148" y="529"/>
                </a:lnTo>
                <a:lnTo>
                  <a:pt x="149" y="529"/>
                </a:lnTo>
                <a:lnTo>
                  <a:pt x="149" y="528"/>
                </a:lnTo>
                <a:lnTo>
                  <a:pt x="149" y="528"/>
                </a:lnTo>
                <a:lnTo>
                  <a:pt x="148" y="528"/>
                </a:lnTo>
                <a:lnTo>
                  <a:pt x="148" y="528"/>
                </a:lnTo>
                <a:lnTo>
                  <a:pt x="148" y="527"/>
                </a:lnTo>
                <a:lnTo>
                  <a:pt x="148" y="527"/>
                </a:lnTo>
                <a:lnTo>
                  <a:pt x="148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8"/>
                </a:lnTo>
                <a:lnTo>
                  <a:pt x="147" y="528"/>
                </a:lnTo>
                <a:lnTo>
                  <a:pt x="147" y="528"/>
                </a:lnTo>
                <a:lnTo>
                  <a:pt x="147" y="528"/>
                </a:lnTo>
                <a:lnTo>
                  <a:pt x="147" y="527"/>
                </a:lnTo>
                <a:lnTo>
                  <a:pt x="146" y="527"/>
                </a:lnTo>
                <a:lnTo>
                  <a:pt x="146" y="528"/>
                </a:lnTo>
                <a:lnTo>
                  <a:pt x="146" y="528"/>
                </a:lnTo>
                <a:lnTo>
                  <a:pt x="146" y="528"/>
                </a:lnTo>
                <a:lnTo>
                  <a:pt x="146" y="528"/>
                </a:lnTo>
                <a:lnTo>
                  <a:pt x="146" y="529"/>
                </a:lnTo>
                <a:lnTo>
                  <a:pt x="146" y="528"/>
                </a:lnTo>
                <a:lnTo>
                  <a:pt x="146" y="528"/>
                </a:lnTo>
                <a:lnTo>
                  <a:pt x="146" y="529"/>
                </a:lnTo>
                <a:lnTo>
                  <a:pt x="145" y="529"/>
                </a:lnTo>
                <a:lnTo>
                  <a:pt x="145" y="529"/>
                </a:lnTo>
                <a:lnTo>
                  <a:pt x="145" y="529"/>
                </a:lnTo>
                <a:lnTo>
                  <a:pt x="145" y="529"/>
                </a:lnTo>
                <a:lnTo>
                  <a:pt x="145" y="529"/>
                </a:lnTo>
                <a:lnTo>
                  <a:pt x="144" y="529"/>
                </a:lnTo>
                <a:lnTo>
                  <a:pt x="144" y="529"/>
                </a:lnTo>
                <a:lnTo>
                  <a:pt x="144" y="529"/>
                </a:lnTo>
                <a:lnTo>
                  <a:pt x="143" y="529"/>
                </a:lnTo>
                <a:lnTo>
                  <a:pt x="144" y="528"/>
                </a:lnTo>
                <a:lnTo>
                  <a:pt x="144" y="528"/>
                </a:lnTo>
                <a:lnTo>
                  <a:pt x="144" y="528"/>
                </a:lnTo>
                <a:lnTo>
                  <a:pt x="143" y="528"/>
                </a:lnTo>
                <a:lnTo>
                  <a:pt x="143" y="528"/>
                </a:lnTo>
                <a:lnTo>
                  <a:pt x="144" y="528"/>
                </a:lnTo>
                <a:lnTo>
                  <a:pt x="144" y="527"/>
                </a:lnTo>
                <a:lnTo>
                  <a:pt x="143" y="527"/>
                </a:lnTo>
                <a:lnTo>
                  <a:pt x="143" y="527"/>
                </a:lnTo>
                <a:lnTo>
                  <a:pt x="143" y="528"/>
                </a:lnTo>
                <a:lnTo>
                  <a:pt x="142" y="528"/>
                </a:lnTo>
                <a:lnTo>
                  <a:pt x="142" y="528"/>
                </a:lnTo>
                <a:lnTo>
                  <a:pt x="142" y="529"/>
                </a:lnTo>
                <a:lnTo>
                  <a:pt x="141" y="529"/>
                </a:lnTo>
                <a:lnTo>
                  <a:pt x="141" y="529"/>
                </a:lnTo>
                <a:lnTo>
                  <a:pt x="142" y="529"/>
                </a:lnTo>
                <a:lnTo>
                  <a:pt x="142" y="530"/>
                </a:lnTo>
                <a:lnTo>
                  <a:pt x="141" y="530"/>
                </a:lnTo>
                <a:lnTo>
                  <a:pt x="141" y="530"/>
                </a:lnTo>
                <a:lnTo>
                  <a:pt x="141" y="531"/>
                </a:lnTo>
                <a:lnTo>
                  <a:pt x="142" y="531"/>
                </a:lnTo>
                <a:lnTo>
                  <a:pt x="142" y="531"/>
                </a:lnTo>
                <a:lnTo>
                  <a:pt x="142" y="531"/>
                </a:lnTo>
                <a:lnTo>
                  <a:pt x="141" y="531"/>
                </a:lnTo>
                <a:lnTo>
                  <a:pt x="141" y="532"/>
                </a:lnTo>
                <a:lnTo>
                  <a:pt x="141" y="531"/>
                </a:lnTo>
                <a:lnTo>
                  <a:pt x="141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1"/>
                </a:lnTo>
                <a:lnTo>
                  <a:pt x="140" y="532"/>
                </a:lnTo>
                <a:lnTo>
                  <a:pt x="139" y="532"/>
                </a:lnTo>
                <a:lnTo>
                  <a:pt x="139" y="532"/>
                </a:lnTo>
                <a:lnTo>
                  <a:pt x="139" y="533"/>
                </a:lnTo>
                <a:lnTo>
                  <a:pt x="139" y="533"/>
                </a:lnTo>
                <a:lnTo>
                  <a:pt x="138" y="533"/>
                </a:lnTo>
                <a:lnTo>
                  <a:pt x="138" y="533"/>
                </a:lnTo>
                <a:lnTo>
                  <a:pt x="138" y="533"/>
                </a:lnTo>
                <a:lnTo>
                  <a:pt x="137" y="533"/>
                </a:lnTo>
                <a:lnTo>
                  <a:pt x="137" y="533"/>
                </a:lnTo>
                <a:lnTo>
                  <a:pt x="137" y="533"/>
                </a:lnTo>
                <a:lnTo>
                  <a:pt x="137" y="532"/>
                </a:lnTo>
                <a:lnTo>
                  <a:pt x="137" y="532"/>
                </a:lnTo>
                <a:lnTo>
                  <a:pt x="137" y="532"/>
                </a:lnTo>
                <a:lnTo>
                  <a:pt x="136" y="532"/>
                </a:lnTo>
                <a:lnTo>
                  <a:pt x="136" y="532"/>
                </a:lnTo>
                <a:lnTo>
                  <a:pt x="136" y="532"/>
                </a:lnTo>
                <a:lnTo>
                  <a:pt x="136" y="532"/>
                </a:lnTo>
                <a:lnTo>
                  <a:pt x="135" y="532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0"/>
                </a:lnTo>
                <a:lnTo>
                  <a:pt x="134" y="530"/>
                </a:lnTo>
                <a:lnTo>
                  <a:pt x="134" y="530"/>
                </a:lnTo>
                <a:lnTo>
                  <a:pt x="134" y="529"/>
                </a:lnTo>
                <a:lnTo>
                  <a:pt x="134" y="529"/>
                </a:lnTo>
                <a:lnTo>
                  <a:pt x="134" y="529"/>
                </a:lnTo>
                <a:lnTo>
                  <a:pt x="134" y="529"/>
                </a:lnTo>
                <a:lnTo>
                  <a:pt x="134" y="528"/>
                </a:lnTo>
                <a:lnTo>
                  <a:pt x="133" y="528"/>
                </a:lnTo>
                <a:lnTo>
                  <a:pt x="133" y="528"/>
                </a:lnTo>
                <a:lnTo>
                  <a:pt x="133" y="528"/>
                </a:lnTo>
                <a:lnTo>
                  <a:pt x="132" y="528"/>
                </a:lnTo>
                <a:lnTo>
                  <a:pt x="132" y="528"/>
                </a:lnTo>
                <a:lnTo>
                  <a:pt x="132" y="529"/>
                </a:lnTo>
                <a:lnTo>
                  <a:pt x="131" y="529"/>
                </a:lnTo>
                <a:lnTo>
                  <a:pt x="131" y="529"/>
                </a:lnTo>
                <a:lnTo>
                  <a:pt x="131" y="529"/>
                </a:lnTo>
                <a:lnTo>
                  <a:pt x="132" y="529"/>
                </a:lnTo>
                <a:lnTo>
                  <a:pt x="131" y="529"/>
                </a:lnTo>
                <a:lnTo>
                  <a:pt x="131" y="530"/>
                </a:lnTo>
                <a:lnTo>
                  <a:pt x="131" y="530"/>
                </a:lnTo>
                <a:lnTo>
                  <a:pt x="131" y="529"/>
                </a:lnTo>
                <a:lnTo>
                  <a:pt x="130" y="529"/>
                </a:lnTo>
                <a:lnTo>
                  <a:pt x="130" y="529"/>
                </a:lnTo>
                <a:lnTo>
                  <a:pt x="130" y="529"/>
                </a:lnTo>
                <a:lnTo>
                  <a:pt x="129" y="529"/>
                </a:lnTo>
                <a:lnTo>
                  <a:pt x="130" y="529"/>
                </a:lnTo>
                <a:lnTo>
                  <a:pt x="130" y="529"/>
                </a:lnTo>
                <a:lnTo>
                  <a:pt x="129" y="529"/>
                </a:lnTo>
                <a:lnTo>
                  <a:pt x="129" y="529"/>
                </a:lnTo>
                <a:lnTo>
                  <a:pt x="129" y="528"/>
                </a:lnTo>
                <a:lnTo>
                  <a:pt x="128" y="528"/>
                </a:lnTo>
                <a:lnTo>
                  <a:pt x="128" y="529"/>
                </a:lnTo>
                <a:lnTo>
                  <a:pt x="128" y="529"/>
                </a:lnTo>
                <a:lnTo>
                  <a:pt x="127" y="529"/>
                </a:lnTo>
                <a:lnTo>
                  <a:pt x="127" y="529"/>
                </a:lnTo>
                <a:lnTo>
                  <a:pt x="127" y="529"/>
                </a:lnTo>
                <a:lnTo>
                  <a:pt x="126" y="529"/>
                </a:lnTo>
                <a:lnTo>
                  <a:pt x="126" y="529"/>
                </a:lnTo>
                <a:lnTo>
                  <a:pt x="126" y="529"/>
                </a:lnTo>
                <a:lnTo>
                  <a:pt x="126" y="528"/>
                </a:lnTo>
                <a:lnTo>
                  <a:pt x="126" y="528"/>
                </a:lnTo>
                <a:lnTo>
                  <a:pt x="126" y="528"/>
                </a:lnTo>
                <a:lnTo>
                  <a:pt x="126" y="527"/>
                </a:lnTo>
                <a:lnTo>
                  <a:pt x="126" y="527"/>
                </a:lnTo>
                <a:lnTo>
                  <a:pt x="125" y="527"/>
                </a:lnTo>
                <a:lnTo>
                  <a:pt x="125" y="527"/>
                </a:lnTo>
                <a:lnTo>
                  <a:pt x="125" y="527"/>
                </a:lnTo>
                <a:lnTo>
                  <a:pt x="125" y="527"/>
                </a:lnTo>
                <a:lnTo>
                  <a:pt x="124" y="527"/>
                </a:lnTo>
                <a:lnTo>
                  <a:pt x="125" y="527"/>
                </a:lnTo>
                <a:lnTo>
                  <a:pt x="125" y="528"/>
                </a:lnTo>
                <a:lnTo>
                  <a:pt x="124" y="528"/>
                </a:lnTo>
                <a:lnTo>
                  <a:pt x="124" y="528"/>
                </a:lnTo>
                <a:lnTo>
                  <a:pt x="123" y="528"/>
                </a:lnTo>
                <a:lnTo>
                  <a:pt x="123" y="527"/>
                </a:lnTo>
                <a:lnTo>
                  <a:pt x="123" y="528"/>
                </a:lnTo>
                <a:lnTo>
                  <a:pt x="123" y="527"/>
                </a:lnTo>
                <a:lnTo>
                  <a:pt x="122" y="527"/>
                </a:lnTo>
                <a:lnTo>
                  <a:pt x="122" y="526"/>
                </a:lnTo>
                <a:lnTo>
                  <a:pt x="123" y="526"/>
                </a:lnTo>
                <a:lnTo>
                  <a:pt x="123" y="526"/>
                </a:lnTo>
                <a:lnTo>
                  <a:pt x="122" y="526"/>
                </a:lnTo>
                <a:lnTo>
                  <a:pt x="122" y="525"/>
                </a:lnTo>
                <a:lnTo>
                  <a:pt x="122" y="525"/>
                </a:lnTo>
                <a:lnTo>
                  <a:pt x="121" y="525"/>
                </a:lnTo>
                <a:lnTo>
                  <a:pt x="121" y="526"/>
                </a:lnTo>
                <a:lnTo>
                  <a:pt x="121" y="526"/>
                </a:lnTo>
                <a:lnTo>
                  <a:pt x="120" y="526"/>
                </a:lnTo>
                <a:lnTo>
                  <a:pt x="120" y="527"/>
                </a:lnTo>
                <a:lnTo>
                  <a:pt x="120" y="527"/>
                </a:lnTo>
                <a:lnTo>
                  <a:pt x="120" y="526"/>
                </a:lnTo>
                <a:lnTo>
                  <a:pt x="119" y="526"/>
                </a:lnTo>
                <a:lnTo>
                  <a:pt x="119" y="526"/>
                </a:lnTo>
                <a:lnTo>
                  <a:pt x="119" y="527"/>
                </a:lnTo>
                <a:lnTo>
                  <a:pt x="119" y="527"/>
                </a:lnTo>
                <a:lnTo>
                  <a:pt x="118" y="527"/>
                </a:lnTo>
                <a:lnTo>
                  <a:pt x="118" y="526"/>
                </a:lnTo>
                <a:lnTo>
                  <a:pt x="118" y="527"/>
                </a:lnTo>
                <a:lnTo>
                  <a:pt x="117" y="527"/>
                </a:lnTo>
                <a:lnTo>
                  <a:pt x="117" y="527"/>
                </a:lnTo>
                <a:lnTo>
                  <a:pt x="116" y="527"/>
                </a:lnTo>
                <a:lnTo>
                  <a:pt x="116" y="527"/>
                </a:lnTo>
                <a:lnTo>
                  <a:pt x="116" y="527"/>
                </a:lnTo>
                <a:lnTo>
                  <a:pt x="116" y="526"/>
                </a:lnTo>
                <a:lnTo>
                  <a:pt x="116" y="526"/>
                </a:lnTo>
                <a:lnTo>
                  <a:pt x="115" y="526"/>
                </a:lnTo>
                <a:lnTo>
                  <a:pt x="115" y="526"/>
                </a:lnTo>
                <a:lnTo>
                  <a:pt x="115" y="526"/>
                </a:lnTo>
                <a:lnTo>
                  <a:pt x="115" y="527"/>
                </a:lnTo>
                <a:lnTo>
                  <a:pt x="115" y="527"/>
                </a:lnTo>
                <a:lnTo>
                  <a:pt x="115" y="528"/>
                </a:lnTo>
                <a:lnTo>
                  <a:pt x="114" y="528"/>
                </a:lnTo>
                <a:lnTo>
                  <a:pt x="114" y="527"/>
                </a:lnTo>
                <a:lnTo>
                  <a:pt x="114" y="528"/>
                </a:lnTo>
                <a:lnTo>
                  <a:pt x="114" y="528"/>
                </a:lnTo>
                <a:lnTo>
                  <a:pt x="113" y="528"/>
                </a:lnTo>
                <a:lnTo>
                  <a:pt x="113" y="528"/>
                </a:lnTo>
                <a:lnTo>
                  <a:pt x="113" y="528"/>
                </a:lnTo>
                <a:lnTo>
                  <a:pt x="113" y="528"/>
                </a:lnTo>
                <a:lnTo>
                  <a:pt x="112" y="528"/>
                </a:lnTo>
                <a:lnTo>
                  <a:pt x="112" y="527"/>
                </a:lnTo>
                <a:lnTo>
                  <a:pt x="112" y="528"/>
                </a:lnTo>
                <a:lnTo>
                  <a:pt x="112" y="528"/>
                </a:lnTo>
                <a:lnTo>
                  <a:pt x="111" y="528"/>
                </a:lnTo>
                <a:lnTo>
                  <a:pt x="111" y="528"/>
                </a:lnTo>
                <a:lnTo>
                  <a:pt x="111" y="528"/>
                </a:lnTo>
                <a:lnTo>
                  <a:pt x="110" y="528"/>
                </a:lnTo>
                <a:lnTo>
                  <a:pt x="110" y="527"/>
                </a:lnTo>
                <a:lnTo>
                  <a:pt x="110" y="527"/>
                </a:lnTo>
                <a:lnTo>
                  <a:pt x="110" y="527"/>
                </a:lnTo>
                <a:lnTo>
                  <a:pt x="110" y="526"/>
                </a:lnTo>
                <a:lnTo>
                  <a:pt x="110" y="526"/>
                </a:lnTo>
                <a:lnTo>
                  <a:pt x="110" y="526"/>
                </a:lnTo>
                <a:lnTo>
                  <a:pt x="110" y="526"/>
                </a:lnTo>
                <a:lnTo>
                  <a:pt x="109" y="526"/>
                </a:lnTo>
                <a:lnTo>
                  <a:pt x="109" y="526"/>
                </a:lnTo>
                <a:lnTo>
                  <a:pt x="108" y="526"/>
                </a:lnTo>
                <a:lnTo>
                  <a:pt x="108" y="526"/>
                </a:lnTo>
                <a:lnTo>
                  <a:pt x="108" y="526"/>
                </a:lnTo>
                <a:lnTo>
                  <a:pt x="107" y="526"/>
                </a:lnTo>
                <a:lnTo>
                  <a:pt x="107" y="526"/>
                </a:lnTo>
                <a:lnTo>
                  <a:pt x="106" y="526"/>
                </a:lnTo>
                <a:lnTo>
                  <a:pt x="106" y="526"/>
                </a:lnTo>
                <a:lnTo>
                  <a:pt x="106" y="526"/>
                </a:lnTo>
                <a:lnTo>
                  <a:pt x="106" y="526"/>
                </a:lnTo>
                <a:lnTo>
                  <a:pt x="105" y="526"/>
                </a:lnTo>
                <a:lnTo>
                  <a:pt x="105" y="526"/>
                </a:lnTo>
                <a:lnTo>
                  <a:pt x="105" y="526"/>
                </a:lnTo>
                <a:lnTo>
                  <a:pt x="105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6"/>
                </a:lnTo>
                <a:lnTo>
                  <a:pt x="103" y="526"/>
                </a:lnTo>
                <a:lnTo>
                  <a:pt x="104" y="526"/>
                </a:lnTo>
                <a:lnTo>
                  <a:pt x="104" y="527"/>
                </a:lnTo>
                <a:lnTo>
                  <a:pt x="103" y="526"/>
                </a:lnTo>
                <a:lnTo>
                  <a:pt x="103" y="526"/>
                </a:lnTo>
                <a:lnTo>
                  <a:pt x="102" y="526"/>
                </a:lnTo>
                <a:lnTo>
                  <a:pt x="102" y="527"/>
                </a:lnTo>
                <a:lnTo>
                  <a:pt x="102" y="527"/>
                </a:lnTo>
                <a:lnTo>
                  <a:pt x="102" y="526"/>
                </a:lnTo>
                <a:lnTo>
                  <a:pt x="102" y="526"/>
                </a:lnTo>
                <a:lnTo>
                  <a:pt x="102" y="526"/>
                </a:lnTo>
                <a:lnTo>
                  <a:pt x="102" y="525"/>
                </a:lnTo>
                <a:lnTo>
                  <a:pt x="101" y="525"/>
                </a:lnTo>
                <a:lnTo>
                  <a:pt x="101" y="525"/>
                </a:lnTo>
                <a:lnTo>
                  <a:pt x="102" y="525"/>
                </a:lnTo>
                <a:lnTo>
                  <a:pt x="102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0" y="524"/>
                </a:lnTo>
                <a:lnTo>
                  <a:pt x="100" y="524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99" y="525"/>
                </a:lnTo>
                <a:lnTo>
                  <a:pt x="100" y="525"/>
                </a:lnTo>
                <a:lnTo>
                  <a:pt x="100" y="524"/>
                </a:lnTo>
                <a:lnTo>
                  <a:pt x="99" y="524"/>
                </a:lnTo>
                <a:lnTo>
                  <a:pt x="99" y="525"/>
                </a:lnTo>
                <a:lnTo>
                  <a:pt x="99" y="525"/>
                </a:lnTo>
                <a:lnTo>
                  <a:pt x="99" y="525"/>
                </a:lnTo>
                <a:lnTo>
                  <a:pt x="99" y="525"/>
                </a:lnTo>
                <a:lnTo>
                  <a:pt x="99" y="526"/>
                </a:lnTo>
                <a:lnTo>
                  <a:pt x="100" y="526"/>
                </a:lnTo>
                <a:lnTo>
                  <a:pt x="99" y="526"/>
                </a:lnTo>
                <a:lnTo>
                  <a:pt x="99" y="526"/>
                </a:lnTo>
                <a:lnTo>
                  <a:pt x="99" y="526"/>
                </a:lnTo>
                <a:lnTo>
                  <a:pt x="99" y="527"/>
                </a:lnTo>
                <a:lnTo>
                  <a:pt x="99" y="527"/>
                </a:lnTo>
                <a:lnTo>
                  <a:pt x="98" y="527"/>
                </a:lnTo>
                <a:lnTo>
                  <a:pt x="98" y="527"/>
                </a:lnTo>
                <a:lnTo>
                  <a:pt x="98" y="528"/>
                </a:lnTo>
                <a:lnTo>
                  <a:pt x="97" y="528"/>
                </a:lnTo>
                <a:lnTo>
                  <a:pt x="97" y="528"/>
                </a:lnTo>
                <a:lnTo>
                  <a:pt x="96" y="528"/>
                </a:lnTo>
                <a:lnTo>
                  <a:pt x="96" y="528"/>
                </a:lnTo>
                <a:lnTo>
                  <a:pt x="96" y="528"/>
                </a:lnTo>
                <a:lnTo>
                  <a:pt x="96" y="528"/>
                </a:lnTo>
                <a:lnTo>
                  <a:pt x="95" y="528"/>
                </a:lnTo>
                <a:lnTo>
                  <a:pt x="95" y="527"/>
                </a:lnTo>
                <a:lnTo>
                  <a:pt x="95" y="527"/>
                </a:lnTo>
                <a:lnTo>
                  <a:pt x="95" y="527"/>
                </a:lnTo>
                <a:lnTo>
                  <a:pt x="95" y="527"/>
                </a:lnTo>
                <a:lnTo>
                  <a:pt x="94" y="527"/>
                </a:lnTo>
                <a:lnTo>
                  <a:pt x="94" y="527"/>
                </a:lnTo>
                <a:lnTo>
                  <a:pt x="94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6"/>
                </a:lnTo>
                <a:lnTo>
                  <a:pt x="93" y="526"/>
                </a:lnTo>
                <a:lnTo>
                  <a:pt x="93" y="526"/>
                </a:lnTo>
                <a:lnTo>
                  <a:pt x="93" y="526"/>
                </a:lnTo>
                <a:lnTo>
                  <a:pt x="93" y="527"/>
                </a:lnTo>
                <a:lnTo>
                  <a:pt x="92" y="527"/>
                </a:lnTo>
                <a:lnTo>
                  <a:pt x="92" y="526"/>
                </a:lnTo>
                <a:lnTo>
                  <a:pt x="92" y="526"/>
                </a:lnTo>
                <a:lnTo>
                  <a:pt x="92" y="526"/>
                </a:lnTo>
                <a:lnTo>
                  <a:pt x="91" y="525"/>
                </a:lnTo>
                <a:lnTo>
                  <a:pt x="91" y="525"/>
                </a:lnTo>
                <a:lnTo>
                  <a:pt x="91" y="525"/>
                </a:lnTo>
                <a:lnTo>
                  <a:pt x="91" y="525"/>
                </a:lnTo>
                <a:lnTo>
                  <a:pt x="91" y="525"/>
                </a:lnTo>
                <a:lnTo>
                  <a:pt x="90" y="525"/>
                </a:lnTo>
                <a:lnTo>
                  <a:pt x="90" y="525"/>
                </a:lnTo>
                <a:lnTo>
                  <a:pt x="90" y="526"/>
                </a:lnTo>
                <a:lnTo>
                  <a:pt x="90" y="526"/>
                </a:lnTo>
                <a:lnTo>
                  <a:pt x="89" y="526"/>
                </a:lnTo>
                <a:lnTo>
                  <a:pt x="89" y="526"/>
                </a:lnTo>
                <a:lnTo>
                  <a:pt x="89" y="526"/>
                </a:lnTo>
                <a:lnTo>
                  <a:pt x="89" y="526"/>
                </a:lnTo>
                <a:lnTo>
                  <a:pt x="89" y="526"/>
                </a:lnTo>
                <a:lnTo>
                  <a:pt x="89" y="527"/>
                </a:lnTo>
                <a:lnTo>
                  <a:pt x="88" y="527"/>
                </a:lnTo>
                <a:lnTo>
                  <a:pt x="88" y="527"/>
                </a:lnTo>
                <a:lnTo>
                  <a:pt x="89" y="527"/>
                </a:lnTo>
                <a:lnTo>
                  <a:pt x="88" y="527"/>
                </a:lnTo>
                <a:lnTo>
                  <a:pt x="88" y="528"/>
                </a:lnTo>
                <a:lnTo>
                  <a:pt x="88" y="528"/>
                </a:lnTo>
                <a:lnTo>
                  <a:pt x="87" y="527"/>
                </a:lnTo>
                <a:lnTo>
                  <a:pt x="87" y="527"/>
                </a:lnTo>
                <a:lnTo>
                  <a:pt x="87" y="527"/>
                </a:lnTo>
                <a:lnTo>
                  <a:pt x="87" y="527"/>
                </a:lnTo>
                <a:lnTo>
                  <a:pt x="87" y="526"/>
                </a:lnTo>
                <a:lnTo>
                  <a:pt x="86" y="527"/>
                </a:lnTo>
                <a:lnTo>
                  <a:pt x="86" y="526"/>
                </a:lnTo>
                <a:lnTo>
                  <a:pt x="86" y="526"/>
                </a:lnTo>
                <a:lnTo>
                  <a:pt x="86" y="526"/>
                </a:lnTo>
                <a:lnTo>
                  <a:pt x="86" y="527"/>
                </a:lnTo>
                <a:lnTo>
                  <a:pt x="86" y="526"/>
                </a:lnTo>
                <a:lnTo>
                  <a:pt x="86" y="526"/>
                </a:lnTo>
                <a:lnTo>
                  <a:pt x="86" y="526"/>
                </a:lnTo>
                <a:lnTo>
                  <a:pt x="86" y="526"/>
                </a:lnTo>
                <a:lnTo>
                  <a:pt x="85" y="526"/>
                </a:lnTo>
                <a:lnTo>
                  <a:pt x="85" y="526"/>
                </a:lnTo>
                <a:lnTo>
                  <a:pt x="85" y="526"/>
                </a:lnTo>
                <a:lnTo>
                  <a:pt x="84" y="526"/>
                </a:lnTo>
                <a:lnTo>
                  <a:pt x="84" y="526"/>
                </a:lnTo>
                <a:lnTo>
                  <a:pt x="84" y="526"/>
                </a:lnTo>
                <a:lnTo>
                  <a:pt x="84" y="527"/>
                </a:lnTo>
                <a:lnTo>
                  <a:pt x="83" y="526"/>
                </a:lnTo>
                <a:lnTo>
                  <a:pt x="84" y="526"/>
                </a:lnTo>
                <a:lnTo>
                  <a:pt x="83" y="526"/>
                </a:lnTo>
                <a:lnTo>
                  <a:pt x="83" y="526"/>
                </a:lnTo>
                <a:lnTo>
                  <a:pt x="83" y="526"/>
                </a:lnTo>
                <a:lnTo>
                  <a:pt x="82" y="526"/>
                </a:lnTo>
                <a:lnTo>
                  <a:pt x="82" y="526"/>
                </a:lnTo>
                <a:lnTo>
                  <a:pt x="82" y="525"/>
                </a:lnTo>
                <a:lnTo>
                  <a:pt x="82" y="525"/>
                </a:lnTo>
                <a:lnTo>
                  <a:pt x="82" y="526"/>
                </a:lnTo>
                <a:lnTo>
                  <a:pt x="81" y="526"/>
                </a:lnTo>
                <a:lnTo>
                  <a:pt x="81" y="525"/>
                </a:lnTo>
                <a:lnTo>
                  <a:pt x="82" y="525"/>
                </a:lnTo>
                <a:lnTo>
                  <a:pt x="82" y="525"/>
                </a:lnTo>
                <a:lnTo>
                  <a:pt x="82" y="524"/>
                </a:lnTo>
                <a:lnTo>
                  <a:pt x="82" y="524"/>
                </a:lnTo>
                <a:lnTo>
                  <a:pt x="81" y="524"/>
                </a:lnTo>
                <a:lnTo>
                  <a:pt x="81" y="524"/>
                </a:lnTo>
                <a:lnTo>
                  <a:pt x="81" y="523"/>
                </a:lnTo>
                <a:lnTo>
                  <a:pt x="80" y="523"/>
                </a:lnTo>
                <a:lnTo>
                  <a:pt x="80" y="524"/>
                </a:lnTo>
                <a:lnTo>
                  <a:pt x="80" y="524"/>
                </a:lnTo>
                <a:lnTo>
                  <a:pt x="80" y="523"/>
                </a:lnTo>
                <a:lnTo>
                  <a:pt x="80" y="523"/>
                </a:lnTo>
                <a:lnTo>
                  <a:pt x="79" y="523"/>
                </a:lnTo>
                <a:lnTo>
                  <a:pt x="79" y="523"/>
                </a:lnTo>
                <a:lnTo>
                  <a:pt x="79" y="522"/>
                </a:lnTo>
                <a:lnTo>
                  <a:pt x="79" y="522"/>
                </a:lnTo>
                <a:lnTo>
                  <a:pt x="79" y="523"/>
                </a:lnTo>
                <a:lnTo>
                  <a:pt x="78" y="522"/>
                </a:lnTo>
                <a:lnTo>
                  <a:pt x="78" y="522"/>
                </a:lnTo>
                <a:lnTo>
                  <a:pt x="77" y="523"/>
                </a:lnTo>
                <a:lnTo>
                  <a:pt x="77" y="523"/>
                </a:lnTo>
                <a:lnTo>
                  <a:pt x="77" y="523"/>
                </a:lnTo>
                <a:lnTo>
                  <a:pt x="77" y="523"/>
                </a:lnTo>
                <a:lnTo>
                  <a:pt x="77" y="522"/>
                </a:lnTo>
                <a:lnTo>
                  <a:pt x="77" y="522"/>
                </a:lnTo>
                <a:lnTo>
                  <a:pt x="76" y="522"/>
                </a:lnTo>
                <a:lnTo>
                  <a:pt x="76" y="523"/>
                </a:lnTo>
                <a:lnTo>
                  <a:pt x="76" y="523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5" y="522"/>
                </a:lnTo>
                <a:lnTo>
                  <a:pt x="75" y="521"/>
                </a:lnTo>
                <a:lnTo>
                  <a:pt x="75" y="521"/>
                </a:lnTo>
                <a:lnTo>
                  <a:pt x="74" y="521"/>
                </a:lnTo>
                <a:lnTo>
                  <a:pt x="74" y="522"/>
                </a:lnTo>
                <a:lnTo>
                  <a:pt x="74" y="522"/>
                </a:lnTo>
                <a:lnTo>
                  <a:pt x="74" y="522"/>
                </a:lnTo>
                <a:lnTo>
                  <a:pt x="74" y="522"/>
                </a:lnTo>
                <a:lnTo>
                  <a:pt x="74" y="521"/>
                </a:lnTo>
                <a:lnTo>
                  <a:pt x="73" y="521"/>
                </a:lnTo>
                <a:lnTo>
                  <a:pt x="73" y="522"/>
                </a:lnTo>
                <a:lnTo>
                  <a:pt x="73" y="522"/>
                </a:lnTo>
                <a:lnTo>
                  <a:pt x="73" y="521"/>
                </a:lnTo>
                <a:lnTo>
                  <a:pt x="72" y="521"/>
                </a:lnTo>
                <a:lnTo>
                  <a:pt x="72" y="521"/>
                </a:lnTo>
                <a:lnTo>
                  <a:pt x="72" y="522"/>
                </a:lnTo>
                <a:lnTo>
                  <a:pt x="71" y="522"/>
                </a:lnTo>
                <a:lnTo>
                  <a:pt x="71" y="522"/>
                </a:lnTo>
                <a:lnTo>
                  <a:pt x="70" y="522"/>
                </a:lnTo>
                <a:lnTo>
                  <a:pt x="70" y="521"/>
                </a:lnTo>
                <a:lnTo>
                  <a:pt x="70" y="521"/>
                </a:lnTo>
                <a:lnTo>
                  <a:pt x="69" y="521"/>
                </a:lnTo>
                <a:lnTo>
                  <a:pt x="69" y="521"/>
                </a:lnTo>
                <a:lnTo>
                  <a:pt x="69" y="521"/>
                </a:lnTo>
                <a:lnTo>
                  <a:pt x="69" y="521"/>
                </a:lnTo>
                <a:lnTo>
                  <a:pt x="68" y="521"/>
                </a:lnTo>
                <a:lnTo>
                  <a:pt x="68" y="521"/>
                </a:lnTo>
                <a:lnTo>
                  <a:pt x="68" y="521"/>
                </a:lnTo>
                <a:lnTo>
                  <a:pt x="68" y="520"/>
                </a:lnTo>
                <a:lnTo>
                  <a:pt x="67" y="520"/>
                </a:lnTo>
                <a:lnTo>
                  <a:pt x="67" y="520"/>
                </a:lnTo>
                <a:lnTo>
                  <a:pt x="67" y="520"/>
                </a:lnTo>
                <a:lnTo>
                  <a:pt x="66" y="520"/>
                </a:lnTo>
                <a:lnTo>
                  <a:pt x="66" y="521"/>
                </a:lnTo>
                <a:lnTo>
                  <a:pt x="66" y="521"/>
                </a:lnTo>
                <a:lnTo>
                  <a:pt x="65" y="521"/>
                </a:lnTo>
                <a:lnTo>
                  <a:pt x="65" y="521"/>
                </a:lnTo>
                <a:lnTo>
                  <a:pt x="64" y="521"/>
                </a:lnTo>
                <a:lnTo>
                  <a:pt x="64" y="521"/>
                </a:lnTo>
                <a:lnTo>
                  <a:pt x="63" y="521"/>
                </a:lnTo>
                <a:lnTo>
                  <a:pt x="63" y="521"/>
                </a:lnTo>
                <a:lnTo>
                  <a:pt x="62" y="521"/>
                </a:lnTo>
                <a:lnTo>
                  <a:pt x="62" y="520"/>
                </a:lnTo>
                <a:lnTo>
                  <a:pt x="61" y="520"/>
                </a:lnTo>
                <a:lnTo>
                  <a:pt x="61" y="520"/>
                </a:lnTo>
                <a:lnTo>
                  <a:pt x="60" y="520"/>
                </a:lnTo>
                <a:lnTo>
                  <a:pt x="60" y="519"/>
                </a:lnTo>
                <a:lnTo>
                  <a:pt x="60" y="519"/>
                </a:lnTo>
                <a:lnTo>
                  <a:pt x="60" y="519"/>
                </a:lnTo>
                <a:lnTo>
                  <a:pt x="60" y="518"/>
                </a:lnTo>
                <a:lnTo>
                  <a:pt x="60" y="518"/>
                </a:lnTo>
                <a:lnTo>
                  <a:pt x="60" y="518"/>
                </a:lnTo>
                <a:lnTo>
                  <a:pt x="60" y="518"/>
                </a:lnTo>
                <a:lnTo>
                  <a:pt x="60" y="517"/>
                </a:lnTo>
                <a:lnTo>
                  <a:pt x="60" y="517"/>
                </a:lnTo>
                <a:lnTo>
                  <a:pt x="60" y="517"/>
                </a:lnTo>
                <a:lnTo>
                  <a:pt x="60" y="517"/>
                </a:lnTo>
                <a:lnTo>
                  <a:pt x="59" y="517"/>
                </a:lnTo>
                <a:lnTo>
                  <a:pt x="59" y="517"/>
                </a:lnTo>
                <a:lnTo>
                  <a:pt x="59" y="516"/>
                </a:lnTo>
                <a:lnTo>
                  <a:pt x="59" y="517"/>
                </a:lnTo>
                <a:lnTo>
                  <a:pt x="58" y="517"/>
                </a:lnTo>
                <a:lnTo>
                  <a:pt x="58" y="516"/>
                </a:lnTo>
                <a:lnTo>
                  <a:pt x="59" y="516"/>
                </a:lnTo>
                <a:lnTo>
                  <a:pt x="59" y="516"/>
                </a:lnTo>
                <a:lnTo>
                  <a:pt x="59" y="516"/>
                </a:lnTo>
                <a:lnTo>
                  <a:pt x="58" y="516"/>
                </a:lnTo>
                <a:lnTo>
                  <a:pt x="58" y="516"/>
                </a:lnTo>
                <a:lnTo>
                  <a:pt x="58" y="515"/>
                </a:lnTo>
                <a:lnTo>
                  <a:pt x="58" y="515"/>
                </a:lnTo>
                <a:lnTo>
                  <a:pt x="57" y="515"/>
                </a:lnTo>
                <a:lnTo>
                  <a:pt x="57" y="515"/>
                </a:lnTo>
                <a:lnTo>
                  <a:pt x="57" y="515"/>
                </a:lnTo>
                <a:lnTo>
                  <a:pt x="57" y="514"/>
                </a:lnTo>
                <a:lnTo>
                  <a:pt x="58" y="514"/>
                </a:lnTo>
                <a:lnTo>
                  <a:pt x="58" y="514"/>
                </a:lnTo>
                <a:lnTo>
                  <a:pt x="57" y="514"/>
                </a:lnTo>
                <a:lnTo>
                  <a:pt x="57" y="513"/>
                </a:lnTo>
                <a:lnTo>
                  <a:pt x="57" y="513"/>
                </a:lnTo>
                <a:lnTo>
                  <a:pt x="57" y="512"/>
                </a:lnTo>
                <a:lnTo>
                  <a:pt x="57" y="512"/>
                </a:lnTo>
                <a:lnTo>
                  <a:pt x="57" y="512"/>
                </a:lnTo>
                <a:lnTo>
                  <a:pt x="56" y="512"/>
                </a:lnTo>
                <a:lnTo>
                  <a:pt x="56" y="512"/>
                </a:lnTo>
                <a:lnTo>
                  <a:pt x="56" y="512"/>
                </a:lnTo>
                <a:lnTo>
                  <a:pt x="56" y="512"/>
                </a:lnTo>
                <a:lnTo>
                  <a:pt x="56" y="513"/>
                </a:lnTo>
                <a:lnTo>
                  <a:pt x="55" y="513"/>
                </a:lnTo>
                <a:lnTo>
                  <a:pt x="55" y="513"/>
                </a:lnTo>
                <a:lnTo>
                  <a:pt x="54" y="513"/>
                </a:lnTo>
                <a:lnTo>
                  <a:pt x="54" y="513"/>
                </a:lnTo>
                <a:lnTo>
                  <a:pt x="53" y="513"/>
                </a:lnTo>
                <a:lnTo>
                  <a:pt x="53" y="513"/>
                </a:lnTo>
                <a:lnTo>
                  <a:pt x="53" y="513"/>
                </a:lnTo>
                <a:lnTo>
                  <a:pt x="52" y="513"/>
                </a:lnTo>
                <a:lnTo>
                  <a:pt x="52" y="512"/>
                </a:lnTo>
                <a:lnTo>
                  <a:pt x="51" y="512"/>
                </a:lnTo>
                <a:lnTo>
                  <a:pt x="51" y="513"/>
                </a:lnTo>
                <a:lnTo>
                  <a:pt x="51" y="512"/>
                </a:lnTo>
                <a:lnTo>
                  <a:pt x="50" y="512"/>
                </a:lnTo>
                <a:lnTo>
                  <a:pt x="50" y="512"/>
                </a:lnTo>
                <a:lnTo>
                  <a:pt x="50" y="511"/>
                </a:lnTo>
                <a:lnTo>
                  <a:pt x="49" y="511"/>
                </a:lnTo>
                <a:lnTo>
                  <a:pt x="49" y="511"/>
                </a:lnTo>
                <a:lnTo>
                  <a:pt x="49" y="511"/>
                </a:lnTo>
                <a:lnTo>
                  <a:pt x="48" y="511"/>
                </a:lnTo>
                <a:lnTo>
                  <a:pt x="48" y="511"/>
                </a:lnTo>
                <a:lnTo>
                  <a:pt x="47" y="511"/>
                </a:lnTo>
                <a:lnTo>
                  <a:pt x="48" y="512"/>
                </a:lnTo>
                <a:lnTo>
                  <a:pt x="48" y="512"/>
                </a:lnTo>
                <a:lnTo>
                  <a:pt x="47" y="513"/>
                </a:lnTo>
                <a:lnTo>
                  <a:pt x="47" y="513"/>
                </a:lnTo>
                <a:lnTo>
                  <a:pt x="46" y="513"/>
                </a:lnTo>
                <a:lnTo>
                  <a:pt x="46" y="513"/>
                </a:lnTo>
                <a:lnTo>
                  <a:pt x="47" y="513"/>
                </a:lnTo>
                <a:lnTo>
                  <a:pt x="46" y="514"/>
                </a:lnTo>
                <a:lnTo>
                  <a:pt x="46" y="514"/>
                </a:lnTo>
                <a:lnTo>
                  <a:pt x="46" y="513"/>
                </a:lnTo>
                <a:lnTo>
                  <a:pt x="46" y="513"/>
                </a:lnTo>
                <a:lnTo>
                  <a:pt x="45" y="513"/>
                </a:lnTo>
                <a:lnTo>
                  <a:pt x="45" y="512"/>
                </a:lnTo>
                <a:lnTo>
                  <a:pt x="45" y="512"/>
                </a:lnTo>
                <a:lnTo>
                  <a:pt x="45" y="513"/>
                </a:lnTo>
                <a:lnTo>
                  <a:pt x="45" y="513"/>
                </a:lnTo>
                <a:lnTo>
                  <a:pt x="45" y="514"/>
                </a:lnTo>
                <a:lnTo>
                  <a:pt x="44" y="514"/>
                </a:lnTo>
                <a:lnTo>
                  <a:pt x="45" y="514"/>
                </a:lnTo>
                <a:lnTo>
                  <a:pt x="45" y="514"/>
                </a:lnTo>
                <a:lnTo>
                  <a:pt x="45" y="515"/>
                </a:lnTo>
                <a:lnTo>
                  <a:pt x="45" y="515"/>
                </a:lnTo>
                <a:lnTo>
                  <a:pt x="45" y="516"/>
                </a:lnTo>
                <a:lnTo>
                  <a:pt x="45" y="516"/>
                </a:lnTo>
                <a:lnTo>
                  <a:pt x="44" y="516"/>
                </a:lnTo>
                <a:lnTo>
                  <a:pt x="44" y="517"/>
                </a:lnTo>
                <a:lnTo>
                  <a:pt x="43" y="516"/>
                </a:lnTo>
                <a:lnTo>
                  <a:pt x="43" y="516"/>
                </a:lnTo>
                <a:lnTo>
                  <a:pt x="42" y="516"/>
                </a:lnTo>
                <a:lnTo>
                  <a:pt x="42" y="516"/>
                </a:lnTo>
                <a:lnTo>
                  <a:pt x="42" y="516"/>
                </a:lnTo>
                <a:lnTo>
                  <a:pt x="41" y="515"/>
                </a:lnTo>
                <a:lnTo>
                  <a:pt x="41" y="515"/>
                </a:lnTo>
                <a:lnTo>
                  <a:pt x="40" y="515"/>
                </a:lnTo>
                <a:lnTo>
                  <a:pt x="40" y="515"/>
                </a:lnTo>
                <a:lnTo>
                  <a:pt x="40" y="516"/>
                </a:lnTo>
                <a:lnTo>
                  <a:pt x="39" y="516"/>
                </a:lnTo>
                <a:lnTo>
                  <a:pt x="39" y="516"/>
                </a:lnTo>
                <a:lnTo>
                  <a:pt x="39" y="517"/>
                </a:lnTo>
                <a:lnTo>
                  <a:pt x="38" y="517"/>
                </a:lnTo>
                <a:lnTo>
                  <a:pt x="38" y="518"/>
                </a:lnTo>
                <a:lnTo>
                  <a:pt x="38" y="518"/>
                </a:lnTo>
                <a:lnTo>
                  <a:pt x="37" y="518"/>
                </a:lnTo>
                <a:lnTo>
                  <a:pt x="37" y="517"/>
                </a:lnTo>
                <a:lnTo>
                  <a:pt x="37" y="517"/>
                </a:lnTo>
                <a:lnTo>
                  <a:pt x="37" y="517"/>
                </a:lnTo>
                <a:lnTo>
                  <a:pt x="36" y="517"/>
                </a:lnTo>
                <a:lnTo>
                  <a:pt x="36" y="517"/>
                </a:lnTo>
                <a:lnTo>
                  <a:pt x="36" y="516"/>
                </a:lnTo>
                <a:lnTo>
                  <a:pt x="36" y="516"/>
                </a:lnTo>
                <a:lnTo>
                  <a:pt x="36" y="515"/>
                </a:lnTo>
                <a:lnTo>
                  <a:pt x="36" y="515"/>
                </a:lnTo>
                <a:lnTo>
                  <a:pt x="35" y="515"/>
                </a:lnTo>
                <a:lnTo>
                  <a:pt x="35" y="514"/>
                </a:lnTo>
                <a:lnTo>
                  <a:pt x="34" y="515"/>
                </a:lnTo>
                <a:lnTo>
                  <a:pt x="34" y="515"/>
                </a:lnTo>
                <a:lnTo>
                  <a:pt x="34" y="515"/>
                </a:lnTo>
                <a:lnTo>
                  <a:pt x="34" y="515"/>
                </a:lnTo>
                <a:lnTo>
                  <a:pt x="33" y="515"/>
                </a:lnTo>
                <a:lnTo>
                  <a:pt x="33" y="515"/>
                </a:lnTo>
                <a:lnTo>
                  <a:pt x="32" y="516"/>
                </a:lnTo>
                <a:lnTo>
                  <a:pt x="32" y="516"/>
                </a:lnTo>
                <a:lnTo>
                  <a:pt x="32" y="516"/>
                </a:lnTo>
                <a:lnTo>
                  <a:pt x="31" y="516"/>
                </a:lnTo>
                <a:lnTo>
                  <a:pt x="31" y="516"/>
                </a:lnTo>
                <a:lnTo>
                  <a:pt x="31" y="516"/>
                </a:lnTo>
                <a:lnTo>
                  <a:pt x="30" y="516"/>
                </a:lnTo>
                <a:lnTo>
                  <a:pt x="30" y="516"/>
                </a:lnTo>
                <a:lnTo>
                  <a:pt x="29" y="516"/>
                </a:lnTo>
                <a:lnTo>
                  <a:pt x="29" y="516"/>
                </a:lnTo>
                <a:lnTo>
                  <a:pt x="29" y="515"/>
                </a:lnTo>
                <a:lnTo>
                  <a:pt x="29" y="515"/>
                </a:lnTo>
                <a:lnTo>
                  <a:pt x="28" y="515"/>
                </a:lnTo>
                <a:lnTo>
                  <a:pt x="28" y="515"/>
                </a:lnTo>
                <a:lnTo>
                  <a:pt x="27" y="515"/>
                </a:lnTo>
                <a:lnTo>
                  <a:pt x="26" y="515"/>
                </a:lnTo>
                <a:lnTo>
                  <a:pt x="26" y="515"/>
                </a:lnTo>
                <a:lnTo>
                  <a:pt x="25" y="515"/>
                </a:lnTo>
                <a:lnTo>
                  <a:pt x="25" y="515"/>
                </a:lnTo>
                <a:lnTo>
                  <a:pt x="25" y="515"/>
                </a:lnTo>
                <a:lnTo>
                  <a:pt x="25" y="514"/>
                </a:lnTo>
                <a:lnTo>
                  <a:pt x="25" y="514"/>
                </a:lnTo>
                <a:lnTo>
                  <a:pt x="25" y="513"/>
                </a:lnTo>
                <a:lnTo>
                  <a:pt x="25" y="513"/>
                </a:lnTo>
                <a:lnTo>
                  <a:pt x="25" y="513"/>
                </a:lnTo>
                <a:lnTo>
                  <a:pt x="24" y="513"/>
                </a:lnTo>
                <a:lnTo>
                  <a:pt x="24" y="512"/>
                </a:lnTo>
                <a:lnTo>
                  <a:pt x="24" y="512"/>
                </a:lnTo>
                <a:lnTo>
                  <a:pt x="24" y="511"/>
                </a:lnTo>
                <a:lnTo>
                  <a:pt x="24" y="511"/>
                </a:lnTo>
                <a:lnTo>
                  <a:pt x="23" y="511"/>
                </a:lnTo>
                <a:lnTo>
                  <a:pt x="23" y="511"/>
                </a:lnTo>
                <a:lnTo>
                  <a:pt x="22" y="511"/>
                </a:lnTo>
                <a:lnTo>
                  <a:pt x="22" y="511"/>
                </a:lnTo>
                <a:lnTo>
                  <a:pt x="22" y="511"/>
                </a:lnTo>
                <a:lnTo>
                  <a:pt x="22" y="511"/>
                </a:lnTo>
                <a:lnTo>
                  <a:pt x="22" y="510"/>
                </a:lnTo>
                <a:lnTo>
                  <a:pt x="21" y="510"/>
                </a:lnTo>
                <a:lnTo>
                  <a:pt x="21" y="511"/>
                </a:lnTo>
                <a:lnTo>
                  <a:pt x="21" y="511"/>
                </a:lnTo>
                <a:lnTo>
                  <a:pt x="21" y="511"/>
                </a:lnTo>
                <a:lnTo>
                  <a:pt x="20" y="511"/>
                </a:lnTo>
                <a:lnTo>
                  <a:pt x="20" y="511"/>
                </a:lnTo>
                <a:lnTo>
                  <a:pt x="19" y="511"/>
                </a:lnTo>
                <a:lnTo>
                  <a:pt x="19" y="511"/>
                </a:lnTo>
                <a:lnTo>
                  <a:pt x="18" y="511"/>
                </a:lnTo>
                <a:lnTo>
                  <a:pt x="18" y="511"/>
                </a:lnTo>
                <a:lnTo>
                  <a:pt x="18" y="511"/>
                </a:lnTo>
                <a:lnTo>
                  <a:pt x="18" y="511"/>
                </a:lnTo>
                <a:lnTo>
                  <a:pt x="19" y="511"/>
                </a:lnTo>
                <a:lnTo>
                  <a:pt x="19" y="510"/>
                </a:lnTo>
                <a:lnTo>
                  <a:pt x="19" y="509"/>
                </a:lnTo>
                <a:lnTo>
                  <a:pt x="19" y="509"/>
                </a:lnTo>
                <a:lnTo>
                  <a:pt x="19" y="508"/>
                </a:lnTo>
                <a:lnTo>
                  <a:pt x="18" y="508"/>
                </a:lnTo>
                <a:lnTo>
                  <a:pt x="17" y="508"/>
                </a:lnTo>
                <a:lnTo>
                  <a:pt x="16" y="507"/>
                </a:lnTo>
                <a:lnTo>
                  <a:pt x="16" y="507"/>
                </a:lnTo>
                <a:lnTo>
                  <a:pt x="16" y="506"/>
                </a:lnTo>
                <a:lnTo>
                  <a:pt x="16" y="506"/>
                </a:lnTo>
                <a:lnTo>
                  <a:pt x="16" y="505"/>
                </a:lnTo>
                <a:lnTo>
                  <a:pt x="17" y="505"/>
                </a:lnTo>
                <a:lnTo>
                  <a:pt x="17" y="505"/>
                </a:lnTo>
                <a:lnTo>
                  <a:pt x="18" y="505"/>
                </a:lnTo>
                <a:lnTo>
                  <a:pt x="18" y="505"/>
                </a:lnTo>
                <a:lnTo>
                  <a:pt x="19" y="504"/>
                </a:lnTo>
                <a:lnTo>
                  <a:pt x="20" y="504"/>
                </a:lnTo>
                <a:lnTo>
                  <a:pt x="21" y="503"/>
                </a:lnTo>
                <a:lnTo>
                  <a:pt x="21" y="502"/>
                </a:lnTo>
                <a:lnTo>
                  <a:pt x="21" y="501"/>
                </a:lnTo>
                <a:lnTo>
                  <a:pt x="21" y="501"/>
                </a:lnTo>
                <a:lnTo>
                  <a:pt x="21" y="501"/>
                </a:lnTo>
                <a:lnTo>
                  <a:pt x="21" y="500"/>
                </a:lnTo>
                <a:lnTo>
                  <a:pt x="22" y="499"/>
                </a:lnTo>
                <a:lnTo>
                  <a:pt x="22" y="499"/>
                </a:lnTo>
                <a:lnTo>
                  <a:pt x="22" y="498"/>
                </a:lnTo>
                <a:lnTo>
                  <a:pt x="22" y="497"/>
                </a:lnTo>
                <a:lnTo>
                  <a:pt x="23" y="496"/>
                </a:lnTo>
                <a:lnTo>
                  <a:pt x="23" y="495"/>
                </a:lnTo>
                <a:lnTo>
                  <a:pt x="24" y="495"/>
                </a:lnTo>
                <a:lnTo>
                  <a:pt x="24" y="494"/>
                </a:lnTo>
                <a:lnTo>
                  <a:pt x="24" y="493"/>
                </a:lnTo>
                <a:lnTo>
                  <a:pt x="23" y="493"/>
                </a:lnTo>
                <a:lnTo>
                  <a:pt x="23" y="493"/>
                </a:lnTo>
                <a:lnTo>
                  <a:pt x="22" y="492"/>
                </a:lnTo>
                <a:lnTo>
                  <a:pt x="22" y="492"/>
                </a:lnTo>
                <a:lnTo>
                  <a:pt x="23" y="492"/>
                </a:lnTo>
                <a:lnTo>
                  <a:pt x="23" y="491"/>
                </a:lnTo>
                <a:lnTo>
                  <a:pt x="24" y="491"/>
                </a:lnTo>
                <a:lnTo>
                  <a:pt x="24" y="491"/>
                </a:lnTo>
                <a:lnTo>
                  <a:pt x="24" y="491"/>
                </a:lnTo>
                <a:lnTo>
                  <a:pt x="25" y="491"/>
                </a:lnTo>
                <a:lnTo>
                  <a:pt x="25" y="491"/>
                </a:lnTo>
                <a:lnTo>
                  <a:pt x="25" y="491"/>
                </a:lnTo>
                <a:lnTo>
                  <a:pt x="26" y="491"/>
                </a:lnTo>
                <a:lnTo>
                  <a:pt x="26" y="490"/>
                </a:lnTo>
                <a:lnTo>
                  <a:pt x="26" y="490"/>
                </a:lnTo>
                <a:lnTo>
                  <a:pt x="26" y="489"/>
                </a:lnTo>
                <a:lnTo>
                  <a:pt x="25" y="489"/>
                </a:lnTo>
                <a:lnTo>
                  <a:pt x="25" y="489"/>
                </a:lnTo>
                <a:lnTo>
                  <a:pt x="24" y="488"/>
                </a:lnTo>
                <a:lnTo>
                  <a:pt x="23" y="488"/>
                </a:lnTo>
                <a:lnTo>
                  <a:pt x="23" y="487"/>
                </a:lnTo>
                <a:lnTo>
                  <a:pt x="22" y="487"/>
                </a:lnTo>
                <a:lnTo>
                  <a:pt x="22" y="487"/>
                </a:lnTo>
                <a:lnTo>
                  <a:pt x="21" y="487"/>
                </a:lnTo>
                <a:lnTo>
                  <a:pt x="21" y="486"/>
                </a:lnTo>
                <a:lnTo>
                  <a:pt x="20" y="486"/>
                </a:lnTo>
                <a:lnTo>
                  <a:pt x="20" y="486"/>
                </a:lnTo>
                <a:lnTo>
                  <a:pt x="21" y="486"/>
                </a:lnTo>
                <a:lnTo>
                  <a:pt x="21" y="486"/>
                </a:lnTo>
                <a:lnTo>
                  <a:pt x="22" y="485"/>
                </a:lnTo>
                <a:lnTo>
                  <a:pt x="22" y="485"/>
                </a:lnTo>
                <a:lnTo>
                  <a:pt x="22" y="485"/>
                </a:lnTo>
                <a:lnTo>
                  <a:pt x="23" y="485"/>
                </a:lnTo>
                <a:lnTo>
                  <a:pt x="24" y="484"/>
                </a:lnTo>
                <a:lnTo>
                  <a:pt x="24" y="483"/>
                </a:lnTo>
                <a:lnTo>
                  <a:pt x="25" y="483"/>
                </a:lnTo>
                <a:lnTo>
                  <a:pt x="25" y="482"/>
                </a:lnTo>
                <a:lnTo>
                  <a:pt x="25" y="481"/>
                </a:lnTo>
                <a:lnTo>
                  <a:pt x="26" y="481"/>
                </a:lnTo>
                <a:lnTo>
                  <a:pt x="26" y="480"/>
                </a:lnTo>
                <a:lnTo>
                  <a:pt x="26" y="479"/>
                </a:lnTo>
                <a:lnTo>
                  <a:pt x="27" y="479"/>
                </a:lnTo>
                <a:lnTo>
                  <a:pt x="27" y="478"/>
                </a:lnTo>
                <a:lnTo>
                  <a:pt x="26" y="478"/>
                </a:lnTo>
                <a:lnTo>
                  <a:pt x="26" y="478"/>
                </a:lnTo>
                <a:lnTo>
                  <a:pt x="25" y="478"/>
                </a:lnTo>
                <a:lnTo>
                  <a:pt x="24" y="477"/>
                </a:lnTo>
                <a:lnTo>
                  <a:pt x="23" y="477"/>
                </a:lnTo>
                <a:lnTo>
                  <a:pt x="23" y="476"/>
                </a:lnTo>
                <a:lnTo>
                  <a:pt x="23" y="476"/>
                </a:lnTo>
                <a:lnTo>
                  <a:pt x="23" y="475"/>
                </a:lnTo>
                <a:lnTo>
                  <a:pt x="23" y="474"/>
                </a:lnTo>
                <a:lnTo>
                  <a:pt x="24" y="473"/>
                </a:lnTo>
                <a:lnTo>
                  <a:pt x="25" y="473"/>
                </a:lnTo>
                <a:lnTo>
                  <a:pt x="27" y="472"/>
                </a:lnTo>
                <a:lnTo>
                  <a:pt x="27" y="472"/>
                </a:lnTo>
                <a:lnTo>
                  <a:pt x="28" y="471"/>
                </a:lnTo>
                <a:lnTo>
                  <a:pt x="28" y="471"/>
                </a:lnTo>
                <a:lnTo>
                  <a:pt x="29" y="471"/>
                </a:lnTo>
                <a:lnTo>
                  <a:pt x="29" y="471"/>
                </a:lnTo>
                <a:lnTo>
                  <a:pt x="29" y="471"/>
                </a:lnTo>
                <a:lnTo>
                  <a:pt x="29" y="470"/>
                </a:lnTo>
                <a:lnTo>
                  <a:pt x="29" y="470"/>
                </a:lnTo>
                <a:lnTo>
                  <a:pt x="29" y="469"/>
                </a:lnTo>
                <a:lnTo>
                  <a:pt x="29" y="469"/>
                </a:lnTo>
                <a:lnTo>
                  <a:pt x="28" y="469"/>
                </a:lnTo>
                <a:lnTo>
                  <a:pt x="28" y="469"/>
                </a:lnTo>
                <a:lnTo>
                  <a:pt x="27" y="468"/>
                </a:lnTo>
                <a:lnTo>
                  <a:pt x="26" y="468"/>
                </a:lnTo>
                <a:lnTo>
                  <a:pt x="25" y="467"/>
                </a:lnTo>
                <a:lnTo>
                  <a:pt x="25" y="467"/>
                </a:lnTo>
                <a:lnTo>
                  <a:pt x="25" y="466"/>
                </a:lnTo>
                <a:lnTo>
                  <a:pt x="24" y="466"/>
                </a:lnTo>
                <a:lnTo>
                  <a:pt x="24" y="465"/>
                </a:lnTo>
                <a:lnTo>
                  <a:pt x="24" y="464"/>
                </a:lnTo>
                <a:lnTo>
                  <a:pt x="23" y="463"/>
                </a:lnTo>
                <a:lnTo>
                  <a:pt x="23" y="462"/>
                </a:lnTo>
                <a:lnTo>
                  <a:pt x="24" y="462"/>
                </a:lnTo>
                <a:lnTo>
                  <a:pt x="24" y="461"/>
                </a:lnTo>
                <a:lnTo>
                  <a:pt x="25" y="461"/>
                </a:lnTo>
                <a:lnTo>
                  <a:pt x="25" y="461"/>
                </a:lnTo>
                <a:lnTo>
                  <a:pt x="25" y="461"/>
                </a:lnTo>
                <a:lnTo>
                  <a:pt x="26" y="460"/>
                </a:lnTo>
                <a:lnTo>
                  <a:pt x="26" y="460"/>
                </a:lnTo>
                <a:lnTo>
                  <a:pt x="26" y="459"/>
                </a:lnTo>
                <a:lnTo>
                  <a:pt x="25" y="459"/>
                </a:lnTo>
                <a:lnTo>
                  <a:pt x="25" y="459"/>
                </a:lnTo>
                <a:lnTo>
                  <a:pt x="25" y="458"/>
                </a:lnTo>
                <a:lnTo>
                  <a:pt x="24" y="458"/>
                </a:lnTo>
                <a:lnTo>
                  <a:pt x="23" y="458"/>
                </a:lnTo>
                <a:lnTo>
                  <a:pt x="22" y="458"/>
                </a:lnTo>
                <a:lnTo>
                  <a:pt x="22" y="457"/>
                </a:lnTo>
                <a:lnTo>
                  <a:pt x="22" y="457"/>
                </a:lnTo>
                <a:lnTo>
                  <a:pt x="21" y="456"/>
                </a:lnTo>
                <a:lnTo>
                  <a:pt x="21" y="455"/>
                </a:lnTo>
                <a:lnTo>
                  <a:pt x="21" y="454"/>
                </a:lnTo>
                <a:lnTo>
                  <a:pt x="21" y="453"/>
                </a:lnTo>
                <a:lnTo>
                  <a:pt x="21" y="452"/>
                </a:lnTo>
                <a:lnTo>
                  <a:pt x="21" y="451"/>
                </a:lnTo>
                <a:lnTo>
                  <a:pt x="22" y="451"/>
                </a:lnTo>
                <a:lnTo>
                  <a:pt x="22" y="451"/>
                </a:lnTo>
                <a:lnTo>
                  <a:pt x="23" y="450"/>
                </a:lnTo>
                <a:lnTo>
                  <a:pt x="24" y="449"/>
                </a:lnTo>
                <a:lnTo>
                  <a:pt x="24" y="449"/>
                </a:lnTo>
                <a:lnTo>
                  <a:pt x="24" y="448"/>
                </a:lnTo>
                <a:lnTo>
                  <a:pt x="25" y="448"/>
                </a:lnTo>
                <a:lnTo>
                  <a:pt x="25" y="447"/>
                </a:lnTo>
                <a:lnTo>
                  <a:pt x="25" y="446"/>
                </a:lnTo>
                <a:lnTo>
                  <a:pt x="25" y="446"/>
                </a:lnTo>
                <a:lnTo>
                  <a:pt x="25" y="445"/>
                </a:lnTo>
                <a:lnTo>
                  <a:pt x="25" y="445"/>
                </a:lnTo>
                <a:lnTo>
                  <a:pt x="25" y="444"/>
                </a:lnTo>
                <a:lnTo>
                  <a:pt x="25" y="444"/>
                </a:lnTo>
                <a:lnTo>
                  <a:pt x="26" y="443"/>
                </a:lnTo>
                <a:lnTo>
                  <a:pt x="26" y="442"/>
                </a:lnTo>
                <a:lnTo>
                  <a:pt x="26" y="442"/>
                </a:lnTo>
                <a:lnTo>
                  <a:pt x="26" y="442"/>
                </a:lnTo>
                <a:lnTo>
                  <a:pt x="26" y="441"/>
                </a:lnTo>
                <a:lnTo>
                  <a:pt x="26" y="441"/>
                </a:lnTo>
                <a:lnTo>
                  <a:pt x="26" y="440"/>
                </a:lnTo>
                <a:lnTo>
                  <a:pt x="27" y="440"/>
                </a:lnTo>
                <a:lnTo>
                  <a:pt x="27" y="440"/>
                </a:lnTo>
                <a:lnTo>
                  <a:pt x="27" y="439"/>
                </a:lnTo>
                <a:lnTo>
                  <a:pt x="28" y="438"/>
                </a:lnTo>
                <a:lnTo>
                  <a:pt x="28" y="438"/>
                </a:lnTo>
                <a:lnTo>
                  <a:pt x="29" y="437"/>
                </a:lnTo>
                <a:lnTo>
                  <a:pt x="29" y="437"/>
                </a:lnTo>
                <a:lnTo>
                  <a:pt x="29" y="437"/>
                </a:lnTo>
                <a:lnTo>
                  <a:pt x="30" y="437"/>
                </a:lnTo>
                <a:lnTo>
                  <a:pt x="30" y="436"/>
                </a:lnTo>
                <a:lnTo>
                  <a:pt x="31" y="435"/>
                </a:lnTo>
                <a:lnTo>
                  <a:pt x="32" y="435"/>
                </a:lnTo>
                <a:lnTo>
                  <a:pt x="32" y="434"/>
                </a:lnTo>
                <a:lnTo>
                  <a:pt x="33" y="433"/>
                </a:lnTo>
                <a:lnTo>
                  <a:pt x="33" y="432"/>
                </a:lnTo>
                <a:lnTo>
                  <a:pt x="33" y="432"/>
                </a:lnTo>
                <a:lnTo>
                  <a:pt x="33" y="431"/>
                </a:lnTo>
                <a:lnTo>
                  <a:pt x="33" y="431"/>
                </a:lnTo>
                <a:lnTo>
                  <a:pt x="32" y="431"/>
                </a:lnTo>
                <a:lnTo>
                  <a:pt x="31" y="431"/>
                </a:lnTo>
                <a:lnTo>
                  <a:pt x="30" y="431"/>
                </a:lnTo>
                <a:lnTo>
                  <a:pt x="29" y="430"/>
                </a:lnTo>
                <a:lnTo>
                  <a:pt x="28" y="430"/>
                </a:lnTo>
                <a:lnTo>
                  <a:pt x="27" y="429"/>
                </a:lnTo>
                <a:lnTo>
                  <a:pt x="26" y="428"/>
                </a:lnTo>
                <a:lnTo>
                  <a:pt x="25" y="428"/>
                </a:lnTo>
                <a:lnTo>
                  <a:pt x="25" y="427"/>
                </a:lnTo>
                <a:lnTo>
                  <a:pt x="25" y="427"/>
                </a:lnTo>
                <a:lnTo>
                  <a:pt x="26" y="426"/>
                </a:lnTo>
                <a:lnTo>
                  <a:pt x="27" y="426"/>
                </a:lnTo>
                <a:lnTo>
                  <a:pt x="28" y="425"/>
                </a:lnTo>
                <a:lnTo>
                  <a:pt x="29" y="425"/>
                </a:lnTo>
                <a:lnTo>
                  <a:pt x="30" y="424"/>
                </a:lnTo>
                <a:lnTo>
                  <a:pt x="31" y="423"/>
                </a:lnTo>
                <a:lnTo>
                  <a:pt x="32" y="423"/>
                </a:lnTo>
                <a:lnTo>
                  <a:pt x="32" y="422"/>
                </a:lnTo>
                <a:lnTo>
                  <a:pt x="33" y="422"/>
                </a:lnTo>
                <a:lnTo>
                  <a:pt x="33" y="421"/>
                </a:lnTo>
                <a:lnTo>
                  <a:pt x="33" y="420"/>
                </a:lnTo>
                <a:lnTo>
                  <a:pt x="33" y="419"/>
                </a:lnTo>
                <a:lnTo>
                  <a:pt x="33" y="418"/>
                </a:lnTo>
                <a:lnTo>
                  <a:pt x="33" y="418"/>
                </a:lnTo>
                <a:lnTo>
                  <a:pt x="33" y="417"/>
                </a:lnTo>
                <a:lnTo>
                  <a:pt x="33" y="415"/>
                </a:lnTo>
                <a:lnTo>
                  <a:pt x="32" y="415"/>
                </a:lnTo>
                <a:lnTo>
                  <a:pt x="32" y="414"/>
                </a:lnTo>
                <a:lnTo>
                  <a:pt x="32" y="412"/>
                </a:lnTo>
                <a:lnTo>
                  <a:pt x="32" y="412"/>
                </a:lnTo>
                <a:lnTo>
                  <a:pt x="32" y="411"/>
                </a:lnTo>
                <a:lnTo>
                  <a:pt x="33" y="410"/>
                </a:lnTo>
                <a:lnTo>
                  <a:pt x="33" y="409"/>
                </a:lnTo>
                <a:lnTo>
                  <a:pt x="34" y="409"/>
                </a:lnTo>
                <a:lnTo>
                  <a:pt x="34" y="408"/>
                </a:lnTo>
                <a:lnTo>
                  <a:pt x="33" y="407"/>
                </a:lnTo>
                <a:lnTo>
                  <a:pt x="33" y="407"/>
                </a:lnTo>
                <a:lnTo>
                  <a:pt x="32" y="406"/>
                </a:lnTo>
                <a:lnTo>
                  <a:pt x="32" y="406"/>
                </a:lnTo>
                <a:lnTo>
                  <a:pt x="32" y="405"/>
                </a:lnTo>
                <a:lnTo>
                  <a:pt x="31" y="405"/>
                </a:lnTo>
                <a:lnTo>
                  <a:pt x="31" y="404"/>
                </a:lnTo>
                <a:lnTo>
                  <a:pt x="31" y="403"/>
                </a:lnTo>
                <a:lnTo>
                  <a:pt x="31" y="403"/>
                </a:lnTo>
                <a:lnTo>
                  <a:pt x="31" y="402"/>
                </a:lnTo>
                <a:lnTo>
                  <a:pt x="32" y="402"/>
                </a:lnTo>
                <a:lnTo>
                  <a:pt x="32" y="401"/>
                </a:lnTo>
                <a:lnTo>
                  <a:pt x="33" y="401"/>
                </a:lnTo>
                <a:lnTo>
                  <a:pt x="33" y="401"/>
                </a:lnTo>
                <a:lnTo>
                  <a:pt x="34" y="400"/>
                </a:lnTo>
                <a:lnTo>
                  <a:pt x="34" y="400"/>
                </a:lnTo>
                <a:lnTo>
                  <a:pt x="34" y="399"/>
                </a:lnTo>
                <a:lnTo>
                  <a:pt x="34" y="399"/>
                </a:lnTo>
                <a:lnTo>
                  <a:pt x="34" y="398"/>
                </a:lnTo>
                <a:lnTo>
                  <a:pt x="35" y="398"/>
                </a:lnTo>
                <a:lnTo>
                  <a:pt x="35" y="397"/>
                </a:lnTo>
                <a:lnTo>
                  <a:pt x="36" y="397"/>
                </a:lnTo>
                <a:lnTo>
                  <a:pt x="36" y="396"/>
                </a:lnTo>
                <a:lnTo>
                  <a:pt x="36" y="396"/>
                </a:lnTo>
                <a:lnTo>
                  <a:pt x="36" y="395"/>
                </a:lnTo>
                <a:lnTo>
                  <a:pt x="36" y="395"/>
                </a:lnTo>
                <a:lnTo>
                  <a:pt x="36" y="394"/>
                </a:lnTo>
                <a:lnTo>
                  <a:pt x="36" y="394"/>
                </a:lnTo>
                <a:lnTo>
                  <a:pt x="36" y="393"/>
                </a:lnTo>
                <a:lnTo>
                  <a:pt x="36" y="393"/>
                </a:lnTo>
                <a:lnTo>
                  <a:pt x="36" y="392"/>
                </a:lnTo>
                <a:lnTo>
                  <a:pt x="36" y="392"/>
                </a:lnTo>
                <a:lnTo>
                  <a:pt x="36" y="392"/>
                </a:lnTo>
                <a:lnTo>
                  <a:pt x="36" y="391"/>
                </a:lnTo>
                <a:lnTo>
                  <a:pt x="35" y="391"/>
                </a:lnTo>
                <a:lnTo>
                  <a:pt x="35" y="391"/>
                </a:lnTo>
                <a:lnTo>
                  <a:pt x="35" y="392"/>
                </a:lnTo>
                <a:lnTo>
                  <a:pt x="34" y="392"/>
                </a:lnTo>
                <a:lnTo>
                  <a:pt x="34" y="392"/>
                </a:lnTo>
                <a:lnTo>
                  <a:pt x="34" y="392"/>
                </a:lnTo>
                <a:lnTo>
                  <a:pt x="33" y="392"/>
                </a:lnTo>
                <a:lnTo>
                  <a:pt x="32" y="393"/>
                </a:lnTo>
                <a:lnTo>
                  <a:pt x="32" y="392"/>
                </a:lnTo>
                <a:lnTo>
                  <a:pt x="31" y="392"/>
                </a:lnTo>
                <a:lnTo>
                  <a:pt x="31" y="392"/>
                </a:lnTo>
                <a:lnTo>
                  <a:pt x="30" y="392"/>
                </a:lnTo>
                <a:lnTo>
                  <a:pt x="30" y="391"/>
                </a:lnTo>
                <a:lnTo>
                  <a:pt x="30" y="391"/>
                </a:lnTo>
                <a:lnTo>
                  <a:pt x="30" y="390"/>
                </a:lnTo>
                <a:lnTo>
                  <a:pt x="30" y="390"/>
                </a:lnTo>
                <a:lnTo>
                  <a:pt x="29" y="389"/>
                </a:lnTo>
                <a:lnTo>
                  <a:pt x="28" y="388"/>
                </a:lnTo>
                <a:lnTo>
                  <a:pt x="28" y="388"/>
                </a:lnTo>
                <a:lnTo>
                  <a:pt x="27" y="388"/>
                </a:lnTo>
                <a:lnTo>
                  <a:pt x="27" y="388"/>
                </a:lnTo>
                <a:lnTo>
                  <a:pt x="26" y="388"/>
                </a:lnTo>
                <a:lnTo>
                  <a:pt x="26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7"/>
                </a:lnTo>
                <a:lnTo>
                  <a:pt x="25" y="387"/>
                </a:lnTo>
                <a:lnTo>
                  <a:pt x="25" y="387"/>
                </a:lnTo>
                <a:lnTo>
                  <a:pt x="25" y="386"/>
                </a:lnTo>
                <a:lnTo>
                  <a:pt x="26" y="386"/>
                </a:lnTo>
                <a:lnTo>
                  <a:pt x="26" y="386"/>
                </a:lnTo>
                <a:lnTo>
                  <a:pt x="27" y="386"/>
                </a:lnTo>
                <a:lnTo>
                  <a:pt x="27" y="385"/>
                </a:lnTo>
                <a:lnTo>
                  <a:pt x="28" y="385"/>
                </a:lnTo>
                <a:lnTo>
                  <a:pt x="28" y="385"/>
                </a:lnTo>
                <a:lnTo>
                  <a:pt x="28" y="385"/>
                </a:lnTo>
                <a:lnTo>
                  <a:pt x="28" y="384"/>
                </a:lnTo>
                <a:lnTo>
                  <a:pt x="29" y="384"/>
                </a:lnTo>
                <a:lnTo>
                  <a:pt x="29" y="384"/>
                </a:lnTo>
                <a:lnTo>
                  <a:pt x="30" y="383"/>
                </a:lnTo>
                <a:lnTo>
                  <a:pt x="31" y="383"/>
                </a:lnTo>
                <a:lnTo>
                  <a:pt x="31" y="383"/>
                </a:lnTo>
                <a:lnTo>
                  <a:pt x="32" y="383"/>
                </a:lnTo>
                <a:lnTo>
                  <a:pt x="32" y="382"/>
                </a:lnTo>
                <a:lnTo>
                  <a:pt x="33" y="382"/>
                </a:lnTo>
                <a:lnTo>
                  <a:pt x="33" y="381"/>
                </a:lnTo>
                <a:lnTo>
                  <a:pt x="33" y="381"/>
                </a:lnTo>
                <a:lnTo>
                  <a:pt x="32" y="380"/>
                </a:lnTo>
                <a:lnTo>
                  <a:pt x="32" y="380"/>
                </a:lnTo>
                <a:lnTo>
                  <a:pt x="32" y="380"/>
                </a:lnTo>
                <a:lnTo>
                  <a:pt x="31" y="379"/>
                </a:lnTo>
                <a:lnTo>
                  <a:pt x="31" y="379"/>
                </a:lnTo>
                <a:lnTo>
                  <a:pt x="31" y="378"/>
                </a:lnTo>
                <a:lnTo>
                  <a:pt x="30" y="378"/>
                </a:lnTo>
                <a:lnTo>
                  <a:pt x="29" y="377"/>
                </a:lnTo>
                <a:lnTo>
                  <a:pt x="29" y="377"/>
                </a:lnTo>
                <a:lnTo>
                  <a:pt x="28" y="376"/>
                </a:lnTo>
                <a:lnTo>
                  <a:pt x="28" y="376"/>
                </a:lnTo>
                <a:lnTo>
                  <a:pt x="27" y="376"/>
                </a:lnTo>
                <a:lnTo>
                  <a:pt x="26" y="376"/>
                </a:lnTo>
                <a:lnTo>
                  <a:pt x="26" y="376"/>
                </a:lnTo>
                <a:lnTo>
                  <a:pt x="26" y="377"/>
                </a:lnTo>
                <a:lnTo>
                  <a:pt x="25" y="377"/>
                </a:lnTo>
                <a:lnTo>
                  <a:pt x="25" y="377"/>
                </a:lnTo>
                <a:lnTo>
                  <a:pt x="24" y="377"/>
                </a:lnTo>
                <a:lnTo>
                  <a:pt x="23" y="378"/>
                </a:lnTo>
                <a:lnTo>
                  <a:pt x="23" y="378"/>
                </a:lnTo>
                <a:lnTo>
                  <a:pt x="22" y="378"/>
                </a:lnTo>
                <a:lnTo>
                  <a:pt x="22" y="377"/>
                </a:lnTo>
                <a:lnTo>
                  <a:pt x="22" y="377"/>
                </a:lnTo>
                <a:lnTo>
                  <a:pt x="22" y="377"/>
                </a:lnTo>
                <a:lnTo>
                  <a:pt x="22" y="376"/>
                </a:lnTo>
                <a:lnTo>
                  <a:pt x="22" y="376"/>
                </a:lnTo>
                <a:lnTo>
                  <a:pt x="22" y="375"/>
                </a:lnTo>
                <a:lnTo>
                  <a:pt x="22" y="375"/>
                </a:lnTo>
                <a:lnTo>
                  <a:pt x="22" y="374"/>
                </a:lnTo>
                <a:lnTo>
                  <a:pt x="22" y="374"/>
                </a:lnTo>
                <a:lnTo>
                  <a:pt x="23" y="373"/>
                </a:lnTo>
                <a:lnTo>
                  <a:pt x="23" y="372"/>
                </a:lnTo>
                <a:lnTo>
                  <a:pt x="24" y="372"/>
                </a:lnTo>
                <a:lnTo>
                  <a:pt x="24" y="371"/>
                </a:lnTo>
                <a:lnTo>
                  <a:pt x="25" y="371"/>
                </a:lnTo>
                <a:lnTo>
                  <a:pt x="25" y="371"/>
                </a:lnTo>
                <a:lnTo>
                  <a:pt x="25" y="371"/>
                </a:lnTo>
                <a:lnTo>
                  <a:pt x="26" y="371"/>
                </a:lnTo>
                <a:lnTo>
                  <a:pt x="27" y="371"/>
                </a:lnTo>
                <a:lnTo>
                  <a:pt x="27" y="371"/>
                </a:lnTo>
                <a:lnTo>
                  <a:pt x="28" y="372"/>
                </a:lnTo>
                <a:lnTo>
                  <a:pt x="29" y="372"/>
                </a:lnTo>
                <a:lnTo>
                  <a:pt x="29" y="372"/>
                </a:lnTo>
                <a:lnTo>
                  <a:pt x="30" y="372"/>
                </a:lnTo>
                <a:lnTo>
                  <a:pt x="31" y="372"/>
                </a:lnTo>
                <a:lnTo>
                  <a:pt x="31" y="372"/>
                </a:lnTo>
                <a:lnTo>
                  <a:pt x="32" y="371"/>
                </a:lnTo>
                <a:lnTo>
                  <a:pt x="32" y="371"/>
                </a:lnTo>
                <a:lnTo>
                  <a:pt x="31" y="370"/>
                </a:lnTo>
                <a:lnTo>
                  <a:pt x="31" y="370"/>
                </a:lnTo>
                <a:lnTo>
                  <a:pt x="31" y="370"/>
                </a:lnTo>
                <a:lnTo>
                  <a:pt x="30" y="369"/>
                </a:lnTo>
                <a:lnTo>
                  <a:pt x="30" y="369"/>
                </a:lnTo>
                <a:lnTo>
                  <a:pt x="30" y="368"/>
                </a:lnTo>
                <a:lnTo>
                  <a:pt x="29" y="368"/>
                </a:lnTo>
                <a:lnTo>
                  <a:pt x="29" y="367"/>
                </a:lnTo>
                <a:lnTo>
                  <a:pt x="28" y="367"/>
                </a:lnTo>
                <a:lnTo>
                  <a:pt x="28" y="366"/>
                </a:lnTo>
                <a:lnTo>
                  <a:pt x="27" y="366"/>
                </a:lnTo>
                <a:lnTo>
                  <a:pt x="27" y="366"/>
                </a:lnTo>
                <a:lnTo>
                  <a:pt x="27" y="365"/>
                </a:lnTo>
                <a:lnTo>
                  <a:pt x="26" y="364"/>
                </a:lnTo>
                <a:lnTo>
                  <a:pt x="26" y="364"/>
                </a:lnTo>
                <a:lnTo>
                  <a:pt x="25" y="363"/>
                </a:lnTo>
                <a:lnTo>
                  <a:pt x="25" y="363"/>
                </a:lnTo>
                <a:lnTo>
                  <a:pt x="25" y="363"/>
                </a:lnTo>
                <a:lnTo>
                  <a:pt x="24" y="363"/>
                </a:lnTo>
                <a:lnTo>
                  <a:pt x="24" y="364"/>
                </a:lnTo>
                <a:lnTo>
                  <a:pt x="24" y="364"/>
                </a:lnTo>
                <a:lnTo>
                  <a:pt x="23" y="365"/>
                </a:lnTo>
                <a:lnTo>
                  <a:pt x="23" y="366"/>
                </a:lnTo>
                <a:lnTo>
                  <a:pt x="23" y="366"/>
                </a:lnTo>
                <a:lnTo>
                  <a:pt x="23" y="367"/>
                </a:lnTo>
                <a:lnTo>
                  <a:pt x="22" y="367"/>
                </a:lnTo>
                <a:lnTo>
                  <a:pt x="22" y="367"/>
                </a:lnTo>
                <a:lnTo>
                  <a:pt x="22" y="368"/>
                </a:lnTo>
                <a:lnTo>
                  <a:pt x="21" y="368"/>
                </a:lnTo>
                <a:lnTo>
                  <a:pt x="21" y="368"/>
                </a:lnTo>
                <a:lnTo>
                  <a:pt x="20" y="368"/>
                </a:lnTo>
                <a:lnTo>
                  <a:pt x="20" y="368"/>
                </a:lnTo>
                <a:lnTo>
                  <a:pt x="19" y="368"/>
                </a:lnTo>
                <a:lnTo>
                  <a:pt x="19" y="368"/>
                </a:lnTo>
                <a:lnTo>
                  <a:pt x="19" y="367"/>
                </a:lnTo>
                <a:lnTo>
                  <a:pt x="18" y="366"/>
                </a:lnTo>
                <a:lnTo>
                  <a:pt x="19" y="366"/>
                </a:lnTo>
                <a:lnTo>
                  <a:pt x="19" y="365"/>
                </a:lnTo>
                <a:lnTo>
                  <a:pt x="19" y="364"/>
                </a:lnTo>
                <a:lnTo>
                  <a:pt x="20" y="363"/>
                </a:lnTo>
                <a:lnTo>
                  <a:pt x="20" y="362"/>
                </a:lnTo>
                <a:lnTo>
                  <a:pt x="20" y="362"/>
                </a:lnTo>
                <a:lnTo>
                  <a:pt x="20" y="361"/>
                </a:lnTo>
                <a:lnTo>
                  <a:pt x="21" y="361"/>
                </a:lnTo>
                <a:lnTo>
                  <a:pt x="20" y="361"/>
                </a:lnTo>
                <a:lnTo>
                  <a:pt x="20" y="360"/>
                </a:lnTo>
                <a:lnTo>
                  <a:pt x="20" y="360"/>
                </a:lnTo>
                <a:lnTo>
                  <a:pt x="19" y="360"/>
                </a:lnTo>
                <a:lnTo>
                  <a:pt x="18" y="360"/>
                </a:lnTo>
                <a:lnTo>
                  <a:pt x="18" y="360"/>
                </a:lnTo>
                <a:lnTo>
                  <a:pt x="17" y="360"/>
                </a:lnTo>
                <a:lnTo>
                  <a:pt x="17" y="359"/>
                </a:lnTo>
                <a:lnTo>
                  <a:pt x="17" y="359"/>
                </a:lnTo>
                <a:lnTo>
                  <a:pt x="16" y="359"/>
                </a:lnTo>
                <a:lnTo>
                  <a:pt x="16" y="358"/>
                </a:lnTo>
                <a:lnTo>
                  <a:pt x="16" y="358"/>
                </a:lnTo>
                <a:lnTo>
                  <a:pt x="16" y="358"/>
                </a:lnTo>
                <a:lnTo>
                  <a:pt x="16" y="357"/>
                </a:lnTo>
                <a:lnTo>
                  <a:pt x="16" y="357"/>
                </a:lnTo>
                <a:lnTo>
                  <a:pt x="16" y="356"/>
                </a:lnTo>
                <a:lnTo>
                  <a:pt x="16" y="356"/>
                </a:lnTo>
                <a:lnTo>
                  <a:pt x="17" y="355"/>
                </a:lnTo>
                <a:lnTo>
                  <a:pt x="17" y="355"/>
                </a:lnTo>
                <a:lnTo>
                  <a:pt x="17" y="354"/>
                </a:lnTo>
                <a:lnTo>
                  <a:pt x="18" y="354"/>
                </a:lnTo>
                <a:lnTo>
                  <a:pt x="17" y="354"/>
                </a:lnTo>
                <a:lnTo>
                  <a:pt x="17" y="353"/>
                </a:lnTo>
                <a:lnTo>
                  <a:pt x="17" y="353"/>
                </a:lnTo>
                <a:lnTo>
                  <a:pt x="17" y="352"/>
                </a:lnTo>
                <a:lnTo>
                  <a:pt x="17" y="352"/>
                </a:lnTo>
                <a:lnTo>
                  <a:pt x="16" y="351"/>
                </a:lnTo>
                <a:lnTo>
                  <a:pt x="16" y="350"/>
                </a:lnTo>
                <a:lnTo>
                  <a:pt x="16" y="350"/>
                </a:lnTo>
                <a:lnTo>
                  <a:pt x="15" y="349"/>
                </a:lnTo>
                <a:lnTo>
                  <a:pt x="15" y="349"/>
                </a:lnTo>
                <a:lnTo>
                  <a:pt x="15" y="348"/>
                </a:lnTo>
                <a:lnTo>
                  <a:pt x="15" y="347"/>
                </a:lnTo>
                <a:lnTo>
                  <a:pt x="15" y="347"/>
                </a:lnTo>
                <a:lnTo>
                  <a:pt x="15" y="346"/>
                </a:lnTo>
                <a:lnTo>
                  <a:pt x="15" y="346"/>
                </a:lnTo>
                <a:lnTo>
                  <a:pt x="15" y="345"/>
                </a:lnTo>
                <a:lnTo>
                  <a:pt x="15" y="345"/>
                </a:lnTo>
                <a:lnTo>
                  <a:pt x="16" y="344"/>
                </a:lnTo>
                <a:lnTo>
                  <a:pt x="16" y="343"/>
                </a:lnTo>
                <a:lnTo>
                  <a:pt x="16" y="343"/>
                </a:lnTo>
                <a:lnTo>
                  <a:pt x="17" y="343"/>
                </a:lnTo>
                <a:lnTo>
                  <a:pt x="17" y="342"/>
                </a:lnTo>
                <a:lnTo>
                  <a:pt x="17" y="341"/>
                </a:lnTo>
                <a:lnTo>
                  <a:pt x="18" y="341"/>
                </a:lnTo>
                <a:lnTo>
                  <a:pt x="18" y="340"/>
                </a:lnTo>
                <a:lnTo>
                  <a:pt x="17" y="340"/>
                </a:lnTo>
                <a:lnTo>
                  <a:pt x="17" y="339"/>
                </a:lnTo>
                <a:lnTo>
                  <a:pt x="17" y="339"/>
                </a:lnTo>
                <a:lnTo>
                  <a:pt x="16" y="338"/>
                </a:lnTo>
                <a:lnTo>
                  <a:pt x="16" y="338"/>
                </a:lnTo>
                <a:lnTo>
                  <a:pt x="15" y="337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4" y="335"/>
                </a:lnTo>
                <a:lnTo>
                  <a:pt x="13" y="335"/>
                </a:lnTo>
                <a:lnTo>
                  <a:pt x="13" y="335"/>
                </a:lnTo>
                <a:lnTo>
                  <a:pt x="12" y="335"/>
                </a:lnTo>
                <a:lnTo>
                  <a:pt x="11" y="335"/>
                </a:lnTo>
                <a:lnTo>
                  <a:pt x="11" y="335"/>
                </a:lnTo>
                <a:lnTo>
                  <a:pt x="11" y="335"/>
                </a:lnTo>
                <a:lnTo>
                  <a:pt x="10" y="335"/>
                </a:lnTo>
                <a:lnTo>
                  <a:pt x="9" y="334"/>
                </a:lnTo>
                <a:lnTo>
                  <a:pt x="9" y="334"/>
                </a:lnTo>
                <a:lnTo>
                  <a:pt x="9" y="333"/>
                </a:lnTo>
                <a:lnTo>
                  <a:pt x="9" y="333"/>
                </a:lnTo>
                <a:lnTo>
                  <a:pt x="8" y="332"/>
                </a:lnTo>
                <a:lnTo>
                  <a:pt x="8" y="331"/>
                </a:lnTo>
                <a:lnTo>
                  <a:pt x="7" y="331"/>
                </a:lnTo>
                <a:lnTo>
                  <a:pt x="7" y="330"/>
                </a:lnTo>
                <a:lnTo>
                  <a:pt x="7" y="329"/>
                </a:lnTo>
                <a:lnTo>
                  <a:pt x="7" y="328"/>
                </a:lnTo>
                <a:lnTo>
                  <a:pt x="6" y="328"/>
                </a:lnTo>
                <a:lnTo>
                  <a:pt x="6" y="327"/>
                </a:lnTo>
                <a:lnTo>
                  <a:pt x="7" y="327"/>
                </a:lnTo>
                <a:lnTo>
                  <a:pt x="7" y="326"/>
                </a:lnTo>
                <a:lnTo>
                  <a:pt x="7" y="325"/>
                </a:lnTo>
                <a:lnTo>
                  <a:pt x="8" y="325"/>
                </a:lnTo>
                <a:lnTo>
                  <a:pt x="8" y="323"/>
                </a:lnTo>
                <a:lnTo>
                  <a:pt x="8" y="323"/>
                </a:lnTo>
                <a:lnTo>
                  <a:pt x="8" y="322"/>
                </a:lnTo>
                <a:lnTo>
                  <a:pt x="8" y="322"/>
                </a:lnTo>
                <a:lnTo>
                  <a:pt x="8" y="321"/>
                </a:lnTo>
                <a:lnTo>
                  <a:pt x="7" y="320"/>
                </a:lnTo>
                <a:lnTo>
                  <a:pt x="7" y="320"/>
                </a:lnTo>
                <a:lnTo>
                  <a:pt x="6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4" y="320"/>
                </a:lnTo>
                <a:lnTo>
                  <a:pt x="4" y="321"/>
                </a:lnTo>
                <a:lnTo>
                  <a:pt x="4" y="321"/>
                </a:lnTo>
                <a:lnTo>
                  <a:pt x="3" y="321"/>
                </a:lnTo>
                <a:lnTo>
                  <a:pt x="3" y="322"/>
                </a:lnTo>
                <a:lnTo>
                  <a:pt x="3" y="322"/>
                </a:lnTo>
                <a:lnTo>
                  <a:pt x="3" y="322"/>
                </a:lnTo>
                <a:lnTo>
                  <a:pt x="2" y="322"/>
                </a:lnTo>
                <a:lnTo>
                  <a:pt x="2" y="322"/>
                </a:lnTo>
                <a:lnTo>
                  <a:pt x="1" y="322"/>
                </a:lnTo>
                <a:lnTo>
                  <a:pt x="1" y="322"/>
                </a:lnTo>
                <a:lnTo>
                  <a:pt x="0" y="321"/>
                </a:lnTo>
                <a:lnTo>
                  <a:pt x="0" y="320"/>
                </a:lnTo>
                <a:lnTo>
                  <a:pt x="0" y="320"/>
                </a:lnTo>
                <a:lnTo>
                  <a:pt x="0" y="319"/>
                </a:lnTo>
                <a:lnTo>
                  <a:pt x="0" y="318"/>
                </a:lnTo>
                <a:lnTo>
                  <a:pt x="0" y="318"/>
                </a:lnTo>
                <a:lnTo>
                  <a:pt x="0" y="317"/>
                </a:lnTo>
                <a:lnTo>
                  <a:pt x="1" y="317"/>
                </a:lnTo>
                <a:lnTo>
                  <a:pt x="2" y="316"/>
                </a:lnTo>
                <a:lnTo>
                  <a:pt x="3" y="316"/>
                </a:lnTo>
                <a:lnTo>
                  <a:pt x="4" y="316"/>
                </a:lnTo>
                <a:lnTo>
                  <a:pt x="5" y="315"/>
                </a:lnTo>
                <a:lnTo>
                  <a:pt x="5" y="315"/>
                </a:lnTo>
                <a:lnTo>
                  <a:pt x="5" y="314"/>
                </a:lnTo>
                <a:lnTo>
                  <a:pt x="5" y="314"/>
                </a:lnTo>
                <a:lnTo>
                  <a:pt x="4" y="313"/>
                </a:lnTo>
                <a:lnTo>
                  <a:pt x="4" y="313"/>
                </a:lnTo>
                <a:lnTo>
                  <a:pt x="3" y="313"/>
                </a:lnTo>
                <a:lnTo>
                  <a:pt x="2" y="313"/>
                </a:lnTo>
                <a:lnTo>
                  <a:pt x="1" y="313"/>
                </a:lnTo>
                <a:lnTo>
                  <a:pt x="1" y="313"/>
                </a:lnTo>
                <a:lnTo>
                  <a:pt x="0" y="312"/>
                </a:lnTo>
                <a:lnTo>
                  <a:pt x="0" y="312"/>
                </a:lnTo>
                <a:lnTo>
                  <a:pt x="0" y="312"/>
                </a:lnTo>
                <a:lnTo>
                  <a:pt x="0" y="311"/>
                </a:lnTo>
                <a:lnTo>
                  <a:pt x="0" y="311"/>
                </a:lnTo>
                <a:lnTo>
                  <a:pt x="0" y="311"/>
                </a:lnTo>
                <a:lnTo>
                  <a:pt x="1" y="311"/>
                </a:lnTo>
                <a:lnTo>
                  <a:pt x="1" y="310"/>
                </a:lnTo>
                <a:lnTo>
                  <a:pt x="1" y="310"/>
                </a:lnTo>
                <a:lnTo>
                  <a:pt x="2" y="310"/>
                </a:lnTo>
                <a:lnTo>
                  <a:pt x="3" y="310"/>
                </a:lnTo>
                <a:lnTo>
                  <a:pt x="3" y="310"/>
                </a:lnTo>
                <a:lnTo>
                  <a:pt x="5" y="310"/>
                </a:lnTo>
                <a:lnTo>
                  <a:pt x="5" y="310"/>
                </a:lnTo>
                <a:lnTo>
                  <a:pt x="5" y="309"/>
                </a:lnTo>
                <a:lnTo>
                  <a:pt x="6" y="309"/>
                </a:lnTo>
                <a:lnTo>
                  <a:pt x="6" y="308"/>
                </a:lnTo>
                <a:lnTo>
                  <a:pt x="6" y="307"/>
                </a:lnTo>
                <a:lnTo>
                  <a:pt x="7" y="306"/>
                </a:lnTo>
                <a:lnTo>
                  <a:pt x="8" y="306"/>
                </a:lnTo>
                <a:lnTo>
                  <a:pt x="8" y="305"/>
                </a:lnTo>
                <a:lnTo>
                  <a:pt x="9" y="305"/>
                </a:lnTo>
                <a:lnTo>
                  <a:pt x="10" y="305"/>
                </a:lnTo>
                <a:lnTo>
                  <a:pt x="10" y="305"/>
                </a:lnTo>
                <a:lnTo>
                  <a:pt x="11" y="305"/>
                </a:lnTo>
                <a:lnTo>
                  <a:pt x="11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3" y="304"/>
                </a:lnTo>
                <a:lnTo>
                  <a:pt x="13" y="303"/>
                </a:lnTo>
                <a:lnTo>
                  <a:pt x="13" y="303"/>
                </a:lnTo>
                <a:lnTo>
                  <a:pt x="13" y="302"/>
                </a:lnTo>
                <a:lnTo>
                  <a:pt x="13" y="301"/>
                </a:lnTo>
                <a:lnTo>
                  <a:pt x="14" y="301"/>
                </a:lnTo>
                <a:lnTo>
                  <a:pt x="15" y="300"/>
                </a:lnTo>
                <a:lnTo>
                  <a:pt x="15" y="300"/>
                </a:lnTo>
                <a:lnTo>
                  <a:pt x="15" y="300"/>
                </a:lnTo>
                <a:lnTo>
                  <a:pt x="16" y="300"/>
                </a:lnTo>
                <a:lnTo>
                  <a:pt x="16" y="300"/>
                </a:lnTo>
                <a:lnTo>
                  <a:pt x="17" y="300"/>
                </a:lnTo>
                <a:lnTo>
                  <a:pt x="18" y="300"/>
                </a:lnTo>
                <a:lnTo>
                  <a:pt x="18" y="300"/>
                </a:lnTo>
                <a:lnTo>
                  <a:pt x="19" y="300"/>
                </a:lnTo>
                <a:lnTo>
                  <a:pt x="19" y="300"/>
                </a:lnTo>
                <a:lnTo>
                  <a:pt x="20" y="300"/>
                </a:lnTo>
                <a:lnTo>
                  <a:pt x="20" y="300"/>
                </a:lnTo>
                <a:lnTo>
                  <a:pt x="21" y="299"/>
                </a:lnTo>
                <a:lnTo>
                  <a:pt x="21" y="298"/>
                </a:lnTo>
                <a:lnTo>
                  <a:pt x="22" y="297"/>
                </a:lnTo>
                <a:lnTo>
                  <a:pt x="22" y="296"/>
                </a:lnTo>
                <a:lnTo>
                  <a:pt x="23" y="296"/>
                </a:lnTo>
                <a:lnTo>
                  <a:pt x="23" y="296"/>
                </a:lnTo>
                <a:lnTo>
                  <a:pt x="24" y="296"/>
                </a:lnTo>
                <a:lnTo>
                  <a:pt x="25" y="297"/>
                </a:lnTo>
                <a:lnTo>
                  <a:pt x="26" y="298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8" y="298"/>
                </a:lnTo>
                <a:lnTo>
                  <a:pt x="29" y="296"/>
                </a:lnTo>
                <a:lnTo>
                  <a:pt x="30" y="295"/>
                </a:lnTo>
                <a:lnTo>
                  <a:pt x="32" y="292"/>
                </a:lnTo>
                <a:lnTo>
                  <a:pt x="32" y="291"/>
                </a:lnTo>
                <a:lnTo>
                  <a:pt x="4" y="269"/>
                </a:lnTo>
                <a:lnTo>
                  <a:pt x="14" y="248"/>
                </a:lnTo>
                <a:lnTo>
                  <a:pt x="17" y="241"/>
                </a:lnTo>
                <a:lnTo>
                  <a:pt x="21" y="233"/>
                </a:lnTo>
                <a:lnTo>
                  <a:pt x="29" y="216"/>
                </a:lnTo>
                <a:lnTo>
                  <a:pt x="30" y="214"/>
                </a:lnTo>
                <a:lnTo>
                  <a:pt x="30" y="213"/>
                </a:lnTo>
                <a:lnTo>
                  <a:pt x="32" y="211"/>
                </a:lnTo>
                <a:lnTo>
                  <a:pt x="32" y="210"/>
                </a:lnTo>
                <a:lnTo>
                  <a:pt x="33" y="209"/>
                </a:lnTo>
                <a:lnTo>
                  <a:pt x="40" y="194"/>
                </a:lnTo>
                <a:lnTo>
                  <a:pt x="43" y="194"/>
                </a:lnTo>
                <a:lnTo>
                  <a:pt x="46" y="194"/>
                </a:lnTo>
                <a:lnTo>
                  <a:pt x="47" y="194"/>
                </a:lnTo>
                <a:lnTo>
                  <a:pt x="47" y="193"/>
                </a:lnTo>
                <a:lnTo>
                  <a:pt x="48" y="193"/>
                </a:lnTo>
                <a:lnTo>
                  <a:pt x="48" y="192"/>
                </a:lnTo>
                <a:lnTo>
                  <a:pt x="48" y="191"/>
                </a:lnTo>
                <a:lnTo>
                  <a:pt x="49" y="191"/>
                </a:lnTo>
                <a:lnTo>
                  <a:pt x="49" y="191"/>
                </a:lnTo>
                <a:lnTo>
                  <a:pt x="49" y="191"/>
                </a:lnTo>
                <a:lnTo>
                  <a:pt x="48" y="191"/>
                </a:lnTo>
                <a:lnTo>
                  <a:pt x="48" y="190"/>
                </a:lnTo>
                <a:lnTo>
                  <a:pt x="49" y="190"/>
                </a:lnTo>
                <a:lnTo>
                  <a:pt x="48" y="190"/>
                </a:lnTo>
                <a:lnTo>
                  <a:pt x="48" y="189"/>
                </a:lnTo>
                <a:lnTo>
                  <a:pt x="48" y="189"/>
                </a:lnTo>
                <a:lnTo>
                  <a:pt x="47" y="188"/>
                </a:lnTo>
                <a:lnTo>
                  <a:pt x="47" y="188"/>
                </a:lnTo>
                <a:lnTo>
                  <a:pt x="46" y="188"/>
                </a:lnTo>
                <a:lnTo>
                  <a:pt x="46" y="180"/>
                </a:lnTo>
                <a:lnTo>
                  <a:pt x="42" y="180"/>
                </a:lnTo>
                <a:lnTo>
                  <a:pt x="63" y="111"/>
                </a:lnTo>
                <a:lnTo>
                  <a:pt x="69" y="111"/>
                </a:lnTo>
                <a:lnTo>
                  <a:pt x="74" y="110"/>
                </a:lnTo>
                <a:lnTo>
                  <a:pt x="74" y="110"/>
                </a:lnTo>
                <a:lnTo>
                  <a:pt x="74" y="110"/>
                </a:lnTo>
                <a:lnTo>
                  <a:pt x="74" y="109"/>
                </a:lnTo>
                <a:lnTo>
                  <a:pt x="73" y="109"/>
                </a:lnTo>
                <a:lnTo>
                  <a:pt x="73" y="109"/>
                </a:lnTo>
                <a:lnTo>
                  <a:pt x="73" y="109"/>
                </a:lnTo>
                <a:lnTo>
                  <a:pt x="72" y="109"/>
                </a:lnTo>
                <a:lnTo>
                  <a:pt x="72" y="109"/>
                </a:lnTo>
                <a:lnTo>
                  <a:pt x="72" y="109"/>
                </a:lnTo>
                <a:lnTo>
                  <a:pt x="72" y="108"/>
                </a:lnTo>
                <a:lnTo>
                  <a:pt x="71" y="108"/>
                </a:lnTo>
                <a:lnTo>
                  <a:pt x="71" y="108"/>
                </a:lnTo>
                <a:lnTo>
                  <a:pt x="71" y="107"/>
                </a:lnTo>
                <a:lnTo>
                  <a:pt x="71" y="107"/>
                </a:lnTo>
                <a:lnTo>
                  <a:pt x="71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69" y="107"/>
                </a:lnTo>
                <a:lnTo>
                  <a:pt x="69" y="107"/>
                </a:lnTo>
                <a:lnTo>
                  <a:pt x="68" y="107"/>
                </a:lnTo>
                <a:lnTo>
                  <a:pt x="61" y="100"/>
                </a:lnTo>
                <a:lnTo>
                  <a:pt x="61" y="99"/>
                </a:lnTo>
                <a:lnTo>
                  <a:pt x="61" y="98"/>
                </a:lnTo>
                <a:lnTo>
                  <a:pt x="59" y="91"/>
                </a:lnTo>
                <a:lnTo>
                  <a:pt x="56" y="87"/>
                </a:lnTo>
                <a:lnTo>
                  <a:pt x="56" y="85"/>
                </a:lnTo>
                <a:lnTo>
                  <a:pt x="53" y="81"/>
                </a:lnTo>
                <a:lnTo>
                  <a:pt x="47" y="71"/>
                </a:lnTo>
                <a:lnTo>
                  <a:pt x="46" y="69"/>
                </a:lnTo>
                <a:lnTo>
                  <a:pt x="50" y="69"/>
                </a:lnTo>
                <a:lnTo>
                  <a:pt x="50" y="66"/>
                </a:lnTo>
                <a:lnTo>
                  <a:pt x="46" y="62"/>
                </a:lnTo>
                <a:lnTo>
                  <a:pt x="47" y="59"/>
                </a:lnTo>
                <a:lnTo>
                  <a:pt x="46" y="58"/>
                </a:lnTo>
                <a:lnTo>
                  <a:pt x="46" y="58"/>
                </a:lnTo>
                <a:lnTo>
                  <a:pt x="45" y="57"/>
                </a:lnTo>
                <a:lnTo>
                  <a:pt x="45" y="56"/>
                </a:lnTo>
                <a:lnTo>
                  <a:pt x="45" y="56"/>
                </a:lnTo>
                <a:lnTo>
                  <a:pt x="45" y="55"/>
                </a:lnTo>
                <a:lnTo>
                  <a:pt x="45" y="54"/>
                </a:lnTo>
                <a:lnTo>
                  <a:pt x="44" y="54"/>
                </a:lnTo>
                <a:lnTo>
                  <a:pt x="43" y="54"/>
                </a:lnTo>
                <a:lnTo>
                  <a:pt x="43" y="53"/>
                </a:lnTo>
                <a:lnTo>
                  <a:pt x="43" y="53"/>
                </a:lnTo>
                <a:lnTo>
                  <a:pt x="43" y="52"/>
                </a:lnTo>
                <a:lnTo>
                  <a:pt x="43" y="51"/>
                </a:lnTo>
                <a:lnTo>
                  <a:pt x="42" y="51"/>
                </a:lnTo>
                <a:lnTo>
                  <a:pt x="42" y="51"/>
                </a:lnTo>
                <a:lnTo>
                  <a:pt x="41" y="51"/>
                </a:lnTo>
                <a:lnTo>
                  <a:pt x="41" y="50"/>
                </a:lnTo>
                <a:lnTo>
                  <a:pt x="41" y="50"/>
                </a:lnTo>
                <a:lnTo>
                  <a:pt x="41" y="49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1" y="48"/>
                </a:lnTo>
                <a:lnTo>
                  <a:pt x="41" y="47"/>
                </a:lnTo>
                <a:lnTo>
                  <a:pt x="41" y="47"/>
                </a:lnTo>
                <a:lnTo>
                  <a:pt x="41" y="46"/>
                </a:lnTo>
                <a:lnTo>
                  <a:pt x="41" y="46"/>
                </a:lnTo>
                <a:lnTo>
                  <a:pt x="40" y="46"/>
                </a:lnTo>
                <a:lnTo>
                  <a:pt x="40" y="47"/>
                </a:lnTo>
                <a:lnTo>
                  <a:pt x="40" y="46"/>
                </a:lnTo>
                <a:lnTo>
                  <a:pt x="40" y="46"/>
                </a:lnTo>
                <a:lnTo>
                  <a:pt x="40" y="45"/>
                </a:lnTo>
                <a:lnTo>
                  <a:pt x="41" y="45"/>
                </a:lnTo>
                <a:lnTo>
                  <a:pt x="41" y="44"/>
                </a:lnTo>
                <a:lnTo>
                  <a:pt x="40" y="44"/>
                </a:lnTo>
                <a:lnTo>
                  <a:pt x="40" y="44"/>
                </a:lnTo>
                <a:lnTo>
                  <a:pt x="39" y="44"/>
                </a:lnTo>
                <a:lnTo>
                  <a:pt x="39" y="44"/>
                </a:lnTo>
                <a:lnTo>
                  <a:pt x="40" y="44"/>
                </a:lnTo>
                <a:lnTo>
                  <a:pt x="40" y="44"/>
                </a:lnTo>
                <a:lnTo>
                  <a:pt x="40" y="43"/>
                </a:lnTo>
                <a:lnTo>
                  <a:pt x="41" y="43"/>
                </a:lnTo>
                <a:lnTo>
                  <a:pt x="40" y="43"/>
                </a:lnTo>
                <a:lnTo>
                  <a:pt x="39" y="43"/>
                </a:lnTo>
                <a:lnTo>
                  <a:pt x="39" y="43"/>
                </a:lnTo>
                <a:lnTo>
                  <a:pt x="39" y="43"/>
                </a:lnTo>
                <a:lnTo>
                  <a:pt x="39" y="43"/>
                </a:lnTo>
                <a:lnTo>
                  <a:pt x="40" y="42"/>
                </a:lnTo>
                <a:lnTo>
                  <a:pt x="40" y="42"/>
                </a:lnTo>
                <a:lnTo>
                  <a:pt x="40" y="42"/>
                </a:lnTo>
                <a:lnTo>
                  <a:pt x="40" y="41"/>
                </a:lnTo>
                <a:lnTo>
                  <a:pt x="39" y="41"/>
                </a:lnTo>
                <a:lnTo>
                  <a:pt x="39" y="41"/>
                </a:lnTo>
                <a:lnTo>
                  <a:pt x="39" y="41"/>
                </a:lnTo>
                <a:lnTo>
                  <a:pt x="38" y="41"/>
                </a:lnTo>
                <a:lnTo>
                  <a:pt x="38" y="40"/>
                </a:lnTo>
                <a:lnTo>
                  <a:pt x="39" y="40"/>
                </a:lnTo>
                <a:lnTo>
                  <a:pt x="39" y="40"/>
                </a:lnTo>
                <a:lnTo>
                  <a:pt x="40" y="40"/>
                </a:lnTo>
                <a:lnTo>
                  <a:pt x="40" y="40"/>
                </a:lnTo>
                <a:lnTo>
                  <a:pt x="41" y="40"/>
                </a:lnTo>
                <a:lnTo>
                  <a:pt x="41" y="40"/>
                </a:lnTo>
                <a:lnTo>
                  <a:pt x="42" y="40"/>
                </a:lnTo>
                <a:lnTo>
                  <a:pt x="42" y="41"/>
                </a:lnTo>
                <a:lnTo>
                  <a:pt x="43" y="41"/>
                </a:lnTo>
                <a:lnTo>
                  <a:pt x="44" y="41"/>
                </a:lnTo>
                <a:lnTo>
                  <a:pt x="44" y="40"/>
                </a:lnTo>
                <a:lnTo>
                  <a:pt x="44" y="39"/>
                </a:lnTo>
                <a:lnTo>
                  <a:pt x="45" y="38"/>
                </a:lnTo>
                <a:lnTo>
                  <a:pt x="45" y="37"/>
                </a:lnTo>
                <a:lnTo>
                  <a:pt x="46" y="37"/>
                </a:lnTo>
                <a:lnTo>
                  <a:pt x="46" y="38"/>
                </a:lnTo>
                <a:lnTo>
                  <a:pt x="46" y="38"/>
                </a:lnTo>
                <a:lnTo>
                  <a:pt x="46" y="39"/>
                </a:lnTo>
                <a:lnTo>
                  <a:pt x="47" y="39"/>
                </a:lnTo>
                <a:lnTo>
                  <a:pt x="47" y="39"/>
                </a:lnTo>
                <a:lnTo>
                  <a:pt x="47" y="39"/>
                </a:lnTo>
                <a:lnTo>
                  <a:pt x="47" y="40"/>
                </a:lnTo>
                <a:lnTo>
                  <a:pt x="47" y="40"/>
                </a:lnTo>
                <a:lnTo>
                  <a:pt x="47" y="41"/>
                </a:lnTo>
                <a:lnTo>
                  <a:pt x="47" y="41"/>
                </a:lnTo>
                <a:lnTo>
                  <a:pt x="47" y="42"/>
                </a:lnTo>
                <a:lnTo>
                  <a:pt x="48" y="42"/>
                </a:lnTo>
                <a:lnTo>
                  <a:pt x="48" y="42"/>
                </a:lnTo>
                <a:lnTo>
                  <a:pt x="48" y="43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9" y="45"/>
                </a:lnTo>
                <a:lnTo>
                  <a:pt x="48" y="45"/>
                </a:lnTo>
                <a:lnTo>
                  <a:pt x="48" y="45"/>
                </a:lnTo>
                <a:lnTo>
                  <a:pt x="48" y="46"/>
                </a:lnTo>
                <a:lnTo>
                  <a:pt x="49" y="47"/>
                </a:lnTo>
                <a:lnTo>
                  <a:pt x="49" y="47"/>
                </a:lnTo>
                <a:lnTo>
                  <a:pt x="49" y="48"/>
                </a:lnTo>
                <a:lnTo>
                  <a:pt x="49" y="48"/>
                </a:lnTo>
                <a:lnTo>
                  <a:pt x="49" y="48"/>
                </a:lnTo>
                <a:lnTo>
                  <a:pt x="50" y="48"/>
                </a:lnTo>
                <a:lnTo>
                  <a:pt x="50" y="49"/>
                </a:lnTo>
                <a:lnTo>
                  <a:pt x="50" y="49"/>
                </a:lnTo>
                <a:lnTo>
                  <a:pt x="49" y="49"/>
                </a:lnTo>
                <a:lnTo>
                  <a:pt x="50" y="49"/>
                </a:lnTo>
                <a:lnTo>
                  <a:pt x="50" y="49"/>
                </a:lnTo>
                <a:lnTo>
                  <a:pt x="50" y="49"/>
                </a:lnTo>
                <a:lnTo>
                  <a:pt x="50" y="50"/>
                </a:lnTo>
                <a:lnTo>
                  <a:pt x="51" y="50"/>
                </a:lnTo>
                <a:lnTo>
                  <a:pt x="51" y="50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2" y="51"/>
                </a:lnTo>
                <a:lnTo>
                  <a:pt x="52" y="52"/>
                </a:lnTo>
                <a:lnTo>
                  <a:pt x="51" y="52"/>
                </a:lnTo>
                <a:lnTo>
                  <a:pt x="52" y="52"/>
                </a:lnTo>
                <a:lnTo>
                  <a:pt x="51" y="52"/>
                </a:lnTo>
                <a:lnTo>
                  <a:pt x="51" y="53"/>
                </a:lnTo>
                <a:lnTo>
                  <a:pt x="52" y="53"/>
                </a:lnTo>
                <a:lnTo>
                  <a:pt x="51" y="53"/>
                </a:lnTo>
                <a:lnTo>
                  <a:pt x="51" y="53"/>
                </a:lnTo>
                <a:lnTo>
                  <a:pt x="50" y="53"/>
                </a:lnTo>
                <a:lnTo>
                  <a:pt x="50" y="55"/>
                </a:lnTo>
                <a:lnTo>
                  <a:pt x="51" y="56"/>
                </a:lnTo>
                <a:lnTo>
                  <a:pt x="50" y="56"/>
                </a:lnTo>
                <a:lnTo>
                  <a:pt x="50" y="56"/>
                </a:lnTo>
                <a:lnTo>
                  <a:pt x="50" y="57"/>
                </a:lnTo>
                <a:lnTo>
                  <a:pt x="50" y="57"/>
                </a:lnTo>
                <a:lnTo>
                  <a:pt x="51" y="57"/>
                </a:lnTo>
                <a:lnTo>
                  <a:pt x="51" y="57"/>
                </a:lnTo>
                <a:lnTo>
                  <a:pt x="51" y="58"/>
                </a:lnTo>
                <a:lnTo>
                  <a:pt x="52" y="58"/>
                </a:lnTo>
                <a:lnTo>
                  <a:pt x="52" y="58"/>
                </a:lnTo>
                <a:lnTo>
                  <a:pt x="52" y="59"/>
                </a:lnTo>
                <a:lnTo>
                  <a:pt x="53" y="59"/>
                </a:lnTo>
                <a:lnTo>
                  <a:pt x="54" y="58"/>
                </a:lnTo>
                <a:lnTo>
                  <a:pt x="54" y="58"/>
                </a:lnTo>
                <a:lnTo>
                  <a:pt x="55" y="57"/>
                </a:lnTo>
                <a:lnTo>
                  <a:pt x="55" y="57"/>
                </a:lnTo>
                <a:lnTo>
                  <a:pt x="56" y="58"/>
                </a:lnTo>
                <a:lnTo>
                  <a:pt x="56" y="58"/>
                </a:lnTo>
                <a:lnTo>
                  <a:pt x="56" y="59"/>
                </a:lnTo>
                <a:lnTo>
                  <a:pt x="56" y="59"/>
                </a:lnTo>
                <a:lnTo>
                  <a:pt x="57" y="60"/>
                </a:lnTo>
                <a:lnTo>
                  <a:pt x="57" y="60"/>
                </a:lnTo>
                <a:lnTo>
                  <a:pt x="57" y="60"/>
                </a:lnTo>
                <a:lnTo>
                  <a:pt x="57" y="60"/>
                </a:lnTo>
                <a:lnTo>
                  <a:pt x="56" y="60"/>
                </a:lnTo>
                <a:lnTo>
                  <a:pt x="56" y="61"/>
                </a:lnTo>
                <a:lnTo>
                  <a:pt x="57" y="61"/>
                </a:lnTo>
                <a:lnTo>
                  <a:pt x="57" y="62"/>
                </a:lnTo>
                <a:lnTo>
                  <a:pt x="57" y="62"/>
                </a:lnTo>
                <a:lnTo>
                  <a:pt x="58" y="62"/>
                </a:lnTo>
                <a:lnTo>
                  <a:pt x="59" y="63"/>
                </a:lnTo>
                <a:lnTo>
                  <a:pt x="58" y="63"/>
                </a:lnTo>
                <a:lnTo>
                  <a:pt x="58" y="63"/>
                </a:lnTo>
                <a:lnTo>
                  <a:pt x="57" y="63"/>
                </a:lnTo>
                <a:lnTo>
                  <a:pt x="57" y="64"/>
                </a:lnTo>
                <a:lnTo>
                  <a:pt x="58" y="65"/>
                </a:lnTo>
                <a:lnTo>
                  <a:pt x="58" y="66"/>
                </a:lnTo>
                <a:lnTo>
                  <a:pt x="58" y="66"/>
                </a:lnTo>
                <a:lnTo>
                  <a:pt x="59" y="66"/>
                </a:lnTo>
                <a:lnTo>
                  <a:pt x="60" y="66"/>
                </a:lnTo>
                <a:lnTo>
                  <a:pt x="60" y="66"/>
                </a:lnTo>
                <a:lnTo>
                  <a:pt x="61" y="66"/>
                </a:lnTo>
                <a:lnTo>
                  <a:pt x="62" y="66"/>
                </a:lnTo>
                <a:lnTo>
                  <a:pt x="62" y="67"/>
                </a:lnTo>
                <a:lnTo>
                  <a:pt x="62" y="67"/>
                </a:lnTo>
                <a:lnTo>
                  <a:pt x="63" y="67"/>
                </a:lnTo>
                <a:lnTo>
                  <a:pt x="63" y="67"/>
                </a:lnTo>
                <a:lnTo>
                  <a:pt x="64" y="68"/>
                </a:lnTo>
                <a:lnTo>
                  <a:pt x="64" y="69"/>
                </a:lnTo>
                <a:lnTo>
                  <a:pt x="65" y="69"/>
                </a:lnTo>
                <a:lnTo>
                  <a:pt x="66" y="69"/>
                </a:lnTo>
                <a:lnTo>
                  <a:pt x="66" y="69"/>
                </a:lnTo>
                <a:lnTo>
                  <a:pt x="66" y="70"/>
                </a:lnTo>
                <a:lnTo>
                  <a:pt x="66" y="70"/>
                </a:lnTo>
                <a:lnTo>
                  <a:pt x="66" y="70"/>
                </a:lnTo>
                <a:lnTo>
                  <a:pt x="66" y="71"/>
                </a:lnTo>
                <a:lnTo>
                  <a:pt x="66" y="71"/>
                </a:lnTo>
                <a:lnTo>
                  <a:pt x="67" y="71"/>
                </a:lnTo>
                <a:lnTo>
                  <a:pt x="67" y="72"/>
                </a:lnTo>
                <a:lnTo>
                  <a:pt x="68" y="72"/>
                </a:lnTo>
                <a:lnTo>
                  <a:pt x="68" y="72"/>
                </a:lnTo>
                <a:lnTo>
                  <a:pt x="69" y="72"/>
                </a:lnTo>
                <a:lnTo>
                  <a:pt x="69" y="72"/>
                </a:lnTo>
                <a:lnTo>
                  <a:pt x="70" y="72"/>
                </a:lnTo>
                <a:lnTo>
                  <a:pt x="70" y="72"/>
                </a:lnTo>
                <a:lnTo>
                  <a:pt x="71" y="72"/>
                </a:lnTo>
                <a:lnTo>
                  <a:pt x="72" y="71"/>
                </a:lnTo>
                <a:lnTo>
                  <a:pt x="71" y="72"/>
                </a:lnTo>
                <a:lnTo>
                  <a:pt x="71" y="72"/>
                </a:lnTo>
                <a:lnTo>
                  <a:pt x="71" y="73"/>
                </a:lnTo>
                <a:lnTo>
                  <a:pt x="72" y="74"/>
                </a:lnTo>
                <a:lnTo>
                  <a:pt x="72" y="74"/>
                </a:lnTo>
                <a:lnTo>
                  <a:pt x="73" y="75"/>
                </a:lnTo>
                <a:lnTo>
                  <a:pt x="73" y="75"/>
                </a:lnTo>
                <a:lnTo>
                  <a:pt x="73" y="76"/>
                </a:lnTo>
                <a:lnTo>
                  <a:pt x="74" y="76"/>
                </a:lnTo>
                <a:lnTo>
                  <a:pt x="74" y="76"/>
                </a:lnTo>
                <a:lnTo>
                  <a:pt x="74" y="76"/>
                </a:lnTo>
                <a:lnTo>
                  <a:pt x="75" y="75"/>
                </a:lnTo>
                <a:lnTo>
                  <a:pt x="75" y="74"/>
                </a:lnTo>
                <a:lnTo>
                  <a:pt x="75" y="73"/>
                </a:lnTo>
                <a:lnTo>
                  <a:pt x="75" y="73"/>
                </a:lnTo>
                <a:lnTo>
                  <a:pt x="75" y="73"/>
                </a:lnTo>
                <a:lnTo>
                  <a:pt x="76" y="73"/>
                </a:lnTo>
                <a:lnTo>
                  <a:pt x="76" y="72"/>
                </a:lnTo>
                <a:lnTo>
                  <a:pt x="76" y="72"/>
                </a:lnTo>
                <a:lnTo>
                  <a:pt x="77" y="71"/>
                </a:lnTo>
                <a:lnTo>
                  <a:pt x="77" y="71"/>
                </a:lnTo>
                <a:lnTo>
                  <a:pt x="78" y="71"/>
                </a:lnTo>
                <a:lnTo>
                  <a:pt x="78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0"/>
                </a:lnTo>
                <a:lnTo>
                  <a:pt x="79" y="70"/>
                </a:lnTo>
                <a:lnTo>
                  <a:pt x="80" y="70"/>
                </a:lnTo>
                <a:lnTo>
                  <a:pt x="80" y="70"/>
                </a:lnTo>
                <a:lnTo>
                  <a:pt x="81" y="70"/>
                </a:lnTo>
                <a:lnTo>
                  <a:pt x="81" y="70"/>
                </a:lnTo>
                <a:lnTo>
                  <a:pt x="81" y="69"/>
                </a:lnTo>
                <a:lnTo>
                  <a:pt x="81" y="69"/>
                </a:lnTo>
                <a:lnTo>
                  <a:pt x="82" y="69"/>
                </a:lnTo>
                <a:lnTo>
                  <a:pt x="82" y="69"/>
                </a:lnTo>
                <a:lnTo>
                  <a:pt x="83" y="68"/>
                </a:lnTo>
                <a:lnTo>
                  <a:pt x="83" y="69"/>
                </a:lnTo>
                <a:lnTo>
                  <a:pt x="83" y="69"/>
                </a:lnTo>
                <a:lnTo>
                  <a:pt x="84" y="69"/>
                </a:lnTo>
                <a:lnTo>
                  <a:pt x="84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7" y="69"/>
                </a:lnTo>
                <a:lnTo>
                  <a:pt x="87" y="68"/>
                </a:lnTo>
                <a:lnTo>
                  <a:pt x="88" y="68"/>
                </a:lnTo>
                <a:lnTo>
                  <a:pt x="88" y="68"/>
                </a:lnTo>
                <a:lnTo>
                  <a:pt x="88" y="68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8"/>
                </a:lnTo>
                <a:lnTo>
                  <a:pt x="91" y="68"/>
                </a:lnTo>
                <a:lnTo>
                  <a:pt x="91" y="68"/>
                </a:lnTo>
                <a:lnTo>
                  <a:pt x="91" y="68"/>
                </a:lnTo>
                <a:lnTo>
                  <a:pt x="92" y="68"/>
                </a:lnTo>
                <a:lnTo>
                  <a:pt x="91" y="67"/>
                </a:lnTo>
                <a:lnTo>
                  <a:pt x="92" y="67"/>
                </a:lnTo>
                <a:lnTo>
                  <a:pt x="92" y="67"/>
                </a:lnTo>
                <a:lnTo>
                  <a:pt x="93" y="68"/>
                </a:lnTo>
                <a:lnTo>
                  <a:pt x="93" y="68"/>
                </a:lnTo>
                <a:lnTo>
                  <a:pt x="94" y="68"/>
                </a:lnTo>
                <a:lnTo>
                  <a:pt x="94" y="68"/>
                </a:lnTo>
                <a:lnTo>
                  <a:pt x="95" y="67"/>
                </a:lnTo>
                <a:lnTo>
                  <a:pt x="95" y="67"/>
                </a:lnTo>
                <a:lnTo>
                  <a:pt x="95" y="67"/>
                </a:lnTo>
                <a:lnTo>
                  <a:pt x="96" y="67"/>
                </a:lnTo>
                <a:lnTo>
                  <a:pt x="96" y="67"/>
                </a:lnTo>
                <a:lnTo>
                  <a:pt x="97" y="67"/>
                </a:lnTo>
                <a:lnTo>
                  <a:pt x="97" y="66"/>
                </a:lnTo>
                <a:lnTo>
                  <a:pt x="96" y="66"/>
                </a:lnTo>
                <a:lnTo>
                  <a:pt x="96" y="66"/>
                </a:lnTo>
                <a:lnTo>
                  <a:pt x="95" y="65"/>
                </a:lnTo>
                <a:lnTo>
                  <a:pt x="95" y="65"/>
                </a:lnTo>
                <a:lnTo>
                  <a:pt x="96" y="65"/>
                </a:lnTo>
                <a:lnTo>
                  <a:pt x="96" y="65"/>
                </a:lnTo>
                <a:lnTo>
                  <a:pt x="96" y="65"/>
                </a:lnTo>
                <a:lnTo>
                  <a:pt x="96" y="65"/>
                </a:lnTo>
                <a:lnTo>
                  <a:pt x="96" y="64"/>
                </a:lnTo>
                <a:lnTo>
                  <a:pt x="97" y="64"/>
                </a:lnTo>
                <a:lnTo>
                  <a:pt x="97" y="64"/>
                </a:lnTo>
                <a:lnTo>
                  <a:pt x="97" y="64"/>
                </a:lnTo>
                <a:lnTo>
                  <a:pt x="98" y="64"/>
                </a:lnTo>
                <a:lnTo>
                  <a:pt x="99" y="64"/>
                </a:lnTo>
                <a:lnTo>
                  <a:pt x="99" y="64"/>
                </a:lnTo>
                <a:lnTo>
                  <a:pt x="100" y="64"/>
                </a:lnTo>
                <a:lnTo>
                  <a:pt x="101" y="64"/>
                </a:lnTo>
                <a:lnTo>
                  <a:pt x="101" y="64"/>
                </a:lnTo>
                <a:lnTo>
                  <a:pt x="102" y="64"/>
                </a:lnTo>
                <a:lnTo>
                  <a:pt x="102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5" y="63"/>
                </a:lnTo>
                <a:lnTo>
                  <a:pt x="105" y="63"/>
                </a:lnTo>
                <a:lnTo>
                  <a:pt x="105" y="63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7" y="63"/>
                </a:lnTo>
                <a:lnTo>
                  <a:pt x="108" y="63"/>
                </a:lnTo>
                <a:lnTo>
                  <a:pt x="108" y="63"/>
                </a:lnTo>
                <a:lnTo>
                  <a:pt x="109" y="63"/>
                </a:lnTo>
                <a:lnTo>
                  <a:pt x="109" y="63"/>
                </a:lnTo>
                <a:lnTo>
                  <a:pt x="109" y="63"/>
                </a:lnTo>
                <a:lnTo>
                  <a:pt x="109" y="62"/>
                </a:lnTo>
                <a:lnTo>
                  <a:pt x="110" y="62"/>
                </a:lnTo>
                <a:lnTo>
                  <a:pt x="110" y="62"/>
                </a:lnTo>
                <a:lnTo>
                  <a:pt x="111" y="62"/>
                </a:lnTo>
                <a:lnTo>
                  <a:pt x="111" y="62"/>
                </a:lnTo>
                <a:lnTo>
                  <a:pt x="111" y="62"/>
                </a:lnTo>
                <a:lnTo>
                  <a:pt x="111" y="61"/>
                </a:lnTo>
                <a:lnTo>
                  <a:pt x="112" y="60"/>
                </a:lnTo>
                <a:lnTo>
                  <a:pt x="112" y="60"/>
                </a:lnTo>
                <a:lnTo>
                  <a:pt x="113" y="60"/>
                </a:lnTo>
                <a:lnTo>
                  <a:pt x="114" y="60"/>
                </a:lnTo>
                <a:lnTo>
                  <a:pt x="114" y="59"/>
                </a:lnTo>
                <a:lnTo>
                  <a:pt x="114" y="59"/>
                </a:lnTo>
                <a:lnTo>
                  <a:pt x="114" y="59"/>
                </a:lnTo>
                <a:lnTo>
                  <a:pt x="115" y="59"/>
                </a:lnTo>
                <a:lnTo>
                  <a:pt x="115" y="59"/>
                </a:lnTo>
                <a:lnTo>
                  <a:pt x="116" y="59"/>
                </a:lnTo>
                <a:lnTo>
                  <a:pt x="116" y="59"/>
                </a:lnTo>
                <a:lnTo>
                  <a:pt x="116" y="59"/>
                </a:lnTo>
                <a:lnTo>
                  <a:pt x="116" y="58"/>
                </a:lnTo>
                <a:lnTo>
                  <a:pt x="116" y="58"/>
                </a:lnTo>
                <a:lnTo>
                  <a:pt x="117" y="57"/>
                </a:lnTo>
                <a:lnTo>
                  <a:pt x="117" y="56"/>
                </a:lnTo>
                <a:lnTo>
                  <a:pt x="117" y="56"/>
                </a:lnTo>
                <a:lnTo>
                  <a:pt x="118" y="55"/>
                </a:lnTo>
                <a:lnTo>
                  <a:pt x="118" y="55"/>
                </a:lnTo>
                <a:lnTo>
                  <a:pt x="119" y="55"/>
                </a:lnTo>
                <a:lnTo>
                  <a:pt x="119" y="54"/>
                </a:lnTo>
                <a:lnTo>
                  <a:pt x="119" y="54"/>
                </a:lnTo>
                <a:lnTo>
                  <a:pt x="119" y="54"/>
                </a:lnTo>
                <a:lnTo>
                  <a:pt x="119" y="53"/>
                </a:lnTo>
                <a:lnTo>
                  <a:pt x="120" y="53"/>
                </a:lnTo>
                <a:lnTo>
                  <a:pt x="120" y="52"/>
                </a:lnTo>
                <a:lnTo>
                  <a:pt x="120" y="52"/>
                </a:lnTo>
                <a:lnTo>
                  <a:pt x="121" y="52"/>
                </a:lnTo>
                <a:lnTo>
                  <a:pt x="121" y="52"/>
                </a:lnTo>
                <a:lnTo>
                  <a:pt x="122" y="51"/>
                </a:lnTo>
                <a:lnTo>
                  <a:pt x="122" y="51"/>
                </a:lnTo>
                <a:lnTo>
                  <a:pt x="123" y="51"/>
                </a:lnTo>
                <a:lnTo>
                  <a:pt x="123" y="50"/>
                </a:lnTo>
                <a:lnTo>
                  <a:pt x="123" y="50"/>
                </a:lnTo>
                <a:lnTo>
                  <a:pt x="123" y="49"/>
                </a:lnTo>
                <a:lnTo>
                  <a:pt x="123" y="49"/>
                </a:lnTo>
                <a:lnTo>
                  <a:pt x="123" y="49"/>
                </a:lnTo>
                <a:lnTo>
                  <a:pt x="124" y="49"/>
                </a:lnTo>
                <a:lnTo>
                  <a:pt x="124" y="49"/>
                </a:lnTo>
                <a:lnTo>
                  <a:pt x="124" y="48"/>
                </a:lnTo>
                <a:lnTo>
                  <a:pt x="125" y="48"/>
                </a:lnTo>
                <a:lnTo>
                  <a:pt x="125" y="47"/>
                </a:lnTo>
                <a:lnTo>
                  <a:pt x="125" y="46"/>
                </a:lnTo>
                <a:lnTo>
                  <a:pt x="126" y="46"/>
                </a:lnTo>
                <a:lnTo>
                  <a:pt x="125" y="45"/>
                </a:lnTo>
                <a:lnTo>
                  <a:pt x="125" y="46"/>
                </a:lnTo>
                <a:lnTo>
                  <a:pt x="125" y="46"/>
                </a:lnTo>
                <a:lnTo>
                  <a:pt x="125" y="46"/>
                </a:lnTo>
                <a:lnTo>
                  <a:pt x="124" y="46"/>
                </a:lnTo>
                <a:lnTo>
                  <a:pt x="124" y="46"/>
                </a:lnTo>
                <a:lnTo>
                  <a:pt x="123" y="46"/>
                </a:lnTo>
                <a:lnTo>
                  <a:pt x="123" y="46"/>
                </a:lnTo>
                <a:lnTo>
                  <a:pt x="123" y="45"/>
                </a:lnTo>
                <a:lnTo>
                  <a:pt x="124" y="45"/>
                </a:lnTo>
                <a:lnTo>
                  <a:pt x="124" y="44"/>
                </a:lnTo>
                <a:lnTo>
                  <a:pt x="124" y="44"/>
                </a:lnTo>
                <a:lnTo>
                  <a:pt x="124" y="43"/>
                </a:lnTo>
                <a:lnTo>
                  <a:pt x="124" y="43"/>
                </a:lnTo>
                <a:lnTo>
                  <a:pt x="123" y="43"/>
                </a:lnTo>
                <a:lnTo>
                  <a:pt x="124" y="43"/>
                </a:lnTo>
                <a:lnTo>
                  <a:pt x="124" y="43"/>
                </a:lnTo>
                <a:lnTo>
                  <a:pt x="125" y="42"/>
                </a:lnTo>
                <a:lnTo>
                  <a:pt x="125" y="42"/>
                </a:lnTo>
                <a:lnTo>
                  <a:pt x="125" y="42"/>
                </a:lnTo>
                <a:lnTo>
                  <a:pt x="125" y="41"/>
                </a:lnTo>
                <a:lnTo>
                  <a:pt x="126" y="41"/>
                </a:lnTo>
                <a:lnTo>
                  <a:pt x="126" y="41"/>
                </a:lnTo>
                <a:lnTo>
                  <a:pt x="126" y="40"/>
                </a:lnTo>
                <a:lnTo>
                  <a:pt x="126" y="40"/>
                </a:lnTo>
                <a:lnTo>
                  <a:pt x="127" y="39"/>
                </a:lnTo>
                <a:lnTo>
                  <a:pt x="127" y="39"/>
                </a:lnTo>
                <a:lnTo>
                  <a:pt x="128" y="39"/>
                </a:lnTo>
                <a:lnTo>
                  <a:pt x="128" y="39"/>
                </a:lnTo>
                <a:lnTo>
                  <a:pt x="129" y="39"/>
                </a:lnTo>
                <a:lnTo>
                  <a:pt x="129" y="39"/>
                </a:lnTo>
                <a:lnTo>
                  <a:pt x="130" y="39"/>
                </a:lnTo>
                <a:lnTo>
                  <a:pt x="130" y="38"/>
                </a:lnTo>
                <a:lnTo>
                  <a:pt x="130" y="38"/>
                </a:lnTo>
                <a:lnTo>
                  <a:pt x="131" y="38"/>
                </a:lnTo>
                <a:lnTo>
                  <a:pt x="131" y="38"/>
                </a:lnTo>
                <a:lnTo>
                  <a:pt x="132" y="38"/>
                </a:lnTo>
                <a:lnTo>
                  <a:pt x="132" y="38"/>
                </a:lnTo>
                <a:lnTo>
                  <a:pt x="133" y="38"/>
                </a:lnTo>
                <a:lnTo>
                  <a:pt x="134" y="38"/>
                </a:lnTo>
                <a:lnTo>
                  <a:pt x="134" y="38"/>
                </a:lnTo>
                <a:lnTo>
                  <a:pt x="134" y="38"/>
                </a:lnTo>
                <a:lnTo>
                  <a:pt x="135" y="37"/>
                </a:lnTo>
                <a:lnTo>
                  <a:pt x="135" y="37"/>
                </a:lnTo>
                <a:lnTo>
                  <a:pt x="135" y="37"/>
                </a:lnTo>
                <a:lnTo>
                  <a:pt x="135" y="36"/>
                </a:lnTo>
                <a:lnTo>
                  <a:pt x="136" y="35"/>
                </a:lnTo>
                <a:lnTo>
                  <a:pt x="136" y="35"/>
                </a:lnTo>
                <a:lnTo>
                  <a:pt x="136" y="34"/>
                </a:lnTo>
                <a:lnTo>
                  <a:pt x="135" y="34"/>
                </a:lnTo>
                <a:lnTo>
                  <a:pt x="136" y="33"/>
                </a:lnTo>
                <a:lnTo>
                  <a:pt x="136" y="33"/>
                </a:lnTo>
                <a:lnTo>
                  <a:pt x="137" y="33"/>
                </a:lnTo>
                <a:lnTo>
                  <a:pt x="137" y="33"/>
                </a:lnTo>
                <a:lnTo>
                  <a:pt x="137" y="33"/>
                </a:lnTo>
                <a:lnTo>
                  <a:pt x="137" y="32"/>
                </a:lnTo>
                <a:lnTo>
                  <a:pt x="137" y="31"/>
                </a:lnTo>
                <a:lnTo>
                  <a:pt x="137" y="31"/>
                </a:lnTo>
                <a:lnTo>
                  <a:pt x="137" y="30"/>
                </a:lnTo>
                <a:lnTo>
                  <a:pt x="137" y="30"/>
                </a:lnTo>
                <a:lnTo>
                  <a:pt x="138" y="30"/>
                </a:lnTo>
                <a:lnTo>
                  <a:pt x="139" y="30"/>
                </a:lnTo>
                <a:lnTo>
                  <a:pt x="139" y="30"/>
                </a:lnTo>
                <a:lnTo>
                  <a:pt x="139" y="29"/>
                </a:lnTo>
                <a:lnTo>
                  <a:pt x="139" y="29"/>
                </a:lnTo>
                <a:lnTo>
                  <a:pt x="138" y="29"/>
                </a:lnTo>
                <a:lnTo>
                  <a:pt x="138" y="29"/>
                </a:lnTo>
                <a:lnTo>
                  <a:pt x="137" y="28"/>
                </a:lnTo>
                <a:lnTo>
                  <a:pt x="138" y="28"/>
                </a:lnTo>
                <a:lnTo>
                  <a:pt x="138" y="28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40" y="28"/>
                </a:lnTo>
                <a:lnTo>
                  <a:pt x="140" y="27"/>
                </a:lnTo>
                <a:lnTo>
                  <a:pt x="140" y="27"/>
                </a:lnTo>
                <a:lnTo>
                  <a:pt x="139" y="26"/>
                </a:lnTo>
                <a:lnTo>
                  <a:pt x="139" y="26"/>
                </a:lnTo>
                <a:lnTo>
                  <a:pt x="138" y="26"/>
                </a:lnTo>
                <a:lnTo>
                  <a:pt x="138" y="26"/>
                </a:lnTo>
                <a:lnTo>
                  <a:pt x="137" y="26"/>
                </a:lnTo>
                <a:lnTo>
                  <a:pt x="137" y="26"/>
                </a:lnTo>
                <a:lnTo>
                  <a:pt x="138" y="25"/>
                </a:lnTo>
                <a:lnTo>
                  <a:pt x="139" y="25"/>
                </a:lnTo>
                <a:lnTo>
                  <a:pt x="139" y="24"/>
                </a:lnTo>
                <a:lnTo>
                  <a:pt x="139" y="23"/>
                </a:lnTo>
                <a:lnTo>
                  <a:pt x="139" y="23"/>
                </a:lnTo>
                <a:lnTo>
                  <a:pt x="140" y="23"/>
                </a:lnTo>
                <a:lnTo>
                  <a:pt x="140" y="23"/>
                </a:lnTo>
                <a:lnTo>
                  <a:pt x="142" y="23"/>
                </a:lnTo>
                <a:lnTo>
                  <a:pt x="142" y="23"/>
                </a:lnTo>
                <a:lnTo>
                  <a:pt x="143" y="23"/>
                </a:lnTo>
                <a:lnTo>
                  <a:pt x="143" y="23"/>
                </a:lnTo>
                <a:lnTo>
                  <a:pt x="144" y="23"/>
                </a:lnTo>
                <a:lnTo>
                  <a:pt x="144" y="22"/>
                </a:lnTo>
                <a:lnTo>
                  <a:pt x="143" y="22"/>
                </a:lnTo>
                <a:lnTo>
                  <a:pt x="143" y="21"/>
                </a:lnTo>
                <a:lnTo>
                  <a:pt x="144" y="21"/>
                </a:lnTo>
                <a:lnTo>
                  <a:pt x="144" y="20"/>
                </a:lnTo>
                <a:lnTo>
                  <a:pt x="145" y="20"/>
                </a:lnTo>
                <a:lnTo>
                  <a:pt x="146" y="20"/>
                </a:lnTo>
                <a:lnTo>
                  <a:pt x="146" y="20"/>
                </a:lnTo>
                <a:lnTo>
                  <a:pt x="146" y="19"/>
                </a:lnTo>
                <a:lnTo>
                  <a:pt x="146" y="19"/>
                </a:lnTo>
                <a:lnTo>
                  <a:pt x="146" y="19"/>
                </a:lnTo>
                <a:lnTo>
                  <a:pt x="146" y="18"/>
                </a:lnTo>
                <a:lnTo>
                  <a:pt x="146" y="18"/>
                </a:lnTo>
                <a:lnTo>
                  <a:pt x="146" y="18"/>
                </a:lnTo>
                <a:lnTo>
                  <a:pt x="147" y="18"/>
                </a:lnTo>
                <a:lnTo>
                  <a:pt x="147" y="17"/>
                </a:lnTo>
                <a:lnTo>
                  <a:pt x="147" y="17"/>
                </a:lnTo>
                <a:lnTo>
                  <a:pt x="147" y="16"/>
                </a:lnTo>
                <a:lnTo>
                  <a:pt x="147" y="16"/>
                </a:lnTo>
                <a:lnTo>
                  <a:pt x="147" y="16"/>
                </a:lnTo>
                <a:lnTo>
                  <a:pt x="148" y="16"/>
                </a:lnTo>
                <a:lnTo>
                  <a:pt x="148" y="16"/>
                </a:lnTo>
                <a:lnTo>
                  <a:pt x="148" y="16"/>
                </a:lnTo>
                <a:lnTo>
                  <a:pt x="148" y="15"/>
                </a:lnTo>
                <a:lnTo>
                  <a:pt x="149" y="14"/>
                </a:lnTo>
                <a:lnTo>
                  <a:pt x="150" y="14"/>
                </a:lnTo>
                <a:lnTo>
                  <a:pt x="150" y="14"/>
                </a:lnTo>
                <a:lnTo>
                  <a:pt x="151" y="15"/>
                </a:lnTo>
                <a:lnTo>
                  <a:pt x="151" y="15"/>
                </a:lnTo>
                <a:lnTo>
                  <a:pt x="152" y="15"/>
                </a:lnTo>
                <a:lnTo>
                  <a:pt x="152" y="16"/>
                </a:lnTo>
                <a:lnTo>
                  <a:pt x="152" y="15"/>
                </a:lnTo>
                <a:lnTo>
                  <a:pt x="153" y="15"/>
                </a:lnTo>
                <a:lnTo>
                  <a:pt x="153" y="15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4" y="15"/>
                </a:lnTo>
                <a:lnTo>
                  <a:pt x="155" y="16"/>
                </a:lnTo>
                <a:lnTo>
                  <a:pt x="155" y="16"/>
                </a:lnTo>
                <a:lnTo>
                  <a:pt x="155" y="17"/>
                </a:lnTo>
                <a:lnTo>
                  <a:pt x="155" y="17"/>
                </a:lnTo>
                <a:lnTo>
                  <a:pt x="156" y="17"/>
                </a:lnTo>
                <a:lnTo>
                  <a:pt x="156" y="18"/>
                </a:lnTo>
                <a:lnTo>
                  <a:pt x="157" y="18"/>
                </a:lnTo>
                <a:lnTo>
                  <a:pt x="157" y="17"/>
                </a:lnTo>
                <a:lnTo>
                  <a:pt x="157" y="17"/>
                </a:lnTo>
                <a:lnTo>
                  <a:pt x="157" y="17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8" y="17"/>
                </a:lnTo>
                <a:lnTo>
                  <a:pt x="158" y="18"/>
                </a:lnTo>
                <a:lnTo>
                  <a:pt x="158" y="18"/>
                </a:lnTo>
                <a:lnTo>
                  <a:pt x="158" y="17"/>
                </a:lnTo>
                <a:lnTo>
                  <a:pt x="158" y="17"/>
                </a:lnTo>
                <a:lnTo>
                  <a:pt x="158" y="16"/>
                </a:lnTo>
                <a:lnTo>
                  <a:pt x="158" y="16"/>
                </a:lnTo>
                <a:lnTo>
                  <a:pt x="158" y="16"/>
                </a:lnTo>
                <a:lnTo>
                  <a:pt x="158" y="15"/>
                </a:lnTo>
                <a:lnTo>
                  <a:pt x="158" y="15"/>
                </a:lnTo>
                <a:lnTo>
                  <a:pt x="158" y="16"/>
                </a:lnTo>
                <a:lnTo>
                  <a:pt x="159" y="16"/>
                </a:lnTo>
                <a:lnTo>
                  <a:pt x="159" y="17"/>
                </a:lnTo>
                <a:lnTo>
                  <a:pt x="160" y="17"/>
                </a:lnTo>
                <a:lnTo>
                  <a:pt x="160" y="16"/>
                </a:lnTo>
                <a:lnTo>
                  <a:pt x="160" y="16"/>
                </a:lnTo>
                <a:lnTo>
                  <a:pt x="161" y="16"/>
                </a:lnTo>
                <a:lnTo>
                  <a:pt x="161" y="16"/>
                </a:lnTo>
                <a:lnTo>
                  <a:pt x="161" y="17"/>
                </a:lnTo>
                <a:lnTo>
                  <a:pt x="162" y="17"/>
                </a:lnTo>
                <a:lnTo>
                  <a:pt x="162" y="17"/>
                </a:lnTo>
                <a:lnTo>
                  <a:pt x="163" y="17"/>
                </a:lnTo>
                <a:lnTo>
                  <a:pt x="163" y="17"/>
                </a:lnTo>
                <a:lnTo>
                  <a:pt x="164" y="17"/>
                </a:lnTo>
                <a:lnTo>
                  <a:pt x="164" y="17"/>
                </a:lnTo>
                <a:lnTo>
                  <a:pt x="165" y="17"/>
                </a:lnTo>
                <a:lnTo>
                  <a:pt x="165" y="17"/>
                </a:lnTo>
                <a:lnTo>
                  <a:pt x="166" y="17"/>
                </a:lnTo>
                <a:lnTo>
                  <a:pt x="166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5"/>
                </a:lnTo>
                <a:lnTo>
                  <a:pt x="166" y="15"/>
                </a:lnTo>
                <a:lnTo>
                  <a:pt x="167" y="15"/>
                </a:lnTo>
                <a:lnTo>
                  <a:pt x="167" y="15"/>
                </a:lnTo>
                <a:lnTo>
                  <a:pt x="167" y="16"/>
                </a:lnTo>
                <a:lnTo>
                  <a:pt x="168" y="16"/>
                </a:lnTo>
                <a:lnTo>
                  <a:pt x="168" y="16"/>
                </a:lnTo>
                <a:lnTo>
                  <a:pt x="169" y="15"/>
                </a:lnTo>
                <a:lnTo>
                  <a:pt x="169" y="15"/>
                </a:lnTo>
                <a:lnTo>
                  <a:pt x="170" y="15"/>
                </a:lnTo>
                <a:lnTo>
                  <a:pt x="170" y="15"/>
                </a:lnTo>
                <a:lnTo>
                  <a:pt x="170" y="15"/>
                </a:lnTo>
                <a:lnTo>
                  <a:pt x="170" y="16"/>
                </a:lnTo>
                <a:lnTo>
                  <a:pt x="171" y="16"/>
                </a:lnTo>
                <a:lnTo>
                  <a:pt x="171" y="15"/>
                </a:lnTo>
                <a:lnTo>
                  <a:pt x="171" y="14"/>
                </a:lnTo>
                <a:lnTo>
                  <a:pt x="171" y="15"/>
                </a:lnTo>
                <a:lnTo>
                  <a:pt x="172" y="15"/>
                </a:lnTo>
                <a:lnTo>
                  <a:pt x="172" y="14"/>
                </a:lnTo>
                <a:lnTo>
                  <a:pt x="172" y="14"/>
                </a:lnTo>
                <a:lnTo>
                  <a:pt x="173" y="14"/>
                </a:lnTo>
                <a:lnTo>
                  <a:pt x="172" y="14"/>
                </a:lnTo>
                <a:lnTo>
                  <a:pt x="172" y="14"/>
                </a:lnTo>
                <a:lnTo>
                  <a:pt x="172" y="14"/>
                </a:lnTo>
                <a:lnTo>
                  <a:pt x="171" y="13"/>
                </a:lnTo>
                <a:lnTo>
                  <a:pt x="172" y="13"/>
                </a:lnTo>
                <a:lnTo>
                  <a:pt x="172" y="13"/>
                </a:lnTo>
                <a:lnTo>
                  <a:pt x="172" y="13"/>
                </a:lnTo>
                <a:lnTo>
                  <a:pt x="173" y="13"/>
                </a:lnTo>
                <a:lnTo>
                  <a:pt x="173" y="12"/>
                </a:lnTo>
                <a:lnTo>
                  <a:pt x="173" y="12"/>
                </a:lnTo>
                <a:lnTo>
                  <a:pt x="173" y="13"/>
                </a:lnTo>
                <a:lnTo>
                  <a:pt x="173" y="13"/>
                </a:lnTo>
                <a:lnTo>
                  <a:pt x="173" y="14"/>
                </a:lnTo>
                <a:lnTo>
                  <a:pt x="174" y="14"/>
                </a:lnTo>
                <a:lnTo>
                  <a:pt x="174" y="14"/>
                </a:lnTo>
                <a:lnTo>
                  <a:pt x="175" y="14"/>
                </a:lnTo>
                <a:lnTo>
                  <a:pt x="176" y="14"/>
                </a:lnTo>
                <a:lnTo>
                  <a:pt x="176" y="14"/>
                </a:lnTo>
                <a:lnTo>
                  <a:pt x="176" y="14"/>
                </a:lnTo>
                <a:lnTo>
                  <a:pt x="177" y="14"/>
                </a:lnTo>
                <a:lnTo>
                  <a:pt x="177" y="14"/>
                </a:lnTo>
                <a:lnTo>
                  <a:pt x="177" y="14"/>
                </a:lnTo>
                <a:lnTo>
                  <a:pt x="177" y="14"/>
                </a:lnTo>
                <a:lnTo>
                  <a:pt x="177" y="15"/>
                </a:lnTo>
                <a:lnTo>
                  <a:pt x="177" y="15"/>
                </a:lnTo>
                <a:lnTo>
                  <a:pt x="177" y="15"/>
                </a:lnTo>
                <a:lnTo>
                  <a:pt x="178" y="14"/>
                </a:lnTo>
                <a:lnTo>
                  <a:pt x="178" y="14"/>
                </a:lnTo>
                <a:lnTo>
                  <a:pt x="178" y="15"/>
                </a:lnTo>
                <a:lnTo>
                  <a:pt x="178" y="15"/>
                </a:lnTo>
                <a:lnTo>
                  <a:pt x="178" y="16"/>
                </a:lnTo>
                <a:lnTo>
                  <a:pt x="178" y="16"/>
                </a:lnTo>
                <a:lnTo>
                  <a:pt x="178" y="17"/>
                </a:lnTo>
                <a:lnTo>
                  <a:pt x="179" y="17"/>
                </a:lnTo>
                <a:lnTo>
                  <a:pt x="179" y="17"/>
                </a:lnTo>
                <a:lnTo>
                  <a:pt x="180" y="16"/>
                </a:lnTo>
                <a:lnTo>
                  <a:pt x="180" y="15"/>
                </a:lnTo>
                <a:lnTo>
                  <a:pt x="181" y="15"/>
                </a:lnTo>
                <a:lnTo>
                  <a:pt x="181" y="15"/>
                </a:lnTo>
                <a:lnTo>
                  <a:pt x="182" y="15"/>
                </a:lnTo>
                <a:lnTo>
                  <a:pt x="182" y="15"/>
                </a:lnTo>
                <a:lnTo>
                  <a:pt x="182" y="15"/>
                </a:lnTo>
                <a:lnTo>
                  <a:pt x="183" y="15"/>
                </a:lnTo>
                <a:lnTo>
                  <a:pt x="183" y="15"/>
                </a:lnTo>
                <a:lnTo>
                  <a:pt x="183" y="14"/>
                </a:lnTo>
                <a:lnTo>
                  <a:pt x="183" y="14"/>
                </a:lnTo>
                <a:lnTo>
                  <a:pt x="183" y="14"/>
                </a:lnTo>
                <a:lnTo>
                  <a:pt x="184" y="14"/>
                </a:lnTo>
                <a:lnTo>
                  <a:pt x="185" y="14"/>
                </a:lnTo>
                <a:lnTo>
                  <a:pt x="185" y="13"/>
                </a:lnTo>
                <a:lnTo>
                  <a:pt x="185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8" y="11"/>
                </a:lnTo>
                <a:lnTo>
                  <a:pt x="187" y="11"/>
                </a:lnTo>
                <a:lnTo>
                  <a:pt x="187" y="11"/>
                </a:lnTo>
                <a:lnTo>
                  <a:pt x="187" y="10"/>
                </a:lnTo>
                <a:lnTo>
                  <a:pt x="188" y="10"/>
                </a:lnTo>
                <a:lnTo>
                  <a:pt x="188" y="10"/>
                </a:lnTo>
                <a:lnTo>
                  <a:pt x="189" y="10"/>
                </a:lnTo>
                <a:lnTo>
                  <a:pt x="189" y="11"/>
                </a:lnTo>
                <a:lnTo>
                  <a:pt x="190" y="11"/>
                </a:lnTo>
                <a:lnTo>
                  <a:pt x="189" y="11"/>
                </a:lnTo>
                <a:lnTo>
                  <a:pt x="189" y="11"/>
                </a:lnTo>
                <a:lnTo>
                  <a:pt x="188" y="11"/>
                </a:lnTo>
                <a:lnTo>
                  <a:pt x="189" y="11"/>
                </a:lnTo>
                <a:lnTo>
                  <a:pt x="189" y="12"/>
                </a:lnTo>
                <a:lnTo>
                  <a:pt x="189" y="12"/>
                </a:lnTo>
                <a:lnTo>
                  <a:pt x="190" y="12"/>
                </a:lnTo>
                <a:lnTo>
                  <a:pt x="190" y="13"/>
                </a:lnTo>
                <a:lnTo>
                  <a:pt x="190" y="12"/>
                </a:lnTo>
                <a:lnTo>
                  <a:pt x="190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1"/>
                </a:lnTo>
                <a:lnTo>
                  <a:pt x="192" y="11"/>
                </a:lnTo>
                <a:lnTo>
                  <a:pt x="193" y="10"/>
                </a:lnTo>
                <a:lnTo>
                  <a:pt x="193" y="10"/>
                </a:lnTo>
                <a:lnTo>
                  <a:pt x="193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0"/>
                </a:lnTo>
                <a:lnTo>
                  <a:pt x="195" y="10"/>
                </a:lnTo>
                <a:lnTo>
                  <a:pt x="195" y="10"/>
                </a:lnTo>
                <a:lnTo>
                  <a:pt x="196" y="10"/>
                </a:lnTo>
                <a:lnTo>
                  <a:pt x="196" y="9"/>
                </a:lnTo>
                <a:lnTo>
                  <a:pt x="196" y="9"/>
                </a:lnTo>
                <a:lnTo>
                  <a:pt x="195" y="9"/>
                </a:lnTo>
                <a:lnTo>
                  <a:pt x="195" y="8"/>
                </a:lnTo>
                <a:lnTo>
                  <a:pt x="196" y="8"/>
                </a:lnTo>
                <a:lnTo>
                  <a:pt x="197" y="8"/>
                </a:lnTo>
                <a:lnTo>
                  <a:pt x="197" y="8"/>
                </a:lnTo>
                <a:lnTo>
                  <a:pt x="197" y="8"/>
                </a:lnTo>
                <a:lnTo>
                  <a:pt x="197" y="8"/>
                </a:lnTo>
                <a:lnTo>
                  <a:pt x="197" y="8"/>
                </a:lnTo>
                <a:lnTo>
                  <a:pt x="197" y="7"/>
                </a:lnTo>
                <a:lnTo>
                  <a:pt x="197" y="7"/>
                </a:lnTo>
                <a:lnTo>
                  <a:pt x="198" y="8"/>
                </a:lnTo>
                <a:lnTo>
                  <a:pt x="198" y="7"/>
                </a:lnTo>
                <a:lnTo>
                  <a:pt x="198" y="7"/>
                </a:lnTo>
                <a:lnTo>
                  <a:pt x="198" y="6"/>
                </a:lnTo>
                <a:lnTo>
                  <a:pt x="198" y="6"/>
                </a:lnTo>
                <a:lnTo>
                  <a:pt x="198" y="7"/>
                </a:lnTo>
                <a:lnTo>
                  <a:pt x="199" y="7"/>
                </a:lnTo>
                <a:lnTo>
                  <a:pt x="198" y="5"/>
                </a:lnTo>
                <a:lnTo>
                  <a:pt x="199" y="5"/>
                </a:lnTo>
                <a:lnTo>
                  <a:pt x="199" y="5"/>
                </a:lnTo>
                <a:lnTo>
                  <a:pt x="200" y="5"/>
                </a:lnTo>
                <a:lnTo>
                  <a:pt x="200" y="5"/>
                </a:lnTo>
                <a:lnTo>
                  <a:pt x="201" y="6"/>
                </a:lnTo>
                <a:lnTo>
                  <a:pt x="201" y="6"/>
                </a:lnTo>
                <a:lnTo>
                  <a:pt x="202" y="6"/>
                </a:lnTo>
                <a:lnTo>
                  <a:pt x="202" y="6"/>
                </a:lnTo>
                <a:lnTo>
                  <a:pt x="202" y="5"/>
                </a:lnTo>
                <a:lnTo>
                  <a:pt x="203" y="6"/>
                </a:lnTo>
                <a:lnTo>
                  <a:pt x="204" y="6"/>
                </a:lnTo>
                <a:lnTo>
                  <a:pt x="204" y="5"/>
                </a:lnTo>
                <a:lnTo>
                  <a:pt x="203" y="5"/>
                </a:lnTo>
                <a:lnTo>
                  <a:pt x="203" y="4"/>
                </a:lnTo>
                <a:lnTo>
                  <a:pt x="203" y="4"/>
                </a:lnTo>
                <a:lnTo>
                  <a:pt x="204" y="4"/>
                </a:lnTo>
                <a:lnTo>
                  <a:pt x="204" y="4"/>
                </a:lnTo>
                <a:lnTo>
                  <a:pt x="204" y="4"/>
                </a:lnTo>
                <a:lnTo>
                  <a:pt x="205" y="4"/>
                </a:lnTo>
                <a:lnTo>
                  <a:pt x="205" y="4"/>
                </a:lnTo>
                <a:lnTo>
                  <a:pt x="205" y="4"/>
                </a:lnTo>
                <a:lnTo>
                  <a:pt x="205" y="4"/>
                </a:lnTo>
                <a:lnTo>
                  <a:pt x="206" y="4"/>
                </a:lnTo>
                <a:lnTo>
                  <a:pt x="206" y="3"/>
                </a:lnTo>
                <a:lnTo>
                  <a:pt x="206" y="3"/>
                </a:lnTo>
                <a:lnTo>
                  <a:pt x="206" y="2"/>
                </a:lnTo>
                <a:lnTo>
                  <a:pt x="206" y="2"/>
                </a:lnTo>
                <a:lnTo>
                  <a:pt x="207" y="3"/>
                </a:lnTo>
                <a:lnTo>
                  <a:pt x="207" y="3"/>
                </a:lnTo>
                <a:lnTo>
                  <a:pt x="207" y="2"/>
                </a:lnTo>
                <a:lnTo>
                  <a:pt x="207" y="3"/>
                </a:lnTo>
                <a:lnTo>
                  <a:pt x="208" y="3"/>
                </a:lnTo>
                <a:lnTo>
                  <a:pt x="208" y="2"/>
                </a:lnTo>
                <a:lnTo>
                  <a:pt x="209" y="2"/>
                </a:lnTo>
                <a:lnTo>
                  <a:pt x="209" y="2"/>
                </a:lnTo>
                <a:lnTo>
                  <a:pt x="210" y="2"/>
                </a:lnTo>
                <a:lnTo>
                  <a:pt x="210" y="2"/>
                </a:lnTo>
                <a:lnTo>
                  <a:pt x="210" y="2"/>
                </a:lnTo>
                <a:lnTo>
                  <a:pt x="211" y="2"/>
                </a:lnTo>
                <a:lnTo>
                  <a:pt x="211" y="2"/>
                </a:lnTo>
                <a:lnTo>
                  <a:pt x="210" y="1"/>
                </a:lnTo>
                <a:lnTo>
                  <a:pt x="211" y="1"/>
                </a:lnTo>
                <a:lnTo>
                  <a:pt x="211" y="1"/>
                </a:lnTo>
                <a:lnTo>
                  <a:pt x="211" y="1"/>
                </a:lnTo>
                <a:lnTo>
                  <a:pt x="212" y="1"/>
                </a:lnTo>
                <a:lnTo>
                  <a:pt x="212" y="1"/>
                </a:lnTo>
                <a:lnTo>
                  <a:pt x="212" y="1"/>
                </a:lnTo>
                <a:lnTo>
                  <a:pt x="212" y="0"/>
                </a:lnTo>
                <a:lnTo>
                  <a:pt x="213" y="1"/>
                </a:lnTo>
                <a:lnTo>
                  <a:pt x="213" y="0"/>
                </a:lnTo>
                <a:lnTo>
                  <a:pt x="213" y="0"/>
                </a:lnTo>
                <a:lnTo>
                  <a:pt x="214" y="0"/>
                </a:lnTo>
                <a:lnTo>
                  <a:pt x="214" y="0"/>
                </a:lnTo>
                <a:lnTo>
                  <a:pt x="215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5" name="Freeform 463">
            <a:extLst>
              <a:ext uri="{FF2B5EF4-FFF2-40B4-BE49-F238E27FC236}">
                <a16:creationId xmlns:a16="http://schemas.microsoft.com/office/drawing/2014/main" xmlns="" id="{1DB22BD6-29CF-49B3-ABCA-5F9D270EE629}"/>
              </a:ext>
            </a:extLst>
          </p:cNvPr>
          <p:cNvSpPr>
            <a:spLocks/>
          </p:cNvSpPr>
          <p:nvPr/>
        </p:nvSpPr>
        <p:spPr bwMode="auto">
          <a:xfrm>
            <a:off x="5122863" y="2289176"/>
            <a:ext cx="1881188" cy="1765300"/>
          </a:xfrm>
          <a:custGeom>
            <a:avLst/>
            <a:gdLst>
              <a:gd name="T0" fmla="*/ 411 w 1185"/>
              <a:gd name="T1" fmla="*/ 100 h 1112"/>
              <a:gd name="T2" fmla="*/ 440 w 1185"/>
              <a:gd name="T3" fmla="*/ 158 h 1112"/>
              <a:gd name="T4" fmla="*/ 498 w 1185"/>
              <a:gd name="T5" fmla="*/ 197 h 1112"/>
              <a:gd name="T6" fmla="*/ 1180 w 1185"/>
              <a:gd name="T7" fmla="*/ 273 h 1112"/>
              <a:gd name="T8" fmla="*/ 1149 w 1185"/>
              <a:gd name="T9" fmla="*/ 341 h 1112"/>
              <a:gd name="T10" fmla="*/ 1140 w 1185"/>
              <a:gd name="T11" fmla="*/ 400 h 1112"/>
              <a:gd name="T12" fmla="*/ 1137 w 1185"/>
              <a:gd name="T13" fmla="*/ 465 h 1112"/>
              <a:gd name="T14" fmla="*/ 1142 w 1185"/>
              <a:gd name="T15" fmla="*/ 519 h 1112"/>
              <a:gd name="T16" fmla="*/ 1145 w 1185"/>
              <a:gd name="T17" fmla="*/ 565 h 1112"/>
              <a:gd name="T18" fmla="*/ 1147 w 1185"/>
              <a:gd name="T19" fmla="*/ 605 h 1112"/>
              <a:gd name="T20" fmla="*/ 1120 w 1185"/>
              <a:gd name="T21" fmla="*/ 671 h 1112"/>
              <a:gd name="T22" fmla="*/ 1105 w 1185"/>
              <a:gd name="T23" fmla="*/ 733 h 1112"/>
              <a:gd name="T24" fmla="*/ 1090 w 1185"/>
              <a:gd name="T25" fmla="*/ 792 h 1112"/>
              <a:gd name="T26" fmla="*/ 1037 w 1185"/>
              <a:gd name="T27" fmla="*/ 822 h 1112"/>
              <a:gd name="T28" fmla="*/ 1013 w 1185"/>
              <a:gd name="T29" fmla="*/ 881 h 1112"/>
              <a:gd name="T30" fmla="*/ 964 w 1185"/>
              <a:gd name="T31" fmla="*/ 908 h 1112"/>
              <a:gd name="T32" fmla="*/ 931 w 1185"/>
              <a:gd name="T33" fmla="*/ 935 h 1112"/>
              <a:gd name="T34" fmla="*/ 926 w 1185"/>
              <a:gd name="T35" fmla="*/ 960 h 1112"/>
              <a:gd name="T36" fmla="*/ 907 w 1185"/>
              <a:gd name="T37" fmla="*/ 982 h 1112"/>
              <a:gd name="T38" fmla="*/ 891 w 1185"/>
              <a:gd name="T39" fmla="*/ 1004 h 1112"/>
              <a:gd name="T40" fmla="*/ 878 w 1185"/>
              <a:gd name="T41" fmla="*/ 1030 h 1112"/>
              <a:gd name="T42" fmla="*/ 874 w 1185"/>
              <a:gd name="T43" fmla="*/ 1050 h 1112"/>
              <a:gd name="T44" fmla="*/ 872 w 1185"/>
              <a:gd name="T45" fmla="*/ 1077 h 1112"/>
              <a:gd name="T46" fmla="*/ 890 w 1185"/>
              <a:gd name="T47" fmla="*/ 1109 h 1112"/>
              <a:gd name="T48" fmla="*/ 841 w 1185"/>
              <a:gd name="T49" fmla="*/ 1109 h 1112"/>
              <a:gd name="T50" fmla="*/ 810 w 1185"/>
              <a:gd name="T51" fmla="*/ 1100 h 1112"/>
              <a:gd name="T52" fmla="*/ 806 w 1185"/>
              <a:gd name="T53" fmla="*/ 1080 h 1112"/>
              <a:gd name="T54" fmla="*/ 805 w 1185"/>
              <a:gd name="T55" fmla="*/ 1044 h 1112"/>
              <a:gd name="T56" fmla="*/ 773 w 1185"/>
              <a:gd name="T57" fmla="*/ 1066 h 1112"/>
              <a:gd name="T58" fmla="*/ 743 w 1185"/>
              <a:gd name="T59" fmla="*/ 1054 h 1112"/>
              <a:gd name="T60" fmla="*/ 707 w 1185"/>
              <a:gd name="T61" fmla="*/ 1067 h 1112"/>
              <a:gd name="T62" fmla="*/ 674 w 1185"/>
              <a:gd name="T63" fmla="*/ 1070 h 1112"/>
              <a:gd name="T64" fmla="*/ 652 w 1185"/>
              <a:gd name="T65" fmla="*/ 1059 h 1112"/>
              <a:gd name="T66" fmla="*/ 626 w 1185"/>
              <a:gd name="T67" fmla="*/ 1041 h 1112"/>
              <a:gd name="T68" fmla="*/ 597 w 1185"/>
              <a:gd name="T69" fmla="*/ 1032 h 1112"/>
              <a:gd name="T70" fmla="*/ 567 w 1185"/>
              <a:gd name="T71" fmla="*/ 1023 h 1112"/>
              <a:gd name="T72" fmla="*/ 537 w 1185"/>
              <a:gd name="T73" fmla="*/ 1036 h 1112"/>
              <a:gd name="T74" fmla="*/ 507 w 1185"/>
              <a:gd name="T75" fmla="*/ 1038 h 1112"/>
              <a:gd name="T76" fmla="*/ 485 w 1185"/>
              <a:gd name="T77" fmla="*/ 1069 h 1112"/>
              <a:gd name="T78" fmla="*/ 447 w 1185"/>
              <a:gd name="T79" fmla="*/ 1090 h 1112"/>
              <a:gd name="T80" fmla="*/ 410 w 1185"/>
              <a:gd name="T81" fmla="*/ 1077 h 1112"/>
              <a:gd name="T82" fmla="*/ 362 w 1185"/>
              <a:gd name="T83" fmla="*/ 1047 h 1112"/>
              <a:gd name="T84" fmla="*/ 333 w 1185"/>
              <a:gd name="T85" fmla="*/ 1010 h 1112"/>
              <a:gd name="T86" fmla="*/ 342 w 1185"/>
              <a:gd name="T87" fmla="*/ 951 h 1112"/>
              <a:gd name="T88" fmla="*/ 135 w 1185"/>
              <a:gd name="T89" fmla="*/ 752 h 1112"/>
              <a:gd name="T90" fmla="*/ 124 w 1185"/>
              <a:gd name="T91" fmla="*/ 727 h 1112"/>
              <a:gd name="T92" fmla="*/ 127 w 1185"/>
              <a:gd name="T93" fmla="*/ 695 h 1112"/>
              <a:gd name="T94" fmla="*/ 117 w 1185"/>
              <a:gd name="T95" fmla="*/ 669 h 1112"/>
              <a:gd name="T96" fmla="*/ 104 w 1185"/>
              <a:gd name="T97" fmla="*/ 647 h 1112"/>
              <a:gd name="T98" fmla="*/ 132 w 1185"/>
              <a:gd name="T99" fmla="*/ 619 h 1112"/>
              <a:gd name="T100" fmla="*/ 156 w 1185"/>
              <a:gd name="T101" fmla="*/ 584 h 1112"/>
              <a:gd name="T102" fmla="*/ 187 w 1185"/>
              <a:gd name="T103" fmla="*/ 526 h 1112"/>
              <a:gd name="T104" fmla="*/ 168 w 1185"/>
              <a:gd name="T105" fmla="*/ 473 h 1112"/>
              <a:gd name="T106" fmla="*/ 157 w 1185"/>
              <a:gd name="T107" fmla="*/ 448 h 1112"/>
              <a:gd name="T108" fmla="*/ 174 w 1185"/>
              <a:gd name="T109" fmla="*/ 410 h 1112"/>
              <a:gd name="T110" fmla="*/ 143 w 1185"/>
              <a:gd name="T111" fmla="*/ 390 h 1112"/>
              <a:gd name="T112" fmla="*/ 11 w 1185"/>
              <a:gd name="T113" fmla="*/ 370 h 1112"/>
              <a:gd name="T114" fmla="*/ 16 w 1185"/>
              <a:gd name="T115" fmla="*/ 325 h 1112"/>
              <a:gd name="T116" fmla="*/ 7 w 1185"/>
              <a:gd name="T117" fmla="*/ 280 h 1112"/>
              <a:gd name="T118" fmla="*/ 16 w 1185"/>
              <a:gd name="T119" fmla="*/ 237 h 1112"/>
              <a:gd name="T120" fmla="*/ 1 w 1185"/>
              <a:gd name="T121" fmla="*/ 199 h 1112"/>
              <a:gd name="T122" fmla="*/ 6 w 1185"/>
              <a:gd name="T123" fmla="*/ 152 h 1112"/>
              <a:gd name="T124" fmla="*/ 345 w 1185"/>
              <a:gd name="T125" fmla="*/ 101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85" h="1112">
                <a:moveTo>
                  <a:pt x="363" y="0"/>
                </a:moveTo>
                <a:lnTo>
                  <a:pt x="364" y="0"/>
                </a:lnTo>
                <a:lnTo>
                  <a:pt x="365" y="1"/>
                </a:lnTo>
                <a:lnTo>
                  <a:pt x="365" y="1"/>
                </a:lnTo>
                <a:lnTo>
                  <a:pt x="365" y="1"/>
                </a:lnTo>
                <a:lnTo>
                  <a:pt x="368" y="3"/>
                </a:lnTo>
                <a:lnTo>
                  <a:pt x="369" y="4"/>
                </a:lnTo>
                <a:lnTo>
                  <a:pt x="370" y="5"/>
                </a:lnTo>
                <a:lnTo>
                  <a:pt x="371" y="5"/>
                </a:lnTo>
                <a:lnTo>
                  <a:pt x="371" y="6"/>
                </a:lnTo>
                <a:lnTo>
                  <a:pt x="371" y="6"/>
                </a:lnTo>
                <a:lnTo>
                  <a:pt x="372" y="8"/>
                </a:lnTo>
                <a:lnTo>
                  <a:pt x="373" y="10"/>
                </a:lnTo>
                <a:lnTo>
                  <a:pt x="374" y="11"/>
                </a:lnTo>
                <a:lnTo>
                  <a:pt x="375" y="13"/>
                </a:lnTo>
                <a:lnTo>
                  <a:pt x="375" y="13"/>
                </a:lnTo>
                <a:lnTo>
                  <a:pt x="376" y="14"/>
                </a:lnTo>
                <a:lnTo>
                  <a:pt x="376" y="15"/>
                </a:lnTo>
                <a:lnTo>
                  <a:pt x="377" y="15"/>
                </a:lnTo>
                <a:lnTo>
                  <a:pt x="378" y="15"/>
                </a:lnTo>
                <a:lnTo>
                  <a:pt x="378" y="16"/>
                </a:lnTo>
                <a:lnTo>
                  <a:pt x="378" y="17"/>
                </a:lnTo>
                <a:lnTo>
                  <a:pt x="379" y="17"/>
                </a:lnTo>
                <a:lnTo>
                  <a:pt x="380" y="19"/>
                </a:lnTo>
                <a:lnTo>
                  <a:pt x="380" y="19"/>
                </a:lnTo>
                <a:lnTo>
                  <a:pt x="381" y="20"/>
                </a:lnTo>
                <a:lnTo>
                  <a:pt x="381" y="22"/>
                </a:lnTo>
                <a:lnTo>
                  <a:pt x="382" y="25"/>
                </a:lnTo>
                <a:lnTo>
                  <a:pt x="383" y="26"/>
                </a:lnTo>
                <a:lnTo>
                  <a:pt x="383" y="27"/>
                </a:lnTo>
                <a:lnTo>
                  <a:pt x="383" y="28"/>
                </a:lnTo>
                <a:lnTo>
                  <a:pt x="383" y="28"/>
                </a:lnTo>
                <a:lnTo>
                  <a:pt x="383" y="31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5" y="32"/>
                </a:lnTo>
                <a:lnTo>
                  <a:pt x="385" y="32"/>
                </a:lnTo>
                <a:lnTo>
                  <a:pt x="386" y="32"/>
                </a:lnTo>
                <a:lnTo>
                  <a:pt x="386" y="33"/>
                </a:lnTo>
                <a:lnTo>
                  <a:pt x="387" y="34"/>
                </a:lnTo>
                <a:lnTo>
                  <a:pt x="388" y="34"/>
                </a:lnTo>
                <a:lnTo>
                  <a:pt x="388" y="35"/>
                </a:lnTo>
                <a:lnTo>
                  <a:pt x="388" y="36"/>
                </a:lnTo>
                <a:lnTo>
                  <a:pt x="389" y="37"/>
                </a:lnTo>
                <a:lnTo>
                  <a:pt x="389" y="38"/>
                </a:lnTo>
                <a:lnTo>
                  <a:pt x="389" y="40"/>
                </a:lnTo>
                <a:lnTo>
                  <a:pt x="389" y="42"/>
                </a:lnTo>
                <a:lnTo>
                  <a:pt x="390" y="43"/>
                </a:lnTo>
                <a:lnTo>
                  <a:pt x="390" y="44"/>
                </a:lnTo>
                <a:lnTo>
                  <a:pt x="390" y="45"/>
                </a:lnTo>
                <a:lnTo>
                  <a:pt x="390" y="46"/>
                </a:lnTo>
                <a:lnTo>
                  <a:pt x="391" y="47"/>
                </a:lnTo>
                <a:lnTo>
                  <a:pt x="391" y="48"/>
                </a:lnTo>
                <a:lnTo>
                  <a:pt x="391" y="49"/>
                </a:lnTo>
                <a:lnTo>
                  <a:pt x="392" y="49"/>
                </a:lnTo>
                <a:lnTo>
                  <a:pt x="392" y="50"/>
                </a:lnTo>
                <a:lnTo>
                  <a:pt x="393" y="51"/>
                </a:lnTo>
                <a:lnTo>
                  <a:pt x="394" y="54"/>
                </a:lnTo>
                <a:lnTo>
                  <a:pt x="394" y="55"/>
                </a:lnTo>
                <a:lnTo>
                  <a:pt x="395" y="57"/>
                </a:lnTo>
                <a:lnTo>
                  <a:pt x="395" y="58"/>
                </a:lnTo>
                <a:lnTo>
                  <a:pt x="395" y="59"/>
                </a:lnTo>
                <a:lnTo>
                  <a:pt x="395" y="61"/>
                </a:lnTo>
                <a:lnTo>
                  <a:pt x="395" y="62"/>
                </a:lnTo>
                <a:lnTo>
                  <a:pt x="395" y="63"/>
                </a:lnTo>
                <a:lnTo>
                  <a:pt x="395" y="64"/>
                </a:lnTo>
                <a:lnTo>
                  <a:pt x="395" y="65"/>
                </a:lnTo>
                <a:lnTo>
                  <a:pt x="396" y="66"/>
                </a:lnTo>
                <a:lnTo>
                  <a:pt x="396" y="67"/>
                </a:lnTo>
                <a:lnTo>
                  <a:pt x="397" y="67"/>
                </a:lnTo>
                <a:lnTo>
                  <a:pt x="397" y="68"/>
                </a:lnTo>
                <a:lnTo>
                  <a:pt x="397" y="68"/>
                </a:lnTo>
                <a:lnTo>
                  <a:pt x="398" y="69"/>
                </a:lnTo>
                <a:lnTo>
                  <a:pt x="399" y="71"/>
                </a:lnTo>
                <a:lnTo>
                  <a:pt x="401" y="74"/>
                </a:lnTo>
                <a:lnTo>
                  <a:pt x="404" y="76"/>
                </a:lnTo>
                <a:lnTo>
                  <a:pt x="405" y="77"/>
                </a:lnTo>
                <a:lnTo>
                  <a:pt x="406" y="78"/>
                </a:lnTo>
                <a:lnTo>
                  <a:pt x="406" y="78"/>
                </a:lnTo>
                <a:lnTo>
                  <a:pt x="406" y="79"/>
                </a:lnTo>
                <a:lnTo>
                  <a:pt x="406" y="79"/>
                </a:lnTo>
                <a:lnTo>
                  <a:pt x="406" y="80"/>
                </a:lnTo>
                <a:lnTo>
                  <a:pt x="406" y="82"/>
                </a:lnTo>
                <a:lnTo>
                  <a:pt x="406" y="83"/>
                </a:lnTo>
                <a:lnTo>
                  <a:pt x="406" y="84"/>
                </a:lnTo>
                <a:lnTo>
                  <a:pt x="407" y="85"/>
                </a:lnTo>
                <a:lnTo>
                  <a:pt x="407" y="85"/>
                </a:lnTo>
                <a:lnTo>
                  <a:pt x="408" y="86"/>
                </a:lnTo>
                <a:lnTo>
                  <a:pt x="408" y="86"/>
                </a:lnTo>
                <a:lnTo>
                  <a:pt x="409" y="86"/>
                </a:lnTo>
                <a:lnTo>
                  <a:pt x="410" y="86"/>
                </a:lnTo>
                <a:lnTo>
                  <a:pt x="411" y="86"/>
                </a:lnTo>
                <a:lnTo>
                  <a:pt x="411" y="86"/>
                </a:lnTo>
                <a:lnTo>
                  <a:pt x="412" y="86"/>
                </a:lnTo>
                <a:lnTo>
                  <a:pt x="412" y="86"/>
                </a:lnTo>
                <a:lnTo>
                  <a:pt x="413" y="87"/>
                </a:lnTo>
                <a:lnTo>
                  <a:pt x="414" y="88"/>
                </a:lnTo>
                <a:lnTo>
                  <a:pt x="414" y="89"/>
                </a:lnTo>
                <a:lnTo>
                  <a:pt x="415" y="90"/>
                </a:lnTo>
                <a:lnTo>
                  <a:pt x="415" y="90"/>
                </a:lnTo>
                <a:lnTo>
                  <a:pt x="415" y="91"/>
                </a:lnTo>
                <a:lnTo>
                  <a:pt x="415" y="92"/>
                </a:lnTo>
                <a:lnTo>
                  <a:pt x="414" y="93"/>
                </a:lnTo>
                <a:lnTo>
                  <a:pt x="413" y="95"/>
                </a:lnTo>
                <a:lnTo>
                  <a:pt x="413" y="96"/>
                </a:lnTo>
                <a:lnTo>
                  <a:pt x="412" y="96"/>
                </a:lnTo>
                <a:lnTo>
                  <a:pt x="412" y="97"/>
                </a:lnTo>
                <a:lnTo>
                  <a:pt x="412" y="98"/>
                </a:lnTo>
                <a:lnTo>
                  <a:pt x="412" y="98"/>
                </a:lnTo>
                <a:lnTo>
                  <a:pt x="412" y="99"/>
                </a:lnTo>
                <a:lnTo>
                  <a:pt x="412" y="99"/>
                </a:lnTo>
                <a:lnTo>
                  <a:pt x="411" y="100"/>
                </a:lnTo>
                <a:lnTo>
                  <a:pt x="411" y="100"/>
                </a:lnTo>
                <a:lnTo>
                  <a:pt x="411" y="101"/>
                </a:lnTo>
                <a:lnTo>
                  <a:pt x="411" y="101"/>
                </a:lnTo>
                <a:lnTo>
                  <a:pt x="411" y="102"/>
                </a:lnTo>
                <a:lnTo>
                  <a:pt x="411" y="103"/>
                </a:lnTo>
                <a:lnTo>
                  <a:pt x="411" y="104"/>
                </a:lnTo>
                <a:lnTo>
                  <a:pt x="412" y="105"/>
                </a:lnTo>
                <a:lnTo>
                  <a:pt x="412" y="106"/>
                </a:lnTo>
                <a:lnTo>
                  <a:pt x="412" y="106"/>
                </a:lnTo>
                <a:lnTo>
                  <a:pt x="412" y="107"/>
                </a:lnTo>
                <a:lnTo>
                  <a:pt x="412" y="107"/>
                </a:lnTo>
                <a:lnTo>
                  <a:pt x="410" y="109"/>
                </a:lnTo>
                <a:lnTo>
                  <a:pt x="410" y="110"/>
                </a:lnTo>
                <a:lnTo>
                  <a:pt x="410" y="111"/>
                </a:lnTo>
                <a:lnTo>
                  <a:pt x="410" y="113"/>
                </a:lnTo>
                <a:lnTo>
                  <a:pt x="410" y="113"/>
                </a:lnTo>
                <a:lnTo>
                  <a:pt x="411" y="114"/>
                </a:lnTo>
                <a:lnTo>
                  <a:pt x="412" y="115"/>
                </a:lnTo>
                <a:lnTo>
                  <a:pt x="412" y="115"/>
                </a:lnTo>
                <a:lnTo>
                  <a:pt x="412" y="116"/>
                </a:lnTo>
                <a:lnTo>
                  <a:pt x="413" y="116"/>
                </a:lnTo>
                <a:lnTo>
                  <a:pt x="413" y="116"/>
                </a:lnTo>
                <a:lnTo>
                  <a:pt x="414" y="117"/>
                </a:lnTo>
                <a:lnTo>
                  <a:pt x="414" y="117"/>
                </a:lnTo>
                <a:lnTo>
                  <a:pt x="414" y="118"/>
                </a:lnTo>
                <a:lnTo>
                  <a:pt x="414" y="118"/>
                </a:lnTo>
                <a:lnTo>
                  <a:pt x="413" y="118"/>
                </a:lnTo>
                <a:lnTo>
                  <a:pt x="413" y="119"/>
                </a:lnTo>
                <a:lnTo>
                  <a:pt x="413" y="120"/>
                </a:lnTo>
                <a:lnTo>
                  <a:pt x="413" y="120"/>
                </a:lnTo>
                <a:lnTo>
                  <a:pt x="414" y="121"/>
                </a:lnTo>
                <a:lnTo>
                  <a:pt x="415" y="121"/>
                </a:lnTo>
                <a:lnTo>
                  <a:pt x="416" y="121"/>
                </a:lnTo>
                <a:lnTo>
                  <a:pt x="416" y="122"/>
                </a:lnTo>
                <a:lnTo>
                  <a:pt x="416" y="122"/>
                </a:lnTo>
                <a:lnTo>
                  <a:pt x="416" y="123"/>
                </a:lnTo>
                <a:lnTo>
                  <a:pt x="416" y="123"/>
                </a:lnTo>
                <a:lnTo>
                  <a:pt x="415" y="124"/>
                </a:lnTo>
                <a:lnTo>
                  <a:pt x="415" y="125"/>
                </a:lnTo>
                <a:lnTo>
                  <a:pt x="415" y="125"/>
                </a:lnTo>
                <a:lnTo>
                  <a:pt x="414" y="126"/>
                </a:lnTo>
                <a:lnTo>
                  <a:pt x="414" y="126"/>
                </a:lnTo>
                <a:lnTo>
                  <a:pt x="414" y="127"/>
                </a:lnTo>
                <a:lnTo>
                  <a:pt x="414" y="127"/>
                </a:lnTo>
                <a:lnTo>
                  <a:pt x="414" y="128"/>
                </a:lnTo>
                <a:lnTo>
                  <a:pt x="414" y="128"/>
                </a:lnTo>
                <a:lnTo>
                  <a:pt x="415" y="128"/>
                </a:lnTo>
                <a:lnTo>
                  <a:pt x="415" y="129"/>
                </a:lnTo>
                <a:lnTo>
                  <a:pt x="416" y="129"/>
                </a:lnTo>
                <a:lnTo>
                  <a:pt x="416" y="129"/>
                </a:lnTo>
                <a:lnTo>
                  <a:pt x="416" y="129"/>
                </a:lnTo>
                <a:lnTo>
                  <a:pt x="416" y="130"/>
                </a:lnTo>
                <a:lnTo>
                  <a:pt x="416" y="131"/>
                </a:lnTo>
                <a:lnTo>
                  <a:pt x="416" y="132"/>
                </a:lnTo>
                <a:lnTo>
                  <a:pt x="416" y="132"/>
                </a:lnTo>
                <a:lnTo>
                  <a:pt x="416" y="134"/>
                </a:lnTo>
                <a:lnTo>
                  <a:pt x="416" y="135"/>
                </a:lnTo>
                <a:lnTo>
                  <a:pt x="416" y="135"/>
                </a:lnTo>
                <a:lnTo>
                  <a:pt x="417" y="136"/>
                </a:lnTo>
                <a:lnTo>
                  <a:pt x="417" y="136"/>
                </a:lnTo>
                <a:lnTo>
                  <a:pt x="418" y="136"/>
                </a:lnTo>
                <a:lnTo>
                  <a:pt x="418" y="137"/>
                </a:lnTo>
                <a:lnTo>
                  <a:pt x="418" y="137"/>
                </a:lnTo>
                <a:lnTo>
                  <a:pt x="418" y="138"/>
                </a:lnTo>
                <a:lnTo>
                  <a:pt x="418" y="138"/>
                </a:lnTo>
                <a:lnTo>
                  <a:pt x="418" y="139"/>
                </a:lnTo>
                <a:lnTo>
                  <a:pt x="419" y="139"/>
                </a:lnTo>
                <a:lnTo>
                  <a:pt x="419" y="140"/>
                </a:lnTo>
                <a:lnTo>
                  <a:pt x="419" y="140"/>
                </a:lnTo>
                <a:lnTo>
                  <a:pt x="419" y="141"/>
                </a:lnTo>
                <a:lnTo>
                  <a:pt x="419" y="142"/>
                </a:lnTo>
                <a:lnTo>
                  <a:pt x="419" y="143"/>
                </a:lnTo>
                <a:lnTo>
                  <a:pt x="419" y="144"/>
                </a:lnTo>
                <a:lnTo>
                  <a:pt x="419" y="145"/>
                </a:lnTo>
                <a:lnTo>
                  <a:pt x="419" y="145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20" y="146"/>
                </a:lnTo>
                <a:lnTo>
                  <a:pt x="420" y="147"/>
                </a:lnTo>
                <a:lnTo>
                  <a:pt x="422" y="147"/>
                </a:lnTo>
                <a:lnTo>
                  <a:pt x="423" y="147"/>
                </a:lnTo>
                <a:lnTo>
                  <a:pt x="423" y="147"/>
                </a:lnTo>
                <a:lnTo>
                  <a:pt x="424" y="147"/>
                </a:lnTo>
                <a:lnTo>
                  <a:pt x="425" y="146"/>
                </a:lnTo>
                <a:lnTo>
                  <a:pt x="426" y="146"/>
                </a:lnTo>
                <a:lnTo>
                  <a:pt x="426" y="146"/>
                </a:lnTo>
                <a:lnTo>
                  <a:pt x="427" y="146"/>
                </a:lnTo>
                <a:lnTo>
                  <a:pt x="428" y="146"/>
                </a:lnTo>
                <a:lnTo>
                  <a:pt x="428" y="147"/>
                </a:lnTo>
                <a:lnTo>
                  <a:pt x="430" y="147"/>
                </a:lnTo>
                <a:lnTo>
                  <a:pt x="431" y="148"/>
                </a:lnTo>
                <a:lnTo>
                  <a:pt x="432" y="149"/>
                </a:lnTo>
                <a:lnTo>
                  <a:pt x="432" y="149"/>
                </a:lnTo>
                <a:lnTo>
                  <a:pt x="433" y="150"/>
                </a:lnTo>
                <a:lnTo>
                  <a:pt x="434" y="150"/>
                </a:lnTo>
                <a:lnTo>
                  <a:pt x="435" y="150"/>
                </a:lnTo>
                <a:lnTo>
                  <a:pt x="436" y="149"/>
                </a:lnTo>
                <a:lnTo>
                  <a:pt x="437" y="149"/>
                </a:lnTo>
                <a:lnTo>
                  <a:pt x="437" y="150"/>
                </a:lnTo>
                <a:lnTo>
                  <a:pt x="438" y="150"/>
                </a:lnTo>
                <a:lnTo>
                  <a:pt x="438" y="151"/>
                </a:lnTo>
                <a:lnTo>
                  <a:pt x="438" y="151"/>
                </a:lnTo>
                <a:lnTo>
                  <a:pt x="438" y="153"/>
                </a:lnTo>
                <a:lnTo>
                  <a:pt x="438" y="154"/>
                </a:lnTo>
                <a:lnTo>
                  <a:pt x="438" y="154"/>
                </a:lnTo>
                <a:lnTo>
                  <a:pt x="438" y="155"/>
                </a:lnTo>
                <a:lnTo>
                  <a:pt x="438" y="156"/>
                </a:lnTo>
                <a:lnTo>
                  <a:pt x="438" y="156"/>
                </a:lnTo>
                <a:lnTo>
                  <a:pt x="438" y="156"/>
                </a:lnTo>
                <a:lnTo>
                  <a:pt x="438" y="157"/>
                </a:lnTo>
                <a:lnTo>
                  <a:pt x="438" y="157"/>
                </a:lnTo>
                <a:lnTo>
                  <a:pt x="438" y="157"/>
                </a:lnTo>
                <a:lnTo>
                  <a:pt x="439" y="157"/>
                </a:lnTo>
                <a:lnTo>
                  <a:pt x="440" y="158"/>
                </a:lnTo>
                <a:lnTo>
                  <a:pt x="441" y="159"/>
                </a:lnTo>
                <a:lnTo>
                  <a:pt x="442" y="159"/>
                </a:lnTo>
                <a:lnTo>
                  <a:pt x="442" y="160"/>
                </a:lnTo>
                <a:lnTo>
                  <a:pt x="443" y="160"/>
                </a:lnTo>
                <a:lnTo>
                  <a:pt x="444" y="160"/>
                </a:lnTo>
                <a:lnTo>
                  <a:pt x="444" y="159"/>
                </a:lnTo>
                <a:lnTo>
                  <a:pt x="445" y="159"/>
                </a:lnTo>
                <a:lnTo>
                  <a:pt x="446" y="160"/>
                </a:lnTo>
                <a:lnTo>
                  <a:pt x="447" y="160"/>
                </a:lnTo>
                <a:lnTo>
                  <a:pt x="448" y="160"/>
                </a:lnTo>
                <a:lnTo>
                  <a:pt x="449" y="160"/>
                </a:lnTo>
                <a:lnTo>
                  <a:pt x="449" y="161"/>
                </a:lnTo>
                <a:lnTo>
                  <a:pt x="449" y="161"/>
                </a:lnTo>
                <a:lnTo>
                  <a:pt x="449" y="162"/>
                </a:lnTo>
                <a:lnTo>
                  <a:pt x="449" y="162"/>
                </a:lnTo>
                <a:lnTo>
                  <a:pt x="450" y="163"/>
                </a:lnTo>
                <a:lnTo>
                  <a:pt x="450" y="163"/>
                </a:lnTo>
                <a:lnTo>
                  <a:pt x="450" y="163"/>
                </a:lnTo>
                <a:lnTo>
                  <a:pt x="451" y="163"/>
                </a:lnTo>
                <a:lnTo>
                  <a:pt x="451" y="163"/>
                </a:lnTo>
                <a:lnTo>
                  <a:pt x="452" y="163"/>
                </a:lnTo>
                <a:lnTo>
                  <a:pt x="454" y="162"/>
                </a:lnTo>
                <a:lnTo>
                  <a:pt x="456" y="162"/>
                </a:lnTo>
                <a:lnTo>
                  <a:pt x="456" y="162"/>
                </a:lnTo>
                <a:lnTo>
                  <a:pt x="457" y="162"/>
                </a:lnTo>
                <a:lnTo>
                  <a:pt x="459" y="163"/>
                </a:lnTo>
                <a:lnTo>
                  <a:pt x="460" y="164"/>
                </a:lnTo>
                <a:lnTo>
                  <a:pt x="460" y="164"/>
                </a:lnTo>
                <a:lnTo>
                  <a:pt x="461" y="165"/>
                </a:lnTo>
                <a:lnTo>
                  <a:pt x="462" y="165"/>
                </a:lnTo>
                <a:lnTo>
                  <a:pt x="462" y="166"/>
                </a:lnTo>
                <a:lnTo>
                  <a:pt x="463" y="167"/>
                </a:lnTo>
                <a:lnTo>
                  <a:pt x="464" y="168"/>
                </a:lnTo>
                <a:lnTo>
                  <a:pt x="464" y="168"/>
                </a:lnTo>
                <a:lnTo>
                  <a:pt x="465" y="169"/>
                </a:lnTo>
                <a:lnTo>
                  <a:pt x="466" y="170"/>
                </a:lnTo>
                <a:lnTo>
                  <a:pt x="466" y="171"/>
                </a:lnTo>
                <a:lnTo>
                  <a:pt x="467" y="171"/>
                </a:lnTo>
                <a:lnTo>
                  <a:pt x="468" y="172"/>
                </a:lnTo>
                <a:lnTo>
                  <a:pt x="470" y="173"/>
                </a:lnTo>
                <a:lnTo>
                  <a:pt x="471" y="173"/>
                </a:lnTo>
                <a:lnTo>
                  <a:pt x="471" y="174"/>
                </a:lnTo>
                <a:lnTo>
                  <a:pt x="472" y="174"/>
                </a:lnTo>
                <a:lnTo>
                  <a:pt x="472" y="174"/>
                </a:lnTo>
                <a:lnTo>
                  <a:pt x="472" y="175"/>
                </a:lnTo>
                <a:lnTo>
                  <a:pt x="472" y="176"/>
                </a:lnTo>
                <a:lnTo>
                  <a:pt x="472" y="176"/>
                </a:lnTo>
                <a:lnTo>
                  <a:pt x="473" y="176"/>
                </a:lnTo>
                <a:lnTo>
                  <a:pt x="473" y="177"/>
                </a:lnTo>
                <a:lnTo>
                  <a:pt x="473" y="177"/>
                </a:lnTo>
                <a:lnTo>
                  <a:pt x="474" y="178"/>
                </a:lnTo>
                <a:lnTo>
                  <a:pt x="475" y="178"/>
                </a:lnTo>
                <a:lnTo>
                  <a:pt x="475" y="178"/>
                </a:lnTo>
                <a:lnTo>
                  <a:pt x="475" y="179"/>
                </a:lnTo>
                <a:lnTo>
                  <a:pt x="475" y="180"/>
                </a:lnTo>
                <a:lnTo>
                  <a:pt x="475" y="180"/>
                </a:lnTo>
                <a:lnTo>
                  <a:pt x="476" y="181"/>
                </a:lnTo>
                <a:lnTo>
                  <a:pt x="476" y="181"/>
                </a:lnTo>
                <a:lnTo>
                  <a:pt x="477" y="182"/>
                </a:lnTo>
                <a:lnTo>
                  <a:pt x="477" y="183"/>
                </a:lnTo>
                <a:lnTo>
                  <a:pt x="477" y="184"/>
                </a:lnTo>
                <a:lnTo>
                  <a:pt x="477" y="184"/>
                </a:lnTo>
                <a:lnTo>
                  <a:pt x="476" y="185"/>
                </a:lnTo>
                <a:lnTo>
                  <a:pt x="476" y="185"/>
                </a:lnTo>
                <a:lnTo>
                  <a:pt x="476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7"/>
                </a:lnTo>
                <a:lnTo>
                  <a:pt x="475" y="187"/>
                </a:lnTo>
                <a:lnTo>
                  <a:pt x="476" y="188"/>
                </a:lnTo>
                <a:lnTo>
                  <a:pt x="476" y="188"/>
                </a:lnTo>
                <a:lnTo>
                  <a:pt x="476" y="189"/>
                </a:lnTo>
                <a:lnTo>
                  <a:pt x="475" y="189"/>
                </a:lnTo>
                <a:lnTo>
                  <a:pt x="475" y="190"/>
                </a:lnTo>
                <a:lnTo>
                  <a:pt x="475" y="191"/>
                </a:lnTo>
                <a:lnTo>
                  <a:pt x="475" y="191"/>
                </a:lnTo>
                <a:lnTo>
                  <a:pt x="475" y="191"/>
                </a:lnTo>
                <a:lnTo>
                  <a:pt x="476" y="192"/>
                </a:lnTo>
                <a:lnTo>
                  <a:pt x="476" y="192"/>
                </a:lnTo>
                <a:lnTo>
                  <a:pt x="477" y="192"/>
                </a:lnTo>
                <a:lnTo>
                  <a:pt x="477" y="193"/>
                </a:lnTo>
                <a:lnTo>
                  <a:pt x="477" y="193"/>
                </a:lnTo>
                <a:lnTo>
                  <a:pt x="477" y="194"/>
                </a:lnTo>
                <a:lnTo>
                  <a:pt x="479" y="195"/>
                </a:lnTo>
                <a:lnTo>
                  <a:pt x="480" y="195"/>
                </a:lnTo>
                <a:lnTo>
                  <a:pt x="480" y="195"/>
                </a:lnTo>
                <a:lnTo>
                  <a:pt x="481" y="196"/>
                </a:lnTo>
                <a:lnTo>
                  <a:pt x="482" y="196"/>
                </a:lnTo>
                <a:lnTo>
                  <a:pt x="482" y="196"/>
                </a:lnTo>
                <a:lnTo>
                  <a:pt x="483" y="196"/>
                </a:lnTo>
                <a:lnTo>
                  <a:pt x="483" y="196"/>
                </a:lnTo>
                <a:lnTo>
                  <a:pt x="484" y="196"/>
                </a:lnTo>
                <a:lnTo>
                  <a:pt x="485" y="195"/>
                </a:lnTo>
                <a:lnTo>
                  <a:pt x="486" y="195"/>
                </a:lnTo>
                <a:lnTo>
                  <a:pt x="486" y="195"/>
                </a:lnTo>
                <a:lnTo>
                  <a:pt x="486" y="195"/>
                </a:lnTo>
                <a:lnTo>
                  <a:pt x="487" y="196"/>
                </a:lnTo>
                <a:lnTo>
                  <a:pt x="487" y="196"/>
                </a:lnTo>
                <a:lnTo>
                  <a:pt x="489" y="196"/>
                </a:lnTo>
                <a:lnTo>
                  <a:pt x="489" y="196"/>
                </a:lnTo>
                <a:lnTo>
                  <a:pt x="490" y="196"/>
                </a:lnTo>
                <a:lnTo>
                  <a:pt x="490" y="196"/>
                </a:lnTo>
                <a:lnTo>
                  <a:pt x="491" y="196"/>
                </a:lnTo>
                <a:lnTo>
                  <a:pt x="492" y="196"/>
                </a:lnTo>
                <a:lnTo>
                  <a:pt x="493" y="197"/>
                </a:lnTo>
                <a:lnTo>
                  <a:pt x="494" y="197"/>
                </a:lnTo>
                <a:lnTo>
                  <a:pt x="495" y="197"/>
                </a:lnTo>
                <a:lnTo>
                  <a:pt x="495" y="196"/>
                </a:lnTo>
                <a:lnTo>
                  <a:pt x="496" y="196"/>
                </a:lnTo>
                <a:lnTo>
                  <a:pt x="496" y="196"/>
                </a:lnTo>
                <a:lnTo>
                  <a:pt x="497" y="196"/>
                </a:lnTo>
                <a:lnTo>
                  <a:pt x="497" y="196"/>
                </a:lnTo>
                <a:lnTo>
                  <a:pt x="497" y="197"/>
                </a:lnTo>
                <a:lnTo>
                  <a:pt x="498" y="197"/>
                </a:lnTo>
                <a:lnTo>
                  <a:pt x="499" y="197"/>
                </a:lnTo>
                <a:lnTo>
                  <a:pt x="500" y="197"/>
                </a:lnTo>
                <a:lnTo>
                  <a:pt x="501" y="198"/>
                </a:lnTo>
                <a:lnTo>
                  <a:pt x="501" y="200"/>
                </a:lnTo>
                <a:lnTo>
                  <a:pt x="502" y="200"/>
                </a:lnTo>
                <a:lnTo>
                  <a:pt x="502" y="201"/>
                </a:lnTo>
                <a:lnTo>
                  <a:pt x="502" y="201"/>
                </a:lnTo>
                <a:lnTo>
                  <a:pt x="503" y="202"/>
                </a:lnTo>
                <a:lnTo>
                  <a:pt x="503" y="203"/>
                </a:lnTo>
                <a:lnTo>
                  <a:pt x="503" y="203"/>
                </a:lnTo>
                <a:lnTo>
                  <a:pt x="503" y="204"/>
                </a:lnTo>
                <a:lnTo>
                  <a:pt x="504" y="205"/>
                </a:lnTo>
                <a:lnTo>
                  <a:pt x="504" y="205"/>
                </a:lnTo>
                <a:lnTo>
                  <a:pt x="505" y="206"/>
                </a:lnTo>
                <a:lnTo>
                  <a:pt x="505" y="207"/>
                </a:lnTo>
                <a:lnTo>
                  <a:pt x="505" y="207"/>
                </a:lnTo>
                <a:lnTo>
                  <a:pt x="505" y="209"/>
                </a:lnTo>
                <a:lnTo>
                  <a:pt x="505" y="209"/>
                </a:lnTo>
                <a:lnTo>
                  <a:pt x="505" y="210"/>
                </a:lnTo>
                <a:lnTo>
                  <a:pt x="505" y="211"/>
                </a:lnTo>
                <a:lnTo>
                  <a:pt x="505" y="211"/>
                </a:lnTo>
                <a:lnTo>
                  <a:pt x="506" y="212"/>
                </a:lnTo>
                <a:lnTo>
                  <a:pt x="505" y="212"/>
                </a:lnTo>
                <a:lnTo>
                  <a:pt x="505" y="212"/>
                </a:lnTo>
                <a:lnTo>
                  <a:pt x="506" y="213"/>
                </a:lnTo>
                <a:lnTo>
                  <a:pt x="506" y="214"/>
                </a:lnTo>
                <a:lnTo>
                  <a:pt x="507" y="214"/>
                </a:lnTo>
                <a:lnTo>
                  <a:pt x="507" y="214"/>
                </a:lnTo>
                <a:lnTo>
                  <a:pt x="507" y="214"/>
                </a:lnTo>
                <a:lnTo>
                  <a:pt x="508" y="214"/>
                </a:lnTo>
                <a:lnTo>
                  <a:pt x="508" y="213"/>
                </a:lnTo>
                <a:lnTo>
                  <a:pt x="508" y="213"/>
                </a:lnTo>
                <a:lnTo>
                  <a:pt x="509" y="212"/>
                </a:lnTo>
                <a:lnTo>
                  <a:pt x="510" y="212"/>
                </a:lnTo>
                <a:lnTo>
                  <a:pt x="510" y="212"/>
                </a:lnTo>
                <a:lnTo>
                  <a:pt x="511" y="212"/>
                </a:lnTo>
                <a:lnTo>
                  <a:pt x="511" y="211"/>
                </a:lnTo>
                <a:lnTo>
                  <a:pt x="511" y="211"/>
                </a:lnTo>
                <a:lnTo>
                  <a:pt x="511" y="211"/>
                </a:lnTo>
                <a:lnTo>
                  <a:pt x="513" y="211"/>
                </a:lnTo>
                <a:lnTo>
                  <a:pt x="513" y="211"/>
                </a:lnTo>
                <a:lnTo>
                  <a:pt x="514" y="211"/>
                </a:lnTo>
                <a:lnTo>
                  <a:pt x="514" y="211"/>
                </a:lnTo>
                <a:lnTo>
                  <a:pt x="515" y="210"/>
                </a:lnTo>
                <a:lnTo>
                  <a:pt x="516" y="210"/>
                </a:lnTo>
                <a:lnTo>
                  <a:pt x="557" y="213"/>
                </a:lnTo>
                <a:lnTo>
                  <a:pt x="557" y="214"/>
                </a:lnTo>
                <a:lnTo>
                  <a:pt x="563" y="214"/>
                </a:lnTo>
                <a:lnTo>
                  <a:pt x="569" y="215"/>
                </a:lnTo>
                <a:lnTo>
                  <a:pt x="599" y="217"/>
                </a:lnTo>
                <a:lnTo>
                  <a:pt x="603" y="217"/>
                </a:lnTo>
                <a:lnTo>
                  <a:pt x="607" y="218"/>
                </a:lnTo>
                <a:lnTo>
                  <a:pt x="609" y="218"/>
                </a:lnTo>
                <a:lnTo>
                  <a:pt x="611" y="218"/>
                </a:lnTo>
                <a:lnTo>
                  <a:pt x="615" y="218"/>
                </a:lnTo>
                <a:lnTo>
                  <a:pt x="622" y="219"/>
                </a:lnTo>
                <a:lnTo>
                  <a:pt x="626" y="219"/>
                </a:lnTo>
                <a:lnTo>
                  <a:pt x="638" y="220"/>
                </a:lnTo>
                <a:lnTo>
                  <a:pt x="673" y="223"/>
                </a:lnTo>
                <a:lnTo>
                  <a:pt x="690" y="224"/>
                </a:lnTo>
                <a:lnTo>
                  <a:pt x="704" y="226"/>
                </a:lnTo>
                <a:lnTo>
                  <a:pt x="717" y="226"/>
                </a:lnTo>
                <a:lnTo>
                  <a:pt x="729" y="227"/>
                </a:lnTo>
                <a:lnTo>
                  <a:pt x="762" y="230"/>
                </a:lnTo>
                <a:lnTo>
                  <a:pt x="782" y="231"/>
                </a:lnTo>
                <a:lnTo>
                  <a:pt x="793" y="232"/>
                </a:lnTo>
                <a:lnTo>
                  <a:pt x="802" y="233"/>
                </a:lnTo>
                <a:lnTo>
                  <a:pt x="807" y="234"/>
                </a:lnTo>
                <a:lnTo>
                  <a:pt x="808" y="234"/>
                </a:lnTo>
                <a:lnTo>
                  <a:pt x="810" y="234"/>
                </a:lnTo>
                <a:lnTo>
                  <a:pt x="830" y="235"/>
                </a:lnTo>
                <a:lnTo>
                  <a:pt x="836" y="235"/>
                </a:lnTo>
                <a:lnTo>
                  <a:pt x="850" y="236"/>
                </a:lnTo>
                <a:lnTo>
                  <a:pt x="851" y="236"/>
                </a:lnTo>
                <a:lnTo>
                  <a:pt x="854" y="236"/>
                </a:lnTo>
                <a:lnTo>
                  <a:pt x="863" y="237"/>
                </a:lnTo>
                <a:lnTo>
                  <a:pt x="883" y="239"/>
                </a:lnTo>
                <a:lnTo>
                  <a:pt x="897" y="240"/>
                </a:lnTo>
                <a:lnTo>
                  <a:pt x="902" y="240"/>
                </a:lnTo>
                <a:lnTo>
                  <a:pt x="913" y="241"/>
                </a:lnTo>
                <a:lnTo>
                  <a:pt x="937" y="243"/>
                </a:lnTo>
                <a:lnTo>
                  <a:pt x="939" y="243"/>
                </a:lnTo>
                <a:lnTo>
                  <a:pt x="964" y="245"/>
                </a:lnTo>
                <a:lnTo>
                  <a:pt x="975" y="246"/>
                </a:lnTo>
                <a:lnTo>
                  <a:pt x="975" y="246"/>
                </a:lnTo>
                <a:lnTo>
                  <a:pt x="1001" y="247"/>
                </a:lnTo>
                <a:lnTo>
                  <a:pt x="1054" y="251"/>
                </a:lnTo>
                <a:lnTo>
                  <a:pt x="1073" y="252"/>
                </a:lnTo>
                <a:lnTo>
                  <a:pt x="1099" y="254"/>
                </a:lnTo>
                <a:lnTo>
                  <a:pt x="1122" y="255"/>
                </a:lnTo>
                <a:lnTo>
                  <a:pt x="1137" y="256"/>
                </a:lnTo>
                <a:lnTo>
                  <a:pt x="1157" y="258"/>
                </a:lnTo>
                <a:lnTo>
                  <a:pt x="1175" y="258"/>
                </a:lnTo>
                <a:lnTo>
                  <a:pt x="1185" y="259"/>
                </a:lnTo>
                <a:lnTo>
                  <a:pt x="1185" y="260"/>
                </a:lnTo>
                <a:lnTo>
                  <a:pt x="1185" y="260"/>
                </a:lnTo>
                <a:lnTo>
                  <a:pt x="1185" y="261"/>
                </a:lnTo>
                <a:lnTo>
                  <a:pt x="1185" y="261"/>
                </a:lnTo>
                <a:lnTo>
                  <a:pt x="1185" y="261"/>
                </a:lnTo>
                <a:lnTo>
                  <a:pt x="1184" y="261"/>
                </a:lnTo>
                <a:lnTo>
                  <a:pt x="1184" y="262"/>
                </a:lnTo>
                <a:lnTo>
                  <a:pt x="1184" y="262"/>
                </a:lnTo>
                <a:lnTo>
                  <a:pt x="1183" y="264"/>
                </a:lnTo>
                <a:lnTo>
                  <a:pt x="1183" y="265"/>
                </a:lnTo>
                <a:lnTo>
                  <a:pt x="1182" y="266"/>
                </a:lnTo>
                <a:lnTo>
                  <a:pt x="1182" y="266"/>
                </a:lnTo>
                <a:lnTo>
                  <a:pt x="1182" y="267"/>
                </a:lnTo>
                <a:lnTo>
                  <a:pt x="1182" y="268"/>
                </a:lnTo>
                <a:lnTo>
                  <a:pt x="1181" y="269"/>
                </a:lnTo>
                <a:lnTo>
                  <a:pt x="1181" y="270"/>
                </a:lnTo>
                <a:lnTo>
                  <a:pt x="1181" y="270"/>
                </a:lnTo>
                <a:lnTo>
                  <a:pt x="1180" y="271"/>
                </a:lnTo>
                <a:lnTo>
                  <a:pt x="1180" y="272"/>
                </a:lnTo>
                <a:lnTo>
                  <a:pt x="1180" y="273"/>
                </a:lnTo>
                <a:lnTo>
                  <a:pt x="1180" y="274"/>
                </a:lnTo>
                <a:lnTo>
                  <a:pt x="1180" y="274"/>
                </a:lnTo>
                <a:lnTo>
                  <a:pt x="1179" y="275"/>
                </a:lnTo>
                <a:lnTo>
                  <a:pt x="1179" y="275"/>
                </a:lnTo>
                <a:lnTo>
                  <a:pt x="1179" y="276"/>
                </a:lnTo>
                <a:lnTo>
                  <a:pt x="1179" y="276"/>
                </a:lnTo>
                <a:lnTo>
                  <a:pt x="1178" y="277"/>
                </a:lnTo>
                <a:lnTo>
                  <a:pt x="1177" y="280"/>
                </a:lnTo>
                <a:lnTo>
                  <a:pt x="1177" y="280"/>
                </a:lnTo>
                <a:lnTo>
                  <a:pt x="1176" y="281"/>
                </a:lnTo>
                <a:lnTo>
                  <a:pt x="1175" y="281"/>
                </a:lnTo>
                <a:lnTo>
                  <a:pt x="1175" y="281"/>
                </a:lnTo>
                <a:lnTo>
                  <a:pt x="1174" y="282"/>
                </a:lnTo>
                <a:lnTo>
                  <a:pt x="1173" y="283"/>
                </a:lnTo>
                <a:lnTo>
                  <a:pt x="1172" y="284"/>
                </a:lnTo>
                <a:lnTo>
                  <a:pt x="1172" y="284"/>
                </a:lnTo>
                <a:lnTo>
                  <a:pt x="1172" y="285"/>
                </a:lnTo>
                <a:lnTo>
                  <a:pt x="1172" y="286"/>
                </a:lnTo>
                <a:lnTo>
                  <a:pt x="1171" y="286"/>
                </a:lnTo>
                <a:lnTo>
                  <a:pt x="1171" y="286"/>
                </a:lnTo>
                <a:lnTo>
                  <a:pt x="1170" y="287"/>
                </a:lnTo>
                <a:lnTo>
                  <a:pt x="1170" y="287"/>
                </a:lnTo>
                <a:lnTo>
                  <a:pt x="1169" y="288"/>
                </a:lnTo>
                <a:lnTo>
                  <a:pt x="1169" y="289"/>
                </a:lnTo>
                <a:lnTo>
                  <a:pt x="1169" y="289"/>
                </a:lnTo>
                <a:lnTo>
                  <a:pt x="1168" y="290"/>
                </a:lnTo>
                <a:lnTo>
                  <a:pt x="1168" y="290"/>
                </a:lnTo>
                <a:lnTo>
                  <a:pt x="1168" y="292"/>
                </a:lnTo>
                <a:lnTo>
                  <a:pt x="1168" y="292"/>
                </a:lnTo>
                <a:lnTo>
                  <a:pt x="1168" y="293"/>
                </a:lnTo>
                <a:lnTo>
                  <a:pt x="1168" y="293"/>
                </a:lnTo>
                <a:lnTo>
                  <a:pt x="1168" y="294"/>
                </a:lnTo>
                <a:lnTo>
                  <a:pt x="1168" y="294"/>
                </a:lnTo>
                <a:lnTo>
                  <a:pt x="1169" y="294"/>
                </a:lnTo>
                <a:lnTo>
                  <a:pt x="1169" y="295"/>
                </a:lnTo>
                <a:lnTo>
                  <a:pt x="1169" y="296"/>
                </a:lnTo>
                <a:lnTo>
                  <a:pt x="1169" y="298"/>
                </a:lnTo>
                <a:lnTo>
                  <a:pt x="1169" y="298"/>
                </a:lnTo>
                <a:lnTo>
                  <a:pt x="1169" y="299"/>
                </a:lnTo>
                <a:lnTo>
                  <a:pt x="1169" y="300"/>
                </a:lnTo>
                <a:lnTo>
                  <a:pt x="1169" y="301"/>
                </a:lnTo>
                <a:lnTo>
                  <a:pt x="1168" y="302"/>
                </a:lnTo>
                <a:lnTo>
                  <a:pt x="1168" y="303"/>
                </a:lnTo>
                <a:lnTo>
                  <a:pt x="1167" y="304"/>
                </a:lnTo>
                <a:lnTo>
                  <a:pt x="1167" y="304"/>
                </a:lnTo>
                <a:lnTo>
                  <a:pt x="1167" y="305"/>
                </a:lnTo>
                <a:lnTo>
                  <a:pt x="1167" y="306"/>
                </a:lnTo>
                <a:lnTo>
                  <a:pt x="1166" y="307"/>
                </a:lnTo>
                <a:lnTo>
                  <a:pt x="1166" y="308"/>
                </a:lnTo>
                <a:lnTo>
                  <a:pt x="1165" y="310"/>
                </a:lnTo>
                <a:lnTo>
                  <a:pt x="1165" y="311"/>
                </a:lnTo>
                <a:lnTo>
                  <a:pt x="1165" y="311"/>
                </a:lnTo>
                <a:lnTo>
                  <a:pt x="1165" y="312"/>
                </a:lnTo>
                <a:lnTo>
                  <a:pt x="1165" y="313"/>
                </a:lnTo>
                <a:lnTo>
                  <a:pt x="1165" y="313"/>
                </a:lnTo>
                <a:lnTo>
                  <a:pt x="1165" y="314"/>
                </a:lnTo>
                <a:lnTo>
                  <a:pt x="1164" y="314"/>
                </a:lnTo>
                <a:lnTo>
                  <a:pt x="1163" y="315"/>
                </a:lnTo>
                <a:lnTo>
                  <a:pt x="1163" y="315"/>
                </a:lnTo>
                <a:lnTo>
                  <a:pt x="1163" y="316"/>
                </a:lnTo>
                <a:lnTo>
                  <a:pt x="1163" y="316"/>
                </a:lnTo>
                <a:lnTo>
                  <a:pt x="1162" y="317"/>
                </a:lnTo>
                <a:lnTo>
                  <a:pt x="1162" y="317"/>
                </a:lnTo>
                <a:lnTo>
                  <a:pt x="1160" y="317"/>
                </a:lnTo>
                <a:lnTo>
                  <a:pt x="1160" y="317"/>
                </a:lnTo>
                <a:lnTo>
                  <a:pt x="1160" y="318"/>
                </a:lnTo>
                <a:lnTo>
                  <a:pt x="1160" y="319"/>
                </a:lnTo>
                <a:lnTo>
                  <a:pt x="1160" y="320"/>
                </a:lnTo>
                <a:lnTo>
                  <a:pt x="1159" y="321"/>
                </a:lnTo>
                <a:lnTo>
                  <a:pt x="1159" y="322"/>
                </a:lnTo>
                <a:lnTo>
                  <a:pt x="1159" y="323"/>
                </a:lnTo>
                <a:lnTo>
                  <a:pt x="1159" y="324"/>
                </a:lnTo>
                <a:lnTo>
                  <a:pt x="1158" y="325"/>
                </a:lnTo>
                <a:lnTo>
                  <a:pt x="1158" y="325"/>
                </a:lnTo>
                <a:lnTo>
                  <a:pt x="1159" y="326"/>
                </a:lnTo>
                <a:lnTo>
                  <a:pt x="1159" y="326"/>
                </a:lnTo>
                <a:lnTo>
                  <a:pt x="1159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8" y="327"/>
                </a:lnTo>
                <a:lnTo>
                  <a:pt x="1158" y="327"/>
                </a:lnTo>
                <a:lnTo>
                  <a:pt x="1157" y="327"/>
                </a:lnTo>
                <a:lnTo>
                  <a:pt x="1156" y="328"/>
                </a:lnTo>
                <a:lnTo>
                  <a:pt x="1155" y="328"/>
                </a:lnTo>
                <a:lnTo>
                  <a:pt x="1155" y="328"/>
                </a:lnTo>
                <a:lnTo>
                  <a:pt x="1155" y="329"/>
                </a:lnTo>
                <a:lnTo>
                  <a:pt x="1155" y="329"/>
                </a:lnTo>
                <a:lnTo>
                  <a:pt x="1155" y="330"/>
                </a:lnTo>
                <a:lnTo>
                  <a:pt x="1155" y="331"/>
                </a:lnTo>
                <a:lnTo>
                  <a:pt x="1155" y="331"/>
                </a:lnTo>
                <a:lnTo>
                  <a:pt x="1154" y="332"/>
                </a:lnTo>
                <a:lnTo>
                  <a:pt x="1154" y="332"/>
                </a:lnTo>
                <a:lnTo>
                  <a:pt x="1155" y="333"/>
                </a:lnTo>
                <a:lnTo>
                  <a:pt x="1155" y="334"/>
                </a:lnTo>
                <a:lnTo>
                  <a:pt x="1155" y="335"/>
                </a:lnTo>
                <a:lnTo>
                  <a:pt x="1154" y="335"/>
                </a:lnTo>
                <a:lnTo>
                  <a:pt x="1155" y="335"/>
                </a:lnTo>
                <a:lnTo>
                  <a:pt x="1154" y="336"/>
                </a:lnTo>
                <a:lnTo>
                  <a:pt x="1153" y="337"/>
                </a:lnTo>
                <a:lnTo>
                  <a:pt x="1153" y="337"/>
                </a:lnTo>
                <a:lnTo>
                  <a:pt x="1153" y="337"/>
                </a:lnTo>
                <a:lnTo>
                  <a:pt x="1153" y="338"/>
                </a:lnTo>
                <a:lnTo>
                  <a:pt x="1153" y="338"/>
                </a:lnTo>
                <a:lnTo>
                  <a:pt x="1153" y="338"/>
                </a:lnTo>
                <a:lnTo>
                  <a:pt x="1153" y="338"/>
                </a:lnTo>
                <a:lnTo>
                  <a:pt x="1153" y="339"/>
                </a:lnTo>
                <a:lnTo>
                  <a:pt x="1151" y="339"/>
                </a:lnTo>
                <a:lnTo>
                  <a:pt x="1151" y="339"/>
                </a:lnTo>
                <a:lnTo>
                  <a:pt x="1150" y="339"/>
                </a:lnTo>
                <a:lnTo>
                  <a:pt x="1150" y="340"/>
                </a:lnTo>
                <a:lnTo>
                  <a:pt x="1150" y="340"/>
                </a:lnTo>
                <a:lnTo>
                  <a:pt x="1149" y="340"/>
                </a:lnTo>
                <a:lnTo>
                  <a:pt x="1149" y="341"/>
                </a:lnTo>
                <a:lnTo>
                  <a:pt x="1149" y="341"/>
                </a:lnTo>
                <a:lnTo>
                  <a:pt x="1148" y="342"/>
                </a:lnTo>
                <a:lnTo>
                  <a:pt x="1148" y="343"/>
                </a:lnTo>
                <a:lnTo>
                  <a:pt x="1148" y="343"/>
                </a:lnTo>
                <a:lnTo>
                  <a:pt x="1147" y="344"/>
                </a:lnTo>
                <a:lnTo>
                  <a:pt x="1146" y="344"/>
                </a:lnTo>
                <a:lnTo>
                  <a:pt x="1146" y="345"/>
                </a:lnTo>
                <a:lnTo>
                  <a:pt x="1146" y="345"/>
                </a:lnTo>
                <a:lnTo>
                  <a:pt x="1146" y="346"/>
                </a:lnTo>
                <a:lnTo>
                  <a:pt x="1146" y="346"/>
                </a:lnTo>
                <a:lnTo>
                  <a:pt x="1147" y="347"/>
                </a:lnTo>
                <a:lnTo>
                  <a:pt x="1147" y="347"/>
                </a:lnTo>
                <a:lnTo>
                  <a:pt x="1148" y="347"/>
                </a:lnTo>
                <a:lnTo>
                  <a:pt x="1148" y="347"/>
                </a:lnTo>
                <a:lnTo>
                  <a:pt x="1148" y="347"/>
                </a:lnTo>
                <a:lnTo>
                  <a:pt x="1148" y="348"/>
                </a:lnTo>
                <a:lnTo>
                  <a:pt x="1148" y="349"/>
                </a:lnTo>
                <a:lnTo>
                  <a:pt x="1148" y="349"/>
                </a:lnTo>
                <a:lnTo>
                  <a:pt x="1148" y="349"/>
                </a:lnTo>
                <a:lnTo>
                  <a:pt x="1149" y="350"/>
                </a:lnTo>
                <a:lnTo>
                  <a:pt x="1149" y="350"/>
                </a:lnTo>
                <a:lnTo>
                  <a:pt x="1149" y="351"/>
                </a:lnTo>
                <a:lnTo>
                  <a:pt x="1149" y="352"/>
                </a:lnTo>
                <a:lnTo>
                  <a:pt x="1149" y="353"/>
                </a:lnTo>
                <a:lnTo>
                  <a:pt x="1149" y="353"/>
                </a:lnTo>
                <a:lnTo>
                  <a:pt x="1149" y="354"/>
                </a:lnTo>
                <a:lnTo>
                  <a:pt x="1150" y="354"/>
                </a:lnTo>
                <a:lnTo>
                  <a:pt x="1149" y="354"/>
                </a:lnTo>
                <a:lnTo>
                  <a:pt x="1149" y="355"/>
                </a:lnTo>
                <a:lnTo>
                  <a:pt x="1149" y="355"/>
                </a:lnTo>
                <a:lnTo>
                  <a:pt x="1149" y="356"/>
                </a:lnTo>
                <a:lnTo>
                  <a:pt x="1148" y="356"/>
                </a:lnTo>
                <a:lnTo>
                  <a:pt x="1148" y="357"/>
                </a:lnTo>
                <a:lnTo>
                  <a:pt x="1148" y="357"/>
                </a:lnTo>
                <a:lnTo>
                  <a:pt x="1148" y="358"/>
                </a:lnTo>
                <a:lnTo>
                  <a:pt x="1148" y="359"/>
                </a:lnTo>
                <a:lnTo>
                  <a:pt x="1148" y="359"/>
                </a:lnTo>
                <a:lnTo>
                  <a:pt x="1147" y="359"/>
                </a:lnTo>
                <a:lnTo>
                  <a:pt x="1147" y="360"/>
                </a:lnTo>
                <a:lnTo>
                  <a:pt x="1147" y="360"/>
                </a:lnTo>
                <a:lnTo>
                  <a:pt x="1146" y="360"/>
                </a:lnTo>
                <a:lnTo>
                  <a:pt x="1145" y="360"/>
                </a:lnTo>
                <a:lnTo>
                  <a:pt x="1145" y="361"/>
                </a:lnTo>
                <a:lnTo>
                  <a:pt x="1145" y="361"/>
                </a:lnTo>
                <a:lnTo>
                  <a:pt x="1145" y="362"/>
                </a:lnTo>
                <a:lnTo>
                  <a:pt x="1145" y="362"/>
                </a:lnTo>
                <a:lnTo>
                  <a:pt x="1144" y="363"/>
                </a:lnTo>
                <a:lnTo>
                  <a:pt x="1144" y="364"/>
                </a:lnTo>
                <a:lnTo>
                  <a:pt x="1144" y="364"/>
                </a:lnTo>
                <a:lnTo>
                  <a:pt x="1145" y="366"/>
                </a:lnTo>
                <a:lnTo>
                  <a:pt x="1145" y="366"/>
                </a:lnTo>
                <a:lnTo>
                  <a:pt x="1146" y="366"/>
                </a:lnTo>
                <a:lnTo>
                  <a:pt x="1146" y="367"/>
                </a:lnTo>
                <a:lnTo>
                  <a:pt x="1146" y="367"/>
                </a:lnTo>
                <a:lnTo>
                  <a:pt x="1147" y="367"/>
                </a:lnTo>
                <a:lnTo>
                  <a:pt x="1147" y="368"/>
                </a:lnTo>
                <a:lnTo>
                  <a:pt x="1147" y="368"/>
                </a:lnTo>
                <a:lnTo>
                  <a:pt x="1147" y="369"/>
                </a:lnTo>
                <a:lnTo>
                  <a:pt x="1147" y="369"/>
                </a:lnTo>
                <a:lnTo>
                  <a:pt x="1146" y="370"/>
                </a:lnTo>
                <a:lnTo>
                  <a:pt x="1145" y="370"/>
                </a:lnTo>
                <a:lnTo>
                  <a:pt x="1145" y="371"/>
                </a:lnTo>
                <a:lnTo>
                  <a:pt x="1145" y="371"/>
                </a:lnTo>
                <a:lnTo>
                  <a:pt x="1144" y="371"/>
                </a:lnTo>
                <a:lnTo>
                  <a:pt x="1144" y="372"/>
                </a:lnTo>
                <a:lnTo>
                  <a:pt x="1143" y="372"/>
                </a:lnTo>
                <a:lnTo>
                  <a:pt x="1143" y="373"/>
                </a:lnTo>
                <a:lnTo>
                  <a:pt x="1143" y="373"/>
                </a:lnTo>
                <a:lnTo>
                  <a:pt x="1143" y="374"/>
                </a:lnTo>
                <a:lnTo>
                  <a:pt x="1143" y="375"/>
                </a:lnTo>
                <a:lnTo>
                  <a:pt x="1144" y="375"/>
                </a:lnTo>
                <a:lnTo>
                  <a:pt x="1144" y="376"/>
                </a:lnTo>
                <a:lnTo>
                  <a:pt x="1144" y="376"/>
                </a:lnTo>
                <a:lnTo>
                  <a:pt x="1144" y="377"/>
                </a:lnTo>
                <a:lnTo>
                  <a:pt x="1144" y="377"/>
                </a:lnTo>
                <a:lnTo>
                  <a:pt x="1144" y="377"/>
                </a:lnTo>
                <a:lnTo>
                  <a:pt x="1144" y="378"/>
                </a:lnTo>
                <a:lnTo>
                  <a:pt x="1144" y="379"/>
                </a:lnTo>
                <a:lnTo>
                  <a:pt x="1144" y="380"/>
                </a:lnTo>
                <a:lnTo>
                  <a:pt x="1145" y="380"/>
                </a:lnTo>
                <a:lnTo>
                  <a:pt x="1144" y="381"/>
                </a:lnTo>
                <a:lnTo>
                  <a:pt x="1145" y="381"/>
                </a:lnTo>
                <a:lnTo>
                  <a:pt x="1145" y="382"/>
                </a:lnTo>
                <a:lnTo>
                  <a:pt x="1145" y="382"/>
                </a:lnTo>
                <a:lnTo>
                  <a:pt x="1145" y="383"/>
                </a:lnTo>
                <a:lnTo>
                  <a:pt x="1145" y="383"/>
                </a:lnTo>
                <a:lnTo>
                  <a:pt x="1145" y="384"/>
                </a:lnTo>
                <a:lnTo>
                  <a:pt x="1145" y="384"/>
                </a:lnTo>
                <a:lnTo>
                  <a:pt x="1146" y="386"/>
                </a:lnTo>
                <a:lnTo>
                  <a:pt x="1146" y="387"/>
                </a:lnTo>
                <a:lnTo>
                  <a:pt x="1145" y="387"/>
                </a:lnTo>
                <a:lnTo>
                  <a:pt x="1145" y="388"/>
                </a:lnTo>
                <a:lnTo>
                  <a:pt x="1145" y="388"/>
                </a:lnTo>
                <a:lnTo>
                  <a:pt x="1145" y="389"/>
                </a:lnTo>
                <a:lnTo>
                  <a:pt x="1144" y="389"/>
                </a:lnTo>
                <a:lnTo>
                  <a:pt x="1144" y="389"/>
                </a:lnTo>
                <a:lnTo>
                  <a:pt x="1143" y="389"/>
                </a:lnTo>
                <a:lnTo>
                  <a:pt x="1143" y="390"/>
                </a:lnTo>
                <a:lnTo>
                  <a:pt x="1143" y="390"/>
                </a:lnTo>
                <a:lnTo>
                  <a:pt x="1143" y="391"/>
                </a:lnTo>
                <a:lnTo>
                  <a:pt x="1143" y="391"/>
                </a:lnTo>
                <a:lnTo>
                  <a:pt x="1142" y="392"/>
                </a:lnTo>
                <a:lnTo>
                  <a:pt x="1142" y="393"/>
                </a:lnTo>
                <a:lnTo>
                  <a:pt x="1142" y="393"/>
                </a:lnTo>
                <a:lnTo>
                  <a:pt x="1141" y="393"/>
                </a:lnTo>
                <a:lnTo>
                  <a:pt x="1141" y="393"/>
                </a:lnTo>
                <a:lnTo>
                  <a:pt x="1140" y="394"/>
                </a:lnTo>
                <a:lnTo>
                  <a:pt x="1140" y="395"/>
                </a:lnTo>
                <a:lnTo>
                  <a:pt x="1140" y="395"/>
                </a:lnTo>
                <a:lnTo>
                  <a:pt x="1140" y="396"/>
                </a:lnTo>
                <a:lnTo>
                  <a:pt x="1140" y="397"/>
                </a:lnTo>
                <a:lnTo>
                  <a:pt x="1140" y="397"/>
                </a:lnTo>
                <a:lnTo>
                  <a:pt x="1140" y="398"/>
                </a:lnTo>
                <a:lnTo>
                  <a:pt x="1140" y="399"/>
                </a:lnTo>
                <a:lnTo>
                  <a:pt x="1140" y="400"/>
                </a:lnTo>
                <a:lnTo>
                  <a:pt x="1140" y="401"/>
                </a:lnTo>
                <a:lnTo>
                  <a:pt x="1140" y="401"/>
                </a:lnTo>
                <a:lnTo>
                  <a:pt x="1141" y="402"/>
                </a:lnTo>
                <a:lnTo>
                  <a:pt x="1141" y="403"/>
                </a:lnTo>
                <a:lnTo>
                  <a:pt x="1141" y="403"/>
                </a:lnTo>
                <a:lnTo>
                  <a:pt x="1141" y="404"/>
                </a:lnTo>
                <a:lnTo>
                  <a:pt x="1141" y="405"/>
                </a:lnTo>
                <a:lnTo>
                  <a:pt x="1141" y="406"/>
                </a:lnTo>
                <a:lnTo>
                  <a:pt x="1140" y="407"/>
                </a:lnTo>
                <a:lnTo>
                  <a:pt x="1140" y="407"/>
                </a:lnTo>
                <a:lnTo>
                  <a:pt x="1140" y="407"/>
                </a:lnTo>
                <a:lnTo>
                  <a:pt x="1140" y="407"/>
                </a:lnTo>
                <a:lnTo>
                  <a:pt x="1140" y="408"/>
                </a:lnTo>
                <a:lnTo>
                  <a:pt x="1139" y="408"/>
                </a:lnTo>
                <a:lnTo>
                  <a:pt x="1139" y="409"/>
                </a:lnTo>
                <a:lnTo>
                  <a:pt x="1138" y="410"/>
                </a:lnTo>
                <a:lnTo>
                  <a:pt x="1138" y="410"/>
                </a:lnTo>
                <a:lnTo>
                  <a:pt x="1137" y="411"/>
                </a:lnTo>
                <a:lnTo>
                  <a:pt x="1137" y="411"/>
                </a:lnTo>
                <a:lnTo>
                  <a:pt x="1137" y="411"/>
                </a:lnTo>
                <a:lnTo>
                  <a:pt x="1136" y="412"/>
                </a:lnTo>
                <a:lnTo>
                  <a:pt x="1135" y="414"/>
                </a:lnTo>
                <a:lnTo>
                  <a:pt x="1135" y="415"/>
                </a:lnTo>
                <a:lnTo>
                  <a:pt x="1136" y="416"/>
                </a:lnTo>
                <a:lnTo>
                  <a:pt x="1135" y="416"/>
                </a:lnTo>
                <a:lnTo>
                  <a:pt x="1135" y="417"/>
                </a:lnTo>
                <a:lnTo>
                  <a:pt x="1135" y="418"/>
                </a:lnTo>
                <a:lnTo>
                  <a:pt x="1133" y="419"/>
                </a:lnTo>
                <a:lnTo>
                  <a:pt x="1133" y="419"/>
                </a:lnTo>
                <a:lnTo>
                  <a:pt x="1133" y="420"/>
                </a:lnTo>
                <a:lnTo>
                  <a:pt x="1133" y="421"/>
                </a:lnTo>
                <a:lnTo>
                  <a:pt x="1133" y="422"/>
                </a:lnTo>
                <a:lnTo>
                  <a:pt x="1133" y="422"/>
                </a:lnTo>
                <a:lnTo>
                  <a:pt x="1133" y="423"/>
                </a:lnTo>
                <a:lnTo>
                  <a:pt x="1133" y="425"/>
                </a:lnTo>
                <a:lnTo>
                  <a:pt x="1132" y="425"/>
                </a:lnTo>
                <a:lnTo>
                  <a:pt x="1132" y="426"/>
                </a:lnTo>
                <a:lnTo>
                  <a:pt x="1132" y="427"/>
                </a:lnTo>
                <a:lnTo>
                  <a:pt x="1132" y="428"/>
                </a:lnTo>
                <a:lnTo>
                  <a:pt x="1132" y="428"/>
                </a:lnTo>
                <a:lnTo>
                  <a:pt x="1132" y="429"/>
                </a:lnTo>
                <a:lnTo>
                  <a:pt x="1132" y="429"/>
                </a:lnTo>
                <a:lnTo>
                  <a:pt x="1132" y="431"/>
                </a:lnTo>
                <a:lnTo>
                  <a:pt x="1133" y="432"/>
                </a:lnTo>
                <a:lnTo>
                  <a:pt x="1133" y="433"/>
                </a:lnTo>
                <a:lnTo>
                  <a:pt x="1133" y="434"/>
                </a:lnTo>
                <a:lnTo>
                  <a:pt x="1132" y="435"/>
                </a:lnTo>
                <a:lnTo>
                  <a:pt x="1132" y="435"/>
                </a:lnTo>
                <a:lnTo>
                  <a:pt x="1132" y="436"/>
                </a:lnTo>
                <a:lnTo>
                  <a:pt x="1132" y="437"/>
                </a:lnTo>
                <a:lnTo>
                  <a:pt x="1133" y="437"/>
                </a:lnTo>
                <a:lnTo>
                  <a:pt x="1133" y="437"/>
                </a:lnTo>
                <a:lnTo>
                  <a:pt x="1133" y="438"/>
                </a:lnTo>
                <a:lnTo>
                  <a:pt x="1134" y="439"/>
                </a:lnTo>
                <a:lnTo>
                  <a:pt x="1134" y="440"/>
                </a:lnTo>
                <a:lnTo>
                  <a:pt x="1134" y="440"/>
                </a:lnTo>
                <a:lnTo>
                  <a:pt x="1135" y="440"/>
                </a:lnTo>
                <a:lnTo>
                  <a:pt x="1136" y="440"/>
                </a:lnTo>
                <a:lnTo>
                  <a:pt x="1137" y="440"/>
                </a:lnTo>
                <a:lnTo>
                  <a:pt x="1137" y="440"/>
                </a:lnTo>
                <a:lnTo>
                  <a:pt x="1137" y="440"/>
                </a:lnTo>
                <a:lnTo>
                  <a:pt x="1138" y="440"/>
                </a:lnTo>
                <a:lnTo>
                  <a:pt x="1138" y="441"/>
                </a:lnTo>
                <a:lnTo>
                  <a:pt x="1138" y="441"/>
                </a:lnTo>
                <a:lnTo>
                  <a:pt x="1138" y="440"/>
                </a:lnTo>
                <a:lnTo>
                  <a:pt x="1139" y="440"/>
                </a:lnTo>
                <a:lnTo>
                  <a:pt x="1139" y="440"/>
                </a:lnTo>
                <a:lnTo>
                  <a:pt x="1140" y="441"/>
                </a:lnTo>
                <a:lnTo>
                  <a:pt x="1140" y="441"/>
                </a:lnTo>
                <a:lnTo>
                  <a:pt x="1141" y="441"/>
                </a:lnTo>
                <a:lnTo>
                  <a:pt x="1141" y="441"/>
                </a:lnTo>
                <a:lnTo>
                  <a:pt x="1141" y="442"/>
                </a:lnTo>
                <a:lnTo>
                  <a:pt x="1141" y="443"/>
                </a:lnTo>
                <a:lnTo>
                  <a:pt x="1141" y="444"/>
                </a:lnTo>
                <a:lnTo>
                  <a:pt x="1140" y="444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6"/>
                </a:lnTo>
                <a:lnTo>
                  <a:pt x="1140" y="446"/>
                </a:lnTo>
                <a:lnTo>
                  <a:pt x="1140" y="446"/>
                </a:lnTo>
                <a:lnTo>
                  <a:pt x="1140" y="447"/>
                </a:lnTo>
                <a:lnTo>
                  <a:pt x="1140" y="447"/>
                </a:lnTo>
                <a:lnTo>
                  <a:pt x="1140" y="447"/>
                </a:lnTo>
                <a:lnTo>
                  <a:pt x="1140" y="448"/>
                </a:lnTo>
                <a:lnTo>
                  <a:pt x="1140" y="448"/>
                </a:lnTo>
                <a:lnTo>
                  <a:pt x="1140" y="449"/>
                </a:lnTo>
                <a:lnTo>
                  <a:pt x="1140" y="450"/>
                </a:lnTo>
                <a:lnTo>
                  <a:pt x="1140" y="451"/>
                </a:lnTo>
                <a:lnTo>
                  <a:pt x="1139" y="451"/>
                </a:lnTo>
                <a:lnTo>
                  <a:pt x="1139" y="452"/>
                </a:lnTo>
                <a:lnTo>
                  <a:pt x="1139" y="452"/>
                </a:lnTo>
                <a:lnTo>
                  <a:pt x="1138" y="452"/>
                </a:lnTo>
                <a:lnTo>
                  <a:pt x="1137" y="452"/>
                </a:lnTo>
                <a:lnTo>
                  <a:pt x="1137" y="452"/>
                </a:lnTo>
                <a:lnTo>
                  <a:pt x="1137" y="453"/>
                </a:lnTo>
                <a:lnTo>
                  <a:pt x="1136" y="454"/>
                </a:lnTo>
                <a:lnTo>
                  <a:pt x="1135" y="454"/>
                </a:lnTo>
                <a:lnTo>
                  <a:pt x="1135" y="455"/>
                </a:lnTo>
                <a:lnTo>
                  <a:pt x="1135" y="455"/>
                </a:lnTo>
                <a:lnTo>
                  <a:pt x="1134" y="455"/>
                </a:lnTo>
                <a:lnTo>
                  <a:pt x="1134" y="456"/>
                </a:lnTo>
                <a:lnTo>
                  <a:pt x="1134" y="456"/>
                </a:lnTo>
                <a:lnTo>
                  <a:pt x="1134" y="456"/>
                </a:lnTo>
                <a:lnTo>
                  <a:pt x="1134" y="457"/>
                </a:lnTo>
                <a:lnTo>
                  <a:pt x="1134" y="458"/>
                </a:lnTo>
                <a:lnTo>
                  <a:pt x="1135" y="458"/>
                </a:lnTo>
                <a:lnTo>
                  <a:pt x="1135" y="460"/>
                </a:lnTo>
                <a:lnTo>
                  <a:pt x="1136" y="461"/>
                </a:lnTo>
                <a:lnTo>
                  <a:pt x="1136" y="462"/>
                </a:lnTo>
                <a:lnTo>
                  <a:pt x="1136" y="463"/>
                </a:lnTo>
                <a:lnTo>
                  <a:pt x="1136" y="464"/>
                </a:lnTo>
                <a:lnTo>
                  <a:pt x="1137" y="464"/>
                </a:lnTo>
                <a:lnTo>
                  <a:pt x="1137" y="464"/>
                </a:lnTo>
                <a:lnTo>
                  <a:pt x="1137" y="465"/>
                </a:lnTo>
                <a:lnTo>
                  <a:pt x="1137" y="466"/>
                </a:lnTo>
                <a:lnTo>
                  <a:pt x="1137" y="467"/>
                </a:lnTo>
                <a:lnTo>
                  <a:pt x="1137" y="467"/>
                </a:lnTo>
                <a:lnTo>
                  <a:pt x="1137" y="468"/>
                </a:lnTo>
                <a:lnTo>
                  <a:pt x="1137" y="469"/>
                </a:lnTo>
                <a:lnTo>
                  <a:pt x="1138" y="469"/>
                </a:lnTo>
                <a:lnTo>
                  <a:pt x="1138" y="470"/>
                </a:lnTo>
                <a:lnTo>
                  <a:pt x="1139" y="470"/>
                </a:lnTo>
                <a:lnTo>
                  <a:pt x="1140" y="470"/>
                </a:lnTo>
                <a:lnTo>
                  <a:pt x="1140" y="470"/>
                </a:lnTo>
                <a:lnTo>
                  <a:pt x="1141" y="470"/>
                </a:lnTo>
                <a:lnTo>
                  <a:pt x="1141" y="471"/>
                </a:lnTo>
                <a:lnTo>
                  <a:pt x="1142" y="471"/>
                </a:lnTo>
                <a:lnTo>
                  <a:pt x="1142" y="471"/>
                </a:lnTo>
                <a:lnTo>
                  <a:pt x="1143" y="472"/>
                </a:lnTo>
                <a:lnTo>
                  <a:pt x="1143" y="472"/>
                </a:lnTo>
                <a:lnTo>
                  <a:pt x="1143" y="473"/>
                </a:lnTo>
                <a:lnTo>
                  <a:pt x="1143" y="474"/>
                </a:lnTo>
                <a:lnTo>
                  <a:pt x="1142" y="474"/>
                </a:lnTo>
                <a:lnTo>
                  <a:pt x="1141" y="474"/>
                </a:lnTo>
                <a:lnTo>
                  <a:pt x="1140" y="475"/>
                </a:lnTo>
                <a:lnTo>
                  <a:pt x="1140" y="476"/>
                </a:lnTo>
                <a:lnTo>
                  <a:pt x="1139" y="476"/>
                </a:lnTo>
                <a:lnTo>
                  <a:pt x="1140" y="477"/>
                </a:lnTo>
                <a:lnTo>
                  <a:pt x="1140" y="477"/>
                </a:lnTo>
                <a:lnTo>
                  <a:pt x="1141" y="478"/>
                </a:lnTo>
                <a:lnTo>
                  <a:pt x="1141" y="479"/>
                </a:lnTo>
                <a:lnTo>
                  <a:pt x="1141" y="480"/>
                </a:lnTo>
                <a:lnTo>
                  <a:pt x="1141" y="480"/>
                </a:lnTo>
                <a:lnTo>
                  <a:pt x="1140" y="480"/>
                </a:lnTo>
                <a:lnTo>
                  <a:pt x="1140" y="481"/>
                </a:lnTo>
                <a:lnTo>
                  <a:pt x="1139" y="482"/>
                </a:lnTo>
                <a:lnTo>
                  <a:pt x="1138" y="482"/>
                </a:lnTo>
                <a:lnTo>
                  <a:pt x="1138" y="483"/>
                </a:lnTo>
                <a:lnTo>
                  <a:pt x="1138" y="483"/>
                </a:lnTo>
                <a:lnTo>
                  <a:pt x="1138" y="484"/>
                </a:lnTo>
                <a:lnTo>
                  <a:pt x="1138" y="484"/>
                </a:lnTo>
                <a:lnTo>
                  <a:pt x="1138" y="485"/>
                </a:lnTo>
                <a:lnTo>
                  <a:pt x="1138" y="485"/>
                </a:lnTo>
                <a:lnTo>
                  <a:pt x="1138" y="486"/>
                </a:lnTo>
                <a:lnTo>
                  <a:pt x="1138" y="486"/>
                </a:lnTo>
                <a:lnTo>
                  <a:pt x="1138" y="487"/>
                </a:lnTo>
                <a:lnTo>
                  <a:pt x="1138" y="487"/>
                </a:lnTo>
                <a:lnTo>
                  <a:pt x="1138" y="487"/>
                </a:lnTo>
                <a:lnTo>
                  <a:pt x="1137" y="487"/>
                </a:lnTo>
                <a:lnTo>
                  <a:pt x="1137" y="488"/>
                </a:lnTo>
                <a:lnTo>
                  <a:pt x="1138" y="489"/>
                </a:lnTo>
                <a:lnTo>
                  <a:pt x="1138" y="489"/>
                </a:lnTo>
                <a:lnTo>
                  <a:pt x="1139" y="490"/>
                </a:lnTo>
                <a:lnTo>
                  <a:pt x="1139" y="490"/>
                </a:lnTo>
                <a:lnTo>
                  <a:pt x="1139" y="490"/>
                </a:lnTo>
                <a:lnTo>
                  <a:pt x="1139" y="491"/>
                </a:lnTo>
                <a:lnTo>
                  <a:pt x="1140" y="492"/>
                </a:lnTo>
                <a:lnTo>
                  <a:pt x="1139" y="493"/>
                </a:lnTo>
                <a:lnTo>
                  <a:pt x="1139" y="493"/>
                </a:lnTo>
                <a:lnTo>
                  <a:pt x="1139" y="494"/>
                </a:lnTo>
                <a:lnTo>
                  <a:pt x="1139" y="494"/>
                </a:lnTo>
                <a:lnTo>
                  <a:pt x="1139" y="495"/>
                </a:lnTo>
                <a:lnTo>
                  <a:pt x="1139" y="495"/>
                </a:lnTo>
                <a:lnTo>
                  <a:pt x="1139" y="495"/>
                </a:lnTo>
                <a:lnTo>
                  <a:pt x="1139" y="496"/>
                </a:lnTo>
                <a:lnTo>
                  <a:pt x="1139" y="496"/>
                </a:lnTo>
                <a:lnTo>
                  <a:pt x="1139" y="497"/>
                </a:lnTo>
                <a:lnTo>
                  <a:pt x="1139" y="497"/>
                </a:lnTo>
                <a:lnTo>
                  <a:pt x="1139" y="498"/>
                </a:lnTo>
                <a:lnTo>
                  <a:pt x="1139" y="498"/>
                </a:lnTo>
                <a:lnTo>
                  <a:pt x="1139" y="498"/>
                </a:lnTo>
                <a:lnTo>
                  <a:pt x="1139" y="499"/>
                </a:lnTo>
                <a:lnTo>
                  <a:pt x="1138" y="500"/>
                </a:lnTo>
                <a:lnTo>
                  <a:pt x="1138" y="500"/>
                </a:lnTo>
                <a:lnTo>
                  <a:pt x="1138" y="501"/>
                </a:lnTo>
                <a:lnTo>
                  <a:pt x="1138" y="501"/>
                </a:lnTo>
                <a:lnTo>
                  <a:pt x="1138" y="502"/>
                </a:lnTo>
                <a:lnTo>
                  <a:pt x="1138" y="503"/>
                </a:lnTo>
                <a:lnTo>
                  <a:pt x="1138" y="503"/>
                </a:lnTo>
                <a:lnTo>
                  <a:pt x="1138" y="504"/>
                </a:lnTo>
                <a:lnTo>
                  <a:pt x="1137" y="504"/>
                </a:lnTo>
                <a:lnTo>
                  <a:pt x="1137" y="505"/>
                </a:lnTo>
                <a:lnTo>
                  <a:pt x="1138" y="506"/>
                </a:lnTo>
                <a:lnTo>
                  <a:pt x="1138" y="506"/>
                </a:lnTo>
                <a:lnTo>
                  <a:pt x="1138" y="507"/>
                </a:lnTo>
                <a:lnTo>
                  <a:pt x="1138" y="507"/>
                </a:lnTo>
                <a:lnTo>
                  <a:pt x="1139" y="507"/>
                </a:lnTo>
                <a:lnTo>
                  <a:pt x="1140" y="507"/>
                </a:lnTo>
                <a:lnTo>
                  <a:pt x="1141" y="507"/>
                </a:lnTo>
                <a:lnTo>
                  <a:pt x="1142" y="507"/>
                </a:lnTo>
                <a:lnTo>
                  <a:pt x="1142" y="507"/>
                </a:lnTo>
                <a:lnTo>
                  <a:pt x="1142" y="507"/>
                </a:lnTo>
                <a:lnTo>
                  <a:pt x="1142" y="508"/>
                </a:lnTo>
                <a:lnTo>
                  <a:pt x="1142" y="508"/>
                </a:lnTo>
                <a:lnTo>
                  <a:pt x="1142" y="509"/>
                </a:lnTo>
                <a:lnTo>
                  <a:pt x="1141" y="509"/>
                </a:lnTo>
                <a:lnTo>
                  <a:pt x="1141" y="509"/>
                </a:lnTo>
                <a:lnTo>
                  <a:pt x="1142" y="510"/>
                </a:lnTo>
                <a:lnTo>
                  <a:pt x="1142" y="510"/>
                </a:lnTo>
                <a:lnTo>
                  <a:pt x="1143" y="511"/>
                </a:lnTo>
                <a:lnTo>
                  <a:pt x="1143" y="511"/>
                </a:lnTo>
                <a:lnTo>
                  <a:pt x="1143" y="512"/>
                </a:lnTo>
                <a:lnTo>
                  <a:pt x="1143" y="512"/>
                </a:lnTo>
                <a:lnTo>
                  <a:pt x="1143" y="513"/>
                </a:lnTo>
                <a:lnTo>
                  <a:pt x="1143" y="513"/>
                </a:lnTo>
                <a:lnTo>
                  <a:pt x="1143" y="514"/>
                </a:lnTo>
                <a:lnTo>
                  <a:pt x="1142" y="514"/>
                </a:lnTo>
                <a:lnTo>
                  <a:pt x="1142" y="514"/>
                </a:lnTo>
                <a:lnTo>
                  <a:pt x="1142" y="514"/>
                </a:lnTo>
                <a:lnTo>
                  <a:pt x="1142" y="515"/>
                </a:lnTo>
                <a:lnTo>
                  <a:pt x="1142" y="515"/>
                </a:lnTo>
                <a:lnTo>
                  <a:pt x="1142" y="516"/>
                </a:lnTo>
                <a:lnTo>
                  <a:pt x="1142" y="516"/>
                </a:lnTo>
                <a:lnTo>
                  <a:pt x="1142" y="517"/>
                </a:lnTo>
                <a:lnTo>
                  <a:pt x="1142" y="517"/>
                </a:lnTo>
                <a:lnTo>
                  <a:pt x="1143" y="517"/>
                </a:lnTo>
                <a:lnTo>
                  <a:pt x="1143" y="518"/>
                </a:lnTo>
                <a:lnTo>
                  <a:pt x="1142" y="519"/>
                </a:lnTo>
                <a:lnTo>
                  <a:pt x="1142" y="520"/>
                </a:lnTo>
                <a:lnTo>
                  <a:pt x="1142" y="521"/>
                </a:lnTo>
                <a:lnTo>
                  <a:pt x="1143" y="521"/>
                </a:lnTo>
                <a:lnTo>
                  <a:pt x="1143" y="521"/>
                </a:lnTo>
                <a:lnTo>
                  <a:pt x="1143" y="522"/>
                </a:lnTo>
                <a:lnTo>
                  <a:pt x="1143" y="522"/>
                </a:lnTo>
                <a:lnTo>
                  <a:pt x="1143" y="523"/>
                </a:lnTo>
                <a:lnTo>
                  <a:pt x="1144" y="524"/>
                </a:lnTo>
                <a:lnTo>
                  <a:pt x="1144" y="524"/>
                </a:lnTo>
                <a:lnTo>
                  <a:pt x="1143" y="524"/>
                </a:lnTo>
                <a:lnTo>
                  <a:pt x="1143" y="525"/>
                </a:lnTo>
                <a:lnTo>
                  <a:pt x="1143" y="526"/>
                </a:lnTo>
                <a:lnTo>
                  <a:pt x="1143" y="526"/>
                </a:lnTo>
                <a:lnTo>
                  <a:pt x="1143" y="527"/>
                </a:lnTo>
                <a:lnTo>
                  <a:pt x="1143" y="527"/>
                </a:lnTo>
                <a:lnTo>
                  <a:pt x="1143" y="528"/>
                </a:lnTo>
                <a:lnTo>
                  <a:pt x="1144" y="528"/>
                </a:lnTo>
                <a:lnTo>
                  <a:pt x="1144" y="528"/>
                </a:lnTo>
                <a:lnTo>
                  <a:pt x="1144" y="528"/>
                </a:lnTo>
                <a:lnTo>
                  <a:pt x="1145" y="528"/>
                </a:lnTo>
                <a:lnTo>
                  <a:pt x="1144" y="529"/>
                </a:lnTo>
                <a:lnTo>
                  <a:pt x="1144" y="529"/>
                </a:lnTo>
                <a:lnTo>
                  <a:pt x="1144" y="530"/>
                </a:lnTo>
                <a:lnTo>
                  <a:pt x="1144" y="531"/>
                </a:lnTo>
                <a:lnTo>
                  <a:pt x="1144" y="531"/>
                </a:lnTo>
                <a:lnTo>
                  <a:pt x="1144" y="532"/>
                </a:lnTo>
                <a:lnTo>
                  <a:pt x="1143" y="531"/>
                </a:lnTo>
                <a:lnTo>
                  <a:pt x="1143" y="531"/>
                </a:lnTo>
                <a:lnTo>
                  <a:pt x="1142" y="531"/>
                </a:lnTo>
                <a:lnTo>
                  <a:pt x="1142" y="531"/>
                </a:lnTo>
                <a:lnTo>
                  <a:pt x="1141" y="531"/>
                </a:lnTo>
                <a:lnTo>
                  <a:pt x="1141" y="532"/>
                </a:lnTo>
                <a:lnTo>
                  <a:pt x="1141" y="532"/>
                </a:lnTo>
                <a:lnTo>
                  <a:pt x="1142" y="532"/>
                </a:lnTo>
                <a:lnTo>
                  <a:pt x="1142" y="533"/>
                </a:lnTo>
                <a:lnTo>
                  <a:pt x="1142" y="534"/>
                </a:lnTo>
                <a:lnTo>
                  <a:pt x="1142" y="534"/>
                </a:lnTo>
                <a:lnTo>
                  <a:pt x="1141" y="535"/>
                </a:lnTo>
                <a:lnTo>
                  <a:pt x="1141" y="535"/>
                </a:lnTo>
                <a:lnTo>
                  <a:pt x="1141" y="536"/>
                </a:lnTo>
                <a:lnTo>
                  <a:pt x="1140" y="536"/>
                </a:lnTo>
                <a:lnTo>
                  <a:pt x="1140" y="538"/>
                </a:lnTo>
                <a:lnTo>
                  <a:pt x="1140" y="539"/>
                </a:lnTo>
                <a:lnTo>
                  <a:pt x="1140" y="539"/>
                </a:lnTo>
                <a:lnTo>
                  <a:pt x="1140" y="540"/>
                </a:lnTo>
                <a:lnTo>
                  <a:pt x="1139" y="541"/>
                </a:lnTo>
                <a:lnTo>
                  <a:pt x="1138" y="541"/>
                </a:lnTo>
                <a:lnTo>
                  <a:pt x="1138" y="542"/>
                </a:lnTo>
                <a:lnTo>
                  <a:pt x="1138" y="542"/>
                </a:lnTo>
                <a:lnTo>
                  <a:pt x="1137" y="543"/>
                </a:lnTo>
                <a:lnTo>
                  <a:pt x="1138" y="543"/>
                </a:lnTo>
                <a:lnTo>
                  <a:pt x="1138" y="544"/>
                </a:lnTo>
                <a:lnTo>
                  <a:pt x="1139" y="544"/>
                </a:lnTo>
                <a:lnTo>
                  <a:pt x="1139" y="544"/>
                </a:lnTo>
                <a:lnTo>
                  <a:pt x="1139" y="544"/>
                </a:lnTo>
                <a:lnTo>
                  <a:pt x="1140" y="545"/>
                </a:lnTo>
                <a:lnTo>
                  <a:pt x="1139" y="546"/>
                </a:lnTo>
                <a:lnTo>
                  <a:pt x="1139" y="546"/>
                </a:lnTo>
                <a:lnTo>
                  <a:pt x="1138" y="546"/>
                </a:lnTo>
                <a:lnTo>
                  <a:pt x="1137" y="545"/>
                </a:lnTo>
                <a:lnTo>
                  <a:pt x="1137" y="545"/>
                </a:lnTo>
                <a:lnTo>
                  <a:pt x="1136" y="546"/>
                </a:lnTo>
                <a:lnTo>
                  <a:pt x="1136" y="546"/>
                </a:lnTo>
                <a:lnTo>
                  <a:pt x="1136" y="547"/>
                </a:lnTo>
                <a:lnTo>
                  <a:pt x="1136" y="548"/>
                </a:lnTo>
                <a:lnTo>
                  <a:pt x="1136" y="548"/>
                </a:lnTo>
                <a:lnTo>
                  <a:pt x="1136" y="548"/>
                </a:lnTo>
                <a:lnTo>
                  <a:pt x="1136" y="549"/>
                </a:lnTo>
                <a:lnTo>
                  <a:pt x="1136" y="550"/>
                </a:lnTo>
                <a:lnTo>
                  <a:pt x="1136" y="551"/>
                </a:lnTo>
                <a:lnTo>
                  <a:pt x="1136" y="551"/>
                </a:lnTo>
                <a:lnTo>
                  <a:pt x="1137" y="551"/>
                </a:lnTo>
                <a:lnTo>
                  <a:pt x="1137" y="551"/>
                </a:lnTo>
                <a:lnTo>
                  <a:pt x="1138" y="551"/>
                </a:lnTo>
                <a:lnTo>
                  <a:pt x="1138" y="551"/>
                </a:lnTo>
                <a:lnTo>
                  <a:pt x="1140" y="551"/>
                </a:lnTo>
                <a:lnTo>
                  <a:pt x="1141" y="551"/>
                </a:lnTo>
                <a:lnTo>
                  <a:pt x="1141" y="551"/>
                </a:lnTo>
                <a:lnTo>
                  <a:pt x="1142" y="551"/>
                </a:lnTo>
                <a:lnTo>
                  <a:pt x="1142" y="552"/>
                </a:lnTo>
                <a:lnTo>
                  <a:pt x="1142" y="552"/>
                </a:lnTo>
                <a:lnTo>
                  <a:pt x="1142" y="553"/>
                </a:lnTo>
                <a:lnTo>
                  <a:pt x="1142" y="553"/>
                </a:lnTo>
                <a:lnTo>
                  <a:pt x="1141" y="554"/>
                </a:lnTo>
                <a:lnTo>
                  <a:pt x="1141" y="554"/>
                </a:lnTo>
                <a:lnTo>
                  <a:pt x="1141" y="555"/>
                </a:lnTo>
                <a:lnTo>
                  <a:pt x="1141" y="555"/>
                </a:lnTo>
                <a:lnTo>
                  <a:pt x="1142" y="556"/>
                </a:lnTo>
                <a:lnTo>
                  <a:pt x="1142" y="557"/>
                </a:lnTo>
                <a:lnTo>
                  <a:pt x="1142" y="557"/>
                </a:lnTo>
                <a:lnTo>
                  <a:pt x="1143" y="557"/>
                </a:lnTo>
                <a:lnTo>
                  <a:pt x="1143" y="557"/>
                </a:lnTo>
                <a:lnTo>
                  <a:pt x="1143" y="557"/>
                </a:lnTo>
                <a:lnTo>
                  <a:pt x="1143" y="557"/>
                </a:lnTo>
                <a:lnTo>
                  <a:pt x="1143" y="558"/>
                </a:lnTo>
                <a:lnTo>
                  <a:pt x="1143" y="558"/>
                </a:lnTo>
                <a:lnTo>
                  <a:pt x="1143" y="558"/>
                </a:lnTo>
                <a:lnTo>
                  <a:pt x="1143" y="559"/>
                </a:lnTo>
                <a:lnTo>
                  <a:pt x="1144" y="559"/>
                </a:lnTo>
                <a:lnTo>
                  <a:pt x="1144" y="560"/>
                </a:lnTo>
                <a:lnTo>
                  <a:pt x="1144" y="561"/>
                </a:lnTo>
                <a:lnTo>
                  <a:pt x="1144" y="562"/>
                </a:lnTo>
                <a:lnTo>
                  <a:pt x="1144" y="562"/>
                </a:lnTo>
                <a:lnTo>
                  <a:pt x="1144" y="563"/>
                </a:lnTo>
                <a:lnTo>
                  <a:pt x="1143" y="563"/>
                </a:lnTo>
                <a:lnTo>
                  <a:pt x="1143" y="564"/>
                </a:lnTo>
                <a:lnTo>
                  <a:pt x="1143" y="564"/>
                </a:lnTo>
                <a:lnTo>
                  <a:pt x="1143" y="565"/>
                </a:lnTo>
                <a:lnTo>
                  <a:pt x="1143" y="565"/>
                </a:lnTo>
                <a:lnTo>
                  <a:pt x="1144" y="565"/>
                </a:lnTo>
                <a:lnTo>
                  <a:pt x="1144" y="564"/>
                </a:lnTo>
                <a:lnTo>
                  <a:pt x="1145" y="564"/>
                </a:lnTo>
                <a:lnTo>
                  <a:pt x="1145" y="564"/>
                </a:lnTo>
                <a:lnTo>
                  <a:pt x="1145" y="565"/>
                </a:lnTo>
                <a:lnTo>
                  <a:pt x="1145" y="565"/>
                </a:lnTo>
                <a:lnTo>
                  <a:pt x="1145" y="566"/>
                </a:lnTo>
                <a:lnTo>
                  <a:pt x="1144" y="567"/>
                </a:lnTo>
                <a:lnTo>
                  <a:pt x="1144" y="567"/>
                </a:lnTo>
                <a:lnTo>
                  <a:pt x="1144" y="568"/>
                </a:lnTo>
                <a:lnTo>
                  <a:pt x="1144" y="568"/>
                </a:lnTo>
                <a:lnTo>
                  <a:pt x="1144" y="569"/>
                </a:lnTo>
                <a:lnTo>
                  <a:pt x="1145" y="569"/>
                </a:lnTo>
                <a:lnTo>
                  <a:pt x="1145" y="568"/>
                </a:lnTo>
                <a:lnTo>
                  <a:pt x="1146" y="568"/>
                </a:lnTo>
                <a:lnTo>
                  <a:pt x="1146" y="567"/>
                </a:lnTo>
                <a:lnTo>
                  <a:pt x="1146" y="567"/>
                </a:lnTo>
                <a:lnTo>
                  <a:pt x="1147" y="567"/>
                </a:lnTo>
                <a:lnTo>
                  <a:pt x="1148" y="567"/>
                </a:lnTo>
                <a:lnTo>
                  <a:pt x="1148" y="567"/>
                </a:lnTo>
                <a:lnTo>
                  <a:pt x="1148" y="567"/>
                </a:lnTo>
                <a:lnTo>
                  <a:pt x="1149" y="567"/>
                </a:lnTo>
                <a:lnTo>
                  <a:pt x="1149" y="567"/>
                </a:lnTo>
                <a:lnTo>
                  <a:pt x="1148" y="567"/>
                </a:lnTo>
                <a:lnTo>
                  <a:pt x="1148" y="568"/>
                </a:lnTo>
                <a:lnTo>
                  <a:pt x="1148" y="568"/>
                </a:lnTo>
                <a:lnTo>
                  <a:pt x="1147" y="568"/>
                </a:lnTo>
                <a:lnTo>
                  <a:pt x="1147" y="568"/>
                </a:lnTo>
                <a:lnTo>
                  <a:pt x="1146" y="569"/>
                </a:lnTo>
                <a:lnTo>
                  <a:pt x="1147" y="569"/>
                </a:lnTo>
                <a:lnTo>
                  <a:pt x="1147" y="569"/>
                </a:lnTo>
                <a:lnTo>
                  <a:pt x="1147" y="570"/>
                </a:lnTo>
                <a:lnTo>
                  <a:pt x="1148" y="570"/>
                </a:lnTo>
                <a:lnTo>
                  <a:pt x="1148" y="570"/>
                </a:lnTo>
                <a:lnTo>
                  <a:pt x="1148" y="570"/>
                </a:lnTo>
                <a:lnTo>
                  <a:pt x="1149" y="571"/>
                </a:lnTo>
                <a:lnTo>
                  <a:pt x="1149" y="571"/>
                </a:lnTo>
                <a:lnTo>
                  <a:pt x="1150" y="571"/>
                </a:lnTo>
                <a:lnTo>
                  <a:pt x="1150" y="571"/>
                </a:lnTo>
                <a:lnTo>
                  <a:pt x="1151" y="571"/>
                </a:lnTo>
                <a:lnTo>
                  <a:pt x="1151" y="571"/>
                </a:lnTo>
                <a:lnTo>
                  <a:pt x="1152" y="571"/>
                </a:lnTo>
                <a:lnTo>
                  <a:pt x="1153" y="571"/>
                </a:lnTo>
                <a:lnTo>
                  <a:pt x="1154" y="571"/>
                </a:lnTo>
                <a:lnTo>
                  <a:pt x="1154" y="571"/>
                </a:lnTo>
                <a:lnTo>
                  <a:pt x="1155" y="570"/>
                </a:lnTo>
                <a:lnTo>
                  <a:pt x="1155" y="571"/>
                </a:lnTo>
                <a:lnTo>
                  <a:pt x="1155" y="571"/>
                </a:lnTo>
                <a:lnTo>
                  <a:pt x="1156" y="571"/>
                </a:lnTo>
                <a:lnTo>
                  <a:pt x="1156" y="573"/>
                </a:lnTo>
                <a:lnTo>
                  <a:pt x="1156" y="573"/>
                </a:lnTo>
                <a:lnTo>
                  <a:pt x="1156" y="574"/>
                </a:lnTo>
                <a:lnTo>
                  <a:pt x="1156" y="574"/>
                </a:lnTo>
                <a:lnTo>
                  <a:pt x="1157" y="575"/>
                </a:lnTo>
                <a:lnTo>
                  <a:pt x="1157" y="575"/>
                </a:lnTo>
                <a:lnTo>
                  <a:pt x="1157" y="576"/>
                </a:lnTo>
                <a:lnTo>
                  <a:pt x="1157" y="576"/>
                </a:lnTo>
                <a:lnTo>
                  <a:pt x="1156" y="577"/>
                </a:lnTo>
                <a:lnTo>
                  <a:pt x="1155" y="578"/>
                </a:lnTo>
                <a:lnTo>
                  <a:pt x="1155" y="578"/>
                </a:lnTo>
                <a:lnTo>
                  <a:pt x="1155" y="579"/>
                </a:lnTo>
                <a:lnTo>
                  <a:pt x="1155" y="579"/>
                </a:lnTo>
                <a:lnTo>
                  <a:pt x="1155" y="579"/>
                </a:lnTo>
                <a:lnTo>
                  <a:pt x="1154" y="581"/>
                </a:lnTo>
                <a:lnTo>
                  <a:pt x="1154" y="581"/>
                </a:lnTo>
                <a:lnTo>
                  <a:pt x="1154" y="582"/>
                </a:lnTo>
                <a:lnTo>
                  <a:pt x="1154" y="584"/>
                </a:lnTo>
                <a:lnTo>
                  <a:pt x="1154" y="585"/>
                </a:lnTo>
                <a:lnTo>
                  <a:pt x="1154" y="585"/>
                </a:lnTo>
                <a:lnTo>
                  <a:pt x="1154" y="586"/>
                </a:lnTo>
                <a:lnTo>
                  <a:pt x="1153" y="586"/>
                </a:lnTo>
                <a:lnTo>
                  <a:pt x="1153" y="586"/>
                </a:lnTo>
                <a:lnTo>
                  <a:pt x="1152" y="587"/>
                </a:lnTo>
                <a:lnTo>
                  <a:pt x="1152" y="588"/>
                </a:lnTo>
                <a:lnTo>
                  <a:pt x="1151" y="588"/>
                </a:lnTo>
                <a:lnTo>
                  <a:pt x="1150" y="588"/>
                </a:lnTo>
                <a:lnTo>
                  <a:pt x="1150" y="588"/>
                </a:lnTo>
                <a:lnTo>
                  <a:pt x="1149" y="588"/>
                </a:lnTo>
                <a:lnTo>
                  <a:pt x="1149" y="588"/>
                </a:lnTo>
                <a:lnTo>
                  <a:pt x="1148" y="588"/>
                </a:lnTo>
                <a:lnTo>
                  <a:pt x="1147" y="588"/>
                </a:lnTo>
                <a:lnTo>
                  <a:pt x="1147" y="588"/>
                </a:lnTo>
                <a:lnTo>
                  <a:pt x="1148" y="589"/>
                </a:lnTo>
                <a:lnTo>
                  <a:pt x="1148" y="589"/>
                </a:lnTo>
                <a:lnTo>
                  <a:pt x="1148" y="589"/>
                </a:lnTo>
                <a:lnTo>
                  <a:pt x="1148" y="590"/>
                </a:lnTo>
                <a:lnTo>
                  <a:pt x="1148" y="590"/>
                </a:lnTo>
                <a:lnTo>
                  <a:pt x="1149" y="590"/>
                </a:lnTo>
                <a:lnTo>
                  <a:pt x="1149" y="591"/>
                </a:lnTo>
                <a:lnTo>
                  <a:pt x="1150" y="591"/>
                </a:lnTo>
                <a:lnTo>
                  <a:pt x="1150" y="592"/>
                </a:lnTo>
                <a:lnTo>
                  <a:pt x="1149" y="592"/>
                </a:lnTo>
                <a:lnTo>
                  <a:pt x="1149" y="593"/>
                </a:lnTo>
                <a:lnTo>
                  <a:pt x="1148" y="593"/>
                </a:lnTo>
                <a:lnTo>
                  <a:pt x="1148" y="593"/>
                </a:lnTo>
                <a:lnTo>
                  <a:pt x="1147" y="593"/>
                </a:lnTo>
                <a:lnTo>
                  <a:pt x="1147" y="593"/>
                </a:lnTo>
                <a:lnTo>
                  <a:pt x="1146" y="593"/>
                </a:lnTo>
                <a:lnTo>
                  <a:pt x="1146" y="594"/>
                </a:lnTo>
                <a:lnTo>
                  <a:pt x="1145" y="594"/>
                </a:lnTo>
                <a:lnTo>
                  <a:pt x="1146" y="595"/>
                </a:lnTo>
                <a:lnTo>
                  <a:pt x="1146" y="595"/>
                </a:lnTo>
                <a:lnTo>
                  <a:pt x="1146" y="596"/>
                </a:lnTo>
                <a:lnTo>
                  <a:pt x="1146" y="597"/>
                </a:lnTo>
                <a:lnTo>
                  <a:pt x="1146" y="597"/>
                </a:lnTo>
                <a:lnTo>
                  <a:pt x="1147" y="597"/>
                </a:lnTo>
                <a:lnTo>
                  <a:pt x="1147" y="598"/>
                </a:lnTo>
                <a:lnTo>
                  <a:pt x="1147" y="598"/>
                </a:lnTo>
                <a:lnTo>
                  <a:pt x="1148" y="598"/>
                </a:lnTo>
                <a:lnTo>
                  <a:pt x="1148" y="599"/>
                </a:lnTo>
                <a:lnTo>
                  <a:pt x="1148" y="599"/>
                </a:lnTo>
                <a:lnTo>
                  <a:pt x="1147" y="600"/>
                </a:lnTo>
                <a:lnTo>
                  <a:pt x="1147" y="601"/>
                </a:lnTo>
                <a:lnTo>
                  <a:pt x="1147" y="601"/>
                </a:lnTo>
                <a:lnTo>
                  <a:pt x="1147" y="602"/>
                </a:lnTo>
                <a:lnTo>
                  <a:pt x="1147" y="602"/>
                </a:lnTo>
                <a:lnTo>
                  <a:pt x="1147" y="603"/>
                </a:lnTo>
                <a:lnTo>
                  <a:pt x="1147" y="604"/>
                </a:lnTo>
                <a:lnTo>
                  <a:pt x="1147" y="605"/>
                </a:lnTo>
                <a:lnTo>
                  <a:pt x="1147" y="605"/>
                </a:lnTo>
                <a:lnTo>
                  <a:pt x="1147" y="606"/>
                </a:lnTo>
                <a:lnTo>
                  <a:pt x="1147" y="606"/>
                </a:lnTo>
                <a:lnTo>
                  <a:pt x="1146" y="607"/>
                </a:lnTo>
                <a:lnTo>
                  <a:pt x="1146" y="608"/>
                </a:lnTo>
                <a:lnTo>
                  <a:pt x="1146" y="608"/>
                </a:lnTo>
                <a:lnTo>
                  <a:pt x="1146" y="608"/>
                </a:lnTo>
                <a:lnTo>
                  <a:pt x="1147" y="608"/>
                </a:lnTo>
                <a:lnTo>
                  <a:pt x="1147" y="609"/>
                </a:lnTo>
                <a:lnTo>
                  <a:pt x="1148" y="609"/>
                </a:lnTo>
                <a:lnTo>
                  <a:pt x="1148" y="610"/>
                </a:lnTo>
                <a:lnTo>
                  <a:pt x="1148" y="610"/>
                </a:lnTo>
                <a:lnTo>
                  <a:pt x="1148" y="611"/>
                </a:lnTo>
                <a:lnTo>
                  <a:pt x="1148" y="612"/>
                </a:lnTo>
                <a:lnTo>
                  <a:pt x="1148" y="612"/>
                </a:lnTo>
                <a:lnTo>
                  <a:pt x="1148" y="613"/>
                </a:lnTo>
                <a:lnTo>
                  <a:pt x="1148" y="614"/>
                </a:lnTo>
                <a:lnTo>
                  <a:pt x="1147" y="614"/>
                </a:lnTo>
                <a:lnTo>
                  <a:pt x="1147" y="615"/>
                </a:lnTo>
                <a:lnTo>
                  <a:pt x="1146" y="616"/>
                </a:lnTo>
                <a:lnTo>
                  <a:pt x="1146" y="616"/>
                </a:lnTo>
                <a:lnTo>
                  <a:pt x="1146" y="617"/>
                </a:lnTo>
                <a:lnTo>
                  <a:pt x="1146" y="617"/>
                </a:lnTo>
                <a:lnTo>
                  <a:pt x="1146" y="619"/>
                </a:lnTo>
                <a:lnTo>
                  <a:pt x="1146" y="620"/>
                </a:lnTo>
                <a:lnTo>
                  <a:pt x="1145" y="621"/>
                </a:lnTo>
                <a:lnTo>
                  <a:pt x="1145" y="621"/>
                </a:lnTo>
                <a:lnTo>
                  <a:pt x="1145" y="621"/>
                </a:lnTo>
                <a:lnTo>
                  <a:pt x="1144" y="621"/>
                </a:lnTo>
                <a:lnTo>
                  <a:pt x="1144" y="622"/>
                </a:lnTo>
                <a:lnTo>
                  <a:pt x="1144" y="622"/>
                </a:lnTo>
                <a:lnTo>
                  <a:pt x="1144" y="623"/>
                </a:lnTo>
                <a:lnTo>
                  <a:pt x="1143" y="623"/>
                </a:lnTo>
                <a:lnTo>
                  <a:pt x="1143" y="624"/>
                </a:lnTo>
                <a:lnTo>
                  <a:pt x="1143" y="624"/>
                </a:lnTo>
                <a:lnTo>
                  <a:pt x="1142" y="625"/>
                </a:lnTo>
                <a:lnTo>
                  <a:pt x="1142" y="625"/>
                </a:lnTo>
                <a:lnTo>
                  <a:pt x="1141" y="626"/>
                </a:lnTo>
                <a:lnTo>
                  <a:pt x="1140" y="627"/>
                </a:lnTo>
                <a:lnTo>
                  <a:pt x="1140" y="627"/>
                </a:lnTo>
                <a:lnTo>
                  <a:pt x="1140" y="628"/>
                </a:lnTo>
                <a:lnTo>
                  <a:pt x="1139" y="628"/>
                </a:lnTo>
                <a:lnTo>
                  <a:pt x="1139" y="629"/>
                </a:lnTo>
                <a:lnTo>
                  <a:pt x="1139" y="630"/>
                </a:lnTo>
                <a:lnTo>
                  <a:pt x="1140" y="630"/>
                </a:lnTo>
                <a:lnTo>
                  <a:pt x="1140" y="631"/>
                </a:lnTo>
                <a:lnTo>
                  <a:pt x="1140" y="633"/>
                </a:lnTo>
                <a:lnTo>
                  <a:pt x="1140" y="633"/>
                </a:lnTo>
                <a:lnTo>
                  <a:pt x="1140" y="633"/>
                </a:lnTo>
                <a:lnTo>
                  <a:pt x="1140" y="634"/>
                </a:lnTo>
                <a:lnTo>
                  <a:pt x="1139" y="634"/>
                </a:lnTo>
                <a:lnTo>
                  <a:pt x="1139" y="634"/>
                </a:lnTo>
                <a:lnTo>
                  <a:pt x="1138" y="634"/>
                </a:lnTo>
                <a:lnTo>
                  <a:pt x="1138" y="634"/>
                </a:lnTo>
                <a:lnTo>
                  <a:pt x="1137" y="634"/>
                </a:lnTo>
                <a:lnTo>
                  <a:pt x="1137" y="635"/>
                </a:lnTo>
                <a:lnTo>
                  <a:pt x="1137" y="635"/>
                </a:lnTo>
                <a:lnTo>
                  <a:pt x="1137" y="635"/>
                </a:lnTo>
                <a:lnTo>
                  <a:pt x="1137" y="636"/>
                </a:lnTo>
                <a:lnTo>
                  <a:pt x="1137" y="637"/>
                </a:lnTo>
                <a:lnTo>
                  <a:pt x="1137" y="637"/>
                </a:lnTo>
                <a:lnTo>
                  <a:pt x="1136" y="638"/>
                </a:lnTo>
                <a:lnTo>
                  <a:pt x="1135" y="638"/>
                </a:lnTo>
                <a:lnTo>
                  <a:pt x="1133" y="639"/>
                </a:lnTo>
                <a:lnTo>
                  <a:pt x="1133" y="639"/>
                </a:lnTo>
                <a:lnTo>
                  <a:pt x="1132" y="640"/>
                </a:lnTo>
                <a:lnTo>
                  <a:pt x="1132" y="640"/>
                </a:lnTo>
                <a:lnTo>
                  <a:pt x="1131" y="641"/>
                </a:lnTo>
                <a:lnTo>
                  <a:pt x="1130" y="642"/>
                </a:lnTo>
                <a:lnTo>
                  <a:pt x="1130" y="643"/>
                </a:lnTo>
                <a:lnTo>
                  <a:pt x="1129" y="644"/>
                </a:lnTo>
                <a:lnTo>
                  <a:pt x="1129" y="645"/>
                </a:lnTo>
                <a:lnTo>
                  <a:pt x="1129" y="646"/>
                </a:lnTo>
                <a:lnTo>
                  <a:pt x="1129" y="647"/>
                </a:lnTo>
                <a:lnTo>
                  <a:pt x="1129" y="648"/>
                </a:lnTo>
                <a:lnTo>
                  <a:pt x="1129" y="648"/>
                </a:lnTo>
                <a:lnTo>
                  <a:pt x="1129" y="648"/>
                </a:lnTo>
                <a:lnTo>
                  <a:pt x="1129" y="649"/>
                </a:lnTo>
                <a:lnTo>
                  <a:pt x="1129" y="649"/>
                </a:lnTo>
                <a:lnTo>
                  <a:pt x="1129" y="650"/>
                </a:lnTo>
                <a:lnTo>
                  <a:pt x="1128" y="651"/>
                </a:lnTo>
                <a:lnTo>
                  <a:pt x="1128" y="652"/>
                </a:lnTo>
                <a:lnTo>
                  <a:pt x="1127" y="653"/>
                </a:lnTo>
                <a:lnTo>
                  <a:pt x="1127" y="654"/>
                </a:lnTo>
                <a:lnTo>
                  <a:pt x="1127" y="655"/>
                </a:lnTo>
                <a:lnTo>
                  <a:pt x="1126" y="657"/>
                </a:lnTo>
                <a:lnTo>
                  <a:pt x="1125" y="658"/>
                </a:lnTo>
                <a:lnTo>
                  <a:pt x="1125" y="658"/>
                </a:lnTo>
                <a:lnTo>
                  <a:pt x="1125" y="659"/>
                </a:lnTo>
                <a:lnTo>
                  <a:pt x="1125" y="659"/>
                </a:lnTo>
                <a:lnTo>
                  <a:pt x="1125" y="660"/>
                </a:lnTo>
                <a:lnTo>
                  <a:pt x="1124" y="660"/>
                </a:lnTo>
                <a:lnTo>
                  <a:pt x="1124" y="661"/>
                </a:lnTo>
                <a:lnTo>
                  <a:pt x="1123" y="662"/>
                </a:lnTo>
                <a:lnTo>
                  <a:pt x="1123" y="662"/>
                </a:lnTo>
                <a:lnTo>
                  <a:pt x="1122" y="661"/>
                </a:lnTo>
                <a:lnTo>
                  <a:pt x="1122" y="661"/>
                </a:lnTo>
                <a:lnTo>
                  <a:pt x="1121" y="662"/>
                </a:lnTo>
                <a:lnTo>
                  <a:pt x="1120" y="662"/>
                </a:lnTo>
                <a:lnTo>
                  <a:pt x="1119" y="662"/>
                </a:lnTo>
                <a:lnTo>
                  <a:pt x="1119" y="663"/>
                </a:lnTo>
                <a:lnTo>
                  <a:pt x="1118" y="663"/>
                </a:lnTo>
                <a:lnTo>
                  <a:pt x="1118" y="664"/>
                </a:lnTo>
                <a:lnTo>
                  <a:pt x="1118" y="664"/>
                </a:lnTo>
                <a:lnTo>
                  <a:pt x="1118" y="665"/>
                </a:lnTo>
                <a:lnTo>
                  <a:pt x="1119" y="665"/>
                </a:lnTo>
                <a:lnTo>
                  <a:pt x="1119" y="666"/>
                </a:lnTo>
                <a:lnTo>
                  <a:pt x="1120" y="666"/>
                </a:lnTo>
                <a:lnTo>
                  <a:pt x="1120" y="667"/>
                </a:lnTo>
                <a:lnTo>
                  <a:pt x="1120" y="668"/>
                </a:lnTo>
                <a:lnTo>
                  <a:pt x="1120" y="668"/>
                </a:lnTo>
                <a:lnTo>
                  <a:pt x="1120" y="669"/>
                </a:lnTo>
                <a:lnTo>
                  <a:pt x="1120" y="670"/>
                </a:lnTo>
                <a:lnTo>
                  <a:pt x="1120" y="671"/>
                </a:lnTo>
                <a:lnTo>
                  <a:pt x="1120" y="672"/>
                </a:lnTo>
                <a:lnTo>
                  <a:pt x="1120" y="672"/>
                </a:lnTo>
                <a:lnTo>
                  <a:pt x="1120" y="673"/>
                </a:lnTo>
                <a:lnTo>
                  <a:pt x="1120" y="674"/>
                </a:lnTo>
                <a:lnTo>
                  <a:pt x="1120" y="674"/>
                </a:lnTo>
                <a:lnTo>
                  <a:pt x="1120" y="675"/>
                </a:lnTo>
                <a:lnTo>
                  <a:pt x="1121" y="677"/>
                </a:lnTo>
                <a:lnTo>
                  <a:pt x="1122" y="677"/>
                </a:lnTo>
                <a:lnTo>
                  <a:pt x="1122" y="678"/>
                </a:lnTo>
                <a:lnTo>
                  <a:pt x="1122" y="679"/>
                </a:lnTo>
                <a:lnTo>
                  <a:pt x="1122" y="680"/>
                </a:lnTo>
                <a:lnTo>
                  <a:pt x="1122" y="681"/>
                </a:lnTo>
                <a:lnTo>
                  <a:pt x="1121" y="681"/>
                </a:lnTo>
                <a:lnTo>
                  <a:pt x="1121" y="681"/>
                </a:lnTo>
                <a:lnTo>
                  <a:pt x="1121" y="682"/>
                </a:lnTo>
                <a:lnTo>
                  <a:pt x="1122" y="682"/>
                </a:lnTo>
                <a:lnTo>
                  <a:pt x="1122" y="683"/>
                </a:lnTo>
                <a:lnTo>
                  <a:pt x="1122" y="684"/>
                </a:lnTo>
                <a:lnTo>
                  <a:pt x="1121" y="685"/>
                </a:lnTo>
                <a:lnTo>
                  <a:pt x="1121" y="685"/>
                </a:lnTo>
                <a:lnTo>
                  <a:pt x="1121" y="686"/>
                </a:lnTo>
                <a:lnTo>
                  <a:pt x="1121" y="686"/>
                </a:lnTo>
                <a:lnTo>
                  <a:pt x="1120" y="686"/>
                </a:lnTo>
                <a:lnTo>
                  <a:pt x="1119" y="687"/>
                </a:lnTo>
                <a:lnTo>
                  <a:pt x="1119" y="688"/>
                </a:lnTo>
                <a:lnTo>
                  <a:pt x="1119" y="689"/>
                </a:lnTo>
                <a:lnTo>
                  <a:pt x="1119" y="689"/>
                </a:lnTo>
                <a:lnTo>
                  <a:pt x="1119" y="690"/>
                </a:lnTo>
                <a:lnTo>
                  <a:pt x="1119" y="690"/>
                </a:lnTo>
                <a:lnTo>
                  <a:pt x="1120" y="691"/>
                </a:lnTo>
                <a:lnTo>
                  <a:pt x="1120" y="691"/>
                </a:lnTo>
                <a:lnTo>
                  <a:pt x="1121" y="692"/>
                </a:lnTo>
                <a:lnTo>
                  <a:pt x="1121" y="692"/>
                </a:lnTo>
                <a:lnTo>
                  <a:pt x="1121" y="692"/>
                </a:lnTo>
                <a:lnTo>
                  <a:pt x="1121" y="693"/>
                </a:lnTo>
                <a:lnTo>
                  <a:pt x="1121" y="694"/>
                </a:lnTo>
                <a:lnTo>
                  <a:pt x="1121" y="695"/>
                </a:lnTo>
                <a:lnTo>
                  <a:pt x="1121" y="696"/>
                </a:lnTo>
                <a:lnTo>
                  <a:pt x="1121" y="696"/>
                </a:lnTo>
                <a:lnTo>
                  <a:pt x="1121" y="696"/>
                </a:lnTo>
                <a:lnTo>
                  <a:pt x="1122" y="697"/>
                </a:lnTo>
                <a:lnTo>
                  <a:pt x="1122" y="697"/>
                </a:lnTo>
                <a:lnTo>
                  <a:pt x="1122" y="698"/>
                </a:lnTo>
                <a:lnTo>
                  <a:pt x="1123" y="698"/>
                </a:lnTo>
                <a:lnTo>
                  <a:pt x="1123" y="699"/>
                </a:lnTo>
                <a:lnTo>
                  <a:pt x="1123" y="699"/>
                </a:lnTo>
                <a:lnTo>
                  <a:pt x="1123" y="700"/>
                </a:lnTo>
                <a:lnTo>
                  <a:pt x="1123" y="700"/>
                </a:lnTo>
                <a:lnTo>
                  <a:pt x="1123" y="701"/>
                </a:lnTo>
                <a:lnTo>
                  <a:pt x="1122" y="702"/>
                </a:lnTo>
                <a:lnTo>
                  <a:pt x="1122" y="703"/>
                </a:lnTo>
                <a:lnTo>
                  <a:pt x="1121" y="704"/>
                </a:lnTo>
                <a:lnTo>
                  <a:pt x="1120" y="704"/>
                </a:lnTo>
                <a:lnTo>
                  <a:pt x="1119" y="704"/>
                </a:lnTo>
                <a:lnTo>
                  <a:pt x="1119" y="704"/>
                </a:lnTo>
                <a:lnTo>
                  <a:pt x="1118" y="704"/>
                </a:lnTo>
                <a:lnTo>
                  <a:pt x="1117" y="705"/>
                </a:lnTo>
                <a:lnTo>
                  <a:pt x="1117" y="705"/>
                </a:lnTo>
                <a:lnTo>
                  <a:pt x="1116" y="705"/>
                </a:lnTo>
                <a:lnTo>
                  <a:pt x="1116" y="705"/>
                </a:lnTo>
                <a:lnTo>
                  <a:pt x="1116" y="704"/>
                </a:lnTo>
                <a:lnTo>
                  <a:pt x="1115" y="704"/>
                </a:lnTo>
                <a:lnTo>
                  <a:pt x="1115" y="704"/>
                </a:lnTo>
                <a:lnTo>
                  <a:pt x="1114" y="703"/>
                </a:lnTo>
                <a:lnTo>
                  <a:pt x="1114" y="703"/>
                </a:lnTo>
                <a:lnTo>
                  <a:pt x="1114" y="704"/>
                </a:lnTo>
                <a:lnTo>
                  <a:pt x="1113" y="704"/>
                </a:lnTo>
                <a:lnTo>
                  <a:pt x="1113" y="705"/>
                </a:lnTo>
                <a:lnTo>
                  <a:pt x="1114" y="706"/>
                </a:lnTo>
                <a:lnTo>
                  <a:pt x="1114" y="707"/>
                </a:lnTo>
                <a:lnTo>
                  <a:pt x="1114" y="707"/>
                </a:lnTo>
                <a:lnTo>
                  <a:pt x="1114" y="708"/>
                </a:lnTo>
                <a:lnTo>
                  <a:pt x="1114" y="708"/>
                </a:lnTo>
                <a:lnTo>
                  <a:pt x="1114" y="709"/>
                </a:lnTo>
                <a:lnTo>
                  <a:pt x="1114" y="709"/>
                </a:lnTo>
                <a:lnTo>
                  <a:pt x="1113" y="711"/>
                </a:lnTo>
                <a:lnTo>
                  <a:pt x="1113" y="711"/>
                </a:lnTo>
                <a:lnTo>
                  <a:pt x="1113" y="711"/>
                </a:lnTo>
                <a:lnTo>
                  <a:pt x="1112" y="712"/>
                </a:lnTo>
                <a:lnTo>
                  <a:pt x="1112" y="712"/>
                </a:lnTo>
                <a:lnTo>
                  <a:pt x="1112" y="713"/>
                </a:lnTo>
                <a:lnTo>
                  <a:pt x="1112" y="713"/>
                </a:lnTo>
                <a:lnTo>
                  <a:pt x="1112" y="714"/>
                </a:lnTo>
                <a:lnTo>
                  <a:pt x="1111" y="714"/>
                </a:lnTo>
                <a:lnTo>
                  <a:pt x="1111" y="715"/>
                </a:lnTo>
                <a:lnTo>
                  <a:pt x="1110" y="715"/>
                </a:lnTo>
                <a:lnTo>
                  <a:pt x="1110" y="716"/>
                </a:lnTo>
                <a:lnTo>
                  <a:pt x="1109" y="717"/>
                </a:lnTo>
                <a:lnTo>
                  <a:pt x="1109" y="718"/>
                </a:lnTo>
                <a:lnTo>
                  <a:pt x="1109" y="718"/>
                </a:lnTo>
                <a:lnTo>
                  <a:pt x="1108" y="719"/>
                </a:lnTo>
                <a:lnTo>
                  <a:pt x="1108" y="720"/>
                </a:lnTo>
                <a:lnTo>
                  <a:pt x="1108" y="720"/>
                </a:lnTo>
                <a:lnTo>
                  <a:pt x="1108" y="721"/>
                </a:lnTo>
                <a:lnTo>
                  <a:pt x="1108" y="722"/>
                </a:lnTo>
                <a:lnTo>
                  <a:pt x="1107" y="723"/>
                </a:lnTo>
                <a:lnTo>
                  <a:pt x="1108" y="724"/>
                </a:lnTo>
                <a:lnTo>
                  <a:pt x="1108" y="726"/>
                </a:lnTo>
                <a:lnTo>
                  <a:pt x="1108" y="727"/>
                </a:lnTo>
                <a:lnTo>
                  <a:pt x="1108" y="727"/>
                </a:lnTo>
                <a:lnTo>
                  <a:pt x="1107" y="727"/>
                </a:lnTo>
                <a:lnTo>
                  <a:pt x="1107" y="728"/>
                </a:lnTo>
                <a:lnTo>
                  <a:pt x="1107" y="728"/>
                </a:lnTo>
                <a:lnTo>
                  <a:pt x="1106" y="729"/>
                </a:lnTo>
                <a:lnTo>
                  <a:pt x="1106" y="729"/>
                </a:lnTo>
                <a:lnTo>
                  <a:pt x="1106" y="730"/>
                </a:lnTo>
                <a:lnTo>
                  <a:pt x="1106" y="731"/>
                </a:lnTo>
                <a:lnTo>
                  <a:pt x="1106" y="731"/>
                </a:lnTo>
                <a:lnTo>
                  <a:pt x="1106" y="732"/>
                </a:lnTo>
                <a:lnTo>
                  <a:pt x="1106" y="732"/>
                </a:lnTo>
                <a:lnTo>
                  <a:pt x="1106" y="733"/>
                </a:lnTo>
                <a:lnTo>
                  <a:pt x="1106" y="733"/>
                </a:lnTo>
                <a:lnTo>
                  <a:pt x="1106" y="733"/>
                </a:lnTo>
                <a:lnTo>
                  <a:pt x="1105" y="733"/>
                </a:lnTo>
                <a:lnTo>
                  <a:pt x="1105" y="734"/>
                </a:lnTo>
                <a:lnTo>
                  <a:pt x="1105" y="734"/>
                </a:lnTo>
                <a:lnTo>
                  <a:pt x="1105" y="735"/>
                </a:lnTo>
                <a:lnTo>
                  <a:pt x="1105" y="736"/>
                </a:lnTo>
                <a:lnTo>
                  <a:pt x="1105" y="736"/>
                </a:lnTo>
                <a:lnTo>
                  <a:pt x="1106" y="736"/>
                </a:lnTo>
                <a:lnTo>
                  <a:pt x="1106" y="737"/>
                </a:lnTo>
                <a:lnTo>
                  <a:pt x="1106" y="737"/>
                </a:lnTo>
                <a:lnTo>
                  <a:pt x="1106" y="738"/>
                </a:lnTo>
                <a:lnTo>
                  <a:pt x="1106" y="738"/>
                </a:lnTo>
                <a:lnTo>
                  <a:pt x="1106" y="738"/>
                </a:lnTo>
                <a:lnTo>
                  <a:pt x="1106" y="739"/>
                </a:lnTo>
                <a:lnTo>
                  <a:pt x="1107" y="739"/>
                </a:lnTo>
                <a:lnTo>
                  <a:pt x="1107" y="740"/>
                </a:lnTo>
                <a:lnTo>
                  <a:pt x="1108" y="741"/>
                </a:lnTo>
                <a:lnTo>
                  <a:pt x="1108" y="742"/>
                </a:lnTo>
                <a:lnTo>
                  <a:pt x="1108" y="742"/>
                </a:lnTo>
                <a:lnTo>
                  <a:pt x="1108" y="743"/>
                </a:lnTo>
                <a:lnTo>
                  <a:pt x="1108" y="744"/>
                </a:lnTo>
                <a:lnTo>
                  <a:pt x="1108" y="745"/>
                </a:lnTo>
                <a:lnTo>
                  <a:pt x="1108" y="745"/>
                </a:lnTo>
                <a:lnTo>
                  <a:pt x="1109" y="746"/>
                </a:lnTo>
                <a:lnTo>
                  <a:pt x="1109" y="746"/>
                </a:lnTo>
                <a:lnTo>
                  <a:pt x="1109" y="747"/>
                </a:lnTo>
                <a:lnTo>
                  <a:pt x="1109" y="747"/>
                </a:lnTo>
                <a:lnTo>
                  <a:pt x="1108" y="748"/>
                </a:lnTo>
                <a:lnTo>
                  <a:pt x="1108" y="748"/>
                </a:lnTo>
                <a:lnTo>
                  <a:pt x="1107" y="749"/>
                </a:lnTo>
                <a:lnTo>
                  <a:pt x="1106" y="749"/>
                </a:lnTo>
                <a:lnTo>
                  <a:pt x="1106" y="750"/>
                </a:lnTo>
                <a:lnTo>
                  <a:pt x="1105" y="751"/>
                </a:lnTo>
                <a:lnTo>
                  <a:pt x="1105" y="752"/>
                </a:lnTo>
                <a:lnTo>
                  <a:pt x="1105" y="752"/>
                </a:lnTo>
                <a:lnTo>
                  <a:pt x="1105" y="752"/>
                </a:lnTo>
                <a:lnTo>
                  <a:pt x="1105" y="753"/>
                </a:lnTo>
                <a:lnTo>
                  <a:pt x="1106" y="755"/>
                </a:lnTo>
                <a:lnTo>
                  <a:pt x="1106" y="755"/>
                </a:lnTo>
                <a:lnTo>
                  <a:pt x="1105" y="756"/>
                </a:lnTo>
                <a:lnTo>
                  <a:pt x="1105" y="757"/>
                </a:lnTo>
                <a:lnTo>
                  <a:pt x="1105" y="757"/>
                </a:lnTo>
                <a:lnTo>
                  <a:pt x="1104" y="758"/>
                </a:lnTo>
                <a:lnTo>
                  <a:pt x="1104" y="758"/>
                </a:lnTo>
                <a:lnTo>
                  <a:pt x="1104" y="758"/>
                </a:lnTo>
                <a:lnTo>
                  <a:pt x="1104" y="759"/>
                </a:lnTo>
                <a:lnTo>
                  <a:pt x="1103" y="759"/>
                </a:lnTo>
                <a:lnTo>
                  <a:pt x="1103" y="759"/>
                </a:lnTo>
                <a:lnTo>
                  <a:pt x="1103" y="760"/>
                </a:lnTo>
                <a:lnTo>
                  <a:pt x="1103" y="760"/>
                </a:lnTo>
                <a:lnTo>
                  <a:pt x="1103" y="760"/>
                </a:lnTo>
                <a:lnTo>
                  <a:pt x="1103" y="761"/>
                </a:lnTo>
                <a:lnTo>
                  <a:pt x="1103" y="761"/>
                </a:lnTo>
                <a:lnTo>
                  <a:pt x="1102" y="762"/>
                </a:lnTo>
                <a:lnTo>
                  <a:pt x="1102" y="762"/>
                </a:lnTo>
                <a:lnTo>
                  <a:pt x="1102" y="763"/>
                </a:lnTo>
                <a:lnTo>
                  <a:pt x="1103" y="764"/>
                </a:lnTo>
                <a:lnTo>
                  <a:pt x="1103" y="764"/>
                </a:lnTo>
                <a:lnTo>
                  <a:pt x="1103" y="765"/>
                </a:lnTo>
                <a:lnTo>
                  <a:pt x="1102" y="766"/>
                </a:lnTo>
                <a:lnTo>
                  <a:pt x="1101" y="767"/>
                </a:lnTo>
                <a:lnTo>
                  <a:pt x="1101" y="767"/>
                </a:lnTo>
                <a:lnTo>
                  <a:pt x="1101" y="768"/>
                </a:lnTo>
                <a:lnTo>
                  <a:pt x="1100" y="768"/>
                </a:lnTo>
                <a:lnTo>
                  <a:pt x="1100" y="769"/>
                </a:lnTo>
                <a:lnTo>
                  <a:pt x="1100" y="769"/>
                </a:lnTo>
                <a:lnTo>
                  <a:pt x="1099" y="770"/>
                </a:lnTo>
                <a:lnTo>
                  <a:pt x="1099" y="770"/>
                </a:lnTo>
                <a:lnTo>
                  <a:pt x="1100" y="771"/>
                </a:lnTo>
                <a:lnTo>
                  <a:pt x="1100" y="771"/>
                </a:lnTo>
                <a:lnTo>
                  <a:pt x="1100" y="772"/>
                </a:lnTo>
                <a:lnTo>
                  <a:pt x="1100" y="772"/>
                </a:lnTo>
                <a:lnTo>
                  <a:pt x="1101" y="772"/>
                </a:lnTo>
                <a:lnTo>
                  <a:pt x="1101" y="773"/>
                </a:lnTo>
                <a:lnTo>
                  <a:pt x="1101" y="774"/>
                </a:lnTo>
                <a:lnTo>
                  <a:pt x="1101" y="774"/>
                </a:lnTo>
                <a:lnTo>
                  <a:pt x="1100" y="775"/>
                </a:lnTo>
                <a:lnTo>
                  <a:pt x="1100" y="775"/>
                </a:lnTo>
                <a:lnTo>
                  <a:pt x="1099" y="775"/>
                </a:lnTo>
                <a:lnTo>
                  <a:pt x="1099" y="775"/>
                </a:lnTo>
                <a:lnTo>
                  <a:pt x="1098" y="775"/>
                </a:lnTo>
                <a:lnTo>
                  <a:pt x="1098" y="776"/>
                </a:lnTo>
                <a:lnTo>
                  <a:pt x="1097" y="777"/>
                </a:lnTo>
                <a:lnTo>
                  <a:pt x="1097" y="778"/>
                </a:lnTo>
                <a:lnTo>
                  <a:pt x="1096" y="778"/>
                </a:lnTo>
                <a:lnTo>
                  <a:pt x="1096" y="779"/>
                </a:lnTo>
                <a:lnTo>
                  <a:pt x="1096" y="779"/>
                </a:lnTo>
                <a:lnTo>
                  <a:pt x="1095" y="779"/>
                </a:lnTo>
                <a:lnTo>
                  <a:pt x="1095" y="780"/>
                </a:lnTo>
                <a:lnTo>
                  <a:pt x="1096" y="780"/>
                </a:lnTo>
                <a:lnTo>
                  <a:pt x="1096" y="781"/>
                </a:lnTo>
                <a:lnTo>
                  <a:pt x="1096" y="781"/>
                </a:lnTo>
                <a:lnTo>
                  <a:pt x="1096" y="782"/>
                </a:lnTo>
                <a:lnTo>
                  <a:pt x="1095" y="782"/>
                </a:lnTo>
                <a:lnTo>
                  <a:pt x="1095" y="783"/>
                </a:lnTo>
                <a:lnTo>
                  <a:pt x="1095" y="784"/>
                </a:lnTo>
                <a:lnTo>
                  <a:pt x="1095" y="784"/>
                </a:lnTo>
                <a:lnTo>
                  <a:pt x="1095" y="784"/>
                </a:lnTo>
                <a:lnTo>
                  <a:pt x="1096" y="785"/>
                </a:lnTo>
                <a:lnTo>
                  <a:pt x="1096" y="786"/>
                </a:lnTo>
                <a:lnTo>
                  <a:pt x="1096" y="786"/>
                </a:lnTo>
                <a:lnTo>
                  <a:pt x="1096" y="787"/>
                </a:lnTo>
                <a:lnTo>
                  <a:pt x="1096" y="787"/>
                </a:lnTo>
                <a:lnTo>
                  <a:pt x="1094" y="788"/>
                </a:lnTo>
                <a:lnTo>
                  <a:pt x="1094" y="788"/>
                </a:lnTo>
                <a:lnTo>
                  <a:pt x="1094" y="788"/>
                </a:lnTo>
                <a:lnTo>
                  <a:pt x="1093" y="789"/>
                </a:lnTo>
                <a:lnTo>
                  <a:pt x="1093" y="789"/>
                </a:lnTo>
                <a:lnTo>
                  <a:pt x="1092" y="789"/>
                </a:lnTo>
                <a:lnTo>
                  <a:pt x="1091" y="789"/>
                </a:lnTo>
                <a:lnTo>
                  <a:pt x="1091" y="789"/>
                </a:lnTo>
                <a:lnTo>
                  <a:pt x="1091" y="790"/>
                </a:lnTo>
                <a:lnTo>
                  <a:pt x="1091" y="790"/>
                </a:lnTo>
                <a:lnTo>
                  <a:pt x="1090" y="791"/>
                </a:lnTo>
                <a:lnTo>
                  <a:pt x="1090" y="791"/>
                </a:lnTo>
                <a:lnTo>
                  <a:pt x="1090" y="792"/>
                </a:lnTo>
                <a:lnTo>
                  <a:pt x="1090" y="792"/>
                </a:lnTo>
                <a:lnTo>
                  <a:pt x="1090" y="793"/>
                </a:lnTo>
                <a:lnTo>
                  <a:pt x="1090" y="793"/>
                </a:lnTo>
                <a:lnTo>
                  <a:pt x="1090" y="794"/>
                </a:lnTo>
                <a:lnTo>
                  <a:pt x="1090" y="794"/>
                </a:lnTo>
                <a:lnTo>
                  <a:pt x="1088" y="795"/>
                </a:lnTo>
                <a:lnTo>
                  <a:pt x="1088" y="795"/>
                </a:lnTo>
                <a:lnTo>
                  <a:pt x="1087" y="795"/>
                </a:lnTo>
                <a:lnTo>
                  <a:pt x="1087" y="795"/>
                </a:lnTo>
                <a:lnTo>
                  <a:pt x="1086" y="795"/>
                </a:lnTo>
                <a:lnTo>
                  <a:pt x="1085" y="796"/>
                </a:lnTo>
                <a:lnTo>
                  <a:pt x="1084" y="796"/>
                </a:lnTo>
                <a:lnTo>
                  <a:pt x="1084" y="796"/>
                </a:lnTo>
                <a:lnTo>
                  <a:pt x="1083" y="797"/>
                </a:lnTo>
                <a:lnTo>
                  <a:pt x="1083" y="797"/>
                </a:lnTo>
                <a:lnTo>
                  <a:pt x="1082" y="798"/>
                </a:lnTo>
                <a:lnTo>
                  <a:pt x="1081" y="798"/>
                </a:lnTo>
                <a:lnTo>
                  <a:pt x="1081" y="799"/>
                </a:lnTo>
                <a:lnTo>
                  <a:pt x="1080" y="799"/>
                </a:lnTo>
                <a:lnTo>
                  <a:pt x="1080" y="799"/>
                </a:lnTo>
                <a:lnTo>
                  <a:pt x="1079" y="799"/>
                </a:lnTo>
                <a:lnTo>
                  <a:pt x="1078" y="799"/>
                </a:lnTo>
                <a:lnTo>
                  <a:pt x="1078" y="799"/>
                </a:lnTo>
                <a:lnTo>
                  <a:pt x="1077" y="799"/>
                </a:lnTo>
                <a:lnTo>
                  <a:pt x="1077" y="799"/>
                </a:lnTo>
                <a:lnTo>
                  <a:pt x="1076" y="799"/>
                </a:lnTo>
                <a:lnTo>
                  <a:pt x="1075" y="799"/>
                </a:lnTo>
                <a:lnTo>
                  <a:pt x="1074" y="799"/>
                </a:lnTo>
                <a:lnTo>
                  <a:pt x="1074" y="798"/>
                </a:lnTo>
                <a:lnTo>
                  <a:pt x="1074" y="798"/>
                </a:lnTo>
                <a:lnTo>
                  <a:pt x="1074" y="798"/>
                </a:lnTo>
                <a:lnTo>
                  <a:pt x="1074" y="797"/>
                </a:lnTo>
                <a:lnTo>
                  <a:pt x="1074" y="796"/>
                </a:lnTo>
                <a:lnTo>
                  <a:pt x="1074" y="795"/>
                </a:lnTo>
                <a:lnTo>
                  <a:pt x="1074" y="795"/>
                </a:lnTo>
                <a:lnTo>
                  <a:pt x="1073" y="794"/>
                </a:lnTo>
                <a:lnTo>
                  <a:pt x="1073" y="794"/>
                </a:lnTo>
                <a:lnTo>
                  <a:pt x="1073" y="794"/>
                </a:lnTo>
                <a:lnTo>
                  <a:pt x="1072" y="793"/>
                </a:lnTo>
                <a:lnTo>
                  <a:pt x="1071" y="793"/>
                </a:lnTo>
                <a:lnTo>
                  <a:pt x="1070" y="793"/>
                </a:lnTo>
                <a:lnTo>
                  <a:pt x="1070" y="793"/>
                </a:lnTo>
                <a:lnTo>
                  <a:pt x="1069" y="794"/>
                </a:lnTo>
                <a:lnTo>
                  <a:pt x="1069" y="795"/>
                </a:lnTo>
                <a:lnTo>
                  <a:pt x="1068" y="795"/>
                </a:lnTo>
                <a:lnTo>
                  <a:pt x="1068" y="795"/>
                </a:lnTo>
                <a:lnTo>
                  <a:pt x="1068" y="796"/>
                </a:lnTo>
                <a:lnTo>
                  <a:pt x="1067" y="796"/>
                </a:lnTo>
                <a:lnTo>
                  <a:pt x="1066" y="797"/>
                </a:lnTo>
                <a:lnTo>
                  <a:pt x="1066" y="797"/>
                </a:lnTo>
                <a:lnTo>
                  <a:pt x="1065" y="796"/>
                </a:lnTo>
                <a:lnTo>
                  <a:pt x="1064" y="796"/>
                </a:lnTo>
                <a:lnTo>
                  <a:pt x="1063" y="796"/>
                </a:lnTo>
                <a:lnTo>
                  <a:pt x="1063" y="796"/>
                </a:lnTo>
                <a:lnTo>
                  <a:pt x="1062" y="796"/>
                </a:lnTo>
                <a:lnTo>
                  <a:pt x="1062" y="796"/>
                </a:lnTo>
                <a:lnTo>
                  <a:pt x="1061" y="796"/>
                </a:lnTo>
                <a:lnTo>
                  <a:pt x="1061" y="796"/>
                </a:lnTo>
                <a:lnTo>
                  <a:pt x="1060" y="797"/>
                </a:lnTo>
                <a:lnTo>
                  <a:pt x="1059" y="799"/>
                </a:lnTo>
                <a:lnTo>
                  <a:pt x="1058" y="799"/>
                </a:lnTo>
                <a:lnTo>
                  <a:pt x="1058" y="799"/>
                </a:lnTo>
                <a:lnTo>
                  <a:pt x="1057" y="799"/>
                </a:lnTo>
                <a:lnTo>
                  <a:pt x="1057" y="800"/>
                </a:lnTo>
                <a:lnTo>
                  <a:pt x="1057" y="800"/>
                </a:lnTo>
                <a:lnTo>
                  <a:pt x="1057" y="800"/>
                </a:lnTo>
                <a:lnTo>
                  <a:pt x="1056" y="801"/>
                </a:lnTo>
                <a:lnTo>
                  <a:pt x="1055" y="801"/>
                </a:lnTo>
                <a:lnTo>
                  <a:pt x="1055" y="801"/>
                </a:lnTo>
                <a:lnTo>
                  <a:pt x="1054" y="801"/>
                </a:lnTo>
                <a:lnTo>
                  <a:pt x="1054" y="801"/>
                </a:lnTo>
                <a:lnTo>
                  <a:pt x="1053" y="801"/>
                </a:lnTo>
                <a:lnTo>
                  <a:pt x="1053" y="801"/>
                </a:lnTo>
                <a:lnTo>
                  <a:pt x="1052" y="801"/>
                </a:lnTo>
                <a:lnTo>
                  <a:pt x="1052" y="801"/>
                </a:lnTo>
                <a:lnTo>
                  <a:pt x="1051" y="801"/>
                </a:lnTo>
                <a:lnTo>
                  <a:pt x="1051" y="801"/>
                </a:lnTo>
                <a:lnTo>
                  <a:pt x="1050" y="802"/>
                </a:lnTo>
                <a:lnTo>
                  <a:pt x="1050" y="802"/>
                </a:lnTo>
                <a:lnTo>
                  <a:pt x="1049" y="803"/>
                </a:lnTo>
                <a:lnTo>
                  <a:pt x="1049" y="804"/>
                </a:lnTo>
                <a:lnTo>
                  <a:pt x="1049" y="804"/>
                </a:lnTo>
                <a:lnTo>
                  <a:pt x="1048" y="805"/>
                </a:lnTo>
                <a:lnTo>
                  <a:pt x="1048" y="806"/>
                </a:lnTo>
                <a:lnTo>
                  <a:pt x="1047" y="807"/>
                </a:lnTo>
                <a:lnTo>
                  <a:pt x="1047" y="807"/>
                </a:lnTo>
                <a:lnTo>
                  <a:pt x="1046" y="807"/>
                </a:lnTo>
                <a:lnTo>
                  <a:pt x="1045" y="807"/>
                </a:lnTo>
                <a:lnTo>
                  <a:pt x="1045" y="807"/>
                </a:lnTo>
                <a:lnTo>
                  <a:pt x="1045" y="808"/>
                </a:lnTo>
                <a:lnTo>
                  <a:pt x="1045" y="808"/>
                </a:lnTo>
                <a:lnTo>
                  <a:pt x="1045" y="809"/>
                </a:lnTo>
                <a:lnTo>
                  <a:pt x="1044" y="810"/>
                </a:lnTo>
                <a:lnTo>
                  <a:pt x="1043" y="811"/>
                </a:lnTo>
                <a:lnTo>
                  <a:pt x="1043" y="812"/>
                </a:lnTo>
                <a:lnTo>
                  <a:pt x="1042" y="812"/>
                </a:lnTo>
                <a:lnTo>
                  <a:pt x="1042" y="812"/>
                </a:lnTo>
                <a:lnTo>
                  <a:pt x="1041" y="812"/>
                </a:lnTo>
                <a:lnTo>
                  <a:pt x="1040" y="813"/>
                </a:lnTo>
                <a:lnTo>
                  <a:pt x="1039" y="813"/>
                </a:lnTo>
                <a:lnTo>
                  <a:pt x="1037" y="814"/>
                </a:lnTo>
                <a:lnTo>
                  <a:pt x="1037" y="815"/>
                </a:lnTo>
                <a:lnTo>
                  <a:pt x="1037" y="816"/>
                </a:lnTo>
                <a:lnTo>
                  <a:pt x="1037" y="817"/>
                </a:lnTo>
                <a:lnTo>
                  <a:pt x="1037" y="818"/>
                </a:lnTo>
                <a:lnTo>
                  <a:pt x="1036" y="819"/>
                </a:lnTo>
                <a:lnTo>
                  <a:pt x="1035" y="820"/>
                </a:lnTo>
                <a:lnTo>
                  <a:pt x="1035" y="821"/>
                </a:lnTo>
                <a:lnTo>
                  <a:pt x="1035" y="821"/>
                </a:lnTo>
                <a:lnTo>
                  <a:pt x="1036" y="821"/>
                </a:lnTo>
                <a:lnTo>
                  <a:pt x="1036" y="822"/>
                </a:lnTo>
                <a:lnTo>
                  <a:pt x="1036" y="822"/>
                </a:lnTo>
                <a:lnTo>
                  <a:pt x="1036" y="822"/>
                </a:lnTo>
                <a:lnTo>
                  <a:pt x="1037" y="822"/>
                </a:lnTo>
                <a:lnTo>
                  <a:pt x="1038" y="822"/>
                </a:lnTo>
                <a:lnTo>
                  <a:pt x="1038" y="823"/>
                </a:lnTo>
                <a:lnTo>
                  <a:pt x="1038" y="823"/>
                </a:lnTo>
                <a:lnTo>
                  <a:pt x="1038" y="824"/>
                </a:lnTo>
                <a:lnTo>
                  <a:pt x="1036" y="825"/>
                </a:lnTo>
                <a:lnTo>
                  <a:pt x="1036" y="825"/>
                </a:lnTo>
                <a:lnTo>
                  <a:pt x="1035" y="825"/>
                </a:lnTo>
                <a:lnTo>
                  <a:pt x="1034" y="826"/>
                </a:lnTo>
                <a:lnTo>
                  <a:pt x="1034" y="826"/>
                </a:lnTo>
                <a:lnTo>
                  <a:pt x="1034" y="827"/>
                </a:lnTo>
                <a:lnTo>
                  <a:pt x="1034" y="827"/>
                </a:lnTo>
                <a:lnTo>
                  <a:pt x="1033" y="828"/>
                </a:lnTo>
                <a:lnTo>
                  <a:pt x="1033" y="829"/>
                </a:lnTo>
                <a:lnTo>
                  <a:pt x="1033" y="829"/>
                </a:lnTo>
                <a:lnTo>
                  <a:pt x="1033" y="830"/>
                </a:lnTo>
                <a:lnTo>
                  <a:pt x="1034" y="830"/>
                </a:lnTo>
                <a:lnTo>
                  <a:pt x="1034" y="831"/>
                </a:lnTo>
                <a:lnTo>
                  <a:pt x="1034" y="831"/>
                </a:lnTo>
                <a:lnTo>
                  <a:pt x="1034" y="832"/>
                </a:lnTo>
                <a:lnTo>
                  <a:pt x="1034" y="832"/>
                </a:lnTo>
                <a:lnTo>
                  <a:pt x="1035" y="832"/>
                </a:lnTo>
                <a:lnTo>
                  <a:pt x="1035" y="833"/>
                </a:lnTo>
                <a:lnTo>
                  <a:pt x="1035" y="834"/>
                </a:lnTo>
                <a:lnTo>
                  <a:pt x="1034" y="835"/>
                </a:lnTo>
                <a:lnTo>
                  <a:pt x="1034" y="836"/>
                </a:lnTo>
                <a:lnTo>
                  <a:pt x="1034" y="837"/>
                </a:lnTo>
                <a:lnTo>
                  <a:pt x="1033" y="837"/>
                </a:lnTo>
                <a:lnTo>
                  <a:pt x="1033" y="837"/>
                </a:lnTo>
                <a:lnTo>
                  <a:pt x="1032" y="838"/>
                </a:lnTo>
                <a:lnTo>
                  <a:pt x="1032" y="839"/>
                </a:lnTo>
                <a:lnTo>
                  <a:pt x="1033" y="839"/>
                </a:lnTo>
                <a:lnTo>
                  <a:pt x="1033" y="840"/>
                </a:lnTo>
                <a:lnTo>
                  <a:pt x="1033" y="841"/>
                </a:lnTo>
                <a:lnTo>
                  <a:pt x="1032" y="841"/>
                </a:lnTo>
                <a:lnTo>
                  <a:pt x="1032" y="841"/>
                </a:lnTo>
                <a:lnTo>
                  <a:pt x="1032" y="843"/>
                </a:lnTo>
                <a:lnTo>
                  <a:pt x="1032" y="844"/>
                </a:lnTo>
                <a:lnTo>
                  <a:pt x="1032" y="845"/>
                </a:lnTo>
                <a:lnTo>
                  <a:pt x="1032" y="846"/>
                </a:lnTo>
                <a:lnTo>
                  <a:pt x="1032" y="847"/>
                </a:lnTo>
                <a:lnTo>
                  <a:pt x="1032" y="847"/>
                </a:lnTo>
                <a:lnTo>
                  <a:pt x="1032" y="848"/>
                </a:lnTo>
                <a:lnTo>
                  <a:pt x="1030" y="848"/>
                </a:lnTo>
                <a:lnTo>
                  <a:pt x="1030" y="848"/>
                </a:lnTo>
                <a:lnTo>
                  <a:pt x="1029" y="848"/>
                </a:lnTo>
                <a:lnTo>
                  <a:pt x="1029" y="849"/>
                </a:lnTo>
                <a:lnTo>
                  <a:pt x="1028" y="849"/>
                </a:lnTo>
                <a:lnTo>
                  <a:pt x="1029" y="850"/>
                </a:lnTo>
                <a:lnTo>
                  <a:pt x="1029" y="851"/>
                </a:lnTo>
                <a:lnTo>
                  <a:pt x="1029" y="851"/>
                </a:lnTo>
                <a:lnTo>
                  <a:pt x="1029" y="851"/>
                </a:lnTo>
                <a:lnTo>
                  <a:pt x="1030" y="852"/>
                </a:lnTo>
                <a:lnTo>
                  <a:pt x="1030" y="852"/>
                </a:lnTo>
                <a:lnTo>
                  <a:pt x="1030" y="852"/>
                </a:lnTo>
                <a:lnTo>
                  <a:pt x="1028" y="853"/>
                </a:lnTo>
                <a:lnTo>
                  <a:pt x="1028" y="853"/>
                </a:lnTo>
                <a:lnTo>
                  <a:pt x="1027" y="853"/>
                </a:lnTo>
                <a:lnTo>
                  <a:pt x="1027" y="853"/>
                </a:lnTo>
                <a:lnTo>
                  <a:pt x="1026" y="852"/>
                </a:lnTo>
                <a:lnTo>
                  <a:pt x="1026" y="852"/>
                </a:lnTo>
                <a:lnTo>
                  <a:pt x="1026" y="851"/>
                </a:lnTo>
                <a:lnTo>
                  <a:pt x="1026" y="851"/>
                </a:lnTo>
                <a:lnTo>
                  <a:pt x="1025" y="851"/>
                </a:lnTo>
                <a:lnTo>
                  <a:pt x="1025" y="851"/>
                </a:lnTo>
                <a:lnTo>
                  <a:pt x="1024" y="851"/>
                </a:lnTo>
                <a:lnTo>
                  <a:pt x="1024" y="852"/>
                </a:lnTo>
                <a:lnTo>
                  <a:pt x="1024" y="852"/>
                </a:lnTo>
                <a:lnTo>
                  <a:pt x="1024" y="852"/>
                </a:lnTo>
                <a:lnTo>
                  <a:pt x="1024" y="853"/>
                </a:lnTo>
                <a:lnTo>
                  <a:pt x="1024" y="853"/>
                </a:lnTo>
                <a:lnTo>
                  <a:pt x="1025" y="855"/>
                </a:lnTo>
                <a:lnTo>
                  <a:pt x="1025" y="856"/>
                </a:lnTo>
                <a:lnTo>
                  <a:pt x="1025" y="856"/>
                </a:lnTo>
                <a:lnTo>
                  <a:pt x="1026" y="858"/>
                </a:lnTo>
                <a:lnTo>
                  <a:pt x="1027" y="859"/>
                </a:lnTo>
                <a:lnTo>
                  <a:pt x="1027" y="859"/>
                </a:lnTo>
                <a:lnTo>
                  <a:pt x="1026" y="861"/>
                </a:lnTo>
                <a:lnTo>
                  <a:pt x="1026" y="862"/>
                </a:lnTo>
                <a:lnTo>
                  <a:pt x="1026" y="862"/>
                </a:lnTo>
                <a:lnTo>
                  <a:pt x="1025" y="863"/>
                </a:lnTo>
                <a:lnTo>
                  <a:pt x="1025" y="864"/>
                </a:lnTo>
                <a:lnTo>
                  <a:pt x="1024" y="864"/>
                </a:lnTo>
                <a:lnTo>
                  <a:pt x="1023" y="867"/>
                </a:lnTo>
                <a:lnTo>
                  <a:pt x="1022" y="868"/>
                </a:lnTo>
                <a:lnTo>
                  <a:pt x="1022" y="869"/>
                </a:lnTo>
                <a:lnTo>
                  <a:pt x="1022" y="869"/>
                </a:lnTo>
                <a:lnTo>
                  <a:pt x="1022" y="869"/>
                </a:lnTo>
                <a:lnTo>
                  <a:pt x="1022" y="870"/>
                </a:lnTo>
                <a:lnTo>
                  <a:pt x="1022" y="870"/>
                </a:lnTo>
                <a:lnTo>
                  <a:pt x="1022" y="871"/>
                </a:lnTo>
                <a:lnTo>
                  <a:pt x="1021" y="871"/>
                </a:lnTo>
                <a:lnTo>
                  <a:pt x="1020" y="871"/>
                </a:lnTo>
                <a:lnTo>
                  <a:pt x="1020" y="872"/>
                </a:lnTo>
                <a:lnTo>
                  <a:pt x="1019" y="872"/>
                </a:lnTo>
                <a:lnTo>
                  <a:pt x="1019" y="872"/>
                </a:lnTo>
                <a:lnTo>
                  <a:pt x="1019" y="872"/>
                </a:lnTo>
                <a:lnTo>
                  <a:pt x="1019" y="873"/>
                </a:lnTo>
                <a:lnTo>
                  <a:pt x="1018" y="874"/>
                </a:lnTo>
                <a:lnTo>
                  <a:pt x="1018" y="875"/>
                </a:lnTo>
                <a:lnTo>
                  <a:pt x="1017" y="875"/>
                </a:lnTo>
                <a:lnTo>
                  <a:pt x="1017" y="875"/>
                </a:lnTo>
                <a:lnTo>
                  <a:pt x="1017" y="875"/>
                </a:lnTo>
                <a:lnTo>
                  <a:pt x="1016" y="877"/>
                </a:lnTo>
                <a:lnTo>
                  <a:pt x="1016" y="878"/>
                </a:lnTo>
                <a:lnTo>
                  <a:pt x="1015" y="878"/>
                </a:lnTo>
                <a:lnTo>
                  <a:pt x="1015" y="878"/>
                </a:lnTo>
                <a:lnTo>
                  <a:pt x="1014" y="878"/>
                </a:lnTo>
                <a:lnTo>
                  <a:pt x="1014" y="879"/>
                </a:lnTo>
                <a:lnTo>
                  <a:pt x="1014" y="879"/>
                </a:lnTo>
                <a:lnTo>
                  <a:pt x="1014" y="879"/>
                </a:lnTo>
                <a:lnTo>
                  <a:pt x="1013" y="880"/>
                </a:lnTo>
                <a:lnTo>
                  <a:pt x="1013" y="880"/>
                </a:lnTo>
                <a:lnTo>
                  <a:pt x="1013" y="881"/>
                </a:lnTo>
                <a:lnTo>
                  <a:pt x="1013" y="881"/>
                </a:lnTo>
                <a:lnTo>
                  <a:pt x="1013" y="882"/>
                </a:lnTo>
                <a:lnTo>
                  <a:pt x="1012" y="882"/>
                </a:lnTo>
                <a:lnTo>
                  <a:pt x="1012" y="882"/>
                </a:lnTo>
                <a:lnTo>
                  <a:pt x="1011" y="881"/>
                </a:lnTo>
                <a:lnTo>
                  <a:pt x="1011" y="880"/>
                </a:lnTo>
                <a:lnTo>
                  <a:pt x="1011" y="880"/>
                </a:lnTo>
                <a:lnTo>
                  <a:pt x="1010" y="880"/>
                </a:lnTo>
                <a:lnTo>
                  <a:pt x="1008" y="880"/>
                </a:lnTo>
                <a:lnTo>
                  <a:pt x="1007" y="879"/>
                </a:lnTo>
                <a:lnTo>
                  <a:pt x="1007" y="879"/>
                </a:lnTo>
                <a:lnTo>
                  <a:pt x="1006" y="879"/>
                </a:lnTo>
                <a:lnTo>
                  <a:pt x="1006" y="880"/>
                </a:lnTo>
                <a:lnTo>
                  <a:pt x="1006" y="880"/>
                </a:lnTo>
                <a:lnTo>
                  <a:pt x="1006" y="881"/>
                </a:lnTo>
                <a:lnTo>
                  <a:pt x="1005" y="881"/>
                </a:lnTo>
                <a:lnTo>
                  <a:pt x="1006" y="881"/>
                </a:lnTo>
                <a:lnTo>
                  <a:pt x="1006" y="882"/>
                </a:lnTo>
                <a:lnTo>
                  <a:pt x="1006" y="882"/>
                </a:lnTo>
                <a:lnTo>
                  <a:pt x="1006" y="883"/>
                </a:lnTo>
                <a:lnTo>
                  <a:pt x="1005" y="883"/>
                </a:lnTo>
                <a:lnTo>
                  <a:pt x="1005" y="883"/>
                </a:lnTo>
                <a:lnTo>
                  <a:pt x="1004" y="883"/>
                </a:lnTo>
                <a:lnTo>
                  <a:pt x="1004" y="883"/>
                </a:lnTo>
                <a:lnTo>
                  <a:pt x="1003" y="883"/>
                </a:lnTo>
                <a:lnTo>
                  <a:pt x="1002" y="883"/>
                </a:lnTo>
                <a:lnTo>
                  <a:pt x="1002" y="884"/>
                </a:lnTo>
                <a:lnTo>
                  <a:pt x="1002" y="885"/>
                </a:lnTo>
                <a:lnTo>
                  <a:pt x="1002" y="886"/>
                </a:lnTo>
                <a:lnTo>
                  <a:pt x="1002" y="886"/>
                </a:lnTo>
                <a:lnTo>
                  <a:pt x="1001" y="887"/>
                </a:lnTo>
                <a:lnTo>
                  <a:pt x="1001" y="887"/>
                </a:lnTo>
                <a:lnTo>
                  <a:pt x="1000" y="887"/>
                </a:lnTo>
                <a:lnTo>
                  <a:pt x="1000" y="888"/>
                </a:lnTo>
                <a:lnTo>
                  <a:pt x="999" y="888"/>
                </a:lnTo>
                <a:lnTo>
                  <a:pt x="998" y="888"/>
                </a:lnTo>
                <a:lnTo>
                  <a:pt x="997" y="888"/>
                </a:lnTo>
                <a:lnTo>
                  <a:pt x="997" y="888"/>
                </a:lnTo>
                <a:lnTo>
                  <a:pt x="996" y="888"/>
                </a:lnTo>
                <a:lnTo>
                  <a:pt x="996" y="888"/>
                </a:lnTo>
                <a:lnTo>
                  <a:pt x="995" y="888"/>
                </a:lnTo>
                <a:lnTo>
                  <a:pt x="994" y="888"/>
                </a:lnTo>
                <a:lnTo>
                  <a:pt x="994" y="887"/>
                </a:lnTo>
                <a:lnTo>
                  <a:pt x="993" y="887"/>
                </a:lnTo>
                <a:lnTo>
                  <a:pt x="993" y="887"/>
                </a:lnTo>
                <a:lnTo>
                  <a:pt x="992" y="887"/>
                </a:lnTo>
                <a:lnTo>
                  <a:pt x="992" y="887"/>
                </a:lnTo>
                <a:lnTo>
                  <a:pt x="991" y="887"/>
                </a:lnTo>
                <a:lnTo>
                  <a:pt x="991" y="888"/>
                </a:lnTo>
                <a:lnTo>
                  <a:pt x="991" y="888"/>
                </a:lnTo>
                <a:lnTo>
                  <a:pt x="990" y="888"/>
                </a:lnTo>
                <a:lnTo>
                  <a:pt x="990" y="887"/>
                </a:lnTo>
                <a:lnTo>
                  <a:pt x="989" y="887"/>
                </a:lnTo>
                <a:lnTo>
                  <a:pt x="988" y="888"/>
                </a:lnTo>
                <a:lnTo>
                  <a:pt x="988" y="889"/>
                </a:lnTo>
                <a:lnTo>
                  <a:pt x="987" y="888"/>
                </a:lnTo>
                <a:lnTo>
                  <a:pt x="986" y="888"/>
                </a:lnTo>
                <a:lnTo>
                  <a:pt x="985" y="888"/>
                </a:lnTo>
                <a:lnTo>
                  <a:pt x="983" y="888"/>
                </a:lnTo>
                <a:lnTo>
                  <a:pt x="983" y="888"/>
                </a:lnTo>
                <a:lnTo>
                  <a:pt x="982" y="888"/>
                </a:lnTo>
                <a:lnTo>
                  <a:pt x="982" y="887"/>
                </a:lnTo>
                <a:lnTo>
                  <a:pt x="982" y="887"/>
                </a:lnTo>
                <a:lnTo>
                  <a:pt x="981" y="887"/>
                </a:lnTo>
                <a:lnTo>
                  <a:pt x="981" y="887"/>
                </a:lnTo>
                <a:lnTo>
                  <a:pt x="980" y="887"/>
                </a:lnTo>
                <a:lnTo>
                  <a:pt x="980" y="888"/>
                </a:lnTo>
                <a:lnTo>
                  <a:pt x="979" y="888"/>
                </a:lnTo>
                <a:lnTo>
                  <a:pt x="979" y="888"/>
                </a:lnTo>
                <a:lnTo>
                  <a:pt x="978" y="888"/>
                </a:lnTo>
                <a:lnTo>
                  <a:pt x="977" y="888"/>
                </a:lnTo>
                <a:lnTo>
                  <a:pt x="977" y="888"/>
                </a:lnTo>
                <a:lnTo>
                  <a:pt x="977" y="888"/>
                </a:lnTo>
                <a:lnTo>
                  <a:pt x="976" y="888"/>
                </a:lnTo>
                <a:lnTo>
                  <a:pt x="976" y="888"/>
                </a:lnTo>
                <a:lnTo>
                  <a:pt x="975" y="888"/>
                </a:lnTo>
                <a:lnTo>
                  <a:pt x="975" y="888"/>
                </a:lnTo>
                <a:lnTo>
                  <a:pt x="975" y="889"/>
                </a:lnTo>
                <a:lnTo>
                  <a:pt x="975" y="889"/>
                </a:lnTo>
                <a:lnTo>
                  <a:pt x="975" y="889"/>
                </a:lnTo>
                <a:lnTo>
                  <a:pt x="975" y="890"/>
                </a:lnTo>
                <a:lnTo>
                  <a:pt x="975" y="891"/>
                </a:lnTo>
                <a:lnTo>
                  <a:pt x="975" y="892"/>
                </a:lnTo>
                <a:lnTo>
                  <a:pt x="974" y="892"/>
                </a:lnTo>
                <a:lnTo>
                  <a:pt x="974" y="893"/>
                </a:lnTo>
                <a:lnTo>
                  <a:pt x="973" y="894"/>
                </a:lnTo>
                <a:lnTo>
                  <a:pt x="973" y="894"/>
                </a:lnTo>
                <a:lnTo>
                  <a:pt x="973" y="895"/>
                </a:lnTo>
                <a:lnTo>
                  <a:pt x="972" y="895"/>
                </a:lnTo>
                <a:lnTo>
                  <a:pt x="971" y="895"/>
                </a:lnTo>
                <a:lnTo>
                  <a:pt x="971" y="896"/>
                </a:lnTo>
                <a:lnTo>
                  <a:pt x="971" y="897"/>
                </a:lnTo>
                <a:lnTo>
                  <a:pt x="971" y="898"/>
                </a:lnTo>
                <a:lnTo>
                  <a:pt x="971" y="898"/>
                </a:lnTo>
                <a:lnTo>
                  <a:pt x="970" y="899"/>
                </a:lnTo>
                <a:lnTo>
                  <a:pt x="970" y="899"/>
                </a:lnTo>
                <a:lnTo>
                  <a:pt x="969" y="900"/>
                </a:lnTo>
                <a:lnTo>
                  <a:pt x="969" y="900"/>
                </a:lnTo>
                <a:lnTo>
                  <a:pt x="968" y="901"/>
                </a:lnTo>
                <a:lnTo>
                  <a:pt x="968" y="901"/>
                </a:lnTo>
                <a:lnTo>
                  <a:pt x="968" y="902"/>
                </a:lnTo>
                <a:lnTo>
                  <a:pt x="968" y="902"/>
                </a:lnTo>
                <a:lnTo>
                  <a:pt x="968" y="903"/>
                </a:lnTo>
                <a:lnTo>
                  <a:pt x="967" y="903"/>
                </a:lnTo>
                <a:lnTo>
                  <a:pt x="967" y="904"/>
                </a:lnTo>
                <a:lnTo>
                  <a:pt x="968" y="904"/>
                </a:lnTo>
                <a:lnTo>
                  <a:pt x="967" y="904"/>
                </a:lnTo>
                <a:lnTo>
                  <a:pt x="967" y="905"/>
                </a:lnTo>
                <a:lnTo>
                  <a:pt x="967" y="907"/>
                </a:lnTo>
                <a:lnTo>
                  <a:pt x="967" y="907"/>
                </a:lnTo>
                <a:lnTo>
                  <a:pt x="966" y="907"/>
                </a:lnTo>
                <a:lnTo>
                  <a:pt x="965" y="908"/>
                </a:lnTo>
                <a:lnTo>
                  <a:pt x="965" y="909"/>
                </a:lnTo>
                <a:lnTo>
                  <a:pt x="964" y="909"/>
                </a:lnTo>
                <a:lnTo>
                  <a:pt x="964" y="908"/>
                </a:lnTo>
                <a:lnTo>
                  <a:pt x="963" y="908"/>
                </a:lnTo>
                <a:lnTo>
                  <a:pt x="963" y="909"/>
                </a:lnTo>
                <a:lnTo>
                  <a:pt x="962" y="909"/>
                </a:lnTo>
                <a:lnTo>
                  <a:pt x="962" y="909"/>
                </a:lnTo>
                <a:lnTo>
                  <a:pt x="962" y="909"/>
                </a:lnTo>
                <a:lnTo>
                  <a:pt x="961" y="909"/>
                </a:lnTo>
                <a:lnTo>
                  <a:pt x="961" y="909"/>
                </a:lnTo>
                <a:lnTo>
                  <a:pt x="960" y="909"/>
                </a:lnTo>
                <a:lnTo>
                  <a:pt x="960" y="909"/>
                </a:lnTo>
                <a:lnTo>
                  <a:pt x="958" y="909"/>
                </a:lnTo>
                <a:lnTo>
                  <a:pt x="958" y="910"/>
                </a:lnTo>
                <a:lnTo>
                  <a:pt x="957" y="910"/>
                </a:lnTo>
                <a:lnTo>
                  <a:pt x="957" y="910"/>
                </a:lnTo>
                <a:lnTo>
                  <a:pt x="956" y="910"/>
                </a:lnTo>
                <a:lnTo>
                  <a:pt x="955" y="911"/>
                </a:lnTo>
                <a:lnTo>
                  <a:pt x="954" y="911"/>
                </a:lnTo>
                <a:lnTo>
                  <a:pt x="954" y="912"/>
                </a:lnTo>
                <a:lnTo>
                  <a:pt x="953" y="912"/>
                </a:lnTo>
                <a:lnTo>
                  <a:pt x="953" y="913"/>
                </a:lnTo>
                <a:lnTo>
                  <a:pt x="952" y="912"/>
                </a:lnTo>
                <a:lnTo>
                  <a:pt x="952" y="912"/>
                </a:lnTo>
                <a:lnTo>
                  <a:pt x="951" y="912"/>
                </a:lnTo>
                <a:lnTo>
                  <a:pt x="951" y="913"/>
                </a:lnTo>
                <a:lnTo>
                  <a:pt x="951" y="913"/>
                </a:lnTo>
                <a:lnTo>
                  <a:pt x="950" y="913"/>
                </a:lnTo>
                <a:lnTo>
                  <a:pt x="950" y="913"/>
                </a:lnTo>
                <a:lnTo>
                  <a:pt x="950" y="914"/>
                </a:lnTo>
                <a:lnTo>
                  <a:pt x="950" y="914"/>
                </a:lnTo>
                <a:lnTo>
                  <a:pt x="949" y="914"/>
                </a:lnTo>
                <a:lnTo>
                  <a:pt x="949" y="914"/>
                </a:lnTo>
                <a:lnTo>
                  <a:pt x="948" y="914"/>
                </a:lnTo>
                <a:lnTo>
                  <a:pt x="948" y="913"/>
                </a:lnTo>
                <a:lnTo>
                  <a:pt x="947" y="913"/>
                </a:lnTo>
                <a:lnTo>
                  <a:pt x="947" y="914"/>
                </a:lnTo>
                <a:lnTo>
                  <a:pt x="946" y="914"/>
                </a:lnTo>
                <a:lnTo>
                  <a:pt x="946" y="914"/>
                </a:lnTo>
                <a:lnTo>
                  <a:pt x="946" y="915"/>
                </a:lnTo>
                <a:lnTo>
                  <a:pt x="946" y="916"/>
                </a:lnTo>
                <a:lnTo>
                  <a:pt x="946" y="916"/>
                </a:lnTo>
                <a:lnTo>
                  <a:pt x="945" y="916"/>
                </a:lnTo>
                <a:lnTo>
                  <a:pt x="945" y="916"/>
                </a:lnTo>
                <a:lnTo>
                  <a:pt x="944" y="917"/>
                </a:lnTo>
                <a:lnTo>
                  <a:pt x="944" y="917"/>
                </a:lnTo>
                <a:lnTo>
                  <a:pt x="944" y="917"/>
                </a:lnTo>
                <a:lnTo>
                  <a:pt x="944" y="918"/>
                </a:lnTo>
                <a:lnTo>
                  <a:pt x="944" y="919"/>
                </a:lnTo>
                <a:lnTo>
                  <a:pt x="944" y="919"/>
                </a:lnTo>
                <a:lnTo>
                  <a:pt x="944" y="919"/>
                </a:lnTo>
                <a:lnTo>
                  <a:pt x="944" y="920"/>
                </a:lnTo>
                <a:lnTo>
                  <a:pt x="944" y="920"/>
                </a:lnTo>
                <a:lnTo>
                  <a:pt x="944" y="921"/>
                </a:lnTo>
                <a:lnTo>
                  <a:pt x="944" y="921"/>
                </a:lnTo>
                <a:lnTo>
                  <a:pt x="944" y="921"/>
                </a:lnTo>
                <a:lnTo>
                  <a:pt x="944" y="922"/>
                </a:lnTo>
                <a:lnTo>
                  <a:pt x="944" y="922"/>
                </a:lnTo>
                <a:lnTo>
                  <a:pt x="944" y="923"/>
                </a:lnTo>
                <a:lnTo>
                  <a:pt x="943" y="923"/>
                </a:lnTo>
                <a:lnTo>
                  <a:pt x="943" y="923"/>
                </a:lnTo>
                <a:lnTo>
                  <a:pt x="942" y="923"/>
                </a:lnTo>
                <a:lnTo>
                  <a:pt x="942" y="923"/>
                </a:lnTo>
                <a:lnTo>
                  <a:pt x="942" y="923"/>
                </a:lnTo>
                <a:lnTo>
                  <a:pt x="942" y="923"/>
                </a:lnTo>
                <a:lnTo>
                  <a:pt x="942" y="924"/>
                </a:lnTo>
                <a:lnTo>
                  <a:pt x="942" y="924"/>
                </a:lnTo>
                <a:lnTo>
                  <a:pt x="943" y="925"/>
                </a:lnTo>
                <a:lnTo>
                  <a:pt x="943" y="926"/>
                </a:lnTo>
                <a:lnTo>
                  <a:pt x="944" y="926"/>
                </a:lnTo>
                <a:lnTo>
                  <a:pt x="944" y="927"/>
                </a:lnTo>
                <a:lnTo>
                  <a:pt x="944" y="927"/>
                </a:lnTo>
                <a:lnTo>
                  <a:pt x="944" y="927"/>
                </a:lnTo>
                <a:lnTo>
                  <a:pt x="943" y="927"/>
                </a:lnTo>
                <a:lnTo>
                  <a:pt x="943" y="927"/>
                </a:lnTo>
                <a:lnTo>
                  <a:pt x="942" y="927"/>
                </a:lnTo>
                <a:lnTo>
                  <a:pt x="942" y="927"/>
                </a:lnTo>
                <a:lnTo>
                  <a:pt x="942" y="926"/>
                </a:lnTo>
                <a:lnTo>
                  <a:pt x="941" y="926"/>
                </a:lnTo>
                <a:lnTo>
                  <a:pt x="941" y="925"/>
                </a:lnTo>
                <a:lnTo>
                  <a:pt x="941" y="926"/>
                </a:lnTo>
                <a:lnTo>
                  <a:pt x="941" y="927"/>
                </a:lnTo>
                <a:lnTo>
                  <a:pt x="940" y="927"/>
                </a:lnTo>
                <a:lnTo>
                  <a:pt x="940" y="928"/>
                </a:lnTo>
                <a:lnTo>
                  <a:pt x="940" y="928"/>
                </a:lnTo>
                <a:lnTo>
                  <a:pt x="938" y="928"/>
                </a:lnTo>
                <a:lnTo>
                  <a:pt x="938" y="928"/>
                </a:lnTo>
                <a:lnTo>
                  <a:pt x="937" y="929"/>
                </a:lnTo>
                <a:lnTo>
                  <a:pt x="937" y="929"/>
                </a:lnTo>
                <a:lnTo>
                  <a:pt x="936" y="929"/>
                </a:lnTo>
                <a:lnTo>
                  <a:pt x="936" y="929"/>
                </a:lnTo>
                <a:lnTo>
                  <a:pt x="935" y="929"/>
                </a:lnTo>
                <a:lnTo>
                  <a:pt x="935" y="929"/>
                </a:lnTo>
                <a:lnTo>
                  <a:pt x="934" y="929"/>
                </a:lnTo>
                <a:lnTo>
                  <a:pt x="934" y="929"/>
                </a:lnTo>
                <a:lnTo>
                  <a:pt x="933" y="929"/>
                </a:lnTo>
                <a:lnTo>
                  <a:pt x="933" y="929"/>
                </a:lnTo>
                <a:lnTo>
                  <a:pt x="932" y="929"/>
                </a:lnTo>
                <a:lnTo>
                  <a:pt x="932" y="929"/>
                </a:lnTo>
                <a:lnTo>
                  <a:pt x="932" y="929"/>
                </a:lnTo>
                <a:lnTo>
                  <a:pt x="931" y="929"/>
                </a:lnTo>
                <a:lnTo>
                  <a:pt x="931" y="930"/>
                </a:lnTo>
                <a:lnTo>
                  <a:pt x="931" y="930"/>
                </a:lnTo>
                <a:lnTo>
                  <a:pt x="931" y="931"/>
                </a:lnTo>
                <a:lnTo>
                  <a:pt x="931" y="931"/>
                </a:lnTo>
                <a:lnTo>
                  <a:pt x="931" y="931"/>
                </a:lnTo>
                <a:lnTo>
                  <a:pt x="930" y="931"/>
                </a:lnTo>
                <a:lnTo>
                  <a:pt x="930" y="932"/>
                </a:lnTo>
                <a:lnTo>
                  <a:pt x="930" y="932"/>
                </a:lnTo>
                <a:lnTo>
                  <a:pt x="930" y="932"/>
                </a:lnTo>
                <a:lnTo>
                  <a:pt x="930" y="932"/>
                </a:lnTo>
                <a:lnTo>
                  <a:pt x="931" y="932"/>
                </a:lnTo>
                <a:lnTo>
                  <a:pt x="931" y="933"/>
                </a:lnTo>
                <a:lnTo>
                  <a:pt x="930" y="933"/>
                </a:lnTo>
                <a:lnTo>
                  <a:pt x="930" y="933"/>
                </a:lnTo>
                <a:lnTo>
                  <a:pt x="930" y="934"/>
                </a:lnTo>
                <a:lnTo>
                  <a:pt x="931" y="935"/>
                </a:lnTo>
                <a:lnTo>
                  <a:pt x="930" y="935"/>
                </a:lnTo>
                <a:lnTo>
                  <a:pt x="929" y="936"/>
                </a:lnTo>
                <a:lnTo>
                  <a:pt x="929" y="936"/>
                </a:lnTo>
                <a:lnTo>
                  <a:pt x="930" y="937"/>
                </a:lnTo>
                <a:lnTo>
                  <a:pt x="930" y="937"/>
                </a:lnTo>
                <a:lnTo>
                  <a:pt x="929" y="938"/>
                </a:lnTo>
                <a:lnTo>
                  <a:pt x="930" y="938"/>
                </a:lnTo>
                <a:lnTo>
                  <a:pt x="930" y="938"/>
                </a:lnTo>
                <a:lnTo>
                  <a:pt x="931" y="939"/>
                </a:lnTo>
                <a:lnTo>
                  <a:pt x="931" y="939"/>
                </a:lnTo>
                <a:lnTo>
                  <a:pt x="931" y="939"/>
                </a:lnTo>
                <a:lnTo>
                  <a:pt x="931" y="940"/>
                </a:lnTo>
                <a:lnTo>
                  <a:pt x="930" y="940"/>
                </a:lnTo>
                <a:lnTo>
                  <a:pt x="930" y="940"/>
                </a:lnTo>
                <a:lnTo>
                  <a:pt x="930" y="941"/>
                </a:lnTo>
                <a:lnTo>
                  <a:pt x="930" y="941"/>
                </a:lnTo>
                <a:lnTo>
                  <a:pt x="931" y="942"/>
                </a:lnTo>
                <a:lnTo>
                  <a:pt x="931" y="942"/>
                </a:lnTo>
                <a:lnTo>
                  <a:pt x="931" y="942"/>
                </a:lnTo>
                <a:lnTo>
                  <a:pt x="931" y="942"/>
                </a:lnTo>
                <a:lnTo>
                  <a:pt x="933" y="942"/>
                </a:lnTo>
                <a:lnTo>
                  <a:pt x="933" y="942"/>
                </a:lnTo>
                <a:lnTo>
                  <a:pt x="933" y="942"/>
                </a:lnTo>
                <a:lnTo>
                  <a:pt x="934" y="942"/>
                </a:lnTo>
                <a:lnTo>
                  <a:pt x="934" y="943"/>
                </a:lnTo>
                <a:lnTo>
                  <a:pt x="934" y="943"/>
                </a:lnTo>
                <a:lnTo>
                  <a:pt x="934" y="943"/>
                </a:lnTo>
                <a:lnTo>
                  <a:pt x="934" y="944"/>
                </a:lnTo>
                <a:lnTo>
                  <a:pt x="934" y="944"/>
                </a:lnTo>
                <a:lnTo>
                  <a:pt x="934" y="944"/>
                </a:lnTo>
                <a:lnTo>
                  <a:pt x="934" y="945"/>
                </a:lnTo>
                <a:lnTo>
                  <a:pt x="935" y="945"/>
                </a:lnTo>
                <a:lnTo>
                  <a:pt x="935" y="945"/>
                </a:lnTo>
                <a:lnTo>
                  <a:pt x="936" y="946"/>
                </a:lnTo>
                <a:lnTo>
                  <a:pt x="937" y="946"/>
                </a:lnTo>
                <a:lnTo>
                  <a:pt x="937" y="946"/>
                </a:lnTo>
                <a:lnTo>
                  <a:pt x="937" y="947"/>
                </a:lnTo>
                <a:lnTo>
                  <a:pt x="936" y="947"/>
                </a:lnTo>
                <a:lnTo>
                  <a:pt x="936" y="948"/>
                </a:lnTo>
                <a:lnTo>
                  <a:pt x="937" y="948"/>
                </a:lnTo>
                <a:lnTo>
                  <a:pt x="937" y="947"/>
                </a:lnTo>
                <a:lnTo>
                  <a:pt x="938" y="947"/>
                </a:lnTo>
                <a:lnTo>
                  <a:pt x="938" y="947"/>
                </a:lnTo>
                <a:lnTo>
                  <a:pt x="938" y="948"/>
                </a:lnTo>
                <a:lnTo>
                  <a:pt x="938" y="948"/>
                </a:lnTo>
                <a:lnTo>
                  <a:pt x="937" y="948"/>
                </a:lnTo>
                <a:lnTo>
                  <a:pt x="938" y="949"/>
                </a:lnTo>
                <a:lnTo>
                  <a:pt x="938" y="949"/>
                </a:lnTo>
                <a:lnTo>
                  <a:pt x="938" y="949"/>
                </a:lnTo>
                <a:lnTo>
                  <a:pt x="938" y="950"/>
                </a:lnTo>
                <a:lnTo>
                  <a:pt x="938" y="950"/>
                </a:lnTo>
                <a:lnTo>
                  <a:pt x="938" y="951"/>
                </a:lnTo>
                <a:lnTo>
                  <a:pt x="938" y="951"/>
                </a:lnTo>
                <a:lnTo>
                  <a:pt x="937" y="952"/>
                </a:lnTo>
                <a:lnTo>
                  <a:pt x="937" y="952"/>
                </a:lnTo>
                <a:lnTo>
                  <a:pt x="936" y="952"/>
                </a:lnTo>
                <a:lnTo>
                  <a:pt x="936" y="952"/>
                </a:lnTo>
                <a:lnTo>
                  <a:pt x="936" y="951"/>
                </a:lnTo>
                <a:lnTo>
                  <a:pt x="935" y="951"/>
                </a:lnTo>
                <a:lnTo>
                  <a:pt x="935" y="951"/>
                </a:lnTo>
                <a:lnTo>
                  <a:pt x="935" y="952"/>
                </a:lnTo>
                <a:lnTo>
                  <a:pt x="935" y="952"/>
                </a:lnTo>
                <a:lnTo>
                  <a:pt x="935" y="953"/>
                </a:lnTo>
                <a:lnTo>
                  <a:pt x="935" y="953"/>
                </a:lnTo>
                <a:lnTo>
                  <a:pt x="936" y="953"/>
                </a:lnTo>
                <a:lnTo>
                  <a:pt x="936" y="954"/>
                </a:lnTo>
                <a:lnTo>
                  <a:pt x="936" y="954"/>
                </a:lnTo>
                <a:lnTo>
                  <a:pt x="936" y="955"/>
                </a:lnTo>
                <a:lnTo>
                  <a:pt x="936" y="955"/>
                </a:lnTo>
                <a:lnTo>
                  <a:pt x="936" y="955"/>
                </a:lnTo>
                <a:lnTo>
                  <a:pt x="935" y="955"/>
                </a:lnTo>
                <a:lnTo>
                  <a:pt x="935" y="956"/>
                </a:lnTo>
                <a:lnTo>
                  <a:pt x="935" y="956"/>
                </a:lnTo>
                <a:lnTo>
                  <a:pt x="935" y="957"/>
                </a:lnTo>
                <a:lnTo>
                  <a:pt x="934" y="957"/>
                </a:lnTo>
                <a:lnTo>
                  <a:pt x="934" y="956"/>
                </a:lnTo>
                <a:lnTo>
                  <a:pt x="933" y="956"/>
                </a:lnTo>
                <a:lnTo>
                  <a:pt x="933" y="957"/>
                </a:lnTo>
                <a:lnTo>
                  <a:pt x="933" y="957"/>
                </a:lnTo>
                <a:lnTo>
                  <a:pt x="933" y="958"/>
                </a:lnTo>
                <a:lnTo>
                  <a:pt x="933" y="958"/>
                </a:lnTo>
                <a:lnTo>
                  <a:pt x="932" y="957"/>
                </a:lnTo>
                <a:lnTo>
                  <a:pt x="931" y="957"/>
                </a:lnTo>
                <a:lnTo>
                  <a:pt x="931" y="957"/>
                </a:lnTo>
                <a:lnTo>
                  <a:pt x="931" y="957"/>
                </a:lnTo>
                <a:lnTo>
                  <a:pt x="931" y="958"/>
                </a:lnTo>
                <a:lnTo>
                  <a:pt x="932" y="958"/>
                </a:lnTo>
                <a:lnTo>
                  <a:pt x="932" y="959"/>
                </a:lnTo>
                <a:lnTo>
                  <a:pt x="932" y="959"/>
                </a:lnTo>
                <a:lnTo>
                  <a:pt x="932" y="959"/>
                </a:lnTo>
                <a:lnTo>
                  <a:pt x="931" y="959"/>
                </a:lnTo>
                <a:lnTo>
                  <a:pt x="931" y="959"/>
                </a:lnTo>
                <a:lnTo>
                  <a:pt x="931" y="959"/>
                </a:lnTo>
                <a:lnTo>
                  <a:pt x="931" y="959"/>
                </a:lnTo>
                <a:lnTo>
                  <a:pt x="931" y="959"/>
                </a:lnTo>
                <a:lnTo>
                  <a:pt x="931" y="960"/>
                </a:lnTo>
                <a:lnTo>
                  <a:pt x="931" y="960"/>
                </a:lnTo>
                <a:lnTo>
                  <a:pt x="931" y="960"/>
                </a:lnTo>
                <a:lnTo>
                  <a:pt x="930" y="960"/>
                </a:lnTo>
                <a:lnTo>
                  <a:pt x="930" y="960"/>
                </a:lnTo>
                <a:lnTo>
                  <a:pt x="929" y="960"/>
                </a:lnTo>
                <a:lnTo>
                  <a:pt x="929" y="959"/>
                </a:lnTo>
                <a:lnTo>
                  <a:pt x="928" y="959"/>
                </a:lnTo>
                <a:lnTo>
                  <a:pt x="928" y="959"/>
                </a:lnTo>
                <a:lnTo>
                  <a:pt x="928" y="959"/>
                </a:lnTo>
                <a:lnTo>
                  <a:pt x="928" y="960"/>
                </a:lnTo>
                <a:lnTo>
                  <a:pt x="928" y="961"/>
                </a:lnTo>
                <a:lnTo>
                  <a:pt x="928" y="961"/>
                </a:lnTo>
                <a:lnTo>
                  <a:pt x="928" y="962"/>
                </a:lnTo>
                <a:lnTo>
                  <a:pt x="927" y="962"/>
                </a:lnTo>
                <a:lnTo>
                  <a:pt x="927" y="961"/>
                </a:lnTo>
                <a:lnTo>
                  <a:pt x="927" y="961"/>
                </a:lnTo>
                <a:lnTo>
                  <a:pt x="926" y="961"/>
                </a:lnTo>
                <a:lnTo>
                  <a:pt x="926" y="960"/>
                </a:lnTo>
                <a:lnTo>
                  <a:pt x="925" y="960"/>
                </a:lnTo>
                <a:lnTo>
                  <a:pt x="925" y="960"/>
                </a:lnTo>
                <a:lnTo>
                  <a:pt x="924" y="960"/>
                </a:lnTo>
                <a:lnTo>
                  <a:pt x="924" y="960"/>
                </a:lnTo>
                <a:lnTo>
                  <a:pt x="924" y="961"/>
                </a:lnTo>
                <a:lnTo>
                  <a:pt x="924" y="961"/>
                </a:lnTo>
                <a:lnTo>
                  <a:pt x="925" y="961"/>
                </a:lnTo>
                <a:lnTo>
                  <a:pt x="925" y="962"/>
                </a:lnTo>
                <a:lnTo>
                  <a:pt x="924" y="962"/>
                </a:lnTo>
                <a:lnTo>
                  <a:pt x="924" y="962"/>
                </a:lnTo>
                <a:lnTo>
                  <a:pt x="924" y="963"/>
                </a:lnTo>
                <a:lnTo>
                  <a:pt x="924" y="963"/>
                </a:lnTo>
                <a:lnTo>
                  <a:pt x="924" y="963"/>
                </a:lnTo>
                <a:lnTo>
                  <a:pt x="925" y="963"/>
                </a:lnTo>
                <a:lnTo>
                  <a:pt x="926" y="963"/>
                </a:lnTo>
                <a:lnTo>
                  <a:pt x="926" y="964"/>
                </a:lnTo>
                <a:lnTo>
                  <a:pt x="926" y="965"/>
                </a:lnTo>
                <a:lnTo>
                  <a:pt x="927" y="965"/>
                </a:lnTo>
                <a:lnTo>
                  <a:pt x="927" y="966"/>
                </a:lnTo>
                <a:lnTo>
                  <a:pt x="927" y="966"/>
                </a:lnTo>
                <a:lnTo>
                  <a:pt x="926" y="967"/>
                </a:lnTo>
                <a:lnTo>
                  <a:pt x="926" y="967"/>
                </a:lnTo>
                <a:lnTo>
                  <a:pt x="926" y="967"/>
                </a:lnTo>
                <a:lnTo>
                  <a:pt x="925" y="967"/>
                </a:lnTo>
                <a:lnTo>
                  <a:pt x="925" y="966"/>
                </a:lnTo>
                <a:lnTo>
                  <a:pt x="925" y="966"/>
                </a:lnTo>
                <a:lnTo>
                  <a:pt x="925" y="966"/>
                </a:lnTo>
                <a:lnTo>
                  <a:pt x="924" y="965"/>
                </a:lnTo>
                <a:lnTo>
                  <a:pt x="924" y="965"/>
                </a:lnTo>
                <a:lnTo>
                  <a:pt x="923" y="965"/>
                </a:lnTo>
                <a:lnTo>
                  <a:pt x="923" y="966"/>
                </a:lnTo>
                <a:lnTo>
                  <a:pt x="923" y="966"/>
                </a:lnTo>
                <a:lnTo>
                  <a:pt x="923" y="967"/>
                </a:lnTo>
                <a:lnTo>
                  <a:pt x="924" y="967"/>
                </a:lnTo>
                <a:lnTo>
                  <a:pt x="924" y="967"/>
                </a:lnTo>
                <a:lnTo>
                  <a:pt x="924" y="968"/>
                </a:lnTo>
                <a:lnTo>
                  <a:pt x="923" y="967"/>
                </a:lnTo>
                <a:lnTo>
                  <a:pt x="923" y="968"/>
                </a:lnTo>
                <a:lnTo>
                  <a:pt x="923" y="968"/>
                </a:lnTo>
                <a:lnTo>
                  <a:pt x="923" y="968"/>
                </a:lnTo>
                <a:lnTo>
                  <a:pt x="922" y="968"/>
                </a:lnTo>
                <a:lnTo>
                  <a:pt x="922" y="968"/>
                </a:lnTo>
                <a:lnTo>
                  <a:pt x="921" y="969"/>
                </a:lnTo>
                <a:lnTo>
                  <a:pt x="921" y="969"/>
                </a:lnTo>
                <a:lnTo>
                  <a:pt x="921" y="969"/>
                </a:lnTo>
                <a:lnTo>
                  <a:pt x="921" y="969"/>
                </a:lnTo>
                <a:lnTo>
                  <a:pt x="921" y="969"/>
                </a:lnTo>
                <a:lnTo>
                  <a:pt x="922" y="969"/>
                </a:lnTo>
                <a:lnTo>
                  <a:pt x="922" y="969"/>
                </a:lnTo>
                <a:lnTo>
                  <a:pt x="922" y="969"/>
                </a:lnTo>
                <a:lnTo>
                  <a:pt x="922" y="970"/>
                </a:lnTo>
                <a:lnTo>
                  <a:pt x="921" y="970"/>
                </a:lnTo>
                <a:lnTo>
                  <a:pt x="921" y="971"/>
                </a:lnTo>
                <a:lnTo>
                  <a:pt x="921" y="972"/>
                </a:lnTo>
                <a:lnTo>
                  <a:pt x="921" y="972"/>
                </a:lnTo>
                <a:lnTo>
                  <a:pt x="922" y="972"/>
                </a:lnTo>
                <a:lnTo>
                  <a:pt x="921" y="973"/>
                </a:lnTo>
                <a:lnTo>
                  <a:pt x="921" y="973"/>
                </a:lnTo>
                <a:lnTo>
                  <a:pt x="921" y="973"/>
                </a:lnTo>
                <a:lnTo>
                  <a:pt x="920" y="973"/>
                </a:lnTo>
                <a:lnTo>
                  <a:pt x="920" y="973"/>
                </a:lnTo>
                <a:lnTo>
                  <a:pt x="920" y="973"/>
                </a:lnTo>
                <a:lnTo>
                  <a:pt x="920" y="974"/>
                </a:lnTo>
                <a:lnTo>
                  <a:pt x="920" y="974"/>
                </a:lnTo>
                <a:lnTo>
                  <a:pt x="919" y="974"/>
                </a:lnTo>
                <a:lnTo>
                  <a:pt x="919" y="975"/>
                </a:lnTo>
                <a:lnTo>
                  <a:pt x="920" y="976"/>
                </a:lnTo>
                <a:lnTo>
                  <a:pt x="920" y="977"/>
                </a:lnTo>
                <a:lnTo>
                  <a:pt x="919" y="977"/>
                </a:lnTo>
                <a:lnTo>
                  <a:pt x="919" y="977"/>
                </a:lnTo>
                <a:lnTo>
                  <a:pt x="919" y="977"/>
                </a:lnTo>
                <a:lnTo>
                  <a:pt x="918" y="977"/>
                </a:lnTo>
                <a:lnTo>
                  <a:pt x="918" y="978"/>
                </a:lnTo>
                <a:lnTo>
                  <a:pt x="918" y="977"/>
                </a:lnTo>
                <a:lnTo>
                  <a:pt x="918" y="977"/>
                </a:lnTo>
                <a:lnTo>
                  <a:pt x="917" y="977"/>
                </a:lnTo>
                <a:lnTo>
                  <a:pt x="917" y="977"/>
                </a:lnTo>
                <a:lnTo>
                  <a:pt x="916" y="978"/>
                </a:lnTo>
                <a:lnTo>
                  <a:pt x="916" y="978"/>
                </a:lnTo>
                <a:lnTo>
                  <a:pt x="915" y="978"/>
                </a:lnTo>
                <a:lnTo>
                  <a:pt x="915" y="978"/>
                </a:lnTo>
                <a:lnTo>
                  <a:pt x="915" y="979"/>
                </a:lnTo>
                <a:lnTo>
                  <a:pt x="915" y="979"/>
                </a:lnTo>
                <a:lnTo>
                  <a:pt x="915" y="980"/>
                </a:lnTo>
                <a:lnTo>
                  <a:pt x="914" y="980"/>
                </a:lnTo>
                <a:lnTo>
                  <a:pt x="914" y="980"/>
                </a:lnTo>
                <a:lnTo>
                  <a:pt x="913" y="979"/>
                </a:lnTo>
                <a:lnTo>
                  <a:pt x="913" y="979"/>
                </a:lnTo>
                <a:lnTo>
                  <a:pt x="912" y="979"/>
                </a:lnTo>
                <a:lnTo>
                  <a:pt x="912" y="980"/>
                </a:lnTo>
                <a:lnTo>
                  <a:pt x="912" y="980"/>
                </a:lnTo>
                <a:lnTo>
                  <a:pt x="912" y="979"/>
                </a:lnTo>
                <a:lnTo>
                  <a:pt x="911" y="979"/>
                </a:lnTo>
                <a:lnTo>
                  <a:pt x="911" y="980"/>
                </a:lnTo>
                <a:lnTo>
                  <a:pt x="911" y="980"/>
                </a:lnTo>
                <a:lnTo>
                  <a:pt x="911" y="980"/>
                </a:lnTo>
                <a:lnTo>
                  <a:pt x="911" y="980"/>
                </a:lnTo>
                <a:lnTo>
                  <a:pt x="911" y="980"/>
                </a:lnTo>
                <a:lnTo>
                  <a:pt x="911" y="980"/>
                </a:lnTo>
                <a:lnTo>
                  <a:pt x="910" y="980"/>
                </a:lnTo>
                <a:lnTo>
                  <a:pt x="910" y="980"/>
                </a:lnTo>
                <a:lnTo>
                  <a:pt x="910" y="980"/>
                </a:lnTo>
                <a:lnTo>
                  <a:pt x="909" y="980"/>
                </a:lnTo>
                <a:lnTo>
                  <a:pt x="909" y="980"/>
                </a:lnTo>
                <a:lnTo>
                  <a:pt x="909" y="981"/>
                </a:lnTo>
                <a:lnTo>
                  <a:pt x="908" y="981"/>
                </a:lnTo>
                <a:lnTo>
                  <a:pt x="908" y="981"/>
                </a:lnTo>
                <a:lnTo>
                  <a:pt x="908" y="981"/>
                </a:lnTo>
                <a:lnTo>
                  <a:pt x="909" y="981"/>
                </a:lnTo>
                <a:lnTo>
                  <a:pt x="908" y="981"/>
                </a:lnTo>
                <a:lnTo>
                  <a:pt x="908" y="982"/>
                </a:lnTo>
                <a:lnTo>
                  <a:pt x="908" y="982"/>
                </a:lnTo>
                <a:lnTo>
                  <a:pt x="908" y="982"/>
                </a:lnTo>
                <a:lnTo>
                  <a:pt x="907" y="982"/>
                </a:lnTo>
                <a:lnTo>
                  <a:pt x="907" y="982"/>
                </a:lnTo>
                <a:lnTo>
                  <a:pt x="907" y="983"/>
                </a:lnTo>
                <a:lnTo>
                  <a:pt x="907" y="983"/>
                </a:lnTo>
                <a:lnTo>
                  <a:pt x="907" y="983"/>
                </a:lnTo>
                <a:lnTo>
                  <a:pt x="907" y="984"/>
                </a:lnTo>
                <a:lnTo>
                  <a:pt x="906" y="984"/>
                </a:lnTo>
                <a:lnTo>
                  <a:pt x="906" y="984"/>
                </a:lnTo>
                <a:lnTo>
                  <a:pt x="905" y="984"/>
                </a:lnTo>
                <a:lnTo>
                  <a:pt x="905" y="985"/>
                </a:lnTo>
                <a:lnTo>
                  <a:pt x="905" y="984"/>
                </a:lnTo>
                <a:lnTo>
                  <a:pt x="905" y="984"/>
                </a:lnTo>
                <a:lnTo>
                  <a:pt x="905" y="983"/>
                </a:lnTo>
                <a:lnTo>
                  <a:pt x="905" y="983"/>
                </a:lnTo>
                <a:lnTo>
                  <a:pt x="904" y="983"/>
                </a:lnTo>
                <a:lnTo>
                  <a:pt x="904" y="983"/>
                </a:lnTo>
                <a:lnTo>
                  <a:pt x="904" y="983"/>
                </a:lnTo>
                <a:lnTo>
                  <a:pt x="904" y="984"/>
                </a:lnTo>
                <a:lnTo>
                  <a:pt x="903" y="984"/>
                </a:lnTo>
                <a:lnTo>
                  <a:pt x="903" y="984"/>
                </a:lnTo>
                <a:lnTo>
                  <a:pt x="903" y="984"/>
                </a:lnTo>
                <a:lnTo>
                  <a:pt x="903" y="984"/>
                </a:lnTo>
                <a:lnTo>
                  <a:pt x="904" y="985"/>
                </a:lnTo>
                <a:lnTo>
                  <a:pt x="904" y="985"/>
                </a:lnTo>
                <a:lnTo>
                  <a:pt x="904" y="985"/>
                </a:lnTo>
                <a:lnTo>
                  <a:pt x="904" y="986"/>
                </a:lnTo>
                <a:lnTo>
                  <a:pt x="904" y="986"/>
                </a:lnTo>
                <a:lnTo>
                  <a:pt x="904" y="987"/>
                </a:lnTo>
                <a:lnTo>
                  <a:pt x="905" y="987"/>
                </a:lnTo>
                <a:lnTo>
                  <a:pt x="905" y="987"/>
                </a:lnTo>
                <a:lnTo>
                  <a:pt x="904" y="987"/>
                </a:lnTo>
                <a:lnTo>
                  <a:pt x="904" y="987"/>
                </a:lnTo>
                <a:lnTo>
                  <a:pt x="904" y="987"/>
                </a:lnTo>
                <a:lnTo>
                  <a:pt x="904" y="987"/>
                </a:lnTo>
                <a:lnTo>
                  <a:pt x="903" y="987"/>
                </a:lnTo>
                <a:lnTo>
                  <a:pt x="903" y="987"/>
                </a:lnTo>
                <a:lnTo>
                  <a:pt x="902" y="987"/>
                </a:lnTo>
                <a:lnTo>
                  <a:pt x="902" y="987"/>
                </a:lnTo>
                <a:lnTo>
                  <a:pt x="902" y="987"/>
                </a:lnTo>
                <a:lnTo>
                  <a:pt x="902" y="987"/>
                </a:lnTo>
                <a:lnTo>
                  <a:pt x="902" y="988"/>
                </a:lnTo>
                <a:lnTo>
                  <a:pt x="902" y="988"/>
                </a:lnTo>
                <a:lnTo>
                  <a:pt x="903" y="989"/>
                </a:lnTo>
                <a:lnTo>
                  <a:pt x="902" y="989"/>
                </a:lnTo>
                <a:lnTo>
                  <a:pt x="902" y="989"/>
                </a:lnTo>
                <a:lnTo>
                  <a:pt x="902" y="989"/>
                </a:lnTo>
                <a:lnTo>
                  <a:pt x="902" y="988"/>
                </a:lnTo>
                <a:lnTo>
                  <a:pt x="901" y="988"/>
                </a:lnTo>
                <a:lnTo>
                  <a:pt x="901" y="989"/>
                </a:lnTo>
                <a:lnTo>
                  <a:pt x="902" y="989"/>
                </a:lnTo>
                <a:lnTo>
                  <a:pt x="901" y="989"/>
                </a:lnTo>
                <a:lnTo>
                  <a:pt x="901" y="989"/>
                </a:lnTo>
                <a:lnTo>
                  <a:pt x="901" y="989"/>
                </a:lnTo>
                <a:lnTo>
                  <a:pt x="901" y="990"/>
                </a:lnTo>
                <a:lnTo>
                  <a:pt x="901" y="990"/>
                </a:lnTo>
                <a:lnTo>
                  <a:pt x="901" y="990"/>
                </a:lnTo>
                <a:lnTo>
                  <a:pt x="900" y="990"/>
                </a:lnTo>
                <a:lnTo>
                  <a:pt x="900" y="990"/>
                </a:lnTo>
                <a:lnTo>
                  <a:pt x="899" y="990"/>
                </a:lnTo>
                <a:lnTo>
                  <a:pt x="899" y="990"/>
                </a:lnTo>
                <a:lnTo>
                  <a:pt x="898" y="990"/>
                </a:lnTo>
                <a:lnTo>
                  <a:pt x="898" y="990"/>
                </a:lnTo>
                <a:lnTo>
                  <a:pt x="898" y="990"/>
                </a:lnTo>
                <a:lnTo>
                  <a:pt x="897" y="990"/>
                </a:lnTo>
                <a:lnTo>
                  <a:pt x="897" y="989"/>
                </a:lnTo>
                <a:lnTo>
                  <a:pt x="897" y="990"/>
                </a:lnTo>
                <a:lnTo>
                  <a:pt x="897" y="989"/>
                </a:lnTo>
                <a:lnTo>
                  <a:pt x="896" y="989"/>
                </a:lnTo>
                <a:lnTo>
                  <a:pt x="896" y="990"/>
                </a:lnTo>
                <a:lnTo>
                  <a:pt x="896" y="990"/>
                </a:lnTo>
                <a:lnTo>
                  <a:pt x="896" y="990"/>
                </a:lnTo>
                <a:lnTo>
                  <a:pt x="895" y="990"/>
                </a:lnTo>
                <a:lnTo>
                  <a:pt x="896" y="991"/>
                </a:lnTo>
                <a:lnTo>
                  <a:pt x="896" y="991"/>
                </a:lnTo>
                <a:lnTo>
                  <a:pt x="896" y="991"/>
                </a:lnTo>
                <a:lnTo>
                  <a:pt x="896" y="991"/>
                </a:lnTo>
                <a:lnTo>
                  <a:pt x="895" y="992"/>
                </a:lnTo>
                <a:lnTo>
                  <a:pt x="895" y="992"/>
                </a:lnTo>
                <a:lnTo>
                  <a:pt x="895" y="993"/>
                </a:lnTo>
                <a:lnTo>
                  <a:pt x="895" y="993"/>
                </a:lnTo>
                <a:lnTo>
                  <a:pt x="894" y="993"/>
                </a:lnTo>
                <a:lnTo>
                  <a:pt x="894" y="993"/>
                </a:lnTo>
                <a:lnTo>
                  <a:pt x="894" y="994"/>
                </a:lnTo>
                <a:lnTo>
                  <a:pt x="894" y="994"/>
                </a:lnTo>
                <a:lnTo>
                  <a:pt x="894" y="994"/>
                </a:lnTo>
                <a:lnTo>
                  <a:pt x="894" y="994"/>
                </a:lnTo>
                <a:lnTo>
                  <a:pt x="893" y="994"/>
                </a:lnTo>
                <a:lnTo>
                  <a:pt x="893" y="995"/>
                </a:lnTo>
                <a:lnTo>
                  <a:pt x="894" y="995"/>
                </a:lnTo>
                <a:lnTo>
                  <a:pt x="893" y="996"/>
                </a:lnTo>
                <a:lnTo>
                  <a:pt x="893" y="996"/>
                </a:lnTo>
                <a:lnTo>
                  <a:pt x="893" y="996"/>
                </a:lnTo>
                <a:lnTo>
                  <a:pt x="894" y="996"/>
                </a:lnTo>
                <a:lnTo>
                  <a:pt x="893" y="997"/>
                </a:lnTo>
                <a:lnTo>
                  <a:pt x="893" y="997"/>
                </a:lnTo>
                <a:lnTo>
                  <a:pt x="894" y="997"/>
                </a:lnTo>
                <a:lnTo>
                  <a:pt x="893" y="998"/>
                </a:lnTo>
                <a:lnTo>
                  <a:pt x="893" y="998"/>
                </a:lnTo>
                <a:lnTo>
                  <a:pt x="892" y="998"/>
                </a:lnTo>
                <a:lnTo>
                  <a:pt x="892" y="999"/>
                </a:lnTo>
                <a:lnTo>
                  <a:pt x="892" y="1000"/>
                </a:lnTo>
                <a:lnTo>
                  <a:pt x="892" y="1000"/>
                </a:lnTo>
                <a:lnTo>
                  <a:pt x="892" y="1000"/>
                </a:lnTo>
                <a:lnTo>
                  <a:pt x="891" y="1000"/>
                </a:lnTo>
                <a:lnTo>
                  <a:pt x="891" y="1000"/>
                </a:lnTo>
                <a:lnTo>
                  <a:pt x="891" y="1000"/>
                </a:lnTo>
                <a:lnTo>
                  <a:pt x="891" y="1001"/>
                </a:lnTo>
                <a:lnTo>
                  <a:pt x="891" y="1002"/>
                </a:lnTo>
                <a:lnTo>
                  <a:pt x="892" y="1002"/>
                </a:lnTo>
                <a:lnTo>
                  <a:pt x="891" y="1003"/>
                </a:lnTo>
                <a:lnTo>
                  <a:pt x="891" y="1003"/>
                </a:lnTo>
                <a:lnTo>
                  <a:pt x="891" y="1003"/>
                </a:lnTo>
                <a:lnTo>
                  <a:pt x="891" y="1004"/>
                </a:lnTo>
                <a:lnTo>
                  <a:pt x="891" y="1004"/>
                </a:lnTo>
                <a:lnTo>
                  <a:pt x="891" y="1004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5"/>
                </a:lnTo>
                <a:lnTo>
                  <a:pt x="891" y="1006"/>
                </a:lnTo>
                <a:lnTo>
                  <a:pt x="891" y="1005"/>
                </a:lnTo>
                <a:lnTo>
                  <a:pt x="891" y="1006"/>
                </a:lnTo>
                <a:lnTo>
                  <a:pt x="891" y="1006"/>
                </a:lnTo>
                <a:lnTo>
                  <a:pt x="891" y="1007"/>
                </a:lnTo>
                <a:lnTo>
                  <a:pt x="890" y="1007"/>
                </a:lnTo>
                <a:lnTo>
                  <a:pt x="890" y="1007"/>
                </a:lnTo>
                <a:lnTo>
                  <a:pt x="890" y="1008"/>
                </a:lnTo>
                <a:lnTo>
                  <a:pt x="890" y="1008"/>
                </a:lnTo>
                <a:lnTo>
                  <a:pt x="890" y="1008"/>
                </a:lnTo>
                <a:lnTo>
                  <a:pt x="890" y="1009"/>
                </a:lnTo>
                <a:lnTo>
                  <a:pt x="890" y="1008"/>
                </a:lnTo>
                <a:lnTo>
                  <a:pt x="890" y="1009"/>
                </a:lnTo>
                <a:lnTo>
                  <a:pt x="891" y="1008"/>
                </a:lnTo>
                <a:lnTo>
                  <a:pt x="891" y="1009"/>
                </a:lnTo>
                <a:lnTo>
                  <a:pt x="891" y="1009"/>
                </a:lnTo>
                <a:lnTo>
                  <a:pt x="891" y="1009"/>
                </a:lnTo>
                <a:lnTo>
                  <a:pt x="890" y="1009"/>
                </a:lnTo>
                <a:lnTo>
                  <a:pt x="890" y="1010"/>
                </a:lnTo>
                <a:lnTo>
                  <a:pt x="891" y="1010"/>
                </a:lnTo>
                <a:lnTo>
                  <a:pt x="891" y="1010"/>
                </a:lnTo>
                <a:lnTo>
                  <a:pt x="891" y="1010"/>
                </a:lnTo>
                <a:lnTo>
                  <a:pt x="891" y="1010"/>
                </a:lnTo>
                <a:lnTo>
                  <a:pt x="891" y="1010"/>
                </a:lnTo>
                <a:lnTo>
                  <a:pt x="891" y="1011"/>
                </a:lnTo>
                <a:lnTo>
                  <a:pt x="891" y="1011"/>
                </a:lnTo>
                <a:lnTo>
                  <a:pt x="891" y="1011"/>
                </a:lnTo>
                <a:lnTo>
                  <a:pt x="891" y="1011"/>
                </a:lnTo>
                <a:lnTo>
                  <a:pt x="891" y="1011"/>
                </a:lnTo>
                <a:lnTo>
                  <a:pt x="891" y="1011"/>
                </a:lnTo>
                <a:lnTo>
                  <a:pt x="890" y="1011"/>
                </a:lnTo>
                <a:lnTo>
                  <a:pt x="890" y="1011"/>
                </a:lnTo>
                <a:lnTo>
                  <a:pt x="890" y="1011"/>
                </a:lnTo>
                <a:lnTo>
                  <a:pt x="890" y="1012"/>
                </a:lnTo>
                <a:lnTo>
                  <a:pt x="890" y="1011"/>
                </a:lnTo>
                <a:lnTo>
                  <a:pt x="890" y="1012"/>
                </a:lnTo>
                <a:lnTo>
                  <a:pt x="890" y="1012"/>
                </a:lnTo>
                <a:lnTo>
                  <a:pt x="889" y="1012"/>
                </a:lnTo>
                <a:lnTo>
                  <a:pt x="889" y="1012"/>
                </a:lnTo>
                <a:lnTo>
                  <a:pt x="889" y="1012"/>
                </a:lnTo>
                <a:lnTo>
                  <a:pt x="889" y="1012"/>
                </a:lnTo>
                <a:lnTo>
                  <a:pt x="888" y="1012"/>
                </a:lnTo>
                <a:lnTo>
                  <a:pt x="888" y="1012"/>
                </a:lnTo>
                <a:lnTo>
                  <a:pt x="888" y="1012"/>
                </a:lnTo>
                <a:lnTo>
                  <a:pt x="888" y="1012"/>
                </a:lnTo>
                <a:lnTo>
                  <a:pt x="888" y="1012"/>
                </a:lnTo>
                <a:lnTo>
                  <a:pt x="888" y="1013"/>
                </a:lnTo>
                <a:lnTo>
                  <a:pt x="888" y="1013"/>
                </a:lnTo>
                <a:lnTo>
                  <a:pt x="888" y="1013"/>
                </a:lnTo>
                <a:lnTo>
                  <a:pt x="887" y="1013"/>
                </a:lnTo>
                <a:lnTo>
                  <a:pt x="888" y="1013"/>
                </a:lnTo>
                <a:lnTo>
                  <a:pt x="888" y="1014"/>
                </a:lnTo>
                <a:lnTo>
                  <a:pt x="887" y="1013"/>
                </a:lnTo>
                <a:lnTo>
                  <a:pt x="887" y="1014"/>
                </a:lnTo>
                <a:lnTo>
                  <a:pt x="886" y="1014"/>
                </a:lnTo>
                <a:lnTo>
                  <a:pt x="887" y="1014"/>
                </a:lnTo>
                <a:lnTo>
                  <a:pt x="887" y="1015"/>
                </a:lnTo>
                <a:lnTo>
                  <a:pt x="886" y="1015"/>
                </a:lnTo>
                <a:lnTo>
                  <a:pt x="886" y="1014"/>
                </a:lnTo>
                <a:lnTo>
                  <a:pt x="885" y="1014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5"/>
                </a:lnTo>
                <a:lnTo>
                  <a:pt x="885" y="1016"/>
                </a:lnTo>
                <a:lnTo>
                  <a:pt x="885" y="1016"/>
                </a:lnTo>
                <a:lnTo>
                  <a:pt x="885" y="1016"/>
                </a:lnTo>
                <a:lnTo>
                  <a:pt x="885" y="1017"/>
                </a:lnTo>
                <a:lnTo>
                  <a:pt x="885" y="1017"/>
                </a:lnTo>
                <a:lnTo>
                  <a:pt x="885" y="1017"/>
                </a:lnTo>
                <a:lnTo>
                  <a:pt x="884" y="1018"/>
                </a:lnTo>
                <a:lnTo>
                  <a:pt x="884" y="1018"/>
                </a:lnTo>
                <a:lnTo>
                  <a:pt x="884" y="1019"/>
                </a:lnTo>
                <a:lnTo>
                  <a:pt x="883" y="1019"/>
                </a:lnTo>
                <a:lnTo>
                  <a:pt x="884" y="1019"/>
                </a:lnTo>
                <a:lnTo>
                  <a:pt x="884" y="1020"/>
                </a:lnTo>
                <a:lnTo>
                  <a:pt x="883" y="1020"/>
                </a:lnTo>
                <a:lnTo>
                  <a:pt x="883" y="1020"/>
                </a:lnTo>
                <a:lnTo>
                  <a:pt x="883" y="1020"/>
                </a:lnTo>
                <a:lnTo>
                  <a:pt x="882" y="1020"/>
                </a:lnTo>
                <a:lnTo>
                  <a:pt x="882" y="1021"/>
                </a:lnTo>
                <a:lnTo>
                  <a:pt x="882" y="1021"/>
                </a:lnTo>
                <a:lnTo>
                  <a:pt x="882" y="1021"/>
                </a:lnTo>
                <a:lnTo>
                  <a:pt x="882" y="1021"/>
                </a:lnTo>
                <a:lnTo>
                  <a:pt x="881" y="1021"/>
                </a:lnTo>
                <a:lnTo>
                  <a:pt x="881" y="1021"/>
                </a:lnTo>
                <a:lnTo>
                  <a:pt x="881" y="1021"/>
                </a:lnTo>
                <a:lnTo>
                  <a:pt x="881" y="1022"/>
                </a:lnTo>
                <a:lnTo>
                  <a:pt x="881" y="1023"/>
                </a:lnTo>
                <a:lnTo>
                  <a:pt x="881" y="1023"/>
                </a:lnTo>
                <a:lnTo>
                  <a:pt x="881" y="1024"/>
                </a:lnTo>
                <a:lnTo>
                  <a:pt x="881" y="1024"/>
                </a:lnTo>
                <a:lnTo>
                  <a:pt x="880" y="1024"/>
                </a:lnTo>
                <a:lnTo>
                  <a:pt x="880" y="1025"/>
                </a:lnTo>
                <a:lnTo>
                  <a:pt x="880" y="1025"/>
                </a:lnTo>
                <a:lnTo>
                  <a:pt x="880" y="1026"/>
                </a:lnTo>
                <a:lnTo>
                  <a:pt x="880" y="1026"/>
                </a:lnTo>
                <a:lnTo>
                  <a:pt x="880" y="1026"/>
                </a:lnTo>
                <a:lnTo>
                  <a:pt x="880" y="1026"/>
                </a:lnTo>
                <a:lnTo>
                  <a:pt x="879" y="1026"/>
                </a:lnTo>
                <a:lnTo>
                  <a:pt x="879" y="1028"/>
                </a:lnTo>
                <a:lnTo>
                  <a:pt x="879" y="1028"/>
                </a:lnTo>
                <a:lnTo>
                  <a:pt x="879" y="1029"/>
                </a:lnTo>
                <a:lnTo>
                  <a:pt x="878" y="1029"/>
                </a:lnTo>
                <a:lnTo>
                  <a:pt x="878" y="1029"/>
                </a:lnTo>
                <a:lnTo>
                  <a:pt x="878" y="1030"/>
                </a:lnTo>
                <a:lnTo>
                  <a:pt x="878" y="1030"/>
                </a:lnTo>
                <a:lnTo>
                  <a:pt x="878" y="1030"/>
                </a:lnTo>
                <a:lnTo>
                  <a:pt x="878" y="1030"/>
                </a:lnTo>
                <a:lnTo>
                  <a:pt x="877" y="1030"/>
                </a:lnTo>
                <a:lnTo>
                  <a:pt x="877" y="1030"/>
                </a:lnTo>
                <a:lnTo>
                  <a:pt x="877" y="1030"/>
                </a:lnTo>
                <a:lnTo>
                  <a:pt x="876" y="1030"/>
                </a:lnTo>
                <a:lnTo>
                  <a:pt x="876" y="1031"/>
                </a:lnTo>
                <a:lnTo>
                  <a:pt x="877" y="1031"/>
                </a:lnTo>
                <a:lnTo>
                  <a:pt x="877" y="1031"/>
                </a:lnTo>
                <a:lnTo>
                  <a:pt x="877" y="1032"/>
                </a:lnTo>
                <a:lnTo>
                  <a:pt x="877" y="1032"/>
                </a:lnTo>
                <a:lnTo>
                  <a:pt x="876" y="1032"/>
                </a:lnTo>
                <a:lnTo>
                  <a:pt x="876" y="1033"/>
                </a:lnTo>
                <a:lnTo>
                  <a:pt x="876" y="1033"/>
                </a:lnTo>
                <a:lnTo>
                  <a:pt x="875" y="1033"/>
                </a:lnTo>
                <a:lnTo>
                  <a:pt x="875" y="1033"/>
                </a:lnTo>
                <a:lnTo>
                  <a:pt x="875" y="1034"/>
                </a:lnTo>
                <a:lnTo>
                  <a:pt x="875" y="1034"/>
                </a:lnTo>
                <a:lnTo>
                  <a:pt x="875" y="1034"/>
                </a:lnTo>
                <a:lnTo>
                  <a:pt x="874" y="1034"/>
                </a:lnTo>
                <a:lnTo>
                  <a:pt x="874" y="1034"/>
                </a:lnTo>
                <a:lnTo>
                  <a:pt x="874" y="1035"/>
                </a:lnTo>
                <a:lnTo>
                  <a:pt x="874" y="1035"/>
                </a:lnTo>
                <a:lnTo>
                  <a:pt x="874" y="1035"/>
                </a:lnTo>
                <a:lnTo>
                  <a:pt x="874" y="1035"/>
                </a:lnTo>
                <a:lnTo>
                  <a:pt x="875" y="1035"/>
                </a:lnTo>
                <a:lnTo>
                  <a:pt x="875" y="1036"/>
                </a:lnTo>
                <a:lnTo>
                  <a:pt x="875" y="1036"/>
                </a:lnTo>
                <a:lnTo>
                  <a:pt x="875" y="1035"/>
                </a:lnTo>
                <a:lnTo>
                  <a:pt x="874" y="1036"/>
                </a:lnTo>
                <a:lnTo>
                  <a:pt x="875" y="1036"/>
                </a:lnTo>
                <a:lnTo>
                  <a:pt x="875" y="1036"/>
                </a:lnTo>
                <a:lnTo>
                  <a:pt x="875" y="1036"/>
                </a:lnTo>
                <a:lnTo>
                  <a:pt x="875" y="1036"/>
                </a:lnTo>
                <a:lnTo>
                  <a:pt x="875" y="1037"/>
                </a:lnTo>
                <a:lnTo>
                  <a:pt x="874" y="1037"/>
                </a:lnTo>
                <a:lnTo>
                  <a:pt x="875" y="1037"/>
                </a:lnTo>
                <a:lnTo>
                  <a:pt x="874" y="1037"/>
                </a:lnTo>
                <a:lnTo>
                  <a:pt x="874" y="1038"/>
                </a:lnTo>
                <a:lnTo>
                  <a:pt x="875" y="1037"/>
                </a:lnTo>
                <a:lnTo>
                  <a:pt x="875" y="1038"/>
                </a:lnTo>
                <a:lnTo>
                  <a:pt x="876" y="1038"/>
                </a:lnTo>
                <a:lnTo>
                  <a:pt x="876" y="1038"/>
                </a:lnTo>
                <a:lnTo>
                  <a:pt x="876" y="1039"/>
                </a:lnTo>
                <a:lnTo>
                  <a:pt x="876" y="1039"/>
                </a:lnTo>
                <a:lnTo>
                  <a:pt x="875" y="1039"/>
                </a:lnTo>
                <a:lnTo>
                  <a:pt x="876" y="1039"/>
                </a:lnTo>
                <a:lnTo>
                  <a:pt x="876" y="1040"/>
                </a:lnTo>
                <a:lnTo>
                  <a:pt x="876" y="1040"/>
                </a:lnTo>
                <a:lnTo>
                  <a:pt x="876" y="1040"/>
                </a:lnTo>
                <a:lnTo>
                  <a:pt x="876" y="1040"/>
                </a:lnTo>
                <a:lnTo>
                  <a:pt x="876" y="1041"/>
                </a:lnTo>
                <a:lnTo>
                  <a:pt x="875" y="1041"/>
                </a:lnTo>
                <a:lnTo>
                  <a:pt x="876" y="1041"/>
                </a:lnTo>
                <a:lnTo>
                  <a:pt x="876" y="1041"/>
                </a:lnTo>
                <a:lnTo>
                  <a:pt x="877" y="1041"/>
                </a:lnTo>
                <a:lnTo>
                  <a:pt x="876" y="1041"/>
                </a:lnTo>
                <a:lnTo>
                  <a:pt x="876" y="1041"/>
                </a:lnTo>
                <a:lnTo>
                  <a:pt x="877" y="1041"/>
                </a:lnTo>
                <a:lnTo>
                  <a:pt x="877" y="1042"/>
                </a:lnTo>
                <a:lnTo>
                  <a:pt x="876" y="1041"/>
                </a:lnTo>
                <a:lnTo>
                  <a:pt x="876" y="1042"/>
                </a:lnTo>
                <a:lnTo>
                  <a:pt x="875" y="1042"/>
                </a:lnTo>
                <a:lnTo>
                  <a:pt x="875" y="1042"/>
                </a:lnTo>
                <a:lnTo>
                  <a:pt x="876" y="1042"/>
                </a:lnTo>
                <a:lnTo>
                  <a:pt x="876" y="1042"/>
                </a:lnTo>
                <a:lnTo>
                  <a:pt x="876" y="1042"/>
                </a:lnTo>
                <a:lnTo>
                  <a:pt x="876" y="1042"/>
                </a:lnTo>
                <a:lnTo>
                  <a:pt x="876" y="1043"/>
                </a:lnTo>
                <a:lnTo>
                  <a:pt x="877" y="1043"/>
                </a:lnTo>
                <a:lnTo>
                  <a:pt x="876" y="1043"/>
                </a:lnTo>
                <a:lnTo>
                  <a:pt x="876" y="1043"/>
                </a:lnTo>
                <a:lnTo>
                  <a:pt x="876" y="1043"/>
                </a:lnTo>
                <a:lnTo>
                  <a:pt x="876" y="1043"/>
                </a:lnTo>
                <a:lnTo>
                  <a:pt x="876" y="1044"/>
                </a:lnTo>
                <a:lnTo>
                  <a:pt x="876" y="1044"/>
                </a:lnTo>
                <a:lnTo>
                  <a:pt x="876" y="1043"/>
                </a:lnTo>
                <a:lnTo>
                  <a:pt x="875" y="1043"/>
                </a:lnTo>
                <a:lnTo>
                  <a:pt x="875" y="1044"/>
                </a:lnTo>
                <a:lnTo>
                  <a:pt x="875" y="1044"/>
                </a:lnTo>
                <a:lnTo>
                  <a:pt x="875" y="1044"/>
                </a:lnTo>
                <a:lnTo>
                  <a:pt x="875" y="1045"/>
                </a:lnTo>
                <a:lnTo>
                  <a:pt x="875" y="1045"/>
                </a:lnTo>
                <a:lnTo>
                  <a:pt x="875" y="1045"/>
                </a:lnTo>
                <a:lnTo>
                  <a:pt x="875" y="1046"/>
                </a:lnTo>
                <a:lnTo>
                  <a:pt x="875" y="1045"/>
                </a:lnTo>
                <a:lnTo>
                  <a:pt x="875" y="1046"/>
                </a:lnTo>
                <a:lnTo>
                  <a:pt x="874" y="1046"/>
                </a:lnTo>
                <a:lnTo>
                  <a:pt x="875" y="1046"/>
                </a:lnTo>
                <a:lnTo>
                  <a:pt x="875" y="1046"/>
                </a:lnTo>
                <a:lnTo>
                  <a:pt x="874" y="1047"/>
                </a:lnTo>
                <a:lnTo>
                  <a:pt x="874" y="1046"/>
                </a:lnTo>
                <a:lnTo>
                  <a:pt x="874" y="1047"/>
                </a:lnTo>
                <a:lnTo>
                  <a:pt x="874" y="1046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7"/>
                </a:lnTo>
                <a:lnTo>
                  <a:pt x="874" y="1048"/>
                </a:lnTo>
                <a:lnTo>
                  <a:pt x="873" y="1048"/>
                </a:lnTo>
                <a:lnTo>
                  <a:pt x="873" y="1048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49"/>
                </a:lnTo>
                <a:lnTo>
                  <a:pt x="873" y="1050"/>
                </a:lnTo>
                <a:lnTo>
                  <a:pt x="874" y="1050"/>
                </a:lnTo>
                <a:lnTo>
                  <a:pt x="874" y="1050"/>
                </a:lnTo>
                <a:lnTo>
                  <a:pt x="874" y="1050"/>
                </a:lnTo>
                <a:lnTo>
                  <a:pt x="874" y="1051"/>
                </a:lnTo>
                <a:lnTo>
                  <a:pt x="874" y="1051"/>
                </a:lnTo>
                <a:lnTo>
                  <a:pt x="873" y="1051"/>
                </a:lnTo>
                <a:lnTo>
                  <a:pt x="874" y="1052"/>
                </a:lnTo>
                <a:lnTo>
                  <a:pt x="873" y="1052"/>
                </a:lnTo>
                <a:lnTo>
                  <a:pt x="873" y="1052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3" y="1053"/>
                </a:lnTo>
                <a:lnTo>
                  <a:pt x="872" y="1054"/>
                </a:lnTo>
                <a:lnTo>
                  <a:pt x="872" y="1054"/>
                </a:lnTo>
                <a:lnTo>
                  <a:pt x="872" y="1055"/>
                </a:lnTo>
                <a:lnTo>
                  <a:pt x="872" y="1055"/>
                </a:lnTo>
                <a:lnTo>
                  <a:pt x="872" y="1055"/>
                </a:lnTo>
                <a:lnTo>
                  <a:pt x="872" y="1056"/>
                </a:lnTo>
                <a:lnTo>
                  <a:pt x="872" y="1056"/>
                </a:lnTo>
                <a:lnTo>
                  <a:pt x="872" y="1056"/>
                </a:lnTo>
                <a:lnTo>
                  <a:pt x="872" y="1057"/>
                </a:lnTo>
                <a:lnTo>
                  <a:pt x="872" y="1057"/>
                </a:lnTo>
                <a:lnTo>
                  <a:pt x="872" y="1057"/>
                </a:lnTo>
                <a:lnTo>
                  <a:pt x="872" y="1057"/>
                </a:lnTo>
                <a:lnTo>
                  <a:pt x="872" y="1058"/>
                </a:lnTo>
                <a:lnTo>
                  <a:pt x="872" y="1058"/>
                </a:lnTo>
                <a:lnTo>
                  <a:pt x="872" y="1058"/>
                </a:lnTo>
                <a:lnTo>
                  <a:pt x="871" y="1058"/>
                </a:lnTo>
                <a:lnTo>
                  <a:pt x="872" y="1058"/>
                </a:lnTo>
                <a:lnTo>
                  <a:pt x="872" y="1058"/>
                </a:lnTo>
                <a:lnTo>
                  <a:pt x="871" y="1058"/>
                </a:lnTo>
                <a:lnTo>
                  <a:pt x="872" y="1059"/>
                </a:lnTo>
                <a:lnTo>
                  <a:pt x="871" y="1059"/>
                </a:lnTo>
                <a:lnTo>
                  <a:pt x="872" y="1059"/>
                </a:lnTo>
                <a:lnTo>
                  <a:pt x="872" y="1059"/>
                </a:lnTo>
                <a:lnTo>
                  <a:pt x="872" y="1059"/>
                </a:lnTo>
                <a:lnTo>
                  <a:pt x="871" y="1059"/>
                </a:lnTo>
                <a:lnTo>
                  <a:pt x="871" y="1059"/>
                </a:lnTo>
                <a:lnTo>
                  <a:pt x="872" y="1060"/>
                </a:lnTo>
                <a:lnTo>
                  <a:pt x="872" y="1060"/>
                </a:lnTo>
                <a:lnTo>
                  <a:pt x="871" y="1060"/>
                </a:lnTo>
                <a:lnTo>
                  <a:pt x="872" y="1060"/>
                </a:lnTo>
                <a:lnTo>
                  <a:pt x="872" y="1060"/>
                </a:lnTo>
                <a:lnTo>
                  <a:pt x="872" y="1061"/>
                </a:lnTo>
                <a:lnTo>
                  <a:pt x="872" y="1061"/>
                </a:lnTo>
                <a:lnTo>
                  <a:pt x="871" y="1061"/>
                </a:lnTo>
                <a:lnTo>
                  <a:pt x="871" y="1062"/>
                </a:lnTo>
                <a:lnTo>
                  <a:pt x="872" y="1062"/>
                </a:lnTo>
                <a:lnTo>
                  <a:pt x="872" y="1063"/>
                </a:lnTo>
                <a:lnTo>
                  <a:pt x="872" y="1063"/>
                </a:lnTo>
                <a:lnTo>
                  <a:pt x="872" y="1062"/>
                </a:lnTo>
                <a:lnTo>
                  <a:pt x="872" y="1063"/>
                </a:lnTo>
                <a:lnTo>
                  <a:pt x="872" y="1063"/>
                </a:lnTo>
                <a:lnTo>
                  <a:pt x="872" y="1063"/>
                </a:lnTo>
                <a:lnTo>
                  <a:pt x="872" y="1064"/>
                </a:lnTo>
                <a:lnTo>
                  <a:pt x="872" y="1064"/>
                </a:lnTo>
                <a:lnTo>
                  <a:pt x="872" y="1064"/>
                </a:lnTo>
                <a:lnTo>
                  <a:pt x="872" y="1064"/>
                </a:lnTo>
                <a:lnTo>
                  <a:pt x="872" y="1065"/>
                </a:lnTo>
                <a:lnTo>
                  <a:pt x="872" y="1065"/>
                </a:lnTo>
                <a:lnTo>
                  <a:pt x="872" y="1065"/>
                </a:lnTo>
                <a:lnTo>
                  <a:pt x="872" y="1066"/>
                </a:lnTo>
                <a:lnTo>
                  <a:pt x="872" y="1066"/>
                </a:lnTo>
                <a:lnTo>
                  <a:pt x="871" y="1066"/>
                </a:lnTo>
                <a:lnTo>
                  <a:pt x="871" y="1067"/>
                </a:lnTo>
                <a:lnTo>
                  <a:pt x="871" y="1067"/>
                </a:lnTo>
                <a:lnTo>
                  <a:pt x="871" y="1068"/>
                </a:lnTo>
                <a:lnTo>
                  <a:pt x="871" y="1068"/>
                </a:lnTo>
                <a:lnTo>
                  <a:pt x="871" y="1068"/>
                </a:lnTo>
                <a:lnTo>
                  <a:pt x="871" y="1069"/>
                </a:lnTo>
                <a:lnTo>
                  <a:pt x="871" y="1069"/>
                </a:lnTo>
                <a:lnTo>
                  <a:pt x="871" y="1069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0"/>
                </a:lnTo>
                <a:lnTo>
                  <a:pt x="871" y="1071"/>
                </a:lnTo>
                <a:lnTo>
                  <a:pt x="872" y="1071"/>
                </a:lnTo>
                <a:lnTo>
                  <a:pt x="871" y="1071"/>
                </a:lnTo>
                <a:lnTo>
                  <a:pt x="871" y="1071"/>
                </a:lnTo>
                <a:lnTo>
                  <a:pt x="872" y="1071"/>
                </a:lnTo>
                <a:lnTo>
                  <a:pt x="871" y="1071"/>
                </a:lnTo>
                <a:lnTo>
                  <a:pt x="871" y="1072"/>
                </a:lnTo>
                <a:lnTo>
                  <a:pt x="872" y="1072"/>
                </a:lnTo>
                <a:lnTo>
                  <a:pt x="872" y="1072"/>
                </a:lnTo>
                <a:lnTo>
                  <a:pt x="872" y="1073"/>
                </a:lnTo>
                <a:lnTo>
                  <a:pt x="872" y="1073"/>
                </a:lnTo>
                <a:lnTo>
                  <a:pt x="872" y="1073"/>
                </a:lnTo>
                <a:lnTo>
                  <a:pt x="871" y="1073"/>
                </a:lnTo>
                <a:lnTo>
                  <a:pt x="872" y="1073"/>
                </a:lnTo>
                <a:lnTo>
                  <a:pt x="872" y="1074"/>
                </a:lnTo>
                <a:lnTo>
                  <a:pt x="872" y="1074"/>
                </a:lnTo>
                <a:lnTo>
                  <a:pt x="872" y="1074"/>
                </a:lnTo>
                <a:lnTo>
                  <a:pt x="872" y="1074"/>
                </a:lnTo>
                <a:lnTo>
                  <a:pt x="872" y="1074"/>
                </a:lnTo>
                <a:lnTo>
                  <a:pt x="872" y="1075"/>
                </a:lnTo>
                <a:lnTo>
                  <a:pt x="872" y="1075"/>
                </a:lnTo>
                <a:lnTo>
                  <a:pt x="872" y="1075"/>
                </a:lnTo>
                <a:lnTo>
                  <a:pt x="871" y="1075"/>
                </a:lnTo>
                <a:lnTo>
                  <a:pt x="872" y="1075"/>
                </a:lnTo>
                <a:lnTo>
                  <a:pt x="872" y="1075"/>
                </a:lnTo>
                <a:lnTo>
                  <a:pt x="872" y="1076"/>
                </a:lnTo>
                <a:lnTo>
                  <a:pt x="872" y="1076"/>
                </a:lnTo>
                <a:lnTo>
                  <a:pt x="872" y="1077"/>
                </a:lnTo>
                <a:lnTo>
                  <a:pt x="873" y="1077"/>
                </a:lnTo>
                <a:lnTo>
                  <a:pt x="872" y="1077"/>
                </a:lnTo>
                <a:lnTo>
                  <a:pt x="872" y="1078"/>
                </a:lnTo>
                <a:lnTo>
                  <a:pt x="873" y="1078"/>
                </a:lnTo>
                <a:lnTo>
                  <a:pt x="873" y="1078"/>
                </a:lnTo>
                <a:lnTo>
                  <a:pt x="874" y="1078"/>
                </a:lnTo>
                <a:lnTo>
                  <a:pt x="874" y="1079"/>
                </a:lnTo>
                <a:lnTo>
                  <a:pt x="874" y="1079"/>
                </a:lnTo>
                <a:lnTo>
                  <a:pt x="874" y="1079"/>
                </a:lnTo>
                <a:lnTo>
                  <a:pt x="875" y="1079"/>
                </a:lnTo>
                <a:lnTo>
                  <a:pt x="875" y="1079"/>
                </a:lnTo>
                <a:lnTo>
                  <a:pt x="875" y="1079"/>
                </a:lnTo>
                <a:lnTo>
                  <a:pt x="876" y="1079"/>
                </a:lnTo>
                <a:lnTo>
                  <a:pt x="876" y="1080"/>
                </a:lnTo>
                <a:lnTo>
                  <a:pt x="876" y="1080"/>
                </a:lnTo>
                <a:lnTo>
                  <a:pt x="876" y="1080"/>
                </a:lnTo>
                <a:lnTo>
                  <a:pt x="877" y="1080"/>
                </a:lnTo>
                <a:lnTo>
                  <a:pt x="877" y="1080"/>
                </a:lnTo>
                <a:lnTo>
                  <a:pt x="876" y="1080"/>
                </a:lnTo>
                <a:lnTo>
                  <a:pt x="877" y="1080"/>
                </a:lnTo>
                <a:lnTo>
                  <a:pt x="877" y="1081"/>
                </a:lnTo>
                <a:lnTo>
                  <a:pt x="877" y="1081"/>
                </a:lnTo>
                <a:lnTo>
                  <a:pt x="877" y="1081"/>
                </a:lnTo>
                <a:lnTo>
                  <a:pt x="878" y="1081"/>
                </a:lnTo>
                <a:lnTo>
                  <a:pt x="878" y="1081"/>
                </a:lnTo>
                <a:lnTo>
                  <a:pt x="878" y="1081"/>
                </a:lnTo>
                <a:lnTo>
                  <a:pt x="878" y="1081"/>
                </a:lnTo>
                <a:lnTo>
                  <a:pt x="879" y="1081"/>
                </a:lnTo>
                <a:lnTo>
                  <a:pt x="879" y="1082"/>
                </a:lnTo>
                <a:lnTo>
                  <a:pt x="879" y="1082"/>
                </a:lnTo>
                <a:lnTo>
                  <a:pt x="879" y="1082"/>
                </a:lnTo>
                <a:lnTo>
                  <a:pt x="879" y="1082"/>
                </a:lnTo>
                <a:lnTo>
                  <a:pt x="879" y="1083"/>
                </a:lnTo>
                <a:lnTo>
                  <a:pt x="879" y="1083"/>
                </a:lnTo>
                <a:lnTo>
                  <a:pt x="880" y="1083"/>
                </a:lnTo>
                <a:lnTo>
                  <a:pt x="880" y="1083"/>
                </a:lnTo>
                <a:lnTo>
                  <a:pt x="880" y="1084"/>
                </a:lnTo>
                <a:lnTo>
                  <a:pt x="880" y="1084"/>
                </a:lnTo>
                <a:lnTo>
                  <a:pt x="881" y="1085"/>
                </a:lnTo>
                <a:lnTo>
                  <a:pt x="880" y="1085"/>
                </a:lnTo>
                <a:lnTo>
                  <a:pt x="881" y="1085"/>
                </a:lnTo>
                <a:lnTo>
                  <a:pt x="881" y="1085"/>
                </a:lnTo>
                <a:lnTo>
                  <a:pt x="880" y="1085"/>
                </a:lnTo>
                <a:lnTo>
                  <a:pt x="881" y="1086"/>
                </a:lnTo>
                <a:lnTo>
                  <a:pt x="880" y="1086"/>
                </a:lnTo>
                <a:lnTo>
                  <a:pt x="881" y="1086"/>
                </a:lnTo>
                <a:lnTo>
                  <a:pt x="881" y="1087"/>
                </a:lnTo>
                <a:lnTo>
                  <a:pt x="881" y="1087"/>
                </a:lnTo>
                <a:lnTo>
                  <a:pt x="881" y="1087"/>
                </a:lnTo>
                <a:lnTo>
                  <a:pt x="881" y="1087"/>
                </a:lnTo>
                <a:lnTo>
                  <a:pt x="881" y="1087"/>
                </a:lnTo>
                <a:lnTo>
                  <a:pt x="881" y="1088"/>
                </a:lnTo>
                <a:lnTo>
                  <a:pt x="881" y="1088"/>
                </a:lnTo>
                <a:lnTo>
                  <a:pt x="881" y="1088"/>
                </a:lnTo>
                <a:lnTo>
                  <a:pt x="882" y="1088"/>
                </a:lnTo>
                <a:lnTo>
                  <a:pt x="882" y="1089"/>
                </a:lnTo>
                <a:lnTo>
                  <a:pt x="882" y="1089"/>
                </a:lnTo>
                <a:lnTo>
                  <a:pt x="882" y="1090"/>
                </a:lnTo>
                <a:lnTo>
                  <a:pt x="882" y="1090"/>
                </a:lnTo>
                <a:lnTo>
                  <a:pt x="882" y="1090"/>
                </a:lnTo>
                <a:lnTo>
                  <a:pt x="882" y="1090"/>
                </a:lnTo>
                <a:lnTo>
                  <a:pt x="882" y="1090"/>
                </a:lnTo>
                <a:lnTo>
                  <a:pt x="883" y="1090"/>
                </a:lnTo>
                <a:lnTo>
                  <a:pt x="883" y="1090"/>
                </a:lnTo>
                <a:lnTo>
                  <a:pt x="883" y="1091"/>
                </a:lnTo>
                <a:lnTo>
                  <a:pt x="883" y="1091"/>
                </a:lnTo>
                <a:lnTo>
                  <a:pt x="883" y="1092"/>
                </a:lnTo>
                <a:lnTo>
                  <a:pt x="882" y="1092"/>
                </a:lnTo>
                <a:lnTo>
                  <a:pt x="883" y="1092"/>
                </a:lnTo>
                <a:lnTo>
                  <a:pt x="883" y="1093"/>
                </a:lnTo>
                <a:lnTo>
                  <a:pt x="882" y="1093"/>
                </a:lnTo>
                <a:lnTo>
                  <a:pt x="882" y="1093"/>
                </a:lnTo>
                <a:lnTo>
                  <a:pt x="882" y="1094"/>
                </a:lnTo>
                <a:lnTo>
                  <a:pt x="882" y="1094"/>
                </a:lnTo>
                <a:lnTo>
                  <a:pt x="883" y="1094"/>
                </a:lnTo>
                <a:lnTo>
                  <a:pt x="883" y="1095"/>
                </a:lnTo>
                <a:lnTo>
                  <a:pt x="883" y="1094"/>
                </a:lnTo>
                <a:lnTo>
                  <a:pt x="883" y="1095"/>
                </a:lnTo>
                <a:lnTo>
                  <a:pt x="883" y="1095"/>
                </a:lnTo>
                <a:lnTo>
                  <a:pt x="883" y="1095"/>
                </a:lnTo>
                <a:lnTo>
                  <a:pt x="883" y="1096"/>
                </a:lnTo>
                <a:lnTo>
                  <a:pt x="883" y="1096"/>
                </a:lnTo>
                <a:lnTo>
                  <a:pt x="884" y="1096"/>
                </a:lnTo>
                <a:lnTo>
                  <a:pt x="884" y="1097"/>
                </a:lnTo>
                <a:lnTo>
                  <a:pt x="884" y="1097"/>
                </a:lnTo>
                <a:lnTo>
                  <a:pt x="884" y="1098"/>
                </a:lnTo>
                <a:lnTo>
                  <a:pt x="883" y="1098"/>
                </a:lnTo>
                <a:lnTo>
                  <a:pt x="884" y="1098"/>
                </a:lnTo>
                <a:lnTo>
                  <a:pt x="883" y="1099"/>
                </a:lnTo>
                <a:lnTo>
                  <a:pt x="884" y="1099"/>
                </a:lnTo>
                <a:lnTo>
                  <a:pt x="884" y="1099"/>
                </a:lnTo>
                <a:lnTo>
                  <a:pt x="884" y="1100"/>
                </a:lnTo>
                <a:lnTo>
                  <a:pt x="885" y="1100"/>
                </a:lnTo>
                <a:lnTo>
                  <a:pt x="885" y="1100"/>
                </a:lnTo>
                <a:lnTo>
                  <a:pt x="885" y="1100"/>
                </a:lnTo>
                <a:lnTo>
                  <a:pt x="885" y="1100"/>
                </a:lnTo>
                <a:lnTo>
                  <a:pt x="886" y="1100"/>
                </a:lnTo>
                <a:lnTo>
                  <a:pt x="886" y="1100"/>
                </a:lnTo>
                <a:lnTo>
                  <a:pt x="886" y="1101"/>
                </a:lnTo>
                <a:lnTo>
                  <a:pt x="887" y="1101"/>
                </a:lnTo>
                <a:lnTo>
                  <a:pt x="887" y="1102"/>
                </a:lnTo>
                <a:lnTo>
                  <a:pt x="888" y="1102"/>
                </a:lnTo>
                <a:lnTo>
                  <a:pt x="888" y="1102"/>
                </a:lnTo>
                <a:lnTo>
                  <a:pt x="888" y="1103"/>
                </a:lnTo>
                <a:lnTo>
                  <a:pt x="888" y="1103"/>
                </a:lnTo>
                <a:lnTo>
                  <a:pt x="888" y="1104"/>
                </a:lnTo>
                <a:lnTo>
                  <a:pt x="889" y="1104"/>
                </a:lnTo>
                <a:lnTo>
                  <a:pt x="889" y="1104"/>
                </a:lnTo>
                <a:lnTo>
                  <a:pt x="889" y="1104"/>
                </a:lnTo>
                <a:lnTo>
                  <a:pt x="890" y="1105"/>
                </a:lnTo>
                <a:lnTo>
                  <a:pt x="890" y="1106"/>
                </a:lnTo>
                <a:lnTo>
                  <a:pt x="890" y="1106"/>
                </a:lnTo>
                <a:lnTo>
                  <a:pt x="890" y="1107"/>
                </a:lnTo>
                <a:lnTo>
                  <a:pt x="890" y="1108"/>
                </a:lnTo>
                <a:lnTo>
                  <a:pt x="890" y="1108"/>
                </a:lnTo>
                <a:lnTo>
                  <a:pt x="890" y="1109"/>
                </a:lnTo>
                <a:lnTo>
                  <a:pt x="890" y="1110"/>
                </a:lnTo>
                <a:lnTo>
                  <a:pt x="890" y="1110"/>
                </a:lnTo>
                <a:lnTo>
                  <a:pt x="890" y="1111"/>
                </a:lnTo>
                <a:lnTo>
                  <a:pt x="881" y="1111"/>
                </a:lnTo>
                <a:lnTo>
                  <a:pt x="881" y="1111"/>
                </a:lnTo>
                <a:lnTo>
                  <a:pt x="879" y="1112"/>
                </a:lnTo>
                <a:lnTo>
                  <a:pt x="879" y="1112"/>
                </a:lnTo>
                <a:lnTo>
                  <a:pt x="879" y="1111"/>
                </a:lnTo>
                <a:lnTo>
                  <a:pt x="878" y="1111"/>
                </a:lnTo>
                <a:lnTo>
                  <a:pt x="877" y="1111"/>
                </a:lnTo>
                <a:lnTo>
                  <a:pt x="877" y="1110"/>
                </a:lnTo>
                <a:lnTo>
                  <a:pt x="877" y="1110"/>
                </a:lnTo>
                <a:lnTo>
                  <a:pt x="876" y="1110"/>
                </a:lnTo>
                <a:lnTo>
                  <a:pt x="876" y="1110"/>
                </a:lnTo>
                <a:lnTo>
                  <a:pt x="875" y="1110"/>
                </a:lnTo>
                <a:lnTo>
                  <a:pt x="875" y="1109"/>
                </a:lnTo>
                <a:lnTo>
                  <a:pt x="875" y="1109"/>
                </a:lnTo>
                <a:lnTo>
                  <a:pt x="874" y="1109"/>
                </a:lnTo>
                <a:lnTo>
                  <a:pt x="873" y="1109"/>
                </a:lnTo>
                <a:lnTo>
                  <a:pt x="873" y="1108"/>
                </a:lnTo>
                <a:lnTo>
                  <a:pt x="872" y="1108"/>
                </a:lnTo>
                <a:lnTo>
                  <a:pt x="872" y="1108"/>
                </a:lnTo>
                <a:lnTo>
                  <a:pt x="872" y="1108"/>
                </a:lnTo>
                <a:lnTo>
                  <a:pt x="869" y="1107"/>
                </a:lnTo>
                <a:lnTo>
                  <a:pt x="868" y="1107"/>
                </a:lnTo>
                <a:lnTo>
                  <a:pt x="867" y="1107"/>
                </a:lnTo>
                <a:lnTo>
                  <a:pt x="867" y="1107"/>
                </a:lnTo>
                <a:lnTo>
                  <a:pt x="866" y="1107"/>
                </a:lnTo>
                <a:lnTo>
                  <a:pt x="866" y="1107"/>
                </a:lnTo>
                <a:lnTo>
                  <a:pt x="865" y="1107"/>
                </a:lnTo>
                <a:lnTo>
                  <a:pt x="865" y="1107"/>
                </a:lnTo>
                <a:lnTo>
                  <a:pt x="865" y="1107"/>
                </a:lnTo>
                <a:lnTo>
                  <a:pt x="865" y="1107"/>
                </a:lnTo>
                <a:lnTo>
                  <a:pt x="864" y="1107"/>
                </a:lnTo>
                <a:lnTo>
                  <a:pt x="864" y="1107"/>
                </a:lnTo>
                <a:lnTo>
                  <a:pt x="864" y="1107"/>
                </a:lnTo>
                <a:lnTo>
                  <a:pt x="863" y="1107"/>
                </a:lnTo>
                <a:lnTo>
                  <a:pt x="863" y="1107"/>
                </a:lnTo>
                <a:lnTo>
                  <a:pt x="862" y="1107"/>
                </a:lnTo>
                <a:lnTo>
                  <a:pt x="862" y="1108"/>
                </a:lnTo>
                <a:lnTo>
                  <a:pt x="862" y="1108"/>
                </a:lnTo>
                <a:lnTo>
                  <a:pt x="862" y="1108"/>
                </a:lnTo>
                <a:lnTo>
                  <a:pt x="861" y="1108"/>
                </a:lnTo>
                <a:lnTo>
                  <a:pt x="861" y="1108"/>
                </a:lnTo>
                <a:lnTo>
                  <a:pt x="860" y="1108"/>
                </a:lnTo>
                <a:lnTo>
                  <a:pt x="860" y="1108"/>
                </a:lnTo>
                <a:lnTo>
                  <a:pt x="860" y="1108"/>
                </a:lnTo>
                <a:lnTo>
                  <a:pt x="860" y="1108"/>
                </a:lnTo>
                <a:lnTo>
                  <a:pt x="859" y="1108"/>
                </a:lnTo>
                <a:lnTo>
                  <a:pt x="859" y="1108"/>
                </a:lnTo>
                <a:lnTo>
                  <a:pt x="858" y="1108"/>
                </a:lnTo>
                <a:lnTo>
                  <a:pt x="858" y="1108"/>
                </a:lnTo>
                <a:lnTo>
                  <a:pt x="857" y="1108"/>
                </a:lnTo>
                <a:lnTo>
                  <a:pt x="856" y="1107"/>
                </a:lnTo>
                <a:lnTo>
                  <a:pt x="855" y="1107"/>
                </a:lnTo>
                <a:lnTo>
                  <a:pt x="855" y="1106"/>
                </a:lnTo>
                <a:lnTo>
                  <a:pt x="854" y="1107"/>
                </a:lnTo>
                <a:lnTo>
                  <a:pt x="854" y="1106"/>
                </a:lnTo>
                <a:lnTo>
                  <a:pt x="854" y="1106"/>
                </a:lnTo>
                <a:lnTo>
                  <a:pt x="854" y="1106"/>
                </a:lnTo>
                <a:lnTo>
                  <a:pt x="853" y="1107"/>
                </a:lnTo>
                <a:lnTo>
                  <a:pt x="853" y="1106"/>
                </a:lnTo>
                <a:lnTo>
                  <a:pt x="853" y="1106"/>
                </a:lnTo>
                <a:lnTo>
                  <a:pt x="853" y="1106"/>
                </a:lnTo>
                <a:lnTo>
                  <a:pt x="853" y="1106"/>
                </a:lnTo>
                <a:lnTo>
                  <a:pt x="852" y="1106"/>
                </a:lnTo>
                <a:lnTo>
                  <a:pt x="852" y="1106"/>
                </a:lnTo>
                <a:lnTo>
                  <a:pt x="852" y="1106"/>
                </a:lnTo>
                <a:lnTo>
                  <a:pt x="852" y="1106"/>
                </a:lnTo>
                <a:lnTo>
                  <a:pt x="852" y="1105"/>
                </a:lnTo>
                <a:lnTo>
                  <a:pt x="852" y="1106"/>
                </a:lnTo>
                <a:lnTo>
                  <a:pt x="851" y="1106"/>
                </a:lnTo>
                <a:lnTo>
                  <a:pt x="851" y="1105"/>
                </a:lnTo>
                <a:lnTo>
                  <a:pt x="851" y="1106"/>
                </a:lnTo>
                <a:lnTo>
                  <a:pt x="851" y="1106"/>
                </a:lnTo>
                <a:lnTo>
                  <a:pt x="851" y="1106"/>
                </a:lnTo>
                <a:lnTo>
                  <a:pt x="851" y="1107"/>
                </a:lnTo>
                <a:lnTo>
                  <a:pt x="850" y="1106"/>
                </a:lnTo>
                <a:lnTo>
                  <a:pt x="850" y="1107"/>
                </a:lnTo>
                <a:lnTo>
                  <a:pt x="850" y="1107"/>
                </a:lnTo>
                <a:lnTo>
                  <a:pt x="850" y="1107"/>
                </a:lnTo>
                <a:lnTo>
                  <a:pt x="850" y="1107"/>
                </a:lnTo>
                <a:lnTo>
                  <a:pt x="850" y="1108"/>
                </a:lnTo>
                <a:lnTo>
                  <a:pt x="850" y="1108"/>
                </a:lnTo>
                <a:lnTo>
                  <a:pt x="850" y="1109"/>
                </a:lnTo>
                <a:lnTo>
                  <a:pt x="850" y="1109"/>
                </a:lnTo>
                <a:lnTo>
                  <a:pt x="850" y="1109"/>
                </a:lnTo>
                <a:lnTo>
                  <a:pt x="850" y="1109"/>
                </a:lnTo>
                <a:lnTo>
                  <a:pt x="850" y="1110"/>
                </a:lnTo>
                <a:lnTo>
                  <a:pt x="849" y="1110"/>
                </a:lnTo>
                <a:lnTo>
                  <a:pt x="849" y="1110"/>
                </a:lnTo>
                <a:lnTo>
                  <a:pt x="849" y="1110"/>
                </a:lnTo>
                <a:lnTo>
                  <a:pt x="849" y="1111"/>
                </a:lnTo>
                <a:lnTo>
                  <a:pt x="848" y="1111"/>
                </a:lnTo>
                <a:lnTo>
                  <a:pt x="848" y="1111"/>
                </a:lnTo>
                <a:lnTo>
                  <a:pt x="848" y="1111"/>
                </a:lnTo>
                <a:lnTo>
                  <a:pt x="848" y="1111"/>
                </a:lnTo>
                <a:lnTo>
                  <a:pt x="848" y="1111"/>
                </a:lnTo>
                <a:lnTo>
                  <a:pt x="847" y="1111"/>
                </a:lnTo>
                <a:lnTo>
                  <a:pt x="847" y="1111"/>
                </a:lnTo>
                <a:lnTo>
                  <a:pt x="846" y="1111"/>
                </a:lnTo>
                <a:lnTo>
                  <a:pt x="846" y="1111"/>
                </a:lnTo>
                <a:lnTo>
                  <a:pt x="846" y="1111"/>
                </a:lnTo>
                <a:lnTo>
                  <a:pt x="845" y="1111"/>
                </a:lnTo>
                <a:lnTo>
                  <a:pt x="845" y="1110"/>
                </a:lnTo>
                <a:lnTo>
                  <a:pt x="844" y="1110"/>
                </a:lnTo>
                <a:lnTo>
                  <a:pt x="844" y="1110"/>
                </a:lnTo>
                <a:lnTo>
                  <a:pt x="844" y="1110"/>
                </a:lnTo>
                <a:lnTo>
                  <a:pt x="843" y="1110"/>
                </a:lnTo>
                <a:lnTo>
                  <a:pt x="843" y="1110"/>
                </a:lnTo>
                <a:lnTo>
                  <a:pt x="843" y="1110"/>
                </a:lnTo>
                <a:lnTo>
                  <a:pt x="842" y="1110"/>
                </a:lnTo>
                <a:lnTo>
                  <a:pt x="842" y="1110"/>
                </a:lnTo>
                <a:lnTo>
                  <a:pt x="841" y="1109"/>
                </a:lnTo>
                <a:lnTo>
                  <a:pt x="840" y="1109"/>
                </a:lnTo>
                <a:lnTo>
                  <a:pt x="840" y="1109"/>
                </a:lnTo>
                <a:lnTo>
                  <a:pt x="840" y="1109"/>
                </a:lnTo>
                <a:lnTo>
                  <a:pt x="840" y="1109"/>
                </a:lnTo>
                <a:lnTo>
                  <a:pt x="840" y="1109"/>
                </a:lnTo>
                <a:lnTo>
                  <a:pt x="840" y="1108"/>
                </a:lnTo>
                <a:lnTo>
                  <a:pt x="840" y="1108"/>
                </a:lnTo>
                <a:lnTo>
                  <a:pt x="839" y="1108"/>
                </a:lnTo>
                <a:lnTo>
                  <a:pt x="839" y="1108"/>
                </a:lnTo>
                <a:lnTo>
                  <a:pt x="838" y="1108"/>
                </a:lnTo>
                <a:lnTo>
                  <a:pt x="838" y="1109"/>
                </a:lnTo>
                <a:lnTo>
                  <a:pt x="837" y="1109"/>
                </a:lnTo>
                <a:lnTo>
                  <a:pt x="837" y="1109"/>
                </a:lnTo>
                <a:lnTo>
                  <a:pt x="837" y="1108"/>
                </a:lnTo>
                <a:lnTo>
                  <a:pt x="836" y="1109"/>
                </a:lnTo>
                <a:lnTo>
                  <a:pt x="836" y="1109"/>
                </a:lnTo>
                <a:lnTo>
                  <a:pt x="836" y="1108"/>
                </a:lnTo>
                <a:lnTo>
                  <a:pt x="836" y="1108"/>
                </a:lnTo>
                <a:lnTo>
                  <a:pt x="836" y="1108"/>
                </a:lnTo>
                <a:lnTo>
                  <a:pt x="836" y="1108"/>
                </a:lnTo>
                <a:lnTo>
                  <a:pt x="836" y="1107"/>
                </a:lnTo>
                <a:lnTo>
                  <a:pt x="835" y="1107"/>
                </a:lnTo>
                <a:lnTo>
                  <a:pt x="835" y="1107"/>
                </a:lnTo>
                <a:lnTo>
                  <a:pt x="834" y="1107"/>
                </a:lnTo>
                <a:lnTo>
                  <a:pt x="834" y="1107"/>
                </a:lnTo>
                <a:lnTo>
                  <a:pt x="834" y="1107"/>
                </a:lnTo>
                <a:lnTo>
                  <a:pt x="834" y="1105"/>
                </a:lnTo>
                <a:lnTo>
                  <a:pt x="833" y="1105"/>
                </a:lnTo>
                <a:lnTo>
                  <a:pt x="833" y="1105"/>
                </a:lnTo>
                <a:lnTo>
                  <a:pt x="833" y="1105"/>
                </a:lnTo>
                <a:lnTo>
                  <a:pt x="832" y="1105"/>
                </a:lnTo>
                <a:lnTo>
                  <a:pt x="832" y="1105"/>
                </a:lnTo>
                <a:lnTo>
                  <a:pt x="832" y="1105"/>
                </a:lnTo>
                <a:lnTo>
                  <a:pt x="831" y="1105"/>
                </a:lnTo>
                <a:lnTo>
                  <a:pt x="831" y="1105"/>
                </a:lnTo>
                <a:lnTo>
                  <a:pt x="831" y="1105"/>
                </a:lnTo>
                <a:lnTo>
                  <a:pt x="830" y="1105"/>
                </a:lnTo>
                <a:lnTo>
                  <a:pt x="830" y="1105"/>
                </a:lnTo>
                <a:lnTo>
                  <a:pt x="830" y="1105"/>
                </a:lnTo>
                <a:lnTo>
                  <a:pt x="829" y="1105"/>
                </a:lnTo>
                <a:lnTo>
                  <a:pt x="829" y="1105"/>
                </a:lnTo>
                <a:lnTo>
                  <a:pt x="828" y="1105"/>
                </a:lnTo>
                <a:lnTo>
                  <a:pt x="828" y="1106"/>
                </a:lnTo>
                <a:lnTo>
                  <a:pt x="828" y="1106"/>
                </a:lnTo>
                <a:lnTo>
                  <a:pt x="828" y="1106"/>
                </a:lnTo>
                <a:lnTo>
                  <a:pt x="827" y="1106"/>
                </a:lnTo>
                <a:lnTo>
                  <a:pt x="827" y="1106"/>
                </a:lnTo>
                <a:lnTo>
                  <a:pt x="827" y="1107"/>
                </a:lnTo>
                <a:lnTo>
                  <a:pt x="826" y="1107"/>
                </a:lnTo>
                <a:lnTo>
                  <a:pt x="826" y="1108"/>
                </a:lnTo>
                <a:lnTo>
                  <a:pt x="825" y="1108"/>
                </a:lnTo>
                <a:lnTo>
                  <a:pt x="825" y="1108"/>
                </a:lnTo>
                <a:lnTo>
                  <a:pt x="825" y="1109"/>
                </a:lnTo>
                <a:lnTo>
                  <a:pt x="825" y="1109"/>
                </a:lnTo>
                <a:lnTo>
                  <a:pt x="825" y="1108"/>
                </a:lnTo>
                <a:lnTo>
                  <a:pt x="824" y="1108"/>
                </a:lnTo>
                <a:lnTo>
                  <a:pt x="824" y="1108"/>
                </a:lnTo>
                <a:lnTo>
                  <a:pt x="823" y="1108"/>
                </a:lnTo>
                <a:lnTo>
                  <a:pt x="823" y="1108"/>
                </a:lnTo>
                <a:lnTo>
                  <a:pt x="823" y="1107"/>
                </a:lnTo>
                <a:lnTo>
                  <a:pt x="822" y="1107"/>
                </a:lnTo>
                <a:lnTo>
                  <a:pt x="822" y="1107"/>
                </a:lnTo>
                <a:lnTo>
                  <a:pt x="822" y="1108"/>
                </a:lnTo>
                <a:lnTo>
                  <a:pt x="821" y="1108"/>
                </a:lnTo>
                <a:lnTo>
                  <a:pt x="821" y="1107"/>
                </a:lnTo>
                <a:lnTo>
                  <a:pt x="821" y="1107"/>
                </a:lnTo>
                <a:lnTo>
                  <a:pt x="821" y="1107"/>
                </a:lnTo>
                <a:lnTo>
                  <a:pt x="820" y="1107"/>
                </a:lnTo>
                <a:lnTo>
                  <a:pt x="820" y="1107"/>
                </a:lnTo>
                <a:lnTo>
                  <a:pt x="820" y="1107"/>
                </a:lnTo>
                <a:lnTo>
                  <a:pt x="819" y="1107"/>
                </a:lnTo>
                <a:lnTo>
                  <a:pt x="819" y="1107"/>
                </a:lnTo>
                <a:lnTo>
                  <a:pt x="818" y="1107"/>
                </a:lnTo>
                <a:lnTo>
                  <a:pt x="818" y="1107"/>
                </a:lnTo>
                <a:lnTo>
                  <a:pt x="817" y="1107"/>
                </a:lnTo>
                <a:lnTo>
                  <a:pt x="817" y="1107"/>
                </a:lnTo>
                <a:lnTo>
                  <a:pt x="817" y="1107"/>
                </a:lnTo>
                <a:lnTo>
                  <a:pt x="816" y="1107"/>
                </a:lnTo>
                <a:lnTo>
                  <a:pt x="816" y="1107"/>
                </a:lnTo>
                <a:lnTo>
                  <a:pt x="815" y="1106"/>
                </a:lnTo>
                <a:lnTo>
                  <a:pt x="815" y="1106"/>
                </a:lnTo>
                <a:lnTo>
                  <a:pt x="815" y="1105"/>
                </a:lnTo>
                <a:lnTo>
                  <a:pt x="815" y="1105"/>
                </a:lnTo>
                <a:lnTo>
                  <a:pt x="815" y="1105"/>
                </a:lnTo>
                <a:lnTo>
                  <a:pt x="815" y="1104"/>
                </a:lnTo>
                <a:lnTo>
                  <a:pt x="814" y="1105"/>
                </a:lnTo>
                <a:lnTo>
                  <a:pt x="814" y="1104"/>
                </a:lnTo>
                <a:lnTo>
                  <a:pt x="814" y="1104"/>
                </a:lnTo>
                <a:lnTo>
                  <a:pt x="814" y="1105"/>
                </a:lnTo>
                <a:lnTo>
                  <a:pt x="813" y="1104"/>
                </a:lnTo>
                <a:lnTo>
                  <a:pt x="814" y="1104"/>
                </a:lnTo>
                <a:lnTo>
                  <a:pt x="813" y="1104"/>
                </a:lnTo>
                <a:lnTo>
                  <a:pt x="813" y="1104"/>
                </a:lnTo>
                <a:lnTo>
                  <a:pt x="813" y="1104"/>
                </a:lnTo>
                <a:lnTo>
                  <a:pt x="813" y="1104"/>
                </a:lnTo>
                <a:lnTo>
                  <a:pt x="812" y="1104"/>
                </a:lnTo>
                <a:lnTo>
                  <a:pt x="813" y="1104"/>
                </a:lnTo>
                <a:lnTo>
                  <a:pt x="813" y="1103"/>
                </a:lnTo>
                <a:lnTo>
                  <a:pt x="813" y="1103"/>
                </a:lnTo>
                <a:lnTo>
                  <a:pt x="813" y="1103"/>
                </a:lnTo>
                <a:lnTo>
                  <a:pt x="812" y="1103"/>
                </a:lnTo>
                <a:lnTo>
                  <a:pt x="812" y="1103"/>
                </a:lnTo>
                <a:lnTo>
                  <a:pt x="812" y="1104"/>
                </a:lnTo>
                <a:lnTo>
                  <a:pt x="812" y="1103"/>
                </a:lnTo>
                <a:lnTo>
                  <a:pt x="811" y="1103"/>
                </a:lnTo>
                <a:lnTo>
                  <a:pt x="811" y="1102"/>
                </a:lnTo>
                <a:lnTo>
                  <a:pt x="811" y="1102"/>
                </a:lnTo>
                <a:lnTo>
                  <a:pt x="811" y="1102"/>
                </a:lnTo>
                <a:lnTo>
                  <a:pt x="810" y="1101"/>
                </a:lnTo>
                <a:lnTo>
                  <a:pt x="810" y="1102"/>
                </a:lnTo>
                <a:lnTo>
                  <a:pt x="810" y="1102"/>
                </a:lnTo>
                <a:lnTo>
                  <a:pt x="810" y="1101"/>
                </a:lnTo>
                <a:lnTo>
                  <a:pt x="810" y="1101"/>
                </a:lnTo>
                <a:lnTo>
                  <a:pt x="810" y="1100"/>
                </a:lnTo>
                <a:lnTo>
                  <a:pt x="810" y="1101"/>
                </a:lnTo>
                <a:lnTo>
                  <a:pt x="809" y="1101"/>
                </a:lnTo>
                <a:lnTo>
                  <a:pt x="809" y="1100"/>
                </a:lnTo>
                <a:lnTo>
                  <a:pt x="809" y="1100"/>
                </a:lnTo>
                <a:lnTo>
                  <a:pt x="809" y="1100"/>
                </a:lnTo>
                <a:lnTo>
                  <a:pt x="808" y="1100"/>
                </a:lnTo>
                <a:lnTo>
                  <a:pt x="808" y="1100"/>
                </a:lnTo>
                <a:lnTo>
                  <a:pt x="808" y="1099"/>
                </a:lnTo>
                <a:lnTo>
                  <a:pt x="807" y="1099"/>
                </a:lnTo>
                <a:lnTo>
                  <a:pt x="807" y="1100"/>
                </a:lnTo>
                <a:lnTo>
                  <a:pt x="807" y="1100"/>
                </a:lnTo>
                <a:lnTo>
                  <a:pt x="807" y="1100"/>
                </a:lnTo>
                <a:lnTo>
                  <a:pt x="806" y="1100"/>
                </a:lnTo>
                <a:lnTo>
                  <a:pt x="807" y="1100"/>
                </a:lnTo>
                <a:lnTo>
                  <a:pt x="807" y="1099"/>
                </a:lnTo>
                <a:lnTo>
                  <a:pt x="806" y="1099"/>
                </a:lnTo>
                <a:lnTo>
                  <a:pt x="806" y="1099"/>
                </a:lnTo>
                <a:lnTo>
                  <a:pt x="806" y="1099"/>
                </a:lnTo>
                <a:lnTo>
                  <a:pt x="806" y="1099"/>
                </a:lnTo>
                <a:lnTo>
                  <a:pt x="806" y="1100"/>
                </a:lnTo>
                <a:lnTo>
                  <a:pt x="806" y="1100"/>
                </a:lnTo>
                <a:lnTo>
                  <a:pt x="805" y="1099"/>
                </a:lnTo>
                <a:lnTo>
                  <a:pt x="805" y="1099"/>
                </a:lnTo>
                <a:lnTo>
                  <a:pt x="805" y="1099"/>
                </a:lnTo>
                <a:lnTo>
                  <a:pt x="805" y="1098"/>
                </a:lnTo>
                <a:lnTo>
                  <a:pt x="805" y="1098"/>
                </a:lnTo>
                <a:lnTo>
                  <a:pt x="804" y="1098"/>
                </a:lnTo>
                <a:lnTo>
                  <a:pt x="804" y="1098"/>
                </a:lnTo>
                <a:lnTo>
                  <a:pt x="804" y="1098"/>
                </a:lnTo>
                <a:lnTo>
                  <a:pt x="803" y="1098"/>
                </a:lnTo>
                <a:lnTo>
                  <a:pt x="803" y="1099"/>
                </a:lnTo>
                <a:lnTo>
                  <a:pt x="803" y="1099"/>
                </a:lnTo>
                <a:lnTo>
                  <a:pt x="802" y="1099"/>
                </a:lnTo>
                <a:lnTo>
                  <a:pt x="802" y="1099"/>
                </a:lnTo>
                <a:lnTo>
                  <a:pt x="802" y="1099"/>
                </a:lnTo>
                <a:lnTo>
                  <a:pt x="801" y="1099"/>
                </a:lnTo>
                <a:lnTo>
                  <a:pt x="801" y="1099"/>
                </a:lnTo>
                <a:lnTo>
                  <a:pt x="801" y="1099"/>
                </a:lnTo>
                <a:lnTo>
                  <a:pt x="801" y="1099"/>
                </a:lnTo>
                <a:lnTo>
                  <a:pt x="800" y="1099"/>
                </a:lnTo>
                <a:lnTo>
                  <a:pt x="801" y="1099"/>
                </a:lnTo>
                <a:lnTo>
                  <a:pt x="800" y="1098"/>
                </a:lnTo>
                <a:lnTo>
                  <a:pt x="800" y="1099"/>
                </a:lnTo>
                <a:lnTo>
                  <a:pt x="800" y="1099"/>
                </a:lnTo>
                <a:lnTo>
                  <a:pt x="799" y="1099"/>
                </a:lnTo>
                <a:lnTo>
                  <a:pt x="799" y="1099"/>
                </a:lnTo>
                <a:lnTo>
                  <a:pt x="799" y="1099"/>
                </a:lnTo>
                <a:lnTo>
                  <a:pt x="799" y="1100"/>
                </a:lnTo>
                <a:lnTo>
                  <a:pt x="799" y="1099"/>
                </a:lnTo>
                <a:lnTo>
                  <a:pt x="799" y="1099"/>
                </a:lnTo>
                <a:lnTo>
                  <a:pt x="798" y="1099"/>
                </a:lnTo>
                <a:lnTo>
                  <a:pt x="798" y="1098"/>
                </a:lnTo>
                <a:lnTo>
                  <a:pt x="799" y="1098"/>
                </a:lnTo>
                <a:lnTo>
                  <a:pt x="799" y="1098"/>
                </a:lnTo>
                <a:lnTo>
                  <a:pt x="799" y="1098"/>
                </a:lnTo>
                <a:lnTo>
                  <a:pt x="799" y="1097"/>
                </a:lnTo>
                <a:lnTo>
                  <a:pt x="799" y="1098"/>
                </a:lnTo>
                <a:lnTo>
                  <a:pt x="798" y="1097"/>
                </a:lnTo>
                <a:lnTo>
                  <a:pt x="798" y="1097"/>
                </a:lnTo>
                <a:lnTo>
                  <a:pt x="799" y="1097"/>
                </a:lnTo>
                <a:lnTo>
                  <a:pt x="799" y="1096"/>
                </a:lnTo>
                <a:lnTo>
                  <a:pt x="798" y="1096"/>
                </a:lnTo>
                <a:lnTo>
                  <a:pt x="798" y="1096"/>
                </a:lnTo>
                <a:lnTo>
                  <a:pt x="798" y="1096"/>
                </a:lnTo>
                <a:lnTo>
                  <a:pt x="798" y="1095"/>
                </a:lnTo>
                <a:lnTo>
                  <a:pt x="798" y="1095"/>
                </a:lnTo>
                <a:lnTo>
                  <a:pt x="798" y="1095"/>
                </a:lnTo>
                <a:lnTo>
                  <a:pt x="798" y="1094"/>
                </a:lnTo>
                <a:lnTo>
                  <a:pt x="798" y="1094"/>
                </a:lnTo>
                <a:lnTo>
                  <a:pt x="798" y="1094"/>
                </a:lnTo>
                <a:lnTo>
                  <a:pt x="798" y="1093"/>
                </a:lnTo>
                <a:lnTo>
                  <a:pt x="798" y="1093"/>
                </a:lnTo>
                <a:lnTo>
                  <a:pt x="799" y="1093"/>
                </a:lnTo>
                <a:lnTo>
                  <a:pt x="799" y="1092"/>
                </a:lnTo>
                <a:lnTo>
                  <a:pt x="799" y="1092"/>
                </a:lnTo>
                <a:lnTo>
                  <a:pt x="799" y="1092"/>
                </a:lnTo>
                <a:lnTo>
                  <a:pt x="799" y="1091"/>
                </a:lnTo>
                <a:lnTo>
                  <a:pt x="799" y="1091"/>
                </a:lnTo>
                <a:lnTo>
                  <a:pt x="800" y="1090"/>
                </a:lnTo>
                <a:lnTo>
                  <a:pt x="800" y="1090"/>
                </a:lnTo>
                <a:lnTo>
                  <a:pt x="800" y="1090"/>
                </a:lnTo>
                <a:lnTo>
                  <a:pt x="800" y="1090"/>
                </a:lnTo>
                <a:lnTo>
                  <a:pt x="800" y="1089"/>
                </a:lnTo>
                <a:lnTo>
                  <a:pt x="801" y="1089"/>
                </a:lnTo>
                <a:lnTo>
                  <a:pt x="801" y="1089"/>
                </a:lnTo>
                <a:lnTo>
                  <a:pt x="801" y="1089"/>
                </a:lnTo>
                <a:lnTo>
                  <a:pt x="801" y="1088"/>
                </a:lnTo>
                <a:lnTo>
                  <a:pt x="802" y="1088"/>
                </a:lnTo>
                <a:lnTo>
                  <a:pt x="802" y="1087"/>
                </a:lnTo>
                <a:lnTo>
                  <a:pt x="802" y="1087"/>
                </a:lnTo>
                <a:lnTo>
                  <a:pt x="802" y="1086"/>
                </a:lnTo>
                <a:lnTo>
                  <a:pt x="803" y="1086"/>
                </a:lnTo>
                <a:lnTo>
                  <a:pt x="803" y="1086"/>
                </a:lnTo>
                <a:lnTo>
                  <a:pt x="803" y="1085"/>
                </a:lnTo>
                <a:lnTo>
                  <a:pt x="803" y="1085"/>
                </a:lnTo>
                <a:lnTo>
                  <a:pt x="803" y="1085"/>
                </a:lnTo>
                <a:lnTo>
                  <a:pt x="804" y="1085"/>
                </a:lnTo>
                <a:lnTo>
                  <a:pt x="804" y="1084"/>
                </a:lnTo>
                <a:lnTo>
                  <a:pt x="804" y="1084"/>
                </a:lnTo>
                <a:lnTo>
                  <a:pt x="804" y="1083"/>
                </a:lnTo>
                <a:lnTo>
                  <a:pt x="804" y="1083"/>
                </a:lnTo>
                <a:lnTo>
                  <a:pt x="804" y="1082"/>
                </a:lnTo>
                <a:lnTo>
                  <a:pt x="804" y="1082"/>
                </a:lnTo>
                <a:lnTo>
                  <a:pt x="805" y="1082"/>
                </a:lnTo>
                <a:lnTo>
                  <a:pt x="805" y="1081"/>
                </a:lnTo>
                <a:lnTo>
                  <a:pt x="805" y="1081"/>
                </a:lnTo>
                <a:lnTo>
                  <a:pt x="805" y="1081"/>
                </a:lnTo>
                <a:lnTo>
                  <a:pt x="805" y="1081"/>
                </a:lnTo>
                <a:lnTo>
                  <a:pt x="805" y="1081"/>
                </a:lnTo>
                <a:lnTo>
                  <a:pt x="805" y="1080"/>
                </a:lnTo>
                <a:lnTo>
                  <a:pt x="806" y="1080"/>
                </a:lnTo>
                <a:lnTo>
                  <a:pt x="806" y="1080"/>
                </a:lnTo>
                <a:lnTo>
                  <a:pt x="806" y="1080"/>
                </a:lnTo>
                <a:lnTo>
                  <a:pt x="806" y="1080"/>
                </a:lnTo>
                <a:lnTo>
                  <a:pt x="807" y="1079"/>
                </a:lnTo>
                <a:lnTo>
                  <a:pt x="808" y="1079"/>
                </a:lnTo>
                <a:lnTo>
                  <a:pt x="808" y="1078"/>
                </a:lnTo>
                <a:lnTo>
                  <a:pt x="808" y="1077"/>
                </a:lnTo>
                <a:lnTo>
                  <a:pt x="808" y="1077"/>
                </a:lnTo>
                <a:lnTo>
                  <a:pt x="808" y="1076"/>
                </a:lnTo>
                <a:lnTo>
                  <a:pt x="809" y="1076"/>
                </a:lnTo>
                <a:lnTo>
                  <a:pt x="809" y="1076"/>
                </a:lnTo>
                <a:lnTo>
                  <a:pt x="810" y="1075"/>
                </a:lnTo>
                <a:lnTo>
                  <a:pt x="810" y="1075"/>
                </a:lnTo>
                <a:lnTo>
                  <a:pt x="810" y="1075"/>
                </a:lnTo>
                <a:lnTo>
                  <a:pt x="810" y="1075"/>
                </a:lnTo>
                <a:lnTo>
                  <a:pt x="811" y="1075"/>
                </a:lnTo>
                <a:lnTo>
                  <a:pt x="811" y="1075"/>
                </a:lnTo>
                <a:lnTo>
                  <a:pt x="811" y="1075"/>
                </a:lnTo>
                <a:lnTo>
                  <a:pt x="812" y="1075"/>
                </a:lnTo>
                <a:lnTo>
                  <a:pt x="812" y="1074"/>
                </a:lnTo>
                <a:lnTo>
                  <a:pt x="812" y="1074"/>
                </a:lnTo>
                <a:lnTo>
                  <a:pt x="813" y="1074"/>
                </a:lnTo>
                <a:lnTo>
                  <a:pt x="813" y="1073"/>
                </a:lnTo>
                <a:lnTo>
                  <a:pt x="813" y="1073"/>
                </a:lnTo>
                <a:lnTo>
                  <a:pt x="814" y="1073"/>
                </a:lnTo>
                <a:lnTo>
                  <a:pt x="814" y="1073"/>
                </a:lnTo>
                <a:lnTo>
                  <a:pt x="814" y="1073"/>
                </a:lnTo>
                <a:lnTo>
                  <a:pt x="815" y="1073"/>
                </a:lnTo>
                <a:lnTo>
                  <a:pt x="815" y="1073"/>
                </a:lnTo>
                <a:lnTo>
                  <a:pt x="816" y="1074"/>
                </a:lnTo>
                <a:lnTo>
                  <a:pt x="816" y="1073"/>
                </a:lnTo>
                <a:lnTo>
                  <a:pt x="816" y="1073"/>
                </a:lnTo>
                <a:lnTo>
                  <a:pt x="817" y="1073"/>
                </a:lnTo>
                <a:lnTo>
                  <a:pt x="817" y="1073"/>
                </a:lnTo>
                <a:lnTo>
                  <a:pt x="817" y="1073"/>
                </a:lnTo>
                <a:lnTo>
                  <a:pt x="818" y="1073"/>
                </a:lnTo>
                <a:lnTo>
                  <a:pt x="818" y="1073"/>
                </a:lnTo>
                <a:lnTo>
                  <a:pt x="818" y="1073"/>
                </a:lnTo>
                <a:lnTo>
                  <a:pt x="819" y="1073"/>
                </a:lnTo>
                <a:lnTo>
                  <a:pt x="820" y="1073"/>
                </a:lnTo>
                <a:lnTo>
                  <a:pt x="820" y="1073"/>
                </a:lnTo>
                <a:lnTo>
                  <a:pt x="820" y="1072"/>
                </a:lnTo>
                <a:lnTo>
                  <a:pt x="821" y="1072"/>
                </a:lnTo>
                <a:lnTo>
                  <a:pt x="821" y="1072"/>
                </a:lnTo>
                <a:lnTo>
                  <a:pt x="822" y="1072"/>
                </a:lnTo>
                <a:lnTo>
                  <a:pt x="822" y="1073"/>
                </a:lnTo>
                <a:lnTo>
                  <a:pt x="823" y="1072"/>
                </a:lnTo>
                <a:lnTo>
                  <a:pt x="824" y="1072"/>
                </a:lnTo>
                <a:lnTo>
                  <a:pt x="824" y="1072"/>
                </a:lnTo>
                <a:lnTo>
                  <a:pt x="825" y="1056"/>
                </a:lnTo>
                <a:lnTo>
                  <a:pt x="826" y="1034"/>
                </a:lnTo>
                <a:lnTo>
                  <a:pt x="827" y="1030"/>
                </a:lnTo>
                <a:lnTo>
                  <a:pt x="827" y="1030"/>
                </a:lnTo>
                <a:lnTo>
                  <a:pt x="826" y="1030"/>
                </a:lnTo>
                <a:lnTo>
                  <a:pt x="825" y="1029"/>
                </a:lnTo>
                <a:lnTo>
                  <a:pt x="825" y="1028"/>
                </a:lnTo>
                <a:lnTo>
                  <a:pt x="825" y="1028"/>
                </a:lnTo>
                <a:lnTo>
                  <a:pt x="825" y="1028"/>
                </a:lnTo>
                <a:lnTo>
                  <a:pt x="825" y="1027"/>
                </a:lnTo>
                <a:lnTo>
                  <a:pt x="824" y="1027"/>
                </a:lnTo>
                <a:lnTo>
                  <a:pt x="823" y="1027"/>
                </a:lnTo>
                <a:lnTo>
                  <a:pt x="823" y="1027"/>
                </a:lnTo>
                <a:lnTo>
                  <a:pt x="822" y="1027"/>
                </a:lnTo>
                <a:lnTo>
                  <a:pt x="821" y="1027"/>
                </a:lnTo>
                <a:lnTo>
                  <a:pt x="821" y="1027"/>
                </a:lnTo>
                <a:lnTo>
                  <a:pt x="820" y="1027"/>
                </a:lnTo>
                <a:lnTo>
                  <a:pt x="820" y="1028"/>
                </a:lnTo>
                <a:lnTo>
                  <a:pt x="820" y="1028"/>
                </a:lnTo>
                <a:lnTo>
                  <a:pt x="820" y="1028"/>
                </a:lnTo>
                <a:lnTo>
                  <a:pt x="820" y="1029"/>
                </a:lnTo>
                <a:lnTo>
                  <a:pt x="819" y="1029"/>
                </a:lnTo>
                <a:lnTo>
                  <a:pt x="818" y="1029"/>
                </a:lnTo>
                <a:lnTo>
                  <a:pt x="818" y="1029"/>
                </a:lnTo>
                <a:lnTo>
                  <a:pt x="818" y="1030"/>
                </a:lnTo>
                <a:lnTo>
                  <a:pt x="818" y="1030"/>
                </a:lnTo>
                <a:lnTo>
                  <a:pt x="818" y="1030"/>
                </a:lnTo>
                <a:lnTo>
                  <a:pt x="817" y="1030"/>
                </a:lnTo>
                <a:lnTo>
                  <a:pt x="817" y="1030"/>
                </a:lnTo>
                <a:lnTo>
                  <a:pt x="817" y="1031"/>
                </a:lnTo>
                <a:lnTo>
                  <a:pt x="817" y="1031"/>
                </a:lnTo>
                <a:lnTo>
                  <a:pt x="817" y="1031"/>
                </a:lnTo>
                <a:lnTo>
                  <a:pt x="817" y="1032"/>
                </a:lnTo>
                <a:lnTo>
                  <a:pt x="816" y="1032"/>
                </a:lnTo>
                <a:lnTo>
                  <a:pt x="816" y="1033"/>
                </a:lnTo>
                <a:lnTo>
                  <a:pt x="815" y="1033"/>
                </a:lnTo>
                <a:lnTo>
                  <a:pt x="815" y="1034"/>
                </a:lnTo>
                <a:lnTo>
                  <a:pt x="815" y="1033"/>
                </a:lnTo>
                <a:lnTo>
                  <a:pt x="814" y="1033"/>
                </a:lnTo>
                <a:lnTo>
                  <a:pt x="814" y="1033"/>
                </a:lnTo>
                <a:lnTo>
                  <a:pt x="813" y="1033"/>
                </a:lnTo>
                <a:lnTo>
                  <a:pt x="812" y="1034"/>
                </a:lnTo>
                <a:lnTo>
                  <a:pt x="812" y="1034"/>
                </a:lnTo>
                <a:lnTo>
                  <a:pt x="811" y="1035"/>
                </a:lnTo>
                <a:lnTo>
                  <a:pt x="811" y="1036"/>
                </a:lnTo>
                <a:lnTo>
                  <a:pt x="811" y="1036"/>
                </a:lnTo>
                <a:lnTo>
                  <a:pt x="811" y="1036"/>
                </a:lnTo>
                <a:lnTo>
                  <a:pt x="810" y="1037"/>
                </a:lnTo>
                <a:lnTo>
                  <a:pt x="810" y="1038"/>
                </a:lnTo>
                <a:lnTo>
                  <a:pt x="810" y="1038"/>
                </a:lnTo>
                <a:lnTo>
                  <a:pt x="810" y="1039"/>
                </a:lnTo>
                <a:lnTo>
                  <a:pt x="810" y="1039"/>
                </a:lnTo>
                <a:lnTo>
                  <a:pt x="810" y="1040"/>
                </a:lnTo>
                <a:lnTo>
                  <a:pt x="810" y="1040"/>
                </a:lnTo>
                <a:lnTo>
                  <a:pt x="810" y="1040"/>
                </a:lnTo>
                <a:lnTo>
                  <a:pt x="810" y="1040"/>
                </a:lnTo>
                <a:lnTo>
                  <a:pt x="809" y="1041"/>
                </a:lnTo>
                <a:lnTo>
                  <a:pt x="809" y="1041"/>
                </a:lnTo>
                <a:lnTo>
                  <a:pt x="808" y="1041"/>
                </a:lnTo>
                <a:lnTo>
                  <a:pt x="808" y="1041"/>
                </a:lnTo>
                <a:lnTo>
                  <a:pt x="807" y="1041"/>
                </a:lnTo>
                <a:lnTo>
                  <a:pt x="807" y="1042"/>
                </a:lnTo>
                <a:lnTo>
                  <a:pt x="806" y="1042"/>
                </a:lnTo>
                <a:lnTo>
                  <a:pt x="806" y="1042"/>
                </a:lnTo>
                <a:lnTo>
                  <a:pt x="805" y="1043"/>
                </a:lnTo>
                <a:lnTo>
                  <a:pt x="805" y="1043"/>
                </a:lnTo>
                <a:lnTo>
                  <a:pt x="805" y="1044"/>
                </a:lnTo>
                <a:lnTo>
                  <a:pt x="805" y="1044"/>
                </a:lnTo>
                <a:lnTo>
                  <a:pt x="804" y="1045"/>
                </a:lnTo>
                <a:lnTo>
                  <a:pt x="804" y="1045"/>
                </a:lnTo>
                <a:lnTo>
                  <a:pt x="804" y="1045"/>
                </a:lnTo>
                <a:lnTo>
                  <a:pt x="803" y="1046"/>
                </a:lnTo>
                <a:lnTo>
                  <a:pt x="803" y="1046"/>
                </a:lnTo>
                <a:lnTo>
                  <a:pt x="802" y="1047"/>
                </a:lnTo>
                <a:lnTo>
                  <a:pt x="802" y="1047"/>
                </a:lnTo>
                <a:lnTo>
                  <a:pt x="801" y="1047"/>
                </a:lnTo>
                <a:lnTo>
                  <a:pt x="802" y="1047"/>
                </a:lnTo>
                <a:lnTo>
                  <a:pt x="801" y="1047"/>
                </a:lnTo>
                <a:lnTo>
                  <a:pt x="801" y="1048"/>
                </a:lnTo>
                <a:lnTo>
                  <a:pt x="801" y="1048"/>
                </a:lnTo>
                <a:lnTo>
                  <a:pt x="800" y="1048"/>
                </a:lnTo>
                <a:lnTo>
                  <a:pt x="800" y="1049"/>
                </a:lnTo>
                <a:lnTo>
                  <a:pt x="800" y="1049"/>
                </a:lnTo>
                <a:lnTo>
                  <a:pt x="800" y="1049"/>
                </a:lnTo>
                <a:lnTo>
                  <a:pt x="800" y="1050"/>
                </a:lnTo>
                <a:lnTo>
                  <a:pt x="799" y="1050"/>
                </a:lnTo>
                <a:lnTo>
                  <a:pt x="799" y="1050"/>
                </a:lnTo>
                <a:lnTo>
                  <a:pt x="799" y="1050"/>
                </a:lnTo>
                <a:lnTo>
                  <a:pt x="798" y="1051"/>
                </a:lnTo>
                <a:lnTo>
                  <a:pt x="798" y="1051"/>
                </a:lnTo>
                <a:lnTo>
                  <a:pt x="797" y="1051"/>
                </a:lnTo>
                <a:lnTo>
                  <a:pt x="797" y="1051"/>
                </a:lnTo>
                <a:lnTo>
                  <a:pt x="796" y="1051"/>
                </a:lnTo>
                <a:lnTo>
                  <a:pt x="796" y="1052"/>
                </a:lnTo>
                <a:lnTo>
                  <a:pt x="796" y="1052"/>
                </a:lnTo>
                <a:lnTo>
                  <a:pt x="795" y="1052"/>
                </a:lnTo>
                <a:lnTo>
                  <a:pt x="795" y="1053"/>
                </a:lnTo>
                <a:lnTo>
                  <a:pt x="794" y="1052"/>
                </a:lnTo>
                <a:lnTo>
                  <a:pt x="794" y="1052"/>
                </a:lnTo>
                <a:lnTo>
                  <a:pt x="794" y="1052"/>
                </a:lnTo>
                <a:lnTo>
                  <a:pt x="793" y="1052"/>
                </a:lnTo>
                <a:lnTo>
                  <a:pt x="792" y="1052"/>
                </a:lnTo>
                <a:lnTo>
                  <a:pt x="792" y="1053"/>
                </a:lnTo>
                <a:lnTo>
                  <a:pt x="792" y="1053"/>
                </a:lnTo>
                <a:lnTo>
                  <a:pt x="791" y="1053"/>
                </a:lnTo>
                <a:lnTo>
                  <a:pt x="790" y="1053"/>
                </a:lnTo>
                <a:lnTo>
                  <a:pt x="790" y="1053"/>
                </a:lnTo>
                <a:lnTo>
                  <a:pt x="789" y="1054"/>
                </a:lnTo>
                <a:lnTo>
                  <a:pt x="789" y="1054"/>
                </a:lnTo>
                <a:lnTo>
                  <a:pt x="789" y="1056"/>
                </a:lnTo>
                <a:lnTo>
                  <a:pt x="789" y="1055"/>
                </a:lnTo>
                <a:lnTo>
                  <a:pt x="789" y="1056"/>
                </a:lnTo>
                <a:lnTo>
                  <a:pt x="788" y="1056"/>
                </a:lnTo>
                <a:lnTo>
                  <a:pt x="788" y="1056"/>
                </a:lnTo>
                <a:lnTo>
                  <a:pt x="788" y="1057"/>
                </a:lnTo>
                <a:lnTo>
                  <a:pt x="787" y="1057"/>
                </a:lnTo>
                <a:lnTo>
                  <a:pt x="787" y="1057"/>
                </a:lnTo>
                <a:lnTo>
                  <a:pt x="787" y="1058"/>
                </a:lnTo>
                <a:lnTo>
                  <a:pt x="788" y="1058"/>
                </a:lnTo>
                <a:lnTo>
                  <a:pt x="788" y="1058"/>
                </a:lnTo>
                <a:lnTo>
                  <a:pt x="787" y="1058"/>
                </a:lnTo>
                <a:lnTo>
                  <a:pt x="788" y="1058"/>
                </a:lnTo>
                <a:lnTo>
                  <a:pt x="788" y="1058"/>
                </a:lnTo>
                <a:lnTo>
                  <a:pt x="788" y="1059"/>
                </a:lnTo>
                <a:lnTo>
                  <a:pt x="789" y="1059"/>
                </a:lnTo>
                <a:lnTo>
                  <a:pt x="788" y="1060"/>
                </a:lnTo>
                <a:lnTo>
                  <a:pt x="788" y="1060"/>
                </a:lnTo>
                <a:lnTo>
                  <a:pt x="788" y="1060"/>
                </a:lnTo>
                <a:lnTo>
                  <a:pt x="788" y="1060"/>
                </a:lnTo>
                <a:lnTo>
                  <a:pt x="788" y="1061"/>
                </a:lnTo>
                <a:lnTo>
                  <a:pt x="788" y="1061"/>
                </a:lnTo>
                <a:lnTo>
                  <a:pt x="788" y="1062"/>
                </a:lnTo>
                <a:lnTo>
                  <a:pt x="787" y="1062"/>
                </a:lnTo>
                <a:lnTo>
                  <a:pt x="787" y="1063"/>
                </a:lnTo>
                <a:lnTo>
                  <a:pt x="787" y="1063"/>
                </a:lnTo>
                <a:lnTo>
                  <a:pt x="787" y="1063"/>
                </a:lnTo>
                <a:lnTo>
                  <a:pt x="786" y="1063"/>
                </a:lnTo>
                <a:lnTo>
                  <a:pt x="786" y="1064"/>
                </a:lnTo>
                <a:lnTo>
                  <a:pt x="786" y="1064"/>
                </a:lnTo>
                <a:lnTo>
                  <a:pt x="786" y="1064"/>
                </a:lnTo>
                <a:lnTo>
                  <a:pt x="785" y="1064"/>
                </a:lnTo>
                <a:lnTo>
                  <a:pt x="785" y="1065"/>
                </a:lnTo>
                <a:lnTo>
                  <a:pt x="786" y="1065"/>
                </a:lnTo>
                <a:lnTo>
                  <a:pt x="785" y="1066"/>
                </a:lnTo>
                <a:lnTo>
                  <a:pt x="785" y="1066"/>
                </a:lnTo>
                <a:lnTo>
                  <a:pt x="785" y="1067"/>
                </a:lnTo>
                <a:lnTo>
                  <a:pt x="785" y="1067"/>
                </a:lnTo>
                <a:lnTo>
                  <a:pt x="785" y="1068"/>
                </a:lnTo>
                <a:lnTo>
                  <a:pt x="785" y="1068"/>
                </a:lnTo>
                <a:lnTo>
                  <a:pt x="784" y="1068"/>
                </a:lnTo>
                <a:lnTo>
                  <a:pt x="784" y="1068"/>
                </a:lnTo>
                <a:lnTo>
                  <a:pt x="784" y="1068"/>
                </a:lnTo>
                <a:lnTo>
                  <a:pt x="783" y="1067"/>
                </a:lnTo>
                <a:lnTo>
                  <a:pt x="783" y="1067"/>
                </a:lnTo>
                <a:lnTo>
                  <a:pt x="782" y="1067"/>
                </a:lnTo>
                <a:lnTo>
                  <a:pt x="782" y="1067"/>
                </a:lnTo>
                <a:lnTo>
                  <a:pt x="782" y="1068"/>
                </a:lnTo>
                <a:lnTo>
                  <a:pt x="782" y="1067"/>
                </a:lnTo>
                <a:lnTo>
                  <a:pt x="781" y="1068"/>
                </a:lnTo>
                <a:lnTo>
                  <a:pt x="781" y="1068"/>
                </a:lnTo>
                <a:lnTo>
                  <a:pt x="781" y="1068"/>
                </a:lnTo>
                <a:lnTo>
                  <a:pt x="781" y="1068"/>
                </a:lnTo>
                <a:lnTo>
                  <a:pt x="780" y="1068"/>
                </a:lnTo>
                <a:lnTo>
                  <a:pt x="780" y="1067"/>
                </a:lnTo>
                <a:lnTo>
                  <a:pt x="780" y="1068"/>
                </a:lnTo>
                <a:lnTo>
                  <a:pt x="780" y="1068"/>
                </a:lnTo>
                <a:lnTo>
                  <a:pt x="779" y="1068"/>
                </a:lnTo>
                <a:lnTo>
                  <a:pt x="779" y="1068"/>
                </a:lnTo>
                <a:lnTo>
                  <a:pt x="779" y="1067"/>
                </a:lnTo>
                <a:lnTo>
                  <a:pt x="778" y="1068"/>
                </a:lnTo>
                <a:lnTo>
                  <a:pt x="778" y="1067"/>
                </a:lnTo>
                <a:lnTo>
                  <a:pt x="777" y="1067"/>
                </a:lnTo>
                <a:lnTo>
                  <a:pt x="777" y="1066"/>
                </a:lnTo>
                <a:lnTo>
                  <a:pt x="776" y="1067"/>
                </a:lnTo>
                <a:lnTo>
                  <a:pt x="776" y="1067"/>
                </a:lnTo>
                <a:lnTo>
                  <a:pt x="775" y="1067"/>
                </a:lnTo>
                <a:lnTo>
                  <a:pt x="775" y="1066"/>
                </a:lnTo>
                <a:lnTo>
                  <a:pt x="775" y="1067"/>
                </a:lnTo>
                <a:lnTo>
                  <a:pt x="775" y="1066"/>
                </a:lnTo>
                <a:lnTo>
                  <a:pt x="774" y="1066"/>
                </a:lnTo>
                <a:lnTo>
                  <a:pt x="774" y="1067"/>
                </a:lnTo>
                <a:lnTo>
                  <a:pt x="773" y="1066"/>
                </a:lnTo>
                <a:lnTo>
                  <a:pt x="773" y="1067"/>
                </a:lnTo>
                <a:lnTo>
                  <a:pt x="773" y="1066"/>
                </a:lnTo>
                <a:lnTo>
                  <a:pt x="773" y="1067"/>
                </a:lnTo>
                <a:lnTo>
                  <a:pt x="772" y="1067"/>
                </a:lnTo>
                <a:lnTo>
                  <a:pt x="772" y="1067"/>
                </a:lnTo>
                <a:lnTo>
                  <a:pt x="771" y="1068"/>
                </a:lnTo>
                <a:lnTo>
                  <a:pt x="771" y="1068"/>
                </a:lnTo>
                <a:lnTo>
                  <a:pt x="771" y="1068"/>
                </a:lnTo>
                <a:lnTo>
                  <a:pt x="770" y="1068"/>
                </a:lnTo>
                <a:lnTo>
                  <a:pt x="770" y="1068"/>
                </a:lnTo>
                <a:lnTo>
                  <a:pt x="769" y="1069"/>
                </a:lnTo>
                <a:lnTo>
                  <a:pt x="769" y="1069"/>
                </a:lnTo>
                <a:lnTo>
                  <a:pt x="768" y="1069"/>
                </a:lnTo>
                <a:lnTo>
                  <a:pt x="768" y="1070"/>
                </a:lnTo>
                <a:lnTo>
                  <a:pt x="767" y="1070"/>
                </a:lnTo>
                <a:lnTo>
                  <a:pt x="767" y="1070"/>
                </a:lnTo>
                <a:lnTo>
                  <a:pt x="767" y="1070"/>
                </a:lnTo>
                <a:lnTo>
                  <a:pt x="767" y="1070"/>
                </a:lnTo>
                <a:lnTo>
                  <a:pt x="766" y="1070"/>
                </a:lnTo>
                <a:lnTo>
                  <a:pt x="766" y="1070"/>
                </a:lnTo>
                <a:lnTo>
                  <a:pt x="765" y="1070"/>
                </a:lnTo>
                <a:lnTo>
                  <a:pt x="765" y="1071"/>
                </a:lnTo>
                <a:lnTo>
                  <a:pt x="765" y="1071"/>
                </a:lnTo>
                <a:lnTo>
                  <a:pt x="763" y="1071"/>
                </a:lnTo>
                <a:lnTo>
                  <a:pt x="763" y="1071"/>
                </a:lnTo>
                <a:lnTo>
                  <a:pt x="763" y="1071"/>
                </a:lnTo>
                <a:lnTo>
                  <a:pt x="763" y="1071"/>
                </a:lnTo>
                <a:lnTo>
                  <a:pt x="762" y="1071"/>
                </a:lnTo>
                <a:lnTo>
                  <a:pt x="762" y="1072"/>
                </a:lnTo>
                <a:lnTo>
                  <a:pt x="761" y="1072"/>
                </a:lnTo>
                <a:lnTo>
                  <a:pt x="761" y="1072"/>
                </a:lnTo>
                <a:lnTo>
                  <a:pt x="760" y="1072"/>
                </a:lnTo>
                <a:lnTo>
                  <a:pt x="760" y="1072"/>
                </a:lnTo>
                <a:lnTo>
                  <a:pt x="759" y="1072"/>
                </a:lnTo>
                <a:lnTo>
                  <a:pt x="759" y="1072"/>
                </a:lnTo>
                <a:lnTo>
                  <a:pt x="759" y="1072"/>
                </a:lnTo>
                <a:lnTo>
                  <a:pt x="759" y="1072"/>
                </a:lnTo>
                <a:lnTo>
                  <a:pt x="758" y="1072"/>
                </a:lnTo>
                <a:lnTo>
                  <a:pt x="758" y="1071"/>
                </a:lnTo>
                <a:lnTo>
                  <a:pt x="758" y="1071"/>
                </a:lnTo>
                <a:lnTo>
                  <a:pt x="757" y="1071"/>
                </a:lnTo>
                <a:lnTo>
                  <a:pt x="757" y="1071"/>
                </a:lnTo>
                <a:lnTo>
                  <a:pt x="757" y="1071"/>
                </a:lnTo>
                <a:lnTo>
                  <a:pt x="756" y="1071"/>
                </a:lnTo>
                <a:lnTo>
                  <a:pt x="756" y="1070"/>
                </a:lnTo>
                <a:lnTo>
                  <a:pt x="756" y="1071"/>
                </a:lnTo>
                <a:lnTo>
                  <a:pt x="756" y="1070"/>
                </a:lnTo>
                <a:lnTo>
                  <a:pt x="756" y="1070"/>
                </a:lnTo>
                <a:lnTo>
                  <a:pt x="755" y="1070"/>
                </a:lnTo>
                <a:lnTo>
                  <a:pt x="755" y="1070"/>
                </a:lnTo>
                <a:lnTo>
                  <a:pt x="755" y="1070"/>
                </a:lnTo>
                <a:lnTo>
                  <a:pt x="754" y="1070"/>
                </a:lnTo>
                <a:lnTo>
                  <a:pt x="754" y="1070"/>
                </a:lnTo>
                <a:lnTo>
                  <a:pt x="754" y="1070"/>
                </a:lnTo>
                <a:lnTo>
                  <a:pt x="753" y="1070"/>
                </a:lnTo>
                <a:lnTo>
                  <a:pt x="753" y="1070"/>
                </a:lnTo>
                <a:lnTo>
                  <a:pt x="753" y="1070"/>
                </a:lnTo>
                <a:lnTo>
                  <a:pt x="753" y="1069"/>
                </a:lnTo>
                <a:lnTo>
                  <a:pt x="753" y="1069"/>
                </a:lnTo>
                <a:lnTo>
                  <a:pt x="753" y="1069"/>
                </a:lnTo>
                <a:lnTo>
                  <a:pt x="753" y="1068"/>
                </a:lnTo>
                <a:lnTo>
                  <a:pt x="754" y="1068"/>
                </a:lnTo>
                <a:lnTo>
                  <a:pt x="754" y="1067"/>
                </a:lnTo>
                <a:lnTo>
                  <a:pt x="754" y="1067"/>
                </a:lnTo>
                <a:lnTo>
                  <a:pt x="754" y="1067"/>
                </a:lnTo>
                <a:lnTo>
                  <a:pt x="754" y="1067"/>
                </a:lnTo>
                <a:lnTo>
                  <a:pt x="753" y="1067"/>
                </a:lnTo>
                <a:lnTo>
                  <a:pt x="753" y="1066"/>
                </a:lnTo>
                <a:lnTo>
                  <a:pt x="753" y="1066"/>
                </a:lnTo>
                <a:lnTo>
                  <a:pt x="754" y="1065"/>
                </a:lnTo>
                <a:lnTo>
                  <a:pt x="753" y="1064"/>
                </a:lnTo>
                <a:lnTo>
                  <a:pt x="753" y="1064"/>
                </a:lnTo>
                <a:lnTo>
                  <a:pt x="753" y="1064"/>
                </a:lnTo>
                <a:lnTo>
                  <a:pt x="753" y="1064"/>
                </a:lnTo>
                <a:lnTo>
                  <a:pt x="753" y="1063"/>
                </a:lnTo>
                <a:lnTo>
                  <a:pt x="753" y="1064"/>
                </a:lnTo>
                <a:lnTo>
                  <a:pt x="753" y="1063"/>
                </a:lnTo>
                <a:lnTo>
                  <a:pt x="753" y="1063"/>
                </a:lnTo>
                <a:lnTo>
                  <a:pt x="753" y="1063"/>
                </a:lnTo>
                <a:lnTo>
                  <a:pt x="752" y="1062"/>
                </a:lnTo>
                <a:lnTo>
                  <a:pt x="752" y="1062"/>
                </a:lnTo>
                <a:lnTo>
                  <a:pt x="752" y="1062"/>
                </a:lnTo>
                <a:lnTo>
                  <a:pt x="751" y="1062"/>
                </a:lnTo>
                <a:lnTo>
                  <a:pt x="751" y="1062"/>
                </a:lnTo>
                <a:lnTo>
                  <a:pt x="751" y="1062"/>
                </a:lnTo>
                <a:lnTo>
                  <a:pt x="751" y="1061"/>
                </a:lnTo>
                <a:lnTo>
                  <a:pt x="751" y="1061"/>
                </a:lnTo>
                <a:lnTo>
                  <a:pt x="750" y="1061"/>
                </a:lnTo>
                <a:lnTo>
                  <a:pt x="750" y="1060"/>
                </a:lnTo>
                <a:lnTo>
                  <a:pt x="750" y="1060"/>
                </a:lnTo>
                <a:lnTo>
                  <a:pt x="750" y="1060"/>
                </a:lnTo>
                <a:lnTo>
                  <a:pt x="749" y="1060"/>
                </a:lnTo>
                <a:lnTo>
                  <a:pt x="749" y="1059"/>
                </a:lnTo>
                <a:lnTo>
                  <a:pt x="749" y="1059"/>
                </a:lnTo>
                <a:lnTo>
                  <a:pt x="748" y="1059"/>
                </a:lnTo>
                <a:lnTo>
                  <a:pt x="748" y="1059"/>
                </a:lnTo>
                <a:lnTo>
                  <a:pt x="747" y="1059"/>
                </a:lnTo>
                <a:lnTo>
                  <a:pt x="747" y="1059"/>
                </a:lnTo>
                <a:lnTo>
                  <a:pt x="746" y="1059"/>
                </a:lnTo>
                <a:lnTo>
                  <a:pt x="746" y="1058"/>
                </a:lnTo>
                <a:lnTo>
                  <a:pt x="745" y="1058"/>
                </a:lnTo>
                <a:lnTo>
                  <a:pt x="744" y="1058"/>
                </a:lnTo>
                <a:lnTo>
                  <a:pt x="744" y="1058"/>
                </a:lnTo>
                <a:lnTo>
                  <a:pt x="744" y="1058"/>
                </a:lnTo>
                <a:lnTo>
                  <a:pt x="743" y="1057"/>
                </a:lnTo>
                <a:lnTo>
                  <a:pt x="744" y="1057"/>
                </a:lnTo>
                <a:lnTo>
                  <a:pt x="744" y="1056"/>
                </a:lnTo>
                <a:lnTo>
                  <a:pt x="743" y="1056"/>
                </a:lnTo>
                <a:lnTo>
                  <a:pt x="744" y="1056"/>
                </a:lnTo>
                <a:lnTo>
                  <a:pt x="744" y="1055"/>
                </a:lnTo>
                <a:lnTo>
                  <a:pt x="743" y="1055"/>
                </a:lnTo>
                <a:lnTo>
                  <a:pt x="743" y="1055"/>
                </a:lnTo>
                <a:lnTo>
                  <a:pt x="743" y="1054"/>
                </a:lnTo>
                <a:lnTo>
                  <a:pt x="743" y="1054"/>
                </a:lnTo>
                <a:lnTo>
                  <a:pt x="742" y="1054"/>
                </a:lnTo>
                <a:lnTo>
                  <a:pt x="742" y="1054"/>
                </a:lnTo>
                <a:lnTo>
                  <a:pt x="742" y="1054"/>
                </a:lnTo>
                <a:lnTo>
                  <a:pt x="741" y="1054"/>
                </a:lnTo>
                <a:lnTo>
                  <a:pt x="741" y="1054"/>
                </a:lnTo>
                <a:lnTo>
                  <a:pt x="741" y="1053"/>
                </a:lnTo>
                <a:lnTo>
                  <a:pt x="740" y="1053"/>
                </a:lnTo>
                <a:lnTo>
                  <a:pt x="740" y="1053"/>
                </a:lnTo>
                <a:lnTo>
                  <a:pt x="740" y="1054"/>
                </a:lnTo>
                <a:lnTo>
                  <a:pt x="739" y="1053"/>
                </a:lnTo>
                <a:lnTo>
                  <a:pt x="739" y="1053"/>
                </a:lnTo>
                <a:lnTo>
                  <a:pt x="739" y="1053"/>
                </a:lnTo>
                <a:lnTo>
                  <a:pt x="738" y="1053"/>
                </a:lnTo>
                <a:lnTo>
                  <a:pt x="738" y="1053"/>
                </a:lnTo>
                <a:lnTo>
                  <a:pt x="737" y="1053"/>
                </a:lnTo>
                <a:lnTo>
                  <a:pt x="737" y="1053"/>
                </a:lnTo>
                <a:lnTo>
                  <a:pt x="737" y="1054"/>
                </a:lnTo>
                <a:lnTo>
                  <a:pt x="736" y="1054"/>
                </a:lnTo>
                <a:lnTo>
                  <a:pt x="736" y="1054"/>
                </a:lnTo>
                <a:lnTo>
                  <a:pt x="736" y="1054"/>
                </a:lnTo>
                <a:lnTo>
                  <a:pt x="735" y="1054"/>
                </a:lnTo>
                <a:lnTo>
                  <a:pt x="735" y="1053"/>
                </a:lnTo>
                <a:lnTo>
                  <a:pt x="734" y="1053"/>
                </a:lnTo>
                <a:lnTo>
                  <a:pt x="734" y="1054"/>
                </a:lnTo>
                <a:lnTo>
                  <a:pt x="734" y="1053"/>
                </a:lnTo>
                <a:lnTo>
                  <a:pt x="734" y="1053"/>
                </a:lnTo>
                <a:lnTo>
                  <a:pt x="734" y="1053"/>
                </a:lnTo>
                <a:lnTo>
                  <a:pt x="734" y="1052"/>
                </a:lnTo>
                <a:lnTo>
                  <a:pt x="734" y="1053"/>
                </a:lnTo>
                <a:lnTo>
                  <a:pt x="733" y="1052"/>
                </a:lnTo>
                <a:lnTo>
                  <a:pt x="733" y="1052"/>
                </a:lnTo>
                <a:lnTo>
                  <a:pt x="733" y="1052"/>
                </a:lnTo>
                <a:lnTo>
                  <a:pt x="732" y="1052"/>
                </a:lnTo>
                <a:lnTo>
                  <a:pt x="732" y="1052"/>
                </a:lnTo>
                <a:lnTo>
                  <a:pt x="732" y="1053"/>
                </a:lnTo>
                <a:lnTo>
                  <a:pt x="732" y="1053"/>
                </a:lnTo>
                <a:lnTo>
                  <a:pt x="731" y="1053"/>
                </a:lnTo>
                <a:lnTo>
                  <a:pt x="731" y="1054"/>
                </a:lnTo>
                <a:lnTo>
                  <a:pt x="730" y="1054"/>
                </a:lnTo>
                <a:lnTo>
                  <a:pt x="730" y="1054"/>
                </a:lnTo>
                <a:lnTo>
                  <a:pt x="729" y="1054"/>
                </a:lnTo>
                <a:lnTo>
                  <a:pt x="729" y="1054"/>
                </a:lnTo>
                <a:lnTo>
                  <a:pt x="729" y="1054"/>
                </a:lnTo>
                <a:lnTo>
                  <a:pt x="728" y="1054"/>
                </a:lnTo>
                <a:lnTo>
                  <a:pt x="728" y="1055"/>
                </a:lnTo>
                <a:lnTo>
                  <a:pt x="727" y="1055"/>
                </a:lnTo>
                <a:lnTo>
                  <a:pt x="727" y="1055"/>
                </a:lnTo>
                <a:lnTo>
                  <a:pt x="726" y="1055"/>
                </a:lnTo>
                <a:lnTo>
                  <a:pt x="726" y="1054"/>
                </a:lnTo>
                <a:lnTo>
                  <a:pt x="725" y="1055"/>
                </a:lnTo>
                <a:lnTo>
                  <a:pt x="725" y="1054"/>
                </a:lnTo>
                <a:lnTo>
                  <a:pt x="725" y="1054"/>
                </a:lnTo>
                <a:lnTo>
                  <a:pt x="725" y="1055"/>
                </a:lnTo>
                <a:lnTo>
                  <a:pt x="725" y="1055"/>
                </a:lnTo>
                <a:lnTo>
                  <a:pt x="724" y="1055"/>
                </a:lnTo>
                <a:lnTo>
                  <a:pt x="724" y="1056"/>
                </a:lnTo>
                <a:lnTo>
                  <a:pt x="723" y="1056"/>
                </a:lnTo>
                <a:lnTo>
                  <a:pt x="723" y="1056"/>
                </a:lnTo>
                <a:lnTo>
                  <a:pt x="723" y="1056"/>
                </a:lnTo>
                <a:lnTo>
                  <a:pt x="722" y="1056"/>
                </a:lnTo>
                <a:lnTo>
                  <a:pt x="722" y="1056"/>
                </a:lnTo>
                <a:lnTo>
                  <a:pt x="721" y="1056"/>
                </a:lnTo>
                <a:lnTo>
                  <a:pt x="721" y="1056"/>
                </a:lnTo>
                <a:lnTo>
                  <a:pt x="720" y="1055"/>
                </a:lnTo>
                <a:lnTo>
                  <a:pt x="720" y="1056"/>
                </a:lnTo>
                <a:lnTo>
                  <a:pt x="720" y="1056"/>
                </a:lnTo>
                <a:lnTo>
                  <a:pt x="720" y="1057"/>
                </a:lnTo>
                <a:lnTo>
                  <a:pt x="719" y="1057"/>
                </a:lnTo>
                <a:lnTo>
                  <a:pt x="719" y="1057"/>
                </a:lnTo>
                <a:lnTo>
                  <a:pt x="719" y="1057"/>
                </a:lnTo>
                <a:lnTo>
                  <a:pt x="719" y="1058"/>
                </a:lnTo>
                <a:lnTo>
                  <a:pt x="718" y="1058"/>
                </a:lnTo>
                <a:lnTo>
                  <a:pt x="718" y="1058"/>
                </a:lnTo>
                <a:lnTo>
                  <a:pt x="718" y="1057"/>
                </a:lnTo>
                <a:lnTo>
                  <a:pt x="717" y="1057"/>
                </a:lnTo>
                <a:lnTo>
                  <a:pt x="717" y="1057"/>
                </a:lnTo>
                <a:lnTo>
                  <a:pt x="717" y="1058"/>
                </a:lnTo>
                <a:lnTo>
                  <a:pt x="716" y="1058"/>
                </a:lnTo>
                <a:lnTo>
                  <a:pt x="716" y="1058"/>
                </a:lnTo>
                <a:lnTo>
                  <a:pt x="715" y="1058"/>
                </a:lnTo>
                <a:lnTo>
                  <a:pt x="715" y="1058"/>
                </a:lnTo>
                <a:lnTo>
                  <a:pt x="715" y="1058"/>
                </a:lnTo>
                <a:lnTo>
                  <a:pt x="715" y="1058"/>
                </a:lnTo>
                <a:lnTo>
                  <a:pt x="714" y="1059"/>
                </a:lnTo>
                <a:lnTo>
                  <a:pt x="714" y="1060"/>
                </a:lnTo>
                <a:lnTo>
                  <a:pt x="714" y="1060"/>
                </a:lnTo>
                <a:lnTo>
                  <a:pt x="714" y="1060"/>
                </a:lnTo>
                <a:lnTo>
                  <a:pt x="714" y="1060"/>
                </a:lnTo>
                <a:lnTo>
                  <a:pt x="714" y="1061"/>
                </a:lnTo>
                <a:lnTo>
                  <a:pt x="714" y="1061"/>
                </a:lnTo>
                <a:lnTo>
                  <a:pt x="714" y="1061"/>
                </a:lnTo>
                <a:lnTo>
                  <a:pt x="714" y="1061"/>
                </a:lnTo>
                <a:lnTo>
                  <a:pt x="714" y="1061"/>
                </a:lnTo>
                <a:lnTo>
                  <a:pt x="714" y="1062"/>
                </a:lnTo>
                <a:lnTo>
                  <a:pt x="714" y="1062"/>
                </a:lnTo>
                <a:lnTo>
                  <a:pt x="714" y="1062"/>
                </a:lnTo>
                <a:lnTo>
                  <a:pt x="713" y="1062"/>
                </a:lnTo>
                <a:lnTo>
                  <a:pt x="712" y="1063"/>
                </a:lnTo>
                <a:lnTo>
                  <a:pt x="712" y="1063"/>
                </a:lnTo>
                <a:lnTo>
                  <a:pt x="711" y="1063"/>
                </a:lnTo>
                <a:lnTo>
                  <a:pt x="711" y="1064"/>
                </a:lnTo>
                <a:lnTo>
                  <a:pt x="711" y="1064"/>
                </a:lnTo>
                <a:lnTo>
                  <a:pt x="710" y="1064"/>
                </a:lnTo>
                <a:lnTo>
                  <a:pt x="710" y="1064"/>
                </a:lnTo>
                <a:lnTo>
                  <a:pt x="709" y="1064"/>
                </a:lnTo>
                <a:lnTo>
                  <a:pt x="709" y="1064"/>
                </a:lnTo>
                <a:lnTo>
                  <a:pt x="709" y="1065"/>
                </a:lnTo>
                <a:lnTo>
                  <a:pt x="709" y="1065"/>
                </a:lnTo>
                <a:lnTo>
                  <a:pt x="708" y="1065"/>
                </a:lnTo>
                <a:lnTo>
                  <a:pt x="708" y="1066"/>
                </a:lnTo>
                <a:lnTo>
                  <a:pt x="708" y="1066"/>
                </a:lnTo>
                <a:lnTo>
                  <a:pt x="708" y="1067"/>
                </a:lnTo>
                <a:lnTo>
                  <a:pt x="707" y="1067"/>
                </a:lnTo>
                <a:lnTo>
                  <a:pt x="707" y="1067"/>
                </a:lnTo>
                <a:lnTo>
                  <a:pt x="706" y="1067"/>
                </a:lnTo>
                <a:lnTo>
                  <a:pt x="705" y="1067"/>
                </a:lnTo>
                <a:lnTo>
                  <a:pt x="704" y="1067"/>
                </a:lnTo>
                <a:lnTo>
                  <a:pt x="704" y="1068"/>
                </a:lnTo>
                <a:lnTo>
                  <a:pt x="704" y="1068"/>
                </a:lnTo>
                <a:lnTo>
                  <a:pt x="703" y="1069"/>
                </a:lnTo>
                <a:lnTo>
                  <a:pt x="703" y="1068"/>
                </a:lnTo>
                <a:lnTo>
                  <a:pt x="703" y="1068"/>
                </a:lnTo>
                <a:lnTo>
                  <a:pt x="702" y="1068"/>
                </a:lnTo>
                <a:lnTo>
                  <a:pt x="702" y="1068"/>
                </a:lnTo>
                <a:lnTo>
                  <a:pt x="702" y="1068"/>
                </a:lnTo>
                <a:lnTo>
                  <a:pt x="701" y="1068"/>
                </a:lnTo>
                <a:lnTo>
                  <a:pt x="701" y="1068"/>
                </a:lnTo>
                <a:lnTo>
                  <a:pt x="700" y="1068"/>
                </a:lnTo>
                <a:lnTo>
                  <a:pt x="700" y="1068"/>
                </a:lnTo>
                <a:lnTo>
                  <a:pt x="700" y="1067"/>
                </a:lnTo>
                <a:lnTo>
                  <a:pt x="699" y="1067"/>
                </a:lnTo>
                <a:lnTo>
                  <a:pt x="699" y="1067"/>
                </a:lnTo>
                <a:lnTo>
                  <a:pt x="699" y="1067"/>
                </a:lnTo>
                <a:lnTo>
                  <a:pt x="699" y="1067"/>
                </a:lnTo>
                <a:lnTo>
                  <a:pt x="698" y="1067"/>
                </a:lnTo>
                <a:lnTo>
                  <a:pt x="698" y="1067"/>
                </a:lnTo>
                <a:lnTo>
                  <a:pt x="698" y="1067"/>
                </a:lnTo>
                <a:lnTo>
                  <a:pt x="697" y="1067"/>
                </a:lnTo>
                <a:lnTo>
                  <a:pt x="696" y="1067"/>
                </a:lnTo>
                <a:lnTo>
                  <a:pt x="696" y="1067"/>
                </a:lnTo>
                <a:lnTo>
                  <a:pt x="695" y="1067"/>
                </a:lnTo>
                <a:lnTo>
                  <a:pt x="695" y="1067"/>
                </a:lnTo>
                <a:lnTo>
                  <a:pt x="694" y="1068"/>
                </a:lnTo>
                <a:lnTo>
                  <a:pt x="694" y="1067"/>
                </a:lnTo>
                <a:lnTo>
                  <a:pt x="694" y="1067"/>
                </a:lnTo>
                <a:lnTo>
                  <a:pt x="694" y="1068"/>
                </a:lnTo>
                <a:lnTo>
                  <a:pt x="693" y="1068"/>
                </a:lnTo>
                <a:lnTo>
                  <a:pt x="693" y="1068"/>
                </a:lnTo>
                <a:lnTo>
                  <a:pt x="692" y="1068"/>
                </a:lnTo>
                <a:lnTo>
                  <a:pt x="692" y="1068"/>
                </a:lnTo>
                <a:lnTo>
                  <a:pt x="692" y="1068"/>
                </a:lnTo>
                <a:lnTo>
                  <a:pt x="692" y="1068"/>
                </a:lnTo>
                <a:lnTo>
                  <a:pt x="691" y="1068"/>
                </a:lnTo>
                <a:lnTo>
                  <a:pt x="691" y="1068"/>
                </a:lnTo>
                <a:lnTo>
                  <a:pt x="691" y="1069"/>
                </a:lnTo>
                <a:lnTo>
                  <a:pt x="691" y="1069"/>
                </a:lnTo>
                <a:lnTo>
                  <a:pt x="691" y="1069"/>
                </a:lnTo>
                <a:lnTo>
                  <a:pt x="691" y="1069"/>
                </a:lnTo>
                <a:lnTo>
                  <a:pt x="691" y="1069"/>
                </a:lnTo>
                <a:lnTo>
                  <a:pt x="690" y="1069"/>
                </a:lnTo>
                <a:lnTo>
                  <a:pt x="691" y="1069"/>
                </a:lnTo>
                <a:lnTo>
                  <a:pt x="690" y="1069"/>
                </a:lnTo>
                <a:lnTo>
                  <a:pt x="690" y="1070"/>
                </a:lnTo>
                <a:lnTo>
                  <a:pt x="690" y="1070"/>
                </a:lnTo>
                <a:lnTo>
                  <a:pt x="690" y="1070"/>
                </a:lnTo>
                <a:lnTo>
                  <a:pt x="690" y="1070"/>
                </a:lnTo>
                <a:lnTo>
                  <a:pt x="689" y="1070"/>
                </a:lnTo>
                <a:lnTo>
                  <a:pt x="689" y="1070"/>
                </a:lnTo>
                <a:lnTo>
                  <a:pt x="689" y="1070"/>
                </a:lnTo>
                <a:lnTo>
                  <a:pt x="689" y="1070"/>
                </a:lnTo>
                <a:lnTo>
                  <a:pt x="689" y="1070"/>
                </a:lnTo>
                <a:lnTo>
                  <a:pt x="689" y="1069"/>
                </a:lnTo>
                <a:lnTo>
                  <a:pt x="688" y="1069"/>
                </a:lnTo>
                <a:lnTo>
                  <a:pt x="688" y="1070"/>
                </a:lnTo>
                <a:lnTo>
                  <a:pt x="688" y="1069"/>
                </a:lnTo>
                <a:lnTo>
                  <a:pt x="688" y="1070"/>
                </a:lnTo>
                <a:lnTo>
                  <a:pt x="688" y="1069"/>
                </a:lnTo>
                <a:lnTo>
                  <a:pt x="688" y="1070"/>
                </a:lnTo>
                <a:lnTo>
                  <a:pt x="687" y="1070"/>
                </a:lnTo>
                <a:lnTo>
                  <a:pt x="687" y="1070"/>
                </a:lnTo>
                <a:lnTo>
                  <a:pt x="687" y="1070"/>
                </a:lnTo>
                <a:lnTo>
                  <a:pt x="687" y="1070"/>
                </a:lnTo>
                <a:lnTo>
                  <a:pt x="687" y="1070"/>
                </a:lnTo>
                <a:lnTo>
                  <a:pt x="686" y="1070"/>
                </a:lnTo>
                <a:lnTo>
                  <a:pt x="686" y="1070"/>
                </a:lnTo>
                <a:lnTo>
                  <a:pt x="685" y="1070"/>
                </a:lnTo>
                <a:lnTo>
                  <a:pt x="685" y="1070"/>
                </a:lnTo>
                <a:lnTo>
                  <a:pt x="685" y="1070"/>
                </a:lnTo>
                <a:lnTo>
                  <a:pt x="684" y="1070"/>
                </a:lnTo>
                <a:lnTo>
                  <a:pt x="684" y="1070"/>
                </a:lnTo>
                <a:lnTo>
                  <a:pt x="683" y="1070"/>
                </a:lnTo>
                <a:lnTo>
                  <a:pt x="683" y="1070"/>
                </a:lnTo>
                <a:lnTo>
                  <a:pt x="683" y="1070"/>
                </a:lnTo>
                <a:lnTo>
                  <a:pt x="683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2" y="1070"/>
                </a:lnTo>
                <a:lnTo>
                  <a:pt x="681" y="1069"/>
                </a:lnTo>
                <a:lnTo>
                  <a:pt x="681" y="1069"/>
                </a:lnTo>
                <a:lnTo>
                  <a:pt x="681" y="1070"/>
                </a:lnTo>
                <a:lnTo>
                  <a:pt x="680" y="1070"/>
                </a:lnTo>
                <a:lnTo>
                  <a:pt x="680" y="1069"/>
                </a:lnTo>
                <a:lnTo>
                  <a:pt x="680" y="1070"/>
                </a:lnTo>
                <a:lnTo>
                  <a:pt x="679" y="1070"/>
                </a:lnTo>
                <a:lnTo>
                  <a:pt x="679" y="1070"/>
                </a:lnTo>
                <a:lnTo>
                  <a:pt x="679" y="1069"/>
                </a:lnTo>
                <a:lnTo>
                  <a:pt x="679" y="1069"/>
                </a:lnTo>
                <a:lnTo>
                  <a:pt x="679" y="1069"/>
                </a:lnTo>
                <a:lnTo>
                  <a:pt x="679" y="1069"/>
                </a:lnTo>
                <a:lnTo>
                  <a:pt x="678" y="1069"/>
                </a:lnTo>
                <a:lnTo>
                  <a:pt x="678" y="1069"/>
                </a:lnTo>
                <a:lnTo>
                  <a:pt x="678" y="1069"/>
                </a:lnTo>
                <a:lnTo>
                  <a:pt x="678" y="1070"/>
                </a:lnTo>
                <a:lnTo>
                  <a:pt x="678" y="1070"/>
                </a:lnTo>
                <a:lnTo>
                  <a:pt x="677" y="1070"/>
                </a:lnTo>
                <a:lnTo>
                  <a:pt x="677" y="1070"/>
                </a:lnTo>
                <a:lnTo>
                  <a:pt x="677" y="1070"/>
                </a:lnTo>
                <a:lnTo>
                  <a:pt x="676" y="1071"/>
                </a:lnTo>
                <a:lnTo>
                  <a:pt x="676" y="1071"/>
                </a:lnTo>
                <a:lnTo>
                  <a:pt x="675" y="1071"/>
                </a:lnTo>
                <a:lnTo>
                  <a:pt x="675" y="1070"/>
                </a:lnTo>
                <a:lnTo>
                  <a:pt x="674" y="1070"/>
                </a:lnTo>
                <a:lnTo>
                  <a:pt x="674" y="1070"/>
                </a:lnTo>
                <a:lnTo>
                  <a:pt x="674" y="1070"/>
                </a:lnTo>
                <a:lnTo>
                  <a:pt x="674" y="1070"/>
                </a:lnTo>
                <a:lnTo>
                  <a:pt x="674" y="1070"/>
                </a:lnTo>
                <a:lnTo>
                  <a:pt x="673" y="1070"/>
                </a:lnTo>
                <a:lnTo>
                  <a:pt x="672" y="1070"/>
                </a:lnTo>
                <a:lnTo>
                  <a:pt x="672" y="1070"/>
                </a:lnTo>
                <a:lnTo>
                  <a:pt x="672" y="1070"/>
                </a:lnTo>
                <a:lnTo>
                  <a:pt x="671" y="1070"/>
                </a:lnTo>
                <a:lnTo>
                  <a:pt x="671" y="1070"/>
                </a:lnTo>
                <a:lnTo>
                  <a:pt x="672" y="1070"/>
                </a:lnTo>
                <a:lnTo>
                  <a:pt x="671" y="1070"/>
                </a:lnTo>
                <a:lnTo>
                  <a:pt x="671" y="1070"/>
                </a:lnTo>
                <a:lnTo>
                  <a:pt x="671" y="1069"/>
                </a:lnTo>
                <a:lnTo>
                  <a:pt x="670" y="1069"/>
                </a:lnTo>
                <a:lnTo>
                  <a:pt x="670" y="1068"/>
                </a:lnTo>
                <a:lnTo>
                  <a:pt x="670" y="1069"/>
                </a:lnTo>
                <a:lnTo>
                  <a:pt x="670" y="1068"/>
                </a:lnTo>
                <a:lnTo>
                  <a:pt x="669" y="1068"/>
                </a:lnTo>
                <a:lnTo>
                  <a:pt x="669" y="1069"/>
                </a:lnTo>
                <a:lnTo>
                  <a:pt x="669" y="1069"/>
                </a:lnTo>
                <a:lnTo>
                  <a:pt x="669" y="1068"/>
                </a:lnTo>
                <a:lnTo>
                  <a:pt x="668" y="1068"/>
                </a:lnTo>
                <a:lnTo>
                  <a:pt x="668" y="1068"/>
                </a:lnTo>
                <a:lnTo>
                  <a:pt x="668" y="1068"/>
                </a:lnTo>
                <a:lnTo>
                  <a:pt x="668" y="1067"/>
                </a:lnTo>
                <a:lnTo>
                  <a:pt x="668" y="1068"/>
                </a:lnTo>
                <a:lnTo>
                  <a:pt x="667" y="1068"/>
                </a:lnTo>
                <a:lnTo>
                  <a:pt x="667" y="1068"/>
                </a:lnTo>
                <a:lnTo>
                  <a:pt x="666" y="1068"/>
                </a:lnTo>
                <a:lnTo>
                  <a:pt x="666" y="1067"/>
                </a:lnTo>
                <a:lnTo>
                  <a:pt x="666" y="1067"/>
                </a:lnTo>
                <a:lnTo>
                  <a:pt x="666" y="1067"/>
                </a:lnTo>
                <a:lnTo>
                  <a:pt x="666" y="1067"/>
                </a:lnTo>
                <a:lnTo>
                  <a:pt x="667" y="1067"/>
                </a:lnTo>
                <a:lnTo>
                  <a:pt x="667" y="1067"/>
                </a:lnTo>
                <a:lnTo>
                  <a:pt x="666" y="1066"/>
                </a:lnTo>
                <a:lnTo>
                  <a:pt x="666" y="1066"/>
                </a:lnTo>
                <a:lnTo>
                  <a:pt x="666" y="1066"/>
                </a:lnTo>
                <a:lnTo>
                  <a:pt x="666" y="1066"/>
                </a:lnTo>
                <a:lnTo>
                  <a:pt x="665" y="1066"/>
                </a:lnTo>
                <a:lnTo>
                  <a:pt x="665" y="1065"/>
                </a:lnTo>
                <a:lnTo>
                  <a:pt x="665" y="1066"/>
                </a:lnTo>
                <a:lnTo>
                  <a:pt x="665" y="1065"/>
                </a:lnTo>
                <a:lnTo>
                  <a:pt x="665" y="1066"/>
                </a:lnTo>
                <a:lnTo>
                  <a:pt x="664" y="1066"/>
                </a:lnTo>
                <a:lnTo>
                  <a:pt x="664" y="1065"/>
                </a:lnTo>
                <a:lnTo>
                  <a:pt x="664" y="1065"/>
                </a:lnTo>
                <a:lnTo>
                  <a:pt x="664" y="1066"/>
                </a:lnTo>
                <a:lnTo>
                  <a:pt x="664" y="1066"/>
                </a:lnTo>
                <a:lnTo>
                  <a:pt x="664" y="1066"/>
                </a:lnTo>
                <a:lnTo>
                  <a:pt x="664" y="1066"/>
                </a:lnTo>
                <a:lnTo>
                  <a:pt x="664" y="1065"/>
                </a:lnTo>
                <a:lnTo>
                  <a:pt x="663" y="1065"/>
                </a:lnTo>
                <a:lnTo>
                  <a:pt x="664" y="1065"/>
                </a:lnTo>
                <a:lnTo>
                  <a:pt x="664" y="1065"/>
                </a:lnTo>
                <a:lnTo>
                  <a:pt x="663" y="1065"/>
                </a:lnTo>
                <a:lnTo>
                  <a:pt x="663" y="1065"/>
                </a:lnTo>
                <a:lnTo>
                  <a:pt x="663" y="1065"/>
                </a:lnTo>
                <a:lnTo>
                  <a:pt x="663" y="1064"/>
                </a:lnTo>
                <a:lnTo>
                  <a:pt x="663" y="1064"/>
                </a:lnTo>
                <a:lnTo>
                  <a:pt x="663" y="1064"/>
                </a:lnTo>
                <a:lnTo>
                  <a:pt x="663" y="1063"/>
                </a:lnTo>
                <a:lnTo>
                  <a:pt x="662" y="1063"/>
                </a:lnTo>
                <a:lnTo>
                  <a:pt x="662" y="1063"/>
                </a:lnTo>
                <a:lnTo>
                  <a:pt x="662" y="1063"/>
                </a:lnTo>
                <a:lnTo>
                  <a:pt x="662" y="1063"/>
                </a:lnTo>
                <a:lnTo>
                  <a:pt x="662" y="1062"/>
                </a:lnTo>
                <a:lnTo>
                  <a:pt x="661" y="1062"/>
                </a:lnTo>
                <a:lnTo>
                  <a:pt x="661" y="1062"/>
                </a:lnTo>
                <a:lnTo>
                  <a:pt x="662" y="1062"/>
                </a:lnTo>
                <a:lnTo>
                  <a:pt x="662" y="1062"/>
                </a:lnTo>
                <a:lnTo>
                  <a:pt x="661" y="1061"/>
                </a:lnTo>
                <a:lnTo>
                  <a:pt x="661" y="1061"/>
                </a:lnTo>
                <a:lnTo>
                  <a:pt x="661" y="1061"/>
                </a:lnTo>
                <a:lnTo>
                  <a:pt x="660" y="1061"/>
                </a:lnTo>
                <a:lnTo>
                  <a:pt x="660" y="1062"/>
                </a:lnTo>
                <a:lnTo>
                  <a:pt x="660" y="1062"/>
                </a:lnTo>
                <a:lnTo>
                  <a:pt x="660" y="1061"/>
                </a:lnTo>
                <a:lnTo>
                  <a:pt x="659" y="1061"/>
                </a:lnTo>
                <a:lnTo>
                  <a:pt x="659" y="1061"/>
                </a:lnTo>
                <a:lnTo>
                  <a:pt x="659" y="1061"/>
                </a:lnTo>
                <a:lnTo>
                  <a:pt x="659" y="1061"/>
                </a:lnTo>
                <a:lnTo>
                  <a:pt x="659" y="1061"/>
                </a:lnTo>
                <a:lnTo>
                  <a:pt x="659" y="1060"/>
                </a:lnTo>
                <a:lnTo>
                  <a:pt x="659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8" y="1060"/>
                </a:lnTo>
                <a:lnTo>
                  <a:pt x="657" y="1060"/>
                </a:lnTo>
                <a:lnTo>
                  <a:pt x="657" y="1060"/>
                </a:lnTo>
                <a:lnTo>
                  <a:pt x="657" y="1060"/>
                </a:lnTo>
                <a:lnTo>
                  <a:pt x="657" y="1060"/>
                </a:lnTo>
                <a:lnTo>
                  <a:pt x="656" y="1060"/>
                </a:lnTo>
                <a:lnTo>
                  <a:pt x="656" y="1060"/>
                </a:lnTo>
                <a:lnTo>
                  <a:pt x="656" y="1060"/>
                </a:lnTo>
                <a:lnTo>
                  <a:pt x="655" y="1060"/>
                </a:lnTo>
                <a:lnTo>
                  <a:pt x="655" y="1060"/>
                </a:lnTo>
                <a:lnTo>
                  <a:pt x="656" y="1060"/>
                </a:lnTo>
                <a:lnTo>
                  <a:pt x="656" y="1061"/>
                </a:lnTo>
                <a:lnTo>
                  <a:pt x="656" y="1060"/>
                </a:lnTo>
                <a:lnTo>
                  <a:pt x="655" y="1060"/>
                </a:lnTo>
                <a:lnTo>
                  <a:pt x="655" y="1060"/>
                </a:lnTo>
                <a:lnTo>
                  <a:pt x="655" y="1060"/>
                </a:lnTo>
                <a:lnTo>
                  <a:pt x="654" y="1060"/>
                </a:lnTo>
                <a:lnTo>
                  <a:pt x="654" y="1060"/>
                </a:lnTo>
                <a:lnTo>
                  <a:pt x="654" y="1060"/>
                </a:lnTo>
                <a:lnTo>
                  <a:pt x="654" y="1060"/>
                </a:lnTo>
                <a:lnTo>
                  <a:pt x="653" y="1060"/>
                </a:lnTo>
                <a:lnTo>
                  <a:pt x="653" y="1060"/>
                </a:lnTo>
                <a:lnTo>
                  <a:pt x="653" y="1060"/>
                </a:lnTo>
                <a:lnTo>
                  <a:pt x="652" y="1060"/>
                </a:lnTo>
                <a:lnTo>
                  <a:pt x="652" y="1059"/>
                </a:lnTo>
                <a:lnTo>
                  <a:pt x="652" y="1059"/>
                </a:lnTo>
                <a:lnTo>
                  <a:pt x="652" y="1058"/>
                </a:lnTo>
                <a:lnTo>
                  <a:pt x="651" y="1058"/>
                </a:lnTo>
                <a:lnTo>
                  <a:pt x="651" y="1058"/>
                </a:lnTo>
                <a:lnTo>
                  <a:pt x="651" y="1058"/>
                </a:lnTo>
                <a:lnTo>
                  <a:pt x="650" y="1058"/>
                </a:lnTo>
                <a:lnTo>
                  <a:pt x="650" y="1058"/>
                </a:lnTo>
                <a:lnTo>
                  <a:pt x="650" y="1057"/>
                </a:lnTo>
                <a:lnTo>
                  <a:pt x="649" y="1058"/>
                </a:lnTo>
                <a:lnTo>
                  <a:pt x="649" y="1058"/>
                </a:lnTo>
                <a:lnTo>
                  <a:pt x="648" y="1058"/>
                </a:lnTo>
                <a:lnTo>
                  <a:pt x="648" y="1057"/>
                </a:lnTo>
                <a:lnTo>
                  <a:pt x="648" y="1057"/>
                </a:lnTo>
                <a:lnTo>
                  <a:pt x="648" y="1057"/>
                </a:lnTo>
                <a:lnTo>
                  <a:pt x="647" y="1057"/>
                </a:lnTo>
                <a:lnTo>
                  <a:pt x="647" y="1057"/>
                </a:lnTo>
                <a:lnTo>
                  <a:pt x="647" y="1057"/>
                </a:lnTo>
                <a:lnTo>
                  <a:pt x="646" y="1057"/>
                </a:lnTo>
                <a:lnTo>
                  <a:pt x="646" y="1057"/>
                </a:lnTo>
                <a:lnTo>
                  <a:pt x="646" y="1057"/>
                </a:lnTo>
                <a:lnTo>
                  <a:pt x="646" y="1057"/>
                </a:lnTo>
                <a:lnTo>
                  <a:pt x="645" y="1057"/>
                </a:lnTo>
                <a:lnTo>
                  <a:pt x="645" y="1057"/>
                </a:lnTo>
                <a:lnTo>
                  <a:pt x="645" y="1057"/>
                </a:lnTo>
                <a:lnTo>
                  <a:pt x="645" y="1057"/>
                </a:lnTo>
                <a:lnTo>
                  <a:pt x="645" y="1057"/>
                </a:lnTo>
                <a:lnTo>
                  <a:pt x="644" y="1057"/>
                </a:lnTo>
                <a:lnTo>
                  <a:pt x="644" y="1057"/>
                </a:lnTo>
                <a:lnTo>
                  <a:pt x="643" y="1056"/>
                </a:lnTo>
                <a:lnTo>
                  <a:pt x="643" y="1057"/>
                </a:lnTo>
                <a:lnTo>
                  <a:pt x="643" y="1057"/>
                </a:lnTo>
                <a:lnTo>
                  <a:pt x="642" y="1056"/>
                </a:lnTo>
                <a:lnTo>
                  <a:pt x="642" y="1056"/>
                </a:lnTo>
                <a:lnTo>
                  <a:pt x="642" y="1056"/>
                </a:lnTo>
                <a:lnTo>
                  <a:pt x="642" y="1055"/>
                </a:lnTo>
                <a:lnTo>
                  <a:pt x="641" y="1055"/>
                </a:lnTo>
                <a:lnTo>
                  <a:pt x="641" y="1055"/>
                </a:lnTo>
                <a:lnTo>
                  <a:pt x="641" y="1054"/>
                </a:lnTo>
                <a:lnTo>
                  <a:pt x="641" y="1054"/>
                </a:lnTo>
                <a:lnTo>
                  <a:pt x="640" y="1054"/>
                </a:lnTo>
                <a:lnTo>
                  <a:pt x="640" y="1054"/>
                </a:lnTo>
                <a:lnTo>
                  <a:pt x="640" y="1053"/>
                </a:lnTo>
                <a:lnTo>
                  <a:pt x="639" y="1054"/>
                </a:lnTo>
                <a:lnTo>
                  <a:pt x="639" y="1053"/>
                </a:lnTo>
                <a:lnTo>
                  <a:pt x="639" y="1053"/>
                </a:lnTo>
                <a:lnTo>
                  <a:pt x="638" y="1053"/>
                </a:lnTo>
                <a:lnTo>
                  <a:pt x="638" y="1054"/>
                </a:lnTo>
                <a:lnTo>
                  <a:pt x="638" y="1054"/>
                </a:lnTo>
                <a:lnTo>
                  <a:pt x="638" y="1054"/>
                </a:lnTo>
                <a:lnTo>
                  <a:pt x="637" y="1054"/>
                </a:lnTo>
                <a:lnTo>
                  <a:pt x="637" y="1054"/>
                </a:lnTo>
                <a:lnTo>
                  <a:pt x="637" y="1053"/>
                </a:lnTo>
                <a:lnTo>
                  <a:pt x="636" y="1053"/>
                </a:lnTo>
                <a:lnTo>
                  <a:pt x="636" y="1054"/>
                </a:lnTo>
                <a:lnTo>
                  <a:pt x="636" y="1054"/>
                </a:lnTo>
                <a:lnTo>
                  <a:pt x="635" y="1054"/>
                </a:lnTo>
                <a:lnTo>
                  <a:pt x="635" y="1053"/>
                </a:lnTo>
                <a:lnTo>
                  <a:pt x="635" y="1053"/>
                </a:lnTo>
                <a:lnTo>
                  <a:pt x="634" y="1053"/>
                </a:lnTo>
                <a:lnTo>
                  <a:pt x="634" y="1053"/>
                </a:lnTo>
                <a:lnTo>
                  <a:pt x="635" y="1053"/>
                </a:lnTo>
                <a:lnTo>
                  <a:pt x="635" y="1052"/>
                </a:lnTo>
                <a:lnTo>
                  <a:pt x="634" y="1052"/>
                </a:lnTo>
                <a:lnTo>
                  <a:pt x="634" y="1052"/>
                </a:lnTo>
                <a:lnTo>
                  <a:pt x="634" y="1052"/>
                </a:lnTo>
                <a:lnTo>
                  <a:pt x="634" y="1052"/>
                </a:lnTo>
                <a:lnTo>
                  <a:pt x="633" y="1052"/>
                </a:lnTo>
                <a:lnTo>
                  <a:pt x="634" y="1051"/>
                </a:lnTo>
                <a:lnTo>
                  <a:pt x="633" y="1051"/>
                </a:lnTo>
                <a:lnTo>
                  <a:pt x="633" y="1051"/>
                </a:lnTo>
                <a:lnTo>
                  <a:pt x="633" y="1051"/>
                </a:lnTo>
                <a:lnTo>
                  <a:pt x="633" y="1051"/>
                </a:lnTo>
                <a:lnTo>
                  <a:pt x="632" y="1050"/>
                </a:lnTo>
                <a:lnTo>
                  <a:pt x="632" y="1050"/>
                </a:lnTo>
                <a:lnTo>
                  <a:pt x="631" y="1050"/>
                </a:lnTo>
                <a:lnTo>
                  <a:pt x="631" y="1050"/>
                </a:lnTo>
                <a:lnTo>
                  <a:pt x="632" y="1050"/>
                </a:lnTo>
                <a:lnTo>
                  <a:pt x="632" y="1050"/>
                </a:lnTo>
                <a:lnTo>
                  <a:pt x="631" y="1050"/>
                </a:lnTo>
                <a:lnTo>
                  <a:pt x="631" y="1049"/>
                </a:lnTo>
                <a:lnTo>
                  <a:pt x="631" y="1049"/>
                </a:lnTo>
                <a:lnTo>
                  <a:pt x="630" y="1049"/>
                </a:lnTo>
                <a:lnTo>
                  <a:pt x="630" y="1049"/>
                </a:lnTo>
                <a:lnTo>
                  <a:pt x="629" y="1049"/>
                </a:lnTo>
                <a:lnTo>
                  <a:pt x="629" y="1048"/>
                </a:lnTo>
                <a:lnTo>
                  <a:pt x="629" y="1047"/>
                </a:lnTo>
                <a:lnTo>
                  <a:pt x="629" y="1047"/>
                </a:lnTo>
                <a:lnTo>
                  <a:pt x="629" y="1047"/>
                </a:lnTo>
                <a:lnTo>
                  <a:pt x="629" y="1047"/>
                </a:lnTo>
                <a:lnTo>
                  <a:pt x="628" y="1047"/>
                </a:lnTo>
                <a:lnTo>
                  <a:pt x="628" y="1047"/>
                </a:lnTo>
                <a:lnTo>
                  <a:pt x="628" y="1047"/>
                </a:lnTo>
                <a:lnTo>
                  <a:pt x="628" y="1047"/>
                </a:lnTo>
                <a:lnTo>
                  <a:pt x="628" y="1047"/>
                </a:lnTo>
                <a:lnTo>
                  <a:pt x="628" y="1046"/>
                </a:lnTo>
                <a:lnTo>
                  <a:pt x="628" y="1046"/>
                </a:lnTo>
                <a:lnTo>
                  <a:pt x="628" y="1045"/>
                </a:lnTo>
                <a:lnTo>
                  <a:pt x="628" y="1045"/>
                </a:lnTo>
                <a:lnTo>
                  <a:pt x="629" y="1045"/>
                </a:lnTo>
                <a:lnTo>
                  <a:pt x="628" y="1045"/>
                </a:lnTo>
                <a:lnTo>
                  <a:pt x="628" y="1045"/>
                </a:lnTo>
                <a:lnTo>
                  <a:pt x="628" y="1045"/>
                </a:lnTo>
                <a:lnTo>
                  <a:pt x="628" y="1044"/>
                </a:lnTo>
                <a:lnTo>
                  <a:pt x="628" y="1044"/>
                </a:lnTo>
                <a:lnTo>
                  <a:pt x="628" y="1043"/>
                </a:lnTo>
                <a:lnTo>
                  <a:pt x="628" y="1043"/>
                </a:lnTo>
                <a:lnTo>
                  <a:pt x="628" y="1043"/>
                </a:lnTo>
                <a:lnTo>
                  <a:pt x="628" y="1042"/>
                </a:lnTo>
                <a:lnTo>
                  <a:pt x="628" y="1042"/>
                </a:lnTo>
                <a:lnTo>
                  <a:pt x="628" y="1042"/>
                </a:lnTo>
                <a:lnTo>
                  <a:pt x="628" y="1042"/>
                </a:lnTo>
                <a:lnTo>
                  <a:pt x="627" y="1042"/>
                </a:lnTo>
                <a:lnTo>
                  <a:pt x="627" y="1042"/>
                </a:lnTo>
                <a:lnTo>
                  <a:pt x="627" y="1041"/>
                </a:lnTo>
                <a:lnTo>
                  <a:pt x="626" y="1041"/>
                </a:lnTo>
                <a:lnTo>
                  <a:pt x="626" y="1041"/>
                </a:lnTo>
                <a:lnTo>
                  <a:pt x="625" y="1041"/>
                </a:lnTo>
                <a:lnTo>
                  <a:pt x="626" y="1041"/>
                </a:lnTo>
                <a:lnTo>
                  <a:pt x="625" y="1041"/>
                </a:lnTo>
                <a:lnTo>
                  <a:pt x="625" y="1041"/>
                </a:lnTo>
                <a:lnTo>
                  <a:pt x="624" y="1041"/>
                </a:lnTo>
                <a:lnTo>
                  <a:pt x="624" y="1041"/>
                </a:lnTo>
                <a:lnTo>
                  <a:pt x="624" y="1041"/>
                </a:lnTo>
                <a:lnTo>
                  <a:pt x="623" y="1040"/>
                </a:lnTo>
                <a:lnTo>
                  <a:pt x="623" y="1040"/>
                </a:lnTo>
                <a:lnTo>
                  <a:pt x="623" y="1039"/>
                </a:lnTo>
                <a:lnTo>
                  <a:pt x="622" y="1039"/>
                </a:lnTo>
                <a:lnTo>
                  <a:pt x="622" y="1039"/>
                </a:lnTo>
                <a:lnTo>
                  <a:pt x="622" y="1039"/>
                </a:lnTo>
                <a:lnTo>
                  <a:pt x="622" y="1039"/>
                </a:lnTo>
                <a:lnTo>
                  <a:pt x="622" y="1040"/>
                </a:lnTo>
                <a:lnTo>
                  <a:pt x="623" y="1040"/>
                </a:lnTo>
                <a:lnTo>
                  <a:pt x="622" y="1040"/>
                </a:lnTo>
                <a:lnTo>
                  <a:pt x="622" y="1040"/>
                </a:lnTo>
                <a:lnTo>
                  <a:pt x="622" y="1040"/>
                </a:lnTo>
                <a:lnTo>
                  <a:pt x="622" y="1041"/>
                </a:lnTo>
                <a:lnTo>
                  <a:pt x="622" y="1040"/>
                </a:lnTo>
                <a:lnTo>
                  <a:pt x="622" y="1040"/>
                </a:lnTo>
                <a:lnTo>
                  <a:pt x="621" y="1040"/>
                </a:lnTo>
                <a:lnTo>
                  <a:pt x="621" y="1039"/>
                </a:lnTo>
                <a:lnTo>
                  <a:pt x="621" y="1039"/>
                </a:lnTo>
                <a:lnTo>
                  <a:pt x="621" y="1039"/>
                </a:lnTo>
                <a:lnTo>
                  <a:pt x="620" y="1039"/>
                </a:lnTo>
                <a:lnTo>
                  <a:pt x="620" y="1040"/>
                </a:lnTo>
                <a:lnTo>
                  <a:pt x="620" y="1040"/>
                </a:lnTo>
                <a:lnTo>
                  <a:pt x="619" y="1040"/>
                </a:lnTo>
                <a:lnTo>
                  <a:pt x="619" y="1040"/>
                </a:lnTo>
                <a:lnTo>
                  <a:pt x="619" y="1039"/>
                </a:lnTo>
                <a:lnTo>
                  <a:pt x="619" y="1039"/>
                </a:lnTo>
                <a:lnTo>
                  <a:pt x="618" y="1039"/>
                </a:lnTo>
                <a:lnTo>
                  <a:pt x="618" y="1040"/>
                </a:lnTo>
                <a:lnTo>
                  <a:pt x="618" y="1040"/>
                </a:lnTo>
                <a:lnTo>
                  <a:pt x="618" y="1040"/>
                </a:lnTo>
                <a:lnTo>
                  <a:pt x="618" y="1039"/>
                </a:lnTo>
                <a:lnTo>
                  <a:pt x="618" y="1039"/>
                </a:lnTo>
                <a:lnTo>
                  <a:pt x="617" y="1039"/>
                </a:lnTo>
                <a:lnTo>
                  <a:pt x="617" y="1040"/>
                </a:lnTo>
                <a:lnTo>
                  <a:pt x="617" y="1040"/>
                </a:lnTo>
                <a:lnTo>
                  <a:pt x="616" y="1040"/>
                </a:lnTo>
                <a:lnTo>
                  <a:pt x="617" y="1040"/>
                </a:lnTo>
                <a:lnTo>
                  <a:pt x="616" y="1040"/>
                </a:lnTo>
                <a:lnTo>
                  <a:pt x="616" y="1040"/>
                </a:lnTo>
                <a:lnTo>
                  <a:pt x="616" y="1039"/>
                </a:lnTo>
                <a:lnTo>
                  <a:pt x="616" y="1039"/>
                </a:lnTo>
                <a:lnTo>
                  <a:pt x="615" y="1039"/>
                </a:lnTo>
                <a:lnTo>
                  <a:pt x="615" y="1039"/>
                </a:lnTo>
                <a:lnTo>
                  <a:pt x="614" y="1040"/>
                </a:lnTo>
                <a:lnTo>
                  <a:pt x="614" y="1040"/>
                </a:lnTo>
                <a:lnTo>
                  <a:pt x="614" y="1039"/>
                </a:lnTo>
                <a:lnTo>
                  <a:pt x="613" y="1039"/>
                </a:lnTo>
                <a:lnTo>
                  <a:pt x="613" y="1039"/>
                </a:lnTo>
                <a:lnTo>
                  <a:pt x="612" y="1039"/>
                </a:lnTo>
                <a:lnTo>
                  <a:pt x="612" y="1038"/>
                </a:lnTo>
                <a:lnTo>
                  <a:pt x="612" y="1038"/>
                </a:lnTo>
                <a:lnTo>
                  <a:pt x="611" y="1038"/>
                </a:lnTo>
                <a:lnTo>
                  <a:pt x="611" y="1037"/>
                </a:lnTo>
                <a:lnTo>
                  <a:pt x="610" y="1037"/>
                </a:lnTo>
                <a:lnTo>
                  <a:pt x="610" y="1037"/>
                </a:lnTo>
                <a:lnTo>
                  <a:pt x="609" y="1037"/>
                </a:lnTo>
                <a:lnTo>
                  <a:pt x="609" y="1037"/>
                </a:lnTo>
                <a:lnTo>
                  <a:pt x="609" y="1038"/>
                </a:lnTo>
                <a:lnTo>
                  <a:pt x="608" y="1037"/>
                </a:lnTo>
                <a:lnTo>
                  <a:pt x="608" y="1037"/>
                </a:lnTo>
                <a:lnTo>
                  <a:pt x="608" y="1037"/>
                </a:lnTo>
                <a:lnTo>
                  <a:pt x="608" y="1038"/>
                </a:lnTo>
                <a:lnTo>
                  <a:pt x="608" y="1038"/>
                </a:lnTo>
                <a:lnTo>
                  <a:pt x="607" y="1037"/>
                </a:lnTo>
                <a:lnTo>
                  <a:pt x="607" y="1037"/>
                </a:lnTo>
                <a:lnTo>
                  <a:pt x="607" y="1036"/>
                </a:lnTo>
                <a:lnTo>
                  <a:pt x="606" y="1036"/>
                </a:lnTo>
                <a:lnTo>
                  <a:pt x="606" y="1035"/>
                </a:lnTo>
                <a:lnTo>
                  <a:pt x="606" y="1035"/>
                </a:lnTo>
                <a:lnTo>
                  <a:pt x="606" y="1035"/>
                </a:lnTo>
                <a:lnTo>
                  <a:pt x="605" y="1035"/>
                </a:lnTo>
                <a:lnTo>
                  <a:pt x="604" y="1034"/>
                </a:lnTo>
                <a:lnTo>
                  <a:pt x="604" y="1034"/>
                </a:lnTo>
                <a:lnTo>
                  <a:pt x="603" y="1035"/>
                </a:lnTo>
                <a:lnTo>
                  <a:pt x="603" y="1035"/>
                </a:lnTo>
                <a:lnTo>
                  <a:pt x="603" y="1035"/>
                </a:lnTo>
                <a:lnTo>
                  <a:pt x="603" y="1035"/>
                </a:lnTo>
                <a:lnTo>
                  <a:pt x="603" y="1034"/>
                </a:lnTo>
                <a:lnTo>
                  <a:pt x="603" y="1034"/>
                </a:lnTo>
                <a:lnTo>
                  <a:pt x="603" y="1033"/>
                </a:lnTo>
                <a:lnTo>
                  <a:pt x="603" y="1033"/>
                </a:lnTo>
                <a:lnTo>
                  <a:pt x="602" y="1034"/>
                </a:lnTo>
                <a:lnTo>
                  <a:pt x="602" y="1034"/>
                </a:lnTo>
                <a:lnTo>
                  <a:pt x="602" y="1035"/>
                </a:lnTo>
                <a:lnTo>
                  <a:pt x="601" y="1035"/>
                </a:lnTo>
                <a:lnTo>
                  <a:pt x="601" y="1034"/>
                </a:lnTo>
                <a:lnTo>
                  <a:pt x="601" y="1034"/>
                </a:lnTo>
                <a:lnTo>
                  <a:pt x="600" y="1034"/>
                </a:lnTo>
                <a:lnTo>
                  <a:pt x="600" y="1033"/>
                </a:lnTo>
                <a:lnTo>
                  <a:pt x="600" y="1033"/>
                </a:lnTo>
                <a:lnTo>
                  <a:pt x="600" y="1032"/>
                </a:lnTo>
                <a:lnTo>
                  <a:pt x="600" y="1033"/>
                </a:lnTo>
                <a:lnTo>
                  <a:pt x="599" y="1033"/>
                </a:lnTo>
                <a:lnTo>
                  <a:pt x="599" y="1032"/>
                </a:lnTo>
                <a:lnTo>
                  <a:pt x="599" y="1032"/>
                </a:lnTo>
                <a:lnTo>
                  <a:pt x="599" y="1032"/>
                </a:lnTo>
                <a:lnTo>
                  <a:pt x="598" y="1031"/>
                </a:lnTo>
                <a:lnTo>
                  <a:pt x="598" y="1031"/>
                </a:lnTo>
                <a:lnTo>
                  <a:pt x="598" y="1032"/>
                </a:lnTo>
                <a:lnTo>
                  <a:pt x="598" y="1032"/>
                </a:lnTo>
                <a:lnTo>
                  <a:pt x="598" y="1033"/>
                </a:lnTo>
                <a:lnTo>
                  <a:pt x="598" y="1033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32"/>
                </a:lnTo>
                <a:lnTo>
                  <a:pt x="597" y="1032"/>
                </a:lnTo>
                <a:lnTo>
                  <a:pt x="597" y="1032"/>
                </a:lnTo>
                <a:lnTo>
                  <a:pt x="596" y="1032"/>
                </a:lnTo>
                <a:lnTo>
                  <a:pt x="596" y="1032"/>
                </a:lnTo>
                <a:lnTo>
                  <a:pt x="596" y="1032"/>
                </a:lnTo>
                <a:lnTo>
                  <a:pt x="596" y="1031"/>
                </a:lnTo>
                <a:lnTo>
                  <a:pt x="596" y="1031"/>
                </a:lnTo>
                <a:lnTo>
                  <a:pt x="597" y="1031"/>
                </a:lnTo>
                <a:lnTo>
                  <a:pt x="597" y="1031"/>
                </a:lnTo>
                <a:lnTo>
                  <a:pt x="596" y="1031"/>
                </a:lnTo>
                <a:lnTo>
                  <a:pt x="595" y="1031"/>
                </a:lnTo>
                <a:lnTo>
                  <a:pt x="594" y="1031"/>
                </a:lnTo>
                <a:lnTo>
                  <a:pt x="593" y="1031"/>
                </a:lnTo>
                <a:lnTo>
                  <a:pt x="593" y="1030"/>
                </a:lnTo>
                <a:lnTo>
                  <a:pt x="593" y="1030"/>
                </a:lnTo>
                <a:lnTo>
                  <a:pt x="593" y="1030"/>
                </a:lnTo>
                <a:lnTo>
                  <a:pt x="592" y="1030"/>
                </a:lnTo>
                <a:lnTo>
                  <a:pt x="592" y="1031"/>
                </a:lnTo>
                <a:lnTo>
                  <a:pt x="592" y="1031"/>
                </a:lnTo>
                <a:lnTo>
                  <a:pt x="592" y="1032"/>
                </a:lnTo>
                <a:lnTo>
                  <a:pt x="592" y="1032"/>
                </a:lnTo>
                <a:lnTo>
                  <a:pt x="591" y="1032"/>
                </a:lnTo>
                <a:lnTo>
                  <a:pt x="591" y="1032"/>
                </a:lnTo>
                <a:lnTo>
                  <a:pt x="590" y="1031"/>
                </a:lnTo>
                <a:lnTo>
                  <a:pt x="590" y="1031"/>
                </a:lnTo>
                <a:lnTo>
                  <a:pt x="590" y="1030"/>
                </a:lnTo>
                <a:lnTo>
                  <a:pt x="589" y="1030"/>
                </a:lnTo>
                <a:lnTo>
                  <a:pt x="590" y="1030"/>
                </a:lnTo>
                <a:lnTo>
                  <a:pt x="590" y="1030"/>
                </a:lnTo>
                <a:lnTo>
                  <a:pt x="590" y="1030"/>
                </a:lnTo>
                <a:lnTo>
                  <a:pt x="589" y="1030"/>
                </a:lnTo>
                <a:lnTo>
                  <a:pt x="588" y="1030"/>
                </a:lnTo>
                <a:lnTo>
                  <a:pt x="588" y="1030"/>
                </a:lnTo>
                <a:lnTo>
                  <a:pt x="588" y="1029"/>
                </a:lnTo>
                <a:lnTo>
                  <a:pt x="587" y="1030"/>
                </a:lnTo>
                <a:lnTo>
                  <a:pt x="587" y="1030"/>
                </a:lnTo>
                <a:lnTo>
                  <a:pt x="587" y="1030"/>
                </a:lnTo>
                <a:lnTo>
                  <a:pt x="587" y="1030"/>
                </a:lnTo>
                <a:lnTo>
                  <a:pt x="587" y="1030"/>
                </a:lnTo>
                <a:lnTo>
                  <a:pt x="586" y="1030"/>
                </a:lnTo>
                <a:lnTo>
                  <a:pt x="586" y="1030"/>
                </a:lnTo>
                <a:lnTo>
                  <a:pt x="587" y="1029"/>
                </a:lnTo>
                <a:lnTo>
                  <a:pt x="587" y="1029"/>
                </a:lnTo>
                <a:lnTo>
                  <a:pt x="586" y="1028"/>
                </a:lnTo>
                <a:lnTo>
                  <a:pt x="586" y="1029"/>
                </a:lnTo>
                <a:lnTo>
                  <a:pt x="585" y="1029"/>
                </a:lnTo>
                <a:lnTo>
                  <a:pt x="585" y="1029"/>
                </a:lnTo>
                <a:lnTo>
                  <a:pt x="585" y="1028"/>
                </a:lnTo>
                <a:lnTo>
                  <a:pt x="585" y="1028"/>
                </a:lnTo>
                <a:lnTo>
                  <a:pt x="585" y="1028"/>
                </a:lnTo>
                <a:lnTo>
                  <a:pt x="584" y="1028"/>
                </a:lnTo>
                <a:lnTo>
                  <a:pt x="584" y="1028"/>
                </a:lnTo>
                <a:lnTo>
                  <a:pt x="584" y="1026"/>
                </a:lnTo>
                <a:lnTo>
                  <a:pt x="584" y="1026"/>
                </a:lnTo>
                <a:lnTo>
                  <a:pt x="585" y="1026"/>
                </a:lnTo>
                <a:lnTo>
                  <a:pt x="584" y="1025"/>
                </a:lnTo>
                <a:lnTo>
                  <a:pt x="584" y="1025"/>
                </a:lnTo>
                <a:lnTo>
                  <a:pt x="583" y="1026"/>
                </a:lnTo>
                <a:lnTo>
                  <a:pt x="583" y="1025"/>
                </a:lnTo>
                <a:lnTo>
                  <a:pt x="583" y="1025"/>
                </a:lnTo>
                <a:lnTo>
                  <a:pt x="584" y="1025"/>
                </a:lnTo>
                <a:lnTo>
                  <a:pt x="585" y="1025"/>
                </a:lnTo>
                <a:lnTo>
                  <a:pt x="585" y="1024"/>
                </a:lnTo>
                <a:lnTo>
                  <a:pt x="584" y="1024"/>
                </a:lnTo>
                <a:lnTo>
                  <a:pt x="584" y="1024"/>
                </a:lnTo>
                <a:lnTo>
                  <a:pt x="584" y="1023"/>
                </a:lnTo>
                <a:lnTo>
                  <a:pt x="583" y="1023"/>
                </a:lnTo>
                <a:lnTo>
                  <a:pt x="582" y="1023"/>
                </a:lnTo>
                <a:lnTo>
                  <a:pt x="582" y="1023"/>
                </a:lnTo>
                <a:lnTo>
                  <a:pt x="581" y="1022"/>
                </a:lnTo>
                <a:lnTo>
                  <a:pt x="581" y="1022"/>
                </a:lnTo>
                <a:lnTo>
                  <a:pt x="581" y="1022"/>
                </a:lnTo>
                <a:lnTo>
                  <a:pt x="580" y="1021"/>
                </a:lnTo>
                <a:lnTo>
                  <a:pt x="580" y="1021"/>
                </a:lnTo>
                <a:lnTo>
                  <a:pt x="580" y="1022"/>
                </a:lnTo>
                <a:lnTo>
                  <a:pt x="580" y="1022"/>
                </a:lnTo>
                <a:lnTo>
                  <a:pt x="580" y="1023"/>
                </a:lnTo>
                <a:lnTo>
                  <a:pt x="580" y="1023"/>
                </a:lnTo>
                <a:lnTo>
                  <a:pt x="579" y="1023"/>
                </a:lnTo>
                <a:lnTo>
                  <a:pt x="579" y="1022"/>
                </a:lnTo>
                <a:lnTo>
                  <a:pt x="579" y="1022"/>
                </a:lnTo>
                <a:lnTo>
                  <a:pt x="579" y="1021"/>
                </a:lnTo>
                <a:lnTo>
                  <a:pt x="578" y="1021"/>
                </a:lnTo>
                <a:lnTo>
                  <a:pt x="578" y="1022"/>
                </a:lnTo>
                <a:lnTo>
                  <a:pt x="578" y="1021"/>
                </a:lnTo>
                <a:lnTo>
                  <a:pt x="577" y="1021"/>
                </a:lnTo>
                <a:lnTo>
                  <a:pt x="577" y="1021"/>
                </a:lnTo>
                <a:lnTo>
                  <a:pt x="577" y="1022"/>
                </a:lnTo>
                <a:lnTo>
                  <a:pt x="577" y="1022"/>
                </a:lnTo>
                <a:lnTo>
                  <a:pt x="575" y="1021"/>
                </a:lnTo>
                <a:lnTo>
                  <a:pt x="575" y="1021"/>
                </a:lnTo>
                <a:lnTo>
                  <a:pt x="574" y="1021"/>
                </a:lnTo>
                <a:lnTo>
                  <a:pt x="574" y="1021"/>
                </a:lnTo>
                <a:lnTo>
                  <a:pt x="573" y="1021"/>
                </a:lnTo>
                <a:lnTo>
                  <a:pt x="573" y="1021"/>
                </a:lnTo>
                <a:lnTo>
                  <a:pt x="573" y="1022"/>
                </a:lnTo>
                <a:lnTo>
                  <a:pt x="572" y="1021"/>
                </a:lnTo>
                <a:lnTo>
                  <a:pt x="572" y="1022"/>
                </a:lnTo>
                <a:lnTo>
                  <a:pt x="572" y="1022"/>
                </a:lnTo>
                <a:lnTo>
                  <a:pt x="572" y="1022"/>
                </a:lnTo>
                <a:lnTo>
                  <a:pt x="571" y="1022"/>
                </a:lnTo>
                <a:lnTo>
                  <a:pt x="571" y="1022"/>
                </a:lnTo>
                <a:lnTo>
                  <a:pt x="571" y="1022"/>
                </a:lnTo>
                <a:lnTo>
                  <a:pt x="570" y="1022"/>
                </a:lnTo>
                <a:lnTo>
                  <a:pt x="571" y="1023"/>
                </a:lnTo>
                <a:lnTo>
                  <a:pt x="571" y="1023"/>
                </a:lnTo>
                <a:lnTo>
                  <a:pt x="570" y="1023"/>
                </a:lnTo>
                <a:lnTo>
                  <a:pt x="570" y="1023"/>
                </a:lnTo>
                <a:lnTo>
                  <a:pt x="570" y="1023"/>
                </a:lnTo>
                <a:lnTo>
                  <a:pt x="569" y="1023"/>
                </a:lnTo>
                <a:lnTo>
                  <a:pt x="569" y="1023"/>
                </a:lnTo>
                <a:lnTo>
                  <a:pt x="568" y="1023"/>
                </a:lnTo>
                <a:lnTo>
                  <a:pt x="568" y="1024"/>
                </a:lnTo>
                <a:lnTo>
                  <a:pt x="567" y="1024"/>
                </a:lnTo>
                <a:lnTo>
                  <a:pt x="567" y="1023"/>
                </a:lnTo>
                <a:lnTo>
                  <a:pt x="567" y="1024"/>
                </a:lnTo>
                <a:lnTo>
                  <a:pt x="567" y="1024"/>
                </a:lnTo>
                <a:lnTo>
                  <a:pt x="566" y="1023"/>
                </a:lnTo>
                <a:lnTo>
                  <a:pt x="566" y="1023"/>
                </a:lnTo>
                <a:lnTo>
                  <a:pt x="566" y="1024"/>
                </a:lnTo>
                <a:lnTo>
                  <a:pt x="566" y="1024"/>
                </a:lnTo>
                <a:lnTo>
                  <a:pt x="566" y="1025"/>
                </a:lnTo>
                <a:lnTo>
                  <a:pt x="565" y="1025"/>
                </a:lnTo>
                <a:lnTo>
                  <a:pt x="565" y="1025"/>
                </a:lnTo>
                <a:lnTo>
                  <a:pt x="565" y="1025"/>
                </a:lnTo>
                <a:lnTo>
                  <a:pt x="565" y="1025"/>
                </a:lnTo>
                <a:lnTo>
                  <a:pt x="564" y="1025"/>
                </a:lnTo>
                <a:lnTo>
                  <a:pt x="564" y="1025"/>
                </a:lnTo>
                <a:lnTo>
                  <a:pt x="564" y="1025"/>
                </a:lnTo>
                <a:lnTo>
                  <a:pt x="563" y="1025"/>
                </a:lnTo>
                <a:lnTo>
                  <a:pt x="563" y="1025"/>
                </a:lnTo>
                <a:lnTo>
                  <a:pt x="563" y="1026"/>
                </a:lnTo>
                <a:lnTo>
                  <a:pt x="564" y="1026"/>
                </a:lnTo>
                <a:lnTo>
                  <a:pt x="564" y="1027"/>
                </a:lnTo>
                <a:lnTo>
                  <a:pt x="563" y="1027"/>
                </a:lnTo>
                <a:lnTo>
                  <a:pt x="562" y="1026"/>
                </a:lnTo>
                <a:lnTo>
                  <a:pt x="562" y="1027"/>
                </a:lnTo>
                <a:lnTo>
                  <a:pt x="562" y="1027"/>
                </a:lnTo>
                <a:lnTo>
                  <a:pt x="561" y="1027"/>
                </a:lnTo>
                <a:lnTo>
                  <a:pt x="561" y="1027"/>
                </a:lnTo>
                <a:lnTo>
                  <a:pt x="560" y="1026"/>
                </a:lnTo>
                <a:lnTo>
                  <a:pt x="560" y="1026"/>
                </a:lnTo>
                <a:lnTo>
                  <a:pt x="559" y="1026"/>
                </a:lnTo>
                <a:lnTo>
                  <a:pt x="559" y="1026"/>
                </a:lnTo>
                <a:lnTo>
                  <a:pt x="558" y="1026"/>
                </a:lnTo>
                <a:lnTo>
                  <a:pt x="559" y="1028"/>
                </a:lnTo>
                <a:lnTo>
                  <a:pt x="558" y="1028"/>
                </a:lnTo>
                <a:lnTo>
                  <a:pt x="558" y="1027"/>
                </a:lnTo>
                <a:lnTo>
                  <a:pt x="558" y="1027"/>
                </a:lnTo>
                <a:lnTo>
                  <a:pt x="558" y="1028"/>
                </a:lnTo>
                <a:lnTo>
                  <a:pt x="558" y="1028"/>
                </a:lnTo>
                <a:lnTo>
                  <a:pt x="558" y="1029"/>
                </a:lnTo>
                <a:lnTo>
                  <a:pt x="557" y="1028"/>
                </a:lnTo>
                <a:lnTo>
                  <a:pt x="557" y="1028"/>
                </a:lnTo>
                <a:lnTo>
                  <a:pt x="557" y="1029"/>
                </a:lnTo>
                <a:lnTo>
                  <a:pt x="557" y="1029"/>
                </a:lnTo>
                <a:lnTo>
                  <a:pt x="557" y="1029"/>
                </a:lnTo>
                <a:lnTo>
                  <a:pt x="557" y="1029"/>
                </a:lnTo>
                <a:lnTo>
                  <a:pt x="557" y="1029"/>
                </a:lnTo>
                <a:lnTo>
                  <a:pt x="556" y="1029"/>
                </a:lnTo>
                <a:lnTo>
                  <a:pt x="555" y="1029"/>
                </a:lnTo>
                <a:lnTo>
                  <a:pt x="555" y="1030"/>
                </a:lnTo>
                <a:lnTo>
                  <a:pt x="556" y="1030"/>
                </a:lnTo>
                <a:lnTo>
                  <a:pt x="556" y="1030"/>
                </a:lnTo>
                <a:lnTo>
                  <a:pt x="556" y="1031"/>
                </a:lnTo>
                <a:lnTo>
                  <a:pt x="555" y="1031"/>
                </a:lnTo>
                <a:lnTo>
                  <a:pt x="555" y="1031"/>
                </a:lnTo>
                <a:lnTo>
                  <a:pt x="554" y="1031"/>
                </a:lnTo>
                <a:lnTo>
                  <a:pt x="554" y="1032"/>
                </a:lnTo>
                <a:lnTo>
                  <a:pt x="554" y="1032"/>
                </a:lnTo>
                <a:lnTo>
                  <a:pt x="554" y="1032"/>
                </a:lnTo>
                <a:lnTo>
                  <a:pt x="554" y="1032"/>
                </a:lnTo>
                <a:lnTo>
                  <a:pt x="553" y="1032"/>
                </a:lnTo>
                <a:lnTo>
                  <a:pt x="553" y="1031"/>
                </a:lnTo>
                <a:lnTo>
                  <a:pt x="553" y="1031"/>
                </a:lnTo>
                <a:lnTo>
                  <a:pt x="552" y="1032"/>
                </a:lnTo>
                <a:lnTo>
                  <a:pt x="552" y="1032"/>
                </a:lnTo>
                <a:lnTo>
                  <a:pt x="552" y="1033"/>
                </a:lnTo>
                <a:lnTo>
                  <a:pt x="551" y="1033"/>
                </a:lnTo>
                <a:lnTo>
                  <a:pt x="551" y="1033"/>
                </a:lnTo>
                <a:lnTo>
                  <a:pt x="550" y="1033"/>
                </a:lnTo>
                <a:lnTo>
                  <a:pt x="550" y="1033"/>
                </a:lnTo>
                <a:lnTo>
                  <a:pt x="550" y="1034"/>
                </a:lnTo>
                <a:lnTo>
                  <a:pt x="550" y="1033"/>
                </a:lnTo>
                <a:lnTo>
                  <a:pt x="549" y="1033"/>
                </a:lnTo>
                <a:lnTo>
                  <a:pt x="549" y="1033"/>
                </a:lnTo>
                <a:lnTo>
                  <a:pt x="549" y="1032"/>
                </a:lnTo>
                <a:lnTo>
                  <a:pt x="548" y="1032"/>
                </a:lnTo>
                <a:lnTo>
                  <a:pt x="549" y="1032"/>
                </a:lnTo>
                <a:lnTo>
                  <a:pt x="549" y="1032"/>
                </a:lnTo>
                <a:lnTo>
                  <a:pt x="550" y="1032"/>
                </a:lnTo>
                <a:lnTo>
                  <a:pt x="549" y="1032"/>
                </a:lnTo>
                <a:lnTo>
                  <a:pt x="549" y="1031"/>
                </a:lnTo>
                <a:lnTo>
                  <a:pt x="548" y="1031"/>
                </a:lnTo>
                <a:lnTo>
                  <a:pt x="548" y="1031"/>
                </a:lnTo>
                <a:lnTo>
                  <a:pt x="547" y="1031"/>
                </a:lnTo>
                <a:lnTo>
                  <a:pt x="547" y="1032"/>
                </a:lnTo>
                <a:lnTo>
                  <a:pt x="547" y="1032"/>
                </a:lnTo>
                <a:lnTo>
                  <a:pt x="548" y="1032"/>
                </a:lnTo>
                <a:lnTo>
                  <a:pt x="547" y="1033"/>
                </a:lnTo>
                <a:lnTo>
                  <a:pt x="547" y="1033"/>
                </a:lnTo>
                <a:lnTo>
                  <a:pt x="547" y="1033"/>
                </a:lnTo>
                <a:lnTo>
                  <a:pt x="545" y="1033"/>
                </a:lnTo>
                <a:lnTo>
                  <a:pt x="545" y="1034"/>
                </a:lnTo>
                <a:lnTo>
                  <a:pt x="545" y="1035"/>
                </a:lnTo>
                <a:lnTo>
                  <a:pt x="544" y="1035"/>
                </a:lnTo>
                <a:lnTo>
                  <a:pt x="543" y="1035"/>
                </a:lnTo>
                <a:lnTo>
                  <a:pt x="543" y="1035"/>
                </a:lnTo>
                <a:lnTo>
                  <a:pt x="543" y="1035"/>
                </a:lnTo>
                <a:lnTo>
                  <a:pt x="543" y="1036"/>
                </a:lnTo>
                <a:lnTo>
                  <a:pt x="543" y="1036"/>
                </a:lnTo>
                <a:lnTo>
                  <a:pt x="542" y="1036"/>
                </a:lnTo>
                <a:lnTo>
                  <a:pt x="542" y="1036"/>
                </a:lnTo>
                <a:lnTo>
                  <a:pt x="542" y="1036"/>
                </a:lnTo>
                <a:lnTo>
                  <a:pt x="541" y="1036"/>
                </a:lnTo>
                <a:lnTo>
                  <a:pt x="541" y="1036"/>
                </a:lnTo>
                <a:lnTo>
                  <a:pt x="540" y="1036"/>
                </a:lnTo>
                <a:lnTo>
                  <a:pt x="540" y="1037"/>
                </a:lnTo>
                <a:lnTo>
                  <a:pt x="539" y="1038"/>
                </a:lnTo>
                <a:lnTo>
                  <a:pt x="539" y="1038"/>
                </a:lnTo>
                <a:lnTo>
                  <a:pt x="538" y="1038"/>
                </a:lnTo>
                <a:lnTo>
                  <a:pt x="538" y="1037"/>
                </a:lnTo>
                <a:lnTo>
                  <a:pt x="538" y="1037"/>
                </a:lnTo>
                <a:lnTo>
                  <a:pt x="538" y="1036"/>
                </a:lnTo>
                <a:lnTo>
                  <a:pt x="538" y="1036"/>
                </a:lnTo>
                <a:lnTo>
                  <a:pt x="538" y="1035"/>
                </a:lnTo>
                <a:lnTo>
                  <a:pt x="538" y="1035"/>
                </a:lnTo>
                <a:lnTo>
                  <a:pt x="537" y="1036"/>
                </a:lnTo>
                <a:lnTo>
                  <a:pt x="537" y="1036"/>
                </a:lnTo>
                <a:lnTo>
                  <a:pt x="537" y="1036"/>
                </a:lnTo>
                <a:lnTo>
                  <a:pt x="537" y="1035"/>
                </a:lnTo>
                <a:lnTo>
                  <a:pt x="537" y="1035"/>
                </a:lnTo>
                <a:lnTo>
                  <a:pt x="537" y="1035"/>
                </a:lnTo>
                <a:lnTo>
                  <a:pt x="537" y="1035"/>
                </a:lnTo>
                <a:lnTo>
                  <a:pt x="536" y="1035"/>
                </a:lnTo>
                <a:lnTo>
                  <a:pt x="536" y="1035"/>
                </a:lnTo>
                <a:lnTo>
                  <a:pt x="536" y="1035"/>
                </a:lnTo>
                <a:lnTo>
                  <a:pt x="535" y="1035"/>
                </a:lnTo>
                <a:lnTo>
                  <a:pt x="534" y="1035"/>
                </a:lnTo>
                <a:lnTo>
                  <a:pt x="534" y="1035"/>
                </a:lnTo>
                <a:lnTo>
                  <a:pt x="533" y="1035"/>
                </a:lnTo>
                <a:lnTo>
                  <a:pt x="533" y="1034"/>
                </a:lnTo>
                <a:lnTo>
                  <a:pt x="533" y="1034"/>
                </a:lnTo>
                <a:lnTo>
                  <a:pt x="533" y="1033"/>
                </a:lnTo>
                <a:lnTo>
                  <a:pt x="533" y="1033"/>
                </a:lnTo>
                <a:lnTo>
                  <a:pt x="533" y="1034"/>
                </a:lnTo>
                <a:lnTo>
                  <a:pt x="532" y="1034"/>
                </a:lnTo>
                <a:lnTo>
                  <a:pt x="532" y="1034"/>
                </a:lnTo>
                <a:lnTo>
                  <a:pt x="532" y="1034"/>
                </a:lnTo>
                <a:lnTo>
                  <a:pt x="531" y="1034"/>
                </a:lnTo>
                <a:lnTo>
                  <a:pt x="532" y="1035"/>
                </a:lnTo>
                <a:lnTo>
                  <a:pt x="532" y="1035"/>
                </a:lnTo>
                <a:lnTo>
                  <a:pt x="532" y="1035"/>
                </a:lnTo>
                <a:lnTo>
                  <a:pt x="533" y="1035"/>
                </a:lnTo>
                <a:lnTo>
                  <a:pt x="532" y="1035"/>
                </a:lnTo>
                <a:lnTo>
                  <a:pt x="532" y="1035"/>
                </a:lnTo>
                <a:lnTo>
                  <a:pt x="532" y="1036"/>
                </a:lnTo>
                <a:lnTo>
                  <a:pt x="531" y="1036"/>
                </a:lnTo>
                <a:lnTo>
                  <a:pt x="531" y="1035"/>
                </a:lnTo>
                <a:lnTo>
                  <a:pt x="531" y="1036"/>
                </a:lnTo>
                <a:lnTo>
                  <a:pt x="531" y="1037"/>
                </a:lnTo>
                <a:lnTo>
                  <a:pt x="530" y="1037"/>
                </a:lnTo>
                <a:lnTo>
                  <a:pt x="530" y="1036"/>
                </a:lnTo>
                <a:lnTo>
                  <a:pt x="530" y="1036"/>
                </a:lnTo>
                <a:lnTo>
                  <a:pt x="530" y="1036"/>
                </a:lnTo>
                <a:lnTo>
                  <a:pt x="529" y="1036"/>
                </a:lnTo>
                <a:lnTo>
                  <a:pt x="529" y="1036"/>
                </a:lnTo>
                <a:lnTo>
                  <a:pt x="528" y="1037"/>
                </a:lnTo>
                <a:lnTo>
                  <a:pt x="528" y="1037"/>
                </a:lnTo>
                <a:lnTo>
                  <a:pt x="527" y="1037"/>
                </a:lnTo>
                <a:lnTo>
                  <a:pt x="527" y="1036"/>
                </a:lnTo>
                <a:lnTo>
                  <a:pt x="527" y="1036"/>
                </a:lnTo>
                <a:lnTo>
                  <a:pt x="526" y="1036"/>
                </a:lnTo>
                <a:lnTo>
                  <a:pt x="525" y="1036"/>
                </a:lnTo>
                <a:lnTo>
                  <a:pt x="525" y="1037"/>
                </a:lnTo>
                <a:lnTo>
                  <a:pt x="525" y="1037"/>
                </a:lnTo>
                <a:lnTo>
                  <a:pt x="526" y="1037"/>
                </a:lnTo>
                <a:lnTo>
                  <a:pt x="526" y="1038"/>
                </a:lnTo>
                <a:lnTo>
                  <a:pt x="525" y="1038"/>
                </a:lnTo>
                <a:lnTo>
                  <a:pt x="525" y="1038"/>
                </a:lnTo>
                <a:lnTo>
                  <a:pt x="524" y="1038"/>
                </a:lnTo>
                <a:lnTo>
                  <a:pt x="524" y="1038"/>
                </a:lnTo>
                <a:lnTo>
                  <a:pt x="523" y="1038"/>
                </a:lnTo>
                <a:lnTo>
                  <a:pt x="523" y="1038"/>
                </a:lnTo>
                <a:lnTo>
                  <a:pt x="522" y="1038"/>
                </a:lnTo>
                <a:lnTo>
                  <a:pt x="522" y="1038"/>
                </a:lnTo>
                <a:lnTo>
                  <a:pt x="521" y="1038"/>
                </a:lnTo>
                <a:lnTo>
                  <a:pt x="521" y="1037"/>
                </a:lnTo>
                <a:lnTo>
                  <a:pt x="521" y="1037"/>
                </a:lnTo>
                <a:lnTo>
                  <a:pt x="520" y="1037"/>
                </a:lnTo>
                <a:lnTo>
                  <a:pt x="520" y="1037"/>
                </a:lnTo>
                <a:lnTo>
                  <a:pt x="520" y="1038"/>
                </a:lnTo>
                <a:lnTo>
                  <a:pt x="519" y="1038"/>
                </a:lnTo>
                <a:lnTo>
                  <a:pt x="519" y="1037"/>
                </a:lnTo>
                <a:lnTo>
                  <a:pt x="518" y="1037"/>
                </a:lnTo>
                <a:lnTo>
                  <a:pt x="518" y="1036"/>
                </a:lnTo>
                <a:lnTo>
                  <a:pt x="518" y="1036"/>
                </a:lnTo>
                <a:lnTo>
                  <a:pt x="518" y="1037"/>
                </a:lnTo>
                <a:lnTo>
                  <a:pt x="518" y="1037"/>
                </a:lnTo>
                <a:lnTo>
                  <a:pt x="518" y="1037"/>
                </a:lnTo>
                <a:lnTo>
                  <a:pt x="518" y="1038"/>
                </a:lnTo>
                <a:lnTo>
                  <a:pt x="518" y="1038"/>
                </a:lnTo>
                <a:lnTo>
                  <a:pt x="518" y="1039"/>
                </a:lnTo>
                <a:lnTo>
                  <a:pt x="518" y="1039"/>
                </a:lnTo>
                <a:lnTo>
                  <a:pt x="518" y="1038"/>
                </a:lnTo>
                <a:lnTo>
                  <a:pt x="517" y="1037"/>
                </a:lnTo>
                <a:lnTo>
                  <a:pt x="517" y="1037"/>
                </a:lnTo>
                <a:lnTo>
                  <a:pt x="517" y="1037"/>
                </a:lnTo>
                <a:lnTo>
                  <a:pt x="517" y="1037"/>
                </a:lnTo>
                <a:lnTo>
                  <a:pt x="517" y="1037"/>
                </a:lnTo>
                <a:lnTo>
                  <a:pt x="517" y="1038"/>
                </a:lnTo>
                <a:lnTo>
                  <a:pt x="517" y="1038"/>
                </a:lnTo>
                <a:lnTo>
                  <a:pt x="517" y="1038"/>
                </a:lnTo>
                <a:lnTo>
                  <a:pt x="517" y="1039"/>
                </a:lnTo>
                <a:lnTo>
                  <a:pt x="516" y="1039"/>
                </a:lnTo>
                <a:lnTo>
                  <a:pt x="516" y="1038"/>
                </a:lnTo>
                <a:lnTo>
                  <a:pt x="515" y="1038"/>
                </a:lnTo>
                <a:lnTo>
                  <a:pt x="515" y="1038"/>
                </a:lnTo>
                <a:lnTo>
                  <a:pt x="515" y="1037"/>
                </a:lnTo>
                <a:lnTo>
                  <a:pt x="515" y="1037"/>
                </a:lnTo>
                <a:lnTo>
                  <a:pt x="514" y="1036"/>
                </a:lnTo>
                <a:lnTo>
                  <a:pt x="513" y="1037"/>
                </a:lnTo>
                <a:lnTo>
                  <a:pt x="513" y="1037"/>
                </a:lnTo>
                <a:lnTo>
                  <a:pt x="513" y="1037"/>
                </a:lnTo>
                <a:lnTo>
                  <a:pt x="513" y="1037"/>
                </a:lnTo>
                <a:lnTo>
                  <a:pt x="513" y="1036"/>
                </a:lnTo>
                <a:lnTo>
                  <a:pt x="513" y="1036"/>
                </a:lnTo>
                <a:lnTo>
                  <a:pt x="512" y="1036"/>
                </a:lnTo>
                <a:lnTo>
                  <a:pt x="512" y="1037"/>
                </a:lnTo>
                <a:lnTo>
                  <a:pt x="512" y="1036"/>
                </a:lnTo>
                <a:lnTo>
                  <a:pt x="511" y="1036"/>
                </a:lnTo>
                <a:lnTo>
                  <a:pt x="511" y="1036"/>
                </a:lnTo>
                <a:lnTo>
                  <a:pt x="510" y="1035"/>
                </a:lnTo>
                <a:lnTo>
                  <a:pt x="510" y="1035"/>
                </a:lnTo>
                <a:lnTo>
                  <a:pt x="509" y="1035"/>
                </a:lnTo>
                <a:lnTo>
                  <a:pt x="508" y="1036"/>
                </a:lnTo>
                <a:lnTo>
                  <a:pt x="508" y="1037"/>
                </a:lnTo>
                <a:lnTo>
                  <a:pt x="508" y="1037"/>
                </a:lnTo>
                <a:lnTo>
                  <a:pt x="508" y="1037"/>
                </a:lnTo>
                <a:lnTo>
                  <a:pt x="507" y="1037"/>
                </a:lnTo>
                <a:lnTo>
                  <a:pt x="507" y="1037"/>
                </a:lnTo>
                <a:lnTo>
                  <a:pt x="507" y="1037"/>
                </a:lnTo>
                <a:lnTo>
                  <a:pt x="507" y="1038"/>
                </a:lnTo>
                <a:lnTo>
                  <a:pt x="507" y="1038"/>
                </a:lnTo>
                <a:lnTo>
                  <a:pt x="507" y="1039"/>
                </a:lnTo>
                <a:lnTo>
                  <a:pt x="506" y="1039"/>
                </a:lnTo>
                <a:lnTo>
                  <a:pt x="506" y="1039"/>
                </a:lnTo>
                <a:lnTo>
                  <a:pt x="506" y="1039"/>
                </a:lnTo>
                <a:lnTo>
                  <a:pt x="506" y="1040"/>
                </a:lnTo>
                <a:lnTo>
                  <a:pt x="506" y="1040"/>
                </a:lnTo>
                <a:lnTo>
                  <a:pt x="506" y="1040"/>
                </a:lnTo>
                <a:lnTo>
                  <a:pt x="506" y="1041"/>
                </a:lnTo>
                <a:lnTo>
                  <a:pt x="506" y="1041"/>
                </a:lnTo>
                <a:lnTo>
                  <a:pt x="505" y="1041"/>
                </a:lnTo>
                <a:lnTo>
                  <a:pt x="504" y="1041"/>
                </a:lnTo>
                <a:lnTo>
                  <a:pt x="504" y="1042"/>
                </a:lnTo>
                <a:lnTo>
                  <a:pt x="503" y="1042"/>
                </a:lnTo>
                <a:lnTo>
                  <a:pt x="503" y="1043"/>
                </a:lnTo>
                <a:lnTo>
                  <a:pt x="504" y="1043"/>
                </a:lnTo>
                <a:lnTo>
                  <a:pt x="504" y="1044"/>
                </a:lnTo>
                <a:lnTo>
                  <a:pt x="503" y="1044"/>
                </a:lnTo>
                <a:lnTo>
                  <a:pt x="503" y="1044"/>
                </a:lnTo>
                <a:lnTo>
                  <a:pt x="502" y="1044"/>
                </a:lnTo>
                <a:lnTo>
                  <a:pt x="502" y="1044"/>
                </a:lnTo>
                <a:lnTo>
                  <a:pt x="500" y="1044"/>
                </a:lnTo>
                <a:lnTo>
                  <a:pt x="500" y="1044"/>
                </a:lnTo>
                <a:lnTo>
                  <a:pt x="499" y="1044"/>
                </a:lnTo>
                <a:lnTo>
                  <a:pt x="499" y="1044"/>
                </a:lnTo>
                <a:lnTo>
                  <a:pt x="499" y="1045"/>
                </a:lnTo>
                <a:lnTo>
                  <a:pt x="499" y="1046"/>
                </a:lnTo>
                <a:lnTo>
                  <a:pt x="498" y="1046"/>
                </a:lnTo>
                <a:lnTo>
                  <a:pt x="497" y="1047"/>
                </a:lnTo>
                <a:lnTo>
                  <a:pt x="497" y="1047"/>
                </a:lnTo>
                <a:lnTo>
                  <a:pt x="498" y="1047"/>
                </a:lnTo>
                <a:lnTo>
                  <a:pt x="498" y="1047"/>
                </a:lnTo>
                <a:lnTo>
                  <a:pt x="499" y="1047"/>
                </a:lnTo>
                <a:lnTo>
                  <a:pt x="499" y="1047"/>
                </a:lnTo>
                <a:lnTo>
                  <a:pt x="500" y="1048"/>
                </a:lnTo>
                <a:lnTo>
                  <a:pt x="500" y="1048"/>
                </a:lnTo>
                <a:lnTo>
                  <a:pt x="500" y="1049"/>
                </a:lnTo>
                <a:lnTo>
                  <a:pt x="499" y="1049"/>
                </a:lnTo>
                <a:lnTo>
                  <a:pt x="499" y="1049"/>
                </a:lnTo>
                <a:lnTo>
                  <a:pt x="499" y="1049"/>
                </a:lnTo>
                <a:lnTo>
                  <a:pt x="498" y="1049"/>
                </a:lnTo>
                <a:lnTo>
                  <a:pt x="498" y="1049"/>
                </a:lnTo>
                <a:lnTo>
                  <a:pt x="497" y="1049"/>
                </a:lnTo>
                <a:lnTo>
                  <a:pt x="498" y="1050"/>
                </a:lnTo>
                <a:lnTo>
                  <a:pt x="498" y="1050"/>
                </a:lnTo>
                <a:lnTo>
                  <a:pt x="499" y="1050"/>
                </a:lnTo>
                <a:lnTo>
                  <a:pt x="499" y="1050"/>
                </a:lnTo>
                <a:lnTo>
                  <a:pt x="499" y="1051"/>
                </a:lnTo>
                <a:lnTo>
                  <a:pt x="499" y="1051"/>
                </a:lnTo>
                <a:lnTo>
                  <a:pt x="498" y="1051"/>
                </a:lnTo>
                <a:lnTo>
                  <a:pt x="497" y="1051"/>
                </a:lnTo>
                <a:lnTo>
                  <a:pt x="497" y="1051"/>
                </a:lnTo>
                <a:lnTo>
                  <a:pt x="497" y="1052"/>
                </a:lnTo>
                <a:lnTo>
                  <a:pt x="497" y="1052"/>
                </a:lnTo>
                <a:lnTo>
                  <a:pt x="497" y="1053"/>
                </a:lnTo>
                <a:lnTo>
                  <a:pt x="497" y="1054"/>
                </a:lnTo>
                <a:lnTo>
                  <a:pt x="497" y="1054"/>
                </a:lnTo>
                <a:lnTo>
                  <a:pt x="497" y="1054"/>
                </a:lnTo>
                <a:lnTo>
                  <a:pt x="496" y="1054"/>
                </a:lnTo>
                <a:lnTo>
                  <a:pt x="496" y="1054"/>
                </a:lnTo>
                <a:lnTo>
                  <a:pt x="495" y="1055"/>
                </a:lnTo>
                <a:lnTo>
                  <a:pt x="496" y="1055"/>
                </a:lnTo>
                <a:lnTo>
                  <a:pt x="496" y="1056"/>
                </a:lnTo>
                <a:lnTo>
                  <a:pt x="496" y="1056"/>
                </a:lnTo>
                <a:lnTo>
                  <a:pt x="495" y="1057"/>
                </a:lnTo>
                <a:lnTo>
                  <a:pt x="495" y="1058"/>
                </a:lnTo>
                <a:lnTo>
                  <a:pt x="495" y="1058"/>
                </a:lnTo>
                <a:lnTo>
                  <a:pt x="495" y="1058"/>
                </a:lnTo>
                <a:lnTo>
                  <a:pt x="494" y="1059"/>
                </a:lnTo>
                <a:lnTo>
                  <a:pt x="494" y="1059"/>
                </a:lnTo>
                <a:lnTo>
                  <a:pt x="494" y="1059"/>
                </a:lnTo>
                <a:lnTo>
                  <a:pt x="493" y="1059"/>
                </a:lnTo>
                <a:lnTo>
                  <a:pt x="492" y="1059"/>
                </a:lnTo>
                <a:lnTo>
                  <a:pt x="492" y="1059"/>
                </a:lnTo>
                <a:lnTo>
                  <a:pt x="491" y="1059"/>
                </a:lnTo>
                <a:lnTo>
                  <a:pt x="491" y="1059"/>
                </a:lnTo>
                <a:lnTo>
                  <a:pt x="490" y="1059"/>
                </a:lnTo>
                <a:lnTo>
                  <a:pt x="490" y="1059"/>
                </a:lnTo>
                <a:lnTo>
                  <a:pt x="490" y="1060"/>
                </a:lnTo>
                <a:lnTo>
                  <a:pt x="489" y="1060"/>
                </a:lnTo>
                <a:lnTo>
                  <a:pt x="489" y="1060"/>
                </a:lnTo>
                <a:lnTo>
                  <a:pt x="488" y="1060"/>
                </a:lnTo>
                <a:lnTo>
                  <a:pt x="488" y="1060"/>
                </a:lnTo>
                <a:lnTo>
                  <a:pt x="487" y="1060"/>
                </a:lnTo>
                <a:lnTo>
                  <a:pt x="487" y="1060"/>
                </a:lnTo>
                <a:lnTo>
                  <a:pt x="486" y="1061"/>
                </a:lnTo>
                <a:lnTo>
                  <a:pt x="486" y="1061"/>
                </a:lnTo>
                <a:lnTo>
                  <a:pt x="486" y="1062"/>
                </a:lnTo>
                <a:lnTo>
                  <a:pt x="486" y="1062"/>
                </a:lnTo>
                <a:lnTo>
                  <a:pt x="485" y="1062"/>
                </a:lnTo>
                <a:lnTo>
                  <a:pt x="485" y="1063"/>
                </a:lnTo>
                <a:lnTo>
                  <a:pt x="485" y="1063"/>
                </a:lnTo>
                <a:lnTo>
                  <a:pt x="485" y="1063"/>
                </a:lnTo>
                <a:lnTo>
                  <a:pt x="484" y="1064"/>
                </a:lnTo>
                <a:lnTo>
                  <a:pt x="484" y="1064"/>
                </a:lnTo>
                <a:lnTo>
                  <a:pt x="483" y="1064"/>
                </a:lnTo>
                <a:lnTo>
                  <a:pt x="484" y="1064"/>
                </a:lnTo>
                <a:lnTo>
                  <a:pt x="484" y="1064"/>
                </a:lnTo>
                <a:lnTo>
                  <a:pt x="484" y="1065"/>
                </a:lnTo>
                <a:lnTo>
                  <a:pt x="484" y="1065"/>
                </a:lnTo>
                <a:lnTo>
                  <a:pt x="484" y="1066"/>
                </a:lnTo>
                <a:lnTo>
                  <a:pt x="483" y="1066"/>
                </a:lnTo>
                <a:lnTo>
                  <a:pt x="483" y="1067"/>
                </a:lnTo>
                <a:lnTo>
                  <a:pt x="483" y="1067"/>
                </a:lnTo>
                <a:lnTo>
                  <a:pt x="484" y="1067"/>
                </a:lnTo>
                <a:lnTo>
                  <a:pt x="484" y="1067"/>
                </a:lnTo>
                <a:lnTo>
                  <a:pt x="485" y="1067"/>
                </a:lnTo>
                <a:lnTo>
                  <a:pt x="485" y="1067"/>
                </a:lnTo>
                <a:lnTo>
                  <a:pt x="485" y="1067"/>
                </a:lnTo>
                <a:lnTo>
                  <a:pt x="485" y="1066"/>
                </a:lnTo>
                <a:lnTo>
                  <a:pt x="486" y="1067"/>
                </a:lnTo>
                <a:lnTo>
                  <a:pt x="485" y="1067"/>
                </a:lnTo>
                <a:lnTo>
                  <a:pt x="485" y="1068"/>
                </a:lnTo>
                <a:lnTo>
                  <a:pt x="485" y="1069"/>
                </a:lnTo>
                <a:lnTo>
                  <a:pt x="484" y="1069"/>
                </a:lnTo>
                <a:lnTo>
                  <a:pt x="484" y="1070"/>
                </a:lnTo>
                <a:lnTo>
                  <a:pt x="484" y="1070"/>
                </a:lnTo>
                <a:lnTo>
                  <a:pt x="483" y="1070"/>
                </a:lnTo>
                <a:lnTo>
                  <a:pt x="483" y="1070"/>
                </a:lnTo>
                <a:lnTo>
                  <a:pt x="483" y="1070"/>
                </a:lnTo>
                <a:lnTo>
                  <a:pt x="483" y="1071"/>
                </a:lnTo>
                <a:lnTo>
                  <a:pt x="483" y="1071"/>
                </a:lnTo>
                <a:lnTo>
                  <a:pt x="483" y="1072"/>
                </a:lnTo>
                <a:lnTo>
                  <a:pt x="482" y="1072"/>
                </a:lnTo>
                <a:lnTo>
                  <a:pt x="482" y="1072"/>
                </a:lnTo>
                <a:lnTo>
                  <a:pt x="481" y="1073"/>
                </a:lnTo>
                <a:lnTo>
                  <a:pt x="481" y="1073"/>
                </a:lnTo>
                <a:lnTo>
                  <a:pt x="480" y="1073"/>
                </a:lnTo>
                <a:lnTo>
                  <a:pt x="480" y="1073"/>
                </a:lnTo>
                <a:lnTo>
                  <a:pt x="480" y="1074"/>
                </a:lnTo>
                <a:lnTo>
                  <a:pt x="479" y="1074"/>
                </a:lnTo>
                <a:lnTo>
                  <a:pt x="479" y="1075"/>
                </a:lnTo>
                <a:lnTo>
                  <a:pt x="479" y="1075"/>
                </a:lnTo>
                <a:lnTo>
                  <a:pt x="479" y="1075"/>
                </a:lnTo>
                <a:lnTo>
                  <a:pt x="479" y="1076"/>
                </a:lnTo>
                <a:lnTo>
                  <a:pt x="478" y="1076"/>
                </a:lnTo>
                <a:lnTo>
                  <a:pt x="478" y="1076"/>
                </a:lnTo>
                <a:lnTo>
                  <a:pt x="477" y="1077"/>
                </a:lnTo>
                <a:lnTo>
                  <a:pt x="477" y="1077"/>
                </a:lnTo>
                <a:lnTo>
                  <a:pt x="477" y="1078"/>
                </a:lnTo>
                <a:lnTo>
                  <a:pt x="476" y="1079"/>
                </a:lnTo>
                <a:lnTo>
                  <a:pt x="476" y="1079"/>
                </a:lnTo>
                <a:lnTo>
                  <a:pt x="476" y="1080"/>
                </a:lnTo>
                <a:lnTo>
                  <a:pt x="476" y="1080"/>
                </a:lnTo>
                <a:lnTo>
                  <a:pt x="476" y="1080"/>
                </a:lnTo>
                <a:lnTo>
                  <a:pt x="475" y="1080"/>
                </a:lnTo>
                <a:lnTo>
                  <a:pt x="475" y="1080"/>
                </a:lnTo>
                <a:lnTo>
                  <a:pt x="474" y="1080"/>
                </a:lnTo>
                <a:lnTo>
                  <a:pt x="474" y="1080"/>
                </a:lnTo>
                <a:lnTo>
                  <a:pt x="474" y="1080"/>
                </a:lnTo>
                <a:lnTo>
                  <a:pt x="474" y="1081"/>
                </a:lnTo>
                <a:lnTo>
                  <a:pt x="473" y="1081"/>
                </a:lnTo>
                <a:lnTo>
                  <a:pt x="472" y="1081"/>
                </a:lnTo>
                <a:lnTo>
                  <a:pt x="472" y="1081"/>
                </a:lnTo>
                <a:lnTo>
                  <a:pt x="471" y="1082"/>
                </a:lnTo>
                <a:lnTo>
                  <a:pt x="471" y="1083"/>
                </a:lnTo>
                <a:lnTo>
                  <a:pt x="471" y="1083"/>
                </a:lnTo>
                <a:lnTo>
                  <a:pt x="471" y="1083"/>
                </a:lnTo>
                <a:lnTo>
                  <a:pt x="470" y="1083"/>
                </a:lnTo>
                <a:lnTo>
                  <a:pt x="470" y="1083"/>
                </a:lnTo>
                <a:lnTo>
                  <a:pt x="469" y="1083"/>
                </a:lnTo>
                <a:lnTo>
                  <a:pt x="469" y="1084"/>
                </a:lnTo>
                <a:lnTo>
                  <a:pt x="469" y="1084"/>
                </a:lnTo>
                <a:lnTo>
                  <a:pt x="469" y="1084"/>
                </a:lnTo>
                <a:lnTo>
                  <a:pt x="468" y="1084"/>
                </a:lnTo>
                <a:lnTo>
                  <a:pt x="468" y="1084"/>
                </a:lnTo>
                <a:lnTo>
                  <a:pt x="467" y="1084"/>
                </a:lnTo>
                <a:lnTo>
                  <a:pt x="466" y="1083"/>
                </a:lnTo>
                <a:lnTo>
                  <a:pt x="466" y="1083"/>
                </a:lnTo>
                <a:lnTo>
                  <a:pt x="466" y="1083"/>
                </a:lnTo>
                <a:lnTo>
                  <a:pt x="465" y="1084"/>
                </a:lnTo>
                <a:lnTo>
                  <a:pt x="465" y="1084"/>
                </a:lnTo>
                <a:lnTo>
                  <a:pt x="465" y="1084"/>
                </a:lnTo>
                <a:lnTo>
                  <a:pt x="463" y="1084"/>
                </a:lnTo>
                <a:lnTo>
                  <a:pt x="463" y="1084"/>
                </a:lnTo>
                <a:lnTo>
                  <a:pt x="463" y="1084"/>
                </a:lnTo>
                <a:lnTo>
                  <a:pt x="462" y="1084"/>
                </a:lnTo>
                <a:lnTo>
                  <a:pt x="462" y="1085"/>
                </a:lnTo>
                <a:lnTo>
                  <a:pt x="461" y="1085"/>
                </a:lnTo>
                <a:lnTo>
                  <a:pt x="461" y="1085"/>
                </a:lnTo>
                <a:lnTo>
                  <a:pt x="460" y="1085"/>
                </a:lnTo>
                <a:lnTo>
                  <a:pt x="459" y="1085"/>
                </a:lnTo>
                <a:lnTo>
                  <a:pt x="459" y="1085"/>
                </a:lnTo>
                <a:lnTo>
                  <a:pt x="458" y="1085"/>
                </a:lnTo>
                <a:lnTo>
                  <a:pt x="457" y="1085"/>
                </a:lnTo>
                <a:lnTo>
                  <a:pt x="457" y="1085"/>
                </a:lnTo>
                <a:lnTo>
                  <a:pt x="457" y="1085"/>
                </a:lnTo>
                <a:lnTo>
                  <a:pt x="456" y="1085"/>
                </a:lnTo>
                <a:lnTo>
                  <a:pt x="456" y="1086"/>
                </a:lnTo>
                <a:lnTo>
                  <a:pt x="456" y="1086"/>
                </a:lnTo>
                <a:lnTo>
                  <a:pt x="456" y="1086"/>
                </a:lnTo>
                <a:lnTo>
                  <a:pt x="456" y="1086"/>
                </a:lnTo>
                <a:lnTo>
                  <a:pt x="455" y="1086"/>
                </a:lnTo>
                <a:lnTo>
                  <a:pt x="455" y="1086"/>
                </a:lnTo>
                <a:lnTo>
                  <a:pt x="456" y="1087"/>
                </a:lnTo>
                <a:lnTo>
                  <a:pt x="456" y="1087"/>
                </a:lnTo>
                <a:lnTo>
                  <a:pt x="457" y="1087"/>
                </a:lnTo>
                <a:lnTo>
                  <a:pt x="457" y="1088"/>
                </a:lnTo>
                <a:lnTo>
                  <a:pt x="456" y="1088"/>
                </a:lnTo>
                <a:lnTo>
                  <a:pt x="456" y="1088"/>
                </a:lnTo>
                <a:lnTo>
                  <a:pt x="455" y="1088"/>
                </a:lnTo>
                <a:lnTo>
                  <a:pt x="455" y="1088"/>
                </a:lnTo>
                <a:lnTo>
                  <a:pt x="455" y="1088"/>
                </a:lnTo>
                <a:lnTo>
                  <a:pt x="454" y="1089"/>
                </a:lnTo>
                <a:lnTo>
                  <a:pt x="454" y="1089"/>
                </a:lnTo>
                <a:lnTo>
                  <a:pt x="453" y="1089"/>
                </a:lnTo>
                <a:lnTo>
                  <a:pt x="453" y="1089"/>
                </a:lnTo>
                <a:lnTo>
                  <a:pt x="452" y="1088"/>
                </a:lnTo>
                <a:lnTo>
                  <a:pt x="452" y="1088"/>
                </a:lnTo>
                <a:lnTo>
                  <a:pt x="451" y="1088"/>
                </a:lnTo>
                <a:lnTo>
                  <a:pt x="452" y="1089"/>
                </a:lnTo>
                <a:lnTo>
                  <a:pt x="451" y="1089"/>
                </a:lnTo>
                <a:lnTo>
                  <a:pt x="451" y="1089"/>
                </a:lnTo>
                <a:lnTo>
                  <a:pt x="451" y="1089"/>
                </a:lnTo>
                <a:lnTo>
                  <a:pt x="451" y="1089"/>
                </a:lnTo>
                <a:lnTo>
                  <a:pt x="451" y="1088"/>
                </a:lnTo>
                <a:lnTo>
                  <a:pt x="451" y="1088"/>
                </a:lnTo>
                <a:lnTo>
                  <a:pt x="451" y="1088"/>
                </a:lnTo>
                <a:lnTo>
                  <a:pt x="451" y="1088"/>
                </a:lnTo>
                <a:lnTo>
                  <a:pt x="451" y="1088"/>
                </a:lnTo>
                <a:lnTo>
                  <a:pt x="450" y="1088"/>
                </a:lnTo>
                <a:lnTo>
                  <a:pt x="449" y="1088"/>
                </a:lnTo>
                <a:lnTo>
                  <a:pt x="449" y="1089"/>
                </a:lnTo>
                <a:lnTo>
                  <a:pt x="448" y="1089"/>
                </a:lnTo>
                <a:lnTo>
                  <a:pt x="448" y="1089"/>
                </a:lnTo>
                <a:lnTo>
                  <a:pt x="448" y="1089"/>
                </a:lnTo>
                <a:lnTo>
                  <a:pt x="447" y="1089"/>
                </a:lnTo>
                <a:lnTo>
                  <a:pt x="447" y="1090"/>
                </a:lnTo>
                <a:lnTo>
                  <a:pt x="446" y="1090"/>
                </a:lnTo>
                <a:lnTo>
                  <a:pt x="446" y="1090"/>
                </a:lnTo>
                <a:lnTo>
                  <a:pt x="446" y="1090"/>
                </a:lnTo>
                <a:lnTo>
                  <a:pt x="446" y="1090"/>
                </a:lnTo>
                <a:lnTo>
                  <a:pt x="445" y="1090"/>
                </a:lnTo>
                <a:lnTo>
                  <a:pt x="445" y="1090"/>
                </a:lnTo>
                <a:lnTo>
                  <a:pt x="445" y="1090"/>
                </a:lnTo>
                <a:lnTo>
                  <a:pt x="444" y="1090"/>
                </a:lnTo>
                <a:lnTo>
                  <a:pt x="444" y="1090"/>
                </a:lnTo>
                <a:lnTo>
                  <a:pt x="443" y="1090"/>
                </a:lnTo>
                <a:lnTo>
                  <a:pt x="443" y="1090"/>
                </a:lnTo>
                <a:lnTo>
                  <a:pt x="443" y="1089"/>
                </a:lnTo>
                <a:lnTo>
                  <a:pt x="442" y="1090"/>
                </a:lnTo>
                <a:lnTo>
                  <a:pt x="442" y="1090"/>
                </a:lnTo>
                <a:lnTo>
                  <a:pt x="441" y="1090"/>
                </a:lnTo>
                <a:lnTo>
                  <a:pt x="441" y="1090"/>
                </a:lnTo>
                <a:lnTo>
                  <a:pt x="441" y="1091"/>
                </a:lnTo>
                <a:lnTo>
                  <a:pt x="441" y="1091"/>
                </a:lnTo>
                <a:lnTo>
                  <a:pt x="440" y="1091"/>
                </a:lnTo>
                <a:lnTo>
                  <a:pt x="440" y="1091"/>
                </a:lnTo>
                <a:lnTo>
                  <a:pt x="439" y="1091"/>
                </a:lnTo>
                <a:lnTo>
                  <a:pt x="439" y="1091"/>
                </a:lnTo>
                <a:lnTo>
                  <a:pt x="439" y="1092"/>
                </a:lnTo>
                <a:lnTo>
                  <a:pt x="439" y="1092"/>
                </a:lnTo>
                <a:lnTo>
                  <a:pt x="439" y="1092"/>
                </a:lnTo>
                <a:lnTo>
                  <a:pt x="439" y="1092"/>
                </a:lnTo>
                <a:lnTo>
                  <a:pt x="438" y="1092"/>
                </a:lnTo>
                <a:lnTo>
                  <a:pt x="438" y="1092"/>
                </a:lnTo>
                <a:lnTo>
                  <a:pt x="437" y="1092"/>
                </a:lnTo>
                <a:lnTo>
                  <a:pt x="437" y="1092"/>
                </a:lnTo>
                <a:lnTo>
                  <a:pt x="436" y="1093"/>
                </a:lnTo>
                <a:lnTo>
                  <a:pt x="436" y="1093"/>
                </a:lnTo>
                <a:lnTo>
                  <a:pt x="436" y="1094"/>
                </a:lnTo>
                <a:lnTo>
                  <a:pt x="435" y="1094"/>
                </a:lnTo>
                <a:lnTo>
                  <a:pt x="435" y="1094"/>
                </a:lnTo>
                <a:lnTo>
                  <a:pt x="435" y="1094"/>
                </a:lnTo>
                <a:lnTo>
                  <a:pt x="435" y="1095"/>
                </a:lnTo>
                <a:lnTo>
                  <a:pt x="435" y="1096"/>
                </a:lnTo>
                <a:lnTo>
                  <a:pt x="434" y="1097"/>
                </a:lnTo>
                <a:lnTo>
                  <a:pt x="434" y="1097"/>
                </a:lnTo>
                <a:lnTo>
                  <a:pt x="434" y="1097"/>
                </a:lnTo>
                <a:lnTo>
                  <a:pt x="433" y="1097"/>
                </a:lnTo>
                <a:lnTo>
                  <a:pt x="433" y="1096"/>
                </a:lnTo>
                <a:lnTo>
                  <a:pt x="433" y="1096"/>
                </a:lnTo>
                <a:lnTo>
                  <a:pt x="432" y="1095"/>
                </a:lnTo>
                <a:lnTo>
                  <a:pt x="432" y="1095"/>
                </a:lnTo>
                <a:lnTo>
                  <a:pt x="431" y="1094"/>
                </a:lnTo>
                <a:lnTo>
                  <a:pt x="431" y="1093"/>
                </a:lnTo>
                <a:lnTo>
                  <a:pt x="431" y="1093"/>
                </a:lnTo>
                <a:lnTo>
                  <a:pt x="432" y="1092"/>
                </a:lnTo>
                <a:lnTo>
                  <a:pt x="431" y="1093"/>
                </a:lnTo>
                <a:lnTo>
                  <a:pt x="430" y="1093"/>
                </a:lnTo>
                <a:lnTo>
                  <a:pt x="430" y="1093"/>
                </a:lnTo>
                <a:lnTo>
                  <a:pt x="429" y="1093"/>
                </a:lnTo>
                <a:lnTo>
                  <a:pt x="429" y="1093"/>
                </a:lnTo>
                <a:lnTo>
                  <a:pt x="428" y="1093"/>
                </a:lnTo>
                <a:lnTo>
                  <a:pt x="428" y="1093"/>
                </a:lnTo>
                <a:lnTo>
                  <a:pt x="427" y="1093"/>
                </a:lnTo>
                <a:lnTo>
                  <a:pt x="427" y="1092"/>
                </a:lnTo>
                <a:lnTo>
                  <a:pt x="426" y="1092"/>
                </a:lnTo>
                <a:lnTo>
                  <a:pt x="426" y="1092"/>
                </a:lnTo>
                <a:lnTo>
                  <a:pt x="426" y="1091"/>
                </a:lnTo>
                <a:lnTo>
                  <a:pt x="426" y="1091"/>
                </a:lnTo>
                <a:lnTo>
                  <a:pt x="426" y="1091"/>
                </a:lnTo>
                <a:lnTo>
                  <a:pt x="426" y="1090"/>
                </a:lnTo>
                <a:lnTo>
                  <a:pt x="426" y="1090"/>
                </a:lnTo>
                <a:lnTo>
                  <a:pt x="425" y="1090"/>
                </a:lnTo>
                <a:lnTo>
                  <a:pt x="424" y="1090"/>
                </a:lnTo>
                <a:lnTo>
                  <a:pt x="424" y="1089"/>
                </a:lnTo>
                <a:lnTo>
                  <a:pt x="423" y="1088"/>
                </a:lnTo>
                <a:lnTo>
                  <a:pt x="423" y="1088"/>
                </a:lnTo>
                <a:lnTo>
                  <a:pt x="422" y="1088"/>
                </a:lnTo>
                <a:lnTo>
                  <a:pt x="422" y="1088"/>
                </a:lnTo>
                <a:lnTo>
                  <a:pt x="422" y="1087"/>
                </a:lnTo>
                <a:lnTo>
                  <a:pt x="421" y="1087"/>
                </a:lnTo>
                <a:lnTo>
                  <a:pt x="420" y="1087"/>
                </a:lnTo>
                <a:lnTo>
                  <a:pt x="420" y="1087"/>
                </a:lnTo>
                <a:lnTo>
                  <a:pt x="419" y="1087"/>
                </a:lnTo>
                <a:lnTo>
                  <a:pt x="418" y="1087"/>
                </a:lnTo>
                <a:lnTo>
                  <a:pt x="418" y="1087"/>
                </a:lnTo>
                <a:lnTo>
                  <a:pt x="418" y="1086"/>
                </a:lnTo>
                <a:lnTo>
                  <a:pt x="417" y="1085"/>
                </a:lnTo>
                <a:lnTo>
                  <a:pt x="417" y="1084"/>
                </a:lnTo>
                <a:lnTo>
                  <a:pt x="418" y="1084"/>
                </a:lnTo>
                <a:lnTo>
                  <a:pt x="418" y="1084"/>
                </a:lnTo>
                <a:lnTo>
                  <a:pt x="419" y="1084"/>
                </a:lnTo>
                <a:lnTo>
                  <a:pt x="418" y="1083"/>
                </a:lnTo>
                <a:lnTo>
                  <a:pt x="417" y="1083"/>
                </a:lnTo>
                <a:lnTo>
                  <a:pt x="417" y="1083"/>
                </a:lnTo>
                <a:lnTo>
                  <a:pt x="417" y="1082"/>
                </a:lnTo>
                <a:lnTo>
                  <a:pt x="416" y="1082"/>
                </a:lnTo>
                <a:lnTo>
                  <a:pt x="416" y="1081"/>
                </a:lnTo>
                <a:lnTo>
                  <a:pt x="417" y="1081"/>
                </a:lnTo>
                <a:lnTo>
                  <a:pt x="417" y="1081"/>
                </a:lnTo>
                <a:lnTo>
                  <a:pt x="417" y="1081"/>
                </a:lnTo>
                <a:lnTo>
                  <a:pt x="417" y="1081"/>
                </a:lnTo>
                <a:lnTo>
                  <a:pt x="416" y="1080"/>
                </a:lnTo>
                <a:lnTo>
                  <a:pt x="416" y="1080"/>
                </a:lnTo>
                <a:lnTo>
                  <a:pt x="416" y="1079"/>
                </a:lnTo>
                <a:lnTo>
                  <a:pt x="416" y="1079"/>
                </a:lnTo>
                <a:lnTo>
                  <a:pt x="415" y="1078"/>
                </a:lnTo>
                <a:lnTo>
                  <a:pt x="415" y="1078"/>
                </a:lnTo>
                <a:lnTo>
                  <a:pt x="414" y="1079"/>
                </a:lnTo>
                <a:lnTo>
                  <a:pt x="414" y="1079"/>
                </a:lnTo>
                <a:lnTo>
                  <a:pt x="413" y="1080"/>
                </a:lnTo>
                <a:lnTo>
                  <a:pt x="412" y="1080"/>
                </a:lnTo>
                <a:lnTo>
                  <a:pt x="412" y="1079"/>
                </a:lnTo>
                <a:lnTo>
                  <a:pt x="412" y="1079"/>
                </a:lnTo>
                <a:lnTo>
                  <a:pt x="411" y="1079"/>
                </a:lnTo>
                <a:lnTo>
                  <a:pt x="411" y="1078"/>
                </a:lnTo>
                <a:lnTo>
                  <a:pt x="411" y="1078"/>
                </a:lnTo>
                <a:lnTo>
                  <a:pt x="410" y="1078"/>
                </a:lnTo>
                <a:lnTo>
                  <a:pt x="410" y="1078"/>
                </a:lnTo>
                <a:lnTo>
                  <a:pt x="410" y="1077"/>
                </a:lnTo>
                <a:lnTo>
                  <a:pt x="410" y="1077"/>
                </a:lnTo>
                <a:lnTo>
                  <a:pt x="411" y="1077"/>
                </a:lnTo>
                <a:lnTo>
                  <a:pt x="410" y="1076"/>
                </a:lnTo>
                <a:lnTo>
                  <a:pt x="410" y="1074"/>
                </a:lnTo>
                <a:lnTo>
                  <a:pt x="411" y="1074"/>
                </a:lnTo>
                <a:lnTo>
                  <a:pt x="411" y="1074"/>
                </a:lnTo>
                <a:lnTo>
                  <a:pt x="412" y="1074"/>
                </a:lnTo>
                <a:lnTo>
                  <a:pt x="411" y="1074"/>
                </a:lnTo>
                <a:lnTo>
                  <a:pt x="411" y="1073"/>
                </a:lnTo>
                <a:lnTo>
                  <a:pt x="412" y="1073"/>
                </a:lnTo>
                <a:lnTo>
                  <a:pt x="411" y="1073"/>
                </a:lnTo>
                <a:lnTo>
                  <a:pt x="412" y="1073"/>
                </a:lnTo>
                <a:lnTo>
                  <a:pt x="412" y="1072"/>
                </a:lnTo>
                <a:lnTo>
                  <a:pt x="411" y="1072"/>
                </a:lnTo>
                <a:lnTo>
                  <a:pt x="411" y="1072"/>
                </a:lnTo>
                <a:lnTo>
                  <a:pt x="411" y="1072"/>
                </a:lnTo>
                <a:lnTo>
                  <a:pt x="411" y="1071"/>
                </a:lnTo>
                <a:lnTo>
                  <a:pt x="411" y="1071"/>
                </a:lnTo>
                <a:lnTo>
                  <a:pt x="410" y="1071"/>
                </a:lnTo>
                <a:lnTo>
                  <a:pt x="410" y="1070"/>
                </a:lnTo>
                <a:lnTo>
                  <a:pt x="410" y="1070"/>
                </a:lnTo>
                <a:lnTo>
                  <a:pt x="410" y="1070"/>
                </a:lnTo>
                <a:lnTo>
                  <a:pt x="409" y="1070"/>
                </a:lnTo>
                <a:lnTo>
                  <a:pt x="410" y="1070"/>
                </a:lnTo>
                <a:lnTo>
                  <a:pt x="410" y="1070"/>
                </a:lnTo>
                <a:lnTo>
                  <a:pt x="410" y="1069"/>
                </a:lnTo>
                <a:lnTo>
                  <a:pt x="409" y="1069"/>
                </a:lnTo>
                <a:lnTo>
                  <a:pt x="409" y="1069"/>
                </a:lnTo>
                <a:lnTo>
                  <a:pt x="409" y="1069"/>
                </a:lnTo>
                <a:lnTo>
                  <a:pt x="409" y="1068"/>
                </a:lnTo>
                <a:lnTo>
                  <a:pt x="409" y="1068"/>
                </a:lnTo>
                <a:lnTo>
                  <a:pt x="408" y="1067"/>
                </a:lnTo>
                <a:lnTo>
                  <a:pt x="408" y="1066"/>
                </a:lnTo>
                <a:lnTo>
                  <a:pt x="408" y="1066"/>
                </a:lnTo>
                <a:lnTo>
                  <a:pt x="409" y="1066"/>
                </a:lnTo>
                <a:lnTo>
                  <a:pt x="408" y="1065"/>
                </a:lnTo>
                <a:lnTo>
                  <a:pt x="408" y="1065"/>
                </a:lnTo>
                <a:lnTo>
                  <a:pt x="408" y="1065"/>
                </a:lnTo>
                <a:lnTo>
                  <a:pt x="408" y="1065"/>
                </a:lnTo>
                <a:lnTo>
                  <a:pt x="408" y="1064"/>
                </a:lnTo>
                <a:lnTo>
                  <a:pt x="408" y="1063"/>
                </a:lnTo>
                <a:lnTo>
                  <a:pt x="408" y="1063"/>
                </a:lnTo>
                <a:lnTo>
                  <a:pt x="407" y="1063"/>
                </a:lnTo>
                <a:lnTo>
                  <a:pt x="407" y="1062"/>
                </a:lnTo>
                <a:lnTo>
                  <a:pt x="407" y="1062"/>
                </a:lnTo>
                <a:lnTo>
                  <a:pt x="407" y="1061"/>
                </a:lnTo>
                <a:lnTo>
                  <a:pt x="407" y="1061"/>
                </a:lnTo>
                <a:lnTo>
                  <a:pt x="407" y="1060"/>
                </a:lnTo>
                <a:lnTo>
                  <a:pt x="407" y="1060"/>
                </a:lnTo>
                <a:lnTo>
                  <a:pt x="407" y="1060"/>
                </a:lnTo>
                <a:lnTo>
                  <a:pt x="406" y="1060"/>
                </a:lnTo>
                <a:lnTo>
                  <a:pt x="406" y="1059"/>
                </a:lnTo>
                <a:lnTo>
                  <a:pt x="406" y="1059"/>
                </a:lnTo>
                <a:lnTo>
                  <a:pt x="406" y="1058"/>
                </a:lnTo>
                <a:lnTo>
                  <a:pt x="405" y="1058"/>
                </a:lnTo>
                <a:lnTo>
                  <a:pt x="405" y="1059"/>
                </a:lnTo>
                <a:lnTo>
                  <a:pt x="404" y="1060"/>
                </a:lnTo>
                <a:lnTo>
                  <a:pt x="404" y="1061"/>
                </a:lnTo>
                <a:lnTo>
                  <a:pt x="404" y="1062"/>
                </a:lnTo>
                <a:lnTo>
                  <a:pt x="403" y="1062"/>
                </a:lnTo>
                <a:lnTo>
                  <a:pt x="389" y="1050"/>
                </a:lnTo>
                <a:lnTo>
                  <a:pt x="381" y="1056"/>
                </a:lnTo>
                <a:lnTo>
                  <a:pt x="380" y="1056"/>
                </a:lnTo>
                <a:lnTo>
                  <a:pt x="379" y="1057"/>
                </a:lnTo>
                <a:lnTo>
                  <a:pt x="379" y="1057"/>
                </a:lnTo>
                <a:lnTo>
                  <a:pt x="378" y="1057"/>
                </a:lnTo>
                <a:lnTo>
                  <a:pt x="377" y="1057"/>
                </a:lnTo>
                <a:lnTo>
                  <a:pt x="377" y="1057"/>
                </a:lnTo>
                <a:lnTo>
                  <a:pt x="377" y="1056"/>
                </a:lnTo>
                <a:lnTo>
                  <a:pt x="377" y="1056"/>
                </a:lnTo>
                <a:lnTo>
                  <a:pt x="376" y="1056"/>
                </a:lnTo>
                <a:lnTo>
                  <a:pt x="376" y="1056"/>
                </a:lnTo>
                <a:lnTo>
                  <a:pt x="376" y="1055"/>
                </a:lnTo>
                <a:lnTo>
                  <a:pt x="376" y="1055"/>
                </a:lnTo>
                <a:lnTo>
                  <a:pt x="375" y="1055"/>
                </a:lnTo>
                <a:lnTo>
                  <a:pt x="375" y="1055"/>
                </a:lnTo>
                <a:lnTo>
                  <a:pt x="375" y="1055"/>
                </a:lnTo>
                <a:lnTo>
                  <a:pt x="374" y="1055"/>
                </a:lnTo>
                <a:lnTo>
                  <a:pt x="374" y="1055"/>
                </a:lnTo>
                <a:lnTo>
                  <a:pt x="374" y="1055"/>
                </a:lnTo>
                <a:lnTo>
                  <a:pt x="373" y="1055"/>
                </a:lnTo>
                <a:lnTo>
                  <a:pt x="373" y="1055"/>
                </a:lnTo>
                <a:lnTo>
                  <a:pt x="373" y="1054"/>
                </a:lnTo>
                <a:lnTo>
                  <a:pt x="373" y="1054"/>
                </a:lnTo>
                <a:lnTo>
                  <a:pt x="373" y="1053"/>
                </a:lnTo>
                <a:lnTo>
                  <a:pt x="372" y="1053"/>
                </a:lnTo>
                <a:lnTo>
                  <a:pt x="372" y="1052"/>
                </a:lnTo>
                <a:lnTo>
                  <a:pt x="372" y="1051"/>
                </a:lnTo>
                <a:lnTo>
                  <a:pt x="372" y="1051"/>
                </a:lnTo>
                <a:lnTo>
                  <a:pt x="371" y="1050"/>
                </a:lnTo>
                <a:lnTo>
                  <a:pt x="371" y="1050"/>
                </a:lnTo>
                <a:lnTo>
                  <a:pt x="371" y="1050"/>
                </a:lnTo>
                <a:lnTo>
                  <a:pt x="370" y="1050"/>
                </a:lnTo>
                <a:lnTo>
                  <a:pt x="370" y="1050"/>
                </a:lnTo>
                <a:lnTo>
                  <a:pt x="369" y="1051"/>
                </a:lnTo>
                <a:lnTo>
                  <a:pt x="368" y="1051"/>
                </a:lnTo>
                <a:lnTo>
                  <a:pt x="368" y="1051"/>
                </a:lnTo>
                <a:lnTo>
                  <a:pt x="368" y="1051"/>
                </a:lnTo>
                <a:lnTo>
                  <a:pt x="367" y="1051"/>
                </a:lnTo>
                <a:lnTo>
                  <a:pt x="367" y="1051"/>
                </a:lnTo>
                <a:lnTo>
                  <a:pt x="366" y="1050"/>
                </a:lnTo>
                <a:lnTo>
                  <a:pt x="365" y="1050"/>
                </a:lnTo>
                <a:lnTo>
                  <a:pt x="365" y="1050"/>
                </a:lnTo>
                <a:lnTo>
                  <a:pt x="365" y="1050"/>
                </a:lnTo>
                <a:lnTo>
                  <a:pt x="365" y="1049"/>
                </a:lnTo>
                <a:lnTo>
                  <a:pt x="365" y="1049"/>
                </a:lnTo>
                <a:lnTo>
                  <a:pt x="365" y="1048"/>
                </a:lnTo>
                <a:lnTo>
                  <a:pt x="365" y="1047"/>
                </a:lnTo>
                <a:lnTo>
                  <a:pt x="365" y="1047"/>
                </a:lnTo>
                <a:lnTo>
                  <a:pt x="364" y="1047"/>
                </a:lnTo>
                <a:lnTo>
                  <a:pt x="364" y="1046"/>
                </a:lnTo>
                <a:lnTo>
                  <a:pt x="364" y="1047"/>
                </a:lnTo>
                <a:lnTo>
                  <a:pt x="363" y="1047"/>
                </a:lnTo>
                <a:lnTo>
                  <a:pt x="362" y="1047"/>
                </a:lnTo>
                <a:lnTo>
                  <a:pt x="362" y="1046"/>
                </a:lnTo>
                <a:lnTo>
                  <a:pt x="362" y="1046"/>
                </a:lnTo>
                <a:lnTo>
                  <a:pt x="361" y="1046"/>
                </a:lnTo>
                <a:lnTo>
                  <a:pt x="361" y="1045"/>
                </a:lnTo>
                <a:lnTo>
                  <a:pt x="361" y="1045"/>
                </a:lnTo>
                <a:lnTo>
                  <a:pt x="361" y="1044"/>
                </a:lnTo>
                <a:lnTo>
                  <a:pt x="362" y="1044"/>
                </a:lnTo>
                <a:lnTo>
                  <a:pt x="361" y="1043"/>
                </a:lnTo>
                <a:lnTo>
                  <a:pt x="361" y="1043"/>
                </a:lnTo>
                <a:lnTo>
                  <a:pt x="359" y="1044"/>
                </a:lnTo>
                <a:lnTo>
                  <a:pt x="359" y="1044"/>
                </a:lnTo>
                <a:lnTo>
                  <a:pt x="358" y="1044"/>
                </a:lnTo>
                <a:lnTo>
                  <a:pt x="358" y="1044"/>
                </a:lnTo>
                <a:lnTo>
                  <a:pt x="357" y="1044"/>
                </a:lnTo>
                <a:lnTo>
                  <a:pt x="357" y="1044"/>
                </a:lnTo>
                <a:lnTo>
                  <a:pt x="356" y="1043"/>
                </a:lnTo>
                <a:lnTo>
                  <a:pt x="356" y="1043"/>
                </a:lnTo>
                <a:lnTo>
                  <a:pt x="357" y="1042"/>
                </a:lnTo>
                <a:lnTo>
                  <a:pt x="357" y="1042"/>
                </a:lnTo>
                <a:lnTo>
                  <a:pt x="357" y="1041"/>
                </a:lnTo>
                <a:lnTo>
                  <a:pt x="356" y="1040"/>
                </a:lnTo>
                <a:lnTo>
                  <a:pt x="356" y="1040"/>
                </a:lnTo>
                <a:lnTo>
                  <a:pt x="355" y="1041"/>
                </a:lnTo>
                <a:lnTo>
                  <a:pt x="355" y="1041"/>
                </a:lnTo>
                <a:lnTo>
                  <a:pt x="354" y="1040"/>
                </a:lnTo>
                <a:lnTo>
                  <a:pt x="354" y="1040"/>
                </a:lnTo>
                <a:lnTo>
                  <a:pt x="354" y="1040"/>
                </a:lnTo>
                <a:lnTo>
                  <a:pt x="353" y="1040"/>
                </a:lnTo>
                <a:lnTo>
                  <a:pt x="352" y="1040"/>
                </a:lnTo>
                <a:lnTo>
                  <a:pt x="352" y="1040"/>
                </a:lnTo>
                <a:lnTo>
                  <a:pt x="351" y="1040"/>
                </a:lnTo>
                <a:lnTo>
                  <a:pt x="351" y="1040"/>
                </a:lnTo>
                <a:lnTo>
                  <a:pt x="351" y="1039"/>
                </a:lnTo>
                <a:lnTo>
                  <a:pt x="350" y="1039"/>
                </a:lnTo>
                <a:lnTo>
                  <a:pt x="350" y="1039"/>
                </a:lnTo>
                <a:lnTo>
                  <a:pt x="350" y="1038"/>
                </a:lnTo>
                <a:lnTo>
                  <a:pt x="350" y="1038"/>
                </a:lnTo>
                <a:lnTo>
                  <a:pt x="349" y="1037"/>
                </a:lnTo>
                <a:lnTo>
                  <a:pt x="349" y="1037"/>
                </a:lnTo>
                <a:lnTo>
                  <a:pt x="348" y="1037"/>
                </a:lnTo>
                <a:lnTo>
                  <a:pt x="348" y="1036"/>
                </a:lnTo>
                <a:lnTo>
                  <a:pt x="348" y="1035"/>
                </a:lnTo>
                <a:lnTo>
                  <a:pt x="348" y="1035"/>
                </a:lnTo>
                <a:lnTo>
                  <a:pt x="348" y="1035"/>
                </a:lnTo>
                <a:lnTo>
                  <a:pt x="347" y="1035"/>
                </a:lnTo>
                <a:lnTo>
                  <a:pt x="347" y="1035"/>
                </a:lnTo>
                <a:lnTo>
                  <a:pt x="346" y="1035"/>
                </a:lnTo>
                <a:lnTo>
                  <a:pt x="346" y="1034"/>
                </a:lnTo>
                <a:lnTo>
                  <a:pt x="346" y="1034"/>
                </a:lnTo>
                <a:lnTo>
                  <a:pt x="347" y="1033"/>
                </a:lnTo>
                <a:lnTo>
                  <a:pt x="347" y="1033"/>
                </a:lnTo>
                <a:lnTo>
                  <a:pt x="347" y="1033"/>
                </a:lnTo>
                <a:lnTo>
                  <a:pt x="346" y="1033"/>
                </a:lnTo>
                <a:lnTo>
                  <a:pt x="346" y="1032"/>
                </a:lnTo>
                <a:lnTo>
                  <a:pt x="346" y="1032"/>
                </a:lnTo>
                <a:lnTo>
                  <a:pt x="346" y="1031"/>
                </a:lnTo>
                <a:lnTo>
                  <a:pt x="345" y="1031"/>
                </a:lnTo>
                <a:lnTo>
                  <a:pt x="345" y="1031"/>
                </a:lnTo>
                <a:lnTo>
                  <a:pt x="345" y="1031"/>
                </a:lnTo>
                <a:lnTo>
                  <a:pt x="345" y="1031"/>
                </a:lnTo>
                <a:lnTo>
                  <a:pt x="344" y="1031"/>
                </a:lnTo>
                <a:lnTo>
                  <a:pt x="344" y="1030"/>
                </a:lnTo>
                <a:lnTo>
                  <a:pt x="344" y="1030"/>
                </a:lnTo>
                <a:lnTo>
                  <a:pt x="344" y="1030"/>
                </a:lnTo>
                <a:lnTo>
                  <a:pt x="344" y="1029"/>
                </a:lnTo>
                <a:lnTo>
                  <a:pt x="343" y="1029"/>
                </a:lnTo>
                <a:lnTo>
                  <a:pt x="343" y="1029"/>
                </a:lnTo>
                <a:lnTo>
                  <a:pt x="342" y="1029"/>
                </a:lnTo>
                <a:lnTo>
                  <a:pt x="342" y="1028"/>
                </a:lnTo>
                <a:lnTo>
                  <a:pt x="342" y="1028"/>
                </a:lnTo>
                <a:lnTo>
                  <a:pt x="342" y="1028"/>
                </a:lnTo>
                <a:lnTo>
                  <a:pt x="341" y="1028"/>
                </a:lnTo>
                <a:lnTo>
                  <a:pt x="341" y="1027"/>
                </a:lnTo>
                <a:lnTo>
                  <a:pt x="341" y="1027"/>
                </a:lnTo>
                <a:lnTo>
                  <a:pt x="341" y="1026"/>
                </a:lnTo>
                <a:lnTo>
                  <a:pt x="340" y="1025"/>
                </a:lnTo>
                <a:lnTo>
                  <a:pt x="340" y="1025"/>
                </a:lnTo>
                <a:lnTo>
                  <a:pt x="340" y="1026"/>
                </a:lnTo>
                <a:lnTo>
                  <a:pt x="339" y="1026"/>
                </a:lnTo>
                <a:lnTo>
                  <a:pt x="339" y="1025"/>
                </a:lnTo>
                <a:lnTo>
                  <a:pt x="339" y="1025"/>
                </a:lnTo>
                <a:lnTo>
                  <a:pt x="339" y="1024"/>
                </a:lnTo>
                <a:lnTo>
                  <a:pt x="339" y="1024"/>
                </a:lnTo>
                <a:lnTo>
                  <a:pt x="339" y="1024"/>
                </a:lnTo>
                <a:lnTo>
                  <a:pt x="337" y="1024"/>
                </a:lnTo>
                <a:lnTo>
                  <a:pt x="337" y="1023"/>
                </a:lnTo>
                <a:lnTo>
                  <a:pt x="336" y="1023"/>
                </a:lnTo>
                <a:lnTo>
                  <a:pt x="336" y="1022"/>
                </a:lnTo>
                <a:lnTo>
                  <a:pt x="336" y="1020"/>
                </a:lnTo>
                <a:lnTo>
                  <a:pt x="336" y="1018"/>
                </a:lnTo>
                <a:lnTo>
                  <a:pt x="336" y="1017"/>
                </a:lnTo>
                <a:lnTo>
                  <a:pt x="337" y="1016"/>
                </a:lnTo>
                <a:lnTo>
                  <a:pt x="337" y="1015"/>
                </a:lnTo>
                <a:lnTo>
                  <a:pt x="337" y="1015"/>
                </a:lnTo>
                <a:lnTo>
                  <a:pt x="337" y="1014"/>
                </a:lnTo>
                <a:lnTo>
                  <a:pt x="336" y="1014"/>
                </a:lnTo>
                <a:lnTo>
                  <a:pt x="336" y="1014"/>
                </a:lnTo>
                <a:lnTo>
                  <a:pt x="336" y="1014"/>
                </a:lnTo>
                <a:lnTo>
                  <a:pt x="335" y="1014"/>
                </a:lnTo>
                <a:lnTo>
                  <a:pt x="335" y="1015"/>
                </a:lnTo>
                <a:lnTo>
                  <a:pt x="335" y="1015"/>
                </a:lnTo>
                <a:lnTo>
                  <a:pt x="334" y="1015"/>
                </a:lnTo>
                <a:lnTo>
                  <a:pt x="334" y="1015"/>
                </a:lnTo>
                <a:lnTo>
                  <a:pt x="333" y="1015"/>
                </a:lnTo>
                <a:lnTo>
                  <a:pt x="333" y="1014"/>
                </a:lnTo>
                <a:lnTo>
                  <a:pt x="333" y="1014"/>
                </a:lnTo>
                <a:lnTo>
                  <a:pt x="333" y="1013"/>
                </a:lnTo>
                <a:lnTo>
                  <a:pt x="333" y="1012"/>
                </a:lnTo>
                <a:lnTo>
                  <a:pt x="332" y="1012"/>
                </a:lnTo>
                <a:lnTo>
                  <a:pt x="332" y="1012"/>
                </a:lnTo>
                <a:lnTo>
                  <a:pt x="332" y="1011"/>
                </a:lnTo>
                <a:lnTo>
                  <a:pt x="333" y="1011"/>
                </a:lnTo>
                <a:lnTo>
                  <a:pt x="332" y="1010"/>
                </a:lnTo>
                <a:lnTo>
                  <a:pt x="333" y="1010"/>
                </a:lnTo>
                <a:lnTo>
                  <a:pt x="334" y="1009"/>
                </a:lnTo>
                <a:lnTo>
                  <a:pt x="334" y="1009"/>
                </a:lnTo>
                <a:lnTo>
                  <a:pt x="333" y="1009"/>
                </a:lnTo>
                <a:lnTo>
                  <a:pt x="333" y="1009"/>
                </a:lnTo>
                <a:lnTo>
                  <a:pt x="332" y="1009"/>
                </a:lnTo>
                <a:lnTo>
                  <a:pt x="332" y="1008"/>
                </a:lnTo>
                <a:lnTo>
                  <a:pt x="332" y="1008"/>
                </a:lnTo>
                <a:lnTo>
                  <a:pt x="332" y="1007"/>
                </a:lnTo>
                <a:lnTo>
                  <a:pt x="333" y="1007"/>
                </a:lnTo>
                <a:lnTo>
                  <a:pt x="333" y="1007"/>
                </a:lnTo>
                <a:lnTo>
                  <a:pt x="334" y="1007"/>
                </a:lnTo>
                <a:lnTo>
                  <a:pt x="334" y="1007"/>
                </a:lnTo>
                <a:lnTo>
                  <a:pt x="334" y="1006"/>
                </a:lnTo>
                <a:lnTo>
                  <a:pt x="333" y="1006"/>
                </a:lnTo>
                <a:lnTo>
                  <a:pt x="333" y="1007"/>
                </a:lnTo>
                <a:lnTo>
                  <a:pt x="333" y="1006"/>
                </a:lnTo>
                <a:lnTo>
                  <a:pt x="332" y="1006"/>
                </a:lnTo>
                <a:lnTo>
                  <a:pt x="332" y="1006"/>
                </a:lnTo>
                <a:lnTo>
                  <a:pt x="332" y="1004"/>
                </a:lnTo>
                <a:lnTo>
                  <a:pt x="332" y="1004"/>
                </a:lnTo>
                <a:lnTo>
                  <a:pt x="333" y="1003"/>
                </a:lnTo>
                <a:lnTo>
                  <a:pt x="333" y="1003"/>
                </a:lnTo>
                <a:lnTo>
                  <a:pt x="333" y="1003"/>
                </a:lnTo>
                <a:lnTo>
                  <a:pt x="334" y="1002"/>
                </a:lnTo>
                <a:lnTo>
                  <a:pt x="333" y="1002"/>
                </a:lnTo>
                <a:lnTo>
                  <a:pt x="333" y="1002"/>
                </a:lnTo>
                <a:lnTo>
                  <a:pt x="332" y="1002"/>
                </a:lnTo>
                <a:lnTo>
                  <a:pt x="332" y="1001"/>
                </a:lnTo>
                <a:lnTo>
                  <a:pt x="331" y="1001"/>
                </a:lnTo>
                <a:lnTo>
                  <a:pt x="331" y="1001"/>
                </a:lnTo>
                <a:lnTo>
                  <a:pt x="331" y="1000"/>
                </a:lnTo>
                <a:lnTo>
                  <a:pt x="331" y="1000"/>
                </a:lnTo>
                <a:lnTo>
                  <a:pt x="330" y="1000"/>
                </a:lnTo>
                <a:lnTo>
                  <a:pt x="330" y="1000"/>
                </a:lnTo>
                <a:lnTo>
                  <a:pt x="329" y="1000"/>
                </a:lnTo>
                <a:lnTo>
                  <a:pt x="329" y="999"/>
                </a:lnTo>
                <a:lnTo>
                  <a:pt x="329" y="999"/>
                </a:lnTo>
                <a:lnTo>
                  <a:pt x="329" y="998"/>
                </a:lnTo>
                <a:lnTo>
                  <a:pt x="330" y="998"/>
                </a:lnTo>
                <a:lnTo>
                  <a:pt x="330" y="998"/>
                </a:lnTo>
                <a:lnTo>
                  <a:pt x="330" y="997"/>
                </a:lnTo>
                <a:lnTo>
                  <a:pt x="329" y="997"/>
                </a:lnTo>
                <a:lnTo>
                  <a:pt x="328" y="997"/>
                </a:lnTo>
                <a:lnTo>
                  <a:pt x="328" y="997"/>
                </a:lnTo>
                <a:lnTo>
                  <a:pt x="328" y="997"/>
                </a:lnTo>
                <a:lnTo>
                  <a:pt x="328" y="996"/>
                </a:lnTo>
                <a:lnTo>
                  <a:pt x="328" y="996"/>
                </a:lnTo>
                <a:lnTo>
                  <a:pt x="328" y="995"/>
                </a:lnTo>
                <a:lnTo>
                  <a:pt x="328" y="995"/>
                </a:lnTo>
                <a:lnTo>
                  <a:pt x="328" y="994"/>
                </a:lnTo>
                <a:lnTo>
                  <a:pt x="329" y="994"/>
                </a:lnTo>
                <a:lnTo>
                  <a:pt x="329" y="993"/>
                </a:lnTo>
                <a:lnTo>
                  <a:pt x="329" y="993"/>
                </a:lnTo>
                <a:lnTo>
                  <a:pt x="328" y="993"/>
                </a:lnTo>
                <a:lnTo>
                  <a:pt x="328" y="992"/>
                </a:lnTo>
                <a:lnTo>
                  <a:pt x="329" y="992"/>
                </a:lnTo>
                <a:lnTo>
                  <a:pt x="329" y="991"/>
                </a:lnTo>
                <a:lnTo>
                  <a:pt x="329" y="991"/>
                </a:lnTo>
                <a:lnTo>
                  <a:pt x="329" y="990"/>
                </a:lnTo>
                <a:lnTo>
                  <a:pt x="329" y="990"/>
                </a:lnTo>
                <a:lnTo>
                  <a:pt x="329" y="990"/>
                </a:lnTo>
                <a:lnTo>
                  <a:pt x="329" y="989"/>
                </a:lnTo>
                <a:lnTo>
                  <a:pt x="329" y="989"/>
                </a:lnTo>
                <a:lnTo>
                  <a:pt x="329" y="989"/>
                </a:lnTo>
                <a:lnTo>
                  <a:pt x="329" y="989"/>
                </a:lnTo>
                <a:lnTo>
                  <a:pt x="329" y="988"/>
                </a:lnTo>
                <a:lnTo>
                  <a:pt x="329" y="988"/>
                </a:lnTo>
                <a:lnTo>
                  <a:pt x="328" y="988"/>
                </a:lnTo>
                <a:lnTo>
                  <a:pt x="329" y="987"/>
                </a:lnTo>
                <a:lnTo>
                  <a:pt x="329" y="987"/>
                </a:lnTo>
                <a:lnTo>
                  <a:pt x="329" y="987"/>
                </a:lnTo>
                <a:lnTo>
                  <a:pt x="328" y="986"/>
                </a:lnTo>
                <a:lnTo>
                  <a:pt x="328" y="986"/>
                </a:lnTo>
                <a:lnTo>
                  <a:pt x="327" y="985"/>
                </a:lnTo>
                <a:lnTo>
                  <a:pt x="327" y="984"/>
                </a:lnTo>
                <a:lnTo>
                  <a:pt x="327" y="984"/>
                </a:lnTo>
                <a:lnTo>
                  <a:pt x="328" y="983"/>
                </a:lnTo>
                <a:lnTo>
                  <a:pt x="328" y="983"/>
                </a:lnTo>
                <a:lnTo>
                  <a:pt x="328" y="982"/>
                </a:lnTo>
                <a:lnTo>
                  <a:pt x="328" y="981"/>
                </a:lnTo>
                <a:lnTo>
                  <a:pt x="329" y="982"/>
                </a:lnTo>
                <a:lnTo>
                  <a:pt x="329" y="982"/>
                </a:lnTo>
                <a:lnTo>
                  <a:pt x="330" y="981"/>
                </a:lnTo>
                <a:lnTo>
                  <a:pt x="329" y="981"/>
                </a:lnTo>
                <a:lnTo>
                  <a:pt x="329" y="980"/>
                </a:lnTo>
                <a:lnTo>
                  <a:pt x="329" y="980"/>
                </a:lnTo>
                <a:lnTo>
                  <a:pt x="329" y="980"/>
                </a:lnTo>
                <a:lnTo>
                  <a:pt x="329" y="980"/>
                </a:lnTo>
                <a:lnTo>
                  <a:pt x="329" y="978"/>
                </a:lnTo>
                <a:lnTo>
                  <a:pt x="328" y="978"/>
                </a:lnTo>
                <a:lnTo>
                  <a:pt x="328" y="977"/>
                </a:lnTo>
                <a:lnTo>
                  <a:pt x="328" y="976"/>
                </a:lnTo>
                <a:lnTo>
                  <a:pt x="328" y="976"/>
                </a:lnTo>
                <a:lnTo>
                  <a:pt x="329" y="975"/>
                </a:lnTo>
                <a:lnTo>
                  <a:pt x="329" y="974"/>
                </a:lnTo>
                <a:lnTo>
                  <a:pt x="329" y="974"/>
                </a:lnTo>
                <a:lnTo>
                  <a:pt x="328" y="974"/>
                </a:lnTo>
                <a:lnTo>
                  <a:pt x="328" y="973"/>
                </a:lnTo>
                <a:lnTo>
                  <a:pt x="328" y="972"/>
                </a:lnTo>
                <a:lnTo>
                  <a:pt x="328" y="972"/>
                </a:lnTo>
                <a:lnTo>
                  <a:pt x="329" y="969"/>
                </a:lnTo>
                <a:lnTo>
                  <a:pt x="329" y="967"/>
                </a:lnTo>
                <a:lnTo>
                  <a:pt x="330" y="965"/>
                </a:lnTo>
                <a:lnTo>
                  <a:pt x="332" y="961"/>
                </a:lnTo>
                <a:lnTo>
                  <a:pt x="333" y="960"/>
                </a:lnTo>
                <a:lnTo>
                  <a:pt x="334" y="959"/>
                </a:lnTo>
                <a:lnTo>
                  <a:pt x="335" y="959"/>
                </a:lnTo>
                <a:lnTo>
                  <a:pt x="336" y="958"/>
                </a:lnTo>
                <a:lnTo>
                  <a:pt x="336" y="957"/>
                </a:lnTo>
                <a:lnTo>
                  <a:pt x="337" y="956"/>
                </a:lnTo>
                <a:lnTo>
                  <a:pt x="340" y="955"/>
                </a:lnTo>
                <a:lnTo>
                  <a:pt x="340" y="954"/>
                </a:lnTo>
                <a:lnTo>
                  <a:pt x="342" y="953"/>
                </a:lnTo>
                <a:lnTo>
                  <a:pt x="342" y="951"/>
                </a:lnTo>
                <a:lnTo>
                  <a:pt x="343" y="950"/>
                </a:lnTo>
                <a:lnTo>
                  <a:pt x="343" y="950"/>
                </a:lnTo>
                <a:lnTo>
                  <a:pt x="343" y="949"/>
                </a:lnTo>
                <a:lnTo>
                  <a:pt x="342" y="948"/>
                </a:lnTo>
                <a:lnTo>
                  <a:pt x="341" y="947"/>
                </a:lnTo>
                <a:lnTo>
                  <a:pt x="341" y="945"/>
                </a:lnTo>
                <a:lnTo>
                  <a:pt x="341" y="944"/>
                </a:lnTo>
                <a:lnTo>
                  <a:pt x="340" y="944"/>
                </a:lnTo>
                <a:lnTo>
                  <a:pt x="340" y="944"/>
                </a:lnTo>
                <a:lnTo>
                  <a:pt x="340" y="944"/>
                </a:lnTo>
                <a:lnTo>
                  <a:pt x="341" y="943"/>
                </a:lnTo>
                <a:lnTo>
                  <a:pt x="341" y="942"/>
                </a:lnTo>
                <a:lnTo>
                  <a:pt x="341" y="942"/>
                </a:lnTo>
                <a:lnTo>
                  <a:pt x="341" y="941"/>
                </a:lnTo>
                <a:lnTo>
                  <a:pt x="342" y="941"/>
                </a:lnTo>
                <a:lnTo>
                  <a:pt x="342" y="940"/>
                </a:lnTo>
                <a:lnTo>
                  <a:pt x="341" y="940"/>
                </a:lnTo>
                <a:lnTo>
                  <a:pt x="342" y="940"/>
                </a:lnTo>
                <a:lnTo>
                  <a:pt x="342" y="939"/>
                </a:lnTo>
                <a:lnTo>
                  <a:pt x="342" y="939"/>
                </a:lnTo>
                <a:lnTo>
                  <a:pt x="343" y="940"/>
                </a:lnTo>
                <a:lnTo>
                  <a:pt x="343" y="939"/>
                </a:lnTo>
                <a:lnTo>
                  <a:pt x="343" y="939"/>
                </a:lnTo>
                <a:lnTo>
                  <a:pt x="344" y="939"/>
                </a:lnTo>
                <a:lnTo>
                  <a:pt x="344" y="939"/>
                </a:lnTo>
                <a:lnTo>
                  <a:pt x="345" y="938"/>
                </a:lnTo>
                <a:lnTo>
                  <a:pt x="345" y="938"/>
                </a:lnTo>
                <a:lnTo>
                  <a:pt x="345" y="937"/>
                </a:lnTo>
                <a:lnTo>
                  <a:pt x="345" y="934"/>
                </a:lnTo>
                <a:lnTo>
                  <a:pt x="346" y="933"/>
                </a:lnTo>
                <a:lnTo>
                  <a:pt x="346" y="931"/>
                </a:lnTo>
                <a:lnTo>
                  <a:pt x="345" y="930"/>
                </a:lnTo>
                <a:lnTo>
                  <a:pt x="344" y="927"/>
                </a:lnTo>
                <a:lnTo>
                  <a:pt x="344" y="927"/>
                </a:lnTo>
                <a:lnTo>
                  <a:pt x="343" y="928"/>
                </a:lnTo>
                <a:lnTo>
                  <a:pt x="342" y="928"/>
                </a:lnTo>
                <a:lnTo>
                  <a:pt x="341" y="928"/>
                </a:lnTo>
                <a:lnTo>
                  <a:pt x="341" y="928"/>
                </a:lnTo>
                <a:lnTo>
                  <a:pt x="339" y="928"/>
                </a:lnTo>
                <a:lnTo>
                  <a:pt x="337" y="927"/>
                </a:lnTo>
                <a:lnTo>
                  <a:pt x="336" y="927"/>
                </a:lnTo>
                <a:lnTo>
                  <a:pt x="336" y="928"/>
                </a:lnTo>
                <a:lnTo>
                  <a:pt x="336" y="928"/>
                </a:lnTo>
                <a:lnTo>
                  <a:pt x="336" y="929"/>
                </a:lnTo>
                <a:lnTo>
                  <a:pt x="336" y="930"/>
                </a:lnTo>
                <a:lnTo>
                  <a:pt x="336" y="931"/>
                </a:lnTo>
                <a:lnTo>
                  <a:pt x="335" y="932"/>
                </a:lnTo>
                <a:lnTo>
                  <a:pt x="333" y="932"/>
                </a:lnTo>
                <a:lnTo>
                  <a:pt x="333" y="933"/>
                </a:lnTo>
                <a:lnTo>
                  <a:pt x="332" y="932"/>
                </a:lnTo>
                <a:lnTo>
                  <a:pt x="313" y="932"/>
                </a:lnTo>
                <a:lnTo>
                  <a:pt x="300" y="932"/>
                </a:lnTo>
                <a:lnTo>
                  <a:pt x="295" y="931"/>
                </a:lnTo>
                <a:lnTo>
                  <a:pt x="292" y="931"/>
                </a:lnTo>
                <a:lnTo>
                  <a:pt x="286" y="931"/>
                </a:lnTo>
                <a:lnTo>
                  <a:pt x="277" y="931"/>
                </a:lnTo>
                <a:lnTo>
                  <a:pt x="277" y="931"/>
                </a:lnTo>
                <a:lnTo>
                  <a:pt x="273" y="930"/>
                </a:lnTo>
                <a:lnTo>
                  <a:pt x="262" y="930"/>
                </a:lnTo>
                <a:lnTo>
                  <a:pt x="257" y="930"/>
                </a:lnTo>
                <a:lnTo>
                  <a:pt x="224" y="929"/>
                </a:lnTo>
                <a:lnTo>
                  <a:pt x="224" y="929"/>
                </a:lnTo>
                <a:lnTo>
                  <a:pt x="222" y="929"/>
                </a:lnTo>
                <a:lnTo>
                  <a:pt x="222" y="929"/>
                </a:lnTo>
                <a:lnTo>
                  <a:pt x="218" y="929"/>
                </a:lnTo>
                <a:lnTo>
                  <a:pt x="200" y="928"/>
                </a:lnTo>
                <a:lnTo>
                  <a:pt x="193" y="928"/>
                </a:lnTo>
                <a:lnTo>
                  <a:pt x="188" y="928"/>
                </a:lnTo>
                <a:lnTo>
                  <a:pt x="180" y="928"/>
                </a:lnTo>
                <a:lnTo>
                  <a:pt x="172" y="928"/>
                </a:lnTo>
                <a:lnTo>
                  <a:pt x="169" y="928"/>
                </a:lnTo>
                <a:lnTo>
                  <a:pt x="168" y="928"/>
                </a:lnTo>
                <a:lnTo>
                  <a:pt x="166" y="927"/>
                </a:lnTo>
                <a:lnTo>
                  <a:pt x="158" y="927"/>
                </a:lnTo>
                <a:lnTo>
                  <a:pt x="155" y="927"/>
                </a:lnTo>
                <a:lnTo>
                  <a:pt x="152" y="927"/>
                </a:lnTo>
                <a:lnTo>
                  <a:pt x="151" y="920"/>
                </a:lnTo>
                <a:lnTo>
                  <a:pt x="151" y="915"/>
                </a:lnTo>
                <a:lnTo>
                  <a:pt x="149" y="899"/>
                </a:lnTo>
                <a:lnTo>
                  <a:pt x="149" y="896"/>
                </a:lnTo>
                <a:lnTo>
                  <a:pt x="149" y="890"/>
                </a:lnTo>
                <a:lnTo>
                  <a:pt x="148" y="888"/>
                </a:lnTo>
                <a:lnTo>
                  <a:pt x="148" y="883"/>
                </a:lnTo>
                <a:lnTo>
                  <a:pt x="147" y="879"/>
                </a:lnTo>
                <a:lnTo>
                  <a:pt x="147" y="875"/>
                </a:lnTo>
                <a:lnTo>
                  <a:pt x="146" y="864"/>
                </a:lnTo>
                <a:lnTo>
                  <a:pt x="146" y="860"/>
                </a:lnTo>
                <a:lnTo>
                  <a:pt x="145" y="857"/>
                </a:lnTo>
                <a:lnTo>
                  <a:pt x="145" y="848"/>
                </a:lnTo>
                <a:lnTo>
                  <a:pt x="144" y="845"/>
                </a:lnTo>
                <a:lnTo>
                  <a:pt x="117" y="814"/>
                </a:lnTo>
                <a:lnTo>
                  <a:pt x="114" y="811"/>
                </a:lnTo>
                <a:lnTo>
                  <a:pt x="111" y="807"/>
                </a:lnTo>
                <a:lnTo>
                  <a:pt x="117" y="806"/>
                </a:lnTo>
                <a:lnTo>
                  <a:pt x="144" y="806"/>
                </a:lnTo>
                <a:lnTo>
                  <a:pt x="144" y="802"/>
                </a:lnTo>
                <a:lnTo>
                  <a:pt x="142" y="779"/>
                </a:lnTo>
                <a:lnTo>
                  <a:pt x="142" y="773"/>
                </a:lnTo>
                <a:lnTo>
                  <a:pt x="141" y="756"/>
                </a:lnTo>
                <a:lnTo>
                  <a:pt x="141" y="756"/>
                </a:lnTo>
                <a:lnTo>
                  <a:pt x="141" y="757"/>
                </a:lnTo>
                <a:lnTo>
                  <a:pt x="140" y="757"/>
                </a:lnTo>
                <a:lnTo>
                  <a:pt x="140" y="757"/>
                </a:lnTo>
                <a:lnTo>
                  <a:pt x="139" y="757"/>
                </a:lnTo>
                <a:lnTo>
                  <a:pt x="138" y="756"/>
                </a:lnTo>
                <a:lnTo>
                  <a:pt x="138" y="756"/>
                </a:lnTo>
                <a:lnTo>
                  <a:pt x="137" y="756"/>
                </a:lnTo>
                <a:lnTo>
                  <a:pt x="136" y="755"/>
                </a:lnTo>
                <a:lnTo>
                  <a:pt x="136" y="755"/>
                </a:lnTo>
                <a:lnTo>
                  <a:pt x="136" y="754"/>
                </a:lnTo>
                <a:lnTo>
                  <a:pt x="136" y="754"/>
                </a:lnTo>
                <a:lnTo>
                  <a:pt x="135" y="753"/>
                </a:lnTo>
                <a:lnTo>
                  <a:pt x="135" y="753"/>
                </a:lnTo>
                <a:lnTo>
                  <a:pt x="135" y="752"/>
                </a:lnTo>
                <a:lnTo>
                  <a:pt x="135" y="752"/>
                </a:lnTo>
                <a:lnTo>
                  <a:pt x="135" y="751"/>
                </a:lnTo>
                <a:lnTo>
                  <a:pt x="135" y="751"/>
                </a:lnTo>
                <a:lnTo>
                  <a:pt x="135" y="750"/>
                </a:lnTo>
                <a:lnTo>
                  <a:pt x="135" y="750"/>
                </a:lnTo>
                <a:lnTo>
                  <a:pt x="135" y="750"/>
                </a:lnTo>
                <a:lnTo>
                  <a:pt x="135" y="749"/>
                </a:lnTo>
                <a:lnTo>
                  <a:pt x="135" y="749"/>
                </a:lnTo>
                <a:lnTo>
                  <a:pt x="135" y="749"/>
                </a:lnTo>
                <a:lnTo>
                  <a:pt x="135" y="749"/>
                </a:lnTo>
                <a:lnTo>
                  <a:pt x="135" y="749"/>
                </a:lnTo>
                <a:lnTo>
                  <a:pt x="134" y="749"/>
                </a:lnTo>
                <a:lnTo>
                  <a:pt x="134" y="749"/>
                </a:lnTo>
                <a:lnTo>
                  <a:pt x="134" y="748"/>
                </a:lnTo>
                <a:lnTo>
                  <a:pt x="134" y="748"/>
                </a:lnTo>
                <a:lnTo>
                  <a:pt x="134" y="747"/>
                </a:lnTo>
                <a:lnTo>
                  <a:pt x="134" y="748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7"/>
                </a:lnTo>
                <a:lnTo>
                  <a:pt x="134" y="746"/>
                </a:lnTo>
                <a:lnTo>
                  <a:pt x="134" y="746"/>
                </a:lnTo>
                <a:lnTo>
                  <a:pt x="134" y="746"/>
                </a:lnTo>
                <a:lnTo>
                  <a:pt x="134" y="746"/>
                </a:lnTo>
                <a:lnTo>
                  <a:pt x="134" y="746"/>
                </a:lnTo>
                <a:lnTo>
                  <a:pt x="134" y="745"/>
                </a:lnTo>
                <a:lnTo>
                  <a:pt x="134" y="745"/>
                </a:lnTo>
                <a:lnTo>
                  <a:pt x="134" y="744"/>
                </a:lnTo>
                <a:lnTo>
                  <a:pt x="133" y="744"/>
                </a:lnTo>
                <a:lnTo>
                  <a:pt x="133" y="744"/>
                </a:lnTo>
                <a:lnTo>
                  <a:pt x="133" y="743"/>
                </a:lnTo>
                <a:lnTo>
                  <a:pt x="133" y="743"/>
                </a:lnTo>
                <a:lnTo>
                  <a:pt x="132" y="743"/>
                </a:lnTo>
                <a:lnTo>
                  <a:pt x="131" y="742"/>
                </a:lnTo>
                <a:lnTo>
                  <a:pt x="131" y="742"/>
                </a:lnTo>
                <a:lnTo>
                  <a:pt x="132" y="742"/>
                </a:lnTo>
                <a:lnTo>
                  <a:pt x="132" y="741"/>
                </a:lnTo>
                <a:lnTo>
                  <a:pt x="132" y="741"/>
                </a:lnTo>
                <a:lnTo>
                  <a:pt x="132" y="740"/>
                </a:lnTo>
                <a:lnTo>
                  <a:pt x="131" y="740"/>
                </a:lnTo>
                <a:lnTo>
                  <a:pt x="131" y="740"/>
                </a:lnTo>
                <a:lnTo>
                  <a:pt x="131" y="740"/>
                </a:lnTo>
                <a:lnTo>
                  <a:pt x="131" y="740"/>
                </a:lnTo>
                <a:lnTo>
                  <a:pt x="130" y="740"/>
                </a:lnTo>
                <a:lnTo>
                  <a:pt x="130" y="739"/>
                </a:lnTo>
                <a:lnTo>
                  <a:pt x="130" y="739"/>
                </a:lnTo>
                <a:lnTo>
                  <a:pt x="130" y="738"/>
                </a:lnTo>
                <a:lnTo>
                  <a:pt x="130" y="738"/>
                </a:lnTo>
                <a:lnTo>
                  <a:pt x="130" y="738"/>
                </a:lnTo>
                <a:lnTo>
                  <a:pt x="129" y="737"/>
                </a:lnTo>
                <a:lnTo>
                  <a:pt x="129" y="737"/>
                </a:lnTo>
                <a:lnTo>
                  <a:pt x="128" y="737"/>
                </a:lnTo>
                <a:lnTo>
                  <a:pt x="128" y="737"/>
                </a:lnTo>
                <a:lnTo>
                  <a:pt x="128" y="737"/>
                </a:lnTo>
                <a:lnTo>
                  <a:pt x="129" y="737"/>
                </a:lnTo>
                <a:lnTo>
                  <a:pt x="128" y="736"/>
                </a:lnTo>
                <a:lnTo>
                  <a:pt x="129" y="736"/>
                </a:lnTo>
                <a:lnTo>
                  <a:pt x="128" y="735"/>
                </a:lnTo>
                <a:lnTo>
                  <a:pt x="128" y="736"/>
                </a:lnTo>
                <a:lnTo>
                  <a:pt x="128" y="736"/>
                </a:lnTo>
                <a:lnTo>
                  <a:pt x="128" y="735"/>
                </a:lnTo>
                <a:lnTo>
                  <a:pt x="128" y="735"/>
                </a:lnTo>
                <a:lnTo>
                  <a:pt x="127" y="735"/>
                </a:lnTo>
                <a:lnTo>
                  <a:pt x="127" y="734"/>
                </a:lnTo>
                <a:lnTo>
                  <a:pt x="128" y="735"/>
                </a:lnTo>
                <a:lnTo>
                  <a:pt x="128" y="734"/>
                </a:lnTo>
                <a:lnTo>
                  <a:pt x="128" y="734"/>
                </a:lnTo>
                <a:lnTo>
                  <a:pt x="128" y="734"/>
                </a:lnTo>
                <a:lnTo>
                  <a:pt x="127" y="733"/>
                </a:lnTo>
                <a:lnTo>
                  <a:pt x="128" y="733"/>
                </a:lnTo>
                <a:lnTo>
                  <a:pt x="128" y="732"/>
                </a:lnTo>
                <a:lnTo>
                  <a:pt x="128" y="732"/>
                </a:lnTo>
                <a:lnTo>
                  <a:pt x="127" y="732"/>
                </a:lnTo>
                <a:lnTo>
                  <a:pt x="127" y="731"/>
                </a:lnTo>
                <a:lnTo>
                  <a:pt x="128" y="731"/>
                </a:lnTo>
                <a:lnTo>
                  <a:pt x="128" y="732"/>
                </a:lnTo>
                <a:lnTo>
                  <a:pt x="128" y="732"/>
                </a:lnTo>
                <a:lnTo>
                  <a:pt x="128" y="731"/>
                </a:lnTo>
                <a:lnTo>
                  <a:pt x="129" y="731"/>
                </a:lnTo>
                <a:lnTo>
                  <a:pt x="128" y="731"/>
                </a:lnTo>
                <a:lnTo>
                  <a:pt x="128" y="730"/>
                </a:lnTo>
                <a:lnTo>
                  <a:pt x="128" y="730"/>
                </a:lnTo>
                <a:lnTo>
                  <a:pt x="129" y="730"/>
                </a:lnTo>
                <a:lnTo>
                  <a:pt x="129" y="729"/>
                </a:lnTo>
                <a:lnTo>
                  <a:pt x="128" y="729"/>
                </a:lnTo>
                <a:lnTo>
                  <a:pt x="128" y="729"/>
                </a:lnTo>
                <a:lnTo>
                  <a:pt x="127" y="729"/>
                </a:lnTo>
                <a:lnTo>
                  <a:pt x="127" y="730"/>
                </a:lnTo>
                <a:lnTo>
                  <a:pt x="127" y="730"/>
                </a:lnTo>
                <a:lnTo>
                  <a:pt x="127" y="729"/>
                </a:lnTo>
                <a:lnTo>
                  <a:pt x="127" y="729"/>
                </a:lnTo>
                <a:lnTo>
                  <a:pt x="127" y="729"/>
                </a:lnTo>
                <a:lnTo>
                  <a:pt x="127" y="728"/>
                </a:lnTo>
                <a:lnTo>
                  <a:pt x="127" y="728"/>
                </a:lnTo>
                <a:lnTo>
                  <a:pt x="127" y="729"/>
                </a:lnTo>
                <a:lnTo>
                  <a:pt x="126" y="729"/>
                </a:lnTo>
                <a:lnTo>
                  <a:pt x="126" y="728"/>
                </a:lnTo>
                <a:lnTo>
                  <a:pt x="126" y="728"/>
                </a:lnTo>
                <a:lnTo>
                  <a:pt x="126" y="728"/>
                </a:lnTo>
                <a:lnTo>
                  <a:pt x="126" y="728"/>
                </a:lnTo>
                <a:lnTo>
                  <a:pt x="126" y="728"/>
                </a:lnTo>
                <a:lnTo>
                  <a:pt x="125" y="728"/>
                </a:lnTo>
                <a:lnTo>
                  <a:pt x="125" y="728"/>
                </a:lnTo>
                <a:lnTo>
                  <a:pt x="125" y="728"/>
                </a:lnTo>
                <a:lnTo>
                  <a:pt x="125" y="727"/>
                </a:lnTo>
                <a:lnTo>
                  <a:pt x="125" y="727"/>
                </a:lnTo>
                <a:lnTo>
                  <a:pt x="125" y="727"/>
                </a:lnTo>
                <a:lnTo>
                  <a:pt x="125" y="727"/>
                </a:lnTo>
                <a:lnTo>
                  <a:pt x="124" y="727"/>
                </a:lnTo>
                <a:lnTo>
                  <a:pt x="124" y="727"/>
                </a:lnTo>
                <a:lnTo>
                  <a:pt x="124" y="726"/>
                </a:lnTo>
                <a:lnTo>
                  <a:pt x="124" y="726"/>
                </a:lnTo>
                <a:lnTo>
                  <a:pt x="124" y="725"/>
                </a:lnTo>
                <a:lnTo>
                  <a:pt x="123" y="725"/>
                </a:lnTo>
                <a:lnTo>
                  <a:pt x="123" y="725"/>
                </a:lnTo>
                <a:lnTo>
                  <a:pt x="123" y="725"/>
                </a:lnTo>
                <a:lnTo>
                  <a:pt x="122" y="724"/>
                </a:lnTo>
                <a:lnTo>
                  <a:pt x="122" y="724"/>
                </a:lnTo>
                <a:lnTo>
                  <a:pt x="123" y="724"/>
                </a:lnTo>
                <a:lnTo>
                  <a:pt x="122" y="723"/>
                </a:lnTo>
                <a:lnTo>
                  <a:pt x="122" y="723"/>
                </a:lnTo>
                <a:lnTo>
                  <a:pt x="122" y="723"/>
                </a:lnTo>
                <a:lnTo>
                  <a:pt x="122" y="722"/>
                </a:lnTo>
                <a:lnTo>
                  <a:pt x="122" y="722"/>
                </a:lnTo>
                <a:lnTo>
                  <a:pt x="122" y="721"/>
                </a:lnTo>
                <a:lnTo>
                  <a:pt x="121" y="721"/>
                </a:lnTo>
                <a:lnTo>
                  <a:pt x="121" y="721"/>
                </a:lnTo>
                <a:lnTo>
                  <a:pt x="121" y="720"/>
                </a:lnTo>
                <a:lnTo>
                  <a:pt x="121" y="720"/>
                </a:lnTo>
                <a:lnTo>
                  <a:pt x="122" y="720"/>
                </a:lnTo>
                <a:lnTo>
                  <a:pt x="121" y="720"/>
                </a:lnTo>
                <a:lnTo>
                  <a:pt x="121" y="719"/>
                </a:lnTo>
                <a:lnTo>
                  <a:pt x="121" y="719"/>
                </a:lnTo>
                <a:lnTo>
                  <a:pt x="121" y="719"/>
                </a:lnTo>
                <a:lnTo>
                  <a:pt x="121" y="718"/>
                </a:lnTo>
                <a:lnTo>
                  <a:pt x="121" y="718"/>
                </a:lnTo>
                <a:lnTo>
                  <a:pt x="122" y="718"/>
                </a:lnTo>
                <a:lnTo>
                  <a:pt x="123" y="718"/>
                </a:lnTo>
                <a:lnTo>
                  <a:pt x="123" y="717"/>
                </a:lnTo>
                <a:lnTo>
                  <a:pt x="123" y="716"/>
                </a:lnTo>
                <a:lnTo>
                  <a:pt x="122" y="716"/>
                </a:lnTo>
                <a:lnTo>
                  <a:pt x="122" y="716"/>
                </a:lnTo>
                <a:lnTo>
                  <a:pt x="122" y="716"/>
                </a:lnTo>
                <a:lnTo>
                  <a:pt x="121" y="716"/>
                </a:lnTo>
                <a:lnTo>
                  <a:pt x="121" y="716"/>
                </a:lnTo>
                <a:lnTo>
                  <a:pt x="121" y="715"/>
                </a:lnTo>
                <a:lnTo>
                  <a:pt x="121" y="715"/>
                </a:lnTo>
                <a:lnTo>
                  <a:pt x="121" y="715"/>
                </a:lnTo>
                <a:lnTo>
                  <a:pt x="121" y="715"/>
                </a:lnTo>
                <a:lnTo>
                  <a:pt x="121" y="715"/>
                </a:lnTo>
                <a:lnTo>
                  <a:pt x="121" y="714"/>
                </a:lnTo>
                <a:lnTo>
                  <a:pt x="120" y="714"/>
                </a:lnTo>
                <a:lnTo>
                  <a:pt x="121" y="714"/>
                </a:lnTo>
                <a:lnTo>
                  <a:pt x="121" y="713"/>
                </a:lnTo>
                <a:lnTo>
                  <a:pt x="121" y="713"/>
                </a:lnTo>
                <a:lnTo>
                  <a:pt x="120" y="712"/>
                </a:lnTo>
                <a:lnTo>
                  <a:pt x="120" y="712"/>
                </a:lnTo>
                <a:lnTo>
                  <a:pt x="120" y="711"/>
                </a:lnTo>
                <a:lnTo>
                  <a:pt x="120" y="712"/>
                </a:lnTo>
                <a:lnTo>
                  <a:pt x="119" y="712"/>
                </a:lnTo>
                <a:lnTo>
                  <a:pt x="119" y="712"/>
                </a:lnTo>
                <a:lnTo>
                  <a:pt x="119" y="712"/>
                </a:lnTo>
                <a:lnTo>
                  <a:pt x="119" y="711"/>
                </a:lnTo>
                <a:lnTo>
                  <a:pt x="118" y="711"/>
                </a:lnTo>
                <a:lnTo>
                  <a:pt x="118" y="711"/>
                </a:lnTo>
                <a:lnTo>
                  <a:pt x="119" y="711"/>
                </a:lnTo>
                <a:lnTo>
                  <a:pt x="119" y="710"/>
                </a:lnTo>
                <a:lnTo>
                  <a:pt x="119" y="710"/>
                </a:lnTo>
                <a:lnTo>
                  <a:pt x="119" y="709"/>
                </a:lnTo>
                <a:lnTo>
                  <a:pt x="119" y="709"/>
                </a:lnTo>
                <a:lnTo>
                  <a:pt x="119" y="708"/>
                </a:lnTo>
                <a:lnTo>
                  <a:pt x="119" y="708"/>
                </a:lnTo>
                <a:lnTo>
                  <a:pt x="120" y="708"/>
                </a:lnTo>
                <a:lnTo>
                  <a:pt x="120" y="708"/>
                </a:lnTo>
                <a:lnTo>
                  <a:pt x="120" y="708"/>
                </a:lnTo>
                <a:lnTo>
                  <a:pt x="120" y="707"/>
                </a:lnTo>
                <a:lnTo>
                  <a:pt x="120" y="707"/>
                </a:lnTo>
                <a:lnTo>
                  <a:pt x="119" y="706"/>
                </a:lnTo>
                <a:lnTo>
                  <a:pt x="119" y="706"/>
                </a:lnTo>
                <a:lnTo>
                  <a:pt x="119" y="705"/>
                </a:lnTo>
                <a:lnTo>
                  <a:pt x="120" y="705"/>
                </a:lnTo>
                <a:lnTo>
                  <a:pt x="120" y="705"/>
                </a:lnTo>
                <a:lnTo>
                  <a:pt x="120" y="705"/>
                </a:lnTo>
                <a:lnTo>
                  <a:pt x="120" y="705"/>
                </a:lnTo>
                <a:lnTo>
                  <a:pt x="119" y="704"/>
                </a:lnTo>
                <a:lnTo>
                  <a:pt x="119" y="704"/>
                </a:lnTo>
                <a:lnTo>
                  <a:pt x="119" y="704"/>
                </a:lnTo>
                <a:lnTo>
                  <a:pt x="119" y="704"/>
                </a:lnTo>
                <a:lnTo>
                  <a:pt x="119" y="704"/>
                </a:lnTo>
                <a:lnTo>
                  <a:pt x="120" y="703"/>
                </a:lnTo>
                <a:lnTo>
                  <a:pt x="120" y="703"/>
                </a:lnTo>
                <a:lnTo>
                  <a:pt x="120" y="703"/>
                </a:lnTo>
                <a:lnTo>
                  <a:pt x="120" y="703"/>
                </a:lnTo>
                <a:lnTo>
                  <a:pt x="119" y="702"/>
                </a:lnTo>
                <a:lnTo>
                  <a:pt x="119" y="702"/>
                </a:lnTo>
                <a:lnTo>
                  <a:pt x="120" y="701"/>
                </a:lnTo>
                <a:lnTo>
                  <a:pt x="120" y="701"/>
                </a:lnTo>
                <a:lnTo>
                  <a:pt x="121" y="701"/>
                </a:lnTo>
                <a:lnTo>
                  <a:pt x="121" y="702"/>
                </a:lnTo>
                <a:lnTo>
                  <a:pt x="121" y="701"/>
                </a:lnTo>
                <a:lnTo>
                  <a:pt x="122" y="701"/>
                </a:lnTo>
                <a:lnTo>
                  <a:pt x="123" y="701"/>
                </a:lnTo>
                <a:lnTo>
                  <a:pt x="123" y="700"/>
                </a:lnTo>
                <a:lnTo>
                  <a:pt x="123" y="700"/>
                </a:lnTo>
                <a:lnTo>
                  <a:pt x="123" y="700"/>
                </a:lnTo>
                <a:lnTo>
                  <a:pt x="124" y="700"/>
                </a:lnTo>
                <a:lnTo>
                  <a:pt x="124" y="699"/>
                </a:lnTo>
                <a:lnTo>
                  <a:pt x="124" y="699"/>
                </a:lnTo>
                <a:lnTo>
                  <a:pt x="124" y="699"/>
                </a:lnTo>
                <a:lnTo>
                  <a:pt x="124" y="699"/>
                </a:lnTo>
                <a:lnTo>
                  <a:pt x="124" y="698"/>
                </a:lnTo>
                <a:lnTo>
                  <a:pt x="124" y="698"/>
                </a:lnTo>
                <a:lnTo>
                  <a:pt x="125" y="698"/>
                </a:lnTo>
                <a:lnTo>
                  <a:pt x="125" y="698"/>
                </a:lnTo>
                <a:lnTo>
                  <a:pt x="125" y="697"/>
                </a:lnTo>
                <a:lnTo>
                  <a:pt x="125" y="697"/>
                </a:lnTo>
                <a:lnTo>
                  <a:pt x="125" y="697"/>
                </a:lnTo>
                <a:lnTo>
                  <a:pt x="126" y="697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5"/>
                </a:lnTo>
                <a:lnTo>
                  <a:pt x="127" y="695"/>
                </a:lnTo>
                <a:lnTo>
                  <a:pt x="127" y="695"/>
                </a:lnTo>
                <a:lnTo>
                  <a:pt x="127" y="695"/>
                </a:lnTo>
                <a:lnTo>
                  <a:pt x="127" y="694"/>
                </a:lnTo>
                <a:lnTo>
                  <a:pt x="127" y="694"/>
                </a:lnTo>
                <a:lnTo>
                  <a:pt x="127" y="693"/>
                </a:lnTo>
                <a:lnTo>
                  <a:pt x="128" y="693"/>
                </a:lnTo>
                <a:lnTo>
                  <a:pt x="128" y="693"/>
                </a:lnTo>
                <a:lnTo>
                  <a:pt x="128" y="692"/>
                </a:lnTo>
                <a:lnTo>
                  <a:pt x="128" y="692"/>
                </a:lnTo>
                <a:lnTo>
                  <a:pt x="128" y="692"/>
                </a:lnTo>
                <a:lnTo>
                  <a:pt x="128" y="691"/>
                </a:lnTo>
                <a:lnTo>
                  <a:pt x="128" y="691"/>
                </a:lnTo>
                <a:lnTo>
                  <a:pt x="128" y="691"/>
                </a:lnTo>
                <a:lnTo>
                  <a:pt x="129" y="691"/>
                </a:lnTo>
                <a:lnTo>
                  <a:pt x="130" y="691"/>
                </a:lnTo>
                <a:lnTo>
                  <a:pt x="130" y="690"/>
                </a:lnTo>
                <a:lnTo>
                  <a:pt x="129" y="690"/>
                </a:lnTo>
                <a:lnTo>
                  <a:pt x="129" y="689"/>
                </a:lnTo>
                <a:lnTo>
                  <a:pt x="129" y="689"/>
                </a:lnTo>
                <a:lnTo>
                  <a:pt x="128" y="689"/>
                </a:lnTo>
                <a:lnTo>
                  <a:pt x="128" y="689"/>
                </a:lnTo>
                <a:lnTo>
                  <a:pt x="127" y="690"/>
                </a:lnTo>
                <a:lnTo>
                  <a:pt x="126" y="690"/>
                </a:lnTo>
                <a:lnTo>
                  <a:pt x="126" y="689"/>
                </a:lnTo>
                <a:lnTo>
                  <a:pt x="126" y="688"/>
                </a:lnTo>
                <a:lnTo>
                  <a:pt x="125" y="688"/>
                </a:lnTo>
                <a:lnTo>
                  <a:pt x="125" y="688"/>
                </a:lnTo>
                <a:lnTo>
                  <a:pt x="125" y="688"/>
                </a:lnTo>
                <a:lnTo>
                  <a:pt x="125" y="688"/>
                </a:lnTo>
                <a:lnTo>
                  <a:pt x="125" y="688"/>
                </a:lnTo>
                <a:lnTo>
                  <a:pt x="126" y="688"/>
                </a:lnTo>
                <a:lnTo>
                  <a:pt x="126" y="688"/>
                </a:lnTo>
                <a:lnTo>
                  <a:pt x="126" y="687"/>
                </a:lnTo>
                <a:lnTo>
                  <a:pt x="126" y="687"/>
                </a:lnTo>
                <a:lnTo>
                  <a:pt x="127" y="687"/>
                </a:lnTo>
                <a:lnTo>
                  <a:pt x="127" y="686"/>
                </a:lnTo>
                <a:lnTo>
                  <a:pt x="126" y="686"/>
                </a:lnTo>
                <a:lnTo>
                  <a:pt x="126" y="686"/>
                </a:lnTo>
                <a:lnTo>
                  <a:pt x="126" y="686"/>
                </a:lnTo>
                <a:lnTo>
                  <a:pt x="126" y="685"/>
                </a:lnTo>
                <a:lnTo>
                  <a:pt x="125" y="685"/>
                </a:lnTo>
                <a:lnTo>
                  <a:pt x="125" y="686"/>
                </a:lnTo>
                <a:lnTo>
                  <a:pt x="124" y="685"/>
                </a:lnTo>
                <a:lnTo>
                  <a:pt x="124" y="685"/>
                </a:lnTo>
                <a:lnTo>
                  <a:pt x="123" y="684"/>
                </a:lnTo>
                <a:lnTo>
                  <a:pt x="123" y="685"/>
                </a:lnTo>
                <a:lnTo>
                  <a:pt x="123" y="685"/>
                </a:lnTo>
                <a:lnTo>
                  <a:pt x="123" y="685"/>
                </a:lnTo>
                <a:lnTo>
                  <a:pt x="123" y="685"/>
                </a:lnTo>
                <a:lnTo>
                  <a:pt x="123" y="684"/>
                </a:lnTo>
                <a:lnTo>
                  <a:pt x="123" y="683"/>
                </a:lnTo>
                <a:lnTo>
                  <a:pt x="122" y="682"/>
                </a:lnTo>
                <a:lnTo>
                  <a:pt x="122" y="681"/>
                </a:lnTo>
                <a:lnTo>
                  <a:pt x="122" y="681"/>
                </a:lnTo>
                <a:lnTo>
                  <a:pt x="122" y="681"/>
                </a:lnTo>
                <a:lnTo>
                  <a:pt x="122" y="680"/>
                </a:lnTo>
                <a:lnTo>
                  <a:pt x="123" y="680"/>
                </a:lnTo>
                <a:lnTo>
                  <a:pt x="123" y="680"/>
                </a:lnTo>
                <a:lnTo>
                  <a:pt x="123" y="679"/>
                </a:lnTo>
                <a:lnTo>
                  <a:pt x="122" y="679"/>
                </a:lnTo>
                <a:lnTo>
                  <a:pt x="121" y="679"/>
                </a:lnTo>
                <a:lnTo>
                  <a:pt x="121" y="680"/>
                </a:lnTo>
                <a:lnTo>
                  <a:pt x="121" y="680"/>
                </a:lnTo>
                <a:lnTo>
                  <a:pt x="120" y="680"/>
                </a:lnTo>
                <a:lnTo>
                  <a:pt x="120" y="680"/>
                </a:lnTo>
                <a:lnTo>
                  <a:pt x="120" y="679"/>
                </a:lnTo>
                <a:lnTo>
                  <a:pt x="120" y="679"/>
                </a:lnTo>
                <a:lnTo>
                  <a:pt x="121" y="679"/>
                </a:lnTo>
                <a:lnTo>
                  <a:pt x="121" y="678"/>
                </a:lnTo>
                <a:lnTo>
                  <a:pt x="121" y="678"/>
                </a:lnTo>
                <a:lnTo>
                  <a:pt x="121" y="677"/>
                </a:lnTo>
                <a:lnTo>
                  <a:pt x="122" y="677"/>
                </a:lnTo>
                <a:lnTo>
                  <a:pt x="122" y="677"/>
                </a:lnTo>
                <a:lnTo>
                  <a:pt x="122" y="677"/>
                </a:lnTo>
                <a:lnTo>
                  <a:pt x="122" y="676"/>
                </a:lnTo>
                <a:lnTo>
                  <a:pt x="121" y="677"/>
                </a:lnTo>
                <a:lnTo>
                  <a:pt x="121" y="677"/>
                </a:lnTo>
                <a:lnTo>
                  <a:pt x="120" y="677"/>
                </a:lnTo>
                <a:lnTo>
                  <a:pt x="120" y="676"/>
                </a:lnTo>
                <a:lnTo>
                  <a:pt x="119" y="677"/>
                </a:lnTo>
                <a:lnTo>
                  <a:pt x="119" y="677"/>
                </a:lnTo>
                <a:lnTo>
                  <a:pt x="119" y="677"/>
                </a:lnTo>
                <a:lnTo>
                  <a:pt x="118" y="677"/>
                </a:lnTo>
                <a:lnTo>
                  <a:pt x="119" y="676"/>
                </a:lnTo>
                <a:lnTo>
                  <a:pt x="119" y="676"/>
                </a:lnTo>
                <a:lnTo>
                  <a:pt x="119" y="675"/>
                </a:lnTo>
                <a:lnTo>
                  <a:pt x="120" y="675"/>
                </a:lnTo>
                <a:lnTo>
                  <a:pt x="121" y="674"/>
                </a:lnTo>
                <a:lnTo>
                  <a:pt x="120" y="674"/>
                </a:lnTo>
                <a:lnTo>
                  <a:pt x="120" y="674"/>
                </a:lnTo>
                <a:lnTo>
                  <a:pt x="119" y="674"/>
                </a:lnTo>
                <a:lnTo>
                  <a:pt x="119" y="674"/>
                </a:lnTo>
                <a:lnTo>
                  <a:pt x="119" y="673"/>
                </a:lnTo>
                <a:lnTo>
                  <a:pt x="119" y="673"/>
                </a:lnTo>
                <a:lnTo>
                  <a:pt x="119" y="673"/>
                </a:lnTo>
                <a:lnTo>
                  <a:pt x="119" y="673"/>
                </a:lnTo>
                <a:lnTo>
                  <a:pt x="120" y="673"/>
                </a:lnTo>
                <a:lnTo>
                  <a:pt x="120" y="673"/>
                </a:lnTo>
                <a:lnTo>
                  <a:pt x="121" y="673"/>
                </a:lnTo>
                <a:lnTo>
                  <a:pt x="121" y="672"/>
                </a:lnTo>
                <a:lnTo>
                  <a:pt x="121" y="672"/>
                </a:lnTo>
                <a:lnTo>
                  <a:pt x="120" y="672"/>
                </a:lnTo>
                <a:lnTo>
                  <a:pt x="119" y="671"/>
                </a:lnTo>
                <a:lnTo>
                  <a:pt x="119" y="671"/>
                </a:lnTo>
                <a:lnTo>
                  <a:pt x="120" y="671"/>
                </a:lnTo>
                <a:lnTo>
                  <a:pt x="120" y="671"/>
                </a:lnTo>
                <a:lnTo>
                  <a:pt x="121" y="671"/>
                </a:lnTo>
                <a:lnTo>
                  <a:pt x="121" y="670"/>
                </a:lnTo>
                <a:lnTo>
                  <a:pt x="121" y="670"/>
                </a:lnTo>
                <a:lnTo>
                  <a:pt x="120" y="670"/>
                </a:lnTo>
                <a:lnTo>
                  <a:pt x="119" y="670"/>
                </a:lnTo>
                <a:lnTo>
                  <a:pt x="119" y="670"/>
                </a:lnTo>
                <a:lnTo>
                  <a:pt x="118" y="670"/>
                </a:lnTo>
                <a:lnTo>
                  <a:pt x="118" y="669"/>
                </a:lnTo>
                <a:lnTo>
                  <a:pt x="117" y="669"/>
                </a:lnTo>
                <a:lnTo>
                  <a:pt x="117" y="670"/>
                </a:lnTo>
                <a:lnTo>
                  <a:pt x="116" y="669"/>
                </a:lnTo>
                <a:lnTo>
                  <a:pt x="115" y="670"/>
                </a:lnTo>
                <a:lnTo>
                  <a:pt x="114" y="670"/>
                </a:lnTo>
                <a:lnTo>
                  <a:pt x="115" y="669"/>
                </a:lnTo>
                <a:lnTo>
                  <a:pt x="115" y="669"/>
                </a:lnTo>
                <a:lnTo>
                  <a:pt x="116" y="668"/>
                </a:lnTo>
                <a:lnTo>
                  <a:pt x="115" y="668"/>
                </a:lnTo>
                <a:lnTo>
                  <a:pt x="115" y="668"/>
                </a:lnTo>
                <a:lnTo>
                  <a:pt x="114" y="668"/>
                </a:lnTo>
                <a:lnTo>
                  <a:pt x="114" y="668"/>
                </a:lnTo>
                <a:lnTo>
                  <a:pt x="113" y="668"/>
                </a:lnTo>
                <a:lnTo>
                  <a:pt x="113" y="668"/>
                </a:lnTo>
                <a:lnTo>
                  <a:pt x="113" y="668"/>
                </a:lnTo>
                <a:lnTo>
                  <a:pt x="113" y="669"/>
                </a:lnTo>
                <a:lnTo>
                  <a:pt x="112" y="669"/>
                </a:lnTo>
                <a:lnTo>
                  <a:pt x="111" y="668"/>
                </a:lnTo>
                <a:lnTo>
                  <a:pt x="110" y="668"/>
                </a:lnTo>
                <a:lnTo>
                  <a:pt x="110" y="667"/>
                </a:lnTo>
                <a:lnTo>
                  <a:pt x="111" y="667"/>
                </a:lnTo>
                <a:lnTo>
                  <a:pt x="110" y="667"/>
                </a:lnTo>
                <a:lnTo>
                  <a:pt x="109" y="666"/>
                </a:lnTo>
                <a:lnTo>
                  <a:pt x="110" y="666"/>
                </a:lnTo>
                <a:lnTo>
                  <a:pt x="109" y="666"/>
                </a:lnTo>
                <a:lnTo>
                  <a:pt x="108" y="665"/>
                </a:lnTo>
                <a:lnTo>
                  <a:pt x="108" y="665"/>
                </a:lnTo>
                <a:lnTo>
                  <a:pt x="108" y="665"/>
                </a:lnTo>
                <a:lnTo>
                  <a:pt x="107" y="666"/>
                </a:lnTo>
                <a:lnTo>
                  <a:pt x="107" y="666"/>
                </a:lnTo>
                <a:lnTo>
                  <a:pt x="106" y="665"/>
                </a:lnTo>
                <a:lnTo>
                  <a:pt x="107" y="665"/>
                </a:lnTo>
                <a:lnTo>
                  <a:pt x="106" y="664"/>
                </a:lnTo>
                <a:lnTo>
                  <a:pt x="106" y="665"/>
                </a:lnTo>
                <a:lnTo>
                  <a:pt x="106" y="664"/>
                </a:lnTo>
                <a:lnTo>
                  <a:pt x="106" y="664"/>
                </a:lnTo>
                <a:lnTo>
                  <a:pt x="106" y="663"/>
                </a:lnTo>
                <a:lnTo>
                  <a:pt x="105" y="663"/>
                </a:lnTo>
                <a:lnTo>
                  <a:pt x="105" y="662"/>
                </a:lnTo>
                <a:lnTo>
                  <a:pt x="104" y="663"/>
                </a:lnTo>
                <a:lnTo>
                  <a:pt x="104" y="663"/>
                </a:lnTo>
                <a:lnTo>
                  <a:pt x="103" y="664"/>
                </a:lnTo>
                <a:lnTo>
                  <a:pt x="103" y="664"/>
                </a:lnTo>
                <a:lnTo>
                  <a:pt x="102" y="665"/>
                </a:lnTo>
                <a:lnTo>
                  <a:pt x="102" y="664"/>
                </a:lnTo>
                <a:lnTo>
                  <a:pt x="102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0" y="664"/>
                </a:lnTo>
                <a:lnTo>
                  <a:pt x="99" y="663"/>
                </a:lnTo>
                <a:lnTo>
                  <a:pt x="99" y="662"/>
                </a:lnTo>
                <a:lnTo>
                  <a:pt x="98" y="662"/>
                </a:lnTo>
                <a:lnTo>
                  <a:pt x="98" y="661"/>
                </a:lnTo>
                <a:lnTo>
                  <a:pt x="98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1"/>
                </a:lnTo>
                <a:lnTo>
                  <a:pt x="97" y="662"/>
                </a:lnTo>
                <a:lnTo>
                  <a:pt x="97" y="662"/>
                </a:lnTo>
                <a:lnTo>
                  <a:pt x="96" y="661"/>
                </a:lnTo>
                <a:lnTo>
                  <a:pt x="96" y="660"/>
                </a:lnTo>
                <a:lnTo>
                  <a:pt x="96" y="660"/>
                </a:lnTo>
                <a:lnTo>
                  <a:pt x="96" y="659"/>
                </a:lnTo>
                <a:lnTo>
                  <a:pt x="96" y="659"/>
                </a:lnTo>
                <a:lnTo>
                  <a:pt x="95" y="659"/>
                </a:lnTo>
                <a:lnTo>
                  <a:pt x="95" y="658"/>
                </a:lnTo>
                <a:lnTo>
                  <a:pt x="95" y="658"/>
                </a:lnTo>
                <a:lnTo>
                  <a:pt x="95" y="658"/>
                </a:lnTo>
                <a:lnTo>
                  <a:pt x="95" y="658"/>
                </a:lnTo>
                <a:lnTo>
                  <a:pt x="95" y="658"/>
                </a:lnTo>
                <a:lnTo>
                  <a:pt x="96" y="658"/>
                </a:lnTo>
                <a:lnTo>
                  <a:pt x="96" y="658"/>
                </a:lnTo>
                <a:lnTo>
                  <a:pt x="96" y="658"/>
                </a:lnTo>
                <a:lnTo>
                  <a:pt x="96" y="658"/>
                </a:lnTo>
                <a:lnTo>
                  <a:pt x="96" y="657"/>
                </a:lnTo>
                <a:lnTo>
                  <a:pt x="97" y="657"/>
                </a:lnTo>
                <a:lnTo>
                  <a:pt x="96" y="657"/>
                </a:lnTo>
                <a:lnTo>
                  <a:pt x="96" y="657"/>
                </a:lnTo>
                <a:lnTo>
                  <a:pt x="96" y="656"/>
                </a:lnTo>
                <a:lnTo>
                  <a:pt x="97" y="656"/>
                </a:lnTo>
                <a:lnTo>
                  <a:pt x="96" y="656"/>
                </a:lnTo>
                <a:lnTo>
                  <a:pt x="97" y="656"/>
                </a:lnTo>
                <a:lnTo>
                  <a:pt x="97" y="655"/>
                </a:lnTo>
                <a:lnTo>
                  <a:pt x="97" y="655"/>
                </a:lnTo>
                <a:lnTo>
                  <a:pt x="98" y="655"/>
                </a:lnTo>
                <a:lnTo>
                  <a:pt x="98" y="654"/>
                </a:lnTo>
                <a:lnTo>
                  <a:pt x="98" y="654"/>
                </a:lnTo>
                <a:lnTo>
                  <a:pt x="98" y="653"/>
                </a:lnTo>
                <a:lnTo>
                  <a:pt x="98" y="653"/>
                </a:lnTo>
                <a:lnTo>
                  <a:pt x="98" y="653"/>
                </a:lnTo>
                <a:lnTo>
                  <a:pt x="98" y="652"/>
                </a:lnTo>
                <a:lnTo>
                  <a:pt x="99" y="652"/>
                </a:lnTo>
                <a:lnTo>
                  <a:pt x="99" y="652"/>
                </a:lnTo>
                <a:lnTo>
                  <a:pt x="99" y="651"/>
                </a:lnTo>
                <a:lnTo>
                  <a:pt x="100" y="651"/>
                </a:lnTo>
                <a:lnTo>
                  <a:pt x="100" y="651"/>
                </a:lnTo>
                <a:lnTo>
                  <a:pt x="100" y="651"/>
                </a:lnTo>
                <a:lnTo>
                  <a:pt x="100" y="651"/>
                </a:lnTo>
                <a:lnTo>
                  <a:pt x="100" y="650"/>
                </a:lnTo>
                <a:lnTo>
                  <a:pt x="101" y="650"/>
                </a:lnTo>
                <a:lnTo>
                  <a:pt x="101" y="650"/>
                </a:lnTo>
                <a:lnTo>
                  <a:pt x="101" y="650"/>
                </a:lnTo>
                <a:lnTo>
                  <a:pt x="101" y="650"/>
                </a:lnTo>
                <a:lnTo>
                  <a:pt x="102" y="650"/>
                </a:lnTo>
                <a:lnTo>
                  <a:pt x="103" y="649"/>
                </a:lnTo>
                <a:lnTo>
                  <a:pt x="103" y="649"/>
                </a:lnTo>
                <a:lnTo>
                  <a:pt x="103" y="649"/>
                </a:lnTo>
                <a:lnTo>
                  <a:pt x="103" y="649"/>
                </a:lnTo>
                <a:lnTo>
                  <a:pt x="103" y="648"/>
                </a:lnTo>
                <a:lnTo>
                  <a:pt x="103" y="648"/>
                </a:lnTo>
                <a:lnTo>
                  <a:pt x="103" y="648"/>
                </a:lnTo>
                <a:lnTo>
                  <a:pt x="103" y="648"/>
                </a:lnTo>
                <a:lnTo>
                  <a:pt x="104" y="648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5" y="647"/>
                </a:lnTo>
                <a:lnTo>
                  <a:pt x="106" y="647"/>
                </a:lnTo>
                <a:lnTo>
                  <a:pt x="106" y="647"/>
                </a:lnTo>
                <a:lnTo>
                  <a:pt x="106" y="647"/>
                </a:lnTo>
                <a:lnTo>
                  <a:pt x="107" y="647"/>
                </a:lnTo>
                <a:lnTo>
                  <a:pt x="107" y="647"/>
                </a:lnTo>
                <a:lnTo>
                  <a:pt x="108" y="647"/>
                </a:lnTo>
                <a:lnTo>
                  <a:pt x="108" y="647"/>
                </a:lnTo>
                <a:lnTo>
                  <a:pt x="108" y="647"/>
                </a:lnTo>
                <a:lnTo>
                  <a:pt x="108" y="647"/>
                </a:lnTo>
                <a:lnTo>
                  <a:pt x="109" y="647"/>
                </a:lnTo>
                <a:lnTo>
                  <a:pt x="109" y="647"/>
                </a:lnTo>
                <a:lnTo>
                  <a:pt x="110" y="646"/>
                </a:lnTo>
                <a:lnTo>
                  <a:pt x="110" y="646"/>
                </a:lnTo>
                <a:lnTo>
                  <a:pt x="111" y="646"/>
                </a:lnTo>
                <a:lnTo>
                  <a:pt x="111" y="646"/>
                </a:lnTo>
                <a:lnTo>
                  <a:pt x="111" y="646"/>
                </a:lnTo>
                <a:lnTo>
                  <a:pt x="111" y="646"/>
                </a:lnTo>
                <a:lnTo>
                  <a:pt x="112" y="645"/>
                </a:lnTo>
                <a:lnTo>
                  <a:pt x="112" y="645"/>
                </a:lnTo>
                <a:lnTo>
                  <a:pt x="113" y="645"/>
                </a:lnTo>
                <a:lnTo>
                  <a:pt x="113" y="644"/>
                </a:lnTo>
                <a:lnTo>
                  <a:pt x="113" y="644"/>
                </a:lnTo>
                <a:lnTo>
                  <a:pt x="113" y="644"/>
                </a:lnTo>
                <a:lnTo>
                  <a:pt x="114" y="644"/>
                </a:lnTo>
                <a:lnTo>
                  <a:pt x="114" y="644"/>
                </a:lnTo>
                <a:lnTo>
                  <a:pt x="114" y="643"/>
                </a:lnTo>
                <a:lnTo>
                  <a:pt x="114" y="643"/>
                </a:lnTo>
                <a:lnTo>
                  <a:pt x="114" y="643"/>
                </a:lnTo>
                <a:lnTo>
                  <a:pt x="114" y="642"/>
                </a:lnTo>
                <a:lnTo>
                  <a:pt x="114" y="641"/>
                </a:lnTo>
                <a:lnTo>
                  <a:pt x="114" y="641"/>
                </a:lnTo>
                <a:lnTo>
                  <a:pt x="115" y="641"/>
                </a:lnTo>
                <a:lnTo>
                  <a:pt x="115" y="641"/>
                </a:lnTo>
                <a:lnTo>
                  <a:pt x="116" y="640"/>
                </a:lnTo>
                <a:lnTo>
                  <a:pt x="116" y="640"/>
                </a:lnTo>
                <a:lnTo>
                  <a:pt x="116" y="640"/>
                </a:lnTo>
                <a:lnTo>
                  <a:pt x="117" y="640"/>
                </a:lnTo>
                <a:lnTo>
                  <a:pt x="117" y="639"/>
                </a:lnTo>
                <a:lnTo>
                  <a:pt x="118" y="639"/>
                </a:lnTo>
                <a:lnTo>
                  <a:pt x="118" y="639"/>
                </a:lnTo>
                <a:lnTo>
                  <a:pt x="119" y="639"/>
                </a:lnTo>
                <a:lnTo>
                  <a:pt x="119" y="639"/>
                </a:lnTo>
                <a:lnTo>
                  <a:pt x="119" y="639"/>
                </a:lnTo>
                <a:lnTo>
                  <a:pt x="119" y="639"/>
                </a:lnTo>
                <a:lnTo>
                  <a:pt x="121" y="638"/>
                </a:lnTo>
                <a:lnTo>
                  <a:pt x="121" y="638"/>
                </a:lnTo>
                <a:lnTo>
                  <a:pt x="122" y="638"/>
                </a:lnTo>
                <a:lnTo>
                  <a:pt x="122" y="639"/>
                </a:lnTo>
                <a:lnTo>
                  <a:pt x="123" y="639"/>
                </a:lnTo>
                <a:lnTo>
                  <a:pt x="123" y="638"/>
                </a:lnTo>
                <a:lnTo>
                  <a:pt x="123" y="638"/>
                </a:lnTo>
                <a:lnTo>
                  <a:pt x="124" y="638"/>
                </a:lnTo>
                <a:lnTo>
                  <a:pt x="124" y="638"/>
                </a:lnTo>
                <a:lnTo>
                  <a:pt x="124" y="638"/>
                </a:lnTo>
                <a:lnTo>
                  <a:pt x="124" y="638"/>
                </a:lnTo>
                <a:lnTo>
                  <a:pt x="125" y="637"/>
                </a:lnTo>
                <a:lnTo>
                  <a:pt x="125" y="637"/>
                </a:lnTo>
                <a:lnTo>
                  <a:pt x="125" y="637"/>
                </a:lnTo>
                <a:lnTo>
                  <a:pt x="126" y="637"/>
                </a:lnTo>
                <a:lnTo>
                  <a:pt x="126" y="636"/>
                </a:lnTo>
                <a:lnTo>
                  <a:pt x="126" y="636"/>
                </a:lnTo>
                <a:lnTo>
                  <a:pt x="127" y="636"/>
                </a:lnTo>
                <a:lnTo>
                  <a:pt x="127" y="636"/>
                </a:lnTo>
                <a:lnTo>
                  <a:pt x="128" y="636"/>
                </a:lnTo>
                <a:lnTo>
                  <a:pt x="128" y="635"/>
                </a:lnTo>
                <a:lnTo>
                  <a:pt x="128" y="635"/>
                </a:lnTo>
                <a:lnTo>
                  <a:pt x="128" y="635"/>
                </a:lnTo>
                <a:lnTo>
                  <a:pt x="129" y="635"/>
                </a:lnTo>
                <a:lnTo>
                  <a:pt x="129" y="635"/>
                </a:lnTo>
                <a:lnTo>
                  <a:pt x="130" y="635"/>
                </a:lnTo>
                <a:lnTo>
                  <a:pt x="130" y="634"/>
                </a:lnTo>
                <a:lnTo>
                  <a:pt x="130" y="634"/>
                </a:lnTo>
                <a:lnTo>
                  <a:pt x="130" y="634"/>
                </a:lnTo>
                <a:lnTo>
                  <a:pt x="130" y="633"/>
                </a:lnTo>
                <a:lnTo>
                  <a:pt x="130" y="632"/>
                </a:lnTo>
                <a:lnTo>
                  <a:pt x="130" y="632"/>
                </a:lnTo>
                <a:lnTo>
                  <a:pt x="130" y="631"/>
                </a:lnTo>
                <a:lnTo>
                  <a:pt x="130" y="631"/>
                </a:lnTo>
                <a:lnTo>
                  <a:pt x="131" y="631"/>
                </a:lnTo>
                <a:lnTo>
                  <a:pt x="131" y="630"/>
                </a:lnTo>
                <a:lnTo>
                  <a:pt x="131" y="630"/>
                </a:lnTo>
                <a:lnTo>
                  <a:pt x="131" y="630"/>
                </a:lnTo>
                <a:lnTo>
                  <a:pt x="131" y="630"/>
                </a:lnTo>
                <a:lnTo>
                  <a:pt x="131" y="629"/>
                </a:lnTo>
                <a:lnTo>
                  <a:pt x="131" y="629"/>
                </a:lnTo>
                <a:lnTo>
                  <a:pt x="130" y="628"/>
                </a:lnTo>
                <a:lnTo>
                  <a:pt x="130" y="628"/>
                </a:lnTo>
                <a:lnTo>
                  <a:pt x="130" y="628"/>
                </a:lnTo>
                <a:lnTo>
                  <a:pt x="130" y="627"/>
                </a:lnTo>
                <a:lnTo>
                  <a:pt x="130" y="627"/>
                </a:lnTo>
                <a:lnTo>
                  <a:pt x="131" y="627"/>
                </a:lnTo>
                <a:lnTo>
                  <a:pt x="130" y="626"/>
                </a:lnTo>
                <a:lnTo>
                  <a:pt x="131" y="626"/>
                </a:lnTo>
                <a:lnTo>
                  <a:pt x="131" y="626"/>
                </a:lnTo>
                <a:lnTo>
                  <a:pt x="131" y="625"/>
                </a:lnTo>
                <a:lnTo>
                  <a:pt x="131" y="625"/>
                </a:lnTo>
                <a:lnTo>
                  <a:pt x="131" y="624"/>
                </a:lnTo>
                <a:lnTo>
                  <a:pt x="131" y="624"/>
                </a:lnTo>
                <a:lnTo>
                  <a:pt x="131" y="624"/>
                </a:lnTo>
                <a:lnTo>
                  <a:pt x="131" y="624"/>
                </a:lnTo>
                <a:lnTo>
                  <a:pt x="131" y="623"/>
                </a:lnTo>
                <a:lnTo>
                  <a:pt x="131" y="623"/>
                </a:lnTo>
                <a:lnTo>
                  <a:pt x="131" y="622"/>
                </a:lnTo>
                <a:lnTo>
                  <a:pt x="131" y="622"/>
                </a:lnTo>
                <a:lnTo>
                  <a:pt x="131" y="621"/>
                </a:lnTo>
                <a:lnTo>
                  <a:pt x="131" y="621"/>
                </a:lnTo>
                <a:lnTo>
                  <a:pt x="131" y="620"/>
                </a:lnTo>
                <a:lnTo>
                  <a:pt x="131" y="620"/>
                </a:lnTo>
                <a:lnTo>
                  <a:pt x="132" y="620"/>
                </a:lnTo>
                <a:lnTo>
                  <a:pt x="132" y="619"/>
                </a:lnTo>
                <a:lnTo>
                  <a:pt x="132" y="619"/>
                </a:lnTo>
                <a:lnTo>
                  <a:pt x="131" y="619"/>
                </a:lnTo>
                <a:lnTo>
                  <a:pt x="132" y="618"/>
                </a:lnTo>
                <a:lnTo>
                  <a:pt x="132" y="618"/>
                </a:lnTo>
                <a:lnTo>
                  <a:pt x="133" y="618"/>
                </a:lnTo>
                <a:lnTo>
                  <a:pt x="133" y="618"/>
                </a:lnTo>
                <a:lnTo>
                  <a:pt x="133" y="617"/>
                </a:lnTo>
                <a:lnTo>
                  <a:pt x="133" y="617"/>
                </a:lnTo>
                <a:lnTo>
                  <a:pt x="133" y="616"/>
                </a:lnTo>
                <a:lnTo>
                  <a:pt x="134" y="616"/>
                </a:lnTo>
                <a:lnTo>
                  <a:pt x="134" y="616"/>
                </a:lnTo>
                <a:lnTo>
                  <a:pt x="134" y="616"/>
                </a:lnTo>
                <a:lnTo>
                  <a:pt x="134" y="615"/>
                </a:lnTo>
                <a:lnTo>
                  <a:pt x="134" y="615"/>
                </a:lnTo>
                <a:lnTo>
                  <a:pt x="134" y="614"/>
                </a:lnTo>
                <a:lnTo>
                  <a:pt x="135" y="614"/>
                </a:lnTo>
                <a:lnTo>
                  <a:pt x="135" y="614"/>
                </a:lnTo>
                <a:lnTo>
                  <a:pt x="135" y="614"/>
                </a:lnTo>
                <a:lnTo>
                  <a:pt x="135" y="613"/>
                </a:lnTo>
                <a:lnTo>
                  <a:pt x="135" y="612"/>
                </a:lnTo>
                <a:lnTo>
                  <a:pt x="135" y="612"/>
                </a:lnTo>
                <a:lnTo>
                  <a:pt x="135" y="612"/>
                </a:lnTo>
                <a:lnTo>
                  <a:pt x="135" y="612"/>
                </a:lnTo>
                <a:lnTo>
                  <a:pt x="136" y="612"/>
                </a:lnTo>
                <a:lnTo>
                  <a:pt x="135" y="611"/>
                </a:lnTo>
                <a:lnTo>
                  <a:pt x="136" y="611"/>
                </a:lnTo>
                <a:lnTo>
                  <a:pt x="136" y="610"/>
                </a:lnTo>
                <a:lnTo>
                  <a:pt x="136" y="610"/>
                </a:lnTo>
                <a:lnTo>
                  <a:pt x="137" y="610"/>
                </a:lnTo>
                <a:lnTo>
                  <a:pt x="137" y="609"/>
                </a:lnTo>
                <a:lnTo>
                  <a:pt x="137" y="609"/>
                </a:lnTo>
                <a:lnTo>
                  <a:pt x="137" y="608"/>
                </a:lnTo>
                <a:lnTo>
                  <a:pt x="137" y="608"/>
                </a:lnTo>
                <a:lnTo>
                  <a:pt x="137" y="608"/>
                </a:lnTo>
                <a:lnTo>
                  <a:pt x="137" y="608"/>
                </a:lnTo>
                <a:lnTo>
                  <a:pt x="138" y="607"/>
                </a:lnTo>
                <a:lnTo>
                  <a:pt x="138" y="607"/>
                </a:lnTo>
                <a:lnTo>
                  <a:pt x="138" y="606"/>
                </a:lnTo>
                <a:lnTo>
                  <a:pt x="138" y="606"/>
                </a:lnTo>
                <a:lnTo>
                  <a:pt x="138" y="606"/>
                </a:lnTo>
                <a:lnTo>
                  <a:pt x="139" y="606"/>
                </a:lnTo>
                <a:lnTo>
                  <a:pt x="139" y="606"/>
                </a:lnTo>
                <a:lnTo>
                  <a:pt x="139" y="606"/>
                </a:lnTo>
                <a:lnTo>
                  <a:pt x="139" y="605"/>
                </a:lnTo>
                <a:lnTo>
                  <a:pt x="140" y="605"/>
                </a:lnTo>
                <a:lnTo>
                  <a:pt x="140" y="605"/>
                </a:lnTo>
                <a:lnTo>
                  <a:pt x="140" y="605"/>
                </a:lnTo>
                <a:lnTo>
                  <a:pt x="140" y="604"/>
                </a:lnTo>
                <a:lnTo>
                  <a:pt x="141" y="604"/>
                </a:lnTo>
                <a:lnTo>
                  <a:pt x="141" y="604"/>
                </a:lnTo>
                <a:lnTo>
                  <a:pt x="141" y="603"/>
                </a:lnTo>
                <a:lnTo>
                  <a:pt x="142" y="603"/>
                </a:lnTo>
                <a:lnTo>
                  <a:pt x="142" y="603"/>
                </a:lnTo>
                <a:lnTo>
                  <a:pt x="142" y="602"/>
                </a:lnTo>
                <a:lnTo>
                  <a:pt x="141" y="602"/>
                </a:lnTo>
                <a:lnTo>
                  <a:pt x="141" y="602"/>
                </a:lnTo>
                <a:lnTo>
                  <a:pt x="140" y="601"/>
                </a:lnTo>
                <a:lnTo>
                  <a:pt x="141" y="601"/>
                </a:lnTo>
                <a:lnTo>
                  <a:pt x="141" y="601"/>
                </a:lnTo>
                <a:lnTo>
                  <a:pt x="141" y="600"/>
                </a:lnTo>
                <a:lnTo>
                  <a:pt x="140" y="600"/>
                </a:lnTo>
                <a:lnTo>
                  <a:pt x="141" y="600"/>
                </a:lnTo>
                <a:lnTo>
                  <a:pt x="141" y="599"/>
                </a:lnTo>
                <a:lnTo>
                  <a:pt x="140" y="599"/>
                </a:lnTo>
                <a:lnTo>
                  <a:pt x="141" y="598"/>
                </a:lnTo>
                <a:lnTo>
                  <a:pt x="141" y="598"/>
                </a:lnTo>
                <a:lnTo>
                  <a:pt x="140" y="598"/>
                </a:lnTo>
                <a:lnTo>
                  <a:pt x="140" y="598"/>
                </a:lnTo>
                <a:lnTo>
                  <a:pt x="140" y="597"/>
                </a:lnTo>
                <a:lnTo>
                  <a:pt x="140" y="597"/>
                </a:lnTo>
                <a:lnTo>
                  <a:pt x="140" y="596"/>
                </a:lnTo>
                <a:lnTo>
                  <a:pt x="141" y="596"/>
                </a:lnTo>
                <a:lnTo>
                  <a:pt x="141" y="596"/>
                </a:lnTo>
                <a:lnTo>
                  <a:pt x="142" y="596"/>
                </a:lnTo>
                <a:lnTo>
                  <a:pt x="142" y="595"/>
                </a:lnTo>
                <a:lnTo>
                  <a:pt x="142" y="595"/>
                </a:lnTo>
                <a:lnTo>
                  <a:pt x="142" y="595"/>
                </a:lnTo>
                <a:lnTo>
                  <a:pt x="143" y="594"/>
                </a:lnTo>
                <a:lnTo>
                  <a:pt x="143" y="594"/>
                </a:lnTo>
                <a:lnTo>
                  <a:pt x="143" y="593"/>
                </a:lnTo>
                <a:lnTo>
                  <a:pt x="144" y="593"/>
                </a:lnTo>
                <a:lnTo>
                  <a:pt x="144" y="593"/>
                </a:lnTo>
                <a:lnTo>
                  <a:pt x="144" y="592"/>
                </a:lnTo>
                <a:lnTo>
                  <a:pt x="144" y="592"/>
                </a:lnTo>
                <a:lnTo>
                  <a:pt x="144" y="591"/>
                </a:lnTo>
                <a:lnTo>
                  <a:pt x="144" y="591"/>
                </a:lnTo>
                <a:lnTo>
                  <a:pt x="145" y="591"/>
                </a:lnTo>
                <a:lnTo>
                  <a:pt x="145" y="591"/>
                </a:lnTo>
                <a:lnTo>
                  <a:pt x="146" y="591"/>
                </a:lnTo>
                <a:lnTo>
                  <a:pt x="146" y="591"/>
                </a:lnTo>
                <a:lnTo>
                  <a:pt x="146" y="590"/>
                </a:lnTo>
                <a:lnTo>
                  <a:pt x="147" y="590"/>
                </a:lnTo>
                <a:lnTo>
                  <a:pt x="147" y="590"/>
                </a:lnTo>
                <a:lnTo>
                  <a:pt x="147" y="589"/>
                </a:lnTo>
                <a:lnTo>
                  <a:pt x="147" y="589"/>
                </a:lnTo>
                <a:lnTo>
                  <a:pt x="147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7"/>
                </a:lnTo>
                <a:lnTo>
                  <a:pt x="149" y="586"/>
                </a:lnTo>
                <a:lnTo>
                  <a:pt x="150" y="586"/>
                </a:lnTo>
                <a:lnTo>
                  <a:pt x="150" y="585"/>
                </a:lnTo>
                <a:lnTo>
                  <a:pt x="150" y="585"/>
                </a:lnTo>
                <a:lnTo>
                  <a:pt x="151" y="584"/>
                </a:lnTo>
                <a:lnTo>
                  <a:pt x="151" y="585"/>
                </a:lnTo>
                <a:lnTo>
                  <a:pt x="152" y="585"/>
                </a:lnTo>
                <a:lnTo>
                  <a:pt x="152" y="585"/>
                </a:lnTo>
                <a:lnTo>
                  <a:pt x="153" y="585"/>
                </a:lnTo>
                <a:lnTo>
                  <a:pt x="154" y="585"/>
                </a:lnTo>
                <a:lnTo>
                  <a:pt x="154" y="584"/>
                </a:lnTo>
                <a:lnTo>
                  <a:pt x="154" y="585"/>
                </a:lnTo>
                <a:lnTo>
                  <a:pt x="155" y="584"/>
                </a:lnTo>
                <a:lnTo>
                  <a:pt x="155" y="584"/>
                </a:lnTo>
                <a:lnTo>
                  <a:pt x="156" y="584"/>
                </a:lnTo>
                <a:lnTo>
                  <a:pt x="156" y="584"/>
                </a:lnTo>
                <a:lnTo>
                  <a:pt x="157" y="583"/>
                </a:lnTo>
                <a:lnTo>
                  <a:pt x="157" y="583"/>
                </a:lnTo>
                <a:lnTo>
                  <a:pt x="157" y="582"/>
                </a:lnTo>
                <a:lnTo>
                  <a:pt x="157" y="582"/>
                </a:lnTo>
                <a:lnTo>
                  <a:pt x="158" y="581"/>
                </a:lnTo>
                <a:lnTo>
                  <a:pt x="158" y="581"/>
                </a:lnTo>
                <a:lnTo>
                  <a:pt x="158" y="580"/>
                </a:lnTo>
                <a:lnTo>
                  <a:pt x="158" y="580"/>
                </a:lnTo>
                <a:lnTo>
                  <a:pt x="158" y="579"/>
                </a:lnTo>
                <a:lnTo>
                  <a:pt x="159" y="578"/>
                </a:lnTo>
                <a:lnTo>
                  <a:pt x="159" y="578"/>
                </a:lnTo>
                <a:lnTo>
                  <a:pt x="160" y="578"/>
                </a:lnTo>
                <a:lnTo>
                  <a:pt x="161" y="577"/>
                </a:lnTo>
                <a:lnTo>
                  <a:pt x="161" y="576"/>
                </a:lnTo>
                <a:lnTo>
                  <a:pt x="161" y="576"/>
                </a:lnTo>
                <a:lnTo>
                  <a:pt x="161" y="575"/>
                </a:lnTo>
                <a:lnTo>
                  <a:pt x="161" y="573"/>
                </a:lnTo>
                <a:lnTo>
                  <a:pt x="161" y="571"/>
                </a:lnTo>
                <a:lnTo>
                  <a:pt x="161" y="569"/>
                </a:lnTo>
                <a:lnTo>
                  <a:pt x="161" y="569"/>
                </a:lnTo>
                <a:lnTo>
                  <a:pt x="161" y="568"/>
                </a:lnTo>
                <a:lnTo>
                  <a:pt x="162" y="567"/>
                </a:lnTo>
                <a:lnTo>
                  <a:pt x="162" y="567"/>
                </a:lnTo>
                <a:lnTo>
                  <a:pt x="162" y="565"/>
                </a:lnTo>
                <a:lnTo>
                  <a:pt x="162" y="564"/>
                </a:lnTo>
                <a:lnTo>
                  <a:pt x="162" y="563"/>
                </a:lnTo>
                <a:lnTo>
                  <a:pt x="161" y="562"/>
                </a:lnTo>
                <a:lnTo>
                  <a:pt x="161" y="561"/>
                </a:lnTo>
                <a:lnTo>
                  <a:pt x="160" y="561"/>
                </a:lnTo>
                <a:lnTo>
                  <a:pt x="160" y="560"/>
                </a:lnTo>
                <a:lnTo>
                  <a:pt x="160" y="560"/>
                </a:lnTo>
                <a:lnTo>
                  <a:pt x="160" y="559"/>
                </a:lnTo>
                <a:lnTo>
                  <a:pt x="160" y="558"/>
                </a:lnTo>
                <a:lnTo>
                  <a:pt x="161" y="558"/>
                </a:lnTo>
                <a:lnTo>
                  <a:pt x="161" y="558"/>
                </a:lnTo>
                <a:lnTo>
                  <a:pt x="161" y="557"/>
                </a:lnTo>
                <a:lnTo>
                  <a:pt x="162" y="556"/>
                </a:lnTo>
                <a:lnTo>
                  <a:pt x="162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2"/>
                </a:lnTo>
                <a:lnTo>
                  <a:pt x="162" y="551"/>
                </a:lnTo>
                <a:lnTo>
                  <a:pt x="163" y="551"/>
                </a:lnTo>
                <a:lnTo>
                  <a:pt x="163" y="550"/>
                </a:lnTo>
                <a:lnTo>
                  <a:pt x="163" y="549"/>
                </a:lnTo>
                <a:lnTo>
                  <a:pt x="163" y="548"/>
                </a:lnTo>
                <a:lnTo>
                  <a:pt x="162" y="548"/>
                </a:lnTo>
                <a:lnTo>
                  <a:pt x="163" y="548"/>
                </a:lnTo>
                <a:lnTo>
                  <a:pt x="163" y="547"/>
                </a:lnTo>
                <a:lnTo>
                  <a:pt x="164" y="547"/>
                </a:lnTo>
                <a:lnTo>
                  <a:pt x="164" y="546"/>
                </a:lnTo>
                <a:lnTo>
                  <a:pt x="165" y="546"/>
                </a:lnTo>
                <a:lnTo>
                  <a:pt x="165" y="546"/>
                </a:lnTo>
                <a:lnTo>
                  <a:pt x="166" y="545"/>
                </a:lnTo>
                <a:lnTo>
                  <a:pt x="166" y="544"/>
                </a:lnTo>
                <a:lnTo>
                  <a:pt x="166" y="544"/>
                </a:lnTo>
                <a:lnTo>
                  <a:pt x="166" y="543"/>
                </a:lnTo>
                <a:lnTo>
                  <a:pt x="166" y="542"/>
                </a:lnTo>
                <a:lnTo>
                  <a:pt x="167" y="542"/>
                </a:lnTo>
                <a:lnTo>
                  <a:pt x="168" y="541"/>
                </a:lnTo>
                <a:lnTo>
                  <a:pt x="169" y="540"/>
                </a:lnTo>
                <a:lnTo>
                  <a:pt x="169" y="540"/>
                </a:lnTo>
                <a:lnTo>
                  <a:pt x="169" y="539"/>
                </a:lnTo>
                <a:lnTo>
                  <a:pt x="170" y="539"/>
                </a:lnTo>
                <a:lnTo>
                  <a:pt x="170" y="539"/>
                </a:lnTo>
                <a:lnTo>
                  <a:pt x="171" y="539"/>
                </a:lnTo>
                <a:lnTo>
                  <a:pt x="171" y="539"/>
                </a:lnTo>
                <a:lnTo>
                  <a:pt x="171" y="539"/>
                </a:lnTo>
                <a:lnTo>
                  <a:pt x="172" y="539"/>
                </a:lnTo>
                <a:lnTo>
                  <a:pt x="172" y="539"/>
                </a:lnTo>
                <a:lnTo>
                  <a:pt x="173" y="539"/>
                </a:lnTo>
                <a:lnTo>
                  <a:pt x="173" y="538"/>
                </a:lnTo>
                <a:lnTo>
                  <a:pt x="173" y="538"/>
                </a:lnTo>
                <a:lnTo>
                  <a:pt x="173" y="538"/>
                </a:lnTo>
                <a:lnTo>
                  <a:pt x="174" y="537"/>
                </a:lnTo>
                <a:lnTo>
                  <a:pt x="174" y="537"/>
                </a:lnTo>
                <a:lnTo>
                  <a:pt x="174" y="536"/>
                </a:lnTo>
                <a:lnTo>
                  <a:pt x="174" y="536"/>
                </a:lnTo>
                <a:lnTo>
                  <a:pt x="175" y="536"/>
                </a:lnTo>
                <a:lnTo>
                  <a:pt x="175" y="535"/>
                </a:lnTo>
                <a:lnTo>
                  <a:pt x="175" y="535"/>
                </a:lnTo>
                <a:lnTo>
                  <a:pt x="176" y="535"/>
                </a:lnTo>
                <a:lnTo>
                  <a:pt x="176" y="534"/>
                </a:lnTo>
                <a:lnTo>
                  <a:pt x="176" y="534"/>
                </a:lnTo>
                <a:lnTo>
                  <a:pt x="177" y="534"/>
                </a:lnTo>
                <a:lnTo>
                  <a:pt x="177" y="533"/>
                </a:lnTo>
                <a:lnTo>
                  <a:pt x="178" y="533"/>
                </a:lnTo>
                <a:lnTo>
                  <a:pt x="179" y="534"/>
                </a:lnTo>
                <a:lnTo>
                  <a:pt x="179" y="533"/>
                </a:lnTo>
                <a:lnTo>
                  <a:pt x="179" y="533"/>
                </a:lnTo>
                <a:lnTo>
                  <a:pt x="180" y="532"/>
                </a:lnTo>
                <a:lnTo>
                  <a:pt x="180" y="533"/>
                </a:lnTo>
                <a:lnTo>
                  <a:pt x="180" y="533"/>
                </a:lnTo>
                <a:lnTo>
                  <a:pt x="181" y="533"/>
                </a:lnTo>
                <a:lnTo>
                  <a:pt x="181" y="533"/>
                </a:lnTo>
                <a:lnTo>
                  <a:pt x="182" y="533"/>
                </a:lnTo>
                <a:lnTo>
                  <a:pt x="183" y="534"/>
                </a:lnTo>
                <a:lnTo>
                  <a:pt x="183" y="534"/>
                </a:lnTo>
                <a:lnTo>
                  <a:pt x="184" y="534"/>
                </a:lnTo>
                <a:lnTo>
                  <a:pt x="184" y="533"/>
                </a:lnTo>
                <a:lnTo>
                  <a:pt x="184" y="533"/>
                </a:lnTo>
                <a:lnTo>
                  <a:pt x="185" y="533"/>
                </a:lnTo>
                <a:lnTo>
                  <a:pt x="185" y="533"/>
                </a:lnTo>
                <a:lnTo>
                  <a:pt x="186" y="532"/>
                </a:lnTo>
                <a:lnTo>
                  <a:pt x="186" y="532"/>
                </a:lnTo>
                <a:lnTo>
                  <a:pt x="186" y="530"/>
                </a:lnTo>
                <a:lnTo>
                  <a:pt x="186" y="530"/>
                </a:lnTo>
                <a:lnTo>
                  <a:pt x="186" y="529"/>
                </a:lnTo>
                <a:lnTo>
                  <a:pt x="186" y="529"/>
                </a:lnTo>
                <a:lnTo>
                  <a:pt x="186" y="528"/>
                </a:lnTo>
                <a:lnTo>
                  <a:pt x="187" y="527"/>
                </a:lnTo>
                <a:lnTo>
                  <a:pt x="187" y="526"/>
                </a:lnTo>
                <a:lnTo>
                  <a:pt x="187" y="526"/>
                </a:lnTo>
                <a:lnTo>
                  <a:pt x="187" y="525"/>
                </a:lnTo>
                <a:lnTo>
                  <a:pt x="187" y="525"/>
                </a:lnTo>
                <a:lnTo>
                  <a:pt x="188" y="525"/>
                </a:lnTo>
                <a:lnTo>
                  <a:pt x="188" y="524"/>
                </a:lnTo>
                <a:lnTo>
                  <a:pt x="188" y="524"/>
                </a:lnTo>
                <a:lnTo>
                  <a:pt x="188" y="524"/>
                </a:lnTo>
                <a:lnTo>
                  <a:pt x="188" y="524"/>
                </a:lnTo>
                <a:lnTo>
                  <a:pt x="188" y="523"/>
                </a:lnTo>
                <a:lnTo>
                  <a:pt x="188" y="523"/>
                </a:lnTo>
                <a:lnTo>
                  <a:pt x="189" y="523"/>
                </a:lnTo>
                <a:lnTo>
                  <a:pt x="189" y="522"/>
                </a:lnTo>
                <a:lnTo>
                  <a:pt x="189" y="522"/>
                </a:lnTo>
                <a:lnTo>
                  <a:pt x="189" y="522"/>
                </a:lnTo>
                <a:lnTo>
                  <a:pt x="190" y="522"/>
                </a:lnTo>
                <a:lnTo>
                  <a:pt x="190" y="521"/>
                </a:lnTo>
                <a:lnTo>
                  <a:pt x="190" y="521"/>
                </a:lnTo>
                <a:lnTo>
                  <a:pt x="190" y="521"/>
                </a:lnTo>
                <a:lnTo>
                  <a:pt x="190" y="520"/>
                </a:lnTo>
                <a:lnTo>
                  <a:pt x="191" y="520"/>
                </a:lnTo>
                <a:lnTo>
                  <a:pt x="191" y="520"/>
                </a:lnTo>
                <a:lnTo>
                  <a:pt x="192" y="519"/>
                </a:lnTo>
                <a:lnTo>
                  <a:pt x="192" y="519"/>
                </a:lnTo>
                <a:lnTo>
                  <a:pt x="193" y="519"/>
                </a:lnTo>
                <a:lnTo>
                  <a:pt x="193" y="519"/>
                </a:lnTo>
                <a:lnTo>
                  <a:pt x="181" y="509"/>
                </a:lnTo>
                <a:lnTo>
                  <a:pt x="181" y="509"/>
                </a:lnTo>
                <a:lnTo>
                  <a:pt x="180" y="508"/>
                </a:lnTo>
                <a:lnTo>
                  <a:pt x="180" y="508"/>
                </a:lnTo>
                <a:lnTo>
                  <a:pt x="180" y="507"/>
                </a:lnTo>
                <a:lnTo>
                  <a:pt x="180" y="507"/>
                </a:lnTo>
                <a:lnTo>
                  <a:pt x="180" y="507"/>
                </a:lnTo>
                <a:lnTo>
                  <a:pt x="180" y="506"/>
                </a:lnTo>
                <a:lnTo>
                  <a:pt x="179" y="505"/>
                </a:lnTo>
                <a:lnTo>
                  <a:pt x="179" y="505"/>
                </a:lnTo>
                <a:lnTo>
                  <a:pt x="179" y="504"/>
                </a:lnTo>
                <a:lnTo>
                  <a:pt x="179" y="503"/>
                </a:lnTo>
                <a:lnTo>
                  <a:pt x="179" y="503"/>
                </a:lnTo>
                <a:lnTo>
                  <a:pt x="179" y="502"/>
                </a:lnTo>
                <a:lnTo>
                  <a:pt x="180" y="501"/>
                </a:lnTo>
                <a:lnTo>
                  <a:pt x="180" y="501"/>
                </a:lnTo>
                <a:lnTo>
                  <a:pt x="180" y="500"/>
                </a:lnTo>
                <a:lnTo>
                  <a:pt x="180" y="499"/>
                </a:lnTo>
                <a:lnTo>
                  <a:pt x="180" y="497"/>
                </a:lnTo>
                <a:lnTo>
                  <a:pt x="180" y="497"/>
                </a:lnTo>
                <a:lnTo>
                  <a:pt x="180" y="497"/>
                </a:lnTo>
                <a:lnTo>
                  <a:pt x="180" y="496"/>
                </a:lnTo>
                <a:lnTo>
                  <a:pt x="180" y="496"/>
                </a:lnTo>
                <a:lnTo>
                  <a:pt x="179" y="494"/>
                </a:lnTo>
                <a:lnTo>
                  <a:pt x="178" y="494"/>
                </a:lnTo>
                <a:lnTo>
                  <a:pt x="178" y="494"/>
                </a:lnTo>
                <a:lnTo>
                  <a:pt x="177" y="494"/>
                </a:lnTo>
                <a:lnTo>
                  <a:pt x="177" y="493"/>
                </a:lnTo>
                <a:lnTo>
                  <a:pt x="177" y="492"/>
                </a:lnTo>
                <a:lnTo>
                  <a:pt x="176" y="492"/>
                </a:lnTo>
                <a:lnTo>
                  <a:pt x="176" y="491"/>
                </a:lnTo>
                <a:lnTo>
                  <a:pt x="175" y="491"/>
                </a:lnTo>
                <a:lnTo>
                  <a:pt x="175" y="491"/>
                </a:lnTo>
                <a:lnTo>
                  <a:pt x="175" y="490"/>
                </a:lnTo>
                <a:lnTo>
                  <a:pt x="175" y="490"/>
                </a:lnTo>
                <a:lnTo>
                  <a:pt x="175" y="490"/>
                </a:lnTo>
                <a:lnTo>
                  <a:pt x="174" y="489"/>
                </a:lnTo>
                <a:lnTo>
                  <a:pt x="174" y="489"/>
                </a:lnTo>
                <a:lnTo>
                  <a:pt x="174" y="489"/>
                </a:lnTo>
                <a:lnTo>
                  <a:pt x="173" y="488"/>
                </a:lnTo>
                <a:lnTo>
                  <a:pt x="173" y="488"/>
                </a:lnTo>
                <a:lnTo>
                  <a:pt x="173" y="487"/>
                </a:lnTo>
                <a:lnTo>
                  <a:pt x="173" y="487"/>
                </a:lnTo>
                <a:lnTo>
                  <a:pt x="172" y="487"/>
                </a:lnTo>
                <a:lnTo>
                  <a:pt x="172" y="487"/>
                </a:lnTo>
                <a:lnTo>
                  <a:pt x="172" y="486"/>
                </a:lnTo>
                <a:lnTo>
                  <a:pt x="172" y="486"/>
                </a:lnTo>
                <a:lnTo>
                  <a:pt x="173" y="485"/>
                </a:lnTo>
                <a:lnTo>
                  <a:pt x="173" y="485"/>
                </a:lnTo>
                <a:lnTo>
                  <a:pt x="173" y="484"/>
                </a:lnTo>
                <a:lnTo>
                  <a:pt x="173" y="484"/>
                </a:lnTo>
                <a:lnTo>
                  <a:pt x="173" y="484"/>
                </a:lnTo>
                <a:lnTo>
                  <a:pt x="172" y="484"/>
                </a:lnTo>
                <a:lnTo>
                  <a:pt x="172" y="483"/>
                </a:lnTo>
                <a:lnTo>
                  <a:pt x="172" y="483"/>
                </a:lnTo>
                <a:lnTo>
                  <a:pt x="172" y="483"/>
                </a:lnTo>
                <a:lnTo>
                  <a:pt x="172" y="483"/>
                </a:lnTo>
                <a:lnTo>
                  <a:pt x="173" y="483"/>
                </a:lnTo>
                <a:lnTo>
                  <a:pt x="173" y="482"/>
                </a:lnTo>
                <a:lnTo>
                  <a:pt x="173" y="482"/>
                </a:lnTo>
                <a:lnTo>
                  <a:pt x="172" y="481"/>
                </a:lnTo>
                <a:lnTo>
                  <a:pt x="173" y="481"/>
                </a:lnTo>
                <a:lnTo>
                  <a:pt x="173" y="480"/>
                </a:lnTo>
                <a:lnTo>
                  <a:pt x="172" y="480"/>
                </a:lnTo>
                <a:lnTo>
                  <a:pt x="172" y="480"/>
                </a:lnTo>
                <a:lnTo>
                  <a:pt x="172" y="480"/>
                </a:lnTo>
                <a:lnTo>
                  <a:pt x="171" y="480"/>
                </a:lnTo>
                <a:lnTo>
                  <a:pt x="171" y="479"/>
                </a:lnTo>
                <a:lnTo>
                  <a:pt x="171" y="479"/>
                </a:lnTo>
                <a:lnTo>
                  <a:pt x="171" y="479"/>
                </a:lnTo>
                <a:lnTo>
                  <a:pt x="171" y="478"/>
                </a:lnTo>
                <a:lnTo>
                  <a:pt x="171" y="478"/>
                </a:lnTo>
                <a:lnTo>
                  <a:pt x="172" y="478"/>
                </a:lnTo>
                <a:lnTo>
                  <a:pt x="172" y="477"/>
                </a:lnTo>
                <a:lnTo>
                  <a:pt x="171" y="477"/>
                </a:lnTo>
                <a:lnTo>
                  <a:pt x="171" y="477"/>
                </a:lnTo>
                <a:lnTo>
                  <a:pt x="171" y="477"/>
                </a:lnTo>
                <a:lnTo>
                  <a:pt x="171" y="477"/>
                </a:lnTo>
                <a:lnTo>
                  <a:pt x="171" y="476"/>
                </a:lnTo>
                <a:lnTo>
                  <a:pt x="171" y="475"/>
                </a:lnTo>
                <a:lnTo>
                  <a:pt x="171" y="475"/>
                </a:lnTo>
                <a:lnTo>
                  <a:pt x="171" y="475"/>
                </a:lnTo>
                <a:lnTo>
                  <a:pt x="170" y="475"/>
                </a:lnTo>
                <a:lnTo>
                  <a:pt x="170" y="475"/>
                </a:lnTo>
                <a:lnTo>
                  <a:pt x="170" y="474"/>
                </a:lnTo>
                <a:lnTo>
                  <a:pt x="169" y="474"/>
                </a:lnTo>
                <a:lnTo>
                  <a:pt x="169" y="474"/>
                </a:lnTo>
                <a:lnTo>
                  <a:pt x="169" y="473"/>
                </a:lnTo>
                <a:lnTo>
                  <a:pt x="169" y="473"/>
                </a:lnTo>
                <a:lnTo>
                  <a:pt x="168" y="473"/>
                </a:lnTo>
                <a:lnTo>
                  <a:pt x="168" y="473"/>
                </a:lnTo>
                <a:lnTo>
                  <a:pt x="167" y="473"/>
                </a:lnTo>
                <a:lnTo>
                  <a:pt x="167" y="473"/>
                </a:lnTo>
                <a:lnTo>
                  <a:pt x="167" y="473"/>
                </a:lnTo>
                <a:lnTo>
                  <a:pt x="166" y="473"/>
                </a:lnTo>
                <a:lnTo>
                  <a:pt x="166" y="473"/>
                </a:lnTo>
                <a:lnTo>
                  <a:pt x="166" y="473"/>
                </a:lnTo>
                <a:lnTo>
                  <a:pt x="166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5" y="473"/>
                </a:lnTo>
                <a:lnTo>
                  <a:pt x="164" y="473"/>
                </a:lnTo>
                <a:lnTo>
                  <a:pt x="164" y="473"/>
                </a:lnTo>
                <a:lnTo>
                  <a:pt x="164" y="473"/>
                </a:lnTo>
                <a:lnTo>
                  <a:pt x="164" y="473"/>
                </a:lnTo>
                <a:lnTo>
                  <a:pt x="163" y="473"/>
                </a:lnTo>
                <a:lnTo>
                  <a:pt x="164" y="473"/>
                </a:lnTo>
                <a:lnTo>
                  <a:pt x="163" y="473"/>
                </a:lnTo>
                <a:lnTo>
                  <a:pt x="163" y="472"/>
                </a:lnTo>
                <a:lnTo>
                  <a:pt x="163" y="473"/>
                </a:lnTo>
                <a:lnTo>
                  <a:pt x="163" y="472"/>
                </a:lnTo>
                <a:lnTo>
                  <a:pt x="162" y="472"/>
                </a:lnTo>
                <a:lnTo>
                  <a:pt x="162" y="472"/>
                </a:lnTo>
                <a:lnTo>
                  <a:pt x="162" y="472"/>
                </a:lnTo>
                <a:lnTo>
                  <a:pt x="162" y="471"/>
                </a:lnTo>
                <a:lnTo>
                  <a:pt x="162" y="471"/>
                </a:lnTo>
                <a:lnTo>
                  <a:pt x="161" y="470"/>
                </a:lnTo>
                <a:lnTo>
                  <a:pt x="161" y="470"/>
                </a:lnTo>
                <a:lnTo>
                  <a:pt x="161" y="470"/>
                </a:lnTo>
                <a:lnTo>
                  <a:pt x="161" y="469"/>
                </a:lnTo>
                <a:lnTo>
                  <a:pt x="161" y="469"/>
                </a:lnTo>
                <a:lnTo>
                  <a:pt x="160" y="469"/>
                </a:lnTo>
                <a:lnTo>
                  <a:pt x="160" y="469"/>
                </a:lnTo>
                <a:lnTo>
                  <a:pt x="160" y="469"/>
                </a:lnTo>
                <a:lnTo>
                  <a:pt x="160" y="468"/>
                </a:lnTo>
                <a:lnTo>
                  <a:pt x="160" y="468"/>
                </a:lnTo>
                <a:lnTo>
                  <a:pt x="160" y="469"/>
                </a:lnTo>
                <a:lnTo>
                  <a:pt x="159" y="469"/>
                </a:lnTo>
                <a:lnTo>
                  <a:pt x="159" y="468"/>
                </a:lnTo>
                <a:lnTo>
                  <a:pt x="160" y="468"/>
                </a:lnTo>
                <a:lnTo>
                  <a:pt x="160" y="468"/>
                </a:lnTo>
                <a:lnTo>
                  <a:pt x="159" y="468"/>
                </a:lnTo>
                <a:lnTo>
                  <a:pt x="159" y="467"/>
                </a:lnTo>
                <a:lnTo>
                  <a:pt x="159" y="467"/>
                </a:lnTo>
                <a:lnTo>
                  <a:pt x="159" y="467"/>
                </a:lnTo>
                <a:lnTo>
                  <a:pt x="158" y="467"/>
                </a:lnTo>
                <a:lnTo>
                  <a:pt x="158" y="467"/>
                </a:lnTo>
                <a:lnTo>
                  <a:pt x="159" y="467"/>
                </a:lnTo>
                <a:lnTo>
                  <a:pt x="159" y="466"/>
                </a:lnTo>
                <a:lnTo>
                  <a:pt x="159" y="466"/>
                </a:lnTo>
                <a:lnTo>
                  <a:pt x="159" y="465"/>
                </a:lnTo>
                <a:lnTo>
                  <a:pt x="159" y="465"/>
                </a:lnTo>
                <a:lnTo>
                  <a:pt x="159" y="465"/>
                </a:lnTo>
                <a:lnTo>
                  <a:pt x="160" y="465"/>
                </a:lnTo>
                <a:lnTo>
                  <a:pt x="159" y="465"/>
                </a:lnTo>
                <a:lnTo>
                  <a:pt x="159" y="464"/>
                </a:lnTo>
                <a:lnTo>
                  <a:pt x="159" y="464"/>
                </a:lnTo>
                <a:lnTo>
                  <a:pt x="159" y="464"/>
                </a:lnTo>
                <a:lnTo>
                  <a:pt x="159" y="464"/>
                </a:lnTo>
                <a:lnTo>
                  <a:pt x="158" y="464"/>
                </a:lnTo>
                <a:lnTo>
                  <a:pt x="159" y="463"/>
                </a:lnTo>
                <a:lnTo>
                  <a:pt x="159" y="463"/>
                </a:lnTo>
                <a:lnTo>
                  <a:pt x="159" y="463"/>
                </a:lnTo>
                <a:lnTo>
                  <a:pt x="159" y="462"/>
                </a:lnTo>
                <a:lnTo>
                  <a:pt x="158" y="462"/>
                </a:lnTo>
                <a:lnTo>
                  <a:pt x="159" y="462"/>
                </a:lnTo>
                <a:lnTo>
                  <a:pt x="159" y="462"/>
                </a:lnTo>
                <a:lnTo>
                  <a:pt x="158" y="462"/>
                </a:lnTo>
                <a:lnTo>
                  <a:pt x="158" y="461"/>
                </a:lnTo>
                <a:lnTo>
                  <a:pt x="159" y="461"/>
                </a:lnTo>
                <a:lnTo>
                  <a:pt x="159" y="461"/>
                </a:lnTo>
                <a:lnTo>
                  <a:pt x="158" y="461"/>
                </a:lnTo>
                <a:lnTo>
                  <a:pt x="158" y="461"/>
                </a:lnTo>
                <a:lnTo>
                  <a:pt x="158" y="460"/>
                </a:lnTo>
                <a:lnTo>
                  <a:pt x="159" y="460"/>
                </a:lnTo>
                <a:lnTo>
                  <a:pt x="158" y="460"/>
                </a:lnTo>
                <a:lnTo>
                  <a:pt x="158" y="459"/>
                </a:lnTo>
                <a:lnTo>
                  <a:pt x="158" y="459"/>
                </a:lnTo>
                <a:lnTo>
                  <a:pt x="158" y="459"/>
                </a:lnTo>
                <a:lnTo>
                  <a:pt x="158" y="459"/>
                </a:lnTo>
                <a:lnTo>
                  <a:pt x="158" y="458"/>
                </a:lnTo>
                <a:lnTo>
                  <a:pt x="158" y="458"/>
                </a:lnTo>
                <a:lnTo>
                  <a:pt x="158" y="457"/>
                </a:lnTo>
                <a:lnTo>
                  <a:pt x="158" y="457"/>
                </a:lnTo>
                <a:lnTo>
                  <a:pt x="158" y="457"/>
                </a:lnTo>
                <a:lnTo>
                  <a:pt x="158" y="457"/>
                </a:lnTo>
                <a:lnTo>
                  <a:pt x="158" y="456"/>
                </a:lnTo>
                <a:lnTo>
                  <a:pt x="157" y="456"/>
                </a:lnTo>
                <a:lnTo>
                  <a:pt x="157" y="456"/>
                </a:lnTo>
                <a:lnTo>
                  <a:pt x="158" y="455"/>
                </a:lnTo>
                <a:lnTo>
                  <a:pt x="157" y="454"/>
                </a:lnTo>
                <a:lnTo>
                  <a:pt x="157" y="454"/>
                </a:lnTo>
                <a:lnTo>
                  <a:pt x="157" y="454"/>
                </a:lnTo>
                <a:lnTo>
                  <a:pt x="157" y="453"/>
                </a:lnTo>
                <a:lnTo>
                  <a:pt x="157" y="453"/>
                </a:lnTo>
                <a:lnTo>
                  <a:pt x="157" y="453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7" y="451"/>
                </a:lnTo>
                <a:lnTo>
                  <a:pt x="156" y="451"/>
                </a:lnTo>
                <a:lnTo>
                  <a:pt x="157" y="451"/>
                </a:lnTo>
                <a:lnTo>
                  <a:pt x="157" y="450"/>
                </a:lnTo>
                <a:lnTo>
                  <a:pt x="157" y="450"/>
                </a:lnTo>
                <a:lnTo>
                  <a:pt x="157" y="449"/>
                </a:lnTo>
                <a:lnTo>
                  <a:pt x="157" y="449"/>
                </a:lnTo>
                <a:lnTo>
                  <a:pt x="157" y="448"/>
                </a:lnTo>
                <a:lnTo>
                  <a:pt x="157" y="448"/>
                </a:lnTo>
                <a:lnTo>
                  <a:pt x="157" y="448"/>
                </a:lnTo>
                <a:lnTo>
                  <a:pt x="157" y="447"/>
                </a:lnTo>
                <a:lnTo>
                  <a:pt x="157" y="447"/>
                </a:lnTo>
                <a:lnTo>
                  <a:pt x="157" y="447"/>
                </a:lnTo>
                <a:lnTo>
                  <a:pt x="157" y="447"/>
                </a:lnTo>
                <a:lnTo>
                  <a:pt x="158" y="447"/>
                </a:lnTo>
                <a:lnTo>
                  <a:pt x="158" y="446"/>
                </a:lnTo>
                <a:lnTo>
                  <a:pt x="157" y="446"/>
                </a:lnTo>
                <a:lnTo>
                  <a:pt x="157" y="446"/>
                </a:lnTo>
                <a:lnTo>
                  <a:pt x="158" y="445"/>
                </a:lnTo>
                <a:lnTo>
                  <a:pt x="157" y="445"/>
                </a:lnTo>
                <a:lnTo>
                  <a:pt x="157" y="445"/>
                </a:lnTo>
                <a:lnTo>
                  <a:pt x="158" y="445"/>
                </a:lnTo>
                <a:lnTo>
                  <a:pt x="158" y="444"/>
                </a:lnTo>
                <a:lnTo>
                  <a:pt x="157" y="444"/>
                </a:lnTo>
                <a:lnTo>
                  <a:pt x="158" y="444"/>
                </a:lnTo>
                <a:lnTo>
                  <a:pt x="158" y="443"/>
                </a:lnTo>
                <a:lnTo>
                  <a:pt x="158" y="443"/>
                </a:lnTo>
                <a:lnTo>
                  <a:pt x="158" y="442"/>
                </a:lnTo>
                <a:lnTo>
                  <a:pt x="157" y="442"/>
                </a:lnTo>
                <a:lnTo>
                  <a:pt x="158" y="442"/>
                </a:lnTo>
                <a:lnTo>
                  <a:pt x="158" y="441"/>
                </a:lnTo>
                <a:lnTo>
                  <a:pt x="157" y="441"/>
                </a:lnTo>
                <a:lnTo>
                  <a:pt x="157" y="441"/>
                </a:lnTo>
                <a:lnTo>
                  <a:pt x="158" y="441"/>
                </a:lnTo>
                <a:lnTo>
                  <a:pt x="158" y="440"/>
                </a:lnTo>
                <a:lnTo>
                  <a:pt x="158" y="441"/>
                </a:lnTo>
                <a:lnTo>
                  <a:pt x="160" y="441"/>
                </a:lnTo>
                <a:lnTo>
                  <a:pt x="160" y="440"/>
                </a:lnTo>
                <a:lnTo>
                  <a:pt x="159" y="440"/>
                </a:lnTo>
                <a:lnTo>
                  <a:pt x="159" y="440"/>
                </a:lnTo>
                <a:lnTo>
                  <a:pt x="160" y="440"/>
                </a:lnTo>
                <a:lnTo>
                  <a:pt x="160" y="439"/>
                </a:lnTo>
                <a:lnTo>
                  <a:pt x="159" y="439"/>
                </a:lnTo>
                <a:lnTo>
                  <a:pt x="159" y="439"/>
                </a:lnTo>
                <a:lnTo>
                  <a:pt x="159" y="439"/>
                </a:lnTo>
                <a:lnTo>
                  <a:pt x="160" y="439"/>
                </a:lnTo>
                <a:lnTo>
                  <a:pt x="160" y="439"/>
                </a:lnTo>
                <a:lnTo>
                  <a:pt x="161" y="439"/>
                </a:lnTo>
                <a:lnTo>
                  <a:pt x="160" y="439"/>
                </a:lnTo>
                <a:lnTo>
                  <a:pt x="160" y="438"/>
                </a:lnTo>
                <a:lnTo>
                  <a:pt x="160" y="438"/>
                </a:lnTo>
                <a:lnTo>
                  <a:pt x="160" y="437"/>
                </a:lnTo>
                <a:lnTo>
                  <a:pt x="160" y="438"/>
                </a:lnTo>
                <a:lnTo>
                  <a:pt x="160" y="438"/>
                </a:lnTo>
                <a:lnTo>
                  <a:pt x="161" y="438"/>
                </a:lnTo>
                <a:lnTo>
                  <a:pt x="161" y="438"/>
                </a:lnTo>
                <a:lnTo>
                  <a:pt x="161" y="437"/>
                </a:lnTo>
                <a:lnTo>
                  <a:pt x="162" y="437"/>
                </a:lnTo>
                <a:lnTo>
                  <a:pt x="162" y="437"/>
                </a:lnTo>
                <a:lnTo>
                  <a:pt x="162" y="437"/>
                </a:lnTo>
                <a:lnTo>
                  <a:pt x="163" y="437"/>
                </a:lnTo>
                <a:lnTo>
                  <a:pt x="163" y="437"/>
                </a:lnTo>
                <a:lnTo>
                  <a:pt x="164" y="436"/>
                </a:lnTo>
                <a:lnTo>
                  <a:pt x="164" y="435"/>
                </a:lnTo>
                <a:lnTo>
                  <a:pt x="164" y="435"/>
                </a:lnTo>
                <a:lnTo>
                  <a:pt x="164" y="435"/>
                </a:lnTo>
                <a:lnTo>
                  <a:pt x="165" y="433"/>
                </a:lnTo>
                <a:lnTo>
                  <a:pt x="165" y="433"/>
                </a:lnTo>
                <a:lnTo>
                  <a:pt x="166" y="433"/>
                </a:lnTo>
                <a:lnTo>
                  <a:pt x="166" y="432"/>
                </a:lnTo>
                <a:lnTo>
                  <a:pt x="166" y="432"/>
                </a:lnTo>
                <a:lnTo>
                  <a:pt x="166" y="431"/>
                </a:lnTo>
                <a:lnTo>
                  <a:pt x="166" y="431"/>
                </a:lnTo>
                <a:lnTo>
                  <a:pt x="166" y="431"/>
                </a:lnTo>
                <a:lnTo>
                  <a:pt x="166" y="431"/>
                </a:lnTo>
                <a:lnTo>
                  <a:pt x="167" y="431"/>
                </a:lnTo>
                <a:lnTo>
                  <a:pt x="167" y="431"/>
                </a:lnTo>
                <a:lnTo>
                  <a:pt x="167" y="431"/>
                </a:lnTo>
                <a:lnTo>
                  <a:pt x="168" y="430"/>
                </a:lnTo>
                <a:lnTo>
                  <a:pt x="168" y="430"/>
                </a:lnTo>
                <a:lnTo>
                  <a:pt x="169" y="430"/>
                </a:lnTo>
                <a:lnTo>
                  <a:pt x="169" y="429"/>
                </a:lnTo>
                <a:lnTo>
                  <a:pt x="170" y="429"/>
                </a:lnTo>
                <a:lnTo>
                  <a:pt x="170" y="429"/>
                </a:lnTo>
                <a:lnTo>
                  <a:pt x="171" y="429"/>
                </a:lnTo>
                <a:lnTo>
                  <a:pt x="171" y="428"/>
                </a:lnTo>
                <a:lnTo>
                  <a:pt x="172" y="427"/>
                </a:lnTo>
                <a:lnTo>
                  <a:pt x="172" y="427"/>
                </a:lnTo>
                <a:lnTo>
                  <a:pt x="172" y="426"/>
                </a:lnTo>
                <a:lnTo>
                  <a:pt x="173" y="426"/>
                </a:lnTo>
                <a:lnTo>
                  <a:pt x="174" y="425"/>
                </a:lnTo>
                <a:lnTo>
                  <a:pt x="175" y="425"/>
                </a:lnTo>
                <a:lnTo>
                  <a:pt x="175" y="425"/>
                </a:lnTo>
                <a:lnTo>
                  <a:pt x="175" y="425"/>
                </a:lnTo>
                <a:lnTo>
                  <a:pt x="175" y="425"/>
                </a:lnTo>
                <a:lnTo>
                  <a:pt x="175" y="424"/>
                </a:lnTo>
                <a:lnTo>
                  <a:pt x="176" y="424"/>
                </a:lnTo>
                <a:lnTo>
                  <a:pt x="176" y="424"/>
                </a:lnTo>
                <a:lnTo>
                  <a:pt x="176" y="424"/>
                </a:lnTo>
                <a:lnTo>
                  <a:pt x="177" y="423"/>
                </a:lnTo>
                <a:lnTo>
                  <a:pt x="177" y="422"/>
                </a:lnTo>
                <a:lnTo>
                  <a:pt x="177" y="421"/>
                </a:lnTo>
                <a:lnTo>
                  <a:pt x="177" y="421"/>
                </a:lnTo>
                <a:lnTo>
                  <a:pt x="177" y="420"/>
                </a:lnTo>
                <a:lnTo>
                  <a:pt x="177" y="419"/>
                </a:lnTo>
                <a:lnTo>
                  <a:pt x="177" y="419"/>
                </a:lnTo>
                <a:lnTo>
                  <a:pt x="177" y="417"/>
                </a:lnTo>
                <a:lnTo>
                  <a:pt x="177" y="417"/>
                </a:lnTo>
                <a:lnTo>
                  <a:pt x="177" y="417"/>
                </a:lnTo>
                <a:lnTo>
                  <a:pt x="178" y="416"/>
                </a:lnTo>
                <a:lnTo>
                  <a:pt x="178" y="416"/>
                </a:lnTo>
                <a:lnTo>
                  <a:pt x="178" y="415"/>
                </a:lnTo>
                <a:lnTo>
                  <a:pt x="177" y="414"/>
                </a:lnTo>
                <a:lnTo>
                  <a:pt x="177" y="413"/>
                </a:lnTo>
                <a:lnTo>
                  <a:pt x="177" y="413"/>
                </a:lnTo>
                <a:lnTo>
                  <a:pt x="177" y="413"/>
                </a:lnTo>
                <a:lnTo>
                  <a:pt x="177" y="412"/>
                </a:lnTo>
                <a:lnTo>
                  <a:pt x="176" y="412"/>
                </a:lnTo>
                <a:lnTo>
                  <a:pt x="176" y="412"/>
                </a:lnTo>
                <a:lnTo>
                  <a:pt x="175" y="411"/>
                </a:lnTo>
                <a:lnTo>
                  <a:pt x="175" y="411"/>
                </a:lnTo>
                <a:lnTo>
                  <a:pt x="174" y="410"/>
                </a:lnTo>
                <a:lnTo>
                  <a:pt x="174" y="410"/>
                </a:lnTo>
                <a:lnTo>
                  <a:pt x="174" y="410"/>
                </a:lnTo>
                <a:lnTo>
                  <a:pt x="174" y="409"/>
                </a:lnTo>
                <a:lnTo>
                  <a:pt x="174" y="408"/>
                </a:lnTo>
                <a:lnTo>
                  <a:pt x="173" y="408"/>
                </a:lnTo>
                <a:lnTo>
                  <a:pt x="173" y="407"/>
                </a:lnTo>
                <a:lnTo>
                  <a:pt x="173" y="407"/>
                </a:lnTo>
                <a:lnTo>
                  <a:pt x="173" y="407"/>
                </a:lnTo>
                <a:lnTo>
                  <a:pt x="173" y="407"/>
                </a:lnTo>
                <a:lnTo>
                  <a:pt x="173" y="406"/>
                </a:lnTo>
                <a:lnTo>
                  <a:pt x="172" y="406"/>
                </a:lnTo>
                <a:lnTo>
                  <a:pt x="172" y="405"/>
                </a:lnTo>
                <a:lnTo>
                  <a:pt x="171" y="404"/>
                </a:lnTo>
                <a:lnTo>
                  <a:pt x="171" y="403"/>
                </a:lnTo>
                <a:lnTo>
                  <a:pt x="171" y="403"/>
                </a:lnTo>
                <a:lnTo>
                  <a:pt x="171" y="402"/>
                </a:lnTo>
                <a:lnTo>
                  <a:pt x="171" y="402"/>
                </a:lnTo>
                <a:lnTo>
                  <a:pt x="172" y="401"/>
                </a:lnTo>
                <a:lnTo>
                  <a:pt x="172" y="400"/>
                </a:lnTo>
                <a:lnTo>
                  <a:pt x="173" y="400"/>
                </a:lnTo>
                <a:lnTo>
                  <a:pt x="173" y="400"/>
                </a:lnTo>
                <a:lnTo>
                  <a:pt x="173" y="400"/>
                </a:lnTo>
                <a:lnTo>
                  <a:pt x="173" y="399"/>
                </a:lnTo>
                <a:lnTo>
                  <a:pt x="173" y="399"/>
                </a:lnTo>
                <a:lnTo>
                  <a:pt x="173" y="398"/>
                </a:lnTo>
                <a:lnTo>
                  <a:pt x="172" y="398"/>
                </a:lnTo>
                <a:lnTo>
                  <a:pt x="172" y="398"/>
                </a:lnTo>
                <a:lnTo>
                  <a:pt x="171" y="398"/>
                </a:lnTo>
                <a:lnTo>
                  <a:pt x="171" y="397"/>
                </a:lnTo>
                <a:lnTo>
                  <a:pt x="171" y="397"/>
                </a:lnTo>
                <a:lnTo>
                  <a:pt x="171" y="397"/>
                </a:lnTo>
                <a:lnTo>
                  <a:pt x="170" y="396"/>
                </a:lnTo>
                <a:lnTo>
                  <a:pt x="170" y="396"/>
                </a:lnTo>
                <a:lnTo>
                  <a:pt x="170" y="395"/>
                </a:lnTo>
                <a:lnTo>
                  <a:pt x="171" y="395"/>
                </a:lnTo>
                <a:lnTo>
                  <a:pt x="171" y="395"/>
                </a:lnTo>
                <a:lnTo>
                  <a:pt x="171" y="394"/>
                </a:lnTo>
                <a:lnTo>
                  <a:pt x="171" y="395"/>
                </a:lnTo>
                <a:lnTo>
                  <a:pt x="172" y="395"/>
                </a:lnTo>
                <a:lnTo>
                  <a:pt x="172" y="394"/>
                </a:lnTo>
                <a:lnTo>
                  <a:pt x="172" y="394"/>
                </a:lnTo>
                <a:lnTo>
                  <a:pt x="172" y="393"/>
                </a:lnTo>
                <a:lnTo>
                  <a:pt x="172" y="393"/>
                </a:lnTo>
                <a:lnTo>
                  <a:pt x="171" y="392"/>
                </a:lnTo>
                <a:lnTo>
                  <a:pt x="171" y="392"/>
                </a:lnTo>
                <a:lnTo>
                  <a:pt x="170" y="393"/>
                </a:lnTo>
                <a:lnTo>
                  <a:pt x="170" y="393"/>
                </a:lnTo>
                <a:lnTo>
                  <a:pt x="169" y="393"/>
                </a:lnTo>
                <a:lnTo>
                  <a:pt x="169" y="393"/>
                </a:lnTo>
                <a:lnTo>
                  <a:pt x="168" y="393"/>
                </a:lnTo>
                <a:lnTo>
                  <a:pt x="168" y="392"/>
                </a:lnTo>
                <a:lnTo>
                  <a:pt x="168" y="392"/>
                </a:lnTo>
                <a:lnTo>
                  <a:pt x="167" y="392"/>
                </a:lnTo>
                <a:lnTo>
                  <a:pt x="168" y="393"/>
                </a:lnTo>
                <a:lnTo>
                  <a:pt x="167" y="393"/>
                </a:lnTo>
                <a:lnTo>
                  <a:pt x="167" y="394"/>
                </a:lnTo>
                <a:lnTo>
                  <a:pt x="166" y="394"/>
                </a:lnTo>
                <a:lnTo>
                  <a:pt x="166" y="393"/>
                </a:lnTo>
                <a:lnTo>
                  <a:pt x="166" y="393"/>
                </a:lnTo>
                <a:lnTo>
                  <a:pt x="166" y="393"/>
                </a:lnTo>
                <a:lnTo>
                  <a:pt x="165" y="392"/>
                </a:lnTo>
                <a:lnTo>
                  <a:pt x="165" y="392"/>
                </a:lnTo>
                <a:lnTo>
                  <a:pt x="165" y="393"/>
                </a:lnTo>
                <a:lnTo>
                  <a:pt x="164" y="393"/>
                </a:lnTo>
                <a:lnTo>
                  <a:pt x="164" y="393"/>
                </a:lnTo>
                <a:lnTo>
                  <a:pt x="163" y="393"/>
                </a:lnTo>
                <a:lnTo>
                  <a:pt x="163" y="393"/>
                </a:lnTo>
                <a:lnTo>
                  <a:pt x="163" y="393"/>
                </a:lnTo>
                <a:lnTo>
                  <a:pt x="162" y="392"/>
                </a:lnTo>
                <a:lnTo>
                  <a:pt x="162" y="391"/>
                </a:lnTo>
                <a:lnTo>
                  <a:pt x="162" y="391"/>
                </a:lnTo>
                <a:lnTo>
                  <a:pt x="161" y="390"/>
                </a:lnTo>
                <a:lnTo>
                  <a:pt x="161" y="390"/>
                </a:lnTo>
                <a:lnTo>
                  <a:pt x="160" y="390"/>
                </a:lnTo>
                <a:lnTo>
                  <a:pt x="160" y="390"/>
                </a:lnTo>
                <a:lnTo>
                  <a:pt x="160" y="391"/>
                </a:lnTo>
                <a:lnTo>
                  <a:pt x="160" y="391"/>
                </a:lnTo>
                <a:lnTo>
                  <a:pt x="159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0"/>
                </a:lnTo>
                <a:lnTo>
                  <a:pt x="157" y="391"/>
                </a:lnTo>
                <a:lnTo>
                  <a:pt x="157" y="391"/>
                </a:lnTo>
                <a:lnTo>
                  <a:pt x="156" y="391"/>
                </a:lnTo>
                <a:lnTo>
                  <a:pt x="156" y="390"/>
                </a:lnTo>
                <a:lnTo>
                  <a:pt x="155" y="390"/>
                </a:lnTo>
                <a:lnTo>
                  <a:pt x="154" y="390"/>
                </a:lnTo>
                <a:lnTo>
                  <a:pt x="154" y="391"/>
                </a:lnTo>
                <a:lnTo>
                  <a:pt x="154" y="391"/>
                </a:lnTo>
                <a:lnTo>
                  <a:pt x="154" y="390"/>
                </a:lnTo>
                <a:lnTo>
                  <a:pt x="154" y="390"/>
                </a:lnTo>
                <a:lnTo>
                  <a:pt x="153" y="390"/>
                </a:lnTo>
                <a:lnTo>
                  <a:pt x="153" y="390"/>
                </a:lnTo>
                <a:lnTo>
                  <a:pt x="152" y="390"/>
                </a:lnTo>
                <a:lnTo>
                  <a:pt x="152" y="390"/>
                </a:lnTo>
                <a:lnTo>
                  <a:pt x="151" y="390"/>
                </a:lnTo>
                <a:lnTo>
                  <a:pt x="151" y="390"/>
                </a:lnTo>
                <a:lnTo>
                  <a:pt x="151" y="390"/>
                </a:lnTo>
                <a:lnTo>
                  <a:pt x="150" y="391"/>
                </a:lnTo>
                <a:lnTo>
                  <a:pt x="150" y="391"/>
                </a:lnTo>
                <a:lnTo>
                  <a:pt x="150" y="391"/>
                </a:lnTo>
                <a:lnTo>
                  <a:pt x="150" y="392"/>
                </a:lnTo>
                <a:lnTo>
                  <a:pt x="149" y="392"/>
                </a:lnTo>
                <a:lnTo>
                  <a:pt x="149" y="392"/>
                </a:lnTo>
                <a:lnTo>
                  <a:pt x="148" y="392"/>
                </a:lnTo>
                <a:lnTo>
                  <a:pt x="148" y="391"/>
                </a:lnTo>
                <a:lnTo>
                  <a:pt x="147" y="391"/>
                </a:lnTo>
                <a:lnTo>
                  <a:pt x="146" y="391"/>
                </a:lnTo>
                <a:lnTo>
                  <a:pt x="145" y="390"/>
                </a:lnTo>
                <a:lnTo>
                  <a:pt x="145" y="390"/>
                </a:lnTo>
                <a:lnTo>
                  <a:pt x="144" y="390"/>
                </a:lnTo>
                <a:lnTo>
                  <a:pt x="144" y="390"/>
                </a:lnTo>
                <a:lnTo>
                  <a:pt x="144" y="390"/>
                </a:lnTo>
                <a:lnTo>
                  <a:pt x="143" y="390"/>
                </a:lnTo>
                <a:lnTo>
                  <a:pt x="142" y="390"/>
                </a:lnTo>
                <a:lnTo>
                  <a:pt x="142" y="389"/>
                </a:lnTo>
                <a:lnTo>
                  <a:pt x="142" y="390"/>
                </a:lnTo>
                <a:lnTo>
                  <a:pt x="140" y="389"/>
                </a:lnTo>
                <a:lnTo>
                  <a:pt x="141" y="388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0" y="387"/>
                </a:lnTo>
                <a:lnTo>
                  <a:pt x="140" y="387"/>
                </a:lnTo>
                <a:lnTo>
                  <a:pt x="139" y="387"/>
                </a:lnTo>
                <a:lnTo>
                  <a:pt x="139" y="386"/>
                </a:lnTo>
                <a:lnTo>
                  <a:pt x="139" y="386"/>
                </a:lnTo>
                <a:lnTo>
                  <a:pt x="138" y="386"/>
                </a:lnTo>
                <a:lnTo>
                  <a:pt x="137" y="387"/>
                </a:lnTo>
                <a:lnTo>
                  <a:pt x="137" y="387"/>
                </a:lnTo>
                <a:lnTo>
                  <a:pt x="136" y="387"/>
                </a:lnTo>
                <a:lnTo>
                  <a:pt x="136" y="387"/>
                </a:lnTo>
                <a:lnTo>
                  <a:pt x="136" y="387"/>
                </a:lnTo>
                <a:lnTo>
                  <a:pt x="135" y="387"/>
                </a:lnTo>
                <a:lnTo>
                  <a:pt x="135" y="388"/>
                </a:lnTo>
                <a:lnTo>
                  <a:pt x="135" y="388"/>
                </a:lnTo>
                <a:lnTo>
                  <a:pt x="134" y="388"/>
                </a:lnTo>
                <a:lnTo>
                  <a:pt x="134" y="388"/>
                </a:lnTo>
                <a:lnTo>
                  <a:pt x="134" y="387"/>
                </a:lnTo>
                <a:lnTo>
                  <a:pt x="133" y="387"/>
                </a:lnTo>
                <a:lnTo>
                  <a:pt x="134" y="388"/>
                </a:lnTo>
                <a:lnTo>
                  <a:pt x="134" y="388"/>
                </a:lnTo>
                <a:lnTo>
                  <a:pt x="134" y="389"/>
                </a:lnTo>
                <a:lnTo>
                  <a:pt x="134" y="390"/>
                </a:lnTo>
                <a:lnTo>
                  <a:pt x="133" y="390"/>
                </a:lnTo>
                <a:lnTo>
                  <a:pt x="134" y="390"/>
                </a:lnTo>
                <a:lnTo>
                  <a:pt x="134" y="391"/>
                </a:lnTo>
                <a:lnTo>
                  <a:pt x="134" y="391"/>
                </a:lnTo>
                <a:lnTo>
                  <a:pt x="133" y="391"/>
                </a:lnTo>
                <a:lnTo>
                  <a:pt x="133" y="391"/>
                </a:lnTo>
                <a:lnTo>
                  <a:pt x="132" y="391"/>
                </a:lnTo>
                <a:lnTo>
                  <a:pt x="132" y="390"/>
                </a:lnTo>
                <a:lnTo>
                  <a:pt x="132" y="390"/>
                </a:lnTo>
                <a:lnTo>
                  <a:pt x="131" y="390"/>
                </a:lnTo>
                <a:lnTo>
                  <a:pt x="131" y="390"/>
                </a:lnTo>
                <a:lnTo>
                  <a:pt x="131" y="389"/>
                </a:lnTo>
                <a:lnTo>
                  <a:pt x="130" y="389"/>
                </a:lnTo>
                <a:lnTo>
                  <a:pt x="130" y="390"/>
                </a:lnTo>
                <a:lnTo>
                  <a:pt x="129" y="390"/>
                </a:lnTo>
                <a:lnTo>
                  <a:pt x="129" y="389"/>
                </a:lnTo>
                <a:lnTo>
                  <a:pt x="128" y="388"/>
                </a:lnTo>
                <a:lnTo>
                  <a:pt x="128" y="388"/>
                </a:lnTo>
                <a:lnTo>
                  <a:pt x="128" y="388"/>
                </a:lnTo>
                <a:lnTo>
                  <a:pt x="128" y="387"/>
                </a:lnTo>
                <a:lnTo>
                  <a:pt x="127" y="387"/>
                </a:lnTo>
                <a:lnTo>
                  <a:pt x="127" y="387"/>
                </a:lnTo>
                <a:lnTo>
                  <a:pt x="126" y="387"/>
                </a:lnTo>
                <a:lnTo>
                  <a:pt x="126" y="386"/>
                </a:lnTo>
                <a:lnTo>
                  <a:pt x="127" y="385"/>
                </a:lnTo>
                <a:lnTo>
                  <a:pt x="127" y="385"/>
                </a:lnTo>
                <a:lnTo>
                  <a:pt x="126" y="384"/>
                </a:lnTo>
                <a:lnTo>
                  <a:pt x="126" y="384"/>
                </a:lnTo>
                <a:lnTo>
                  <a:pt x="125" y="384"/>
                </a:lnTo>
                <a:lnTo>
                  <a:pt x="124" y="384"/>
                </a:lnTo>
                <a:lnTo>
                  <a:pt x="124" y="384"/>
                </a:lnTo>
                <a:lnTo>
                  <a:pt x="123" y="384"/>
                </a:lnTo>
                <a:lnTo>
                  <a:pt x="123" y="384"/>
                </a:lnTo>
                <a:lnTo>
                  <a:pt x="123" y="383"/>
                </a:lnTo>
                <a:lnTo>
                  <a:pt x="124" y="383"/>
                </a:lnTo>
                <a:lnTo>
                  <a:pt x="124" y="382"/>
                </a:lnTo>
                <a:lnTo>
                  <a:pt x="124" y="382"/>
                </a:lnTo>
                <a:lnTo>
                  <a:pt x="124" y="382"/>
                </a:lnTo>
                <a:lnTo>
                  <a:pt x="123" y="381"/>
                </a:lnTo>
                <a:lnTo>
                  <a:pt x="123" y="381"/>
                </a:lnTo>
                <a:lnTo>
                  <a:pt x="123" y="380"/>
                </a:lnTo>
                <a:lnTo>
                  <a:pt x="123" y="379"/>
                </a:lnTo>
                <a:lnTo>
                  <a:pt x="122" y="379"/>
                </a:lnTo>
                <a:lnTo>
                  <a:pt x="122" y="379"/>
                </a:lnTo>
                <a:lnTo>
                  <a:pt x="119" y="379"/>
                </a:lnTo>
                <a:lnTo>
                  <a:pt x="85" y="379"/>
                </a:lnTo>
                <a:lnTo>
                  <a:pt x="84" y="379"/>
                </a:lnTo>
                <a:lnTo>
                  <a:pt x="83" y="379"/>
                </a:lnTo>
                <a:lnTo>
                  <a:pt x="78" y="378"/>
                </a:lnTo>
                <a:lnTo>
                  <a:pt x="71" y="378"/>
                </a:lnTo>
                <a:lnTo>
                  <a:pt x="65" y="378"/>
                </a:lnTo>
                <a:lnTo>
                  <a:pt x="65" y="379"/>
                </a:lnTo>
                <a:lnTo>
                  <a:pt x="54" y="379"/>
                </a:lnTo>
                <a:lnTo>
                  <a:pt x="21" y="378"/>
                </a:lnTo>
                <a:lnTo>
                  <a:pt x="21" y="378"/>
                </a:lnTo>
                <a:lnTo>
                  <a:pt x="15" y="378"/>
                </a:lnTo>
                <a:lnTo>
                  <a:pt x="12" y="378"/>
                </a:lnTo>
                <a:lnTo>
                  <a:pt x="8" y="378"/>
                </a:lnTo>
                <a:lnTo>
                  <a:pt x="8" y="378"/>
                </a:lnTo>
                <a:lnTo>
                  <a:pt x="8" y="377"/>
                </a:lnTo>
                <a:lnTo>
                  <a:pt x="9" y="377"/>
                </a:lnTo>
                <a:lnTo>
                  <a:pt x="9" y="377"/>
                </a:lnTo>
                <a:lnTo>
                  <a:pt x="10" y="377"/>
                </a:lnTo>
                <a:lnTo>
                  <a:pt x="10" y="377"/>
                </a:lnTo>
                <a:lnTo>
                  <a:pt x="11" y="377"/>
                </a:lnTo>
                <a:lnTo>
                  <a:pt x="11" y="377"/>
                </a:lnTo>
                <a:lnTo>
                  <a:pt x="11" y="376"/>
                </a:lnTo>
                <a:lnTo>
                  <a:pt x="11" y="376"/>
                </a:lnTo>
                <a:lnTo>
                  <a:pt x="11" y="375"/>
                </a:lnTo>
                <a:lnTo>
                  <a:pt x="11" y="375"/>
                </a:lnTo>
                <a:lnTo>
                  <a:pt x="11" y="375"/>
                </a:lnTo>
                <a:lnTo>
                  <a:pt x="12" y="375"/>
                </a:lnTo>
                <a:lnTo>
                  <a:pt x="12" y="374"/>
                </a:lnTo>
                <a:lnTo>
                  <a:pt x="11" y="374"/>
                </a:lnTo>
                <a:lnTo>
                  <a:pt x="11" y="373"/>
                </a:lnTo>
                <a:lnTo>
                  <a:pt x="11" y="373"/>
                </a:lnTo>
                <a:lnTo>
                  <a:pt x="12" y="372"/>
                </a:lnTo>
                <a:lnTo>
                  <a:pt x="12" y="372"/>
                </a:lnTo>
                <a:lnTo>
                  <a:pt x="12" y="372"/>
                </a:lnTo>
                <a:lnTo>
                  <a:pt x="12" y="371"/>
                </a:lnTo>
                <a:lnTo>
                  <a:pt x="12" y="371"/>
                </a:lnTo>
                <a:lnTo>
                  <a:pt x="12" y="370"/>
                </a:lnTo>
                <a:lnTo>
                  <a:pt x="12" y="370"/>
                </a:lnTo>
                <a:lnTo>
                  <a:pt x="11" y="370"/>
                </a:lnTo>
                <a:lnTo>
                  <a:pt x="11" y="370"/>
                </a:lnTo>
                <a:lnTo>
                  <a:pt x="12" y="369"/>
                </a:lnTo>
                <a:lnTo>
                  <a:pt x="12" y="369"/>
                </a:lnTo>
                <a:lnTo>
                  <a:pt x="12" y="368"/>
                </a:lnTo>
                <a:lnTo>
                  <a:pt x="11" y="368"/>
                </a:lnTo>
                <a:lnTo>
                  <a:pt x="11" y="367"/>
                </a:lnTo>
                <a:lnTo>
                  <a:pt x="11" y="366"/>
                </a:lnTo>
                <a:lnTo>
                  <a:pt x="11" y="366"/>
                </a:lnTo>
                <a:lnTo>
                  <a:pt x="11" y="365"/>
                </a:lnTo>
                <a:lnTo>
                  <a:pt x="11" y="364"/>
                </a:lnTo>
                <a:lnTo>
                  <a:pt x="11" y="364"/>
                </a:lnTo>
                <a:lnTo>
                  <a:pt x="11" y="363"/>
                </a:lnTo>
                <a:lnTo>
                  <a:pt x="12" y="363"/>
                </a:lnTo>
                <a:lnTo>
                  <a:pt x="12" y="363"/>
                </a:lnTo>
                <a:lnTo>
                  <a:pt x="13" y="363"/>
                </a:lnTo>
                <a:lnTo>
                  <a:pt x="13" y="362"/>
                </a:lnTo>
                <a:lnTo>
                  <a:pt x="13" y="362"/>
                </a:lnTo>
                <a:lnTo>
                  <a:pt x="13" y="361"/>
                </a:lnTo>
                <a:lnTo>
                  <a:pt x="12" y="361"/>
                </a:lnTo>
                <a:lnTo>
                  <a:pt x="13" y="361"/>
                </a:lnTo>
                <a:lnTo>
                  <a:pt x="13" y="360"/>
                </a:lnTo>
                <a:lnTo>
                  <a:pt x="13" y="360"/>
                </a:lnTo>
                <a:lnTo>
                  <a:pt x="13" y="360"/>
                </a:lnTo>
                <a:lnTo>
                  <a:pt x="13" y="359"/>
                </a:lnTo>
                <a:lnTo>
                  <a:pt x="13" y="358"/>
                </a:lnTo>
                <a:lnTo>
                  <a:pt x="13" y="358"/>
                </a:lnTo>
                <a:lnTo>
                  <a:pt x="13" y="357"/>
                </a:lnTo>
                <a:lnTo>
                  <a:pt x="13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8"/>
                </a:lnTo>
                <a:lnTo>
                  <a:pt x="14" y="358"/>
                </a:lnTo>
                <a:lnTo>
                  <a:pt x="14" y="359"/>
                </a:lnTo>
                <a:lnTo>
                  <a:pt x="15" y="359"/>
                </a:lnTo>
                <a:lnTo>
                  <a:pt x="15" y="359"/>
                </a:lnTo>
                <a:lnTo>
                  <a:pt x="16" y="359"/>
                </a:lnTo>
                <a:lnTo>
                  <a:pt x="16" y="359"/>
                </a:lnTo>
                <a:lnTo>
                  <a:pt x="16" y="358"/>
                </a:lnTo>
                <a:lnTo>
                  <a:pt x="16" y="358"/>
                </a:lnTo>
                <a:lnTo>
                  <a:pt x="16" y="357"/>
                </a:lnTo>
                <a:lnTo>
                  <a:pt x="16" y="357"/>
                </a:lnTo>
                <a:lnTo>
                  <a:pt x="16" y="357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5"/>
                </a:lnTo>
                <a:lnTo>
                  <a:pt x="15" y="354"/>
                </a:lnTo>
                <a:lnTo>
                  <a:pt x="16" y="354"/>
                </a:lnTo>
                <a:lnTo>
                  <a:pt x="16" y="353"/>
                </a:lnTo>
                <a:lnTo>
                  <a:pt x="15" y="353"/>
                </a:lnTo>
                <a:lnTo>
                  <a:pt x="15" y="353"/>
                </a:lnTo>
                <a:lnTo>
                  <a:pt x="15" y="352"/>
                </a:lnTo>
                <a:lnTo>
                  <a:pt x="15" y="351"/>
                </a:lnTo>
                <a:lnTo>
                  <a:pt x="15" y="351"/>
                </a:lnTo>
                <a:lnTo>
                  <a:pt x="16" y="351"/>
                </a:lnTo>
                <a:lnTo>
                  <a:pt x="16" y="351"/>
                </a:lnTo>
                <a:lnTo>
                  <a:pt x="16" y="350"/>
                </a:lnTo>
                <a:lnTo>
                  <a:pt x="16" y="350"/>
                </a:lnTo>
                <a:lnTo>
                  <a:pt x="16" y="350"/>
                </a:lnTo>
                <a:lnTo>
                  <a:pt x="15" y="350"/>
                </a:lnTo>
                <a:lnTo>
                  <a:pt x="15" y="349"/>
                </a:lnTo>
                <a:lnTo>
                  <a:pt x="15" y="349"/>
                </a:lnTo>
                <a:lnTo>
                  <a:pt x="14" y="349"/>
                </a:lnTo>
                <a:lnTo>
                  <a:pt x="14" y="349"/>
                </a:lnTo>
                <a:lnTo>
                  <a:pt x="13" y="349"/>
                </a:lnTo>
                <a:lnTo>
                  <a:pt x="13" y="348"/>
                </a:lnTo>
                <a:lnTo>
                  <a:pt x="14" y="348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6"/>
                </a:lnTo>
                <a:lnTo>
                  <a:pt x="15" y="346"/>
                </a:lnTo>
                <a:lnTo>
                  <a:pt x="15" y="346"/>
                </a:lnTo>
                <a:lnTo>
                  <a:pt x="15" y="346"/>
                </a:lnTo>
                <a:lnTo>
                  <a:pt x="16" y="345"/>
                </a:lnTo>
                <a:lnTo>
                  <a:pt x="16" y="344"/>
                </a:lnTo>
                <a:lnTo>
                  <a:pt x="15" y="344"/>
                </a:lnTo>
                <a:lnTo>
                  <a:pt x="15" y="344"/>
                </a:lnTo>
                <a:lnTo>
                  <a:pt x="16" y="343"/>
                </a:lnTo>
                <a:lnTo>
                  <a:pt x="16" y="343"/>
                </a:lnTo>
                <a:lnTo>
                  <a:pt x="15" y="342"/>
                </a:lnTo>
                <a:lnTo>
                  <a:pt x="15" y="342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0"/>
                </a:lnTo>
                <a:lnTo>
                  <a:pt x="16" y="339"/>
                </a:lnTo>
                <a:lnTo>
                  <a:pt x="16" y="339"/>
                </a:lnTo>
                <a:lnTo>
                  <a:pt x="16" y="338"/>
                </a:lnTo>
                <a:lnTo>
                  <a:pt x="16" y="338"/>
                </a:lnTo>
                <a:lnTo>
                  <a:pt x="16" y="337"/>
                </a:lnTo>
                <a:lnTo>
                  <a:pt x="16" y="337"/>
                </a:lnTo>
                <a:lnTo>
                  <a:pt x="16" y="336"/>
                </a:lnTo>
                <a:lnTo>
                  <a:pt x="16" y="335"/>
                </a:lnTo>
                <a:lnTo>
                  <a:pt x="16" y="335"/>
                </a:lnTo>
                <a:lnTo>
                  <a:pt x="16" y="334"/>
                </a:lnTo>
                <a:lnTo>
                  <a:pt x="16" y="334"/>
                </a:lnTo>
                <a:lnTo>
                  <a:pt x="16" y="333"/>
                </a:lnTo>
                <a:lnTo>
                  <a:pt x="17" y="333"/>
                </a:lnTo>
                <a:lnTo>
                  <a:pt x="17" y="332"/>
                </a:lnTo>
                <a:lnTo>
                  <a:pt x="16" y="332"/>
                </a:lnTo>
                <a:lnTo>
                  <a:pt x="16" y="331"/>
                </a:lnTo>
                <a:lnTo>
                  <a:pt x="16" y="331"/>
                </a:lnTo>
                <a:lnTo>
                  <a:pt x="16" y="331"/>
                </a:lnTo>
                <a:lnTo>
                  <a:pt x="16" y="330"/>
                </a:lnTo>
                <a:lnTo>
                  <a:pt x="16" y="329"/>
                </a:lnTo>
                <a:lnTo>
                  <a:pt x="16" y="329"/>
                </a:lnTo>
                <a:lnTo>
                  <a:pt x="16" y="328"/>
                </a:lnTo>
                <a:lnTo>
                  <a:pt x="16" y="328"/>
                </a:lnTo>
                <a:lnTo>
                  <a:pt x="16" y="327"/>
                </a:lnTo>
                <a:lnTo>
                  <a:pt x="16" y="327"/>
                </a:lnTo>
                <a:lnTo>
                  <a:pt x="16" y="326"/>
                </a:lnTo>
                <a:lnTo>
                  <a:pt x="16" y="326"/>
                </a:lnTo>
                <a:lnTo>
                  <a:pt x="16" y="325"/>
                </a:lnTo>
                <a:lnTo>
                  <a:pt x="16" y="325"/>
                </a:lnTo>
                <a:lnTo>
                  <a:pt x="16" y="324"/>
                </a:lnTo>
                <a:lnTo>
                  <a:pt x="16" y="324"/>
                </a:lnTo>
                <a:lnTo>
                  <a:pt x="16" y="324"/>
                </a:lnTo>
                <a:lnTo>
                  <a:pt x="16" y="323"/>
                </a:lnTo>
                <a:lnTo>
                  <a:pt x="17" y="323"/>
                </a:lnTo>
                <a:lnTo>
                  <a:pt x="17" y="322"/>
                </a:lnTo>
                <a:lnTo>
                  <a:pt x="17" y="321"/>
                </a:lnTo>
                <a:lnTo>
                  <a:pt x="17" y="320"/>
                </a:lnTo>
                <a:lnTo>
                  <a:pt x="17" y="320"/>
                </a:lnTo>
                <a:lnTo>
                  <a:pt x="17" y="320"/>
                </a:lnTo>
                <a:lnTo>
                  <a:pt x="17" y="319"/>
                </a:lnTo>
                <a:lnTo>
                  <a:pt x="17" y="319"/>
                </a:lnTo>
                <a:lnTo>
                  <a:pt x="16" y="319"/>
                </a:lnTo>
                <a:lnTo>
                  <a:pt x="16" y="319"/>
                </a:lnTo>
                <a:lnTo>
                  <a:pt x="16" y="319"/>
                </a:lnTo>
                <a:lnTo>
                  <a:pt x="16" y="318"/>
                </a:lnTo>
                <a:lnTo>
                  <a:pt x="16" y="318"/>
                </a:lnTo>
                <a:lnTo>
                  <a:pt x="16" y="318"/>
                </a:lnTo>
                <a:lnTo>
                  <a:pt x="16" y="317"/>
                </a:lnTo>
                <a:lnTo>
                  <a:pt x="16" y="317"/>
                </a:lnTo>
                <a:lnTo>
                  <a:pt x="15" y="317"/>
                </a:lnTo>
                <a:lnTo>
                  <a:pt x="15" y="317"/>
                </a:lnTo>
                <a:lnTo>
                  <a:pt x="15" y="317"/>
                </a:lnTo>
                <a:lnTo>
                  <a:pt x="15" y="317"/>
                </a:lnTo>
                <a:lnTo>
                  <a:pt x="15" y="316"/>
                </a:lnTo>
                <a:lnTo>
                  <a:pt x="14" y="316"/>
                </a:lnTo>
                <a:lnTo>
                  <a:pt x="14" y="316"/>
                </a:lnTo>
                <a:lnTo>
                  <a:pt x="13" y="315"/>
                </a:lnTo>
                <a:lnTo>
                  <a:pt x="13" y="315"/>
                </a:lnTo>
                <a:lnTo>
                  <a:pt x="13" y="315"/>
                </a:lnTo>
                <a:lnTo>
                  <a:pt x="13" y="314"/>
                </a:lnTo>
                <a:lnTo>
                  <a:pt x="13" y="314"/>
                </a:lnTo>
                <a:lnTo>
                  <a:pt x="13" y="313"/>
                </a:lnTo>
                <a:lnTo>
                  <a:pt x="13" y="313"/>
                </a:lnTo>
                <a:lnTo>
                  <a:pt x="13" y="312"/>
                </a:lnTo>
                <a:lnTo>
                  <a:pt x="12" y="312"/>
                </a:lnTo>
                <a:lnTo>
                  <a:pt x="12" y="311"/>
                </a:lnTo>
                <a:lnTo>
                  <a:pt x="12" y="311"/>
                </a:lnTo>
                <a:lnTo>
                  <a:pt x="12" y="310"/>
                </a:lnTo>
                <a:lnTo>
                  <a:pt x="11" y="310"/>
                </a:lnTo>
                <a:lnTo>
                  <a:pt x="10" y="310"/>
                </a:lnTo>
                <a:lnTo>
                  <a:pt x="10" y="310"/>
                </a:lnTo>
                <a:lnTo>
                  <a:pt x="9" y="309"/>
                </a:lnTo>
                <a:lnTo>
                  <a:pt x="8" y="309"/>
                </a:lnTo>
                <a:lnTo>
                  <a:pt x="8" y="308"/>
                </a:lnTo>
                <a:lnTo>
                  <a:pt x="8" y="308"/>
                </a:lnTo>
                <a:lnTo>
                  <a:pt x="8" y="307"/>
                </a:lnTo>
                <a:lnTo>
                  <a:pt x="8" y="307"/>
                </a:lnTo>
                <a:lnTo>
                  <a:pt x="9" y="307"/>
                </a:lnTo>
                <a:lnTo>
                  <a:pt x="9" y="307"/>
                </a:lnTo>
                <a:lnTo>
                  <a:pt x="8" y="306"/>
                </a:lnTo>
                <a:lnTo>
                  <a:pt x="8" y="306"/>
                </a:lnTo>
                <a:lnTo>
                  <a:pt x="8" y="305"/>
                </a:lnTo>
                <a:lnTo>
                  <a:pt x="8" y="305"/>
                </a:lnTo>
                <a:lnTo>
                  <a:pt x="7" y="304"/>
                </a:lnTo>
                <a:lnTo>
                  <a:pt x="7" y="304"/>
                </a:lnTo>
                <a:lnTo>
                  <a:pt x="6" y="303"/>
                </a:lnTo>
                <a:lnTo>
                  <a:pt x="6" y="303"/>
                </a:lnTo>
                <a:lnTo>
                  <a:pt x="5" y="302"/>
                </a:lnTo>
                <a:lnTo>
                  <a:pt x="5" y="301"/>
                </a:lnTo>
                <a:lnTo>
                  <a:pt x="5" y="301"/>
                </a:lnTo>
                <a:lnTo>
                  <a:pt x="5" y="300"/>
                </a:lnTo>
                <a:lnTo>
                  <a:pt x="5" y="300"/>
                </a:lnTo>
                <a:lnTo>
                  <a:pt x="5" y="299"/>
                </a:lnTo>
                <a:lnTo>
                  <a:pt x="6" y="299"/>
                </a:lnTo>
                <a:lnTo>
                  <a:pt x="6" y="298"/>
                </a:lnTo>
                <a:lnTo>
                  <a:pt x="5" y="297"/>
                </a:lnTo>
                <a:lnTo>
                  <a:pt x="6" y="297"/>
                </a:lnTo>
                <a:lnTo>
                  <a:pt x="6" y="297"/>
                </a:lnTo>
                <a:lnTo>
                  <a:pt x="7" y="297"/>
                </a:lnTo>
                <a:lnTo>
                  <a:pt x="7" y="297"/>
                </a:lnTo>
                <a:lnTo>
                  <a:pt x="7" y="297"/>
                </a:lnTo>
                <a:lnTo>
                  <a:pt x="8" y="297"/>
                </a:lnTo>
                <a:lnTo>
                  <a:pt x="8" y="297"/>
                </a:lnTo>
                <a:lnTo>
                  <a:pt x="8" y="296"/>
                </a:lnTo>
                <a:lnTo>
                  <a:pt x="7" y="296"/>
                </a:lnTo>
                <a:lnTo>
                  <a:pt x="7" y="296"/>
                </a:lnTo>
                <a:lnTo>
                  <a:pt x="7" y="295"/>
                </a:lnTo>
                <a:lnTo>
                  <a:pt x="7" y="294"/>
                </a:lnTo>
                <a:lnTo>
                  <a:pt x="7" y="294"/>
                </a:lnTo>
                <a:lnTo>
                  <a:pt x="7" y="294"/>
                </a:lnTo>
                <a:lnTo>
                  <a:pt x="6" y="293"/>
                </a:lnTo>
                <a:lnTo>
                  <a:pt x="5" y="293"/>
                </a:lnTo>
                <a:lnTo>
                  <a:pt x="5" y="293"/>
                </a:lnTo>
                <a:lnTo>
                  <a:pt x="5" y="293"/>
                </a:lnTo>
                <a:lnTo>
                  <a:pt x="4" y="293"/>
                </a:lnTo>
                <a:lnTo>
                  <a:pt x="4" y="293"/>
                </a:lnTo>
                <a:lnTo>
                  <a:pt x="3" y="293"/>
                </a:lnTo>
                <a:lnTo>
                  <a:pt x="3" y="292"/>
                </a:lnTo>
                <a:lnTo>
                  <a:pt x="3" y="292"/>
                </a:lnTo>
                <a:lnTo>
                  <a:pt x="3" y="292"/>
                </a:lnTo>
                <a:lnTo>
                  <a:pt x="3" y="291"/>
                </a:lnTo>
                <a:lnTo>
                  <a:pt x="4" y="291"/>
                </a:lnTo>
                <a:lnTo>
                  <a:pt x="4" y="290"/>
                </a:lnTo>
                <a:lnTo>
                  <a:pt x="4" y="289"/>
                </a:lnTo>
                <a:lnTo>
                  <a:pt x="4" y="288"/>
                </a:lnTo>
                <a:lnTo>
                  <a:pt x="4" y="288"/>
                </a:lnTo>
                <a:lnTo>
                  <a:pt x="4" y="287"/>
                </a:lnTo>
                <a:lnTo>
                  <a:pt x="4" y="286"/>
                </a:lnTo>
                <a:lnTo>
                  <a:pt x="5" y="286"/>
                </a:lnTo>
                <a:lnTo>
                  <a:pt x="5" y="285"/>
                </a:lnTo>
                <a:lnTo>
                  <a:pt x="5" y="284"/>
                </a:lnTo>
                <a:lnTo>
                  <a:pt x="5" y="284"/>
                </a:lnTo>
                <a:lnTo>
                  <a:pt x="5" y="284"/>
                </a:lnTo>
                <a:lnTo>
                  <a:pt x="5" y="283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5" y="281"/>
                </a:lnTo>
                <a:lnTo>
                  <a:pt x="5" y="281"/>
                </a:lnTo>
                <a:lnTo>
                  <a:pt x="6" y="281"/>
                </a:lnTo>
                <a:lnTo>
                  <a:pt x="6" y="281"/>
                </a:lnTo>
                <a:lnTo>
                  <a:pt x="7" y="280"/>
                </a:lnTo>
                <a:lnTo>
                  <a:pt x="8" y="280"/>
                </a:lnTo>
                <a:lnTo>
                  <a:pt x="8" y="280"/>
                </a:lnTo>
                <a:lnTo>
                  <a:pt x="8" y="279"/>
                </a:lnTo>
                <a:lnTo>
                  <a:pt x="8" y="278"/>
                </a:lnTo>
                <a:lnTo>
                  <a:pt x="9" y="278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6"/>
                </a:lnTo>
                <a:lnTo>
                  <a:pt x="9" y="276"/>
                </a:lnTo>
                <a:lnTo>
                  <a:pt x="10" y="276"/>
                </a:lnTo>
                <a:lnTo>
                  <a:pt x="10" y="275"/>
                </a:lnTo>
                <a:lnTo>
                  <a:pt x="10" y="275"/>
                </a:lnTo>
                <a:lnTo>
                  <a:pt x="10" y="275"/>
                </a:lnTo>
                <a:lnTo>
                  <a:pt x="11" y="274"/>
                </a:lnTo>
                <a:lnTo>
                  <a:pt x="11" y="273"/>
                </a:lnTo>
                <a:lnTo>
                  <a:pt x="11" y="272"/>
                </a:lnTo>
                <a:lnTo>
                  <a:pt x="10" y="272"/>
                </a:lnTo>
                <a:lnTo>
                  <a:pt x="10" y="272"/>
                </a:lnTo>
                <a:lnTo>
                  <a:pt x="9" y="272"/>
                </a:lnTo>
                <a:lnTo>
                  <a:pt x="10" y="272"/>
                </a:lnTo>
                <a:lnTo>
                  <a:pt x="10" y="271"/>
                </a:lnTo>
                <a:lnTo>
                  <a:pt x="11" y="270"/>
                </a:lnTo>
                <a:lnTo>
                  <a:pt x="11" y="269"/>
                </a:lnTo>
                <a:lnTo>
                  <a:pt x="11" y="269"/>
                </a:lnTo>
                <a:lnTo>
                  <a:pt x="11" y="269"/>
                </a:lnTo>
                <a:lnTo>
                  <a:pt x="11" y="269"/>
                </a:lnTo>
                <a:lnTo>
                  <a:pt x="11" y="268"/>
                </a:lnTo>
                <a:lnTo>
                  <a:pt x="11" y="267"/>
                </a:lnTo>
                <a:lnTo>
                  <a:pt x="11" y="267"/>
                </a:lnTo>
                <a:lnTo>
                  <a:pt x="11" y="266"/>
                </a:lnTo>
                <a:lnTo>
                  <a:pt x="11" y="266"/>
                </a:lnTo>
                <a:lnTo>
                  <a:pt x="12" y="266"/>
                </a:lnTo>
                <a:lnTo>
                  <a:pt x="13" y="265"/>
                </a:lnTo>
                <a:lnTo>
                  <a:pt x="13" y="265"/>
                </a:lnTo>
                <a:lnTo>
                  <a:pt x="13" y="264"/>
                </a:lnTo>
                <a:lnTo>
                  <a:pt x="13" y="263"/>
                </a:lnTo>
                <a:lnTo>
                  <a:pt x="13" y="263"/>
                </a:lnTo>
                <a:lnTo>
                  <a:pt x="13" y="262"/>
                </a:lnTo>
                <a:lnTo>
                  <a:pt x="13" y="261"/>
                </a:lnTo>
                <a:lnTo>
                  <a:pt x="13" y="261"/>
                </a:lnTo>
                <a:lnTo>
                  <a:pt x="12" y="260"/>
                </a:lnTo>
                <a:lnTo>
                  <a:pt x="12" y="259"/>
                </a:lnTo>
                <a:lnTo>
                  <a:pt x="12" y="259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7"/>
                </a:lnTo>
                <a:lnTo>
                  <a:pt x="11" y="257"/>
                </a:lnTo>
                <a:lnTo>
                  <a:pt x="11" y="257"/>
                </a:lnTo>
                <a:lnTo>
                  <a:pt x="10" y="257"/>
                </a:lnTo>
                <a:lnTo>
                  <a:pt x="10" y="257"/>
                </a:lnTo>
                <a:lnTo>
                  <a:pt x="11" y="256"/>
                </a:lnTo>
                <a:lnTo>
                  <a:pt x="11" y="256"/>
                </a:lnTo>
                <a:lnTo>
                  <a:pt x="11" y="256"/>
                </a:lnTo>
                <a:lnTo>
                  <a:pt x="11" y="255"/>
                </a:lnTo>
                <a:lnTo>
                  <a:pt x="11" y="255"/>
                </a:lnTo>
                <a:lnTo>
                  <a:pt x="10" y="255"/>
                </a:lnTo>
                <a:lnTo>
                  <a:pt x="9" y="254"/>
                </a:lnTo>
                <a:lnTo>
                  <a:pt x="9" y="254"/>
                </a:lnTo>
                <a:lnTo>
                  <a:pt x="9" y="254"/>
                </a:lnTo>
                <a:lnTo>
                  <a:pt x="9" y="253"/>
                </a:lnTo>
                <a:lnTo>
                  <a:pt x="9" y="252"/>
                </a:lnTo>
                <a:lnTo>
                  <a:pt x="10" y="251"/>
                </a:lnTo>
                <a:lnTo>
                  <a:pt x="10" y="250"/>
                </a:lnTo>
                <a:lnTo>
                  <a:pt x="10" y="250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9" y="248"/>
                </a:lnTo>
                <a:lnTo>
                  <a:pt x="8" y="248"/>
                </a:lnTo>
                <a:lnTo>
                  <a:pt x="8" y="248"/>
                </a:lnTo>
                <a:lnTo>
                  <a:pt x="8" y="247"/>
                </a:lnTo>
                <a:lnTo>
                  <a:pt x="7" y="247"/>
                </a:lnTo>
                <a:lnTo>
                  <a:pt x="7" y="247"/>
                </a:lnTo>
                <a:lnTo>
                  <a:pt x="6" y="247"/>
                </a:lnTo>
                <a:lnTo>
                  <a:pt x="6" y="247"/>
                </a:lnTo>
                <a:lnTo>
                  <a:pt x="5" y="246"/>
                </a:lnTo>
                <a:lnTo>
                  <a:pt x="6" y="246"/>
                </a:lnTo>
                <a:lnTo>
                  <a:pt x="6" y="246"/>
                </a:lnTo>
                <a:lnTo>
                  <a:pt x="7" y="246"/>
                </a:lnTo>
                <a:lnTo>
                  <a:pt x="7" y="246"/>
                </a:lnTo>
                <a:lnTo>
                  <a:pt x="7" y="246"/>
                </a:lnTo>
                <a:lnTo>
                  <a:pt x="8" y="246"/>
                </a:lnTo>
                <a:lnTo>
                  <a:pt x="8" y="246"/>
                </a:lnTo>
                <a:lnTo>
                  <a:pt x="8" y="246"/>
                </a:lnTo>
                <a:lnTo>
                  <a:pt x="9" y="246"/>
                </a:lnTo>
                <a:lnTo>
                  <a:pt x="9" y="246"/>
                </a:lnTo>
                <a:lnTo>
                  <a:pt x="10" y="246"/>
                </a:lnTo>
                <a:lnTo>
                  <a:pt x="11" y="246"/>
                </a:lnTo>
                <a:lnTo>
                  <a:pt x="11" y="246"/>
                </a:lnTo>
                <a:lnTo>
                  <a:pt x="11" y="245"/>
                </a:lnTo>
                <a:lnTo>
                  <a:pt x="11" y="245"/>
                </a:lnTo>
                <a:lnTo>
                  <a:pt x="12" y="245"/>
                </a:lnTo>
                <a:lnTo>
                  <a:pt x="13" y="244"/>
                </a:lnTo>
                <a:lnTo>
                  <a:pt x="13" y="244"/>
                </a:lnTo>
                <a:lnTo>
                  <a:pt x="13" y="243"/>
                </a:lnTo>
                <a:lnTo>
                  <a:pt x="13" y="243"/>
                </a:lnTo>
                <a:lnTo>
                  <a:pt x="13" y="242"/>
                </a:lnTo>
                <a:lnTo>
                  <a:pt x="13" y="242"/>
                </a:lnTo>
                <a:lnTo>
                  <a:pt x="13" y="241"/>
                </a:lnTo>
                <a:lnTo>
                  <a:pt x="13" y="241"/>
                </a:lnTo>
                <a:lnTo>
                  <a:pt x="14" y="240"/>
                </a:lnTo>
                <a:lnTo>
                  <a:pt x="14" y="240"/>
                </a:lnTo>
                <a:lnTo>
                  <a:pt x="14" y="240"/>
                </a:lnTo>
                <a:lnTo>
                  <a:pt x="15" y="239"/>
                </a:lnTo>
                <a:lnTo>
                  <a:pt x="15" y="239"/>
                </a:lnTo>
                <a:lnTo>
                  <a:pt x="15" y="239"/>
                </a:lnTo>
                <a:lnTo>
                  <a:pt x="15" y="238"/>
                </a:lnTo>
                <a:lnTo>
                  <a:pt x="16" y="238"/>
                </a:lnTo>
                <a:lnTo>
                  <a:pt x="16" y="238"/>
                </a:lnTo>
                <a:lnTo>
                  <a:pt x="16" y="237"/>
                </a:lnTo>
                <a:lnTo>
                  <a:pt x="16" y="237"/>
                </a:lnTo>
                <a:lnTo>
                  <a:pt x="16" y="237"/>
                </a:lnTo>
                <a:lnTo>
                  <a:pt x="16" y="236"/>
                </a:lnTo>
                <a:lnTo>
                  <a:pt x="15" y="236"/>
                </a:lnTo>
                <a:lnTo>
                  <a:pt x="15" y="237"/>
                </a:lnTo>
                <a:lnTo>
                  <a:pt x="15" y="237"/>
                </a:lnTo>
                <a:lnTo>
                  <a:pt x="14" y="237"/>
                </a:lnTo>
                <a:lnTo>
                  <a:pt x="14" y="236"/>
                </a:lnTo>
                <a:lnTo>
                  <a:pt x="13" y="236"/>
                </a:lnTo>
                <a:lnTo>
                  <a:pt x="13" y="236"/>
                </a:lnTo>
                <a:lnTo>
                  <a:pt x="13" y="236"/>
                </a:lnTo>
                <a:lnTo>
                  <a:pt x="13" y="235"/>
                </a:lnTo>
                <a:lnTo>
                  <a:pt x="13" y="235"/>
                </a:lnTo>
                <a:lnTo>
                  <a:pt x="14" y="235"/>
                </a:lnTo>
                <a:lnTo>
                  <a:pt x="14" y="233"/>
                </a:lnTo>
                <a:lnTo>
                  <a:pt x="14" y="232"/>
                </a:lnTo>
                <a:lnTo>
                  <a:pt x="14" y="232"/>
                </a:lnTo>
                <a:lnTo>
                  <a:pt x="13" y="231"/>
                </a:lnTo>
                <a:lnTo>
                  <a:pt x="13" y="232"/>
                </a:lnTo>
                <a:lnTo>
                  <a:pt x="13" y="231"/>
                </a:lnTo>
                <a:lnTo>
                  <a:pt x="13" y="231"/>
                </a:lnTo>
                <a:lnTo>
                  <a:pt x="13" y="231"/>
                </a:lnTo>
                <a:lnTo>
                  <a:pt x="13" y="230"/>
                </a:lnTo>
                <a:lnTo>
                  <a:pt x="13" y="229"/>
                </a:lnTo>
                <a:lnTo>
                  <a:pt x="13" y="229"/>
                </a:lnTo>
                <a:lnTo>
                  <a:pt x="13" y="228"/>
                </a:lnTo>
                <a:lnTo>
                  <a:pt x="12" y="228"/>
                </a:lnTo>
                <a:lnTo>
                  <a:pt x="12" y="227"/>
                </a:lnTo>
                <a:lnTo>
                  <a:pt x="12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0" y="227"/>
                </a:lnTo>
                <a:lnTo>
                  <a:pt x="10" y="226"/>
                </a:lnTo>
                <a:lnTo>
                  <a:pt x="9" y="226"/>
                </a:lnTo>
                <a:lnTo>
                  <a:pt x="9" y="226"/>
                </a:lnTo>
                <a:lnTo>
                  <a:pt x="8" y="226"/>
                </a:lnTo>
                <a:lnTo>
                  <a:pt x="8" y="225"/>
                </a:lnTo>
                <a:lnTo>
                  <a:pt x="9" y="225"/>
                </a:lnTo>
                <a:lnTo>
                  <a:pt x="9" y="225"/>
                </a:lnTo>
                <a:lnTo>
                  <a:pt x="9" y="225"/>
                </a:lnTo>
                <a:lnTo>
                  <a:pt x="10" y="224"/>
                </a:lnTo>
                <a:lnTo>
                  <a:pt x="11" y="224"/>
                </a:lnTo>
                <a:lnTo>
                  <a:pt x="11" y="224"/>
                </a:lnTo>
                <a:lnTo>
                  <a:pt x="10" y="224"/>
                </a:lnTo>
                <a:lnTo>
                  <a:pt x="10" y="224"/>
                </a:lnTo>
                <a:lnTo>
                  <a:pt x="9" y="224"/>
                </a:lnTo>
                <a:lnTo>
                  <a:pt x="9" y="223"/>
                </a:lnTo>
                <a:lnTo>
                  <a:pt x="8" y="223"/>
                </a:lnTo>
                <a:lnTo>
                  <a:pt x="8" y="223"/>
                </a:lnTo>
                <a:lnTo>
                  <a:pt x="7" y="223"/>
                </a:lnTo>
                <a:lnTo>
                  <a:pt x="7" y="223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6" y="220"/>
                </a:lnTo>
                <a:lnTo>
                  <a:pt x="6" y="220"/>
                </a:lnTo>
                <a:lnTo>
                  <a:pt x="5" y="220"/>
                </a:lnTo>
                <a:lnTo>
                  <a:pt x="5" y="220"/>
                </a:lnTo>
                <a:lnTo>
                  <a:pt x="5" y="219"/>
                </a:lnTo>
                <a:lnTo>
                  <a:pt x="6" y="218"/>
                </a:lnTo>
                <a:lnTo>
                  <a:pt x="7" y="217"/>
                </a:lnTo>
                <a:lnTo>
                  <a:pt x="7" y="217"/>
                </a:lnTo>
                <a:lnTo>
                  <a:pt x="8" y="216"/>
                </a:lnTo>
                <a:lnTo>
                  <a:pt x="8" y="216"/>
                </a:lnTo>
                <a:lnTo>
                  <a:pt x="8" y="215"/>
                </a:lnTo>
                <a:lnTo>
                  <a:pt x="7" y="214"/>
                </a:lnTo>
                <a:lnTo>
                  <a:pt x="7" y="214"/>
                </a:lnTo>
                <a:lnTo>
                  <a:pt x="7" y="213"/>
                </a:lnTo>
                <a:lnTo>
                  <a:pt x="7" y="213"/>
                </a:lnTo>
                <a:lnTo>
                  <a:pt x="7" y="212"/>
                </a:lnTo>
                <a:lnTo>
                  <a:pt x="8" y="212"/>
                </a:lnTo>
                <a:lnTo>
                  <a:pt x="8" y="212"/>
                </a:lnTo>
                <a:lnTo>
                  <a:pt x="7" y="212"/>
                </a:lnTo>
                <a:lnTo>
                  <a:pt x="7" y="212"/>
                </a:lnTo>
                <a:lnTo>
                  <a:pt x="7" y="211"/>
                </a:lnTo>
                <a:lnTo>
                  <a:pt x="6" y="211"/>
                </a:lnTo>
                <a:lnTo>
                  <a:pt x="5" y="210"/>
                </a:lnTo>
                <a:lnTo>
                  <a:pt x="5" y="210"/>
                </a:lnTo>
                <a:lnTo>
                  <a:pt x="4" y="210"/>
                </a:lnTo>
                <a:lnTo>
                  <a:pt x="3" y="210"/>
                </a:lnTo>
                <a:lnTo>
                  <a:pt x="3" y="210"/>
                </a:lnTo>
                <a:lnTo>
                  <a:pt x="2" y="210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1" y="210"/>
                </a:lnTo>
                <a:lnTo>
                  <a:pt x="1" y="210"/>
                </a:lnTo>
                <a:lnTo>
                  <a:pt x="0" y="209"/>
                </a:lnTo>
                <a:lnTo>
                  <a:pt x="0" y="208"/>
                </a:lnTo>
                <a:lnTo>
                  <a:pt x="0" y="208"/>
                </a:lnTo>
                <a:lnTo>
                  <a:pt x="1" y="207"/>
                </a:lnTo>
                <a:lnTo>
                  <a:pt x="1" y="207"/>
                </a:lnTo>
                <a:lnTo>
                  <a:pt x="1" y="206"/>
                </a:lnTo>
                <a:lnTo>
                  <a:pt x="2" y="206"/>
                </a:lnTo>
                <a:lnTo>
                  <a:pt x="2" y="206"/>
                </a:lnTo>
                <a:lnTo>
                  <a:pt x="2" y="205"/>
                </a:lnTo>
                <a:lnTo>
                  <a:pt x="2" y="204"/>
                </a:lnTo>
                <a:lnTo>
                  <a:pt x="2" y="204"/>
                </a:lnTo>
                <a:lnTo>
                  <a:pt x="2" y="202"/>
                </a:lnTo>
                <a:lnTo>
                  <a:pt x="2" y="202"/>
                </a:lnTo>
                <a:lnTo>
                  <a:pt x="2" y="201"/>
                </a:lnTo>
                <a:lnTo>
                  <a:pt x="2" y="201"/>
                </a:lnTo>
                <a:lnTo>
                  <a:pt x="2" y="201"/>
                </a:lnTo>
                <a:lnTo>
                  <a:pt x="1" y="201"/>
                </a:lnTo>
                <a:lnTo>
                  <a:pt x="0" y="201"/>
                </a:lnTo>
                <a:lnTo>
                  <a:pt x="0" y="201"/>
                </a:lnTo>
                <a:lnTo>
                  <a:pt x="0" y="201"/>
                </a:lnTo>
                <a:lnTo>
                  <a:pt x="0" y="200"/>
                </a:lnTo>
                <a:lnTo>
                  <a:pt x="0" y="200"/>
                </a:lnTo>
                <a:lnTo>
                  <a:pt x="0" y="199"/>
                </a:lnTo>
                <a:lnTo>
                  <a:pt x="1" y="199"/>
                </a:lnTo>
                <a:lnTo>
                  <a:pt x="1" y="199"/>
                </a:lnTo>
                <a:lnTo>
                  <a:pt x="2" y="199"/>
                </a:lnTo>
                <a:lnTo>
                  <a:pt x="2" y="199"/>
                </a:lnTo>
                <a:lnTo>
                  <a:pt x="3" y="199"/>
                </a:lnTo>
                <a:lnTo>
                  <a:pt x="3" y="199"/>
                </a:lnTo>
                <a:lnTo>
                  <a:pt x="3" y="199"/>
                </a:lnTo>
                <a:lnTo>
                  <a:pt x="3" y="198"/>
                </a:lnTo>
                <a:lnTo>
                  <a:pt x="4" y="198"/>
                </a:lnTo>
                <a:lnTo>
                  <a:pt x="4" y="197"/>
                </a:lnTo>
                <a:lnTo>
                  <a:pt x="5" y="197"/>
                </a:lnTo>
                <a:lnTo>
                  <a:pt x="5" y="196"/>
                </a:lnTo>
                <a:lnTo>
                  <a:pt x="6" y="196"/>
                </a:lnTo>
                <a:lnTo>
                  <a:pt x="7" y="197"/>
                </a:lnTo>
                <a:lnTo>
                  <a:pt x="7" y="197"/>
                </a:lnTo>
                <a:lnTo>
                  <a:pt x="8" y="197"/>
                </a:lnTo>
                <a:lnTo>
                  <a:pt x="9" y="197"/>
                </a:lnTo>
                <a:lnTo>
                  <a:pt x="9" y="197"/>
                </a:lnTo>
                <a:lnTo>
                  <a:pt x="10" y="197"/>
                </a:lnTo>
                <a:lnTo>
                  <a:pt x="10" y="198"/>
                </a:lnTo>
                <a:lnTo>
                  <a:pt x="11" y="198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5"/>
                </a:lnTo>
                <a:lnTo>
                  <a:pt x="11" y="194"/>
                </a:lnTo>
                <a:lnTo>
                  <a:pt x="12" y="193"/>
                </a:lnTo>
                <a:lnTo>
                  <a:pt x="12" y="192"/>
                </a:lnTo>
                <a:lnTo>
                  <a:pt x="12" y="192"/>
                </a:lnTo>
                <a:lnTo>
                  <a:pt x="11" y="191"/>
                </a:lnTo>
                <a:lnTo>
                  <a:pt x="11" y="190"/>
                </a:lnTo>
                <a:lnTo>
                  <a:pt x="10" y="189"/>
                </a:lnTo>
                <a:lnTo>
                  <a:pt x="10" y="189"/>
                </a:lnTo>
                <a:lnTo>
                  <a:pt x="9" y="188"/>
                </a:lnTo>
                <a:lnTo>
                  <a:pt x="9" y="187"/>
                </a:lnTo>
                <a:lnTo>
                  <a:pt x="8" y="186"/>
                </a:lnTo>
                <a:lnTo>
                  <a:pt x="8" y="186"/>
                </a:lnTo>
                <a:lnTo>
                  <a:pt x="7" y="185"/>
                </a:lnTo>
                <a:lnTo>
                  <a:pt x="7" y="185"/>
                </a:lnTo>
                <a:lnTo>
                  <a:pt x="7" y="184"/>
                </a:lnTo>
                <a:lnTo>
                  <a:pt x="7" y="184"/>
                </a:lnTo>
                <a:lnTo>
                  <a:pt x="7" y="183"/>
                </a:lnTo>
                <a:lnTo>
                  <a:pt x="8" y="182"/>
                </a:lnTo>
                <a:lnTo>
                  <a:pt x="8" y="181"/>
                </a:lnTo>
                <a:lnTo>
                  <a:pt x="8" y="181"/>
                </a:lnTo>
                <a:lnTo>
                  <a:pt x="8" y="180"/>
                </a:lnTo>
                <a:lnTo>
                  <a:pt x="8" y="179"/>
                </a:lnTo>
                <a:lnTo>
                  <a:pt x="9" y="179"/>
                </a:lnTo>
                <a:lnTo>
                  <a:pt x="9" y="178"/>
                </a:lnTo>
                <a:lnTo>
                  <a:pt x="9" y="178"/>
                </a:lnTo>
                <a:lnTo>
                  <a:pt x="9" y="178"/>
                </a:lnTo>
                <a:lnTo>
                  <a:pt x="9" y="177"/>
                </a:lnTo>
                <a:lnTo>
                  <a:pt x="10" y="177"/>
                </a:lnTo>
                <a:lnTo>
                  <a:pt x="10" y="176"/>
                </a:lnTo>
                <a:lnTo>
                  <a:pt x="11" y="176"/>
                </a:lnTo>
                <a:lnTo>
                  <a:pt x="11" y="175"/>
                </a:lnTo>
                <a:lnTo>
                  <a:pt x="11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3"/>
                </a:lnTo>
                <a:lnTo>
                  <a:pt x="11" y="173"/>
                </a:lnTo>
                <a:lnTo>
                  <a:pt x="11" y="172"/>
                </a:lnTo>
                <a:lnTo>
                  <a:pt x="12" y="172"/>
                </a:lnTo>
                <a:lnTo>
                  <a:pt x="12" y="172"/>
                </a:lnTo>
                <a:lnTo>
                  <a:pt x="12" y="171"/>
                </a:lnTo>
                <a:lnTo>
                  <a:pt x="12" y="171"/>
                </a:lnTo>
                <a:lnTo>
                  <a:pt x="12" y="171"/>
                </a:lnTo>
                <a:lnTo>
                  <a:pt x="13" y="170"/>
                </a:lnTo>
                <a:lnTo>
                  <a:pt x="13" y="170"/>
                </a:lnTo>
                <a:lnTo>
                  <a:pt x="13" y="169"/>
                </a:lnTo>
                <a:lnTo>
                  <a:pt x="13" y="168"/>
                </a:lnTo>
                <a:lnTo>
                  <a:pt x="13" y="168"/>
                </a:lnTo>
                <a:lnTo>
                  <a:pt x="13" y="167"/>
                </a:lnTo>
                <a:lnTo>
                  <a:pt x="14" y="166"/>
                </a:lnTo>
                <a:lnTo>
                  <a:pt x="14" y="166"/>
                </a:lnTo>
                <a:lnTo>
                  <a:pt x="15" y="166"/>
                </a:lnTo>
                <a:lnTo>
                  <a:pt x="15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4"/>
                </a:lnTo>
                <a:lnTo>
                  <a:pt x="16" y="163"/>
                </a:lnTo>
                <a:lnTo>
                  <a:pt x="16" y="163"/>
                </a:lnTo>
                <a:lnTo>
                  <a:pt x="16" y="163"/>
                </a:lnTo>
                <a:lnTo>
                  <a:pt x="15" y="162"/>
                </a:lnTo>
                <a:lnTo>
                  <a:pt x="15" y="162"/>
                </a:lnTo>
                <a:lnTo>
                  <a:pt x="15" y="161"/>
                </a:lnTo>
                <a:lnTo>
                  <a:pt x="14" y="160"/>
                </a:lnTo>
                <a:lnTo>
                  <a:pt x="14" y="159"/>
                </a:lnTo>
                <a:lnTo>
                  <a:pt x="13" y="159"/>
                </a:lnTo>
                <a:lnTo>
                  <a:pt x="13" y="158"/>
                </a:lnTo>
                <a:lnTo>
                  <a:pt x="13" y="158"/>
                </a:lnTo>
                <a:lnTo>
                  <a:pt x="13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6"/>
                </a:lnTo>
                <a:lnTo>
                  <a:pt x="12" y="156"/>
                </a:lnTo>
                <a:lnTo>
                  <a:pt x="12" y="155"/>
                </a:lnTo>
                <a:lnTo>
                  <a:pt x="12" y="155"/>
                </a:lnTo>
                <a:lnTo>
                  <a:pt x="12" y="155"/>
                </a:lnTo>
                <a:lnTo>
                  <a:pt x="12" y="154"/>
                </a:lnTo>
                <a:lnTo>
                  <a:pt x="12" y="154"/>
                </a:lnTo>
                <a:lnTo>
                  <a:pt x="11" y="153"/>
                </a:lnTo>
                <a:lnTo>
                  <a:pt x="11" y="153"/>
                </a:lnTo>
                <a:lnTo>
                  <a:pt x="10" y="154"/>
                </a:lnTo>
                <a:lnTo>
                  <a:pt x="10" y="153"/>
                </a:lnTo>
                <a:lnTo>
                  <a:pt x="9" y="154"/>
                </a:lnTo>
                <a:lnTo>
                  <a:pt x="9" y="153"/>
                </a:lnTo>
                <a:lnTo>
                  <a:pt x="9" y="153"/>
                </a:lnTo>
                <a:lnTo>
                  <a:pt x="8" y="152"/>
                </a:lnTo>
                <a:lnTo>
                  <a:pt x="7" y="152"/>
                </a:lnTo>
                <a:lnTo>
                  <a:pt x="7" y="152"/>
                </a:lnTo>
                <a:lnTo>
                  <a:pt x="6" y="152"/>
                </a:lnTo>
                <a:lnTo>
                  <a:pt x="6" y="151"/>
                </a:lnTo>
                <a:lnTo>
                  <a:pt x="6" y="151"/>
                </a:lnTo>
                <a:lnTo>
                  <a:pt x="5" y="152"/>
                </a:lnTo>
                <a:lnTo>
                  <a:pt x="5" y="152"/>
                </a:lnTo>
                <a:lnTo>
                  <a:pt x="5" y="151"/>
                </a:lnTo>
                <a:lnTo>
                  <a:pt x="5" y="151"/>
                </a:lnTo>
                <a:lnTo>
                  <a:pt x="5" y="151"/>
                </a:lnTo>
                <a:lnTo>
                  <a:pt x="20" y="151"/>
                </a:lnTo>
                <a:lnTo>
                  <a:pt x="33" y="151"/>
                </a:lnTo>
                <a:lnTo>
                  <a:pt x="46" y="151"/>
                </a:lnTo>
                <a:lnTo>
                  <a:pt x="64" y="151"/>
                </a:lnTo>
                <a:lnTo>
                  <a:pt x="81" y="151"/>
                </a:lnTo>
                <a:lnTo>
                  <a:pt x="83" y="151"/>
                </a:lnTo>
                <a:lnTo>
                  <a:pt x="116" y="151"/>
                </a:lnTo>
                <a:lnTo>
                  <a:pt x="126" y="151"/>
                </a:lnTo>
                <a:lnTo>
                  <a:pt x="135" y="151"/>
                </a:lnTo>
                <a:lnTo>
                  <a:pt x="162" y="151"/>
                </a:lnTo>
                <a:lnTo>
                  <a:pt x="169" y="151"/>
                </a:lnTo>
                <a:lnTo>
                  <a:pt x="223" y="152"/>
                </a:lnTo>
                <a:lnTo>
                  <a:pt x="231" y="152"/>
                </a:lnTo>
                <a:lnTo>
                  <a:pt x="244" y="152"/>
                </a:lnTo>
                <a:lnTo>
                  <a:pt x="260" y="152"/>
                </a:lnTo>
                <a:lnTo>
                  <a:pt x="260" y="152"/>
                </a:lnTo>
                <a:lnTo>
                  <a:pt x="264" y="152"/>
                </a:lnTo>
                <a:lnTo>
                  <a:pt x="266" y="152"/>
                </a:lnTo>
                <a:lnTo>
                  <a:pt x="273" y="152"/>
                </a:lnTo>
                <a:lnTo>
                  <a:pt x="273" y="152"/>
                </a:lnTo>
                <a:lnTo>
                  <a:pt x="274" y="152"/>
                </a:lnTo>
                <a:lnTo>
                  <a:pt x="277" y="152"/>
                </a:lnTo>
                <a:lnTo>
                  <a:pt x="319" y="151"/>
                </a:lnTo>
                <a:lnTo>
                  <a:pt x="331" y="151"/>
                </a:lnTo>
                <a:lnTo>
                  <a:pt x="333" y="150"/>
                </a:lnTo>
                <a:lnTo>
                  <a:pt x="334" y="150"/>
                </a:lnTo>
                <a:lnTo>
                  <a:pt x="334" y="150"/>
                </a:lnTo>
                <a:lnTo>
                  <a:pt x="335" y="150"/>
                </a:lnTo>
                <a:lnTo>
                  <a:pt x="336" y="149"/>
                </a:lnTo>
                <a:lnTo>
                  <a:pt x="337" y="148"/>
                </a:lnTo>
                <a:lnTo>
                  <a:pt x="337" y="147"/>
                </a:lnTo>
                <a:lnTo>
                  <a:pt x="338" y="147"/>
                </a:lnTo>
                <a:lnTo>
                  <a:pt x="339" y="146"/>
                </a:lnTo>
                <a:lnTo>
                  <a:pt x="339" y="146"/>
                </a:lnTo>
                <a:lnTo>
                  <a:pt x="340" y="145"/>
                </a:lnTo>
                <a:lnTo>
                  <a:pt x="340" y="145"/>
                </a:lnTo>
                <a:lnTo>
                  <a:pt x="341" y="144"/>
                </a:lnTo>
                <a:lnTo>
                  <a:pt x="343" y="144"/>
                </a:lnTo>
                <a:lnTo>
                  <a:pt x="344" y="143"/>
                </a:lnTo>
                <a:lnTo>
                  <a:pt x="343" y="142"/>
                </a:lnTo>
                <a:lnTo>
                  <a:pt x="343" y="142"/>
                </a:lnTo>
                <a:lnTo>
                  <a:pt x="341" y="141"/>
                </a:lnTo>
                <a:lnTo>
                  <a:pt x="339" y="141"/>
                </a:lnTo>
                <a:lnTo>
                  <a:pt x="338" y="141"/>
                </a:lnTo>
                <a:lnTo>
                  <a:pt x="337" y="142"/>
                </a:lnTo>
                <a:lnTo>
                  <a:pt x="336" y="142"/>
                </a:lnTo>
                <a:lnTo>
                  <a:pt x="336" y="142"/>
                </a:lnTo>
                <a:lnTo>
                  <a:pt x="335" y="143"/>
                </a:lnTo>
                <a:lnTo>
                  <a:pt x="335" y="143"/>
                </a:lnTo>
                <a:lnTo>
                  <a:pt x="334" y="143"/>
                </a:lnTo>
                <a:lnTo>
                  <a:pt x="334" y="143"/>
                </a:lnTo>
                <a:lnTo>
                  <a:pt x="333" y="143"/>
                </a:lnTo>
                <a:lnTo>
                  <a:pt x="332" y="142"/>
                </a:lnTo>
                <a:lnTo>
                  <a:pt x="332" y="141"/>
                </a:lnTo>
                <a:lnTo>
                  <a:pt x="332" y="140"/>
                </a:lnTo>
                <a:lnTo>
                  <a:pt x="332" y="140"/>
                </a:lnTo>
                <a:lnTo>
                  <a:pt x="333" y="139"/>
                </a:lnTo>
                <a:lnTo>
                  <a:pt x="333" y="138"/>
                </a:lnTo>
                <a:lnTo>
                  <a:pt x="334" y="137"/>
                </a:lnTo>
                <a:lnTo>
                  <a:pt x="334" y="136"/>
                </a:lnTo>
                <a:lnTo>
                  <a:pt x="334" y="136"/>
                </a:lnTo>
                <a:lnTo>
                  <a:pt x="335" y="135"/>
                </a:lnTo>
                <a:lnTo>
                  <a:pt x="335" y="134"/>
                </a:lnTo>
                <a:lnTo>
                  <a:pt x="335" y="134"/>
                </a:lnTo>
                <a:lnTo>
                  <a:pt x="335" y="133"/>
                </a:lnTo>
                <a:lnTo>
                  <a:pt x="336" y="132"/>
                </a:lnTo>
                <a:lnTo>
                  <a:pt x="336" y="131"/>
                </a:lnTo>
                <a:lnTo>
                  <a:pt x="336" y="131"/>
                </a:lnTo>
                <a:lnTo>
                  <a:pt x="336" y="130"/>
                </a:lnTo>
                <a:lnTo>
                  <a:pt x="336" y="129"/>
                </a:lnTo>
                <a:lnTo>
                  <a:pt x="336" y="128"/>
                </a:lnTo>
                <a:lnTo>
                  <a:pt x="335" y="128"/>
                </a:lnTo>
                <a:lnTo>
                  <a:pt x="335" y="127"/>
                </a:lnTo>
                <a:lnTo>
                  <a:pt x="335" y="126"/>
                </a:lnTo>
                <a:lnTo>
                  <a:pt x="335" y="126"/>
                </a:lnTo>
                <a:lnTo>
                  <a:pt x="335" y="125"/>
                </a:lnTo>
                <a:lnTo>
                  <a:pt x="335" y="124"/>
                </a:lnTo>
                <a:lnTo>
                  <a:pt x="335" y="123"/>
                </a:lnTo>
                <a:lnTo>
                  <a:pt x="335" y="122"/>
                </a:lnTo>
                <a:lnTo>
                  <a:pt x="334" y="121"/>
                </a:lnTo>
                <a:lnTo>
                  <a:pt x="334" y="121"/>
                </a:lnTo>
                <a:lnTo>
                  <a:pt x="334" y="120"/>
                </a:lnTo>
                <a:lnTo>
                  <a:pt x="334" y="119"/>
                </a:lnTo>
                <a:lnTo>
                  <a:pt x="335" y="118"/>
                </a:lnTo>
                <a:lnTo>
                  <a:pt x="335" y="117"/>
                </a:lnTo>
                <a:lnTo>
                  <a:pt x="335" y="116"/>
                </a:lnTo>
                <a:lnTo>
                  <a:pt x="336" y="116"/>
                </a:lnTo>
                <a:lnTo>
                  <a:pt x="336" y="116"/>
                </a:lnTo>
                <a:lnTo>
                  <a:pt x="336" y="115"/>
                </a:lnTo>
                <a:lnTo>
                  <a:pt x="336" y="114"/>
                </a:lnTo>
                <a:lnTo>
                  <a:pt x="337" y="113"/>
                </a:lnTo>
                <a:lnTo>
                  <a:pt x="338" y="113"/>
                </a:lnTo>
                <a:lnTo>
                  <a:pt x="339" y="111"/>
                </a:lnTo>
                <a:lnTo>
                  <a:pt x="340" y="110"/>
                </a:lnTo>
                <a:lnTo>
                  <a:pt x="340" y="109"/>
                </a:lnTo>
                <a:lnTo>
                  <a:pt x="340" y="108"/>
                </a:lnTo>
                <a:lnTo>
                  <a:pt x="341" y="107"/>
                </a:lnTo>
                <a:lnTo>
                  <a:pt x="341" y="106"/>
                </a:lnTo>
                <a:lnTo>
                  <a:pt x="341" y="106"/>
                </a:lnTo>
                <a:lnTo>
                  <a:pt x="341" y="105"/>
                </a:lnTo>
                <a:lnTo>
                  <a:pt x="341" y="104"/>
                </a:lnTo>
                <a:lnTo>
                  <a:pt x="342" y="104"/>
                </a:lnTo>
                <a:lnTo>
                  <a:pt x="343" y="103"/>
                </a:lnTo>
                <a:lnTo>
                  <a:pt x="344" y="103"/>
                </a:lnTo>
                <a:lnTo>
                  <a:pt x="344" y="102"/>
                </a:lnTo>
                <a:lnTo>
                  <a:pt x="345" y="102"/>
                </a:lnTo>
                <a:lnTo>
                  <a:pt x="345" y="101"/>
                </a:lnTo>
                <a:lnTo>
                  <a:pt x="345" y="100"/>
                </a:lnTo>
                <a:lnTo>
                  <a:pt x="344" y="99"/>
                </a:lnTo>
                <a:lnTo>
                  <a:pt x="344" y="98"/>
                </a:lnTo>
                <a:lnTo>
                  <a:pt x="343" y="98"/>
                </a:lnTo>
                <a:lnTo>
                  <a:pt x="344" y="97"/>
                </a:lnTo>
                <a:lnTo>
                  <a:pt x="344" y="96"/>
                </a:lnTo>
                <a:lnTo>
                  <a:pt x="344" y="95"/>
                </a:lnTo>
                <a:lnTo>
                  <a:pt x="344" y="94"/>
                </a:lnTo>
                <a:lnTo>
                  <a:pt x="344" y="93"/>
                </a:lnTo>
                <a:lnTo>
                  <a:pt x="344" y="92"/>
                </a:lnTo>
                <a:lnTo>
                  <a:pt x="344" y="91"/>
                </a:lnTo>
                <a:lnTo>
                  <a:pt x="345" y="90"/>
                </a:lnTo>
                <a:lnTo>
                  <a:pt x="345" y="90"/>
                </a:lnTo>
                <a:lnTo>
                  <a:pt x="345" y="89"/>
                </a:lnTo>
                <a:lnTo>
                  <a:pt x="345" y="88"/>
                </a:lnTo>
                <a:lnTo>
                  <a:pt x="345" y="87"/>
                </a:lnTo>
                <a:lnTo>
                  <a:pt x="344" y="86"/>
                </a:lnTo>
                <a:lnTo>
                  <a:pt x="344" y="86"/>
                </a:lnTo>
                <a:lnTo>
                  <a:pt x="344" y="86"/>
                </a:lnTo>
                <a:lnTo>
                  <a:pt x="344" y="85"/>
                </a:lnTo>
                <a:lnTo>
                  <a:pt x="345" y="84"/>
                </a:lnTo>
                <a:lnTo>
                  <a:pt x="345" y="84"/>
                </a:lnTo>
                <a:lnTo>
                  <a:pt x="345" y="84"/>
                </a:lnTo>
                <a:lnTo>
                  <a:pt x="346" y="83"/>
                </a:lnTo>
                <a:lnTo>
                  <a:pt x="347" y="82"/>
                </a:lnTo>
                <a:lnTo>
                  <a:pt x="347" y="82"/>
                </a:lnTo>
                <a:lnTo>
                  <a:pt x="348" y="81"/>
                </a:lnTo>
                <a:lnTo>
                  <a:pt x="347" y="81"/>
                </a:lnTo>
                <a:lnTo>
                  <a:pt x="347" y="80"/>
                </a:lnTo>
                <a:lnTo>
                  <a:pt x="347" y="79"/>
                </a:lnTo>
                <a:lnTo>
                  <a:pt x="347" y="78"/>
                </a:lnTo>
                <a:lnTo>
                  <a:pt x="348" y="77"/>
                </a:lnTo>
                <a:lnTo>
                  <a:pt x="347" y="76"/>
                </a:lnTo>
                <a:lnTo>
                  <a:pt x="347" y="75"/>
                </a:lnTo>
                <a:lnTo>
                  <a:pt x="345" y="73"/>
                </a:lnTo>
                <a:lnTo>
                  <a:pt x="344" y="71"/>
                </a:lnTo>
                <a:lnTo>
                  <a:pt x="344" y="70"/>
                </a:lnTo>
                <a:lnTo>
                  <a:pt x="344" y="69"/>
                </a:lnTo>
                <a:lnTo>
                  <a:pt x="344" y="67"/>
                </a:lnTo>
                <a:lnTo>
                  <a:pt x="344" y="66"/>
                </a:lnTo>
                <a:lnTo>
                  <a:pt x="343" y="65"/>
                </a:lnTo>
                <a:lnTo>
                  <a:pt x="343" y="65"/>
                </a:lnTo>
                <a:lnTo>
                  <a:pt x="342" y="64"/>
                </a:lnTo>
                <a:lnTo>
                  <a:pt x="341" y="63"/>
                </a:lnTo>
                <a:lnTo>
                  <a:pt x="341" y="63"/>
                </a:lnTo>
                <a:lnTo>
                  <a:pt x="340" y="62"/>
                </a:lnTo>
                <a:lnTo>
                  <a:pt x="340" y="62"/>
                </a:lnTo>
                <a:lnTo>
                  <a:pt x="340" y="61"/>
                </a:lnTo>
                <a:lnTo>
                  <a:pt x="339" y="60"/>
                </a:lnTo>
                <a:lnTo>
                  <a:pt x="339" y="59"/>
                </a:lnTo>
                <a:lnTo>
                  <a:pt x="338" y="58"/>
                </a:lnTo>
                <a:lnTo>
                  <a:pt x="338" y="57"/>
                </a:lnTo>
                <a:lnTo>
                  <a:pt x="338" y="56"/>
                </a:lnTo>
                <a:lnTo>
                  <a:pt x="338" y="55"/>
                </a:lnTo>
                <a:lnTo>
                  <a:pt x="338" y="55"/>
                </a:lnTo>
                <a:lnTo>
                  <a:pt x="338" y="54"/>
                </a:lnTo>
                <a:lnTo>
                  <a:pt x="337" y="53"/>
                </a:lnTo>
                <a:lnTo>
                  <a:pt x="337" y="52"/>
                </a:lnTo>
                <a:lnTo>
                  <a:pt x="337" y="51"/>
                </a:lnTo>
                <a:lnTo>
                  <a:pt x="338" y="50"/>
                </a:lnTo>
                <a:lnTo>
                  <a:pt x="338" y="50"/>
                </a:lnTo>
                <a:lnTo>
                  <a:pt x="339" y="49"/>
                </a:lnTo>
                <a:lnTo>
                  <a:pt x="340" y="49"/>
                </a:lnTo>
                <a:lnTo>
                  <a:pt x="342" y="48"/>
                </a:lnTo>
                <a:lnTo>
                  <a:pt x="343" y="48"/>
                </a:lnTo>
                <a:lnTo>
                  <a:pt x="344" y="46"/>
                </a:lnTo>
                <a:lnTo>
                  <a:pt x="345" y="46"/>
                </a:lnTo>
                <a:lnTo>
                  <a:pt x="346" y="45"/>
                </a:lnTo>
                <a:lnTo>
                  <a:pt x="346" y="45"/>
                </a:lnTo>
                <a:lnTo>
                  <a:pt x="347" y="44"/>
                </a:lnTo>
                <a:lnTo>
                  <a:pt x="347" y="44"/>
                </a:lnTo>
                <a:lnTo>
                  <a:pt x="348" y="42"/>
                </a:lnTo>
                <a:lnTo>
                  <a:pt x="348" y="41"/>
                </a:lnTo>
                <a:lnTo>
                  <a:pt x="348" y="39"/>
                </a:lnTo>
                <a:lnTo>
                  <a:pt x="348" y="38"/>
                </a:lnTo>
                <a:lnTo>
                  <a:pt x="348" y="37"/>
                </a:lnTo>
                <a:lnTo>
                  <a:pt x="348" y="37"/>
                </a:lnTo>
                <a:lnTo>
                  <a:pt x="350" y="35"/>
                </a:lnTo>
                <a:lnTo>
                  <a:pt x="351" y="35"/>
                </a:lnTo>
                <a:lnTo>
                  <a:pt x="352" y="33"/>
                </a:lnTo>
                <a:lnTo>
                  <a:pt x="352" y="32"/>
                </a:lnTo>
                <a:lnTo>
                  <a:pt x="353" y="32"/>
                </a:lnTo>
                <a:lnTo>
                  <a:pt x="354" y="31"/>
                </a:lnTo>
                <a:lnTo>
                  <a:pt x="355" y="29"/>
                </a:lnTo>
                <a:lnTo>
                  <a:pt x="356" y="29"/>
                </a:lnTo>
                <a:lnTo>
                  <a:pt x="356" y="29"/>
                </a:lnTo>
                <a:lnTo>
                  <a:pt x="356" y="28"/>
                </a:lnTo>
                <a:lnTo>
                  <a:pt x="356" y="27"/>
                </a:lnTo>
                <a:lnTo>
                  <a:pt x="356" y="26"/>
                </a:lnTo>
                <a:lnTo>
                  <a:pt x="356" y="25"/>
                </a:lnTo>
                <a:lnTo>
                  <a:pt x="355" y="24"/>
                </a:lnTo>
                <a:lnTo>
                  <a:pt x="355" y="22"/>
                </a:lnTo>
                <a:lnTo>
                  <a:pt x="355" y="21"/>
                </a:lnTo>
                <a:lnTo>
                  <a:pt x="355" y="20"/>
                </a:lnTo>
                <a:lnTo>
                  <a:pt x="354" y="18"/>
                </a:lnTo>
                <a:lnTo>
                  <a:pt x="355" y="15"/>
                </a:lnTo>
                <a:lnTo>
                  <a:pt x="355" y="15"/>
                </a:lnTo>
                <a:lnTo>
                  <a:pt x="355" y="13"/>
                </a:lnTo>
                <a:lnTo>
                  <a:pt x="355" y="12"/>
                </a:lnTo>
                <a:lnTo>
                  <a:pt x="355" y="11"/>
                </a:lnTo>
                <a:lnTo>
                  <a:pt x="356" y="9"/>
                </a:lnTo>
                <a:lnTo>
                  <a:pt x="358" y="7"/>
                </a:lnTo>
                <a:lnTo>
                  <a:pt x="358" y="6"/>
                </a:lnTo>
                <a:lnTo>
                  <a:pt x="359" y="6"/>
                </a:lnTo>
                <a:lnTo>
                  <a:pt x="359" y="5"/>
                </a:lnTo>
                <a:lnTo>
                  <a:pt x="360" y="4"/>
                </a:lnTo>
                <a:lnTo>
                  <a:pt x="362" y="3"/>
                </a:lnTo>
                <a:lnTo>
                  <a:pt x="363" y="2"/>
                </a:lnTo>
                <a:lnTo>
                  <a:pt x="363" y="1"/>
                </a:lnTo>
                <a:lnTo>
                  <a:pt x="363" y="0"/>
                </a:lnTo>
                <a:lnTo>
                  <a:pt x="363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6" name="Freeform 468">
            <a:extLst>
              <a:ext uri="{FF2B5EF4-FFF2-40B4-BE49-F238E27FC236}">
                <a16:creationId xmlns:a16="http://schemas.microsoft.com/office/drawing/2014/main" xmlns="" id="{D9D60EC7-62B7-4C7F-AEFB-FADA40705D50}"/>
              </a:ext>
            </a:extLst>
          </p:cNvPr>
          <p:cNvSpPr>
            <a:spLocks/>
          </p:cNvSpPr>
          <p:nvPr/>
        </p:nvSpPr>
        <p:spPr bwMode="auto">
          <a:xfrm>
            <a:off x="6505575" y="3122613"/>
            <a:ext cx="1212850" cy="1171575"/>
          </a:xfrm>
          <a:custGeom>
            <a:avLst/>
            <a:gdLst>
              <a:gd name="T0" fmla="*/ 732 w 764"/>
              <a:gd name="T1" fmla="*/ 169 h 738"/>
              <a:gd name="T2" fmla="*/ 729 w 764"/>
              <a:gd name="T3" fmla="*/ 121 h 738"/>
              <a:gd name="T4" fmla="*/ 731 w 764"/>
              <a:gd name="T5" fmla="*/ 96 h 738"/>
              <a:gd name="T6" fmla="*/ 736 w 764"/>
              <a:gd name="T7" fmla="*/ 61 h 738"/>
              <a:gd name="T8" fmla="*/ 716 w 764"/>
              <a:gd name="T9" fmla="*/ 50 h 738"/>
              <a:gd name="T10" fmla="*/ 647 w 764"/>
              <a:gd name="T11" fmla="*/ 77 h 738"/>
              <a:gd name="T12" fmla="*/ 610 w 764"/>
              <a:gd name="T13" fmla="*/ 88 h 738"/>
              <a:gd name="T14" fmla="*/ 581 w 764"/>
              <a:gd name="T15" fmla="*/ 83 h 738"/>
              <a:gd name="T16" fmla="*/ 550 w 764"/>
              <a:gd name="T17" fmla="*/ 95 h 738"/>
              <a:gd name="T18" fmla="*/ 531 w 764"/>
              <a:gd name="T19" fmla="*/ 79 h 738"/>
              <a:gd name="T20" fmla="*/ 498 w 764"/>
              <a:gd name="T21" fmla="*/ 92 h 738"/>
              <a:gd name="T22" fmla="*/ 484 w 764"/>
              <a:gd name="T23" fmla="*/ 89 h 738"/>
              <a:gd name="T24" fmla="*/ 469 w 764"/>
              <a:gd name="T25" fmla="*/ 57 h 738"/>
              <a:gd name="T26" fmla="*/ 434 w 764"/>
              <a:gd name="T27" fmla="*/ 47 h 738"/>
              <a:gd name="T28" fmla="*/ 405 w 764"/>
              <a:gd name="T29" fmla="*/ 90 h 738"/>
              <a:gd name="T30" fmla="*/ 308 w 764"/>
              <a:gd name="T31" fmla="*/ 46 h 738"/>
              <a:gd name="T32" fmla="*/ 317 w 764"/>
              <a:gd name="T33" fmla="*/ 17 h 738"/>
              <a:gd name="T34" fmla="*/ 300 w 764"/>
              <a:gd name="T35" fmla="*/ 15 h 738"/>
              <a:gd name="T36" fmla="*/ 284 w 764"/>
              <a:gd name="T37" fmla="*/ 54 h 738"/>
              <a:gd name="T38" fmla="*/ 262 w 764"/>
              <a:gd name="T39" fmla="*/ 114 h 738"/>
              <a:gd name="T40" fmla="*/ 243 w 764"/>
              <a:gd name="T41" fmla="*/ 182 h 738"/>
              <a:gd name="T42" fmla="*/ 228 w 764"/>
              <a:gd name="T43" fmla="*/ 250 h 738"/>
              <a:gd name="T44" fmla="*/ 176 w 764"/>
              <a:gd name="T45" fmla="*/ 282 h 738"/>
              <a:gd name="T46" fmla="*/ 149 w 764"/>
              <a:gd name="T47" fmla="*/ 346 h 738"/>
              <a:gd name="T48" fmla="*/ 97 w 764"/>
              <a:gd name="T49" fmla="*/ 376 h 738"/>
              <a:gd name="T50" fmla="*/ 59 w 764"/>
              <a:gd name="T51" fmla="*/ 407 h 738"/>
              <a:gd name="T52" fmla="*/ 54 w 764"/>
              <a:gd name="T53" fmla="*/ 435 h 738"/>
              <a:gd name="T54" fmla="*/ 34 w 764"/>
              <a:gd name="T55" fmla="*/ 458 h 738"/>
              <a:gd name="T56" fmla="*/ 20 w 764"/>
              <a:gd name="T57" fmla="*/ 485 h 738"/>
              <a:gd name="T58" fmla="*/ 5 w 764"/>
              <a:gd name="T59" fmla="*/ 516 h 738"/>
              <a:gd name="T60" fmla="*/ 2 w 764"/>
              <a:gd name="T61" fmla="*/ 553 h 738"/>
              <a:gd name="T62" fmla="*/ 12 w 764"/>
              <a:gd name="T63" fmla="*/ 596 h 738"/>
              <a:gd name="T64" fmla="*/ 32 w 764"/>
              <a:gd name="T65" fmla="*/ 643 h 738"/>
              <a:gd name="T66" fmla="*/ 85 w 764"/>
              <a:gd name="T67" fmla="*/ 658 h 738"/>
              <a:gd name="T68" fmla="*/ 123 w 764"/>
              <a:gd name="T69" fmla="*/ 682 h 738"/>
              <a:gd name="T70" fmla="*/ 163 w 764"/>
              <a:gd name="T71" fmla="*/ 699 h 738"/>
              <a:gd name="T72" fmla="*/ 208 w 764"/>
              <a:gd name="T73" fmla="*/ 714 h 738"/>
              <a:gd name="T74" fmla="*/ 252 w 764"/>
              <a:gd name="T75" fmla="*/ 735 h 738"/>
              <a:gd name="T76" fmla="*/ 289 w 764"/>
              <a:gd name="T77" fmla="*/ 678 h 738"/>
              <a:gd name="T78" fmla="*/ 361 w 764"/>
              <a:gd name="T79" fmla="*/ 648 h 738"/>
              <a:gd name="T80" fmla="*/ 414 w 764"/>
              <a:gd name="T81" fmla="*/ 637 h 738"/>
              <a:gd name="T82" fmla="*/ 460 w 764"/>
              <a:gd name="T83" fmla="*/ 619 h 738"/>
              <a:gd name="T84" fmla="*/ 519 w 764"/>
              <a:gd name="T85" fmla="*/ 618 h 738"/>
              <a:gd name="T86" fmla="*/ 563 w 764"/>
              <a:gd name="T87" fmla="*/ 629 h 738"/>
              <a:gd name="T88" fmla="*/ 588 w 764"/>
              <a:gd name="T89" fmla="*/ 605 h 738"/>
              <a:gd name="T90" fmla="*/ 620 w 764"/>
              <a:gd name="T91" fmla="*/ 588 h 738"/>
              <a:gd name="T92" fmla="*/ 616 w 764"/>
              <a:gd name="T93" fmla="*/ 555 h 738"/>
              <a:gd name="T94" fmla="*/ 595 w 764"/>
              <a:gd name="T95" fmla="*/ 525 h 738"/>
              <a:gd name="T96" fmla="*/ 610 w 764"/>
              <a:gd name="T97" fmla="*/ 504 h 738"/>
              <a:gd name="T98" fmla="*/ 631 w 764"/>
              <a:gd name="T99" fmla="*/ 484 h 738"/>
              <a:gd name="T100" fmla="*/ 628 w 764"/>
              <a:gd name="T101" fmla="*/ 460 h 738"/>
              <a:gd name="T102" fmla="*/ 609 w 764"/>
              <a:gd name="T103" fmla="*/ 435 h 738"/>
              <a:gd name="T104" fmla="*/ 616 w 764"/>
              <a:gd name="T105" fmla="*/ 400 h 738"/>
              <a:gd name="T106" fmla="*/ 548 w 764"/>
              <a:gd name="T107" fmla="*/ 380 h 738"/>
              <a:gd name="T108" fmla="*/ 519 w 764"/>
              <a:gd name="T109" fmla="*/ 354 h 738"/>
              <a:gd name="T110" fmla="*/ 599 w 764"/>
              <a:gd name="T111" fmla="*/ 323 h 738"/>
              <a:gd name="T112" fmla="*/ 612 w 764"/>
              <a:gd name="T113" fmla="*/ 356 h 738"/>
              <a:gd name="T114" fmla="*/ 628 w 764"/>
              <a:gd name="T115" fmla="*/ 374 h 738"/>
              <a:gd name="T116" fmla="*/ 666 w 764"/>
              <a:gd name="T117" fmla="*/ 340 h 738"/>
              <a:gd name="T118" fmla="*/ 660 w 764"/>
              <a:gd name="T119" fmla="*/ 285 h 738"/>
              <a:gd name="T120" fmla="*/ 697 w 764"/>
              <a:gd name="T121" fmla="*/ 260 h 738"/>
              <a:gd name="T122" fmla="*/ 728 w 764"/>
              <a:gd name="T123" fmla="*/ 262 h 738"/>
              <a:gd name="T124" fmla="*/ 755 w 764"/>
              <a:gd name="T125" fmla="*/ 235 h 7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4" h="738">
                <a:moveTo>
                  <a:pt x="763" y="203"/>
                </a:moveTo>
                <a:lnTo>
                  <a:pt x="763" y="203"/>
                </a:lnTo>
                <a:lnTo>
                  <a:pt x="763" y="203"/>
                </a:lnTo>
                <a:lnTo>
                  <a:pt x="762" y="203"/>
                </a:lnTo>
                <a:lnTo>
                  <a:pt x="761" y="203"/>
                </a:lnTo>
                <a:lnTo>
                  <a:pt x="761" y="203"/>
                </a:lnTo>
                <a:lnTo>
                  <a:pt x="760" y="203"/>
                </a:lnTo>
                <a:lnTo>
                  <a:pt x="760" y="203"/>
                </a:lnTo>
                <a:lnTo>
                  <a:pt x="759" y="202"/>
                </a:lnTo>
                <a:lnTo>
                  <a:pt x="759" y="202"/>
                </a:lnTo>
                <a:lnTo>
                  <a:pt x="759" y="202"/>
                </a:lnTo>
                <a:lnTo>
                  <a:pt x="759" y="201"/>
                </a:lnTo>
                <a:lnTo>
                  <a:pt x="759" y="201"/>
                </a:lnTo>
                <a:lnTo>
                  <a:pt x="758" y="201"/>
                </a:lnTo>
                <a:lnTo>
                  <a:pt x="758" y="200"/>
                </a:lnTo>
                <a:lnTo>
                  <a:pt x="758" y="200"/>
                </a:lnTo>
                <a:lnTo>
                  <a:pt x="758" y="199"/>
                </a:lnTo>
                <a:lnTo>
                  <a:pt x="758" y="199"/>
                </a:lnTo>
                <a:lnTo>
                  <a:pt x="757" y="198"/>
                </a:lnTo>
                <a:lnTo>
                  <a:pt x="757" y="197"/>
                </a:lnTo>
                <a:lnTo>
                  <a:pt x="757" y="196"/>
                </a:lnTo>
                <a:lnTo>
                  <a:pt x="757" y="196"/>
                </a:lnTo>
                <a:lnTo>
                  <a:pt x="757" y="196"/>
                </a:lnTo>
                <a:lnTo>
                  <a:pt x="757" y="195"/>
                </a:lnTo>
                <a:lnTo>
                  <a:pt x="756" y="195"/>
                </a:lnTo>
                <a:lnTo>
                  <a:pt x="755" y="195"/>
                </a:lnTo>
                <a:lnTo>
                  <a:pt x="755" y="196"/>
                </a:lnTo>
                <a:lnTo>
                  <a:pt x="754" y="195"/>
                </a:lnTo>
                <a:lnTo>
                  <a:pt x="754" y="195"/>
                </a:lnTo>
                <a:lnTo>
                  <a:pt x="755" y="194"/>
                </a:lnTo>
                <a:lnTo>
                  <a:pt x="755" y="193"/>
                </a:lnTo>
                <a:lnTo>
                  <a:pt x="754" y="193"/>
                </a:lnTo>
                <a:lnTo>
                  <a:pt x="754" y="193"/>
                </a:lnTo>
                <a:lnTo>
                  <a:pt x="753" y="193"/>
                </a:lnTo>
                <a:lnTo>
                  <a:pt x="752" y="193"/>
                </a:lnTo>
                <a:lnTo>
                  <a:pt x="752" y="193"/>
                </a:lnTo>
                <a:lnTo>
                  <a:pt x="751" y="193"/>
                </a:lnTo>
                <a:lnTo>
                  <a:pt x="751" y="193"/>
                </a:lnTo>
                <a:lnTo>
                  <a:pt x="751" y="193"/>
                </a:lnTo>
                <a:lnTo>
                  <a:pt x="751" y="192"/>
                </a:lnTo>
                <a:lnTo>
                  <a:pt x="750" y="192"/>
                </a:lnTo>
                <a:lnTo>
                  <a:pt x="749" y="192"/>
                </a:lnTo>
                <a:lnTo>
                  <a:pt x="749" y="192"/>
                </a:lnTo>
                <a:lnTo>
                  <a:pt x="748" y="191"/>
                </a:lnTo>
                <a:lnTo>
                  <a:pt x="747" y="191"/>
                </a:lnTo>
                <a:lnTo>
                  <a:pt x="747" y="190"/>
                </a:lnTo>
                <a:lnTo>
                  <a:pt x="747" y="190"/>
                </a:lnTo>
                <a:lnTo>
                  <a:pt x="748" y="189"/>
                </a:lnTo>
                <a:lnTo>
                  <a:pt x="748" y="189"/>
                </a:lnTo>
                <a:lnTo>
                  <a:pt x="748" y="188"/>
                </a:lnTo>
                <a:lnTo>
                  <a:pt x="748" y="188"/>
                </a:lnTo>
                <a:lnTo>
                  <a:pt x="747" y="187"/>
                </a:lnTo>
                <a:lnTo>
                  <a:pt x="747" y="187"/>
                </a:lnTo>
                <a:lnTo>
                  <a:pt x="747" y="187"/>
                </a:lnTo>
                <a:lnTo>
                  <a:pt x="746" y="187"/>
                </a:lnTo>
                <a:lnTo>
                  <a:pt x="746" y="187"/>
                </a:lnTo>
                <a:lnTo>
                  <a:pt x="745" y="188"/>
                </a:lnTo>
                <a:lnTo>
                  <a:pt x="745" y="188"/>
                </a:lnTo>
                <a:lnTo>
                  <a:pt x="744" y="188"/>
                </a:lnTo>
                <a:lnTo>
                  <a:pt x="744" y="188"/>
                </a:lnTo>
                <a:lnTo>
                  <a:pt x="744" y="187"/>
                </a:lnTo>
                <a:lnTo>
                  <a:pt x="743" y="187"/>
                </a:lnTo>
                <a:lnTo>
                  <a:pt x="742" y="186"/>
                </a:lnTo>
                <a:lnTo>
                  <a:pt x="742" y="186"/>
                </a:lnTo>
                <a:lnTo>
                  <a:pt x="742" y="186"/>
                </a:lnTo>
                <a:lnTo>
                  <a:pt x="742" y="185"/>
                </a:lnTo>
                <a:lnTo>
                  <a:pt x="742" y="185"/>
                </a:lnTo>
                <a:lnTo>
                  <a:pt x="742" y="184"/>
                </a:lnTo>
                <a:lnTo>
                  <a:pt x="742" y="183"/>
                </a:lnTo>
                <a:lnTo>
                  <a:pt x="742" y="183"/>
                </a:lnTo>
                <a:lnTo>
                  <a:pt x="740" y="183"/>
                </a:lnTo>
                <a:lnTo>
                  <a:pt x="740" y="183"/>
                </a:lnTo>
                <a:lnTo>
                  <a:pt x="740" y="183"/>
                </a:lnTo>
                <a:lnTo>
                  <a:pt x="739" y="183"/>
                </a:lnTo>
                <a:lnTo>
                  <a:pt x="738" y="183"/>
                </a:lnTo>
                <a:lnTo>
                  <a:pt x="738" y="183"/>
                </a:lnTo>
                <a:lnTo>
                  <a:pt x="736" y="183"/>
                </a:lnTo>
                <a:lnTo>
                  <a:pt x="735" y="183"/>
                </a:lnTo>
                <a:lnTo>
                  <a:pt x="734" y="182"/>
                </a:lnTo>
                <a:lnTo>
                  <a:pt x="734" y="182"/>
                </a:lnTo>
                <a:lnTo>
                  <a:pt x="734" y="181"/>
                </a:lnTo>
                <a:lnTo>
                  <a:pt x="733" y="181"/>
                </a:lnTo>
                <a:lnTo>
                  <a:pt x="733" y="180"/>
                </a:lnTo>
                <a:lnTo>
                  <a:pt x="733" y="179"/>
                </a:lnTo>
                <a:lnTo>
                  <a:pt x="733" y="179"/>
                </a:lnTo>
                <a:lnTo>
                  <a:pt x="732" y="179"/>
                </a:lnTo>
                <a:lnTo>
                  <a:pt x="732" y="179"/>
                </a:lnTo>
                <a:lnTo>
                  <a:pt x="731" y="179"/>
                </a:lnTo>
                <a:lnTo>
                  <a:pt x="730" y="178"/>
                </a:lnTo>
                <a:lnTo>
                  <a:pt x="729" y="178"/>
                </a:lnTo>
                <a:lnTo>
                  <a:pt x="729" y="178"/>
                </a:lnTo>
                <a:lnTo>
                  <a:pt x="727" y="178"/>
                </a:lnTo>
                <a:lnTo>
                  <a:pt x="726" y="177"/>
                </a:lnTo>
                <a:lnTo>
                  <a:pt x="727" y="176"/>
                </a:lnTo>
                <a:lnTo>
                  <a:pt x="727" y="176"/>
                </a:lnTo>
                <a:lnTo>
                  <a:pt x="728" y="176"/>
                </a:lnTo>
                <a:lnTo>
                  <a:pt x="728" y="176"/>
                </a:lnTo>
                <a:lnTo>
                  <a:pt x="729" y="176"/>
                </a:lnTo>
                <a:lnTo>
                  <a:pt x="729" y="175"/>
                </a:lnTo>
                <a:lnTo>
                  <a:pt x="729" y="175"/>
                </a:lnTo>
                <a:lnTo>
                  <a:pt x="729" y="175"/>
                </a:lnTo>
                <a:lnTo>
                  <a:pt x="730" y="174"/>
                </a:lnTo>
                <a:lnTo>
                  <a:pt x="730" y="174"/>
                </a:lnTo>
                <a:lnTo>
                  <a:pt x="730" y="174"/>
                </a:lnTo>
                <a:lnTo>
                  <a:pt x="730" y="173"/>
                </a:lnTo>
                <a:lnTo>
                  <a:pt x="730" y="173"/>
                </a:lnTo>
                <a:lnTo>
                  <a:pt x="730" y="173"/>
                </a:lnTo>
                <a:lnTo>
                  <a:pt x="729" y="173"/>
                </a:lnTo>
                <a:lnTo>
                  <a:pt x="729" y="173"/>
                </a:lnTo>
                <a:lnTo>
                  <a:pt x="728" y="173"/>
                </a:lnTo>
                <a:lnTo>
                  <a:pt x="728" y="173"/>
                </a:lnTo>
                <a:lnTo>
                  <a:pt x="728" y="173"/>
                </a:lnTo>
                <a:lnTo>
                  <a:pt x="728" y="172"/>
                </a:lnTo>
                <a:lnTo>
                  <a:pt x="728" y="172"/>
                </a:lnTo>
                <a:lnTo>
                  <a:pt x="729" y="172"/>
                </a:lnTo>
                <a:lnTo>
                  <a:pt x="730" y="172"/>
                </a:lnTo>
                <a:lnTo>
                  <a:pt x="730" y="171"/>
                </a:lnTo>
                <a:lnTo>
                  <a:pt x="730" y="171"/>
                </a:lnTo>
                <a:lnTo>
                  <a:pt x="731" y="170"/>
                </a:lnTo>
                <a:lnTo>
                  <a:pt x="731" y="170"/>
                </a:lnTo>
                <a:lnTo>
                  <a:pt x="732" y="169"/>
                </a:lnTo>
                <a:lnTo>
                  <a:pt x="732" y="168"/>
                </a:lnTo>
                <a:lnTo>
                  <a:pt x="732" y="168"/>
                </a:lnTo>
                <a:lnTo>
                  <a:pt x="732" y="167"/>
                </a:lnTo>
                <a:lnTo>
                  <a:pt x="731" y="167"/>
                </a:lnTo>
                <a:lnTo>
                  <a:pt x="731" y="167"/>
                </a:lnTo>
                <a:lnTo>
                  <a:pt x="731" y="167"/>
                </a:lnTo>
                <a:lnTo>
                  <a:pt x="731" y="166"/>
                </a:lnTo>
                <a:lnTo>
                  <a:pt x="731" y="165"/>
                </a:lnTo>
                <a:lnTo>
                  <a:pt x="731" y="164"/>
                </a:lnTo>
                <a:lnTo>
                  <a:pt x="731" y="164"/>
                </a:lnTo>
                <a:lnTo>
                  <a:pt x="731" y="163"/>
                </a:lnTo>
                <a:lnTo>
                  <a:pt x="730" y="163"/>
                </a:lnTo>
                <a:lnTo>
                  <a:pt x="730" y="163"/>
                </a:lnTo>
                <a:lnTo>
                  <a:pt x="729" y="163"/>
                </a:lnTo>
                <a:lnTo>
                  <a:pt x="729" y="163"/>
                </a:lnTo>
                <a:lnTo>
                  <a:pt x="728" y="162"/>
                </a:lnTo>
                <a:lnTo>
                  <a:pt x="727" y="162"/>
                </a:lnTo>
                <a:lnTo>
                  <a:pt x="727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0"/>
                </a:lnTo>
                <a:lnTo>
                  <a:pt x="727" y="159"/>
                </a:lnTo>
                <a:lnTo>
                  <a:pt x="727" y="156"/>
                </a:lnTo>
                <a:lnTo>
                  <a:pt x="727" y="156"/>
                </a:lnTo>
                <a:lnTo>
                  <a:pt x="727" y="155"/>
                </a:lnTo>
                <a:lnTo>
                  <a:pt x="728" y="154"/>
                </a:lnTo>
                <a:lnTo>
                  <a:pt x="728" y="154"/>
                </a:lnTo>
                <a:lnTo>
                  <a:pt x="728" y="153"/>
                </a:lnTo>
                <a:lnTo>
                  <a:pt x="728" y="153"/>
                </a:lnTo>
                <a:lnTo>
                  <a:pt x="728" y="153"/>
                </a:lnTo>
                <a:lnTo>
                  <a:pt x="729" y="152"/>
                </a:lnTo>
                <a:lnTo>
                  <a:pt x="729" y="152"/>
                </a:lnTo>
                <a:lnTo>
                  <a:pt x="729" y="151"/>
                </a:lnTo>
                <a:lnTo>
                  <a:pt x="729" y="151"/>
                </a:lnTo>
                <a:lnTo>
                  <a:pt x="729" y="150"/>
                </a:lnTo>
                <a:lnTo>
                  <a:pt x="729" y="150"/>
                </a:lnTo>
                <a:lnTo>
                  <a:pt x="729" y="150"/>
                </a:lnTo>
                <a:lnTo>
                  <a:pt x="728" y="149"/>
                </a:lnTo>
                <a:lnTo>
                  <a:pt x="728" y="149"/>
                </a:lnTo>
                <a:lnTo>
                  <a:pt x="727" y="149"/>
                </a:lnTo>
                <a:lnTo>
                  <a:pt x="726" y="149"/>
                </a:lnTo>
                <a:lnTo>
                  <a:pt x="726" y="149"/>
                </a:lnTo>
                <a:lnTo>
                  <a:pt x="726" y="148"/>
                </a:lnTo>
                <a:lnTo>
                  <a:pt x="726" y="148"/>
                </a:lnTo>
                <a:lnTo>
                  <a:pt x="727" y="147"/>
                </a:lnTo>
                <a:lnTo>
                  <a:pt x="727" y="146"/>
                </a:lnTo>
                <a:lnTo>
                  <a:pt x="726" y="146"/>
                </a:lnTo>
                <a:lnTo>
                  <a:pt x="726" y="146"/>
                </a:lnTo>
                <a:lnTo>
                  <a:pt x="725" y="146"/>
                </a:lnTo>
                <a:lnTo>
                  <a:pt x="724" y="145"/>
                </a:lnTo>
                <a:lnTo>
                  <a:pt x="724" y="145"/>
                </a:lnTo>
                <a:lnTo>
                  <a:pt x="725" y="144"/>
                </a:lnTo>
                <a:lnTo>
                  <a:pt x="725" y="144"/>
                </a:lnTo>
                <a:lnTo>
                  <a:pt x="726" y="144"/>
                </a:lnTo>
                <a:lnTo>
                  <a:pt x="727" y="144"/>
                </a:lnTo>
                <a:lnTo>
                  <a:pt x="729" y="143"/>
                </a:lnTo>
                <a:lnTo>
                  <a:pt x="730" y="143"/>
                </a:lnTo>
                <a:lnTo>
                  <a:pt x="730" y="143"/>
                </a:lnTo>
                <a:lnTo>
                  <a:pt x="730" y="143"/>
                </a:lnTo>
                <a:lnTo>
                  <a:pt x="731" y="143"/>
                </a:lnTo>
                <a:lnTo>
                  <a:pt x="730" y="143"/>
                </a:lnTo>
                <a:lnTo>
                  <a:pt x="730" y="142"/>
                </a:lnTo>
                <a:lnTo>
                  <a:pt x="730" y="141"/>
                </a:lnTo>
                <a:lnTo>
                  <a:pt x="729" y="141"/>
                </a:lnTo>
                <a:lnTo>
                  <a:pt x="729" y="140"/>
                </a:lnTo>
                <a:lnTo>
                  <a:pt x="728" y="140"/>
                </a:lnTo>
                <a:lnTo>
                  <a:pt x="727" y="141"/>
                </a:lnTo>
                <a:lnTo>
                  <a:pt x="727" y="141"/>
                </a:lnTo>
                <a:lnTo>
                  <a:pt x="727" y="140"/>
                </a:lnTo>
                <a:lnTo>
                  <a:pt x="726" y="140"/>
                </a:lnTo>
                <a:lnTo>
                  <a:pt x="726" y="139"/>
                </a:lnTo>
                <a:lnTo>
                  <a:pt x="726" y="139"/>
                </a:lnTo>
                <a:lnTo>
                  <a:pt x="728" y="138"/>
                </a:lnTo>
                <a:lnTo>
                  <a:pt x="728" y="137"/>
                </a:lnTo>
                <a:lnTo>
                  <a:pt x="729" y="137"/>
                </a:lnTo>
                <a:lnTo>
                  <a:pt x="729" y="137"/>
                </a:lnTo>
                <a:lnTo>
                  <a:pt x="729" y="137"/>
                </a:lnTo>
                <a:lnTo>
                  <a:pt x="729" y="136"/>
                </a:lnTo>
                <a:lnTo>
                  <a:pt x="729" y="136"/>
                </a:lnTo>
                <a:lnTo>
                  <a:pt x="729" y="135"/>
                </a:lnTo>
                <a:lnTo>
                  <a:pt x="729" y="135"/>
                </a:lnTo>
                <a:lnTo>
                  <a:pt x="728" y="135"/>
                </a:lnTo>
                <a:lnTo>
                  <a:pt x="727" y="134"/>
                </a:lnTo>
                <a:lnTo>
                  <a:pt x="727" y="134"/>
                </a:lnTo>
                <a:lnTo>
                  <a:pt x="727" y="134"/>
                </a:lnTo>
                <a:lnTo>
                  <a:pt x="727" y="133"/>
                </a:lnTo>
                <a:lnTo>
                  <a:pt x="727" y="133"/>
                </a:lnTo>
                <a:lnTo>
                  <a:pt x="727" y="133"/>
                </a:lnTo>
                <a:lnTo>
                  <a:pt x="727" y="133"/>
                </a:lnTo>
                <a:lnTo>
                  <a:pt x="727" y="133"/>
                </a:lnTo>
                <a:lnTo>
                  <a:pt x="728" y="133"/>
                </a:lnTo>
                <a:lnTo>
                  <a:pt x="728" y="132"/>
                </a:lnTo>
                <a:lnTo>
                  <a:pt x="728" y="132"/>
                </a:lnTo>
                <a:lnTo>
                  <a:pt x="728" y="131"/>
                </a:lnTo>
                <a:lnTo>
                  <a:pt x="729" y="131"/>
                </a:lnTo>
                <a:lnTo>
                  <a:pt x="730" y="130"/>
                </a:lnTo>
                <a:lnTo>
                  <a:pt x="730" y="130"/>
                </a:lnTo>
                <a:lnTo>
                  <a:pt x="731" y="129"/>
                </a:lnTo>
                <a:lnTo>
                  <a:pt x="731" y="128"/>
                </a:lnTo>
                <a:lnTo>
                  <a:pt x="732" y="128"/>
                </a:lnTo>
                <a:lnTo>
                  <a:pt x="732" y="128"/>
                </a:lnTo>
                <a:lnTo>
                  <a:pt x="733" y="128"/>
                </a:lnTo>
                <a:lnTo>
                  <a:pt x="734" y="127"/>
                </a:lnTo>
                <a:lnTo>
                  <a:pt x="734" y="127"/>
                </a:lnTo>
                <a:lnTo>
                  <a:pt x="735" y="126"/>
                </a:lnTo>
                <a:lnTo>
                  <a:pt x="736" y="125"/>
                </a:lnTo>
                <a:lnTo>
                  <a:pt x="736" y="125"/>
                </a:lnTo>
                <a:lnTo>
                  <a:pt x="737" y="124"/>
                </a:lnTo>
                <a:lnTo>
                  <a:pt x="737" y="124"/>
                </a:lnTo>
                <a:lnTo>
                  <a:pt x="737" y="123"/>
                </a:lnTo>
                <a:lnTo>
                  <a:pt x="736" y="122"/>
                </a:lnTo>
                <a:lnTo>
                  <a:pt x="735" y="122"/>
                </a:lnTo>
                <a:lnTo>
                  <a:pt x="734" y="122"/>
                </a:lnTo>
                <a:lnTo>
                  <a:pt x="733" y="122"/>
                </a:lnTo>
                <a:lnTo>
                  <a:pt x="733" y="122"/>
                </a:lnTo>
                <a:lnTo>
                  <a:pt x="732" y="122"/>
                </a:lnTo>
                <a:lnTo>
                  <a:pt x="731" y="122"/>
                </a:lnTo>
                <a:lnTo>
                  <a:pt x="731" y="122"/>
                </a:lnTo>
                <a:lnTo>
                  <a:pt x="730" y="122"/>
                </a:lnTo>
                <a:lnTo>
                  <a:pt x="729" y="122"/>
                </a:lnTo>
                <a:lnTo>
                  <a:pt x="729" y="121"/>
                </a:lnTo>
                <a:lnTo>
                  <a:pt x="729" y="121"/>
                </a:lnTo>
                <a:lnTo>
                  <a:pt x="729" y="119"/>
                </a:lnTo>
                <a:lnTo>
                  <a:pt x="729" y="119"/>
                </a:lnTo>
                <a:lnTo>
                  <a:pt x="729" y="118"/>
                </a:lnTo>
                <a:lnTo>
                  <a:pt x="729" y="117"/>
                </a:lnTo>
                <a:lnTo>
                  <a:pt x="729" y="117"/>
                </a:lnTo>
                <a:lnTo>
                  <a:pt x="729" y="117"/>
                </a:lnTo>
                <a:lnTo>
                  <a:pt x="730" y="116"/>
                </a:lnTo>
                <a:lnTo>
                  <a:pt x="730" y="116"/>
                </a:lnTo>
                <a:lnTo>
                  <a:pt x="731" y="115"/>
                </a:lnTo>
                <a:lnTo>
                  <a:pt x="731" y="114"/>
                </a:lnTo>
                <a:lnTo>
                  <a:pt x="731" y="114"/>
                </a:lnTo>
                <a:lnTo>
                  <a:pt x="731" y="114"/>
                </a:lnTo>
                <a:lnTo>
                  <a:pt x="731" y="113"/>
                </a:lnTo>
                <a:lnTo>
                  <a:pt x="731" y="113"/>
                </a:lnTo>
                <a:lnTo>
                  <a:pt x="730" y="113"/>
                </a:lnTo>
                <a:lnTo>
                  <a:pt x="730" y="113"/>
                </a:lnTo>
                <a:lnTo>
                  <a:pt x="730" y="113"/>
                </a:lnTo>
                <a:lnTo>
                  <a:pt x="730" y="112"/>
                </a:lnTo>
                <a:lnTo>
                  <a:pt x="730" y="112"/>
                </a:lnTo>
                <a:lnTo>
                  <a:pt x="731" y="112"/>
                </a:lnTo>
                <a:lnTo>
                  <a:pt x="732" y="112"/>
                </a:lnTo>
                <a:lnTo>
                  <a:pt x="732" y="112"/>
                </a:lnTo>
                <a:lnTo>
                  <a:pt x="732" y="111"/>
                </a:lnTo>
                <a:lnTo>
                  <a:pt x="732" y="110"/>
                </a:lnTo>
                <a:lnTo>
                  <a:pt x="731" y="110"/>
                </a:lnTo>
                <a:lnTo>
                  <a:pt x="731" y="110"/>
                </a:lnTo>
                <a:lnTo>
                  <a:pt x="731" y="110"/>
                </a:lnTo>
                <a:lnTo>
                  <a:pt x="731" y="110"/>
                </a:lnTo>
                <a:lnTo>
                  <a:pt x="731" y="109"/>
                </a:lnTo>
                <a:lnTo>
                  <a:pt x="731" y="108"/>
                </a:lnTo>
                <a:lnTo>
                  <a:pt x="730" y="108"/>
                </a:lnTo>
                <a:lnTo>
                  <a:pt x="730" y="108"/>
                </a:lnTo>
                <a:lnTo>
                  <a:pt x="729" y="108"/>
                </a:lnTo>
                <a:lnTo>
                  <a:pt x="729" y="108"/>
                </a:lnTo>
                <a:lnTo>
                  <a:pt x="728" y="108"/>
                </a:lnTo>
                <a:lnTo>
                  <a:pt x="728" y="108"/>
                </a:lnTo>
                <a:lnTo>
                  <a:pt x="728" y="107"/>
                </a:lnTo>
                <a:lnTo>
                  <a:pt x="729" y="107"/>
                </a:lnTo>
                <a:lnTo>
                  <a:pt x="729" y="107"/>
                </a:lnTo>
                <a:lnTo>
                  <a:pt x="730" y="106"/>
                </a:lnTo>
                <a:lnTo>
                  <a:pt x="730" y="106"/>
                </a:lnTo>
                <a:lnTo>
                  <a:pt x="731" y="105"/>
                </a:lnTo>
                <a:lnTo>
                  <a:pt x="731" y="105"/>
                </a:lnTo>
                <a:lnTo>
                  <a:pt x="732" y="104"/>
                </a:lnTo>
                <a:lnTo>
                  <a:pt x="732" y="104"/>
                </a:lnTo>
                <a:lnTo>
                  <a:pt x="733" y="103"/>
                </a:lnTo>
                <a:lnTo>
                  <a:pt x="734" y="103"/>
                </a:lnTo>
                <a:lnTo>
                  <a:pt x="735" y="103"/>
                </a:lnTo>
                <a:lnTo>
                  <a:pt x="736" y="103"/>
                </a:lnTo>
                <a:lnTo>
                  <a:pt x="737" y="103"/>
                </a:lnTo>
                <a:lnTo>
                  <a:pt x="737" y="103"/>
                </a:lnTo>
                <a:lnTo>
                  <a:pt x="739" y="102"/>
                </a:lnTo>
                <a:lnTo>
                  <a:pt x="739" y="102"/>
                </a:lnTo>
                <a:lnTo>
                  <a:pt x="740" y="102"/>
                </a:lnTo>
                <a:lnTo>
                  <a:pt x="740" y="101"/>
                </a:lnTo>
                <a:lnTo>
                  <a:pt x="740" y="101"/>
                </a:lnTo>
                <a:lnTo>
                  <a:pt x="741" y="100"/>
                </a:lnTo>
                <a:lnTo>
                  <a:pt x="742" y="100"/>
                </a:lnTo>
                <a:lnTo>
                  <a:pt x="742" y="100"/>
                </a:lnTo>
                <a:lnTo>
                  <a:pt x="743" y="99"/>
                </a:lnTo>
                <a:lnTo>
                  <a:pt x="743" y="99"/>
                </a:lnTo>
                <a:lnTo>
                  <a:pt x="744" y="98"/>
                </a:lnTo>
                <a:lnTo>
                  <a:pt x="744" y="98"/>
                </a:lnTo>
                <a:lnTo>
                  <a:pt x="744" y="97"/>
                </a:lnTo>
                <a:lnTo>
                  <a:pt x="745" y="97"/>
                </a:lnTo>
                <a:lnTo>
                  <a:pt x="745" y="97"/>
                </a:lnTo>
                <a:lnTo>
                  <a:pt x="746" y="97"/>
                </a:lnTo>
                <a:lnTo>
                  <a:pt x="746" y="97"/>
                </a:lnTo>
                <a:lnTo>
                  <a:pt x="746" y="96"/>
                </a:lnTo>
                <a:lnTo>
                  <a:pt x="747" y="96"/>
                </a:lnTo>
                <a:lnTo>
                  <a:pt x="747" y="96"/>
                </a:lnTo>
                <a:lnTo>
                  <a:pt x="748" y="95"/>
                </a:lnTo>
                <a:lnTo>
                  <a:pt x="748" y="95"/>
                </a:lnTo>
                <a:lnTo>
                  <a:pt x="748" y="95"/>
                </a:lnTo>
                <a:lnTo>
                  <a:pt x="748" y="94"/>
                </a:lnTo>
                <a:lnTo>
                  <a:pt x="749" y="94"/>
                </a:lnTo>
                <a:lnTo>
                  <a:pt x="749" y="94"/>
                </a:lnTo>
                <a:lnTo>
                  <a:pt x="749" y="93"/>
                </a:lnTo>
                <a:lnTo>
                  <a:pt x="749" y="93"/>
                </a:lnTo>
                <a:lnTo>
                  <a:pt x="749" y="93"/>
                </a:lnTo>
                <a:lnTo>
                  <a:pt x="749" y="93"/>
                </a:lnTo>
                <a:lnTo>
                  <a:pt x="749" y="92"/>
                </a:lnTo>
                <a:lnTo>
                  <a:pt x="749" y="92"/>
                </a:lnTo>
                <a:lnTo>
                  <a:pt x="749" y="91"/>
                </a:lnTo>
                <a:lnTo>
                  <a:pt x="749" y="91"/>
                </a:lnTo>
                <a:lnTo>
                  <a:pt x="748" y="91"/>
                </a:lnTo>
                <a:lnTo>
                  <a:pt x="748" y="90"/>
                </a:lnTo>
                <a:lnTo>
                  <a:pt x="748" y="90"/>
                </a:lnTo>
                <a:lnTo>
                  <a:pt x="747" y="90"/>
                </a:lnTo>
                <a:lnTo>
                  <a:pt x="747" y="90"/>
                </a:lnTo>
                <a:lnTo>
                  <a:pt x="746" y="90"/>
                </a:lnTo>
                <a:lnTo>
                  <a:pt x="746" y="90"/>
                </a:lnTo>
                <a:lnTo>
                  <a:pt x="746" y="91"/>
                </a:lnTo>
                <a:lnTo>
                  <a:pt x="745" y="91"/>
                </a:lnTo>
                <a:lnTo>
                  <a:pt x="745" y="91"/>
                </a:lnTo>
                <a:lnTo>
                  <a:pt x="744" y="91"/>
                </a:lnTo>
                <a:lnTo>
                  <a:pt x="744" y="92"/>
                </a:lnTo>
                <a:lnTo>
                  <a:pt x="743" y="92"/>
                </a:lnTo>
                <a:lnTo>
                  <a:pt x="743" y="92"/>
                </a:lnTo>
                <a:lnTo>
                  <a:pt x="742" y="92"/>
                </a:lnTo>
                <a:lnTo>
                  <a:pt x="742" y="92"/>
                </a:lnTo>
                <a:lnTo>
                  <a:pt x="741" y="92"/>
                </a:lnTo>
                <a:lnTo>
                  <a:pt x="740" y="93"/>
                </a:lnTo>
                <a:lnTo>
                  <a:pt x="740" y="93"/>
                </a:lnTo>
                <a:lnTo>
                  <a:pt x="739" y="93"/>
                </a:lnTo>
                <a:lnTo>
                  <a:pt x="738" y="94"/>
                </a:lnTo>
                <a:lnTo>
                  <a:pt x="738" y="94"/>
                </a:lnTo>
                <a:lnTo>
                  <a:pt x="737" y="94"/>
                </a:lnTo>
                <a:lnTo>
                  <a:pt x="737" y="94"/>
                </a:lnTo>
                <a:lnTo>
                  <a:pt x="737" y="94"/>
                </a:lnTo>
                <a:lnTo>
                  <a:pt x="736" y="95"/>
                </a:lnTo>
                <a:lnTo>
                  <a:pt x="736" y="95"/>
                </a:lnTo>
                <a:lnTo>
                  <a:pt x="735" y="95"/>
                </a:lnTo>
                <a:lnTo>
                  <a:pt x="734" y="95"/>
                </a:lnTo>
                <a:lnTo>
                  <a:pt x="734" y="95"/>
                </a:lnTo>
                <a:lnTo>
                  <a:pt x="734" y="96"/>
                </a:lnTo>
                <a:lnTo>
                  <a:pt x="733" y="96"/>
                </a:lnTo>
                <a:lnTo>
                  <a:pt x="732" y="96"/>
                </a:lnTo>
                <a:lnTo>
                  <a:pt x="732" y="96"/>
                </a:lnTo>
                <a:lnTo>
                  <a:pt x="731" y="96"/>
                </a:lnTo>
                <a:lnTo>
                  <a:pt x="731" y="96"/>
                </a:lnTo>
                <a:lnTo>
                  <a:pt x="729" y="98"/>
                </a:lnTo>
                <a:lnTo>
                  <a:pt x="728" y="98"/>
                </a:lnTo>
                <a:lnTo>
                  <a:pt x="728" y="98"/>
                </a:lnTo>
                <a:lnTo>
                  <a:pt x="727" y="99"/>
                </a:lnTo>
                <a:lnTo>
                  <a:pt x="726" y="99"/>
                </a:lnTo>
                <a:lnTo>
                  <a:pt x="726" y="99"/>
                </a:lnTo>
                <a:lnTo>
                  <a:pt x="725" y="99"/>
                </a:lnTo>
                <a:lnTo>
                  <a:pt x="725" y="99"/>
                </a:lnTo>
                <a:lnTo>
                  <a:pt x="724" y="99"/>
                </a:lnTo>
                <a:lnTo>
                  <a:pt x="724" y="98"/>
                </a:lnTo>
                <a:lnTo>
                  <a:pt x="724" y="98"/>
                </a:lnTo>
                <a:lnTo>
                  <a:pt x="724" y="97"/>
                </a:lnTo>
                <a:lnTo>
                  <a:pt x="724" y="96"/>
                </a:lnTo>
                <a:lnTo>
                  <a:pt x="724" y="96"/>
                </a:lnTo>
                <a:lnTo>
                  <a:pt x="724" y="95"/>
                </a:lnTo>
                <a:lnTo>
                  <a:pt x="723" y="95"/>
                </a:lnTo>
                <a:lnTo>
                  <a:pt x="723" y="95"/>
                </a:lnTo>
                <a:lnTo>
                  <a:pt x="723" y="95"/>
                </a:lnTo>
                <a:lnTo>
                  <a:pt x="722" y="95"/>
                </a:lnTo>
                <a:lnTo>
                  <a:pt x="722" y="95"/>
                </a:lnTo>
                <a:lnTo>
                  <a:pt x="721" y="94"/>
                </a:lnTo>
                <a:lnTo>
                  <a:pt x="721" y="94"/>
                </a:lnTo>
                <a:lnTo>
                  <a:pt x="721" y="93"/>
                </a:lnTo>
                <a:lnTo>
                  <a:pt x="722" y="93"/>
                </a:lnTo>
                <a:lnTo>
                  <a:pt x="723" y="92"/>
                </a:lnTo>
                <a:lnTo>
                  <a:pt x="723" y="92"/>
                </a:lnTo>
                <a:lnTo>
                  <a:pt x="723" y="90"/>
                </a:lnTo>
                <a:lnTo>
                  <a:pt x="723" y="90"/>
                </a:lnTo>
                <a:lnTo>
                  <a:pt x="723" y="89"/>
                </a:lnTo>
                <a:lnTo>
                  <a:pt x="723" y="89"/>
                </a:lnTo>
                <a:lnTo>
                  <a:pt x="723" y="89"/>
                </a:lnTo>
                <a:lnTo>
                  <a:pt x="722" y="89"/>
                </a:lnTo>
                <a:lnTo>
                  <a:pt x="721" y="89"/>
                </a:lnTo>
                <a:lnTo>
                  <a:pt x="721" y="89"/>
                </a:lnTo>
                <a:lnTo>
                  <a:pt x="720" y="89"/>
                </a:lnTo>
                <a:lnTo>
                  <a:pt x="719" y="89"/>
                </a:lnTo>
                <a:lnTo>
                  <a:pt x="719" y="88"/>
                </a:lnTo>
                <a:lnTo>
                  <a:pt x="720" y="88"/>
                </a:lnTo>
                <a:lnTo>
                  <a:pt x="720" y="88"/>
                </a:lnTo>
                <a:lnTo>
                  <a:pt x="720" y="87"/>
                </a:lnTo>
                <a:lnTo>
                  <a:pt x="721" y="87"/>
                </a:lnTo>
                <a:lnTo>
                  <a:pt x="721" y="87"/>
                </a:lnTo>
                <a:lnTo>
                  <a:pt x="721" y="86"/>
                </a:lnTo>
                <a:lnTo>
                  <a:pt x="721" y="86"/>
                </a:lnTo>
                <a:lnTo>
                  <a:pt x="721" y="85"/>
                </a:lnTo>
                <a:lnTo>
                  <a:pt x="722" y="85"/>
                </a:lnTo>
                <a:lnTo>
                  <a:pt x="721" y="85"/>
                </a:lnTo>
                <a:lnTo>
                  <a:pt x="722" y="84"/>
                </a:lnTo>
                <a:lnTo>
                  <a:pt x="722" y="84"/>
                </a:lnTo>
                <a:lnTo>
                  <a:pt x="723" y="83"/>
                </a:lnTo>
                <a:lnTo>
                  <a:pt x="722" y="83"/>
                </a:lnTo>
                <a:lnTo>
                  <a:pt x="723" y="83"/>
                </a:lnTo>
                <a:lnTo>
                  <a:pt x="723" y="82"/>
                </a:lnTo>
                <a:lnTo>
                  <a:pt x="723" y="82"/>
                </a:lnTo>
                <a:lnTo>
                  <a:pt x="722" y="82"/>
                </a:lnTo>
                <a:lnTo>
                  <a:pt x="722" y="82"/>
                </a:lnTo>
                <a:lnTo>
                  <a:pt x="721" y="82"/>
                </a:lnTo>
                <a:lnTo>
                  <a:pt x="721" y="81"/>
                </a:lnTo>
                <a:lnTo>
                  <a:pt x="722" y="81"/>
                </a:lnTo>
                <a:lnTo>
                  <a:pt x="722" y="81"/>
                </a:lnTo>
                <a:lnTo>
                  <a:pt x="722" y="80"/>
                </a:lnTo>
                <a:lnTo>
                  <a:pt x="722" y="80"/>
                </a:lnTo>
                <a:lnTo>
                  <a:pt x="722" y="79"/>
                </a:lnTo>
                <a:lnTo>
                  <a:pt x="722" y="79"/>
                </a:lnTo>
                <a:lnTo>
                  <a:pt x="722" y="79"/>
                </a:lnTo>
                <a:lnTo>
                  <a:pt x="723" y="79"/>
                </a:lnTo>
                <a:lnTo>
                  <a:pt x="723" y="78"/>
                </a:lnTo>
                <a:lnTo>
                  <a:pt x="723" y="78"/>
                </a:lnTo>
                <a:lnTo>
                  <a:pt x="723" y="77"/>
                </a:lnTo>
                <a:lnTo>
                  <a:pt x="723" y="77"/>
                </a:lnTo>
                <a:lnTo>
                  <a:pt x="723" y="76"/>
                </a:lnTo>
                <a:lnTo>
                  <a:pt x="723" y="76"/>
                </a:lnTo>
                <a:lnTo>
                  <a:pt x="723" y="76"/>
                </a:lnTo>
                <a:lnTo>
                  <a:pt x="723" y="76"/>
                </a:lnTo>
                <a:lnTo>
                  <a:pt x="722" y="76"/>
                </a:lnTo>
                <a:lnTo>
                  <a:pt x="722" y="76"/>
                </a:lnTo>
                <a:lnTo>
                  <a:pt x="721" y="75"/>
                </a:lnTo>
                <a:lnTo>
                  <a:pt x="721" y="74"/>
                </a:lnTo>
                <a:lnTo>
                  <a:pt x="721" y="74"/>
                </a:lnTo>
                <a:lnTo>
                  <a:pt x="720" y="73"/>
                </a:lnTo>
                <a:lnTo>
                  <a:pt x="720" y="73"/>
                </a:lnTo>
                <a:lnTo>
                  <a:pt x="720" y="73"/>
                </a:lnTo>
                <a:lnTo>
                  <a:pt x="721" y="72"/>
                </a:lnTo>
                <a:lnTo>
                  <a:pt x="722" y="71"/>
                </a:lnTo>
                <a:lnTo>
                  <a:pt x="722" y="71"/>
                </a:lnTo>
                <a:lnTo>
                  <a:pt x="723" y="71"/>
                </a:lnTo>
                <a:lnTo>
                  <a:pt x="723" y="70"/>
                </a:lnTo>
                <a:lnTo>
                  <a:pt x="723" y="69"/>
                </a:lnTo>
                <a:lnTo>
                  <a:pt x="723" y="69"/>
                </a:lnTo>
                <a:lnTo>
                  <a:pt x="723" y="68"/>
                </a:lnTo>
                <a:lnTo>
                  <a:pt x="724" y="68"/>
                </a:lnTo>
                <a:lnTo>
                  <a:pt x="725" y="67"/>
                </a:lnTo>
                <a:lnTo>
                  <a:pt x="725" y="66"/>
                </a:lnTo>
                <a:lnTo>
                  <a:pt x="724" y="66"/>
                </a:lnTo>
                <a:lnTo>
                  <a:pt x="725" y="66"/>
                </a:lnTo>
                <a:lnTo>
                  <a:pt x="725" y="65"/>
                </a:lnTo>
                <a:lnTo>
                  <a:pt x="725" y="65"/>
                </a:lnTo>
                <a:lnTo>
                  <a:pt x="725" y="64"/>
                </a:lnTo>
                <a:lnTo>
                  <a:pt x="725" y="64"/>
                </a:lnTo>
                <a:lnTo>
                  <a:pt x="726" y="64"/>
                </a:lnTo>
                <a:lnTo>
                  <a:pt x="726" y="64"/>
                </a:lnTo>
                <a:lnTo>
                  <a:pt x="727" y="64"/>
                </a:lnTo>
                <a:lnTo>
                  <a:pt x="727" y="63"/>
                </a:lnTo>
                <a:lnTo>
                  <a:pt x="728" y="63"/>
                </a:lnTo>
                <a:lnTo>
                  <a:pt x="728" y="63"/>
                </a:lnTo>
                <a:lnTo>
                  <a:pt x="729" y="63"/>
                </a:lnTo>
                <a:lnTo>
                  <a:pt x="729" y="63"/>
                </a:lnTo>
                <a:lnTo>
                  <a:pt x="730" y="63"/>
                </a:lnTo>
                <a:lnTo>
                  <a:pt x="730" y="63"/>
                </a:lnTo>
                <a:lnTo>
                  <a:pt x="731" y="63"/>
                </a:lnTo>
                <a:lnTo>
                  <a:pt x="731" y="63"/>
                </a:lnTo>
                <a:lnTo>
                  <a:pt x="732" y="63"/>
                </a:lnTo>
                <a:lnTo>
                  <a:pt x="732" y="63"/>
                </a:lnTo>
                <a:lnTo>
                  <a:pt x="733" y="63"/>
                </a:lnTo>
                <a:lnTo>
                  <a:pt x="733" y="63"/>
                </a:lnTo>
                <a:lnTo>
                  <a:pt x="734" y="63"/>
                </a:lnTo>
                <a:lnTo>
                  <a:pt x="734" y="62"/>
                </a:lnTo>
                <a:lnTo>
                  <a:pt x="734" y="62"/>
                </a:lnTo>
                <a:lnTo>
                  <a:pt x="735" y="61"/>
                </a:lnTo>
                <a:lnTo>
                  <a:pt x="736" y="61"/>
                </a:lnTo>
                <a:lnTo>
                  <a:pt x="736" y="61"/>
                </a:lnTo>
                <a:lnTo>
                  <a:pt x="736" y="60"/>
                </a:lnTo>
                <a:lnTo>
                  <a:pt x="737" y="60"/>
                </a:lnTo>
                <a:lnTo>
                  <a:pt x="737" y="60"/>
                </a:lnTo>
                <a:lnTo>
                  <a:pt x="738" y="60"/>
                </a:lnTo>
                <a:lnTo>
                  <a:pt x="738" y="60"/>
                </a:lnTo>
                <a:lnTo>
                  <a:pt x="739" y="59"/>
                </a:lnTo>
                <a:lnTo>
                  <a:pt x="741" y="59"/>
                </a:lnTo>
                <a:lnTo>
                  <a:pt x="741" y="58"/>
                </a:lnTo>
                <a:lnTo>
                  <a:pt x="741" y="58"/>
                </a:lnTo>
                <a:lnTo>
                  <a:pt x="741" y="57"/>
                </a:lnTo>
                <a:lnTo>
                  <a:pt x="741" y="57"/>
                </a:lnTo>
                <a:lnTo>
                  <a:pt x="741" y="57"/>
                </a:lnTo>
                <a:lnTo>
                  <a:pt x="742" y="56"/>
                </a:lnTo>
                <a:lnTo>
                  <a:pt x="742" y="55"/>
                </a:lnTo>
                <a:lnTo>
                  <a:pt x="742" y="55"/>
                </a:lnTo>
                <a:lnTo>
                  <a:pt x="742" y="54"/>
                </a:lnTo>
                <a:lnTo>
                  <a:pt x="742" y="54"/>
                </a:lnTo>
                <a:lnTo>
                  <a:pt x="742" y="54"/>
                </a:lnTo>
                <a:lnTo>
                  <a:pt x="742" y="54"/>
                </a:lnTo>
                <a:lnTo>
                  <a:pt x="741" y="55"/>
                </a:lnTo>
                <a:lnTo>
                  <a:pt x="741" y="55"/>
                </a:lnTo>
                <a:lnTo>
                  <a:pt x="740" y="55"/>
                </a:lnTo>
                <a:lnTo>
                  <a:pt x="740" y="55"/>
                </a:lnTo>
                <a:lnTo>
                  <a:pt x="740" y="55"/>
                </a:lnTo>
                <a:lnTo>
                  <a:pt x="739" y="55"/>
                </a:lnTo>
                <a:lnTo>
                  <a:pt x="738" y="56"/>
                </a:lnTo>
                <a:lnTo>
                  <a:pt x="737" y="56"/>
                </a:lnTo>
                <a:lnTo>
                  <a:pt x="737" y="56"/>
                </a:lnTo>
                <a:lnTo>
                  <a:pt x="737" y="56"/>
                </a:lnTo>
                <a:lnTo>
                  <a:pt x="736" y="56"/>
                </a:lnTo>
                <a:lnTo>
                  <a:pt x="736" y="56"/>
                </a:lnTo>
                <a:lnTo>
                  <a:pt x="735" y="56"/>
                </a:lnTo>
                <a:lnTo>
                  <a:pt x="735" y="57"/>
                </a:lnTo>
                <a:lnTo>
                  <a:pt x="735" y="57"/>
                </a:lnTo>
                <a:lnTo>
                  <a:pt x="735" y="57"/>
                </a:lnTo>
                <a:lnTo>
                  <a:pt x="734" y="57"/>
                </a:lnTo>
                <a:lnTo>
                  <a:pt x="734" y="58"/>
                </a:lnTo>
                <a:lnTo>
                  <a:pt x="734" y="58"/>
                </a:lnTo>
                <a:lnTo>
                  <a:pt x="734" y="58"/>
                </a:lnTo>
                <a:lnTo>
                  <a:pt x="733" y="58"/>
                </a:lnTo>
                <a:lnTo>
                  <a:pt x="732" y="58"/>
                </a:lnTo>
                <a:lnTo>
                  <a:pt x="731" y="58"/>
                </a:lnTo>
                <a:lnTo>
                  <a:pt x="731" y="58"/>
                </a:lnTo>
                <a:lnTo>
                  <a:pt x="730" y="58"/>
                </a:lnTo>
                <a:lnTo>
                  <a:pt x="730" y="58"/>
                </a:lnTo>
                <a:lnTo>
                  <a:pt x="729" y="58"/>
                </a:lnTo>
                <a:lnTo>
                  <a:pt x="729" y="59"/>
                </a:lnTo>
                <a:lnTo>
                  <a:pt x="729" y="59"/>
                </a:lnTo>
                <a:lnTo>
                  <a:pt x="728" y="59"/>
                </a:lnTo>
                <a:lnTo>
                  <a:pt x="728" y="59"/>
                </a:lnTo>
                <a:lnTo>
                  <a:pt x="727" y="59"/>
                </a:lnTo>
                <a:lnTo>
                  <a:pt x="727" y="59"/>
                </a:lnTo>
                <a:lnTo>
                  <a:pt x="726" y="59"/>
                </a:lnTo>
                <a:lnTo>
                  <a:pt x="726" y="59"/>
                </a:lnTo>
                <a:lnTo>
                  <a:pt x="725" y="60"/>
                </a:lnTo>
                <a:lnTo>
                  <a:pt x="725" y="60"/>
                </a:lnTo>
                <a:lnTo>
                  <a:pt x="725" y="59"/>
                </a:lnTo>
                <a:lnTo>
                  <a:pt x="724" y="60"/>
                </a:lnTo>
                <a:lnTo>
                  <a:pt x="724" y="60"/>
                </a:lnTo>
                <a:lnTo>
                  <a:pt x="724" y="60"/>
                </a:lnTo>
                <a:lnTo>
                  <a:pt x="723" y="60"/>
                </a:lnTo>
                <a:lnTo>
                  <a:pt x="723" y="60"/>
                </a:lnTo>
                <a:lnTo>
                  <a:pt x="723" y="60"/>
                </a:lnTo>
                <a:lnTo>
                  <a:pt x="723" y="60"/>
                </a:lnTo>
                <a:lnTo>
                  <a:pt x="723" y="61"/>
                </a:lnTo>
                <a:lnTo>
                  <a:pt x="722" y="60"/>
                </a:lnTo>
                <a:lnTo>
                  <a:pt x="722" y="61"/>
                </a:lnTo>
                <a:lnTo>
                  <a:pt x="722" y="61"/>
                </a:lnTo>
                <a:lnTo>
                  <a:pt x="721" y="61"/>
                </a:lnTo>
                <a:lnTo>
                  <a:pt x="721" y="61"/>
                </a:lnTo>
                <a:lnTo>
                  <a:pt x="720" y="61"/>
                </a:lnTo>
                <a:lnTo>
                  <a:pt x="720" y="61"/>
                </a:lnTo>
                <a:lnTo>
                  <a:pt x="719" y="61"/>
                </a:lnTo>
                <a:lnTo>
                  <a:pt x="719" y="61"/>
                </a:lnTo>
                <a:lnTo>
                  <a:pt x="719" y="61"/>
                </a:lnTo>
                <a:lnTo>
                  <a:pt x="719" y="61"/>
                </a:lnTo>
                <a:lnTo>
                  <a:pt x="718" y="61"/>
                </a:lnTo>
                <a:lnTo>
                  <a:pt x="718" y="61"/>
                </a:lnTo>
                <a:lnTo>
                  <a:pt x="717" y="62"/>
                </a:lnTo>
                <a:lnTo>
                  <a:pt x="717" y="62"/>
                </a:lnTo>
                <a:lnTo>
                  <a:pt x="717" y="62"/>
                </a:lnTo>
                <a:lnTo>
                  <a:pt x="716" y="62"/>
                </a:lnTo>
                <a:lnTo>
                  <a:pt x="716" y="62"/>
                </a:lnTo>
                <a:lnTo>
                  <a:pt x="716" y="62"/>
                </a:lnTo>
                <a:lnTo>
                  <a:pt x="715" y="62"/>
                </a:lnTo>
                <a:lnTo>
                  <a:pt x="715" y="61"/>
                </a:lnTo>
                <a:lnTo>
                  <a:pt x="715" y="61"/>
                </a:lnTo>
                <a:lnTo>
                  <a:pt x="715" y="60"/>
                </a:lnTo>
                <a:lnTo>
                  <a:pt x="716" y="60"/>
                </a:lnTo>
                <a:lnTo>
                  <a:pt x="715" y="60"/>
                </a:lnTo>
                <a:lnTo>
                  <a:pt x="715" y="59"/>
                </a:lnTo>
                <a:lnTo>
                  <a:pt x="715" y="59"/>
                </a:lnTo>
                <a:lnTo>
                  <a:pt x="715" y="59"/>
                </a:lnTo>
                <a:lnTo>
                  <a:pt x="715" y="59"/>
                </a:lnTo>
                <a:lnTo>
                  <a:pt x="715" y="58"/>
                </a:lnTo>
                <a:lnTo>
                  <a:pt x="715" y="58"/>
                </a:lnTo>
                <a:lnTo>
                  <a:pt x="715" y="57"/>
                </a:lnTo>
                <a:lnTo>
                  <a:pt x="715" y="57"/>
                </a:lnTo>
                <a:lnTo>
                  <a:pt x="715" y="56"/>
                </a:lnTo>
                <a:lnTo>
                  <a:pt x="716" y="56"/>
                </a:lnTo>
                <a:lnTo>
                  <a:pt x="716" y="56"/>
                </a:lnTo>
                <a:lnTo>
                  <a:pt x="716" y="55"/>
                </a:lnTo>
                <a:lnTo>
                  <a:pt x="716" y="55"/>
                </a:lnTo>
                <a:lnTo>
                  <a:pt x="716" y="55"/>
                </a:lnTo>
                <a:lnTo>
                  <a:pt x="716" y="54"/>
                </a:lnTo>
                <a:lnTo>
                  <a:pt x="716" y="54"/>
                </a:lnTo>
                <a:lnTo>
                  <a:pt x="716" y="53"/>
                </a:lnTo>
                <a:lnTo>
                  <a:pt x="716" y="53"/>
                </a:lnTo>
                <a:lnTo>
                  <a:pt x="716" y="53"/>
                </a:lnTo>
                <a:lnTo>
                  <a:pt x="716" y="53"/>
                </a:lnTo>
                <a:lnTo>
                  <a:pt x="716" y="52"/>
                </a:lnTo>
                <a:lnTo>
                  <a:pt x="716" y="52"/>
                </a:lnTo>
                <a:lnTo>
                  <a:pt x="716" y="52"/>
                </a:lnTo>
                <a:lnTo>
                  <a:pt x="716" y="51"/>
                </a:lnTo>
                <a:lnTo>
                  <a:pt x="716" y="51"/>
                </a:lnTo>
                <a:lnTo>
                  <a:pt x="716" y="51"/>
                </a:lnTo>
                <a:lnTo>
                  <a:pt x="716" y="51"/>
                </a:lnTo>
                <a:lnTo>
                  <a:pt x="716" y="50"/>
                </a:lnTo>
                <a:lnTo>
                  <a:pt x="715" y="50"/>
                </a:lnTo>
                <a:lnTo>
                  <a:pt x="716" y="50"/>
                </a:lnTo>
                <a:lnTo>
                  <a:pt x="716" y="49"/>
                </a:lnTo>
                <a:lnTo>
                  <a:pt x="716" y="49"/>
                </a:lnTo>
                <a:lnTo>
                  <a:pt x="716" y="48"/>
                </a:lnTo>
                <a:lnTo>
                  <a:pt x="715" y="48"/>
                </a:lnTo>
                <a:lnTo>
                  <a:pt x="715" y="48"/>
                </a:lnTo>
                <a:lnTo>
                  <a:pt x="715" y="48"/>
                </a:lnTo>
                <a:lnTo>
                  <a:pt x="715" y="47"/>
                </a:lnTo>
                <a:lnTo>
                  <a:pt x="714" y="47"/>
                </a:lnTo>
                <a:lnTo>
                  <a:pt x="714" y="47"/>
                </a:lnTo>
                <a:lnTo>
                  <a:pt x="714" y="47"/>
                </a:lnTo>
                <a:lnTo>
                  <a:pt x="713" y="47"/>
                </a:lnTo>
                <a:lnTo>
                  <a:pt x="713" y="47"/>
                </a:lnTo>
                <a:lnTo>
                  <a:pt x="712" y="47"/>
                </a:lnTo>
                <a:lnTo>
                  <a:pt x="712" y="47"/>
                </a:lnTo>
                <a:lnTo>
                  <a:pt x="711" y="47"/>
                </a:lnTo>
                <a:lnTo>
                  <a:pt x="711" y="46"/>
                </a:lnTo>
                <a:lnTo>
                  <a:pt x="711" y="46"/>
                </a:lnTo>
                <a:lnTo>
                  <a:pt x="711" y="46"/>
                </a:lnTo>
                <a:lnTo>
                  <a:pt x="711" y="45"/>
                </a:lnTo>
                <a:lnTo>
                  <a:pt x="711" y="44"/>
                </a:lnTo>
                <a:lnTo>
                  <a:pt x="711" y="45"/>
                </a:lnTo>
                <a:lnTo>
                  <a:pt x="711" y="44"/>
                </a:lnTo>
                <a:lnTo>
                  <a:pt x="710" y="44"/>
                </a:lnTo>
                <a:lnTo>
                  <a:pt x="710" y="44"/>
                </a:lnTo>
                <a:lnTo>
                  <a:pt x="709" y="55"/>
                </a:lnTo>
                <a:lnTo>
                  <a:pt x="708" y="55"/>
                </a:lnTo>
                <a:lnTo>
                  <a:pt x="708" y="56"/>
                </a:lnTo>
                <a:lnTo>
                  <a:pt x="707" y="56"/>
                </a:lnTo>
                <a:lnTo>
                  <a:pt x="707" y="60"/>
                </a:lnTo>
                <a:lnTo>
                  <a:pt x="697" y="60"/>
                </a:lnTo>
                <a:lnTo>
                  <a:pt x="688" y="60"/>
                </a:lnTo>
                <a:lnTo>
                  <a:pt x="680" y="60"/>
                </a:lnTo>
                <a:lnTo>
                  <a:pt x="676" y="60"/>
                </a:lnTo>
                <a:lnTo>
                  <a:pt x="669" y="63"/>
                </a:lnTo>
                <a:lnTo>
                  <a:pt x="669" y="63"/>
                </a:lnTo>
                <a:lnTo>
                  <a:pt x="668" y="63"/>
                </a:lnTo>
                <a:lnTo>
                  <a:pt x="668" y="63"/>
                </a:lnTo>
                <a:lnTo>
                  <a:pt x="668" y="63"/>
                </a:lnTo>
                <a:lnTo>
                  <a:pt x="668" y="64"/>
                </a:lnTo>
                <a:lnTo>
                  <a:pt x="668" y="64"/>
                </a:lnTo>
                <a:lnTo>
                  <a:pt x="668" y="64"/>
                </a:lnTo>
                <a:lnTo>
                  <a:pt x="668" y="64"/>
                </a:lnTo>
                <a:lnTo>
                  <a:pt x="667" y="64"/>
                </a:lnTo>
                <a:lnTo>
                  <a:pt x="667" y="64"/>
                </a:lnTo>
                <a:lnTo>
                  <a:pt x="667" y="65"/>
                </a:lnTo>
                <a:lnTo>
                  <a:pt x="667" y="65"/>
                </a:lnTo>
                <a:lnTo>
                  <a:pt x="667" y="65"/>
                </a:lnTo>
                <a:lnTo>
                  <a:pt x="667" y="66"/>
                </a:lnTo>
                <a:lnTo>
                  <a:pt x="666" y="66"/>
                </a:lnTo>
                <a:lnTo>
                  <a:pt x="666" y="66"/>
                </a:lnTo>
                <a:lnTo>
                  <a:pt x="666" y="66"/>
                </a:lnTo>
                <a:lnTo>
                  <a:pt x="666" y="67"/>
                </a:lnTo>
                <a:lnTo>
                  <a:pt x="666" y="67"/>
                </a:lnTo>
                <a:lnTo>
                  <a:pt x="666" y="67"/>
                </a:lnTo>
                <a:lnTo>
                  <a:pt x="666" y="68"/>
                </a:lnTo>
                <a:lnTo>
                  <a:pt x="666" y="68"/>
                </a:lnTo>
                <a:lnTo>
                  <a:pt x="666" y="68"/>
                </a:lnTo>
                <a:lnTo>
                  <a:pt x="665" y="68"/>
                </a:lnTo>
                <a:lnTo>
                  <a:pt x="665" y="69"/>
                </a:lnTo>
                <a:lnTo>
                  <a:pt x="665" y="69"/>
                </a:lnTo>
                <a:lnTo>
                  <a:pt x="665" y="70"/>
                </a:lnTo>
                <a:lnTo>
                  <a:pt x="665" y="70"/>
                </a:lnTo>
                <a:lnTo>
                  <a:pt x="664" y="70"/>
                </a:lnTo>
                <a:lnTo>
                  <a:pt x="664" y="70"/>
                </a:lnTo>
                <a:lnTo>
                  <a:pt x="663" y="70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2" y="69"/>
                </a:lnTo>
                <a:lnTo>
                  <a:pt x="663" y="68"/>
                </a:lnTo>
                <a:lnTo>
                  <a:pt x="663" y="68"/>
                </a:lnTo>
                <a:lnTo>
                  <a:pt x="662" y="68"/>
                </a:lnTo>
                <a:lnTo>
                  <a:pt x="662" y="68"/>
                </a:lnTo>
                <a:lnTo>
                  <a:pt x="661" y="68"/>
                </a:lnTo>
                <a:lnTo>
                  <a:pt x="661" y="68"/>
                </a:lnTo>
                <a:lnTo>
                  <a:pt x="660" y="69"/>
                </a:lnTo>
                <a:lnTo>
                  <a:pt x="660" y="69"/>
                </a:lnTo>
                <a:lnTo>
                  <a:pt x="660" y="70"/>
                </a:lnTo>
                <a:lnTo>
                  <a:pt x="659" y="70"/>
                </a:lnTo>
                <a:lnTo>
                  <a:pt x="659" y="70"/>
                </a:lnTo>
                <a:lnTo>
                  <a:pt x="659" y="70"/>
                </a:lnTo>
                <a:lnTo>
                  <a:pt x="658" y="71"/>
                </a:lnTo>
                <a:lnTo>
                  <a:pt x="658" y="71"/>
                </a:lnTo>
                <a:lnTo>
                  <a:pt x="657" y="71"/>
                </a:lnTo>
                <a:lnTo>
                  <a:pt x="657" y="72"/>
                </a:lnTo>
                <a:lnTo>
                  <a:pt x="657" y="72"/>
                </a:lnTo>
                <a:lnTo>
                  <a:pt x="657" y="73"/>
                </a:lnTo>
                <a:lnTo>
                  <a:pt x="656" y="73"/>
                </a:lnTo>
                <a:lnTo>
                  <a:pt x="656" y="73"/>
                </a:lnTo>
                <a:lnTo>
                  <a:pt x="656" y="73"/>
                </a:lnTo>
                <a:lnTo>
                  <a:pt x="655" y="73"/>
                </a:lnTo>
                <a:lnTo>
                  <a:pt x="655" y="73"/>
                </a:lnTo>
                <a:lnTo>
                  <a:pt x="655" y="73"/>
                </a:lnTo>
                <a:lnTo>
                  <a:pt x="655" y="74"/>
                </a:lnTo>
                <a:lnTo>
                  <a:pt x="655" y="74"/>
                </a:lnTo>
                <a:lnTo>
                  <a:pt x="654" y="74"/>
                </a:lnTo>
                <a:lnTo>
                  <a:pt x="654" y="74"/>
                </a:lnTo>
                <a:lnTo>
                  <a:pt x="654" y="74"/>
                </a:lnTo>
                <a:lnTo>
                  <a:pt x="653" y="75"/>
                </a:lnTo>
                <a:lnTo>
                  <a:pt x="653" y="75"/>
                </a:lnTo>
                <a:lnTo>
                  <a:pt x="652" y="75"/>
                </a:lnTo>
                <a:lnTo>
                  <a:pt x="652" y="76"/>
                </a:lnTo>
                <a:lnTo>
                  <a:pt x="652" y="76"/>
                </a:lnTo>
                <a:lnTo>
                  <a:pt x="652" y="76"/>
                </a:lnTo>
                <a:lnTo>
                  <a:pt x="651" y="76"/>
                </a:lnTo>
                <a:lnTo>
                  <a:pt x="651" y="76"/>
                </a:lnTo>
                <a:lnTo>
                  <a:pt x="651" y="75"/>
                </a:lnTo>
                <a:lnTo>
                  <a:pt x="651" y="75"/>
                </a:lnTo>
                <a:lnTo>
                  <a:pt x="651" y="76"/>
                </a:lnTo>
                <a:lnTo>
                  <a:pt x="650" y="76"/>
                </a:lnTo>
                <a:lnTo>
                  <a:pt x="650" y="76"/>
                </a:lnTo>
                <a:lnTo>
                  <a:pt x="650" y="75"/>
                </a:lnTo>
                <a:lnTo>
                  <a:pt x="649" y="76"/>
                </a:lnTo>
                <a:lnTo>
                  <a:pt x="649" y="76"/>
                </a:lnTo>
                <a:lnTo>
                  <a:pt x="649" y="76"/>
                </a:lnTo>
                <a:lnTo>
                  <a:pt x="649" y="77"/>
                </a:lnTo>
                <a:lnTo>
                  <a:pt x="649" y="77"/>
                </a:lnTo>
                <a:lnTo>
                  <a:pt x="648" y="77"/>
                </a:lnTo>
                <a:lnTo>
                  <a:pt x="648" y="78"/>
                </a:lnTo>
                <a:lnTo>
                  <a:pt x="647" y="77"/>
                </a:lnTo>
                <a:lnTo>
                  <a:pt x="647" y="77"/>
                </a:lnTo>
                <a:lnTo>
                  <a:pt x="647" y="78"/>
                </a:lnTo>
                <a:lnTo>
                  <a:pt x="646" y="78"/>
                </a:lnTo>
                <a:lnTo>
                  <a:pt x="646" y="78"/>
                </a:lnTo>
                <a:lnTo>
                  <a:pt x="646" y="78"/>
                </a:lnTo>
                <a:lnTo>
                  <a:pt x="646" y="78"/>
                </a:lnTo>
                <a:lnTo>
                  <a:pt x="645" y="78"/>
                </a:lnTo>
                <a:lnTo>
                  <a:pt x="645" y="79"/>
                </a:lnTo>
                <a:lnTo>
                  <a:pt x="644" y="79"/>
                </a:lnTo>
                <a:lnTo>
                  <a:pt x="644" y="79"/>
                </a:lnTo>
                <a:lnTo>
                  <a:pt x="644" y="79"/>
                </a:lnTo>
                <a:lnTo>
                  <a:pt x="643" y="79"/>
                </a:lnTo>
                <a:lnTo>
                  <a:pt x="643" y="79"/>
                </a:lnTo>
                <a:lnTo>
                  <a:pt x="643" y="79"/>
                </a:lnTo>
                <a:lnTo>
                  <a:pt x="643" y="79"/>
                </a:lnTo>
                <a:lnTo>
                  <a:pt x="643" y="79"/>
                </a:lnTo>
                <a:lnTo>
                  <a:pt x="642" y="79"/>
                </a:lnTo>
                <a:lnTo>
                  <a:pt x="642" y="80"/>
                </a:lnTo>
                <a:lnTo>
                  <a:pt x="641" y="80"/>
                </a:lnTo>
                <a:lnTo>
                  <a:pt x="641" y="81"/>
                </a:lnTo>
                <a:lnTo>
                  <a:pt x="642" y="81"/>
                </a:lnTo>
                <a:lnTo>
                  <a:pt x="641" y="81"/>
                </a:lnTo>
                <a:lnTo>
                  <a:pt x="641" y="82"/>
                </a:lnTo>
                <a:lnTo>
                  <a:pt x="641" y="81"/>
                </a:lnTo>
                <a:lnTo>
                  <a:pt x="641" y="81"/>
                </a:lnTo>
                <a:lnTo>
                  <a:pt x="640" y="81"/>
                </a:lnTo>
                <a:lnTo>
                  <a:pt x="640" y="81"/>
                </a:lnTo>
                <a:lnTo>
                  <a:pt x="639" y="81"/>
                </a:lnTo>
                <a:lnTo>
                  <a:pt x="639" y="82"/>
                </a:lnTo>
                <a:lnTo>
                  <a:pt x="638" y="82"/>
                </a:lnTo>
                <a:lnTo>
                  <a:pt x="639" y="81"/>
                </a:lnTo>
                <a:lnTo>
                  <a:pt x="639" y="81"/>
                </a:lnTo>
                <a:lnTo>
                  <a:pt x="638" y="81"/>
                </a:lnTo>
                <a:lnTo>
                  <a:pt x="637" y="81"/>
                </a:lnTo>
                <a:lnTo>
                  <a:pt x="637" y="81"/>
                </a:lnTo>
                <a:lnTo>
                  <a:pt x="636" y="81"/>
                </a:lnTo>
                <a:lnTo>
                  <a:pt x="636" y="81"/>
                </a:lnTo>
                <a:lnTo>
                  <a:pt x="636" y="82"/>
                </a:lnTo>
                <a:lnTo>
                  <a:pt x="636" y="82"/>
                </a:lnTo>
                <a:lnTo>
                  <a:pt x="636" y="83"/>
                </a:lnTo>
                <a:lnTo>
                  <a:pt x="636" y="83"/>
                </a:lnTo>
                <a:lnTo>
                  <a:pt x="636" y="83"/>
                </a:lnTo>
                <a:lnTo>
                  <a:pt x="636" y="84"/>
                </a:lnTo>
                <a:lnTo>
                  <a:pt x="635" y="84"/>
                </a:lnTo>
                <a:lnTo>
                  <a:pt x="634" y="84"/>
                </a:lnTo>
                <a:lnTo>
                  <a:pt x="633" y="84"/>
                </a:lnTo>
                <a:lnTo>
                  <a:pt x="633" y="84"/>
                </a:lnTo>
                <a:lnTo>
                  <a:pt x="632" y="84"/>
                </a:lnTo>
                <a:lnTo>
                  <a:pt x="632" y="85"/>
                </a:lnTo>
                <a:lnTo>
                  <a:pt x="632" y="84"/>
                </a:lnTo>
                <a:lnTo>
                  <a:pt x="631" y="84"/>
                </a:lnTo>
                <a:lnTo>
                  <a:pt x="631" y="84"/>
                </a:lnTo>
                <a:lnTo>
                  <a:pt x="631" y="84"/>
                </a:lnTo>
                <a:lnTo>
                  <a:pt x="631" y="84"/>
                </a:lnTo>
                <a:lnTo>
                  <a:pt x="631" y="83"/>
                </a:lnTo>
                <a:lnTo>
                  <a:pt x="631" y="83"/>
                </a:lnTo>
                <a:lnTo>
                  <a:pt x="631" y="83"/>
                </a:lnTo>
                <a:lnTo>
                  <a:pt x="631" y="83"/>
                </a:lnTo>
                <a:lnTo>
                  <a:pt x="631" y="82"/>
                </a:lnTo>
                <a:lnTo>
                  <a:pt x="631" y="82"/>
                </a:lnTo>
                <a:lnTo>
                  <a:pt x="631" y="83"/>
                </a:lnTo>
                <a:lnTo>
                  <a:pt x="630" y="83"/>
                </a:lnTo>
                <a:lnTo>
                  <a:pt x="630" y="83"/>
                </a:lnTo>
                <a:lnTo>
                  <a:pt x="629" y="83"/>
                </a:lnTo>
                <a:lnTo>
                  <a:pt x="628" y="83"/>
                </a:lnTo>
                <a:lnTo>
                  <a:pt x="627" y="83"/>
                </a:lnTo>
                <a:lnTo>
                  <a:pt x="627" y="83"/>
                </a:lnTo>
                <a:lnTo>
                  <a:pt x="626" y="83"/>
                </a:lnTo>
                <a:lnTo>
                  <a:pt x="626" y="83"/>
                </a:lnTo>
                <a:lnTo>
                  <a:pt x="626" y="83"/>
                </a:lnTo>
                <a:lnTo>
                  <a:pt x="626" y="83"/>
                </a:lnTo>
                <a:lnTo>
                  <a:pt x="626" y="84"/>
                </a:lnTo>
                <a:lnTo>
                  <a:pt x="626" y="84"/>
                </a:lnTo>
                <a:lnTo>
                  <a:pt x="625" y="84"/>
                </a:lnTo>
                <a:lnTo>
                  <a:pt x="625" y="84"/>
                </a:lnTo>
                <a:lnTo>
                  <a:pt x="624" y="85"/>
                </a:lnTo>
                <a:lnTo>
                  <a:pt x="624" y="85"/>
                </a:lnTo>
                <a:lnTo>
                  <a:pt x="624" y="85"/>
                </a:lnTo>
                <a:lnTo>
                  <a:pt x="624" y="86"/>
                </a:lnTo>
                <a:lnTo>
                  <a:pt x="624" y="87"/>
                </a:lnTo>
                <a:lnTo>
                  <a:pt x="624" y="87"/>
                </a:lnTo>
                <a:lnTo>
                  <a:pt x="624" y="87"/>
                </a:lnTo>
                <a:lnTo>
                  <a:pt x="623" y="87"/>
                </a:lnTo>
                <a:lnTo>
                  <a:pt x="623" y="87"/>
                </a:lnTo>
                <a:lnTo>
                  <a:pt x="622" y="87"/>
                </a:lnTo>
                <a:lnTo>
                  <a:pt x="622" y="87"/>
                </a:lnTo>
                <a:lnTo>
                  <a:pt x="622" y="88"/>
                </a:lnTo>
                <a:lnTo>
                  <a:pt x="621" y="88"/>
                </a:lnTo>
                <a:lnTo>
                  <a:pt x="621" y="89"/>
                </a:lnTo>
                <a:lnTo>
                  <a:pt x="621" y="89"/>
                </a:lnTo>
                <a:lnTo>
                  <a:pt x="621" y="89"/>
                </a:lnTo>
                <a:lnTo>
                  <a:pt x="621" y="90"/>
                </a:lnTo>
                <a:lnTo>
                  <a:pt x="620" y="90"/>
                </a:lnTo>
                <a:lnTo>
                  <a:pt x="620" y="90"/>
                </a:lnTo>
                <a:lnTo>
                  <a:pt x="620" y="90"/>
                </a:lnTo>
                <a:lnTo>
                  <a:pt x="620" y="89"/>
                </a:lnTo>
                <a:lnTo>
                  <a:pt x="620" y="89"/>
                </a:lnTo>
                <a:lnTo>
                  <a:pt x="619" y="89"/>
                </a:lnTo>
                <a:lnTo>
                  <a:pt x="619" y="89"/>
                </a:lnTo>
                <a:lnTo>
                  <a:pt x="619" y="88"/>
                </a:lnTo>
                <a:lnTo>
                  <a:pt x="619" y="88"/>
                </a:lnTo>
                <a:lnTo>
                  <a:pt x="618" y="88"/>
                </a:lnTo>
                <a:lnTo>
                  <a:pt x="618" y="88"/>
                </a:lnTo>
                <a:lnTo>
                  <a:pt x="617" y="89"/>
                </a:lnTo>
                <a:lnTo>
                  <a:pt x="616" y="89"/>
                </a:lnTo>
                <a:lnTo>
                  <a:pt x="616" y="89"/>
                </a:lnTo>
                <a:lnTo>
                  <a:pt x="616" y="89"/>
                </a:lnTo>
                <a:lnTo>
                  <a:pt x="615" y="88"/>
                </a:lnTo>
                <a:lnTo>
                  <a:pt x="615" y="88"/>
                </a:lnTo>
                <a:lnTo>
                  <a:pt x="614" y="88"/>
                </a:lnTo>
                <a:lnTo>
                  <a:pt x="614" y="88"/>
                </a:lnTo>
                <a:lnTo>
                  <a:pt x="613" y="88"/>
                </a:lnTo>
                <a:lnTo>
                  <a:pt x="613" y="88"/>
                </a:lnTo>
                <a:lnTo>
                  <a:pt x="612" y="87"/>
                </a:lnTo>
                <a:lnTo>
                  <a:pt x="612" y="87"/>
                </a:lnTo>
                <a:lnTo>
                  <a:pt x="612" y="87"/>
                </a:lnTo>
                <a:lnTo>
                  <a:pt x="611" y="87"/>
                </a:lnTo>
                <a:lnTo>
                  <a:pt x="611" y="87"/>
                </a:lnTo>
                <a:lnTo>
                  <a:pt x="611" y="87"/>
                </a:lnTo>
                <a:lnTo>
                  <a:pt x="610" y="87"/>
                </a:lnTo>
                <a:lnTo>
                  <a:pt x="610" y="87"/>
                </a:lnTo>
                <a:lnTo>
                  <a:pt x="610" y="88"/>
                </a:lnTo>
                <a:lnTo>
                  <a:pt x="609" y="88"/>
                </a:lnTo>
                <a:lnTo>
                  <a:pt x="609" y="87"/>
                </a:lnTo>
                <a:lnTo>
                  <a:pt x="609" y="88"/>
                </a:lnTo>
                <a:lnTo>
                  <a:pt x="608" y="88"/>
                </a:lnTo>
                <a:lnTo>
                  <a:pt x="609" y="89"/>
                </a:lnTo>
                <a:lnTo>
                  <a:pt x="609" y="89"/>
                </a:lnTo>
                <a:lnTo>
                  <a:pt x="609" y="90"/>
                </a:lnTo>
                <a:lnTo>
                  <a:pt x="608" y="90"/>
                </a:lnTo>
                <a:lnTo>
                  <a:pt x="608" y="90"/>
                </a:lnTo>
                <a:lnTo>
                  <a:pt x="607" y="90"/>
                </a:lnTo>
                <a:lnTo>
                  <a:pt x="607" y="91"/>
                </a:lnTo>
                <a:lnTo>
                  <a:pt x="606" y="91"/>
                </a:lnTo>
                <a:lnTo>
                  <a:pt x="606" y="92"/>
                </a:lnTo>
                <a:lnTo>
                  <a:pt x="606" y="92"/>
                </a:lnTo>
                <a:lnTo>
                  <a:pt x="606" y="93"/>
                </a:lnTo>
                <a:lnTo>
                  <a:pt x="606" y="93"/>
                </a:lnTo>
                <a:lnTo>
                  <a:pt x="605" y="93"/>
                </a:lnTo>
                <a:lnTo>
                  <a:pt x="605" y="92"/>
                </a:lnTo>
                <a:lnTo>
                  <a:pt x="605" y="92"/>
                </a:lnTo>
                <a:lnTo>
                  <a:pt x="605" y="91"/>
                </a:lnTo>
                <a:lnTo>
                  <a:pt x="605" y="91"/>
                </a:lnTo>
                <a:lnTo>
                  <a:pt x="604" y="90"/>
                </a:lnTo>
                <a:lnTo>
                  <a:pt x="603" y="89"/>
                </a:lnTo>
                <a:lnTo>
                  <a:pt x="603" y="89"/>
                </a:lnTo>
                <a:lnTo>
                  <a:pt x="603" y="88"/>
                </a:lnTo>
                <a:lnTo>
                  <a:pt x="603" y="88"/>
                </a:lnTo>
                <a:lnTo>
                  <a:pt x="603" y="87"/>
                </a:lnTo>
                <a:lnTo>
                  <a:pt x="604" y="87"/>
                </a:lnTo>
                <a:lnTo>
                  <a:pt x="605" y="87"/>
                </a:lnTo>
                <a:lnTo>
                  <a:pt x="605" y="87"/>
                </a:lnTo>
                <a:lnTo>
                  <a:pt x="605" y="86"/>
                </a:lnTo>
                <a:lnTo>
                  <a:pt x="604" y="86"/>
                </a:lnTo>
                <a:lnTo>
                  <a:pt x="604" y="86"/>
                </a:lnTo>
                <a:lnTo>
                  <a:pt x="603" y="86"/>
                </a:lnTo>
                <a:lnTo>
                  <a:pt x="603" y="86"/>
                </a:lnTo>
                <a:lnTo>
                  <a:pt x="602" y="86"/>
                </a:lnTo>
                <a:lnTo>
                  <a:pt x="601" y="86"/>
                </a:lnTo>
                <a:lnTo>
                  <a:pt x="600" y="86"/>
                </a:lnTo>
                <a:lnTo>
                  <a:pt x="599" y="86"/>
                </a:lnTo>
                <a:lnTo>
                  <a:pt x="599" y="86"/>
                </a:lnTo>
                <a:lnTo>
                  <a:pt x="599" y="85"/>
                </a:lnTo>
                <a:lnTo>
                  <a:pt x="599" y="85"/>
                </a:lnTo>
                <a:lnTo>
                  <a:pt x="599" y="84"/>
                </a:lnTo>
                <a:lnTo>
                  <a:pt x="599" y="83"/>
                </a:lnTo>
                <a:lnTo>
                  <a:pt x="600" y="83"/>
                </a:lnTo>
                <a:lnTo>
                  <a:pt x="600" y="82"/>
                </a:lnTo>
                <a:lnTo>
                  <a:pt x="600" y="82"/>
                </a:lnTo>
                <a:lnTo>
                  <a:pt x="599" y="82"/>
                </a:lnTo>
                <a:lnTo>
                  <a:pt x="599" y="82"/>
                </a:lnTo>
                <a:lnTo>
                  <a:pt x="598" y="82"/>
                </a:lnTo>
                <a:lnTo>
                  <a:pt x="598" y="82"/>
                </a:lnTo>
                <a:lnTo>
                  <a:pt x="597" y="83"/>
                </a:lnTo>
                <a:lnTo>
                  <a:pt x="597" y="83"/>
                </a:lnTo>
                <a:lnTo>
                  <a:pt x="597" y="83"/>
                </a:lnTo>
                <a:lnTo>
                  <a:pt x="596" y="82"/>
                </a:lnTo>
                <a:lnTo>
                  <a:pt x="596" y="82"/>
                </a:lnTo>
                <a:lnTo>
                  <a:pt x="595" y="82"/>
                </a:lnTo>
                <a:lnTo>
                  <a:pt x="594" y="82"/>
                </a:lnTo>
                <a:lnTo>
                  <a:pt x="594" y="83"/>
                </a:lnTo>
                <a:lnTo>
                  <a:pt x="593" y="83"/>
                </a:lnTo>
                <a:lnTo>
                  <a:pt x="592" y="82"/>
                </a:lnTo>
                <a:lnTo>
                  <a:pt x="591" y="82"/>
                </a:lnTo>
                <a:lnTo>
                  <a:pt x="591" y="81"/>
                </a:lnTo>
                <a:lnTo>
                  <a:pt x="591" y="81"/>
                </a:lnTo>
                <a:lnTo>
                  <a:pt x="591" y="79"/>
                </a:lnTo>
                <a:lnTo>
                  <a:pt x="591" y="79"/>
                </a:lnTo>
                <a:lnTo>
                  <a:pt x="591" y="78"/>
                </a:lnTo>
                <a:lnTo>
                  <a:pt x="591" y="78"/>
                </a:lnTo>
                <a:lnTo>
                  <a:pt x="591" y="77"/>
                </a:lnTo>
                <a:lnTo>
                  <a:pt x="591" y="77"/>
                </a:lnTo>
                <a:lnTo>
                  <a:pt x="591" y="76"/>
                </a:lnTo>
                <a:lnTo>
                  <a:pt x="592" y="76"/>
                </a:lnTo>
                <a:lnTo>
                  <a:pt x="591" y="75"/>
                </a:lnTo>
                <a:lnTo>
                  <a:pt x="591" y="75"/>
                </a:lnTo>
                <a:lnTo>
                  <a:pt x="590" y="75"/>
                </a:lnTo>
                <a:lnTo>
                  <a:pt x="589" y="75"/>
                </a:lnTo>
                <a:lnTo>
                  <a:pt x="588" y="75"/>
                </a:lnTo>
                <a:lnTo>
                  <a:pt x="587" y="74"/>
                </a:lnTo>
                <a:lnTo>
                  <a:pt x="586" y="74"/>
                </a:lnTo>
                <a:lnTo>
                  <a:pt x="585" y="73"/>
                </a:lnTo>
                <a:lnTo>
                  <a:pt x="585" y="74"/>
                </a:lnTo>
                <a:lnTo>
                  <a:pt x="585" y="74"/>
                </a:lnTo>
                <a:lnTo>
                  <a:pt x="585" y="74"/>
                </a:lnTo>
                <a:lnTo>
                  <a:pt x="585" y="74"/>
                </a:lnTo>
                <a:lnTo>
                  <a:pt x="584" y="73"/>
                </a:lnTo>
                <a:lnTo>
                  <a:pt x="584" y="74"/>
                </a:lnTo>
                <a:lnTo>
                  <a:pt x="584" y="74"/>
                </a:lnTo>
                <a:lnTo>
                  <a:pt x="584" y="75"/>
                </a:lnTo>
                <a:lnTo>
                  <a:pt x="584" y="75"/>
                </a:lnTo>
                <a:lnTo>
                  <a:pt x="583" y="75"/>
                </a:lnTo>
                <a:lnTo>
                  <a:pt x="583" y="75"/>
                </a:lnTo>
                <a:lnTo>
                  <a:pt x="583" y="76"/>
                </a:lnTo>
                <a:lnTo>
                  <a:pt x="583" y="76"/>
                </a:lnTo>
                <a:lnTo>
                  <a:pt x="582" y="76"/>
                </a:lnTo>
                <a:lnTo>
                  <a:pt x="583" y="76"/>
                </a:lnTo>
                <a:lnTo>
                  <a:pt x="583" y="77"/>
                </a:lnTo>
                <a:lnTo>
                  <a:pt x="583" y="77"/>
                </a:lnTo>
                <a:lnTo>
                  <a:pt x="583" y="78"/>
                </a:lnTo>
                <a:lnTo>
                  <a:pt x="583" y="78"/>
                </a:lnTo>
                <a:lnTo>
                  <a:pt x="583" y="78"/>
                </a:lnTo>
                <a:lnTo>
                  <a:pt x="582" y="78"/>
                </a:lnTo>
                <a:lnTo>
                  <a:pt x="582" y="78"/>
                </a:lnTo>
                <a:lnTo>
                  <a:pt x="582" y="79"/>
                </a:lnTo>
                <a:lnTo>
                  <a:pt x="582" y="79"/>
                </a:lnTo>
                <a:lnTo>
                  <a:pt x="581" y="79"/>
                </a:lnTo>
                <a:lnTo>
                  <a:pt x="581" y="80"/>
                </a:lnTo>
                <a:lnTo>
                  <a:pt x="580" y="80"/>
                </a:lnTo>
                <a:lnTo>
                  <a:pt x="580" y="80"/>
                </a:lnTo>
                <a:lnTo>
                  <a:pt x="580" y="81"/>
                </a:lnTo>
                <a:lnTo>
                  <a:pt x="581" y="81"/>
                </a:lnTo>
                <a:lnTo>
                  <a:pt x="581" y="80"/>
                </a:lnTo>
                <a:lnTo>
                  <a:pt x="581" y="81"/>
                </a:lnTo>
                <a:lnTo>
                  <a:pt x="581" y="81"/>
                </a:lnTo>
                <a:lnTo>
                  <a:pt x="582" y="81"/>
                </a:lnTo>
                <a:lnTo>
                  <a:pt x="582" y="82"/>
                </a:lnTo>
                <a:lnTo>
                  <a:pt x="582" y="82"/>
                </a:lnTo>
                <a:lnTo>
                  <a:pt x="581" y="83"/>
                </a:lnTo>
                <a:lnTo>
                  <a:pt x="582" y="83"/>
                </a:lnTo>
                <a:lnTo>
                  <a:pt x="581" y="83"/>
                </a:lnTo>
                <a:lnTo>
                  <a:pt x="581" y="83"/>
                </a:lnTo>
                <a:lnTo>
                  <a:pt x="581" y="83"/>
                </a:lnTo>
                <a:lnTo>
                  <a:pt x="581" y="83"/>
                </a:lnTo>
                <a:lnTo>
                  <a:pt x="581" y="83"/>
                </a:lnTo>
                <a:lnTo>
                  <a:pt x="581" y="84"/>
                </a:lnTo>
                <a:lnTo>
                  <a:pt x="581" y="84"/>
                </a:lnTo>
                <a:lnTo>
                  <a:pt x="581" y="84"/>
                </a:lnTo>
                <a:lnTo>
                  <a:pt x="581" y="84"/>
                </a:lnTo>
                <a:lnTo>
                  <a:pt x="580" y="84"/>
                </a:lnTo>
                <a:lnTo>
                  <a:pt x="580" y="85"/>
                </a:lnTo>
                <a:lnTo>
                  <a:pt x="581" y="85"/>
                </a:lnTo>
                <a:lnTo>
                  <a:pt x="581" y="85"/>
                </a:lnTo>
                <a:lnTo>
                  <a:pt x="581" y="85"/>
                </a:lnTo>
                <a:lnTo>
                  <a:pt x="582" y="85"/>
                </a:lnTo>
                <a:lnTo>
                  <a:pt x="582" y="86"/>
                </a:lnTo>
                <a:lnTo>
                  <a:pt x="582" y="86"/>
                </a:lnTo>
                <a:lnTo>
                  <a:pt x="582" y="87"/>
                </a:lnTo>
                <a:lnTo>
                  <a:pt x="582" y="87"/>
                </a:lnTo>
                <a:lnTo>
                  <a:pt x="582" y="87"/>
                </a:lnTo>
                <a:lnTo>
                  <a:pt x="582" y="87"/>
                </a:lnTo>
                <a:lnTo>
                  <a:pt x="583" y="88"/>
                </a:lnTo>
                <a:lnTo>
                  <a:pt x="583" y="88"/>
                </a:lnTo>
                <a:lnTo>
                  <a:pt x="583" y="89"/>
                </a:lnTo>
                <a:lnTo>
                  <a:pt x="583" y="89"/>
                </a:lnTo>
                <a:lnTo>
                  <a:pt x="583" y="90"/>
                </a:lnTo>
                <a:lnTo>
                  <a:pt x="584" y="90"/>
                </a:lnTo>
                <a:lnTo>
                  <a:pt x="583" y="90"/>
                </a:lnTo>
                <a:lnTo>
                  <a:pt x="583" y="91"/>
                </a:lnTo>
                <a:lnTo>
                  <a:pt x="583" y="91"/>
                </a:lnTo>
                <a:lnTo>
                  <a:pt x="582" y="91"/>
                </a:lnTo>
                <a:lnTo>
                  <a:pt x="582" y="92"/>
                </a:lnTo>
                <a:lnTo>
                  <a:pt x="582" y="92"/>
                </a:lnTo>
                <a:lnTo>
                  <a:pt x="582" y="93"/>
                </a:lnTo>
                <a:lnTo>
                  <a:pt x="582" y="93"/>
                </a:lnTo>
                <a:lnTo>
                  <a:pt x="581" y="93"/>
                </a:lnTo>
                <a:lnTo>
                  <a:pt x="582" y="93"/>
                </a:lnTo>
                <a:lnTo>
                  <a:pt x="582" y="94"/>
                </a:lnTo>
                <a:lnTo>
                  <a:pt x="581" y="94"/>
                </a:lnTo>
                <a:lnTo>
                  <a:pt x="581" y="94"/>
                </a:lnTo>
                <a:lnTo>
                  <a:pt x="582" y="95"/>
                </a:lnTo>
                <a:lnTo>
                  <a:pt x="582" y="95"/>
                </a:lnTo>
                <a:lnTo>
                  <a:pt x="582" y="96"/>
                </a:lnTo>
                <a:lnTo>
                  <a:pt x="582" y="96"/>
                </a:lnTo>
                <a:lnTo>
                  <a:pt x="582" y="97"/>
                </a:lnTo>
                <a:lnTo>
                  <a:pt x="582" y="98"/>
                </a:lnTo>
                <a:lnTo>
                  <a:pt x="582" y="99"/>
                </a:lnTo>
                <a:lnTo>
                  <a:pt x="582" y="99"/>
                </a:lnTo>
                <a:lnTo>
                  <a:pt x="583" y="99"/>
                </a:lnTo>
                <a:lnTo>
                  <a:pt x="583" y="100"/>
                </a:lnTo>
                <a:lnTo>
                  <a:pt x="583" y="100"/>
                </a:lnTo>
                <a:lnTo>
                  <a:pt x="584" y="101"/>
                </a:lnTo>
                <a:lnTo>
                  <a:pt x="584" y="100"/>
                </a:lnTo>
                <a:lnTo>
                  <a:pt x="585" y="101"/>
                </a:lnTo>
                <a:lnTo>
                  <a:pt x="585" y="101"/>
                </a:lnTo>
                <a:lnTo>
                  <a:pt x="585" y="101"/>
                </a:lnTo>
                <a:lnTo>
                  <a:pt x="585" y="102"/>
                </a:lnTo>
                <a:lnTo>
                  <a:pt x="585" y="102"/>
                </a:lnTo>
                <a:lnTo>
                  <a:pt x="585" y="103"/>
                </a:lnTo>
                <a:lnTo>
                  <a:pt x="584" y="103"/>
                </a:lnTo>
                <a:lnTo>
                  <a:pt x="584" y="103"/>
                </a:lnTo>
                <a:lnTo>
                  <a:pt x="584" y="103"/>
                </a:lnTo>
                <a:lnTo>
                  <a:pt x="584" y="103"/>
                </a:lnTo>
                <a:lnTo>
                  <a:pt x="583" y="104"/>
                </a:lnTo>
                <a:lnTo>
                  <a:pt x="583" y="104"/>
                </a:lnTo>
                <a:lnTo>
                  <a:pt x="583" y="105"/>
                </a:lnTo>
                <a:lnTo>
                  <a:pt x="583" y="105"/>
                </a:lnTo>
                <a:lnTo>
                  <a:pt x="582" y="105"/>
                </a:lnTo>
                <a:lnTo>
                  <a:pt x="582" y="106"/>
                </a:lnTo>
                <a:lnTo>
                  <a:pt x="582" y="106"/>
                </a:lnTo>
                <a:lnTo>
                  <a:pt x="582" y="107"/>
                </a:lnTo>
                <a:lnTo>
                  <a:pt x="582" y="107"/>
                </a:lnTo>
                <a:lnTo>
                  <a:pt x="581" y="107"/>
                </a:lnTo>
                <a:lnTo>
                  <a:pt x="581" y="108"/>
                </a:lnTo>
                <a:lnTo>
                  <a:pt x="580" y="108"/>
                </a:lnTo>
                <a:lnTo>
                  <a:pt x="579" y="110"/>
                </a:lnTo>
                <a:lnTo>
                  <a:pt x="579" y="111"/>
                </a:lnTo>
                <a:lnTo>
                  <a:pt x="570" y="101"/>
                </a:lnTo>
                <a:lnTo>
                  <a:pt x="566" y="97"/>
                </a:lnTo>
                <a:lnTo>
                  <a:pt x="566" y="97"/>
                </a:lnTo>
                <a:lnTo>
                  <a:pt x="566" y="97"/>
                </a:lnTo>
                <a:lnTo>
                  <a:pt x="565" y="96"/>
                </a:lnTo>
                <a:lnTo>
                  <a:pt x="565" y="96"/>
                </a:lnTo>
                <a:lnTo>
                  <a:pt x="565" y="96"/>
                </a:lnTo>
                <a:lnTo>
                  <a:pt x="565" y="95"/>
                </a:lnTo>
                <a:lnTo>
                  <a:pt x="564" y="95"/>
                </a:lnTo>
                <a:lnTo>
                  <a:pt x="563" y="95"/>
                </a:lnTo>
                <a:lnTo>
                  <a:pt x="563" y="96"/>
                </a:lnTo>
                <a:lnTo>
                  <a:pt x="562" y="96"/>
                </a:lnTo>
                <a:lnTo>
                  <a:pt x="561" y="95"/>
                </a:lnTo>
                <a:lnTo>
                  <a:pt x="560" y="95"/>
                </a:lnTo>
                <a:lnTo>
                  <a:pt x="560" y="95"/>
                </a:lnTo>
                <a:lnTo>
                  <a:pt x="560" y="96"/>
                </a:lnTo>
                <a:lnTo>
                  <a:pt x="559" y="96"/>
                </a:lnTo>
                <a:lnTo>
                  <a:pt x="559" y="96"/>
                </a:lnTo>
                <a:lnTo>
                  <a:pt x="558" y="96"/>
                </a:lnTo>
                <a:lnTo>
                  <a:pt x="558" y="96"/>
                </a:lnTo>
                <a:lnTo>
                  <a:pt x="557" y="96"/>
                </a:lnTo>
                <a:lnTo>
                  <a:pt x="557" y="95"/>
                </a:lnTo>
                <a:lnTo>
                  <a:pt x="557" y="95"/>
                </a:lnTo>
                <a:lnTo>
                  <a:pt x="557" y="94"/>
                </a:lnTo>
                <a:lnTo>
                  <a:pt x="556" y="95"/>
                </a:lnTo>
                <a:lnTo>
                  <a:pt x="556" y="95"/>
                </a:lnTo>
                <a:lnTo>
                  <a:pt x="556" y="95"/>
                </a:lnTo>
                <a:lnTo>
                  <a:pt x="556" y="94"/>
                </a:lnTo>
                <a:lnTo>
                  <a:pt x="556" y="94"/>
                </a:lnTo>
                <a:lnTo>
                  <a:pt x="555" y="94"/>
                </a:lnTo>
                <a:lnTo>
                  <a:pt x="555" y="93"/>
                </a:lnTo>
                <a:lnTo>
                  <a:pt x="555" y="94"/>
                </a:lnTo>
                <a:lnTo>
                  <a:pt x="555" y="93"/>
                </a:lnTo>
                <a:lnTo>
                  <a:pt x="554" y="94"/>
                </a:lnTo>
                <a:lnTo>
                  <a:pt x="554" y="93"/>
                </a:lnTo>
                <a:lnTo>
                  <a:pt x="554" y="93"/>
                </a:lnTo>
                <a:lnTo>
                  <a:pt x="553" y="93"/>
                </a:lnTo>
                <a:lnTo>
                  <a:pt x="553" y="93"/>
                </a:lnTo>
                <a:lnTo>
                  <a:pt x="553" y="93"/>
                </a:lnTo>
                <a:lnTo>
                  <a:pt x="552" y="93"/>
                </a:lnTo>
                <a:lnTo>
                  <a:pt x="552" y="93"/>
                </a:lnTo>
                <a:lnTo>
                  <a:pt x="552" y="94"/>
                </a:lnTo>
                <a:lnTo>
                  <a:pt x="551" y="94"/>
                </a:lnTo>
                <a:lnTo>
                  <a:pt x="551" y="94"/>
                </a:lnTo>
                <a:lnTo>
                  <a:pt x="551" y="95"/>
                </a:lnTo>
                <a:lnTo>
                  <a:pt x="551" y="95"/>
                </a:lnTo>
                <a:lnTo>
                  <a:pt x="550" y="95"/>
                </a:lnTo>
                <a:lnTo>
                  <a:pt x="550" y="95"/>
                </a:lnTo>
                <a:lnTo>
                  <a:pt x="550" y="95"/>
                </a:lnTo>
                <a:lnTo>
                  <a:pt x="549" y="95"/>
                </a:lnTo>
                <a:lnTo>
                  <a:pt x="549" y="95"/>
                </a:lnTo>
                <a:lnTo>
                  <a:pt x="549" y="94"/>
                </a:lnTo>
                <a:lnTo>
                  <a:pt x="549" y="93"/>
                </a:lnTo>
                <a:lnTo>
                  <a:pt x="548" y="93"/>
                </a:lnTo>
                <a:lnTo>
                  <a:pt x="548" y="93"/>
                </a:lnTo>
                <a:lnTo>
                  <a:pt x="548" y="93"/>
                </a:lnTo>
                <a:lnTo>
                  <a:pt x="548" y="92"/>
                </a:lnTo>
                <a:lnTo>
                  <a:pt x="547" y="92"/>
                </a:lnTo>
                <a:lnTo>
                  <a:pt x="547" y="92"/>
                </a:lnTo>
                <a:lnTo>
                  <a:pt x="547" y="91"/>
                </a:lnTo>
                <a:lnTo>
                  <a:pt x="547" y="92"/>
                </a:lnTo>
                <a:lnTo>
                  <a:pt x="546" y="91"/>
                </a:lnTo>
                <a:lnTo>
                  <a:pt x="546" y="91"/>
                </a:lnTo>
                <a:lnTo>
                  <a:pt x="545" y="91"/>
                </a:lnTo>
                <a:lnTo>
                  <a:pt x="545" y="92"/>
                </a:lnTo>
                <a:lnTo>
                  <a:pt x="544" y="92"/>
                </a:lnTo>
                <a:lnTo>
                  <a:pt x="544" y="92"/>
                </a:lnTo>
                <a:lnTo>
                  <a:pt x="543" y="92"/>
                </a:lnTo>
                <a:lnTo>
                  <a:pt x="543" y="91"/>
                </a:lnTo>
                <a:lnTo>
                  <a:pt x="543" y="91"/>
                </a:lnTo>
                <a:lnTo>
                  <a:pt x="543" y="91"/>
                </a:lnTo>
                <a:lnTo>
                  <a:pt x="542" y="91"/>
                </a:lnTo>
                <a:lnTo>
                  <a:pt x="543" y="91"/>
                </a:lnTo>
                <a:lnTo>
                  <a:pt x="542" y="90"/>
                </a:lnTo>
                <a:lnTo>
                  <a:pt x="543" y="90"/>
                </a:lnTo>
                <a:lnTo>
                  <a:pt x="543" y="90"/>
                </a:lnTo>
                <a:lnTo>
                  <a:pt x="543" y="89"/>
                </a:lnTo>
                <a:lnTo>
                  <a:pt x="542" y="89"/>
                </a:lnTo>
                <a:lnTo>
                  <a:pt x="542" y="89"/>
                </a:lnTo>
                <a:lnTo>
                  <a:pt x="541" y="89"/>
                </a:lnTo>
                <a:lnTo>
                  <a:pt x="541" y="89"/>
                </a:lnTo>
                <a:lnTo>
                  <a:pt x="540" y="89"/>
                </a:lnTo>
                <a:lnTo>
                  <a:pt x="540" y="89"/>
                </a:lnTo>
                <a:lnTo>
                  <a:pt x="540" y="89"/>
                </a:lnTo>
                <a:lnTo>
                  <a:pt x="540" y="88"/>
                </a:lnTo>
                <a:lnTo>
                  <a:pt x="540" y="88"/>
                </a:lnTo>
                <a:lnTo>
                  <a:pt x="540" y="88"/>
                </a:lnTo>
                <a:lnTo>
                  <a:pt x="540" y="87"/>
                </a:lnTo>
                <a:lnTo>
                  <a:pt x="540" y="87"/>
                </a:lnTo>
                <a:lnTo>
                  <a:pt x="540" y="87"/>
                </a:lnTo>
                <a:lnTo>
                  <a:pt x="539" y="87"/>
                </a:lnTo>
                <a:lnTo>
                  <a:pt x="539" y="87"/>
                </a:lnTo>
                <a:lnTo>
                  <a:pt x="538" y="87"/>
                </a:lnTo>
                <a:lnTo>
                  <a:pt x="538" y="87"/>
                </a:lnTo>
                <a:lnTo>
                  <a:pt x="538" y="88"/>
                </a:lnTo>
                <a:lnTo>
                  <a:pt x="538" y="88"/>
                </a:lnTo>
                <a:lnTo>
                  <a:pt x="538" y="88"/>
                </a:lnTo>
                <a:lnTo>
                  <a:pt x="538" y="89"/>
                </a:lnTo>
                <a:lnTo>
                  <a:pt x="538" y="89"/>
                </a:lnTo>
                <a:lnTo>
                  <a:pt x="538" y="89"/>
                </a:lnTo>
                <a:lnTo>
                  <a:pt x="538" y="90"/>
                </a:lnTo>
                <a:lnTo>
                  <a:pt x="538" y="90"/>
                </a:lnTo>
                <a:lnTo>
                  <a:pt x="538" y="90"/>
                </a:lnTo>
                <a:lnTo>
                  <a:pt x="538" y="91"/>
                </a:lnTo>
                <a:lnTo>
                  <a:pt x="538" y="91"/>
                </a:lnTo>
                <a:lnTo>
                  <a:pt x="538" y="92"/>
                </a:lnTo>
                <a:lnTo>
                  <a:pt x="537" y="92"/>
                </a:lnTo>
                <a:lnTo>
                  <a:pt x="538" y="92"/>
                </a:lnTo>
                <a:lnTo>
                  <a:pt x="537" y="92"/>
                </a:lnTo>
                <a:lnTo>
                  <a:pt x="537" y="93"/>
                </a:lnTo>
                <a:lnTo>
                  <a:pt x="537" y="93"/>
                </a:lnTo>
                <a:lnTo>
                  <a:pt x="536" y="93"/>
                </a:lnTo>
                <a:lnTo>
                  <a:pt x="536" y="93"/>
                </a:lnTo>
                <a:lnTo>
                  <a:pt x="536" y="93"/>
                </a:lnTo>
                <a:lnTo>
                  <a:pt x="535" y="93"/>
                </a:lnTo>
                <a:lnTo>
                  <a:pt x="535" y="93"/>
                </a:lnTo>
                <a:lnTo>
                  <a:pt x="535" y="93"/>
                </a:lnTo>
                <a:lnTo>
                  <a:pt x="534" y="93"/>
                </a:lnTo>
                <a:lnTo>
                  <a:pt x="534" y="93"/>
                </a:lnTo>
                <a:lnTo>
                  <a:pt x="534" y="93"/>
                </a:lnTo>
                <a:lnTo>
                  <a:pt x="534" y="93"/>
                </a:lnTo>
                <a:lnTo>
                  <a:pt x="533" y="93"/>
                </a:lnTo>
                <a:lnTo>
                  <a:pt x="533" y="94"/>
                </a:lnTo>
                <a:lnTo>
                  <a:pt x="532" y="94"/>
                </a:lnTo>
                <a:lnTo>
                  <a:pt x="532" y="94"/>
                </a:lnTo>
                <a:lnTo>
                  <a:pt x="531" y="94"/>
                </a:lnTo>
                <a:lnTo>
                  <a:pt x="531" y="94"/>
                </a:lnTo>
                <a:lnTo>
                  <a:pt x="530" y="94"/>
                </a:lnTo>
                <a:lnTo>
                  <a:pt x="530" y="94"/>
                </a:lnTo>
                <a:lnTo>
                  <a:pt x="530" y="94"/>
                </a:lnTo>
                <a:lnTo>
                  <a:pt x="529" y="94"/>
                </a:lnTo>
                <a:lnTo>
                  <a:pt x="529" y="94"/>
                </a:lnTo>
                <a:lnTo>
                  <a:pt x="529" y="94"/>
                </a:lnTo>
                <a:lnTo>
                  <a:pt x="529" y="94"/>
                </a:lnTo>
                <a:lnTo>
                  <a:pt x="528" y="94"/>
                </a:lnTo>
                <a:lnTo>
                  <a:pt x="528" y="94"/>
                </a:lnTo>
                <a:lnTo>
                  <a:pt x="528" y="94"/>
                </a:lnTo>
                <a:lnTo>
                  <a:pt x="528" y="93"/>
                </a:lnTo>
                <a:lnTo>
                  <a:pt x="529" y="93"/>
                </a:lnTo>
                <a:lnTo>
                  <a:pt x="529" y="93"/>
                </a:lnTo>
                <a:lnTo>
                  <a:pt x="529" y="92"/>
                </a:lnTo>
                <a:lnTo>
                  <a:pt x="530" y="92"/>
                </a:lnTo>
                <a:lnTo>
                  <a:pt x="530" y="92"/>
                </a:lnTo>
                <a:lnTo>
                  <a:pt x="529" y="91"/>
                </a:lnTo>
                <a:lnTo>
                  <a:pt x="529" y="90"/>
                </a:lnTo>
                <a:lnTo>
                  <a:pt x="529" y="89"/>
                </a:lnTo>
                <a:lnTo>
                  <a:pt x="529" y="89"/>
                </a:lnTo>
                <a:lnTo>
                  <a:pt x="529" y="88"/>
                </a:lnTo>
                <a:lnTo>
                  <a:pt x="529" y="88"/>
                </a:lnTo>
                <a:lnTo>
                  <a:pt x="528" y="88"/>
                </a:lnTo>
                <a:lnTo>
                  <a:pt x="528" y="88"/>
                </a:lnTo>
                <a:lnTo>
                  <a:pt x="528" y="87"/>
                </a:lnTo>
                <a:lnTo>
                  <a:pt x="528" y="87"/>
                </a:lnTo>
                <a:lnTo>
                  <a:pt x="529" y="86"/>
                </a:lnTo>
                <a:lnTo>
                  <a:pt x="530" y="86"/>
                </a:lnTo>
                <a:lnTo>
                  <a:pt x="530" y="85"/>
                </a:lnTo>
                <a:lnTo>
                  <a:pt x="529" y="85"/>
                </a:lnTo>
                <a:lnTo>
                  <a:pt x="529" y="84"/>
                </a:lnTo>
                <a:lnTo>
                  <a:pt x="529" y="83"/>
                </a:lnTo>
                <a:lnTo>
                  <a:pt x="528" y="83"/>
                </a:lnTo>
                <a:lnTo>
                  <a:pt x="528" y="83"/>
                </a:lnTo>
                <a:lnTo>
                  <a:pt x="528" y="82"/>
                </a:lnTo>
                <a:lnTo>
                  <a:pt x="529" y="82"/>
                </a:lnTo>
                <a:lnTo>
                  <a:pt x="529" y="81"/>
                </a:lnTo>
                <a:lnTo>
                  <a:pt x="529" y="80"/>
                </a:lnTo>
                <a:lnTo>
                  <a:pt x="529" y="80"/>
                </a:lnTo>
                <a:lnTo>
                  <a:pt x="530" y="80"/>
                </a:lnTo>
                <a:lnTo>
                  <a:pt x="531" y="79"/>
                </a:lnTo>
                <a:lnTo>
                  <a:pt x="530" y="78"/>
                </a:lnTo>
                <a:lnTo>
                  <a:pt x="530" y="79"/>
                </a:lnTo>
                <a:lnTo>
                  <a:pt x="529" y="79"/>
                </a:lnTo>
                <a:lnTo>
                  <a:pt x="529" y="79"/>
                </a:lnTo>
                <a:lnTo>
                  <a:pt x="528" y="79"/>
                </a:lnTo>
                <a:lnTo>
                  <a:pt x="528" y="79"/>
                </a:lnTo>
                <a:lnTo>
                  <a:pt x="528" y="78"/>
                </a:lnTo>
                <a:lnTo>
                  <a:pt x="528" y="78"/>
                </a:lnTo>
                <a:lnTo>
                  <a:pt x="528" y="78"/>
                </a:lnTo>
                <a:lnTo>
                  <a:pt x="527" y="78"/>
                </a:lnTo>
                <a:lnTo>
                  <a:pt x="527" y="79"/>
                </a:lnTo>
                <a:lnTo>
                  <a:pt x="527" y="79"/>
                </a:lnTo>
                <a:lnTo>
                  <a:pt x="526" y="79"/>
                </a:lnTo>
                <a:lnTo>
                  <a:pt x="526" y="79"/>
                </a:lnTo>
                <a:lnTo>
                  <a:pt x="526" y="79"/>
                </a:lnTo>
                <a:lnTo>
                  <a:pt x="525" y="79"/>
                </a:lnTo>
                <a:lnTo>
                  <a:pt x="525" y="80"/>
                </a:lnTo>
                <a:lnTo>
                  <a:pt x="526" y="80"/>
                </a:lnTo>
                <a:lnTo>
                  <a:pt x="526" y="81"/>
                </a:lnTo>
                <a:lnTo>
                  <a:pt x="525" y="81"/>
                </a:lnTo>
                <a:lnTo>
                  <a:pt x="525" y="81"/>
                </a:lnTo>
                <a:lnTo>
                  <a:pt x="525" y="81"/>
                </a:lnTo>
                <a:lnTo>
                  <a:pt x="524" y="81"/>
                </a:lnTo>
                <a:lnTo>
                  <a:pt x="524" y="81"/>
                </a:lnTo>
                <a:lnTo>
                  <a:pt x="524" y="80"/>
                </a:lnTo>
                <a:lnTo>
                  <a:pt x="523" y="80"/>
                </a:lnTo>
                <a:lnTo>
                  <a:pt x="523" y="80"/>
                </a:lnTo>
                <a:lnTo>
                  <a:pt x="523" y="81"/>
                </a:lnTo>
                <a:lnTo>
                  <a:pt x="522" y="81"/>
                </a:lnTo>
                <a:lnTo>
                  <a:pt x="522" y="80"/>
                </a:lnTo>
                <a:lnTo>
                  <a:pt x="522" y="81"/>
                </a:lnTo>
                <a:lnTo>
                  <a:pt x="521" y="81"/>
                </a:lnTo>
                <a:lnTo>
                  <a:pt x="521" y="81"/>
                </a:lnTo>
                <a:lnTo>
                  <a:pt x="521" y="81"/>
                </a:lnTo>
                <a:lnTo>
                  <a:pt x="521" y="82"/>
                </a:lnTo>
                <a:lnTo>
                  <a:pt x="521" y="82"/>
                </a:lnTo>
                <a:lnTo>
                  <a:pt x="520" y="82"/>
                </a:lnTo>
                <a:lnTo>
                  <a:pt x="521" y="82"/>
                </a:lnTo>
                <a:lnTo>
                  <a:pt x="520" y="83"/>
                </a:lnTo>
                <a:lnTo>
                  <a:pt x="520" y="83"/>
                </a:lnTo>
                <a:lnTo>
                  <a:pt x="520" y="83"/>
                </a:lnTo>
                <a:lnTo>
                  <a:pt x="519" y="83"/>
                </a:lnTo>
                <a:lnTo>
                  <a:pt x="519" y="83"/>
                </a:lnTo>
                <a:lnTo>
                  <a:pt x="518" y="83"/>
                </a:lnTo>
                <a:lnTo>
                  <a:pt x="518" y="84"/>
                </a:lnTo>
                <a:lnTo>
                  <a:pt x="518" y="84"/>
                </a:lnTo>
                <a:lnTo>
                  <a:pt x="517" y="84"/>
                </a:lnTo>
                <a:lnTo>
                  <a:pt x="517" y="84"/>
                </a:lnTo>
                <a:lnTo>
                  <a:pt x="517" y="84"/>
                </a:lnTo>
                <a:lnTo>
                  <a:pt x="517" y="84"/>
                </a:lnTo>
                <a:lnTo>
                  <a:pt x="517" y="84"/>
                </a:lnTo>
                <a:lnTo>
                  <a:pt x="517" y="83"/>
                </a:lnTo>
                <a:lnTo>
                  <a:pt x="517" y="83"/>
                </a:lnTo>
                <a:lnTo>
                  <a:pt x="516" y="84"/>
                </a:lnTo>
                <a:lnTo>
                  <a:pt x="516" y="84"/>
                </a:lnTo>
                <a:lnTo>
                  <a:pt x="516" y="84"/>
                </a:lnTo>
                <a:lnTo>
                  <a:pt x="516" y="85"/>
                </a:lnTo>
                <a:lnTo>
                  <a:pt x="515" y="85"/>
                </a:lnTo>
                <a:lnTo>
                  <a:pt x="516" y="85"/>
                </a:lnTo>
                <a:lnTo>
                  <a:pt x="515" y="86"/>
                </a:lnTo>
                <a:lnTo>
                  <a:pt x="515" y="85"/>
                </a:lnTo>
                <a:lnTo>
                  <a:pt x="515" y="86"/>
                </a:lnTo>
                <a:lnTo>
                  <a:pt x="515" y="86"/>
                </a:lnTo>
                <a:lnTo>
                  <a:pt x="514" y="86"/>
                </a:lnTo>
                <a:lnTo>
                  <a:pt x="514" y="87"/>
                </a:lnTo>
                <a:lnTo>
                  <a:pt x="514" y="87"/>
                </a:lnTo>
                <a:lnTo>
                  <a:pt x="514" y="87"/>
                </a:lnTo>
                <a:lnTo>
                  <a:pt x="513" y="87"/>
                </a:lnTo>
                <a:lnTo>
                  <a:pt x="513" y="87"/>
                </a:lnTo>
                <a:lnTo>
                  <a:pt x="513" y="87"/>
                </a:lnTo>
                <a:lnTo>
                  <a:pt x="512" y="87"/>
                </a:lnTo>
                <a:lnTo>
                  <a:pt x="512" y="87"/>
                </a:lnTo>
                <a:lnTo>
                  <a:pt x="511" y="87"/>
                </a:lnTo>
                <a:lnTo>
                  <a:pt x="511" y="87"/>
                </a:lnTo>
                <a:lnTo>
                  <a:pt x="510" y="87"/>
                </a:lnTo>
                <a:lnTo>
                  <a:pt x="510" y="87"/>
                </a:lnTo>
                <a:lnTo>
                  <a:pt x="510" y="87"/>
                </a:lnTo>
                <a:lnTo>
                  <a:pt x="510" y="88"/>
                </a:lnTo>
                <a:lnTo>
                  <a:pt x="511" y="88"/>
                </a:lnTo>
                <a:lnTo>
                  <a:pt x="511" y="88"/>
                </a:lnTo>
                <a:lnTo>
                  <a:pt x="510" y="88"/>
                </a:lnTo>
                <a:lnTo>
                  <a:pt x="510" y="88"/>
                </a:lnTo>
                <a:lnTo>
                  <a:pt x="509" y="88"/>
                </a:lnTo>
                <a:lnTo>
                  <a:pt x="510" y="88"/>
                </a:lnTo>
                <a:lnTo>
                  <a:pt x="509" y="88"/>
                </a:lnTo>
                <a:lnTo>
                  <a:pt x="509" y="88"/>
                </a:lnTo>
                <a:lnTo>
                  <a:pt x="508" y="88"/>
                </a:lnTo>
                <a:lnTo>
                  <a:pt x="508" y="88"/>
                </a:lnTo>
                <a:lnTo>
                  <a:pt x="508" y="88"/>
                </a:lnTo>
                <a:lnTo>
                  <a:pt x="507" y="88"/>
                </a:lnTo>
                <a:lnTo>
                  <a:pt x="507" y="88"/>
                </a:lnTo>
                <a:lnTo>
                  <a:pt x="507" y="89"/>
                </a:lnTo>
                <a:lnTo>
                  <a:pt x="507" y="89"/>
                </a:lnTo>
                <a:lnTo>
                  <a:pt x="506" y="89"/>
                </a:lnTo>
                <a:lnTo>
                  <a:pt x="506" y="89"/>
                </a:lnTo>
                <a:lnTo>
                  <a:pt x="506" y="90"/>
                </a:lnTo>
                <a:lnTo>
                  <a:pt x="505" y="90"/>
                </a:lnTo>
                <a:lnTo>
                  <a:pt x="505" y="90"/>
                </a:lnTo>
                <a:lnTo>
                  <a:pt x="505" y="90"/>
                </a:lnTo>
                <a:lnTo>
                  <a:pt x="505" y="90"/>
                </a:lnTo>
                <a:lnTo>
                  <a:pt x="505" y="91"/>
                </a:lnTo>
                <a:lnTo>
                  <a:pt x="505" y="91"/>
                </a:lnTo>
                <a:lnTo>
                  <a:pt x="504" y="91"/>
                </a:lnTo>
                <a:lnTo>
                  <a:pt x="504" y="91"/>
                </a:lnTo>
                <a:lnTo>
                  <a:pt x="503" y="91"/>
                </a:lnTo>
                <a:lnTo>
                  <a:pt x="503" y="91"/>
                </a:lnTo>
                <a:lnTo>
                  <a:pt x="502" y="91"/>
                </a:lnTo>
                <a:lnTo>
                  <a:pt x="501" y="91"/>
                </a:lnTo>
                <a:lnTo>
                  <a:pt x="501" y="91"/>
                </a:lnTo>
                <a:lnTo>
                  <a:pt x="501" y="91"/>
                </a:lnTo>
                <a:lnTo>
                  <a:pt x="501" y="92"/>
                </a:lnTo>
                <a:lnTo>
                  <a:pt x="501" y="92"/>
                </a:lnTo>
                <a:lnTo>
                  <a:pt x="501" y="93"/>
                </a:lnTo>
                <a:lnTo>
                  <a:pt x="501" y="93"/>
                </a:lnTo>
                <a:lnTo>
                  <a:pt x="500" y="93"/>
                </a:lnTo>
                <a:lnTo>
                  <a:pt x="500" y="93"/>
                </a:lnTo>
                <a:lnTo>
                  <a:pt x="500" y="93"/>
                </a:lnTo>
                <a:lnTo>
                  <a:pt x="499" y="93"/>
                </a:lnTo>
                <a:lnTo>
                  <a:pt x="499" y="92"/>
                </a:lnTo>
                <a:lnTo>
                  <a:pt x="499" y="92"/>
                </a:lnTo>
                <a:lnTo>
                  <a:pt x="498" y="92"/>
                </a:lnTo>
                <a:lnTo>
                  <a:pt x="498" y="92"/>
                </a:lnTo>
                <a:lnTo>
                  <a:pt x="498" y="92"/>
                </a:lnTo>
                <a:lnTo>
                  <a:pt x="498" y="91"/>
                </a:lnTo>
                <a:lnTo>
                  <a:pt x="498" y="91"/>
                </a:lnTo>
                <a:lnTo>
                  <a:pt x="498" y="90"/>
                </a:lnTo>
                <a:lnTo>
                  <a:pt x="498" y="90"/>
                </a:lnTo>
                <a:lnTo>
                  <a:pt x="498" y="90"/>
                </a:lnTo>
                <a:lnTo>
                  <a:pt x="498" y="89"/>
                </a:lnTo>
                <a:lnTo>
                  <a:pt x="498" y="89"/>
                </a:lnTo>
                <a:lnTo>
                  <a:pt x="498" y="88"/>
                </a:lnTo>
                <a:lnTo>
                  <a:pt x="498" y="88"/>
                </a:lnTo>
                <a:lnTo>
                  <a:pt x="498" y="88"/>
                </a:lnTo>
                <a:lnTo>
                  <a:pt x="497" y="88"/>
                </a:lnTo>
                <a:lnTo>
                  <a:pt x="497" y="87"/>
                </a:lnTo>
                <a:lnTo>
                  <a:pt x="497" y="87"/>
                </a:lnTo>
                <a:lnTo>
                  <a:pt x="496" y="87"/>
                </a:lnTo>
                <a:lnTo>
                  <a:pt x="496" y="87"/>
                </a:lnTo>
                <a:lnTo>
                  <a:pt x="496" y="86"/>
                </a:lnTo>
                <a:lnTo>
                  <a:pt x="496" y="86"/>
                </a:lnTo>
                <a:lnTo>
                  <a:pt x="496" y="85"/>
                </a:lnTo>
                <a:lnTo>
                  <a:pt x="496" y="85"/>
                </a:lnTo>
                <a:lnTo>
                  <a:pt x="497" y="85"/>
                </a:lnTo>
                <a:lnTo>
                  <a:pt x="496" y="84"/>
                </a:lnTo>
                <a:lnTo>
                  <a:pt x="496" y="84"/>
                </a:lnTo>
                <a:lnTo>
                  <a:pt x="496" y="83"/>
                </a:lnTo>
                <a:lnTo>
                  <a:pt x="496" y="83"/>
                </a:lnTo>
                <a:lnTo>
                  <a:pt x="496" y="83"/>
                </a:lnTo>
                <a:lnTo>
                  <a:pt x="496" y="83"/>
                </a:lnTo>
                <a:lnTo>
                  <a:pt x="496" y="83"/>
                </a:lnTo>
                <a:lnTo>
                  <a:pt x="496" y="82"/>
                </a:lnTo>
                <a:lnTo>
                  <a:pt x="496" y="82"/>
                </a:lnTo>
                <a:lnTo>
                  <a:pt x="496" y="82"/>
                </a:lnTo>
                <a:lnTo>
                  <a:pt x="496" y="81"/>
                </a:lnTo>
                <a:lnTo>
                  <a:pt x="496" y="81"/>
                </a:lnTo>
                <a:lnTo>
                  <a:pt x="497" y="81"/>
                </a:lnTo>
                <a:lnTo>
                  <a:pt x="497" y="80"/>
                </a:lnTo>
                <a:lnTo>
                  <a:pt x="496" y="80"/>
                </a:lnTo>
                <a:lnTo>
                  <a:pt x="496" y="80"/>
                </a:lnTo>
                <a:lnTo>
                  <a:pt x="497" y="80"/>
                </a:lnTo>
                <a:lnTo>
                  <a:pt x="497" y="79"/>
                </a:lnTo>
                <a:lnTo>
                  <a:pt x="497" y="78"/>
                </a:lnTo>
                <a:lnTo>
                  <a:pt x="496" y="77"/>
                </a:lnTo>
                <a:lnTo>
                  <a:pt x="496" y="76"/>
                </a:lnTo>
                <a:lnTo>
                  <a:pt x="496" y="76"/>
                </a:lnTo>
                <a:lnTo>
                  <a:pt x="496" y="77"/>
                </a:lnTo>
                <a:lnTo>
                  <a:pt x="496" y="77"/>
                </a:lnTo>
                <a:lnTo>
                  <a:pt x="495" y="77"/>
                </a:lnTo>
                <a:lnTo>
                  <a:pt x="495" y="77"/>
                </a:lnTo>
                <a:lnTo>
                  <a:pt x="495" y="77"/>
                </a:lnTo>
                <a:lnTo>
                  <a:pt x="494" y="77"/>
                </a:lnTo>
                <a:lnTo>
                  <a:pt x="494" y="76"/>
                </a:lnTo>
                <a:lnTo>
                  <a:pt x="494" y="76"/>
                </a:lnTo>
                <a:lnTo>
                  <a:pt x="494" y="76"/>
                </a:lnTo>
                <a:lnTo>
                  <a:pt x="493" y="76"/>
                </a:lnTo>
                <a:lnTo>
                  <a:pt x="493" y="76"/>
                </a:lnTo>
                <a:lnTo>
                  <a:pt x="492" y="76"/>
                </a:lnTo>
                <a:lnTo>
                  <a:pt x="492" y="77"/>
                </a:lnTo>
                <a:lnTo>
                  <a:pt x="492" y="77"/>
                </a:lnTo>
                <a:lnTo>
                  <a:pt x="492" y="78"/>
                </a:lnTo>
                <a:lnTo>
                  <a:pt x="492" y="78"/>
                </a:lnTo>
                <a:lnTo>
                  <a:pt x="492" y="79"/>
                </a:lnTo>
                <a:lnTo>
                  <a:pt x="492" y="80"/>
                </a:lnTo>
                <a:lnTo>
                  <a:pt x="492" y="80"/>
                </a:lnTo>
                <a:lnTo>
                  <a:pt x="492" y="81"/>
                </a:lnTo>
                <a:lnTo>
                  <a:pt x="492" y="81"/>
                </a:lnTo>
                <a:lnTo>
                  <a:pt x="491" y="82"/>
                </a:lnTo>
                <a:lnTo>
                  <a:pt x="491" y="82"/>
                </a:lnTo>
                <a:lnTo>
                  <a:pt x="491" y="83"/>
                </a:lnTo>
                <a:lnTo>
                  <a:pt x="491" y="83"/>
                </a:lnTo>
                <a:lnTo>
                  <a:pt x="490" y="83"/>
                </a:lnTo>
                <a:lnTo>
                  <a:pt x="489" y="83"/>
                </a:lnTo>
                <a:lnTo>
                  <a:pt x="489" y="83"/>
                </a:lnTo>
                <a:lnTo>
                  <a:pt x="489" y="83"/>
                </a:lnTo>
                <a:lnTo>
                  <a:pt x="489" y="84"/>
                </a:lnTo>
                <a:lnTo>
                  <a:pt x="488" y="84"/>
                </a:lnTo>
                <a:lnTo>
                  <a:pt x="488" y="84"/>
                </a:lnTo>
                <a:lnTo>
                  <a:pt x="488" y="86"/>
                </a:lnTo>
                <a:lnTo>
                  <a:pt x="488" y="86"/>
                </a:lnTo>
                <a:lnTo>
                  <a:pt x="489" y="87"/>
                </a:lnTo>
                <a:lnTo>
                  <a:pt x="489" y="87"/>
                </a:lnTo>
                <a:lnTo>
                  <a:pt x="488" y="87"/>
                </a:lnTo>
                <a:lnTo>
                  <a:pt x="488" y="87"/>
                </a:lnTo>
                <a:lnTo>
                  <a:pt x="488" y="88"/>
                </a:lnTo>
                <a:lnTo>
                  <a:pt x="488" y="88"/>
                </a:lnTo>
                <a:lnTo>
                  <a:pt x="488" y="88"/>
                </a:lnTo>
                <a:lnTo>
                  <a:pt x="488" y="89"/>
                </a:lnTo>
                <a:lnTo>
                  <a:pt x="488" y="89"/>
                </a:lnTo>
                <a:lnTo>
                  <a:pt x="488" y="89"/>
                </a:lnTo>
                <a:lnTo>
                  <a:pt x="488" y="90"/>
                </a:lnTo>
                <a:lnTo>
                  <a:pt x="488" y="90"/>
                </a:lnTo>
                <a:lnTo>
                  <a:pt x="488" y="91"/>
                </a:lnTo>
                <a:lnTo>
                  <a:pt x="488" y="91"/>
                </a:lnTo>
                <a:lnTo>
                  <a:pt x="488" y="92"/>
                </a:lnTo>
                <a:lnTo>
                  <a:pt x="488" y="92"/>
                </a:lnTo>
                <a:lnTo>
                  <a:pt x="488" y="92"/>
                </a:lnTo>
                <a:lnTo>
                  <a:pt x="488" y="93"/>
                </a:lnTo>
                <a:lnTo>
                  <a:pt x="488" y="93"/>
                </a:lnTo>
                <a:lnTo>
                  <a:pt x="488" y="94"/>
                </a:lnTo>
                <a:lnTo>
                  <a:pt x="488" y="94"/>
                </a:lnTo>
                <a:lnTo>
                  <a:pt x="487" y="95"/>
                </a:lnTo>
                <a:lnTo>
                  <a:pt x="487" y="95"/>
                </a:lnTo>
                <a:lnTo>
                  <a:pt x="486" y="95"/>
                </a:lnTo>
                <a:lnTo>
                  <a:pt x="486" y="95"/>
                </a:lnTo>
                <a:lnTo>
                  <a:pt x="485" y="95"/>
                </a:lnTo>
                <a:lnTo>
                  <a:pt x="485" y="96"/>
                </a:lnTo>
                <a:lnTo>
                  <a:pt x="484" y="95"/>
                </a:lnTo>
                <a:lnTo>
                  <a:pt x="484" y="95"/>
                </a:lnTo>
                <a:lnTo>
                  <a:pt x="484" y="94"/>
                </a:lnTo>
                <a:lnTo>
                  <a:pt x="484" y="94"/>
                </a:lnTo>
                <a:lnTo>
                  <a:pt x="483" y="93"/>
                </a:lnTo>
                <a:lnTo>
                  <a:pt x="483" y="93"/>
                </a:lnTo>
                <a:lnTo>
                  <a:pt x="483" y="93"/>
                </a:lnTo>
                <a:lnTo>
                  <a:pt x="484" y="92"/>
                </a:lnTo>
                <a:lnTo>
                  <a:pt x="484" y="92"/>
                </a:lnTo>
                <a:lnTo>
                  <a:pt x="484" y="91"/>
                </a:lnTo>
                <a:lnTo>
                  <a:pt x="484" y="91"/>
                </a:lnTo>
                <a:lnTo>
                  <a:pt x="484" y="90"/>
                </a:lnTo>
                <a:lnTo>
                  <a:pt x="484" y="89"/>
                </a:lnTo>
                <a:lnTo>
                  <a:pt x="484" y="89"/>
                </a:lnTo>
                <a:lnTo>
                  <a:pt x="484" y="89"/>
                </a:lnTo>
                <a:lnTo>
                  <a:pt x="484" y="89"/>
                </a:lnTo>
                <a:lnTo>
                  <a:pt x="484" y="88"/>
                </a:lnTo>
                <a:lnTo>
                  <a:pt x="484" y="88"/>
                </a:lnTo>
                <a:lnTo>
                  <a:pt x="484" y="88"/>
                </a:lnTo>
                <a:lnTo>
                  <a:pt x="483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5"/>
                </a:lnTo>
                <a:lnTo>
                  <a:pt x="485" y="84"/>
                </a:lnTo>
                <a:lnTo>
                  <a:pt x="485" y="84"/>
                </a:lnTo>
                <a:lnTo>
                  <a:pt x="485" y="84"/>
                </a:lnTo>
                <a:lnTo>
                  <a:pt x="485" y="83"/>
                </a:lnTo>
                <a:lnTo>
                  <a:pt x="485" y="83"/>
                </a:lnTo>
                <a:lnTo>
                  <a:pt x="485" y="83"/>
                </a:lnTo>
                <a:lnTo>
                  <a:pt x="485" y="82"/>
                </a:lnTo>
                <a:lnTo>
                  <a:pt x="485" y="82"/>
                </a:lnTo>
                <a:lnTo>
                  <a:pt x="485" y="82"/>
                </a:lnTo>
                <a:lnTo>
                  <a:pt x="485" y="81"/>
                </a:lnTo>
                <a:lnTo>
                  <a:pt x="485" y="81"/>
                </a:lnTo>
                <a:lnTo>
                  <a:pt x="485" y="81"/>
                </a:lnTo>
                <a:lnTo>
                  <a:pt x="485" y="80"/>
                </a:lnTo>
                <a:lnTo>
                  <a:pt x="485" y="80"/>
                </a:lnTo>
                <a:lnTo>
                  <a:pt x="484" y="80"/>
                </a:lnTo>
                <a:lnTo>
                  <a:pt x="484" y="80"/>
                </a:lnTo>
                <a:lnTo>
                  <a:pt x="485" y="80"/>
                </a:lnTo>
                <a:lnTo>
                  <a:pt x="485" y="79"/>
                </a:lnTo>
                <a:lnTo>
                  <a:pt x="484" y="79"/>
                </a:lnTo>
                <a:lnTo>
                  <a:pt x="484" y="79"/>
                </a:lnTo>
                <a:lnTo>
                  <a:pt x="484" y="79"/>
                </a:lnTo>
                <a:lnTo>
                  <a:pt x="484" y="79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5" y="77"/>
                </a:lnTo>
                <a:lnTo>
                  <a:pt x="485" y="77"/>
                </a:lnTo>
                <a:lnTo>
                  <a:pt x="485" y="76"/>
                </a:lnTo>
                <a:lnTo>
                  <a:pt x="486" y="76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5" y="74"/>
                </a:lnTo>
                <a:lnTo>
                  <a:pt x="485" y="74"/>
                </a:lnTo>
                <a:lnTo>
                  <a:pt x="484" y="74"/>
                </a:lnTo>
                <a:lnTo>
                  <a:pt x="484" y="73"/>
                </a:lnTo>
                <a:lnTo>
                  <a:pt x="484" y="74"/>
                </a:lnTo>
                <a:lnTo>
                  <a:pt x="484" y="74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1"/>
                </a:lnTo>
                <a:lnTo>
                  <a:pt x="484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0"/>
                </a:lnTo>
                <a:lnTo>
                  <a:pt x="483" y="70"/>
                </a:lnTo>
                <a:lnTo>
                  <a:pt x="483" y="69"/>
                </a:lnTo>
                <a:lnTo>
                  <a:pt x="483" y="69"/>
                </a:lnTo>
                <a:lnTo>
                  <a:pt x="483" y="69"/>
                </a:lnTo>
                <a:lnTo>
                  <a:pt x="483" y="69"/>
                </a:lnTo>
                <a:lnTo>
                  <a:pt x="482" y="69"/>
                </a:lnTo>
                <a:lnTo>
                  <a:pt x="482" y="68"/>
                </a:lnTo>
                <a:lnTo>
                  <a:pt x="482" y="68"/>
                </a:lnTo>
                <a:lnTo>
                  <a:pt x="481" y="68"/>
                </a:lnTo>
                <a:lnTo>
                  <a:pt x="481" y="68"/>
                </a:lnTo>
                <a:lnTo>
                  <a:pt x="481" y="67"/>
                </a:lnTo>
                <a:lnTo>
                  <a:pt x="480" y="67"/>
                </a:lnTo>
                <a:lnTo>
                  <a:pt x="480" y="67"/>
                </a:lnTo>
                <a:lnTo>
                  <a:pt x="480" y="66"/>
                </a:lnTo>
                <a:lnTo>
                  <a:pt x="480" y="66"/>
                </a:lnTo>
                <a:lnTo>
                  <a:pt x="480" y="66"/>
                </a:lnTo>
                <a:lnTo>
                  <a:pt x="480" y="65"/>
                </a:lnTo>
                <a:lnTo>
                  <a:pt x="480" y="65"/>
                </a:lnTo>
                <a:lnTo>
                  <a:pt x="480" y="64"/>
                </a:lnTo>
                <a:lnTo>
                  <a:pt x="479" y="64"/>
                </a:lnTo>
                <a:lnTo>
                  <a:pt x="479" y="64"/>
                </a:lnTo>
                <a:lnTo>
                  <a:pt x="479" y="64"/>
                </a:lnTo>
                <a:lnTo>
                  <a:pt x="478" y="64"/>
                </a:lnTo>
                <a:lnTo>
                  <a:pt x="478" y="64"/>
                </a:lnTo>
                <a:lnTo>
                  <a:pt x="477" y="64"/>
                </a:lnTo>
                <a:lnTo>
                  <a:pt x="477" y="63"/>
                </a:lnTo>
                <a:lnTo>
                  <a:pt x="477" y="63"/>
                </a:lnTo>
                <a:lnTo>
                  <a:pt x="477" y="63"/>
                </a:lnTo>
                <a:lnTo>
                  <a:pt x="476" y="63"/>
                </a:lnTo>
                <a:lnTo>
                  <a:pt x="476" y="63"/>
                </a:lnTo>
                <a:lnTo>
                  <a:pt x="476" y="63"/>
                </a:lnTo>
                <a:lnTo>
                  <a:pt x="475" y="62"/>
                </a:lnTo>
                <a:lnTo>
                  <a:pt x="475" y="63"/>
                </a:lnTo>
                <a:lnTo>
                  <a:pt x="474" y="62"/>
                </a:lnTo>
                <a:lnTo>
                  <a:pt x="474" y="63"/>
                </a:lnTo>
                <a:lnTo>
                  <a:pt x="474" y="63"/>
                </a:lnTo>
                <a:lnTo>
                  <a:pt x="474" y="63"/>
                </a:lnTo>
                <a:lnTo>
                  <a:pt x="474" y="63"/>
                </a:lnTo>
                <a:lnTo>
                  <a:pt x="473" y="63"/>
                </a:lnTo>
                <a:lnTo>
                  <a:pt x="473" y="63"/>
                </a:lnTo>
                <a:lnTo>
                  <a:pt x="473" y="63"/>
                </a:lnTo>
                <a:lnTo>
                  <a:pt x="472" y="63"/>
                </a:lnTo>
                <a:lnTo>
                  <a:pt x="472" y="63"/>
                </a:lnTo>
                <a:lnTo>
                  <a:pt x="471" y="63"/>
                </a:lnTo>
                <a:lnTo>
                  <a:pt x="471" y="63"/>
                </a:lnTo>
                <a:lnTo>
                  <a:pt x="471" y="63"/>
                </a:lnTo>
                <a:lnTo>
                  <a:pt x="471" y="62"/>
                </a:lnTo>
                <a:lnTo>
                  <a:pt x="470" y="62"/>
                </a:lnTo>
                <a:lnTo>
                  <a:pt x="470" y="61"/>
                </a:lnTo>
                <a:lnTo>
                  <a:pt x="470" y="61"/>
                </a:lnTo>
                <a:lnTo>
                  <a:pt x="470" y="60"/>
                </a:lnTo>
                <a:lnTo>
                  <a:pt x="470" y="60"/>
                </a:lnTo>
                <a:lnTo>
                  <a:pt x="470" y="59"/>
                </a:lnTo>
                <a:lnTo>
                  <a:pt x="470" y="59"/>
                </a:lnTo>
                <a:lnTo>
                  <a:pt x="470" y="58"/>
                </a:lnTo>
                <a:lnTo>
                  <a:pt x="469" y="58"/>
                </a:lnTo>
                <a:lnTo>
                  <a:pt x="469" y="58"/>
                </a:lnTo>
                <a:lnTo>
                  <a:pt x="469" y="57"/>
                </a:lnTo>
                <a:lnTo>
                  <a:pt x="469" y="57"/>
                </a:lnTo>
                <a:lnTo>
                  <a:pt x="469" y="56"/>
                </a:lnTo>
                <a:lnTo>
                  <a:pt x="470" y="56"/>
                </a:lnTo>
                <a:lnTo>
                  <a:pt x="470" y="56"/>
                </a:lnTo>
                <a:lnTo>
                  <a:pt x="470" y="55"/>
                </a:lnTo>
                <a:lnTo>
                  <a:pt x="470" y="55"/>
                </a:lnTo>
                <a:lnTo>
                  <a:pt x="469" y="55"/>
                </a:lnTo>
                <a:lnTo>
                  <a:pt x="470" y="54"/>
                </a:lnTo>
                <a:lnTo>
                  <a:pt x="469" y="54"/>
                </a:lnTo>
                <a:lnTo>
                  <a:pt x="469" y="54"/>
                </a:lnTo>
                <a:lnTo>
                  <a:pt x="468" y="54"/>
                </a:lnTo>
                <a:lnTo>
                  <a:pt x="468" y="53"/>
                </a:lnTo>
                <a:lnTo>
                  <a:pt x="468" y="53"/>
                </a:lnTo>
                <a:lnTo>
                  <a:pt x="467" y="53"/>
                </a:lnTo>
                <a:lnTo>
                  <a:pt x="467" y="53"/>
                </a:lnTo>
                <a:lnTo>
                  <a:pt x="467" y="53"/>
                </a:lnTo>
                <a:lnTo>
                  <a:pt x="466" y="53"/>
                </a:lnTo>
                <a:lnTo>
                  <a:pt x="466" y="53"/>
                </a:lnTo>
                <a:lnTo>
                  <a:pt x="466" y="53"/>
                </a:lnTo>
                <a:lnTo>
                  <a:pt x="466" y="52"/>
                </a:lnTo>
                <a:lnTo>
                  <a:pt x="465" y="52"/>
                </a:lnTo>
                <a:lnTo>
                  <a:pt x="465" y="52"/>
                </a:lnTo>
                <a:lnTo>
                  <a:pt x="465" y="51"/>
                </a:lnTo>
                <a:lnTo>
                  <a:pt x="465" y="51"/>
                </a:lnTo>
                <a:lnTo>
                  <a:pt x="464" y="51"/>
                </a:lnTo>
                <a:lnTo>
                  <a:pt x="464" y="51"/>
                </a:lnTo>
                <a:lnTo>
                  <a:pt x="464" y="51"/>
                </a:lnTo>
                <a:lnTo>
                  <a:pt x="464" y="51"/>
                </a:lnTo>
                <a:lnTo>
                  <a:pt x="464" y="50"/>
                </a:lnTo>
                <a:lnTo>
                  <a:pt x="463" y="50"/>
                </a:lnTo>
                <a:lnTo>
                  <a:pt x="463" y="50"/>
                </a:lnTo>
                <a:lnTo>
                  <a:pt x="463" y="50"/>
                </a:lnTo>
                <a:lnTo>
                  <a:pt x="462" y="49"/>
                </a:lnTo>
                <a:lnTo>
                  <a:pt x="462" y="49"/>
                </a:lnTo>
                <a:lnTo>
                  <a:pt x="462" y="49"/>
                </a:lnTo>
                <a:lnTo>
                  <a:pt x="461" y="49"/>
                </a:lnTo>
                <a:lnTo>
                  <a:pt x="461" y="48"/>
                </a:lnTo>
                <a:lnTo>
                  <a:pt x="461" y="48"/>
                </a:lnTo>
                <a:lnTo>
                  <a:pt x="461" y="47"/>
                </a:lnTo>
                <a:lnTo>
                  <a:pt x="460" y="47"/>
                </a:lnTo>
                <a:lnTo>
                  <a:pt x="460" y="46"/>
                </a:lnTo>
                <a:lnTo>
                  <a:pt x="460" y="47"/>
                </a:lnTo>
                <a:lnTo>
                  <a:pt x="460" y="46"/>
                </a:lnTo>
                <a:lnTo>
                  <a:pt x="460" y="46"/>
                </a:lnTo>
                <a:lnTo>
                  <a:pt x="459" y="46"/>
                </a:lnTo>
                <a:lnTo>
                  <a:pt x="459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5"/>
                </a:lnTo>
                <a:lnTo>
                  <a:pt x="458" y="45"/>
                </a:lnTo>
                <a:lnTo>
                  <a:pt x="458" y="44"/>
                </a:lnTo>
                <a:lnTo>
                  <a:pt x="458" y="44"/>
                </a:lnTo>
                <a:lnTo>
                  <a:pt x="458" y="43"/>
                </a:lnTo>
                <a:lnTo>
                  <a:pt x="458" y="43"/>
                </a:lnTo>
                <a:lnTo>
                  <a:pt x="458" y="43"/>
                </a:lnTo>
                <a:lnTo>
                  <a:pt x="458" y="43"/>
                </a:lnTo>
                <a:lnTo>
                  <a:pt x="458" y="43"/>
                </a:lnTo>
                <a:lnTo>
                  <a:pt x="457" y="43"/>
                </a:lnTo>
                <a:lnTo>
                  <a:pt x="457" y="42"/>
                </a:lnTo>
                <a:lnTo>
                  <a:pt x="457" y="43"/>
                </a:lnTo>
                <a:lnTo>
                  <a:pt x="456" y="43"/>
                </a:lnTo>
                <a:lnTo>
                  <a:pt x="456" y="42"/>
                </a:lnTo>
                <a:lnTo>
                  <a:pt x="456" y="42"/>
                </a:lnTo>
                <a:lnTo>
                  <a:pt x="456" y="43"/>
                </a:lnTo>
                <a:lnTo>
                  <a:pt x="455" y="42"/>
                </a:lnTo>
                <a:lnTo>
                  <a:pt x="455" y="43"/>
                </a:lnTo>
                <a:lnTo>
                  <a:pt x="455" y="43"/>
                </a:lnTo>
                <a:lnTo>
                  <a:pt x="455" y="43"/>
                </a:lnTo>
                <a:lnTo>
                  <a:pt x="455" y="43"/>
                </a:lnTo>
                <a:lnTo>
                  <a:pt x="455" y="43"/>
                </a:lnTo>
                <a:lnTo>
                  <a:pt x="454" y="43"/>
                </a:lnTo>
                <a:lnTo>
                  <a:pt x="454" y="44"/>
                </a:lnTo>
                <a:lnTo>
                  <a:pt x="444" y="58"/>
                </a:lnTo>
                <a:lnTo>
                  <a:pt x="444" y="58"/>
                </a:lnTo>
                <a:lnTo>
                  <a:pt x="444" y="57"/>
                </a:lnTo>
                <a:lnTo>
                  <a:pt x="444" y="57"/>
                </a:lnTo>
                <a:lnTo>
                  <a:pt x="443" y="57"/>
                </a:lnTo>
                <a:lnTo>
                  <a:pt x="443" y="56"/>
                </a:lnTo>
                <a:lnTo>
                  <a:pt x="443" y="56"/>
                </a:lnTo>
                <a:lnTo>
                  <a:pt x="442" y="56"/>
                </a:lnTo>
                <a:lnTo>
                  <a:pt x="441" y="55"/>
                </a:lnTo>
                <a:lnTo>
                  <a:pt x="441" y="55"/>
                </a:lnTo>
                <a:lnTo>
                  <a:pt x="441" y="54"/>
                </a:lnTo>
                <a:lnTo>
                  <a:pt x="441" y="54"/>
                </a:lnTo>
                <a:lnTo>
                  <a:pt x="441" y="53"/>
                </a:lnTo>
                <a:lnTo>
                  <a:pt x="440" y="53"/>
                </a:lnTo>
                <a:lnTo>
                  <a:pt x="440" y="53"/>
                </a:lnTo>
                <a:lnTo>
                  <a:pt x="440" y="53"/>
                </a:lnTo>
                <a:lnTo>
                  <a:pt x="439" y="53"/>
                </a:lnTo>
                <a:lnTo>
                  <a:pt x="439" y="53"/>
                </a:lnTo>
                <a:lnTo>
                  <a:pt x="439" y="53"/>
                </a:lnTo>
                <a:lnTo>
                  <a:pt x="438" y="53"/>
                </a:lnTo>
                <a:lnTo>
                  <a:pt x="438" y="53"/>
                </a:lnTo>
                <a:lnTo>
                  <a:pt x="437" y="53"/>
                </a:lnTo>
                <a:lnTo>
                  <a:pt x="437" y="53"/>
                </a:lnTo>
                <a:lnTo>
                  <a:pt x="437" y="53"/>
                </a:lnTo>
                <a:lnTo>
                  <a:pt x="437" y="53"/>
                </a:lnTo>
                <a:lnTo>
                  <a:pt x="437" y="53"/>
                </a:lnTo>
                <a:lnTo>
                  <a:pt x="436" y="53"/>
                </a:lnTo>
                <a:lnTo>
                  <a:pt x="436" y="53"/>
                </a:lnTo>
                <a:lnTo>
                  <a:pt x="436" y="53"/>
                </a:lnTo>
                <a:lnTo>
                  <a:pt x="435" y="53"/>
                </a:lnTo>
                <a:lnTo>
                  <a:pt x="434" y="53"/>
                </a:lnTo>
                <a:lnTo>
                  <a:pt x="434" y="53"/>
                </a:lnTo>
                <a:lnTo>
                  <a:pt x="434" y="53"/>
                </a:lnTo>
                <a:lnTo>
                  <a:pt x="434" y="52"/>
                </a:lnTo>
                <a:lnTo>
                  <a:pt x="433" y="52"/>
                </a:lnTo>
                <a:lnTo>
                  <a:pt x="434" y="52"/>
                </a:lnTo>
                <a:lnTo>
                  <a:pt x="433" y="52"/>
                </a:lnTo>
                <a:lnTo>
                  <a:pt x="433" y="51"/>
                </a:lnTo>
                <a:lnTo>
                  <a:pt x="434" y="51"/>
                </a:lnTo>
                <a:lnTo>
                  <a:pt x="434" y="51"/>
                </a:lnTo>
                <a:lnTo>
                  <a:pt x="433" y="51"/>
                </a:lnTo>
                <a:lnTo>
                  <a:pt x="433" y="50"/>
                </a:lnTo>
                <a:lnTo>
                  <a:pt x="434" y="50"/>
                </a:lnTo>
                <a:lnTo>
                  <a:pt x="434" y="50"/>
                </a:lnTo>
                <a:lnTo>
                  <a:pt x="434" y="49"/>
                </a:lnTo>
                <a:lnTo>
                  <a:pt x="434" y="49"/>
                </a:lnTo>
                <a:lnTo>
                  <a:pt x="434" y="49"/>
                </a:lnTo>
                <a:lnTo>
                  <a:pt x="434" y="48"/>
                </a:lnTo>
                <a:lnTo>
                  <a:pt x="434" y="48"/>
                </a:lnTo>
                <a:lnTo>
                  <a:pt x="434" y="47"/>
                </a:lnTo>
                <a:lnTo>
                  <a:pt x="435" y="47"/>
                </a:lnTo>
                <a:lnTo>
                  <a:pt x="434" y="47"/>
                </a:lnTo>
                <a:lnTo>
                  <a:pt x="434" y="47"/>
                </a:lnTo>
                <a:lnTo>
                  <a:pt x="433" y="46"/>
                </a:lnTo>
                <a:lnTo>
                  <a:pt x="432" y="46"/>
                </a:lnTo>
                <a:lnTo>
                  <a:pt x="432" y="45"/>
                </a:lnTo>
                <a:lnTo>
                  <a:pt x="431" y="45"/>
                </a:lnTo>
                <a:lnTo>
                  <a:pt x="429" y="41"/>
                </a:lnTo>
                <a:lnTo>
                  <a:pt x="429" y="41"/>
                </a:lnTo>
                <a:lnTo>
                  <a:pt x="428" y="42"/>
                </a:lnTo>
                <a:lnTo>
                  <a:pt x="427" y="42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3"/>
                </a:lnTo>
                <a:lnTo>
                  <a:pt x="426" y="44"/>
                </a:lnTo>
                <a:lnTo>
                  <a:pt x="426" y="44"/>
                </a:lnTo>
                <a:lnTo>
                  <a:pt x="426" y="44"/>
                </a:lnTo>
                <a:lnTo>
                  <a:pt x="425" y="45"/>
                </a:lnTo>
                <a:lnTo>
                  <a:pt x="425" y="45"/>
                </a:lnTo>
                <a:lnTo>
                  <a:pt x="425" y="45"/>
                </a:lnTo>
                <a:lnTo>
                  <a:pt x="425" y="45"/>
                </a:lnTo>
                <a:lnTo>
                  <a:pt x="424" y="46"/>
                </a:lnTo>
                <a:lnTo>
                  <a:pt x="424" y="46"/>
                </a:lnTo>
                <a:lnTo>
                  <a:pt x="424" y="47"/>
                </a:lnTo>
                <a:lnTo>
                  <a:pt x="423" y="47"/>
                </a:lnTo>
                <a:lnTo>
                  <a:pt x="423" y="47"/>
                </a:lnTo>
                <a:lnTo>
                  <a:pt x="423" y="47"/>
                </a:lnTo>
                <a:lnTo>
                  <a:pt x="422" y="48"/>
                </a:lnTo>
                <a:lnTo>
                  <a:pt x="422" y="48"/>
                </a:lnTo>
                <a:lnTo>
                  <a:pt x="422" y="49"/>
                </a:lnTo>
                <a:lnTo>
                  <a:pt x="421" y="49"/>
                </a:lnTo>
                <a:lnTo>
                  <a:pt x="421" y="50"/>
                </a:lnTo>
                <a:lnTo>
                  <a:pt x="420" y="50"/>
                </a:lnTo>
                <a:lnTo>
                  <a:pt x="420" y="50"/>
                </a:lnTo>
                <a:lnTo>
                  <a:pt x="420" y="50"/>
                </a:lnTo>
                <a:lnTo>
                  <a:pt x="419" y="50"/>
                </a:lnTo>
                <a:lnTo>
                  <a:pt x="419" y="50"/>
                </a:lnTo>
                <a:lnTo>
                  <a:pt x="418" y="50"/>
                </a:lnTo>
                <a:lnTo>
                  <a:pt x="418" y="51"/>
                </a:lnTo>
                <a:lnTo>
                  <a:pt x="418" y="51"/>
                </a:lnTo>
                <a:lnTo>
                  <a:pt x="417" y="51"/>
                </a:lnTo>
                <a:lnTo>
                  <a:pt x="417" y="51"/>
                </a:lnTo>
                <a:lnTo>
                  <a:pt x="417" y="52"/>
                </a:lnTo>
                <a:lnTo>
                  <a:pt x="417" y="52"/>
                </a:lnTo>
                <a:lnTo>
                  <a:pt x="417" y="52"/>
                </a:lnTo>
                <a:lnTo>
                  <a:pt x="416" y="53"/>
                </a:lnTo>
                <a:lnTo>
                  <a:pt x="416" y="53"/>
                </a:lnTo>
                <a:lnTo>
                  <a:pt x="416" y="53"/>
                </a:lnTo>
                <a:lnTo>
                  <a:pt x="416" y="53"/>
                </a:lnTo>
                <a:lnTo>
                  <a:pt x="416" y="53"/>
                </a:lnTo>
                <a:lnTo>
                  <a:pt x="416" y="54"/>
                </a:lnTo>
                <a:lnTo>
                  <a:pt x="416" y="54"/>
                </a:lnTo>
                <a:lnTo>
                  <a:pt x="416" y="55"/>
                </a:lnTo>
                <a:lnTo>
                  <a:pt x="415" y="55"/>
                </a:lnTo>
                <a:lnTo>
                  <a:pt x="415" y="55"/>
                </a:lnTo>
                <a:lnTo>
                  <a:pt x="415" y="56"/>
                </a:lnTo>
                <a:lnTo>
                  <a:pt x="415" y="56"/>
                </a:lnTo>
                <a:lnTo>
                  <a:pt x="414" y="56"/>
                </a:lnTo>
                <a:lnTo>
                  <a:pt x="414" y="57"/>
                </a:lnTo>
                <a:lnTo>
                  <a:pt x="414" y="58"/>
                </a:lnTo>
                <a:lnTo>
                  <a:pt x="413" y="59"/>
                </a:lnTo>
                <a:lnTo>
                  <a:pt x="413" y="60"/>
                </a:lnTo>
                <a:lnTo>
                  <a:pt x="413" y="60"/>
                </a:lnTo>
                <a:lnTo>
                  <a:pt x="413" y="61"/>
                </a:lnTo>
                <a:lnTo>
                  <a:pt x="414" y="61"/>
                </a:lnTo>
                <a:lnTo>
                  <a:pt x="413" y="61"/>
                </a:lnTo>
                <a:lnTo>
                  <a:pt x="413" y="62"/>
                </a:lnTo>
                <a:lnTo>
                  <a:pt x="413" y="62"/>
                </a:lnTo>
                <a:lnTo>
                  <a:pt x="412" y="63"/>
                </a:lnTo>
                <a:lnTo>
                  <a:pt x="412" y="63"/>
                </a:lnTo>
                <a:lnTo>
                  <a:pt x="412" y="64"/>
                </a:lnTo>
                <a:lnTo>
                  <a:pt x="411" y="64"/>
                </a:lnTo>
                <a:lnTo>
                  <a:pt x="411" y="65"/>
                </a:lnTo>
                <a:lnTo>
                  <a:pt x="411" y="65"/>
                </a:lnTo>
                <a:lnTo>
                  <a:pt x="410" y="65"/>
                </a:lnTo>
                <a:lnTo>
                  <a:pt x="410" y="66"/>
                </a:lnTo>
                <a:lnTo>
                  <a:pt x="410" y="66"/>
                </a:lnTo>
                <a:lnTo>
                  <a:pt x="410" y="66"/>
                </a:lnTo>
                <a:lnTo>
                  <a:pt x="409" y="66"/>
                </a:lnTo>
                <a:lnTo>
                  <a:pt x="409" y="67"/>
                </a:lnTo>
                <a:lnTo>
                  <a:pt x="408" y="68"/>
                </a:lnTo>
                <a:lnTo>
                  <a:pt x="408" y="68"/>
                </a:lnTo>
                <a:lnTo>
                  <a:pt x="408" y="69"/>
                </a:lnTo>
                <a:lnTo>
                  <a:pt x="407" y="69"/>
                </a:lnTo>
                <a:lnTo>
                  <a:pt x="407" y="70"/>
                </a:lnTo>
                <a:lnTo>
                  <a:pt x="407" y="70"/>
                </a:lnTo>
                <a:lnTo>
                  <a:pt x="406" y="71"/>
                </a:lnTo>
                <a:lnTo>
                  <a:pt x="406" y="71"/>
                </a:lnTo>
                <a:lnTo>
                  <a:pt x="406" y="72"/>
                </a:lnTo>
                <a:lnTo>
                  <a:pt x="405" y="73"/>
                </a:lnTo>
                <a:lnTo>
                  <a:pt x="405" y="73"/>
                </a:lnTo>
                <a:lnTo>
                  <a:pt x="405" y="74"/>
                </a:lnTo>
                <a:lnTo>
                  <a:pt x="405" y="75"/>
                </a:lnTo>
                <a:lnTo>
                  <a:pt x="406" y="75"/>
                </a:lnTo>
                <a:lnTo>
                  <a:pt x="406" y="75"/>
                </a:lnTo>
                <a:lnTo>
                  <a:pt x="406" y="75"/>
                </a:lnTo>
                <a:lnTo>
                  <a:pt x="406" y="76"/>
                </a:lnTo>
                <a:lnTo>
                  <a:pt x="406" y="76"/>
                </a:lnTo>
                <a:lnTo>
                  <a:pt x="405" y="77"/>
                </a:lnTo>
                <a:lnTo>
                  <a:pt x="405" y="78"/>
                </a:lnTo>
                <a:lnTo>
                  <a:pt x="405" y="79"/>
                </a:lnTo>
                <a:lnTo>
                  <a:pt x="405" y="79"/>
                </a:lnTo>
                <a:lnTo>
                  <a:pt x="405" y="80"/>
                </a:lnTo>
                <a:lnTo>
                  <a:pt x="406" y="81"/>
                </a:lnTo>
                <a:lnTo>
                  <a:pt x="406" y="81"/>
                </a:lnTo>
                <a:lnTo>
                  <a:pt x="406" y="82"/>
                </a:lnTo>
                <a:lnTo>
                  <a:pt x="405" y="82"/>
                </a:lnTo>
                <a:lnTo>
                  <a:pt x="405" y="83"/>
                </a:lnTo>
                <a:lnTo>
                  <a:pt x="406" y="83"/>
                </a:lnTo>
                <a:lnTo>
                  <a:pt x="406" y="84"/>
                </a:lnTo>
                <a:lnTo>
                  <a:pt x="406" y="84"/>
                </a:lnTo>
                <a:lnTo>
                  <a:pt x="405" y="85"/>
                </a:lnTo>
                <a:lnTo>
                  <a:pt x="405" y="85"/>
                </a:lnTo>
                <a:lnTo>
                  <a:pt x="406" y="86"/>
                </a:lnTo>
                <a:lnTo>
                  <a:pt x="406" y="87"/>
                </a:lnTo>
                <a:lnTo>
                  <a:pt x="406" y="87"/>
                </a:lnTo>
                <a:lnTo>
                  <a:pt x="406" y="87"/>
                </a:lnTo>
                <a:lnTo>
                  <a:pt x="406" y="89"/>
                </a:lnTo>
                <a:lnTo>
                  <a:pt x="406" y="89"/>
                </a:lnTo>
                <a:lnTo>
                  <a:pt x="405" y="90"/>
                </a:lnTo>
                <a:lnTo>
                  <a:pt x="405" y="90"/>
                </a:lnTo>
                <a:lnTo>
                  <a:pt x="404" y="91"/>
                </a:lnTo>
                <a:lnTo>
                  <a:pt x="397" y="87"/>
                </a:lnTo>
                <a:lnTo>
                  <a:pt x="391" y="84"/>
                </a:lnTo>
                <a:lnTo>
                  <a:pt x="387" y="82"/>
                </a:lnTo>
                <a:lnTo>
                  <a:pt x="369" y="72"/>
                </a:lnTo>
                <a:lnTo>
                  <a:pt x="363" y="68"/>
                </a:lnTo>
                <a:lnTo>
                  <a:pt x="359" y="66"/>
                </a:lnTo>
                <a:lnTo>
                  <a:pt x="353" y="63"/>
                </a:lnTo>
                <a:lnTo>
                  <a:pt x="349" y="61"/>
                </a:lnTo>
                <a:lnTo>
                  <a:pt x="347" y="60"/>
                </a:lnTo>
                <a:lnTo>
                  <a:pt x="347" y="60"/>
                </a:lnTo>
                <a:lnTo>
                  <a:pt x="347" y="59"/>
                </a:lnTo>
                <a:lnTo>
                  <a:pt x="346" y="59"/>
                </a:lnTo>
                <a:lnTo>
                  <a:pt x="346" y="59"/>
                </a:lnTo>
                <a:lnTo>
                  <a:pt x="345" y="59"/>
                </a:lnTo>
                <a:lnTo>
                  <a:pt x="345" y="58"/>
                </a:lnTo>
                <a:lnTo>
                  <a:pt x="344" y="58"/>
                </a:lnTo>
                <a:lnTo>
                  <a:pt x="344" y="58"/>
                </a:lnTo>
                <a:lnTo>
                  <a:pt x="343" y="58"/>
                </a:lnTo>
                <a:lnTo>
                  <a:pt x="343" y="59"/>
                </a:lnTo>
                <a:lnTo>
                  <a:pt x="343" y="58"/>
                </a:lnTo>
                <a:lnTo>
                  <a:pt x="343" y="58"/>
                </a:lnTo>
                <a:lnTo>
                  <a:pt x="342" y="58"/>
                </a:lnTo>
                <a:lnTo>
                  <a:pt x="342" y="58"/>
                </a:lnTo>
                <a:lnTo>
                  <a:pt x="342" y="58"/>
                </a:lnTo>
                <a:lnTo>
                  <a:pt x="342" y="57"/>
                </a:lnTo>
                <a:lnTo>
                  <a:pt x="341" y="57"/>
                </a:lnTo>
                <a:lnTo>
                  <a:pt x="341" y="57"/>
                </a:lnTo>
                <a:lnTo>
                  <a:pt x="341" y="56"/>
                </a:lnTo>
                <a:lnTo>
                  <a:pt x="340" y="56"/>
                </a:lnTo>
                <a:lnTo>
                  <a:pt x="340" y="56"/>
                </a:lnTo>
                <a:lnTo>
                  <a:pt x="340" y="57"/>
                </a:lnTo>
                <a:lnTo>
                  <a:pt x="339" y="57"/>
                </a:lnTo>
                <a:lnTo>
                  <a:pt x="339" y="57"/>
                </a:lnTo>
                <a:lnTo>
                  <a:pt x="338" y="56"/>
                </a:lnTo>
                <a:lnTo>
                  <a:pt x="338" y="56"/>
                </a:lnTo>
                <a:lnTo>
                  <a:pt x="337" y="55"/>
                </a:lnTo>
                <a:lnTo>
                  <a:pt x="337" y="55"/>
                </a:lnTo>
                <a:lnTo>
                  <a:pt x="336" y="55"/>
                </a:lnTo>
                <a:lnTo>
                  <a:pt x="336" y="55"/>
                </a:lnTo>
                <a:lnTo>
                  <a:pt x="335" y="55"/>
                </a:lnTo>
                <a:lnTo>
                  <a:pt x="335" y="55"/>
                </a:lnTo>
                <a:lnTo>
                  <a:pt x="334" y="55"/>
                </a:lnTo>
                <a:lnTo>
                  <a:pt x="334" y="56"/>
                </a:lnTo>
                <a:lnTo>
                  <a:pt x="333" y="56"/>
                </a:lnTo>
                <a:lnTo>
                  <a:pt x="333" y="55"/>
                </a:lnTo>
                <a:lnTo>
                  <a:pt x="333" y="54"/>
                </a:lnTo>
                <a:lnTo>
                  <a:pt x="333" y="54"/>
                </a:lnTo>
                <a:lnTo>
                  <a:pt x="332" y="54"/>
                </a:lnTo>
                <a:lnTo>
                  <a:pt x="331" y="54"/>
                </a:lnTo>
                <a:lnTo>
                  <a:pt x="331" y="54"/>
                </a:lnTo>
                <a:lnTo>
                  <a:pt x="330" y="53"/>
                </a:lnTo>
                <a:lnTo>
                  <a:pt x="330" y="53"/>
                </a:lnTo>
                <a:lnTo>
                  <a:pt x="330" y="53"/>
                </a:lnTo>
                <a:lnTo>
                  <a:pt x="330" y="53"/>
                </a:lnTo>
                <a:lnTo>
                  <a:pt x="329" y="53"/>
                </a:lnTo>
                <a:lnTo>
                  <a:pt x="328" y="53"/>
                </a:lnTo>
                <a:lnTo>
                  <a:pt x="328" y="53"/>
                </a:lnTo>
                <a:lnTo>
                  <a:pt x="327" y="53"/>
                </a:lnTo>
                <a:lnTo>
                  <a:pt x="327" y="53"/>
                </a:lnTo>
                <a:lnTo>
                  <a:pt x="326" y="53"/>
                </a:lnTo>
                <a:lnTo>
                  <a:pt x="326" y="53"/>
                </a:lnTo>
                <a:lnTo>
                  <a:pt x="325" y="53"/>
                </a:lnTo>
                <a:lnTo>
                  <a:pt x="325" y="53"/>
                </a:lnTo>
                <a:lnTo>
                  <a:pt x="324" y="53"/>
                </a:lnTo>
                <a:lnTo>
                  <a:pt x="324" y="53"/>
                </a:lnTo>
                <a:lnTo>
                  <a:pt x="323" y="53"/>
                </a:lnTo>
                <a:lnTo>
                  <a:pt x="323" y="53"/>
                </a:lnTo>
                <a:lnTo>
                  <a:pt x="323" y="53"/>
                </a:lnTo>
                <a:lnTo>
                  <a:pt x="323" y="53"/>
                </a:lnTo>
                <a:lnTo>
                  <a:pt x="323" y="53"/>
                </a:lnTo>
                <a:lnTo>
                  <a:pt x="322" y="53"/>
                </a:lnTo>
                <a:lnTo>
                  <a:pt x="322" y="52"/>
                </a:lnTo>
                <a:lnTo>
                  <a:pt x="322" y="52"/>
                </a:lnTo>
                <a:lnTo>
                  <a:pt x="322" y="52"/>
                </a:lnTo>
                <a:lnTo>
                  <a:pt x="321" y="52"/>
                </a:lnTo>
                <a:lnTo>
                  <a:pt x="321" y="52"/>
                </a:lnTo>
                <a:lnTo>
                  <a:pt x="320" y="52"/>
                </a:lnTo>
                <a:lnTo>
                  <a:pt x="320" y="52"/>
                </a:lnTo>
                <a:lnTo>
                  <a:pt x="320" y="52"/>
                </a:lnTo>
                <a:lnTo>
                  <a:pt x="319" y="52"/>
                </a:lnTo>
                <a:lnTo>
                  <a:pt x="319" y="52"/>
                </a:lnTo>
                <a:lnTo>
                  <a:pt x="319" y="52"/>
                </a:lnTo>
                <a:lnTo>
                  <a:pt x="318" y="52"/>
                </a:lnTo>
                <a:lnTo>
                  <a:pt x="318" y="52"/>
                </a:lnTo>
                <a:lnTo>
                  <a:pt x="318" y="51"/>
                </a:lnTo>
                <a:lnTo>
                  <a:pt x="317" y="51"/>
                </a:lnTo>
                <a:lnTo>
                  <a:pt x="317" y="51"/>
                </a:lnTo>
                <a:lnTo>
                  <a:pt x="317" y="51"/>
                </a:lnTo>
                <a:lnTo>
                  <a:pt x="316" y="51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5" y="50"/>
                </a:lnTo>
                <a:lnTo>
                  <a:pt x="315" y="50"/>
                </a:lnTo>
                <a:lnTo>
                  <a:pt x="314" y="50"/>
                </a:lnTo>
                <a:lnTo>
                  <a:pt x="314" y="49"/>
                </a:lnTo>
                <a:lnTo>
                  <a:pt x="314" y="49"/>
                </a:lnTo>
                <a:lnTo>
                  <a:pt x="314" y="48"/>
                </a:lnTo>
                <a:lnTo>
                  <a:pt x="314" y="48"/>
                </a:lnTo>
                <a:lnTo>
                  <a:pt x="314" y="48"/>
                </a:lnTo>
                <a:lnTo>
                  <a:pt x="314" y="47"/>
                </a:lnTo>
                <a:lnTo>
                  <a:pt x="313" y="48"/>
                </a:lnTo>
                <a:lnTo>
                  <a:pt x="313" y="48"/>
                </a:lnTo>
                <a:lnTo>
                  <a:pt x="313" y="47"/>
                </a:lnTo>
                <a:lnTo>
                  <a:pt x="312" y="47"/>
                </a:lnTo>
                <a:lnTo>
                  <a:pt x="312" y="47"/>
                </a:lnTo>
                <a:lnTo>
                  <a:pt x="312" y="47"/>
                </a:lnTo>
                <a:lnTo>
                  <a:pt x="312" y="47"/>
                </a:lnTo>
                <a:lnTo>
                  <a:pt x="311" y="47"/>
                </a:lnTo>
                <a:lnTo>
                  <a:pt x="311" y="47"/>
                </a:lnTo>
                <a:lnTo>
                  <a:pt x="311" y="46"/>
                </a:lnTo>
                <a:lnTo>
                  <a:pt x="311" y="46"/>
                </a:lnTo>
                <a:lnTo>
                  <a:pt x="310" y="46"/>
                </a:lnTo>
                <a:lnTo>
                  <a:pt x="310" y="46"/>
                </a:lnTo>
                <a:lnTo>
                  <a:pt x="310" y="46"/>
                </a:lnTo>
                <a:lnTo>
                  <a:pt x="309" y="46"/>
                </a:lnTo>
                <a:lnTo>
                  <a:pt x="309" y="46"/>
                </a:lnTo>
                <a:lnTo>
                  <a:pt x="309" y="46"/>
                </a:lnTo>
                <a:lnTo>
                  <a:pt x="308" y="46"/>
                </a:lnTo>
                <a:lnTo>
                  <a:pt x="308" y="45"/>
                </a:lnTo>
                <a:lnTo>
                  <a:pt x="308" y="46"/>
                </a:lnTo>
                <a:lnTo>
                  <a:pt x="307" y="46"/>
                </a:lnTo>
                <a:lnTo>
                  <a:pt x="307" y="45"/>
                </a:lnTo>
                <a:lnTo>
                  <a:pt x="307" y="45"/>
                </a:lnTo>
                <a:lnTo>
                  <a:pt x="307" y="45"/>
                </a:lnTo>
                <a:lnTo>
                  <a:pt x="307" y="44"/>
                </a:lnTo>
                <a:lnTo>
                  <a:pt x="307" y="44"/>
                </a:lnTo>
                <a:lnTo>
                  <a:pt x="306" y="44"/>
                </a:lnTo>
                <a:lnTo>
                  <a:pt x="306" y="44"/>
                </a:lnTo>
                <a:lnTo>
                  <a:pt x="306" y="43"/>
                </a:lnTo>
                <a:lnTo>
                  <a:pt x="306" y="43"/>
                </a:lnTo>
                <a:lnTo>
                  <a:pt x="306" y="43"/>
                </a:lnTo>
                <a:lnTo>
                  <a:pt x="306" y="42"/>
                </a:lnTo>
                <a:lnTo>
                  <a:pt x="306" y="42"/>
                </a:lnTo>
                <a:lnTo>
                  <a:pt x="306" y="42"/>
                </a:lnTo>
                <a:lnTo>
                  <a:pt x="305" y="42"/>
                </a:lnTo>
                <a:lnTo>
                  <a:pt x="306" y="42"/>
                </a:lnTo>
                <a:lnTo>
                  <a:pt x="306" y="41"/>
                </a:lnTo>
                <a:lnTo>
                  <a:pt x="306" y="41"/>
                </a:lnTo>
                <a:lnTo>
                  <a:pt x="306" y="40"/>
                </a:lnTo>
                <a:lnTo>
                  <a:pt x="306" y="40"/>
                </a:lnTo>
                <a:lnTo>
                  <a:pt x="306" y="39"/>
                </a:lnTo>
                <a:lnTo>
                  <a:pt x="306" y="39"/>
                </a:lnTo>
                <a:lnTo>
                  <a:pt x="306" y="38"/>
                </a:lnTo>
                <a:lnTo>
                  <a:pt x="306" y="38"/>
                </a:lnTo>
                <a:lnTo>
                  <a:pt x="307" y="38"/>
                </a:lnTo>
                <a:lnTo>
                  <a:pt x="307" y="37"/>
                </a:lnTo>
                <a:lnTo>
                  <a:pt x="307" y="37"/>
                </a:lnTo>
                <a:lnTo>
                  <a:pt x="307" y="36"/>
                </a:lnTo>
                <a:lnTo>
                  <a:pt x="307" y="36"/>
                </a:lnTo>
                <a:lnTo>
                  <a:pt x="307" y="36"/>
                </a:lnTo>
                <a:lnTo>
                  <a:pt x="307" y="35"/>
                </a:lnTo>
                <a:lnTo>
                  <a:pt x="307" y="35"/>
                </a:lnTo>
                <a:lnTo>
                  <a:pt x="307" y="36"/>
                </a:lnTo>
                <a:lnTo>
                  <a:pt x="308" y="35"/>
                </a:lnTo>
                <a:lnTo>
                  <a:pt x="308" y="35"/>
                </a:lnTo>
                <a:lnTo>
                  <a:pt x="308" y="34"/>
                </a:lnTo>
                <a:lnTo>
                  <a:pt x="308" y="34"/>
                </a:lnTo>
                <a:lnTo>
                  <a:pt x="308" y="33"/>
                </a:lnTo>
                <a:lnTo>
                  <a:pt x="309" y="33"/>
                </a:lnTo>
                <a:lnTo>
                  <a:pt x="308" y="33"/>
                </a:lnTo>
                <a:lnTo>
                  <a:pt x="308" y="33"/>
                </a:lnTo>
                <a:lnTo>
                  <a:pt x="307" y="33"/>
                </a:lnTo>
                <a:lnTo>
                  <a:pt x="307" y="32"/>
                </a:lnTo>
                <a:lnTo>
                  <a:pt x="307" y="32"/>
                </a:lnTo>
                <a:lnTo>
                  <a:pt x="307" y="32"/>
                </a:lnTo>
                <a:lnTo>
                  <a:pt x="307" y="32"/>
                </a:lnTo>
                <a:lnTo>
                  <a:pt x="307" y="32"/>
                </a:lnTo>
                <a:lnTo>
                  <a:pt x="307" y="31"/>
                </a:lnTo>
                <a:lnTo>
                  <a:pt x="307" y="30"/>
                </a:lnTo>
                <a:lnTo>
                  <a:pt x="307" y="30"/>
                </a:lnTo>
                <a:lnTo>
                  <a:pt x="307" y="30"/>
                </a:lnTo>
                <a:lnTo>
                  <a:pt x="307" y="29"/>
                </a:lnTo>
                <a:lnTo>
                  <a:pt x="308" y="29"/>
                </a:lnTo>
                <a:lnTo>
                  <a:pt x="308" y="30"/>
                </a:lnTo>
                <a:lnTo>
                  <a:pt x="307" y="30"/>
                </a:lnTo>
                <a:lnTo>
                  <a:pt x="307" y="30"/>
                </a:lnTo>
                <a:lnTo>
                  <a:pt x="307" y="30"/>
                </a:lnTo>
                <a:lnTo>
                  <a:pt x="308" y="30"/>
                </a:lnTo>
                <a:lnTo>
                  <a:pt x="308" y="30"/>
                </a:lnTo>
                <a:lnTo>
                  <a:pt x="308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29"/>
                </a:lnTo>
                <a:lnTo>
                  <a:pt x="310" y="30"/>
                </a:lnTo>
                <a:lnTo>
                  <a:pt x="310" y="30"/>
                </a:lnTo>
                <a:lnTo>
                  <a:pt x="310" y="30"/>
                </a:lnTo>
                <a:lnTo>
                  <a:pt x="311" y="30"/>
                </a:lnTo>
                <a:lnTo>
                  <a:pt x="310" y="30"/>
                </a:lnTo>
                <a:lnTo>
                  <a:pt x="310" y="29"/>
                </a:lnTo>
                <a:lnTo>
                  <a:pt x="310" y="29"/>
                </a:lnTo>
                <a:lnTo>
                  <a:pt x="311" y="28"/>
                </a:lnTo>
                <a:lnTo>
                  <a:pt x="311" y="28"/>
                </a:lnTo>
                <a:lnTo>
                  <a:pt x="310" y="27"/>
                </a:lnTo>
                <a:lnTo>
                  <a:pt x="310" y="27"/>
                </a:lnTo>
                <a:lnTo>
                  <a:pt x="310" y="26"/>
                </a:lnTo>
                <a:lnTo>
                  <a:pt x="311" y="26"/>
                </a:lnTo>
                <a:lnTo>
                  <a:pt x="311" y="26"/>
                </a:lnTo>
                <a:lnTo>
                  <a:pt x="311" y="25"/>
                </a:lnTo>
                <a:lnTo>
                  <a:pt x="312" y="25"/>
                </a:lnTo>
                <a:lnTo>
                  <a:pt x="312" y="24"/>
                </a:lnTo>
                <a:lnTo>
                  <a:pt x="312" y="23"/>
                </a:lnTo>
                <a:lnTo>
                  <a:pt x="312" y="23"/>
                </a:lnTo>
                <a:lnTo>
                  <a:pt x="312" y="24"/>
                </a:lnTo>
                <a:lnTo>
                  <a:pt x="312" y="24"/>
                </a:lnTo>
                <a:lnTo>
                  <a:pt x="313" y="24"/>
                </a:lnTo>
                <a:lnTo>
                  <a:pt x="313" y="24"/>
                </a:lnTo>
                <a:lnTo>
                  <a:pt x="313" y="23"/>
                </a:lnTo>
                <a:lnTo>
                  <a:pt x="313" y="23"/>
                </a:lnTo>
                <a:lnTo>
                  <a:pt x="313" y="22"/>
                </a:lnTo>
                <a:lnTo>
                  <a:pt x="313" y="22"/>
                </a:lnTo>
                <a:lnTo>
                  <a:pt x="313" y="21"/>
                </a:lnTo>
                <a:lnTo>
                  <a:pt x="312" y="21"/>
                </a:lnTo>
                <a:lnTo>
                  <a:pt x="312" y="21"/>
                </a:lnTo>
                <a:lnTo>
                  <a:pt x="313" y="20"/>
                </a:lnTo>
                <a:lnTo>
                  <a:pt x="313" y="20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4" y="19"/>
                </a:lnTo>
                <a:lnTo>
                  <a:pt x="314" y="20"/>
                </a:lnTo>
                <a:lnTo>
                  <a:pt x="314" y="20"/>
                </a:lnTo>
                <a:lnTo>
                  <a:pt x="315" y="19"/>
                </a:lnTo>
                <a:lnTo>
                  <a:pt x="315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8"/>
                </a:lnTo>
                <a:lnTo>
                  <a:pt x="317" y="18"/>
                </a:lnTo>
                <a:lnTo>
                  <a:pt x="317" y="18"/>
                </a:lnTo>
                <a:lnTo>
                  <a:pt x="318" y="18"/>
                </a:lnTo>
                <a:lnTo>
                  <a:pt x="318" y="17"/>
                </a:lnTo>
                <a:lnTo>
                  <a:pt x="318" y="17"/>
                </a:lnTo>
                <a:lnTo>
                  <a:pt x="317" y="17"/>
                </a:lnTo>
                <a:lnTo>
                  <a:pt x="317" y="16"/>
                </a:lnTo>
                <a:lnTo>
                  <a:pt x="317" y="17"/>
                </a:lnTo>
                <a:lnTo>
                  <a:pt x="317" y="16"/>
                </a:lnTo>
                <a:lnTo>
                  <a:pt x="316" y="16"/>
                </a:lnTo>
                <a:lnTo>
                  <a:pt x="316" y="17"/>
                </a:lnTo>
                <a:lnTo>
                  <a:pt x="317" y="17"/>
                </a:lnTo>
                <a:lnTo>
                  <a:pt x="316" y="17"/>
                </a:lnTo>
                <a:lnTo>
                  <a:pt x="316" y="17"/>
                </a:lnTo>
                <a:lnTo>
                  <a:pt x="316" y="17"/>
                </a:lnTo>
                <a:lnTo>
                  <a:pt x="315" y="16"/>
                </a:lnTo>
                <a:lnTo>
                  <a:pt x="316" y="16"/>
                </a:lnTo>
                <a:lnTo>
                  <a:pt x="315" y="15"/>
                </a:lnTo>
                <a:lnTo>
                  <a:pt x="315" y="15"/>
                </a:lnTo>
                <a:lnTo>
                  <a:pt x="314" y="15"/>
                </a:lnTo>
                <a:lnTo>
                  <a:pt x="314" y="14"/>
                </a:lnTo>
                <a:lnTo>
                  <a:pt x="314" y="14"/>
                </a:lnTo>
                <a:lnTo>
                  <a:pt x="314" y="14"/>
                </a:lnTo>
                <a:lnTo>
                  <a:pt x="314" y="13"/>
                </a:lnTo>
                <a:lnTo>
                  <a:pt x="315" y="13"/>
                </a:lnTo>
                <a:lnTo>
                  <a:pt x="315" y="12"/>
                </a:lnTo>
                <a:lnTo>
                  <a:pt x="315" y="11"/>
                </a:lnTo>
                <a:lnTo>
                  <a:pt x="315" y="11"/>
                </a:lnTo>
                <a:lnTo>
                  <a:pt x="315" y="10"/>
                </a:lnTo>
                <a:lnTo>
                  <a:pt x="315" y="9"/>
                </a:lnTo>
                <a:lnTo>
                  <a:pt x="315" y="9"/>
                </a:lnTo>
                <a:lnTo>
                  <a:pt x="316" y="8"/>
                </a:lnTo>
                <a:lnTo>
                  <a:pt x="316" y="8"/>
                </a:lnTo>
                <a:lnTo>
                  <a:pt x="317" y="8"/>
                </a:lnTo>
                <a:lnTo>
                  <a:pt x="317" y="8"/>
                </a:lnTo>
                <a:lnTo>
                  <a:pt x="317" y="7"/>
                </a:lnTo>
                <a:lnTo>
                  <a:pt x="317" y="7"/>
                </a:lnTo>
                <a:lnTo>
                  <a:pt x="317" y="7"/>
                </a:lnTo>
                <a:lnTo>
                  <a:pt x="318" y="7"/>
                </a:lnTo>
                <a:lnTo>
                  <a:pt x="318" y="6"/>
                </a:lnTo>
                <a:lnTo>
                  <a:pt x="318" y="6"/>
                </a:lnTo>
                <a:lnTo>
                  <a:pt x="319" y="6"/>
                </a:lnTo>
                <a:lnTo>
                  <a:pt x="319" y="6"/>
                </a:lnTo>
                <a:lnTo>
                  <a:pt x="319" y="5"/>
                </a:lnTo>
                <a:lnTo>
                  <a:pt x="319" y="5"/>
                </a:lnTo>
                <a:lnTo>
                  <a:pt x="319" y="4"/>
                </a:lnTo>
                <a:lnTo>
                  <a:pt x="320" y="4"/>
                </a:lnTo>
                <a:lnTo>
                  <a:pt x="321" y="4"/>
                </a:lnTo>
                <a:lnTo>
                  <a:pt x="321" y="4"/>
                </a:lnTo>
                <a:lnTo>
                  <a:pt x="322" y="3"/>
                </a:lnTo>
                <a:lnTo>
                  <a:pt x="322" y="3"/>
                </a:lnTo>
                <a:lnTo>
                  <a:pt x="322" y="3"/>
                </a:lnTo>
                <a:lnTo>
                  <a:pt x="322" y="2"/>
                </a:lnTo>
                <a:lnTo>
                  <a:pt x="322" y="2"/>
                </a:lnTo>
                <a:lnTo>
                  <a:pt x="322" y="1"/>
                </a:lnTo>
                <a:lnTo>
                  <a:pt x="323" y="1"/>
                </a:lnTo>
                <a:lnTo>
                  <a:pt x="323" y="0"/>
                </a:lnTo>
                <a:lnTo>
                  <a:pt x="323" y="0"/>
                </a:lnTo>
                <a:lnTo>
                  <a:pt x="322" y="1"/>
                </a:lnTo>
                <a:lnTo>
                  <a:pt x="321" y="1"/>
                </a:lnTo>
                <a:lnTo>
                  <a:pt x="321" y="1"/>
                </a:lnTo>
                <a:lnTo>
                  <a:pt x="320" y="1"/>
                </a:lnTo>
                <a:lnTo>
                  <a:pt x="320" y="2"/>
                </a:lnTo>
                <a:lnTo>
                  <a:pt x="320" y="2"/>
                </a:lnTo>
                <a:lnTo>
                  <a:pt x="320" y="3"/>
                </a:lnTo>
                <a:lnTo>
                  <a:pt x="320" y="3"/>
                </a:lnTo>
                <a:lnTo>
                  <a:pt x="319" y="3"/>
                </a:lnTo>
                <a:lnTo>
                  <a:pt x="319" y="3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4"/>
                </a:lnTo>
                <a:lnTo>
                  <a:pt x="318" y="4"/>
                </a:lnTo>
                <a:lnTo>
                  <a:pt x="318" y="3"/>
                </a:lnTo>
                <a:lnTo>
                  <a:pt x="317" y="4"/>
                </a:lnTo>
                <a:lnTo>
                  <a:pt x="316" y="4"/>
                </a:lnTo>
                <a:lnTo>
                  <a:pt x="315" y="5"/>
                </a:lnTo>
                <a:lnTo>
                  <a:pt x="316" y="5"/>
                </a:lnTo>
                <a:lnTo>
                  <a:pt x="316" y="5"/>
                </a:lnTo>
                <a:lnTo>
                  <a:pt x="316" y="6"/>
                </a:lnTo>
                <a:lnTo>
                  <a:pt x="316" y="6"/>
                </a:lnTo>
                <a:lnTo>
                  <a:pt x="315" y="5"/>
                </a:lnTo>
                <a:lnTo>
                  <a:pt x="314" y="5"/>
                </a:lnTo>
                <a:lnTo>
                  <a:pt x="314" y="6"/>
                </a:lnTo>
                <a:lnTo>
                  <a:pt x="314" y="6"/>
                </a:lnTo>
                <a:lnTo>
                  <a:pt x="313" y="6"/>
                </a:lnTo>
                <a:lnTo>
                  <a:pt x="313" y="6"/>
                </a:lnTo>
                <a:lnTo>
                  <a:pt x="312" y="7"/>
                </a:lnTo>
                <a:lnTo>
                  <a:pt x="312" y="7"/>
                </a:lnTo>
                <a:lnTo>
                  <a:pt x="312" y="7"/>
                </a:lnTo>
                <a:lnTo>
                  <a:pt x="312" y="8"/>
                </a:lnTo>
                <a:lnTo>
                  <a:pt x="311" y="8"/>
                </a:lnTo>
                <a:lnTo>
                  <a:pt x="311" y="8"/>
                </a:lnTo>
                <a:lnTo>
                  <a:pt x="310" y="8"/>
                </a:lnTo>
                <a:lnTo>
                  <a:pt x="310" y="8"/>
                </a:lnTo>
                <a:lnTo>
                  <a:pt x="310" y="9"/>
                </a:lnTo>
                <a:lnTo>
                  <a:pt x="309" y="9"/>
                </a:lnTo>
                <a:lnTo>
                  <a:pt x="309" y="8"/>
                </a:lnTo>
                <a:lnTo>
                  <a:pt x="309" y="9"/>
                </a:lnTo>
                <a:lnTo>
                  <a:pt x="308" y="9"/>
                </a:lnTo>
                <a:lnTo>
                  <a:pt x="308" y="9"/>
                </a:lnTo>
                <a:lnTo>
                  <a:pt x="307" y="9"/>
                </a:lnTo>
                <a:lnTo>
                  <a:pt x="306" y="10"/>
                </a:lnTo>
                <a:lnTo>
                  <a:pt x="306" y="10"/>
                </a:lnTo>
                <a:lnTo>
                  <a:pt x="305" y="11"/>
                </a:lnTo>
                <a:lnTo>
                  <a:pt x="305" y="11"/>
                </a:lnTo>
                <a:lnTo>
                  <a:pt x="304" y="11"/>
                </a:lnTo>
                <a:lnTo>
                  <a:pt x="304" y="12"/>
                </a:lnTo>
                <a:lnTo>
                  <a:pt x="304" y="12"/>
                </a:lnTo>
                <a:lnTo>
                  <a:pt x="305" y="12"/>
                </a:lnTo>
                <a:lnTo>
                  <a:pt x="305" y="13"/>
                </a:lnTo>
                <a:lnTo>
                  <a:pt x="305" y="13"/>
                </a:lnTo>
                <a:lnTo>
                  <a:pt x="305" y="13"/>
                </a:lnTo>
                <a:lnTo>
                  <a:pt x="304" y="13"/>
                </a:lnTo>
                <a:lnTo>
                  <a:pt x="304" y="12"/>
                </a:lnTo>
                <a:lnTo>
                  <a:pt x="303" y="12"/>
                </a:lnTo>
                <a:lnTo>
                  <a:pt x="303" y="13"/>
                </a:lnTo>
                <a:lnTo>
                  <a:pt x="303" y="13"/>
                </a:lnTo>
                <a:lnTo>
                  <a:pt x="303" y="13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6"/>
                </a:lnTo>
                <a:lnTo>
                  <a:pt x="300" y="16"/>
                </a:lnTo>
                <a:lnTo>
                  <a:pt x="301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8"/>
                </a:lnTo>
                <a:lnTo>
                  <a:pt x="300" y="18"/>
                </a:lnTo>
                <a:lnTo>
                  <a:pt x="300" y="19"/>
                </a:lnTo>
                <a:lnTo>
                  <a:pt x="299" y="19"/>
                </a:lnTo>
                <a:lnTo>
                  <a:pt x="298" y="19"/>
                </a:lnTo>
                <a:lnTo>
                  <a:pt x="298" y="20"/>
                </a:lnTo>
                <a:lnTo>
                  <a:pt x="297" y="20"/>
                </a:lnTo>
                <a:lnTo>
                  <a:pt x="297" y="21"/>
                </a:lnTo>
                <a:lnTo>
                  <a:pt x="297" y="21"/>
                </a:lnTo>
                <a:lnTo>
                  <a:pt x="297" y="22"/>
                </a:lnTo>
                <a:lnTo>
                  <a:pt x="297" y="22"/>
                </a:lnTo>
                <a:lnTo>
                  <a:pt x="297" y="22"/>
                </a:lnTo>
                <a:lnTo>
                  <a:pt x="297" y="23"/>
                </a:lnTo>
                <a:lnTo>
                  <a:pt x="297" y="23"/>
                </a:lnTo>
                <a:lnTo>
                  <a:pt x="296" y="23"/>
                </a:lnTo>
                <a:lnTo>
                  <a:pt x="296" y="23"/>
                </a:lnTo>
                <a:lnTo>
                  <a:pt x="295" y="23"/>
                </a:lnTo>
                <a:lnTo>
                  <a:pt x="294" y="23"/>
                </a:lnTo>
                <a:lnTo>
                  <a:pt x="294" y="24"/>
                </a:lnTo>
                <a:lnTo>
                  <a:pt x="294" y="24"/>
                </a:lnTo>
                <a:lnTo>
                  <a:pt x="295" y="26"/>
                </a:lnTo>
                <a:lnTo>
                  <a:pt x="295" y="26"/>
                </a:lnTo>
                <a:lnTo>
                  <a:pt x="295" y="26"/>
                </a:lnTo>
                <a:lnTo>
                  <a:pt x="295" y="27"/>
                </a:lnTo>
                <a:lnTo>
                  <a:pt x="294" y="27"/>
                </a:lnTo>
                <a:lnTo>
                  <a:pt x="294" y="26"/>
                </a:lnTo>
                <a:lnTo>
                  <a:pt x="294" y="26"/>
                </a:lnTo>
                <a:lnTo>
                  <a:pt x="293" y="25"/>
                </a:lnTo>
                <a:lnTo>
                  <a:pt x="293" y="26"/>
                </a:lnTo>
                <a:lnTo>
                  <a:pt x="292" y="26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6"/>
                </a:lnTo>
                <a:lnTo>
                  <a:pt x="293" y="26"/>
                </a:lnTo>
                <a:lnTo>
                  <a:pt x="293" y="26"/>
                </a:lnTo>
                <a:lnTo>
                  <a:pt x="293" y="27"/>
                </a:lnTo>
                <a:lnTo>
                  <a:pt x="292" y="27"/>
                </a:lnTo>
                <a:lnTo>
                  <a:pt x="292" y="28"/>
                </a:lnTo>
                <a:lnTo>
                  <a:pt x="293" y="28"/>
                </a:lnTo>
                <a:lnTo>
                  <a:pt x="293" y="28"/>
                </a:lnTo>
                <a:lnTo>
                  <a:pt x="293" y="29"/>
                </a:lnTo>
                <a:lnTo>
                  <a:pt x="292" y="29"/>
                </a:lnTo>
                <a:lnTo>
                  <a:pt x="292" y="30"/>
                </a:lnTo>
                <a:lnTo>
                  <a:pt x="293" y="30"/>
                </a:lnTo>
                <a:lnTo>
                  <a:pt x="292" y="31"/>
                </a:lnTo>
                <a:lnTo>
                  <a:pt x="292" y="31"/>
                </a:lnTo>
                <a:lnTo>
                  <a:pt x="292" y="31"/>
                </a:lnTo>
                <a:lnTo>
                  <a:pt x="291" y="31"/>
                </a:lnTo>
                <a:lnTo>
                  <a:pt x="291" y="31"/>
                </a:lnTo>
                <a:lnTo>
                  <a:pt x="290" y="31"/>
                </a:lnTo>
                <a:lnTo>
                  <a:pt x="290" y="31"/>
                </a:lnTo>
                <a:lnTo>
                  <a:pt x="290" y="31"/>
                </a:lnTo>
                <a:lnTo>
                  <a:pt x="290" y="32"/>
                </a:lnTo>
                <a:lnTo>
                  <a:pt x="289" y="32"/>
                </a:lnTo>
                <a:lnTo>
                  <a:pt x="289" y="32"/>
                </a:lnTo>
                <a:lnTo>
                  <a:pt x="289" y="33"/>
                </a:lnTo>
                <a:lnTo>
                  <a:pt x="288" y="33"/>
                </a:lnTo>
                <a:lnTo>
                  <a:pt x="288" y="33"/>
                </a:lnTo>
                <a:lnTo>
                  <a:pt x="289" y="33"/>
                </a:lnTo>
                <a:lnTo>
                  <a:pt x="289" y="34"/>
                </a:lnTo>
                <a:lnTo>
                  <a:pt x="289" y="35"/>
                </a:lnTo>
                <a:lnTo>
                  <a:pt x="289" y="35"/>
                </a:lnTo>
                <a:lnTo>
                  <a:pt x="289" y="35"/>
                </a:lnTo>
                <a:lnTo>
                  <a:pt x="289" y="35"/>
                </a:lnTo>
                <a:lnTo>
                  <a:pt x="288" y="35"/>
                </a:lnTo>
                <a:lnTo>
                  <a:pt x="288" y="36"/>
                </a:lnTo>
                <a:lnTo>
                  <a:pt x="288" y="36"/>
                </a:lnTo>
                <a:lnTo>
                  <a:pt x="288" y="37"/>
                </a:lnTo>
                <a:lnTo>
                  <a:pt x="288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8"/>
                </a:lnTo>
                <a:lnTo>
                  <a:pt x="289" y="38"/>
                </a:lnTo>
                <a:lnTo>
                  <a:pt x="289" y="39"/>
                </a:lnTo>
                <a:lnTo>
                  <a:pt x="289" y="39"/>
                </a:lnTo>
                <a:lnTo>
                  <a:pt x="288" y="40"/>
                </a:lnTo>
                <a:lnTo>
                  <a:pt x="288" y="40"/>
                </a:lnTo>
                <a:lnTo>
                  <a:pt x="287" y="40"/>
                </a:lnTo>
                <a:lnTo>
                  <a:pt x="287" y="41"/>
                </a:lnTo>
                <a:lnTo>
                  <a:pt x="287" y="41"/>
                </a:lnTo>
                <a:lnTo>
                  <a:pt x="287" y="42"/>
                </a:lnTo>
                <a:lnTo>
                  <a:pt x="287" y="42"/>
                </a:lnTo>
                <a:lnTo>
                  <a:pt x="287" y="42"/>
                </a:lnTo>
                <a:lnTo>
                  <a:pt x="287" y="43"/>
                </a:lnTo>
                <a:lnTo>
                  <a:pt x="288" y="43"/>
                </a:lnTo>
                <a:lnTo>
                  <a:pt x="288" y="43"/>
                </a:lnTo>
                <a:lnTo>
                  <a:pt x="287" y="43"/>
                </a:lnTo>
                <a:lnTo>
                  <a:pt x="287" y="44"/>
                </a:lnTo>
                <a:lnTo>
                  <a:pt x="287" y="44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6"/>
                </a:lnTo>
                <a:lnTo>
                  <a:pt x="286" y="46"/>
                </a:lnTo>
                <a:lnTo>
                  <a:pt x="285" y="47"/>
                </a:lnTo>
                <a:lnTo>
                  <a:pt x="285" y="48"/>
                </a:lnTo>
                <a:lnTo>
                  <a:pt x="285" y="48"/>
                </a:lnTo>
                <a:lnTo>
                  <a:pt x="285" y="48"/>
                </a:lnTo>
                <a:lnTo>
                  <a:pt x="285" y="49"/>
                </a:lnTo>
                <a:lnTo>
                  <a:pt x="285" y="49"/>
                </a:lnTo>
                <a:lnTo>
                  <a:pt x="286" y="50"/>
                </a:lnTo>
                <a:lnTo>
                  <a:pt x="286" y="50"/>
                </a:lnTo>
                <a:lnTo>
                  <a:pt x="286" y="51"/>
                </a:lnTo>
                <a:lnTo>
                  <a:pt x="286" y="51"/>
                </a:lnTo>
                <a:lnTo>
                  <a:pt x="285" y="52"/>
                </a:lnTo>
                <a:lnTo>
                  <a:pt x="284" y="53"/>
                </a:lnTo>
                <a:lnTo>
                  <a:pt x="284" y="53"/>
                </a:lnTo>
                <a:lnTo>
                  <a:pt x="284" y="54"/>
                </a:lnTo>
                <a:lnTo>
                  <a:pt x="284" y="54"/>
                </a:lnTo>
                <a:lnTo>
                  <a:pt x="284" y="54"/>
                </a:lnTo>
                <a:lnTo>
                  <a:pt x="283" y="56"/>
                </a:lnTo>
                <a:lnTo>
                  <a:pt x="283" y="56"/>
                </a:lnTo>
                <a:lnTo>
                  <a:pt x="283" y="57"/>
                </a:lnTo>
                <a:lnTo>
                  <a:pt x="283" y="59"/>
                </a:lnTo>
                <a:lnTo>
                  <a:pt x="283" y="60"/>
                </a:lnTo>
                <a:lnTo>
                  <a:pt x="283" y="60"/>
                </a:lnTo>
                <a:lnTo>
                  <a:pt x="283" y="61"/>
                </a:lnTo>
                <a:lnTo>
                  <a:pt x="282" y="61"/>
                </a:lnTo>
                <a:lnTo>
                  <a:pt x="282" y="61"/>
                </a:lnTo>
                <a:lnTo>
                  <a:pt x="281" y="62"/>
                </a:lnTo>
                <a:lnTo>
                  <a:pt x="281" y="63"/>
                </a:lnTo>
                <a:lnTo>
                  <a:pt x="280" y="63"/>
                </a:lnTo>
                <a:lnTo>
                  <a:pt x="279" y="63"/>
                </a:lnTo>
                <a:lnTo>
                  <a:pt x="279" y="63"/>
                </a:lnTo>
                <a:lnTo>
                  <a:pt x="278" y="63"/>
                </a:lnTo>
                <a:lnTo>
                  <a:pt x="278" y="63"/>
                </a:lnTo>
                <a:lnTo>
                  <a:pt x="277" y="63"/>
                </a:lnTo>
                <a:lnTo>
                  <a:pt x="276" y="63"/>
                </a:lnTo>
                <a:lnTo>
                  <a:pt x="276" y="63"/>
                </a:lnTo>
                <a:lnTo>
                  <a:pt x="277" y="64"/>
                </a:lnTo>
                <a:lnTo>
                  <a:pt x="277" y="64"/>
                </a:lnTo>
                <a:lnTo>
                  <a:pt x="277" y="64"/>
                </a:lnTo>
                <a:lnTo>
                  <a:pt x="277" y="65"/>
                </a:lnTo>
                <a:lnTo>
                  <a:pt x="277" y="65"/>
                </a:lnTo>
                <a:lnTo>
                  <a:pt x="278" y="65"/>
                </a:lnTo>
                <a:lnTo>
                  <a:pt x="278" y="66"/>
                </a:lnTo>
                <a:lnTo>
                  <a:pt x="279" y="66"/>
                </a:lnTo>
                <a:lnTo>
                  <a:pt x="279" y="67"/>
                </a:lnTo>
                <a:lnTo>
                  <a:pt x="278" y="67"/>
                </a:lnTo>
                <a:lnTo>
                  <a:pt x="278" y="68"/>
                </a:lnTo>
                <a:lnTo>
                  <a:pt x="277" y="68"/>
                </a:lnTo>
                <a:lnTo>
                  <a:pt x="277" y="68"/>
                </a:lnTo>
                <a:lnTo>
                  <a:pt x="276" y="68"/>
                </a:lnTo>
                <a:lnTo>
                  <a:pt x="276" y="68"/>
                </a:lnTo>
                <a:lnTo>
                  <a:pt x="275" y="68"/>
                </a:lnTo>
                <a:lnTo>
                  <a:pt x="275" y="69"/>
                </a:lnTo>
                <a:lnTo>
                  <a:pt x="274" y="69"/>
                </a:lnTo>
                <a:lnTo>
                  <a:pt x="275" y="70"/>
                </a:lnTo>
                <a:lnTo>
                  <a:pt x="275" y="70"/>
                </a:lnTo>
                <a:lnTo>
                  <a:pt x="275" y="71"/>
                </a:lnTo>
                <a:lnTo>
                  <a:pt x="275" y="72"/>
                </a:lnTo>
                <a:lnTo>
                  <a:pt x="275" y="72"/>
                </a:lnTo>
                <a:lnTo>
                  <a:pt x="276" y="72"/>
                </a:lnTo>
                <a:lnTo>
                  <a:pt x="276" y="73"/>
                </a:lnTo>
                <a:lnTo>
                  <a:pt x="276" y="73"/>
                </a:lnTo>
                <a:lnTo>
                  <a:pt x="277" y="73"/>
                </a:lnTo>
                <a:lnTo>
                  <a:pt x="277" y="74"/>
                </a:lnTo>
                <a:lnTo>
                  <a:pt x="277" y="74"/>
                </a:lnTo>
                <a:lnTo>
                  <a:pt x="276" y="75"/>
                </a:lnTo>
                <a:lnTo>
                  <a:pt x="276" y="76"/>
                </a:lnTo>
                <a:lnTo>
                  <a:pt x="276" y="76"/>
                </a:lnTo>
                <a:lnTo>
                  <a:pt x="276" y="77"/>
                </a:lnTo>
                <a:lnTo>
                  <a:pt x="276" y="77"/>
                </a:lnTo>
                <a:lnTo>
                  <a:pt x="276" y="78"/>
                </a:lnTo>
                <a:lnTo>
                  <a:pt x="276" y="79"/>
                </a:lnTo>
                <a:lnTo>
                  <a:pt x="276" y="80"/>
                </a:lnTo>
                <a:lnTo>
                  <a:pt x="276" y="80"/>
                </a:lnTo>
                <a:lnTo>
                  <a:pt x="276" y="81"/>
                </a:lnTo>
                <a:lnTo>
                  <a:pt x="276" y="81"/>
                </a:lnTo>
                <a:lnTo>
                  <a:pt x="275" y="82"/>
                </a:lnTo>
                <a:lnTo>
                  <a:pt x="275" y="83"/>
                </a:lnTo>
                <a:lnTo>
                  <a:pt x="275" y="83"/>
                </a:lnTo>
                <a:lnTo>
                  <a:pt x="275" y="83"/>
                </a:lnTo>
                <a:lnTo>
                  <a:pt x="276" y="83"/>
                </a:lnTo>
                <a:lnTo>
                  <a:pt x="276" y="84"/>
                </a:lnTo>
                <a:lnTo>
                  <a:pt x="277" y="84"/>
                </a:lnTo>
                <a:lnTo>
                  <a:pt x="277" y="85"/>
                </a:lnTo>
                <a:lnTo>
                  <a:pt x="277" y="85"/>
                </a:lnTo>
                <a:lnTo>
                  <a:pt x="277" y="86"/>
                </a:lnTo>
                <a:lnTo>
                  <a:pt x="277" y="87"/>
                </a:lnTo>
                <a:lnTo>
                  <a:pt x="277" y="87"/>
                </a:lnTo>
                <a:lnTo>
                  <a:pt x="277" y="88"/>
                </a:lnTo>
                <a:lnTo>
                  <a:pt x="277" y="89"/>
                </a:lnTo>
                <a:lnTo>
                  <a:pt x="276" y="89"/>
                </a:lnTo>
                <a:lnTo>
                  <a:pt x="276" y="90"/>
                </a:lnTo>
                <a:lnTo>
                  <a:pt x="275" y="91"/>
                </a:lnTo>
                <a:lnTo>
                  <a:pt x="275" y="91"/>
                </a:lnTo>
                <a:lnTo>
                  <a:pt x="275" y="92"/>
                </a:lnTo>
                <a:lnTo>
                  <a:pt x="275" y="92"/>
                </a:lnTo>
                <a:lnTo>
                  <a:pt x="275" y="94"/>
                </a:lnTo>
                <a:lnTo>
                  <a:pt x="275" y="95"/>
                </a:lnTo>
                <a:lnTo>
                  <a:pt x="274" y="96"/>
                </a:lnTo>
                <a:lnTo>
                  <a:pt x="274" y="96"/>
                </a:lnTo>
                <a:lnTo>
                  <a:pt x="274" y="96"/>
                </a:lnTo>
                <a:lnTo>
                  <a:pt x="273" y="96"/>
                </a:lnTo>
                <a:lnTo>
                  <a:pt x="273" y="97"/>
                </a:lnTo>
                <a:lnTo>
                  <a:pt x="273" y="97"/>
                </a:lnTo>
                <a:lnTo>
                  <a:pt x="273" y="98"/>
                </a:lnTo>
                <a:lnTo>
                  <a:pt x="272" y="98"/>
                </a:lnTo>
                <a:lnTo>
                  <a:pt x="272" y="99"/>
                </a:lnTo>
                <a:lnTo>
                  <a:pt x="272" y="99"/>
                </a:lnTo>
                <a:lnTo>
                  <a:pt x="271" y="100"/>
                </a:lnTo>
                <a:lnTo>
                  <a:pt x="271" y="100"/>
                </a:lnTo>
                <a:lnTo>
                  <a:pt x="270" y="101"/>
                </a:lnTo>
                <a:lnTo>
                  <a:pt x="269" y="102"/>
                </a:lnTo>
                <a:lnTo>
                  <a:pt x="269" y="102"/>
                </a:lnTo>
                <a:lnTo>
                  <a:pt x="269" y="103"/>
                </a:lnTo>
                <a:lnTo>
                  <a:pt x="268" y="103"/>
                </a:lnTo>
                <a:lnTo>
                  <a:pt x="268" y="104"/>
                </a:lnTo>
                <a:lnTo>
                  <a:pt x="268" y="105"/>
                </a:lnTo>
                <a:lnTo>
                  <a:pt x="269" y="105"/>
                </a:lnTo>
                <a:lnTo>
                  <a:pt x="269" y="106"/>
                </a:lnTo>
                <a:lnTo>
                  <a:pt x="269" y="108"/>
                </a:lnTo>
                <a:lnTo>
                  <a:pt x="269" y="108"/>
                </a:lnTo>
                <a:lnTo>
                  <a:pt x="269" y="108"/>
                </a:lnTo>
                <a:lnTo>
                  <a:pt x="269" y="109"/>
                </a:lnTo>
                <a:lnTo>
                  <a:pt x="268" y="109"/>
                </a:lnTo>
                <a:lnTo>
                  <a:pt x="268" y="109"/>
                </a:lnTo>
                <a:lnTo>
                  <a:pt x="267" y="109"/>
                </a:lnTo>
                <a:lnTo>
                  <a:pt x="267" y="109"/>
                </a:lnTo>
                <a:lnTo>
                  <a:pt x="266" y="109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11"/>
                </a:lnTo>
                <a:lnTo>
                  <a:pt x="266" y="112"/>
                </a:lnTo>
                <a:lnTo>
                  <a:pt x="266" y="112"/>
                </a:lnTo>
                <a:lnTo>
                  <a:pt x="265" y="113"/>
                </a:lnTo>
                <a:lnTo>
                  <a:pt x="264" y="113"/>
                </a:lnTo>
                <a:lnTo>
                  <a:pt x="262" y="114"/>
                </a:lnTo>
                <a:lnTo>
                  <a:pt x="262" y="114"/>
                </a:lnTo>
                <a:lnTo>
                  <a:pt x="261" y="115"/>
                </a:lnTo>
                <a:lnTo>
                  <a:pt x="261" y="115"/>
                </a:lnTo>
                <a:lnTo>
                  <a:pt x="260" y="116"/>
                </a:lnTo>
                <a:lnTo>
                  <a:pt x="259" y="117"/>
                </a:lnTo>
                <a:lnTo>
                  <a:pt x="259" y="118"/>
                </a:lnTo>
                <a:lnTo>
                  <a:pt x="258" y="119"/>
                </a:lnTo>
                <a:lnTo>
                  <a:pt x="258" y="120"/>
                </a:lnTo>
                <a:lnTo>
                  <a:pt x="258" y="121"/>
                </a:lnTo>
                <a:lnTo>
                  <a:pt x="258" y="122"/>
                </a:lnTo>
                <a:lnTo>
                  <a:pt x="258" y="123"/>
                </a:lnTo>
                <a:lnTo>
                  <a:pt x="258" y="123"/>
                </a:lnTo>
                <a:lnTo>
                  <a:pt x="258" y="123"/>
                </a:lnTo>
                <a:lnTo>
                  <a:pt x="258" y="124"/>
                </a:lnTo>
                <a:lnTo>
                  <a:pt x="258" y="124"/>
                </a:lnTo>
                <a:lnTo>
                  <a:pt x="258" y="125"/>
                </a:lnTo>
                <a:lnTo>
                  <a:pt x="257" y="126"/>
                </a:lnTo>
                <a:lnTo>
                  <a:pt x="257" y="127"/>
                </a:lnTo>
                <a:lnTo>
                  <a:pt x="256" y="128"/>
                </a:lnTo>
                <a:lnTo>
                  <a:pt x="256" y="129"/>
                </a:lnTo>
                <a:lnTo>
                  <a:pt x="256" y="130"/>
                </a:lnTo>
                <a:lnTo>
                  <a:pt x="255" y="132"/>
                </a:lnTo>
                <a:lnTo>
                  <a:pt x="254" y="133"/>
                </a:lnTo>
                <a:lnTo>
                  <a:pt x="254" y="133"/>
                </a:lnTo>
                <a:lnTo>
                  <a:pt x="254" y="134"/>
                </a:lnTo>
                <a:lnTo>
                  <a:pt x="254" y="134"/>
                </a:lnTo>
                <a:lnTo>
                  <a:pt x="254" y="135"/>
                </a:lnTo>
                <a:lnTo>
                  <a:pt x="253" y="135"/>
                </a:lnTo>
                <a:lnTo>
                  <a:pt x="253" y="136"/>
                </a:lnTo>
                <a:lnTo>
                  <a:pt x="252" y="137"/>
                </a:lnTo>
                <a:lnTo>
                  <a:pt x="252" y="137"/>
                </a:lnTo>
                <a:lnTo>
                  <a:pt x="251" y="136"/>
                </a:lnTo>
                <a:lnTo>
                  <a:pt x="251" y="136"/>
                </a:lnTo>
                <a:lnTo>
                  <a:pt x="250" y="137"/>
                </a:lnTo>
                <a:lnTo>
                  <a:pt x="249" y="137"/>
                </a:lnTo>
                <a:lnTo>
                  <a:pt x="248" y="137"/>
                </a:lnTo>
                <a:lnTo>
                  <a:pt x="248" y="138"/>
                </a:lnTo>
                <a:lnTo>
                  <a:pt x="247" y="138"/>
                </a:lnTo>
                <a:lnTo>
                  <a:pt x="247" y="139"/>
                </a:lnTo>
                <a:lnTo>
                  <a:pt x="247" y="139"/>
                </a:lnTo>
                <a:lnTo>
                  <a:pt x="247" y="140"/>
                </a:lnTo>
                <a:lnTo>
                  <a:pt x="248" y="140"/>
                </a:lnTo>
                <a:lnTo>
                  <a:pt x="248" y="141"/>
                </a:lnTo>
                <a:lnTo>
                  <a:pt x="249" y="141"/>
                </a:lnTo>
                <a:lnTo>
                  <a:pt x="249" y="142"/>
                </a:lnTo>
                <a:lnTo>
                  <a:pt x="249" y="143"/>
                </a:lnTo>
                <a:lnTo>
                  <a:pt x="249" y="143"/>
                </a:lnTo>
                <a:lnTo>
                  <a:pt x="249" y="144"/>
                </a:lnTo>
                <a:lnTo>
                  <a:pt x="249" y="145"/>
                </a:lnTo>
                <a:lnTo>
                  <a:pt x="249" y="146"/>
                </a:lnTo>
                <a:lnTo>
                  <a:pt x="249" y="147"/>
                </a:lnTo>
                <a:lnTo>
                  <a:pt x="249" y="147"/>
                </a:lnTo>
                <a:lnTo>
                  <a:pt x="249" y="148"/>
                </a:lnTo>
                <a:lnTo>
                  <a:pt x="249" y="149"/>
                </a:lnTo>
                <a:lnTo>
                  <a:pt x="249" y="149"/>
                </a:lnTo>
                <a:lnTo>
                  <a:pt x="249" y="150"/>
                </a:lnTo>
                <a:lnTo>
                  <a:pt x="250" y="152"/>
                </a:lnTo>
                <a:lnTo>
                  <a:pt x="251" y="152"/>
                </a:lnTo>
                <a:lnTo>
                  <a:pt x="251" y="153"/>
                </a:lnTo>
                <a:lnTo>
                  <a:pt x="251" y="154"/>
                </a:lnTo>
                <a:lnTo>
                  <a:pt x="251" y="155"/>
                </a:lnTo>
                <a:lnTo>
                  <a:pt x="251" y="156"/>
                </a:lnTo>
                <a:lnTo>
                  <a:pt x="250" y="156"/>
                </a:lnTo>
                <a:lnTo>
                  <a:pt x="250" y="156"/>
                </a:lnTo>
                <a:lnTo>
                  <a:pt x="250" y="157"/>
                </a:lnTo>
                <a:lnTo>
                  <a:pt x="251" y="157"/>
                </a:lnTo>
                <a:lnTo>
                  <a:pt x="251" y="158"/>
                </a:lnTo>
                <a:lnTo>
                  <a:pt x="251" y="159"/>
                </a:lnTo>
                <a:lnTo>
                  <a:pt x="250" y="160"/>
                </a:lnTo>
                <a:lnTo>
                  <a:pt x="250" y="160"/>
                </a:lnTo>
                <a:lnTo>
                  <a:pt x="250" y="161"/>
                </a:lnTo>
                <a:lnTo>
                  <a:pt x="250" y="161"/>
                </a:lnTo>
                <a:lnTo>
                  <a:pt x="249" y="161"/>
                </a:lnTo>
                <a:lnTo>
                  <a:pt x="248" y="162"/>
                </a:lnTo>
                <a:lnTo>
                  <a:pt x="248" y="163"/>
                </a:lnTo>
                <a:lnTo>
                  <a:pt x="248" y="164"/>
                </a:lnTo>
                <a:lnTo>
                  <a:pt x="248" y="164"/>
                </a:lnTo>
                <a:lnTo>
                  <a:pt x="248" y="165"/>
                </a:lnTo>
                <a:lnTo>
                  <a:pt x="248" y="165"/>
                </a:lnTo>
                <a:lnTo>
                  <a:pt x="249" y="166"/>
                </a:lnTo>
                <a:lnTo>
                  <a:pt x="249" y="166"/>
                </a:lnTo>
                <a:lnTo>
                  <a:pt x="250" y="167"/>
                </a:lnTo>
                <a:lnTo>
                  <a:pt x="250" y="167"/>
                </a:lnTo>
                <a:lnTo>
                  <a:pt x="250" y="167"/>
                </a:lnTo>
                <a:lnTo>
                  <a:pt x="250" y="168"/>
                </a:lnTo>
                <a:lnTo>
                  <a:pt x="250" y="169"/>
                </a:lnTo>
                <a:lnTo>
                  <a:pt x="250" y="170"/>
                </a:lnTo>
                <a:lnTo>
                  <a:pt x="250" y="171"/>
                </a:lnTo>
                <a:lnTo>
                  <a:pt x="250" y="171"/>
                </a:lnTo>
                <a:lnTo>
                  <a:pt x="250" y="171"/>
                </a:lnTo>
                <a:lnTo>
                  <a:pt x="251" y="172"/>
                </a:lnTo>
                <a:lnTo>
                  <a:pt x="251" y="172"/>
                </a:lnTo>
                <a:lnTo>
                  <a:pt x="251" y="173"/>
                </a:lnTo>
                <a:lnTo>
                  <a:pt x="252" y="173"/>
                </a:lnTo>
                <a:lnTo>
                  <a:pt x="252" y="174"/>
                </a:lnTo>
                <a:lnTo>
                  <a:pt x="252" y="174"/>
                </a:lnTo>
                <a:lnTo>
                  <a:pt x="252" y="175"/>
                </a:lnTo>
                <a:lnTo>
                  <a:pt x="252" y="175"/>
                </a:lnTo>
                <a:lnTo>
                  <a:pt x="252" y="176"/>
                </a:lnTo>
                <a:lnTo>
                  <a:pt x="251" y="177"/>
                </a:lnTo>
                <a:lnTo>
                  <a:pt x="251" y="178"/>
                </a:lnTo>
                <a:lnTo>
                  <a:pt x="250" y="179"/>
                </a:lnTo>
                <a:lnTo>
                  <a:pt x="249" y="179"/>
                </a:lnTo>
                <a:lnTo>
                  <a:pt x="248" y="179"/>
                </a:lnTo>
                <a:lnTo>
                  <a:pt x="248" y="179"/>
                </a:lnTo>
                <a:lnTo>
                  <a:pt x="247" y="179"/>
                </a:lnTo>
                <a:lnTo>
                  <a:pt x="246" y="180"/>
                </a:lnTo>
                <a:lnTo>
                  <a:pt x="246" y="180"/>
                </a:lnTo>
                <a:lnTo>
                  <a:pt x="245" y="180"/>
                </a:lnTo>
                <a:lnTo>
                  <a:pt x="245" y="180"/>
                </a:lnTo>
                <a:lnTo>
                  <a:pt x="245" y="179"/>
                </a:lnTo>
                <a:lnTo>
                  <a:pt x="244" y="179"/>
                </a:lnTo>
                <a:lnTo>
                  <a:pt x="244" y="179"/>
                </a:lnTo>
                <a:lnTo>
                  <a:pt x="243" y="178"/>
                </a:lnTo>
                <a:lnTo>
                  <a:pt x="243" y="178"/>
                </a:lnTo>
                <a:lnTo>
                  <a:pt x="243" y="179"/>
                </a:lnTo>
                <a:lnTo>
                  <a:pt x="242" y="179"/>
                </a:lnTo>
                <a:lnTo>
                  <a:pt x="242" y="180"/>
                </a:lnTo>
                <a:lnTo>
                  <a:pt x="243" y="181"/>
                </a:lnTo>
                <a:lnTo>
                  <a:pt x="243" y="182"/>
                </a:lnTo>
                <a:lnTo>
                  <a:pt x="243" y="182"/>
                </a:lnTo>
                <a:lnTo>
                  <a:pt x="243" y="183"/>
                </a:lnTo>
                <a:lnTo>
                  <a:pt x="243" y="183"/>
                </a:lnTo>
                <a:lnTo>
                  <a:pt x="243" y="184"/>
                </a:lnTo>
                <a:lnTo>
                  <a:pt x="243" y="184"/>
                </a:lnTo>
                <a:lnTo>
                  <a:pt x="242" y="186"/>
                </a:lnTo>
                <a:lnTo>
                  <a:pt x="242" y="186"/>
                </a:lnTo>
                <a:lnTo>
                  <a:pt x="242" y="186"/>
                </a:lnTo>
                <a:lnTo>
                  <a:pt x="241" y="187"/>
                </a:lnTo>
                <a:lnTo>
                  <a:pt x="241" y="187"/>
                </a:lnTo>
                <a:lnTo>
                  <a:pt x="241" y="188"/>
                </a:lnTo>
                <a:lnTo>
                  <a:pt x="241" y="188"/>
                </a:lnTo>
                <a:lnTo>
                  <a:pt x="241" y="189"/>
                </a:lnTo>
                <a:lnTo>
                  <a:pt x="240" y="189"/>
                </a:lnTo>
                <a:lnTo>
                  <a:pt x="240" y="190"/>
                </a:lnTo>
                <a:lnTo>
                  <a:pt x="239" y="190"/>
                </a:lnTo>
                <a:lnTo>
                  <a:pt x="239" y="191"/>
                </a:lnTo>
                <a:lnTo>
                  <a:pt x="238" y="192"/>
                </a:lnTo>
                <a:lnTo>
                  <a:pt x="238" y="193"/>
                </a:lnTo>
                <a:lnTo>
                  <a:pt x="238" y="193"/>
                </a:lnTo>
                <a:lnTo>
                  <a:pt x="237" y="194"/>
                </a:lnTo>
                <a:lnTo>
                  <a:pt x="237" y="195"/>
                </a:lnTo>
                <a:lnTo>
                  <a:pt x="237" y="195"/>
                </a:lnTo>
                <a:lnTo>
                  <a:pt x="237" y="196"/>
                </a:lnTo>
                <a:lnTo>
                  <a:pt x="237" y="197"/>
                </a:lnTo>
                <a:lnTo>
                  <a:pt x="236" y="198"/>
                </a:lnTo>
                <a:lnTo>
                  <a:pt x="237" y="199"/>
                </a:lnTo>
                <a:lnTo>
                  <a:pt x="237" y="201"/>
                </a:lnTo>
                <a:lnTo>
                  <a:pt x="237" y="202"/>
                </a:lnTo>
                <a:lnTo>
                  <a:pt x="237" y="202"/>
                </a:lnTo>
                <a:lnTo>
                  <a:pt x="236" y="202"/>
                </a:lnTo>
                <a:lnTo>
                  <a:pt x="236" y="203"/>
                </a:lnTo>
                <a:lnTo>
                  <a:pt x="236" y="203"/>
                </a:lnTo>
                <a:lnTo>
                  <a:pt x="235" y="204"/>
                </a:lnTo>
                <a:lnTo>
                  <a:pt x="235" y="204"/>
                </a:lnTo>
                <a:lnTo>
                  <a:pt x="235" y="205"/>
                </a:lnTo>
                <a:lnTo>
                  <a:pt x="235" y="206"/>
                </a:lnTo>
                <a:lnTo>
                  <a:pt x="235" y="206"/>
                </a:lnTo>
                <a:lnTo>
                  <a:pt x="235" y="207"/>
                </a:lnTo>
                <a:lnTo>
                  <a:pt x="235" y="207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4" y="208"/>
                </a:lnTo>
                <a:lnTo>
                  <a:pt x="234" y="209"/>
                </a:lnTo>
                <a:lnTo>
                  <a:pt x="234" y="209"/>
                </a:lnTo>
                <a:lnTo>
                  <a:pt x="234" y="210"/>
                </a:lnTo>
                <a:lnTo>
                  <a:pt x="234" y="211"/>
                </a:lnTo>
                <a:lnTo>
                  <a:pt x="234" y="211"/>
                </a:lnTo>
                <a:lnTo>
                  <a:pt x="235" y="211"/>
                </a:lnTo>
                <a:lnTo>
                  <a:pt x="235" y="212"/>
                </a:lnTo>
                <a:lnTo>
                  <a:pt x="235" y="212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35" y="214"/>
                </a:lnTo>
                <a:lnTo>
                  <a:pt x="236" y="214"/>
                </a:lnTo>
                <a:lnTo>
                  <a:pt x="236" y="215"/>
                </a:lnTo>
                <a:lnTo>
                  <a:pt x="237" y="216"/>
                </a:lnTo>
                <a:lnTo>
                  <a:pt x="237" y="217"/>
                </a:lnTo>
                <a:lnTo>
                  <a:pt x="237" y="217"/>
                </a:lnTo>
                <a:lnTo>
                  <a:pt x="237" y="218"/>
                </a:lnTo>
                <a:lnTo>
                  <a:pt x="237" y="219"/>
                </a:lnTo>
                <a:lnTo>
                  <a:pt x="237" y="220"/>
                </a:lnTo>
                <a:lnTo>
                  <a:pt x="237" y="220"/>
                </a:lnTo>
                <a:lnTo>
                  <a:pt x="238" y="221"/>
                </a:lnTo>
                <a:lnTo>
                  <a:pt x="238" y="221"/>
                </a:lnTo>
                <a:lnTo>
                  <a:pt x="238" y="222"/>
                </a:lnTo>
                <a:lnTo>
                  <a:pt x="238" y="222"/>
                </a:lnTo>
                <a:lnTo>
                  <a:pt x="237" y="223"/>
                </a:lnTo>
                <a:lnTo>
                  <a:pt x="237" y="223"/>
                </a:lnTo>
                <a:lnTo>
                  <a:pt x="236" y="224"/>
                </a:lnTo>
                <a:lnTo>
                  <a:pt x="235" y="224"/>
                </a:lnTo>
                <a:lnTo>
                  <a:pt x="235" y="225"/>
                </a:lnTo>
                <a:lnTo>
                  <a:pt x="234" y="226"/>
                </a:lnTo>
                <a:lnTo>
                  <a:pt x="234" y="227"/>
                </a:lnTo>
                <a:lnTo>
                  <a:pt x="234" y="227"/>
                </a:lnTo>
                <a:lnTo>
                  <a:pt x="234" y="227"/>
                </a:lnTo>
                <a:lnTo>
                  <a:pt x="234" y="228"/>
                </a:lnTo>
                <a:lnTo>
                  <a:pt x="235" y="230"/>
                </a:lnTo>
                <a:lnTo>
                  <a:pt x="235" y="230"/>
                </a:lnTo>
                <a:lnTo>
                  <a:pt x="234" y="231"/>
                </a:lnTo>
                <a:lnTo>
                  <a:pt x="234" y="232"/>
                </a:lnTo>
                <a:lnTo>
                  <a:pt x="234" y="232"/>
                </a:lnTo>
                <a:lnTo>
                  <a:pt x="233" y="233"/>
                </a:lnTo>
                <a:lnTo>
                  <a:pt x="233" y="233"/>
                </a:lnTo>
                <a:lnTo>
                  <a:pt x="233" y="233"/>
                </a:lnTo>
                <a:lnTo>
                  <a:pt x="233" y="234"/>
                </a:lnTo>
                <a:lnTo>
                  <a:pt x="232" y="234"/>
                </a:lnTo>
                <a:lnTo>
                  <a:pt x="232" y="234"/>
                </a:lnTo>
                <a:lnTo>
                  <a:pt x="232" y="235"/>
                </a:lnTo>
                <a:lnTo>
                  <a:pt x="232" y="235"/>
                </a:lnTo>
                <a:lnTo>
                  <a:pt x="232" y="235"/>
                </a:lnTo>
                <a:lnTo>
                  <a:pt x="232" y="236"/>
                </a:lnTo>
                <a:lnTo>
                  <a:pt x="232" y="236"/>
                </a:lnTo>
                <a:lnTo>
                  <a:pt x="231" y="237"/>
                </a:lnTo>
                <a:lnTo>
                  <a:pt x="231" y="237"/>
                </a:lnTo>
                <a:lnTo>
                  <a:pt x="231" y="238"/>
                </a:lnTo>
                <a:lnTo>
                  <a:pt x="232" y="239"/>
                </a:lnTo>
                <a:lnTo>
                  <a:pt x="232" y="239"/>
                </a:lnTo>
                <a:lnTo>
                  <a:pt x="232" y="240"/>
                </a:lnTo>
                <a:lnTo>
                  <a:pt x="231" y="241"/>
                </a:lnTo>
                <a:lnTo>
                  <a:pt x="230" y="242"/>
                </a:lnTo>
                <a:lnTo>
                  <a:pt x="230" y="242"/>
                </a:lnTo>
                <a:lnTo>
                  <a:pt x="230" y="243"/>
                </a:lnTo>
                <a:lnTo>
                  <a:pt x="229" y="243"/>
                </a:lnTo>
                <a:lnTo>
                  <a:pt x="229" y="244"/>
                </a:lnTo>
                <a:lnTo>
                  <a:pt x="229" y="244"/>
                </a:lnTo>
                <a:lnTo>
                  <a:pt x="228" y="245"/>
                </a:lnTo>
                <a:lnTo>
                  <a:pt x="228" y="245"/>
                </a:lnTo>
                <a:lnTo>
                  <a:pt x="229" y="246"/>
                </a:lnTo>
                <a:lnTo>
                  <a:pt x="229" y="246"/>
                </a:lnTo>
                <a:lnTo>
                  <a:pt x="229" y="247"/>
                </a:lnTo>
                <a:lnTo>
                  <a:pt x="229" y="247"/>
                </a:lnTo>
                <a:lnTo>
                  <a:pt x="230" y="247"/>
                </a:lnTo>
                <a:lnTo>
                  <a:pt x="230" y="248"/>
                </a:lnTo>
                <a:lnTo>
                  <a:pt x="230" y="249"/>
                </a:lnTo>
                <a:lnTo>
                  <a:pt x="230" y="249"/>
                </a:lnTo>
                <a:lnTo>
                  <a:pt x="229" y="250"/>
                </a:lnTo>
                <a:lnTo>
                  <a:pt x="229" y="250"/>
                </a:lnTo>
                <a:lnTo>
                  <a:pt x="228" y="250"/>
                </a:lnTo>
                <a:lnTo>
                  <a:pt x="228" y="250"/>
                </a:lnTo>
                <a:lnTo>
                  <a:pt x="227" y="250"/>
                </a:lnTo>
                <a:lnTo>
                  <a:pt x="227" y="251"/>
                </a:lnTo>
                <a:lnTo>
                  <a:pt x="226" y="252"/>
                </a:lnTo>
                <a:lnTo>
                  <a:pt x="226" y="253"/>
                </a:lnTo>
                <a:lnTo>
                  <a:pt x="225" y="253"/>
                </a:lnTo>
                <a:lnTo>
                  <a:pt x="225" y="254"/>
                </a:lnTo>
                <a:lnTo>
                  <a:pt x="225" y="254"/>
                </a:lnTo>
                <a:lnTo>
                  <a:pt x="224" y="254"/>
                </a:lnTo>
                <a:lnTo>
                  <a:pt x="224" y="255"/>
                </a:lnTo>
                <a:lnTo>
                  <a:pt x="225" y="255"/>
                </a:lnTo>
                <a:lnTo>
                  <a:pt x="225" y="256"/>
                </a:lnTo>
                <a:lnTo>
                  <a:pt x="225" y="256"/>
                </a:lnTo>
                <a:lnTo>
                  <a:pt x="225" y="257"/>
                </a:lnTo>
                <a:lnTo>
                  <a:pt x="224" y="257"/>
                </a:lnTo>
                <a:lnTo>
                  <a:pt x="224" y="258"/>
                </a:lnTo>
                <a:lnTo>
                  <a:pt x="224" y="259"/>
                </a:lnTo>
                <a:lnTo>
                  <a:pt x="224" y="259"/>
                </a:lnTo>
                <a:lnTo>
                  <a:pt x="224" y="259"/>
                </a:lnTo>
                <a:lnTo>
                  <a:pt x="225" y="260"/>
                </a:lnTo>
                <a:lnTo>
                  <a:pt x="225" y="261"/>
                </a:lnTo>
                <a:lnTo>
                  <a:pt x="225" y="261"/>
                </a:lnTo>
                <a:lnTo>
                  <a:pt x="225" y="262"/>
                </a:lnTo>
                <a:lnTo>
                  <a:pt x="225" y="262"/>
                </a:lnTo>
                <a:lnTo>
                  <a:pt x="223" y="263"/>
                </a:lnTo>
                <a:lnTo>
                  <a:pt x="223" y="263"/>
                </a:lnTo>
                <a:lnTo>
                  <a:pt x="223" y="263"/>
                </a:lnTo>
                <a:lnTo>
                  <a:pt x="222" y="264"/>
                </a:lnTo>
                <a:lnTo>
                  <a:pt x="222" y="264"/>
                </a:lnTo>
                <a:lnTo>
                  <a:pt x="221" y="264"/>
                </a:lnTo>
                <a:lnTo>
                  <a:pt x="220" y="264"/>
                </a:lnTo>
                <a:lnTo>
                  <a:pt x="220" y="264"/>
                </a:lnTo>
                <a:lnTo>
                  <a:pt x="220" y="265"/>
                </a:lnTo>
                <a:lnTo>
                  <a:pt x="220" y="265"/>
                </a:lnTo>
                <a:lnTo>
                  <a:pt x="219" y="266"/>
                </a:lnTo>
                <a:lnTo>
                  <a:pt x="219" y="266"/>
                </a:lnTo>
                <a:lnTo>
                  <a:pt x="219" y="267"/>
                </a:lnTo>
                <a:lnTo>
                  <a:pt x="219" y="267"/>
                </a:lnTo>
                <a:lnTo>
                  <a:pt x="219" y="268"/>
                </a:lnTo>
                <a:lnTo>
                  <a:pt x="219" y="268"/>
                </a:lnTo>
                <a:lnTo>
                  <a:pt x="219" y="269"/>
                </a:lnTo>
                <a:lnTo>
                  <a:pt x="219" y="269"/>
                </a:lnTo>
                <a:lnTo>
                  <a:pt x="217" y="270"/>
                </a:lnTo>
                <a:lnTo>
                  <a:pt x="217" y="270"/>
                </a:lnTo>
                <a:lnTo>
                  <a:pt x="216" y="270"/>
                </a:lnTo>
                <a:lnTo>
                  <a:pt x="216" y="270"/>
                </a:lnTo>
                <a:lnTo>
                  <a:pt x="215" y="270"/>
                </a:lnTo>
                <a:lnTo>
                  <a:pt x="214" y="271"/>
                </a:lnTo>
                <a:lnTo>
                  <a:pt x="213" y="271"/>
                </a:lnTo>
                <a:lnTo>
                  <a:pt x="213" y="271"/>
                </a:lnTo>
                <a:lnTo>
                  <a:pt x="212" y="272"/>
                </a:lnTo>
                <a:lnTo>
                  <a:pt x="212" y="272"/>
                </a:lnTo>
                <a:lnTo>
                  <a:pt x="211" y="273"/>
                </a:lnTo>
                <a:lnTo>
                  <a:pt x="210" y="273"/>
                </a:lnTo>
                <a:lnTo>
                  <a:pt x="210" y="274"/>
                </a:lnTo>
                <a:lnTo>
                  <a:pt x="209" y="274"/>
                </a:lnTo>
                <a:lnTo>
                  <a:pt x="209" y="274"/>
                </a:lnTo>
                <a:lnTo>
                  <a:pt x="208" y="274"/>
                </a:lnTo>
                <a:lnTo>
                  <a:pt x="207" y="274"/>
                </a:lnTo>
                <a:lnTo>
                  <a:pt x="207" y="274"/>
                </a:lnTo>
                <a:lnTo>
                  <a:pt x="206" y="274"/>
                </a:lnTo>
                <a:lnTo>
                  <a:pt x="206" y="274"/>
                </a:lnTo>
                <a:lnTo>
                  <a:pt x="205" y="274"/>
                </a:lnTo>
                <a:lnTo>
                  <a:pt x="204" y="274"/>
                </a:lnTo>
                <a:lnTo>
                  <a:pt x="203" y="274"/>
                </a:lnTo>
                <a:lnTo>
                  <a:pt x="203" y="273"/>
                </a:lnTo>
                <a:lnTo>
                  <a:pt x="203" y="273"/>
                </a:lnTo>
                <a:lnTo>
                  <a:pt x="203" y="273"/>
                </a:lnTo>
                <a:lnTo>
                  <a:pt x="203" y="272"/>
                </a:lnTo>
                <a:lnTo>
                  <a:pt x="203" y="271"/>
                </a:lnTo>
                <a:lnTo>
                  <a:pt x="203" y="270"/>
                </a:lnTo>
                <a:lnTo>
                  <a:pt x="203" y="270"/>
                </a:lnTo>
                <a:lnTo>
                  <a:pt x="202" y="269"/>
                </a:lnTo>
                <a:lnTo>
                  <a:pt x="202" y="269"/>
                </a:lnTo>
                <a:lnTo>
                  <a:pt x="202" y="269"/>
                </a:lnTo>
                <a:lnTo>
                  <a:pt x="201" y="268"/>
                </a:lnTo>
                <a:lnTo>
                  <a:pt x="200" y="268"/>
                </a:lnTo>
                <a:lnTo>
                  <a:pt x="199" y="268"/>
                </a:lnTo>
                <a:lnTo>
                  <a:pt x="199" y="268"/>
                </a:lnTo>
                <a:lnTo>
                  <a:pt x="198" y="269"/>
                </a:lnTo>
                <a:lnTo>
                  <a:pt x="198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1"/>
                </a:lnTo>
                <a:lnTo>
                  <a:pt x="196" y="271"/>
                </a:lnTo>
                <a:lnTo>
                  <a:pt x="195" y="272"/>
                </a:lnTo>
                <a:lnTo>
                  <a:pt x="195" y="272"/>
                </a:lnTo>
                <a:lnTo>
                  <a:pt x="194" y="271"/>
                </a:lnTo>
                <a:lnTo>
                  <a:pt x="193" y="271"/>
                </a:lnTo>
                <a:lnTo>
                  <a:pt x="192" y="271"/>
                </a:lnTo>
                <a:lnTo>
                  <a:pt x="192" y="271"/>
                </a:lnTo>
                <a:lnTo>
                  <a:pt x="191" y="271"/>
                </a:lnTo>
                <a:lnTo>
                  <a:pt x="191" y="271"/>
                </a:lnTo>
                <a:lnTo>
                  <a:pt x="190" y="271"/>
                </a:lnTo>
                <a:lnTo>
                  <a:pt x="190" y="271"/>
                </a:lnTo>
                <a:lnTo>
                  <a:pt x="189" y="272"/>
                </a:lnTo>
                <a:lnTo>
                  <a:pt x="188" y="274"/>
                </a:lnTo>
                <a:lnTo>
                  <a:pt x="187" y="274"/>
                </a:lnTo>
                <a:lnTo>
                  <a:pt x="187" y="274"/>
                </a:lnTo>
                <a:lnTo>
                  <a:pt x="186" y="274"/>
                </a:lnTo>
                <a:lnTo>
                  <a:pt x="186" y="275"/>
                </a:lnTo>
                <a:lnTo>
                  <a:pt x="186" y="275"/>
                </a:lnTo>
                <a:lnTo>
                  <a:pt x="186" y="275"/>
                </a:lnTo>
                <a:lnTo>
                  <a:pt x="185" y="276"/>
                </a:lnTo>
                <a:lnTo>
                  <a:pt x="184" y="276"/>
                </a:lnTo>
                <a:lnTo>
                  <a:pt x="184" y="276"/>
                </a:lnTo>
                <a:lnTo>
                  <a:pt x="183" y="276"/>
                </a:lnTo>
                <a:lnTo>
                  <a:pt x="183" y="276"/>
                </a:lnTo>
                <a:lnTo>
                  <a:pt x="182" y="276"/>
                </a:lnTo>
                <a:lnTo>
                  <a:pt x="182" y="276"/>
                </a:lnTo>
                <a:lnTo>
                  <a:pt x="181" y="276"/>
                </a:lnTo>
                <a:lnTo>
                  <a:pt x="181" y="276"/>
                </a:lnTo>
                <a:lnTo>
                  <a:pt x="180" y="276"/>
                </a:lnTo>
                <a:lnTo>
                  <a:pt x="180" y="276"/>
                </a:lnTo>
                <a:lnTo>
                  <a:pt x="179" y="277"/>
                </a:lnTo>
                <a:lnTo>
                  <a:pt x="179" y="277"/>
                </a:lnTo>
                <a:lnTo>
                  <a:pt x="178" y="278"/>
                </a:lnTo>
                <a:lnTo>
                  <a:pt x="178" y="279"/>
                </a:lnTo>
                <a:lnTo>
                  <a:pt x="178" y="279"/>
                </a:lnTo>
                <a:lnTo>
                  <a:pt x="177" y="280"/>
                </a:lnTo>
                <a:lnTo>
                  <a:pt x="177" y="281"/>
                </a:lnTo>
                <a:lnTo>
                  <a:pt x="176" y="282"/>
                </a:lnTo>
                <a:lnTo>
                  <a:pt x="176" y="282"/>
                </a:lnTo>
                <a:lnTo>
                  <a:pt x="175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3"/>
                </a:lnTo>
                <a:lnTo>
                  <a:pt x="174" y="283"/>
                </a:lnTo>
                <a:lnTo>
                  <a:pt x="174" y="284"/>
                </a:lnTo>
                <a:lnTo>
                  <a:pt x="173" y="285"/>
                </a:lnTo>
                <a:lnTo>
                  <a:pt x="172" y="286"/>
                </a:lnTo>
                <a:lnTo>
                  <a:pt x="172" y="287"/>
                </a:lnTo>
                <a:lnTo>
                  <a:pt x="171" y="287"/>
                </a:lnTo>
                <a:lnTo>
                  <a:pt x="171" y="287"/>
                </a:lnTo>
                <a:lnTo>
                  <a:pt x="170" y="287"/>
                </a:lnTo>
                <a:lnTo>
                  <a:pt x="169" y="288"/>
                </a:lnTo>
                <a:lnTo>
                  <a:pt x="168" y="288"/>
                </a:lnTo>
                <a:lnTo>
                  <a:pt x="166" y="289"/>
                </a:lnTo>
                <a:lnTo>
                  <a:pt x="166" y="290"/>
                </a:lnTo>
                <a:lnTo>
                  <a:pt x="166" y="291"/>
                </a:lnTo>
                <a:lnTo>
                  <a:pt x="166" y="292"/>
                </a:lnTo>
                <a:lnTo>
                  <a:pt x="166" y="293"/>
                </a:lnTo>
                <a:lnTo>
                  <a:pt x="165" y="294"/>
                </a:lnTo>
                <a:lnTo>
                  <a:pt x="164" y="295"/>
                </a:lnTo>
                <a:lnTo>
                  <a:pt x="164" y="296"/>
                </a:lnTo>
                <a:lnTo>
                  <a:pt x="164" y="296"/>
                </a:lnTo>
                <a:lnTo>
                  <a:pt x="165" y="296"/>
                </a:lnTo>
                <a:lnTo>
                  <a:pt x="165" y="297"/>
                </a:lnTo>
                <a:lnTo>
                  <a:pt x="165" y="297"/>
                </a:lnTo>
                <a:lnTo>
                  <a:pt x="165" y="297"/>
                </a:lnTo>
                <a:lnTo>
                  <a:pt x="166" y="297"/>
                </a:lnTo>
                <a:lnTo>
                  <a:pt x="167" y="297"/>
                </a:lnTo>
                <a:lnTo>
                  <a:pt x="167" y="298"/>
                </a:lnTo>
                <a:lnTo>
                  <a:pt x="167" y="298"/>
                </a:lnTo>
                <a:lnTo>
                  <a:pt x="167" y="299"/>
                </a:lnTo>
                <a:lnTo>
                  <a:pt x="165" y="300"/>
                </a:lnTo>
                <a:lnTo>
                  <a:pt x="165" y="300"/>
                </a:lnTo>
                <a:lnTo>
                  <a:pt x="164" y="300"/>
                </a:lnTo>
                <a:lnTo>
                  <a:pt x="163" y="301"/>
                </a:lnTo>
                <a:lnTo>
                  <a:pt x="163" y="301"/>
                </a:lnTo>
                <a:lnTo>
                  <a:pt x="163" y="302"/>
                </a:lnTo>
                <a:lnTo>
                  <a:pt x="163" y="302"/>
                </a:lnTo>
                <a:lnTo>
                  <a:pt x="162" y="303"/>
                </a:lnTo>
                <a:lnTo>
                  <a:pt x="162" y="304"/>
                </a:lnTo>
                <a:lnTo>
                  <a:pt x="162" y="304"/>
                </a:lnTo>
                <a:lnTo>
                  <a:pt x="162" y="305"/>
                </a:lnTo>
                <a:lnTo>
                  <a:pt x="163" y="305"/>
                </a:lnTo>
                <a:lnTo>
                  <a:pt x="163" y="306"/>
                </a:lnTo>
                <a:lnTo>
                  <a:pt x="163" y="306"/>
                </a:lnTo>
                <a:lnTo>
                  <a:pt x="163" y="307"/>
                </a:lnTo>
                <a:lnTo>
                  <a:pt x="163" y="307"/>
                </a:lnTo>
                <a:lnTo>
                  <a:pt x="164" y="307"/>
                </a:lnTo>
                <a:lnTo>
                  <a:pt x="164" y="308"/>
                </a:lnTo>
                <a:lnTo>
                  <a:pt x="164" y="309"/>
                </a:lnTo>
                <a:lnTo>
                  <a:pt x="163" y="310"/>
                </a:lnTo>
                <a:lnTo>
                  <a:pt x="163" y="311"/>
                </a:lnTo>
                <a:lnTo>
                  <a:pt x="163" y="312"/>
                </a:lnTo>
                <a:lnTo>
                  <a:pt x="162" y="312"/>
                </a:lnTo>
                <a:lnTo>
                  <a:pt x="162" y="312"/>
                </a:lnTo>
                <a:lnTo>
                  <a:pt x="161" y="313"/>
                </a:lnTo>
                <a:lnTo>
                  <a:pt x="161" y="314"/>
                </a:lnTo>
                <a:lnTo>
                  <a:pt x="162" y="314"/>
                </a:lnTo>
                <a:lnTo>
                  <a:pt x="162" y="315"/>
                </a:lnTo>
                <a:lnTo>
                  <a:pt x="162" y="316"/>
                </a:lnTo>
                <a:lnTo>
                  <a:pt x="161" y="316"/>
                </a:lnTo>
                <a:lnTo>
                  <a:pt x="161" y="316"/>
                </a:lnTo>
                <a:lnTo>
                  <a:pt x="161" y="318"/>
                </a:lnTo>
                <a:lnTo>
                  <a:pt x="161" y="319"/>
                </a:lnTo>
                <a:lnTo>
                  <a:pt x="161" y="320"/>
                </a:lnTo>
                <a:lnTo>
                  <a:pt x="161" y="321"/>
                </a:lnTo>
                <a:lnTo>
                  <a:pt x="161" y="322"/>
                </a:lnTo>
                <a:lnTo>
                  <a:pt x="161" y="322"/>
                </a:lnTo>
                <a:lnTo>
                  <a:pt x="161" y="323"/>
                </a:lnTo>
                <a:lnTo>
                  <a:pt x="159" y="323"/>
                </a:lnTo>
                <a:lnTo>
                  <a:pt x="159" y="323"/>
                </a:lnTo>
                <a:lnTo>
                  <a:pt x="158" y="323"/>
                </a:lnTo>
                <a:lnTo>
                  <a:pt x="158" y="324"/>
                </a:lnTo>
                <a:lnTo>
                  <a:pt x="157" y="324"/>
                </a:lnTo>
                <a:lnTo>
                  <a:pt x="158" y="325"/>
                </a:lnTo>
                <a:lnTo>
                  <a:pt x="158" y="326"/>
                </a:lnTo>
                <a:lnTo>
                  <a:pt x="158" y="326"/>
                </a:lnTo>
                <a:lnTo>
                  <a:pt x="158" y="326"/>
                </a:lnTo>
                <a:lnTo>
                  <a:pt x="159" y="327"/>
                </a:lnTo>
                <a:lnTo>
                  <a:pt x="159" y="327"/>
                </a:lnTo>
                <a:lnTo>
                  <a:pt x="159" y="327"/>
                </a:lnTo>
                <a:lnTo>
                  <a:pt x="157" y="328"/>
                </a:lnTo>
                <a:lnTo>
                  <a:pt x="157" y="328"/>
                </a:lnTo>
                <a:lnTo>
                  <a:pt x="156" y="328"/>
                </a:lnTo>
                <a:lnTo>
                  <a:pt x="156" y="328"/>
                </a:lnTo>
                <a:lnTo>
                  <a:pt x="155" y="327"/>
                </a:lnTo>
                <a:lnTo>
                  <a:pt x="155" y="327"/>
                </a:lnTo>
                <a:lnTo>
                  <a:pt x="155" y="326"/>
                </a:lnTo>
                <a:lnTo>
                  <a:pt x="155" y="326"/>
                </a:lnTo>
                <a:lnTo>
                  <a:pt x="154" y="326"/>
                </a:lnTo>
                <a:lnTo>
                  <a:pt x="154" y="326"/>
                </a:lnTo>
                <a:lnTo>
                  <a:pt x="153" y="326"/>
                </a:lnTo>
                <a:lnTo>
                  <a:pt x="153" y="327"/>
                </a:lnTo>
                <a:lnTo>
                  <a:pt x="153" y="327"/>
                </a:lnTo>
                <a:lnTo>
                  <a:pt x="153" y="327"/>
                </a:lnTo>
                <a:lnTo>
                  <a:pt x="153" y="328"/>
                </a:lnTo>
                <a:lnTo>
                  <a:pt x="153" y="328"/>
                </a:lnTo>
                <a:lnTo>
                  <a:pt x="154" y="330"/>
                </a:lnTo>
                <a:lnTo>
                  <a:pt x="154" y="331"/>
                </a:lnTo>
                <a:lnTo>
                  <a:pt x="154" y="331"/>
                </a:lnTo>
                <a:lnTo>
                  <a:pt x="155" y="333"/>
                </a:lnTo>
                <a:lnTo>
                  <a:pt x="156" y="334"/>
                </a:lnTo>
                <a:lnTo>
                  <a:pt x="156" y="334"/>
                </a:lnTo>
                <a:lnTo>
                  <a:pt x="155" y="336"/>
                </a:lnTo>
                <a:lnTo>
                  <a:pt x="155" y="337"/>
                </a:lnTo>
                <a:lnTo>
                  <a:pt x="155" y="337"/>
                </a:lnTo>
                <a:lnTo>
                  <a:pt x="154" y="338"/>
                </a:lnTo>
                <a:lnTo>
                  <a:pt x="154" y="339"/>
                </a:lnTo>
                <a:lnTo>
                  <a:pt x="153" y="339"/>
                </a:lnTo>
                <a:lnTo>
                  <a:pt x="152" y="342"/>
                </a:lnTo>
                <a:lnTo>
                  <a:pt x="151" y="343"/>
                </a:lnTo>
                <a:lnTo>
                  <a:pt x="151" y="344"/>
                </a:lnTo>
                <a:lnTo>
                  <a:pt x="151" y="344"/>
                </a:lnTo>
                <a:lnTo>
                  <a:pt x="151" y="344"/>
                </a:lnTo>
                <a:lnTo>
                  <a:pt x="151" y="345"/>
                </a:lnTo>
                <a:lnTo>
                  <a:pt x="151" y="345"/>
                </a:lnTo>
                <a:lnTo>
                  <a:pt x="151" y="346"/>
                </a:lnTo>
                <a:lnTo>
                  <a:pt x="150" y="346"/>
                </a:lnTo>
                <a:lnTo>
                  <a:pt x="149" y="346"/>
                </a:lnTo>
                <a:lnTo>
                  <a:pt x="149" y="347"/>
                </a:lnTo>
                <a:lnTo>
                  <a:pt x="148" y="347"/>
                </a:lnTo>
                <a:lnTo>
                  <a:pt x="148" y="347"/>
                </a:lnTo>
                <a:lnTo>
                  <a:pt x="148" y="347"/>
                </a:lnTo>
                <a:lnTo>
                  <a:pt x="148" y="348"/>
                </a:lnTo>
                <a:lnTo>
                  <a:pt x="147" y="349"/>
                </a:lnTo>
                <a:lnTo>
                  <a:pt x="147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5" y="352"/>
                </a:lnTo>
                <a:lnTo>
                  <a:pt x="145" y="353"/>
                </a:lnTo>
                <a:lnTo>
                  <a:pt x="144" y="353"/>
                </a:lnTo>
                <a:lnTo>
                  <a:pt x="144" y="353"/>
                </a:lnTo>
                <a:lnTo>
                  <a:pt x="143" y="353"/>
                </a:lnTo>
                <a:lnTo>
                  <a:pt x="143" y="354"/>
                </a:lnTo>
                <a:lnTo>
                  <a:pt x="143" y="354"/>
                </a:lnTo>
                <a:lnTo>
                  <a:pt x="143" y="354"/>
                </a:lnTo>
                <a:lnTo>
                  <a:pt x="142" y="355"/>
                </a:lnTo>
                <a:lnTo>
                  <a:pt x="142" y="355"/>
                </a:lnTo>
                <a:lnTo>
                  <a:pt x="142" y="356"/>
                </a:lnTo>
                <a:lnTo>
                  <a:pt x="142" y="356"/>
                </a:lnTo>
                <a:lnTo>
                  <a:pt x="142" y="357"/>
                </a:lnTo>
                <a:lnTo>
                  <a:pt x="141" y="357"/>
                </a:lnTo>
                <a:lnTo>
                  <a:pt x="141" y="357"/>
                </a:lnTo>
                <a:lnTo>
                  <a:pt x="140" y="356"/>
                </a:lnTo>
                <a:lnTo>
                  <a:pt x="140" y="355"/>
                </a:lnTo>
                <a:lnTo>
                  <a:pt x="140" y="355"/>
                </a:lnTo>
                <a:lnTo>
                  <a:pt x="139" y="355"/>
                </a:lnTo>
                <a:lnTo>
                  <a:pt x="137" y="355"/>
                </a:lnTo>
                <a:lnTo>
                  <a:pt x="136" y="354"/>
                </a:lnTo>
                <a:lnTo>
                  <a:pt x="136" y="354"/>
                </a:lnTo>
                <a:lnTo>
                  <a:pt x="135" y="354"/>
                </a:lnTo>
                <a:lnTo>
                  <a:pt x="135" y="355"/>
                </a:lnTo>
                <a:lnTo>
                  <a:pt x="135" y="355"/>
                </a:lnTo>
                <a:lnTo>
                  <a:pt x="135" y="356"/>
                </a:lnTo>
                <a:lnTo>
                  <a:pt x="134" y="356"/>
                </a:lnTo>
                <a:lnTo>
                  <a:pt x="135" y="356"/>
                </a:lnTo>
                <a:lnTo>
                  <a:pt x="135" y="357"/>
                </a:lnTo>
                <a:lnTo>
                  <a:pt x="135" y="357"/>
                </a:lnTo>
                <a:lnTo>
                  <a:pt x="135" y="358"/>
                </a:lnTo>
                <a:lnTo>
                  <a:pt x="134" y="358"/>
                </a:lnTo>
                <a:lnTo>
                  <a:pt x="134" y="358"/>
                </a:lnTo>
                <a:lnTo>
                  <a:pt x="133" y="358"/>
                </a:lnTo>
                <a:lnTo>
                  <a:pt x="133" y="358"/>
                </a:lnTo>
                <a:lnTo>
                  <a:pt x="132" y="358"/>
                </a:lnTo>
                <a:lnTo>
                  <a:pt x="131" y="358"/>
                </a:lnTo>
                <a:lnTo>
                  <a:pt x="131" y="359"/>
                </a:lnTo>
                <a:lnTo>
                  <a:pt x="131" y="360"/>
                </a:lnTo>
                <a:lnTo>
                  <a:pt x="131" y="361"/>
                </a:lnTo>
                <a:lnTo>
                  <a:pt x="131" y="361"/>
                </a:lnTo>
                <a:lnTo>
                  <a:pt x="130" y="362"/>
                </a:lnTo>
                <a:lnTo>
                  <a:pt x="130" y="362"/>
                </a:lnTo>
                <a:lnTo>
                  <a:pt x="129" y="362"/>
                </a:lnTo>
                <a:lnTo>
                  <a:pt x="129" y="363"/>
                </a:lnTo>
                <a:lnTo>
                  <a:pt x="128" y="363"/>
                </a:lnTo>
                <a:lnTo>
                  <a:pt x="127" y="363"/>
                </a:lnTo>
                <a:lnTo>
                  <a:pt x="126" y="363"/>
                </a:lnTo>
                <a:lnTo>
                  <a:pt x="126" y="363"/>
                </a:lnTo>
                <a:lnTo>
                  <a:pt x="125" y="363"/>
                </a:lnTo>
                <a:lnTo>
                  <a:pt x="125" y="363"/>
                </a:lnTo>
                <a:lnTo>
                  <a:pt x="124" y="363"/>
                </a:lnTo>
                <a:lnTo>
                  <a:pt x="123" y="363"/>
                </a:lnTo>
                <a:lnTo>
                  <a:pt x="123" y="362"/>
                </a:lnTo>
                <a:lnTo>
                  <a:pt x="122" y="362"/>
                </a:lnTo>
                <a:lnTo>
                  <a:pt x="122" y="362"/>
                </a:lnTo>
                <a:lnTo>
                  <a:pt x="121" y="362"/>
                </a:lnTo>
                <a:lnTo>
                  <a:pt x="121" y="362"/>
                </a:lnTo>
                <a:lnTo>
                  <a:pt x="120" y="362"/>
                </a:lnTo>
                <a:lnTo>
                  <a:pt x="120" y="363"/>
                </a:lnTo>
                <a:lnTo>
                  <a:pt x="120" y="363"/>
                </a:lnTo>
                <a:lnTo>
                  <a:pt x="119" y="363"/>
                </a:lnTo>
                <a:lnTo>
                  <a:pt x="119" y="362"/>
                </a:lnTo>
                <a:lnTo>
                  <a:pt x="118" y="362"/>
                </a:lnTo>
                <a:lnTo>
                  <a:pt x="117" y="363"/>
                </a:lnTo>
                <a:lnTo>
                  <a:pt x="117" y="364"/>
                </a:lnTo>
                <a:lnTo>
                  <a:pt x="116" y="363"/>
                </a:lnTo>
                <a:lnTo>
                  <a:pt x="115" y="363"/>
                </a:lnTo>
                <a:lnTo>
                  <a:pt x="114" y="363"/>
                </a:lnTo>
                <a:lnTo>
                  <a:pt x="112" y="363"/>
                </a:lnTo>
                <a:lnTo>
                  <a:pt x="112" y="363"/>
                </a:lnTo>
                <a:lnTo>
                  <a:pt x="111" y="363"/>
                </a:lnTo>
                <a:lnTo>
                  <a:pt x="111" y="362"/>
                </a:lnTo>
                <a:lnTo>
                  <a:pt x="111" y="362"/>
                </a:lnTo>
                <a:lnTo>
                  <a:pt x="110" y="362"/>
                </a:lnTo>
                <a:lnTo>
                  <a:pt x="110" y="362"/>
                </a:lnTo>
                <a:lnTo>
                  <a:pt x="109" y="362"/>
                </a:lnTo>
                <a:lnTo>
                  <a:pt x="109" y="363"/>
                </a:lnTo>
                <a:lnTo>
                  <a:pt x="108" y="363"/>
                </a:lnTo>
                <a:lnTo>
                  <a:pt x="108" y="363"/>
                </a:lnTo>
                <a:lnTo>
                  <a:pt x="107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5" y="363"/>
                </a:lnTo>
                <a:lnTo>
                  <a:pt x="105" y="363"/>
                </a:lnTo>
                <a:lnTo>
                  <a:pt x="104" y="363"/>
                </a:lnTo>
                <a:lnTo>
                  <a:pt x="104" y="363"/>
                </a:lnTo>
                <a:lnTo>
                  <a:pt x="104" y="364"/>
                </a:lnTo>
                <a:lnTo>
                  <a:pt x="104" y="364"/>
                </a:lnTo>
                <a:lnTo>
                  <a:pt x="104" y="364"/>
                </a:lnTo>
                <a:lnTo>
                  <a:pt x="104" y="365"/>
                </a:lnTo>
                <a:lnTo>
                  <a:pt x="104" y="366"/>
                </a:lnTo>
                <a:lnTo>
                  <a:pt x="104" y="367"/>
                </a:lnTo>
                <a:lnTo>
                  <a:pt x="103" y="367"/>
                </a:lnTo>
                <a:lnTo>
                  <a:pt x="103" y="368"/>
                </a:lnTo>
                <a:lnTo>
                  <a:pt x="102" y="369"/>
                </a:lnTo>
                <a:lnTo>
                  <a:pt x="102" y="369"/>
                </a:lnTo>
                <a:lnTo>
                  <a:pt x="102" y="370"/>
                </a:lnTo>
                <a:lnTo>
                  <a:pt x="101" y="370"/>
                </a:lnTo>
                <a:lnTo>
                  <a:pt x="100" y="370"/>
                </a:lnTo>
                <a:lnTo>
                  <a:pt x="100" y="371"/>
                </a:lnTo>
                <a:lnTo>
                  <a:pt x="100" y="372"/>
                </a:lnTo>
                <a:lnTo>
                  <a:pt x="100" y="373"/>
                </a:lnTo>
                <a:lnTo>
                  <a:pt x="100" y="373"/>
                </a:lnTo>
                <a:lnTo>
                  <a:pt x="99" y="374"/>
                </a:lnTo>
                <a:lnTo>
                  <a:pt x="99" y="374"/>
                </a:lnTo>
                <a:lnTo>
                  <a:pt x="98" y="375"/>
                </a:lnTo>
                <a:lnTo>
                  <a:pt x="98" y="375"/>
                </a:lnTo>
                <a:lnTo>
                  <a:pt x="97" y="376"/>
                </a:lnTo>
                <a:lnTo>
                  <a:pt x="97" y="376"/>
                </a:lnTo>
                <a:lnTo>
                  <a:pt x="97" y="377"/>
                </a:lnTo>
                <a:lnTo>
                  <a:pt x="97" y="377"/>
                </a:lnTo>
                <a:lnTo>
                  <a:pt x="97" y="378"/>
                </a:lnTo>
                <a:lnTo>
                  <a:pt x="96" y="378"/>
                </a:lnTo>
                <a:lnTo>
                  <a:pt x="96" y="379"/>
                </a:lnTo>
                <a:lnTo>
                  <a:pt x="97" y="379"/>
                </a:lnTo>
                <a:lnTo>
                  <a:pt x="96" y="379"/>
                </a:lnTo>
                <a:lnTo>
                  <a:pt x="96" y="380"/>
                </a:lnTo>
                <a:lnTo>
                  <a:pt x="96" y="382"/>
                </a:lnTo>
                <a:lnTo>
                  <a:pt x="96" y="382"/>
                </a:lnTo>
                <a:lnTo>
                  <a:pt x="95" y="382"/>
                </a:lnTo>
                <a:lnTo>
                  <a:pt x="94" y="383"/>
                </a:lnTo>
                <a:lnTo>
                  <a:pt x="94" y="384"/>
                </a:lnTo>
                <a:lnTo>
                  <a:pt x="93" y="384"/>
                </a:lnTo>
                <a:lnTo>
                  <a:pt x="93" y="383"/>
                </a:lnTo>
                <a:lnTo>
                  <a:pt x="92" y="383"/>
                </a:lnTo>
                <a:lnTo>
                  <a:pt x="92" y="384"/>
                </a:lnTo>
                <a:lnTo>
                  <a:pt x="91" y="384"/>
                </a:lnTo>
                <a:lnTo>
                  <a:pt x="91" y="384"/>
                </a:lnTo>
                <a:lnTo>
                  <a:pt x="91" y="384"/>
                </a:lnTo>
                <a:lnTo>
                  <a:pt x="90" y="384"/>
                </a:lnTo>
                <a:lnTo>
                  <a:pt x="90" y="384"/>
                </a:lnTo>
                <a:lnTo>
                  <a:pt x="89" y="384"/>
                </a:lnTo>
                <a:lnTo>
                  <a:pt x="89" y="384"/>
                </a:lnTo>
                <a:lnTo>
                  <a:pt x="87" y="384"/>
                </a:lnTo>
                <a:lnTo>
                  <a:pt x="87" y="385"/>
                </a:lnTo>
                <a:lnTo>
                  <a:pt x="86" y="385"/>
                </a:lnTo>
                <a:lnTo>
                  <a:pt x="86" y="385"/>
                </a:lnTo>
                <a:lnTo>
                  <a:pt x="85" y="385"/>
                </a:lnTo>
                <a:lnTo>
                  <a:pt x="84" y="386"/>
                </a:lnTo>
                <a:lnTo>
                  <a:pt x="83" y="386"/>
                </a:lnTo>
                <a:lnTo>
                  <a:pt x="83" y="387"/>
                </a:lnTo>
                <a:lnTo>
                  <a:pt x="82" y="387"/>
                </a:lnTo>
                <a:lnTo>
                  <a:pt x="82" y="388"/>
                </a:lnTo>
                <a:lnTo>
                  <a:pt x="81" y="387"/>
                </a:lnTo>
                <a:lnTo>
                  <a:pt x="81" y="387"/>
                </a:lnTo>
                <a:lnTo>
                  <a:pt x="80" y="387"/>
                </a:lnTo>
                <a:lnTo>
                  <a:pt x="80" y="388"/>
                </a:lnTo>
                <a:lnTo>
                  <a:pt x="80" y="388"/>
                </a:lnTo>
                <a:lnTo>
                  <a:pt x="79" y="388"/>
                </a:lnTo>
                <a:lnTo>
                  <a:pt x="79" y="388"/>
                </a:lnTo>
                <a:lnTo>
                  <a:pt x="79" y="389"/>
                </a:lnTo>
                <a:lnTo>
                  <a:pt x="79" y="389"/>
                </a:lnTo>
                <a:lnTo>
                  <a:pt x="78" y="389"/>
                </a:lnTo>
                <a:lnTo>
                  <a:pt x="78" y="389"/>
                </a:lnTo>
                <a:lnTo>
                  <a:pt x="77" y="389"/>
                </a:lnTo>
                <a:lnTo>
                  <a:pt x="77" y="388"/>
                </a:lnTo>
                <a:lnTo>
                  <a:pt x="76" y="388"/>
                </a:lnTo>
                <a:lnTo>
                  <a:pt x="76" y="389"/>
                </a:lnTo>
                <a:lnTo>
                  <a:pt x="75" y="389"/>
                </a:lnTo>
                <a:lnTo>
                  <a:pt x="75" y="389"/>
                </a:lnTo>
                <a:lnTo>
                  <a:pt x="75" y="390"/>
                </a:lnTo>
                <a:lnTo>
                  <a:pt x="75" y="391"/>
                </a:lnTo>
                <a:lnTo>
                  <a:pt x="75" y="391"/>
                </a:lnTo>
                <a:lnTo>
                  <a:pt x="74" y="391"/>
                </a:lnTo>
                <a:lnTo>
                  <a:pt x="74" y="391"/>
                </a:lnTo>
                <a:lnTo>
                  <a:pt x="73" y="392"/>
                </a:lnTo>
                <a:lnTo>
                  <a:pt x="73" y="392"/>
                </a:lnTo>
                <a:lnTo>
                  <a:pt x="73" y="392"/>
                </a:lnTo>
                <a:lnTo>
                  <a:pt x="73" y="393"/>
                </a:lnTo>
                <a:lnTo>
                  <a:pt x="73" y="394"/>
                </a:lnTo>
                <a:lnTo>
                  <a:pt x="73" y="394"/>
                </a:lnTo>
                <a:lnTo>
                  <a:pt x="73" y="394"/>
                </a:lnTo>
                <a:lnTo>
                  <a:pt x="73" y="395"/>
                </a:lnTo>
                <a:lnTo>
                  <a:pt x="73" y="395"/>
                </a:lnTo>
                <a:lnTo>
                  <a:pt x="73" y="396"/>
                </a:lnTo>
                <a:lnTo>
                  <a:pt x="73" y="396"/>
                </a:lnTo>
                <a:lnTo>
                  <a:pt x="73" y="396"/>
                </a:lnTo>
                <a:lnTo>
                  <a:pt x="73" y="397"/>
                </a:lnTo>
                <a:lnTo>
                  <a:pt x="73" y="397"/>
                </a:lnTo>
                <a:lnTo>
                  <a:pt x="73" y="398"/>
                </a:lnTo>
                <a:lnTo>
                  <a:pt x="72" y="398"/>
                </a:lnTo>
                <a:lnTo>
                  <a:pt x="72" y="398"/>
                </a:lnTo>
                <a:lnTo>
                  <a:pt x="71" y="398"/>
                </a:lnTo>
                <a:lnTo>
                  <a:pt x="71" y="398"/>
                </a:lnTo>
                <a:lnTo>
                  <a:pt x="71" y="398"/>
                </a:lnTo>
                <a:lnTo>
                  <a:pt x="71" y="398"/>
                </a:lnTo>
                <a:lnTo>
                  <a:pt x="71" y="399"/>
                </a:lnTo>
                <a:lnTo>
                  <a:pt x="71" y="399"/>
                </a:lnTo>
                <a:lnTo>
                  <a:pt x="72" y="400"/>
                </a:lnTo>
                <a:lnTo>
                  <a:pt x="72" y="401"/>
                </a:lnTo>
                <a:lnTo>
                  <a:pt x="73" y="401"/>
                </a:lnTo>
                <a:lnTo>
                  <a:pt x="73" y="402"/>
                </a:lnTo>
                <a:lnTo>
                  <a:pt x="73" y="402"/>
                </a:lnTo>
                <a:lnTo>
                  <a:pt x="73" y="402"/>
                </a:lnTo>
                <a:lnTo>
                  <a:pt x="72" y="402"/>
                </a:lnTo>
                <a:lnTo>
                  <a:pt x="72" y="402"/>
                </a:lnTo>
                <a:lnTo>
                  <a:pt x="71" y="402"/>
                </a:lnTo>
                <a:lnTo>
                  <a:pt x="71" y="402"/>
                </a:lnTo>
                <a:lnTo>
                  <a:pt x="71" y="401"/>
                </a:lnTo>
                <a:lnTo>
                  <a:pt x="70" y="401"/>
                </a:lnTo>
                <a:lnTo>
                  <a:pt x="70" y="400"/>
                </a:lnTo>
                <a:lnTo>
                  <a:pt x="70" y="401"/>
                </a:lnTo>
                <a:lnTo>
                  <a:pt x="70" y="402"/>
                </a:lnTo>
                <a:lnTo>
                  <a:pt x="69" y="402"/>
                </a:lnTo>
                <a:lnTo>
                  <a:pt x="69" y="403"/>
                </a:lnTo>
                <a:lnTo>
                  <a:pt x="69" y="403"/>
                </a:lnTo>
                <a:lnTo>
                  <a:pt x="67" y="403"/>
                </a:lnTo>
                <a:lnTo>
                  <a:pt x="67" y="403"/>
                </a:lnTo>
                <a:lnTo>
                  <a:pt x="66" y="404"/>
                </a:lnTo>
                <a:lnTo>
                  <a:pt x="66" y="404"/>
                </a:lnTo>
                <a:lnTo>
                  <a:pt x="65" y="404"/>
                </a:lnTo>
                <a:lnTo>
                  <a:pt x="65" y="404"/>
                </a:lnTo>
                <a:lnTo>
                  <a:pt x="64" y="404"/>
                </a:lnTo>
                <a:lnTo>
                  <a:pt x="64" y="404"/>
                </a:lnTo>
                <a:lnTo>
                  <a:pt x="63" y="404"/>
                </a:lnTo>
                <a:lnTo>
                  <a:pt x="63" y="404"/>
                </a:lnTo>
                <a:lnTo>
                  <a:pt x="62" y="404"/>
                </a:lnTo>
                <a:lnTo>
                  <a:pt x="62" y="404"/>
                </a:lnTo>
                <a:lnTo>
                  <a:pt x="61" y="404"/>
                </a:lnTo>
                <a:lnTo>
                  <a:pt x="61" y="404"/>
                </a:lnTo>
                <a:lnTo>
                  <a:pt x="61" y="404"/>
                </a:lnTo>
                <a:lnTo>
                  <a:pt x="60" y="404"/>
                </a:lnTo>
                <a:lnTo>
                  <a:pt x="60" y="405"/>
                </a:lnTo>
                <a:lnTo>
                  <a:pt x="60" y="405"/>
                </a:lnTo>
                <a:lnTo>
                  <a:pt x="60" y="406"/>
                </a:lnTo>
                <a:lnTo>
                  <a:pt x="60" y="406"/>
                </a:lnTo>
                <a:lnTo>
                  <a:pt x="60" y="406"/>
                </a:lnTo>
                <a:lnTo>
                  <a:pt x="59" y="406"/>
                </a:lnTo>
                <a:lnTo>
                  <a:pt x="59" y="407"/>
                </a:lnTo>
                <a:lnTo>
                  <a:pt x="59" y="407"/>
                </a:lnTo>
                <a:lnTo>
                  <a:pt x="59" y="407"/>
                </a:lnTo>
                <a:lnTo>
                  <a:pt x="59" y="407"/>
                </a:lnTo>
                <a:lnTo>
                  <a:pt x="60" y="407"/>
                </a:lnTo>
                <a:lnTo>
                  <a:pt x="60" y="408"/>
                </a:lnTo>
                <a:lnTo>
                  <a:pt x="59" y="408"/>
                </a:lnTo>
                <a:lnTo>
                  <a:pt x="59" y="408"/>
                </a:lnTo>
                <a:lnTo>
                  <a:pt x="59" y="409"/>
                </a:lnTo>
                <a:lnTo>
                  <a:pt x="60" y="410"/>
                </a:lnTo>
                <a:lnTo>
                  <a:pt x="59" y="410"/>
                </a:lnTo>
                <a:lnTo>
                  <a:pt x="58" y="411"/>
                </a:lnTo>
                <a:lnTo>
                  <a:pt x="58" y="411"/>
                </a:lnTo>
                <a:lnTo>
                  <a:pt x="59" y="412"/>
                </a:lnTo>
                <a:lnTo>
                  <a:pt x="59" y="412"/>
                </a:lnTo>
                <a:lnTo>
                  <a:pt x="58" y="413"/>
                </a:lnTo>
                <a:lnTo>
                  <a:pt x="59" y="413"/>
                </a:lnTo>
                <a:lnTo>
                  <a:pt x="59" y="413"/>
                </a:lnTo>
                <a:lnTo>
                  <a:pt x="60" y="414"/>
                </a:lnTo>
                <a:lnTo>
                  <a:pt x="60" y="414"/>
                </a:lnTo>
                <a:lnTo>
                  <a:pt x="60" y="414"/>
                </a:lnTo>
                <a:lnTo>
                  <a:pt x="60" y="415"/>
                </a:lnTo>
                <a:lnTo>
                  <a:pt x="59" y="415"/>
                </a:lnTo>
                <a:lnTo>
                  <a:pt x="59" y="415"/>
                </a:lnTo>
                <a:lnTo>
                  <a:pt x="59" y="416"/>
                </a:lnTo>
                <a:lnTo>
                  <a:pt x="59" y="416"/>
                </a:lnTo>
                <a:lnTo>
                  <a:pt x="60" y="417"/>
                </a:lnTo>
                <a:lnTo>
                  <a:pt x="60" y="417"/>
                </a:lnTo>
                <a:lnTo>
                  <a:pt x="60" y="417"/>
                </a:lnTo>
                <a:lnTo>
                  <a:pt x="60" y="417"/>
                </a:lnTo>
                <a:lnTo>
                  <a:pt x="62" y="417"/>
                </a:lnTo>
                <a:lnTo>
                  <a:pt x="62" y="417"/>
                </a:lnTo>
                <a:lnTo>
                  <a:pt x="62" y="417"/>
                </a:lnTo>
                <a:lnTo>
                  <a:pt x="63" y="417"/>
                </a:lnTo>
                <a:lnTo>
                  <a:pt x="63" y="418"/>
                </a:lnTo>
                <a:lnTo>
                  <a:pt x="63" y="418"/>
                </a:lnTo>
                <a:lnTo>
                  <a:pt x="63" y="418"/>
                </a:lnTo>
                <a:lnTo>
                  <a:pt x="63" y="419"/>
                </a:lnTo>
                <a:lnTo>
                  <a:pt x="63" y="419"/>
                </a:lnTo>
                <a:lnTo>
                  <a:pt x="63" y="419"/>
                </a:lnTo>
                <a:lnTo>
                  <a:pt x="63" y="420"/>
                </a:lnTo>
                <a:lnTo>
                  <a:pt x="64" y="420"/>
                </a:lnTo>
                <a:lnTo>
                  <a:pt x="64" y="420"/>
                </a:lnTo>
                <a:lnTo>
                  <a:pt x="65" y="421"/>
                </a:lnTo>
                <a:lnTo>
                  <a:pt x="66" y="421"/>
                </a:lnTo>
                <a:lnTo>
                  <a:pt x="66" y="421"/>
                </a:lnTo>
                <a:lnTo>
                  <a:pt x="66" y="422"/>
                </a:lnTo>
                <a:lnTo>
                  <a:pt x="65" y="422"/>
                </a:lnTo>
                <a:lnTo>
                  <a:pt x="65" y="423"/>
                </a:lnTo>
                <a:lnTo>
                  <a:pt x="66" y="423"/>
                </a:lnTo>
                <a:lnTo>
                  <a:pt x="66" y="422"/>
                </a:lnTo>
                <a:lnTo>
                  <a:pt x="67" y="422"/>
                </a:lnTo>
                <a:lnTo>
                  <a:pt x="67" y="422"/>
                </a:lnTo>
                <a:lnTo>
                  <a:pt x="67" y="423"/>
                </a:lnTo>
                <a:lnTo>
                  <a:pt x="67" y="423"/>
                </a:lnTo>
                <a:lnTo>
                  <a:pt x="66" y="423"/>
                </a:lnTo>
                <a:lnTo>
                  <a:pt x="67" y="424"/>
                </a:lnTo>
                <a:lnTo>
                  <a:pt x="67" y="424"/>
                </a:lnTo>
                <a:lnTo>
                  <a:pt x="67" y="424"/>
                </a:lnTo>
                <a:lnTo>
                  <a:pt x="67" y="425"/>
                </a:lnTo>
                <a:lnTo>
                  <a:pt x="67" y="425"/>
                </a:lnTo>
                <a:lnTo>
                  <a:pt x="67" y="426"/>
                </a:lnTo>
                <a:lnTo>
                  <a:pt x="67" y="426"/>
                </a:lnTo>
                <a:lnTo>
                  <a:pt x="66" y="427"/>
                </a:lnTo>
                <a:lnTo>
                  <a:pt x="66" y="427"/>
                </a:lnTo>
                <a:lnTo>
                  <a:pt x="65" y="427"/>
                </a:lnTo>
                <a:lnTo>
                  <a:pt x="65" y="427"/>
                </a:lnTo>
                <a:lnTo>
                  <a:pt x="65" y="426"/>
                </a:lnTo>
                <a:lnTo>
                  <a:pt x="64" y="426"/>
                </a:lnTo>
                <a:lnTo>
                  <a:pt x="64" y="426"/>
                </a:lnTo>
                <a:lnTo>
                  <a:pt x="64" y="427"/>
                </a:lnTo>
                <a:lnTo>
                  <a:pt x="64" y="427"/>
                </a:lnTo>
                <a:lnTo>
                  <a:pt x="64" y="428"/>
                </a:lnTo>
                <a:lnTo>
                  <a:pt x="64" y="428"/>
                </a:lnTo>
                <a:lnTo>
                  <a:pt x="65" y="428"/>
                </a:lnTo>
                <a:lnTo>
                  <a:pt x="65" y="429"/>
                </a:lnTo>
                <a:lnTo>
                  <a:pt x="65" y="429"/>
                </a:lnTo>
                <a:lnTo>
                  <a:pt x="65" y="430"/>
                </a:lnTo>
                <a:lnTo>
                  <a:pt x="65" y="430"/>
                </a:lnTo>
                <a:lnTo>
                  <a:pt x="65" y="430"/>
                </a:lnTo>
                <a:lnTo>
                  <a:pt x="64" y="430"/>
                </a:lnTo>
                <a:lnTo>
                  <a:pt x="64" y="431"/>
                </a:lnTo>
                <a:lnTo>
                  <a:pt x="64" y="431"/>
                </a:lnTo>
                <a:lnTo>
                  <a:pt x="64" y="432"/>
                </a:lnTo>
                <a:lnTo>
                  <a:pt x="63" y="432"/>
                </a:lnTo>
                <a:lnTo>
                  <a:pt x="63" y="431"/>
                </a:lnTo>
                <a:lnTo>
                  <a:pt x="62" y="431"/>
                </a:lnTo>
                <a:lnTo>
                  <a:pt x="62" y="432"/>
                </a:lnTo>
                <a:lnTo>
                  <a:pt x="62" y="432"/>
                </a:lnTo>
                <a:lnTo>
                  <a:pt x="62" y="433"/>
                </a:lnTo>
                <a:lnTo>
                  <a:pt x="62" y="433"/>
                </a:lnTo>
                <a:lnTo>
                  <a:pt x="61" y="432"/>
                </a:lnTo>
                <a:lnTo>
                  <a:pt x="60" y="432"/>
                </a:lnTo>
                <a:lnTo>
                  <a:pt x="60" y="432"/>
                </a:lnTo>
                <a:lnTo>
                  <a:pt x="60" y="432"/>
                </a:lnTo>
                <a:lnTo>
                  <a:pt x="60" y="433"/>
                </a:lnTo>
                <a:lnTo>
                  <a:pt x="61" y="433"/>
                </a:lnTo>
                <a:lnTo>
                  <a:pt x="61" y="434"/>
                </a:lnTo>
                <a:lnTo>
                  <a:pt x="61" y="434"/>
                </a:lnTo>
                <a:lnTo>
                  <a:pt x="61" y="434"/>
                </a:lnTo>
                <a:lnTo>
                  <a:pt x="60" y="434"/>
                </a:lnTo>
                <a:lnTo>
                  <a:pt x="60" y="434"/>
                </a:lnTo>
                <a:lnTo>
                  <a:pt x="60" y="434"/>
                </a:lnTo>
                <a:lnTo>
                  <a:pt x="60" y="435"/>
                </a:lnTo>
                <a:lnTo>
                  <a:pt x="60" y="435"/>
                </a:lnTo>
                <a:lnTo>
                  <a:pt x="60" y="435"/>
                </a:lnTo>
                <a:lnTo>
                  <a:pt x="59" y="435"/>
                </a:lnTo>
                <a:lnTo>
                  <a:pt x="59" y="435"/>
                </a:lnTo>
                <a:lnTo>
                  <a:pt x="58" y="435"/>
                </a:lnTo>
                <a:lnTo>
                  <a:pt x="58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5"/>
                </a:lnTo>
                <a:lnTo>
                  <a:pt x="57" y="436"/>
                </a:lnTo>
                <a:lnTo>
                  <a:pt x="57" y="436"/>
                </a:lnTo>
                <a:lnTo>
                  <a:pt x="57" y="437"/>
                </a:lnTo>
                <a:lnTo>
                  <a:pt x="56" y="437"/>
                </a:lnTo>
                <a:lnTo>
                  <a:pt x="56" y="436"/>
                </a:lnTo>
                <a:lnTo>
                  <a:pt x="56" y="436"/>
                </a:lnTo>
                <a:lnTo>
                  <a:pt x="55" y="436"/>
                </a:lnTo>
                <a:lnTo>
                  <a:pt x="55" y="435"/>
                </a:lnTo>
                <a:lnTo>
                  <a:pt x="54" y="435"/>
                </a:lnTo>
                <a:lnTo>
                  <a:pt x="54" y="435"/>
                </a:lnTo>
                <a:lnTo>
                  <a:pt x="53" y="435"/>
                </a:lnTo>
                <a:lnTo>
                  <a:pt x="53" y="435"/>
                </a:lnTo>
                <a:lnTo>
                  <a:pt x="53" y="436"/>
                </a:lnTo>
                <a:lnTo>
                  <a:pt x="53" y="436"/>
                </a:lnTo>
                <a:lnTo>
                  <a:pt x="54" y="436"/>
                </a:lnTo>
                <a:lnTo>
                  <a:pt x="54" y="437"/>
                </a:lnTo>
                <a:lnTo>
                  <a:pt x="53" y="437"/>
                </a:lnTo>
                <a:lnTo>
                  <a:pt x="53" y="437"/>
                </a:lnTo>
                <a:lnTo>
                  <a:pt x="53" y="438"/>
                </a:lnTo>
                <a:lnTo>
                  <a:pt x="53" y="438"/>
                </a:lnTo>
                <a:lnTo>
                  <a:pt x="53" y="438"/>
                </a:lnTo>
                <a:lnTo>
                  <a:pt x="54" y="438"/>
                </a:lnTo>
                <a:lnTo>
                  <a:pt x="55" y="438"/>
                </a:lnTo>
                <a:lnTo>
                  <a:pt x="55" y="439"/>
                </a:lnTo>
                <a:lnTo>
                  <a:pt x="55" y="440"/>
                </a:lnTo>
                <a:lnTo>
                  <a:pt x="56" y="440"/>
                </a:lnTo>
                <a:lnTo>
                  <a:pt x="56" y="441"/>
                </a:lnTo>
                <a:lnTo>
                  <a:pt x="56" y="441"/>
                </a:lnTo>
                <a:lnTo>
                  <a:pt x="55" y="442"/>
                </a:lnTo>
                <a:lnTo>
                  <a:pt x="54" y="442"/>
                </a:lnTo>
                <a:lnTo>
                  <a:pt x="54" y="441"/>
                </a:lnTo>
                <a:lnTo>
                  <a:pt x="54" y="441"/>
                </a:lnTo>
                <a:lnTo>
                  <a:pt x="54" y="441"/>
                </a:lnTo>
                <a:lnTo>
                  <a:pt x="53" y="440"/>
                </a:lnTo>
                <a:lnTo>
                  <a:pt x="53" y="440"/>
                </a:lnTo>
                <a:lnTo>
                  <a:pt x="52" y="440"/>
                </a:lnTo>
                <a:lnTo>
                  <a:pt x="52" y="441"/>
                </a:lnTo>
                <a:lnTo>
                  <a:pt x="52" y="441"/>
                </a:lnTo>
                <a:lnTo>
                  <a:pt x="52" y="442"/>
                </a:lnTo>
                <a:lnTo>
                  <a:pt x="53" y="442"/>
                </a:lnTo>
                <a:lnTo>
                  <a:pt x="53" y="442"/>
                </a:lnTo>
                <a:lnTo>
                  <a:pt x="53" y="443"/>
                </a:lnTo>
                <a:lnTo>
                  <a:pt x="52" y="442"/>
                </a:lnTo>
                <a:lnTo>
                  <a:pt x="52" y="443"/>
                </a:lnTo>
                <a:lnTo>
                  <a:pt x="52" y="443"/>
                </a:lnTo>
                <a:lnTo>
                  <a:pt x="52" y="443"/>
                </a:lnTo>
                <a:lnTo>
                  <a:pt x="51" y="443"/>
                </a:lnTo>
                <a:lnTo>
                  <a:pt x="51" y="443"/>
                </a:lnTo>
                <a:lnTo>
                  <a:pt x="50" y="444"/>
                </a:lnTo>
                <a:lnTo>
                  <a:pt x="50" y="444"/>
                </a:lnTo>
                <a:lnTo>
                  <a:pt x="50" y="444"/>
                </a:lnTo>
                <a:lnTo>
                  <a:pt x="50" y="444"/>
                </a:lnTo>
                <a:lnTo>
                  <a:pt x="50" y="444"/>
                </a:lnTo>
                <a:lnTo>
                  <a:pt x="51" y="444"/>
                </a:lnTo>
                <a:lnTo>
                  <a:pt x="51" y="444"/>
                </a:lnTo>
                <a:lnTo>
                  <a:pt x="51" y="444"/>
                </a:lnTo>
                <a:lnTo>
                  <a:pt x="51" y="445"/>
                </a:lnTo>
                <a:lnTo>
                  <a:pt x="50" y="445"/>
                </a:lnTo>
                <a:lnTo>
                  <a:pt x="50" y="446"/>
                </a:lnTo>
                <a:lnTo>
                  <a:pt x="50" y="447"/>
                </a:lnTo>
                <a:lnTo>
                  <a:pt x="50" y="447"/>
                </a:lnTo>
                <a:lnTo>
                  <a:pt x="51" y="447"/>
                </a:lnTo>
                <a:lnTo>
                  <a:pt x="50" y="448"/>
                </a:lnTo>
                <a:lnTo>
                  <a:pt x="50" y="448"/>
                </a:lnTo>
                <a:lnTo>
                  <a:pt x="50" y="448"/>
                </a:lnTo>
                <a:lnTo>
                  <a:pt x="49" y="448"/>
                </a:lnTo>
                <a:lnTo>
                  <a:pt x="49" y="448"/>
                </a:lnTo>
                <a:lnTo>
                  <a:pt x="49" y="448"/>
                </a:lnTo>
                <a:lnTo>
                  <a:pt x="49" y="449"/>
                </a:lnTo>
                <a:lnTo>
                  <a:pt x="49" y="449"/>
                </a:lnTo>
                <a:lnTo>
                  <a:pt x="48" y="449"/>
                </a:lnTo>
                <a:lnTo>
                  <a:pt x="48" y="450"/>
                </a:lnTo>
                <a:lnTo>
                  <a:pt x="49" y="451"/>
                </a:lnTo>
                <a:lnTo>
                  <a:pt x="49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7" y="452"/>
                </a:lnTo>
                <a:lnTo>
                  <a:pt x="47" y="453"/>
                </a:lnTo>
                <a:lnTo>
                  <a:pt x="47" y="452"/>
                </a:lnTo>
                <a:lnTo>
                  <a:pt x="47" y="452"/>
                </a:lnTo>
                <a:lnTo>
                  <a:pt x="46" y="452"/>
                </a:lnTo>
                <a:lnTo>
                  <a:pt x="46" y="452"/>
                </a:lnTo>
                <a:lnTo>
                  <a:pt x="45" y="453"/>
                </a:lnTo>
                <a:lnTo>
                  <a:pt x="45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4"/>
                </a:lnTo>
                <a:lnTo>
                  <a:pt x="44" y="454"/>
                </a:lnTo>
                <a:lnTo>
                  <a:pt x="44" y="455"/>
                </a:lnTo>
                <a:lnTo>
                  <a:pt x="43" y="455"/>
                </a:lnTo>
                <a:lnTo>
                  <a:pt x="43" y="455"/>
                </a:lnTo>
                <a:lnTo>
                  <a:pt x="42" y="454"/>
                </a:lnTo>
                <a:lnTo>
                  <a:pt x="42" y="454"/>
                </a:lnTo>
                <a:lnTo>
                  <a:pt x="41" y="454"/>
                </a:lnTo>
                <a:lnTo>
                  <a:pt x="41" y="455"/>
                </a:lnTo>
                <a:lnTo>
                  <a:pt x="41" y="455"/>
                </a:lnTo>
                <a:lnTo>
                  <a:pt x="41" y="454"/>
                </a:lnTo>
                <a:lnTo>
                  <a:pt x="40" y="454"/>
                </a:lnTo>
                <a:lnTo>
                  <a:pt x="40" y="455"/>
                </a:lnTo>
                <a:lnTo>
                  <a:pt x="40" y="455"/>
                </a:lnTo>
                <a:lnTo>
                  <a:pt x="40" y="455"/>
                </a:lnTo>
                <a:lnTo>
                  <a:pt x="40" y="455"/>
                </a:lnTo>
                <a:lnTo>
                  <a:pt x="40" y="455"/>
                </a:lnTo>
                <a:lnTo>
                  <a:pt x="40" y="455"/>
                </a:lnTo>
                <a:lnTo>
                  <a:pt x="39" y="455"/>
                </a:lnTo>
                <a:lnTo>
                  <a:pt x="39" y="455"/>
                </a:lnTo>
                <a:lnTo>
                  <a:pt x="39" y="455"/>
                </a:lnTo>
                <a:lnTo>
                  <a:pt x="38" y="455"/>
                </a:lnTo>
                <a:lnTo>
                  <a:pt x="38" y="455"/>
                </a:lnTo>
                <a:lnTo>
                  <a:pt x="38" y="456"/>
                </a:lnTo>
                <a:lnTo>
                  <a:pt x="37" y="456"/>
                </a:lnTo>
                <a:lnTo>
                  <a:pt x="38" y="456"/>
                </a:lnTo>
                <a:lnTo>
                  <a:pt x="37" y="456"/>
                </a:lnTo>
                <a:lnTo>
                  <a:pt x="37" y="457"/>
                </a:lnTo>
                <a:lnTo>
                  <a:pt x="37" y="457"/>
                </a:lnTo>
                <a:lnTo>
                  <a:pt x="37" y="457"/>
                </a:lnTo>
                <a:lnTo>
                  <a:pt x="36" y="457"/>
                </a:lnTo>
                <a:lnTo>
                  <a:pt x="36" y="457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9"/>
                </a:lnTo>
                <a:lnTo>
                  <a:pt x="35" y="459"/>
                </a:lnTo>
                <a:lnTo>
                  <a:pt x="35" y="459"/>
                </a:lnTo>
                <a:lnTo>
                  <a:pt x="34" y="459"/>
                </a:lnTo>
                <a:lnTo>
                  <a:pt x="34" y="460"/>
                </a:lnTo>
                <a:lnTo>
                  <a:pt x="34" y="459"/>
                </a:lnTo>
                <a:lnTo>
                  <a:pt x="34" y="459"/>
                </a:lnTo>
                <a:lnTo>
                  <a:pt x="34" y="458"/>
                </a:lnTo>
                <a:lnTo>
                  <a:pt x="34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59"/>
                </a:lnTo>
                <a:lnTo>
                  <a:pt x="33" y="460"/>
                </a:lnTo>
                <a:lnTo>
                  <a:pt x="33" y="460"/>
                </a:lnTo>
                <a:lnTo>
                  <a:pt x="33" y="460"/>
                </a:lnTo>
                <a:lnTo>
                  <a:pt x="33" y="461"/>
                </a:lnTo>
                <a:lnTo>
                  <a:pt x="33" y="461"/>
                </a:lnTo>
                <a:lnTo>
                  <a:pt x="33" y="462"/>
                </a:lnTo>
                <a:lnTo>
                  <a:pt x="34" y="462"/>
                </a:lnTo>
                <a:lnTo>
                  <a:pt x="34" y="462"/>
                </a:lnTo>
                <a:lnTo>
                  <a:pt x="33" y="462"/>
                </a:lnTo>
                <a:lnTo>
                  <a:pt x="33" y="462"/>
                </a:lnTo>
                <a:lnTo>
                  <a:pt x="32" y="462"/>
                </a:lnTo>
                <a:lnTo>
                  <a:pt x="32" y="462"/>
                </a:lnTo>
                <a:lnTo>
                  <a:pt x="31" y="462"/>
                </a:lnTo>
                <a:lnTo>
                  <a:pt x="31" y="462"/>
                </a:lnTo>
                <a:lnTo>
                  <a:pt x="31" y="463"/>
                </a:lnTo>
                <a:lnTo>
                  <a:pt x="31" y="463"/>
                </a:lnTo>
                <a:lnTo>
                  <a:pt x="32" y="464"/>
                </a:lnTo>
                <a:lnTo>
                  <a:pt x="31" y="464"/>
                </a:lnTo>
                <a:lnTo>
                  <a:pt x="31" y="464"/>
                </a:lnTo>
                <a:lnTo>
                  <a:pt x="30" y="464"/>
                </a:lnTo>
                <a:lnTo>
                  <a:pt x="30" y="464"/>
                </a:lnTo>
                <a:lnTo>
                  <a:pt x="30" y="464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29" y="465"/>
                </a:lnTo>
                <a:lnTo>
                  <a:pt x="29" y="465"/>
                </a:lnTo>
                <a:lnTo>
                  <a:pt x="28" y="465"/>
                </a:lnTo>
                <a:lnTo>
                  <a:pt x="28" y="465"/>
                </a:lnTo>
                <a:lnTo>
                  <a:pt x="27" y="465"/>
                </a:lnTo>
                <a:lnTo>
                  <a:pt x="27" y="465"/>
                </a:lnTo>
                <a:lnTo>
                  <a:pt x="27" y="465"/>
                </a:lnTo>
                <a:lnTo>
                  <a:pt x="26" y="465"/>
                </a:lnTo>
                <a:lnTo>
                  <a:pt x="26" y="464"/>
                </a:lnTo>
                <a:lnTo>
                  <a:pt x="26" y="465"/>
                </a:lnTo>
                <a:lnTo>
                  <a:pt x="26" y="464"/>
                </a:lnTo>
                <a:lnTo>
                  <a:pt x="25" y="464"/>
                </a:lnTo>
                <a:lnTo>
                  <a:pt x="25" y="465"/>
                </a:lnTo>
                <a:lnTo>
                  <a:pt x="25" y="465"/>
                </a:lnTo>
                <a:lnTo>
                  <a:pt x="25" y="465"/>
                </a:lnTo>
                <a:lnTo>
                  <a:pt x="24" y="465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4" y="467"/>
                </a:lnTo>
                <a:lnTo>
                  <a:pt x="24" y="467"/>
                </a:lnTo>
                <a:lnTo>
                  <a:pt x="24" y="468"/>
                </a:lnTo>
                <a:lnTo>
                  <a:pt x="24" y="468"/>
                </a:lnTo>
                <a:lnTo>
                  <a:pt x="23" y="468"/>
                </a:lnTo>
                <a:lnTo>
                  <a:pt x="23" y="468"/>
                </a:lnTo>
                <a:lnTo>
                  <a:pt x="23" y="469"/>
                </a:lnTo>
                <a:lnTo>
                  <a:pt x="23" y="469"/>
                </a:lnTo>
                <a:lnTo>
                  <a:pt x="23" y="469"/>
                </a:lnTo>
                <a:lnTo>
                  <a:pt x="23" y="469"/>
                </a:lnTo>
                <a:lnTo>
                  <a:pt x="22" y="469"/>
                </a:lnTo>
                <a:lnTo>
                  <a:pt x="22" y="470"/>
                </a:lnTo>
                <a:lnTo>
                  <a:pt x="23" y="470"/>
                </a:lnTo>
                <a:lnTo>
                  <a:pt x="22" y="471"/>
                </a:lnTo>
                <a:lnTo>
                  <a:pt x="22" y="471"/>
                </a:lnTo>
                <a:lnTo>
                  <a:pt x="22" y="471"/>
                </a:lnTo>
                <a:lnTo>
                  <a:pt x="23" y="471"/>
                </a:lnTo>
                <a:lnTo>
                  <a:pt x="22" y="472"/>
                </a:lnTo>
                <a:lnTo>
                  <a:pt x="22" y="472"/>
                </a:lnTo>
                <a:lnTo>
                  <a:pt x="23" y="472"/>
                </a:lnTo>
                <a:lnTo>
                  <a:pt x="22" y="473"/>
                </a:lnTo>
                <a:lnTo>
                  <a:pt x="22" y="473"/>
                </a:lnTo>
                <a:lnTo>
                  <a:pt x="21" y="473"/>
                </a:lnTo>
                <a:lnTo>
                  <a:pt x="21" y="474"/>
                </a:lnTo>
                <a:lnTo>
                  <a:pt x="21" y="475"/>
                </a:lnTo>
                <a:lnTo>
                  <a:pt x="21" y="475"/>
                </a:lnTo>
                <a:lnTo>
                  <a:pt x="21" y="475"/>
                </a:lnTo>
                <a:lnTo>
                  <a:pt x="20" y="475"/>
                </a:lnTo>
                <a:lnTo>
                  <a:pt x="20" y="475"/>
                </a:lnTo>
                <a:lnTo>
                  <a:pt x="20" y="475"/>
                </a:lnTo>
                <a:lnTo>
                  <a:pt x="20" y="476"/>
                </a:lnTo>
                <a:lnTo>
                  <a:pt x="20" y="477"/>
                </a:lnTo>
                <a:lnTo>
                  <a:pt x="21" y="477"/>
                </a:lnTo>
                <a:lnTo>
                  <a:pt x="20" y="478"/>
                </a:lnTo>
                <a:lnTo>
                  <a:pt x="20" y="478"/>
                </a:lnTo>
                <a:lnTo>
                  <a:pt x="20" y="478"/>
                </a:lnTo>
                <a:lnTo>
                  <a:pt x="20" y="479"/>
                </a:lnTo>
                <a:lnTo>
                  <a:pt x="20" y="479"/>
                </a:lnTo>
                <a:lnTo>
                  <a:pt x="20" y="479"/>
                </a:lnTo>
                <a:lnTo>
                  <a:pt x="20" y="480"/>
                </a:lnTo>
                <a:lnTo>
                  <a:pt x="20" y="480"/>
                </a:lnTo>
                <a:lnTo>
                  <a:pt x="20" y="480"/>
                </a:lnTo>
                <a:lnTo>
                  <a:pt x="20" y="480"/>
                </a:lnTo>
                <a:lnTo>
                  <a:pt x="20" y="480"/>
                </a:lnTo>
                <a:lnTo>
                  <a:pt x="20" y="480"/>
                </a:lnTo>
                <a:lnTo>
                  <a:pt x="20" y="481"/>
                </a:lnTo>
                <a:lnTo>
                  <a:pt x="20" y="480"/>
                </a:lnTo>
                <a:lnTo>
                  <a:pt x="20" y="481"/>
                </a:lnTo>
                <a:lnTo>
                  <a:pt x="20" y="481"/>
                </a:lnTo>
                <a:lnTo>
                  <a:pt x="20" y="482"/>
                </a:lnTo>
                <a:lnTo>
                  <a:pt x="19" y="482"/>
                </a:lnTo>
                <a:lnTo>
                  <a:pt x="19" y="482"/>
                </a:lnTo>
                <a:lnTo>
                  <a:pt x="19" y="483"/>
                </a:lnTo>
                <a:lnTo>
                  <a:pt x="19" y="483"/>
                </a:lnTo>
                <a:lnTo>
                  <a:pt x="19" y="483"/>
                </a:lnTo>
                <a:lnTo>
                  <a:pt x="19" y="484"/>
                </a:lnTo>
                <a:lnTo>
                  <a:pt x="19" y="483"/>
                </a:lnTo>
                <a:lnTo>
                  <a:pt x="19" y="484"/>
                </a:lnTo>
                <a:lnTo>
                  <a:pt x="20" y="483"/>
                </a:lnTo>
                <a:lnTo>
                  <a:pt x="20" y="484"/>
                </a:lnTo>
                <a:lnTo>
                  <a:pt x="20" y="484"/>
                </a:lnTo>
                <a:lnTo>
                  <a:pt x="20" y="484"/>
                </a:lnTo>
                <a:lnTo>
                  <a:pt x="19" y="484"/>
                </a:lnTo>
                <a:lnTo>
                  <a:pt x="19" y="485"/>
                </a:lnTo>
                <a:lnTo>
                  <a:pt x="20" y="485"/>
                </a:lnTo>
                <a:lnTo>
                  <a:pt x="20" y="485"/>
                </a:lnTo>
                <a:lnTo>
                  <a:pt x="20" y="485"/>
                </a:lnTo>
                <a:lnTo>
                  <a:pt x="20" y="485"/>
                </a:lnTo>
                <a:lnTo>
                  <a:pt x="20" y="485"/>
                </a:lnTo>
                <a:lnTo>
                  <a:pt x="20" y="486"/>
                </a:lnTo>
                <a:lnTo>
                  <a:pt x="20" y="486"/>
                </a:lnTo>
                <a:lnTo>
                  <a:pt x="20" y="486"/>
                </a:lnTo>
                <a:lnTo>
                  <a:pt x="20" y="486"/>
                </a:lnTo>
                <a:lnTo>
                  <a:pt x="19" y="486"/>
                </a:lnTo>
                <a:lnTo>
                  <a:pt x="19" y="487"/>
                </a:lnTo>
                <a:lnTo>
                  <a:pt x="19" y="486"/>
                </a:lnTo>
                <a:lnTo>
                  <a:pt x="19" y="487"/>
                </a:lnTo>
                <a:lnTo>
                  <a:pt x="19" y="487"/>
                </a:lnTo>
                <a:lnTo>
                  <a:pt x="18" y="487"/>
                </a:lnTo>
                <a:lnTo>
                  <a:pt x="18" y="487"/>
                </a:lnTo>
                <a:lnTo>
                  <a:pt x="18" y="487"/>
                </a:lnTo>
                <a:lnTo>
                  <a:pt x="18" y="487"/>
                </a:lnTo>
                <a:lnTo>
                  <a:pt x="17" y="487"/>
                </a:lnTo>
                <a:lnTo>
                  <a:pt x="17" y="488"/>
                </a:lnTo>
                <a:lnTo>
                  <a:pt x="17" y="488"/>
                </a:lnTo>
                <a:lnTo>
                  <a:pt x="17" y="488"/>
                </a:lnTo>
                <a:lnTo>
                  <a:pt x="16" y="488"/>
                </a:lnTo>
                <a:lnTo>
                  <a:pt x="17" y="488"/>
                </a:lnTo>
                <a:lnTo>
                  <a:pt x="17" y="489"/>
                </a:lnTo>
                <a:lnTo>
                  <a:pt x="16" y="488"/>
                </a:lnTo>
                <a:lnTo>
                  <a:pt x="16" y="489"/>
                </a:lnTo>
                <a:lnTo>
                  <a:pt x="15" y="489"/>
                </a:lnTo>
                <a:lnTo>
                  <a:pt x="16" y="489"/>
                </a:lnTo>
                <a:lnTo>
                  <a:pt x="16" y="490"/>
                </a:lnTo>
                <a:lnTo>
                  <a:pt x="15" y="490"/>
                </a:lnTo>
                <a:lnTo>
                  <a:pt x="15" y="489"/>
                </a:lnTo>
                <a:lnTo>
                  <a:pt x="14" y="489"/>
                </a:lnTo>
                <a:lnTo>
                  <a:pt x="14" y="490"/>
                </a:lnTo>
                <a:lnTo>
                  <a:pt x="14" y="490"/>
                </a:lnTo>
                <a:lnTo>
                  <a:pt x="14" y="490"/>
                </a:lnTo>
                <a:lnTo>
                  <a:pt x="14" y="490"/>
                </a:lnTo>
                <a:lnTo>
                  <a:pt x="14" y="491"/>
                </a:lnTo>
                <a:lnTo>
                  <a:pt x="14" y="491"/>
                </a:lnTo>
                <a:lnTo>
                  <a:pt x="14" y="491"/>
                </a:lnTo>
                <a:lnTo>
                  <a:pt x="14" y="492"/>
                </a:lnTo>
                <a:lnTo>
                  <a:pt x="14" y="492"/>
                </a:lnTo>
                <a:lnTo>
                  <a:pt x="14" y="492"/>
                </a:lnTo>
                <a:lnTo>
                  <a:pt x="13" y="493"/>
                </a:lnTo>
                <a:lnTo>
                  <a:pt x="13" y="493"/>
                </a:lnTo>
                <a:lnTo>
                  <a:pt x="13" y="494"/>
                </a:lnTo>
                <a:lnTo>
                  <a:pt x="12" y="494"/>
                </a:lnTo>
                <a:lnTo>
                  <a:pt x="13" y="494"/>
                </a:lnTo>
                <a:lnTo>
                  <a:pt x="13" y="495"/>
                </a:lnTo>
                <a:lnTo>
                  <a:pt x="12" y="495"/>
                </a:lnTo>
                <a:lnTo>
                  <a:pt x="12" y="495"/>
                </a:lnTo>
                <a:lnTo>
                  <a:pt x="12" y="495"/>
                </a:lnTo>
                <a:lnTo>
                  <a:pt x="11" y="495"/>
                </a:lnTo>
                <a:lnTo>
                  <a:pt x="11" y="496"/>
                </a:lnTo>
                <a:lnTo>
                  <a:pt x="11" y="496"/>
                </a:lnTo>
                <a:lnTo>
                  <a:pt x="11" y="496"/>
                </a:lnTo>
                <a:lnTo>
                  <a:pt x="11" y="496"/>
                </a:lnTo>
                <a:lnTo>
                  <a:pt x="10" y="496"/>
                </a:lnTo>
                <a:lnTo>
                  <a:pt x="10" y="496"/>
                </a:lnTo>
                <a:lnTo>
                  <a:pt x="10" y="496"/>
                </a:lnTo>
                <a:lnTo>
                  <a:pt x="10" y="497"/>
                </a:lnTo>
                <a:lnTo>
                  <a:pt x="10" y="498"/>
                </a:lnTo>
                <a:lnTo>
                  <a:pt x="10" y="498"/>
                </a:lnTo>
                <a:lnTo>
                  <a:pt x="10" y="499"/>
                </a:lnTo>
                <a:lnTo>
                  <a:pt x="10" y="499"/>
                </a:lnTo>
                <a:lnTo>
                  <a:pt x="9" y="499"/>
                </a:lnTo>
                <a:lnTo>
                  <a:pt x="9" y="500"/>
                </a:lnTo>
                <a:lnTo>
                  <a:pt x="9" y="500"/>
                </a:lnTo>
                <a:lnTo>
                  <a:pt x="9" y="501"/>
                </a:lnTo>
                <a:lnTo>
                  <a:pt x="9" y="501"/>
                </a:lnTo>
                <a:lnTo>
                  <a:pt x="8" y="501"/>
                </a:lnTo>
                <a:lnTo>
                  <a:pt x="8" y="503"/>
                </a:lnTo>
                <a:lnTo>
                  <a:pt x="8" y="503"/>
                </a:lnTo>
                <a:lnTo>
                  <a:pt x="8" y="504"/>
                </a:lnTo>
                <a:lnTo>
                  <a:pt x="7" y="504"/>
                </a:lnTo>
                <a:lnTo>
                  <a:pt x="7" y="504"/>
                </a:lnTo>
                <a:lnTo>
                  <a:pt x="7" y="505"/>
                </a:lnTo>
                <a:lnTo>
                  <a:pt x="7" y="505"/>
                </a:lnTo>
                <a:lnTo>
                  <a:pt x="7" y="505"/>
                </a:lnTo>
                <a:lnTo>
                  <a:pt x="7" y="505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5" y="505"/>
                </a:lnTo>
                <a:lnTo>
                  <a:pt x="5" y="506"/>
                </a:lnTo>
                <a:lnTo>
                  <a:pt x="6" y="506"/>
                </a:lnTo>
                <a:lnTo>
                  <a:pt x="6" y="506"/>
                </a:lnTo>
                <a:lnTo>
                  <a:pt x="6" y="507"/>
                </a:lnTo>
                <a:lnTo>
                  <a:pt x="6" y="507"/>
                </a:lnTo>
                <a:lnTo>
                  <a:pt x="5" y="507"/>
                </a:lnTo>
                <a:lnTo>
                  <a:pt x="5" y="508"/>
                </a:lnTo>
                <a:lnTo>
                  <a:pt x="5" y="508"/>
                </a:lnTo>
                <a:lnTo>
                  <a:pt x="4" y="508"/>
                </a:lnTo>
                <a:lnTo>
                  <a:pt x="4" y="508"/>
                </a:lnTo>
                <a:lnTo>
                  <a:pt x="4" y="509"/>
                </a:lnTo>
                <a:lnTo>
                  <a:pt x="4" y="509"/>
                </a:lnTo>
                <a:lnTo>
                  <a:pt x="4" y="509"/>
                </a:lnTo>
                <a:lnTo>
                  <a:pt x="3" y="509"/>
                </a:lnTo>
                <a:lnTo>
                  <a:pt x="3" y="509"/>
                </a:lnTo>
                <a:lnTo>
                  <a:pt x="3" y="510"/>
                </a:lnTo>
                <a:lnTo>
                  <a:pt x="3" y="510"/>
                </a:lnTo>
                <a:lnTo>
                  <a:pt x="3" y="510"/>
                </a:lnTo>
                <a:lnTo>
                  <a:pt x="3" y="510"/>
                </a:lnTo>
                <a:lnTo>
                  <a:pt x="4" y="510"/>
                </a:lnTo>
                <a:lnTo>
                  <a:pt x="4" y="511"/>
                </a:lnTo>
                <a:lnTo>
                  <a:pt x="4" y="511"/>
                </a:lnTo>
                <a:lnTo>
                  <a:pt x="4" y="511"/>
                </a:lnTo>
                <a:lnTo>
                  <a:pt x="4" y="512"/>
                </a:lnTo>
                <a:lnTo>
                  <a:pt x="3" y="512"/>
                </a:lnTo>
                <a:lnTo>
                  <a:pt x="3" y="513"/>
                </a:lnTo>
                <a:lnTo>
                  <a:pt x="4" y="512"/>
                </a:lnTo>
                <a:lnTo>
                  <a:pt x="4" y="513"/>
                </a:lnTo>
                <a:lnTo>
                  <a:pt x="5" y="513"/>
                </a:lnTo>
                <a:lnTo>
                  <a:pt x="5" y="513"/>
                </a:lnTo>
                <a:lnTo>
                  <a:pt x="5" y="514"/>
                </a:lnTo>
                <a:lnTo>
                  <a:pt x="5" y="514"/>
                </a:lnTo>
                <a:lnTo>
                  <a:pt x="5" y="514"/>
                </a:lnTo>
                <a:lnTo>
                  <a:pt x="5" y="515"/>
                </a:lnTo>
                <a:lnTo>
                  <a:pt x="5" y="515"/>
                </a:lnTo>
                <a:lnTo>
                  <a:pt x="5" y="515"/>
                </a:lnTo>
                <a:lnTo>
                  <a:pt x="5" y="515"/>
                </a:lnTo>
                <a:lnTo>
                  <a:pt x="5" y="516"/>
                </a:lnTo>
                <a:lnTo>
                  <a:pt x="5" y="516"/>
                </a:lnTo>
                <a:lnTo>
                  <a:pt x="5" y="516"/>
                </a:lnTo>
                <a:lnTo>
                  <a:pt x="6" y="516"/>
                </a:lnTo>
                <a:lnTo>
                  <a:pt x="6" y="517"/>
                </a:lnTo>
                <a:lnTo>
                  <a:pt x="5" y="516"/>
                </a:lnTo>
                <a:lnTo>
                  <a:pt x="5" y="517"/>
                </a:lnTo>
                <a:lnTo>
                  <a:pt x="5" y="517"/>
                </a:lnTo>
                <a:lnTo>
                  <a:pt x="5" y="517"/>
                </a:lnTo>
                <a:lnTo>
                  <a:pt x="5" y="518"/>
                </a:lnTo>
                <a:lnTo>
                  <a:pt x="5" y="518"/>
                </a:lnTo>
                <a:lnTo>
                  <a:pt x="5" y="519"/>
                </a:lnTo>
                <a:lnTo>
                  <a:pt x="5" y="519"/>
                </a:lnTo>
                <a:lnTo>
                  <a:pt x="5" y="518"/>
                </a:lnTo>
                <a:lnTo>
                  <a:pt x="4" y="518"/>
                </a:lnTo>
                <a:lnTo>
                  <a:pt x="4" y="519"/>
                </a:lnTo>
                <a:lnTo>
                  <a:pt x="4" y="519"/>
                </a:lnTo>
                <a:lnTo>
                  <a:pt x="4" y="519"/>
                </a:lnTo>
                <a:lnTo>
                  <a:pt x="4" y="520"/>
                </a:lnTo>
                <a:lnTo>
                  <a:pt x="4" y="520"/>
                </a:lnTo>
                <a:lnTo>
                  <a:pt x="4" y="520"/>
                </a:lnTo>
                <a:lnTo>
                  <a:pt x="4" y="521"/>
                </a:lnTo>
                <a:lnTo>
                  <a:pt x="4" y="521"/>
                </a:lnTo>
                <a:lnTo>
                  <a:pt x="3" y="522"/>
                </a:lnTo>
                <a:lnTo>
                  <a:pt x="3" y="522"/>
                </a:lnTo>
                <a:lnTo>
                  <a:pt x="3" y="522"/>
                </a:lnTo>
                <a:lnTo>
                  <a:pt x="3" y="522"/>
                </a:lnTo>
                <a:lnTo>
                  <a:pt x="3" y="522"/>
                </a:lnTo>
                <a:lnTo>
                  <a:pt x="3" y="522"/>
                </a:lnTo>
                <a:lnTo>
                  <a:pt x="3" y="523"/>
                </a:lnTo>
                <a:lnTo>
                  <a:pt x="2" y="523"/>
                </a:lnTo>
                <a:lnTo>
                  <a:pt x="2" y="523"/>
                </a:lnTo>
                <a:lnTo>
                  <a:pt x="2" y="524"/>
                </a:lnTo>
                <a:lnTo>
                  <a:pt x="2" y="524"/>
                </a:lnTo>
                <a:lnTo>
                  <a:pt x="2" y="525"/>
                </a:lnTo>
                <a:lnTo>
                  <a:pt x="3" y="525"/>
                </a:lnTo>
                <a:lnTo>
                  <a:pt x="3" y="525"/>
                </a:lnTo>
                <a:lnTo>
                  <a:pt x="3" y="525"/>
                </a:lnTo>
                <a:lnTo>
                  <a:pt x="3" y="526"/>
                </a:lnTo>
                <a:lnTo>
                  <a:pt x="3" y="526"/>
                </a:lnTo>
                <a:lnTo>
                  <a:pt x="2" y="526"/>
                </a:lnTo>
                <a:lnTo>
                  <a:pt x="3" y="527"/>
                </a:lnTo>
                <a:lnTo>
                  <a:pt x="2" y="527"/>
                </a:lnTo>
                <a:lnTo>
                  <a:pt x="2" y="527"/>
                </a:lnTo>
                <a:lnTo>
                  <a:pt x="2" y="528"/>
                </a:lnTo>
                <a:lnTo>
                  <a:pt x="2" y="528"/>
                </a:lnTo>
                <a:lnTo>
                  <a:pt x="2" y="528"/>
                </a:lnTo>
                <a:lnTo>
                  <a:pt x="1" y="529"/>
                </a:lnTo>
                <a:lnTo>
                  <a:pt x="1" y="529"/>
                </a:lnTo>
                <a:lnTo>
                  <a:pt x="1" y="530"/>
                </a:lnTo>
                <a:lnTo>
                  <a:pt x="1" y="530"/>
                </a:lnTo>
                <a:lnTo>
                  <a:pt x="1" y="530"/>
                </a:lnTo>
                <a:lnTo>
                  <a:pt x="1" y="531"/>
                </a:lnTo>
                <a:lnTo>
                  <a:pt x="1" y="531"/>
                </a:lnTo>
                <a:lnTo>
                  <a:pt x="1" y="531"/>
                </a:lnTo>
                <a:lnTo>
                  <a:pt x="1" y="532"/>
                </a:lnTo>
                <a:lnTo>
                  <a:pt x="1" y="532"/>
                </a:lnTo>
                <a:lnTo>
                  <a:pt x="1" y="533"/>
                </a:lnTo>
                <a:lnTo>
                  <a:pt x="1" y="533"/>
                </a:lnTo>
                <a:lnTo>
                  <a:pt x="1" y="533"/>
                </a:lnTo>
                <a:lnTo>
                  <a:pt x="1" y="533"/>
                </a:lnTo>
                <a:lnTo>
                  <a:pt x="0" y="533"/>
                </a:lnTo>
                <a:lnTo>
                  <a:pt x="1" y="534"/>
                </a:lnTo>
                <a:lnTo>
                  <a:pt x="0" y="534"/>
                </a:lnTo>
                <a:lnTo>
                  <a:pt x="0" y="534"/>
                </a:lnTo>
                <a:lnTo>
                  <a:pt x="1" y="535"/>
                </a:lnTo>
                <a:lnTo>
                  <a:pt x="1" y="535"/>
                </a:lnTo>
                <a:lnTo>
                  <a:pt x="0" y="535"/>
                </a:lnTo>
                <a:lnTo>
                  <a:pt x="1" y="535"/>
                </a:lnTo>
                <a:lnTo>
                  <a:pt x="1" y="535"/>
                </a:lnTo>
                <a:lnTo>
                  <a:pt x="1" y="536"/>
                </a:lnTo>
                <a:lnTo>
                  <a:pt x="1" y="536"/>
                </a:lnTo>
                <a:lnTo>
                  <a:pt x="0" y="536"/>
                </a:lnTo>
                <a:lnTo>
                  <a:pt x="0" y="537"/>
                </a:lnTo>
                <a:lnTo>
                  <a:pt x="1" y="537"/>
                </a:lnTo>
                <a:lnTo>
                  <a:pt x="1" y="538"/>
                </a:lnTo>
                <a:lnTo>
                  <a:pt x="1" y="538"/>
                </a:lnTo>
                <a:lnTo>
                  <a:pt x="1" y="538"/>
                </a:lnTo>
                <a:lnTo>
                  <a:pt x="1" y="538"/>
                </a:lnTo>
                <a:lnTo>
                  <a:pt x="1" y="539"/>
                </a:lnTo>
                <a:lnTo>
                  <a:pt x="1" y="539"/>
                </a:lnTo>
                <a:lnTo>
                  <a:pt x="1" y="539"/>
                </a:lnTo>
                <a:lnTo>
                  <a:pt x="1" y="539"/>
                </a:lnTo>
                <a:lnTo>
                  <a:pt x="1" y="540"/>
                </a:lnTo>
                <a:lnTo>
                  <a:pt x="1" y="540"/>
                </a:lnTo>
                <a:lnTo>
                  <a:pt x="1" y="540"/>
                </a:lnTo>
                <a:lnTo>
                  <a:pt x="1" y="541"/>
                </a:lnTo>
                <a:lnTo>
                  <a:pt x="1" y="541"/>
                </a:lnTo>
                <a:lnTo>
                  <a:pt x="0" y="541"/>
                </a:lnTo>
                <a:lnTo>
                  <a:pt x="0" y="542"/>
                </a:lnTo>
                <a:lnTo>
                  <a:pt x="0" y="542"/>
                </a:lnTo>
                <a:lnTo>
                  <a:pt x="0" y="543"/>
                </a:lnTo>
                <a:lnTo>
                  <a:pt x="0" y="543"/>
                </a:lnTo>
                <a:lnTo>
                  <a:pt x="0" y="543"/>
                </a:lnTo>
                <a:lnTo>
                  <a:pt x="0" y="544"/>
                </a:lnTo>
                <a:lnTo>
                  <a:pt x="0" y="544"/>
                </a:lnTo>
                <a:lnTo>
                  <a:pt x="0" y="544"/>
                </a:lnTo>
                <a:lnTo>
                  <a:pt x="0" y="545"/>
                </a:lnTo>
                <a:lnTo>
                  <a:pt x="0" y="545"/>
                </a:lnTo>
                <a:lnTo>
                  <a:pt x="0" y="545"/>
                </a:lnTo>
                <a:lnTo>
                  <a:pt x="0" y="545"/>
                </a:lnTo>
                <a:lnTo>
                  <a:pt x="0" y="545"/>
                </a:lnTo>
                <a:lnTo>
                  <a:pt x="0" y="546"/>
                </a:lnTo>
                <a:lnTo>
                  <a:pt x="0" y="546"/>
                </a:lnTo>
                <a:lnTo>
                  <a:pt x="0" y="547"/>
                </a:lnTo>
                <a:lnTo>
                  <a:pt x="1" y="547"/>
                </a:lnTo>
                <a:lnTo>
                  <a:pt x="1" y="547"/>
                </a:lnTo>
                <a:lnTo>
                  <a:pt x="1" y="548"/>
                </a:lnTo>
                <a:lnTo>
                  <a:pt x="0" y="548"/>
                </a:lnTo>
                <a:lnTo>
                  <a:pt x="1" y="548"/>
                </a:lnTo>
                <a:lnTo>
                  <a:pt x="1" y="549"/>
                </a:lnTo>
                <a:lnTo>
                  <a:pt x="1" y="549"/>
                </a:lnTo>
                <a:lnTo>
                  <a:pt x="1" y="549"/>
                </a:lnTo>
                <a:lnTo>
                  <a:pt x="1" y="550"/>
                </a:lnTo>
                <a:lnTo>
                  <a:pt x="1" y="550"/>
                </a:lnTo>
                <a:lnTo>
                  <a:pt x="1" y="550"/>
                </a:lnTo>
                <a:lnTo>
                  <a:pt x="1" y="550"/>
                </a:lnTo>
                <a:lnTo>
                  <a:pt x="1" y="551"/>
                </a:lnTo>
                <a:lnTo>
                  <a:pt x="1" y="551"/>
                </a:lnTo>
                <a:lnTo>
                  <a:pt x="1" y="552"/>
                </a:lnTo>
                <a:lnTo>
                  <a:pt x="2" y="552"/>
                </a:lnTo>
                <a:lnTo>
                  <a:pt x="1" y="552"/>
                </a:lnTo>
                <a:lnTo>
                  <a:pt x="1" y="553"/>
                </a:lnTo>
                <a:lnTo>
                  <a:pt x="2" y="553"/>
                </a:lnTo>
                <a:lnTo>
                  <a:pt x="2" y="553"/>
                </a:lnTo>
                <a:lnTo>
                  <a:pt x="3" y="553"/>
                </a:lnTo>
                <a:lnTo>
                  <a:pt x="3" y="554"/>
                </a:lnTo>
                <a:lnTo>
                  <a:pt x="3" y="554"/>
                </a:lnTo>
                <a:lnTo>
                  <a:pt x="3" y="554"/>
                </a:lnTo>
                <a:lnTo>
                  <a:pt x="4" y="554"/>
                </a:lnTo>
                <a:lnTo>
                  <a:pt x="4" y="554"/>
                </a:lnTo>
                <a:lnTo>
                  <a:pt x="4" y="554"/>
                </a:lnTo>
                <a:lnTo>
                  <a:pt x="5" y="554"/>
                </a:lnTo>
                <a:lnTo>
                  <a:pt x="5" y="555"/>
                </a:lnTo>
                <a:lnTo>
                  <a:pt x="5" y="555"/>
                </a:lnTo>
                <a:lnTo>
                  <a:pt x="5" y="555"/>
                </a:lnTo>
                <a:lnTo>
                  <a:pt x="6" y="555"/>
                </a:lnTo>
                <a:lnTo>
                  <a:pt x="6" y="555"/>
                </a:lnTo>
                <a:lnTo>
                  <a:pt x="6" y="556"/>
                </a:lnTo>
                <a:lnTo>
                  <a:pt x="6" y="556"/>
                </a:lnTo>
                <a:lnTo>
                  <a:pt x="6" y="556"/>
                </a:lnTo>
                <a:lnTo>
                  <a:pt x="7" y="556"/>
                </a:lnTo>
                <a:lnTo>
                  <a:pt x="7" y="556"/>
                </a:lnTo>
                <a:lnTo>
                  <a:pt x="8" y="556"/>
                </a:lnTo>
                <a:lnTo>
                  <a:pt x="8" y="557"/>
                </a:lnTo>
                <a:lnTo>
                  <a:pt x="8" y="557"/>
                </a:lnTo>
                <a:lnTo>
                  <a:pt x="8" y="558"/>
                </a:lnTo>
                <a:lnTo>
                  <a:pt x="8" y="558"/>
                </a:lnTo>
                <a:lnTo>
                  <a:pt x="9" y="558"/>
                </a:lnTo>
                <a:lnTo>
                  <a:pt x="9" y="558"/>
                </a:lnTo>
                <a:lnTo>
                  <a:pt x="9" y="559"/>
                </a:lnTo>
                <a:lnTo>
                  <a:pt x="9" y="559"/>
                </a:lnTo>
                <a:lnTo>
                  <a:pt x="10" y="560"/>
                </a:lnTo>
                <a:lnTo>
                  <a:pt x="10" y="560"/>
                </a:lnTo>
                <a:lnTo>
                  <a:pt x="9" y="560"/>
                </a:lnTo>
                <a:lnTo>
                  <a:pt x="10" y="561"/>
                </a:lnTo>
                <a:lnTo>
                  <a:pt x="9" y="561"/>
                </a:lnTo>
                <a:lnTo>
                  <a:pt x="10" y="561"/>
                </a:lnTo>
                <a:lnTo>
                  <a:pt x="10" y="562"/>
                </a:lnTo>
                <a:lnTo>
                  <a:pt x="10" y="562"/>
                </a:lnTo>
                <a:lnTo>
                  <a:pt x="10" y="562"/>
                </a:lnTo>
                <a:lnTo>
                  <a:pt x="10" y="563"/>
                </a:lnTo>
                <a:lnTo>
                  <a:pt x="10" y="563"/>
                </a:lnTo>
                <a:lnTo>
                  <a:pt x="10" y="563"/>
                </a:lnTo>
                <a:lnTo>
                  <a:pt x="11" y="563"/>
                </a:lnTo>
                <a:lnTo>
                  <a:pt x="11" y="564"/>
                </a:lnTo>
                <a:lnTo>
                  <a:pt x="11" y="564"/>
                </a:lnTo>
                <a:lnTo>
                  <a:pt x="11" y="565"/>
                </a:lnTo>
                <a:lnTo>
                  <a:pt x="11" y="565"/>
                </a:lnTo>
                <a:lnTo>
                  <a:pt x="11" y="565"/>
                </a:lnTo>
                <a:lnTo>
                  <a:pt x="12" y="565"/>
                </a:lnTo>
                <a:lnTo>
                  <a:pt x="12" y="565"/>
                </a:lnTo>
                <a:lnTo>
                  <a:pt x="12" y="566"/>
                </a:lnTo>
                <a:lnTo>
                  <a:pt x="12" y="566"/>
                </a:lnTo>
                <a:lnTo>
                  <a:pt x="12" y="567"/>
                </a:lnTo>
                <a:lnTo>
                  <a:pt x="11" y="567"/>
                </a:lnTo>
                <a:lnTo>
                  <a:pt x="12" y="567"/>
                </a:lnTo>
                <a:lnTo>
                  <a:pt x="12" y="568"/>
                </a:lnTo>
                <a:lnTo>
                  <a:pt x="11" y="568"/>
                </a:lnTo>
                <a:lnTo>
                  <a:pt x="11" y="568"/>
                </a:lnTo>
                <a:lnTo>
                  <a:pt x="11" y="569"/>
                </a:lnTo>
                <a:lnTo>
                  <a:pt x="11" y="569"/>
                </a:lnTo>
                <a:lnTo>
                  <a:pt x="12" y="569"/>
                </a:lnTo>
                <a:lnTo>
                  <a:pt x="12" y="570"/>
                </a:lnTo>
                <a:lnTo>
                  <a:pt x="12" y="570"/>
                </a:lnTo>
                <a:lnTo>
                  <a:pt x="12" y="570"/>
                </a:lnTo>
                <a:lnTo>
                  <a:pt x="12" y="571"/>
                </a:lnTo>
                <a:lnTo>
                  <a:pt x="12" y="571"/>
                </a:lnTo>
                <a:lnTo>
                  <a:pt x="13" y="571"/>
                </a:lnTo>
                <a:lnTo>
                  <a:pt x="13" y="572"/>
                </a:lnTo>
                <a:lnTo>
                  <a:pt x="13" y="572"/>
                </a:lnTo>
                <a:lnTo>
                  <a:pt x="13" y="573"/>
                </a:lnTo>
                <a:lnTo>
                  <a:pt x="12" y="573"/>
                </a:lnTo>
                <a:lnTo>
                  <a:pt x="13" y="573"/>
                </a:lnTo>
                <a:lnTo>
                  <a:pt x="12" y="574"/>
                </a:lnTo>
                <a:lnTo>
                  <a:pt x="13" y="574"/>
                </a:lnTo>
                <a:lnTo>
                  <a:pt x="13" y="574"/>
                </a:lnTo>
                <a:lnTo>
                  <a:pt x="13" y="575"/>
                </a:lnTo>
                <a:lnTo>
                  <a:pt x="14" y="575"/>
                </a:lnTo>
                <a:lnTo>
                  <a:pt x="14" y="575"/>
                </a:lnTo>
                <a:lnTo>
                  <a:pt x="14" y="575"/>
                </a:lnTo>
                <a:lnTo>
                  <a:pt x="14" y="575"/>
                </a:lnTo>
                <a:lnTo>
                  <a:pt x="15" y="575"/>
                </a:lnTo>
                <a:lnTo>
                  <a:pt x="15" y="575"/>
                </a:lnTo>
                <a:lnTo>
                  <a:pt x="15" y="576"/>
                </a:lnTo>
                <a:lnTo>
                  <a:pt x="16" y="576"/>
                </a:lnTo>
                <a:lnTo>
                  <a:pt x="16" y="577"/>
                </a:lnTo>
                <a:lnTo>
                  <a:pt x="17" y="577"/>
                </a:lnTo>
                <a:lnTo>
                  <a:pt x="17" y="577"/>
                </a:lnTo>
                <a:lnTo>
                  <a:pt x="17" y="578"/>
                </a:lnTo>
                <a:lnTo>
                  <a:pt x="17" y="578"/>
                </a:lnTo>
                <a:lnTo>
                  <a:pt x="17" y="579"/>
                </a:lnTo>
                <a:lnTo>
                  <a:pt x="18" y="579"/>
                </a:lnTo>
                <a:lnTo>
                  <a:pt x="18" y="579"/>
                </a:lnTo>
                <a:lnTo>
                  <a:pt x="18" y="579"/>
                </a:lnTo>
                <a:lnTo>
                  <a:pt x="19" y="580"/>
                </a:lnTo>
                <a:lnTo>
                  <a:pt x="19" y="581"/>
                </a:lnTo>
                <a:lnTo>
                  <a:pt x="19" y="581"/>
                </a:lnTo>
                <a:lnTo>
                  <a:pt x="19" y="582"/>
                </a:lnTo>
                <a:lnTo>
                  <a:pt x="19" y="583"/>
                </a:lnTo>
                <a:lnTo>
                  <a:pt x="19" y="583"/>
                </a:lnTo>
                <a:lnTo>
                  <a:pt x="19" y="584"/>
                </a:lnTo>
                <a:lnTo>
                  <a:pt x="19" y="585"/>
                </a:lnTo>
                <a:lnTo>
                  <a:pt x="19" y="585"/>
                </a:lnTo>
                <a:lnTo>
                  <a:pt x="19" y="586"/>
                </a:lnTo>
                <a:lnTo>
                  <a:pt x="19" y="586"/>
                </a:lnTo>
                <a:lnTo>
                  <a:pt x="19" y="587"/>
                </a:lnTo>
                <a:lnTo>
                  <a:pt x="18" y="588"/>
                </a:lnTo>
                <a:lnTo>
                  <a:pt x="18" y="588"/>
                </a:lnTo>
                <a:lnTo>
                  <a:pt x="18" y="588"/>
                </a:lnTo>
                <a:lnTo>
                  <a:pt x="17" y="588"/>
                </a:lnTo>
                <a:lnTo>
                  <a:pt x="15" y="588"/>
                </a:lnTo>
                <a:lnTo>
                  <a:pt x="14" y="589"/>
                </a:lnTo>
                <a:lnTo>
                  <a:pt x="14" y="588"/>
                </a:lnTo>
                <a:lnTo>
                  <a:pt x="14" y="588"/>
                </a:lnTo>
                <a:lnTo>
                  <a:pt x="13" y="588"/>
                </a:lnTo>
                <a:lnTo>
                  <a:pt x="13" y="589"/>
                </a:lnTo>
                <a:lnTo>
                  <a:pt x="12" y="589"/>
                </a:lnTo>
                <a:lnTo>
                  <a:pt x="12" y="590"/>
                </a:lnTo>
                <a:lnTo>
                  <a:pt x="11" y="590"/>
                </a:lnTo>
                <a:lnTo>
                  <a:pt x="11" y="591"/>
                </a:lnTo>
                <a:lnTo>
                  <a:pt x="11" y="592"/>
                </a:lnTo>
                <a:lnTo>
                  <a:pt x="12" y="594"/>
                </a:lnTo>
                <a:lnTo>
                  <a:pt x="12" y="595"/>
                </a:lnTo>
                <a:lnTo>
                  <a:pt x="12" y="596"/>
                </a:lnTo>
                <a:lnTo>
                  <a:pt x="13" y="597"/>
                </a:lnTo>
                <a:lnTo>
                  <a:pt x="13" y="597"/>
                </a:lnTo>
                <a:lnTo>
                  <a:pt x="13" y="599"/>
                </a:lnTo>
                <a:lnTo>
                  <a:pt x="13" y="599"/>
                </a:lnTo>
                <a:lnTo>
                  <a:pt x="13" y="601"/>
                </a:lnTo>
                <a:lnTo>
                  <a:pt x="14" y="602"/>
                </a:lnTo>
                <a:lnTo>
                  <a:pt x="14" y="605"/>
                </a:lnTo>
                <a:lnTo>
                  <a:pt x="14" y="605"/>
                </a:lnTo>
                <a:lnTo>
                  <a:pt x="14" y="606"/>
                </a:lnTo>
                <a:lnTo>
                  <a:pt x="14" y="607"/>
                </a:lnTo>
                <a:lnTo>
                  <a:pt x="14" y="608"/>
                </a:lnTo>
                <a:lnTo>
                  <a:pt x="15" y="609"/>
                </a:lnTo>
                <a:lnTo>
                  <a:pt x="15" y="609"/>
                </a:lnTo>
                <a:lnTo>
                  <a:pt x="15" y="610"/>
                </a:lnTo>
                <a:lnTo>
                  <a:pt x="15" y="611"/>
                </a:lnTo>
                <a:lnTo>
                  <a:pt x="15" y="611"/>
                </a:lnTo>
                <a:lnTo>
                  <a:pt x="15" y="612"/>
                </a:lnTo>
                <a:lnTo>
                  <a:pt x="15" y="613"/>
                </a:lnTo>
                <a:lnTo>
                  <a:pt x="15" y="614"/>
                </a:lnTo>
                <a:lnTo>
                  <a:pt x="15" y="615"/>
                </a:lnTo>
                <a:lnTo>
                  <a:pt x="16" y="615"/>
                </a:lnTo>
                <a:lnTo>
                  <a:pt x="17" y="616"/>
                </a:lnTo>
                <a:lnTo>
                  <a:pt x="18" y="617"/>
                </a:lnTo>
                <a:lnTo>
                  <a:pt x="19" y="618"/>
                </a:lnTo>
                <a:lnTo>
                  <a:pt x="20" y="618"/>
                </a:lnTo>
                <a:lnTo>
                  <a:pt x="20" y="618"/>
                </a:lnTo>
                <a:lnTo>
                  <a:pt x="20" y="618"/>
                </a:lnTo>
                <a:lnTo>
                  <a:pt x="21" y="618"/>
                </a:lnTo>
                <a:lnTo>
                  <a:pt x="22" y="618"/>
                </a:lnTo>
                <a:lnTo>
                  <a:pt x="22" y="618"/>
                </a:lnTo>
                <a:lnTo>
                  <a:pt x="23" y="619"/>
                </a:lnTo>
                <a:lnTo>
                  <a:pt x="23" y="619"/>
                </a:lnTo>
                <a:lnTo>
                  <a:pt x="24" y="619"/>
                </a:lnTo>
                <a:lnTo>
                  <a:pt x="24" y="618"/>
                </a:lnTo>
                <a:lnTo>
                  <a:pt x="24" y="618"/>
                </a:lnTo>
                <a:lnTo>
                  <a:pt x="25" y="616"/>
                </a:lnTo>
                <a:lnTo>
                  <a:pt x="25" y="616"/>
                </a:lnTo>
                <a:lnTo>
                  <a:pt x="26" y="615"/>
                </a:lnTo>
                <a:lnTo>
                  <a:pt x="26" y="615"/>
                </a:lnTo>
                <a:lnTo>
                  <a:pt x="27" y="615"/>
                </a:lnTo>
                <a:lnTo>
                  <a:pt x="28" y="614"/>
                </a:lnTo>
                <a:lnTo>
                  <a:pt x="28" y="614"/>
                </a:lnTo>
                <a:lnTo>
                  <a:pt x="29" y="614"/>
                </a:lnTo>
                <a:lnTo>
                  <a:pt x="30" y="613"/>
                </a:lnTo>
                <a:lnTo>
                  <a:pt x="31" y="613"/>
                </a:lnTo>
                <a:lnTo>
                  <a:pt x="31" y="613"/>
                </a:lnTo>
                <a:lnTo>
                  <a:pt x="33" y="613"/>
                </a:lnTo>
                <a:lnTo>
                  <a:pt x="33" y="613"/>
                </a:lnTo>
                <a:lnTo>
                  <a:pt x="35" y="614"/>
                </a:lnTo>
                <a:lnTo>
                  <a:pt x="36" y="614"/>
                </a:lnTo>
                <a:lnTo>
                  <a:pt x="36" y="614"/>
                </a:lnTo>
                <a:lnTo>
                  <a:pt x="37" y="614"/>
                </a:lnTo>
                <a:lnTo>
                  <a:pt x="39" y="615"/>
                </a:lnTo>
                <a:lnTo>
                  <a:pt x="41" y="615"/>
                </a:lnTo>
                <a:lnTo>
                  <a:pt x="41" y="615"/>
                </a:lnTo>
                <a:lnTo>
                  <a:pt x="42" y="615"/>
                </a:lnTo>
                <a:lnTo>
                  <a:pt x="44" y="615"/>
                </a:lnTo>
                <a:lnTo>
                  <a:pt x="45" y="615"/>
                </a:lnTo>
                <a:lnTo>
                  <a:pt x="46" y="615"/>
                </a:lnTo>
                <a:lnTo>
                  <a:pt x="47" y="615"/>
                </a:lnTo>
                <a:lnTo>
                  <a:pt x="47" y="615"/>
                </a:lnTo>
                <a:lnTo>
                  <a:pt x="48" y="615"/>
                </a:lnTo>
                <a:lnTo>
                  <a:pt x="49" y="615"/>
                </a:lnTo>
                <a:lnTo>
                  <a:pt x="49" y="616"/>
                </a:lnTo>
                <a:lnTo>
                  <a:pt x="50" y="617"/>
                </a:lnTo>
                <a:lnTo>
                  <a:pt x="50" y="617"/>
                </a:lnTo>
                <a:lnTo>
                  <a:pt x="50" y="618"/>
                </a:lnTo>
                <a:lnTo>
                  <a:pt x="51" y="618"/>
                </a:lnTo>
                <a:lnTo>
                  <a:pt x="51" y="619"/>
                </a:lnTo>
                <a:lnTo>
                  <a:pt x="51" y="619"/>
                </a:lnTo>
                <a:lnTo>
                  <a:pt x="51" y="620"/>
                </a:lnTo>
                <a:lnTo>
                  <a:pt x="51" y="620"/>
                </a:lnTo>
                <a:lnTo>
                  <a:pt x="51" y="621"/>
                </a:lnTo>
                <a:lnTo>
                  <a:pt x="50" y="621"/>
                </a:lnTo>
                <a:lnTo>
                  <a:pt x="50" y="622"/>
                </a:lnTo>
                <a:lnTo>
                  <a:pt x="50" y="622"/>
                </a:lnTo>
                <a:lnTo>
                  <a:pt x="49" y="623"/>
                </a:lnTo>
                <a:lnTo>
                  <a:pt x="49" y="623"/>
                </a:lnTo>
                <a:lnTo>
                  <a:pt x="49" y="624"/>
                </a:lnTo>
                <a:lnTo>
                  <a:pt x="48" y="625"/>
                </a:lnTo>
                <a:lnTo>
                  <a:pt x="47" y="625"/>
                </a:lnTo>
                <a:lnTo>
                  <a:pt x="47" y="625"/>
                </a:lnTo>
                <a:lnTo>
                  <a:pt x="47" y="625"/>
                </a:lnTo>
                <a:lnTo>
                  <a:pt x="46" y="625"/>
                </a:lnTo>
                <a:lnTo>
                  <a:pt x="44" y="625"/>
                </a:lnTo>
                <a:lnTo>
                  <a:pt x="43" y="626"/>
                </a:lnTo>
                <a:lnTo>
                  <a:pt x="42" y="626"/>
                </a:lnTo>
                <a:lnTo>
                  <a:pt x="41" y="626"/>
                </a:lnTo>
                <a:lnTo>
                  <a:pt x="40" y="626"/>
                </a:lnTo>
                <a:lnTo>
                  <a:pt x="40" y="626"/>
                </a:lnTo>
                <a:lnTo>
                  <a:pt x="39" y="626"/>
                </a:lnTo>
                <a:lnTo>
                  <a:pt x="39" y="627"/>
                </a:lnTo>
                <a:lnTo>
                  <a:pt x="39" y="627"/>
                </a:lnTo>
                <a:lnTo>
                  <a:pt x="39" y="628"/>
                </a:lnTo>
                <a:lnTo>
                  <a:pt x="39" y="629"/>
                </a:lnTo>
                <a:lnTo>
                  <a:pt x="39" y="630"/>
                </a:lnTo>
                <a:lnTo>
                  <a:pt x="39" y="630"/>
                </a:lnTo>
                <a:lnTo>
                  <a:pt x="38" y="631"/>
                </a:lnTo>
                <a:lnTo>
                  <a:pt x="38" y="631"/>
                </a:lnTo>
                <a:lnTo>
                  <a:pt x="37" y="632"/>
                </a:lnTo>
                <a:lnTo>
                  <a:pt x="37" y="632"/>
                </a:lnTo>
                <a:lnTo>
                  <a:pt x="36" y="633"/>
                </a:lnTo>
                <a:lnTo>
                  <a:pt x="36" y="633"/>
                </a:lnTo>
                <a:lnTo>
                  <a:pt x="36" y="634"/>
                </a:lnTo>
                <a:lnTo>
                  <a:pt x="35" y="635"/>
                </a:lnTo>
                <a:lnTo>
                  <a:pt x="35" y="635"/>
                </a:lnTo>
                <a:lnTo>
                  <a:pt x="34" y="635"/>
                </a:lnTo>
                <a:lnTo>
                  <a:pt x="33" y="636"/>
                </a:lnTo>
                <a:lnTo>
                  <a:pt x="33" y="636"/>
                </a:lnTo>
                <a:lnTo>
                  <a:pt x="32" y="636"/>
                </a:lnTo>
                <a:lnTo>
                  <a:pt x="31" y="637"/>
                </a:lnTo>
                <a:lnTo>
                  <a:pt x="30" y="638"/>
                </a:lnTo>
                <a:lnTo>
                  <a:pt x="30" y="638"/>
                </a:lnTo>
                <a:lnTo>
                  <a:pt x="30" y="639"/>
                </a:lnTo>
                <a:lnTo>
                  <a:pt x="30" y="640"/>
                </a:lnTo>
                <a:lnTo>
                  <a:pt x="30" y="640"/>
                </a:lnTo>
                <a:lnTo>
                  <a:pt x="31" y="641"/>
                </a:lnTo>
                <a:lnTo>
                  <a:pt x="31" y="641"/>
                </a:lnTo>
                <a:lnTo>
                  <a:pt x="31" y="642"/>
                </a:lnTo>
                <a:lnTo>
                  <a:pt x="31" y="643"/>
                </a:lnTo>
                <a:lnTo>
                  <a:pt x="32" y="643"/>
                </a:lnTo>
                <a:lnTo>
                  <a:pt x="32" y="644"/>
                </a:lnTo>
                <a:lnTo>
                  <a:pt x="33" y="645"/>
                </a:lnTo>
                <a:lnTo>
                  <a:pt x="33" y="645"/>
                </a:lnTo>
                <a:lnTo>
                  <a:pt x="32" y="646"/>
                </a:lnTo>
                <a:lnTo>
                  <a:pt x="33" y="646"/>
                </a:lnTo>
                <a:lnTo>
                  <a:pt x="34" y="646"/>
                </a:lnTo>
                <a:lnTo>
                  <a:pt x="34" y="646"/>
                </a:lnTo>
                <a:lnTo>
                  <a:pt x="35" y="646"/>
                </a:lnTo>
                <a:lnTo>
                  <a:pt x="35" y="647"/>
                </a:lnTo>
                <a:lnTo>
                  <a:pt x="35" y="647"/>
                </a:lnTo>
                <a:lnTo>
                  <a:pt x="35" y="648"/>
                </a:lnTo>
                <a:lnTo>
                  <a:pt x="35" y="648"/>
                </a:lnTo>
                <a:lnTo>
                  <a:pt x="35" y="649"/>
                </a:lnTo>
                <a:lnTo>
                  <a:pt x="35" y="649"/>
                </a:lnTo>
                <a:lnTo>
                  <a:pt x="36" y="649"/>
                </a:lnTo>
                <a:lnTo>
                  <a:pt x="37" y="649"/>
                </a:lnTo>
                <a:lnTo>
                  <a:pt x="39" y="649"/>
                </a:lnTo>
                <a:lnTo>
                  <a:pt x="39" y="649"/>
                </a:lnTo>
                <a:lnTo>
                  <a:pt x="40" y="649"/>
                </a:lnTo>
                <a:lnTo>
                  <a:pt x="40" y="650"/>
                </a:lnTo>
                <a:lnTo>
                  <a:pt x="40" y="650"/>
                </a:lnTo>
                <a:lnTo>
                  <a:pt x="41" y="651"/>
                </a:lnTo>
                <a:lnTo>
                  <a:pt x="41" y="651"/>
                </a:lnTo>
                <a:lnTo>
                  <a:pt x="42" y="651"/>
                </a:lnTo>
                <a:lnTo>
                  <a:pt x="42" y="652"/>
                </a:lnTo>
                <a:lnTo>
                  <a:pt x="42" y="652"/>
                </a:lnTo>
                <a:lnTo>
                  <a:pt x="43" y="652"/>
                </a:lnTo>
                <a:lnTo>
                  <a:pt x="43" y="652"/>
                </a:lnTo>
                <a:lnTo>
                  <a:pt x="44" y="652"/>
                </a:lnTo>
                <a:lnTo>
                  <a:pt x="45" y="652"/>
                </a:lnTo>
                <a:lnTo>
                  <a:pt x="45" y="652"/>
                </a:lnTo>
                <a:lnTo>
                  <a:pt x="46" y="652"/>
                </a:lnTo>
                <a:lnTo>
                  <a:pt x="46" y="652"/>
                </a:lnTo>
                <a:lnTo>
                  <a:pt x="47" y="652"/>
                </a:lnTo>
                <a:lnTo>
                  <a:pt x="48" y="653"/>
                </a:lnTo>
                <a:lnTo>
                  <a:pt x="48" y="653"/>
                </a:lnTo>
                <a:lnTo>
                  <a:pt x="49" y="653"/>
                </a:lnTo>
                <a:lnTo>
                  <a:pt x="50" y="653"/>
                </a:lnTo>
                <a:lnTo>
                  <a:pt x="50" y="653"/>
                </a:lnTo>
                <a:lnTo>
                  <a:pt x="52" y="654"/>
                </a:lnTo>
                <a:lnTo>
                  <a:pt x="52" y="654"/>
                </a:lnTo>
                <a:lnTo>
                  <a:pt x="53" y="654"/>
                </a:lnTo>
                <a:lnTo>
                  <a:pt x="54" y="654"/>
                </a:lnTo>
                <a:lnTo>
                  <a:pt x="55" y="654"/>
                </a:lnTo>
                <a:lnTo>
                  <a:pt x="55" y="654"/>
                </a:lnTo>
                <a:lnTo>
                  <a:pt x="56" y="654"/>
                </a:lnTo>
                <a:lnTo>
                  <a:pt x="57" y="654"/>
                </a:lnTo>
                <a:lnTo>
                  <a:pt x="57" y="654"/>
                </a:lnTo>
                <a:lnTo>
                  <a:pt x="58" y="654"/>
                </a:lnTo>
                <a:lnTo>
                  <a:pt x="58" y="653"/>
                </a:lnTo>
                <a:lnTo>
                  <a:pt x="59" y="653"/>
                </a:lnTo>
                <a:lnTo>
                  <a:pt x="59" y="653"/>
                </a:lnTo>
                <a:lnTo>
                  <a:pt x="60" y="653"/>
                </a:lnTo>
                <a:lnTo>
                  <a:pt x="60" y="653"/>
                </a:lnTo>
                <a:lnTo>
                  <a:pt x="60" y="653"/>
                </a:lnTo>
                <a:lnTo>
                  <a:pt x="60" y="653"/>
                </a:lnTo>
                <a:lnTo>
                  <a:pt x="61" y="654"/>
                </a:lnTo>
                <a:lnTo>
                  <a:pt x="61" y="654"/>
                </a:lnTo>
                <a:lnTo>
                  <a:pt x="62" y="654"/>
                </a:lnTo>
                <a:lnTo>
                  <a:pt x="63" y="654"/>
                </a:lnTo>
                <a:lnTo>
                  <a:pt x="63" y="654"/>
                </a:lnTo>
                <a:lnTo>
                  <a:pt x="64" y="654"/>
                </a:lnTo>
                <a:lnTo>
                  <a:pt x="64" y="655"/>
                </a:lnTo>
                <a:lnTo>
                  <a:pt x="64" y="655"/>
                </a:lnTo>
                <a:lnTo>
                  <a:pt x="65" y="655"/>
                </a:lnTo>
                <a:lnTo>
                  <a:pt x="65" y="654"/>
                </a:lnTo>
                <a:lnTo>
                  <a:pt x="65" y="654"/>
                </a:lnTo>
                <a:lnTo>
                  <a:pt x="66" y="654"/>
                </a:lnTo>
                <a:lnTo>
                  <a:pt x="66" y="654"/>
                </a:lnTo>
                <a:lnTo>
                  <a:pt x="67" y="654"/>
                </a:lnTo>
                <a:lnTo>
                  <a:pt x="67" y="654"/>
                </a:lnTo>
                <a:lnTo>
                  <a:pt x="68" y="654"/>
                </a:lnTo>
                <a:lnTo>
                  <a:pt x="68" y="654"/>
                </a:lnTo>
                <a:lnTo>
                  <a:pt x="69" y="654"/>
                </a:lnTo>
                <a:lnTo>
                  <a:pt x="69" y="654"/>
                </a:lnTo>
                <a:lnTo>
                  <a:pt x="69" y="653"/>
                </a:lnTo>
                <a:lnTo>
                  <a:pt x="70" y="653"/>
                </a:lnTo>
                <a:lnTo>
                  <a:pt x="70" y="652"/>
                </a:lnTo>
                <a:lnTo>
                  <a:pt x="70" y="652"/>
                </a:lnTo>
                <a:lnTo>
                  <a:pt x="71" y="652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2" y="651"/>
                </a:lnTo>
                <a:lnTo>
                  <a:pt x="72" y="650"/>
                </a:lnTo>
                <a:lnTo>
                  <a:pt x="72" y="651"/>
                </a:lnTo>
                <a:lnTo>
                  <a:pt x="73" y="650"/>
                </a:lnTo>
                <a:lnTo>
                  <a:pt x="73" y="650"/>
                </a:lnTo>
                <a:lnTo>
                  <a:pt x="73" y="651"/>
                </a:lnTo>
                <a:lnTo>
                  <a:pt x="74" y="651"/>
                </a:lnTo>
                <a:lnTo>
                  <a:pt x="74" y="651"/>
                </a:lnTo>
                <a:lnTo>
                  <a:pt x="75" y="651"/>
                </a:lnTo>
                <a:lnTo>
                  <a:pt x="76" y="651"/>
                </a:lnTo>
                <a:lnTo>
                  <a:pt x="76" y="652"/>
                </a:lnTo>
                <a:lnTo>
                  <a:pt x="76" y="652"/>
                </a:lnTo>
                <a:lnTo>
                  <a:pt x="77" y="652"/>
                </a:lnTo>
                <a:lnTo>
                  <a:pt x="77" y="652"/>
                </a:lnTo>
                <a:lnTo>
                  <a:pt x="78" y="652"/>
                </a:lnTo>
                <a:lnTo>
                  <a:pt x="78" y="653"/>
                </a:lnTo>
                <a:lnTo>
                  <a:pt x="79" y="653"/>
                </a:lnTo>
                <a:lnTo>
                  <a:pt x="79" y="653"/>
                </a:lnTo>
                <a:lnTo>
                  <a:pt x="80" y="653"/>
                </a:lnTo>
                <a:lnTo>
                  <a:pt x="80" y="654"/>
                </a:lnTo>
                <a:lnTo>
                  <a:pt x="81" y="654"/>
                </a:lnTo>
                <a:lnTo>
                  <a:pt x="81" y="654"/>
                </a:lnTo>
                <a:lnTo>
                  <a:pt x="82" y="654"/>
                </a:lnTo>
                <a:lnTo>
                  <a:pt x="82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5"/>
                </a:lnTo>
                <a:lnTo>
                  <a:pt x="84" y="655"/>
                </a:lnTo>
                <a:lnTo>
                  <a:pt x="83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6"/>
                </a:lnTo>
                <a:lnTo>
                  <a:pt x="84" y="656"/>
                </a:lnTo>
                <a:lnTo>
                  <a:pt x="85" y="657"/>
                </a:lnTo>
                <a:lnTo>
                  <a:pt x="85" y="657"/>
                </a:lnTo>
                <a:lnTo>
                  <a:pt x="85" y="657"/>
                </a:lnTo>
                <a:lnTo>
                  <a:pt x="85" y="658"/>
                </a:lnTo>
                <a:lnTo>
                  <a:pt x="86" y="658"/>
                </a:lnTo>
                <a:lnTo>
                  <a:pt x="86" y="659"/>
                </a:lnTo>
                <a:lnTo>
                  <a:pt x="87" y="659"/>
                </a:lnTo>
                <a:lnTo>
                  <a:pt x="87" y="659"/>
                </a:lnTo>
                <a:lnTo>
                  <a:pt x="87" y="659"/>
                </a:lnTo>
                <a:lnTo>
                  <a:pt x="87" y="660"/>
                </a:lnTo>
                <a:lnTo>
                  <a:pt x="88" y="660"/>
                </a:lnTo>
                <a:lnTo>
                  <a:pt x="87" y="660"/>
                </a:lnTo>
                <a:lnTo>
                  <a:pt x="87" y="661"/>
                </a:lnTo>
                <a:lnTo>
                  <a:pt x="88" y="661"/>
                </a:lnTo>
                <a:lnTo>
                  <a:pt x="88" y="661"/>
                </a:lnTo>
                <a:lnTo>
                  <a:pt x="89" y="661"/>
                </a:lnTo>
                <a:lnTo>
                  <a:pt x="89" y="662"/>
                </a:lnTo>
                <a:lnTo>
                  <a:pt x="89" y="662"/>
                </a:lnTo>
                <a:lnTo>
                  <a:pt x="90" y="663"/>
                </a:lnTo>
                <a:lnTo>
                  <a:pt x="90" y="663"/>
                </a:lnTo>
                <a:lnTo>
                  <a:pt x="90" y="664"/>
                </a:lnTo>
                <a:lnTo>
                  <a:pt x="91" y="664"/>
                </a:lnTo>
                <a:lnTo>
                  <a:pt x="90" y="664"/>
                </a:lnTo>
                <a:lnTo>
                  <a:pt x="91" y="664"/>
                </a:lnTo>
                <a:lnTo>
                  <a:pt x="91" y="665"/>
                </a:lnTo>
                <a:lnTo>
                  <a:pt x="91" y="665"/>
                </a:lnTo>
                <a:lnTo>
                  <a:pt x="92" y="665"/>
                </a:lnTo>
                <a:lnTo>
                  <a:pt x="92" y="665"/>
                </a:lnTo>
                <a:lnTo>
                  <a:pt x="92" y="665"/>
                </a:lnTo>
                <a:lnTo>
                  <a:pt x="93" y="665"/>
                </a:lnTo>
                <a:lnTo>
                  <a:pt x="93" y="665"/>
                </a:lnTo>
                <a:lnTo>
                  <a:pt x="94" y="666"/>
                </a:lnTo>
                <a:lnTo>
                  <a:pt x="94" y="666"/>
                </a:lnTo>
                <a:lnTo>
                  <a:pt x="93" y="666"/>
                </a:lnTo>
                <a:lnTo>
                  <a:pt x="93" y="667"/>
                </a:lnTo>
                <a:lnTo>
                  <a:pt x="94" y="667"/>
                </a:lnTo>
                <a:lnTo>
                  <a:pt x="94" y="667"/>
                </a:lnTo>
                <a:lnTo>
                  <a:pt x="94" y="667"/>
                </a:lnTo>
                <a:lnTo>
                  <a:pt x="94" y="668"/>
                </a:lnTo>
                <a:lnTo>
                  <a:pt x="94" y="668"/>
                </a:lnTo>
                <a:lnTo>
                  <a:pt x="95" y="668"/>
                </a:lnTo>
                <a:lnTo>
                  <a:pt x="95" y="668"/>
                </a:lnTo>
                <a:lnTo>
                  <a:pt x="95" y="668"/>
                </a:lnTo>
                <a:lnTo>
                  <a:pt x="95" y="669"/>
                </a:lnTo>
                <a:lnTo>
                  <a:pt x="96" y="669"/>
                </a:lnTo>
                <a:lnTo>
                  <a:pt x="96" y="669"/>
                </a:lnTo>
                <a:lnTo>
                  <a:pt x="97" y="669"/>
                </a:lnTo>
                <a:lnTo>
                  <a:pt x="97" y="669"/>
                </a:lnTo>
                <a:lnTo>
                  <a:pt x="98" y="669"/>
                </a:lnTo>
                <a:lnTo>
                  <a:pt x="98" y="670"/>
                </a:lnTo>
                <a:lnTo>
                  <a:pt x="98" y="670"/>
                </a:lnTo>
                <a:lnTo>
                  <a:pt x="99" y="670"/>
                </a:lnTo>
                <a:lnTo>
                  <a:pt x="99" y="669"/>
                </a:lnTo>
                <a:lnTo>
                  <a:pt x="99" y="669"/>
                </a:lnTo>
                <a:lnTo>
                  <a:pt x="100" y="669"/>
                </a:lnTo>
                <a:lnTo>
                  <a:pt x="100" y="668"/>
                </a:lnTo>
                <a:lnTo>
                  <a:pt x="100" y="668"/>
                </a:lnTo>
                <a:lnTo>
                  <a:pt x="100" y="669"/>
                </a:lnTo>
                <a:lnTo>
                  <a:pt x="101" y="669"/>
                </a:lnTo>
                <a:lnTo>
                  <a:pt x="101" y="669"/>
                </a:lnTo>
                <a:lnTo>
                  <a:pt x="102" y="669"/>
                </a:lnTo>
                <a:lnTo>
                  <a:pt x="102" y="669"/>
                </a:lnTo>
                <a:lnTo>
                  <a:pt x="103" y="668"/>
                </a:lnTo>
                <a:lnTo>
                  <a:pt x="103" y="669"/>
                </a:lnTo>
                <a:lnTo>
                  <a:pt x="103" y="669"/>
                </a:lnTo>
                <a:lnTo>
                  <a:pt x="104" y="670"/>
                </a:lnTo>
                <a:lnTo>
                  <a:pt x="105" y="670"/>
                </a:lnTo>
                <a:lnTo>
                  <a:pt x="105" y="670"/>
                </a:lnTo>
                <a:lnTo>
                  <a:pt x="106" y="670"/>
                </a:lnTo>
                <a:lnTo>
                  <a:pt x="107" y="670"/>
                </a:lnTo>
                <a:lnTo>
                  <a:pt x="107" y="670"/>
                </a:lnTo>
                <a:lnTo>
                  <a:pt x="108" y="670"/>
                </a:lnTo>
                <a:lnTo>
                  <a:pt x="108" y="670"/>
                </a:lnTo>
                <a:lnTo>
                  <a:pt x="109" y="670"/>
                </a:lnTo>
                <a:lnTo>
                  <a:pt x="109" y="670"/>
                </a:lnTo>
                <a:lnTo>
                  <a:pt x="110" y="670"/>
                </a:lnTo>
                <a:lnTo>
                  <a:pt x="110" y="670"/>
                </a:lnTo>
                <a:lnTo>
                  <a:pt x="111" y="670"/>
                </a:lnTo>
                <a:lnTo>
                  <a:pt x="111" y="670"/>
                </a:lnTo>
                <a:lnTo>
                  <a:pt x="111" y="670"/>
                </a:lnTo>
                <a:lnTo>
                  <a:pt x="111" y="670"/>
                </a:lnTo>
                <a:lnTo>
                  <a:pt x="111" y="671"/>
                </a:lnTo>
                <a:lnTo>
                  <a:pt x="111" y="671"/>
                </a:lnTo>
                <a:lnTo>
                  <a:pt x="112" y="671"/>
                </a:lnTo>
                <a:lnTo>
                  <a:pt x="112" y="671"/>
                </a:lnTo>
                <a:lnTo>
                  <a:pt x="112" y="672"/>
                </a:lnTo>
                <a:lnTo>
                  <a:pt x="112" y="672"/>
                </a:lnTo>
                <a:lnTo>
                  <a:pt x="112" y="672"/>
                </a:lnTo>
                <a:lnTo>
                  <a:pt x="113" y="672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4" y="674"/>
                </a:lnTo>
                <a:lnTo>
                  <a:pt x="113" y="674"/>
                </a:lnTo>
                <a:lnTo>
                  <a:pt x="114" y="674"/>
                </a:lnTo>
                <a:lnTo>
                  <a:pt x="114" y="675"/>
                </a:lnTo>
                <a:lnTo>
                  <a:pt x="114" y="675"/>
                </a:lnTo>
                <a:lnTo>
                  <a:pt x="115" y="675"/>
                </a:lnTo>
                <a:lnTo>
                  <a:pt x="115" y="675"/>
                </a:lnTo>
                <a:lnTo>
                  <a:pt x="116" y="675"/>
                </a:lnTo>
                <a:lnTo>
                  <a:pt x="116" y="675"/>
                </a:lnTo>
                <a:lnTo>
                  <a:pt x="116" y="676"/>
                </a:lnTo>
                <a:lnTo>
                  <a:pt x="117" y="676"/>
                </a:lnTo>
                <a:lnTo>
                  <a:pt x="117" y="676"/>
                </a:lnTo>
                <a:lnTo>
                  <a:pt x="117" y="676"/>
                </a:lnTo>
                <a:lnTo>
                  <a:pt x="118" y="676"/>
                </a:lnTo>
                <a:lnTo>
                  <a:pt x="118" y="676"/>
                </a:lnTo>
                <a:lnTo>
                  <a:pt x="119" y="676"/>
                </a:lnTo>
                <a:lnTo>
                  <a:pt x="119" y="676"/>
                </a:lnTo>
                <a:lnTo>
                  <a:pt x="119" y="677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9"/>
                </a:lnTo>
                <a:lnTo>
                  <a:pt x="120" y="679"/>
                </a:lnTo>
                <a:lnTo>
                  <a:pt x="120" y="680"/>
                </a:lnTo>
                <a:lnTo>
                  <a:pt x="121" y="680"/>
                </a:lnTo>
                <a:lnTo>
                  <a:pt x="121" y="680"/>
                </a:lnTo>
                <a:lnTo>
                  <a:pt x="121" y="680"/>
                </a:lnTo>
                <a:lnTo>
                  <a:pt x="121" y="681"/>
                </a:lnTo>
                <a:lnTo>
                  <a:pt x="121" y="681"/>
                </a:lnTo>
                <a:lnTo>
                  <a:pt x="122" y="681"/>
                </a:lnTo>
                <a:lnTo>
                  <a:pt x="122" y="681"/>
                </a:lnTo>
                <a:lnTo>
                  <a:pt x="123" y="682"/>
                </a:lnTo>
                <a:lnTo>
                  <a:pt x="123" y="681"/>
                </a:lnTo>
                <a:lnTo>
                  <a:pt x="124" y="681"/>
                </a:lnTo>
                <a:lnTo>
                  <a:pt x="124" y="681"/>
                </a:lnTo>
                <a:lnTo>
                  <a:pt x="124" y="681"/>
                </a:lnTo>
                <a:lnTo>
                  <a:pt x="125" y="681"/>
                </a:lnTo>
                <a:lnTo>
                  <a:pt x="125" y="681"/>
                </a:lnTo>
                <a:lnTo>
                  <a:pt x="125" y="682"/>
                </a:lnTo>
                <a:lnTo>
                  <a:pt x="126" y="682"/>
                </a:lnTo>
                <a:lnTo>
                  <a:pt x="126" y="682"/>
                </a:lnTo>
                <a:lnTo>
                  <a:pt x="126" y="682"/>
                </a:lnTo>
                <a:lnTo>
                  <a:pt x="127" y="682"/>
                </a:lnTo>
                <a:lnTo>
                  <a:pt x="127" y="682"/>
                </a:lnTo>
                <a:lnTo>
                  <a:pt x="128" y="682"/>
                </a:lnTo>
                <a:lnTo>
                  <a:pt x="128" y="682"/>
                </a:lnTo>
                <a:lnTo>
                  <a:pt x="128" y="683"/>
                </a:lnTo>
                <a:lnTo>
                  <a:pt x="129" y="683"/>
                </a:lnTo>
                <a:lnTo>
                  <a:pt x="129" y="684"/>
                </a:lnTo>
                <a:lnTo>
                  <a:pt x="128" y="684"/>
                </a:lnTo>
                <a:lnTo>
                  <a:pt x="129" y="684"/>
                </a:lnTo>
                <a:lnTo>
                  <a:pt x="129" y="684"/>
                </a:lnTo>
                <a:lnTo>
                  <a:pt x="129" y="684"/>
                </a:lnTo>
                <a:lnTo>
                  <a:pt x="130" y="683"/>
                </a:lnTo>
                <a:lnTo>
                  <a:pt x="130" y="683"/>
                </a:lnTo>
                <a:lnTo>
                  <a:pt x="131" y="683"/>
                </a:lnTo>
                <a:lnTo>
                  <a:pt x="131" y="684"/>
                </a:lnTo>
                <a:lnTo>
                  <a:pt x="132" y="683"/>
                </a:lnTo>
                <a:lnTo>
                  <a:pt x="132" y="684"/>
                </a:lnTo>
                <a:lnTo>
                  <a:pt x="132" y="684"/>
                </a:lnTo>
                <a:lnTo>
                  <a:pt x="133" y="684"/>
                </a:lnTo>
                <a:lnTo>
                  <a:pt x="133" y="684"/>
                </a:lnTo>
                <a:lnTo>
                  <a:pt x="133" y="683"/>
                </a:lnTo>
                <a:lnTo>
                  <a:pt x="134" y="683"/>
                </a:lnTo>
                <a:lnTo>
                  <a:pt x="134" y="684"/>
                </a:lnTo>
                <a:lnTo>
                  <a:pt x="135" y="684"/>
                </a:lnTo>
                <a:lnTo>
                  <a:pt x="135" y="684"/>
                </a:lnTo>
                <a:lnTo>
                  <a:pt x="136" y="684"/>
                </a:lnTo>
                <a:lnTo>
                  <a:pt x="136" y="683"/>
                </a:lnTo>
                <a:lnTo>
                  <a:pt x="136" y="683"/>
                </a:lnTo>
                <a:lnTo>
                  <a:pt x="136" y="683"/>
                </a:lnTo>
                <a:lnTo>
                  <a:pt x="137" y="683"/>
                </a:lnTo>
                <a:lnTo>
                  <a:pt x="137" y="683"/>
                </a:lnTo>
                <a:lnTo>
                  <a:pt x="137" y="684"/>
                </a:lnTo>
                <a:lnTo>
                  <a:pt x="138" y="684"/>
                </a:lnTo>
                <a:lnTo>
                  <a:pt x="138" y="684"/>
                </a:lnTo>
                <a:lnTo>
                  <a:pt x="138" y="684"/>
                </a:lnTo>
                <a:lnTo>
                  <a:pt x="138" y="685"/>
                </a:lnTo>
                <a:lnTo>
                  <a:pt x="139" y="685"/>
                </a:lnTo>
                <a:lnTo>
                  <a:pt x="139" y="685"/>
                </a:lnTo>
                <a:lnTo>
                  <a:pt x="139" y="685"/>
                </a:lnTo>
                <a:lnTo>
                  <a:pt x="140" y="686"/>
                </a:lnTo>
                <a:lnTo>
                  <a:pt x="140" y="686"/>
                </a:lnTo>
                <a:lnTo>
                  <a:pt x="141" y="686"/>
                </a:lnTo>
                <a:lnTo>
                  <a:pt x="141" y="686"/>
                </a:lnTo>
                <a:lnTo>
                  <a:pt x="141" y="687"/>
                </a:lnTo>
                <a:lnTo>
                  <a:pt x="141" y="687"/>
                </a:lnTo>
                <a:lnTo>
                  <a:pt x="141" y="688"/>
                </a:lnTo>
                <a:lnTo>
                  <a:pt x="141" y="688"/>
                </a:lnTo>
                <a:lnTo>
                  <a:pt x="142" y="688"/>
                </a:lnTo>
                <a:lnTo>
                  <a:pt x="142" y="689"/>
                </a:lnTo>
                <a:lnTo>
                  <a:pt x="143" y="689"/>
                </a:lnTo>
                <a:lnTo>
                  <a:pt x="143" y="689"/>
                </a:lnTo>
                <a:lnTo>
                  <a:pt x="143" y="690"/>
                </a:lnTo>
                <a:lnTo>
                  <a:pt x="144" y="691"/>
                </a:lnTo>
                <a:lnTo>
                  <a:pt x="144" y="691"/>
                </a:lnTo>
                <a:lnTo>
                  <a:pt x="145" y="692"/>
                </a:lnTo>
                <a:lnTo>
                  <a:pt x="146" y="691"/>
                </a:lnTo>
                <a:lnTo>
                  <a:pt x="146" y="691"/>
                </a:lnTo>
                <a:lnTo>
                  <a:pt x="146" y="691"/>
                </a:lnTo>
                <a:lnTo>
                  <a:pt x="147" y="691"/>
                </a:lnTo>
                <a:lnTo>
                  <a:pt x="147" y="691"/>
                </a:lnTo>
                <a:lnTo>
                  <a:pt x="147" y="692"/>
                </a:lnTo>
                <a:lnTo>
                  <a:pt x="146" y="692"/>
                </a:lnTo>
                <a:lnTo>
                  <a:pt x="146" y="692"/>
                </a:lnTo>
                <a:lnTo>
                  <a:pt x="147" y="692"/>
                </a:lnTo>
                <a:lnTo>
                  <a:pt x="147" y="692"/>
                </a:lnTo>
                <a:lnTo>
                  <a:pt x="148" y="692"/>
                </a:lnTo>
                <a:lnTo>
                  <a:pt x="148" y="692"/>
                </a:lnTo>
                <a:lnTo>
                  <a:pt x="149" y="692"/>
                </a:lnTo>
                <a:lnTo>
                  <a:pt x="150" y="692"/>
                </a:lnTo>
                <a:lnTo>
                  <a:pt x="150" y="693"/>
                </a:lnTo>
                <a:lnTo>
                  <a:pt x="151" y="693"/>
                </a:lnTo>
                <a:lnTo>
                  <a:pt x="151" y="693"/>
                </a:lnTo>
                <a:lnTo>
                  <a:pt x="151" y="694"/>
                </a:lnTo>
                <a:lnTo>
                  <a:pt x="151" y="694"/>
                </a:lnTo>
                <a:lnTo>
                  <a:pt x="151" y="694"/>
                </a:lnTo>
                <a:lnTo>
                  <a:pt x="152" y="695"/>
                </a:lnTo>
                <a:lnTo>
                  <a:pt x="152" y="695"/>
                </a:lnTo>
                <a:lnTo>
                  <a:pt x="153" y="694"/>
                </a:lnTo>
                <a:lnTo>
                  <a:pt x="153" y="694"/>
                </a:lnTo>
                <a:lnTo>
                  <a:pt x="153" y="695"/>
                </a:lnTo>
                <a:lnTo>
                  <a:pt x="154" y="695"/>
                </a:lnTo>
                <a:lnTo>
                  <a:pt x="154" y="695"/>
                </a:lnTo>
                <a:lnTo>
                  <a:pt x="155" y="696"/>
                </a:lnTo>
                <a:lnTo>
                  <a:pt x="156" y="695"/>
                </a:lnTo>
                <a:lnTo>
                  <a:pt x="157" y="695"/>
                </a:lnTo>
                <a:lnTo>
                  <a:pt x="157" y="696"/>
                </a:lnTo>
                <a:lnTo>
                  <a:pt x="156" y="696"/>
                </a:lnTo>
                <a:lnTo>
                  <a:pt x="156" y="696"/>
                </a:lnTo>
                <a:lnTo>
                  <a:pt x="157" y="696"/>
                </a:lnTo>
                <a:lnTo>
                  <a:pt x="157" y="696"/>
                </a:lnTo>
                <a:lnTo>
                  <a:pt x="157" y="696"/>
                </a:lnTo>
                <a:lnTo>
                  <a:pt x="158" y="696"/>
                </a:lnTo>
                <a:lnTo>
                  <a:pt x="158" y="696"/>
                </a:lnTo>
                <a:lnTo>
                  <a:pt x="158" y="697"/>
                </a:lnTo>
                <a:lnTo>
                  <a:pt x="158" y="697"/>
                </a:lnTo>
                <a:lnTo>
                  <a:pt x="159" y="697"/>
                </a:lnTo>
                <a:lnTo>
                  <a:pt x="159" y="697"/>
                </a:lnTo>
                <a:lnTo>
                  <a:pt x="160" y="697"/>
                </a:lnTo>
                <a:lnTo>
                  <a:pt x="160" y="697"/>
                </a:lnTo>
                <a:lnTo>
                  <a:pt x="160" y="697"/>
                </a:lnTo>
                <a:lnTo>
                  <a:pt x="161" y="697"/>
                </a:lnTo>
                <a:lnTo>
                  <a:pt x="161" y="697"/>
                </a:lnTo>
                <a:lnTo>
                  <a:pt x="161" y="697"/>
                </a:lnTo>
                <a:lnTo>
                  <a:pt x="160" y="697"/>
                </a:lnTo>
                <a:lnTo>
                  <a:pt x="161" y="698"/>
                </a:lnTo>
                <a:lnTo>
                  <a:pt x="161" y="698"/>
                </a:lnTo>
                <a:lnTo>
                  <a:pt x="161" y="699"/>
                </a:lnTo>
                <a:lnTo>
                  <a:pt x="162" y="698"/>
                </a:lnTo>
                <a:lnTo>
                  <a:pt x="163" y="699"/>
                </a:lnTo>
                <a:lnTo>
                  <a:pt x="163" y="699"/>
                </a:lnTo>
                <a:lnTo>
                  <a:pt x="163" y="699"/>
                </a:lnTo>
                <a:lnTo>
                  <a:pt x="164" y="700"/>
                </a:lnTo>
                <a:lnTo>
                  <a:pt x="165" y="700"/>
                </a:lnTo>
                <a:lnTo>
                  <a:pt x="165" y="701"/>
                </a:lnTo>
                <a:lnTo>
                  <a:pt x="166" y="700"/>
                </a:lnTo>
                <a:lnTo>
                  <a:pt x="167" y="700"/>
                </a:lnTo>
                <a:lnTo>
                  <a:pt x="167" y="700"/>
                </a:lnTo>
                <a:lnTo>
                  <a:pt x="168" y="699"/>
                </a:lnTo>
                <a:lnTo>
                  <a:pt x="168" y="700"/>
                </a:lnTo>
                <a:lnTo>
                  <a:pt x="169" y="700"/>
                </a:lnTo>
                <a:lnTo>
                  <a:pt x="169" y="701"/>
                </a:lnTo>
                <a:lnTo>
                  <a:pt x="170" y="700"/>
                </a:lnTo>
                <a:lnTo>
                  <a:pt x="171" y="701"/>
                </a:lnTo>
                <a:lnTo>
                  <a:pt x="171" y="701"/>
                </a:lnTo>
                <a:lnTo>
                  <a:pt x="172" y="701"/>
                </a:lnTo>
                <a:lnTo>
                  <a:pt x="172" y="700"/>
                </a:lnTo>
                <a:lnTo>
                  <a:pt x="172" y="699"/>
                </a:lnTo>
                <a:lnTo>
                  <a:pt x="173" y="700"/>
                </a:lnTo>
                <a:lnTo>
                  <a:pt x="174" y="700"/>
                </a:lnTo>
                <a:lnTo>
                  <a:pt x="174" y="699"/>
                </a:lnTo>
                <a:lnTo>
                  <a:pt x="174" y="699"/>
                </a:lnTo>
                <a:lnTo>
                  <a:pt x="174" y="700"/>
                </a:lnTo>
                <a:lnTo>
                  <a:pt x="174" y="700"/>
                </a:lnTo>
                <a:lnTo>
                  <a:pt x="175" y="700"/>
                </a:lnTo>
                <a:lnTo>
                  <a:pt x="175" y="700"/>
                </a:lnTo>
                <a:lnTo>
                  <a:pt x="176" y="700"/>
                </a:lnTo>
                <a:lnTo>
                  <a:pt x="177" y="701"/>
                </a:lnTo>
                <a:lnTo>
                  <a:pt x="177" y="701"/>
                </a:lnTo>
                <a:lnTo>
                  <a:pt x="178" y="701"/>
                </a:lnTo>
                <a:lnTo>
                  <a:pt x="178" y="701"/>
                </a:lnTo>
                <a:lnTo>
                  <a:pt x="179" y="701"/>
                </a:lnTo>
                <a:lnTo>
                  <a:pt x="180" y="701"/>
                </a:lnTo>
                <a:lnTo>
                  <a:pt x="180" y="702"/>
                </a:lnTo>
                <a:lnTo>
                  <a:pt x="181" y="702"/>
                </a:lnTo>
                <a:lnTo>
                  <a:pt x="181" y="702"/>
                </a:lnTo>
                <a:lnTo>
                  <a:pt x="181" y="702"/>
                </a:lnTo>
                <a:lnTo>
                  <a:pt x="181" y="702"/>
                </a:lnTo>
                <a:lnTo>
                  <a:pt x="182" y="702"/>
                </a:lnTo>
                <a:lnTo>
                  <a:pt x="182" y="703"/>
                </a:lnTo>
                <a:lnTo>
                  <a:pt x="182" y="703"/>
                </a:lnTo>
                <a:lnTo>
                  <a:pt x="183" y="703"/>
                </a:lnTo>
                <a:lnTo>
                  <a:pt x="183" y="703"/>
                </a:lnTo>
                <a:lnTo>
                  <a:pt x="184" y="703"/>
                </a:lnTo>
                <a:lnTo>
                  <a:pt x="184" y="703"/>
                </a:lnTo>
                <a:lnTo>
                  <a:pt x="184" y="703"/>
                </a:lnTo>
                <a:lnTo>
                  <a:pt x="184" y="702"/>
                </a:lnTo>
                <a:lnTo>
                  <a:pt x="185" y="702"/>
                </a:lnTo>
                <a:lnTo>
                  <a:pt x="185" y="703"/>
                </a:lnTo>
                <a:lnTo>
                  <a:pt x="185" y="703"/>
                </a:lnTo>
                <a:lnTo>
                  <a:pt x="186" y="703"/>
                </a:lnTo>
                <a:lnTo>
                  <a:pt x="186" y="704"/>
                </a:lnTo>
                <a:lnTo>
                  <a:pt x="186" y="704"/>
                </a:lnTo>
                <a:lnTo>
                  <a:pt x="186" y="703"/>
                </a:lnTo>
                <a:lnTo>
                  <a:pt x="187" y="703"/>
                </a:lnTo>
                <a:lnTo>
                  <a:pt x="188" y="703"/>
                </a:lnTo>
                <a:lnTo>
                  <a:pt x="188" y="704"/>
                </a:lnTo>
                <a:lnTo>
                  <a:pt x="188" y="704"/>
                </a:lnTo>
                <a:lnTo>
                  <a:pt x="188" y="704"/>
                </a:lnTo>
                <a:lnTo>
                  <a:pt x="189" y="704"/>
                </a:lnTo>
                <a:lnTo>
                  <a:pt x="189" y="704"/>
                </a:lnTo>
                <a:lnTo>
                  <a:pt x="190" y="704"/>
                </a:lnTo>
                <a:lnTo>
                  <a:pt x="190" y="704"/>
                </a:lnTo>
                <a:lnTo>
                  <a:pt x="191" y="704"/>
                </a:lnTo>
                <a:lnTo>
                  <a:pt x="191" y="705"/>
                </a:lnTo>
                <a:lnTo>
                  <a:pt x="191" y="705"/>
                </a:lnTo>
                <a:lnTo>
                  <a:pt x="191" y="705"/>
                </a:lnTo>
                <a:lnTo>
                  <a:pt x="192" y="705"/>
                </a:lnTo>
                <a:lnTo>
                  <a:pt x="192" y="705"/>
                </a:lnTo>
                <a:lnTo>
                  <a:pt x="191" y="705"/>
                </a:lnTo>
                <a:lnTo>
                  <a:pt x="191" y="705"/>
                </a:lnTo>
                <a:lnTo>
                  <a:pt x="191" y="705"/>
                </a:lnTo>
                <a:lnTo>
                  <a:pt x="191" y="705"/>
                </a:lnTo>
                <a:lnTo>
                  <a:pt x="192" y="706"/>
                </a:lnTo>
                <a:lnTo>
                  <a:pt x="192" y="706"/>
                </a:lnTo>
                <a:lnTo>
                  <a:pt x="192" y="706"/>
                </a:lnTo>
                <a:lnTo>
                  <a:pt x="192" y="706"/>
                </a:lnTo>
                <a:lnTo>
                  <a:pt x="193" y="706"/>
                </a:lnTo>
                <a:lnTo>
                  <a:pt x="193" y="706"/>
                </a:lnTo>
                <a:lnTo>
                  <a:pt x="194" y="706"/>
                </a:lnTo>
                <a:lnTo>
                  <a:pt x="195" y="706"/>
                </a:lnTo>
                <a:lnTo>
                  <a:pt x="195" y="706"/>
                </a:lnTo>
                <a:lnTo>
                  <a:pt x="195" y="707"/>
                </a:lnTo>
                <a:lnTo>
                  <a:pt x="196" y="707"/>
                </a:lnTo>
                <a:lnTo>
                  <a:pt x="196" y="707"/>
                </a:lnTo>
                <a:lnTo>
                  <a:pt x="196" y="708"/>
                </a:lnTo>
                <a:lnTo>
                  <a:pt x="196" y="708"/>
                </a:lnTo>
                <a:lnTo>
                  <a:pt x="196" y="708"/>
                </a:lnTo>
                <a:lnTo>
                  <a:pt x="196" y="709"/>
                </a:lnTo>
                <a:lnTo>
                  <a:pt x="196" y="709"/>
                </a:lnTo>
                <a:lnTo>
                  <a:pt x="196" y="709"/>
                </a:lnTo>
                <a:lnTo>
                  <a:pt x="197" y="709"/>
                </a:lnTo>
                <a:lnTo>
                  <a:pt x="197" y="709"/>
                </a:lnTo>
                <a:lnTo>
                  <a:pt x="197" y="708"/>
                </a:lnTo>
                <a:lnTo>
                  <a:pt x="198" y="708"/>
                </a:lnTo>
                <a:lnTo>
                  <a:pt x="198" y="709"/>
                </a:lnTo>
                <a:lnTo>
                  <a:pt x="199" y="709"/>
                </a:lnTo>
                <a:lnTo>
                  <a:pt x="199" y="709"/>
                </a:lnTo>
                <a:lnTo>
                  <a:pt x="200" y="709"/>
                </a:lnTo>
                <a:lnTo>
                  <a:pt x="200" y="709"/>
                </a:lnTo>
                <a:lnTo>
                  <a:pt x="201" y="709"/>
                </a:lnTo>
                <a:lnTo>
                  <a:pt x="201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10"/>
                </a:lnTo>
                <a:lnTo>
                  <a:pt x="202" y="710"/>
                </a:lnTo>
                <a:lnTo>
                  <a:pt x="202" y="711"/>
                </a:lnTo>
                <a:lnTo>
                  <a:pt x="202" y="711"/>
                </a:lnTo>
                <a:lnTo>
                  <a:pt x="202" y="711"/>
                </a:lnTo>
                <a:lnTo>
                  <a:pt x="203" y="711"/>
                </a:lnTo>
                <a:lnTo>
                  <a:pt x="203" y="712"/>
                </a:lnTo>
                <a:lnTo>
                  <a:pt x="203" y="712"/>
                </a:lnTo>
                <a:lnTo>
                  <a:pt x="204" y="712"/>
                </a:lnTo>
                <a:lnTo>
                  <a:pt x="204" y="712"/>
                </a:lnTo>
                <a:lnTo>
                  <a:pt x="204" y="713"/>
                </a:lnTo>
                <a:lnTo>
                  <a:pt x="205" y="712"/>
                </a:lnTo>
                <a:lnTo>
                  <a:pt x="205" y="712"/>
                </a:lnTo>
                <a:lnTo>
                  <a:pt x="205" y="713"/>
                </a:lnTo>
                <a:lnTo>
                  <a:pt x="205" y="714"/>
                </a:lnTo>
                <a:lnTo>
                  <a:pt x="206" y="714"/>
                </a:lnTo>
                <a:lnTo>
                  <a:pt x="206" y="714"/>
                </a:lnTo>
                <a:lnTo>
                  <a:pt x="207" y="714"/>
                </a:lnTo>
                <a:lnTo>
                  <a:pt x="208" y="714"/>
                </a:lnTo>
                <a:lnTo>
                  <a:pt x="208" y="715"/>
                </a:lnTo>
                <a:lnTo>
                  <a:pt x="208" y="715"/>
                </a:lnTo>
                <a:lnTo>
                  <a:pt x="209" y="714"/>
                </a:lnTo>
                <a:lnTo>
                  <a:pt x="209" y="715"/>
                </a:lnTo>
                <a:lnTo>
                  <a:pt x="209" y="714"/>
                </a:lnTo>
                <a:lnTo>
                  <a:pt x="210" y="714"/>
                </a:lnTo>
                <a:lnTo>
                  <a:pt x="210" y="714"/>
                </a:lnTo>
                <a:lnTo>
                  <a:pt x="210" y="713"/>
                </a:lnTo>
                <a:lnTo>
                  <a:pt x="211" y="713"/>
                </a:lnTo>
                <a:lnTo>
                  <a:pt x="212" y="713"/>
                </a:lnTo>
                <a:lnTo>
                  <a:pt x="212" y="714"/>
                </a:lnTo>
                <a:lnTo>
                  <a:pt x="212" y="714"/>
                </a:lnTo>
                <a:lnTo>
                  <a:pt x="212" y="714"/>
                </a:lnTo>
                <a:lnTo>
                  <a:pt x="212" y="714"/>
                </a:lnTo>
                <a:lnTo>
                  <a:pt x="213" y="714"/>
                </a:lnTo>
                <a:lnTo>
                  <a:pt x="213" y="714"/>
                </a:lnTo>
                <a:lnTo>
                  <a:pt x="213" y="714"/>
                </a:lnTo>
                <a:lnTo>
                  <a:pt x="214" y="714"/>
                </a:lnTo>
                <a:lnTo>
                  <a:pt x="214" y="714"/>
                </a:lnTo>
                <a:lnTo>
                  <a:pt x="215" y="715"/>
                </a:lnTo>
                <a:lnTo>
                  <a:pt x="215" y="715"/>
                </a:lnTo>
                <a:lnTo>
                  <a:pt x="215" y="716"/>
                </a:lnTo>
                <a:lnTo>
                  <a:pt x="216" y="716"/>
                </a:lnTo>
                <a:lnTo>
                  <a:pt x="216" y="716"/>
                </a:lnTo>
                <a:lnTo>
                  <a:pt x="217" y="716"/>
                </a:lnTo>
                <a:lnTo>
                  <a:pt x="217" y="716"/>
                </a:lnTo>
                <a:lnTo>
                  <a:pt x="218" y="716"/>
                </a:lnTo>
                <a:lnTo>
                  <a:pt x="219" y="716"/>
                </a:lnTo>
                <a:lnTo>
                  <a:pt x="219" y="716"/>
                </a:lnTo>
                <a:lnTo>
                  <a:pt x="220" y="716"/>
                </a:lnTo>
                <a:lnTo>
                  <a:pt x="220" y="716"/>
                </a:lnTo>
                <a:lnTo>
                  <a:pt x="220" y="717"/>
                </a:lnTo>
                <a:lnTo>
                  <a:pt x="221" y="717"/>
                </a:lnTo>
                <a:lnTo>
                  <a:pt x="221" y="717"/>
                </a:lnTo>
                <a:lnTo>
                  <a:pt x="222" y="717"/>
                </a:lnTo>
                <a:lnTo>
                  <a:pt x="222" y="718"/>
                </a:lnTo>
                <a:lnTo>
                  <a:pt x="222" y="718"/>
                </a:lnTo>
                <a:lnTo>
                  <a:pt x="223" y="718"/>
                </a:lnTo>
                <a:lnTo>
                  <a:pt x="223" y="718"/>
                </a:lnTo>
                <a:lnTo>
                  <a:pt x="224" y="718"/>
                </a:lnTo>
                <a:lnTo>
                  <a:pt x="224" y="718"/>
                </a:lnTo>
                <a:lnTo>
                  <a:pt x="225" y="718"/>
                </a:lnTo>
                <a:lnTo>
                  <a:pt x="225" y="718"/>
                </a:lnTo>
                <a:lnTo>
                  <a:pt x="225" y="719"/>
                </a:lnTo>
                <a:lnTo>
                  <a:pt x="225" y="719"/>
                </a:lnTo>
                <a:lnTo>
                  <a:pt x="226" y="719"/>
                </a:lnTo>
                <a:lnTo>
                  <a:pt x="226" y="720"/>
                </a:lnTo>
                <a:lnTo>
                  <a:pt x="227" y="720"/>
                </a:lnTo>
                <a:lnTo>
                  <a:pt x="227" y="720"/>
                </a:lnTo>
                <a:lnTo>
                  <a:pt x="227" y="720"/>
                </a:lnTo>
                <a:lnTo>
                  <a:pt x="227" y="721"/>
                </a:lnTo>
                <a:lnTo>
                  <a:pt x="228" y="720"/>
                </a:lnTo>
                <a:lnTo>
                  <a:pt x="229" y="721"/>
                </a:lnTo>
                <a:lnTo>
                  <a:pt x="229" y="721"/>
                </a:lnTo>
                <a:lnTo>
                  <a:pt x="229" y="722"/>
                </a:lnTo>
                <a:lnTo>
                  <a:pt x="230" y="722"/>
                </a:lnTo>
                <a:lnTo>
                  <a:pt x="230" y="722"/>
                </a:lnTo>
                <a:lnTo>
                  <a:pt x="230" y="723"/>
                </a:lnTo>
                <a:lnTo>
                  <a:pt x="230" y="723"/>
                </a:lnTo>
                <a:lnTo>
                  <a:pt x="230" y="724"/>
                </a:lnTo>
                <a:lnTo>
                  <a:pt x="230" y="724"/>
                </a:lnTo>
                <a:lnTo>
                  <a:pt x="231" y="724"/>
                </a:lnTo>
                <a:lnTo>
                  <a:pt x="231" y="724"/>
                </a:lnTo>
                <a:lnTo>
                  <a:pt x="231" y="724"/>
                </a:lnTo>
                <a:lnTo>
                  <a:pt x="231" y="725"/>
                </a:lnTo>
                <a:lnTo>
                  <a:pt x="232" y="725"/>
                </a:lnTo>
                <a:lnTo>
                  <a:pt x="232" y="726"/>
                </a:lnTo>
                <a:lnTo>
                  <a:pt x="232" y="726"/>
                </a:lnTo>
                <a:lnTo>
                  <a:pt x="232" y="726"/>
                </a:lnTo>
                <a:lnTo>
                  <a:pt x="232" y="726"/>
                </a:lnTo>
                <a:lnTo>
                  <a:pt x="232" y="726"/>
                </a:lnTo>
                <a:lnTo>
                  <a:pt x="232" y="727"/>
                </a:lnTo>
                <a:lnTo>
                  <a:pt x="232" y="727"/>
                </a:lnTo>
                <a:lnTo>
                  <a:pt x="231" y="727"/>
                </a:lnTo>
                <a:lnTo>
                  <a:pt x="231" y="728"/>
                </a:lnTo>
                <a:lnTo>
                  <a:pt x="231" y="728"/>
                </a:lnTo>
                <a:lnTo>
                  <a:pt x="232" y="728"/>
                </a:lnTo>
                <a:lnTo>
                  <a:pt x="232" y="728"/>
                </a:lnTo>
                <a:lnTo>
                  <a:pt x="232" y="728"/>
                </a:lnTo>
                <a:lnTo>
                  <a:pt x="233" y="728"/>
                </a:lnTo>
                <a:lnTo>
                  <a:pt x="233" y="728"/>
                </a:lnTo>
                <a:lnTo>
                  <a:pt x="233" y="728"/>
                </a:lnTo>
                <a:lnTo>
                  <a:pt x="233" y="729"/>
                </a:lnTo>
                <a:lnTo>
                  <a:pt x="234" y="729"/>
                </a:lnTo>
                <a:lnTo>
                  <a:pt x="234" y="729"/>
                </a:lnTo>
                <a:lnTo>
                  <a:pt x="235" y="729"/>
                </a:lnTo>
                <a:lnTo>
                  <a:pt x="235" y="729"/>
                </a:lnTo>
                <a:lnTo>
                  <a:pt x="235" y="730"/>
                </a:lnTo>
                <a:lnTo>
                  <a:pt x="235" y="731"/>
                </a:lnTo>
                <a:lnTo>
                  <a:pt x="236" y="731"/>
                </a:lnTo>
                <a:lnTo>
                  <a:pt x="237" y="731"/>
                </a:lnTo>
                <a:lnTo>
                  <a:pt x="237" y="731"/>
                </a:lnTo>
                <a:lnTo>
                  <a:pt x="238" y="732"/>
                </a:lnTo>
                <a:lnTo>
                  <a:pt x="239" y="732"/>
                </a:lnTo>
                <a:lnTo>
                  <a:pt x="239" y="732"/>
                </a:lnTo>
                <a:lnTo>
                  <a:pt x="239" y="733"/>
                </a:lnTo>
                <a:lnTo>
                  <a:pt x="240" y="733"/>
                </a:lnTo>
                <a:lnTo>
                  <a:pt x="240" y="733"/>
                </a:lnTo>
                <a:lnTo>
                  <a:pt x="240" y="734"/>
                </a:lnTo>
                <a:lnTo>
                  <a:pt x="241" y="734"/>
                </a:lnTo>
                <a:lnTo>
                  <a:pt x="241" y="734"/>
                </a:lnTo>
                <a:lnTo>
                  <a:pt x="241" y="734"/>
                </a:lnTo>
                <a:lnTo>
                  <a:pt x="241" y="735"/>
                </a:lnTo>
                <a:lnTo>
                  <a:pt x="241" y="735"/>
                </a:lnTo>
                <a:lnTo>
                  <a:pt x="242" y="735"/>
                </a:lnTo>
                <a:lnTo>
                  <a:pt x="242" y="736"/>
                </a:lnTo>
                <a:lnTo>
                  <a:pt x="243" y="736"/>
                </a:lnTo>
                <a:lnTo>
                  <a:pt x="243" y="736"/>
                </a:lnTo>
                <a:lnTo>
                  <a:pt x="245" y="736"/>
                </a:lnTo>
                <a:lnTo>
                  <a:pt x="247" y="737"/>
                </a:lnTo>
                <a:lnTo>
                  <a:pt x="249" y="738"/>
                </a:lnTo>
                <a:lnTo>
                  <a:pt x="250" y="738"/>
                </a:lnTo>
                <a:lnTo>
                  <a:pt x="251" y="738"/>
                </a:lnTo>
                <a:lnTo>
                  <a:pt x="251" y="738"/>
                </a:lnTo>
                <a:lnTo>
                  <a:pt x="251" y="738"/>
                </a:lnTo>
                <a:lnTo>
                  <a:pt x="252" y="737"/>
                </a:lnTo>
                <a:lnTo>
                  <a:pt x="252" y="737"/>
                </a:lnTo>
                <a:lnTo>
                  <a:pt x="252" y="736"/>
                </a:lnTo>
                <a:lnTo>
                  <a:pt x="252" y="736"/>
                </a:lnTo>
                <a:lnTo>
                  <a:pt x="252" y="736"/>
                </a:lnTo>
                <a:lnTo>
                  <a:pt x="252" y="735"/>
                </a:lnTo>
                <a:lnTo>
                  <a:pt x="251" y="734"/>
                </a:lnTo>
                <a:lnTo>
                  <a:pt x="249" y="732"/>
                </a:lnTo>
                <a:lnTo>
                  <a:pt x="248" y="731"/>
                </a:lnTo>
                <a:lnTo>
                  <a:pt x="247" y="731"/>
                </a:lnTo>
                <a:lnTo>
                  <a:pt x="247" y="730"/>
                </a:lnTo>
                <a:lnTo>
                  <a:pt x="247" y="730"/>
                </a:lnTo>
                <a:lnTo>
                  <a:pt x="247" y="729"/>
                </a:lnTo>
                <a:lnTo>
                  <a:pt x="247" y="729"/>
                </a:lnTo>
                <a:lnTo>
                  <a:pt x="247" y="728"/>
                </a:lnTo>
                <a:lnTo>
                  <a:pt x="248" y="728"/>
                </a:lnTo>
                <a:lnTo>
                  <a:pt x="248" y="728"/>
                </a:lnTo>
                <a:lnTo>
                  <a:pt x="249" y="727"/>
                </a:lnTo>
                <a:lnTo>
                  <a:pt x="249" y="726"/>
                </a:lnTo>
                <a:lnTo>
                  <a:pt x="249" y="726"/>
                </a:lnTo>
                <a:lnTo>
                  <a:pt x="250" y="724"/>
                </a:lnTo>
                <a:lnTo>
                  <a:pt x="250" y="724"/>
                </a:lnTo>
                <a:lnTo>
                  <a:pt x="250" y="724"/>
                </a:lnTo>
                <a:lnTo>
                  <a:pt x="251" y="723"/>
                </a:lnTo>
                <a:lnTo>
                  <a:pt x="251" y="722"/>
                </a:lnTo>
                <a:lnTo>
                  <a:pt x="251" y="722"/>
                </a:lnTo>
                <a:lnTo>
                  <a:pt x="251" y="721"/>
                </a:lnTo>
                <a:lnTo>
                  <a:pt x="251" y="721"/>
                </a:lnTo>
                <a:lnTo>
                  <a:pt x="251" y="720"/>
                </a:lnTo>
                <a:lnTo>
                  <a:pt x="252" y="718"/>
                </a:lnTo>
                <a:lnTo>
                  <a:pt x="252" y="718"/>
                </a:lnTo>
                <a:lnTo>
                  <a:pt x="252" y="717"/>
                </a:lnTo>
                <a:lnTo>
                  <a:pt x="252" y="716"/>
                </a:lnTo>
                <a:lnTo>
                  <a:pt x="253" y="716"/>
                </a:lnTo>
                <a:lnTo>
                  <a:pt x="253" y="716"/>
                </a:lnTo>
                <a:lnTo>
                  <a:pt x="254" y="716"/>
                </a:lnTo>
                <a:lnTo>
                  <a:pt x="255" y="715"/>
                </a:lnTo>
                <a:lnTo>
                  <a:pt x="255" y="714"/>
                </a:lnTo>
                <a:lnTo>
                  <a:pt x="256" y="714"/>
                </a:lnTo>
                <a:lnTo>
                  <a:pt x="256" y="714"/>
                </a:lnTo>
                <a:lnTo>
                  <a:pt x="257" y="713"/>
                </a:lnTo>
                <a:lnTo>
                  <a:pt x="257" y="713"/>
                </a:lnTo>
                <a:lnTo>
                  <a:pt x="258" y="713"/>
                </a:lnTo>
                <a:lnTo>
                  <a:pt x="258" y="713"/>
                </a:lnTo>
                <a:lnTo>
                  <a:pt x="259" y="712"/>
                </a:lnTo>
                <a:lnTo>
                  <a:pt x="259" y="712"/>
                </a:lnTo>
                <a:lnTo>
                  <a:pt x="260" y="712"/>
                </a:lnTo>
                <a:lnTo>
                  <a:pt x="260" y="711"/>
                </a:lnTo>
                <a:lnTo>
                  <a:pt x="261" y="710"/>
                </a:lnTo>
                <a:lnTo>
                  <a:pt x="261" y="708"/>
                </a:lnTo>
                <a:lnTo>
                  <a:pt x="261" y="708"/>
                </a:lnTo>
                <a:lnTo>
                  <a:pt x="261" y="707"/>
                </a:lnTo>
                <a:lnTo>
                  <a:pt x="261" y="706"/>
                </a:lnTo>
                <a:lnTo>
                  <a:pt x="261" y="706"/>
                </a:lnTo>
                <a:lnTo>
                  <a:pt x="261" y="706"/>
                </a:lnTo>
                <a:lnTo>
                  <a:pt x="262" y="706"/>
                </a:lnTo>
                <a:lnTo>
                  <a:pt x="263" y="705"/>
                </a:lnTo>
                <a:lnTo>
                  <a:pt x="264" y="705"/>
                </a:lnTo>
                <a:lnTo>
                  <a:pt x="264" y="705"/>
                </a:lnTo>
                <a:lnTo>
                  <a:pt x="265" y="705"/>
                </a:lnTo>
                <a:lnTo>
                  <a:pt x="266" y="705"/>
                </a:lnTo>
                <a:lnTo>
                  <a:pt x="267" y="705"/>
                </a:lnTo>
                <a:lnTo>
                  <a:pt x="267" y="705"/>
                </a:lnTo>
                <a:lnTo>
                  <a:pt x="268" y="704"/>
                </a:lnTo>
                <a:lnTo>
                  <a:pt x="268" y="703"/>
                </a:lnTo>
                <a:lnTo>
                  <a:pt x="268" y="703"/>
                </a:lnTo>
                <a:lnTo>
                  <a:pt x="268" y="702"/>
                </a:lnTo>
                <a:lnTo>
                  <a:pt x="267" y="702"/>
                </a:lnTo>
                <a:lnTo>
                  <a:pt x="267" y="701"/>
                </a:lnTo>
                <a:lnTo>
                  <a:pt x="268" y="700"/>
                </a:lnTo>
                <a:lnTo>
                  <a:pt x="269" y="700"/>
                </a:lnTo>
                <a:lnTo>
                  <a:pt x="270" y="700"/>
                </a:lnTo>
                <a:lnTo>
                  <a:pt x="271" y="700"/>
                </a:lnTo>
                <a:lnTo>
                  <a:pt x="272" y="700"/>
                </a:lnTo>
                <a:lnTo>
                  <a:pt x="272" y="700"/>
                </a:lnTo>
                <a:lnTo>
                  <a:pt x="273" y="700"/>
                </a:lnTo>
                <a:lnTo>
                  <a:pt x="274" y="700"/>
                </a:lnTo>
                <a:lnTo>
                  <a:pt x="274" y="700"/>
                </a:lnTo>
                <a:lnTo>
                  <a:pt x="275" y="700"/>
                </a:lnTo>
                <a:lnTo>
                  <a:pt x="275" y="700"/>
                </a:lnTo>
                <a:lnTo>
                  <a:pt x="276" y="701"/>
                </a:lnTo>
                <a:lnTo>
                  <a:pt x="277" y="701"/>
                </a:lnTo>
                <a:lnTo>
                  <a:pt x="277" y="701"/>
                </a:lnTo>
                <a:lnTo>
                  <a:pt x="277" y="700"/>
                </a:lnTo>
                <a:lnTo>
                  <a:pt x="278" y="700"/>
                </a:lnTo>
                <a:lnTo>
                  <a:pt x="278" y="699"/>
                </a:lnTo>
                <a:lnTo>
                  <a:pt x="279" y="698"/>
                </a:lnTo>
                <a:lnTo>
                  <a:pt x="280" y="698"/>
                </a:lnTo>
                <a:lnTo>
                  <a:pt x="281" y="698"/>
                </a:lnTo>
                <a:lnTo>
                  <a:pt x="282" y="697"/>
                </a:lnTo>
                <a:lnTo>
                  <a:pt x="282" y="697"/>
                </a:lnTo>
                <a:lnTo>
                  <a:pt x="282" y="696"/>
                </a:lnTo>
                <a:lnTo>
                  <a:pt x="283" y="695"/>
                </a:lnTo>
                <a:lnTo>
                  <a:pt x="283" y="694"/>
                </a:lnTo>
                <a:lnTo>
                  <a:pt x="284" y="694"/>
                </a:lnTo>
                <a:lnTo>
                  <a:pt x="285" y="692"/>
                </a:lnTo>
                <a:lnTo>
                  <a:pt x="285" y="692"/>
                </a:lnTo>
                <a:lnTo>
                  <a:pt x="286" y="691"/>
                </a:lnTo>
                <a:lnTo>
                  <a:pt x="286" y="690"/>
                </a:lnTo>
                <a:lnTo>
                  <a:pt x="286" y="690"/>
                </a:lnTo>
                <a:lnTo>
                  <a:pt x="286" y="689"/>
                </a:lnTo>
                <a:lnTo>
                  <a:pt x="286" y="688"/>
                </a:lnTo>
                <a:lnTo>
                  <a:pt x="287" y="687"/>
                </a:lnTo>
                <a:lnTo>
                  <a:pt x="286" y="687"/>
                </a:lnTo>
                <a:lnTo>
                  <a:pt x="286" y="687"/>
                </a:lnTo>
                <a:lnTo>
                  <a:pt x="286" y="686"/>
                </a:lnTo>
                <a:lnTo>
                  <a:pt x="286" y="686"/>
                </a:lnTo>
                <a:lnTo>
                  <a:pt x="286" y="685"/>
                </a:lnTo>
                <a:lnTo>
                  <a:pt x="286" y="685"/>
                </a:lnTo>
                <a:lnTo>
                  <a:pt x="286" y="684"/>
                </a:lnTo>
                <a:lnTo>
                  <a:pt x="286" y="684"/>
                </a:lnTo>
                <a:lnTo>
                  <a:pt x="286" y="683"/>
                </a:lnTo>
                <a:lnTo>
                  <a:pt x="285" y="683"/>
                </a:lnTo>
                <a:lnTo>
                  <a:pt x="285" y="682"/>
                </a:lnTo>
                <a:lnTo>
                  <a:pt x="285" y="681"/>
                </a:lnTo>
                <a:lnTo>
                  <a:pt x="285" y="681"/>
                </a:lnTo>
                <a:lnTo>
                  <a:pt x="285" y="680"/>
                </a:lnTo>
                <a:lnTo>
                  <a:pt x="285" y="680"/>
                </a:lnTo>
                <a:lnTo>
                  <a:pt x="285" y="679"/>
                </a:lnTo>
                <a:lnTo>
                  <a:pt x="286" y="679"/>
                </a:lnTo>
                <a:lnTo>
                  <a:pt x="286" y="679"/>
                </a:lnTo>
                <a:lnTo>
                  <a:pt x="286" y="679"/>
                </a:lnTo>
                <a:lnTo>
                  <a:pt x="287" y="679"/>
                </a:lnTo>
                <a:lnTo>
                  <a:pt x="288" y="678"/>
                </a:lnTo>
                <a:lnTo>
                  <a:pt x="289" y="678"/>
                </a:lnTo>
                <a:lnTo>
                  <a:pt x="289" y="678"/>
                </a:lnTo>
                <a:lnTo>
                  <a:pt x="289" y="678"/>
                </a:lnTo>
                <a:lnTo>
                  <a:pt x="290" y="677"/>
                </a:lnTo>
                <a:lnTo>
                  <a:pt x="291" y="676"/>
                </a:lnTo>
                <a:lnTo>
                  <a:pt x="292" y="675"/>
                </a:lnTo>
                <a:lnTo>
                  <a:pt x="292" y="675"/>
                </a:lnTo>
                <a:lnTo>
                  <a:pt x="292" y="675"/>
                </a:lnTo>
                <a:lnTo>
                  <a:pt x="292" y="673"/>
                </a:lnTo>
                <a:lnTo>
                  <a:pt x="293" y="673"/>
                </a:lnTo>
                <a:lnTo>
                  <a:pt x="293" y="671"/>
                </a:lnTo>
                <a:lnTo>
                  <a:pt x="294" y="669"/>
                </a:lnTo>
                <a:lnTo>
                  <a:pt x="294" y="669"/>
                </a:lnTo>
                <a:lnTo>
                  <a:pt x="294" y="669"/>
                </a:lnTo>
                <a:lnTo>
                  <a:pt x="294" y="668"/>
                </a:lnTo>
                <a:lnTo>
                  <a:pt x="295" y="668"/>
                </a:lnTo>
                <a:lnTo>
                  <a:pt x="296" y="668"/>
                </a:lnTo>
                <a:lnTo>
                  <a:pt x="296" y="668"/>
                </a:lnTo>
                <a:lnTo>
                  <a:pt x="297" y="668"/>
                </a:lnTo>
                <a:lnTo>
                  <a:pt x="298" y="667"/>
                </a:lnTo>
                <a:lnTo>
                  <a:pt x="298" y="667"/>
                </a:lnTo>
                <a:lnTo>
                  <a:pt x="299" y="667"/>
                </a:lnTo>
                <a:lnTo>
                  <a:pt x="299" y="667"/>
                </a:lnTo>
                <a:lnTo>
                  <a:pt x="300" y="666"/>
                </a:lnTo>
                <a:lnTo>
                  <a:pt x="300" y="665"/>
                </a:lnTo>
                <a:lnTo>
                  <a:pt x="300" y="663"/>
                </a:lnTo>
                <a:lnTo>
                  <a:pt x="301" y="662"/>
                </a:lnTo>
                <a:lnTo>
                  <a:pt x="301" y="661"/>
                </a:lnTo>
                <a:lnTo>
                  <a:pt x="302" y="660"/>
                </a:lnTo>
                <a:lnTo>
                  <a:pt x="303" y="659"/>
                </a:lnTo>
                <a:lnTo>
                  <a:pt x="303" y="658"/>
                </a:lnTo>
                <a:lnTo>
                  <a:pt x="304" y="656"/>
                </a:lnTo>
                <a:lnTo>
                  <a:pt x="304" y="656"/>
                </a:lnTo>
                <a:lnTo>
                  <a:pt x="305" y="655"/>
                </a:lnTo>
                <a:lnTo>
                  <a:pt x="306" y="655"/>
                </a:lnTo>
                <a:lnTo>
                  <a:pt x="307" y="654"/>
                </a:lnTo>
                <a:lnTo>
                  <a:pt x="308" y="654"/>
                </a:lnTo>
                <a:lnTo>
                  <a:pt x="308" y="654"/>
                </a:lnTo>
                <a:lnTo>
                  <a:pt x="309" y="654"/>
                </a:lnTo>
                <a:lnTo>
                  <a:pt x="310" y="654"/>
                </a:lnTo>
                <a:lnTo>
                  <a:pt x="312" y="653"/>
                </a:lnTo>
                <a:lnTo>
                  <a:pt x="312" y="653"/>
                </a:lnTo>
                <a:lnTo>
                  <a:pt x="313" y="653"/>
                </a:lnTo>
                <a:lnTo>
                  <a:pt x="314" y="653"/>
                </a:lnTo>
                <a:lnTo>
                  <a:pt x="314" y="653"/>
                </a:lnTo>
                <a:lnTo>
                  <a:pt x="315" y="653"/>
                </a:lnTo>
                <a:lnTo>
                  <a:pt x="315" y="653"/>
                </a:lnTo>
                <a:lnTo>
                  <a:pt x="316" y="653"/>
                </a:lnTo>
                <a:lnTo>
                  <a:pt x="317" y="653"/>
                </a:lnTo>
                <a:lnTo>
                  <a:pt x="317" y="653"/>
                </a:lnTo>
                <a:lnTo>
                  <a:pt x="318" y="653"/>
                </a:lnTo>
                <a:lnTo>
                  <a:pt x="319" y="652"/>
                </a:lnTo>
                <a:lnTo>
                  <a:pt x="319" y="652"/>
                </a:lnTo>
                <a:lnTo>
                  <a:pt x="320" y="652"/>
                </a:lnTo>
                <a:lnTo>
                  <a:pt x="321" y="651"/>
                </a:lnTo>
                <a:lnTo>
                  <a:pt x="322" y="651"/>
                </a:lnTo>
                <a:lnTo>
                  <a:pt x="323" y="651"/>
                </a:lnTo>
                <a:lnTo>
                  <a:pt x="323" y="651"/>
                </a:lnTo>
                <a:lnTo>
                  <a:pt x="324" y="652"/>
                </a:lnTo>
                <a:lnTo>
                  <a:pt x="325" y="652"/>
                </a:lnTo>
                <a:lnTo>
                  <a:pt x="325" y="652"/>
                </a:lnTo>
                <a:lnTo>
                  <a:pt x="326" y="652"/>
                </a:lnTo>
                <a:lnTo>
                  <a:pt x="327" y="652"/>
                </a:lnTo>
                <a:lnTo>
                  <a:pt x="328" y="652"/>
                </a:lnTo>
                <a:lnTo>
                  <a:pt x="329" y="652"/>
                </a:lnTo>
                <a:lnTo>
                  <a:pt x="330" y="652"/>
                </a:lnTo>
                <a:lnTo>
                  <a:pt x="330" y="651"/>
                </a:lnTo>
                <a:lnTo>
                  <a:pt x="331" y="651"/>
                </a:lnTo>
                <a:lnTo>
                  <a:pt x="331" y="650"/>
                </a:lnTo>
                <a:lnTo>
                  <a:pt x="332" y="650"/>
                </a:lnTo>
                <a:lnTo>
                  <a:pt x="332" y="650"/>
                </a:lnTo>
                <a:lnTo>
                  <a:pt x="333" y="649"/>
                </a:lnTo>
                <a:lnTo>
                  <a:pt x="333" y="649"/>
                </a:lnTo>
                <a:lnTo>
                  <a:pt x="333" y="648"/>
                </a:lnTo>
                <a:lnTo>
                  <a:pt x="333" y="647"/>
                </a:lnTo>
                <a:lnTo>
                  <a:pt x="334" y="647"/>
                </a:lnTo>
                <a:lnTo>
                  <a:pt x="334" y="646"/>
                </a:lnTo>
                <a:lnTo>
                  <a:pt x="334" y="646"/>
                </a:lnTo>
                <a:lnTo>
                  <a:pt x="335" y="645"/>
                </a:lnTo>
                <a:lnTo>
                  <a:pt x="335" y="645"/>
                </a:lnTo>
                <a:lnTo>
                  <a:pt x="336" y="645"/>
                </a:lnTo>
                <a:lnTo>
                  <a:pt x="336" y="645"/>
                </a:lnTo>
                <a:lnTo>
                  <a:pt x="338" y="645"/>
                </a:lnTo>
                <a:lnTo>
                  <a:pt x="338" y="645"/>
                </a:lnTo>
                <a:lnTo>
                  <a:pt x="339" y="645"/>
                </a:lnTo>
                <a:lnTo>
                  <a:pt x="339" y="645"/>
                </a:lnTo>
                <a:lnTo>
                  <a:pt x="340" y="645"/>
                </a:lnTo>
                <a:lnTo>
                  <a:pt x="340" y="645"/>
                </a:lnTo>
                <a:lnTo>
                  <a:pt x="341" y="646"/>
                </a:lnTo>
                <a:lnTo>
                  <a:pt x="341" y="646"/>
                </a:lnTo>
                <a:lnTo>
                  <a:pt x="342" y="646"/>
                </a:lnTo>
                <a:lnTo>
                  <a:pt x="343" y="647"/>
                </a:lnTo>
                <a:lnTo>
                  <a:pt x="343" y="647"/>
                </a:lnTo>
                <a:lnTo>
                  <a:pt x="344" y="647"/>
                </a:lnTo>
                <a:lnTo>
                  <a:pt x="345" y="647"/>
                </a:lnTo>
                <a:lnTo>
                  <a:pt x="345" y="647"/>
                </a:lnTo>
                <a:lnTo>
                  <a:pt x="346" y="647"/>
                </a:lnTo>
                <a:lnTo>
                  <a:pt x="347" y="647"/>
                </a:lnTo>
                <a:lnTo>
                  <a:pt x="347" y="647"/>
                </a:lnTo>
                <a:lnTo>
                  <a:pt x="348" y="647"/>
                </a:lnTo>
                <a:lnTo>
                  <a:pt x="348" y="647"/>
                </a:lnTo>
                <a:lnTo>
                  <a:pt x="349" y="646"/>
                </a:lnTo>
                <a:lnTo>
                  <a:pt x="349" y="646"/>
                </a:lnTo>
                <a:lnTo>
                  <a:pt x="350" y="646"/>
                </a:lnTo>
                <a:lnTo>
                  <a:pt x="351" y="646"/>
                </a:lnTo>
                <a:lnTo>
                  <a:pt x="352" y="646"/>
                </a:lnTo>
                <a:lnTo>
                  <a:pt x="352" y="647"/>
                </a:lnTo>
                <a:lnTo>
                  <a:pt x="352" y="647"/>
                </a:lnTo>
                <a:lnTo>
                  <a:pt x="352" y="647"/>
                </a:lnTo>
                <a:lnTo>
                  <a:pt x="353" y="647"/>
                </a:lnTo>
                <a:lnTo>
                  <a:pt x="353" y="647"/>
                </a:lnTo>
                <a:lnTo>
                  <a:pt x="353" y="647"/>
                </a:lnTo>
                <a:lnTo>
                  <a:pt x="354" y="648"/>
                </a:lnTo>
                <a:lnTo>
                  <a:pt x="355" y="648"/>
                </a:lnTo>
                <a:lnTo>
                  <a:pt x="355" y="648"/>
                </a:lnTo>
                <a:lnTo>
                  <a:pt x="356" y="648"/>
                </a:lnTo>
                <a:lnTo>
                  <a:pt x="356" y="648"/>
                </a:lnTo>
                <a:lnTo>
                  <a:pt x="357" y="648"/>
                </a:lnTo>
                <a:lnTo>
                  <a:pt x="357" y="648"/>
                </a:lnTo>
                <a:lnTo>
                  <a:pt x="359" y="649"/>
                </a:lnTo>
                <a:lnTo>
                  <a:pt x="359" y="649"/>
                </a:lnTo>
                <a:lnTo>
                  <a:pt x="360" y="649"/>
                </a:lnTo>
                <a:lnTo>
                  <a:pt x="360" y="649"/>
                </a:lnTo>
                <a:lnTo>
                  <a:pt x="361" y="648"/>
                </a:lnTo>
                <a:lnTo>
                  <a:pt x="361" y="647"/>
                </a:lnTo>
                <a:lnTo>
                  <a:pt x="361" y="647"/>
                </a:lnTo>
                <a:lnTo>
                  <a:pt x="361" y="647"/>
                </a:lnTo>
                <a:lnTo>
                  <a:pt x="362" y="646"/>
                </a:lnTo>
                <a:lnTo>
                  <a:pt x="362" y="646"/>
                </a:lnTo>
                <a:lnTo>
                  <a:pt x="363" y="646"/>
                </a:lnTo>
                <a:lnTo>
                  <a:pt x="364" y="646"/>
                </a:lnTo>
                <a:lnTo>
                  <a:pt x="365" y="646"/>
                </a:lnTo>
                <a:lnTo>
                  <a:pt x="365" y="646"/>
                </a:lnTo>
                <a:lnTo>
                  <a:pt x="366" y="646"/>
                </a:lnTo>
                <a:lnTo>
                  <a:pt x="367" y="646"/>
                </a:lnTo>
                <a:lnTo>
                  <a:pt x="367" y="645"/>
                </a:lnTo>
                <a:lnTo>
                  <a:pt x="368" y="645"/>
                </a:lnTo>
                <a:lnTo>
                  <a:pt x="369" y="644"/>
                </a:lnTo>
                <a:lnTo>
                  <a:pt x="370" y="644"/>
                </a:lnTo>
                <a:lnTo>
                  <a:pt x="371" y="644"/>
                </a:lnTo>
                <a:lnTo>
                  <a:pt x="372" y="644"/>
                </a:lnTo>
                <a:lnTo>
                  <a:pt x="372" y="644"/>
                </a:lnTo>
                <a:lnTo>
                  <a:pt x="373" y="644"/>
                </a:lnTo>
                <a:lnTo>
                  <a:pt x="373" y="644"/>
                </a:lnTo>
                <a:lnTo>
                  <a:pt x="373" y="645"/>
                </a:lnTo>
                <a:lnTo>
                  <a:pt x="374" y="645"/>
                </a:lnTo>
                <a:lnTo>
                  <a:pt x="375" y="645"/>
                </a:lnTo>
                <a:lnTo>
                  <a:pt x="375" y="645"/>
                </a:lnTo>
                <a:lnTo>
                  <a:pt x="376" y="645"/>
                </a:lnTo>
                <a:lnTo>
                  <a:pt x="376" y="644"/>
                </a:lnTo>
                <a:lnTo>
                  <a:pt x="376" y="644"/>
                </a:lnTo>
                <a:lnTo>
                  <a:pt x="375" y="643"/>
                </a:lnTo>
                <a:lnTo>
                  <a:pt x="374" y="643"/>
                </a:lnTo>
                <a:lnTo>
                  <a:pt x="374" y="642"/>
                </a:lnTo>
                <a:lnTo>
                  <a:pt x="374" y="641"/>
                </a:lnTo>
                <a:lnTo>
                  <a:pt x="374" y="641"/>
                </a:lnTo>
                <a:lnTo>
                  <a:pt x="374" y="640"/>
                </a:lnTo>
                <a:lnTo>
                  <a:pt x="375" y="640"/>
                </a:lnTo>
                <a:lnTo>
                  <a:pt x="376" y="640"/>
                </a:lnTo>
                <a:lnTo>
                  <a:pt x="377" y="640"/>
                </a:lnTo>
                <a:lnTo>
                  <a:pt x="379" y="639"/>
                </a:lnTo>
                <a:lnTo>
                  <a:pt x="379" y="639"/>
                </a:lnTo>
                <a:lnTo>
                  <a:pt x="380" y="639"/>
                </a:lnTo>
                <a:lnTo>
                  <a:pt x="380" y="639"/>
                </a:lnTo>
                <a:lnTo>
                  <a:pt x="382" y="639"/>
                </a:lnTo>
                <a:lnTo>
                  <a:pt x="382" y="638"/>
                </a:lnTo>
                <a:lnTo>
                  <a:pt x="383" y="638"/>
                </a:lnTo>
                <a:lnTo>
                  <a:pt x="383" y="639"/>
                </a:lnTo>
                <a:lnTo>
                  <a:pt x="383" y="639"/>
                </a:lnTo>
                <a:lnTo>
                  <a:pt x="384" y="639"/>
                </a:lnTo>
                <a:lnTo>
                  <a:pt x="384" y="639"/>
                </a:lnTo>
                <a:lnTo>
                  <a:pt x="385" y="638"/>
                </a:lnTo>
                <a:lnTo>
                  <a:pt x="385" y="638"/>
                </a:lnTo>
                <a:lnTo>
                  <a:pt x="385" y="637"/>
                </a:lnTo>
                <a:lnTo>
                  <a:pt x="385" y="637"/>
                </a:lnTo>
                <a:lnTo>
                  <a:pt x="385" y="636"/>
                </a:lnTo>
                <a:lnTo>
                  <a:pt x="385" y="635"/>
                </a:lnTo>
                <a:lnTo>
                  <a:pt x="385" y="635"/>
                </a:lnTo>
                <a:lnTo>
                  <a:pt x="385" y="635"/>
                </a:lnTo>
                <a:lnTo>
                  <a:pt x="385" y="635"/>
                </a:lnTo>
                <a:lnTo>
                  <a:pt x="385" y="634"/>
                </a:lnTo>
                <a:lnTo>
                  <a:pt x="386" y="634"/>
                </a:lnTo>
                <a:lnTo>
                  <a:pt x="386" y="634"/>
                </a:lnTo>
                <a:lnTo>
                  <a:pt x="387" y="634"/>
                </a:lnTo>
                <a:lnTo>
                  <a:pt x="387" y="634"/>
                </a:lnTo>
                <a:lnTo>
                  <a:pt x="388" y="634"/>
                </a:lnTo>
                <a:lnTo>
                  <a:pt x="389" y="634"/>
                </a:lnTo>
                <a:lnTo>
                  <a:pt x="390" y="634"/>
                </a:lnTo>
                <a:lnTo>
                  <a:pt x="390" y="634"/>
                </a:lnTo>
                <a:lnTo>
                  <a:pt x="391" y="634"/>
                </a:lnTo>
                <a:lnTo>
                  <a:pt x="391" y="634"/>
                </a:lnTo>
                <a:lnTo>
                  <a:pt x="391" y="634"/>
                </a:lnTo>
                <a:lnTo>
                  <a:pt x="391" y="635"/>
                </a:lnTo>
                <a:lnTo>
                  <a:pt x="392" y="635"/>
                </a:lnTo>
                <a:lnTo>
                  <a:pt x="392" y="635"/>
                </a:lnTo>
                <a:lnTo>
                  <a:pt x="392" y="636"/>
                </a:lnTo>
                <a:lnTo>
                  <a:pt x="392" y="637"/>
                </a:lnTo>
                <a:lnTo>
                  <a:pt x="392" y="637"/>
                </a:lnTo>
                <a:lnTo>
                  <a:pt x="392" y="638"/>
                </a:lnTo>
                <a:lnTo>
                  <a:pt x="392" y="640"/>
                </a:lnTo>
                <a:lnTo>
                  <a:pt x="392" y="641"/>
                </a:lnTo>
                <a:lnTo>
                  <a:pt x="392" y="641"/>
                </a:lnTo>
                <a:lnTo>
                  <a:pt x="392" y="641"/>
                </a:lnTo>
                <a:lnTo>
                  <a:pt x="393" y="642"/>
                </a:lnTo>
                <a:lnTo>
                  <a:pt x="393" y="642"/>
                </a:lnTo>
                <a:lnTo>
                  <a:pt x="395" y="644"/>
                </a:lnTo>
                <a:lnTo>
                  <a:pt x="396" y="645"/>
                </a:lnTo>
                <a:lnTo>
                  <a:pt x="397" y="645"/>
                </a:lnTo>
                <a:lnTo>
                  <a:pt x="397" y="646"/>
                </a:lnTo>
                <a:lnTo>
                  <a:pt x="398" y="648"/>
                </a:lnTo>
                <a:lnTo>
                  <a:pt x="399" y="648"/>
                </a:lnTo>
                <a:lnTo>
                  <a:pt x="399" y="649"/>
                </a:lnTo>
                <a:lnTo>
                  <a:pt x="400" y="649"/>
                </a:lnTo>
                <a:lnTo>
                  <a:pt x="401" y="649"/>
                </a:lnTo>
                <a:lnTo>
                  <a:pt x="402" y="649"/>
                </a:lnTo>
                <a:lnTo>
                  <a:pt x="402" y="649"/>
                </a:lnTo>
                <a:lnTo>
                  <a:pt x="403" y="649"/>
                </a:lnTo>
                <a:lnTo>
                  <a:pt x="403" y="649"/>
                </a:lnTo>
                <a:lnTo>
                  <a:pt x="403" y="648"/>
                </a:lnTo>
                <a:lnTo>
                  <a:pt x="403" y="648"/>
                </a:lnTo>
                <a:lnTo>
                  <a:pt x="403" y="647"/>
                </a:lnTo>
                <a:lnTo>
                  <a:pt x="404" y="646"/>
                </a:lnTo>
                <a:lnTo>
                  <a:pt x="404" y="646"/>
                </a:lnTo>
                <a:lnTo>
                  <a:pt x="406" y="645"/>
                </a:lnTo>
                <a:lnTo>
                  <a:pt x="406" y="645"/>
                </a:lnTo>
                <a:lnTo>
                  <a:pt x="407" y="643"/>
                </a:lnTo>
                <a:lnTo>
                  <a:pt x="407" y="643"/>
                </a:lnTo>
                <a:lnTo>
                  <a:pt x="407" y="642"/>
                </a:lnTo>
                <a:lnTo>
                  <a:pt x="407" y="641"/>
                </a:lnTo>
                <a:lnTo>
                  <a:pt x="408" y="641"/>
                </a:lnTo>
                <a:lnTo>
                  <a:pt x="408" y="641"/>
                </a:lnTo>
                <a:lnTo>
                  <a:pt x="408" y="640"/>
                </a:lnTo>
                <a:lnTo>
                  <a:pt x="409" y="640"/>
                </a:lnTo>
                <a:lnTo>
                  <a:pt x="409" y="641"/>
                </a:lnTo>
                <a:lnTo>
                  <a:pt x="410" y="641"/>
                </a:lnTo>
                <a:lnTo>
                  <a:pt x="411" y="641"/>
                </a:lnTo>
                <a:lnTo>
                  <a:pt x="411" y="641"/>
                </a:lnTo>
                <a:lnTo>
                  <a:pt x="412" y="641"/>
                </a:lnTo>
                <a:lnTo>
                  <a:pt x="412" y="641"/>
                </a:lnTo>
                <a:lnTo>
                  <a:pt x="412" y="639"/>
                </a:lnTo>
                <a:lnTo>
                  <a:pt x="412" y="638"/>
                </a:lnTo>
                <a:lnTo>
                  <a:pt x="413" y="638"/>
                </a:lnTo>
                <a:lnTo>
                  <a:pt x="414" y="637"/>
                </a:lnTo>
                <a:lnTo>
                  <a:pt x="414" y="637"/>
                </a:lnTo>
                <a:lnTo>
                  <a:pt x="414" y="637"/>
                </a:lnTo>
                <a:lnTo>
                  <a:pt x="414" y="637"/>
                </a:lnTo>
                <a:lnTo>
                  <a:pt x="415" y="637"/>
                </a:lnTo>
                <a:lnTo>
                  <a:pt x="416" y="636"/>
                </a:lnTo>
                <a:lnTo>
                  <a:pt x="416" y="636"/>
                </a:lnTo>
                <a:lnTo>
                  <a:pt x="416" y="636"/>
                </a:lnTo>
                <a:lnTo>
                  <a:pt x="416" y="635"/>
                </a:lnTo>
                <a:lnTo>
                  <a:pt x="416" y="635"/>
                </a:lnTo>
                <a:lnTo>
                  <a:pt x="417" y="635"/>
                </a:lnTo>
                <a:lnTo>
                  <a:pt x="418" y="633"/>
                </a:lnTo>
                <a:lnTo>
                  <a:pt x="418" y="632"/>
                </a:lnTo>
                <a:lnTo>
                  <a:pt x="419" y="632"/>
                </a:lnTo>
                <a:lnTo>
                  <a:pt x="419" y="631"/>
                </a:lnTo>
                <a:lnTo>
                  <a:pt x="420" y="630"/>
                </a:lnTo>
                <a:lnTo>
                  <a:pt x="421" y="630"/>
                </a:lnTo>
                <a:lnTo>
                  <a:pt x="422" y="629"/>
                </a:lnTo>
                <a:lnTo>
                  <a:pt x="422" y="629"/>
                </a:lnTo>
                <a:lnTo>
                  <a:pt x="422" y="628"/>
                </a:lnTo>
                <a:lnTo>
                  <a:pt x="422" y="628"/>
                </a:lnTo>
                <a:lnTo>
                  <a:pt x="421" y="627"/>
                </a:lnTo>
                <a:lnTo>
                  <a:pt x="421" y="627"/>
                </a:lnTo>
                <a:lnTo>
                  <a:pt x="421" y="627"/>
                </a:lnTo>
                <a:lnTo>
                  <a:pt x="421" y="626"/>
                </a:lnTo>
                <a:lnTo>
                  <a:pt x="420" y="626"/>
                </a:lnTo>
                <a:lnTo>
                  <a:pt x="420" y="626"/>
                </a:lnTo>
                <a:lnTo>
                  <a:pt x="420" y="626"/>
                </a:lnTo>
                <a:lnTo>
                  <a:pt x="420" y="625"/>
                </a:lnTo>
                <a:lnTo>
                  <a:pt x="420" y="625"/>
                </a:lnTo>
                <a:lnTo>
                  <a:pt x="420" y="625"/>
                </a:lnTo>
                <a:lnTo>
                  <a:pt x="421" y="625"/>
                </a:lnTo>
                <a:lnTo>
                  <a:pt x="421" y="625"/>
                </a:lnTo>
                <a:lnTo>
                  <a:pt x="422" y="625"/>
                </a:lnTo>
                <a:lnTo>
                  <a:pt x="422" y="625"/>
                </a:lnTo>
                <a:lnTo>
                  <a:pt x="423" y="625"/>
                </a:lnTo>
                <a:lnTo>
                  <a:pt x="423" y="625"/>
                </a:lnTo>
                <a:lnTo>
                  <a:pt x="424" y="625"/>
                </a:lnTo>
                <a:lnTo>
                  <a:pt x="424" y="625"/>
                </a:lnTo>
                <a:lnTo>
                  <a:pt x="424" y="625"/>
                </a:lnTo>
                <a:lnTo>
                  <a:pt x="425" y="625"/>
                </a:lnTo>
                <a:lnTo>
                  <a:pt x="425" y="625"/>
                </a:lnTo>
                <a:lnTo>
                  <a:pt x="425" y="625"/>
                </a:lnTo>
                <a:lnTo>
                  <a:pt x="425" y="625"/>
                </a:lnTo>
                <a:lnTo>
                  <a:pt x="425" y="625"/>
                </a:lnTo>
                <a:lnTo>
                  <a:pt x="426" y="624"/>
                </a:lnTo>
                <a:lnTo>
                  <a:pt x="427" y="624"/>
                </a:lnTo>
                <a:lnTo>
                  <a:pt x="427" y="623"/>
                </a:lnTo>
                <a:lnTo>
                  <a:pt x="428" y="623"/>
                </a:lnTo>
                <a:lnTo>
                  <a:pt x="428" y="622"/>
                </a:lnTo>
                <a:lnTo>
                  <a:pt x="429" y="622"/>
                </a:lnTo>
                <a:lnTo>
                  <a:pt x="429" y="622"/>
                </a:lnTo>
                <a:lnTo>
                  <a:pt x="430" y="622"/>
                </a:lnTo>
                <a:lnTo>
                  <a:pt x="430" y="622"/>
                </a:lnTo>
                <a:lnTo>
                  <a:pt x="431" y="622"/>
                </a:lnTo>
                <a:lnTo>
                  <a:pt x="431" y="623"/>
                </a:lnTo>
                <a:lnTo>
                  <a:pt x="431" y="623"/>
                </a:lnTo>
                <a:lnTo>
                  <a:pt x="430" y="624"/>
                </a:lnTo>
                <a:lnTo>
                  <a:pt x="430" y="624"/>
                </a:lnTo>
                <a:lnTo>
                  <a:pt x="431" y="625"/>
                </a:lnTo>
                <a:lnTo>
                  <a:pt x="431" y="625"/>
                </a:lnTo>
                <a:lnTo>
                  <a:pt x="432" y="625"/>
                </a:lnTo>
                <a:lnTo>
                  <a:pt x="432" y="625"/>
                </a:lnTo>
                <a:lnTo>
                  <a:pt x="432" y="625"/>
                </a:lnTo>
                <a:lnTo>
                  <a:pt x="433" y="625"/>
                </a:lnTo>
                <a:lnTo>
                  <a:pt x="434" y="625"/>
                </a:lnTo>
                <a:lnTo>
                  <a:pt x="434" y="625"/>
                </a:lnTo>
                <a:lnTo>
                  <a:pt x="434" y="625"/>
                </a:lnTo>
                <a:lnTo>
                  <a:pt x="434" y="625"/>
                </a:lnTo>
                <a:lnTo>
                  <a:pt x="435" y="625"/>
                </a:lnTo>
                <a:lnTo>
                  <a:pt x="436" y="625"/>
                </a:lnTo>
                <a:lnTo>
                  <a:pt x="436" y="625"/>
                </a:lnTo>
                <a:lnTo>
                  <a:pt x="436" y="624"/>
                </a:lnTo>
                <a:lnTo>
                  <a:pt x="437" y="624"/>
                </a:lnTo>
                <a:lnTo>
                  <a:pt x="437" y="623"/>
                </a:lnTo>
                <a:lnTo>
                  <a:pt x="437" y="622"/>
                </a:lnTo>
                <a:lnTo>
                  <a:pt x="437" y="622"/>
                </a:lnTo>
                <a:lnTo>
                  <a:pt x="438" y="621"/>
                </a:lnTo>
                <a:lnTo>
                  <a:pt x="439" y="621"/>
                </a:lnTo>
                <a:lnTo>
                  <a:pt x="439" y="621"/>
                </a:lnTo>
                <a:lnTo>
                  <a:pt x="440" y="621"/>
                </a:lnTo>
                <a:lnTo>
                  <a:pt x="441" y="621"/>
                </a:lnTo>
                <a:lnTo>
                  <a:pt x="442" y="621"/>
                </a:lnTo>
                <a:lnTo>
                  <a:pt x="443" y="620"/>
                </a:lnTo>
                <a:lnTo>
                  <a:pt x="443" y="620"/>
                </a:lnTo>
                <a:lnTo>
                  <a:pt x="444" y="619"/>
                </a:lnTo>
                <a:lnTo>
                  <a:pt x="444" y="619"/>
                </a:lnTo>
                <a:lnTo>
                  <a:pt x="444" y="619"/>
                </a:lnTo>
                <a:lnTo>
                  <a:pt x="444" y="618"/>
                </a:lnTo>
                <a:lnTo>
                  <a:pt x="444" y="618"/>
                </a:lnTo>
                <a:lnTo>
                  <a:pt x="444" y="618"/>
                </a:lnTo>
                <a:lnTo>
                  <a:pt x="444" y="618"/>
                </a:lnTo>
                <a:lnTo>
                  <a:pt x="444" y="618"/>
                </a:lnTo>
                <a:lnTo>
                  <a:pt x="444" y="617"/>
                </a:lnTo>
                <a:lnTo>
                  <a:pt x="445" y="617"/>
                </a:lnTo>
                <a:lnTo>
                  <a:pt x="445" y="617"/>
                </a:lnTo>
                <a:lnTo>
                  <a:pt x="445" y="616"/>
                </a:lnTo>
                <a:lnTo>
                  <a:pt x="445" y="616"/>
                </a:lnTo>
                <a:lnTo>
                  <a:pt x="446" y="616"/>
                </a:lnTo>
                <a:lnTo>
                  <a:pt x="447" y="615"/>
                </a:lnTo>
                <a:lnTo>
                  <a:pt x="447" y="615"/>
                </a:lnTo>
                <a:lnTo>
                  <a:pt x="447" y="615"/>
                </a:lnTo>
                <a:lnTo>
                  <a:pt x="448" y="615"/>
                </a:lnTo>
                <a:lnTo>
                  <a:pt x="448" y="614"/>
                </a:lnTo>
                <a:lnTo>
                  <a:pt x="449" y="614"/>
                </a:lnTo>
                <a:lnTo>
                  <a:pt x="449" y="614"/>
                </a:lnTo>
                <a:lnTo>
                  <a:pt x="450" y="614"/>
                </a:lnTo>
                <a:lnTo>
                  <a:pt x="451" y="614"/>
                </a:lnTo>
                <a:lnTo>
                  <a:pt x="451" y="615"/>
                </a:lnTo>
                <a:lnTo>
                  <a:pt x="451" y="615"/>
                </a:lnTo>
                <a:lnTo>
                  <a:pt x="452" y="615"/>
                </a:lnTo>
                <a:lnTo>
                  <a:pt x="454" y="615"/>
                </a:lnTo>
                <a:lnTo>
                  <a:pt x="454" y="615"/>
                </a:lnTo>
                <a:lnTo>
                  <a:pt x="454" y="615"/>
                </a:lnTo>
                <a:lnTo>
                  <a:pt x="454" y="616"/>
                </a:lnTo>
                <a:lnTo>
                  <a:pt x="455" y="616"/>
                </a:lnTo>
                <a:lnTo>
                  <a:pt x="455" y="617"/>
                </a:lnTo>
                <a:lnTo>
                  <a:pt x="456" y="617"/>
                </a:lnTo>
                <a:lnTo>
                  <a:pt x="456" y="617"/>
                </a:lnTo>
                <a:lnTo>
                  <a:pt x="457" y="617"/>
                </a:lnTo>
                <a:lnTo>
                  <a:pt x="458" y="617"/>
                </a:lnTo>
                <a:lnTo>
                  <a:pt x="459" y="618"/>
                </a:lnTo>
                <a:lnTo>
                  <a:pt x="460" y="618"/>
                </a:lnTo>
                <a:lnTo>
                  <a:pt x="460" y="619"/>
                </a:lnTo>
                <a:lnTo>
                  <a:pt x="460" y="621"/>
                </a:lnTo>
                <a:lnTo>
                  <a:pt x="460" y="622"/>
                </a:lnTo>
                <a:lnTo>
                  <a:pt x="460" y="622"/>
                </a:lnTo>
                <a:lnTo>
                  <a:pt x="461" y="622"/>
                </a:lnTo>
                <a:lnTo>
                  <a:pt x="461" y="622"/>
                </a:lnTo>
                <a:lnTo>
                  <a:pt x="462" y="621"/>
                </a:lnTo>
                <a:lnTo>
                  <a:pt x="462" y="620"/>
                </a:lnTo>
                <a:lnTo>
                  <a:pt x="463" y="620"/>
                </a:lnTo>
                <a:lnTo>
                  <a:pt x="464" y="619"/>
                </a:lnTo>
                <a:lnTo>
                  <a:pt x="464" y="619"/>
                </a:lnTo>
                <a:lnTo>
                  <a:pt x="465" y="619"/>
                </a:lnTo>
                <a:lnTo>
                  <a:pt x="466" y="619"/>
                </a:lnTo>
                <a:lnTo>
                  <a:pt x="467" y="618"/>
                </a:lnTo>
                <a:lnTo>
                  <a:pt x="468" y="618"/>
                </a:lnTo>
                <a:lnTo>
                  <a:pt x="469" y="619"/>
                </a:lnTo>
                <a:lnTo>
                  <a:pt x="470" y="619"/>
                </a:lnTo>
                <a:lnTo>
                  <a:pt x="471" y="619"/>
                </a:lnTo>
                <a:lnTo>
                  <a:pt x="471" y="618"/>
                </a:lnTo>
                <a:lnTo>
                  <a:pt x="472" y="618"/>
                </a:lnTo>
                <a:lnTo>
                  <a:pt x="473" y="619"/>
                </a:lnTo>
                <a:lnTo>
                  <a:pt x="474" y="618"/>
                </a:lnTo>
                <a:lnTo>
                  <a:pt x="475" y="618"/>
                </a:lnTo>
                <a:lnTo>
                  <a:pt x="475" y="618"/>
                </a:lnTo>
                <a:lnTo>
                  <a:pt x="476" y="618"/>
                </a:lnTo>
                <a:lnTo>
                  <a:pt x="476" y="618"/>
                </a:lnTo>
                <a:lnTo>
                  <a:pt x="477" y="618"/>
                </a:lnTo>
                <a:lnTo>
                  <a:pt x="478" y="618"/>
                </a:lnTo>
                <a:lnTo>
                  <a:pt x="479" y="618"/>
                </a:lnTo>
                <a:lnTo>
                  <a:pt x="479" y="617"/>
                </a:lnTo>
                <a:lnTo>
                  <a:pt x="479" y="617"/>
                </a:lnTo>
                <a:lnTo>
                  <a:pt x="480" y="616"/>
                </a:lnTo>
                <a:lnTo>
                  <a:pt x="481" y="616"/>
                </a:lnTo>
                <a:lnTo>
                  <a:pt x="483" y="616"/>
                </a:lnTo>
                <a:lnTo>
                  <a:pt x="483" y="617"/>
                </a:lnTo>
                <a:lnTo>
                  <a:pt x="484" y="617"/>
                </a:lnTo>
                <a:lnTo>
                  <a:pt x="484" y="617"/>
                </a:lnTo>
                <a:lnTo>
                  <a:pt x="484" y="616"/>
                </a:lnTo>
                <a:lnTo>
                  <a:pt x="485" y="616"/>
                </a:lnTo>
                <a:lnTo>
                  <a:pt x="486" y="616"/>
                </a:lnTo>
                <a:lnTo>
                  <a:pt x="487" y="616"/>
                </a:lnTo>
                <a:lnTo>
                  <a:pt x="487" y="616"/>
                </a:lnTo>
                <a:lnTo>
                  <a:pt x="488" y="616"/>
                </a:lnTo>
                <a:lnTo>
                  <a:pt x="488" y="616"/>
                </a:lnTo>
                <a:lnTo>
                  <a:pt x="488" y="617"/>
                </a:lnTo>
                <a:lnTo>
                  <a:pt x="488" y="618"/>
                </a:lnTo>
                <a:lnTo>
                  <a:pt x="489" y="619"/>
                </a:lnTo>
                <a:lnTo>
                  <a:pt x="490" y="619"/>
                </a:lnTo>
                <a:lnTo>
                  <a:pt x="491" y="619"/>
                </a:lnTo>
                <a:lnTo>
                  <a:pt x="491" y="619"/>
                </a:lnTo>
                <a:lnTo>
                  <a:pt x="492" y="620"/>
                </a:lnTo>
                <a:lnTo>
                  <a:pt x="493" y="620"/>
                </a:lnTo>
                <a:lnTo>
                  <a:pt x="493" y="620"/>
                </a:lnTo>
                <a:lnTo>
                  <a:pt x="494" y="620"/>
                </a:lnTo>
                <a:lnTo>
                  <a:pt x="494" y="619"/>
                </a:lnTo>
                <a:lnTo>
                  <a:pt x="494" y="619"/>
                </a:lnTo>
                <a:lnTo>
                  <a:pt x="495" y="619"/>
                </a:lnTo>
                <a:lnTo>
                  <a:pt x="495" y="619"/>
                </a:lnTo>
                <a:lnTo>
                  <a:pt x="495" y="619"/>
                </a:lnTo>
                <a:lnTo>
                  <a:pt x="495" y="619"/>
                </a:lnTo>
                <a:lnTo>
                  <a:pt x="495" y="620"/>
                </a:lnTo>
                <a:lnTo>
                  <a:pt x="495" y="620"/>
                </a:lnTo>
                <a:lnTo>
                  <a:pt x="495" y="621"/>
                </a:lnTo>
                <a:lnTo>
                  <a:pt x="495" y="621"/>
                </a:lnTo>
                <a:lnTo>
                  <a:pt x="495" y="622"/>
                </a:lnTo>
                <a:lnTo>
                  <a:pt x="495" y="622"/>
                </a:lnTo>
                <a:lnTo>
                  <a:pt x="496" y="622"/>
                </a:lnTo>
                <a:lnTo>
                  <a:pt x="496" y="622"/>
                </a:lnTo>
                <a:lnTo>
                  <a:pt x="497" y="621"/>
                </a:lnTo>
                <a:lnTo>
                  <a:pt x="498" y="620"/>
                </a:lnTo>
                <a:lnTo>
                  <a:pt x="498" y="620"/>
                </a:lnTo>
                <a:lnTo>
                  <a:pt x="499" y="620"/>
                </a:lnTo>
                <a:lnTo>
                  <a:pt x="499" y="619"/>
                </a:lnTo>
                <a:lnTo>
                  <a:pt x="500" y="619"/>
                </a:lnTo>
                <a:lnTo>
                  <a:pt x="500" y="620"/>
                </a:lnTo>
                <a:lnTo>
                  <a:pt x="501" y="620"/>
                </a:lnTo>
                <a:lnTo>
                  <a:pt x="501" y="620"/>
                </a:lnTo>
                <a:lnTo>
                  <a:pt x="502" y="620"/>
                </a:lnTo>
                <a:lnTo>
                  <a:pt x="503" y="620"/>
                </a:lnTo>
                <a:lnTo>
                  <a:pt x="503" y="619"/>
                </a:lnTo>
                <a:lnTo>
                  <a:pt x="504" y="619"/>
                </a:lnTo>
                <a:lnTo>
                  <a:pt x="504" y="619"/>
                </a:lnTo>
                <a:lnTo>
                  <a:pt x="504" y="620"/>
                </a:lnTo>
                <a:lnTo>
                  <a:pt x="504" y="620"/>
                </a:lnTo>
                <a:lnTo>
                  <a:pt x="504" y="621"/>
                </a:lnTo>
                <a:lnTo>
                  <a:pt x="505" y="621"/>
                </a:lnTo>
                <a:lnTo>
                  <a:pt x="505" y="621"/>
                </a:lnTo>
                <a:lnTo>
                  <a:pt x="505" y="621"/>
                </a:lnTo>
                <a:lnTo>
                  <a:pt x="507" y="621"/>
                </a:lnTo>
                <a:lnTo>
                  <a:pt x="508" y="621"/>
                </a:lnTo>
                <a:lnTo>
                  <a:pt x="509" y="620"/>
                </a:lnTo>
                <a:lnTo>
                  <a:pt x="509" y="620"/>
                </a:lnTo>
                <a:lnTo>
                  <a:pt x="510" y="621"/>
                </a:lnTo>
                <a:lnTo>
                  <a:pt x="510" y="621"/>
                </a:lnTo>
                <a:lnTo>
                  <a:pt x="511" y="621"/>
                </a:lnTo>
                <a:lnTo>
                  <a:pt x="511" y="622"/>
                </a:lnTo>
                <a:lnTo>
                  <a:pt x="512" y="622"/>
                </a:lnTo>
                <a:lnTo>
                  <a:pt x="512" y="622"/>
                </a:lnTo>
                <a:lnTo>
                  <a:pt x="513" y="622"/>
                </a:lnTo>
                <a:lnTo>
                  <a:pt x="514" y="623"/>
                </a:lnTo>
                <a:lnTo>
                  <a:pt x="514" y="623"/>
                </a:lnTo>
                <a:lnTo>
                  <a:pt x="515" y="622"/>
                </a:lnTo>
                <a:lnTo>
                  <a:pt x="514" y="622"/>
                </a:lnTo>
                <a:lnTo>
                  <a:pt x="514" y="622"/>
                </a:lnTo>
                <a:lnTo>
                  <a:pt x="513" y="621"/>
                </a:lnTo>
                <a:lnTo>
                  <a:pt x="513" y="621"/>
                </a:lnTo>
                <a:lnTo>
                  <a:pt x="513" y="620"/>
                </a:lnTo>
                <a:lnTo>
                  <a:pt x="514" y="620"/>
                </a:lnTo>
                <a:lnTo>
                  <a:pt x="515" y="619"/>
                </a:lnTo>
                <a:lnTo>
                  <a:pt x="516" y="619"/>
                </a:lnTo>
                <a:lnTo>
                  <a:pt x="516" y="618"/>
                </a:lnTo>
                <a:lnTo>
                  <a:pt x="516" y="618"/>
                </a:lnTo>
                <a:lnTo>
                  <a:pt x="517" y="617"/>
                </a:lnTo>
                <a:lnTo>
                  <a:pt x="517" y="617"/>
                </a:lnTo>
                <a:lnTo>
                  <a:pt x="517" y="616"/>
                </a:lnTo>
                <a:lnTo>
                  <a:pt x="517" y="616"/>
                </a:lnTo>
                <a:lnTo>
                  <a:pt x="517" y="616"/>
                </a:lnTo>
                <a:lnTo>
                  <a:pt x="518" y="616"/>
                </a:lnTo>
                <a:lnTo>
                  <a:pt x="518" y="617"/>
                </a:lnTo>
                <a:lnTo>
                  <a:pt x="519" y="617"/>
                </a:lnTo>
                <a:lnTo>
                  <a:pt x="519" y="618"/>
                </a:lnTo>
                <a:lnTo>
                  <a:pt x="519" y="618"/>
                </a:lnTo>
                <a:lnTo>
                  <a:pt x="521" y="618"/>
                </a:lnTo>
                <a:lnTo>
                  <a:pt x="522" y="618"/>
                </a:lnTo>
                <a:lnTo>
                  <a:pt x="522" y="618"/>
                </a:lnTo>
                <a:lnTo>
                  <a:pt x="522" y="619"/>
                </a:lnTo>
                <a:lnTo>
                  <a:pt x="522" y="619"/>
                </a:lnTo>
                <a:lnTo>
                  <a:pt x="523" y="620"/>
                </a:lnTo>
                <a:lnTo>
                  <a:pt x="523" y="620"/>
                </a:lnTo>
                <a:lnTo>
                  <a:pt x="524" y="620"/>
                </a:lnTo>
                <a:lnTo>
                  <a:pt x="524" y="620"/>
                </a:lnTo>
                <a:lnTo>
                  <a:pt x="525" y="620"/>
                </a:lnTo>
                <a:lnTo>
                  <a:pt x="525" y="620"/>
                </a:lnTo>
                <a:lnTo>
                  <a:pt x="526" y="620"/>
                </a:lnTo>
                <a:lnTo>
                  <a:pt x="526" y="621"/>
                </a:lnTo>
                <a:lnTo>
                  <a:pt x="527" y="621"/>
                </a:lnTo>
                <a:lnTo>
                  <a:pt x="528" y="621"/>
                </a:lnTo>
                <a:lnTo>
                  <a:pt x="528" y="621"/>
                </a:lnTo>
                <a:lnTo>
                  <a:pt x="528" y="621"/>
                </a:lnTo>
                <a:lnTo>
                  <a:pt x="529" y="621"/>
                </a:lnTo>
                <a:lnTo>
                  <a:pt x="529" y="622"/>
                </a:lnTo>
                <a:lnTo>
                  <a:pt x="529" y="623"/>
                </a:lnTo>
                <a:lnTo>
                  <a:pt x="529" y="623"/>
                </a:lnTo>
                <a:lnTo>
                  <a:pt x="529" y="623"/>
                </a:lnTo>
                <a:lnTo>
                  <a:pt x="530" y="623"/>
                </a:lnTo>
                <a:lnTo>
                  <a:pt x="530" y="624"/>
                </a:lnTo>
                <a:lnTo>
                  <a:pt x="530" y="625"/>
                </a:lnTo>
                <a:lnTo>
                  <a:pt x="531" y="625"/>
                </a:lnTo>
                <a:lnTo>
                  <a:pt x="531" y="625"/>
                </a:lnTo>
                <a:lnTo>
                  <a:pt x="533" y="625"/>
                </a:lnTo>
                <a:lnTo>
                  <a:pt x="533" y="626"/>
                </a:lnTo>
                <a:lnTo>
                  <a:pt x="534" y="626"/>
                </a:lnTo>
                <a:lnTo>
                  <a:pt x="535" y="627"/>
                </a:lnTo>
                <a:lnTo>
                  <a:pt x="535" y="626"/>
                </a:lnTo>
                <a:lnTo>
                  <a:pt x="535" y="626"/>
                </a:lnTo>
                <a:lnTo>
                  <a:pt x="536" y="627"/>
                </a:lnTo>
                <a:lnTo>
                  <a:pt x="536" y="627"/>
                </a:lnTo>
                <a:lnTo>
                  <a:pt x="538" y="627"/>
                </a:lnTo>
                <a:lnTo>
                  <a:pt x="539" y="626"/>
                </a:lnTo>
                <a:lnTo>
                  <a:pt x="539" y="626"/>
                </a:lnTo>
                <a:lnTo>
                  <a:pt x="540" y="625"/>
                </a:lnTo>
                <a:lnTo>
                  <a:pt x="540" y="625"/>
                </a:lnTo>
                <a:lnTo>
                  <a:pt x="541" y="625"/>
                </a:lnTo>
                <a:lnTo>
                  <a:pt x="541" y="626"/>
                </a:lnTo>
                <a:lnTo>
                  <a:pt x="541" y="626"/>
                </a:lnTo>
                <a:lnTo>
                  <a:pt x="541" y="627"/>
                </a:lnTo>
                <a:lnTo>
                  <a:pt x="542" y="627"/>
                </a:lnTo>
                <a:lnTo>
                  <a:pt x="542" y="627"/>
                </a:lnTo>
                <a:lnTo>
                  <a:pt x="543" y="627"/>
                </a:lnTo>
                <a:lnTo>
                  <a:pt x="544" y="628"/>
                </a:lnTo>
                <a:lnTo>
                  <a:pt x="545" y="628"/>
                </a:lnTo>
                <a:lnTo>
                  <a:pt x="545" y="629"/>
                </a:lnTo>
                <a:lnTo>
                  <a:pt x="545" y="629"/>
                </a:lnTo>
                <a:lnTo>
                  <a:pt x="545" y="629"/>
                </a:lnTo>
                <a:lnTo>
                  <a:pt x="545" y="630"/>
                </a:lnTo>
                <a:lnTo>
                  <a:pt x="546" y="629"/>
                </a:lnTo>
                <a:lnTo>
                  <a:pt x="546" y="629"/>
                </a:lnTo>
                <a:lnTo>
                  <a:pt x="547" y="629"/>
                </a:lnTo>
                <a:lnTo>
                  <a:pt x="547" y="629"/>
                </a:lnTo>
                <a:lnTo>
                  <a:pt x="547" y="629"/>
                </a:lnTo>
                <a:lnTo>
                  <a:pt x="547" y="628"/>
                </a:lnTo>
                <a:lnTo>
                  <a:pt x="548" y="628"/>
                </a:lnTo>
                <a:lnTo>
                  <a:pt x="548" y="628"/>
                </a:lnTo>
                <a:lnTo>
                  <a:pt x="548" y="629"/>
                </a:lnTo>
                <a:lnTo>
                  <a:pt x="548" y="630"/>
                </a:lnTo>
                <a:lnTo>
                  <a:pt x="548" y="630"/>
                </a:lnTo>
                <a:lnTo>
                  <a:pt x="548" y="631"/>
                </a:lnTo>
                <a:lnTo>
                  <a:pt x="548" y="631"/>
                </a:lnTo>
                <a:lnTo>
                  <a:pt x="548" y="632"/>
                </a:lnTo>
                <a:lnTo>
                  <a:pt x="548" y="632"/>
                </a:lnTo>
                <a:lnTo>
                  <a:pt x="549" y="632"/>
                </a:lnTo>
                <a:lnTo>
                  <a:pt x="549" y="632"/>
                </a:lnTo>
                <a:lnTo>
                  <a:pt x="550" y="632"/>
                </a:lnTo>
                <a:lnTo>
                  <a:pt x="550" y="633"/>
                </a:lnTo>
                <a:lnTo>
                  <a:pt x="550" y="633"/>
                </a:lnTo>
                <a:lnTo>
                  <a:pt x="550" y="634"/>
                </a:lnTo>
                <a:lnTo>
                  <a:pt x="550" y="634"/>
                </a:lnTo>
                <a:lnTo>
                  <a:pt x="550" y="635"/>
                </a:lnTo>
                <a:lnTo>
                  <a:pt x="551" y="635"/>
                </a:lnTo>
                <a:lnTo>
                  <a:pt x="551" y="634"/>
                </a:lnTo>
                <a:lnTo>
                  <a:pt x="551" y="634"/>
                </a:lnTo>
                <a:lnTo>
                  <a:pt x="551" y="634"/>
                </a:lnTo>
                <a:lnTo>
                  <a:pt x="552" y="633"/>
                </a:lnTo>
                <a:lnTo>
                  <a:pt x="553" y="633"/>
                </a:lnTo>
                <a:lnTo>
                  <a:pt x="553" y="633"/>
                </a:lnTo>
                <a:lnTo>
                  <a:pt x="554" y="632"/>
                </a:lnTo>
                <a:lnTo>
                  <a:pt x="553" y="632"/>
                </a:lnTo>
                <a:lnTo>
                  <a:pt x="554" y="631"/>
                </a:lnTo>
                <a:lnTo>
                  <a:pt x="554" y="631"/>
                </a:lnTo>
                <a:lnTo>
                  <a:pt x="555" y="631"/>
                </a:lnTo>
                <a:lnTo>
                  <a:pt x="555" y="631"/>
                </a:lnTo>
                <a:lnTo>
                  <a:pt x="555" y="631"/>
                </a:lnTo>
                <a:lnTo>
                  <a:pt x="556" y="632"/>
                </a:lnTo>
                <a:lnTo>
                  <a:pt x="556" y="632"/>
                </a:lnTo>
                <a:lnTo>
                  <a:pt x="557" y="632"/>
                </a:lnTo>
                <a:lnTo>
                  <a:pt x="557" y="632"/>
                </a:lnTo>
                <a:lnTo>
                  <a:pt x="557" y="632"/>
                </a:lnTo>
                <a:lnTo>
                  <a:pt x="557" y="631"/>
                </a:lnTo>
                <a:lnTo>
                  <a:pt x="558" y="631"/>
                </a:lnTo>
                <a:lnTo>
                  <a:pt x="558" y="631"/>
                </a:lnTo>
                <a:lnTo>
                  <a:pt x="559" y="632"/>
                </a:lnTo>
                <a:lnTo>
                  <a:pt x="559" y="632"/>
                </a:lnTo>
                <a:lnTo>
                  <a:pt x="560" y="632"/>
                </a:lnTo>
                <a:lnTo>
                  <a:pt x="560" y="631"/>
                </a:lnTo>
                <a:lnTo>
                  <a:pt x="560" y="631"/>
                </a:lnTo>
                <a:lnTo>
                  <a:pt x="560" y="630"/>
                </a:lnTo>
                <a:lnTo>
                  <a:pt x="560" y="630"/>
                </a:lnTo>
                <a:lnTo>
                  <a:pt x="559" y="630"/>
                </a:lnTo>
                <a:lnTo>
                  <a:pt x="559" y="630"/>
                </a:lnTo>
                <a:lnTo>
                  <a:pt x="559" y="629"/>
                </a:lnTo>
                <a:lnTo>
                  <a:pt x="560" y="629"/>
                </a:lnTo>
                <a:lnTo>
                  <a:pt x="560" y="629"/>
                </a:lnTo>
                <a:lnTo>
                  <a:pt x="560" y="629"/>
                </a:lnTo>
                <a:lnTo>
                  <a:pt x="561" y="628"/>
                </a:lnTo>
                <a:lnTo>
                  <a:pt x="561" y="628"/>
                </a:lnTo>
                <a:lnTo>
                  <a:pt x="562" y="628"/>
                </a:lnTo>
                <a:lnTo>
                  <a:pt x="562" y="628"/>
                </a:lnTo>
                <a:lnTo>
                  <a:pt x="562" y="628"/>
                </a:lnTo>
                <a:lnTo>
                  <a:pt x="562" y="629"/>
                </a:lnTo>
                <a:lnTo>
                  <a:pt x="563" y="629"/>
                </a:lnTo>
                <a:lnTo>
                  <a:pt x="563" y="629"/>
                </a:lnTo>
                <a:lnTo>
                  <a:pt x="563" y="629"/>
                </a:lnTo>
                <a:lnTo>
                  <a:pt x="563" y="629"/>
                </a:lnTo>
                <a:lnTo>
                  <a:pt x="563" y="628"/>
                </a:lnTo>
                <a:lnTo>
                  <a:pt x="563" y="627"/>
                </a:lnTo>
                <a:lnTo>
                  <a:pt x="563" y="626"/>
                </a:lnTo>
                <a:lnTo>
                  <a:pt x="563" y="625"/>
                </a:lnTo>
                <a:lnTo>
                  <a:pt x="563" y="625"/>
                </a:lnTo>
                <a:lnTo>
                  <a:pt x="564" y="625"/>
                </a:lnTo>
                <a:lnTo>
                  <a:pt x="565" y="625"/>
                </a:lnTo>
                <a:lnTo>
                  <a:pt x="565" y="624"/>
                </a:lnTo>
                <a:lnTo>
                  <a:pt x="566" y="625"/>
                </a:lnTo>
                <a:lnTo>
                  <a:pt x="567" y="625"/>
                </a:lnTo>
                <a:lnTo>
                  <a:pt x="566" y="625"/>
                </a:lnTo>
                <a:lnTo>
                  <a:pt x="566" y="625"/>
                </a:lnTo>
                <a:lnTo>
                  <a:pt x="567" y="625"/>
                </a:lnTo>
                <a:lnTo>
                  <a:pt x="567" y="625"/>
                </a:lnTo>
                <a:lnTo>
                  <a:pt x="568" y="625"/>
                </a:lnTo>
                <a:lnTo>
                  <a:pt x="568" y="626"/>
                </a:lnTo>
                <a:lnTo>
                  <a:pt x="569" y="626"/>
                </a:lnTo>
                <a:lnTo>
                  <a:pt x="569" y="626"/>
                </a:lnTo>
                <a:lnTo>
                  <a:pt x="570" y="625"/>
                </a:lnTo>
                <a:lnTo>
                  <a:pt x="571" y="625"/>
                </a:lnTo>
                <a:lnTo>
                  <a:pt x="571" y="625"/>
                </a:lnTo>
                <a:lnTo>
                  <a:pt x="572" y="625"/>
                </a:lnTo>
                <a:lnTo>
                  <a:pt x="572" y="625"/>
                </a:lnTo>
                <a:lnTo>
                  <a:pt x="572" y="625"/>
                </a:lnTo>
                <a:lnTo>
                  <a:pt x="572" y="625"/>
                </a:lnTo>
                <a:lnTo>
                  <a:pt x="572" y="624"/>
                </a:lnTo>
                <a:lnTo>
                  <a:pt x="571" y="624"/>
                </a:lnTo>
                <a:lnTo>
                  <a:pt x="571" y="624"/>
                </a:lnTo>
                <a:lnTo>
                  <a:pt x="572" y="623"/>
                </a:lnTo>
                <a:lnTo>
                  <a:pt x="572" y="623"/>
                </a:lnTo>
                <a:lnTo>
                  <a:pt x="572" y="622"/>
                </a:lnTo>
                <a:lnTo>
                  <a:pt x="573" y="622"/>
                </a:lnTo>
                <a:lnTo>
                  <a:pt x="573" y="622"/>
                </a:lnTo>
                <a:lnTo>
                  <a:pt x="574" y="622"/>
                </a:lnTo>
                <a:lnTo>
                  <a:pt x="574" y="621"/>
                </a:lnTo>
                <a:lnTo>
                  <a:pt x="574" y="621"/>
                </a:lnTo>
                <a:lnTo>
                  <a:pt x="573" y="621"/>
                </a:lnTo>
                <a:lnTo>
                  <a:pt x="573" y="620"/>
                </a:lnTo>
                <a:lnTo>
                  <a:pt x="574" y="620"/>
                </a:lnTo>
                <a:lnTo>
                  <a:pt x="574" y="620"/>
                </a:lnTo>
                <a:lnTo>
                  <a:pt x="574" y="620"/>
                </a:lnTo>
                <a:lnTo>
                  <a:pt x="575" y="620"/>
                </a:lnTo>
                <a:lnTo>
                  <a:pt x="575" y="620"/>
                </a:lnTo>
                <a:lnTo>
                  <a:pt x="575" y="622"/>
                </a:lnTo>
                <a:lnTo>
                  <a:pt x="576" y="622"/>
                </a:lnTo>
                <a:lnTo>
                  <a:pt x="576" y="622"/>
                </a:lnTo>
                <a:lnTo>
                  <a:pt x="576" y="622"/>
                </a:lnTo>
                <a:lnTo>
                  <a:pt x="577" y="622"/>
                </a:lnTo>
                <a:lnTo>
                  <a:pt x="577" y="622"/>
                </a:lnTo>
                <a:lnTo>
                  <a:pt x="577" y="621"/>
                </a:lnTo>
                <a:lnTo>
                  <a:pt x="578" y="621"/>
                </a:lnTo>
                <a:lnTo>
                  <a:pt x="578" y="621"/>
                </a:lnTo>
                <a:lnTo>
                  <a:pt x="578" y="620"/>
                </a:lnTo>
                <a:lnTo>
                  <a:pt x="578" y="619"/>
                </a:lnTo>
                <a:lnTo>
                  <a:pt x="579" y="619"/>
                </a:lnTo>
                <a:lnTo>
                  <a:pt x="579" y="619"/>
                </a:lnTo>
                <a:lnTo>
                  <a:pt x="580" y="620"/>
                </a:lnTo>
                <a:lnTo>
                  <a:pt x="580" y="619"/>
                </a:lnTo>
                <a:lnTo>
                  <a:pt x="581" y="618"/>
                </a:lnTo>
                <a:lnTo>
                  <a:pt x="581" y="617"/>
                </a:lnTo>
                <a:lnTo>
                  <a:pt x="581" y="617"/>
                </a:lnTo>
                <a:lnTo>
                  <a:pt x="582" y="616"/>
                </a:lnTo>
                <a:lnTo>
                  <a:pt x="582" y="616"/>
                </a:lnTo>
                <a:lnTo>
                  <a:pt x="582" y="616"/>
                </a:lnTo>
                <a:lnTo>
                  <a:pt x="583" y="616"/>
                </a:lnTo>
                <a:lnTo>
                  <a:pt x="583" y="617"/>
                </a:lnTo>
                <a:lnTo>
                  <a:pt x="583" y="617"/>
                </a:lnTo>
                <a:lnTo>
                  <a:pt x="584" y="617"/>
                </a:lnTo>
                <a:lnTo>
                  <a:pt x="584" y="617"/>
                </a:lnTo>
                <a:lnTo>
                  <a:pt x="584" y="617"/>
                </a:lnTo>
                <a:lnTo>
                  <a:pt x="585" y="617"/>
                </a:lnTo>
                <a:lnTo>
                  <a:pt x="585" y="617"/>
                </a:lnTo>
                <a:lnTo>
                  <a:pt x="585" y="616"/>
                </a:lnTo>
                <a:lnTo>
                  <a:pt x="585" y="616"/>
                </a:lnTo>
                <a:lnTo>
                  <a:pt x="585" y="615"/>
                </a:lnTo>
                <a:lnTo>
                  <a:pt x="585" y="615"/>
                </a:lnTo>
                <a:lnTo>
                  <a:pt x="585" y="615"/>
                </a:lnTo>
                <a:lnTo>
                  <a:pt x="586" y="615"/>
                </a:lnTo>
                <a:lnTo>
                  <a:pt x="586" y="615"/>
                </a:lnTo>
                <a:lnTo>
                  <a:pt x="585" y="615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3"/>
                </a:lnTo>
                <a:lnTo>
                  <a:pt x="585" y="613"/>
                </a:lnTo>
                <a:lnTo>
                  <a:pt x="584" y="613"/>
                </a:lnTo>
                <a:lnTo>
                  <a:pt x="584" y="613"/>
                </a:lnTo>
                <a:lnTo>
                  <a:pt x="584" y="612"/>
                </a:lnTo>
                <a:lnTo>
                  <a:pt x="584" y="612"/>
                </a:lnTo>
                <a:lnTo>
                  <a:pt x="585" y="612"/>
                </a:lnTo>
                <a:lnTo>
                  <a:pt x="585" y="611"/>
                </a:lnTo>
                <a:lnTo>
                  <a:pt x="585" y="611"/>
                </a:lnTo>
                <a:lnTo>
                  <a:pt x="585" y="611"/>
                </a:lnTo>
                <a:lnTo>
                  <a:pt x="585" y="610"/>
                </a:lnTo>
                <a:lnTo>
                  <a:pt x="585" y="610"/>
                </a:lnTo>
                <a:lnTo>
                  <a:pt x="585" y="609"/>
                </a:lnTo>
                <a:lnTo>
                  <a:pt x="585" y="609"/>
                </a:lnTo>
                <a:lnTo>
                  <a:pt x="585" y="609"/>
                </a:lnTo>
                <a:lnTo>
                  <a:pt x="585" y="608"/>
                </a:lnTo>
                <a:lnTo>
                  <a:pt x="586" y="608"/>
                </a:lnTo>
                <a:lnTo>
                  <a:pt x="586" y="609"/>
                </a:lnTo>
                <a:lnTo>
                  <a:pt x="585" y="609"/>
                </a:lnTo>
                <a:lnTo>
                  <a:pt x="585" y="610"/>
                </a:lnTo>
                <a:lnTo>
                  <a:pt x="586" y="610"/>
                </a:lnTo>
                <a:lnTo>
                  <a:pt x="586" y="610"/>
                </a:lnTo>
                <a:lnTo>
                  <a:pt x="587" y="609"/>
                </a:lnTo>
                <a:lnTo>
                  <a:pt x="587" y="609"/>
                </a:lnTo>
                <a:lnTo>
                  <a:pt x="587" y="608"/>
                </a:lnTo>
                <a:lnTo>
                  <a:pt x="586" y="608"/>
                </a:lnTo>
                <a:lnTo>
                  <a:pt x="587" y="607"/>
                </a:lnTo>
                <a:lnTo>
                  <a:pt x="587" y="607"/>
                </a:lnTo>
                <a:lnTo>
                  <a:pt x="588" y="607"/>
                </a:lnTo>
                <a:lnTo>
                  <a:pt x="588" y="607"/>
                </a:lnTo>
                <a:lnTo>
                  <a:pt x="589" y="607"/>
                </a:lnTo>
                <a:lnTo>
                  <a:pt x="589" y="607"/>
                </a:lnTo>
                <a:lnTo>
                  <a:pt x="589" y="606"/>
                </a:lnTo>
                <a:lnTo>
                  <a:pt x="589" y="606"/>
                </a:lnTo>
                <a:lnTo>
                  <a:pt x="589" y="606"/>
                </a:lnTo>
                <a:lnTo>
                  <a:pt x="588" y="606"/>
                </a:lnTo>
                <a:lnTo>
                  <a:pt x="588" y="605"/>
                </a:lnTo>
                <a:lnTo>
                  <a:pt x="589" y="605"/>
                </a:lnTo>
                <a:lnTo>
                  <a:pt x="589" y="605"/>
                </a:lnTo>
                <a:lnTo>
                  <a:pt x="590" y="605"/>
                </a:lnTo>
                <a:lnTo>
                  <a:pt x="590" y="605"/>
                </a:lnTo>
                <a:lnTo>
                  <a:pt x="591" y="604"/>
                </a:lnTo>
                <a:lnTo>
                  <a:pt x="591" y="604"/>
                </a:lnTo>
                <a:lnTo>
                  <a:pt x="591" y="603"/>
                </a:lnTo>
                <a:lnTo>
                  <a:pt x="591" y="604"/>
                </a:lnTo>
                <a:lnTo>
                  <a:pt x="591" y="604"/>
                </a:lnTo>
                <a:lnTo>
                  <a:pt x="592" y="604"/>
                </a:lnTo>
                <a:lnTo>
                  <a:pt x="592" y="604"/>
                </a:lnTo>
                <a:lnTo>
                  <a:pt x="593" y="603"/>
                </a:lnTo>
                <a:lnTo>
                  <a:pt x="593" y="603"/>
                </a:lnTo>
                <a:lnTo>
                  <a:pt x="593" y="603"/>
                </a:lnTo>
                <a:lnTo>
                  <a:pt x="593" y="602"/>
                </a:lnTo>
                <a:lnTo>
                  <a:pt x="594" y="602"/>
                </a:lnTo>
                <a:lnTo>
                  <a:pt x="594" y="602"/>
                </a:lnTo>
                <a:lnTo>
                  <a:pt x="595" y="603"/>
                </a:lnTo>
                <a:lnTo>
                  <a:pt x="594" y="603"/>
                </a:lnTo>
                <a:lnTo>
                  <a:pt x="594" y="604"/>
                </a:lnTo>
                <a:lnTo>
                  <a:pt x="594" y="604"/>
                </a:lnTo>
                <a:lnTo>
                  <a:pt x="594" y="605"/>
                </a:lnTo>
                <a:lnTo>
                  <a:pt x="594" y="605"/>
                </a:lnTo>
                <a:lnTo>
                  <a:pt x="594" y="606"/>
                </a:lnTo>
                <a:lnTo>
                  <a:pt x="594" y="606"/>
                </a:lnTo>
                <a:lnTo>
                  <a:pt x="595" y="606"/>
                </a:lnTo>
                <a:lnTo>
                  <a:pt x="595" y="606"/>
                </a:lnTo>
                <a:lnTo>
                  <a:pt x="595" y="605"/>
                </a:lnTo>
                <a:lnTo>
                  <a:pt x="595" y="605"/>
                </a:lnTo>
                <a:lnTo>
                  <a:pt x="596" y="604"/>
                </a:lnTo>
                <a:lnTo>
                  <a:pt x="596" y="604"/>
                </a:lnTo>
                <a:lnTo>
                  <a:pt x="596" y="604"/>
                </a:lnTo>
                <a:lnTo>
                  <a:pt x="596" y="603"/>
                </a:lnTo>
                <a:lnTo>
                  <a:pt x="596" y="603"/>
                </a:lnTo>
                <a:lnTo>
                  <a:pt x="596" y="603"/>
                </a:lnTo>
                <a:lnTo>
                  <a:pt x="597" y="602"/>
                </a:lnTo>
                <a:lnTo>
                  <a:pt x="597" y="602"/>
                </a:lnTo>
                <a:lnTo>
                  <a:pt x="597" y="602"/>
                </a:lnTo>
                <a:lnTo>
                  <a:pt x="598" y="603"/>
                </a:lnTo>
                <a:lnTo>
                  <a:pt x="598" y="602"/>
                </a:lnTo>
                <a:lnTo>
                  <a:pt x="599" y="602"/>
                </a:lnTo>
                <a:lnTo>
                  <a:pt x="599" y="602"/>
                </a:lnTo>
                <a:lnTo>
                  <a:pt x="599" y="602"/>
                </a:lnTo>
                <a:lnTo>
                  <a:pt x="599" y="602"/>
                </a:lnTo>
                <a:lnTo>
                  <a:pt x="599" y="601"/>
                </a:lnTo>
                <a:lnTo>
                  <a:pt x="600" y="601"/>
                </a:lnTo>
                <a:lnTo>
                  <a:pt x="600" y="601"/>
                </a:lnTo>
                <a:lnTo>
                  <a:pt x="600" y="601"/>
                </a:lnTo>
                <a:lnTo>
                  <a:pt x="601" y="601"/>
                </a:lnTo>
                <a:lnTo>
                  <a:pt x="601" y="601"/>
                </a:lnTo>
                <a:lnTo>
                  <a:pt x="602" y="601"/>
                </a:lnTo>
                <a:lnTo>
                  <a:pt x="602" y="600"/>
                </a:lnTo>
                <a:lnTo>
                  <a:pt x="602" y="600"/>
                </a:lnTo>
                <a:lnTo>
                  <a:pt x="603" y="599"/>
                </a:lnTo>
                <a:lnTo>
                  <a:pt x="603" y="599"/>
                </a:lnTo>
                <a:lnTo>
                  <a:pt x="604" y="599"/>
                </a:lnTo>
                <a:lnTo>
                  <a:pt x="604" y="599"/>
                </a:lnTo>
                <a:lnTo>
                  <a:pt x="604" y="600"/>
                </a:lnTo>
                <a:lnTo>
                  <a:pt x="605" y="600"/>
                </a:lnTo>
                <a:lnTo>
                  <a:pt x="605" y="600"/>
                </a:lnTo>
                <a:lnTo>
                  <a:pt x="606" y="599"/>
                </a:lnTo>
                <a:lnTo>
                  <a:pt x="605" y="599"/>
                </a:lnTo>
                <a:lnTo>
                  <a:pt x="605" y="599"/>
                </a:lnTo>
                <a:lnTo>
                  <a:pt x="605" y="598"/>
                </a:lnTo>
                <a:lnTo>
                  <a:pt x="605" y="598"/>
                </a:lnTo>
                <a:lnTo>
                  <a:pt x="605" y="597"/>
                </a:lnTo>
                <a:lnTo>
                  <a:pt x="605" y="597"/>
                </a:lnTo>
                <a:lnTo>
                  <a:pt x="606" y="597"/>
                </a:lnTo>
                <a:lnTo>
                  <a:pt x="606" y="597"/>
                </a:lnTo>
                <a:lnTo>
                  <a:pt x="606" y="597"/>
                </a:lnTo>
                <a:lnTo>
                  <a:pt x="607" y="597"/>
                </a:lnTo>
                <a:lnTo>
                  <a:pt x="607" y="598"/>
                </a:lnTo>
                <a:lnTo>
                  <a:pt x="607" y="598"/>
                </a:lnTo>
                <a:lnTo>
                  <a:pt x="607" y="597"/>
                </a:lnTo>
                <a:lnTo>
                  <a:pt x="608" y="597"/>
                </a:lnTo>
                <a:lnTo>
                  <a:pt x="608" y="596"/>
                </a:lnTo>
                <a:lnTo>
                  <a:pt x="608" y="596"/>
                </a:lnTo>
                <a:lnTo>
                  <a:pt x="608" y="596"/>
                </a:lnTo>
                <a:lnTo>
                  <a:pt x="608" y="596"/>
                </a:lnTo>
                <a:lnTo>
                  <a:pt x="608" y="595"/>
                </a:lnTo>
                <a:lnTo>
                  <a:pt x="608" y="595"/>
                </a:lnTo>
                <a:lnTo>
                  <a:pt x="608" y="595"/>
                </a:lnTo>
                <a:lnTo>
                  <a:pt x="608" y="595"/>
                </a:lnTo>
                <a:lnTo>
                  <a:pt x="609" y="595"/>
                </a:lnTo>
                <a:lnTo>
                  <a:pt x="609" y="595"/>
                </a:lnTo>
                <a:lnTo>
                  <a:pt x="610" y="595"/>
                </a:lnTo>
                <a:lnTo>
                  <a:pt x="610" y="595"/>
                </a:lnTo>
                <a:lnTo>
                  <a:pt x="611" y="595"/>
                </a:lnTo>
                <a:lnTo>
                  <a:pt x="611" y="594"/>
                </a:lnTo>
                <a:lnTo>
                  <a:pt x="611" y="594"/>
                </a:lnTo>
                <a:lnTo>
                  <a:pt x="612" y="594"/>
                </a:lnTo>
                <a:lnTo>
                  <a:pt x="612" y="593"/>
                </a:lnTo>
                <a:lnTo>
                  <a:pt x="613" y="593"/>
                </a:lnTo>
                <a:lnTo>
                  <a:pt x="613" y="593"/>
                </a:lnTo>
                <a:lnTo>
                  <a:pt x="613" y="592"/>
                </a:lnTo>
                <a:lnTo>
                  <a:pt x="612" y="592"/>
                </a:lnTo>
                <a:lnTo>
                  <a:pt x="613" y="591"/>
                </a:lnTo>
                <a:lnTo>
                  <a:pt x="613" y="591"/>
                </a:lnTo>
                <a:lnTo>
                  <a:pt x="614" y="591"/>
                </a:lnTo>
                <a:lnTo>
                  <a:pt x="614" y="591"/>
                </a:lnTo>
                <a:lnTo>
                  <a:pt x="614" y="591"/>
                </a:lnTo>
                <a:lnTo>
                  <a:pt x="614" y="590"/>
                </a:lnTo>
                <a:lnTo>
                  <a:pt x="615" y="591"/>
                </a:lnTo>
                <a:lnTo>
                  <a:pt x="615" y="590"/>
                </a:lnTo>
                <a:lnTo>
                  <a:pt x="615" y="590"/>
                </a:lnTo>
                <a:lnTo>
                  <a:pt x="616" y="590"/>
                </a:lnTo>
                <a:lnTo>
                  <a:pt x="616" y="590"/>
                </a:lnTo>
                <a:lnTo>
                  <a:pt x="616" y="590"/>
                </a:lnTo>
                <a:lnTo>
                  <a:pt x="617" y="590"/>
                </a:lnTo>
                <a:lnTo>
                  <a:pt x="618" y="590"/>
                </a:lnTo>
                <a:lnTo>
                  <a:pt x="618" y="590"/>
                </a:lnTo>
                <a:lnTo>
                  <a:pt x="618" y="590"/>
                </a:lnTo>
                <a:lnTo>
                  <a:pt x="619" y="590"/>
                </a:lnTo>
                <a:lnTo>
                  <a:pt x="618" y="589"/>
                </a:lnTo>
                <a:lnTo>
                  <a:pt x="618" y="589"/>
                </a:lnTo>
                <a:lnTo>
                  <a:pt x="619" y="589"/>
                </a:lnTo>
                <a:lnTo>
                  <a:pt x="620" y="589"/>
                </a:lnTo>
                <a:lnTo>
                  <a:pt x="620" y="589"/>
                </a:lnTo>
                <a:lnTo>
                  <a:pt x="620" y="588"/>
                </a:lnTo>
                <a:lnTo>
                  <a:pt x="620" y="588"/>
                </a:lnTo>
                <a:lnTo>
                  <a:pt x="620" y="588"/>
                </a:lnTo>
                <a:lnTo>
                  <a:pt x="620" y="587"/>
                </a:lnTo>
                <a:lnTo>
                  <a:pt x="620" y="587"/>
                </a:lnTo>
                <a:lnTo>
                  <a:pt x="620" y="587"/>
                </a:lnTo>
                <a:lnTo>
                  <a:pt x="620" y="586"/>
                </a:lnTo>
                <a:lnTo>
                  <a:pt x="620" y="587"/>
                </a:lnTo>
                <a:lnTo>
                  <a:pt x="620" y="586"/>
                </a:lnTo>
                <a:lnTo>
                  <a:pt x="620" y="586"/>
                </a:lnTo>
                <a:lnTo>
                  <a:pt x="620" y="586"/>
                </a:lnTo>
                <a:lnTo>
                  <a:pt x="620" y="585"/>
                </a:lnTo>
                <a:lnTo>
                  <a:pt x="619" y="585"/>
                </a:lnTo>
                <a:lnTo>
                  <a:pt x="619" y="585"/>
                </a:lnTo>
                <a:lnTo>
                  <a:pt x="619" y="585"/>
                </a:lnTo>
                <a:lnTo>
                  <a:pt x="619" y="585"/>
                </a:lnTo>
                <a:lnTo>
                  <a:pt x="619" y="585"/>
                </a:lnTo>
                <a:lnTo>
                  <a:pt x="619" y="584"/>
                </a:lnTo>
                <a:lnTo>
                  <a:pt x="619" y="584"/>
                </a:lnTo>
                <a:lnTo>
                  <a:pt x="619" y="583"/>
                </a:lnTo>
                <a:lnTo>
                  <a:pt x="619" y="583"/>
                </a:lnTo>
                <a:lnTo>
                  <a:pt x="618" y="583"/>
                </a:lnTo>
                <a:lnTo>
                  <a:pt x="618" y="583"/>
                </a:lnTo>
                <a:lnTo>
                  <a:pt x="618" y="583"/>
                </a:lnTo>
                <a:lnTo>
                  <a:pt x="617" y="583"/>
                </a:lnTo>
                <a:lnTo>
                  <a:pt x="617" y="582"/>
                </a:lnTo>
                <a:lnTo>
                  <a:pt x="617" y="581"/>
                </a:lnTo>
                <a:lnTo>
                  <a:pt x="616" y="581"/>
                </a:lnTo>
                <a:lnTo>
                  <a:pt x="616" y="581"/>
                </a:lnTo>
                <a:lnTo>
                  <a:pt x="616" y="580"/>
                </a:lnTo>
                <a:lnTo>
                  <a:pt x="617" y="580"/>
                </a:lnTo>
                <a:lnTo>
                  <a:pt x="617" y="580"/>
                </a:lnTo>
                <a:lnTo>
                  <a:pt x="617" y="580"/>
                </a:lnTo>
                <a:lnTo>
                  <a:pt x="617" y="579"/>
                </a:lnTo>
                <a:lnTo>
                  <a:pt x="617" y="579"/>
                </a:lnTo>
                <a:lnTo>
                  <a:pt x="617" y="579"/>
                </a:lnTo>
                <a:lnTo>
                  <a:pt x="617" y="579"/>
                </a:lnTo>
                <a:lnTo>
                  <a:pt x="617" y="578"/>
                </a:lnTo>
                <a:lnTo>
                  <a:pt x="616" y="578"/>
                </a:lnTo>
                <a:lnTo>
                  <a:pt x="616" y="578"/>
                </a:lnTo>
                <a:lnTo>
                  <a:pt x="616" y="578"/>
                </a:lnTo>
                <a:lnTo>
                  <a:pt x="616" y="578"/>
                </a:lnTo>
                <a:lnTo>
                  <a:pt x="616" y="577"/>
                </a:lnTo>
                <a:lnTo>
                  <a:pt x="615" y="577"/>
                </a:lnTo>
                <a:lnTo>
                  <a:pt x="615" y="577"/>
                </a:lnTo>
                <a:lnTo>
                  <a:pt x="615" y="576"/>
                </a:lnTo>
                <a:lnTo>
                  <a:pt x="615" y="576"/>
                </a:lnTo>
                <a:lnTo>
                  <a:pt x="615" y="576"/>
                </a:lnTo>
                <a:lnTo>
                  <a:pt x="615" y="575"/>
                </a:lnTo>
                <a:lnTo>
                  <a:pt x="614" y="575"/>
                </a:lnTo>
                <a:lnTo>
                  <a:pt x="615" y="575"/>
                </a:lnTo>
                <a:lnTo>
                  <a:pt x="615" y="575"/>
                </a:lnTo>
                <a:lnTo>
                  <a:pt x="614" y="575"/>
                </a:lnTo>
                <a:lnTo>
                  <a:pt x="614" y="574"/>
                </a:lnTo>
                <a:lnTo>
                  <a:pt x="614" y="574"/>
                </a:lnTo>
                <a:lnTo>
                  <a:pt x="615" y="573"/>
                </a:lnTo>
                <a:lnTo>
                  <a:pt x="614" y="573"/>
                </a:lnTo>
                <a:lnTo>
                  <a:pt x="614" y="573"/>
                </a:lnTo>
                <a:lnTo>
                  <a:pt x="614" y="572"/>
                </a:lnTo>
                <a:lnTo>
                  <a:pt x="614" y="572"/>
                </a:lnTo>
                <a:lnTo>
                  <a:pt x="614" y="572"/>
                </a:lnTo>
                <a:lnTo>
                  <a:pt x="613" y="572"/>
                </a:lnTo>
                <a:lnTo>
                  <a:pt x="613" y="572"/>
                </a:lnTo>
                <a:lnTo>
                  <a:pt x="613" y="571"/>
                </a:lnTo>
                <a:lnTo>
                  <a:pt x="613" y="571"/>
                </a:lnTo>
                <a:lnTo>
                  <a:pt x="612" y="570"/>
                </a:lnTo>
                <a:lnTo>
                  <a:pt x="613" y="570"/>
                </a:lnTo>
                <a:lnTo>
                  <a:pt x="613" y="569"/>
                </a:lnTo>
                <a:lnTo>
                  <a:pt x="613" y="569"/>
                </a:lnTo>
                <a:lnTo>
                  <a:pt x="613" y="568"/>
                </a:lnTo>
                <a:lnTo>
                  <a:pt x="612" y="568"/>
                </a:lnTo>
                <a:lnTo>
                  <a:pt x="612" y="568"/>
                </a:lnTo>
                <a:lnTo>
                  <a:pt x="613" y="568"/>
                </a:lnTo>
                <a:lnTo>
                  <a:pt x="613" y="567"/>
                </a:lnTo>
                <a:lnTo>
                  <a:pt x="613" y="567"/>
                </a:lnTo>
                <a:lnTo>
                  <a:pt x="612" y="567"/>
                </a:lnTo>
                <a:lnTo>
                  <a:pt x="612" y="567"/>
                </a:lnTo>
                <a:lnTo>
                  <a:pt x="612" y="566"/>
                </a:lnTo>
                <a:lnTo>
                  <a:pt x="612" y="566"/>
                </a:lnTo>
                <a:lnTo>
                  <a:pt x="612" y="565"/>
                </a:lnTo>
                <a:lnTo>
                  <a:pt x="611" y="565"/>
                </a:lnTo>
                <a:lnTo>
                  <a:pt x="611" y="565"/>
                </a:lnTo>
                <a:lnTo>
                  <a:pt x="611" y="565"/>
                </a:lnTo>
                <a:lnTo>
                  <a:pt x="611" y="565"/>
                </a:lnTo>
                <a:lnTo>
                  <a:pt x="611" y="565"/>
                </a:lnTo>
                <a:lnTo>
                  <a:pt x="612" y="564"/>
                </a:lnTo>
                <a:lnTo>
                  <a:pt x="612" y="564"/>
                </a:lnTo>
                <a:lnTo>
                  <a:pt x="612" y="563"/>
                </a:lnTo>
                <a:lnTo>
                  <a:pt x="613" y="564"/>
                </a:lnTo>
                <a:lnTo>
                  <a:pt x="613" y="563"/>
                </a:lnTo>
                <a:lnTo>
                  <a:pt x="613" y="563"/>
                </a:lnTo>
                <a:lnTo>
                  <a:pt x="613" y="563"/>
                </a:lnTo>
                <a:lnTo>
                  <a:pt x="613" y="562"/>
                </a:lnTo>
                <a:lnTo>
                  <a:pt x="613" y="562"/>
                </a:lnTo>
                <a:lnTo>
                  <a:pt x="613" y="562"/>
                </a:lnTo>
                <a:lnTo>
                  <a:pt x="613" y="561"/>
                </a:lnTo>
                <a:lnTo>
                  <a:pt x="614" y="561"/>
                </a:lnTo>
                <a:lnTo>
                  <a:pt x="613" y="561"/>
                </a:lnTo>
                <a:lnTo>
                  <a:pt x="613" y="560"/>
                </a:lnTo>
                <a:lnTo>
                  <a:pt x="613" y="560"/>
                </a:lnTo>
                <a:lnTo>
                  <a:pt x="614" y="560"/>
                </a:lnTo>
                <a:lnTo>
                  <a:pt x="614" y="560"/>
                </a:lnTo>
                <a:lnTo>
                  <a:pt x="614" y="559"/>
                </a:lnTo>
                <a:lnTo>
                  <a:pt x="614" y="559"/>
                </a:lnTo>
                <a:lnTo>
                  <a:pt x="615" y="559"/>
                </a:lnTo>
                <a:lnTo>
                  <a:pt x="615" y="559"/>
                </a:lnTo>
                <a:lnTo>
                  <a:pt x="614" y="559"/>
                </a:lnTo>
                <a:lnTo>
                  <a:pt x="615" y="558"/>
                </a:lnTo>
                <a:lnTo>
                  <a:pt x="615" y="558"/>
                </a:lnTo>
                <a:lnTo>
                  <a:pt x="615" y="558"/>
                </a:lnTo>
                <a:lnTo>
                  <a:pt x="615" y="557"/>
                </a:lnTo>
                <a:lnTo>
                  <a:pt x="615" y="557"/>
                </a:lnTo>
                <a:lnTo>
                  <a:pt x="615" y="556"/>
                </a:lnTo>
                <a:lnTo>
                  <a:pt x="614" y="556"/>
                </a:lnTo>
                <a:lnTo>
                  <a:pt x="614" y="556"/>
                </a:lnTo>
                <a:lnTo>
                  <a:pt x="614" y="556"/>
                </a:lnTo>
                <a:lnTo>
                  <a:pt x="615" y="556"/>
                </a:lnTo>
                <a:lnTo>
                  <a:pt x="615" y="555"/>
                </a:lnTo>
                <a:lnTo>
                  <a:pt x="615" y="555"/>
                </a:lnTo>
                <a:lnTo>
                  <a:pt x="615" y="555"/>
                </a:lnTo>
                <a:lnTo>
                  <a:pt x="615" y="555"/>
                </a:lnTo>
                <a:lnTo>
                  <a:pt x="616" y="555"/>
                </a:lnTo>
                <a:lnTo>
                  <a:pt x="616" y="555"/>
                </a:lnTo>
                <a:lnTo>
                  <a:pt x="616" y="555"/>
                </a:lnTo>
                <a:lnTo>
                  <a:pt x="616" y="554"/>
                </a:lnTo>
                <a:lnTo>
                  <a:pt x="617" y="554"/>
                </a:lnTo>
                <a:lnTo>
                  <a:pt x="617" y="554"/>
                </a:lnTo>
                <a:lnTo>
                  <a:pt x="617" y="554"/>
                </a:lnTo>
                <a:lnTo>
                  <a:pt x="617" y="553"/>
                </a:lnTo>
                <a:lnTo>
                  <a:pt x="617" y="553"/>
                </a:lnTo>
                <a:lnTo>
                  <a:pt x="617" y="552"/>
                </a:lnTo>
                <a:lnTo>
                  <a:pt x="617" y="552"/>
                </a:lnTo>
                <a:lnTo>
                  <a:pt x="617" y="551"/>
                </a:lnTo>
                <a:lnTo>
                  <a:pt x="617" y="551"/>
                </a:lnTo>
                <a:lnTo>
                  <a:pt x="618" y="551"/>
                </a:lnTo>
                <a:lnTo>
                  <a:pt x="618" y="550"/>
                </a:lnTo>
                <a:lnTo>
                  <a:pt x="619" y="550"/>
                </a:lnTo>
                <a:lnTo>
                  <a:pt x="619" y="550"/>
                </a:lnTo>
                <a:lnTo>
                  <a:pt x="619" y="549"/>
                </a:lnTo>
                <a:lnTo>
                  <a:pt x="620" y="549"/>
                </a:lnTo>
                <a:lnTo>
                  <a:pt x="620" y="549"/>
                </a:lnTo>
                <a:lnTo>
                  <a:pt x="620" y="549"/>
                </a:lnTo>
                <a:lnTo>
                  <a:pt x="621" y="549"/>
                </a:lnTo>
                <a:lnTo>
                  <a:pt x="621" y="549"/>
                </a:lnTo>
                <a:lnTo>
                  <a:pt x="621" y="548"/>
                </a:lnTo>
                <a:lnTo>
                  <a:pt x="622" y="548"/>
                </a:lnTo>
                <a:lnTo>
                  <a:pt x="621" y="547"/>
                </a:lnTo>
                <a:lnTo>
                  <a:pt x="621" y="547"/>
                </a:lnTo>
                <a:lnTo>
                  <a:pt x="621" y="547"/>
                </a:lnTo>
                <a:lnTo>
                  <a:pt x="620" y="547"/>
                </a:lnTo>
                <a:lnTo>
                  <a:pt x="620" y="546"/>
                </a:lnTo>
                <a:lnTo>
                  <a:pt x="621" y="546"/>
                </a:lnTo>
                <a:lnTo>
                  <a:pt x="620" y="546"/>
                </a:lnTo>
                <a:lnTo>
                  <a:pt x="620" y="545"/>
                </a:lnTo>
                <a:lnTo>
                  <a:pt x="621" y="545"/>
                </a:lnTo>
                <a:lnTo>
                  <a:pt x="621" y="545"/>
                </a:lnTo>
                <a:lnTo>
                  <a:pt x="621" y="545"/>
                </a:lnTo>
                <a:lnTo>
                  <a:pt x="622" y="545"/>
                </a:lnTo>
                <a:lnTo>
                  <a:pt x="622" y="545"/>
                </a:lnTo>
                <a:lnTo>
                  <a:pt x="622" y="544"/>
                </a:lnTo>
                <a:lnTo>
                  <a:pt x="622" y="544"/>
                </a:lnTo>
                <a:lnTo>
                  <a:pt x="622" y="543"/>
                </a:lnTo>
                <a:lnTo>
                  <a:pt x="622" y="543"/>
                </a:lnTo>
                <a:lnTo>
                  <a:pt x="622" y="542"/>
                </a:lnTo>
                <a:lnTo>
                  <a:pt x="622" y="542"/>
                </a:lnTo>
                <a:lnTo>
                  <a:pt x="621" y="541"/>
                </a:lnTo>
                <a:lnTo>
                  <a:pt x="621" y="541"/>
                </a:lnTo>
                <a:lnTo>
                  <a:pt x="621" y="540"/>
                </a:lnTo>
                <a:lnTo>
                  <a:pt x="621" y="540"/>
                </a:lnTo>
                <a:lnTo>
                  <a:pt x="621" y="539"/>
                </a:lnTo>
                <a:lnTo>
                  <a:pt x="620" y="539"/>
                </a:lnTo>
                <a:lnTo>
                  <a:pt x="620" y="538"/>
                </a:lnTo>
                <a:lnTo>
                  <a:pt x="620" y="538"/>
                </a:lnTo>
                <a:lnTo>
                  <a:pt x="620" y="538"/>
                </a:lnTo>
                <a:lnTo>
                  <a:pt x="619" y="537"/>
                </a:lnTo>
                <a:lnTo>
                  <a:pt x="619" y="537"/>
                </a:lnTo>
                <a:lnTo>
                  <a:pt x="618" y="536"/>
                </a:lnTo>
                <a:lnTo>
                  <a:pt x="617" y="535"/>
                </a:lnTo>
                <a:lnTo>
                  <a:pt x="617" y="535"/>
                </a:lnTo>
                <a:lnTo>
                  <a:pt x="617" y="534"/>
                </a:lnTo>
                <a:lnTo>
                  <a:pt x="616" y="534"/>
                </a:lnTo>
                <a:lnTo>
                  <a:pt x="616" y="533"/>
                </a:lnTo>
                <a:lnTo>
                  <a:pt x="616" y="533"/>
                </a:lnTo>
                <a:lnTo>
                  <a:pt x="615" y="533"/>
                </a:lnTo>
                <a:lnTo>
                  <a:pt x="615" y="533"/>
                </a:lnTo>
                <a:lnTo>
                  <a:pt x="614" y="533"/>
                </a:lnTo>
                <a:lnTo>
                  <a:pt x="613" y="533"/>
                </a:lnTo>
                <a:lnTo>
                  <a:pt x="613" y="533"/>
                </a:lnTo>
                <a:lnTo>
                  <a:pt x="612" y="533"/>
                </a:lnTo>
                <a:lnTo>
                  <a:pt x="611" y="533"/>
                </a:lnTo>
                <a:lnTo>
                  <a:pt x="611" y="533"/>
                </a:lnTo>
                <a:lnTo>
                  <a:pt x="610" y="533"/>
                </a:lnTo>
                <a:lnTo>
                  <a:pt x="610" y="532"/>
                </a:lnTo>
                <a:lnTo>
                  <a:pt x="609" y="532"/>
                </a:lnTo>
                <a:lnTo>
                  <a:pt x="609" y="532"/>
                </a:lnTo>
                <a:lnTo>
                  <a:pt x="608" y="532"/>
                </a:lnTo>
                <a:lnTo>
                  <a:pt x="608" y="532"/>
                </a:lnTo>
                <a:lnTo>
                  <a:pt x="608" y="532"/>
                </a:lnTo>
                <a:lnTo>
                  <a:pt x="607" y="533"/>
                </a:lnTo>
                <a:lnTo>
                  <a:pt x="607" y="533"/>
                </a:lnTo>
                <a:lnTo>
                  <a:pt x="606" y="533"/>
                </a:lnTo>
                <a:lnTo>
                  <a:pt x="606" y="533"/>
                </a:lnTo>
                <a:lnTo>
                  <a:pt x="605" y="533"/>
                </a:lnTo>
                <a:lnTo>
                  <a:pt x="605" y="533"/>
                </a:lnTo>
                <a:lnTo>
                  <a:pt x="604" y="533"/>
                </a:lnTo>
                <a:lnTo>
                  <a:pt x="604" y="533"/>
                </a:lnTo>
                <a:lnTo>
                  <a:pt x="603" y="534"/>
                </a:lnTo>
                <a:lnTo>
                  <a:pt x="603" y="534"/>
                </a:lnTo>
                <a:lnTo>
                  <a:pt x="602" y="534"/>
                </a:lnTo>
                <a:lnTo>
                  <a:pt x="602" y="534"/>
                </a:lnTo>
                <a:lnTo>
                  <a:pt x="601" y="534"/>
                </a:lnTo>
                <a:lnTo>
                  <a:pt x="601" y="533"/>
                </a:lnTo>
                <a:lnTo>
                  <a:pt x="600" y="533"/>
                </a:lnTo>
                <a:lnTo>
                  <a:pt x="600" y="532"/>
                </a:lnTo>
                <a:lnTo>
                  <a:pt x="600" y="532"/>
                </a:lnTo>
                <a:lnTo>
                  <a:pt x="600" y="532"/>
                </a:lnTo>
                <a:lnTo>
                  <a:pt x="598" y="533"/>
                </a:lnTo>
                <a:lnTo>
                  <a:pt x="598" y="533"/>
                </a:lnTo>
                <a:lnTo>
                  <a:pt x="598" y="533"/>
                </a:lnTo>
                <a:lnTo>
                  <a:pt x="597" y="532"/>
                </a:lnTo>
                <a:lnTo>
                  <a:pt x="597" y="531"/>
                </a:lnTo>
                <a:lnTo>
                  <a:pt x="597" y="531"/>
                </a:lnTo>
                <a:lnTo>
                  <a:pt x="597" y="530"/>
                </a:lnTo>
                <a:lnTo>
                  <a:pt x="597" y="530"/>
                </a:lnTo>
                <a:lnTo>
                  <a:pt x="597" y="529"/>
                </a:lnTo>
                <a:lnTo>
                  <a:pt x="597" y="528"/>
                </a:lnTo>
                <a:lnTo>
                  <a:pt x="597" y="528"/>
                </a:lnTo>
                <a:lnTo>
                  <a:pt x="597" y="528"/>
                </a:lnTo>
                <a:lnTo>
                  <a:pt x="596" y="527"/>
                </a:lnTo>
                <a:lnTo>
                  <a:pt x="597" y="527"/>
                </a:lnTo>
                <a:lnTo>
                  <a:pt x="596" y="527"/>
                </a:lnTo>
                <a:lnTo>
                  <a:pt x="597" y="526"/>
                </a:lnTo>
                <a:lnTo>
                  <a:pt x="596" y="526"/>
                </a:lnTo>
                <a:lnTo>
                  <a:pt x="596" y="526"/>
                </a:lnTo>
                <a:lnTo>
                  <a:pt x="596" y="526"/>
                </a:lnTo>
                <a:lnTo>
                  <a:pt x="596" y="526"/>
                </a:lnTo>
                <a:lnTo>
                  <a:pt x="595" y="526"/>
                </a:lnTo>
                <a:lnTo>
                  <a:pt x="595" y="526"/>
                </a:lnTo>
                <a:lnTo>
                  <a:pt x="594" y="526"/>
                </a:lnTo>
                <a:lnTo>
                  <a:pt x="594" y="525"/>
                </a:lnTo>
                <a:lnTo>
                  <a:pt x="594" y="525"/>
                </a:lnTo>
                <a:lnTo>
                  <a:pt x="594" y="525"/>
                </a:lnTo>
                <a:lnTo>
                  <a:pt x="594" y="525"/>
                </a:lnTo>
                <a:lnTo>
                  <a:pt x="594" y="525"/>
                </a:lnTo>
                <a:lnTo>
                  <a:pt x="595" y="525"/>
                </a:lnTo>
                <a:lnTo>
                  <a:pt x="595" y="524"/>
                </a:lnTo>
                <a:lnTo>
                  <a:pt x="595" y="524"/>
                </a:lnTo>
                <a:lnTo>
                  <a:pt x="596" y="524"/>
                </a:lnTo>
                <a:lnTo>
                  <a:pt x="595" y="523"/>
                </a:lnTo>
                <a:lnTo>
                  <a:pt x="596" y="523"/>
                </a:lnTo>
                <a:lnTo>
                  <a:pt x="596" y="522"/>
                </a:lnTo>
                <a:lnTo>
                  <a:pt x="596" y="522"/>
                </a:lnTo>
                <a:lnTo>
                  <a:pt x="595" y="522"/>
                </a:lnTo>
                <a:lnTo>
                  <a:pt x="595" y="522"/>
                </a:lnTo>
                <a:lnTo>
                  <a:pt x="595" y="522"/>
                </a:lnTo>
                <a:lnTo>
                  <a:pt x="595" y="522"/>
                </a:lnTo>
                <a:lnTo>
                  <a:pt x="594" y="522"/>
                </a:lnTo>
                <a:lnTo>
                  <a:pt x="594" y="521"/>
                </a:lnTo>
                <a:lnTo>
                  <a:pt x="594" y="521"/>
                </a:lnTo>
                <a:lnTo>
                  <a:pt x="595" y="521"/>
                </a:lnTo>
                <a:lnTo>
                  <a:pt x="595" y="521"/>
                </a:lnTo>
                <a:lnTo>
                  <a:pt x="596" y="522"/>
                </a:lnTo>
                <a:lnTo>
                  <a:pt x="596" y="521"/>
                </a:lnTo>
                <a:lnTo>
                  <a:pt x="596" y="521"/>
                </a:lnTo>
                <a:lnTo>
                  <a:pt x="595" y="520"/>
                </a:lnTo>
                <a:lnTo>
                  <a:pt x="595" y="520"/>
                </a:lnTo>
                <a:lnTo>
                  <a:pt x="595" y="519"/>
                </a:lnTo>
                <a:lnTo>
                  <a:pt x="594" y="519"/>
                </a:lnTo>
                <a:lnTo>
                  <a:pt x="594" y="519"/>
                </a:lnTo>
                <a:lnTo>
                  <a:pt x="595" y="519"/>
                </a:lnTo>
                <a:lnTo>
                  <a:pt x="595" y="518"/>
                </a:lnTo>
                <a:lnTo>
                  <a:pt x="595" y="518"/>
                </a:lnTo>
                <a:lnTo>
                  <a:pt x="595" y="518"/>
                </a:lnTo>
                <a:lnTo>
                  <a:pt x="596" y="518"/>
                </a:lnTo>
                <a:lnTo>
                  <a:pt x="596" y="518"/>
                </a:lnTo>
                <a:lnTo>
                  <a:pt x="596" y="517"/>
                </a:lnTo>
                <a:lnTo>
                  <a:pt x="596" y="517"/>
                </a:lnTo>
                <a:lnTo>
                  <a:pt x="596" y="517"/>
                </a:lnTo>
                <a:lnTo>
                  <a:pt x="596" y="516"/>
                </a:lnTo>
                <a:lnTo>
                  <a:pt x="596" y="515"/>
                </a:lnTo>
                <a:lnTo>
                  <a:pt x="596" y="515"/>
                </a:lnTo>
                <a:lnTo>
                  <a:pt x="596" y="515"/>
                </a:lnTo>
                <a:lnTo>
                  <a:pt x="596" y="515"/>
                </a:lnTo>
                <a:lnTo>
                  <a:pt x="596" y="514"/>
                </a:lnTo>
                <a:lnTo>
                  <a:pt x="597" y="514"/>
                </a:lnTo>
                <a:lnTo>
                  <a:pt x="597" y="514"/>
                </a:lnTo>
                <a:lnTo>
                  <a:pt x="597" y="513"/>
                </a:lnTo>
                <a:lnTo>
                  <a:pt x="597" y="514"/>
                </a:lnTo>
                <a:lnTo>
                  <a:pt x="597" y="513"/>
                </a:lnTo>
                <a:lnTo>
                  <a:pt x="596" y="512"/>
                </a:lnTo>
                <a:lnTo>
                  <a:pt x="597" y="512"/>
                </a:lnTo>
                <a:lnTo>
                  <a:pt x="597" y="513"/>
                </a:lnTo>
                <a:lnTo>
                  <a:pt x="597" y="513"/>
                </a:lnTo>
                <a:lnTo>
                  <a:pt x="597" y="513"/>
                </a:lnTo>
                <a:lnTo>
                  <a:pt x="598" y="513"/>
                </a:lnTo>
                <a:lnTo>
                  <a:pt x="598" y="514"/>
                </a:lnTo>
                <a:lnTo>
                  <a:pt x="598" y="514"/>
                </a:lnTo>
                <a:lnTo>
                  <a:pt x="599" y="514"/>
                </a:lnTo>
                <a:lnTo>
                  <a:pt x="599" y="515"/>
                </a:lnTo>
                <a:lnTo>
                  <a:pt x="599" y="515"/>
                </a:lnTo>
                <a:lnTo>
                  <a:pt x="600" y="515"/>
                </a:lnTo>
                <a:lnTo>
                  <a:pt x="600" y="514"/>
                </a:lnTo>
                <a:lnTo>
                  <a:pt x="601" y="514"/>
                </a:lnTo>
                <a:lnTo>
                  <a:pt x="601" y="515"/>
                </a:lnTo>
                <a:lnTo>
                  <a:pt x="601" y="515"/>
                </a:lnTo>
                <a:lnTo>
                  <a:pt x="601" y="515"/>
                </a:lnTo>
                <a:lnTo>
                  <a:pt x="602" y="515"/>
                </a:lnTo>
                <a:lnTo>
                  <a:pt x="602" y="515"/>
                </a:lnTo>
                <a:lnTo>
                  <a:pt x="602" y="515"/>
                </a:lnTo>
                <a:lnTo>
                  <a:pt x="602" y="515"/>
                </a:lnTo>
                <a:lnTo>
                  <a:pt x="602" y="514"/>
                </a:lnTo>
                <a:lnTo>
                  <a:pt x="603" y="514"/>
                </a:lnTo>
                <a:lnTo>
                  <a:pt x="603" y="514"/>
                </a:lnTo>
                <a:lnTo>
                  <a:pt x="603" y="515"/>
                </a:lnTo>
                <a:lnTo>
                  <a:pt x="604" y="515"/>
                </a:lnTo>
                <a:lnTo>
                  <a:pt x="604" y="515"/>
                </a:lnTo>
                <a:lnTo>
                  <a:pt x="604" y="514"/>
                </a:lnTo>
                <a:lnTo>
                  <a:pt x="604" y="514"/>
                </a:lnTo>
                <a:lnTo>
                  <a:pt x="604" y="514"/>
                </a:lnTo>
                <a:lnTo>
                  <a:pt x="603" y="514"/>
                </a:lnTo>
                <a:lnTo>
                  <a:pt x="603" y="513"/>
                </a:lnTo>
                <a:lnTo>
                  <a:pt x="603" y="513"/>
                </a:lnTo>
                <a:lnTo>
                  <a:pt x="603" y="513"/>
                </a:lnTo>
                <a:lnTo>
                  <a:pt x="603" y="513"/>
                </a:lnTo>
                <a:lnTo>
                  <a:pt x="603" y="512"/>
                </a:lnTo>
                <a:lnTo>
                  <a:pt x="603" y="512"/>
                </a:lnTo>
                <a:lnTo>
                  <a:pt x="604" y="512"/>
                </a:lnTo>
                <a:lnTo>
                  <a:pt x="604" y="512"/>
                </a:lnTo>
                <a:lnTo>
                  <a:pt x="604" y="511"/>
                </a:lnTo>
                <a:lnTo>
                  <a:pt x="605" y="511"/>
                </a:lnTo>
                <a:lnTo>
                  <a:pt x="605" y="511"/>
                </a:lnTo>
                <a:lnTo>
                  <a:pt x="605" y="512"/>
                </a:lnTo>
                <a:lnTo>
                  <a:pt x="606" y="512"/>
                </a:lnTo>
                <a:lnTo>
                  <a:pt x="606" y="511"/>
                </a:lnTo>
                <a:lnTo>
                  <a:pt x="606" y="511"/>
                </a:lnTo>
                <a:lnTo>
                  <a:pt x="606" y="511"/>
                </a:lnTo>
                <a:lnTo>
                  <a:pt x="606" y="510"/>
                </a:lnTo>
                <a:lnTo>
                  <a:pt x="606" y="510"/>
                </a:lnTo>
                <a:lnTo>
                  <a:pt x="606" y="510"/>
                </a:lnTo>
                <a:lnTo>
                  <a:pt x="606" y="510"/>
                </a:lnTo>
                <a:lnTo>
                  <a:pt x="606" y="510"/>
                </a:lnTo>
                <a:lnTo>
                  <a:pt x="606" y="509"/>
                </a:lnTo>
                <a:lnTo>
                  <a:pt x="606" y="509"/>
                </a:lnTo>
                <a:lnTo>
                  <a:pt x="606" y="508"/>
                </a:lnTo>
                <a:lnTo>
                  <a:pt x="606" y="508"/>
                </a:lnTo>
                <a:lnTo>
                  <a:pt x="605" y="508"/>
                </a:lnTo>
                <a:lnTo>
                  <a:pt x="605" y="508"/>
                </a:lnTo>
                <a:lnTo>
                  <a:pt x="605" y="507"/>
                </a:lnTo>
                <a:lnTo>
                  <a:pt x="605" y="507"/>
                </a:lnTo>
                <a:lnTo>
                  <a:pt x="606" y="507"/>
                </a:lnTo>
                <a:lnTo>
                  <a:pt x="606" y="506"/>
                </a:lnTo>
                <a:lnTo>
                  <a:pt x="606" y="506"/>
                </a:lnTo>
                <a:lnTo>
                  <a:pt x="606" y="506"/>
                </a:lnTo>
                <a:lnTo>
                  <a:pt x="606" y="505"/>
                </a:lnTo>
                <a:lnTo>
                  <a:pt x="606" y="505"/>
                </a:lnTo>
                <a:lnTo>
                  <a:pt x="607" y="505"/>
                </a:lnTo>
                <a:lnTo>
                  <a:pt x="607" y="505"/>
                </a:lnTo>
                <a:lnTo>
                  <a:pt x="607" y="505"/>
                </a:lnTo>
                <a:lnTo>
                  <a:pt x="607" y="504"/>
                </a:lnTo>
                <a:lnTo>
                  <a:pt x="608" y="504"/>
                </a:lnTo>
                <a:lnTo>
                  <a:pt x="608" y="504"/>
                </a:lnTo>
                <a:lnTo>
                  <a:pt x="608" y="504"/>
                </a:lnTo>
                <a:lnTo>
                  <a:pt x="609" y="504"/>
                </a:lnTo>
                <a:lnTo>
                  <a:pt x="609" y="505"/>
                </a:lnTo>
                <a:lnTo>
                  <a:pt x="610" y="504"/>
                </a:lnTo>
                <a:lnTo>
                  <a:pt x="610" y="504"/>
                </a:lnTo>
                <a:lnTo>
                  <a:pt x="609" y="504"/>
                </a:lnTo>
                <a:lnTo>
                  <a:pt x="609" y="503"/>
                </a:lnTo>
                <a:lnTo>
                  <a:pt x="610" y="503"/>
                </a:lnTo>
                <a:lnTo>
                  <a:pt x="610" y="503"/>
                </a:lnTo>
                <a:lnTo>
                  <a:pt x="610" y="503"/>
                </a:lnTo>
                <a:lnTo>
                  <a:pt x="610" y="502"/>
                </a:lnTo>
                <a:lnTo>
                  <a:pt x="610" y="502"/>
                </a:lnTo>
                <a:lnTo>
                  <a:pt x="610" y="502"/>
                </a:lnTo>
                <a:lnTo>
                  <a:pt x="610" y="501"/>
                </a:lnTo>
                <a:lnTo>
                  <a:pt x="611" y="501"/>
                </a:lnTo>
                <a:lnTo>
                  <a:pt x="611" y="501"/>
                </a:lnTo>
                <a:lnTo>
                  <a:pt x="611" y="501"/>
                </a:lnTo>
                <a:lnTo>
                  <a:pt x="612" y="501"/>
                </a:lnTo>
                <a:lnTo>
                  <a:pt x="612" y="501"/>
                </a:lnTo>
                <a:lnTo>
                  <a:pt x="612" y="501"/>
                </a:lnTo>
                <a:lnTo>
                  <a:pt x="612" y="500"/>
                </a:lnTo>
                <a:lnTo>
                  <a:pt x="612" y="500"/>
                </a:lnTo>
                <a:lnTo>
                  <a:pt x="612" y="500"/>
                </a:lnTo>
                <a:lnTo>
                  <a:pt x="612" y="499"/>
                </a:lnTo>
                <a:lnTo>
                  <a:pt x="613" y="499"/>
                </a:lnTo>
                <a:lnTo>
                  <a:pt x="613" y="500"/>
                </a:lnTo>
                <a:lnTo>
                  <a:pt x="614" y="499"/>
                </a:lnTo>
                <a:lnTo>
                  <a:pt x="613" y="499"/>
                </a:lnTo>
                <a:lnTo>
                  <a:pt x="613" y="499"/>
                </a:lnTo>
                <a:lnTo>
                  <a:pt x="612" y="498"/>
                </a:lnTo>
                <a:lnTo>
                  <a:pt x="613" y="498"/>
                </a:lnTo>
                <a:lnTo>
                  <a:pt x="613" y="498"/>
                </a:lnTo>
                <a:lnTo>
                  <a:pt x="613" y="498"/>
                </a:lnTo>
                <a:lnTo>
                  <a:pt x="614" y="498"/>
                </a:lnTo>
                <a:lnTo>
                  <a:pt x="614" y="497"/>
                </a:lnTo>
                <a:lnTo>
                  <a:pt x="613" y="497"/>
                </a:lnTo>
                <a:lnTo>
                  <a:pt x="613" y="497"/>
                </a:lnTo>
                <a:lnTo>
                  <a:pt x="614" y="497"/>
                </a:lnTo>
                <a:lnTo>
                  <a:pt x="613" y="496"/>
                </a:lnTo>
                <a:lnTo>
                  <a:pt x="613" y="496"/>
                </a:lnTo>
                <a:lnTo>
                  <a:pt x="614" y="496"/>
                </a:lnTo>
                <a:lnTo>
                  <a:pt x="614" y="496"/>
                </a:lnTo>
                <a:lnTo>
                  <a:pt x="615" y="495"/>
                </a:lnTo>
                <a:lnTo>
                  <a:pt x="615" y="495"/>
                </a:lnTo>
                <a:lnTo>
                  <a:pt x="616" y="495"/>
                </a:lnTo>
                <a:lnTo>
                  <a:pt x="616" y="495"/>
                </a:lnTo>
                <a:lnTo>
                  <a:pt x="616" y="495"/>
                </a:lnTo>
                <a:lnTo>
                  <a:pt x="616" y="494"/>
                </a:lnTo>
                <a:lnTo>
                  <a:pt x="616" y="495"/>
                </a:lnTo>
                <a:lnTo>
                  <a:pt x="616" y="495"/>
                </a:lnTo>
                <a:lnTo>
                  <a:pt x="616" y="494"/>
                </a:lnTo>
                <a:lnTo>
                  <a:pt x="617" y="495"/>
                </a:lnTo>
                <a:lnTo>
                  <a:pt x="617" y="494"/>
                </a:lnTo>
                <a:lnTo>
                  <a:pt x="617" y="494"/>
                </a:lnTo>
                <a:lnTo>
                  <a:pt x="618" y="494"/>
                </a:lnTo>
                <a:lnTo>
                  <a:pt x="618" y="494"/>
                </a:lnTo>
                <a:lnTo>
                  <a:pt x="618" y="495"/>
                </a:lnTo>
                <a:lnTo>
                  <a:pt x="618" y="495"/>
                </a:lnTo>
                <a:lnTo>
                  <a:pt x="618" y="495"/>
                </a:lnTo>
                <a:lnTo>
                  <a:pt x="618" y="495"/>
                </a:lnTo>
                <a:lnTo>
                  <a:pt x="618" y="494"/>
                </a:lnTo>
                <a:lnTo>
                  <a:pt x="618" y="494"/>
                </a:lnTo>
                <a:lnTo>
                  <a:pt x="619" y="493"/>
                </a:lnTo>
                <a:lnTo>
                  <a:pt x="619" y="493"/>
                </a:lnTo>
                <a:lnTo>
                  <a:pt x="620" y="493"/>
                </a:lnTo>
                <a:lnTo>
                  <a:pt x="620" y="494"/>
                </a:lnTo>
                <a:lnTo>
                  <a:pt x="620" y="494"/>
                </a:lnTo>
                <a:lnTo>
                  <a:pt x="620" y="493"/>
                </a:lnTo>
                <a:lnTo>
                  <a:pt x="620" y="493"/>
                </a:lnTo>
                <a:lnTo>
                  <a:pt x="620" y="492"/>
                </a:lnTo>
                <a:lnTo>
                  <a:pt x="620" y="491"/>
                </a:lnTo>
                <a:lnTo>
                  <a:pt x="620" y="491"/>
                </a:lnTo>
                <a:lnTo>
                  <a:pt x="621" y="491"/>
                </a:lnTo>
                <a:lnTo>
                  <a:pt x="621" y="491"/>
                </a:lnTo>
                <a:lnTo>
                  <a:pt x="621" y="491"/>
                </a:lnTo>
                <a:lnTo>
                  <a:pt x="621" y="490"/>
                </a:lnTo>
                <a:lnTo>
                  <a:pt x="620" y="490"/>
                </a:lnTo>
                <a:lnTo>
                  <a:pt x="621" y="490"/>
                </a:lnTo>
                <a:lnTo>
                  <a:pt x="621" y="489"/>
                </a:lnTo>
                <a:lnTo>
                  <a:pt x="621" y="489"/>
                </a:lnTo>
                <a:lnTo>
                  <a:pt x="622" y="490"/>
                </a:lnTo>
                <a:lnTo>
                  <a:pt x="622" y="489"/>
                </a:lnTo>
                <a:lnTo>
                  <a:pt x="622" y="489"/>
                </a:lnTo>
                <a:lnTo>
                  <a:pt x="622" y="488"/>
                </a:lnTo>
                <a:lnTo>
                  <a:pt x="623" y="489"/>
                </a:lnTo>
                <a:lnTo>
                  <a:pt x="623" y="488"/>
                </a:lnTo>
                <a:lnTo>
                  <a:pt x="624" y="488"/>
                </a:lnTo>
                <a:lnTo>
                  <a:pt x="624" y="488"/>
                </a:lnTo>
                <a:lnTo>
                  <a:pt x="624" y="488"/>
                </a:lnTo>
                <a:lnTo>
                  <a:pt x="624" y="487"/>
                </a:lnTo>
                <a:lnTo>
                  <a:pt x="625" y="487"/>
                </a:lnTo>
                <a:lnTo>
                  <a:pt x="625" y="487"/>
                </a:lnTo>
                <a:lnTo>
                  <a:pt x="625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7"/>
                </a:lnTo>
                <a:lnTo>
                  <a:pt x="627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7"/>
                </a:lnTo>
                <a:lnTo>
                  <a:pt x="626" y="486"/>
                </a:lnTo>
                <a:lnTo>
                  <a:pt x="627" y="486"/>
                </a:lnTo>
                <a:lnTo>
                  <a:pt x="627" y="486"/>
                </a:lnTo>
                <a:lnTo>
                  <a:pt x="628" y="487"/>
                </a:lnTo>
                <a:lnTo>
                  <a:pt x="628" y="487"/>
                </a:lnTo>
                <a:lnTo>
                  <a:pt x="628" y="486"/>
                </a:lnTo>
                <a:lnTo>
                  <a:pt x="628" y="486"/>
                </a:lnTo>
                <a:lnTo>
                  <a:pt x="628" y="485"/>
                </a:lnTo>
                <a:lnTo>
                  <a:pt x="628" y="486"/>
                </a:lnTo>
                <a:lnTo>
                  <a:pt x="629" y="486"/>
                </a:lnTo>
                <a:lnTo>
                  <a:pt x="629" y="486"/>
                </a:lnTo>
                <a:lnTo>
                  <a:pt x="630" y="486"/>
                </a:lnTo>
                <a:lnTo>
                  <a:pt x="630" y="485"/>
                </a:lnTo>
                <a:lnTo>
                  <a:pt x="630" y="485"/>
                </a:lnTo>
                <a:lnTo>
                  <a:pt x="630" y="485"/>
                </a:lnTo>
                <a:lnTo>
                  <a:pt x="630" y="485"/>
                </a:lnTo>
                <a:lnTo>
                  <a:pt x="630" y="485"/>
                </a:lnTo>
                <a:lnTo>
                  <a:pt x="630" y="485"/>
                </a:lnTo>
                <a:lnTo>
                  <a:pt x="631" y="485"/>
                </a:lnTo>
                <a:lnTo>
                  <a:pt x="631" y="485"/>
                </a:lnTo>
                <a:lnTo>
                  <a:pt x="631" y="485"/>
                </a:lnTo>
                <a:lnTo>
                  <a:pt x="631" y="485"/>
                </a:lnTo>
                <a:lnTo>
                  <a:pt x="631" y="484"/>
                </a:lnTo>
                <a:lnTo>
                  <a:pt x="631" y="484"/>
                </a:lnTo>
                <a:lnTo>
                  <a:pt x="631" y="484"/>
                </a:lnTo>
                <a:lnTo>
                  <a:pt x="631" y="483"/>
                </a:lnTo>
                <a:lnTo>
                  <a:pt x="631" y="483"/>
                </a:lnTo>
                <a:lnTo>
                  <a:pt x="631" y="482"/>
                </a:lnTo>
                <a:lnTo>
                  <a:pt x="631" y="482"/>
                </a:lnTo>
                <a:lnTo>
                  <a:pt x="631" y="483"/>
                </a:lnTo>
                <a:lnTo>
                  <a:pt x="631" y="483"/>
                </a:lnTo>
                <a:lnTo>
                  <a:pt x="632" y="483"/>
                </a:lnTo>
                <a:lnTo>
                  <a:pt x="632" y="484"/>
                </a:lnTo>
                <a:lnTo>
                  <a:pt x="633" y="483"/>
                </a:lnTo>
                <a:lnTo>
                  <a:pt x="632" y="483"/>
                </a:lnTo>
                <a:lnTo>
                  <a:pt x="632" y="483"/>
                </a:lnTo>
                <a:lnTo>
                  <a:pt x="633" y="483"/>
                </a:lnTo>
                <a:lnTo>
                  <a:pt x="633" y="482"/>
                </a:lnTo>
                <a:lnTo>
                  <a:pt x="633" y="482"/>
                </a:lnTo>
                <a:lnTo>
                  <a:pt x="633" y="481"/>
                </a:lnTo>
                <a:lnTo>
                  <a:pt x="633" y="481"/>
                </a:lnTo>
                <a:lnTo>
                  <a:pt x="634" y="481"/>
                </a:lnTo>
                <a:lnTo>
                  <a:pt x="634" y="482"/>
                </a:lnTo>
                <a:lnTo>
                  <a:pt x="634" y="482"/>
                </a:lnTo>
                <a:lnTo>
                  <a:pt x="635" y="482"/>
                </a:lnTo>
                <a:lnTo>
                  <a:pt x="635" y="481"/>
                </a:lnTo>
                <a:lnTo>
                  <a:pt x="634" y="481"/>
                </a:lnTo>
                <a:lnTo>
                  <a:pt x="634" y="481"/>
                </a:lnTo>
                <a:lnTo>
                  <a:pt x="635" y="481"/>
                </a:lnTo>
                <a:lnTo>
                  <a:pt x="635" y="481"/>
                </a:lnTo>
                <a:lnTo>
                  <a:pt x="636" y="480"/>
                </a:lnTo>
                <a:lnTo>
                  <a:pt x="635" y="480"/>
                </a:lnTo>
                <a:lnTo>
                  <a:pt x="636" y="480"/>
                </a:lnTo>
                <a:lnTo>
                  <a:pt x="636" y="479"/>
                </a:lnTo>
                <a:lnTo>
                  <a:pt x="636" y="479"/>
                </a:lnTo>
                <a:lnTo>
                  <a:pt x="636" y="479"/>
                </a:lnTo>
                <a:lnTo>
                  <a:pt x="635" y="479"/>
                </a:lnTo>
                <a:lnTo>
                  <a:pt x="635" y="479"/>
                </a:lnTo>
                <a:lnTo>
                  <a:pt x="635" y="479"/>
                </a:lnTo>
                <a:lnTo>
                  <a:pt x="635" y="479"/>
                </a:lnTo>
                <a:lnTo>
                  <a:pt x="635" y="478"/>
                </a:lnTo>
                <a:lnTo>
                  <a:pt x="635" y="479"/>
                </a:lnTo>
                <a:lnTo>
                  <a:pt x="635" y="478"/>
                </a:lnTo>
                <a:lnTo>
                  <a:pt x="635" y="478"/>
                </a:lnTo>
                <a:lnTo>
                  <a:pt x="634" y="478"/>
                </a:lnTo>
                <a:lnTo>
                  <a:pt x="634" y="478"/>
                </a:lnTo>
                <a:lnTo>
                  <a:pt x="635" y="478"/>
                </a:lnTo>
                <a:lnTo>
                  <a:pt x="635" y="477"/>
                </a:lnTo>
                <a:lnTo>
                  <a:pt x="636" y="477"/>
                </a:lnTo>
                <a:lnTo>
                  <a:pt x="636" y="477"/>
                </a:lnTo>
                <a:lnTo>
                  <a:pt x="636" y="477"/>
                </a:lnTo>
                <a:lnTo>
                  <a:pt x="636" y="476"/>
                </a:lnTo>
                <a:lnTo>
                  <a:pt x="636" y="476"/>
                </a:lnTo>
                <a:lnTo>
                  <a:pt x="636" y="476"/>
                </a:lnTo>
                <a:lnTo>
                  <a:pt x="635" y="475"/>
                </a:lnTo>
                <a:lnTo>
                  <a:pt x="635" y="475"/>
                </a:lnTo>
                <a:lnTo>
                  <a:pt x="635" y="475"/>
                </a:lnTo>
                <a:lnTo>
                  <a:pt x="635" y="475"/>
                </a:lnTo>
                <a:lnTo>
                  <a:pt x="634" y="475"/>
                </a:lnTo>
                <a:lnTo>
                  <a:pt x="633" y="475"/>
                </a:lnTo>
                <a:lnTo>
                  <a:pt x="633" y="475"/>
                </a:lnTo>
                <a:lnTo>
                  <a:pt x="634" y="475"/>
                </a:lnTo>
                <a:lnTo>
                  <a:pt x="634" y="474"/>
                </a:lnTo>
                <a:lnTo>
                  <a:pt x="634" y="474"/>
                </a:lnTo>
                <a:lnTo>
                  <a:pt x="633" y="474"/>
                </a:lnTo>
                <a:lnTo>
                  <a:pt x="633" y="474"/>
                </a:lnTo>
                <a:lnTo>
                  <a:pt x="632" y="474"/>
                </a:lnTo>
                <a:lnTo>
                  <a:pt x="633" y="473"/>
                </a:lnTo>
                <a:lnTo>
                  <a:pt x="633" y="473"/>
                </a:lnTo>
                <a:lnTo>
                  <a:pt x="633" y="472"/>
                </a:lnTo>
                <a:lnTo>
                  <a:pt x="633" y="472"/>
                </a:lnTo>
                <a:lnTo>
                  <a:pt x="632" y="472"/>
                </a:lnTo>
                <a:lnTo>
                  <a:pt x="632" y="472"/>
                </a:lnTo>
                <a:lnTo>
                  <a:pt x="631" y="472"/>
                </a:lnTo>
                <a:lnTo>
                  <a:pt x="632" y="471"/>
                </a:lnTo>
                <a:lnTo>
                  <a:pt x="632" y="471"/>
                </a:lnTo>
                <a:lnTo>
                  <a:pt x="633" y="471"/>
                </a:lnTo>
                <a:lnTo>
                  <a:pt x="633" y="470"/>
                </a:lnTo>
                <a:lnTo>
                  <a:pt x="633" y="470"/>
                </a:lnTo>
                <a:lnTo>
                  <a:pt x="633" y="470"/>
                </a:lnTo>
                <a:lnTo>
                  <a:pt x="632" y="470"/>
                </a:lnTo>
                <a:lnTo>
                  <a:pt x="632" y="470"/>
                </a:lnTo>
                <a:lnTo>
                  <a:pt x="631" y="469"/>
                </a:lnTo>
                <a:lnTo>
                  <a:pt x="631" y="468"/>
                </a:lnTo>
                <a:lnTo>
                  <a:pt x="631" y="468"/>
                </a:lnTo>
                <a:lnTo>
                  <a:pt x="631" y="468"/>
                </a:lnTo>
                <a:lnTo>
                  <a:pt x="630" y="468"/>
                </a:lnTo>
                <a:lnTo>
                  <a:pt x="630" y="469"/>
                </a:lnTo>
                <a:lnTo>
                  <a:pt x="630" y="469"/>
                </a:lnTo>
                <a:lnTo>
                  <a:pt x="629" y="469"/>
                </a:lnTo>
                <a:lnTo>
                  <a:pt x="629" y="469"/>
                </a:lnTo>
                <a:lnTo>
                  <a:pt x="630" y="468"/>
                </a:lnTo>
                <a:lnTo>
                  <a:pt x="630" y="468"/>
                </a:lnTo>
                <a:lnTo>
                  <a:pt x="630" y="467"/>
                </a:lnTo>
                <a:lnTo>
                  <a:pt x="629" y="467"/>
                </a:lnTo>
                <a:lnTo>
                  <a:pt x="629" y="467"/>
                </a:lnTo>
                <a:lnTo>
                  <a:pt x="629" y="467"/>
                </a:lnTo>
                <a:lnTo>
                  <a:pt x="629" y="466"/>
                </a:lnTo>
                <a:lnTo>
                  <a:pt x="630" y="466"/>
                </a:lnTo>
                <a:lnTo>
                  <a:pt x="630" y="466"/>
                </a:lnTo>
                <a:lnTo>
                  <a:pt x="629" y="466"/>
                </a:lnTo>
                <a:lnTo>
                  <a:pt x="629" y="465"/>
                </a:lnTo>
                <a:lnTo>
                  <a:pt x="629" y="465"/>
                </a:lnTo>
                <a:lnTo>
                  <a:pt x="629" y="465"/>
                </a:lnTo>
                <a:lnTo>
                  <a:pt x="628" y="465"/>
                </a:lnTo>
                <a:lnTo>
                  <a:pt x="628" y="465"/>
                </a:lnTo>
                <a:lnTo>
                  <a:pt x="628" y="465"/>
                </a:lnTo>
                <a:lnTo>
                  <a:pt x="629" y="465"/>
                </a:lnTo>
                <a:lnTo>
                  <a:pt x="629" y="464"/>
                </a:lnTo>
                <a:lnTo>
                  <a:pt x="629" y="464"/>
                </a:lnTo>
                <a:lnTo>
                  <a:pt x="629" y="464"/>
                </a:lnTo>
                <a:lnTo>
                  <a:pt x="629" y="463"/>
                </a:lnTo>
                <a:lnTo>
                  <a:pt x="629" y="462"/>
                </a:lnTo>
                <a:lnTo>
                  <a:pt x="628" y="462"/>
                </a:lnTo>
                <a:lnTo>
                  <a:pt x="629" y="462"/>
                </a:lnTo>
                <a:lnTo>
                  <a:pt x="629" y="461"/>
                </a:lnTo>
                <a:lnTo>
                  <a:pt x="629" y="461"/>
                </a:lnTo>
                <a:lnTo>
                  <a:pt x="630" y="461"/>
                </a:lnTo>
                <a:lnTo>
                  <a:pt x="630" y="460"/>
                </a:lnTo>
                <a:lnTo>
                  <a:pt x="629" y="460"/>
                </a:lnTo>
                <a:lnTo>
                  <a:pt x="629" y="461"/>
                </a:lnTo>
                <a:lnTo>
                  <a:pt x="628" y="461"/>
                </a:lnTo>
                <a:lnTo>
                  <a:pt x="628" y="461"/>
                </a:lnTo>
                <a:lnTo>
                  <a:pt x="628" y="460"/>
                </a:lnTo>
                <a:lnTo>
                  <a:pt x="628" y="460"/>
                </a:lnTo>
                <a:lnTo>
                  <a:pt x="628" y="459"/>
                </a:lnTo>
                <a:lnTo>
                  <a:pt x="628" y="459"/>
                </a:lnTo>
                <a:lnTo>
                  <a:pt x="627" y="459"/>
                </a:lnTo>
                <a:lnTo>
                  <a:pt x="627" y="459"/>
                </a:lnTo>
                <a:lnTo>
                  <a:pt x="627" y="458"/>
                </a:lnTo>
                <a:lnTo>
                  <a:pt x="627" y="458"/>
                </a:lnTo>
                <a:lnTo>
                  <a:pt x="627" y="458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lnTo>
                  <a:pt x="627" y="456"/>
                </a:lnTo>
                <a:lnTo>
                  <a:pt x="627" y="456"/>
                </a:lnTo>
                <a:lnTo>
                  <a:pt x="627" y="456"/>
                </a:lnTo>
                <a:lnTo>
                  <a:pt x="627" y="456"/>
                </a:lnTo>
                <a:lnTo>
                  <a:pt x="627" y="455"/>
                </a:lnTo>
                <a:lnTo>
                  <a:pt x="627" y="455"/>
                </a:lnTo>
                <a:lnTo>
                  <a:pt x="626" y="455"/>
                </a:lnTo>
                <a:lnTo>
                  <a:pt x="626" y="455"/>
                </a:lnTo>
                <a:lnTo>
                  <a:pt x="626" y="454"/>
                </a:lnTo>
                <a:lnTo>
                  <a:pt x="626" y="454"/>
                </a:lnTo>
                <a:lnTo>
                  <a:pt x="626" y="454"/>
                </a:lnTo>
                <a:lnTo>
                  <a:pt x="626" y="454"/>
                </a:lnTo>
                <a:lnTo>
                  <a:pt x="626" y="454"/>
                </a:lnTo>
                <a:lnTo>
                  <a:pt x="626" y="453"/>
                </a:lnTo>
                <a:lnTo>
                  <a:pt x="625" y="453"/>
                </a:lnTo>
                <a:lnTo>
                  <a:pt x="626" y="453"/>
                </a:lnTo>
                <a:lnTo>
                  <a:pt x="626" y="453"/>
                </a:lnTo>
                <a:lnTo>
                  <a:pt x="626" y="452"/>
                </a:lnTo>
                <a:lnTo>
                  <a:pt x="626" y="452"/>
                </a:lnTo>
                <a:lnTo>
                  <a:pt x="626" y="451"/>
                </a:lnTo>
                <a:lnTo>
                  <a:pt x="626" y="451"/>
                </a:lnTo>
                <a:lnTo>
                  <a:pt x="626" y="451"/>
                </a:lnTo>
                <a:lnTo>
                  <a:pt x="627" y="450"/>
                </a:lnTo>
                <a:lnTo>
                  <a:pt x="626" y="450"/>
                </a:lnTo>
                <a:lnTo>
                  <a:pt x="626" y="449"/>
                </a:lnTo>
                <a:lnTo>
                  <a:pt x="626" y="449"/>
                </a:lnTo>
                <a:lnTo>
                  <a:pt x="626" y="449"/>
                </a:lnTo>
                <a:lnTo>
                  <a:pt x="625" y="448"/>
                </a:lnTo>
                <a:lnTo>
                  <a:pt x="625" y="448"/>
                </a:lnTo>
                <a:lnTo>
                  <a:pt x="624" y="448"/>
                </a:lnTo>
                <a:lnTo>
                  <a:pt x="624" y="448"/>
                </a:lnTo>
                <a:lnTo>
                  <a:pt x="624" y="448"/>
                </a:lnTo>
                <a:lnTo>
                  <a:pt x="624" y="447"/>
                </a:lnTo>
                <a:lnTo>
                  <a:pt x="624" y="445"/>
                </a:lnTo>
                <a:lnTo>
                  <a:pt x="624" y="445"/>
                </a:lnTo>
                <a:lnTo>
                  <a:pt x="624" y="446"/>
                </a:lnTo>
                <a:lnTo>
                  <a:pt x="623" y="446"/>
                </a:lnTo>
                <a:lnTo>
                  <a:pt x="623" y="445"/>
                </a:lnTo>
                <a:lnTo>
                  <a:pt x="623" y="445"/>
                </a:lnTo>
                <a:lnTo>
                  <a:pt x="623" y="445"/>
                </a:lnTo>
                <a:lnTo>
                  <a:pt x="623" y="445"/>
                </a:lnTo>
                <a:lnTo>
                  <a:pt x="623" y="444"/>
                </a:lnTo>
                <a:lnTo>
                  <a:pt x="624" y="444"/>
                </a:lnTo>
                <a:lnTo>
                  <a:pt x="624" y="444"/>
                </a:lnTo>
                <a:lnTo>
                  <a:pt x="624" y="444"/>
                </a:lnTo>
                <a:lnTo>
                  <a:pt x="624" y="444"/>
                </a:lnTo>
                <a:lnTo>
                  <a:pt x="623" y="444"/>
                </a:lnTo>
                <a:lnTo>
                  <a:pt x="623" y="443"/>
                </a:lnTo>
                <a:lnTo>
                  <a:pt x="623" y="443"/>
                </a:lnTo>
                <a:lnTo>
                  <a:pt x="622" y="443"/>
                </a:lnTo>
                <a:lnTo>
                  <a:pt x="622" y="443"/>
                </a:lnTo>
                <a:lnTo>
                  <a:pt x="622" y="443"/>
                </a:lnTo>
                <a:lnTo>
                  <a:pt x="621" y="443"/>
                </a:lnTo>
                <a:lnTo>
                  <a:pt x="621" y="443"/>
                </a:lnTo>
                <a:lnTo>
                  <a:pt x="621" y="443"/>
                </a:lnTo>
                <a:lnTo>
                  <a:pt x="621" y="442"/>
                </a:lnTo>
                <a:lnTo>
                  <a:pt x="621" y="442"/>
                </a:lnTo>
                <a:lnTo>
                  <a:pt x="620" y="442"/>
                </a:lnTo>
                <a:lnTo>
                  <a:pt x="620" y="442"/>
                </a:lnTo>
                <a:lnTo>
                  <a:pt x="620" y="441"/>
                </a:lnTo>
                <a:lnTo>
                  <a:pt x="620" y="441"/>
                </a:lnTo>
                <a:lnTo>
                  <a:pt x="620" y="441"/>
                </a:lnTo>
                <a:lnTo>
                  <a:pt x="619" y="441"/>
                </a:lnTo>
                <a:lnTo>
                  <a:pt x="619" y="440"/>
                </a:lnTo>
                <a:lnTo>
                  <a:pt x="619" y="440"/>
                </a:lnTo>
                <a:lnTo>
                  <a:pt x="619" y="440"/>
                </a:lnTo>
                <a:lnTo>
                  <a:pt x="618" y="440"/>
                </a:lnTo>
                <a:lnTo>
                  <a:pt x="618" y="440"/>
                </a:lnTo>
                <a:lnTo>
                  <a:pt x="618" y="440"/>
                </a:lnTo>
                <a:lnTo>
                  <a:pt x="618" y="439"/>
                </a:lnTo>
                <a:lnTo>
                  <a:pt x="618" y="439"/>
                </a:lnTo>
                <a:lnTo>
                  <a:pt x="618" y="439"/>
                </a:lnTo>
                <a:lnTo>
                  <a:pt x="617" y="439"/>
                </a:lnTo>
                <a:lnTo>
                  <a:pt x="617" y="439"/>
                </a:lnTo>
                <a:lnTo>
                  <a:pt x="616" y="439"/>
                </a:lnTo>
                <a:lnTo>
                  <a:pt x="617" y="438"/>
                </a:lnTo>
                <a:lnTo>
                  <a:pt x="617" y="438"/>
                </a:lnTo>
                <a:lnTo>
                  <a:pt x="617" y="437"/>
                </a:lnTo>
                <a:lnTo>
                  <a:pt x="616" y="437"/>
                </a:lnTo>
                <a:lnTo>
                  <a:pt x="616" y="438"/>
                </a:lnTo>
                <a:lnTo>
                  <a:pt x="616" y="438"/>
                </a:lnTo>
                <a:lnTo>
                  <a:pt x="616" y="438"/>
                </a:lnTo>
                <a:lnTo>
                  <a:pt x="616" y="439"/>
                </a:lnTo>
                <a:lnTo>
                  <a:pt x="615" y="439"/>
                </a:lnTo>
                <a:lnTo>
                  <a:pt x="615" y="438"/>
                </a:lnTo>
                <a:lnTo>
                  <a:pt x="615" y="438"/>
                </a:lnTo>
                <a:lnTo>
                  <a:pt x="615" y="437"/>
                </a:lnTo>
                <a:lnTo>
                  <a:pt x="615" y="437"/>
                </a:lnTo>
                <a:lnTo>
                  <a:pt x="615" y="437"/>
                </a:lnTo>
                <a:lnTo>
                  <a:pt x="614" y="436"/>
                </a:lnTo>
                <a:lnTo>
                  <a:pt x="614" y="436"/>
                </a:lnTo>
                <a:lnTo>
                  <a:pt x="614" y="436"/>
                </a:lnTo>
                <a:lnTo>
                  <a:pt x="613" y="436"/>
                </a:lnTo>
                <a:lnTo>
                  <a:pt x="613" y="435"/>
                </a:lnTo>
                <a:lnTo>
                  <a:pt x="612" y="436"/>
                </a:lnTo>
                <a:lnTo>
                  <a:pt x="612" y="436"/>
                </a:lnTo>
                <a:lnTo>
                  <a:pt x="612" y="437"/>
                </a:lnTo>
                <a:lnTo>
                  <a:pt x="611" y="437"/>
                </a:lnTo>
                <a:lnTo>
                  <a:pt x="611" y="437"/>
                </a:lnTo>
                <a:lnTo>
                  <a:pt x="610" y="437"/>
                </a:lnTo>
                <a:lnTo>
                  <a:pt x="611" y="436"/>
                </a:lnTo>
                <a:lnTo>
                  <a:pt x="611" y="436"/>
                </a:lnTo>
                <a:lnTo>
                  <a:pt x="611" y="435"/>
                </a:lnTo>
                <a:lnTo>
                  <a:pt x="611" y="435"/>
                </a:lnTo>
                <a:lnTo>
                  <a:pt x="611" y="434"/>
                </a:lnTo>
                <a:lnTo>
                  <a:pt x="610" y="434"/>
                </a:lnTo>
                <a:lnTo>
                  <a:pt x="610" y="434"/>
                </a:lnTo>
                <a:lnTo>
                  <a:pt x="609" y="434"/>
                </a:lnTo>
                <a:lnTo>
                  <a:pt x="609" y="435"/>
                </a:lnTo>
                <a:lnTo>
                  <a:pt x="609" y="435"/>
                </a:lnTo>
                <a:lnTo>
                  <a:pt x="609" y="435"/>
                </a:lnTo>
                <a:lnTo>
                  <a:pt x="609" y="435"/>
                </a:lnTo>
                <a:lnTo>
                  <a:pt x="608" y="434"/>
                </a:lnTo>
                <a:lnTo>
                  <a:pt x="609" y="434"/>
                </a:lnTo>
                <a:lnTo>
                  <a:pt x="608" y="434"/>
                </a:lnTo>
                <a:lnTo>
                  <a:pt x="608" y="434"/>
                </a:lnTo>
                <a:lnTo>
                  <a:pt x="608" y="434"/>
                </a:lnTo>
                <a:lnTo>
                  <a:pt x="607" y="434"/>
                </a:lnTo>
                <a:lnTo>
                  <a:pt x="607" y="434"/>
                </a:lnTo>
                <a:lnTo>
                  <a:pt x="607" y="433"/>
                </a:lnTo>
                <a:lnTo>
                  <a:pt x="607" y="433"/>
                </a:lnTo>
                <a:lnTo>
                  <a:pt x="607" y="433"/>
                </a:lnTo>
                <a:lnTo>
                  <a:pt x="607" y="432"/>
                </a:lnTo>
                <a:lnTo>
                  <a:pt x="607" y="432"/>
                </a:lnTo>
                <a:lnTo>
                  <a:pt x="607" y="432"/>
                </a:lnTo>
                <a:lnTo>
                  <a:pt x="607" y="432"/>
                </a:lnTo>
                <a:lnTo>
                  <a:pt x="607" y="431"/>
                </a:lnTo>
                <a:lnTo>
                  <a:pt x="606" y="431"/>
                </a:lnTo>
                <a:lnTo>
                  <a:pt x="606" y="432"/>
                </a:lnTo>
                <a:lnTo>
                  <a:pt x="606" y="432"/>
                </a:lnTo>
                <a:lnTo>
                  <a:pt x="606" y="431"/>
                </a:lnTo>
                <a:lnTo>
                  <a:pt x="606" y="431"/>
                </a:lnTo>
                <a:lnTo>
                  <a:pt x="606" y="432"/>
                </a:lnTo>
                <a:lnTo>
                  <a:pt x="605" y="432"/>
                </a:lnTo>
                <a:lnTo>
                  <a:pt x="605" y="431"/>
                </a:lnTo>
                <a:lnTo>
                  <a:pt x="605" y="431"/>
                </a:lnTo>
                <a:lnTo>
                  <a:pt x="605" y="431"/>
                </a:lnTo>
                <a:lnTo>
                  <a:pt x="604" y="431"/>
                </a:lnTo>
                <a:lnTo>
                  <a:pt x="604" y="431"/>
                </a:lnTo>
                <a:lnTo>
                  <a:pt x="604" y="430"/>
                </a:lnTo>
                <a:lnTo>
                  <a:pt x="604" y="430"/>
                </a:lnTo>
                <a:lnTo>
                  <a:pt x="604" y="430"/>
                </a:lnTo>
                <a:lnTo>
                  <a:pt x="604" y="430"/>
                </a:lnTo>
                <a:lnTo>
                  <a:pt x="604" y="430"/>
                </a:lnTo>
                <a:lnTo>
                  <a:pt x="604" y="429"/>
                </a:lnTo>
                <a:lnTo>
                  <a:pt x="603" y="429"/>
                </a:lnTo>
                <a:lnTo>
                  <a:pt x="603" y="428"/>
                </a:lnTo>
                <a:lnTo>
                  <a:pt x="603" y="428"/>
                </a:lnTo>
                <a:lnTo>
                  <a:pt x="603" y="427"/>
                </a:lnTo>
                <a:lnTo>
                  <a:pt x="602" y="427"/>
                </a:lnTo>
                <a:lnTo>
                  <a:pt x="602" y="427"/>
                </a:lnTo>
                <a:lnTo>
                  <a:pt x="602" y="426"/>
                </a:lnTo>
                <a:lnTo>
                  <a:pt x="602" y="426"/>
                </a:lnTo>
                <a:lnTo>
                  <a:pt x="603" y="425"/>
                </a:lnTo>
                <a:lnTo>
                  <a:pt x="602" y="425"/>
                </a:lnTo>
                <a:lnTo>
                  <a:pt x="603" y="425"/>
                </a:lnTo>
                <a:lnTo>
                  <a:pt x="603" y="424"/>
                </a:lnTo>
                <a:lnTo>
                  <a:pt x="603" y="424"/>
                </a:lnTo>
                <a:lnTo>
                  <a:pt x="603" y="424"/>
                </a:lnTo>
                <a:lnTo>
                  <a:pt x="603" y="423"/>
                </a:lnTo>
                <a:lnTo>
                  <a:pt x="603" y="423"/>
                </a:lnTo>
                <a:lnTo>
                  <a:pt x="603" y="423"/>
                </a:lnTo>
                <a:lnTo>
                  <a:pt x="603" y="422"/>
                </a:lnTo>
                <a:lnTo>
                  <a:pt x="604" y="422"/>
                </a:lnTo>
                <a:lnTo>
                  <a:pt x="604" y="422"/>
                </a:lnTo>
                <a:lnTo>
                  <a:pt x="604" y="421"/>
                </a:lnTo>
                <a:lnTo>
                  <a:pt x="604" y="421"/>
                </a:lnTo>
                <a:lnTo>
                  <a:pt x="605" y="421"/>
                </a:lnTo>
                <a:lnTo>
                  <a:pt x="605" y="421"/>
                </a:lnTo>
                <a:lnTo>
                  <a:pt x="605" y="420"/>
                </a:lnTo>
                <a:lnTo>
                  <a:pt x="605" y="420"/>
                </a:lnTo>
                <a:lnTo>
                  <a:pt x="605" y="420"/>
                </a:lnTo>
                <a:lnTo>
                  <a:pt x="606" y="420"/>
                </a:lnTo>
                <a:lnTo>
                  <a:pt x="606" y="419"/>
                </a:lnTo>
                <a:lnTo>
                  <a:pt x="606" y="419"/>
                </a:lnTo>
                <a:lnTo>
                  <a:pt x="606" y="419"/>
                </a:lnTo>
                <a:lnTo>
                  <a:pt x="606" y="418"/>
                </a:lnTo>
                <a:lnTo>
                  <a:pt x="606" y="418"/>
                </a:lnTo>
                <a:lnTo>
                  <a:pt x="606" y="418"/>
                </a:lnTo>
                <a:lnTo>
                  <a:pt x="606" y="417"/>
                </a:lnTo>
                <a:lnTo>
                  <a:pt x="606" y="417"/>
                </a:lnTo>
                <a:lnTo>
                  <a:pt x="606" y="416"/>
                </a:lnTo>
                <a:lnTo>
                  <a:pt x="606" y="416"/>
                </a:lnTo>
                <a:lnTo>
                  <a:pt x="606" y="416"/>
                </a:lnTo>
                <a:lnTo>
                  <a:pt x="606" y="415"/>
                </a:lnTo>
                <a:lnTo>
                  <a:pt x="606" y="415"/>
                </a:lnTo>
                <a:lnTo>
                  <a:pt x="606" y="415"/>
                </a:lnTo>
                <a:lnTo>
                  <a:pt x="606" y="415"/>
                </a:lnTo>
                <a:lnTo>
                  <a:pt x="606" y="414"/>
                </a:lnTo>
                <a:lnTo>
                  <a:pt x="606" y="414"/>
                </a:lnTo>
                <a:lnTo>
                  <a:pt x="607" y="414"/>
                </a:lnTo>
                <a:lnTo>
                  <a:pt x="607" y="414"/>
                </a:lnTo>
                <a:lnTo>
                  <a:pt x="608" y="414"/>
                </a:lnTo>
                <a:lnTo>
                  <a:pt x="608" y="413"/>
                </a:lnTo>
                <a:lnTo>
                  <a:pt x="608" y="413"/>
                </a:lnTo>
                <a:lnTo>
                  <a:pt x="608" y="413"/>
                </a:lnTo>
                <a:lnTo>
                  <a:pt x="608" y="412"/>
                </a:lnTo>
                <a:lnTo>
                  <a:pt x="609" y="412"/>
                </a:lnTo>
                <a:lnTo>
                  <a:pt x="609" y="412"/>
                </a:lnTo>
                <a:lnTo>
                  <a:pt x="609" y="412"/>
                </a:lnTo>
                <a:lnTo>
                  <a:pt x="609" y="411"/>
                </a:lnTo>
                <a:lnTo>
                  <a:pt x="610" y="411"/>
                </a:lnTo>
                <a:lnTo>
                  <a:pt x="610" y="411"/>
                </a:lnTo>
                <a:lnTo>
                  <a:pt x="610" y="410"/>
                </a:lnTo>
                <a:lnTo>
                  <a:pt x="611" y="410"/>
                </a:lnTo>
                <a:lnTo>
                  <a:pt x="611" y="409"/>
                </a:lnTo>
                <a:lnTo>
                  <a:pt x="611" y="409"/>
                </a:lnTo>
                <a:lnTo>
                  <a:pt x="611" y="409"/>
                </a:lnTo>
                <a:lnTo>
                  <a:pt x="612" y="409"/>
                </a:lnTo>
                <a:lnTo>
                  <a:pt x="612" y="408"/>
                </a:lnTo>
                <a:lnTo>
                  <a:pt x="612" y="408"/>
                </a:lnTo>
                <a:lnTo>
                  <a:pt x="612" y="407"/>
                </a:lnTo>
                <a:lnTo>
                  <a:pt x="613" y="407"/>
                </a:lnTo>
                <a:lnTo>
                  <a:pt x="613" y="407"/>
                </a:lnTo>
                <a:lnTo>
                  <a:pt x="613" y="406"/>
                </a:lnTo>
                <a:lnTo>
                  <a:pt x="613" y="406"/>
                </a:lnTo>
                <a:lnTo>
                  <a:pt x="613" y="405"/>
                </a:lnTo>
                <a:lnTo>
                  <a:pt x="613" y="405"/>
                </a:lnTo>
                <a:lnTo>
                  <a:pt x="613" y="404"/>
                </a:lnTo>
                <a:lnTo>
                  <a:pt x="614" y="404"/>
                </a:lnTo>
                <a:lnTo>
                  <a:pt x="614" y="404"/>
                </a:lnTo>
                <a:lnTo>
                  <a:pt x="613" y="404"/>
                </a:lnTo>
                <a:lnTo>
                  <a:pt x="613" y="403"/>
                </a:lnTo>
                <a:lnTo>
                  <a:pt x="614" y="403"/>
                </a:lnTo>
                <a:lnTo>
                  <a:pt x="614" y="402"/>
                </a:lnTo>
                <a:lnTo>
                  <a:pt x="614" y="402"/>
                </a:lnTo>
                <a:lnTo>
                  <a:pt x="615" y="402"/>
                </a:lnTo>
                <a:lnTo>
                  <a:pt x="615" y="401"/>
                </a:lnTo>
                <a:lnTo>
                  <a:pt x="615" y="401"/>
                </a:lnTo>
                <a:lnTo>
                  <a:pt x="615" y="400"/>
                </a:lnTo>
                <a:lnTo>
                  <a:pt x="616" y="400"/>
                </a:lnTo>
                <a:lnTo>
                  <a:pt x="616" y="400"/>
                </a:lnTo>
                <a:lnTo>
                  <a:pt x="616" y="400"/>
                </a:lnTo>
                <a:lnTo>
                  <a:pt x="616" y="399"/>
                </a:lnTo>
                <a:lnTo>
                  <a:pt x="616" y="399"/>
                </a:lnTo>
                <a:lnTo>
                  <a:pt x="616" y="399"/>
                </a:lnTo>
                <a:lnTo>
                  <a:pt x="616" y="398"/>
                </a:lnTo>
                <a:lnTo>
                  <a:pt x="616" y="398"/>
                </a:lnTo>
                <a:lnTo>
                  <a:pt x="616" y="397"/>
                </a:lnTo>
                <a:lnTo>
                  <a:pt x="616" y="397"/>
                </a:lnTo>
                <a:lnTo>
                  <a:pt x="616" y="397"/>
                </a:lnTo>
                <a:lnTo>
                  <a:pt x="616" y="396"/>
                </a:lnTo>
                <a:lnTo>
                  <a:pt x="616" y="396"/>
                </a:lnTo>
                <a:lnTo>
                  <a:pt x="616" y="396"/>
                </a:lnTo>
                <a:lnTo>
                  <a:pt x="616" y="396"/>
                </a:lnTo>
                <a:lnTo>
                  <a:pt x="616" y="396"/>
                </a:lnTo>
                <a:lnTo>
                  <a:pt x="616" y="396"/>
                </a:lnTo>
                <a:lnTo>
                  <a:pt x="615" y="396"/>
                </a:lnTo>
                <a:lnTo>
                  <a:pt x="615" y="395"/>
                </a:lnTo>
                <a:lnTo>
                  <a:pt x="616" y="395"/>
                </a:lnTo>
                <a:lnTo>
                  <a:pt x="616" y="394"/>
                </a:lnTo>
                <a:lnTo>
                  <a:pt x="616" y="394"/>
                </a:lnTo>
                <a:lnTo>
                  <a:pt x="616" y="394"/>
                </a:lnTo>
                <a:lnTo>
                  <a:pt x="615" y="394"/>
                </a:lnTo>
                <a:lnTo>
                  <a:pt x="615" y="394"/>
                </a:lnTo>
                <a:lnTo>
                  <a:pt x="615" y="394"/>
                </a:lnTo>
                <a:lnTo>
                  <a:pt x="615" y="394"/>
                </a:lnTo>
                <a:lnTo>
                  <a:pt x="615" y="394"/>
                </a:lnTo>
                <a:lnTo>
                  <a:pt x="616" y="393"/>
                </a:lnTo>
                <a:lnTo>
                  <a:pt x="615" y="393"/>
                </a:lnTo>
                <a:lnTo>
                  <a:pt x="616" y="393"/>
                </a:lnTo>
                <a:lnTo>
                  <a:pt x="615" y="392"/>
                </a:lnTo>
                <a:lnTo>
                  <a:pt x="615" y="392"/>
                </a:lnTo>
                <a:lnTo>
                  <a:pt x="615" y="392"/>
                </a:lnTo>
                <a:lnTo>
                  <a:pt x="614" y="392"/>
                </a:lnTo>
                <a:lnTo>
                  <a:pt x="614" y="391"/>
                </a:lnTo>
                <a:lnTo>
                  <a:pt x="615" y="391"/>
                </a:lnTo>
                <a:lnTo>
                  <a:pt x="615" y="391"/>
                </a:lnTo>
                <a:lnTo>
                  <a:pt x="614" y="391"/>
                </a:lnTo>
                <a:lnTo>
                  <a:pt x="614" y="391"/>
                </a:lnTo>
                <a:lnTo>
                  <a:pt x="614" y="390"/>
                </a:lnTo>
                <a:lnTo>
                  <a:pt x="614" y="390"/>
                </a:lnTo>
                <a:lnTo>
                  <a:pt x="615" y="390"/>
                </a:lnTo>
                <a:lnTo>
                  <a:pt x="615" y="390"/>
                </a:lnTo>
                <a:lnTo>
                  <a:pt x="614" y="390"/>
                </a:lnTo>
                <a:lnTo>
                  <a:pt x="614" y="390"/>
                </a:lnTo>
                <a:lnTo>
                  <a:pt x="614" y="389"/>
                </a:lnTo>
                <a:lnTo>
                  <a:pt x="614" y="389"/>
                </a:lnTo>
                <a:lnTo>
                  <a:pt x="613" y="389"/>
                </a:lnTo>
                <a:lnTo>
                  <a:pt x="614" y="388"/>
                </a:lnTo>
                <a:lnTo>
                  <a:pt x="613" y="388"/>
                </a:lnTo>
                <a:lnTo>
                  <a:pt x="613" y="388"/>
                </a:lnTo>
                <a:lnTo>
                  <a:pt x="614" y="388"/>
                </a:lnTo>
                <a:lnTo>
                  <a:pt x="614" y="388"/>
                </a:lnTo>
                <a:lnTo>
                  <a:pt x="615" y="388"/>
                </a:lnTo>
                <a:lnTo>
                  <a:pt x="615" y="387"/>
                </a:lnTo>
                <a:lnTo>
                  <a:pt x="615" y="387"/>
                </a:lnTo>
                <a:lnTo>
                  <a:pt x="615" y="387"/>
                </a:lnTo>
                <a:lnTo>
                  <a:pt x="615" y="386"/>
                </a:lnTo>
                <a:lnTo>
                  <a:pt x="615" y="386"/>
                </a:lnTo>
                <a:lnTo>
                  <a:pt x="615" y="386"/>
                </a:lnTo>
                <a:lnTo>
                  <a:pt x="615" y="385"/>
                </a:lnTo>
                <a:lnTo>
                  <a:pt x="616" y="384"/>
                </a:lnTo>
                <a:lnTo>
                  <a:pt x="615" y="384"/>
                </a:lnTo>
                <a:lnTo>
                  <a:pt x="616" y="384"/>
                </a:lnTo>
                <a:lnTo>
                  <a:pt x="615" y="384"/>
                </a:lnTo>
                <a:lnTo>
                  <a:pt x="615" y="384"/>
                </a:lnTo>
                <a:lnTo>
                  <a:pt x="615" y="384"/>
                </a:lnTo>
                <a:lnTo>
                  <a:pt x="616" y="384"/>
                </a:lnTo>
                <a:lnTo>
                  <a:pt x="616" y="384"/>
                </a:lnTo>
                <a:lnTo>
                  <a:pt x="616" y="384"/>
                </a:lnTo>
                <a:lnTo>
                  <a:pt x="616" y="384"/>
                </a:lnTo>
                <a:lnTo>
                  <a:pt x="616" y="384"/>
                </a:lnTo>
                <a:lnTo>
                  <a:pt x="616" y="384"/>
                </a:lnTo>
                <a:lnTo>
                  <a:pt x="617" y="384"/>
                </a:lnTo>
                <a:lnTo>
                  <a:pt x="617" y="384"/>
                </a:lnTo>
                <a:lnTo>
                  <a:pt x="617" y="384"/>
                </a:lnTo>
                <a:lnTo>
                  <a:pt x="617" y="383"/>
                </a:lnTo>
                <a:lnTo>
                  <a:pt x="617" y="383"/>
                </a:lnTo>
                <a:lnTo>
                  <a:pt x="617" y="383"/>
                </a:lnTo>
                <a:lnTo>
                  <a:pt x="618" y="383"/>
                </a:lnTo>
                <a:lnTo>
                  <a:pt x="617" y="382"/>
                </a:lnTo>
                <a:lnTo>
                  <a:pt x="617" y="382"/>
                </a:lnTo>
                <a:lnTo>
                  <a:pt x="617" y="381"/>
                </a:lnTo>
                <a:lnTo>
                  <a:pt x="618" y="381"/>
                </a:lnTo>
                <a:lnTo>
                  <a:pt x="618" y="381"/>
                </a:lnTo>
                <a:lnTo>
                  <a:pt x="618" y="381"/>
                </a:lnTo>
                <a:lnTo>
                  <a:pt x="618" y="380"/>
                </a:lnTo>
                <a:lnTo>
                  <a:pt x="618" y="380"/>
                </a:lnTo>
                <a:lnTo>
                  <a:pt x="607" y="380"/>
                </a:lnTo>
                <a:lnTo>
                  <a:pt x="604" y="380"/>
                </a:lnTo>
                <a:lnTo>
                  <a:pt x="601" y="380"/>
                </a:lnTo>
                <a:lnTo>
                  <a:pt x="596" y="380"/>
                </a:lnTo>
                <a:lnTo>
                  <a:pt x="594" y="380"/>
                </a:lnTo>
                <a:lnTo>
                  <a:pt x="592" y="380"/>
                </a:lnTo>
                <a:lnTo>
                  <a:pt x="587" y="380"/>
                </a:lnTo>
                <a:lnTo>
                  <a:pt x="585" y="380"/>
                </a:lnTo>
                <a:lnTo>
                  <a:pt x="580" y="380"/>
                </a:lnTo>
                <a:lnTo>
                  <a:pt x="579" y="380"/>
                </a:lnTo>
                <a:lnTo>
                  <a:pt x="579" y="380"/>
                </a:lnTo>
                <a:lnTo>
                  <a:pt x="575" y="380"/>
                </a:lnTo>
                <a:lnTo>
                  <a:pt x="574" y="380"/>
                </a:lnTo>
                <a:lnTo>
                  <a:pt x="573" y="380"/>
                </a:lnTo>
                <a:lnTo>
                  <a:pt x="565" y="380"/>
                </a:lnTo>
                <a:lnTo>
                  <a:pt x="565" y="380"/>
                </a:lnTo>
                <a:lnTo>
                  <a:pt x="565" y="380"/>
                </a:lnTo>
                <a:lnTo>
                  <a:pt x="564" y="380"/>
                </a:lnTo>
                <a:lnTo>
                  <a:pt x="564" y="380"/>
                </a:lnTo>
                <a:lnTo>
                  <a:pt x="563" y="380"/>
                </a:lnTo>
                <a:lnTo>
                  <a:pt x="557" y="380"/>
                </a:lnTo>
                <a:lnTo>
                  <a:pt x="554" y="380"/>
                </a:lnTo>
                <a:lnTo>
                  <a:pt x="552" y="380"/>
                </a:lnTo>
                <a:lnTo>
                  <a:pt x="552" y="380"/>
                </a:lnTo>
                <a:lnTo>
                  <a:pt x="551" y="380"/>
                </a:lnTo>
                <a:lnTo>
                  <a:pt x="551" y="380"/>
                </a:lnTo>
                <a:lnTo>
                  <a:pt x="551" y="380"/>
                </a:lnTo>
                <a:lnTo>
                  <a:pt x="550" y="380"/>
                </a:lnTo>
                <a:lnTo>
                  <a:pt x="550" y="380"/>
                </a:lnTo>
                <a:lnTo>
                  <a:pt x="549" y="380"/>
                </a:lnTo>
                <a:lnTo>
                  <a:pt x="549" y="380"/>
                </a:lnTo>
                <a:lnTo>
                  <a:pt x="548" y="380"/>
                </a:lnTo>
                <a:lnTo>
                  <a:pt x="548" y="380"/>
                </a:lnTo>
                <a:lnTo>
                  <a:pt x="547" y="380"/>
                </a:lnTo>
                <a:lnTo>
                  <a:pt x="547" y="380"/>
                </a:lnTo>
                <a:lnTo>
                  <a:pt x="546" y="380"/>
                </a:lnTo>
                <a:lnTo>
                  <a:pt x="546" y="380"/>
                </a:lnTo>
                <a:lnTo>
                  <a:pt x="545" y="380"/>
                </a:lnTo>
                <a:lnTo>
                  <a:pt x="545" y="380"/>
                </a:lnTo>
                <a:lnTo>
                  <a:pt x="545" y="380"/>
                </a:lnTo>
                <a:lnTo>
                  <a:pt x="544" y="380"/>
                </a:lnTo>
                <a:lnTo>
                  <a:pt x="544" y="380"/>
                </a:lnTo>
                <a:lnTo>
                  <a:pt x="543" y="380"/>
                </a:lnTo>
                <a:lnTo>
                  <a:pt x="543" y="380"/>
                </a:lnTo>
                <a:lnTo>
                  <a:pt x="542" y="380"/>
                </a:lnTo>
                <a:lnTo>
                  <a:pt x="542" y="380"/>
                </a:lnTo>
                <a:lnTo>
                  <a:pt x="541" y="380"/>
                </a:lnTo>
                <a:lnTo>
                  <a:pt x="541" y="380"/>
                </a:lnTo>
                <a:lnTo>
                  <a:pt x="540" y="380"/>
                </a:lnTo>
                <a:lnTo>
                  <a:pt x="540" y="380"/>
                </a:lnTo>
                <a:lnTo>
                  <a:pt x="540" y="380"/>
                </a:lnTo>
                <a:lnTo>
                  <a:pt x="539" y="380"/>
                </a:lnTo>
                <a:lnTo>
                  <a:pt x="539" y="380"/>
                </a:lnTo>
                <a:lnTo>
                  <a:pt x="538" y="380"/>
                </a:lnTo>
                <a:lnTo>
                  <a:pt x="538" y="379"/>
                </a:lnTo>
                <a:lnTo>
                  <a:pt x="538" y="379"/>
                </a:lnTo>
                <a:lnTo>
                  <a:pt x="537" y="379"/>
                </a:lnTo>
                <a:lnTo>
                  <a:pt x="537" y="380"/>
                </a:lnTo>
                <a:lnTo>
                  <a:pt x="537" y="380"/>
                </a:lnTo>
                <a:lnTo>
                  <a:pt x="536" y="380"/>
                </a:lnTo>
                <a:lnTo>
                  <a:pt x="536" y="380"/>
                </a:lnTo>
                <a:lnTo>
                  <a:pt x="535" y="380"/>
                </a:lnTo>
                <a:lnTo>
                  <a:pt x="535" y="380"/>
                </a:lnTo>
                <a:lnTo>
                  <a:pt x="531" y="380"/>
                </a:lnTo>
                <a:lnTo>
                  <a:pt x="531" y="380"/>
                </a:lnTo>
                <a:lnTo>
                  <a:pt x="526" y="380"/>
                </a:lnTo>
                <a:lnTo>
                  <a:pt x="521" y="380"/>
                </a:lnTo>
                <a:lnTo>
                  <a:pt x="519" y="380"/>
                </a:lnTo>
                <a:lnTo>
                  <a:pt x="517" y="380"/>
                </a:lnTo>
                <a:lnTo>
                  <a:pt x="517" y="379"/>
                </a:lnTo>
                <a:lnTo>
                  <a:pt x="517" y="379"/>
                </a:lnTo>
                <a:lnTo>
                  <a:pt x="517" y="378"/>
                </a:lnTo>
                <a:lnTo>
                  <a:pt x="517" y="378"/>
                </a:lnTo>
                <a:lnTo>
                  <a:pt x="517" y="378"/>
                </a:lnTo>
                <a:lnTo>
                  <a:pt x="517" y="377"/>
                </a:lnTo>
                <a:lnTo>
                  <a:pt x="517" y="377"/>
                </a:lnTo>
                <a:lnTo>
                  <a:pt x="517" y="376"/>
                </a:lnTo>
                <a:lnTo>
                  <a:pt x="517" y="376"/>
                </a:lnTo>
                <a:lnTo>
                  <a:pt x="517" y="375"/>
                </a:lnTo>
                <a:lnTo>
                  <a:pt x="517" y="375"/>
                </a:lnTo>
                <a:lnTo>
                  <a:pt x="517" y="374"/>
                </a:lnTo>
                <a:lnTo>
                  <a:pt x="518" y="374"/>
                </a:lnTo>
                <a:lnTo>
                  <a:pt x="518" y="374"/>
                </a:lnTo>
                <a:lnTo>
                  <a:pt x="518" y="374"/>
                </a:lnTo>
                <a:lnTo>
                  <a:pt x="518" y="374"/>
                </a:lnTo>
                <a:lnTo>
                  <a:pt x="518" y="373"/>
                </a:lnTo>
                <a:lnTo>
                  <a:pt x="518" y="373"/>
                </a:lnTo>
                <a:lnTo>
                  <a:pt x="519" y="373"/>
                </a:lnTo>
                <a:lnTo>
                  <a:pt x="519" y="373"/>
                </a:lnTo>
                <a:lnTo>
                  <a:pt x="519" y="372"/>
                </a:lnTo>
                <a:lnTo>
                  <a:pt x="519" y="372"/>
                </a:lnTo>
                <a:lnTo>
                  <a:pt x="519" y="371"/>
                </a:lnTo>
                <a:lnTo>
                  <a:pt x="519" y="371"/>
                </a:lnTo>
                <a:lnTo>
                  <a:pt x="519" y="371"/>
                </a:lnTo>
                <a:lnTo>
                  <a:pt x="519" y="370"/>
                </a:lnTo>
                <a:lnTo>
                  <a:pt x="519" y="370"/>
                </a:lnTo>
                <a:lnTo>
                  <a:pt x="520" y="370"/>
                </a:lnTo>
                <a:lnTo>
                  <a:pt x="520" y="369"/>
                </a:lnTo>
                <a:lnTo>
                  <a:pt x="520" y="369"/>
                </a:lnTo>
                <a:lnTo>
                  <a:pt x="519" y="369"/>
                </a:lnTo>
                <a:lnTo>
                  <a:pt x="519" y="368"/>
                </a:lnTo>
                <a:lnTo>
                  <a:pt x="520" y="368"/>
                </a:lnTo>
                <a:lnTo>
                  <a:pt x="520" y="368"/>
                </a:lnTo>
                <a:lnTo>
                  <a:pt x="519" y="368"/>
                </a:lnTo>
                <a:lnTo>
                  <a:pt x="519" y="367"/>
                </a:lnTo>
                <a:lnTo>
                  <a:pt x="519" y="367"/>
                </a:lnTo>
                <a:lnTo>
                  <a:pt x="519" y="367"/>
                </a:lnTo>
                <a:lnTo>
                  <a:pt x="518" y="367"/>
                </a:lnTo>
                <a:lnTo>
                  <a:pt x="518" y="367"/>
                </a:lnTo>
                <a:lnTo>
                  <a:pt x="518" y="367"/>
                </a:lnTo>
                <a:lnTo>
                  <a:pt x="517" y="367"/>
                </a:lnTo>
                <a:lnTo>
                  <a:pt x="517" y="367"/>
                </a:lnTo>
                <a:lnTo>
                  <a:pt x="517" y="367"/>
                </a:lnTo>
                <a:lnTo>
                  <a:pt x="517" y="366"/>
                </a:lnTo>
                <a:lnTo>
                  <a:pt x="517" y="366"/>
                </a:lnTo>
                <a:lnTo>
                  <a:pt x="517" y="366"/>
                </a:lnTo>
                <a:lnTo>
                  <a:pt x="517" y="365"/>
                </a:lnTo>
                <a:lnTo>
                  <a:pt x="517" y="365"/>
                </a:lnTo>
                <a:lnTo>
                  <a:pt x="517" y="365"/>
                </a:lnTo>
                <a:lnTo>
                  <a:pt x="517" y="364"/>
                </a:lnTo>
                <a:lnTo>
                  <a:pt x="517" y="364"/>
                </a:lnTo>
                <a:lnTo>
                  <a:pt x="517" y="364"/>
                </a:lnTo>
                <a:lnTo>
                  <a:pt x="517" y="364"/>
                </a:lnTo>
                <a:lnTo>
                  <a:pt x="517" y="363"/>
                </a:lnTo>
                <a:lnTo>
                  <a:pt x="517" y="363"/>
                </a:lnTo>
                <a:lnTo>
                  <a:pt x="517" y="362"/>
                </a:lnTo>
                <a:lnTo>
                  <a:pt x="517" y="362"/>
                </a:lnTo>
                <a:lnTo>
                  <a:pt x="517" y="362"/>
                </a:lnTo>
                <a:lnTo>
                  <a:pt x="517" y="362"/>
                </a:lnTo>
                <a:lnTo>
                  <a:pt x="517" y="361"/>
                </a:lnTo>
                <a:lnTo>
                  <a:pt x="517" y="361"/>
                </a:lnTo>
                <a:lnTo>
                  <a:pt x="517" y="361"/>
                </a:lnTo>
                <a:lnTo>
                  <a:pt x="517" y="360"/>
                </a:lnTo>
                <a:lnTo>
                  <a:pt x="517" y="360"/>
                </a:lnTo>
                <a:lnTo>
                  <a:pt x="517" y="359"/>
                </a:lnTo>
                <a:lnTo>
                  <a:pt x="516" y="359"/>
                </a:lnTo>
                <a:lnTo>
                  <a:pt x="516" y="359"/>
                </a:lnTo>
                <a:lnTo>
                  <a:pt x="516" y="358"/>
                </a:lnTo>
                <a:lnTo>
                  <a:pt x="516" y="358"/>
                </a:lnTo>
                <a:lnTo>
                  <a:pt x="516" y="357"/>
                </a:lnTo>
                <a:lnTo>
                  <a:pt x="517" y="357"/>
                </a:lnTo>
                <a:lnTo>
                  <a:pt x="517" y="357"/>
                </a:lnTo>
                <a:lnTo>
                  <a:pt x="517" y="356"/>
                </a:lnTo>
                <a:lnTo>
                  <a:pt x="517" y="356"/>
                </a:lnTo>
                <a:lnTo>
                  <a:pt x="517" y="356"/>
                </a:lnTo>
                <a:lnTo>
                  <a:pt x="517" y="355"/>
                </a:lnTo>
                <a:lnTo>
                  <a:pt x="517" y="355"/>
                </a:lnTo>
                <a:lnTo>
                  <a:pt x="517" y="355"/>
                </a:lnTo>
                <a:lnTo>
                  <a:pt x="518" y="355"/>
                </a:lnTo>
                <a:lnTo>
                  <a:pt x="518" y="354"/>
                </a:lnTo>
                <a:lnTo>
                  <a:pt x="518" y="354"/>
                </a:lnTo>
                <a:lnTo>
                  <a:pt x="518" y="354"/>
                </a:lnTo>
                <a:lnTo>
                  <a:pt x="519" y="354"/>
                </a:lnTo>
                <a:lnTo>
                  <a:pt x="519" y="354"/>
                </a:lnTo>
                <a:lnTo>
                  <a:pt x="519" y="354"/>
                </a:lnTo>
                <a:lnTo>
                  <a:pt x="519" y="354"/>
                </a:lnTo>
                <a:lnTo>
                  <a:pt x="520" y="354"/>
                </a:lnTo>
                <a:lnTo>
                  <a:pt x="520" y="354"/>
                </a:lnTo>
                <a:lnTo>
                  <a:pt x="520" y="354"/>
                </a:lnTo>
                <a:lnTo>
                  <a:pt x="520" y="353"/>
                </a:lnTo>
                <a:lnTo>
                  <a:pt x="521" y="353"/>
                </a:lnTo>
                <a:lnTo>
                  <a:pt x="521" y="353"/>
                </a:lnTo>
                <a:lnTo>
                  <a:pt x="521" y="352"/>
                </a:lnTo>
                <a:lnTo>
                  <a:pt x="522" y="352"/>
                </a:lnTo>
                <a:lnTo>
                  <a:pt x="522" y="352"/>
                </a:lnTo>
                <a:lnTo>
                  <a:pt x="522" y="351"/>
                </a:lnTo>
                <a:lnTo>
                  <a:pt x="522" y="351"/>
                </a:lnTo>
                <a:lnTo>
                  <a:pt x="522" y="351"/>
                </a:lnTo>
                <a:lnTo>
                  <a:pt x="522" y="350"/>
                </a:lnTo>
                <a:lnTo>
                  <a:pt x="523" y="350"/>
                </a:lnTo>
                <a:lnTo>
                  <a:pt x="523" y="350"/>
                </a:lnTo>
                <a:lnTo>
                  <a:pt x="523" y="350"/>
                </a:lnTo>
                <a:lnTo>
                  <a:pt x="523" y="350"/>
                </a:lnTo>
                <a:lnTo>
                  <a:pt x="524" y="350"/>
                </a:lnTo>
                <a:lnTo>
                  <a:pt x="524" y="349"/>
                </a:lnTo>
                <a:lnTo>
                  <a:pt x="524" y="349"/>
                </a:lnTo>
                <a:lnTo>
                  <a:pt x="524" y="348"/>
                </a:lnTo>
                <a:lnTo>
                  <a:pt x="524" y="348"/>
                </a:lnTo>
                <a:lnTo>
                  <a:pt x="524" y="347"/>
                </a:lnTo>
                <a:lnTo>
                  <a:pt x="524" y="347"/>
                </a:lnTo>
                <a:lnTo>
                  <a:pt x="524" y="347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5"/>
                </a:lnTo>
                <a:lnTo>
                  <a:pt x="524" y="345"/>
                </a:lnTo>
                <a:lnTo>
                  <a:pt x="524" y="345"/>
                </a:lnTo>
                <a:lnTo>
                  <a:pt x="524" y="344"/>
                </a:lnTo>
                <a:lnTo>
                  <a:pt x="523" y="344"/>
                </a:lnTo>
                <a:lnTo>
                  <a:pt x="523" y="344"/>
                </a:lnTo>
                <a:lnTo>
                  <a:pt x="523" y="344"/>
                </a:lnTo>
                <a:lnTo>
                  <a:pt x="523" y="344"/>
                </a:lnTo>
                <a:lnTo>
                  <a:pt x="522" y="344"/>
                </a:lnTo>
                <a:lnTo>
                  <a:pt x="522" y="344"/>
                </a:lnTo>
                <a:lnTo>
                  <a:pt x="522" y="344"/>
                </a:lnTo>
                <a:lnTo>
                  <a:pt x="521" y="344"/>
                </a:lnTo>
                <a:lnTo>
                  <a:pt x="521" y="344"/>
                </a:lnTo>
                <a:lnTo>
                  <a:pt x="521" y="344"/>
                </a:lnTo>
                <a:lnTo>
                  <a:pt x="521" y="343"/>
                </a:lnTo>
                <a:lnTo>
                  <a:pt x="521" y="343"/>
                </a:lnTo>
                <a:lnTo>
                  <a:pt x="521" y="342"/>
                </a:lnTo>
                <a:lnTo>
                  <a:pt x="521" y="342"/>
                </a:lnTo>
                <a:lnTo>
                  <a:pt x="521" y="341"/>
                </a:lnTo>
                <a:lnTo>
                  <a:pt x="521" y="341"/>
                </a:lnTo>
                <a:lnTo>
                  <a:pt x="521" y="341"/>
                </a:lnTo>
                <a:lnTo>
                  <a:pt x="521" y="340"/>
                </a:lnTo>
                <a:lnTo>
                  <a:pt x="521" y="340"/>
                </a:lnTo>
                <a:lnTo>
                  <a:pt x="522" y="339"/>
                </a:lnTo>
                <a:lnTo>
                  <a:pt x="521" y="339"/>
                </a:lnTo>
                <a:lnTo>
                  <a:pt x="521" y="339"/>
                </a:lnTo>
                <a:lnTo>
                  <a:pt x="522" y="339"/>
                </a:lnTo>
                <a:lnTo>
                  <a:pt x="522" y="339"/>
                </a:lnTo>
                <a:lnTo>
                  <a:pt x="521" y="339"/>
                </a:lnTo>
                <a:lnTo>
                  <a:pt x="521" y="338"/>
                </a:lnTo>
                <a:lnTo>
                  <a:pt x="521" y="338"/>
                </a:lnTo>
                <a:lnTo>
                  <a:pt x="521" y="337"/>
                </a:lnTo>
                <a:lnTo>
                  <a:pt x="522" y="337"/>
                </a:lnTo>
                <a:lnTo>
                  <a:pt x="522" y="337"/>
                </a:lnTo>
                <a:lnTo>
                  <a:pt x="522" y="337"/>
                </a:lnTo>
                <a:lnTo>
                  <a:pt x="522" y="336"/>
                </a:lnTo>
                <a:lnTo>
                  <a:pt x="522" y="336"/>
                </a:lnTo>
                <a:lnTo>
                  <a:pt x="523" y="336"/>
                </a:lnTo>
                <a:lnTo>
                  <a:pt x="523" y="336"/>
                </a:lnTo>
                <a:lnTo>
                  <a:pt x="523" y="335"/>
                </a:lnTo>
                <a:lnTo>
                  <a:pt x="524" y="335"/>
                </a:lnTo>
                <a:lnTo>
                  <a:pt x="524" y="335"/>
                </a:lnTo>
                <a:lnTo>
                  <a:pt x="525" y="335"/>
                </a:lnTo>
                <a:lnTo>
                  <a:pt x="525" y="335"/>
                </a:lnTo>
                <a:lnTo>
                  <a:pt x="525" y="335"/>
                </a:lnTo>
                <a:lnTo>
                  <a:pt x="525" y="334"/>
                </a:lnTo>
                <a:lnTo>
                  <a:pt x="525" y="334"/>
                </a:lnTo>
                <a:lnTo>
                  <a:pt x="525" y="334"/>
                </a:lnTo>
                <a:lnTo>
                  <a:pt x="525" y="333"/>
                </a:lnTo>
                <a:lnTo>
                  <a:pt x="525" y="332"/>
                </a:lnTo>
                <a:lnTo>
                  <a:pt x="525" y="324"/>
                </a:lnTo>
                <a:lnTo>
                  <a:pt x="525" y="323"/>
                </a:lnTo>
                <a:lnTo>
                  <a:pt x="525" y="323"/>
                </a:lnTo>
                <a:lnTo>
                  <a:pt x="531" y="323"/>
                </a:lnTo>
                <a:lnTo>
                  <a:pt x="535" y="323"/>
                </a:lnTo>
                <a:lnTo>
                  <a:pt x="535" y="323"/>
                </a:lnTo>
                <a:lnTo>
                  <a:pt x="536" y="323"/>
                </a:lnTo>
                <a:lnTo>
                  <a:pt x="538" y="323"/>
                </a:lnTo>
                <a:lnTo>
                  <a:pt x="539" y="323"/>
                </a:lnTo>
                <a:lnTo>
                  <a:pt x="540" y="323"/>
                </a:lnTo>
                <a:lnTo>
                  <a:pt x="540" y="323"/>
                </a:lnTo>
                <a:lnTo>
                  <a:pt x="542" y="323"/>
                </a:lnTo>
                <a:lnTo>
                  <a:pt x="543" y="323"/>
                </a:lnTo>
                <a:lnTo>
                  <a:pt x="545" y="323"/>
                </a:lnTo>
                <a:lnTo>
                  <a:pt x="545" y="323"/>
                </a:lnTo>
                <a:lnTo>
                  <a:pt x="547" y="323"/>
                </a:lnTo>
                <a:lnTo>
                  <a:pt x="548" y="323"/>
                </a:lnTo>
                <a:lnTo>
                  <a:pt x="561" y="323"/>
                </a:lnTo>
                <a:lnTo>
                  <a:pt x="565" y="323"/>
                </a:lnTo>
                <a:lnTo>
                  <a:pt x="570" y="323"/>
                </a:lnTo>
                <a:lnTo>
                  <a:pt x="578" y="323"/>
                </a:lnTo>
                <a:lnTo>
                  <a:pt x="581" y="323"/>
                </a:lnTo>
                <a:lnTo>
                  <a:pt x="582" y="323"/>
                </a:lnTo>
                <a:lnTo>
                  <a:pt x="585" y="323"/>
                </a:lnTo>
                <a:lnTo>
                  <a:pt x="585" y="323"/>
                </a:lnTo>
                <a:lnTo>
                  <a:pt x="585" y="323"/>
                </a:lnTo>
                <a:lnTo>
                  <a:pt x="586" y="323"/>
                </a:lnTo>
                <a:lnTo>
                  <a:pt x="588" y="324"/>
                </a:lnTo>
                <a:lnTo>
                  <a:pt x="589" y="324"/>
                </a:lnTo>
                <a:lnTo>
                  <a:pt x="589" y="324"/>
                </a:lnTo>
                <a:lnTo>
                  <a:pt x="589" y="324"/>
                </a:lnTo>
                <a:lnTo>
                  <a:pt x="590" y="324"/>
                </a:lnTo>
                <a:lnTo>
                  <a:pt x="591" y="324"/>
                </a:lnTo>
                <a:lnTo>
                  <a:pt x="591" y="324"/>
                </a:lnTo>
                <a:lnTo>
                  <a:pt x="591" y="324"/>
                </a:lnTo>
                <a:lnTo>
                  <a:pt x="591" y="323"/>
                </a:lnTo>
                <a:lnTo>
                  <a:pt x="591" y="323"/>
                </a:lnTo>
                <a:lnTo>
                  <a:pt x="596" y="323"/>
                </a:lnTo>
                <a:lnTo>
                  <a:pt x="598" y="323"/>
                </a:lnTo>
                <a:lnTo>
                  <a:pt x="598" y="323"/>
                </a:lnTo>
                <a:lnTo>
                  <a:pt x="599" y="323"/>
                </a:lnTo>
                <a:lnTo>
                  <a:pt x="600" y="323"/>
                </a:lnTo>
                <a:lnTo>
                  <a:pt x="603" y="323"/>
                </a:lnTo>
                <a:lnTo>
                  <a:pt x="606" y="323"/>
                </a:lnTo>
                <a:lnTo>
                  <a:pt x="606" y="327"/>
                </a:lnTo>
                <a:lnTo>
                  <a:pt x="607" y="327"/>
                </a:lnTo>
                <a:lnTo>
                  <a:pt x="607" y="327"/>
                </a:lnTo>
                <a:lnTo>
                  <a:pt x="607" y="327"/>
                </a:lnTo>
                <a:lnTo>
                  <a:pt x="608" y="327"/>
                </a:lnTo>
                <a:lnTo>
                  <a:pt x="608" y="327"/>
                </a:lnTo>
                <a:lnTo>
                  <a:pt x="608" y="328"/>
                </a:lnTo>
                <a:lnTo>
                  <a:pt x="608" y="328"/>
                </a:lnTo>
                <a:lnTo>
                  <a:pt x="608" y="328"/>
                </a:lnTo>
                <a:lnTo>
                  <a:pt x="609" y="328"/>
                </a:lnTo>
                <a:lnTo>
                  <a:pt x="609" y="329"/>
                </a:lnTo>
                <a:lnTo>
                  <a:pt x="609" y="329"/>
                </a:lnTo>
                <a:lnTo>
                  <a:pt x="609" y="329"/>
                </a:lnTo>
                <a:lnTo>
                  <a:pt x="610" y="329"/>
                </a:lnTo>
                <a:lnTo>
                  <a:pt x="610" y="329"/>
                </a:lnTo>
                <a:lnTo>
                  <a:pt x="610" y="330"/>
                </a:lnTo>
                <a:lnTo>
                  <a:pt x="610" y="330"/>
                </a:lnTo>
                <a:lnTo>
                  <a:pt x="611" y="330"/>
                </a:lnTo>
                <a:lnTo>
                  <a:pt x="611" y="331"/>
                </a:lnTo>
                <a:lnTo>
                  <a:pt x="611" y="331"/>
                </a:lnTo>
                <a:lnTo>
                  <a:pt x="612" y="331"/>
                </a:lnTo>
                <a:lnTo>
                  <a:pt x="612" y="331"/>
                </a:lnTo>
                <a:lnTo>
                  <a:pt x="613" y="331"/>
                </a:lnTo>
                <a:lnTo>
                  <a:pt x="613" y="331"/>
                </a:lnTo>
                <a:lnTo>
                  <a:pt x="614" y="331"/>
                </a:lnTo>
                <a:lnTo>
                  <a:pt x="614" y="331"/>
                </a:lnTo>
                <a:lnTo>
                  <a:pt x="614" y="331"/>
                </a:lnTo>
                <a:lnTo>
                  <a:pt x="615" y="331"/>
                </a:lnTo>
                <a:lnTo>
                  <a:pt x="615" y="331"/>
                </a:lnTo>
                <a:lnTo>
                  <a:pt x="615" y="332"/>
                </a:lnTo>
                <a:lnTo>
                  <a:pt x="616" y="332"/>
                </a:lnTo>
                <a:lnTo>
                  <a:pt x="616" y="332"/>
                </a:lnTo>
                <a:lnTo>
                  <a:pt x="616" y="332"/>
                </a:lnTo>
                <a:lnTo>
                  <a:pt x="617" y="332"/>
                </a:lnTo>
                <a:lnTo>
                  <a:pt x="617" y="332"/>
                </a:lnTo>
                <a:lnTo>
                  <a:pt x="617" y="333"/>
                </a:lnTo>
                <a:lnTo>
                  <a:pt x="616" y="333"/>
                </a:lnTo>
                <a:lnTo>
                  <a:pt x="616" y="333"/>
                </a:lnTo>
                <a:lnTo>
                  <a:pt x="616" y="334"/>
                </a:lnTo>
                <a:lnTo>
                  <a:pt x="616" y="334"/>
                </a:lnTo>
                <a:lnTo>
                  <a:pt x="616" y="334"/>
                </a:lnTo>
                <a:lnTo>
                  <a:pt x="616" y="334"/>
                </a:lnTo>
                <a:lnTo>
                  <a:pt x="616" y="334"/>
                </a:lnTo>
                <a:lnTo>
                  <a:pt x="616" y="335"/>
                </a:lnTo>
                <a:lnTo>
                  <a:pt x="616" y="335"/>
                </a:lnTo>
                <a:lnTo>
                  <a:pt x="616" y="336"/>
                </a:lnTo>
                <a:lnTo>
                  <a:pt x="615" y="336"/>
                </a:lnTo>
                <a:lnTo>
                  <a:pt x="615" y="336"/>
                </a:lnTo>
                <a:lnTo>
                  <a:pt x="616" y="336"/>
                </a:lnTo>
                <a:lnTo>
                  <a:pt x="616" y="337"/>
                </a:lnTo>
                <a:lnTo>
                  <a:pt x="616" y="337"/>
                </a:lnTo>
                <a:lnTo>
                  <a:pt x="616" y="338"/>
                </a:lnTo>
                <a:lnTo>
                  <a:pt x="616" y="338"/>
                </a:lnTo>
                <a:lnTo>
                  <a:pt x="616" y="338"/>
                </a:lnTo>
                <a:lnTo>
                  <a:pt x="616" y="339"/>
                </a:lnTo>
                <a:lnTo>
                  <a:pt x="616" y="339"/>
                </a:lnTo>
                <a:lnTo>
                  <a:pt x="616" y="339"/>
                </a:lnTo>
                <a:lnTo>
                  <a:pt x="616" y="339"/>
                </a:lnTo>
                <a:lnTo>
                  <a:pt x="616" y="339"/>
                </a:lnTo>
                <a:lnTo>
                  <a:pt x="616" y="340"/>
                </a:lnTo>
                <a:lnTo>
                  <a:pt x="616" y="340"/>
                </a:lnTo>
                <a:lnTo>
                  <a:pt x="616" y="341"/>
                </a:lnTo>
                <a:lnTo>
                  <a:pt x="616" y="341"/>
                </a:lnTo>
                <a:lnTo>
                  <a:pt x="616" y="341"/>
                </a:lnTo>
                <a:lnTo>
                  <a:pt x="616" y="342"/>
                </a:lnTo>
                <a:lnTo>
                  <a:pt x="616" y="342"/>
                </a:lnTo>
                <a:lnTo>
                  <a:pt x="616" y="342"/>
                </a:lnTo>
                <a:lnTo>
                  <a:pt x="616" y="342"/>
                </a:lnTo>
                <a:lnTo>
                  <a:pt x="616" y="342"/>
                </a:lnTo>
                <a:lnTo>
                  <a:pt x="617" y="342"/>
                </a:lnTo>
                <a:lnTo>
                  <a:pt x="617" y="342"/>
                </a:lnTo>
                <a:lnTo>
                  <a:pt x="617" y="343"/>
                </a:lnTo>
                <a:lnTo>
                  <a:pt x="617" y="343"/>
                </a:lnTo>
                <a:lnTo>
                  <a:pt x="617" y="343"/>
                </a:lnTo>
                <a:lnTo>
                  <a:pt x="617" y="344"/>
                </a:lnTo>
                <a:lnTo>
                  <a:pt x="617" y="344"/>
                </a:lnTo>
                <a:lnTo>
                  <a:pt x="617" y="344"/>
                </a:lnTo>
                <a:lnTo>
                  <a:pt x="617" y="344"/>
                </a:lnTo>
                <a:lnTo>
                  <a:pt x="617" y="345"/>
                </a:lnTo>
                <a:lnTo>
                  <a:pt x="616" y="345"/>
                </a:lnTo>
                <a:lnTo>
                  <a:pt x="616" y="345"/>
                </a:lnTo>
                <a:lnTo>
                  <a:pt x="616" y="346"/>
                </a:lnTo>
                <a:lnTo>
                  <a:pt x="617" y="346"/>
                </a:lnTo>
                <a:lnTo>
                  <a:pt x="617" y="346"/>
                </a:lnTo>
                <a:lnTo>
                  <a:pt x="617" y="347"/>
                </a:lnTo>
                <a:lnTo>
                  <a:pt x="617" y="347"/>
                </a:lnTo>
                <a:lnTo>
                  <a:pt x="617" y="347"/>
                </a:lnTo>
                <a:lnTo>
                  <a:pt x="617" y="348"/>
                </a:lnTo>
                <a:lnTo>
                  <a:pt x="617" y="348"/>
                </a:lnTo>
                <a:lnTo>
                  <a:pt x="617" y="348"/>
                </a:lnTo>
                <a:lnTo>
                  <a:pt x="617" y="349"/>
                </a:lnTo>
                <a:lnTo>
                  <a:pt x="616" y="349"/>
                </a:lnTo>
                <a:lnTo>
                  <a:pt x="616" y="349"/>
                </a:lnTo>
                <a:lnTo>
                  <a:pt x="616" y="350"/>
                </a:lnTo>
                <a:lnTo>
                  <a:pt x="616" y="350"/>
                </a:lnTo>
                <a:lnTo>
                  <a:pt x="616" y="350"/>
                </a:lnTo>
                <a:lnTo>
                  <a:pt x="616" y="350"/>
                </a:lnTo>
                <a:lnTo>
                  <a:pt x="616" y="350"/>
                </a:lnTo>
                <a:lnTo>
                  <a:pt x="616" y="351"/>
                </a:lnTo>
                <a:lnTo>
                  <a:pt x="616" y="351"/>
                </a:lnTo>
                <a:lnTo>
                  <a:pt x="616" y="352"/>
                </a:lnTo>
                <a:lnTo>
                  <a:pt x="615" y="352"/>
                </a:lnTo>
                <a:lnTo>
                  <a:pt x="615" y="352"/>
                </a:lnTo>
                <a:lnTo>
                  <a:pt x="615" y="352"/>
                </a:lnTo>
                <a:lnTo>
                  <a:pt x="615" y="353"/>
                </a:lnTo>
                <a:lnTo>
                  <a:pt x="615" y="353"/>
                </a:lnTo>
                <a:lnTo>
                  <a:pt x="614" y="353"/>
                </a:lnTo>
                <a:lnTo>
                  <a:pt x="614" y="354"/>
                </a:lnTo>
                <a:lnTo>
                  <a:pt x="614" y="354"/>
                </a:lnTo>
                <a:lnTo>
                  <a:pt x="614" y="354"/>
                </a:lnTo>
                <a:lnTo>
                  <a:pt x="614" y="354"/>
                </a:lnTo>
                <a:lnTo>
                  <a:pt x="613" y="354"/>
                </a:lnTo>
                <a:lnTo>
                  <a:pt x="613" y="355"/>
                </a:lnTo>
                <a:lnTo>
                  <a:pt x="613" y="355"/>
                </a:lnTo>
                <a:lnTo>
                  <a:pt x="613" y="355"/>
                </a:lnTo>
                <a:lnTo>
                  <a:pt x="613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7"/>
                </a:lnTo>
                <a:lnTo>
                  <a:pt x="612" y="357"/>
                </a:lnTo>
                <a:lnTo>
                  <a:pt x="611" y="357"/>
                </a:lnTo>
                <a:lnTo>
                  <a:pt x="611" y="358"/>
                </a:lnTo>
                <a:lnTo>
                  <a:pt x="611" y="358"/>
                </a:lnTo>
                <a:lnTo>
                  <a:pt x="611" y="359"/>
                </a:lnTo>
                <a:lnTo>
                  <a:pt x="611" y="359"/>
                </a:lnTo>
                <a:lnTo>
                  <a:pt x="611" y="360"/>
                </a:lnTo>
                <a:lnTo>
                  <a:pt x="611" y="360"/>
                </a:lnTo>
                <a:lnTo>
                  <a:pt x="611" y="360"/>
                </a:lnTo>
                <a:lnTo>
                  <a:pt x="611" y="361"/>
                </a:lnTo>
                <a:lnTo>
                  <a:pt x="611" y="361"/>
                </a:lnTo>
                <a:lnTo>
                  <a:pt x="611" y="361"/>
                </a:lnTo>
                <a:lnTo>
                  <a:pt x="611" y="362"/>
                </a:lnTo>
                <a:lnTo>
                  <a:pt x="611" y="362"/>
                </a:lnTo>
                <a:lnTo>
                  <a:pt x="611" y="362"/>
                </a:lnTo>
                <a:lnTo>
                  <a:pt x="610" y="362"/>
                </a:lnTo>
                <a:lnTo>
                  <a:pt x="610" y="363"/>
                </a:lnTo>
                <a:lnTo>
                  <a:pt x="610" y="363"/>
                </a:lnTo>
                <a:lnTo>
                  <a:pt x="611" y="363"/>
                </a:lnTo>
                <a:lnTo>
                  <a:pt x="611" y="364"/>
                </a:lnTo>
                <a:lnTo>
                  <a:pt x="611" y="364"/>
                </a:lnTo>
                <a:lnTo>
                  <a:pt x="611" y="364"/>
                </a:lnTo>
                <a:lnTo>
                  <a:pt x="611" y="364"/>
                </a:lnTo>
                <a:lnTo>
                  <a:pt x="611" y="365"/>
                </a:lnTo>
                <a:lnTo>
                  <a:pt x="611" y="365"/>
                </a:lnTo>
                <a:lnTo>
                  <a:pt x="611" y="366"/>
                </a:lnTo>
                <a:lnTo>
                  <a:pt x="612" y="366"/>
                </a:lnTo>
                <a:lnTo>
                  <a:pt x="612" y="366"/>
                </a:lnTo>
                <a:lnTo>
                  <a:pt x="612" y="366"/>
                </a:lnTo>
                <a:lnTo>
                  <a:pt x="612" y="367"/>
                </a:lnTo>
                <a:lnTo>
                  <a:pt x="612" y="367"/>
                </a:lnTo>
                <a:lnTo>
                  <a:pt x="612" y="367"/>
                </a:lnTo>
                <a:lnTo>
                  <a:pt x="611" y="367"/>
                </a:lnTo>
                <a:lnTo>
                  <a:pt x="611" y="368"/>
                </a:lnTo>
                <a:lnTo>
                  <a:pt x="611" y="368"/>
                </a:lnTo>
                <a:lnTo>
                  <a:pt x="611" y="369"/>
                </a:lnTo>
                <a:lnTo>
                  <a:pt x="611" y="369"/>
                </a:lnTo>
                <a:lnTo>
                  <a:pt x="611" y="370"/>
                </a:lnTo>
                <a:lnTo>
                  <a:pt x="611" y="370"/>
                </a:lnTo>
                <a:lnTo>
                  <a:pt x="611" y="370"/>
                </a:lnTo>
                <a:lnTo>
                  <a:pt x="611" y="371"/>
                </a:lnTo>
                <a:lnTo>
                  <a:pt x="610" y="371"/>
                </a:lnTo>
                <a:lnTo>
                  <a:pt x="610" y="371"/>
                </a:lnTo>
                <a:lnTo>
                  <a:pt x="610" y="372"/>
                </a:lnTo>
                <a:lnTo>
                  <a:pt x="610" y="372"/>
                </a:lnTo>
                <a:lnTo>
                  <a:pt x="610" y="373"/>
                </a:lnTo>
                <a:lnTo>
                  <a:pt x="611" y="373"/>
                </a:lnTo>
                <a:lnTo>
                  <a:pt x="610" y="373"/>
                </a:lnTo>
                <a:lnTo>
                  <a:pt x="610" y="373"/>
                </a:lnTo>
                <a:lnTo>
                  <a:pt x="611" y="373"/>
                </a:lnTo>
                <a:lnTo>
                  <a:pt x="611" y="374"/>
                </a:lnTo>
                <a:lnTo>
                  <a:pt x="611" y="374"/>
                </a:lnTo>
                <a:lnTo>
                  <a:pt x="611" y="374"/>
                </a:lnTo>
                <a:lnTo>
                  <a:pt x="611" y="374"/>
                </a:lnTo>
                <a:lnTo>
                  <a:pt x="612" y="374"/>
                </a:lnTo>
                <a:lnTo>
                  <a:pt x="612" y="375"/>
                </a:lnTo>
                <a:lnTo>
                  <a:pt x="612" y="375"/>
                </a:lnTo>
                <a:lnTo>
                  <a:pt x="613" y="375"/>
                </a:lnTo>
                <a:lnTo>
                  <a:pt x="613" y="375"/>
                </a:lnTo>
                <a:lnTo>
                  <a:pt x="614" y="375"/>
                </a:lnTo>
                <a:lnTo>
                  <a:pt x="614" y="375"/>
                </a:lnTo>
                <a:lnTo>
                  <a:pt x="614" y="375"/>
                </a:lnTo>
                <a:lnTo>
                  <a:pt x="615" y="375"/>
                </a:lnTo>
                <a:lnTo>
                  <a:pt x="615" y="376"/>
                </a:lnTo>
                <a:lnTo>
                  <a:pt x="615" y="376"/>
                </a:lnTo>
                <a:lnTo>
                  <a:pt x="615" y="376"/>
                </a:lnTo>
                <a:lnTo>
                  <a:pt x="615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8"/>
                </a:lnTo>
                <a:lnTo>
                  <a:pt x="616" y="378"/>
                </a:lnTo>
                <a:lnTo>
                  <a:pt x="617" y="378"/>
                </a:lnTo>
                <a:lnTo>
                  <a:pt x="617" y="378"/>
                </a:lnTo>
                <a:lnTo>
                  <a:pt x="618" y="378"/>
                </a:lnTo>
                <a:lnTo>
                  <a:pt x="618" y="378"/>
                </a:lnTo>
                <a:lnTo>
                  <a:pt x="617" y="378"/>
                </a:lnTo>
                <a:lnTo>
                  <a:pt x="618" y="377"/>
                </a:lnTo>
                <a:lnTo>
                  <a:pt x="618" y="377"/>
                </a:lnTo>
                <a:lnTo>
                  <a:pt x="619" y="377"/>
                </a:lnTo>
                <a:lnTo>
                  <a:pt x="619" y="377"/>
                </a:lnTo>
                <a:lnTo>
                  <a:pt x="619" y="376"/>
                </a:lnTo>
                <a:lnTo>
                  <a:pt x="619" y="376"/>
                </a:lnTo>
                <a:lnTo>
                  <a:pt x="619" y="376"/>
                </a:lnTo>
                <a:lnTo>
                  <a:pt x="619" y="376"/>
                </a:lnTo>
                <a:lnTo>
                  <a:pt x="620" y="376"/>
                </a:lnTo>
                <a:lnTo>
                  <a:pt x="620" y="376"/>
                </a:lnTo>
                <a:lnTo>
                  <a:pt x="620" y="375"/>
                </a:lnTo>
                <a:lnTo>
                  <a:pt x="620" y="375"/>
                </a:lnTo>
                <a:lnTo>
                  <a:pt x="620" y="375"/>
                </a:lnTo>
                <a:lnTo>
                  <a:pt x="621" y="375"/>
                </a:lnTo>
                <a:lnTo>
                  <a:pt x="621" y="375"/>
                </a:lnTo>
                <a:lnTo>
                  <a:pt x="621" y="375"/>
                </a:lnTo>
                <a:lnTo>
                  <a:pt x="621" y="375"/>
                </a:lnTo>
                <a:lnTo>
                  <a:pt x="622" y="376"/>
                </a:lnTo>
                <a:lnTo>
                  <a:pt x="622" y="376"/>
                </a:lnTo>
                <a:lnTo>
                  <a:pt x="623" y="376"/>
                </a:lnTo>
                <a:lnTo>
                  <a:pt x="623" y="376"/>
                </a:lnTo>
                <a:lnTo>
                  <a:pt x="623" y="376"/>
                </a:lnTo>
                <a:lnTo>
                  <a:pt x="623" y="376"/>
                </a:lnTo>
                <a:lnTo>
                  <a:pt x="624" y="376"/>
                </a:lnTo>
                <a:lnTo>
                  <a:pt x="624" y="376"/>
                </a:lnTo>
                <a:lnTo>
                  <a:pt x="624" y="376"/>
                </a:lnTo>
                <a:lnTo>
                  <a:pt x="625" y="376"/>
                </a:lnTo>
                <a:lnTo>
                  <a:pt x="625" y="376"/>
                </a:lnTo>
                <a:lnTo>
                  <a:pt x="625" y="376"/>
                </a:lnTo>
                <a:lnTo>
                  <a:pt x="626" y="376"/>
                </a:lnTo>
                <a:lnTo>
                  <a:pt x="626" y="375"/>
                </a:lnTo>
                <a:lnTo>
                  <a:pt x="626" y="376"/>
                </a:lnTo>
                <a:lnTo>
                  <a:pt x="626" y="376"/>
                </a:lnTo>
                <a:lnTo>
                  <a:pt x="627" y="375"/>
                </a:lnTo>
                <a:lnTo>
                  <a:pt x="627" y="376"/>
                </a:lnTo>
                <a:lnTo>
                  <a:pt x="627" y="375"/>
                </a:lnTo>
                <a:lnTo>
                  <a:pt x="627" y="375"/>
                </a:lnTo>
                <a:lnTo>
                  <a:pt x="628" y="375"/>
                </a:lnTo>
                <a:lnTo>
                  <a:pt x="628" y="374"/>
                </a:lnTo>
                <a:lnTo>
                  <a:pt x="628" y="374"/>
                </a:lnTo>
                <a:lnTo>
                  <a:pt x="628" y="374"/>
                </a:lnTo>
                <a:lnTo>
                  <a:pt x="628" y="374"/>
                </a:lnTo>
                <a:lnTo>
                  <a:pt x="628" y="373"/>
                </a:lnTo>
                <a:lnTo>
                  <a:pt x="629" y="373"/>
                </a:lnTo>
                <a:lnTo>
                  <a:pt x="629" y="373"/>
                </a:lnTo>
                <a:lnTo>
                  <a:pt x="629" y="373"/>
                </a:lnTo>
                <a:lnTo>
                  <a:pt x="629" y="373"/>
                </a:lnTo>
                <a:lnTo>
                  <a:pt x="630" y="373"/>
                </a:lnTo>
                <a:lnTo>
                  <a:pt x="630" y="373"/>
                </a:lnTo>
                <a:lnTo>
                  <a:pt x="630" y="373"/>
                </a:lnTo>
                <a:lnTo>
                  <a:pt x="631" y="373"/>
                </a:lnTo>
                <a:lnTo>
                  <a:pt x="631" y="372"/>
                </a:lnTo>
                <a:lnTo>
                  <a:pt x="630" y="372"/>
                </a:lnTo>
                <a:lnTo>
                  <a:pt x="630" y="372"/>
                </a:lnTo>
                <a:lnTo>
                  <a:pt x="631" y="372"/>
                </a:lnTo>
                <a:lnTo>
                  <a:pt x="631" y="372"/>
                </a:lnTo>
                <a:lnTo>
                  <a:pt x="631" y="372"/>
                </a:lnTo>
                <a:lnTo>
                  <a:pt x="631" y="372"/>
                </a:lnTo>
                <a:lnTo>
                  <a:pt x="632" y="372"/>
                </a:lnTo>
                <a:lnTo>
                  <a:pt x="632" y="372"/>
                </a:lnTo>
                <a:lnTo>
                  <a:pt x="632" y="371"/>
                </a:lnTo>
                <a:lnTo>
                  <a:pt x="632" y="371"/>
                </a:lnTo>
                <a:lnTo>
                  <a:pt x="632" y="370"/>
                </a:lnTo>
                <a:lnTo>
                  <a:pt x="632" y="370"/>
                </a:lnTo>
                <a:lnTo>
                  <a:pt x="632" y="369"/>
                </a:lnTo>
                <a:lnTo>
                  <a:pt x="633" y="369"/>
                </a:lnTo>
                <a:lnTo>
                  <a:pt x="633" y="369"/>
                </a:lnTo>
                <a:lnTo>
                  <a:pt x="633" y="369"/>
                </a:lnTo>
                <a:lnTo>
                  <a:pt x="633" y="368"/>
                </a:lnTo>
                <a:lnTo>
                  <a:pt x="634" y="368"/>
                </a:lnTo>
                <a:lnTo>
                  <a:pt x="634" y="369"/>
                </a:lnTo>
                <a:lnTo>
                  <a:pt x="634" y="368"/>
                </a:lnTo>
                <a:lnTo>
                  <a:pt x="634" y="368"/>
                </a:lnTo>
                <a:lnTo>
                  <a:pt x="635" y="367"/>
                </a:lnTo>
                <a:lnTo>
                  <a:pt x="635" y="368"/>
                </a:lnTo>
                <a:lnTo>
                  <a:pt x="635" y="367"/>
                </a:lnTo>
                <a:lnTo>
                  <a:pt x="635" y="367"/>
                </a:lnTo>
                <a:lnTo>
                  <a:pt x="636" y="367"/>
                </a:lnTo>
                <a:lnTo>
                  <a:pt x="636" y="368"/>
                </a:lnTo>
                <a:lnTo>
                  <a:pt x="636" y="368"/>
                </a:lnTo>
                <a:lnTo>
                  <a:pt x="636" y="369"/>
                </a:lnTo>
                <a:lnTo>
                  <a:pt x="636" y="369"/>
                </a:lnTo>
                <a:lnTo>
                  <a:pt x="636" y="369"/>
                </a:lnTo>
                <a:lnTo>
                  <a:pt x="636" y="369"/>
                </a:lnTo>
                <a:lnTo>
                  <a:pt x="636" y="369"/>
                </a:lnTo>
                <a:lnTo>
                  <a:pt x="637" y="369"/>
                </a:lnTo>
                <a:lnTo>
                  <a:pt x="637" y="369"/>
                </a:lnTo>
                <a:lnTo>
                  <a:pt x="637" y="369"/>
                </a:lnTo>
                <a:lnTo>
                  <a:pt x="638" y="370"/>
                </a:lnTo>
                <a:lnTo>
                  <a:pt x="638" y="370"/>
                </a:lnTo>
                <a:lnTo>
                  <a:pt x="639" y="370"/>
                </a:lnTo>
                <a:lnTo>
                  <a:pt x="639" y="370"/>
                </a:lnTo>
                <a:lnTo>
                  <a:pt x="640" y="370"/>
                </a:lnTo>
                <a:lnTo>
                  <a:pt x="640" y="371"/>
                </a:lnTo>
                <a:lnTo>
                  <a:pt x="641" y="371"/>
                </a:lnTo>
                <a:lnTo>
                  <a:pt x="641" y="371"/>
                </a:lnTo>
                <a:lnTo>
                  <a:pt x="642" y="370"/>
                </a:lnTo>
                <a:lnTo>
                  <a:pt x="642" y="370"/>
                </a:lnTo>
                <a:lnTo>
                  <a:pt x="643" y="370"/>
                </a:lnTo>
                <a:lnTo>
                  <a:pt x="643" y="369"/>
                </a:lnTo>
                <a:lnTo>
                  <a:pt x="643" y="369"/>
                </a:lnTo>
                <a:lnTo>
                  <a:pt x="643" y="369"/>
                </a:lnTo>
                <a:lnTo>
                  <a:pt x="644" y="368"/>
                </a:lnTo>
                <a:lnTo>
                  <a:pt x="644" y="368"/>
                </a:lnTo>
                <a:lnTo>
                  <a:pt x="645" y="368"/>
                </a:lnTo>
                <a:lnTo>
                  <a:pt x="645" y="368"/>
                </a:lnTo>
                <a:lnTo>
                  <a:pt x="646" y="368"/>
                </a:lnTo>
                <a:lnTo>
                  <a:pt x="646" y="368"/>
                </a:lnTo>
                <a:lnTo>
                  <a:pt x="646" y="367"/>
                </a:lnTo>
                <a:lnTo>
                  <a:pt x="647" y="367"/>
                </a:lnTo>
                <a:lnTo>
                  <a:pt x="647" y="367"/>
                </a:lnTo>
                <a:lnTo>
                  <a:pt x="647" y="367"/>
                </a:lnTo>
                <a:lnTo>
                  <a:pt x="652" y="366"/>
                </a:lnTo>
                <a:lnTo>
                  <a:pt x="655" y="366"/>
                </a:lnTo>
                <a:lnTo>
                  <a:pt x="657" y="365"/>
                </a:lnTo>
                <a:lnTo>
                  <a:pt x="666" y="363"/>
                </a:lnTo>
                <a:lnTo>
                  <a:pt x="668" y="363"/>
                </a:lnTo>
                <a:lnTo>
                  <a:pt x="668" y="362"/>
                </a:lnTo>
                <a:lnTo>
                  <a:pt x="668" y="363"/>
                </a:lnTo>
                <a:lnTo>
                  <a:pt x="669" y="363"/>
                </a:lnTo>
                <a:lnTo>
                  <a:pt x="669" y="363"/>
                </a:lnTo>
                <a:lnTo>
                  <a:pt x="669" y="362"/>
                </a:lnTo>
                <a:lnTo>
                  <a:pt x="670" y="362"/>
                </a:lnTo>
                <a:lnTo>
                  <a:pt x="670" y="362"/>
                </a:lnTo>
                <a:lnTo>
                  <a:pt x="670" y="361"/>
                </a:lnTo>
                <a:lnTo>
                  <a:pt x="670" y="361"/>
                </a:lnTo>
                <a:lnTo>
                  <a:pt x="670" y="360"/>
                </a:lnTo>
                <a:lnTo>
                  <a:pt x="669" y="358"/>
                </a:lnTo>
                <a:lnTo>
                  <a:pt x="669" y="358"/>
                </a:lnTo>
                <a:lnTo>
                  <a:pt x="669" y="358"/>
                </a:lnTo>
                <a:lnTo>
                  <a:pt x="668" y="357"/>
                </a:lnTo>
                <a:lnTo>
                  <a:pt x="668" y="356"/>
                </a:lnTo>
                <a:lnTo>
                  <a:pt x="668" y="356"/>
                </a:lnTo>
                <a:lnTo>
                  <a:pt x="668" y="355"/>
                </a:lnTo>
                <a:lnTo>
                  <a:pt x="668" y="355"/>
                </a:lnTo>
                <a:lnTo>
                  <a:pt x="668" y="354"/>
                </a:lnTo>
                <a:lnTo>
                  <a:pt x="668" y="354"/>
                </a:lnTo>
                <a:lnTo>
                  <a:pt x="668" y="354"/>
                </a:lnTo>
                <a:lnTo>
                  <a:pt x="669" y="354"/>
                </a:lnTo>
                <a:lnTo>
                  <a:pt x="669" y="353"/>
                </a:lnTo>
                <a:lnTo>
                  <a:pt x="669" y="352"/>
                </a:lnTo>
                <a:lnTo>
                  <a:pt x="668" y="351"/>
                </a:lnTo>
                <a:lnTo>
                  <a:pt x="668" y="350"/>
                </a:lnTo>
                <a:lnTo>
                  <a:pt x="668" y="350"/>
                </a:lnTo>
                <a:lnTo>
                  <a:pt x="668" y="349"/>
                </a:lnTo>
                <a:lnTo>
                  <a:pt x="667" y="349"/>
                </a:lnTo>
                <a:lnTo>
                  <a:pt x="667" y="348"/>
                </a:lnTo>
                <a:lnTo>
                  <a:pt x="667" y="348"/>
                </a:lnTo>
                <a:lnTo>
                  <a:pt x="667" y="347"/>
                </a:lnTo>
                <a:lnTo>
                  <a:pt x="667" y="346"/>
                </a:lnTo>
                <a:lnTo>
                  <a:pt x="667" y="346"/>
                </a:lnTo>
                <a:lnTo>
                  <a:pt x="667" y="345"/>
                </a:lnTo>
                <a:lnTo>
                  <a:pt x="666" y="345"/>
                </a:lnTo>
                <a:lnTo>
                  <a:pt x="666" y="345"/>
                </a:lnTo>
                <a:lnTo>
                  <a:pt x="666" y="344"/>
                </a:lnTo>
                <a:lnTo>
                  <a:pt x="666" y="343"/>
                </a:lnTo>
                <a:lnTo>
                  <a:pt x="666" y="343"/>
                </a:lnTo>
                <a:lnTo>
                  <a:pt x="665" y="342"/>
                </a:lnTo>
                <a:lnTo>
                  <a:pt x="665" y="341"/>
                </a:lnTo>
                <a:lnTo>
                  <a:pt x="665" y="341"/>
                </a:lnTo>
                <a:lnTo>
                  <a:pt x="666" y="340"/>
                </a:lnTo>
                <a:lnTo>
                  <a:pt x="666" y="339"/>
                </a:lnTo>
                <a:lnTo>
                  <a:pt x="666" y="338"/>
                </a:lnTo>
                <a:lnTo>
                  <a:pt x="665" y="338"/>
                </a:lnTo>
                <a:lnTo>
                  <a:pt x="665" y="338"/>
                </a:lnTo>
                <a:lnTo>
                  <a:pt x="665" y="337"/>
                </a:lnTo>
                <a:lnTo>
                  <a:pt x="665" y="337"/>
                </a:lnTo>
                <a:lnTo>
                  <a:pt x="665" y="337"/>
                </a:lnTo>
                <a:lnTo>
                  <a:pt x="665" y="337"/>
                </a:lnTo>
                <a:lnTo>
                  <a:pt x="665" y="336"/>
                </a:lnTo>
                <a:lnTo>
                  <a:pt x="665" y="335"/>
                </a:lnTo>
                <a:lnTo>
                  <a:pt x="663" y="334"/>
                </a:lnTo>
                <a:lnTo>
                  <a:pt x="663" y="334"/>
                </a:lnTo>
                <a:lnTo>
                  <a:pt x="662" y="334"/>
                </a:lnTo>
                <a:lnTo>
                  <a:pt x="661" y="334"/>
                </a:lnTo>
                <a:lnTo>
                  <a:pt x="661" y="333"/>
                </a:lnTo>
                <a:lnTo>
                  <a:pt x="661" y="333"/>
                </a:lnTo>
                <a:lnTo>
                  <a:pt x="660" y="332"/>
                </a:lnTo>
                <a:lnTo>
                  <a:pt x="660" y="332"/>
                </a:lnTo>
                <a:lnTo>
                  <a:pt x="659" y="332"/>
                </a:lnTo>
                <a:lnTo>
                  <a:pt x="658" y="332"/>
                </a:lnTo>
                <a:lnTo>
                  <a:pt x="658" y="332"/>
                </a:lnTo>
                <a:lnTo>
                  <a:pt x="657" y="331"/>
                </a:lnTo>
                <a:lnTo>
                  <a:pt x="656" y="330"/>
                </a:lnTo>
                <a:lnTo>
                  <a:pt x="656" y="330"/>
                </a:lnTo>
                <a:lnTo>
                  <a:pt x="656" y="329"/>
                </a:lnTo>
                <a:lnTo>
                  <a:pt x="655" y="329"/>
                </a:lnTo>
                <a:lnTo>
                  <a:pt x="655" y="328"/>
                </a:lnTo>
                <a:lnTo>
                  <a:pt x="655" y="328"/>
                </a:lnTo>
                <a:lnTo>
                  <a:pt x="655" y="327"/>
                </a:lnTo>
                <a:lnTo>
                  <a:pt x="655" y="327"/>
                </a:lnTo>
                <a:lnTo>
                  <a:pt x="655" y="326"/>
                </a:lnTo>
                <a:lnTo>
                  <a:pt x="656" y="324"/>
                </a:lnTo>
                <a:lnTo>
                  <a:pt x="656" y="324"/>
                </a:lnTo>
                <a:lnTo>
                  <a:pt x="656" y="323"/>
                </a:lnTo>
                <a:lnTo>
                  <a:pt x="656" y="322"/>
                </a:lnTo>
                <a:lnTo>
                  <a:pt x="656" y="322"/>
                </a:lnTo>
                <a:lnTo>
                  <a:pt x="656" y="321"/>
                </a:lnTo>
                <a:lnTo>
                  <a:pt x="656" y="320"/>
                </a:lnTo>
                <a:lnTo>
                  <a:pt x="656" y="319"/>
                </a:lnTo>
                <a:lnTo>
                  <a:pt x="656" y="319"/>
                </a:lnTo>
                <a:lnTo>
                  <a:pt x="656" y="318"/>
                </a:lnTo>
                <a:lnTo>
                  <a:pt x="657" y="316"/>
                </a:lnTo>
                <a:lnTo>
                  <a:pt x="657" y="316"/>
                </a:lnTo>
                <a:lnTo>
                  <a:pt x="657" y="316"/>
                </a:lnTo>
                <a:lnTo>
                  <a:pt x="658" y="315"/>
                </a:lnTo>
                <a:lnTo>
                  <a:pt x="658" y="314"/>
                </a:lnTo>
                <a:lnTo>
                  <a:pt x="658" y="314"/>
                </a:lnTo>
                <a:lnTo>
                  <a:pt x="659" y="314"/>
                </a:lnTo>
                <a:lnTo>
                  <a:pt x="661" y="313"/>
                </a:lnTo>
                <a:lnTo>
                  <a:pt x="661" y="312"/>
                </a:lnTo>
                <a:lnTo>
                  <a:pt x="662" y="312"/>
                </a:lnTo>
                <a:lnTo>
                  <a:pt x="662" y="311"/>
                </a:lnTo>
                <a:lnTo>
                  <a:pt x="662" y="311"/>
                </a:lnTo>
                <a:lnTo>
                  <a:pt x="663" y="311"/>
                </a:lnTo>
                <a:lnTo>
                  <a:pt x="664" y="311"/>
                </a:lnTo>
                <a:lnTo>
                  <a:pt x="664" y="311"/>
                </a:lnTo>
                <a:lnTo>
                  <a:pt x="664" y="310"/>
                </a:lnTo>
                <a:lnTo>
                  <a:pt x="665" y="310"/>
                </a:lnTo>
                <a:lnTo>
                  <a:pt x="666" y="310"/>
                </a:lnTo>
                <a:lnTo>
                  <a:pt x="666" y="309"/>
                </a:lnTo>
                <a:lnTo>
                  <a:pt x="666" y="309"/>
                </a:lnTo>
                <a:lnTo>
                  <a:pt x="665" y="309"/>
                </a:lnTo>
                <a:lnTo>
                  <a:pt x="664" y="308"/>
                </a:lnTo>
                <a:lnTo>
                  <a:pt x="664" y="308"/>
                </a:lnTo>
                <a:lnTo>
                  <a:pt x="664" y="308"/>
                </a:lnTo>
                <a:lnTo>
                  <a:pt x="664" y="307"/>
                </a:lnTo>
                <a:lnTo>
                  <a:pt x="664" y="307"/>
                </a:lnTo>
                <a:lnTo>
                  <a:pt x="665" y="307"/>
                </a:lnTo>
                <a:lnTo>
                  <a:pt x="665" y="307"/>
                </a:lnTo>
                <a:lnTo>
                  <a:pt x="666" y="306"/>
                </a:lnTo>
                <a:lnTo>
                  <a:pt x="666" y="306"/>
                </a:lnTo>
                <a:lnTo>
                  <a:pt x="666" y="305"/>
                </a:lnTo>
                <a:lnTo>
                  <a:pt x="666" y="305"/>
                </a:lnTo>
                <a:lnTo>
                  <a:pt x="666" y="305"/>
                </a:lnTo>
                <a:lnTo>
                  <a:pt x="666" y="304"/>
                </a:lnTo>
                <a:lnTo>
                  <a:pt x="666" y="304"/>
                </a:lnTo>
                <a:lnTo>
                  <a:pt x="666" y="304"/>
                </a:lnTo>
                <a:lnTo>
                  <a:pt x="665" y="303"/>
                </a:lnTo>
                <a:lnTo>
                  <a:pt x="665" y="302"/>
                </a:lnTo>
                <a:lnTo>
                  <a:pt x="663" y="300"/>
                </a:lnTo>
                <a:lnTo>
                  <a:pt x="663" y="300"/>
                </a:lnTo>
                <a:lnTo>
                  <a:pt x="662" y="300"/>
                </a:lnTo>
                <a:lnTo>
                  <a:pt x="661" y="300"/>
                </a:lnTo>
                <a:lnTo>
                  <a:pt x="661" y="299"/>
                </a:lnTo>
                <a:lnTo>
                  <a:pt x="662" y="298"/>
                </a:lnTo>
                <a:lnTo>
                  <a:pt x="661" y="297"/>
                </a:lnTo>
                <a:lnTo>
                  <a:pt x="661" y="295"/>
                </a:lnTo>
                <a:lnTo>
                  <a:pt x="661" y="295"/>
                </a:lnTo>
                <a:lnTo>
                  <a:pt x="661" y="295"/>
                </a:lnTo>
                <a:lnTo>
                  <a:pt x="660" y="295"/>
                </a:lnTo>
                <a:lnTo>
                  <a:pt x="660" y="295"/>
                </a:lnTo>
                <a:lnTo>
                  <a:pt x="659" y="295"/>
                </a:lnTo>
                <a:lnTo>
                  <a:pt x="659" y="295"/>
                </a:lnTo>
                <a:lnTo>
                  <a:pt x="659" y="296"/>
                </a:lnTo>
                <a:lnTo>
                  <a:pt x="658" y="296"/>
                </a:lnTo>
                <a:lnTo>
                  <a:pt x="658" y="296"/>
                </a:lnTo>
                <a:lnTo>
                  <a:pt x="657" y="297"/>
                </a:lnTo>
                <a:lnTo>
                  <a:pt x="657" y="297"/>
                </a:lnTo>
                <a:lnTo>
                  <a:pt x="656" y="296"/>
                </a:lnTo>
                <a:lnTo>
                  <a:pt x="656" y="296"/>
                </a:lnTo>
                <a:lnTo>
                  <a:pt x="656" y="295"/>
                </a:lnTo>
                <a:lnTo>
                  <a:pt x="656" y="295"/>
                </a:lnTo>
                <a:lnTo>
                  <a:pt x="656" y="295"/>
                </a:lnTo>
                <a:lnTo>
                  <a:pt x="656" y="294"/>
                </a:lnTo>
                <a:lnTo>
                  <a:pt x="656" y="294"/>
                </a:lnTo>
                <a:lnTo>
                  <a:pt x="656" y="294"/>
                </a:lnTo>
                <a:lnTo>
                  <a:pt x="656" y="294"/>
                </a:lnTo>
                <a:lnTo>
                  <a:pt x="656" y="293"/>
                </a:lnTo>
                <a:lnTo>
                  <a:pt x="656" y="293"/>
                </a:lnTo>
                <a:lnTo>
                  <a:pt x="656" y="293"/>
                </a:lnTo>
                <a:lnTo>
                  <a:pt x="656" y="292"/>
                </a:lnTo>
                <a:lnTo>
                  <a:pt x="656" y="291"/>
                </a:lnTo>
                <a:lnTo>
                  <a:pt x="657" y="291"/>
                </a:lnTo>
                <a:lnTo>
                  <a:pt x="657" y="290"/>
                </a:lnTo>
                <a:lnTo>
                  <a:pt x="657" y="290"/>
                </a:lnTo>
                <a:lnTo>
                  <a:pt x="658" y="289"/>
                </a:lnTo>
                <a:lnTo>
                  <a:pt x="658" y="288"/>
                </a:lnTo>
                <a:lnTo>
                  <a:pt x="659" y="287"/>
                </a:lnTo>
                <a:lnTo>
                  <a:pt x="659" y="286"/>
                </a:lnTo>
                <a:lnTo>
                  <a:pt x="660" y="285"/>
                </a:lnTo>
                <a:lnTo>
                  <a:pt x="660" y="285"/>
                </a:lnTo>
                <a:lnTo>
                  <a:pt x="660" y="284"/>
                </a:lnTo>
                <a:lnTo>
                  <a:pt x="661" y="283"/>
                </a:lnTo>
                <a:lnTo>
                  <a:pt x="661" y="283"/>
                </a:lnTo>
                <a:lnTo>
                  <a:pt x="661" y="282"/>
                </a:lnTo>
                <a:lnTo>
                  <a:pt x="661" y="282"/>
                </a:lnTo>
                <a:lnTo>
                  <a:pt x="661" y="282"/>
                </a:lnTo>
                <a:lnTo>
                  <a:pt x="660" y="281"/>
                </a:lnTo>
                <a:lnTo>
                  <a:pt x="661" y="281"/>
                </a:lnTo>
                <a:lnTo>
                  <a:pt x="660" y="281"/>
                </a:lnTo>
                <a:lnTo>
                  <a:pt x="660" y="280"/>
                </a:lnTo>
                <a:lnTo>
                  <a:pt x="659" y="280"/>
                </a:lnTo>
                <a:lnTo>
                  <a:pt x="659" y="280"/>
                </a:lnTo>
                <a:lnTo>
                  <a:pt x="659" y="279"/>
                </a:lnTo>
                <a:lnTo>
                  <a:pt x="658" y="279"/>
                </a:lnTo>
                <a:lnTo>
                  <a:pt x="658" y="279"/>
                </a:lnTo>
                <a:lnTo>
                  <a:pt x="657" y="278"/>
                </a:lnTo>
                <a:lnTo>
                  <a:pt x="657" y="278"/>
                </a:lnTo>
                <a:lnTo>
                  <a:pt x="657" y="277"/>
                </a:lnTo>
                <a:lnTo>
                  <a:pt x="657" y="276"/>
                </a:lnTo>
                <a:lnTo>
                  <a:pt x="658" y="276"/>
                </a:lnTo>
                <a:lnTo>
                  <a:pt x="658" y="275"/>
                </a:lnTo>
                <a:lnTo>
                  <a:pt x="659" y="275"/>
                </a:lnTo>
                <a:lnTo>
                  <a:pt x="661" y="274"/>
                </a:lnTo>
                <a:lnTo>
                  <a:pt x="663" y="273"/>
                </a:lnTo>
                <a:lnTo>
                  <a:pt x="664" y="273"/>
                </a:lnTo>
                <a:lnTo>
                  <a:pt x="665" y="272"/>
                </a:lnTo>
                <a:lnTo>
                  <a:pt x="665" y="272"/>
                </a:lnTo>
                <a:lnTo>
                  <a:pt x="665" y="272"/>
                </a:lnTo>
                <a:lnTo>
                  <a:pt x="666" y="271"/>
                </a:lnTo>
                <a:lnTo>
                  <a:pt x="667" y="271"/>
                </a:lnTo>
                <a:lnTo>
                  <a:pt x="668" y="272"/>
                </a:lnTo>
                <a:lnTo>
                  <a:pt x="669" y="272"/>
                </a:lnTo>
                <a:lnTo>
                  <a:pt x="669" y="272"/>
                </a:lnTo>
                <a:lnTo>
                  <a:pt x="670" y="272"/>
                </a:lnTo>
                <a:lnTo>
                  <a:pt x="672" y="272"/>
                </a:lnTo>
                <a:lnTo>
                  <a:pt x="673" y="273"/>
                </a:lnTo>
                <a:lnTo>
                  <a:pt x="674" y="273"/>
                </a:lnTo>
                <a:lnTo>
                  <a:pt x="675" y="273"/>
                </a:lnTo>
                <a:lnTo>
                  <a:pt x="675" y="274"/>
                </a:lnTo>
                <a:lnTo>
                  <a:pt x="676" y="274"/>
                </a:lnTo>
                <a:lnTo>
                  <a:pt x="676" y="274"/>
                </a:lnTo>
                <a:lnTo>
                  <a:pt x="677" y="274"/>
                </a:lnTo>
                <a:lnTo>
                  <a:pt x="677" y="274"/>
                </a:lnTo>
                <a:lnTo>
                  <a:pt x="678" y="274"/>
                </a:lnTo>
                <a:lnTo>
                  <a:pt x="678" y="274"/>
                </a:lnTo>
                <a:lnTo>
                  <a:pt x="679" y="275"/>
                </a:lnTo>
                <a:lnTo>
                  <a:pt x="679" y="275"/>
                </a:lnTo>
                <a:lnTo>
                  <a:pt x="680" y="275"/>
                </a:lnTo>
                <a:lnTo>
                  <a:pt x="681" y="276"/>
                </a:lnTo>
                <a:lnTo>
                  <a:pt x="681" y="276"/>
                </a:lnTo>
                <a:lnTo>
                  <a:pt x="682" y="276"/>
                </a:lnTo>
                <a:lnTo>
                  <a:pt x="683" y="277"/>
                </a:lnTo>
                <a:lnTo>
                  <a:pt x="683" y="277"/>
                </a:lnTo>
                <a:lnTo>
                  <a:pt x="684" y="277"/>
                </a:lnTo>
                <a:lnTo>
                  <a:pt x="684" y="278"/>
                </a:lnTo>
                <a:lnTo>
                  <a:pt x="685" y="278"/>
                </a:lnTo>
                <a:lnTo>
                  <a:pt x="685" y="279"/>
                </a:lnTo>
                <a:lnTo>
                  <a:pt x="686" y="279"/>
                </a:lnTo>
                <a:lnTo>
                  <a:pt x="686" y="279"/>
                </a:lnTo>
                <a:lnTo>
                  <a:pt x="686" y="280"/>
                </a:lnTo>
                <a:lnTo>
                  <a:pt x="687" y="280"/>
                </a:lnTo>
                <a:lnTo>
                  <a:pt x="688" y="280"/>
                </a:lnTo>
                <a:lnTo>
                  <a:pt x="689" y="280"/>
                </a:lnTo>
                <a:lnTo>
                  <a:pt x="690" y="279"/>
                </a:lnTo>
                <a:lnTo>
                  <a:pt x="691" y="280"/>
                </a:lnTo>
                <a:lnTo>
                  <a:pt x="691" y="280"/>
                </a:lnTo>
                <a:lnTo>
                  <a:pt x="692" y="279"/>
                </a:lnTo>
                <a:lnTo>
                  <a:pt x="692" y="279"/>
                </a:lnTo>
                <a:lnTo>
                  <a:pt x="693" y="279"/>
                </a:lnTo>
                <a:lnTo>
                  <a:pt x="693" y="279"/>
                </a:lnTo>
                <a:lnTo>
                  <a:pt x="694" y="279"/>
                </a:lnTo>
                <a:lnTo>
                  <a:pt x="694" y="279"/>
                </a:lnTo>
                <a:lnTo>
                  <a:pt x="695" y="279"/>
                </a:lnTo>
                <a:lnTo>
                  <a:pt x="695" y="278"/>
                </a:lnTo>
                <a:lnTo>
                  <a:pt x="696" y="278"/>
                </a:lnTo>
                <a:lnTo>
                  <a:pt x="697" y="277"/>
                </a:lnTo>
                <a:lnTo>
                  <a:pt x="697" y="277"/>
                </a:lnTo>
                <a:lnTo>
                  <a:pt x="697" y="277"/>
                </a:lnTo>
                <a:lnTo>
                  <a:pt x="697" y="277"/>
                </a:lnTo>
                <a:lnTo>
                  <a:pt x="698" y="277"/>
                </a:lnTo>
                <a:lnTo>
                  <a:pt x="698" y="276"/>
                </a:lnTo>
                <a:lnTo>
                  <a:pt x="699" y="276"/>
                </a:lnTo>
                <a:lnTo>
                  <a:pt x="700" y="276"/>
                </a:lnTo>
                <a:lnTo>
                  <a:pt x="700" y="277"/>
                </a:lnTo>
                <a:lnTo>
                  <a:pt x="700" y="277"/>
                </a:lnTo>
                <a:lnTo>
                  <a:pt x="701" y="276"/>
                </a:lnTo>
                <a:lnTo>
                  <a:pt x="701" y="276"/>
                </a:lnTo>
                <a:lnTo>
                  <a:pt x="701" y="275"/>
                </a:lnTo>
                <a:lnTo>
                  <a:pt x="701" y="275"/>
                </a:lnTo>
                <a:lnTo>
                  <a:pt x="701" y="274"/>
                </a:lnTo>
                <a:lnTo>
                  <a:pt x="701" y="274"/>
                </a:lnTo>
                <a:lnTo>
                  <a:pt x="700" y="274"/>
                </a:lnTo>
                <a:lnTo>
                  <a:pt x="700" y="273"/>
                </a:lnTo>
                <a:lnTo>
                  <a:pt x="700" y="273"/>
                </a:lnTo>
                <a:lnTo>
                  <a:pt x="700" y="273"/>
                </a:lnTo>
                <a:lnTo>
                  <a:pt x="700" y="272"/>
                </a:lnTo>
                <a:lnTo>
                  <a:pt x="700" y="272"/>
                </a:lnTo>
                <a:lnTo>
                  <a:pt x="699" y="271"/>
                </a:lnTo>
                <a:lnTo>
                  <a:pt x="699" y="270"/>
                </a:lnTo>
                <a:lnTo>
                  <a:pt x="699" y="270"/>
                </a:lnTo>
                <a:lnTo>
                  <a:pt x="699" y="269"/>
                </a:lnTo>
                <a:lnTo>
                  <a:pt x="700" y="269"/>
                </a:lnTo>
                <a:lnTo>
                  <a:pt x="700" y="268"/>
                </a:lnTo>
                <a:lnTo>
                  <a:pt x="700" y="268"/>
                </a:lnTo>
                <a:lnTo>
                  <a:pt x="700" y="267"/>
                </a:lnTo>
                <a:lnTo>
                  <a:pt x="699" y="267"/>
                </a:lnTo>
                <a:lnTo>
                  <a:pt x="698" y="266"/>
                </a:lnTo>
                <a:lnTo>
                  <a:pt x="698" y="266"/>
                </a:lnTo>
                <a:lnTo>
                  <a:pt x="697" y="265"/>
                </a:lnTo>
                <a:lnTo>
                  <a:pt x="697" y="265"/>
                </a:lnTo>
                <a:lnTo>
                  <a:pt x="698" y="264"/>
                </a:lnTo>
                <a:lnTo>
                  <a:pt x="698" y="264"/>
                </a:lnTo>
                <a:lnTo>
                  <a:pt x="697" y="264"/>
                </a:lnTo>
                <a:lnTo>
                  <a:pt x="697" y="263"/>
                </a:lnTo>
                <a:lnTo>
                  <a:pt x="697" y="263"/>
                </a:lnTo>
                <a:lnTo>
                  <a:pt x="697" y="263"/>
                </a:lnTo>
                <a:lnTo>
                  <a:pt x="697" y="262"/>
                </a:lnTo>
                <a:lnTo>
                  <a:pt x="697" y="262"/>
                </a:lnTo>
                <a:lnTo>
                  <a:pt x="697" y="261"/>
                </a:lnTo>
                <a:lnTo>
                  <a:pt x="697" y="261"/>
                </a:lnTo>
                <a:lnTo>
                  <a:pt x="697" y="260"/>
                </a:lnTo>
                <a:lnTo>
                  <a:pt x="698" y="259"/>
                </a:lnTo>
                <a:lnTo>
                  <a:pt x="698" y="259"/>
                </a:lnTo>
                <a:lnTo>
                  <a:pt x="699" y="259"/>
                </a:lnTo>
                <a:lnTo>
                  <a:pt x="699" y="258"/>
                </a:lnTo>
                <a:lnTo>
                  <a:pt x="699" y="257"/>
                </a:lnTo>
                <a:lnTo>
                  <a:pt x="699" y="257"/>
                </a:lnTo>
                <a:lnTo>
                  <a:pt x="700" y="256"/>
                </a:lnTo>
                <a:lnTo>
                  <a:pt x="700" y="255"/>
                </a:lnTo>
                <a:lnTo>
                  <a:pt x="700" y="255"/>
                </a:lnTo>
                <a:lnTo>
                  <a:pt x="699" y="254"/>
                </a:lnTo>
                <a:lnTo>
                  <a:pt x="699" y="254"/>
                </a:lnTo>
                <a:lnTo>
                  <a:pt x="699" y="254"/>
                </a:lnTo>
                <a:lnTo>
                  <a:pt x="698" y="253"/>
                </a:lnTo>
                <a:lnTo>
                  <a:pt x="698" y="253"/>
                </a:lnTo>
                <a:lnTo>
                  <a:pt x="698" y="253"/>
                </a:lnTo>
                <a:lnTo>
                  <a:pt x="697" y="252"/>
                </a:lnTo>
                <a:lnTo>
                  <a:pt x="697" y="252"/>
                </a:lnTo>
                <a:lnTo>
                  <a:pt x="696" y="252"/>
                </a:lnTo>
                <a:lnTo>
                  <a:pt x="696" y="252"/>
                </a:lnTo>
                <a:lnTo>
                  <a:pt x="696" y="251"/>
                </a:lnTo>
                <a:lnTo>
                  <a:pt x="696" y="251"/>
                </a:lnTo>
                <a:lnTo>
                  <a:pt x="696" y="250"/>
                </a:lnTo>
                <a:lnTo>
                  <a:pt x="695" y="250"/>
                </a:lnTo>
                <a:lnTo>
                  <a:pt x="695" y="249"/>
                </a:lnTo>
                <a:lnTo>
                  <a:pt x="695" y="248"/>
                </a:lnTo>
                <a:lnTo>
                  <a:pt x="695" y="248"/>
                </a:lnTo>
                <a:lnTo>
                  <a:pt x="697" y="247"/>
                </a:lnTo>
                <a:lnTo>
                  <a:pt x="697" y="247"/>
                </a:lnTo>
                <a:lnTo>
                  <a:pt x="697" y="246"/>
                </a:lnTo>
                <a:lnTo>
                  <a:pt x="697" y="245"/>
                </a:lnTo>
                <a:lnTo>
                  <a:pt x="697" y="245"/>
                </a:lnTo>
                <a:lnTo>
                  <a:pt x="698" y="245"/>
                </a:lnTo>
                <a:lnTo>
                  <a:pt x="698" y="244"/>
                </a:lnTo>
                <a:lnTo>
                  <a:pt x="698" y="244"/>
                </a:lnTo>
                <a:lnTo>
                  <a:pt x="700" y="244"/>
                </a:lnTo>
                <a:lnTo>
                  <a:pt x="700" y="244"/>
                </a:lnTo>
                <a:lnTo>
                  <a:pt x="700" y="244"/>
                </a:lnTo>
                <a:lnTo>
                  <a:pt x="701" y="243"/>
                </a:lnTo>
                <a:lnTo>
                  <a:pt x="701" y="242"/>
                </a:lnTo>
                <a:lnTo>
                  <a:pt x="701" y="242"/>
                </a:lnTo>
                <a:lnTo>
                  <a:pt x="701" y="241"/>
                </a:lnTo>
                <a:lnTo>
                  <a:pt x="701" y="240"/>
                </a:lnTo>
                <a:lnTo>
                  <a:pt x="702" y="240"/>
                </a:lnTo>
                <a:lnTo>
                  <a:pt x="703" y="240"/>
                </a:lnTo>
                <a:lnTo>
                  <a:pt x="703" y="240"/>
                </a:lnTo>
                <a:lnTo>
                  <a:pt x="704" y="240"/>
                </a:lnTo>
                <a:lnTo>
                  <a:pt x="704" y="240"/>
                </a:lnTo>
                <a:lnTo>
                  <a:pt x="705" y="240"/>
                </a:lnTo>
                <a:lnTo>
                  <a:pt x="705" y="241"/>
                </a:lnTo>
                <a:lnTo>
                  <a:pt x="706" y="241"/>
                </a:lnTo>
                <a:lnTo>
                  <a:pt x="706" y="242"/>
                </a:lnTo>
                <a:lnTo>
                  <a:pt x="706" y="243"/>
                </a:lnTo>
                <a:lnTo>
                  <a:pt x="706" y="243"/>
                </a:lnTo>
                <a:lnTo>
                  <a:pt x="707" y="243"/>
                </a:lnTo>
                <a:lnTo>
                  <a:pt x="707" y="243"/>
                </a:lnTo>
                <a:lnTo>
                  <a:pt x="707" y="243"/>
                </a:lnTo>
                <a:lnTo>
                  <a:pt x="707" y="244"/>
                </a:lnTo>
                <a:lnTo>
                  <a:pt x="708" y="244"/>
                </a:lnTo>
                <a:lnTo>
                  <a:pt x="709" y="245"/>
                </a:lnTo>
                <a:lnTo>
                  <a:pt x="710" y="245"/>
                </a:lnTo>
                <a:lnTo>
                  <a:pt x="711" y="245"/>
                </a:lnTo>
                <a:lnTo>
                  <a:pt x="711" y="245"/>
                </a:lnTo>
                <a:lnTo>
                  <a:pt x="711" y="246"/>
                </a:lnTo>
                <a:lnTo>
                  <a:pt x="712" y="246"/>
                </a:lnTo>
                <a:lnTo>
                  <a:pt x="713" y="247"/>
                </a:lnTo>
                <a:lnTo>
                  <a:pt x="714" y="247"/>
                </a:lnTo>
                <a:lnTo>
                  <a:pt x="714" y="247"/>
                </a:lnTo>
                <a:lnTo>
                  <a:pt x="714" y="248"/>
                </a:lnTo>
                <a:lnTo>
                  <a:pt x="715" y="248"/>
                </a:lnTo>
                <a:lnTo>
                  <a:pt x="716" y="248"/>
                </a:lnTo>
                <a:lnTo>
                  <a:pt x="716" y="249"/>
                </a:lnTo>
                <a:lnTo>
                  <a:pt x="717" y="249"/>
                </a:lnTo>
                <a:lnTo>
                  <a:pt x="717" y="249"/>
                </a:lnTo>
                <a:lnTo>
                  <a:pt x="717" y="249"/>
                </a:lnTo>
                <a:lnTo>
                  <a:pt x="717" y="249"/>
                </a:lnTo>
                <a:lnTo>
                  <a:pt x="719" y="250"/>
                </a:lnTo>
                <a:lnTo>
                  <a:pt x="719" y="251"/>
                </a:lnTo>
                <a:lnTo>
                  <a:pt x="719" y="251"/>
                </a:lnTo>
                <a:lnTo>
                  <a:pt x="720" y="251"/>
                </a:lnTo>
                <a:lnTo>
                  <a:pt x="720" y="251"/>
                </a:lnTo>
                <a:lnTo>
                  <a:pt x="720" y="252"/>
                </a:lnTo>
                <a:lnTo>
                  <a:pt x="721" y="252"/>
                </a:lnTo>
                <a:lnTo>
                  <a:pt x="720" y="253"/>
                </a:lnTo>
                <a:lnTo>
                  <a:pt x="720" y="253"/>
                </a:lnTo>
                <a:lnTo>
                  <a:pt x="721" y="254"/>
                </a:lnTo>
                <a:lnTo>
                  <a:pt x="720" y="254"/>
                </a:lnTo>
                <a:lnTo>
                  <a:pt x="720" y="254"/>
                </a:lnTo>
                <a:lnTo>
                  <a:pt x="720" y="255"/>
                </a:lnTo>
                <a:lnTo>
                  <a:pt x="721" y="255"/>
                </a:lnTo>
                <a:lnTo>
                  <a:pt x="721" y="255"/>
                </a:lnTo>
                <a:lnTo>
                  <a:pt x="722" y="255"/>
                </a:lnTo>
                <a:lnTo>
                  <a:pt x="722" y="255"/>
                </a:lnTo>
                <a:lnTo>
                  <a:pt x="723" y="256"/>
                </a:lnTo>
                <a:lnTo>
                  <a:pt x="723" y="256"/>
                </a:lnTo>
                <a:lnTo>
                  <a:pt x="722" y="257"/>
                </a:lnTo>
                <a:lnTo>
                  <a:pt x="722" y="258"/>
                </a:lnTo>
                <a:lnTo>
                  <a:pt x="722" y="258"/>
                </a:lnTo>
                <a:lnTo>
                  <a:pt x="721" y="258"/>
                </a:lnTo>
                <a:lnTo>
                  <a:pt x="721" y="258"/>
                </a:lnTo>
                <a:lnTo>
                  <a:pt x="721" y="259"/>
                </a:lnTo>
                <a:lnTo>
                  <a:pt x="721" y="259"/>
                </a:lnTo>
                <a:lnTo>
                  <a:pt x="721" y="260"/>
                </a:lnTo>
                <a:lnTo>
                  <a:pt x="721" y="260"/>
                </a:lnTo>
                <a:lnTo>
                  <a:pt x="721" y="260"/>
                </a:lnTo>
                <a:lnTo>
                  <a:pt x="722" y="261"/>
                </a:lnTo>
                <a:lnTo>
                  <a:pt x="722" y="261"/>
                </a:lnTo>
                <a:lnTo>
                  <a:pt x="722" y="261"/>
                </a:lnTo>
                <a:lnTo>
                  <a:pt x="723" y="261"/>
                </a:lnTo>
                <a:lnTo>
                  <a:pt x="723" y="261"/>
                </a:lnTo>
                <a:lnTo>
                  <a:pt x="723" y="261"/>
                </a:lnTo>
                <a:lnTo>
                  <a:pt x="723" y="262"/>
                </a:lnTo>
                <a:lnTo>
                  <a:pt x="723" y="263"/>
                </a:lnTo>
                <a:lnTo>
                  <a:pt x="724" y="263"/>
                </a:lnTo>
                <a:lnTo>
                  <a:pt x="724" y="263"/>
                </a:lnTo>
                <a:lnTo>
                  <a:pt x="725" y="263"/>
                </a:lnTo>
                <a:lnTo>
                  <a:pt x="726" y="263"/>
                </a:lnTo>
                <a:lnTo>
                  <a:pt x="726" y="263"/>
                </a:lnTo>
                <a:lnTo>
                  <a:pt x="727" y="263"/>
                </a:lnTo>
                <a:lnTo>
                  <a:pt x="727" y="263"/>
                </a:lnTo>
                <a:lnTo>
                  <a:pt x="728" y="263"/>
                </a:lnTo>
                <a:lnTo>
                  <a:pt x="728" y="262"/>
                </a:lnTo>
                <a:lnTo>
                  <a:pt x="728" y="263"/>
                </a:lnTo>
                <a:lnTo>
                  <a:pt x="729" y="263"/>
                </a:lnTo>
                <a:lnTo>
                  <a:pt x="729" y="262"/>
                </a:lnTo>
                <a:lnTo>
                  <a:pt x="730" y="263"/>
                </a:lnTo>
                <a:lnTo>
                  <a:pt x="730" y="264"/>
                </a:lnTo>
                <a:lnTo>
                  <a:pt x="730" y="264"/>
                </a:lnTo>
                <a:lnTo>
                  <a:pt x="731" y="264"/>
                </a:lnTo>
                <a:lnTo>
                  <a:pt x="731" y="264"/>
                </a:lnTo>
                <a:lnTo>
                  <a:pt x="732" y="264"/>
                </a:lnTo>
                <a:lnTo>
                  <a:pt x="733" y="264"/>
                </a:lnTo>
                <a:lnTo>
                  <a:pt x="733" y="264"/>
                </a:lnTo>
                <a:lnTo>
                  <a:pt x="734" y="264"/>
                </a:lnTo>
                <a:lnTo>
                  <a:pt x="734" y="265"/>
                </a:lnTo>
                <a:lnTo>
                  <a:pt x="735" y="265"/>
                </a:lnTo>
                <a:lnTo>
                  <a:pt x="736" y="265"/>
                </a:lnTo>
                <a:lnTo>
                  <a:pt x="736" y="265"/>
                </a:lnTo>
                <a:lnTo>
                  <a:pt x="736" y="264"/>
                </a:lnTo>
                <a:lnTo>
                  <a:pt x="737" y="264"/>
                </a:lnTo>
                <a:lnTo>
                  <a:pt x="737" y="264"/>
                </a:lnTo>
                <a:lnTo>
                  <a:pt x="737" y="263"/>
                </a:lnTo>
                <a:lnTo>
                  <a:pt x="737" y="262"/>
                </a:lnTo>
                <a:lnTo>
                  <a:pt x="737" y="262"/>
                </a:lnTo>
                <a:lnTo>
                  <a:pt x="737" y="261"/>
                </a:lnTo>
                <a:lnTo>
                  <a:pt x="737" y="261"/>
                </a:lnTo>
                <a:lnTo>
                  <a:pt x="737" y="261"/>
                </a:lnTo>
                <a:lnTo>
                  <a:pt x="737" y="261"/>
                </a:lnTo>
                <a:lnTo>
                  <a:pt x="737" y="262"/>
                </a:lnTo>
                <a:lnTo>
                  <a:pt x="737" y="262"/>
                </a:lnTo>
                <a:lnTo>
                  <a:pt x="738" y="263"/>
                </a:lnTo>
                <a:lnTo>
                  <a:pt x="738" y="263"/>
                </a:lnTo>
                <a:lnTo>
                  <a:pt x="739" y="263"/>
                </a:lnTo>
                <a:lnTo>
                  <a:pt x="740" y="263"/>
                </a:lnTo>
                <a:lnTo>
                  <a:pt x="740" y="262"/>
                </a:lnTo>
                <a:lnTo>
                  <a:pt x="740" y="262"/>
                </a:lnTo>
                <a:lnTo>
                  <a:pt x="741" y="262"/>
                </a:lnTo>
                <a:lnTo>
                  <a:pt x="741" y="262"/>
                </a:lnTo>
                <a:lnTo>
                  <a:pt x="742" y="263"/>
                </a:lnTo>
                <a:lnTo>
                  <a:pt x="742" y="264"/>
                </a:lnTo>
                <a:lnTo>
                  <a:pt x="742" y="264"/>
                </a:lnTo>
                <a:lnTo>
                  <a:pt x="743" y="264"/>
                </a:lnTo>
                <a:lnTo>
                  <a:pt x="743" y="264"/>
                </a:lnTo>
                <a:lnTo>
                  <a:pt x="744" y="264"/>
                </a:lnTo>
                <a:lnTo>
                  <a:pt x="744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3"/>
                </a:lnTo>
                <a:lnTo>
                  <a:pt x="746" y="261"/>
                </a:lnTo>
                <a:lnTo>
                  <a:pt x="746" y="261"/>
                </a:lnTo>
                <a:lnTo>
                  <a:pt x="746" y="260"/>
                </a:lnTo>
                <a:lnTo>
                  <a:pt x="746" y="261"/>
                </a:lnTo>
                <a:lnTo>
                  <a:pt x="747" y="261"/>
                </a:lnTo>
                <a:lnTo>
                  <a:pt x="747" y="261"/>
                </a:lnTo>
                <a:lnTo>
                  <a:pt x="747" y="261"/>
                </a:lnTo>
                <a:lnTo>
                  <a:pt x="747" y="260"/>
                </a:lnTo>
                <a:lnTo>
                  <a:pt x="747" y="260"/>
                </a:lnTo>
                <a:lnTo>
                  <a:pt x="748" y="259"/>
                </a:lnTo>
                <a:lnTo>
                  <a:pt x="748" y="259"/>
                </a:lnTo>
                <a:lnTo>
                  <a:pt x="748" y="259"/>
                </a:lnTo>
                <a:lnTo>
                  <a:pt x="749" y="258"/>
                </a:lnTo>
                <a:lnTo>
                  <a:pt x="750" y="258"/>
                </a:lnTo>
                <a:lnTo>
                  <a:pt x="750" y="257"/>
                </a:lnTo>
                <a:lnTo>
                  <a:pt x="750" y="257"/>
                </a:lnTo>
                <a:lnTo>
                  <a:pt x="750" y="256"/>
                </a:lnTo>
                <a:lnTo>
                  <a:pt x="750" y="256"/>
                </a:lnTo>
                <a:lnTo>
                  <a:pt x="750" y="255"/>
                </a:lnTo>
                <a:lnTo>
                  <a:pt x="749" y="254"/>
                </a:lnTo>
                <a:lnTo>
                  <a:pt x="749" y="254"/>
                </a:lnTo>
                <a:lnTo>
                  <a:pt x="749" y="254"/>
                </a:lnTo>
                <a:lnTo>
                  <a:pt x="748" y="254"/>
                </a:lnTo>
                <a:lnTo>
                  <a:pt x="748" y="253"/>
                </a:lnTo>
                <a:lnTo>
                  <a:pt x="748" y="253"/>
                </a:lnTo>
                <a:lnTo>
                  <a:pt x="750" y="252"/>
                </a:lnTo>
                <a:lnTo>
                  <a:pt x="751" y="252"/>
                </a:lnTo>
                <a:lnTo>
                  <a:pt x="751" y="252"/>
                </a:lnTo>
                <a:lnTo>
                  <a:pt x="751" y="251"/>
                </a:lnTo>
                <a:lnTo>
                  <a:pt x="752" y="251"/>
                </a:lnTo>
                <a:lnTo>
                  <a:pt x="752" y="251"/>
                </a:lnTo>
                <a:lnTo>
                  <a:pt x="752" y="250"/>
                </a:lnTo>
                <a:lnTo>
                  <a:pt x="753" y="249"/>
                </a:lnTo>
                <a:lnTo>
                  <a:pt x="753" y="249"/>
                </a:lnTo>
                <a:lnTo>
                  <a:pt x="753" y="248"/>
                </a:lnTo>
                <a:lnTo>
                  <a:pt x="753" y="247"/>
                </a:lnTo>
                <a:lnTo>
                  <a:pt x="753" y="247"/>
                </a:lnTo>
                <a:lnTo>
                  <a:pt x="752" y="247"/>
                </a:lnTo>
                <a:lnTo>
                  <a:pt x="753" y="247"/>
                </a:lnTo>
                <a:lnTo>
                  <a:pt x="753" y="246"/>
                </a:lnTo>
                <a:lnTo>
                  <a:pt x="753" y="246"/>
                </a:lnTo>
                <a:lnTo>
                  <a:pt x="753" y="245"/>
                </a:lnTo>
                <a:lnTo>
                  <a:pt x="753" y="245"/>
                </a:lnTo>
                <a:lnTo>
                  <a:pt x="753" y="244"/>
                </a:lnTo>
                <a:lnTo>
                  <a:pt x="753" y="244"/>
                </a:lnTo>
                <a:lnTo>
                  <a:pt x="753" y="244"/>
                </a:lnTo>
                <a:lnTo>
                  <a:pt x="752" y="243"/>
                </a:lnTo>
                <a:lnTo>
                  <a:pt x="752" y="243"/>
                </a:lnTo>
                <a:lnTo>
                  <a:pt x="753" y="243"/>
                </a:lnTo>
                <a:lnTo>
                  <a:pt x="753" y="243"/>
                </a:lnTo>
                <a:lnTo>
                  <a:pt x="754" y="242"/>
                </a:lnTo>
                <a:lnTo>
                  <a:pt x="754" y="241"/>
                </a:lnTo>
                <a:lnTo>
                  <a:pt x="754" y="240"/>
                </a:lnTo>
                <a:lnTo>
                  <a:pt x="753" y="240"/>
                </a:lnTo>
                <a:lnTo>
                  <a:pt x="753" y="240"/>
                </a:lnTo>
                <a:lnTo>
                  <a:pt x="753" y="239"/>
                </a:lnTo>
                <a:lnTo>
                  <a:pt x="752" y="239"/>
                </a:lnTo>
                <a:lnTo>
                  <a:pt x="752" y="239"/>
                </a:lnTo>
                <a:lnTo>
                  <a:pt x="751" y="238"/>
                </a:lnTo>
                <a:lnTo>
                  <a:pt x="751" y="238"/>
                </a:lnTo>
                <a:lnTo>
                  <a:pt x="751" y="238"/>
                </a:lnTo>
                <a:lnTo>
                  <a:pt x="751" y="237"/>
                </a:lnTo>
                <a:lnTo>
                  <a:pt x="751" y="237"/>
                </a:lnTo>
                <a:lnTo>
                  <a:pt x="751" y="236"/>
                </a:lnTo>
                <a:lnTo>
                  <a:pt x="751" y="236"/>
                </a:lnTo>
                <a:lnTo>
                  <a:pt x="752" y="236"/>
                </a:lnTo>
                <a:lnTo>
                  <a:pt x="752" y="235"/>
                </a:lnTo>
                <a:lnTo>
                  <a:pt x="752" y="235"/>
                </a:lnTo>
                <a:lnTo>
                  <a:pt x="753" y="235"/>
                </a:lnTo>
                <a:lnTo>
                  <a:pt x="753" y="235"/>
                </a:lnTo>
                <a:lnTo>
                  <a:pt x="753" y="235"/>
                </a:lnTo>
                <a:lnTo>
                  <a:pt x="753" y="236"/>
                </a:lnTo>
                <a:lnTo>
                  <a:pt x="754" y="236"/>
                </a:lnTo>
                <a:lnTo>
                  <a:pt x="755" y="235"/>
                </a:lnTo>
                <a:lnTo>
                  <a:pt x="755" y="235"/>
                </a:lnTo>
                <a:lnTo>
                  <a:pt x="755" y="235"/>
                </a:lnTo>
                <a:lnTo>
                  <a:pt x="755" y="234"/>
                </a:lnTo>
                <a:lnTo>
                  <a:pt x="755" y="234"/>
                </a:lnTo>
                <a:lnTo>
                  <a:pt x="755" y="234"/>
                </a:lnTo>
                <a:lnTo>
                  <a:pt x="755" y="233"/>
                </a:lnTo>
                <a:lnTo>
                  <a:pt x="755" y="233"/>
                </a:lnTo>
                <a:lnTo>
                  <a:pt x="755" y="233"/>
                </a:lnTo>
                <a:lnTo>
                  <a:pt x="756" y="232"/>
                </a:lnTo>
                <a:lnTo>
                  <a:pt x="756" y="231"/>
                </a:lnTo>
                <a:lnTo>
                  <a:pt x="755" y="231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4" y="230"/>
                </a:lnTo>
                <a:lnTo>
                  <a:pt x="754" y="229"/>
                </a:lnTo>
                <a:lnTo>
                  <a:pt x="754" y="229"/>
                </a:lnTo>
                <a:lnTo>
                  <a:pt x="754" y="229"/>
                </a:lnTo>
                <a:lnTo>
                  <a:pt x="755" y="228"/>
                </a:lnTo>
                <a:lnTo>
                  <a:pt x="755" y="228"/>
                </a:lnTo>
                <a:lnTo>
                  <a:pt x="755" y="228"/>
                </a:lnTo>
                <a:lnTo>
                  <a:pt x="755" y="227"/>
                </a:lnTo>
                <a:lnTo>
                  <a:pt x="756" y="226"/>
                </a:lnTo>
                <a:lnTo>
                  <a:pt x="756" y="226"/>
                </a:lnTo>
                <a:lnTo>
                  <a:pt x="755" y="225"/>
                </a:lnTo>
                <a:lnTo>
                  <a:pt x="755" y="225"/>
                </a:lnTo>
                <a:lnTo>
                  <a:pt x="754" y="225"/>
                </a:lnTo>
                <a:lnTo>
                  <a:pt x="754" y="225"/>
                </a:lnTo>
                <a:lnTo>
                  <a:pt x="755" y="225"/>
                </a:lnTo>
                <a:lnTo>
                  <a:pt x="755" y="224"/>
                </a:lnTo>
                <a:lnTo>
                  <a:pt x="755" y="224"/>
                </a:lnTo>
                <a:lnTo>
                  <a:pt x="755" y="224"/>
                </a:lnTo>
                <a:lnTo>
                  <a:pt x="755" y="224"/>
                </a:lnTo>
                <a:lnTo>
                  <a:pt x="755" y="224"/>
                </a:lnTo>
                <a:lnTo>
                  <a:pt x="755" y="224"/>
                </a:lnTo>
                <a:lnTo>
                  <a:pt x="754" y="224"/>
                </a:lnTo>
                <a:lnTo>
                  <a:pt x="754" y="223"/>
                </a:lnTo>
                <a:lnTo>
                  <a:pt x="755" y="223"/>
                </a:lnTo>
                <a:lnTo>
                  <a:pt x="755" y="223"/>
                </a:lnTo>
                <a:lnTo>
                  <a:pt x="756" y="224"/>
                </a:lnTo>
                <a:lnTo>
                  <a:pt x="756" y="224"/>
                </a:lnTo>
                <a:lnTo>
                  <a:pt x="756" y="223"/>
                </a:lnTo>
                <a:lnTo>
                  <a:pt x="757" y="223"/>
                </a:lnTo>
                <a:lnTo>
                  <a:pt x="756" y="223"/>
                </a:lnTo>
                <a:lnTo>
                  <a:pt x="756" y="222"/>
                </a:lnTo>
                <a:lnTo>
                  <a:pt x="756" y="222"/>
                </a:lnTo>
                <a:lnTo>
                  <a:pt x="756" y="222"/>
                </a:lnTo>
                <a:lnTo>
                  <a:pt x="755" y="222"/>
                </a:lnTo>
                <a:lnTo>
                  <a:pt x="754" y="221"/>
                </a:lnTo>
                <a:lnTo>
                  <a:pt x="754" y="221"/>
                </a:lnTo>
                <a:lnTo>
                  <a:pt x="753" y="220"/>
                </a:lnTo>
                <a:lnTo>
                  <a:pt x="754" y="220"/>
                </a:lnTo>
                <a:lnTo>
                  <a:pt x="754" y="220"/>
                </a:lnTo>
                <a:lnTo>
                  <a:pt x="754" y="219"/>
                </a:lnTo>
                <a:lnTo>
                  <a:pt x="754" y="219"/>
                </a:lnTo>
                <a:lnTo>
                  <a:pt x="755" y="219"/>
                </a:lnTo>
                <a:lnTo>
                  <a:pt x="755" y="218"/>
                </a:lnTo>
                <a:lnTo>
                  <a:pt x="754" y="217"/>
                </a:lnTo>
                <a:lnTo>
                  <a:pt x="754" y="217"/>
                </a:lnTo>
                <a:lnTo>
                  <a:pt x="753" y="217"/>
                </a:lnTo>
                <a:lnTo>
                  <a:pt x="753" y="216"/>
                </a:lnTo>
                <a:lnTo>
                  <a:pt x="752" y="216"/>
                </a:lnTo>
                <a:lnTo>
                  <a:pt x="752" y="215"/>
                </a:lnTo>
                <a:lnTo>
                  <a:pt x="752" y="214"/>
                </a:lnTo>
                <a:lnTo>
                  <a:pt x="753" y="213"/>
                </a:lnTo>
                <a:lnTo>
                  <a:pt x="753" y="213"/>
                </a:lnTo>
                <a:lnTo>
                  <a:pt x="754" y="213"/>
                </a:lnTo>
                <a:lnTo>
                  <a:pt x="754" y="212"/>
                </a:lnTo>
                <a:lnTo>
                  <a:pt x="754" y="212"/>
                </a:lnTo>
                <a:lnTo>
                  <a:pt x="753" y="211"/>
                </a:lnTo>
                <a:lnTo>
                  <a:pt x="753" y="211"/>
                </a:lnTo>
                <a:lnTo>
                  <a:pt x="752" y="211"/>
                </a:lnTo>
                <a:lnTo>
                  <a:pt x="752" y="211"/>
                </a:lnTo>
                <a:lnTo>
                  <a:pt x="752" y="210"/>
                </a:lnTo>
                <a:lnTo>
                  <a:pt x="752" y="210"/>
                </a:lnTo>
                <a:lnTo>
                  <a:pt x="753" y="209"/>
                </a:lnTo>
                <a:lnTo>
                  <a:pt x="753" y="209"/>
                </a:lnTo>
                <a:lnTo>
                  <a:pt x="753" y="209"/>
                </a:lnTo>
                <a:lnTo>
                  <a:pt x="753" y="211"/>
                </a:lnTo>
                <a:lnTo>
                  <a:pt x="754" y="211"/>
                </a:lnTo>
                <a:lnTo>
                  <a:pt x="754" y="211"/>
                </a:lnTo>
                <a:lnTo>
                  <a:pt x="754" y="212"/>
                </a:lnTo>
                <a:lnTo>
                  <a:pt x="755" y="212"/>
                </a:lnTo>
                <a:lnTo>
                  <a:pt x="756" y="212"/>
                </a:lnTo>
                <a:lnTo>
                  <a:pt x="756" y="212"/>
                </a:lnTo>
                <a:lnTo>
                  <a:pt x="757" y="212"/>
                </a:lnTo>
                <a:lnTo>
                  <a:pt x="757" y="211"/>
                </a:lnTo>
                <a:lnTo>
                  <a:pt x="758" y="211"/>
                </a:lnTo>
                <a:lnTo>
                  <a:pt x="758" y="210"/>
                </a:lnTo>
                <a:lnTo>
                  <a:pt x="759" y="210"/>
                </a:lnTo>
                <a:lnTo>
                  <a:pt x="760" y="210"/>
                </a:lnTo>
                <a:lnTo>
                  <a:pt x="761" y="209"/>
                </a:lnTo>
                <a:lnTo>
                  <a:pt x="761" y="209"/>
                </a:lnTo>
                <a:lnTo>
                  <a:pt x="761" y="208"/>
                </a:lnTo>
                <a:lnTo>
                  <a:pt x="761" y="207"/>
                </a:lnTo>
                <a:lnTo>
                  <a:pt x="762" y="206"/>
                </a:lnTo>
                <a:lnTo>
                  <a:pt x="762" y="206"/>
                </a:lnTo>
                <a:lnTo>
                  <a:pt x="763" y="205"/>
                </a:lnTo>
                <a:lnTo>
                  <a:pt x="763" y="205"/>
                </a:lnTo>
                <a:lnTo>
                  <a:pt x="763" y="204"/>
                </a:lnTo>
                <a:lnTo>
                  <a:pt x="764" y="203"/>
                </a:lnTo>
                <a:lnTo>
                  <a:pt x="763" y="203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7" name="Freeform 481">
            <a:extLst>
              <a:ext uri="{FF2B5EF4-FFF2-40B4-BE49-F238E27FC236}">
                <a16:creationId xmlns:a16="http://schemas.microsoft.com/office/drawing/2014/main" xmlns="" id="{88C93A0A-F249-4E20-8824-C974D2495FE4}"/>
              </a:ext>
            </a:extLst>
          </p:cNvPr>
          <p:cNvSpPr>
            <a:spLocks/>
          </p:cNvSpPr>
          <p:nvPr/>
        </p:nvSpPr>
        <p:spPr bwMode="auto">
          <a:xfrm>
            <a:off x="7324725" y="3635376"/>
            <a:ext cx="161925" cy="90488"/>
          </a:xfrm>
          <a:custGeom>
            <a:avLst/>
            <a:gdLst>
              <a:gd name="T0" fmla="*/ 31 w 102"/>
              <a:gd name="T1" fmla="*/ 0 h 57"/>
              <a:gd name="T2" fmla="*/ 70 w 102"/>
              <a:gd name="T3" fmla="*/ 0 h 57"/>
              <a:gd name="T4" fmla="*/ 80 w 102"/>
              <a:gd name="T5" fmla="*/ 0 h 57"/>
              <a:gd name="T6" fmla="*/ 92 w 102"/>
              <a:gd name="T7" fmla="*/ 4 h 57"/>
              <a:gd name="T8" fmla="*/ 93 w 102"/>
              <a:gd name="T9" fmla="*/ 6 h 57"/>
              <a:gd name="T10" fmla="*/ 97 w 102"/>
              <a:gd name="T11" fmla="*/ 8 h 57"/>
              <a:gd name="T12" fmla="*/ 100 w 102"/>
              <a:gd name="T13" fmla="*/ 9 h 57"/>
              <a:gd name="T14" fmla="*/ 100 w 102"/>
              <a:gd name="T15" fmla="*/ 11 h 57"/>
              <a:gd name="T16" fmla="*/ 100 w 102"/>
              <a:gd name="T17" fmla="*/ 14 h 57"/>
              <a:gd name="T18" fmla="*/ 100 w 102"/>
              <a:gd name="T19" fmla="*/ 16 h 57"/>
              <a:gd name="T20" fmla="*/ 100 w 102"/>
              <a:gd name="T21" fmla="*/ 17 h 57"/>
              <a:gd name="T22" fmla="*/ 100 w 102"/>
              <a:gd name="T23" fmla="*/ 19 h 57"/>
              <a:gd name="T24" fmla="*/ 101 w 102"/>
              <a:gd name="T25" fmla="*/ 19 h 57"/>
              <a:gd name="T26" fmla="*/ 101 w 102"/>
              <a:gd name="T27" fmla="*/ 21 h 57"/>
              <a:gd name="T28" fmla="*/ 101 w 102"/>
              <a:gd name="T29" fmla="*/ 23 h 57"/>
              <a:gd name="T30" fmla="*/ 101 w 102"/>
              <a:gd name="T31" fmla="*/ 26 h 57"/>
              <a:gd name="T32" fmla="*/ 100 w 102"/>
              <a:gd name="T33" fmla="*/ 27 h 57"/>
              <a:gd name="T34" fmla="*/ 98 w 102"/>
              <a:gd name="T35" fmla="*/ 30 h 57"/>
              <a:gd name="T36" fmla="*/ 97 w 102"/>
              <a:gd name="T37" fmla="*/ 31 h 57"/>
              <a:gd name="T38" fmla="*/ 97 w 102"/>
              <a:gd name="T39" fmla="*/ 33 h 57"/>
              <a:gd name="T40" fmla="*/ 95 w 102"/>
              <a:gd name="T41" fmla="*/ 34 h 57"/>
              <a:gd name="T42" fmla="*/ 95 w 102"/>
              <a:gd name="T43" fmla="*/ 37 h 57"/>
              <a:gd name="T44" fmla="*/ 95 w 102"/>
              <a:gd name="T45" fmla="*/ 39 h 57"/>
              <a:gd name="T46" fmla="*/ 94 w 102"/>
              <a:gd name="T47" fmla="*/ 41 h 57"/>
              <a:gd name="T48" fmla="*/ 95 w 102"/>
              <a:gd name="T49" fmla="*/ 43 h 57"/>
              <a:gd name="T50" fmla="*/ 96 w 102"/>
              <a:gd name="T51" fmla="*/ 44 h 57"/>
              <a:gd name="T52" fmla="*/ 95 w 102"/>
              <a:gd name="T53" fmla="*/ 46 h 57"/>
              <a:gd name="T54" fmla="*/ 94 w 102"/>
              <a:gd name="T55" fmla="*/ 48 h 57"/>
              <a:gd name="T56" fmla="*/ 95 w 102"/>
              <a:gd name="T57" fmla="*/ 50 h 57"/>
              <a:gd name="T58" fmla="*/ 97 w 102"/>
              <a:gd name="T59" fmla="*/ 52 h 57"/>
              <a:gd name="T60" fmla="*/ 99 w 102"/>
              <a:gd name="T61" fmla="*/ 53 h 57"/>
              <a:gd name="T62" fmla="*/ 101 w 102"/>
              <a:gd name="T63" fmla="*/ 55 h 57"/>
              <a:gd name="T64" fmla="*/ 88 w 102"/>
              <a:gd name="T65" fmla="*/ 57 h 57"/>
              <a:gd name="T66" fmla="*/ 58 w 102"/>
              <a:gd name="T67" fmla="*/ 57 h 57"/>
              <a:gd name="T68" fmla="*/ 36 w 102"/>
              <a:gd name="T69" fmla="*/ 57 h 57"/>
              <a:gd name="T70" fmla="*/ 31 w 102"/>
              <a:gd name="T71" fmla="*/ 57 h 57"/>
              <a:gd name="T72" fmla="*/ 26 w 102"/>
              <a:gd name="T73" fmla="*/ 57 h 57"/>
              <a:gd name="T74" fmla="*/ 21 w 102"/>
              <a:gd name="T75" fmla="*/ 56 h 57"/>
              <a:gd name="T76" fmla="*/ 3 w 102"/>
              <a:gd name="T77" fmla="*/ 57 h 57"/>
              <a:gd name="T78" fmla="*/ 1 w 102"/>
              <a:gd name="T79" fmla="*/ 55 h 57"/>
              <a:gd name="T80" fmla="*/ 2 w 102"/>
              <a:gd name="T81" fmla="*/ 51 h 57"/>
              <a:gd name="T82" fmla="*/ 3 w 102"/>
              <a:gd name="T83" fmla="*/ 48 h 57"/>
              <a:gd name="T84" fmla="*/ 3 w 102"/>
              <a:gd name="T85" fmla="*/ 46 h 57"/>
              <a:gd name="T86" fmla="*/ 2 w 102"/>
              <a:gd name="T87" fmla="*/ 44 h 57"/>
              <a:gd name="T88" fmla="*/ 1 w 102"/>
              <a:gd name="T89" fmla="*/ 42 h 57"/>
              <a:gd name="T90" fmla="*/ 1 w 102"/>
              <a:gd name="T91" fmla="*/ 40 h 57"/>
              <a:gd name="T92" fmla="*/ 1 w 102"/>
              <a:gd name="T93" fmla="*/ 38 h 57"/>
              <a:gd name="T94" fmla="*/ 0 w 102"/>
              <a:gd name="T95" fmla="*/ 35 h 57"/>
              <a:gd name="T96" fmla="*/ 2 w 102"/>
              <a:gd name="T97" fmla="*/ 32 h 57"/>
              <a:gd name="T98" fmla="*/ 3 w 102"/>
              <a:gd name="T99" fmla="*/ 31 h 57"/>
              <a:gd name="T100" fmla="*/ 4 w 102"/>
              <a:gd name="T101" fmla="*/ 31 h 57"/>
              <a:gd name="T102" fmla="*/ 5 w 102"/>
              <a:gd name="T103" fmla="*/ 30 h 57"/>
              <a:gd name="T104" fmla="*/ 7 w 102"/>
              <a:gd name="T105" fmla="*/ 27 h 57"/>
              <a:gd name="T106" fmla="*/ 8 w 102"/>
              <a:gd name="T107" fmla="*/ 23 h 57"/>
              <a:gd name="T108" fmla="*/ 6 w 102"/>
              <a:gd name="T109" fmla="*/ 21 h 57"/>
              <a:gd name="T110" fmla="*/ 5 w 102"/>
              <a:gd name="T111" fmla="*/ 21 h 57"/>
              <a:gd name="T112" fmla="*/ 5 w 102"/>
              <a:gd name="T113" fmla="*/ 16 h 57"/>
              <a:gd name="T114" fmla="*/ 6 w 102"/>
              <a:gd name="T115" fmla="*/ 14 h 57"/>
              <a:gd name="T116" fmla="*/ 9 w 102"/>
              <a:gd name="T117" fmla="*/ 12 h 57"/>
              <a:gd name="T118" fmla="*/ 19 w 102"/>
              <a:gd name="T1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2" h="57">
                <a:moveTo>
                  <a:pt x="19" y="0"/>
                </a:move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62" y="0"/>
                </a:lnTo>
                <a:lnTo>
                  <a:pt x="65" y="0"/>
                </a:lnTo>
                <a:lnTo>
                  <a:pt x="66" y="0"/>
                </a:lnTo>
                <a:lnTo>
                  <a:pt x="69" y="0"/>
                </a:lnTo>
                <a:lnTo>
                  <a:pt x="69" y="0"/>
                </a:lnTo>
                <a:lnTo>
                  <a:pt x="69" y="0"/>
                </a:lnTo>
                <a:lnTo>
                  <a:pt x="70" y="0"/>
                </a:lnTo>
                <a:lnTo>
                  <a:pt x="72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4" y="1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5" y="0"/>
                </a:lnTo>
                <a:lnTo>
                  <a:pt x="75" y="0"/>
                </a:lnTo>
                <a:lnTo>
                  <a:pt x="80" y="0"/>
                </a:lnTo>
                <a:lnTo>
                  <a:pt x="82" y="0"/>
                </a:lnTo>
                <a:lnTo>
                  <a:pt x="82" y="0"/>
                </a:lnTo>
                <a:lnTo>
                  <a:pt x="83" y="0"/>
                </a:lnTo>
                <a:lnTo>
                  <a:pt x="84" y="0"/>
                </a:lnTo>
                <a:lnTo>
                  <a:pt x="87" y="0"/>
                </a:lnTo>
                <a:lnTo>
                  <a:pt x="90" y="0"/>
                </a:lnTo>
                <a:lnTo>
                  <a:pt x="90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2" y="4"/>
                </a:lnTo>
                <a:lnTo>
                  <a:pt x="92" y="4"/>
                </a:lnTo>
                <a:lnTo>
                  <a:pt x="92" y="5"/>
                </a:lnTo>
                <a:lnTo>
                  <a:pt x="92" y="4"/>
                </a:lnTo>
                <a:lnTo>
                  <a:pt x="92" y="5"/>
                </a:lnTo>
                <a:lnTo>
                  <a:pt x="92" y="5"/>
                </a:lnTo>
                <a:lnTo>
                  <a:pt x="92" y="5"/>
                </a:lnTo>
                <a:lnTo>
                  <a:pt x="93" y="5"/>
                </a:lnTo>
                <a:lnTo>
                  <a:pt x="93" y="6"/>
                </a:lnTo>
                <a:lnTo>
                  <a:pt x="93" y="6"/>
                </a:lnTo>
                <a:lnTo>
                  <a:pt x="93" y="6"/>
                </a:lnTo>
                <a:lnTo>
                  <a:pt x="93" y="6"/>
                </a:lnTo>
                <a:lnTo>
                  <a:pt x="93" y="6"/>
                </a:lnTo>
                <a:lnTo>
                  <a:pt x="94" y="6"/>
                </a:lnTo>
                <a:lnTo>
                  <a:pt x="94" y="6"/>
                </a:lnTo>
                <a:lnTo>
                  <a:pt x="94" y="7"/>
                </a:lnTo>
                <a:lnTo>
                  <a:pt x="94" y="7"/>
                </a:lnTo>
                <a:lnTo>
                  <a:pt x="95" y="7"/>
                </a:lnTo>
                <a:lnTo>
                  <a:pt x="95" y="8"/>
                </a:lnTo>
                <a:lnTo>
                  <a:pt x="95" y="8"/>
                </a:lnTo>
                <a:lnTo>
                  <a:pt x="96" y="8"/>
                </a:lnTo>
                <a:lnTo>
                  <a:pt x="96" y="8"/>
                </a:lnTo>
                <a:lnTo>
                  <a:pt x="97" y="8"/>
                </a:lnTo>
                <a:lnTo>
                  <a:pt x="97" y="8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9" y="8"/>
                </a:lnTo>
                <a:lnTo>
                  <a:pt x="99" y="8"/>
                </a:lnTo>
                <a:lnTo>
                  <a:pt x="99" y="9"/>
                </a:lnTo>
                <a:lnTo>
                  <a:pt x="100" y="9"/>
                </a:lnTo>
                <a:lnTo>
                  <a:pt x="100" y="8"/>
                </a:lnTo>
                <a:lnTo>
                  <a:pt x="100" y="9"/>
                </a:lnTo>
                <a:lnTo>
                  <a:pt x="100" y="9"/>
                </a:lnTo>
                <a:lnTo>
                  <a:pt x="100" y="9"/>
                </a:lnTo>
                <a:lnTo>
                  <a:pt x="101" y="9"/>
                </a:lnTo>
                <a:lnTo>
                  <a:pt x="101" y="9"/>
                </a:lnTo>
                <a:lnTo>
                  <a:pt x="101" y="10"/>
                </a:lnTo>
                <a:lnTo>
                  <a:pt x="100" y="10"/>
                </a:lnTo>
                <a:lnTo>
                  <a:pt x="100" y="10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2"/>
                </a:lnTo>
                <a:lnTo>
                  <a:pt x="100" y="12"/>
                </a:lnTo>
                <a:lnTo>
                  <a:pt x="100" y="13"/>
                </a:lnTo>
                <a:lnTo>
                  <a:pt x="99" y="13"/>
                </a:lnTo>
                <a:lnTo>
                  <a:pt x="99" y="13"/>
                </a:lnTo>
                <a:lnTo>
                  <a:pt x="100" y="13"/>
                </a:lnTo>
                <a:lnTo>
                  <a:pt x="100" y="14"/>
                </a:lnTo>
                <a:lnTo>
                  <a:pt x="100" y="14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1" y="19"/>
                </a:lnTo>
                <a:lnTo>
                  <a:pt x="101" y="19"/>
                </a:lnTo>
                <a:lnTo>
                  <a:pt x="100" y="19"/>
                </a:lnTo>
                <a:lnTo>
                  <a:pt x="101" y="19"/>
                </a:lnTo>
                <a:lnTo>
                  <a:pt x="100" y="19"/>
                </a:lnTo>
                <a:lnTo>
                  <a:pt x="101" y="19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2"/>
                </a:lnTo>
                <a:lnTo>
                  <a:pt x="100" y="22"/>
                </a:lnTo>
                <a:lnTo>
                  <a:pt x="100" y="22"/>
                </a:lnTo>
                <a:lnTo>
                  <a:pt x="100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4"/>
                </a:lnTo>
                <a:lnTo>
                  <a:pt x="101" y="23"/>
                </a:lnTo>
                <a:lnTo>
                  <a:pt x="101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6"/>
                </a:lnTo>
                <a:lnTo>
                  <a:pt x="100" y="26"/>
                </a:lnTo>
                <a:lnTo>
                  <a:pt x="100" y="26"/>
                </a:lnTo>
                <a:lnTo>
                  <a:pt x="100" y="27"/>
                </a:lnTo>
                <a:lnTo>
                  <a:pt x="100" y="26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8"/>
                </a:lnTo>
                <a:lnTo>
                  <a:pt x="100" y="28"/>
                </a:lnTo>
                <a:lnTo>
                  <a:pt x="100" y="29"/>
                </a:lnTo>
                <a:lnTo>
                  <a:pt x="100" y="28"/>
                </a:lnTo>
                <a:lnTo>
                  <a:pt x="100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30"/>
                </a:lnTo>
                <a:lnTo>
                  <a:pt x="99" y="30"/>
                </a:lnTo>
                <a:lnTo>
                  <a:pt x="98" y="30"/>
                </a:lnTo>
                <a:lnTo>
                  <a:pt x="98" y="31"/>
                </a:lnTo>
                <a:lnTo>
                  <a:pt x="98" y="30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7" y="31"/>
                </a:lnTo>
                <a:lnTo>
                  <a:pt x="98" y="31"/>
                </a:lnTo>
                <a:lnTo>
                  <a:pt x="97" y="31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3"/>
                </a:lnTo>
                <a:lnTo>
                  <a:pt x="97" y="32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6" y="33"/>
                </a:lnTo>
                <a:lnTo>
                  <a:pt x="97" y="33"/>
                </a:lnTo>
                <a:lnTo>
                  <a:pt x="96" y="33"/>
                </a:lnTo>
                <a:lnTo>
                  <a:pt x="96" y="33"/>
                </a:lnTo>
                <a:lnTo>
                  <a:pt x="96" y="33"/>
                </a:lnTo>
                <a:lnTo>
                  <a:pt x="96" y="34"/>
                </a:lnTo>
                <a:lnTo>
                  <a:pt x="96" y="34"/>
                </a:lnTo>
                <a:lnTo>
                  <a:pt x="96" y="35"/>
                </a:lnTo>
                <a:lnTo>
                  <a:pt x="96" y="34"/>
                </a:lnTo>
                <a:lnTo>
                  <a:pt x="95" y="34"/>
                </a:lnTo>
                <a:lnTo>
                  <a:pt x="95" y="35"/>
                </a:lnTo>
                <a:lnTo>
                  <a:pt x="96" y="35"/>
                </a:lnTo>
                <a:lnTo>
                  <a:pt x="95" y="35"/>
                </a:lnTo>
                <a:lnTo>
                  <a:pt x="95" y="35"/>
                </a:lnTo>
                <a:lnTo>
                  <a:pt x="95" y="35"/>
                </a:lnTo>
                <a:lnTo>
                  <a:pt x="95" y="35"/>
                </a:lnTo>
                <a:lnTo>
                  <a:pt x="95" y="36"/>
                </a:lnTo>
                <a:lnTo>
                  <a:pt x="95" y="35"/>
                </a:lnTo>
                <a:lnTo>
                  <a:pt x="95" y="36"/>
                </a:lnTo>
                <a:lnTo>
                  <a:pt x="95" y="36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8"/>
                </a:lnTo>
                <a:lnTo>
                  <a:pt x="95" y="38"/>
                </a:lnTo>
                <a:lnTo>
                  <a:pt x="95" y="38"/>
                </a:lnTo>
                <a:lnTo>
                  <a:pt x="95" y="38"/>
                </a:lnTo>
                <a:lnTo>
                  <a:pt x="95" y="38"/>
                </a:lnTo>
                <a:lnTo>
                  <a:pt x="95" y="39"/>
                </a:lnTo>
                <a:lnTo>
                  <a:pt x="95" y="39"/>
                </a:lnTo>
                <a:lnTo>
                  <a:pt x="95" y="39"/>
                </a:lnTo>
                <a:lnTo>
                  <a:pt x="95" y="39"/>
                </a:lnTo>
                <a:lnTo>
                  <a:pt x="95" y="39"/>
                </a:lnTo>
                <a:lnTo>
                  <a:pt x="94" y="39"/>
                </a:lnTo>
                <a:lnTo>
                  <a:pt x="94" y="39"/>
                </a:lnTo>
                <a:lnTo>
                  <a:pt x="94" y="39"/>
                </a:lnTo>
                <a:lnTo>
                  <a:pt x="94" y="40"/>
                </a:lnTo>
                <a:lnTo>
                  <a:pt x="94" y="40"/>
                </a:lnTo>
                <a:lnTo>
                  <a:pt x="95" y="40"/>
                </a:lnTo>
                <a:lnTo>
                  <a:pt x="94" y="40"/>
                </a:lnTo>
                <a:lnTo>
                  <a:pt x="95" y="40"/>
                </a:lnTo>
                <a:lnTo>
                  <a:pt x="95" y="41"/>
                </a:lnTo>
                <a:lnTo>
                  <a:pt x="94" y="41"/>
                </a:lnTo>
                <a:lnTo>
                  <a:pt x="95" y="41"/>
                </a:lnTo>
                <a:lnTo>
                  <a:pt x="95" y="41"/>
                </a:lnTo>
                <a:lnTo>
                  <a:pt x="95" y="41"/>
                </a:lnTo>
                <a:lnTo>
                  <a:pt x="95" y="41"/>
                </a:lnTo>
                <a:lnTo>
                  <a:pt x="95" y="42"/>
                </a:lnTo>
                <a:lnTo>
                  <a:pt x="96" y="42"/>
                </a:lnTo>
                <a:lnTo>
                  <a:pt x="95" y="42"/>
                </a:lnTo>
                <a:lnTo>
                  <a:pt x="95" y="42"/>
                </a:lnTo>
                <a:lnTo>
                  <a:pt x="96" y="42"/>
                </a:lnTo>
                <a:lnTo>
                  <a:pt x="95" y="42"/>
                </a:lnTo>
                <a:lnTo>
                  <a:pt x="95" y="43"/>
                </a:lnTo>
                <a:lnTo>
                  <a:pt x="96" y="43"/>
                </a:lnTo>
                <a:lnTo>
                  <a:pt x="95" y="43"/>
                </a:lnTo>
                <a:lnTo>
                  <a:pt x="96" y="43"/>
                </a:lnTo>
                <a:lnTo>
                  <a:pt x="96" y="43"/>
                </a:lnTo>
                <a:lnTo>
                  <a:pt x="96" y="43"/>
                </a:lnTo>
                <a:lnTo>
                  <a:pt x="96" y="43"/>
                </a:lnTo>
                <a:lnTo>
                  <a:pt x="96" y="43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5" y="44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5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8"/>
                </a:lnTo>
                <a:lnTo>
                  <a:pt x="94" y="48"/>
                </a:lnTo>
                <a:lnTo>
                  <a:pt x="94" y="48"/>
                </a:lnTo>
                <a:lnTo>
                  <a:pt x="95" y="48"/>
                </a:lnTo>
                <a:lnTo>
                  <a:pt x="94" y="48"/>
                </a:lnTo>
                <a:lnTo>
                  <a:pt x="94" y="49"/>
                </a:lnTo>
                <a:lnTo>
                  <a:pt x="94" y="49"/>
                </a:lnTo>
                <a:lnTo>
                  <a:pt x="94" y="50"/>
                </a:lnTo>
                <a:lnTo>
                  <a:pt x="95" y="50"/>
                </a:lnTo>
                <a:lnTo>
                  <a:pt x="94" y="50"/>
                </a:lnTo>
                <a:lnTo>
                  <a:pt x="95" y="50"/>
                </a:lnTo>
                <a:lnTo>
                  <a:pt x="94" y="50"/>
                </a:lnTo>
                <a:lnTo>
                  <a:pt x="94" y="50"/>
                </a:lnTo>
                <a:lnTo>
                  <a:pt x="95" y="50"/>
                </a:lnTo>
                <a:lnTo>
                  <a:pt x="95" y="50"/>
                </a:lnTo>
                <a:lnTo>
                  <a:pt x="95" y="50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6" y="51"/>
                </a:lnTo>
                <a:lnTo>
                  <a:pt x="96" y="52"/>
                </a:lnTo>
                <a:lnTo>
                  <a:pt x="96" y="52"/>
                </a:lnTo>
                <a:lnTo>
                  <a:pt x="97" y="52"/>
                </a:lnTo>
                <a:lnTo>
                  <a:pt x="97" y="52"/>
                </a:ln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99" y="52"/>
                </a:lnTo>
                <a:lnTo>
                  <a:pt x="99" y="53"/>
                </a:lnTo>
                <a:lnTo>
                  <a:pt x="99" y="53"/>
                </a:lnTo>
                <a:lnTo>
                  <a:pt x="99" y="53"/>
                </a:lnTo>
                <a:lnTo>
                  <a:pt x="99" y="53"/>
                </a:lnTo>
                <a:lnTo>
                  <a:pt x="99" y="53"/>
                </a:lnTo>
                <a:lnTo>
                  <a:pt x="99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5"/>
                </a:lnTo>
                <a:lnTo>
                  <a:pt x="101" y="55"/>
                </a:lnTo>
                <a:lnTo>
                  <a:pt x="100" y="55"/>
                </a:lnTo>
                <a:lnTo>
                  <a:pt x="100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5"/>
                </a:lnTo>
                <a:lnTo>
                  <a:pt x="102" y="55"/>
                </a:lnTo>
                <a:lnTo>
                  <a:pt x="101" y="55"/>
                </a:lnTo>
                <a:lnTo>
                  <a:pt x="101" y="56"/>
                </a:lnTo>
                <a:lnTo>
                  <a:pt x="102" y="56"/>
                </a:lnTo>
                <a:lnTo>
                  <a:pt x="102" y="56"/>
                </a:lnTo>
                <a:lnTo>
                  <a:pt x="102" y="57"/>
                </a:lnTo>
                <a:lnTo>
                  <a:pt x="91" y="57"/>
                </a:lnTo>
                <a:lnTo>
                  <a:pt x="88" y="57"/>
                </a:lnTo>
                <a:lnTo>
                  <a:pt x="85" y="57"/>
                </a:lnTo>
                <a:lnTo>
                  <a:pt x="80" y="57"/>
                </a:lnTo>
                <a:lnTo>
                  <a:pt x="78" y="57"/>
                </a:lnTo>
                <a:lnTo>
                  <a:pt x="76" y="57"/>
                </a:lnTo>
                <a:lnTo>
                  <a:pt x="71" y="57"/>
                </a:lnTo>
                <a:lnTo>
                  <a:pt x="69" y="57"/>
                </a:lnTo>
                <a:lnTo>
                  <a:pt x="64" y="57"/>
                </a:lnTo>
                <a:lnTo>
                  <a:pt x="63" y="57"/>
                </a:lnTo>
                <a:lnTo>
                  <a:pt x="63" y="57"/>
                </a:lnTo>
                <a:lnTo>
                  <a:pt x="59" y="57"/>
                </a:lnTo>
                <a:lnTo>
                  <a:pt x="58" y="57"/>
                </a:lnTo>
                <a:lnTo>
                  <a:pt x="57" y="57"/>
                </a:lnTo>
                <a:lnTo>
                  <a:pt x="49" y="57"/>
                </a:lnTo>
                <a:lnTo>
                  <a:pt x="49" y="57"/>
                </a:lnTo>
                <a:lnTo>
                  <a:pt x="49" y="57"/>
                </a:lnTo>
                <a:lnTo>
                  <a:pt x="48" y="57"/>
                </a:lnTo>
                <a:lnTo>
                  <a:pt x="48" y="57"/>
                </a:lnTo>
                <a:lnTo>
                  <a:pt x="47" y="57"/>
                </a:lnTo>
                <a:lnTo>
                  <a:pt x="41" y="57"/>
                </a:lnTo>
                <a:lnTo>
                  <a:pt x="38" y="57"/>
                </a:lnTo>
                <a:lnTo>
                  <a:pt x="36" y="57"/>
                </a:lnTo>
                <a:lnTo>
                  <a:pt x="36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4" y="57"/>
                </a:lnTo>
                <a:lnTo>
                  <a:pt x="34" y="57"/>
                </a:lnTo>
                <a:lnTo>
                  <a:pt x="33" y="57"/>
                </a:lnTo>
                <a:lnTo>
                  <a:pt x="33" y="57"/>
                </a:lnTo>
                <a:lnTo>
                  <a:pt x="32" y="57"/>
                </a:lnTo>
                <a:lnTo>
                  <a:pt x="32" y="57"/>
                </a:lnTo>
                <a:lnTo>
                  <a:pt x="31" y="57"/>
                </a:lnTo>
                <a:lnTo>
                  <a:pt x="31" y="57"/>
                </a:lnTo>
                <a:lnTo>
                  <a:pt x="30" y="57"/>
                </a:lnTo>
                <a:lnTo>
                  <a:pt x="30" y="57"/>
                </a:ln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28" y="57"/>
                </a:lnTo>
                <a:lnTo>
                  <a:pt x="28" y="57"/>
                </a:lnTo>
                <a:lnTo>
                  <a:pt x="27" y="57"/>
                </a:lnTo>
                <a:lnTo>
                  <a:pt x="27" y="57"/>
                </a:lnTo>
                <a:lnTo>
                  <a:pt x="26" y="57"/>
                </a:lnTo>
                <a:lnTo>
                  <a:pt x="26" y="57"/>
                </a:lnTo>
                <a:lnTo>
                  <a:pt x="25" y="57"/>
                </a:lnTo>
                <a:lnTo>
                  <a:pt x="25" y="57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3" y="57"/>
                </a:lnTo>
                <a:lnTo>
                  <a:pt x="23" y="57"/>
                </a:lnTo>
                <a:lnTo>
                  <a:pt x="22" y="57"/>
                </a:lnTo>
                <a:lnTo>
                  <a:pt x="22" y="56"/>
                </a:lnTo>
                <a:lnTo>
                  <a:pt x="22" y="56"/>
                </a:lnTo>
                <a:lnTo>
                  <a:pt x="21" y="56"/>
                </a:lnTo>
                <a:lnTo>
                  <a:pt x="21" y="57"/>
                </a:lnTo>
                <a:lnTo>
                  <a:pt x="21" y="57"/>
                </a:lnTo>
                <a:lnTo>
                  <a:pt x="20" y="57"/>
                </a:lnTo>
                <a:lnTo>
                  <a:pt x="20" y="57"/>
                </a:lnTo>
                <a:lnTo>
                  <a:pt x="19" y="57"/>
                </a:lnTo>
                <a:lnTo>
                  <a:pt x="19" y="57"/>
                </a:lnTo>
                <a:lnTo>
                  <a:pt x="15" y="57"/>
                </a:lnTo>
                <a:lnTo>
                  <a:pt x="15" y="57"/>
                </a:lnTo>
                <a:lnTo>
                  <a:pt x="10" y="57"/>
                </a:lnTo>
                <a:lnTo>
                  <a:pt x="5" y="57"/>
                </a:lnTo>
                <a:lnTo>
                  <a:pt x="3" y="57"/>
                </a:lnTo>
                <a:lnTo>
                  <a:pt x="1" y="57"/>
                </a:lnTo>
                <a:lnTo>
                  <a:pt x="1" y="57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4"/>
                </a:lnTo>
                <a:lnTo>
                  <a:pt x="1" y="54"/>
                </a:lnTo>
                <a:lnTo>
                  <a:pt x="1" y="53"/>
                </a:lnTo>
                <a:lnTo>
                  <a:pt x="1" y="53"/>
                </a:lnTo>
                <a:lnTo>
                  <a:pt x="1" y="52"/>
                </a:lnTo>
                <a:lnTo>
                  <a:pt x="1" y="52"/>
                </a:lnTo>
                <a:lnTo>
                  <a:pt x="1" y="51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2" y="50"/>
                </a:lnTo>
                <a:lnTo>
                  <a:pt x="2" y="50"/>
                </a:lnTo>
                <a:lnTo>
                  <a:pt x="3" y="50"/>
                </a:lnTo>
                <a:lnTo>
                  <a:pt x="3" y="50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7"/>
                </a:lnTo>
                <a:lnTo>
                  <a:pt x="3" y="47"/>
                </a:lnTo>
                <a:lnTo>
                  <a:pt x="4" y="47"/>
                </a:lnTo>
                <a:lnTo>
                  <a:pt x="4" y="46"/>
                </a:lnTo>
                <a:lnTo>
                  <a:pt x="3" y="46"/>
                </a:lnTo>
                <a:lnTo>
                  <a:pt x="3" y="46"/>
                </a:lnTo>
                <a:lnTo>
                  <a:pt x="3" y="46"/>
                </a:lnTo>
                <a:lnTo>
                  <a:pt x="4" y="46"/>
                </a:lnTo>
                <a:lnTo>
                  <a:pt x="4" y="46"/>
                </a:lnTo>
                <a:lnTo>
                  <a:pt x="3" y="46"/>
                </a:lnTo>
                <a:lnTo>
                  <a:pt x="3" y="45"/>
                </a:lnTo>
                <a:lnTo>
                  <a:pt x="4" y="45"/>
                </a:lnTo>
                <a:lnTo>
                  <a:pt x="4" y="45"/>
                </a:lnTo>
                <a:lnTo>
                  <a:pt x="3" y="45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1" y="44"/>
                </a:lnTo>
                <a:lnTo>
                  <a:pt x="1" y="44"/>
                </a:lnTo>
                <a:lnTo>
                  <a:pt x="1" y="44"/>
                </a:lnTo>
                <a:lnTo>
                  <a:pt x="1" y="43"/>
                </a:lnTo>
                <a:lnTo>
                  <a:pt x="1" y="43"/>
                </a:lnTo>
                <a:lnTo>
                  <a:pt x="1" y="43"/>
                </a:lnTo>
                <a:lnTo>
                  <a:pt x="1" y="42"/>
                </a:lnTo>
                <a:lnTo>
                  <a:pt x="2" y="42"/>
                </a:lnTo>
                <a:lnTo>
                  <a:pt x="1" y="42"/>
                </a:lnTo>
                <a:lnTo>
                  <a:pt x="1" y="42"/>
                </a:lnTo>
                <a:lnTo>
                  <a:pt x="1" y="42"/>
                </a:lnTo>
                <a:lnTo>
                  <a:pt x="1" y="41"/>
                </a:lnTo>
                <a:lnTo>
                  <a:pt x="1" y="42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0"/>
                </a:lnTo>
                <a:lnTo>
                  <a:pt x="1" y="40"/>
                </a:lnTo>
                <a:lnTo>
                  <a:pt x="1" y="40"/>
                </a:lnTo>
                <a:lnTo>
                  <a:pt x="1" y="40"/>
                </a:lnTo>
                <a:lnTo>
                  <a:pt x="1" y="39"/>
                </a:lnTo>
                <a:lnTo>
                  <a:pt x="1" y="39"/>
                </a:lnTo>
                <a:lnTo>
                  <a:pt x="1" y="39"/>
                </a:lnTo>
                <a:lnTo>
                  <a:pt x="1" y="39"/>
                </a:lnTo>
                <a:lnTo>
                  <a:pt x="1" y="38"/>
                </a:lnTo>
                <a:lnTo>
                  <a:pt x="1" y="38"/>
                </a:lnTo>
                <a:lnTo>
                  <a:pt x="1" y="38"/>
                </a:lnTo>
                <a:lnTo>
                  <a:pt x="1" y="38"/>
                </a:lnTo>
                <a:lnTo>
                  <a:pt x="1" y="38"/>
                </a:lnTo>
                <a:lnTo>
                  <a:pt x="1" y="37"/>
                </a:lnTo>
                <a:lnTo>
                  <a:pt x="1" y="37"/>
                </a:lnTo>
                <a:lnTo>
                  <a:pt x="0" y="37"/>
                </a:lnTo>
                <a:lnTo>
                  <a:pt x="1" y="37"/>
                </a:lnTo>
                <a:lnTo>
                  <a:pt x="1" y="36"/>
                </a:lnTo>
                <a:lnTo>
                  <a:pt x="0" y="36"/>
                </a:lnTo>
                <a:lnTo>
                  <a:pt x="1" y="36"/>
                </a:lnTo>
                <a:lnTo>
                  <a:pt x="0" y="36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4"/>
                </a:lnTo>
                <a:lnTo>
                  <a:pt x="1" y="34"/>
                </a:lnTo>
                <a:lnTo>
                  <a:pt x="1" y="34"/>
                </a:lnTo>
                <a:lnTo>
                  <a:pt x="1" y="33"/>
                </a:lnTo>
                <a:lnTo>
                  <a:pt x="1" y="33"/>
                </a:lnTo>
                <a:lnTo>
                  <a:pt x="1" y="33"/>
                </a:lnTo>
                <a:lnTo>
                  <a:pt x="1" y="32"/>
                </a:lnTo>
                <a:lnTo>
                  <a:pt x="1" y="32"/>
                </a:lnTo>
                <a:lnTo>
                  <a:pt x="1" y="32"/>
                </a:lnTo>
                <a:lnTo>
                  <a:pt x="2" y="32"/>
                </a:lnTo>
                <a:lnTo>
                  <a:pt x="1" y="32"/>
                </a:lnTo>
                <a:lnTo>
                  <a:pt x="2" y="32"/>
                </a:lnTo>
                <a:lnTo>
                  <a:pt x="2" y="31"/>
                </a:lnTo>
                <a:lnTo>
                  <a:pt x="2" y="31"/>
                </a:lnTo>
                <a:lnTo>
                  <a:pt x="2" y="31"/>
                </a:lnTo>
                <a:lnTo>
                  <a:pt x="2" y="31"/>
                </a:lnTo>
                <a:lnTo>
                  <a:pt x="2" y="31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1"/>
                </a:lnTo>
                <a:lnTo>
                  <a:pt x="4" y="30"/>
                </a:lnTo>
                <a:lnTo>
                  <a:pt x="4" y="31"/>
                </a:lnTo>
                <a:lnTo>
                  <a:pt x="4" y="30"/>
                </a:lnTo>
                <a:lnTo>
                  <a:pt x="4" y="31"/>
                </a:lnTo>
                <a:lnTo>
                  <a:pt x="4" y="30"/>
                </a:lnTo>
                <a:lnTo>
                  <a:pt x="5" y="30"/>
                </a:lnTo>
                <a:lnTo>
                  <a:pt x="5" y="31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29"/>
                </a:lnTo>
                <a:lnTo>
                  <a:pt x="6" y="29"/>
                </a:lnTo>
                <a:lnTo>
                  <a:pt x="6" y="29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8" y="27"/>
                </a:lnTo>
                <a:lnTo>
                  <a:pt x="8" y="26"/>
                </a:lnTo>
                <a:lnTo>
                  <a:pt x="8" y="26"/>
                </a:lnTo>
                <a:lnTo>
                  <a:pt x="8" y="25"/>
                </a:lnTo>
                <a:lnTo>
                  <a:pt x="8" y="25"/>
                </a:lnTo>
                <a:lnTo>
                  <a:pt x="7" y="25"/>
                </a:lnTo>
                <a:lnTo>
                  <a:pt x="8" y="25"/>
                </a:lnTo>
                <a:lnTo>
                  <a:pt x="8" y="24"/>
                </a:lnTo>
                <a:lnTo>
                  <a:pt x="8" y="24"/>
                </a:lnTo>
                <a:lnTo>
                  <a:pt x="8" y="24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2"/>
                </a:lnTo>
                <a:lnTo>
                  <a:pt x="8" y="22"/>
                </a:lnTo>
                <a:lnTo>
                  <a:pt x="8" y="22"/>
                </a:lnTo>
                <a:lnTo>
                  <a:pt x="8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5" y="20"/>
                </a:lnTo>
                <a:lnTo>
                  <a:pt x="5" y="20"/>
                </a:lnTo>
                <a:lnTo>
                  <a:pt x="5" y="19"/>
                </a:lnTo>
                <a:lnTo>
                  <a:pt x="5" y="19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7"/>
                </a:lnTo>
                <a:lnTo>
                  <a:pt x="5" y="17"/>
                </a:lnTo>
                <a:lnTo>
                  <a:pt x="6" y="16"/>
                </a:lnTo>
                <a:lnTo>
                  <a:pt x="5" y="16"/>
                </a:lnTo>
                <a:lnTo>
                  <a:pt x="6" y="16"/>
                </a:lnTo>
                <a:lnTo>
                  <a:pt x="5" y="16"/>
                </a:lnTo>
                <a:lnTo>
                  <a:pt x="5" y="16"/>
                </a:lnTo>
                <a:lnTo>
                  <a:pt x="6" y="16"/>
                </a:lnTo>
                <a:lnTo>
                  <a:pt x="6" y="16"/>
                </a:lnTo>
                <a:lnTo>
                  <a:pt x="5" y="16"/>
                </a:lnTo>
                <a:lnTo>
                  <a:pt x="5" y="15"/>
                </a:lnTo>
                <a:lnTo>
                  <a:pt x="5" y="15"/>
                </a:lnTo>
                <a:lnTo>
                  <a:pt x="5" y="14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3"/>
                </a:lnTo>
                <a:lnTo>
                  <a:pt x="6" y="13"/>
                </a:lnTo>
                <a:lnTo>
                  <a:pt x="7" y="13"/>
                </a:lnTo>
                <a:lnTo>
                  <a:pt x="7" y="13"/>
                </a:lnTo>
                <a:lnTo>
                  <a:pt x="7" y="12"/>
                </a:lnTo>
                <a:lnTo>
                  <a:pt x="8" y="12"/>
                </a:lnTo>
                <a:lnTo>
                  <a:pt x="8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9" y="10"/>
                </a:lnTo>
                <a:lnTo>
                  <a:pt x="9" y="9"/>
                </a:lnTo>
                <a:lnTo>
                  <a:pt x="9" y="1"/>
                </a:lnTo>
                <a:lnTo>
                  <a:pt x="9" y="0"/>
                </a:lnTo>
                <a:lnTo>
                  <a:pt x="9" y="0"/>
                </a:lnTo>
                <a:lnTo>
                  <a:pt x="15" y="0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79" name="Agrupar 78">
            <a:extLst>
              <a:ext uri="{FF2B5EF4-FFF2-40B4-BE49-F238E27FC236}">
                <a16:creationId xmlns:a16="http://schemas.microsoft.com/office/drawing/2014/main" xmlns="" id="{48CF4CB7-7963-4E48-A021-1298C5E925F7}"/>
              </a:ext>
            </a:extLst>
          </p:cNvPr>
          <p:cNvGrpSpPr/>
          <p:nvPr/>
        </p:nvGrpSpPr>
        <p:grpSpPr>
          <a:xfrm>
            <a:off x="12753682" y="2280822"/>
            <a:ext cx="374650" cy="277813"/>
            <a:chOff x="9390063" y="2532063"/>
            <a:chExt cx="374650" cy="277813"/>
          </a:xfrm>
          <a:solidFill>
            <a:srgbClr val="D3D3D3">
              <a:alpha val="80000"/>
            </a:srgbClr>
          </a:solidFill>
        </p:grpSpPr>
        <p:sp>
          <p:nvSpPr>
            <p:cNvPr id="128" name="Freeform 5">
              <a:extLst>
                <a:ext uri="{FF2B5EF4-FFF2-40B4-BE49-F238E27FC236}">
                  <a16:creationId xmlns:a16="http://schemas.microsoft.com/office/drawing/2014/main" xmlns="" id="{3D548A1A-A4CA-4F18-9E7A-61504255C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4050" y="2635251"/>
              <a:ext cx="103188" cy="112713"/>
            </a:xfrm>
            <a:custGeom>
              <a:avLst/>
              <a:gdLst>
                <a:gd name="T0" fmla="*/ 15 w 65"/>
                <a:gd name="T1" fmla="*/ 3 h 71"/>
                <a:gd name="T2" fmla="*/ 15 w 65"/>
                <a:gd name="T3" fmla="*/ 7 h 71"/>
                <a:gd name="T4" fmla="*/ 17 w 65"/>
                <a:gd name="T5" fmla="*/ 10 h 71"/>
                <a:gd name="T6" fmla="*/ 20 w 65"/>
                <a:gd name="T7" fmla="*/ 13 h 71"/>
                <a:gd name="T8" fmla="*/ 22 w 65"/>
                <a:gd name="T9" fmla="*/ 13 h 71"/>
                <a:gd name="T10" fmla="*/ 25 w 65"/>
                <a:gd name="T11" fmla="*/ 13 h 71"/>
                <a:gd name="T12" fmla="*/ 27 w 65"/>
                <a:gd name="T13" fmla="*/ 9 h 71"/>
                <a:gd name="T14" fmla="*/ 28 w 65"/>
                <a:gd name="T15" fmla="*/ 12 h 71"/>
                <a:gd name="T16" fmla="*/ 28 w 65"/>
                <a:gd name="T17" fmla="*/ 16 h 71"/>
                <a:gd name="T18" fmla="*/ 29 w 65"/>
                <a:gd name="T19" fmla="*/ 18 h 71"/>
                <a:gd name="T20" fmla="*/ 30 w 65"/>
                <a:gd name="T21" fmla="*/ 20 h 71"/>
                <a:gd name="T22" fmla="*/ 29 w 65"/>
                <a:gd name="T23" fmla="*/ 23 h 71"/>
                <a:gd name="T24" fmla="*/ 31 w 65"/>
                <a:gd name="T25" fmla="*/ 22 h 71"/>
                <a:gd name="T26" fmla="*/ 33 w 65"/>
                <a:gd name="T27" fmla="*/ 26 h 71"/>
                <a:gd name="T28" fmla="*/ 35 w 65"/>
                <a:gd name="T29" fmla="*/ 27 h 71"/>
                <a:gd name="T30" fmla="*/ 39 w 65"/>
                <a:gd name="T31" fmla="*/ 28 h 71"/>
                <a:gd name="T32" fmla="*/ 42 w 65"/>
                <a:gd name="T33" fmla="*/ 27 h 71"/>
                <a:gd name="T34" fmla="*/ 46 w 65"/>
                <a:gd name="T35" fmla="*/ 28 h 71"/>
                <a:gd name="T36" fmla="*/ 48 w 65"/>
                <a:gd name="T37" fmla="*/ 28 h 71"/>
                <a:gd name="T38" fmla="*/ 52 w 65"/>
                <a:gd name="T39" fmla="*/ 28 h 71"/>
                <a:gd name="T40" fmla="*/ 56 w 65"/>
                <a:gd name="T41" fmla="*/ 29 h 71"/>
                <a:gd name="T42" fmla="*/ 58 w 65"/>
                <a:gd name="T43" fmla="*/ 31 h 71"/>
                <a:gd name="T44" fmla="*/ 60 w 65"/>
                <a:gd name="T45" fmla="*/ 33 h 71"/>
                <a:gd name="T46" fmla="*/ 63 w 65"/>
                <a:gd name="T47" fmla="*/ 34 h 71"/>
                <a:gd name="T48" fmla="*/ 65 w 65"/>
                <a:gd name="T49" fmla="*/ 37 h 71"/>
                <a:gd name="T50" fmla="*/ 62 w 65"/>
                <a:gd name="T51" fmla="*/ 42 h 71"/>
                <a:gd name="T52" fmla="*/ 58 w 65"/>
                <a:gd name="T53" fmla="*/ 48 h 71"/>
                <a:gd name="T54" fmla="*/ 54 w 65"/>
                <a:gd name="T55" fmla="*/ 55 h 71"/>
                <a:gd name="T56" fmla="*/ 50 w 65"/>
                <a:gd name="T57" fmla="*/ 60 h 71"/>
                <a:gd name="T58" fmla="*/ 47 w 65"/>
                <a:gd name="T59" fmla="*/ 65 h 71"/>
                <a:gd name="T60" fmla="*/ 43 w 65"/>
                <a:gd name="T61" fmla="*/ 67 h 71"/>
                <a:gd name="T62" fmla="*/ 39 w 65"/>
                <a:gd name="T63" fmla="*/ 69 h 71"/>
                <a:gd name="T64" fmla="*/ 38 w 65"/>
                <a:gd name="T65" fmla="*/ 68 h 71"/>
                <a:gd name="T66" fmla="*/ 35 w 65"/>
                <a:gd name="T67" fmla="*/ 65 h 71"/>
                <a:gd name="T68" fmla="*/ 32 w 65"/>
                <a:gd name="T69" fmla="*/ 64 h 71"/>
                <a:gd name="T70" fmla="*/ 31 w 65"/>
                <a:gd name="T71" fmla="*/ 62 h 71"/>
                <a:gd name="T72" fmla="*/ 28 w 65"/>
                <a:gd name="T73" fmla="*/ 60 h 71"/>
                <a:gd name="T74" fmla="*/ 25 w 65"/>
                <a:gd name="T75" fmla="*/ 58 h 71"/>
                <a:gd name="T76" fmla="*/ 21 w 65"/>
                <a:gd name="T77" fmla="*/ 56 h 71"/>
                <a:gd name="T78" fmla="*/ 20 w 65"/>
                <a:gd name="T79" fmla="*/ 53 h 71"/>
                <a:gd name="T80" fmla="*/ 20 w 65"/>
                <a:gd name="T81" fmla="*/ 49 h 71"/>
                <a:gd name="T82" fmla="*/ 20 w 65"/>
                <a:gd name="T83" fmla="*/ 47 h 71"/>
                <a:gd name="T84" fmla="*/ 17 w 65"/>
                <a:gd name="T85" fmla="*/ 45 h 71"/>
                <a:gd name="T86" fmla="*/ 15 w 65"/>
                <a:gd name="T87" fmla="*/ 41 h 71"/>
                <a:gd name="T88" fmla="*/ 12 w 65"/>
                <a:gd name="T89" fmla="*/ 39 h 71"/>
                <a:gd name="T90" fmla="*/ 10 w 65"/>
                <a:gd name="T91" fmla="*/ 36 h 71"/>
                <a:gd name="T92" fmla="*/ 7 w 65"/>
                <a:gd name="T93" fmla="*/ 34 h 71"/>
                <a:gd name="T94" fmla="*/ 4 w 65"/>
                <a:gd name="T95" fmla="*/ 32 h 71"/>
                <a:gd name="T96" fmla="*/ 3 w 65"/>
                <a:gd name="T97" fmla="*/ 30 h 71"/>
                <a:gd name="T98" fmla="*/ 3 w 65"/>
                <a:gd name="T99" fmla="*/ 26 h 71"/>
                <a:gd name="T100" fmla="*/ 3 w 65"/>
                <a:gd name="T101" fmla="*/ 24 h 71"/>
                <a:gd name="T102" fmla="*/ 1 w 65"/>
                <a:gd name="T103" fmla="*/ 20 h 71"/>
                <a:gd name="T104" fmla="*/ 0 w 65"/>
                <a:gd name="T105" fmla="*/ 18 h 71"/>
                <a:gd name="T106" fmla="*/ 1 w 65"/>
                <a:gd name="T107" fmla="*/ 14 h 71"/>
                <a:gd name="T108" fmla="*/ 1 w 65"/>
                <a:gd name="T109" fmla="*/ 10 h 71"/>
                <a:gd name="T110" fmla="*/ 4 w 65"/>
                <a:gd name="T111" fmla="*/ 8 h 71"/>
                <a:gd name="T112" fmla="*/ 4 w 65"/>
                <a:gd name="T113" fmla="*/ 6 h 71"/>
                <a:gd name="T114" fmla="*/ 7 w 65"/>
                <a:gd name="T115" fmla="*/ 3 h 71"/>
                <a:gd name="T116" fmla="*/ 11 w 65"/>
                <a:gd name="T117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71">
                  <a:moveTo>
                    <a:pt x="13" y="1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4"/>
                  </a:lnTo>
                  <a:lnTo>
                    <a:pt x="62" y="34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3" y="34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6"/>
                  </a:lnTo>
                  <a:lnTo>
                    <a:pt x="64" y="37"/>
                  </a:lnTo>
                  <a:lnTo>
                    <a:pt x="65" y="37"/>
                  </a:lnTo>
                  <a:lnTo>
                    <a:pt x="65" y="37"/>
                  </a:lnTo>
                  <a:lnTo>
                    <a:pt x="65" y="37"/>
                  </a:lnTo>
                  <a:lnTo>
                    <a:pt x="65" y="37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4" y="38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5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59" y="46"/>
                  </a:lnTo>
                  <a:lnTo>
                    <a:pt x="58" y="47"/>
                  </a:lnTo>
                  <a:lnTo>
                    <a:pt x="58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7" y="49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4" y="52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48" y="63"/>
                  </a:lnTo>
                  <a:lnTo>
                    <a:pt x="47" y="63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6" y="65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5" y="6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4" y="67"/>
                  </a:lnTo>
                  <a:lnTo>
                    <a:pt x="44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39" y="70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5" y="66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29" y="61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7"/>
                  </a:lnTo>
                  <a:lnTo>
                    <a:pt x="20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Freeform 6">
              <a:extLst>
                <a:ext uri="{FF2B5EF4-FFF2-40B4-BE49-F238E27FC236}">
                  <a16:creationId xmlns:a16="http://schemas.microsoft.com/office/drawing/2014/main" xmlns="" id="{67E8D76C-0032-47B5-B081-EEB9ABA8C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913" y="2654301"/>
              <a:ext cx="80963" cy="49213"/>
            </a:xfrm>
            <a:custGeom>
              <a:avLst/>
              <a:gdLst>
                <a:gd name="T0" fmla="*/ 43 w 51"/>
                <a:gd name="T1" fmla="*/ 18 h 31"/>
                <a:gd name="T2" fmla="*/ 41 w 51"/>
                <a:gd name="T3" fmla="*/ 21 h 31"/>
                <a:gd name="T4" fmla="*/ 39 w 51"/>
                <a:gd name="T5" fmla="*/ 25 h 31"/>
                <a:gd name="T6" fmla="*/ 37 w 51"/>
                <a:gd name="T7" fmla="*/ 28 h 31"/>
                <a:gd name="T8" fmla="*/ 36 w 51"/>
                <a:gd name="T9" fmla="*/ 29 h 31"/>
                <a:gd name="T10" fmla="*/ 38 w 51"/>
                <a:gd name="T11" fmla="*/ 26 h 31"/>
                <a:gd name="T12" fmla="*/ 37 w 51"/>
                <a:gd name="T13" fmla="*/ 23 h 31"/>
                <a:gd name="T14" fmla="*/ 35 w 51"/>
                <a:gd name="T15" fmla="*/ 21 h 31"/>
                <a:gd name="T16" fmla="*/ 33 w 51"/>
                <a:gd name="T17" fmla="*/ 22 h 31"/>
                <a:gd name="T18" fmla="*/ 32 w 51"/>
                <a:gd name="T19" fmla="*/ 20 h 31"/>
                <a:gd name="T20" fmla="*/ 30 w 51"/>
                <a:gd name="T21" fmla="*/ 19 h 31"/>
                <a:gd name="T22" fmla="*/ 29 w 51"/>
                <a:gd name="T23" fmla="*/ 18 h 31"/>
                <a:gd name="T24" fmla="*/ 27 w 51"/>
                <a:gd name="T25" fmla="*/ 17 h 31"/>
                <a:gd name="T26" fmla="*/ 24 w 51"/>
                <a:gd name="T27" fmla="*/ 17 h 31"/>
                <a:gd name="T28" fmla="*/ 22 w 51"/>
                <a:gd name="T29" fmla="*/ 16 h 31"/>
                <a:gd name="T30" fmla="*/ 20 w 51"/>
                <a:gd name="T31" fmla="*/ 16 h 31"/>
                <a:gd name="T32" fmla="*/ 18 w 51"/>
                <a:gd name="T33" fmla="*/ 16 h 31"/>
                <a:gd name="T34" fmla="*/ 16 w 51"/>
                <a:gd name="T35" fmla="*/ 15 h 31"/>
                <a:gd name="T36" fmla="*/ 14 w 51"/>
                <a:gd name="T37" fmla="*/ 16 h 31"/>
                <a:gd name="T38" fmla="*/ 11 w 51"/>
                <a:gd name="T39" fmla="*/ 16 h 31"/>
                <a:gd name="T40" fmla="*/ 9 w 51"/>
                <a:gd name="T41" fmla="*/ 15 h 31"/>
                <a:gd name="T42" fmla="*/ 7 w 51"/>
                <a:gd name="T43" fmla="*/ 14 h 31"/>
                <a:gd name="T44" fmla="*/ 6 w 51"/>
                <a:gd name="T45" fmla="*/ 13 h 31"/>
                <a:gd name="T46" fmla="*/ 4 w 51"/>
                <a:gd name="T47" fmla="*/ 10 h 31"/>
                <a:gd name="T48" fmla="*/ 3 w 51"/>
                <a:gd name="T49" fmla="*/ 11 h 31"/>
                <a:gd name="T50" fmla="*/ 2 w 51"/>
                <a:gd name="T51" fmla="*/ 11 h 31"/>
                <a:gd name="T52" fmla="*/ 3 w 51"/>
                <a:gd name="T53" fmla="*/ 8 h 31"/>
                <a:gd name="T54" fmla="*/ 1 w 51"/>
                <a:gd name="T55" fmla="*/ 7 h 31"/>
                <a:gd name="T56" fmla="*/ 2 w 51"/>
                <a:gd name="T57" fmla="*/ 6 h 31"/>
                <a:gd name="T58" fmla="*/ 1 w 51"/>
                <a:gd name="T59" fmla="*/ 4 h 31"/>
                <a:gd name="T60" fmla="*/ 3 w 51"/>
                <a:gd name="T61" fmla="*/ 3 h 31"/>
                <a:gd name="T62" fmla="*/ 6 w 51"/>
                <a:gd name="T63" fmla="*/ 4 h 31"/>
                <a:gd name="T64" fmla="*/ 8 w 51"/>
                <a:gd name="T65" fmla="*/ 4 h 31"/>
                <a:gd name="T66" fmla="*/ 10 w 51"/>
                <a:gd name="T67" fmla="*/ 5 h 31"/>
                <a:gd name="T68" fmla="*/ 10 w 51"/>
                <a:gd name="T69" fmla="*/ 3 h 31"/>
                <a:gd name="T70" fmla="*/ 12 w 51"/>
                <a:gd name="T71" fmla="*/ 3 h 31"/>
                <a:gd name="T72" fmla="*/ 15 w 51"/>
                <a:gd name="T73" fmla="*/ 3 h 31"/>
                <a:gd name="T74" fmla="*/ 18 w 51"/>
                <a:gd name="T75" fmla="*/ 3 h 31"/>
                <a:gd name="T76" fmla="*/ 20 w 51"/>
                <a:gd name="T77" fmla="*/ 3 h 31"/>
                <a:gd name="T78" fmla="*/ 20 w 51"/>
                <a:gd name="T79" fmla="*/ 4 h 31"/>
                <a:gd name="T80" fmla="*/ 21 w 51"/>
                <a:gd name="T81" fmla="*/ 6 h 31"/>
                <a:gd name="T82" fmla="*/ 22 w 51"/>
                <a:gd name="T83" fmla="*/ 7 h 31"/>
                <a:gd name="T84" fmla="*/ 24 w 51"/>
                <a:gd name="T85" fmla="*/ 9 h 31"/>
                <a:gd name="T86" fmla="*/ 26 w 51"/>
                <a:gd name="T87" fmla="*/ 10 h 31"/>
                <a:gd name="T88" fmla="*/ 29 w 51"/>
                <a:gd name="T89" fmla="*/ 11 h 31"/>
                <a:gd name="T90" fmla="*/ 35 w 51"/>
                <a:gd name="T91" fmla="*/ 7 h 31"/>
                <a:gd name="T92" fmla="*/ 33 w 51"/>
                <a:gd name="T93" fmla="*/ 5 h 31"/>
                <a:gd name="T94" fmla="*/ 31 w 51"/>
                <a:gd name="T95" fmla="*/ 3 h 31"/>
                <a:gd name="T96" fmla="*/ 30 w 51"/>
                <a:gd name="T97" fmla="*/ 1 h 31"/>
                <a:gd name="T98" fmla="*/ 31 w 51"/>
                <a:gd name="T99" fmla="*/ 1 h 31"/>
                <a:gd name="T100" fmla="*/ 34 w 51"/>
                <a:gd name="T101" fmla="*/ 0 h 31"/>
                <a:gd name="T102" fmla="*/ 34 w 51"/>
                <a:gd name="T103" fmla="*/ 2 h 31"/>
                <a:gd name="T104" fmla="*/ 37 w 51"/>
                <a:gd name="T105" fmla="*/ 3 h 31"/>
                <a:gd name="T106" fmla="*/ 39 w 51"/>
                <a:gd name="T107" fmla="*/ 3 h 31"/>
                <a:gd name="T108" fmla="*/ 40 w 51"/>
                <a:gd name="T109" fmla="*/ 3 h 31"/>
                <a:gd name="T110" fmla="*/ 41 w 51"/>
                <a:gd name="T111" fmla="*/ 2 h 31"/>
                <a:gd name="T112" fmla="*/ 43 w 51"/>
                <a:gd name="T113" fmla="*/ 0 h 31"/>
                <a:gd name="T114" fmla="*/ 44 w 51"/>
                <a:gd name="T115" fmla="*/ 2 h 31"/>
                <a:gd name="T116" fmla="*/ 48 w 51"/>
                <a:gd name="T117" fmla="*/ 4 h 31"/>
                <a:gd name="T118" fmla="*/ 49 w 51"/>
                <a:gd name="T119" fmla="*/ 7 h 31"/>
                <a:gd name="T120" fmla="*/ 51 w 51"/>
                <a:gd name="T121" fmla="*/ 10 h 31"/>
                <a:gd name="T122" fmla="*/ 49 w 51"/>
                <a:gd name="T123" fmla="*/ 10 h 31"/>
                <a:gd name="T124" fmla="*/ 47 w 51"/>
                <a:gd name="T12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31">
                  <a:moveTo>
                    <a:pt x="45" y="17"/>
                  </a:move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4" y="31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7" y="25"/>
                  </a:lnTo>
                  <a:lnTo>
                    <a:pt x="37" y="24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9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3"/>
                  </a:lnTo>
                  <a:lnTo>
                    <a:pt x="48" y="14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5" y="1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Freeform 7">
              <a:extLst>
                <a:ext uri="{FF2B5EF4-FFF2-40B4-BE49-F238E27FC236}">
                  <a16:creationId xmlns:a16="http://schemas.microsoft.com/office/drawing/2014/main" xmlns="" id="{40BD78DD-DE1A-4FBE-9345-5AA4F4424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0413" y="2611438"/>
              <a:ext cx="55563" cy="69850"/>
            </a:xfrm>
            <a:custGeom>
              <a:avLst/>
              <a:gdLst>
                <a:gd name="T0" fmla="*/ 32 w 35"/>
                <a:gd name="T1" fmla="*/ 16 h 44"/>
                <a:gd name="T2" fmla="*/ 30 w 35"/>
                <a:gd name="T3" fmla="*/ 18 h 44"/>
                <a:gd name="T4" fmla="*/ 29 w 35"/>
                <a:gd name="T5" fmla="*/ 21 h 44"/>
                <a:gd name="T6" fmla="*/ 27 w 35"/>
                <a:gd name="T7" fmla="*/ 23 h 44"/>
                <a:gd name="T8" fmla="*/ 24 w 35"/>
                <a:gd name="T9" fmla="*/ 24 h 44"/>
                <a:gd name="T10" fmla="*/ 22 w 35"/>
                <a:gd name="T11" fmla="*/ 26 h 44"/>
                <a:gd name="T12" fmla="*/ 21 w 35"/>
                <a:gd name="T13" fmla="*/ 28 h 44"/>
                <a:gd name="T14" fmla="*/ 20 w 35"/>
                <a:gd name="T15" fmla="*/ 30 h 44"/>
                <a:gd name="T16" fmla="*/ 18 w 35"/>
                <a:gd name="T17" fmla="*/ 32 h 44"/>
                <a:gd name="T18" fmla="*/ 16 w 35"/>
                <a:gd name="T19" fmla="*/ 34 h 44"/>
                <a:gd name="T20" fmla="*/ 16 w 35"/>
                <a:gd name="T21" fmla="*/ 38 h 44"/>
                <a:gd name="T22" fmla="*/ 14 w 35"/>
                <a:gd name="T23" fmla="*/ 38 h 44"/>
                <a:gd name="T24" fmla="*/ 13 w 35"/>
                <a:gd name="T25" fmla="*/ 40 h 44"/>
                <a:gd name="T26" fmla="*/ 10 w 35"/>
                <a:gd name="T27" fmla="*/ 39 h 44"/>
                <a:gd name="T28" fmla="*/ 8 w 35"/>
                <a:gd name="T29" fmla="*/ 41 h 44"/>
                <a:gd name="T30" fmla="*/ 5 w 35"/>
                <a:gd name="T31" fmla="*/ 44 h 44"/>
                <a:gd name="T32" fmla="*/ 9 w 35"/>
                <a:gd name="T33" fmla="*/ 39 h 44"/>
                <a:gd name="T34" fmla="*/ 10 w 35"/>
                <a:gd name="T35" fmla="*/ 37 h 44"/>
                <a:gd name="T36" fmla="*/ 10 w 35"/>
                <a:gd name="T37" fmla="*/ 35 h 44"/>
                <a:gd name="T38" fmla="*/ 9 w 35"/>
                <a:gd name="T39" fmla="*/ 34 h 44"/>
                <a:gd name="T40" fmla="*/ 8 w 35"/>
                <a:gd name="T41" fmla="*/ 31 h 44"/>
                <a:gd name="T42" fmla="*/ 4 w 35"/>
                <a:gd name="T43" fmla="*/ 30 h 44"/>
                <a:gd name="T44" fmla="*/ 3 w 35"/>
                <a:gd name="T45" fmla="*/ 28 h 44"/>
                <a:gd name="T46" fmla="*/ 3 w 35"/>
                <a:gd name="T47" fmla="*/ 26 h 44"/>
                <a:gd name="T48" fmla="*/ 1 w 35"/>
                <a:gd name="T49" fmla="*/ 24 h 44"/>
                <a:gd name="T50" fmla="*/ 3 w 35"/>
                <a:gd name="T51" fmla="*/ 23 h 44"/>
                <a:gd name="T52" fmla="*/ 3 w 35"/>
                <a:gd name="T53" fmla="*/ 20 h 44"/>
                <a:gd name="T54" fmla="*/ 3 w 35"/>
                <a:gd name="T55" fmla="*/ 18 h 44"/>
                <a:gd name="T56" fmla="*/ 0 w 35"/>
                <a:gd name="T57" fmla="*/ 18 h 44"/>
                <a:gd name="T58" fmla="*/ 1 w 35"/>
                <a:gd name="T59" fmla="*/ 17 h 44"/>
                <a:gd name="T60" fmla="*/ 1 w 35"/>
                <a:gd name="T61" fmla="*/ 14 h 44"/>
                <a:gd name="T62" fmla="*/ 0 w 35"/>
                <a:gd name="T63" fmla="*/ 11 h 44"/>
                <a:gd name="T64" fmla="*/ 1 w 35"/>
                <a:gd name="T65" fmla="*/ 10 h 44"/>
                <a:gd name="T66" fmla="*/ 0 w 35"/>
                <a:gd name="T67" fmla="*/ 8 h 44"/>
                <a:gd name="T68" fmla="*/ 0 w 35"/>
                <a:gd name="T69" fmla="*/ 8 h 44"/>
                <a:gd name="T70" fmla="*/ 0 w 35"/>
                <a:gd name="T71" fmla="*/ 5 h 44"/>
                <a:gd name="T72" fmla="*/ 0 w 35"/>
                <a:gd name="T73" fmla="*/ 4 h 44"/>
                <a:gd name="T74" fmla="*/ 0 w 35"/>
                <a:gd name="T75" fmla="*/ 1 h 44"/>
                <a:gd name="T76" fmla="*/ 1 w 35"/>
                <a:gd name="T77" fmla="*/ 1 h 44"/>
                <a:gd name="T78" fmla="*/ 3 w 35"/>
                <a:gd name="T79" fmla="*/ 1 h 44"/>
                <a:gd name="T80" fmla="*/ 5 w 35"/>
                <a:gd name="T81" fmla="*/ 1 h 44"/>
                <a:gd name="T82" fmla="*/ 7 w 35"/>
                <a:gd name="T83" fmla="*/ 1 h 44"/>
                <a:gd name="T84" fmla="*/ 9 w 35"/>
                <a:gd name="T85" fmla="*/ 2 h 44"/>
                <a:gd name="T86" fmla="*/ 10 w 35"/>
                <a:gd name="T87" fmla="*/ 4 h 44"/>
                <a:gd name="T88" fmla="*/ 10 w 35"/>
                <a:gd name="T89" fmla="*/ 5 h 44"/>
                <a:gd name="T90" fmla="*/ 12 w 35"/>
                <a:gd name="T91" fmla="*/ 6 h 44"/>
                <a:gd name="T92" fmla="*/ 13 w 35"/>
                <a:gd name="T93" fmla="*/ 7 h 44"/>
                <a:gd name="T94" fmla="*/ 14 w 35"/>
                <a:gd name="T95" fmla="*/ 8 h 44"/>
                <a:gd name="T96" fmla="*/ 16 w 35"/>
                <a:gd name="T97" fmla="*/ 8 h 44"/>
                <a:gd name="T98" fmla="*/ 18 w 35"/>
                <a:gd name="T99" fmla="*/ 8 h 44"/>
                <a:gd name="T100" fmla="*/ 20 w 35"/>
                <a:gd name="T101" fmla="*/ 8 h 44"/>
                <a:gd name="T102" fmla="*/ 23 w 35"/>
                <a:gd name="T103" fmla="*/ 8 h 44"/>
                <a:gd name="T104" fmla="*/ 25 w 35"/>
                <a:gd name="T105" fmla="*/ 8 h 44"/>
                <a:gd name="T106" fmla="*/ 28 w 35"/>
                <a:gd name="T107" fmla="*/ 7 h 44"/>
                <a:gd name="T108" fmla="*/ 30 w 35"/>
                <a:gd name="T109" fmla="*/ 7 h 44"/>
                <a:gd name="T110" fmla="*/ 33 w 35"/>
                <a:gd name="T111" fmla="*/ 8 h 44"/>
                <a:gd name="T112" fmla="*/ 33 w 35"/>
                <a:gd name="T113" fmla="*/ 9 h 44"/>
                <a:gd name="T114" fmla="*/ 34 w 35"/>
                <a:gd name="T115" fmla="*/ 10 h 44"/>
                <a:gd name="T116" fmla="*/ 34 w 35"/>
                <a:gd name="T117" fmla="*/ 12 h 44"/>
                <a:gd name="T118" fmla="*/ 34 w 35"/>
                <a:gd name="T11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" h="44">
                  <a:moveTo>
                    <a:pt x="34" y="15"/>
                  </a:moveTo>
                  <a:lnTo>
                    <a:pt x="33" y="15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1" name="Freeform 8">
              <a:extLst>
                <a:ext uri="{FF2B5EF4-FFF2-40B4-BE49-F238E27FC236}">
                  <a16:creationId xmlns:a16="http://schemas.microsoft.com/office/drawing/2014/main" xmlns="" id="{CF25239C-8BA1-443C-8C33-B4724C0F6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1050" y="2540001"/>
              <a:ext cx="93663" cy="74613"/>
            </a:xfrm>
            <a:custGeom>
              <a:avLst/>
              <a:gdLst>
                <a:gd name="T0" fmla="*/ 57 w 59"/>
                <a:gd name="T1" fmla="*/ 8 h 47"/>
                <a:gd name="T2" fmla="*/ 56 w 59"/>
                <a:gd name="T3" fmla="*/ 12 h 47"/>
                <a:gd name="T4" fmla="*/ 52 w 59"/>
                <a:gd name="T5" fmla="*/ 15 h 47"/>
                <a:gd name="T6" fmla="*/ 50 w 59"/>
                <a:gd name="T7" fmla="*/ 19 h 47"/>
                <a:gd name="T8" fmla="*/ 48 w 59"/>
                <a:gd name="T9" fmla="*/ 23 h 47"/>
                <a:gd name="T10" fmla="*/ 46 w 59"/>
                <a:gd name="T11" fmla="*/ 27 h 47"/>
                <a:gd name="T12" fmla="*/ 45 w 59"/>
                <a:gd name="T13" fmla="*/ 30 h 47"/>
                <a:gd name="T14" fmla="*/ 43 w 59"/>
                <a:gd name="T15" fmla="*/ 34 h 47"/>
                <a:gd name="T16" fmla="*/ 40 w 59"/>
                <a:gd name="T17" fmla="*/ 38 h 47"/>
                <a:gd name="T18" fmla="*/ 38 w 59"/>
                <a:gd name="T19" fmla="*/ 40 h 47"/>
                <a:gd name="T20" fmla="*/ 35 w 59"/>
                <a:gd name="T21" fmla="*/ 44 h 47"/>
                <a:gd name="T22" fmla="*/ 31 w 59"/>
                <a:gd name="T23" fmla="*/ 47 h 47"/>
                <a:gd name="T24" fmla="*/ 29 w 59"/>
                <a:gd name="T25" fmla="*/ 43 h 47"/>
                <a:gd name="T26" fmla="*/ 30 w 59"/>
                <a:gd name="T27" fmla="*/ 41 h 47"/>
                <a:gd name="T28" fmla="*/ 29 w 59"/>
                <a:gd name="T29" fmla="*/ 39 h 47"/>
                <a:gd name="T30" fmla="*/ 27 w 59"/>
                <a:gd name="T31" fmla="*/ 37 h 47"/>
                <a:gd name="T32" fmla="*/ 26 w 59"/>
                <a:gd name="T33" fmla="*/ 33 h 47"/>
                <a:gd name="T34" fmla="*/ 24 w 59"/>
                <a:gd name="T35" fmla="*/ 31 h 47"/>
                <a:gd name="T36" fmla="*/ 22 w 59"/>
                <a:gd name="T37" fmla="*/ 29 h 47"/>
                <a:gd name="T38" fmla="*/ 20 w 59"/>
                <a:gd name="T39" fmla="*/ 28 h 47"/>
                <a:gd name="T40" fmla="*/ 20 w 59"/>
                <a:gd name="T41" fmla="*/ 25 h 47"/>
                <a:gd name="T42" fmla="*/ 17 w 59"/>
                <a:gd name="T43" fmla="*/ 22 h 47"/>
                <a:gd name="T44" fmla="*/ 17 w 59"/>
                <a:gd name="T45" fmla="*/ 20 h 47"/>
                <a:gd name="T46" fmla="*/ 16 w 59"/>
                <a:gd name="T47" fmla="*/ 18 h 47"/>
                <a:gd name="T48" fmla="*/ 15 w 59"/>
                <a:gd name="T49" fmla="*/ 17 h 47"/>
                <a:gd name="T50" fmla="*/ 11 w 59"/>
                <a:gd name="T51" fmla="*/ 15 h 47"/>
                <a:gd name="T52" fmla="*/ 9 w 59"/>
                <a:gd name="T53" fmla="*/ 17 h 47"/>
                <a:gd name="T54" fmla="*/ 7 w 59"/>
                <a:gd name="T55" fmla="*/ 16 h 47"/>
                <a:gd name="T56" fmla="*/ 5 w 59"/>
                <a:gd name="T57" fmla="*/ 15 h 47"/>
                <a:gd name="T58" fmla="*/ 2 w 59"/>
                <a:gd name="T59" fmla="*/ 13 h 47"/>
                <a:gd name="T60" fmla="*/ 0 w 59"/>
                <a:gd name="T61" fmla="*/ 12 h 47"/>
                <a:gd name="T62" fmla="*/ 1 w 59"/>
                <a:gd name="T63" fmla="*/ 9 h 47"/>
                <a:gd name="T64" fmla="*/ 3 w 59"/>
                <a:gd name="T65" fmla="*/ 9 h 47"/>
                <a:gd name="T66" fmla="*/ 6 w 59"/>
                <a:gd name="T67" fmla="*/ 6 h 47"/>
                <a:gd name="T68" fmla="*/ 8 w 59"/>
                <a:gd name="T69" fmla="*/ 3 h 47"/>
                <a:gd name="T70" fmla="*/ 10 w 59"/>
                <a:gd name="T71" fmla="*/ 2 h 47"/>
                <a:gd name="T72" fmla="*/ 14 w 59"/>
                <a:gd name="T73" fmla="*/ 2 h 47"/>
                <a:gd name="T74" fmla="*/ 16 w 59"/>
                <a:gd name="T75" fmla="*/ 0 h 47"/>
                <a:gd name="T76" fmla="*/ 19 w 59"/>
                <a:gd name="T77" fmla="*/ 2 h 47"/>
                <a:gd name="T78" fmla="*/ 21 w 59"/>
                <a:gd name="T79" fmla="*/ 3 h 47"/>
                <a:gd name="T80" fmla="*/ 21 w 59"/>
                <a:gd name="T81" fmla="*/ 6 h 47"/>
                <a:gd name="T82" fmla="*/ 23 w 59"/>
                <a:gd name="T83" fmla="*/ 6 h 47"/>
                <a:gd name="T84" fmla="*/ 24 w 59"/>
                <a:gd name="T85" fmla="*/ 3 h 47"/>
                <a:gd name="T86" fmla="*/ 24 w 59"/>
                <a:gd name="T87" fmla="*/ 0 h 47"/>
                <a:gd name="T88" fmla="*/ 28 w 59"/>
                <a:gd name="T89" fmla="*/ 1 h 47"/>
                <a:gd name="T90" fmla="*/ 30 w 59"/>
                <a:gd name="T91" fmla="*/ 1 h 47"/>
                <a:gd name="T92" fmla="*/ 32 w 59"/>
                <a:gd name="T93" fmla="*/ 1 h 47"/>
                <a:gd name="T94" fmla="*/ 35 w 59"/>
                <a:gd name="T95" fmla="*/ 1 h 47"/>
                <a:gd name="T96" fmla="*/ 38 w 59"/>
                <a:gd name="T97" fmla="*/ 2 h 47"/>
                <a:gd name="T98" fmla="*/ 41 w 59"/>
                <a:gd name="T99" fmla="*/ 1 h 47"/>
                <a:gd name="T100" fmla="*/ 43 w 59"/>
                <a:gd name="T101" fmla="*/ 1 h 47"/>
                <a:gd name="T102" fmla="*/ 45 w 59"/>
                <a:gd name="T103" fmla="*/ 0 h 47"/>
                <a:gd name="T104" fmla="*/ 47 w 59"/>
                <a:gd name="T105" fmla="*/ 0 h 47"/>
                <a:gd name="T106" fmla="*/ 50 w 59"/>
                <a:gd name="T107" fmla="*/ 2 h 47"/>
                <a:gd name="T108" fmla="*/ 53 w 59"/>
                <a:gd name="T109" fmla="*/ 2 h 47"/>
                <a:gd name="T110" fmla="*/ 55 w 59"/>
                <a:gd name="T111" fmla="*/ 2 h 47"/>
                <a:gd name="T112" fmla="*/ 57 w 59"/>
                <a:gd name="T113" fmla="*/ 3 h 47"/>
                <a:gd name="T114" fmla="*/ 59 w 59"/>
                <a:gd name="T11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" h="47">
                  <a:moveTo>
                    <a:pt x="59" y="5"/>
                  </a:moveTo>
                  <a:lnTo>
                    <a:pt x="59" y="5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2" name="Freeform 9">
              <a:extLst>
                <a:ext uri="{FF2B5EF4-FFF2-40B4-BE49-F238E27FC236}">
                  <a16:creationId xmlns:a16="http://schemas.microsoft.com/office/drawing/2014/main" xmlns="" id="{9E95CAB9-622A-40FE-95A2-5959150EC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1838" y="2532063"/>
              <a:ext cx="107950" cy="30163"/>
            </a:xfrm>
            <a:custGeom>
              <a:avLst/>
              <a:gdLst>
                <a:gd name="T0" fmla="*/ 64 w 68"/>
                <a:gd name="T1" fmla="*/ 6 h 19"/>
                <a:gd name="T2" fmla="*/ 62 w 68"/>
                <a:gd name="T3" fmla="*/ 7 h 19"/>
                <a:gd name="T4" fmla="*/ 60 w 68"/>
                <a:gd name="T5" fmla="*/ 6 h 19"/>
                <a:gd name="T6" fmla="*/ 57 w 68"/>
                <a:gd name="T7" fmla="*/ 5 h 19"/>
                <a:gd name="T8" fmla="*/ 55 w 68"/>
                <a:gd name="T9" fmla="*/ 7 h 19"/>
                <a:gd name="T10" fmla="*/ 55 w 68"/>
                <a:gd name="T11" fmla="*/ 10 h 19"/>
                <a:gd name="T12" fmla="*/ 53 w 68"/>
                <a:gd name="T13" fmla="*/ 11 h 19"/>
                <a:gd name="T14" fmla="*/ 51 w 68"/>
                <a:gd name="T15" fmla="*/ 9 h 19"/>
                <a:gd name="T16" fmla="*/ 50 w 68"/>
                <a:gd name="T17" fmla="*/ 8 h 19"/>
                <a:gd name="T18" fmla="*/ 48 w 68"/>
                <a:gd name="T19" fmla="*/ 6 h 19"/>
                <a:gd name="T20" fmla="*/ 46 w 68"/>
                <a:gd name="T21" fmla="*/ 6 h 19"/>
                <a:gd name="T22" fmla="*/ 43 w 68"/>
                <a:gd name="T23" fmla="*/ 8 h 19"/>
                <a:gd name="T24" fmla="*/ 40 w 68"/>
                <a:gd name="T25" fmla="*/ 8 h 19"/>
                <a:gd name="T26" fmla="*/ 38 w 68"/>
                <a:gd name="T27" fmla="*/ 10 h 19"/>
                <a:gd name="T28" fmla="*/ 36 w 68"/>
                <a:gd name="T29" fmla="*/ 13 h 19"/>
                <a:gd name="T30" fmla="*/ 33 w 68"/>
                <a:gd name="T31" fmla="*/ 14 h 19"/>
                <a:gd name="T32" fmla="*/ 31 w 68"/>
                <a:gd name="T33" fmla="*/ 12 h 19"/>
                <a:gd name="T34" fmla="*/ 28 w 68"/>
                <a:gd name="T35" fmla="*/ 14 h 19"/>
                <a:gd name="T36" fmla="*/ 26 w 68"/>
                <a:gd name="T37" fmla="*/ 15 h 19"/>
                <a:gd name="T38" fmla="*/ 23 w 68"/>
                <a:gd name="T39" fmla="*/ 16 h 19"/>
                <a:gd name="T40" fmla="*/ 19 w 68"/>
                <a:gd name="T41" fmla="*/ 18 h 19"/>
                <a:gd name="T42" fmla="*/ 16 w 68"/>
                <a:gd name="T43" fmla="*/ 19 h 19"/>
                <a:gd name="T44" fmla="*/ 12 w 68"/>
                <a:gd name="T45" fmla="*/ 19 h 19"/>
                <a:gd name="T46" fmla="*/ 8 w 68"/>
                <a:gd name="T47" fmla="*/ 19 h 19"/>
                <a:gd name="T48" fmla="*/ 8 w 68"/>
                <a:gd name="T49" fmla="*/ 17 h 19"/>
                <a:gd name="T50" fmla="*/ 11 w 68"/>
                <a:gd name="T51" fmla="*/ 14 h 19"/>
                <a:gd name="T52" fmla="*/ 9 w 68"/>
                <a:gd name="T53" fmla="*/ 13 h 19"/>
                <a:gd name="T54" fmla="*/ 8 w 68"/>
                <a:gd name="T55" fmla="*/ 11 h 19"/>
                <a:gd name="T56" fmla="*/ 6 w 68"/>
                <a:gd name="T57" fmla="*/ 11 h 19"/>
                <a:gd name="T58" fmla="*/ 5 w 68"/>
                <a:gd name="T59" fmla="*/ 12 h 19"/>
                <a:gd name="T60" fmla="*/ 3 w 68"/>
                <a:gd name="T61" fmla="*/ 15 h 19"/>
                <a:gd name="T62" fmla="*/ 0 w 68"/>
                <a:gd name="T63" fmla="*/ 13 h 19"/>
                <a:gd name="T64" fmla="*/ 2 w 68"/>
                <a:gd name="T65" fmla="*/ 10 h 19"/>
                <a:gd name="T66" fmla="*/ 5 w 68"/>
                <a:gd name="T67" fmla="*/ 9 h 19"/>
                <a:gd name="T68" fmla="*/ 8 w 68"/>
                <a:gd name="T69" fmla="*/ 7 h 19"/>
                <a:gd name="T70" fmla="*/ 11 w 68"/>
                <a:gd name="T71" fmla="*/ 5 h 19"/>
                <a:gd name="T72" fmla="*/ 14 w 68"/>
                <a:gd name="T73" fmla="*/ 4 h 19"/>
                <a:gd name="T74" fmla="*/ 17 w 68"/>
                <a:gd name="T75" fmla="*/ 4 h 19"/>
                <a:gd name="T76" fmla="*/ 18 w 68"/>
                <a:gd name="T77" fmla="*/ 5 h 19"/>
                <a:gd name="T78" fmla="*/ 20 w 68"/>
                <a:gd name="T79" fmla="*/ 5 h 19"/>
                <a:gd name="T80" fmla="*/ 23 w 68"/>
                <a:gd name="T81" fmla="*/ 4 h 19"/>
                <a:gd name="T82" fmla="*/ 25 w 68"/>
                <a:gd name="T83" fmla="*/ 4 h 19"/>
                <a:gd name="T84" fmla="*/ 25 w 68"/>
                <a:gd name="T85" fmla="*/ 6 h 19"/>
                <a:gd name="T86" fmla="*/ 26 w 68"/>
                <a:gd name="T87" fmla="*/ 9 h 19"/>
                <a:gd name="T88" fmla="*/ 28 w 68"/>
                <a:gd name="T89" fmla="*/ 10 h 19"/>
                <a:gd name="T90" fmla="*/ 32 w 68"/>
                <a:gd name="T91" fmla="*/ 9 h 19"/>
                <a:gd name="T92" fmla="*/ 37 w 68"/>
                <a:gd name="T93" fmla="*/ 8 h 19"/>
                <a:gd name="T94" fmla="*/ 39 w 68"/>
                <a:gd name="T95" fmla="*/ 7 h 19"/>
                <a:gd name="T96" fmla="*/ 41 w 68"/>
                <a:gd name="T97" fmla="*/ 5 h 19"/>
                <a:gd name="T98" fmla="*/ 44 w 68"/>
                <a:gd name="T99" fmla="*/ 4 h 19"/>
                <a:gd name="T100" fmla="*/ 47 w 68"/>
                <a:gd name="T101" fmla="*/ 3 h 19"/>
                <a:gd name="T102" fmla="*/ 49 w 68"/>
                <a:gd name="T103" fmla="*/ 0 h 19"/>
                <a:gd name="T104" fmla="*/ 51 w 68"/>
                <a:gd name="T105" fmla="*/ 0 h 19"/>
                <a:gd name="T106" fmla="*/ 55 w 68"/>
                <a:gd name="T107" fmla="*/ 1 h 19"/>
                <a:gd name="T108" fmla="*/ 58 w 68"/>
                <a:gd name="T109" fmla="*/ 0 h 19"/>
                <a:gd name="T110" fmla="*/ 58 w 68"/>
                <a:gd name="T111" fmla="*/ 2 h 19"/>
                <a:gd name="T112" fmla="*/ 61 w 68"/>
                <a:gd name="T113" fmla="*/ 2 h 19"/>
                <a:gd name="T114" fmla="*/ 63 w 68"/>
                <a:gd name="T115" fmla="*/ 2 h 19"/>
                <a:gd name="T116" fmla="*/ 65 w 68"/>
                <a:gd name="T117" fmla="*/ 3 h 19"/>
                <a:gd name="T118" fmla="*/ 67 w 68"/>
                <a:gd name="T1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" h="19">
                  <a:moveTo>
                    <a:pt x="67" y="6"/>
                  </a:moveTo>
                  <a:lnTo>
                    <a:pt x="67" y="6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7"/>
                  </a:lnTo>
                  <a:lnTo>
                    <a:pt x="63" y="7"/>
                  </a:lnTo>
                  <a:lnTo>
                    <a:pt x="63" y="6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8" y="13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6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3" name="Freeform 10">
              <a:extLst>
                <a:ext uri="{FF2B5EF4-FFF2-40B4-BE49-F238E27FC236}">
                  <a16:creationId xmlns:a16="http://schemas.microsoft.com/office/drawing/2014/main" xmlns="" id="{3C446124-7877-4DF1-96B3-DC670EB2B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6275" y="2544763"/>
              <a:ext cx="88900" cy="114300"/>
            </a:xfrm>
            <a:custGeom>
              <a:avLst/>
              <a:gdLst>
                <a:gd name="T0" fmla="*/ 36 w 56"/>
                <a:gd name="T1" fmla="*/ 5 h 72"/>
                <a:gd name="T2" fmla="*/ 39 w 56"/>
                <a:gd name="T3" fmla="*/ 6 h 72"/>
                <a:gd name="T4" fmla="*/ 40 w 56"/>
                <a:gd name="T5" fmla="*/ 3 h 72"/>
                <a:gd name="T6" fmla="*/ 44 w 56"/>
                <a:gd name="T7" fmla="*/ 3 h 72"/>
                <a:gd name="T8" fmla="*/ 47 w 56"/>
                <a:gd name="T9" fmla="*/ 6 h 72"/>
                <a:gd name="T10" fmla="*/ 43 w 56"/>
                <a:gd name="T11" fmla="*/ 10 h 72"/>
                <a:gd name="T12" fmla="*/ 46 w 56"/>
                <a:gd name="T13" fmla="*/ 11 h 72"/>
                <a:gd name="T14" fmla="*/ 43 w 56"/>
                <a:gd name="T15" fmla="*/ 13 h 72"/>
                <a:gd name="T16" fmla="*/ 43 w 56"/>
                <a:gd name="T17" fmla="*/ 15 h 72"/>
                <a:gd name="T18" fmla="*/ 45 w 56"/>
                <a:gd name="T19" fmla="*/ 18 h 72"/>
                <a:gd name="T20" fmla="*/ 45 w 56"/>
                <a:gd name="T21" fmla="*/ 23 h 72"/>
                <a:gd name="T22" fmla="*/ 43 w 56"/>
                <a:gd name="T23" fmla="*/ 26 h 72"/>
                <a:gd name="T24" fmla="*/ 46 w 56"/>
                <a:gd name="T25" fmla="*/ 28 h 72"/>
                <a:gd name="T26" fmla="*/ 47 w 56"/>
                <a:gd name="T27" fmla="*/ 32 h 72"/>
                <a:gd name="T28" fmla="*/ 52 w 56"/>
                <a:gd name="T29" fmla="*/ 33 h 72"/>
                <a:gd name="T30" fmla="*/ 55 w 56"/>
                <a:gd name="T31" fmla="*/ 36 h 72"/>
                <a:gd name="T32" fmla="*/ 53 w 56"/>
                <a:gd name="T33" fmla="*/ 41 h 72"/>
                <a:gd name="T34" fmla="*/ 53 w 56"/>
                <a:gd name="T35" fmla="*/ 46 h 72"/>
                <a:gd name="T36" fmla="*/ 53 w 56"/>
                <a:gd name="T37" fmla="*/ 50 h 72"/>
                <a:gd name="T38" fmla="*/ 53 w 56"/>
                <a:gd name="T39" fmla="*/ 53 h 72"/>
                <a:gd name="T40" fmla="*/ 54 w 56"/>
                <a:gd name="T41" fmla="*/ 58 h 72"/>
                <a:gd name="T42" fmla="*/ 56 w 56"/>
                <a:gd name="T43" fmla="*/ 60 h 72"/>
                <a:gd name="T44" fmla="*/ 56 w 56"/>
                <a:gd name="T45" fmla="*/ 66 h 72"/>
                <a:gd name="T46" fmla="*/ 56 w 56"/>
                <a:gd name="T47" fmla="*/ 69 h 72"/>
                <a:gd name="T48" fmla="*/ 53 w 56"/>
                <a:gd name="T49" fmla="*/ 72 h 72"/>
                <a:gd name="T50" fmla="*/ 51 w 56"/>
                <a:gd name="T51" fmla="*/ 72 h 72"/>
                <a:gd name="T52" fmla="*/ 47 w 56"/>
                <a:gd name="T53" fmla="*/ 70 h 72"/>
                <a:gd name="T54" fmla="*/ 43 w 56"/>
                <a:gd name="T55" fmla="*/ 70 h 72"/>
                <a:gd name="T56" fmla="*/ 40 w 56"/>
                <a:gd name="T57" fmla="*/ 70 h 72"/>
                <a:gd name="T58" fmla="*/ 39 w 56"/>
                <a:gd name="T59" fmla="*/ 66 h 72"/>
                <a:gd name="T60" fmla="*/ 37 w 56"/>
                <a:gd name="T61" fmla="*/ 65 h 72"/>
                <a:gd name="T62" fmla="*/ 36 w 56"/>
                <a:gd name="T63" fmla="*/ 62 h 72"/>
                <a:gd name="T64" fmla="*/ 36 w 56"/>
                <a:gd name="T65" fmla="*/ 59 h 72"/>
                <a:gd name="T66" fmla="*/ 33 w 56"/>
                <a:gd name="T67" fmla="*/ 57 h 72"/>
                <a:gd name="T68" fmla="*/ 33 w 56"/>
                <a:gd name="T69" fmla="*/ 55 h 72"/>
                <a:gd name="T70" fmla="*/ 33 w 56"/>
                <a:gd name="T71" fmla="*/ 52 h 72"/>
                <a:gd name="T72" fmla="*/ 32 w 56"/>
                <a:gd name="T73" fmla="*/ 49 h 72"/>
                <a:gd name="T74" fmla="*/ 32 w 56"/>
                <a:gd name="T75" fmla="*/ 46 h 72"/>
                <a:gd name="T76" fmla="*/ 30 w 56"/>
                <a:gd name="T77" fmla="*/ 44 h 72"/>
                <a:gd name="T78" fmla="*/ 28 w 56"/>
                <a:gd name="T79" fmla="*/ 43 h 72"/>
                <a:gd name="T80" fmla="*/ 26 w 56"/>
                <a:gd name="T81" fmla="*/ 42 h 72"/>
                <a:gd name="T82" fmla="*/ 25 w 56"/>
                <a:gd name="T83" fmla="*/ 38 h 72"/>
                <a:gd name="T84" fmla="*/ 22 w 56"/>
                <a:gd name="T85" fmla="*/ 36 h 72"/>
                <a:gd name="T86" fmla="*/ 18 w 56"/>
                <a:gd name="T87" fmla="*/ 34 h 72"/>
                <a:gd name="T88" fmla="*/ 16 w 56"/>
                <a:gd name="T89" fmla="*/ 32 h 72"/>
                <a:gd name="T90" fmla="*/ 12 w 56"/>
                <a:gd name="T91" fmla="*/ 30 h 72"/>
                <a:gd name="T92" fmla="*/ 7 w 56"/>
                <a:gd name="T93" fmla="*/ 32 h 72"/>
                <a:gd name="T94" fmla="*/ 3 w 56"/>
                <a:gd name="T95" fmla="*/ 32 h 72"/>
                <a:gd name="T96" fmla="*/ 1 w 56"/>
                <a:gd name="T97" fmla="*/ 31 h 72"/>
                <a:gd name="T98" fmla="*/ 3 w 56"/>
                <a:gd name="T99" fmla="*/ 27 h 72"/>
                <a:gd name="T100" fmla="*/ 8 w 56"/>
                <a:gd name="T101" fmla="*/ 26 h 72"/>
                <a:gd name="T102" fmla="*/ 10 w 56"/>
                <a:gd name="T103" fmla="*/ 24 h 72"/>
                <a:gd name="T104" fmla="*/ 8 w 56"/>
                <a:gd name="T105" fmla="*/ 18 h 72"/>
                <a:gd name="T106" fmla="*/ 13 w 56"/>
                <a:gd name="T107" fmla="*/ 16 h 72"/>
                <a:gd name="T108" fmla="*/ 18 w 56"/>
                <a:gd name="T109" fmla="*/ 16 h 72"/>
                <a:gd name="T110" fmla="*/ 23 w 56"/>
                <a:gd name="T111" fmla="*/ 15 h 72"/>
                <a:gd name="T112" fmla="*/ 26 w 56"/>
                <a:gd name="T113" fmla="*/ 11 h 72"/>
                <a:gd name="T114" fmla="*/ 26 w 56"/>
                <a:gd name="T115" fmla="*/ 7 h 72"/>
                <a:gd name="T116" fmla="*/ 26 w 56"/>
                <a:gd name="T117" fmla="*/ 4 h 72"/>
                <a:gd name="T118" fmla="*/ 30 w 56"/>
                <a:gd name="T119" fmla="*/ 2 h 72"/>
                <a:gd name="T120" fmla="*/ 36 w 56"/>
                <a:gd name="T1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" h="72">
                  <a:moveTo>
                    <a:pt x="39" y="1"/>
                  </a:move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4" y="21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3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1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7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9"/>
                  </a:lnTo>
                  <a:lnTo>
                    <a:pt x="53" y="39"/>
                  </a:lnTo>
                  <a:lnTo>
                    <a:pt x="54" y="39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3" y="51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4" y="50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3" y="51"/>
                  </a:lnTo>
                  <a:lnTo>
                    <a:pt x="53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9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1"/>
                  </a:lnTo>
                  <a:lnTo>
                    <a:pt x="54" y="61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5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7"/>
                  </a:lnTo>
                  <a:lnTo>
                    <a:pt x="54" y="67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55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6" y="70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6" y="69"/>
                  </a:lnTo>
                  <a:lnTo>
                    <a:pt x="46" y="70"/>
                  </a:lnTo>
                  <a:lnTo>
                    <a:pt x="45" y="70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39" y="70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9" y="68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7" y="64"/>
                  </a:lnTo>
                  <a:lnTo>
                    <a:pt x="37" y="64"/>
                  </a:lnTo>
                  <a:lnTo>
                    <a:pt x="37" y="64"/>
                  </a:lnTo>
                  <a:lnTo>
                    <a:pt x="37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7" y="63"/>
                  </a:lnTo>
                  <a:lnTo>
                    <a:pt x="36" y="63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1"/>
                  </a:lnTo>
                  <a:lnTo>
                    <a:pt x="32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3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2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5" y="32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4" name="Freeform 11">
              <a:extLst>
                <a:ext uri="{FF2B5EF4-FFF2-40B4-BE49-F238E27FC236}">
                  <a16:creationId xmlns:a16="http://schemas.microsoft.com/office/drawing/2014/main" xmlns="" id="{6239415C-190E-4AD9-B453-DEB918B1A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5" y="2592388"/>
              <a:ext cx="133350" cy="80963"/>
            </a:xfrm>
            <a:custGeom>
              <a:avLst/>
              <a:gdLst>
                <a:gd name="T0" fmla="*/ 81 w 84"/>
                <a:gd name="T1" fmla="*/ 43 h 51"/>
                <a:gd name="T2" fmla="*/ 84 w 84"/>
                <a:gd name="T3" fmla="*/ 46 h 51"/>
                <a:gd name="T4" fmla="*/ 74 w 84"/>
                <a:gd name="T5" fmla="*/ 49 h 51"/>
                <a:gd name="T6" fmla="*/ 70 w 84"/>
                <a:gd name="T7" fmla="*/ 46 h 51"/>
                <a:gd name="T8" fmla="*/ 69 w 84"/>
                <a:gd name="T9" fmla="*/ 43 h 51"/>
                <a:gd name="T10" fmla="*/ 67 w 84"/>
                <a:gd name="T11" fmla="*/ 42 h 51"/>
                <a:gd name="T12" fmla="*/ 62 w 84"/>
                <a:gd name="T13" fmla="*/ 42 h 51"/>
                <a:gd name="T14" fmla="*/ 60 w 84"/>
                <a:gd name="T15" fmla="*/ 43 h 51"/>
                <a:gd name="T16" fmla="*/ 56 w 84"/>
                <a:gd name="T17" fmla="*/ 43 h 51"/>
                <a:gd name="T18" fmla="*/ 51 w 84"/>
                <a:gd name="T19" fmla="*/ 41 h 51"/>
                <a:gd name="T20" fmla="*/ 50 w 84"/>
                <a:gd name="T21" fmla="*/ 37 h 51"/>
                <a:gd name="T22" fmla="*/ 47 w 84"/>
                <a:gd name="T23" fmla="*/ 40 h 51"/>
                <a:gd name="T24" fmla="*/ 43 w 84"/>
                <a:gd name="T25" fmla="*/ 40 h 51"/>
                <a:gd name="T26" fmla="*/ 40 w 84"/>
                <a:gd name="T27" fmla="*/ 38 h 51"/>
                <a:gd name="T28" fmla="*/ 38 w 84"/>
                <a:gd name="T29" fmla="*/ 34 h 51"/>
                <a:gd name="T30" fmla="*/ 37 w 84"/>
                <a:gd name="T31" fmla="*/ 30 h 51"/>
                <a:gd name="T32" fmla="*/ 34 w 84"/>
                <a:gd name="T33" fmla="*/ 28 h 51"/>
                <a:gd name="T34" fmla="*/ 29 w 84"/>
                <a:gd name="T35" fmla="*/ 30 h 51"/>
                <a:gd name="T36" fmla="*/ 26 w 84"/>
                <a:gd name="T37" fmla="*/ 27 h 51"/>
                <a:gd name="T38" fmla="*/ 22 w 84"/>
                <a:gd name="T39" fmla="*/ 27 h 51"/>
                <a:gd name="T40" fmla="*/ 24 w 84"/>
                <a:gd name="T41" fmla="*/ 24 h 51"/>
                <a:gd name="T42" fmla="*/ 20 w 84"/>
                <a:gd name="T43" fmla="*/ 24 h 51"/>
                <a:gd name="T44" fmla="*/ 17 w 84"/>
                <a:gd name="T45" fmla="*/ 23 h 51"/>
                <a:gd name="T46" fmla="*/ 14 w 84"/>
                <a:gd name="T47" fmla="*/ 21 h 51"/>
                <a:gd name="T48" fmla="*/ 11 w 84"/>
                <a:gd name="T49" fmla="*/ 19 h 51"/>
                <a:gd name="T50" fmla="*/ 8 w 84"/>
                <a:gd name="T51" fmla="*/ 20 h 51"/>
                <a:gd name="T52" fmla="*/ 5 w 84"/>
                <a:gd name="T53" fmla="*/ 17 h 51"/>
                <a:gd name="T54" fmla="*/ 1 w 84"/>
                <a:gd name="T55" fmla="*/ 16 h 51"/>
                <a:gd name="T56" fmla="*/ 0 w 84"/>
                <a:gd name="T57" fmla="*/ 11 h 51"/>
                <a:gd name="T58" fmla="*/ 0 w 84"/>
                <a:gd name="T59" fmla="*/ 8 h 51"/>
                <a:gd name="T60" fmla="*/ 4 w 84"/>
                <a:gd name="T61" fmla="*/ 12 h 51"/>
                <a:gd name="T62" fmla="*/ 7 w 84"/>
                <a:gd name="T63" fmla="*/ 15 h 51"/>
                <a:gd name="T64" fmla="*/ 10 w 84"/>
                <a:gd name="T65" fmla="*/ 16 h 51"/>
                <a:gd name="T66" fmla="*/ 14 w 84"/>
                <a:gd name="T67" fmla="*/ 16 h 51"/>
                <a:gd name="T68" fmla="*/ 16 w 84"/>
                <a:gd name="T69" fmla="*/ 13 h 51"/>
                <a:gd name="T70" fmla="*/ 18 w 84"/>
                <a:gd name="T71" fmla="*/ 10 h 51"/>
                <a:gd name="T72" fmla="*/ 22 w 84"/>
                <a:gd name="T73" fmla="*/ 8 h 51"/>
                <a:gd name="T74" fmla="*/ 26 w 84"/>
                <a:gd name="T75" fmla="*/ 5 h 51"/>
                <a:gd name="T76" fmla="*/ 29 w 84"/>
                <a:gd name="T77" fmla="*/ 5 h 51"/>
                <a:gd name="T78" fmla="*/ 34 w 84"/>
                <a:gd name="T79" fmla="*/ 4 h 51"/>
                <a:gd name="T80" fmla="*/ 39 w 84"/>
                <a:gd name="T81" fmla="*/ 2 h 51"/>
                <a:gd name="T82" fmla="*/ 42 w 84"/>
                <a:gd name="T83" fmla="*/ 2 h 51"/>
                <a:gd name="T84" fmla="*/ 48 w 84"/>
                <a:gd name="T85" fmla="*/ 1 h 51"/>
                <a:gd name="T86" fmla="*/ 51 w 84"/>
                <a:gd name="T87" fmla="*/ 1 h 51"/>
                <a:gd name="T88" fmla="*/ 54 w 84"/>
                <a:gd name="T89" fmla="*/ 3 h 51"/>
                <a:gd name="T90" fmla="*/ 58 w 84"/>
                <a:gd name="T91" fmla="*/ 6 h 51"/>
                <a:gd name="T92" fmla="*/ 60 w 84"/>
                <a:gd name="T93" fmla="*/ 7 h 51"/>
                <a:gd name="T94" fmla="*/ 62 w 84"/>
                <a:gd name="T95" fmla="*/ 11 h 51"/>
                <a:gd name="T96" fmla="*/ 63 w 84"/>
                <a:gd name="T97" fmla="*/ 13 h 51"/>
                <a:gd name="T98" fmla="*/ 65 w 84"/>
                <a:gd name="T99" fmla="*/ 14 h 51"/>
                <a:gd name="T100" fmla="*/ 68 w 84"/>
                <a:gd name="T101" fmla="*/ 16 h 51"/>
                <a:gd name="T102" fmla="*/ 67 w 84"/>
                <a:gd name="T103" fmla="*/ 19 h 51"/>
                <a:gd name="T104" fmla="*/ 69 w 84"/>
                <a:gd name="T105" fmla="*/ 22 h 51"/>
                <a:gd name="T106" fmla="*/ 69 w 84"/>
                <a:gd name="T107" fmla="*/ 24 h 51"/>
                <a:gd name="T108" fmla="*/ 69 w 84"/>
                <a:gd name="T109" fmla="*/ 26 h 51"/>
                <a:gd name="T110" fmla="*/ 71 w 84"/>
                <a:gd name="T111" fmla="*/ 29 h 51"/>
                <a:gd name="T112" fmla="*/ 72 w 84"/>
                <a:gd name="T113" fmla="*/ 32 h 51"/>
                <a:gd name="T114" fmla="*/ 74 w 84"/>
                <a:gd name="T115" fmla="*/ 35 h 51"/>
                <a:gd name="T116" fmla="*/ 74 w 84"/>
                <a:gd name="T117" fmla="*/ 36 h 51"/>
                <a:gd name="T118" fmla="*/ 75 w 84"/>
                <a:gd name="T119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51">
                  <a:moveTo>
                    <a:pt x="78" y="40"/>
                  </a:moveTo>
                  <a:lnTo>
                    <a:pt x="78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2" y="43"/>
                  </a:lnTo>
                  <a:lnTo>
                    <a:pt x="82" y="43"/>
                  </a:lnTo>
                  <a:lnTo>
                    <a:pt x="82" y="44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8" y="50"/>
                  </a:lnTo>
                  <a:lnTo>
                    <a:pt x="78" y="51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3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6" y="42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7" y="39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4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6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1" y="11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3" y="12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6" y="13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5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7" y="18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69" y="20"/>
                  </a:lnTo>
                  <a:lnTo>
                    <a:pt x="69" y="20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3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3" y="32"/>
                  </a:lnTo>
                  <a:lnTo>
                    <a:pt x="73" y="33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4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5" name="Freeform 12">
              <a:extLst>
                <a:ext uri="{FF2B5EF4-FFF2-40B4-BE49-F238E27FC236}">
                  <a16:creationId xmlns:a16="http://schemas.microsoft.com/office/drawing/2014/main" xmlns="" id="{8A8FC878-984E-439E-AAA8-8D8ED94B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1363" y="2551113"/>
              <a:ext cx="90488" cy="84138"/>
            </a:xfrm>
            <a:custGeom>
              <a:avLst/>
              <a:gdLst>
                <a:gd name="T0" fmla="*/ 26 w 57"/>
                <a:gd name="T1" fmla="*/ 3 h 53"/>
                <a:gd name="T2" fmla="*/ 25 w 57"/>
                <a:gd name="T3" fmla="*/ 6 h 53"/>
                <a:gd name="T4" fmla="*/ 29 w 57"/>
                <a:gd name="T5" fmla="*/ 6 h 53"/>
                <a:gd name="T6" fmla="*/ 31 w 57"/>
                <a:gd name="T7" fmla="*/ 9 h 53"/>
                <a:gd name="T8" fmla="*/ 32 w 57"/>
                <a:gd name="T9" fmla="*/ 9 h 53"/>
                <a:gd name="T10" fmla="*/ 34 w 57"/>
                <a:gd name="T11" fmla="*/ 9 h 53"/>
                <a:gd name="T12" fmla="*/ 37 w 57"/>
                <a:gd name="T13" fmla="*/ 9 h 53"/>
                <a:gd name="T14" fmla="*/ 41 w 57"/>
                <a:gd name="T15" fmla="*/ 10 h 53"/>
                <a:gd name="T16" fmla="*/ 41 w 57"/>
                <a:gd name="T17" fmla="*/ 12 h 53"/>
                <a:gd name="T18" fmla="*/ 41 w 57"/>
                <a:gd name="T19" fmla="*/ 14 h 53"/>
                <a:gd name="T20" fmla="*/ 43 w 57"/>
                <a:gd name="T21" fmla="*/ 16 h 53"/>
                <a:gd name="T22" fmla="*/ 45 w 57"/>
                <a:gd name="T23" fmla="*/ 18 h 53"/>
                <a:gd name="T24" fmla="*/ 46 w 57"/>
                <a:gd name="T25" fmla="*/ 21 h 53"/>
                <a:gd name="T26" fmla="*/ 48 w 57"/>
                <a:gd name="T27" fmla="*/ 22 h 53"/>
                <a:gd name="T28" fmla="*/ 50 w 57"/>
                <a:gd name="T29" fmla="*/ 25 h 53"/>
                <a:gd name="T30" fmla="*/ 51 w 57"/>
                <a:gd name="T31" fmla="*/ 28 h 53"/>
                <a:gd name="T32" fmla="*/ 52 w 57"/>
                <a:gd name="T33" fmla="*/ 30 h 53"/>
                <a:gd name="T34" fmla="*/ 54 w 57"/>
                <a:gd name="T35" fmla="*/ 32 h 53"/>
                <a:gd name="T36" fmla="*/ 55 w 57"/>
                <a:gd name="T37" fmla="*/ 34 h 53"/>
                <a:gd name="T38" fmla="*/ 53 w 57"/>
                <a:gd name="T39" fmla="*/ 37 h 53"/>
                <a:gd name="T40" fmla="*/ 56 w 57"/>
                <a:gd name="T41" fmla="*/ 41 h 53"/>
                <a:gd name="T42" fmla="*/ 53 w 57"/>
                <a:gd name="T43" fmla="*/ 42 h 53"/>
                <a:gd name="T44" fmla="*/ 51 w 57"/>
                <a:gd name="T45" fmla="*/ 45 h 53"/>
                <a:gd name="T46" fmla="*/ 48 w 57"/>
                <a:gd name="T47" fmla="*/ 49 h 53"/>
                <a:gd name="T48" fmla="*/ 46 w 57"/>
                <a:gd name="T49" fmla="*/ 52 h 53"/>
                <a:gd name="T50" fmla="*/ 46 w 57"/>
                <a:gd name="T51" fmla="*/ 50 h 53"/>
                <a:gd name="T52" fmla="*/ 46 w 57"/>
                <a:gd name="T53" fmla="*/ 47 h 53"/>
                <a:gd name="T54" fmla="*/ 45 w 57"/>
                <a:gd name="T55" fmla="*/ 46 h 53"/>
                <a:gd name="T56" fmla="*/ 42 w 57"/>
                <a:gd name="T57" fmla="*/ 45 h 53"/>
                <a:gd name="T58" fmla="*/ 38 w 57"/>
                <a:gd name="T59" fmla="*/ 46 h 53"/>
                <a:gd name="T60" fmla="*/ 34 w 57"/>
                <a:gd name="T61" fmla="*/ 46 h 53"/>
                <a:gd name="T62" fmla="*/ 31 w 57"/>
                <a:gd name="T63" fmla="*/ 46 h 53"/>
                <a:gd name="T64" fmla="*/ 28 w 57"/>
                <a:gd name="T65" fmla="*/ 46 h 53"/>
                <a:gd name="T66" fmla="*/ 25 w 57"/>
                <a:gd name="T67" fmla="*/ 45 h 53"/>
                <a:gd name="T68" fmla="*/ 24 w 57"/>
                <a:gd name="T69" fmla="*/ 44 h 53"/>
                <a:gd name="T70" fmla="*/ 22 w 57"/>
                <a:gd name="T71" fmla="*/ 43 h 53"/>
                <a:gd name="T72" fmla="*/ 22 w 57"/>
                <a:gd name="T73" fmla="*/ 40 h 53"/>
                <a:gd name="T74" fmla="*/ 19 w 57"/>
                <a:gd name="T75" fmla="*/ 39 h 53"/>
                <a:gd name="T76" fmla="*/ 16 w 57"/>
                <a:gd name="T77" fmla="*/ 40 h 53"/>
                <a:gd name="T78" fmla="*/ 13 w 57"/>
                <a:gd name="T79" fmla="*/ 39 h 53"/>
                <a:gd name="T80" fmla="*/ 13 w 57"/>
                <a:gd name="T81" fmla="*/ 36 h 53"/>
                <a:gd name="T82" fmla="*/ 13 w 57"/>
                <a:gd name="T83" fmla="*/ 33 h 53"/>
                <a:gd name="T84" fmla="*/ 12 w 57"/>
                <a:gd name="T85" fmla="*/ 31 h 53"/>
                <a:gd name="T86" fmla="*/ 9 w 57"/>
                <a:gd name="T87" fmla="*/ 29 h 53"/>
                <a:gd name="T88" fmla="*/ 6 w 57"/>
                <a:gd name="T89" fmla="*/ 29 h 53"/>
                <a:gd name="T90" fmla="*/ 6 w 57"/>
                <a:gd name="T91" fmla="*/ 26 h 53"/>
                <a:gd name="T92" fmla="*/ 4 w 57"/>
                <a:gd name="T93" fmla="*/ 24 h 53"/>
                <a:gd name="T94" fmla="*/ 2 w 57"/>
                <a:gd name="T95" fmla="*/ 22 h 53"/>
                <a:gd name="T96" fmla="*/ 2 w 57"/>
                <a:gd name="T97" fmla="*/ 20 h 53"/>
                <a:gd name="T98" fmla="*/ 3 w 57"/>
                <a:gd name="T99" fmla="*/ 18 h 53"/>
                <a:gd name="T100" fmla="*/ 3 w 57"/>
                <a:gd name="T101" fmla="*/ 15 h 53"/>
                <a:gd name="T102" fmla="*/ 5 w 57"/>
                <a:gd name="T103" fmla="*/ 12 h 53"/>
                <a:gd name="T104" fmla="*/ 2 w 57"/>
                <a:gd name="T105" fmla="*/ 11 h 53"/>
                <a:gd name="T106" fmla="*/ 1 w 57"/>
                <a:gd name="T107" fmla="*/ 9 h 53"/>
                <a:gd name="T108" fmla="*/ 4 w 57"/>
                <a:gd name="T109" fmla="*/ 9 h 53"/>
                <a:gd name="T110" fmla="*/ 7 w 57"/>
                <a:gd name="T111" fmla="*/ 7 h 53"/>
                <a:gd name="T112" fmla="*/ 10 w 57"/>
                <a:gd name="T113" fmla="*/ 7 h 53"/>
                <a:gd name="T114" fmla="*/ 13 w 57"/>
                <a:gd name="T115" fmla="*/ 6 h 53"/>
                <a:gd name="T116" fmla="*/ 17 w 57"/>
                <a:gd name="T117" fmla="*/ 4 h 53"/>
                <a:gd name="T118" fmla="*/ 20 w 57"/>
                <a:gd name="T119" fmla="*/ 3 h 53"/>
                <a:gd name="T120" fmla="*/ 22 w 57"/>
                <a:gd name="T121" fmla="*/ 2 h 53"/>
                <a:gd name="T122" fmla="*/ 25 w 57"/>
                <a:gd name="T123" fmla="*/ 0 h 53"/>
                <a:gd name="T124" fmla="*/ 27 w 57"/>
                <a:gd name="T125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" h="53">
                  <a:moveTo>
                    <a:pt x="27" y="2"/>
                  </a:moveTo>
                  <a:lnTo>
                    <a:pt x="27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7" y="40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4" y="4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9" y="49"/>
                  </a:lnTo>
                  <a:lnTo>
                    <a:pt x="48" y="49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6" y="52"/>
                  </a:lnTo>
                  <a:lnTo>
                    <a:pt x="46" y="53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6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9" y="45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6" name="Freeform 13">
              <a:extLst>
                <a:ext uri="{FF2B5EF4-FFF2-40B4-BE49-F238E27FC236}">
                  <a16:creationId xmlns:a16="http://schemas.microsoft.com/office/drawing/2014/main" xmlns="" id="{F39F4831-A648-48DA-9D77-000B50EA1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4363" y="2617788"/>
              <a:ext cx="103188" cy="176213"/>
            </a:xfrm>
            <a:custGeom>
              <a:avLst/>
              <a:gdLst>
                <a:gd name="T0" fmla="*/ 28 w 65"/>
                <a:gd name="T1" fmla="*/ 19 h 111"/>
                <a:gd name="T2" fmla="*/ 26 w 65"/>
                <a:gd name="T3" fmla="*/ 22 h 111"/>
                <a:gd name="T4" fmla="*/ 25 w 65"/>
                <a:gd name="T5" fmla="*/ 26 h 111"/>
                <a:gd name="T6" fmla="*/ 26 w 65"/>
                <a:gd name="T7" fmla="*/ 31 h 111"/>
                <a:gd name="T8" fmla="*/ 28 w 65"/>
                <a:gd name="T9" fmla="*/ 36 h 111"/>
                <a:gd name="T10" fmla="*/ 28 w 65"/>
                <a:gd name="T11" fmla="*/ 40 h 111"/>
                <a:gd name="T12" fmla="*/ 30 w 65"/>
                <a:gd name="T13" fmla="*/ 43 h 111"/>
                <a:gd name="T14" fmla="*/ 33 w 65"/>
                <a:gd name="T15" fmla="*/ 46 h 111"/>
                <a:gd name="T16" fmla="*/ 37 w 65"/>
                <a:gd name="T17" fmla="*/ 50 h 111"/>
                <a:gd name="T18" fmla="*/ 41 w 65"/>
                <a:gd name="T19" fmla="*/ 54 h 111"/>
                <a:gd name="T20" fmla="*/ 45 w 65"/>
                <a:gd name="T21" fmla="*/ 57 h 111"/>
                <a:gd name="T22" fmla="*/ 45 w 65"/>
                <a:gd name="T23" fmla="*/ 61 h 111"/>
                <a:gd name="T24" fmla="*/ 46 w 65"/>
                <a:gd name="T25" fmla="*/ 66 h 111"/>
                <a:gd name="T26" fmla="*/ 50 w 65"/>
                <a:gd name="T27" fmla="*/ 69 h 111"/>
                <a:gd name="T28" fmla="*/ 55 w 65"/>
                <a:gd name="T29" fmla="*/ 72 h 111"/>
                <a:gd name="T30" fmla="*/ 57 w 65"/>
                <a:gd name="T31" fmla="*/ 75 h 111"/>
                <a:gd name="T32" fmla="*/ 61 w 65"/>
                <a:gd name="T33" fmla="*/ 78 h 111"/>
                <a:gd name="T34" fmla="*/ 64 w 65"/>
                <a:gd name="T35" fmla="*/ 80 h 111"/>
                <a:gd name="T36" fmla="*/ 62 w 65"/>
                <a:gd name="T37" fmla="*/ 85 h 111"/>
                <a:gd name="T38" fmla="*/ 54 w 65"/>
                <a:gd name="T39" fmla="*/ 91 h 111"/>
                <a:gd name="T40" fmla="*/ 46 w 65"/>
                <a:gd name="T41" fmla="*/ 99 h 111"/>
                <a:gd name="T42" fmla="*/ 44 w 65"/>
                <a:gd name="T43" fmla="*/ 107 h 111"/>
                <a:gd name="T44" fmla="*/ 40 w 65"/>
                <a:gd name="T45" fmla="*/ 110 h 111"/>
                <a:gd name="T46" fmla="*/ 38 w 65"/>
                <a:gd name="T47" fmla="*/ 108 h 111"/>
                <a:gd name="T48" fmla="*/ 39 w 65"/>
                <a:gd name="T49" fmla="*/ 105 h 111"/>
                <a:gd name="T50" fmla="*/ 42 w 65"/>
                <a:gd name="T51" fmla="*/ 101 h 111"/>
                <a:gd name="T52" fmla="*/ 42 w 65"/>
                <a:gd name="T53" fmla="*/ 98 h 111"/>
                <a:gd name="T54" fmla="*/ 40 w 65"/>
                <a:gd name="T55" fmla="*/ 96 h 111"/>
                <a:gd name="T56" fmla="*/ 41 w 65"/>
                <a:gd name="T57" fmla="*/ 92 h 111"/>
                <a:gd name="T58" fmla="*/ 42 w 65"/>
                <a:gd name="T59" fmla="*/ 88 h 111"/>
                <a:gd name="T60" fmla="*/ 44 w 65"/>
                <a:gd name="T61" fmla="*/ 84 h 111"/>
                <a:gd name="T62" fmla="*/ 44 w 65"/>
                <a:gd name="T63" fmla="*/ 80 h 111"/>
                <a:gd name="T64" fmla="*/ 45 w 65"/>
                <a:gd name="T65" fmla="*/ 75 h 111"/>
                <a:gd name="T66" fmla="*/ 42 w 65"/>
                <a:gd name="T67" fmla="*/ 71 h 111"/>
                <a:gd name="T68" fmla="*/ 40 w 65"/>
                <a:gd name="T69" fmla="*/ 66 h 111"/>
                <a:gd name="T70" fmla="*/ 35 w 65"/>
                <a:gd name="T71" fmla="*/ 63 h 111"/>
                <a:gd name="T72" fmla="*/ 32 w 65"/>
                <a:gd name="T73" fmla="*/ 60 h 111"/>
                <a:gd name="T74" fmla="*/ 26 w 65"/>
                <a:gd name="T75" fmla="*/ 58 h 111"/>
                <a:gd name="T76" fmla="*/ 25 w 65"/>
                <a:gd name="T77" fmla="*/ 52 h 111"/>
                <a:gd name="T78" fmla="*/ 26 w 65"/>
                <a:gd name="T79" fmla="*/ 49 h 111"/>
                <a:gd name="T80" fmla="*/ 22 w 65"/>
                <a:gd name="T81" fmla="*/ 46 h 111"/>
                <a:gd name="T82" fmla="*/ 19 w 65"/>
                <a:gd name="T83" fmla="*/ 43 h 111"/>
                <a:gd name="T84" fmla="*/ 14 w 65"/>
                <a:gd name="T85" fmla="*/ 45 h 111"/>
                <a:gd name="T86" fmla="*/ 10 w 65"/>
                <a:gd name="T87" fmla="*/ 41 h 111"/>
                <a:gd name="T88" fmla="*/ 7 w 65"/>
                <a:gd name="T89" fmla="*/ 40 h 111"/>
                <a:gd name="T90" fmla="*/ 3 w 65"/>
                <a:gd name="T91" fmla="*/ 36 h 111"/>
                <a:gd name="T92" fmla="*/ 0 w 65"/>
                <a:gd name="T93" fmla="*/ 32 h 111"/>
                <a:gd name="T94" fmla="*/ 2 w 65"/>
                <a:gd name="T95" fmla="*/ 27 h 111"/>
                <a:gd name="T96" fmla="*/ 1 w 65"/>
                <a:gd name="T97" fmla="*/ 24 h 111"/>
                <a:gd name="T98" fmla="*/ 0 w 65"/>
                <a:gd name="T99" fmla="*/ 19 h 111"/>
                <a:gd name="T100" fmla="*/ 3 w 65"/>
                <a:gd name="T101" fmla="*/ 15 h 111"/>
                <a:gd name="T102" fmla="*/ 4 w 65"/>
                <a:gd name="T103" fmla="*/ 10 h 111"/>
                <a:gd name="T104" fmla="*/ 2 w 65"/>
                <a:gd name="T105" fmla="*/ 6 h 111"/>
                <a:gd name="T106" fmla="*/ 2 w 65"/>
                <a:gd name="T107" fmla="*/ 2 h 111"/>
                <a:gd name="T108" fmla="*/ 5 w 65"/>
                <a:gd name="T109" fmla="*/ 0 h 111"/>
                <a:gd name="T110" fmla="*/ 8 w 65"/>
                <a:gd name="T111" fmla="*/ 3 h 111"/>
                <a:gd name="T112" fmla="*/ 12 w 65"/>
                <a:gd name="T113" fmla="*/ 3 h 111"/>
                <a:gd name="T114" fmla="*/ 16 w 65"/>
                <a:gd name="T115" fmla="*/ 5 h 111"/>
                <a:gd name="T116" fmla="*/ 19 w 65"/>
                <a:gd name="T117" fmla="*/ 8 h 111"/>
                <a:gd name="T118" fmla="*/ 23 w 65"/>
                <a:gd name="T119" fmla="*/ 8 h 111"/>
                <a:gd name="T120" fmla="*/ 27 w 65"/>
                <a:gd name="T121" fmla="*/ 9 h 111"/>
                <a:gd name="T122" fmla="*/ 25 w 65"/>
                <a:gd name="T123" fmla="*/ 12 h 111"/>
                <a:gd name="T124" fmla="*/ 30 w 65"/>
                <a:gd name="T125" fmla="*/ 1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" h="111">
                  <a:moveTo>
                    <a:pt x="31" y="14"/>
                  </a:moveTo>
                  <a:lnTo>
                    <a:pt x="30" y="14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1" y="43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48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0" y="51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1" y="52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5" y="58"/>
                  </a:lnTo>
                  <a:lnTo>
                    <a:pt x="45" y="59"/>
                  </a:lnTo>
                  <a:lnTo>
                    <a:pt x="45" y="58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6" y="68"/>
                  </a:lnTo>
                  <a:lnTo>
                    <a:pt x="47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1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7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80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81"/>
                  </a:lnTo>
                  <a:lnTo>
                    <a:pt x="65" y="81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0" y="85"/>
                  </a:lnTo>
                  <a:lnTo>
                    <a:pt x="60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58" y="87"/>
                  </a:lnTo>
                  <a:lnTo>
                    <a:pt x="58" y="88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53" y="93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0" y="95"/>
                  </a:lnTo>
                  <a:lnTo>
                    <a:pt x="49" y="96"/>
                  </a:lnTo>
                  <a:lnTo>
                    <a:pt x="48" y="97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6" y="100"/>
                  </a:lnTo>
                  <a:lnTo>
                    <a:pt x="45" y="100"/>
                  </a:lnTo>
                  <a:lnTo>
                    <a:pt x="45" y="101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4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4" y="107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3" y="106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1" y="108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1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0" y="111"/>
                  </a:lnTo>
                  <a:lnTo>
                    <a:pt x="39" y="111"/>
                  </a:lnTo>
                  <a:lnTo>
                    <a:pt x="39" y="111"/>
                  </a:lnTo>
                  <a:lnTo>
                    <a:pt x="39" y="110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39" y="109"/>
                  </a:lnTo>
                  <a:lnTo>
                    <a:pt x="39" y="109"/>
                  </a:lnTo>
                  <a:lnTo>
                    <a:pt x="39" y="109"/>
                  </a:lnTo>
                  <a:lnTo>
                    <a:pt x="38" y="109"/>
                  </a:lnTo>
                  <a:lnTo>
                    <a:pt x="38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0" y="106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1" y="104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3" y="101"/>
                  </a:lnTo>
                  <a:lnTo>
                    <a:pt x="43" y="100"/>
                  </a:lnTo>
                  <a:lnTo>
                    <a:pt x="43" y="100"/>
                  </a:lnTo>
                  <a:lnTo>
                    <a:pt x="43" y="100"/>
                  </a:lnTo>
                  <a:lnTo>
                    <a:pt x="43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2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39" y="95"/>
                  </a:lnTo>
                  <a:lnTo>
                    <a:pt x="40" y="95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39" y="93"/>
                  </a:lnTo>
                  <a:lnTo>
                    <a:pt x="40" y="93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40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43" y="87"/>
                  </a:lnTo>
                  <a:lnTo>
                    <a:pt x="42" y="87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3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4" y="79"/>
                  </a:lnTo>
                  <a:lnTo>
                    <a:pt x="43" y="79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3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3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7" y="64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2" y="61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60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7" name="Freeform 14">
              <a:extLst>
                <a:ext uri="{FF2B5EF4-FFF2-40B4-BE49-F238E27FC236}">
                  <a16:creationId xmlns:a16="http://schemas.microsoft.com/office/drawing/2014/main" xmlns="" id="{D36FEC0E-76AA-4F47-9CD7-25235ADFE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0863" y="2608263"/>
              <a:ext cx="71438" cy="139700"/>
            </a:xfrm>
            <a:custGeom>
              <a:avLst/>
              <a:gdLst>
                <a:gd name="T0" fmla="*/ 41 w 45"/>
                <a:gd name="T1" fmla="*/ 9 h 88"/>
                <a:gd name="T2" fmla="*/ 42 w 45"/>
                <a:gd name="T3" fmla="*/ 13 h 88"/>
                <a:gd name="T4" fmla="*/ 42 w 45"/>
                <a:gd name="T5" fmla="*/ 16 h 88"/>
                <a:gd name="T6" fmla="*/ 44 w 45"/>
                <a:gd name="T7" fmla="*/ 19 h 88"/>
                <a:gd name="T8" fmla="*/ 43 w 45"/>
                <a:gd name="T9" fmla="*/ 21 h 88"/>
                <a:gd name="T10" fmla="*/ 41 w 45"/>
                <a:gd name="T11" fmla="*/ 23 h 88"/>
                <a:gd name="T12" fmla="*/ 40 w 45"/>
                <a:gd name="T13" fmla="*/ 27 h 88"/>
                <a:gd name="T14" fmla="*/ 41 w 45"/>
                <a:gd name="T15" fmla="*/ 29 h 88"/>
                <a:gd name="T16" fmla="*/ 42 w 45"/>
                <a:gd name="T17" fmla="*/ 32 h 88"/>
                <a:gd name="T18" fmla="*/ 41 w 45"/>
                <a:gd name="T19" fmla="*/ 34 h 88"/>
                <a:gd name="T20" fmla="*/ 41 w 45"/>
                <a:gd name="T21" fmla="*/ 37 h 88"/>
                <a:gd name="T22" fmla="*/ 41 w 45"/>
                <a:gd name="T23" fmla="*/ 40 h 88"/>
                <a:gd name="T24" fmla="*/ 44 w 45"/>
                <a:gd name="T25" fmla="*/ 43 h 88"/>
                <a:gd name="T26" fmla="*/ 43 w 45"/>
                <a:gd name="T27" fmla="*/ 46 h 88"/>
                <a:gd name="T28" fmla="*/ 40 w 45"/>
                <a:gd name="T29" fmla="*/ 47 h 88"/>
                <a:gd name="T30" fmla="*/ 36 w 45"/>
                <a:gd name="T31" fmla="*/ 47 h 88"/>
                <a:gd name="T32" fmla="*/ 34 w 45"/>
                <a:gd name="T33" fmla="*/ 50 h 88"/>
                <a:gd name="T34" fmla="*/ 36 w 45"/>
                <a:gd name="T35" fmla="*/ 54 h 88"/>
                <a:gd name="T36" fmla="*/ 38 w 45"/>
                <a:gd name="T37" fmla="*/ 56 h 88"/>
                <a:gd name="T38" fmla="*/ 35 w 45"/>
                <a:gd name="T39" fmla="*/ 60 h 88"/>
                <a:gd name="T40" fmla="*/ 33 w 45"/>
                <a:gd name="T41" fmla="*/ 64 h 88"/>
                <a:gd name="T42" fmla="*/ 31 w 45"/>
                <a:gd name="T43" fmla="*/ 66 h 88"/>
                <a:gd name="T44" fmla="*/ 28 w 45"/>
                <a:gd name="T45" fmla="*/ 67 h 88"/>
                <a:gd name="T46" fmla="*/ 24 w 45"/>
                <a:gd name="T47" fmla="*/ 69 h 88"/>
                <a:gd name="T48" fmla="*/ 24 w 45"/>
                <a:gd name="T49" fmla="*/ 72 h 88"/>
                <a:gd name="T50" fmla="*/ 26 w 45"/>
                <a:gd name="T51" fmla="*/ 76 h 88"/>
                <a:gd name="T52" fmla="*/ 26 w 45"/>
                <a:gd name="T53" fmla="*/ 80 h 88"/>
                <a:gd name="T54" fmla="*/ 23 w 45"/>
                <a:gd name="T55" fmla="*/ 84 h 88"/>
                <a:gd name="T56" fmla="*/ 22 w 45"/>
                <a:gd name="T57" fmla="*/ 88 h 88"/>
                <a:gd name="T58" fmla="*/ 19 w 45"/>
                <a:gd name="T59" fmla="*/ 86 h 88"/>
                <a:gd name="T60" fmla="*/ 16 w 45"/>
                <a:gd name="T61" fmla="*/ 79 h 88"/>
                <a:gd name="T62" fmla="*/ 15 w 45"/>
                <a:gd name="T63" fmla="*/ 73 h 88"/>
                <a:gd name="T64" fmla="*/ 9 w 45"/>
                <a:gd name="T65" fmla="*/ 72 h 88"/>
                <a:gd name="T66" fmla="*/ 8 w 45"/>
                <a:gd name="T67" fmla="*/ 68 h 88"/>
                <a:gd name="T68" fmla="*/ 6 w 45"/>
                <a:gd name="T69" fmla="*/ 65 h 88"/>
                <a:gd name="T70" fmla="*/ 5 w 45"/>
                <a:gd name="T71" fmla="*/ 61 h 88"/>
                <a:gd name="T72" fmla="*/ 5 w 45"/>
                <a:gd name="T73" fmla="*/ 58 h 88"/>
                <a:gd name="T74" fmla="*/ 4 w 45"/>
                <a:gd name="T75" fmla="*/ 55 h 88"/>
                <a:gd name="T76" fmla="*/ 2 w 45"/>
                <a:gd name="T77" fmla="*/ 52 h 88"/>
                <a:gd name="T78" fmla="*/ 2 w 45"/>
                <a:gd name="T79" fmla="*/ 50 h 88"/>
                <a:gd name="T80" fmla="*/ 4 w 45"/>
                <a:gd name="T81" fmla="*/ 46 h 88"/>
                <a:gd name="T82" fmla="*/ 6 w 45"/>
                <a:gd name="T83" fmla="*/ 43 h 88"/>
                <a:gd name="T84" fmla="*/ 7 w 45"/>
                <a:gd name="T85" fmla="*/ 40 h 88"/>
                <a:gd name="T86" fmla="*/ 5 w 45"/>
                <a:gd name="T87" fmla="*/ 37 h 88"/>
                <a:gd name="T88" fmla="*/ 5 w 45"/>
                <a:gd name="T89" fmla="*/ 34 h 88"/>
                <a:gd name="T90" fmla="*/ 6 w 45"/>
                <a:gd name="T91" fmla="*/ 31 h 88"/>
                <a:gd name="T92" fmla="*/ 6 w 45"/>
                <a:gd name="T93" fmla="*/ 27 h 88"/>
                <a:gd name="T94" fmla="*/ 6 w 45"/>
                <a:gd name="T95" fmla="*/ 23 h 88"/>
                <a:gd name="T96" fmla="*/ 9 w 45"/>
                <a:gd name="T97" fmla="*/ 21 h 88"/>
                <a:gd name="T98" fmla="*/ 9 w 45"/>
                <a:gd name="T99" fmla="*/ 18 h 88"/>
                <a:gd name="T100" fmla="*/ 10 w 45"/>
                <a:gd name="T101" fmla="*/ 13 h 88"/>
                <a:gd name="T102" fmla="*/ 12 w 45"/>
                <a:gd name="T103" fmla="*/ 10 h 88"/>
                <a:gd name="T104" fmla="*/ 15 w 45"/>
                <a:gd name="T105" fmla="*/ 9 h 88"/>
                <a:gd name="T106" fmla="*/ 18 w 45"/>
                <a:gd name="T107" fmla="*/ 10 h 88"/>
                <a:gd name="T108" fmla="*/ 19 w 45"/>
                <a:gd name="T109" fmla="*/ 7 h 88"/>
                <a:gd name="T110" fmla="*/ 20 w 45"/>
                <a:gd name="T111" fmla="*/ 4 h 88"/>
                <a:gd name="T112" fmla="*/ 22 w 45"/>
                <a:gd name="T113" fmla="*/ 1 h 88"/>
                <a:gd name="T114" fmla="*/ 25 w 45"/>
                <a:gd name="T115" fmla="*/ 0 h 88"/>
                <a:gd name="T116" fmla="*/ 28 w 45"/>
                <a:gd name="T117" fmla="*/ 2 h 88"/>
                <a:gd name="T118" fmla="*/ 29 w 45"/>
                <a:gd name="T119" fmla="*/ 8 h 88"/>
                <a:gd name="T120" fmla="*/ 33 w 45"/>
                <a:gd name="T121" fmla="*/ 9 h 88"/>
                <a:gd name="T122" fmla="*/ 38 w 45"/>
                <a:gd name="T123" fmla="*/ 7 h 88"/>
                <a:gd name="T124" fmla="*/ 40 w 45"/>
                <a:gd name="T125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88">
                  <a:moveTo>
                    <a:pt x="42" y="7"/>
                  </a:moveTo>
                  <a:lnTo>
                    <a:pt x="42" y="7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1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1" y="39"/>
                  </a:lnTo>
                  <a:lnTo>
                    <a:pt x="41" y="39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3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8" y="47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4" y="61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66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8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5" y="68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6" y="79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5" y="80"/>
                  </a:lnTo>
                  <a:lnTo>
                    <a:pt x="25" y="80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3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7"/>
                  </a:lnTo>
                  <a:lnTo>
                    <a:pt x="22" y="87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7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6" y="82"/>
                  </a:lnTo>
                  <a:lnTo>
                    <a:pt x="16" y="81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8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1" y="72"/>
                  </a:lnTo>
                  <a:lnTo>
                    <a:pt x="11" y="73"/>
                  </a:lnTo>
                  <a:lnTo>
                    <a:pt x="10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Freeform 15">
              <a:extLst>
                <a:ext uri="{FF2B5EF4-FFF2-40B4-BE49-F238E27FC236}">
                  <a16:creationId xmlns:a16="http://schemas.microsoft.com/office/drawing/2014/main" xmlns="" id="{4E158ECC-7CEC-44C0-8580-58BC6D47B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0063" y="2582863"/>
              <a:ext cx="66675" cy="142875"/>
            </a:xfrm>
            <a:custGeom>
              <a:avLst/>
              <a:gdLst>
                <a:gd name="T0" fmla="*/ 41 w 42"/>
                <a:gd name="T1" fmla="*/ 32 h 90"/>
                <a:gd name="T2" fmla="*/ 41 w 42"/>
                <a:gd name="T3" fmla="*/ 36 h 90"/>
                <a:gd name="T4" fmla="*/ 38 w 42"/>
                <a:gd name="T5" fmla="*/ 38 h 90"/>
                <a:gd name="T6" fmla="*/ 38 w 42"/>
                <a:gd name="T7" fmla="*/ 43 h 90"/>
                <a:gd name="T8" fmla="*/ 38 w 42"/>
                <a:gd name="T9" fmla="*/ 47 h 90"/>
                <a:gd name="T10" fmla="*/ 37 w 42"/>
                <a:gd name="T11" fmla="*/ 50 h 90"/>
                <a:gd name="T12" fmla="*/ 37 w 42"/>
                <a:gd name="T13" fmla="*/ 53 h 90"/>
                <a:gd name="T14" fmla="*/ 38 w 42"/>
                <a:gd name="T15" fmla="*/ 57 h 90"/>
                <a:gd name="T16" fmla="*/ 37 w 42"/>
                <a:gd name="T17" fmla="*/ 60 h 90"/>
                <a:gd name="T18" fmla="*/ 35 w 42"/>
                <a:gd name="T19" fmla="*/ 64 h 90"/>
                <a:gd name="T20" fmla="*/ 33 w 42"/>
                <a:gd name="T21" fmla="*/ 68 h 90"/>
                <a:gd name="T22" fmla="*/ 35 w 42"/>
                <a:gd name="T23" fmla="*/ 70 h 90"/>
                <a:gd name="T24" fmla="*/ 38 w 42"/>
                <a:gd name="T25" fmla="*/ 73 h 90"/>
                <a:gd name="T26" fmla="*/ 38 w 42"/>
                <a:gd name="T27" fmla="*/ 76 h 90"/>
                <a:gd name="T28" fmla="*/ 37 w 42"/>
                <a:gd name="T29" fmla="*/ 80 h 90"/>
                <a:gd name="T30" fmla="*/ 39 w 42"/>
                <a:gd name="T31" fmla="*/ 84 h 90"/>
                <a:gd name="T32" fmla="*/ 41 w 42"/>
                <a:gd name="T33" fmla="*/ 88 h 90"/>
                <a:gd name="T34" fmla="*/ 37 w 42"/>
                <a:gd name="T35" fmla="*/ 88 h 90"/>
                <a:gd name="T36" fmla="*/ 29 w 42"/>
                <a:gd name="T37" fmla="*/ 81 h 90"/>
                <a:gd name="T38" fmla="*/ 21 w 42"/>
                <a:gd name="T39" fmla="*/ 81 h 90"/>
                <a:gd name="T40" fmla="*/ 19 w 42"/>
                <a:gd name="T41" fmla="*/ 76 h 90"/>
                <a:gd name="T42" fmla="*/ 20 w 42"/>
                <a:gd name="T43" fmla="*/ 72 h 90"/>
                <a:gd name="T44" fmla="*/ 22 w 42"/>
                <a:gd name="T45" fmla="*/ 68 h 90"/>
                <a:gd name="T46" fmla="*/ 25 w 42"/>
                <a:gd name="T47" fmla="*/ 64 h 90"/>
                <a:gd name="T48" fmla="*/ 27 w 42"/>
                <a:gd name="T49" fmla="*/ 60 h 90"/>
                <a:gd name="T50" fmla="*/ 27 w 42"/>
                <a:gd name="T51" fmla="*/ 55 h 90"/>
                <a:gd name="T52" fmla="*/ 25 w 42"/>
                <a:gd name="T53" fmla="*/ 52 h 90"/>
                <a:gd name="T54" fmla="*/ 26 w 42"/>
                <a:gd name="T55" fmla="*/ 48 h 90"/>
                <a:gd name="T56" fmla="*/ 25 w 42"/>
                <a:gd name="T57" fmla="*/ 42 h 90"/>
                <a:gd name="T58" fmla="*/ 20 w 42"/>
                <a:gd name="T59" fmla="*/ 41 h 90"/>
                <a:gd name="T60" fmla="*/ 17 w 42"/>
                <a:gd name="T61" fmla="*/ 41 h 90"/>
                <a:gd name="T62" fmla="*/ 13 w 42"/>
                <a:gd name="T63" fmla="*/ 41 h 90"/>
                <a:gd name="T64" fmla="*/ 14 w 42"/>
                <a:gd name="T65" fmla="*/ 36 h 90"/>
                <a:gd name="T66" fmla="*/ 10 w 42"/>
                <a:gd name="T67" fmla="*/ 35 h 90"/>
                <a:gd name="T68" fmla="*/ 8 w 42"/>
                <a:gd name="T69" fmla="*/ 32 h 90"/>
                <a:gd name="T70" fmla="*/ 7 w 42"/>
                <a:gd name="T71" fmla="*/ 29 h 90"/>
                <a:gd name="T72" fmla="*/ 8 w 42"/>
                <a:gd name="T73" fmla="*/ 25 h 90"/>
                <a:gd name="T74" fmla="*/ 5 w 42"/>
                <a:gd name="T75" fmla="*/ 22 h 90"/>
                <a:gd name="T76" fmla="*/ 2 w 42"/>
                <a:gd name="T77" fmla="*/ 21 h 90"/>
                <a:gd name="T78" fmla="*/ 1 w 42"/>
                <a:gd name="T79" fmla="*/ 17 h 90"/>
                <a:gd name="T80" fmla="*/ 5 w 42"/>
                <a:gd name="T81" fmla="*/ 15 h 90"/>
                <a:gd name="T82" fmla="*/ 7 w 42"/>
                <a:gd name="T83" fmla="*/ 12 h 90"/>
                <a:gd name="T84" fmla="*/ 7 w 42"/>
                <a:gd name="T85" fmla="*/ 8 h 90"/>
                <a:gd name="T86" fmla="*/ 6 w 42"/>
                <a:gd name="T87" fmla="*/ 3 h 90"/>
                <a:gd name="T88" fmla="*/ 11 w 42"/>
                <a:gd name="T89" fmla="*/ 0 h 90"/>
                <a:gd name="T90" fmla="*/ 14 w 42"/>
                <a:gd name="T91" fmla="*/ 3 h 90"/>
                <a:gd name="T92" fmla="*/ 16 w 42"/>
                <a:gd name="T93" fmla="*/ 6 h 90"/>
                <a:gd name="T94" fmla="*/ 18 w 42"/>
                <a:gd name="T95" fmla="*/ 11 h 90"/>
                <a:gd name="T96" fmla="*/ 22 w 42"/>
                <a:gd name="T97" fmla="*/ 12 h 90"/>
                <a:gd name="T98" fmla="*/ 26 w 42"/>
                <a:gd name="T99" fmla="*/ 12 h 90"/>
                <a:gd name="T100" fmla="*/ 27 w 42"/>
                <a:gd name="T101" fmla="*/ 15 h 90"/>
                <a:gd name="T102" fmla="*/ 31 w 42"/>
                <a:gd name="T103" fmla="*/ 13 h 90"/>
                <a:gd name="T104" fmla="*/ 35 w 42"/>
                <a:gd name="T105" fmla="*/ 13 h 90"/>
                <a:gd name="T106" fmla="*/ 33 w 42"/>
                <a:gd name="T107" fmla="*/ 17 h 90"/>
                <a:gd name="T108" fmla="*/ 31 w 42"/>
                <a:gd name="T109" fmla="*/ 21 h 90"/>
                <a:gd name="T110" fmla="*/ 31 w 42"/>
                <a:gd name="T111" fmla="*/ 24 h 90"/>
                <a:gd name="T112" fmla="*/ 34 w 42"/>
                <a:gd name="T113" fmla="*/ 26 h 90"/>
                <a:gd name="T114" fmla="*/ 38 w 42"/>
                <a:gd name="T115" fmla="*/ 2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" h="90">
                  <a:moveTo>
                    <a:pt x="41" y="27"/>
                  </a:moveTo>
                  <a:lnTo>
                    <a:pt x="41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1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6" y="50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0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5" y="63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8" y="73"/>
                  </a:lnTo>
                  <a:lnTo>
                    <a:pt x="38" y="73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3"/>
                  </a:lnTo>
                  <a:lnTo>
                    <a:pt x="39" y="83"/>
                  </a:lnTo>
                  <a:lnTo>
                    <a:pt x="39" y="83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9" y="84"/>
                  </a:lnTo>
                  <a:lnTo>
                    <a:pt x="39" y="85"/>
                  </a:lnTo>
                  <a:lnTo>
                    <a:pt x="39" y="85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41" y="89"/>
                  </a:lnTo>
                  <a:lnTo>
                    <a:pt x="40" y="90"/>
                  </a:lnTo>
                  <a:lnTo>
                    <a:pt x="39" y="90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7" y="89"/>
                  </a:lnTo>
                  <a:lnTo>
                    <a:pt x="37" y="88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5" y="86"/>
                  </a:lnTo>
                  <a:lnTo>
                    <a:pt x="35" y="85"/>
                  </a:lnTo>
                  <a:lnTo>
                    <a:pt x="34" y="85"/>
                  </a:lnTo>
                  <a:lnTo>
                    <a:pt x="33" y="84"/>
                  </a:lnTo>
                  <a:lnTo>
                    <a:pt x="32" y="83"/>
                  </a:lnTo>
                  <a:lnTo>
                    <a:pt x="31" y="82"/>
                  </a:lnTo>
                  <a:lnTo>
                    <a:pt x="30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8" y="81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5" y="80"/>
                  </a:lnTo>
                  <a:lnTo>
                    <a:pt x="25" y="80"/>
                  </a:lnTo>
                  <a:lnTo>
                    <a:pt x="25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22" y="80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0" y="80"/>
                  </a:lnTo>
                  <a:lnTo>
                    <a:pt x="19" y="80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9" y="78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7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7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9" name="Freeform 16">
              <a:extLst>
                <a:ext uri="{FF2B5EF4-FFF2-40B4-BE49-F238E27FC236}">
                  <a16:creationId xmlns:a16="http://schemas.microsoft.com/office/drawing/2014/main" xmlns="" id="{CE86174B-8802-4C2F-9A3D-5E98AE399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1025" y="2678113"/>
              <a:ext cx="104775" cy="131763"/>
            </a:xfrm>
            <a:custGeom>
              <a:avLst/>
              <a:gdLst>
                <a:gd name="T0" fmla="*/ 57 w 66"/>
                <a:gd name="T1" fmla="*/ 82 h 83"/>
                <a:gd name="T2" fmla="*/ 55 w 66"/>
                <a:gd name="T3" fmla="*/ 80 h 83"/>
                <a:gd name="T4" fmla="*/ 51 w 66"/>
                <a:gd name="T5" fmla="*/ 73 h 83"/>
                <a:gd name="T6" fmla="*/ 44 w 66"/>
                <a:gd name="T7" fmla="*/ 73 h 83"/>
                <a:gd name="T8" fmla="*/ 39 w 66"/>
                <a:gd name="T9" fmla="*/ 74 h 83"/>
                <a:gd name="T10" fmla="*/ 37 w 66"/>
                <a:gd name="T11" fmla="*/ 69 h 83"/>
                <a:gd name="T12" fmla="*/ 36 w 66"/>
                <a:gd name="T13" fmla="*/ 62 h 83"/>
                <a:gd name="T14" fmla="*/ 33 w 66"/>
                <a:gd name="T15" fmla="*/ 58 h 83"/>
                <a:gd name="T16" fmla="*/ 27 w 66"/>
                <a:gd name="T17" fmla="*/ 58 h 83"/>
                <a:gd name="T18" fmla="*/ 20 w 66"/>
                <a:gd name="T19" fmla="*/ 57 h 83"/>
                <a:gd name="T20" fmla="*/ 15 w 66"/>
                <a:gd name="T21" fmla="*/ 54 h 83"/>
                <a:gd name="T22" fmla="*/ 9 w 66"/>
                <a:gd name="T23" fmla="*/ 51 h 83"/>
                <a:gd name="T24" fmla="*/ 5 w 66"/>
                <a:gd name="T25" fmla="*/ 45 h 83"/>
                <a:gd name="T26" fmla="*/ 1 w 66"/>
                <a:gd name="T27" fmla="*/ 44 h 83"/>
                <a:gd name="T28" fmla="*/ 4 w 66"/>
                <a:gd name="T29" fmla="*/ 42 h 83"/>
                <a:gd name="T30" fmla="*/ 5 w 66"/>
                <a:gd name="T31" fmla="*/ 37 h 83"/>
                <a:gd name="T32" fmla="*/ 7 w 66"/>
                <a:gd name="T33" fmla="*/ 33 h 83"/>
                <a:gd name="T34" fmla="*/ 5 w 66"/>
                <a:gd name="T35" fmla="*/ 29 h 83"/>
                <a:gd name="T36" fmla="*/ 5 w 66"/>
                <a:gd name="T37" fmla="*/ 26 h 83"/>
                <a:gd name="T38" fmla="*/ 9 w 66"/>
                <a:gd name="T39" fmla="*/ 23 h 83"/>
                <a:gd name="T40" fmla="*/ 12 w 66"/>
                <a:gd name="T41" fmla="*/ 22 h 83"/>
                <a:gd name="T42" fmla="*/ 15 w 66"/>
                <a:gd name="T43" fmla="*/ 20 h 83"/>
                <a:gd name="T44" fmla="*/ 16 w 66"/>
                <a:gd name="T45" fmla="*/ 15 h 83"/>
                <a:gd name="T46" fmla="*/ 19 w 66"/>
                <a:gd name="T47" fmla="*/ 12 h 83"/>
                <a:gd name="T48" fmla="*/ 16 w 66"/>
                <a:gd name="T49" fmla="*/ 8 h 83"/>
                <a:gd name="T50" fmla="*/ 16 w 66"/>
                <a:gd name="T51" fmla="*/ 4 h 83"/>
                <a:gd name="T52" fmla="*/ 19 w 66"/>
                <a:gd name="T53" fmla="*/ 3 h 83"/>
                <a:gd name="T54" fmla="*/ 23 w 66"/>
                <a:gd name="T55" fmla="*/ 1 h 83"/>
                <a:gd name="T56" fmla="*/ 26 w 66"/>
                <a:gd name="T57" fmla="*/ 1 h 83"/>
                <a:gd name="T58" fmla="*/ 29 w 66"/>
                <a:gd name="T59" fmla="*/ 2 h 83"/>
                <a:gd name="T60" fmla="*/ 31 w 66"/>
                <a:gd name="T61" fmla="*/ 4 h 83"/>
                <a:gd name="T62" fmla="*/ 34 w 66"/>
                <a:gd name="T63" fmla="*/ 6 h 83"/>
                <a:gd name="T64" fmla="*/ 37 w 66"/>
                <a:gd name="T65" fmla="*/ 6 h 83"/>
                <a:gd name="T66" fmla="*/ 41 w 66"/>
                <a:gd name="T67" fmla="*/ 6 h 83"/>
                <a:gd name="T68" fmla="*/ 43 w 66"/>
                <a:gd name="T69" fmla="*/ 9 h 83"/>
                <a:gd name="T70" fmla="*/ 45 w 66"/>
                <a:gd name="T71" fmla="*/ 9 h 83"/>
                <a:gd name="T72" fmla="*/ 48 w 66"/>
                <a:gd name="T73" fmla="*/ 11 h 83"/>
                <a:gd name="T74" fmla="*/ 46 w 66"/>
                <a:gd name="T75" fmla="*/ 14 h 83"/>
                <a:gd name="T76" fmla="*/ 46 w 66"/>
                <a:gd name="T77" fmla="*/ 18 h 83"/>
                <a:gd name="T78" fmla="*/ 48 w 66"/>
                <a:gd name="T79" fmla="*/ 21 h 83"/>
                <a:gd name="T80" fmla="*/ 53 w 66"/>
                <a:gd name="T81" fmla="*/ 22 h 83"/>
                <a:gd name="T82" fmla="*/ 54 w 66"/>
                <a:gd name="T83" fmla="*/ 25 h 83"/>
                <a:gd name="T84" fmla="*/ 59 w 66"/>
                <a:gd name="T85" fmla="*/ 26 h 83"/>
                <a:gd name="T86" fmla="*/ 61 w 66"/>
                <a:gd name="T87" fmla="*/ 30 h 83"/>
                <a:gd name="T88" fmla="*/ 63 w 66"/>
                <a:gd name="T89" fmla="*/ 33 h 83"/>
                <a:gd name="T90" fmla="*/ 64 w 66"/>
                <a:gd name="T91" fmla="*/ 36 h 83"/>
                <a:gd name="T92" fmla="*/ 65 w 66"/>
                <a:gd name="T93" fmla="*/ 39 h 83"/>
                <a:gd name="T94" fmla="*/ 65 w 66"/>
                <a:gd name="T95" fmla="*/ 42 h 83"/>
                <a:gd name="T96" fmla="*/ 65 w 66"/>
                <a:gd name="T97" fmla="*/ 45 h 83"/>
                <a:gd name="T98" fmla="*/ 64 w 66"/>
                <a:gd name="T99" fmla="*/ 47 h 83"/>
                <a:gd name="T100" fmla="*/ 63 w 66"/>
                <a:gd name="T101" fmla="*/ 51 h 83"/>
                <a:gd name="T102" fmla="*/ 62 w 66"/>
                <a:gd name="T103" fmla="*/ 53 h 83"/>
                <a:gd name="T104" fmla="*/ 61 w 66"/>
                <a:gd name="T105" fmla="*/ 56 h 83"/>
                <a:gd name="T106" fmla="*/ 61 w 66"/>
                <a:gd name="T107" fmla="*/ 59 h 83"/>
                <a:gd name="T108" fmla="*/ 63 w 66"/>
                <a:gd name="T109" fmla="*/ 60 h 83"/>
                <a:gd name="T110" fmla="*/ 64 w 66"/>
                <a:gd name="T111" fmla="*/ 62 h 83"/>
                <a:gd name="T112" fmla="*/ 62 w 66"/>
                <a:gd name="T113" fmla="*/ 65 h 83"/>
                <a:gd name="T114" fmla="*/ 60 w 66"/>
                <a:gd name="T115" fmla="*/ 68 h 83"/>
                <a:gd name="T116" fmla="*/ 60 w 66"/>
                <a:gd name="T117" fmla="*/ 70 h 83"/>
                <a:gd name="T118" fmla="*/ 59 w 66"/>
                <a:gd name="T119" fmla="*/ 72 h 83"/>
                <a:gd name="T120" fmla="*/ 62 w 66"/>
                <a:gd name="T121" fmla="*/ 71 h 83"/>
                <a:gd name="T122" fmla="*/ 65 w 66"/>
                <a:gd name="T123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" h="83">
                  <a:moveTo>
                    <a:pt x="65" y="69"/>
                  </a:moveTo>
                  <a:lnTo>
                    <a:pt x="65" y="69"/>
                  </a:lnTo>
                  <a:lnTo>
                    <a:pt x="64" y="70"/>
                  </a:lnTo>
                  <a:lnTo>
                    <a:pt x="63" y="71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1" y="75"/>
                  </a:lnTo>
                  <a:lnTo>
                    <a:pt x="61" y="76"/>
                  </a:lnTo>
                  <a:lnTo>
                    <a:pt x="60" y="78"/>
                  </a:lnTo>
                  <a:lnTo>
                    <a:pt x="58" y="80"/>
                  </a:lnTo>
                  <a:lnTo>
                    <a:pt x="58" y="81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4" y="79"/>
                  </a:lnTo>
                  <a:lnTo>
                    <a:pt x="54" y="78"/>
                  </a:lnTo>
                  <a:lnTo>
                    <a:pt x="54" y="77"/>
                  </a:lnTo>
                  <a:lnTo>
                    <a:pt x="53" y="77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2" y="75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1" y="73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4" y="73"/>
                  </a:lnTo>
                  <a:lnTo>
                    <a:pt x="44" y="73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39" y="74"/>
                  </a:lnTo>
                  <a:lnTo>
                    <a:pt x="39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8" y="73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8" y="69"/>
                  </a:lnTo>
                  <a:lnTo>
                    <a:pt x="37" y="69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4"/>
                  </a:lnTo>
                  <a:lnTo>
                    <a:pt x="37" y="64"/>
                  </a:lnTo>
                  <a:lnTo>
                    <a:pt x="37" y="63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5" y="60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6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19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8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4" y="25"/>
                  </a:lnTo>
                  <a:lnTo>
                    <a:pt x="53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2" y="30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5" y="37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4" y="42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5" y="46"/>
                  </a:lnTo>
                  <a:lnTo>
                    <a:pt x="65" y="46"/>
                  </a:lnTo>
                  <a:lnTo>
                    <a:pt x="64" y="46"/>
                  </a:lnTo>
                  <a:lnTo>
                    <a:pt x="65" y="46"/>
                  </a:lnTo>
                  <a:lnTo>
                    <a:pt x="65" y="46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4" y="47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9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3"/>
                  </a:lnTo>
                  <a:lnTo>
                    <a:pt x="61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2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3" y="65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1" y="68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0" y="69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9" y="70"/>
                  </a:lnTo>
                  <a:lnTo>
                    <a:pt x="59" y="71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0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60" y="72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1" y="73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2" y="72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2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4" y="69"/>
                  </a:lnTo>
                  <a:lnTo>
                    <a:pt x="64" y="69"/>
                  </a:lnTo>
                  <a:lnTo>
                    <a:pt x="64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9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0" name="Agrupar 29">
            <a:extLst>
              <a:ext uri="{FF2B5EF4-FFF2-40B4-BE49-F238E27FC236}">
                <a16:creationId xmlns:a16="http://schemas.microsoft.com/office/drawing/2014/main" xmlns="" id="{ED384324-6E7F-42DB-ADB7-561DEBE5759E}"/>
              </a:ext>
            </a:extLst>
          </p:cNvPr>
          <p:cNvGrpSpPr/>
          <p:nvPr/>
        </p:nvGrpSpPr>
        <p:grpSpPr>
          <a:xfrm>
            <a:off x="6407150" y="4340125"/>
            <a:ext cx="1609726" cy="1582737"/>
            <a:chOff x="6407150" y="4340125"/>
            <a:chExt cx="1609726" cy="1582737"/>
          </a:xfrm>
        </p:grpSpPr>
        <p:grpSp>
          <p:nvGrpSpPr>
            <p:cNvPr id="80" name="Agrupar 79">
              <a:extLst>
                <a:ext uri="{FF2B5EF4-FFF2-40B4-BE49-F238E27FC236}">
                  <a16:creationId xmlns:a16="http://schemas.microsoft.com/office/drawing/2014/main" xmlns="" id="{E02720C9-557B-404D-93DD-FA7E196148BB}"/>
                </a:ext>
              </a:extLst>
            </p:cNvPr>
            <p:cNvGrpSpPr/>
            <p:nvPr/>
          </p:nvGrpSpPr>
          <p:grpSpPr>
            <a:xfrm>
              <a:off x="6518275" y="4340125"/>
              <a:ext cx="1498601" cy="912812"/>
              <a:chOff x="6794500" y="4340226"/>
              <a:chExt cx="1498601" cy="912812"/>
            </a:xfrm>
            <a:solidFill>
              <a:srgbClr val="D3D3D3">
                <a:alpha val="80000"/>
              </a:srgbClr>
            </a:solidFill>
          </p:grpSpPr>
          <p:sp>
            <p:nvSpPr>
              <p:cNvPr id="105" name="Freeform 17">
                <a:extLst>
                  <a:ext uri="{FF2B5EF4-FFF2-40B4-BE49-F238E27FC236}">
                    <a16:creationId xmlns:a16="http://schemas.microsoft.com/office/drawing/2014/main" xmlns="" id="{BE938FF9-F0BE-4029-B796-B8AC935E5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3" y="4837113"/>
                <a:ext cx="134938" cy="95250"/>
              </a:xfrm>
              <a:custGeom>
                <a:avLst/>
                <a:gdLst>
                  <a:gd name="T0" fmla="*/ 56 w 85"/>
                  <a:gd name="T1" fmla="*/ 6 h 60"/>
                  <a:gd name="T2" fmla="*/ 62 w 85"/>
                  <a:gd name="T3" fmla="*/ 6 h 60"/>
                  <a:gd name="T4" fmla="*/ 67 w 85"/>
                  <a:gd name="T5" fmla="*/ 7 h 60"/>
                  <a:gd name="T6" fmla="*/ 69 w 85"/>
                  <a:gd name="T7" fmla="*/ 13 h 60"/>
                  <a:gd name="T8" fmla="*/ 75 w 85"/>
                  <a:gd name="T9" fmla="*/ 20 h 60"/>
                  <a:gd name="T10" fmla="*/ 82 w 85"/>
                  <a:gd name="T11" fmla="*/ 19 h 60"/>
                  <a:gd name="T12" fmla="*/ 83 w 85"/>
                  <a:gd name="T13" fmla="*/ 22 h 60"/>
                  <a:gd name="T14" fmla="*/ 76 w 85"/>
                  <a:gd name="T15" fmla="*/ 25 h 60"/>
                  <a:gd name="T16" fmla="*/ 73 w 85"/>
                  <a:gd name="T17" fmla="*/ 26 h 60"/>
                  <a:gd name="T18" fmla="*/ 68 w 85"/>
                  <a:gd name="T19" fmla="*/ 26 h 60"/>
                  <a:gd name="T20" fmla="*/ 69 w 85"/>
                  <a:gd name="T21" fmla="*/ 23 h 60"/>
                  <a:gd name="T22" fmla="*/ 62 w 85"/>
                  <a:gd name="T23" fmla="*/ 24 h 60"/>
                  <a:gd name="T24" fmla="*/ 59 w 85"/>
                  <a:gd name="T25" fmla="*/ 23 h 60"/>
                  <a:gd name="T26" fmla="*/ 57 w 85"/>
                  <a:gd name="T27" fmla="*/ 21 h 60"/>
                  <a:gd name="T28" fmla="*/ 61 w 85"/>
                  <a:gd name="T29" fmla="*/ 19 h 60"/>
                  <a:gd name="T30" fmla="*/ 58 w 85"/>
                  <a:gd name="T31" fmla="*/ 17 h 60"/>
                  <a:gd name="T32" fmla="*/ 58 w 85"/>
                  <a:gd name="T33" fmla="*/ 14 h 60"/>
                  <a:gd name="T34" fmla="*/ 54 w 85"/>
                  <a:gd name="T35" fmla="*/ 16 h 60"/>
                  <a:gd name="T36" fmla="*/ 54 w 85"/>
                  <a:gd name="T37" fmla="*/ 18 h 60"/>
                  <a:gd name="T38" fmla="*/ 51 w 85"/>
                  <a:gd name="T39" fmla="*/ 17 h 60"/>
                  <a:gd name="T40" fmla="*/ 48 w 85"/>
                  <a:gd name="T41" fmla="*/ 18 h 60"/>
                  <a:gd name="T42" fmla="*/ 47 w 85"/>
                  <a:gd name="T43" fmla="*/ 23 h 60"/>
                  <a:gd name="T44" fmla="*/ 45 w 85"/>
                  <a:gd name="T45" fmla="*/ 23 h 60"/>
                  <a:gd name="T46" fmla="*/ 37 w 85"/>
                  <a:gd name="T47" fmla="*/ 25 h 60"/>
                  <a:gd name="T48" fmla="*/ 31 w 85"/>
                  <a:gd name="T49" fmla="*/ 28 h 60"/>
                  <a:gd name="T50" fmla="*/ 25 w 85"/>
                  <a:gd name="T51" fmla="*/ 27 h 60"/>
                  <a:gd name="T52" fmla="*/ 22 w 85"/>
                  <a:gd name="T53" fmla="*/ 31 h 60"/>
                  <a:gd name="T54" fmla="*/ 21 w 85"/>
                  <a:gd name="T55" fmla="*/ 37 h 60"/>
                  <a:gd name="T56" fmla="*/ 19 w 85"/>
                  <a:gd name="T57" fmla="*/ 41 h 60"/>
                  <a:gd name="T58" fmla="*/ 21 w 85"/>
                  <a:gd name="T59" fmla="*/ 46 h 60"/>
                  <a:gd name="T60" fmla="*/ 25 w 85"/>
                  <a:gd name="T61" fmla="*/ 43 h 60"/>
                  <a:gd name="T62" fmla="*/ 28 w 85"/>
                  <a:gd name="T63" fmla="*/ 45 h 60"/>
                  <a:gd name="T64" fmla="*/ 25 w 85"/>
                  <a:gd name="T65" fmla="*/ 45 h 60"/>
                  <a:gd name="T66" fmla="*/ 22 w 85"/>
                  <a:gd name="T67" fmla="*/ 48 h 60"/>
                  <a:gd name="T68" fmla="*/ 28 w 85"/>
                  <a:gd name="T69" fmla="*/ 46 h 60"/>
                  <a:gd name="T70" fmla="*/ 25 w 85"/>
                  <a:gd name="T71" fmla="*/ 52 h 60"/>
                  <a:gd name="T72" fmla="*/ 28 w 85"/>
                  <a:gd name="T73" fmla="*/ 50 h 60"/>
                  <a:gd name="T74" fmla="*/ 32 w 85"/>
                  <a:gd name="T75" fmla="*/ 46 h 60"/>
                  <a:gd name="T76" fmla="*/ 33 w 85"/>
                  <a:gd name="T77" fmla="*/ 49 h 60"/>
                  <a:gd name="T78" fmla="*/ 38 w 85"/>
                  <a:gd name="T79" fmla="*/ 50 h 60"/>
                  <a:gd name="T80" fmla="*/ 37 w 85"/>
                  <a:gd name="T81" fmla="*/ 53 h 60"/>
                  <a:gd name="T82" fmla="*/ 33 w 85"/>
                  <a:gd name="T83" fmla="*/ 59 h 60"/>
                  <a:gd name="T84" fmla="*/ 28 w 85"/>
                  <a:gd name="T85" fmla="*/ 57 h 60"/>
                  <a:gd name="T86" fmla="*/ 24 w 85"/>
                  <a:gd name="T87" fmla="*/ 57 h 60"/>
                  <a:gd name="T88" fmla="*/ 20 w 85"/>
                  <a:gd name="T89" fmla="*/ 57 h 60"/>
                  <a:gd name="T90" fmla="*/ 15 w 85"/>
                  <a:gd name="T91" fmla="*/ 58 h 60"/>
                  <a:gd name="T92" fmla="*/ 13 w 85"/>
                  <a:gd name="T93" fmla="*/ 55 h 60"/>
                  <a:gd name="T94" fmla="*/ 8 w 85"/>
                  <a:gd name="T95" fmla="*/ 51 h 60"/>
                  <a:gd name="T96" fmla="*/ 4 w 85"/>
                  <a:gd name="T97" fmla="*/ 48 h 60"/>
                  <a:gd name="T98" fmla="*/ 2 w 85"/>
                  <a:gd name="T99" fmla="*/ 43 h 60"/>
                  <a:gd name="T100" fmla="*/ 6 w 85"/>
                  <a:gd name="T101" fmla="*/ 39 h 60"/>
                  <a:gd name="T102" fmla="*/ 9 w 85"/>
                  <a:gd name="T103" fmla="*/ 34 h 60"/>
                  <a:gd name="T104" fmla="*/ 9 w 85"/>
                  <a:gd name="T105" fmla="*/ 27 h 60"/>
                  <a:gd name="T106" fmla="*/ 10 w 85"/>
                  <a:gd name="T107" fmla="*/ 22 h 60"/>
                  <a:gd name="T108" fmla="*/ 14 w 85"/>
                  <a:gd name="T109" fmla="*/ 18 h 60"/>
                  <a:gd name="T110" fmla="*/ 15 w 85"/>
                  <a:gd name="T111" fmla="*/ 12 h 60"/>
                  <a:gd name="T112" fmla="*/ 21 w 85"/>
                  <a:gd name="T113" fmla="*/ 10 h 60"/>
                  <a:gd name="T114" fmla="*/ 28 w 85"/>
                  <a:gd name="T115" fmla="*/ 11 h 60"/>
                  <a:gd name="T116" fmla="*/ 36 w 85"/>
                  <a:gd name="T117" fmla="*/ 9 h 60"/>
                  <a:gd name="T118" fmla="*/ 44 w 85"/>
                  <a:gd name="T119" fmla="*/ 7 h 60"/>
                  <a:gd name="T120" fmla="*/ 48 w 85"/>
                  <a:gd name="T121" fmla="*/ 8 h 60"/>
                  <a:gd name="T122" fmla="*/ 51 w 85"/>
                  <a:gd name="T12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5" h="60">
                    <a:moveTo>
                      <a:pt x="53" y="4"/>
                    </a:moveTo>
                    <a:lnTo>
                      <a:pt x="53" y="4"/>
                    </a:lnTo>
                    <a:lnTo>
                      <a:pt x="53" y="4"/>
                    </a:lnTo>
                    <a:lnTo>
                      <a:pt x="54" y="4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6" y="4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4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6" y="5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9"/>
                    </a:lnTo>
                    <a:lnTo>
                      <a:pt x="69" y="9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8" y="11"/>
                    </a:lnTo>
                    <a:lnTo>
                      <a:pt x="68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8" y="12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2" y="16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4" y="16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5" y="18"/>
                    </a:lnTo>
                    <a:lnTo>
                      <a:pt x="75" y="19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5" y="21"/>
                    </a:lnTo>
                    <a:lnTo>
                      <a:pt x="76" y="21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79" y="20"/>
                    </a:lnTo>
                    <a:lnTo>
                      <a:pt x="79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80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3" y="21"/>
                    </a:lnTo>
                    <a:lnTo>
                      <a:pt x="83" y="22"/>
                    </a:lnTo>
                    <a:lnTo>
                      <a:pt x="83" y="22"/>
                    </a:lnTo>
                    <a:lnTo>
                      <a:pt x="83" y="22"/>
                    </a:lnTo>
                    <a:lnTo>
                      <a:pt x="83" y="22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9" y="25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7" y="25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6"/>
                    </a:lnTo>
                    <a:lnTo>
                      <a:pt x="74" y="26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5" y="27"/>
                    </a:lnTo>
                    <a:lnTo>
                      <a:pt x="74" y="27"/>
                    </a:lnTo>
                    <a:lnTo>
                      <a:pt x="74" y="26"/>
                    </a:lnTo>
                    <a:lnTo>
                      <a:pt x="74" y="27"/>
                    </a:lnTo>
                    <a:lnTo>
                      <a:pt x="74" y="27"/>
                    </a:lnTo>
                    <a:lnTo>
                      <a:pt x="74" y="27"/>
                    </a:lnTo>
                    <a:lnTo>
                      <a:pt x="74" y="27"/>
                    </a:lnTo>
                    <a:lnTo>
                      <a:pt x="73" y="27"/>
                    </a:lnTo>
                    <a:lnTo>
                      <a:pt x="73" y="27"/>
                    </a:lnTo>
                    <a:lnTo>
                      <a:pt x="73" y="27"/>
                    </a:lnTo>
                    <a:lnTo>
                      <a:pt x="73" y="27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6"/>
                    </a:lnTo>
                    <a:lnTo>
                      <a:pt x="68" y="26"/>
                    </a:lnTo>
                    <a:lnTo>
                      <a:pt x="68" y="26"/>
                    </a:lnTo>
                    <a:lnTo>
                      <a:pt x="68" y="25"/>
                    </a:lnTo>
                    <a:lnTo>
                      <a:pt x="69" y="25"/>
                    </a:lnTo>
                    <a:lnTo>
                      <a:pt x="69" y="25"/>
                    </a:lnTo>
                    <a:lnTo>
                      <a:pt x="68" y="25"/>
                    </a:lnTo>
                    <a:lnTo>
                      <a:pt x="69" y="25"/>
                    </a:lnTo>
                    <a:lnTo>
                      <a:pt x="69" y="24"/>
                    </a:lnTo>
                    <a:lnTo>
                      <a:pt x="69" y="25"/>
                    </a:lnTo>
                    <a:lnTo>
                      <a:pt x="69" y="25"/>
                    </a:lnTo>
                    <a:lnTo>
                      <a:pt x="69" y="24"/>
                    </a:lnTo>
                    <a:lnTo>
                      <a:pt x="69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8" y="23"/>
                    </a:lnTo>
                    <a:lnTo>
                      <a:pt x="69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7" y="22"/>
                    </a:lnTo>
                    <a:lnTo>
                      <a:pt x="67" y="22"/>
                    </a:lnTo>
                    <a:lnTo>
                      <a:pt x="67" y="22"/>
                    </a:lnTo>
                    <a:lnTo>
                      <a:pt x="67" y="22"/>
                    </a:lnTo>
                    <a:lnTo>
                      <a:pt x="66" y="22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2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4" y="23"/>
                    </a:lnTo>
                    <a:lnTo>
                      <a:pt x="64" y="23"/>
                    </a:lnTo>
                    <a:lnTo>
                      <a:pt x="64" y="23"/>
                    </a:lnTo>
                    <a:lnTo>
                      <a:pt x="64" y="23"/>
                    </a:lnTo>
                    <a:lnTo>
                      <a:pt x="64" y="23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1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2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5"/>
                    </a:lnTo>
                    <a:lnTo>
                      <a:pt x="57" y="25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5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5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9" y="21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59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1" y="20"/>
                    </a:lnTo>
                    <a:lnTo>
                      <a:pt x="61" y="19"/>
                    </a:lnTo>
                    <a:lnTo>
                      <a:pt x="60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2" y="17"/>
                    </a:lnTo>
                    <a:lnTo>
                      <a:pt x="61" y="17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17"/>
                    </a:lnTo>
                    <a:lnTo>
                      <a:pt x="61" y="17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59" y="17"/>
                    </a:lnTo>
                    <a:lnTo>
                      <a:pt x="59" y="18"/>
                    </a:lnTo>
                    <a:lnTo>
                      <a:pt x="59" y="18"/>
                    </a:lnTo>
                    <a:lnTo>
                      <a:pt x="59" y="18"/>
                    </a:lnTo>
                    <a:lnTo>
                      <a:pt x="59" y="18"/>
                    </a:lnTo>
                    <a:lnTo>
                      <a:pt x="59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6"/>
                    </a:lnTo>
                    <a:lnTo>
                      <a:pt x="59" y="17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6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6" y="15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4" y="15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7" y="16"/>
                    </a:lnTo>
                    <a:lnTo>
                      <a:pt x="56" y="16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5" y="18"/>
                    </a:lnTo>
                    <a:lnTo>
                      <a:pt x="54" y="17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9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3" y="17"/>
                    </a:lnTo>
                    <a:lnTo>
                      <a:pt x="53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1" y="17"/>
                    </a:lnTo>
                    <a:lnTo>
                      <a:pt x="52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49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8" y="22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9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4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5" y="23"/>
                    </a:lnTo>
                    <a:lnTo>
                      <a:pt x="45" y="24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1" y="24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0" y="25"/>
                    </a:lnTo>
                    <a:lnTo>
                      <a:pt x="40" y="24"/>
                    </a:lnTo>
                    <a:lnTo>
                      <a:pt x="40" y="25"/>
                    </a:lnTo>
                    <a:lnTo>
                      <a:pt x="40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2" y="26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6" y="27"/>
                    </a:lnTo>
                    <a:lnTo>
                      <a:pt x="26" y="26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2" y="29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0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20" y="41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22" y="46"/>
                    </a:lnTo>
                    <a:lnTo>
                      <a:pt x="21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4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6" y="41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9" y="43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6" y="45"/>
                    </a:lnTo>
                    <a:lnTo>
                      <a:pt x="26" y="44"/>
                    </a:lnTo>
                    <a:lnTo>
                      <a:pt x="26" y="45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5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4" y="46"/>
                    </a:lnTo>
                    <a:lnTo>
                      <a:pt x="23" y="46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6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2" y="47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23" y="48"/>
                    </a:lnTo>
                    <a:lnTo>
                      <a:pt x="23" y="47"/>
                    </a:lnTo>
                    <a:lnTo>
                      <a:pt x="23" y="48"/>
                    </a:lnTo>
                    <a:lnTo>
                      <a:pt x="23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7" y="46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28" y="47"/>
                    </a:lnTo>
                    <a:lnTo>
                      <a:pt x="28" y="47"/>
                    </a:lnTo>
                    <a:lnTo>
                      <a:pt x="28" y="47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6" y="51"/>
                    </a:lnTo>
                    <a:lnTo>
                      <a:pt x="26" y="51"/>
                    </a:lnTo>
                    <a:lnTo>
                      <a:pt x="25" y="51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7" y="53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8" y="51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5" y="46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4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9"/>
                    </a:lnTo>
                    <a:lnTo>
                      <a:pt x="33" y="49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7" y="50"/>
                    </a:lnTo>
                    <a:lnTo>
                      <a:pt x="37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9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3"/>
                    </a:lnTo>
                    <a:lnTo>
                      <a:pt x="40" y="53"/>
                    </a:lnTo>
                    <a:lnTo>
                      <a:pt x="40" y="53"/>
                    </a:lnTo>
                    <a:lnTo>
                      <a:pt x="40" y="52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7" y="52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37" y="54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35" y="55"/>
                    </a:lnTo>
                    <a:lnTo>
                      <a:pt x="35" y="55"/>
                    </a:lnTo>
                    <a:lnTo>
                      <a:pt x="34" y="55"/>
                    </a:lnTo>
                    <a:lnTo>
                      <a:pt x="34" y="56"/>
                    </a:lnTo>
                    <a:lnTo>
                      <a:pt x="35" y="56"/>
                    </a:lnTo>
                    <a:lnTo>
                      <a:pt x="35" y="56"/>
                    </a:lnTo>
                    <a:lnTo>
                      <a:pt x="34" y="56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4" y="58"/>
                    </a:lnTo>
                    <a:lnTo>
                      <a:pt x="33" y="58"/>
                    </a:lnTo>
                    <a:lnTo>
                      <a:pt x="33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9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29" y="57"/>
                    </a:lnTo>
                    <a:lnTo>
                      <a:pt x="29" y="58"/>
                    </a:lnTo>
                    <a:lnTo>
                      <a:pt x="29" y="58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6" y="57"/>
                    </a:lnTo>
                    <a:lnTo>
                      <a:pt x="26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4" y="57"/>
                    </a:lnTo>
                    <a:lnTo>
                      <a:pt x="24" y="57"/>
                    </a:lnTo>
                    <a:lnTo>
                      <a:pt x="25" y="57"/>
                    </a:lnTo>
                    <a:lnTo>
                      <a:pt x="24" y="57"/>
                    </a:lnTo>
                    <a:lnTo>
                      <a:pt x="24" y="57"/>
                    </a:lnTo>
                    <a:lnTo>
                      <a:pt x="24" y="57"/>
                    </a:lnTo>
                    <a:lnTo>
                      <a:pt x="23" y="57"/>
                    </a:lnTo>
                    <a:lnTo>
                      <a:pt x="23" y="57"/>
                    </a:lnTo>
                    <a:lnTo>
                      <a:pt x="24" y="57"/>
                    </a:lnTo>
                    <a:lnTo>
                      <a:pt x="23" y="57"/>
                    </a:lnTo>
                    <a:lnTo>
                      <a:pt x="23" y="57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3" y="57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6" y="58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5" y="5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5" y="58"/>
                    </a:lnTo>
                    <a:lnTo>
                      <a:pt x="15" y="57"/>
                    </a:lnTo>
                    <a:lnTo>
                      <a:pt x="15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3" y="57"/>
                    </a:lnTo>
                    <a:lnTo>
                      <a:pt x="13" y="57"/>
                    </a:lnTo>
                    <a:lnTo>
                      <a:pt x="13" y="57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5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1" y="52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8" y="10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0"/>
                    </a:lnTo>
                    <a:lnTo>
                      <a:pt x="49" y="10"/>
                    </a:lnTo>
                    <a:lnTo>
                      <a:pt x="48" y="10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4"/>
                    </a:lnTo>
                    <a:lnTo>
                      <a:pt x="53" y="4"/>
                    </a:lnTo>
                    <a:lnTo>
                      <a:pt x="53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6" name="Freeform 18">
                <a:extLst>
                  <a:ext uri="{FF2B5EF4-FFF2-40B4-BE49-F238E27FC236}">
                    <a16:creationId xmlns:a16="http://schemas.microsoft.com/office/drawing/2014/main" xmlns="" id="{0E4C06C7-AFFD-4F78-BFE9-4A37663017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0338" y="4970463"/>
                <a:ext cx="234950" cy="142875"/>
              </a:xfrm>
              <a:custGeom>
                <a:avLst/>
                <a:gdLst>
                  <a:gd name="T0" fmla="*/ 130 w 148"/>
                  <a:gd name="T1" fmla="*/ 7 h 90"/>
                  <a:gd name="T2" fmla="*/ 137 w 148"/>
                  <a:gd name="T3" fmla="*/ 4 h 90"/>
                  <a:gd name="T4" fmla="*/ 143 w 148"/>
                  <a:gd name="T5" fmla="*/ 8 h 90"/>
                  <a:gd name="T6" fmla="*/ 143 w 148"/>
                  <a:gd name="T7" fmla="*/ 13 h 90"/>
                  <a:gd name="T8" fmla="*/ 148 w 148"/>
                  <a:gd name="T9" fmla="*/ 17 h 90"/>
                  <a:gd name="T10" fmla="*/ 140 w 148"/>
                  <a:gd name="T11" fmla="*/ 17 h 90"/>
                  <a:gd name="T12" fmla="*/ 123 w 148"/>
                  <a:gd name="T13" fmla="*/ 21 h 90"/>
                  <a:gd name="T14" fmla="*/ 116 w 148"/>
                  <a:gd name="T15" fmla="*/ 22 h 90"/>
                  <a:gd name="T16" fmla="*/ 103 w 148"/>
                  <a:gd name="T17" fmla="*/ 31 h 90"/>
                  <a:gd name="T18" fmla="*/ 97 w 148"/>
                  <a:gd name="T19" fmla="*/ 33 h 90"/>
                  <a:gd name="T20" fmla="*/ 89 w 148"/>
                  <a:gd name="T21" fmla="*/ 33 h 90"/>
                  <a:gd name="T22" fmla="*/ 84 w 148"/>
                  <a:gd name="T23" fmla="*/ 32 h 90"/>
                  <a:gd name="T24" fmla="*/ 80 w 148"/>
                  <a:gd name="T25" fmla="*/ 37 h 90"/>
                  <a:gd name="T26" fmla="*/ 83 w 148"/>
                  <a:gd name="T27" fmla="*/ 42 h 90"/>
                  <a:gd name="T28" fmla="*/ 78 w 148"/>
                  <a:gd name="T29" fmla="*/ 43 h 90"/>
                  <a:gd name="T30" fmla="*/ 46 w 148"/>
                  <a:gd name="T31" fmla="*/ 59 h 90"/>
                  <a:gd name="T32" fmla="*/ 22 w 148"/>
                  <a:gd name="T33" fmla="*/ 74 h 90"/>
                  <a:gd name="T34" fmla="*/ 18 w 148"/>
                  <a:gd name="T35" fmla="*/ 81 h 90"/>
                  <a:gd name="T36" fmla="*/ 15 w 148"/>
                  <a:gd name="T37" fmla="*/ 86 h 90"/>
                  <a:gd name="T38" fmla="*/ 5 w 148"/>
                  <a:gd name="T39" fmla="*/ 89 h 90"/>
                  <a:gd name="T40" fmla="*/ 2 w 148"/>
                  <a:gd name="T41" fmla="*/ 83 h 90"/>
                  <a:gd name="T42" fmla="*/ 2 w 148"/>
                  <a:gd name="T43" fmla="*/ 80 h 90"/>
                  <a:gd name="T44" fmla="*/ 8 w 148"/>
                  <a:gd name="T45" fmla="*/ 76 h 90"/>
                  <a:gd name="T46" fmla="*/ 9 w 148"/>
                  <a:gd name="T47" fmla="*/ 72 h 90"/>
                  <a:gd name="T48" fmla="*/ 14 w 148"/>
                  <a:gd name="T49" fmla="*/ 68 h 90"/>
                  <a:gd name="T50" fmla="*/ 16 w 148"/>
                  <a:gd name="T51" fmla="*/ 63 h 90"/>
                  <a:gd name="T52" fmla="*/ 18 w 148"/>
                  <a:gd name="T53" fmla="*/ 56 h 90"/>
                  <a:gd name="T54" fmla="*/ 21 w 148"/>
                  <a:gd name="T55" fmla="*/ 50 h 90"/>
                  <a:gd name="T56" fmla="*/ 27 w 148"/>
                  <a:gd name="T57" fmla="*/ 46 h 90"/>
                  <a:gd name="T58" fmla="*/ 33 w 148"/>
                  <a:gd name="T59" fmla="*/ 42 h 90"/>
                  <a:gd name="T60" fmla="*/ 35 w 148"/>
                  <a:gd name="T61" fmla="*/ 36 h 90"/>
                  <a:gd name="T62" fmla="*/ 41 w 148"/>
                  <a:gd name="T63" fmla="*/ 36 h 90"/>
                  <a:gd name="T64" fmla="*/ 44 w 148"/>
                  <a:gd name="T65" fmla="*/ 42 h 90"/>
                  <a:gd name="T66" fmla="*/ 43 w 148"/>
                  <a:gd name="T67" fmla="*/ 32 h 90"/>
                  <a:gd name="T68" fmla="*/ 51 w 148"/>
                  <a:gd name="T69" fmla="*/ 30 h 90"/>
                  <a:gd name="T70" fmla="*/ 59 w 148"/>
                  <a:gd name="T71" fmla="*/ 31 h 90"/>
                  <a:gd name="T72" fmla="*/ 65 w 148"/>
                  <a:gd name="T73" fmla="*/ 28 h 90"/>
                  <a:gd name="T74" fmla="*/ 69 w 148"/>
                  <a:gd name="T75" fmla="*/ 27 h 90"/>
                  <a:gd name="T76" fmla="*/ 72 w 148"/>
                  <a:gd name="T77" fmla="*/ 22 h 90"/>
                  <a:gd name="T78" fmla="*/ 80 w 148"/>
                  <a:gd name="T79" fmla="*/ 22 h 90"/>
                  <a:gd name="T80" fmla="*/ 87 w 148"/>
                  <a:gd name="T81" fmla="*/ 19 h 90"/>
                  <a:gd name="T82" fmla="*/ 94 w 148"/>
                  <a:gd name="T83" fmla="*/ 18 h 90"/>
                  <a:gd name="T84" fmla="*/ 102 w 148"/>
                  <a:gd name="T85" fmla="*/ 15 h 90"/>
                  <a:gd name="T86" fmla="*/ 108 w 148"/>
                  <a:gd name="T87" fmla="*/ 11 h 90"/>
                  <a:gd name="T88" fmla="*/ 113 w 148"/>
                  <a:gd name="T89" fmla="*/ 10 h 90"/>
                  <a:gd name="T90" fmla="*/ 117 w 148"/>
                  <a:gd name="T91" fmla="*/ 8 h 90"/>
                  <a:gd name="T92" fmla="*/ 121 w 148"/>
                  <a:gd name="T93" fmla="*/ 1 h 90"/>
                  <a:gd name="T94" fmla="*/ 127 w 148"/>
                  <a:gd name="T95" fmla="*/ 2 h 90"/>
                  <a:gd name="T96" fmla="*/ 109 w 148"/>
                  <a:gd name="T97" fmla="*/ 30 h 90"/>
                  <a:gd name="T98" fmla="*/ 104 w 148"/>
                  <a:gd name="T99" fmla="*/ 35 h 90"/>
                  <a:gd name="T100" fmla="*/ 104 w 148"/>
                  <a:gd name="T101" fmla="*/ 40 h 90"/>
                  <a:gd name="T102" fmla="*/ 98 w 148"/>
                  <a:gd name="T103" fmla="*/ 41 h 90"/>
                  <a:gd name="T104" fmla="*/ 93 w 148"/>
                  <a:gd name="T105" fmla="*/ 46 h 90"/>
                  <a:gd name="T106" fmla="*/ 91 w 148"/>
                  <a:gd name="T107" fmla="*/ 44 h 90"/>
                  <a:gd name="T108" fmla="*/ 92 w 148"/>
                  <a:gd name="T109" fmla="*/ 42 h 90"/>
                  <a:gd name="T110" fmla="*/ 93 w 148"/>
                  <a:gd name="T111" fmla="*/ 33 h 90"/>
                  <a:gd name="T112" fmla="*/ 99 w 148"/>
                  <a:gd name="T113" fmla="*/ 33 h 90"/>
                  <a:gd name="T114" fmla="*/ 106 w 148"/>
                  <a:gd name="T115" fmla="*/ 29 h 90"/>
                  <a:gd name="T116" fmla="*/ 89 w 148"/>
                  <a:gd name="T117" fmla="*/ 34 h 90"/>
                  <a:gd name="T118" fmla="*/ 91 w 148"/>
                  <a:gd name="T119" fmla="*/ 40 h 90"/>
                  <a:gd name="T120" fmla="*/ 84 w 148"/>
                  <a:gd name="T121" fmla="*/ 39 h 90"/>
                  <a:gd name="T122" fmla="*/ 80 w 148"/>
                  <a:gd name="T123" fmla="*/ 3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" h="90">
                    <a:moveTo>
                      <a:pt x="126" y="4"/>
                    </a:moveTo>
                    <a:lnTo>
                      <a:pt x="126" y="4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27" y="4"/>
                    </a:lnTo>
                    <a:lnTo>
                      <a:pt x="127" y="5"/>
                    </a:lnTo>
                    <a:lnTo>
                      <a:pt x="127" y="4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8" y="5"/>
                    </a:lnTo>
                    <a:lnTo>
                      <a:pt x="129" y="5"/>
                    </a:lnTo>
                    <a:lnTo>
                      <a:pt x="129" y="5"/>
                    </a:lnTo>
                    <a:lnTo>
                      <a:pt x="128" y="5"/>
                    </a:lnTo>
                    <a:lnTo>
                      <a:pt x="128" y="6"/>
                    </a:lnTo>
                    <a:lnTo>
                      <a:pt x="128" y="6"/>
                    </a:lnTo>
                    <a:lnTo>
                      <a:pt x="127" y="6"/>
                    </a:lnTo>
                    <a:lnTo>
                      <a:pt x="127" y="7"/>
                    </a:lnTo>
                    <a:lnTo>
                      <a:pt x="127" y="7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9" y="7"/>
                    </a:lnTo>
                    <a:lnTo>
                      <a:pt x="129" y="7"/>
                    </a:lnTo>
                    <a:lnTo>
                      <a:pt x="129" y="7"/>
                    </a:lnTo>
                    <a:lnTo>
                      <a:pt x="130" y="7"/>
                    </a:lnTo>
                    <a:lnTo>
                      <a:pt x="130" y="7"/>
                    </a:lnTo>
                    <a:lnTo>
                      <a:pt x="130" y="7"/>
                    </a:lnTo>
                    <a:lnTo>
                      <a:pt x="131" y="7"/>
                    </a:lnTo>
                    <a:lnTo>
                      <a:pt x="131" y="7"/>
                    </a:lnTo>
                    <a:lnTo>
                      <a:pt x="131" y="7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3" y="6"/>
                    </a:lnTo>
                    <a:lnTo>
                      <a:pt x="134" y="6"/>
                    </a:lnTo>
                    <a:lnTo>
                      <a:pt x="134" y="6"/>
                    </a:lnTo>
                    <a:lnTo>
                      <a:pt x="135" y="6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6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5"/>
                    </a:lnTo>
                    <a:lnTo>
                      <a:pt x="137" y="5"/>
                    </a:lnTo>
                    <a:lnTo>
                      <a:pt x="137" y="4"/>
                    </a:lnTo>
                    <a:lnTo>
                      <a:pt x="138" y="4"/>
                    </a:lnTo>
                    <a:lnTo>
                      <a:pt x="138" y="4"/>
                    </a:lnTo>
                    <a:lnTo>
                      <a:pt x="139" y="4"/>
                    </a:lnTo>
                    <a:lnTo>
                      <a:pt x="139" y="4"/>
                    </a:lnTo>
                    <a:lnTo>
                      <a:pt x="139" y="4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0" y="5"/>
                    </a:lnTo>
                    <a:lnTo>
                      <a:pt x="140" y="5"/>
                    </a:lnTo>
                    <a:lnTo>
                      <a:pt x="140" y="5"/>
                    </a:lnTo>
                    <a:lnTo>
                      <a:pt x="141" y="5"/>
                    </a:lnTo>
                    <a:lnTo>
                      <a:pt x="141" y="6"/>
                    </a:lnTo>
                    <a:lnTo>
                      <a:pt x="141" y="6"/>
                    </a:lnTo>
                    <a:lnTo>
                      <a:pt x="141" y="7"/>
                    </a:lnTo>
                    <a:lnTo>
                      <a:pt x="141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1" y="7"/>
                    </a:lnTo>
                    <a:lnTo>
                      <a:pt x="141" y="7"/>
                    </a:lnTo>
                    <a:lnTo>
                      <a:pt x="141" y="8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3" y="8"/>
                    </a:lnTo>
                    <a:lnTo>
                      <a:pt x="143" y="8"/>
                    </a:lnTo>
                    <a:lnTo>
                      <a:pt x="143" y="8"/>
                    </a:lnTo>
                    <a:lnTo>
                      <a:pt x="144" y="8"/>
                    </a:lnTo>
                    <a:lnTo>
                      <a:pt x="144" y="8"/>
                    </a:lnTo>
                    <a:lnTo>
                      <a:pt x="144" y="8"/>
                    </a:lnTo>
                    <a:lnTo>
                      <a:pt x="145" y="8"/>
                    </a:lnTo>
                    <a:lnTo>
                      <a:pt x="145" y="9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5" y="10"/>
                    </a:lnTo>
                    <a:lnTo>
                      <a:pt x="145" y="11"/>
                    </a:lnTo>
                    <a:lnTo>
                      <a:pt x="145" y="11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44" y="13"/>
                    </a:lnTo>
                    <a:lnTo>
                      <a:pt x="144" y="13"/>
                    </a:lnTo>
                    <a:lnTo>
                      <a:pt x="144" y="13"/>
                    </a:lnTo>
                    <a:lnTo>
                      <a:pt x="143" y="14"/>
                    </a:lnTo>
                    <a:lnTo>
                      <a:pt x="143" y="14"/>
                    </a:lnTo>
                    <a:lnTo>
                      <a:pt x="143" y="13"/>
                    </a:lnTo>
                    <a:lnTo>
                      <a:pt x="143" y="13"/>
                    </a:lnTo>
                    <a:lnTo>
                      <a:pt x="142" y="13"/>
                    </a:lnTo>
                    <a:lnTo>
                      <a:pt x="142" y="14"/>
                    </a:lnTo>
                    <a:lnTo>
                      <a:pt x="142" y="14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1" y="15"/>
                    </a:lnTo>
                    <a:lnTo>
                      <a:pt x="141" y="15"/>
                    </a:lnTo>
                    <a:lnTo>
                      <a:pt x="141" y="15"/>
                    </a:lnTo>
                    <a:lnTo>
                      <a:pt x="142" y="15"/>
                    </a:lnTo>
                    <a:lnTo>
                      <a:pt x="142" y="16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4" y="16"/>
                    </a:lnTo>
                    <a:lnTo>
                      <a:pt x="144" y="16"/>
                    </a:lnTo>
                    <a:lnTo>
                      <a:pt x="144" y="16"/>
                    </a:lnTo>
                    <a:lnTo>
                      <a:pt x="145" y="16"/>
                    </a:lnTo>
                    <a:lnTo>
                      <a:pt x="145" y="16"/>
                    </a:lnTo>
                    <a:lnTo>
                      <a:pt x="146" y="16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7" y="17"/>
                    </a:lnTo>
                    <a:lnTo>
                      <a:pt x="148" y="17"/>
                    </a:lnTo>
                    <a:lnTo>
                      <a:pt x="148" y="17"/>
                    </a:lnTo>
                    <a:lnTo>
                      <a:pt x="148" y="17"/>
                    </a:lnTo>
                    <a:lnTo>
                      <a:pt x="148" y="18"/>
                    </a:lnTo>
                    <a:lnTo>
                      <a:pt x="148" y="17"/>
                    </a:lnTo>
                    <a:lnTo>
                      <a:pt x="148" y="17"/>
                    </a:lnTo>
                    <a:lnTo>
                      <a:pt x="147" y="17"/>
                    </a:lnTo>
                    <a:lnTo>
                      <a:pt x="146" y="18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6" y="18"/>
                    </a:lnTo>
                    <a:lnTo>
                      <a:pt x="145" y="18"/>
                    </a:lnTo>
                    <a:lnTo>
                      <a:pt x="145" y="18"/>
                    </a:lnTo>
                    <a:lnTo>
                      <a:pt x="144" y="18"/>
                    </a:lnTo>
                    <a:lnTo>
                      <a:pt x="144" y="18"/>
                    </a:lnTo>
                    <a:lnTo>
                      <a:pt x="143" y="18"/>
                    </a:lnTo>
                    <a:lnTo>
                      <a:pt x="143" y="18"/>
                    </a:lnTo>
                    <a:lnTo>
                      <a:pt x="144" y="18"/>
                    </a:lnTo>
                    <a:lnTo>
                      <a:pt x="144" y="17"/>
                    </a:lnTo>
                    <a:lnTo>
                      <a:pt x="143" y="17"/>
                    </a:lnTo>
                    <a:lnTo>
                      <a:pt x="143" y="17"/>
                    </a:lnTo>
                    <a:lnTo>
                      <a:pt x="142" y="17"/>
                    </a:lnTo>
                    <a:lnTo>
                      <a:pt x="142" y="17"/>
                    </a:lnTo>
                    <a:lnTo>
                      <a:pt x="141" y="17"/>
                    </a:lnTo>
                    <a:lnTo>
                      <a:pt x="140" y="17"/>
                    </a:lnTo>
                    <a:lnTo>
                      <a:pt x="139" y="17"/>
                    </a:lnTo>
                    <a:lnTo>
                      <a:pt x="138" y="17"/>
                    </a:lnTo>
                    <a:lnTo>
                      <a:pt x="137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6" y="17"/>
                    </a:lnTo>
                    <a:lnTo>
                      <a:pt x="135" y="17"/>
                    </a:lnTo>
                    <a:lnTo>
                      <a:pt x="134" y="17"/>
                    </a:lnTo>
                    <a:lnTo>
                      <a:pt x="134" y="17"/>
                    </a:lnTo>
                    <a:lnTo>
                      <a:pt x="133" y="18"/>
                    </a:lnTo>
                    <a:lnTo>
                      <a:pt x="133" y="18"/>
                    </a:lnTo>
                    <a:lnTo>
                      <a:pt x="131" y="18"/>
                    </a:lnTo>
                    <a:lnTo>
                      <a:pt x="130" y="18"/>
                    </a:lnTo>
                    <a:lnTo>
                      <a:pt x="129" y="19"/>
                    </a:lnTo>
                    <a:lnTo>
                      <a:pt x="128" y="19"/>
                    </a:lnTo>
                    <a:lnTo>
                      <a:pt x="126" y="19"/>
                    </a:lnTo>
                    <a:lnTo>
                      <a:pt x="126" y="19"/>
                    </a:lnTo>
                    <a:lnTo>
                      <a:pt x="125" y="20"/>
                    </a:lnTo>
                    <a:lnTo>
                      <a:pt x="124" y="20"/>
                    </a:lnTo>
                    <a:lnTo>
                      <a:pt x="124" y="21"/>
                    </a:lnTo>
                    <a:lnTo>
                      <a:pt x="124" y="21"/>
                    </a:lnTo>
                    <a:lnTo>
                      <a:pt x="123" y="21"/>
                    </a:lnTo>
                    <a:lnTo>
                      <a:pt x="123" y="21"/>
                    </a:lnTo>
                    <a:lnTo>
                      <a:pt x="123" y="21"/>
                    </a:lnTo>
                    <a:lnTo>
                      <a:pt x="123" y="21"/>
                    </a:lnTo>
                    <a:lnTo>
                      <a:pt x="122" y="21"/>
                    </a:lnTo>
                    <a:lnTo>
                      <a:pt x="121" y="21"/>
                    </a:lnTo>
                    <a:lnTo>
                      <a:pt x="121" y="22"/>
                    </a:lnTo>
                    <a:lnTo>
                      <a:pt x="120" y="22"/>
                    </a:lnTo>
                    <a:lnTo>
                      <a:pt x="119" y="22"/>
                    </a:lnTo>
                    <a:lnTo>
                      <a:pt x="119" y="23"/>
                    </a:lnTo>
                    <a:lnTo>
                      <a:pt x="120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9" y="24"/>
                    </a:lnTo>
                    <a:lnTo>
                      <a:pt x="119" y="24"/>
                    </a:lnTo>
                    <a:lnTo>
                      <a:pt x="118" y="24"/>
                    </a:lnTo>
                    <a:lnTo>
                      <a:pt x="118" y="24"/>
                    </a:lnTo>
                    <a:lnTo>
                      <a:pt x="118" y="24"/>
                    </a:lnTo>
                    <a:lnTo>
                      <a:pt x="118" y="24"/>
                    </a:lnTo>
                    <a:lnTo>
                      <a:pt x="118" y="24"/>
                    </a:lnTo>
                    <a:lnTo>
                      <a:pt x="118" y="23"/>
                    </a:lnTo>
                    <a:lnTo>
                      <a:pt x="119" y="23"/>
                    </a:lnTo>
                    <a:lnTo>
                      <a:pt x="118" y="23"/>
                    </a:lnTo>
                    <a:lnTo>
                      <a:pt x="118" y="22"/>
                    </a:lnTo>
                    <a:lnTo>
                      <a:pt x="117" y="22"/>
                    </a:lnTo>
                    <a:lnTo>
                      <a:pt x="117" y="22"/>
                    </a:lnTo>
                    <a:lnTo>
                      <a:pt x="116" y="22"/>
                    </a:lnTo>
                    <a:lnTo>
                      <a:pt x="115" y="22"/>
                    </a:lnTo>
                    <a:lnTo>
                      <a:pt x="114" y="23"/>
                    </a:lnTo>
                    <a:lnTo>
                      <a:pt x="113" y="24"/>
                    </a:lnTo>
                    <a:lnTo>
                      <a:pt x="111" y="25"/>
                    </a:lnTo>
                    <a:lnTo>
                      <a:pt x="110" y="25"/>
                    </a:lnTo>
                    <a:lnTo>
                      <a:pt x="110" y="26"/>
                    </a:lnTo>
                    <a:lnTo>
                      <a:pt x="110" y="26"/>
                    </a:lnTo>
                    <a:lnTo>
                      <a:pt x="110" y="27"/>
                    </a:lnTo>
                    <a:lnTo>
                      <a:pt x="109" y="27"/>
                    </a:lnTo>
                    <a:lnTo>
                      <a:pt x="109" y="27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7" y="27"/>
                    </a:lnTo>
                    <a:lnTo>
                      <a:pt x="107" y="28"/>
                    </a:lnTo>
                    <a:lnTo>
                      <a:pt x="107" y="28"/>
                    </a:lnTo>
                    <a:lnTo>
                      <a:pt x="106" y="29"/>
                    </a:lnTo>
                    <a:lnTo>
                      <a:pt x="106" y="29"/>
                    </a:lnTo>
                    <a:lnTo>
                      <a:pt x="106" y="29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4" y="30"/>
                    </a:lnTo>
                    <a:lnTo>
                      <a:pt x="104" y="30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1" y="32"/>
                    </a:lnTo>
                    <a:lnTo>
                      <a:pt x="101" y="32"/>
                    </a:lnTo>
                    <a:lnTo>
                      <a:pt x="101" y="32"/>
                    </a:lnTo>
                    <a:lnTo>
                      <a:pt x="101" y="32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99" y="32"/>
                    </a:lnTo>
                    <a:lnTo>
                      <a:pt x="99" y="32"/>
                    </a:lnTo>
                    <a:lnTo>
                      <a:pt x="99" y="32"/>
                    </a:lnTo>
                    <a:lnTo>
                      <a:pt x="99" y="33"/>
                    </a:lnTo>
                    <a:lnTo>
                      <a:pt x="99" y="33"/>
                    </a:lnTo>
                    <a:lnTo>
                      <a:pt x="98" y="33"/>
                    </a:lnTo>
                    <a:lnTo>
                      <a:pt x="98" y="33"/>
                    </a:lnTo>
                    <a:lnTo>
                      <a:pt x="98" y="33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6" y="33"/>
                    </a:lnTo>
                    <a:lnTo>
                      <a:pt x="96" y="33"/>
                    </a:lnTo>
                    <a:lnTo>
                      <a:pt x="96" y="33"/>
                    </a:lnTo>
                    <a:lnTo>
                      <a:pt x="95" y="33"/>
                    </a:lnTo>
                    <a:lnTo>
                      <a:pt x="95" y="33"/>
                    </a:lnTo>
                    <a:lnTo>
                      <a:pt x="94" y="33"/>
                    </a:lnTo>
                    <a:lnTo>
                      <a:pt x="94" y="33"/>
                    </a:lnTo>
                    <a:lnTo>
                      <a:pt x="94" y="33"/>
                    </a:lnTo>
                    <a:lnTo>
                      <a:pt x="93" y="33"/>
                    </a:lnTo>
                    <a:lnTo>
                      <a:pt x="93" y="33"/>
                    </a:lnTo>
                    <a:lnTo>
                      <a:pt x="93" y="33"/>
                    </a:lnTo>
                    <a:lnTo>
                      <a:pt x="93" y="33"/>
                    </a:lnTo>
                    <a:lnTo>
                      <a:pt x="93" y="33"/>
                    </a:lnTo>
                    <a:lnTo>
                      <a:pt x="92" y="33"/>
                    </a:lnTo>
                    <a:lnTo>
                      <a:pt x="92" y="33"/>
                    </a:lnTo>
                    <a:lnTo>
                      <a:pt x="92" y="33"/>
                    </a:lnTo>
                    <a:lnTo>
                      <a:pt x="91" y="33"/>
                    </a:lnTo>
                    <a:lnTo>
                      <a:pt x="91" y="33"/>
                    </a:lnTo>
                    <a:lnTo>
                      <a:pt x="90" y="33"/>
                    </a:lnTo>
                    <a:lnTo>
                      <a:pt x="90" y="33"/>
                    </a:lnTo>
                    <a:lnTo>
                      <a:pt x="90" y="34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89" y="32"/>
                    </a:lnTo>
                    <a:lnTo>
                      <a:pt x="89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3"/>
                    </a:lnTo>
                    <a:lnTo>
                      <a:pt x="87" y="33"/>
                    </a:lnTo>
                    <a:lnTo>
                      <a:pt x="87" y="33"/>
                    </a:lnTo>
                    <a:lnTo>
                      <a:pt x="86" y="33"/>
                    </a:lnTo>
                    <a:lnTo>
                      <a:pt x="86" y="33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5" y="32"/>
                    </a:lnTo>
                    <a:lnTo>
                      <a:pt x="85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83" y="32"/>
                    </a:lnTo>
                    <a:lnTo>
                      <a:pt x="83" y="32"/>
                    </a:lnTo>
                    <a:lnTo>
                      <a:pt x="83" y="33"/>
                    </a:lnTo>
                    <a:lnTo>
                      <a:pt x="83" y="33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1" y="33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3" y="34"/>
                    </a:lnTo>
                    <a:lnTo>
                      <a:pt x="83" y="34"/>
                    </a:lnTo>
                    <a:lnTo>
                      <a:pt x="83" y="35"/>
                    </a:lnTo>
                    <a:lnTo>
                      <a:pt x="82" y="35"/>
                    </a:lnTo>
                    <a:lnTo>
                      <a:pt x="82" y="35"/>
                    </a:lnTo>
                    <a:lnTo>
                      <a:pt x="81" y="34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79" y="35"/>
                    </a:lnTo>
                    <a:lnTo>
                      <a:pt x="79" y="35"/>
                    </a:lnTo>
                    <a:lnTo>
                      <a:pt x="79" y="36"/>
                    </a:lnTo>
                    <a:lnTo>
                      <a:pt x="79" y="36"/>
                    </a:lnTo>
                    <a:lnTo>
                      <a:pt x="79" y="36"/>
                    </a:lnTo>
                    <a:lnTo>
                      <a:pt x="80" y="37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80" y="39"/>
                    </a:lnTo>
                    <a:lnTo>
                      <a:pt x="80" y="39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41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82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3" y="40"/>
                    </a:lnTo>
                    <a:lnTo>
                      <a:pt x="83" y="39"/>
                    </a:lnTo>
                    <a:lnTo>
                      <a:pt x="83" y="40"/>
                    </a:lnTo>
                    <a:lnTo>
                      <a:pt x="83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41"/>
                    </a:lnTo>
                    <a:lnTo>
                      <a:pt x="84" y="41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2"/>
                    </a:lnTo>
                    <a:lnTo>
                      <a:pt x="83" y="42"/>
                    </a:lnTo>
                    <a:lnTo>
                      <a:pt x="83" y="42"/>
                    </a:lnTo>
                    <a:lnTo>
                      <a:pt x="83" y="42"/>
                    </a:lnTo>
                    <a:lnTo>
                      <a:pt x="83" y="42"/>
                    </a:lnTo>
                    <a:lnTo>
                      <a:pt x="83" y="43"/>
                    </a:lnTo>
                    <a:lnTo>
                      <a:pt x="83" y="43"/>
                    </a:lnTo>
                    <a:lnTo>
                      <a:pt x="83" y="43"/>
                    </a:lnTo>
                    <a:lnTo>
                      <a:pt x="83" y="43"/>
                    </a:lnTo>
                    <a:lnTo>
                      <a:pt x="83" y="43"/>
                    </a:lnTo>
                    <a:lnTo>
                      <a:pt x="83" y="43"/>
                    </a:lnTo>
                    <a:lnTo>
                      <a:pt x="83" y="44"/>
                    </a:lnTo>
                    <a:lnTo>
                      <a:pt x="83" y="44"/>
                    </a:lnTo>
                    <a:lnTo>
                      <a:pt x="82" y="44"/>
                    </a:lnTo>
                    <a:lnTo>
                      <a:pt x="82" y="45"/>
                    </a:lnTo>
                    <a:lnTo>
                      <a:pt x="82" y="45"/>
                    </a:lnTo>
                    <a:lnTo>
                      <a:pt x="82" y="44"/>
                    </a:lnTo>
                    <a:lnTo>
                      <a:pt x="82" y="44"/>
                    </a:lnTo>
                    <a:lnTo>
                      <a:pt x="82" y="43"/>
                    </a:lnTo>
                    <a:lnTo>
                      <a:pt x="81" y="43"/>
                    </a:lnTo>
                    <a:lnTo>
                      <a:pt x="81" y="43"/>
                    </a:lnTo>
                    <a:lnTo>
                      <a:pt x="80" y="43"/>
                    </a:lnTo>
                    <a:lnTo>
                      <a:pt x="80" y="43"/>
                    </a:lnTo>
                    <a:lnTo>
                      <a:pt x="79" y="43"/>
                    </a:lnTo>
                    <a:lnTo>
                      <a:pt x="78" y="43"/>
                    </a:lnTo>
                    <a:lnTo>
                      <a:pt x="75" y="44"/>
                    </a:lnTo>
                    <a:lnTo>
                      <a:pt x="74" y="45"/>
                    </a:lnTo>
                    <a:lnTo>
                      <a:pt x="73" y="45"/>
                    </a:lnTo>
                    <a:lnTo>
                      <a:pt x="73" y="45"/>
                    </a:lnTo>
                    <a:lnTo>
                      <a:pt x="72" y="45"/>
                    </a:lnTo>
                    <a:lnTo>
                      <a:pt x="70" y="46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4" y="49"/>
                    </a:lnTo>
                    <a:lnTo>
                      <a:pt x="62" y="50"/>
                    </a:lnTo>
                    <a:lnTo>
                      <a:pt x="60" y="51"/>
                    </a:lnTo>
                    <a:lnTo>
                      <a:pt x="59" y="52"/>
                    </a:lnTo>
                    <a:lnTo>
                      <a:pt x="57" y="53"/>
                    </a:lnTo>
                    <a:lnTo>
                      <a:pt x="56" y="53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49" y="57"/>
                    </a:lnTo>
                    <a:lnTo>
                      <a:pt x="48" y="58"/>
                    </a:lnTo>
                    <a:lnTo>
                      <a:pt x="47" y="58"/>
                    </a:lnTo>
                    <a:lnTo>
                      <a:pt x="46" y="59"/>
                    </a:lnTo>
                    <a:lnTo>
                      <a:pt x="44" y="60"/>
                    </a:lnTo>
                    <a:lnTo>
                      <a:pt x="43" y="61"/>
                    </a:lnTo>
                    <a:lnTo>
                      <a:pt x="42" y="61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0" y="62"/>
                    </a:lnTo>
                    <a:lnTo>
                      <a:pt x="40" y="62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38" y="63"/>
                    </a:lnTo>
                    <a:lnTo>
                      <a:pt x="37" y="64"/>
                    </a:lnTo>
                    <a:lnTo>
                      <a:pt x="35" y="64"/>
                    </a:lnTo>
                    <a:lnTo>
                      <a:pt x="32" y="67"/>
                    </a:lnTo>
                    <a:lnTo>
                      <a:pt x="31" y="67"/>
                    </a:lnTo>
                    <a:lnTo>
                      <a:pt x="31" y="68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29" y="69"/>
                    </a:lnTo>
                    <a:lnTo>
                      <a:pt x="28" y="69"/>
                    </a:lnTo>
                    <a:lnTo>
                      <a:pt x="26" y="71"/>
                    </a:lnTo>
                    <a:lnTo>
                      <a:pt x="24" y="72"/>
                    </a:lnTo>
                    <a:lnTo>
                      <a:pt x="23" y="73"/>
                    </a:lnTo>
                    <a:lnTo>
                      <a:pt x="22" y="74"/>
                    </a:lnTo>
                    <a:lnTo>
                      <a:pt x="21" y="74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19" y="76"/>
                    </a:lnTo>
                    <a:lnTo>
                      <a:pt x="19" y="77"/>
                    </a:lnTo>
                    <a:lnTo>
                      <a:pt x="20" y="77"/>
                    </a:lnTo>
                    <a:lnTo>
                      <a:pt x="19" y="77"/>
                    </a:lnTo>
                    <a:lnTo>
                      <a:pt x="20" y="78"/>
                    </a:lnTo>
                    <a:lnTo>
                      <a:pt x="19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19" y="79"/>
                    </a:lnTo>
                    <a:lnTo>
                      <a:pt x="19" y="79"/>
                    </a:lnTo>
                    <a:lnTo>
                      <a:pt x="19" y="80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18" y="81"/>
                    </a:lnTo>
                    <a:lnTo>
                      <a:pt x="18" y="81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9" y="82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8" y="83"/>
                    </a:lnTo>
                    <a:lnTo>
                      <a:pt x="19" y="83"/>
                    </a:lnTo>
                    <a:lnTo>
                      <a:pt x="19" y="83"/>
                    </a:lnTo>
                    <a:lnTo>
                      <a:pt x="19" y="83"/>
                    </a:lnTo>
                    <a:lnTo>
                      <a:pt x="19" y="83"/>
                    </a:lnTo>
                    <a:lnTo>
                      <a:pt x="19" y="84"/>
                    </a:lnTo>
                    <a:lnTo>
                      <a:pt x="19" y="84"/>
                    </a:lnTo>
                    <a:lnTo>
                      <a:pt x="19" y="84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8" y="84"/>
                    </a:lnTo>
                    <a:lnTo>
                      <a:pt x="17" y="85"/>
                    </a:lnTo>
                    <a:lnTo>
                      <a:pt x="17" y="85"/>
                    </a:lnTo>
                    <a:lnTo>
                      <a:pt x="17" y="86"/>
                    </a:lnTo>
                    <a:lnTo>
                      <a:pt x="17" y="86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5" y="86"/>
                    </a:lnTo>
                    <a:lnTo>
                      <a:pt x="14" y="87"/>
                    </a:lnTo>
                    <a:lnTo>
                      <a:pt x="14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12" y="87"/>
                    </a:lnTo>
                    <a:lnTo>
                      <a:pt x="12" y="88"/>
                    </a:lnTo>
                    <a:lnTo>
                      <a:pt x="12" y="88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7" y="88"/>
                    </a:lnTo>
                    <a:lnTo>
                      <a:pt x="7" y="88"/>
                    </a:lnTo>
                    <a:lnTo>
                      <a:pt x="6" y="88"/>
                    </a:lnTo>
                    <a:lnTo>
                      <a:pt x="6" y="88"/>
                    </a:lnTo>
                    <a:lnTo>
                      <a:pt x="5" y="88"/>
                    </a:lnTo>
                    <a:lnTo>
                      <a:pt x="5" y="89"/>
                    </a:lnTo>
                    <a:lnTo>
                      <a:pt x="5" y="89"/>
                    </a:lnTo>
                    <a:lnTo>
                      <a:pt x="4" y="89"/>
                    </a:lnTo>
                    <a:lnTo>
                      <a:pt x="4" y="89"/>
                    </a:lnTo>
                    <a:lnTo>
                      <a:pt x="4" y="89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3" y="88"/>
                    </a:lnTo>
                    <a:lnTo>
                      <a:pt x="3" y="87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85"/>
                    </a:lnTo>
                    <a:lnTo>
                      <a:pt x="2" y="85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1" y="83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3" y="82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80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8" y="79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8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6" y="74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6" y="72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9" y="72"/>
                    </a:lnTo>
                    <a:lnTo>
                      <a:pt x="9" y="72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2" y="71"/>
                    </a:lnTo>
                    <a:lnTo>
                      <a:pt x="12" y="71"/>
                    </a:lnTo>
                    <a:lnTo>
                      <a:pt x="12" y="71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3" y="70"/>
                    </a:lnTo>
                    <a:lnTo>
                      <a:pt x="13" y="70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3" y="70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4" y="69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4" y="67"/>
                    </a:lnTo>
                    <a:lnTo>
                      <a:pt x="15" y="67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6" y="63"/>
                    </a:lnTo>
                    <a:lnTo>
                      <a:pt x="16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3" y="62"/>
                    </a:lnTo>
                    <a:lnTo>
                      <a:pt x="13" y="62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9" y="56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20" y="55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49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2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7" y="46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30" y="47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2" y="42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5" y="39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35" y="35"/>
                    </a:lnTo>
                    <a:lnTo>
                      <a:pt x="35" y="35"/>
                    </a:lnTo>
                    <a:lnTo>
                      <a:pt x="35" y="35"/>
                    </a:lnTo>
                    <a:lnTo>
                      <a:pt x="35" y="35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7" y="35"/>
                    </a:lnTo>
                    <a:lnTo>
                      <a:pt x="37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9" y="35"/>
                    </a:lnTo>
                    <a:lnTo>
                      <a:pt x="39" y="35"/>
                    </a:lnTo>
                    <a:lnTo>
                      <a:pt x="40" y="35"/>
                    </a:lnTo>
                    <a:lnTo>
                      <a:pt x="40" y="35"/>
                    </a:lnTo>
                    <a:lnTo>
                      <a:pt x="41" y="35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6" y="42"/>
                    </a:lnTo>
                    <a:lnTo>
                      <a:pt x="46" y="41"/>
                    </a:lnTo>
                    <a:lnTo>
                      <a:pt x="46" y="41"/>
                    </a:lnTo>
                    <a:lnTo>
                      <a:pt x="46" y="41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5"/>
                    </a:lnTo>
                    <a:lnTo>
                      <a:pt x="44" y="34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29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8" y="30"/>
                    </a:lnTo>
                    <a:lnTo>
                      <a:pt x="58" y="31"/>
                    </a:lnTo>
                    <a:lnTo>
                      <a:pt x="58" y="31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0" y="31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2" y="30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4" y="28"/>
                    </a:lnTo>
                    <a:lnTo>
                      <a:pt x="64" y="29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6" y="29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1"/>
                    </a:lnTo>
                    <a:lnTo>
                      <a:pt x="67" y="31"/>
                    </a:lnTo>
                    <a:lnTo>
                      <a:pt x="67" y="31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68" y="30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69" y="29"/>
                    </a:lnTo>
                    <a:lnTo>
                      <a:pt x="69" y="29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9" y="26"/>
                    </a:lnTo>
                    <a:lnTo>
                      <a:pt x="69" y="26"/>
                    </a:lnTo>
                    <a:lnTo>
                      <a:pt x="69" y="26"/>
                    </a:lnTo>
                    <a:lnTo>
                      <a:pt x="69" y="25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68" y="24"/>
                    </a:lnTo>
                    <a:lnTo>
                      <a:pt x="69" y="24"/>
                    </a:lnTo>
                    <a:lnTo>
                      <a:pt x="69" y="24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8" y="22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2"/>
                    </a:lnTo>
                    <a:lnTo>
                      <a:pt x="78" y="22"/>
                    </a:lnTo>
                    <a:lnTo>
                      <a:pt x="79" y="22"/>
                    </a:lnTo>
                    <a:lnTo>
                      <a:pt x="79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3" y="22"/>
                    </a:lnTo>
                    <a:lnTo>
                      <a:pt x="83" y="22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3" y="20"/>
                    </a:lnTo>
                    <a:lnTo>
                      <a:pt x="83" y="20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6" y="19"/>
                    </a:lnTo>
                    <a:lnTo>
                      <a:pt x="86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1" y="18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2" y="19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3" y="19"/>
                    </a:lnTo>
                    <a:lnTo>
                      <a:pt x="93" y="19"/>
                    </a:lnTo>
                    <a:lnTo>
                      <a:pt x="93" y="19"/>
                    </a:lnTo>
                    <a:lnTo>
                      <a:pt x="93" y="19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18"/>
                    </a:lnTo>
                    <a:lnTo>
                      <a:pt x="94" y="18"/>
                    </a:lnTo>
                    <a:lnTo>
                      <a:pt x="95" y="18"/>
                    </a:lnTo>
                    <a:lnTo>
                      <a:pt x="95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7" y="17"/>
                    </a:lnTo>
                    <a:lnTo>
                      <a:pt x="97" y="16"/>
                    </a:lnTo>
                    <a:lnTo>
                      <a:pt x="97" y="16"/>
                    </a:lnTo>
                    <a:lnTo>
                      <a:pt x="98" y="16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4"/>
                    </a:lnTo>
                    <a:lnTo>
                      <a:pt x="99" y="14"/>
                    </a:lnTo>
                    <a:lnTo>
                      <a:pt x="99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5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2" y="15"/>
                    </a:lnTo>
                    <a:lnTo>
                      <a:pt x="102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3" y="13"/>
                    </a:lnTo>
                    <a:lnTo>
                      <a:pt x="103" y="13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103" y="11"/>
                    </a:lnTo>
                    <a:lnTo>
                      <a:pt x="104" y="11"/>
                    </a:lnTo>
                    <a:lnTo>
                      <a:pt x="104" y="11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107" y="12"/>
                    </a:lnTo>
                    <a:lnTo>
                      <a:pt x="107" y="12"/>
                    </a:lnTo>
                    <a:lnTo>
                      <a:pt x="107" y="12"/>
                    </a:lnTo>
                    <a:lnTo>
                      <a:pt x="107" y="11"/>
                    </a:lnTo>
                    <a:lnTo>
                      <a:pt x="108" y="11"/>
                    </a:lnTo>
                    <a:lnTo>
                      <a:pt x="108" y="11"/>
                    </a:lnTo>
                    <a:lnTo>
                      <a:pt x="108" y="11"/>
                    </a:lnTo>
                    <a:lnTo>
                      <a:pt x="108" y="10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09" y="10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1" y="9"/>
                    </a:lnTo>
                    <a:lnTo>
                      <a:pt x="111" y="8"/>
                    </a:lnTo>
                    <a:lnTo>
                      <a:pt x="111" y="8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3" y="8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113" y="10"/>
                    </a:lnTo>
                    <a:lnTo>
                      <a:pt x="113" y="10"/>
                    </a:lnTo>
                    <a:lnTo>
                      <a:pt x="113" y="11"/>
                    </a:lnTo>
                    <a:lnTo>
                      <a:pt x="113" y="11"/>
                    </a:lnTo>
                    <a:lnTo>
                      <a:pt x="113" y="11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4" y="12"/>
                    </a:lnTo>
                    <a:lnTo>
                      <a:pt x="114" y="12"/>
                    </a:lnTo>
                    <a:lnTo>
                      <a:pt x="114" y="11"/>
                    </a:lnTo>
                    <a:lnTo>
                      <a:pt x="114" y="11"/>
                    </a:lnTo>
                    <a:lnTo>
                      <a:pt x="114" y="11"/>
                    </a:lnTo>
                    <a:lnTo>
                      <a:pt x="114" y="10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5" y="9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17" y="8"/>
                    </a:lnTo>
                    <a:lnTo>
                      <a:pt x="117" y="8"/>
                    </a:lnTo>
                    <a:lnTo>
                      <a:pt x="117" y="8"/>
                    </a:lnTo>
                    <a:lnTo>
                      <a:pt x="118" y="8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19" y="6"/>
                    </a:lnTo>
                    <a:lnTo>
                      <a:pt x="119" y="6"/>
                    </a:lnTo>
                    <a:lnTo>
                      <a:pt x="119" y="5"/>
                    </a:lnTo>
                    <a:lnTo>
                      <a:pt x="119" y="5"/>
                    </a:lnTo>
                    <a:lnTo>
                      <a:pt x="119" y="5"/>
                    </a:lnTo>
                    <a:lnTo>
                      <a:pt x="119" y="4"/>
                    </a:lnTo>
                    <a:lnTo>
                      <a:pt x="118" y="4"/>
                    </a:lnTo>
                    <a:lnTo>
                      <a:pt x="118" y="4"/>
                    </a:lnTo>
                    <a:lnTo>
                      <a:pt x="118" y="3"/>
                    </a:lnTo>
                    <a:lnTo>
                      <a:pt x="119" y="3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0" y="2"/>
                    </a:lnTo>
                    <a:lnTo>
                      <a:pt x="120" y="2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1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3" y="1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4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7" y="1"/>
                    </a:lnTo>
                    <a:lnTo>
                      <a:pt x="127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8" y="2"/>
                    </a:lnTo>
                    <a:lnTo>
                      <a:pt x="127" y="2"/>
                    </a:lnTo>
                    <a:lnTo>
                      <a:pt x="127" y="2"/>
                    </a:lnTo>
                    <a:lnTo>
                      <a:pt x="127" y="2"/>
                    </a:lnTo>
                    <a:lnTo>
                      <a:pt x="127" y="2"/>
                    </a:lnTo>
                    <a:lnTo>
                      <a:pt x="127" y="3"/>
                    </a:lnTo>
                    <a:lnTo>
                      <a:pt x="127" y="3"/>
                    </a:lnTo>
                    <a:lnTo>
                      <a:pt x="126" y="3"/>
                    </a:lnTo>
                    <a:lnTo>
                      <a:pt x="126" y="3"/>
                    </a:lnTo>
                    <a:lnTo>
                      <a:pt x="126" y="4"/>
                    </a:lnTo>
                    <a:lnTo>
                      <a:pt x="126" y="4"/>
                    </a:lnTo>
                    <a:close/>
                    <a:moveTo>
                      <a:pt x="110" y="27"/>
                    </a:moveTo>
                    <a:lnTo>
                      <a:pt x="110" y="27"/>
                    </a:lnTo>
                    <a:lnTo>
                      <a:pt x="111" y="27"/>
                    </a:lnTo>
                    <a:lnTo>
                      <a:pt x="110" y="27"/>
                    </a:lnTo>
                    <a:lnTo>
                      <a:pt x="110" y="28"/>
                    </a:lnTo>
                    <a:lnTo>
                      <a:pt x="110" y="28"/>
                    </a:lnTo>
                    <a:lnTo>
                      <a:pt x="109" y="28"/>
                    </a:lnTo>
                    <a:lnTo>
                      <a:pt x="109" y="28"/>
                    </a:lnTo>
                    <a:lnTo>
                      <a:pt x="109" y="29"/>
                    </a:lnTo>
                    <a:lnTo>
                      <a:pt x="109" y="29"/>
                    </a:lnTo>
                    <a:lnTo>
                      <a:pt x="109" y="29"/>
                    </a:lnTo>
                    <a:lnTo>
                      <a:pt x="109" y="29"/>
                    </a:lnTo>
                    <a:lnTo>
                      <a:pt x="109" y="29"/>
                    </a:lnTo>
                    <a:lnTo>
                      <a:pt x="109" y="30"/>
                    </a:lnTo>
                    <a:lnTo>
                      <a:pt x="109" y="30"/>
                    </a:lnTo>
                    <a:lnTo>
                      <a:pt x="109" y="30"/>
                    </a:lnTo>
                    <a:lnTo>
                      <a:pt x="109" y="30"/>
                    </a:lnTo>
                    <a:lnTo>
                      <a:pt x="109" y="30"/>
                    </a:lnTo>
                    <a:lnTo>
                      <a:pt x="109" y="30"/>
                    </a:lnTo>
                    <a:lnTo>
                      <a:pt x="108" y="31"/>
                    </a:lnTo>
                    <a:lnTo>
                      <a:pt x="108" y="31"/>
                    </a:lnTo>
                    <a:lnTo>
                      <a:pt x="108" y="31"/>
                    </a:lnTo>
                    <a:lnTo>
                      <a:pt x="107" y="31"/>
                    </a:lnTo>
                    <a:lnTo>
                      <a:pt x="107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5" y="33"/>
                    </a:lnTo>
                    <a:lnTo>
                      <a:pt x="105" y="33"/>
                    </a:lnTo>
                    <a:lnTo>
                      <a:pt x="105" y="33"/>
                    </a:lnTo>
                    <a:lnTo>
                      <a:pt x="104" y="34"/>
                    </a:lnTo>
                    <a:lnTo>
                      <a:pt x="104" y="34"/>
                    </a:lnTo>
                    <a:lnTo>
                      <a:pt x="104" y="35"/>
                    </a:lnTo>
                    <a:lnTo>
                      <a:pt x="104" y="35"/>
                    </a:lnTo>
                    <a:lnTo>
                      <a:pt x="105" y="35"/>
                    </a:lnTo>
                    <a:lnTo>
                      <a:pt x="105" y="35"/>
                    </a:lnTo>
                    <a:lnTo>
                      <a:pt x="106" y="35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105" y="37"/>
                    </a:lnTo>
                    <a:lnTo>
                      <a:pt x="105" y="37"/>
                    </a:lnTo>
                    <a:lnTo>
                      <a:pt x="105" y="37"/>
                    </a:lnTo>
                    <a:lnTo>
                      <a:pt x="105" y="38"/>
                    </a:lnTo>
                    <a:lnTo>
                      <a:pt x="104" y="38"/>
                    </a:lnTo>
                    <a:lnTo>
                      <a:pt x="104" y="38"/>
                    </a:lnTo>
                    <a:lnTo>
                      <a:pt x="104" y="38"/>
                    </a:lnTo>
                    <a:lnTo>
                      <a:pt x="104" y="39"/>
                    </a:lnTo>
                    <a:lnTo>
                      <a:pt x="104" y="39"/>
                    </a:lnTo>
                    <a:lnTo>
                      <a:pt x="104" y="39"/>
                    </a:lnTo>
                    <a:lnTo>
                      <a:pt x="104" y="39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3" y="40"/>
                    </a:lnTo>
                    <a:lnTo>
                      <a:pt x="104" y="40"/>
                    </a:lnTo>
                    <a:lnTo>
                      <a:pt x="104" y="40"/>
                    </a:lnTo>
                    <a:lnTo>
                      <a:pt x="103" y="40"/>
                    </a:lnTo>
                    <a:lnTo>
                      <a:pt x="104" y="40"/>
                    </a:lnTo>
                    <a:lnTo>
                      <a:pt x="104" y="41"/>
                    </a:lnTo>
                    <a:lnTo>
                      <a:pt x="104" y="41"/>
                    </a:lnTo>
                    <a:lnTo>
                      <a:pt x="104" y="41"/>
                    </a:lnTo>
                    <a:lnTo>
                      <a:pt x="103" y="41"/>
                    </a:lnTo>
                    <a:lnTo>
                      <a:pt x="103" y="41"/>
                    </a:lnTo>
                    <a:lnTo>
                      <a:pt x="103" y="41"/>
                    </a:lnTo>
                    <a:lnTo>
                      <a:pt x="103" y="42"/>
                    </a:lnTo>
                    <a:lnTo>
                      <a:pt x="103" y="42"/>
                    </a:lnTo>
                    <a:lnTo>
                      <a:pt x="103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03" y="42"/>
                    </a:lnTo>
                    <a:lnTo>
                      <a:pt x="103" y="41"/>
                    </a:lnTo>
                    <a:lnTo>
                      <a:pt x="102" y="41"/>
                    </a:lnTo>
                    <a:lnTo>
                      <a:pt x="102" y="41"/>
                    </a:lnTo>
                    <a:lnTo>
                      <a:pt x="101" y="41"/>
                    </a:lnTo>
                    <a:lnTo>
                      <a:pt x="101" y="41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99" y="41"/>
                    </a:lnTo>
                    <a:lnTo>
                      <a:pt x="99" y="41"/>
                    </a:lnTo>
                    <a:lnTo>
                      <a:pt x="98" y="41"/>
                    </a:lnTo>
                    <a:lnTo>
                      <a:pt x="98" y="41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2"/>
                    </a:lnTo>
                    <a:lnTo>
                      <a:pt x="97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5" y="42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6" y="43"/>
                    </a:lnTo>
                    <a:lnTo>
                      <a:pt x="95" y="43"/>
                    </a:lnTo>
                    <a:lnTo>
                      <a:pt x="95" y="43"/>
                    </a:lnTo>
                    <a:lnTo>
                      <a:pt x="94" y="43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4" y="45"/>
                    </a:lnTo>
                    <a:lnTo>
                      <a:pt x="94" y="45"/>
                    </a:lnTo>
                    <a:lnTo>
                      <a:pt x="94" y="45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3" y="46"/>
                    </a:lnTo>
                    <a:lnTo>
                      <a:pt x="93" y="46"/>
                    </a:lnTo>
                    <a:lnTo>
                      <a:pt x="93" y="46"/>
                    </a:lnTo>
                    <a:lnTo>
                      <a:pt x="93" y="46"/>
                    </a:lnTo>
                    <a:lnTo>
                      <a:pt x="93" y="46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2" y="43"/>
                    </a:lnTo>
                    <a:lnTo>
                      <a:pt x="92" y="43"/>
                    </a:lnTo>
                    <a:lnTo>
                      <a:pt x="92" y="43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91" y="43"/>
                    </a:lnTo>
                    <a:lnTo>
                      <a:pt x="91" y="43"/>
                    </a:lnTo>
                    <a:lnTo>
                      <a:pt x="91" y="44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0" y="43"/>
                    </a:lnTo>
                    <a:lnTo>
                      <a:pt x="90" y="43"/>
                    </a:lnTo>
                    <a:lnTo>
                      <a:pt x="90" y="43"/>
                    </a:lnTo>
                    <a:lnTo>
                      <a:pt x="90" y="43"/>
                    </a:lnTo>
                    <a:lnTo>
                      <a:pt x="90" y="42"/>
                    </a:lnTo>
                    <a:lnTo>
                      <a:pt x="90" y="42"/>
                    </a:lnTo>
                    <a:lnTo>
                      <a:pt x="90" y="42"/>
                    </a:lnTo>
                    <a:lnTo>
                      <a:pt x="90" y="42"/>
                    </a:lnTo>
                    <a:lnTo>
                      <a:pt x="90" y="42"/>
                    </a:lnTo>
                    <a:lnTo>
                      <a:pt x="90" y="42"/>
                    </a:lnTo>
                    <a:lnTo>
                      <a:pt x="90" y="42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39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8"/>
                    </a:lnTo>
                    <a:lnTo>
                      <a:pt x="92" y="37"/>
                    </a:lnTo>
                    <a:lnTo>
                      <a:pt x="92" y="37"/>
                    </a:lnTo>
                    <a:lnTo>
                      <a:pt x="92" y="37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5"/>
                    </a:lnTo>
                    <a:lnTo>
                      <a:pt x="92" y="35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2" y="33"/>
                    </a:lnTo>
                    <a:lnTo>
                      <a:pt x="92" y="33"/>
                    </a:lnTo>
                    <a:lnTo>
                      <a:pt x="92" y="33"/>
                    </a:lnTo>
                    <a:lnTo>
                      <a:pt x="93" y="33"/>
                    </a:lnTo>
                    <a:lnTo>
                      <a:pt x="93" y="34"/>
                    </a:lnTo>
                    <a:lnTo>
                      <a:pt x="93" y="34"/>
                    </a:lnTo>
                    <a:lnTo>
                      <a:pt x="93" y="33"/>
                    </a:lnTo>
                    <a:lnTo>
                      <a:pt x="94" y="33"/>
                    </a:lnTo>
                    <a:lnTo>
                      <a:pt x="94" y="33"/>
                    </a:lnTo>
                    <a:lnTo>
                      <a:pt x="94" y="33"/>
                    </a:lnTo>
                    <a:lnTo>
                      <a:pt x="94" y="33"/>
                    </a:lnTo>
                    <a:lnTo>
                      <a:pt x="95" y="33"/>
                    </a:lnTo>
                    <a:lnTo>
                      <a:pt x="95" y="33"/>
                    </a:lnTo>
                    <a:lnTo>
                      <a:pt x="95" y="33"/>
                    </a:lnTo>
                    <a:lnTo>
                      <a:pt x="96" y="33"/>
                    </a:lnTo>
                    <a:lnTo>
                      <a:pt x="96" y="34"/>
                    </a:lnTo>
                    <a:lnTo>
                      <a:pt x="96" y="34"/>
                    </a:lnTo>
                    <a:lnTo>
                      <a:pt x="96" y="33"/>
                    </a:lnTo>
                    <a:lnTo>
                      <a:pt x="96" y="34"/>
                    </a:lnTo>
                    <a:lnTo>
                      <a:pt x="97" y="34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8" y="33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9" y="34"/>
                    </a:lnTo>
                    <a:lnTo>
                      <a:pt x="99" y="33"/>
                    </a:lnTo>
                    <a:lnTo>
                      <a:pt x="99" y="33"/>
                    </a:lnTo>
                    <a:lnTo>
                      <a:pt x="100" y="33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1" y="32"/>
                    </a:lnTo>
                    <a:lnTo>
                      <a:pt x="101" y="33"/>
                    </a:lnTo>
                    <a:lnTo>
                      <a:pt x="101" y="33"/>
                    </a:lnTo>
                    <a:lnTo>
                      <a:pt x="102" y="33"/>
                    </a:lnTo>
                    <a:lnTo>
                      <a:pt x="102" y="33"/>
                    </a:lnTo>
                    <a:lnTo>
                      <a:pt x="103" y="33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4" y="31"/>
                    </a:lnTo>
                    <a:lnTo>
                      <a:pt x="104" y="30"/>
                    </a:lnTo>
                    <a:lnTo>
                      <a:pt x="104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6" y="30"/>
                    </a:lnTo>
                    <a:lnTo>
                      <a:pt x="106" y="29"/>
                    </a:lnTo>
                    <a:lnTo>
                      <a:pt x="107" y="29"/>
                    </a:lnTo>
                    <a:lnTo>
                      <a:pt x="107" y="28"/>
                    </a:lnTo>
                    <a:lnTo>
                      <a:pt x="107" y="28"/>
                    </a:lnTo>
                    <a:lnTo>
                      <a:pt x="108" y="28"/>
                    </a:lnTo>
                    <a:lnTo>
                      <a:pt x="108" y="27"/>
                    </a:lnTo>
                    <a:lnTo>
                      <a:pt x="109" y="27"/>
                    </a:lnTo>
                    <a:lnTo>
                      <a:pt x="109" y="27"/>
                    </a:lnTo>
                    <a:lnTo>
                      <a:pt x="110" y="27"/>
                    </a:lnTo>
                    <a:lnTo>
                      <a:pt x="110" y="27"/>
                    </a:lnTo>
                    <a:lnTo>
                      <a:pt x="110" y="27"/>
                    </a:lnTo>
                    <a:close/>
                    <a:moveTo>
                      <a:pt x="84" y="33"/>
                    </a:moveTo>
                    <a:lnTo>
                      <a:pt x="84" y="33"/>
                    </a:lnTo>
                    <a:lnTo>
                      <a:pt x="85" y="33"/>
                    </a:lnTo>
                    <a:lnTo>
                      <a:pt x="85" y="33"/>
                    </a:lnTo>
                    <a:lnTo>
                      <a:pt x="86" y="33"/>
                    </a:lnTo>
                    <a:lnTo>
                      <a:pt x="86" y="33"/>
                    </a:lnTo>
                    <a:lnTo>
                      <a:pt x="87" y="33"/>
                    </a:lnTo>
                    <a:lnTo>
                      <a:pt x="87" y="33"/>
                    </a:lnTo>
                    <a:lnTo>
                      <a:pt x="88" y="33"/>
                    </a:lnTo>
                    <a:lnTo>
                      <a:pt x="88" y="34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90" y="34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1" y="37"/>
                    </a:lnTo>
                    <a:lnTo>
                      <a:pt x="92" y="37"/>
                    </a:lnTo>
                    <a:lnTo>
                      <a:pt x="92" y="37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9"/>
                    </a:lnTo>
                    <a:lnTo>
                      <a:pt x="93" y="39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3" y="41"/>
                    </a:lnTo>
                    <a:lnTo>
                      <a:pt x="92" y="41"/>
                    </a:lnTo>
                    <a:lnTo>
                      <a:pt x="92" y="41"/>
                    </a:lnTo>
                    <a:lnTo>
                      <a:pt x="92" y="41"/>
                    </a:lnTo>
                    <a:lnTo>
                      <a:pt x="92" y="41"/>
                    </a:lnTo>
                    <a:lnTo>
                      <a:pt x="92" y="41"/>
                    </a:lnTo>
                    <a:lnTo>
                      <a:pt x="91" y="41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0" y="40"/>
                    </a:lnTo>
                    <a:lnTo>
                      <a:pt x="90" y="39"/>
                    </a:lnTo>
                    <a:lnTo>
                      <a:pt x="90" y="39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88" y="39"/>
                    </a:lnTo>
                    <a:lnTo>
                      <a:pt x="88" y="39"/>
                    </a:lnTo>
                    <a:lnTo>
                      <a:pt x="87" y="39"/>
                    </a:lnTo>
                    <a:lnTo>
                      <a:pt x="87" y="39"/>
                    </a:lnTo>
                    <a:lnTo>
                      <a:pt x="87" y="39"/>
                    </a:lnTo>
                    <a:lnTo>
                      <a:pt x="87" y="39"/>
                    </a:lnTo>
                    <a:lnTo>
                      <a:pt x="86" y="39"/>
                    </a:lnTo>
                    <a:lnTo>
                      <a:pt x="86" y="39"/>
                    </a:lnTo>
                    <a:lnTo>
                      <a:pt x="86" y="39"/>
                    </a:lnTo>
                    <a:lnTo>
                      <a:pt x="85" y="39"/>
                    </a:lnTo>
                    <a:lnTo>
                      <a:pt x="85" y="39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39"/>
                    </a:lnTo>
                    <a:lnTo>
                      <a:pt x="84" y="39"/>
                    </a:lnTo>
                    <a:lnTo>
                      <a:pt x="84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2" y="39"/>
                    </a:lnTo>
                    <a:lnTo>
                      <a:pt x="82" y="40"/>
                    </a:lnTo>
                    <a:lnTo>
                      <a:pt x="82" y="40"/>
                    </a:lnTo>
                    <a:lnTo>
                      <a:pt x="81" y="40"/>
                    </a:lnTo>
                    <a:lnTo>
                      <a:pt x="81" y="39"/>
                    </a:lnTo>
                    <a:lnTo>
                      <a:pt x="81" y="39"/>
                    </a:lnTo>
                    <a:lnTo>
                      <a:pt x="80" y="39"/>
                    </a:lnTo>
                    <a:lnTo>
                      <a:pt x="80" y="39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80" y="37"/>
                    </a:lnTo>
                    <a:lnTo>
                      <a:pt x="80" y="37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79" y="36"/>
                    </a:lnTo>
                    <a:lnTo>
                      <a:pt x="79" y="35"/>
                    </a:lnTo>
                    <a:lnTo>
                      <a:pt x="79" y="35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81" y="35"/>
                    </a:lnTo>
                    <a:lnTo>
                      <a:pt x="81" y="35"/>
                    </a:lnTo>
                    <a:lnTo>
                      <a:pt x="82" y="35"/>
                    </a:lnTo>
                    <a:lnTo>
                      <a:pt x="82" y="35"/>
                    </a:lnTo>
                    <a:lnTo>
                      <a:pt x="83" y="35"/>
                    </a:lnTo>
                    <a:lnTo>
                      <a:pt x="83" y="35"/>
                    </a:lnTo>
                    <a:lnTo>
                      <a:pt x="83" y="35"/>
                    </a:lnTo>
                    <a:lnTo>
                      <a:pt x="83" y="34"/>
                    </a:lnTo>
                    <a:lnTo>
                      <a:pt x="83" y="34"/>
                    </a:lnTo>
                    <a:lnTo>
                      <a:pt x="83" y="34"/>
                    </a:lnTo>
                    <a:lnTo>
                      <a:pt x="83" y="34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3" y="33"/>
                    </a:lnTo>
                    <a:lnTo>
                      <a:pt x="83" y="33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4" y="3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7" name="Freeform 19">
                <a:extLst>
                  <a:ext uri="{FF2B5EF4-FFF2-40B4-BE49-F238E27FC236}">
                    <a16:creationId xmlns:a16="http://schemas.microsoft.com/office/drawing/2014/main" xmlns="" id="{D127BF37-4D3B-4223-B859-12161635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175" y="4905376"/>
                <a:ext cx="182563" cy="104775"/>
              </a:xfrm>
              <a:custGeom>
                <a:avLst/>
                <a:gdLst>
                  <a:gd name="T0" fmla="*/ 99 w 115"/>
                  <a:gd name="T1" fmla="*/ 4 h 66"/>
                  <a:gd name="T2" fmla="*/ 104 w 115"/>
                  <a:gd name="T3" fmla="*/ 8 h 66"/>
                  <a:gd name="T4" fmla="*/ 107 w 115"/>
                  <a:gd name="T5" fmla="*/ 7 h 66"/>
                  <a:gd name="T6" fmla="*/ 109 w 115"/>
                  <a:gd name="T7" fmla="*/ 13 h 66"/>
                  <a:gd name="T8" fmla="*/ 112 w 115"/>
                  <a:gd name="T9" fmla="*/ 14 h 66"/>
                  <a:gd name="T10" fmla="*/ 114 w 115"/>
                  <a:gd name="T11" fmla="*/ 16 h 66"/>
                  <a:gd name="T12" fmla="*/ 109 w 115"/>
                  <a:gd name="T13" fmla="*/ 18 h 66"/>
                  <a:gd name="T14" fmla="*/ 104 w 115"/>
                  <a:gd name="T15" fmla="*/ 19 h 66"/>
                  <a:gd name="T16" fmla="*/ 100 w 115"/>
                  <a:gd name="T17" fmla="*/ 16 h 66"/>
                  <a:gd name="T18" fmla="*/ 99 w 115"/>
                  <a:gd name="T19" fmla="*/ 14 h 66"/>
                  <a:gd name="T20" fmla="*/ 92 w 115"/>
                  <a:gd name="T21" fmla="*/ 16 h 66"/>
                  <a:gd name="T22" fmla="*/ 89 w 115"/>
                  <a:gd name="T23" fmla="*/ 20 h 66"/>
                  <a:gd name="T24" fmla="*/ 85 w 115"/>
                  <a:gd name="T25" fmla="*/ 23 h 66"/>
                  <a:gd name="T26" fmla="*/ 80 w 115"/>
                  <a:gd name="T27" fmla="*/ 22 h 66"/>
                  <a:gd name="T28" fmla="*/ 81 w 115"/>
                  <a:gd name="T29" fmla="*/ 25 h 66"/>
                  <a:gd name="T30" fmla="*/ 81 w 115"/>
                  <a:gd name="T31" fmla="*/ 27 h 66"/>
                  <a:gd name="T32" fmla="*/ 79 w 115"/>
                  <a:gd name="T33" fmla="*/ 30 h 66"/>
                  <a:gd name="T34" fmla="*/ 76 w 115"/>
                  <a:gd name="T35" fmla="*/ 30 h 66"/>
                  <a:gd name="T36" fmla="*/ 75 w 115"/>
                  <a:gd name="T37" fmla="*/ 32 h 66"/>
                  <a:gd name="T38" fmla="*/ 73 w 115"/>
                  <a:gd name="T39" fmla="*/ 33 h 66"/>
                  <a:gd name="T40" fmla="*/ 69 w 115"/>
                  <a:gd name="T41" fmla="*/ 30 h 66"/>
                  <a:gd name="T42" fmla="*/ 69 w 115"/>
                  <a:gd name="T43" fmla="*/ 35 h 66"/>
                  <a:gd name="T44" fmla="*/ 65 w 115"/>
                  <a:gd name="T45" fmla="*/ 33 h 66"/>
                  <a:gd name="T46" fmla="*/ 64 w 115"/>
                  <a:gd name="T47" fmla="*/ 38 h 66"/>
                  <a:gd name="T48" fmla="*/ 61 w 115"/>
                  <a:gd name="T49" fmla="*/ 40 h 66"/>
                  <a:gd name="T50" fmla="*/ 57 w 115"/>
                  <a:gd name="T51" fmla="*/ 39 h 66"/>
                  <a:gd name="T52" fmla="*/ 51 w 115"/>
                  <a:gd name="T53" fmla="*/ 42 h 66"/>
                  <a:gd name="T54" fmla="*/ 44 w 115"/>
                  <a:gd name="T55" fmla="*/ 43 h 66"/>
                  <a:gd name="T56" fmla="*/ 42 w 115"/>
                  <a:gd name="T57" fmla="*/ 54 h 66"/>
                  <a:gd name="T58" fmla="*/ 44 w 115"/>
                  <a:gd name="T59" fmla="*/ 56 h 66"/>
                  <a:gd name="T60" fmla="*/ 45 w 115"/>
                  <a:gd name="T61" fmla="*/ 62 h 66"/>
                  <a:gd name="T62" fmla="*/ 41 w 115"/>
                  <a:gd name="T63" fmla="*/ 65 h 66"/>
                  <a:gd name="T64" fmla="*/ 36 w 115"/>
                  <a:gd name="T65" fmla="*/ 65 h 66"/>
                  <a:gd name="T66" fmla="*/ 32 w 115"/>
                  <a:gd name="T67" fmla="*/ 65 h 66"/>
                  <a:gd name="T68" fmla="*/ 29 w 115"/>
                  <a:gd name="T69" fmla="*/ 62 h 66"/>
                  <a:gd name="T70" fmla="*/ 22 w 115"/>
                  <a:gd name="T71" fmla="*/ 62 h 66"/>
                  <a:gd name="T72" fmla="*/ 18 w 115"/>
                  <a:gd name="T73" fmla="*/ 60 h 66"/>
                  <a:gd name="T74" fmla="*/ 13 w 115"/>
                  <a:gd name="T75" fmla="*/ 59 h 66"/>
                  <a:gd name="T76" fmla="*/ 7 w 115"/>
                  <a:gd name="T77" fmla="*/ 58 h 66"/>
                  <a:gd name="T78" fmla="*/ 0 w 115"/>
                  <a:gd name="T79" fmla="*/ 56 h 66"/>
                  <a:gd name="T80" fmla="*/ 4 w 115"/>
                  <a:gd name="T81" fmla="*/ 52 h 66"/>
                  <a:gd name="T82" fmla="*/ 8 w 115"/>
                  <a:gd name="T83" fmla="*/ 48 h 66"/>
                  <a:gd name="T84" fmla="*/ 12 w 115"/>
                  <a:gd name="T85" fmla="*/ 46 h 66"/>
                  <a:gd name="T86" fmla="*/ 17 w 115"/>
                  <a:gd name="T87" fmla="*/ 43 h 66"/>
                  <a:gd name="T88" fmla="*/ 22 w 115"/>
                  <a:gd name="T89" fmla="*/ 45 h 66"/>
                  <a:gd name="T90" fmla="*/ 29 w 115"/>
                  <a:gd name="T91" fmla="*/ 42 h 66"/>
                  <a:gd name="T92" fmla="*/ 34 w 115"/>
                  <a:gd name="T93" fmla="*/ 40 h 66"/>
                  <a:gd name="T94" fmla="*/ 39 w 115"/>
                  <a:gd name="T95" fmla="*/ 39 h 66"/>
                  <a:gd name="T96" fmla="*/ 43 w 115"/>
                  <a:gd name="T97" fmla="*/ 37 h 66"/>
                  <a:gd name="T98" fmla="*/ 50 w 115"/>
                  <a:gd name="T99" fmla="*/ 35 h 66"/>
                  <a:gd name="T100" fmla="*/ 53 w 115"/>
                  <a:gd name="T101" fmla="*/ 32 h 66"/>
                  <a:gd name="T102" fmla="*/ 57 w 115"/>
                  <a:gd name="T103" fmla="*/ 29 h 66"/>
                  <a:gd name="T104" fmla="*/ 62 w 115"/>
                  <a:gd name="T105" fmla="*/ 26 h 66"/>
                  <a:gd name="T106" fmla="*/ 68 w 115"/>
                  <a:gd name="T107" fmla="*/ 23 h 66"/>
                  <a:gd name="T108" fmla="*/ 69 w 115"/>
                  <a:gd name="T109" fmla="*/ 19 h 66"/>
                  <a:gd name="T110" fmla="*/ 74 w 115"/>
                  <a:gd name="T111" fmla="*/ 15 h 66"/>
                  <a:gd name="T112" fmla="*/ 79 w 115"/>
                  <a:gd name="T113" fmla="*/ 15 h 66"/>
                  <a:gd name="T114" fmla="*/ 79 w 115"/>
                  <a:gd name="T115" fmla="*/ 11 h 66"/>
                  <a:gd name="T116" fmla="*/ 83 w 115"/>
                  <a:gd name="T117" fmla="*/ 12 h 66"/>
                  <a:gd name="T118" fmla="*/ 86 w 115"/>
                  <a:gd name="T119" fmla="*/ 5 h 66"/>
                  <a:gd name="T120" fmla="*/ 90 w 115"/>
                  <a:gd name="T121" fmla="*/ 3 h 66"/>
                  <a:gd name="T122" fmla="*/ 94 w 115"/>
                  <a:gd name="T123" fmla="*/ 1 h 66"/>
                  <a:gd name="T124" fmla="*/ 98 w 115"/>
                  <a:gd name="T125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" h="66">
                    <a:moveTo>
                      <a:pt x="99" y="0"/>
                    </a:moveTo>
                    <a:lnTo>
                      <a:pt x="99" y="0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8" y="3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99" y="3"/>
                    </a:lnTo>
                    <a:lnTo>
                      <a:pt x="99" y="4"/>
                    </a:lnTo>
                    <a:lnTo>
                      <a:pt x="99" y="4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0" y="5"/>
                    </a:lnTo>
                    <a:lnTo>
                      <a:pt x="101" y="5"/>
                    </a:lnTo>
                    <a:lnTo>
                      <a:pt x="101" y="5"/>
                    </a:lnTo>
                    <a:lnTo>
                      <a:pt x="101" y="5"/>
                    </a:lnTo>
                    <a:lnTo>
                      <a:pt x="102" y="5"/>
                    </a:lnTo>
                    <a:lnTo>
                      <a:pt x="102" y="5"/>
                    </a:lnTo>
                    <a:lnTo>
                      <a:pt x="102" y="5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3" y="6"/>
                    </a:lnTo>
                    <a:lnTo>
                      <a:pt x="103" y="6"/>
                    </a:lnTo>
                    <a:lnTo>
                      <a:pt x="104" y="6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4" y="7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3" y="9"/>
                    </a:lnTo>
                    <a:lnTo>
                      <a:pt x="103" y="9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4" y="10"/>
                    </a:lnTo>
                    <a:lnTo>
                      <a:pt x="104" y="9"/>
                    </a:lnTo>
                    <a:lnTo>
                      <a:pt x="105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6" y="8"/>
                    </a:lnTo>
                    <a:lnTo>
                      <a:pt x="106" y="7"/>
                    </a:lnTo>
                    <a:lnTo>
                      <a:pt x="106" y="7"/>
                    </a:lnTo>
                    <a:lnTo>
                      <a:pt x="106" y="7"/>
                    </a:lnTo>
                    <a:lnTo>
                      <a:pt x="106" y="7"/>
                    </a:lnTo>
                    <a:lnTo>
                      <a:pt x="107" y="7"/>
                    </a:lnTo>
                    <a:lnTo>
                      <a:pt x="107" y="8"/>
                    </a:lnTo>
                    <a:lnTo>
                      <a:pt x="107" y="8"/>
                    </a:lnTo>
                    <a:lnTo>
                      <a:pt x="106" y="8"/>
                    </a:lnTo>
                    <a:lnTo>
                      <a:pt x="106" y="9"/>
                    </a:lnTo>
                    <a:lnTo>
                      <a:pt x="107" y="9"/>
                    </a:lnTo>
                    <a:lnTo>
                      <a:pt x="107" y="9"/>
                    </a:lnTo>
                    <a:lnTo>
                      <a:pt x="108" y="9"/>
                    </a:lnTo>
                    <a:lnTo>
                      <a:pt x="108" y="9"/>
                    </a:lnTo>
                    <a:lnTo>
                      <a:pt x="108" y="10"/>
                    </a:lnTo>
                    <a:lnTo>
                      <a:pt x="108" y="9"/>
                    </a:lnTo>
                    <a:lnTo>
                      <a:pt x="109" y="9"/>
                    </a:lnTo>
                    <a:lnTo>
                      <a:pt x="109" y="10"/>
                    </a:lnTo>
                    <a:lnTo>
                      <a:pt x="109" y="10"/>
                    </a:lnTo>
                    <a:lnTo>
                      <a:pt x="110" y="11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9" y="12"/>
                    </a:lnTo>
                    <a:lnTo>
                      <a:pt x="109" y="13"/>
                    </a:lnTo>
                    <a:lnTo>
                      <a:pt x="109" y="13"/>
                    </a:lnTo>
                    <a:lnTo>
                      <a:pt x="109" y="13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2" y="14"/>
                    </a:lnTo>
                    <a:lnTo>
                      <a:pt x="112" y="15"/>
                    </a:lnTo>
                    <a:lnTo>
                      <a:pt x="111" y="15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12" y="16"/>
                    </a:lnTo>
                    <a:lnTo>
                      <a:pt x="112" y="16"/>
                    </a:lnTo>
                    <a:lnTo>
                      <a:pt x="113" y="16"/>
                    </a:lnTo>
                    <a:lnTo>
                      <a:pt x="113" y="16"/>
                    </a:lnTo>
                    <a:lnTo>
                      <a:pt x="113" y="15"/>
                    </a:lnTo>
                    <a:lnTo>
                      <a:pt x="114" y="15"/>
                    </a:lnTo>
                    <a:lnTo>
                      <a:pt x="114" y="15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5" y="17"/>
                    </a:lnTo>
                    <a:lnTo>
                      <a:pt x="114" y="17"/>
                    </a:lnTo>
                    <a:lnTo>
                      <a:pt x="114" y="17"/>
                    </a:lnTo>
                    <a:lnTo>
                      <a:pt x="113" y="17"/>
                    </a:lnTo>
                    <a:lnTo>
                      <a:pt x="113" y="17"/>
                    </a:lnTo>
                    <a:lnTo>
                      <a:pt x="113" y="17"/>
                    </a:lnTo>
                    <a:lnTo>
                      <a:pt x="112" y="17"/>
                    </a:lnTo>
                    <a:lnTo>
                      <a:pt x="112" y="17"/>
                    </a:lnTo>
                    <a:lnTo>
                      <a:pt x="111" y="17"/>
                    </a:lnTo>
                    <a:lnTo>
                      <a:pt x="111" y="17"/>
                    </a:lnTo>
                    <a:lnTo>
                      <a:pt x="111" y="17"/>
                    </a:lnTo>
                    <a:lnTo>
                      <a:pt x="111" y="17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09" y="18"/>
                    </a:lnTo>
                    <a:lnTo>
                      <a:pt x="109" y="18"/>
                    </a:lnTo>
                    <a:lnTo>
                      <a:pt x="109" y="18"/>
                    </a:lnTo>
                    <a:lnTo>
                      <a:pt x="109" y="17"/>
                    </a:lnTo>
                    <a:lnTo>
                      <a:pt x="108" y="17"/>
                    </a:lnTo>
                    <a:lnTo>
                      <a:pt x="108" y="17"/>
                    </a:lnTo>
                    <a:lnTo>
                      <a:pt x="108" y="17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7" y="18"/>
                    </a:lnTo>
                    <a:lnTo>
                      <a:pt x="107" y="18"/>
                    </a:lnTo>
                    <a:lnTo>
                      <a:pt x="107" y="18"/>
                    </a:lnTo>
                    <a:lnTo>
                      <a:pt x="106" y="18"/>
                    </a:lnTo>
                    <a:lnTo>
                      <a:pt x="106" y="18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05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2" y="18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2" y="17"/>
                    </a:lnTo>
                    <a:lnTo>
                      <a:pt x="102" y="16"/>
                    </a:lnTo>
                    <a:lnTo>
                      <a:pt x="101" y="16"/>
                    </a:lnTo>
                    <a:lnTo>
                      <a:pt x="101" y="16"/>
                    </a:lnTo>
                    <a:lnTo>
                      <a:pt x="101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7"/>
                    </a:lnTo>
                    <a:lnTo>
                      <a:pt x="98" y="17"/>
                    </a:lnTo>
                    <a:lnTo>
                      <a:pt x="98" y="17"/>
                    </a:lnTo>
                    <a:lnTo>
                      <a:pt x="98" y="17"/>
                    </a:lnTo>
                    <a:lnTo>
                      <a:pt x="98" y="17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5"/>
                    </a:lnTo>
                    <a:lnTo>
                      <a:pt x="99" y="15"/>
                    </a:lnTo>
                    <a:lnTo>
                      <a:pt x="99" y="15"/>
                    </a:lnTo>
                    <a:lnTo>
                      <a:pt x="99" y="14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7" y="14"/>
                    </a:lnTo>
                    <a:lnTo>
                      <a:pt x="97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5" y="15"/>
                    </a:lnTo>
                    <a:lnTo>
                      <a:pt x="94" y="15"/>
                    </a:lnTo>
                    <a:lnTo>
                      <a:pt x="94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2" y="15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1" y="16"/>
                    </a:lnTo>
                    <a:lnTo>
                      <a:pt x="91" y="17"/>
                    </a:lnTo>
                    <a:lnTo>
                      <a:pt x="91" y="17"/>
                    </a:lnTo>
                    <a:lnTo>
                      <a:pt x="91" y="17"/>
                    </a:lnTo>
                    <a:lnTo>
                      <a:pt x="91" y="17"/>
                    </a:lnTo>
                    <a:lnTo>
                      <a:pt x="91" y="18"/>
                    </a:lnTo>
                    <a:lnTo>
                      <a:pt x="91" y="18"/>
                    </a:lnTo>
                    <a:lnTo>
                      <a:pt x="91" y="18"/>
                    </a:lnTo>
                    <a:lnTo>
                      <a:pt x="91" y="18"/>
                    </a:lnTo>
                    <a:lnTo>
                      <a:pt x="90" y="18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89" y="19"/>
                    </a:lnTo>
                    <a:lnTo>
                      <a:pt x="89" y="20"/>
                    </a:lnTo>
                    <a:lnTo>
                      <a:pt x="89" y="20"/>
                    </a:lnTo>
                    <a:lnTo>
                      <a:pt x="89" y="20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7" y="20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5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2"/>
                    </a:lnTo>
                    <a:lnTo>
                      <a:pt x="83" y="22"/>
                    </a:lnTo>
                    <a:lnTo>
                      <a:pt x="83" y="22"/>
                    </a:lnTo>
                    <a:lnTo>
                      <a:pt x="82" y="22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1" y="23"/>
                    </a:lnTo>
                    <a:lnTo>
                      <a:pt x="81" y="23"/>
                    </a:lnTo>
                    <a:lnTo>
                      <a:pt x="81" y="23"/>
                    </a:lnTo>
                    <a:lnTo>
                      <a:pt x="81" y="23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0" y="22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9" y="25"/>
                    </a:lnTo>
                    <a:lnTo>
                      <a:pt x="79" y="25"/>
                    </a:lnTo>
                    <a:lnTo>
                      <a:pt x="80" y="25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1" y="26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5"/>
                    </a:lnTo>
                    <a:lnTo>
                      <a:pt x="82" y="25"/>
                    </a:lnTo>
                    <a:lnTo>
                      <a:pt x="82" y="25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3" y="26"/>
                    </a:lnTo>
                    <a:lnTo>
                      <a:pt x="83" y="26"/>
                    </a:lnTo>
                    <a:lnTo>
                      <a:pt x="84" y="26"/>
                    </a:lnTo>
                    <a:lnTo>
                      <a:pt x="84" y="26"/>
                    </a:lnTo>
                    <a:lnTo>
                      <a:pt x="84" y="27"/>
                    </a:lnTo>
                    <a:lnTo>
                      <a:pt x="84" y="26"/>
                    </a:lnTo>
                    <a:lnTo>
                      <a:pt x="84" y="27"/>
                    </a:lnTo>
                    <a:lnTo>
                      <a:pt x="83" y="27"/>
                    </a:lnTo>
                    <a:lnTo>
                      <a:pt x="83" y="27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81" y="27"/>
                    </a:lnTo>
                    <a:lnTo>
                      <a:pt x="81" y="26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0" y="27"/>
                    </a:lnTo>
                    <a:lnTo>
                      <a:pt x="80" y="27"/>
                    </a:lnTo>
                    <a:lnTo>
                      <a:pt x="80" y="27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78" y="30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79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78" y="33"/>
                    </a:lnTo>
                    <a:lnTo>
                      <a:pt x="78" y="33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7" y="32"/>
                    </a:lnTo>
                    <a:lnTo>
                      <a:pt x="77" y="32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7" y="30"/>
                    </a:lnTo>
                    <a:lnTo>
                      <a:pt x="77" y="30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31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5" y="30"/>
                    </a:lnTo>
                    <a:lnTo>
                      <a:pt x="75" y="30"/>
                    </a:lnTo>
                    <a:lnTo>
                      <a:pt x="75" y="30"/>
                    </a:lnTo>
                    <a:lnTo>
                      <a:pt x="74" y="31"/>
                    </a:lnTo>
                    <a:lnTo>
                      <a:pt x="74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4" y="31"/>
                    </a:lnTo>
                    <a:lnTo>
                      <a:pt x="74" y="31"/>
                    </a:lnTo>
                    <a:lnTo>
                      <a:pt x="74" y="32"/>
                    </a:lnTo>
                    <a:lnTo>
                      <a:pt x="75" y="32"/>
                    </a:lnTo>
                    <a:lnTo>
                      <a:pt x="75" y="32"/>
                    </a:lnTo>
                    <a:lnTo>
                      <a:pt x="75" y="32"/>
                    </a:lnTo>
                    <a:lnTo>
                      <a:pt x="75" y="32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4" y="33"/>
                    </a:lnTo>
                    <a:lnTo>
                      <a:pt x="74" y="33"/>
                    </a:lnTo>
                    <a:lnTo>
                      <a:pt x="75" y="33"/>
                    </a:lnTo>
                    <a:lnTo>
                      <a:pt x="74" y="33"/>
                    </a:lnTo>
                    <a:lnTo>
                      <a:pt x="74" y="33"/>
                    </a:lnTo>
                    <a:lnTo>
                      <a:pt x="73" y="33"/>
                    </a:lnTo>
                    <a:lnTo>
                      <a:pt x="74" y="33"/>
                    </a:lnTo>
                    <a:lnTo>
                      <a:pt x="73" y="33"/>
                    </a:lnTo>
                    <a:lnTo>
                      <a:pt x="73" y="33"/>
                    </a:lnTo>
                    <a:lnTo>
                      <a:pt x="73" y="32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2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69" y="31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68" y="30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9" y="33"/>
                    </a:lnTo>
                    <a:lnTo>
                      <a:pt x="69" y="33"/>
                    </a:lnTo>
                    <a:lnTo>
                      <a:pt x="69" y="33"/>
                    </a:lnTo>
                    <a:lnTo>
                      <a:pt x="69" y="33"/>
                    </a:lnTo>
                    <a:lnTo>
                      <a:pt x="69" y="34"/>
                    </a:lnTo>
                    <a:lnTo>
                      <a:pt x="69" y="34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5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8" y="35"/>
                    </a:lnTo>
                    <a:lnTo>
                      <a:pt x="68" y="35"/>
                    </a:lnTo>
                    <a:lnTo>
                      <a:pt x="68" y="35"/>
                    </a:lnTo>
                    <a:lnTo>
                      <a:pt x="68" y="35"/>
                    </a:lnTo>
                    <a:lnTo>
                      <a:pt x="67" y="35"/>
                    </a:lnTo>
                    <a:lnTo>
                      <a:pt x="67" y="35"/>
                    </a:lnTo>
                    <a:lnTo>
                      <a:pt x="67" y="35"/>
                    </a:lnTo>
                    <a:lnTo>
                      <a:pt x="67" y="35"/>
                    </a:lnTo>
                    <a:lnTo>
                      <a:pt x="67" y="34"/>
                    </a:lnTo>
                    <a:lnTo>
                      <a:pt x="66" y="34"/>
                    </a:lnTo>
                    <a:lnTo>
                      <a:pt x="67" y="34"/>
                    </a:lnTo>
                    <a:lnTo>
                      <a:pt x="67" y="33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2" y="35"/>
                    </a:lnTo>
                    <a:lnTo>
                      <a:pt x="62" y="35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3" y="36"/>
                    </a:lnTo>
                    <a:lnTo>
                      <a:pt x="63" y="36"/>
                    </a:lnTo>
                    <a:lnTo>
                      <a:pt x="63" y="37"/>
                    </a:lnTo>
                    <a:lnTo>
                      <a:pt x="64" y="37"/>
                    </a:lnTo>
                    <a:lnTo>
                      <a:pt x="63" y="37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4" y="38"/>
                    </a:lnTo>
                    <a:lnTo>
                      <a:pt x="64" y="38"/>
                    </a:lnTo>
                    <a:lnTo>
                      <a:pt x="64" y="38"/>
                    </a:lnTo>
                    <a:lnTo>
                      <a:pt x="64" y="38"/>
                    </a:lnTo>
                    <a:lnTo>
                      <a:pt x="65" y="39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4" y="39"/>
                    </a:lnTo>
                    <a:lnTo>
                      <a:pt x="64" y="39"/>
                    </a:lnTo>
                    <a:lnTo>
                      <a:pt x="64" y="39"/>
                    </a:lnTo>
                    <a:lnTo>
                      <a:pt x="63" y="39"/>
                    </a:lnTo>
                    <a:lnTo>
                      <a:pt x="63" y="39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1" y="40"/>
                    </a:lnTo>
                    <a:lnTo>
                      <a:pt x="61" y="40"/>
                    </a:lnTo>
                    <a:lnTo>
                      <a:pt x="61" y="40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59" y="40"/>
                    </a:lnTo>
                    <a:lnTo>
                      <a:pt x="59" y="41"/>
                    </a:lnTo>
                    <a:lnTo>
                      <a:pt x="59" y="41"/>
                    </a:lnTo>
                    <a:lnTo>
                      <a:pt x="59" y="41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7" y="40"/>
                    </a:lnTo>
                    <a:lnTo>
                      <a:pt x="57" y="39"/>
                    </a:lnTo>
                    <a:lnTo>
                      <a:pt x="57" y="39"/>
                    </a:lnTo>
                    <a:lnTo>
                      <a:pt x="57" y="38"/>
                    </a:lnTo>
                    <a:lnTo>
                      <a:pt x="57" y="38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5" y="38"/>
                    </a:lnTo>
                    <a:lnTo>
                      <a:pt x="55" y="38"/>
                    </a:lnTo>
                    <a:lnTo>
                      <a:pt x="54" y="38"/>
                    </a:lnTo>
                    <a:lnTo>
                      <a:pt x="54" y="39"/>
                    </a:lnTo>
                    <a:lnTo>
                      <a:pt x="54" y="38"/>
                    </a:lnTo>
                    <a:lnTo>
                      <a:pt x="53" y="38"/>
                    </a:lnTo>
                    <a:lnTo>
                      <a:pt x="53" y="39"/>
                    </a:lnTo>
                    <a:lnTo>
                      <a:pt x="53" y="39"/>
                    </a:lnTo>
                    <a:lnTo>
                      <a:pt x="53" y="39"/>
                    </a:lnTo>
                    <a:lnTo>
                      <a:pt x="52" y="39"/>
                    </a:lnTo>
                    <a:lnTo>
                      <a:pt x="52" y="40"/>
                    </a:lnTo>
                    <a:lnTo>
                      <a:pt x="51" y="40"/>
                    </a:lnTo>
                    <a:lnTo>
                      <a:pt x="51" y="41"/>
                    </a:lnTo>
                    <a:lnTo>
                      <a:pt x="51" y="42"/>
                    </a:lnTo>
                    <a:lnTo>
                      <a:pt x="50" y="43"/>
                    </a:lnTo>
                    <a:lnTo>
                      <a:pt x="49" y="43"/>
                    </a:lnTo>
                    <a:lnTo>
                      <a:pt x="49" y="44"/>
                    </a:lnTo>
                    <a:lnTo>
                      <a:pt x="49" y="44"/>
                    </a:lnTo>
                    <a:lnTo>
                      <a:pt x="48" y="44"/>
                    </a:lnTo>
                    <a:lnTo>
                      <a:pt x="48" y="44"/>
                    </a:lnTo>
                    <a:lnTo>
                      <a:pt x="47" y="44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6" y="44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5" y="43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7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9"/>
                    </a:lnTo>
                    <a:lnTo>
                      <a:pt x="41" y="50"/>
                    </a:lnTo>
                    <a:lnTo>
                      <a:pt x="41" y="51"/>
                    </a:lnTo>
                    <a:lnTo>
                      <a:pt x="42" y="51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3"/>
                    </a:lnTo>
                    <a:lnTo>
                      <a:pt x="42" y="53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5" y="54"/>
                    </a:lnTo>
                    <a:lnTo>
                      <a:pt x="45" y="54"/>
                    </a:lnTo>
                    <a:lnTo>
                      <a:pt x="44" y="54"/>
                    </a:lnTo>
                    <a:lnTo>
                      <a:pt x="44" y="55"/>
                    </a:lnTo>
                    <a:lnTo>
                      <a:pt x="45" y="55"/>
                    </a:lnTo>
                    <a:lnTo>
                      <a:pt x="44" y="55"/>
                    </a:lnTo>
                    <a:lnTo>
                      <a:pt x="44" y="55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3" y="56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43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4" y="59"/>
                    </a:lnTo>
                    <a:lnTo>
                      <a:pt x="44" y="60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4" y="61"/>
                    </a:lnTo>
                    <a:lnTo>
                      <a:pt x="44" y="62"/>
                    </a:lnTo>
                    <a:lnTo>
                      <a:pt x="45" y="62"/>
                    </a:lnTo>
                    <a:lnTo>
                      <a:pt x="45" y="62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44" y="63"/>
                    </a:lnTo>
                    <a:lnTo>
                      <a:pt x="44" y="63"/>
                    </a:lnTo>
                    <a:lnTo>
                      <a:pt x="44" y="63"/>
                    </a:lnTo>
                    <a:lnTo>
                      <a:pt x="43" y="63"/>
                    </a:lnTo>
                    <a:lnTo>
                      <a:pt x="43" y="63"/>
                    </a:lnTo>
                    <a:lnTo>
                      <a:pt x="44" y="63"/>
                    </a:lnTo>
                    <a:lnTo>
                      <a:pt x="44" y="64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42" y="65"/>
                    </a:lnTo>
                    <a:lnTo>
                      <a:pt x="42" y="65"/>
                    </a:lnTo>
                    <a:lnTo>
                      <a:pt x="42" y="65"/>
                    </a:lnTo>
                    <a:lnTo>
                      <a:pt x="41" y="65"/>
                    </a:lnTo>
                    <a:lnTo>
                      <a:pt x="41" y="65"/>
                    </a:lnTo>
                    <a:lnTo>
                      <a:pt x="41" y="65"/>
                    </a:lnTo>
                    <a:lnTo>
                      <a:pt x="41" y="65"/>
                    </a:lnTo>
                    <a:lnTo>
                      <a:pt x="40" y="65"/>
                    </a:lnTo>
                    <a:lnTo>
                      <a:pt x="40" y="65"/>
                    </a:lnTo>
                    <a:lnTo>
                      <a:pt x="40" y="65"/>
                    </a:lnTo>
                    <a:lnTo>
                      <a:pt x="40" y="65"/>
                    </a:lnTo>
                    <a:lnTo>
                      <a:pt x="40" y="64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7" y="64"/>
                    </a:lnTo>
                    <a:lnTo>
                      <a:pt x="37" y="64"/>
                    </a:lnTo>
                    <a:lnTo>
                      <a:pt x="37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6"/>
                    </a:lnTo>
                    <a:lnTo>
                      <a:pt x="35" y="66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3" y="65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9" y="63"/>
                    </a:lnTo>
                    <a:lnTo>
                      <a:pt x="29" y="63"/>
                    </a:lnTo>
                    <a:lnTo>
                      <a:pt x="29" y="63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9" y="61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7" y="61"/>
                    </a:lnTo>
                    <a:lnTo>
                      <a:pt x="26" y="61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5" y="62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62"/>
                    </a:lnTo>
                    <a:lnTo>
                      <a:pt x="23" y="62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2" y="63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59"/>
                    </a:lnTo>
                    <a:lnTo>
                      <a:pt x="13" y="59"/>
                    </a:lnTo>
                    <a:lnTo>
                      <a:pt x="13" y="60"/>
                    </a:lnTo>
                    <a:lnTo>
                      <a:pt x="13" y="59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2" y="60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9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5" y="57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48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6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4" y="45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5" y="45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8" y="43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0" y="44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3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5" y="45"/>
                    </a:lnTo>
                    <a:lnTo>
                      <a:pt x="25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2" y="41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3" y="41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5" y="39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6" y="39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7" y="38"/>
                    </a:lnTo>
                    <a:lnTo>
                      <a:pt x="37" y="39"/>
                    </a:lnTo>
                    <a:lnTo>
                      <a:pt x="37" y="39"/>
                    </a:lnTo>
                    <a:lnTo>
                      <a:pt x="37" y="39"/>
                    </a:lnTo>
                    <a:lnTo>
                      <a:pt x="38" y="39"/>
                    </a:lnTo>
                    <a:lnTo>
                      <a:pt x="38" y="39"/>
                    </a:lnTo>
                    <a:lnTo>
                      <a:pt x="38" y="39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0" y="37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8" y="36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9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51" y="36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3" y="31"/>
                    </a:lnTo>
                    <a:lnTo>
                      <a:pt x="53" y="31"/>
                    </a:lnTo>
                    <a:lnTo>
                      <a:pt x="53" y="31"/>
                    </a:lnTo>
                    <a:lnTo>
                      <a:pt x="53" y="31"/>
                    </a:lnTo>
                    <a:lnTo>
                      <a:pt x="54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1" y="28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2" y="27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5" y="26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66" y="25"/>
                    </a:lnTo>
                    <a:lnTo>
                      <a:pt x="66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5"/>
                    </a:lnTo>
                    <a:lnTo>
                      <a:pt x="67" y="25"/>
                    </a:lnTo>
                    <a:lnTo>
                      <a:pt x="68" y="25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9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9" y="20"/>
                    </a:lnTo>
                    <a:lnTo>
                      <a:pt x="69" y="19"/>
                    </a:lnTo>
                    <a:lnTo>
                      <a:pt x="69" y="20"/>
                    </a:lnTo>
                    <a:lnTo>
                      <a:pt x="69" y="20"/>
                    </a:lnTo>
                    <a:lnTo>
                      <a:pt x="69" y="19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70" y="18"/>
                    </a:lnTo>
                    <a:lnTo>
                      <a:pt x="71" y="18"/>
                    </a:lnTo>
                    <a:lnTo>
                      <a:pt x="71" y="18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4" y="16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8" y="15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8" y="14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8" y="11"/>
                    </a:lnTo>
                    <a:lnTo>
                      <a:pt x="78" y="11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80" y="12"/>
                    </a:lnTo>
                    <a:lnTo>
                      <a:pt x="81" y="12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2" y="12"/>
                    </a:lnTo>
                    <a:lnTo>
                      <a:pt x="82" y="12"/>
                    </a:lnTo>
                    <a:lnTo>
                      <a:pt x="83" y="12"/>
                    </a:lnTo>
                    <a:lnTo>
                      <a:pt x="83" y="12"/>
                    </a:lnTo>
                    <a:lnTo>
                      <a:pt x="83" y="12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3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6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5" y="5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7" y="5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3"/>
                    </a:lnTo>
                    <a:lnTo>
                      <a:pt x="87" y="3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89" y="3"/>
                    </a:lnTo>
                    <a:lnTo>
                      <a:pt x="89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1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92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4" y="1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7" y="1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8" name="Freeform 20">
                <a:extLst>
                  <a:ext uri="{FF2B5EF4-FFF2-40B4-BE49-F238E27FC236}">
                    <a16:creationId xmlns:a16="http://schemas.microsoft.com/office/drawing/2014/main" xmlns="" id="{6BF0D277-F275-421A-B518-38BA4EF07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772026"/>
                <a:ext cx="374650" cy="204788"/>
              </a:xfrm>
              <a:custGeom>
                <a:avLst/>
                <a:gdLst>
                  <a:gd name="T0" fmla="*/ 223 w 236"/>
                  <a:gd name="T1" fmla="*/ 39 h 129"/>
                  <a:gd name="T2" fmla="*/ 217 w 236"/>
                  <a:gd name="T3" fmla="*/ 47 h 129"/>
                  <a:gd name="T4" fmla="*/ 211 w 236"/>
                  <a:gd name="T5" fmla="*/ 41 h 129"/>
                  <a:gd name="T6" fmla="*/ 206 w 236"/>
                  <a:gd name="T7" fmla="*/ 51 h 129"/>
                  <a:gd name="T8" fmla="*/ 194 w 236"/>
                  <a:gd name="T9" fmla="*/ 51 h 129"/>
                  <a:gd name="T10" fmla="*/ 182 w 236"/>
                  <a:gd name="T11" fmla="*/ 52 h 129"/>
                  <a:gd name="T12" fmla="*/ 175 w 236"/>
                  <a:gd name="T13" fmla="*/ 55 h 129"/>
                  <a:gd name="T14" fmla="*/ 171 w 236"/>
                  <a:gd name="T15" fmla="*/ 63 h 129"/>
                  <a:gd name="T16" fmla="*/ 168 w 236"/>
                  <a:gd name="T17" fmla="*/ 71 h 129"/>
                  <a:gd name="T18" fmla="*/ 166 w 236"/>
                  <a:gd name="T19" fmla="*/ 80 h 129"/>
                  <a:gd name="T20" fmla="*/ 159 w 236"/>
                  <a:gd name="T21" fmla="*/ 84 h 129"/>
                  <a:gd name="T22" fmla="*/ 151 w 236"/>
                  <a:gd name="T23" fmla="*/ 87 h 129"/>
                  <a:gd name="T24" fmla="*/ 144 w 236"/>
                  <a:gd name="T25" fmla="*/ 95 h 129"/>
                  <a:gd name="T26" fmla="*/ 139 w 236"/>
                  <a:gd name="T27" fmla="*/ 99 h 129"/>
                  <a:gd name="T28" fmla="*/ 132 w 236"/>
                  <a:gd name="T29" fmla="*/ 105 h 129"/>
                  <a:gd name="T30" fmla="*/ 123 w 236"/>
                  <a:gd name="T31" fmla="*/ 112 h 129"/>
                  <a:gd name="T32" fmla="*/ 115 w 236"/>
                  <a:gd name="T33" fmla="*/ 118 h 129"/>
                  <a:gd name="T34" fmla="*/ 104 w 236"/>
                  <a:gd name="T35" fmla="*/ 120 h 129"/>
                  <a:gd name="T36" fmla="*/ 95 w 236"/>
                  <a:gd name="T37" fmla="*/ 126 h 129"/>
                  <a:gd name="T38" fmla="*/ 82 w 236"/>
                  <a:gd name="T39" fmla="*/ 127 h 129"/>
                  <a:gd name="T40" fmla="*/ 75 w 236"/>
                  <a:gd name="T41" fmla="*/ 125 h 129"/>
                  <a:gd name="T42" fmla="*/ 83 w 236"/>
                  <a:gd name="T43" fmla="*/ 119 h 129"/>
                  <a:gd name="T44" fmla="*/ 73 w 236"/>
                  <a:gd name="T45" fmla="*/ 117 h 129"/>
                  <a:gd name="T46" fmla="*/ 62 w 236"/>
                  <a:gd name="T47" fmla="*/ 112 h 129"/>
                  <a:gd name="T48" fmla="*/ 52 w 236"/>
                  <a:gd name="T49" fmla="*/ 114 h 129"/>
                  <a:gd name="T50" fmla="*/ 42 w 236"/>
                  <a:gd name="T51" fmla="*/ 118 h 129"/>
                  <a:gd name="T52" fmla="*/ 33 w 236"/>
                  <a:gd name="T53" fmla="*/ 115 h 129"/>
                  <a:gd name="T54" fmla="*/ 34 w 236"/>
                  <a:gd name="T55" fmla="*/ 110 h 129"/>
                  <a:gd name="T56" fmla="*/ 22 w 236"/>
                  <a:gd name="T57" fmla="*/ 115 h 129"/>
                  <a:gd name="T58" fmla="*/ 14 w 236"/>
                  <a:gd name="T59" fmla="*/ 107 h 129"/>
                  <a:gd name="T60" fmla="*/ 7 w 236"/>
                  <a:gd name="T61" fmla="*/ 103 h 129"/>
                  <a:gd name="T62" fmla="*/ 2 w 236"/>
                  <a:gd name="T63" fmla="*/ 96 h 129"/>
                  <a:gd name="T64" fmla="*/ 10 w 236"/>
                  <a:gd name="T65" fmla="*/ 88 h 129"/>
                  <a:gd name="T66" fmla="*/ 18 w 236"/>
                  <a:gd name="T67" fmla="*/ 83 h 129"/>
                  <a:gd name="T68" fmla="*/ 23 w 236"/>
                  <a:gd name="T69" fmla="*/ 75 h 129"/>
                  <a:gd name="T70" fmla="*/ 30 w 236"/>
                  <a:gd name="T71" fmla="*/ 67 h 129"/>
                  <a:gd name="T72" fmla="*/ 37 w 236"/>
                  <a:gd name="T73" fmla="*/ 61 h 129"/>
                  <a:gd name="T74" fmla="*/ 40 w 236"/>
                  <a:gd name="T75" fmla="*/ 52 h 129"/>
                  <a:gd name="T76" fmla="*/ 50 w 236"/>
                  <a:gd name="T77" fmla="*/ 47 h 129"/>
                  <a:gd name="T78" fmla="*/ 56 w 236"/>
                  <a:gd name="T79" fmla="*/ 47 h 129"/>
                  <a:gd name="T80" fmla="*/ 64 w 236"/>
                  <a:gd name="T81" fmla="*/ 45 h 129"/>
                  <a:gd name="T82" fmla="*/ 71 w 236"/>
                  <a:gd name="T83" fmla="*/ 47 h 129"/>
                  <a:gd name="T84" fmla="*/ 78 w 236"/>
                  <a:gd name="T85" fmla="*/ 50 h 129"/>
                  <a:gd name="T86" fmla="*/ 85 w 236"/>
                  <a:gd name="T87" fmla="*/ 41 h 129"/>
                  <a:gd name="T88" fmla="*/ 95 w 236"/>
                  <a:gd name="T89" fmla="*/ 37 h 129"/>
                  <a:gd name="T90" fmla="*/ 104 w 236"/>
                  <a:gd name="T91" fmla="*/ 32 h 129"/>
                  <a:gd name="T92" fmla="*/ 111 w 236"/>
                  <a:gd name="T93" fmla="*/ 25 h 129"/>
                  <a:gd name="T94" fmla="*/ 122 w 236"/>
                  <a:gd name="T95" fmla="*/ 22 h 129"/>
                  <a:gd name="T96" fmla="*/ 130 w 236"/>
                  <a:gd name="T97" fmla="*/ 16 h 129"/>
                  <a:gd name="T98" fmla="*/ 139 w 236"/>
                  <a:gd name="T99" fmla="*/ 9 h 129"/>
                  <a:gd name="T100" fmla="*/ 150 w 236"/>
                  <a:gd name="T101" fmla="*/ 7 h 129"/>
                  <a:gd name="T102" fmla="*/ 160 w 236"/>
                  <a:gd name="T103" fmla="*/ 6 h 129"/>
                  <a:gd name="T104" fmla="*/ 169 w 236"/>
                  <a:gd name="T105" fmla="*/ 1 h 129"/>
                  <a:gd name="T106" fmla="*/ 178 w 236"/>
                  <a:gd name="T107" fmla="*/ 7 h 129"/>
                  <a:gd name="T108" fmla="*/ 183 w 236"/>
                  <a:gd name="T109" fmla="*/ 16 h 129"/>
                  <a:gd name="T110" fmla="*/ 186 w 236"/>
                  <a:gd name="T111" fmla="*/ 22 h 129"/>
                  <a:gd name="T112" fmla="*/ 195 w 236"/>
                  <a:gd name="T113" fmla="*/ 20 h 129"/>
                  <a:gd name="T114" fmla="*/ 200 w 236"/>
                  <a:gd name="T115" fmla="*/ 25 h 129"/>
                  <a:gd name="T116" fmla="*/ 207 w 236"/>
                  <a:gd name="T117" fmla="*/ 22 h 129"/>
                  <a:gd name="T118" fmla="*/ 215 w 236"/>
                  <a:gd name="T119" fmla="*/ 19 h 129"/>
                  <a:gd name="T120" fmla="*/ 224 w 236"/>
                  <a:gd name="T121" fmla="*/ 21 h 129"/>
                  <a:gd name="T122" fmla="*/ 234 w 236"/>
                  <a:gd name="T123" fmla="*/ 24 h 129"/>
                  <a:gd name="T124" fmla="*/ 235 w 236"/>
                  <a:gd name="T125" fmla="*/ 3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6" h="129">
                    <a:moveTo>
                      <a:pt x="234" y="33"/>
                    </a:moveTo>
                    <a:lnTo>
                      <a:pt x="233" y="33"/>
                    </a:lnTo>
                    <a:lnTo>
                      <a:pt x="233" y="33"/>
                    </a:lnTo>
                    <a:lnTo>
                      <a:pt x="233" y="33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31" y="33"/>
                    </a:lnTo>
                    <a:lnTo>
                      <a:pt x="231" y="34"/>
                    </a:lnTo>
                    <a:lnTo>
                      <a:pt x="231" y="34"/>
                    </a:lnTo>
                    <a:lnTo>
                      <a:pt x="231" y="34"/>
                    </a:lnTo>
                    <a:lnTo>
                      <a:pt x="230" y="34"/>
                    </a:lnTo>
                    <a:lnTo>
                      <a:pt x="230" y="34"/>
                    </a:lnTo>
                    <a:lnTo>
                      <a:pt x="229" y="34"/>
                    </a:lnTo>
                    <a:lnTo>
                      <a:pt x="229" y="35"/>
                    </a:lnTo>
                    <a:lnTo>
                      <a:pt x="229" y="35"/>
                    </a:lnTo>
                    <a:lnTo>
                      <a:pt x="229" y="35"/>
                    </a:lnTo>
                    <a:lnTo>
                      <a:pt x="228" y="35"/>
                    </a:lnTo>
                    <a:lnTo>
                      <a:pt x="228" y="35"/>
                    </a:lnTo>
                    <a:lnTo>
                      <a:pt x="228" y="36"/>
                    </a:lnTo>
                    <a:lnTo>
                      <a:pt x="227" y="36"/>
                    </a:lnTo>
                    <a:lnTo>
                      <a:pt x="227" y="36"/>
                    </a:lnTo>
                    <a:lnTo>
                      <a:pt x="227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5" y="37"/>
                    </a:lnTo>
                    <a:lnTo>
                      <a:pt x="225" y="37"/>
                    </a:lnTo>
                    <a:lnTo>
                      <a:pt x="225" y="37"/>
                    </a:lnTo>
                    <a:lnTo>
                      <a:pt x="224" y="37"/>
                    </a:lnTo>
                    <a:lnTo>
                      <a:pt x="224" y="38"/>
                    </a:lnTo>
                    <a:lnTo>
                      <a:pt x="224" y="38"/>
                    </a:lnTo>
                    <a:lnTo>
                      <a:pt x="224" y="38"/>
                    </a:lnTo>
                    <a:lnTo>
                      <a:pt x="224" y="38"/>
                    </a:lnTo>
                    <a:lnTo>
                      <a:pt x="223" y="38"/>
                    </a:lnTo>
                    <a:lnTo>
                      <a:pt x="223" y="39"/>
                    </a:lnTo>
                    <a:lnTo>
                      <a:pt x="223" y="39"/>
                    </a:lnTo>
                    <a:lnTo>
                      <a:pt x="223" y="39"/>
                    </a:lnTo>
                    <a:lnTo>
                      <a:pt x="222" y="39"/>
                    </a:lnTo>
                    <a:lnTo>
                      <a:pt x="222" y="39"/>
                    </a:lnTo>
                    <a:lnTo>
                      <a:pt x="222" y="40"/>
                    </a:lnTo>
                    <a:lnTo>
                      <a:pt x="221" y="40"/>
                    </a:lnTo>
                    <a:lnTo>
                      <a:pt x="221" y="40"/>
                    </a:lnTo>
                    <a:lnTo>
                      <a:pt x="221" y="41"/>
                    </a:lnTo>
                    <a:lnTo>
                      <a:pt x="221" y="41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221" y="42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1" y="44"/>
                    </a:lnTo>
                    <a:lnTo>
                      <a:pt x="221" y="44"/>
                    </a:lnTo>
                    <a:lnTo>
                      <a:pt x="221" y="44"/>
                    </a:lnTo>
                    <a:lnTo>
                      <a:pt x="222" y="44"/>
                    </a:lnTo>
                    <a:lnTo>
                      <a:pt x="222" y="45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0" y="45"/>
                    </a:lnTo>
                    <a:lnTo>
                      <a:pt x="220" y="46"/>
                    </a:lnTo>
                    <a:lnTo>
                      <a:pt x="220" y="46"/>
                    </a:lnTo>
                    <a:lnTo>
                      <a:pt x="220" y="46"/>
                    </a:lnTo>
                    <a:lnTo>
                      <a:pt x="219" y="46"/>
                    </a:lnTo>
                    <a:lnTo>
                      <a:pt x="219" y="46"/>
                    </a:lnTo>
                    <a:lnTo>
                      <a:pt x="219" y="47"/>
                    </a:lnTo>
                    <a:lnTo>
                      <a:pt x="219" y="47"/>
                    </a:lnTo>
                    <a:lnTo>
                      <a:pt x="218" y="47"/>
                    </a:lnTo>
                    <a:lnTo>
                      <a:pt x="218" y="46"/>
                    </a:lnTo>
                    <a:lnTo>
                      <a:pt x="218" y="47"/>
                    </a:lnTo>
                    <a:lnTo>
                      <a:pt x="218" y="47"/>
                    </a:lnTo>
                    <a:lnTo>
                      <a:pt x="217" y="47"/>
                    </a:lnTo>
                    <a:lnTo>
                      <a:pt x="217" y="47"/>
                    </a:lnTo>
                    <a:lnTo>
                      <a:pt x="217" y="47"/>
                    </a:lnTo>
                    <a:lnTo>
                      <a:pt x="216" y="47"/>
                    </a:lnTo>
                    <a:lnTo>
                      <a:pt x="216" y="47"/>
                    </a:lnTo>
                    <a:lnTo>
                      <a:pt x="216" y="47"/>
                    </a:lnTo>
                    <a:lnTo>
                      <a:pt x="216" y="47"/>
                    </a:lnTo>
                    <a:lnTo>
                      <a:pt x="216" y="46"/>
                    </a:lnTo>
                    <a:lnTo>
                      <a:pt x="217" y="46"/>
                    </a:lnTo>
                    <a:lnTo>
                      <a:pt x="217" y="46"/>
                    </a:lnTo>
                    <a:lnTo>
                      <a:pt x="217" y="45"/>
                    </a:lnTo>
                    <a:lnTo>
                      <a:pt x="216" y="45"/>
                    </a:lnTo>
                    <a:lnTo>
                      <a:pt x="216" y="46"/>
                    </a:lnTo>
                    <a:lnTo>
                      <a:pt x="216" y="46"/>
                    </a:lnTo>
                    <a:lnTo>
                      <a:pt x="216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4" y="45"/>
                    </a:lnTo>
                    <a:lnTo>
                      <a:pt x="214" y="44"/>
                    </a:lnTo>
                    <a:lnTo>
                      <a:pt x="214" y="44"/>
                    </a:lnTo>
                    <a:lnTo>
                      <a:pt x="214" y="44"/>
                    </a:lnTo>
                    <a:lnTo>
                      <a:pt x="214" y="45"/>
                    </a:lnTo>
                    <a:lnTo>
                      <a:pt x="213" y="45"/>
                    </a:lnTo>
                    <a:lnTo>
                      <a:pt x="213" y="45"/>
                    </a:lnTo>
                    <a:lnTo>
                      <a:pt x="213" y="45"/>
                    </a:lnTo>
                    <a:lnTo>
                      <a:pt x="213" y="45"/>
                    </a:lnTo>
                    <a:lnTo>
                      <a:pt x="212" y="45"/>
                    </a:lnTo>
                    <a:lnTo>
                      <a:pt x="212" y="44"/>
                    </a:lnTo>
                    <a:lnTo>
                      <a:pt x="212" y="44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211" y="43"/>
                    </a:lnTo>
                    <a:lnTo>
                      <a:pt x="211" y="42"/>
                    </a:lnTo>
                    <a:lnTo>
                      <a:pt x="211" y="42"/>
                    </a:lnTo>
                    <a:lnTo>
                      <a:pt x="211" y="41"/>
                    </a:lnTo>
                    <a:lnTo>
                      <a:pt x="211" y="41"/>
                    </a:lnTo>
                    <a:lnTo>
                      <a:pt x="210" y="41"/>
                    </a:lnTo>
                    <a:lnTo>
                      <a:pt x="210" y="42"/>
                    </a:lnTo>
                    <a:lnTo>
                      <a:pt x="210" y="42"/>
                    </a:lnTo>
                    <a:lnTo>
                      <a:pt x="210" y="43"/>
                    </a:lnTo>
                    <a:lnTo>
                      <a:pt x="210" y="43"/>
                    </a:lnTo>
                    <a:lnTo>
                      <a:pt x="210" y="44"/>
                    </a:lnTo>
                    <a:lnTo>
                      <a:pt x="210" y="44"/>
                    </a:lnTo>
                    <a:lnTo>
                      <a:pt x="210" y="45"/>
                    </a:lnTo>
                    <a:lnTo>
                      <a:pt x="210" y="45"/>
                    </a:lnTo>
                    <a:lnTo>
                      <a:pt x="210" y="46"/>
                    </a:lnTo>
                    <a:lnTo>
                      <a:pt x="210" y="46"/>
                    </a:lnTo>
                    <a:lnTo>
                      <a:pt x="210" y="47"/>
                    </a:lnTo>
                    <a:lnTo>
                      <a:pt x="210" y="47"/>
                    </a:lnTo>
                    <a:lnTo>
                      <a:pt x="209" y="47"/>
                    </a:lnTo>
                    <a:lnTo>
                      <a:pt x="209" y="47"/>
                    </a:lnTo>
                    <a:lnTo>
                      <a:pt x="209" y="48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08" y="49"/>
                    </a:lnTo>
                    <a:lnTo>
                      <a:pt x="208" y="49"/>
                    </a:lnTo>
                    <a:lnTo>
                      <a:pt x="208" y="50"/>
                    </a:lnTo>
                    <a:lnTo>
                      <a:pt x="208" y="50"/>
                    </a:lnTo>
                    <a:lnTo>
                      <a:pt x="208" y="50"/>
                    </a:lnTo>
                    <a:lnTo>
                      <a:pt x="208" y="51"/>
                    </a:lnTo>
                    <a:lnTo>
                      <a:pt x="209" y="51"/>
                    </a:lnTo>
                    <a:lnTo>
                      <a:pt x="208" y="51"/>
                    </a:lnTo>
                    <a:lnTo>
                      <a:pt x="208" y="52"/>
                    </a:lnTo>
                    <a:lnTo>
                      <a:pt x="208" y="52"/>
                    </a:lnTo>
                    <a:lnTo>
                      <a:pt x="208" y="52"/>
                    </a:lnTo>
                    <a:lnTo>
                      <a:pt x="208" y="51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07" y="51"/>
                    </a:lnTo>
                    <a:lnTo>
                      <a:pt x="206" y="51"/>
                    </a:lnTo>
                    <a:lnTo>
                      <a:pt x="206" y="51"/>
                    </a:lnTo>
                    <a:lnTo>
                      <a:pt x="205" y="51"/>
                    </a:lnTo>
                    <a:lnTo>
                      <a:pt x="205" y="50"/>
                    </a:lnTo>
                    <a:lnTo>
                      <a:pt x="205" y="50"/>
                    </a:lnTo>
                    <a:lnTo>
                      <a:pt x="204" y="50"/>
                    </a:lnTo>
                    <a:lnTo>
                      <a:pt x="204" y="50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3" y="48"/>
                    </a:lnTo>
                    <a:lnTo>
                      <a:pt x="203" y="47"/>
                    </a:lnTo>
                    <a:lnTo>
                      <a:pt x="202" y="47"/>
                    </a:lnTo>
                    <a:lnTo>
                      <a:pt x="202" y="47"/>
                    </a:lnTo>
                    <a:lnTo>
                      <a:pt x="201" y="47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200" y="47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9" y="48"/>
                    </a:lnTo>
                    <a:lnTo>
                      <a:pt x="199" y="49"/>
                    </a:lnTo>
                    <a:lnTo>
                      <a:pt x="199" y="49"/>
                    </a:lnTo>
                    <a:lnTo>
                      <a:pt x="199" y="49"/>
                    </a:lnTo>
                    <a:lnTo>
                      <a:pt x="198" y="49"/>
                    </a:lnTo>
                    <a:lnTo>
                      <a:pt x="198" y="49"/>
                    </a:lnTo>
                    <a:lnTo>
                      <a:pt x="198" y="50"/>
                    </a:lnTo>
                    <a:lnTo>
                      <a:pt x="197" y="50"/>
                    </a:lnTo>
                    <a:lnTo>
                      <a:pt x="197" y="50"/>
                    </a:lnTo>
                    <a:lnTo>
                      <a:pt x="196" y="50"/>
                    </a:lnTo>
                    <a:lnTo>
                      <a:pt x="196" y="50"/>
                    </a:lnTo>
                    <a:lnTo>
                      <a:pt x="196" y="50"/>
                    </a:lnTo>
                    <a:lnTo>
                      <a:pt x="195" y="50"/>
                    </a:lnTo>
                    <a:lnTo>
                      <a:pt x="195" y="50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2"/>
                    </a:lnTo>
                    <a:lnTo>
                      <a:pt x="193" y="52"/>
                    </a:lnTo>
                    <a:lnTo>
                      <a:pt x="193" y="52"/>
                    </a:lnTo>
                    <a:lnTo>
                      <a:pt x="192" y="52"/>
                    </a:lnTo>
                    <a:lnTo>
                      <a:pt x="192" y="52"/>
                    </a:lnTo>
                    <a:lnTo>
                      <a:pt x="191" y="52"/>
                    </a:lnTo>
                    <a:lnTo>
                      <a:pt x="191" y="52"/>
                    </a:lnTo>
                    <a:lnTo>
                      <a:pt x="190" y="52"/>
                    </a:lnTo>
                    <a:lnTo>
                      <a:pt x="190" y="52"/>
                    </a:lnTo>
                    <a:lnTo>
                      <a:pt x="190" y="52"/>
                    </a:lnTo>
                    <a:lnTo>
                      <a:pt x="189" y="52"/>
                    </a:lnTo>
                    <a:lnTo>
                      <a:pt x="189" y="52"/>
                    </a:lnTo>
                    <a:lnTo>
                      <a:pt x="189" y="52"/>
                    </a:lnTo>
                    <a:lnTo>
                      <a:pt x="189" y="52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8" y="52"/>
                    </a:lnTo>
                    <a:lnTo>
                      <a:pt x="187" y="52"/>
                    </a:lnTo>
                    <a:lnTo>
                      <a:pt x="187" y="52"/>
                    </a:lnTo>
                    <a:lnTo>
                      <a:pt x="187" y="52"/>
                    </a:lnTo>
                    <a:lnTo>
                      <a:pt x="187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5" y="53"/>
                    </a:lnTo>
                    <a:lnTo>
                      <a:pt x="185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4" y="52"/>
                    </a:lnTo>
                    <a:lnTo>
                      <a:pt x="184" y="52"/>
                    </a:lnTo>
                    <a:lnTo>
                      <a:pt x="184" y="52"/>
                    </a:lnTo>
                    <a:lnTo>
                      <a:pt x="183" y="52"/>
                    </a:lnTo>
                    <a:lnTo>
                      <a:pt x="183" y="52"/>
                    </a:lnTo>
                    <a:lnTo>
                      <a:pt x="182" y="52"/>
                    </a:lnTo>
                    <a:lnTo>
                      <a:pt x="182" y="52"/>
                    </a:lnTo>
                    <a:lnTo>
                      <a:pt x="182" y="52"/>
                    </a:lnTo>
                    <a:lnTo>
                      <a:pt x="182" y="52"/>
                    </a:lnTo>
                    <a:lnTo>
                      <a:pt x="181" y="51"/>
                    </a:lnTo>
                    <a:lnTo>
                      <a:pt x="181" y="51"/>
                    </a:lnTo>
                    <a:lnTo>
                      <a:pt x="181" y="50"/>
                    </a:lnTo>
                    <a:lnTo>
                      <a:pt x="181" y="50"/>
                    </a:lnTo>
                    <a:lnTo>
                      <a:pt x="181" y="50"/>
                    </a:lnTo>
                    <a:lnTo>
                      <a:pt x="180" y="50"/>
                    </a:lnTo>
                    <a:lnTo>
                      <a:pt x="180" y="49"/>
                    </a:lnTo>
                    <a:lnTo>
                      <a:pt x="180" y="49"/>
                    </a:lnTo>
                    <a:lnTo>
                      <a:pt x="180" y="50"/>
                    </a:lnTo>
                    <a:lnTo>
                      <a:pt x="179" y="50"/>
                    </a:lnTo>
                    <a:lnTo>
                      <a:pt x="179" y="50"/>
                    </a:lnTo>
                    <a:lnTo>
                      <a:pt x="179" y="50"/>
                    </a:lnTo>
                    <a:lnTo>
                      <a:pt x="179" y="51"/>
                    </a:lnTo>
                    <a:lnTo>
                      <a:pt x="178" y="51"/>
                    </a:lnTo>
                    <a:lnTo>
                      <a:pt x="178" y="51"/>
                    </a:lnTo>
                    <a:lnTo>
                      <a:pt x="178" y="51"/>
                    </a:lnTo>
                    <a:lnTo>
                      <a:pt x="178" y="52"/>
                    </a:lnTo>
                    <a:lnTo>
                      <a:pt x="177" y="52"/>
                    </a:lnTo>
                    <a:lnTo>
                      <a:pt x="177" y="52"/>
                    </a:lnTo>
                    <a:lnTo>
                      <a:pt x="177" y="52"/>
                    </a:lnTo>
                    <a:lnTo>
                      <a:pt x="176" y="52"/>
                    </a:lnTo>
                    <a:lnTo>
                      <a:pt x="176" y="52"/>
                    </a:lnTo>
                    <a:lnTo>
                      <a:pt x="176" y="52"/>
                    </a:lnTo>
                    <a:lnTo>
                      <a:pt x="176" y="53"/>
                    </a:lnTo>
                    <a:lnTo>
                      <a:pt x="175" y="53"/>
                    </a:lnTo>
                    <a:lnTo>
                      <a:pt x="175" y="53"/>
                    </a:lnTo>
                    <a:lnTo>
                      <a:pt x="175" y="53"/>
                    </a:lnTo>
                    <a:lnTo>
                      <a:pt x="175" y="54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5" y="54"/>
                    </a:lnTo>
                    <a:lnTo>
                      <a:pt x="175" y="55"/>
                    </a:lnTo>
                    <a:lnTo>
                      <a:pt x="175" y="55"/>
                    </a:lnTo>
                    <a:lnTo>
                      <a:pt x="176" y="55"/>
                    </a:lnTo>
                    <a:lnTo>
                      <a:pt x="176" y="55"/>
                    </a:lnTo>
                    <a:lnTo>
                      <a:pt x="176" y="55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76" y="57"/>
                    </a:lnTo>
                    <a:lnTo>
                      <a:pt x="175" y="57"/>
                    </a:lnTo>
                    <a:lnTo>
                      <a:pt x="175" y="57"/>
                    </a:lnTo>
                    <a:lnTo>
                      <a:pt x="175" y="57"/>
                    </a:lnTo>
                    <a:lnTo>
                      <a:pt x="175" y="58"/>
                    </a:lnTo>
                    <a:lnTo>
                      <a:pt x="175" y="58"/>
                    </a:lnTo>
                    <a:lnTo>
                      <a:pt x="175" y="58"/>
                    </a:lnTo>
                    <a:lnTo>
                      <a:pt x="175" y="59"/>
                    </a:lnTo>
                    <a:lnTo>
                      <a:pt x="174" y="59"/>
                    </a:lnTo>
                    <a:lnTo>
                      <a:pt x="174" y="59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4" y="61"/>
                    </a:lnTo>
                    <a:lnTo>
                      <a:pt x="174" y="61"/>
                    </a:lnTo>
                    <a:lnTo>
                      <a:pt x="174" y="61"/>
                    </a:lnTo>
                    <a:lnTo>
                      <a:pt x="174" y="61"/>
                    </a:lnTo>
                    <a:lnTo>
                      <a:pt x="174" y="61"/>
                    </a:lnTo>
                    <a:lnTo>
                      <a:pt x="174" y="61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72" y="61"/>
                    </a:lnTo>
                    <a:lnTo>
                      <a:pt x="172" y="61"/>
                    </a:lnTo>
                    <a:lnTo>
                      <a:pt x="172" y="61"/>
                    </a:lnTo>
                    <a:lnTo>
                      <a:pt x="171" y="61"/>
                    </a:lnTo>
                    <a:lnTo>
                      <a:pt x="171" y="61"/>
                    </a:lnTo>
                    <a:lnTo>
                      <a:pt x="171" y="61"/>
                    </a:lnTo>
                    <a:lnTo>
                      <a:pt x="171" y="61"/>
                    </a:lnTo>
                    <a:lnTo>
                      <a:pt x="171" y="62"/>
                    </a:lnTo>
                    <a:lnTo>
                      <a:pt x="171" y="62"/>
                    </a:lnTo>
                    <a:lnTo>
                      <a:pt x="171" y="63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170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0" y="64"/>
                    </a:lnTo>
                    <a:lnTo>
                      <a:pt x="170" y="65"/>
                    </a:lnTo>
                    <a:lnTo>
                      <a:pt x="170" y="65"/>
                    </a:lnTo>
                    <a:lnTo>
                      <a:pt x="171" y="65"/>
                    </a:lnTo>
                    <a:lnTo>
                      <a:pt x="171" y="66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0" y="67"/>
                    </a:lnTo>
                    <a:lnTo>
                      <a:pt x="170" y="67"/>
                    </a:lnTo>
                    <a:lnTo>
                      <a:pt x="170" y="67"/>
                    </a:lnTo>
                    <a:lnTo>
                      <a:pt x="170" y="67"/>
                    </a:lnTo>
                    <a:lnTo>
                      <a:pt x="170" y="68"/>
                    </a:lnTo>
                    <a:lnTo>
                      <a:pt x="170" y="68"/>
                    </a:lnTo>
                    <a:lnTo>
                      <a:pt x="169" y="68"/>
                    </a:lnTo>
                    <a:lnTo>
                      <a:pt x="169" y="68"/>
                    </a:lnTo>
                    <a:lnTo>
                      <a:pt x="169" y="68"/>
                    </a:lnTo>
                    <a:lnTo>
                      <a:pt x="169" y="68"/>
                    </a:lnTo>
                    <a:lnTo>
                      <a:pt x="169" y="69"/>
                    </a:lnTo>
                    <a:lnTo>
                      <a:pt x="169" y="69"/>
                    </a:lnTo>
                    <a:lnTo>
                      <a:pt x="169" y="69"/>
                    </a:lnTo>
                    <a:lnTo>
                      <a:pt x="169" y="70"/>
                    </a:lnTo>
                    <a:lnTo>
                      <a:pt x="169" y="70"/>
                    </a:lnTo>
                    <a:lnTo>
                      <a:pt x="169" y="71"/>
                    </a:lnTo>
                    <a:lnTo>
                      <a:pt x="169" y="71"/>
                    </a:lnTo>
                    <a:lnTo>
                      <a:pt x="168" y="71"/>
                    </a:lnTo>
                    <a:lnTo>
                      <a:pt x="168" y="72"/>
                    </a:lnTo>
                    <a:lnTo>
                      <a:pt x="168" y="72"/>
                    </a:lnTo>
                    <a:lnTo>
                      <a:pt x="168" y="73"/>
                    </a:lnTo>
                    <a:lnTo>
                      <a:pt x="169" y="73"/>
                    </a:lnTo>
                    <a:lnTo>
                      <a:pt x="169" y="73"/>
                    </a:lnTo>
                    <a:lnTo>
                      <a:pt x="169" y="73"/>
                    </a:lnTo>
                    <a:lnTo>
                      <a:pt x="169" y="74"/>
                    </a:lnTo>
                    <a:lnTo>
                      <a:pt x="169" y="74"/>
                    </a:lnTo>
                    <a:lnTo>
                      <a:pt x="169" y="74"/>
                    </a:lnTo>
                    <a:lnTo>
                      <a:pt x="168" y="74"/>
                    </a:lnTo>
                    <a:lnTo>
                      <a:pt x="168" y="75"/>
                    </a:lnTo>
                    <a:lnTo>
                      <a:pt x="169" y="75"/>
                    </a:lnTo>
                    <a:lnTo>
                      <a:pt x="169" y="75"/>
                    </a:lnTo>
                    <a:lnTo>
                      <a:pt x="169" y="75"/>
                    </a:lnTo>
                    <a:lnTo>
                      <a:pt x="168" y="75"/>
                    </a:lnTo>
                    <a:lnTo>
                      <a:pt x="168" y="76"/>
                    </a:lnTo>
                    <a:lnTo>
                      <a:pt x="168" y="76"/>
                    </a:lnTo>
                    <a:lnTo>
                      <a:pt x="168" y="76"/>
                    </a:lnTo>
                    <a:lnTo>
                      <a:pt x="168" y="77"/>
                    </a:lnTo>
                    <a:lnTo>
                      <a:pt x="168" y="77"/>
                    </a:lnTo>
                    <a:lnTo>
                      <a:pt x="168" y="77"/>
                    </a:lnTo>
                    <a:lnTo>
                      <a:pt x="168" y="77"/>
                    </a:lnTo>
                    <a:lnTo>
                      <a:pt x="168" y="77"/>
                    </a:lnTo>
                    <a:lnTo>
                      <a:pt x="167" y="77"/>
                    </a:lnTo>
                    <a:lnTo>
                      <a:pt x="167" y="77"/>
                    </a:lnTo>
                    <a:lnTo>
                      <a:pt x="167" y="77"/>
                    </a:lnTo>
                    <a:lnTo>
                      <a:pt x="167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9"/>
                    </a:lnTo>
                    <a:lnTo>
                      <a:pt x="168" y="79"/>
                    </a:lnTo>
                    <a:lnTo>
                      <a:pt x="167" y="79"/>
                    </a:lnTo>
                    <a:lnTo>
                      <a:pt x="167" y="80"/>
                    </a:lnTo>
                    <a:lnTo>
                      <a:pt x="167" y="80"/>
                    </a:lnTo>
                    <a:lnTo>
                      <a:pt x="166" y="80"/>
                    </a:lnTo>
                    <a:lnTo>
                      <a:pt x="166" y="80"/>
                    </a:lnTo>
                    <a:lnTo>
                      <a:pt x="166" y="80"/>
                    </a:lnTo>
                    <a:lnTo>
                      <a:pt x="165" y="80"/>
                    </a:lnTo>
                    <a:lnTo>
                      <a:pt x="165" y="81"/>
                    </a:lnTo>
                    <a:lnTo>
                      <a:pt x="165" y="81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4" y="80"/>
                    </a:lnTo>
                    <a:lnTo>
                      <a:pt x="164" y="80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4" y="82"/>
                    </a:lnTo>
                    <a:lnTo>
                      <a:pt x="163" y="82"/>
                    </a:lnTo>
                    <a:lnTo>
                      <a:pt x="163" y="82"/>
                    </a:lnTo>
                    <a:lnTo>
                      <a:pt x="162" y="82"/>
                    </a:lnTo>
                    <a:lnTo>
                      <a:pt x="162" y="82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1" y="84"/>
                    </a:lnTo>
                    <a:lnTo>
                      <a:pt x="161" y="85"/>
                    </a:lnTo>
                    <a:lnTo>
                      <a:pt x="161" y="85"/>
                    </a:lnTo>
                    <a:lnTo>
                      <a:pt x="161" y="85"/>
                    </a:lnTo>
                    <a:lnTo>
                      <a:pt x="161" y="85"/>
                    </a:lnTo>
                    <a:lnTo>
                      <a:pt x="160" y="85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57" y="84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6" y="86"/>
                    </a:lnTo>
                    <a:lnTo>
                      <a:pt x="155" y="86"/>
                    </a:lnTo>
                    <a:lnTo>
                      <a:pt x="155" y="86"/>
                    </a:lnTo>
                    <a:lnTo>
                      <a:pt x="155" y="87"/>
                    </a:lnTo>
                    <a:lnTo>
                      <a:pt x="155" y="87"/>
                    </a:lnTo>
                    <a:lnTo>
                      <a:pt x="155" y="87"/>
                    </a:lnTo>
                    <a:lnTo>
                      <a:pt x="154" y="87"/>
                    </a:lnTo>
                    <a:lnTo>
                      <a:pt x="154" y="87"/>
                    </a:lnTo>
                    <a:lnTo>
                      <a:pt x="154" y="87"/>
                    </a:lnTo>
                    <a:lnTo>
                      <a:pt x="154" y="87"/>
                    </a:lnTo>
                    <a:lnTo>
                      <a:pt x="154" y="87"/>
                    </a:lnTo>
                    <a:lnTo>
                      <a:pt x="154" y="88"/>
                    </a:lnTo>
                    <a:lnTo>
                      <a:pt x="153" y="88"/>
                    </a:lnTo>
                    <a:lnTo>
                      <a:pt x="153" y="88"/>
                    </a:lnTo>
                    <a:lnTo>
                      <a:pt x="153" y="87"/>
                    </a:lnTo>
                    <a:lnTo>
                      <a:pt x="152" y="87"/>
                    </a:lnTo>
                    <a:lnTo>
                      <a:pt x="152" y="87"/>
                    </a:lnTo>
                    <a:lnTo>
                      <a:pt x="152" y="87"/>
                    </a:lnTo>
                    <a:lnTo>
                      <a:pt x="152" y="87"/>
                    </a:lnTo>
                    <a:lnTo>
                      <a:pt x="151" y="87"/>
                    </a:lnTo>
                    <a:lnTo>
                      <a:pt x="151" y="87"/>
                    </a:lnTo>
                    <a:lnTo>
                      <a:pt x="151" y="87"/>
                    </a:lnTo>
                    <a:lnTo>
                      <a:pt x="151" y="87"/>
                    </a:lnTo>
                    <a:lnTo>
                      <a:pt x="151" y="87"/>
                    </a:lnTo>
                    <a:lnTo>
                      <a:pt x="151" y="87"/>
                    </a:lnTo>
                    <a:lnTo>
                      <a:pt x="150" y="87"/>
                    </a:lnTo>
                    <a:lnTo>
                      <a:pt x="150" y="87"/>
                    </a:lnTo>
                    <a:lnTo>
                      <a:pt x="150" y="88"/>
                    </a:lnTo>
                    <a:lnTo>
                      <a:pt x="150" y="88"/>
                    </a:lnTo>
                    <a:lnTo>
                      <a:pt x="150" y="89"/>
                    </a:lnTo>
                    <a:lnTo>
                      <a:pt x="149" y="89"/>
                    </a:lnTo>
                    <a:lnTo>
                      <a:pt x="149" y="89"/>
                    </a:lnTo>
                    <a:lnTo>
                      <a:pt x="149" y="89"/>
                    </a:lnTo>
                    <a:lnTo>
                      <a:pt x="148" y="89"/>
                    </a:lnTo>
                    <a:lnTo>
                      <a:pt x="148" y="90"/>
                    </a:lnTo>
                    <a:lnTo>
                      <a:pt x="148" y="90"/>
                    </a:lnTo>
                    <a:lnTo>
                      <a:pt x="148" y="90"/>
                    </a:lnTo>
                    <a:lnTo>
                      <a:pt x="147" y="90"/>
                    </a:lnTo>
                    <a:lnTo>
                      <a:pt x="147" y="91"/>
                    </a:lnTo>
                    <a:lnTo>
                      <a:pt x="147" y="91"/>
                    </a:lnTo>
                    <a:lnTo>
                      <a:pt x="147" y="92"/>
                    </a:lnTo>
                    <a:lnTo>
                      <a:pt x="147" y="92"/>
                    </a:lnTo>
                    <a:lnTo>
                      <a:pt x="146" y="92"/>
                    </a:lnTo>
                    <a:lnTo>
                      <a:pt x="146" y="93"/>
                    </a:lnTo>
                    <a:lnTo>
                      <a:pt x="146" y="93"/>
                    </a:lnTo>
                    <a:lnTo>
                      <a:pt x="145" y="94"/>
                    </a:lnTo>
                    <a:lnTo>
                      <a:pt x="146" y="94"/>
                    </a:lnTo>
                    <a:lnTo>
                      <a:pt x="146" y="95"/>
                    </a:lnTo>
                    <a:lnTo>
                      <a:pt x="146" y="95"/>
                    </a:lnTo>
                    <a:lnTo>
                      <a:pt x="146" y="95"/>
                    </a:lnTo>
                    <a:lnTo>
                      <a:pt x="146" y="96"/>
                    </a:lnTo>
                    <a:lnTo>
                      <a:pt x="146" y="96"/>
                    </a:lnTo>
                    <a:lnTo>
                      <a:pt x="146" y="96"/>
                    </a:lnTo>
                    <a:lnTo>
                      <a:pt x="145" y="96"/>
                    </a:lnTo>
                    <a:lnTo>
                      <a:pt x="145" y="96"/>
                    </a:lnTo>
                    <a:lnTo>
                      <a:pt x="145" y="95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4" y="95"/>
                    </a:lnTo>
                    <a:lnTo>
                      <a:pt x="144" y="95"/>
                    </a:lnTo>
                    <a:lnTo>
                      <a:pt x="144" y="96"/>
                    </a:lnTo>
                    <a:lnTo>
                      <a:pt x="143" y="96"/>
                    </a:lnTo>
                    <a:lnTo>
                      <a:pt x="143" y="95"/>
                    </a:lnTo>
                    <a:lnTo>
                      <a:pt x="143" y="95"/>
                    </a:lnTo>
                    <a:lnTo>
                      <a:pt x="143" y="95"/>
                    </a:lnTo>
                    <a:lnTo>
                      <a:pt x="142" y="95"/>
                    </a:lnTo>
                    <a:lnTo>
                      <a:pt x="142" y="94"/>
                    </a:lnTo>
                    <a:lnTo>
                      <a:pt x="142" y="94"/>
                    </a:lnTo>
                    <a:lnTo>
                      <a:pt x="142" y="95"/>
                    </a:lnTo>
                    <a:lnTo>
                      <a:pt x="141" y="95"/>
                    </a:lnTo>
                    <a:lnTo>
                      <a:pt x="141" y="95"/>
                    </a:lnTo>
                    <a:lnTo>
                      <a:pt x="141" y="95"/>
                    </a:lnTo>
                    <a:lnTo>
                      <a:pt x="141" y="96"/>
                    </a:lnTo>
                    <a:lnTo>
                      <a:pt x="141" y="96"/>
                    </a:lnTo>
                    <a:lnTo>
                      <a:pt x="141" y="96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1" y="98"/>
                    </a:lnTo>
                    <a:lnTo>
                      <a:pt x="142" y="98"/>
                    </a:lnTo>
                    <a:lnTo>
                      <a:pt x="142" y="98"/>
                    </a:lnTo>
                    <a:lnTo>
                      <a:pt x="142" y="98"/>
                    </a:lnTo>
                    <a:lnTo>
                      <a:pt x="142" y="98"/>
                    </a:lnTo>
                    <a:lnTo>
                      <a:pt x="142" y="99"/>
                    </a:lnTo>
                    <a:lnTo>
                      <a:pt x="142" y="99"/>
                    </a:lnTo>
                    <a:lnTo>
                      <a:pt x="141" y="99"/>
                    </a:lnTo>
                    <a:lnTo>
                      <a:pt x="141" y="98"/>
                    </a:lnTo>
                    <a:lnTo>
                      <a:pt x="141" y="98"/>
                    </a:lnTo>
                    <a:lnTo>
                      <a:pt x="141" y="99"/>
                    </a:lnTo>
                    <a:lnTo>
                      <a:pt x="140" y="99"/>
                    </a:lnTo>
                    <a:lnTo>
                      <a:pt x="140" y="99"/>
                    </a:lnTo>
                    <a:lnTo>
                      <a:pt x="140" y="99"/>
                    </a:lnTo>
                    <a:lnTo>
                      <a:pt x="139" y="99"/>
                    </a:lnTo>
                    <a:lnTo>
                      <a:pt x="139" y="100"/>
                    </a:lnTo>
                    <a:lnTo>
                      <a:pt x="139" y="100"/>
                    </a:lnTo>
                    <a:lnTo>
                      <a:pt x="139" y="100"/>
                    </a:lnTo>
                    <a:lnTo>
                      <a:pt x="139" y="99"/>
                    </a:lnTo>
                    <a:lnTo>
                      <a:pt x="139" y="99"/>
                    </a:lnTo>
                    <a:lnTo>
                      <a:pt x="138" y="99"/>
                    </a:lnTo>
                    <a:lnTo>
                      <a:pt x="138" y="99"/>
                    </a:lnTo>
                    <a:lnTo>
                      <a:pt x="138" y="99"/>
                    </a:lnTo>
                    <a:lnTo>
                      <a:pt x="137" y="99"/>
                    </a:lnTo>
                    <a:lnTo>
                      <a:pt x="137" y="99"/>
                    </a:lnTo>
                    <a:lnTo>
                      <a:pt x="137" y="99"/>
                    </a:lnTo>
                    <a:lnTo>
                      <a:pt x="137" y="99"/>
                    </a:lnTo>
                    <a:lnTo>
                      <a:pt x="137" y="100"/>
                    </a:lnTo>
                    <a:lnTo>
                      <a:pt x="136" y="100"/>
                    </a:lnTo>
                    <a:lnTo>
                      <a:pt x="136" y="100"/>
                    </a:lnTo>
                    <a:lnTo>
                      <a:pt x="135" y="100"/>
                    </a:lnTo>
                    <a:lnTo>
                      <a:pt x="135" y="100"/>
                    </a:lnTo>
                    <a:lnTo>
                      <a:pt x="134" y="100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4" y="102"/>
                    </a:lnTo>
                    <a:lnTo>
                      <a:pt x="134" y="102"/>
                    </a:lnTo>
                    <a:lnTo>
                      <a:pt x="134" y="102"/>
                    </a:lnTo>
                    <a:lnTo>
                      <a:pt x="133" y="102"/>
                    </a:lnTo>
                    <a:lnTo>
                      <a:pt x="133" y="103"/>
                    </a:lnTo>
                    <a:lnTo>
                      <a:pt x="133" y="103"/>
                    </a:lnTo>
                    <a:lnTo>
                      <a:pt x="132" y="103"/>
                    </a:lnTo>
                    <a:lnTo>
                      <a:pt x="132" y="104"/>
                    </a:lnTo>
                    <a:lnTo>
                      <a:pt x="132" y="104"/>
                    </a:lnTo>
                    <a:lnTo>
                      <a:pt x="132" y="103"/>
                    </a:lnTo>
                    <a:lnTo>
                      <a:pt x="132" y="104"/>
                    </a:lnTo>
                    <a:lnTo>
                      <a:pt x="131" y="104"/>
                    </a:lnTo>
                    <a:lnTo>
                      <a:pt x="131" y="104"/>
                    </a:lnTo>
                    <a:lnTo>
                      <a:pt x="132" y="104"/>
                    </a:lnTo>
                    <a:lnTo>
                      <a:pt x="132" y="105"/>
                    </a:lnTo>
                    <a:lnTo>
                      <a:pt x="132" y="105"/>
                    </a:lnTo>
                    <a:lnTo>
                      <a:pt x="132" y="106"/>
                    </a:lnTo>
                    <a:lnTo>
                      <a:pt x="132" y="106"/>
                    </a:lnTo>
                    <a:lnTo>
                      <a:pt x="132" y="106"/>
                    </a:lnTo>
                    <a:lnTo>
                      <a:pt x="131" y="106"/>
                    </a:lnTo>
                    <a:lnTo>
                      <a:pt x="131" y="106"/>
                    </a:lnTo>
                    <a:lnTo>
                      <a:pt x="131" y="106"/>
                    </a:lnTo>
                    <a:lnTo>
                      <a:pt x="131" y="107"/>
                    </a:lnTo>
                    <a:lnTo>
                      <a:pt x="131" y="107"/>
                    </a:lnTo>
                    <a:lnTo>
                      <a:pt x="131" y="107"/>
                    </a:lnTo>
                    <a:lnTo>
                      <a:pt x="131" y="108"/>
                    </a:lnTo>
                    <a:lnTo>
                      <a:pt x="131" y="108"/>
                    </a:lnTo>
                    <a:lnTo>
                      <a:pt x="131" y="109"/>
                    </a:lnTo>
                    <a:lnTo>
                      <a:pt x="130" y="109"/>
                    </a:lnTo>
                    <a:lnTo>
                      <a:pt x="130" y="109"/>
                    </a:lnTo>
                    <a:lnTo>
                      <a:pt x="130" y="109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28" y="109"/>
                    </a:lnTo>
                    <a:lnTo>
                      <a:pt x="128" y="109"/>
                    </a:lnTo>
                    <a:lnTo>
                      <a:pt x="128" y="109"/>
                    </a:lnTo>
                    <a:lnTo>
                      <a:pt x="128" y="110"/>
                    </a:lnTo>
                    <a:lnTo>
                      <a:pt x="127" y="110"/>
                    </a:lnTo>
                    <a:lnTo>
                      <a:pt x="127" y="110"/>
                    </a:lnTo>
                    <a:lnTo>
                      <a:pt x="126" y="110"/>
                    </a:lnTo>
                    <a:lnTo>
                      <a:pt x="126" y="110"/>
                    </a:lnTo>
                    <a:lnTo>
                      <a:pt x="125" y="110"/>
                    </a:lnTo>
                    <a:lnTo>
                      <a:pt x="125" y="110"/>
                    </a:lnTo>
                    <a:lnTo>
                      <a:pt x="125" y="111"/>
                    </a:lnTo>
                    <a:lnTo>
                      <a:pt x="124" y="111"/>
                    </a:lnTo>
                    <a:lnTo>
                      <a:pt x="124" y="111"/>
                    </a:lnTo>
                    <a:lnTo>
                      <a:pt x="124" y="111"/>
                    </a:lnTo>
                    <a:lnTo>
                      <a:pt x="124" y="111"/>
                    </a:lnTo>
                    <a:lnTo>
                      <a:pt x="124" y="112"/>
                    </a:lnTo>
                    <a:lnTo>
                      <a:pt x="123" y="112"/>
                    </a:lnTo>
                    <a:lnTo>
                      <a:pt x="123" y="112"/>
                    </a:lnTo>
                    <a:lnTo>
                      <a:pt x="123" y="112"/>
                    </a:lnTo>
                    <a:lnTo>
                      <a:pt x="122" y="112"/>
                    </a:lnTo>
                    <a:lnTo>
                      <a:pt x="122" y="113"/>
                    </a:lnTo>
                    <a:lnTo>
                      <a:pt x="122" y="113"/>
                    </a:lnTo>
                    <a:lnTo>
                      <a:pt x="121" y="113"/>
                    </a:lnTo>
                    <a:lnTo>
                      <a:pt x="121" y="113"/>
                    </a:lnTo>
                    <a:lnTo>
                      <a:pt x="121" y="113"/>
                    </a:lnTo>
                    <a:lnTo>
                      <a:pt x="120" y="113"/>
                    </a:lnTo>
                    <a:lnTo>
                      <a:pt x="120" y="113"/>
                    </a:lnTo>
                    <a:lnTo>
                      <a:pt x="120" y="113"/>
                    </a:lnTo>
                    <a:lnTo>
                      <a:pt x="120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4"/>
                    </a:lnTo>
                    <a:lnTo>
                      <a:pt x="118" y="114"/>
                    </a:lnTo>
                    <a:lnTo>
                      <a:pt x="118" y="114"/>
                    </a:lnTo>
                    <a:lnTo>
                      <a:pt x="117" y="114"/>
                    </a:lnTo>
                    <a:lnTo>
                      <a:pt x="116" y="115"/>
                    </a:lnTo>
                    <a:lnTo>
                      <a:pt x="116" y="115"/>
                    </a:lnTo>
                    <a:lnTo>
                      <a:pt x="116" y="115"/>
                    </a:lnTo>
                    <a:lnTo>
                      <a:pt x="116" y="115"/>
                    </a:lnTo>
                    <a:lnTo>
                      <a:pt x="116" y="115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6" y="117"/>
                    </a:lnTo>
                    <a:lnTo>
                      <a:pt x="116" y="118"/>
                    </a:lnTo>
                    <a:lnTo>
                      <a:pt x="115" y="118"/>
                    </a:lnTo>
                    <a:lnTo>
                      <a:pt x="115" y="118"/>
                    </a:lnTo>
                    <a:lnTo>
                      <a:pt x="114" y="118"/>
                    </a:lnTo>
                    <a:lnTo>
                      <a:pt x="114" y="118"/>
                    </a:lnTo>
                    <a:lnTo>
                      <a:pt x="114" y="118"/>
                    </a:lnTo>
                    <a:lnTo>
                      <a:pt x="114" y="119"/>
                    </a:lnTo>
                    <a:lnTo>
                      <a:pt x="114" y="119"/>
                    </a:lnTo>
                    <a:lnTo>
                      <a:pt x="114" y="119"/>
                    </a:lnTo>
                    <a:lnTo>
                      <a:pt x="114" y="120"/>
                    </a:lnTo>
                    <a:lnTo>
                      <a:pt x="114" y="119"/>
                    </a:lnTo>
                    <a:lnTo>
                      <a:pt x="113" y="119"/>
                    </a:lnTo>
                    <a:lnTo>
                      <a:pt x="113" y="119"/>
                    </a:lnTo>
                    <a:lnTo>
                      <a:pt x="112" y="119"/>
                    </a:lnTo>
                    <a:lnTo>
                      <a:pt x="112" y="119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111" y="120"/>
                    </a:lnTo>
                    <a:lnTo>
                      <a:pt x="110" y="120"/>
                    </a:lnTo>
                    <a:lnTo>
                      <a:pt x="110" y="120"/>
                    </a:lnTo>
                    <a:lnTo>
                      <a:pt x="110" y="120"/>
                    </a:lnTo>
                    <a:lnTo>
                      <a:pt x="109" y="120"/>
                    </a:lnTo>
                    <a:lnTo>
                      <a:pt x="109" y="121"/>
                    </a:lnTo>
                    <a:lnTo>
                      <a:pt x="109" y="121"/>
                    </a:lnTo>
                    <a:lnTo>
                      <a:pt x="109" y="120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6" y="121"/>
                    </a:lnTo>
                    <a:lnTo>
                      <a:pt x="106" y="121"/>
                    </a:lnTo>
                    <a:lnTo>
                      <a:pt x="105" y="121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104" y="120"/>
                    </a:lnTo>
                    <a:lnTo>
                      <a:pt x="104" y="120"/>
                    </a:lnTo>
                    <a:lnTo>
                      <a:pt x="104" y="120"/>
                    </a:lnTo>
                    <a:lnTo>
                      <a:pt x="104" y="121"/>
                    </a:lnTo>
                    <a:lnTo>
                      <a:pt x="103" y="121"/>
                    </a:lnTo>
                    <a:lnTo>
                      <a:pt x="103" y="121"/>
                    </a:lnTo>
                    <a:lnTo>
                      <a:pt x="103" y="121"/>
                    </a:lnTo>
                    <a:lnTo>
                      <a:pt x="103" y="122"/>
                    </a:lnTo>
                    <a:lnTo>
                      <a:pt x="103" y="122"/>
                    </a:lnTo>
                    <a:lnTo>
                      <a:pt x="103" y="122"/>
                    </a:lnTo>
                    <a:lnTo>
                      <a:pt x="102" y="122"/>
                    </a:lnTo>
                    <a:lnTo>
                      <a:pt x="102" y="123"/>
                    </a:lnTo>
                    <a:lnTo>
                      <a:pt x="102" y="123"/>
                    </a:lnTo>
                    <a:lnTo>
                      <a:pt x="101" y="123"/>
                    </a:lnTo>
                    <a:lnTo>
                      <a:pt x="101" y="123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00" y="122"/>
                    </a:lnTo>
                    <a:lnTo>
                      <a:pt x="99" y="122"/>
                    </a:lnTo>
                    <a:lnTo>
                      <a:pt x="99" y="122"/>
                    </a:lnTo>
                    <a:lnTo>
                      <a:pt x="99" y="123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98" y="123"/>
                    </a:lnTo>
                    <a:lnTo>
                      <a:pt x="97" y="123"/>
                    </a:lnTo>
                    <a:lnTo>
                      <a:pt x="97" y="123"/>
                    </a:lnTo>
                    <a:lnTo>
                      <a:pt x="97" y="123"/>
                    </a:lnTo>
                    <a:lnTo>
                      <a:pt x="97" y="124"/>
                    </a:lnTo>
                    <a:lnTo>
                      <a:pt x="97" y="124"/>
                    </a:lnTo>
                    <a:lnTo>
                      <a:pt x="96" y="124"/>
                    </a:lnTo>
                    <a:lnTo>
                      <a:pt x="96" y="124"/>
                    </a:lnTo>
                    <a:lnTo>
                      <a:pt x="96" y="125"/>
                    </a:lnTo>
                    <a:lnTo>
                      <a:pt x="95" y="125"/>
                    </a:lnTo>
                    <a:lnTo>
                      <a:pt x="95" y="125"/>
                    </a:lnTo>
                    <a:lnTo>
                      <a:pt x="95" y="125"/>
                    </a:lnTo>
                    <a:lnTo>
                      <a:pt x="95" y="126"/>
                    </a:lnTo>
                    <a:lnTo>
                      <a:pt x="95" y="126"/>
                    </a:lnTo>
                    <a:lnTo>
                      <a:pt x="95" y="125"/>
                    </a:lnTo>
                    <a:lnTo>
                      <a:pt x="94" y="125"/>
                    </a:lnTo>
                    <a:lnTo>
                      <a:pt x="94" y="125"/>
                    </a:lnTo>
                    <a:lnTo>
                      <a:pt x="94" y="125"/>
                    </a:lnTo>
                    <a:lnTo>
                      <a:pt x="94" y="125"/>
                    </a:lnTo>
                    <a:lnTo>
                      <a:pt x="93" y="125"/>
                    </a:lnTo>
                    <a:lnTo>
                      <a:pt x="93" y="125"/>
                    </a:lnTo>
                    <a:lnTo>
                      <a:pt x="93" y="125"/>
                    </a:lnTo>
                    <a:lnTo>
                      <a:pt x="93" y="126"/>
                    </a:lnTo>
                    <a:lnTo>
                      <a:pt x="92" y="126"/>
                    </a:lnTo>
                    <a:lnTo>
                      <a:pt x="92" y="126"/>
                    </a:lnTo>
                    <a:lnTo>
                      <a:pt x="92" y="127"/>
                    </a:lnTo>
                    <a:lnTo>
                      <a:pt x="92" y="127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1" y="127"/>
                    </a:lnTo>
                    <a:lnTo>
                      <a:pt x="91" y="128"/>
                    </a:lnTo>
                    <a:lnTo>
                      <a:pt x="91" y="128"/>
                    </a:lnTo>
                    <a:lnTo>
                      <a:pt x="91" y="128"/>
                    </a:lnTo>
                    <a:lnTo>
                      <a:pt x="90" y="128"/>
                    </a:lnTo>
                    <a:lnTo>
                      <a:pt x="89" y="128"/>
                    </a:lnTo>
                    <a:lnTo>
                      <a:pt x="89" y="128"/>
                    </a:lnTo>
                    <a:lnTo>
                      <a:pt x="88" y="128"/>
                    </a:lnTo>
                    <a:lnTo>
                      <a:pt x="88" y="129"/>
                    </a:lnTo>
                    <a:lnTo>
                      <a:pt x="87" y="129"/>
                    </a:lnTo>
                    <a:lnTo>
                      <a:pt x="87" y="129"/>
                    </a:lnTo>
                    <a:lnTo>
                      <a:pt x="86" y="129"/>
                    </a:lnTo>
                    <a:lnTo>
                      <a:pt x="85" y="129"/>
                    </a:lnTo>
                    <a:lnTo>
                      <a:pt x="85" y="128"/>
                    </a:lnTo>
                    <a:lnTo>
                      <a:pt x="84" y="128"/>
                    </a:lnTo>
                    <a:lnTo>
                      <a:pt x="84" y="128"/>
                    </a:lnTo>
                    <a:lnTo>
                      <a:pt x="84" y="128"/>
                    </a:lnTo>
                    <a:lnTo>
                      <a:pt x="83" y="128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82" y="127"/>
                    </a:lnTo>
                    <a:lnTo>
                      <a:pt x="82" y="127"/>
                    </a:lnTo>
                    <a:lnTo>
                      <a:pt x="82" y="128"/>
                    </a:lnTo>
                    <a:lnTo>
                      <a:pt x="82" y="128"/>
                    </a:lnTo>
                    <a:lnTo>
                      <a:pt x="82" y="127"/>
                    </a:lnTo>
                    <a:lnTo>
                      <a:pt x="81" y="127"/>
                    </a:lnTo>
                    <a:lnTo>
                      <a:pt x="81" y="128"/>
                    </a:lnTo>
                    <a:lnTo>
                      <a:pt x="81" y="128"/>
                    </a:lnTo>
                    <a:lnTo>
                      <a:pt x="81" y="127"/>
                    </a:lnTo>
                    <a:lnTo>
                      <a:pt x="80" y="127"/>
                    </a:lnTo>
                    <a:lnTo>
                      <a:pt x="80" y="127"/>
                    </a:lnTo>
                    <a:lnTo>
                      <a:pt x="80" y="128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9" y="128"/>
                    </a:lnTo>
                    <a:lnTo>
                      <a:pt x="79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9"/>
                    </a:lnTo>
                    <a:lnTo>
                      <a:pt x="77" y="129"/>
                    </a:lnTo>
                    <a:lnTo>
                      <a:pt x="77" y="129"/>
                    </a:lnTo>
                    <a:lnTo>
                      <a:pt x="77" y="128"/>
                    </a:lnTo>
                    <a:lnTo>
                      <a:pt x="76" y="128"/>
                    </a:lnTo>
                    <a:lnTo>
                      <a:pt x="76" y="128"/>
                    </a:lnTo>
                    <a:lnTo>
                      <a:pt x="77" y="128"/>
                    </a:lnTo>
                    <a:lnTo>
                      <a:pt x="77" y="127"/>
                    </a:lnTo>
                    <a:lnTo>
                      <a:pt x="76" y="127"/>
                    </a:lnTo>
                    <a:lnTo>
                      <a:pt x="76" y="127"/>
                    </a:lnTo>
                    <a:lnTo>
                      <a:pt x="76" y="127"/>
                    </a:lnTo>
                    <a:lnTo>
                      <a:pt x="76" y="127"/>
                    </a:lnTo>
                    <a:lnTo>
                      <a:pt x="76" y="126"/>
                    </a:lnTo>
                    <a:lnTo>
                      <a:pt x="76" y="126"/>
                    </a:lnTo>
                    <a:lnTo>
                      <a:pt x="76" y="125"/>
                    </a:lnTo>
                    <a:lnTo>
                      <a:pt x="75" y="125"/>
                    </a:lnTo>
                    <a:lnTo>
                      <a:pt x="75" y="125"/>
                    </a:lnTo>
                    <a:lnTo>
                      <a:pt x="75" y="125"/>
                    </a:lnTo>
                    <a:lnTo>
                      <a:pt x="75" y="124"/>
                    </a:lnTo>
                    <a:lnTo>
                      <a:pt x="75" y="124"/>
                    </a:lnTo>
                    <a:lnTo>
                      <a:pt x="75" y="124"/>
                    </a:lnTo>
                    <a:lnTo>
                      <a:pt x="75" y="123"/>
                    </a:lnTo>
                    <a:lnTo>
                      <a:pt x="76" y="123"/>
                    </a:lnTo>
                    <a:lnTo>
                      <a:pt x="76" y="123"/>
                    </a:lnTo>
                    <a:lnTo>
                      <a:pt x="76" y="122"/>
                    </a:lnTo>
                    <a:lnTo>
                      <a:pt x="77" y="122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8" y="123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9" y="122"/>
                    </a:lnTo>
                    <a:lnTo>
                      <a:pt x="79" y="122"/>
                    </a:lnTo>
                    <a:lnTo>
                      <a:pt x="80" y="122"/>
                    </a:lnTo>
                    <a:lnTo>
                      <a:pt x="80" y="122"/>
                    </a:lnTo>
                    <a:lnTo>
                      <a:pt x="81" y="122"/>
                    </a:lnTo>
                    <a:lnTo>
                      <a:pt x="81" y="121"/>
                    </a:lnTo>
                    <a:lnTo>
                      <a:pt x="80" y="121"/>
                    </a:lnTo>
                    <a:lnTo>
                      <a:pt x="81" y="121"/>
                    </a:lnTo>
                    <a:lnTo>
                      <a:pt x="81" y="121"/>
                    </a:lnTo>
                    <a:lnTo>
                      <a:pt x="81" y="121"/>
                    </a:lnTo>
                    <a:lnTo>
                      <a:pt x="81" y="121"/>
                    </a:lnTo>
                    <a:lnTo>
                      <a:pt x="81" y="120"/>
                    </a:lnTo>
                    <a:lnTo>
                      <a:pt x="81" y="120"/>
                    </a:lnTo>
                    <a:lnTo>
                      <a:pt x="81" y="120"/>
                    </a:lnTo>
                    <a:lnTo>
                      <a:pt x="81" y="119"/>
                    </a:lnTo>
                    <a:lnTo>
                      <a:pt x="81" y="119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2" y="119"/>
                    </a:lnTo>
                    <a:lnTo>
                      <a:pt x="83" y="119"/>
                    </a:lnTo>
                    <a:lnTo>
                      <a:pt x="83" y="118"/>
                    </a:lnTo>
                    <a:lnTo>
                      <a:pt x="83" y="118"/>
                    </a:lnTo>
                    <a:lnTo>
                      <a:pt x="83" y="117"/>
                    </a:lnTo>
                    <a:lnTo>
                      <a:pt x="82" y="117"/>
                    </a:lnTo>
                    <a:lnTo>
                      <a:pt x="82" y="118"/>
                    </a:lnTo>
                    <a:lnTo>
                      <a:pt x="82" y="118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7"/>
                    </a:lnTo>
                    <a:lnTo>
                      <a:pt x="82" y="116"/>
                    </a:lnTo>
                    <a:lnTo>
                      <a:pt x="81" y="116"/>
                    </a:lnTo>
                    <a:lnTo>
                      <a:pt x="81" y="116"/>
                    </a:lnTo>
                    <a:lnTo>
                      <a:pt x="81" y="116"/>
                    </a:lnTo>
                    <a:lnTo>
                      <a:pt x="80" y="116"/>
                    </a:lnTo>
                    <a:lnTo>
                      <a:pt x="80" y="116"/>
                    </a:lnTo>
                    <a:lnTo>
                      <a:pt x="80" y="116"/>
                    </a:lnTo>
                    <a:lnTo>
                      <a:pt x="79" y="116"/>
                    </a:lnTo>
                    <a:lnTo>
                      <a:pt x="79" y="116"/>
                    </a:lnTo>
                    <a:lnTo>
                      <a:pt x="79" y="116"/>
                    </a:lnTo>
                    <a:lnTo>
                      <a:pt x="79" y="115"/>
                    </a:lnTo>
                    <a:lnTo>
                      <a:pt x="79" y="116"/>
                    </a:lnTo>
                    <a:lnTo>
                      <a:pt x="78" y="116"/>
                    </a:lnTo>
                    <a:lnTo>
                      <a:pt x="78" y="116"/>
                    </a:lnTo>
                    <a:lnTo>
                      <a:pt x="78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6" y="116"/>
                    </a:lnTo>
                    <a:lnTo>
                      <a:pt x="76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7"/>
                    </a:lnTo>
                    <a:lnTo>
                      <a:pt x="75" y="117"/>
                    </a:lnTo>
                    <a:lnTo>
                      <a:pt x="74" y="117"/>
                    </a:lnTo>
                    <a:lnTo>
                      <a:pt x="74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1" y="116"/>
                    </a:lnTo>
                    <a:lnTo>
                      <a:pt x="71" y="116"/>
                    </a:lnTo>
                    <a:lnTo>
                      <a:pt x="71" y="116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69" y="116"/>
                    </a:lnTo>
                    <a:lnTo>
                      <a:pt x="69" y="116"/>
                    </a:lnTo>
                    <a:lnTo>
                      <a:pt x="68" y="116"/>
                    </a:lnTo>
                    <a:lnTo>
                      <a:pt x="68" y="117"/>
                    </a:lnTo>
                    <a:lnTo>
                      <a:pt x="68" y="117"/>
                    </a:lnTo>
                    <a:lnTo>
                      <a:pt x="67" y="117"/>
                    </a:lnTo>
                    <a:lnTo>
                      <a:pt x="67" y="117"/>
                    </a:lnTo>
                    <a:lnTo>
                      <a:pt x="66" y="117"/>
                    </a:lnTo>
                    <a:lnTo>
                      <a:pt x="66" y="117"/>
                    </a:lnTo>
                    <a:lnTo>
                      <a:pt x="65" y="117"/>
                    </a:lnTo>
                    <a:lnTo>
                      <a:pt x="65" y="117"/>
                    </a:lnTo>
                    <a:lnTo>
                      <a:pt x="65" y="116"/>
                    </a:lnTo>
                    <a:lnTo>
                      <a:pt x="65" y="116"/>
                    </a:lnTo>
                    <a:lnTo>
                      <a:pt x="65" y="115"/>
                    </a:lnTo>
                    <a:lnTo>
                      <a:pt x="65" y="115"/>
                    </a:lnTo>
                    <a:lnTo>
                      <a:pt x="65" y="115"/>
                    </a:lnTo>
                    <a:lnTo>
                      <a:pt x="65" y="114"/>
                    </a:lnTo>
                    <a:lnTo>
                      <a:pt x="65" y="114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3"/>
                    </a:lnTo>
                    <a:lnTo>
                      <a:pt x="63" y="113"/>
                    </a:lnTo>
                    <a:lnTo>
                      <a:pt x="63" y="113"/>
                    </a:lnTo>
                    <a:lnTo>
                      <a:pt x="63" y="113"/>
                    </a:lnTo>
                    <a:lnTo>
                      <a:pt x="62" y="113"/>
                    </a:lnTo>
                    <a:lnTo>
                      <a:pt x="62" y="112"/>
                    </a:lnTo>
                    <a:lnTo>
                      <a:pt x="62" y="112"/>
                    </a:lnTo>
                    <a:lnTo>
                      <a:pt x="62" y="112"/>
                    </a:lnTo>
                    <a:lnTo>
                      <a:pt x="61" y="112"/>
                    </a:lnTo>
                    <a:lnTo>
                      <a:pt x="61" y="112"/>
                    </a:lnTo>
                    <a:lnTo>
                      <a:pt x="61" y="112"/>
                    </a:lnTo>
                    <a:lnTo>
                      <a:pt x="61" y="113"/>
                    </a:lnTo>
                    <a:lnTo>
                      <a:pt x="60" y="113"/>
                    </a:lnTo>
                    <a:lnTo>
                      <a:pt x="60" y="113"/>
                    </a:lnTo>
                    <a:lnTo>
                      <a:pt x="60" y="113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59" y="114"/>
                    </a:lnTo>
                    <a:lnTo>
                      <a:pt x="59" y="114"/>
                    </a:lnTo>
                    <a:lnTo>
                      <a:pt x="58" y="114"/>
                    </a:lnTo>
                    <a:lnTo>
                      <a:pt x="58" y="114"/>
                    </a:lnTo>
                    <a:lnTo>
                      <a:pt x="58" y="114"/>
                    </a:lnTo>
                    <a:lnTo>
                      <a:pt x="57" y="114"/>
                    </a:lnTo>
                    <a:lnTo>
                      <a:pt x="57" y="114"/>
                    </a:lnTo>
                    <a:lnTo>
                      <a:pt x="57" y="115"/>
                    </a:lnTo>
                    <a:lnTo>
                      <a:pt x="56" y="115"/>
                    </a:lnTo>
                    <a:lnTo>
                      <a:pt x="56" y="115"/>
                    </a:lnTo>
                    <a:lnTo>
                      <a:pt x="56" y="115"/>
                    </a:lnTo>
                    <a:lnTo>
                      <a:pt x="55" y="115"/>
                    </a:lnTo>
                    <a:lnTo>
                      <a:pt x="55" y="115"/>
                    </a:lnTo>
                    <a:lnTo>
                      <a:pt x="55" y="116"/>
                    </a:lnTo>
                    <a:lnTo>
                      <a:pt x="55" y="116"/>
                    </a:lnTo>
                    <a:lnTo>
                      <a:pt x="55" y="115"/>
                    </a:lnTo>
                    <a:lnTo>
                      <a:pt x="54" y="115"/>
                    </a:lnTo>
                    <a:lnTo>
                      <a:pt x="54" y="116"/>
                    </a:lnTo>
                    <a:lnTo>
                      <a:pt x="54" y="115"/>
                    </a:lnTo>
                    <a:lnTo>
                      <a:pt x="54" y="115"/>
                    </a:lnTo>
                    <a:lnTo>
                      <a:pt x="54" y="115"/>
                    </a:lnTo>
                    <a:lnTo>
                      <a:pt x="53" y="115"/>
                    </a:lnTo>
                    <a:lnTo>
                      <a:pt x="53" y="115"/>
                    </a:lnTo>
                    <a:lnTo>
                      <a:pt x="52" y="115"/>
                    </a:lnTo>
                    <a:lnTo>
                      <a:pt x="52" y="114"/>
                    </a:lnTo>
                    <a:lnTo>
                      <a:pt x="52" y="114"/>
                    </a:lnTo>
                    <a:lnTo>
                      <a:pt x="51" y="114"/>
                    </a:lnTo>
                    <a:lnTo>
                      <a:pt x="51" y="114"/>
                    </a:lnTo>
                    <a:lnTo>
                      <a:pt x="51" y="115"/>
                    </a:lnTo>
                    <a:lnTo>
                      <a:pt x="51" y="114"/>
                    </a:lnTo>
                    <a:lnTo>
                      <a:pt x="50" y="114"/>
                    </a:lnTo>
                    <a:lnTo>
                      <a:pt x="50" y="115"/>
                    </a:lnTo>
                    <a:lnTo>
                      <a:pt x="50" y="115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8" y="115"/>
                    </a:lnTo>
                    <a:lnTo>
                      <a:pt x="48" y="115"/>
                    </a:lnTo>
                    <a:lnTo>
                      <a:pt x="48" y="115"/>
                    </a:lnTo>
                    <a:lnTo>
                      <a:pt x="48" y="115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7" y="116"/>
                    </a:lnTo>
                    <a:lnTo>
                      <a:pt x="47" y="117"/>
                    </a:lnTo>
                    <a:lnTo>
                      <a:pt x="47" y="117"/>
                    </a:lnTo>
                    <a:lnTo>
                      <a:pt x="47" y="117"/>
                    </a:lnTo>
                    <a:lnTo>
                      <a:pt x="46" y="117"/>
                    </a:lnTo>
                    <a:lnTo>
                      <a:pt x="46" y="117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5" y="118"/>
                    </a:lnTo>
                    <a:lnTo>
                      <a:pt x="45" y="118"/>
                    </a:lnTo>
                    <a:lnTo>
                      <a:pt x="44" y="118"/>
                    </a:lnTo>
                    <a:lnTo>
                      <a:pt x="44" y="118"/>
                    </a:lnTo>
                    <a:lnTo>
                      <a:pt x="43" y="118"/>
                    </a:lnTo>
                    <a:lnTo>
                      <a:pt x="43" y="118"/>
                    </a:lnTo>
                    <a:lnTo>
                      <a:pt x="43" y="117"/>
                    </a:lnTo>
                    <a:lnTo>
                      <a:pt x="42" y="117"/>
                    </a:lnTo>
                    <a:lnTo>
                      <a:pt x="42" y="117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1" y="118"/>
                    </a:lnTo>
                    <a:lnTo>
                      <a:pt x="41" y="119"/>
                    </a:lnTo>
                    <a:lnTo>
                      <a:pt x="41" y="11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7" y="119"/>
                    </a:lnTo>
                    <a:lnTo>
                      <a:pt x="37" y="118"/>
                    </a:lnTo>
                    <a:lnTo>
                      <a:pt x="37" y="118"/>
                    </a:lnTo>
                    <a:lnTo>
                      <a:pt x="37" y="117"/>
                    </a:lnTo>
                    <a:lnTo>
                      <a:pt x="38" y="117"/>
                    </a:lnTo>
                    <a:lnTo>
                      <a:pt x="37" y="117"/>
                    </a:lnTo>
                    <a:lnTo>
                      <a:pt x="37" y="117"/>
                    </a:lnTo>
                    <a:lnTo>
                      <a:pt x="37" y="117"/>
                    </a:lnTo>
                    <a:lnTo>
                      <a:pt x="37" y="117"/>
                    </a:lnTo>
                    <a:lnTo>
                      <a:pt x="36" y="117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35" y="115"/>
                    </a:lnTo>
                    <a:lnTo>
                      <a:pt x="35" y="115"/>
                    </a:lnTo>
                    <a:lnTo>
                      <a:pt x="35" y="115"/>
                    </a:lnTo>
                    <a:lnTo>
                      <a:pt x="34" y="115"/>
                    </a:lnTo>
                    <a:lnTo>
                      <a:pt x="34" y="115"/>
                    </a:lnTo>
                    <a:lnTo>
                      <a:pt x="33" y="115"/>
                    </a:lnTo>
                    <a:lnTo>
                      <a:pt x="33" y="115"/>
                    </a:lnTo>
                    <a:lnTo>
                      <a:pt x="33" y="115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2" y="116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5"/>
                    </a:lnTo>
                    <a:lnTo>
                      <a:pt x="30" y="115"/>
                    </a:lnTo>
                    <a:lnTo>
                      <a:pt x="30" y="115"/>
                    </a:lnTo>
                    <a:lnTo>
                      <a:pt x="31" y="115"/>
                    </a:lnTo>
                    <a:lnTo>
                      <a:pt x="31" y="114"/>
                    </a:lnTo>
                    <a:lnTo>
                      <a:pt x="31" y="114"/>
                    </a:lnTo>
                    <a:lnTo>
                      <a:pt x="31" y="114"/>
                    </a:lnTo>
                    <a:lnTo>
                      <a:pt x="32" y="114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2" y="112"/>
                    </a:lnTo>
                    <a:lnTo>
                      <a:pt x="32" y="112"/>
                    </a:lnTo>
                    <a:lnTo>
                      <a:pt x="33" y="112"/>
                    </a:lnTo>
                    <a:lnTo>
                      <a:pt x="33" y="112"/>
                    </a:lnTo>
                    <a:lnTo>
                      <a:pt x="33" y="112"/>
                    </a:lnTo>
                    <a:lnTo>
                      <a:pt x="34" y="112"/>
                    </a:lnTo>
                    <a:lnTo>
                      <a:pt x="34" y="113"/>
                    </a:lnTo>
                    <a:lnTo>
                      <a:pt x="34" y="112"/>
                    </a:lnTo>
                    <a:lnTo>
                      <a:pt x="34" y="112"/>
                    </a:lnTo>
                    <a:lnTo>
                      <a:pt x="34" y="112"/>
                    </a:lnTo>
                    <a:lnTo>
                      <a:pt x="35" y="112"/>
                    </a:lnTo>
                    <a:lnTo>
                      <a:pt x="35" y="111"/>
                    </a:lnTo>
                    <a:lnTo>
                      <a:pt x="35" y="111"/>
                    </a:lnTo>
                    <a:lnTo>
                      <a:pt x="35" y="111"/>
                    </a:lnTo>
                    <a:lnTo>
                      <a:pt x="35" y="111"/>
                    </a:lnTo>
                    <a:lnTo>
                      <a:pt x="35" y="110"/>
                    </a:lnTo>
                    <a:lnTo>
                      <a:pt x="35" y="110"/>
                    </a:lnTo>
                    <a:lnTo>
                      <a:pt x="34" y="110"/>
                    </a:lnTo>
                    <a:lnTo>
                      <a:pt x="34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2" y="110"/>
                    </a:lnTo>
                    <a:lnTo>
                      <a:pt x="32" y="110"/>
                    </a:lnTo>
                    <a:lnTo>
                      <a:pt x="32" y="111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0" y="111"/>
                    </a:lnTo>
                    <a:lnTo>
                      <a:pt x="30" y="111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8" y="111"/>
                    </a:lnTo>
                    <a:lnTo>
                      <a:pt x="28" y="111"/>
                    </a:lnTo>
                    <a:lnTo>
                      <a:pt x="28" y="112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6" y="112"/>
                    </a:lnTo>
                    <a:lnTo>
                      <a:pt x="26" y="112"/>
                    </a:lnTo>
                    <a:lnTo>
                      <a:pt x="26" y="112"/>
                    </a:lnTo>
                    <a:lnTo>
                      <a:pt x="25" y="112"/>
                    </a:lnTo>
                    <a:lnTo>
                      <a:pt x="25" y="112"/>
                    </a:lnTo>
                    <a:lnTo>
                      <a:pt x="25" y="112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23" y="113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3" y="114"/>
                    </a:lnTo>
                    <a:lnTo>
                      <a:pt x="22" y="114"/>
                    </a:lnTo>
                    <a:lnTo>
                      <a:pt x="22" y="114"/>
                    </a:ln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5"/>
                    </a:lnTo>
                    <a:lnTo>
                      <a:pt x="21" y="115"/>
                    </a:lnTo>
                    <a:lnTo>
                      <a:pt x="20" y="115"/>
                    </a:lnTo>
                    <a:lnTo>
                      <a:pt x="20" y="115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18" y="114"/>
                    </a:lnTo>
                    <a:lnTo>
                      <a:pt x="18" y="113"/>
                    </a:lnTo>
                    <a:lnTo>
                      <a:pt x="18" y="113"/>
                    </a:lnTo>
                    <a:lnTo>
                      <a:pt x="18" y="113"/>
                    </a:lnTo>
                    <a:lnTo>
                      <a:pt x="17" y="113"/>
                    </a:lnTo>
                    <a:lnTo>
                      <a:pt x="17" y="113"/>
                    </a:lnTo>
                    <a:lnTo>
                      <a:pt x="16" y="113"/>
                    </a:lnTo>
                    <a:lnTo>
                      <a:pt x="16" y="113"/>
                    </a:lnTo>
                    <a:lnTo>
                      <a:pt x="16" y="112"/>
                    </a:lnTo>
                    <a:lnTo>
                      <a:pt x="15" y="112"/>
                    </a:lnTo>
                    <a:lnTo>
                      <a:pt x="15" y="112"/>
                    </a:lnTo>
                    <a:lnTo>
                      <a:pt x="15" y="112"/>
                    </a:lnTo>
                    <a:lnTo>
                      <a:pt x="15" y="112"/>
                    </a:lnTo>
                    <a:lnTo>
                      <a:pt x="15" y="111"/>
                    </a:lnTo>
                    <a:lnTo>
                      <a:pt x="14" y="111"/>
                    </a:lnTo>
                    <a:lnTo>
                      <a:pt x="14" y="111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4" y="107"/>
                    </a:lnTo>
                    <a:lnTo>
                      <a:pt x="14" y="107"/>
                    </a:lnTo>
                    <a:lnTo>
                      <a:pt x="13" y="107"/>
                    </a:lnTo>
                    <a:lnTo>
                      <a:pt x="13" y="107"/>
                    </a:lnTo>
                    <a:lnTo>
                      <a:pt x="13" y="106"/>
                    </a:lnTo>
                    <a:lnTo>
                      <a:pt x="13" y="106"/>
                    </a:lnTo>
                    <a:lnTo>
                      <a:pt x="14" y="106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3" y="104"/>
                    </a:lnTo>
                    <a:lnTo>
                      <a:pt x="13" y="103"/>
                    </a:lnTo>
                    <a:lnTo>
                      <a:pt x="13" y="103"/>
                    </a:lnTo>
                    <a:lnTo>
                      <a:pt x="13" y="103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1" y="103"/>
                    </a:lnTo>
                    <a:lnTo>
                      <a:pt x="11" y="103"/>
                    </a:lnTo>
                    <a:lnTo>
                      <a:pt x="11" y="103"/>
                    </a:lnTo>
                    <a:lnTo>
                      <a:pt x="10" y="103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7" y="104"/>
                    </a:lnTo>
                    <a:lnTo>
                      <a:pt x="7" y="103"/>
                    </a:lnTo>
                    <a:lnTo>
                      <a:pt x="8" y="103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6" y="104"/>
                    </a:lnTo>
                    <a:lnTo>
                      <a:pt x="5" y="104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5" y="103"/>
                    </a:lnTo>
                    <a:lnTo>
                      <a:pt x="5" y="103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5" y="101"/>
                    </a:lnTo>
                    <a:lnTo>
                      <a:pt x="5" y="100"/>
                    </a:lnTo>
                    <a:lnTo>
                      <a:pt x="4" y="100"/>
                    </a:lnTo>
                    <a:lnTo>
                      <a:pt x="4" y="100"/>
                    </a:lnTo>
                    <a:lnTo>
                      <a:pt x="4" y="100"/>
                    </a:lnTo>
                    <a:lnTo>
                      <a:pt x="4" y="99"/>
                    </a:lnTo>
                    <a:lnTo>
                      <a:pt x="4" y="99"/>
                    </a:lnTo>
                    <a:lnTo>
                      <a:pt x="3" y="99"/>
                    </a:lnTo>
                    <a:lnTo>
                      <a:pt x="3" y="98"/>
                    </a:lnTo>
                    <a:lnTo>
                      <a:pt x="3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1" y="97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2" y="97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4" y="94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4" y="92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1"/>
                    </a:lnTo>
                    <a:lnTo>
                      <a:pt x="7" y="91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0" y="89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1" y="88"/>
                    </a:lnTo>
                    <a:lnTo>
                      <a:pt x="11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13" y="86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14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14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5" y="82"/>
                    </a:lnTo>
                    <a:lnTo>
                      <a:pt x="15" y="82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7" y="82"/>
                    </a:lnTo>
                    <a:lnTo>
                      <a:pt x="17" y="82"/>
                    </a:lnTo>
                    <a:lnTo>
                      <a:pt x="17" y="83"/>
                    </a:lnTo>
                    <a:lnTo>
                      <a:pt x="18" y="83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8" y="81"/>
                    </a:lnTo>
                    <a:lnTo>
                      <a:pt x="18" y="81"/>
                    </a:lnTo>
                    <a:lnTo>
                      <a:pt x="19" y="81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8" y="80"/>
                    </a:lnTo>
                    <a:lnTo>
                      <a:pt x="19" y="80"/>
                    </a:lnTo>
                    <a:lnTo>
                      <a:pt x="19" y="79"/>
                    </a:lnTo>
                    <a:lnTo>
                      <a:pt x="18" y="79"/>
                    </a:lnTo>
                    <a:lnTo>
                      <a:pt x="19" y="79"/>
                    </a:lnTo>
                    <a:lnTo>
                      <a:pt x="19" y="79"/>
                    </a:lnTo>
                    <a:lnTo>
                      <a:pt x="19" y="79"/>
                    </a:lnTo>
                    <a:lnTo>
                      <a:pt x="20" y="79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1" y="77"/>
                    </a:lnTo>
                    <a:lnTo>
                      <a:pt x="21" y="77"/>
                    </a:lnTo>
                    <a:lnTo>
                      <a:pt x="21" y="77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3" y="76"/>
                    </a:lnTo>
                    <a:lnTo>
                      <a:pt x="23" y="75"/>
                    </a:lnTo>
                    <a:lnTo>
                      <a:pt x="23" y="7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3" y="74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5" y="72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7" y="71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29" y="68"/>
                    </a:lnTo>
                    <a:lnTo>
                      <a:pt x="29" y="68"/>
                    </a:lnTo>
                    <a:lnTo>
                      <a:pt x="29" y="68"/>
                    </a:lnTo>
                    <a:lnTo>
                      <a:pt x="29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1" y="67"/>
                    </a:lnTo>
                    <a:lnTo>
                      <a:pt x="31" y="66"/>
                    </a:lnTo>
                    <a:lnTo>
                      <a:pt x="31" y="66"/>
                    </a:lnTo>
                    <a:lnTo>
                      <a:pt x="31" y="66"/>
                    </a:lnTo>
                    <a:lnTo>
                      <a:pt x="31" y="65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4" y="64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5" y="63"/>
                    </a:lnTo>
                    <a:lnTo>
                      <a:pt x="35" y="63"/>
                    </a:lnTo>
                    <a:lnTo>
                      <a:pt x="35" y="63"/>
                    </a:lnTo>
                    <a:lnTo>
                      <a:pt x="36" y="63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1"/>
                    </a:lnTo>
                    <a:lnTo>
                      <a:pt x="36" y="61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8" y="60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40" y="60"/>
                    </a:lnTo>
                    <a:lnTo>
                      <a:pt x="40" y="59"/>
                    </a:lnTo>
                    <a:lnTo>
                      <a:pt x="40" y="59"/>
                    </a:lnTo>
                    <a:lnTo>
                      <a:pt x="40" y="59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40" y="57"/>
                    </a:lnTo>
                    <a:lnTo>
                      <a:pt x="40" y="57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1" y="56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1" y="53"/>
                    </a:lnTo>
                    <a:lnTo>
                      <a:pt x="41" y="53"/>
                    </a:lnTo>
                    <a:lnTo>
                      <a:pt x="40" y="53"/>
                    </a:lnTo>
                    <a:lnTo>
                      <a:pt x="40" y="53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41" y="51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4" y="51"/>
                    </a:lnTo>
                    <a:lnTo>
                      <a:pt x="44" y="51"/>
                    </a:lnTo>
                    <a:lnTo>
                      <a:pt x="45" y="51"/>
                    </a:lnTo>
                    <a:lnTo>
                      <a:pt x="45" y="51"/>
                    </a:lnTo>
                    <a:lnTo>
                      <a:pt x="45" y="51"/>
                    </a:lnTo>
                    <a:lnTo>
                      <a:pt x="45" y="50"/>
                    </a:lnTo>
                    <a:lnTo>
                      <a:pt x="45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6" y="49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48" y="49"/>
                    </a:lnTo>
                    <a:lnTo>
                      <a:pt x="48" y="49"/>
                    </a:lnTo>
                    <a:lnTo>
                      <a:pt x="48" y="49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9" y="48"/>
                    </a:lnTo>
                    <a:lnTo>
                      <a:pt x="49" y="48"/>
                    </a:lnTo>
                    <a:lnTo>
                      <a:pt x="49" y="47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49" y="47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51" y="47"/>
                    </a:lnTo>
                    <a:lnTo>
                      <a:pt x="51" y="47"/>
                    </a:lnTo>
                    <a:lnTo>
                      <a:pt x="51" y="47"/>
                    </a:lnTo>
                    <a:lnTo>
                      <a:pt x="51" y="47"/>
                    </a:lnTo>
                    <a:lnTo>
                      <a:pt x="52" y="47"/>
                    </a:lnTo>
                    <a:lnTo>
                      <a:pt x="52" y="47"/>
                    </a:lnTo>
                    <a:lnTo>
                      <a:pt x="52" y="47"/>
                    </a:lnTo>
                    <a:lnTo>
                      <a:pt x="52" y="46"/>
                    </a:lnTo>
                    <a:lnTo>
                      <a:pt x="53" y="46"/>
                    </a:lnTo>
                    <a:lnTo>
                      <a:pt x="53" y="46"/>
                    </a:lnTo>
                    <a:lnTo>
                      <a:pt x="53" y="46"/>
                    </a:lnTo>
                    <a:lnTo>
                      <a:pt x="53" y="45"/>
                    </a:lnTo>
                    <a:lnTo>
                      <a:pt x="53" y="45"/>
                    </a:lnTo>
                    <a:lnTo>
                      <a:pt x="54" y="45"/>
                    </a:lnTo>
                    <a:lnTo>
                      <a:pt x="53" y="45"/>
                    </a:lnTo>
                    <a:lnTo>
                      <a:pt x="54" y="45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5" y="44"/>
                    </a:lnTo>
                    <a:lnTo>
                      <a:pt x="55" y="44"/>
                    </a:lnTo>
                    <a:lnTo>
                      <a:pt x="55" y="44"/>
                    </a:lnTo>
                    <a:lnTo>
                      <a:pt x="55" y="44"/>
                    </a:lnTo>
                    <a:lnTo>
                      <a:pt x="55" y="45"/>
                    </a:lnTo>
                    <a:lnTo>
                      <a:pt x="55" y="45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56" y="46"/>
                    </a:lnTo>
                    <a:lnTo>
                      <a:pt x="56" y="46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7" y="47"/>
                    </a:lnTo>
                    <a:lnTo>
                      <a:pt x="57" y="47"/>
                    </a:lnTo>
                    <a:lnTo>
                      <a:pt x="56" y="47"/>
                    </a:lnTo>
                    <a:lnTo>
                      <a:pt x="56" y="47"/>
                    </a:lnTo>
                    <a:lnTo>
                      <a:pt x="56" y="48"/>
                    </a:lnTo>
                    <a:lnTo>
                      <a:pt x="57" y="48"/>
                    </a:lnTo>
                    <a:lnTo>
                      <a:pt x="57" y="48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49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59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7"/>
                    </a:lnTo>
                    <a:lnTo>
                      <a:pt x="60" y="47"/>
                    </a:lnTo>
                    <a:lnTo>
                      <a:pt x="60" y="47"/>
                    </a:lnTo>
                    <a:lnTo>
                      <a:pt x="61" y="47"/>
                    </a:lnTo>
                    <a:lnTo>
                      <a:pt x="61" y="47"/>
                    </a:lnTo>
                    <a:lnTo>
                      <a:pt x="61" y="46"/>
                    </a:lnTo>
                    <a:lnTo>
                      <a:pt x="61" y="46"/>
                    </a:lnTo>
                    <a:lnTo>
                      <a:pt x="61" y="46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3" y="46"/>
                    </a:lnTo>
                    <a:lnTo>
                      <a:pt x="63" y="46"/>
                    </a:lnTo>
                    <a:lnTo>
                      <a:pt x="64" y="46"/>
                    </a:lnTo>
                    <a:lnTo>
                      <a:pt x="64" y="45"/>
                    </a:lnTo>
                    <a:lnTo>
                      <a:pt x="64" y="45"/>
                    </a:lnTo>
                    <a:lnTo>
                      <a:pt x="65" y="45"/>
                    </a:lnTo>
                    <a:lnTo>
                      <a:pt x="65" y="46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5" y="46"/>
                    </a:lnTo>
                    <a:lnTo>
                      <a:pt x="66" y="46"/>
                    </a:lnTo>
                    <a:lnTo>
                      <a:pt x="65" y="46"/>
                    </a:lnTo>
                    <a:lnTo>
                      <a:pt x="65" y="46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7" y="47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70" y="47"/>
                    </a:lnTo>
                    <a:lnTo>
                      <a:pt x="70" y="46"/>
                    </a:lnTo>
                    <a:lnTo>
                      <a:pt x="69" y="46"/>
                    </a:lnTo>
                    <a:lnTo>
                      <a:pt x="69" y="46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7"/>
                    </a:lnTo>
                    <a:lnTo>
                      <a:pt x="71" y="47"/>
                    </a:lnTo>
                    <a:lnTo>
                      <a:pt x="71" y="47"/>
                    </a:lnTo>
                    <a:lnTo>
                      <a:pt x="71" y="47"/>
                    </a:lnTo>
                    <a:lnTo>
                      <a:pt x="71" y="47"/>
                    </a:lnTo>
                    <a:lnTo>
                      <a:pt x="71" y="47"/>
                    </a:lnTo>
                    <a:lnTo>
                      <a:pt x="71" y="48"/>
                    </a:lnTo>
                    <a:lnTo>
                      <a:pt x="71" y="48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2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1"/>
                    </a:lnTo>
                    <a:lnTo>
                      <a:pt x="74" y="52"/>
                    </a:lnTo>
                    <a:lnTo>
                      <a:pt x="74" y="51"/>
                    </a:lnTo>
                    <a:lnTo>
                      <a:pt x="75" y="51"/>
                    </a:lnTo>
                    <a:lnTo>
                      <a:pt x="75" y="51"/>
                    </a:lnTo>
                    <a:lnTo>
                      <a:pt x="75" y="51"/>
                    </a:lnTo>
                    <a:lnTo>
                      <a:pt x="75" y="51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7" y="51"/>
                    </a:lnTo>
                    <a:lnTo>
                      <a:pt x="77" y="51"/>
                    </a:lnTo>
                    <a:lnTo>
                      <a:pt x="78" y="50"/>
                    </a:lnTo>
                    <a:lnTo>
                      <a:pt x="78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80" y="50"/>
                    </a:lnTo>
                    <a:lnTo>
                      <a:pt x="80" y="50"/>
                    </a:lnTo>
                    <a:lnTo>
                      <a:pt x="80" y="50"/>
                    </a:lnTo>
                    <a:lnTo>
                      <a:pt x="81" y="50"/>
                    </a:lnTo>
                    <a:lnTo>
                      <a:pt x="81" y="49"/>
                    </a:lnTo>
                    <a:lnTo>
                      <a:pt x="81" y="49"/>
                    </a:lnTo>
                    <a:lnTo>
                      <a:pt x="81" y="49"/>
                    </a:lnTo>
                    <a:lnTo>
                      <a:pt x="82" y="49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2" y="47"/>
                    </a:lnTo>
                    <a:lnTo>
                      <a:pt x="82" y="47"/>
                    </a:lnTo>
                    <a:lnTo>
                      <a:pt x="83" y="47"/>
                    </a:lnTo>
                    <a:lnTo>
                      <a:pt x="83" y="47"/>
                    </a:lnTo>
                    <a:lnTo>
                      <a:pt x="83" y="47"/>
                    </a:lnTo>
                    <a:lnTo>
                      <a:pt x="83" y="46"/>
                    </a:lnTo>
                    <a:lnTo>
                      <a:pt x="84" y="46"/>
                    </a:lnTo>
                    <a:lnTo>
                      <a:pt x="84" y="46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84" y="44"/>
                    </a:lnTo>
                    <a:lnTo>
                      <a:pt x="83" y="44"/>
                    </a:lnTo>
                    <a:lnTo>
                      <a:pt x="84" y="44"/>
                    </a:lnTo>
                    <a:lnTo>
                      <a:pt x="84" y="43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85" y="41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7" y="41"/>
                    </a:lnTo>
                    <a:lnTo>
                      <a:pt x="88" y="41"/>
                    </a:lnTo>
                    <a:lnTo>
                      <a:pt x="88" y="41"/>
                    </a:lnTo>
                    <a:lnTo>
                      <a:pt x="89" y="41"/>
                    </a:lnTo>
                    <a:lnTo>
                      <a:pt x="89" y="41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90" y="40"/>
                    </a:lnTo>
                    <a:lnTo>
                      <a:pt x="89" y="40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1" y="40"/>
                    </a:lnTo>
                    <a:lnTo>
                      <a:pt x="91" y="39"/>
                    </a:lnTo>
                    <a:lnTo>
                      <a:pt x="91" y="39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93" y="39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4" y="38"/>
                    </a:lnTo>
                    <a:lnTo>
                      <a:pt x="94" y="39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6" y="36"/>
                    </a:lnTo>
                    <a:lnTo>
                      <a:pt x="97" y="36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8" y="36"/>
                    </a:lnTo>
                    <a:lnTo>
                      <a:pt x="98" y="36"/>
                    </a:lnTo>
                    <a:lnTo>
                      <a:pt x="98" y="35"/>
                    </a:lnTo>
                    <a:lnTo>
                      <a:pt x="99" y="35"/>
                    </a:lnTo>
                    <a:lnTo>
                      <a:pt x="99" y="35"/>
                    </a:lnTo>
                    <a:lnTo>
                      <a:pt x="99" y="35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0" y="33"/>
                    </a:lnTo>
                    <a:lnTo>
                      <a:pt x="101" y="33"/>
                    </a:lnTo>
                    <a:lnTo>
                      <a:pt x="101" y="33"/>
                    </a:lnTo>
                    <a:lnTo>
                      <a:pt x="102" y="33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3"/>
                    </a:lnTo>
                    <a:lnTo>
                      <a:pt x="103" y="33"/>
                    </a:lnTo>
                    <a:lnTo>
                      <a:pt x="103" y="33"/>
                    </a:lnTo>
                    <a:lnTo>
                      <a:pt x="103" y="33"/>
                    </a:lnTo>
                    <a:lnTo>
                      <a:pt x="103" y="33"/>
                    </a:lnTo>
                    <a:lnTo>
                      <a:pt x="103" y="33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5" y="29"/>
                    </a:lnTo>
                    <a:lnTo>
                      <a:pt x="105" y="29"/>
                    </a:lnTo>
                    <a:lnTo>
                      <a:pt x="105" y="29"/>
                    </a:lnTo>
                    <a:lnTo>
                      <a:pt x="105" y="29"/>
                    </a:lnTo>
                    <a:lnTo>
                      <a:pt x="105" y="29"/>
                    </a:lnTo>
                    <a:lnTo>
                      <a:pt x="105" y="29"/>
                    </a:lnTo>
                    <a:lnTo>
                      <a:pt x="106" y="29"/>
                    </a:lnTo>
                    <a:lnTo>
                      <a:pt x="106" y="29"/>
                    </a:lnTo>
                    <a:lnTo>
                      <a:pt x="106" y="29"/>
                    </a:lnTo>
                    <a:lnTo>
                      <a:pt x="107" y="29"/>
                    </a:lnTo>
                    <a:lnTo>
                      <a:pt x="107" y="28"/>
                    </a:lnTo>
                    <a:lnTo>
                      <a:pt x="107" y="28"/>
                    </a:lnTo>
                    <a:lnTo>
                      <a:pt x="107" y="28"/>
                    </a:lnTo>
                    <a:lnTo>
                      <a:pt x="107" y="27"/>
                    </a:lnTo>
                    <a:lnTo>
                      <a:pt x="107" y="27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9" y="27"/>
                    </a:lnTo>
                    <a:lnTo>
                      <a:pt x="109" y="27"/>
                    </a:lnTo>
                    <a:lnTo>
                      <a:pt x="109" y="26"/>
                    </a:lnTo>
                    <a:lnTo>
                      <a:pt x="110" y="26"/>
                    </a:lnTo>
                    <a:lnTo>
                      <a:pt x="110" y="26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6"/>
                    </a:lnTo>
                    <a:lnTo>
                      <a:pt x="112" y="26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3" y="24"/>
                    </a:lnTo>
                    <a:lnTo>
                      <a:pt x="113" y="24"/>
                    </a:lnTo>
                    <a:lnTo>
                      <a:pt x="113" y="24"/>
                    </a:lnTo>
                    <a:lnTo>
                      <a:pt x="113" y="24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4" y="23"/>
                    </a:lnTo>
                    <a:lnTo>
                      <a:pt x="115" y="23"/>
                    </a:lnTo>
                    <a:lnTo>
                      <a:pt x="115" y="23"/>
                    </a:lnTo>
                    <a:lnTo>
                      <a:pt x="115" y="23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7" y="23"/>
                    </a:lnTo>
                    <a:lnTo>
                      <a:pt x="117" y="23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21" y="23"/>
                    </a:lnTo>
                    <a:lnTo>
                      <a:pt x="121" y="22"/>
                    </a:lnTo>
                    <a:lnTo>
                      <a:pt x="121" y="22"/>
                    </a:lnTo>
                    <a:lnTo>
                      <a:pt x="122" y="22"/>
                    </a:lnTo>
                    <a:lnTo>
                      <a:pt x="122" y="22"/>
                    </a:lnTo>
                    <a:lnTo>
                      <a:pt x="122" y="22"/>
                    </a:lnTo>
                    <a:lnTo>
                      <a:pt x="122" y="21"/>
                    </a:lnTo>
                    <a:lnTo>
                      <a:pt x="122" y="21"/>
                    </a:lnTo>
                    <a:lnTo>
                      <a:pt x="122" y="20"/>
                    </a:lnTo>
                    <a:lnTo>
                      <a:pt x="123" y="20"/>
                    </a:lnTo>
                    <a:lnTo>
                      <a:pt x="123" y="20"/>
                    </a:lnTo>
                    <a:lnTo>
                      <a:pt x="122" y="20"/>
                    </a:lnTo>
                    <a:lnTo>
                      <a:pt x="122" y="19"/>
                    </a:lnTo>
                    <a:lnTo>
                      <a:pt x="122" y="19"/>
                    </a:lnTo>
                    <a:lnTo>
                      <a:pt x="123" y="19"/>
                    </a:lnTo>
                    <a:lnTo>
                      <a:pt x="123" y="19"/>
                    </a:lnTo>
                    <a:lnTo>
                      <a:pt x="124" y="19"/>
                    </a:lnTo>
                    <a:lnTo>
                      <a:pt x="124" y="18"/>
                    </a:lnTo>
                    <a:lnTo>
                      <a:pt x="124" y="18"/>
                    </a:lnTo>
                    <a:lnTo>
                      <a:pt x="124" y="18"/>
                    </a:lnTo>
                    <a:lnTo>
                      <a:pt x="124" y="18"/>
                    </a:lnTo>
                    <a:lnTo>
                      <a:pt x="124" y="18"/>
                    </a:lnTo>
                    <a:lnTo>
                      <a:pt x="124" y="18"/>
                    </a:lnTo>
                    <a:lnTo>
                      <a:pt x="125" y="18"/>
                    </a:lnTo>
                    <a:lnTo>
                      <a:pt x="125" y="18"/>
                    </a:lnTo>
                    <a:lnTo>
                      <a:pt x="126" y="18"/>
                    </a:lnTo>
                    <a:lnTo>
                      <a:pt x="126" y="17"/>
                    </a:lnTo>
                    <a:lnTo>
                      <a:pt x="126" y="17"/>
                    </a:lnTo>
                    <a:lnTo>
                      <a:pt x="127" y="17"/>
                    </a:lnTo>
                    <a:lnTo>
                      <a:pt x="127" y="18"/>
                    </a:lnTo>
                    <a:lnTo>
                      <a:pt x="127" y="17"/>
                    </a:lnTo>
                    <a:lnTo>
                      <a:pt x="127" y="18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29" y="17"/>
                    </a:lnTo>
                    <a:lnTo>
                      <a:pt x="129" y="17"/>
                    </a:lnTo>
                    <a:lnTo>
                      <a:pt x="129" y="17"/>
                    </a:lnTo>
                    <a:lnTo>
                      <a:pt x="130" y="17"/>
                    </a:lnTo>
                    <a:lnTo>
                      <a:pt x="130" y="17"/>
                    </a:lnTo>
                    <a:lnTo>
                      <a:pt x="130" y="16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2" y="15"/>
                    </a:lnTo>
                    <a:lnTo>
                      <a:pt x="132" y="15"/>
                    </a:lnTo>
                    <a:lnTo>
                      <a:pt x="132" y="15"/>
                    </a:lnTo>
                    <a:lnTo>
                      <a:pt x="132" y="14"/>
                    </a:lnTo>
                    <a:lnTo>
                      <a:pt x="132" y="14"/>
                    </a:lnTo>
                    <a:lnTo>
                      <a:pt x="132" y="13"/>
                    </a:lnTo>
                    <a:lnTo>
                      <a:pt x="133" y="13"/>
                    </a:lnTo>
                    <a:lnTo>
                      <a:pt x="133" y="13"/>
                    </a:lnTo>
                    <a:lnTo>
                      <a:pt x="133" y="12"/>
                    </a:lnTo>
                    <a:lnTo>
                      <a:pt x="133" y="12"/>
                    </a:lnTo>
                    <a:lnTo>
                      <a:pt x="134" y="12"/>
                    </a:lnTo>
                    <a:lnTo>
                      <a:pt x="134" y="12"/>
                    </a:lnTo>
                    <a:lnTo>
                      <a:pt x="134" y="12"/>
                    </a:lnTo>
                    <a:lnTo>
                      <a:pt x="134" y="11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5" y="11"/>
                    </a:lnTo>
                    <a:lnTo>
                      <a:pt x="136" y="11"/>
                    </a:lnTo>
                    <a:lnTo>
                      <a:pt x="136" y="10"/>
                    </a:lnTo>
                    <a:lnTo>
                      <a:pt x="136" y="10"/>
                    </a:lnTo>
                    <a:lnTo>
                      <a:pt x="137" y="11"/>
                    </a:lnTo>
                    <a:lnTo>
                      <a:pt x="137" y="10"/>
                    </a:lnTo>
                    <a:lnTo>
                      <a:pt x="137" y="10"/>
                    </a:lnTo>
                    <a:lnTo>
                      <a:pt x="137" y="10"/>
                    </a:lnTo>
                    <a:lnTo>
                      <a:pt x="137" y="10"/>
                    </a:lnTo>
                    <a:lnTo>
                      <a:pt x="138" y="10"/>
                    </a:lnTo>
                    <a:lnTo>
                      <a:pt x="138" y="10"/>
                    </a:lnTo>
                    <a:lnTo>
                      <a:pt x="138" y="10"/>
                    </a:lnTo>
                    <a:lnTo>
                      <a:pt x="139" y="10"/>
                    </a:lnTo>
                    <a:lnTo>
                      <a:pt x="139" y="9"/>
                    </a:lnTo>
                    <a:lnTo>
                      <a:pt x="139" y="9"/>
                    </a:lnTo>
                    <a:lnTo>
                      <a:pt x="139" y="9"/>
                    </a:lnTo>
                    <a:lnTo>
                      <a:pt x="139" y="9"/>
                    </a:lnTo>
                    <a:lnTo>
                      <a:pt x="140" y="9"/>
                    </a:lnTo>
                    <a:lnTo>
                      <a:pt x="140" y="9"/>
                    </a:lnTo>
                    <a:lnTo>
                      <a:pt x="140" y="9"/>
                    </a:lnTo>
                    <a:lnTo>
                      <a:pt x="141" y="9"/>
                    </a:lnTo>
                    <a:lnTo>
                      <a:pt x="141" y="9"/>
                    </a:lnTo>
                    <a:lnTo>
                      <a:pt x="141" y="9"/>
                    </a:lnTo>
                    <a:lnTo>
                      <a:pt x="141" y="8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3" y="8"/>
                    </a:lnTo>
                    <a:lnTo>
                      <a:pt x="143" y="7"/>
                    </a:lnTo>
                    <a:lnTo>
                      <a:pt x="144" y="7"/>
                    </a:lnTo>
                    <a:lnTo>
                      <a:pt x="144" y="7"/>
                    </a:lnTo>
                    <a:lnTo>
                      <a:pt x="144" y="7"/>
                    </a:lnTo>
                    <a:lnTo>
                      <a:pt x="145" y="7"/>
                    </a:lnTo>
                    <a:lnTo>
                      <a:pt x="145" y="7"/>
                    </a:lnTo>
                    <a:lnTo>
                      <a:pt x="145" y="7"/>
                    </a:lnTo>
                    <a:lnTo>
                      <a:pt x="146" y="7"/>
                    </a:lnTo>
                    <a:lnTo>
                      <a:pt x="146" y="7"/>
                    </a:lnTo>
                    <a:lnTo>
                      <a:pt x="146" y="7"/>
                    </a:lnTo>
                    <a:lnTo>
                      <a:pt x="146" y="7"/>
                    </a:lnTo>
                    <a:lnTo>
                      <a:pt x="147" y="7"/>
                    </a:lnTo>
                    <a:lnTo>
                      <a:pt x="147" y="7"/>
                    </a:lnTo>
                    <a:lnTo>
                      <a:pt x="147" y="7"/>
                    </a:lnTo>
                    <a:lnTo>
                      <a:pt x="148" y="7"/>
                    </a:lnTo>
                    <a:lnTo>
                      <a:pt x="148" y="7"/>
                    </a:lnTo>
                    <a:lnTo>
                      <a:pt x="148" y="7"/>
                    </a:lnTo>
                    <a:lnTo>
                      <a:pt x="148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50" y="7"/>
                    </a:lnTo>
                    <a:lnTo>
                      <a:pt x="150" y="7"/>
                    </a:lnTo>
                    <a:lnTo>
                      <a:pt x="150" y="7"/>
                    </a:lnTo>
                    <a:lnTo>
                      <a:pt x="150" y="7"/>
                    </a:lnTo>
                    <a:lnTo>
                      <a:pt x="151" y="7"/>
                    </a:lnTo>
                    <a:lnTo>
                      <a:pt x="151" y="7"/>
                    </a:lnTo>
                    <a:lnTo>
                      <a:pt x="151" y="7"/>
                    </a:lnTo>
                    <a:lnTo>
                      <a:pt x="152" y="7"/>
                    </a:lnTo>
                    <a:lnTo>
                      <a:pt x="152" y="7"/>
                    </a:lnTo>
                    <a:lnTo>
                      <a:pt x="152" y="8"/>
                    </a:lnTo>
                    <a:lnTo>
                      <a:pt x="153" y="8"/>
                    </a:lnTo>
                    <a:lnTo>
                      <a:pt x="153" y="7"/>
                    </a:lnTo>
                    <a:lnTo>
                      <a:pt x="153" y="7"/>
                    </a:lnTo>
                    <a:lnTo>
                      <a:pt x="153" y="7"/>
                    </a:lnTo>
                    <a:lnTo>
                      <a:pt x="154" y="7"/>
                    </a:lnTo>
                    <a:lnTo>
                      <a:pt x="154" y="7"/>
                    </a:lnTo>
                    <a:lnTo>
                      <a:pt x="154" y="7"/>
                    </a:lnTo>
                    <a:lnTo>
                      <a:pt x="154" y="7"/>
                    </a:lnTo>
                    <a:lnTo>
                      <a:pt x="154" y="7"/>
                    </a:lnTo>
                    <a:lnTo>
                      <a:pt x="155" y="7"/>
                    </a:lnTo>
                    <a:lnTo>
                      <a:pt x="155" y="7"/>
                    </a:lnTo>
                    <a:lnTo>
                      <a:pt x="155" y="6"/>
                    </a:lnTo>
                    <a:lnTo>
                      <a:pt x="156" y="6"/>
                    </a:lnTo>
                    <a:lnTo>
                      <a:pt x="156" y="6"/>
                    </a:lnTo>
                    <a:lnTo>
                      <a:pt x="157" y="6"/>
                    </a:lnTo>
                    <a:lnTo>
                      <a:pt x="157" y="6"/>
                    </a:lnTo>
                    <a:lnTo>
                      <a:pt x="157" y="7"/>
                    </a:lnTo>
                    <a:lnTo>
                      <a:pt x="158" y="6"/>
                    </a:lnTo>
                    <a:lnTo>
                      <a:pt x="158" y="7"/>
                    </a:lnTo>
                    <a:lnTo>
                      <a:pt x="158" y="7"/>
                    </a:lnTo>
                    <a:lnTo>
                      <a:pt x="158" y="6"/>
                    </a:lnTo>
                    <a:lnTo>
                      <a:pt x="159" y="6"/>
                    </a:lnTo>
                    <a:lnTo>
                      <a:pt x="159" y="6"/>
                    </a:lnTo>
                    <a:lnTo>
                      <a:pt x="159" y="7"/>
                    </a:lnTo>
                    <a:lnTo>
                      <a:pt x="159" y="6"/>
                    </a:lnTo>
                    <a:lnTo>
                      <a:pt x="160" y="6"/>
                    </a:lnTo>
                    <a:lnTo>
                      <a:pt x="160" y="6"/>
                    </a:lnTo>
                    <a:lnTo>
                      <a:pt x="160" y="6"/>
                    </a:lnTo>
                    <a:lnTo>
                      <a:pt x="160" y="6"/>
                    </a:lnTo>
                    <a:lnTo>
                      <a:pt x="160" y="5"/>
                    </a:lnTo>
                    <a:lnTo>
                      <a:pt x="161" y="5"/>
                    </a:lnTo>
                    <a:lnTo>
                      <a:pt x="161" y="4"/>
                    </a:lnTo>
                    <a:lnTo>
                      <a:pt x="161" y="4"/>
                    </a:lnTo>
                    <a:lnTo>
                      <a:pt x="162" y="4"/>
                    </a:lnTo>
                    <a:lnTo>
                      <a:pt x="162" y="4"/>
                    </a:lnTo>
                    <a:lnTo>
                      <a:pt x="162" y="4"/>
                    </a:lnTo>
                    <a:lnTo>
                      <a:pt x="162" y="3"/>
                    </a:lnTo>
                    <a:lnTo>
                      <a:pt x="163" y="3"/>
                    </a:lnTo>
                    <a:lnTo>
                      <a:pt x="163" y="3"/>
                    </a:lnTo>
                    <a:lnTo>
                      <a:pt x="164" y="3"/>
                    </a:lnTo>
                    <a:lnTo>
                      <a:pt x="164" y="3"/>
                    </a:lnTo>
                    <a:lnTo>
                      <a:pt x="164" y="4"/>
                    </a:lnTo>
                    <a:lnTo>
                      <a:pt x="164" y="4"/>
                    </a:lnTo>
                    <a:lnTo>
                      <a:pt x="164" y="3"/>
                    </a:lnTo>
                    <a:lnTo>
                      <a:pt x="165" y="3"/>
                    </a:lnTo>
                    <a:lnTo>
                      <a:pt x="165" y="4"/>
                    </a:lnTo>
                    <a:lnTo>
                      <a:pt x="165" y="4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7" y="4"/>
                    </a:lnTo>
                    <a:lnTo>
                      <a:pt x="167" y="3"/>
                    </a:lnTo>
                    <a:lnTo>
                      <a:pt x="167" y="3"/>
                    </a:lnTo>
                    <a:lnTo>
                      <a:pt x="167" y="3"/>
                    </a:lnTo>
                    <a:lnTo>
                      <a:pt x="168" y="3"/>
                    </a:lnTo>
                    <a:lnTo>
                      <a:pt x="168" y="2"/>
                    </a:lnTo>
                    <a:lnTo>
                      <a:pt x="168" y="2"/>
                    </a:lnTo>
                    <a:lnTo>
                      <a:pt x="169" y="2"/>
                    </a:lnTo>
                    <a:lnTo>
                      <a:pt x="169" y="2"/>
                    </a:lnTo>
                    <a:lnTo>
                      <a:pt x="169" y="2"/>
                    </a:lnTo>
                    <a:lnTo>
                      <a:pt x="169" y="1"/>
                    </a:lnTo>
                    <a:lnTo>
                      <a:pt x="169" y="1"/>
                    </a:lnTo>
                    <a:lnTo>
                      <a:pt x="169" y="1"/>
                    </a:lnTo>
                    <a:lnTo>
                      <a:pt x="169" y="1"/>
                    </a:lnTo>
                    <a:lnTo>
                      <a:pt x="169" y="1"/>
                    </a:lnTo>
                    <a:lnTo>
                      <a:pt x="169" y="1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2" y="1"/>
                    </a:lnTo>
                    <a:lnTo>
                      <a:pt x="172" y="1"/>
                    </a:lnTo>
                    <a:lnTo>
                      <a:pt x="173" y="1"/>
                    </a:lnTo>
                    <a:lnTo>
                      <a:pt x="173" y="1"/>
                    </a:lnTo>
                    <a:lnTo>
                      <a:pt x="173" y="1"/>
                    </a:lnTo>
                    <a:lnTo>
                      <a:pt x="174" y="1"/>
                    </a:lnTo>
                    <a:lnTo>
                      <a:pt x="174" y="1"/>
                    </a:lnTo>
                    <a:lnTo>
                      <a:pt x="174" y="1"/>
                    </a:lnTo>
                    <a:lnTo>
                      <a:pt x="174" y="1"/>
                    </a:lnTo>
                    <a:lnTo>
                      <a:pt x="174" y="2"/>
                    </a:lnTo>
                    <a:lnTo>
                      <a:pt x="175" y="2"/>
                    </a:lnTo>
                    <a:lnTo>
                      <a:pt x="175" y="2"/>
                    </a:lnTo>
                    <a:lnTo>
                      <a:pt x="175" y="2"/>
                    </a:lnTo>
                    <a:lnTo>
                      <a:pt x="175" y="3"/>
                    </a:lnTo>
                    <a:lnTo>
                      <a:pt x="176" y="3"/>
                    </a:lnTo>
                    <a:lnTo>
                      <a:pt x="176" y="3"/>
                    </a:lnTo>
                    <a:lnTo>
                      <a:pt x="176" y="3"/>
                    </a:lnTo>
                    <a:lnTo>
                      <a:pt x="176" y="4"/>
                    </a:lnTo>
                    <a:lnTo>
                      <a:pt x="176" y="4"/>
                    </a:lnTo>
                    <a:lnTo>
                      <a:pt x="177" y="4"/>
                    </a:lnTo>
                    <a:lnTo>
                      <a:pt x="177" y="5"/>
                    </a:lnTo>
                    <a:lnTo>
                      <a:pt x="177" y="5"/>
                    </a:lnTo>
                    <a:lnTo>
                      <a:pt x="177" y="5"/>
                    </a:lnTo>
                    <a:lnTo>
                      <a:pt x="177" y="6"/>
                    </a:lnTo>
                    <a:lnTo>
                      <a:pt x="177" y="6"/>
                    </a:lnTo>
                    <a:lnTo>
                      <a:pt x="178" y="6"/>
                    </a:lnTo>
                    <a:lnTo>
                      <a:pt x="178" y="7"/>
                    </a:lnTo>
                    <a:lnTo>
                      <a:pt x="178" y="7"/>
                    </a:lnTo>
                    <a:lnTo>
                      <a:pt x="178" y="7"/>
                    </a:lnTo>
                    <a:lnTo>
                      <a:pt x="178" y="7"/>
                    </a:lnTo>
                    <a:lnTo>
                      <a:pt x="178" y="7"/>
                    </a:lnTo>
                    <a:lnTo>
                      <a:pt x="178" y="7"/>
                    </a:lnTo>
                    <a:lnTo>
                      <a:pt x="178" y="8"/>
                    </a:lnTo>
                    <a:lnTo>
                      <a:pt x="178" y="8"/>
                    </a:lnTo>
                    <a:lnTo>
                      <a:pt x="178" y="9"/>
                    </a:lnTo>
                    <a:lnTo>
                      <a:pt x="178" y="9"/>
                    </a:lnTo>
                    <a:lnTo>
                      <a:pt x="178" y="10"/>
                    </a:lnTo>
                    <a:lnTo>
                      <a:pt x="178" y="10"/>
                    </a:lnTo>
                    <a:lnTo>
                      <a:pt x="179" y="10"/>
                    </a:lnTo>
                    <a:lnTo>
                      <a:pt x="179" y="10"/>
                    </a:lnTo>
                    <a:lnTo>
                      <a:pt x="179" y="10"/>
                    </a:lnTo>
                    <a:lnTo>
                      <a:pt x="179" y="11"/>
                    </a:lnTo>
                    <a:lnTo>
                      <a:pt x="179" y="11"/>
                    </a:lnTo>
                    <a:lnTo>
                      <a:pt x="179" y="11"/>
                    </a:lnTo>
                    <a:lnTo>
                      <a:pt x="179" y="12"/>
                    </a:lnTo>
                    <a:lnTo>
                      <a:pt x="179" y="12"/>
                    </a:lnTo>
                    <a:lnTo>
                      <a:pt x="179" y="12"/>
                    </a:lnTo>
                    <a:lnTo>
                      <a:pt x="180" y="12"/>
                    </a:lnTo>
                    <a:lnTo>
                      <a:pt x="180" y="12"/>
                    </a:lnTo>
                    <a:lnTo>
                      <a:pt x="181" y="12"/>
                    </a:lnTo>
                    <a:lnTo>
                      <a:pt x="181" y="13"/>
                    </a:lnTo>
                    <a:lnTo>
                      <a:pt x="181" y="13"/>
                    </a:lnTo>
                    <a:lnTo>
                      <a:pt x="181" y="13"/>
                    </a:lnTo>
                    <a:lnTo>
                      <a:pt x="182" y="13"/>
                    </a:lnTo>
                    <a:lnTo>
                      <a:pt x="182" y="14"/>
                    </a:lnTo>
                    <a:lnTo>
                      <a:pt x="182" y="14"/>
                    </a:lnTo>
                    <a:lnTo>
                      <a:pt x="183" y="14"/>
                    </a:lnTo>
                    <a:lnTo>
                      <a:pt x="183" y="14"/>
                    </a:lnTo>
                    <a:lnTo>
                      <a:pt x="183" y="15"/>
                    </a:lnTo>
                    <a:lnTo>
                      <a:pt x="183" y="15"/>
                    </a:lnTo>
                    <a:lnTo>
                      <a:pt x="184" y="15"/>
                    </a:lnTo>
                    <a:lnTo>
                      <a:pt x="184" y="15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3" y="16"/>
                    </a:lnTo>
                    <a:lnTo>
                      <a:pt x="183" y="17"/>
                    </a:lnTo>
                    <a:lnTo>
                      <a:pt x="183" y="17"/>
                    </a:lnTo>
                    <a:lnTo>
                      <a:pt x="182" y="17"/>
                    </a:lnTo>
                    <a:lnTo>
                      <a:pt x="182" y="17"/>
                    </a:lnTo>
                    <a:lnTo>
                      <a:pt x="183" y="17"/>
                    </a:lnTo>
                    <a:lnTo>
                      <a:pt x="183" y="17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84" y="16"/>
                    </a:lnTo>
                    <a:lnTo>
                      <a:pt x="185" y="16"/>
                    </a:lnTo>
                    <a:lnTo>
                      <a:pt x="185" y="17"/>
                    </a:lnTo>
                    <a:lnTo>
                      <a:pt x="185" y="17"/>
                    </a:lnTo>
                    <a:lnTo>
                      <a:pt x="185" y="17"/>
                    </a:lnTo>
                    <a:lnTo>
                      <a:pt x="185" y="17"/>
                    </a:lnTo>
                    <a:lnTo>
                      <a:pt x="185" y="17"/>
                    </a:lnTo>
                    <a:lnTo>
                      <a:pt x="186" y="17"/>
                    </a:lnTo>
                    <a:lnTo>
                      <a:pt x="186" y="18"/>
                    </a:lnTo>
                    <a:lnTo>
                      <a:pt x="186" y="18"/>
                    </a:lnTo>
                    <a:lnTo>
                      <a:pt x="186" y="18"/>
                    </a:lnTo>
                    <a:lnTo>
                      <a:pt x="186" y="19"/>
                    </a:lnTo>
                    <a:lnTo>
                      <a:pt x="186" y="19"/>
                    </a:lnTo>
                    <a:lnTo>
                      <a:pt x="185" y="19"/>
                    </a:lnTo>
                    <a:lnTo>
                      <a:pt x="185" y="20"/>
                    </a:lnTo>
                    <a:lnTo>
                      <a:pt x="186" y="20"/>
                    </a:lnTo>
                    <a:lnTo>
                      <a:pt x="186" y="20"/>
                    </a:lnTo>
                    <a:lnTo>
                      <a:pt x="186" y="21"/>
                    </a:lnTo>
                    <a:lnTo>
                      <a:pt x="186" y="21"/>
                    </a:lnTo>
                    <a:lnTo>
                      <a:pt x="185" y="22"/>
                    </a:lnTo>
                    <a:lnTo>
                      <a:pt x="185" y="22"/>
                    </a:lnTo>
                    <a:lnTo>
                      <a:pt x="186" y="22"/>
                    </a:lnTo>
                    <a:lnTo>
                      <a:pt x="186" y="23"/>
                    </a:lnTo>
                    <a:lnTo>
                      <a:pt x="186" y="23"/>
                    </a:lnTo>
                    <a:lnTo>
                      <a:pt x="186" y="22"/>
                    </a:lnTo>
                    <a:lnTo>
                      <a:pt x="187" y="22"/>
                    </a:lnTo>
                    <a:lnTo>
                      <a:pt x="187" y="23"/>
                    </a:lnTo>
                    <a:lnTo>
                      <a:pt x="187" y="23"/>
                    </a:lnTo>
                    <a:lnTo>
                      <a:pt x="187" y="22"/>
                    </a:lnTo>
                    <a:lnTo>
                      <a:pt x="188" y="22"/>
                    </a:lnTo>
                    <a:lnTo>
                      <a:pt x="188" y="22"/>
                    </a:lnTo>
                    <a:lnTo>
                      <a:pt x="188" y="22"/>
                    </a:lnTo>
                    <a:lnTo>
                      <a:pt x="189" y="22"/>
                    </a:lnTo>
                    <a:lnTo>
                      <a:pt x="189" y="21"/>
                    </a:lnTo>
                    <a:lnTo>
                      <a:pt x="189" y="22"/>
                    </a:lnTo>
                    <a:lnTo>
                      <a:pt x="189" y="22"/>
                    </a:lnTo>
                    <a:lnTo>
                      <a:pt x="189" y="22"/>
                    </a:lnTo>
                    <a:lnTo>
                      <a:pt x="190" y="22"/>
                    </a:lnTo>
                    <a:lnTo>
                      <a:pt x="190" y="23"/>
                    </a:lnTo>
                    <a:lnTo>
                      <a:pt x="190" y="23"/>
                    </a:lnTo>
                    <a:lnTo>
                      <a:pt x="190" y="22"/>
                    </a:lnTo>
                    <a:lnTo>
                      <a:pt x="191" y="22"/>
                    </a:lnTo>
                    <a:lnTo>
                      <a:pt x="191" y="22"/>
                    </a:lnTo>
                    <a:lnTo>
                      <a:pt x="191" y="23"/>
                    </a:lnTo>
                    <a:lnTo>
                      <a:pt x="192" y="23"/>
                    </a:lnTo>
                    <a:lnTo>
                      <a:pt x="192" y="23"/>
                    </a:lnTo>
                    <a:lnTo>
                      <a:pt x="192" y="24"/>
                    </a:lnTo>
                    <a:lnTo>
                      <a:pt x="192" y="24"/>
                    </a:lnTo>
                    <a:lnTo>
                      <a:pt x="192" y="23"/>
                    </a:lnTo>
                    <a:lnTo>
                      <a:pt x="192" y="23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93" y="22"/>
                    </a:lnTo>
                    <a:lnTo>
                      <a:pt x="193" y="21"/>
                    </a:lnTo>
                    <a:lnTo>
                      <a:pt x="194" y="21"/>
                    </a:lnTo>
                    <a:lnTo>
                      <a:pt x="194" y="21"/>
                    </a:lnTo>
                    <a:lnTo>
                      <a:pt x="194" y="20"/>
                    </a:lnTo>
                    <a:lnTo>
                      <a:pt x="194" y="20"/>
                    </a:lnTo>
                    <a:lnTo>
                      <a:pt x="194" y="20"/>
                    </a:lnTo>
                    <a:lnTo>
                      <a:pt x="194" y="20"/>
                    </a:lnTo>
                    <a:lnTo>
                      <a:pt x="195" y="20"/>
                    </a:lnTo>
                    <a:lnTo>
                      <a:pt x="195" y="21"/>
                    </a:lnTo>
                    <a:lnTo>
                      <a:pt x="195" y="21"/>
                    </a:lnTo>
                    <a:lnTo>
                      <a:pt x="195" y="21"/>
                    </a:lnTo>
                    <a:lnTo>
                      <a:pt x="195" y="22"/>
                    </a:lnTo>
                    <a:lnTo>
                      <a:pt x="195" y="22"/>
                    </a:lnTo>
                    <a:lnTo>
                      <a:pt x="195" y="22"/>
                    </a:lnTo>
                    <a:lnTo>
                      <a:pt x="195" y="22"/>
                    </a:lnTo>
                    <a:lnTo>
                      <a:pt x="196" y="22"/>
                    </a:lnTo>
                    <a:lnTo>
                      <a:pt x="196" y="22"/>
                    </a:lnTo>
                    <a:lnTo>
                      <a:pt x="196" y="23"/>
                    </a:lnTo>
                    <a:lnTo>
                      <a:pt x="196" y="23"/>
                    </a:lnTo>
                    <a:lnTo>
                      <a:pt x="196" y="23"/>
                    </a:lnTo>
                    <a:lnTo>
                      <a:pt x="197" y="23"/>
                    </a:lnTo>
                    <a:lnTo>
                      <a:pt x="197" y="23"/>
                    </a:lnTo>
                    <a:lnTo>
                      <a:pt x="197" y="23"/>
                    </a:lnTo>
                    <a:lnTo>
                      <a:pt x="197" y="22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2"/>
                    </a:lnTo>
                    <a:lnTo>
                      <a:pt x="199" y="22"/>
                    </a:lnTo>
                    <a:lnTo>
                      <a:pt x="199" y="23"/>
                    </a:lnTo>
                    <a:lnTo>
                      <a:pt x="199" y="23"/>
                    </a:lnTo>
                    <a:lnTo>
                      <a:pt x="199" y="23"/>
                    </a:lnTo>
                    <a:lnTo>
                      <a:pt x="199" y="24"/>
                    </a:lnTo>
                    <a:lnTo>
                      <a:pt x="198" y="24"/>
                    </a:lnTo>
                    <a:lnTo>
                      <a:pt x="198" y="24"/>
                    </a:lnTo>
                    <a:lnTo>
                      <a:pt x="198" y="24"/>
                    </a:lnTo>
                    <a:lnTo>
                      <a:pt x="198" y="25"/>
                    </a:lnTo>
                    <a:lnTo>
                      <a:pt x="198" y="25"/>
                    </a:lnTo>
                    <a:lnTo>
                      <a:pt x="198" y="25"/>
                    </a:lnTo>
                    <a:lnTo>
                      <a:pt x="198" y="25"/>
                    </a:lnTo>
                    <a:lnTo>
                      <a:pt x="199" y="25"/>
                    </a:lnTo>
                    <a:lnTo>
                      <a:pt x="199" y="25"/>
                    </a:lnTo>
                    <a:lnTo>
                      <a:pt x="199" y="24"/>
                    </a:lnTo>
                    <a:lnTo>
                      <a:pt x="199" y="25"/>
                    </a:lnTo>
                    <a:lnTo>
                      <a:pt x="200" y="25"/>
                    </a:lnTo>
                    <a:lnTo>
                      <a:pt x="200" y="25"/>
                    </a:lnTo>
                    <a:lnTo>
                      <a:pt x="200" y="25"/>
                    </a:lnTo>
                    <a:lnTo>
                      <a:pt x="200" y="25"/>
                    </a:lnTo>
                    <a:lnTo>
                      <a:pt x="201" y="25"/>
                    </a:lnTo>
                    <a:lnTo>
                      <a:pt x="201" y="24"/>
                    </a:lnTo>
                    <a:lnTo>
                      <a:pt x="201" y="24"/>
                    </a:lnTo>
                    <a:lnTo>
                      <a:pt x="201" y="25"/>
                    </a:lnTo>
                    <a:lnTo>
                      <a:pt x="201" y="24"/>
                    </a:lnTo>
                    <a:lnTo>
                      <a:pt x="202" y="24"/>
                    </a:lnTo>
                    <a:lnTo>
                      <a:pt x="202" y="25"/>
                    </a:lnTo>
                    <a:lnTo>
                      <a:pt x="202" y="25"/>
                    </a:lnTo>
                    <a:lnTo>
                      <a:pt x="202" y="25"/>
                    </a:lnTo>
                    <a:lnTo>
                      <a:pt x="203" y="25"/>
                    </a:lnTo>
                    <a:lnTo>
                      <a:pt x="203" y="26"/>
                    </a:lnTo>
                    <a:lnTo>
                      <a:pt x="203" y="25"/>
                    </a:lnTo>
                    <a:lnTo>
                      <a:pt x="203" y="25"/>
                    </a:lnTo>
                    <a:lnTo>
                      <a:pt x="203" y="24"/>
                    </a:lnTo>
                    <a:lnTo>
                      <a:pt x="203" y="24"/>
                    </a:lnTo>
                    <a:lnTo>
                      <a:pt x="203" y="24"/>
                    </a:lnTo>
                    <a:lnTo>
                      <a:pt x="203" y="23"/>
                    </a:lnTo>
                    <a:lnTo>
                      <a:pt x="203" y="23"/>
                    </a:lnTo>
                    <a:lnTo>
                      <a:pt x="203" y="22"/>
                    </a:lnTo>
                    <a:lnTo>
                      <a:pt x="203" y="22"/>
                    </a:lnTo>
                    <a:lnTo>
                      <a:pt x="203" y="22"/>
                    </a:lnTo>
                    <a:lnTo>
                      <a:pt x="204" y="22"/>
                    </a:lnTo>
                    <a:lnTo>
                      <a:pt x="204" y="22"/>
                    </a:lnTo>
                    <a:lnTo>
                      <a:pt x="204" y="22"/>
                    </a:lnTo>
                    <a:lnTo>
                      <a:pt x="204" y="22"/>
                    </a:lnTo>
                    <a:lnTo>
                      <a:pt x="204" y="23"/>
                    </a:lnTo>
                    <a:lnTo>
                      <a:pt x="205" y="23"/>
                    </a:lnTo>
                    <a:lnTo>
                      <a:pt x="205" y="23"/>
                    </a:lnTo>
                    <a:lnTo>
                      <a:pt x="205" y="22"/>
                    </a:lnTo>
                    <a:lnTo>
                      <a:pt x="206" y="22"/>
                    </a:lnTo>
                    <a:lnTo>
                      <a:pt x="206" y="22"/>
                    </a:lnTo>
                    <a:lnTo>
                      <a:pt x="207" y="22"/>
                    </a:lnTo>
                    <a:lnTo>
                      <a:pt x="207" y="22"/>
                    </a:lnTo>
                    <a:lnTo>
                      <a:pt x="207" y="22"/>
                    </a:lnTo>
                    <a:lnTo>
                      <a:pt x="208" y="22"/>
                    </a:lnTo>
                    <a:lnTo>
                      <a:pt x="208" y="21"/>
                    </a:lnTo>
                    <a:lnTo>
                      <a:pt x="208" y="21"/>
                    </a:lnTo>
                    <a:lnTo>
                      <a:pt x="208" y="21"/>
                    </a:lnTo>
                    <a:lnTo>
                      <a:pt x="208" y="20"/>
                    </a:lnTo>
                    <a:lnTo>
                      <a:pt x="208" y="20"/>
                    </a:lnTo>
                    <a:lnTo>
                      <a:pt x="208" y="20"/>
                    </a:lnTo>
                    <a:lnTo>
                      <a:pt x="209" y="20"/>
                    </a:lnTo>
                    <a:lnTo>
                      <a:pt x="209" y="20"/>
                    </a:lnTo>
                    <a:lnTo>
                      <a:pt x="209" y="21"/>
                    </a:lnTo>
                    <a:lnTo>
                      <a:pt x="209" y="20"/>
                    </a:lnTo>
                    <a:lnTo>
                      <a:pt x="210" y="20"/>
                    </a:lnTo>
                    <a:lnTo>
                      <a:pt x="210" y="20"/>
                    </a:lnTo>
                    <a:lnTo>
                      <a:pt x="210" y="20"/>
                    </a:lnTo>
                    <a:lnTo>
                      <a:pt x="211" y="20"/>
                    </a:lnTo>
                    <a:lnTo>
                      <a:pt x="211" y="20"/>
                    </a:lnTo>
                    <a:lnTo>
                      <a:pt x="211" y="19"/>
                    </a:lnTo>
                    <a:lnTo>
                      <a:pt x="212" y="19"/>
                    </a:lnTo>
                    <a:lnTo>
                      <a:pt x="212" y="19"/>
                    </a:lnTo>
                    <a:lnTo>
                      <a:pt x="212" y="19"/>
                    </a:lnTo>
                    <a:lnTo>
                      <a:pt x="212" y="19"/>
                    </a:lnTo>
                    <a:lnTo>
                      <a:pt x="212" y="19"/>
                    </a:lnTo>
                    <a:lnTo>
                      <a:pt x="212" y="18"/>
                    </a:lnTo>
                    <a:lnTo>
                      <a:pt x="212" y="18"/>
                    </a:lnTo>
                    <a:lnTo>
                      <a:pt x="213" y="18"/>
                    </a:lnTo>
                    <a:lnTo>
                      <a:pt x="213" y="18"/>
                    </a:lnTo>
                    <a:lnTo>
                      <a:pt x="213" y="18"/>
                    </a:lnTo>
                    <a:lnTo>
                      <a:pt x="213" y="18"/>
                    </a:lnTo>
                    <a:lnTo>
                      <a:pt x="214" y="18"/>
                    </a:lnTo>
                    <a:lnTo>
                      <a:pt x="214" y="18"/>
                    </a:lnTo>
                    <a:lnTo>
                      <a:pt x="214" y="19"/>
                    </a:lnTo>
                    <a:lnTo>
                      <a:pt x="214" y="19"/>
                    </a:lnTo>
                    <a:lnTo>
                      <a:pt x="214" y="19"/>
                    </a:lnTo>
                    <a:lnTo>
                      <a:pt x="215" y="19"/>
                    </a:lnTo>
                    <a:lnTo>
                      <a:pt x="215" y="19"/>
                    </a:lnTo>
                    <a:lnTo>
                      <a:pt x="215" y="19"/>
                    </a:lnTo>
                    <a:lnTo>
                      <a:pt x="216" y="19"/>
                    </a:lnTo>
                    <a:lnTo>
                      <a:pt x="216" y="19"/>
                    </a:lnTo>
                    <a:lnTo>
                      <a:pt x="216" y="20"/>
                    </a:lnTo>
                    <a:lnTo>
                      <a:pt x="216" y="20"/>
                    </a:lnTo>
                    <a:lnTo>
                      <a:pt x="216" y="21"/>
                    </a:lnTo>
                    <a:lnTo>
                      <a:pt x="216" y="21"/>
                    </a:lnTo>
                    <a:lnTo>
                      <a:pt x="217" y="21"/>
                    </a:lnTo>
                    <a:lnTo>
                      <a:pt x="217" y="21"/>
                    </a:lnTo>
                    <a:lnTo>
                      <a:pt x="217" y="21"/>
                    </a:lnTo>
                    <a:lnTo>
                      <a:pt x="217" y="20"/>
                    </a:lnTo>
                    <a:lnTo>
                      <a:pt x="217" y="20"/>
                    </a:lnTo>
                    <a:lnTo>
                      <a:pt x="218" y="20"/>
                    </a:lnTo>
                    <a:lnTo>
                      <a:pt x="218" y="20"/>
                    </a:lnTo>
                    <a:lnTo>
                      <a:pt x="218" y="20"/>
                    </a:lnTo>
                    <a:lnTo>
                      <a:pt x="219" y="20"/>
                    </a:lnTo>
                    <a:lnTo>
                      <a:pt x="219" y="21"/>
                    </a:lnTo>
                    <a:lnTo>
                      <a:pt x="219" y="21"/>
                    </a:lnTo>
                    <a:lnTo>
                      <a:pt x="219" y="20"/>
                    </a:lnTo>
                    <a:lnTo>
                      <a:pt x="219" y="20"/>
                    </a:lnTo>
                    <a:lnTo>
                      <a:pt x="220" y="21"/>
                    </a:lnTo>
                    <a:lnTo>
                      <a:pt x="220" y="21"/>
                    </a:lnTo>
                    <a:lnTo>
                      <a:pt x="221" y="21"/>
                    </a:lnTo>
                    <a:lnTo>
                      <a:pt x="221" y="21"/>
                    </a:lnTo>
                    <a:lnTo>
                      <a:pt x="221" y="20"/>
                    </a:lnTo>
                    <a:lnTo>
                      <a:pt x="222" y="20"/>
                    </a:lnTo>
                    <a:lnTo>
                      <a:pt x="222" y="21"/>
                    </a:lnTo>
                    <a:lnTo>
                      <a:pt x="222" y="21"/>
                    </a:lnTo>
                    <a:lnTo>
                      <a:pt x="223" y="21"/>
                    </a:lnTo>
                    <a:lnTo>
                      <a:pt x="223" y="21"/>
                    </a:lnTo>
                    <a:lnTo>
                      <a:pt x="223" y="21"/>
                    </a:lnTo>
                    <a:lnTo>
                      <a:pt x="223" y="22"/>
                    </a:lnTo>
                    <a:lnTo>
                      <a:pt x="224" y="22"/>
                    </a:lnTo>
                    <a:lnTo>
                      <a:pt x="224" y="22"/>
                    </a:lnTo>
                    <a:lnTo>
                      <a:pt x="224" y="21"/>
                    </a:lnTo>
                    <a:lnTo>
                      <a:pt x="224" y="21"/>
                    </a:lnTo>
                    <a:lnTo>
                      <a:pt x="225" y="21"/>
                    </a:lnTo>
                    <a:lnTo>
                      <a:pt x="225" y="22"/>
                    </a:lnTo>
                    <a:lnTo>
                      <a:pt x="225" y="22"/>
                    </a:lnTo>
                    <a:lnTo>
                      <a:pt x="225" y="21"/>
                    </a:lnTo>
                    <a:lnTo>
                      <a:pt x="226" y="21"/>
                    </a:lnTo>
                    <a:lnTo>
                      <a:pt x="226" y="22"/>
                    </a:lnTo>
                    <a:lnTo>
                      <a:pt x="226" y="22"/>
                    </a:lnTo>
                    <a:lnTo>
                      <a:pt x="226" y="21"/>
                    </a:lnTo>
                    <a:lnTo>
                      <a:pt x="226" y="22"/>
                    </a:lnTo>
                    <a:lnTo>
                      <a:pt x="227" y="22"/>
                    </a:lnTo>
                    <a:lnTo>
                      <a:pt x="227" y="22"/>
                    </a:lnTo>
                    <a:lnTo>
                      <a:pt x="228" y="22"/>
                    </a:lnTo>
                    <a:lnTo>
                      <a:pt x="228" y="22"/>
                    </a:lnTo>
                    <a:lnTo>
                      <a:pt x="228" y="22"/>
                    </a:lnTo>
                    <a:lnTo>
                      <a:pt x="228" y="22"/>
                    </a:lnTo>
                    <a:lnTo>
                      <a:pt x="229" y="22"/>
                    </a:lnTo>
                    <a:lnTo>
                      <a:pt x="229" y="22"/>
                    </a:lnTo>
                    <a:lnTo>
                      <a:pt x="230" y="22"/>
                    </a:lnTo>
                    <a:lnTo>
                      <a:pt x="230" y="22"/>
                    </a:lnTo>
                    <a:lnTo>
                      <a:pt x="231" y="22"/>
                    </a:lnTo>
                    <a:lnTo>
                      <a:pt x="231" y="22"/>
                    </a:lnTo>
                    <a:lnTo>
                      <a:pt x="231" y="22"/>
                    </a:lnTo>
                    <a:lnTo>
                      <a:pt x="231" y="23"/>
                    </a:lnTo>
                    <a:lnTo>
                      <a:pt x="231" y="22"/>
                    </a:lnTo>
                    <a:lnTo>
                      <a:pt x="232" y="22"/>
                    </a:lnTo>
                    <a:lnTo>
                      <a:pt x="232" y="23"/>
                    </a:lnTo>
                    <a:lnTo>
                      <a:pt x="232" y="23"/>
                    </a:lnTo>
                    <a:lnTo>
                      <a:pt x="232" y="23"/>
                    </a:lnTo>
                    <a:lnTo>
                      <a:pt x="232" y="23"/>
                    </a:lnTo>
                    <a:lnTo>
                      <a:pt x="232" y="23"/>
                    </a:lnTo>
                    <a:lnTo>
                      <a:pt x="232" y="24"/>
                    </a:lnTo>
                    <a:lnTo>
                      <a:pt x="233" y="24"/>
                    </a:lnTo>
                    <a:lnTo>
                      <a:pt x="233" y="23"/>
                    </a:lnTo>
                    <a:lnTo>
                      <a:pt x="233" y="23"/>
                    </a:lnTo>
                    <a:lnTo>
                      <a:pt x="233" y="24"/>
                    </a:lnTo>
                    <a:lnTo>
                      <a:pt x="234" y="24"/>
                    </a:lnTo>
                    <a:lnTo>
                      <a:pt x="234" y="24"/>
                    </a:lnTo>
                    <a:lnTo>
                      <a:pt x="234" y="24"/>
                    </a:lnTo>
                    <a:lnTo>
                      <a:pt x="234" y="24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6"/>
                    </a:lnTo>
                    <a:lnTo>
                      <a:pt x="234" y="26"/>
                    </a:lnTo>
                    <a:lnTo>
                      <a:pt x="233" y="26"/>
                    </a:lnTo>
                    <a:lnTo>
                      <a:pt x="233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5" y="27"/>
                    </a:lnTo>
                    <a:lnTo>
                      <a:pt x="235" y="27"/>
                    </a:lnTo>
                    <a:lnTo>
                      <a:pt x="235" y="28"/>
                    </a:lnTo>
                    <a:lnTo>
                      <a:pt x="235" y="28"/>
                    </a:lnTo>
                    <a:lnTo>
                      <a:pt x="235" y="28"/>
                    </a:lnTo>
                    <a:lnTo>
                      <a:pt x="236" y="28"/>
                    </a:lnTo>
                    <a:lnTo>
                      <a:pt x="236" y="28"/>
                    </a:lnTo>
                    <a:lnTo>
                      <a:pt x="236" y="29"/>
                    </a:lnTo>
                    <a:lnTo>
                      <a:pt x="236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30"/>
                    </a:lnTo>
                    <a:lnTo>
                      <a:pt x="236" y="30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31"/>
                    </a:lnTo>
                    <a:lnTo>
                      <a:pt x="234" y="31"/>
                    </a:lnTo>
                    <a:lnTo>
                      <a:pt x="235" y="31"/>
                    </a:lnTo>
                    <a:lnTo>
                      <a:pt x="235" y="31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4" y="32"/>
                    </a:lnTo>
                    <a:lnTo>
                      <a:pt x="234" y="33"/>
                    </a:lnTo>
                    <a:lnTo>
                      <a:pt x="234" y="33"/>
                    </a:lnTo>
                    <a:lnTo>
                      <a:pt x="234" y="3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9" name="Freeform 22">
                <a:extLst>
                  <a:ext uri="{FF2B5EF4-FFF2-40B4-BE49-F238E27FC236}">
                    <a16:creationId xmlns:a16="http://schemas.microsoft.com/office/drawing/2014/main" xmlns="" id="{EA488C98-E698-4D68-8F25-BD9D89B3C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9500" y="5000626"/>
                <a:ext cx="409575" cy="219075"/>
              </a:xfrm>
              <a:custGeom>
                <a:avLst/>
                <a:gdLst>
                  <a:gd name="T0" fmla="*/ 253 w 258"/>
                  <a:gd name="T1" fmla="*/ 25 h 138"/>
                  <a:gd name="T2" fmla="*/ 242 w 258"/>
                  <a:gd name="T3" fmla="*/ 31 h 138"/>
                  <a:gd name="T4" fmla="*/ 234 w 258"/>
                  <a:gd name="T5" fmla="*/ 42 h 138"/>
                  <a:gd name="T6" fmla="*/ 235 w 258"/>
                  <a:gd name="T7" fmla="*/ 51 h 138"/>
                  <a:gd name="T8" fmla="*/ 229 w 258"/>
                  <a:gd name="T9" fmla="*/ 56 h 138"/>
                  <a:gd name="T10" fmla="*/ 224 w 258"/>
                  <a:gd name="T11" fmla="*/ 62 h 138"/>
                  <a:gd name="T12" fmla="*/ 227 w 258"/>
                  <a:gd name="T13" fmla="*/ 69 h 138"/>
                  <a:gd name="T14" fmla="*/ 217 w 258"/>
                  <a:gd name="T15" fmla="*/ 82 h 138"/>
                  <a:gd name="T16" fmla="*/ 190 w 258"/>
                  <a:gd name="T17" fmla="*/ 93 h 138"/>
                  <a:gd name="T18" fmla="*/ 175 w 258"/>
                  <a:gd name="T19" fmla="*/ 96 h 138"/>
                  <a:gd name="T20" fmla="*/ 164 w 258"/>
                  <a:gd name="T21" fmla="*/ 105 h 138"/>
                  <a:gd name="T22" fmla="*/ 153 w 258"/>
                  <a:gd name="T23" fmla="*/ 103 h 138"/>
                  <a:gd name="T24" fmla="*/ 142 w 258"/>
                  <a:gd name="T25" fmla="*/ 103 h 138"/>
                  <a:gd name="T26" fmla="*/ 142 w 258"/>
                  <a:gd name="T27" fmla="*/ 110 h 138"/>
                  <a:gd name="T28" fmla="*/ 133 w 258"/>
                  <a:gd name="T29" fmla="*/ 110 h 138"/>
                  <a:gd name="T30" fmla="*/ 134 w 258"/>
                  <a:gd name="T31" fmla="*/ 122 h 138"/>
                  <a:gd name="T32" fmla="*/ 122 w 258"/>
                  <a:gd name="T33" fmla="*/ 125 h 138"/>
                  <a:gd name="T34" fmla="*/ 112 w 258"/>
                  <a:gd name="T35" fmla="*/ 125 h 138"/>
                  <a:gd name="T36" fmla="*/ 104 w 258"/>
                  <a:gd name="T37" fmla="*/ 133 h 138"/>
                  <a:gd name="T38" fmla="*/ 95 w 258"/>
                  <a:gd name="T39" fmla="*/ 125 h 138"/>
                  <a:gd name="T40" fmla="*/ 85 w 258"/>
                  <a:gd name="T41" fmla="*/ 133 h 138"/>
                  <a:gd name="T42" fmla="*/ 75 w 258"/>
                  <a:gd name="T43" fmla="*/ 134 h 138"/>
                  <a:gd name="T44" fmla="*/ 78 w 258"/>
                  <a:gd name="T45" fmla="*/ 121 h 138"/>
                  <a:gd name="T46" fmla="*/ 83 w 258"/>
                  <a:gd name="T47" fmla="*/ 103 h 138"/>
                  <a:gd name="T48" fmla="*/ 69 w 258"/>
                  <a:gd name="T49" fmla="*/ 94 h 138"/>
                  <a:gd name="T50" fmla="*/ 55 w 258"/>
                  <a:gd name="T51" fmla="*/ 94 h 138"/>
                  <a:gd name="T52" fmla="*/ 37 w 258"/>
                  <a:gd name="T53" fmla="*/ 94 h 138"/>
                  <a:gd name="T54" fmla="*/ 27 w 258"/>
                  <a:gd name="T55" fmla="*/ 93 h 138"/>
                  <a:gd name="T56" fmla="*/ 6 w 258"/>
                  <a:gd name="T57" fmla="*/ 95 h 138"/>
                  <a:gd name="T58" fmla="*/ 2 w 258"/>
                  <a:gd name="T59" fmla="*/ 79 h 138"/>
                  <a:gd name="T60" fmla="*/ 6 w 258"/>
                  <a:gd name="T61" fmla="*/ 66 h 138"/>
                  <a:gd name="T62" fmla="*/ 15 w 258"/>
                  <a:gd name="T63" fmla="*/ 60 h 138"/>
                  <a:gd name="T64" fmla="*/ 24 w 258"/>
                  <a:gd name="T65" fmla="*/ 59 h 138"/>
                  <a:gd name="T66" fmla="*/ 31 w 258"/>
                  <a:gd name="T67" fmla="*/ 61 h 138"/>
                  <a:gd name="T68" fmla="*/ 39 w 258"/>
                  <a:gd name="T69" fmla="*/ 63 h 138"/>
                  <a:gd name="T70" fmla="*/ 46 w 258"/>
                  <a:gd name="T71" fmla="*/ 69 h 138"/>
                  <a:gd name="T72" fmla="*/ 52 w 258"/>
                  <a:gd name="T73" fmla="*/ 75 h 138"/>
                  <a:gd name="T74" fmla="*/ 61 w 258"/>
                  <a:gd name="T75" fmla="*/ 73 h 138"/>
                  <a:gd name="T76" fmla="*/ 64 w 258"/>
                  <a:gd name="T77" fmla="*/ 66 h 138"/>
                  <a:gd name="T78" fmla="*/ 73 w 258"/>
                  <a:gd name="T79" fmla="*/ 58 h 138"/>
                  <a:gd name="T80" fmla="*/ 82 w 258"/>
                  <a:gd name="T81" fmla="*/ 56 h 138"/>
                  <a:gd name="T82" fmla="*/ 90 w 258"/>
                  <a:gd name="T83" fmla="*/ 53 h 138"/>
                  <a:gd name="T84" fmla="*/ 95 w 258"/>
                  <a:gd name="T85" fmla="*/ 52 h 138"/>
                  <a:gd name="T86" fmla="*/ 103 w 258"/>
                  <a:gd name="T87" fmla="*/ 53 h 138"/>
                  <a:gd name="T88" fmla="*/ 109 w 258"/>
                  <a:gd name="T89" fmla="*/ 51 h 138"/>
                  <a:gd name="T90" fmla="*/ 118 w 258"/>
                  <a:gd name="T91" fmla="*/ 48 h 138"/>
                  <a:gd name="T92" fmla="*/ 124 w 258"/>
                  <a:gd name="T93" fmla="*/ 43 h 138"/>
                  <a:gd name="T94" fmla="*/ 131 w 258"/>
                  <a:gd name="T95" fmla="*/ 38 h 138"/>
                  <a:gd name="T96" fmla="*/ 140 w 258"/>
                  <a:gd name="T97" fmla="*/ 34 h 138"/>
                  <a:gd name="T98" fmla="*/ 146 w 258"/>
                  <a:gd name="T99" fmla="*/ 30 h 138"/>
                  <a:gd name="T100" fmla="*/ 151 w 258"/>
                  <a:gd name="T101" fmla="*/ 23 h 138"/>
                  <a:gd name="T102" fmla="*/ 157 w 258"/>
                  <a:gd name="T103" fmla="*/ 18 h 138"/>
                  <a:gd name="T104" fmla="*/ 165 w 258"/>
                  <a:gd name="T105" fmla="*/ 23 h 138"/>
                  <a:gd name="T106" fmla="*/ 174 w 258"/>
                  <a:gd name="T107" fmla="*/ 19 h 138"/>
                  <a:gd name="T108" fmla="*/ 184 w 258"/>
                  <a:gd name="T109" fmla="*/ 16 h 138"/>
                  <a:gd name="T110" fmla="*/ 191 w 258"/>
                  <a:gd name="T111" fmla="*/ 13 h 138"/>
                  <a:gd name="T112" fmla="*/ 198 w 258"/>
                  <a:gd name="T113" fmla="*/ 10 h 138"/>
                  <a:gd name="T114" fmla="*/ 208 w 258"/>
                  <a:gd name="T115" fmla="*/ 1 h 138"/>
                  <a:gd name="T116" fmla="*/ 220 w 258"/>
                  <a:gd name="T117" fmla="*/ 6 h 138"/>
                  <a:gd name="T118" fmla="*/ 230 w 258"/>
                  <a:gd name="T119" fmla="*/ 3 h 138"/>
                  <a:gd name="T120" fmla="*/ 243 w 258"/>
                  <a:gd name="T121" fmla="*/ 1 h 138"/>
                  <a:gd name="T122" fmla="*/ 254 w 258"/>
                  <a:gd name="T123" fmla="*/ 0 h 138"/>
                  <a:gd name="T124" fmla="*/ 248 w 258"/>
                  <a:gd name="T125" fmla="*/ 1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8" h="138">
                    <a:moveTo>
                      <a:pt x="255" y="16"/>
                    </a:moveTo>
                    <a:lnTo>
                      <a:pt x="255" y="17"/>
                    </a:lnTo>
                    <a:lnTo>
                      <a:pt x="255" y="17"/>
                    </a:lnTo>
                    <a:lnTo>
                      <a:pt x="255" y="17"/>
                    </a:lnTo>
                    <a:lnTo>
                      <a:pt x="256" y="17"/>
                    </a:lnTo>
                    <a:lnTo>
                      <a:pt x="256" y="17"/>
                    </a:lnTo>
                    <a:lnTo>
                      <a:pt x="257" y="17"/>
                    </a:lnTo>
                    <a:lnTo>
                      <a:pt x="257" y="17"/>
                    </a:lnTo>
                    <a:lnTo>
                      <a:pt x="258" y="17"/>
                    </a:lnTo>
                    <a:lnTo>
                      <a:pt x="258" y="18"/>
                    </a:lnTo>
                    <a:lnTo>
                      <a:pt x="257" y="18"/>
                    </a:lnTo>
                    <a:lnTo>
                      <a:pt x="257" y="19"/>
                    </a:lnTo>
                    <a:lnTo>
                      <a:pt x="257" y="19"/>
                    </a:lnTo>
                    <a:lnTo>
                      <a:pt x="256" y="19"/>
                    </a:lnTo>
                    <a:lnTo>
                      <a:pt x="256" y="19"/>
                    </a:lnTo>
                    <a:lnTo>
                      <a:pt x="256" y="20"/>
                    </a:lnTo>
                    <a:lnTo>
                      <a:pt x="255" y="20"/>
                    </a:lnTo>
                    <a:lnTo>
                      <a:pt x="255" y="20"/>
                    </a:lnTo>
                    <a:lnTo>
                      <a:pt x="255" y="20"/>
                    </a:lnTo>
                    <a:lnTo>
                      <a:pt x="254" y="21"/>
                    </a:lnTo>
                    <a:lnTo>
                      <a:pt x="254" y="21"/>
                    </a:lnTo>
                    <a:lnTo>
                      <a:pt x="254" y="21"/>
                    </a:lnTo>
                    <a:lnTo>
                      <a:pt x="254" y="21"/>
                    </a:lnTo>
                    <a:lnTo>
                      <a:pt x="253" y="22"/>
                    </a:lnTo>
                    <a:lnTo>
                      <a:pt x="253" y="22"/>
                    </a:lnTo>
                    <a:lnTo>
                      <a:pt x="253" y="23"/>
                    </a:lnTo>
                    <a:lnTo>
                      <a:pt x="254" y="23"/>
                    </a:lnTo>
                    <a:lnTo>
                      <a:pt x="254" y="23"/>
                    </a:lnTo>
                    <a:lnTo>
                      <a:pt x="254" y="23"/>
                    </a:lnTo>
                    <a:lnTo>
                      <a:pt x="254" y="23"/>
                    </a:lnTo>
                    <a:lnTo>
                      <a:pt x="254" y="23"/>
                    </a:lnTo>
                    <a:lnTo>
                      <a:pt x="254" y="23"/>
                    </a:lnTo>
                    <a:lnTo>
                      <a:pt x="254" y="24"/>
                    </a:lnTo>
                    <a:lnTo>
                      <a:pt x="254" y="24"/>
                    </a:lnTo>
                    <a:lnTo>
                      <a:pt x="254" y="24"/>
                    </a:lnTo>
                    <a:lnTo>
                      <a:pt x="254" y="25"/>
                    </a:lnTo>
                    <a:lnTo>
                      <a:pt x="254" y="25"/>
                    </a:lnTo>
                    <a:lnTo>
                      <a:pt x="253" y="25"/>
                    </a:lnTo>
                    <a:lnTo>
                      <a:pt x="253" y="25"/>
                    </a:lnTo>
                    <a:lnTo>
                      <a:pt x="253" y="25"/>
                    </a:lnTo>
                    <a:lnTo>
                      <a:pt x="252" y="26"/>
                    </a:lnTo>
                    <a:lnTo>
                      <a:pt x="252" y="26"/>
                    </a:lnTo>
                    <a:lnTo>
                      <a:pt x="252" y="27"/>
                    </a:lnTo>
                    <a:lnTo>
                      <a:pt x="252" y="27"/>
                    </a:lnTo>
                    <a:lnTo>
                      <a:pt x="252" y="27"/>
                    </a:lnTo>
                    <a:lnTo>
                      <a:pt x="251" y="27"/>
                    </a:lnTo>
                    <a:lnTo>
                      <a:pt x="251" y="27"/>
                    </a:lnTo>
                    <a:lnTo>
                      <a:pt x="251" y="28"/>
                    </a:lnTo>
                    <a:lnTo>
                      <a:pt x="250" y="28"/>
                    </a:lnTo>
                    <a:lnTo>
                      <a:pt x="250" y="28"/>
                    </a:lnTo>
                    <a:lnTo>
                      <a:pt x="250" y="27"/>
                    </a:lnTo>
                    <a:lnTo>
                      <a:pt x="249" y="27"/>
                    </a:lnTo>
                    <a:lnTo>
                      <a:pt x="249" y="27"/>
                    </a:lnTo>
                    <a:lnTo>
                      <a:pt x="248" y="27"/>
                    </a:lnTo>
                    <a:lnTo>
                      <a:pt x="248" y="27"/>
                    </a:lnTo>
                    <a:lnTo>
                      <a:pt x="247" y="27"/>
                    </a:lnTo>
                    <a:lnTo>
                      <a:pt x="247" y="27"/>
                    </a:lnTo>
                    <a:lnTo>
                      <a:pt x="246" y="27"/>
                    </a:lnTo>
                    <a:lnTo>
                      <a:pt x="246" y="27"/>
                    </a:lnTo>
                    <a:lnTo>
                      <a:pt x="246" y="27"/>
                    </a:lnTo>
                    <a:lnTo>
                      <a:pt x="246" y="27"/>
                    </a:lnTo>
                    <a:lnTo>
                      <a:pt x="245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8"/>
                    </a:lnTo>
                    <a:lnTo>
                      <a:pt x="244" y="28"/>
                    </a:lnTo>
                    <a:lnTo>
                      <a:pt x="244" y="28"/>
                    </a:lnTo>
                    <a:lnTo>
                      <a:pt x="244" y="28"/>
                    </a:lnTo>
                    <a:lnTo>
                      <a:pt x="244" y="29"/>
                    </a:lnTo>
                    <a:lnTo>
                      <a:pt x="244" y="29"/>
                    </a:lnTo>
                    <a:lnTo>
                      <a:pt x="244" y="29"/>
                    </a:lnTo>
                    <a:lnTo>
                      <a:pt x="244" y="29"/>
                    </a:lnTo>
                    <a:lnTo>
                      <a:pt x="243" y="29"/>
                    </a:lnTo>
                    <a:lnTo>
                      <a:pt x="243" y="30"/>
                    </a:lnTo>
                    <a:lnTo>
                      <a:pt x="243" y="30"/>
                    </a:lnTo>
                    <a:lnTo>
                      <a:pt x="243" y="30"/>
                    </a:lnTo>
                    <a:lnTo>
                      <a:pt x="242" y="30"/>
                    </a:lnTo>
                    <a:lnTo>
                      <a:pt x="242" y="31"/>
                    </a:lnTo>
                    <a:lnTo>
                      <a:pt x="242" y="31"/>
                    </a:lnTo>
                    <a:lnTo>
                      <a:pt x="243" y="31"/>
                    </a:lnTo>
                    <a:lnTo>
                      <a:pt x="243" y="32"/>
                    </a:lnTo>
                    <a:lnTo>
                      <a:pt x="243" y="32"/>
                    </a:lnTo>
                    <a:lnTo>
                      <a:pt x="243" y="32"/>
                    </a:lnTo>
                    <a:lnTo>
                      <a:pt x="244" y="32"/>
                    </a:lnTo>
                    <a:lnTo>
                      <a:pt x="244" y="33"/>
                    </a:lnTo>
                    <a:lnTo>
                      <a:pt x="244" y="33"/>
                    </a:lnTo>
                    <a:lnTo>
                      <a:pt x="244" y="33"/>
                    </a:lnTo>
                    <a:lnTo>
                      <a:pt x="244" y="34"/>
                    </a:lnTo>
                    <a:lnTo>
                      <a:pt x="244" y="34"/>
                    </a:lnTo>
                    <a:lnTo>
                      <a:pt x="244" y="34"/>
                    </a:lnTo>
                    <a:lnTo>
                      <a:pt x="243" y="35"/>
                    </a:lnTo>
                    <a:lnTo>
                      <a:pt x="243" y="35"/>
                    </a:lnTo>
                    <a:lnTo>
                      <a:pt x="242" y="35"/>
                    </a:lnTo>
                    <a:lnTo>
                      <a:pt x="242" y="35"/>
                    </a:lnTo>
                    <a:lnTo>
                      <a:pt x="241" y="35"/>
                    </a:lnTo>
                    <a:lnTo>
                      <a:pt x="241" y="35"/>
                    </a:lnTo>
                    <a:lnTo>
                      <a:pt x="241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7"/>
                    </a:lnTo>
                    <a:lnTo>
                      <a:pt x="239" y="37"/>
                    </a:lnTo>
                    <a:lnTo>
                      <a:pt x="239" y="37"/>
                    </a:lnTo>
                    <a:lnTo>
                      <a:pt x="238" y="37"/>
                    </a:lnTo>
                    <a:lnTo>
                      <a:pt x="238" y="38"/>
                    </a:lnTo>
                    <a:lnTo>
                      <a:pt x="237" y="38"/>
                    </a:lnTo>
                    <a:lnTo>
                      <a:pt x="237" y="38"/>
                    </a:lnTo>
                    <a:lnTo>
                      <a:pt x="237" y="39"/>
                    </a:lnTo>
                    <a:lnTo>
                      <a:pt x="237" y="39"/>
                    </a:lnTo>
                    <a:lnTo>
                      <a:pt x="237" y="40"/>
                    </a:lnTo>
                    <a:lnTo>
                      <a:pt x="236" y="40"/>
                    </a:lnTo>
                    <a:lnTo>
                      <a:pt x="236" y="41"/>
                    </a:lnTo>
                    <a:lnTo>
                      <a:pt x="236" y="41"/>
                    </a:lnTo>
                    <a:lnTo>
                      <a:pt x="236" y="41"/>
                    </a:lnTo>
                    <a:lnTo>
                      <a:pt x="235" y="42"/>
                    </a:lnTo>
                    <a:lnTo>
                      <a:pt x="235" y="42"/>
                    </a:lnTo>
                    <a:lnTo>
                      <a:pt x="234" y="42"/>
                    </a:lnTo>
                    <a:lnTo>
                      <a:pt x="234" y="42"/>
                    </a:lnTo>
                    <a:lnTo>
                      <a:pt x="234" y="43"/>
                    </a:lnTo>
                    <a:lnTo>
                      <a:pt x="234" y="43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236" y="43"/>
                    </a:lnTo>
                    <a:lnTo>
                      <a:pt x="236" y="43"/>
                    </a:lnTo>
                    <a:lnTo>
                      <a:pt x="237" y="44"/>
                    </a:lnTo>
                    <a:lnTo>
                      <a:pt x="237" y="44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39" y="44"/>
                    </a:lnTo>
                    <a:lnTo>
                      <a:pt x="239" y="44"/>
                    </a:lnTo>
                    <a:lnTo>
                      <a:pt x="239" y="45"/>
                    </a:lnTo>
                    <a:lnTo>
                      <a:pt x="239" y="45"/>
                    </a:lnTo>
                    <a:lnTo>
                      <a:pt x="239" y="45"/>
                    </a:lnTo>
                    <a:lnTo>
                      <a:pt x="239" y="45"/>
                    </a:lnTo>
                    <a:lnTo>
                      <a:pt x="239" y="45"/>
                    </a:lnTo>
                    <a:lnTo>
                      <a:pt x="238" y="45"/>
                    </a:lnTo>
                    <a:lnTo>
                      <a:pt x="238" y="46"/>
                    </a:lnTo>
                    <a:lnTo>
                      <a:pt x="238" y="46"/>
                    </a:lnTo>
                    <a:lnTo>
                      <a:pt x="237" y="46"/>
                    </a:lnTo>
                    <a:lnTo>
                      <a:pt x="237" y="46"/>
                    </a:lnTo>
                    <a:lnTo>
                      <a:pt x="237" y="47"/>
                    </a:lnTo>
                    <a:lnTo>
                      <a:pt x="236" y="47"/>
                    </a:lnTo>
                    <a:lnTo>
                      <a:pt x="236" y="47"/>
                    </a:lnTo>
                    <a:lnTo>
                      <a:pt x="236" y="47"/>
                    </a:lnTo>
                    <a:lnTo>
                      <a:pt x="236" y="48"/>
                    </a:lnTo>
                    <a:lnTo>
                      <a:pt x="236" y="48"/>
                    </a:lnTo>
                    <a:lnTo>
                      <a:pt x="235" y="48"/>
                    </a:lnTo>
                    <a:lnTo>
                      <a:pt x="235" y="49"/>
                    </a:lnTo>
                    <a:lnTo>
                      <a:pt x="235" y="49"/>
                    </a:lnTo>
                    <a:lnTo>
                      <a:pt x="235" y="49"/>
                    </a:lnTo>
                    <a:lnTo>
                      <a:pt x="235" y="50"/>
                    </a:lnTo>
                    <a:lnTo>
                      <a:pt x="234" y="50"/>
                    </a:lnTo>
                    <a:lnTo>
                      <a:pt x="234" y="50"/>
                    </a:lnTo>
                    <a:lnTo>
                      <a:pt x="234" y="51"/>
                    </a:lnTo>
                    <a:lnTo>
                      <a:pt x="235" y="51"/>
                    </a:lnTo>
                    <a:lnTo>
                      <a:pt x="235" y="51"/>
                    </a:lnTo>
                    <a:lnTo>
                      <a:pt x="234" y="51"/>
                    </a:lnTo>
                    <a:lnTo>
                      <a:pt x="234" y="52"/>
                    </a:lnTo>
                    <a:lnTo>
                      <a:pt x="234" y="51"/>
                    </a:lnTo>
                    <a:lnTo>
                      <a:pt x="234" y="51"/>
                    </a:lnTo>
                    <a:lnTo>
                      <a:pt x="234" y="51"/>
                    </a:lnTo>
                    <a:lnTo>
                      <a:pt x="234" y="52"/>
                    </a:lnTo>
                    <a:lnTo>
                      <a:pt x="233" y="52"/>
                    </a:lnTo>
                    <a:lnTo>
                      <a:pt x="233" y="52"/>
                    </a:lnTo>
                    <a:lnTo>
                      <a:pt x="233" y="52"/>
                    </a:lnTo>
                    <a:lnTo>
                      <a:pt x="233" y="52"/>
                    </a:lnTo>
                    <a:lnTo>
                      <a:pt x="232" y="52"/>
                    </a:lnTo>
                    <a:lnTo>
                      <a:pt x="232" y="52"/>
                    </a:lnTo>
                    <a:lnTo>
                      <a:pt x="231" y="53"/>
                    </a:lnTo>
                    <a:lnTo>
                      <a:pt x="231" y="53"/>
                    </a:lnTo>
                    <a:lnTo>
                      <a:pt x="231" y="53"/>
                    </a:lnTo>
                    <a:lnTo>
                      <a:pt x="230" y="53"/>
                    </a:lnTo>
                    <a:lnTo>
                      <a:pt x="230" y="53"/>
                    </a:lnTo>
                    <a:lnTo>
                      <a:pt x="229" y="53"/>
                    </a:lnTo>
                    <a:lnTo>
                      <a:pt x="229" y="53"/>
                    </a:lnTo>
                    <a:lnTo>
                      <a:pt x="228" y="53"/>
                    </a:lnTo>
                    <a:lnTo>
                      <a:pt x="228" y="53"/>
                    </a:lnTo>
                    <a:lnTo>
                      <a:pt x="227" y="53"/>
                    </a:lnTo>
                    <a:lnTo>
                      <a:pt x="227" y="53"/>
                    </a:lnTo>
                    <a:lnTo>
                      <a:pt x="226" y="53"/>
                    </a:lnTo>
                    <a:lnTo>
                      <a:pt x="226" y="53"/>
                    </a:lnTo>
                    <a:lnTo>
                      <a:pt x="226" y="53"/>
                    </a:lnTo>
                    <a:lnTo>
                      <a:pt x="226" y="53"/>
                    </a:lnTo>
                    <a:lnTo>
                      <a:pt x="226" y="54"/>
                    </a:lnTo>
                    <a:lnTo>
                      <a:pt x="226" y="54"/>
                    </a:lnTo>
                    <a:lnTo>
                      <a:pt x="226" y="54"/>
                    </a:lnTo>
                    <a:lnTo>
                      <a:pt x="227" y="54"/>
                    </a:lnTo>
                    <a:lnTo>
                      <a:pt x="227" y="54"/>
                    </a:lnTo>
                    <a:lnTo>
                      <a:pt x="227" y="55"/>
                    </a:lnTo>
                    <a:lnTo>
                      <a:pt x="228" y="55"/>
                    </a:lnTo>
                    <a:lnTo>
                      <a:pt x="228" y="55"/>
                    </a:lnTo>
                    <a:lnTo>
                      <a:pt x="228" y="55"/>
                    </a:lnTo>
                    <a:lnTo>
                      <a:pt x="229" y="55"/>
                    </a:lnTo>
                    <a:lnTo>
                      <a:pt x="229" y="56"/>
                    </a:lnTo>
                    <a:lnTo>
                      <a:pt x="229" y="56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29" y="58"/>
                    </a:lnTo>
                    <a:lnTo>
                      <a:pt x="230" y="58"/>
                    </a:lnTo>
                    <a:lnTo>
                      <a:pt x="230" y="58"/>
                    </a:lnTo>
                    <a:lnTo>
                      <a:pt x="230" y="59"/>
                    </a:lnTo>
                    <a:lnTo>
                      <a:pt x="229" y="59"/>
                    </a:lnTo>
                    <a:lnTo>
                      <a:pt x="229" y="59"/>
                    </a:lnTo>
                    <a:lnTo>
                      <a:pt x="229" y="60"/>
                    </a:lnTo>
                    <a:lnTo>
                      <a:pt x="228" y="60"/>
                    </a:lnTo>
                    <a:lnTo>
                      <a:pt x="228" y="61"/>
                    </a:lnTo>
                    <a:lnTo>
                      <a:pt x="228" y="61"/>
                    </a:lnTo>
                    <a:lnTo>
                      <a:pt x="227" y="61"/>
                    </a:lnTo>
                    <a:lnTo>
                      <a:pt x="227" y="60"/>
                    </a:lnTo>
                    <a:lnTo>
                      <a:pt x="227" y="60"/>
                    </a:lnTo>
                    <a:lnTo>
                      <a:pt x="226" y="60"/>
                    </a:lnTo>
                    <a:lnTo>
                      <a:pt x="226" y="61"/>
                    </a:lnTo>
                    <a:lnTo>
                      <a:pt x="226" y="61"/>
                    </a:lnTo>
                    <a:lnTo>
                      <a:pt x="225" y="61"/>
                    </a:lnTo>
                    <a:lnTo>
                      <a:pt x="225" y="61"/>
                    </a:lnTo>
                    <a:lnTo>
                      <a:pt x="224" y="61"/>
                    </a:lnTo>
                    <a:lnTo>
                      <a:pt x="224" y="61"/>
                    </a:lnTo>
                    <a:lnTo>
                      <a:pt x="224" y="61"/>
                    </a:lnTo>
                    <a:lnTo>
                      <a:pt x="223" y="61"/>
                    </a:lnTo>
                    <a:lnTo>
                      <a:pt x="223" y="61"/>
                    </a:lnTo>
                    <a:lnTo>
                      <a:pt x="222" y="61"/>
                    </a:lnTo>
                    <a:lnTo>
                      <a:pt x="222" y="61"/>
                    </a:lnTo>
                    <a:lnTo>
                      <a:pt x="222" y="61"/>
                    </a:lnTo>
                    <a:lnTo>
                      <a:pt x="222" y="62"/>
                    </a:lnTo>
                    <a:lnTo>
                      <a:pt x="221" y="62"/>
                    </a:lnTo>
                    <a:lnTo>
                      <a:pt x="221" y="62"/>
                    </a:lnTo>
                    <a:lnTo>
                      <a:pt x="222" y="62"/>
                    </a:lnTo>
                    <a:lnTo>
                      <a:pt x="222" y="62"/>
                    </a:lnTo>
                    <a:lnTo>
                      <a:pt x="223" y="62"/>
                    </a:lnTo>
                    <a:lnTo>
                      <a:pt x="223" y="62"/>
                    </a:lnTo>
                    <a:lnTo>
                      <a:pt x="224" y="62"/>
                    </a:lnTo>
                    <a:lnTo>
                      <a:pt x="224" y="62"/>
                    </a:lnTo>
                    <a:lnTo>
                      <a:pt x="224" y="62"/>
                    </a:lnTo>
                    <a:lnTo>
                      <a:pt x="224" y="63"/>
                    </a:lnTo>
                    <a:lnTo>
                      <a:pt x="225" y="63"/>
                    </a:lnTo>
                    <a:lnTo>
                      <a:pt x="225" y="63"/>
                    </a:lnTo>
                    <a:lnTo>
                      <a:pt x="225" y="63"/>
                    </a:lnTo>
                    <a:lnTo>
                      <a:pt x="224" y="63"/>
                    </a:lnTo>
                    <a:lnTo>
                      <a:pt x="224" y="63"/>
                    </a:lnTo>
                    <a:lnTo>
                      <a:pt x="224" y="63"/>
                    </a:lnTo>
                    <a:lnTo>
                      <a:pt x="223" y="64"/>
                    </a:lnTo>
                    <a:lnTo>
                      <a:pt x="223" y="64"/>
                    </a:lnTo>
                    <a:lnTo>
                      <a:pt x="223" y="64"/>
                    </a:lnTo>
                    <a:lnTo>
                      <a:pt x="222" y="64"/>
                    </a:lnTo>
                    <a:lnTo>
                      <a:pt x="222" y="65"/>
                    </a:lnTo>
                    <a:lnTo>
                      <a:pt x="222" y="65"/>
                    </a:lnTo>
                    <a:lnTo>
                      <a:pt x="222" y="66"/>
                    </a:lnTo>
                    <a:lnTo>
                      <a:pt x="223" y="66"/>
                    </a:lnTo>
                    <a:lnTo>
                      <a:pt x="223" y="66"/>
                    </a:lnTo>
                    <a:lnTo>
                      <a:pt x="223" y="67"/>
                    </a:lnTo>
                    <a:lnTo>
                      <a:pt x="223" y="67"/>
                    </a:lnTo>
                    <a:lnTo>
                      <a:pt x="222" y="67"/>
                    </a:lnTo>
                    <a:lnTo>
                      <a:pt x="222" y="68"/>
                    </a:lnTo>
                    <a:lnTo>
                      <a:pt x="223" y="68"/>
                    </a:lnTo>
                    <a:lnTo>
                      <a:pt x="223" y="68"/>
                    </a:lnTo>
                    <a:lnTo>
                      <a:pt x="223" y="68"/>
                    </a:lnTo>
                    <a:lnTo>
                      <a:pt x="224" y="68"/>
                    </a:lnTo>
                    <a:lnTo>
                      <a:pt x="224" y="69"/>
                    </a:lnTo>
                    <a:lnTo>
                      <a:pt x="224" y="69"/>
                    </a:lnTo>
                    <a:lnTo>
                      <a:pt x="224" y="70"/>
                    </a:lnTo>
                    <a:lnTo>
                      <a:pt x="224" y="70"/>
                    </a:lnTo>
                    <a:lnTo>
                      <a:pt x="224" y="70"/>
                    </a:lnTo>
                    <a:lnTo>
                      <a:pt x="224" y="71"/>
                    </a:lnTo>
                    <a:lnTo>
                      <a:pt x="225" y="70"/>
                    </a:lnTo>
                    <a:lnTo>
                      <a:pt x="225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9"/>
                    </a:lnTo>
                    <a:lnTo>
                      <a:pt x="227" y="69"/>
                    </a:lnTo>
                    <a:lnTo>
                      <a:pt x="227" y="69"/>
                    </a:lnTo>
                    <a:lnTo>
                      <a:pt x="228" y="69"/>
                    </a:lnTo>
                    <a:lnTo>
                      <a:pt x="228" y="69"/>
                    </a:lnTo>
                    <a:lnTo>
                      <a:pt x="229" y="69"/>
                    </a:lnTo>
                    <a:lnTo>
                      <a:pt x="229" y="69"/>
                    </a:lnTo>
                    <a:lnTo>
                      <a:pt x="230" y="69"/>
                    </a:lnTo>
                    <a:lnTo>
                      <a:pt x="230" y="69"/>
                    </a:lnTo>
                    <a:lnTo>
                      <a:pt x="231" y="69"/>
                    </a:lnTo>
                    <a:lnTo>
                      <a:pt x="231" y="69"/>
                    </a:lnTo>
                    <a:lnTo>
                      <a:pt x="232" y="69"/>
                    </a:lnTo>
                    <a:lnTo>
                      <a:pt x="232" y="69"/>
                    </a:lnTo>
                    <a:lnTo>
                      <a:pt x="232" y="69"/>
                    </a:lnTo>
                    <a:lnTo>
                      <a:pt x="231" y="70"/>
                    </a:lnTo>
                    <a:lnTo>
                      <a:pt x="231" y="70"/>
                    </a:lnTo>
                    <a:lnTo>
                      <a:pt x="230" y="71"/>
                    </a:lnTo>
                    <a:lnTo>
                      <a:pt x="230" y="71"/>
                    </a:lnTo>
                    <a:lnTo>
                      <a:pt x="229" y="71"/>
                    </a:lnTo>
                    <a:lnTo>
                      <a:pt x="228" y="72"/>
                    </a:lnTo>
                    <a:lnTo>
                      <a:pt x="227" y="73"/>
                    </a:lnTo>
                    <a:lnTo>
                      <a:pt x="225" y="73"/>
                    </a:lnTo>
                    <a:lnTo>
                      <a:pt x="225" y="74"/>
                    </a:lnTo>
                    <a:lnTo>
                      <a:pt x="224" y="75"/>
                    </a:lnTo>
                    <a:lnTo>
                      <a:pt x="222" y="76"/>
                    </a:lnTo>
                    <a:lnTo>
                      <a:pt x="221" y="77"/>
                    </a:lnTo>
                    <a:lnTo>
                      <a:pt x="221" y="77"/>
                    </a:lnTo>
                    <a:lnTo>
                      <a:pt x="221" y="78"/>
                    </a:lnTo>
                    <a:lnTo>
                      <a:pt x="221" y="78"/>
                    </a:lnTo>
                    <a:lnTo>
                      <a:pt x="221" y="79"/>
                    </a:lnTo>
                    <a:lnTo>
                      <a:pt x="221" y="79"/>
                    </a:lnTo>
                    <a:lnTo>
                      <a:pt x="220" y="79"/>
                    </a:lnTo>
                    <a:lnTo>
                      <a:pt x="220" y="79"/>
                    </a:lnTo>
                    <a:lnTo>
                      <a:pt x="219" y="79"/>
                    </a:lnTo>
                    <a:lnTo>
                      <a:pt x="217" y="80"/>
                    </a:lnTo>
                    <a:lnTo>
                      <a:pt x="217" y="81"/>
                    </a:lnTo>
                    <a:lnTo>
                      <a:pt x="217" y="81"/>
                    </a:lnTo>
                    <a:lnTo>
                      <a:pt x="217" y="81"/>
                    </a:lnTo>
                    <a:lnTo>
                      <a:pt x="217" y="82"/>
                    </a:lnTo>
                    <a:lnTo>
                      <a:pt x="217" y="82"/>
                    </a:lnTo>
                    <a:lnTo>
                      <a:pt x="217" y="82"/>
                    </a:lnTo>
                    <a:lnTo>
                      <a:pt x="216" y="82"/>
                    </a:lnTo>
                    <a:lnTo>
                      <a:pt x="216" y="82"/>
                    </a:lnTo>
                    <a:lnTo>
                      <a:pt x="215" y="82"/>
                    </a:lnTo>
                    <a:lnTo>
                      <a:pt x="215" y="83"/>
                    </a:lnTo>
                    <a:lnTo>
                      <a:pt x="215" y="82"/>
                    </a:lnTo>
                    <a:lnTo>
                      <a:pt x="214" y="83"/>
                    </a:lnTo>
                    <a:lnTo>
                      <a:pt x="214" y="83"/>
                    </a:lnTo>
                    <a:lnTo>
                      <a:pt x="213" y="83"/>
                    </a:lnTo>
                    <a:lnTo>
                      <a:pt x="211" y="85"/>
                    </a:lnTo>
                    <a:lnTo>
                      <a:pt x="209" y="86"/>
                    </a:lnTo>
                    <a:lnTo>
                      <a:pt x="206" y="87"/>
                    </a:lnTo>
                    <a:lnTo>
                      <a:pt x="204" y="89"/>
                    </a:lnTo>
                    <a:lnTo>
                      <a:pt x="202" y="90"/>
                    </a:lnTo>
                    <a:lnTo>
                      <a:pt x="200" y="91"/>
                    </a:lnTo>
                    <a:lnTo>
                      <a:pt x="199" y="91"/>
                    </a:lnTo>
                    <a:lnTo>
                      <a:pt x="198" y="92"/>
                    </a:lnTo>
                    <a:lnTo>
                      <a:pt x="198" y="92"/>
                    </a:lnTo>
                    <a:lnTo>
                      <a:pt x="198" y="92"/>
                    </a:lnTo>
                    <a:lnTo>
                      <a:pt x="197" y="92"/>
                    </a:lnTo>
                    <a:lnTo>
                      <a:pt x="198" y="92"/>
                    </a:lnTo>
                    <a:lnTo>
                      <a:pt x="197" y="92"/>
                    </a:lnTo>
                    <a:lnTo>
                      <a:pt x="197" y="91"/>
                    </a:lnTo>
                    <a:lnTo>
                      <a:pt x="197" y="91"/>
                    </a:lnTo>
                    <a:lnTo>
                      <a:pt x="197" y="91"/>
                    </a:lnTo>
                    <a:lnTo>
                      <a:pt x="196" y="91"/>
                    </a:lnTo>
                    <a:lnTo>
                      <a:pt x="196" y="91"/>
                    </a:lnTo>
                    <a:lnTo>
                      <a:pt x="195" y="91"/>
                    </a:lnTo>
                    <a:lnTo>
                      <a:pt x="194" y="91"/>
                    </a:lnTo>
                    <a:lnTo>
                      <a:pt x="194" y="91"/>
                    </a:lnTo>
                    <a:lnTo>
                      <a:pt x="194" y="91"/>
                    </a:lnTo>
                    <a:lnTo>
                      <a:pt x="193" y="91"/>
                    </a:lnTo>
                    <a:lnTo>
                      <a:pt x="193" y="92"/>
                    </a:lnTo>
                    <a:lnTo>
                      <a:pt x="192" y="92"/>
                    </a:lnTo>
                    <a:lnTo>
                      <a:pt x="192" y="92"/>
                    </a:lnTo>
                    <a:lnTo>
                      <a:pt x="192" y="93"/>
                    </a:lnTo>
                    <a:lnTo>
                      <a:pt x="191" y="93"/>
                    </a:lnTo>
                    <a:lnTo>
                      <a:pt x="191" y="93"/>
                    </a:lnTo>
                    <a:lnTo>
                      <a:pt x="191" y="93"/>
                    </a:lnTo>
                    <a:lnTo>
                      <a:pt x="190" y="93"/>
                    </a:lnTo>
                    <a:lnTo>
                      <a:pt x="190" y="93"/>
                    </a:lnTo>
                    <a:lnTo>
                      <a:pt x="189" y="93"/>
                    </a:lnTo>
                    <a:lnTo>
                      <a:pt x="188" y="93"/>
                    </a:lnTo>
                    <a:lnTo>
                      <a:pt x="188" y="93"/>
                    </a:lnTo>
                    <a:lnTo>
                      <a:pt x="187" y="93"/>
                    </a:lnTo>
                    <a:lnTo>
                      <a:pt x="187" y="93"/>
                    </a:lnTo>
                    <a:lnTo>
                      <a:pt x="187" y="93"/>
                    </a:lnTo>
                    <a:lnTo>
                      <a:pt x="187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5" y="93"/>
                    </a:lnTo>
                    <a:lnTo>
                      <a:pt x="185" y="93"/>
                    </a:lnTo>
                    <a:lnTo>
                      <a:pt x="185" y="93"/>
                    </a:lnTo>
                    <a:lnTo>
                      <a:pt x="184" y="93"/>
                    </a:lnTo>
                    <a:lnTo>
                      <a:pt x="184" y="93"/>
                    </a:lnTo>
                    <a:lnTo>
                      <a:pt x="184" y="93"/>
                    </a:lnTo>
                    <a:lnTo>
                      <a:pt x="184" y="93"/>
                    </a:lnTo>
                    <a:lnTo>
                      <a:pt x="183" y="93"/>
                    </a:lnTo>
                    <a:lnTo>
                      <a:pt x="183" y="93"/>
                    </a:lnTo>
                    <a:lnTo>
                      <a:pt x="182" y="93"/>
                    </a:lnTo>
                    <a:lnTo>
                      <a:pt x="182" y="93"/>
                    </a:lnTo>
                    <a:lnTo>
                      <a:pt x="182" y="93"/>
                    </a:lnTo>
                    <a:lnTo>
                      <a:pt x="181" y="93"/>
                    </a:lnTo>
                    <a:lnTo>
                      <a:pt x="181" y="93"/>
                    </a:lnTo>
                    <a:lnTo>
                      <a:pt x="181" y="94"/>
                    </a:lnTo>
                    <a:lnTo>
                      <a:pt x="180" y="94"/>
                    </a:lnTo>
                    <a:lnTo>
                      <a:pt x="180" y="94"/>
                    </a:lnTo>
                    <a:lnTo>
                      <a:pt x="180" y="94"/>
                    </a:lnTo>
                    <a:lnTo>
                      <a:pt x="179" y="94"/>
                    </a:lnTo>
                    <a:lnTo>
                      <a:pt x="178" y="94"/>
                    </a:lnTo>
                    <a:lnTo>
                      <a:pt x="178" y="94"/>
                    </a:lnTo>
                    <a:lnTo>
                      <a:pt x="177" y="94"/>
                    </a:lnTo>
                    <a:lnTo>
                      <a:pt x="177" y="95"/>
                    </a:lnTo>
                    <a:lnTo>
                      <a:pt x="177" y="95"/>
                    </a:lnTo>
                    <a:lnTo>
                      <a:pt x="177" y="95"/>
                    </a:lnTo>
                    <a:lnTo>
                      <a:pt x="176" y="95"/>
                    </a:lnTo>
                    <a:lnTo>
                      <a:pt x="176" y="96"/>
                    </a:lnTo>
                    <a:lnTo>
                      <a:pt x="176" y="96"/>
                    </a:lnTo>
                    <a:lnTo>
                      <a:pt x="175" y="96"/>
                    </a:lnTo>
                    <a:lnTo>
                      <a:pt x="175" y="97"/>
                    </a:lnTo>
                    <a:lnTo>
                      <a:pt x="175" y="97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4" y="98"/>
                    </a:lnTo>
                    <a:lnTo>
                      <a:pt x="174" y="98"/>
                    </a:lnTo>
                    <a:lnTo>
                      <a:pt x="174" y="99"/>
                    </a:lnTo>
                    <a:lnTo>
                      <a:pt x="174" y="99"/>
                    </a:lnTo>
                    <a:lnTo>
                      <a:pt x="174" y="99"/>
                    </a:lnTo>
                    <a:lnTo>
                      <a:pt x="173" y="100"/>
                    </a:lnTo>
                    <a:lnTo>
                      <a:pt x="173" y="101"/>
                    </a:lnTo>
                    <a:lnTo>
                      <a:pt x="173" y="101"/>
                    </a:lnTo>
                    <a:lnTo>
                      <a:pt x="172" y="101"/>
                    </a:lnTo>
                    <a:lnTo>
                      <a:pt x="172" y="102"/>
                    </a:lnTo>
                    <a:lnTo>
                      <a:pt x="172" y="102"/>
                    </a:lnTo>
                    <a:lnTo>
                      <a:pt x="172" y="103"/>
                    </a:lnTo>
                    <a:lnTo>
                      <a:pt x="171" y="103"/>
                    </a:lnTo>
                    <a:lnTo>
                      <a:pt x="171" y="103"/>
                    </a:lnTo>
                    <a:lnTo>
                      <a:pt x="171" y="103"/>
                    </a:lnTo>
                    <a:lnTo>
                      <a:pt x="170" y="103"/>
                    </a:lnTo>
                    <a:lnTo>
                      <a:pt x="170" y="103"/>
                    </a:lnTo>
                    <a:lnTo>
                      <a:pt x="170" y="103"/>
                    </a:lnTo>
                    <a:lnTo>
                      <a:pt x="169" y="103"/>
                    </a:lnTo>
                    <a:lnTo>
                      <a:pt x="169" y="103"/>
                    </a:lnTo>
                    <a:lnTo>
                      <a:pt x="169" y="103"/>
                    </a:lnTo>
                    <a:lnTo>
                      <a:pt x="168" y="103"/>
                    </a:lnTo>
                    <a:lnTo>
                      <a:pt x="168" y="104"/>
                    </a:lnTo>
                    <a:lnTo>
                      <a:pt x="167" y="104"/>
                    </a:lnTo>
                    <a:lnTo>
                      <a:pt x="167" y="104"/>
                    </a:lnTo>
                    <a:lnTo>
                      <a:pt x="167" y="104"/>
                    </a:lnTo>
                    <a:lnTo>
                      <a:pt x="166" y="10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05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64" y="106"/>
                    </a:lnTo>
                    <a:lnTo>
                      <a:pt x="163" y="106"/>
                    </a:lnTo>
                    <a:lnTo>
                      <a:pt x="163" y="106"/>
                    </a:lnTo>
                    <a:lnTo>
                      <a:pt x="163" y="106"/>
                    </a:lnTo>
                    <a:lnTo>
                      <a:pt x="162" y="106"/>
                    </a:lnTo>
                    <a:lnTo>
                      <a:pt x="162" y="107"/>
                    </a:lnTo>
                    <a:lnTo>
                      <a:pt x="162" y="106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161" y="105"/>
                    </a:lnTo>
                    <a:lnTo>
                      <a:pt x="160" y="105"/>
                    </a:lnTo>
                    <a:lnTo>
                      <a:pt x="160" y="105"/>
                    </a:lnTo>
                    <a:lnTo>
                      <a:pt x="160" y="105"/>
                    </a:lnTo>
                    <a:lnTo>
                      <a:pt x="159" y="105"/>
                    </a:lnTo>
                    <a:lnTo>
                      <a:pt x="159" y="105"/>
                    </a:lnTo>
                    <a:lnTo>
                      <a:pt x="158" y="104"/>
                    </a:lnTo>
                    <a:lnTo>
                      <a:pt x="158" y="104"/>
                    </a:lnTo>
                    <a:lnTo>
                      <a:pt x="158" y="104"/>
                    </a:lnTo>
                    <a:lnTo>
                      <a:pt x="157" y="104"/>
                    </a:lnTo>
                    <a:lnTo>
                      <a:pt x="157" y="103"/>
                    </a:lnTo>
                    <a:lnTo>
                      <a:pt x="157" y="103"/>
                    </a:lnTo>
                    <a:lnTo>
                      <a:pt x="156" y="103"/>
                    </a:lnTo>
                    <a:lnTo>
                      <a:pt x="156" y="103"/>
                    </a:lnTo>
                    <a:lnTo>
                      <a:pt x="156" y="103"/>
                    </a:lnTo>
                    <a:lnTo>
                      <a:pt x="155" y="103"/>
                    </a:lnTo>
                    <a:lnTo>
                      <a:pt x="155" y="103"/>
                    </a:lnTo>
                    <a:lnTo>
                      <a:pt x="155" y="103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4" y="102"/>
                    </a:lnTo>
                    <a:lnTo>
                      <a:pt x="154" y="102"/>
                    </a:lnTo>
                    <a:lnTo>
                      <a:pt x="154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53" y="103"/>
                    </a:lnTo>
                    <a:lnTo>
                      <a:pt x="152" y="103"/>
                    </a:lnTo>
                    <a:lnTo>
                      <a:pt x="152" y="103"/>
                    </a:lnTo>
                    <a:lnTo>
                      <a:pt x="153" y="103"/>
                    </a:lnTo>
                    <a:lnTo>
                      <a:pt x="153" y="103"/>
                    </a:lnTo>
                    <a:lnTo>
                      <a:pt x="153" y="103"/>
                    </a:lnTo>
                    <a:lnTo>
                      <a:pt x="153" y="104"/>
                    </a:lnTo>
                    <a:lnTo>
                      <a:pt x="153" y="104"/>
                    </a:lnTo>
                    <a:lnTo>
                      <a:pt x="152" y="104"/>
                    </a:lnTo>
                    <a:lnTo>
                      <a:pt x="152" y="104"/>
                    </a:lnTo>
                    <a:lnTo>
                      <a:pt x="151" y="104"/>
                    </a:lnTo>
                    <a:lnTo>
                      <a:pt x="151" y="105"/>
                    </a:lnTo>
                    <a:lnTo>
                      <a:pt x="151" y="105"/>
                    </a:lnTo>
                    <a:lnTo>
                      <a:pt x="151" y="105"/>
                    </a:lnTo>
                    <a:lnTo>
                      <a:pt x="150" y="105"/>
                    </a:lnTo>
                    <a:lnTo>
                      <a:pt x="150" y="105"/>
                    </a:lnTo>
                    <a:lnTo>
                      <a:pt x="149" y="105"/>
                    </a:lnTo>
                    <a:lnTo>
                      <a:pt x="149" y="105"/>
                    </a:lnTo>
                    <a:lnTo>
                      <a:pt x="149" y="105"/>
                    </a:lnTo>
                    <a:lnTo>
                      <a:pt x="149" y="104"/>
                    </a:lnTo>
                    <a:lnTo>
                      <a:pt x="148" y="104"/>
                    </a:lnTo>
                    <a:lnTo>
                      <a:pt x="148" y="104"/>
                    </a:lnTo>
                    <a:lnTo>
                      <a:pt x="148" y="104"/>
                    </a:lnTo>
                    <a:lnTo>
                      <a:pt x="148" y="103"/>
                    </a:lnTo>
                    <a:lnTo>
                      <a:pt x="148" y="103"/>
                    </a:lnTo>
                    <a:lnTo>
                      <a:pt x="147" y="103"/>
                    </a:lnTo>
                    <a:lnTo>
                      <a:pt x="147" y="103"/>
                    </a:lnTo>
                    <a:lnTo>
                      <a:pt x="146" y="103"/>
                    </a:lnTo>
                    <a:lnTo>
                      <a:pt x="146" y="103"/>
                    </a:lnTo>
                    <a:lnTo>
                      <a:pt x="146" y="103"/>
                    </a:lnTo>
                    <a:lnTo>
                      <a:pt x="145" y="103"/>
                    </a:lnTo>
                    <a:lnTo>
                      <a:pt x="145" y="103"/>
                    </a:lnTo>
                    <a:lnTo>
                      <a:pt x="145" y="103"/>
                    </a:lnTo>
                    <a:lnTo>
                      <a:pt x="144" y="103"/>
                    </a:lnTo>
                    <a:lnTo>
                      <a:pt x="144" y="103"/>
                    </a:lnTo>
                    <a:lnTo>
                      <a:pt x="143" y="103"/>
                    </a:lnTo>
                    <a:lnTo>
                      <a:pt x="143" y="103"/>
                    </a:lnTo>
                    <a:lnTo>
                      <a:pt x="143" y="103"/>
                    </a:lnTo>
                    <a:lnTo>
                      <a:pt x="142" y="103"/>
                    </a:lnTo>
                    <a:lnTo>
                      <a:pt x="142" y="103"/>
                    </a:lnTo>
                    <a:lnTo>
                      <a:pt x="143" y="103"/>
                    </a:lnTo>
                    <a:lnTo>
                      <a:pt x="143" y="103"/>
                    </a:lnTo>
                    <a:lnTo>
                      <a:pt x="143" y="103"/>
                    </a:lnTo>
                    <a:lnTo>
                      <a:pt x="144" y="103"/>
                    </a:lnTo>
                    <a:lnTo>
                      <a:pt x="144" y="104"/>
                    </a:lnTo>
                    <a:lnTo>
                      <a:pt x="144" y="104"/>
                    </a:lnTo>
                    <a:lnTo>
                      <a:pt x="144" y="104"/>
                    </a:lnTo>
                    <a:lnTo>
                      <a:pt x="144" y="104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3" y="106"/>
                    </a:lnTo>
                    <a:lnTo>
                      <a:pt x="143" y="107"/>
                    </a:lnTo>
                    <a:lnTo>
                      <a:pt x="143" y="107"/>
                    </a:lnTo>
                    <a:lnTo>
                      <a:pt x="143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4" y="109"/>
                    </a:lnTo>
                    <a:lnTo>
                      <a:pt x="145" y="109"/>
                    </a:lnTo>
                    <a:lnTo>
                      <a:pt x="145" y="109"/>
                    </a:lnTo>
                    <a:lnTo>
                      <a:pt x="145" y="110"/>
                    </a:lnTo>
                    <a:lnTo>
                      <a:pt x="145" y="110"/>
                    </a:lnTo>
                    <a:lnTo>
                      <a:pt x="145" y="110"/>
                    </a:lnTo>
                    <a:lnTo>
                      <a:pt x="145" y="111"/>
                    </a:lnTo>
                    <a:lnTo>
                      <a:pt x="145" y="111"/>
                    </a:lnTo>
                    <a:lnTo>
                      <a:pt x="145" y="111"/>
                    </a:lnTo>
                    <a:lnTo>
                      <a:pt x="145" y="112"/>
                    </a:lnTo>
                    <a:lnTo>
                      <a:pt x="145" y="112"/>
                    </a:lnTo>
                    <a:lnTo>
                      <a:pt x="145" y="112"/>
                    </a:lnTo>
                    <a:lnTo>
                      <a:pt x="144" y="111"/>
                    </a:lnTo>
                    <a:lnTo>
                      <a:pt x="144" y="111"/>
                    </a:lnTo>
                    <a:lnTo>
                      <a:pt x="143" y="111"/>
                    </a:lnTo>
                    <a:lnTo>
                      <a:pt x="143" y="111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1" y="110"/>
                    </a:lnTo>
                    <a:lnTo>
                      <a:pt x="141" y="110"/>
                    </a:lnTo>
                    <a:lnTo>
                      <a:pt x="141" y="111"/>
                    </a:lnTo>
                    <a:lnTo>
                      <a:pt x="141" y="111"/>
                    </a:lnTo>
                    <a:lnTo>
                      <a:pt x="141" y="112"/>
                    </a:lnTo>
                    <a:lnTo>
                      <a:pt x="141" y="112"/>
                    </a:lnTo>
                    <a:lnTo>
                      <a:pt x="141" y="113"/>
                    </a:lnTo>
                    <a:lnTo>
                      <a:pt x="141" y="113"/>
                    </a:lnTo>
                    <a:lnTo>
                      <a:pt x="141" y="113"/>
                    </a:lnTo>
                    <a:lnTo>
                      <a:pt x="141" y="113"/>
                    </a:lnTo>
                    <a:lnTo>
                      <a:pt x="141" y="114"/>
                    </a:lnTo>
                    <a:lnTo>
                      <a:pt x="141" y="114"/>
                    </a:lnTo>
                    <a:lnTo>
                      <a:pt x="140" y="114"/>
                    </a:lnTo>
                    <a:lnTo>
                      <a:pt x="140" y="113"/>
                    </a:lnTo>
                    <a:lnTo>
                      <a:pt x="139" y="113"/>
                    </a:lnTo>
                    <a:lnTo>
                      <a:pt x="139" y="113"/>
                    </a:lnTo>
                    <a:lnTo>
                      <a:pt x="139" y="113"/>
                    </a:lnTo>
                    <a:lnTo>
                      <a:pt x="138" y="113"/>
                    </a:lnTo>
                    <a:lnTo>
                      <a:pt x="138" y="113"/>
                    </a:lnTo>
                    <a:lnTo>
                      <a:pt x="138" y="112"/>
                    </a:lnTo>
                    <a:lnTo>
                      <a:pt x="138" y="112"/>
                    </a:lnTo>
                    <a:lnTo>
                      <a:pt x="138" y="112"/>
                    </a:lnTo>
                    <a:lnTo>
                      <a:pt x="138" y="111"/>
                    </a:lnTo>
                    <a:lnTo>
                      <a:pt x="137" y="111"/>
                    </a:lnTo>
                    <a:lnTo>
                      <a:pt x="137" y="111"/>
                    </a:lnTo>
                    <a:lnTo>
                      <a:pt x="137" y="111"/>
                    </a:lnTo>
                    <a:lnTo>
                      <a:pt x="136" y="111"/>
                    </a:lnTo>
                    <a:lnTo>
                      <a:pt x="136" y="111"/>
                    </a:lnTo>
                    <a:lnTo>
                      <a:pt x="135" y="111"/>
                    </a:lnTo>
                    <a:lnTo>
                      <a:pt x="135" y="111"/>
                    </a:lnTo>
                    <a:lnTo>
                      <a:pt x="135" y="111"/>
                    </a:lnTo>
                    <a:lnTo>
                      <a:pt x="135" y="110"/>
                    </a:lnTo>
                    <a:lnTo>
                      <a:pt x="135" y="111"/>
                    </a:lnTo>
                    <a:lnTo>
                      <a:pt x="134" y="111"/>
                    </a:lnTo>
                    <a:lnTo>
                      <a:pt x="134" y="111"/>
                    </a:lnTo>
                    <a:lnTo>
                      <a:pt x="134" y="110"/>
                    </a:lnTo>
                    <a:lnTo>
                      <a:pt x="133" y="110"/>
                    </a:lnTo>
                    <a:lnTo>
                      <a:pt x="133" y="110"/>
                    </a:lnTo>
                    <a:lnTo>
                      <a:pt x="133" y="110"/>
                    </a:lnTo>
                    <a:lnTo>
                      <a:pt x="132" y="109"/>
                    </a:lnTo>
                    <a:lnTo>
                      <a:pt x="132" y="109"/>
                    </a:lnTo>
                    <a:lnTo>
                      <a:pt x="132" y="110"/>
                    </a:lnTo>
                    <a:lnTo>
                      <a:pt x="131" y="110"/>
                    </a:lnTo>
                    <a:lnTo>
                      <a:pt x="131" y="110"/>
                    </a:lnTo>
                    <a:lnTo>
                      <a:pt x="131" y="110"/>
                    </a:lnTo>
                    <a:lnTo>
                      <a:pt x="131" y="111"/>
                    </a:lnTo>
                    <a:lnTo>
                      <a:pt x="130" y="111"/>
                    </a:lnTo>
                    <a:lnTo>
                      <a:pt x="130" y="111"/>
                    </a:lnTo>
                    <a:lnTo>
                      <a:pt x="131" y="111"/>
                    </a:lnTo>
                    <a:lnTo>
                      <a:pt x="131" y="112"/>
                    </a:lnTo>
                    <a:lnTo>
                      <a:pt x="132" y="112"/>
                    </a:lnTo>
                    <a:lnTo>
                      <a:pt x="132" y="113"/>
                    </a:lnTo>
                    <a:lnTo>
                      <a:pt x="132" y="113"/>
                    </a:lnTo>
                    <a:lnTo>
                      <a:pt x="132" y="113"/>
                    </a:lnTo>
                    <a:lnTo>
                      <a:pt x="132" y="114"/>
                    </a:lnTo>
                    <a:lnTo>
                      <a:pt x="132" y="114"/>
                    </a:lnTo>
                    <a:lnTo>
                      <a:pt x="132" y="114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3" y="115"/>
                    </a:lnTo>
                    <a:lnTo>
                      <a:pt x="133" y="116"/>
                    </a:lnTo>
                    <a:lnTo>
                      <a:pt x="133" y="116"/>
                    </a:lnTo>
                    <a:lnTo>
                      <a:pt x="133" y="117"/>
                    </a:lnTo>
                    <a:lnTo>
                      <a:pt x="133" y="117"/>
                    </a:lnTo>
                    <a:lnTo>
                      <a:pt x="133" y="118"/>
                    </a:lnTo>
                    <a:lnTo>
                      <a:pt x="132" y="118"/>
                    </a:lnTo>
                    <a:lnTo>
                      <a:pt x="132" y="118"/>
                    </a:lnTo>
                    <a:lnTo>
                      <a:pt x="132" y="119"/>
                    </a:lnTo>
                    <a:lnTo>
                      <a:pt x="132" y="119"/>
                    </a:lnTo>
                    <a:lnTo>
                      <a:pt x="132" y="120"/>
                    </a:lnTo>
                    <a:lnTo>
                      <a:pt x="133" y="120"/>
                    </a:lnTo>
                    <a:lnTo>
                      <a:pt x="133" y="120"/>
                    </a:lnTo>
                    <a:lnTo>
                      <a:pt x="133" y="120"/>
                    </a:lnTo>
                    <a:lnTo>
                      <a:pt x="133" y="121"/>
                    </a:lnTo>
                    <a:lnTo>
                      <a:pt x="134" y="121"/>
                    </a:lnTo>
                    <a:lnTo>
                      <a:pt x="134" y="121"/>
                    </a:lnTo>
                    <a:lnTo>
                      <a:pt x="134" y="121"/>
                    </a:lnTo>
                    <a:lnTo>
                      <a:pt x="134" y="122"/>
                    </a:lnTo>
                    <a:lnTo>
                      <a:pt x="134" y="122"/>
                    </a:lnTo>
                    <a:lnTo>
                      <a:pt x="134" y="122"/>
                    </a:lnTo>
                    <a:lnTo>
                      <a:pt x="134" y="123"/>
                    </a:lnTo>
                    <a:lnTo>
                      <a:pt x="133" y="123"/>
                    </a:lnTo>
                    <a:lnTo>
                      <a:pt x="133" y="123"/>
                    </a:lnTo>
                    <a:lnTo>
                      <a:pt x="133" y="123"/>
                    </a:lnTo>
                    <a:lnTo>
                      <a:pt x="133" y="123"/>
                    </a:lnTo>
                    <a:lnTo>
                      <a:pt x="133" y="123"/>
                    </a:lnTo>
                    <a:lnTo>
                      <a:pt x="132" y="123"/>
                    </a:lnTo>
                    <a:lnTo>
                      <a:pt x="132" y="123"/>
                    </a:lnTo>
                    <a:lnTo>
                      <a:pt x="132" y="123"/>
                    </a:lnTo>
                    <a:lnTo>
                      <a:pt x="131" y="122"/>
                    </a:lnTo>
                    <a:lnTo>
                      <a:pt x="131" y="122"/>
                    </a:lnTo>
                    <a:lnTo>
                      <a:pt x="130" y="122"/>
                    </a:lnTo>
                    <a:lnTo>
                      <a:pt x="130" y="123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29" y="122"/>
                    </a:lnTo>
                    <a:lnTo>
                      <a:pt x="129" y="122"/>
                    </a:lnTo>
                    <a:lnTo>
                      <a:pt x="128" y="122"/>
                    </a:lnTo>
                    <a:lnTo>
                      <a:pt x="128" y="123"/>
                    </a:lnTo>
                    <a:lnTo>
                      <a:pt x="128" y="123"/>
                    </a:lnTo>
                    <a:lnTo>
                      <a:pt x="127" y="123"/>
                    </a:lnTo>
                    <a:lnTo>
                      <a:pt x="126" y="123"/>
                    </a:lnTo>
                    <a:lnTo>
                      <a:pt x="126" y="123"/>
                    </a:lnTo>
                    <a:lnTo>
                      <a:pt x="126" y="123"/>
                    </a:lnTo>
                    <a:lnTo>
                      <a:pt x="127" y="123"/>
                    </a:lnTo>
                    <a:lnTo>
                      <a:pt x="126" y="123"/>
                    </a:lnTo>
                    <a:lnTo>
                      <a:pt x="126" y="124"/>
                    </a:lnTo>
                    <a:lnTo>
                      <a:pt x="126" y="124"/>
                    </a:lnTo>
                    <a:lnTo>
                      <a:pt x="125" y="124"/>
                    </a:lnTo>
                    <a:lnTo>
                      <a:pt x="125" y="124"/>
                    </a:lnTo>
                    <a:lnTo>
                      <a:pt x="125" y="124"/>
                    </a:lnTo>
                    <a:lnTo>
                      <a:pt x="124" y="124"/>
                    </a:lnTo>
                    <a:lnTo>
                      <a:pt x="124" y="125"/>
                    </a:lnTo>
                    <a:lnTo>
                      <a:pt x="124" y="125"/>
                    </a:lnTo>
                    <a:lnTo>
                      <a:pt x="123" y="125"/>
                    </a:lnTo>
                    <a:lnTo>
                      <a:pt x="123" y="125"/>
                    </a:lnTo>
                    <a:lnTo>
                      <a:pt x="122" y="125"/>
                    </a:lnTo>
                    <a:lnTo>
                      <a:pt x="122" y="125"/>
                    </a:lnTo>
                    <a:lnTo>
                      <a:pt x="122" y="125"/>
                    </a:lnTo>
                    <a:lnTo>
                      <a:pt x="122" y="125"/>
                    </a:lnTo>
                    <a:lnTo>
                      <a:pt x="121" y="125"/>
                    </a:lnTo>
                    <a:lnTo>
                      <a:pt x="121" y="124"/>
                    </a:lnTo>
                    <a:lnTo>
                      <a:pt x="121" y="124"/>
                    </a:lnTo>
                    <a:lnTo>
                      <a:pt x="120" y="124"/>
                    </a:lnTo>
                    <a:lnTo>
                      <a:pt x="120" y="123"/>
                    </a:lnTo>
                    <a:lnTo>
                      <a:pt x="120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8" y="123"/>
                    </a:lnTo>
                    <a:lnTo>
                      <a:pt x="118" y="123"/>
                    </a:lnTo>
                    <a:lnTo>
                      <a:pt x="118" y="123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6" y="123"/>
                    </a:lnTo>
                    <a:lnTo>
                      <a:pt x="116" y="123"/>
                    </a:lnTo>
                    <a:lnTo>
                      <a:pt x="116" y="122"/>
                    </a:lnTo>
                    <a:lnTo>
                      <a:pt x="115" y="122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2"/>
                    </a:lnTo>
                    <a:lnTo>
                      <a:pt x="115" y="123"/>
                    </a:lnTo>
                    <a:lnTo>
                      <a:pt x="114" y="123"/>
                    </a:lnTo>
                    <a:lnTo>
                      <a:pt x="114" y="123"/>
                    </a:lnTo>
                    <a:lnTo>
                      <a:pt x="114" y="123"/>
                    </a:lnTo>
                    <a:lnTo>
                      <a:pt x="114" y="123"/>
                    </a:lnTo>
                    <a:lnTo>
                      <a:pt x="113" y="124"/>
                    </a:lnTo>
                    <a:lnTo>
                      <a:pt x="113" y="124"/>
                    </a:lnTo>
                    <a:lnTo>
                      <a:pt x="113" y="125"/>
                    </a:lnTo>
                    <a:lnTo>
                      <a:pt x="113" y="125"/>
                    </a:lnTo>
                    <a:lnTo>
                      <a:pt x="113" y="125"/>
                    </a:lnTo>
                    <a:lnTo>
                      <a:pt x="112" y="125"/>
                    </a:lnTo>
                    <a:lnTo>
                      <a:pt x="112" y="126"/>
                    </a:lnTo>
                    <a:lnTo>
                      <a:pt x="112" y="126"/>
                    </a:lnTo>
                    <a:lnTo>
                      <a:pt x="112" y="125"/>
                    </a:lnTo>
                    <a:lnTo>
                      <a:pt x="111" y="125"/>
                    </a:lnTo>
                    <a:lnTo>
                      <a:pt x="111" y="125"/>
                    </a:lnTo>
                    <a:lnTo>
                      <a:pt x="111" y="125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0" y="126"/>
                    </a:lnTo>
                    <a:lnTo>
                      <a:pt x="109" y="126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8" y="126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7" y="127"/>
                    </a:lnTo>
                    <a:lnTo>
                      <a:pt x="107" y="128"/>
                    </a:lnTo>
                    <a:lnTo>
                      <a:pt x="107" y="128"/>
                    </a:lnTo>
                    <a:lnTo>
                      <a:pt x="107" y="129"/>
                    </a:lnTo>
                    <a:lnTo>
                      <a:pt x="107" y="129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7" y="131"/>
                    </a:lnTo>
                    <a:lnTo>
                      <a:pt x="107" y="131"/>
                    </a:lnTo>
                    <a:lnTo>
                      <a:pt x="106" y="130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6" y="130"/>
                    </a:lnTo>
                    <a:lnTo>
                      <a:pt x="105" y="130"/>
                    </a:lnTo>
                    <a:lnTo>
                      <a:pt x="105" y="130"/>
                    </a:lnTo>
                    <a:lnTo>
                      <a:pt x="105" y="131"/>
                    </a:lnTo>
                    <a:lnTo>
                      <a:pt x="105" y="131"/>
                    </a:lnTo>
                    <a:lnTo>
                      <a:pt x="105" y="132"/>
                    </a:lnTo>
                    <a:lnTo>
                      <a:pt x="105" y="132"/>
                    </a:lnTo>
                    <a:lnTo>
                      <a:pt x="105" y="132"/>
                    </a:lnTo>
                    <a:lnTo>
                      <a:pt x="104" y="132"/>
                    </a:lnTo>
                    <a:lnTo>
                      <a:pt x="104" y="133"/>
                    </a:lnTo>
                    <a:lnTo>
                      <a:pt x="104" y="133"/>
                    </a:lnTo>
                    <a:lnTo>
                      <a:pt x="103" y="133"/>
                    </a:lnTo>
                    <a:lnTo>
                      <a:pt x="103" y="134"/>
                    </a:lnTo>
                    <a:lnTo>
                      <a:pt x="103" y="134"/>
                    </a:lnTo>
                    <a:lnTo>
                      <a:pt x="103" y="134"/>
                    </a:lnTo>
                    <a:lnTo>
                      <a:pt x="102" y="134"/>
                    </a:lnTo>
                    <a:lnTo>
                      <a:pt x="102" y="134"/>
                    </a:lnTo>
                    <a:lnTo>
                      <a:pt x="102" y="134"/>
                    </a:lnTo>
                    <a:lnTo>
                      <a:pt x="102" y="133"/>
                    </a:lnTo>
                    <a:lnTo>
                      <a:pt x="102" y="133"/>
                    </a:lnTo>
                    <a:lnTo>
                      <a:pt x="102" y="132"/>
                    </a:lnTo>
                    <a:lnTo>
                      <a:pt x="101" y="132"/>
                    </a:lnTo>
                    <a:lnTo>
                      <a:pt x="101" y="132"/>
                    </a:lnTo>
                    <a:lnTo>
                      <a:pt x="101" y="132"/>
                    </a:lnTo>
                    <a:lnTo>
                      <a:pt x="101" y="131"/>
                    </a:lnTo>
                    <a:lnTo>
                      <a:pt x="102" y="131"/>
                    </a:lnTo>
                    <a:lnTo>
                      <a:pt x="102" y="131"/>
                    </a:lnTo>
                    <a:lnTo>
                      <a:pt x="101" y="131"/>
                    </a:lnTo>
                    <a:lnTo>
                      <a:pt x="101" y="131"/>
                    </a:lnTo>
                    <a:lnTo>
                      <a:pt x="100" y="131"/>
                    </a:lnTo>
                    <a:lnTo>
                      <a:pt x="100" y="130"/>
                    </a:lnTo>
                    <a:lnTo>
                      <a:pt x="100" y="130"/>
                    </a:lnTo>
                    <a:lnTo>
                      <a:pt x="100" y="130"/>
                    </a:lnTo>
                    <a:lnTo>
                      <a:pt x="100" y="129"/>
                    </a:lnTo>
                    <a:lnTo>
                      <a:pt x="99" y="129"/>
                    </a:lnTo>
                    <a:lnTo>
                      <a:pt x="99" y="128"/>
                    </a:lnTo>
                    <a:lnTo>
                      <a:pt x="98" y="128"/>
                    </a:lnTo>
                    <a:lnTo>
                      <a:pt x="98" y="127"/>
                    </a:lnTo>
                    <a:lnTo>
                      <a:pt x="98" y="127"/>
                    </a:lnTo>
                    <a:lnTo>
                      <a:pt x="97" y="127"/>
                    </a:lnTo>
                    <a:lnTo>
                      <a:pt x="97" y="126"/>
                    </a:lnTo>
                    <a:lnTo>
                      <a:pt x="97" y="126"/>
                    </a:lnTo>
                    <a:lnTo>
                      <a:pt x="97" y="126"/>
                    </a:lnTo>
                    <a:lnTo>
                      <a:pt x="96" y="126"/>
                    </a:lnTo>
                    <a:lnTo>
                      <a:pt x="96" y="126"/>
                    </a:lnTo>
                    <a:lnTo>
                      <a:pt x="96" y="125"/>
                    </a:lnTo>
                    <a:lnTo>
                      <a:pt x="95" y="125"/>
                    </a:lnTo>
                    <a:lnTo>
                      <a:pt x="95" y="125"/>
                    </a:lnTo>
                    <a:lnTo>
                      <a:pt x="95" y="125"/>
                    </a:lnTo>
                    <a:lnTo>
                      <a:pt x="95" y="125"/>
                    </a:lnTo>
                    <a:lnTo>
                      <a:pt x="95" y="125"/>
                    </a:lnTo>
                    <a:lnTo>
                      <a:pt x="94" y="125"/>
                    </a:lnTo>
                    <a:lnTo>
                      <a:pt x="94" y="125"/>
                    </a:lnTo>
                    <a:lnTo>
                      <a:pt x="93" y="125"/>
                    </a:lnTo>
                    <a:lnTo>
                      <a:pt x="93" y="125"/>
                    </a:lnTo>
                    <a:lnTo>
                      <a:pt x="93" y="125"/>
                    </a:lnTo>
                    <a:lnTo>
                      <a:pt x="92" y="125"/>
                    </a:lnTo>
                    <a:lnTo>
                      <a:pt x="92" y="125"/>
                    </a:lnTo>
                    <a:lnTo>
                      <a:pt x="91" y="125"/>
                    </a:lnTo>
                    <a:lnTo>
                      <a:pt x="91" y="126"/>
                    </a:lnTo>
                    <a:lnTo>
                      <a:pt x="91" y="126"/>
                    </a:lnTo>
                    <a:lnTo>
                      <a:pt x="90" y="126"/>
                    </a:lnTo>
                    <a:lnTo>
                      <a:pt x="90" y="126"/>
                    </a:lnTo>
                    <a:lnTo>
                      <a:pt x="90" y="126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89" y="127"/>
                    </a:lnTo>
                    <a:lnTo>
                      <a:pt x="89" y="127"/>
                    </a:lnTo>
                    <a:lnTo>
                      <a:pt x="88" y="127"/>
                    </a:lnTo>
                    <a:lnTo>
                      <a:pt x="88" y="127"/>
                    </a:lnTo>
                    <a:lnTo>
                      <a:pt x="88" y="128"/>
                    </a:lnTo>
                    <a:lnTo>
                      <a:pt x="87" y="128"/>
                    </a:lnTo>
                    <a:lnTo>
                      <a:pt x="87" y="128"/>
                    </a:lnTo>
                    <a:lnTo>
                      <a:pt x="87" y="128"/>
                    </a:lnTo>
                    <a:lnTo>
                      <a:pt x="87" y="128"/>
                    </a:lnTo>
                    <a:lnTo>
                      <a:pt x="87" y="129"/>
                    </a:lnTo>
                    <a:lnTo>
                      <a:pt x="87" y="129"/>
                    </a:lnTo>
                    <a:lnTo>
                      <a:pt x="87" y="129"/>
                    </a:lnTo>
                    <a:lnTo>
                      <a:pt x="87" y="130"/>
                    </a:lnTo>
                    <a:lnTo>
                      <a:pt x="87" y="130"/>
                    </a:lnTo>
                    <a:lnTo>
                      <a:pt x="86" y="130"/>
                    </a:lnTo>
                    <a:lnTo>
                      <a:pt x="86" y="131"/>
                    </a:lnTo>
                    <a:lnTo>
                      <a:pt x="86" y="131"/>
                    </a:lnTo>
                    <a:lnTo>
                      <a:pt x="86" y="131"/>
                    </a:lnTo>
                    <a:lnTo>
                      <a:pt x="86" y="132"/>
                    </a:lnTo>
                    <a:lnTo>
                      <a:pt x="86" y="132"/>
                    </a:lnTo>
                    <a:lnTo>
                      <a:pt x="85" y="132"/>
                    </a:lnTo>
                    <a:lnTo>
                      <a:pt x="85" y="133"/>
                    </a:lnTo>
                    <a:lnTo>
                      <a:pt x="85" y="133"/>
                    </a:lnTo>
                    <a:lnTo>
                      <a:pt x="85" y="133"/>
                    </a:lnTo>
                    <a:lnTo>
                      <a:pt x="84" y="133"/>
                    </a:lnTo>
                    <a:lnTo>
                      <a:pt x="84" y="134"/>
                    </a:lnTo>
                    <a:lnTo>
                      <a:pt x="84" y="134"/>
                    </a:lnTo>
                    <a:lnTo>
                      <a:pt x="84" y="134"/>
                    </a:lnTo>
                    <a:lnTo>
                      <a:pt x="84" y="135"/>
                    </a:lnTo>
                    <a:lnTo>
                      <a:pt x="84" y="135"/>
                    </a:lnTo>
                    <a:lnTo>
                      <a:pt x="83" y="135"/>
                    </a:lnTo>
                    <a:lnTo>
                      <a:pt x="83" y="136"/>
                    </a:lnTo>
                    <a:lnTo>
                      <a:pt x="83" y="136"/>
                    </a:lnTo>
                    <a:lnTo>
                      <a:pt x="82" y="136"/>
                    </a:lnTo>
                    <a:lnTo>
                      <a:pt x="82" y="137"/>
                    </a:lnTo>
                    <a:lnTo>
                      <a:pt x="82" y="137"/>
                    </a:lnTo>
                    <a:lnTo>
                      <a:pt x="82" y="137"/>
                    </a:lnTo>
                    <a:lnTo>
                      <a:pt x="82" y="137"/>
                    </a:lnTo>
                    <a:lnTo>
                      <a:pt x="82" y="138"/>
                    </a:lnTo>
                    <a:lnTo>
                      <a:pt x="81" y="138"/>
                    </a:lnTo>
                    <a:lnTo>
                      <a:pt x="81" y="138"/>
                    </a:lnTo>
                    <a:lnTo>
                      <a:pt x="81" y="138"/>
                    </a:lnTo>
                    <a:lnTo>
                      <a:pt x="81" y="138"/>
                    </a:lnTo>
                    <a:lnTo>
                      <a:pt x="81" y="137"/>
                    </a:lnTo>
                    <a:lnTo>
                      <a:pt x="80" y="137"/>
                    </a:lnTo>
                    <a:lnTo>
                      <a:pt x="80" y="137"/>
                    </a:lnTo>
                    <a:lnTo>
                      <a:pt x="80" y="137"/>
                    </a:lnTo>
                    <a:lnTo>
                      <a:pt x="79" y="137"/>
                    </a:lnTo>
                    <a:lnTo>
                      <a:pt x="79" y="137"/>
                    </a:lnTo>
                    <a:lnTo>
                      <a:pt x="78" y="137"/>
                    </a:lnTo>
                    <a:lnTo>
                      <a:pt x="78" y="136"/>
                    </a:lnTo>
                    <a:lnTo>
                      <a:pt x="78" y="136"/>
                    </a:lnTo>
                    <a:lnTo>
                      <a:pt x="78" y="135"/>
                    </a:lnTo>
                    <a:lnTo>
                      <a:pt x="78" y="135"/>
                    </a:lnTo>
                    <a:lnTo>
                      <a:pt x="77" y="135"/>
                    </a:lnTo>
                    <a:lnTo>
                      <a:pt x="77" y="134"/>
                    </a:lnTo>
                    <a:lnTo>
                      <a:pt x="77" y="134"/>
                    </a:lnTo>
                    <a:lnTo>
                      <a:pt x="77" y="134"/>
                    </a:lnTo>
                    <a:lnTo>
                      <a:pt x="76" y="134"/>
                    </a:lnTo>
                    <a:lnTo>
                      <a:pt x="76" y="134"/>
                    </a:lnTo>
                    <a:lnTo>
                      <a:pt x="76" y="134"/>
                    </a:lnTo>
                    <a:lnTo>
                      <a:pt x="75" y="134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3"/>
                    </a:lnTo>
                    <a:lnTo>
                      <a:pt x="75" y="133"/>
                    </a:lnTo>
                    <a:lnTo>
                      <a:pt x="75" y="133"/>
                    </a:lnTo>
                    <a:lnTo>
                      <a:pt x="75" y="132"/>
                    </a:lnTo>
                    <a:lnTo>
                      <a:pt x="75" y="132"/>
                    </a:lnTo>
                    <a:lnTo>
                      <a:pt x="75" y="131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74" y="130"/>
                    </a:lnTo>
                    <a:lnTo>
                      <a:pt x="74" y="129"/>
                    </a:lnTo>
                    <a:lnTo>
                      <a:pt x="75" y="129"/>
                    </a:lnTo>
                    <a:lnTo>
                      <a:pt x="75" y="129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4" y="128"/>
                    </a:lnTo>
                    <a:lnTo>
                      <a:pt x="74" y="127"/>
                    </a:lnTo>
                    <a:lnTo>
                      <a:pt x="74" y="127"/>
                    </a:lnTo>
                    <a:lnTo>
                      <a:pt x="74" y="126"/>
                    </a:lnTo>
                    <a:lnTo>
                      <a:pt x="74" y="126"/>
                    </a:lnTo>
                    <a:lnTo>
                      <a:pt x="75" y="126"/>
                    </a:lnTo>
                    <a:lnTo>
                      <a:pt x="75" y="125"/>
                    </a:lnTo>
                    <a:lnTo>
                      <a:pt x="75" y="125"/>
                    </a:lnTo>
                    <a:lnTo>
                      <a:pt x="76" y="125"/>
                    </a:lnTo>
                    <a:lnTo>
                      <a:pt x="76" y="125"/>
                    </a:lnTo>
                    <a:lnTo>
                      <a:pt x="77" y="125"/>
                    </a:lnTo>
                    <a:lnTo>
                      <a:pt x="77" y="124"/>
                    </a:lnTo>
                    <a:lnTo>
                      <a:pt x="77" y="124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7" y="122"/>
                    </a:lnTo>
                    <a:lnTo>
                      <a:pt x="77" y="122"/>
                    </a:lnTo>
                    <a:lnTo>
                      <a:pt x="77" y="122"/>
                    </a:lnTo>
                    <a:lnTo>
                      <a:pt x="77" y="121"/>
                    </a:lnTo>
                    <a:lnTo>
                      <a:pt x="78" y="121"/>
                    </a:lnTo>
                    <a:lnTo>
                      <a:pt x="78" y="120"/>
                    </a:lnTo>
                    <a:lnTo>
                      <a:pt x="77" y="120"/>
                    </a:lnTo>
                    <a:lnTo>
                      <a:pt x="77" y="119"/>
                    </a:lnTo>
                    <a:lnTo>
                      <a:pt x="77" y="119"/>
                    </a:lnTo>
                    <a:lnTo>
                      <a:pt x="77" y="118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8" y="116"/>
                    </a:lnTo>
                    <a:lnTo>
                      <a:pt x="78" y="116"/>
                    </a:lnTo>
                    <a:lnTo>
                      <a:pt x="79" y="115"/>
                    </a:lnTo>
                    <a:lnTo>
                      <a:pt x="78" y="115"/>
                    </a:lnTo>
                    <a:lnTo>
                      <a:pt x="78" y="114"/>
                    </a:lnTo>
                    <a:lnTo>
                      <a:pt x="79" y="114"/>
                    </a:lnTo>
                    <a:lnTo>
                      <a:pt x="80" y="114"/>
                    </a:lnTo>
                    <a:lnTo>
                      <a:pt x="80" y="114"/>
                    </a:lnTo>
                    <a:lnTo>
                      <a:pt x="79" y="113"/>
                    </a:lnTo>
                    <a:lnTo>
                      <a:pt x="79" y="113"/>
                    </a:lnTo>
                    <a:lnTo>
                      <a:pt x="78" y="113"/>
                    </a:lnTo>
                    <a:lnTo>
                      <a:pt x="77" y="113"/>
                    </a:lnTo>
                    <a:lnTo>
                      <a:pt x="78" y="112"/>
                    </a:lnTo>
                    <a:lnTo>
                      <a:pt x="77" y="111"/>
                    </a:lnTo>
                    <a:lnTo>
                      <a:pt x="77" y="110"/>
                    </a:lnTo>
                    <a:lnTo>
                      <a:pt x="78" y="109"/>
                    </a:lnTo>
                    <a:lnTo>
                      <a:pt x="79" y="108"/>
                    </a:lnTo>
                    <a:lnTo>
                      <a:pt x="79" y="107"/>
                    </a:lnTo>
                    <a:lnTo>
                      <a:pt x="79" y="107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80" y="105"/>
                    </a:lnTo>
                    <a:lnTo>
                      <a:pt x="81" y="104"/>
                    </a:lnTo>
                    <a:lnTo>
                      <a:pt x="82" y="104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3" y="103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4" y="102"/>
                    </a:lnTo>
                    <a:lnTo>
                      <a:pt x="84" y="101"/>
                    </a:lnTo>
                    <a:lnTo>
                      <a:pt x="84" y="101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99"/>
                    </a:lnTo>
                    <a:lnTo>
                      <a:pt x="83" y="100"/>
                    </a:lnTo>
                    <a:lnTo>
                      <a:pt x="83" y="100"/>
                    </a:lnTo>
                    <a:lnTo>
                      <a:pt x="82" y="100"/>
                    </a:lnTo>
                    <a:lnTo>
                      <a:pt x="81" y="100"/>
                    </a:lnTo>
                    <a:lnTo>
                      <a:pt x="81" y="99"/>
                    </a:lnTo>
                    <a:lnTo>
                      <a:pt x="80" y="99"/>
                    </a:lnTo>
                    <a:lnTo>
                      <a:pt x="80" y="98"/>
                    </a:lnTo>
                    <a:lnTo>
                      <a:pt x="79" y="97"/>
                    </a:lnTo>
                    <a:lnTo>
                      <a:pt x="79" y="97"/>
                    </a:lnTo>
                    <a:lnTo>
                      <a:pt x="78" y="97"/>
                    </a:lnTo>
                    <a:lnTo>
                      <a:pt x="77" y="96"/>
                    </a:lnTo>
                    <a:lnTo>
                      <a:pt x="77" y="95"/>
                    </a:lnTo>
                    <a:lnTo>
                      <a:pt x="76" y="94"/>
                    </a:lnTo>
                    <a:lnTo>
                      <a:pt x="75" y="93"/>
                    </a:lnTo>
                    <a:lnTo>
                      <a:pt x="75" y="93"/>
                    </a:lnTo>
                    <a:lnTo>
                      <a:pt x="76" y="93"/>
                    </a:lnTo>
                    <a:lnTo>
                      <a:pt x="75" y="93"/>
                    </a:lnTo>
                    <a:lnTo>
                      <a:pt x="75" y="93"/>
                    </a:lnTo>
                    <a:lnTo>
                      <a:pt x="75" y="93"/>
                    </a:lnTo>
                    <a:lnTo>
                      <a:pt x="75" y="93"/>
                    </a:lnTo>
                    <a:lnTo>
                      <a:pt x="74" y="93"/>
                    </a:lnTo>
                    <a:lnTo>
                      <a:pt x="74" y="93"/>
                    </a:lnTo>
                    <a:lnTo>
                      <a:pt x="73" y="92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71" y="93"/>
                    </a:lnTo>
                    <a:lnTo>
                      <a:pt x="70" y="93"/>
                    </a:lnTo>
                    <a:lnTo>
                      <a:pt x="70" y="93"/>
                    </a:lnTo>
                    <a:lnTo>
                      <a:pt x="69" y="94"/>
                    </a:lnTo>
                    <a:lnTo>
                      <a:pt x="69" y="94"/>
                    </a:lnTo>
                    <a:lnTo>
                      <a:pt x="69" y="94"/>
                    </a:lnTo>
                    <a:lnTo>
                      <a:pt x="68" y="94"/>
                    </a:lnTo>
                    <a:lnTo>
                      <a:pt x="68" y="94"/>
                    </a:lnTo>
                    <a:lnTo>
                      <a:pt x="67" y="95"/>
                    </a:lnTo>
                    <a:lnTo>
                      <a:pt x="67" y="96"/>
                    </a:lnTo>
                    <a:lnTo>
                      <a:pt x="67" y="96"/>
                    </a:lnTo>
                    <a:lnTo>
                      <a:pt x="67" y="96"/>
                    </a:lnTo>
                    <a:lnTo>
                      <a:pt x="66" y="96"/>
                    </a:lnTo>
                    <a:lnTo>
                      <a:pt x="66" y="95"/>
                    </a:lnTo>
                    <a:lnTo>
                      <a:pt x="66" y="95"/>
                    </a:lnTo>
                    <a:lnTo>
                      <a:pt x="66" y="94"/>
                    </a:lnTo>
                    <a:lnTo>
                      <a:pt x="66" y="94"/>
                    </a:lnTo>
                    <a:lnTo>
                      <a:pt x="66" y="93"/>
                    </a:lnTo>
                    <a:lnTo>
                      <a:pt x="66" y="93"/>
                    </a:lnTo>
                    <a:lnTo>
                      <a:pt x="66" y="93"/>
                    </a:lnTo>
                    <a:lnTo>
                      <a:pt x="65" y="93"/>
                    </a:lnTo>
                    <a:lnTo>
                      <a:pt x="64" y="93"/>
                    </a:lnTo>
                    <a:lnTo>
                      <a:pt x="65" y="93"/>
                    </a:lnTo>
                    <a:lnTo>
                      <a:pt x="65" y="94"/>
                    </a:lnTo>
                    <a:lnTo>
                      <a:pt x="65" y="95"/>
                    </a:lnTo>
                    <a:lnTo>
                      <a:pt x="64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4"/>
                    </a:lnTo>
                    <a:lnTo>
                      <a:pt x="61" y="94"/>
                    </a:lnTo>
                    <a:lnTo>
                      <a:pt x="61" y="94"/>
                    </a:lnTo>
                    <a:lnTo>
                      <a:pt x="60" y="94"/>
                    </a:lnTo>
                    <a:lnTo>
                      <a:pt x="60" y="94"/>
                    </a:lnTo>
                    <a:lnTo>
                      <a:pt x="59" y="95"/>
                    </a:lnTo>
                    <a:lnTo>
                      <a:pt x="58" y="95"/>
                    </a:lnTo>
                    <a:lnTo>
                      <a:pt x="58" y="95"/>
                    </a:lnTo>
                    <a:lnTo>
                      <a:pt x="58" y="94"/>
                    </a:lnTo>
                    <a:lnTo>
                      <a:pt x="58" y="94"/>
                    </a:lnTo>
                    <a:lnTo>
                      <a:pt x="57" y="94"/>
                    </a:lnTo>
                    <a:lnTo>
                      <a:pt x="56" y="95"/>
                    </a:lnTo>
                    <a:lnTo>
                      <a:pt x="55" y="95"/>
                    </a:lnTo>
                    <a:lnTo>
                      <a:pt x="55" y="95"/>
                    </a:lnTo>
                    <a:lnTo>
                      <a:pt x="55" y="94"/>
                    </a:lnTo>
                    <a:lnTo>
                      <a:pt x="55" y="93"/>
                    </a:lnTo>
                    <a:lnTo>
                      <a:pt x="54" y="93"/>
                    </a:lnTo>
                    <a:lnTo>
                      <a:pt x="54" y="93"/>
                    </a:lnTo>
                    <a:lnTo>
                      <a:pt x="53" y="93"/>
                    </a:lnTo>
                    <a:lnTo>
                      <a:pt x="52" y="93"/>
                    </a:lnTo>
                    <a:lnTo>
                      <a:pt x="52" y="93"/>
                    </a:lnTo>
                    <a:lnTo>
                      <a:pt x="52" y="93"/>
                    </a:lnTo>
                    <a:lnTo>
                      <a:pt x="51" y="92"/>
                    </a:lnTo>
                    <a:lnTo>
                      <a:pt x="51" y="92"/>
                    </a:lnTo>
                    <a:lnTo>
                      <a:pt x="51" y="91"/>
                    </a:lnTo>
                    <a:lnTo>
                      <a:pt x="50" y="91"/>
                    </a:lnTo>
                    <a:lnTo>
                      <a:pt x="50" y="91"/>
                    </a:lnTo>
                    <a:lnTo>
                      <a:pt x="50" y="91"/>
                    </a:lnTo>
                    <a:lnTo>
                      <a:pt x="49" y="92"/>
                    </a:lnTo>
                    <a:lnTo>
                      <a:pt x="49" y="92"/>
                    </a:lnTo>
                    <a:lnTo>
                      <a:pt x="48" y="91"/>
                    </a:lnTo>
                    <a:lnTo>
                      <a:pt x="48" y="91"/>
                    </a:lnTo>
                    <a:lnTo>
                      <a:pt x="47" y="91"/>
                    </a:lnTo>
                    <a:lnTo>
                      <a:pt x="47" y="92"/>
                    </a:lnTo>
                    <a:lnTo>
                      <a:pt x="48" y="92"/>
                    </a:lnTo>
                    <a:lnTo>
                      <a:pt x="48" y="92"/>
                    </a:lnTo>
                    <a:lnTo>
                      <a:pt x="48" y="93"/>
                    </a:lnTo>
                    <a:lnTo>
                      <a:pt x="48" y="93"/>
                    </a:lnTo>
                    <a:lnTo>
                      <a:pt x="48" y="93"/>
                    </a:lnTo>
                    <a:lnTo>
                      <a:pt x="47" y="93"/>
                    </a:lnTo>
                    <a:lnTo>
                      <a:pt x="47" y="92"/>
                    </a:lnTo>
                    <a:lnTo>
                      <a:pt x="46" y="92"/>
                    </a:lnTo>
                    <a:lnTo>
                      <a:pt x="45" y="92"/>
                    </a:lnTo>
                    <a:lnTo>
                      <a:pt x="45" y="93"/>
                    </a:lnTo>
                    <a:lnTo>
                      <a:pt x="43" y="93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1" y="93"/>
                    </a:lnTo>
                    <a:lnTo>
                      <a:pt x="40" y="93"/>
                    </a:lnTo>
                    <a:lnTo>
                      <a:pt x="39" y="93"/>
                    </a:lnTo>
                    <a:lnTo>
                      <a:pt x="38" y="93"/>
                    </a:lnTo>
                    <a:lnTo>
                      <a:pt x="38" y="93"/>
                    </a:lnTo>
                    <a:lnTo>
                      <a:pt x="37" y="94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5" y="93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34" y="92"/>
                    </a:lnTo>
                    <a:lnTo>
                      <a:pt x="34" y="91"/>
                    </a:lnTo>
                    <a:lnTo>
                      <a:pt x="35" y="91"/>
                    </a:lnTo>
                    <a:lnTo>
                      <a:pt x="34" y="91"/>
                    </a:lnTo>
                    <a:lnTo>
                      <a:pt x="34" y="91"/>
                    </a:lnTo>
                    <a:lnTo>
                      <a:pt x="33" y="91"/>
                    </a:lnTo>
                    <a:lnTo>
                      <a:pt x="32" y="90"/>
                    </a:lnTo>
                    <a:lnTo>
                      <a:pt x="32" y="90"/>
                    </a:lnTo>
                    <a:lnTo>
                      <a:pt x="32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1" y="89"/>
                    </a:lnTo>
                    <a:lnTo>
                      <a:pt x="30" y="90"/>
                    </a:lnTo>
                    <a:lnTo>
                      <a:pt x="30" y="89"/>
                    </a:lnTo>
                    <a:lnTo>
                      <a:pt x="29" y="89"/>
                    </a:lnTo>
                    <a:lnTo>
                      <a:pt x="29" y="89"/>
                    </a:lnTo>
                    <a:lnTo>
                      <a:pt x="28" y="89"/>
                    </a:lnTo>
                    <a:lnTo>
                      <a:pt x="28" y="89"/>
                    </a:lnTo>
                    <a:lnTo>
                      <a:pt x="28" y="90"/>
                    </a:lnTo>
                    <a:lnTo>
                      <a:pt x="29" y="90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27" y="92"/>
                    </a:lnTo>
                    <a:lnTo>
                      <a:pt x="27" y="92"/>
                    </a:lnTo>
                    <a:lnTo>
                      <a:pt x="27" y="93"/>
                    </a:lnTo>
                    <a:lnTo>
                      <a:pt x="27" y="93"/>
                    </a:lnTo>
                    <a:lnTo>
                      <a:pt x="26" y="93"/>
                    </a:lnTo>
                    <a:lnTo>
                      <a:pt x="26" y="93"/>
                    </a:lnTo>
                    <a:lnTo>
                      <a:pt x="25" y="93"/>
                    </a:lnTo>
                    <a:lnTo>
                      <a:pt x="25" y="93"/>
                    </a:lnTo>
                    <a:lnTo>
                      <a:pt x="25" y="92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4" y="93"/>
                    </a:lnTo>
                    <a:lnTo>
                      <a:pt x="23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21" y="94"/>
                    </a:lnTo>
                    <a:lnTo>
                      <a:pt x="20" y="93"/>
                    </a:lnTo>
                    <a:lnTo>
                      <a:pt x="19" y="93"/>
                    </a:lnTo>
                    <a:lnTo>
                      <a:pt x="19" y="93"/>
                    </a:lnTo>
                    <a:lnTo>
                      <a:pt x="18" y="93"/>
                    </a:lnTo>
                    <a:lnTo>
                      <a:pt x="18" y="93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5" y="93"/>
                    </a:lnTo>
                    <a:lnTo>
                      <a:pt x="15" y="93"/>
                    </a:lnTo>
                    <a:lnTo>
                      <a:pt x="15" y="93"/>
                    </a:lnTo>
                    <a:lnTo>
                      <a:pt x="14" y="93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1" y="95"/>
                    </a:lnTo>
                    <a:lnTo>
                      <a:pt x="11" y="95"/>
                    </a:lnTo>
                    <a:lnTo>
                      <a:pt x="11" y="95"/>
                    </a:lnTo>
                    <a:lnTo>
                      <a:pt x="10" y="95"/>
                    </a:lnTo>
                    <a:lnTo>
                      <a:pt x="9" y="95"/>
                    </a:lnTo>
                    <a:lnTo>
                      <a:pt x="8" y="95"/>
                    </a:lnTo>
                    <a:lnTo>
                      <a:pt x="7" y="95"/>
                    </a:lnTo>
                    <a:lnTo>
                      <a:pt x="6" y="95"/>
                    </a:lnTo>
                    <a:lnTo>
                      <a:pt x="6" y="95"/>
                    </a:lnTo>
                    <a:lnTo>
                      <a:pt x="5" y="95"/>
                    </a:lnTo>
                    <a:lnTo>
                      <a:pt x="5" y="94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3" y="93"/>
                    </a:lnTo>
                    <a:lnTo>
                      <a:pt x="2" y="93"/>
                    </a:lnTo>
                    <a:lnTo>
                      <a:pt x="1" y="93"/>
                    </a:lnTo>
                    <a:lnTo>
                      <a:pt x="1" y="92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89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1" y="87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3" y="80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3" y="77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2"/>
                    </a:lnTo>
                    <a:lnTo>
                      <a:pt x="6" y="72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6" y="70"/>
                    </a:lnTo>
                    <a:lnTo>
                      <a:pt x="6" y="69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8" y="65"/>
                    </a:lnTo>
                    <a:lnTo>
                      <a:pt x="7" y="65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2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62"/>
                    </a:lnTo>
                    <a:lnTo>
                      <a:pt x="13" y="62"/>
                    </a:lnTo>
                    <a:lnTo>
                      <a:pt x="13" y="62"/>
                    </a:lnTo>
                    <a:lnTo>
                      <a:pt x="14" y="62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5" y="61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7" y="59"/>
                    </a:lnTo>
                    <a:lnTo>
                      <a:pt x="16" y="59"/>
                    </a:lnTo>
                    <a:lnTo>
                      <a:pt x="17" y="59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6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8" y="58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9" y="57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19" y="57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4" y="58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4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5" y="61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7" y="61"/>
                    </a:lnTo>
                    <a:lnTo>
                      <a:pt x="26" y="61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7" y="63"/>
                    </a:lnTo>
                    <a:lnTo>
                      <a:pt x="28" y="63"/>
                    </a:lnTo>
                    <a:lnTo>
                      <a:pt x="28" y="63"/>
                    </a:lnTo>
                    <a:lnTo>
                      <a:pt x="28" y="62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30" y="62"/>
                    </a:lnTo>
                    <a:lnTo>
                      <a:pt x="30" y="62"/>
                    </a:lnTo>
                    <a:lnTo>
                      <a:pt x="30" y="62"/>
                    </a:lnTo>
                    <a:lnTo>
                      <a:pt x="31" y="62"/>
                    </a:lnTo>
                    <a:lnTo>
                      <a:pt x="31" y="61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1" y="6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3" y="59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9"/>
                    </a:lnTo>
                    <a:lnTo>
                      <a:pt x="35" y="59"/>
                    </a:lnTo>
                    <a:lnTo>
                      <a:pt x="35" y="58"/>
                    </a:lnTo>
                    <a:lnTo>
                      <a:pt x="36" y="58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6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2"/>
                    </a:lnTo>
                    <a:lnTo>
                      <a:pt x="38" y="62"/>
                    </a:lnTo>
                    <a:lnTo>
                      <a:pt x="37" y="62"/>
                    </a:lnTo>
                    <a:lnTo>
                      <a:pt x="38" y="62"/>
                    </a:lnTo>
                    <a:lnTo>
                      <a:pt x="38" y="62"/>
                    </a:lnTo>
                    <a:lnTo>
                      <a:pt x="38" y="62"/>
                    </a:lnTo>
                    <a:lnTo>
                      <a:pt x="38" y="63"/>
                    </a:lnTo>
                    <a:lnTo>
                      <a:pt x="38" y="63"/>
                    </a:lnTo>
                    <a:lnTo>
                      <a:pt x="38" y="63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40" y="63"/>
                    </a:lnTo>
                    <a:lnTo>
                      <a:pt x="40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2" y="63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42" y="65"/>
                    </a:lnTo>
                    <a:lnTo>
                      <a:pt x="42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2" y="66"/>
                    </a:lnTo>
                    <a:lnTo>
                      <a:pt x="43" y="66"/>
                    </a:lnTo>
                    <a:lnTo>
                      <a:pt x="43" y="67"/>
                    </a:lnTo>
                    <a:lnTo>
                      <a:pt x="43" y="67"/>
                    </a:lnTo>
                    <a:lnTo>
                      <a:pt x="43" y="67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4" y="68"/>
                    </a:lnTo>
                    <a:lnTo>
                      <a:pt x="44" y="68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7" y="68"/>
                    </a:lnTo>
                    <a:lnTo>
                      <a:pt x="46" y="68"/>
                    </a:lnTo>
                    <a:lnTo>
                      <a:pt x="46" y="69"/>
                    </a:lnTo>
                    <a:lnTo>
                      <a:pt x="46" y="69"/>
                    </a:lnTo>
                    <a:lnTo>
                      <a:pt x="47" y="69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47" y="71"/>
                    </a:lnTo>
                    <a:lnTo>
                      <a:pt x="47" y="71"/>
                    </a:lnTo>
                    <a:lnTo>
                      <a:pt x="47" y="71"/>
                    </a:lnTo>
                    <a:lnTo>
                      <a:pt x="47" y="71"/>
                    </a:lnTo>
                    <a:lnTo>
                      <a:pt x="47" y="72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73"/>
                    </a:lnTo>
                    <a:lnTo>
                      <a:pt x="48" y="72"/>
                    </a:lnTo>
                    <a:lnTo>
                      <a:pt x="49" y="72"/>
                    </a:lnTo>
                    <a:lnTo>
                      <a:pt x="49" y="72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1" y="73"/>
                    </a:lnTo>
                    <a:lnTo>
                      <a:pt x="51" y="74"/>
                    </a:lnTo>
                    <a:lnTo>
                      <a:pt x="51" y="74"/>
                    </a:lnTo>
                    <a:lnTo>
                      <a:pt x="52" y="74"/>
                    </a:lnTo>
                    <a:lnTo>
                      <a:pt x="52" y="75"/>
                    </a:lnTo>
                    <a:lnTo>
                      <a:pt x="52" y="75"/>
                    </a:lnTo>
                    <a:lnTo>
                      <a:pt x="52" y="75"/>
                    </a:lnTo>
                    <a:lnTo>
                      <a:pt x="52" y="75"/>
                    </a:lnTo>
                    <a:lnTo>
                      <a:pt x="52" y="75"/>
                    </a:lnTo>
                    <a:lnTo>
                      <a:pt x="52" y="75"/>
                    </a:lnTo>
                    <a:lnTo>
                      <a:pt x="52" y="75"/>
                    </a:lnTo>
                    <a:lnTo>
                      <a:pt x="52" y="76"/>
                    </a:lnTo>
                    <a:lnTo>
                      <a:pt x="53" y="76"/>
                    </a:lnTo>
                    <a:lnTo>
                      <a:pt x="53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4" y="75"/>
                    </a:lnTo>
                    <a:lnTo>
                      <a:pt x="54" y="76"/>
                    </a:lnTo>
                    <a:lnTo>
                      <a:pt x="55" y="76"/>
                    </a:lnTo>
                    <a:lnTo>
                      <a:pt x="55" y="76"/>
                    </a:lnTo>
                    <a:lnTo>
                      <a:pt x="55" y="76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6" y="75"/>
                    </a:lnTo>
                    <a:lnTo>
                      <a:pt x="56" y="75"/>
                    </a:lnTo>
                    <a:lnTo>
                      <a:pt x="56" y="75"/>
                    </a:lnTo>
                    <a:lnTo>
                      <a:pt x="56" y="76"/>
                    </a:lnTo>
                    <a:lnTo>
                      <a:pt x="57" y="76"/>
                    </a:lnTo>
                    <a:lnTo>
                      <a:pt x="57" y="76"/>
                    </a:lnTo>
                    <a:lnTo>
                      <a:pt x="57" y="76"/>
                    </a:lnTo>
                    <a:lnTo>
                      <a:pt x="58" y="76"/>
                    </a:lnTo>
                    <a:lnTo>
                      <a:pt x="58" y="76"/>
                    </a:lnTo>
                    <a:lnTo>
                      <a:pt x="58" y="75"/>
                    </a:lnTo>
                    <a:lnTo>
                      <a:pt x="58" y="75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9" y="74"/>
                    </a:lnTo>
                    <a:lnTo>
                      <a:pt x="59" y="73"/>
                    </a:lnTo>
                    <a:lnTo>
                      <a:pt x="59" y="73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0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2" y="73"/>
                    </a:lnTo>
                    <a:lnTo>
                      <a:pt x="62" y="73"/>
                    </a:lnTo>
                    <a:lnTo>
                      <a:pt x="61" y="73"/>
                    </a:lnTo>
                    <a:lnTo>
                      <a:pt x="62" y="73"/>
                    </a:lnTo>
                    <a:lnTo>
                      <a:pt x="62" y="72"/>
                    </a:lnTo>
                    <a:lnTo>
                      <a:pt x="62" y="72"/>
                    </a:lnTo>
                    <a:lnTo>
                      <a:pt x="62" y="72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4" y="71"/>
                    </a:lnTo>
                    <a:lnTo>
                      <a:pt x="63" y="71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4" y="70"/>
                    </a:lnTo>
                    <a:lnTo>
                      <a:pt x="64" y="70"/>
                    </a:lnTo>
                    <a:lnTo>
                      <a:pt x="64" y="70"/>
                    </a:lnTo>
                    <a:lnTo>
                      <a:pt x="64" y="70"/>
                    </a:lnTo>
                    <a:lnTo>
                      <a:pt x="65" y="70"/>
                    </a:lnTo>
                    <a:lnTo>
                      <a:pt x="65" y="69"/>
                    </a:lnTo>
                    <a:lnTo>
                      <a:pt x="65" y="69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4" y="67"/>
                    </a:lnTo>
                    <a:lnTo>
                      <a:pt x="64" y="67"/>
                    </a:lnTo>
                    <a:lnTo>
                      <a:pt x="65" y="67"/>
                    </a:lnTo>
                    <a:lnTo>
                      <a:pt x="65" y="6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5" y="66"/>
                    </a:lnTo>
                    <a:lnTo>
                      <a:pt x="65" y="65"/>
                    </a:lnTo>
                    <a:lnTo>
                      <a:pt x="65" y="66"/>
                    </a:lnTo>
                    <a:lnTo>
                      <a:pt x="65" y="65"/>
                    </a:lnTo>
                    <a:lnTo>
                      <a:pt x="65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5"/>
                    </a:lnTo>
                    <a:lnTo>
                      <a:pt x="67" y="65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8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9" y="63"/>
                    </a:lnTo>
                    <a:lnTo>
                      <a:pt x="70" y="63"/>
                    </a:lnTo>
                    <a:lnTo>
                      <a:pt x="70" y="63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1"/>
                    </a:lnTo>
                    <a:lnTo>
                      <a:pt x="71" y="61"/>
                    </a:lnTo>
                    <a:lnTo>
                      <a:pt x="70" y="61"/>
                    </a:lnTo>
                    <a:lnTo>
                      <a:pt x="71" y="61"/>
                    </a:lnTo>
                    <a:lnTo>
                      <a:pt x="71" y="60"/>
                    </a:lnTo>
                    <a:lnTo>
                      <a:pt x="71" y="60"/>
                    </a:lnTo>
                    <a:lnTo>
                      <a:pt x="71" y="60"/>
                    </a:lnTo>
                    <a:lnTo>
                      <a:pt x="71" y="59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73" y="59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4" y="58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5" y="57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5" y="55"/>
                    </a:lnTo>
                    <a:lnTo>
                      <a:pt x="75" y="55"/>
                    </a:lnTo>
                    <a:lnTo>
                      <a:pt x="75" y="55"/>
                    </a:lnTo>
                    <a:lnTo>
                      <a:pt x="76" y="55"/>
                    </a:lnTo>
                    <a:lnTo>
                      <a:pt x="76" y="55"/>
                    </a:lnTo>
                    <a:lnTo>
                      <a:pt x="76" y="54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9" y="53"/>
                    </a:lnTo>
                    <a:lnTo>
                      <a:pt x="79" y="53"/>
                    </a:lnTo>
                    <a:lnTo>
                      <a:pt x="79" y="53"/>
                    </a:lnTo>
                    <a:lnTo>
                      <a:pt x="79" y="53"/>
                    </a:lnTo>
                    <a:lnTo>
                      <a:pt x="79" y="54"/>
                    </a:lnTo>
                    <a:lnTo>
                      <a:pt x="80" y="54"/>
                    </a:lnTo>
                    <a:lnTo>
                      <a:pt x="80" y="54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81" y="55"/>
                    </a:lnTo>
                    <a:lnTo>
                      <a:pt x="81" y="56"/>
                    </a:lnTo>
                    <a:lnTo>
                      <a:pt x="81" y="56"/>
                    </a:lnTo>
                    <a:lnTo>
                      <a:pt x="82" y="56"/>
                    </a:lnTo>
                    <a:lnTo>
                      <a:pt x="82" y="56"/>
                    </a:lnTo>
                    <a:lnTo>
                      <a:pt x="82" y="56"/>
                    </a:lnTo>
                    <a:lnTo>
                      <a:pt x="83" y="56"/>
                    </a:lnTo>
                    <a:lnTo>
                      <a:pt x="82" y="56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3" y="55"/>
                    </a:lnTo>
                    <a:lnTo>
                      <a:pt x="83" y="55"/>
                    </a:lnTo>
                    <a:lnTo>
                      <a:pt x="83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84" y="53"/>
                    </a:lnTo>
                    <a:lnTo>
                      <a:pt x="84" y="53"/>
                    </a:lnTo>
                    <a:lnTo>
                      <a:pt x="85" y="53"/>
                    </a:lnTo>
                    <a:lnTo>
                      <a:pt x="85" y="52"/>
                    </a:lnTo>
                    <a:lnTo>
                      <a:pt x="85" y="52"/>
                    </a:lnTo>
                    <a:lnTo>
                      <a:pt x="85" y="52"/>
                    </a:lnTo>
                    <a:lnTo>
                      <a:pt x="85" y="52"/>
                    </a:lnTo>
                    <a:lnTo>
                      <a:pt x="85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6" y="53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9" y="53"/>
                    </a:lnTo>
                    <a:lnTo>
                      <a:pt x="89" y="53"/>
                    </a:lnTo>
                    <a:lnTo>
                      <a:pt x="89" y="53"/>
                    </a:lnTo>
                    <a:lnTo>
                      <a:pt x="89" y="53"/>
                    </a:lnTo>
                    <a:lnTo>
                      <a:pt x="89" y="53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89" y="52"/>
                    </a:lnTo>
                    <a:lnTo>
                      <a:pt x="89" y="52"/>
                    </a:lnTo>
                    <a:lnTo>
                      <a:pt x="89" y="52"/>
                    </a:lnTo>
                    <a:lnTo>
                      <a:pt x="88" y="52"/>
                    </a:lnTo>
                    <a:lnTo>
                      <a:pt x="88" y="51"/>
                    </a:lnTo>
                    <a:lnTo>
                      <a:pt x="88" y="51"/>
                    </a:lnTo>
                    <a:lnTo>
                      <a:pt x="88" y="50"/>
                    </a:lnTo>
                    <a:lnTo>
                      <a:pt x="88" y="50"/>
                    </a:lnTo>
                    <a:lnTo>
                      <a:pt x="89" y="49"/>
                    </a:lnTo>
                    <a:lnTo>
                      <a:pt x="89" y="49"/>
                    </a:lnTo>
                    <a:lnTo>
                      <a:pt x="89" y="49"/>
                    </a:lnTo>
                    <a:lnTo>
                      <a:pt x="89" y="49"/>
                    </a:lnTo>
                    <a:lnTo>
                      <a:pt x="90" y="50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3" y="50"/>
                    </a:lnTo>
                    <a:lnTo>
                      <a:pt x="93" y="50"/>
                    </a:lnTo>
                    <a:lnTo>
                      <a:pt x="93" y="51"/>
                    </a:lnTo>
                    <a:lnTo>
                      <a:pt x="94" y="51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4" y="51"/>
                    </a:lnTo>
                    <a:lnTo>
                      <a:pt x="95" y="51"/>
                    </a:lnTo>
                    <a:lnTo>
                      <a:pt x="95" y="51"/>
                    </a:lnTo>
                    <a:lnTo>
                      <a:pt x="95" y="52"/>
                    </a:lnTo>
                    <a:lnTo>
                      <a:pt x="94" y="52"/>
                    </a:lnTo>
                    <a:lnTo>
                      <a:pt x="95" y="52"/>
                    </a:lnTo>
                    <a:lnTo>
                      <a:pt x="95" y="52"/>
                    </a:lnTo>
                    <a:lnTo>
                      <a:pt x="95" y="53"/>
                    </a:lnTo>
                    <a:lnTo>
                      <a:pt x="95" y="53"/>
                    </a:lnTo>
                    <a:lnTo>
                      <a:pt x="95" y="53"/>
                    </a:lnTo>
                    <a:lnTo>
                      <a:pt x="95" y="53"/>
                    </a:lnTo>
                    <a:lnTo>
                      <a:pt x="95" y="53"/>
                    </a:lnTo>
                    <a:lnTo>
                      <a:pt x="95" y="53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7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9" y="53"/>
                    </a:lnTo>
                    <a:lnTo>
                      <a:pt x="99" y="52"/>
                    </a:lnTo>
                    <a:lnTo>
                      <a:pt x="99" y="52"/>
                    </a:lnTo>
                    <a:lnTo>
                      <a:pt x="99" y="53"/>
                    </a:lnTo>
                    <a:lnTo>
                      <a:pt x="100" y="53"/>
                    </a:lnTo>
                    <a:lnTo>
                      <a:pt x="100" y="52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101" y="53"/>
                    </a:lnTo>
                    <a:lnTo>
                      <a:pt x="101" y="53"/>
                    </a:lnTo>
                    <a:lnTo>
                      <a:pt x="101" y="53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3" y="53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3" y="53"/>
                    </a:lnTo>
                    <a:lnTo>
                      <a:pt x="103" y="54"/>
                    </a:lnTo>
                    <a:lnTo>
                      <a:pt x="103" y="54"/>
                    </a:lnTo>
                    <a:lnTo>
                      <a:pt x="102" y="54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103" y="55"/>
                    </a:lnTo>
                    <a:lnTo>
                      <a:pt x="103" y="55"/>
                    </a:lnTo>
                    <a:lnTo>
                      <a:pt x="103" y="55"/>
                    </a:lnTo>
                    <a:lnTo>
                      <a:pt x="103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5" y="55"/>
                    </a:lnTo>
                    <a:lnTo>
                      <a:pt x="105" y="54"/>
                    </a:lnTo>
                    <a:lnTo>
                      <a:pt x="105" y="54"/>
                    </a:lnTo>
                    <a:lnTo>
                      <a:pt x="105" y="54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53"/>
                    </a:lnTo>
                    <a:lnTo>
                      <a:pt x="106" y="53"/>
                    </a:lnTo>
                    <a:lnTo>
                      <a:pt x="106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7" y="53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2"/>
                    </a:lnTo>
                    <a:lnTo>
                      <a:pt x="107" y="52"/>
                    </a:lnTo>
                    <a:lnTo>
                      <a:pt x="107" y="52"/>
                    </a:lnTo>
                    <a:lnTo>
                      <a:pt x="108" y="52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9" y="51"/>
                    </a:lnTo>
                    <a:lnTo>
                      <a:pt x="109" y="51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10" y="50"/>
                    </a:lnTo>
                    <a:lnTo>
                      <a:pt x="110" y="50"/>
                    </a:lnTo>
                    <a:lnTo>
                      <a:pt x="110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1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3" y="50"/>
                    </a:lnTo>
                    <a:lnTo>
                      <a:pt x="113" y="50"/>
                    </a:lnTo>
                    <a:lnTo>
                      <a:pt x="113" y="50"/>
                    </a:lnTo>
                    <a:lnTo>
                      <a:pt x="113" y="50"/>
                    </a:lnTo>
                    <a:lnTo>
                      <a:pt x="114" y="50"/>
                    </a:lnTo>
                    <a:lnTo>
                      <a:pt x="114" y="50"/>
                    </a:lnTo>
                    <a:lnTo>
                      <a:pt x="114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6" y="50"/>
                    </a:lnTo>
                    <a:lnTo>
                      <a:pt x="116" y="49"/>
                    </a:lnTo>
                    <a:lnTo>
                      <a:pt x="116" y="49"/>
                    </a:lnTo>
                    <a:lnTo>
                      <a:pt x="116" y="49"/>
                    </a:lnTo>
                    <a:lnTo>
                      <a:pt x="116" y="49"/>
                    </a:lnTo>
                    <a:lnTo>
                      <a:pt x="117" y="49"/>
                    </a:lnTo>
                    <a:lnTo>
                      <a:pt x="117" y="49"/>
                    </a:lnTo>
                    <a:lnTo>
                      <a:pt x="117" y="49"/>
                    </a:lnTo>
                    <a:lnTo>
                      <a:pt x="118" y="49"/>
                    </a:lnTo>
                    <a:lnTo>
                      <a:pt x="118" y="48"/>
                    </a:lnTo>
                    <a:lnTo>
                      <a:pt x="118" y="48"/>
                    </a:lnTo>
                    <a:lnTo>
                      <a:pt x="118" y="48"/>
                    </a:lnTo>
                    <a:lnTo>
                      <a:pt x="118" y="48"/>
                    </a:lnTo>
                    <a:lnTo>
                      <a:pt x="118" y="48"/>
                    </a:lnTo>
                    <a:lnTo>
                      <a:pt x="118" y="48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0" y="47"/>
                    </a:lnTo>
                    <a:lnTo>
                      <a:pt x="120" y="47"/>
                    </a:lnTo>
                    <a:lnTo>
                      <a:pt x="120" y="47"/>
                    </a:lnTo>
                    <a:lnTo>
                      <a:pt x="120" y="46"/>
                    </a:lnTo>
                    <a:lnTo>
                      <a:pt x="121" y="46"/>
                    </a:lnTo>
                    <a:lnTo>
                      <a:pt x="121" y="47"/>
                    </a:lnTo>
                    <a:lnTo>
                      <a:pt x="121" y="47"/>
                    </a:lnTo>
                    <a:lnTo>
                      <a:pt x="121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1" y="46"/>
                    </a:lnTo>
                    <a:lnTo>
                      <a:pt x="121" y="45"/>
                    </a:lnTo>
                    <a:lnTo>
                      <a:pt x="122" y="45"/>
                    </a:lnTo>
                    <a:lnTo>
                      <a:pt x="121" y="45"/>
                    </a:lnTo>
                    <a:lnTo>
                      <a:pt x="122" y="45"/>
                    </a:lnTo>
                    <a:lnTo>
                      <a:pt x="121" y="45"/>
                    </a:lnTo>
                    <a:lnTo>
                      <a:pt x="121" y="45"/>
                    </a:lnTo>
                    <a:lnTo>
                      <a:pt x="122" y="45"/>
                    </a:lnTo>
                    <a:lnTo>
                      <a:pt x="122" y="44"/>
                    </a:lnTo>
                    <a:lnTo>
                      <a:pt x="122" y="45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4" y="43"/>
                    </a:lnTo>
                    <a:lnTo>
                      <a:pt x="124" y="43"/>
                    </a:lnTo>
                    <a:lnTo>
                      <a:pt x="124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5" y="43"/>
                    </a:lnTo>
                    <a:lnTo>
                      <a:pt x="125" y="43"/>
                    </a:lnTo>
                    <a:lnTo>
                      <a:pt x="125" y="43"/>
                    </a:lnTo>
                    <a:lnTo>
                      <a:pt x="125" y="44"/>
                    </a:lnTo>
                    <a:lnTo>
                      <a:pt x="126" y="44"/>
                    </a:lnTo>
                    <a:lnTo>
                      <a:pt x="126" y="44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2"/>
                    </a:lnTo>
                    <a:lnTo>
                      <a:pt x="130" y="42"/>
                    </a:lnTo>
                    <a:lnTo>
                      <a:pt x="130" y="42"/>
                    </a:lnTo>
                    <a:lnTo>
                      <a:pt x="130" y="42"/>
                    </a:lnTo>
                    <a:lnTo>
                      <a:pt x="130" y="42"/>
                    </a:lnTo>
                    <a:lnTo>
                      <a:pt x="130" y="41"/>
                    </a:lnTo>
                    <a:lnTo>
                      <a:pt x="131" y="41"/>
                    </a:lnTo>
                    <a:lnTo>
                      <a:pt x="131" y="41"/>
                    </a:lnTo>
                    <a:lnTo>
                      <a:pt x="130" y="41"/>
                    </a:lnTo>
                    <a:lnTo>
                      <a:pt x="130" y="40"/>
                    </a:lnTo>
                    <a:lnTo>
                      <a:pt x="130" y="40"/>
                    </a:lnTo>
                    <a:lnTo>
                      <a:pt x="131" y="40"/>
                    </a:lnTo>
                    <a:lnTo>
                      <a:pt x="130" y="40"/>
                    </a:lnTo>
                    <a:lnTo>
                      <a:pt x="130" y="39"/>
                    </a:lnTo>
                    <a:lnTo>
                      <a:pt x="130" y="39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31" y="38"/>
                    </a:lnTo>
                    <a:lnTo>
                      <a:pt x="131" y="38"/>
                    </a:lnTo>
                    <a:lnTo>
                      <a:pt x="131" y="38"/>
                    </a:lnTo>
                    <a:lnTo>
                      <a:pt x="130" y="38"/>
                    </a:lnTo>
                    <a:lnTo>
                      <a:pt x="131" y="38"/>
                    </a:lnTo>
                    <a:lnTo>
                      <a:pt x="131" y="38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2" y="37"/>
                    </a:lnTo>
                    <a:lnTo>
                      <a:pt x="132" y="37"/>
                    </a:lnTo>
                    <a:lnTo>
                      <a:pt x="133" y="37"/>
                    </a:lnTo>
                    <a:lnTo>
                      <a:pt x="133" y="36"/>
                    </a:lnTo>
                    <a:lnTo>
                      <a:pt x="133" y="36"/>
                    </a:lnTo>
                    <a:lnTo>
                      <a:pt x="133" y="37"/>
                    </a:lnTo>
                    <a:lnTo>
                      <a:pt x="134" y="37"/>
                    </a:lnTo>
                    <a:lnTo>
                      <a:pt x="134" y="36"/>
                    </a:lnTo>
                    <a:lnTo>
                      <a:pt x="134" y="36"/>
                    </a:lnTo>
                    <a:lnTo>
                      <a:pt x="134" y="36"/>
                    </a:lnTo>
                    <a:lnTo>
                      <a:pt x="135" y="36"/>
                    </a:lnTo>
                    <a:lnTo>
                      <a:pt x="135" y="36"/>
                    </a:lnTo>
                    <a:lnTo>
                      <a:pt x="135" y="36"/>
                    </a:lnTo>
                    <a:lnTo>
                      <a:pt x="135" y="36"/>
                    </a:lnTo>
                    <a:lnTo>
                      <a:pt x="136" y="36"/>
                    </a:lnTo>
                    <a:lnTo>
                      <a:pt x="136" y="36"/>
                    </a:lnTo>
                    <a:lnTo>
                      <a:pt x="136" y="36"/>
                    </a:lnTo>
                    <a:lnTo>
                      <a:pt x="137" y="36"/>
                    </a:lnTo>
                    <a:lnTo>
                      <a:pt x="137" y="35"/>
                    </a:lnTo>
                    <a:lnTo>
                      <a:pt x="137" y="35"/>
                    </a:lnTo>
                    <a:lnTo>
                      <a:pt x="138" y="35"/>
                    </a:lnTo>
                    <a:lnTo>
                      <a:pt x="138" y="35"/>
                    </a:lnTo>
                    <a:lnTo>
                      <a:pt x="138" y="34"/>
                    </a:lnTo>
                    <a:lnTo>
                      <a:pt x="138" y="34"/>
                    </a:lnTo>
                    <a:lnTo>
                      <a:pt x="138" y="34"/>
                    </a:lnTo>
                    <a:lnTo>
                      <a:pt x="138" y="34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40" y="34"/>
                    </a:lnTo>
                    <a:lnTo>
                      <a:pt x="140" y="34"/>
                    </a:lnTo>
                    <a:lnTo>
                      <a:pt x="141" y="34"/>
                    </a:lnTo>
                    <a:lnTo>
                      <a:pt x="141" y="34"/>
                    </a:lnTo>
                    <a:lnTo>
                      <a:pt x="141" y="35"/>
                    </a:lnTo>
                    <a:lnTo>
                      <a:pt x="142" y="35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2" y="34"/>
                    </a:lnTo>
                    <a:lnTo>
                      <a:pt x="143" y="34"/>
                    </a:lnTo>
                    <a:lnTo>
                      <a:pt x="143" y="34"/>
                    </a:lnTo>
                    <a:lnTo>
                      <a:pt x="143" y="33"/>
                    </a:lnTo>
                    <a:lnTo>
                      <a:pt x="143" y="33"/>
                    </a:lnTo>
                    <a:lnTo>
                      <a:pt x="143" y="33"/>
                    </a:lnTo>
                    <a:lnTo>
                      <a:pt x="143" y="33"/>
                    </a:lnTo>
                    <a:lnTo>
                      <a:pt x="144" y="33"/>
                    </a:lnTo>
                    <a:lnTo>
                      <a:pt x="144" y="33"/>
                    </a:lnTo>
                    <a:lnTo>
                      <a:pt x="144" y="33"/>
                    </a:lnTo>
                    <a:lnTo>
                      <a:pt x="145" y="33"/>
                    </a:lnTo>
                    <a:lnTo>
                      <a:pt x="145" y="33"/>
                    </a:lnTo>
                    <a:lnTo>
                      <a:pt x="145" y="33"/>
                    </a:lnTo>
                    <a:lnTo>
                      <a:pt x="145" y="33"/>
                    </a:lnTo>
                    <a:lnTo>
                      <a:pt x="145" y="33"/>
                    </a:lnTo>
                    <a:lnTo>
                      <a:pt x="145" y="33"/>
                    </a:lnTo>
                    <a:lnTo>
                      <a:pt x="146" y="33"/>
                    </a:lnTo>
                    <a:lnTo>
                      <a:pt x="146" y="33"/>
                    </a:lnTo>
                    <a:lnTo>
                      <a:pt x="146" y="33"/>
                    </a:lnTo>
                    <a:lnTo>
                      <a:pt x="147" y="33"/>
                    </a:lnTo>
                    <a:lnTo>
                      <a:pt x="147" y="32"/>
                    </a:lnTo>
                    <a:lnTo>
                      <a:pt x="147" y="32"/>
                    </a:lnTo>
                    <a:lnTo>
                      <a:pt x="147" y="32"/>
                    </a:lnTo>
                    <a:lnTo>
                      <a:pt x="147" y="31"/>
                    </a:lnTo>
                    <a:lnTo>
                      <a:pt x="148" y="31"/>
                    </a:lnTo>
                    <a:lnTo>
                      <a:pt x="147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7" y="31"/>
                    </a:lnTo>
                    <a:lnTo>
                      <a:pt x="147" y="30"/>
                    </a:lnTo>
                    <a:lnTo>
                      <a:pt x="147" y="31"/>
                    </a:lnTo>
                    <a:lnTo>
                      <a:pt x="146" y="31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47" y="29"/>
                    </a:lnTo>
                    <a:lnTo>
                      <a:pt x="147" y="29"/>
                    </a:lnTo>
                    <a:lnTo>
                      <a:pt x="148" y="29"/>
                    </a:lnTo>
                    <a:lnTo>
                      <a:pt x="148" y="29"/>
                    </a:lnTo>
                    <a:lnTo>
                      <a:pt x="149" y="29"/>
                    </a:lnTo>
                    <a:lnTo>
                      <a:pt x="149" y="29"/>
                    </a:lnTo>
                    <a:lnTo>
                      <a:pt x="148" y="29"/>
                    </a:lnTo>
                    <a:lnTo>
                      <a:pt x="148" y="28"/>
                    </a:lnTo>
                    <a:lnTo>
                      <a:pt x="148" y="28"/>
                    </a:lnTo>
                    <a:lnTo>
                      <a:pt x="148" y="28"/>
                    </a:lnTo>
                    <a:lnTo>
                      <a:pt x="148" y="28"/>
                    </a:lnTo>
                    <a:lnTo>
                      <a:pt x="148" y="27"/>
                    </a:lnTo>
                    <a:lnTo>
                      <a:pt x="148" y="28"/>
                    </a:lnTo>
                    <a:lnTo>
                      <a:pt x="149" y="28"/>
                    </a:lnTo>
                    <a:lnTo>
                      <a:pt x="149" y="28"/>
                    </a:lnTo>
                    <a:lnTo>
                      <a:pt x="150" y="28"/>
                    </a:lnTo>
                    <a:lnTo>
                      <a:pt x="150" y="28"/>
                    </a:lnTo>
                    <a:lnTo>
                      <a:pt x="150" y="27"/>
                    </a:lnTo>
                    <a:lnTo>
                      <a:pt x="150" y="27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50" y="25"/>
                    </a:lnTo>
                    <a:lnTo>
                      <a:pt x="151" y="25"/>
                    </a:lnTo>
                    <a:lnTo>
                      <a:pt x="151" y="26"/>
                    </a:lnTo>
                    <a:lnTo>
                      <a:pt x="151" y="26"/>
                    </a:lnTo>
                    <a:lnTo>
                      <a:pt x="151" y="25"/>
                    </a:lnTo>
                    <a:lnTo>
                      <a:pt x="152" y="25"/>
                    </a:lnTo>
                    <a:lnTo>
                      <a:pt x="151" y="25"/>
                    </a:lnTo>
                    <a:lnTo>
                      <a:pt x="151" y="25"/>
                    </a:lnTo>
                    <a:lnTo>
                      <a:pt x="152" y="25"/>
                    </a:lnTo>
                    <a:lnTo>
                      <a:pt x="152" y="25"/>
                    </a:lnTo>
                    <a:lnTo>
                      <a:pt x="152" y="24"/>
                    </a:lnTo>
                    <a:lnTo>
                      <a:pt x="152" y="24"/>
                    </a:lnTo>
                    <a:lnTo>
                      <a:pt x="152" y="24"/>
                    </a:lnTo>
                    <a:lnTo>
                      <a:pt x="152" y="23"/>
                    </a:lnTo>
                    <a:lnTo>
                      <a:pt x="151" y="23"/>
                    </a:lnTo>
                    <a:lnTo>
                      <a:pt x="151" y="23"/>
                    </a:lnTo>
                    <a:lnTo>
                      <a:pt x="151" y="23"/>
                    </a:lnTo>
                    <a:lnTo>
                      <a:pt x="152" y="23"/>
                    </a:lnTo>
                    <a:lnTo>
                      <a:pt x="152" y="23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1" y="22"/>
                    </a:lnTo>
                    <a:lnTo>
                      <a:pt x="151" y="21"/>
                    </a:lnTo>
                    <a:lnTo>
                      <a:pt x="152" y="21"/>
                    </a:lnTo>
                    <a:lnTo>
                      <a:pt x="152" y="21"/>
                    </a:lnTo>
                    <a:lnTo>
                      <a:pt x="152" y="20"/>
                    </a:lnTo>
                    <a:lnTo>
                      <a:pt x="152" y="20"/>
                    </a:lnTo>
                    <a:lnTo>
                      <a:pt x="152" y="20"/>
                    </a:lnTo>
                    <a:lnTo>
                      <a:pt x="153" y="20"/>
                    </a:lnTo>
                    <a:lnTo>
                      <a:pt x="152" y="20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3" y="19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54" y="18"/>
                    </a:lnTo>
                    <a:lnTo>
                      <a:pt x="155" y="18"/>
                    </a:lnTo>
                    <a:lnTo>
                      <a:pt x="155" y="17"/>
                    </a:lnTo>
                    <a:lnTo>
                      <a:pt x="155" y="17"/>
                    </a:lnTo>
                    <a:lnTo>
                      <a:pt x="155" y="18"/>
                    </a:lnTo>
                    <a:lnTo>
                      <a:pt x="155" y="18"/>
                    </a:lnTo>
                    <a:lnTo>
                      <a:pt x="155" y="18"/>
                    </a:lnTo>
                    <a:lnTo>
                      <a:pt x="156" y="18"/>
                    </a:lnTo>
                    <a:lnTo>
                      <a:pt x="156" y="19"/>
                    </a:lnTo>
                    <a:lnTo>
                      <a:pt x="156" y="18"/>
                    </a:lnTo>
                    <a:lnTo>
                      <a:pt x="156" y="18"/>
                    </a:lnTo>
                    <a:lnTo>
                      <a:pt x="156" y="18"/>
                    </a:lnTo>
                    <a:lnTo>
                      <a:pt x="157" y="18"/>
                    </a:lnTo>
                    <a:lnTo>
                      <a:pt x="157" y="18"/>
                    </a:lnTo>
                    <a:lnTo>
                      <a:pt x="157" y="18"/>
                    </a:lnTo>
                    <a:lnTo>
                      <a:pt x="157" y="18"/>
                    </a:lnTo>
                    <a:lnTo>
                      <a:pt x="157" y="18"/>
                    </a:lnTo>
                    <a:lnTo>
                      <a:pt x="157" y="18"/>
                    </a:lnTo>
                    <a:lnTo>
                      <a:pt x="157" y="19"/>
                    </a:lnTo>
                    <a:lnTo>
                      <a:pt x="157" y="19"/>
                    </a:lnTo>
                    <a:lnTo>
                      <a:pt x="157" y="19"/>
                    </a:lnTo>
                    <a:lnTo>
                      <a:pt x="157" y="20"/>
                    </a:lnTo>
                    <a:lnTo>
                      <a:pt x="158" y="20"/>
                    </a:lnTo>
                    <a:lnTo>
                      <a:pt x="158" y="20"/>
                    </a:lnTo>
                    <a:lnTo>
                      <a:pt x="157" y="20"/>
                    </a:lnTo>
                    <a:lnTo>
                      <a:pt x="158" y="20"/>
                    </a:lnTo>
                    <a:lnTo>
                      <a:pt x="158" y="21"/>
                    </a:lnTo>
                    <a:lnTo>
                      <a:pt x="158" y="21"/>
                    </a:lnTo>
                    <a:lnTo>
                      <a:pt x="158" y="21"/>
                    </a:lnTo>
                    <a:lnTo>
                      <a:pt x="158" y="21"/>
                    </a:lnTo>
                    <a:lnTo>
                      <a:pt x="159" y="21"/>
                    </a:lnTo>
                    <a:lnTo>
                      <a:pt x="159" y="22"/>
                    </a:lnTo>
                    <a:lnTo>
                      <a:pt x="159" y="22"/>
                    </a:lnTo>
                    <a:lnTo>
                      <a:pt x="160" y="22"/>
                    </a:lnTo>
                    <a:lnTo>
                      <a:pt x="160" y="22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3" y="22"/>
                    </a:lnTo>
                    <a:lnTo>
                      <a:pt x="163" y="22"/>
                    </a:lnTo>
                    <a:lnTo>
                      <a:pt x="163" y="22"/>
                    </a:lnTo>
                    <a:lnTo>
                      <a:pt x="164" y="22"/>
                    </a:lnTo>
                    <a:lnTo>
                      <a:pt x="164" y="22"/>
                    </a:lnTo>
                    <a:lnTo>
                      <a:pt x="164" y="22"/>
                    </a:lnTo>
                    <a:lnTo>
                      <a:pt x="164" y="22"/>
                    </a:lnTo>
                    <a:lnTo>
                      <a:pt x="164" y="23"/>
                    </a:lnTo>
                    <a:lnTo>
                      <a:pt x="164" y="23"/>
                    </a:lnTo>
                    <a:lnTo>
                      <a:pt x="165" y="23"/>
                    </a:lnTo>
                    <a:lnTo>
                      <a:pt x="165" y="23"/>
                    </a:lnTo>
                    <a:lnTo>
                      <a:pt x="165" y="23"/>
                    </a:lnTo>
                    <a:lnTo>
                      <a:pt x="165" y="23"/>
                    </a:lnTo>
                    <a:lnTo>
                      <a:pt x="165" y="23"/>
                    </a:lnTo>
                    <a:lnTo>
                      <a:pt x="166" y="23"/>
                    </a:lnTo>
                    <a:lnTo>
                      <a:pt x="166" y="23"/>
                    </a:lnTo>
                    <a:lnTo>
                      <a:pt x="166" y="23"/>
                    </a:lnTo>
                    <a:lnTo>
                      <a:pt x="166" y="23"/>
                    </a:lnTo>
                    <a:lnTo>
                      <a:pt x="166" y="22"/>
                    </a:lnTo>
                    <a:lnTo>
                      <a:pt x="167" y="22"/>
                    </a:lnTo>
                    <a:lnTo>
                      <a:pt x="167" y="22"/>
                    </a:lnTo>
                    <a:lnTo>
                      <a:pt x="167" y="22"/>
                    </a:lnTo>
                    <a:lnTo>
                      <a:pt x="168" y="22"/>
                    </a:lnTo>
                    <a:lnTo>
                      <a:pt x="168" y="22"/>
                    </a:lnTo>
                    <a:lnTo>
                      <a:pt x="168" y="22"/>
                    </a:lnTo>
                    <a:lnTo>
                      <a:pt x="169" y="22"/>
                    </a:lnTo>
                    <a:lnTo>
                      <a:pt x="169" y="22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70" y="21"/>
                    </a:lnTo>
                    <a:lnTo>
                      <a:pt x="171" y="21"/>
                    </a:lnTo>
                    <a:lnTo>
                      <a:pt x="171" y="21"/>
                    </a:lnTo>
                    <a:lnTo>
                      <a:pt x="171" y="20"/>
                    </a:lnTo>
                    <a:lnTo>
                      <a:pt x="171" y="20"/>
                    </a:lnTo>
                    <a:lnTo>
                      <a:pt x="171" y="19"/>
                    </a:lnTo>
                    <a:lnTo>
                      <a:pt x="171" y="20"/>
                    </a:lnTo>
                    <a:lnTo>
                      <a:pt x="171" y="20"/>
                    </a:lnTo>
                    <a:lnTo>
                      <a:pt x="171" y="19"/>
                    </a:lnTo>
                    <a:lnTo>
                      <a:pt x="171" y="19"/>
                    </a:lnTo>
                    <a:lnTo>
                      <a:pt x="171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3" y="19"/>
                    </a:lnTo>
                    <a:lnTo>
                      <a:pt x="173" y="19"/>
                    </a:lnTo>
                    <a:lnTo>
                      <a:pt x="173" y="18"/>
                    </a:lnTo>
                    <a:lnTo>
                      <a:pt x="173" y="18"/>
                    </a:lnTo>
                    <a:lnTo>
                      <a:pt x="173" y="19"/>
                    </a:lnTo>
                    <a:lnTo>
                      <a:pt x="174" y="19"/>
                    </a:lnTo>
                    <a:lnTo>
                      <a:pt x="174" y="18"/>
                    </a:lnTo>
                    <a:lnTo>
                      <a:pt x="174" y="18"/>
                    </a:lnTo>
                    <a:lnTo>
                      <a:pt x="174" y="18"/>
                    </a:lnTo>
                    <a:lnTo>
                      <a:pt x="175" y="18"/>
                    </a:lnTo>
                    <a:lnTo>
                      <a:pt x="175" y="18"/>
                    </a:lnTo>
                    <a:lnTo>
                      <a:pt x="175" y="18"/>
                    </a:lnTo>
                    <a:lnTo>
                      <a:pt x="175" y="17"/>
                    </a:lnTo>
                    <a:lnTo>
                      <a:pt x="175" y="17"/>
                    </a:lnTo>
                    <a:lnTo>
                      <a:pt x="175" y="18"/>
                    </a:lnTo>
                    <a:lnTo>
                      <a:pt x="175" y="17"/>
                    </a:lnTo>
                    <a:lnTo>
                      <a:pt x="175" y="18"/>
                    </a:lnTo>
                    <a:lnTo>
                      <a:pt x="176" y="18"/>
                    </a:lnTo>
                    <a:lnTo>
                      <a:pt x="176" y="18"/>
                    </a:lnTo>
                    <a:lnTo>
                      <a:pt x="176" y="18"/>
                    </a:lnTo>
                    <a:lnTo>
                      <a:pt x="176" y="18"/>
                    </a:lnTo>
                    <a:lnTo>
                      <a:pt x="176" y="17"/>
                    </a:lnTo>
                    <a:lnTo>
                      <a:pt x="177" y="17"/>
                    </a:lnTo>
                    <a:lnTo>
                      <a:pt x="177" y="17"/>
                    </a:lnTo>
                    <a:lnTo>
                      <a:pt x="177" y="18"/>
                    </a:lnTo>
                    <a:lnTo>
                      <a:pt x="178" y="18"/>
                    </a:lnTo>
                    <a:lnTo>
                      <a:pt x="178" y="18"/>
                    </a:lnTo>
                    <a:lnTo>
                      <a:pt x="178" y="17"/>
                    </a:lnTo>
                    <a:lnTo>
                      <a:pt x="179" y="17"/>
                    </a:lnTo>
                    <a:lnTo>
                      <a:pt x="179" y="17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0" y="17"/>
                    </a:lnTo>
                    <a:lnTo>
                      <a:pt x="180" y="18"/>
                    </a:lnTo>
                    <a:lnTo>
                      <a:pt x="181" y="17"/>
                    </a:lnTo>
                    <a:lnTo>
                      <a:pt x="181" y="17"/>
                    </a:lnTo>
                    <a:lnTo>
                      <a:pt x="181" y="17"/>
                    </a:lnTo>
                    <a:lnTo>
                      <a:pt x="182" y="17"/>
                    </a:lnTo>
                    <a:lnTo>
                      <a:pt x="182" y="16"/>
                    </a:lnTo>
                    <a:lnTo>
                      <a:pt x="182" y="16"/>
                    </a:lnTo>
                    <a:lnTo>
                      <a:pt x="183" y="16"/>
                    </a:lnTo>
                    <a:lnTo>
                      <a:pt x="183" y="17"/>
                    </a:lnTo>
                    <a:lnTo>
                      <a:pt x="183" y="17"/>
                    </a:lnTo>
                    <a:lnTo>
                      <a:pt x="184" y="17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4" y="15"/>
                    </a:lnTo>
                    <a:lnTo>
                      <a:pt x="185" y="15"/>
                    </a:lnTo>
                    <a:lnTo>
                      <a:pt x="185" y="16"/>
                    </a:lnTo>
                    <a:lnTo>
                      <a:pt x="185" y="16"/>
                    </a:lnTo>
                    <a:lnTo>
                      <a:pt x="185" y="16"/>
                    </a:lnTo>
                    <a:lnTo>
                      <a:pt x="186" y="16"/>
                    </a:lnTo>
                    <a:lnTo>
                      <a:pt x="186" y="16"/>
                    </a:lnTo>
                    <a:lnTo>
                      <a:pt x="186" y="16"/>
                    </a:lnTo>
                    <a:lnTo>
                      <a:pt x="187" y="16"/>
                    </a:lnTo>
                    <a:lnTo>
                      <a:pt x="187" y="15"/>
                    </a:lnTo>
                    <a:lnTo>
                      <a:pt x="187" y="15"/>
                    </a:lnTo>
                    <a:lnTo>
                      <a:pt x="187" y="15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8" y="14"/>
                    </a:lnTo>
                    <a:lnTo>
                      <a:pt x="188" y="15"/>
                    </a:lnTo>
                    <a:lnTo>
                      <a:pt x="188" y="14"/>
                    </a:lnTo>
                    <a:lnTo>
                      <a:pt x="188" y="14"/>
                    </a:lnTo>
                    <a:lnTo>
                      <a:pt x="188" y="14"/>
                    </a:lnTo>
                    <a:lnTo>
                      <a:pt x="188" y="14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9" y="13"/>
                    </a:lnTo>
                    <a:lnTo>
                      <a:pt x="189" y="14"/>
                    </a:lnTo>
                    <a:lnTo>
                      <a:pt x="189" y="14"/>
                    </a:lnTo>
                    <a:lnTo>
                      <a:pt x="189" y="13"/>
                    </a:lnTo>
                    <a:lnTo>
                      <a:pt x="189" y="13"/>
                    </a:lnTo>
                    <a:lnTo>
                      <a:pt x="190" y="13"/>
                    </a:lnTo>
                    <a:lnTo>
                      <a:pt x="190" y="13"/>
                    </a:lnTo>
                    <a:lnTo>
                      <a:pt x="190" y="13"/>
                    </a:lnTo>
                    <a:lnTo>
                      <a:pt x="190" y="13"/>
                    </a:lnTo>
                    <a:lnTo>
                      <a:pt x="190" y="13"/>
                    </a:lnTo>
                    <a:lnTo>
                      <a:pt x="191" y="13"/>
                    </a:lnTo>
                    <a:lnTo>
                      <a:pt x="191" y="13"/>
                    </a:lnTo>
                    <a:lnTo>
                      <a:pt x="191" y="13"/>
                    </a:lnTo>
                    <a:lnTo>
                      <a:pt x="191" y="13"/>
                    </a:lnTo>
                    <a:lnTo>
                      <a:pt x="192" y="13"/>
                    </a:lnTo>
                    <a:lnTo>
                      <a:pt x="192" y="14"/>
                    </a:lnTo>
                    <a:lnTo>
                      <a:pt x="192" y="14"/>
                    </a:lnTo>
                    <a:lnTo>
                      <a:pt x="193" y="14"/>
                    </a:lnTo>
                    <a:lnTo>
                      <a:pt x="193" y="14"/>
                    </a:lnTo>
                    <a:lnTo>
                      <a:pt x="193" y="14"/>
                    </a:lnTo>
                    <a:lnTo>
                      <a:pt x="193" y="14"/>
                    </a:lnTo>
                    <a:lnTo>
                      <a:pt x="194" y="14"/>
                    </a:lnTo>
                    <a:lnTo>
                      <a:pt x="194" y="14"/>
                    </a:lnTo>
                    <a:lnTo>
                      <a:pt x="194" y="14"/>
                    </a:lnTo>
                    <a:lnTo>
                      <a:pt x="194" y="14"/>
                    </a:lnTo>
                    <a:lnTo>
                      <a:pt x="194" y="14"/>
                    </a:lnTo>
                    <a:lnTo>
                      <a:pt x="194" y="13"/>
                    </a:lnTo>
                    <a:lnTo>
                      <a:pt x="195" y="13"/>
                    </a:lnTo>
                    <a:lnTo>
                      <a:pt x="195" y="14"/>
                    </a:lnTo>
                    <a:lnTo>
                      <a:pt x="195" y="13"/>
                    </a:lnTo>
                    <a:lnTo>
                      <a:pt x="195" y="13"/>
                    </a:lnTo>
                    <a:lnTo>
                      <a:pt x="195" y="13"/>
                    </a:lnTo>
                    <a:lnTo>
                      <a:pt x="195" y="13"/>
                    </a:lnTo>
                    <a:lnTo>
                      <a:pt x="195" y="13"/>
                    </a:lnTo>
                    <a:lnTo>
                      <a:pt x="196" y="13"/>
                    </a:lnTo>
                    <a:lnTo>
                      <a:pt x="196" y="12"/>
                    </a:lnTo>
                    <a:lnTo>
                      <a:pt x="196" y="12"/>
                    </a:lnTo>
                    <a:lnTo>
                      <a:pt x="197" y="12"/>
                    </a:lnTo>
                    <a:lnTo>
                      <a:pt x="197" y="12"/>
                    </a:lnTo>
                    <a:lnTo>
                      <a:pt x="197" y="11"/>
                    </a:lnTo>
                    <a:lnTo>
                      <a:pt x="197" y="11"/>
                    </a:lnTo>
                    <a:lnTo>
                      <a:pt x="197" y="12"/>
                    </a:lnTo>
                    <a:lnTo>
                      <a:pt x="198" y="12"/>
                    </a:lnTo>
                    <a:lnTo>
                      <a:pt x="198" y="12"/>
                    </a:lnTo>
                    <a:lnTo>
                      <a:pt x="198" y="11"/>
                    </a:lnTo>
                    <a:lnTo>
                      <a:pt x="198" y="11"/>
                    </a:lnTo>
                    <a:lnTo>
                      <a:pt x="198" y="11"/>
                    </a:lnTo>
                    <a:lnTo>
                      <a:pt x="198" y="11"/>
                    </a:lnTo>
                    <a:lnTo>
                      <a:pt x="198" y="11"/>
                    </a:lnTo>
                    <a:lnTo>
                      <a:pt x="198" y="11"/>
                    </a:lnTo>
                    <a:lnTo>
                      <a:pt x="198" y="10"/>
                    </a:lnTo>
                    <a:lnTo>
                      <a:pt x="198" y="10"/>
                    </a:lnTo>
                    <a:lnTo>
                      <a:pt x="198" y="10"/>
                    </a:lnTo>
                    <a:lnTo>
                      <a:pt x="198" y="10"/>
                    </a:lnTo>
                    <a:lnTo>
                      <a:pt x="199" y="10"/>
                    </a:lnTo>
                    <a:lnTo>
                      <a:pt x="199" y="10"/>
                    </a:lnTo>
                    <a:lnTo>
                      <a:pt x="199" y="9"/>
                    </a:lnTo>
                    <a:lnTo>
                      <a:pt x="200" y="9"/>
                    </a:lnTo>
                    <a:lnTo>
                      <a:pt x="200" y="9"/>
                    </a:lnTo>
                    <a:lnTo>
                      <a:pt x="200" y="9"/>
                    </a:lnTo>
                    <a:lnTo>
                      <a:pt x="200" y="8"/>
                    </a:lnTo>
                    <a:lnTo>
                      <a:pt x="201" y="8"/>
                    </a:lnTo>
                    <a:lnTo>
                      <a:pt x="200" y="8"/>
                    </a:lnTo>
                    <a:lnTo>
                      <a:pt x="200" y="8"/>
                    </a:lnTo>
                    <a:lnTo>
                      <a:pt x="200" y="8"/>
                    </a:lnTo>
                    <a:lnTo>
                      <a:pt x="200" y="8"/>
                    </a:lnTo>
                    <a:lnTo>
                      <a:pt x="200" y="7"/>
                    </a:lnTo>
                    <a:lnTo>
                      <a:pt x="201" y="7"/>
                    </a:lnTo>
                    <a:lnTo>
                      <a:pt x="201" y="7"/>
                    </a:lnTo>
                    <a:lnTo>
                      <a:pt x="201" y="7"/>
                    </a:lnTo>
                    <a:lnTo>
                      <a:pt x="201" y="6"/>
                    </a:lnTo>
                    <a:lnTo>
                      <a:pt x="202" y="6"/>
                    </a:lnTo>
                    <a:lnTo>
                      <a:pt x="202" y="6"/>
                    </a:lnTo>
                    <a:lnTo>
                      <a:pt x="203" y="6"/>
                    </a:lnTo>
                    <a:lnTo>
                      <a:pt x="203" y="6"/>
                    </a:lnTo>
                    <a:lnTo>
                      <a:pt x="203" y="5"/>
                    </a:lnTo>
                    <a:lnTo>
                      <a:pt x="203" y="5"/>
                    </a:lnTo>
                    <a:lnTo>
                      <a:pt x="204" y="5"/>
                    </a:lnTo>
                    <a:lnTo>
                      <a:pt x="204" y="5"/>
                    </a:lnTo>
                    <a:lnTo>
                      <a:pt x="204" y="5"/>
                    </a:lnTo>
                    <a:lnTo>
                      <a:pt x="204" y="4"/>
                    </a:lnTo>
                    <a:lnTo>
                      <a:pt x="204" y="4"/>
                    </a:lnTo>
                    <a:lnTo>
                      <a:pt x="204" y="4"/>
                    </a:lnTo>
                    <a:lnTo>
                      <a:pt x="205" y="4"/>
                    </a:lnTo>
                    <a:lnTo>
                      <a:pt x="205" y="3"/>
                    </a:lnTo>
                    <a:lnTo>
                      <a:pt x="206" y="3"/>
                    </a:lnTo>
                    <a:lnTo>
                      <a:pt x="206" y="3"/>
                    </a:lnTo>
                    <a:lnTo>
                      <a:pt x="206" y="2"/>
                    </a:lnTo>
                    <a:lnTo>
                      <a:pt x="207" y="2"/>
                    </a:lnTo>
                    <a:lnTo>
                      <a:pt x="207" y="2"/>
                    </a:lnTo>
                    <a:lnTo>
                      <a:pt x="207" y="1"/>
                    </a:lnTo>
                    <a:lnTo>
                      <a:pt x="208" y="1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09" y="2"/>
                    </a:lnTo>
                    <a:lnTo>
                      <a:pt x="209" y="3"/>
                    </a:lnTo>
                    <a:lnTo>
                      <a:pt x="210" y="3"/>
                    </a:lnTo>
                    <a:lnTo>
                      <a:pt x="210" y="2"/>
                    </a:lnTo>
                    <a:lnTo>
                      <a:pt x="210" y="2"/>
                    </a:lnTo>
                    <a:lnTo>
                      <a:pt x="211" y="2"/>
                    </a:lnTo>
                    <a:lnTo>
                      <a:pt x="211" y="3"/>
                    </a:lnTo>
                    <a:lnTo>
                      <a:pt x="211" y="2"/>
                    </a:lnTo>
                    <a:lnTo>
                      <a:pt x="211" y="3"/>
                    </a:lnTo>
                    <a:lnTo>
                      <a:pt x="212" y="3"/>
                    </a:lnTo>
                    <a:lnTo>
                      <a:pt x="212" y="3"/>
                    </a:lnTo>
                    <a:lnTo>
                      <a:pt x="212" y="3"/>
                    </a:lnTo>
                    <a:lnTo>
                      <a:pt x="213" y="3"/>
                    </a:lnTo>
                    <a:lnTo>
                      <a:pt x="213" y="4"/>
                    </a:lnTo>
                    <a:lnTo>
                      <a:pt x="214" y="4"/>
                    </a:lnTo>
                    <a:lnTo>
                      <a:pt x="214" y="4"/>
                    </a:lnTo>
                    <a:lnTo>
                      <a:pt x="214" y="4"/>
                    </a:lnTo>
                    <a:lnTo>
                      <a:pt x="214" y="4"/>
                    </a:lnTo>
                    <a:lnTo>
                      <a:pt x="215" y="4"/>
                    </a:lnTo>
                    <a:lnTo>
                      <a:pt x="215" y="4"/>
                    </a:lnTo>
                    <a:lnTo>
                      <a:pt x="215" y="3"/>
                    </a:lnTo>
                    <a:lnTo>
                      <a:pt x="216" y="3"/>
                    </a:lnTo>
                    <a:lnTo>
                      <a:pt x="216" y="3"/>
                    </a:lnTo>
                    <a:lnTo>
                      <a:pt x="216" y="4"/>
                    </a:lnTo>
                    <a:lnTo>
                      <a:pt x="216" y="4"/>
                    </a:lnTo>
                    <a:lnTo>
                      <a:pt x="217" y="4"/>
                    </a:lnTo>
                    <a:lnTo>
                      <a:pt x="217" y="5"/>
                    </a:lnTo>
                    <a:lnTo>
                      <a:pt x="217" y="5"/>
                    </a:lnTo>
                    <a:lnTo>
                      <a:pt x="218" y="5"/>
                    </a:lnTo>
                    <a:lnTo>
                      <a:pt x="218" y="5"/>
                    </a:lnTo>
                    <a:lnTo>
                      <a:pt x="218" y="5"/>
                    </a:lnTo>
                    <a:lnTo>
                      <a:pt x="218" y="6"/>
                    </a:lnTo>
                    <a:lnTo>
                      <a:pt x="218" y="6"/>
                    </a:lnTo>
                    <a:lnTo>
                      <a:pt x="219" y="6"/>
                    </a:lnTo>
                    <a:lnTo>
                      <a:pt x="219" y="6"/>
                    </a:lnTo>
                    <a:lnTo>
                      <a:pt x="220" y="6"/>
                    </a:lnTo>
                    <a:lnTo>
                      <a:pt x="220" y="6"/>
                    </a:lnTo>
                    <a:lnTo>
                      <a:pt x="220" y="6"/>
                    </a:lnTo>
                    <a:lnTo>
                      <a:pt x="220" y="5"/>
                    </a:lnTo>
                    <a:lnTo>
                      <a:pt x="221" y="5"/>
                    </a:lnTo>
                    <a:lnTo>
                      <a:pt x="221" y="5"/>
                    </a:lnTo>
                    <a:lnTo>
                      <a:pt x="221" y="5"/>
                    </a:lnTo>
                    <a:lnTo>
                      <a:pt x="221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22" y="4"/>
                    </a:lnTo>
                    <a:lnTo>
                      <a:pt x="222" y="4"/>
                    </a:lnTo>
                    <a:lnTo>
                      <a:pt x="222" y="4"/>
                    </a:lnTo>
                    <a:lnTo>
                      <a:pt x="222" y="3"/>
                    </a:lnTo>
                    <a:lnTo>
                      <a:pt x="221" y="3"/>
                    </a:lnTo>
                    <a:lnTo>
                      <a:pt x="221" y="3"/>
                    </a:lnTo>
                    <a:lnTo>
                      <a:pt x="222" y="3"/>
                    </a:lnTo>
                    <a:lnTo>
                      <a:pt x="222" y="3"/>
                    </a:lnTo>
                    <a:lnTo>
                      <a:pt x="222" y="3"/>
                    </a:lnTo>
                    <a:lnTo>
                      <a:pt x="223" y="3"/>
                    </a:lnTo>
                    <a:lnTo>
                      <a:pt x="223" y="3"/>
                    </a:lnTo>
                    <a:lnTo>
                      <a:pt x="223" y="2"/>
                    </a:lnTo>
                    <a:lnTo>
                      <a:pt x="224" y="2"/>
                    </a:lnTo>
                    <a:lnTo>
                      <a:pt x="224" y="2"/>
                    </a:lnTo>
                    <a:lnTo>
                      <a:pt x="224" y="2"/>
                    </a:lnTo>
                    <a:lnTo>
                      <a:pt x="225" y="2"/>
                    </a:lnTo>
                    <a:lnTo>
                      <a:pt x="225" y="2"/>
                    </a:lnTo>
                    <a:lnTo>
                      <a:pt x="225" y="2"/>
                    </a:lnTo>
                    <a:lnTo>
                      <a:pt x="226" y="2"/>
                    </a:lnTo>
                    <a:lnTo>
                      <a:pt x="226" y="3"/>
                    </a:lnTo>
                    <a:lnTo>
                      <a:pt x="226" y="2"/>
                    </a:lnTo>
                    <a:lnTo>
                      <a:pt x="227" y="2"/>
                    </a:lnTo>
                    <a:lnTo>
                      <a:pt x="227" y="2"/>
                    </a:lnTo>
                    <a:lnTo>
                      <a:pt x="227" y="3"/>
                    </a:lnTo>
                    <a:lnTo>
                      <a:pt x="228" y="3"/>
                    </a:lnTo>
                    <a:lnTo>
                      <a:pt x="228" y="3"/>
                    </a:lnTo>
                    <a:lnTo>
                      <a:pt x="229" y="3"/>
                    </a:lnTo>
                    <a:lnTo>
                      <a:pt x="229" y="3"/>
                    </a:lnTo>
                    <a:lnTo>
                      <a:pt x="229" y="3"/>
                    </a:lnTo>
                    <a:lnTo>
                      <a:pt x="230" y="3"/>
                    </a:lnTo>
                    <a:lnTo>
                      <a:pt x="230" y="3"/>
                    </a:lnTo>
                    <a:lnTo>
                      <a:pt x="231" y="3"/>
                    </a:lnTo>
                    <a:lnTo>
                      <a:pt x="231" y="3"/>
                    </a:lnTo>
                    <a:lnTo>
                      <a:pt x="232" y="3"/>
                    </a:lnTo>
                    <a:lnTo>
                      <a:pt x="232" y="3"/>
                    </a:lnTo>
                    <a:lnTo>
                      <a:pt x="232" y="3"/>
                    </a:lnTo>
                    <a:lnTo>
                      <a:pt x="232" y="2"/>
                    </a:lnTo>
                    <a:lnTo>
                      <a:pt x="232" y="2"/>
                    </a:lnTo>
                    <a:lnTo>
                      <a:pt x="232" y="1"/>
                    </a:lnTo>
                    <a:lnTo>
                      <a:pt x="233" y="1"/>
                    </a:lnTo>
                    <a:lnTo>
                      <a:pt x="233" y="1"/>
                    </a:lnTo>
                    <a:lnTo>
                      <a:pt x="233" y="1"/>
                    </a:lnTo>
                    <a:lnTo>
                      <a:pt x="233" y="0"/>
                    </a:lnTo>
                    <a:lnTo>
                      <a:pt x="233" y="0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36" y="1"/>
                    </a:lnTo>
                    <a:lnTo>
                      <a:pt x="236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238" y="1"/>
                    </a:lnTo>
                    <a:lnTo>
                      <a:pt x="238" y="1"/>
                    </a:lnTo>
                    <a:lnTo>
                      <a:pt x="239" y="1"/>
                    </a:lnTo>
                    <a:lnTo>
                      <a:pt x="239" y="1"/>
                    </a:lnTo>
                    <a:lnTo>
                      <a:pt x="240" y="1"/>
                    </a:lnTo>
                    <a:lnTo>
                      <a:pt x="240" y="2"/>
                    </a:lnTo>
                    <a:lnTo>
                      <a:pt x="240" y="2"/>
                    </a:lnTo>
                    <a:lnTo>
                      <a:pt x="240" y="2"/>
                    </a:lnTo>
                    <a:lnTo>
                      <a:pt x="241" y="2"/>
                    </a:lnTo>
                    <a:lnTo>
                      <a:pt x="241" y="2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3" y="2"/>
                    </a:lnTo>
                    <a:lnTo>
                      <a:pt x="243" y="1"/>
                    </a:lnTo>
                    <a:lnTo>
                      <a:pt x="243" y="1"/>
                    </a:lnTo>
                    <a:lnTo>
                      <a:pt x="243" y="0"/>
                    </a:lnTo>
                    <a:lnTo>
                      <a:pt x="243" y="0"/>
                    </a:lnTo>
                    <a:lnTo>
                      <a:pt x="243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0"/>
                    </a:lnTo>
                    <a:lnTo>
                      <a:pt x="244" y="1"/>
                    </a:lnTo>
                    <a:lnTo>
                      <a:pt x="245" y="1"/>
                    </a:lnTo>
                    <a:lnTo>
                      <a:pt x="245" y="1"/>
                    </a:lnTo>
                    <a:lnTo>
                      <a:pt x="245" y="1"/>
                    </a:lnTo>
                    <a:lnTo>
                      <a:pt x="246" y="1"/>
                    </a:lnTo>
                    <a:lnTo>
                      <a:pt x="246" y="0"/>
                    </a:lnTo>
                    <a:lnTo>
                      <a:pt x="247" y="0"/>
                    </a:lnTo>
                    <a:lnTo>
                      <a:pt x="247" y="0"/>
                    </a:lnTo>
                    <a:lnTo>
                      <a:pt x="247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49" y="1"/>
                    </a:lnTo>
                    <a:lnTo>
                      <a:pt x="250" y="1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1"/>
                    </a:lnTo>
                    <a:lnTo>
                      <a:pt x="254" y="1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3" y="2"/>
                    </a:lnTo>
                    <a:lnTo>
                      <a:pt x="253" y="2"/>
                    </a:lnTo>
                    <a:lnTo>
                      <a:pt x="253" y="3"/>
                    </a:lnTo>
                    <a:lnTo>
                      <a:pt x="253" y="3"/>
                    </a:lnTo>
                    <a:lnTo>
                      <a:pt x="253" y="3"/>
                    </a:lnTo>
                    <a:lnTo>
                      <a:pt x="253" y="3"/>
                    </a:lnTo>
                    <a:lnTo>
                      <a:pt x="253" y="4"/>
                    </a:lnTo>
                    <a:lnTo>
                      <a:pt x="253" y="4"/>
                    </a:lnTo>
                    <a:lnTo>
                      <a:pt x="253" y="5"/>
                    </a:lnTo>
                    <a:lnTo>
                      <a:pt x="252" y="5"/>
                    </a:lnTo>
                    <a:lnTo>
                      <a:pt x="252" y="5"/>
                    </a:lnTo>
                    <a:lnTo>
                      <a:pt x="252" y="6"/>
                    </a:lnTo>
                    <a:lnTo>
                      <a:pt x="251" y="6"/>
                    </a:lnTo>
                    <a:lnTo>
                      <a:pt x="252" y="6"/>
                    </a:lnTo>
                    <a:lnTo>
                      <a:pt x="252" y="6"/>
                    </a:lnTo>
                    <a:lnTo>
                      <a:pt x="252" y="7"/>
                    </a:lnTo>
                    <a:lnTo>
                      <a:pt x="252" y="7"/>
                    </a:lnTo>
                    <a:lnTo>
                      <a:pt x="253" y="8"/>
                    </a:lnTo>
                    <a:lnTo>
                      <a:pt x="253" y="8"/>
                    </a:lnTo>
                    <a:lnTo>
                      <a:pt x="252" y="9"/>
                    </a:lnTo>
                    <a:lnTo>
                      <a:pt x="252" y="9"/>
                    </a:lnTo>
                    <a:lnTo>
                      <a:pt x="252" y="9"/>
                    </a:lnTo>
                    <a:lnTo>
                      <a:pt x="251" y="10"/>
                    </a:lnTo>
                    <a:lnTo>
                      <a:pt x="251" y="10"/>
                    </a:lnTo>
                    <a:lnTo>
                      <a:pt x="251" y="11"/>
                    </a:lnTo>
                    <a:lnTo>
                      <a:pt x="251" y="11"/>
                    </a:lnTo>
                    <a:lnTo>
                      <a:pt x="251" y="11"/>
                    </a:lnTo>
                    <a:lnTo>
                      <a:pt x="250" y="11"/>
                    </a:lnTo>
                    <a:lnTo>
                      <a:pt x="250" y="11"/>
                    </a:lnTo>
                    <a:lnTo>
                      <a:pt x="250" y="11"/>
                    </a:lnTo>
                    <a:lnTo>
                      <a:pt x="249" y="11"/>
                    </a:lnTo>
                    <a:lnTo>
                      <a:pt x="249" y="12"/>
                    </a:lnTo>
                    <a:lnTo>
                      <a:pt x="249" y="12"/>
                    </a:lnTo>
                    <a:lnTo>
                      <a:pt x="248" y="12"/>
                    </a:lnTo>
                    <a:lnTo>
                      <a:pt x="248" y="13"/>
                    </a:lnTo>
                    <a:lnTo>
                      <a:pt x="248" y="13"/>
                    </a:lnTo>
                    <a:lnTo>
                      <a:pt x="248" y="13"/>
                    </a:lnTo>
                    <a:lnTo>
                      <a:pt x="247" y="13"/>
                    </a:lnTo>
                    <a:lnTo>
                      <a:pt x="247" y="14"/>
                    </a:lnTo>
                    <a:lnTo>
                      <a:pt x="247" y="14"/>
                    </a:lnTo>
                    <a:lnTo>
                      <a:pt x="247" y="15"/>
                    </a:lnTo>
                    <a:lnTo>
                      <a:pt x="248" y="15"/>
                    </a:lnTo>
                    <a:lnTo>
                      <a:pt x="248" y="15"/>
                    </a:lnTo>
                    <a:lnTo>
                      <a:pt x="248" y="15"/>
                    </a:lnTo>
                    <a:lnTo>
                      <a:pt x="248" y="16"/>
                    </a:lnTo>
                    <a:lnTo>
                      <a:pt x="249" y="16"/>
                    </a:lnTo>
                    <a:lnTo>
                      <a:pt x="249" y="16"/>
                    </a:lnTo>
                    <a:lnTo>
                      <a:pt x="249" y="16"/>
                    </a:lnTo>
                    <a:lnTo>
                      <a:pt x="250" y="16"/>
                    </a:lnTo>
                    <a:lnTo>
                      <a:pt x="250" y="16"/>
                    </a:lnTo>
                    <a:lnTo>
                      <a:pt x="250" y="16"/>
                    </a:lnTo>
                    <a:lnTo>
                      <a:pt x="250" y="17"/>
                    </a:lnTo>
                    <a:lnTo>
                      <a:pt x="251" y="17"/>
                    </a:lnTo>
                    <a:lnTo>
                      <a:pt x="251" y="16"/>
                    </a:lnTo>
                    <a:lnTo>
                      <a:pt x="251" y="16"/>
                    </a:lnTo>
                    <a:lnTo>
                      <a:pt x="252" y="16"/>
                    </a:lnTo>
                    <a:lnTo>
                      <a:pt x="252" y="16"/>
                    </a:lnTo>
                    <a:lnTo>
                      <a:pt x="252" y="16"/>
                    </a:lnTo>
                    <a:lnTo>
                      <a:pt x="253" y="16"/>
                    </a:lnTo>
                    <a:lnTo>
                      <a:pt x="253" y="15"/>
                    </a:lnTo>
                    <a:lnTo>
                      <a:pt x="253" y="15"/>
                    </a:lnTo>
                    <a:lnTo>
                      <a:pt x="254" y="15"/>
                    </a:lnTo>
                    <a:lnTo>
                      <a:pt x="254" y="15"/>
                    </a:lnTo>
                    <a:lnTo>
                      <a:pt x="254" y="16"/>
                    </a:lnTo>
                    <a:lnTo>
                      <a:pt x="254" y="16"/>
                    </a:lnTo>
                    <a:lnTo>
                      <a:pt x="255" y="16"/>
                    </a:lnTo>
                    <a:lnTo>
                      <a:pt x="255" y="16"/>
                    </a:lnTo>
                    <a:lnTo>
                      <a:pt x="255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0" name="Freeform 23">
                <a:extLst>
                  <a:ext uri="{FF2B5EF4-FFF2-40B4-BE49-F238E27FC236}">
                    <a16:creationId xmlns:a16="http://schemas.microsoft.com/office/drawing/2014/main" xmlns="" id="{03EADA10-19F8-4E25-9B8F-B9634F813E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5713" y="5145088"/>
                <a:ext cx="138113" cy="107950"/>
              </a:xfrm>
              <a:custGeom>
                <a:avLst/>
                <a:gdLst>
                  <a:gd name="T0" fmla="*/ 79 w 87"/>
                  <a:gd name="T1" fmla="*/ 4 h 68"/>
                  <a:gd name="T2" fmla="*/ 69 w 87"/>
                  <a:gd name="T3" fmla="*/ 8 h 68"/>
                  <a:gd name="T4" fmla="*/ 58 w 87"/>
                  <a:gd name="T5" fmla="*/ 15 h 68"/>
                  <a:gd name="T6" fmla="*/ 52 w 87"/>
                  <a:gd name="T7" fmla="*/ 20 h 68"/>
                  <a:gd name="T8" fmla="*/ 41 w 87"/>
                  <a:gd name="T9" fmla="*/ 24 h 68"/>
                  <a:gd name="T10" fmla="*/ 35 w 87"/>
                  <a:gd name="T11" fmla="*/ 28 h 68"/>
                  <a:gd name="T12" fmla="*/ 30 w 87"/>
                  <a:gd name="T13" fmla="*/ 34 h 68"/>
                  <a:gd name="T14" fmla="*/ 23 w 87"/>
                  <a:gd name="T15" fmla="*/ 38 h 68"/>
                  <a:gd name="T16" fmla="*/ 23 w 87"/>
                  <a:gd name="T17" fmla="*/ 45 h 68"/>
                  <a:gd name="T18" fmla="*/ 23 w 87"/>
                  <a:gd name="T19" fmla="*/ 52 h 68"/>
                  <a:gd name="T20" fmla="*/ 25 w 87"/>
                  <a:gd name="T21" fmla="*/ 58 h 68"/>
                  <a:gd name="T22" fmla="*/ 18 w 87"/>
                  <a:gd name="T23" fmla="*/ 61 h 68"/>
                  <a:gd name="T24" fmla="*/ 11 w 87"/>
                  <a:gd name="T25" fmla="*/ 65 h 68"/>
                  <a:gd name="T26" fmla="*/ 7 w 87"/>
                  <a:gd name="T27" fmla="*/ 60 h 68"/>
                  <a:gd name="T28" fmla="*/ 9 w 87"/>
                  <a:gd name="T29" fmla="*/ 54 h 68"/>
                  <a:gd name="T30" fmla="*/ 7 w 87"/>
                  <a:gd name="T31" fmla="*/ 49 h 68"/>
                  <a:gd name="T32" fmla="*/ 3 w 87"/>
                  <a:gd name="T33" fmla="*/ 41 h 68"/>
                  <a:gd name="T34" fmla="*/ 2 w 87"/>
                  <a:gd name="T35" fmla="*/ 34 h 68"/>
                  <a:gd name="T36" fmla="*/ 8 w 87"/>
                  <a:gd name="T37" fmla="*/ 32 h 68"/>
                  <a:gd name="T38" fmla="*/ 16 w 87"/>
                  <a:gd name="T39" fmla="*/ 32 h 68"/>
                  <a:gd name="T40" fmla="*/ 22 w 87"/>
                  <a:gd name="T41" fmla="*/ 32 h 68"/>
                  <a:gd name="T42" fmla="*/ 22 w 87"/>
                  <a:gd name="T43" fmla="*/ 24 h 68"/>
                  <a:gd name="T44" fmla="*/ 23 w 87"/>
                  <a:gd name="T45" fmla="*/ 19 h 68"/>
                  <a:gd name="T46" fmla="*/ 29 w 87"/>
                  <a:gd name="T47" fmla="*/ 23 h 68"/>
                  <a:gd name="T48" fmla="*/ 34 w 87"/>
                  <a:gd name="T49" fmla="*/ 20 h 68"/>
                  <a:gd name="T50" fmla="*/ 33 w 87"/>
                  <a:gd name="T51" fmla="*/ 13 h 68"/>
                  <a:gd name="T52" fmla="*/ 37 w 87"/>
                  <a:gd name="T53" fmla="*/ 13 h 68"/>
                  <a:gd name="T54" fmla="*/ 42 w 87"/>
                  <a:gd name="T55" fmla="*/ 11 h 68"/>
                  <a:gd name="T56" fmla="*/ 48 w 87"/>
                  <a:gd name="T57" fmla="*/ 14 h 68"/>
                  <a:gd name="T58" fmla="*/ 56 w 87"/>
                  <a:gd name="T59" fmla="*/ 13 h 68"/>
                  <a:gd name="T60" fmla="*/ 63 w 87"/>
                  <a:gd name="T61" fmla="*/ 8 h 68"/>
                  <a:gd name="T62" fmla="*/ 70 w 87"/>
                  <a:gd name="T63" fmla="*/ 2 h 68"/>
                  <a:gd name="T64" fmla="*/ 79 w 87"/>
                  <a:gd name="T65" fmla="*/ 2 h 68"/>
                  <a:gd name="T66" fmla="*/ 77 w 87"/>
                  <a:gd name="T67" fmla="*/ 7 h 68"/>
                  <a:gd name="T68" fmla="*/ 59 w 87"/>
                  <a:gd name="T69" fmla="*/ 19 h 68"/>
                  <a:gd name="T70" fmla="*/ 46 w 87"/>
                  <a:gd name="T71" fmla="*/ 29 h 68"/>
                  <a:gd name="T72" fmla="*/ 38 w 87"/>
                  <a:gd name="T73" fmla="*/ 41 h 68"/>
                  <a:gd name="T74" fmla="*/ 36 w 87"/>
                  <a:gd name="T75" fmla="*/ 36 h 68"/>
                  <a:gd name="T76" fmla="*/ 41 w 87"/>
                  <a:gd name="T77" fmla="*/ 31 h 68"/>
                  <a:gd name="T78" fmla="*/ 43 w 87"/>
                  <a:gd name="T79" fmla="*/ 25 h 68"/>
                  <a:gd name="T80" fmla="*/ 49 w 87"/>
                  <a:gd name="T81" fmla="*/ 22 h 68"/>
                  <a:gd name="T82" fmla="*/ 58 w 87"/>
                  <a:gd name="T83" fmla="*/ 16 h 68"/>
                  <a:gd name="T84" fmla="*/ 66 w 87"/>
                  <a:gd name="T85" fmla="*/ 10 h 68"/>
                  <a:gd name="T86" fmla="*/ 75 w 87"/>
                  <a:gd name="T87" fmla="*/ 5 h 68"/>
                  <a:gd name="T88" fmla="*/ 84 w 87"/>
                  <a:gd name="T89" fmla="*/ 2 h 68"/>
                  <a:gd name="T90" fmla="*/ 36 w 87"/>
                  <a:gd name="T91" fmla="*/ 46 h 68"/>
                  <a:gd name="T92" fmla="*/ 34 w 87"/>
                  <a:gd name="T93" fmla="*/ 52 h 68"/>
                  <a:gd name="T94" fmla="*/ 27 w 87"/>
                  <a:gd name="T95" fmla="*/ 58 h 68"/>
                  <a:gd name="T96" fmla="*/ 16 w 87"/>
                  <a:gd name="T97" fmla="*/ 68 h 68"/>
                  <a:gd name="T98" fmla="*/ 22 w 87"/>
                  <a:gd name="T99" fmla="*/ 61 h 68"/>
                  <a:gd name="T100" fmla="*/ 25 w 87"/>
                  <a:gd name="T101" fmla="*/ 53 h 68"/>
                  <a:gd name="T102" fmla="*/ 23 w 87"/>
                  <a:gd name="T103" fmla="*/ 49 h 68"/>
                  <a:gd name="T104" fmla="*/ 27 w 87"/>
                  <a:gd name="T105" fmla="*/ 44 h 68"/>
                  <a:gd name="T106" fmla="*/ 44 w 87"/>
                  <a:gd name="T107" fmla="*/ 24 h 68"/>
                  <a:gd name="T108" fmla="*/ 42 w 87"/>
                  <a:gd name="T109" fmla="*/ 27 h 68"/>
                  <a:gd name="T110" fmla="*/ 36 w 87"/>
                  <a:gd name="T111" fmla="*/ 32 h 68"/>
                  <a:gd name="T112" fmla="*/ 34 w 87"/>
                  <a:gd name="T113" fmla="*/ 38 h 68"/>
                  <a:gd name="T114" fmla="*/ 26 w 87"/>
                  <a:gd name="T115" fmla="*/ 43 h 68"/>
                  <a:gd name="T116" fmla="*/ 30 w 87"/>
                  <a:gd name="T117" fmla="*/ 36 h 68"/>
                  <a:gd name="T118" fmla="*/ 35 w 87"/>
                  <a:gd name="T119" fmla="*/ 30 h 68"/>
                  <a:gd name="T120" fmla="*/ 43 w 87"/>
                  <a:gd name="T121" fmla="*/ 2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68">
                    <a:moveTo>
                      <a:pt x="86" y="0"/>
                    </a:moveTo>
                    <a:lnTo>
                      <a:pt x="86" y="0"/>
                    </a:lnTo>
                    <a:lnTo>
                      <a:pt x="86" y="1"/>
                    </a:lnTo>
                    <a:lnTo>
                      <a:pt x="87" y="1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86" y="2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1" y="3"/>
                    </a:lnTo>
                    <a:lnTo>
                      <a:pt x="81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9" y="4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6" y="4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5" y="3"/>
                    </a:lnTo>
                    <a:lnTo>
                      <a:pt x="75" y="3"/>
                    </a:lnTo>
                    <a:lnTo>
                      <a:pt x="74" y="4"/>
                    </a:lnTo>
                    <a:lnTo>
                      <a:pt x="73" y="4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72" y="5"/>
                    </a:lnTo>
                    <a:lnTo>
                      <a:pt x="72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7" y="9"/>
                    </a:lnTo>
                    <a:lnTo>
                      <a:pt x="66" y="9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3" y="11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2"/>
                    </a:lnTo>
                    <a:lnTo>
                      <a:pt x="61" y="12"/>
                    </a:lnTo>
                    <a:lnTo>
                      <a:pt x="61" y="13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60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57" y="15"/>
                    </a:lnTo>
                    <a:lnTo>
                      <a:pt x="57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5" y="17"/>
                    </a:lnTo>
                    <a:lnTo>
                      <a:pt x="54" y="17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3" y="18"/>
                    </a:lnTo>
                    <a:lnTo>
                      <a:pt x="53" y="18"/>
                    </a:lnTo>
                    <a:lnTo>
                      <a:pt x="53" y="18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3" y="19"/>
                    </a:lnTo>
                    <a:lnTo>
                      <a:pt x="53" y="19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22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4" y="24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39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9" y="27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6" y="26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2"/>
                    </a:lnTo>
                    <a:lnTo>
                      <a:pt x="33" y="32"/>
                    </a:lnTo>
                    <a:lnTo>
                      <a:pt x="33" y="32"/>
                    </a:lnTo>
                    <a:lnTo>
                      <a:pt x="33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29" y="35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8" y="37"/>
                    </a:lnTo>
                    <a:lnTo>
                      <a:pt x="28" y="37"/>
                    </a:lnTo>
                    <a:lnTo>
                      <a:pt x="27" y="38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3" y="37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9"/>
                    </a:lnTo>
                    <a:lnTo>
                      <a:pt x="22" y="38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2" y="41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8"/>
                    </a:lnTo>
                    <a:lnTo>
                      <a:pt x="24" y="48"/>
                    </a:lnTo>
                    <a:lnTo>
                      <a:pt x="24" y="49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3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5"/>
                    </a:lnTo>
                    <a:lnTo>
                      <a:pt x="25" y="56"/>
                    </a:lnTo>
                    <a:lnTo>
                      <a:pt x="26" y="56"/>
                    </a:lnTo>
                    <a:lnTo>
                      <a:pt x="26" y="57"/>
                    </a:lnTo>
                    <a:lnTo>
                      <a:pt x="26" y="58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4" y="58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8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21" y="58"/>
                    </a:lnTo>
                    <a:lnTo>
                      <a:pt x="21" y="59"/>
                    </a:lnTo>
                    <a:lnTo>
                      <a:pt x="21" y="59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9" y="59"/>
                    </a:lnTo>
                    <a:lnTo>
                      <a:pt x="19" y="59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7" y="61"/>
                    </a:lnTo>
                    <a:lnTo>
                      <a:pt x="17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5" y="62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9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7" y="57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6" y="46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4" y="45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0" y="35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0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15" y="32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2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1" y="29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7" y="13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4"/>
                    </a:lnTo>
                    <a:lnTo>
                      <a:pt x="50" y="15"/>
                    </a:lnTo>
                    <a:lnTo>
                      <a:pt x="50" y="15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1" y="15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4" y="14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7" y="12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1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5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1" y="2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2" y="1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  <a:moveTo>
                      <a:pt x="82" y="5"/>
                    </a:moveTo>
                    <a:lnTo>
                      <a:pt x="81" y="5"/>
                    </a:lnTo>
                    <a:lnTo>
                      <a:pt x="80" y="5"/>
                    </a:lnTo>
                    <a:lnTo>
                      <a:pt x="79" y="6"/>
                    </a:lnTo>
                    <a:lnTo>
                      <a:pt x="78" y="6"/>
                    </a:lnTo>
                    <a:lnTo>
                      <a:pt x="77" y="7"/>
                    </a:lnTo>
                    <a:lnTo>
                      <a:pt x="76" y="7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3" y="10"/>
                    </a:lnTo>
                    <a:lnTo>
                      <a:pt x="71" y="11"/>
                    </a:lnTo>
                    <a:lnTo>
                      <a:pt x="70" y="11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8" y="12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5" y="14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2" y="17"/>
                    </a:lnTo>
                    <a:lnTo>
                      <a:pt x="61" y="18"/>
                    </a:lnTo>
                    <a:lnTo>
                      <a:pt x="60" y="18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7" y="20"/>
                    </a:lnTo>
                    <a:lnTo>
                      <a:pt x="56" y="21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3" y="23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2" y="24"/>
                    </a:lnTo>
                    <a:lnTo>
                      <a:pt x="52" y="25"/>
                    </a:lnTo>
                    <a:lnTo>
                      <a:pt x="51" y="25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7" y="28"/>
                    </a:lnTo>
                    <a:lnTo>
                      <a:pt x="46" y="29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4"/>
                    </a:lnTo>
                    <a:lnTo>
                      <a:pt x="41" y="34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39"/>
                    </a:lnTo>
                    <a:lnTo>
                      <a:pt x="37" y="40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7" y="41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5" y="41"/>
                    </a:lnTo>
                    <a:lnTo>
                      <a:pt x="35" y="41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5" y="36"/>
                    </a:lnTo>
                    <a:lnTo>
                      <a:pt x="35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29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2" y="29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3" y="25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6" y="25"/>
                    </a:lnTo>
                    <a:lnTo>
                      <a:pt x="46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7" y="24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1"/>
                    </a:lnTo>
                    <a:lnTo>
                      <a:pt x="51" y="21"/>
                    </a:lnTo>
                    <a:lnTo>
                      <a:pt x="51" y="21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3" y="20"/>
                    </a:lnTo>
                    <a:lnTo>
                      <a:pt x="53" y="19"/>
                    </a:lnTo>
                    <a:lnTo>
                      <a:pt x="53" y="19"/>
                    </a:lnTo>
                    <a:lnTo>
                      <a:pt x="53" y="19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6" y="18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9" y="16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1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2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9" y="9"/>
                    </a:lnTo>
                    <a:lnTo>
                      <a:pt x="69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1" y="8"/>
                    </a:lnTo>
                    <a:lnTo>
                      <a:pt x="71" y="7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74" y="5"/>
                    </a:lnTo>
                    <a:lnTo>
                      <a:pt x="74" y="5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7" y="4"/>
                    </a:lnTo>
                    <a:lnTo>
                      <a:pt x="77" y="5"/>
                    </a:lnTo>
                    <a:lnTo>
                      <a:pt x="78" y="5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83" y="4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84" y="3"/>
                    </a:lnTo>
                    <a:lnTo>
                      <a:pt x="84" y="3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2" y="5"/>
                    </a:lnTo>
                    <a:close/>
                    <a:moveTo>
                      <a:pt x="36" y="43"/>
                    </a:moveTo>
                    <a:lnTo>
                      <a:pt x="36" y="43"/>
                    </a:lnTo>
                    <a:lnTo>
                      <a:pt x="36" y="43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5" y="46"/>
                    </a:lnTo>
                    <a:lnTo>
                      <a:pt x="35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7" y="46"/>
                    </a:lnTo>
                    <a:lnTo>
                      <a:pt x="37" y="47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5" y="47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4" y="53"/>
                    </a:lnTo>
                    <a:lnTo>
                      <a:pt x="34" y="53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0" y="55"/>
                    </a:lnTo>
                    <a:lnTo>
                      <a:pt x="30" y="55"/>
                    </a:lnTo>
                    <a:lnTo>
                      <a:pt x="30" y="55"/>
                    </a:lnTo>
                    <a:lnTo>
                      <a:pt x="29" y="56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8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5" y="58"/>
                    </a:lnTo>
                    <a:lnTo>
                      <a:pt x="25" y="59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1" y="62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19" y="64"/>
                    </a:lnTo>
                    <a:lnTo>
                      <a:pt x="19" y="64"/>
                    </a:lnTo>
                    <a:lnTo>
                      <a:pt x="19" y="65"/>
                    </a:lnTo>
                    <a:lnTo>
                      <a:pt x="18" y="65"/>
                    </a:lnTo>
                    <a:lnTo>
                      <a:pt x="18" y="66"/>
                    </a:lnTo>
                    <a:lnTo>
                      <a:pt x="17" y="66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9" y="64"/>
                    </a:lnTo>
                    <a:lnTo>
                      <a:pt x="19" y="64"/>
                    </a:lnTo>
                    <a:lnTo>
                      <a:pt x="19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2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1" y="61"/>
                    </a:lnTo>
                    <a:lnTo>
                      <a:pt x="22" y="61"/>
                    </a:lnTo>
                    <a:lnTo>
                      <a:pt x="22" y="61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5" y="53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3" y="53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3" y="51"/>
                    </a:lnTo>
                    <a:lnTo>
                      <a:pt x="23" y="51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4" y="46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5" y="45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0" y="44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2" y="44"/>
                    </a:lnTo>
                    <a:lnTo>
                      <a:pt x="32" y="43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5" y="43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6" y="43"/>
                    </a:lnTo>
                    <a:close/>
                    <a:moveTo>
                      <a:pt x="44" y="24"/>
                    </a:moveTo>
                    <a:lnTo>
                      <a:pt x="45" y="24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2" y="25"/>
                    </a:lnTo>
                    <a:lnTo>
                      <a:pt x="42" y="25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2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1"/>
                    </a:lnTo>
                    <a:lnTo>
                      <a:pt x="39" y="31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5" y="34"/>
                    </a:lnTo>
                    <a:lnTo>
                      <a:pt x="35" y="34"/>
                    </a:lnTo>
                    <a:lnTo>
                      <a:pt x="36" y="34"/>
                    </a:lnTo>
                    <a:lnTo>
                      <a:pt x="35" y="34"/>
                    </a:lnTo>
                    <a:lnTo>
                      <a:pt x="35" y="35"/>
                    </a:lnTo>
                    <a:lnTo>
                      <a:pt x="35" y="35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3" y="36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3" y="39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1" y="40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0" y="41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6" y="43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6" y="39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29" y="37"/>
                    </a:lnTo>
                    <a:lnTo>
                      <a:pt x="30" y="37"/>
                    </a:lnTo>
                    <a:lnTo>
                      <a:pt x="30" y="37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3" y="32"/>
                    </a:lnTo>
                    <a:lnTo>
                      <a:pt x="33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5" y="32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4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1" name="Freeform 24">
                <a:extLst>
                  <a:ext uri="{FF2B5EF4-FFF2-40B4-BE49-F238E27FC236}">
                    <a16:creationId xmlns:a16="http://schemas.microsoft.com/office/drawing/2014/main" xmlns="" id="{C8304576-FD89-456E-B1F7-184278329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875" y="4535488"/>
                <a:ext cx="407988" cy="214313"/>
              </a:xfrm>
              <a:custGeom>
                <a:avLst/>
                <a:gdLst>
                  <a:gd name="T0" fmla="*/ 162 w 257"/>
                  <a:gd name="T1" fmla="*/ 113 h 135"/>
                  <a:gd name="T2" fmla="*/ 156 w 257"/>
                  <a:gd name="T3" fmla="*/ 103 h 135"/>
                  <a:gd name="T4" fmla="*/ 147 w 257"/>
                  <a:gd name="T5" fmla="*/ 102 h 135"/>
                  <a:gd name="T6" fmla="*/ 137 w 257"/>
                  <a:gd name="T7" fmla="*/ 99 h 135"/>
                  <a:gd name="T8" fmla="*/ 129 w 257"/>
                  <a:gd name="T9" fmla="*/ 95 h 135"/>
                  <a:gd name="T10" fmla="*/ 121 w 257"/>
                  <a:gd name="T11" fmla="*/ 88 h 135"/>
                  <a:gd name="T12" fmla="*/ 113 w 257"/>
                  <a:gd name="T13" fmla="*/ 87 h 135"/>
                  <a:gd name="T14" fmla="*/ 106 w 257"/>
                  <a:gd name="T15" fmla="*/ 85 h 135"/>
                  <a:gd name="T16" fmla="*/ 97 w 257"/>
                  <a:gd name="T17" fmla="*/ 81 h 135"/>
                  <a:gd name="T18" fmla="*/ 87 w 257"/>
                  <a:gd name="T19" fmla="*/ 75 h 135"/>
                  <a:gd name="T20" fmla="*/ 80 w 257"/>
                  <a:gd name="T21" fmla="*/ 69 h 135"/>
                  <a:gd name="T22" fmla="*/ 72 w 257"/>
                  <a:gd name="T23" fmla="*/ 64 h 135"/>
                  <a:gd name="T24" fmla="*/ 62 w 257"/>
                  <a:gd name="T25" fmla="*/ 63 h 135"/>
                  <a:gd name="T26" fmla="*/ 55 w 257"/>
                  <a:gd name="T27" fmla="*/ 58 h 135"/>
                  <a:gd name="T28" fmla="*/ 44 w 257"/>
                  <a:gd name="T29" fmla="*/ 56 h 135"/>
                  <a:gd name="T30" fmla="*/ 37 w 257"/>
                  <a:gd name="T31" fmla="*/ 58 h 135"/>
                  <a:gd name="T32" fmla="*/ 28 w 257"/>
                  <a:gd name="T33" fmla="*/ 55 h 135"/>
                  <a:gd name="T34" fmla="*/ 16 w 257"/>
                  <a:gd name="T35" fmla="*/ 54 h 135"/>
                  <a:gd name="T36" fmla="*/ 11 w 257"/>
                  <a:gd name="T37" fmla="*/ 49 h 135"/>
                  <a:gd name="T38" fmla="*/ 0 w 257"/>
                  <a:gd name="T39" fmla="*/ 46 h 135"/>
                  <a:gd name="T40" fmla="*/ 5 w 257"/>
                  <a:gd name="T41" fmla="*/ 23 h 135"/>
                  <a:gd name="T42" fmla="*/ 19 w 257"/>
                  <a:gd name="T43" fmla="*/ 4 h 135"/>
                  <a:gd name="T44" fmla="*/ 28 w 257"/>
                  <a:gd name="T45" fmla="*/ 5 h 135"/>
                  <a:gd name="T46" fmla="*/ 34 w 257"/>
                  <a:gd name="T47" fmla="*/ 13 h 135"/>
                  <a:gd name="T48" fmla="*/ 43 w 257"/>
                  <a:gd name="T49" fmla="*/ 10 h 135"/>
                  <a:gd name="T50" fmla="*/ 51 w 257"/>
                  <a:gd name="T51" fmla="*/ 13 h 135"/>
                  <a:gd name="T52" fmla="*/ 59 w 257"/>
                  <a:gd name="T53" fmla="*/ 15 h 135"/>
                  <a:gd name="T54" fmla="*/ 69 w 257"/>
                  <a:gd name="T55" fmla="*/ 18 h 135"/>
                  <a:gd name="T56" fmla="*/ 79 w 257"/>
                  <a:gd name="T57" fmla="*/ 18 h 135"/>
                  <a:gd name="T58" fmla="*/ 88 w 257"/>
                  <a:gd name="T59" fmla="*/ 18 h 135"/>
                  <a:gd name="T60" fmla="*/ 96 w 257"/>
                  <a:gd name="T61" fmla="*/ 23 h 135"/>
                  <a:gd name="T62" fmla="*/ 107 w 257"/>
                  <a:gd name="T63" fmla="*/ 27 h 135"/>
                  <a:gd name="T64" fmla="*/ 114 w 257"/>
                  <a:gd name="T65" fmla="*/ 33 h 135"/>
                  <a:gd name="T66" fmla="*/ 120 w 257"/>
                  <a:gd name="T67" fmla="*/ 38 h 135"/>
                  <a:gd name="T68" fmla="*/ 127 w 257"/>
                  <a:gd name="T69" fmla="*/ 44 h 135"/>
                  <a:gd name="T70" fmla="*/ 136 w 257"/>
                  <a:gd name="T71" fmla="*/ 41 h 135"/>
                  <a:gd name="T72" fmla="*/ 142 w 257"/>
                  <a:gd name="T73" fmla="*/ 47 h 135"/>
                  <a:gd name="T74" fmla="*/ 150 w 257"/>
                  <a:gd name="T75" fmla="*/ 53 h 135"/>
                  <a:gd name="T76" fmla="*/ 159 w 257"/>
                  <a:gd name="T77" fmla="*/ 55 h 135"/>
                  <a:gd name="T78" fmla="*/ 167 w 257"/>
                  <a:gd name="T79" fmla="*/ 61 h 135"/>
                  <a:gd name="T80" fmla="*/ 177 w 257"/>
                  <a:gd name="T81" fmla="*/ 63 h 135"/>
                  <a:gd name="T82" fmla="*/ 186 w 257"/>
                  <a:gd name="T83" fmla="*/ 65 h 135"/>
                  <a:gd name="T84" fmla="*/ 194 w 257"/>
                  <a:gd name="T85" fmla="*/ 68 h 135"/>
                  <a:gd name="T86" fmla="*/ 203 w 257"/>
                  <a:gd name="T87" fmla="*/ 70 h 135"/>
                  <a:gd name="T88" fmla="*/ 208 w 257"/>
                  <a:gd name="T89" fmla="*/ 74 h 135"/>
                  <a:gd name="T90" fmla="*/ 216 w 257"/>
                  <a:gd name="T91" fmla="*/ 76 h 135"/>
                  <a:gd name="T92" fmla="*/ 224 w 257"/>
                  <a:gd name="T93" fmla="*/ 81 h 135"/>
                  <a:gd name="T94" fmla="*/ 230 w 257"/>
                  <a:gd name="T95" fmla="*/ 87 h 135"/>
                  <a:gd name="T96" fmla="*/ 234 w 257"/>
                  <a:gd name="T97" fmla="*/ 95 h 135"/>
                  <a:gd name="T98" fmla="*/ 241 w 257"/>
                  <a:gd name="T99" fmla="*/ 98 h 135"/>
                  <a:gd name="T100" fmla="*/ 243 w 257"/>
                  <a:gd name="T101" fmla="*/ 108 h 135"/>
                  <a:gd name="T102" fmla="*/ 253 w 257"/>
                  <a:gd name="T103" fmla="*/ 112 h 135"/>
                  <a:gd name="T104" fmla="*/ 255 w 257"/>
                  <a:gd name="T105" fmla="*/ 120 h 135"/>
                  <a:gd name="T106" fmla="*/ 251 w 257"/>
                  <a:gd name="T107" fmla="*/ 129 h 135"/>
                  <a:gd name="T108" fmla="*/ 246 w 257"/>
                  <a:gd name="T109" fmla="*/ 134 h 135"/>
                  <a:gd name="T110" fmla="*/ 238 w 257"/>
                  <a:gd name="T111" fmla="*/ 133 h 135"/>
                  <a:gd name="T112" fmla="*/ 230 w 257"/>
                  <a:gd name="T113" fmla="*/ 130 h 135"/>
                  <a:gd name="T114" fmla="*/ 220 w 257"/>
                  <a:gd name="T115" fmla="*/ 132 h 135"/>
                  <a:gd name="T116" fmla="*/ 210 w 257"/>
                  <a:gd name="T117" fmla="*/ 131 h 135"/>
                  <a:gd name="T118" fmla="*/ 203 w 257"/>
                  <a:gd name="T119" fmla="*/ 127 h 135"/>
                  <a:gd name="T120" fmla="*/ 194 w 257"/>
                  <a:gd name="T121" fmla="*/ 124 h 135"/>
                  <a:gd name="T122" fmla="*/ 184 w 257"/>
                  <a:gd name="T123" fmla="*/ 121 h 135"/>
                  <a:gd name="T124" fmla="*/ 176 w 257"/>
                  <a:gd name="T125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7" h="135">
                    <a:moveTo>
                      <a:pt x="170" y="116"/>
                    </a:moveTo>
                    <a:lnTo>
                      <a:pt x="169" y="116"/>
                    </a:lnTo>
                    <a:lnTo>
                      <a:pt x="169" y="116"/>
                    </a:lnTo>
                    <a:lnTo>
                      <a:pt x="169" y="115"/>
                    </a:lnTo>
                    <a:lnTo>
                      <a:pt x="168" y="115"/>
                    </a:lnTo>
                    <a:lnTo>
                      <a:pt x="168" y="115"/>
                    </a:lnTo>
                    <a:lnTo>
                      <a:pt x="168" y="115"/>
                    </a:lnTo>
                    <a:lnTo>
                      <a:pt x="167" y="115"/>
                    </a:lnTo>
                    <a:lnTo>
                      <a:pt x="167" y="115"/>
                    </a:lnTo>
                    <a:lnTo>
                      <a:pt x="167" y="115"/>
                    </a:lnTo>
                    <a:lnTo>
                      <a:pt x="166" y="115"/>
                    </a:lnTo>
                    <a:lnTo>
                      <a:pt x="166" y="116"/>
                    </a:lnTo>
                    <a:lnTo>
                      <a:pt x="166" y="116"/>
                    </a:lnTo>
                    <a:lnTo>
                      <a:pt x="166" y="116"/>
                    </a:lnTo>
                    <a:lnTo>
                      <a:pt x="166" y="115"/>
                    </a:lnTo>
                    <a:lnTo>
                      <a:pt x="165" y="115"/>
                    </a:lnTo>
                    <a:lnTo>
                      <a:pt x="165" y="115"/>
                    </a:lnTo>
                    <a:lnTo>
                      <a:pt x="165" y="115"/>
                    </a:lnTo>
                    <a:lnTo>
                      <a:pt x="164" y="115"/>
                    </a:lnTo>
                    <a:lnTo>
                      <a:pt x="164" y="115"/>
                    </a:lnTo>
                    <a:lnTo>
                      <a:pt x="163" y="115"/>
                    </a:lnTo>
                    <a:lnTo>
                      <a:pt x="163" y="115"/>
                    </a:lnTo>
                    <a:lnTo>
                      <a:pt x="163" y="115"/>
                    </a:lnTo>
                    <a:lnTo>
                      <a:pt x="163" y="114"/>
                    </a:lnTo>
                    <a:lnTo>
                      <a:pt x="163" y="114"/>
                    </a:lnTo>
                    <a:lnTo>
                      <a:pt x="162" y="114"/>
                    </a:lnTo>
                    <a:lnTo>
                      <a:pt x="162" y="113"/>
                    </a:lnTo>
                    <a:lnTo>
                      <a:pt x="162" y="113"/>
                    </a:lnTo>
                    <a:lnTo>
                      <a:pt x="162" y="113"/>
                    </a:lnTo>
                    <a:lnTo>
                      <a:pt x="161" y="112"/>
                    </a:lnTo>
                    <a:lnTo>
                      <a:pt x="161" y="112"/>
                    </a:lnTo>
                    <a:lnTo>
                      <a:pt x="160" y="112"/>
                    </a:lnTo>
                    <a:lnTo>
                      <a:pt x="160" y="112"/>
                    </a:lnTo>
                    <a:lnTo>
                      <a:pt x="160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59" y="111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09"/>
                    </a:lnTo>
                    <a:lnTo>
                      <a:pt x="158" y="109"/>
                    </a:lnTo>
                    <a:lnTo>
                      <a:pt x="158" y="109"/>
                    </a:lnTo>
                    <a:lnTo>
                      <a:pt x="158" y="108"/>
                    </a:lnTo>
                    <a:lnTo>
                      <a:pt x="157" y="108"/>
                    </a:lnTo>
                    <a:lnTo>
                      <a:pt x="157" y="108"/>
                    </a:lnTo>
                    <a:lnTo>
                      <a:pt x="157" y="107"/>
                    </a:lnTo>
                    <a:lnTo>
                      <a:pt x="157" y="107"/>
                    </a:lnTo>
                    <a:lnTo>
                      <a:pt x="157" y="106"/>
                    </a:lnTo>
                    <a:lnTo>
                      <a:pt x="157" y="106"/>
                    </a:lnTo>
                    <a:lnTo>
                      <a:pt x="157" y="105"/>
                    </a:lnTo>
                    <a:lnTo>
                      <a:pt x="157" y="105"/>
                    </a:lnTo>
                    <a:lnTo>
                      <a:pt x="157" y="105"/>
                    </a:lnTo>
                    <a:lnTo>
                      <a:pt x="156" y="105"/>
                    </a:lnTo>
                    <a:lnTo>
                      <a:pt x="156" y="104"/>
                    </a:lnTo>
                    <a:lnTo>
                      <a:pt x="156" y="104"/>
                    </a:lnTo>
                    <a:lnTo>
                      <a:pt x="156" y="104"/>
                    </a:lnTo>
                    <a:lnTo>
                      <a:pt x="156" y="103"/>
                    </a:lnTo>
                    <a:lnTo>
                      <a:pt x="156" y="103"/>
                    </a:lnTo>
                    <a:lnTo>
                      <a:pt x="156" y="104"/>
                    </a:lnTo>
                    <a:lnTo>
                      <a:pt x="155" y="104"/>
                    </a:lnTo>
                    <a:lnTo>
                      <a:pt x="155" y="103"/>
                    </a:lnTo>
                    <a:lnTo>
                      <a:pt x="155" y="103"/>
                    </a:lnTo>
                    <a:lnTo>
                      <a:pt x="155" y="103"/>
                    </a:lnTo>
                    <a:lnTo>
                      <a:pt x="155" y="102"/>
                    </a:lnTo>
                    <a:lnTo>
                      <a:pt x="154" y="102"/>
                    </a:lnTo>
                    <a:lnTo>
                      <a:pt x="154" y="102"/>
                    </a:lnTo>
                    <a:lnTo>
                      <a:pt x="153" y="102"/>
                    </a:lnTo>
                    <a:lnTo>
                      <a:pt x="153" y="103"/>
                    </a:lnTo>
                    <a:lnTo>
                      <a:pt x="153" y="103"/>
                    </a:lnTo>
                    <a:lnTo>
                      <a:pt x="152" y="103"/>
                    </a:lnTo>
                    <a:lnTo>
                      <a:pt x="152" y="103"/>
                    </a:lnTo>
                    <a:lnTo>
                      <a:pt x="151" y="103"/>
                    </a:lnTo>
                    <a:lnTo>
                      <a:pt x="151" y="103"/>
                    </a:lnTo>
                    <a:lnTo>
                      <a:pt x="150" y="103"/>
                    </a:lnTo>
                    <a:lnTo>
                      <a:pt x="150" y="103"/>
                    </a:lnTo>
                    <a:lnTo>
                      <a:pt x="150" y="103"/>
                    </a:lnTo>
                    <a:lnTo>
                      <a:pt x="149" y="103"/>
                    </a:lnTo>
                    <a:lnTo>
                      <a:pt x="149" y="103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48" y="103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48" y="103"/>
                    </a:lnTo>
                    <a:lnTo>
                      <a:pt x="148" y="102"/>
                    </a:lnTo>
                    <a:lnTo>
                      <a:pt x="147" y="102"/>
                    </a:lnTo>
                    <a:lnTo>
                      <a:pt x="147" y="102"/>
                    </a:lnTo>
                    <a:lnTo>
                      <a:pt x="146" y="102"/>
                    </a:lnTo>
                    <a:lnTo>
                      <a:pt x="146" y="102"/>
                    </a:lnTo>
                    <a:lnTo>
                      <a:pt x="146" y="102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1"/>
                    </a:lnTo>
                    <a:lnTo>
                      <a:pt x="144" y="101"/>
                    </a:lnTo>
                    <a:lnTo>
                      <a:pt x="144" y="100"/>
                    </a:lnTo>
                    <a:lnTo>
                      <a:pt x="143" y="100"/>
                    </a:lnTo>
                    <a:lnTo>
                      <a:pt x="143" y="100"/>
                    </a:lnTo>
                    <a:lnTo>
                      <a:pt x="143" y="100"/>
                    </a:lnTo>
                    <a:lnTo>
                      <a:pt x="143" y="99"/>
                    </a:lnTo>
                    <a:lnTo>
                      <a:pt x="142" y="99"/>
                    </a:lnTo>
                    <a:lnTo>
                      <a:pt x="142" y="99"/>
                    </a:lnTo>
                    <a:lnTo>
                      <a:pt x="142" y="99"/>
                    </a:lnTo>
                    <a:lnTo>
                      <a:pt x="141" y="99"/>
                    </a:lnTo>
                    <a:lnTo>
                      <a:pt x="141" y="99"/>
                    </a:lnTo>
                    <a:lnTo>
                      <a:pt x="141" y="98"/>
                    </a:lnTo>
                    <a:lnTo>
                      <a:pt x="140" y="98"/>
                    </a:lnTo>
                    <a:lnTo>
                      <a:pt x="140" y="98"/>
                    </a:lnTo>
                    <a:lnTo>
                      <a:pt x="139" y="98"/>
                    </a:lnTo>
                    <a:lnTo>
                      <a:pt x="139" y="98"/>
                    </a:lnTo>
                    <a:lnTo>
                      <a:pt x="138" y="98"/>
                    </a:lnTo>
                    <a:lnTo>
                      <a:pt x="138" y="99"/>
                    </a:lnTo>
                    <a:lnTo>
                      <a:pt x="138" y="99"/>
                    </a:lnTo>
                    <a:lnTo>
                      <a:pt x="137" y="99"/>
                    </a:lnTo>
                    <a:lnTo>
                      <a:pt x="137" y="98"/>
                    </a:lnTo>
                    <a:lnTo>
                      <a:pt x="137" y="98"/>
                    </a:lnTo>
                    <a:lnTo>
                      <a:pt x="137" y="98"/>
                    </a:lnTo>
                    <a:lnTo>
                      <a:pt x="137" y="98"/>
                    </a:lnTo>
                    <a:lnTo>
                      <a:pt x="137" y="97"/>
                    </a:lnTo>
                    <a:lnTo>
                      <a:pt x="137" y="97"/>
                    </a:lnTo>
                    <a:lnTo>
                      <a:pt x="137" y="97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6"/>
                    </a:lnTo>
                    <a:lnTo>
                      <a:pt x="135" y="96"/>
                    </a:lnTo>
                    <a:lnTo>
                      <a:pt x="135" y="96"/>
                    </a:lnTo>
                    <a:lnTo>
                      <a:pt x="135" y="96"/>
                    </a:lnTo>
                    <a:lnTo>
                      <a:pt x="134" y="96"/>
                    </a:lnTo>
                    <a:lnTo>
                      <a:pt x="134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2" y="96"/>
                    </a:lnTo>
                    <a:lnTo>
                      <a:pt x="132" y="96"/>
                    </a:lnTo>
                    <a:lnTo>
                      <a:pt x="131" y="95"/>
                    </a:lnTo>
                    <a:lnTo>
                      <a:pt x="131" y="95"/>
                    </a:lnTo>
                    <a:lnTo>
                      <a:pt x="131" y="95"/>
                    </a:lnTo>
                    <a:lnTo>
                      <a:pt x="130" y="95"/>
                    </a:lnTo>
                    <a:lnTo>
                      <a:pt x="130" y="95"/>
                    </a:lnTo>
                    <a:lnTo>
                      <a:pt x="129" y="95"/>
                    </a:lnTo>
                    <a:lnTo>
                      <a:pt x="129" y="94"/>
                    </a:lnTo>
                    <a:lnTo>
                      <a:pt x="129" y="94"/>
                    </a:lnTo>
                    <a:lnTo>
                      <a:pt x="129" y="95"/>
                    </a:lnTo>
                    <a:lnTo>
                      <a:pt x="128" y="95"/>
                    </a:lnTo>
                    <a:lnTo>
                      <a:pt x="128" y="94"/>
                    </a:lnTo>
                    <a:lnTo>
                      <a:pt x="127" y="94"/>
                    </a:lnTo>
                    <a:lnTo>
                      <a:pt x="127" y="94"/>
                    </a:lnTo>
                    <a:lnTo>
                      <a:pt x="127" y="94"/>
                    </a:lnTo>
                    <a:lnTo>
                      <a:pt x="126" y="94"/>
                    </a:lnTo>
                    <a:lnTo>
                      <a:pt x="126" y="93"/>
                    </a:lnTo>
                    <a:lnTo>
                      <a:pt x="126" y="94"/>
                    </a:lnTo>
                    <a:lnTo>
                      <a:pt x="126" y="94"/>
                    </a:lnTo>
                    <a:lnTo>
                      <a:pt x="126" y="94"/>
                    </a:lnTo>
                    <a:lnTo>
                      <a:pt x="126" y="93"/>
                    </a:lnTo>
                    <a:lnTo>
                      <a:pt x="126" y="93"/>
                    </a:lnTo>
                    <a:lnTo>
                      <a:pt x="126" y="92"/>
                    </a:lnTo>
                    <a:lnTo>
                      <a:pt x="125" y="92"/>
                    </a:lnTo>
                    <a:lnTo>
                      <a:pt x="125" y="92"/>
                    </a:lnTo>
                    <a:lnTo>
                      <a:pt x="125" y="92"/>
                    </a:lnTo>
                    <a:lnTo>
                      <a:pt x="124" y="91"/>
                    </a:lnTo>
                    <a:lnTo>
                      <a:pt x="124" y="91"/>
                    </a:lnTo>
                    <a:lnTo>
                      <a:pt x="123" y="91"/>
                    </a:lnTo>
                    <a:lnTo>
                      <a:pt x="123" y="91"/>
                    </a:lnTo>
                    <a:lnTo>
                      <a:pt x="123" y="91"/>
                    </a:lnTo>
                    <a:lnTo>
                      <a:pt x="123" y="90"/>
                    </a:lnTo>
                    <a:lnTo>
                      <a:pt x="123" y="90"/>
                    </a:lnTo>
                    <a:lnTo>
                      <a:pt x="123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1" y="88"/>
                    </a:lnTo>
                    <a:lnTo>
                      <a:pt x="121" y="88"/>
                    </a:lnTo>
                    <a:lnTo>
                      <a:pt x="121" y="89"/>
                    </a:lnTo>
                    <a:lnTo>
                      <a:pt x="121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19" y="87"/>
                    </a:lnTo>
                    <a:lnTo>
                      <a:pt x="119" y="86"/>
                    </a:lnTo>
                    <a:lnTo>
                      <a:pt x="119" y="86"/>
                    </a:lnTo>
                    <a:lnTo>
                      <a:pt x="118" y="86"/>
                    </a:lnTo>
                    <a:lnTo>
                      <a:pt x="118" y="86"/>
                    </a:lnTo>
                    <a:lnTo>
                      <a:pt x="117" y="86"/>
                    </a:lnTo>
                    <a:lnTo>
                      <a:pt x="117" y="86"/>
                    </a:lnTo>
                    <a:lnTo>
                      <a:pt x="116" y="86"/>
                    </a:lnTo>
                    <a:lnTo>
                      <a:pt x="116" y="86"/>
                    </a:lnTo>
                    <a:lnTo>
                      <a:pt x="116" y="86"/>
                    </a:lnTo>
                    <a:lnTo>
                      <a:pt x="116" y="86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4" y="88"/>
                    </a:lnTo>
                    <a:lnTo>
                      <a:pt x="113" y="88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2" y="87"/>
                    </a:lnTo>
                    <a:lnTo>
                      <a:pt x="112" y="87"/>
                    </a:lnTo>
                    <a:lnTo>
                      <a:pt x="112" y="88"/>
                    </a:lnTo>
                    <a:lnTo>
                      <a:pt x="111" y="88"/>
                    </a:lnTo>
                    <a:lnTo>
                      <a:pt x="111" y="88"/>
                    </a:lnTo>
                    <a:lnTo>
                      <a:pt x="110" y="88"/>
                    </a:lnTo>
                    <a:lnTo>
                      <a:pt x="110" y="87"/>
                    </a:lnTo>
                    <a:lnTo>
                      <a:pt x="110" y="87"/>
                    </a:lnTo>
                    <a:lnTo>
                      <a:pt x="109" y="87"/>
                    </a:lnTo>
                    <a:lnTo>
                      <a:pt x="109" y="87"/>
                    </a:lnTo>
                    <a:lnTo>
                      <a:pt x="109" y="87"/>
                    </a:lnTo>
                    <a:lnTo>
                      <a:pt x="108" y="87"/>
                    </a:lnTo>
                    <a:lnTo>
                      <a:pt x="108" y="87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07" y="86"/>
                    </a:lnTo>
                    <a:lnTo>
                      <a:pt x="107" y="86"/>
                    </a:lnTo>
                    <a:lnTo>
                      <a:pt x="107" y="87"/>
                    </a:lnTo>
                    <a:lnTo>
                      <a:pt x="106" y="87"/>
                    </a:lnTo>
                    <a:lnTo>
                      <a:pt x="106" y="87"/>
                    </a:lnTo>
                    <a:lnTo>
                      <a:pt x="106" y="86"/>
                    </a:lnTo>
                    <a:lnTo>
                      <a:pt x="106" y="86"/>
                    </a:lnTo>
                    <a:lnTo>
                      <a:pt x="106" y="86"/>
                    </a:lnTo>
                    <a:lnTo>
                      <a:pt x="106" y="86"/>
                    </a:lnTo>
                    <a:lnTo>
                      <a:pt x="106" y="85"/>
                    </a:lnTo>
                    <a:lnTo>
                      <a:pt x="106" y="85"/>
                    </a:lnTo>
                    <a:lnTo>
                      <a:pt x="106" y="85"/>
                    </a:lnTo>
                    <a:lnTo>
                      <a:pt x="106" y="85"/>
                    </a:lnTo>
                    <a:lnTo>
                      <a:pt x="106" y="85"/>
                    </a:lnTo>
                    <a:lnTo>
                      <a:pt x="106" y="85"/>
                    </a:lnTo>
                    <a:lnTo>
                      <a:pt x="106" y="84"/>
                    </a:lnTo>
                    <a:lnTo>
                      <a:pt x="105" y="84"/>
                    </a:lnTo>
                    <a:lnTo>
                      <a:pt x="105" y="84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3"/>
                    </a:lnTo>
                    <a:lnTo>
                      <a:pt x="104" y="83"/>
                    </a:lnTo>
                    <a:lnTo>
                      <a:pt x="103" y="83"/>
                    </a:lnTo>
                    <a:lnTo>
                      <a:pt x="103" y="83"/>
                    </a:lnTo>
                    <a:lnTo>
                      <a:pt x="103" y="84"/>
                    </a:lnTo>
                    <a:lnTo>
                      <a:pt x="103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1" y="84"/>
                    </a:lnTo>
                    <a:lnTo>
                      <a:pt x="101" y="84"/>
                    </a:lnTo>
                    <a:lnTo>
                      <a:pt x="100" y="84"/>
                    </a:lnTo>
                    <a:lnTo>
                      <a:pt x="100" y="84"/>
                    </a:lnTo>
                    <a:lnTo>
                      <a:pt x="99" y="84"/>
                    </a:lnTo>
                    <a:lnTo>
                      <a:pt x="99" y="84"/>
                    </a:lnTo>
                    <a:lnTo>
                      <a:pt x="99" y="84"/>
                    </a:lnTo>
                    <a:lnTo>
                      <a:pt x="99" y="83"/>
                    </a:lnTo>
                    <a:lnTo>
                      <a:pt x="98" y="83"/>
                    </a:lnTo>
                    <a:lnTo>
                      <a:pt x="98" y="83"/>
                    </a:lnTo>
                    <a:lnTo>
                      <a:pt x="98" y="83"/>
                    </a:lnTo>
                    <a:lnTo>
                      <a:pt x="98" y="82"/>
                    </a:lnTo>
                    <a:lnTo>
                      <a:pt x="97" y="82"/>
                    </a:lnTo>
                    <a:lnTo>
                      <a:pt x="97" y="82"/>
                    </a:lnTo>
                    <a:lnTo>
                      <a:pt x="97" y="81"/>
                    </a:lnTo>
                    <a:lnTo>
                      <a:pt x="97" y="81"/>
                    </a:lnTo>
                    <a:lnTo>
                      <a:pt x="97" y="81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5" y="80"/>
                    </a:lnTo>
                    <a:lnTo>
                      <a:pt x="95" y="80"/>
                    </a:lnTo>
                    <a:lnTo>
                      <a:pt x="94" y="80"/>
                    </a:lnTo>
                    <a:lnTo>
                      <a:pt x="94" y="80"/>
                    </a:lnTo>
                    <a:lnTo>
                      <a:pt x="93" y="80"/>
                    </a:lnTo>
                    <a:lnTo>
                      <a:pt x="93" y="79"/>
                    </a:lnTo>
                    <a:lnTo>
                      <a:pt x="93" y="79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1" y="78"/>
                    </a:lnTo>
                    <a:lnTo>
                      <a:pt x="91" y="78"/>
                    </a:lnTo>
                    <a:lnTo>
                      <a:pt x="91" y="78"/>
                    </a:lnTo>
                    <a:lnTo>
                      <a:pt x="91" y="77"/>
                    </a:lnTo>
                    <a:lnTo>
                      <a:pt x="90" y="77"/>
                    </a:lnTo>
                    <a:lnTo>
                      <a:pt x="90" y="77"/>
                    </a:lnTo>
                    <a:lnTo>
                      <a:pt x="89" y="77"/>
                    </a:lnTo>
                    <a:lnTo>
                      <a:pt x="89" y="77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87" y="74"/>
                    </a:lnTo>
                    <a:lnTo>
                      <a:pt x="86" y="74"/>
                    </a:lnTo>
                    <a:lnTo>
                      <a:pt x="86" y="74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6" y="72"/>
                    </a:lnTo>
                    <a:lnTo>
                      <a:pt x="86" y="72"/>
                    </a:lnTo>
                    <a:lnTo>
                      <a:pt x="86" y="72"/>
                    </a:lnTo>
                    <a:lnTo>
                      <a:pt x="86" y="71"/>
                    </a:lnTo>
                    <a:lnTo>
                      <a:pt x="85" y="71"/>
                    </a:lnTo>
                    <a:lnTo>
                      <a:pt x="85" y="71"/>
                    </a:lnTo>
                    <a:lnTo>
                      <a:pt x="85" y="71"/>
                    </a:lnTo>
                    <a:lnTo>
                      <a:pt x="84" y="71"/>
                    </a:lnTo>
                    <a:lnTo>
                      <a:pt x="84" y="71"/>
                    </a:lnTo>
                    <a:lnTo>
                      <a:pt x="84" y="70"/>
                    </a:lnTo>
                    <a:lnTo>
                      <a:pt x="83" y="70"/>
                    </a:lnTo>
                    <a:lnTo>
                      <a:pt x="83" y="70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0" y="70"/>
                    </a:lnTo>
                    <a:lnTo>
                      <a:pt x="80" y="70"/>
                    </a:lnTo>
                    <a:lnTo>
                      <a:pt x="80" y="70"/>
                    </a:lnTo>
                    <a:lnTo>
                      <a:pt x="80" y="69"/>
                    </a:lnTo>
                    <a:lnTo>
                      <a:pt x="79" y="69"/>
                    </a:lnTo>
                    <a:lnTo>
                      <a:pt x="79" y="69"/>
                    </a:lnTo>
                    <a:lnTo>
                      <a:pt x="79" y="69"/>
                    </a:lnTo>
                    <a:lnTo>
                      <a:pt x="79" y="68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7" y="68"/>
                    </a:lnTo>
                    <a:lnTo>
                      <a:pt x="77" y="67"/>
                    </a:lnTo>
                    <a:lnTo>
                      <a:pt x="77" y="67"/>
                    </a:lnTo>
                    <a:lnTo>
                      <a:pt x="77" y="66"/>
                    </a:lnTo>
                    <a:lnTo>
                      <a:pt x="77" y="66"/>
                    </a:lnTo>
                    <a:lnTo>
                      <a:pt x="77" y="66"/>
                    </a:lnTo>
                    <a:lnTo>
                      <a:pt x="76" y="66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5" y="65"/>
                    </a:lnTo>
                    <a:lnTo>
                      <a:pt x="75" y="64"/>
                    </a:lnTo>
                    <a:lnTo>
                      <a:pt x="74" y="64"/>
                    </a:lnTo>
                    <a:lnTo>
                      <a:pt x="74" y="64"/>
                    </a:lnTo>
                    <a:lnTo>
                      <a:pt x="74" y="64"/>
                    </a:lnTo>
                    <a:lnTo>
                      <a:pt x="74" y="64"/>
                    </a:lnTo>
                    <a:lnTo>
                      <a:pt x="73" y="64"/>
                    </a:lnTo>
                    <a:lnTo>
                      <a:pt x="73" y="64"/>
                    </a:lnTo>
                    <a:lnTo>
                      <a:pt x="73" y="64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7" y="64"/>
                    </a:lnTo>
                    <a:lnTo>
                      <a:pt x="67" y="63"/>
                    </a:lnTo>
                    <a:lnTo>
                      <a:pt x="67" y="63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6" y="62"/>
                    </a:lnTo>
                    <a:lnTo>
                      <a:pt x="66" y="62"/>
                    </a:lnTo>
                    <a:lnTo>
                      <a:pt x="66" y="62"/>
                    </a:lnTo>
                    <a:lnTo>
                      <a:pt x="65" y="62"/>
                    </a:lnTo>
                    <a:lnTo>
                      <a:pt x="65" y="62"/>
                    </a:lnTo>
                    <a:lnTo>
                      <a:pt x="64" y="63"/>
                    </a:lnTo>
                    <a:lnTo>
                      <a:pt x="64" y="62"/>
                    </a:lnTo>
                    <a:lnTo>
                      <a:pt x="64" y="62"/>
                    </a:lnTo>
                    <a:lnTo>
                      <a:pt x="64" y="63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2" y="63"/>
                    </a:lnTo>
                    <a:lnTo>
                      <a:pt x="62" y="63"/>
                    </a:lnTo>
                    <a:lnTo>
                      <a:pt x="62" y="63"/>
                    </a:lnTo>
                    <a:lnTo>
                      <a:pt x="62" y="62"/>
                    </a:lnTo>
                    <a:lnTo>
                      <a:pt x="61" y="62"/>
                    </a:lnTo>
                    <a:lnTo>
                      <a:pt x="61" y="62"/>
                    </a:lnTo>
                    <a:lnTo>
                      <a:pt x="61" y="63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58" y="63"/>
                    </a:lnTo>
                    <a:lnTo>
                      <a:pt x="58" y="63"/>
                    </a:lnTo>
                    <a:lnTo>
                      <a:pt x="58" y="63"/>
                    </a:lnTo>
                    <a:lnTo>
                      <a:pt x="57" y="62"/>
                    </a:lnTo>
                    <a:lnTo>
                      <a:pt x="57" y="62"/>
                    </a:lnTo>
                    <a:lnTo>
                      <a:pt x="57" y="62"/>
                    </a:lnTo>
                    <a:lnTo>
                      <a:pt x="57" y="62"/>
                    </a:lnTo>
                    <a:lnTo>
                      <a:pt x="57" y="61"/>
                    </a:lnTo>
                    <a:lnTo>
                      <a:pt x="56" y="61"/>
                    </a:lnTo>
                    <a:lnTo>
                      <a:pt x="56" y="60"/>
                    </a:lnTo>
                    <a:lnTo>
                      <a:pt x="56" y="60"/>
                    </a:lnTo>
                    <a:lnTo>
                      <a:pt x="56" y="60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5" y="59"/>
                    </a:lnTo>
                    <a:lnTo>
                      <a:pt x="55" y="58"/>
                    </a:lnTo>
                    <a:lnTo>
                      <a:pt x="55" y="58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3" y="58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1" y="57"/>
                    </a:lnTo>
                    <a:lnTo>
                      <a:pt x="51" y="57"/>
                    </a:lnTo>
                    <a:lnTo>
                      <a:pt x="51" y="57"/>
                    </a:lnTo>
                    <a:lnTo>
                      <a:pt x="50" y="57"/>
                    </a:lnTo>
                    <a:lnTo>
                      <a:pt x="50" y="56"/>
                    </a:lnTo>
                    <a:lnTo>
                      <a:pt x="49" y="56"/>
                    </a:lnTo>
                    <a:lnTo>
                      <a:pt x="49" y="56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7" y="56"/>
                    </a:lnTo>
                    <a:lnTo>
                      <a:pt x="46" y="56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45" y="57"/>
                    </a:lnTo>
                    <a:lnTo>
                      <a:pt x="45" y="57"/>
                    </a:lnTo>
                    <a:lnTo>
                      <a:pt x="45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2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9" y="55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39" y="57"/>
                    </a:lnTo>
                    <a:lnTo>
                      <a:pt x="39" y="57"/>
                    </a:lnTo>
                    <a:lnTo>
                      <a:pt x="39" y="58"/>
                    </a:lnTo>
                    <a:lnTo>
                      <a:pt x="39" y="58"/>
                    </a:lnTo>
                    <a:lnTo>
                      <a:pt x="39" y="58"/>
                    </a:lnTo>
                    <a:lnTo>
                      <a:pt x="38" y="58"/>
                    </a:lnTo>
                    <a:lnTo>
                      <a:pt x="38" y="58"/>
                    </a:lnTo>
                    <a:lnTo>
                      <a:pt x="37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3" y="58"/>
                    </a:lnTo>
                    <a:lnTo>
                      <a:pt x="33" y="57"/>
                    </a:lnTo>
                    <a:lnTo>
                      <a:pt x="32" y="57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2" y="57"/>
                    </a:lnTo>
                    <a:lnTo>
                      <a:pt x="31" y="57"/>
                    </a:lnTo>
                    <a:lnTo>
                      <a:pt x="31" y="57"/>
                    </a:lnTo>
                    <a:lnTo>
                      <a:pt x="31" y="58"/>
                    </a:lnTo>
                    <a:lnTo>
                      <a:pt x="31" y="57"/>
                    </a:lnTo>
                    <a:lnTo>
                      <a:pt x="31" y="57"/>
                    </a:lnTo>
                    <a:lnTo>
                      <a:pt x="31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5" y="55"/>
                    </a:lnTo>
                    <a:lnTo>
                      <a:pt x="25" y="55"/>
                    </a:lnTo>
                    <a:lnTo>
                      <a:pt x="25" y="55"/>
                    </a:lnTo>
                    <a:lnTo>
                      <a:pt x="25" y="55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3" y="55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0" y="54"/>
                    </a:lnTo>
                    <a:lnTo>
                      <a:pt x="19" y="54"/>
                    </a:lnTo>
                    <a:lnTo>
                      <a:pt x="19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7" y="54"/>
                    </a:lnTo>
                    <a:lnTo>
                      <a:pt x="17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4" y="53"/>
                    </a:lnTo>
                    <a:lnTo>
                      <a:pt x="14" y="53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3" y="42"/>
                    </a:lnTo>
                    <a:lnTo>
                      <a:pt x="5" y="41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4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3" y="11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11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3" y="12"/>
                    </a:lnTo>
                    <a:lnTo>
                      <a:pt x="53" y="12"/>
                    </a:lnTo>
                    <a:lnTo>
                      <a:pt x="53" y="12"/>
                    </a:lnTo>
                    <a:lnTo>
                      <a:pt x="53" y="12"/>
                    </a:lnTo>
                    <a:lnTo>
                      <a:pt x="53" y="12"/>
                    </a:lnTo>
                    <a:lnTo>
                      <a:pt x="53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7" y="13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0" y="15"/>
                    </a:lnTo>
                    <a:lnTo>
                      <a:pt x="60" y="15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1" y="17"/>
                    </a:lnTo>
                    <a:lnTo>
                      <a:pt x="61" y="16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7" y="18"/>
                    </a:lnTo>
                    <a:lnTo>
                      <a:pt x="67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69" y="18"/>
                    </a:lnTo>
                    <a:lnTo>
                      <a:pt x="69" y="18"/>
                    </a:lnTo>
                    <a:lnTo>
                      <a:pt x="69" y="18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7" y="18"/>
                    </a:lnTo>
                    <a:lnTo>
                      <a:pt x="77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79" y="17"/>
                    </a:lnTo>
                    <a:lnTo>
                      <a:pt x="79" y="17"/>
                    </a:lnTo>
                    <a:lnTo>
                      <a:pt x="80" y="17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3" y="17"/>
                    </a:lnTo>
                    <a:lnTo>
                      <a:pt x="84" y="17"/>
                    </a:lnTo>
                    <a:lnTo>
                      <a:pt x="84" y="17"/>
                    </a:lnTo>
                    <a:lnTo>
                      <a:pt x="84" y="18"/>
                    </a:lnTo>
                    <a:lnTo>
                      <a:pt x="85" y="18"/>
                    </a:lnTo>
                    <a:lnTo>
                      <a:pt x="85" y="18"/>
                    </a:lnTo>
                    <a:lnTo>
                      <a:pt x="86" y="17"/>
                    </a:lnTo>
                    <a:lnTo>
                      <a:pt x="86" y="17"/>
                    </a:lnTo>
                    <a:lnTo>
                      <a:pt x="86" y="17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8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89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0" y="21"/>
                    </a:lnTo>
                    <a:lnTo>
                      <a:pt x="90" y="21"/>
                    </a:lnTo>
                    <a:lnTo>
                      <a:pt x="91" y="21"/>
                    </a:lnTo>
                    <a:lnTo>
                      <a:pt x="91" y="21"/>
                    </a:lnTo>
                    <a:lnTo>
                      <a:pt x="91" y="21"/>
                    </a:lnTo>
                    <a:lnTo>
                      <a:pt x="91" y="2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3" y="22"/>
                    </a:lnTo>
                    <a:lnTo>
                      <a:pt x="93" y="22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5" y="22"/>
                    </a:lnTo>
                    <a:lnTo>
                      <a:pt x="95" y="22"/>
                    </a:lnTo>
                    <a:lnTo>
                      <a:pt x="95" y="22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7" y="23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3"/>
                    </a:lnTo>
                    <a:lnTo>
                      <a:pt x="99" y="23"/>
                    </a:lnTo>
                    <a:lnTo>
                      <a:pt x="99" y="24"/>
                    </a:lnTo>
                    <a:lnTo>
                      <a:pt x="99" y="24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100" y="25"/>
                    </a:lnTo>
                    <a:lnTo>
                      <a:pt x="100" y="25"/>
                    </a:lnTo>
                    <a:lnTo>
                      <a:pt x="100" y="25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6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3" y="26"/>
                    </a:lnTo>
                    <a:lnTo>
                      <a:pt x="103" y="26"/>
                    </a:lnTo>
                    <a:lnTo>
                      <a:pt x="103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5" y="27"/>
                    </a:lnTo>
                    <a:lnTo>
                      <a:pt x="106" y="27"/>
                    </a:lnTo>
                    <a:lnTo>
                      <a:pt x="106" y="27"/>
                    </a:lnTo>
                    <a:lnTo>
                      <a:pt x="106" y="27"/>
                    </a:lnTo>
                    <a:lnTo>
                      <a:pt x="107" y="27"/>
                    </a:lnTo>
                    <a:lnTo>
                      <a:pt x="107" y="27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9" y="27"/>
                    </a:lnTo>
                    <a:lnTo>
                      <a:pt x="109" y="27"/>
                    </a:lnTo>
                    <a:lnTo>
                      <a:pt x="109" y="28"/>
                    </a:lnTo>
                    <a:lnTo>
                      <a:pt x="110" y="28"/>
                    </a:lnTo>
                    <a:lnTo>
                      <a:pt x="110" y="28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1" y="28"/>
                    </a:lnTo>
                    <a:lnTo>
                      <a:pt x="111" y="28"/>
                    </a:lnTo>
                    <a:lnTo>
                      <a:pt x="112" y="28"/>
                    </a:lnTo>
                    <a:lnTo>
                      <a:pt x="112" y="29"/>
                    </a:lnTo>
                    <a:lnTo>
                      <a:pt x="112" y="29"/>
                    </a:lnTo>
                    <a:lnTo>
                      <a:pt x="112" y="29"/>
                    </a:lnTo>
                    <a:lnTo>
                      <a:pt x="112" y="30"/>
                    </a:lnTo>
                    <a:lnTo>
                      <a:pt x="112" y="30"/>
                    </a:lnTo>
                    <a:lnTo>
                      <a:pt x="112" y="30"/>
                    </a:lnTo>
                    <a:lnTo>
                      <a:pt x="112" y="30"/>
                    </a:lnTo>
                    <a:lnTo>
                      <a:pt x="112" y="31"/>
                    </a:lnTo>
                    <a:lnTo>
                      <a:pt x="112" y="31"/>
                    </a:lnTo>
                    <a:lnTo>
                      <a:pt x="112" y="32"/>
                    </a:lnTo>
                    <a:lnTo>
                      <a:pt x="112" y="32"/>
                    </a:lnTo>
                    <a:lnTo>
                      <a:pt x="112" y="33"/>
                    </a:lnTo>
                    <a:lnTo>
                      <a:pt x="112" y="33"/>
                    </a:lnTo>
                    <a:lnTo>
                      <a:pt x="113" y="33"/>
                    </a:lnTo>
                    <a:lnTo>
                      <a:pt x="113" y="33"/>
                    </a:lnTo>
                    <a:lnTo>
                      <a:pt x="114" y="33"/>
                    </a:lnTo>
                    <a:lnTo>
                      <a:pt x="114" y="33"/>
                    </a:lnTo>
                    <a:lnTo>
                      <a:pt x="114" y="33"/>
                    </a:lnTo>
                    <a:lnTo>
                      <a:pt x="114" y="33"/>
                    </a:lnTo>
                    <a:lnTo>
                      <a:pt x="115" y="33"/>
                    </a:lnTo>
                    <a:lnTo>
                      <a:pt x="115" y="34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6" y="35"/>
                    </a:lnTo>
                    <a:lnTo>
                      <a:pt x="116" y="35"/>
                    </a:lnTo>
                    <a:lnTo>
                      <a:pt x="117" y="35"/>
                    </a:lnTo>
                    <a:lnTo>
                      <a:pt x="117" y="35"/>
                    </a:lnTo>
                    <a:lnTo>
                      <a:pt x="118" y="35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20" y="35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7"/>
                    </a:lnTo>
                    <a:lnTo>
                      <a:pt x="120" y="37"/>
                    </a:lnTo>
                    <a:lnTo>
                      <a:pt x="120" y="37"/>
                    </a:lnTo>
                    <a:lnTo>
                      <a:pt x="120" y="38"/>
                    </a:lnTo>
                    <a:lnTo>
                      <a:pt x="120" y="38"/>
                    </a:lnTo>
                    <a:lnTo>
                      <a:pt x="120" y="38"/>
                    </a:lnTo>
                    <a:lnTo>
                      <a:pt x="120" y="39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1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4" y="41"/>
                    </a:lnTo>
                    <a:lnTo>
                      <a:pt x="124" y="41"/>
                    </a:lnTo>
                    <a:lnTo>
                      <a:pt x="124" y="41"/>
                    </a:lnTo>
                    <a:lnTo>
                      <a:pt x="125" y="41"/>
                    </a:lnTo>
                    <a:lnTo>
                      <a:pt x="125" y="41"/>
                    </a:lnTo>
                    <a:lnTo>
                      <a:pt x="125" y="42"/>
                    </a:lnTo>
                    <a:lnTo>
                      <a:pt x="125" y="42"/>
                    </a:lnTo>
                    <a:lnTo>
                      <a:pt x="126" y="42"/>
                    </a:lnTo>
                    <a:lnTo>
                      <a:pt x="126" y="42"/>
                    </a:lnTo>
                    <a:lnTo>
                      <a:pt x="126" y="43"/>
                    </a:lnTo>
                    <a:lnTo>
                      <a:pt x="126" y="43"/>
                    </a:lnTo>
                    <a:lnTo>
                      <a:pt x="126" y="44"/>
                    </a:lnTo>
                    <a:lnTo>
                      <a:pt x="126" y="44"/>
                    </a:lnTo>
                    <a:lnTo>
                      <a:pt x="126" y="44"/>
                    </a:lnTo>
                    <a:lnTo>
                      <a:pt x="127" y="44"/>
                    </a:lnTo>
                    <a:lnTo>
                      <a:pt x="127" y="44"/>
                    </a:lnTo>
                    <a:lnTo>
                      <a:pt x="127" y="44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30" y="43"/>
                    </a:lnTo>
                    <a:lnTo>
                      <a:pt x="130" y="43"/>
                    </a:lnTo>
                    <a:lnTo>
                      <a:pt x="130" y="43"/>
                    </a:lnTo>
                    <a:lnTo>
                      <a:pt x="130" y="42"/>
                    </a:lnTo>
                    <a:lnTo>
                      <a:pt x="131" y="42"/>
                    </a:lnTo>
                    <a:lnTo>
                      <a:pt x="131" y="42"/>
                    </a:lnTo>
                    <a:lnTo>
                      <a:pt x="131" y="41"/>
                    </a:lnTo>
                    <a:lnTo>
                      <a:pt x="131" y="41"/>
                    </a:lnTo>
                    <a:lnTo>
                      <a:pt x="131" y="41"/>
                    </a:lnTo>
                    <a:lnTo>
                      <a:pt x="131" y="41"/>
                    </a:lnTo>
                    <a:lnTo>
                      <a:pt x="132" y="40"/>
                    </a:lnTo>
                    <a:lnTo>
                      <a:pt x="132" y="40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4" y="41"/>
                    </a:lnTo>
                    <a:lnTo>
                      <a:pt x="134" y="41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6" y="41"/>
                    </a:lnTo>
                    <a:lnTo>
                      <a:pt x="136" y="41"/>
                    </a:lnTo>
                    <a:lnTo>
                      <a:pt x="136" y="41"/>
                    </a:lnTo>
                    <a:lnTo>
                      <a:pt x="136" y="41"/>
                    </a:lnTo>
                    <a:lnTo>
                      <a:pt x="136" y="41"/>
                    </a:lnTo>
                    <a:lnTo>
                      <a:pt x="136" y="42"/>
                    </a:lnTo>
                    <a:lnTo>
                      <a:pt x="136" y="42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38" y="42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3"/>
                    </a:lnTo>
                    <a:lnTo>
                      <a:pt x="140" y="43"/>
                    </a:lnTo>
                    <a:lnTo>
                      <a:pt x="140" y="43"/>
                    </a:lnTo>
                    <a:lnTo>
                      <a:pt x="140" y="44"/>
                    </a:lnTo>
                    <a:lnTo>
                      <a:pt x="140" y="44"/>
                    </a:lnTo>
                    <a:lnTo>
                      <a:pt x="140" y="44"/>
                    </a:lnTo>
                    <a:lnTo>
                      <a:pt x="140" y="45"/>
                    </a:lnTo>
                    <a:lnTo>
                      <a:pt x="140" y="45"/>
                    </a:lnTo>
                    <a:lnTo>
                      <a:pt x="140" y="45"/>
                    </a:lnTo>
                    <a:lnTo>
                      <a:pt x="140" y="46"/>
                    </a:lnTo>
                    <a:lnTo>
                      <a:pt x="140" y="46"/>
                    </a:lnTo>
                    <a:lnTo>
                      <a:pt x="141" y="46"/>
                    </a:lnTo>
                    <a:lnTo>
                      <a:pt x="141" y="46"/>
                    </a:lnTo>
                    <a:lnTo>
                      <a:pt x="141" y="47"/>
                    </a:lnTo>
                    <a:lnTo>
                      <a:pt x="142" y="47"/>
                    </a:lnTo>
                    <a:lnTo>
                      <a:pt x="142" y="47"/>
                    </a:lnTo>
                    <a:lnTo>
                      <a:pt x="142" y="47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9"/>
                    </a:lnTo>
                    <a:lnTo>
                      <a:pt x="143" y="49"/>
                    </a:lnTo>
                    <a:lnTo>
                      <a:pt x="143" y="49"/>
                    </a:lnTo>
                    <a:lnTo>
                      <a:pt x="143" y="50"/>
                    </a:lnTo>
                    <a:lnTo>
                      <a:pt x="143" y="50"/>
                    </a:lnTo>
                    <a:lnTo>
                      <a:pt x="144" y="50"/>
                    </a:lnTo>
                    <a:lnTo>
                      <a:pt x="144" y="51"/>
                    </a:lnTo>
                    <a:lnTo>
                      <a:pt x="144" y="51"/>
                    </a:lnTo>
                    <a:lnTo>
                      <a:pt x="144" y="5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6" y="52"/>
                    </a:lnTo>
                    <a:lnTo>
                      <a:pt x="146" y="52"/>
                    </a:lnTo>
                    <a:lnTo>
                      <a:pt x="146" y="52"/>
                    </a:lnTo>
                    <a:lnTo>
                      <a:pt x="147" y="52"/>
                    </a:lnTo>
                    <a:lnTo>
                      <a:pt x="147" y="52"/>
                    </a:lnTo>
                    <a:lnTo>
                      <a:pt x="148" y="52"/>
                    </a:lnTo>
                    <a:lnTo>
                      <a:pt x="148" y="52"/>
                    </a:lnTo>
                    <a:lnTo>
                      <a:pt x="148" y="52"/>
                    </a:lnTo>
                    <a:lnTo>
                      <a:pt x="149" y="52"/>
                    </a:lnTo>
                    <a:lnTo>
                      <a:pt x="149" y="53"/>
                    </a:lnTo>
                    <a:lnTo>
                      <a:pt x="149" y="53"/>
                    </a:lnTo>
                    <a:lnTo>
                      <a:pt x="150" y="53"/>
                    </a:lnTo>
                    <a:lnTo>
                      <a:pt x="150" y="53"/>
                    </a:lnTo>
                    <a:lnTo>
                      <a:pt x="150" y="53"/>
                    </a:lnTo>
                    <a:lnTo>
                      <a:pt x="151" y="53"/>
                    </a:lnTo>
                    <a:lnTo>
                      <a:pt x="151" y="53"/>
                    </a:lnTo>
                    <a:lnTo>
                      <a:pt x="151" y="54"/>
                    </a:lnTo>
                    <a:lnTo>
                      <a:pt x="152" y="54"/>
                    </a:lnTo>
                    <a:lnTo>
                      <a:pt x="152" y="54"/>
                    </a:lnTo>
                    <a:lnTo>
                      <a:pt x="153" y="55"/>
                    </a:lnTo>
                    <a:lnTo>
                      <a:pt x="153" y="55"/>
                    </a:lnTo>
                    <a:lnTo>
                      <a:pt x="153" y="55"/>
                    </a:lnTo>
                    <a:lnTo>
                      <a:pt x="154" y="55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5" y="56"/>
                    </a:lnTo>
                    <a:lnTo>
                      <a:pt x="155" y="56"/>
                    </a:lnTo>
                    <a:lnTo>
                      <a:pt x="155" y="57"/>
                    </a:lnTo>
                    <a:lnTo>
                      <a:pt x="156" y="57"/>
                    </a:lnTo>
                    <a:lnTo>
                      <a:pt x="156" y="57"/>
                    </a:lnTo>
                    <a:lnTo>
                      <a:pt x="156" y="56"/>
                    </a:lnTo>
                    <a:lnTo>
                      <a:pt x="156" y="56"/>
                    </a:lnTo>
                    <a:lnTo>
                      <a:pt x="156" y="56"/>
                    </a:lnTo>
                    <a:lnTo>
                      <a:pt x="157" y="56"/>
                    </a:lnTo>
                    <a:lnTo>
                      <a:pt x="157" y="56"/>
                    </a:lnTo>
                    <a:lnTo>
                      <a:pt x="157" y="55"/>
                    </a:lnTo>
                    <a:lnTo>
                      <a:pt x="158" y="55"/>
                    </a:lnTo>
                    <a:lnTo>
                      <a:pt x="158" y="55"/>
                    </a:lnTo>
                    <a:lnTo>
                      <a:pt x="158" y="55"/>
                    </a:lnTo>
                    <a:lnTo>
                      <a:pt x="158" y="55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59" y="55"/>
                    </a:lnTo>
                    <a:lnTo>
                      <a:pt x="160" y="55"/>
                    </a:lnTo>
                    <a:lnTo>
                      <a:pt x="160" y="55"/>
                    </a:lnTo>
                    <a:lnTo>
                      <a:pt x="160" y="55"/>
                    </a:lnTo>
                    <a:lnTo>
                      <a:pt x="161" y="55"/>
                    </a:lnTo>
                    <a:lnTo>
                      <a:pt x="161" y="55"/>
                    </a:lnTo>
                    <a:lnTo>
                      <a:pt x="162" y="55"/>
                    </a:lnTo>
                    <a:lnTo>
                      <a:pt x="162" y="55"/>
                    </a:lnTo>
                    <a:lnTo>
                      <a:pt x="163" y="55"/>
                    </a:lnTo>
                    <a:lnTo>
                      <a:pt x="163" y="55"/>
                    </a:lnTo>
                    <a:lnTo>
                      <a:pt x="163" y="55"/>
                    </a:lnTo>
                    <a:lnTo>
                      <a:pt x="164" y="55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5" y="57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8"/>
                    </a:lnTo>
                    <a:lnTo>
                      <a:pt x="165" y="58"/>
                    </a:lnTo>
                    <a:lnTo>
                      <a:pt x="165" y="59"/>
                    </a:lnTo>
                    <a:lnTo>
                      <a:pt x="165" y="59"/>
                    </a:lnTo>
                    <a:lnTo>
                      <a:pt x="165" y="59"/>
                    </a:lnTo>
                    <a:lnTo>
                      <a:pt x="166" y="59"/>
                    </a:lnTo>
                    <a:lnTo>
                      <a:pt x="166" y="60"/>
                    </a:lnTo>
                    <a:lnTo>
                      <a:pt x="166" y="60"/>
                    </a:lnTo>
                    <a:lnTo>
                      <a:pt x="166" y="60"/>
                    </a:lnTo>
                    <a:lnTo>
                      <a:pt x="166" y="60"/>
                    </a:lnTo>
                    <a:lnTo>
                      <a:pt x="167" y="60"/>
                    </a:lnTo>
                    <a:lnTo>
                      <a:pt x="167" y="61"/>
                    </a:lnTo>
                    <a:lnTo>
                      <a:pt x="167" y="61"/>
                    </a:lnTo>
                    <a:lnTo>
                      <a:pt x="168" y="61"/>
                    </a:lnTo>
                    <a:lnTo>
                      <a:pt x="168" y="61"/>
                    </a:lnTo>
                    <a:lnTo>
                      <a:pt x="168" y="61"/>
                    </a:lnTo>
                    <a:lnTo>
                      <a:pt x="169" y="61"/>
                    </a:lnTo>
                    <a:lnTo>
                      <a:pt x="169" y="61"/>
                    </a:lnTo>
                    <a:lnTo>
                      <a:pt x="169" y="62"/>
                    </a:lnTo>
                    <a:lnTo>
                      <a:pt x="170" y="62"/>
                    </a:lnTo>
                    <a:lnTo>
                      <a:pt x="170" y="62"/>
                    </a:lnTo>
                    <a:lnTo>
                      <a:pt x="171" y="62"/>
                    </a:lnTo>
                    <a:lnTo>
                      <a:pt x="171" y="62"/>
                    </a:lnTo>
                    <a:lnTo>
                      <a:pt x="171" y="62"/>
                    </a:lnTo>
                    <a:lnTo>
                      <a:pt x="171" y="61"/>
                    </a:lnTo>
                    <a:lnTo>
                      <a:pt x="171" y="61"/>
                    </a:lnTo>
                    <a:lnTo>
                      <a:pt x="172" y="61"/>
                    </a:lnTo>
                    <a:lnTo>
                      <a:pt x="172" y="61"/>
                    </a:lnTo>
                    <a:lnTo>
                      <a:pt x="172" y="61"/>
                    </a:lnTo>
                    <a:lnTo>
                      <a:pt x="173" y="61"/>
                    </a:lnTo>
                    <a:lnTo>
                      <a:pt x="173" y="60"/>
                    </a:lnTo>
                    <a:lnTo>
                      <a:pt x="174" y="60"/>
                    </a:lnTo>
                    <a:lnTo>
                      <a:pt x="174" y="61"/>
                    </a:lnTo>
                    <a:lnTo>
                      <a:pt x="174" y="61"/>
                    </a:lnTo>
                    <a:lnTo>
                      <a:pt x="175" y="61"/>
                    </a:lnTo>
                    <a:lnTo>
                      <a:pt x="175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2"/>
                    </a:lnTo>
                    <a:lnTo>
                      <a:pt x="176" y="62"/>
                    </a:lnTo>
                    <a:lnTo>
                      <a:pt x="176" y="63"/>
                    </a:lnTo>
                    <a:lnTo>
                      <a:pt x="177" y="63"/>
                    </a:lnTo>
                    <a:lnTo>
                      <a:pt x="177" y="63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8" y="64"/>
                    </a:lnTo>
                    <a:lnTo>
                      <a:pt x="178" y="64"/>
                    </a:lnTo>
                    <a:lnTo>
                      <a:pt x="179" y="64"/>
                    </a:lnTo>
                    <a:lnTo>
                      <a:pt x="179" y="64"/>
                    </a:lnTo>
                    <a:lnTo>
                      <a:pt x="180" y="64"/>
                    </a:lnTo>
                    <a:lnTo>
                      <a:pt x="180" y="64"/>
                    </a:lnTo>
                    <a:lnTo>
                      <a:pt x="181" y="64"/>
                    </a:lnTo>
                    <a:lnTo>
                      <a:pt x="181" y="65"/>
                    </a:lnTo>
                    <a:lnTo>
                      <a:pt x="182" y="65"/>
                    </a:lnTo>
                    <a:lnTo>
                      <a:pt x="182" y="64"/>
                    </a:lnTo>
                    <a:lnTo>
                      <a:pt x="182" y="64"/>
                    </a:lnTo>
                    <a:lnTo>
                      <a:pt x="182" y="64"/>
                    </a:lnTo>
                    <a:lnTo>
                      <a:pt x="183" y="64"/>
                    </a:lnTo>
                    <a:lnTo>
                      <a:pt x="183" y="64"/>
                    </a:lnTo>
                    <a:lnTo>
                      <a:pt x="183" y="64"/>
                    </a:lnTo>
                    <a:lnTo>
                      <a:pt x="184" y="64"/>
                    </a:lnTo>
                    <a:lnTo>
                      <a:pt x="184" y="64"/>
                    </a:lnTo>
                    <a:lnTo>
                      <a:pt x="184" y="64"/>
                    </a:lnTo>
                    <a:lnTo>
                      <a:pt x="185" y="64"/>
                    </a:lnTo>
                    <a:lnTo>
                      <a:pt x="185" y="64"/>
                    </a:lnTo>
                    <a:lnTo>
                      <a:pt x="186" y="64"/>
                    </a:lnTo>
                    <a:lnTo>
                      <a:pt x="186" y="64"/>
                    </a:lnTo>
                    <a:lnTo>
                      <a:pt x="186" y="64"/>
                    </a:lnTo>
                    <a:lnTo>
                      <a:pt x="186" y="65"/>
                    </a:lnTo>
                    <a:lnTo>
                      <a:pt x="186" y="65"/>
                    </a:lnTo>
                    <a:lnTo>
                      <a:pt x="186" y="65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188" y="65"/>
                    </a:lnTo>
                    <a:lnTo>
                      <a:pt x="188" y="65"/>
                    </a:lnTo>
                    <a:lnTo>
                      <a:pt x="188" y="65"/>
                    </a:lnTo>
                    <a:lnTo>
                      <a:pt x="189" y="65"/>
                    </a:lnTo>
                    <a:lnTo>
                      <a:pt x="189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1" y="65"/>
                    </a:lnTo>
                    <a:lnTo>
                      <a:pt x="191" y="65"/>
                    </a:lnTo>
                    <a:lnTo>
                      <a:pt x="192" y="65"/>
                    </a:lnTo>
                    <a:lnTo>
                      <a:pt x="192" y="64"/>
                    </a:lnTo>
                    <a:lnTo>
                      <a:pt x="192" y="65"/>
                    </a:lnTo>
                    <a:lnTo>
                      <a:pt x="193" y="65"/>
                    </a:lnTo>
                    <a:lnTo>
                      <a:pt x="193" y="65"/>
                    </a:lnTo>
                    <a:lnTo>
                      <a:pt x="193" y="65"/>
                    </a:lnTo>
                    <a:lnTo>
                      <a:pt x="193" y="65"/>
                    </a:lnTo>
                    <a:lnTo>
                      <a:pt x="193" y="65"/>
                    </a:lnTo>
                    <a:lnTo>
                      <a:pt x="193" y="66"/>
                    </a:lnTo>
                    <a:lnTo>
                      <a:pt x="193" y="66"/>
                    </a:lnTo>
                    <a:lnTo>
                      <a:pt x="193" y="66"/>
                    </a:lnTo>
                    <a:lnTo>
                      <a:pt x="193" y="66"/>
                    </a:lnTo>
                    <a:lnTo>
                      <a:pt x="193" y="67"/>
                    </a:lnTo>
                    <a:lnTo>
                      <a:pt x="193" y="67"/>
                    </a:lnTo>
                    <a:lnTo>
                      <a:pt x="194" y="67"/>
                    </a:lnTo>
                    <a:lnTo>
                      <a:pt x="194" y="68"/>
                    </a:lnTo>
                    <a:lnTo>
                      <a:pt x="194" y="68"/>
                    </a:lnTo>
                    <a:lnTo>
                      <a:pt x="195" y="68"/>
                    </a:lnTo>
                    <a:lnTo>
                      <a:pt x="195" y="68"/>
                    </a:lnTo>
                    <a:lnTo>
                      <a:pt x="195" y="68"/>
                    </a:lnTo>
                    <a:lnTo>
                      <a:pt x="195" y="69"/>
                    </a:lnTo>
                    <a:lnTo>
                      <a:pt x="195" y="69"/>
                    </a:lnTo>
                    <a:lnTo>
                      <a:pt x="195" y="69"/>
                    </a:lnTo>
                    <a:lnTo>
                      <a:pt x="196" y="69"/>
                    </a:lnTo>
                    <a:lnTo>
                      <a:pt x="196" y="69"/>
                    </a:lnTo>
                    <a:lnTo>
                      <a:pt x="196" y="69"/>
                    </a:lnTo>
                    <a:lnTo>
                      <a:pt x="196" y="69"/>
                    </a:lnTo>
                    <a:lnTo>
                      <a:pt x="197" y="69"/>
                    </a:lnTo>
                    <a:lnTo>
                      <a:pt x="197" y="69"/>
                    </a:lnTo>
                    <a:lnTo>
                      <a:pt x="198" y="69"/>
                    </a:lnTo>
                    <a:lnTo>
                      <a:pt x="198" y="69"/>
                    </a:lnTo>
                    <a:lnTo>
                      <a:pt x="198" y="69"/>
                    </a:lnTo>
                    <a:lnTo>
                      <a:pt x="199" y="69"/>
                    </a:lnTo>
                    <a:lnTo>
                      <a:pt x="199" y="70"/>
                    </a:lnTo>
                    <a:lnTo>
                      <a:pt x="199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201" y="70"/>
                    </a:lnTo>
                    <a:lnTo>
                      <a:pt x="201" y="70"/>
                    </a:lnTo>
                    <a:lnTo>
                      <a:pt x="202" y="70"/>
                    </a:lnTo>
                    <a:lnTo>
                      <a:pt x="202" y="70"/>
                    </a:lnTo>
                    <a:lnTo>
                      <a:pt x="202" y="70"/>
                    </a:lnTo>
                    <a:lnTo>
                      <a:pt x="203" y="70"/>
                    </a:lnTo>
                    <a:lnTo>
                      <a:pt x="203" y="70"/>
                    </a:lnTo>
                    <a:lnTo>
                      <a:pt x="204" y="70"/>
                    </a:lnTo>
                    <a:lnTo>
                      <a:pt x="204" y="70"/>
                    </a:lnTo>
                    <a:lnTo>
                      <a:pt x="204" y="70"/>
                    </a:lnTo>
                    <a:lnTo>
                      <a:pt x="205" y="70"/>
                    </a:lnTo>
                    <a:lnTo>
                      <a:pt x="205" y="71"/>
                    </a:lnTo>
                    <a:lnTo>
                      <a:pt x="205" y="71"/>
                    </a:lnTo>
                    <a:lnTo>
                      <a:pt x="206" y="71"/>
                    </a:lnTo>
                    <a:lnTo>
                      <a:pt x="206" y="70"/>
                    </a:lnTo>
                    <a:lnTo>
                      <a:pt x="206" y="70"/>
                    </a:lnTo>
                    <a:lnTo>
                      <a:pt x="206" y="70"/>
                    </a:lnTo>
                    <a:lnTo>
                      <a:pt x="206" y="70"/>
                    </a:lnTo>
                    <a:lnTo>
                      <a:pt x="206" y="70"/>
                    </a:lnTo>
                    <a:lnTo>
                      <a:pt x="206" y="69"/>
                    </a:lnTo>
                    <a:lnTo>
                      <a:pt x="207" y="69"/>
                    </a:lnTo>
                    <a:lnTo>
                      <a:pt x="207" y="70"/>
                    </a:lnTo>
                    <a:lnTo>
                      <a:pt x="207" y="70"/>
                    </a:lnTo>
                    <a:lnTo>
                      <a:pt x="207" y="70"/>
                    </a:lnTo>
                    <a:lnTo>
                      <a:pt x="207" y="71"/>
                    </a:lnTo>
                    <a:lnTo>
                      <a:pt x="208" y="71"/>
                    </a:lnTo>
                    <a:lnTo>
                      <a:pt x="208" y="71"/>
                    </a:lnTo>
                    <a:lnTo>
                      <a:pt x="208" y="71"/>
                    </a:lnTo>
                    <a:lnTo>
                      <a:pt x="208" y="72"/>
                    </a:lnTo>
                    <a:lnTo>
                      <a:pt x="209" y="72"/>
                    </a:lnTo>
                    <a:lnTo>
                      <a:pt x="208" y="72"/>
                    </a:lnTo>
                    <a:lnTo>
                      <a:pt x="208" y="73"/>
                    </a:lnTo>
                    <a:lnTo>
                      <a:pt x="208" y="73"/>
                    </a:lnTo>
                    <a:lnTo>
                      <a:pt x="208" y="73"/>
                    </a:lnTo>
                    <a:lnTo>
                      <a:pt x="208" y="73"/>
                    </a:lnTo>
                    <a:lnTo>
                      <a:pt x="208" y="74"/>
                    </a:lnTo>
                    <a:lnTo>
                      <a:pt x="209" y="74"/>
                    </a:lnTo>
                    <a:lnTo>
                      <a:pt x="209" y="74"/>
                    </a:lnTo>
                    <a:lnTo>
                      <a:pt x="209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1" y="74"/>
                    </a:lnTo>
                    <a:lnTo>
                      <a:pt x="211" y="74"/>
                    </a:lnTo>
                    <a:lnTo>
                      <a:pt x="211" y="75"/>
                    </a:lnTo>
                    <a:lnTo>
                      <a:pt x="211" y="75"/>
                    </a:lnTo>
                    <a:lnTo>
                      <a:pt x="212" y="75"/>
                    </a:lnTo>
                    <a:lnTo>
                      <a:pt x="212" y="75"/>
                    </a:lnTo>
                    <a:lnTo>
                      <a:pt x="213" y="75"/>
                    </a:lnTo>
                    <a:lnTo>
                      <a:pt x="213" y="75"/>
                    </a:lnTo>
                    <a:lnTo>
                      <a:pt x="214" y="75"/>
                    </a:lnTo>
                    <a:lnTo>
                      <a:pt x="213" y="75"/>
                    </a:lnTo>
                    <a:lnTo>
                      <a:pt x="213" y="75"/>
                    </a:lnTo>
                    <a:lnTo>
                      <a:pt x="214" y="75"/>
                    </a:lnTo>
                    <a:lnTo>
                      <a:pt x="214" y="76"/>
                    </a:lnTo>
                    <a:lnTo>
                      <a:pt x="214" y="76"/>
                    </a:lnTo>
                    <a:lnTo>
                      <a:pt x="214" y="76"/>
                    </a:lnTo>
                    <a:lnTo>
                      <a:pt x="215" y="76"/>
                    </a:lnTo>
                    <a:lnTo>
                      <a:pt x="215" y="76"/>
                    </a:lnTo>
                    <a:lnTo>
                      <a:pt x="215" y="76"/>
                    </a:lnTo>
                    <a:lnTo>
                      <a:pt x="216" y="76"/>
                    </a:lnTo>
                    <a:lnTo>
                      <a:pt x="216" y="77"/>
                    </a:lnTo>
                    <a:lnTo>
                      <a:pt x="216" y="77"/>
                    </a:lnTo>
                    <a:lnTo>
                      <a:pt x="216" y="76"/>
                    </a:lnTo>
                    <a:lnTo>
                      <a:pt x="216" y="76"/>
                    </a:lnTo>
                    <a:lnTo>
                      <a:pt x="216" y="77"/>
                    </a:lnTo>
                    <a:lnTo>
                      <a:pt x="216" y="77"/>
                    </a:lnTo>
                    <a:lnTo>
                      <a:pt x="217" y="77"/>
                    </a:lnTo>
                    <a:lnTo>
                      <a:pt x="217" y="77"/>
                    </a:lnTo>
                    <a:lnTo>
                      <a:pt x="217" y="77"/>
                    </a:lnTo>
                    <a:lnTo>
                      <a:pt x="217" y="78"/>
                    </a:lnTo>
                    <a:lnTo>
                      <a:pt x="218" y="78"/>
                    </a:lnTo>
                    <a:lnTo>
                      <a:pt x="218" y="78"/>
                    </a:lnTo>
                    <a:lnTo>
                      <a:pt x="218" y="78"/>
                    </a:lnTo>
                    <a:lnTo>
                      <a:pt x="218" y="78"/>
                    </a:lnTo>
                    <a:lnTo>
                      <a:pt x="219" y="78"/>
                    </a:lnTo>
                    <a:lnTo>
                      <a:pt x="219" y="77"/>
                    </a:lnTo>
                    <a:lnTo>
                      <a:pt x="219" y="77"/>
                    </a:lnTo>
                    <a:lnTo>
                      <a:pt x="220" y="77"/>
                    </a:lnTo>
                    <a:lnTo>
                      <a:pt x="220" y="78"/>
                    </a:lnTo>
                    <a:lnTo>
                      <a:pt x="220" y="78"/>
                    </a:lnTo>
                    <a:lnTo>
                      <a:pt x="220" y="78"/>
                    </a:lnTo>
                    <a:lnTo>
                      <a:pt x="221" y="78"/>
                    </a:lnTo>
                    <a:lnTo>
                      <a:pt x="221" y="79"/>
                    </a:lnTo>
                    <a:lnTo>
                      <a:pt x="221" y="79"/>
                    </a:lnTo>
                    <a:lnTo>
                      <a:pt x="221" y="80"/>
                    </a:lnTo>
                    <a:lnTo>
                      <a:pt x="222" y="80"/>
                    </a:lnTo>
                    <a:lnTo>
                      <a:pt x="222" y="80"/>
                    </a:lnTo>
                    <a:lnTo>
                      <a:pt x="222" y="80"/>
                    </a:lnTo>
                    <a:lnTo>
                      <a:pt x="222" y="81"/>
                    </a:lnTo>
                    <a:lnTo>
                      <a:pt x="223" y="81"/>
                    </a:lnTo>
                    <a:lnTo>
                      <a:pt x="223" y="81"/>
                    </a:lnTo>
                    <a:lnTo>
                      <a:pt x="223" y="81"/>
                    </a:lnTo>
                    <a:lnTo>
                      <a:pt x="224" y="81"/>
                    </a:lnTo>
                    <a:lnTo>
                      <a:pt x="224" y="82"/>
                    </a:lnTo>
                    <a:lnTo>
                      <a:pt x="224" y="81"/>
                    </a:lnTo>
                    <a:lnTo>
                      <a:pt x="224" y="81"/>
                    </a:lnTo>
                    <a:lnTo>
                      <a:pt x="225" y="81"/>
                    </a:lnTo>
                    <a:lnTo>
                      <a:pt x="225" y="81"/>
                    </a:lnTo>
                    <a:lnTo>
                      <a:pt x="225" y="81"/>
                    </a:lnTo>
                    <a:lnTo>
                      <a:pt x="226" y="81"/>
                    </a:lnTo>
                    <a:lnTo>
                      <a:pt x="226" y="81"/>
                    </a:lnTo>
                    <a:lnTo>
                      <a:pt x="226" y="82"/>
                    </a:lnTo>
                    <a:lnTo>
                      <a:pt x="226" y="82"/>
                    </a:lnTo>
                    <a:lnTo>
                      <a:pt x="227" y="82"/>
                    </a:lnTo>
                    <a:lnTo>
                      <a:pt x="227" y="83"/>
                    </a:lnTo>
                    <a:lnTo>
                      <a:pt x="227" y="83"/>
                    </a:lnTo>
                    <a:lnTo>
                      <a:pt x="227" y="84"/>
                    </a:lnTo>
                    <a:lnTo>
                      <a:pt x="227" y="84"/>
                    </a:lnTo>
                    <a:lnTo>
                      <a:pt x="227" y="84"/>
                    </a:lnTo>
                    <a:lnTo>
                      <a:pt x="227" y="85"/>
                    </a:lnTo>
                    <a:lnTo>
                      <a:pt x="227" y="85"/>
                    </a:lnTo>
                    <a:lnTo>
                      <a:pt x="227" y="85"/>
                    </a:lnTo>
                    <a:lnTo>
                      <a:pt x="228" y="85"/>
                    </a:lnTo>
                    <a:lnTo>
                      <a:pt x="228" y="86"/>
                    </a:lnTo>
                    <a:lnTo>
                      <a:pt x="228" y="86"/>
                    </a:lnTo>
                    <a:lnTo>
                      <a:pt x="228" y="86"/>
                    </a:lnTo>
                    <a:lnTo>
                      <a:pt x="228" y="87"/>
                    </a:lnTo>
                    <a:lnTo>
                      <a:pt x="229" y="87"/>
                    </a:lnTo>
                    <a:lnTo>
                      <a:pt x="229" y="87"/>
                    </a:lnTo>
                    <a:lnTo>
                      <a:pt x="230" y="87"/>
                    </a:lnTo>
                    <a:lnTo>
                      <a:pt x="230" y="87"/>
                    </a:lnTo>
                    <a:lnTo>
                      <a:pt x="230" y="87"/>
                    </a:lnTo>
                    <a:lnTo>
                      <a:pt x="230" y="87"/>
                    </a:lnTo>
                    <a:lnTo>
                      <a:pt x="230" y="87"/>
                    </a:lnTo>
                    <a:lnTo>
                      <a:pt x="230" y="87"/>
                    </a:lnTo>
                    <a:lnTo>
                      <a:pt x="231" y="87"/>
                    </a:lnTo>
                    <a:lnTo>
                      <a:pt x="231" y="88"/>
                    </a:lnTo>
                    <a:lnTo>
                      <a:pt x="231" y="88"/>
                    </a:lnTo>
                    <a:lnTo>
                      <a:pt x="232" y="88"/>
                    </a:lnTo>
                    <a:lnTo>
                      <a:pt x="232" y="88"/>
                    </a:lnTo>
                    <a:lnTo>
                      <a:pt x="232" y="88"/>
                    </a:lnTo>
                    <a:lnTo>
                      <a:pt x="233" y="88"/>
                    </a:lnTo>
                    <a:lnTo>
                      <a:pt x="233" y="89"/>
                    </a:lnTo>
                    <a:lnTo>
                      <a:pt x="233" y="89"/>
                    </a:lnTo>
                    <a:lnTo>
                      <a:pt x="233" y="90"/>
                    </a:lnTo>
                    <a:lnTo>
                      <a:pt x="233" y="90"/>
                    </a:lnTo>
                    <a:lnTo>
                      <a:pt x="233" y="90"/>
                    </a:lnTo>
                    <a:lnTo>
                      <a:pt x="233" y="91"/>
                    </a:lnTo>
                    <a:lnTo>
                      <a:pt x="233" y="91"/>
                    </a:lnTo>
                    <a:lnTo>
                      <a:pt x="233" y="91"/>
                    </a:lnTo>
                    <a:lnTo>
                      <a:pt x="233" y="92"/>
                    </a:lnTo>
                    <a:lnTo>
                      <a:pt x="233" y="92"/>
                    </a:lnTo>
                    <a:lnTo>
                      <a:pt x="233" y="93"/>
                    </a:lnTo>
                    <a:lnTo>
                      <a:pt x="233" y="93"/>
                    </a:lnTo>
                    <a:lnTo>
                      <a:pt x="233" y="94"/>
                    </a:lnTo>
                    <a:lnTo>
                      <a:pt x="233" y="94"/>
                    </a:lnTo>
                    <a:lnTo>
                      <a:pt x="233" y="94"/>
                    </a:lnTo>
                    <a:lnTo>
                      <a:pt x="233" y="95"/>
                    </a:lnTo>
                    <a:lnTo>
                      <a:pt x="233" y="95"/>
                    </a:lnTo>
                    <a:lnTo>
                      <a:pt x="233" y="95"/>
                    </a:lnTo>
                    <a:lnTo>
                      <a:pt x="234" y="95"/>
                    </a:lnTo>
                    <a:lnTo>
                      <a:pt x="234" y="96"/>
                    </a:lnTo>
                    <a:lnTo>
                      <a:pt x="235" y="96"/>
                    </a:lnTo>
                    <a:lnTo>
                      <a:pt x="235" y="96"/>
                    </a:lnTo>
                    <a:lnTo>
                      <a:pt x="235" y="96"/>
                    </a:lnTo>
                    <a:lnTo>
                      <a:pt x="235" y="96"/>
                    </a:lnTo>
                    <a:lnTo>
                      <a:pt x="235" y="97"/>
                    </a:lnTo>
                    <a:lnTo>
                      <a:pt x="235" y="97"/>
                    </a:lnTo>
                    <a:lnTo>
                      <a:pt x="236" y="97"/>
                    </a:lnTo>
                    <a:lnTo>
                      <a:pt x="236" y="98"/>
                    </a:lnTo>
                    <a:lnTo>
                      <a:pt x="236" y="97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8" y="98"/>
                    </a:lnTo>
                    <a:lnTo>
                      <a:pt x="238" y="98"/>
                    </a:lnTo>
                    <a:lnTo>
                      <a:pt x="238" y="97"/>
                    </a:lnTo>
                    <a:lnTo>
                      <a:pt x="238" y="97"/>
                    </a:lnTo>
                    <a:lnTo>
                      <a:pt x="239" y="97"/>
                    </a:lnTo>
                    <a:lnTo>
                      <a:pt x="239" y="96"/>
                    </a:lnTo>
                    <a:lnTo>
                      <a:pt x="239" y="97"/>
                    </a:lnTo>
                    <a:lnTo>
                      <a:pt x="239" y="97"/>
                    </a:lnTo>
                    <a:lnTo>
                      <a:pt x="240" y="97"/>
                    </a:lnTo>
                    <a:lnTo>
                      <a:pt x="240" y="97"/>
                    </a:lnTo>
                    <a:lnTo>
                      <a:pt x="240" y="97"/>
                    </a:lnTo>
                    <a:lnTo>
                      <a:pt x="240" y="97"/>
                    </a:lnTo>
                    <a:lnTo>
                      <a:pt x="240" y="97"/>
                    </a:lnTo>
                    <a:lnTo>
                      <a:pt x="240" y="97"/>
                    </a:lnTo>
                    <a:lnTo>
                      <a:pt x="240" y="98"/>
                    </a:lnTo>
                    <a:lnTo>
                      <a:pt x="241" y="98"/>
                    </a:lnTo>
                    <a:lnTo>
                      <a:pt x="241" y="98"/>
                    </a:lnTo>
                    <a:lnTo>
                      <a:pt x="241" y="98"/>
                    </a:lnTo>
                    <a:lnTo>
                      <a:pt x="241" y="99"/>
                    </a:lnTo>
                    <a:lnTo>
                      <a:pt x="241" y="99"/>
                    </a:lnTo>
                    <a:lnTo>
                      <a:pt x="241" y="99"/>
                    </a:lnTo>
                    <a:lnTo>
                      <a:pt x="242" y="99"/>
                    </a:lnTo>
                    <a:lnTo>
                      <a:pt x="242" y="99"/>
                    </a:lnTo>
                    <a:lnTo>
                      <a:pt x="242" y="100"/>
                    </a:lnTo>
                    <a:lnTo>
                      <a:pt x="242" y="100"/>
                    </a:lnTo>
                    <a:lnTo>
                      <a:pt x="242" y="101"/>
                    </a:lnTo>
                    <a:lnTo>
                      <a:pt x="242" y="101"/>
                    </a:lnTo>
                    <a:lnTo>
                      <a:pt x="242" y="102"/>
                    </a:lnTo>
                    <a:lnTo>
                      <a:pt x="242" y="102"/>
                    </a:lnTo>
                    <a:lnTo>
                      <a:pt x="242" y="102"/>
                    </a:lnTo>
                    <a:lnTo>
                      <a:pt x="243" y="102"/>
                    </a:lnTo>
                    <a:lnTo>
                      <a:pt x="243" y="103"/>
                    </a:lnTo>
                    <a:lnTo>
                      <a:pt x="243" y="103"/>
                    </a:lnTo>
                    <a:lnTo>
                      <a:pt x="242" y="103"/>
                    </a:lnTo>
                    <a:lnTo>
                      <a:pt x="242" y="104"/>
                    </a:lnTo>
                    <a:lnTo>
                      <a:pt x="242" y="104"/>
                    </a:lnTo>
                    <a:lnTo>
                      <a:pt x="242" y="105"/>
                    </a:lnTo>
                    <a:lnTo>
                      <a:pt x="242" y="105"/>
                    </a:lnTo>
                    <a:lnTo>
                      <a:pt x="243" y="105"/>
                    </a:lnTo>
                    <a:lnTo>
                      <a:pt x="243" y="105"/>
                    </a:lnTo>
                    <a:lnTo>
                      <a:pt x="243" y="105"/>
                    </a:lnTo>
                    <a:lnTo>
                      <a:pt x="243" y="106"/>
                    </a:lnTo>
                    <a:lnTo>
                      <a:pt x="243" y="106"/>
                    </a:lnTo>
                    <a:lnTo>
                      <a:pt x="243" y="107"/>
                    </a:lnTo>
                    <a:lnTo>
                      <a:pt x="243" y="107"/>
                    </a:lnTo>
                    <a:lnTo>
                      <a:pt x="243" y="108"/>
                    </a:lnTo>
                    <a:lnTo>
                      <a:pt x="244" y="108"/>
                    </a:lnTo>
                    <a:lnTo>
                      <a:pt x="244" y="108"/>
                    </a:lnTo>
                    <a:lnTo>
                      <a:pt x="245" y="108"/>
                    </a:lnTo>
                    <a:lnTo>
                      <a:pt x="245" y="109"/>
                    </a:lnTo>
                    <a:lnTo>
                      <a:pt x="245" y="109"/>
                    </a:lnTo>
                    <a:lnTo>
                      <a:pt x="245" y="109"/>
                    </a:lnTo>
                    <a:lnTo>
                      <a:pt x="246" y="109"/>
                    </a:lnTo>
                    <a:lnTo>
                      <a:pt x="246" y="109"/>
                    </a:lnTo>
                    <a:lnTo>
                      <a:pt x="246" y="109"/>
                    </a:lnTo>
                    <a:lnTo>
                      <a:pt x="247" y="109"/>
                    </a:lnTo>
                    <a:lnTo>
                      <a:pt x="247" y="109"/>
                    </a:lnTo>
                    <a:lnTo>
                      <a:pt x="247" y="109"/>
                    </a:lnTo>
                    <a:lnTo>
                      <a:pt x="248" y="110"/>
                    </a:lnTo>
                    <a:lnTo>
                      <a:pt x="248" y="110"/>
                    </a:lnTo>
                    <a:lnTo>
                      <a:pt x="249" y="110"/>
                    </a:lnTo>
                    <a:lnTo>
                      <a:pt x="249" y="110"/>
                    </a:lnTo>
                    <a:lnTo>
                      <a:pt x="249" y="110"/>
                    </a:lnTo>
                    <a:lnTo>
                      <a:pt x="249" y="110"/>
                    </a:lnTo>
                    <a:lnTo>
                      <a:pt x="250" y="110"/>
                    </a:lnTo>
                    <a:lnTo>
                      <a:pt x="250" y="110"/>
                    </a:lnTo>
                    <a:lnTo>
                      <a:pt x="251" y="110"/>
                    </a:lnTo>
                    <a:lnTo>
                      <a:pt x="251" y="111"/>
                    </a:lnTo>
                    <a:lnTo>
                      <a:pt x="251" y="111"/>
                    </a:lnTo>
                    <a:lnTo>
                      <a:pt x="251" y="111"/>
                    </a:lnTo>
                    <a:lnTo>
                      <a:pt x="252" y="111"/>
                    </a:lnTo>
                    <a:lnTo>
                      <a:pt x="252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4" y="112"/>
                    </a:lnTo>
                    <a:lnTo>
                      <a:pt x="254" y="113"/>
                    </a:lnTo>
                    <a:lnTo>
                      <a:pt x="254" y="113"/>
                    </a:lnTo>
                    <a:lnTo>
                      <a:pt x="254" y="114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5"/>
                    </a:lnTo>
                    <a:lnTo>
                      <a:pt x="255" y="115"/>
                    </a:lnTo>
                    <a:lnTo>
                      <a:pt x="255" y="115"/>
                    </a:lnTo>
                    <a:lnTo>
                      <a:pt x="255" y="115"/>
                    </a:lnTo>
                    <a:lnTo>
                      <a:pt x="255" y="116"/>
                    </a:lnTo>
                    <a:lnTo>
                      <a:pt x="255" y="116"/>
                    </a:lnTo>
                    <a:lnTo>
                      <a:pt x="255" y="117"/>
                    </a:lnTo>
                    <a:lnTo>
                      <a:pt x="256" y="117"/>
                    </a:lnTo>
                    <a:lnTo>
                      <a:pt x="256" y="117"/>
                    </a:lnTo>
                    <a:lnTo>
                      <a:pt x="256" y="117"/>
                    </a:lnTo>
                    <a:lnTo>
                      <a:pt x="256" y="117"/>
                    </a:lnTo>
                    <a:lnTo>
                      <a:pt x="257" y="117"/>
                    </a:lnTo>
                    <a:lnTo>
                      <a:pt x="257" y="118"/>
                    </a:lnTo>
                    <a:lnTo>
                      <a:pt x="256" y="118"/>
                    </a:lnTo>
                    <a:lnTo>
                      <a:pt x="256" y="118"/>
                    </a:lnTo>
                    <a:lnTo>
                      <a:pt x="256" y="118"/>
                    </a:lnTo>
                    <a:lnTo>
                      <a:pt x="256" y="119"/>
                    </a:lnTo>
                    <a:lnTo>
                      <a:pt x="255" y="119"/>
                    </a:lnTo>
                    <a:lnTo>
                      <a:pt x="255" y="119"/>
                    </a:lnTo>
                    <a:lnTo>
                      <a:pt x="255" y="119"/>
                    </a:lnTo>
                    <a:lnTo>
                      <a:pt x="255" y="120"/>
                    </a:lnTo>
                    <a:lnTo>
                      <a:pt x="255" y="120"/>
                    </a:lnTo>
                    <a:lnTo>
                      <a:pt x="255" y="120"/>
                    </a:lnTo>
                    <a:lnTo>
                      <a:pt x="255" y="121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21"/>
                    </a:lnTo>
                    <a:lnTo>
                      <a:pt x="253" y="121"/>
                    </a:lnTo>
                    <a:lnTo>
                      <a:pt x="253" y="121"/>
                    </a:lnTo>
                    <a:lnTo>
                      <a:pt x="253" y="122"/>
                    </a:lnTo>
                    <a:lnTo>
                      <a:pt x="253" y="122"/>
                    </a:lnTo>
                    <a:lnTo>
                      <a:pt x="253" y="122"/>
                    </a:lnTo>
                    <a:lnTo>
                      <a:pt x="253" y="123"/>
                    </a:lnTo>
                    <a:lnTo>
                      <a:pt x="253" y="123"/>
                    </a:lnTo>
                    <a:lnTo>
                      <a:pt x="253" y="124"/>
                    </a:lnTo>
                    <a:lnTo>
                      <a:pt x="254" y="124"/>
                    </a:lnTo>
                    <a:lnTo>
                      <a:pt x="254" y="124"/>
                    </a:lnTo>
                    <a:lnTo>
                      <a:pt x="253" y="124"/>
                    </a:lnTo>
                    <a:lnTo>
                      <a:pt x="253" y="124"/>
                    </a:lnTo>
                    <a:lnTo>
                      <a:pt x="253" y="125"/>
                    </a:lnTo>
                    <a:lnTo>
                      <a:pt x="252" y="125"/>
                    </a:lnTo>
                    <a:lnTo>
                      <a:pt x="252" y="125"/>
                    </a:lnTo>
                    <a:lnTo>
                      <a:pt x="252" y="125"/>
                    </a:lnTo>
                    <a:lnTo>
                      <a:pt x="252" y="125"/>
                    </a:lnTo>
                    <a:lnTo>
                      <a:pt x="252" y="126"/>
                    </a:lnTo>
                    <a:lnTo>
                      <a:pt x="252" y="127"/>
                    </a:lnTo>
                    <a:lnTo>
                      <a:pt x="252" y="127"/>
                    </a:lnTo>
                    <a:lnTo>
                      <a:pt x="252" y="128"/>
                    </a:lnTo>
                    <a:lnTo>
                      <a:pt x="252" y="128"/>
                    </a:lnTo>
                    <a:lnTo>
                      <a:pt x="251" y="128"/>
                    </a:lnTo>
                    <a:lnTo>
                      <a:pt x="251" y="129"/>
                    </a:lnTo>
                    <a:lnTo>
                      <a:pt x="251" y="129"/>
                    </a:lnTo>
                    <a:lnTo>
                      <a:pt x="251" y="130"/>
                    </a:lnTo>
                    <a:lnTo>
                      <a:pt x="251" y="130"/>
                    </a:lnTo>
                    <a:lnTo>
                      <a:pt x="251" y="130"/>
                    </a:lnTo>
                    <a:lnTo>
                      <a:pt x="251" y="131"/>
                    </a:lnTo>
                    <a:lnTo>
                      <a:pt x="251" y="131"/>
                    </a:lnTo>
                    <a:lnTo>
                      <a:pt x="251" y="131"/>
                    </a:lnTo>
                    <a:lnTo>
                      <a:pt x="251" y="131"/>
                    </a:lnTo>
                    <a:lnTo>
                      <a:pt x="251" y="131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3"/>
                    </a:lnTo>
                    <a:lnTo>
                      <a:pt x="250" y="133"/>
                    </a:lnTo>
                    <a:lnTo>
                      <a:pt x="250" y="133"/>
                    </a:lnTo>
                    <a:lnTo>
                      <a:pt x="250" y="133"/>
                    </a:lnTo>
                    <a:lnTo>
                      <a:pt x="249" y="133"/>
                    </a:lnTo>
                    <a:lnTo>
                      <a:pt x="249" y="133"/>
                    </a:lnTo>
                    <a:lnTo>
                      <a:pt x="249" y="133"/>
                    </a:lnTo>
                    <a:lnTo>
                      <a:pt x="249" y="134"/>
                    </a:lnTo>
                    <a:lnTo>
                      <a:pt x="248" y="134"/>
                    </a:lnTo>
                    <a:lnTo>
                      <a:pt x="248" y="134"/>
                    </a:lnTo>
                    <a:lnTo>
                      <a:pt x="248" y="135"/>
                    </a:lnTo>
                    <a:lnTo>
                      <a:pt x="248" y="135"/>
                    </a:lnTo>
                    <a:lnTo>
                      <a:pt x="247" y="135"/>
                    </a:lnTo>
                    <a:lnTo>
                      <a:pt x="247" y="134"/>
                    </a:lnTo>
                    <a:lnTo>
                      <a:pt x="247" y="135"/>
                    </a:lnTo>
                    <a:lnTo>
                      <a:pt x="247" y="134"/>
                    </a:lnTo>
                    <a:lnTo>
                      <a:pt x="247" y="134"/>
                    </a:lnTo>
                    <a:lnTo>
                      <a:pt x="246" y="134"/>
                    </a:lnTo>
                    <a:lnTo>
                      <a:pt x="246" y="135"/>
                    </a:lnTo>
                    <a:lnTo>
                      <a:pt x="246" y="134"/>
                    </a:lnTo>
                    <a:lnTo>
                      <a:pt x="246" y="134"/>
                    </a:lnTo>
                    <a:lnTo>
                      <a:pt x="245" y="134"/>
                    </a:lnTo>
                    <a:lnTo>
                      <a:pt x="245" y="134"/>
                    </a:lnTo>
                    <a:lnTo>
                      <a:pt x="245" y="134"/>
                    </a:lnTo>
                    <a:lnTo>
                      <a:pt x="245" y="134"/>
                    </a:lnTo>
                    <a:lnTo>
                      <a:pt x="245" y="133"/>
                    </a:lnTo>
                    <a:lnTo>
                      <a:pt x="244" y="133"/>
                    </a:lnTo>
                    <a:lnTo>
                      <a:pt x="244" y="133"/>
                    </a:lnTo>
                    <a:lnTo>
                      <a:pt x="244" y="133"/>
                    </a:lnTo>
                    <a:lnTo>
                      <a:pt x="244" y="133"/>
                    </a:lnTo>
                    <a:lnTo>
                      <a:pt x="244" y="133"/>
                    </a:lnTo>
                    <a:lnTo>
                      <a:pt x="243" y="133"/>
                    </a:lnTo>
                    <a:lnTo>
                      <a:pt x="243" y="133"/>
                    </a:lnTo>
                    <a:lnTo>
                      <a:pt x="242" y="133"/>
                    </a:lnTo>
                    <a:lnTo>
                      <a:pt x="242" y="133"/>
                    </a:lnTo>
                    <a:lnTo>
                      <a:pt x="242" y="133"/>
                    </a:lnTo>
                    <a:lnTo>
                      <a:pt x="242" y="133"/>
                    </a:lnTo>
                    <a:lnTo>
                      <a:pt x="241" y="133"/>
                    </a:lnTo>
                    <a:lnTo>
                      <a:pt x="241" y="133"/>
                    </a:lnTo>
                    <a:lnTo>
                      <a:pt x="240" y="133"/>
                    </a:lnTo>
                    <a:lnTo>
                      <a:pt x="240" y="133"/>
                    </a:lnTo>
                    <a:lnTo>
                      <a:pt x="240" y="133"/>
                    </a:lnTo>
                    <a:lnTo>
                      <a:pt x="239" y="133"/>
                    </a:lnTo>
                    <a:lnTo>
                      <a:pt x="239" y="133"/>
                    </a:lnTo>
                    <a:lnTo>
                      <a:pt x="239" y="133"/>
                    </a:lnTo>
                    <a:lnTo>
                      <a:pt x="238" y="133"/>
                    </a:lnTo>
                    <a:lnTo>
                      <a:pt x="238" y="133"/>
                    </a:lnTo>
                    <a:lnTo>
                      <a:pt x="238" y="133"/>
                    </a:lnTo>
                    <a:lnTo>
                      <a:pt x="237" y="133"/>
                    </a:lnTo>
                    <a:lnTo>
                      <a:pt x="237" y="133"/>
                    </a:lnTo>
                    <a:lnTo>
                      <a:pt x="237" y="133"/>
                    </a:lnTo>
                    <a:lnTo>
                      <a:pt x="236" y="133"/>
                    </a:lnTo>
                    <a:lnTo>
                      <a:pt x="236" y="133"/>
                    </a:lnTo>
                    <a:lnTo>
                      <a:pt x="237" y="133"/>
                    </a:lnTo>
                    <a:lnTo>
                      <a:pt x="236" y="133"/>
                    </a:lnTo>
                    <a:lnTo>
                      <a:pt x="236" y="133"/>
                    </a:lnTo>
                    <a:lnTo>
                      <a:pt x="236" y="132"/>
                    </a:lnTo>
                    <a:lnTo>
                      <a:pt x="236" y="132"/>
                    </a:lnTo>
                    <a:lnTo>
                      <a:pt x="235" y="132"/>
                    </a:lnTo>
                    <a:lnTo>
                      <a:pt x="235" y="131"/>
                    </a:lnTo>
                    <a:lnTo>
                      <a:pt x="235" y="131"/>
                    </a:lnTo>
                    <a:lnTo>
                      <a:pt x="235" y="131"/>
                    </a:lnTo>
                    <a:lnTo>
                      <a:pt x="235" y="130"/>
                    </a:lnTo>
                    <a:lnTo>
                      <a:pt x="235" y="130"/>
                    </a:lnTo>
                    <a:lnTo>
                      <a:pt x="234" y="130"/>
                    </a:lnTo>
                    <a:lnTo>
                      <a:pt x="234" y="130"/>
                    </a:lnTo>
                    <a:lnTo>
                      <a:pt x="234" y="130"/>
                    </a:lnTo>
                    <a:lnTo>
                      <a:pt x="233" y="130"/>
                    </a:lnTo>
                    <a:lnTo>
                      <a:pt x="233" y="130"/>
                    </a:lnTo>
                    <a:lnTo>
                      <a:pt x="232" y="130"/>
                    </a:lnTo>
                    <a:lnTo>
                      <a:pt x="232" y="130"/>
                    </a:lnTo>
                    <a:lnTo>
                      <a:pt x="232" y="130"/>
                    </a:lnTo>
                    <a:lnTo>
                      <a:pt x="231" y="130"/>
                    </a:lnTo>
                    <a:lnTo>
                      <a:pt x="231" y="130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29" y="130"/>
                    </a:lnTo>
                    <a:lnTo>
                      <a:pt x="229" y="130"/>
                    </a:lnTo>
                    <a:lnTo>
                      <a:pt x="228" y="130"/>
                    </a:lnTo>
                    <a:lnTo>
                      <a:pt x="228" y="130"/>
                    </a:lnTo>
                    <a:lnTo>
                      <a:pt x="228" y="130"/>
                    </a:lnTo>
                    <a:lnTo>
                      <a:pt x="228" y="129"/>
                    </a:lnTo>
                    <a:lnTo>
                      <a:pt x="227" y="129"/>
                    </a:lnTo>
                    <a:lnTo>
                      <a:pt x="227" y="130"/>
                    </a:lnTo>
                    <a:lnTo>
                      <a:pt x="227" y="130"/>
                    </a:lnTo>
                    <a:lnTo>
                      <a:pt x="226" y="130"/>
                    </a:lnTo>
                    <a:lnTo>
                      <a:pt x="226" y="130"/>
                    </a:lnTo>
                    <a:lnTo>
                      <a:pt x="226" y="130"/>
                    </a:lnTo>
                    <a:lnTo>
                      <a:pt x="225" y="130"/>
                    </a:lnTo>
                    <a:lnTo>
                      <a:pt x="225" y="131"/>
                    </a:lnTo>
                    <a:lnTo>
                      <a:pt x="225" y="131"/>
                    </a:lnTo>
                    <a:lnTo>
                      <a:pt x="225" y="131"/>
                    </a:lnTo>
                    <a:lnTo>
                      <a:pt x="224" y="131"/>
                    </a:lnTo>
                    <a:lnTo>
                      <a:pt x="224" y="131"/>
                    </a:lnTo>
                    <a:lnTo>
                      <a:pt x="223" y="131"/>
                    </a:lnTo>
                    <a:lnTo>
                      <a:pt x="223" y="131"/>
                    </a:lnTo>
                    <a:lnTo>
                      <a:pt x="223" y="132"/>
                    </a:lnTo>
                    <a:lnTo>
                      <a:pt x="222" y="132"/>
                    </a:lnTo>
                    <a:lnTo>
                      <a:pt x="222" y="132"/>
                    </a:lnTo>
                    <a:lnTo>
                      <a:pt x="221" y="132"/>
                    </a:lnTo>
                    <a:lnTo>
                      <a:pt x="221" y="132"/>
                    </a:lnTo>
                    <a:lnTo>
                      <a:pt x="220" y="132"/>
                    </a:lnTo>
                    <a:lnTo>
                      <a:pt x="220" y="132"/>
                    </a:lnTo>
                    <a:lnTo>
                      <a:pt x="219" y="131"/>
                    </a:lnTo>
                    <a:lnTo>
                      <a:pt x="219" y="132"/>
                    </a:lnTo>
                    <a:lnTo>
                      <a:pt x="218" y="132"/>
                    </a:lnTo>
                    <a:lnTo>
                      <a:pt x="218" y="132"/>
                    </a:lnTo>
                    <a:lnTo>
                      <a:pt x="217" y="132"/>
                    </a:lnTo>
                    <a:lnTo>
                      <a:pt x="217" y="132"/>
                    </a:lnTo>
                    <a:lnTo>
                      <a:pt x="217" y="131"/>
                    </a:lnTo>
                    <a:lnTo>
                      <a:pt x="217" y="131"/>
                    </a:lnTo>
                    <a:lnTo>
                      <a:pt x="217" y="131"/>
                    </a:lnTo>
                    <a:lnTo>
                      <a:pt x="216" y="131"/>
                    </a:lnTo>
                    <a:lnTo>
                      <a:pt x="216" y="130"/>
                    </a:lnTo>
                    <a:lnTo>
                      <a:pt x="216" y="130"/>
                    </a:lnTo>
                    <a:lnTo>
                      <a:pt x="216" y="130"/>
                    </a:lnTo>
                    <a:lnTo>
                      <a:pt x="215" y="130"/>
                    </a:lnTo>
                    <a:lnTo>
                      <a:pt x="215" y="130"/>
                    </a:lnTo>
                    <a:lnTo>
                      <a:pt x="215" y="130"/>
                    </a:lnTo>
                    <a:lnTo>
                      <a:pt x="214" y="130"/>
                    </a:lnTo>
                    <a:lnTo>
                      <a:pt x="214" y="130"/>
                    </a:lnTo>
                    <a:lnTo>
                      <a:pt x="214" y="130"/>
                    </a:lnTo>
                    <a:lnTo>
                      <a:pt x="214" y="131"/>
                    </a:lnTo>
                    <a:lnTo>
                      <a:pt x="213" y="131"/>
                    </a:lnTo>
                    <a:lnTo>
                      <a:pt x="213" y="131"/>
                    </a:lnTo>
                    <a:lnTo>
                      <a:pt x="212" y="131"/>
                    </a:lnTo>
                    <a:lnTo>
                      <a:pt x="212" y="131"/>
                    </a:lnTo>
                    <a:lnTo>
                      <a:pt x="211" y="131"/>
                    </a:lnTo>
                    <a:lnTo>
                      <a:pt x="211" y="131"/>
                    </a:lnTo>
                    <a:lnTo>
                      <a:pt x="210" y="131"/>
                    </a:lnTo>
                    <a:lnTo>
                      <a:pt x="210" y="131"/>
                    </a:lnTo>
                    <a:lnTo>
                      <a:pt x="209" y="131"/>
                    </a:lnTo>
                    <a:lnTo>
                      <a:pt x="209" y="131"/>
                    </a:lnTo>
                    <a:lnTo>
                      <a:pt x="209" y="132"/>
                    </a:lnTo>
                    <a:lnTo>
                      <a:pt x="209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7" y="133"/>
                    </a:lnTo>
                    <a:lnTo>
                      <a:pt x="207" y="133"/>
                    </a:lnTo>
                    <a:lnTo>
                      <a:pt x="206" y="133"/>
                    </a:lnTo>
                    <a:lnTo>
                      <a:pt x="206" y="132"/>
                    </a:lnTo>
                    <a:lnTo>
                      <a:pt x="206" y="132"/>
                    </a:lnTo>
                    <a:lnTo>
                      <a:pt x="206" y="132"/>
                    </a:lnTo>
                    <a:lnTo>
                      <a:pt x="206" y="132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5" y="131"/>
                    </a:lnTo>
                    <a:lnTo>
                      <a:pt x="205" y="131"/>
                    </a:lnTo>
                    <a:lnTo>
                      <a:pt x="204" y="131"/>
                    </a:lnTo>
                    <a:lnTo>
                      <a:pt x="204" y="130"/>
                    </a:lnTo>
                    <a:lnTo>
                      <a:pt x="204" y="130"/>
                    </a:lnTo>
                    <a:lnTo>
                      <a:pt x="204" y="130"/>
                    </a:lnTo>
                    <a:lnTo>
                      <a:pt x="204" y="129"/>
                    </a:lnTo>
                    <a:lnTo>
                      <a:pt x="204" y="129"/>
                    </a:lnTo>
                    <a:lnTo>
                      <a:pt x="204" y="128"/>
                    </a:lnTo>
                    <a:lnTo>
                      <a:pt x="203" y="128"/>
                    </a:lnTo>
                    <a:lnTo>
                      <a:pt x="203" y="127"/>
                    </a:lnTo>
                    <a:lnTo>
                      <a:pt x="203" y="127"/>
                    </a:lnTo>
                    <a:lnTo>
                      <a:pt x="203" y="127"/>
                    </a:lnTo>
                    <a:lnTo>
                      <a:pt x="203" y="126"/>
                    </a:lnTo>
                    <a:lnTo>
                      <a:pt x="202" y="126"/>
                    </a:lnTo>
                    <a:lnTo>
                      <a:pt x="202" y="126"/>
                    </a:lnTo>
                    <a:lnTo>
                      <a:pt x="202" y="126"/>
                    </a:lnTo>
                    <a:lnTo>
                      <a:pt x="201" y="125"/>
                    </a:lnTo>
                    <a:lnTo>
                      <a:pt x="201" y="125"/>
                    </a:lnTo>
                    <a:lnTo>
                      <a:pt x="200" y="125"/>
                    </a:lnTo>
                    <a:lnTo>
                      <a:pt x="200" y="125"/>
                    </a:lnTo>
                    <a:lnTo>
                      <a:pt x="200" y="125"/>
                    </a:lnTo>
                    <a:lnTo>
                      <a:pt x="200" y="125"/>
                    </a:lnTo>
                    <a:lnTo>
                      <a:pt x="199" y="125"/>
                    </a:lnTo>
                    <a:lnTo>
                      <a:pt x="199" y="124"/>
                    </a:lnTo>
                    <a:lnTo>
                      <a:pt x="199" y="124"/>
                    </a:lnTo>
                    <a:lnTo>
                      <a:pt x="198" y="124"/>
                    </a:lnTo>
                    <a:lnTo>
                      <a:pt x="198" y="124"/>
                    </a:lnTo>
                    <a:lnTo>
                      <a:pt x="197" y="124"/>
                    </a:lnTo>
                    <a:lnTo>
                      <a:pt x="197" y="124"/>
                    </a:lnTo>
                    <a:lnTo>
                      <a:pt x="197" y="124"/>
                    </a:lnTo>
                    <a:lnTo>
                      <a:pt x="196" y="124"/>
                    </a:lnTo>
                    <a:lnTo>
                      <a:pt x="196" y="124"/>
                    </a:lnTo>
                    <a:lnTo>
                      <a:pt x="196" y="124"/>
                    </a:lnTo>
                    <a:lnTo>
                      <a:pt x="196" y="124"/>
                    </a:lnTo>
                    <a:lnTo>
                      <a:pt x="195" y="124"/>
                    </a:lnTo>
                    <a:lnTo>
                      <a:pt x="195" y="124"/>
                    </a:lnTo>
                    <a:lnTo>
                      <a:pt x="195" y="125"/>
                    </a:lnTo>
                    <a:lnTo>
                      <a:pt x="194" y="125"/>
                    </a:lnTo>
                    <a:lnTo>
                      <a:pt x="194" y="124"/>
                    </a:lnTo>
                    <a:lnTo>
                      <a:pt x="194" y="124"/>
                    </a:lnTo>
                    <a:lnTo>
                      <a:pt x="194" y="124"/>
                    </a:lnTo>
                    <a:lnTo>
                      <a:pt x="194" y="124"/>
                    </a:lnTo>
                    <a:lnTo>
                      <a:pt x="193" y="124"/>
                    </a:lnTo>
                    <a:lnTo>
                      <a:pt x="193" y="124"/>
                    </a:lnTo>
                    <a:lnTo>
                      <a:pt x="193" y="125"/>
                    </a:lnTo>
                    <a:lnTo>
                      <a:pt x="192" y="125"/>
                    </a:lnTo>
                    <a:lnTo>
                      <a:pt x="192" y="125"/>
                    </a:lnTo>
                    <a:lnTo>
                      <a:pt x="191" y="125"/>
                    </a:lnTo>
                    <a:lnTo>
                      <a:pt x="191" y="125"/>
                    </a:lnTo>
                    <a:lnTo>
                      <a:pt x="190" y="125"/>
                    </a:lnTo>
                    <a:lnTo>
                      <a:pt x="190" y="125"/>
                    </a:lnTo>
                    <a:lnTo>
                      <a:pt x="190" y="124"/>
                    </a:lnTo>
                    <a:lnTo>
                      <a:pt x="189" y="124"/>
                    </a:lnTo>
                    <a:lnTo>
                      <a:pt x="189" y="124"/>
                    </a:lnTo>
                    <a:lnTo>
                      <a:pt x="189" y="123"/>
                    </a:lnTo>
                    <a:lnTo>
                      <a:pt x="189" y="123"/>
                    </a:lnTo>
                    <a:lnTo>
                      <a:pt x="189" y="123"/>
                    </a:lnTo>
                    <a:lnTo>
                      <a:pt x="188" y="123"/>
                    </a:lnTo>
                    <a:lnTo>
                      <a:pt x="188" y="123"/>
                    </a:lnTo>
                    <a:lnTo>
                      <a:pt x="187" y="123"/>
                    </a:lnTo>
                    <a:lnTo>
                      <a:pt x="187" y="123"/>
                    </a:lnTo>
                    <a:lnTo>
                      <a:pt x="187" y="122"/>
                    </a:lnTo>
                    <a:lnTo>
                      <a:pt x="187" y="122"/>
                    </a:lnTo>
                    <a:lnTo>
                      <a:pt x="186" y="122"/>
                    </a:lnTo>
                    <a:lnTo>
                      <a:pt x="186" y="122"/>
                    </a:lnTo>
                    <a:lnTo>
                      <a:pt x="186" y="122"/>
                    </a:lnTo>
                    <a:lnTo>
                      <a:pt x="185" y="122"/>
                    </a:lnTo>
                    <a:lnTo>
                      <a:pt x="185" y="121"/>
                    </a:lnTo>
                    <a:lnTo>
                      <a:pt x="185" y="121"/>
                    </a:lnTo>
                    <a:lnTo>
                      <a:pt x="184" y="121"/>
                    </a:lnTo>
                    <a:lnTo>
                      <a:pt x="184" y="121"/>
                    </a:lnTo>
                    <a:lnTo>
                      <a:pt x="184" y="121"/>
                    </a:lnTo>
                    <a:lnTo>
                      <a:pt x="184" y="121"/>
                    </a:lnTo>
                    <a:lnTo>
                      <a:pt x="183" y="121"/>
                    </a:lnTo>
                    <a:lnTo>
                      <a:pt x="183" y="120"/>
                    </a:lnTo>
                    <a:lnTo>
                      <a:pt x="183" y="120"/>
                    </a:lnTo>
                    <a:lnTo>
                      <a:pt x="183" y="120"/>
                    </a:lnTo>
                    <a:lnTo>
                      <a:pt x="183" y="120"/>
                    </a:lnTo>
                    <a:lnTo>
                      <a:pt x="182" y="120"/>
                    </a:lnTo>
                    <a:lnTo>
                      <a:pt x="182" y="119"/>
                    </a:lnTo>
                    <a:lnTo>
                      <a:pt x="182" y="119"/>
                    </a:lnTo>
                    <a:lnTo>
                      <a:pt x="182" y="119"/>
                    </a:lnTo>
                    <a:lnTo>
                      <a:pt x="181" y="119"/>
                    </a:lnTo>
                    <a:lnTo>
                      <a:pt x="181" y="119"/>
                    </a:lnTo>
                    <a:lnTo>
                      <a:pt x="181" y="119"/>
                    </a:lnTo>
                    <a:lnTo>
                      <a:pt x="181" y="119"/>
                    </a:lnTo>
                    <a:lnTo>
                      <a:pt x="180" y="119"/>
                    </a:lnTo>
                    <a:lnTo>
                      <a:pt x="180" y="119"/>
                    </a:lnTo>
                    <a:lnTo>
                      <a:pt x="179" y="119"/>
                    </a:lnTo>
                    <a:lnTo>
                      <a:pt x="179" y="119"/>
                    </a:lnTo>
                    <a:lnTo>
                      <a:pt x="179" y="119"/>
                    </a:lnTo>
                    <a:lnTo>
                      <a:pt x="178" y="119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7" y="119"/>
                    </a:lnTo>
                    <a:lnTo>
                      <a:pt x="176" y="119"/>
                    </a:lnTo>
                    <a:lnTo>
                      <a:pt x="176" y="119"/>
                    </a:lnTo>
                    <a:lnTo>
                      <a:pt x="176" y="119"/>
                    </a:lnTo>
                    <a:lnTo>
                      <a:pt x="176" y="119"/>
                    </a:lnTo>
                    <a:lnTo>
                      <a:pt x="175" y="119"/>
                    </a:lnTo>
                    <a:lnTo>
                      <a:pt x="175" y="118"/>
                    </a:lnTo>
                    <a:lnTo>
                      <a:pt x="175" y="118"/>
                    </a:lnTo>
                    <a:lnTo>
                      <a:pt x="175" y="118"/>
                    </a:lnTo>
                    <a:lnTo>
                      <a:pt x="174" y="118"/>
                    </a:lnTo>
                    <a:lnTo>
                      <a:pt x="174" y="118"/>
                    </a:lnTo>
                    <a:lnTo>
                      <a:pt x="174" y="118"/>
                    </a:lnTo>
                    <a:lnTo>
                      <a:pt x="173" y="118"/>
                    </a:lnTo>
                    <a:lnTo>
                      <a:pt x="173" y="118"/>
                    </a:lnTo>
                    <a:lnTo>
                      <a:pt x="173" y="118"/>
                    </a:lnTo>
                    <a:lnTo>
                      <a:pt x="172" y="118"/>
                    </a:lnTo>
                    <a:lnTo>
                      <a:pt x="172" y="118"/>
                    </a:lnTo>
                    <a:lnTo>
                      <a:pt x="172" y="117"/>
                    </a:lnTo>
                    <a:lnTo>
                      <a:pt x="171" y="118"/>
                    </a:lnTo>
                    <a:lnTo>
                      <a:pt x="171" y="118"/>
                    </a:lnTo>
                    <a:lnTo>
                      <a:pt x="171" y="118"/>
                    </a:lnTo>
                    <a:lnTo>
                      <a:pt x="171" y="117"/>
                    </a:lnTo>
                    <a:lnTo>
                      <a:pt x="171" y="117"/>
                    </a:lnTo>
                    <a:lnTo>
                      <a:pt x="170" y="117"/>
                    </a:lnTo>
                    <a:lnTo>
                      <a:pt x="170" y="116"/>
                    </a:lnTo>
                    <a:lnTo>
                      <a:pt x="170" y="116"/>
                    </a:lnTo>
                    <a:lnTo>
                      <a:pt x="170" y="1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2" name="Freeform 25">
                <a:extLst>
                  <a:ext uri="{FF2B5EF4-FFF2-40B4-BE49-F238E27FC236}">
                    <a16:creationId xmlns:a16="http://schemas.microsoft.com/office/drawing/2014/main" xmlns="" id="{1D30E7AA-449B-4AFE-B045-A7EC17A4A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8088" y="4522788"/>
                <a:ext cx="354013" cy="298450"/>
              </a:xfrm>
              <a:custGeom>
                <a:avLst/>
                <a:gdLst>
                  <a:gd name="T0" fmla="*/ 194 w 223"/>
                  <a:gd name="T1" fmla="*/ 107 h 188"/>
                  <a:gd name="T2" fmla="*/ 199 w 223"/>
                  <a:gd name="T3" fmla="*/ 117 h 188"/>
                  <a:gd name="T4" fmla="*/ 195 w 223"/>
                  <a:gd name="T5" fmla="*/ 126 h 188"/>
                  <a:gd name="T6" fmla="*/ 193 w 223"/>
                  <a:gd name="T7" fmla="*/ 129 h 188"/>
                  <a:gd name="T8" fmla="*/ 197 w 223"/>
                  <a:gd name="T9" fmla="*/ 139 h 188"/>
                  <a:gd name="T10" fmla="*/ 185 w 223"/>
                  <a:gd name="T11" fmla="*/ 145 h 188"/>
                  <a:gd name="T12" fmla="*/ 191 w 223"/>
                  <a:gd name="T13" fmla="*/ 148 h 188"/>
                  <a:gd name="T14" fmla="*/ 192 w 223"/>
                  <a:gd name="T15" fmla="*/ 157 h 188"/>
                  <a:gd name="T16" fmla="*/ 200 w 223"/>
                  <a:gd name="T17" fmla="*/ 162 h 188"/>
                  <a:gd name="T18" fmla="*/ 209 w 223"/>
                  <a:gd name="T19" fmla="*/ 164 h 188"/>
                  <a:gd name="T20" fmla="*/ 217 w 223"/>
                  <a:gd name="T21" fmla="*/ 171 h 188"/>
                  <a:gd name="T22" fmla="*/ 220 w 223"/>
                  <a:gd name="T23" fmla="*/ 181 h 188"/>
                  <a:gd name="T24" fmla="*/ 217 w 223"/>
                  <a:gd name="T25" fmla="*/ 186 h 188"/>
                  <a:gd name="T26" fmla="*/ 204 w 223"/>
                  <a:gd name="T27" fmla="*/ 187 h 188"/>
                  <a:gd name="T28" fmla="*/ 197 w 223"/>
                  <a:gd name="T29" fmla="*/ 184 h 188"/>
                  <a:gd name="T30" fmla="*/ 189 w 223"/>
                  <a:gd name="T31" fmla="*/ 180 h 188"/>
                  <a:gd name="T32" fmla="*/ 179 w 223"/>
                  <a:gd name="T33" fmla="*/ 180 h 188"/>
                  <a:gd name="T34" fmla="*/ 172 w 223"/>
                  <a:gd name="T35" fmla="*/ 173 h 188"/>
                  <a:gd name="T36" fmla="*/ 167 w 223"/>
                  <a:gd name="T37" fmla="*/ 167 h 188"/>
                  <a:gd name="T38" fmla="*/ 158 w 223"/>
                  <a:gd name="T39" fmla="*/ 165 h 188"/>
                  <a:gd name="T40" fmla="*/ 149 w 223"/>
                  <a:gd name="T41" fmla="*/ 165 h 188"/>
                  <a:gd name="T42" fmla="*/ 139 w 223"/>
                  <a:gd name="T43" fmla="*/ 169 h 188"/>
                  <a:gd name="T44" fmla="*/ 129 w 223"/>
                  <a:gd name="T45" fmla="*/ 164 h 188"/>
                  <a:gd name="T46" fmla="*/ 118 w 223"/>
                  <a:gd name="T47" fmla="*/ 162 h 188"/>
                  <a:gd name="T48" fmla="*/ 110 w 223"/>
                  <a:gd name="T49" fmla="*/ 154 h 188"/>
                  <a:gd name="T50" fmla="*/ 107 w 223"/>
                  <a:gd name="T51" fmla="*/ 141 h 188"/>
                  <a:gd name="T52" fmla="*/ 100 w 223"/>
                  <a:gd name="T53" fmla="*/ 134 h 188"/>
                  <a:gd name="T54" fmla="*/ 94 w 223"/>
                  <a:gd name="T55" fmla="*/ 125 h 188"/>
                  <a:gd name="T56" fmla="*/ 82 w 223"/>
                  <a:gd name="T57" fmla="*/ 124 h 188"/>
                  <a:gd name="T58" fmla="*/ 74 w 223"/>
                  <a:gd name="T59" fmla="*/ 117 h 188"/>
                  <a:gd name="T60" fmla="*/ 65 w 223"/>
                  <a:gd name="T61" fmla="*/ 107 h 188"/>
                  <a:gd name="T62" fmla="*/ 53 w 223"/>
                  <a:gd name="T63" fmla="*/ 103 h 188"/>
                  <a:gd name="T64" fmla="*/ 44 w 223"/>
                  <a:gd name="T65" fmla="*/ 96 h 188"/>
                  <a:gd name="T66" fmla="*/ 38 w 223"/>
                  <a:gd name="T67" fmla="*/ 85 h 188"/>
                  <a:gd name="T68" fmla="*/ 28 w 223"/>
                  <a:gd name="T69" fmla="*/ 81 h 188"/>
                  <a:gd name="T70" fmla="*/ 23 w 223"/>
                  <a:gd name="T71" fmla="*/ 73 h 188"/>
                  <a:gd name="T72" fmla="*/ 17 w 223"/>
                  <a:gd name="T73" fmla="*/ 63 h 188"/>
                  <a:gd name="T74" fmla="*/ 16 w 223"/>
                  <a:gd name="T75" fmla="*/ 56 h 188"/>
                  <a:gd name="T76" fmla="*/ 4 w 223"/>
                  <a:gd name="T77" fmla="*/ 50 h 188"/>
                  <a:gd name="T78" fmla="*/ 3 w 223"/>
                  <a:gd name="T79" fmla="*/ 40 h 188"/>
                  <a:gd name="T80" fmla="*/ 8 w 223"/>
                  <a:gd name="T81" fmla="*/ 29 h 188"/>
                  <a:gd name="T82" fmla="*/ 11 w 223"/>
                  <a:gd name="T83" fmla="*/ 19 h 188"/>
                  <a:gd name="T84" fmla="*/ 18 w 223"/>
                  <a:gd name="T85" fmla="*/ 12 h 188"/>
                  <a:gd name="T86" fmla="*/ 30 w 223"/>
                  <a:gd name="T87" fmla="*/ 11 h 188"/>
                  <a:gd name="T88" fmla="*/ 37 w 223"/>
                  <a:gd name="T89" fmla="*/ 2 h 188"/>
                  <a:gd name="T90" fmla="*/ 44 w 223"/>
                  <a:gd name="T91" fmla="*/ 7 h 188"/>
                  <a:gd name="T92" fmla="*/ 53 w 223"/>
                  <a:gd name="T93" fmla="*/ 15 h 188"/>
                  <a:gd name="T94" fmla="*/ 60 w 223"/>
                  <a:gd name="T95" fmla="*/ 23 h 188"/>
                  <a:gd name="T96" fmla="*/ 64 w 223"/>
                  <a:gd name="T97" fmla="*/ 33 h 188"/>
                  <a:gd name="T98" fmla="*/ 72 w 223"/>
                  <a:gd name="T99" fmla="*/ 43 h 188"/>
                  <a:gd name="T100" fmla="*/ 84 w 223"/>
                  <a:gd name="T101" fmla="*/ 49 h 188"/>
                  <a:gd name="T102" fmla="*/ 92 w 223"/>
                  <a:gd name="T103" fmla="*/ 59 h 188"/>
                  <a:gd name="T104" fmla="*/ 96 w 223"/>
                  <a:gd name="T105" fmla="*/ 71 h 188"/>
                  <a:gd name="T106" fmla="*/ 107 w 223"/>
                  <a:gd name="T107" fmla="*/ 67 h 188"/>
                  <a:gd name="T108" fmla="*/ 117 w 223"/>
                  <a:gd name="T109" fmla="*/ 73 h 188"/>
                  <a:gd name="T110" fmla="*/ 125 w 223"/>
                  <a:gd name="T111" fmla="*/ 79 h 188"/>
                  <a:gd name="T112" fmla="*/ 129 w 223"/>
                  <a:gd name="T113" fmla="*/ 89 h 188"/>
                  <a:gd name="T114" fmla="*/ 141 w 223"/>
                  <a:gd name="T115" fmla="*/ 91 h 188"/>
                  <a:gd name="T116" fmla="*/ 152 w 223"/>
                  <a:gd name="T117" fmla="*/ 95 h 188"/>
                  <a:gd name="T118" fmla="*/ 155 w 223"/>
                  <a:gd name="T119" fmla="*/ 101 h 188"/>
                  <a:gd name="T120" fmla="*/ 163 w 223"/>
                  <a:gd name="T121" fmla="*/ 101 h 188"/>
                  <a:gd name="T122" fmla="*/ 175 w 223"/>
                  <a:gd name="T123" fmla="*/ 99 h 188"/>
                  <a:gd name="T124" fmla="*/ 186 w 223"/>
                  <a:gd name="T125" fmla="*/ 10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3" h="188">
                    <a:moveTo>
                      <a:pt x="192" y="99"/>
                    </a:moveTo>
                    <a:lnTo>
                      <a:pt x="192" y="99"/>
                    </a:lnTo>
                    <a:lnTo>
                      <a:pt x="192" y="99"/>
                    </a:lnTo>
                    <a:lnTo>
                      <a:pt x="193" y="99"/>
                    </a:lnTo>
                    <a:lnTo>
                      <a:pt x="193" y="100"/>
                    </a:lnTo>
                    <a:lnTo>
                      <a:pt x="193" y="100"/>
                    </a:lnTo>
                    <a:lnTo>
                      <a:pt x="193" y="100"/>
                    </a:lnTo>
                    <a:lnTo>
                      <a:pt x="193" y="101"/>
                    </a:lnTo>
                    <a:lnTo>
                      <a:pt x="193" y="101"/>
                    </a:lnTo>
                    <a:lnTo>
                      <a:pt x="193" y="100"/>
                    </a:lnTo>
                    <a:lnTo>
                      <a:pt x="194" y="100"/>
                    </a:lnTo>
                    <a:lnTo>
                      <a:pt x="194" y="100"/>
                    </a:lnTo>
                    <a:lnTo>
                      <a:pt x="194" y="101"/>
                    </a:lnTo>
                    <a:lnTo>
                      <a:pt x="194" y="101"/>
                    </a:lnTo>
                    <a:lnTo>
                      <a:pt x="194" y="102"/>
                    </a:lnTo>
                    <a:lnTo>
                      <a:pt x="194" y="102"/>
                    </a:lnTo>
                    <a:lnTo>
                      <a:pt x="195" y="102"/>
                    </a:lnTo>
                    <a:lnTo>
                      <a:pt x="195" y="103"/>
                    </a:lnTo>
                    <a:lnTo>
                      <a:pt x="195" y="103"/>
                    </a:lnTo>
                    <a:lnTo>
                      <a:pt x="195" y="103"/>
                    </a:lnTo>
                    <a:lnTo>
                      <a:pt x="195" y="103"/>
                    </a:lnTo>
                    <a:lnTo>
                      <a:pt x="195" y="103"/>
                    </a:lnTo>
                    <a:lnTo>
                      <a:pt x="195" y="103"/>
                    </a:lnTo>
                    <a:lnTo>
                      <a:pt x="196" y="103"/>
                    </a:lnTo>
                    <a:lnTo>
                      <a:pt x="196" y="104"/>
                    </a:lnTo>
                    <a:lnTo>
                      <a:pt x="196" y="104"/>
                    </a:lnTo>
                    <a:lnTo>
                      <a:pt x="196" y="104"/>
                    </a:lnTo>
                    <a:lnTo>
                      <a:pt x="196" y="105"/>
                    </a:lnTo>
                    <a:lnTo>
                      <a:pt x="196" y="105"/>
                    </a:lnTo>
                    <a:lnTo>
                      <a:pt x="195" y="105"/>
                    </a:lnTo>
                    <a:lnTo>
                      <a:pt x="195" y="105"/>
                    </a:lnTo>
                    <a:lnTo>
                      <a:pt x="195" y="105"/>
                    </a:lnTo>
                    <a:lnTo>
                      <a:pt x="195" y="105"/>
                    </a:lnTo>
                    <a:lnTo>
                      <a:pt x="195" y="105"/>
                    </a:lnTo>
                    <a:lnTo>
                      <a:pt x="195" y="105"/>
                    </a:lnTo>
                    <a:lnTo>
                      <a:pt x="194" y="105"/>
                    </a:lnTo>
                    <a:lnTo>
                      <a:pt x="194" y="106"/>
                    </a:lnTo>
                    <a:lnTo>
                      <a:pt x="194" y="106"/>
                    </a:lnTo>
                    <a:lnTo>
                      <a:pt x="193" y="106"/>
                    </a:lnTo>
                    <a:lnTo>
                      <a:pt x="193" y="106"/>
                    </a:lnTo>
                    <a:lnTo>
                      <a:pt x="193" y="106"/>
                    </a:lnTo>
                    <a:lnTo>
                      <a:pt x="193" y="106"/>
                    </a:lnTo>
                    <a:lnTo>
                      <a:pt x="193" y="107"/>
                    </a:lnTo>
                    <a:lnTo>
                      <a:pt x="193" y="107"/>
                    </a:lnTo>
                    <a:lnTo>
                      <a:pt x="193" y="107"/>
                    </a:lnTo>
                    <a:lnTo>
                      <a:pt x="194" y="107"/>
                    </a:lnTo>
                    <a:lnTo>
                      <a:pt x="194" y="107"/>
                    </a:lnTo>
                    <a:lnTo>
                      <a:pt x="194" y="107"/>
                    </a:lnTo>
                    <a:lnTo>
                      <a:pt x="194" y="108"/>
                    </a:lnTo>
                    <a:lnTo>
                      <a:pt x="194" y="108"/>
                    </a:lnTo>
                    <a:lnTo>
                      <a:pt x="194" y="109"/>
                    </a:lnTo>
                    <a:lnTo>
                      <a:pt x="194" y="109"/>
                    </a:lnTo>
                    <a:lnTo>
                      <a:pt x="194" y="109"/>
                    </a:lnTo>
                    <a:lnTo>
                      <a:pt x="195" y="109"/>
                    </a:lnTo>
                    <a:lnTo>
                      <a:pt x="195" y="110"/>
                    </a:lnTo>
                    <a:lnTo>
                      <a:pt x="195" y="110"/>
                    </a:lnTo>
                    <a:lnTo>
                      <a:pt x="196" y="110"/>
                    </a:lnTo>
                    <a:lnTo>
                      <a:pt x="196" y="110"/>
                    </a:lnTo>
                    <a:lnTo>
                      <a:pt x="196" y="111"/>
                    </a:lnTo>
                    <a:lnTo>
                      <a:pt x="195" y="111"/>
                    </a:lnTo>
                    <a:lnTo>
                      <a:pt x="195" y="111"/>
                    </a:lnTo>
                    <a:lnTo>
                      <a:pt x="196" y="111"/>
                    </a:lnTo>
                    <a:lnTo>
                      <a:pt x="196" y="111"/>
                    </a:lnTo>
                    <a:lnTo>
                      <a:pt x="196" y="112"/>
                    </a:lnTo>
                    <a:lnTo>
                      <a:pt x="196" y="112"/>
                    </a:lnTo>
                    <a:lnTo>
                      <a:pt x="196" y="112"/>
                    </a:lnTo>
                    <a:lnTo>
                      <a:pt x="196" y="112"/>
                    </a:lnTo>
                    <a:lnTo>
                      <a:pt x="196" y="113"/>
                    </a:lnTo>
                    <a:lnTo>
                      <a:pt x="197" y="113"/>
                    </a:lnTo>
                    <a:lnTo>
                      <a:pt x="197" y="113"/>
                    </a:lnTo>
                    <a:lnTo>
                      <a:pt x="196" y="113"/>
                    </a:lnTo>
                    <a:lnTo>
                      <a:pt x="197" y="113"/>
                    </a:lnTo>
                    <a:lnTo>
                      <a:pt x="197" y="113"/>
                    </a:lnTo>
                    <a:lnTo>
                      <a:pt x="197" y="113"/>
                    </a:lnTo>
                    <a:lnTo>
                      <a:pt x="197" y="114"/>
                    </a:lnTo>
                    <a:lnTo>
                      <a:pt x="197" y="114"/>
                    </a:lnTo>
                    <a:lnTo>
                      <a:pt x="197" y="114"/>
                    </a:lnTo>
                    <a:lnTo>
                      <a:pt x="197" y="114"/>
                    </a:lnTo>
                    <a:lnTo>
                      <a:pt x="197" y="114"/>
                    </a:lnTo>
                    <a:lnTo>
                      <a:pt x="198" y="114"/>
                    </a:lnTo>
                    <a:lnTo>
                      <a:pt x="198" y="115"/>
                    </a:lnTo>
                    <a:lnTo>
                      <a:pt x="198" y="115"/>
                    </a:lnTo>
                    <a:lnTo>
                      <a:pt x="198" y="115"/>
                    </a:lnTo>
                    <a:lnTo>
                      <a:pt x="198" y="115"/>
                    </a:lnTo>
                    <a:lnTo>
                      <a:pt x="198" y="115"/>
                    </a:lnTo>
                    <a:lnTo>
                      <a:pt x="198" y="116"/>
                    </a:lnTo>
                    <a:lnTo>
                      <a:pt x="199" y="116"/>
                    </a:lnTo>
                    <a:lnTo>
                      <a:pt x="199" y="115"/>
                    </a:lnTo>
                    <a:lnTo>
                      <a:pt x="199" y="115"/>
                    </a:lnTo>
                    <a:lnTo>
                      <a:pt x="199" y="116"/>
                    </a:lnTo>
                    <a:lnTo>
                      <a:pt x="199" y="116"/>
                    </a:lnTo>
                    <a:lnTo>
                      <a:pt x="199" y="117"/>
                    </a:lnTo>
                    <a:lnTo>
                      <a:pt x="200" y="117"/>
                    </a:lnTo>
                    <a:lnTo>
                      <a:pt x="199" y="117"/>
                    </a:lnTo>
                    <a:lnTo>
                      <a:pt x="199" y="117"/>
                    </a:lnTo>
                    <a:lnTo>
                      <a:pt x="200" y="117"/>
                    </a:lnTo>
                    <a:lnTo>
                      <a:pt x="199" y="118"/>
                    </a:lnTo>
                    <a:lnTo>
                      <a:pt x="199" y="118"/>
                    </a:lnTo>
                    <a:lnTo>
                      <a:pt x="199" y="118"/>
                    </a:lnTo>
                    <a:lnTo>
                      <a:pt x="199" y="118"/>
                    </a:lnTo>
                    <a:lnTo>
                      <a:pt x="198" y="118"/>
                    </a:lnTo>
                    <a:lnTo>
                      <a:pt x="198" y="118"/>
                    </a:lnTo>
                    <a:lnTo>
                      <a:pt x="198" y="117"/>
                    </a:lnTo>
                    <a:lnTo>
                      <a:pt x="197" y="117"/>
                    </a:lnTo>
                    <a:lnTo>
                      <a:pt x="197" y="117"/>
                    </a:lnTo>
                    <a:lnTo>
                      <a:pt x="197" y="117"/>
                    </a:lnTo>
                    <a:lnTo>
                      <a:pt x="197" y="117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6" y="118"/>
                    </a:lnTo>
                    <a:lnTo>
                      <a:pt x="196" y="118"/>
                    </a:lnTo>
                    <a:lnTo>
                      <a:pt x="196" y="119"/>
                    </a:lnTo>
                    <a:lnTo>
                      <a:pt x="196" y="119"/>
                    </a:lnTo>
                    <a:lnTo>
                      <a:pt x="196" y="119"/>
                    </a:lnTo>
                    <a:lnTo>
                      <a:pt x="196" y="120"/>
                    </a:lnTo>
                    <a:lnTo>
                      <a:pt x="196" y="120"/>
                    </a:lnTo>
                    <a:lnTo>
                      <a:pt x="196" y="121"/>
                    </a:lnTo>
                    <a:lnTo>
                      <a:pt x="196" y="121"/>
                    </a:lnTo>
                    <a:lnTo>
                      <a:pt x="195" y="121"/>
                    </a:lnTo>
                    <a:lnTo>
                      <a:pt x="195" y="122"/>
                    </a:lnTo>
                    <a:lnTo>
                      <a:pt x="195" y="122"/>
                    </a:lnTo>
                    <a:lnTo>
                      <a:pt x="195" y="122"/>
                    </a:lnTo>
                    <a:lnTo>
                      <a:pt x="195" y="123"/>
                    </a:lnTo>
                    <a:lnTo>
                      <a:pt x="194" y="123"/>
                    </a:lnTo>
                    <a:lnTo>
                      <a:pt x="194" y="123"/>
                    </a:lnTo>
                    <a:lnTo>
                      <a:pt x="195" y="123"/>
                    </a:lnTo>
                    <a:lnTo>
                      <a:pt x="195" y="123"/>
                    </a:lnTo>
                    <a:lnTo>
                      <a:pt x="195" y="123"/>
                    </a:lnTo>
                    <a:lnTo>
                      <a:pt x="195" y="124"/>
                    </a:lnTo>
                    <a:lnTo>
                      <a:pt x="195" y="124"/>
                    </a:lnTo>
                    <a:lnTo>
                      <a:pt x="195" y="124"/>
                    </a:lnTo>
                    <a:lnTo>
                      <a:pt x="195" y="125"/>
                    </a:lnTo>
                    <a:lnTo>
                      <a:pt x="195" y="125"/>
                    </a:lnTo>
                    <a:lnTo>
                      <a:pt x="196" y="125"/>
                    </a:lnTo>
                    <a:lnTo>
                      <a:pt x="196" y="125"/>
                    </a:lnTo>
                    <a:lnTo>
                      <a:pt x="195" y="125"/>
                    </a:lnTo>
                    <a:lnTo>
                      <a:pt x="195" y="126"/>
                    </a:lnTo>
                    <a:lnTo>
                      <a:pt x="196" y="126"/>
                    </a:lnTo>
                    <a:lnTo>
                      <a:pt x="196" y="126"/>
                    </a:lnTo>
                    <a:lnTo>
                      <a:pt x="196" y="127"/>
                    </a:lnTo>
                    <a:lnTo>
                      <a:pt x="196" y="127"/>
                    </a:lnTo>
                    <a:lnTo>
                      <a:pt x="197" y="127"/>
                    </a:lnTo>
                    <a:lnTo>
                      <a:pt x="197" y="127"/>
                    </a:lnTo>
                    <a:lnTo>
                      <a:pt x="197" y="128"/>
                    </a:lnTo>
                    <a:lnTo>
                      <a:pt x="197" y="128"/>
                    </a:lnTo>
                    <a:lnTo>
                      <a:pt x="197" y="128"/>
                    </a:lnTo>
                    <a:lnTo>
                      <a:pt x="197" y="128"/>
                    </a:lnTo>
                    <a:lnTo>
                      <a:pt x="198" y="128"/>
                    </a:lnTo>
                    <a:lnTo>
                      <a:pt x="198" y="129"/>
                    </a:lnTo>
                    <a:lnTo>
                      <a:pt x="198" y="129"/>
                    </a:lnTo>
                    <a:lnTo>
                      <a:pt x="197" y="129"/>
                    </a:lnTo>
                    <a:lnTo>
                      <a:pt x="197" y="129"/>
                    </a:lnTo>
                    <a:lnTo>
                      <a:pt x="197" y="130"/>
                    </a:lnTo>
                    <a:lnTo>
                      <a:pt x="197" y="130"/>
                    </a:lnTo>
                    <a:lnTo>
                      <a:pt x="197" y="130"/>
                    </a:lnTo>
                    <a:lnTo>
                      <a:pt x="197" y="130"/>
                    </a:lnTo>
                    <a:lnTo>
                      <a:pt x="197" y="130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6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5" y="129"/>
                    </a:lnTo>
                    <a:lnTo>
                      <a:pt x="195" y="128"/>
                    </a:lnTo>
                    <a:lnTo>
                      <a:pt x="195" y="128"/>
                    </a:lnTo>
                    <a:lnTo>
                      <a:pt x="195" y="127"/>
                    </a:lnTo>
                    <a:lnTo>
                      <a:pt x="194" y="127"/>
                    </a:lnTo>
                    <a:lnTo>
                      <a:pt x="194" y="127"/>
                    </a:lnTo>
                    <a:lnTo>
                      <a:pt x="194" y="127"/>
                    </a:lnTo>
                    <a:lnTo>
                      <a:pt x="193" y="127"/>
                    </a:lnTo>
                    <a:lnTo>
                      <a:pt x="193" y="127"/>
                    </a:lnTo>
                    <a:lnTo>
                      <a:pt x="193" y="127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193" y="129"/>
                    </a:lnTo>
                    <a:lnTo>
                      <a:pt x="193" y="129"/>
                    </a:lnTo>
                    <a:lnTo>
                      <a:pt x="193" y="129"/>
                    </a:lnTo>
                    <a:lnTo>
                      <a:pt x="193" y="129"/>
                    </a:lnTo>
                    <a:lnTo>
                      <a:pt x="193" y="129"/>
                    </a:lnTo>
                    <a:lnTo>
                      <a:pt x="193" y="129"/>
                    </a:lnTo>
                    <a:lnTo>
                      <a:pt x="193" y="130"/>
                    </a:lnTo>
                    <a:lnTo>
                      <a:pt x="193" y="130"/>
                    </a:lnTo>
                    <a:lnTo>
                      <a:pt x="193" y="131"/>
                    </a:lnTo>
                    <a:lnTo>
                      <a:pt x="193" y="131"/>
                    </a:lnTo>
                    <a:lnTo>
                      <a:pt x="193" y="131"/>
                    </a:lnTo>
                    <a:lnTo>
                      <a:pt x="193" y="131"/>
                    </a:lnTo>
                    <a:lnTo>
                      <a:pt x="192" y="131"/>
                    </a:lnTo>
                    <a:lnTo>
                      <a:pt x="192" y="132"/>
                    </a:lnTo>
                    <a:lnTo>
                      <a:pt x="192" y="132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2" y="134"/>
                    </a:lnTo>
                    <a:lnTo>
                      <a:pt x="193" y="134"/>
                    </a:lnTo>
                    <a:lnTo>
                      <a:pt x="193" y="134"/>
                    </a:lnTo>
                    <a:lnTo>
                      <a:pt x="193" y="134"/>
                    </a:lnTo>
                    <a:lnTo>
                      <a:pt x="193" y="134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95" y="134"/>
                    </a:lnTo>
                    <a:lnTo>
                      <a:pt x="195" y="134"/>
                    </a:lnTo>
                    <a:lnTo>
                      <a:pt x="196" y="134"/>
                    </a:lnTo>
                    <a:lnTo>
                      <a:pt x="196" y="134"/>
                    </a:lnTo>
                    <a:lnTo>
                      <a:pt x="197" y="134"/>
                    </a:lnTo>
                    <a:lnTo>
                      <a:pt x="196" y="134"/>
                    </a:lnTo>
                    <a:lnTo>
                      <a:pt x="196" y="135"/>
                    </a:lnTo>
                    <a:lnTo>
                      <a:pt x="197" y="135"/>
                    </a:lnTo>
                    <a:lnTo>
                      <a:pt x="197" y="136"/>
                    </a:lnTo>
                    <a:lnTo>
                      <a:pt x="196" y="136"/>
                    </a:lnTo>
                    <a:lnTo>
                      <a:pt x="196" y="136"/>
                    </a:lnTo>
                    <a:lnTo>
                      <a:pt x="196" y="137"/>
                    </a:lnTo>
                    <a:lnTo>
                      <a:pt x="196" y="137"/>
                    </a:lnTo>
                    <a:lnTo>
                      <a:pt x="196" y="137"/>
                    </a:lnTo>
                    <a:lnTo>
                      <a:pt x="196" y="138"/>
                    </a:lnTo>
                    <a:lnTo>
                      <a:pt x="197" y="138"/>
                    </a:lnTo>
                    <a:lnTo>
                      <a:pt x="197" y="138"/>
                    </a:lnTo>
                    <a:lnTo>
                      <a:pt x="197" y="138"/>
                    </a:lnTo>
                    <a:lnTo>
                      <a:pt x="197" y="138"/>
                    </a:lnTo>
                    <a:lnTo>
                      <a:pt x="198" y="138"/>
                    </a:lnTo>
                    <a:lnTo>
                      <a:pt x="197" y="139"/>
                    </a:lnTo>
                    <a:lnTo>
                      <a:pt x="197" y="139"/>
                    </a:lnTo>
                    <a:lnTo>
                      <a:pt x="197" y="139"/>
                    </a:lnTo>
                    <a:lnTo>
                      <a:pt x="197" y="139"/>
                    </a:lnTo>
                    <a:lnTo>
                      <a:pt x="196" y="139"/>
                    </a:lnTo>
                    <a:lnTo>
                      <a:pt x="196" y="140"/>
                    </a:lnTo>
                    <a:lnTo>
                      <a:pt x="196" y="140"/>
                    </a:lnTo>
                    <a:lnTo>
                      <a:pt x="196" y="139"/>
                    </a:lnTo>
                    <a:lnTo>
                      <a:pt x="195" y="139"/>
                    </a:lnTo>
                    <a:lnTo>
                      <a:pt x="195" y="139"/>
                    </a:lnTo>
                    <a:lnTo>
                      <a:pt x="194" y="139"/>
                    </a:lnTo>
                    <a:lnTo>
                      <a:pt x="194" y="139"/>
                    </a:lnTo>
                    <a:lnTo>
                      <a:pt x="193" y="139"/>
                    </a:lnTo>
                    <a:lnTo>
                      <a:pt x="193" y="139"/>
                    </a:lnTo>
                    <a:lnTo>
                      <a:pt x="193" y="139"/>
                    </a:lnTo>
                    <a:lnTo>
                      <a:pt x="193" y="139"/>
                    </a:lnTo>
                    <a:lnTo>
                      <a:pt x="192" y="139"/>
                    </a:lnTo>
                    <a:lnTo>
                      <a:pt x="192" y="139"/>
                    </a:lnTo>
                    <a:lnTo>
                      <a:pt x="192" y="139"/>
                    </a:lnTo>
                    <a:lnTo>
                      <a:pt x="192" y="139"/>
                    </a:lnTo>
                    <a:lnTo>
                      <a:pt x="191" y="139"/>
                    </a:lnTo>
                    <a:lnTo>
                      <a:pt x="191" y="139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89" y="139"/>
                    </a:lnTo>
                    <a:lnTo>
                      <a:pt x="189" y="139"/>
                    </a:lnTo>
                    <a:lnTo>
                      <a:pt x="189" y="139"/>
                    </a:lnTo>
                    <a:lnTo>
                      <a:pt x="189" y="140"/>
                    </a:lnTo>
                    <a:lnTo>
                      <a:pt x="188" y="140"/>
                    </a:lnTo>
                    <a:lnTo>
                      <a:pt x="188" y="141"/>
                    </a:lnTo>
                    <a:lnTo>
                      <a:pt x="188" y="141"/>
                    </a:lnTo>
                    <a:lnTo>
                      <a:pt x="188" y="141"/>
                    </a:lnTo>
                    <a:lnTo>
                      <a:pt x="187" y="141"/>
                    </a:lnTo>
                    <a:lnTo>
                      <a:pt x="187" y="141"/>
                    </a:lnTo>
                    <a:lnTo>
                      <a:pt x="187" y="142"/>
                    </a:lnTo>
                    <a:lnTo>
                      <a:pt x="187" y="142"/>
                    </a:lnTo>
                    <a:lnTo>
                      <a:pt x="186" y="142"/>
                    </a:lnTo>
                    <a:lnTo>
                      <a:pt x="186" y="142"/>
                    </a:lnTo>
                    <a:lnTo>
                      <a:pt x="186" y="142"/>
                    </a:lnTo>
                    <a:lnTo>
                      <a:pt x="186" y="142"/>
                    </a:lnTo>
                    <a:lnTo>
                      <a:pt x="185" y="142"/>
                    </a:lnTo>
                    <a:lnTo>
                      <a:pt x="185" y="143"/>
                    </a:lnTo>
                    <a:lnTo>
                      <a:pt x="185" y="143"/>
                    </a:lnTo>
                    <a:lnTo>
                      <a:pt x="185" y="143"/>
                    </a:lnTo>
                    <a:lnTo>
                      <a:pt x="184" y="143"/>
                    </a:lnTo>
                    <a:lnTo>
                      <a:pt x="184" y="143"/>
                    </a:lnTo>
                    <a:lnTo>
                      <a:pt x="184" y="144"/>
                    </a:lnTo>
                    <a:lnTo>
                      <a:pt x="184" y="144"/>
                    </a:lnTo>
                    <a:lnTo>
                      <a:pt x="184" y="145"/>
                    </a:lnTo>
                    <a:lnTo>
                      <a:pt x="185" y="145"/>
                    </a:lnTo>
                    <a:lnTo>
                      <a:pt x="185" y="145"/>
                    </a:lnTo>
                    <a:lnTo>
                      <a:pt x="185" y="145"/>
                    </a:lnTo>
                    <a:lnTo>
                      <a:pt x="186" y="145"/>
                    </a:lnTo>
                    <a:lnTo>
                      <a:pt x="186" y="145"/>
                    </a:lnTo>
                    <a:lnTo>
                      <a:pt x="186" y="145"/>
                    </a:lnTo>
                    <a:lnTo>
                      <a:pt x="186" y="145"/>
                    </a:lnTo>
                    <a:lnTo>
                      <a:pt x="187" y="145"/>
                    </a:lnTo>
                    <a:lnTo>
                      <a:pt x="187" y="145"/>
                    </a:lnTo>
                    <a:lnTo>
                      <a:pt x="188" y="144"/>
                    </a:lnTo>
                    <a:lnTo>
                      <a:pt x="188" y="144"/>
                    </a:lnTo>
                    <a:lnTo>
                      <a:pt x="189" y="144"/>
                    </a:lnTo>
                    <a:lnTo>
                      <a:pt x="189" y="144"/>
                    </a:lnTo>
                    <a:lnTo>
                      <a:pt x="189" y="144"/>
                    </a:lnTo>
                    <a:lnTo>
                      <a:pt x="190" y="144"/>
                    </a:lnTo>
                    <a:lnTo>
                      <a:pt x="190" y="144"/>
                    </a:lnTo>
                    <a:lnTo>
                      <a:pt x="190" y="144"/>
                    </a:lnTo>
                    <a:lnTo>
                      <a:pt x="190" y="145"/>
                    </a:lnTo>
                    <a:lnTo>
                      <a:pt x="191" y="145"/>
                    </a:lnTo>
                    <a:lnTo>
                      <a:pt x="191" y="144"/>
                    </a:lnTo>
                    <a:lnTo>
                      <a:pt x="191" y="145"/>
                    </a:lnTo>
                    <a:lnTo>
                      <a:pt x="191" y="144"/>
                    </a:lnTo>
                    <a:lnTo>
                      <a:pt x="192" y="144"/>
                    </a:lnTo>
                    <a:lnTo>
                      <a:pt x="192" y="144"/>
                    </a:lnTo>
                    <a:lnTo>
                      <a:pt x="193" y="144"/>
                    </a:lnTo>
                    <a:lnTo>
                      <a:pt x="193" y="144"/>
                    </a:lnTo>
                    <a:lnTo>
                      <a:pt x="193" y="144"/>
                    </a:lnTo>
                    <a:lnTo>
                      <a:pt x="193" y="144"/>
                    </a:lnTo>
                    <a:lnTo>
                      <a:pt x="193" y="144"/>
                    </a:lnTo>
                    <a:lnTo>
                      <a:pt x="193" y="145"/>
                    </a:lnTo>
                    <a:lnTo>
                      <a:pt x="194" y="145"/>
                    </a:lnTo>
                    <a:lnTo>
                      <a:pt x="194" y="144"/>
                    </a:lnTo>
                    <a:lnTo>
                      <a:pt x="194" y="144"/>
                    </a:lnTo>
                    <a:lnTo>
                      <a:pt x="194" y="145"/>
                    </a:lnTo>
                    <a:lnTo>
                      <a:pt x="194" y="145"/>
                    </a:lnTo>
                    <a:lnTo>
                      <a:pt x="194" y="146"/>
                    </a:lnTo>
                    <a:lnTo>
                      <a:pt x="194" y="146"/>
                    </a:lnTo>
                    <a:lnTo>
                      <a:pt x="194" y="146"/>
                    </a:lnTo>
                    <a:lnTo>
                      <a:pt x="193" y="146"/>
                    </a:lnTo>
                    <a:lnTo>
                      <a:pt x="193" y="147"/>
                    </a:lnTo>
                    <a:lnTo>
                      <a:pt x="193" y="147"/>
                    </a:lnTo>
                    <a:lnTo>
                      <a:pt x="193" y="147"/>
                    </a:lnTo>
                    <a:lnTo>
                      <a:pt x="193" y="147"/>
                    </a:lnTo>
                    <a:lnTo>
                      <a:pt x="192" y="147"/>
                    </a:lnTo>
                    <a:lnTo>
                      <a:pt x="192" y="147"/>
                    </a:lnTo>
                    <a:lnTo>
                      <a:pt x="191" y="147"/>
                    </a:lnTo>
                    <a:lnTo>
                      <a:pt x="191" y="148"/>
                    </a:lnTo>
                    <a:lnTo>
                      <a:pt x="191" y="148"/>
                    </a:lnTo>
                    <a:lnTo>
                      <a:pt x="191" y="147"/>
                    </a:lnTo>
                    <a:lnTo>
                      <a:pt x="191" y="148"/>
                    </a:lnTo>
                    <a:lnTo>
                      <a:pt x="190" y="148"/>
                    </a:lnTo>
                    <a:lnTo>
                      <a:pt x="191" y="148"/>
                    </a:lnTo>
                    <a:lnTo>
                      <a:pt x="191" y="148"/>
                    </a:lnTo>
                    <a:lnTo>
                      <a:pt x="191" y="149"/>
                    </a:lnTo>
                    <a:lnTo>
                      <a:pt x="191" y="149"/>
                    </a:lnTo>
                    <a:lnTo>
                      <a:pt x="190" y="149"/>
                    </a:lnTo>
                    <a:lnTo>
                      <a:pt x="190" y="150"/>
                    </a:lnTo>
                    <a:lnTo>
                      <a:pt x="190" y="150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9" y="151"/>
                    </a:lnTo>
                    <a:lnTo>
                      <a:pt x="189" y="151"/>
                    </a:lnTo>
                    <a:lnTo>
                      <a:pt x="189" y="151"/>
                    </a:lnTo>
                    <a:lnTo>
                      <a:pt x="189" y="152"/>
                    </a:lnTo>
                    <a:lnTo>
                      <a:pt x="189" y="152"/>
                    </a:lnTo>
                    <a:lnTo>
                      <a:pt x="189" y="152"/>
                    </a:lnTo>
                    <a:lnTo>
                      <a:pt x="189" y="152"/>
                    </a:lnTo>
                    <a:lnTo>
                      <a:pt x="189" y="152"/>
                    </a:lnTo>
                    <a:lnTo>
                      <a:pt x="190" y="152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3"/>
                    </a:lnTo>
                    <a:lnTo>
                      <a:pt x="190" y="154"/>
                    </a:lnTo>
                    <a:lnTo>
                      <a:pt x="190" y="154"/>
                    </a:lnTo>
                    <a:lnTo>
                      <a:pt x="191" y="154"/>
                    </a:lnTo>
                    <a:lnTo>
                      <a:pt x="191" y="155"/>
                    </a:lnTo>
                    <a:lnTo>
                      <a:pt x="191" y="155"/>
                    </a:lnTo>
                    <a:lnTo>
                      <a:pt x="191" y="155"/>
                    </a:lnTo>
                    <a:lnTo>
                      <a:pt x="191" y="155"/>
                    </a:lnTo>
                    <a:lnTo>
                      <a:pt x="191" y="155"/>
                    </a:lnTo>
                    <a:lnTo>
                      <a:pt x="191" y="155"/>
                    </a:lnTo>
                    <a:lnTo>
                      <a:pt x="191" y="155"/>
                    </a:lnTo>
                    <a:lnTo>
                      <a:pt x="191" y="156"/>
                    </a:lnTo>
                    <a:lnTo>
                      <a:pt x="191" y="155"/>
                    </a:lnTo>
                    <a:lnTo>
                      <a:pt x="191" y="156"/>
                    </a:lnTo>
                    <a:lnTo>
                      <a:pt x="192" y="156"/>
                    </a:lnTo>
                    <a:lnTo>
                      <a:pt x="192" y="156"/>
                    </a:lnTo>
                    <a:lnTo>
                      <a:pt x="191" y="156"/>
                    </a:lnTo>
                    <a:lnTo>
                      <a:pt x="192" y="156"/>
                    </a:lnTo>
                    <a:lnTo>
                      <a:pt x="192" y="157"/>
                    </a:lnTo>
                    <a:lnTo>
                      <a:pt x="191" y="157"/>
                    </a:lnTo>
                    <a:lnTo>
                      <a:pt x="191" y="157"/>
                    </a:lnTo>
                    <a:lnTo>
                      <a:pt x="191" y="158"/>
                    </a:lnTo>
                    <a:lnTo>
                      <a:pt x="191" y="158"/>
                    </a:lnTo>
                    <a:lnTo>
                      <a:pt x="192" y="158"/>
                    </a:lnTo>
                    <a:lnTo>
                      <a:pt x="192" y="159"/>
                    </a:lnTo>
                    <a:lnTo>
                      <a:pt x="192" y="159"/>
                    </a:lnTo>
                    <a:lnTo>
                      <a:pt x="192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59"/>
                    </a:lnTo>
                    <a:lnTo>
                      <a:pt x="193" y="160"/>
                    </a:lnTo>
                    <a:lnTo>
                      <a:pt x="193" y="160"/>
                    </a:lnTo>
                    <a:lnTo>
                      <a:pt x="193" y="160"/>
                    </a:lnTo>
                    <a:lnTo>
                      <a:pt x="193" y="160"/>
                    </a:lnTo>
                    <a:lnTo>
                      <a:pt x="193" y="160"/>
                    </a:lnTo>
                    <a:lnTo>
                      <a:pt x="193" y="160"/>
                    </a:lnTo>
                    <a:lnTo>
                      <a:pt x="194" y="160"/>
                    </a:lnTo>
                    <a:lnTo>
                      <a:pt x="194" y="159"/>
                    </a:lnTo>
                    <a:lnTo>
                      <a:pt x="194" y="159"/>
                    </a:lnTo>
                    <a:lnTo>
                      <a:pt x="194" y="159"/>
                    </a:lnTo>
                    <a:lnTo>
                      <a:pt x="194" y="159"/>
                    </a:lnTo>
                    <a:lnTo>
                      <a:pt x="195" y="160"/>
                    </a:lnTo>
                    <a:lnTo>
                      <a:pt x="195" y="160"/>
                    </a:lnTo>
                    <a:lnTo>
                      <a:pt x="195" y="160"/>
                    </a:lnTo>
                    <a:lnTo>
                      <a:pt x="195" y="160"/>
                    </a:lnTo>
                    <a:lnTo>
                      <a:pt x="196" y="160"/>
                    </a:lnTo>
                    <a:lnTo>
                      <a:pt x="196" y="160"/>
                    </a:lnTo>
                    <a:lnTo>
                      <a:pt x="196" y="161"/>
                    </a:lnTo>
                    <a:lnTo>
                      <a:pt x="196" y="161"/>
                    </a:lnTo>
                    <a:lnTo>
                      <a:pt x="196" y="160"/>
                    </a:lnTo>
                    <a:lnTo>
                      <a:pt x="197" y="160"/>
                    </a:lnTo>
                    <a:lnTo>
                      <a:pt x="197" y="160"/>
                    </a:lnTo>
                    <a:lnTo>
                      <a:pt x="197" y="161"/>
                    </a:lnTo>
                    <a:lnTo>
                      <a:pt x="197" y="161"/>
                    </a:lnTo>
                    <a:lnTo>
                      <a:pt x="197" y="161"/>
                    </a:lnTo>
                    <a:lnTo>
                      <a:pt x="198" y="161"/>
                    </a:lnTo>
                    <a:lnTo>
                      <a:pt x="198" y="162"/>
                    </a:lnTo>
                    <a:lnTo>
                      <a:pt x="198" y="162"/>
                    </a:lnTo>
                    <a:lnTo>
                      <a:pt x="199" y="162"/>
                    </a:lnTo>
                    <a:lnTo>
                      <a:pt x="199" y="162"/>
                    </a:lnTo>
                    <a:lnTo>
                      <a:pt x="199" y="161"/>
                    </a:lnTo>
                    <a:lnTo>
                      <a:pt x="199" y="162"/>
                    </a:lnTo>
                    <a:lnTo>
                      <a:pt x="200" y="162"/>
                    </a:lnTo>
                    <a:lnTo>
                      <a:pt x="200" y="161"/>
                    </a:lnTo>
                    <a:lnTo>
                      <a:pt x="200" y="162"/>
                    </a:lnTo>
                    <a:lnTo>
                      <a:pt x="200" y="162"/>
                    </a:lnTo>
                    <a:lnTo>
                      <a:pt x="200" y="162"/>
                    </a:lnTo>
                    <a:lnTo>
                      <a:pt x="200" y="163"/>
                    </a:lnTo>
                    <a:lnTo>
                      <a:pt x="200" y="163"/>
                    </a:lnTo>
                    <a:lnTo>
                      <a:pt x="200" y="163"/>
                    </a:lnTo>
                    <a:lnTo>
                      <a:pt x="200" y="164"/>
                    </a:lnTo>
                    <a:lnTo>
                      <a:pt x="199" y="164"/>
                    </a:lnTo>
                    <a:lnTo>
                      <a:pt x="199" y="164"/>
                    </a:lnTo>
                    <a:lnTo>
                      <a:pt x="200" y="164"/>
                    </a:lnTo>
                    <a:lnTo>
                      <a:pt x="200" y="164"/>
                    </a:lnTo>
                    <a:lnTo>
                      <a:pt x="199" y="164"/>
                    </a:lnTo>
                    <a:lnTo>
                      <a:pt x="199" y="164"/>
                    </a:lnTo>
                    <a:lnTo>
                      <a:pt x="200" y="164"/>
                    </a:lnTo>
                    <a:lnTo>
                      <a:pt x="200" y="164"/>
                    </a:lnTo>
                    <a:lnTo>
                      <a:pt x="200" y="165"/>
                    </a:lnTo>
                    <a:lnTo>
                      <a:pt x="201" y="165"/>
                    </a:lnTo>
                    <a:lnTo>
                      <a:pt x="200" y="165"/>
                    </a:lnTo>
                    <a:lnTo>
                      <a:pt x="201" y="165"/>
                    </a:lnTo>
                    <a:lnTo>
                      <a:pt x="201" y="166"/>
                    </a:lnTo>
                    <a:lnTo>
                      <a:pt x="201" y="166"/>
                    </a:lnTo>
                    <a:lnTo>
                      <a:pt x="201" y="166"/>
                    </a:lnTo>
                    <a:lnTo>
                      <a:pt x="202" y="166"/>
                    </a:lnTo>
                    <a:lnTo>
                      <a:pt x="202" y="166"/>
                    </a:lnTo>
                    <a:lnTo>
                      <a:pt x="203" y="166"/>
                    </a:lnTo>
                    <a:lnTo>
                      <a:pt x="203" y="166"/>
                    </a:lnTo>
                    <a:lnTo>
                      <a:pt x="203" y="166"/>
                    </a:lnTo>
                    <a:lnTo>
                      <a:pt x="204" y="166"/>
                    </a:lnTo>
                    <a:lnTo>
                      <a:pt x="204" y="166"/>
                    </a:lnTo>
                    <a:lnTo>
                      <a:pt x="205" y="166"/>
                    </a:lnTo>
                    <a:lnTo>
                      <a:pt x="205" y="166"/>
                    </a:lnTo>
                    <a:lnTo>
                      <a:pt x="204" y="166"/>
                    </a:lnTo>
                    <a:lnTo>
                      <a:pt x="204" y="165"/>
                    </a:lnTo>
                    <a:lnTo>
                      <a:pt x="205" y="165"/>
                    </a:lnTo>
                    <a:lnTo>
                      <a:pt x="205" y="165"/>
                    </a:lnTo>
                    <a:lnTo>
                      <a:pt x="205" y="165"/>
                    </a:lnTo>
                    <a:lnTo>
                      <a:pt x="205" y="164"/>
                    </a:lnTo>
                    <a:lnTo>
                      <a:pt x="206" y="164"/>
                    </a:lnTo>
                    <a:lnTo>
                      <a:pt x="206" y="164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8" y="164"/>
                    </a:lnTo>
                    <a:lnTo>
                      <a:pt x="208" y="164"/>
                    </a:lnTo>
                    <a:lnTo>
                      <a:pt x="209" y="164"/>
                    </a:lnTo>
                    <a:lnTo>
                      <a:pt x="209" y="164"/>
                    </a:lnTo>
                    <a:lnTo>
                      <a:pt x="209" y="164"/>
                    </a:lnTo>
                    <a:lnTo>
                      <a:pt x="209" y="164"/>
                    </a:lnTo>
                    <a:lnTo>
                      <a:pt x="209" y="164"/>
                    </a:lnTo>
                    <a:lnTo>
                      <a:pt x="209" y="164"/>
                    </a:lnTo>
                    <a:lnTo>
                      <a:pt x="210" y="164"/>
                    </a:lnTo>
                    <a:lnTo>
                      <a:pt x="210" y="164"/>
                    </a:lnTo>
                    <a:lnTo>
                      <a:pt x="211" y="164"/>
                    </a:lnTo>
                    <a:lnTo>
                      <a:pt x="211" y="164"/>
                    </a:lnTo>
                    <a:lnTo>
                      <a:pt x="211" y="164"/>
                    </a:lnTo>
                    <a:lnTo>
                      <a:pt x="210" y="164"/>
                    </a:lnTo>
                    <a:lnTo>
                      <a:pt x="210" y="165"/>
                    </a:lnTo>
                    <a:lnTo>
                      <a:pt x="210" y="165"/>
                    </a:lnTo>
                    <a:lnTo>
                      <a:pt x="210" y="166"/>
                    </a:lnTo>
                    <a:lnTo>
                      <a:pt x="210" y="166"/>
                    </a:lnTo>
                    <a:lnTo>
                      <a:pt x="210" y="166"/>
                    </a:lnTo>
                    <a:lnTo>
                      <a:pt x="210" y="167"/>
                    </a:lnTo>
                    <a:lnTo>
                      <a:pt x="210" y="167"/>
                    </a:lnTo>
                    <a:lnTo>
                      <a:pt x="209" y="167"/>
                    </a:lnTo>
                    <a:lnTo>
                      <a:pt x="209" y="168"/>
                    </a:lnTo>
                    <a:lnTo>
                      <a:pt x="209" y="168"/>
                    </a:lnTo>
                    <a:lnTo>
                      <a:pt x="209" y="168"/>
                    </a:lnTo>
                    <a:lnTo>
                      <a:pt x="209" y="169"/>
                    </a:lnTo>
                    <a:lnTo>
                      <a:pt x="210" y="169"/>
                    </a:lnTo>
                    <a:lnTo>
                      <a:pt x="210" y="169"/>
                    </a:lnTo>
                    <a:lnTo>
                      <a:pt x="210" y="169"/>
                    </a:lnTo>
                    <a:lnTo>
                      <a:pt x="211" y="169"/>
                    </a:lnTo>
                    <a:lnTo>
                      <a:pt x="211" y="170"/>
                    </a:lnTo>
                    <a:lnTo>
                      <a:pt x="211" y="170"/>
                    </a:lnTo>
                    <a:lnTo>
                      <a:pt x="211" y="169"/>
                    </a:lnTo>
                    <a:lnTo>
                      <a:pt x="212" y="169"/>
                    </a:lnTo>
                    <a:lnTo>
                      <a:pt x="212" y="169"/>
                    </a:lnTo>
                    <a:lnTo>
                      <a:pt x="212" y="169"/>
                    </a:lnTo>
                    <a:lnTo>
                      <a:pt x="212" y="169"/>
                    </a:lnTo>
                    <a:lnTo>
                      <a:pt x="212" y="170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214" y="170"/>
                    </a:lnTo>
                    <a:lnTo>
                      <a:pt x="214" y="170"/>
                    </a:lnTo>
                    <a:lnTo>
                      <a:pt x="214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5" y="170"/>
                    </a:lnTo>
                    <a:lnTo>
                      <a:pt x="216" y="170"/>
                    </a:lnTo>
                    <a:lnTo>
                      <a:pt x="216" y="170"/>
                    </a:lnTo>
                    <a:lnTo>
                      <a:pt x="216" y="171"/>
                    </a:lnTo>
                    <a:lnTo>
                      <a:pt x="217" y="171"/>
                    </a:lnTo>
                    <a:lnTo>
                      <a:pt x="217" y="171"/>
                    </a:lnTo>
                    <a:lnTo>
                      <a:pt x="217" y="172"/>
                    </a:lnTo>
                    <a:lnTo>
                      <a:pt x="218" y="172"/>
                    </a:lnTo>
                    <a:lnTo>
                      <a:pt x="218" y="172"/>
                    </a:lnTo>
                    <a:lnTo>
                      <a:pt x="218" y="173"/>
                    </a:lnTo>
                    <a:lnTo>
                      <a:pt x="219" y="173"/>
                    </a:lnTo>
                    <a:lnTo>
                      <a:pt x="219" y="173"/>
                    </a:lnTo>
                    <a:lnTo>
                      <a:pt x="219" y="173"/>
                    </a:lnTo>
                    <a:lnTo>
                      <a:pt x="220" y="173"/>
                    </a:lnTo>
                    <a:lnTo>
                      <a:pt x="220" y="173"/>
                    </a:lnTo>
                    <a:lnTo>
                      <a:pt x="220" y="173"/>
                    </a:lnTo>
                    <a:lnTo>
                      <a:pt x="220" y="172"/>
                    </a:lnTo>
                    <a:lnTo>
                      <a:pt x="220" y="172"/>
                    </a:lnTo>
                    <a:lnTo>
                      <a:pt x="220" y="172"/>
                    </a:lnTo>
                    <a:lnTo>
                      <a:pt x="221" y="172"/>
                    </a:lnTo>
                    <a:lnTo>
                      <a:pt x="221" y="173"/>
                    </a:lnTo>
                    <a:lnTo>
                      <a:pt x="221" y="173"/>
                    </a:lnTo>
                    <a:lnTo>
                      <a:pt x="220" y="174"/>
                    </a:lnTo>
                    <a:lnTo>
                      <a:pt x="220" y="174"/>
                    </a:lnTo>
                    <a:lnTo>
                      <a:pt x="220" y="174"/>
                    </a:lnTo>
                    <a:lnTo>
                      <a:pt x="220" y="174"/>
                    </a:lnTo>
                    <a:lnTo>
                      <a:pt x="220" y="175"/>
                    </a:lnTo>
                    <a:lnTo>
                      <a:pt x="219" y="175"/>
                    </a:lnTo>
                    <a:lnTo>
                      <a:pt x="219" y="175"/>
                    </a:lnTo>
                    <a:lnTo>
                      <a:pt x="219" y="175"/>
                    </a:lnTo>
                    <a:lnTo>
                      <a:pt x="218" y="175"/>
                    </a:lnTo>
                    <a:lnTo>
                      <a:pt x="218" y="175"/>
                    </a:lnTo>
                    <a:lnTo>
                      <a:pt x="219" y="175"/>
                    </a:lnTo>
                    <a:lnTo>
                      <a:pt x="219" y="176"/>
                    </a:lnTo>
                    <a:lnTo>
                      <a:pt x="219" y="176"/>
                    </a:lnTo>
                    <a:lnTo>
                      <a:pt x="219" y="177"/>
                    </a:lnTo>
                    <a:lnTo>
                      <a:pt x="219" y="177"/>
                    </a:lnTo>
                    <a:lnTo>
                      <a:pt x="219" y="177"/>
                    </a:lnTo>
                    <a:lnTo>
                      <a:pt x="219" y="178"/>
                    </a:lnTo>
                    <a:lnTo>
                      <a:pt x="220" y="178"/>
                    </a:lnTo>
                    <a:lnTo>
                      <a:pt x="219" y="178"/>
                    </a:lnTo>
                    <a:lnTo>
                      <a:pt x="219" y="178"/>
                    </a:lnTo>
                    <a:lnTo>
                      <a:pt x="220" y="178"/>
                    </a:lnTo>
                    <a:lnTo>
                      <a:pt x="220" y="179"/>
                    </a:lnTo>
                    <a:lnTo>
                      <a:pt x="220" y="179"/>
                    </a:lnTo>
                    <a:lnTo>
                      <a:pt x="220" y="180"/>
                    </a:lnTo>
                    <a:lnTo>
                      <a:pt x="220" y="180"/>
                    </a:lnTo>
                    <a:lnTo>
                      <a:pt x="219" y="180"/>
                    </a:lnTo>
                    <a:lnTo>
                      <a:pt x="220" y="180"/>
                    </a:lnTo>
                    <a:lnTo>
                      <a:pt x="220" y="181"/>
                    </a:lnTo>
                    <a:lnTo>
                      <a:pt x="220" y="181"/>
                    </a:lnTo>
                    <a:lnTo>
                      <a:pt x="219" y="181"/>
                    </a:lnTo>
                    <a:lnTo>
                      <a:pt x="219" y="182"/>
                    </a:lnTo>
                    <a:lnTo>
                      <a:pt x="219" y="182"/>
                    </a:lnTo>
                    <a:lnTo>
                      <a:pt x="220" y="182"/>
                    </a:lnTo>
                    <a:lnTo>
                      <a:pt x="220" y="183"/>
                    </a:lnTo>
                    <a:lnTo>
                      <a:pt x="220" y="183"/>
                    </a:lnTo>
                    <a:lnTo>
                      <a:pt x="220" y="183"/>
                    </a:lnTo>
                    <a:lnTo>
                      <a:pt x="221" y="183"/>
                    </a:lnTo>
                    <a:lnTo>
                      <a:pt x="221" y="183"/>
                    </a:lnTo>
                    <a:lnTo>
                      <a:pt x="222" y="183"/>
                    </a:lnTo>
                    <a:lnTo>
                      <a:pt x="222" y="183"/>
                    </a:lnTo>
                    <a:lnTo>
                      <a:pt x="222" y="183"/>
                    </a:lnTo>
                    <a:lnTo>
                      <a:pt x="222" y="184"/>
                    </a:lnTo>
                    <a:lnTo>
                      <a:pt x="223" y="184"/>
                    </a:lnTo>
                    <a:lnTo>
                      <a:pt x="223" y="184"/>
                    </a:lnTo>
                    <a:lnTo>
                      <a:pt x="222" y="184"/>
                    </a:lnTo>
                    <a:lnTo>
                      <a:pt x="222" y="184"/>
                    </a:lnTo>
                    <a:lnTo>
                      <a:pt x="222" y="185"/>
                    </a:lnTo>
                    <a:lnTo>
                      <a:pt x="223" y="185"/>
                    </a:lnTo>
                    <a:lnTo>
                      <a:pt x="222" y="185"/>
                    </a:lnTo>
                    <a:lnTo>
                      <a:pt x="223" y="185"/>
                    </a:lnTo>
                    <a:lnTo>
                      <a:pt x="222" y="185"/>
                    </a:lnTo>
                    <a:lnTo>
                      <a:pt x="222" y="185"/>
                    </a:lnTo>
                    <a:lnTo>
                      <a:pt x="222" y="185"/>
                    </a:lnTo>
                    <a:lnTo>
                      <a:pt x="222" y="186"/>
                    </a:lnTo>
                    <a:lnTo>
                      <a:pt x="221" y="186"/>
                    </a:lnTo>
                    <a:lnTo>
                      <a:pt x="221" y="186"/>
                    </a:lnTo>
                    <a:lnTo>
                      <a:pt x="221" y="185"/>
                    </a:lnTo>
                    <a:lnTo>
                      <a:pt x="221" y="185"/>
                    </a:lnTo>
                    <a:lnTo>
                      <a:pt x="221" y="185"/>
                    </a:lnTo>
                    <a:lnTo>
                      <a:pt x="221" y="185"/>
                    </a:lnTo>
                    <a:lnTo>
                      <a:pt x="220" y="184"/>
                    </a:lnTo>
                    <a:lnTo>
                      <a:pt x="220" y="185"/>
                    </a:lnTo>
                    <a:lnTo>
                      <a:pt x="220" y="185"/>
                    </a:lnTo>
                    <a:lnTo>
                      <a:pt x="220" y="185"/>
                    </a:lnTo>
                    <a:lnTo>
                      <a:pt x="220" y="185"/>
                    </a:lnTo>
                    <a:lnTo>
                      <a:pt x="220" y="185"/>
                    </a:lnTo>
                    <a:lnTo>
                      <a:pt x="219" y="185"/>
                    </a:lnTo>
                    <a:lnTo>
                      <a:pt x="219" y="184"/>
                    </a:lnTo>
                    <a:lnTo>
                      <a:pt x="219" y="185"/>
                    </a:lnTo>
                    <a:lnTo>
                      <a:pt x="219" y="185"/>
                    </a:lnTo>
                    <a:lnTo>
                      <a:pt x="218" y="185"/>
                    </a:lnTo>
                    <a:lnTo>
                      <a:pt x="218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15" y="186"/>
                    </a:lnTo>
                    <a:lnTo>
                      <a:pt x="215" y="186"/>
                    </a:lnTo>
                    <a:lnTo>
                      <a:pt x="215" y="186"/>
                    </a:lnTo>
                    <a:lnTo>
                      <a:pt x="214" y="186"/>
                    </a:lnTo>
                    <a:lnTo>
                      <a:pt x="214" y="185"/>
                    </a:lnTo>
                    <a:lnTo>
                      <a:pt x="215" y="185"/>
                    </a:lnTo>
                    <a:lnTo>
                      <a:pt x="215" y="185"/>
                    </a:lnTo>
                    <a:lnTo>
                      <a:pt x="214" y="185"/>
                    </a:lnTo>
                    <a:lnTo>
                      <a:pt x="214" y="185"/>
                    </a:lnTo>
                    <a:lnTo>
                      <a:pt x="214" y="184"/>
                    </a:lnTo>
                    <a:lnTo>
                      <a:pt x="213" y="184"/>
                    </a:lnTo>
                    <a:lnTo>
                      <a:pt x="213" y="184"/>
                    </a:lnTo>
                    <a:lnTo>
                      <a:pt x="213" y="184"/>
                    </a:lnTo>
                    <a:lnTo>
                      <a:pt x="212" y="184"/>
                    </a:lnTo>
                    <a:lnTo>
                      <a:pt x="212" y="185"/>
                    </a:lnTo>
                    <a:lnTo>
                      <a:pt x="212" y="184"/>
                    </a:lnTo>
                    <a:lnTo>
                      <a:pt x="212" y="184"/>
                    </a:lnTo>
                    <a:lnTo>
                      <a:pt x="212" y="185"/>
                    </a:lnTo>
                    <a:lnTo>
                      <a:pt x="211" y="185"/>
                    </a:lnTo>
                    <a:lnTo>
                      <a:pt x="211" y="185"/>
                    </a:lnTo>
                    <a:lnTo>
                      <a:pt x="211" y="185"/>
                    </a:lnTo>
                    <a:lnTo>
                      <a:pt x="211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09" y="186"/>
                    </a:lnTo>
                    <a:lnTo>
                      <a:pt x="209" y="187"/>
                    </a:lnTo>
                    <a:lnTo>
                      <a:pt x="209" y="187"/>
                    </a:lnTo>
                    <a:lnTo>
                      <a:pt x="209" y="187"/>
                    </a:lnTo>
                    <a:lnTo>
                      <a:pt x="209" y="187"/>
                    </a:lnTo>
                    <a:lnTo>
                      <a:pt x="208" y="187"/>
                    </a:lnTo>
                    <a:lnTo>
                      <a:pt x="208" y="187"/>
                    </a:lnTo>
                    <a:lnTo>
                      <a:pt x="208" y="188"/>
                    </a:lnTo>
                    <a:lnTo>
                      <a:pt x="207" y="188"/>
                    </a:lnTo>
                    <a:lnTo>
                      <a:pt x="207" y="188"/>
                    </a:lnTo>
                    <a:lnTo>
                      <a:pt x="207" y="187"/>
                    </a:lnTo>
                    <a:lnTo>
                      <a:pt x="206" y="187"/>
                    </a:lnTo>
                    <a:lnTo>
                      <a:pt x="206" y="188"/>
                    </a:lnTo>
                    <a:lnTo>
                      <a:pt x="206" y="188"/>
                    </a:lnTo>
                    <a:lnTo>
                      <a:pt x="205" y="188"/>
                    </a:lnTo>
                    <a:lnTo>
                      <a:pt x="205" y="188"/>
                    </a:lnTo>
                    <a:lnTo>
                      <a:pt x="204" y="188"/>
                    </a:lnTo>
                    <a:lnTo>
                      <a:pt x="204" y="187"/>
                    </a:lnTo>
                    <a:lnTo>
                      <a:pt x="204" y="187"/>
                    </a:lnTo>
                    <a:lnTo>
                      <a:pt x="204" y="187"/>
                    </a:lnTo>
                    <a:lnTo>
                      <a:pt x="203" y="187"/>
                    </a:lnTo>
                    <a:lnTo>
                      <a:pt x="203" y="187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5"/>
                    </a:lnTo>
                    <a:lnTo>
                      <a:pt x="203" y="186"/>
                    </a:lnTo>
                    <a:lnTo>
                      <a:pt x="203" y="185"/>
                    </a:lnTo>
                    <a:lnTo>
                      <a:pt x="203" y="185"/>
                    </a:lnTo>
                    <a:lnTo>
                      <a:pt x="203" y="185"/>
                    </a:lnTo>
                    <a:lnTo>
                      <a:pt x="203" y="185"/>
                    </a:lnTo>
                    <a:lnTo>
                      <a:pt x="203" y="184"/>
                    </a:lnTo>
                    <a:lnTo>
                      <a:pt x="204" y="184"/>
                    </a:lnTo>
                    <a:lnTo>
                      <a:pt x="204" y="184"/>
                    </a:lnTo>
                    <a:lnTo>
                      <a:pt x="204" y="184"/>
                    </a:lnTo>
                    <a:lnTo>
                      <a:pt x="204" y="184"/>
                    </a:lnTo>
                    <a:lnTo>
                      <a:pt x="204" y="183"/>
                    </a:lnTo>
                    <a:lnTo>
                      <a:pt x="204" y="183"/>
                    </a:lnTo>
                    <a:lnTo>
                      <a:pt x="204" y="183"/>
                    </a:lnTo>
                    <a:lnTo>
                      <a:pt x="203" y="183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3"/>
                    </a:lnTo>
                    <a:lnTo>
                      <a:pt x="202" y="183"/>
                    </a:lnTo>
                    <a:lnTo>
                      <a:pt x="202" y="182"/>
                    </a:lnTo>
                    <a:lnTo>
                      <a:pt x="202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0" y="182"/>
                    </a:lnTo>
                    <a:lnTo>
                      <a:pt x="200" y="182"/>
                    </a:lnTo>
                    <a:lnTo>
                      <a:pt x="200" y="182"/>
                    </a:lnTo>
                    <a:lnTo>
                      <a:pt x="199" y="182"/>
                    </a:lnTo>
                    <a:lnTo>
                      <a:pt x="199" y="182"/>
                    </a:lnTo>
                    <a:lnTo>
                      <a:pt x="199" y="182"/>
                    </a:lnTo>
                    <a:lnTo>
                      <a:pt x="199" y="183"/>
                    </a:lnTo>
                    <a:lnTo>
                      <a:pt x="199" y="183"/>
                    </a:lnTo>
                    <a:lnTo>
                      <a:pt x="199" y="184"/>
                    </a:lnTo>
                    <a:lnTo>
                      <a:pt x="198" y="184"/>
                    </a:lnTo>
                    <a:lnTo>
                      <a:pt x="198" y="184"/>
                    </a:lnTo>
                    <a:lnTo>
                      <a:pt x="198" y="184"/>
                    </a:lnTo>
                    <a:lnTo>
                      <a:pt x="197" y="184"/>
                    </a:lnTo>
                    <a:lnTo>
                      <a:pt x="197" y="184"/>
                    </a:lnTo>
                    <a:lnTo>
                      <a:pt x="197" y="184"/>
                    </a:lnTo>
                    <a:lnTo>
                      <a:pt x="197" y="184"/>
                    </a:lnTo>
                    <a:lnTo>
                      <a:pt x="196" y="184"/>
                    </a:lnTo>
                    <a:lnTo>
                      <a:pt x="196" y="184"/>
                    </a:lnTo>
                    <a:lnTo>
                      <a:pt x="196" y="184"/>
                    </a:lnTo>
                    <a:lnTo>
                      <a:pt x="196" y="185"/>
                    </a:lnTo>
                    <a:lnTo>
                      <a:pt x="196" y="185"/>
                    </a:lnTo>
                    <a:lnTo>
                      <a:pt x="195" y="185"/>
                    </a:lnTo>
                    <a:lnTo>
                      <a:pt x="195" y="185"/>
                    </a:lnTo>
                    <a:lnTo>
                      <a:pt x="195" y="184"/>
                    </a:lnTo>
                    <a:lnTo>
                      <a:pt x="195" y="184"/>
                    </a:lnTo>
                    <a:lnTo>
                      <a:pt x="194" y="184"/>
                    </a:lnTo>
                    <a:lnTo>
                      <a:pt x="194" y="184"/>
                    </a:lnTo>
                    <a:lnTo>
                      <a:pt x="194" y="183"/>
                    </a:lnTo>
                    <a:lnTo>
                      <a:pt x="194" y="183"/>
                    </a:lnTo>
                    <a:lnTo>
                      <a:pt x="194" y="183"/>
                    </a:lnTo>
                    <a:lnTo>
                      <a:pt x="194" y="182"/>
                    </a:lnTo>
                    <a:lnTo>
                      <a:pt x="194" y="182"/>
                    </a:lnTo>
                    <a:lnTo>
                      <a:pt x="194" y="182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3" y="181"/>
                    </a:lnTo>
                    <a:lnTo>
                      <a:pt x="193" y="180"/>
                    </a:lnTo>
                    <a:lnTo>
                      <a:pt x="193" y="180"/>
                    </a:lnTo>
                    <a:lnTo>
                      <a:pt x="193" y="181"/>
                    </a:lnTo>
                    <a:lnTo>
                      <a:pt x="193" y="181"/>
                    </a:lnTo>
                    <a:lnTo>
                      <a:pt x="193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2"/>
                    </a:lnTo>
                    <a:lnTo>
                      <a:pt x="192" y="182"/>
                    </a:lnTo>
                    <a:lnTo>
                      <a:pt x="191" y="182"/>
                    </a:lnTo>
                    <a:lnTo>
                      <a:pt x="191" y="183"/>
                    </a:lnTo>
                    <a:lnTo>
                      <a:pt x="191" y="183"/>
                    </a:lnTo>
                    <a:lnTo>
                      <a:pt x="191" y="183"/>
                    </a:lnTo>
                    <a:lnTo>
                      <a:pt x="190" y="183"/>
                    </a:lnTo>
                    <a:lnTo>
                      <a:pt x="190" y="183"/>
                    </a:lnTo>
                    <a:lnTo>
                      <a:pt x="190" y="183"/>
                    </a:lnTo>
                    <a:lnTo>
                      <a:pt x="189" y="183"/>
                    </a:lnTo>
                    <a:lnTo>
                      <a:pt x="190" y="182"/>
                    </a:lnTo>
                    <a:lnTo>
                      <a:pt x="190" y="182"/>
                    </a:lnTo>
                    <a:lnTo>
                      <a:pt x="189" y="182"/>
                    </a:lnTo>
                    <a:lnTo>
                      <a:pt x="189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0"/>
                    </a:lnTo>
                    <a:lnTo>
                      <a:pt x="189" y="180"/>
                    </a:lnTo>
                    <a:lnTo>
                      <a:pt x="190" y="180"/>
                    </a:lnTo>
                    <a:lnTo>
                      <a:pt x="189" y="180"/>
                    </a:lnTo>
                    <a:lnTo>
                      <a:pt x="189" y="180"/>
                    </a:lnTo>
                    <a:lnTo>
                      <a:pt x="189" y="180"/>
                    </a:lnTo>
                    <a:lnTo>
                      <a:pt x="188" y="180"/>
                    </a:lnTo>
                    <a:lnTo>
                      <a:pt x="188" y="180"/>
                    </a:lnTo>
                    <a:lnTo>
                      <a:pt x="187" y="180"/>
                    </a:lnTo>
                    <a:lnTo>
                      <a:pt x="187" y="180"/>
                    </a:lnTo>
                    <a:lnTo>
                      <a:pt x="187" y="180"/>
                    </a:lnTo>
                    <a:lnTo>
                      <a:pt x="187" y="180"/>
                    </a:lnTo>
                    <a:lnTo>
                      <a:pt x="186" y="180"/>
                    </a:lnTo>
                    <a:lnTo>
                      <a:pt x="186" y="179"/>
                    </a:lnTo>
                    <a:lnTo>
                      <a:pt x="186" y="179"/>
                    </a:lnTo>
                    <a:lnTo>
                      <a:pt x="186" y="180"/>
                    </a:lnTo>
                    <a:lnTo>
                      <a:pt x="186" y="180"/>
                    </a:lnTo>
                    <a:lnTo>
                      <a:pt x="186" y="180"/>
                    </a:lnTo>
                    <a:lnTo>
                      <a:pt x="185" y="180"/>
                    </a:lnTo>
                    <a:lnTo>
                      <a:pt x="185" y="181"/>
                    </a:lnTo>
                    <a:lnTo>
                      <a:pt x="185" y="181"/>
                    </a:lnTo>
                    <a:lnTo>
                      <a:pt x="184" y="181"/>
                    </a:lnTo>
                    <a:lnTo>
                      <a:pt x="184" y="181"/>
                    </a:lnTo>
                    <a:lnTo>
                      <a:pt x="184" y="181"/>
                    </a:lnTo>
                    <a:lnTo>
                      <a:pt x="183" y="181"/>
                    </a:lnTo>
                    <a:lnTo>
                      <a:pt x="183" y="182"/>
                    </a:lnTo>
                    <a:lnTo>
                      <a:pt x="183" y="182"/>
                    </a:lnTo>
                    <a:lnTo>
                      <a:pt x="183" y="182"/>
                    </a:lnTo>
                    <a:lnTo>
                      <a:pt x="182" y="181"/>
                    </a:lnTo>
                    <a:lnTo>
                      <a:pt x="182" y="181"/>
                    </a:lnTo>
                    <a:lnTo>
                      <a:pt x="182" y="181"/>
                    </a:lnTo>
                    <a:lnTo>
                      <a:pt x="182" y="181"/>
                    </a:lnTo>
                    <a:lnTo>
                      <a:pt x="181" y="181"/>
                    </a:lnTo>
                    <a:lnTo>
                      <a:pt x="181" y="180"/>
                    </a:lnTo>
                    <a:lnTo>
                      <a:pt x="181" y="180"/>
                    </a:lnTo>
                    <a:lnTo>
                      <a:pt x="181" y="181"/>
                    </a:lnTo>
                    <a:lnTo>
                      <a:pt x="181" y="180"/>
                    </a:lnTo>
                    <a:lnTo>
                      <a:pt x="181" y="181"/>
                    </a:lnTo>
                    <a:lnTo>
                      <a:pt x="181" y="180"/>
                    </a:lnTo>
                    <a:lnTo>
                      <a:pt x="181" y="181"/>
                    </a:lnTo>
                    <a:lnTo>
                      <a:pt x="180" y="181"/>
                    </a:lnTo>
                    <a:lnTo>
                      <a:pt x="180" y="180"/>
                    </a:lnTo>
                    <a:lnTo>
                      <a:pt x="180" y="180"/>
                    </a:lnTo>
                    <a:lnTo>
                      <a:pt x="180" y="180"/>
                    </a:lnTo>
                    <a:lnTo>
                      <a:pt x="180" y="179"/>
                    </a:lnTo>
                    <a:lnTo>
                      <a:pt x="180" y="180"/>
                    </a:lnTo>
                    <a:lnTo>
                      <a:pt x="179" y="180"/>
                    </a:lnTo>
                    <a:lnTo>
                      <a:pt x="179" y="180"/>
                    </a:lnTo>
                    <a:lnTo>
                      <a:pt x="179" y="180"/>
                    </a:lnTo>
                    <a:lnTo>
                      <a:pt x="178" y="180"/>
                    </a:lnTo>
                    <a:lnTo>
                      <a:pt x="178" y="180"/>
                    </a:lnTo>
                    <a:lnTo>
                      <a:pt x="177" y="180"/>
                    </a:lnTo>
                    <a:lnTo>
                      <a:pt x="177" y="180"/>
                    </a:lnTo>
                    <a:lnTo>
                      <a:pt x="177" y="180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8"/>
                    </a:lnTo>
                    <a:lnTo>
                      <a:pt x="178" y="178"/>
                    </a:lnTo>
                    <a:lnTo>
                      <a:pt x="178" y="178"/>
                    </a:lnTo>
                    <a:lnTo>
                      <a:pt x="177" y="178"/>
                    </a:lnTo>
                    <a:lnTo>
                      <a:pt x="177" y="177"/>
                    </a:lnTo>
                    <a:lnTo>
                      <a:pt x="177" y="178"/>
                    </a:lnTo>
                    <a:lnTo>
                      <a:pt x="176" y="178"/>
                    </a:lnTo>
                    <a:lnTo>
                      <a:pt x="176" y="177"/>
                    </a:lnTo>
                    <a:lnTo>
                      <a:pt x="176" y="177"/>
                    </a:lnTo>
                    <a:lnTo>
                      <a:pt x="176" y="177"/>
                    </a:lnTo>
                    <a:lnTo>
                      <a:pt x="176" y="177"/>
                    </a:lnTo>
                    <a:lnTo>
                      <a:pt x="176" y="176"/>
                    </a:lnTo>
                    <a:lnTo>
                      <a:pt x="176" y="176"/>
                    </a:lnTo>
                    <a:lnTo>
                      <a:pt x="176" y="176"/>
                    </a:lnTo>
                    <a:lnTo>
                      <a:pt x="175" y="176"/>
                    </a:lnTo>
                    <a:lnTo>
                      <a:pt x="175" y="176"/>
                    </a:lnTo>
                    <a:lnTo>
                      <a:pt x="174" y="176"/>
                    </a:lnTo>
                    <a:lnTo>
                      <a:pt x="174" y="176"/>
                    </a:lnTo>
                    <a:lnTo>
                      <a:pt x="174" y="176"/>
                    </a:lnTo>
                    <a:lnTo>
                      <a:pt x="174" y="176"/>
                    </a:lnTo>
                    <a:lnTo>
                      <a:pt x="173" y="176"/>
                    </a:lnTo>
                    <a:lnTo>
                      <a:pt x="173" y="176"/>
                    </a:lnTo>
                    <a:lnTo>
                      <a:pt x="173" y="176"/>
                    </a:lnTo>
                    <a:lnTo>
                      <a:pt x="173" y="176"/>
                    </a:lnTo>
                    <a:lnTo>
                      <a:pt x="173" y="176"/>
                    </a:lnTo>
                    <a:lnTo>
                      <a:pt x="172" y="176"/>
                    </a:lnTo>
                    <a:lnTo>
                      <a:pt x="172" y="176"/>
                    </a:lnTo>
                    <a:lnTo>
                      <a:pt x="172" y="175"/>
                    </a:lnTo>
                    <a:lnTo>
                      <a:pt x="173" y="175"/>
                    </a:lnTo>
                    <a:lnTo>
                      <a:pt x="173" y="175"/>
                    </a:lnTo>
                    <a:lnTo>
                      <a:pt x="173" y="175"/>
                    </a:lnTo>
                    <a:lnTo>
                      <a:pt x="173" y="174"/>
                    </a:lnTo>
                    <a:lnTo>
                      <a:pt x="173" y="174"/>
                    </a:lnTo>
                    <a:lnTo>
                      <a:pt x="173" y="174"/>
                    </a:lnTo>
                    <a:lnTo>
                      <a:pt x="173" y="173"/>
                    </a:lnTo>
                    <a:lnTo>
                      <a:pt x="172" y="173"/>
                    </a:lnTo>
                    <a:lnTo>
                      <a:pt x="172" y="173"/>
                    </a:lnTo>
                    <a:lnTo>
                      <a:pt x="172" y="173"/>
                    </a:lnTo>
                    <a:lnTo>
                      <a:pt x="172" y="173"/>
                    </a:lnTo>
                    <a:lnTo>
                      <a:pt x="172" y="172"/>
                    </a:lnTo>
                    <a:lnTo>
                      <a:pt x="171" y="172"/>
                    </a:lnTo>
                    <a:lnTo>
                      <a:pt x="171" y="171"/>
                    </a:lnTo>
                    <a:lnTo>
                      <a:pt x="171" y="171"/>
                    </a:lnTo>
                    <a:lnTo>
                      <a:pt x="171" y="170"/>
                    </a:lnTo>
                    <a:lnTo>
                      <a:pt x="171" y="170"/>
                    </a:lnTo>
                    <a:lnTo>
                      <a:pt x="171" y="170"/>
                    </a:lnTo>
                    <a:lnTo>
                      <a:pt x="171" y="169"/>
                    </a:lnTo>
                    <a:lnTo>
                      <a:pt x="171" y="170"/>
                    </a:lnTo>
                    <a:lnTo>
                      <a:pt x="171" y="169"/>
                    </a:lnTo>
                    <a:lnTo>
                      <a:pt x="170" y="169"/>
                    </a:lnTo>
                    <a:lnTo>
                      <a:pt x="170" y="170"/>
                    </a:lnTo>
                    <a:lnTo>
                      <a:pt x="170" y="169"/>
                    </a:lnTo>
                    <a:lnTo>
                      <a:pt x="170" y="169"/>
                    </a:lnTo>
                    <a:lnTo>
                      <a:pt x="171" y="169"/>
                    </a:lnTo>
                    <a:lnTo>
                      <a:pt x="171" y="168"/>
                    </a:lnTo>
                    <a:lnTo>
                      <a:pt x="170" y="168"/>
                    </a:lnTo>
                    <a:lnTo>
                      <a:pt x="171" y="168"/>
                    </a:lnTo>
                    <a:lnTo>
                      <a:pt x="170" y="168"/>
                    </a:lnTo>
                    <a:lnTo>
                      <a:pt x="170" y="167"/>
                    </a:lnTo>
                    <a:lnTo>
                      <a:pt x="170" y="167"/>
                    </a:lnTo>
                    <a:lnTo>
                      <a:pt x="169" y="167"/>
                    </a:lnTo>
                    <a:lnTo>
                      <a:pt x="169" y="167"/>
                    </a:lnTo>
                    <a:lnTo>
                      <a:pt x="170" y="167"/>
                    </a:lnTo>
                    <a:lnTo>
                      <a:pt x="170" y="166"/>
                    </a:lnTo>
                    <a:lnTo>
                      <a:pt x="170" y="166"/>
                    </a:lnTo>
                    <a:lnTo>
                      <a:pt x="170" y="166"/>
                    </a:lnTo>
                    <a:lnTo>
                      <a:pt x="170" y="166"/>
                    </a:lnTo>
                    <a:lnTo>
                      <a:pt x="169" y="166"/>
                    </a:lnTo>
                    <a:lnTo>
                      <a:pt x="169" y="166"/>
                    </a:lnTo>
                    <a:lnTo>
                      <a:pt x="169" y="165"/>
                    </a:lnTo>
                    <a:lnTo>
                      <a:pt x="169" y="165"/>
                    </a:lnTo>
                    <a:lnTo>
                      <a:pt x="168" y="165"/>
                    </a:lnTo>
                    <a:lnTo>
                      <a:pt x="168" y="165"/>
                    </a:lnTo>
                    <a:lnTo>
                      <a:pt x="168" y="165"/>
                    </a:lnTo>
                    <a:lnTo>
                      <a:pt x="168" y="165"/>
                    </a:lnTo>
                    <a:lnTo>
                      <a:pt x="167" y="165"/>
                    </a:lnTo>
                    <a:lnTo>
                      <a:pt x="167" y="165"/>
                    </a:lnTo>
                    <a:lnTo>
                      <a:pt x="167" y="165"/>
                    </a:lnTo>
                    <a:lnTo>
                      <a:pt x="167" y="166"/>
                    </a:lnTo>
                    <a:lnTo>
                      <a:pt x="167" y="166"/>
                    </a:lnTo>
                    <a:lnTo>
                      <a:pt x="167" y="166"/>
                    </a:lnTo>
                    <a:lnTo>
                      <a:pt x="167" y="166"/>
                    </a:lnTo>
                    <a:lnTo>
                      <a:pt x="167" y="167"/>
                    </a:lnTo>
                    <a:lnTo>
                      <a:pt x="166" y="167"/>
                    </a:lnTo>
                    <a:lnTo>
                      <a:pt x="166" y="167"/>
                    </a:lnTo>
                    <a:lnTo>
                      <a:pt x="165" y="167"/>
                    </a:lnTo>
                    <a:lnTo>
                      <a:pt x="165" y="167"/>
                    </a:lnTo>
                    <a:lnTo>
                      <a:pt x="166" y="167"/>
                    </a:lnTo>
                    <a:lnTo>
                      <a:pt x="165" y="167"/>
                    </a:lnTo>
                    <a:lnTo>
                      <a:pt x="165" y="168"/>
                    </a:lnTo>
                    <a:lnTo>
                      <a:pt x="166" y="168"/>
                    </a:lnTo>
                    <a:lnTo>
                      <a:pt x="165" y="168"/>
                    </a:lnTo>
                    <a:lnTo>
                      <a:pt x="165" y="168"/>
                    </a:lnTo>
                    <a:lnTo>
                      <a:pt x="165" y="168"/>
                    </a:lnTo>
                    <a:lnTo>
                      <a:pt x="165" y="168"/>
                    </a:lnTo>
                    <a:lnTo>
                      <a:pt x="164" y="168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64" y="166"/>
                    </a:lnTo>
                    <a:lnTo>
                      <a:pt x="164" y="166"/>
                    </a:lnTo>
                    <a:lnTo>
                      <a:pt x="164" y="166"/>
                    </a:lnTo>
                    <a:lnTo>
                      <a:pt x="163" y="166"/>
                    </a:lnTo>
                    <a:lnTo>
                      <a:pt x="163" y="165"/>
                    </a:lnTo>
                    <a:lnTo>
                      <a:pt x="163" y="165"/>
                    </a:lnTo>
                    <a:lnTo>
                      <a:pt x="163" y="165"/>
                    </a:lnTo>
                    <a:lnTo>
                      <a:pt x="163" y="165"/>
                    </a:lnTo>
                    <a:lnTo>
                      <a:pt x="163" y="166"/>
                    </a:lnTo>
                    <a:lnTo>
                      <a:pt x="163" y="165"/>
                    </a:lnTo>
                    <a:lnTo>
                      <a:pt x="163" y="166"/>
                    </a:lnTo>
                    <a:lnTo>
                      <a:pt x="163" y="166"/>
                    </a:lnTo>
                    <a:lnTo>
                      <a:pt x="162" y="166"/>
                    </a:lnTo>
                    <a:lnTo>
                      <a:pt x="162" y="165"/>
                    </a:lnTo>
                    <a:lnTo>
                      <a:pt x="162" y="165"/>
                    </a:lnTo>
                    <a:lnTo>
                      <a:pt x="162" y="165"/>
                    </a:lnTo>
                    <a:lnTo>
                      <a:pt x="161" y="165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160" y="164"/>
                    </a:lnTo>
                    <a:lnTo>
                      <a:pt x="160" y="165"/>
                    </a:lnTo>
                    <a:lnTo>
                      <a:pt x="160" y="165"/>
                    </a:lnTo>
                    <a:lnTo>
                      <a:pt x="160" y="165"/>
                    </a:lnTo>
                    <a:lnTo>
                      <a:pt x="160" y="166"/>
                    </a:lnTo>
                    <a:lnTo>
                      <a:pt x="159" y="166"/>
                    </a:lnTo>
                    <a:lnTo>
                      <a:pt x="159" y="165"/>
                    </a:lnTo>
                    <a:lnTo>
                      <a:pt x="159" y="165"/>
                    </a:lnTo>
                    <a:lnTo>
                      <a:pt x="159" y="166"/>
                    </a:lnTo>
                    <a:lnTo>
                      <a:pt x="158" y="166"/>
                    </a:lnTo>
                    <a:lnTo>
                      <a:pt x="158" y="166"/>
                    </a:lnTo>
                    <a:lnTo>
                      <a:pt x="158" y="165"/>
                    </a:lnTo>
                    <a:lnTo>
                      <a:pt x="158" y="166"/>
                    </a:lnTo>
                    <a:lnTo>
                      <a:pt x="158" y="165"/>
                    </a:lnTo>
                    <a:lnTo>
                      <a:pt x="157" y="165"/>
                    </a:lnTo>
                    <a:lnTo>
                      <a:pt x="157" y="165"/>
                    </a:lnTo>
                    <a:lnTo>
                      <a:pt x="156" y="165"/>
                    </a:lnTo>
                    <a:lnTo>
                      <a:pt x="156" y="165"/>
                    </a:lnTo>
                    <a:lnTo>
                      <a:pt x="156" y="165"/>
                    </a:lnTo>
                    <a:lnTo>
                      <a:pt x="155" y="165"/>
                    </a:lnTo>
                    <a:lnTo>
                      <a:pt x="155" y="165"/>
                    </a:lnTo>
                    <a:lnTo>
                      <a:pt x="155" y="164"/>
                    </a:lnTo>
                    <a:lnTo>
                      <a:pt x="155" y="165"/>
                    </a:lnTo>
                    <a:lnTo>
                      <a:pt x="154" y="165"/>
                    </a:lnTo>
                    <a:lnTo>
                      <a:pt x="154" y="164"/>
                    </a:lnTo>
                    <a:lnTo>
                      <a:pt x="154" y="164"/>
                    </a:lnTo>
                    <a:lnTo>
                      <a:pt x="153" y="164"/>
                    </a:lnTo>
                    <a:lnTo>
                      <a:pt x="153" y="165"/>
                    </a:lnTo>
                    <a:lnTo>
                      <a:pt x="153" y="165"/>
                    </a:lnTo>
                    <a:lnTo>
                      <a:pt x="154" y="165"/>
                    </a:lnTo>
                    <a:lnTo>
                      <a:pt x="153" y="165"/>
                    </a:lnTo>
                    <a:lnTo>
                      <a:pt x="153" y="166"/>
                    </a:lnTo>
                    <a:lnTo>
                      <a:pt x="154" y="166"/>
                    </a:lnTo>
                    <a:lnTo>
                      <a:pt x="153" y="166"/>
                    </a:lnTo>
                    <a:lnTo>
                      <a:pt x="153" y="166"/>
                    </a:lnTo>
                    <a:lnTo>
                      <a:pt x="153" y="166"/>
                    </a:lnTo>
                    <a:lnTo>
                      <a:pt x="153" y="166"/>
                    </a:lnTo>
                    <a:lnTo>
                      <a:pt x="152" y="166"/>
                    </a:lnTo>
                    <a:lnTo>
                      <a:pt x="152" y="166"/>
                    </a:lnTo>
                    <a:lnTo>
                      <a:pt x="152" y="166"/>
                    </a:lnTo>
                    <a:lnTo>
                      <a:pt x="152" y="166"/>
                    </a:lnTo>
                    <a:lnTo>
                      <a:pt x="152" y="166"/>
                    </a:lnTo>
                    <a:lnTo>
                      <a:pt x="152" y="165"/>
                    </a:lnTo>
                    <a:lnTo>
                      <a:pt x="152" y="165"/>
                    </a:lnTo>
                    <a:lnTo>
                      <a:pt x="152" y="165"/>
                    </a:lnTo>
                    <a:lnTo>
                      <a:pt x="151" y="165"/>
                    </a:lnTo>
                    <a:lnTo>
                      <a:pt x="151" y="165"/>
                    </a:lnTo>
                    <a:lnTo>
                      <a:pt x="150" y="165"/>
                    </a:lnTo>
                    <a:lnTo>
                      <a:pt x="150" y="164"/>
                    </a:lnTo>
                    <a:lnTo>
                      <a:pt x="151" y="164"/>
                    </a:lnTo>
                    <a:lnTo>
                      <a:pt x="150" y="164"/>
                    </a:lnTo>
                    <a:lnTo>
                      <a:pt x="150" y="164"/>
                    </a:lnTo>
                    <a:lnTo>
                      <a:pt x="150" y="164"/>
                    </a:lnTo>
                    <a:lnTo>
                      <a:pt x="149" y="164"/>
                    </a:lnTo>
                    <a:lnTo>
                      <a:pt x="149" y="164"/>
                    </a:lnTo>
                    <a:lnTo>
                      <a:pt x="149" y="164"/>
                    </a:lnTo>
                    <a:lnTo>
                      <a:pt x="149" y="165"/>
                    </a:lnTo>
                    <a:lnTo>
                      <a:pt x="149" y="165"/>
                    </a:lnTo>
                    <a:lnTo>
                      <a:pt x="148" y="165"/>
                    </a:lnTo>
                    <a:lnTo>
                      <a:pt x="148" y="166"/>
                    </a:lnTo>
                    <a:lnTo>
                      <a:pt x="147" y="166"/>
                    </a:lnTo>
                    <a:lnTo>
                      <a:pt x="147" y="166"/>
                    </a:lnTo>
                    <a:lnTo>
                      <a:pt x="147" y="166"/>
                    </a:lnTo>
                    <a:lnTo>
                      <a:pt x="147" y="167"/>
                    </a:lnTo>
                    <a:lnTo>
                      <a:pt x="146" y="166"/>
                    </a:lnTo>
                    <a:lnTo>
                      <a:pt x="146" y="167"/>
                    </a:lnTo>
                    <a:lnTo>
                      <a:pt x="146" y="166"/>
                    </a:lnTo>
                    <a:lnTo>
                      <a:pt x="146" y="166"/>
                    </a:lnTo>
                    <a:lnTo>
                      <a:pt x="145" y="166"/>
                    </a:lnTo>
                    <a:lnTo>
                      <a:pt x="145" y="166"/>
                    </a:lnTo>
                    <a:lnTo>
                      <a:pt x="145" y="166"/>
                    </a:lnTo>
                    <a:lnTo>
                      <a:pt x="144" y="166"/>
                    </a:lnTo>
                    <a:lnTo>
                      <a:pt x="144" y="165"/>
                    </a:lnTo>
                    <a:lnTo>
                      <a:pt x="144" y="165"/>
                    </a:lnTo>
                    <a:lnTo>
                      <a:pt x="144" y="166"/>
                    </a:lnTo>
                    <a:lnTo>
                      <a:pt x="143" y="166"/>
                    </a:lnTo>
                    <a:lnTo>
                      <a:pt x="143" y="165"/>
                    </a:lnTo>
                    <a:lnTo>
                      <a:pt x="143" y="165"/>
                    </a:lnTo>
                    <a:lnTo>
                      <a:pt x="143" y="165"/>
                    </a:lnTo>
                    <a:lnTo>
                      <a:pt x="143" y="165"/>
                    </a:lnTo>
                    <a:lnTo>
                      <a:pt x="142" y="165"/>
                    </a:lnTo>
                    <a:lnTo>
                      <a:pt x="142" y="166"/>
                    </a:lnTo>
                    <a:lnTo>
                      <a:pt x="142" y="166"/>
                    </a:lnTo>
                    <a:lnTo>
                      <a:pt x="143" y="166"/>
                    </a:lnTo>
                    <a:lnTo>
                      <a:pt x="143" y="167"/>
                    </a:lnTo>
                    <a:lnTo>
                      <a:pt x="143" y="167"/>
                    </a:lnTo>
                    <a:lnTo>
                      <a:pt x="143" y="168"/>
                    </a:lnTo>
                    <a:lnTo>
                      <a:pt x="142" y="168"/>
                    </a:lnTo>
                    <a:lnTo>
                      <a:pt x="142" y="168"/>
                    </a:lnTo>
                    <a:lnTo>
                      <a:pt x="143" y="168"/>
                    </a:lnTo>
                    <a:lnTo>
                      <a:pt x="143" y="169"/>
                    </a:lnTo>
                    <a:lnTo>
                      <a:pt x="142" y="169"/>
                    </a:lnTo>
                    <a:lnTo>
                      <a:pt x="142" y="169"/>
                    </a:lnTo>
                    <a:lnTo>
                      <a:pt x="142" y="169"/>
                    </a:lnTo>
                    <a:lnTo>
                      <a:pt x="142" y="169"/>
                    </a:lnTo>
                    <a:lnTo>
                      <a:pt x="142" y="169"/>
                    </a:lnTo>
                    <a:lnTo>
                      <a:pt x="141" y="169"/>
                    </a:lnTo>
                    <a:lnTo>
                      <a:pt x="141" y="169"/>
                    </a:lnTo>
                    <a:lnTo>
                      <a:pt x="141" y="169"/>
                    </a:lnTo>
                    <a:lnTo>
                      <a:pt x="140" y="169"/>
                    </a:lnTo>
                    <a:lnTo>
                      <a:pt x="140" y="169"/>
                    </a:lnTo>
                    <a:lnTo>
                      <a:pt x="140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39" y="170"/>
                    </a:lnTo>
                    <a:lnTo>
                      <a:pt x="139" y="170"/>
                    </a:lnTo>
                    <a:lnTo>
                      <a:pt x="139" y="169"/>
                    </a:lnTo>
                    <a:lnTo>
                      <a:pt x="138" y="169"/>
                    </a:lnTo>
                    <a:lnTo>
                      <a:pt x="138" y="169"/>
                    </a:lnTo>
                    <a:lnTo>
                      <a:pt x="138" y="169"/>
                    </a:lnTo>
                    <a:lnTo>
                      <a:pt x="137" y="169"/>
                    </a:lnTo>
                    <a:lnTo>
                      <a:pt x="137" y="169"/>
                    </a:lnTo>
                    <a:lnTo>
                      <a:pt x="137" y="169"/>
                    </a:lnTo>
                    <a:lnTo>
                      <a:pt x="137" y="169"/>
                    </a:lnTo>
                    <a:lnTo>
                      <a:pt x="137" y="168"/>
                    </a:lnTo>
                    <a:lnTo>
                      <a:pt x="136" y="168"/>
                    </a:lnTo>
                    <a:lnTo>
                      <a:pt x="137" y="168"/>
                    </a:lnTo>
                    <a:lnTo>
                      <a:pt x="136" y="168"/>
                    </a:lnTo>
                    <a:lnTo>
                      <a:pt x="136" y="168"/>
                    </a:lnTo>
                    <a:lnTo>
                      <a:pt x="136" y="168"/>
                    </a:lnTo>
                    <a:lnTo>
                      <a:pt x="136" y="168"/>
                    </a:lnTo>
                    <a:lnTo>
                      <a:pt x="136" y="168"/>
                    </a:lnTo>
                    <a:lnTo>
                      <a:pt x="135" y="168"/>
                    </a:lnTo>
                    <a:lnTo>
                      <a:pt x="135" y="167"/>
                    </a:lnTo>
                    <a:lnTo>
                      <a:pt x="135" y="167"/>
                    </a:lnTo>
                    <a:lnTo>
                      <a:pt x="134" y="167"/>
                    </a:lnTo>
                    <a:lnTo>
                      <a:pt x="134" y="167"/>
                    </a:lnTo>
                    <a:lnTo>
                      <a:pt x="133" y="167"/>
                    </a:lnTo>
                    <a:lnTo>
                      <a:pt x="133" y="167"/>
                    </a:lnTo>
                    <a:lnTo>
                      <a:pt x="133" y="166"/>
                    </a:lnTo>
                    <a:lnTo>
                      <a:pt x="133" y="166"/>
                    </a:lnTo>
                    <a:lnTo>
                      <a:pt x="133" y="166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3" y="165"/>
                    </a:lnTo>
                    <a:lnTo>
                      <a:pt x="133" y="165"/>
                    </a:lnTo>
                    <a:lnTo>
                      <a:pt x="133" y="164"/>
                    </a:lnTo>
                    <a:lnTo>
                      <a:pt x="133" y="164"/>
                    </a:lnTo>
                    <a:lnTo>
                      <a:pt x="132" y="164"/>
                    </a:lnTo>
                    <a:lnTo>
                      <a:pt x="132" y="164"/>
                    </a:lnTo>
                    <a:lnTo>
                      <a:pt x="131" y="164"/>
                    </a:lnTo>
                    <a:lnTo>
                      <a:pt x="131" y="164"/>
                    </a:lnTo>
                    <a:lnTo>
                      <a:pt x="131" y="164"/>
                    </a:lnTo>
                    <a:lnTo>
                      <a:pt x="130" y="164"/>
                    </a:lnTo>
                    <a:lnTo>
                      <a:pt x="130" y="164"/>
                    </a:lnTo>
                    <a:lnTo>
                      <a:pt x="129" y="164"/>
                    </a:lnTo>
                    <a:lnTo>
                      <a:pt x="129" y="164"/>
                    </a:lnTo>
                    <a:lnTo>
                      <a:pt x="129" y="164"/>
                    </a:lnTo>
                    <a:lnTo>
                      <a:pt x="129" y="164"/>
                    </a:lnTo>
                    <a:lnTo>
                      <a:pt x="129" y="164"/>
                    </a:lnTo>
                    <a:lnTo>
                      <a:pt x="128" y="164"/>
                    </a:lnTo>
                    <a:lnTo>
                      <a:pt x="128" y="163"/>
                    </a:lnTo>
                    <a:lnTo>
                      <a:pt x="128" y="163"/>
                    </a:lnTo>
                    <a:lnTo>
                      <a:pt x="129" y="163"/>
                    </a:lnTo>
                    <a:lnTo>
                      <a:pt x="128" y="163"/>
                    </a:lnTo>
                    <a:lnTo>
                      <a:pt x="128" y="162"/>
                    </a:lnTo>
                    <a:lnTo>
                      <a:pt x="128" y="162"/>
                    </a:lnTo>
                    <a:lnTo>
                      <a:pt x="127" y="162"/>
                    </a:lnTo>
                    <a:lnTo>
                      <a:pt x="127" y="162"/>
                    </a:lnTo>
                    <a:lnTo>
                      <a:pt x="127" y="163"/>
                    </a:lnTo>
                    <a:lnTo>
                      <a:pt x="126" y="163"/>
                    </a:lnTo>
                    <a:lnTo>
                      <a:pt x="126" y="163"/>
                    </a:lnTo>
                    <a:lnTo>
                      <a:pt x="126" y="163"/>
                    </a:lnTo>
                    <a:lnTo>
                      <a:pt x="126" y="163"/>
                    </a:lnTo>
                    <a:lnTo>
                      <a:pt x="125" y="163"/>
                    </a:lnTo>
                    <a:lnTo>
                      <a:pt x="125" y="163"/>
                    </a:lnTo>
                    <a:lnTo>
                      <a:pt x="125" y="163"/>
                    </a:lnTo>
                    <a:lnTo>
                      <a:pt x="124" y="163"/>
                    </a:lnTo>
                    <a:lnTo>
                      <a:pt x="124" y="164"/>
                    </a:lnTo>
                    <a:lnTo>
                      <a:pt x="124" y="164"/>
                    </a:lnTo>
                    <a:lnTo>
                      <a:pt x="124" y="163"/>
                    </a:lnTo>
                    <a:lnTo>
                      <a:pt x="124" y="164"/>
                    </a:lnTo>
                    <a:lnTo>
                      <a:pt x="124" y="163"/>
                    </a:lnTo>
                    <a:lnTo>
                      <a:pt x="123" y="163"/>
                    </a:lnTo>
                    <a:lnTo>
                      <a:pt x="123" y="164"/>
                    </a:lnTo>
                    <a:lnTo>
                      <a:pt x="123" y="164"/>
                    </a:lnTo>
                    <a:lnTo>
                      <a:pt x="123" y="164"/>
                    </a:lnTo>
                    <a:lnTo>
                      <a:pt x="123" y="164"/>
                    </a:lnTo>
                    <a:lnTo>
                      <a:pt x="123" y="164"/>
                    </a:lnTo>
                    <a:lnTo>
                      <a:pt x="122" y="164"/>
                    </a:lnTo>
                    <a:lnTo>
                      <a:pt x="122" y="164"/>
                    </a:lnTo>
                    <a:lnTo>
                      <a:pt x="122" y="164"/>
                    </a:lnTo>
                    <a:lnTo>
                      <a:pt x="121" y="164"/>
                    </a:lnTo>
                    <a:lnTo>
                      <a:pt x="121" y="164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120" y="163"/>
                    </a:lnTo>
                    <a:lnTo>
                      <a:pt x="120" y="163"/>
                    </a:lnTo>
                    <a:lnTo>
                      <a:pt x="120" y="163"/>
                    </a:lnTo>
                    <a:lnTo>
                      <a:pt x="119" y="163"/>
                    </a:lnTo>
                    <a:lnTo>
                      <a:pt x="119" y="162"/>
                    </a:lnTo>
                    <a:lnTo>
                      <a:pt x="119" y="162"/>
                    </a:lnTo>
                    <a:lnTo>
                      <a:pt x="118" y="162"/>
                    </a:lnTo>
                    <a:lnTo>
                      <a:pt x="118" y="162"/>
                    </a:lnTo>
                    <a:lnTo>
                      <a:pt x="118" y="162"/>
                    </a:lnTo>
                    <a:lnTo>
                      <a:pt x="118" y="162"/>
                    </a:lnTo>
                    <a:lnTo>
                      <a:pt x="118" y="162"/>
                    </a:lnTo>
                    <a:lnTo>
                      <a:pt x="117" y="162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7" y="162"/>
                    </a:lnTo>
                    <a:lnTo>
                      <a:pt x="117" y="162"/>
                    </a:lnTo>
                    <a:lnTo>
                      <a:pt x="117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61"/>
                    </a:lnTo>
                    <a:lnTo>
                      <a:pt x="115" y="161"/>
                    </a:lnTo>
                    <a:lnTo>
                      <a:pt x="115" y="161"/>
                    </a:lnTo>
                    <a:lnTo>
                      <a:pt x="115" y="161"/>
                    </a:lnTo>
                    <a:lnTo>
                      <a:pt x="114" y="161"/>
                    </a:lnTo>
                    <a:lnTo>
                      <a:pt x="114" y="161"/>
                    </a:lnTo>
                    <a:lnTo>
                      <a:pt x="114" y="160"/>
                    </a:lnTo>
                    <a:lnTo>
                      <a:pt x="113" y="160"/>
                    </a:lnTo>
                    <a:lnTo>
                      <a:pt x="113" y="160"/>
                    </a:lnTo>
                    <a:lnTo>
                      <a:pt x="113" y="160"/>
                    </a:lnTo>
                    <a:lnTo>
                      <a:pt x="113" y="160"/>
                    </a:lnTo>
                    <a:lnTo>
                      <a:pt x="112" y="160"/>
                    </a:lnTo>
                    <a:lnTo>
                      <a:pt x="112" y="160"/>
                    </a:lnTo>
                    <a:lnTo>
                      <a:pt x="111" y="160"/>
                    </a:lnTo>
                    <a:lnTo>
                      <a:pt x="111" y="159"/>
                    </a:lnTo>
                    <a:lnTo>
                      <a:pt x="111" y="159"/>
                    </a:lnTo>
                    <a:lnTo>
                      <a:pt x="111" y="159"/>
                    </a:lnTo>
                    <a:lnTo>
                      <a:pt x="111" y="159"/>
                    </a:lnTo>
                    <a:lnTo>
                      <a:pt x="111" y="158"/>
                    </a:lnTo>
                    <a:lnTo>
                      <a:pt x="111" y="158"/>
                    </a:lnTo>
                    <a:lnTo>
                      <a:pt x="111" y="157"/>
                    </a:lnTo>
                    <a:lnTo>
                      <a:pt x="111" y="157"/>
                    </a:lnTo>
                    <a:lnTo>
                      <a:pt x="110" y="157"/>
                    </a:lnTo>
                    <a:lnTo>
                      <a:pt x="110" y="156"/>
                    </a:lnTo>
                    <a:lnTo>
                      <a:pt x="110" y="156"/>
                    </a:lnTo>
                    <a:lnTo>
                      <a:pt x="110" y="156"/>
                    </a:lnTo>
                    <a:lnTo>
                      <a:pt x="109" y="156"/>
                    </a:lnTo>
                    <a:lnTo>
                      <a:pt x="109" y="156"/>
                    </a:lnTo>
                    <a:lnTo>
                      <a:pt x="109" y="155"/>
                    </a:lnTo>
                    <a:lnTo>
                      <a:pt x="109" y="155"/>
                    </a:lnTo>
                    <a:lnTo>
                      <a:pt x="109" y="155"/>
                    </a:lnTo>
                    <a:lnTo>
                      <a:pt x="110" y="155"/>
                    </a:lnTo>
                    <a:lnTo>
                      <a:pt x="110" y="154"/>
                    </a:lnTo>
                    <a:lnTo>
                      <a:pt x="109" y="154"/>
                    </a:lnTo>
                    <a:lnTo>
                      <a:pt x="109" y="154"/>
                    </a:lnTo>
                    <a:lnTo>
                      <a:pt x="110" y="154"/>
                    </a:lnTo>
                    <a:lnTo>
                      <a:pt x="110" y="153"/>
                    </a:lnTo>
                    <a:lnTo>
                      <a:pt x="110" y="153"/>
                    </a:lnTo>
                    <a:lnTo>
                      <a:pt x="110" y="153"/>
                    </a:lnTo>
                    <a:lnTo>
                      <a:pt x="110" y="153"/>
                    </a:lnTo>
                    <a:lnTo>
                      <a:pt x="110" y="152"/>
                    </a:lnTo>
                    <a:lnTo>
                      <a:pt x="110" y="152"/>
                    </a:lnTo>
                    <a:lnTo>
                      <a:pt x="110" y="152"/>
                    </a:lnTo>
                    <a:lnTo>
                      <a:pt x="111" y="152"/>
                    </a:lnTo>
                    <a:lnTo>
                      <a:pt x="110" y="152"/>
                    </a:lnTo>
                    <a:lnTo>
                      <a:pt x="111" y="152"/>
                    </a:lnTo>
                    <a:lnTo>
                      <a:pt x="111" y="151"/>
                    </a:lnTo>
                    <a:lnTo>
                      <a:pt x="111" y="151"/>
                    </a:lnTo>
                    <a:lnTo>
                      <a:pt x="111" y="150"/>
                    </a:lnTo>
                    <a:lnTo>
                      <a:pt x="111" y="150"/>
                    </a:lnTo>
                    <a:lnTo>
                      <a:pt x="111" y="150"/>
                    </a:lnTo>
                    <a:lnTo>
                      <a:pt x="111" y="149"/>
                    </a:lnTo>
                    <a:lnTo>
                      <a:pt x="111" y="149"/>
                    </a:lnTo>
                    <a:lnTo>
                      <a:pt x="112" y="149"/>
                    </a:lnTo>
                    <a:lnTo>
                      <a:pt x="112" y="148"/>
                    </a:lnTo>
                    <a:lnTo>
                      <a:pt x="111" y="148"/>
                    </a:lnTo>
                    <a:lnTo>
                      <a:pt x="111" y="147"/>
                    </a:lnTo>
                    <a:lnTo>
                      <a:pt x="111" y="147"/>
                    </a:lnTo>
                    <a:lnTo>
                      <a:pt x="112" y="147"/>
                    </a:lnTo>
                    <a:lnTo>
                      <a:pt x="112" y="146"/>
                    </a:lnTo>
                    <a:lnTo>
                      <a:pt x="111" y="146"/>
                    </a:lnTo>
                    <a:lnTo>
                      <a:pt x="111" y="146"/>
                    </a:lnTo>
                    <a:lnTo>
                      <a:pt x="111" y="145"/>
                    </a:lnTo>
                    <a:lnTo>
                      <a:pt x="111" y="145"/>
                    </a:lnTo>
                    <a:lnTo>
                      <a:pt x="111" y="145"/>
                    </a:lnTo>
                    <a:lnTo>
                      <a:pt x="110" y="145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5"/>
                    </a:lnTo>
                    <a:lnTo>
                      <a:pt x="110" y="144"/>
                    </a:lnTo>
                    <a:lnTo>
                      <a:pt x="109" y="144"/>
                    </a:lnTo>
                    <a:lnTo>
                      <a:pt x="109" y="144"/>
                    </a:lnTo>
                    <a:lnTo>
                      <a:pt x="109" y="144"/>
                    </a:lnTo>
                    <a:lnTo>
                      <a:pt x="108" y="144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41"/>
                    </a:lnTo>
                    <a:lnTo>
                      <a:pt x="107" y="141"/>
                    </a:lnTo>
                    <a:lnTo>
                      <a:pt x="107" y="141"/>
                    </a:lnTo>
                    <a:lnTo>
                      <a:pt x="107" y="141"/>
                    </a:lnTo>
                    <a:lnTo>
                      <a:pt x="108" y="141"/>
                    </a:lnTo>
                    <a:lnTo>
                      <a:pt x="107" y="141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6" y="140"/>
                    </a:lnTo>
                    <a:lnTo>
                      <a:pt x="106" y="140"/>
                    </a:lnTo>
                    <a:lnTo>
                      <a:pt x="106" y="140"/>
                    </a:lnTo>
                    <a:lnTo>
                      <a:pt x="106" y="140"/>
                    </a:lnTo>
                    <a:lnTo>
                      <a:pt x="106" y="139"/>
                    </a:lnTo>
                    <a:lnTo>
                      <a:pt x="106" y="139"/>
                    </a:lnTo>
                    <a:lnTo>
                      <a:pt x="106" y="139"/>
                    </a:lnTo>
                    <a:lnTo>
                      <a:pt x="106" y="138"/>
                    </a:lnTo>
                    <a:lnTo>
                      <a:pt x="106" y="138"/>
                    </a:lnTo>
                    <a:lnTo>
                      <a:pt x="106" y="138"/>
                    </a:lnTo>
                    <a:lnTo>
                      <a:pt x="106" y="137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4" y="137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103" y="138"/>
                    </a:lnTo>
                    <a:lnTo>
                      <a:pt x="103" y="138"/>
                    </a:lnTo>
                    <a:lnTo>
                      <a:pt x="103" y="137"/>
                    </a:lnTo>
                    <a:lnTo>
                      <a:pt x="103" y="137"/>
                    </a:lnTo>
                    <a:lnTo>
                      <a:pt x="102" y="137"/>
                    </a:lnTo>
                    <a:lnTo>
                      <a:pt x="102" y="137"/>
                    </a:lnTo>
                    <a:lnTo>
                      <a:pt x="103" y="137"/>
                    </a:lnTo>
                    <a:lnTo>
                      <a:pt x="103" y="136"/>
                    </a:lnTo>
                    <a:lnTo>
                      <a:pt x="103" y="136"/>
                    </a:lnTo>
                    <a:lnTo>
                      <a:pt x="103" y="135"/>
                    </a:lnTo>
                    <a:lnTo>
                      <a:pt x="103" y="135"/>
                    </a:lnTo>
                    <a:lnTo>
                      <a:pt x="103" y="135"/>
                    </a:lnTo>
                    <a:lnTo>
                      <a:pt x="103" y="135"/>
                    </a:lnTo>
                    <a:lnTo>
                      <a:pt x="102" y="135"/>
                    </a:lnTo>
                    <a:lnTo>
                      <a:pt x="102" y="135"/>
                    </a:lnTo>
                    <a:lnTo>
                      <a:pt x="102" y="135"/>
                    </a:lnTo>
                    <a:lnTo>
                      <a:pt x="102" y="134"/>
                    </a:lnTo>
                    <a:lnTo>
                      <a:pt x="101" y="134"/>
                    </a:lnTo>
                    <a:lnTo>
                      <a:pt x="101" y="135"/>
                    </a:lnTo>
                    <a:lnTo>
                      <a:pt x="101" y="135"/>
                    </a:lnTo>
                    <a:lnTo>
                      <a:pt x="101" y="134"/>
                    </a:lnTo>
                    <a:lnTo>
                      <a:pt x="100" y="134"/>
                    </a:lnTo>
                    <a:lnTo>
                      <a:pt x="100" y="134"/>
                    </a:lnTo>
                    <a:lnTo>
                      <a:pt x="100" y="133"/>
                    </a:lnTo>
                    <a:lnTo>
                      <a:pt x="100" y="133"/>
                    </a:lnTo>
                    <a:lnTo>
                      <a:pt x="100" y="133"/>
                    </a:lnTo>
                    <a:lnTo>
                      <a:pt x="100" y="132"/>
                    </a:lnTo>
                    <a:lnTo>
                      <a:pt x="101" y="132"/>
                    </a:lnTo>
                    <a:lnTo>
                      <a:pt x="101" y="132"/>
                    </a:lnTo>
                    <a:lnTo>
                      <a:pt x="100" y="132"/>
                    </a:lnTo>
                    <a:lnTo>
                      <a:pt x="100" y="132"/>
                    </a:lnTo>
                    <a:lnTo>
                      <a:pt x="100" y="132"/>
                    </a:lnTo>
                    <a:lnTo>
                      <a:pt x="100" y="132"/>
                    </a:lnTo>
                    <a:lnTo>
                      <a:pt x="99" y="132"/>
                    </a:lnTo>
                    <a:lnTo>
                      <a:pt x="99" y="131"/>
                    </a:lnTo>
                    <a:lnTo>
                      <a:pt x="99" y="131"/>
                    </a:lnTo>
                    <a:lnTo>
                      <a:pt x="98" y="131"/>
                    </a:lnTo>
                    <a:lnTo>
                      <a:pt x="98" y="132"/>
                    </a:lnTo>
                    <a:lnTo>
                      <a:pt x="98" y="132"/>
                    </a:lnTo>
                    <a:lnTo>
                      <a:pt x="98" y="131"/>
                    </a:lnTo>
                    <a:lnTo>
                      <a:pt x="98" y="131"/>
                    </a:lnTo>
                    <a:lnTo>
                      <a:pt x="98" y="130"/>
                    </a:lnTo>
                    <a:lnTo>
                      <a:pt x="98" y="130"/>
                    </a:lnTo>
                    <a:lnTo>
                      <a:pt x="98" y="130"/>
                    </a:lnTo>
                    <a:lnTo>
                      <a:pt x="98" y="130"/>
                    </a:lnTo>
                    <a:lnTo>
                      <a:pt x="98" y="130"/>
                    </a:lnTo>
                    <a:lnTo>
                      <a:pt x="98" y="129"/>
                    </a:lnTo>
                    <a:lnTo>
                      <a:pt x="98" y="129"/>
                    </a:lnTo>
                    <a:lnTo>
                      <a:pt x="98" y="129"/>
                    </a:lnTo>
                    <a:lnTo>
                      <a:pt x="98" y="128"/>
                    </a:lnTo>
                    <a:lnTo>
                      <a:pt x="97" y="128"/>
                    </a:lnTo>
                    <a:lnTo>
                      <a:pt x="97" y="128"/>
                    </a:lnTo>
                    <a:lnTo>
                      <a:pt x="97" y="127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95" y="127"/>
                    </a:lnTo>
                    <a:lnTo>
                      <a:pt x="95" y="126"/>
                    </a:lnTo>
                    <a:lnTo>
                      <a:pt x="95" y="126"/>
                    </a:lnTo>
                    <a:lnTo>
                      <a:pt x="95" y="126"/>
                    </a:lnTo>
                    <a:lnTo>
                      <a:pt x="95" y="126"/>
                    </a:lnTo>
                    <a:lnTo>
                      <a:pt x="95" y="125"/>
                    </a:lnTo>
                    <a:lnTo>
                      <a:pt x="95" y="125"/>
                    </a:lnTo>
                    <a:lnTo>
                      <a:pt x="95" y="124"/>
                    </a:lnTo>
                    <a:lnTo>
                      <a:pt x="95" y="125"/>
                    </a:lnTo>
                    <a:lnTo>
                      <a:pt x="95" y="125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5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4"/>
                    </a:lnTo>
                    <a:lnTo>
                      <a:pt x="94" y="125"/>
                    </a:lnTo>
                    <a:lnTo>
                      <a:pt x="93" y="125"/>
                    </a:lnTo>
                    <a:lnTo>
                      <a:pt x="93" y="125"/>
                    </a:lnTo>
                    <a:lnTo>
                      <a:pt x="93" y="124"/>
                    </a:lnTo>
                    <a:lnTo>
                      <a:pt x="93" y="124"/>
                    </a:lnTo>
                    <a:lnTo>
                      <a:pt x="92" y="124"/>
                    </a:lnTo>
                    <a:lnTo>
                      <a:pt x="92" y="124"/>
                    </a:lnTo>
                    <a:lnTo>
                      <a:pt x="91" y="124"/>
                    </a:lnTo>
                    <a:lnTo>
                      <a:pt x="91" y="124"/>
                    </a:lnTo>
                    <a:lnTo>
                      <a:pt x="91" y="125"/>
                    </a:lnTo>
                    <a:lnTo>
                      <a:pt x="91" y="125"/>
                    </a:lnTo>
                    <a:lnTo>
                      <a:pt x="90" y="125"/>
                    </a:lnTo>
                    <a:lnTo>
                      <a:pt x="90" y="125"/>
                    </a:lnTo>
                    <a:lnTo>
                      <a:pt x="89" y="125"/>
                    </a:lnTo>
                    <a:lnTo>
                      <a:pt x="89" y="126"/>
                    </a:lnTo>
                    <a:lnTo>
                      <a:pt x="89" y="126"/>
                    </a:lnTo>
                    <a:lnTo>
                      <a:pt x="89" y="125"/>
                    </a:lnTo>
                    <a:lnTo>
                      <a:pt x="88" y="126"/>
                    </a:lnTo>
                    <a:lnTo>
                      <a:pt x="88" y="126"/>
                    </a:lnTo>
                    <a:lnTo>
                      <a:pt x="87" y="126"/>
                    </a:lnTo>
                    <a:lnTo>
                      <a:pt x="88" y="126"/>
                    </a:lnTo>
                    <a:lnTo>
                      <a:pt x="87" y="125"/>
                    </a:lnTo>
                    <a:lnTo>
                      <a:pt x="87" y="125"/>
                    </a:lnTo>
                    <a:lnTo>
                      <a:pt x="87" y="125"/>
                    </a:lnTo>
                    <a:lnTo>
                      <a:pt x="87" y="125"/>
                    </a:lnTo>
                    <a:lnTo>
                      <a:pt x="86" y="125"/>
                    </a:lnTo>
                    <a:lnTo>
                      <a:pt x="86" y="125"/>
                    </a:lnTo>
                    <a:lnTo>
                      <a:pt x="86" y="125"/>
                    </a:lnTo>
                    <a:lnTo>
                      <a:pt x="85" y="125"/>
                    </a:lnTo>
                    <a:lnTo>
                      <a:pt x="85" y="125"/>
                    </a:lnTo>
                    <a:lnTo>
                      <a:pt x="85" y="124"/>
                    </a:lnTo>
                    <a:lnTo>
                      <a:pt x="84" y="124"/>
                    </a:lnTo>
                    <a:lnTo>
                      <a:pt x="84" y="124"/>
                    </a:lnTo>
                    <a:lnTo>
                      <a:pt x="84" y="124"/>
                    </a:lnTo>
                    <a:lnTo>
                      <a:pt x="84" y="123"/>
                    </a:lnTo>
                    <a:lnTo>
                      <a:pt x="84" y="123"/>
                    </a:lnTo>
                    <a:lnTo>
                      <a:pt x="84" y="124"/>
                    </a:lnTo>
                    <a:lnTo>
                      <a:pt x="83" y="124"/>
                    </a:lnTo>
                    <a:lnTo>
                      <a:pt x="83" y="124"/>
                    </a:lnTo>
                    <a:lnTo>
                      <a:pt x="83" y="124"/>
                    </a:lnTo>
                    <a:lnTo>
                      <a:pt x="82" y="124"/>
                    </a:lnTo>
                    <a:lnTo>
                      <a:pt x="82" y="124"/>
                    </a:lnTo>
                    <a:lnTo>
                      <a:pt x="82" y="124"/>
                    </a:lnTo>
                    <a:lnTo>
                      <a:pt x="82" y="123"/>
                    </a:lnTo>
                    <a:lnTo>
                      <a:pt x="82" y="123"/>
                    </a:lnTo>
                    <a:lnTo>
                      <a:pt x="81" y="123"/>
                    </a:lnTo>
                    <a:lnTo>
                      <a:pt x="81" y="123"/>
                    </a:lnTo>
                    <a:lnTo>
                      <a:pt x="81" y="123"/>
                    </a:lnTo>
                    <a:lnTo>
                      <a:pt x="81" y="123"/>
                    </a:lnTo>
                    <a:lnTo>
                      <a:pt x="80" y="123"/>
                    </a:lnTo>
                    <a:lnTo>
                      <a:pt x="80" y="123"/>
                    </a:lnTo>
                    <a:lnTo>
                      <a:pt x="79" y="123"/>
                    </a:lnTo>
                    <a:lnTo>
                      <a:pt x="79" y="122"/>
                    </a:lnTo>
                    <a:lnTo>
                      <a:pt x="79" y="122"/>
                    </a:lnTo>
                    <a:lnTo>
                      <a:pt x="79" y="122"/>
                    </a:lnTo>
                    <a:lnTo>
                      <a:pt x="78" y="122"/>
                    </a:lnTo>
                    <a:lnTo>
                      <a:pt x="78" y="122"/>
                    </a:lnTo>
                    <a:lnTo>
                      <a:pt x="78" y="122"/>
                    </a:lnTo>
                    <a:lnTo>
                      <a:pt x="78" y="122"/>
                    </a:lnTo>
                    <a:lnTo>
                      <a:pt x="77" y="122"/>
                    </a:lnTo>
                    <a:lnTo>
                      <a:pt x="77" y="121"/>
                    </a:lnTo>
                    <a:lnTo>
                      <a:pt x="77" y="121"/>
                    </a:lnTo>
                    <a:lnTo>
                      <a:pt x="76" y="121"/>
                    </a:lnTo>
                    <a:lnTo>
                      <a:pt x="76" y="121"/>
                    </a:lnTo>
                    <a:lnTo>
                      <a:pt x="75" y="121"/>
                    </a:lnTo>
                    <a:lnTo>
                      <a:pt x="75" y="121"/>
                    </a:lnTo>
                    <a:lnTo>
                      <a:pt x="75" y="122"/>
                    </a:lnTo>
                    <a:lnTo>
                      <a:pt x="75" y="121"/>
                    </a:lnTo>
                    <a:lnTo>
                      <a:pt x="74" y="121"/>
                    </a:lnTo>
                    <a:lnTo>
                      <a:pt x="74" y="121"/>
                    </a:lnTo>
                    <a:lnTo>
                      <a:pt x="74" y="121"/>
                    </a:lnTo>
                    <a:lnTo>
                      <a:pt x="74" y="121"/>
                    </a:lnTo>
                    <a:lnTo>
                      <a:pt x="74" y="121"/>
                    </a:lnTo>
                    <a:lnTo>
                      <a:pt x="74" y="121"/>
                    </a:lnTo>
                    <a:lnTo>
                      <a:pt x="73" y="121"/>
                    </a:lnTo>
                    <a:lnTo>
                      <a:pt x="73" y="120"/>
                    </a:lnTo>
                    <a:lnTo>
                      <a:pt x="73" y="120"/>
                    </a:lnTo>
                    <a:lnTo>
                      <a:pt x="73" y="120"/>
                    </a:lnTo>
                    <a:lnTo>
                      <a:pt x="73" y="119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8"/>
                    </a:lnTo>
                    <a:lnTo>
                      <a:pt x="74" y="118"/>
                    </a:lnTo>
                    <a:lnTo>
                      <a:pt x="74" y="118"/>
                    </a:lnTo>
                    <a:lnTo>
                      <a:pt x="74" y="118"/>
                    </a:lnTo>
                    <a:lnTo>
                      <a:pt x="74" y="117"/>
                    </a:lnTo>
                    <a:lnTo>
                      <a:pt x="74" y="117"/>
                    </a:lnTo>
                    <a:lnTo>
                      <a:pt x="74" y="116"/>
                    </a:lnTo>
                    <a:lnTo>
                      <a:pt x="74" y="116"/>
                    </a:lnTo>
                    <a:lnTo>
                      <a:pt x="73" y="115"/>
                    </a:lnTo>
                    <a:lnTo>
                      <a:pt x="74" y="115"/>
                    </a:lnTo>
                    <a:lnTo>
                      <a:pt x="73" y="115"/>
                    </a:lnTo>
                    <a:lnTo>
                      <a:pt x="73" y="114"/>
                    </a:lnTo>
                    <a:lnTo>
                      <a:pt x="73" y="114"/>
                    </a:lnTo>
                    <a:lnTo>
                      <a:pt x="73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72" y="113"/>
                    </a:lnTo>
                    <a:lnTo>
                      <a:pt x="72" y="114"/>
                    </a:lnTo>
                    <a:lnTo>
                      <a:pt x="72" y="113"/>
                    </a:lnTo>
                    <a:lnTo>
                      <a:pt x="72" y="113"/>
                    </a:lnTo>
                    <a:lnTo>
                      <a:pt x="71" y="113"/>
                    </a:lnTo>
                    <a:lnTo>
                      <a:pt x="71" y="113"/>
                    </a:lnTo>
                    <a:lnTo>
                      <a:pt x="71" y="113"/>
                    </a:lnTo>
                    <a:lnTo>
                      <a:pt x="71" y="113"/>
                    </a:lnTo>
                    <a:lnTo>
                      <a:pt x="70" y="113"/>
                    </a:lnTo>
                    <a:lnTo>
                      <a:pt x="70" y="113"/>
                    </a:lnTo>
                    <a:lnTo>
                      <a:pt x="70" y="112"/>
                    </a:lnTo>
                    <a:lnTo>
                      <a:pt x="70" y="112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68" y="112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7" y="112"/>
                    </a:lnTo>
                    <a:lnTo>
                      <a:pt x="67" y="113"/>
                    </a:lnTo>
                    <a:lnTo>
                      <a:pt x="66" y="113"/>
                    </a:lnTo>
                    <a:lnTo>
                      <a:pt x="66" y="113"/>
                    </a:lnTo>
                    <a:lnTo>
                      <a:pt x="66" y="113"/>
                    </a:lnTo>
                    <a:lnTo>
                      <a:pt x="66" y="113"/>
                    </a:lnTo>
                    <a:lnTo>
                      <a:pt x="65" y="112"/>
                    </a:lnTo>
                    <a:lnTo>
                      <a:pt x="65" y="112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0"/>
                    </a:lnTo>
                    <a:lnTo>
                      <a:pt x="65" y="110"/>
                    </a:lnTo>
                    <a:lnTo>
                      <a:pt x="65" y="109"/>
                    </a:lnTo>
                    <a:lnTo>
                      <a:pt x="65" y="109"/>
                    </a:lnTo>
                    <a:lnTo>
                      <a:pt x="65" y="109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65" y="107"/>
                    </a:lnTo>
                    <a:lnTo>
                      <a:pt x="66" y="107"/>
                    </a:lnTo>
                    <a:lnTo>
                      <a:pt x="65" y="106"/>
                    </a:lnTo>
                    <a:lnTo>
                      <a:pt x="65" y="106"/>
                    </a:lnTo>
                    <a:lnTo>
                      <a:pt x="65" y="106"/>
                    </a:lnTo>
                    <a:lnTo>
                      <a:pt x="65" y="105"/>
                    </a:lnTo>
                    <a:lnTo>
                      <a:pt x="65" y="105"/>
                    </a:lnTo>
                    <a:lnTo>
                      <a:pt x="65" y="105"/>
                    </a:lnTo>
                    <a:lnTo>
                      <a:pt x="64" y="104"/>
                    </a:lnTo>
                    <a:lnTo>
                      <a:pt x="64" y="104"/>
                    </a:lnTo>
                    <a:lnTo>
                      <a:pt x="64" y="104"/>
                    </a:lnTo>
                    <a:lnTo>
                      <a:pt x="64" y="103"/>
                    </a:lnTo>
                    <a:lnTo>
                      <a:pt x="63" y="103"/>
                    </a:lnTo>
                    <a:lnTo>
                      <a:pt x="63" y="104"/>
                    </a:lnTo>
                    <a:lnTo>
                      <a:pt x="63" y="103"/>
                    </a:lnTo>
                    <a:lnTo>
                      <a:pt x="62" y="103"/>
                    </a:lnTo>
                    <a:lnTo>
                      <a:pt x="62" y="103"/>
                    </a:lnTo>
                    <a:lnTo>
                      <a:pt x="62" y="103"/>
                    </a:lnTo>
                    <a:lnTo>
                      <a:pt x="61" y="103"/>
                    </a:lnTo>
                    <a:lnTo>
                      <a:pt x="61" y="103"/>
                    </a:lnTo>
                    <a:lnTo>
                      <a:pt x="61" y="103"/>
                    </a:lnTo>
                    <a:lnTo>
                      <a:pt x="61" y="103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59" y="103"/>
                    </a:lnTo>
                    <a:lnTo>
                      <a:pt x="59" y="103"/>
                    </a:lnTo>
                    <a:lnTo>
                      <a:pt x="59" y="103"/>
                    </a:lnTo>
                    <a:lnTo>
                      <a:pt x="58" y="103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7" y="103"/>
                    </a:lnTo>
                    <a:lnTo>
                      <a:pt x="57" y="103"/>
                    </a:lnTo>
                    <a:lnTo>
                      <a:pt x="57" y="103"/>
                    </a:lnTo>
                    <a:lnTo>
                      <a:pt x="56" y="103"/>
                    </a:lnTo>
                    <a:lnTo>
                      <a:pt x="56" y="103"/>
                    </a:lnTo>
                    <a:lnTo>
                      <a:pt x="56" y="103"/>
                    </a:lnTo>
                    <a:lnTo>
                      <a:pt x="56" y="104"/>
                    </a:lnTo>
                    <a:lnTo>
                      <a:pt x="55" y="104"/>
                    </a:lnTo>
                    <a:lnTo>
                      <a:pt x="55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3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3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49" y="101"/>
                    </a:lnTo>
                    <a:lnTo>
                      <a:pt x="49" y="101"/>
                    </a:lnTo>
                    <a:lnTo>
                      <a:pt x="49" y="101"/>
                    </a:lnTo>
                    <a:lnTo>
                      <a:pt x="48" y="101"/>
                    </a:lnTo>
                    <a:lnTo>
                      <a:pt x="48" y="101"/>
                    </a:lnTo>
                    <a:lnTo>
                      <a:pt x="48" y="101"/>
                    </a:lnTo>
                    <a:lnTo>
                      <a:pt x="48" y="101"/>
                    </a:lnTo>
                    <a:lnTo>
                      <a:pt x="48" y="100"/>
                    </a:lnTo>
                    <a:lnTo>
                      <a:pt x="47" y="100"/>
                    </a:lnTo>
                    <a:lnTo>
                      <a:pt x="48" y="100"/>
                    </a:lnTo>
                    <a:lnTo>
                      <a:pt x="47" y="100"/>
                    </a:lnTo>
                    <a:lnTo>
                      <a:pt x="48" y="100"/>
                    </a:lnTo>
                    <a:lnTo>
                      <a:pt x="47" y="100"/>
                    </a:lnTo>
                    <a:lnTo>
                      <a:pt x="47" y="100"/>
                    </a:lnTo>
                    <a:lnTo>
                      <a:pt x="47" y="99"/>
                    </a:lnTo>
                    <a:lnTo>
                      <a:pt x="46" y="99"/>
                    </a:lnTo>
                    <a:lnTo>
                      <a:pt x="46" y="99"/>
                    </a:lnTo>
                    <a:lnTo>
                      <a:pt x="46" y="100"/>
                    </a:lnTo>
                    <a:lnTo>
                      <a:pt x="45" y="100"/>
                    </a:lnTo>
                    <a:lnTo>
                      <a:pt x="45" y="100"/>
                    </a:lnTo>
                    <a:lnTo>
                      <a:pt x="45" y="99"/>
                    </a:lnTo>
                    <a:lnTo>
                      <a:pt x="45" y="99"/>
                    </a:lnTo>
                    <a:lnTo>
                      <a:pt x="44" y="99"/>
                    </a:lnTo>
                    <a:lnTo>
                      <a:pt x="45" y="98"/>
                    </a:lnTo>
                    <a:lnTo>
                      <a:pt x="44" y="98"/>
                    </a:lnTo>
                    <a:lnTo>
                      <a:pt x="44" y="98"/>
                    </a:lnTo>
                    <a:lnTo>
                      <a:pt x="44" y="98"/>
                    </a:lnTo>
                    <a:lnTo>
                      <a:pt x="44" y="98"/>
                    </a:lnTo>
                    <a:lnTo>
                      <a:pt x="44" y="97"/>
                    </a:lnTo>
                    <a:lnTo>
                      <a:pt x="44" y="97"/>
                    </a:lnTo>
                    <a:lnTo>
                      <a:pt x="44" y="97"/>
                    </a:lnTo>
                    <a:lnTo>
                      <a:pt x="44" y="96"/>
                    </a:lnTo>
                    <a:lnTo>
                      <a:pt x="44" y="96"/>
                    </a:lnTo>
                    <a:lnTo>
                      <a:pt x="44" y="96"/>
                    </a:lnTo>
                    <a:lnTo>
                      <a:pt x="45" y="95"/>
                    </a:lnTo>
                    <a:lnTo>
                      <a:pt x="45" y="95"/>
                    </a:lnTo>
                    <a:lnTo>
                      <a:pt x="45" y="95"/>
                    </a:lnTo>
                    <a:lnTo>
                      <a:pt x="45" y="94"/>
                    </a:lnTo>
                    <a:lnTo>
                      <a:pt x="45" y="94"/>
                    </a:lnTo>
                    <a:lnTo>
                      <a:pt x="45" y="93"/>
                    </a:lnTo>
                    <a:lnTo>
                      <a:pt x="45" y="93"/>
                    </a:lnTo>
                    <a:lnTo>
                      <a:pt x="45" y="93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45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2" y="90"/>
                    </a:lnTo>
                    <a:lnTo>
                      <a:pt x="43" y="89"/>
                    </a:lnTo>
                    <a:lnTo>
                      <a:pt x="42" y="89"/>
                    </a:lnTo>
                    <a:lnTo>
                      <a:pt x="42" y="89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41" y="88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0" y="87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39" y="86"/>
                    </a:lnTo>
                    <a:lnTo>
                      <a:pt x="39" y="85"/>
                    </a:lnTo>
                    <a:lnTo>
                      <a:pt x="39" y="85"/>
                    </a:lnTo>
                    <a:lnTo>
                      <a:pt x="39" y="85"/>
                    </a:lnTo>
                    <a:lnTo>
                      <a:pt x="39" y="85"/>
                    </a:lnTo>
                    <a:lnTo>
                      <a:pt x="38" y="85"/>
                    </a:lnTo>
                    <a:lnTo>
                      <a:pt x="38" y="85"/>
                    </a:lnTo>
                    <a:lnTo>
                      <a:pt x="38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7"/>
                    </a:lnTo>
                    <a:lnTo>
                      <a:pt x="35" y="87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5"/>
                    </a:lnTo>
                    <a:lnTo>
                      <a:pt x="35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4"/>
                    </a:lnTo>
                    <a:lnTo>
                      <a:pt x="34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2" y="84"/>
                    </a:lnTo>
                    <a:lnTo>
                      <a:pt x="32" y="83"/>
                    </a:lnTo>
                    <a:lnTo>
                      <a:pt x="32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2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29" y="82"/>
                    </a:lnTo>
                    <a:lnTo>
                      <a:pt x="29" y="81"/>
                    </a:lnTo>
                    <a:lnTo>
                      <a:pt x="29" y="81"/>
                    </a:lnTo>
                    <a:lnTo>
                      <a:pt x="28" y="81"/>
                    </a:lnTo>
                    <a:lnTo>
                      <a:pt x="28" y="81"/>
                    </a:lnTo>
                    <a:lnTo>
                      <a:pt x="28" y="81"/>
                    </a:lnTo>
                    <a:lnTo>
                      <a:pt x="28" y="80"/>
                    </a:lnTo>
                    <a:lnTo>
                      <a:pt x="27" y="80"/>
                    </a:lnTo>
                    <a:lnTo>
                      <a:pt x="28" y="80"/>
                    </a:lnTo>
                    <a:lnTo>
                      <a:pt x="27" y="80"/>
                    </a:lnTo>
                    <a:lnTo>
                      <a:pt x="27" y="79"/>
                    </a:lnTo>
                    <a:lnTo>
                      <a:pt x="27" y="79"/>
                    </a:lnTo>
                    <a:lnTo>
                      <a:pt x="26" y="79"/>
                    </a:lnTo>
                    <a:lnTo>
                      <a:pt x="26" y="79"/>
                    </a:lnTo>
                    <a:lnTo>
                      <a:pt x="26" y="79"/>
                    </a:lnTo>
                    <a:lnTo>
                      <a:pt x="26" y="79"/>
                    </a:lnTo>
                    <a:lnTo>
                      <a:pt x="25" y="79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5" y="78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24" y="77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5"/>
                    </a:lnTo>
                    <a:lnTo>
                      <a:pt x="26" y="75"/>
                    </a:lnTo>
                    <a:lnTo>
                      <a:pt x="26" y="75"/>
                    </a:lnTo>
                    <a:lnTo>
                      <a:pt x="26" y="75"/>
                    </a:lnTo>
                    <a:lnTo>
                      <a:pt x="26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5" y="73"/>
                    </a:lnTo>
                    <a:lnTo>
                      <a:pt x="25" y="73"/>
                    </a:lnTo>
                    <a:lnTo>
                      <a:pt x="25" y="73"/>
                    </a:lnTo>
                    <a:lnTo>
                      <a:pt x="25" y="73"/>
                    </a:lnTo>
                    <a:lnTo>
                      <a:pt x="25" y="73"/>
                    </a:lnTo>
                    <a:lnTo>
                      <a:pt x="25" y="73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3" y="73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3" y="72"/>
                    </a:lnTo>
                    <a:lnTo>
                      <a:pt x="23" y="71"/>
                    </a:lnTo>
                    <a:lnTo>
                      <a:pt x="22" y="71"/>
                    </a:lnTo>
                    <a:lnTo>
                      <a:pt x="22" y="71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1" y="70"/>
                    </a:lnTo>
                    <a:lnTo>
                      <a:pt x="21" y="70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20" y="69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7" y="66"/>
                    </a:lnTo>
                    <a:lnTo>
                      <a:pt x="18" y="66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19" y="59"/>
                    </a:lnTo>
                    <a:lnTo>
                      <a:pt x="19" y="59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9" y="56"/>
                    </a:lnTo>
                    <a:lnTo>
                      <a:pt x="20" y="56"/>
                    </a:lnTo>
                    <a:lnTo>
                      <a:pt x="19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7" y="56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17" y="56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17" y="57"/>
                    </a:lnTo>
                    <a:lnTo>
                      <a:pt x="17" y="56"/>
                    </a:lnTo>
                    <a:lnTo>
                      <a:pt x="16" y="56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4" y="56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3"/>
                    </a:lnTo>
                    <a:lnTo>
                      <a:pt x="14" y="53"/>
                    </a:lnTo>
                    <a:lnTo>
                      <a:pt x="14" y="53"/>
                    </a:lnTo>
                    <a:lnTo>
                      <a:pt x="14" y="53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1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1" y="4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4" y="39"/>
                    </a:lnTo>
                    <a:lnTo>
                      <a:pt x="3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5" y="39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8" y="35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3" y="9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6" y="9"/>
                    </a:lnTo>
                    <a:lnTo>
                      <a:pt x="47" y="9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7" y="9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3" y="16"/>
                    </a:lnTo>
                    <a:lnTo>
                      <a:pt x="52" y="16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2" y="18"/>
                    </a:lnTo>
                    <a:lnTo>
                      <a:pt x="53" y="18"/>
                    </a:lnTo>
                    <a:lnTo>
                      <a:pt x="53" y="19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3" y="19"/>
                    </a:lnTo>
                    <a:lnTo>
                      <a:pt x="54" y="19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5" y="19"/>
                    </a:lnTo>
                    <a:lnTo>
                      <a:pt x="55" y="19"/>
                    </a:lnTo>
                    <a:lnTo>
                      <a:pt x="55" y="19"/>
                    </a:lnTo>
                    <a:lnTo>
                      <a:pt x="55" y="19"/>
                    </a:lnTo>
                    <a:lnTo>
                      <a:pt x="56" y="19"/>
                    </a:lnTo>
                    <a:lnTo>
                      <a:pt x="56" y="19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4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5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2" y="25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63" y="27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6" y="28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30"/>
                    </a:lnTo>
                    <a:lnTo>
                      <a:pt x="65" y="30"/>
                    </a:lnTo>
                    <a:lnTo>
                      <a:pt x="66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4" y="31"/>
                    </a:lnTo>
                    <a:lnTo>
                      <a:pt x="64" y="31"/>
                    </a:lnTo>
                    <a:lnTo>
                      <a:pt x="64" y="32"/>
                    </a:lnTo>
                    <a:lnTo>
                      <a:pt x="64" y="31"/>
                    </a:lnTo>
                    <a:lnTo>
                      <a:pt x="64" y="31"/>
                    </a:lnTo>
                    <a:lnTo>
                      <a:pt x="64" y="32"/>
                    </a:lnTo>
                    <a:lnTo>
                      <a:pt x="64" y="32"/>
                    </a:lnTo>
                    <a:lnTo>
                      <a:pt x="64" y="33"/>
                    </a:lnTo>
                    <a:lnTo>
                      <a:pt x="64" y="33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7"/>
                    </a:lnTo>
                    <a:lnTo>
                      <a:pt x="67" y="37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7" y="38"/>
                    </a:lnTo>
                    <a:lnTo>
                      <a:pt x="67" y="38"/>
                    </a:lnTo>
                    <a:lnTo>
                      <a:pt x="67" y="38"/>
                    </a:lnTo>
                    <a:lnTo>
                      <a:pt x="67" y="38"/>
                    </a:lnTo>
                    <a:lnTo>
                      <a:pt x="67" y="38"/>
                    </a:lnTo>
                    <a:lnTo>
                      <a:pt x="68" y="38"/>
                    </a:lnTo>
                    <a:lnTo>
                      <a:pt x="68" y="38"/>
                    </a:lnTo>
                    <a:lnTo>
                      <a:pt x="68" y="38"/>
                    </a:lnTo>
                    <a:lnTo>
                      <a:pt x="68" y="38"/>
                    </a:lnTo>
                    <a:lnTo>
                      <a:pt x="68" y="39"/>
                    </a:lnTo>
                    <a:lnTo>
                      <a:pt x="69" y="39"/>
                    </a:lnTo>
                    <a:lnTo>
                      <a:pt x="69" y="39"/>
                    </a:lnTo>
                    <a:lnTo>
                      <a:pt x="69" y="40"/>
                    </a:lnTo>
                    <a:lnTo>
                      <a:pt x="69" y="40"/>
                    </a:lnTo>
                    <a:lnTo>
                      <a:pt x="70" y="40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1" y="43"/>
                    </a:lnTo>
                    <a:lnTo>
                      <a:pt x="70" y="43"/>
                    </a:lnTo>
                    <a:lnTo>
                      <a:pt x="71" y="43"/>
                    </a:lnTo>
                    <a:lnTo>
                      <a:pt x="71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3" y="43"/>
                    </a:lnTo>
                    <a:lnTo>
                      <a:pt x="73" y="43"/>
                    </a:lnTo>
                    <a:lnTo>
                      <a:pt x="73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4" y="45"/>
                    </a:lnTo>
                    <a:lnTo>
                      <a:pt x="75" y="45"/>
                    </a:lnTo>
                    <a:lnTo>
                      <a:pt x="75" y="45"/>
                    </a:lnTo>
                    <a:lnTo>
                      <a:pt x="75" y="45"/>
                    </a:lnTo>
                    <a:lnTo>
                      <a:pt x="75" y="45"/>
                    </a:lnTo>
                    <a:lnTo>
                      <a:pt x="76" y="45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5"/>
                    </a:lnTo>
                    <a:lnTo>
                      <a:pt x="77" y="45"/>
                    </a:lnTo>
                    <a:lnTo>
                      <a:pt x="77" y="45"/>
                    </a:lnTo>
                    <a:lnTo>
                      <a:pt x="77" y="45"/>
                    </a:lnTo>
                    <a:lnTo>
                      <a:pt x="77" y="46"/>
                    </a:lnTo>
                    <a:lnTo>
                      <a:pt x="78" y="46"/>
                    </a:lnTo>
                    <a:lnTo>
                      <a:pt x="78" y="46"/>
                    </a:lnTo>
                    <a:lnTo>
                      <a:pt x="79" y="46"/>
                    </a:lnTo>
                    <a:lnTo>
                      <a:pt x="79" y="46"/>
                    </a:lnTo>
                    <a:lnTo>
                      <a:pt x="79" y="46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80" y="47"/>
                    </a:lnTo>
                    <a:lnTo>
                      <a:pt x="81" y="47"/>
                    </a:lnTo>
                    <a:lnTo>
                      <a:pt x="81" y="47"/>
                    </a:lnTo>
                    <a:lnTo>
                      <a:pt x="81" y="47"/>
                    </a:lnTo>
                    <a:lnTo>
                      <a:pt x="81" y="47"/>
                    </a:lnTo>
                    <a:lnTo>
                      <a:pt x="81" y="47"/>
                    </a:lnTo>
                    <a:lnTo>
                      <a:pt x="82" y="47"/>
                    </a:lnTo>
                    <a:lnTo>
                      <a:pt x="82" y="47"/>
                    </a:lnTo>
                    <a:lnTo>
                      <a:pt x="83" y="47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9"/>
                    </a:lnTo>
                    <a:lnTo>
                      <a:pt x="84" y="49"/>
                    </a:lnTo>
                    <a:lnTo>
                      <a:pt x="84" y="49"/>
                    </a:lnTo>
                    <a:lnTo>
                      <a:pt x="84" y="49"/>
                    </a:lnTo>
                    <a:lnTo>
                      <a:pt x="84" y="50"/>
                    </a:lnTo>
                    <a:lnTo>
                      <a:pt x="85" y="50"/>
                    </a:lnTo>
                    <a:lnTo>
                      <a:pt x="85" y="50"/>
                    </a:lnTo>
                    <a:lnTo>
                      <a:pt x="85" y="50"/>
                    </a:lnTo>
                    <a:lnTo>
                      <a:pt x="85" y="50"/>
                    </a:lnTo>
                    <a:lnTo>
                      <a:pt x="85" y="51"/>
                    </a:lnTo>
                    <a:lnTo>
                      <a:pt x="85" y="51"/>
                    </a:lnTo>
                    <a:lnTo>
                      <a:pt x="85" y="51"/>
                    </a:lnTo>
                    <a:lnTo>
                      <a:pt x="85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6" y="53"/>
                    </a:lnTo>
                    <a:lnTo>
                      <a:pt x="86" y="53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87" y="54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9" y="54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90" y="55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0" y="58"/>
                    </a:lnTo>
                    <a:lnTo>
                      <a:pt x="91" y="58"/>
                    </a:lnTo>
                    <a:lnTo>
                      <a:pt x="91" y="58"/>
                    </a:lnTo>
                    <a:lnTo>
                      <a:pt x="91" y="59"/>
                    </a:lnTo>
                    <a:lnTo>
                      <a:pt x="91" y="59"/>
                    </a:lnTo>
                    <a:lnTo>
                      <a:pt x="91" y="59"/>
                    </a:lnTo>
                    <a:lnTo>
                      <a:pt x="91" y="59"/>
                    </a:lnTo>
                    <a:lnTo>
                      <a:pt x="91" y="59"/>
                    </a:lnTo>
                    <a:lnTo>
                      <a:pt x="92" y="59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1" y="62"/>
                    </a:lnTo>
                    <a:lnTo>
                      <a:pt x="91" y="63"/>
                    </a:lnTo>
                    <a:lnTo>
                      <a:pt x="91" y="63"/>
                    </a:lnTo>
                    <a:lnTo>
                      <a:pt x="91" y="63"/>
                    </a:lnTo>
                    <a:lnTo>
                      <a:pt x="90" y="63"/>
                    </a:lnTo>
                    <a:lnTo>
                      <a:pt x="91" y="63"/>
                    </a:lnTo>
                    <a:lnTo>
                      <a:pt x="91" y="64"/>
                    </a:lnTo>
                    <a:lnTo>
                      <a:pt x="91" y="64"/>
                    </a:lnTo>
                    <a:lnTo>
                      <a:pt x="91" y="65"/>
                    </a:lnTo>
                    <a:lnTo>
                      <a:pt x="91" y="65"/>
                    </a:lnTo>
                    <a:lnTo>
                      <a:pt x="91" y="65"/>
                    </a:lnTo>
                    <a:lnTo>
                      <a:pt x="91" y="66"/>
                    </a:lnTo>
                    <a:lnTo>
                      <a:pt x="91" y="66"/>
                    </a:lnTo>
                    <a:lnTo>
                      <a:pt x="91" y="67"/>
                    </a:lnTo>
                    <a:lnTo>
                      <a:pt x="92" y="67"/>
                    </a:lnTo>
                    <a:lnTo>
                      <a:pt x="92" y="67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3" y="68"/>
                    </a:lnTo>
                    <a:lnTo>
                      <a:pt x="93" y="68"/>
                    </a:lnTo>
                    <a:lnTo>
                      <a:pt x="93" y="69"/>
                    </a:lnTo>
                    <a:lnTo>
                      <a:pt x="93" y="69"/>
                    </a:lnTo>
                    <a:lnTo>
                      <a:pt x="93" y="69"/>
                    </a:lnTo>
                    <a:lnTo>
                      <a:pt x="93" y="69"/>
                    </a:lnTo>
                    <a:lnTo>
                      <a:pt x="93" y="70"/>
                    </a:lnTo>
                    <a:lnTo>
                      <a:pt x="93" y="70"/>
                    </a:lnTo>
                    <a:lnTo>
                      <a:pt x="94" y="71"/>
                    </a:lnTo>
                    <a:lnTo>
                      <a:pt x="94" y="70"/>
                    </a:lnTo>
                    <a:lnTo>
                      <a:pt x="94" y="70"/>
                    </a:lnTo>
                    <a:lnTo>
                      <a:pt x="94" y="70"/>
                    </a:lnTo>
                    <a:lnTo>
                      <a:pt x="95" y="70"/>
                    </a:lnTo>
                    <a:lnTo>
                      <a:pt x="95" y="71"/>
                    </a:lnTo>
                    <a:lnTo>
                      <a:pt x="95" y="70"/>
                    </a:lnTo>
                    <a:lnTo>
                      <a:pt x="95" y="70"/>
                    </a:lnTo>
                    <a:lnTo>
                      <a:pt x="96" y="70"/>
                    </a:lnTo>
                    <a:lnTo>
                      <a:pt x="96" y="71"/>
                    </a:lnTo>
                    <a:lnTo>
                      <a:pt x="96" y="71"/>
                    </a:lnTo>
                    <a:lnTo>
                      <a:pt x="96" y="70"/>
                    </a:lnTo>
                    <a:lnTo>
                      <a:pt x="97" y="70"/>
                    </a:lnTo>
                    <a:lnTo>
                      <a:pt x="97" y="70"/>
                    </a:lnTo>
                    <a:lnTo>
                      <a:pt x="97" y="69"/>
                    </a:lnTo>
                    <a:lnTo>
                      <a:pt x="97" y="69"/>
                    </a:lnTo>
                    <a:lnTo>
                      <a:pt x="97" y="68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8" y="67"/>
                    </a:lnTo>
                    <a:lnTo>
                      <a:pt x="99" y="67"/>
                    </a:lnTo>
                    <a:lnTo>
                      <a:pt x="99" y="67"/>
                    </a:lnTo>
                    <a:lnTo>
                      <a:pt x="99" y="66"/>
                    </a:lnTo>
                    <a:lnTo>
                      <a:pt x="99" y="66"/>
                    </a:lnTo>
                    <a:lnTo>
                      <a:pt x="99" y="66"/>
                    </a:lnTo>
                    <a:lnTo>
                      <a:pt x="100" y="66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100" y="64"/>
                    </a:lnTo>
                    <a:lnTo>
                      <a:pt x="101" y="65"/>
                    </a:lnTo>
                    <a:lnTo>
                      <a:pt x="101" y="64"/>
                    </a:lnTo>
                    <a:lnTo>
                      <a:pt x="101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5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04" y="65"/>
                    </a:lnTo>
                    <a:lnTo>
                      <a:pt x="104" y="66"/>
                    </a:lnTo>
                    <a:lnTo>
                      <a:pt x="104" y="65"/>
                    </a:lnTo>
                    <a:lnTo>
                      <a:pt x="104" y="65"/>
                    </a:lnTo>
                    <a:lnTo>
                      <a:pt x="104" y="65"/>
                    </a:lnTo>
                    <a:lnTo>
                      <a:pt x="105" y="65"/>
                    </a:lnTo>
                    <a:lnTo>
                      <a:pt x="105" y="65"/>
                    </a:lnTo>
                    <a:lnTo>
                      <a:pt x="106" y="65"/>
                    </a:lnTo>
                    <a:lnTo>
                      <a:pt x="106" y="65"/>
                    </a:lnTo>
                    <a:lnTo>
                      <a:pt x="106" y="65"/>
                    </a:lnTo>
                    <a:lnTo>
                      <a:pt x="107" y="65"/>
                    </a:lnTo>
                    <a:lnTo>
                      <a:pt x="107" y="65"/>
                    </a:lnTo>
                    <a:lnTo>
                      <a:pt x="107" y="66"/>
                    </a:lnTo>
                    <a:lnTo>
                      <a:pt x="107" y="66"/>
                    </a:lnTo>
                    <a:lnTo>
                      <a:pt x="107" y="67"/>
                    </a:lnTo>
                    <a:lnTo>
                      <a:pt x="107" y="67"/>
                    </a:lnTo>
                    <a:lnTo>
                      <a:pt x="107" y="67"/>
                    </a:lnTo>
                    <a:lnTo>
                      <a:pt x="108" y="67"/>
                    </a:lnTo>
                    <a:lnTo>
                      <a:pt x="108" y="68"/>
                    </a:lnTo>
                    <a:lnTo>
                      <a:pt x="108" y="67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9" y="68"/>
                    </a:lnTo>
                    <a:lnTo>
                      <a:pt x="109" y="68"/>
                    </a:lnTo>
                    <a:lnTo>
                      <a:pt x="109" y="67"/>
                    </a:lnTo>
                    <a:lnTo>
                      <a:pt x="110" y="67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1" y="68"/>
                    </a:lnTo>
                    <a:lnTo>
                      <a:pt x="111" y="69"/>
                    </a:lnTo>
                    <a:lnTo>
                      <a:pt x="111" y="69"/>
                    </a:lnTo>
                    <a:lnTo>
                      <a:pt x="111" y="69"/>
                    </a:lnTo>
                    <a:lnTo>
                      <a:pt x="111" y="69"/>
                    </a:lnTo>
                    <a:lnTo>
                      <a:pt x="112" y="69"/>
                    </a:lnTo>
                    <a:lnTo>
                      <a:pt x="112" y="69"/>
                    </a:lnTo>
                    <a:lnTo>
                      <a:pt x="112" y="69"/>
                    </a:lnTo>
                    <a:lnTo>
                      <a:pt x="113" y="69"/>
                    </a:lnTo>
                    <a:lnTo>
                      <a:pt x="113" y="70"/>
                    </a:lnTo>
                    <a:lnTo>
                      <a:pt x="112" y="70"/>
                    </a:lnTo>
                    <a:lnTo>
                      <a:pt x="112" y="70"/>
                    </a:lnTo>
                    <a:lnTo>
                      <a:pt x="113" y="70"/>
                    </a:lnTo>
                    <a:lnTo>
                      <a:pt x="113" y="71"/>
                    </a:lnTo>
                    <a:lnTo>
                      <a:pt x="113" y="71"/>
                    </a:lnTo>
                    <a:lnTo>
                      <a:pt x="113" y="71"/>
                    </a:lnTo>
                    <a:lnTo>
                      <a:pt x="113" y="72"/>
                    </a:lnTo>
                    <a:lnTo>
                      <a:pt x="113" y="72"/>
                    </a:lnTo>
                    <a:lnTo>
                      <a:pt x="113" y="71"/>
                    </a:lnTo>
                    <a:lnTo>
                      <a:pt x="114" y="71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5" y="72"/>
                    </a:lnTo>
                    <a:lnTo>
                      <a:pt x="115" y="72"/>
                    </a:lnTo>
                    <a:lnTo>
                      <a:pt x="115" y="72"/>
                    </a:lnTo>
                    <a:lnTo>
                      <a:pt x="115" y="72"/>
                    </a:lnTo>
                    <a:lnTo>
                      <a:pt x="115" y="72"/>
                    </a:lnTo>
                    <a:lnTo>
                      <a:pt x="116" y="72"/>
                    </a:lnTo>
                    <a:lnTo>
                      <a:pt x="116" y="73"/>
                    </a:lnTo>
                    <a:lnTo>
                      <a:pt x="116" y="73"/>
                    </a:lnTo>
                    <a:lnTo>
                      <a:pt x="117" y="73"/>
                    </a:lnTo>
                    <a:lnTo>
                      <a:pt x="117" y="73"/>
                    </a:lnTo>
                    <a:lnTo>
                      <a:pt x="117" y="73"/>
                    </a:lnTo>
                    <a:lnTo>
                      <a:pt x="117" y="73"/>
                    </a:lnTo>
                    <a:lnTo>
                      <a:pt x="118" y="73"/>
                    </a:lnTo>
                    <a:lnTo>
                      <a:pt x="118" y="73"/>
                    </a:lnTo>
                    <a:lnTo>
                      <a:pt x="118" y="73"/>
                    </a:lnTo>
                    <a:lnTo>
                      <a:pt x="118" y="73"/>
                    </a:lnTo>
                    <a:lnTo>
                      <a:pt x="119" y="73"/>
                    </a:lnTo>
                    <a:lnTo>
                      <a:pt x="119" y="73"/>
                    </a:lnTo>
                    <a:lnTo>
                      <a:pt x="119" y="73"/>
                    </a:lnTo>
                    <a:lnTo>
                      <a:pt x="119" y="73"/>
                    </a:lnTo>
                    <a:lnTo>
                      <a:pt x="119" y="74"/>
                    </a:lnTo>
                    <a:lnTo>
                      <a:pt x="119" y="74"/>
                    </a:lnTo>
                    <a:lnTo>
                      <a:pt x="119" y="74"/>
                    </a:lnTo>
                    <a:lnTo>
                      <a:pt x="119" y="74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9" y="76"/>
                    </a:lnTo>
                    <a:lnTo>
                      <a:pt x="120" y="76"/>
                    </a:lnTo>
                    <a:lnTo>
                      <a:pt x="119" y="76"/>
                    </a:lnTo>
                    <a:lnTo>
                      <a:pt x="120" y="76"/>
                    </a:lnTo>
                    <a:lnTo>
                      <a:pt x="120" y="77"/>
                    </a:lnTo>
                    <a:lnTo>
                      <a:pt x="120" y="77"/>
                    </a:lnTo>
                    <a:lnTo>
                      <a:pt x="120" y="78"/>
                    </a:lnTo>
                    <a:lnTo>
                      <a:pt x="119" y="78"/>
                    </a:lnTo>
                    <a:lnTo>
                      <a:pt x="120" y="78"/>
                    </a:lnTo>
                    <a:lnTo>
                      <a:pt x="120" y="79"/>
                    </a:lnTo>
                    <a:lnTo>
                      <a:pt x="120" y="79"/>
                    </a:lnTo>
                    <a:lnTo>
                      <a:pt x="120" y="80"/>
                    </a:lnTo>
                    <a:lnTo>
                      <a:pt x="120" y="80"/>
                    </a:lnTo>
                    <a:lnTo>
                      <a:pt x="121" y="80"/>
                    </a:lnTo>
                    <a:lnTo>
                      <a:pt x="121" y="79"/>
                    </a:lnTo>
                    <a:lnTo>
                      <a:pt x="121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4" y="79"/>
                    </a:lnTo>
                    <a:lnTo>
                      <a:pt x="124" y="79"/>
                    </a:lnTo>
                    <a:lnTo>
                      <a:pt x="124" y="79"/>
                    </a:lnTo>
                    <a:lnTo>
                      <a:pt x="125" y="79"/>
                    </a:lnTo>
                    <a:lnTo>
                      <a:pt x="125" y="79"/>
                    </a:lnTo>
                    <a:lnTo>
                      <a:pt x="125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6" y="80"/>
                    </a:lnTo>
                    <a:lnTo>
                      <a:pt x="126" y="80"/>
                    </a:lnTo>
                    <a:lnTo>
                      <a:pt x="126" y="80"/>
                    </a:lnTo>
                    <a:lnTo>
                      <a:pt x="126" y="81"/>
                    </a:lnTo>
                    <a:lnTo>
                      <a:pt x="126" y="81"/>
                    </a:lnTo>
                    <a:lnTo>
                      <a:pt x="126" y="81"/>
                    </a:lnTo>
                    <a:lnTo>
                      <a:pt x="126" y="81"/>
                    </a:lnTo>
                    <a:lnTo>
                      <a:pt x="126" y="82"/>
                    </a:lnTo>
                    <a:lnTo>
                      <a:pt x="125" y="82"/>
                    </a:lnTo>
                    <a:lnTo>
                      <a:pt x="125" y="82"/>
                    </a:lnTo>
                    <a:lnTo>
                      <a:pt x="124" y="82"/>
                    </a:lnTo>
                    <a:lnTo>
                      <a:pt x="124" y="82"/>
                    </a:lnTo>
                    <a:lnTo>
                      <a:pt x="124" y="83"/>
                    </a:lnTo>
                    <a:lnTo>
                      <a:pt x="124" y="83"/>
                    </a:lnTo>
                    <a:lnTo>
                      <a:pt x="124" y="83"/>
                    </a:lnTo>
                    <a:lnTo>
                      <a:pt x="124" y="83"/>
                    </a:lnTo>
                    <a:lnTo>
                      <a:pt x="125" y="83"/>
                    </a:lnTo>
                    <a:lnTo>
                      <a:pt x="125" y="84"/>
                    </a:lnTo>
                    <a:lnTo>
                      <a:pt x="125" y="84"/>
                    </a:lnTo>
                    <a:lnTo>
                      <a:pt x="125" y="84"/>
                    </a:lnTo>
                    <a:lnTo>
                      <a:pt x="125" y="85"/>
                    </a:lnTo>
                    <a:lnTo>
                      <a:pt x="125" y="84"/>
                    </a:lnTo>
                    <a:lnTo>
                      <a:pt x="125" y="85"/>
                    </a:lnTo>
                    <a:lnTo>
                      <a:pt x="126" y="85"/>
                    </a:lnTo>
                    <a:lnTo>
                      <a:pt x="126" y="85"/>
                    </a:lnTo>
                    <a:lnTo>
                      <a:pt x="126" y="86"/>
                    </a:lnTo>
                    <a:lnTo>
                      <a:pt x="126" y="86"/>
                    </a:lnTo>
                    <a:lnTo>
                      <a:pt x="126" y="87"/>
                    </a:lnTo>
                    <a:lnTo>
                      <a:pt x="126" y="87"/>
                    </a:lnTo>
                    <a:lnTo>
                      <a:pt x="126" y="87"/>
                    </a:lnTo>
                    <a:lnTo>
                      <a:pt x="125" y="87"/>
                    </a:lnTo>
                    <a:lnTo>
                      <a:pt x="125" y="87"/>
                    </a:lnTo>
                    <a:lnTo>
                      <a:pt x="126" y="88"/>
                    </a:lnTo>
                    <a:lnTo>
                      <a:pt x="126" y="88"/>
                    </a:lnTo>
                    <a:lnTo>
                      <a:pt x="126" y="88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89"/>
                    </a:lnTo>
                    <a:lnTo>
                      <a:pt x="128" y="89"/>
                    </a:lnTo>
                    <a:lnTo>
                      <a:pt x="128" y="88"/>
                    </a:lnTo>
                    <a:lnTo>
                      <a:pt x="128" y="88"/>
                    </a:lnTo>
                    <a:lnTo>
                      <a:pt x="128" y="89"/>
                    </a:lnTo>
                    <a:lnTo>
                      <a:pt x="128" y="89"/>
                    </a:lnTo>
                    <a:lnTo>
                      <a:pt x="129" y="89"/>
                    </a:lnTo>
                    <a:lnTo>
                      <a:pt x="129" y="90"/>
                    </a:lnTo>
                    <a:lnTo>
                      <a:pt x="129" y="90"/>
                    </a:lnTo>
                    <a:lnTo>
                      <a:pt x="129" y="90"/>
                    </a:lnTo>
                    <a:lnTo>
                      <a:pt x="129" y="90"/>
                    </a:lnTo>
                    <a:lnTo>
                      <a:pt x="129" y="90"/>
                    </a:lnTo>
                    <a:lnTo>
                      <a:pt x="129" y="89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31" y="89"/>
                    </a:lnTo>
                    <a:lnTo>
                      <a:pt x="131" y="89"/>
                    </a:lnTo>
                    <a:lnTo>
                      <a:pt x="132" y="89"/>
                    </a:lnTo>
                    <a:lnTo>
                      <a:pt x="132" y="89"/>
                    </a:lnTo>
                    <a:lnTo>
                      <a:pt x="133" y="89"/>
                    </a:lnTo>
                    <a:lnTo>
                      <a:pt x="133" y="89"/>
                    </a:lnTo>
                    <a:lnTo>
                      <a:pt x="133" y="89"/>
                    </a:lnTo>
                    <a:lnTo>
                      <a:pt x="133" y="90"/>
                    </a:lnTo>
                    <a:lnTo>
                      <a:pt x="134" y="90"/>
                    </a:lnTo>
                    <a:lnTo>
                      <a:pt x="134" y="90"/>
                    </a:lnTo>
                    <a:lnTo>
                      <a:pt x="134" y="91"/>
                    </a:lnTo>
                    <a:lnTo>
                      <a:pt x="134" y="91"/>
                    </a:lnTo>
                    <a:lnTo>
                      <a:pt x="135" y="91"/>
                    </a:lnTo>
                    <a:lnTo>
                      <a:pt x="135" y="91"/>
                    </a:lnTo>
                    <a:lnTo>
                      <a:pt x="136" y="91"/>
                    </a:lnTo>
                    <a:lnTo>
                      <a:pt x="136" y="91"/>
                    </a:lnTo>
                    <a:lnTo>
                      <a:pt x="137" y="91"/>
                    </a:lnTo>
                    <a:lnTo>
                      <a:pt x="137" y="91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39" y="91"/>
                    </a:lnTo>
                    <a:lnTo>
                      <a:pt x="139" y="91"/>
                    </a:lnTo>
                    <a:lnTo>
                      <a:pt x="139" y="91"/>
                    </a:lnTo>
                    <a:lnTo>
                      <a:pt x="139" y="90"/>
                    </a:lnTo>
                    <a:lnTo>
                      <a:pt x="140" y="90"/>
                    </a:lnTo>
                    <a:lnTo>
                      <a:pt x="139" y="90"/>
                    </a:lnTo>
                    <a:lnTo>
                      <a:pt x="139" y="90"/>
                    </a:lnTo>
                    <a:lnTo>
                      <a:pt x="140" y="90"/>
                    </a:lnTo>
                    <a:lnTo>
                      <a:pt x="140" y="90"/>
                    </a:lnTo>
                    <a:lnTo>
                      <a:pt x="140" y="90"/>
                    </a:lnTo>
                    <a:lnTo>
                      <a:pt x="140" y="90"/>
                    </a:lnTo>
                    <a:lnTo>
                      <a:pt x="141" y="90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1" y="91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3" y="91"/>
                    </a:lnTo>
                    <a:lnTo>
                      <a:pt x="143" y="91"/>
                    </a:lnTo>
                    <a:lnTo>
                      <a:pt x="143" y="91"/>
                    </a:lnTo>
                    <a:lnTo>
                      <a:pt x="143" y="90"/>
                    </a:lnTo>
                    <a:lnTo>
                      <a:pt x="143" y="90"/>
                    </a:lnTo>
                    <a:lnTo>
                      <a:pt x="143" y="90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5" y="90"/>
                    </a:lnTo>
                    <a:lnTo>
                      <a:pt x="145" y="90"/>
                    </a:lnTo>
                    <a:lnTo>
                      <a:pt x="145" y="90"/>
                    </a:lnTo>
                    <a:lnTo>
                      <a:pt x="146" y="90"/>
                    </a:lnTo>
                    <a:lnTo>
                      <a:pt x="146" y="91"/>
                    </a:lnTo>
                    <a:lnTo>
                      <a:pt x="146" y="91"/>
                    </a:lnTo>
                    <a:lnTo>
                      <a:pt x="146" y="91"/>
                    </a:lnTo>
                    <a:lnTo>
                      <a:pt x="147" y="91"/>
                    </a:lnTo>
                    <a:lnTo>
                      <a:pt x="146" y="91"/>
                    </a:lnTo>
                    <a:lnTo>
                      <a:pt x="146" y="92"/>
                    </a:lnTo>
                    <a:lnTo>
                      <a:pt x="147" y="92"/>
                    </a:lnTo>
                    <a:lnTo>
                      <a:pt x="147" y="92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8" y="93"/>
                    </a:lnTo>
                    <a:lnTo>
                      <a:pt x="148" y="94"/>
                    </a:lnTo>
                    <a:lnTo>
                      <a:pt x="147" y="94"/>
                    </a:lnTo>
                    <a:lnTo>
                      <a:pt x="148" y="94"/>
                    </a:lnTo>
                    <a:lnTo>
                      <a:pt x="148" y="94"/>
                    </a:lnTo>
                    <a:lnTo>
                      <a:pt x="148" y="94"/>
                    </a:lnTo>
                    <a:lnTo>
                      <a:pt x="149" y="94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9" y="95"/>
                    </a:lnTo>
                    <a:lnTo>
                      <a:pt x="150" y="95"/>
                    </a:lnTo>
                    <a:lnTo>
                      <a:pt x="150" y="95"/>
                    </a:lnTo>
                    <a:lnTo>
                      <a:pt x="150" y="95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52" y="95"/>
                    </a:lnTo>
                    <a:lnTo>
                      <a:pt x="152" y="95"/>
                    </a:lnTo>
                    <a:lnTo>
                      <a:pt x="152" y="95"/>
                    </a:lnTo>
                    <a:lnTo>
                      <a:pt x="152" y="94"/>
                    </a:lnTo>
                    <a:lnTo>
                      <a:pt x="152" y="94"/>
                    </a:lnTo>
                    <a:lnTo>
                      <a:pt x="152" y="94"/>
                    </a:lnTo>
                    <a:lnTo>
                      <a:pt x="152" y="93"/>
                    </a:lnTo>
                    <a:lnTo>
                      <a:pt x="153" y="93"/>
                    </a:lnTo>
                    <a:lnTo>
                      <a:pt x="153" y="94"/>
                    </a:lnTo>
                    <a:lnTo>
                      <a:pt x="153" y="94"/>
                    </a:lnTo>
                    <a:lnTo>
                      <a:pt x="153" y="94"/>
                    </a:lnTo>
                    <a:lnTo>
                      <a:pt x="153" y="94"/>
                    </a:lnTo>
                    <a:lnTo>
                      <a:pt x="153" y="94"/>
                    </a:lnTo>
                    <a:lnTo>
                      <a:pt x="154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4" y="95"/>
                    </a:lnTo>
                    <a:lnTo>
                      <a:pt x="154" y="95"/>
                    </a:lnTo>
                    <a:lnTo>
                      <a:pt x="155" y="95"/>
                    </a:lnTo>
                    <a:lnTo>
                      <a:pt x="154" y="95"/>
                    </a:lnTo>
                    <a:lnTo>
                      <a:pt x="155" y="95"/>
                    </a:lnTo>
                    <a:lnTo>
                      <a:pt x="155" y="95"/>
                    </a:lnTo>
                    <a:lnTo>
                      <a:pt x="155" y="96"/>
                    </a:lnTo>
                    <a:lnTo>
                      <a:pt x="155" y="96"/>
                    </a:lnTo>
                    <a:lnTo>
                      <a:pt x="155" y="95"/>
                    </a:lnTo>
                    <a:lnTo>
                      <a:pt x="156" y="95"/>
                    </a:lnTo>
                    <a:lnTo>
                      <a:pt x="156" y="96"/>
                    </a:lnTo>
                    <a:lnTo>
                      <a:pt x="155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7"/>
                    </a:lnTo>
                    <a:lnTo>
                      <a:pt x="156" y="97"/>
                    </a:lnTo>
                    <a:lnTo>
                      <a:pt x="156" y="97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7" y="99"/>
                    </a:lnTo>
                    <a:lnTo>
                      <a:pt x="157" y="99"/>
                    </a:lnTo>
                    <a:lnTo>
                      <a:pt x="156" y="99"/>
                    </a:lnTo>
                    <a:lnTo>
                      <a:pt x="157" y="99"/>
                    </a:lnTo>
                    <a:lnTo>
                      <a:pt x="157" y="100"/>
                    </a:lnTo>
                    <a:lnTo>
                      <a:pt x="156" y="100"/>
                    </a:lnTo>
                    <a:lnTo>
                      <a:pt x="156" y="100"/>
                    </a:lnTo>
                    <a:lnTo>
                      <a:pt x="156" y="101"/>
                    </a:lnTo>
                    <a:lnTo>
                      <a:pt x="156" y="101"/>
                    </a:lnTo>
                    <a:lnTo>
                      <a:pt x="155" y="101"/>
                    </a:lnTo>
                    <a:lnTo>
                      <a:pt x="156" y="101"/>
                    </a:lnTo>
                    <a:lnTo>
                      <a:pt x="155" y="101"/>
                    </a:lnTo>
                    <a:lnTo>
                      <a:pt x="155" y="101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6" y="102"/>
                    </a:lnTo>
                    <a:lnTo>
                      <a:pt x="156" y="103"/>
                    </a:lnTo>
                    <a:lnTo>
                      <a:pt x="156" y="103"/>
                    </a:lnTo>
                    <a:lnTo>
                      <a:pt x="156" y="103"/>
                    </a:lnTo>
                    <a:lnTo>
                      <a:pt x="156" y="103"/>
                    </a:lnTo>
                    <a:lnTo>
                      <a:pt x="156" y="103"/>
                    </a:lnTo>
                    <a:lnTo>
                      <a:pt x="156" y="104"/>
                    </a:lnTo>
                    <a:lnTo>
                      <a:pt x="156" y="104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6" y="106"/>
                    </a:lnTo>
                    <a:lnTo>
                      <a:pt x="157" y="106"/>
                    </a:lnTo>
                    <a:lnTo>
                      <a:pt x="157" y="106"/>
                    </a:lnTo>
                    <a:lnTo>
                      <a:pt x="157" y="105"/>
                    </a:lnTo>
                    <a:lnTo>
                      <a:pt x="157" y="105"/>
                    </a:lnTo>
                    <a:lnTo>
                      <a:pt x="158" y="105"/>
                    </a:lnTo>
                    <a:lnTo>
                      <a:pt x="158" y="104"/>
                    </a:lnTo>
                    <a:lnTo>
                      <a:pt x="157" y="104"/>
                    </a:lnTo>
                    <a:lnTo>
                      <a:pt x="157" y="104"/>
                    </a:lnTo>
                    <a:lnTo>
                      <a:pt x="157" y="103"/>
                    </a:lnTo>
                    <a:lnTo>
                      <a:pt x="158" y="103"/>
                    </a:lnTo>
                    <a:lnTo>
                      <a:pt x="158" y="103"/>
                    </a:lnTo>
                    <a:lnTo>
                      <a:pt x="159" y="103"/>
                    </a:lnTo>
                    <a:lnTo>
                      <a:pt x="159" y="103"/>
                    </a:lnTo>
                    <a:lnTo>
                      <a:pt x="159" y="104"/>
                    </a:lnTo>
                    <a:lnTo>
                      <a:pt x="160" y="104"/>
                    </a:lnTo>
                    <a:lnTo>
                      <a:pt x="160" y="103"/>
                    </a:lnTo>
                    <a:lnTo>
                      <a:pt x="160" y="104"/>
                    </a:lnTo>
                    <a:lnTo>
                      <a:pt x="160" y="103"/>
                    </a:lnTo>
                    <a:lnTo>
                      <a:pt x="161" y="103"/>
                    </a:lnTo>
                    <a:lnTo>
                      <a:pt x="161" y="103"/>
                    </a:lnTo>
                    <a:lnTo>
                      <a:pt x="161" y="103"/>
                    </a:lnTo>
                    <a:lnTo>
                      <a:pt x="161" y="103"/>
                    </a:lnTo>
                    <a:lnTo>
                      <a:pt x="162" y="103"/>
                    </a:lnTo>
                    <a:lnTo>
                      <a:pt x="162" y="103"/>
                    </a:lnTo>
                    <a:lnTo>
                      <a:pt x="162" y="102"/>
                    </a:lnTo>
                    <a:lnTo>
                      <a:pt x="163" y="102"/>
                    </a:lnTo>
                    <a:lnTo>
                      <a:pt x="163" y="102"/>
                    </a:lnTo>
                    <a:lnTo>
                      <a:pt x="163" y="102"/>
                    </a:lnTo>
                    <a:lnTo>
                      <a:pt x="163" y="102"/>
                    </a:lnTo>
                    <a:lnTo>
                      <a:pt x="163" y="102"/>
                    </a:lnTo>
                    <a:lnTo>
                      <a:pt x="163" y="101"/>
                    </a:lnTo>
                    <a:lnTo>
                      <a:pt x="163" y="101"/>
                    </a:lnTo>
                    <a:lnTo>
                      <a:pt x="163" y="100"/>
                    </a:lnTo>
                    <a:lnTo>
                      <a:pt x="163" y="100"/>
                    </a:lnTo>
                    <a:lnTo>
                      <a:pt x="164" y="100"/>
                    </a:lnTo>
                    <a:lnTo>
                      <a:pt x="164" y="100"/>
                    </a:lnTo>
                    <a:lnTo>
                      <a:pt x="165" y="100"/>
                    </a:lnTo>
                    <a:lnTo>
                      <a:pt x="165" y="100"/>
                    </a:lnTo>
                    <a:lnTo>
                      <a:pt x="165" y="99"/>
                    </a:lnTo>
                    <a:lnTo>
                      <a:pt x="166" y="99"/>
                    </a:lnTo>
                    <a:lnTo>
                      <a:pt x="166" y="99"/>
                    </a:lnTo>
                    <a:lnTo>
                      <a:pt x="166" y="99"/>
                    </a:lnTo>
                    <a:lnTo>
                      <a:pt x="167" y="99"/>
                    </a:lnTo>
                    <a:lnTo>
                      <a:pt x="167" y="98"/>
                    </a:lnTo>
                    <a:lnTo>
                      <a:pt x="167" y="99"/>
                    </a:lnTo>
                    <a:lnTo>
                      <a:pt x="167" y="99"/>
                    </a:lnTo>
                    <a:lnTo>
                      <a:pt x="167" y="99"/>
                    </a:lnTo>
                    <a:lnTo>
                      <a:pt x="167" y="99"/>
                    </a:lnTo>
                    <a:lnTo>
                      <a:pt x="168" y="99"/>
                    </a:lnTo>
                    <a:lnTo>
                      <a:pt x="168" y="100"/>
                    </a:lnTo>
                    <a:lnTo>
                      <a:pt x="168" y="100"/>
                    </a:lnTo>
                    <a:lnTo>
                      <a:pt x="169" y="100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0" y="100"/>
                    </a:lnTo>
                    <a:lnTo>
                      <a:pt x="170" y="100"/>
                    </a:lnTo>
                    <a:lnTo>
                      <a:pt x="171" y="100"/>
                    </a:lnTo>
                    <a:lnTo>
                      <a:pt x="171" y="100"/>
                    </a:lnTo>
                    <a:lnTo>
                      <a:pt x="171" y="101"/>
                    </a:lnTo>
                    <a:lnTo>
                      <a:pt x="171" y="100"/>
                    </a:lnTo>
                    <a:lnTo>
                      <a:pt x="172" y="100"/>
                    </a:lnTo>
                    <a:lnTo>
                      <a:pt x="172" y="101"/>
                    </a:lnTo>
                    <a:lnTo>
                      <a:pt x="172" y="100"/>
                    </a:lnTo>
                    <a:lnTo>
                      <a:pt x="172" y="100"/>
                    </a:lnTo>
                    <a:lnTo>
                      <a:pt x="173" y="100"/>
                    </a:lnTo>
                    <a:lnTo>
                      <a:pt x="173" y="100"/>
                    </a:lnTo>
                    <a:lnTo>
                      <a:pt x="173" y="100"/>
                    </a:lnTo>
                    <a:lnTo>
                      <a:pt x="173" y="100"/>
                    </a:lnTo>
                    <a:lnTo>
                      <a:pt x="174" y="100"/>
                    </a:lnTo>
                    <a:lnTo>
                      <a:pt x="174" y="100"/>
                    </a:lnTo>
                    <a:lnTo>
                      <a:pt x="174" y="100"/>
                    </a:lnTo>
                    <a:lnTo>
                      <a:pt x="174" y="100"/>
                    </a:lnTo>
                    <a:lnTo>
                      <a:pt x="174" y="101"/>
                    </a:lnTo>
                    <a:lnTo>
                      <a:pt x="175" y="101"/>
                    </a:lnTo>
                    <a:lnTo>
                      <a:pt x="175" y="100"/>
                    </a:lnTo>
                    <a:lnTo>
                      <a:pt x="175" y="100"/>
                    </a:lnTo>
                    <a:lnTo>
                      <a:pt x="175" y="99"/>
                    </a:lnTo>
                    <a:lnTo>
                      <a:pt x="175" y="100"/>
                    </a:lnTo>
                    <a:lnTo>
                      <a:pt x="175" y="100"/>
                    </a:lnTo>
                    <a:lnTo>
                      <a:pt x="175" y="99"/>
                    </a:lnTo>
                    <a:lnTo>
                      <a:pt x="176" y="99"/>
                    </a:lnTo>
                    <a:lnTo>
                      <a:pt x="176" y="100"/>
                    </a:lnTo>
                    <a:lnTo>
                      <a:pt x="176" y="99"/>
                    </a:lnTo>
                    <a:lnTo>
                      <a:pt x="176" y="100"/>
                    </a:lnTo>
                    <a:lnTo>
                      <a:pt x="176" y="100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6" y="100"/>
                    </a:lnTo>
                    <a:lnTo>
                      <a:pt x="176" y="101"/>
                    </a:lnTo>
                    <a:lnTo>
                      <a:pt x="177" y="101"/>
                    </a:lnTo>
                    <a:lnTo>
                      <a:pt x="177" y="101"/>
                    </a:lnTo>
                    <a:lnTo>
                      <a:pt x="177" y="102"/>
                    </a:lnTo>
                    <a:lnTo>
                      <a:pt x="178" y="102"/>
                    </a:lnTo>
                    <a:lnTo>
                      <a:pt x="178" y="102"/>
                    </a:lnTo>
                    <a:lnTo>
                      <a:pt x="179" y="102"/>
                    </a:lnTo>
                    <a:lnTo>
                      <a:pt x="179" y="101"/>
                    </a:lnTo>
                    <a:lnTo>
                      <a:pt x="180" y="101"/>
                    </a:lnTo>
                    <a:lnTo>
                      <a:pt x="180" y="101"/>
                    </a:lnTo>
                    <a:lnTo>
                      <a:pt x="180" y="101"/>
                    </a:lnTo>
                    <a:lnTo>
                      <a:pt x="180" y="100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1" y="99"/>
                    </a:lnTo>
                    <a:lnTo>
                      <a:pt x="182" y="99"/>
                    </a:lnTo>
                    <a:lnTo>
                      <a:pt x="182" y="99"/>
                    </a:lnTo>
                    <a:lnTo>
                      <a:pt x="182" y="99"/>
                    </a:lnTo>
                    <a:lnTo>
                      <a:pt x="182" y="99"/>
                    </a:lnTo>
                    <a:lnTo>
                      <a:pt x="182" y="99"/>
                    </a:lnTo>
                    <a:lnTo>
                      <a:pt x="183" y="99"/>
                    </a:lnTo>
                    <a:lnTo>
                      <a:pt x="183" y="100"/>
                    </a:lnTo>
                    <a:lnTo>
                      <a:pt x="183" y="100"/>
                    </a:lnTo>
                    <a:lnTo>
                      <a:pt x="183" y="100"/>
                    </a:lnTo>
                    <a:lnTo>
                      <a:pt x="183" y="100"/>
                    </a:lnTo>
                    <a:lnTo>
                      <a:pt x="183" y="100"/>
                    </a:lnTo>
                    <a:lnTo>
                      <a:pt x="184" y="100"/>
                    </a:lnTo>
                    <a:lnTo>
                      <a:pt x="184" y="100"/>
                    </a:lnTo>
                    <a:lnTo>
                      <a:pt x="184" y="100"/>
                    </a:lnTo>
                    <a:lnTo>
                      <a:pt x="185" y="100"/>
                    </a:lnTo>
                    <a:lnTo>
                      <a:pt x="185" y="100"/>
                    </a:lnTo>
                    <a:lnTo>
                      <a:pt x="185" y="101"/>
                    </a:lnTo>
                    <a:lnTo>
                      <a:pt x="185" y="101"/>
                    </a:lnTo>
                    <a:lnTo>
                      <a:pt x="186" y="101"/>
                    </a:lnTo>
                    <a:lnTo>
                      <a:pt x="186" y="101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3"/>
                    </a:lnTo>
                    <a:lnTo>
                      <a:pt x="187" y="103"/>
                    </a:lnTo>
                    <a:lnTo>
                      <a:pt x="187" y="103"/>
                    </a:lnTo>
                    <a:lnTo>
                      <a:pt x="187" y="103"/>
                    </a:lnTo>
                    <a:lnTo>
                      <a:pt x="188" y="103"/>
                    </a:lnTo>
                    <a:lnTo>
                      <a:pt x="188" y="103"/>
                    </a:lnTo>
                    <a:lnTo>
                      <a:pt x="188" y="103"/>
                    </a:lnTo>
                    <a:lnTo>
                      <a:pt x="189" y="103"/>
                    </a:lnTo>
                    <a:lnTo>
                      <a:pt x="189" y="103"/>
                    </a:lnTo>
                    <a:lnTo>
                      <a:pt x="189" y="102"/>
                    </a:lnTo>
                    <a:lnTo>
                      <a:pt x="189" y="102"/>
                    </a:lnTo>
                    <a:lnTo>
                      <a:pt x="190" y="102"/>
                    </a:lnTo>
                    <a:lnTo>
                      <a:pt x="190" y="102"/>
                    </a:lnTo>
                    <a:lnTo>
                      <a:pt x="190" y="102"/>
                    </a:lnTo>
                    <a:lnTo>
                      <a:pt x="190" y="102"/>
                    </a:lnTo>
                    <a:lnTo>
                      <a:pt x="190" y="101"/>
                    </a:lnTo>
                    <a:lnTo>
                      <a:pt x="190" y="101"/>
                    </a:lnTo>
                    <a:lnTo>
                      <a:pt x="190" y="101"/>
                    </a:lnTo>
                    <a:lnTo>
                      <a:pt x="190" y="100"/>
                    </a:lnTo>
                    <a:lnTo>
                      <a:pt x="190" y="100"/>
                    </a:lnTo>
                    <a:lnTo>
                      <a:pt x="190" y="100"/>
                    </a:lnTo>
                    <a:lnTo>
                      <a:pt x="190" y="100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1" y="99"/>
                    </a:lnTo>
                    <a:lnTo>
                      <a:pt x="191" y="99"/>
                    </a:lnTo>
                    <a:lnTo>
                      <a:pt x="192" y="99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3" name="Freeform 26">
                <a:extLst>
                  <a:ext uri="{FF2B5EF4-FFF2-40B4-BE49-F238E27FC236}">
                    <a16:creationId xmlns:a16="http://schemas.microsoft.com/office/drawing/2014/main" xmlns="" id="{71A52DBE-D818-4F9E-B93A-2D8DF0780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825" y="4498976"/>
                <a:ext cx="277813" cy="192088"/>
              </a:xfrm>
              <a:custGeom>
                <a:avLst/>
                <a:gdLst>
                  <a:gd name="T0" fmla="*/ 56 w 175"/>
                  <a:gd name="T1" fmla="*/ 14 h 121"/>
                  <a:gd name="T2" fmla="*/ 56 w 175"/>
                  <a:gd name="T3" fmla="*/ 22 h 121"/>
                  <a:gd name="T4" fmla="*/ 62 w 175"/>
                  <a:gd name="T5" fmla="*/ 23 h 121"/>
                  <a:gd name="T6" fmla="*/ 68 w 175"/>
                  <a:gd name="T7" fmla="*/ 22 h 121"/>
                  <a:gd name="T8" fmla="*/ 75 w 175"/>
                  <a:gd name="T9" fmla="*/ 26 h 121"/>
                  <a:gd name="T10" fmla="*/ 83 w 175"/>
                  <a:gd name="T11" fmla="*/ 29 h 121"/>
                  <a:gd name="T12" fmla="*/ 90 w 175"/>
                  <a:gd name="T13" fmla="*/ 30 h 121"/>
                  <a:gd name="T14" fmla="*/ 98 w 175"/>
                  <a:gd name="T15" fmla="*/ 34 h 121"/>
                  <a:gd name="T16" fmla="*/ 103 w 175"/>
                  <a:gd name="T17" fmla="*/ 40 h 121"/>
                  <a:gd name="T18" fmla="*/ 100 w 175"/>
                  <a:gd name="T19" fmla="*/ 47 h 121"/>
                  <a:gd name="T20" fmla="*/ 106 w 175"/>
                  <a:gd name="T21" fmla="*/ 48 h 121"/>
                  <a:gd name="T22" fmla="*/ 112 w 175"/>
                  <a:gd name="T23" fmla="*/ 49 h 121"/>
                  <a:gd name="T24" fmla="*/ 116 w 175"/>
                  <a:gd name="T25" fmla="*/ 52 h 121"/>
                  <a:gd name="T26" fmla="*/ 119 w 175"/>
                  <a:gd name="T27" fmla="*/ 58 h 121"/>
                  <a:gd name="T28" fmla="*/ 122 w 175"/>
                  <a:gd name="T29" fmla="*/ 64 h 121"/>
                  <a:gd name="T30" fmla="*/ 122 w 175"/>
                  <a:gd name="T31" fmla="*/ 71 h 121"/>
                  <a:gd name="T32" fmla="*/ 130 w 175"/>
                  <a:gd name="T33" fmla="*/ 71 h 121"/>
                  <a:gd name="T34" fmla="*/ 138 w 175"/>
                  <a:gd name="T35" fmla="*/ 68 h 121"/>
                  <a:gd name="T36" fmla="*/ 146 w 175"/>
                  <a:gd name="T37" fmla="*/ 65 h 121"/>
                  <a:gd name="T38" fmla="*/ 152 w 175"/>
                  <a:gd name="T39" fmla="*/ 68 h 121"/>
                  <a:gd name="T40" fmla="*/ 159 w 175"/>
                  <a:gd name="T41" fmla="*/ 65 h 121"/>
                  <a:gd name="T42" fmla="*/ 162 w 175"/>
                  <a:gd name="T43" fmla="*/ 72 h 121"/>
                  <a:gd name="T44" fmla="*/ 170 w 175"/>
                  <a:gd name="T45" fmla="*/ 73 h 121"/>
                  <a:gd name="T46" fmla="*/ 172 w 175"/>
                  <a:gd name="T47" fmla="*/ 80 h 121"/>
                  <a:gd name="T48" fmla="*/ 175 w 175"/>
                  <a:gd name="T49" fmla="*/ 88 h 121"/>
                  <a:gd name="T50" fmla="*/ 168 w 175"/>
                  <a:gd name="T51" fmla="*/ 94 h 121"/>
                  <a:gd name="T52" fmla="*/ 161 w 175"/>
                  <a:gd name="T53" fmla="*/ 98 h 121"/>
                  <a:gd name="T54" fmla="*/ 160 w 175"/>
                  <a:gd name="T55" fmla="*/ 107 h 121"/>
                  <a:gd name="T56" fmla="*/ 154 w 175"/>
                  <a:gd name="T57" fmla="*/ 114 h 121"/>
                  <a:gd name="T58" fmla="*/ 148 w 175"/>
                  <a:gd name="T59" fmla="*/ 116 h 121"/>
                  <a:gd name="T60" fmla="*/ 140 w 175"/>
                  <a:gd name="T61" fmla="*/ 116 h 121"/>
                  <a:gd name="T62" fmla="*/ 134 w 175"/>
                  <a:gd name="T63" fmla="*/ 116 h 121"/>
                  <a:gd name="T64" fmla="*/ 126 w 175"/>
                  <a:gd name="T65" fmla="*/ 117 h 121"/>
                  <a:gd name="T66" fmla="*/ 119 w 175"/>
                  <a:gd name="T67" fmla="*/ 120 h 121"/>
                  <a:gd name="T68" fmla="*/ 119 w 175"/>
                  <a:gd name="T69" fmla="*/ 111 h 121"/>
                  <a:gd name="T70" fmla="*/ 114 w 175"/>
                  <a:gd name="T71" fmla="*/ 110 h 121"/>
                  <a:gd name="T72" fmla="*/ 107 w 175"/>
                  <a:gd name="T73" fmla="*/ 105 h 121"/>
                  <a:gd name="T74" fmla="*/ 99 w 175"/>
                  <a:gd name="T75" fmla="*/ 106 h 121"/>
                  <a:gd name="T76" fmla="*/ 91 w 175"/>
                  <a:gd name="T77" fmla="*/ 104 h 121"/>
                  <a:gd name="T78" fmla="*/ 89 w 175"/>
                  <a:gd name="T79" fmla="*/ 97 h 121"/>
                  <a:gd name="T80" fmla="*/ 82 w 175"/>
                  <a:gd name="T81" fmla="*/ 93 h 121"/>
                  <a:gd name="T82" fmla="*/ 78 w 175"/>
                  <a:gd name="T83" fmla="*/ 87 h 121"/>
                  <a:gd name="T84" fmla="*/ 73 w 175"/>
                  <a:gd name="T85" fmla="*/ 82 h 121"/>
                  <a:gd name="T86" fmla="*/ 65 w 175"/>
                  <a:gd name="T87" fmla="*/ 79 h 121"/>
                  <a:gd name="T88" fmla="*/ 57 w 175"/>
                  <a:gd name="T89" fmla="*/ 85 h 121"/>
                  <a:gd name="T90" fmla="*/ 55 w 175"/>
                  <a:gd name="T91" fmla="*/ 77 h 121"/>
                  <a:gd name="T92" fmla="*/ 50 w 175"/>
                  <a:gd name="T93" fmla="*/ 69 h 121"/>
                  <a:gd name="T94" fmla="*/ 46 w 175"/>
                  <a:gd name="T95" fmla="*/ 63 h 121"/>
                  <a:gd name="T96" fmla="*/ 37 w 175"/>
                  <a:gd name="T97" fmla="*/ 59 h 121"/>
                  <a:gd name="T98" fmla="*/ 30 w 175"/>
                  <a:gd name="T99" fmla="*/ 53 h 121"/>
                  <a:gd name="T100" fmla="*/ 28 w 175"/>
                  <a:gd name="T101" fmla="*/ 46 h 121"/>
                  <a:gd name="T102" fmla="*/ 24 w 175"/>
                  <a:gd name="T103" fmla="*/ 39 h 121"/>
                  <a:gd name="T104" fmla="*/ 18 w 175"/>
                  <a:gd name="T105" fmla="*/ 34 h 121"/>
                  <a:gd name="T106" fmla="*/ 14 w 175"/>
                  <a:gd name="T107" fmla="*/ 29 h 121"/>
                  <a:gd name="T108" fmla="*/ 8 w 175"/>
                  <a:gd name="T109" fmla="*/ 24 h 121"/>
                  <a:gd name="T110" fmla="*/ 1 w 175"/>
                  <a:gd name="T111" fmla="*/ 18 h 121"/>
                  <a:gd name="T112" fmla="*/ 3 w 175"/>
                  <a:gd name="T113" fmla="*/ 12 h 121"/>
                  <a:gd name="T114" fmla="*/ 11 w 175"/>
                  <a:gd name="T115" fmla="*/ 8 h 121"/>
                  <a:gd name="T116" fmla="*/ 14 w 175"/>
                  <a:gd name="T117" fmla="*/ 4 h 121"/>
                  <a:gd name="T118" fmla="*/ 23 w 175"/>
                  <a:gd name="T119" fmla="*/ 2 h 121"/>
                  <a:gd name="T120" fmla="*/ 30 w 175"/>
                  <a:gd name="T121" fmla="*/ 1 h 121"/>
                  <a:gd name="T122" fmla="*/ 39 w 175"/>
                  <a:gd name="T123" fmla="*/ 3 h 121"/>
                  <a:gd name="T124" fmla="*/ 46 w 175"/>
                  <a:gd name="T125" fmla="*/ 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5" h="121">
                    <a:moveTo>
                      <a:pt x="48" y="8"/>
                    </a:moveTo>
                    <a:lnTo>
                      <a:pt x="49" y="8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3" y="11"/>
                    </a:lnTo>
                    <a:lnTo>
                      <a:pt x="53" y="12"/>
                    </a:lnTo>
                    <a:lnTo>
                      <a:pt x="53" y="12"/>
                    </a:lnTo>
                    <a:lnTo>
                      <a:pt x="53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19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6" y="20"/>
                    </a:lnTo>
                    <a:lnTo>
                      <a:pt x="57" y="20"/>
                    </a:lnTo>
                    <a:lnTo>
                      <a:pt x="56" y="20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3" y="22"/>
                    </a:lnTo>
                    <a:lnTo>
                      <a:pt x="62" y="22"/>
                    </a:lnTo>
                    <a:lnTo>
                      <a:pt x="63" y="22"/>
                    </a:lnTo>
                    <a:lnTo>
                      <a:pt x="63" y="21"/>
                    </a:lnTo>
                    <a:lnTo>
                      <a:pt x="63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0"/>
                    </a:lnTo>
                    <a:lnTo>
                      <a:pt x="65" y="20"/>
                    </a:lnTo>
                    <a:lnTo>
                      <a:pt x="65" y="21"/>
                    </a:lnTo>
                    <a:lnTo>
                      <a:pt x="65" y="20"/>
                    </a:lnTo>
                    <a:lnTo>
                      <a:pt x="65" y="21"/>
                    </a:lnTo>
                    <a:lnTo>
                      <a:pt x="65" y="21"/>
                    </a:lnTo>
                    <a:lnTo>
                      <a:pt x="65" y="20"/>
                    </a:lnTo>
                    <a:lnTo>
                      <a:pt x="65" y="21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7" y="21"/>
                    </a:lnTo>
                    <a:lnTo>
                      <a:pt x="67" y="22"/>
                    </a:lnTo>
                    <a:lnTo>
                      <a:pt x="67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70" y="23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5"/>
                    </a:lnTo>
                    <a:lnTo>
                      <a:pt x="70" y="24"/>
                    </a:lnTo>
                    <a:lnTo>
                      <a:pt x="71" y="24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5" y="27"/>
                    </a:lnTo>
                    <a:lnTo>
                      <a:pt x="76" y="27"/>
                    </a:lnTo>
                    <a:lnTo>
                      <a:pt x="76" y="27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7" y="28"/>
                    </a:lnTo>
                    <a:lnTo>
                      <a:pt x="77" y="28"/>
                    </a:lnTo>
                    <a:lnTo>
                      <a:pt x="77" y="29"/>
                    </a:lnTo>
                    <a:lnTo>
                      <a:pt x="77" y="29"/>
                    </a:lnTo>
                    <a:lnTo>
                      <a:pt x="77" y="29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9" y="29"/>
                    </a:lnTo>
                    <a:lnTo>
                      <a:pt x="79" y="29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29"/>
                    </a:lnTo>
                    <a:lnTo>
                      <a:pt x="80" y="29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28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3" y="29"/>
                    </a:lnTo>
                    <a:lnTo>
                      <a:pt x="83" y="29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7" y="29"/>
                    </a:lnTo>
                    <a:lnTo>
                      <a:pt x="87" y="28"/>
                    </a:lnTo>
                    <a:lnTo>
                      <a:pt x="87" y="28"/>
                    </a:lnTo>
                    <a:lnTo>
                      <a:pt x="87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8"/>
                    </a:lnTo>
                    <a:lnTo>
                      <a:pt x="89" y="28"/>
                    </a:lnTo>
                    <a:lnTo>
                      <a:pt x="89" y="29"/>
                    </a:lnTo>
                    <a:lnTo>
                      <a:pt x="89" y="28"/>
                    </a:lnTo>
                    <a:lnTo>
                      <a:pt x="89" y="29"/>
                    </a:lnTo>
                    <a:lnTo>
                      <a:pt x="89" y="29"/>
                    </a:lnTo>
                    <a:lnTo>
                      <a:pt x="90" y="29"/>
                    </a:lnTo>
                    <a:lnTo>
                      <a:pt x="90" y="29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0" y="30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1" y="31"/>
                    </a:lnTo>
                    <a:lnTo>
                      <a:pt x="91" y="31"/>
                    </a:lnTo>
                    <a:lnTo>
                      <a:pt x="91" y="30"/>
                    </a:lnTo>
                    <a:lnTo>
                      <a:pt x="92" y="31"/>
                    </a:lnTo>
                    <a:lnTo>
                      <a:pt x="92" y="31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5" y="30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6" y="31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8" y="33"/>
                    </a:lnTo>
                    <a:lnTo>
                      <a:pt x="98" y="33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5"/>
                    </a:lnTo>
                    <a:lnTo>
                      <a:pt x="98" y="35"/>
                    </a:lnTo>
                    <a:lnTo>
                      <a:pt x="98" y="35"/>
                    </a:lnTo>
                    <a:lnTo>
                      <a:pt x="98" y="36"/>
                    </a:lnTo>
                    <a:lnTo>
                      <a:pt x="99" y="36"/>
                    </a:lnTo>
                    <a:lnTo>
                      <a:pt x="99" y="36"/>
                    </a:lnTo>
                    <a:lnTo>
                      <a:pt x="99" y="36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8" y="37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0" y="38"/>
                    </a:lnTo>
                    <a:lnTo>
                      <a:pt x="100" y="38"/>
                    </a:lnTo>
                    <a:lnTo>
                      <a:pt x="100" y="38"/>
                    </a:lnTo>
                    <a:lnTo>
                      <a:pt x="100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2" y="39"/>
                    </a:lnTo>
                    <a:lnTo>
                      <a:pt x="102" y="39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2" y="40"/>
                    </a:lnTo>
                    <a:lnTo>
                      <a:pt x="103" y="40"/>
                    </a:lnTo>
                    <a:lnTo>
                      <a:pt x="103" y="40"/>
                    </a:lnTo>
                    <a:lnTo>
                      <a:pt x="103" y="40"/>
                    </a:lnTo>
                    <a:lnTo>
                      <a:pt x="103" y="41"/>
                    </a:lnTo>
                    <a:lnTo>
                      <a:pt x="103" y="41"/>
                    </a:lnTo>
                    <a:lnTo>
                      <a:pt x="103" y="41"/>
                    </a:lnTo>
                    <a:lnTo>
                      <a:pt x="103" y="41"/>
                    </a:lnTo>
                    <a:lnTo>
                      <a:pt x="103" y="41"/>
                    </a:lnTo>
                    <a:lnTo>
                      <a:pt x="103" y="41"/>
                    </a:lnTo>
                    <a:lnTo>
                      <a:pt x="103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03" y="42"/>
                    </a:lnTo>
                    <a:lnTo>
                      <a:pt x="102" y="42"/>
                    </a:lnTo>
                    <a:lnTo>
                      <a:pt x="102" y="43"/>
                    </a:lnTo>
                    <a:lnTo>
                      <a:pt x="102" y="42"/>
                    </a:lnTo>
                    <a:lnTo>
                      <a:pt x="102" y="43"/>
                    </a:lnTo>
                    <a:lnTo>
                      <a:pt x="102" y="43"/>
                    </a:lnTo>
                    <a:lnTo>
                      <a:pt x="102" y="43"/>
                    </a:lnTo>
                    <a:lnTo>
                      <a:pt x="101" y="43"/>
                    </a:lnTo>
                    <a:lnTo>
                      <a:pt x="101" y="44"/>
                    </a:lnTo>
                    <a:lnTo>
                      <a:pt x="101" y="44"/>
                    </a:lnTo>
                    <a:lnTo>
                      <a:pt x="101" y="44"/>
                    </a:lnTo>
                    <a:lnTo>
                      <a:pt x="101" y="44"/>
                    </a:lnTo>
                    <a:lnTo>
                      <a:pt x="101" y="45"/>
                    </a:lnTo>
                    <a:lnTo>
                      <a:pt x="101" y="45"/>
                    </a:lnTo>
                    <a:lnTo>
                      <a:pt x="101" y="46"/>
                    </a:lnTo>
                    <a:lnTo>
                      <a:pt x="102" y="46"/>
                    </a:lnTo>
                    <a:lnTo>
                      <a:pt x="102" y="46"/>
                    </a:lnTo>
                    <a:lnTo>
                      <a:pt x="101" y="46"/>
                    </a:lnTo>
                    <a:lnTo>
                      <a:pt x="101" y="46"/>
                    </a:lnTo>
                    <a:lnTo>
                      <a:pt x="100" y="47"/>
                    </a:lnTo>
                    <a:lnTo>
                      <a:pt x="100" y="47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47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48"/>
                    </a:lnTo>
                    <a:lnTo>
                      <a:pt x="101" y="48"/>
                    </a:lnTo>
                    <a:lnTo>
                      <a:pt x="101" y="48"/>
                    </a:lnTo>
                    <a:lnTo>
                      <a:pt x="101" y="49"/>
                    </a:lnTo>
                    <a:lnTo>
                      <a:pt x="102" y="49"/>
                    </a:lnTo>
                    <a:lnTo>
                      <a:pt x="102" y="48"/>
                    </a:lnTo>
                    <a:lnTo>
                      <a:pt x="102" y="49"/>
                    </a:lnTo>
                    <a:lnTo>
                      <a:pt x="102" y="49"/>
                    </a:lnTo>
                    <a:lnTo>
                      <a:pt x="103" y="49"/>
                    </a:lnTo>
                    <a:lnTo>
                      <a:pt x="103" y="49"/>
                    </a:lnTo>
                    <a:lnTo>
                      <a:pt x="103" y="49"/>
                    </a:lnTo>
                    <a:lnTo>
                      <a:pt x="103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5" y="48"/>
                    </a:lnTo>
                    <a:lnTo>
                      <a:pt x="105" y="47"/>
                    </a:lnTo>
                    <a:lnTo>
                      <a:pt x="105" y="47"/>
                    </a:lnTo>
                    <a:lnTo>
                      <a:pt x="106" y="47"/>
                    </a:lnTo>
                    <a:lnTo>
                      <a:pt x="106" y="47"/>
                    </a:lnTo>
                    <a:lnTo>
                      <a:pt x="106" y="48"/>
                    </a:lnTo>
                    <a:lnTo>
                      <a:pt x="106" y="48"/>
                    </a:lnTo>
                    <a:lnTo>
                      <a:pt x="106" y="47"/>
                    </a:lnTo>
                    <a:lnTo>
                      <a:pt x="106" y="48"/>
                    </a:lnTo>
                    <a:lnTo>
                      <a:pt x="107" y="48"/>
                    </a:lnTo>
                    <a:lnTo>
                      <a:pt x="107" y="47"/>
                    </a:lnTo>
                    <a:lnTo>
                      <a:pt x="107" y="47"/>
                    </a:lnTo>
                    <a:lnTo>
                      <a:pt x="107" y="47"/>
                    </a:lnTo>
                    <a:lnTo>
                      <a:pt x="107" y="47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08" y="47"/>
                    </a:lnTo>
                    <a:lnTo>
                      <a:pt x="109" y="47"/>
                    </a:lnTo>
                    <a:lnTo>
                      <a:pt x="109" y="47"/>
                    </a:lnTo>
                    <a:lnTo>
                      <a:pt x="109" y="47"/>
                    </a:lnTo>
                    <a:lnTo>
                      <a:pt x="109" y="48"/>
                    </a:lnTo>
                    <a:lnTo>
                      <a:pt x="110" y="48"/>
                    </a:lnTo>
                    <a:lnTo>
                      <a:pt x="110" y="47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1" y="48"/>
                    </a:lnTo>
                    <a:lnTo>
                      <a:pt x="111" y="48"/>
                    </a:lnTo>
                    <a:lnTo>
                      <a:pt x="111" y="48"/>
                    </a:lnTo>
                    <a:lnTo>
                      <a:pt x="111" y="48"/>
                    </a:lnTo>
                    <a:lnTo>
                      <a:pt x="112" y="48"/>
                    </a:lnTo>
                    <a:lnTo>
                      <a:pt x="112" y="49"/>
                    </a:lnTo>
                    <a:lnTo>
                      <a:pt x="112" y="48"/>
                    </a:lnTo>
                    <a:lnTo>
                      <a:pt x="112" y="49"/>
                    </a:lnTo>
                    <a:lnTo>
                      <a:pt x="112" y="49"/>
                    </a:lnTo>
                    <a:lnTo>
                      <a:pt x="112" y="49"/>
                    </a:lnTo>
                    <a:lnTo>
                      <a:pt x="113" y="48"/>
                    </a:lnTo>
                    <a:lnTo>
                      <a:pt x="113" y="49"/>
                    </a:lnTo>
                    <a:lnTo>
                      <a:pt x="114" y="49"/>
                    </a:lnTo>
                    <a:lnTo>
                      <a:pt x="114" y="48"/>
                    </a:lnTo>
                    <a:lnTo>
                      <a:pt x="114" y="48"/>
                    </a:lnTo>
                    <a:lnTo>
                      <a:pt x="114" y="49"/>
                    </a:lnTo>
                    <a:lnTo>
                      <a:pt x="114" y="48"/>
                    </a:lnTo>
                    <a:lnTo>
                      <a:pt x="115" y="48"/>
                    </a:lnTo>
                    <a:lnTo>
                      <a:pt x="115" y="48"/>
                    </a:lnTo>
                    <a:lnTo>
                      <a:pt x="115" y="48"/>
                    </a:lnTo>
                    <a:lnTo>
                      <a:pt x="116" y="48"/>
                    </a:lnTo>
                    <a:lnTo>
                      <a:pt x="116" y="48"/>
                    </a:lnTo>
                    <a:lnTo>
                      <a:pt x="116" y="49"/>
                    </a:lnTo>
                    <a:lnTo>
                      <a:pt x="116" y="49"/>
                    </a:lnTo>
                    <a:lnTo>
                      <a:pt x="115" y="49"/>
                    </a:lnTo>
                    <a:lnTo>
                      <a:pt x="115" y="49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1"/>
                    </a:lnTo>
                    <a:lnTo>
                      <a:pt x="115" y="51"/>
                    </a:lnTo>
                    <a:lnTo>
                      <a:pt x="114" y="51"/>
                    </a:lnTo>
                    <a:lnTo>
                      <a:pt x="114" y="51"/>
                    </a:lnTo>
                    <a:lnTo>
                      <a:pt x="115" y="51"/>
                    </a:lnTo>
                    <a:lnTo>
                      <a:pt x="114" y="51"/>
                    </a:lnTo>
                    <a:lnTo>
                      <a:pt x="115" y="51"/>
                    </a:lnTo>
                    <a:lnTo>
                      <a:pt x="115" y="52"/>
                    </a:lnTo>
                    <a:lnTo>
                      <a:pt x="115" y="52"/>
                    </a:lnTo>
                    <a:lnTo>
                      <a:pt x="115" y="52"/>
                    </a:lnTo>
                    <a:lnTo>
                      <a:pt x="115" y="52"/>
                    </a:lnTo>
                    <a:lnTo>
                      <a:pt x="116" y="52"/>
                    </a:lnTo>
                    <a:lnTo>
                      <a:pt x="116" y="52"/>
                    </a:lnTo>
                    <a:lnTo>
                      <a:pt x="116" y="52"/>
                    </a:lnTo>
                    <a:lnTo>
                      <a:pt x="116" y="52"/>
                    </a:lnTo>
                    <a:lnTo>
                      <a:pt x="116" y="53"/>
                    </a:lnTo>
                    <a:lnTo>
                      <a:pt x="117" y="53"/>
                    </a:lnTo>
                    <a:lnTo>
                      <a:pt x="117" y="53"/>
                    </a:lnTo>
                    <a:lnTo>
                      <a:pt x="117" y="53"/>
                    </a:lnTo>
                    <a:lnTo>
                      <a:pt x="117" y="54"/>
                    </a:lnTo>
                    <a:lnTo>
                      <a:pt x="117" y="54"/>
                    </a:lnTo>
                    <a:lnTo>
                      <a:pt x="118" y="54"/>
                    </a:lnTo>
                    <a:lnTo>
                      <a:pt x="118" y="54"/>
                    </a:lnTo>
                    <a:lnTo>
                      <a:pt x="118" y="55"/>
                    </a:lnTo>
                    <a:lnTo>
                      <a:pt x="118" y="55"/>
                    </a:lnTo>
                    <a:lnTo>
                      <a:pt x="118" y="56"/>
                    </a:lnTo>
                    <a:lnTo>
                      <a:pt x="118" y="56"/>
                    </a:lnTo>
                    <a:lnTo>
                      <a:pt x="118" y="56"/>
                    </a:lnTo>
                    <a:lnTo>
                      <a:pt x="118" y="56"/>
                    </a:lnTo>
                    <a:lnTo>
                      <a:pt x="118" y="57"/>
                    </a:lnTo>
                    <a:lnTo>
                      <a:pt x="118" y="57"/>
                    </a:lnTo>
                    <a:lnTo>
                      <a:pt x="118" y="57"/>
                    </a:lnTo>
                    <a:lnTo>
                      <a:pt x="118" y="57"/>
                    </a:lnTo>
                    <a:lnTo>
                      <a:pt x="118" y="57"/>
                    </a:lnTo>
                    <a:lnTo>
                      <a:pt x="118" y="57"/>
                    </a:lnTo>
                    <a:lnTo>
                      <a:pt x="118" y="57"/>
                    </a:lnTo>
                    <a:lnTo>
                      <a:pt x="118" y="58"/>
                    </a:lnTo>
                    <a:lnTo>
                      <a:pt x="119" y="58"/>
                    </a:lnTo>
                    <a:lnTo>
                      <a:pt x="119" y="58"/>
                    </a:lnTo>
                    <a:lnTo>
                      <a:pt x="119" y="58"/>
                    </a:lnTo>
                    <a:lnTo>
                      <a:pt x="119" y="58"/>
                    </a:lnTo>
                    <a:lnTo>
                      <a:pt x="119" y="58"/>
                    </a:lnTo>
                    <a:lnTo>
                      <a:pt x="119" y="58"/>
                    </a:lnTo>
                    <a:lnTo>
                      <a:pt x="119" y="58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20" y="59"/>
                    </a:lnTo>
                    <a:lnTo>
                      <a:pt x="120" y="60"/>
                    </a:lnTo>
                    <a:lnTo>
                      <a:pt x="120" y="60"/>
                    </a:lnTo>
                    <a:lnTo>
                      <a:pt x="120" y="60"/>
                    </a:lnTo>
                    <a:lnTo>
                      <a:pt x="120" y="61"/>
                    </a:lnTo>
                    <a:lnTo>
                      <a:pt x="120" y="61"/>
                    </a:lnTo>
                    <a:lnTo>
                      <a:pt x="120" y="61"/>
                    </a:lnTo>
                    <a:lnTo>
                      <a:pt x="120" y="61"/>
                    </a:lnTo>
                    <a:lnTo>
                      <a:pt x="120" y="62"/>
                    </a:lnTo>
                    <a:lnTo>
                      <a:pt x="120" y="62"/>
                    </a:lnTo>
                    <a:lnTo>
                      <a:pt x="121" y="62"/>
                    </a:lnTo>
                    <a:lnTo>
                      <a:pt x="121" y="63"/>
                    </a:lnTo>
                    <a:lnTo>
                      <a:pt x="121" y="63"/>
                    </a:lnTo>
                    <a:lnTo>
                      <a:pt x="122" y="63"/>
                    </a:lnTo>
                    <a:lnTo>
                      <a:pt x="122" y="63"/>
                    </a:lnTo>
                    <a:lnTo>
                      <a:pt x="122" y="63"/>
                    </a:lnTo>
                    <a:lnTo>
                      <a:pt x="123" y="63"/>
                    </a:lnTo>
                    <a:lnTo>
                      <a:pt x="123" y="64"/>
                    </a:lnTo>
                    <a:lnTo>
                      <a:pt x="123" y="64"/>
                    </a:lnTo>
                    <a:lnTo>
                      <a:pt x="123" y="64"/>
                    </a:lnTo>
                    <a:lnTo>
                      <a:pt x="123" y="64"/>
                    </a:lnTo>
                    <a:lnTo>
                      <a:pt x="123" y="64"/>
                    </a:lnTo>
                    <a:lnTo>
                      <a:pt x="122" y="64"/>
                    </a:lnTo>
                    <a:lnTo>
                      <a:pt x="123" y="64"/>
                    </a:lnTo>
                    <a:lnTo>
                      <a:pt x="122" y="64"/>
                    </a:lnTo>
                    <a:lnTo>
                      <a:pt x="122" y="65"/>
                    </a:lnTo>
                    <a:lnTo>
                      <a:pt x="122" y="64"/>
                    </a:lnTo>
                    <a:lnTo>
                      <a:pt x="122" y="64"/>
                    </a:lnTo>
                    <a:lnTo>
                      <a:pt x="122" y="65"/>
                    </a:lnTo>
                    <a:lnTo>
                      <a:pt x="122" y="65"/>
                    </a:lnTo>
                    <a:lnTo>
                      <a:pt x="122" y="66"/>
                    </a:lnTo>
                    <a:lnTo>
                      <a:pt x="122" y="66"/>
                    </a:lnTo>
                    <a:lnTo>
                      <a:pt x="122" y="67"/>
                    </a:lnTo>
                    <a:lnTo>
                      <a:pt x="122" y="67"/>
                    </a:lnTo>
                    <a:lnTo>
                      <a:pt x="122" y="67"/>
                    </a:lnTo>
                    <a:lnTo>
                      <a:pt x="122" y="67"/>
                    </a:lnTo>
                    <a:lnTo>
                      <a:pt x="122" y="68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1" y="69"/>
                    </a:lnTo>
                    <a:lnTo>
                      <a:pt x="122" y="69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22" y="69"/>
                    </a:lnTo>
                    <a:lnTo>
                      <a:pt x="122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22" y="70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3" y="71"/>
                    </a:lnTo>
                    <a:lnTo>
                      <a:pt x="123" y="71"/>
                    </a:lnTo>
                    <a:lnTo>
                      <a:pt x="123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5" y="71"/>
                    </a:lnTo>
                    <a:lnTo>
                      <a:pt x="125" y="71"/>
                    </a:lnTo>
                    <a:lnTo>
                      <a:pt x="125" y="71"/>
                    </a:lnTo>
                    <a:lnTo>
                      <a:pt x="125" y="70"/>
                    </a:lnTo>
                    <a:lnTo>
                      <a:pt x="126" y="70"/>
                    </a:lnTo>
                    <a:lnTo>
                      <a:pt x="126" y="71"/>
                    </a:lnTo>
                    <a:lnTo>
                      <a:pt x="126" y="71"/>
                    </a:lnTo>
                    <a:lnTo>
                      <a:pt x="126" y="70"/>
                    </a:lnTo>
                    <a:lnTo>
                      <a:pt x="126" y="70"/>
                    </a:lnTo>
                    <a:lnTo>
                      <a:pt x="126" y="71"/>
                    </a:lnTo>
                    <a:lnTo>
                      <a:pt x="126" y="71"/>
                    </a:lnTo>
                    <a:lnTo>
                      <a:pt x="127" y="71"/>
                    </a:lnTo>
                    <a:lnTo>
                      <a:pt x="127" y="71"/>
                    </a:lnTo>
                    <a:lnTo>
                      <a:pt x="127" y="70"/>
                    </a:lnTo>
                    <a:lnTo>
                      <a:pt x="128" y="70"/>
                    </a:lnTo>
                    <a:lnTo>
                      <a:pt x="128" y="71"/>
                    </a:lnTo>
                    <a:lnTo>
                      <a:pt x="128" y="71"/>
                    </a:lnTo>
                    <a:lnTo>
                      <a:pt x="128" y="71"/>
                    </a:lnTo>
                    <a:lnTo>
                      <a:pt x="128" y="71"/>
                    </a:lnTo>
                    <a:lnTo>
                      <a:pt x="129" y="71"/>
                    </a:lnTo>
                    <a:lnTo>
                      <a:pt x="129" y="71"/>
                    </a:lnTo>
                    <a:lnTo>
                      <a:pt x="129" y="71"/>
                    </a:lnTo>
                    <a:lnTo>
                      <a:pt x="130" y="71"/>
                    </a:lnTo>
                    <a:lnTo>
                      <a:pt x="130" y="71"/>
                    </a:lnTo>
                    <a:lnTo>
                      <a:pt x="130" y="71"/>
                    </a:lnTo>
                    <a:lnTo>
                      <a:pt x="131" y="71"/>
                    </a:lnTo>
                    <a:lnTo>
                      <a:pt x="131" y="71"/>
                    </a:lnTo>
                    <a:lnTo>
                      <a:pt x="131" y="71"/>
                    </a:lnTo>
                    <a:lnTo>
                      <a:pt x="131" y="70"/>
                    </a:lnTo>
                    <a:lnTo>
                      <a:pt x="132" y="70"/>
                    </a:lnTo>
                    <a:lnTo>
                      <a:pt x="132" y="71"/>
                    </a:lnTo>
                    <a:lnTo>
                      <a:pt x="132" y="71"/>
                    </a:lnTo>
                    <a:lnTo>
                      <a:pt x="132" y="70"/>
                    </a:lnTo>
                    <a:lnTo>
                      <a:pt x="133" y="70"/>
                    </a:lnTo>
                    <a:lnTo>
                      <a:pt x="133" y="70"/>
                    </a:lnTo>
                    <a:lnTo>
                      <a:pt x="133" y="70"/>
                    </a:lnTo>
                    <a:lnTo>
                      <a:pt x="133" y="70"/>
                    </a:lnTo>
                    <a:lnTo>
                      <a:pt x="134" y="70"/>
                    </a:lnTo>
                    <a:lnTo>
                      <a:pt x="134" y="70"/>
                    </a:lnTo>
                    <a:lnTo>
                      <a:pt x="134" y="69"/>
                    </a:lnTo>
                    <a:lnTo>
                      <a:pt x="134" y="69"/>
                    </a:lnTo>
                    <a:lnTo>
                      <a:pt x="135" y="69"/>
                    </a:lnTo>
                    <a:lnTo>
                      <a:pt x="135" y="69"/>
                    </a:lnTo>
                    <a:lnTo>
                      <a:pt x="135" y="69"/>
                    </a:lnTo>
                    <a:lnTo>
                      <a:pt x="136" y="69"/>
                    </a:lnTo>
                    <a:lnTo>
                      <a:pt x="136" y="69"/>
                    </a:lnTo>
                    <a:lnTo>
                      <a:pt x="136" y="69"/>
                    </a:lnTo>
                    <a:lnTo>
                      <a:pt x="136" y="68"/>
                    </a:lnTo>
                    <a:lnTo>
                      <a:pt x="136" y="68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8" y="68"/>
                    </a:lnTo>
                    <a:lnTo>
                      <a:pt x="138" y="68"/>
                    </a:lnTo>
                    <a:lnTo>
                      <a:pt x="138" y="67"/>
                    </a:lnTo>
                    <a:lnTo>
                      <a:pt x="139" y="67"/>
                    </a:lnTo>
                    <a:lnTo>
                      <a:pt x="139" y="67"/>
                    </a:lnTo>
                    <a:lnTo>
                      <a:pt x="139" y="67"/>
                    </a:lnTo>
                    <a:lnTo>
                      <a:pt x="139" y="66"/>
                    </a:lnTo>
                    <a:lnTo>
                      <a:pt x="139" y="66"/>
                    </a:lnTo>
                    <a:lnTo>
                      <a:pt x="139" y="65"/>
                    </a:lnTo>
                    <a:lnTo>
                      <a:pt x="139" y="65"/>
                    </a:lnTo>
                    <a:lnTo>
                      <a:pt x="140" y="65"/>
                    </a:lnTo>
                    <a:lnTo>
                      <a:pt x="140" y="65"/>
                    </a:lnTo>
                    <a:lnTo>
                      <a:pt x="141" y="65"/>
                    </a:lnTo>
                    <a:lnTo>
                      <a:pt x="141" y="65"/>
                    </a:lnTo>
                    <a:lnTo>
                      <a:pt x="141" y="65"/>
                    </a:lnTo>
                    <a:lnTo>
                      <a:pt x="141" y="65"/>
                    </a:lnTo>
                    <a:lnTo>
                      <a:pt x="142" y="65"/>
                    </a:lnTo>
                    <a:lnTo>
                      <a:pt x="142" y="64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4" y="65"/>
                    </a:lnTo>
                    <a:lnTo>
                      <a:pt x="144" y="65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5" y="66"/>
                    </a:lnTo>
                    <a:lnTo>
                      <a:pt x="145" y="65"/>
                    </a:lnTo>
                    <a:lnTo>
                      <a:pt x="145" y="65"/>
                    </a:lnTo>
                    <a:lnTo>
                      <a:pt x="146" y="65"/>
                    </a:lnTo>
                    <a:lnTo>
                      <a:pt x="146" y="65"/>
                    </a:lnTo>
                    <a:lnTo>
                      <a:pt x="146" y="64"/>
                    </a:lnTo>
                    <a:lnTo>
                      <a:pt x="146" y="64"/>
                    </a:lnTo>
                    <a:lnTo>
                      <a:pt x="146" y="64"/>
                    </a:lnTo>
                    <a:lnTo>
                      <a:pt x="147" y="64"/>
                    </a:lnTo>
                    <a:lnTo>
                      <a:pt x="147" y="64"/>
                    </a:lnTo>
                    <a:lnTo>
                      <a:pt x="147" y="65"/>
                    </a:lnTo>
                    <a:lnTo>
                      <a:pt x="148" y="65"/>
                    </a:lnTo>
                    <a:lnTo>
                      <a:pt x="147" y="65"/>
                    </a:lnTo>
                    <a:lnTo>
                      <a:pt x="147" y="65"/>
                    </a:lnTo>
                    <a:lnTo>
                      <a:pt x="147" y="66"/>
                    </a:lnTo>
                    <a:lnTo>
                      <a:pt x="147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7"/>
                    </a:lnTo>
                    <a:lnTo>
                      <a:pt x="148" y="67"/>
                    </a:lnTo>
                    <a:lnTo>
                      <a:pt x="149" y="67"/>
                    </a:lnTo>
                    <a:lnTo>
                      <a:pt x="149" y="67"/>
                    </a:lnTo>
                    <a:lnTo>
                      <a:pt x="149" y="67"/>
                    </a:lnTo>
                    <a:lnTo>
                      <a:pt x="149" y="67"/>
                    </a:lnTo>
                    <a:lnTo>
                      <a:pt x="149" y="68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51" y="68"/>
                    </a:lnTo>
                    <a:lnTo>
                      <a:pt x="151" y="68"/>
                    </a:lnTo>
                    <a:lnTo>
                      <a:pt x="151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3" y="68"/>
                    </a:lnTo>
                    <a:lnTo>
                      <a:pt x="153" y="69"/>
                    </a:lnTo>
                    <a:lnTo>
                      <a:pt x="153" y="69"/>
                    </a:lnTo>
                    <a:lnTo>
                      <a:pt x="153" y="68"/>
                    </a:lnTo>
                    <a:lnTo>
                      <a:pt x="154" y="68"/>
                    </a:lnTo>
                    <a:lnTo>
                      <a:pt x="154" y="68"/>
                    </a:lnTo>
                    <a:lnTo>
                      <a:pt x="154" y="68"/>
                    </a:lnTo>
                    <a:lnTo>
                      <a:pt x="154" y="68"/>
                    </a:lnTo>
                    <a:lnTo>
                      <a:pt x="155" y="68"/>
                    </a:lnTo>
                    <a:lnTo>
                      <a:pt x="154" y="68"/>
                    </a:lnTo>
                    <a:lnTo>
                      <a:pt x="154" y="67"/>
                    </a:lnTo>
                    <a:lnTo>
                      <a:pt x="154" y="67"/>
                    </a:lnTo>
                    <a:lnTo>
                      <a:pt x="155" y="67"/>
                    </a:lnTo>
                    <a:lnTo>
                      <a:pt x="155" y="67"/>
                    </a:lnTo>
                    <a:lnTo>
                      <a:pt x="155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65"/>
                    </a:lnTo>
                    <a:lnTo>
                      <a:pt x="156" y="65"/>
                    </a:lnTo>
                    <a:lnTo>
                      <a:pt x="157" y="65"/>
                    </a:lnTo>
                    <a:lnTo>
                      <a:pt x="157" y="64"/>
                    </a:lnTo>
                    <a:lnTo>
                      <a:pt x="157" y="64"/>
                    </a:lnTo>
                    <a:lnTo>
                      <a:pt x="157" y="65"/>
                    </a:lnTo>
                    <a:lnTo>
                      <a:pt x="158" y="65"/>
                    </a:lnTo>
                    <a:lnTo>
                      <a:pt x="158" y="65"/>
                    </a:lnTo>
                    <a:lnTo>
                      <a:pt x="159" y="65"/>
                    </a:lnTo>
                    <a:lnTo>
                      <a:pt x="159" y="65"/>
                    </a:lnTo>
                    <a:lnTo>
                      <a:pt x="159" y="65"/>
                    </a:lnTo>
                    <a:lnTo>
                      <a:pt x="159" y="66"/>
                    </a:lnTo>
                    <a:lnTo>
                      <a:pt x="159" y="66"/>
                    </a:lnTo>
                    <a:lnTo>
                      <a:pt x="159" y="66"/>
                    </a:lnTo>
                    <a:lnTo>
                      <a:pt x="159" y="66"/>
                    </a:lnTo>
                    <a:lnTo>
                      <a:pt x="159" y="67"/>
                    </a:lnTo>
                    <a:lnTo>
                      <a:pt x="159" y="67"/>
                    </a:lnTo>
                    <a:lnTo>
                      <a:pt x="159" y="67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9"/>
                    </a:lnTo>
                    <a:lnTo>
                      <a:pt x="160" y="69"/>
                    </a:lnTo>
                    <a:lnTo>
                      <a:pt x="160" y="69"/>
                    </a:lnTo>
                    <a:lnTo>
                      <a:pt x="160" y="69"/>
                    </a:lnTo>
                    <a:lnTo>
                      <a:pt x="160" y="70"/>
                    </a:lnTo>
                    <a:lnTo>
                      <a:pt x="160" y="70"/>
                    </a:lnTo>
                    <a:lnTo>
                      <a:pt x="161" y="70"/>
                    </a:lnTo>
                    <a:lnTo>
                      <a:pt x="161" y="69"/>
                    </a:lnTo>
                    <a:lnTo>
                      <a:pt x="161" y="70"/>
                    </a:lnTo>
                    <a:lnTo>
                      <a:pt x="161" y="70"/>
                    </a:lnTo>
                    <a:lnTo>
                      <a:pt x="161" y="70"/>
                    </a:lnTo>
                    <a:lnTo>
                      <a:pt x="162" y="70"/>
                    </a:lnTo>
                    <a:lnTo>
                      <a:pt x="162" y="71"/>
                    </a:lnTo>
                    <a:lnTo>
                      <a:pt x="162" y="71"/>
                    </a:lnTo>
                    <a:lnTo>
                      <a:pt x="161" y="71"/>
                    </a:lnTo>
                    <a:lnTo>
                      <a:pt x="162" y="71"/>
                    </a:lnTo>
                    <a:lnTo>
                      <a:pt x="162" y="71"/>
                    </a:lnTo>
                    <a:lnTo>
                      <a:pt x="162" y="72"/>
                    </a:lnTo>
                    <a:lnTo>
                      <a:pt x="162" y="72"/>
                    </a:lnTo>
                    <a:lnTo>
                      <a:pt x="162" y="72"/>
                    </a:lnTo>
                    <a:lnTo>
                      <a:pt x="162" y="73"/>
                    </a:lnTo>
                    <a:lnTo>
                      <a:pt x="162" y="73"/>
                    </a:lnTo>
                    <a:lnTo>
                      <a:pt x="163" y="73"/>
                    </a:lnTo>
                    <a:lnTo>
                      <a:pt x="163" y="73"/>
                    </a:lnTo>
                    <a:lnTo>
                      <a:pt x="163" y="73"/>
                    </a:lnTo>
                    <a:lnTo>
                      <a:pt x="164" y="73"/>
                    </a:lnTo>
                    <a:lnTo>
                      <a:pt x="164" y="73"/>
                    </a:lnTo>
                    <a:lnTo>
                      <a:pt x="164" y="73"/>
                    </a:lnTo>
                    <a:lnTo>
                      <a:pt x="165" y="73"/>
                    </a:lnTo>
                    <a:lnTo>
                      <a:pt x="165" y="72"/>
                    </a:lnTo>
                    <a:lnTo>
                      <a:pt x="165" y="73"/>
                    </a:lnTo>
                    <a:lnTo>
                      <a:pt x="165" y="73"/>
                    </a:lnTo>
                    <a:lnTo>
                      <a:pt x="165" y="72"/>
                    </a:lnTo>
                    <a:lnTo>
                      <a:pt x="166" y="72"/>
                    </a:lnTo>
                    <a:lnTo>
                      <a:pt x="166" y="72"/>
                    </a:lnTo>
                    <a:lnTo>
                      <a:pt x="166" y="72"/>
                    </a:lnTo>
                    <a:lnTo>
                      <a:pt x="166" y="71"/>
                    </a:lnTo>
                    <a:lnTo>
                      <a:pt x="166" y="71"/>
                    </a:lnTo>
                    <a:lnTo>
                      <a:pt x="166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3"/>
                    </a:lnTo>
                    <a:lnTo>
                      <a:pt x="168" y="73"/>
                    </a:lnTo>
                    <a:lnTo>
                      <a:pt x="168" y="73"/>
                    </a:lnTo>
                    <a:lnTo>
                      <a:pt x="168" y="73"/>
                    </a:lnTo>
                    <a:lnTo>
                      <a:pt x="169" y="73"/>
                    </a:lnTo>
                    <a:lnTo>
                      <a:pt x="169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1" y="74"/>
                    </a:lnTo>
                    <a:lnTo>
                      <a:pt x="171" y="74"/>
                    </a:lnTo>
                    <a:lnTo>
                      <a:pt x="171" y="73"/>
                    </a:lnTo>
                    <a:lnTo>
                      <a:pt x="172" y="73"/>
                    </a:lnTo>
                    <a:lnTo>
                      <a:pt x="172" y="73"/>
                    </a:lnTo>
                    <a:lnTo>
                      <a:pt x="172" y="73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2" y="75"/>
                    </a:lnTo>
                    <a:lnTo>
                      <a:pt x="172" y="75"/>
                    </a:lnTo>
                    <a:lnTo>
                      <a:pt x="173" y="75"/>
                    </a:lnTo>
                    <a:lnTo>
                      <a:pt x="173" y="76"/>
                    </a:lnTo>
                    <a:lnTo>
                      <a:pt x="173" y="75"/>
                    </a:lnTo>
                    <a:lnTo>
                      <a:pt x="173" y="75"/>
                    </a:lnTo>
                    <a:lnTo>
                      <a:pt x="173" y="76"/>
                    </a:lnTo>
                    <a:lnTo>
                      <a:pt x="173" y="76"/>
                    </a:lnTo>
                    <a:lnTo>
                      <a:pt x="173" y="76"/>
                    </a:lnTo>
                    <a:lnTo>
                      <a:pt x="173" y="77"/>
                    </a:lnTo>
                    <a:lnTo>
                      <a:pt x="173" y="77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72" y="78"/>
                    </a:lnTo>
                    <a:lnTo>
                      <a:pt x="172" y="79"/>
                    </a:lnTo>
                    <a:lnTo>
                      <a:pt x="172" y="79"/>
                    </a:lnTo>
                    <a:lnTo>
                      <a:pt x="172" y="80"/>
                    </a:lnTo>
                    <a:lnTo>
                      <a:pt x="173" y="80"/>
                    </a:lnTo>
                    <a:lnTo>
                      <a:pt x="172" y="80"/>
                    </a:lnTo>
                    <a:lnTo>
                      <a:pt x="172" y="80"/>
                    </a:lnTo>
                    <a:lnTo>
                      <a:pt x="172" y="80"/>
                    </a:lnTo>
                    <a:lnTo>
                      <a:pt x="172" y="81"/>
                    </a:lnTo>
                    <a:lnTo>
                      <a:pt x="172" y="81"/>
                    </a:lnTo>
                    <a:lnTo>
                      <a:pt x="172" y="82"/>
                    </a:lnTo>
                    <a:lnTo>
                      <a:pt x="172" y="82"/>
                    </a:lnTo>
                    <a:lnTo>
                      <a:pt x="172" y="82"/>
                    </a:lnTo>
                    <a:lnTo>
                      <a:pt x="172" y="83"/>
                    </a:lnTo>
                    <a:lnTo>
                      <a:pt x="172" y="82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3"/>
                    </a:lnTo>
                    <a:lnTo>
                      <a:pt x="173" y="83"/>
                    </a:lnTo>
                    <a:lnTo>
                      <a:pt x="174" y="83"/>
                    </a:lnTo>
                    <a:lnTo>
                      <a:pt x="174" y="84"/>
                    </a:lnTo>
                    <a:lnTo>
                      <a:pt x="174" y="84"/>
                    </a:lnTo>
                    <a:lnTo>
                      <a:pt x="174" y="84"/>
                    </a:lnTo>
                    <a:lnTo>
                      <a:pt x="174" y="85"/>
                    </a:lnTo>
                    <a:lnTo>
                      <a:pt x="174" y="85"/>
                    </a:lnTo>
                    <a:lnTo>
                      <a:pt x="174" y="86"/>
                    </a:lnTo>
                    <a:lnTo>
                      <a:pt x="174" y="86"/>
                    </a:lnTo>
                    <a:lnTo>
                      <a:pt x="173" y="86"/>
                    </a:lnTo>
                    <a:lnTo>
                      <a:pt x="173" y="86"/>
                    </a:lnTo>
                    <a:lnTo>
                      <a:pt x="174" y="86"/>
                    </a:lnTo>
                    <a:lnTo>
                      <a:pt x="174" y="87"/>
                    </a:lnTo>
                    <a:lnTo>
                      <a:pt x="174" y="87"/>
                    </a:lnTo>
                    <a:lnTo>
                      <a:pt x="174" y="87"/>
                    </a:lnTo>
                    <a:lnTo>
                      <a:pt x="174" y="87"/>
                    </a:lnTo>
                    <a:lnTo>
                      <a:pt x="174" y="87"/>
                    </a:lnTo>
                    <a:lnTo>
                      <a:pt x="174" y="87"/>
                    </a:lnTo>
                    <a:lnTo>
                      <a:pt x="175" y="88"/>
                    </a:lnTo>
                    <a:lnTo>
                      <a:pt x="175" y="88"/>
                    </a:lnTo>
                    <a:lnTo>
                      <a:pt x="175" y="88"/>
                    </a:lnTo>
                    <a:lnTo>
                      <a:pt x="175" y="88"/>
                    </a:lnTo>
                    <a:lnTo>
                      <a:pt x="175" y="89"/>
                    </a:lnTo>
                    <a:lnTo>
                      <a:pt x="175" y="89"/>
                    </a:lnTo>
                    <a:lnTo>
                      <a:pt x="174" y="89"/>
                    </a:lnTo>
                    <a:lnTo>
                      <a:pt x="174" y="89"/>
                    </a:lnTo>
                    <a:lnTo>
                      <a:pt x="174" y="89"/>
                    </a:lnTo>
                    <a:lnTo>
                      <a:pt x="174" y="90"/>
                    </a:lnTo>
                    <a:lnTo>
                      <a:pt x="173" y="90"/>
                    </a:lnTo>
                    <a:lnTo>
                      <a:pt x="173" y="90"/>
                    </a:lnTo>
                    <a:lnTo>
                      <a:pt x="172" y="90"/>
                    </a:lnTo>
                    <a:lnTo>
                      <a:pt x="172" y="90"/>
                    </a:lnTo>
                    <a:lnTo>
                      <a:pt x="172" y="90"/>
                    </a:lnTo>
                    <a:lnTo>
                      <a:pt x="172" y="91"/>
                    </a:lnTo>
                    <a:lnTo>
                      <a:pt x="172" y="91"/>
                    </a:lnTo>
                    <a:lnTo>
                      <a:pt x="172" y="91"/>
                    </a:lnTo>
                    <a:lnTo>
                      <a:pt x="171" y="91"/>
                    </a:lnTo>
                    <a:lnTo>
                      <a:pt x="171" y="92"/>
                    </a:lnTo>
                    <a:lnTo>
                      <a:pt x="171" y="92"/>
                    </a:lnTo>
                    <a:lnTo>
                      <a:pt x="171" y="92"/>
                    </a:lnTo>
                    <a:lnTo>
                      <a:pt x="170" y="92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0" y="92"/>
                    </a:lnTo>
                    <a:lnTo>
                      <a:pt x="170" y="93"/>
                    </a:lnTo>
                    <a:lnTo>
                      <a:pt x="169" y="93"/>
                    </a:lnTo>
                    <a:lnTo>
                      <a:pt x="169" y="93"/>
                    </a:lnTo>
                    <a:lnTo>
                      <a:pt x="169" y="93"/>
                    </a:lnTo>
                    <a:lnTo>
                      <a:pt x="169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67" y="94"/>
                    </a:lnTo>
                    <a:lnTo>
                      <a:pt x="167" y="95"/>
                    </a:lnTo>
                    <a:lnTo>
                      <a:pt x="167" y="95"/>
                    </a:lnTo>
                    <a:lnTo>
                      <a:pt x="166" y="95"/>
                    </a:lnTo>
                    <a:lnTo>
                      <a:pt x="166" y="95"/>
                    </a:lnTo>
                    <a:lnTo>
                      <a:pt x="166" y="96"/>
                    </a:lnTo>
                    <a:lnTo>
                      <a:pt x="166" y="96"/>
                    </a:lnTo>
                    <a:lnTo>
                      <a:pt x="166" y="96"/>
                    </a:lnTo>
                    <a:lnTo>
                      <a:pt x="166" y="96"/>
                    </a:lnTo>
                    <a:lnTo>
                      <a:pt x="165" y="97"/>
                    </a:lnTo>
                    <a:lnTo>
                      <a:pt x="165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8"/>
                    </a:lnTo>
                    <a:lnTo>
                      <a:pt x="164" y="98"/>
                    </a:lnTo>
                    <a:lnTo>
                      <a:pt x="164" y="98"/>
                    </a:lnTo>
                    <a:lnTo>
                      <a:pt x="163" y="98"/>
                    </a:lnTo>
                    <a:lnTo>
                      <a:pt x="163" y="98"/>
                    </a:lnTo>
                    <a:lnTo>
                      <a:pt x="163" y="98"/>
                    </a:lnTo>
                    <a:lnTo>
                      <a:pt x="162" y="98"/>
                    </a:lnTo>
                    <a:lnTo>
                      <a:pt x="162" y="98"/>
                    </a:lnTo>
                    <a:lnTo>
                      <a:pt x="162" y="97"/>
                    </a:lnTo>
                    <a:lnTo>
                      <a:pt x="162" y="98"/>
                    </a:lnTo>
                    <a:lnTo>
                      <a:pt x="161" y="98"/>
                    </a:lnTo>
                    <a:lnTo>
                      <a:pt x="161" y="98"/>
                    </a:lnTo>
                    <a:lnTo>
                      <a:pt x="161" y="98"/>
                    </a:lnTo>
                    <a:lnTo>
                      <a:pt x="161" y="98"/>
                    </a:lnTo>
                    <a:lnTo>
                      <a:pt x="161" y="99"/>
                    </a:lnTo>
                    <a:lnTo>
                      <a:pt x="161" y="99"/>
                    </a:lnTo>
                    <a:lnTo>
                      <a:pt x="161" y="99"/>
                    </a:lnTo>
                    <a:lnTo>
                      <a:pt x="161" y="100"/>
                    </a:lnTo>
                    <a:lnTo>
                      <a:pt x="161" y="100"/>
                    </a:lnTo>
                    <a:lnTo>
                      <a:pt x="161" y="100"/>
                    </a:lnTo>
                    <a:lnTo>
                      <a:pt x="161" y="101"/>
                    </a:lnTo>
                    <a:lnTo>
                      <a:pt x="161" y="101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1" y="103"/>
                    </a:lnTo>
                    <a:lnTo>
                      <a:pt x="161" y="103"/>
                    </a:lnTo>
                    <a:lnTo>
                      <a:pt x="161" y="103"/>
                    </a:lnTo>
                    <a:lnTo>
                      <a:pt x="161" y="103"/>
                    </a:lnTo>
                    <a:lnTo>
                      <a:pt x="161" y="104"/>
                    </a:lnTo>
                    <a:lnTo>
                      <a:pt x="160" y="104"/>
                    </a:lnTo>
                    <a:lnTo>
                      <a:pt x="161" y="104"/>
                    </a:lnTo>
                    <a:lnTo>
                      <a:pt x="161" y="104"/>
                    </a:lnTo>
                    <a:lnTo>
                      <a:pt x="161" y="105"/>
                    </a:lnTo>
                    <a:lnTo>
                      <a:pt x="161" y="105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8"/>
                    </a:lnTo>
                    <a:lnTo>
                      <a:pt x="159" y="108"/>
                    </a:lnTo>
                    <a:lnTo>
                      <a:pt x="159" y="108"/>
                    </a:lnTo>
                    <a:lnTo>
                      <a:pt x="159" y="108"/>
                    </a:lnTo>
                    <a:lnTo>
                      <a:pt x="158" y="108"/>
                    </a:lnTo>
                    <a:lnTo>
                      <a:pt x="158" y="108"/>
                    </a:lnTo>
                    <a:lnTo>
                      <a:pt x="159" y="108"/>
                    </a:lnTo>
                    <a:lnTo>
                      <a:pt x="159" y="109"/>
                    </a:lnTo>
                    <a:lnTo>
                      <a:pt x="159" y="109"/>
                    </a:lnTo>
                    <a:lnTo>
                      <a:pt x="158" y="109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8" y="110"/>
                    </a:lnTo>
                    <a:lnTo>
                      <a:pt x="157" y="110"/>
                    </a:lnTo>
                    <a:lnTo>
                      <a:pt x="157" y="110"/>
                    </a:lnTo>
                    <a:lnTo>
                      <a:pt x="157" y="110"/>
                    </a:lnTo>
                    <a:lnTo>
                      <a:pt x="157" y="111"/>
                    </a:lnTo>
                    <a:lnTo>
                      <a:pt x="157" y="111"/>
                    </a:lnTo>
                    <a:lnTo>
                      <a:pt x="156" y="111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6" y="113"/>
                    </a:lnTo>
                    <a:lnTo>
                      <a:pt x="155" y="113"/>
                    </a:lnTo>
                    <a:lnTo>
                      <a:pt x="155" y="113"/>
                    </a:lnTo>
                    <a:lnTo>
                      <a:pt x="155" y="113"/>
                    </a:lnTo>
                    <a:lnTo>
                      <a:pt x="155" y="114"/>
                    </a:lnTo>
                    <a:lnTo>
                      <a:pt x="154" y="114"/>
                    </a:lnTo>
                    <a:lnTo>
                      <a:pt x="154" y="114"/>
                    </a:lnTo>
                    <a:lnTo>
                      <a:pt x="153" y="114"/>
                    </a:lnTo>
                    <a:lnTo>
                      <a:pt x="153" y="114"/>
                    </a:lnTo>
                    <a:lnTo>
                      <a:pt x="153" y="115"/>
                    </a:lnTo>
                    <a:lnTo>
                      <a:pt x="153" y="115"/>
                    </a:lnTo>
                    <a:lnTo>
                      <a:pt x="153" y="115"/>
                    </a:lnTo>
                    <a:lnTo>
                      <a:pt x="153" y="115"/>
                    </a:lnTo>
                    <a:lnTo>
                      <a:pt x="153" y="116"/>
                    </a:lnTo>
                    <a:lnTo>
                      <a:pt x="153" y="116"/>
                    </a:lnTo>
                    <a:lnTo>
                      <a:pt x="153" y="116"/>
                    </a:lnTo>
                    <a:lnTo>
                      <a:pt x="153" y="117"/>
                    </a:lnTo>
                    <a:lnTo>
                      <a:pt x="153" y="117"/>
                    </a:lnTo>
                    <a:lnTo>
                      <a:pt x="153" y="117"/>
                    </a:lnTo>
                    <a:lnTo>
                      <a:pt x="153" y="117"/>
                    </a:lnTo>
                    <a:lnTo>
                      <a:pt x="152" y="117"/>
                    </a:lnTo>
                    <a:lnTo>
                      <a:pt x="152" y="117"/>
                    </a:lnTo>
                    <a:lnTo>
                      <a:pt x="152" y="118"/>
                    </a:lnTo>
                    <a:lnTo>
                      <a:pt x="152" y="118"/>
                    </a:lnTo>
                    <a:lnTo>
                      <a:pt x="151" y="118"/>
                    </a:lnTo>
                    <a:lnTo>
                      <a:pt x="151" y="118"/>
                    </a:lnTo>
                    <a:lnTo>
                      <a:pt x="151" y="118"/>
                    </a:lnTo>
                    <a:lnTo>
                      <a:pt x="150" y="118"/>
                    </a:lnTo>
                    <a:lnTo>
                      <a:pt x="150" y="118"/>
                    </a:lnTo>
                    <a:lnTo>
                      <a:pt x="150" y="118"/>
                    </a:lnTo>
                    <a:lnTo>
                      <a:pt x="149" y="118"/>
                    </a:lnTo>
                    <a:lnTo>
                      <a:pt x="149" y="117"/>
                    </a:lnTo>
                    <a:lnTo>
                      <a:pt x="149" y="117"/>
                    </a:lnTo>
                    <a:lnTo>
                      <a:pt x="149" y="117"/>
                    </a:lnTo>
                    <a:lnTo>
                      <a:pt x="149" y="116"/>
                    </a:lnTo>
                    <a:lnTo>
                      <a:pt x="149" y="116"/>
                    </a:lnTo>
                    <a:lnTo>
                      <a:pt x="148" y="116"/>
                    </a:lnTo>
                    <a:lnTo>
                      <a:pt x="148" y="116"/>
                    </a:lnTo>
                    <a:lnTo>
                      <a:pt x="148" y="115"/>
                    </a:lnTo>
                    <a:lnTo>
                      <a:pt x="148" y="115"/>
                    </a:lnTo>
                    <a:lnTo>
                      <a:pt x="147" y="115"/>
                    </a:lnTo>
                    <a:lnTo>
                      <a:pt x="147" y="115"/>
                    </a:lnTo>
                    <a:lnTo>
                      <a:pt x="147" y="115"/>
                    </a:lnTo>
                    <a:lnTo>
                      <a:pt x="146" y="115"/>
                    </a:lnTo>
                    <a:lnTo>
                      <a:pt x="146" y="115"/>
                    </a:lnTo>
                    <a:lnTo>
                      <a:pt x="146" y="115"/>
                    </a:lnTo>
                    <a:lnTo>
                      <a:pt x="146" y="115"/>
                    </a:lnTo>
                    <a:lnTo>
                      <a:pt x="146" y="115"/>
                    </a:lnTo>
                    <a:lnTo>
                      <a:pt x="146" y="114"/>
                    </a:lnTo>
                    <a:lnTo>
                      <a:pt x="145" y="114"/>
                    </a:lnTo>
                    <a:lnTo>
                      <a:pt x="145" y="114"/>
                    </a:lnTo>
                    <a:lnTo>
                      <a:pt x="145" y="114"/>
                    </a:lnTo>
                    <a:lnTo>
                      <a:pt x="145" y="114"/>
                    </a:lnTo>
                    <a:lnTo>
                      <a:pt x="145" y="114"/>
                    </a:lnTo>
                    <a:lnTo>
                      <a:pt x="144" y="114"/>
                    </a:lnTo>
                    <a:lnTo>
                      <a:pt x="144" y="115"/>
                    </a:lnTo>
                    <a:lnTo>
                      <a:pt x="144" y="115"/>
                    </a:lnTo>
                    <a:lnTo>
                      <a:pt x="144" y="115"/>
                    </a:lnTo>
                    <a:lnTo>
                      <a:pt x="143" y="115"/>
                    </a:lnTo>
                    <a:lnTo>
                      <a:pt x="143" y="116"/>
                    </a:lnTo>
                    <a:lnTo>
                      <a:pt x="143" y="116"/>
                    </a:lnTo>
                    <a:lnTo>
                      <a:pt x="143" y="116"/>
                    </a:lnTo>
                    <a:lnTo>
                      <a:pt x="142" y="116"/>
                    </a:lnTo>
                    <a:lnTo>
                      <a:pt x="142" y="117"/>
                    </a:lnTo>
                    <a:lnTo>
                      <a:pt x="141" y="117"/>
                    </a:lnTo>
                    <a:lnTo>
                      <a:pt x="141" y="117"/>
                    </a:lnTo>
                    <a:lnTo>
                      <a:pt x="140" y="117"/>
                    </a:lnTo>
                    <a:lnTo>
                      <a:pt x="140" y="116"/>
                    </a:lnTo>
                    <a:lnTo>
                      <a:pt x="140" y="116"/>
                    </a:lnTo>
                    <a:lnTo>
                      <a:pt x="139" y="116"/>
                    </a:lnTo>
                    <a:lnTo>
                      <a:pt x="139" y="115"/>
                    </a:lnTo>
                    <a:lnTo>
                      <a:pt x="140" y="115"/>
                    </a:lnTo>
                    <a:lnTo>
                      <a:pt x="140" y="115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39" y="114"/>
                    </a:lnTo>
                    <a:lnTo>
                      <a:pt x="139" y="115"/>
                    </a:lnTo>
                    <a:lnTo>
                      <a:pt x="139" y="114"/>
                    </a:lnTo>
                    <a:lnTo>
                      <a:pt x="138" y="114"/>
                    </a:lnTo>
                    <a:lnTo>
                      <a:pt x="138" y="115"/>
                    </a:lnTo>
                    <a:lnTo>
                      <a:pt x="138" y="115"/>
                    </a:lnTo>
                    <a:lnTo>
                      <a:pt x="138" y="114"/>
                    </a:lnTo>
                    <a:lnTo>
                      <a:pt x="138" y="115"/>
                    </a:lnTo>
                    <a:lnTo>
                      <a:pt x="138" y="115"/>
                    </a:lnTo>
                    <a:lnTo>
                      <a:pt x="138" y="116"/>
                    </a:lnTo>
                    <a:lnTo>
                      <a:pt x="137" y="116"/>
                    </a:lnTo>
                    <a:lnTo>
                      <a:pt x="137" y="115"/>
                    </a:lnTo>
                    <a:lnTo>
                      <a:pt x="137" y="115"/>
                    </a:lnTo>
                    <a:lnTo>
                      <a:pt x="137" y="115"/>
                    </a:lnTo>
                    <a:lnTo>
                      <a:pt x="137" y="115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6"/>
                    </a:lnTo>
                    <a:lnTo>
                      <a:pt x="135" y="115"/>
                    </a:lnTo>
                    <a:lnTo>
                      <a:pt x="134" y="115"/>
                    </a:lnTo>
                    <a:lnTo>
                      <a:pt x="134" y="116"/>
                    </a:lnTo>
                    <a:lnTo>
                      <a:pt x="134" y="115"/>
                    </a:lnTo>
                    <a:lnTo>
                      <a:pt x="134" y="115"/>
                    </a:lnTo>
                    <a:lnTo>
                      <a:pt x="133" y="115"/>
                    </a:lnTo>
                    <a:lnTo>
                      <a:pt x="133" y="115"/>
                    </a:lnTo>
                    <a:lnTo>
                      <a:pt x="133" y="115"/>
                    </a:lnTo>
                    <a:lnTo>
                      <a:pt x="132" y="115"/>
                    </a:lnTo>
                    <a:lnTo>
                      <a:pt x="132" y="115"/>
                    </a:lnTo>
                    <a:lnTo>
                      <a:pt x="131" y="115"/>
                    </a:lnTo>
                    <a:lnTo>
                      <a:pt x="131" y="115"/>
                    </a:lnTo>
                    <a:lnTo>
                      <a:pt x="131" y="114"/>
                    </a:lnTo>
                    <a:lnTo>
                      <a:pt x="130" y="114"/>
                    </a:lnTo>
                    <a:lnTo>
                      <a:pt x="130" y="114"/>
                    </a:lnTo>
                    <a:lnTo>
                      <a:pt x="130" y="114"/>
                    </a:lnTo>
                    <a:lnTo>
                      <a:pt x="130" y="114"/>
                    </a:lnTo>
                    <a:lnTo>
                      <a:pt x="130" y="113"/>
                    </a:lnTo>
                    <a:lnTo>
                      <a:pt x="130" y="114"/>
                    </a:lnTo>
                    <a:lnTo>
                      <a:pt x="129" y="114"/>
                    </a:lnTo>
                    <a:lnTo>
                      <a:pt x="129" y="114"/>
                    </a:lnTo>
                    <a:lnTo>
                      <a:pt x="129" y="114"/>
                    </a:lnTo>
                    <a:lnTo>
                      <a:pt x="128" y="114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27" y="115"/>
                    </a:lnTo>
                    <a:lnTo>
                      <a:pt x="127" y="115"/>
                    </a:lnTo>
                    <a:lnTo>
                      <a:pt x="126" y="115"/>
                    </a:lnTo>
                    <a:lnTo>
                      <a:pt x="126" y="115"/>
                    </a:lnTo>
                    <a:lnTo>
                      <a:pt x="126" y="116"/>
                    </a:lnTo>
                    <a:lnTo>
                      <a:pt x="126" y="116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5" y="117"/>
                    </a:lnTo>
                    <a:lnTo>
                      <a:pt x="125" y="118"/>
                    </a:lnTo>
                    <a:lnTo>
                      <a:pt x="125" y="118"/>
                    </a:lnTo>
                    <a:lnTo>
                      <a:pt x="124" y="118"/>
                    </a:lnTo>
                    <a:lnTo>
                      <a:pt x="124" y="118"/>
                    </a:lnTo>
                    <a:lnTo>
                      <a:pt x="124" y="118"/>
                    </a:lnTo>
                    <a:lnTo>
                      <a:pt x="124" y="118"/>
                    </a:lnTo>
                    <a:lnTo>
                      <a:pt x="123" y="118"/>
                    </a:lnTo>
                    <a:lnTo>
                      <a:pt x="123" y="119"/>
                    </a:lnTo>
                    <a:lnTo>
                      <a:pt x="123" y="118"/>
                    </a:lnTo>
                    <a:lnTo>
                      <a:pt x="123" y="119"/>
                    </a:lnTo>
                    <a:lnTo>
                      <a:pt x="122" y="119"/>
                    </a:lnTo>
                    <a:lnTo>
                      <a:pt x="122" y="118"/>
                    </a:lnTo>
                    <a:lnTo>
                      <a:pt x="122" y="118"/>
                    </a:lnTo>
                    <a:lnTo>
                      <a:pt x="121" y="118"/>
                    </a:lnTo>
                    <a:lnTo>
                      <a:pt x="121" y="118"/>
                    </a:lnTo>
                    <a:lnTo>
                      <a:pt x="120" y="118"/>
                    </a:lnTo>
                    <a:lnTo>
                      <a:pt x="120" y="119"/>
                    </a:lnTo>
                    <a:lnTo>
                      <a:pt x="120" y="119"/>
                    </a:lnTo>
                    <a:lnTo>
                      <a:pt x="121" y="119"/>
                    </a:lnTo>
                    <a:lnTo>
                      <a:pt x="121" y="120"/>
                    </a:lnTo>
                    <a:lnTo>
                      <a:pt x="120" y="120"/>
                    </a:lnTo>
                    <a:lnTo>
                      <a:pt x="120" y="120"/>
                    </a:lnTo>
                    <a:lnTo>
                      <a:pt x="120" y="121"/>
                    </a:lnTo>
                    <a:lnTo>
                      <a:pt x="120" y="121"/>
                    </a:lnTo>
                    <a:lnTo>
                      <a:pt x="119" y="121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9" y="118"/>
                    </a:lnTo>
                    <a:lnTo>
                      <a:pt x="119" y="118"/>
                    </a:lnTo>
                    <a:lnTo>
                      <a:pt x="119" y="118"/>
                    </a:lnTo>
                    <a:lnTo>
                      <a:pt x="119" y="118"/>
                    </a:lnTo>
                    <a:lnTo>
                      <a:pt x="119" y="118"/>
                    </a:lnTo>
                    <a:lnTo>
                      <a:pt x="119" y="117"/>
                    </a:lnTo>
                    <a:lnTo>
                      <a:pt x="118" y="117"/>
                    </a:lnTo>
                    <a:lnTo>
                      <a:pt x="118" y="117"/>
                    </a:lnTo>
                    <a:lnTo>
                      <a:pt x="118" y="117"/>
                    </a:lnTo>
                    <a:lnTo>
                      <a:pt x="118" y="116"/>
                    </a:lnTo>
                    <a:lnTo>
                      <a:pt x="118" y="116"/>
                    </a:lnTo>
                    <a:lnTo>
                      <a:pt x="119" y="116"/>
                    </a:lnTo>
                    <a:lnTo>
                      <a:pt x="118" y="116"/>
                    </a:lnTo>
                    <a:lnTo>
                      <a:pt x="119" y="116"/>
                    </a:lnTo>
                    <a:lnTo>
                      <a:pt x="119" y="116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20" y="115"/>
                    </a:lnTo>
                    <a:lnTo>
                      <a:pt x="120" y="114"/>
                    </a:lnTo>
                    <a:lnTo>
                      <a:pt x="119" y="114"/>
                    </a:lnTo>
                    <a:lnTo>
                      <a:pt x="120" y="114"/>
                    </a:lnTo>
                    <a:lnTo>
                      <a:pt x="120" y="114"/>
                    </a:lnTo>
                    <a:lnTo>
                      <a:pt x="120" y="113"/>
                    </a:lnTo>
                    <a:lnTo>
                      <a:pt x="120" y="113"/>
                    </a:lnTo>
                    <a:lnTo>
                      <a:pt x="119" y="112"/>
                    </a:lnTo>
                    <a:lnTo>
                      <a:pt x="119" y="112"/>
                    </a:lnTo>
                    <a:lnTo>
                      <a:pt x="119" y="112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8" y="111"/>
                    </a:lnTo>
                    <a:lnTo>
                      <a:pt x="119" y="111"/>
                    </a:lnTo>
                    <a:lnTo>
                      <a:pt x="119" y="110"/>
                    </a:lnTo>
                    <a:lnTo>
                      <a:pt x="118" y="110"/>
                    </a:lnTo>
                    <a:lnTo>
                      <a:pt x="118" y="111"/>
                    </a:lnTo>
                    <a:lnTo>
                      <a:pt x="118" y="111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17" y="110"/>
                    </a:lnTo>
                    <a:lnTo>
                      <a:pt x="118" y="110"/>
                    </a:lnTo>
                    <a:lnTo>
                      <a:pt x="117" y="110"/>
                    </a:lnTo>
                    <a:lnTo>
                      <a:pt x="117" y="110"/>
                    </a:lnTo>
                    <a:lnTo>
                      <a:pt x="117" y="110"/>
                    </a:lnTo>
                    <a:lnTo>
                      <a:pt x="117" y="109"/>
                    </a:lnTo>
                    <a:lnTo>
                      <a:pt x="117" y="109"/>
                    </a:lnTo>
                    <a:lnTo>
                      <a:pt x="116" y="109"/>
                    </a:lnTo>
                    <a:lnTo>
                      <a:pt x="116" y="109"/>
                    </a:lnTo>
                    <a:lnTo>
                      <a:pt x="116" y="109"/>
                    </a:lnTo>
                    <a:lnTo>
                      <a:pt x="116" y="109"/>
                    </a:lnTo>
                    <a:lnTo>
                      <a:pt x="116" y="109"/>
                    </a:lnTo>
                    <a:lnTo>
                      <a:pt x="116" y="108"/>
                    </a:lnTo>
                    <a:lnTo>
                      <a:pt x="115" y="108"/>
                    </a:lnTo>
                    <a:lnTo>
                      <a:pt x="115" y="109"/>
                    </a:lnTo>
                    <a:lnTo>
                      <a:pt x="115" y="109"/>
                    </a:lnTo>
                    <a:lnTo>
                      <a:pt x="115" y="109"/>
                    </a:lnTo>
                    <a:lnTo>
                      <a:pt x="115" y="110"/>
                    </a:lnTo>
                    <a:lnTo>
                      <a:pt x="115" y="110"/>
                    </a:lnTo>
                    <a:lnTo>
                      <a:pt x="115" y="110"/>
                    </a:lnTo>
                    <a:lnTo>
                      <a:pt x="114" y="110"/>
                    </a:lnTo>
                    <a:lnTo>
                      <a:pt x="114" y="110"/>
                    </a:lnTo>
                    <a:lnTo>
                      <a:pt x="114" y="110"/>
                    </a:lnTo>
                    <a:lnTo>
                      <a:pt x="113" y="110"/>
                    </a:lnTo>
                    <a:lnTo>
                      <a:pt x="113" y="110"/>
                    </a:lnTo>
                    <a:lnTo>
                      <a:pt x="113" y="110"/>
                    </a:lnTo>
                    <a:lnTo>
                      <a:pt x="112" y="110"/>
                    </a:lnTo>
                    <a:lnTo>
                      <a:pt x="112" y="109"/>
                    </a:lnTo>
                    <a:lnTo>
                      <a:pt x="112" y="110"/>
                    </a:lnTo>
                    <a:lnTo>
                      <a:pt x="112" y="109"/>
                    </a:lnTo>
                    <a:lnTo>
                      <a:pt x="111" y="109"/>
                    </a:lnTo>
                    <a:lnTo>
                      <a:pt x="111" y="109"/>
                    </a:lnTo>
                    <a:lnTo>
                      <a:pt x="111" y="109"/>
                    </a:lnTo>
                    <a:lnTo>
                      <a:pt x="110" y="109"/>
                    </a:lnTo>
                    <a:lnTo>
                      <a:pt x="111" y="109"/>
                    </a:lnTo>
                    <a:lnTo>
                      <a:pt x="111" y="108"/>
                    </a:lnTo>
                    <a:lnTo>
                      <a:pt x="110" y="108"/>
                    </a:lnTo>
                    <a:lnTo>
                      <a:pt x="110" y="108"/>
                    </a:lnTo>
                    <a:lnTo>
                      <a:pt x="110" y="108"/>
                    </a:lnTo>
                    <a:lnTo>
                      <a:pt x="109" y="108"/>
                    </a:lnTo>
                    <a:lnTo>
                      <a:pt x="110" y="108"/>
                    </a:lnTo>
                    <a:lnTo>
                      <a:pt x="110" y="107"/>
                    </a:lnTo>
                    <a:lnTo>
                      <a:pt x="110" y="107"/>
                    </a:lnTo>
                    <a:lnTo>
                      <a:pt x="109" y="107"/>
                    </a:lnTo>
                    <a:lnTo>
                      <a:pt x="109" y="106"/>
                    </a:lnTo>
                    <a:lnTo>
                      <a:pt x="110" y="106"/>
                    </a:lnTo>
                    <a:lnTo>
                      <a:pt x="109" y="106"/>
                    </a:lnTo>
                    <a:lnTo>
                      <a:pt x="109" y="106"/>
                    </a:lnTo>
                    <a:lnTo>
                      <a:pt x="109" y="106"/>
                    </a:lnTo>
                    <a:lnTo>
                      <a:pt x="109" y="105"/>
                    </a:lnTo>
                    <a:lnTo>
                      <a:pt x="108" y="105"/>
                    </a:lnTo>
                    <a:lnTo>
                      <a:pt x="108" y="105"/>
                    </a:lnTo>
                    <a:lnTo>
                      <a:pt x="108" y="105"/>
                    </a:lnTo>
                    <a:lnTo>
                      <a:pt x="107" y="105"/>
                    </a:lnTo>
                    <a:lnTo>
                      <a:pt x="107" y="105"/>
                    </a:lnTo>
                    <a:lnTo>
                      <a:pt x="106" y="105"/>
                    </a:lnTo>
                    <a:lnTo>
                      <a:pt x="106" y="105"/>
                    </a:lnTo>
                    <a:lnTo>
                      <a:pt x="106" y="105"/>
                    </a:lnTo>
                    <a:lnTo>
                      <a:pt x="106" y="106"/>
                    </a:lnTo>
                    <a:lnTo>
                      <a:pt x="106" y="106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4" y="106"/>
                    </a:lnTo>
                    <a:lnTo>
                      <a:pt x="104" y="106"/>
                    </a:lnTo>
                    <a:lnTo>
                      <a:pt x="104" y="106"/>
                    </a:lnTo>
                    <a:lnTo>
                      <a:pt x="104" y="105"/>
                    </a:lnTo>
                    <a:lnTo>
                      <a:pt x="103" y="105"/>
                    </a:lnTo>
                    <a:lnTo>
                      <a:pt x="103" y="105"/>
                    </a:lnTo>
                    <a:lnTo>
                      <a:pt x="103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1" y="106"/>
                    </a:lnTo>
                    <a:lnTo>
                      <a:pt x="101" y="106"/>
                    </a:lnTo>
                    <a:lnTo>
                      <a:pt x="101" y="106"/>
                    </a:lnTo>
                    <a:lnTo>
                      <a:pt x="100" y="106"/>
                    </a:lnTo>
                    <a:lnTo>
                      <a:pt x="100" y="106"/>
                    </a:lnTo>
                    <a:lnTo>
                      <a:pt x="99" y="106"/>
                    </a:lnTo>
                    <a:lnTo>
                      <a:pt x="99" y="106"/>
                    </a:lnTo>
                    <a:lnTo>
                      <a:pt x="98" y="106"/>
                    </a:lnTo>
                    <a:lnTo>
                      <a:pt x="98" y="106"/>
                    </a:lnTo>
                    <a:lnTo>
                      <a:pt x="97" y="106"/>
                    </a:lnTo>
                    <a:lnTo>
                      <a:pt x="97" y="106"/>
                    </a:lnTo>
                    <a:lnTo>
                      <a:pt x="97" y="105"/>
                    </a:lnTo>
                    <a:lnTo>
                      <a:pt x="97" y="105"/>
                    </a:lnTo>
                    <a:lnTo>
                      <a:pt x="96" y="105"/>
                    </a:lnTo>
                    <a:lnTo>
                      <a:pt x="96" y="104"/>
                    </a:lnTo>
                    <a:lnTo>
                      <a:pt x="96" y="104"/>
                    </a:lnTo>
                    <a:lnTo>
                      <a:pt x="96" y="104"/>
                    </a:lnTo>
                    <a:lnTo>
                      <a:pt x="95" y="104"/>
                    </a:lnTo>
                    <a:lnTo>
                      <a:pt x="95" y="104"/>
                    </a:lnTo>
                    <a:lnTo>
                      <a:pt x="94" y="104"/>
                    </a:lnTo>
                    <a:lnTo>
                      <a:pt x="94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2" y="104"/>
                    </a:lnTo>
                    <a:lnTo>
                      <a:pt x="92" y="105"/>
                    </a:lnTo>
                    <a:lnTo>
                      <a:pt x="92" y="105"/>
                    </a:lnTo>
                    <a:lnTo>
                      <a:pt x="92" y="105"/>
                    </a:lnTo>
                    <a:lnTo>
                      <a:pt x="92" y="105"/>
                    </a:lnTo>
                    <a:lnTo>
                      <a:pt x="92" y="105"/>
                    </a:lnTo>
                    <a:lnTo>
                      <a:pt x="92" y="104"/>
                    </a:lnTo>
                    <a:lnTo>
                      <a:pt x="91" y="104"/>
                    </a:lnTo>
                    <a:lnTo>
                      <a:pt x="91" y="104"/>
                    </a:lnTo>
                    <a:lnTo>
                      <a:pt x="91" y="103"/>
                    </a:lnTo>
                    <a:lnTo>
                      <a:pt x="91" y="103"/>
                    </a:lnTo>
                    <a:lnTo>
                      <a:pt x="91" y="104"/>
                    </a:lnTo>
                    <a:lnTo>
                      <a:pt x="90" y="104"/>
                    </a:lnTo>
                    <a:lnTo>
                      <a:pt x="90" y="103"/>
                    </a:lnTo>
                    <a:lnTo>
                      <a:pt x="90" y="103"/>
                    </a:lnTo>
                    <a:lnTo>
                      <a:pt x="89" y="103"/>
                    </a:lnTo>
                    <a:lnTo>
                      <a:pt x="89" y="103"/>
                    </a:lnTo>
                    <a:lnTo>
                      <a:pt x="89" y="103"/>
                    </a:lnTo>
                    <a:lnTo>
                      <a:pt x="88" y="102"/>
                    </a:lnTo>
                    <a:lnTo>
                      <a:pt x="88" y="102"/>
                    </a:lnTo>
                    <a:lnTo>
                      <a:pt x="89" y="102"/>
                    </a:lnTo>
                    <a:lnTo>
                      <a:pt x="89" y="102"/>
                    </a:lnTo>
                    <a:lnTo>
                      <a:pt x="89" y="102"/>
                    </a:lnTo>
                    <a:lnTo>
                      <a:pt x="89" y="101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89" y="100"/>
                    </a:lnTo>
                    <a:lnTo>
                      <a:pt x="88" y="100"/>
                    </a:lnTo>
                    <a:lnTo>
                      <a:pt x="88" y="99"/>
                    </a:lnTo>
                    <a:lnTo>
                      <a:pt x="88" y="100"/>
                    </a:lnTo>
                    <a:lnTo>
                      <a:pt x="88" y="99"/>
                    </a:lnTo>
                    <a:lnTo>
                      <a:pt x="88" y="99"/>
                    </a:lnTo>
                    <a:lnTo>
                      <a:pt x="88" y="99"/>
                    </a:lnTo>
                    <a:lnTo>
                      <a:pt x="88" y="98"/>
                    </a:lnTo>
                    <a:lnTo>
                      <a:pt x="87" y="98"/>
                    </a:lnTo>
                    <a:lnTo>
                      <a:pt x="87" y="98"/>
                    </a:lnTo>
                    <a:lnTo>
                      <a:pt x="87" y="98"/>
                    </a:lnTo>
                    <a:lnTo>
                      <a:pt x="87" y="98"/>
                    </a:lnTo>
                    <a:lnTo>
                      <a:pt x="87" y="97"/>
                    </a:lnTo>
                    <a:lnTo>
                      <a:pt x="87" y="97"/>
                    </a:lnTo>
                    <a:lnTo>
                      <a:pt x="88" y="97"/>
                    </a:lnTo>
                    <a:lnTo>
                      <a:pt x="88" y="97"/>
                    </a:lnTo>
                    <a:lnTo>
                      <a:pt x="89" y="97"/>
                    </a:lnTo>
                    <a:lnTo>
                      <a:pt x="89" y="96"/>
                    </a:lnTo>
                    <a:lnTo>
                      <a:pt x="89" y="96"/>
                    </a:lnTo>
                    <a:lnTo>
                      <a:pt x="89" y="96"/>
                    </a:lnTo>
                    <a:lnTo>
                      <a:pt x="89" y="96"/>
                    </a:lnTo>
                    <a:lnTo>
                      <a:pt x="89" y="95"/>
                    </a:lnTo>
                    <a:lnTo>
                      <a:pt x="89" y="95"/>
                    </a:lnTo>
                    <a:lnTo>
                      <a:pt x="89" y="95"/>
                    </a:lnTo>
                    <a:lnTo>
                      <a:pt x="89" y="94"/>
                    </a:lnTo>
                    <a:lnTo>
                      <a:pt x="89" y="94"/>
                    </a:lnTo>
                    <a:lnTo>
                      <a:pt x="88" y="94"/>
                    </a:lnTo>
                    <a:lnTo>
                      <a:pt x="88" y="94"/>
                    </a:lnTo>
                    <a:lnTo>
                      <a:pt x="88" y="94"/>
                    </a:lnTo>
                    <a:lnTo>
                      <a:pt x="87" y="94"/>
                    </a:lnTo>
                    <a:lnTo>
                      <a:pt x="87" y="94"/>
                    </a:lnTo>
                    <a:lnTo>
                      <a:pt x="87" y="94"/>
                    </a:lnTo>
                    <a:lnTo>
                      <a:pt x="86" y="94"/>
                    </a:lnTo>
                    <a:lnTo>
                      <a:pt x="86" y="94"/>
                    </a:lnTo>
                    <a:lnTo>
                      <a:pt x="86" y="94"/>
                    </a:lnTo>
                    <a:lnTo>
                      <a:pt x="86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84" y="95"/>
                    </a:lnTo>
                    <a:lnTo>
                      <a:pt x="83" y="95"/>
                    </a:lnTo>
                    <a:lnTo>
                      <a:pt x="83" y="95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3"/>
                    </a:lnTo>
                    <a:lnTo>
                      <a:pt x="82" y="93"/>
                    </a:lnTo>
                    <a:lnTo>
                      <a:pt x="83" y="93"/>
                    </a:lnTo>
                    <a:lnTo>
                      <a:pt x="83" y="92"/>
                    </a:lnTo>
                    <a:lnTo>
                      <a:pt x="83" y="92"/>
                    </a:lnTo>
                    <a:lnTo>
                      <a:pt x="83" y="91"/>
                    </a:lnTo>
                    <a:lnTo>
                      <a:pt x="82" y="91"/>
                    </a:lnTo>
                    <a:lnTo>
                      <a:pt x="83" y="91"/>
                    </a:lnTo>
                    <a:lnTo>
                      <a:pt x="82" y="91"/>
                    </a:lnTo>
                    <a:lnTo>
                      <a:pt x="82" y="90"/>
                    </a:lnTo>
                    <a:lnTo>
                      <a:pt x="82" y="90"/>
                    </a:lnTo>
                    <a:lnTo>
                      <a:pt x="82" y="90"/>
                    </a:lnTo>
                    <a:lnTo>
                      <a:pt x="82" y="90"/>
                    </a:lnTo>
                    <a:lnTo>
                      <a:pt x="82" y="89"/>
                    </a:lnTo>
                    <a:lnTo>
                      <a:pt x="82" y="89"/>
                    </a:lnTo>
                    <a:lnTo>
                      <a:pt x="82" y="89"/>
                    </a:lnTo>
                    <a:lnTo>
                      <a:pt x="82" y="89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81" y="88"/>
                    </a:lnTo>
                    <a:lnTo>
                      <a:pt x="81" y="88"/>
                    </a:lnTo>
                    <a:lnTo>
                      <a:pt x="81" y="88"/>
                    </a:lnTo>
                    <a:lnTo>
                      <a:pt x="81" y="88"/>
                    </a:lnTo>
                    <a:lnTo>
                      <a:pt x="80" y="88"/>
                    </a:lnTo>
                    <a:lnTo>
                      <a:pt x="80" y="88"/>
                    </a:lnTo>
                    <a:lnTo>
                      <a:pt x="80" y="88"/>
                    </a:lnTo>
                    <a:lnTo>
                      <a:pt x="80" y="88"/>
                    </a:lnTo>
                    <a:lnTo>
                      <a:pt x="79" y="88"/>
                    </a:lnTo>
                    <a:lnTo>
                      <a:pt x="79" y="88"/>
                    </a:lnTo>
                    <a:lnTo>
                      <a:pt x="79" y="87"/>
                    </a:lnTo>
                    <a:lnTo>
                      <a:pt x="78" y="87"/>
                    </a:lnTo>
                    <a:lnTo>
                      <a:pt x="78" y="87"/>
                    </a:lnTo>
                    <a:lnTo>
                      <a:pt x="78" y="87"/>
                    </a:lnTo>
                    <a:lnTo>
                      <a:pt x="78" y="87"/>
                    </a:lnTo>
                    <a:lnTo>
                      <a:pt x="78" y="87"/>
                    </a:lnTo>
                    <a:lnTo>
                      <a:pt x="77" y="87"/>
                    </a:lnTo>
                    <a:lnTo>
                      <a:pt x="77" y="87"/>
                    </a:lnTo>
                    <a:lnTo>
                      <a:pt x="77" y="87"/>
                    </a:lnTo>
                    <a:lnTo>
                      <a:pt x="77" y="86"/>
                    </a:lnTo>
                    <a:lnTo>
                      <a:pt x="76" y="86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5"/>
                    </a:lnTo>
                    <a:lnTo>
                      <a:pt x="75" y="85"/>
                    </a:lnTo>
                    <a:lnTo>
                      <a:pt x="75" y="85"/>
                    </a:lnTo>
                    <a:lnTo>
                      <a:pt x="76" y="85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74" y="84"/>
                    </a:lnTo>
                    <a:lnTo>
                      <a:pt x="74" y="84"/>
                    </a:lnTo>
                    <a:lnTo>
                      <a:pt x="74" y="84"/>
                    </a:lnTo>
                    <a:lnTo>
                      <a:pt x="74" y="84"/>
                    </a:lnTo>
                    <a:lnTo>
                      <a:pt x="74" y="83"/>
                    </a:lnTo>
                    <a:lnTo>
                      <a:pt x="73" y="83"/>
                    </a:lnTo>
                    <a:lnTo>
                      <a:pt x="73" y="83"/>
                    </a:lnTo>
                    <a:lnTo>
                      <a:pt x="73" y="83"/>
                    </a:lnTo>
                    <a:lnTo>
                      <a:pt x="73" y="82"/>
                    </a:lnTo>
                    <a:lnTo>
                      <a:pt x="72" y="82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71" y="83"/>
                    </a:lnTo>
                    <a:lnTo>
                      <a:pt x="71" y="83"/>
                    </a:lnTo>
                    <a:lnTo>
                      <a:pt x="71" y="82"/>
                    </a:lnTo>
                    <a:lnTo>
                      <a:pt x="71" y="83"/>
                    </a:lnTo>
                    <a:lnTo>
                      <a:pt x="71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70" y="80"/>
                    </a:lnTo>
                    <a:lnTo>
                      <a:pt x="70" y="80"/>
                    </a:lnTo>
                    <a:lnTo>
                      <a:pt x="69" y="80"/>
                    </a:lnTo>
                    <a:lnTo>
                      <a:pt x="69" y="80"/>
                    </a:lnTo>
                    <a:lnTo>
                      <a:pt x="69" y="80"/>
                    </a:lnTo>
                    <a:lnTo>
                      <a:pt x="68" y="80"/>
                    </a:lnTo>
                    <a:lnTo>
                      <a:pt x="68" y="80"/>
                    </a:lnTo>
                    <a:lnTo>
                      <a:pt x="67" y="80"/>
                    </a:lnTo>
                    <a:lnTo>
                      <a:pt x="67" y="80"/>
                    </a:lnTo>
                    <a:lnTo>
                      <a:pt x="67" y="80"/>
                    </a:lnTo>
                    <a:lnTo>
                      <a:pt x="67" y="81"/>
                    </a:lnTo>
                    <a:lnTo>
                      <a:pt x="67" y="80"/>
                    </a:lnTo>
                    <a:lnTo>
                      <a:pt x="66" y="80"/>
                    </a:lnTo>
                    <a:lnTo>
                      <a:pt x="66" y="80"/>
                    </a:lnTo>
                    <a:lnTo>
                      <a:pt x="66" y="80"/>
                    </a:lnTo>
                    <a:lnTo>
                      <a:pt x="65" y="80"/>
                    </a:lnTo>
                    <a:lnTo>
                      <a:pt x="65" y="79"/>
                    </a:lnTo>
                    <a:lnTo>
                      <a:pt x="65" y="79"/>
                    </a:lnTo>
                    <a:lnTo>
                      <a:pt x="64" y="79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79"/>
                    </a:lnTo>
                    <a:lnTo>
                      <a:pt x="63" y="80"/>
                    </a:lnTo>
                    <a:lnTo>
                      <a:pt x="63" y="80"/>
                    </a:lnTo>
                    <a:lnTo>
                      <a:pt x="63" y="80"/>
                    </a:lnTo>
                    <a:lnTo>
                      <a:pt x="63" y="81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2" y="82"/>
                    </a:lnTo>
                    <a:lnTo>
                      <a:pt x="62" y="82"/>
                    </a:lnTo>
                    <a:lnTo>
                      <a:pt x="61" y="82"/>
                    </a:lnTo>
                    <a:lnTo>
                      <a:pt x="61" y="83"/>
                    </a:lnTo>
                    <a:lnTo>
                      <a:pt x="61" y="83"/>
                    </a:lnTo>
                    <a:lnTo>
                      <a:pt x="61" y="83"/>
                    </a:lnTo>
                    <a:lnTo>
                      <a:pt x="60" y="83"/>
                    </a:lnTo>
                    <a:lnTo>
                      <a:pt x="60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9" y="86"/>
                    </a:lnTo>
                    <a:lnTo>
                      <a:pt x="59" y="86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8" y="85"/>
                    </a:lnTo>
                    <a:lnTo>
                      <a:pt x="57" y="85"/>
                    </a:lnTo>
                    <a:lnTo>
                      <a:pt x="57" y="85"/>
                    </a:lnTo>
                    <a:lnTo>
                      <a:pt x="57" y="85"/>
                    </a:lnTo>
                    <a:lnTo>
                      <a:pt x="57" y="86"/>
                    </a:lnTo>
                    <a:lnTo>
                      <a:pt x="56" y="85"/>
                    </a:lnTo>
                    <a:lnTo>
                      <a:pt x="56" y="85"/>
                    </a:lnTo>
                    <a:lnTo>
                      <a:pt x="56" y="84"/>
                    </a:lnTo>
                    <a:lnTo>
                      <a:pt x="56" y="84"/>
                    </a:lnTo>
                    <a:lnTo>
                      <a:pt x="56" y="84"/>
                    </a:lnTo>
                    <a:lnTo>
                      <a:pt x="56" y="84"/>
                    </a:lnTo>
                    <a:lnTo>
                      <a:pt x="56" y="83"/>
                    </a:lnTo>
                    <a:lnTo>
                      <a:pt x="56" y="83"/>
                    </a:lnTo>
                    <a:lnTo>
                      <a:pt x="55" y="83"/>
                    </a:lnTo>
                    <a:lnTo>
                      <a:pt x="55" y="83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4" y="82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4" y="79"/>
                    </a:lnTo>
                    <a:lnTo>
                      <a:pt x="54" y="79"/>
                    </a:lnTo>
                    <a:lnTo>
                      <a:pt x="54" y="78"/>
                    </a:lnTo>
                    <a:lnTo>
                      <a:pt x="53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7"/>
                    </a:lnTo>
                    <a:lnTo>
                      <a:pt x="55" y="77"/>
                    </a:lnTo>
                    <a:lnTo>
                      <a:pt x="55" y="77"/>
                    </a:lnTo>
                    <a:lnTo>
                      <a:pt x="55" y="76"/>
                    </a:lnTo>
                    <a:lnTo>
                      <a:pt x="55" y="76"/>
                    </a:lnTo>
                    <a:lnTo>
                      <a:pt x="55" y="76"/>
                    </a:lnTo>
                    <a:lnTo>
                      <a:pt x="55" y="76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5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3" y="73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53" y="71"/>
                    </a:lnTo>
                    <a:lnTo>
                      <a:pt x="53" y="70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2" y="69"/>
                    </a:lnTo>
                    <a:lnTo>
                      <a:pt x="51" y="69"/>
                    </a:lnTo>
                    <a:lnTo>
                      <a:pt x="51" y="69"/>
                    </a:lnTo>
                    <a:lnTo>
                      <a:pt x="51" y="69"/>
                    </a:lnTo>
                    <a:lnTo>
                      <a:pt x="50" y="69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9" y="67"/>
                    </a:lnTo>
                    <a:lnTo>
                      <a:pt x="49" y="67"/>
                    </a:lnTo>
                    <a:lnTo>
                      <a:pt x="49" y="67"/>
                    </a:lnTo>
                    <a:lnTo>
                      <a:pt x="49" y="67"/>
                    </a:lnTo>
                    <a:lnTo>
                      <a:pt x="49" y="67"/>
                    </a:lnTo>
                    <a:lnTo>
                      <a:pt x="48" y="67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5"/>
                    </a:lnTo>
                    <a:lnTo>
                      <a:pt x="48" y="65"/>
                    </a:lnTo>
                    <a:lnTo>
                      <a:pt x="48" y="65"/>
                    </a:lnTo>
                    <a:lnTo>
                      <a:pt x="48" y="65"/>
                    </a:lnTo>
                    <a:lnTo>
                      <a:pt x="47" y="65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47" y="63"/>
                    </a:lnTo>
                    <a:lnTo>
                      <a:pt x="47" y="63"/>
                    </a:lnTo>
                    <a:lnTo>
                      <a:pt x="47" y="63"/>
                    </a:lnTo>
                    <a:lnTo>
                      <a:pt x="47" y="63"/>
                    </a:lnTo>
                    <a:lnTo>
                      <a:pt x="46" y="63"/>
                    </a:lnTo>
                    <a:lnTo>
                      <a:pt x="46" y="63"/>
                    </a:lnTo>
                    <a:lnTo>
                      <a:pt x="46" y="63"/>
                    </a:lnTo>
                    <a:lnTo>
                      <a:pt x="46" y="63"/>
                    </a:lnTo>
                    <a:lnTo>
                      <a:pt x="46" y="62"/>
                    </a:lnTo>
                    <a:lnTo>
                      <a:pt x="45" y="62"/>
                    </a:lnTo>
                    <a:lnTo>
                      <a:pt x="45" y="62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3" y="62"/>
                    </a:lnTo>
                    <a:lnTo>
                      <a:pt x="43" y="61"/>
                    </a:lnTo>
                    <a:lnTo>
                      <a:pt x="43" y="61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0" y="61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7" y="60"/>
                    </a:lnTo>
                    <a:lnTo>
                      <a:pt x="37" y="59"/>
                    </a:lnTo>
                    <a:lnTo>
                      <a:pt x="37" y="59"/>
                    </a:lnTo>
                    <a:lnTo>
                      <a:pt x="37" y="59"/>
                    </a:lnTo>
                    <a:lnTo>
                      <a:pt x="36" y="59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3" y="58"/>
                    </a:lnTo>
                    <a:lnTo>
                      <a:pt x="34" y="58"/>
                    </a:lnTo>
                    <a:lnTo>
                      <a:pt x="33" y="58"/>
                    </a:lnTo>
                    <a:lnTo>
                      <a:pt x="33" y="57"/>
                    </a:lnTo>
                    <a:lnTo>
                      <a:pt x="33" y="57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5"/>
                    </a:lnTo>
                    <a:lnTo>
                      <a:pt x="32" y="55"/>
                    </a:lnTo>
                    <a:lnTo>
                      <a:pt x="32" y="55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1" y="54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9" y="52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8" y="51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6"/>
                    </a:lnTo>
                    <a:lnTo>
                      <a:pt x="27" y="46"/>
                    </a:lnTo>
                    <a:lnTo>
                      <a:pt x="27" y="47"/>
                    </a:lnTo>
                    <a:lnTo>
                      <a:pt x="27" y="46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9" y="45"/>
                    </a:lnTo>
                    <a:lnTo>
                      <a:pt x="28" y="45"/>
                    </a:lnTo>
                    <a:lnTo>
                      <a:pt x="29" y="45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0" y="4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5" y="6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4" name="Freeform 27">
                <a:extLst>
                  <a:ext uri="{FF2B5EF4-FFF2-40B4-BE49-F238E27FC236}">
                    <a16:creationId xmlns:a16="http://schemas.microsoft.com/office/drawing/2014/main" xmlns="" id="{AEC94437-08A4-48C4-A37B-D51D06D07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6025" y="4370388"/>
                <a:ext cx="230188" cy="206375"/>
              </a:xfrm>
              <a:custGeom>
                <a:avLst/>
                <a:gdLst>
                  <a:gd name="T0" fmla="*/ 130 w 145"/>
                  <a:gd name="T1" fmla="*/ 28 h 130"/>
                  <a:gd name="T2" fmla="*/ 126 w 145"/>
                  <a:gd name="T3" fmla="*/ 34 h 130"/>
                  <a:gd name="T4" fmla="*/ 124 w 145"/>
                  <a:gd name="T5" fmla="*/ 40 h 130"/>
                  <a:gd name="T6" fmla="*/ 124 w 145"/>
                  <a:gd name="T7" fmla="*/ 47 h 130"/>
                  <a:gd name="T8" fmla="*/ 126 w 145"/>
                  <a:gd name="T9" fmla="*/ 52 h 130"/>
                  <a:gd name="T10" fmla="*/ 135 w 145"/>
                  <a:gd name="T11" fmla="*/ 56 h 130"/>
                  <a:gd name="T12" fmla="*/ 139 w 145"/>
                  <a:gd name="T13" fmla="*/ 62 h 130"/>
                  <a:gd name="T14" fmla="*/ 143 w 145"/>
                  <a:gd name="T15" fmla="*/ 69 h 130"/>
                  <a:gd name="T16" fmla="*/ 143 w 145"/>
                  <a:gd name="T17" fmla="*/ 77 h 130"/>
                  <a:gd name="T18" fmla="*/ 137 w 145"/>
                  <a:gd name="T19" fmla="*/ 79 h 130"/>
                  <a:gd name="T20" fmla="*/ 133 w 145"/>
                  <a:gd name="T21" fmla="*/ 85 h 130"/>
                  <a:gd name="T22" fmla="*/ 130 w 145"/>
                  <a:gd name="T23" fmla="*/ 93 h 130"/>
                  <a:gd name="T24" fmla="*/ 135 w 145"/>
                  <a:gd name="T25" fmla="*/ 99 h 130"/>
                  <a:gd name="T26" fmla="*/ 138 w 145"/>
                  <a:gd name="T27" fmla="*/ 105 h 130"/>
                  <a:gd name="T28" fmla="*/ 139 w 145"/>
                  <a:gd name="T29" fmla="*/ 113 h 130"/>
                  <a:gd name="T30" fmla="*/ 143 w 145"/>
                  <a:gd name="T31" fmla="*/ 119 h 130"/>
                  <a:gd name="T32" fmla="*/ 143 w 145"/>
                  <a:gd name="T33" fmla="*/ 127 h 130"/>
                  <a:gd name="T34" fmla="*/ 140 w 145"/>
                  <a:gd name="T35" fmla="*/ 128 h 130"/>
                  <a:gd name="T36" fmla="*/ 134 w 145"/>
                  <a:gd name="T37" fmla="*/ 130 h 130"/>
                  <a:gd name="T38" fmla="*/ 133 w 145"/>
                  <a:gd name="T39" fmla="*/ 124 h 130"/>
                  <a:gd name="T40" fmla="*/ 132 w 145"/>
                  <a:gd name="T41" fmla="*/ 120 h 130"/>
                  <a:gd name="T42" fmla="*/ 129 w 145"/>
                  <a:gd name="T43" fmla="*/ 113 h 130"/>
                  <a:gd name="T44" fmla="*/ 122 w 145"/>
                  <a:gd name="T45" fmla="*/ 111 h 130"/>
                  <a:gd name="T46" fmla="*/ 115 w 145"/>
                  <a:gd name="T47" fmla="*/ 110 h 130"/>
                  <a:gd name="T48" fmla="*/ 108 w 145"/>
                  <a:gd name="T49" fmla="*/ 108 h 130"/>
                  <a:gd name="T50" fmla="*/ 101 w 145"/>
                  <a:gd name="T51" fmla="*/ 104 h 130"/>
                  <a:gd name="T52" fmla="*/ 95 w 145"/>
                  <a:gd name="T53" fmla="*/ 103 h 130"/>
                  <a:gd name="T54" fmla="*/ 90 w 145"/>
                  <a:gd name="T55" fmla="*/ 104 h 130"/>
                  <a:gd name="T56" fmla="*/ 89 w 145"/>
                  <a:gd name="T57" fmla="*/ 99 h 130"/>
                  <a:gd name="T58" fmla="*/ 85 w 145"/>
                  <a:gd name="T59" fmla="*/ 92 h 130"/>
                  <a:gd name="T60" fmla="*/ 81 w 145"/>
                  <a:gd name="T61" fmla="*/ 86 h 130"/>
                  <a:gd name="T62" fmla="*/ 75 w 145"/>
                  <a:gd name="T63" fmla="*/ 80 h 130"/>
                  <a:gd name="T64" fmla="*/ 67 w 145"/>
                  <a:gd name="T65" fmla="*/ 77 h 130"/>
                  <a:gd name="T66" fmla="*/ 64 w 145"/>
                  <a:gd name="T67" fmla="*/ 72 h 130"/>
                  <a:gd name="T68" fmla="*/ 58 w 145"/>
                  <a:gd name="T69" fmla="*/ 65 h 130"/>
                  <a:gd name="T70" fmla="*/ 51 w 145"/>
                  <a:gd name="T71" fmla="*/ 62 h 130"/>
                  <a:gd name="T72" fmla="*/ 44 w 145"/>
                  <a:gd name="T73" fmla="*/ 56 h 130"/>
                  <a:gd name="T74" fmla="*/ 38 w 145"/>
                  <a:gd name="T75" fmla="*/ 52 h 130"/>
                  <a:gd name="T76" fmla="*/ 32 w 145"/>
                  <a:gd name="T77" fmla="*/ 49 h 130"/>
                  <a:gd name="T78" fmla="*/ 26 w 145"/>
                  <a:gd name="T79" fmla="*/ 50 h 130"/>
                  <a:gd name="T80" fmla="*/ 23 w 145"/>
                  <a:gd name="T81" fmla="*/ 47 h 130"/>
                  <a:gd name="T82" fmla="*/ 20 w 145"/>
                  <a:gd name="T83" fmla="*/ 45 h 130"/>
                  <a:gd name="T84" fmla="*/ 16 w 145"/>
                  <a:gd name="T85" fmla="*/ 42 h 130"/>
                  <a:gd name="T86" fmla="*/ 12 w 145"/>
                  <a:gd name="T87" fmla="*/ 37 h 130"/>
                  <a:gd name="T88" fmla="*/ 12 w 145"/>
                  <a:gd name="T89" fmla="*/ 31 h 130"/>
                  <a:gd name="T90" fmla="*/ 10 w 145"/>
                  <a:gd name="T91" fmla="*/ 23 h 130"/>
                  <a:gd name="T92" fmla="*/ 7 w 145"/>
                  <a:gd name="T93" fmla="*/ 21 h 130"/>
                  <a:gd name="T94" fmla="*/ 2 w 145"/>
                  <a:gd name="T95" fmla="*/ 18 h 130"/>
                  <a:gd name="T96" fmla="*/ 16 w 145"/>
                  <a:gd name="T97" fmla="*/ 16 h 130"/>
                  <a:gd name="T98" fmla="*/ 28 w 145"/>
                  <a:gd name="T99" fmla="*/ 16 h 130"/>
                  <a:gd name="T100" fmla="*/ 28 w 145"/>
                  <a:gd name="T101" fmla="*/ 7 h 130"/>
                  <a:gd name="T102" fmla="*/ 34 w 145"/>
                  <a:gd name="T103" fmla="*/ 16 h 130"/>
                  <a:gd name="T104" fmla="*/ 46 w 145"/>
                  <a:gd name="T105" fmla="*/ 19 h 130"/>
                  <a:gd name="T106" fmla="*/ 52 w 145"/>
                  <a:gd name="T107" fmla="*/ 8 h 130"/>
                  <a:gd name="T108" fmla="*/ 59 w 145"/>
                  <a:gd name="T109" fmla="*/ 16 h 130"/>
                  <a:gd name="T110" fmla="*/ 64 w 145"/>
                  <a:gd name="T111" fmla="*/ 8 h 130"/>
                  <a:gd name="T112" fmla="*/ 72 w 145"/>
                  <a:gd name="T113" fmla="*/ 2 h 130"/>
                  <a:gd name="T114" fmla="*/ 82 w 145"/>
                  <a:gd name="T115" fmla="*/ 3 h 130"/>
                  <a:gd name="T116" fmla="*/ 90 w 145"/>
                  <a:gd name="T117" fmla="*/ 8 h 130"/>
                  <a:gd name="T118" fmla="*/ 98 w 145"/>
                  <a:gd name="T119" fmla="*/ 2 h 130"/>
                  <a:gd name="T120" fmla="*/ 107 w 145"/>
                  <a:gd name="T121" fmla="*/ 2 h 130"/>
                  <a:gd name="T122" fmla="*/ 110 w 145"/>
                  <a:gd name="T123" fmla="*/ 9 h 130"/>
                  <a:gd name="T124" fmla="*/ 118 w 145"/>
                  <a:gd name="T125" fmla="*/ 1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30">
                    <a:moveTo>
                      <a:pt x="126" y="19"/>
                    </a:moveTo>
                    <a:lnTo>
                      <a:pt x="126" y="20"/>
                    </a:lnTo>
                    <a:lnTo>
                      <a:pt x="126" y="20"/>
                    </a:lnTo>
                    <a:lnTo>
                      <a:pt x="127" y="20"/>
                    </a:lnTo>
                    <a:lnTo>
                      <a:pt x="127" y="20"/>
                    </a:lnTo>
                    <a:lnTo>
                      <a:pt x="128" y="20"/>
                    </a:lnTo>
                    <a:lnTo>
                      <a:pt x="128" y="21"/>
                    </a:lnTo>
                    <a:lnTo>
                      <a:pt x="128" y="21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28" y="23"/>
                    </a:lnTo>
                    <a:lnTo>
                      <a:pt x="128" y="23"/>
                    </a:lnTo>
                    <a:lnTo>
                      <a:pt x="128" y="24"/>
                    </a:lnTo>
                    <a:lnTo>
                      <a:pt x="128" y="24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9" y="25"/>
                    </a:lnTo>
                    <a:lnTo>
                      <a:pt x="129" y="26"/>
                    </a:lnTo>
                    <a:lnTo>
                      <a:pt x="129" y="26"/>
                    </a:lnTo>
                    <a:lnTo>
                      <a:pt x="129" y="26"/>
                    </a:lnTo>
                    <a:lnTo>
                      <a:pt x="130" y="26"/>
                    </a:lnTo>
                    <a:lnTo>
                      <a:pt x="130" y="27"/>
                    </a:lnTo>
                    <a:lnTo>
                      <a:pt x="130" y="27"/>
                    </a:lnTo>
                    <a:lnTo>
                      <a:pt x="130" y="27"/>
                    </a:lnTo>
                    <a:lnTo>
                      <a:pt x="130" y="28"/>
                    </a:lnTo>
                    <a:lnTo>
                      <a:pt x="130" y="28"/>
                    </a:lnTo>
                    <a:lnTo>
                      <a:pt x="130" y="28"/>
                    </a:lnTo>
                    <a:lnTo>
                      <a:pt x="130" y="29"/>
                    </a:lnTo>
                    <a:lnTo>
                      <a:pt x="130" y="29"/>
                    </a:lnTo>
                    <a:lnTo>
                      <a:pt x="129" y="29"/>
                    </a:lnTo>
                    <a:lnTo>
                      <a:pt x="129" y="29"/>
                    </a:lnTo>
                    <a:lnTo>
                      <a:pt x="129" y="30"/>
                    </a:lnTo>
                    <a:lnTo>
                      <a:pt x="129" y="30"/>
                    </a:lnTo>
                    <a:lnTo>
                      <a:pt x="129" y="30"/>
                    </a:lnTo>
                    <a:lnTo>
                      <a:pt x="129" y="31"/>
                    </a:lnTo>
                    <a:lnTo>
                      <a:pt x="128" y="31"/>
                    </a:lnTo>
                    <a:lnTo>
                      <a:pt x="128" y="31"/>
                    </a:lnTo>
                    <a:lnTo>
                      <a:pt x="129" y="31"/>
                    </a:lnTo>
                    <a:lnTo>
                      <a:pt x="128" y="31"/>
                    </a:lnTo>
                    <a:lnTo>
                      <a:pt x="128" y="31"/>
                    </a:lnTo>
                    <a:lnTo>
                      <a:pt x="128" y="31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27" y="32"/>
                    </a:lnTo>
                    <a:lnTo>
                      <a:pt x="127" y="33"/>
                    </a:lnTo>
                    <a:lnTo>
                      <a:pt x="127" y="33"/>
                    </a:lnTo>
                    <a:lnTo>
                      <a:pt x="127" y="33"/>
                    </a:lnTo>
                    <a:lnTo>
                      <a:pt x="126" y="33"/>
                    </a:lnTo>
                    <a:lnTo>
                      <a:pt x="127" y="33"/>
                    </a:lnTo>
                    <a:lnTo>
                      <a:pt x="126" y="33"/>
                    </a:lnTo>
                    <a:lnTo>
                      <a:pt x="126" y="34"/>
                    </a:lnTo>
                    <a:lnTo>
                      <a:pt x="126" y="34"/>
                    </a:lnTo>
                    <a:lnTo>
                      <a:pt x="126" y="34"/>
                    </a:lnTo>
                    <a:lnTo>
                      <a:pt x="126" y="35"/>
                    </a:lnTo>
                    <a:lnTo>
                      <a:pt x="125" y="35"/>
                    </a:lnTo>
                    <a:lnTo>
                      <a:pt x="125" y="35"/>
                    </a:lnTo>
                    <a:lnTo>
                      <a:pt x="125" y="36"/>
                    </a:lnTo>
                    <a:lnTo>
                      <a:pt x="125" y="36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5" y="38"/>
                    </a:lnTo>
                    <a:lnTo>
                      <a:pt x="125" y="38"/>
                    </a:lnTo>
                    <a:lnTo>
                      <a:pt x="125" y="38"/>
                    </a:lnTo>
                    <a:lnTo>
                      <a:pt x="125" y="38"/>
                    </a:lnTo>
                    <a:lnTo>
                      <a:pt x="125" y="39"/>
                    </a:lnTo>
                    <a:lnTo>
                      <a:pt x="124" y="39"/>
                    </a:lnTo>
                    <a:lnTo>
                      <a:pt x="124" y="39"/>
                    </a:lnTo>
                    <a:lnTo>
                      <a:pt x="124" y="39"/>
                    </a:lnTo>
                    <a:lnTo>
                      <a:pt x="124" y="39"/>
                    </a:lnTo>
                    <a:lnTo>
                      <a:pt x="124" y="39"/>
                    </a:lnTo>
                    <a:lnTo>
                      <a:pt x="124" y="39"/>
                    </a:lnTo>
                    <a:lnTo>
                      <a:pt x="124" y="39"/>
                    </a:lnTo>
                    <a:lnTo>
                      <a:pt x="124" y="39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4" y="41"/>
                    </a:lnTo>
                    <a:lnTo>
                      <a:pt x="124" y="41"/>
                    </a:lnTo>
                    <a:lnTo>
                      <a:pt x="124" y="41"/>
                    </a:lnTo>
                    <a:lnTo>
                      <a:pt x="124" y="41"/>
                    </a:lnTo>
                    <a:lnTo>
                      <a:pt x="124" y="41"/>
                    </a:lnTo>
                    <a:lnTo>
                      <a:pt x="124" y="42"/>
                    </a:lnTo>
                    <a:lnTo>
                      <a:pt x="124" y="42"/>
                    </a:lnTo>
                    <a:lnTo>
                      <a:pt x="124" y="42"/>
                    </a:lnTo>
                    <a:lnTo>
                      <a:pt x="124" y="43"/>
                    </a:lnTo>
                    <a:lnTo>
                      <a:pt x="124" y="43"/>
                    </a:lnTo>
                    <a:lnTo>
                      <a:pt x="124" y="44"/>
                    </a:lnTo>
                    <a:lnTo>
                      <a:pt x="124" y="44"/>
                    </a:lnTo>
                    <a:lnTo>
                      <a:pt x="124" y="44"/>
                    </a:lnTo>
                    <a:lnTo>
                      <a:pt x="124" y="44"/>
                    </a:lnTo>
                    <a:lnTo>
                      <a:pt x="124" y="44"/>
                    </a:lnTo>
                    <a:lnTo>
                      <a:pt x="124" y="44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6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7"/>
                    </a:lnTo>
                    <a:lnTo>
                      <a:pt x="124" y="47"/>
                    </a:lnTo>
                    <a:lnTo>
                      <a:pt x="124" y="47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124" y="49"/>
                    </a:lnTo>
                    <a:lnTo>
                      <a:pt x="124" y="49"/>
                    </a:lnTo>
                    <a:lnTo>
                      <a:pt x="124" y="49"/>
                    </a:lnTo>
                    <a:lnTo>
                      <a:pt x="124" y="49"/>
                    </a:lnTo>
                    <a:lnTo>
                      <a:pt x="124" y="49"/>
                    </a:lnTo>
                    <a:lnTo>
                      <a:pt x="124" y="50"/>
                    </a:lnTo>
                    <a:lnTo>
                      <a:pt x="125" y="50"/>
                    </a:lnTo>
                    <a:lnTo>
                      <a:pt x="124" y="50"/>
                    </a:lnTo>
                    <a:lnTo>
                      <a:pt x="124" y="50"/>
                    </a:lnTo>
                    <a:lnTo>
                      <a:pt x="124" y="50"/>
                    </a:lnTo>
                    <a:lnTo>
                      <a:pt x="124" y="50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5" y="51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6" y="52"/>
                    </a:lnTo>
                    <a:lnTo>
                      <a:pt x="126" y="52"/>
                    </a:lnTo>
                    <a:lnTo>
                      <a:pt x="126" y="52"/>
                    </a:lnTo>
                    <a:lnTo>
                      <a:pt x="126" y="53"/>
                    </a:lnTo>
                    <a:lnTo>
                      <a:pt x="127" y="53"/>
                    </a:lnTo>
                    <a:lnTo>
                      <a:pt x="127" y="53"/>
                    </a:lnTo>
                    <a:lnTo>
                      <a:pt x="128" y="53"/>
                    </a:lnTo>
                    <a:lnTo>
                      <a:pt x="128" y="53"/>
                    </a:lnTo>
                    <a:lnTo>
                      <a:pt x="128" y="53"/>
                    </a:lnTo>
                    <a:lnTo>
                      <a:pt x="128" y="54"/>
                    </a:lnTo>
                    <a:lnTo>
                      <a:pt x="128" y="54"/>
                    </a:lnTo>
                    <a:lnTo>
                      <a:pt x="128" y="54"/>
                    </a:lnTo>
                    <a:lnTo>
                      <a:pt x="129" y="54"/>
                    </a:lnTo>
                    <a:lnTo>
                      <a:pt x="129" y="54"/>
                    </a:lnTo>
                    <a:lnTo>
                      <a:pt x="129" y="54"/>
                    </a:lnTo>
                    <a:lnTo>
                      <a:pt x="130" y="54"/>
                    </a:lnTo>
                    <a:lnTo>
                      <a:pt x="130" y="54"/>
                    </a:lnTo>
                    <a:lnTo>
                      <a:pt x="131" y="54"/>
                    </a:lnTo>
                    <a:lnTo>
                      <a:pt x="131" y="55"/>
                    </a:lnTo>
                    <a:lnTo>
                      <a:pt x="131" y="55"/>
                    </a:lnTo>
                    <a:lnTo>
                      <a:pt x="131" y="55"/>
                    </a:lnTo>
                    <a:lnTo>
                      <a:pt x="132" y="55"/>
                    </a:lnTo>
                    <a:lnTo>
                      <a:pt x="132" y="56"/>
                    </a:lnTo>
                    <a:lnTo>
                      <a:pt x="133" y="56"/>
                    </a:lnTo>
                    <a:lnTo>
                      <a:pt x="133" y="56"/>
                    </a:lnTo>
                    <a:lnTo>
                      <a:pt x="133" y="56"/>
                    </a:lnTo>
                    <a:lnTo>
                      <a:pt x="134" y="56"/>
                    </a:lnTo>
                    <a:lnTo>
                      <a:pt x="134" y="56"/>
                    </a:lnTo>
                    <a:lnTo>
                      <a:pt x="135" y="56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6" y="57"/>
                    </a:lnTo>
                    <a:lnTo>
                      <a:pt x="136" y="58"/>
                    </a:lnTo>
                    <a:lnTo>
                      <a:pt x="136" y="57"/>
                    </a:lnTo>
                    <a:lnTo>
                      <a:pt x="136" y="58"/>
                    </a:lnTo>
                    <a:lnTo>
                      <a:pt x="137" y="58"/>
                    </a:lnTo>
                    <a:lnTo>
                      <a:pt x="137" y="58"/>
                    </a:lnTo>
                    <a:lnTo>
                      <a:pt x="138" y="58"/>
                    </a:lnTo>
                    <a:lnTo>
                      <a:pt x="138" y="58"/>
                    </a:lnTo>
                    <a:lnTo>
                      <a:pt x="138" y="58"/>
                    </a:lnTo>
                    <a:lnTo>
                      <a:pt x="138" y="58"/>
                    </a:lnTo>
                    <a:lnTo>
                      <a:pt x="138" y="58"/>
                    </a:lnTo>
                    <a:lnTo>
                      <a:pt x="138" y="59"/>
                    </a:lnTo>
                    <a:lnTo>
                      <a:pt x="139" y="59"/>
                    </a:lnTo>
                    <a:lnTo>
                      <a:pt x="139" y="59"/>
                    </a:lnTo>
                    <a:lnTo>
                      <a:pt x="139" y="59"/>
                    </a:lnTo>
                    <a:lnTo>
                      <a:pt x="139" y="59"/>
                    </a:lnTo>
                    <a:lnTo>
                      <a:pt x="139" y="60"/>
                    </a:lnTo>
                    <a:lnTo>
                      <a:pt x="139" y="60"/>
                    </a:lnTo>
                    <a:lnTo>
                      <a:pt x="139" y="60"/>
                    </a:lnTo>
                    <a:lnTo>
                      <a:pt x="139" y="61"/>
                    </a:lnTo>
                    <a:lnTo>
                      <a:pt x="139" y="61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39" y="63"/>
                    </a:lnTo>
                    <a:lnTo>
                      <a:pt x="139" y="63"/>
                    </a:lnTo>
                    <a:lnTo>
                      <a:pt x="139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40" y="65"/>
                    </a:lnTo>
                    <a:lnTo>
                      <a:pt x="139" y="65"/>
                    </a:lnTo>
                    <a:lnTo>
                      <a:pt x="139" y="65"/>
                    </a:lnTo>
                    <a:lnTo>
                      <a:pt x="140" y="65"/>
                    </a:lnTo>
                    <a:lnTo>
                      <a:pt x="140" y="65"/>
                    </a:lnTo>
                    <a:lnTo>
                      <a:pt x="140" y="65"/>
                    </a:lnTo>
                    <a:lnTo>
                      <a:pt x="141" y="65"/>
                    </a:lnTo>
                    <a:lnTo>
                      <a:pt x="141" y="65"/>
                    </a:lnTo>
                    <a:lnTo>
                      <a:pt x="141" y="66"/>
                    </a:lnTo>
                    <a:lnTo>
                      <a:pt x="142" y="66"/>
                    </a:lnTo>
                    <a:lnTo>
                      <a:pt x="141" y="66"/>
                    </a:lnTo>
                    <a:lnTo>
                      <a:pt x="141" y="66"/>
                    </a:lnTo>
                    <a:lnTo>
                      <a:pt x="141" y="67"/>
                    </a:lnTo>
                    <a:lnTo>
                      <a:pt x="141" y="67"/>
                    </a:lnTo>
                    <a:lnTo>
                      <a:pt x="141" y="68"/>
                    </a:lnTo>
                    <a:lnTo>
                      <a:pt x="142" y="68"/>
                    </a:lnTo>
                    <a:lnTo>
                      <a:pt x="141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3" y="68"/>
                    </a:lnTo>
                    <a:lnTo>
                      <a:pt x="143" y="69"/>
                    </a:lnTo>
                    <a:lnTo>
                      <a:pt x="143" y="69"/>
                    </a:lnTo>
                    <a:lnTo>
                      <a:pt x="143" y="69"/>
                    </a:lnTo>
                    <a:lnTo>
                      <a:pt x="143" y="69"/>
                    </a:lnTo>
                    <a:lnTo>
                      <a:pt x="143" y="70"/>
                    </a:lnTo>
                    <a:lnTo>
                      <a:pt x="143" y="70"/>
                    </a:lnTo>
                    <a:lnTo>
                      <a:pt x="142" y="70"/>
                    </a:lnTo>
                    <a:lnTo>
                      <a:pt x="142" y="71"/>
                    </a:lnTo>
                    <a:lnTo>
                      <a:pt x="142" y="71"/>
                    </a:lnTo>
                    <a:lnTo>
                      <a:pt x="142" y="72"/>
                    </a:lnTo>
                    <a:lnTo>
                      <a:pt x="142" y="72"/>
                    </a:lnTo>
                    <a:lnTo>
                      <a:pt x="143" y="72"/>
                    </a:lnTo>
                    <a:lnTo>
                      <a:pt x="143" y="73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3" y="73"/>
                    </a:lnTo>
                    <a:lnTo>
                      <a:pt x="143" y="73"/>
                    </a:lnTo>
                    <a:lnTo>
                      <a:pt x="144" y="73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3" y="74"/>
                    </a:lnTo>
                    <a:lnTo>
                      <a:pt x="143" y="75"/>
                    </a:lnTo>
                    <a:lnTo>
                      <a:pt x="143" y="75"/>
                    </a:lnTo>
                    <a:lnTo>
                      <a:pt x="143" y="76"/>
                    </a:lnTo>
                    <a:lnTo>
                      <a:pt x="144" y="76"/>
                    </a:lnTo>
                    <a:lnTo>
                      <a:pt x="143" y="76"/>
                    </a:lnTo>
                    <a:lnTo>
                      <a:pt x="143" y="76"/>
                    </a:lnTo>
                    <a:lnTo>
                      <a:pt x="143" y="77"/>
                    </a:lnTo>
                    <a:lnTo>
                      <a:pt x="143" y="77"/>
                    </a:lnTo>
                    <a:lnTo>
                      <a:pt x="143" y="77"/>
                    </a:lnTo>
                    <a:lnTo>
                      <a:pt x="142" y="77"/>
                    </a:lnTo>
                    <a:lnTo>
                      <a:pt x="142" y="77"/>
                    </a:lnTo>
                    <a:lnTo>
                      <a:pt x="142" y="78"/>
                    </a:lnTo>
                    <a:lnTo>
                      <a:pt x="141" y="78"/>
                    </a:lnTo>
                    <a:lnTo>
                      <a:pt x="141" y="78"/>
                    </a:lnTo>
                    <a:lnTo>
                      <a:pt x="141" y="77"/>
                    </a:lnTo>
                    <a:lnTo>
                      <a:pt x="140" y="77"/>
                    </a:lnTo>
                    <a:lnTo>
                      <a:pt x="140" y="77"/>
                    </a:lnTo>
                    <a:lnTo>
                      <a:pt x="140" y="78"/>
                    </a:lnTo>
                    <a:lnTo>
                      <a:pt x="140" y="77"/>
                    </a:lnTo>
                    <a:lnTo>
                      <a:pt x="139" y="77"/>
                    </a:lnTo>
                    <a:lnTo>
                      <a:pt x="139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8" y="77"/>
                    </a:lnTo>
                    <a:lnTo>
                      <a:pt x="137" y="77"/>
                    </a:lnTo>
                    <a:lnTo>
                      <a:pt x="137" y="77"/>
                    </a:lnTo>
                    <a:lnTo>
                      <a:pt x="137" y="78"/>
                    </a:lnTo>
                    <a:lnTo>
                      <a:pt x="137" y="78"/>
                    </a:lnTo>
                    <a:lnTo>
                      <a:pt x="137" y="79"/>
                    </a:lnTo>
                    <a:lnTo>
                      <a:pt x="137" y="79"/>
                    </a:lnTo>
                    <a:lnTo>
                      <a:pt x="137" y="79"/>
                    </a:lnTo>
                    <a:lnTo>
                      <a:pt x="137" y="79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6" y="80"/>
                    </a:lnTo>
                    <a:lnTo>
                      <a:pt x="135" y="80"/>
                    </a:lnTo>
                    <a:lnTo>
                      <a:pt x="135" y="80"/>
                    </a:lnTo>
                    <a:lnTo>
                      <a:pt x="136" y="80"/>
                    </a:lnTo>
                    <a:lnTo>
                      <a:pt x="136" y="81"/>
                    </a:lnTo>
                    <a:lnTo>
                      <a:pt x="135" y="81"/>
                    </a:lnTo>
                    <a:lnTo>
                      <a:pt x="135" y="81"/>
                    </a:lnTo>
                    <a:lnTo>
                      <a:pt x="135" y="82"/>
                    </a:lnTo>
                    <a:lnTo>
                      <a:pt x="135" y="82"/>
                    </a:lnTo>
                    <a:lnTo>
                      <a:pt x="135" y="82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5" y="84"/>
                    </a:lnTo>
                    <a:lnTo>
                      <a:pt x="135" y="84"/>
                    </a:lnTo>
                    <a:lnTo>
                      <a:pt x="135" y="84"/>
                    </a:lnTo>
                    <a:lnTo>
                      <a:pt x="135" y="84"/>
                    </a:lnTo>
                    <a:lnTo>
                      <a:pt x="134" y="84"/>
                    </a:lnTo>
                    <a:lnTo>
                      <a:pt x="135" y="84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3" y="85"/>
                    </a:lnTo>
                    <a:lnTo>
                      <a:pt x="133" y="85"/>
                    </a:lnTo>
                    <a:lnTo>
                      <a:pt x="133" y="85"/>
                    </a:lnTo>
                    <a:lnTo>
                      <a:pt x="132" y="85"/>
                    </a:lnTo>
                    <a:lnTo>
                      <a:pt x="132" y="86"/>
                    </a:lnTo>
                    <a:lnTo>
                      <a:pt x="132" y="86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1" y="87"/>
                    </a:lnTo>
                    <a:lnTo>
                      <a:pt x="131" y="87"/>
                    </a:lnTo>
                    <a:lnTo>
                      <a:pt x="131" y="87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2" y="89"/>
                    </a:lnTo>
                    <a:lnTo>
                      <a:pt x="132" y="89"/>
                    </a:lnTo>
                    <a:lnTo>
                      <a:pt x="132" y="89"/>
                    </a:lnTo>
                    <a:lnTo>
                      <a:pt x="132" y="89"/>
                    </a:lnTo>
                    <a:lnTo>
                      <a:pt x="132" y="90"/>
                    </a:lnTo>
                    <a:lnTo>
                      <a:pt x="132" y="90"/>
                    </a:lnTo>
                    <a:lnTo>
                      <a:pt x="132" y="90"/>
                    </a:lnTo>
                    <a:lnTo>
                      <a:pt x="132" y="91"/>
                    </a:lnTo>
                    <a:lnTo>
                      <a:pt x="131" y="91"/>
                    </a:lnTo>
                    <a:lnTo>
                      <a:pt x="131" y="91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31" y="93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0" y="94"/>
                    </a:lnTo>
                    <a:lnTo>
                      <a:pt x="131" y="94"/>
                    </a:lnTo>
                    <a:lnTo>
                      <a:pt x="131" y="94"/>
                    </a:lnTo>
                    <a:lnTo>
                      <a:pt x="131" y="94"/>
                    </a:lnTo>
                    <a:lnTo>
                      <a:pt x="132" y="94"/>
                    </a:lnTo>
                    <a:lnTo>
                      <a:pt x="132" y="95"/>
                    </a:lnTo>
                    <a:lnTo>
                      <a:pt x="132" y="95"/>
                    </a:lnTo>
                    <a:lnTo>
                      <a:pt x="132" y="95"/>
                    </a:lnTo>
                    <a:lnTo>
                      <a:pt x="132" y="95"/>
                    </a:lnTo>
                    <a:lnTo>
                      <a:pt x="132" y="95"/>
                    </a:lnTo>
                    <a:lnTo>
                      <a:pt x="132" y="96"/>
                    </a:lnTo>
                    <a:lnTo>
                      <a:pt x="132" y="96"/>
                    </a:lnTo>
                    <a:lnTo>
                      <a:pt x="132" y="96"/>
                    </a:lnTo>
                    <a:lnTo>
                      <a:pt x="132" y="96"/>
                    </a:lnTo>
                    <a:lnTo>
                      <a:pt x="132" y="97"/>
                    </a:lnTo>
                    <a:lnTo>
                      <a:pt x="133" y="97"/>
                    </a:lnTo>
                    <a:lnTo>
                      <a:pt x="133" y="97"/>
                    </a:lnTo>
                    <a:lnTo>
                      <a:pt x="133" y="97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34" y="99"/>
                    </a:lnTo>
                    <a:lnTo>
                      <a:pt x="135" y="99"/>
                    </a:lnTo>
                    <a:lnTo>
                      <a:pt x="134" y="99"/>
                    </a:lnTo>
                    <a:lnTo>
                      <a:pt x="134" y="99"/>
                    </a:lnTo>
                    <a:lnTo>
                      <a:pt x="135" y="99"/>
                    </a:lnTo>
                    <a:lnTo>
                      <a:pt x="135" y="99"/>
                    </a:lnTo>
                    <a:lnTo>
                      <a:pt x="135" y="99"/>
                    </a:lnTo>
                    <a:lnTo>
                      <a:pt x="135" y="99"/>
                    </a:lnTo>
                    <a:lnTo>
                      <a:pt x="135" y="100"/>
                    </a:lnTo>
                    <a:lnTo>
                      <a:pt x="135" y="100"/>
                    </a:lnTo>
                    <a:lnTo>
                      <a:pt x="135" y="100"/>
                    </a:lnTo>
                    <a:lnTo>
                      <a:pt x="135" y="100"/>
                    </a:lnTo>
                    <a:lnTo>
                      <a:pt x="135" y="101"/>
                    </a:lnTo>
                    <a:lnTo>
                      <a:pt x="135" y="101"/>
                    </a:lnTo>
                    <a:lnTo>
                      <a:pt x="135" y="102"/>
                    </a:lnTo>
                    <a:lnTo>
                      <a:pt x="135" y="102"/>
                    </a:lnTo>
                    <a:lnTo>
                      <a:pt x="135" y="102"/>
                    </a:lnTo>
                    <a:lnTo>
                      <a:pt x="135" y="103"/>
                    </a:lnTo>
                    <a:lnTo>
                      <a:pt x="135" y="103"/>
                    </a:lnTo>
                    <a:lnTo>
                      <a:pt x="135" y="103"/>
                    </a:lnTo>
                    <a:lnTo>
                      <a:pt x="136" y="103"/>
                    </a:lnTo>
                    <a:lnTo>
                      <a:pt x="136" y="103"/>
                    </a:lnTo>
                    <a:lnTo>
                      <a:pt x="136" y="103"/>
                    </a:lnTo>
                    <a:lnTo>
                      <a:pt x="136" y="103"/>
                    </a:lnTo>
                    <a:lnTo>
                      <a:pt x="137" y="103"/>
                    </a:lnTo>
                    <a:lnTo>
                      <a:pt x="137" y="104"/>
                    </a:lnTo>
                    <a:lnTo>
                      <a:pt x="137" y="104"/>
                    </a:lnTo>
                    <a:lnTo>
                      <a:pt x="137" y="104"/>
                    </a:lnTo>
                    <a:lnTo>
                      <a:pt x="138" y="104"/>
                    </a:lnTo>
                    <a:lnTo>
                      <a:pt x="138" y="105"/>
                    </a:lnTo>
                    <a:lnTo>
                      <a:pt x="138" y="105"/>
                    </a:lnTo>
                    <a:lnTo>
                      <a:pt x="138" y="105"/>
                    </a:lnTo>
                    <a:lnTo>
                      <a:pt x="138" y="105"/>
                    </a:lnTo>
                    <a:lnTo>
                      <a:pt x="138" y="105"/>
                    </a:lnTo>
                    <a:lnTo>
                      <a:pt x="138" y="105"/>
                    </a:lnTo>
                    <a:lnTo>
                      <a:pt x="139" y="105"/>
                    </a:lnTo>
                    <a:lnTo>
                      <a:pt x="139" y="106"/>
                    </a:lnTo>
                    <a:lnTo>
                      <a:pt x="139" y="106"/>
                    </a:lnTo>
                    <a:lnTo>
                      <a:pt x="139" y="106"/>
                    </a:lnTo>
                    <a:lnTo>
                      <a:pt x="139" y="107"/>
                    </a:lnTo>
                    <a:lnTo>
                      <a:pt x="139" y="107"/>
                    </a:lnTo>
                    <a:lnTo>
                      <a:pt x="139" y="107"/>
                    </a:lnTo>
                    <a:lnTo>
                      <a:pt x="139" y="107"/>
                    </a:lnTo>
                    <a:lnTo>
                      <a:pt x="139" y="108"/>
                    </a:lnTo>
                    <a:lnTo>
                      <a:pt x="138" y="108"/>
                    </a:lnTo>
                    <a:lnTo>
                      <a:pt x="138" y="108"/>
                    </a:lnTo>
                    <a:lnTo>
                      <a:pt x="138" y="109"/>
                    </a:lnTo>
                    <a:lnTo>
                      <a:pt x="138" y="109"/>
                    </a:lnTo>
                    <a:lnTo>
                      <a:pt x="138" y="109"/>
                    </a:lnTo>
                    <a:lnTo>
                      <a:pt x="138" y="109"/>
                    </a:lnTo>
                    <a:lnTo>
                      <a:pt x="138" y="110"/>
                    </a:lnTo>
                    <a:lnTo>
                      <a:pt x="138" y="110"/>
                    </a:lnTo>
                    <a:lnTo>
                      <a:pt x="138" y="110"/>
                    </a:lnTo>
                    <a:lnTo>
                      <a:pt x="138" y="111"/>
                    </a:lnTo>
                    <a:lnTo>
                      <a:pt x="139" y="111"/>
                    </a:lnTo>
                    <a:lnTo>
                      <a:pt x="139" y="111"/>
                    </a:lnTo>
                    <a:lnTo>
                      <a:pt x="139" y="111"/>
                    </a:lnTo>
                    <a:lnTo>
                      <a:pt x="139" y="111"/>
                    </a:lnTo>
                    <a:lnTo>
                      <a:pt x="139" y="111"/>
                    </a:lnTo>
                    <a:lnTo>
                      <a:pt x="138" y="111"/>
                    </a:lnTo>
                    <a:lnTo>
                      <a:pt x="138" y="112"/>
                    </a:lnTo>
                    <a:lnTo>
                      <a:pt x="139" y="112"/>
                    </a:lnTo>
                    <a:lnTo>
                      <a:pt x="139" y="113"/>
                    </a:lnTo>
                    <a:lnTo>
                      <a:pt x="139" y="113"/>
                    </a:lnTo>
                    <a:lnTo>
                      <a:pt x="139" y="114"/>
                    </a:lnTo>
                    <a:lnTo>
                      <a:pt x="138" y="114"/>
                    </a:lnTo>
                    <a:lnTo>
                      <a:pt x="139" y="114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0" y="115"/>
                    </a:lnTo>
                    <a:lnTo>
                      <a:pt x="140" y="115"/>
                    </a:lnTo>
                    <a:lnTo>
                      <a:pt x="140" y="116"/>
                    </a:lnTo>
                    <a:lnTo>
                      <a:pt x="140" y="116"/>
                    </a:lnTo>
                    <a:lnTo>
                      <a:pt x="140" y="116"/>
                    </a:lnTo>
                    <a:lnTo>
                      <a:pt x="139" y="117"/>
                    </a:lnTo>
                    <a:lnTo>
                      <a:pt x="139" y="117"/>
                    </a:lnTo>
                    <a:lnTo>
                      <a:pt x="140" y="117"/>
                    </a:lnTo>
                    <a:lnTo>
                      <a:pt x="140" y="117"/>
                    </a:lnTo>
                    <a:lnTo>
                      <a:pt x="141" y="117"/>
                    </a:lnTo>
                    <a:lnTo>
                      <a:pt x="141" y="118"/>
                    </a:lnTo>
                    <a:lnTo>
                      <a:pt x="141" y="118"/>
                    </a:lnTo>
                    <a:lnTo>
                      <a:pt x="141" y="118"/>
                    </a:lnTo>
                    <a:lnTo>
                      <a:pt x="141" y="118"/>
                    </a:lnTo>
                    <a:lnTo>
                      <a:pt x="141" y="118"/>
                    </a:lnTo>
                    <a:lnTo>
                      <a:pt x="141" y="119"/>
                    </a:lnTo>
                    <a:lnTo>
                      <a:pt x="142" y="119"/>
                    </a:lnTo>
                    <a:lnTo>
                      <a:pt x="142" y="119"/>
                    </a:lnTo>
                    <a:lnTo>
                      <a:pt x="142" y="119"/>
                    </a:lnTo>
                    <a:lnTo>
                      <a:pt x="143" y="119"/>
                    </a:lnTo>
                    <a:lnTo>
                      <a:pt x="143" y="119"/>
                    </a:lnTo>
                    <a:lnTo>
                      <a:pt x="142" y="119"/>
                    </a:lnTo>
                    <a:lnTo>
                      <a:pt x="142" y="119"/>
                    </a:lnTo>
                    <a:lnTo>
                      <a:pt x="142" y="120"/>
                    </a:lnTo>
                    <a:lnTo>
                      <a:pt x="141" y="120"/>
                    </a:lnTo>
                    <a:lnTo>
                      <a:pt x="141" y="121"/>
                    </a:lnTo>
                    <a:lnTo>
                      <a:pt x="141" y="121"/>
                    </a:lnTo>
                    <a:lnTo>
                      <a:pt x="141" y="121"/>
                    </a:lnTo>
                    <a:lnTo>
                      <a:pt x="141" y="122"/>
                    </a:lnTo>
                    <a:lnTo>
                      <a:pt x="140" y="122"/>
                    </a:lnTo>
                    <a:lnTo>
                      <a:pt x="141" y="122"/>
                    </a:lnTo>
                    <a:lnTo>
                      <a:pt x="141" y="122"/>
                    </a:lnTo>
                    <a:lnTo>
                      <a:pt x="141" y="122"/>
                    </a:lnTo>
                    <a:lnTo>
                      <a:pt x="141" y="123"/>
                    </a:lnTo>
                    <a:lnTo>
                      <a:pt x="142" y="123"/>
                    </a:lnTo>
                    <a:lnTo>
                      <a:pt x="142" y="123"/>
                    </a:lnTo>
                    <a:lnTo>
                      <a:pt x="142" y="123"/>
                    </a:lnTo>
                    <a:lnTo>
                      <a:pt x="142" y="124"/>
                    </a:lnTo>
                    <a:lnTo>
                      <a:pt x="142" y="124"/>
                    </a:lnTo>
                    <a:lnTo>
                      <a:pt x="142" y="124"/>
                    </a:lnTo>
                    <a:lnTo>
                      <a:pt x="142" y="125"/>
                    </a:lnTo>
                    <a:lnTo>
                      <a:pt x="142" y="125"/>
                    </a:lnTo>
                    <a:lnTo>
                      <a:pt x="141" y="125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6"/>
                    </a:lnTo>
                    <a:lnTo>
                      <a:pt x="142" y="127"/>
                    </a:lnTo>
                    <a:lnTo>
                      <a:pt x="142" y="127"/>
                    </a:lnTo>
                    <a:lnTo>
                      <a:pt x="143" y="127"/>
                    </a:lnTo>
                    <a:lnTo>
                      <a:pt x="143" y="128"/>
                    </a:lnTo>
                    <a:lnTo>
                      <a:pt x="143" y="128"/>
                    </a:lnTo>
                    <a:lnTo>
                      <a:pt x="143" y="128"/>
                    </a:lnTo>
                    <a:lnTo>
                      <a:pt x="143" y="129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5" y="129"/>
                    </a:lnTo>
                    <a:lnTo>
                      <a:pt x="144" y="130"/>
                    </a:lnTo>
                    <a:lnTo>
                      <a:pt x="144" y="130"/>
                    </a:lnTo>
                    <a:lnTo>
                      <a:pt x="144" y="130"/>
                    </a:lnTo>
                    <a:lnTo>
                      <a:pt x="144" y="129"/>
                    </a:lnTo>
                    <a:lnTo>
                      <a:pt x="144" y="130"/>
                    </a:lnTo>
                    <a:lnTo>
                      <a:pt x="144" y="129"/>
                    </a:lnTo>
                    <a:lnTo>
                      <a:pt x="143" y="129"/>
                    </a:lnTo>
                    <a:lnTo>
                      <a:pt x="143" y="129"/>
                    </a:lnTo>
                    <a:lnTo>
                      <a:pt x="143" y="129"/>
                    </a:lnTo>
                    <a:lnTo>
                      <a:pt x="143" y="129"/>
                    </a:lnTo>
                    <a:lnTo>
                      <a:pt x="142" y="129"/>
                    </a:lnTo>
                    <a:lnTo>
                      <a:pt x="142" y="129"/>
                    </a:lnTo>
                    <a:lnTo>
                      <a:pt x="142" y="128"/>
                    </a:lnTo>
                    <a:lnTo>
                      <a:pt x="142" y="129"/>
                    </a:lnTo>
                    <a:lnTo>
                      <a:pt x="141" y="129"/>
                    </a:lnTo>
                    <a:lnTo>
                      <a:pt x="141" y="128"/>
                    </a:lnTo>
                    <a:lnTo>
                      <a:pt x="141" y="128"/>
                    </a:lnTo>
                    <a:lnTo>
                      <a:pt x="141" y="128"/>
                    </a:lnTo>
                    <a:lnTo>
                      <a:pt x="140" y="128"/>
                    </a:lnTo>
                    <a:lnTo>
                      <a:pt x="140" y="127"/>
                    </a:lnTo>
                    <a:lnTo>
                      <a:pt x="140" y="127"/>
                    </a:lnTo>
                    <a:lnTo>
                      <a:pt x="139" y="127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9" y="129"/>
                    </a:lnTo>
                    <a:lnTo>
                      <a:pt x="138" y="129"/>
                    </a:lnTo>
                    <a:lnTo>
                      <a:pt x="138" y="128"/>
                    </a:lnTo>
                    <a:lnTo>
                      <a:pt x="138" y="129"/>
                    </a:lnTo>
                    <a:lnTo>
                      <a:pt x="138" y="129"/>
                    </a:lnTo>
                    <a:lnTo>
                      <a:pt x="138" y="128"/>
                    </a:lnTo>
                    <a:lnTo>
                      <a:pt x="138" y="128"/>
                    </a:lnTo>
                    <a:lnTo>
                      <a:pt x="137" y="128"/>
                    </a:lnTo>
                    <a:lnTo>
                      <a:pt x="137" y="128"/>
                    </a:lnTo>
                    <a:lnTo>
                      <a:pt x="137" y="129"/>
                    </a:lnTo>
                    <a:lnTo>
                      <a:pt x="136" y="129"/>
                    </a:lnTo>
                    <a:lnTo>
                      <a:pt x="136" y="129"/>
                    </a:lnTo>
                    <a:lnTo>
                      <a:pt x="136" y="129"/>
                    </a:lnTo>
                    <a:lnTo>
                      <a:pt x="136" y="129"/>
                    </a:lnTo>
                    <a:lnTo>
                      <a:pt x="135" y="129"/>
                    </a:lnTo>
                    <a:lnTo>
                      <a:pt x="135" y="130"/>
                    </a:lnTo>
                    <a:lnTo>
                      <a:pt x="135" y="130"/>
                    </a:lnTo>
                    <a:lnTo>
                      <a:pt x="135" y="130"/>
                    </a:lnTo>
                    <a:lnTo>
                      <a:pt x="134" y="130"/>
                    </a:lnTo>
                    <a:lnTo>
                      <a:pt x="134" y="130"/>
                    </a:lnTo>
                    <a:lnTo>
                      <a:pt x="134" y="129"/>
                    </a:lnTo>
                    <a:lnTo>
                      <a:pt x="134" y="130"/>
                    </a:lnTo>
                    <a:lnTo>
                      <a:pt x="133" y="130"/>
                    </a:lnTo>
                    <a:lnTo>
                      <a:pt x="133" y="129"/>
                    </a:lnTo>
                    <a:lnTo>
                      <a:pt x="133" y="129"/>
                    </a:lnTo>
                    <a:lnTo>
                      <a:pt x="133" y="129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31" y="129"/>
                    </a:lnTo>
                    <a:lnTo>
                      <a:pt x="131" y="129"/>
                    </a:lnTo>
                    <a:lnTo>
                      <a:pt x="131" y="129"/>
                    </a:lnTo>
                    <a:lnTo>
                      <a:pt x="131" y="128"/>
                    </a:lnTo>
                    <a:lnTo>
                      <a:pt x="131" y="128"/>
                    </a:lnTo>
                    <a:lnTo>
                      <a:pt x="132" y="128"/>
                    </a:lnTo>
                    <a:lnTo>
                      <a:pt x="132" y="128"/>
                    </a:lnTo>
                    <a:lnTo>
                      <a:pt x="132" y="128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4" y="127"/>
                    </a:lnTo>
                    <a:lnTo>
                      <a:pt x="134" y="127"/>
                    </a:lnTo>
                    <a:lnTo>
                      <a:pt x="133" y="127"/>
                    </a:lnTo>
                    <a:lnTo>
                      <a:pt x="133" y="126"/>
                    </a:lnTo>
                    <a:lnTo>
                      <a:pt x="133" y="126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3" y="124"/>
                    </a:lnTo>
                    <a:lnTo>
                      <a:pt x="134" y="124"/>
                    </a:lnTo>
                    <a:lnTo>
                      <a:pt x="134" y="124"/>
                    </a:lnTo>
                    <a:lnTo>
                      <a:pt x="134" y="124"/>
                    </a:lnTo>
                    <a:lnTo>
                      <a:pt x="134" y="123"/>
                    </a:lnTo>
                    <a:lnTo>
                      <a:pt x="134" y="124"/>
                    </a:lnTo>
                    <a:lnTo>
                      <a:pt x="134" y="123"/>
                    </a:lnTo>
                    <a:lnTo>
                      <a:pt x="135" y="123"/>
                    </a:lnTo>
                    <a:lnTo>
                      <a:pt x="134" y="123"/>
                    </a:lnTo>
                    <a:lnTo>
                      <a:pt x="134" y="123"/>
                    </a:lnTo>
                    <a:lnTo>
                      <a:pt x="135" y="123"/>
                    </a:lnTo>
                    <a:lnTo>
                      <a:pt x="135" y="122"/>
                    </a:lnTo>
                    <a:lnTo>
                      <a:pt x="135" y="122"/>
                    </a:lnTo>
                    <a:lnTo>
                      <a:pt x="135" y="122"/>
                    </a:lnTo>
                    <a:lnTo>
                      <a:pt x="135" y="122"/>
                    </a:lnTo>
                    <a:lnTo>
                      <a:pt x="135" y="122"/>
                    </a:lnTo>
                    <a:lnTo>
                      <a:pt x="135" y="122"/>
                    </a:lnTo>
                    <a:lnTo>
                      <a:pt x="135" y="121"/>
                    </a:lnTo>
                    <a:lnTo>
                      <a:pt x="135" y="121"/>
                    </a:lnTo>
                    <a:lnTo>
                      <a:pt x="135" y="121"/>
                    </a:lnTo>
                    <a:lnTo>
                      <a:pt x="134" y="121"/>
                    </a:lnTo>
                    <a:lnTo>
                      <a:pt x="134" y="120"/>
                    </a:lnTo>
                    <a:lnTo>
                      <a:pt x="134" y="121"/>
                    </a:lnTo>
                    <a:lnTo>
                      <a:pt x="134" y="121"/>
                    </a:lnTo>
                    <a:lnTo>
                      <a:pt x="134" y="120"/>
                    </a:lnTo>
                    <a:lnTo>
                      <a:pt x="134" y="120"/>
                    </a:lnTo>
                    <a:lnTo>
                      <a:pt x="133" y="120"/>
                    </a:lnTo>
                    <a:lnTo>
                      <a:pt x="133" y="120"/>
                    </a:lnTo>
                    <a:lnTo>
                      <a:pt x="132" y="120"/>
                    </a:lnTo>
                    <a:lnTo>
                      <a:pt x="132" y="119"/>
                    </a:lnTo>
                    <a:lnTo>
                      <a:pt x="132" y="119"/>
                    </a:lnTo>
                    <a:lnTo>
                      <a:pt x="132" y="119"/>
                    </a:lnTo>
                    <a:lnTo>
                      <a:pt x="131" y="119"/>
                    </a:lnTo>
                    <a:lnTo>
                      <a:pt x="131" y="119"/>
                    </a:lnTo>
                    <a:lnTo>
                      <a:pt x="131" y="119"/>
                    </a:lnTo>
                    <a:lnTo>
                      <a:pt x="130" y="119"/>
                    </a:lnTo>
                    <a:lnTo>
                      <a:pt x="131" y="119"/>
                    </a:lnTo>
                    <a:lnTo>
                      <a:pt x="130" y="119"/>
                    </a:lnTo>
                    <a:lnTo>
                      <a:pt x="131" y="119"/>
                    </a:lnTo>
                    <a:lnTo>
                      <a:pt x="130" y="119"/>
                    </a:lnTo>
                    <a:lnTo>
                      <a:pt x="130" y="118"/>
                    </a:lnTo>
                    <a:lnTo>
                      <a:pt x="131" y="118"/>
                    </a:lnTo>
                    <a:lnTo>
                      <a:pt x="131" y="118"/>
                    </a:lnTo>
                    <a:lnTo>
                      <a:pt x="131" y="117"/>
                    </a:lnTo>
                    <a:lnTo>
                      <a:pt x="131" y="117"/>
                    </a:lnTo>
                    <a:lnTo>
                      <a:pt x="131" y="117"/>
                    </a:lnTo>
                    <a:lnTo>
                      <a:pt x="130" y="117"/>
                    </a:lnTo>
                    <a:lnTo>
                      <a:pt x="130" y="116"/>
                    </a:lnTo>
                    <a:lnTo>
                      <a:pt x="130" y="116"/>
                    </a:lnTo>
                    <a:lnTo>
                      <a:pt x="130" y="116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0" y="114"/>
                    </a:lnTo>
                    <a:lnTo>
                      <a:pt x="130" y="114"/>
                    </a:lnTo>
                    <a:lnTo>
                      <a:pt x="129" y="113"/>
                    </a:lnTo>
                    <a:lnTo>
                      <a:pt x="129" y="113"/>
                    </a:lnTo>
                    <a:lnTo>
                      <a:pt x="129" y="113"/>
                    </a:lnTo>
                    <a:lnTo>
                      <a:pt x="129" y="113"/>
                    </a:lnTo>
                    <a:lnTo>
                      <a:pt x="128" y="113"/>
                    </a:lnTo>
                    <a:lnTo>
                      <a:pt x="128" y="113"/>
                    </a:lnTo>
                    <a:lnTo>
                      <a:pt x="128" y="113"/>
                    </a:lnTo>
                    <a:lnTo>
                      <a:pt x="128" y="112"/>
                    </a:lnTo>
                    <a:lnTo>
                      <a:pt x="127" y="112"/>
                    </a:lnTo>
                    <a:lnTo>
                      <a:pt x="127" y="112"/>
                    </a:lnTo>
                    <a:lnTo>
                      <a:pt x="127" y="112"/>
                    </a:lnTo>
                    <a:lnTo>
                      <a:pt x="127" y="111"/>
                    </a:lnTo>
                    <a:lnTo>
                      <a:pt x="126" y="111"/>
                    </a:lnTo>
                    <a:lnTo>
                      <a:pt x="126" y="111"/>
                    </a:lnTo>
                    <a:lnTo>
                      <a:pt x="125" y="111"/>
                    </a:lnTo>
                    <a:lnTo>
                      <a:pt x="125" y="111"/>
                    </a:lnTo>
                    <a:lnTo>
                      <a:pt x="125" y="111"/>
                    </a:lnTo>
                    <a:lnTo>
                      <a:pt x="125" y="111"/>
                    </a:lnTo>
                    <a:lnTo>
                      <a:pt x="124" y="111"/>
                    </a:lnTo>
                    <a:lnTo>
                      <a:pt x="124" y="112"/>
                    </a:lnTo>
                    <a:lnTo>
                      <a:pt x="124" y="112"/>
                    </a:lnTo>
                    <a:lnTo>
                      <a:pt x="124" y="112"/>
                    </a:lnTo>
                    <a:lnTo>
                      <a:pt x="123" y="111"/>
                    </a:lnTo>
                    <a:lnTo>
                      <a:pt x="123" y="112"/>
                    </a:lnTo>
                    <a:lnTo>
                      <a:pt x="123" y="112"/>
                    </a:lnTo>
                    <a:lnTo>
                      <a:pt x="122" y="112"/>
                    </a:lnTo>
                    <a:lnTo>
                      <a:pt x="122" y="112"/>
                    </a:lnTo>
                    <a:lnTo>
                      <a:pt x="122" y="111"/>
                    </a:lnTo>
                    <a:lnTo>
                      <a:pt x="123" y="111"/>
                    </a:lnTo>
                    <a:lnTo>
                      <a:pt x="123" y="111"/>
                    </a:lnTo>
                    <a:lnTo>
                      <a:pt x="122" y="111"/>
                    </a:lnTo>
                    <a:lnTo>
                      <a:pt x="122" y="110"/>
                    </a:lnTo>
                    <a:lnTo>
                      <a:pt x="122" y="110"/>
                    </a:lnTo>
                    <a:lnTo>
                      <a:pt x="122" y="110"/>
                    </a:lnTo>
                    <a:lnTo>
                      <a:pt x="121" y="110"/>
                    </a:lnTo>
                    <a:lnTo>
                      <a:pt x="121" y="110"/>
                    </a:lnTo>
                    <a:lnTo>
                      <a:pt x="121" y="109"/>
                    </a:lnTo>
                    <a:lnTo>
                      <a:pt x="121" y="110"/>
                    </a:lnTo>
                    <a:lnTo>
                      <a:pt x="121" y="109"/>
                    </a:lnTo>
                    <a:lnTo>
                      <a:pt x="120" y="109"/>
                    </a:lnTo>
                    <a:lnTo>
                      <a:pt x="120" y="110"/>
                    </a:lnTo>
                    <a:lnTo>
                      <a:pt x="120" y="110"/>
                    </a:lnTo>
                    <a:lnTo>
                      <a:pt x="119" y="110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10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17" y="110"/>
                    </a:lnTo>
                    <a:lnTo>
                      <a:pt x="117" y="110"/>
                    </a:lnTo>
                    <a:lnTo>
                      <a:pt x="117" y="110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5" y="110"/>
                    </a:lnTo>
                    <a:lnTo>
                      <a:pt x="115" y="110"/>
                    </a:lnTo>
                    <a:lnTo>
                      <a:pt x="115" y="109"/>
                    </a:lnTo>
                    <a:lnTo>
                      <a:pt x="114" y="109"/>
                    </a:lnTo>
                    <a:lnTo>
                      <a:pt x="114" y="109"/>
                    </a:lnTo>
                    <a:lnTo>
                      <a:pt x="113" y="110"/>
                    </a:lnTo>
                    <a:lnTo>
                      <a:pt x="113" y="109"/>
                    </a:lnTo>
                    <a:lnTo>
                      <a:pt x="113" y="110"/>
                    </a:lnTo>
                    <a:lnTo>
                      <a:pt x="113" y="110"/>
                    </a:lnTo>
                    <a:lnTo>
                      <a:pt x="112" y="110"/>
                    </a:lnTo>
                    <a:lnTo>
                      <a:pt x="112" y="110"/>
                    </a:lnTo>
                    <a:lnTo>
                      <a:pt x="112" y="111"/>
                    </a:lnTo>
                    <a:lnTo>
                      <a:pt x="112" y="111"/>
                    </a:lnTo>
                    <a:lnTo>
                      <a:pt x="112" y="111"/>
                    </a:lnTo>
                    <a:lnTo>
                      <a:pt x="111" y="110"/>
                    </a:lnTo>
                    <a:lnTo>
                      <a:pt x="111" y="110"/>
                    </a:lnTo>
                    <a:lnTo>
                      <a:pt x="110" y="110"/>
                    </a:lnTo>
                    <a:lnTo>
                      <a:pt x="110" y="110"/>
                    </a:lnTo>
                    <a:lnTo>
                      <a:pt x="110" y="110"/>
                    </a:lnTo>
                    <a:lnTo>
                      <a:pt x="110" y="110"/>
                    </a:lnTo>
                    <a:lnTo>
                      <a:pt x="109" y="110"/>
                    </a:lnTo>
                    <a:lnTo>
                      <a:pt x="109" y="110"/>
                    </a:lnTo>
                    <a:lnTo>
                      <a:pt x="109" y="110"/>
                    </a:lnTo>
                    <a:lnTo>
                      <a:pt x="109" y="109"/>
                    </a:lnTo>
                    <a:lnTo>
                      <a:pt x="109" y="109"/>
                    </a:lnTo>
                    <a:lnTo>
                      <a:pt x="108" y="109"/>
                    </a:lnTo>
                    <a:lnTo>
                      <a:pt x="108" y="109"/>
                    </a:lnTo>
                    <a:lnTo>
                      <a:pt x="108" y="109"/>
                    </a:lnTo>
                    <a:lnTo>
                      <a:pt x="108" y="109"/>
                    </a:lnTo>
                    <a:lnTo>
                      <a:pt x="108" y="108"/>
                    </a:lnTo>
                    <a:lnTo>
                      <a:pt x="108" y="108"/>
                    </a:lnTo>
                    <a:lnTo>
                      <a:pt x="107" y="108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6" y="107"/>
                    </a:lnTo>
                    <a:lnTo>
                      <a:pt x="106" y="107"/>
                    </a:lnTo>
                    <a:lnTo>
                      <a:pt x="106" y="107"/>
                    </a:lnTo>
                    <a:lnTo>
                      <a:pt x="106" y="107"/>
                    </a:lnTo>
                    <a:lnTo>
                      <a:pt x="106" y="107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4" y="106"/>
                    </a:lnTo>
                    <a:lnTo>
                      <a:pt x="104" y="106"/>
                    </a:lnTo>
                    <a:lnTo>
                      <a:pt x="103" y="106"/>
                    </a:lnTo>
                    <a:lnTo>
                      <a:pt x="103" y="106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6"/>
                    </a:lnTo>
                    <a:lnTo>
                      <a:pt x="102" y="105"/>
                    </a:lnTo>
                    <a:lnTo>
                      <a:pt x="102" y="105"/>
                    </a:lnTo>
                    <a:lnTo>
                      <a:pt x="102" y="105"/>
                    </a:lnTo>
                    <a:lnTo>
                      <a:pt x="102" y="105"/>
                    </a:lnTo>
                    <a:lnTo>
                      <a:pt x="102" y="105"/>
                    </a:lnTo>
                    <a:lnTo>
                      <a:pt x="102" y="104"/>
                    </a:lnTo>
                    <a:lnTo>
                      <a:pt x="101" y="104"/>
                    </a:lnTo>
                    <a:lnTo>
                      <a:pt x="101" y="104"/>
                    </a:lnTo>
                    <a:lnTo>
                      <a:pt x="101" y="104"/>
                    </a:lnTo>
                    <a:lnTo>
                      <a:pt x="101" y="104"/>
                    </a:lnTo>
                    <a:lnTo>
                      <a:pt x="100" y="103"/>
                    </a:lnTo>
                    <a:lnTo>
                      <a:pt x="100" y="104"/>
                    </a:lnTo>
                    <a:lnTo>
                      <a:pt x="100" y="104"/>
                    </a:lnTo>
                    <a:lnTo>
                      <a:pt x="100" y="103"/>
                    </a:lnTo>
                    <a:lnTo>
                      <a:pt x="99" y="103"/>
                    </a:lnTo>
                    <a:lnTo>
                      <a:pt x="99" y="103"/>
                    </a:lnTo>
                    <a:lnTo>
                      <a:pt x="99" y="103"/>
                    </a:lnTo>
                    <a:lnTo>
                      <a:pt x="99" y="102"/>
                    </a:lnTo>
                    <a:lnTo>
                      <a:pt x="98" y="102"/>
                    </a:lnTo>
                    <a:lnTo>
                      <a:pt x="98" y="102"/>
                    </a:lnTo>
                    <a:lnTo>
                      <a:pt x="98" y="102"/>
                    </a:lnTo>
                    <a:lnTo>
                      <a:pt x="98" y="102"/>
                    </a:lnTo>
                    <a:lnTo>
                      <a:pt x="97" y="102"/>
                    </a:lnTo>
                    <a:lnTo>
                      <a:pt x="97" y="101"/>
                    </a:lnTo>
                    <a:lnTo>
                      <a:pt x="97" y="102"/>
                    </a:lnTo>
                    <a:lnTo>
                      <a:pt x="97" y="102"/>
                    </a:lnTo>
                    <a:lnTo>
                      <a:pt x="97" y="101"/>
                    </a:lnTo>
                    <a:lnTo>
                      <a:pt x="97" y="102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6" y="102"/>
                    </a:lnTo>
                    <a:lnTo>
                      <a:pt x="96" y="102"/>
                    </a:lnTo>
                    <a:lnTo>
                      <a:pt x="96" y="102"/>
                    </a:lnTo>
                    <a:lnTo>
                      <a:pt x="95" y="102"/>
                    </a:lnTo>
                    <a:lnTo>
                      <a:pt x="95" y="102"/>
                    </a:lnTo>
                    <a:lnTo>
                      <a:pt x="95" y="103"/>
                    </a:lnTo>
                    <a:lnTo>
                      <a:pt x="94" y="103"/>
                    </a:lnTo>
                    <a:lnTo>
                      <a:pt x="95" y="103"/>
                    </a:lnTo>
                    <a:lnTo>
                      <a:pt x="94" y="103"/>
                    </a:lnTo>
                    <a:lnTo>
                      <a:pt x="94" y="103"/>
                    </a:lnTo>
                    <a:lnTo>
                      <a:pt x="94" y="104"/>
                    </a:lnTo>
                    <a:lnTo>
                      <a:pt x="94" y="104"/>
                    </a:lnTo>
                    <a:lnTo>
                      <a:pt x="95" y="104"/>
                    </a:lnTo>
                    <a:lnTo>
                      <a:pt x="94" y="104"/>
                    </a:lnTo>
                    <a:lnTo>
                      <a:pt x="94" y="104"/>
                    </a:lnTo>
                    <a:lnTo>
                      <a:pt x="94" y="105"/>
                    </a:lnTo>
                    <a:lnTo>
                      <a:pt x="93" y="105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3" y="104"/>
                    </a:lnTo>
                    <a:lnTo>
                      <a:pt x="92" y="104"/>
                    </a:lnTo>
                    <a:lnTo>
                      <a:pt x="92" y="104"/>
                    </a:lnTo>
                    <a:lnTo>
                      <a:pt x="92" y="104"/>
                    </a:lnTo>
                    <a:lnTo>
                      <a:pt x="92" y="104"/>
                    </a:lnTo>
                    <a:lnTo>
                      <a:pt x="91" y="104"/>
                    </a:lnTo>
                    <a:lnTo>
                      <a:pt x="91" y="104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89" y="104"/>
                    </a:lnTo>
                    <a:lnTo>
                      <a:pt x="89" y="104"/>
                    </a:lnTo>
                    <a:lnTo>
                      <a:pt x="89" y="104"/>
                    </a:lnTo>
                    <a:lnTo>
                      <a:pt x="89" y="104"/>
                    </a:lnTo>
                    <a:lnTo>
                      <a:pt x="89" y="104"/>
                    </a:lnTo>
                    <a:lnTo>
                      <a:pt x="89" y="104"/>
                    </a:lnTo>
                    <a:lnTo>
                      <a:pt x="89" y="104"/>
                    </a:lnTo>
                    <a:lnTo>
                      <a:pt x="88" y="104"/>
                    </a:lnTo>
                    <a:lnTo>
                      <a:pt x="88" y="104"/>
                    </a:lnTo>
                    <a:lnTo>
                      <a:pt x="88" y="104"/>
                    </a:lnTo>
                    <a:lnTo>
                      <a:pt x="88" y="104"/>
                    </a:lnTo>
                    <a:lnTo>
                      <a:pt x="88" y="103"/>
                    </a:lnTo>
                    <a:lnTo>
                      <a:pt x="87" y="103"/>
                    </a:lnTo>
                    <a:lnTo>
                      <a:pt x="88" y="103"/>
                    </a:lnTo>
                    <a:lnTo>
                      <a:pt x="88" y="103"/>
                    </a:lnTo>
                    <a:lnTo>
                      <a:pt x="88" y="102"/>
                    </a:lnTo>
                    <a:lnTo>
                      <a:pt x="88" y="102"/>
                    </a:lnTo>
                    <a:lnTo>
                      <a:pt x="88" y="102"/>
                    </a:lnTo>
                    <a:lnTo>
                      <a:pt x="88" y="101"/>
                    </a:lnTo>
                    <a:lnTo>
                      <a:pt x="89" y="101"/>
                    </a:lnTo>
                    <a:lnTo>
                      <a:pt x="88" y="101"/>
                    </a:lnTo>
                    <a:lnTo>
                      <a:pt x="89" y="101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89" y="100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8" y="99"/>
                    </a:lnTo>
                    <a:lnTo>
                      <a:pt x="88" y="99"/>
                    </a:lnTo>
                    <a:lnTo>
                      <a:pt x="88" y="99"/>
                    </a:lnTo>
                    <a:lnTo>
                      <a:pt x="88" y="98"/>
                    </a:lnTo>
                    <a:lnTo>
                      <a:pt x="88" y="98"/>
                    </a:lnTo>
                    <a:lnTo>
                      <a:pt x="88" y="98"/>
                    </a:lnTo>
                    <a:lnTo>
                      <a:pt x="88" y="97"/>
                    </a:lnTo>
                    <a:lnTo>
                      <a:pt x="88" y="97"/>
                    </a:lnTo>
                    <a:lnTo>
                      <a:pt x="88" y="97"/>
                    </a:lnTo>
                    <a:lnTo>
                      <a:pt x="88" y="96"/>
                    </a:lnTo>
                    <a:lnTo>
                      <a:pt x="88" y="96"/>
                    </a:lnTo>
                    <a:lnTo>
                      <a:pt x="88" y="96"/>
                    </a:lnTo>
                    <a:lnTo>
                      <a:pt x="88" y="95"/>
                    </a:lnTo>
                    <a:lnTo>
                      <a:pt x="88" y="95"/>
                    </a:lnTo>
                    <a:lnTo>
                      <a:pt x="88" y="94"/>
                    </a:lnTo>
                    <a:lnTo>
                      <a:pt x="87" y="94"/>
                    </a:lnTo>
                    <a:lnTo>
                      <a:pt x="87" y="94"/>
                    </a:lnTo>
                    <a:lnTo>
                      <a:pt x="87" y="94"/>
                    </a:lnTo>
                    <a:lnTo>
                      <a:pt x="86" y="94"/>
                    </a:lnTo>
                    <a:lnTo>
                      <a:pt x="86" y="94"/>
                    </a:lnTo>
                    <a:lnTo>
                      <a:pt x="86" y="94"/>
                    </a:lnTo>
                    <a:lnTo>
                      <a:pt x="86" y="94"/>
                    </a:lnTo>
                    <a:lnTo>
                      <a:pt x="85" y="94"/>
                    </a:lnTo>
                    <a:lnTo>
                      <a:pt x="85" y="93"/>
                    </a:lnTo>
                    <a:lnTo>
                      <a:pt x="85" y="93"/>
                    </a:lnTo>
                    <a:lnTo>
                      <a:pt x="85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3" y="91"/>
                    </a:lnTo>
                    <a:lnTo>
                      <a:pt x="83" y="91"/>
                    </a:lnTo>
                    <a:lnTo>
                      <a:pt x="83" y="91"/>
                    </a:lnTo>
                    <a:lnTo>
                      <a:pt x="83" y="90"/>
                    </a:lnTo>
                    <a:lnTo>
                      <a:pt x="82" y="90"/>
                    </a:lnTo>
                    <a:lnTo>
                      <a:pt x="82" y="90"/>
                    </a:lnTo>
                    <a:lnTo>
                      <a:pt x="82" y="90"/>
                    </a:lnTo>
                    <a:lnTo>
                      <a:pt x="82" y="89"/>
                    </a:lnTo>
                    <a:lnTo>
                      <a:pt x="82" y="89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80" y="89"/>
                    </a:lnTo>
                    <a:lnTo>
                      <a:pt x="81" y="88"/>
                    </a:lnTo>
                    <a:lnTo>
                      <a:pt x="81" y="88"/>
                    </a:lnTo>
                    <a:lnTo>
                      <a:pt x="81" y="88"/>
                    </a:lnTo>
                    <a:lnTo>
                      <a:pt x="81" y="88"/>
                    </a:lnTo>
                    <a:lnTo>
                      <a:pt x="81" y="88"/>
                    </a:lnTo>
                    <a:lnTo>
                      <a:pt x="81" y="87"/>
                    </a:lnTo>
                    <a:lnTo>
                      <a:pt x="81" y="87"/>
                    </a:lnTo>
                    <a:lnTo>
                      <a:pt x="80" y="87"/>
                    </a:lnTo>
                    <a:lnTo>
                      <a:pt x="80" y="86"/>
                    </a:lnTo>
                    <a:lnTo>
                      <a:pt x="80" y="86"/>
                    </a:lnTo>
                    <a:lnTo>
                      <a:pt x="81" y="86"/>
                    </a:lnTo>
                    <a:lnTo>
                      <a:pt x="81" y="86"/>
                    </a:lnTo>
                    <a:lnTo>
                      <a:pt x="81" y="85"/>
                    </a:lnTo>
                    <a:lnTo>
                      <a:pt x="81" y="85"/>
                    </a:lnTo>
                    <a:lnTo>
                      <a:pt x="81" y="85"/>
                    </a:lnTo>
                    <a:lnTo>
                      <a:pt x="80" y="85"/>
                    </a:lnTo>
                    <a:lnTo>
                      <a:pt x="80" y="84"/>
                    </a:lnTo>
                    <a:lnTo>
                      <a:pt x="80" y="84"/>
                    </a:lnTo>
                    <a:lnTo>
                      <a:pt x="80" y="83"/>
                    </a:lnTo>
                    <a:lnTo>
                      <a:pt x="80" y="83"/>
                    </a:lnTo>
                    <a:lnTo>
                      <a:pt x="80" y="83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9" y="82"/>
                    </a:lnTo>
                    <a:lnTo>
                      <a:pt x="79" y="82"/>
                    </a:lnTo>
                    <a:lnTo>
                      <a:pt x="79" y="82"/>
                    </a:lnTo>
                    <a:lnTo>
                      <a:pt x="78" y="82"/>
                    </a:lnTo>
                    <a:lnTo>
                      <a:pt x="78" y="82"/>
                    </a:lnTo>
                    <a:lnTo>
                      <a:pt x="78" y="82"/>
                    </a:lnTo>
                    <a:lnTo>
                      <a:pt x="78" y="81"/>
                    </a:lnTo>
                    <a:lnTo>
                      <a:pt x="78" y="81"/>
                    </a:lnTo>
                    <a:lnTo>
                      <a:pt x="77" y="81"/>
                    </a:lnTo>
                    <a:lnTo>
                      <a:pt x="77" y="81"/>
                    </a:lnTo>
                    <a:lnTo>
                      <a:pt x="77" y="81"/>
                    </a:lnTo>
                    <a:lnTo>
                      <a:pt x="76" y="81"/>
                    </a:lnTo>
                    <a:lnTo>
                      <a:pt x="76" y="81"/>
                    </a:lnTo>
                    <a:lnTo>
                      <a:pt x="76" y="80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4" y="79"/>
                    </a:lnTo>
                    <a:lnTo>
                      <a:pt x="73" y="79"/>
                    </a:lnTo>
                    <a:lnTo>
                      <a:pt x="73" y="79"/>
                    </a:lnTo>
                    <a:lnTo>
                      <a:pt x="73" y="79"/>
                    </a:lnTo>
                    <a:lnTo>
                      <a:pt x="72" y="79"/>
                    </a:lnTo>
                    <a:lnTo>
                      <a:pt x="72" y="79"/>
                    </a:lnTo>
                    <a:lnTo>
                      <a:pt x="71" y="79"/>
                    </a:lnTo>
                    <a:lnTo>
                      <a:pt x="71" y="79"/>
                    </a:lnTo>
                    <a:lnTo>
                      <a:pt x="71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1" y="78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1" y="77"/>
                    </a:lnTo>
                    <a:lnTo>
                      <a:pt x="70" y="77"/>
                    </a:lnTo>
                    <a:lnTo>
                      <a:pt x="70" y="77"/>
                    </a:lnTo>
                    <a:lnTo>
                      <a:pt x="69" y="77"/>
                    </a:lnTo>
                    <a:lnTo>
                      <a:pt x="69" y="77"/>
                    </a:lnTo>
                    <a:lnTo>
                      <a:pt x="69" y="77"/>
                    </a:lnTo>
                    <a:lnTo>
                      <a:pt x="68" y="77"/>
                    </a:lnTo>
                    <a:lnTo>
                      <a:pt x="68" y="77"/>
                    </a:lnTo>
                    <a:lnTo>
                      <a:pt x="67" y="77"/>
                    </a:lnTo>
                    <a:lnTo>
                      <a:pt x="67" y="77"/>
                    </a:lnTo>
                    <a:lnTo>
                      <a:pt x="67" y="77"/>
                    </a:lnTo>
                    <a:lnTo>
                      <a:pt x="67" y="77"/>
                    </a:lnTo>
                    <a:lnTo>
                      <a:pt x="67" y="77"/>
                    </a:lnTo>
                    <a:lnTo>
                      <a:pt x="67" y="76"/>
                    </a:lnTo>
                    <a:lnTo>
                      <a:pt x="67" y="76"/>
                    </a:lnTo>
                    <a:lnTo>
                      <a:pt x="67" y="75"/>
                    </a:lnTo>
                    <a:lnTo>
                      <a:pt x="67" y="75"/>
                    </a:lnTo>
                    <a:lnTo>
                      <a:pt x="67" y="74"/>
                    </a:lnTo>
                    <a:lnTo>
                      <a:pt x="67" y="74"/>
                    </a:lnTo>
                    <a:lnTo>
                      <a:pt x="67" y="73"/>
                    </a:lnTo>
                    <a:lnTo>
                      <a:pt x="66" y="73"/>
                    </a:lnTo>
                    <a:lnTo>
                      <a:pt x="66" y="73"/>
                    </a:lnTo>
                    <a:lnTo>
                      <a:pt x="66" y="74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4" y="74"/>
                    </a:lnTo>
                    <a:lnTo>
                      <a:pt x="64" y="74"/>
                    </a:lnTo>
                    <a:lnTo>
                      <a:pt x="64" y="74"/>
                    </a:lnTo>
                    <a:lnTo>
                      <a:pt x="64" y="74"/>
                    </a:lnTo>
                    <a:lnTo>
                      <a:pt x="63" y="74"/>
                    </a:lnTo>
                    <a:lnTo>
                      <a:pt x="63" y="74"/>
                    </a:lnTo>
                    <a:lnTo>
                      <a:pt x="63" y="73"/>
                    </a:lnTo>
                    <a:lnTo>
                      <a:pt x="63" y="73"/>
                    </a:lnTo>
                    <a:lnTo>
                      <a:pt x="63" y="73"/>
                    </a:lnTo>
                    <a:lnTo>
                      <a:pt x="63" y="73"/>
                    </a:lnTo>
                    <a:lnTo>
                      <a:pt x="63" y="73"/>
                    </a:lnTo>
                    <a:lnTo>
                      <a:pt x="64" y="73"/>
                    </a:lnTo>
                    <a:lnTo>
                      <a:pt x="63" y="73"/>
                    </a:lnTo>
                    <a:lnTo>
                      <a:pt x="64" y="72"/>
                    </a:lnTo>
                    <a:lnTo>
                      <a:pt x="63" y="72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61" y="70"/>
                    </a:lnTo>
                    <a:lnTo>
                      <a:pt x="61" y="70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0" y="69"/>
                    </a:lnTo>
                    <a:lnTo>
                      <a:pt x="59" y="69"/>
                    </a:lnTo>
                    <a:lnTo>
                      <a:pt x="59" y="69"/>
                    </a:lnTo>
                    <a:lnTo>
                      <a:pt x="59" y="69"/>
                    </a:lnTo>
                    <a:lnTo>
                      <a:pt x="59" y="69"/>
                    </a:lnTo>
                    <a:lnTo>
                      <a:pt x="59" y="69"/>
                    </a:lnTo>
                    <a:lnTo>
                      <a:pt x="58" y="69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8" y="67"/>
                    </a:lnTo>
                    <a:lnTo>
                      <a:pt x="58" y="67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8" y="65"/>
                    </a:lnTo>
                    <a:lnTo>
                      <a:pt x="58" y="65"/>
                    </a:lnTo>
                    <a:lnTo>
                      <a:pt x="58" y="65"/>
                    </a:lnTo>
                    <a:lnTo>
                      <a:pt x="58" y="65"/>
                    </a:lnTo>
                    <a:lnTo>
                      <a:pt x="57" y="65"/>
                    </a:lnTo>
                    <a:lnTo>
                      <a:pt x="57" y="65"/>
                    </a:lnTo>
                    <a:lnTo>
                      <a:pt x="57" y="65"/>
                    </a:lnTo>
                    <a:lnTo>
                      <a:pt x="56" y="65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3" y="65"/>
                    </a:lnTo>
                    <a:lnTo>
                      <a:pt x="53" y="65"/>
                    </a:lnTo>
                    <a:lnTo>
                      <a:pt x="53" y="65"/>
                    </a:lnTo>
                    <a:lnTo>
                      <a:pt x="53" y="64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1" y="63"/>
                    </a:lnTo>
                    <a:lnTo>
                      <a:pt x="51" y="63"/>
                    </a:lnTo>
                    <a:lnTo>
                      <a:pt x="51" y="62"/>
                    </a:lnTo>
                    <a:lnTo>
                      <a:pt x="51" y="63"/>
                    </a:lnTo>
                    <a:lnTo>
                      <a:pt x="51" y="62"/>
                    </a:lnTo>
                    <a:lnTo>
                      <a:pt x="51" y="62"/>
                    </a:lnTo>
                    <a:lnTo>
                      <a:pt x="51" y="61"/>
                    </a:lnTo>
                    <a:lnTo>
                      <a:pt x="51" y="61"/>
                    </a:lnTo>
                    <a:lnTo>
                      <a:pt x="50" y="61"/>
                    </a:lnTo>
                    <a:lnTo>
                      <a:pt x="50" y="60"/>
                    </a:lnTo>
                    <a:lnTo>
                      <a:pt x="50" y="60"/>
                    </a:lnTo>
                    <a:lnTo>
                      <a:pt x="50" y="60"/>
                    </a:lnTo>
                    <a:lnTo>
                      <a:pt x="50" y="59"/>
                    </a:lnTo>
                    <a:lnTo>
                      <a:pt x="49" y="59"/>
                    </a:lnTo>
                    <a:lnTo>
                      <a:pt x="49" y="59"/>
                    </a:lnTo>
                    <a:lnTo>
                      <a:pt x="49" y="59"/>
                    </a:lnTo>
                    <a:lnTo>
                      <a:pt x="49" y="59"/>
                    </a:lnTo>
                    <a:lnTo>
                      <a:pt x="49" y="59"/>
                    </a:lnTo>
                    <a:lnTo>
                      <a:pt x="49" y="58"/>
                    </a:lnTo>
                    <a:lnTo>
                      <a:pt x="48" y="58"/>
                    </a:lnTo>
                    <a:lnTo>
                      <a:pt x="48" y="58"/>
                    </a:lnTo>
                    <a:lnTo>
                      <a:pt x="48" y="58"/>
                    </a:lnTo>
                    <a:lnTo>
                      <a:pt x="47" y="58"/>
                    </a:lnTo>
                    <a:lnTo>
                      <a:pt x="47" y="58"/>
                    </a:lnTo>
                    <a:lnTo>
                      <a:pt x="46" y="58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45" y="57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5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4" y="55"/>
                    </a:lnTo>
                    <a:lnTo>
                      <a:pt x="44" y="56"/>
                    </a:lnTo>
                    <a:lnTo>
                      <a:pt x="44" y="55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2" y="55"/>
                    </a:lnTo>
                    <a:lnTo>
                      <a:pt x="42" y="55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1" y="53"/>
                    </a:lnTo>
                    <a:lnTo>
                      <a:pt x="40" y="53"/>
                    </a:lnTo>
                    <a:lnTo>
                      <a:pt x="40" y="53"/>
                    </a:lnTo>
                    <a:lnTo>
                      <a:pt x="40" y="53"/>
                    </a:lnTo>
                    <a:lnTo>
                      <a:pt x="40" y="53"/>
                    </a:lnTo>
                    <a:lnTo>
                      <a:pt x="39" y="53"/>
                    </a:lnTo>
                    <a:lnTo>
                      <a:pt x="39" y="53"/>
                    </a:lnTo>
                    <a:lnTo>
                      <a:pt x="39" y="53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37" y="51"/>
                    </a:lnTo>
                    <a:lnTo>
                      <a:pt x="37" y="51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5" y="49"/>
                    </a:lnTo>
                    <a:lnTo>
                      <a:pt x="35" y="50"/>
                    </a:lnTo>
                    <a:lnTo>
                      <a:pt x="34" y="50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3" y="49"/>
                    </a:lnTo>
                    <a:lnTo>
                      <a:pt x="33" y="49"/>
                    </a:lnTo>
                    <a:lnTo>
                      <a:pt x="33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6" y="51"/>
                    </a:lnTo>
                    <a:lnTo>
                      <a:pt x="26" y="51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4" y="50"/>
                    </a:lnTo>
                    <a:lnTo>
                      <a:pt x="23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3" y="49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3" y="49"/>
                    </a:lnTo>
                    <a:lnTo>
                      <a:pt x="24" y="49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2" y="47"/>
                    </a:lnTo>
                    <a:lnTo>
                      <a:pt x="22" y="46"/>
                    </a:lnTo>
                    <a:lnTo>
                      <a:pt x="23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21" y="47"/>
                    </a:lnTo>
                    <a:lnTo>
                      <a:pt x="21" y="46"/>
                    </a:lnTo>
                    <a:lnTo>
                      <a:pt x="21" y="47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0" y="44"/>
                    </a:lnTo>
                    <a:lnTo>
                      <a:pt x="19" y="44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8" y="45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6" y="43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2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4" y="41"/>
                    </a:lnTo>
                    <a:lnTo>
                      <a:pt x="15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6"/>
                    </a:lnTo>
                    <a:lnTo>
                      <a:pt x="27" y="15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2" y="11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7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18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9" y="19"/>
                    </a:lnTo>
                    <a:lnTo>
                      <a:pt x="39" y="19"/>
                    </a:lnTo>
                    <a:lnTo>
                      <a:pt x="39" y="19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7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49" y="17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0" y="15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1" y="13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0"/>
                    </a:lnTo>
                    <a:lnTo>
                      <a:pt x="51" y="10"/>
                    </a:lnTo>
                    <a:lnTo>
                      <a:pt x="52" y="10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4"/>
                    </a:lnTo>
                    <a:lnTo>
                      <a:pt x="57" y="14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60" y="16"/>
                    </a:lnTo>
                    <a:lnTo>
                      <a:pt x="60" y="17"/>
                    </a:lnTo>
                    <a:lnTo>
                      <a:pt x="61" y="17"/>
                    </a:lnTo>
                    <a:lnTo>
                      <a:pt x="61" y="16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3" y="15"/>
                    </a:lnTo>
                    <a:lnTo>
                      <a:pt x="63" y="15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4" y="3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78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6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6" y="7"/>
                    </a:lnTo>
                    <a:lnTo>
                      <a:pt x="86" y="8"/>
                    </a:lnTo>
                    <a:lnTo>
                      <a:pt x="87" y="8"/>
                    </a:lnTo>
                    <a:lnTo>
                      <a:pt x="87" y="8"/>
                    </a:lnTo>
                    <a:lnTo>
                      <a:pt x="88" y="8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7"/>
                    </a:lnTo>
                    <a:lnTo>
                      <a:pt x="93" y="7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4" y="3"/>
                    </a:lnTo>
                    <a:lnTo>
                      <a:pt x="94" y="3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6" y="3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7" y="3"/>
                    </a:lnTo>
                    <a:lnTo>
                      <a:pt x="98" y="3"/>
                    </a:lnTo>
                    <a:lnTo>
                      <a:pt x="98" y="3"/>
                    </a:lnTo>
                    <a:lnTo>
                      <a:pt x="98" y="3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2" y="1"/>
                    </a:lnTo>
                    <a:lnTo>
                      <a:pt x="102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1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09" y="5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10" y="5"/>
                    </a:lnTo>
                    <a:lnTo>
                      <a:pt x="110" y="6"/>
                    </a:lnTo>
                    <a:lnTo>
                      <a:pt x="110" y="6"/>
                    </a:lnTo>
                    <a:lnTo>
                      <a:pt x="110" y="6"/>
                    </a:lnTo>
                    <a:lnTo>
                      <a:pt x="110" y="7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8" y="7"/>
                    </a:lnTo>
                    <a:lnTo>
                      <a:pt x="108" y="8"/>
                    </a:lnTo>
                    <a:lnTo>
                      <a:pt x="108" y="8"/>
                    </a:lnTo>
                    <a:lnTo>
                      <a:pt x="108" y="8"/>
                    </a:lnTo>
                    <a:lnTo>
                      <a:pt x="108" y="9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10" y="9"/>
                    </a:lnTo>
                    <a:lnTo>
                      <a:pt x="110" y="10"/>
                    </a:lnTo>
                    <a:lnTo>
                      <a:pt x="111" y="10"/>
                    </a:lnTo>
                    <a:lnTo>
                      <a:pt x="111" y="10"/>
                    </a:lnTo>
                    <a:lnTo>
                      <a:pt x="111" y="10"/>
                    </a:lnTo>
                    <a:lnTo>
                      <a:pt x="111" y="11"/>
                    </a:lnTo>
                    <a:lnTo>
                      <a:pt x="112" y="11"/>
                    </a:lnTo>
                    <a:lnTo>
                      <a:pt x="112" y="11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2" y="13"/>
                    </a:lnTo>
                    <a:lnTo>
                      <a:pt x="113" y="13"/>
                    </a:lnTo>
                    <a:lnTo>
                      <a:pt x="113" y="13"/>
                    </a:lnTo>
                    <a:lnTo>
                      <a:pt x="114" y="13"/>
                    </a:lnTo>
                    <a:lnTo>
                      <a:pt x="114" y="12"/>
                    </a:lnTo>
                    <a:lnTo>
                      <a:pt x="115" y="12"/>
                    </a:lnTo>
                    <a:lnTo>
                      <a:pt x="115" y="13"/>
                    </a:lnTo>
                    <a:lnTo>
                      <a:pt x="116" y="13"/>
                    </a:lnTo>
                    <a:lnTo>
                      <a:pt x="116" y="13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8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19" y="16"/>
                    </a:lnTo>
                    <a:lnTo>
                      <a:pt x="119" y="16"/>
                    </a:lnTo>
                    <a:lnTo>
                      <a:pt x="120" y="16"/>
                    </a:lnTo>
                    <a:lnTo>
                      <a:pt x="120" y="16"/>
                    </a:lnTo>
                    <a:lnTo>
                      <a:pt x="120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1" y="17"/>
                    </a:lnTo>
                    <a:lnTo>
                      <a:pt x="122" y="17"/>
                    </a:lnTo>
                    <a:lnTo>
                      <a:pt x="122" y="17"/>
                    </a:lnTo>
                    <a:lnTo>
                      <a:pt x="122" y="17"/>
                    </a:lnTo>
                    <a:lnTo>
                      <a:pt x="123" y="17"/>
                    </a:lnTo>
                    <a:lnTo>
                      <a:pt x="123" y="18"/>
                    </a:lnTo>
                    <a:lnTo>
                      <a:pt x="123" y="18"/>
                    </a:lnTo>
                    <a:lnTo>
                      <a:pt x="123" y="18"/>
                    </a:lnTo>
                    <a:lnTo>
                      <a:pt x="123" y="19"/>
                    </a:lnTo>
                    <a:lnTo>
                      <a:pt x="124" y="19"/>
                    </a:lnTo>
                    <a:lnTo>
                      <a:pt x="124" y="19"/>
                    </a:lnTo>
                    <a:lnTo>
                      <a:pt x="124" y="19"/>
                    </a:lnTo>
                    <a:lnTo>
                      <a:pt x="124" y="19"/>
                    </a:lnTo>
                    <a:lnTo>
                      <a:pt x="124" y="19"/>
                    </a:lnTo>
                    <a:lnTo>
                      <a:pt x="125" y="19"/>
                    </a:lnTo>
                    <a:lnTo>
                      <a:pt x="125" y="19"/>
                    </a:lnTo>
                    <a:lnTo>
                      <a:pt x="126" y="19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5" name="Freeform 28">
                <a:extLst>
                  <a:ext uri="{FF2B5EF4-FFF2-40B4-BE49-F238E27FC236}">
                    <a16:creationId xmlns:a16="http://schemas.microsoft.com/office/drawing/2014/main" xmlns="" id="{08B33A13-B589-47FE-8EEE-5512DAF1E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0138" y="4398963"/>
                <a:ext cx="244475" cy="155575"/>
              </a:xfrm>
              <a:custGeom>
                <a:avLst/>
                <a:gdLst>
                  <a:gd name="T0" fmla="*/ 80 w 154"/>
                  <a:gd name="T1" fmla="*/ 3 h 98"/>
                  <a:gd name="T2" fmla="*/ 83 w 154"/>
                  <a:gd name="T3" fmla="*/ 5 h 98"/>
                  <a:gd name="T4" fmla="*/ 84 w 154"/>
                  <a:gd name="T5" fmla="*/ 11 h 98"/>
                  <a:gd name="T6" fmla="*/ 86 w 154"/>
                  <a:gd name="T7" fmla="*/ 18 h 98"/>
                  <a:gd name="T8" fmla="*/ 86 w 154"/>
                  <a:gd name="T9" fmla="*/ 21 h 98"/>
                  <a:gd name="T10" fmla="*/ 90 w 154"/>
                  <a:gd name="T11" fmla="*/ 27 h 98"/>
                  <a:gd name="T12" fmla="*/ 94 w 154"/>
                  <a:gd name="T13" fmla="*/ 27 h 98"/>
                  <a:gd name="T14" fmla="*/ 97 w 154"/>
                  <a:gd name="T15" fmla="*/ 31 h 98"/>
                  <a:gd name="T16" fmla="*/ 100 w 154"/>
                  <a:gd name="T17" fmla="*/ 31 h 98"/>
                  <a:gd name="T18" fmla="*/ 105 w 154"/>
                  <a:gd name="T19" fmla="*/ 31 h 98"/>
                  <a:gd name="T20" fmla="*/ 110 w 154"/>
                  <a:gd name="T21" fmla="*/ 34 h 98"/>
                  <a:gd name="T22" fmla="*/ 117 w 154"/>
                  <a:gd name="T23" fmla="*/ 37 h 98"/>
                  <a:gd name="T24" fmla="*/ 123 w 154"/>
                  <a:gd name="T25" fmla="*/ 41 h 98"/>
                  <a:gd name="T26" fmla="*/ 128 w 154"/>
                  <a:gd name="T27" fmla="*/ 48 h 98"/>
                  <a:gd name="T28" fmla="*/ 132 w 154"/>
                  <a:gd name="T29" fmla="*/ 51 h 98"/>
                  <a:gd name="T30" fmla="*/ 137 w 154"/>
                  <a:gd name="T31" fmla="*/ 56 h 98"/>
                  <a:gd name="T32" fmla="*/ 143 w 154"/>
                  <a:gd name="T33" fmla="*/ 59 h 98"/>
                  <a:gd name="T34" fmla="*/ 150 w 154"/>
                  <a:gd name="T35" fmla="*/ 63 h 98"/>
                  <a:gd name="T36" fmla="*/ 153 w 154"/>
                  <a:gd name="T37" fmla="*/ 68 h 98"/>
                  <a:gd name="T38" fmla="*/ 150 w 154"/>
                  <a:gd name="T39" fmla="*/ 70 h 98"/>
                  <a:gd name="T40" fmla="*/ 144 w 154"/>
                  <a:gd name="T41" fmla="*/ 67 h 98"/>
                  <a:gd name="T42" fmla="*/ 138 w 154"/>
                  <a:gd name="T43" fmla="*/ 64 h 98"/>
                  <a:gd name="T44" fmla="*/ 130 w 154"/>
                  <a:gd name="T45" fmla="*/ 64 h 98"/>
                  <a:gd name="T46" fmla="*/ 124 w 154"/>
                  <a:gd name="T47" fmla="*/ 63 h 98"/>
                  <a:gd name="T48" fmla="*/ 118 w 154"/>
                  <a:gd name="T49" fmla="*/ 68 h 98"/>
                  <a:gd name="T50" fmla="*/ 116 w 154"/>
                  <a:gd name="T51" fmla="*/ 71 h 98"/>
                  <a:gd name="T52" fmla="*/ 109 w 154"/>
                  <a:gd name="T53" fmla="*/ 74 h 98"/>
                  <a:gd name="T54" fmla="*/ 105 w 154"/>
                  <a:gd name="T55" fmla="*/ 79 h 98"/>
                  <a:gd name="T56" fmla="*/ 102 w 154"/>
                  <a:gd name="T57" fmla="*/ 83 h 98"/>
                  <a:gd name="T58" fmla="*/ 98 w 154"/>
                  <a:gd name="T59" fmla="*/ 88 h 98"/>
                  <a:gd name="T60" fmla="*/ 92 w 154"/>
                  <a:gd name="T61" fmla="*/ 90 h 98"/>
                  <a:gd name="T62" fmla="*/ 85 w 154"/>
                  <a:gd name="T63" fmla="*/ 91 h 98"/>
                  <a:gd name="T64" fmla="*/ 82 w 154"/>
                  <a:gd name="T65" fmla="*/ 94 h 98"/>
                  <a:gd name="T66" fmla="*/ 76 w 154"/>
                  <a:gd name="T67" fmla="*/ 98 h 98"/>
                  <a:gd name="T68" fmla="*/ 72 w 154"/>
                  <a:gd name="T69" fmla="*/ 93 h 98"/>
                  <a:gd name="T70" fmla="*/ 65 w 154"/>
                  <a:gd name="T71" fmla="*/ 89 h 98"/>
                  <a:gd name="T72" fmla="*/ 62 w 154"/>
                  <a:gd name="T73" fmla="*/ 83 h 98"/>
                  <a:gd name="T74" fmla="*/ 60 w 154"/>
                  <a:gd name="T75" fmla="*/ 77 h 98"/>
                  <a:gd name="T76" fmla="*/ 56 w 154"/>
                  <a:gd name="T77" fmla="*/ 71 h 98"/>
                  <a:gd name="T78" fmla="*/ 57 w 154"/>
                  <a:gd name="T79" fmla="*/ 65 h 98"/>
                  <a:gd name="T80" fmla="*/ 57 w 154"/>
                  <a:gd name="T81" fmla="*/ 59 h 98"/>
                  <a:gd name="T82" fmla="*/ 53 w 154"/>
                  <a:gd name="T83" fmla="*/ 54 h 98"/>
                  <a:gd name="T84" fmla="*/ 46 w 154"/>
                  <a:gd name="T85" fmla="*/ 54 h 98"/>
                  <a:gd name="T86" fmla="*/ 39 w 154"/>
                  <a:gd name="T87" fmla="*/ 54 h 98"/>
                  <a:gd name="T88" fmla="*/ 32 w 154"/>
                  <a:gd name="T89" fmla="*/ 53 h 98"/>
                  <a:gd name="T90" fmla="*/ 26 w 154"/>
                  <a:gd name="T91" fmla="*/ 51 h 98"/>
                  <a:gd name="T92" fmla="*/ 23 w 154"/>
                  <a:gd name="T93" fmla="*/ 47 h 98"/>
                  <a:gd name="T94" fmla="*/ 18 w 154"/>
                  <a:gd name="T95" fmla="*/ 44 h 98"/>
                  <a:gd name="T96" fmla="*/ 12 w 154"/>
                  <a:gd name="T97" fmla="*/ 40 h 98"/>
                  <a:gd name="T98" fmla="*/ 9 w 154"/>
                  <a:gd name="T99" fmla="*/ 35 h 98"/>
                  <a:gd name="T100" fmla="*/ 3 w 154"/>
                  <a:gd name="T101" fmla="*/ 33 h 98"/>
                  <a:gd name="T102" fmla="*/ 3 w 154"/>
                  <a:gd name="T103" fmla="*/ 29 h 98"/>
                  <a:gd name="T104" fmla="*/ 1 w 154"/>
                  <a:gd name="T105" fmla="*/ 24 h 98"/>
                  <a:gd name="T106" fmla="*/ 0 w 154"/>
                  <a:gd name="T107" fmla="*/ 18 h 98"/>
                  <a:gd name="T108" fmla="*/ 9 w 154"/>
                  <a:gd name="T109" fmla="*/ 11 h 98"/>
                  <a:gd name="T110" fmla="*/ 20 w 154"/>
                  <a:gd name="T111" fmla="*/ 2 h 98"/>
                  <a:gd name="T112" fmla="*/ 23 w 154"/>
                  <a:gd name="T113" fmla="*/ 16 h 98"/>
                  <a:gd name="T114" fmla="*/ 25 w 154"/>
                  <a:gd name="T115" fmla="*/ 29 h 98"/>
                  <a:gd name="T116" fmla="*/ 32 w 154"/>
                  <a:gd name="T117" fmla="*/ 22 h 98"/>
                  <a:gd name="T118" fmla="*/ 34 w 154"/>
                  <a:gd name="T119" fmla="*/ 10 h 98"/>
                  <a:gd name="T120" fmla="*/ 41 w 154"/>
                  <a:gd name="T121" fmla="*/ 3 h 98"/>
                  <a:gd name="T122" fmla="*/ 54 w 154"/>
                  <a:gd name="T123" fmla="*/ 3 h 98"/>
                  <a:gd name="T124" fmla="*/ 67 w 154"/>
                  <a:gd name="T125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4" h="98">
                    <a:moveTo>
                      <a:pt x="73" y="1"/>
                    </a:moveTo>
                    <a:lnTo>
                      <a:pt x="74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6" y="2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7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2" y="4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2" y="4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3" y="6"/>
                    </a:lnTo>
                    <a:lnTo>
                      <a:pt x="84" y="6"/>
                    </a:lnTo>
                    <a:lnTo>
                      <a:pt x="83" y="6"/>
                    </a:lnTo>
                    <a:lnTo>
                      <a:pt x="83" y="6"/>
                    </a:lnTo>
                    <a:lnTo>
                      <a:pt x="83" y="7"/>
                    </a:lnTo>
                    <a:lnTo>
                      <a:pt x="83" y="7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3" y="9"/>
                    </a:lnTo>
                    <a:lnTo>
                      <a:pt x="84" y="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4" y="9"/>
                    </a:lnTo>
                    <a:lnTo>
                      <a:pt x="83" y="9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2"/>
                    </a:lnTo>
                    <a:lnTo>
                      <a:pt x="85" y="12"/>
                    </a:lnTo>
                    <a:lnTo>
                      <a:pt x="85" y="12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4"/>
                    </a:lnTo>
                    <a:lnTo>
                      <a:pt x="85" y="14"/>
                    </a:lnTo>
                    <a:lnTo>
                      <a:pt x="85" y="14"/>
                    </a:lnTo>
                    <a:lnTo>
                      <a:pt x="85" y="14"/>
                    </a:lnTo>
                    <a:lnTo>
                      <a:pt x="85" y="14"/>
                    </a:lnTo>
                    <a:lnTo>
                      <a:pt x="85" y="15"/>
                    </a:lnTo>
                    <a:lnTo>
                      <a:pt x="85" y="15"/>
                    </a:lnTo>
                    <a:lnTo>
                      <a:pt x="85" y="15"/>
                    </a:lnTo>
                    <a:lnTo>
                      <a:pt x="85" y="16"/>
                    </a:lnTo>
                    <a:lnTo>
                      <a:pt x="85" y="16"/>
                    </a:lnTo>
                    <a:lnTo>
                      <a:pt x="86" y="16"/>
                    </a:lnTo>
                    <a:lnTo>
                      <a:pt x="86" y="17"/>
                    </a:lnTo>
                    <a:lnTo>
                      <a:pt x="86" y="17"/>
                    </a:lnTo>
                    <a:lnTo>
                      <a:pt x="86" y="17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6" y="17"/>
                    </a:lnTo>
                    <a:lnTo>
                      <a:pt x="85" y="17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8"/>
                    </a:lnTo>
                    <a:lnTo>
                      <a:pt x="85" y="18"/>
                    </a:lnTo>
                    <a:lnTo>
                      <a:pt x="85" y="18"/>
                    </a:lnTo>
                    <a:lnTo>
                      <a:pt x="85" y="19"/>
                    </a:lnTo>
                    <a:lnTo>
                      <a:pt x="84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4" y="19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5" y="20"/>
                    </a:lnTo>
                    <a:lnTo>
                      <a:pt x="85" y="21"/>
                    </a:lnTo>
                    <a:lnTo>
                      <a:pt x="85" y="20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6" y="22"/>
                    </a:lnTo>
                    <a:lnTo>
                      <a:pt x="87" y="22"/>
                    </a:lnTo>
                    <a:lnTo>
                      <a:pt x="87" y="22"/>
                    </a:lnTo>
                    <a:lnTo>
                      <a:pt x="87" y="22"/>
                    </a:lnTo>
                    <a:lnTo>
                      <a:pt x="87" y="22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4"/>
                    </a:lnTo>
                    <a:lnTo>
                      <a:pt x="89" y="24"/>
                    </a:lnTo>
                    <a:lnTo>
                      <a:pt x="89" y="24"/>
                    </a:lnTo>
                    <a:lnTo>
                      <a:pt x="89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89" y="24"/>
                    </a:lnTo>
                    <a:lnTo>
                      <a:pt x="89" y="25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89" y="25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7"/>
                    </a:lnTo>
                    <a:lnTo>
                      <a:pt x="90" y="27"/>
                    </a:lnTo>
                    <a:lnTo>
                      <a:pt x="90" y="27"/>
                    </a:lnTo>
                    <a:lnTo>
                      <a:pt x="90" y="27"/>
                    </a:lnTo>
                    <a:lnTo>
                      <a:pt x="90" y="27"/>
                    </a:lnTo>
                    <a:lnTo>
                      <a:pt x="90" y="28"/>
                    </a:lnTo>
                    <a:lnTo>
                      <a:pt x="91" y="28"/>
                    </a:lnTo>
                    <a:lnTo>
                      <a:pt x="91" y="28"/>
                    </a:lnTo>
                    <a:lnTo>
                      <a:pt x="91" y="27"/>
                    </a:lnTo>
                    <a:lnTo>
                      <a:pt x="92" y="27"/>
                    </a:lnTo>
                    <a:lnTo>
                      <a:pt x="92" y="27"/>
                    </a:lnTo>
                    <a:lnTo>
                      <a:pt x="92" y="27"/>
                    </a:lnTo>
                    <a:lnTo>
                      <a:pt x="92" y="27"/>
                    </a:lnTo>
                    <a:lnTo>
                      <a:pt x="92" y="26"/>
                    </a:lnTo>
                    <a:lnTo>
                      <a:pt x="93" y="26"/>
                    </a:lnTo>
                    <a:lnTo>
                      <a:pt x="93" y="27"/>
                    </a:lnTo>
                    <a:lnTo>
                      <a:pt x="93" y="27"/>
                    </a:lnTo>
                    <a:lnTo>
                      <a:pt x="93" y="27"/>
                    </a:lnTo>
                    <a:lnTo>
                      <a:pt x="94" y="27"/>
                    </a:lnTo>
                    <a:lnTo>
                      <a:pt x="94" y="27"/>
                    </a:lnTo>
                    <a:lnTo>
                      <a:pt x="94" y="26"/>
                    </a:lnTo>
                    <a:lnTo>
                      <a:pt x="94" y="26"/>
                    </a:lnTo>
                    <a:lnTo>
                      <a:pt x="94" y="26"/>
                    </a:lnTo>
                    <a:lnTo>
                      <a:pt x="94" y="27"/>
                    </a:lnTo>
                    <a:lnTo>
                      <a:pt x="94" y="27"/>
                    </a:lnTo>
                    <a:lnTo>
                      <a:pt x="94" y="27"/>
                    </a:lnTo>
                    <a:lnTo>
                      <a:pt x="94" y="27"/>
                    </a:lnTo>
                    <a:lnTo>
                      <a:pt x="94" y="27"/>
                    </a:lnTo>
                    <a:lnTo>
                      <a:pt x="94" y="27"/>
                    </a:lnTo>
                    <a:lnTo>
                      <a:pt x="94" y="28"/>
                    </a:lnTo>
                    <a:lnTo>
                      <a:pt x="94" y="28"/>
                    </a:lnTo>
                    <a:lnTo>
                      <a:pt x="94" y="28"/>
                    </a:lnTo>
                    <a:lnTo>
                      <a:pt x="94" y="28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5" y="28"/>
                    </a:lnTo>
                    <a:lnTo>
                      <a:pt x="95" y="28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5" y="28"/>
                    </a:lnTo>
                    <a:lnTo>
                      <a:pt x="95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97" y="30"/>
                    </a:lnTo>
                    <a:lnTo>
                      <a:pt x="97" y="30"/>
                    </a:lnTo>
                    <a:lnTo>
                      <a:pt x="97" y="31"/>
                    </a:lnTo>
                    <a:lnTo>
                      <a:pt x="96" y="31"/>
                    </a:lnTo>
                    <a:lnTo>
                      <a:pt x="97" y="31"/>
                    </a:lnTo>
                    <a:lnTo>
                      <a:pt x="97" y="31"/>
                    </a:lnTo>
                    <a:lnTo>
                      <a:pt x="96" y="31"/>
                    </a:lnTo>
                    <a:lnTo>
                      <a:pt x="97" y="31"/>
                    </a:lnTo>
                    <a:lnTo>
                      <a:pt x="97" y="31"/>
                    </a:lnTo>
                    <a:lnTo>
                      <a:pt x="97" y="31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6" y="32"/>
                    </a:lnTo>
                    <a:lnTo>
                      <a:pt x="97" y="32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8" y="33"/>
                    </a:lnTo>
                    <a:lnTo>
                      <a:pt x="98" y="33"/>
                    </a:lnTo>
                    <a:lnTo>
                      <a:pt x="99" y="33"/>
                    </a:lnTo>
                    <a:lnTo>
                      <a:pt x="99" y="33"/>
                    </a:lnTo>
                    <a:lnTo>
                      <a:pt x="99" y="32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9" y="32"/>
                    </a:lnTo>
                    <a:lnTo>
                      <a:pt x="100" y="32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1" y="31"/>
                    </a:lnTo>
                    <a:lnTo>
                      <a:pt x="101" y="31"/>
                    </a:lnTo>
                    <a:lnTo>
                      <a:pt x="101" y="31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5" y="31"/>
                    </a:lnTo>
                    <a:lnTo>
                      <a:pt x="106" y="31"/>
                    </a:lnTo>
                    <a:lnTo>
                      <a:pt x="106" y="31"/>
                    </a:lnTo>
                    <a:lnTo>
                      <a:pt x="106" y="31"/>
                    </a:lnTo>
                    <a:lnTo>
                      <a:pt x="107" y="31"/>
                    </a:lnTo>
                    <a:lnTo>
                      <a:pt x="107" y="31"/>
                    </a:lnTo>
                    <a:lnTo>
                      <a:pt x="107" y="31"/>
                    </a:lnTo>
                    <a:lnTo>
                      <a:pt x="107" y="31"/>
                    </a:lnTo>
                    <a:lnTo>
                      <a:pt x="107" y="32"/>
                    </a:lnTo>
                    <a:lnTo>
                      <a:pt x="108" y="32"/>
                    </a:lnTo>
                    <a:lnTo>
                      <a:pt x="108" y="31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9" y="32"/>
                    </a:lnTo>
                    <a:lnTo>
                      <a:pt x="109" y="32"/>
                    </a:lnTo>
                    <a:lnTo>
                      <a:pt x="109" y="32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1" y="32"/>
                    </a:lnTo>
                    <a:lnTo>
                      <a:pt x="111" y="33"/>
                    </a:lnTo>
                    <a:lnTo>
                      <a:pt x="110" y="33"/>
                    </a:lnTo>
                    <a:lnTo>
                      <a:pt x="110" y="33"/>
                    </a:lnTo>
                    <a:lnTo>
                      <a:pt x="110" y="34"/>
                    </a:lnTo>
                    <a:lnTo>
                      <a:pt x="110" y="34"/>
                    </a:lnTo>
                    <a:lnTo>
                      <a:pt x="111" y="34"/>
                    </a:lnTo>
                    <a:lnTo>
                      <a:pt x="111" y="34"/>
                    </a:lnTo>
                    <a:lnTo>
                      <a:pt x="111" y="34"/>
                    </a:lnTo>
                    <a:lnTo>
                      <a:pt x="112" y="34"/>
                    </a:lnTo>
                    <a:lnTo>
                      <a:pt x="112" y="34"/>
                    </a:lnTo>
                    <a:lnTo>
                      <a:pt x="112" y="35"/>
                    </a:lnTo>
                    <a:lnTo>
                      <a:pt x="112" y="35"/>
                    </a:lnTo>
                    <a:lnTo>
                      <a:pt x="112" y="35"/>
                    </a:lnTo>
                    <a:lnTo>
                      <a:pt x="113" y="35"/>
                    </a:lnTo>
                    <a:lnTo>
                      <a:pt x="113" y="35"/>
                    </a:lnTo>
                    <a:lnTo>
                      <a:pt x="113" y="35"/>
                    </a:lnTo>
                    <a:lnTo>
                      <a:pt x="113" y="35"/>
                    </a:lnTo>
                    <a:lnTo>
                      <a:pt x="114" y="35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5" y="36"/>
                    </a:lnTo>
                    <a:lnTo>
                      <a:pt x="115" y="36"/>
                    </a:lnTo>
                    <a:lnTo>
                      <a:pt x="115" y="36"/>
                    </a:lnTo>
                    <a:lnTo>
                      <a:pt x="115" y="37"/>
                    </a:lnTo>
                    <a:lnTo>
                      <a:pt x="115" y="37"/>
                    </a:lnTo>
                    <a:lnTo>
                      <a:pt x="116" y="37"/>
                    </a:lnTo>
                    <a:lnTo>
                      <a:pt x="116" y="37"/>
                    </a:lnTo>
                    <a:lnTo>
                      <a:pt x="116" y="37"/>
                    </a:lnTo>
                    <a:lnTo>
                      <a:pt x="117" y="37"/>
                    </a:lnTo>
                    <a:lnTo>
                      <a:pt x="117" y="38"/>
                    </a:lnTo>
                    <a:lnTo>
                      <a:pt x="117" y="37"/>
                    </a:lnTo>
                    <a:lnTo>
                      <a:pt x="117" y="38"/>
                    </a:lnTo>
                    <a:lnTo>
                      <a:pt x="117" y="38"/>
                    </a:lnTo>
                    <a:lnTo>
                      <a:pt x="117" y="38"/>
                    </a:lnTo>
                    <a:lnTo>
                      <a:pt x="118" y="38"/>
                    </a:lnTo>
                    <a:lnTo>
                      <a:pt x="118" y="39"/>
                    </a:lnTo>
                    <a:lnTo>
                      <a:pt x="118" y="38"/>
                    </a:lnTo>
                    <a:lnTo>
                      <a:pt x="118" y="39"/>
                    </a:lnTo>
                    <a:lnTo>
                      <a:pt x="119" y="39"/>
                    </a:lnTo>
                    <a:lnTo>
                      <a:pt x="119" y="39"/>
                    </a:lnTo>
                    <a:lnTo>
                      <a:pt x="119" y="39"/>
                    </a:lnTo>
                    <a:lnTo>
                      <a:pt x="119" y="40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2" y="40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3" y="41"/>
                    </a:lnTo>
                    <a:lnTo>
                      <a:pt x="123" y="42"/>
                    </a:lnTo>
                    <a:lnTo>
                      <a:pt x="123" y="42"/>
                    </a:lnTo>
                    <a:lnTo>
                      <a:pt x="123" y="42"/>
                    </a:lnTo>
                    <a:lnTo>
                      <a:pt x="123" y="43"/>
                    </a:lnTo>
                    <a:lnTo>
                      <a:pt x="124" y="43"/>
                    </a:lnTo>
                    <a:lnTo>
                      <a:pt x="124" y="43"/>
                    </a:lnTo>
                    <a:lnTo>
                      <a:pt x="124" y="44"/>
                    </a:lnTo>
                    <a:lnTo>
                      <a:pt x="124" y="44"/>
                    </a:lnTo>
                    <a:lnTo>
                      <a:pt x="124" y="45"/>
                    </a:lnTo>
                    <a:lnTo>
                      <a:pt x="124" y="44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6" y="45"/>
                    </a:lnTo>
                    <a:lnTo>
                      <a:pt x="126" y="46"/>
                    </a:lnTo>
                    <a:lnTo>
                      <a:pt x="126" y="46"/>
                    </a:lnTo>
                    <a:lnTo>
                      <a:pt x="126" y="47"/>
                    </a:lnTo>
                    <a:lnTo>
                      <a:pt x="126" y="47"/>
                    </a:lnTo>
                    <a:lnTo>
                      <a:pt x="126" y="47"/>
                    </a:lnTo>
                    <a:lnTo>
                      <a:pt x="127" y="47"/>
                    </a:lnTo>
                    <a:lnTo>
                      <a:pt x="127" y="47"/>
                    </a:lnTo>
                    <a:lnTo>
                      <a:pt x="127" y="47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9" y="48"/>
                    </a:lnTo>
                    <a:lnTo>
                      <a:pt x="129" y="48"/>
                    </a:lnTo>
                    <a:lnTo>
                      <a:pt x="129" y="47"/>
                    </a:lnTo>
                    <a:lnTo>
                      <a:pt x="130" y="47"/>
                    </a:lnTo>
                    <a:lnTo>
                      <a:pt x="130" y="47"/>
                    </a:lnTo>
                    <a:lnTo>
                      <a:pt x="130" y="47"/>
                    </a:lnTo>
                    <a:lnTo>
                      <a:pt x="131" y="47"/>
                    </a:lnTo>
                    <a:lnTo>
                      <a:pt x="131" y="47"/>
                    </a:lnTo>
                    <a:lnTo>
                      <a:pt x="131" y="47"/>
                    </a:lnTo>
                    <a:lnTo>
                      <a:pt x="131" y="47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1" y="49"/>
                    </a:lnTo>
                    <a:lnTo>
                      <a:pt x="131" y="49"/>
                    </a:lnTo>
                    <a:lnTo>
                      <a:pt x="131" y="50"/>
                    </a:lnTo>
                    <a:lnTo>
                      <a:pt x="131" y="50"/>
                    </a:lnTo>
                    <a:lnTo>
                      <a:pt x="131" y="51"/>
                    </a:lnTo>
                    <a:lnTo>
                      <a:pt x="132" y="51"/>
                    </a:lnTo>
                    <a:lnTo>
                      <a:pt x="132" y="51"/>
                    </a:lnTo>
                    <a:lnTo>
                      <a:pt x="132" y="51"/>
                    </a:lnTo>
                    <a:lnTo>
                      <a:pt x="132" y="51"/>
                    </a:lnTo>
                    <a:lnTo>
                      <a:pt x="132" y="51"/>
                    </a:lnTo>
                    <a:lnTo>
                      <a:pt x="133" y="51"/>
                    </a:lnTo>
                    <a:lnTo>
                      <a:pt x="133" y="51"/>
                    </a:lnTo>
                    <a:lnTo>
                      <a:pt x="133" y="52"/>
                    </a:lnTo>
                    <a:lnTo>
                      <a:pt x="134" y="52"/>
                    </a:lnTo>
                    <a:lnTo>
                      <a:pt x="134" y="52"/>
                    </a:lnTo>
                    <a:lnTo>
                      <a:pt x="135" y="53"/>
                    </a:lnTo>
                    <a:lnTo>
                      <a:pt x="135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3"/>
                    </a:lnTo>
                    <a:lnTo>
                      <a:pt x="136" y="54"/>
                    </a:lnTo>
                    <a:lnTo>
                      <a:pt x="136" y="54"/>
                    </a:lnTo>
                    <a:lnTo>
                      <a:pt x="137" y="54"/>
                    </a:lnTo>
                    <a:lnTo>
                      <a:pt x="136" y="55"/>
                    </a:lnTo>
                    <a:lnTo>
                      <a:pt x="137" y="55"/>
                    </a:lnTo>
                    <a:lnTo>
                      <a:pt x="136" y="55"/>
                    </a:lnTo>
                    <a:lnTo>
                      <a:pt x="136" y="55"/>
                    </a:lnTo>
                    <a:lnTo>
                      <a:pt x="136" y="55"/>
                    </a:lnTo>
                    <a:lnTo>
                      <a:pt x="136" y="55"/>
                    </a:lnTo>
                    <a:lnTo>
                      <a:pt x="136" y="55"/>
                    </a:lnTo>
                    <a:lnTo>
                      <a:pt x="136" y="56"/>
                    </a:lnTo>
                    <a:lnTo>
                      <a:pt x="136" y="56"/>
                    </a:lnTo>
                    <a:lnTo>
                      <a:pt x="137" y="56"/>
                    </a:lnTo>
                    <a:lnTo>
                      <a:pt x="137" y="56"/>
                    </a:lnTo>
                    <a:lnTo>
                      <a:pt x="137" y="56"/>
                    </a:lnTo>
                    <a:lnTo>
                      <a:pt x="137" y="56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39" y="55"/>
                    </a:lnTo>
                    <a:lnTo>
                      <a:pt x="139" y="55"/>
                    </a:lnTo>
                    <a:lnTo>
                      <a:pt x="140" y="55"/>
                    </a:lnTo>
                    <a:lnTo>
                      <a:pt x="140" y="56"/>
                    </a:lnTo>
                    <a:lnTo>
                      <a:pt x="140" y="56"/>
                    </a:lnTo>
                    <a:lnTo>
                      <a:pt x="140" y="57"/>
                    </a:lnTo>
                    <a:lnTo>
                      <a:pt x="140" y="57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59"/>
                    </a:lnTo>
                    <a:lnTo>
                      <a:pt x="140" y="59"/>
                    </a:lnTo>
                    <a:lnTo>
                      <a:pt x="140" y="59"/>
                    </a:lnTo>
                    <a:lnTo>
                      <a:pt x="140" y="59"/>
                    </a:lnTo>
                    <a:lnTo>
                      <a:pt x="140" y="59"/>
                    </a:lnTo>
                    <a:lnTo>
                      <a:pt x="141" y="59"/>
                    </a:lnTo>
                    <a:lnTo>
                      <a:pt x="141" y="59"/>
                    </a:lnTo>
                    <a:lnTo>
                      <a:pt x="142" y="59"/>
                    </a:lnTo>
                    <a:lnTo>
                      <a:pt x="142" y="59"/>
                    </a:lnTo>
                    <a:lnTo>
                      <a:pt x="142" y="59"/>
                    </a:lnTo>
                    <a:lnTo>
                      <a:pt x="143" y="59"/>
                    </a:lnTo>
                    <a:lnTo>
                      <a:pt x="143" y="59"/>
                    </a:lnTo>
                    <a:lnTo>
                      <a:pt x="144" y="59"/>
                    </a:lnTo>
                    <a:lnTo>
                      <a:pt x="144" y="59"/>
                    </a:lnTo>
                    <a:lnTo>
                      <a:pt x="144" y="59"/>
                    </a:lnTo>
                    <a:lnTo>
                      <a:pt x="144" y="60"/>
                    </a:lnTo>
                    <a:lnTo>
                      <a:pt x="145" y="60"/>
                    </a:lnTo>
                    <a:lnTo>
                      <a:pt x="145" y="60"/>
                    </a:lnTo>
                    <a:lnTo>
                      <a:pt x="144" y="60"/>
                    </a:lnTo>
                    <a:lnTo>
                      <a:pt x="144" y="61"/>
                    </a:lnTo>
                    <a:lnTo>
                      <a:pt x="144" y="61"/>
                    </a:lnTo>
                    <a:lnTo>
                      <a:pt x="145" y="61"/>
                    </a:lnTo>
                    <a:lnTo>
                      <a:pt x="145" y="61"/>
                    </a:lnTo>
                    <a:lnTo>
                      <a:pt x="146" y="61"/>
                    </a:lnTo>
                    <a:lnTo>
                      <a:pt x="146" y="61"/>
                    </a:lnTo>
                    <a:lnTo>
                      <a:pt x="146" y="61"/>
                    </a:lnTo>
                    <a:lnTo>
                      <a:pt x="147" y="61"/>
                    </a:lnTo>
                    <a:lnTo>
                      <a:pt x="147" y="62"/>
                    </a:lnTo>
                    <a:lnTo>
                      <a:pt x="147" y="62"/>
                    </a:lnTo>
                    <a:lnTo>
                      <a:pt x="148" y="62"/>
                    </a:lnTo>
                    <a:lnTo>
                      <a:pt x="148" y="62"/>
                    </a:lnTo>
                    <a:lnTo>
                      <a:pt x="148" y="62"/>
                    </a:lnTo>
                    <a:lnTo>
                      <a:pt x="149" y="62"/>
                    </a:lnTo>
                    <a:lnTo>
                      <a:pt x="149" y="63"/>
                    </a:lnTo>
                    <a:lnTo>
                      <a:pt x="149" y="63"/>
                    </a:lnTo>
                    <a:lnTo>
                      <a:pt x="150" y="63"/>
                    </a:lnTo>
                    <a:lnTo>
                      <a:pt x="150" y="63"/>
                    </a:lnTo>
                    <a:lnTo>
                      <a:pt x="150" y="63"/>
                    </a:lnTo>
                    <a:lnTo>
                      <a:pt x="151" y="63"/>
                    </a:lnTo>
                    <a:lnTo>
                      <a:pt x="151" y="63"/>
                    </a:lnTo>
                    <a:lnTo>
                      <a:pt x="151" y="64"/>
                    </a:lnTo>
                    <a:lnTo>
                      <a:pt x="151" y="64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3" y="65"/>
                    </a:lnTo>
                    <a:lnTo>
                      <a:pt x="153" y="65"/>
                    </a:lnTo>
                    <a:lnTo>
                      <a:pt x="153" y="65"/>
                    </a:lnTo>
                    <a:lnTo>
                      <a:pt x="153" y="66"/>
                    </a:lnTo>
                    <a:lnTo>
                      <a:pt x="153" y="66"/>
                    </a:lnTo>
                    <a:lnTo>
                      <a:pt x="153" y="67"/>
                    </a:lnTo>
                    <a:lnTo>
                      <a:pt x="154" y="67"/>
                    </a:lnTo>
                    <a:lnTo>
                      <a:pt x="154" y="67"/>
                    </a:lnTo>
                    <a:lnTo>
                      <a:pt x="154" y="67"/>
                    </a:lnTo>
                    <a:lnTo>
                      <a:pt x="154" y="68"/>
                    </a:lnTo>
                    <a:lnTo>
                      <a:pt x="154" y="68"/>
                    </a:lnTo>
                    <a:lnTo>
                      <a:pt x="153" y="68"/>
                    </a:lnTo>
                    <a:lnTo>
                      <a:pt x="153" y="68"/>
                    </a:lnTo>
                    <a:lnTo>
                      <a:pt x="153" y="69"/>
                    </a:lnTo>
                    <a:lnTo>
                      <a:pt x="154" y="69"/>
                    </a:lnTo>
                    <a:lnTo>
                      <a:pt x="154" y="69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3" y="71"/>
                    </a:lnTo>
                    <a:lnTo>
                      <a:pt x="153" y="71"/>
                    </a:lnTo>
                    <a:lnTo>
                      <a:pt x="152" y="71"/>
                    </a:lnTo>
                    <a:lnTo>
                      <a:pt x="152" y="71"/>
                    </a:lnTo>
                    <a:lnTo>
                      <a:pt x="152" y="71"/>
                    </a:lnTo>
                    <a:lnTo>
                      <a:pt x="152" y="70"/>
                    </a:lnTo>
                    <a:lnTo>
                      <a:pt x="152" y="71"/>
                    </a:lnTo>
                    <a:lnTo>
                      <a:pt x="152" y="70"/>
                    </a:lnTo>
                    <a:lnTo>
                      <a:pt x="152" y="70"/>
                    </a:lnTo>
                    <a:lnTo>
                      <a:pt x="151" y="70"/>
                    </a:lnTo>
                    <a:lnTo>
                      <a:pt x="151" y="70"/>
                    </a:lnTo>
                    <a:lnTo>
                      <a:pt x="151" y="70"/>
                    </a:lnTo>
                    <a:lnTo>
                      <a:pt x="151" y="70"/>
                    </a:lnTo>
                    <a:lnTo>
                      <a:pt x="151" y="70"/>
                    </a:lnTo>
                    <a:lnTo>
                      <a:pt x="150" y="70"/>
                    </a:lnTo>
                    <a:lnTo>
                      <a:pt x="150" y="70"/>
                    </a:lnTo>
                    <a:lnTo>
                      <a:pt x="150" y="70"/>
                    </a:lnTo>
                    <a:lnTo>
                      <a:pt x="150" y="70"/>
                    </a:lnTo>
                    <a:lnTo>
                      <a:pt x="150" y="69"/>
                    </a:lnTo>
                    <a:lnTo>
                      <a:pt x="149" y="69"/>
                    </a:lnTo>
                    <a:lnTo>
                      <a:pt x="149" y="69"/>
                    </a:lnTo>
                    <a:lnTo>
                      <a:pt x="149" y="69"/>
                    </a:lnTo>
                    <a:lnTo>
                      <a:pt x="149" y="69"/>
                    </a:lnTo>
                    <a:lnTo>
                      <a:pt x="149" y="69"/>
                    </a:lnTo>
                    <a:lnTo>
                      <a:pt x="148" y="69"/>
                    </a:lnTo>
                    <a:lnTo>
                      <a:pt x="148" y="69"/>
                    </a:lnTo>
                    <a:lnTo>
                      <a:pt x="148" y="69"/>
                    </a:lnTo>
                    <a:lnTo>
                      <a:pt x="147" y="69"/>
                    </a:lnTo>
                    <a:lnTo>
                      <a:pt x="147" y="68"/>
                    </a:lnTo>
                    <a:lnTo>
                      <a:pt x="147" y="68"/>
                    </a:lnTo>
                    <a:lnTo>
                      <a:pt x="146" y="68"/>
                    </a:lnTo>
                    <a:lnTo>
                      <a:pt x="146" y="68"/>
                    </a:lnTo>
                    <a:lnTo>
                      <a:pt x="146" y="68"/>
                    </a:lnTo>
                    <a:lnTo>
                      <a:pt x="145" y="67"/>
                    </a:lnTo>
                    <a:lnTo>
                      <a:pt x="146" y="67"/>
                    </a:lnTo>
                    <a:lnTo>
                      <a:pt x="145" y="67"/>
                    </a:lnTo>
                    <a:lnTo>
                      <a:pt x="145" y="67"/>
                    </a:lnTo>
                    <a:lnTo>
                      <a:pt x="145" y="66"/>
                    </a:lnTo>
                    <a:lnTo>
                      <a:pt x="145" y="67"/>
                    </a:lnTo>
                    <a:lnTo>
                      <a:pt x="145" y="66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3" y="66"/>
                    </a:lnTo>
                    <a:lnTo>
                      <a:pt x="143" y="66"/>
                    </a:lnTo>
                    <a:lnTo>
                      <a:pt x="142" y="66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2" y="65"/>
                    </a:lnTo>
                    <a:lnTo>
                      <a:pt x="141" y="65"/>
                    </a:lnTo>
                    <a:lnTo>
                      <a:pt x="141" y="65"/>
                    </a:lnTo>
                    <a:lnTo>
                      <a:pt x="140" y="65"/>
                    </a:lnTo>
                    <a:lnTo>
                      <a:pt x="140" y="65"/>
                    </a:lnTo>
                    <a:lnTo>
                      <a:pt x="140" y="65"/>
                    </a:lnTo>
                    <a:lnTo>
                      <a:pt x="140" y="65"/>
                    </a:lnTo>
                    <a:lnTo>
                      <a:pt x="140" y="65"/>
                    </a:lnTo>
                    <a:lnTo>
                      <a:pt x="140" y="65"/>
                    </a:lnTo>
                    <a:lnTo>
                      <a:pt x="139" y="65"/>
                    </a:lnTo>
                    <a:lnTo>
                      <a:pt x="139" y="65"/>
                    </a:lnTo>
                    <a:lnTo>
                      <a:pt x="139" y="64"/>
                    </a:lnTo>
                    <a:lnTo>
                      <a:pt x="138" y="64"/>
                    </a:lnTo>
                    <a:lnTo>
                      <a:pt x="138" y="64"/>
                    </a:lnTo>
                    <a:lnTo>
                      <a:pt x="138" y="64"/>
                    </a:lnTo>
                    <a:lnTo>
                      <a:pt x="137" y="64"/>
                    </a:lnTo>
                    <a:lnTo>
                      <a:pt x="137" y="64"/>
                    </a:lnTo>
                    <a:lnTo>
                      <a:pt x="137" y="63"/>
                    </a:lnTo>
                    <a:lnTo>
                      <a:pt x="136" y="63"/>
                    </a:lnTo>
                    <a:lnTo>
                      <a:pt x="136" y="64"/>
                    </a:lnTo>
                    <a:lnTo>
                      <a:pt x="136" y="64"/>
                    </a:lnTo>
                    <a:lnTo>
                      <a:pt x="135" y="64"/>
                    </a:lnTo>
                    <a:lnTo>
                      <a:pt x="135" y="63"/>
                    </a:lnTo>
                    <a:lnTo>
                      <a:pt x="135" y="63"/>
                    </a:lnTo>
                    <a:lnTo>
                      <a:pt x="134" y="63"/>
                    </a:lnTo>
                    <a:lnTo>
                      <a:pt x="134" y="64"/>
                    </a:lnTo>
                    <a:lnTo>
                      <a:pt x="134" y="64"/>
                    </a:lnTo>
                    <a:lnTo>
                      <a:pt x="133" y="64"/>
                    </a:lnTo>
                    <a:lnTo>
                      <a:pt x="133" y="64"/>
                    </a:lnTo>
                    <a:lnTo>
                      <a:pt x="133" y="63"/>
                    </a:lnTo>
                    <a:lnTo>
                      <a:pt x="132" y="63"/>
                    </a:lnTo>
                    <a:lnTo>
                      <a:pt x="132" y="63"/>
                    </a:lnTo>
                    <a:lnTo>
                      <a:pt x="132" y="63"/>
                    </a:lnTo>
                    <a:lnTo>
                      <a:pt x="132" y="64"/>
                    </a:lnTo>
                    <a:lnTo>
                      <a:pt x="131" y="64"/>
                    </a:lnTo>
                    <a:lnTo>
                      <a:pt x="131" y="64"/>
                    </a:lnTo>
                    <a:lnTo>
                      <a:pt x="131" y="64"/>
                    </a:lnTo>
                    <a:lnTo>
                      <a:pt x="130" y="64"/>
                    </a:lnTo>
                    <a:lnTo>
                      <a:pt x="130" y="64"/>
                    </a:lnTo>
                    <a:lnTo>
                      <a:pt x="130" y="65"/>
                    </a:lnTo>
                    <a:lnTo>
                      <a:pt x="130" y="65"/>
                    </a:lnTo>
                    <a:lnTo>
                      <a:pt x="129" y="65"/>
                    </a:lnTo>
                    <a:lnTo>
                      <a:pt x="129" y="65"/>
                    </a:lnTo>
                    <a:lnTo>
                      <a:pt x="12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6"/>
                    </a:lnTo>
                    <a:lnTo>
                      <a:pt x="128" y="66"/>
                    </a:lnTo>
                    <a:lnTo>
                      <a:pt x="128" y="66"/>
                    </a:lnTo>
                    <a:lnTo>
                      <a:pt x="128" y="66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7" y="65"/>
                    </a:lnTo>
                    <a:lnTo>
                      <a:pt x="127" y="65"/>
                    </a:lnTo>
                    <a:lnTo>
                      <a:pt x="127" y="65"/>
                    </a:lnTo>
                    <a:lnTo>
                      <a:pt x="126" y="65"/>
                    </a:lnTo>
                    <a:lnTo>
                      <a:pt x="126" y="65"/>
                    </a:lnTo>
                    <a:lnTo>
                      <a:pt x="126" y="64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5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23" y="64"/>
                    </a:lnTo>
                    <a:lnTo>
                      <a:pt x="122" y="64"/>
                    </a:lnTo>
                    <a:lnTo>
                      <a:pt x="122" y="64"/>
                    </a:lnTo>
                    <a:lnTo>
                      <a:pt x="122" y="64"/>
                    </a:lnTo>
                    <a:lnTo>
                      <a:pt x="122" y="64"/>
                    </a:lnTo>
                    <a:lnTo>
                      <a:pt x="122" y="65"/>
                    </a:lnTo>
                    <a:lnTo>
                      <a:pt x="121" y="65"/>
                    </a:lnTo>
                    <a:lnTo>
                      <a:pt x="122" y="65"/>
                    </a:lnTo>
                    <a:lnTo>
                      <a:pt x="121" y="65"/>
                    </a:lnTo>
                    <a:lnTo>
                      <a:pt x="121" y="65"/>
                    </a:lnTo>
                    <a:lnTo>
                      <a:pt x="121" y="66"/>
                    </a:lnTo>
                    <a:lnTo>
                      <a:pt x="120" y="66"/>
                    </a:lnTo>
                    <a:lnTo>
                      <a:pt x="120" y="66"/>
                    </a:lnTo>
                    <a:lnTo>
                      <a:pt x="120" y="66"/>
                    </a:lnTo>
                    <a:lnTo>
                      <a:pt x="119" y="66"/>
                    </a:lnTo>
                    <a:lnTo>
                      <a:pt x="120" y="66"/>
                    </a:lnTo>
                    <a:lnTo>
                      <a:pt x="119" y="67"/>
                    </a:lnTo>
                    <a:lnTo>
                      <a:pt x="119" y="67"/>
                    </a:lnTo>
                    <a:lnTo>
                      <a:pt x="119" y="67"/>
                    </a:lnTo>
                    <a:lnTo>
                      <a:pt x="118" y="67"/>
                    </a:lnTo>
                    <a:lnTo>
                      <a:pt x="118" y="68"/>
                    </a:lnTo>
                    <a:lnTo>
                      <a:pt x="118" y="68"/>
                    </a:lnTo>
                    <a:lnTo>
                      <a:pt x="118" y="67"/>
                    </a:lnTo>
                    <a:lnTo>
                      <a:pt x="117" y="67"/>
                    </a:lnTo>
                    <a:lnTo>
                      <a:pt x="117" y="67"/>
                    </a:lnTo>
                    <a:lnTo>
                      <a:pt x="117" y="67"/>
                    </a:lnTo>
                    <a:lnTo>
                      <a:pt x="117" y="67"/>
                    </a:lnTo>
                    <a:lnTo>
                      <a:pt x="117" y="67"/>
                    </a:lnTo>
                    <a:lnTo>
                      <a:pt x="117" y="68"/>
                    </a:lnTo>
                    <a:lnTo>
                      <a:pt x="116" y="68"/>
                    </a:lnTo>
                    <a:lnTo>
                      <a:pt x="116" y="68"/>
                    </a:lnTo>
                    <a:lnTo>
                      <a:pt x="116" y="69"/>
                    </a:lnTo>
                    <a:lnTo>
                      <a:pt x="116" y="69"/>
                    </a:lnTo>
                    <a:lnTo>
                      <a:pt x="116" y="69"/>
                    </a:lnTo>
                    <a:lnTo>
                      <a:pt x="116" y="69"/>
                    </a:lnTo>
                    <a:lnTo>
                      <a:pt x="116" y="70"/>
                    </a:lnTo>
                    <a:lnTo>
                      <a:pt x="116" y="70"/>
                    </a:lnTo>
                    <a:lnTo>
                      <a:pt x="117" y="70"/>
                    </a:lnTo>
                    <a:lnTo>
                      <a:pt x="117" y="70"/>
                    </a:lnTo>
                    <a:lnTo>
                      <a:pt x="116" y="70"/>
                    </a:lnTo>
                    <a:lnTo>
                      <a:pt x="116" y="70"/>
                    </a:lnTo>
                    <a:lnTo>
                      <a:pt x="116" y="70"/>
                    </a:lnTo>
                    <a:lnTo>
                      <a:pt x="116" y="70"/>
                    </a:lnTo>
                    <a:lnTo>
                      <a:pt x="116" y="70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5" y="71"/>
                    </a:lnTo>
                    <a:lnTo>
                      <a:pt x="115" y="71"/>
                    </a:lnTo>
                    <a:lnTo>
                      <a:pt x="114" y="71"/>
                    </a:lnTo>
                    <a:lnTo>
                      <a:pt x="114" y="71"/>
                    </a:lnTo>
                    <a:lnTo>
                      <a:pt x="113" y="71"/>
                    </a:lnTo>
                    <a:lnTo>
                      <a:pt x="113" y="71"/>
                    </a:lnTo>
                    <a:lnTo>
                      <a:pt x="113" y="71"/>
                    </a:lnTo>
                    <a:lnTo>
                      <a:pt x="113" y="72"/>
                    </a:lnTo>
                    <a:lnTo>
                      <a:pt x="113" y="72"/>
                    </a:lnTo>
                    <a:lnTo>
                      <a:pt x="112" y="72"/>
                    </a:lnTo>
                    <a:lnTo>
                      <a:pt x="112" y="72"/>
                    </a:lnTo>
                    <a:lnTo>
                      <a:pt x="112" y="72"/>
                    </a:lnTo>
                    <a:lnTo>
                      <a:pt x="112" y="73"/>
                    </a:lnTo>
                    <a:lnTo>
                      <a:pt x="112" y="73"/>
                    </a:lnTo>
                    <a:lnTo>
                      <a:pt x="112" y="73"/>
                    </a:lnTo>
                    <a:lnTo>
                      <a:pt x="111" y="73"/>
                    </a:lnTo>
                    <a:lnTo>
                      <a:pt x="111" y="73"/>
                    </a:lnTo>
                    <a:lnTo>
                      <a:pt x="110" y="73"/>
                    </a:lnTo>
                    <a:lnTo>
                      <a:pt x="110" y="73"/>
                    </a:lnTo>
                    <a:lnTo>
                      <a:pt x="110" y="74"/>
                    </a:lnTo>
                    <a:lnTo>
                      <a:pt x="109" y="74"/>
                    </a:lnTo>
                    <a:lnTo>
                      <a:pt x="109" y="74"/>
                    </a:lnTo>
                    <a:lnTo>
                      <a:pt x="109" y="74"/>
                    </a:lnTo>
                    <a:lnTo>
                      <a:pt x="108" y="74"/>
                    </a:lnTo>
                    <a:lnTo>
                      <a:pt x="108" y="75"/>
                    </a:lnTo>
                    <a:lnTo>
                      <a:pt x="108" y="75"/>
                    </a:lnTo>
                    <a:lnTo>
                      <a:pt x="108" y="75"/>
                    </a:lnTo>
                    <a:lnTo>
                      <a:pt x="108" y="76"/>
                    </a:lnTo>
                    <a:lnTo>
                      <a:pt x="108" y="75"/>
                    </a:lnTo>
                    <a:lnTo>
                      <a:pt x="107" y="75"/>
                    </a:lnTo>
                    <a:lnTo>
                      <a:pt x="107" y="75"/>
                    </a:lnTo>
                    <a:lnTo>
                      <a:pt x="107" y="76"/>
                    </a:lnTo>
                    <a:lnTo>
                      <a:pt x="107" y="75"/>
                    </a:lnTo>
                    <a:lnTo>
                      <a:pt x="106" y="75"/>
                    </a:lnTo>
                    <a:lnTo>
                      <a:pt x="106" y="76"/>
                    </a:lnTo>
                    <a:lnTo>
                      <a:pt x="106" y="76"/>
                    </a:lnTo>
                    <a:lnTo>
                      <a:pt x="105" y="76"/>
                    </a:lnTo>
                    <a:lnTo>
                      <a:pt x="105" y="76"/>
                    </a:lnTo>
                    <a:lnTo>
                      <a:pt x="105" y="76"/>
                    </a:lnTo>
                    <a:lnTo>
                      <a:pt x="105" y="76"/>
                    </a:lnTo>
                    <a:lnTo>
                      <a:pt x="105" y="77"/>
                    </a:lnTo>
                    <a:lnTo>
                      <a:pt x="105" y="77"/>
                    </a:lnTo>
                    <a:lnTo>
                      <a:pt x="105" y="78"/>
                    </a:lnTo>
                    <a:lnTo>
                      <a:pt x="105" y="78"/>
                    </a:lnTo>
                    <a:lnTo>
                      <a:pt x="105" y="78"/>
                    </a:lnTo>
                    <a:lnTo>
                      <a:pt x="105" y="78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105" y="80"/>
                    </a:lnTo>
                    <a:lnTo>
                      <a:pt x="104" y="80"/>
                    </a:lnTo>
                    <a:lnTo>
                      <a:pt x="104" y="80"/>
                    </a:lnTo>
                    <a:lnTo>
                      <a:pt x="104" y="80"/>
                    </a:lnTo>
                    <a:lnTo>
                      <a:pt x="104" y="81"/>
                    </a:lnTo>
                    <a:lnTo>
                      <a:pt x="104" y="81"/>
                    </a:lnTo>
                    <a:lnTo>
                      <a:pt x="104" y="81"/>
                    </a:lnTo>
                    <a:lnTo>
                      <a:pt x="104" y="81"/>
                    </a:lnTo>
                    <a:lnTo>
                      <a:pt x="105" y="81"/>
                    </a:lnTo>
                    <a:lnTo>
                      <a:pt x="104" y="81"/>
                    </a:lnTo>
                    <a:lnTo>
                      <a:pt x="104" y="81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3" y="82"/>
                    </a:lnTo>
                    <a:lnTo>
                      <a:pt x="103" y="82"/>
                    </a:lnTo>
                    <a:lnTo>
                      <a:pt x="103" y="82"/>
                    </a:lnTo>
                    <a:lnTo>
                      <a:pt x="103" y="82"/>
                    </a:lnTo>
                    <a:lnTo>
                      <a:pt x="103" y="82"/>
                    </a:lnTo>
                    <a:lnTo>
                      <a:pt x="102" y="82"/>
                    </a:lnTo>
                    <a:lnTo>
                      <a:pt x="102" y="82"/>
                    </a:lnTo>
                    <a:lnTo>
                      <a:pt x="102" y="83"/>
                    </a:lnTo>
                    <a:lnTo>
                      <a:pt x="102" y="83"/>
                    </a:lnTo>
                    <a:lnTo>
                      <a:pt x="101" y="83"/>
                    </a:lnTo>
                    <a:lnTo>
                      <a:pt x="101" y="83"/>
                    </a:lnTo>
                    <a:lnTo>
                      <a:pt x="101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02" y="86"/>
                    </a:lnTo>
                    <a:lnTo>
                      <a:pt x="101" y="86"/>
                    </a:lnTo>
                    <a:lnTo>
                      <a:pt x="101" y="86"/>
                    </a:lnTo>
                    <a:lnTo>
                      <a:pt x="101" y="86"/>
                    </a:lnTo>
                    <a:lnTo>
                      <a:pt x="101" y="86"/>
                    </a:lnTo>
                    <a:lnTo>
                      <a:pt x="101" y="87"/>
                    </a:lnTo>
                    <a:lnTo>
                      <a:pt x="100" y="87"/>
                    </a:lnTo>
                    <a:lnTo>
                      <a:pt x="100" y="87"/>
                    </a:lnTo>
                    <a:lnTo>
                      <a:pt x="100" y="87"/>
                    </a:lnTo>
                    <a:lnTo>
                      <a:pt x="99" y="87"/>
                    </a:lnTo>
                    <a:lnTo>
                      <a:pt x="99" y="88"/>
                    </a:lnTo>
                    <a:lnTo>
                      <a:pt x="99" y="88"/>
                    </a:lnTo>
                    <a:lnTo>
                      <a:pt x="98" y="88"/>
                    </a:lnTo>
                    <a:lnTo>
                      <a:pt x="98" y="89"/>
                    </a:lnTo>
                    <a:lnTo>
                      <a:pt x="98" y="89"/>
                    </a:lnTo>
                    <a:lnTo>
                      <a:pt x="98" y="88"/>
                    </a:lnTo>
                    <a:lnTo>
                      <a:pt x="97" y="88"/>
                    </a:lnTo>
                    <a:lnTo>
                      <a:pt x="97" y="88"/>
                    </a:lnTo>
                    <a:lnTo>
                      <a:pt x="96" y="88"/>
                    </a:lnTo>
                    <a:lnTo>
                      <a:pt x="96" y="89"/>
                    </a:lnTo>
                    <a:lnTo>
                      <a:pt x="96" y="89"/>
                    </a:lnTo>
                    <a:lnTo>
                      <a:pt x="95" y="89"/>
                    </a:lnTo>
                    <a:lnTo>
                      <a:pt x="95" y="90"/>
                    </a:lnTo>
                    <a:lnTo>
                      <a:pt x="95" y="90"/>
                    </a:lnTo>
                    <a:lnTo>
                      <a:pt x="94" y="90"/>
                    </a:lnTo>
                    <a:lnTo>
                      <a:pt x="94" y="90"/>
                    </a:lnTo>
                    <a:lnTo>
                      <a:pt x="94" y="90"/>
                    </a:lnTo>
                    <a:lnTo>
                      <a:pt x="94" y="90"/>
                    </a:lnTo>
                    <a:lnTo>
                      <a:pt x="94" y="90"/>
                    </a:lnTo>
                    <a:lnTo>
                      <a:pt x="94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2" y="90"/>
                    </a:lnTo>
                    <a:lnTo>
                      <a:pt x="92" y="90"/>
                    </a:lnTo>
                    <a:lnTo>
                      <a:pt x="92" y="90"/>
                    </a:lnTo>
                    <a:lnTo>
                      <a:pt x="92" y="90"/>
                    </a:lnTo>
                    <a:lnTo>
                      <a:pt x="91" y="90"/>
                    </a:lnTo>
                    <a:lnTo>
                      <a:pt x="91" y="90"/>
                    </a:lnTo>
                    <a:lnTo>
                      <a:pt x="90" y="90"/>
                    </a:lnTo>
                    <a:lnTo>
                      <a:pt x="90" y="90"/>
                    </a:lnTo>
                    <a:lnTo>
                      <a:pt x="90" y="90"/>
                    </a:lnTo>
                    <a:lnTo>
                      <a:pt x="89" y="90"/>
                    </a:lnTo>
                    <a:lnTo>
                      <a:pt x="89" y="90"/>
                    </a:lnTo>
                    <a:lnTo>
                      <a:pt x="89" y="90"/>
                    </a:lnTo>
                    <a:lnTo>
                      <a:pt x="89" y="90"/>
                    </a:lnTo>
                    <a:lnTo>
                      <a:pt x="88" y="90"/>
                    </a:lnTo>
                    <a:lnTo>
                      <a:pt x="88" y="89"/>
                    </a:lnTo>
                    <a:lnTo>
                      <a:pt x="88" y="89"/>
                    </a:lnTo>
                    <a:lnTo>
                      <a:pt x="88" y="89"/>
                    </a:lnTo>
                    <a:lnTo>
                      <a:pt x="88" y="88"/>
                    </a:lnTo>
                    <a:lnTo>
                      <a:pt x="87" y="88"/>
                    </a:lnTo>
                    <a:lnTo>
                      <a:pt x="87" y="88"/>
                    </a:lnTo>
                    <a:lnTo>
                      <a:pt x="87" y="89"/>
                    </a:lnTo>
                    <a:lnTo>
                      <a:pt x="86" y="89"/>
                    </a:lnTo>
                    <a:lnTo>
                      <a:pt x="86" y="89"/>
                    </a:lnTo>
                    <a:lnTo>
                      <a:pt x="86" y="89"/>
                    </a:lnTo>
                    <a:lnTo>
                      <a:pt x="86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1"/>
                    </a:lnTo>
                    <a:lnTo>
                      <a:pt x="85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0"/>
                    </a:lnTo>
                    <a:lnTo>
                      <a:pt x="83" y="90"/>
                    </a:lnTo>
                    <a:lnTo>
                      <a:pt x="83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3" y="91"/>
                    </a:lnTo>
                    <a:lnTo>
                      <a:pt x="83" y="92"/>
                    </a:lnTo>
                    <a:lnTo>
                      <a:pt x="83" y="92"/>
                    </a:lnTo>
                    <a:lnTo>
                      <a:pt x="83" y="92"/>
                    </a:lnTo>
                    <a:lnTo>
                      <a:pt x="82" y="92"/>
                    </a:lnTo>
                    <a:lnTo>
                      <a:pt x="82" y="93"/>
                    </a:lnTo>
                    <a:lnTo>
                      <a:pt x="82" y="93"/>
                    </a:lnTo>
                    <a:lnTo>
                      <a:pt x="82" y="93"/>
                    </a:lnTo>
                    <a:lnTo>
                      <a:pt x="82" y="93"/>
                    </a:lnTo>
                    <a:lnTo>
                      <a:pt x="82" y="93"/>
                    </a:lnTo>
                    <a:lnTo>
                      <a:pt x="82" y="94"/>
                    </a:lnTo>
                    <a:lnTo>
                      <a:pt x="82" y="93"/>
                    </a:lnTo>
                    <a:lnTo>
                      <a:pt x="82" y="93"/>
                    </a:lnTo>
                    <a:lnTo>
                      <a:pt x="82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79" y="96"/>
                    </a:lnTo>
                    <a:lnTo>
                      <a:pt x="79" y="96"/>
                    </a:lnTo>
                    <a:lnTo>
                      <a:pt x="79" y="96"/>
                    </a:lnTo>
                    <a:lnTo>
                      <a:pt x="79" y="97"/>
                    </a:lnTo>
                    <a:lnTo>
                      <a:pt x="79" y="97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77" y="97"/>
                    </a:lnTo>
                    <a:lnTo>
                      <a:pt x="77" y="97"/>
                    </a:lnTo>
                    <a:lnTo>
                      <a:pt x="76" y="97"/>
                    </a:lnTo>
                    <a:lnTo>
                      <a:pt x="76" y="98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6" y="97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4" y="96"/>
                    </a:lnTo>
                    <a:lnTo>
                      <a:pt x="74" y="96"/>
                    </a:lnTo>
                    <a:lnTo>
                      <a:pt x="74" y="95"/>
                    </a:lnTo>
                    <a:lnTo>
                      <a:pt x="74" y="95"/>
                    </a:lnTo>
                    <a:lnTo>
                      <a:pt x="73" y="95"/>
                    </a:lnTo>
                    <a:lnTo>
                      <a:pt x="74" y="95"/>
                    </a:lnTo>
                    <a:lnTo>
                      <a:pt x="74" y="94"/>
                    </a:lnTo>
                    <a:lnTo>
                      <a:pt x="73" y="94"/>
                    </a:lnTo>
                    <a:lnTo>
                      <a:pt x="73" y="94"/>
                    </a:lnTo>
                    <a:lnTo>
                      <a:pt x="73" y="94"/>
                    </a:lnTo>
                    <a:lnTo>
                      <a:pt x="73" y="94"/>
                    </a:lnTo>
                    <a:lnTo>
                      <a:pt x="73" y="94"/>
                    </a:lnTo>
                    <a:lnTo>
                      <a:pt x="72" y="94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71" y="93"/>
                    </a:lnTo>
                    <a:lnTo>
                      <a:pt x="71" y="93"/>
                    </a:lnTo>
                    <a:lnTo>
                      <a:pt x="71" y="93"/>
                    </a:lnTo>
                    <a:lnTo>
                      <a:pt x="71" y="93"/>
                    </a:lnTo>
                    <a:lnTo>
                      <a:pt x="70" y="93"/>
                    </a:lnTo>
                    <a:lnTo>
                      <a:pt x="70" y="93"/>
                    </a:lnTo>
                    <a:lnTo>
                      <a:pt x="70" y="92"/>
                    </a:lnTo>
                    <a:lnTo>
                      <a:pt x="70" y="92"/>
                    </a:lnTo>
                    <a:lnTo>
                      <a:pt x="69" y="92"/>
                    </a:lnTo>
                    <a:lnTo>
                      <a:pt x="69" y="91"/>
                    </a:lnTo>
                    <a:lnTo>
                      <a:pt x="69" y="91"/>
                    </a:lnTo>
                    <a:lnTo>
                      <a:pt x="69" y="91"/>
                    </a:lnTo>
                    <a:lnTo>
                      <a:pt x="69" y="91"/>
                    </a:lnTo>
                    <a:lnTo>
                      <a:pt x="68" y="91"/>
                    </a:lnTo>
                    <a:lnTo>
                      <a:pt x="68" y="90"/>
                    </a:lnTo>
                    <a:lnTo>
                      <a:pt x="68" y="90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66" y="90"/>
                    </a:lnTo>
                    <a:lnTo>
                      <a:pt x="66" y="90"/>
                    </a:lnTo>
                    <a:lnTo>
                      <a:pt x="66" y="90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5" y="89"/>
                    </a:lnTo>
                    <a:lnTo>
                      <a:pt x="65" y="89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7"/>
                    </a:lnTo>
                    <a:lnTo>
                      <a:pt x="65" y="87"/>
                    </a:lnTo>
                    <a:lnTo>
                      <a:pt x="65" y="86"/>
                    </a:lnTo>
                    <a:lnTo>
                      <a:pt x="65" y="86"/>
                    </a:lnTo>
                    <a:lnTo>
                      <a:pt x="65" y="86"/>
                    </a:lnTo>
                    <a:lnTo>
                      <a:pt x="65" y="86"/>
                    </a:lnTo>
                    <a:lnTo>
                      <a:pt x="64" y="86"/>
                    </a:lnTo>
                    <a:lnTo>
                      <a:pt x="64" y="85"/>
                    </a:lnTo>
                    <a:lnTo>
                      <a:pt x="64" y="85"/>
                    </a:lnTo>
                    <a:lnTo>
                      <a:pt x="64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2" y="83"/>
                    </a:lnTo>
                    <a:lnTo>
                      <a:pt x="62" y="83"/>
                    </a:lnTo>
                    <a:lnTo>
                      <a:pt x="62" y="83"/>
                    </a:lnTo>
                    <a:lnTo>
                      <a:pt x="62" y="83"/>
                    </a:lnTo>
                    <a:lnTo>
                      <a:pt x="62" y="82"/>
                    </a:lnTo>
                    <a:lnTo>
                      <a:pt x="62" y="83"/>
                    </a:lnTo>
                    <a:lnTo>
                      <a:pt x="61" y="83"/>
                    </a:lnTo>
                    <a:lnTo>
                      <a:pt x="61" y="83"/>
                    </a:lnTo>
                    <a:lnTo>
                      <a:pt x="61" y="82"/>
                    </a:lnTo>
                    <a:lnTo>
                      <a:pt x="60" y="82"/>
                    </a:lnTo>
                    <a:lnTo>
                      <a:pt x="60" y="82"/>
                    </a:lnTo>
                    <a:lnTo>
                      <a:pt x="60" y="82"/>
                    </a:lnTo>
                    <a:lnTo>
                      <a:pt x="60" y="82"/>
                    </a:lnTo>
                    <a:lnTo>
                      <a:pt x="60" y="82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60" y="79"/>
                    </a:lnTo>
                    <a:lnTo>
                      <a:pt x="60" y="79"/>
                    </a:lnTo>
                    <a:lnTo>
                      <a:pt x="60" y="79"/>
                    </a:lnTo>
                    <a:lnTo>
                      <a:pt x="60" y="78"/>
                    </a:lnTo>
                    <a:lnTo>
                      <a:pt x="59" y="78"/>
                    </a:lnTo>
                    <a:lnTo>
                      <a:pt x="59" y="78"/>
                    </a:lnTo>
                    <a:lnTo>
                      <a:pt x="60" y="78"/>
                    </a:lnTo>
                    <a:lnTo>
                      <a:pt x="60" y="77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60" y="76"/>
                    </a:lnTo>
                    <a:lnTo>
                      <a:pt x="59" y="76"/>
                    </a:lnTo>
                    <a:lnTo>
                      <a:pt x="59" y="76"/>
                    </a:lnTo>
                    <a:lnTo>
                      <a:pt x="59" y="75"/>
                    </a:lnTo>
                    <a:lnTo>
                      <a:pt x="59" y="75"/>
                    </a:lnTo>
                    <a:lnTo>
                      <a:pt x="58" y="75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59" y="73"/>
                    </a:lnTo>
                    <a:lnTo>
                      <a:pt x="59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57" y="71"/>
                    </a:lnTo>
                    <a:lnTo>
                      <a:pt x="57" y="71"/>
                    </a:lnTo>
                    <a:lnTo>
                      <a:pt x="57" y="71"/>
                    </a:lnTo>
                    <a:lnTo>
                      <a:pt x="56" y="71"/>
                    </a:lnTo>
                    <a:lnTo>
                      <a:pt x="56" y="71"/>
                    </a:lnTo>
                    <a:lnTo>
                      <a:pt x="56" y="71"/>
                    </a:lnTo>
                    <a:lnTo>
                      <a:pt x="56" y="71"/>
                    </a:lnTo>
                    <a:lnTo>
                      <a:pt x="56" y="70"/>
                    </a:lnTo>
                    <a:lnTo>
                      <a:pt x="56" y="70"/>
                    </a:lnTo>
                    <a:lnTo>
                      <a:pt x="56" y="70"/>
                    </a:lnTo>
                    <a:lnTo>
                      <a:pt x="57" y="70"/>
                    </a:lnTo>
                    <a:lnTo>
                      <a:pt x="57" y="69"/>
                    </a:lnTo>
                    <a:lnTo>
                      <a:pt x="57" y="70"/>
                    </a:lnTo>
                    <a:lnTo>
                      <a:pt x="57" y="69"/>
                    </a:lnTo>
                    <a:lnTo>
                      <a:pt x="57" y="69"/>
                    </a:lnTo>
                    <a:lnTo>
                      <a:pt x="57" y="68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7" y="68"/>
                    </a:lnTo>
                    <a:lnTo>
                      <a:pt x="57" y="67"/>
                    </a:lnTo>
                    <a:lnTo>
                      <a:pt x="57" y="67"/>
                    </a:lnTo>
                    <a:lnTo>
                      <a:pt x="57" y="67"/>
                    </a:lnTo>
                    <a:lnTo>
                      <a:pt x="57" y="67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5"/>
                    </a:lnTo>
                    <a:lnTo>
                      <a:pt x="57" y="65"/>
                    </a:lnTo>
                    <a:lnTo>
                      <a:pt x="57" y="65"/>
                    </a:lnTo>
                    <a:lnTo>
                      <a:pt x="57" y="64"/>
                    </a:lnTo>
                    <a:lnTo>
                      <a:pt x="57" y="64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5" y="63"/>
                    </a:lnTo>
                    <a:lnTo>
                      <a:pt x="56" y="63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7" y="62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56" y="61"/>
                    </a:lnTo>
                    <a:lnTo>
                      <a:pt x="57" y="61"/>
                    </a:lnTo>
                    <a:lnTo>
                      <a:pt x="56" y="61"/>
                    </a:lnTo>
                    <a:lnTo>
                      <a:pt x="56" y="61"/>
                    </a:lnTo>
                    <a:lnTo>
                      <a:pt x="56" y="60"/>
                    </a:lnTo>
                    <a:lnTo>
                      <a:pt x="57" y="60"/>
                    </a:lnTo>
                    <a:lnTo>
                      <a:pt x="57" y="60"/>
                    </a:lnTo>
                    <a:lnTo>
                      <a:pt x="57" y="60"/>
                    </a:lnTo>
                    <a:lnTo>
                      <a:pt x="57" y="59"/>
                    </a:lnTo>
                    <a:lnTo>
                      <a:pt x="58" y="59"/>
                    </a:lnTo>
                    <a:lnTo>
                      <a:pt x="58" y="59"/>
                    </a:lnTo>
                    <a:lnTo>
                      <a:pt x="58" y="59"/>
                    </a:lnTo>
                    <a:lnTo>
                      <a:pt x="58" y="59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7" y="57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5" y="56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5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0" y="56"/>
                    </a:lnTo>
                    <a:lnTo>
                      <a:pt x="50" y="56"/>
                    </a:lnTo>
                    <a:lnTo>
                      <a:pt x="50" y="55"/>
                    </a:lnTo>
                    <a:lnTo>
                      <a:pt x="49" y="55"/>
                    </a:lnTo>
                    <a:lnTo>
                      <a:pt x="49" y="55"/>
                    </a:lnTo>
                    <a:lnTo>
                      <a:pt x="49" y="55"/>
                    </a:lnTo>
                    <a:lnTo>
                      <a:pt x="49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7" y="55"/>
                    </a:lnTo>
                    <a:lnTo>
                      <a:pt x="46" y="55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5" y="54"/>
                    </a:lnTo>
                    <a:lnTo>
                      <a:pt x="45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4" y="55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4" y="55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1" y="56"/>
                    </a:lnTo>
                    <a:lnTo>
                      <a:pt x="42" y="55"/>
                    </a:lnTo>
                    <a:lnTo>
                      <a:pt x="42" y="55"/>
                    </a:lnTo>
                    <a:lnTo>
                      <a:pt x="41" y="55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37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34" y="54"/>
                    </a:lnTo>
                    <a:lnTo>
                      <a:pt x="34" y="53"/>
                    </a:lnTo>
                    <a:lnTo>
                      <a:pt x="34" y="53"/>
                    </a:lnTo>
                    <a:lnTo>
                      <a:pt x="34" y="53"/>
                    </a:lnTo>
                    <a:lnTo>
                      <a:pt x="33" y="53"/>
                    </a:lnTo>
                    <a:lnTo>
                      <a:pt x="33" y="52"/>
                    </a:lnTo>
                    <a:lnTo>
                      <a:pt x="33" y="53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2"/>
                    </a:lnTo>
                    <a:lnTo>
                      <a:pt x="30" y="53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8" y="52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6" y="52"/>
                    </a:lnTo>
                    <a:lnTo>
                      <a:pt x="26" y="51"/>
                    </a:lnTo>
                    <a:lnTo>
                      <a:pt x="26" y="51"/>
                    </a:lnTo>
                    <a:lnTo>
                      <a:pt x="26" y="51"/>
                    </a:lnTo>
                    <a:lnTo>
                      <a:pt x="26" y="51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6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2" y="47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21" y="47"/>
                    </a:lnTo>
                    <a:lnTo>
                      <a:pt x="21" y="46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4" y="16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3" y="25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30" y="32"/>
                    </a:lnTo>
                    <a:lnTo>
                      <a:pt x="31" y="32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8"/>
                    </a:lnTo>
                    <a:lnTo>
                      <a:pt x="33" y="28"/>
                    </a:lnTo>
                    <a:lnTo>
                      <a:pt x="33" y="27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3" y="25"/>
                    </a:lnTo>
                    <a:lnTo>
                      <a:pt x="33" y="24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0" y="1"/>
                    </a:lnTo>
                    <a:lnTo>
                      <a:pt x="70" y="1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3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6" name="Freeform 29">
                <a:extLst>
                  <a:ext uri="{FF2B5EF4-FFF2-40B4-BE49-F238E27FC236}">
                    <a16:creationId xmlns:a16="http://schemas.microsoft.com/office/drawing/2014/main" xmlns="" id="{05B94D6B-85B2-42A3-9A62-96675E2F9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1688" y="4340226"/>
                <a:ext cx="422275" cy="260350"/>
              </a:xfrm>
              <a:custGeom>
                <a:avLst/>
                <a:gdLst>
                  <a:gd name="T0" fmla="*/ 190 w 266"/>
                  <a:gd name="T1" fmla="*/ 65 h 164"/>
                  <a:gd name="T2" fmla="*/ 191 w 266"/>
                  <a:gd name="T3" fmla="*/ 69 h 164"/>
                  <a:gd name="T4" fmla="*/ 199 w 266"/>
                  <a:gd name="T5" fmla="*/ 74 h 164"/>
                  <a:gd name="T6" fmla="*/ 205 w 266"/>
                  <a:gd name="T7" fmla="*/ 80 h 164"/>
                  <a:gd name="T8" fmla="*/ 212 w 266"/>
                  <a:gd name="T9" fmla="*/ 85 h 164"/>
                  <a:gd name="T10" fmla="*/ 219 w 266"/>
                  <a:gd name="T11" fmla="*/ 90 h 164"/>
                  <a:gd name="T12" fmla="*/ 229 w 266"/>
                  <a:gd name="T13" fmla="*/ 92 h 164"/>
                  <a:gd name="T14" fmla="*/ 239 w 266"/>
                  <a:gd name="T15" fmla="*/ 91 h 164"/>
                  <a:gd name="T16" fmla="*/ 245 w 266"/>
                  <a:gd name="T17" fmla="*/ 98 h 164"/>
                  <a:gd name="T18" fmla="*/ 244 w 266"/>
                  <a:gd name="T19" fmla="*/ 107 h 164"/>
                  <a:gd name="T20" fmla="*/ 248 w 266"/>
                  <a:gd name="T21" fmla="*/ 116 h 164"/>
                  <a:gd name="T22" fmla="*/ 253 w 266"/>
                  <a:gd name="T23" fmla="*/ 123 h 164"/>
                  <a:gd name="T24" fmla="*/ 261 w 266"/>
                  <a:gd name="T25" fmla="*/ 131 h 164"/>
                  <a:gd name="T26" fmla="*/ 264 w 266"/>
                  <a:gd name="T27" fmla="*/ 140 h 164"/>
                  <a:gd name="T28" fmla="*/ 264 w 266"/>
                  <a:gd name="T29" fmla="*/ 150 h 164"/>
                  <a:gd name="T30" fmla="*/ 257 w 266"/>
                  <a:gd name="T31" fmla="*/ 157 h 164"/>
                  <a:gd name="T32" fmla="*/ 253 w 266"/>
                  <a:gd name="T33" fmla="*/ 162 h 164"/>
                  <a:gd name="T34" fmla="*/ 241 w 266"/>
                  <a:gd name="T35" fmla="*/ 160 h 164"/>
                  <a:gd name="T36" fmla="*/ 231 w 266"/>
                  <a:gd name="T37" fmla="*/ 157 h 164"/>
                  <a:gd name="T38" fmla="*/ 222 w 266"/>
                  <a:gd name="T39" fmla="*/ 156 h 164"/>
                  <a:gd name="T40" fmla="*/ 213 w 266"/>
                  <a:gd name="T41" fmla="*/ 152 h 164"/>
                  <a:gd name="T42" fmla="*/ 205 w 266"/>
                  <a:gd name="T43" fmla="*/ 146 h 164"/>
                  <a:gd name="T44" fmla="*/ 199 w 266"/>
                  <a:gd name="T45" fmla="*/ 139 h 164"/>
                  <a:gd name="T46" fmla="*/ 190 w 266"/>
                  <a:gd name="T47" fmla="*/ 133 h 164"/>
                  <a:gd name="T48" fmla="*/ 185 w 266"/>
                  <a:gd name="T49" fmla="*/ 125 h 164"/>
                  <a:gd name="T50" fmla="*/ 175 w 266"/>
                  <a:gd name="T51" fmla="*/ 121 h 164"/>
                  <a:gd name="T52" fmla="*/ 167 w 266"/>
                  <a:gd name="T53" fmla="*/ 118 h 164"/>
                  <a:gd name="T54" fmla="*/ 160 w 266"/>
                  <a:gd name="T55" fmla="*/ 113 h 164"/>
                  <a:gd name="T56" fmla="*/ 152 w 266"/>
                  <a:gd name="T57" fmla="*/ 107 h 164"/>
                  <a:gd name="T58" fmla="*/ 146 w 266"/>
                  <a:gd name="T59" fmla="*/ 99 h 164"/>
                  <a:gd name="T60" fmla="*/ 138 w 266"/>
                  <a:gd name="T61" fmla="*/ 95 h 164"/>
                  <a:gd name="T62" fmla="*/ 134 w 266"/>
                  <a:gd name="T63" fmla="*/ 87 h 164"/>
                  <a:gd name="T64" fmla="*/ 132 w 266"/>
                  <a:gd name="T65" fmla="*/ 78 h 164"/>
                  <a:gd name="T66" fmla="*/ 123 w 266"/>
                  <a:gd name="T67" fmla="*/ 76 h 164"/>
                  <a:gd name="T68" fmla="*/ 115 w 266"/>
                  <a:gd name="T69" fmla="*/ 70 h 164"/>
                  <a:gd name="T70" fmla="*/ 106 w 266"/>
                  <a:gd name="T71" fmla="*/ 68 h 164"/>
                  <a:gd name="T72" fmla="*/ 96 w 266"/>
                  <a:gd name="T73" fmla="*/ 67 h 164"/>
                  <a:gd name="T74" fmla="*/ 86 w 266"/>
                  <a:gd name="T75" fmla="*/ 61 h 164"/>
                  <a:gd name="T76" fmla="*/ 78 w 266"/>
                  <a:gd name="T77" fmla="*/ 55 h 164"/>
                  <a:gd name="T78" fmla="*/ 68 w 266"/>
                  <a:gd name="T79" fmla="*/ 53 h 164"/>
                  <a:gd name="T80" fmla="*/ 55 w 266"/>
                  <a:gd name="T81" fmla="*/ 52 h 164"/>
                  <a:gd name="T82" fmla="*/ 44 w 266"/>
                  <a:gd name="T83" fmla="*/ 50 h 164"/>
                  <a:gd name="T84" fmla="*/ 36 w 266"/>
                  <a:gd name="T85" fmla="*/ 48 h 164"/>
                  <a:gd name="T86" fmla="*/ 25 w 266"/>
                  <a:gd name="T87" fmla="*/ 48 h 164"/>
                  <a:gd name="T88" fmla="*/ 13 w 266"/>
                  <a:gd name="T89" fmla="*/ 43 h 164"/>
                  <a:gd name="T90" fmla="*/ 7 w 266"/>
                  <a:gd name="T91" fmla="*/ 36 h 164"/>
                  <a:gd name="T92" fmla="*/ 1 w 266"/>
                  <a:gd name="T93" fmla="*/ 30 h 164"/>
                  <a:gd name="T94" fmla="*/ 15 w 266"/>
                  <a:gd name="T95" fmla="*/ 20 h 164"/>
                  <a:gd name="T96" fmla="*/ 30 w 266"/>
                  <a:gd name="T97" fmla="*/ 15 h 164"/>
                  <a:gd name="T98" fmla="*/ 41 w 266"/>
                  <a:gd name="T99" fmla="*/ 7 h 164"/>
                  <a:gd name="T100" fmla="*/ 53 w 266"/>
                  <a:gd name="T101" fmla="*/ 1 h 164"/>
                  <a:gd name="T102" fmla="*/ 64 w 266"/>
                  <a:gd name="T103" fmla="*/ 6 h 164"/>
                  <a:gd name="T104" fmla="*/ 76 w 266"/>
                  <a:gd name="T105" fmla="*/ 10 h 164"/>
                  <a:gd name="T106" fmla="*/ 89 w 266"/>
                  <a:gd name="T107" fmla="*/ 10 h 164"/>
                  <a:gd name="T108" fmla="*/ 101 w 266"/>
                  <a:gd name="T109" fmla="*/ 15 h 164"/>
                  <a:gd name="T110" fmla="*/ 116 w 266"/>
                  <a:gd name="T111" fmla="*/ 17 h 164"/>
                  <a:gd name="T112" fmla="*/ 129 w 266"/>
                  <a:gd name="T113" fmla="*/ 16 h 164"/>
                  <a:gd name="T114" fmla="*/ 145 w 266"/>
                  <a:gd name="T115" fmla="*/ 14 h 164"/>
                  <a:gd name="T116" fmla="*/ 157 w 266"/>
                  <a:gd name="T117" fmla="*/ 18 h 164"/>
                  <a:gd name="T118" fmla="*/ 170 w 266"/>
                  <a:gd name="T119" fmla="*/ 21 h 164"/>
                  <a:gd name="T120" fmla="*/ 182 w 266"/>
                  <a:gd name="T121" fmla="*/ 21 h 164"/>
                  <a:gd name="T122" fmla="*/ 176 w 266"/>
                  <a:gd name="T123" fmla="*/ 33 h 164"/>
                  <a:gd name="T124" fmla="*/ 180 w 266"/>
                  <a:gd name="T125" fmla="*/ 4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6" h="164">
                    <a:moveTo>
                      <a:pt x="188" y="55"/>
                    </a:moveTo>
                    <a:lnTo>
                      <a:pt x="188" y="56"/>
                    </a:lnTo>
                    <a:lnTo>
                      <a:pt x="188" y="56"/>
                    </a:lnTo>
                    <a:lnTo>
                      <a:pt x="188" y="56"/>
                    </a:lnTo>
                    <a:lnTo>
                      <a:pt x="189" y="56"/>
                    </a:lnTo>
                    <a:lnTo>
                      <a:pt x="189" y="57"/>
                    </a:lnTo>
                    <a:lnTo>
                      <a:pt x="189" y="57"/>
                    </a:lnTo>
                    <a:lnTo>
                      <a:pt x="189" y="57"/>
                    </a:lnTo>
                    <a:lnTo>
                      <a:pt x="189" y="58"/>
                    </a:lnTo>
                    <a:lnTo>
                      <a:pt x="189" y="58"/>
                    </a:lnTo>
                    <a:lnTo>
                      <a:pt x="189" y="58"/>
                    </a:lnTo>
                    <a:lnTo>
                      <a:pt x="188" y="58"/>
                    </a:lnTo>
                    <a:lnTo>
                      <a:pt x="189" y="58"/>
                    </a:lnTo>
                    <a:lnTo>
                      <a:pt x="189" y="58"/>
                    </a:lnTo>
                    <a:lnTo>
                      <a:pt x="189" y="59"/>
                    </a:lnTo>
                    <a:lnTo>
                      <a:pt x="189" y="59"/>
                    </a:lnTo>
                    <a:lnTo>
                      <a:pt x="189" y="60"/>
                    </a:lnTo>
                    <a:lnTo>
                      <a:pt x="188" y="60"/>
                    </a:lnTo>
                    <a:lnTo>
                      <a:pt x="189" y="60"/>
                    </a:lnTo>
                    <a:lnTo>
                      <a:pt x="188" y="60"/>
                    </a:lnTo>
                    <a:lnTo>
                      <a:pt x="189" y="60"/>
                    </a:lnTo>
                    <a:lnTo>
                      <a:pt x="189" y="61"/>
                    </a:lnTo>
                    <a:lnTo>
                      <a:pt x="189" y="61"/>
                    </a:lnTo>
                    <a:lnTo>
                      <a:pt x="188" y="61"/>
                    </a:lnTo>
                    <a:lnTo>
                      <a:pt x="188" y="61"/>
                    </a:lnTo>
                    <a:lnTo>
                      <a:pt x="189" y="61"/>
                    </a:lnTo>
                    <a:lnTo>
                      <a:pt x="189" y="62"/>
                    </a:lnTo>
                    <a:lnTo>
                      <a:pt x="189" y="62"/>
                    </a:lnTo>
                    <a:lnTo>
                      <a:pt x="189" y="63"/>
                    </a:lnTo>
                    <a:lnTo>
                      <a:pt x="189" y="63"/>
                    </a:lnTo>
                    <a:lnTo>
                      <a:pt x="189" y="63"/>
                    </a:lnTo>
                    <a:lnTo>
                      <a:pt x="189" y="64"/>
                    </a:lnTo>
                    <a:lnTo>
                      <a:pt x="189" y="64"/>
                    </a:lnTo>
                    <a:lnTo>
                      <a:pt x="189" y="64"/>
                    </a:lnTo>
                    <a:lnTo>
                      <a:pt x="189" y="64"/>
                    </a:lnTo>
                    <a:lnTo>
                      <a:pt x="189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6"/>
                    </a:lnTo>
                    <a:lnTo>
                      <a:pt x="190" y="66"/>
                    </a:lnTo>
                    <a:lnTo>
                      <a:pt x="190" y="65"/>
                    </a:lnTo>
                    <a:lnTo>
                      <a:pt x="190" y="66"/>
                    </a:lnTo>
                    <a:lnTo>
                      <a:pt x="190" y="66"/>
                    </a:lnTo>
                    <a:lnTo>
                      <a:pt x="191" y="66"/>
                    </a:lnTo>
                    <a:lnTo>
                      <a:pt x="191" y="66"/>
                    </a:lnTo>
                    <a:lnTo>
                      <a:pt x="191" y="66"/>
                    </a:lnTo>
                    <a:lnTo>
                      <a:pt x="191" y="67"/>
                    </a:lnTo>
                    <a:lnTo>
                      <a:pt x="192" y="67"/>
                    </a:lnTo>
                    <a:lnTo>
                      <a:pt x="191" y="67"/>
                    </a:lnTo>
                    <a:lnTo>
                      <a:pt x="191" y="67"/>
                    </a:lnTo>
                    <a:lnTo>
                      <a:pt x="191" y="67"/>
                    </a:lnTo>
                    <a:lnTo>
                      <a:pt x="191" y="68"/>
                    </a:lnTo>
                    <a:lnTo>
                      <a:pt x="190" y="68"/>
                    </a:lnTo>
                    <a:lnTo>
                      <a:pt x="191" y="68"/>
                    </a:lnTo>
                    <a:lnTo>
                      <a:pt x="190" y="68"/>
                    </a:lnTo>
                    <a:lnTo>
                      <a:pt x="190" y="68"/>
                    </a:lnTo>
                    <a:lnTo>
                      <a:pt x="191" y="68"/>
                    </a:lnTo>
                    <a:lnTo>
                      <a:pt x="190" y="68"/>
                    </a:lnTo>
                    <a:lnTo>
                      <a:pt x="191" y="68"/>
                    </a:lnTo>
                    <a:lnTo>
                      <a:pt x="190" y="68"/>
                    </a:lnTo>
                    <a:lnTo>
                      <a:pt x="190" y="68"/>
                    </a:lnTo>
                    <a:lnTo>
                      <a:pt x="191" y="68"/>
                    </a:lnTo>
                    <a:lnTo>
                      <a:pt x="191" y="69"/>
                    </a:lnTo>
                    <a:lnTo>
                      <a:pt x="191" y="69"/>
                    </a:lnTo>
                    <a:lnTo>
                      <a:pt x="191" y="69"/>
                    </a:lnTo>
                    <a:lnTo>
                      <a:pt x="191" y="69"/>
                    </a:lnTo>
                    <a:lnTo>
                      <a:pt x="191" y="69"/>
                    </a:lnTo>
                    <a:lnTo>
                      <a:pt x="191" y="70"/>
                    </a:lnTo>
                    <a:lnTo>
                      <a:pt x="191" y="70"/>
                    </a:lnTo>
                    <a:lnTo>
                      <a:pt x="192" y="70"/>
                    </a:lnTo>
                    <a:lnTo>
                      <a:pt x="192" y="70"/>
                    </a:lnTo>
                    <a:lnTo>
                      <a:pt x="193" y="70"/>
                    </a:lnTo>
                    <a:lnTo>
                      <a:pt x="193" y="71"/>
                    </a:lnTo>
                    <a:lnTo>
                      <a:pt x="193" y="71"/>
                    </a:lnTo>
                    <a:lnTo>
                      <a:pt x="192" y="71"/>
                    </a:lnTo>
                    <a:lnTo>
                      <a:pt x="192" y="72"/>
                    </a:lnTo>
                    <a:lnTo>
                      <a:pt x="192" y="72"/>
                    </a:lnTo>
                    <a:lnTo>
                      <a:pt x="193" y="72"/>
                    </a:lnTo>
                    <a:lnTo>
                      <a:pt x="193" y="72"/>
                    </a:lnTo>
                    <a:lnTo>
                      <a:pt x="193" y="73"/>
                    </a:lnTo>
                    <a:lnTo>
                      <a:pt x="193" y="73"/>
                    </a:lnTo>
                    <a:lnTo>
                      <a:pt x="194" y="73"/>
                    </a:lnTo>
                    <a:lnTo>
                      <a:pt x="194" y="73"/>
                    </a:lnTo>
                    <a:lnTo>
                      <a:pt x="195" y="73"/>
                    </a:lnTo>
                    <a:lnTo>
                      <a:pt x="195" y="73"/>
                    </a:lnTo>
                    <a:lnTo>
                      <a:pt x="195" y="73"/>
                    </a:lnTo>
                    <a:lnTo>
                      <a:pt x="195" y="73"/>
                    </a:lnTo>
                    <a:lnTo>
                      <a:pt x="195" y="73"/>
                    </a:lnTo>
                    <a:lnTo>
                      <a:pt x="196" y="73"/>
                    </a:lnTo>
                    <a:lnTo>
                      <a:pt x="196" y="73"/>
                    </a:lnTo>
                    <a:lnTo>
                      <a:pt x="197" y="73"/>
                    </a:lnTo>
                    <a:lnTo>
                      <a:pt x="197" y="73"/>
                    </a:lnTo>
                    <a:lnTo>
                      <a:pt x="197" y="73"/>
                    </a:lnTo>
                    <a:lnTo>
                      <a:pt x="197" y="72"/>
                    </a:lnTo>
                    <a:lnTo>
                      <a:pt x="197" y="72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73"/>
                    </a:lnTo>
                    <a:lnTo>
                      <a:pt x="198" y="73"/>
                    </a:lnTo>
                    <a:lnTo>
                      <a:pt x="199" y="73"/>
                    </a:lnTo>
                    <a:lnTo>
                      <a:pt x="199" y="73"/>
                    </a:lnTo>
                    <a:lnTo>
                      <a:pt x="199" y="73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199" y="75"/>
                    </a:lnTo>
                    <a:lnTo>
                      <a:pt x="200" y="75"/>
                    </a:lnTo>
                    <a:lnTo>
                      <a:pt x="200" y="75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200" y="77"/>
                    </a:lnTo>
                    <a:lnTo>
                      <a:pt x="200" y="77"/>
                    </a:lnTo>
                    <a:lnTo>
                      <a:pt x="200" y="78"/>
                    </a:lnTo>
                    <a:lnTo>
                      <a:pt x="201" y="78"/>
                    </a:lnTo>
                    <a:lnTo>
                      <a:pt x="201" y="78"/>
                    </a:lnTo>
                    <a:lnTo>
                      <a:pt x="201" y="78"/>
                    </a:lnTo>
                    <a:lnTo>
                      <a:pt x="201" y="78"/>
                    </a:lnTo>
                    <a:lnTo>
                      <a:pt x="201" y="78"/>
                    </a:lnTo>
                    <a:lnTo>
                      <a:pt x="202" y="78"/>
                    </a:lnTo>
                    <a:lnTo>
                      <a:pt x="202" y="78"/>
                    </a:lnTo>
                    <a:lnTo>
                      <a:pt x="202" y="78"/>
                    </a:lnTo>
                    <a:lnTo>
                      <a:pt x="202" y="78"/>
                    </a:lnTo>
                    <a:lnTo>
                      <a:pt x="202" y="78"/>
                    </a:lnTo>
                    <a:lnTo>
                      <a:pt x="202" y="78"/>
                    </a:lnTo>
                    <a:lnTo>
                      <a:pt x="202" y="78"/>
                    </a:lnTo>
                    <a:lnTo>
                      <a:pt x="202" y="78"/>
                    </a:lnTo>
                    <a:lnTo>
                      <a:pt x="202" y="79"/>
                    </a:lnTo>
                    <a:lnTo>
                      <a:pt x="203" y="79"/>
                    </a:lnTo>
                    <a:lnTo>
                      <a:pt x="203" y="79"/>
                    </a:lnTo>
                    <a:lnTo>
                      <a:pt x="203" y="79"/>
                    </a:lnTo>
                    <a:lnTo>
                      <a:pt x="204" y="79"/>
                    </a:lnTo>
                    <a:lnTo>
                      <a:pt x="204" y="80"/>
                    </a:lnTo>
                    <a:lnTo>
                      <a:pt x="204" y="80"/>
                    </a:lnTo>
                    <a:lnTo>
                      <a:pt x="205" y="80"/>
                    </a:lnTo>
                    <a:lnTo>
                      <a:pt x="205" y="80"/>
                    </a:lnTo>
                    <a:lnTo>
                      <a:pt x="205" y="80"/>
                    </a:lnTo>
                    <a:lnTo>
                      <a:pt x="206" y="81"/>
                    </a:lnTo>
                    <a:lnTo>
                      <a:pt x="206" y="81"/>
                    </a:lnTo>
                    <a:lnTo>
                      <a:pt x="206" y="81"/>
                    </a:lnTo>
                    <a:lnTo>
                      <a:pt x="206" y="81"/>
                    </a:lnTo>
                    <a:lnTo>
                      <a:pt x="206" y="82"/>
                    </a:lnTo>
                    <a:lnTo>
                      <a:pt x="206" y="82"/>
                    </a:lnTo>
                    <a:lnTo>
                      <a:pt x="206" y="82"/>
                    </a:lnTo>
                    <a:lnTo>
                      <a:pt x="206" y="82"/>
                    </a:lnTo>
                    <a:lnTo>
                      <a:pt x="206" y="83"/>
                    </a:lnTo>
                    <a:lnTo>
                      <a:pt x="207" y="83"/>
                    </a:lnTo>
                    <a:lnTo>
                      <a:pt x="207" y="83"/>
                    </a:lnTo>
                    <a:lnTo>
                      <a:pt x="207" y="84"/>
                    </a:lnTo>
                    <a:lnTo>
                      <a:pt x="208" y="84"/>
                    </a:lnTo>
                    <a:lnTo>
                      <a:pt x="208" y="84"/>
                    </a:lnTo>
                    <a:lnTo>
                      <a:pt x="209" y="84"/>
                    </a:lnTo>
                    <a:lnTo>
                      <a:pt x="209" y="83"/>
                    </a:lnTo>
                    <a:lnTo>
                      <a:pt x="209" y="84"/>
                    </a:lnTo>
                    <a:lnTo>
                      <a:pt x="209" y="83"/>
                    </a:lnTo>
                    <a:lnTo>
                      <a:pt x="209" y="83"/>
                    </a:lnTo>
                    <a:lnTo>
                      <a:pt x="210" y="83"/>
                    </a:lnTo>
                    <a:lnTo>
                      <a:pt x="210" y="84"/>
                    </a:lnTo>
                    <a:lnTo>
                      <a:pt x="210" y="84"/>
                    </a:lnTo>
                    <a:lnTo>
                      <a:pt x="210" y="83"/>
                    </a:lnTo>
                    <a:lnTo>
                      <a:pt x="210" y="83"/>
                    </a:lnTo>
                    <a:lnTo>
                      <a:pt x="210" y="84"/>
                    </a:lnTo>
                    <a:lnTo>
                      <a:pt x="211" y="84"/>
                    </a:lnTo>
                    <a:lnTo>
                      <a:pt x="211" y="84"/>
                    </a:lnTo>
                    <a:lnTo>
                      <a:pt x="212" y="84"/>
                    </a:lnTo>
                    <a:lnTo>
                      <a:pt x="212" y="84"/>
                    </a:lnTo>
                    <a:lnTo>
                      <a:pt x="212" y="84"/>
                    </a:lnTo>
                    <a:lnTo>
                      <a:pt x="212" y="84"/>
                    </a:lnTo>
                    <a:lnTo>
                      <a:pt x="212" y="84"/>
                    </a:lnTo>
                    <a:lnTo>
                      <a:pt x="212" y="85"/>
                    </a:lnTo>
                    <a:lnTo>
                      <a:pt x="212" y="85"/>
                    </a:lnTo>
                    <a:lnTo>
                      <a:pt x="212" y="85"/>
                    </a:lnTo>
                    <a:lnTo>
                      <a:pt x="213" y="85"/>
                    </a:lnTo>
                    <a:lnTo>
                      <a:pt x="213" y="86"/>
                    </a:lnTo>
                    <a:lnTo>
                      <a:pt x="212" y="86"/>
                    </a:lnTo>
                    <a:lnTo>
                      <a:pt x="212" y="86"/>
                    </a:lnTo>
                    <a:lnTo>
                      <a:pt x="213" y="86"/>
                    </a:lnTo>
                    <a:lnTo>
                      <a:pt x="213" y="86"/>
                    </a:lnTo>
                    <a:lnTo>
                      <a:pt x="213" y="87"/>
                    </a:lnTo>
                    <a:lnTo>
                      <a:pt x="213" y="87"/>
                    </a:lnTo>
                    <a:lnTo>
                      <a:pt x="213" y="87"/>
                    </a:lnTo>
                    <a:lnTo>
                      <a:pt x="214" y="87"/>
                    </a:lnTo>
                    <a:lnTo>
                      <a:pt x="214" y="88"/>
                    </a:lnTo>
                    <a:lnTo>
                      <a:pt x="213" y="88"/>
                    </a:lnTo>
                    <a:lnTo>
                      <a:pt x="214" y="88"/>
                    </a:lnTo>
                    <a:lnTo>
                      <a:pt x="214" y="88"/>
                    </a:lnTo>
                    <a:lnTo>
                      <a:pt x="214" y="88"/>
                    </a:lnTo>
                    <a:lnTo>
                      <a:pt x="214" y="88"/>
                    </a:lnTo>
                    <a:lnTo>
                      <a:pt x="214" y="89"/>
                    </a:lnTo>
                    <a:lnTo>
                      <a:pt x="215" y="89"/>
                    </a:lnTo>
                    <a:lnTo>
                      <a:pt x="215" y="89"/>
                    </a:lnTo>
                    <a:lnTo>
                      <a:pt x="215" y="89"/>
                    </a:lnTo>
                    <a:lnTo>
                      <a:pt x="215" y="89"/>
                    </a:lnTo>
                    <a:lnTo>
                      <a:pt x="215" y="89"/>
                    </a:lnTo>
                    <a:lnTo>
                      <a:pt x="216" y="89"/>
                    </a:lnTo>
                    <a:lnTo>
                      <a:pt x="216" y="89"/>
                    </a:lnTo>
                    <a:lnTo>
                      <a:pt x="217" y="89"/>
                    </a:lnTo>
                    <a:lnTo>
                      <a:pt x="217" y="89"/>
                    </a:lnTo>
                    <a:lnTo>
                      <a:pt x="217" y="89"/>
                    </a:lnTo>
                    <a:lnTo>
                      <a:pt x="217" y="89"/>
                    </a:lnTo>
                    <a:lnTo>
                      <a:pt x="218" y="89"/>
                    </a:lnTo>
                    <a:lnTo>
                      <a:pt x="218" y="89"/>
                    </a:lnTo>
                    <a:lnTo>
                      <a:pt x="218" y="90"/>
                    </a:lnTo>
                    <a:lnTo>
                      <a:pt x="219" y="89"/>
                    </a:lnTo>
                    <a:lnTo>
                      <a:pt x="219" y="90"/>
                    </a:lnTo>
                    <a:lnTo>
                      <a:pt x="219" y="90"/>
                    </a:lnTo>
                    <a:lnTo>
                      <a:pt x="219" y="90"/>
                    </a:lnTo>
                    <a:lnTo>
                      <a:pt x="219" y="90"/>
                    </a:lnTo>
                    <a:lnTo>
                      <a:pt x="219" y="90"/>
                    </a:lnTo>
                    <a:lnTo>
                      <a:pt x="220" y="90"/>
                    </a:lnTo>
                    <a:lnTo>
                      <a:pt x="220" y="90"/>
                    </a:lnTo>
                    <a:lnTo>
                      <a:pt x="220" y="90"/>
                    </a:lnTo>
                    <a:lnTo>
                      <a:pt x="220" y="90"/>
                    </a:lnTo>
                    <a:lnTo>
                      <a:pt x="220" y="90"/>
                    </a:lnTo>
                    <a:lnTo>
                      <a:pt x="220" y="90"/>
                    </a:lnTo>
                    <a:lnTo>
                      <a:pt x="220" y="89"/>
                    </a:lnTo>
                    <a:lnTo>
                      <a:pt x="220" y="89"/>
                    </a:lnTo>
                    <a:lnTo>
                      <a:pt x="221" y="90"/>
                    </a:lnTo>
                    <a:lnTo>
                      <a:pt x="221" y="89"/>
                    </a:lnTo>
                    <a:lnTo>
                      <a:pt x="221" y="90"/>
                    </a:lnTo>
                    <a:lnTo>
                      <a:pt x="222" y="90"/>
                    </a:lnTo>
                    <a:lnTo>
                      <a:pt x="222" y="90"/>
                    </a:lnTo>
                    <a:lnTo>
                      <a:pt x="222" y="90"/>
                    </a:lnTo>
                    <a:lnTo>
                      <a:pt x="222" y="91"/>
                    </a:lnTo>
                    <a:lnTo>
                      <a:pt x="223" y="91"/>
                    </a:lnTo>
                    <a:lnTo>
                      <a:pt x="223" y="91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25" y="91"/>
                    </a:lnTo>
                    <a:lnTo>
                      <a:pt x="225" y="90"/>
                    </a:lnTo>
                    <a:lnTo>
                      <a:pt x="225" y="90"/>
                    </a:lnTo>
                    <a:lnTo>
                      <a:pt x="225" y="91"/>
                    </a:lnTo>
                    <a:lnTo>
                      <a:pt x="225" y="91"/>
                    </a:lnTo>
                    <a:lnTo>
                      <a:pt x="226" y="91"/>
                    </a:lnTo>
                    <a:lnTo>
                      <a:pt x="226" y="92"/>
                    </a:lnTo>
                    <a:lnTo>
                      <a:pt x="226" y="91"/>
                    </a:lnTo>
                    <a:lnTo>
                      <a:pt x="226" y="91"/>
                    </a:lnTo>
                    <a:lnTo>
                      <a:pt x="227" y="91"/>
                    </a:lnTo>
                    <a:lnTo>
                      <a:pt x="227" y="91"/>
                    </a:lnTo>
                    <a:lnTo>
                      <a:pt x="228" y="91"/>
                    </a:lnTo>
                    <a:lnTo>
                      <a:pt x="228" y="91"/>
                    </a:lnTo>
                    <a:lnTo>
                      <a:pt x="228" y="91"/>
                    </a:lnTo>
                    <a:lnTo>
                      <a:pt x="229" y="91"/>
                    </a:lnTo>
                    <a:lnTo>
                      <a:pt x="229" y="91"/>
                    </a:lnTo>
                    <a:lnTo>
                      <a:pt x="229" y="91"/>
                    </a:lnTo>
                    <a:lnTo>
                      <a:pt x="229" y="92"/>
                    </a:lnTo>
                    <a:lnTo>
                      <a:pt x="230" y="92"/>
                    </a:lnTo>
                    <a:lnTo>
                      <a:pt x="230" y="92"/>
                    </a:lnTo>
                    <a:lnTo>
                      <a:pt x="229" y="93"/>
                    </a:lnTo>
                    <a:lnTo>
                      <a:pt x="230" y="93"/>
                    </a:lnTo>
                    <a:lnTo>
                      <a:pt x="230" y="93"/>
                    </a:lnTo>
                    <a:lnTo>
                      <a:pt x="230" y="93"/>
                    </a:lnTo>
                    <a:lnTo>
                      <a:pt x="231" y="93"/>
                    </a:lnTo>
                    <a:lnTo>
                      <a:pt x="231" y="93"/>
                    </a:lnTo>
                    <a:lnTo>
                      <a:pt x="232" y="92"/>
                    </a:lnTo>
                    <a:lnTo>
                      <a:pt x="231" y="92"/>
                    </a:lnTo>
                    <a:lnTo>
                      <a:pt x="231" y="92"/>
                    </a:lnTo>
                    <a:lnTo>
                      <a:pt x="232" y="92"/>
                    </a:lnTo>
                    <a:lnTo>
                      <a:pt x="232" y="91"/>
                    </a:lnTo>
                    <a:lnTo>
                      <a:pt x="232" y="91"/>
                    </a:lnTo>
                    <a:lnTo>
                      <a:pt x="233" y="91"/>
                    </a:lnTo>
                    <a:lnTo>
                      <a:pt x="233" y="91"/>
                    </a:lnTo>
                    <a:lnTo>
                      <a:pt x="234" y="91"/>
                    </a:lnTo>
                    <a:lnTo>
                      <a:pt x="234" y="91"/>
                    </a:lnTo>
                    <a:lnTo>
                      <a:pt x="234" y="92"/>
                    </a:lnTo>
                    <a:lnTo>
                      <a:pt x="235" y="92"/>
                    </a:lnTo>
                    <a:lnTo>
                      <a:pt x="235" y="91"/>
                    </a:lnTo>
                    <a:lnTo>
                      <a:pt x="235" y="91"/>
                    </a:lnTo>
                    <a:lnTo>
                      <a:pt x="236" y="91"/>
                    </a:lnTo>
                    <a:lnTo>
                      <a:pt x="236" y="91"/>
                    </a:lnTo>
                    <a:lnTo>
                      <a:pt x="236" y="91"/>
                    </a:lnTo>
                    <a:lnTo>
                      <a:pt x="237" y="91"/>
                    </a:lnTo>
                    <a:lnTo>
                      <a:pt x="237" y="92"/>
                    </a:lnTo>
                    <a:lnTo>
                      <a:pt x="237" y="92"/>
                    </a:lnTo>
                    <a:lnTo>
                      <a:pt x="237" y="92"/>
                    </a:lnTo>
                    <a:lnTo>
                      <a:pt x="238" y="92"/>
                    </a:lnTo>
                    <a:lnTo>
                      <a:pt x="238" y="93"/>
                    </a:lnTo>
                    <a:lnTo>
                      <a:pt x="238" y="93"/>
                    </a:lnTo>
                    <a:lnTo>
                      <a:pt x="238" y="92"/>
                    </a:lnTo>
                    <a:lnTo>
                      <a:pt x="238" y="92"/>
                    </a:lnTo>
                    <a:lnTo>
                      <a:pt x="239" y="92"/>
                    </a:lnTo>
                    <a:lnTo>
                      <a:pt x="239" y="91"/>
                    </a:lnTo>
                    <a:lnTo>
                      <a:pt x="239" y="91"/>
                    </a:lnTo>
                    <a:lnTo>
                      <a:pt x="240" y="91"/>
                    </a:lnTo>
                    <a:lnTo>
                      <a:pt x="240" y="91"/>
                    </a:lnTo>
                    <a:lnTo>
                      <a:pt x="240" y="91"/>
                    </a:lnTo>
                    <a:lnTo>
                      <a:pt x="241" y="91"/>
                    </a:lnTo>
                    <a:lnTo>
                      <a:pt x="241" y="91"/>
                    </a:lnTo>
                    <a:lnTo>
                      <a:pt x="242" y="91"/>
                    </a:lnTo>
                    <a:lnTo>
                      <a:pt x="242" y="91"/>
                    </a:lnTo>
                    <a:lnTo>
                      <a:pt x="242" y="91"/>
                    </a:lnTo>
                    <a:lnTo>
                      <a:pt x="243" y="91"/>
                    </a:lnTo>
                    <a:lnTo>
                      <a:pt x="243" y="92"/>
                    </a:lnTo>
                    <a:lnTo>
                      <a:pt x="243" y="92"/>
                    </a:lnTo>
                    <a:lnTo>
                      <a:pt x="243" y="92"/>
                    </a:lnTo>
                    <a:lnTo>
                      <a:pt x="243" y="92"/>
                    </a:lnTo>
                    <a:lnTo>
                      <a:pt x="243" y="93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5" y="93"/>
                    </a:lnTo>
                    <a:lnTo>
                      <a:pt x="245" y="93"/>
                    </a:lnTo>
                    <a:lnTo>
                      <a:pt x="245" y="93"/>
                    </a:lnTo>
                    <a:lnTo>
                      <a:pt x="245" y="94"/>
                    </a:lnTo>
                    <a:lnTo>
                      <a:pt x="246" y="94"/>
                    </a:lnTo>
                    <a:lnTo>
                      <a:pt x="246" y="94"/>
                    </a:lnTo>
                    <a:lnTo>
                      <a:pt x="246" y="94"/>
                    </a:lnTo>
                    <a:lnTo>
                      <a:pt x="246" y="95"/>
                    </a:lnTo>
                    <a:lnTo>
                      <a:pt x="246" y="95"/>
                    </a:lnTo>
                    <a:lnTo>
                      <a:pt x="246" y="96"/>
                    </a:lnTo>
                    <a:lnTo>
                      <a:pt x="246" y="96"/>
                    </a:lnTo>
                    <a:lnTo>
                      <a:pt x="246" y="96"/>
                    </a:lnTo>
                    <a:lnTo>
                      <a:pt x="246" y="96"/>
                    </a:lnTo>
                    <a:lnTo>
                      <a:pt x="245" y="96"/>
                    </a:lnTo>
                    <a:lnTo>
                      <a:pt x="245" y="97"/>
                    </a:lnTo>
                    <a:lnTo>
                      <a:pt x="245" y="97"/>
                    </a:lnTo>
                    <a:lnTo>
                      <a:pt x="245" y="97"/>
                    </a:lnTo>
                    <a:lnTo>
                      <a:pt x="244" y="97"/>
                    </a:lnTo>
                    <a:lnTo>
                      <a:pt x="244" y="98"/>
                    </a:lnTo>
                    <a:lnTo>
                      <a:pt x="244" y="98"/>
                    </a:lnTo>
                    <a:lnTo>
                      <a:pt x="245" y="98"/>
                    </a:lnTo>
                    <a:lnTo>
                      <a:pt x="244" y="98"/>
                    </a:lnTo>
                    <a:lnTo>
                      <a:pt x="245" y="98"/>
                    </a:lnTo>
                    <a:lnTo>
                      <a:pt x="245" y="98"/>
                    </a:lnTo>
                    <a:lnTo>
                      <a:pt x="245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100"/>
                    </a:lnTo>
                    <a:lnTo>
                      <a:pt x="243" y="100"/>
                    </a:lnTo>
                    <a:lnTo>
                      <a:pt x="244" y="100"/>
                    </a:lnTo>
                    <a:lnTo>
                      <a:pt x="244" y="100"/>
                    </a:lnTo>
                    <a:lnTo>
                      <a:pt x="244" y="101"/>
                    </a:lnTo>
                    <a:lnTo>
                      <a:pt x="244" y="101"/>
                    </a:lnTo>
                    <a:lnTo>
                      <a:pt x="245" y="101"/>
                    </a:lnTo>
                    <a:lnTo>
                      <a:pt x="245" y="101"/>
                    </a:lnTo>
                    <a:lnTo>
                      <a:pt x="245" y="102"/>
                    </a:lnTo>
                    <a:lnTo>
                      <a:pt x="245" y="102"/>
                    </a:lnTo>
                    <a:lnTo>
                      <a:pt x="245" y="102"/>
                    </a:lnTo>
                    <a:lnTo>
                      <a:pt x="245" y="103"/>
                    </a:lnTo>
                    <a:lnTo>
                      <a:pt x="245" y="103"/>
                    </a:lnTo>
                    <a:lnTo>
                      <a:pt x="245" y="103"/>
                    </a:lnTo>
                    <a:lnTo>
                      <a:pt x="245" y="103"/>
                    </a:lnTo>
                    <a:lnTo>
                      <a:pt x="245" y="103"/>
                    </a:lnTo>
                    <a:lnTo>
                      <a:pt x="245" y="104"/>
                    </a:lnTo>
                    <a:lnTo>
                      <a:pt x="245" y="104"/>
                    </a:lnTo>
                    <a:lnTo>
                      <a:pt x="245" y="104"/>
                    </a:lnTo>
                    <a:lnTo>
                      <a:pt x="245" y="104"/>
                    </a:lnTo>
                    <a:lnTo>
                      <a:pt x="245" y="105"/>
                    </a:lnTo>
                    <a:lnTo>
                      <a:pt x="246" y="105"/>
                    </a:lnTo>
                    <a:lnTo>
                      <a:pt x="246" y="105"/>
                    </a:lnTo>
                    <a:lnTo>
                      <a:pt x="245" y="105"/>
                    </a:lnTo>
                    <a:lnTo>
                      <a:pt x="245" y="106"/>
                    </a:lnTo>
                    <a:lnTo>
                      <a:pt x="245" y="106"/>
                    </a:lnTo>
                    <a:lnTo>
                      <a:pt x="245" y="107"/>
                    </a:lnTo>
                    <a:lnTo>
                      <a:pt x="245" y="106"/>
                    </a:lnTo>
                    <a:lnTo>
                      <a:pt x="245" y="107"/>
                    </a:lnTo>
                    <a:lnTo>
                      <a:pt x="244" y="107"/>
                    </a:lnTo>
                    <a:lnTo>
                      <a:pt x="244" y="107"/>
                    </a:lnTo>
                    <a:lnTo>
                      <a:pt x="244" y="107"/>
                    </a:lnTo>
                    <a:lnTo>
                      <a:pt x="244" y="108"/>
                    </a:lnTo>
                    <a:lnTo>
                      <a:pt x="244" y="108"/>
                    </a:lnTo>
                    <a:lnTo>
                      <a:pt x="244" y="108"/>
                    </a:lnTo>
                    <a:lnTo>
                      <a:pt x="244" y="108"/>
                    </a:lnTo>
                    <a:lnTo>
                      <a:pt x="245" y="108"/>
                    </a:lnTo>
                    <a:lnTo>
                      <a:pt x="245" y="108"/>
                    </a:lnTo>
                    <a:lnTo>
                      <a:pt x="245" y="108"/>
                    </a:lnTo>
                    <a:lnTo>
                      <a:pt x="246" y="108"/>
                    </a:lnTo>
                    <a:lnTo>
                      <a:pt x="246" y="109"/>
                    </a:lnTo>
                    <a:lnTo>
                      <a:pt x="246" y="109"/>
                    </a:lnTo>
                    <a:lnTo>
                      <a:pt x="246" y="109"/>
                    </a:lnTo>
                    <a:lnTo>
                      <a:pt x="247" y="109"/>
                    </a:lnTo>
                    <a:lnTo>
                      <a:pt x="247" y="110"/>
                    </a:lnTo>
                    <a:lnTo>
                      <a:pt x="246" y="110"/>
                    </a:lnTo>
                    <a:lnTo>
                      <a:pt x="246" y="110"/>
                    </a:lnTo>
                    <a:lnTo>
                      <a:pt x="246" y="111"/>
                    </a:lnTo>
                    <a:lnTo>
                      <a:pt x="246" y="111"/>
                    </a:lnTo>
                    <a:lnTo>
                      <a:pt x="246" y="111"/>
                    </a:lnTo>
                    <a:lnTo>
                      <a:pt x="246" y="111"/>
                    </a:lnTo>
                    <a:lnTo>
                      <a:pt x="246" y="112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7" y="113"/>
                    </a:lnTo>
                    <a:lnTo>
                      <a:pt x="247" y="113"/>
                    </a:lnTo>
                    <a:lnTo>
                      <a:pt x="248" y="113"/>
                    </a:lnTo>
                    <a:lnTo>
                      <a:pt x="247" y="113"/>
                    </a:lnTo>
                    <a:lnTo>
                      <a:pt x="247" y="114"/>
                    </a:lnTo>
                    <a:lnTo>
                      <a:pt x="247" y="114"/>
                    </a:lnTo>
                    <a:lnTo>
                      <a:pt x="248" y="114"/>
                    </a:lnTo>
                    <a:lnTo>
                      <a:pt x="248" y="115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8" y="115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8"/>
                    </a:lnTo>
                    <a:lnTo>
                      <a:pt x="248" y="118"/>
                    </a:lnTo>
                    <a:lnTo>
                      <a:pt x="248" y="118"/>
                    </a:lnTo>
                    <a:lnTo>
                      <a:pt x="248" y="118"/>
                    </a:lnTo>
                    <a:lnTo>
                      <a:pt x="248" y="118"/>
                    </a:lnTo>
                    <a:lnTo>
                      <a:pt x="248" y="118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9" y="119"/>
                    </a:lnTo>
                    <a:lnTo>
                      <a:pt x="249" y="120"/>
                    </a:lnTo>
                    <a:lnTo>
                      <a:pt x="249" y="120"/>
                    </a:lnTo>
                    <a:lnTo>
                      <a:pt x="250" y="120"/>
                    </a:lnTo>
                    <a:lnTo>
                      <a:pt x="250" y="119"/>
                    </a:lnTo>
                    <a:lnTo>
                      <a:pt x="250" y="120"/>
                    </a:lnTo>
                    <a:lnTo>
                      <a:pt x="250" y="120"/>
                    </a:lnTo>
                    <a:lnTo>
                      <a:pt x="250" y="120"/>
                    </a:lnTo>
                    <a:lnTo>
                      <a:pt x="250" y="120"/>
                    </a:lnTo>
                    <a:lnTo>
                      <a:pt x="250" y="121"/>
                    </a:lnTo>
                    <a:lnTo>
                      <a:pt x="250" y="121"/>
                    </a:lnTo>
                    <a:lnTo>
                      <a:pt x="251" y="121"/>
                    </a:lnTo>
                    <a:lnTo>
                      <a:pt x="251" y="122"/>
                    </a:lnTo>
                    <a:lnTo>
                      <a:pt x="251" y="122"/>
                    </a:lnTo>
                    <a:lnTo>
                      <a:pt x="252" y="122"/>
                    </a:lnTo>
                    <a:lnTo>
                      <a:pt x="252" y="122"/>
                    </a:lnTo>
                    <a:lnTo>
                      <a:pt x="252" y="122"/>
                    </a:lnTo>
                    <a:lnTo>
                      <a:pt x="252" y="122"/>
                    </a:lnTo>
                    <a:lnTo>
                      <a:pt x="252" y="123"/>
                    </a:lnTo>
                    <a:lnTo>
                      <a:pt x="253" y="123"/>
                    </a:lnTo>
                    <a:lnTo>
                      <a:pt x="253" y="123"/>
                    </a:lnTo>
                    <a:lnTo>
                      <a:pt x="253" y="123"/>
                    </a:lnTo>
                    <a:lnTo>
                      <a:pt x="253" y="123"/>
                    </a:lnTo>
                    <a:lnTo>
                      <a:pt x="253" y="124"/>
                    </a:lnTo>
                    <a:lnTo>
                      <a:pt x="253" y="124"/>
                    </a:lnTo>
                    <a:lnTo>
                      <a:pt x="253" y="125"/>
                    </a:lnTo>
                    <a:lnTo>
                      <a:pt x="253" y="125"/>
                    </a:lnTo>
                    <a:lnTo>
                      <a:pt x="253" y="126"/>
                    </a:lnTo>
                    <a:lnTo>
                      <a:pt x="253" y="126"/>
                    </a:lnTo>
                    <a:lnTo>
                      <a:pt x="254" y="126"/>
                    </a:lnTo>
                    <a:lnTo>
                      <a:pt x="254" y="126"/>
                    </a:lnTo>
                    <a:lnTo>
                      <a:pt x="254" y="127"/>
                    </a:lnTo>
                    <a:lnTo>
                      <a:pt x="254" y="127"/>
                    </a:lnTo>
                    <a:lnTo>
                      <a:pt x="254" y="127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6" y="127"/>
                    </a:lnTo>
                    <a:lnTo>
                      <a:pt x="256" y="127"/>
                    </a:lnTo>
                    <a:lnTo>
                      <a:pt x="256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7" y="129"/>
                    </a:lnTo>
                    <a:lnTo>
                      <a:pt x="258" y="129"/>
                    </a:lnTo>
                    <a:lnTo>
                      <a:pt x="258" y="129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9" y="130"/>
                    </a:lnTo>
                    <a:lnTo>
                      <a:pt x="259" y="130"/>
                    </a:lnTo>
                    <a:lnTo>
                      <a:pt x="259" y="130"/>
                    </a:lnTo>
                    <a:lnTo>
                      <a:pt x="259" y="130"/>
                    </a:lnTo>
                    <a:lnTo>
                      <a:pt x="260" y="130"/>
                    </a:lnTo>
                    <a:lnTo>
                      <a:pt x="260" y="130"/>
                    </a:lnTo>
                    <a:lnTo>
                      <a:pt x="260" y="130"/>
                    </a:lnTo>
                    <a:lnTo>
                      <a:pt x="260" y="130"/>
                    </a:lnTo>
                    <a:lnTo>
                      <a:pt x="260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2" y="131"/>
                    </a:lnTo>
                    <a:lnTo>
                      <a:pt x="262" y="132"/>
                    </a:lnTo>
                    <a:lnTo>
                      <a:pt x="261" y="132"/>
                    </a:lnTo>
                    <a:lnTo>
                      <a:pt x="262" y="132"/>
                    </a:lnTo>
                    <a:lnTo>
                      <a:pt x="262" y="132"/>
                    </a:lnTo>
                    <a:lnTo>
                      <a:pt x="262" y="133"/>
                    </a:lnTo>
                    <a:lnTo>
                      <a:pt x="262" y="133"/>
                    </a:lnTo>
                    <a:lnTo>
                      <a:pt x="262" y="133"/>
                    </a:lnTo>
                    <a:lnTo>
                      <a:pt x="262" y="134"/>
                    </a:lnTo>
                    <a:lnTo>
                      <a:pt x="263" y="134"/>
                    </a:lnTo>
                    <a:lnTo>
                      <a:pt x="263" y="134"/>
                    </a:lnTo>
                    <a:lnTo>
                      <a:pt x="263" y="134"/>
                    </a:lnTo>
                    <a:lnTo>
                      <a:pt x="264" y="134"/>
                    </a:lnTo>
                    <a:lnTo>
                      <a:pt x="264" y="135"/>
                    </a:lnTo>
                    <a:lnTo>
                      <a:pt x="264" y="135"/>
                    </a:lnTo>
                    <a:lnTo>
                      <a:pt x="264" y="135"/>
                    </a:lnTo>
                    <a:lnTo>
                      <a:pt x="264" y="136"/>
                    </a:lnTo>
                    <a:lnTo>
                      <a:pt x="265" y="136"/>
                    </a:lnTo>
                    <a:lnTo>
                      <a:pt x="265" y="136"/>
                    </a:lnTo>
                    <a:lnTo>
                      <a:pt x="264" y="136"/>
                    </a:lnTo>
                    <a:lnTo>
                      <a:pt x="265" y="136"/>
                    </a:lnTo>
                    <a:lnTo>
                      <a:pt x="265" y="137"/>
                    </a:lnTo>
                    <a:lnTo>
                      <a:pt x="265" y="137"/>
                    </a:lnTo>
                    <a:lnTo>
                      <a:pt x="265" y="137"/>
                    </a:lnTo>
                    <a:lnTo>
                      <a:pt x="265" y="138"/>
                    </a:lnTo>
                    <a:lnTo>
                      <a:pt x="265" y="138"/>
                    </a:lnTo>
                    <a:lnTo>
                      <a:pt x="265" y="138"/>
                    </a:lnTo>
                    <a:lnTo>
                      <a:pt x="266" y="138"/>
                    </a:lnTo>
                    <a:lnTo>
                      <a:pt x="266" y="139"/>
                    </a:lnTo>
                    <a:lnTo>
                      <a:pt x="265" y="139"/>
                    </a:lnTo>
                    <a:lnTo>
                      <a:pt x="265" y="139"/>
                    </a:lnTo>
                    <a:lnTo>
                      <a:pt x="265" y="139"/>
                    </a:lnTo>
                    <a:lnTo>
                      <a:pt x="265" y="140"/>
                    </a:lnTo>
                    <a:lnTo>
                      <a:pt x="264" y="140"/>
                    </a:lnTo>
                    <a:lnTo>
                      <a:pt x="264" y="140"/>
                    </a:lnTo>
                    <a:lnTo>
                      <a:pt x="264" y="140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3" y="141"/>
                    </a:lnTo>
                    <a:lnTo>
                      <a:pt x="263" y="141"/>
                    </a:lnTo>
                    <a:lnTo>
                      <a:pt x="263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3"/>
                    </a:lnTo>
                    <a:lnTo>
                      <a:pt x="264" y="143"/>
                    </a:lnTo>
                    <a:lnTo>
                      <a:pt x="264" y="143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5"/>
                    </a:lnTo>
                    <a:lnTo>
                      <a:pt x="264" y="145"/>
                    </a:lnTo>
                    <a:lnTo>
                      <a:pt x="264" y="145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7"/>
                    </a:lnTo>
                    <a:lnTo>
                      <a:pt x="264" y="147"/>
                    </a:lnTo>
                    <a:lnTo>
                      <a:pt x="264" y="147"/>
                    </a:lnTo>
                    <a:lnTo>
                      <a:pt x="264" y="147"/>
                    </a:lnTo>
                    <a:lnTo>
                      <a:pt x="264" y="148"/>
                    </a:lnTo>
                    <a:lnTo>
                      <a:pt x="264" y="148"/>
                    </a:lnTo>
                    <a:lnTo>
                      <a:pt x="264" y="148"/>
                    </a:lnTo>
                    <a:lnTo>
                      <a:pt x="264" y="148"/>
                    </a:lnTo>
                    <a:lnTo>
                      <a:pt x="264" y="148"/>
                    </a:lnTo>
                    <a:lnTo>
                      <a:pt x="264" y="149"/>
                    </a:lnTo>
                    <a:lnTo>
                      <a:pt x="264" y="149"/>
                    </a:lnTo>
                    <a:lnTo>
                      <a:pt x="264" y="149"/>
                    </a:lnTo>
                    <a:lnTo>
                      <a:pt x="264" y="150"/>
                    </a:lnTo>
                    <a:lnTo>
                      <a:pt x="263" y="150"/>
                    </a:lnTo>
                    <a:lnTo>
                      <a:pt x="263" y="150"/>
                    </a:lnTo>
                    <a:lnTo>
                      <a:pt x="263" y="151"/>
                    </a:lnTo>
                    <a:lnTo>
                      <a:pt x="263" y="151"/>
                    </a:lnTo>
                    <a:lnTo>
                      <a:pt x="263" y="151"/>
                    </a:lnTo>
                    <a:lnTo>
                      <a:pt x="262" y="151"/>
                    </a:lnTo>
                    <a:lnTo>
                      <a:pt x="262" y="152"/>
                    </a:lnTo>
                    <a:lnTo>
                      <a:pt x="262" y="152"/>
                    </a:lnTo>
                    <a:lnTo>
                      <a:pt x="262" y="153"/>
                    </a:lnTo>
                    <a:lnTo>
                      <a:pt x="262" y="153"/>
                    </a:lnTo>
                    <a:lnTo>
                      <a:pt x="262" y="153"/>
                    </a:lnTo>
                    <a:lnTo>
                      <a:pt x="261" y="153"/>
                    </a:lnTo>
                    <a:lnTo>
                      <a:pt x="261" y="153"/>
                    </a:lnTo>
                    <a:lnTo>
                      <a:pt x="261" y="153"/>
                    </a:lnTo>
                    <a:lnTo>
                      <a:pt x="260" y="153"/>
                    </a:lnTo>
                    <a:lnTo>
                      <a:pt x="260" y="154"/>
                    </a:lnTo>
                    <a:lnTo>
                      <a:pt x="261" y="154"/>
                    </a:lnTo>
                    <a:lnTo>
                      <a:pt x="260" y="154"/>
                    </a:lnTo>
                    <a:lnTo>
                      <a:pt x="260" y="154"/>
                    </a:lnTo>
                    <a:lnTo>
                      <a:pt x="260" y="154"/>
                    </a:lnTo>
                    <a:lnTo>
                      <a:pt x="260" y="154"/>
                    </a:lnTo>
                    <a:lnTo>
                      <a:pt x="259" y="154"/>
                    </a:lnTo>
                    <a:lnTo>
                      <a:pt x="260" y="154"/>
                    </a:lnTo>
                    <a:lnTo>
                      <a:pt x="259" y="154"/>
                    </a:lnTo>
                    <a:lnTo>
                      <a:pt x="259" y="155"/>
                    </a:lnTo>
                    <a:lnTo>
                      <a:pt x="259" y="155"/>
                    </a:lnTo>
                    <a:lnTo>
                      <a:pt x="259" y="155"/>
                    </a:lnTo>
                    <a:lnTo>
                      <a:pt x="258" y="155"/>
                    </a:lnTo>
                    <a:lnTo>
                      <a:pt x="258" y="155"/>
                    </a:lnTo>
                    <a:lnTo>
                      <a:pt x="257" y="155"/>
                    </a:lnTo>
                    <a:lnTo>
                      <a:pt x="257" y="156"/>
                    </a:lnTo>
                    <a:lnTo>
                      <a:pt x="257" y="156"/>
                    </a:lnTo>
                    <a:lnTo>
                      <a:pt x="257" y="156"/>
                    </a:lnTo>
                    <a:lnTo>
                      <a:pt x="257" y="157"/>
                    </a:lnTo>
                    <a:lnTo>
                      <a:pt x="256" y="157"/>
                    </a:lnTo>
                    <a:lnTo>
                      <a:pt x="257" y="157"/>
                    </a:lnTo>
                    <a:lnTo>
                      <a:pt x="257" y="157"/>
                    </a:lnTo>
                    <a:lnTo>
                      <a:pt x="256" y="157"/>
                    </a:lnTo>
                    <a:lnTo>
                      <a:pt x="256" y="158"/>
                    </a:lnTo>
                    <a:lnTo>
                      <a:pt x="256" y="158"/>
                    </a:lnTo>
                    <a:lnTo>
                      <a:pt x="257" y="158"/>
                    </a:lnTo>
                    <a:lnTo>
                      <a:pt x="256" y="158"/>
                    </a:lnTo>
                    <a:lnTo>
                      <a:pt x="257" y="158"/>
                    </a:lnTo>
                    <a:lnTo>
                      <a:pt x="257" y="159"/>
                    </a:lnTo>
                    <a:lnTo>
                      <a:pt x="257" y="159"/>
                    </a:lnTo>
                    <a:lnTo>
                      <a:pt x="257" y="159"/>
                    </a:lnTo>
                    <a:lnTo>
                      <a:pt x="257" y="160"/>
                    </a:lnTo>
                    <a:lnTo>
                      <a:pt x="257" y="160"/>
                    </a:lnTo>
                    <a:lnTo>
                      <a:pt x="257" y="161"/>
                    </a:lnTo>
                    <a:lnTo>
                      <a:pt x="258" y="161"/>
                    </a:lnTo>
                    <a:lnTo>
                      <a:pt x="258" y="161"/>
                    </a:lnTo>
                    <a:lnTo>
                      <a:pt x="257" y="161"/>
                    </a:lnTo>
                    <a:lnTo>
                      <a:pt x="258" y="161"/>
                    </a:lnTo>
                    <a:lnTo>
                      <a:pt x="258" y="162"/>
                    </a:lnTo>
                    <a:lnTo>
                      <a:pt x="258" y="162"/>
                    </a:lnTo>
                    <a:lnTo>
                      <a:pt x="257" y="162"/>
                    </a:lnTo>
                    <a:lnTo>
                      <a:pt x="258" y="162"/>
                    </a:lnTo>
                    <a:lnTo>
                      <a:pt x="258" y="163"/>
                    </a:lnTo>
                    <a:lnTo>
                      <a:pt x="258" y="163"/>
                    </a:lnTo>
                    <a:lnTo>
                      <a:pt x="257" y="163"/>
                    </a:lnTo>
                    <a:lnTo>
                      <a:pt x="257" y="164"/>
                    </a:lnTo>
                    <a:lnTo>
                      <a:pt x="257" y="164"/>
                    </a:lnTo>
                    <a:lnTo>
                      <a:pt x="257" y="164"/>
                    </a:lnTo>
                    <a:lnTo>
                      <a:pt x="257" y="164"/>
                    </a:lnTo>
                    <a:lnTo>
                      <a:pt x="256" y="164"/>
                    </a:lnTo>
                    <a:lnTo>
                      <a:pt x="256" y="164"/>
                    </a:lnTo>
                    <a:lnTo>
                      <a:pt x="255" y="164"/>
                    </a:lnTo>
                    <a:lnTo>
                      <a:pt x="255" y="164"/>
                    </a:lnTo>
                    <a:lnTo>
                      <a:pt x="255" y="163"/>
                    </a:lnTo>
                    <a:lnTo>
                      <a:pt x="254" y="163"/>
                    </a:lnTo>
                    <a:lnTo>
                      <a:pt x="254" y="163"/>
                    </a:lnTo>
                    <a:lnTo>
                      <a:pt x="254" y="162"/>
                    </a:lnTo>
                    <a:lnTo>
                      <a:pt x="254" y="162"/>
                    </a:lnTo>
                    <a:lnTo>
                      <a:pt x="253" y="162"/>
                    </a:lnTo>
                    <a:lnTo>
                      <a:pt x="253" y="162"/>
                    </a:lnTo>
                    <a:lnTo>
                      <a:pt x="252" y="162"/>
                    </a:lnTo>
                    <a:lnTo>
                      <a:pt x="252" y="162"/>
                    </a:lnTo>
                    <a:lnTo>
                      <a:pt x="252" y="163"/>
                    </a:lnTo>
                    <a:lnTo>
                      <a:pt x="251" y="163"/>
                    </a:lnTo>
                    <a:lnTo>
                      <a:pt x="251" y="162"/>
                    </a:lnTo>
                    <a:lnTo>
                      <a:pt x="251" y="162"/>
                    </a:lnTo>
                    <a:lnTo>
                      <a:pt x="251" y="161"/>
                    </a:lnTo>
                    <a:lnTo>
                      <a:pt x="251" y="161"/>
                    </a:lnTo>
                    <a:lnTo>
                      <a:pt x="251" y="161"/>
                    </a:lnTo>
                    <a:lnTo>
                      <a:pt x="250" y="161"/>
                    </a:lnTo>
                    <a:lnTo>
                      <a:pt x="250" y="161"/>
                    </a:lnTo>
                    <a:lnTo>
                      <a:pt x="250" y="161"/>
                    </a:lnTo>
                    <a:lnTo>
                      <a:pt x="250" y="161"/>
                    </a:lnTo>
                    <a:lnTo>
                      <a:pt x="249" y="161"/>
                    </a:lnTo>
                    <a:lnTo>
                      <a:pt x="249" y="162"/>
                    </a:lnTo>
                    <a:lnTo>
                      <a:pt x="249" y="161"/>
                    </a:lnTo>
                    <a:lnTo>
                      <a:pt x="249" y="161"/>
                    </a:lnTo>
                    <a:lnTo>
                      <a:pt x="248" y="161"/>
                    </a:lnTo>
                    <a:lnTo>
                      <a:pt x="248" y="161"/>
                    </a:lnTo>
                    <a:lnTo>
                      <a:pt x="248" y="160"/>
                    </a:lnTo>
                    <a:lnTo>
                      <a:pt x="248" y="160"/>
                    </a:lnTo>
                    <a:lnTo>
                      <a:pt x="247" y="160"/>
                    </a:lnTo>
                    <a:lnTo>
                      <a:pt x="247" y="161"/>
                    </a:lnTo>
                    <a:lnTo>
                      <a:pt x="246" y="161"/>
                    </a:lnTo>
                    <a:lnTo>
                      <a:pt x="246" y="161"/>
                    </a:lnTo>
                    <a:lnTo>
                      <a:pt x="245" y="161"/>
                    </a:lnTo>
                    <a:lnTo>
                      <a:pt x="245" y="161"/>
                    </a:lnTo>
                    <a:lnTo>
                      <a:pt x="244" y="161"/>
                    </a:lnTo>
                    <a:lnTo>
                      <a:pt x="244" y="161"/>
                    </a:lnTo>
                    <a:lnTo>
                      <a:pt x="243" y="161"/>
                    </a:lnTo>
                    <a:lnTo>
                      <a:pt x="243" y="161"/>
                    </a:lnTo>
                    <a:lnTo>
                      <a:pt x="242" y="161"/>
                    </a:lnTo>
                    <a:lnTo>
                      <a:pt x="242" y="161"/>
                    </a:lnTo>
                    <a:lnTo>
                      <a:pt x="242" y="161"/>
                    </a:lnTo>
                    <a:lnTo>
                      <a:pt x="242" y="160"/>
                    </a:lnTo>
                    <a:lnTo>
                      <a:pt x="241" y="160"/>
                    </a:lnTo>
                    <a:lnTo>
                      <a:pt x="242" y="160"/>
                    </a:lnTo>
                    <a:lnTo>
                      <a:pt x="241" y="160"/>
                    </a:lnTo>
                    <a:lnTo>
                      <a:pt x="241" y="160"/>
                    </a:lnTo>
                    <a:lnTo>
                      <a:pt x="241" y="159"/>
                    </a:lnTo>
                    <a:lnTo>
                      <a:pt x="240" y="159"/>
                    </a:lnTo>
                    <a:lnTo>
                      <a:pt x="240" y="159"/>
                    </a:lnTo>
                    <a:lnTo>
                      <a:pt x="240" y="159"/>
                    </a:lnTo>
                    <a:lnTo>
                      <a:pt x="240" y="159"/>
                    </a:lnTo>
                    <a:lnTo>
                      <a:pt x="240" y="159"/>
                    </a:lnTo>
                    <a:lnTo>
                      <a:pt x="240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8" y="159"/>
                    </a:lnTo>
                    <a:lnTo>
                      <a:pt x="238" y="159"/>
                    </a:lnTo>
                    <a:lnTo>
                      <a:pt x="237" y="159"/>
                    </a:lnTo>
                    <a:lnTo>
                      <a:pt x="237" y="159"/>
                    </a:lnTo>
                    <a:lnTo>
                      <a:pt x="236" y="159"/>
                    </a:lnTo>
                    <a:lnTo>
                      <a:pt x="236" y="159"/>
                    </a:lnTo>
                    <a:lnTo>
                      <a:pt x="236" y="159"/>
                    </a:lnTo>
                    <a:lnTo>
                      <a:pt x="236" y="159"/>
                    </a:lnTo>
                    <a:lnTo>
                      <a:pt x="235" y="159"/>
                    </a:lnTo>
                    <a:lnTo>
                      <a:pt x="235" y="158"/>
                    </a:lnTo>
                    <a:lnTo>
                      <a:pt x="235" y="158"/>
                    </a:lnTo>
                    <a:lnTo>
                      <a:pt x="235" y="158"/>
                    </a:lnTo>
                    <a:lnTo>
                      <a:pt x="235" y="158"/>
                    </a:lnTo>
                    <a:lnTo>
                      <a:pt x="234" y="158"/>
                    </a:lnTo>
                    <a:lnTo>
                      <a:pt x="234" y="158"/>
                    </a:lnTo>
                    <a:lnTo>
                      <a:pt x="233" y="158"/>
                    </a:lnTo>
                    <a:lnTo>
                      <a:pt x="233" y="158"/>
                    </a:lnTo>
                    <a:lnTo>
                      <a:pt x="233" y="157"/>
                    </a:lnTo>
                    <a:lnTo>
                      <a:pt x="232" y="157"/>
                    </a:lnTo>
                    <a:lnTo>
                      <a:pt x="232" y="157"/>
                    </a:lnTo>
                    <a:lnTo>
                      <a:pt x="232" y="157"/>
                    </a:lnTo>
                    <a:lnTo>
                      <a:pt x="231" y="157"/>
                    </a:lnTo>
                    <a:lnTo>
                      <a:pt x="231" y="156"/>
                    </a:lnTo>
                    <a:lnTo>
                      <a:pt x="231" y="156"/>
                    </a:lnTo>
                    <a:lnTo>
                      <a:pt x="231" y="157"/>
                    </a:lnTo>
                    <a:lnTo>
                      <a:pt x="230" y="157"/>
                    </a:lnTo>
                    <a:lnTo>
                      <a:pt x="230" y="156"/>
                    </a:lnTo>
                    <a:lnTo>
                      <a:pt x="230" y="157"/>
                    </a:lnTo>
                    <a:lnTo>
                      <a:pt x="230" y="156"/>
                    </a:lnTo>
                    <a:lnTo>
                      <a:pt x="230" y="156"/>
                    </a:lnTo>
                    <a:lnTo>
                      <a:pt x="229" y="156"/>
                    </a:lnTo>
                    <a:lnTo>
                      <a:pt x="229" y="156"/>
                    </a:lnTo>
                    <a:lnTo>
                      <a:pt x="229" y="157"/>
                    </a:lnTo>
                    <a:lnTo>
                      <a:pt x="228" y="157"/>
                    </a:lnTo>
                    <a:lnTo>
                      <a:pt x="228" y="157"/>
                    </a:lnTo>
                    <a:lnTo>
                      <a:pt x="228" y="157"/>
                    </a:lnTo>
                    <a:lnTo>
                      <a:pt x="227" y="157"/>
                    </a:lnTo>
                    <a:lnTo>
                      <a:pt x="227" y="157"/>
                    </a:lnTo>
                    <a:lnTo>
                      <a:pt x="227" y="158"/>
                    </a:lnTo>
                    <a:lnTo>
                      <a:pt x="227" y="157"/>
                    </a:lnTo>
                    <a:lnTo>
                      <a:pt x="226" y="157"/>
                    </a:lnTo>
                    <a:lnTo>
                      <a:pt x="226" y="157"/>
                    </a:lnTo>
                    <a:lnTo>
                      <a:pt x="226" y="157"/>
                    </a:lnTo>
                    <a:lnTo>
                      <a:pt x="226" y="156"/>
                    </a:lnTo>
                    <a:lnTo>
                      <a:pt x="226" y="157"/>
                    </a:lnTo>
                    <a:lnTo>
                      <a:pt x="226" y="156"/>
                    </a:lnTo>
                    <a:lnTo>
                      <a:pt x="225" y="156"/>
                    </a:lnTo>
                    <a:lnTo>
                      <a:pt x="225" y="156"/>
                    </a:lnTo>
                    <a:lnTo>
                      <a:pt x="225" y="156"/>
                    </a:lnTo>
                    <a:lnTo>
                      <a:pt x="225" y="156"/>
                    </a:lnTo>
                    <a:lnTo>
                      <a:pt x="225" y="155"/>
                    </a:lnTo>
                    <a:lnTo>
                      <a:pt x="224" y="155"/>
                    </a:lnTo>
                    <a:lnTo>
                      <a:pt x="224" y="155"/>
                    </a:lnTo>
                    <a:lnTo>
                      <a:pt x="224" y="155"/>
                    </a:lnTo>
                    <a:lnTo>
                      <a:pt x="224" y="155"/>
                    </a:lnTo>
                    <a:lnTo>
                      <a:pt x="223" y="155"/>
                    </a:lnTo>
                    <a:lnTo>
                      <a:pt x="223" y="156"/>
                    </a:lnTo>
                    <a:lnTo>
                      <a:pt x="223" y="156"/>
                    </a:lnTo>
                    <a:lnTo>
                      <a:pt x="222" y="156"/>
                    </a:lnTo>
                    <a:lnTo>
                      <a:pt x="222" y="156"/>
                    </a:lnTo>
                    <a:lnTo>
                      <a:pt x="222" y="156"/>
                    </a:lnTo>
                    <a:lnTo>
                      <a:pt x="222" y="156"/>
                    </a:lnTo>
                    <a:lnTo>
                      <a:pt x="222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0" y="155"/>
                    </a:lnTo>
                    <a:lnTo>
                      <a:pt x="220" y="155"/>
                    </a:lnTo>
                    <a:lnTo>
                      <a:pt x="221" y="155"/>
                    </a:lnTo>
                    <a:lnTo>
                      <a:pt x="221" y="154"/>
                    </a:lnTo>
                    <a:lnTo>
                      <a:pt x="221" y="154"/>
                    </a:lnTo>
                    <a:lnTo>
                      <a:pt x="220" y="154"/>
                    </a:lnTo>
                    <a:lnTo>
                      <a:pt x="221" y="153"/>
                    </a:lnTo>
                    <a:lnTo>
                      <a:pt x="220" y="153"/>
                    </a:lnTo>
                    <a:lnTo>
                      <a:pt x="220" y="153"/>
                    </a:lnTo>
                    <a:lnTo>
                      <a:pt x="220" y="153"/>
                    </a:lnTo>
                    <a:lnTo>
                      <a:pt x="220" y="153"/>
                    </a:lnTo>
                    <a:lnTo>
                      <a:pt x="220" y="153"/>
                    </a:lnTo>
                    <a:lnTo>
                      <a:pt x="219" y="153"/>
                    </a:lnTo>
                    <a:lnTo>
                      <a:pt x="219" y="152"/>
                    </a:lnTo>
                    <a:lnTo>
                      <a:pt x="219" y="152"/>
                    </a:lnTo>
                    <a:lnTo>
                      <a:pt x="219" y="153"/>
                    </a:lnTo>
                    <a:lnTo>
                      <a:pt x="218" y="153"/>
                    </a:lnTo>
                    <a:lnTo>
                      <a:pt x="218" y="152"/>
                    </a:lnTo>
                    <a:lnTo>
                      <a:pt x="218" y="152"/>
                    </a:lnTo>
                    <a:lnTo>
                      <a:pt x="218" y="153"/>
                    </a:lnTo>
                    <a:lnTo>
                      <a:pt x="217" y="153"/>
                    </a:lnTo>
                    <a:lnTo>
                      <a:pt x="217" y="153"/>
                    </a:lnTo>
                    <a:lnTo>
                      <a:pt x="216" y="153"/>
                    </a:lnTo>
                    <a:lnTo>
                      <a:pt x="216" y="153"/>
                    </a:lnTo>
                    <a:lnTo>
                      <a:pt x="216" y="153"/>
                    </a:lnTo>
                    <a:lnTo>
                      <a:pt x="215" y="153"/>
                    </a:lnTo>
                    <a:lnTo>
                      <a:pt x="215" y="153"/>
                    </a:lnTo>
                    <a:lnTo>
                      <a:pt x="215" y="153"/>
                    </a:lnTo>
                    <a:lnTo>
                      <a:pt x="214" y="153"/>
                    </a:lnTo>
                    <a:lnTo>
                      <a:pt x="214" y="152"/>
                    </a:lnTo>
                    <a:lnTo>
                      <a:pt x="214" y="152"/>
                    </a:lnTo>
                    <a:lnTo>
                      <a:pt x="214" y="151"/>
                    </a:lnTo>
                    <a:lnTo>
                      <a:pt x="213" y="151"/>
                    </a:lnTo>
                    <a:lnTo>
                      <a:pt x="213" y="152"/>
                    </a:lnTo>
                    <a:lnTo>
                      <a:pt x="213" y="151"/>
                    </a:lnTo>
                    <a:lnTo>
                      <a:pt x="213" y="151"/>
                    </a:lnTo>
                    <a:lnTo>
                      <a:pt x="213" y="152"/>
                    </a:lnTo>
                    <a:lnTo>
                      <a:pt x="213" y="152"/>
                    </a:lnTo>
                    <a:lnTo>
                      <a:pt x="212" y="152"/>
                    </a:lnTo>
                    <a:lnTo>
                      <a:pt x="212" y="151"/>
                    </a:lnTo>
                    <a:lnTo>
                      <a:pt x="212" y="151"/>
                    </a:lnTo>
                    <a:lnTo>
                      <a:pt x="212" y="151"/>
                    </a:lnTo>
                    <a:lnTo>
                      <a:pt x="211" y="151"/>
                    </a:lnTo>
                    <a:lnTo>
                      <a:pt x="211" y="151"/>
                    </a:lnTo>
                    <a:lnTo>
                      <a:pt x="210" y="151"/>
                    </a:lnTo>
                    <a:lnTo>
                      <a:pt x="210" y="151"/>
                    </a:lnTo>
                    <a:lnTo>
                      <a:pt x="210" y="150"/>
                    </a:lnTo>
                    <a:lnTo>
                      <a:pt x="210" y="150"/>
                    </a:lnTo>
                    <a:lnTo>
                      <a:pt x="209" y="150"/>
                    </a:lnTo>
                    <a:lnTo>
                      <a:pt x="209" y="150"/>
                    </a:lnTo>
                    <a:lnTo>
                      <a:pt x="209" y="149"/>
                    </a:lnTo>
                    <a:lnTo>
                      <a:pt x="209" y="149"/>
                    </a:lnTo>
                    <a:lnTo>
                      <a:pt x="209" y="149"/>
                    </a:lnTo>
                    <a:lnTo>
                      <a:pt x="209" y="148"/>
                    </a:lnTo>
                    <a:lnTo>
                      <a:pt x="208" y="148"/>
                    </a:lnTo>
                    <a:lnTo>
                      <a:pt x="208" y="148"/>
                    </a:lnTo>
                    <a:lnTo>
                      <a:pt x="208" y="148"/>
                    </a:lnTo>
                    <a:lnTo>
                      <a:pt x="208" y="148"/>
                    </a:lnTo>
                    <a:lnTo>
                      <a:pt x="207" y="147"/>
                    </a:lnTo>
                    <a:lnTo>
                      <a:pt x="207" y="147"/>
                    </a:lnTo>
                    <a:lnTo>
                      <a:pt x="207" y="147"/>
                    </a:lnTo>
                    <a:lnTo>
                      <a:pt x="206" y="147"/>
                    </a:lnTo>
                    <a:lnTo>
                      <a:pt x="206" y="146"/>
                    </a:lnTo>
                    <a:lnTo>
                      <a:pt x="206" y="147"/>
                    </a:lnTo>
                    <a:lnTo>
                      <a:pt x="206" y="146"/>
                    </a:lnTo>
                    <a:lnTo>
                      <a:pt x="206" y="147"/>
                    </a:lnTo>
                    <a:lnTo>
                      <a:pt x="206" y="146"/>
                    </a:lnTo>
                    <a:lnTo>
                      <a:pt x="205" y="146"/>
                    </a:lnTo>
                    <a:lnTo>
                      <a:pt x="205" y="146"/>
                    </a:lnTo>
                    <a:lnTo>
                      <a:pt x="206" y="146"/>
                    </a:lnTo>
                    <a:lnTo>
                      <a:pt x="205" y="146"/>
                    </a:lnTo>
                    <a:lnTo>
                      <a:pt x="205" y="145"/>
                    </a:lnTo>
                    <a:lnTo>
                      <a:pt x="205" y="145"/>
                    </a:lnTo>
                    <a:lnTo>
                      <a:pt x="205" y="145"/>
                    </a:lnTo>
                    <a:lnTo>
                      <a:pt x="204" y="145"/>
                    </a:lnTo>
                    <a:lnTo>
                      <a:pt x="204" y="144"/>
                    </a:lnTo>
                    <a:lnTo>
                      <a:pt x="204" y="144"/>
                    </a:lnTo>
                    <a:lnTo>
                      <a:pt x="203" y="144"/>
                    </a:lnTo>
                    <a:lnTo>
                      <a:pt x="203" y="143"/>
                    </a:lnTo>
                    <a:lnTo>
                      <a:pt x="204" y="143"/>
                    </a:lnTo>
                    <a:lnTo>
                      <a:pt x="203" y="143"/>
                    </a:lnTo>
                    <a:lnTo>
                      <a:pt x="203" y="143"/>
                    </a:lnTo>
                    <a:lnTo>
                      <a:pt x="203" y="143"/>
                    </a:lnTo>
                    <a:lnTo>
                      <a:pt x="202" y="143"/>
                    </a:lnTo>
                    <a:lnTo>
                      <a:pt x="202" y="143"/>
                    </a:lnTo>
                    <a:lnTo>
                      <a:pt x="202" y="143"/>
                    </a:lnTo>
                    <a:lnTo>
                      <a:pt x="202" y="143"/>
                    </a:lnTo>
                    <a:lnTo>
                      <a:pt x="202" y="143"/>
                    </a:lnTo>
                    <a:lnTo>
                      <a:pt x="202" y="143"/>
                    </a:lnTo>
                    <a:lnTo>
                      <a:pt x="201" y="143"/>
                    </a:lnTo>
                    <a:lnTo>
                      <a:pt x="201" y="143"/>
                    </a:lnTo>
                    <a:lnTo>
                      <a:pt x="201" y="142"/>
                    </a:lnTo>
                    <a:lnTo>
                      <a:pt x="201" y="142"/>
                    </a:lnTo>
                    <a:lnTo>
                      <a:pt x="201" y="141"/>
                    </a:lnTo>
                    <a:lnTo>
                      <a:pt x="201" y="141"/>
                    </a:lnTo>
                    <a:lnTo>
                      <a:pt x="201" y="141"/>
                    </a:lnTo>
                    <a:lnTo>
                      <a:pt x="201" y="141"/>
                    </a:lnTo>
                    <a:lnTo>
                      <a:pt x="200" y="141"/>
                    </a:lnTo>
                    <a:lnTo>
                      <a:pt x="200" y="141"/>
                    </a:lnTo>
                    <a:lnTo>
                      <a:pt x="200" y="141"/>
                    </a:lnTo>
                    <a:lnTo>
                      <a:pt x="200" y="140"/>
                    </a:lnTo>
                    <a:lnTo>
                      <a:pt x="199" y="140"/>
                    </a:lnTo>
                    <a:lnTo>
                      <a:pt x="199" y="140"/>
                    </a:lnTo>
                    <a:lnTo>
                      <a:pt x="199" y="139"/>
                    </a:lnTo>
                    <a:lnTo>
                      <a:pt x="199" y="139"/>
                    </a:lnTo>
                    <a:lnTo>
                      <a:pt x="199" y="138"/>
                    </a:lnTo>
                    <a:lnTo>
                      <a:pt x="199" y="138"/>
                    </a:lnTo>
                    <a:lnTo>
                      <a:pt x="199" y="139"/>
                    </a:lnTo>
                    <a:lnTo>
                      <a:pt x="198" y="139"/>
                    </a:lnTo>
                    <a:lnTo>
                      <a:pt x="198" y="138"/>
                    </a:lnTo>
                    <a:lnTo>
                      <a:pt x="198" y="138"/>
                    </a:lnTo>
                    <a:lnTo>
                      <a:pt x="198" y="138"/>
                    </a:lnTo>
                    <a:lnTo>
                      <a:pt x="197" y="138"/>
                    </a:lnTo>
                    <a:lnTo>
                      <a:pt x="197" y="138"/>
                    </a:lnTo>
                    <a:lnTo>
                      <a:pt x="197" y="138"/>
                    </a:lnTo>
                    <a:lnTo>
                      <a:pt x="197" y="137"/>
                    </a:lnTo>
                    <a:lnTo>
                      <a:pt x="196" y="137"/>
                    </a:lnTo>
                    <a:lnTo>
                      <a:pt x="197" y="137"/>
                    </a:lnTo>
                    <a:lnTo>
                      <a:pt x="196" y="137"/>
                    </a:lnTo>
                    <a:lnTo>
                      <a:pt x="196" y="137"/>
                    </a:lnTo>
                    <a:lnTo>
                      <a:pt x="196" y="137"/>
                    </a:lnTo>
                    <a:lnTo>
                      <a:pt x="196" y="136"/>
                    </a:lnTo>
                    <a:lnTo>
                      <a:pt x="195" y="136"/>
                    </a:lnTo>
                    <a:lnTo>
                      <a:pt x="195" y="136"/>
                    </a:lnTo>
                    <a:lnTo>
                      <a:pt x="195" y="135"/>
                    </a:lnTo>
                    <a:lnTo>
                      <a:pt x="195" y="135"/>
                    </a:lnTo>
                    <a:lnTo>
                      <a:pt x="195" y="135"/>
                    </a:lnTo>
                    <a:lnTo>
                      <a:pt x="194" y="135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93" y="134"/>
                    </a:lnTo>
                    <a:lnTo>
                      <a:pt x="193" y="135"/>
                    </a:lnTo>
                    <a:lnTo>
                      <a:pt x="193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1" y="134"/>
                    </a:lnTo>
                    <a:lnTo>
                      <a:pt x="191" y="134"/>
                    </a:lnTo>
                    <a:lnTo>
                      <a:pt x="191" y="134"/>
                    </a:lnTo>
                    <a:lnTo>
                      <a:pt x="191" y="133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90" y="132"/>
                    </a:lnTo>
                    <a:lnTo>
                      <a:pt x="190" y="133"/>
                    </a:lnTo>
                    <a:lnTo>
                      <a:pt x="190" y="132"/>
                    </a:lnTo>
                    <a:lnTo>
                      <a:pt x="190" y="132"/>
                    </a:lnTo>
                    <a:lnTo>
                      <a:pt x="189" y="132"/>
                    </a:lnTo>
                    <a:lnTo>
                      <a:pt x="189" y="132"/>
                    </a:lnTo>
                    <a:lnTo>
                      <a:pt x="190" y="132"/>
                    </a:lnTo>
                    <a:lnTo>
                      <a:pt x="189" y="132"/>
                    </a:lnTo>
                    <a:lnTo>
                      <a:pt x="189" y="131"/>
                    </a:lnTo>
                    <a:lnTo>
                      <a:pt x="190" y="131"/>
                    </a:lnTo>
                    <a:lnTo>
                      <a:pt x="190" y="131"/>
                    </a:lnTo>
                    <a:lnTo>
                      <a:pt x="189" y="131"/>
                    </a:lnTo>
                    <a:lnTo>
                      <a:pt x="189" y="130"/>
                    </a:lnTo>
                    <a:lnTo>
                      <a:pt x="189" y="130"/>
                    </a:lnTo>
                    <a:lnTo>
                      <a:pt x="189" y="130"/>
                    </a:lnTo>
                    <a:lnTo>
                      <a:pt x="189" y="130"/>
                    </a:lnTo>
                    <a:lnTo>
                      <a:pt x="188" y="130"/>
                    </a:lnTo>
                    <a:lnTo>
                      <a:pt x="188" y="129"/>
                    </a:lnTo>
                    <a:lnTo>
                      <a:pt x="188" y="129"/>
                    </a:lnTo>
                    <a:lnTo>
                      <a:pt x="188" y="128"/>
                    </a:lnTo>
                    <a:lnTo>
                      <a:pt x="188" y="128"/>
                    </a:lnTo>
                    <a:lnTo>
                      <a:pt x="187" y="128"/>
                    </a:lnTo>
                    <a:lnTo>
                      <a:pt x="187" y="128"/>
                    </a:lnTo>
                    <a:lnTo>
                      <a:pt x="187" y="128"/>
                    </a:lnTo>
                    <a:lnTo>
                      <a:pt x="187" y="128"/>
                    </a:lnTo>
                    <a:lnTo>
                      <a:pt x="186" y="128"/>
                    </a:lnTo>
                    <a:lnTo>
                      <a:pt x="186" y="128"/>
                    </a:lnTo>
                    <a:lnTo>
                      <a:pt x="186" y="128"/>
                    </a:lnTo>
                    <a:lnTo>
                      <a:pt x="185" y="128"/>
                    </a:lnTo>
                    <a:lnTo>
                      <a:pt x="185" y="127"/>
                    </a:lnTo>
                    <a:lnTo>
                      <a:pt x="186" y="127"/>
                    </a:lnTo>
                    <a:lnTo>
                      <a:pt x="186" y="127"/>
                    </a:lnTo>
                    <a:lnTo>
                      <a:pt x="186" y="126"/>
                    </a:lnTo>
                    <a:lnTo>
                      <a:pt x="186" y="126"/>
                    </a:lnTo>
                    <a:lnTo>
                      <a:pt x="185" y="126"/>
                    </a:lnTo>
                    <a:lnTo>
                      <a:pt x="185" y="126"/>
                    </a:lnTo>
                    <a:lnTo>
                      <a:pt x="185" y="125"/>
                    </a:lnTo>
                    <a:lnTo>
                      <a:pt x="184" y="125"/>
                    </a:lnTo>
                    <a:lnTo>
                      <a:pt x="184" y="125"/>
                    </a:lnTo>
                    <a:lnTo>
                      <a:pt x="184" y="125"/>
                    </a:lnTo>
                    <a:lnTo>
                      <a:pt x="184" y="124"/>
                    </a:lnTo>
                    <a:lnTo>
                      <a:pt x="183" y="124"/>
                    </a:lnTo>
                    <a:lnTo>
                      <a:pt x="183" y="124"/>
                    </a:lnTo>
                    <a:lnTo>
                      <a:pt x="183" y="124"/>
                    </a:lnTo>
                    <a:lnTo>
                      <a:pt x="183" y="123"/>
                    </a:lnTo>
                    <a:lnTo>
                      <a:pt x="182" y="123"/>
                    </a:lnTo>
                    <a:lnTo>
                      <a:pt x="183" y="123"/>
                    </a:lnTo>
                    <a:lnTo>
                      <a:pt x="182" y="123"/>
                    </a:lnTo>
                    <a:lnTo>
                      <a:pt x="182" y="123"/>
                    </a:lnTo>
                    <a:lnTo>
                      <a:pt x="182" y="123"/>
                    </a:lnTo>
                    <a:lnTo>
                      <a:pt x="181" y="123"/>
                    </a:lnTo>
                    <a:lnTo>
                      <a:pt x="181" y="123"/>
                    </a:lnTo>
                    <a:lnTo>
                      <a:pt x="180" y="123"/>
                    </a:lnTo>
                    <a:lnTo>
                      <a:pt x="181" y="122"/>
                    </a:lnTo>
                    <a:lnTo>
                      <a:pt x="181" y="122"/>
                    </a:lnTo>
                    <a:lnTo>
                      <a:pt x="180" y="122"/>
                    </a:lnTo>
                    <a:lnTo>
                      <a:pt x="180" y="121"/>
                    </a:lnTo>
                    <a:lnTo>
                      <a:pt x="180" y="121"/>
                    </a:lnTo>
                    <a:lnTo>
                      <a:pt x="180" y="121"/>
                    </a:lnTo>
                    <a:lnTo>
                      <a:pt x="180" y="121"/>
                    </a:lnTo>
                    <a:lnTo>
                      <a:pt x="179" y="121"/>
                    </a:lnTo>
                    <a:lnTo>
                      <a:pt x="179" y="120"/>
                    </a:lnTo>
                    <a:lnTo>
                      <a:pt x="179" y="120"/>
                    </a:lnTo>
                    <a:lnTo>
                      <a:pt x="179" y="120"/>
                    </a:lnTo>
                    <a:lnTo>
                      <a:pt x="179" y="120"/>
                    </a:lnTo>
                    <a:lnTo>
                      <a:pt x="179" y="120"/>
                    </a:lnTo>
                    <a:lnTo>
                      <a:pt x="178" y="121"/>
                    </a:lnTo>
                    <a:lnTo>
                      <a:pt x="178" y="121"/>
                    </a:lnTo>
                    <a:lnTo>
                      <a:pt x="177" y="121"/>
                    </a:lnTo>
                    <a:lnTo>
                      <a:pt x="177" y="121"/>
                    </a:lnTo>
                    <a:lnTo>
                      <a:pt x="176" y="121"/>
                    </a:lnTo>
                    <a:lnTo>
                      <a:pt x="176" y="122"/>
                    </a:lnTo>
                    <a:lnTo>
                      <a:pt x="176" y="122"/>
                    </a:lnTo>
                    <a:lnTo>
                      <a:pt x="175" y="121"/>
                    </a:lnTo>
                    <a:lnTo>
                      <a:pt x="175" y="121"/>
                    </a:lnTo>
                    <a:lnTo>
                      <a:pt x="175" y="121"/>
                    </a:lnTo>
                    <a:lnTo>
                      <a:pt x="175" y="120"/>
                    </a:lnTo>
                    <a:lnTo>
                      <a:pt x="175" y="120"/>
                    </a:lnTo>
                    <a:lnTo>
                      <a:pt x="174" y="120"/>
                    </a:lnTo>
                    <a:lnTo>
                      <a:pt x="174" y="120"/>
                    </a:lnTo>
                    <a:lnTo>
                      <a:pt x="173" y="120"/>
                    </a:lnTo>
                    <a:lnTo>
                      <a:pt x="173" y="119"/>
                    </a:lnTo>
                    <a:lnTo>
                      <a:pt x="173" y="119"/>
                    </a:lnTo>
                    <a:lnTo>
                      <a:pt x="173" y="119"/>
                    </a:lnTo>
                    <a:lnTo>
                      <a:pt x="172" y="119"/>
                    </a:lnTo>
                    <a:lnTo>
                      <a:pt x="172" y="119"/>
                    </a:lnTo>
                    <a:lnTo>
                      <a:pt x="172" y="119"/>
                    </a:lnTo>
                    <a:lnTo>
                      <a:pt x="172" y="119"/>
                    </a:lnTo>
                    <a:lnTo>
                      <a:pt x="172" y="119"/>
                    </a:lnTo>
                    <a:lnTo>
                      <a:pt x="172" y="120"/>
                    </a:lnTo>
                    <a:lnTo>
                      <a:pt x="171" y="120"/>
                    </a:lnTo>
                    <a:lnTo>
                      <a:pt x="171" y="119"/>
                    </a:lnTo>
                    <a:lnTo>
                      <a:pt x="171" y="119"/>
                    </a:lnTo>
                    <a:lnTo>
                      <a:pt x="171" y="119"/>
                    </a:lnTo>
                    <a:lnTo>
                      <a:pt x="170" y="119"/>
                    </a:lnTo>
                    <a:lnTo>
                      <a:pt x="170" y="119"/>
                    </a:lnTo>
                    <a:lnTo>
                      <a:pt x="170" y="118"/>
                    </a:lnTo>
                    <a:lnTo>
                      <a:pt x="170" y="118"/>
                    </a:lnTo>
                    <a:lnTo>
                      <a:pt x="170" y="118"/>
                    </a:lnTo>
                    <a:lnTo>
                      <a:pt x="169" y="118"/>
                    </a:lnTo>
                    <a:lnTo>
                      <a:pt x="169" y="118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7" y="118"/>
                    </a:lnTo>
                    <a:lnTo>
                      <a:pt x="167" y="118"/>
                    </a:lnTo>
                    <a:lnTo>
                      <a:pt x="167" y="118"/>
                    </a:lnTo>
                    <a:lnTo>
                      <a:pt x="166" y="118"/>
                    </a:lnTo>
                    <a:lnTo>
                      <a:pt x="166" y="118"/>
                    </a:lnTo>
                    <a:lnTo>
                      <a:pt x="166" y="118"/>
                    </a:lnTo>
                    <a:lnTo>
                      <a:pt x="165" y="118"/>
                    </a:lnTo>
                    <a:lnTo>
                      <a:pt x="165" y="118"/>
                    </a:lnTo>
                    <a:lnTo>
                      <a:pt x="165" y="118"/>
                    </a:lnTo>
                    <a:lnTo>
                      <a:pt x="165" y="118"/>
                    </a:lnTo>
                    <a:lnTo>
                      <a:pt x="165" y="118"/>
                    </a:lnTo>
                    <a:lnTo>
                      <a:pt x="165" y="118"/>
                    </a:lnTo>
                    <a:lnTo>
                      <a:pt x="165" y="118"/>
                    </a:lnTo>
                    <a:lnTo>
                      <a:pt x="165" y="118"/>
                    </a:lnTo>
                    <a:lnTo>
                      <a:pt x="164" y="118"/>
                    </a:lnTo>
                    <a:lnTo>
                      <a:pt x="164" y="118"/>
                    </a:lnTo>
                    <a:lnTo>
                      <a:pt x="164" y="118"/>
                    </a:lnTo>
                    <a:lnTo>
                      <a:pt x="164" y="118"/>
                    </a:lnTo>
                    <a:lnTo>
                      <a:pt x="164" y="118"/>
                    </a:lnTo>
                    <a:lnTo>
                      <a:pt x="164" y="118"/>
                    </a:lnTo>
                    <a:lnTo>
                      <a:pt x="164" y="117"/>
                    </a:lnTo>
                    <a:lnTo>
                      <a:pt x="164" y="117"/>
                    </a:lnTo>
                    <a:lnTo>
                      <a:pt x="164" y="117"/>
                    </a:lnTo>
                    <a:lnTo>
                      <a:pt x="164" y="117"/>
                    </a:lnTo>
                    <a:lnTo>
                      <a:pt x="164" y="117"/>
                    </a:lnTo>
                    <a:lnTo>
                      <a:pt x="164" y="116"/>
                    </a:lnTo>
                    <a:lnTo>
                      <a:pt x="163" y="116"/>
                    </a:lnTo>
                    <a:lnTo>
                      <a:pt x="163" y="116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2" y="115"/>
                    </a:lnTo>
                    <a:lnTo>
                      <a:pt x="162" y="115"/>
                    </a:lnTo>
                    <a:lnTo>
                      <a:pt x="162" y="114"/>
                    </a:lnTo>
                    <a:lnTo>
                      <a:pt x="162" y="114"/>
                    </a:lnTo>
                    <a:lnTo>
                      <a:pt x="162" y="113"/>
                    </a:lnTo>
                    <a:lnTo>
                      <a:pt x="161" y="113"/>
                    </a:lnTo>
                    <a:lnTo>
                      <a:pt x="161" y="113"/>
                    </a:lnTo>
                    <a:lnTo>
                      <a:pt x="160" y="113"/>
                    </a:lnTo>
                    <a:lnTo>
                      <a:pt x="160" y="113"/>
                    </a:lnTo>
                    <a:lnTo>
                      <a:pt x="160" y="113"/>
                    </a:lnTo>
                    <a:lnTo>
                      <a:pt x="160" y="113"/>
                    </a:lnTo>
                    <a:lnTo>
                      <a:pt x="159" y="113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59" y="111"/>
                    </a:lnTo>
                    <a:lnTo>
                      <a:pt x="159" y="111"/>
                    </a:lnTo>
                    <a:lnTo>
                      <a:pt x="159" y="111"/>
                    </a:lnTo>
                    <a:lnTo>
                      <a:pt x="158" y="111"/>
                    </a:lnTo>
                    <a:lnTo>
                      <a:pt x="158" y="111"/>
                    </a:lnTo>
                    <a:lnTo>
                      <a:pt x="158" y="110"/>
                    </a:lnTo>
                    <a:lnTo>
                      <a:pt x="157" y="110"/>
                    </a:lnTo>
                    <a:lnTo>
                      <a:pt x="157" y="110"/>
                    </a:lnTo>
                    <a:lnTo>
                      <a:pt x="156" y="110"/>
                    </a:lnTo>
                    <a:lnTo>
                      <a:pt x="156" y="110"/>
                    </a:lnTo>
                    <a:lnTo>
                      <a:pt x="156" y="110"/>
                    </a:lnTo>
                    <a:lnTo>
                      <a:pt x="156" y="109"/>
                    </a:lnTo>
                    <a:lnTo>
                      <a:pt x="156" y="109"/>
                    </a:lnTo>
                    <a:lnTo>
                      <a:pt x="156" y="109"/>
                    </a:lnTo>
                    <a:lnTo>
                      <a:pt x="156" y="108"/>
                    </a:lnTo>
                    <a:lnTo>
                      <a:pt x="155" y="108"/>
                    </a:lnTo>
                    <a:lnTo>
                      <a:pt x="155" y="108"/>
                    </a:lnTo>
                    <a:lnTo>
                      <a:pt x="155" y="108"/>
                    </a:lnTo>
                    <a:lnTo>
                      <a:pt x="155" y="108"/>
                    </a:lnTo>
                    <a:lnTo>
                      <a:pt x="154" y="108"/>
                    </a:lnTo>
                    <a:lnTo>
                      <a:pt x="154" y="108"/>
                    </a:lnTo>
                    <a:lnTo>
                      <a:pt x="154" y="107"/>
                    </a:lnTo>
                    <a:lnTo>
                      <a:pt x="154" y="107"/>
                    </a:lnTo>
                    <a:lnTo>
                      <a:pt x="153" y="107"/>
                    </a:lnTo>
                    <a:lnTo>
                      <a:pt x="154" y="107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2" y="107"/>
                    </a:lnTo>
                    <a:lnTo>
                      <a:pt x="153" y="107"/>
                    </a:lnTo>
                    <a:lnTo>
                      <a:pt x="152" y="107"/>
                    </a:lnTo>
                    <a:lnTo>
                      <a:pt x="152" y="107"/>
                    </a:lnTo>
                    <a:lnTo>
                      <a:pt x="152" y="106"/>
                    </a:lnTo>
                    <a:lnTo>
                      <a:pt x="151" y="106"/>
                    </a:lnTo>
                    <a:lnTo>
                      <a:pt x="151" y="106"/>
                    </a:lnTo>
                    <a:lnTo>
                      <a:pt x="151" y="106"/>
                    </a:lnTo>
                    <a:lnTo>
                      <a:pt x="151" y="106"/>
                    </a:lnTo>
                    <a:lnTo>
                      <a:pt x="151" y="105"/>
                    </a:lnTo>
                    <a:lnTo>
                      <a:pt x="151" y="105"/>
                    </a:lnTo>
                    <a:lnTo>
                      <a:pt x="150" y="105"/>
                    </a:lnTo>
                    <a:lnTo>
                      <a:pt x="150" y="105"/>
                    </a:lnTo>
                    <a:lnTo>
                      <a:pt x="150" y="105"/>
                    </a:lnTo>
                    <a:lnTo>
                      <a:pt x="149" y="105"/>
                    </a:lnTo>
                    <a:lnTo>
                      <a:pt x="149" y="104"/>
                    </a:lnTo>
                    <a:lnTo>
                      <a:pt x="149" y="104"/>
                    </a:lnTo>
                    <a:lnTo>
                      <a:pt x="149" y="104"/>
                    </a:lnTo>
                    <a:lnTo>
                      <a:pt x="149" y="104"/>
                    </a:lnTo>
                    <a:lnTo>
                      <a:pt x="149" y="104"/>
                    </a:lnTo>
                    <a:lnTo>
                      <a:pt x="149" y="103"/>
                    </a:lnTo>
                    <a:lnTo>
                      <a:pt x="149" y="103"/>
                    </a:lnTo>
                    <a:lnTo>
                      <a:pt x="149" y="102"/>
                    </a:lnTo>
                    <a:lnTo>
                      <a:pt x="149" y="102"/>
                    </a:lnTo>
                    <a:lnTo>
                      <a:pt x="149" y="101"/>
                    </a:lnTo>
                    <a:lnTo>
                      <a:pt x="149" y="101"/>
                    </a:lnTo>
                    <a:lnTo>
                      <a:pt x="149" y="101"/>
                    </a:lnTo>
                    <a:lnTo>
                      <a:pt x="148" y="101"/>
                    </a:lnTo>
                    <a:lnTo>
                      <a:pt x="148" y="101"/>
                    </a:lnTo>
                    <a:lnTo>
                      <a:pt x="147" y="101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6" y="100"/>
                    </a:lnTo>
                    <a:lnTo>
                      <a:pt x="146" y="100"/>
                    </a:lnTo>
                    <a:lnTo>
                      <a:pt x="146" y="100"/>
                    </a:lnTo>
                    <a:lnTo>
                      <a:pt x="146" y="100"/>
                    </a:lnTo>
                    <a:lnTo>
                      <a:pt x="146" y="99"/>
                    </a:lnTo>
                    <a:lnTo>
                      <a:pt x="146" y="99"/>
                    </a:lnTo>
                    <a:lnTo>
                      <a:pt x="145" y="99"/>
                    </a:lnTo>
                    <a:lnTo>
                      <a:pt x="145" y="98"/>
                    </a:lnTo>
                    <a:lnTo>
                      <a:pt x="145" y="98"/>
                    </a:lnTo>
                    <a:lnTo>
                      <a:pt x="145" y="98"/>
                    </a:lnTo>
                    <a:lnTo>
                      <a:pt x="145" y="98"/>
                    </a:lnTo>
                    <a:lnTo>
                      <a:pt x="145" y="97"/>
                    </a:lnTo>
                    <a:lnTo>
                      <a:pt x="145" y="97"/>
                    </a:lnTo>
                    <a:lnTo>
                      <a:pt x="145" y="97"/>
                    </a:lnTo>
                    <a:lnTo>
                      <a:pt x="145" y="97"/>
                    </a:lnTo>
                    <a:lnTo>
                      <a:pt x="145" y="97"/>
                    </a:lnTo>
                    <a:lnTo>
                      <a:pt x="144" y="97"/>
                    </a:lnTo>
                    <a:lnTo>
                      <a:pt x="144" y="97"/>
                    </a:lnTo>
                    <a:lnTo>
                      <a:pt x="144" y="97"/>
                    </a:lnTo>
                    <a:lnTo>
                      <a:pt x="144" y="97"/>
                    </a:lnTo>
                    <a:lnTo>
                      <a:pt x="143" y="97"/>
                    </a:lnTo>
                    <a:lnTo>
                      <a:pt x="143" y="97"/>
                    </a:lnTo>
                    <a:lnTo>
                      <a:pt x="143" y="97"/>
                    </a:lnTo>
                    <a:lnTo>
                      <a:pt x="142" y="97"/>
                    </a:lnTo>
                    <a:lnTo>
                      <a:pt x="142" y="97"/>
                    </a:lnTo>
                    <a:lnTo>
                      <a:pt x="142" y="97"/>
                    </a:lnTo>
                    <a:lnTo>
                      <a:pt x="142" y="97"/>
                    </a:lnTo>
                    <a:lnTo>
                      <a:pt x="142" y="97"/>
                    </a:lnTo>
                    <a:lnTo>
                      <a:pt x="141" y="97"/>
                    </a:lnTo>
                    <a:lnTo>
                      <a:pt x="141" y="97"/>
                    </a:lnTo>
                    <a:lnTo>
                      <a:pt x="140" y="96"/>
                    </a:lnTo>
                    <a:lnTo>
                      <a:pt x="140" y="96"/>
                    </a:lnTo>
                    <a:lnTo>
                      <a:pt x="140" y="96"/>
                    </a:lnTo>
                    <a:lnTo>
                      <a:pt x="140" y="96"/>
                    </a:lnTo>
                    <a:lnTo>
                      <a:pt x="140" y="95"/>
                    </a:lnTo>
                    <a:lnTo>
                      <a:pt x="140" y="95"/>
                    </a:lnTo>
                    <a:lnTo>
                      <a:pt x="140" y="95"/>
                    </a:lnTo>
                    <a:lnTo>
                      <a:pt x="140" y="95"/>
                    </a:lnTo>
                    <a:lnTo>
                      <a:pt x="140" y="96"/>
                    </a:lnTo>
                    <a:lnTo>
                      <a:pt x="139" y="96"/>
                    </a:lnTo>
                    <a:lnTo>
                      <a:pt x="139" y="96"/>
                    </a:lnTo>
                    <a:lnTo>
                      <a:pt x="138" y="96"/>
                    </a:lnTo>
                    <a:lnTo>
                      <a:pt x="138" y="95"/>
                    </a:lnTo>
                    <a:lnTo>
                      <a:pt x="138" y="95"/>
                    </a:lnTo>
                    <a:lnTo>
                      <a:pt x="137" y="95"/>
                    </a:lnTo>
                    <a:lnTo>
                      <a:pt x="137" y="95"/>
                    </a:lnTo>
                    <a:lnTo>
                      <a:pt x="137" y="94"/>
                    </a:lnTo>
                    <a:lnTo>
                      <a:pt x="137" y="94"/>
                    </a:lnTo>
                    <a:lnTo>
                      <a:pt x="137" y="94"/>
                    </a:lnTo>
                    <a:lnTo>
                      <a:pt x="137" y="94"/>
                    </a:lnTo>
                    <a:lnTo>
                      <a:pt x="137" y="94"/>
                    </a:lnTo>
                    <a:lnTo>
                      <a:pt x="136" y="94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5" y="93"/>
                    </a:lnTo>
                    <a:lnTo>
                      <a:pt x="135" y="92"/>
                    </a:lnTo>
                    <a:lnTo>
                      <a:pt x="135" y="92"/>
                    </a:lnTo>
                    <a:lnTo>
                      <a:pt x="135" y="92"/>
                    </a:lnTo>
                    <a:lnTo>
                      <a:pt x="135" y="92"/>
                    </a:lnTo>
                    <a:lnTo>
                      <a:pt x="135" y="91"/>
                    </a:lnTo>
                    <a:lnTo>
                      <a:pt x="135" y="91"/>
                    </a:lnTo>
                    <a:lnTo>
                      <a:pt x="135" y="91"/>
                    </a:lnTo>
                    <a:lnTo>
                      <a:pt x="135" y="91"/>
                    </a:lnTo>
                    <a:lnTo>
                      <a:pt x="135" y="90"/>
                    </a:lnTo>
                    <a:lnTo>
                      <a:pt x="135" y="90"/>
                    </a:lnTo>
                    <a:lnTo>
                      <a:pt x="135" y="90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4" y="89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3" y="88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4" y="87"/>
                    </a:lnTo>
                    <a:lnTo>
                      <a:pt x="134" y="87"/>
                    </a:lnTo>
                    <a:lnTo>
                      <a:pt x="134" y="87"/>
                    </a:lnTo>
                    <a:lnTo>
                      <a:pt x="135" y="87"/>
                    </a:lnTo>
                    <a:lnTo>
                      <a:pt x="135" y="86"/>
                    </a:lnTo>
                    <a:lnTo>
                      <a:pt x="135" y="86"/>
                    </a:lnTo>
                    <a:lnTo>
                      <a:pt x="135" y="86"/>
                    </a:lnTo>
                    <a:lnTo>
                      <a:pt x="135" y="85"/>
                    </a:lnTo>
                    <a:lnTo>
                      <a:pt x="135" y="85"/>
                    </a:lnTo>
                    <a:lnTo>
                      <a:pt x="135" y="85"/>
                    </a:lnTo>
                    <a:lnTo>
                      <a:pt x="135" y="84"/>
                    </a:lnTo>
                    <a:lnTo>
                      <a:pt x="135" y="84"/>
                    </a:lnTo>
                    <a:lnTo>
                      <a:pt x="135" y="84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3" y="84"/>
                    </a:lnTo>
                    <a:lnTo>
                      <a:pt x="133" y="84"/>
                    </a:lnTo>
                    <a:lnTo>
                      <a:pt x="133" y="84"/>
                    </a:lnTo>
                    <a:lnTo>
                      <a:pt x="133" y="83"/>
                    </a:lnTo>
                    <a:lnTo>
                      <a:pt x="133" y="83"/>
                    </a:lnTo>
                    <a:lnTo>
                      <a:pt x="133" y="82"/>
                    </a:lnTo>
                    <a:lnTo>
                      <a:pt x="133" y="82"/>
                    </a:lnTo>
                    <a:lnTo>
                      <a:pt x="133" y="82"/>
                    </a:lnTo>
                    <a:lnTo>
                      <a:pt x="133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32" y="79"/>
                    </a:lnTo>
                    <a:lnTo>
                      <a:pt x="133" y="79"/>
                    </a:lnTo>
                    <a:lnTo>
                      <a:pt x="133" y="79"/>
                    </a:lnTo>
                    <a:lnTo>
                      <a:pt x="132" y="79"/>
                    </a:lnTo>
                    <a:lnTo>
                      <a:pt x="133" y="79"/>
                    </a:lnTo>
                    <a:lnTo>
                      <a:pt x="133" y="78"/>
                    </a:lnTo>
                    <a:lnTo>
                      <a:pt x="132" y="78"/>
                    </a:lnTo>
                    <a:lnTo>
                      <a:pt x="132" y="78"/>
                    </a:lnTo>
                    <a:lnTo>
                      <a:pt x="132" y="78"/>
                    </a:lnTo>
                    <a:lnTo>
                      <a:pt x="131" y="78"/>
                    </a:lnTo>
                    <a:lnTo>
                      <a:pt x="131" y="78"/>
                    </a:lnTo>
                    <a:lnTo>
                      <a:pt x="131" y="78"/>
                    </a:lnTo>
                    <a:lnTo>
                      <a:pt x="130" y="78"/>
                    </a:lnTo>
                    <a:lnTo>
                      <a:pt x="130" y="78"/>
                    </a:lnTo>
                    <a:lnTo>
                      <a:pt x="130" y="78"/>
                    </a:lnTo>
                    <a:lnTo>
                      <a:pt x="130" y="78"/>
                    </a:lnTo>
                    <a:lnTo>
                      <a:pt x="129" y="78"/>
                    </a:lnTo>
                    <a:lnTo>
                      <a:pt x="129" y="78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27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5" y="78"/>
                    </a:lnTo>
                    <a:lnTo>
                      <a:pt x="125" y="78"/>
                    </a:lnTo>
                    <a:lnTo>
                      <a:pt x="125" y="78"/>
                    </a:lnTo>
                    <a:lnTo>
                      <a:pt x="124" y="78"/>
                    </a:lnTo>
                    <a:lnTo>
                      <a:pt x="125" y="78"/>
                    </a:lnTo>
                    <a:lnTo>
                      <a:pt x="124" y="78"/>
                    </a:lnTo>
                    <a:lnTo>
                      <a:pt x="124" y="78"/>
                    </a:lnTo>
                    <a:lnTo>
                      <a:pt x="124" y="78"/>
                    </a:lnTo>
                    <a:lnTo>
                      <a:pt x="123" y="78"/>
                    </a:lnTo>
                    <a:lnTo>
                      <a:pt x="123" y="78"/>
                    </a:lnTo>
                    <a:lnTo>
                      <a:pt x="123" y="78"/>
                    </a:lnTo>
                    <a:lnTo>
                      <a:pt x="122" y="78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6"/>
                    </a:lnTo>
                    <a:lnTo>
                      <a:pt x="123" y="76"/>
                    </a:lnTo>
                    <a:lnTo>
                      <a:pt x="123" y="76"/>
                    </a:lnTo>
                    <a:lnTo>
                      <a:pt x="123" y="76"/>
                    </a:lnTo>
                    <a:lnTo>
                      <a:pt x="123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4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24" y="74"/>
                    </a:lnTo>
                    <a:lnTo>
                      <a:pt x="123" y="74"/>
                    </a:lnTo>
                    <a:lnTo>
                      <a:pt x="123" y="73"/>
                    </a:lnTo>
                    <a:lnTo>
                      <a:pt x="123" y="73"/>
                    </a:lnTo>
                    <a:lnTo>
                      <a:pt x="122" y="73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4"/>
                    </a:lnTo>
                    <a:lnTo>
                      <a:pt x="122" y="73"/>
                    </a:lnTo>
                    <a:lnTo>
                      <a:pt x="121" y="73"/>
                    </a:lnTo>
                    <a:lnTo>
                      <a:pt x="121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20" y="73"/>
                    </a:lnTo>
                    <a:lnTo>
                      <a:pt x="120" y="73"/>
                    </a:lnTo>
                    <a:lnTo>
                      <a:pt x="120" y="72"/>
                    </a:lnTo>
                    <a:lnTo>
                      <a:pt x="120" y="72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19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72"/>
                    </a:lnTo>
                    <a:lnTo>
                      <a:pt x="117" y="72"/>
                    </a:lnTo>
                    <a:lnTo>
                      <a:pt x="116" y="72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5" y="71"/>
                    </a:lnTo>
                    <a:lnTo>
                      <a:pt x="115" y="70"/>
                    </a:lnTo>
                    <a:lnTo>
                      <a:pt x="115" y="70"/>
                    </a:lnTo>
                    <a:lnTo>
                      <a:pt x="115" y="70"/>
                    </a:lnTo>
                    <a:lnTo>
                      <a:pt x="114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13" y="69"/>
                    </a:lnTo>
                    <a:lnTo>
                      <a:pt x="113" y="69"/>
                    </a:lnTo>
                    <a:lnTo>
                      <a:pt x="113" y="68"/>
                    </a:lnTo>
                    <a:lnTo>
                      <a:pt x="113" y="69"/>
                    </a:lnTo>
                    <a:lnTo>
                      <a:pt x="112" y="69"/>
                    </a:lnTo>
                    <a:lnTo>
                      <a:pt x="112" y="69"/>
                    </a:lnTo>
                    <a:lnTo>
                      <a:pt x="112" y="69"/>
                    </a:lnTo>
                    <a:lnTo>
                      <a:pt x="112" y="70"/>
                    </a:lnTo>
                    <a:lnTo>
                      <a:pt x="111" y="70"/>
                    </a:lnTo>
                    <a:lnTo>
                      <a:pt x="111" y="70"/>
                    </a:lnTo>
                    <a:lnTo>
                      <a:pt x="111" y="70"/>
                    </a:lnTo>
                    <a:lnTo>
                      <a:pt x="111" y="70"/>
                    </a:lnTo>
                    <a:lnTo>
                      <a:pt x="111" y="70"/>
                    </a:lnTo>
                    <a:lnTo>
                      <a:pt x="111" y="70"/>
                    </a:lnTo>
                    <a:lnTo>
                      <a:pt x="111" y="70"/>
                    </a:lnTo>
                    <a:lnTo>
                      <a:pt x="110" y="70"/>
                    </a:lnTo>
                    <a:lnTo>
                      <a:pt x="110" y="69"/>
                    </a:lnTo>
                    <a:lnTo>
                      <a:pt x="110" y="70"/>
                    </a:lnTo>
                    <a:lnTo>
                      <a:pt x="110" y="69"/>
                    </a:lnTo>
                    <a:lnTo>
                      <a:pt x="110" y="69"/>
                    </a:lnTo>
                    <a:lnTo>
                      <a:pt x="109" y="69"/>
                    </a:lnTo>
                    <a:lnTo>
                      <a:pt x="109" y="70"/>
                    </a:lnTo>
                    <a:lnTo>
                      <a:pt x="109" y="70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08" y="69"/>
                    </a:lnTo>
                    <a:lnTo>
                      <a:pt x="108" y="69"/>
                    </a:lnTo>
                    <a:lnTo>
                      <a:pt x="108" y="69"/>
                    </a:lnTo>
                    <a:lnTo>
                      <a:pt x="107" y="69"/>
                    </a:lnTo>
                    <a:lnTo>
                      <a:pt x="107" y="69"/>
                    </a:lnTo>
                    <a:lnTo>
                      <a:pt x="107" y="68"/>
                    </a:lnTo>
                    <a:lnTo>
                      <a:pt x="107" y="68"/>
                    </a:lnTo>
                    <a:lnTo>
                      <a:pt x="106" y="68"/>
                    </a:lnTo>
                    <a:lnTo>
                      <a:pt x="106" y="68"/>
                    </a:lnTo>
                    <a:lnTo>
                      <a:pt x="106" y="69"/>
                    </a:lnTo>
                    <a:lnTo>
                      <a:pt x="105" y="69"/>
                    </a:lnTo>
                    <a:lnTo>
                      <a:pt x="105" y="69"/>
                    </a:lnTo>
                    <a:lnTo>
                      <a:pt x="105" y="69"/>
                    </a:lnTo>
                    <a:lnTo>
                      <a:pt x="105" y="6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68"/>
                    </a:lnTo>
                    <a:lnTo>
                      <a:pt x="103" y="68"/>
                    </a:lnTo>
                    <a:lnTo>
                      <a:pt x="103" y="68"/>
                    </a:lnTo>
                    <a:lnTo>
                      <a:pt x="103" y="68"/>
                    </a:lnTo>
                    <a:lnTo>
                      <a:pt x="103" y="68"/>
                    </a:lnTo>
                    <a:lnTo>
                      <a:pt x="102" y="68"/>
                    </a:lnTo>
                    <a:lnTo>
                      <a:pt x="102" y="67"/>
                    </a:lnTo>
                    <a:lnTo>
                      <a:pt x="102" y="68"/>
                    </a:lnTo>
                    <a:lnTo>
                      <a:pt x="102" y="68"/>
                    </a:lnTo>
                    <a:lnTo>
                      <a:pt x="101" y="68"/>
                    </a:lnTo>
                    <a:lnTo>
                      <a:pt x="101" y="67"/>
                    </a:lnTo>
                    <a:lnTo>
                      <a:pt x="101" y="67"/>
                    </a:lnTo>
                    <a:lnTo>
                      <a:pt x="101" y="67"/>
                    </a:lnTo>
                    <a:lnTo>
                      <a:pt x="100" y="67"/>
                    </a:lnTo>
                    <a:lnTo>
                      <a:pt x="100" y="68"/>
                    </a:lnTo>
                    <a:lnTo>
                      <a:pt x="100" y="68"/>
                    </a:lnTo>
                    <a:lnTo>
                      <a:pt x="99" y="68"/>
                    </a:lnTo>
                    <a:lnTo>
                      <a:pt x="99" y="67"/>
                    </a:lnTo>
                    <a:lnTo>
                      <a:pt x="99" y="67"/>
                    </a:lnTo>
                    <a:lnTo>
                      <a:pt x="99" y="67"/>
                    </a:lnTo>
                    <a:lnTo>
                      <a:pt x="98" y="67"/>
                    </a:lnTo>
                    <a:lnTo>
                      <a:pt x="98" y="67"/>
                    </a:lnTo>
                    <a:lnTo>
                      <a:pt x="97" y="67"/>
                    </a:lnTo>
                    <a:lnTo>
                      <a:pt x="97" y="67"/>
                    </a:lnTo>
                    <a:lnTo>
                      <a:pt x="97" y="67"/>
                    </a:lnTo>
                    <a:lnTo>
                      <a:pt x="97" y="67"/>
                    </a:lnTo>
                    <a:lnTo>
                      <a:pt x="97" y="67"/>
                    </a:lnTo>
                    <a:lnTo>
                      <a:pt x="96" y="67"/>
                    </a:lnTo>
                    <a:lnTo>
                      <a:pt x="96" y="67"/>
                    </a:lnTo>
                    <a:lnTo>
                      <a:pt x="96" y="67"/>
                    </a:lnTo>
                    <a:lnTo>
                      <a:pt x="95" y="68"/>
                    </a:lnTo>
                    <a:lnTo>
                      <a:pt x="95" y="6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93" y="67"/>
                    </a:lnTo>
                    <a:lnTo>
                      <a:pt x="93" y="67"/>
                    </a:lnTo>
                    <a:lnTo>
                      <a:pt x="92" y="66"/>
                    </a:lnTo>
                    <a:lnTo>
                      <a:pt x="92" y="66"/>
                    </a:lnTo>
                    <a:lnTo>
                      <a:pt x="92" y="65"/>
                    </a:lnTo>
                    <a:lnTo>
                      <a:pt x="92" y="65"/>
                    </a:lnTo>
                    <a:lnTo>
                      <a:pt x="92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91" y="64"/>
                    </a:lnTo>
                    <a:lnTo>
                      <a:pt x="91" y="64"/>
                    </a:lnTo>
                    <a:lnTo>
                      <a:pt x="91" y="64"/>
                    </a:lnTo>
                    <a:lnTo>
                      <a:pt x="90" y="64"/>
                    </a:lnTo>
                    <a:lnTo>
                      <a:pt x="90" y="64"/>
                    </a:lnTo>
                    <a:lnTo>
                      <a:pt x="90" y="63"/>
                    </a:lnTo>
                    <a:lnTo>
                      <a:pt x="89" y="64"/>
                    </a:lnTo>
                    <a:lnTo>
                      <a:pt x="89" y="63"/>
                    </a:lnTo>
                    <a:lnTo>
                      <a:pt x="89" y="63"/>
                    </a:lnTo>
                    <a:lnTo>
                      <a:pt x="89" y="63"/>
                    </a:lnTo>
                    <a:lnTo>
                      <a:pt x="89" y="63"/>
                    </a:lnTo>
                    <a:lnTo>
                      <a:pt x="89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7" y="61"/>
                    </a:lnTo>
                    <a:lnTo>
                      <a:pt x="87" y="62"/>
                    </a:lnTo>
                    <a:lnTo>
                      <a:pt x="87" y="62"/>
                    </a:lnTo>
                    <a:lnTo>
                      <a:pt x="87" y="61"/>
                    </a:lnTo>
                    <a:lnTo>
                      <a:pt x="86" y="61"/>
                    </a:lnTo>
                    <a:lnTo>
                      <a:pt x="86" y="61"/>
                    </a:lnTo>
                    <a:lnTo>
                      <a:pt x="86" y="61"/>
                    </a:lnTo>
                    <a:lnTo>
                      <a:pt x="86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3" y="60"/>
                    </a:lnTo>
                    <a:lnTo>
                      <a:pt x="83" y="60"/>
                    </a:lnTo>
                    <a:lnTo>
                      <a:pt x="83" y="59"/>
                    </a:lnTo>
                    <a:lnTo>
                      <a:pt x="83" y="59"/>
                    </a:lnTo>
                    <a:lnTo>
                      <a:pt x="82" y="59"/>
                    </a:lnTo>
                    <a:lnTo>
                      <a:pt x="82" y="58"/>
                    </a:lnTo>
                    <a:lnTo>
                      <a:pt x="83" y="58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83" y="58"/>
                    </a:lnTo>
                    <a:lnTo>
                      <a:pt x="83" y="58"/>
                    </a:lnTo>
                    <a:lnTo>
                      <a:pt x="82" y="58"/>
                    </a:lnTo>
                    <a:lnTo>
                      <a:pt x="82" y="57"/>
                    </a:lnTo>
                    <a:lnTo>
                      <a:pt x="82" y="57"/>
                    </a:lnTo>
                    <a:lnTo>
                      <a:pt x="81" y="57"/>
                    </a:lnTo>
                    <a:lnTo>
                      <a:pt x="81" y="56"/>
                    </a:lnTo>
                    <a:lnTo>
                      <a:pt x="81" y="56"/>
                    </a:lnTo>
                    <a:lnTo>
                      <a:pt x="81" y="55"/>
                    </a:lnTo>
                    <a:lnTo>
                      <a:pt x="81" y="55"/>
                    </a:lnTo>
                    <a:lnTo>
                      <a:pt x="81" y="55"/>
                    </a:lnTo>
                    <a:lnTo>
                      <a:pt x="81" y="56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8" y="55"/>
                    </a:lnTo>
                    <a:lnTo>
                      <a:pt x="78" y="55"/>
                    </a:lnTo>
                    <a:lnTo>
                      <a:pt x="77" y="55"/>
                    </a:lnTo>
                    <a:lnTo>
                      <a:pt x="77" y="54"/>
                    </a:lnTo>
                    <a:lnTo>
                      <a:pt x="76" y="54"/>
                    </a:lnTo>
                    <a:lnTo>
                      <a:pt x="76" y="54"/>
                    </a:lnTo>
                    <a:lnTo>
                      <a:pt x="76" y="54"/>
                    </a:lnTo>
                    <a:lnTo>
                      <a:pt x="76" y="55"/>
                    </a:lnTo>
                    <a:lnTo>
                      <a:pt x="75" y="55"/>
                    </a:lnTo>
                    <a:lnTo>
                      <a:pt x="75" y="55"/>
                    </a:lnTo>
                    <a:lnTo>
                      <a:pt x="75" y="54"/>
                    </a:lnTo>
                    <a:lnTo>
                      <a:pt x="75" y="54"/>
                    </a:lnTo>
                    <a:lnTo>
                      <a:pt x="74" y="54"/>
                    </a:lnTo>
                    <a:lnTo>
                      <a:pt x="74" y="54"/>
                    </a:lnTo>
                    <a:lnTo>
                      <a:pt x="74" y="54"/>
                    </a:lnTo>
                    <a:lnTo>
                      <a:pt x="74" y="54"/>
                    </a:lnTo>
                    <a:lnTo>
                      <a:pt x="74" y="54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3" y="53"/>
                    </a:lnTo>
                    <a:lnTo>
                      <a:pt x="72" y="53"/>
                    </a:lnTo>
                    <a:lnTo>
                      <a:pt x="72" y="53"/>
                    </a:lnTo>
                    <a:lnTo>
                      <a:pt x="72" y="54"/>
                    </a:lnTo>
                    <a:lnTo>
                      <a:pt x="72" y="53"/>
                    </a:lnTo>
                    <a:lnTo>
                      <a:pt x="71" y="53"/>
                    </a:lnTo>
                    <a:lnTo>
                      <a:pt x="71" y="53"/>
                    </a:lnTo>
                    <a:lnTo>
                      <a:pt x="71" y="53"/>
                    </a:lnTo>
                    <a:lnTo>
                      <a:pt x="71" y="53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3"/>
                    </a:lnTo>
                    <a:lnTo>
                      <a:pt x="69" y="53"/>
                    </a:lnTo>
                    <a:lnTo>
                      <a:pt x="68" y="53"/>
                    </a:lnTo>
                    <a:lnTo>
                      <a:pt x="68" y="53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6" y="53"/>
                    </a:lnTo>
                    <a:lnTo>
                      <a:pt x="66" y="53"/>
                    </a:lnTo>
                    <a:lnTo>
                      <a:pt x="65" y="53"/>
                    </a:lnTo>
                    <a:lnTo>
                      <a:pt x="65" y="52"/>
                    </a:lnTo>
                    <a:lnTo>
                      <a:pt x="65" y="52"/>
                    </a:lnTo>
                    <a:lnTo>
                      <a:pt x="65" y="52"/>
                    </a:lnTo>
                    <a:lnTo>
                      <a:pt x="64" y="52"/>
                    </a:lnTo>
                    <a:lnTo>
                      <a:pt x="64" y="53"/>
                    </a:lnTo>
                    <a:lnTo>
                      <a:pt x="64" y="53"/>
                    </a:lnTo>
                    <a:lnTo>
                      <a:pt x="63" y="53"/>
                    </a:lnTo>
                    <a:lnTo>
                      <a:pt x="63" y="53"/>
                    </a:lnTo>
                    <a:lnTo>
                      <a:pt x="62" y="53"/>
                    </a:lnTo>
                    <a:lnTo>
                      <a:pt x="62" y="53"/>
                    </a:lnTo>
                    <a:lnTo>
                      <a:pt x="62" y="52"/>
                    </a:lnTo>
                    <a:lnTo>
                      <a:pt x="61" y="52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61" y="52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59" y="51"/>
                    </a:lnTo>
                    <a:lnTo>
                      <a:pt x="58" y="51"/>
                    </a:lnTo>
                    <a:lnTo>
                      <a:pt x="58" y="51"/>
                    </a:lnTo>
                    <a:lnTo>
                      <a:pt x="58" y="52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5" y="52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5" y="52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3" y="52"/>
                    </a:lnTo>
                    <a:lnTo>
                      <a:pt x="53" y="52"/>
                    </a:lnTo>
                    <a:lnTo>
                      <a:pt x="53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1" y="52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0" y="51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49" y="50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48" y="51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8" y="51"/>
                    </a:lnTo>
                    <a:lnTo>
                      <a:pt x="47" y="51"/>
                    </a:lnTo>
                    <a:lnTo>
                      <a:pt x="47" y="51"/>
                    </a:lnTo>
                    <a:lnTo>
                      <a:pt x="47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5" y="50"/>
                    </a:lnTo>
                    <a:lnTo>
                      <a:pt x="45" y="50"/>
                    </a:lnTo>
                    <a:lnTo>
                      <a:pt x="45" y="51"/>
                    </a:lnTo>
                    <a:lnTo>
                      <a:pt x="45" y="50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2" y="50"/>
                    </a:lnTo>
                    <a:lnTo>
                      <a:pt x="42" y="50"/>
                    </a:lnTo>
                    <a:lnTo>
                      <a:pt x="42" y="50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42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8" y="51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6" y="49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5" y="47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2" y="47"/>
                    </a:lnTo>
                    <a:lnTo>
                      <a:pt x="32" y="48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7"/>
                    </a:lnTo>
                    <a:lnTo>
                      <a:pt x="28" y="47"/>
                    </a:lnTo>
                    <a:lnTo>
                      <a:pt x="28" y="47"/>
                    </a:lnTo>
                    <a:lnTo>
                      <a:pt x="27" y="47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2" y="47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19" y="46"/>
                    </a:lnTo>
                    <a:lnTo>
                      <a:pt x="19" y="47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20" y="18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5" y="14"/>
                    </a:lnTo>
                    <a:lnTo>
                      <a:pt x="35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7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1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3" y="4"/>
                    </a:lnTo>
                    <a:lnTo>
                      <a:pt x="63" y="4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4" y="5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5" y="6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2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9" y="9"/>
                    </a:lnTo>
                    <a:lnTo>
                      <a:pt x="80" y="9"/>
                    </a:lnTo>
                    <a:lnTo>
                      <a:pt x="80" y="9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9"/>
                    </a:lnTo>
                    <a:lnTo>
                      <a:pt x="85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9" y="10"/>
                    </a:lnTo>
                    <a:lnTo>
                      <a:pt x="89" y="10"/>
                    </a:lnTo>
                    <a:lnTo>
                      <a:pt x="89" y="10"/>
                    </a:lnTo>
                    <a:lnTo>
                      <a:pt x="90" y="10"/>
                    </a:lnTo>
                    <a:lnTo>
                      <a:pt x="90" y="10"/>
                    </a:lnTo>
                    <a:lnTo>
                      <a:pt x="91" y="10"/>
                    </a:lnTo>
                    <a:lnTo>
                      <a:pt x="91" y="10"/>
                    </a:lnTo>
                    <a:lnTo>
                      <a:pt x="91" y="9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2" y="10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6" y="11"/>
                    </a:lnTo>
                    <a:lnTo>
                      <a:pt x="96" y="11"/>
                    </a:lnTo>
                    <a:lnTo>
                      <a:pt x="96" y="12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9" y="14"/>
                    </a:lnTo>
                    <a:lnTo>
                      <a:pt x="99" y="14"/>
                    </a:lnTo>
                    <a:lnTo>
                      <a:pt x="99" y="14"/>
                    </a:lnTo>
                    <a:lnTo>
                      <a:pt x="99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3" y="16"/>
                    </a:lnTo>
                    <a:lnTo>
                      <a:pt x="103" y="16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5" y="16"/>
                    </a:lnTo>
                    <a:lnTo>
                      <a:pt x="105" y="15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07" y="15"/>
                    </a:lnTo>
                    <a:lnTo>
                      <a:pt x="107" y="15"/>
                    </a:lnTo>
                    <a:lnTo>
                      <a:pt x="108" y="15"/>
                    </a:lnTo>
                    <a:lnTo>
                      <a:pt x="108" y="15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10" y="15"/>
                    </a:lnTo>
                    <a:lnTo>
                      <a:pt x="110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12" y="16"/>
                    </a:lnTo>
                    <a:lnTo>
                      <a:pt x="112" y="16"/>
                    </a:lnTo>
                    <a:lnTo>
                      <a:pt x="112" y="16"/>
                    </a:lnTo>
                    <a:lnTo>
                      <a:pt x="113" y="16"/>
                    </a:lnTo>
                    <a:lnTo>
                      <a:pt x="113" y="16"/>
                    </a:lnTo>
                    <a:lnTo>
                      <a:pt x="114" y="17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5" y="17"/>
                    </a:lnTo>
                    <a:lnTo>
                      <a:pt x="115" y="17"/>
                    </a:lnTo>
                    <a:lnTo>
                      <a:pt x="116" y="17"/>
                    </a:lnTo>
                    <a:lnTo>
                      <a:pt x="116" y="17"/>
                    </a:lnTo>
                    <a:lnTo>
                      <a:pt x="117" y="17"/>
                    </a:lnTo>
                    <a:lnTo>
                      <a:pt x="117" y="17"/>
                    </a:lnTo>
                    <a:lnTo>
                      <a:pt x="118" y="17"/>
                    </a:lnTo>
                    <a:lnTo>
                      <a:pt x="118" y="17"/>
                    </a:lnTo>
                    <a:lnTo>
                      <a:pt x="119" y="17"/>
                    </a:lnTo>
                    <a:lnTo>
                      <a:pt x="119" y="17"/>
                    </a:lnTo>
                    <a:lnTo>
                      <a:pt x="120" y="17"/>
                    </a:lnTo>
                    <a:lnTo>
                      <a:pt x="120" y="17"/>
                    </a:lnTo>
                    <a:lnTo>
                      <a:pt x="120" y="17"/>
                    </a:lnTo>
                    <a:lnTo>
                      <a:pt x="120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2" y="16"/>
                    </a:lnTo>
                    <a:lnTo>
                      <a:pt x="122" y="16"/>
                    </a:lnTo>
                    <a:lnTo>
                      <a:pt x="122" y="16"/>
                    </a:lnTo>
                    <a:lnTo>
                      <a:pt x="123" y="16"/>
                    </a:lnTo>
                    <a:lnTo>
                      <a:pt x="123" y="16"/>
                    </a:lnTo>
                    <a:lnTo>
                      <a:pt x="123" y="16"/>
                    </a:lnTo>
                    <a:lnTo>
                      <a:pt x="123" y="16"/>
                    </a:lnTo>
                    <a:lnTo>
                      <a:pt x="124" y="16"/>
                    </a:lnTo>
                    <a:lnTo>
                      <a:pt x="124" y="16"/>
                    </a:lnTo>
                    <a:lnTo>
                      <a:pt x="124" y="16"/>
                    </a:lnTo>
                    <a:lnTo>
                      <a:pt x="125" y="16"/>
                    </a:lnTo>
                    <a:lnTo>
                      <a:pt x="125" y="16"/>
                    </a:lnTo>
                    <a:lnTo>
                      <a:pt x="126" y="16"/>
                    </a:lnTo>
                    <a:lnTo>
                      <a:pt x="126" y="15"/>
                    </a:lnTo>
                    <a:lnTo>
                      <a:pt x="127" y="15"/>
                    </a:lnTo>
                    <a:lnTo>
                      <a:pt x="127" y="15"/>
                    </a:lnTo>
                    <a:lnTo>
                      <a:pt x="128" y="15"/>
                    </a:lnTo>
                    <a:lnTo>
                      <a:pt x="128" y="16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9" y="15"/>
                    </a:lnTo>
                    <a:lnTo>
                      <a:pt x="129" y="16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32" y="16"/>
                    </a:lnTo>
                    <a:lnTo>
                      <a:pt x="132" y="16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5" y="16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7" y="16"/>
                    </a:lnTo>
                    <a:lnTo>
                      <a:pt x="137" y="16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39" y="16"/>
                    </a:lnTo>
                    <a:lnTo>
                      <a:pt x="139" y="16"/>
                    </a:lnTo>
                    <a:lnTo>
                      <a:pt x="140" y="16"/>
                    </a:lnTo>
                    <a:lnTo>
                      <a:pt x="140" y="16"/>
                    </a:lnTo>
                    <a:lnTo>
                      <a:pt x="140" y="16"/>
                    </a:lnTo>
                    <a:lnTo>
                      <a:pt x="141" y="16"/>
                    </a:lnTo>
                    <a:lnTo>
                      <a:pt x="141" y="16"/>
                    </a:lnTo>
                    <a:lnTo>
                      <a:pt x="142" y="16"/>
                    </a:lnTo>
                    <a:lnTo>
                      <a:pt x="142" y="16"/>
                    </a:lnTo>
                    <a:lnTo>
                      <a:pt x="143" y="16"/>
                    </a:lnTo>
                    <a:lnTo>
                      <a:pt x="143" y="15"/>
                    </a:lnTo>
                    <a:lnTo>
                      <a:pt x="144" y="15"/>
                    </a:lnTo>
                    <a:lnTo>
                      <a:pt x="144" y="15"/>
                    </a:lnTo>
                    <a:lnTo>
                      <a:pt x="144" y="15"/>
                    </a:lnTo>
                    <a:lnTo>
                      <a:pt x="145" y="15"/>
                    </a:lnTo>
                    <a:lnTo>
                      <a:pt x="145" y="15"/>
                    </a:lnTo>
                    <a:lnTo>
                      <a:pt x="145" y="14"/>
                    </a:lnTo>
                    <a:lnTo>
                      <a:pt x="145" y="14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47" y="14"/>
                    </a:lnTo>
                    <a:lnTo>
                      <a:pt x="147" y="14"/>
                    </a:lnTo>
                    <a:lnTo>
                      <a:pt x="147" y="14"/>
                    </a:lnTo>
                    <a:lnTo>
                      <a:pt x="148" y="14"/>
                    </a:lnTo>
                    <a:lnTo>
                      <a:pt x="148" y="14"/>
                    </a:lnTo>
                    <a:lnTo>
                      <a:pt x="149" y="14"/>
                    </a:lnTo>
                    <a:lnTo>
                      <a:pt x="149" y="13"/>
                    </a:lnTo>
                    <a:lnTo>
                      <a:pt x="149" y="14"/>
                    </a:lnTo>
                    <a:lnTo>
                      <a:pt x="149" y="13"/>
                    </a:lnTo>
                    <a:lnTo>
                      <a:pt x="150" y="13"/>
                    </a:lnTo>
                    <a:lnTo>
                      <a:pt x="150" y="13"/>
                    </a:lnTo>
                    <a:lnTo>
                      <a:pt x="150" y="13"/>
                    </a:lnTo>
                    <a:lnTo>
                      <a:pt x="151" y="13"/>
                    </a:lnTo>
                    <a:lnTo>
                      <a:pt x="151" y="14"/>
                    </a:lnTo>
                    <a:lnTo>
                      <a:pt x="151" y="14"/>
                    </a:lnTo>
                    <a:lnTo>
                      <a:pt x="152" y="14"/>
                    </a:lnTo>
                    <a:lnTo>
                      <a:pt x="152" y="14"/>
                    </a:lnTo>
                    <a:lnTo>
                      <a:pt x="153" y="14"/>
                    </a:lnTo>
                    <a:lnTo>
                      <a:pt x="153" y="14"/>
                    </a:lnTo>
                    <a:lnTo>
                      <a:pt x="153" y="14"/>
                    </a:lnTo>
                    <a:lnTo>
                      <a:pt x="154" y="14"/>
                    </a:lnTo>
                    <a:lnTo>
                      <a:pt x="154" y="14"/>
                    </a:lnTo>
                    <a:lnTo>
                      <a:pt x="155" y="14"/>
                    </a:lnTo>
                    <a:lnTo>
                      <a:pt x="155" y="15"/>
                    </a:lnTo>
                    <a:lnTo>
                      <a:pt x="155" y="15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6" y="17"/>
                    </a:lnTo>
                    <a:lnTo>
                      <a:pt x="156" y="17"/>
                    </a:lnTo>
                    <a:lnTo>
                      <a:pt x="157" y="18"/>
                    </a:lnTo>
                    <a:lnTo>
                      <a:pt x="157" y="18"/>
                    </a:lnTo>
                    <a:lnTo>
                      <a:pt x="157" y="18"/>
                    </a:lnTo>
                    <a:lnTo>
                      <a:pt x="157" y="18"/>
                    </a:lnTo>
                    <a:lnTo>
                      <a:pt x="158" y="18"/>
                    </a:lnTo>
                    <a:lnTo>
                      <a:pt x="158" y="19"/>
                    </a:lnTo>
                    <a:lnTo>
                      <a:pt x="158" y="19"/>
                    </a:lnTo>
                    <a:lnTo>
                      <a:pt x="159" y="19"/>
                    </a:lnTo>
                    <a:lnTo>
                      <a:pt x="159" y="19"/>
                    </a:lnTo>
                    <a:lnTo>
                      <a:pt x="159" y="19"/>
                    </a:lnTo>
                    <a:lnTo>
                      <a:pt x="159" y="20"/>
                    </a:lnTo>
                    <a:lnTo>
                      <a:pt x="160" y="20"/>
                    </a:lnTo>
                    <a:lnTo>
                      <a:pt x="160" y="20"/>
                    </a:lnTo>
                    <a:lnTo>
                      <a:pt x="160" y="20"/>
                    </a:lnTo>
                    <a:lnTo>
                      <a:pt x="160" y="20"/>
                    </a:lnTo>
                    <a:lnTo>
                      <a:pt x="160" y="21"/>
                    </a:lnTo>
                    <a:lnTo>
                      <a:pt x="161" y="21"/>
                    </a:lnTo>
                    <a:lnTo>
                      <a:pt x="161" y="21"/>
                    </a:lnTo>
                    <a:lnTo>
                      <a:pt x="162" y="21"/>
                    </a:lnTo>
                    <a:lnTo>
                      <a:pt x="162" y="21"/>
                    </a:lnTo>
                    <a:lnTo>
                      <a:pt x="162" y="21"/>
                    </a:lnTo>
                    <a:lnTo>
                      <a:pt x="163" y="21"/>
                    </a:lnTo>
                    <a:lnTo>
                      <a:pt x="163" y="21"/>
                    </a:lnTo>
                    <a:lnTo>
                      <a:pt x="164" y="21"/>
                    </a:lnTo>
                    <a:lnTo>
                      <a:pt x="164" y="21"/>
                    </a:lnTo>
                    <a:lnTo>
                      <a:pt x="165" y="21"/>
                    </a:lnTo>
                    <a:lnTo>
                      <a:pt x="165" y="21"/>
                    </a:lnTo>
                    <a:lnTo>
                      <a:pt x="166" y="21"/>
                    </a:lnTo>
                    <a:lnTo>
                      <a:pt x="166" y="21"/>
                    </a:lnTo>
                    <a:lnTo>
                      <a:pt x="167" y="21"/>
                    </a:lnTo>
                    <a:lnTo>
                      <a:pt x="167" y="21"/>
                    </a:lnTo>
                    <a:lnTo>
                      <a:pt x="168" y="21"/>
                    </a:lnTo>
                    <a:lnTo>
                      <a:pt x="168" y="21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69" y="21"/>
                    </a:lnTo>
                    <a:lnTo>
                      <a:pt x="170" y="21"/>
                    </a:lnTo>
                    <a:lnTo>
                      <a:pt x="170" y="21"/>
                    </a:lnTo>
                    <a:lnTo>
                      <a:pt x="170" y="21"/>
                    </a:lnTo>
                    <a:lnTo>
                      <a:pt x="170" y="21"/>
                    </a:lnTo>
                    <a:lnTo>
                      <a:pt x="171" y="21"/>
                    </a:lnTo>
                    <a:lnTo>
                      <a:pt x="171" y="21"/>
                    </a:lnTo>
                    <a:lnTo>
                      <a:pt x="172" y="21"/>
                    </a:lnTo>
                    <a:lnTo>
                      <a:pt x="172" y="21"/>
                    </a:lnTo>
                    <a:lnTo>
                      <a:pt x="173" y="21"/>
                    </a:lnTo>
                    <a:lnTo>
                      <a:pt x="173" y="20"/>
                    </a:lnTo>
                    <a:lnTo>
                      <a:pt x="173" y="20"/>
                    </a:lnTo>
                    <a:lnTo>
                      <a:pt x="174" y="20"/>
                    </a:lnTo>
                    <a:lnTo>
                      <a:pt x="174" y="20"/>
                    </a:lnTo>
                    <a:lnTo>
                      <a:pt x="174" y="20"/>
                    </a:lnTo>
                    <a:lnTo>
                      <a:pt x="174" y="19"/>
                    </a:lnTo>
                    <a:lnTo>
                      <a:pt x="175" y="19"/>
                    </a:lnTo>
                    <a:lnTo>
                      <a:pt x="175" y="19"/>
                    </a:lnTo>
                    <a:lnTo>
                      <a:pt x="175" y="19"/>
                    </a:lnTo>
                    <a:lnTo>
                      <a:pt x="176" y="19"/>
                    </a:lnTo>
                    <a:lnTo>
                      <a:pt x="176" y="19"/>
                    </a:lnTo>
                    <a:lnTo>
                      <a:pt x="177" y="19"/>
                    </a:lnTo>
                    <a:lnTo>
                      <a:pt x="177" y="18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78" y="19"/>
                    </a:lnTo>
                    <a:lnTo>
                      <a:pt x="178" y="19"/>
                    </a:lnTo>
                    <a:lnTo>
                      <a:pt x="179" y="19"/>
                    </a:lnTo>
                    <a:lnTo>
                      <a:pt x="179" y="19"/>
                    </a:lnTo>
                    <a:lnTo>
                      <a:pt x="179" y="19"/>
                    </a:lnTo>
                    <a:lnTo>
                      <a:pt x="180" y="19"/>
                    </a:lnTo>
                    <a:lnTo>
                      <a:pt x="180" y="19"/>
                    </a:lnTo>
                    <a:lnTo>
                      <a:pt x="180" y="19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181" y="20"/>
                    </a:lnTo>
                    <a:lnTo>
                      <a:pt x="182" y="20"/>
                    </a:lnTo>
                    <a:lnTo>
                      <a:pt x="182" y="20"/>
                    </a:lnTo>
                    <a:lnTo>
                      <a:pt x="182" y="21"/>
                    </a:lnTo>
                    <a:lnTo>
                      <a:pt x="182" y="21"/>
                    </a:lnTo>
                    <a:lnTo>
                      <a:pt x="182" y="22"/>
                    </a:lnTo>
                    <a:lnTo>
                      <a:pt x="181" y="22"/>
                    </a:lnTo>
                    <a:lnTo>
                      <a:pt x="181" y="23"/>
                    </a:lnTo>
                    <a:lnTo>
                      <a:pt x="181" y="23"/>
                    </a:lnTo>
                    <a:lnTo>
                      <a:pt x="181" y="23"/>
                    </a:lnTo>
                    <a:lnTo>
                      <a:pt x="181" y="24"/>
                    </a:lnTo>
                    <a:lnTo>
                      <a:pt x="180" y="24"/>
                    </a:lnTo>
                    <a:lnTo>
                      <a:pt x="180" y="24"/>
                    </a:lnTo>
                    <a:lnTo>
                      <a:pt x="180" y="24"/>
                    </a:lnTo>
                    <a:lnTo>
                      <a:pt x="179" y="24"/>
                    </a:lnTo>
                    <a:lnTo>
                      <a:pt x="179" y="24"/>
                    </a:lnTo>
                    <a:lnTo>
                      <a:pt x="179" y="24"/>
                    </a:lnTo>
                    <a:lnTo>
                      <a:pt x="178" y="24"/>
                    </a:lnTo>
                    <a:lnTo>
                      <a:pt x="178" y="24"/>
                    </a:lnTo>
                    <a:lnTo>
                      <a:pt x="178" y="24"/>
                    </a:lnTo>
                    <a:lnTo>
                      <a:pt x="177" y="24"/>
                    </a:lnTo>
                    <a:lnTo>
                      <a:pt x="177" y="25"/>
                    </a:lnTo>
                    <a:lnTo>
                      <a:pt x="177" y="25"/>
                    </a:lnTo>
                    <a:lnTo>
                      <a:pt x="177" y="25"/>
                    </a:lnTo>
                    <a:lnTo>
                      <a:pt x="177" y="26"/>
                    </a:lnTo>
                    <a:lnTo>
                      <a:pt x="177" y="26"/>
                    </a:lnTo>
                    <a:lnTo>
                      <a:pt x="177" y="26"/>
                    </a:lnTo>
                    <a:lnTo>
                      <a:pt x="177" y="27"/>
                    </a:lnTo>
                    <a:lnTo>
                      <a:pt x="177" y="27"/>
                    </a:lnTo>
                    <a:lnTo>
                      <a:pt x="177" y="27"/>
                    </a:lnTo>
                    <a:lnTo>
                      <a:pt x="176" y="28"/>
                    </a:lnTo>
                    <a:lnTo>
                      <a:pt x="176" y="28"/>
                    </a:lnTo>
                    <a:lnTo>
                      <a:pt x="176" y="28"/>
                    </a:lnTo>
                    <a:lnTo>
                      <a:pt x="176" y="29"/>
                    </a:lnTo>
                    <a:lnTo>
                      <a:pt x="176" y="29"/>
                    </a:lnTo>
                    <a:lnTo>
                      <a:pt x="176" y="30"/>
                    </a:lnTo>
                    <a:lnTo>
                      <a:pt x="176" y="30"/>
                    </a:lnTo>
                    <a:lnTo>
                      <a:pt x="176" y="31"/>
                    </a:lnTo>
                    <a:lnTo>
                      <a:pt x="176" y="31"/>
                    </a:lnTo>
                    <a:lnTo>
                      <a:pt x="176" y="32"/>
                    </a:lnTo>
                    <a:lnTo>
                      <a:pt x="176" y="32"/>
                    </a:lnTo>
                    <a:lnTo>
                      <a:pt x="176" y="33"/>
                    </a:lnTo>
                    <a:lnTo>
                      <a:pt x="176" y="33"/>
                    </a:lnTo>
                    <a:lnTo>
                      <a:pt x="176" y="34"/>
                    </a:lnTo>
                    <a:lnTo>
                      <a:pt x="176" y="34"/>
                    </a:lnTo>
                    <a:lnTo>
                      <a:pt x="176" y="35"/>
                    </a:lnTo>
                    <a:lnTo>
                      <a:pt x="176" y="35"/>
                    </a:lnTo>
                    <a:lnTo>
                      <a:pt x="176" y="36"/>
                    </a:lnTo>
                    <a:lnTo>
                      <a:pt x="176" y="36"/>
                    </a:lnTo>
                    <a:lnTo>
                      <a:pt x="176" y="37"/>
                    </a:lnTo>
                    <a:lnTo>
                      <a:pt x="176" y="37"/>
                    </a:lnTo>
                    <a:lnTo>
                      <a:pt x="176" y="38"/>
                    </a:lnTo>
                    <a:lnTo>
                      <a:pt x="177" y="38"/>
                    </a:lnTo>
                    <a:lnTo>
                      <a:pt x="177" y="38"/>
                    </a:lnTo>
                    <a:lnTo>
                      <a:pt x="177" y="38"/>
                    </a:lnTo>
                    <a:lnTo>
                      <a:pt x="177" y="38"/>
                    </a:lnTo>
                    <a:lnTo>
                      <a:pt x="177" y="39"/>
                    </a:lnTo>
                    <a:lnTo>
                      <a:pt x="177" y="39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77" y="41"/>
                    </a:lnTo>
                    <a:lnTo>
                      <a:pt x="177" y="41"/>
                    </a:lnTo>
                    <a:lnTo>
                      <a:pt x="178" y="42"/>
                    </a:lnTo>
                    <a:lnTo>
                      <a:pt x="178" y="42"/>
                    </a:lnTo>
                    <a:lnTo>
                      <a:pt x="178" y="43"/>
                    </a:lnTo>
                    <a:lnTo>
                      <a:pt x="178" y="43"/>
                    </a:lnTo>
                    <a:lnTo>
                      <a:pt x="178" y="44"/>
                    </a:lnTo>
                    <a:lnTo>
                      <a:pt x="179" y="44"/>
                    </a:lnTo>
                    <a:lnTo>
                      <a:pt x="179" y="44"/>
                    </a:lnTo>
                    <a:lnTo>
                      <a:pt x="179" y="45"/>
                    </a:lnTo>
                    <a:lnTo>
                      <a:pt x="179" y="45"/>
                    </a:lnTo>
                    <a:lnTo>
                      <a:pt x="179" y="45"/>
                    </a:lnTo>
                    <a:lnTo>
                      <a:pt x="179" y="46"/>
                    </a:lnTo>
                    <a:lnTo>
                      <a:pt x="179" y="46"/>
                    </a:lnTo>
                    <a:lnTo>
                      <a:pt x="180" y="46"/>
                    </a:lnTo>
                    <a:lnTo>
                      <a:pt x="180" y="47"/>
                    </a:lnTo>
                    <a:lnTo>
                      <a:pt x="180" y="47"/>
                    </a:lnTo>
                    <a:lnTo>
                      <a:pt x="180" y="47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9"/>
                    </a:lnTo>
                    <a:lnTo>
                      <a:pt x="180" y="49"/>
                    </a:lnTo>
                    <a:lnTo>
                      <a:pt x="180" y="50"/>
                    </a:lnTo>
                    <a:lnTo>
                      <a:pt x="181" y="50"/>
                    </a:lnTo>
                    <a:lnTo>
                      <a:pt x="181" y="50"/>
                    </a:lnTo>
                    <a:lnTo>
                      <a:pt x="181" y="50"/>
                    </a:lnTo>
                    <a:lnTo>
                      <a:pt x="181" y="51"/>
                    </a:lnTo>
                    <a:lnTo>
                      <a:pt x="182" y="51"/>
                    </a:lnTo>
                    <a:lnTo>
                      <a:pt x="182" y="52"/>
                    </a:lnTo>
                    <a:lnTo>
                      <a:pt x="182" y="52"/>
                    </a:lnTo>
                    <a:lnTo>
                      <a:pt x="183" y="53"/>
                    </a:lnTo>
                    <a:lnTo>
                      <a:pt x="183" y="53"/>
                    </a:lnTo>
                    <a:lnTo>
                      <a:pt x="183" y="53"/>
                    </a:lnTo>
                    <a:lnTo>
                      <a:pt x="183" y="54"/>
                    </a:lnTo>
                    <a:lnTo>
                      <a:pt x="184" y="54"/>
                    </a:lnTo>
                    <a:lnTo>
                      <a:pt x="184" y="55"/>
                    </a:lnTo>
                    <a:lnTo>
                      <a:pt x="185" y="55"/>
                    </a:lnTo>
                    <a:lnTo>
                      <a:pt x="185" y="55"/>
                    </a:lnTo>
                    <a:lnTo>
                      <a:pt x="186" y="55"/>
                    </a:lnTo>
                    <a:lnTo>
                      <a:pt x="186" y="55"/>
                    </a:lnTo>
                    <a:lnTo>
                      <a:pt x="187" y="55"/>
                    </a:lnTo>
                    <a:lnTo>
                      <a:pt x="187" y="55"/>
                    </a:lnTo>
                    <a:lnTo>
                      <a:pt x="187" y="55"/>
                    </a:lnTo>
                    <a:lnTo>
                      <a:pt x="188" y="55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7" name="Freeform 30">
                <a:extLst>
                  <a:ext uri="{FF2B5EF4-FFF2-40B4-BE49-F238E27FC236}">
                    <a16:creationId xmlns:a16="http://schemas.microsoft.com/office/drawing/2014/main" xmlns="" id="{4DFD164B-94A2-4886-8B42-60A723A8C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9650" y="4868863"/>
                <a:ext cx="388938" cy="252413"/>
              </a:xfrm>
              <a:custGeom>
                <a:avLst/>
                <a:gdLst>
                  <a:gd name="T0" fmla="*/ 148 w 245"/>
                  <a:gd name="T1" fmla="*/ 20 h 159"/>
                  <a:gd name="T2" fmla="*/ 152 w 245"/>
                  <a:gd name="T3" fmla="*/ 30 h 159"/>
                  <a:gd name="T4" fmla="*/ 161 w 245"/>
                  <a:gd name="T5" fmla="*/ 30 h 159"/>
                  <a:gd name="T6" fmla="*/ 172 w 245"/>
                  <a:gd name="T7" fmla="*/ 36 h 159"/>
                  <a:gd name="T8" fmla="*/ 170 w 245"/>
                  <a:gd name="T9" fmla="*/ 49 h 159"/>
                  <a:gd name="T10" fmla="*/ 184 w 245"/>
                  <a:gd name="T11" fmla="*/ 54 h 159"/>
                  <a:gd name="T12" fmla="*/ 186 w 245"/>
                  <a:gd name="T13" fmla="*/ 64 h 159"/>
                  <a:gd name="T14" fmla="*/ 195 w 245"/>
                  <a:gd name="T15" fmla="*/ 70 h 159"/>
                  <a:gd name="T16" fmla="*/ 205 w 245"/>
                  <a:gd name="T17" fmla="*/ 79 h 159"/>
                  <a:gd name="T18" fmla="*/ 215 w 245"/>
                  <a:gd name="T19" fmla="*/ 81 h 159"/>
                  <a:gd name="T20" fmla="*/ 227 w 245"/>
                  <a:gd name="T21" fmla="*/ 84 h 159"/>
                  <a:gd name="T22" fmla="*/ 238 w 245"/>
                  <a:gd name="T23" fmla="*/ 89 h 159"/>
                  <a:gd name="T24" fmla="*/ 243 w 245"/>
                  <a:gd name="T25" fmla="*/ 93 h 159"/>
                  <a:gd name="T26" fmla="*/ 234 w 245"/>
                  <a:gd name="T27" fmla="*/ 96 h 159"/>
                  <a:gd name="T28" fmla="*/ 224 w 245"/>
                  <a:gd name="T29" fmla="*/ 101 h 159"/>
                  <a:gd name="T30" fmla="*/ 214 w 245"/>
                  <a:gd name="T31" fmla="*/ 105 h 159"/>
                  <a:gd name="T32" fmla="*/ 202 w 245"/>
                  <a:gd name="T33" fmla="*/ 103 h 159"/>
                  <a:gd name="T34" fmla="*/ 196 w 245"/>
                  <a:gd name="T35" fmla="*/ 106 h 159"/>
                  <a:gd name="T36" fmla="*/ 192 w 245"/>
                  <a:gd name="T37" fmla="*/ 114 h 159"/>
                  <a:gd name="T38" fmla="*/ 181 w 245"/>
                  <a:gd name="T39" fmla="*/ 119 h 159"/>
                  <a:gd name="T40" fmla="*/ 172 w 245"/>
                  <a:gd name="T41" fmla="*/ 126 h 159"/>
                  <a:gd name="T42" fmla="*/ 164 w 245"/>
                  <a:gd name="T43" fmla="*/ 130 h 159"/>
                  <a:gd name="T44" fmla="*/ 153 w 245"/>
                  <a:gd name="T45" fmla="*/ 134 h 159"/>
                  <a:gd name="T46" fmla="*/ 145 w 245"/>
                  <a:gd name="T47" fmla="*/ 136 h 159"/>
                  <a:gd name="T48" fmla="*/ 136 w 245"/>
                  <a:gd name="T49" fmla="*/ 133 h 159"/>
                  <a:gd name="T50" fmla="*/ 129 w 245"/>
                  <a:gd name="T51" fmla="*/ 136 h 159"/>
                  <a:gd name="T52" fmla="*/ 119 w 245"/>
                  <a:gd name="T53" fmla="*/ 140 h 159"/>
                  <a:gd name="T54" fmla="*/ 108 w 245"/>
                  <a:gd name="T55" fmla="*/ 149 h 159"/>
                  <a:gd name="T56" fmla="*/ 103 w 245"/>
                  <a:gd name="T57" fmla="*/ 156 h 159"/>
                  <a:gd name="T58" fmla="*/ 95 w 245"/>
                  <a:gd name="T59" fmla="*/ 156 h 159"/>
                  <a:gd name="T60" fmla="*/ 86 w 245"/>
                  <a:gd name="T61" fmla="*/ 148 h 159"/>
                  <a:gd name="T62" fmla="*/ 76 w 245"/>
                  <a:gd name="T63" fmla="*/ 142 h 159"/>
                  <a:gd name="T64" fmla="*/ 68 w 245"/>
                  <a:gd name="T65" fmla="*/ 142 h 159"/>
                  <a:gd name="T66" fmla="*/ 57 w 245"/>
                  <a:gd name="T67" fmla="*/ 145 h 159"/>
                  <a:gd name="T68" fmla="*/ 56 w 245"/>
                  <a:gd name="T69" fmla="*/ 141 h 159"/>
                  <a:gd name="T70" fmla="*/ 47 w 245"/>
                  <a:gd name="T71" fmla="*/ 136 h 159"/>
                  <a:gd name="T72" fmla="*/ 41 w 245"/>
                  <a:gd name="T73" fmla="*/ 127 h 159"/>
                  <a:gd name="T74" fmla="*/ 36 w 245"/>
                  <a:gd name="T75" fmla="*/ 118 h 159"/>
                  <a:gd name="T76" fmla="*/ 29 w 245"/>
                  <a:gd name="T77" fmla="*/ 111 h 159"/>
                  <a:gd name="T78" fmla="*/ 25 w 245"/>
                  <a:gd name="T79" fmla="*/ 103 h 159"/>
                  <a:gd name="T80" fmla="*/ 21 w 245"/>
                  <a:gd name="T81" fmla="*/ 97 h 159"/>
                  <a:gd name="T82" fmla="*/ 14 w 245"/>
                  <a:gd name="T83" fmla="*/ 90 h 159"/>
                  <a:gd name="T84" fmla="*/ 18 w 245"/>
                  <a:gd name="T85" fmla="*/ 82 h 159"/>
                  <a:gd name="T86" fmla="*/ 18 w 245"/>
                  <a:gd name="T87" fmla="*/ 73 h 159"/>
                  <a:gd name="T88" fmla="*/ 12 w 245"/>
                  <a:gd name="T89" fmla="*/ 64 h 159"/>
                  <a:gd name="T90" fmla="*/ 13 w 245"/>
                  <a:gd name="T91" fmla="*/ 54 h 159"/>
                  <a:gd name="T92" fmla="*/ 17 w 245"/>
                  <a:gd name="T93" fmla="*/ 47 h 159"/>
                  <a:gd name="T94" fmla="*/ 13 w 245"/>
                  <a:gd name="T95" fmla="*/ 38 h 159"/>
                  <a:gd name="T96" fmla="*/ 10 w 245"/>
                  <a:gd name="T97" fmla="*/ 29 h 159"/>
                  <a:gd name="T98" fmla="*/ 4 w 245"/>
                  <a:gd name="T99" fmla="*/ 17 h 159"/>
                  <a:gd name="T100" fmla="*/ 4 w 245"/>
                  <a:gd name="T101" fmla="*/ 9 h 159"/>
                  <a:gd name="T102" fmla="*/ 17 w 245"/>
                  <a:gd name="T103" fmla="*/ 6 h 159"/>
                  <a:gd name="T104" fmla="*/ 28 w 245"/>
                  <a:gd name="T105" fmla="*/ 3 h 159"/>
                  <a:gd name="T106" fmla="*/ 38 w 245"/>
                  <a:gd name="T107" fmla="*/ 1 h 159"/>
                  <a:gd name="T108" fmla="*/ 49 w 245"/>
                  <a:gd name="T109" fmla="*/ 4 h 159"/>
                  <a:gd name="T110" fmla="*/ 63 w 245"/>
                  <a:gd name="T111" fmla="*/ 8 h 159"/>
                  <a:gd name="T112" fmla="*/ 76 w 245"/>
                  <a:gd name="T113" fmla="*/ 9 h 159"/>
                  <a:gd name="T114" fmla="*/ 86 w 245"/>
                  <a:gd name="T115" fmla="*/ 15 h 159"/>
                  <a:gd name="T116" fmla="*/ 96 w 245"/>
                  <a:gd name="T117" fmla="*/ 15 h 159"/>
                  <a:gd name="T118" fmla="*/ 107 w 245"/>
                  <a:gd name="T119" fmla="*/ 18 h 159"/>
                  <a:gd name="T120" fmla="*/ 117 w 245"/>
                  <a:gd name="T121" fmla="*/ 14 h 159"/>
                  <a:gd name="T122" fmla="*/ 128 w 245"/>
                  <a:gd name="T123" fmla="*/ 10 h 159"/>
                  <a:gd name="T124" fmla="*/ 139 w 245"/>
                  <a:gd name="T125" fmla="*/ 1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" h="159">
                    <a:moveTo>
                      <a:pt x="143" y="13"/>
                    </a:moveTo>
                    <a:lnTo>
                      <a:pt x="143" y="13"/>
                    </a:lnTo>
                    <a:lnTo>
                      <a:pt x="143" y="13"/>
                    </a:lnTo>
                    <a:lnTo>
                      <a:pt x="143" y="13"/>
                    </a:lnTo>
                    <a:lnTo>
                      <a:pt x="143" y="13"/>
                    </a:lnTo>
                    <a:lnTo>
                      <a:pt x="144" y="13"/>
                    </a:lnTo>
                    <a:lnTo>
                      <a:pt x="144" y="13"/>
                    </a:lnTo>
                    <a:lnTo>
                      <a:pt x="144" y="14"/>
                    </a:lnTo>
                    <a:lnTo>
                      <a:pt x="145" y="14"/>
                    </a:lnTo>
                    <a:lnTo>
                      <a:pt x="145" y="14"/>
                    </a:lnTo>
                    <a:lnTo>
                      <a:pt x="145" y="14"/>
                    </a:lnTo>
                    <a:lnTo>
                      <a:pt x="145" y="14"/>
                    </a:lnTo>
                    <a:lnTo>
                      <a:pt x="146" y="14"/>
                    </a:lnTo>
                    <a:lnTo>
                      <a:pt x="146" y="15"/>
                    </a:lnTo>
                    <a:lnTo>
                      <a:pt x="146" y="15"/>
                    </a:lnTo>
                    <a:lnTo>
                      <a:pt x="146" y="15"/>
                    </a:lnTo>
                    <a:lnTo>
                      <a:pt x="146" y="15"/>
                    </a:lnTo>
                    <a:lnTo>
                      <a:pt x="146" y="16"/>
                    </a:lnTo>
                    <a:lnTo>
                      <a:pt x="146" y="16"/>
                    </a:lnTo>
                    <a:lnTo>
                      <a:pt x="146" y="16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9" y="16"/>
                    </a:lnTo>
                    <a:lnTo>
                      <a:pt x="149" y="17"/>
                    </a:lnTo>
                    <a:lnTo>
                      <a:pt x="149" y="17"/>
                    </a:lnTo>
                    <a:lnTo>
                      <a:pt x="149" y="17"/>
                    </a:lnTo>
                    <a:lnTo>
                      <a:pt x="149" y="18"/>
                    </a:lnTo>
                    <a:lnTo>
                      <a:pt x="149" y="18"/>
                    </a:lnTo>
                    <a:lnTo>
                      <a:pt x="148" y="18"/>
                    </a:lnTo>
                    <a:lnTo>
                      <a:pt x="148" y="18"/>
                    </a:lnTo>
                    <a:lnTo>
                      <a:pt x="148" y="19"/>
                    </a:lnTo>
                    <a:lnTo>
                      <a:pt x="148" y="19"/>
                    </a:lnTo>
                    <a:lnTo>
                      <a:pt x="148" y="19"/>
                    </a:lnTo>
                    <a:lnTo>
                      <a:pt x="147" y="19"/>
                    </a:lnTo>
                    <a:lnTo>
                      <a:pt x="148" y="19"/>
                    </a:lnTo>
                    <a:lnTo>
                      <a:pt x="148" y="20"/>
                    </a:lnTo>
                    <a:lnTo>
                      <a:pt x="148" y="20"/>
                    </a:lnTo>
                    <a:lnTo>
                      <a:pt x="148" y="21"/>
                    </a:lnTo>
                    <a:lnTo>
                      <a:pt x="147" y="21"/>
                    </a:lnTo>
                    <a:lnTo>
                      <a:pt x="148" y="21"/>
                    </a:lnTo>
                    <a:lnTo>
                      <a:pt x="148" y="21"/>
                    </a:lnTo>
                    <a:lnTo>
                      <a:pt x="148" y="21"/>
                    </a:lnTo>
                    <a:lnTo>
                      <a:pt x="148" y="21"/>
                    </a:lnTo>
                    <a:lnTo>
                      <a:pt x="148" y="20"/>
                    </a:lnTo>
                    <a:lnTo>
                      <a:pt x="149" y="20"/>
                    </a:lnTo>
                    <a:lnTo>
                      <a:pt x="149" y="20"/>
                    </a:lnTo>
                    <a:lnTo>
                      <a:pt x="149" y="20"/>
                    </a:lnTo>
                    <a:lnTo>
                      <a:pt x="149" y="20"/>
                    </a:lnTo>
                    <a:lnTo>
                      <a:pt x="150" y="20"/>
                    </a:lnTo>
                    <a:lnTo>
                      <a:pt x="150" y="20"/>
                    </a:lnTo>
                    <a:lnTo>
                      <a:pt x="150" y="21"/>
                    </a:lnTo>
                    <a:lnTo>
                      <a:pt x="151" y="21"/>
                    </a:lnTo>
                    <a:lnTo>
                      <a:pt x="151" y="21"/>
                    </a:lnTo>
                    <a:lnTo>
                      <a:pt x="151" y="22"/>
                    </a:lnTo>
                    <a:lnTo>
                      <a:pt x="150" y="22"/>
                    </a:lnTo>
                    <a:lnTo>
                      <a:pt x="150" y="22"/>
                    </a:lnTo>
                    <a:lnTo>
                      <a:pt x="150" y="23"/>
                    </a:lnTo>
                    <a:lnTo>
                      <a:pt x="150" y="23"/>
                    </a:lnTo>
                    <a:lnTo>
                      <a:pt x="149" y="23"/>
                    </a:lnTo>
                    <a:lnTo>
                      <a:pt x="149" y="23"/>
                    </a:lnTo>
                    <a:lnTo>
                      <a:pt x="149" y="23"/>
                    </a:lnTo>
                    <a:lnTo>
                      <a:pt x="149" y="23"/>
                    </a:lnTo>
                    <a:lnTo>
                      <a:pt x="149" y="24"/>
                    </a:lnTo>
                    <a:lnTo>
                      <a:pt x="149" y="24"/>
                    </a:lnTo>
                    <a:lnTo>
                      <a:pt x="149" y="24"/>
                    </a:lnTo>
                    <a:lnTo>
                      <a:pt x="149" y="25"/>
                    </a:lnTo>
                    <a:lnTo>
                      <a:pt x="149" y="25"/>
                    </a:lnTo>
                    <a:lnTo>
                      <a:pt x="149" y="25"/>
                    </a:lnTo>
                    <a:lnTo>
                      <a:pt x="150" y="25"/>
                    </a:lnTo>
                    <a:lnTo>
                      <a:pt x="150" y="25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51" y="26"/>
                    </a:lnTo>
                    <a:lnTo>
                      <a:pt x="151" y="26"/>
                    </a:lnTo>
                    <a:lnTo>
                      <a:pt x="151" y="26"/>
                    </a:lnTo>
                    <a:lnTo>
                      <a:pt x="151" y="26"/>
                    </a:lnTo>
                    <a:lnTo>
                      <a:pt x="151" y="27"/>
                    </a:lnTo>
                    <a:lnTo>
                      <a:pt x="151" y="27"/>
                    </a:lnTo>
                    <a:lnTo>
                      <a:pt x="151" y="27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0" y="28"/>
                    </a:lnTo>
                    <a:lnTo>
                      <a:pt x="150" y="29"/>
                    </a:lnTo>
                    <a:lnTo>
                      <a:pt x="151" y="29"/>
                    </a:lnTo>
                    <a:lnTo>
                      <a:pt x="151" y="29"/>
                    </a:lnTo>
                    <a:lnTo>
                      <a:pt x="151" y="29"/>
                    </a:lnTo>
                    <a:lnTo>
                      <a:pt x="151" y="29"/>
                    </a:lnTo>
                    <a:lnTo>
                      <a:pt x="151" y="29"/>
                    </a:lnTo>
                    <a:lnTo>
                      <a:pt x="151" y="29"/>
                    </a:lnTo>
                    <a:lnTo>
                      <a:pt x="152" y="29"/>
                    </a:lnTo>
                    <a:lnTo>
                      <a:pt x="152" y="30"/>
                    </a:lnTo>
                    <a:lnTo>
                      <a:pt x="152" y="30"/>
                    </a:lnTo>
                    <a:lnTo>
                      <a:pt x="152" y="31"/>
                    </a:lnTo>
                    <a:lnTo>
                      <a:pt x="151" y="31"/>
                    </a:lnTo>
                    <a:lnTo>
                      <a:pt x="151" y="31"/>
                    </a:lnTo>
                    <a:lnTo>
                      <a:pt x="152" y="31"/>
                    </a:lnTo>
                    <a:lnTo>
                      <a:pt x="152" y="32"/>
                    </a:lnTo>
                    <a:lnTo>
                      <a:pt x="152" y="32"/>
                    </a:lnTo>
                    <a:lnTo>
                      <a:pt x="152" y="31"/>
                    </a:lnTo>
                    <a:lnTo>
                      <a:pt x="153" y="31"/>
                    </a:lnTo>
                    <a:lnTo>
                      <a:pt x="153" y="31"/>
                    </a:lnTo>
                    <a:lnTo>
                      <a:pt x="153" y="31"/>
                    </a:lnTo>
                    <a:lnTo>
                      <a:pt x="153" y="30"/>
                    </a:lnTo>
                    <a:lnTo>
                      <a:pt x="153" y="31"/>
                    </a:lnTo>
                    <a:lnTo>
                      <a:pt x="154" y="31"/>
                    </a:lnTo>
                    <a:lnTo>
                      <a:pt x="15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7" y="32"/>
                    </a:lnTo>
                    <a:lnTo>
                      <a:pt x="157" y="32"/>
                    </a:lnTo>
                    <a:lnTo>
                      <a:pt x="157" y="33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59" y="33"/>
                    </a:lnTo>
                    <a:lnTo>
                      <a:pt x="159" y="33"/>
                    </a:lnTo>
                    <a:lnTo>
                      <a:pt x="159" y="33"/>
                    </a:lnTo>
                    <a:lnTo>
                      <a:pt x="159" y="33"/>
                    </a:lnTo>
                    <a:lnTo>
                      <a:pt x="159" y="33"/>
                    </a:lnTo>
                    <a:lnTo>
                      <a:pt x="159" y="32"/>
                    </a:lnTo>
                    <a:lnTo>
                      <a:pt x="160" y="32"/>
                    </a:lnTo>
                    <a:lnTo>
                      <a:pt x="160" y="33"/>
                    </a:lnTo>
                    <a:lnTo>
                      <a:pt x="160" y="33"/>
                    </a:lnTo>
                    <a:lnTo>
                      <a:pt x="160" y="32"/>
                    </a:lnTo>
                    <a:lnTo>
                      <a:pt x="161" y="32"/>
                    </a:lnTo>
                    <a:lnTo>
                      <a:pt x="161" y="32"/>
                    </a:lnTo>
                    <a:lnTo>
                      <a:pt x="161" y="31"/>
                    </a:lnTo>
                    <a:lnTo>
                      <a:pt x="161" y="31"/>
                    </a:lnTo>
                    <a:lnTo>
                      <a:pt x="161" y="32"/>
                    </a:lnTo>
                    <a:lnTo>
                      <a:pt x="161" y="31"/>
                    </a:lnTo>
                    <a:lnTo>
                      <a:pt x="162" y="31"/>
                    </a:lnTo>
                    <a:lnTo>
                      <a:pt x="162" y="31"/>
                    </a:lnTo>
                    <a:lnTo>
                      <a:pt x="161" y="31"/>
                    </a:lnTo>
                    <a:lnTo>
                      <a:pt x="161" y="30"/>
                    </a:lnTo>
                    <a:lnTo>
                      <a:pt x="162" y="30"/>
                    </a:lnTo>
                    <a:lnTo>
                      <a:pt x="162" y="30"/>
                    </a:lnTo>
                    <a:lnTo>
                      <a:pt x="162" y="30"/>
                    </a:lnTo>
                    <a:lnTo>
                      <a:pt x="162" y="30"/>
                    </a:lnTo>
                    <a:lnTo>
                      <a:pt x="162" y="30"/>
                    </a:lnTo>
                    <a:lnTo>
                      <a:pt x="162" y="30"/>
                    </a:lnTo>
                    <a:lnTo>
                      <a:pt x="163" y="30"/>
                    </a:lnTo>
                    <a:lnTo>
                      <a:pt x="163" y="29"/>
                    </a:lnTo>
                    <a:lnTo>
                      <a:pt x="163" y="29"/>
                    </a:lnTo>
                    <a:lnTo>
                      <a:pt x="163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5" y="29"/>
                    </a:lnTo>
                    <a:lnTo>
                      <a:pt x="165" y="29"/>
                    </a:lnTo>
                    <a:lnTo>
                      <a:pt x="165" y="29"/>
                    </a:lnTo>
                    <a:lnTo>
                      <a:pt x="166" y="29"/>
                    </a:lnTo>
                    <a:lnTo>
                      <a:pt x="166" y="29"/>
                    </a:lnTo>
                    <a:lnTo>
                      <a:pt x="166" y="30"/>
                    </a:lnTo>
                    <a:lnTo>
                      <a:pt x="166" y="30"/>
                    </a:lnTo>
                    <a:lnTo>
                      <a:pt x="166" y="31"/>
                    </a:lnTo>
                    <a:lnTo>
                      <a:pt x="166" y="31"/>
                    </a:lnTo>
                    <a:lnTo>
                      <a:pt x="167" y="31"/>
                    </a:lnTo>
                    <a:lnTo>
                      <a:pt x="167" y="31"/>
                    </a:lnTo>
                    <a:lnTo>
                      <a:pt x="167" y="32"/>
                    </a:lnTo>
                    <a:lnTo>
                      <a:pt x="168" y="32"/>
                    </a:lnTo>
                    <a:lnTo>
                      <a:pt x="168" y="32"/>
                    </a:lnTo>
                    <a:lnTo>
                      <a:pt x="168" y="32"/>
                    </a:lnTo>
                    <a:lnTo>
                      <a:pt x="168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69" y="34"/>
                    </a:lnTo>
                    <a:lnTo>
                      <a:pt x="169" y="34"/>
                    </a:lnTo>
                    <a:lnTo>
                      <a:pt x="169" y="35"/>
                    </a:lnTo>
                    <a:lnTo>
                      <a:pt x="170" y="35"/>
                    </a:lnTo>
                    <a:lnTo>
                      <a:pt x="170" y="35"/>
                    </a:lnTo>
                    <a:lnTo>
                      <a:pt x="170" y="36"/>
                    </a:lnTo>
                    <a:lnTo>
                      <a:pt x="170" y="36"/>
                    </a:lnTo>
                    <a:lnTo>
                      <a:pt x="170" y="35"/>
                    </a:lnTo>
                    <a:lnTo>
                      <a:pt x="171" y="35"/>
                    </a:lnTo>
                    <a:lnTo>
                      <a:pt x="171" y="36"/>
                    </a:lnTo>
                    <a:lnTo>
                      <a:pt x="171" y="35"/>
                    </a:lnTo>
                    <a:lnTo>
                      <a:pt x="171" y="35"/>
                    </a:lnTo>
                    <a:lnTo>
                      <a:pt x="171" y="36"/>
                    </a:lnTo>
                    <a:lnTo>
                      <a:pt x="172" y="36"/>
                    </a:lnTo>
                    <a:lnTo>
                      <a:pt x="172" y="36"/>
                    </a:lnTo>
                    <a:lnTo>
                      <a:pt x="172" y="36"/>
                    </a:lnTo>
                    <a:lnTo>
                      <a:pt x="172" y="36"/>
                    </a:lnTo>
                    <a:lnTo>
                      <a:pt x="172" y="37"/>
                    </a:lnTo>
                    <a:lnTo>
                      <a:pt x="172" y="37"/>
                    </a:lnTo>
                    <a:lnTo>
                      <a:pt x="172" y="37"/>
                    </a:lnTo>
                    <a:lnTo>
                      <a:pt x="172" y="38"/>
                    </a:lnTo>
                    <a:lnTo>
                      <a:pt x="172" y="38"/>
                    </a:lnTo>
                    <a:lnTo>
                      <a:pt x="172" y="38"/>
                    </a:lnTo>
                    <a:lnTo>
                      <a:pt x="171" y="38"/>
                    </a:lnTo>
                    <a:lnTo>
                      <a:pt x="171" y="39"/>
                    </a:lnTo>
                    <a:lnTo>
                      <a:pt x="172" y="39"/>
                    </a:lnTo>
                    <a:lnTo>
                      <a:pt x="172" y="39"/>
                    </a:lnTo>
                    <a:lnTo>
                      <a:pt x="172" y="40"/>
                    </a:lnTo>
                    <a:lnTo>
                      <a:pt x="172" y="40"/>
                    </a:lnTo>
                    <a:lnTo>
                      <a:pt x="172" y="40"/>
                    </a:lnTo>
                    <a:lnTo>
                      <a:pt x="172" y="41"/>
                    </a:lnTo>
                    <a:lnTo>
                      <a:pt x="172" y="41"/>
                    </a:lnTo>
                    <a:lnTo>
                      <a:pt x="172" y="41"/>
                    </a:lnTo>
                    <a:lnTo>
                      <a:pt x="172" y="42"/>
                    </a:lnTo>
                    <a:lnTo>
                      <a:pt x="171" y="42"/>
                    </a:lnTo>
                    <a:lnTo>
                      <a:pt x="171" y="42"/>
                    </a:lnTo>
                    <a:lnTo>
                      <a:pt x="171" y="43"/>
                    </a:lnTo>
                    <a:lnTo>
                      <a:pt x="171" y="43"/>
                    </a:lnTo>
                    <a:lnTo>
                      <a:pt x="171" y="43"/>
                    </a:lnTo>
                    <a:lnTo>
                      <a:pt x="170" y="43"/>
                    </a:lnTo>
                    <a:lnTo>
                      <a:pt x="171" y="44"/>
                    </a:lnTo>
                    <a:lnTo>
                      <a:pt x="170" y="44"/>
                    </a:lnTo>
                    <a:lnTo>
                      <a:pt x="170" y="44"/>
                    </a:lnTo>
                    <a:lnTo>
                      <a:pt x="170" y="44"/>
                    </a:lnTo>
                    <a:lnTo>
                      <a:pt x="170" y="45"/>
                    </a:lnTo>
                    <a:lnTo>
                      <a:pt x="170" y="45"/>
                    </a:lnTo>
                    <a:lnTo>
                      <a:pt x="170" y="45"/>
                    </a:lnTo>
                    <a:lnTo>
                      <a:pt x="170" y="45"/>
                    </a:lnTo>
                    <a:lnTo>
                      <a:pt x="170" y="45"/>
                    </a:lnTo>
                    <a:lnTo>
                      <a:pt x="170" y="45"/>
                    </a:lnTo>
                    <a:lnTo>
                      <a:pt x="169" y="45"/>
                    </a:lnTo>
                    <a:lnTo>
                      <a:pt x="169" y="46"/>
                    </a:lnTo>
                    <a:lnTo>
                      <a:pt x="169" y="46"/>
                    </a:lnTo>
                    <a:lnTo>
                      <a:pt x="170" y="46"/>
                    </a:lnTo>
                    <a:lnTo>
                      <a:pt x="170" y="46"/>
                    </a:lnTo>
                    <a:lnTo>
                      <a:pt x="170" y="47"/>
                    </a:lnTo>
                    <a:lnTo>
                      <a:pt x="170" y="47"/>
                    </a:lnTo>
                    <a:lnTo>
                      <a:pt x="170" y="48"/>
                    </a:lnTo>
                    <a:lnTo>
                      <a:pt x="169" y="48"/>
                    </a:lnTo>
                    <a:lnTo>
                      <a:pt x="169" y="48"/>
                    </a:lnTo>
                    <a:lnTo>
                      <a:pt x="169" y="49"/>
                    </a:lnTo>
                    <a:lnTo>
                      <a:pt x="170" y="49"/>
                    </a:lnTo>
                    <a:lnTo>
                      <a:pt x="170" y="49"/>
                    </a:lnTo>
                    <a:lnTo>
                      <a:pt x="170" y="49"/>
                    </a:lnTo>
                    <a:lnTo>
                      <a:pt x="170" y="50"/>
                    </a:lnTo>
                    <a:lnTo>
                      <a:pt x="171" y="50"/>
                    </a:lnTo>
                    <a:lnTo>
                      <a:pt x="171" y="50"/>
                    </a:lnTo>
                    <a:lnTo>
                      <a:pt x="172" y="50"/>
                    </a:lnTo>
                    <a:lnTo>
                      <a:pt x="172" y="50"/>
                    </a:lnTo>
                    <a:lnTo>
                      <a:pt x="173" y="50"/>
                    </a:lnTo>
                    <a:lnTo>
                      <a:pt x="173" y="50"/>
                    </a:lnTo>
                    <a:lnTo>
                      <a:pt x="173" y="50"/>
                    </a:lnTo>
                    <a:lnTo>
                      <a:pt x="174" y="50"/>
                    </a:lnTo>
                    <a:lnTo>
                      <a:pt x="174" y="51"/>
                    </a:lnTo>
                    <a:lnTo>
                      <a:pt x="174" y="51"/>
                    </a:lnTo>
                    <a:lnTo>
                      <a:pt x="175" y="51"/>
                    </a:lnTo>
                    <a:lnTo>
                      <a:pt x="175" y="51"/>
                    </a:lnTo>
                    <a:lnTo>
                      <a:pt x="175" y="52"/>
                    </a:lnTo>
                    <a:lnTo>
                      <a:pt x="176" y="52"/>
                    </a:lnTo>
                    <a:lnTo>
                      <a:pt x="176" y="52"/>
                    </a:lnTo>
                    <a:lnTo>
                      <a:pt x="176" y="53"/>
                    </a:lnTo>
                    <a:lnTo>
                      <a:pt x="176" y="53"/>
                    </a:lnTo>
                    <a:lnTo>
                      <a:pt x="177" y="53"/>
                    </a:lnTo>
                    <a:lnTo>
                      <a:pt x="177" y="53"/>
                    </a:lnTo>
                    <a:lnTo>
                      <a:pt x="177" y="53"/>
                    </a:lnTo>
                    <a:lnTo>
                      <a:pt x="178" y="53"/>
                    </a:lnTo>
                    <a:lnTo>
                      <a:pt x="178" y="53"/>
                    </a:lnTo>
                    <a:lnTo>
                      <a:pt x="179" y="53"/>
                    </a:lnTo>
                    <a:lnTo>
                      <a:pt x="179" y="53"/>
                    </a:lnTo>
                    <a:lnTo>
                      <a:pt x="179" y="52"/>
                    </a:lnTo>
                    <a:lnTo>
                      <a:pt x="179" y="52"/>
                    </a:lnTo>
                    <a:lnTo>
                      <a:pt x="179" y="52"/>
                    </a:lnTo>
                    <a:lnTo>
                      <a:pt x="180" y="52"/>
                    </a:lnTo>
                    <a:lnTo>
                      <a:pt x="180" y="52"/>
                    </a:lnTo>
                    <a:lnTo>
                      <a:pt x="180" y="53"/>
                    </a:lnTo>
                    <a:lnTo>
                      <a:pt x="180" y="53"/>
                    </a:lnTo>
                    <a:lnTo>
                      <a:pt x="181" y="53"/>
                    </a:lnTo>
                    <a:lnTo>
                      <a:pt x="181" y="53"/>
                    </a:lnTo>
                    <a:lnTo>
                      <a:pt x="182" y="53"/>
                    </a:lnTo>
                    <a:lnTo>
                      <a:pt x="182" y="53"/>
                    </a:lnTo>
                    <a:lnTo>
                      <a:pt x="182" y="53"/>
                    </a:lnTo>
                    <a:lnTo>
                      <a:pt x="182" y="53"/>
                    </a:lnTo>
                    <a:lnTo>
                      <a:pt x="183" y="53"/>
                    </a:lnTo>
                    <a:lnTo>
                      <a:pt x="183" y="54"/>
                    </a:lnTo>
                    <a:lnTo>
                      <a:pt x="183" y="54"/>
                    </a:lnTo>
                    <a:lnTo>
                      <a:pt x="183" y="54"/>
                    </a:lnTo>
                    <a:lnTo>
                      <a:pt x="184" y="54"/>
                    </a:lnTo>
                    <a:lnTo>
                      <a:pt x="184" y="54"/>
                    </a:lnTo>
                    <a:lnTo>
                      <a:pt x="184" y="54"/>
                    </a:lnTo>
                    <a:lnTo>
                      <a:pt x="185" y="54"/>
                    </a:lnTo>
                    <a:lnTo>
                      <a:pt x="185" y="54"/>
                    </a:lnTo>
                    <a:lnTo>
                      <a:pt x="185" y="55"/>
                    </a:lnTo>
                    <a:lnTo>
                      <a:pt x="185" y="55"/>
                    </a:lnTo>
                    <a:lnTo>
                      <a:pt x="184" y="56"/>
                    </a:lnTo>
                    <a:lnTo>
                      <a:pt x="185" y="56"/>
                    </a:lnTo>
                    <a:lnTo>
                      <a:pt x="184" y="56"/>
                    </a:lnTo>
                    <a:lnTo>
                      <a:pt x="184" y="56"/>
                    </a:lnTo>
                    <a:lnTo>
                      <a:pt x="184" y="56"/>
                    </a:lnTo>
                    <a:lnTo>
                      <a:pt x="184" y="57"/>
                    </a:lnTo>
                    <a:lnTo>
                      <a:pt x="185" y="57"/>
                    </a:lnTo>
                    <a:lnTo>
                      <a:pt x="185" y="57"/>
                    </a:lnTo>
                    <a:lnTo>
                      <a:pt x="185" y="57"/>
                    </a:lnTo>
                    <a:lnTo>
                      <a:pt x="185" y="58"/>
                    </a:lnTo>
                    <a:lnTo>
                      <a:pt x="185" y="58"/>
                    </a:lnTo>
                    <a:lnTo>
                      <a:pt x="185" y="58"/>
                    </a:lnTo>
                    <a:lnTo>
                      <a:pt x="185" y="59"/>
                    </a:lnTo>
                    <a:lnTo>
                      <a:pt x="185" y="59"/>
                    </a:lnTo>
                    <a:lnTo>
                      <a:pt x="185" y="59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84" y="61"/>
                    </a:lnTo>
                    <a:lnTo>
                      <a:pt x="185" y="61"/>
                    </a:lnTo>
                    <a:lnTo>
                      <a:pt x="185" y="61"/>
                    </a:lnTo>
                    <a:lnTo>
                      <a:pt x="184" y="61"/>
                    </a:lnTo>
                    <a:lnTo>
                      <a:pt x="184" y="62"/>
                    </a:lnTo>
                    <a:lnTo>
                      <a:pt x="184" y="62"/>
                    </a:lnTo>
                    <a:lnTo>
                      <a:pt x="184" y="62"/>
                    </a:lnTo>
                    <a:lnTo>
                      <a:pt x="184" y="63"/>
                    </a:lnTo>
                    <a:lnTo>
                      <a:pt x="184" y="63"/>
                    </a:lnTo>
                    <a:lnTo>
                      <a:pt x="183" y="63"/>
                    </a:lnTo>
                    <a:lnTo>
                      <a:pt x="184" y="63"/>
                    </a:lnTo>
                    <a:lnTo>
                      <a:pt x="184" y="63"/>
                    </a:lnTo>
                    <a:lnTo>
                      <a:pt x="184" y="64"/>
                    </a:lnTo>
                    <a:lnTo>
                      <a:pt x="184" y="63"/>
                    </a:lnTo>
                    <a:lnTo>
                      <a:pt x="185" y="63"/>
                    </a:lnTo>
                    <a:lnTo>
                      <a:pt x="185" y="64"/>
                    </a:lnTo>
                    <a:lnTo>
                      <a:pt x="185" y="64"/>
                    </a:lnTo>
                    <a:lnTo>
                      <a:pt x="185" y="64"/>
                    </a:lnTo>
                    <a:lnTo>
                      <a:pt x="185" y="63"/>
                    </a:lnTo>
                    <a:lnTo>
                      <a:pt x="185" y="64"/>
                    </a:lnTo>
                    <a:lnTo>
                      <a:pt x="186" y="64"/>
                    </a:lnTo>
                    <a:lnTo>
                      <a:pt x="186" y="64"/>
                    </a:lnTo>
                    <a:lnTo>
                      <a:pt x="186" y="64"/>
                    </a:lnTo>
                    <a:lnTo>
                      <a:pt x="187" y="64"/>
                    </a:lnTo>
                    <a:lnTo>
                      <a:pt x="187" y="64"/>
                    </a:lnTo>
                    <a:lnTo>
                      <a:pt x="188" y="64"/>
                    </a:lnTo>
                    <a:lnTo>
                      <a:pt x="188" y="65"/>
                    </a:lnTo>
                    <a:lnTo>
                      <a:pt x="188" y="65"/>
                    </a:lnTo>
                    <a:lnTo>
                      <a:pt x="188" y="65"/>
                    </a:lnTo>
                    <a:lnTo>
                      <a:pt x="188" y="65"/>
                    </a:lnTo>
                    <a:lnTo>
                      <a:pt x="189" y="65"/>
                    </a:lnTo>
                    <a:lnTo>
                      <a:pt x="189" y="65"/>
                    </a:lnTo>
                    <a:lnTo>
                      <a:pt x="189" y="65"/>
                    </a:lnTo>
                    <a:lnTo>
                      <a:pt x="189" y="65"/>
                    </a:lnTo>
                    <a:lnTo>
                      <a:pt x="189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0" y="65"/>
                    </a:lnTo>
                    <a:lnTo>
                      <a:pt x="191" y="65"/>
                    </a:lnTo>
                    <a:lnTo>
                      <a:pt x="191" y="65"/>
                    </a:lnTo>
                    <a:lnTo>
                      <a:pt x="191" y="65"/>
                    </a:lnTo>
                    <a:lnTo>
                      <a:pt x="192" y="65"/>
                    </a:lnTo>
                    <a:lnTo>
                      <a:pt x="192" y="65"/>
                    </a:lnTo>
                    <a:lnTo>
                      <a:pt x="193" y="65"/>
                    </a:lnTo>
                    <a:lnTo>
                      <a:pt x="193" y="65"/>
                    </a:lnTo>
                    <a:lnTo>
                      <a:pt x="193" y="66"/>
                    </a:lnTo>
                    <a:lnTo>
                      <a:pt x="193" y="66"/>
                    </a:lnTo>
                    <a:lnTo>
                      <a:pt x="193" y="66"/>
                    </a:lnTo>
                    <a:lnTo>
                      <a:pt x="193" y="66"/>
                    </a:lnTo>
                    <a:lnTo>
                      <a:pt x="194" y="66"/>
                    </a:lnTo>
                    <a:lnTo>
                      <a:pt x="194" y="66"/>
                    </a:lnTo>
                    <a:lnTo>
                      <a:pt x="194" y="67"/>
                    </a:lnTo>
                    <a:lnTo>
                      <a:pt x="195" y="67"/>
                    </a:lnTo>
                    <a:lnTo>
                      <a:pt x="195" y="67"/>
                    </a:lnTo>
                    <a:lnTo>
                      <a:pt x="195" y="67"/>
                    </a:lnTo>
                    <a:lnTo>
                      <a:pt x="196" y="67"/>
                    </a:lnTo>
                    <a:lnTo>
                      <a:pt x="196" y="67"/>
                    </a:lnTo>
                    <a:lnTo>
                      <a:pt x="196" y="68"/>
                    </a:lnTo>
                    <a:lnTo>
                      <a:pt x="197" y="68"/>
                    </a:lnTo>
                    <a:lnTo>
                      <a:pt x="197" y="68"/>
                    </a:lnTo>
                    <a:lnTo>
                      <a:pt x="197" y="68"/>
                    </a:lnTo>
                    <a:lnTo>
                      <a:pt x="197" y="68"/>
                    </a:lnTo>
                    <a:lnTo>
                      <a:pt x="197" y="69"/>
                    </a:lnTo>
                    <a:lnTo>
                      <a:pt x="196" y="69"/>
                    </a:lnTo>
                    <a:lnTo>
                      <a:pt x="196" y="69"/>
                    </a:lnTo>
                    <a:lnTo>
                      <a:pt x="196" y="69"/>
                    </a:lnTo>
                    <a:lnTo>
                      <a:pt x="195" y="69"/>
                    </a:lnTo>
                    <a:lnTo>
                      <a:pt x="195" y="70"/>
                    </a:lnTo>
                    <a:lnTo>
                      <a:pt x="195" y="70"/>
                    </a:lnTo>
                    <a:lnTo>
                      <a:pt x="196" y="70"/>
                    </a:lnTo>
                    <a:lnTo>
                      <a:pt x="196" y="71"/>
                    </a:lnTo>
                    <a:lnTo>
                      <a:pt x="196" y="71"/>
                    </a:lnTo>
                    <a:lnTo>
                      <a:pt x="196" y="71"/>
                    </a:lnTo>
                    <a:lnTo>
                      <a:pt x="196" y="71"/>
                    </a:lnTo>
                    <a:lnTo>
                      <a:pt x="197" y="71"/>
                    </a:lnTo>
                    <a:lnTo>
                      <a:pt x="197" y="72"/>
                    </a:lnTo>
                    <a:lnTo>
                      <a:pt x="197" y="72"/>
                    </a:lnTo>
                    <a:lnTo>
                      <a:pt x="197" y="71"/>
                    </a:lnTo>
                    <a:lnTo>
                      <a:pt x="197" y="72"/>
                    </a:lnTo>
                    <a:lnTo>
                      <a:pt x="197" y="71"/>
                    </a:lnTo>
                    <a:lnTo>
                      <a:pt x="197" y="71"/>
                    </a:lnTo>
                    <a:lnTo>
                      <a:pt x="198" y="71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73"/>
                    </a:lnTo>
                    <a:lnTo>
                      <a:pt x="198" y="73"/>
                    </a:lnTo>
                    <a:lnTo>
                      <a:pt x="198" y="73"/>
                    </a:lnTo>
                    <a:lnTo>
                      <a:pt x="198" y="74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199" y="75"/>
                    </a:lnTo>
                    <a:lnTo>
                      <a:pt x="199" y="75"/>
                    </a:lnTo>
                    <a:lnTo>
                      <a:pt x="199" y="75"/>
                    </a:lnTo>
                    <a:lnTo>
                      <a:pt x="199" y="76"/>
                    </a:lnTo>
                    <a:lnTo>
                      <a:pt x="199" y="76"/>
                    </a:lnTo>
                    <a:lnTo>
                      <a:pt x="199" y="76"/>
                    </a:lnTo>
                    <a:lnTo>
                      <a:pt x="199" y="76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201" y="76"/>
                    </a:lnTo>
                    <a:lnTo>
                      <a:pt x="201" y="76"/>
                    </a:lnTo>
                    <a:lnTo>
                      <a:pt x="201" y="76"/>
                    </a:lnTo>
                    <a:lnTo>
                      <a:pt x="201" y="76"/>
                    </a:lnTo>
                    <a:lnTo>
                      <a:pt x="202" y="76"/>
                    </a:lnTo>
                    <a:lnTo>
                      <a:pt x="202" y="77"/>
                    </a:lnTo>
                    <a:lnTo>
                      <a:pt x="202" y="77"/>
                    </a:lnTo>
                    <a:lnTo>
                      <a:pt x="203" y="77"/>
                    </a:lnTo>
                    <a:lnTo>
                      <a:pt x="203" y="77"/>
                    </a:lnTo>
                    <a:lnTo>
                      <a:pt x="203" y="77"/>
                    </a:lnTo>
                    <a:lnTo>
                      <a:pt x="204" y="77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79"/>
                    </a:lnTo>
                    <a:lnTo>
                      <a:pt x="205" y="79"/>
                    </a:lnTo>
                    <a:lnTo>
                      <a:pt x="205" y="78"/>
                    </a:lnTo>
                    <a:lnTo>
                      <a:pt x="205" y="78"/>
                    </a:lnTo>
                    <a:lnTo>
                      <a:pt x="206" y="78"/>
                    </a:lnTo>
                    <a:lnTo>
                      <a:pt x="206" y="79"/>
                    </a:lnTo>
                    <a:lnTo>
                      <a:pt x="206" y="79"/>
                    </a:lnTo>
                    <a:lnTo>
                      <a:pt x="206" y="78"/>
                    </a:lnTo>
                    <a:lnTo>
                      <a:pt x="207" y="78"/>
                    </a:lnTo>
                    <a:lnTo>
                      <a:pt x="207" y="78"/>
                    </a:lnTo>
                    <a:lnTo>
                      <a:pt x="207" y="79"/>
                    </a:lnTo>
                    <a:lnTo>
                      <a:pt x="207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80"/>
                    </a:lnTo>
                    <a:lnTo>
                      <a:pt x="208" y="80"/>
                    </a:lnTo>
                    <a:lnTo>
                      <a:pt x="208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08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09" y="81"/>
                    </a:lnTo>
                    <a:lnTo>
                      <a:pt x="209" y="82"/>
                    </a:lnTo>
                    <a:lnTo>
                      <a:pt x="209" y="82"/>
                    </a:lnTo>
                    <a:lnTo>
                      <a:pt x="210" y="82"/>
                    </a:lnTo>
                    <a:lnTo>
                      <a:pt x="210" y="82"/>
                    </a:lnTo>
                    <a:lnTo>
                      <a:pt x="210" y="82"/>
                    </a:lnTo>
                    <a:lnTo>
                      <a:pt x="211" y="82"/>
                    </a:lnTo>
                    <a:lnTo>
                      <a:pt x="211" y="82"/>
                    </a:lnTo>
                    <a:lnTo>
                      <a:pt x="211" y="82"/>
                    </a:lnTo>
                    <a:lnTo>
                      <a:pt x="212" y="82"/>
                    </a:lnTo>
                    <a:lnTo>
                      <a:pt x="212" y="82"/>
                    </a:lnTo>
                    <a:lnTo>
                      <a:pt x="212" y="82"/>
                    </a:lnTo>
                    <a:lnTo>
                      <a:pt x="212" y="81"/>
                    </a:lnTo>
                    <a:lnTo>
                      <a:pt x="212" y="81"/>
                    </a:lnTo>
                    <a:lnTo>
                      <a:pt x="212" y="80"/>
                    </a:lnTo>
                    <a:lnTo>
                      <a:pt x="213" y="80"/>
                    </a:lnTo>
                    <a:lnTo>
                      <a:pt x="213" y="80"/>
                    </a:lnTo>
                    <a:lnTo>
                      <a:pt x="213" y="80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15" y="80"/>
                    </a:lnTo>
                    <a:lnTo>
                      <a:pt x="214" y="80"/>
                    </a:lnTo>
                    <a:lnTo>
                      <a:pt x="214" y="81"/>
                    </a:lnTo>
                    <a:lnTo>
                      <a:pt x="215" y="81"/>
                    </a:lnTo>
                    <a:lnTo>
                      <a:pt x="215" y="81"/>
                    </a:lnTo>
                    <a:lnTo>
                      <a:pt x="215" y="81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6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7" y="83"/>
                    </a:lnTo>
                    <a:lnTo>
                      <a:pt x="217" y="83"/>
                    </a:lnTo>
                    <a:lnTo>
                      <a:pt x="217" y="83"/>
                    </a:lnTo>
                    <a:lnTo>
                      <a:pt x="217" y="83"/>
                    </a:lnTo>
                    <a:lnTo>
                      <a:pt x="218" y="83"/>
                    </a:lnTo>
                    <a:lnTo>
                      <a:pt x="218" y="83"/>
                    </a:lnTo>
                    <a:lnTo>
                      <a:pt x="218" y="83"/>
                    </a:lnTo>
                    <a:lnTo>
                      <a:pt x="218" y="83"/>
                    </a:lnTo>
                    <a:lnTo>
                      <a:pt x="218" y="83"/>
                    </a:lnTo>
                    <a:lnTo>
                      <a:pt x="218" y="83"/>
                    </a:lnTo>
                    <a:lnTo>
                      <a:pt x="219" y="83"/>
                    </a:lnTo>
                    <a:lnTo>
                      <a:pt x="219" y="83"/>
                    </a:lnTo>
                    <a:lnTo>
                      <a:pt x="219" y="83"/>
                    </a:lnTo>
                    <a:lnTo>
                      <a:pt x="219" y="83"/>
                    </a:lnTo>
                    <a:lnTo>
                      <a:pt x="219" y="83"/>
                    </a:lnTo>
                    <a:lnTo>
                      <a:pt x="220" y="83"/>
                    </a:lnTo>
                    <a:lnTo>
                      <a:pt x="220" y="83"/>
                    </a:lnTo>
                    <a:lnTo>
                      <a:pt x="220" y="83"/>
                    </a:lnTo>
                    <a:lnTo>
                      <a:pt x="221" y="83"/>
                    </a:lnTo>
                    <a:lnTo>
                      <a:pt x="221" y="83"/>
                    </a:lnTo>
                    <a:lnTo>
                      <a:pt x="222" y="83"/>
                    </a:lnTo>
                    <a:lnTo>
                      <a:pt x="222" y="84"/>
                    </a:lnTo>
                    <a:lnTo>
                      <a:pt x="222" y="84"/>
                    </a:lnTo>
                    <a:lnTo>
                      <a:pt x="222" y="84"/>
                    </a:lnTo>
                    <a:lnTo>
                      <a:pt x="223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4" y="84"/>
                    </a:lnTo>
                    <a:lnTo>
                      <a:pt x="224" y="84"/>
                    </a:lnTo>
                    <a:lnTo>
                      <a:pt x="224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5" y="84"/>
                    </a:lnTo>
                    <a:lnTo>
                      <a:pt x="225" y="84"/>
                    </a:lnTo>
                    <a:lnTo>
                      <a:pt x="225" y="84"/>
                    </a:lnTo>
                    <a:lnTo>
                      <a:pt x="226" y="84"/>
                    </a:lnTo>
                    <a:lnTo>
                      <a:pt x="226" y="84"/>
                    </a:lnTo>
                    <a:lnTo>
                      <a:pt x="227" y="84"/>
                    </a:lnTo>
                    <a:lnTo>
                      <a:pt x="227" y="84"/>
                    </a:lnTo>
                    <a:lnTo>
                      <a:pt x="227" y="84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83"/>
                    </a:lnTo>
                    <a:lnTo>
                      <a:pt x="229" y="83"/>
                    </a:lnTo>
                    <a:lnTo>
                      <a:pt x="229" y="84"/>
                    </a:lnTo>
                    <a:lnTo>
                      <a:pt x="229" y="83"/>
                    </a:lnTo>
                    <a:lnTo>
                      <a:pt x="229" y="84"/>
                    </a:lnTo>
                    <a:lnTo>
                      <a:pt x="229" y="84"/>
                    </a:lnTo>
                    <a:lnTo>
                      <a:pt x="229" y="84"/>
                    </a:lnTo>
                    <a:lnTo>
                      <a:pt x="229" y="84"/>
                    </a:lnTo>
                    <a:lnTo>
                      <a:pt x="229" y="84"/>
                    </a:lnTo>
                    <a:lnTo>
                      <a:pt x="229" y="85"/>
                    </a:lnTo>
                    <a:lnTo>
                      <a:pt x="229" y="85"/>
                    </a:lnTo>
                    <a:lnTo>
                      <a:pt x="229" y="85"/>
                    </a:lnTo>
                    <a:lnTo>
                      <a:pt x="229" y="85"/>
                    </a:lnTo>
                    <a:lnTo>
                      <a:pt x="229" y="86"/>
                    </a:lnTo>
                    <a:lnTo>
                      <a:pt x="230" y="86"/>
                    </a:lnTo>
                    <a:lnTo>
                      <a:pt x="230" y="86"/>
                    </a:lnTo>
                    <a:lnTo>
                      <a:pt x="230" y="86"/>
                    </a:lnTo>
                    <a:lnTo>
                      <a:pt x="230" y="86"/>
                    </a:lnTo>
                    <a:lnTo>
                      <a:pt x="230" y="87"/>
                    </a:lnTo>
                    <a:lnTo>
                      <a:pt x="231" y="87"/>
                    </a:lnTo>
                    <a:lnTo>
                      <a:pt x="231" y="87"/>
                    </a:lnTo>
                    <a:lnTo>
                      <a:pt x="231" y="87"/>
                    </a:lnTo>
                    <a:lnTo>
                      <a:pt x="231" y="88"/>
                    </a:lnTo>
                    <a:lnTo>
                      <a:pt x="231" y="88"/>
                    </a:lnTo>
                    <a:lnTo>
                      <a:pt x="231" y="88"/>
                    </a:lnTo>
                    <a:lnTo>
                      <a:pt x="231" y="89"/>
                    </a:lnTo>
                    <a:lnTo>
                      <a:pt x="232" y="89"/>
                    </a:lnTo>
                    <a:lnTo>
                      <a:pt x="232" y="89"/>
                    </a:lnTo>
                    <a:lnTo>
                      <a:pt x="232" y="89"/>
                    </a:lnTo>
                    <a:lnTo>
                      <a:pt x="233" y="89"/>
                    </a:lnTo>
                    <a:lnTo>
                      <a:pt x="233" y="89"/>
                    </a:lnTo>
                    <a:lnTo>
                      <a:pt x="234" y="89"/>
                    </a:lnTo>
                    <a:lnTo>
                      <a:pt x="234" y="89"/>
                    </a:lnTo>
                    <a:lnTo>
                      <a:pt x="235" y="89"/>
                    </a:lnTo>
                    <a:lnTo>
                      <a:pt x="235" y="89"/>
                    </a:lnTo>
                    <a:lnTo>
                      <a:pt x="236" y="89"/>
                    </a:lnTo>
                    <a:lnTo>
                      <a:pt x="236" y="90"/>
                    </a:lnTo>
                    <a:lnTo>
                      <a:pt x="236" y="90"/>
                    </a:lnTo>
                    <a:lnTo>
                      <a:pt x="236" y="89"/>
                    </a:lnTo>
                    <a:lnTo>
                      <a:pt x="237" y="89"/>
                    </a:lnTo>
                    <a:lnTo>
                      <a:pt x="237" y="89"/>
                    </a:lnTo>
                    <a:lnTo>
                      <a:pt x="238" y="89"/>
                    </a:lnTo>
                    <a:lnTo>
                      <a:pt x="238" y="89"/>
                    </a:lnTo>
                    <a:lnTo>
                      <a:pt x="238" y="89"/>
                    </a:lnTo>
                    <a:lnTo>
                      <a:pt x="238" y="90"/>
                    </a:lnTo>
                    <a:lnTo>
                      <a:pt x="239" y="90"/>
                    </a:lnTo>
                    <a:lnTo>
                      <a:pt x="239" y="90"/>
                    </a:lnTo>
                    <a:lnTo>
                      <a:pt x="239" y="90"/>
                    </a:lnTo>
                    <a:lnTo>
                      <a:pt x="239" y="90"/>
                    </a:lnTo>
                    <a:lnTo>
                      <a:pt x="240" y="90"/>
                    </a:lnTo>
                    <a:lnTo>
                      <a:pt x="240" y="89"/>
                    </a:lnTo>
                    <a:lnTo>
                      <a:pt x="240" y="89"/>
                    </a:lnTo>
                    <a:lnTo>
                      <a:pt x="241" y="89"/>
                    </a:lnTo>
                    <a:lnTo>
                      <a:pt x="240" y="89"/>
                    </a:lnTo>
                    <a:lnTo>
                      <a:pt x="241" y="89"/>
                    </a:lnTo>
                    <a:lnTo>
                      <a:pt x="241" y="88"/>
                    </a:lnTo>
                    <a:lnTo>
                      <a:pt x="241" y="89"/>
                    </a:lnTo>
                    <a:lnTo>
                      <a:pt x="241" y="89"/>
                    </a:lnTo>
                    <a:lnTo>
                      <a:pt x="241" y="89"/>
                    </a:lnTo>
                    <a:lnTo>
                      <a:pt x="241" y="89"/>
                    </a:lnTo>
                    <a:lnTo>
                      <a:pt x="242" y="89"/>
                    </a:lnTo>
                    <a:lnTo>
                      <a:pt x="242" y="88"/>
                    </a:lnTo>
                    <a:lnTo>
                      <a:pt x="242" y="88"/>
                    </a:lnTo>
                    <a:lnTo>
                      <a:pt x="242" y="88"/>
                    </a:lnTo>
                    <a:lnTo>
                      <a:pt x="242" y="88"/>
                    </a:lnTo>
                    <a:lnTo>
                      <a:pt x="243" y="88"/>
                    </a:lnTo>
                    <a:lnTo>
                      <a:pt x="243" y="88"/>
                    </a:lnTo>
                    <a:lnTo>
                      <a:pt x="243" y="89"/>
                    </a:lnTo>
                    <a:lnTo>
                      <a:pt x="243" y="89"/>
                    </a:lnTo>
                    <a:lnTo>
                      <a:pt x="244" y="89"/>
                    </a:lnTo>
                    <a:lnTo>
                      <a:pt x="244" y="89"/>
                    </a:lnTo>
                    <a:lnTo>
                      <a:pt x="244" y="89"/>
                    </a:lnTo>
                    <a:lnTo>
                      <a:pt x="245" y="89"/>
                    </a:lnTo>
                    <a:lnTo>
                      <a:pt x="245" y="89"/>
                    </a:lnTo>
                    <a:lnTo>
                      <a:pt x="245" y="89"/>
                    </a:lnTo>
                    <a:lnTo>
                      <a:pt x="245" y="89"/>
                    </a:lnTo>
                    <a:lnTo>
                      <a:pt x="245" y="90"/>
                    </a:lnTo>
                    <a:lnTo>
                      <a:pt x="245" y="90"/>
                    </a:lnTo>
                    <a:lnTo>
                      <a:pt x="245" y="90"/>
                    </a:lnTo>
                    <a:lnTo>
                      <a:pt x="244" y="90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5" y="91"/>
                    </a:lnTo>
                    <a:lnTo>
                      <a:pt x="244" y="91"/>
                    </a:lnTo>
                    <a:lnTo>
                      <a:pt x="244" y="92"/>
                    </a:lnTo>
                    <a:lnTo>
                      <a:pt x="244" y="92"/>
                    </a:lnTo>
                    <a:lnTo>
                      <a:pt x="244" y="92"/>
                    </a:lnTo>
                    <a:lnTo>
                      <a:pt x="243" y="92"/>
                    </a:lnTo>
                    <a:lnTo>
                      <a:pt x="243" y="93"/>
                    </a:lnTo>
                    <a:lnTo>
                      <a:pt x="243" y="93"/>
                    </a:lnTo>
                    <a:lnTo>
                      <a:pt x="242" y="93"/>
                    </a:lnTo>
                    <a:lnTo>
                      <a:pt x="242" y="93"/>
                    </a:lnTo>
                    <a:lnTo>
                      <a:pt x="242" y="93"/>
                    </a:lnTo>
                    <a:lnTo>
                      <a:pt x="242" y="93"/>
                    </a:lnTo>
                    <a:lnTo>
                      <a:pt x="242" y="94"/>
                    </a:lnTo>
                    <a:lnTo>
                      <a:pt x="242" y="94"/>
                    </a:lnTo>
                    <a:lnTo>
                      <a:pt x="242" y="94"/>
                    </a:lnTo>
                    <a:lnTo>
                      <a:pt x="242" y="94"/>
                    </a:lnTo>
                    <a:lnTo>
                      <a:pt x="242" y="94"/>
                    </a:lnTo>
                    <a:lnTo>
                      <a:pt x="242" y="94"/>
                    </a:lnTo>
                    <a:lnTo>
                      <a:pt x="242" y="95"/>
                    </a:lnTo>
                    <a:lnTo>
                      <a:pt x="242" y="95"/>
                    </a:lnTo>
                    <a:lnTo>
                      <a:pt x="241" y="95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5"/>
                    </a:lnTo>
                    <a:lnTo>
                      <a:pt x="241" y="95"/>
                    </a:lnTo>
                    <a:lnTo>
                      <a:pt x="240" y="95"/>
                    </a:lnTo>
                    <a:lnTo>
                      <a:pt x="240" y="95"/>
                    </a:lnTo>
                    <a:lnTo>
                      <a:pt x="240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9" y="97"/>
                    </a:lnTo>
                    <a:lnTo>
                      <a:pt x="239" y="96"/>
                    </a:lnTo>
                    <a:lnTo>
                      <a:pt x="238" y="96"/>
                    </a:lnTo>
                    <a:lnTo>
                      <a:pt x="238" y="97"/>
                    </a:lnTo>
                    <a:lnTo>
                      <a:pt x="238" y="97"/>
                    </a:lnTo>
                    <a:lnTo>
                      <a:pt x="238" y="97"/>
                    </a:lnTo>
                    <a:lnTo>
                      <a:pt x="238" y="97"/>
                    </a:lnTo>
                    <a:lnTo>
                      <a:pt x="238" y="97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6" y="97"/>
                    </a:lnTo>
                    <a:lnTo>
                      <a:pt x="236" y="97"/>
                    </a:lnTo>
                    <a:lnTo>
                      <a:pt x="236" y="96"/>
                    </a:lnTo>
                    <a:lnTo>
                      <a:pt x="235" y="96"/>
                    </a:lnTo>
                    <a:lnTo>
                      <a:pt x="235" y="96"/>
                    </a:lnTo>
                    <a:lnTo>
                      <a:pt x="235" y="96"/>
                    </a:lnTo>
                    <a:lnTo>
                      <a:pt x="235" y="96"/>
                    </a:lnTo>
                    <a:lnTo>
                      <a:pt x="234" y="96"/>
                    </a:lnTo>
                    <a:lnTo>
                      <a:pt x="234" y="96"/>
                    </a:lnTo>
                    <a:lnTo>
                      <a:pt x="234" y="96"/>
                    </a:lnTo>
                    <a:lnTo>
                      <a:pt x="234" y="96"/>
                    </a:lnTo>
                    <a:lnTo>
                      <a:pt x="234" y="96"/>
                    </a:lnTo>
                    <a:lnTo>
                      <a:pt x="233" y="96"/>
                    </a:lnTo>
                    <a:lnTo>
                      <a:pt x="233" y="96"/>
                    </a:lnTo>
                    <a:lnTo>
                      <a:pt x="233" y="97"/>
                    </a:lnTo>
                    <a:lnTo>
                      <a:pt x="233" y="97"/>
                    </a:lnTo>
                    <a:lnTo>
                      <a:pt x="233" y="96"/>
                    </a:lnTo>
                    <a:lnTo>
                      <a:pt x="232" y="96"/>
                    </a:lnTo>
                    <a:lnTo>
                      <a:pt x="232" y="96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32" y="97"/>
                    </a:lnTo>
                    <a:lnTo>
                      <a:pt x="232" y="98"/>
                    </a:lnTo>
                    <a:lnTo>
                      <a:pt x="232" y="97"/>
                    </a:lnTo>
                    <a:lnTo>
                      <a:pt x="231" y="97"/>
                    </a:lnTo>
                    <a:lnTo>
                      <a:pt x="231" y="97"/>
                    </a:lnTo>
                    <a:lnTo>
                      <a:pt x="231" y="98"/>
                    </a:lnTo>
                    <a:lnTo>
                      <a:pt x="231" y="98"/>
                    </a:lnTo>
                    <a:lnTo>
                      <a:pt x="231" y="98"/>
                    </a:lnTo>
                    <a:lnTo>
                      <a:pt x="231" y="99"/>
                    </a:lnTo>
                    <a:lnTo>
                      <a:pt x="230" y="99"/>
                    </a:lnTo>
                    <a:lnTo>
                      <a:pt x="230" y="99"/>
                    </a:lnTo>
                    <a:lnTo>
                      <a:pt x="230" y="99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99"/>
                    </a:lnTo>
                    <a:lnTo>
                      <a:pt x="229" y="98"/>
                    </a:lnTo>
                    <a:lnTo>
                      <a:pt x="228" y="98"/>
                    </a:lnTo>
                    <a:lnTo>
                      <a:pt x="228" y="99"/>
                    </a:lnTo>
                    <a:lnTo>
                      <a:pt x="228" y="99"/>
                    </a:lnTo>
                    <a:lnTo>
                      <a:pt x="228" y="99"/>
                    </a:lnTo>
                    <a:lnTo>
                      <a:pt x="228" y="99"/>
                    </a:lnTo>
                    <a:lnTo>
                      <a:pt x="228" y="100"/>
                    </a:lnTo>
                    <a:lnTo>
                      <a:pt x="227" y="100"/>
                    </a:lnTo>
                    <a:lnTo>
                      <a:pt x="227" y="100"/>
                    </a:lnTo>
                    <a:lnTo>
                      <a:pt x="227" y="99"/>
                    </a:lnTo>
                    <a:lnTo>
                      <a:pt x="226" y="99"/>
                    </a:lnTo>
                    <a:lnTo>
                      <a:pt x="226" y="99"/>
                    </a:lnTo>
                    <a:lnTo>
                      <a:pt x="226" y="100"/>
                    </a:lnTo>
                    <a:lnTo>
                      <a:pt x="225" y="100"/>
                    </a:lnTo>
                    <a:lnTo>
                      <a:pt x="225" y="100"/>
                    </a:lnTo>
                    <a:lnTo>
                      <a:pt x="225" y="100"/>
                    </a:lnTo>
                    <a:lnTo>
                      <a:pt x="224" y="101"/>
                    </a:lnTo>
                    <a:lnTo>
                      <a:pt x="224" y="100"/>
                    </a:lnTo>
                    <a:lnTo>
                      <a:pt x="224" y="101"/>
                    </a:lnTo>
                    <a:lnTo>
                      <a:pt x="223" y="101"/>
                    </a:lnTo>
                    <a:lnTo>
                      <a:pt x="223" y="100"/>
                    </a:lnTo>
                    <a:lnTo>
                      <a:pt x="223" y="100"/>
                    </a:lnTo>
                    <a:lnTo>
                      <a:pt x="222" y="100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0"/>
                    </a:lnTo>
                    <a:lnTo>
                      <a:pt x="221" y="100"/>
                    </a:lnTo>
                    <a:lnTo>
                      <a:pt x="220" y="100"/>
                    </a:lnTo>
                    <a:lnTo>
                      <a:pt x="220" y="101"/>
                    </a:lnTo>
                    <a:lnTo>
                      <a:pt x="220" y="101"/>
                    </a:lnTo>
                    <a:lnTo>
                      <a:pt x="220" y="101"/>
                    </a:lnTo>
                    <a:lnTo>
                      <a:pt x="220" y="101"/>
                    </a:lnTo>
                    <a:lnTo>
                      <a:pt x="219" y="101"/>
                    </a:lnTo>
                    <a:lnTo>
                      <a:pt x="219" y="100"/>
                    </a:lnTo>
                    <a:lnTo>
                      <a:pt x="219" y="101"/>
                    </a:lnTo>
                    <a:lnTo>
                      <a:pt x="219" y="100"/>
                    </a:lnTo>
                    <a:lnTo>
                      <a:pt x="219" y="100"/>
                    </a:lnTo>
                    <a:lnTo>
                      <a:pt x="219" y="101"/>
                    </a:lnTo>
                    <a:lnTo>
                      <a:pt x="219" y="101"/>
                    </a:lnTo>
                    <a:lnTo>
                      <a:pt x="219" y="101"/>
                    </a:lnTo>
                    <a:lnTo>
                      <a:pt x="218" y="101"/>
                    </a:lnTo>
                    <a:lnTo>
                      <a:pt x="218" y="101"/>
                    </a:lnTo>
                    <a:lnTo>
                      <a:pt x="218" y="101"/>
                    </a:lnTo>
                    <a:lnTo>
                      <a:pt x="218" y="102"/>
                    </a:lnTo>
                    <a:lnTo>
                      <a:pt x="217" y="102"/>
                    </a:lnTo>
                    <a:lnTo>
                      <a:pt x="217" y="101"/>
                    </a:lnTo>
                    <a:lnTo>
                      <a:pt x="217" y="101"/>
                    </a:lnTo>
                    <a:lnTo>
                      <a:pt x="217" y="102"/>
                    </a:lnTo>
                    <a:lnTo>
                      <a:pt x="217" y="102"/>
                    </a:lnTo>
                    <a:lnTo>
                      <a:pt x="216" y="102"/>
                    </a:lnTo>
                    <a:lnTo>
                      <a:pt x="216" y="102"/>
                    </a:lnTo>
                    <a:lnTo>
                      <a:pt x="216" y="102"/>
                    </a:lnTo>
                    <a:lnTo>
                      <a:pt x="215" y="102"/>
                    </a:lnTo>
                    <a:lnTo>
                      <a:pt x="215" y="102"/>
                    </a:lnTo>
                    <a:lnTo>
                      <a:pt x="215" y="102"/>
                    </a:lnTo>
                    <a:lnTo>
                      <a:pt x="215" y="103"/>
                    </a:lnTo>
                    <a:lnTo>
                      <a:pt x="215" y="103"/>
                    </a:lnTo>
                    <a:lnTo>
                      <a:pt x="215" y="102"/>
                    </a:lnTo>
                    <a:lnTo>
                      <a:pt x="215" y="103"/>
                    </a:lnTo>
                    <a:lnTo>
                      <a:pt x="215" y="103"/>
                    </a:lnTo>
                    <a:lnTo>
                      <a:pt x="215" y="104"/>
                    </a:lnTo>
                    <a:lnTo>
                      <a:pt x="215" y="104"/>
                    </a:lnTo>
                    <a:lnTo>
                      <a:pt x="214" y="104"/>
                    </a:lnTo>
                    <a:lnTo>
                      <a:pt x="214" y="105"/>
                    </a:lnTo>
                    <a:lnTo>
                      <a:pt x="214" y="105"/>
                    </a:lnTo>
                    <a:lnTo>
                      <a:pt x="214" y="105"/>
                    </a:lnTo>
                    <a:lnTo>
                      <a:pt x="213" y="105"/>
                    </a:lnTo>
                    <a:lnTo>
                      <a:pt x="213" y="105"/>
                    </a:lnTo>
                    <a:lnTo>
                      <a:pt x="212" y="105"/>
                    </a:lnTo>
                    <a:lnTo>
                      <a:pt x="212" y="105"/>
                    </a:lnTo>
                    <a:lnTo>
                      <a:pt x="212" y="105"/>
                    </a:lnTo>
                    <a:lnTo>
                      <a:pt x="211" y="105"/>
                    </a:lnTo>
                    <a:lnTo>
                      <a:pt x="211" y="105"/>
                    </a:lnTo>
                    <a:lnTo>
                      <a:pt x="211" y="105"/>
                    </a:lnTo>
                    <a:lnTo>
                      <a:pt x="210" y="105"/>
                    </a:lnTo>
                    <a:lnTo>
                      <a:pt x="210" y="106"/>
                    </a:lnTo>
                    <a:lnTo>
                      <a:pt x="210" y="106"/>
                    </a:lnTo>
                    <a:lnTo>
                      <a:pt x="210" y="106"/>
                    </a:lnTo>
                    <a:lnTo>
                      <a:pt x="210" y="106"/>
                    </a:lnTo>
                    <a:lnTo>
                      <a:pt x="209" y="106"/>
                    </a:lnTo>
                    <a:lnTo>
                      <a:pt x="209" y="106"/>
                    </a:lnTo>
                    <a:lnTo>
                      <a:pt x="209" y="106"/>
                    </a:lnTo>
                    <a:lnTo>
                      <a:pt x="209" y="106"/>
                    </a:lnTo>
                    <a:lnTo>
                      <a:pt x="209" y="106"/>
                    </a:lnTo>
                    <a:lnTo>
                      <a:pt x="208" y="106"/>
                    </a:lnTo>
                    <a:lnTo>
                      <a:pt x="208" y="106"/>
                    </a:lnTo>
                    <a:lnTo>
                      <a:pt x="208" y="105"/>
                    </a:lnTo>
                    <a:lnTo>
                      <a:pt x="208" y="105"/>
                    </a:lnTo>
                    <a:lnTo>
                      <a:pt x="208" y="105"/>
                    </a:lnTo>
                    <a:lnTo>
                      <a:pt x="208" y="105"/>
                    </a:lnTo>
                    <a:lnTo>
                      <a:pt x="207" y="105"/>
                    </a:lnTo>
                    <a:lnTo>
                      <a:pt x="207" y="105"/>
                    </a:lnTo>
                    <a:lnTo>
                      <a:pt x="207" y="105"/>
                    </a:lnTo>
                    <a:lnTo>
                      <a:pt x="206" y="105"/>
                    </a:lnTo>
                    <a:lnTo>
                      <a:pt x="206" y="105"/>
                    </a:lnTo>
                    <a:lnTo>
                      <a:pt x="206" y="105"/>
                    </a:lnTo>
                    <a:lnTo>
                      <a:pt x="205" y="105"/>
                    </a:lnTo>
                    <a:lnTo>
                      <a:pt x="205" y="105"/>
                    </a:lnTo>
                    <a:lnTo>
                      <a:pt x="205" y="105"/>
                    </a:lnTo>
                    <a:lnTo>
                      <a:pt x="205" y="105"/>
                    </a:lnTo>
                    <a:lnTo>
                      <a:pt x="204" y="105"/>
                    </a:lnTo>
                    <a:lnTo>
                      <a:pt x="204" y="105"/>
                    </a:lnTo>
                    <a:lnTo>
                      <a:pt x="203" y="105"/>
                    </a:lnTo>
                    <a:lnTo>
                      <a:pt x="203" y="105"/>
                    </a:lnTo>
                    <a:lnTo>
                      <a:pt x="203" y="104"/>
                    </a:lnTo>
                    <a:lnTo>
                      <a:pt x="202" y="104"/>
                    </a:lnTo>
                    <a:lnTo>
                      <a:pt x="202" y="104"/>
                    </a:lnTo>
                    <a:lnTo>
                      <a:pt x="202" y="104"/>
                    </a:lnTo>
                    <a:lnTo>
                      <a:pt x="202" y="104"/>
                    </a:lnTo>
                    <a:lnTo>
                      <a:pt x="202" y="103"/>
                    </a:lnTo>
                    <a:lnTo>
                      <a:pt x="201" y="103"/>
                    </a:lnTo>
                    <a:lnTo>
                      <a:pt x="202" y="103"/>
                    </a:lnTo>
                    <a:lnTo>
                      <a:pt x="202" y="103"/>
                    </a:lnTo>
                    <a:lnTo>
                      <a:pt x="201" y="103"/>
                    </a:lnTo>
                    <a:lnTo>
                      <a:pt x="201" y="102"/>
                    </a:lnTo>
                    <a:lnTo>
                      <a:pt x="201" y="102"/>
                    </a:lnTo>
                    <a:lnTo>
                      <a:pt x="201" y="102"/>
                    </a:lnTo>
                    <a:lnTo>
                      <a:pt x="201" y="101"/>
                    </a:lnTo>
                    <a:lnTo>
                      <a:pt x="201" y="101"/>
                    </a:lnTo>
                    <a:lnTo>
                      <a:pt x="201" y="101"/>
                    </a:lnTo>
                    <a:lnTo>
                      <a:pt x="201" y="101"/>
                    </a:lnTo>
                    <a:lnTo>
                      <a:pt x="201" y="101"/>
                    </a:lnTo>
                    <a:lnTo>
                      <a:pt x="201" y="101"/>
                    </a:lnTo>
                    <a:lnTo>
                      <a:pt x="200" y="101"/>
                    </a:lnTo>
                    <a:lnTo>
                      <a:pt x="200" y="101"/>
                    </a:lnTo>
                    <a:lnTo>
                      <a:pt x="200" y="101"/>
                    </a:lnTo>
                    <a:lnTo>
                      <a:pt x="200" y="102"/>
                    </a:lnTo>
                    <a:lnTo>
                      <a:pt x="200" y="101"/>
                    </a:lnTo>
                    <a:lnTo>
                      <a:pt x="199" y="101"/>
                    </a:lnTo>
                    <a:lnTo>
                      <a:pt x="199" y="101"/>
                    </a:lnTo>
                    <a:lnTo>
                      <a:pt x="199" y="101"/>
                    </a:lnTo>
                    <a:lnTo>
                      <a:pt x="199" y="100"/>
                    </a:lnTo>
                    <a:lnTo>
                      <a:pt x="199" y="100"/>
                    </a:lnTo>
                    <a:lnTo>
                      <a:pt x="199" y="101"/>
                    </a:lnTo>
                    <a:lnTo>
                      <a:pt x="198" y="101"/>
                    </a:lnTo>
                    <a:lnTo>
                      <a:pt x="198" y="101"/>
                    </a:lnTo>
                    <a:lnTo>
                      <a:pt x="198" y="101"/>
                    </a:lnTo>
                    <a:lnTo>
                      <a:pt x="197" y="101"/>
                    </a:lnTo>
                    <a:lnTo>
                      <a:pt x="197" y="101"/>
                    </a:lnTo>
                    <a:lnTo>
                      <a:pt x="197" y="101"/>
                    </a:lnTo>
                    <a:lnTo>
                      <a:pt x="197" y="101"/>
                    </a:lnTo>
                    <a:lnTo>
                      <a:pt x="197" y="101"/>
                    </a:lnTo>
                    <a:lnTo>
                      <a:pt x="197" y="101"/>
                    </a:lnTo>
                    <a:lnTo>
                      <a:pt x="197" y="101"/>
                    </a:lnTo>
                    <a:lnTo>
                      <a:pt x="197" y="102"/>
                    </a:lnTo>
                    <a:lnTo>
                      <a:pt x="197" y="102"/>
                    </a:lnTo>
                    <a:lnTo>
                      <a:pt x="196" y="102"/>
                    </a:lnTo>
                    <a:lnTo>
                      <a:pt x="196" y="103"/>
                    </a:lnTo>
                    <a:lnTo>
                      <a:pt x="197" y="103"/>
                    </a:lnTo>
                    <a:lnTo>
                      <a:pt x="196" y="103"/>
                    </a:lnTo>
                    <a:lnTo>
                      <a:pt x="196" y="103"/>
                    </a:lnTo>
                    <a:lnTo>
                      <a:pt x="196" y="103"/>
                    </a:lnTo>
                    <a:lnTo>
                      <a:pt x="196" y="104"/>
                    </a:lnTo>
                    <a:lnTo>
                      <a:pt x="196" y="104"/>
                    </a:lnTo>
                    <a:lnTo>
                      <a:pt x="195" y="104"/>
                    </a:lnTo>
                    <a:lnTo>
                      <a:pt x="195" y="105"/>
                    </a:lnTo>
                    <a:lnTo>
                      <a:pt x="196" y="105"/>
                    </a:lnTo>
                    <a:lnTo>
                      <a:pt x="196" y="105"/>
                    </a:lnTo>
                    <a:lnTo>
                      <a:pt x="196" y="106"/>
                    </a:lnTo>
                    <a:lnTo>
                      <a:pt x="196" y="106"/>
                    </a:lnTo>
                    <a:lnTo>
                      <a:pt x="195" y="106"/>
                    </a:lnTo>
                    <a:lnTo>
                      <a:pt x="195" y="106"/>
                    </a:lnTo>
                    <a:lnTo>
                      <a:pt x="195" y="106"/>
                    </a:lnTo>
                    <a:lnTo>
                      <a:pt x="196" y="106"/>
                    </a:lnTo>
                    <a:lnTo>
                      <a:pt x="196" y="107"/>
                    </a:lnTo>
                    <a:lnTo>
                      <a:pt x="196" y="107"/>
                    </a:lnTo>
                    <a:lnTo>
                      <a:pt x="196" y="107"/>
                    </a:lnTo>
                    <a:lnTo>
                      <a:pt x="196" y="108"/>
                    </a:lnTo>
                    <a:lnTo>
                      <a:pt x="196" y="108"/>
                    </a:lnTo>
                    <a:lnTo>
                      <a:pt x="195" y="108"/>
                    </a:lnTo>
                    <a:lnTo>
                      <a:pt x="195" y="108"/>
                    </a:lnTo>
                    <a:lnTo>
                      <a:pt x="196" y="108"/>
                    </a:lnTo>
                    <a:lnTo>
                      <a:pt x="195" y="108"/>
                    </a:lnTo>
                    <a:lnTo>
                      <a:pt x="195" y="109"/>
                    </a:lnTo>
                    <a:lnTo>
                      <a:pt x="195" y="109"/>
                    </a:lnTo>
                    <a:lnTo>
                      <a:pt x="195" y="108"/>
                    </a:lnTo>
                    <a:lnTo>
                      <a:pt x="194" y="108"/>
                    </a:lnTo>
                    <a:lnTo>
                      <a:pt x="194" y="109"/>
                    </a:lnTo>
                    <a:lnTo>
                      <a:pt x="194" y="109"/>
                    </a:lnTo>
                    <a:lnTo>
                      <a:pt x="194" y="110"/>
                    </a:lnTo>
                    <a:lnTo>
                      <a:pt x="194" y="110"/>
                    </a:lnTo>
                    <a:lnTo>
                      <a:pt x="194" y="111"/>
                    </a:lnTo>
                    <a:lnTo>
                      <a:pt x="194" y="111"/>
                    </a:lnTo>
                    <a:lnTo>
                      <a:pt x="193" y="111"/>
                    </a:lnTo>
                    <a:lnTo>
                      <a:pt x="193" y="111"/>
                    </a:lnTo>
                    <a:lnTo>
                      <a:pt x="192" y="111"/>
                    </a:lnTo>
                    <a:lnTo>
                      <a:pt x="192" y="110"/>
                    </a:lnTo>
                    <a:lnTo>
                      <a:pt x="192" y="111"/>
                    </a:lnTo>
                    <a:lnTo>
                      <a:pt x="192" y="111"/>
                    </a:lnTo>
                    <a:lnTo>
                      <a:pt x="192" y="111"/>
                    </a:lnTo>
                    <a:lnTo>
                      <a:pt x="192" y="111"/>
                    </a:lnTo>
                    <a:lnTo>
                      <a:pt x="192" y="112"/>
                    </a:lnTo>
                    <a:lnTo>
                      <a:pt x="193" y="112"/>
                    </a:lnTo>
                    <a:lnTo>
                      <a:pt x="193" y="112"/>
                    </a:lnTo>
                    <a:lnTo>
                      <a:pt x="192" y="112"/>
                    </a:lnTo>
                    <a:lnTo>
                      <a:pt x="192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0" y="113"/>
                    </a:lnTo>
                    <a:lnTo>
                      <a:pt x="190" y="113"/>
                    </a:lnTo>
                    <a:lnTo>
                      <a:pt x="190" y="114"/>
                    </a:lnTo>
                    <a:lnTo>
                      <a:pt x="191" y="114"/>
                    </a:lnTo>
                    <a:lnTo>
                      <a:pt x="191" y="113"/>
                    </a:lnTo>
                    <a:lnTo>
                      <a:pt x="191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1" y="114"/>
                    </a:lnTo>
                    <a:lnTo>
                      <a:pt x="192" y="114"/>
                    </a:lnTo>
                    <a:lnTo>
                      <a:pt x="191" y="114"/>
                    </a:lnTo>
                    <a:lnTo>
                      <a:pt x="191" y="115"/>
                    </a:lnTo>
                    <a:lnTo>
                      <a:pt x="191" y="115"/>
                    </a:lnTo>
                    <a:lnTo>
                      <a:pt x="191" y="115"/>
                    </a:lnTo>
                    <a:lnTo>
                      <a:pt x="191" y="116"/>
                    </a:lnTo>
                    <a:lnTo>
                      <a:pt x="190" y="116"/>
                    </a:lnTo>
                    <a:lnTo>
                      <a:pt x="190" y="116"/>
                    </a:lnTo>
                    <a:lnTo>
                      <a:pt x="190" y="116"/>
                    </a:lnTo>
                    <a:lnTo>
                      <a:pt x="189" y="116"/>
                    </a:lnTo>
                    <a:lnTo>
                      <a:pt x="189" y="116"/>
                    </a:lnTo>
                    <a:lnTo>
                      <a:pt x="189" y="116"/>
                    </a:lnTo>
                    <a:lnTo>
                      <a:pt x="189" y="116"/>
                    </a:lnTo>
                    <a:lnTo>
                      <a:pt x="189" y="116"/>
                    </a:lnTo>
                    <a:lnTo>
                      <a:pt x="189" y="116"/>
                    </a:lnTo>
                    <a:lnTo>
                      <a:pt x="188" y="116"/>
                    </a:lnTo>
                    <a:lnTo>
                      <a:pt x="188" y="116"/>
                    </a:lnTo>
                    <a:lnTo>
                      <a:pt x="188" y="116"/>
                    </a:lnTo>
                    <a:lnTo>
                      <a:pt x="187" y="116"/>
                    </a:lnTo>
                    <a:lnTo>
                      <a:pt x="187" y="116"/>
                    </a:lnTo>
                    <a:lnTo>
                      <a:pt x="187" y="116"/>
                    </a:lnTo>
                    <a:lnTo>
                      <a:pt x="187" y="116"/>
                    </a:lnTo>
                    <a:lnTo>
                      <a:pt x="187" y="117"/>
                    </a:lnTo>
                    <a:lnTo>
                      <a:pt x="187" y="117"/>
                    </a:lnTo>
                    <a:lnTo>
                      <a:pt x="186" y="117"/>
                    </a:lnTo>
                    <a:lnTo>
                      <a:pt x="186" y="117"/>
                    </a:lnTo>
                    <a:lnTo>
                      <a:pt x="186" y="117"/>
                    </a:lnTo>
                    <a:lnTo>
                      <a:pt x="186" y="118"/>
                    </a:lnTo>
                    <a:lnTo>
                      <a:pt x="185" y="118"/>
                    </a:lnTo>
                    <a:lnTo>
                      <a:pt x="185" y="117"/>
                    </a:lnTo>
                    <a:lnTo>
                      <a:pt x="185" y="117"/>
                    </a:lnTo>
                    <a:lnTo>
                      <a:pt x="184" y="117"/>
                    </a:lnTo>
                    <a:lnTo>
                      <a:pt x="184" y="117"/>
                    </a:lnTo>
                    <a:lnTo>
                      <a:pt x="183" y="117"/>
                    </a:lnTo>
                    <a:lnTo>
                      <a:pt x="183" y="117"/>
                    </a:lnTo>
                    <a:lnTo>
                      <a:pt x="183" y="117"/>
                    </a:lnTo>
                    <a:lnTo>
                      <a:pt x="183" y="117"/>
                    </a:lnTo>
                    <a:lnTo>
                      <a:pt x="182" y="117"/>
                    </a:lnTo>
                    <a:lnTo>
                      <a:pt x="182" y="117"/>
                    </a:lnTo>
                    <a:lnTo>
                      <a:pt x="182" y="117"/>
                    </a:lnTo>
                    <a:lnTo>
                      <a:pt x="182" y="117"/>
                    </a:lnTo>
                    <a:lnTo>
                      <a:pt x="182" y="118"/>
                    </a:lnTo>
                    <a:lnTo>
                      <a:pt x="182" y="118"/>
                    </a:lnTo>
                    <a:lnTo>
                      <a:pt x="181" y="118"/>
                    </a:lnTo>
                    <a:lnTo>
                      <a:pt x="181" y="118"/>
                    </a:lnTo>
                    <a:lnTo>
                      <a:pt x="181" y="119"/>
                    </a:lnTo>
                    <a:lnTo>
                      <a:pt x="180" y="119"/>
                    </a:lnTo>
                    <a:lnTo>
                      <a:pt x="180" y="119"/>
                    </a:lnTo>
                    <a:lnTo>
                      <a:pt x="180" y="119"/>
                    </a:lnTo>
                    <a:lnTo>
                      <a:pt x="179" y="119"/>
                    </a:lnTo>
                    <a:lnTo>
                      <a:pt x="179" y="119"/>
                    </a:lnTo>
                    <a:lnTo>
                      <a:pt x="179" y="119"/>
                    </a:lnTo>
                    <a:lnTo>
                      <a:pt x="179" y="119"/>
                    </a:lnTo>
                    <a:lnTo>
                      <a:pt x="178" y="119"/>
                    </a:lnTo>
                    <a:lnTo>
                      <a:pt x="178" y="119"/>
                    </a:lnTo>
                    <a:lnTo>
                      <a:pt x="178" y="119"/>
                    </a:lnTo>
                    <a:lnTo>
                      <a:pt x="178" y="120"/>
                    </a:lnTo>
                    <a:lnTo>
                      <a:pt x="177" y="120"/>
                    </a:lnTo>
                    <a:lnTo>
                      <a:pt x="177" y="119"/>
                    </a:lnTo>
                    <a:lnTo>
                      <a:pt x="177" y="119"/>
                    </a:lnTo>
                    <a:lnTo>
                      <a:pt x="177" y="120"/>
                    </a:lnTo>
                    <a:lnTo>
                      <a:pt x="176" y="120"/>
                    </a:lnTo>
                    <a:lnTo>
                      <a:pt x="176" y="120"/>
                    </a:lnTo>
                    <a:lnTo>
                      <a:pt x="175" y="120"/>
                    </a:lnTo>
                    <a:lnTo>
                      <a:pt x="175" y="120"/>
                    </a:lnTo>
                    <a:lnTo>
                      <a:pt x="175" y="121"/>
                    </a:lnTo>
                    <a:lnTo>
                      <a:pt x="175" y="121"/>
                    </a:lnTo>
                    <a:lnTo>
                      <a:pt x="174" y="121"/>
                    </a:lnTo>
                    <a:lnTo>
                      <a:pt x="175" y="121"/>
                    </a:lnTo>
                    <a:lnTo>
                      <a:pt x="175" y="121"/>
                    </a:lnTo>
                    <a:lnTo>
                      <a:pt x="175" y="121"/>
                    </a:lnTo>
                    <a:lnTo>
                      <a:pt x="175" y="122"/>
                    </a:lnTo>
                    <a:lnTo>
                      <a:pt x="175" y="122"/>
                    </a:lnTo>
                    <a:lnTo>
                      <a:pt x="175" y="122"/>
                    </a:lnTo>
                    <a:lnTo>
                      <a:pt x="175" y="122"/>
                    </a:lnTo>
                    <a:lnTo>
                      <a:pt x="174" y="122"/>
                    </a:lnTo>
                    <a:lnTo>
                      <a:pt x="174" y="122"/>
                    </a:lnTo>
                    <a:lnTo>
                      <a:pt x="174" y="123"/>
                    </a:lnTo>
                    <a:lnTo>
                      <a:pt x="175" y="123"/>
                    </a:lnTo>
                    <a:lnTo>
                      <a:pt x="174" y="123"/>
                    </a:lnTo>
                    <a:lnTo>
                      <a:pt x="174" y="123"/>
                    </a:lnTo>
                    <a:lnTo>
                      <a:pt x="174" y="124"/>
                    </a:lnTo>
                    <a:lnTo>
                      <a:pt x="175" y="124"/>
                    </a:lnTo>
                    <a:lnTo>
                      <a:pt x="175" y="124"/>
                    </a:lnTo>
                    <a:lnTo>
                      <a:pt x="174" y="124"/>
                    </a:lnTo>
                    <a:lnTo>
                      <a:pt x="174" y="125"/>
                    </a:lnTo>
                    <a:lnTo>
                      <a:pt x="174" y="125"/>
                    </a:lnTo>
                    <a:lnTo>
                      <a:pt x="174" y="125"/>
                    </a:lnTo>
                    <a:lnTo>
                      <a:pt x="174" y="125"/>
                    </a:lnTo>
                    <a:lnTo>
                      <a:pt x="173" y="125"/>
                    </a:lnTo>
                    <a:lnTo>
                      <a:pt x="173" y="126"/>
                    </a:lnTo>
                    <a:lnTo>
                      <a:pt x="173" y="126"/>
                    </a:lnTo>
                    <a:lnTo>
                      <a:pt x="172" y="126"/>
                    </a:lnTo>
                    <a:lnTo>
                      <a:pt x="172" y="126"/>
                    </a:lnTo>
                    <a:lnTo>
                      <a:pt x="172" y="126"/>
                    </a:lnTo>
                    <a:lnTo>
                      <a:pt x="172" y="126"/>
                    </a:lnTo>
                    <a:lnTo>
                      <a:pt x="172" y="126"/>
                    </a:lnTo>
                    <a:lnTo>
                      <a:pt x="171" y="126"/>
                    </a:lnTo>
                    <a:lnTo>
                      <a:pt x="171" y="126"/>
                    </a:lnTo>
                    <a:lnTo>
                      <a:pt x="171" y="126"/>
                    </a:lnTo>
                    <a:lnTo>
                      <a:pt x="170" y="127"/>
                    </a:lnTo>
                    <a:lnTo>
                      <a:pt x="170" y="127"/>
                    </a:lnTo>
                    <a:lnTo>
                      <a:pt x="169" y="127"/>
                    </a:lnTo>
                    <a:lnTo>
                      <a:pt x="169" y="126"/>
                    </a:lnTo>
                    <a:lnTo>
                      <a:pt x="169" y="126"/>
                    </a:lnTo>
                    <a:lnTo>
                      <a:pt x="169" y="126"/>
                    </a:lnTo>
                    <a:lnTo>
                      <a:pt x="169" y="126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7" y="126"/>
                    </a:lnTo>
                    <a:lnTo>
                      <a:pt x="167" y="126"/>
                    </a:lnTo>
                    <a:lnTo>
                      <a:pt x="167" y="126"/>
                    </a:lnTo>
                    <a:lnTo>
                      <a:pt x="167" y="126"/>
                    </a:lnTo>
                    <a:lnTo>
                      <a:pt x="166" y="126"/>
                    </a:lnTo>
                    <a:lnTo>
                      <a:pt x="166" y="126"/>
                    </a:lnTo>
                    <a:lnTo>
                      <a:pt x="166" y="126"/>
                    </a:lnTo>
                    <a:lnTo>
                      <a:pt x="166" y="126"/>
                    </a:lnTo>
                    <a:lnTo>
                      <a:pt x="166" y="127"/>
                    </a:lnTo>
                    <a:lnTo>
                      <a:pt x="166" y="127"/>
                    </a:lnTo>
                    <a:lnTo>
                      <a:pt x="166" y="128"/>
                    </a:lnTo>
                    <a:lnTo>
                      <a:pt x="166" y="127"/>
                    </a:lnTo>
                    <a:lnTo>
                      <a:pt x="166" y="128"/>
                    </a:lnTo>
                    <a:lnTo>
                      <a:pt x="165" y="128"/>
                    </a:lnTo>
                    <a:lnTo>
                      <a:pt x="165" y="128"/>
                    </a:lnTo>
                    <a:lnTo>
                      <a:pt x="166" y="128"/>
                    </a:lnTo>
                    <a:lnTo>
                      <a:pt x="165" y="128"/>
                    </a:lnTo>
                    <a:lnTo>
                      <a:pt x="166" y="128"/>
                    </a:lnTo>
                    <a:lnTo>
                      <a:pt x="165" y="128"/>
                    </a:lnTo>
                    <a:lnTo>
                      <a:pt x="165" y="129"/>
                    </a:lnTo>
                    <a:lnTo>
                      <a:pt x="166" y="129"/>
                    </a:lnTo>
                    <a:lnTo>
                      <a:pt x="166" y="129"/>
                    </a:lnTo>
                    <a:lnTo>
                      <a:pt x="165" y="129"/>
                    </a:lnTo>
                    <a:lnTo>
                      <a:pt x="165" y="130"/>
                    </a:lnTo>
                    <a:lnTo>
                      <a:pt x="165" y="130"/>
                    </a:lnTo>
                    <a:lnTo>
                      <a:pt x="165" y="129"/>
                    </a:lnTo>
                    <a:lnTo>
                      <a:pt x="164" y="129"/>
                    </a:lnTo>
                    <a:lnTo>
                      <a:pt x="164" y="130"/>
                    </a:lnTo>
                    <a:lnTo>
                      <a:pt x="164" y="130"/>
                    </a:lnTo>
                    <a:lnTo>
                      <a:pt x="164" y="130"/>
                    </a:lnTo>
                    <a:lnTo>
                      <a:pt x="163" y="130"/>
                    </a:lnTo>
                    <a:lnTo>
                      <a:pt x="163" y="130"/>
                    </a:lnTo>
                    <a:lnTo>
                      <a:pt x="163" y="131"/>
                    </a:lnTo>
                    <a:lnTo>
                      <a:pt x="162" y="131"/>
                    </a:lnTo>
                    <a:lnTo>
                      <a:pt x="162" y="131"/>
                    </a:lnTo>
                    <a:lnTo>
                      <a:pt x="162" y="131"/>
                    </a:lnTo>
                    <a:lnTo>
                      <a:pt x="162" y="131"/>
                    </a:lnTo>
                    <a:lnTo>
                      <a:pt x="162" y="131"/>
                    </a:lnTo>
                    <a:lnTo>
                      <a:pt x="162" y="131"/>
                    </a:lnTo>
                    <a:lnTo>
                      <a:pt x="162" y="132"/>
                    </a:lnTo>
                    <a:lnTo>
                      <a:pt x="161" y="132"/>
                    </a:lnTo>
                    <a:lnTo>
                      <a:pt x="161" y="132"/>
                    </a:lnTo>
                    <a:lnTo>
                      <a:pt x="161" y="132"/>
                    </a:lnTo>
                    <a:lnTo>
                      <a:pt x="160" y="132"/>
                    </a:lnTo>
                    <a:lnTo>
                      <a:pt x="160" y="132"/>
                    </a:lnTo>
                    <a:lnTo>
                      <a:pt x="160" y="132"/>
                    </a:lnTo>
                    <a:lnTo>
                      <a:pt x="160" y="132"/>
                    </a:lnTo>
                    <a:lnTo>
                      <a:pt x="160" y="133"/>
                    </a:lnTo>
                    <a:lnTo>
                      <a:pt x="159" y="133"/>
                    </a:lnTo>
                    <a:lnTo>
                      <a:pt x="159" y="133"/>
                    </a:lnTo>
                    <a:lnTo>
                      <a:pt x="159" y="133"/>
                    </a:lnTo>
                    <a:lnTo>
                      <a:pt x="159" y="133"/>
                    </a:lnTo>
                    <a:lnTo>
                      <a:pt x="159" y="133"/>
                    </a:lnTo>
                    <a:lnTo>
                      <a:pt x="159" y="133"/>
                    </a:lnTo>
                    <a:lnTo>
                      <a:pt x="159" y="133"/>
                    </a:lnTo>
                    <a:lnTo>
                      <a:pt x="158" y="133"/>
                    </a:lnTo>
                    <a:lnTo>
                      <a:pt x="158" y="133"/>
                    </a:lnTo>
                    <a:lnTo>
                      <a:pt x="158" y="133"/>
                    </a:lnTo>
                    <a:lnTo>
                      <a:pt x="157" y="133"/>
                    </a:lnTo>
                    <a:lnTo>
                      <a:pt x="157" y="133"/>
                    </a:lnTo>
                    <a:lnTo>
                      <a:pt x="157" y="133"/>
                    </a:lnTo>
                    <a:lnTo>
                      <a:pt x="157" y="133"/>
                    </a:lnTo>
                    <a:lnTo>
                      <a:pt x="156" y="133"/>
                    </a:lnTo>
                    <a:lnTo>
                      <a:pt x="156" y="133"/>
                    </a:lnTo>
                    <a:lnTo>
                      <a:pt x="156" y="133"/>
                    </a:lnTo>
                    <a:lnTo>
                      <a:pt x="156" y="133"/>
                    </a:lnTo>
                    <a:lnTo>
                      <a:pt x="155" y="133"/>
                    </a:lnTo>
                    <a:lnTo>
                      <a:pt x="155" y="133"/>
                    </a:lnTo>
                    <a:lnTo>
                      <a:pt x="154" y="133"/>
                    </a:lnTo>
                    <a:lnTo>
                      <a:pt x="154" y="132"/>
                    </a:lnTo>
                    <a:lnTo>
                      <a:pt x="154" y="133"/>
                    </a:lnTo>
                    <a:lnTo>
                      <a:pt x="154" y="133"/>
                    </a:lnTo>
                    <a:lnTo>
                      <a:pt x="154" y="133"/>
                    </a:lnTo>
                    <a:lnTo>
                      <a:pt x="154" y="134"/>
                    </a:lnTo>
                    <a:lnTo>
                      <a:pt x="153" y="134"/>
                    </a:lnTo>
                    <a:lnTo>
                      <a:pt x="153" y="134"/>
                    </a:lnTo>
                    <a:lnTo>
                      <a:pt x="153" y="134"/>
                    </a:lnTo>
                    <a:lnTo>
                      <a:pt x="152" y="134"/>
                    </a:lnTo>
                    <a:lnTo>
                      <a:pt x="152" y="134"/>
                    </a:lnTo>
                    <a:lnTo>
                      <a:pt x="152" y="135"/>
                    </a:lnTo>
                    <a:lnTo>
                      <a:pt x="151" y="135"/>
                    </a:lnTo>
                    <a:lnTo>
                      <a:pt x="151" y="135"/>
                    </a:lnTo>
                    <a:lnTo>
                      <a:pt x="151" y="135"/>
                    </a:lnTo>
                    <a:lnTo>
                      <a:pt x="151" y="136"/>
                    </a:lnTo>
                    <a:lnTo>
                      <a:pt x="151" y="136"/>
                    </a:lnTo>
                    <a:lnTo>
                      <a:pt x="151" y="136"/>
                    </a:lnTo>
                    <a:lnTo>
                      <a:pt x="152" y="136"/>
                    </a:lnTo>
                    <a:lnTo>
                      <a:pt x="152" y="136"/>
                    </a:lnTo>
                    <a:lnTo>
                      <a:pt x="151" y="136"/>
                    </a:lnTo>
                    <a:lnTo>
                      <a:pt x="151" y="137"/>
                    </a:lnTo>
                    <a:lnTo>
                      <a:pt x="151" y="136"/>
                    </a:lnTo>
                    <a:lnTo>
                      <a:pt x="151" y="136"/>
                    </a:lnTo>
                    <a:lnTo>
                      <a:pt x="151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6"/>
                    </a:lnTo>
                    <a:lnTo>
                      <a:pt x="150" y="137"/>
                    </a:lnTo>
                    <a:lnTo>
                      <a:pt x="150" y="137"/>
                    </a:lnTo>
                    <a:lnTo>
                      <a:pt x="150" y="137"/>
                    </a:lnTo>
                    <a:lnTo>
                      <a:pt x="149" y="137"/>
                    </a:lnTo>
                    <a:lnTo>
                      <a:pt x="149" y="137"/>
                    </a:lnTo>
                    <a:lnTo>
                      <a:pt x="149" y="137"/>
                    </a:lnTo>
                    <a:lnTo>
                      <a:pt x="149" y="138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7" y="138"/>
                    </a:lnTo>
                    <a:lnTo>
                      <a:pt x="147" y="138"/>
                    </a:lnTo>
                    <a:lnTo>
                      <a:pt x="147" y="138"/>
                    </a:lnTo>
                    <a:lnTo>
                      <a:pt x="147" y="138"/>
                    </a:lnTo>
                    <a:lnTo>
                      <a:pt x="146" y="138"/>
                    </a:lnTo>
                    <a:lnTo>
                      <a:pt x="146" y="138"/>
                    </a:lnTo>
                    <a:lnTo>
                      <a:pt x="146" y="137"/>
                    </a:lnTo>
                    <a:lnTo>
                      <a:pt x="147" y="137"/>
                    </a:lnTo>
                    <a:lnTo>
                      <a:pt x="147" y="137"/>
                    </a:lnTo>
                    <a:lnTo>
                      <a:pt x="147" y="136"/>
                    </a:lnTo>
                    <a:lnTo>
                      <a:pt x="146" y="136"/>
                    </a:lnTo>
                    <a:lnTo>
                      <a:pt x="146" y="136"/>
                    </a:lnTo>
                    <a:lnTo>
                      <a:pt x="147" y="136"/>
                    </a:lnTo>
                    <a:lnTo>
                      <a:pt x="146" y="136"/>
                    </a:lnTo>
                    <a:lnTo>
                      <a:pt x="146" y="136"/>
                    </a:lnTo>
                    <a:lnTo>
                      <a:pt x="145" y="136"/>
                    </a:lnTo>
                    <a:lnTo>
                      <a:pt x="145" y="136"/>
                    </a:lnTo>
                    <a:lnTo>
                      <a:pt x="145" y="136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4" y="135"/>
                    </a:lnTo>
                    <a:lnTo>
                      <a:pt x="144" y="136"/>
                    </a:lnTo>
                    <a:lnTo>
                      <a:pt x="143" y="136"/>
                    </a:lnTo>
                    <a:lnTo>
                      <a:pt x="143" y="135"/>
                    </a:lnTo>
                    <a:lnTo>
                      <a:pt x="143" y="135"/>
                    </a:lnTo>
                    <a:lnTo>
                      <a:pt x="143" y="136"/>
                    </a:lnTo>
                    <a:lnTo>
                      <a:pt x="142" y="136"/>
                    </a:lnTo>
                    <a:lnTo>
                      <a:pt x="142" y="136"/>
                    </a:lnTo>
                    <a:lnTo>
                      <a:pt x="142" y="136"/>
                    </a:lnTo>
                    <a:lnTo>
                      <a:pt x="142" y="136"/>
                    </a:lnTo>
                    <a:lnTo>
                      <a:pt x="142" y="136"/>
                    </a:lnTo>
                    <a:lnTo>
                      <a:pt x="142" y="136"/>
                    </a:lnTo>
                    <a:lnTo>
                      <a:pt x="141" y="136"/>
                    </a:lnTo>
                    <a:lnTo>
                      <a:pt x="141" y="137"/>
                    </a:lnTo>
                    <a:lnTo>
                      <a:pt x="141" y="137"/>
                    </a:lnTo>
                    <a:lnTo>
                      <a:pt x="141" y="137"/>
                    </a:lnTo>
                    <a:lnTo>
                      <a:pt x="140" y="137"/>
                    </a:lnTo>
                    <a:lnTo>
                      <a:pt x="140" y="137"/>
                    </a:lnTo>
                    <a:lnTo>
                      <a:pt x="139" y="137"/>
                    </a:lnTo>
                    <a:lnTo>
                      <a:pt x="139" y="137"/>
                    </a:lnTo>
                    <a:lnTo>
                      <a:pt x="140" y="137"/>
                    </a:lnTo>
                    <a:lnTo>
                      <a:pt x="139" y="137"/>
                    </a:lnTo>
                    <a:lnTo>
                      <a:pt x="139" y="136"/>
                    </a:lnTo>
                    <a:lnTo>
                      <a:pt x="139" y="136"/>
                    </a:lnTo>
                    <a:lnTo>
                      <a:pt x="139" y="136"/>
                    </a:lnTo>
                    <a:lnTo>
                      <a:pt x="139" y="136"/>
                    </a:lnTo>
                    <a:lnTo>
                      <a:pt x="139" y="136"/>
                    </a:lnTo>
                    <a:lnTo>
                      <a:pt x="139" y="136"/>
                    </a:lnTo>
                    <a:lnTo>
                      <a:pt x="139" y="135"/>
                    </a:lnTo>
                    <a:lnTo>
                      <a:pt x="139" y="135"/>
                    </a:lnTo>
                    <a:lnTo>
                      <a:pt x="138" y="135"/>
                    </a:lnTo>
                    <a:lnTo>
                      <a:pt x="139" y="135"/>
                    </a:lnTo>
                    <a:lnTo>
                      <a:pt x="139" y="134"/>
                    </a:lnTo>
                    <a:lnTo>
                      <a:pt x="139" y="134"/>
                    </a:lnTo>
                    <a:lnTo>
                      <a:pt x="138" y="134"/>
                    </a:lnTo>
                    <a:lnTo>
                      <a:pt x="138" y="133"/>
                    </a:lnTo>
                    <a:lnTo>
                      <a:pt x="138" y="133"/>
                    </a:lnTo>
                    <a:lnTo>
                      <a:pt x="138" y="134"/>
                    </a:lnTo>
                    <a:lnTo>
                      <a:pt x="137" y="134"/>
                    </a:lnTo>
                    <a:lnTo>
                      <a:pt x="137" y="133"/>
                    </a:lnTo>
                    <a:lnTo>
                      <a:pt x="137" y="133"/>
                    </a:lnTo>
                    <a:lnTo>
                      <a:pt x="136" y="133"/>
                    </a:lnTo>
                    <a:lnTo>
                      <a:pt x="136" y="133"/>
                    </a:lnTo>
                    <a:lnTo>
                      <a:pt x="136" y="133"/>
                    </a:lnTo>
                    <a:lnTo>
                      <a:pt x="135" y="133"/>
                    </a:lnTo>
                    <a:lnTo>
                      <a:pt x="135" y="133"/>
                    </a:lnTo>
                    <a:lnTo>
                      <a:pt x="135" y="133"/>
                    </a:lnTo>
                    <a:lnTo>
                      <a:pt x="134" y="133"/>
                    </a:lnTo>
                    <a:lnTo>
                      <a:pt x="134" y="133"/>
                    </a:lnTo>
                    <a:lnTo>
                      <a:pt x="134" y="133"/>
                    </a:lnTo>
                    <a:lnTo>
                      <a:pt x="134" y="133"/>
                    </a:lnTo>
                    <a:lnTo>
                      <a:pt x="133" y="133"/>
                    </a:lnTo>
                    <a:lnTo>
                      <a:pt x="133" y="133"/>
                    </a:lnTo>
                    <a:lnTo>
                      <a:pt x="134" y="133"/>
                    </a:lnTo>
                    <a:lnTo>
                      <a:pt x="133" y="132"/>
                    </a:lnTo>
                    <a:lnTo>
                      <a:pt x="133" y="132"/>
                    </a:lnTo>
                    <a:lnTo>
                      <a:pt x="133" y="132"/>
                    </a:lnTo>
                    <a:lnTo>
                      <a:pt x="133" y="132"/>
                    </a:lnTo>
                    <a:lnTo>
                      <a:pt x="132" y="133"/>
                    </a:lnTo>
                    <a:lnTo>
                      <a:pt x="132" y="133"/>
                    </a:lnTo>
                    <a:lnTo>
                      <a:pt x="132" y="134"/>
                    </a:lnTo>
                    <a:lnTo>
                      <a:pt x="132" y="134"/>
                    </a:lnTo>
                    <a:lnTo>
                      <a:pt x="132" y="135"/>
                    </a:lnTo>
                    <a:lnTo>
                      <a:pt x="133" y="135"/>
                    </a:lnTo>
                    <a:lnTo>
                      <a:pt x="133" y="135"/>
                    </a:lnTo>
                    <a:lnTo>
                      <a:pt x="133" y="135"/>
                    </a:lnTo>
                    <a:lnTo>
                      <a:pt x="134" y="135"/>
                    </a:lnTo>
                    <a:lnTo>
                      <a:pt x="134" y="136"/>
                    </a:lnTo>
                    <a:lnTo>
                      <a:pt x="133" y="136"/>
                    </a:lnTo>
                    <a:lnTo>
                      <a:pt x="133" y="136"/>
                    </a:lnTo>
                    <a:lnTo>
                      <a:pt x="133" y="136"/>
                    </a:lnTo>
                    <a:lnTo>
                      <a:pt x="133" y="136"/>
                    </a:lnTo>
                    <a:lnTo>
                      <a:pt x="133" y="136"/>
                    </a:lnTo>
                    <a:lnTo>
                      <a:pt x="132" y="136"/>
                    </a:lnTo>
                    <a:lnTo>
                      <a:pt x="132" y="136"/>
                    </a:lnTo>
                    <a:lnTo>
                      <a:pt x="132" y="136"/>
                    </a:lnTo>
                    <a:lnTo>
                      <a:pt x="131" y="136"/>
                    </a:lnTo>
                    <a:lnTo>
                      <a:pt x="131" y="136"/>
                    </a:lnTo>
                    <a:lnTo>
                      <a:pt x="130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9" y="135"/>
                    </a:lnTo>
                    <a:lnTo>
                      <a:pt x="129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9" y="136"/>
                    </a:lnTo>
                    <a:lnTo>
                      <a:pt x="129" y="136"/>
                    </a:lnTo>
                    <a:lnTo>
                      <a:pt x="128" y="136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27" y="137"/>
                    </a:lnTo>
                    <a:lnTo>
                      <a:pt x="127" y="138"/>
                    </a:lnTo>
                    <a:lnTo>
                      <a:pt x="127" y="138"/>
                    </a:lnTo>
                    <a:lnTo>
                      <a:pt x="126" y="138"/>
                    </a:lnTo>
                    <a:lnTo>
                      <a:pt x="126" y="138"/>
                    </a:lnTo>
                    <a:lnTo>
                      <a:pt x="126" y="139"/>
                    </a:lnTo>
                    <a:lnTo>
                      <a:pt x="127" y="139"/>
                    </a:lnTo>
                    <a:lnTo>
                      <a:pt x="126" y="139"/>
                    </a:lnTo>
                    <a:lnTo>
                      <a:pt x="126" y="139"/>
                    </a:lnTo>
                    <a:lnTo>
                      <a:pt x="126" y="139"/>
                    </a:lnTo>
                    <a:lnTo>
                      <a:pt x="125" y="139"/>
                    </a:lnTo>
                    <a:lnTo>
                      <a:pt x="125" y="139"/>
                    </a:lnTo>
                    <a:lnTo>
                      <a:pt x="125" y="138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4" y="137"/>
                    </a:lnTo>
                    <a:lnTo>
                      <a:pt x="124" y="137"/>
                    </a:lnTo>
                    <a:lnTo>
                      <a:pt x="123" y="137"/>
                    </a:lnTo>
                    <a:lnTo>
                      <a:pt x="123" y="136"/>
                    </a:lnTo>
                    <a:lnTo>
                      <a:pt x="123" y="136"/>
                    </a:lnTo>
                    <a:lnTo>
                      <a:pt x="123" y="136"/>
                    </a:lnTo>
                    <a:lnTo>
                      <a:pt x="123" y="136"/>
                    </a:lnTo>
                    <a:lnTo>
                      <a:pt x="122" y="136"/>
                    </a:lnTo>
                    <a:lnTo>
                      <a:pt x="122" y="136"/>
                    </a:lnTo>
                    <a:lnTo>
                      <a:pt x="122" y="136"/>
                    </a:lnTo>
                    <a:lnTo>
                      <a:pt x="122" y="136"/>
                    </a:lnTo>
                    <a:lnTo>
                      <a:pt x="121" y="137"/>
                    </a:lnTo>
                    <a:lnTo>
                      <a:pt x="121" y="137"/>
                    </a:lnTo>
                    <a:lnTo>
                      <a:pt x="121" y="137"/>
                    </a:lnTo>
                    <a:lnTo>
                      <a:pt x="120" y="137"/>
                    </a:lnTo>
                    <a:lnTo>
                      <a:pt x="120" y="138"/>
                    </a:lnTo>
                    <a:lnTo>
                      <a:pt x="120" y="138"/>
                    </a:lnTo>
                    <a:lnTo>
                      <a:pt x="119" y="138"/>
                    </a:lnTo>
                    <a:lnTo>
                      <a:pt x="119" y="138"/>
                    </a:lnTo>
                    <a:lnTo>
                      <a:pt x="119" y="138"/>
                    </a:lnTo>
                    <a:lnTo>
                      <a:pt x="119" y="139"/>
                    </a:lnTo>
                    <a:lnTo>
                      <a:pt x="119" y="139"/>
                    </a:lnTo>
                    <a:lnTo>
                      <a:pt x="119" y="139"/>
                    </a:lnTo>
                    <a:lnTo>
                      <a:pt x="119" y="14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8" y="141"/>
                    </a:lnTo>
                    <a:lnTo>
                      <a:pt x="117" y="141"/>
                    </a:lnTo>
                    <a:lnTo>
                      <a:pt x="117" y="141"/>
                    </a:lnTo>
                    <a:lnTo>
                      <a:pt x="117" y="141"/>
                    </a:lnTo>
                    <a:lnTo>
                      <a:pt x="117" y="141"/>
                    </a:lnTo>
                    <a:lnTo>
                      <a:pt x="117" y="142"/>
                    </a:lnTo>
                    <a:lnTo>
                      <a:pt x="116" y="142"/>
                    </a:lnTo>
                    <a:lnTo>
                      <a:pt x="116" y="142"/>
                    </a:lnTo>
                    <a:lnTo>
                      <a:pt x="116" y="142"/>
                    </a:lnTo>
                    <a:lnTo>
                      <a:pt x="116" y="142"/>
                    </a:lnTo>
                    <a:lnTo>
                      <a:pt x="116" y="142"/>
                    </a:lnTo>
                    <a:lnTo>
                      <a:pt x="115" y="142"/>
                    </a:lnTo>
                    <a:lnTo>
                      <a:pt x="115" y="143"/>
                    </a:lnTo>
                    <a:lnTo>
                      <a:pt x="115" y="143"/>
                    </a:lnTo>
                    <a:lnTo>
                      <a:pt x="115" y="143"/>
                    </a:lnTo>
                    <a:lnTo>
                      <a:pt x="115" y="144"/>
                    </a:lnTo>
                    <a:lnTo>
                      <a:pt x="114" y="144"/>
                    </a:lnTo>
                    <a:lnTo>
                      <a:pt x="115" y="144"/>
                    </a:lnTo>
                    <a:lnTo>
                      <a:pt x="114" y="144"/>
                    </a:lnTo>
                    <a:lnTo>
                      <a:pt x="114" y="145"/>
                    </a:lnTo>
                    <a:lnTo>
                      <a:pt x="114" y="145"/>
                    </a:lnTo>
                    <a:lnTo>
                      <a:pt x="114" y="145"/>
                    </a:lnTo>
                    <a:lnTo>
                      <a:pt x="114" y="146"/>
                    </a:lnTo>
                    <a:lnTo>
                      <a:pt x="114" y="146"/>
                    </a:lnTo>
                    <a:lnTo>
                      <a:pt x="113" y="146"/>
                    </a:lnTo>
                    <a:lnTo>
                      <a:pt x="113" y="147"/>
                    </a:lnTo>
                    <a:lnTo>
                      <a:pt x="113" y="147"/>
                    </a:lnTo>
                    <a:lnTo>
                      <a:pt x="113" y="147"/>
                    </a:lnTo>
                    <a:lnTo>
                      <a:pt x="112" y="147"/>
                    </a:lnTo>
                    <a:lnTo>
                      <a:pt x="112" y="148"/>
                    </a:lnTo>
                    <a:lnTo>
                      <a:pt x="112" y="148"/>
                    </a:lnTo>
                    <a:lnTo>
                      <a:pt x="111" y="148"/>
                    </a:lnTo>
                    <a:lnTo>
                      <a:pt x="111" y="148"/>
                    </a:lnTo>
                    <a:lnTo>
                      <a:pt x="111" y="148"/>
                    </a:lnTo>
                    <a:lnTo>
                      <a:pt x="111" y="149"/>
                    </a:lnTo>
                    <a:lnTo>
                      <a:pt x="110" y="149"/>
                    </a:lnTo>
                    <a:lnTo>
                      <a:pt x="110" y="149"/>
                    </a:lnTo>
                    <a:lnTo>
                      <a:pt x="109" y="149"/>
                    </a:lnTo>
                    <a:lnTo>
                      <a:pt x="109" y="148"/>
                    </a:lnTo>
                    <a:lnTo>
                      <a:pt x="109" y="149"/>
                    </a:lnTo>
                    <a:lnTo>
                      <a:pt x="109" y="148"/>
                    </a:lnTo>
                    <a:lnTo>
                      <a:pt x="109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9" y="149"/>
                    </a:lnTo>
                    <a:lnTo>
                      <a:pt x="109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9" y="151"/>
                    </a:lnTo>
                    <a:lnTo>
                      <a:pt x="109" y="151"/>
                    </a:lnTo>
                    <a:lnTo>
                      <a:pt x="108" y="151"/>
                    </a:lnTo>
                    <a:lnTo>
                      <a:pt x="109" y="151"/>
                    </a:lnTo>
                    <a:lnTo>
                      <a:pt x="109" y="151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09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8" y="153"/>
                    </a:lnTo>
                    <a:lnTo>
                      <a:pt x="107" y="153"/>
                    </a:lnTo>
                    <a:lnTo>
                      <a:pt x="107" y="153"/>
                    </a:lnTo>
                    <a:lnTo>
                      <a:pt x="107" y="153"/>
                    </a:lnTo>
                    <a:lnTo>
                      <a:pt x="107" y="153"/>
                    </a:lnTo>
                    <a:lnTo>
                      <a:pt x="107" y="154"/>
                    </a:lnTo>
                    <a:lnTo>
                      <a:pt x="108" y="154"/>
                    </a:lnTo>
                    <a:lnTo>
                      <a:pt x="107" y="154"/>
                    </a:lnTo>
                    <a:lnTo>
                      <a:pt x="107" y="154"/>
                    </a:lnTo>
                    <a:lnTo>
                      <a:pt x="107" y="154"/>
                    </a:lnTo>
                    <a:lnTo>
                      <a:pt x="107" y="155"/>
                    </a:lnTo>
                    <a:lnTo>
                      <a:pt x="106" y="155"/>
                    </a:lnTo>
                    <a:lnTo>
                      <a:pt x="106" y="155"/>
                    </a:lnTo>
                    <a:lnTo>
                      <a:pt x="106" y="155"/>
                    </a:lnTo>
                    <a:lnTo>
                      <a:pt x="106" y="156"/>
                    </a:lnTo>
                    <a:lnTo>
                      <a:pt x="105" y="156"/>
                    </a:lnTo>
                    <a:lnTo>
                      <a:pt x="106" y="156"/>
                    </a:lnTo>
                    <a:lnTo>
                      <a:pt x="106" y="156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4" y="156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3" y="156"/>
                    </a:lnTo>
                    <a:lnTo>
                      <a:pt x="103" y="156"/>
                    </a:lnTo>
                    <a:lnTo>
                      <a:pt x="103" y="157"/>
                    </a:lnTo>
                    <a:lnTo>
                      <a:pt x="102" y="157"/>
                    </a:lnTo>
                    <a:lnTo>
                      <a:pt x="102" y="157"/>
                    </a:lnTo>
                    <a:lnTo>
                      <a:pt x="102" y="158"/>
                    </a:lnTo>
                    <a:lnTo>
                      <a:pt x="102" y="158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1" y="159"/>
                    </a:lnTo>
                    <a:lnTo>
                      <a:pt x="101" y="159"/>
                    </a:lnTo>
                    <a:lnTo>
                      <a:pt x="101" y="159"/>
                    </a:lnTo>
                    <a:lnTo>
                      <a:pt x="100" y="159"/>
                    </a:lnTo>
                    <a:lnTo>
                      <a:pt x="100" y="158"/>
                    </a:lnTo>
                    <a:lnTo>
                      <a:pt x="100" y="158"/>
                    </a:lnTo>
                    <a:lnTo>
                      <a:pt x="100" y="158"/>
                    </a:lnTo>
                    <a:lnTo>
                      <a:pt x="99" y="158"/>
                    </a:lnTo>
                    <a:lnTo>
                      <a:pt x="99" y="158"/>
                    </a:lnTo>
                    <a:lnTo>
                      <a:pt x="99" y="158"/>
                    </a:lnTo>
                    <a:lnTo>
                      <a:pt x="99" y="158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9" y="159"/>
                    </a:lnTo>
                    <a:lnTo>
                      <a:pt x="98" y="159"/>
                    </a:lnTo>
                    <a:lnTo>
                      <a:pt x="98" y="158"/>
                    </a:lnTo>
                    <a:lnTo>
                      <a:pt x="98" y="158"/>
                    </a:lnTo>
                    <a:lnTo>
                      <a:pt x="97" y="158"/>
                    </a:lnTo>
                    <a:lnTo>
                      <a:pt x="97" y="159"/>
                    </a:lnTo>
                    <a:lnTo>
                      <a:pt x="97" y="159"/>
                    </a:lnTo>
                    <a:lnTo>
                      <a:pt x="96" y="159"/>
                    </a:lnTo>
                    <a:lnTo>
                      <a:pt x="96" y="158"/>
                    </a:lnTo>
                    <a:lnTo>
                      <a:pt x="96" y="158"/>
                    </a:lnTo>
                    <a:lnTo>
                      <a:pt x="96" y="158"/>
                    </a:lnTo>
                    <a:lnTo>
                      <a:pt x="96" y="158"/>
                    </a:lnTo>
                    <a:lnTo>
                      <a:pt x="96" y="158"/>
                    </a:lnTo>
                    <a:lnTo>
                      <a:pt x="96" y="158"/>
                    </a:lnTo>
                    <a:lnTo>
                      <a:pt x="96" y="158"/>
                    </a:lnTo>
                    <a:lnTo>
                      <a:pt x="96" y="157"/>
                    </a:lnTo>
                    <a:lnTo>
                      <a:pt x="95" y="157"/>
                    </a:lnTo>
                    <a:lnTo>
                      <a:pt x="95" y="157"/>
                    </a:lnTo>
                    <a:lnTo>
                      <a:pt x="95" y="156"/>
                    </a:lnTo>
                    <a:lnTo>
                      <a:pt x="96" y="156"/>
                    </a:lnTo>
                    <a:lnTo>
                      <a:pt x="96" y="156"/>
                    </a:lnTo>
                    <a:lnTo>
                      <a:pt x="95" y="156"/>
                    </a:lnTo>
                    <a:lnTo>
                      <a:pt x="95" y="156"/>
                    </a:lnTo>
                    <a:lnTo>
                      <a:pt x="95" y="156"/>
                    </a:lnTo>
                    <a:lnTo>
                      <a:pt x="95" y="156"/>
                    </a:lnTo>
                    <a:lnTo>
                      <a:pt x="95" y="156"/>
                    </a:lnTo>
                    <a:lnTo>
                      <a:pt x="95" y="156"/>
                    </a:lnTo>
                    <a:lnTo>
                      <a:pt x="94" y="156"/>
                    </a:lnTo>
                    <a:lnTo>
                      <a:pt x="94" y="156"/>
                    </a:lnTo>
                    <a:lnTo>
                      <a:pt x="94" y="156"/>
                    </a:lnTo>
                    <a:lnTo>
                      <a:pt x="94" y="155"/>
                    </a:lnTo>
                    <a:lnTo>
                      <a:pt x="94" y="155"/>
                    </a:lnTo>
                    <a:lnTo>
                      <a:pt x="93" y="155"/>
                    </a:lnTo>
                    <a:lnTo>
                      <a:pt x="93" y="155"/>
                    </a:lnTo>
                    <a:lnTo>
                      <a:pt x="92" y="155"/>
                    </a:lnTo>
                    <a:lnTo>
                      <a:pt x="92" y="156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1" y="155"/>
                    </a:lnTo>
                    <a:lnTo>
                      <a:pt x="91" y="154"/>
                    </a:lnTo>
                    <a:lnTo>
                      <a:pt x="91" y="154"/>
                    </a:lnTo>
                    <a:lnTo>
                      <a:pt x="91" y="154"/>
                    </a:lnTo>
                    <a:lnTo>
                      <a:pt x="91" y="154"/>
                    </a:lnTo>
                    <a:lnTo>
                      <a:pt x="91" y="153"/>
                    </a:lnTo>
                    <a:lnTo>
                      <a:pt x="91" y="153"/>
                    </a:lnTo>
                    <a:lnTo>
                      <a:pt x="91" y="153"/>
                    </a:lnTo>
                    <a:lnTo>
                      <a:pt x="91" y="152"/>
                    </a:lnTo>
                    <a:lnTo>
                      <a:pt x="90" y="152"/>
                    </a:lnTo>
                    <a:lnTo>
                      <a:pt x="90" y="152"/>
                    </a:lnTo>
                    <a:lnTo>
                      <a:pt x="90" y="151"/>
                    </a:lnTo>
                    <a:lnTo>
                      <a:pt x="91" y="151"/>
                    </a:lnTo>
                    <a:lnTo>
                      <a:pt x="90" y="151"/>
                    </a:lnTo>
                    <a:lnTo>
                      <a:pt x="90" y="151"/>
                    </a:lnTo>
                    <a:lnTo>
                      <a:pt x="90" y="151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89" y="151"/>
                    </a:lnTo>
                    <a:lnTo>
                      <a:pt x="89" y="151"/>
                    </a:lnTo>
                    <a:lnTo>
                      <a:pt x="88" y="151"/>
                    </a:lnTo>
                    <a:lnTo>
                      <a:pt x="88" y="151"/>
                    </a:lnTo>
                    <a:lnTo>
                      <a:pt x="88" y="150"/>
                    </a:lnTo>
                    <a:lnTo>
                      <a:pt x="88" y="150"/>
                    </a:lnTo>
                    <a:lnTo>
                      <a:pt x="87" y="150"/>
                    </a:lnTo>
                    <a:lnTo>
                      <a:pt x="87" y="150"/>
                    </a:lnTo>
                    <a:lnTo>
                      <a:pt x="87" y="150"/>
                    </a:lnTo>
                    <a:lnTo>
                      <a:pt x="87" y="149"/>
                    </a:lnTo>
                    <a:lnTo>
                      <a:pt x="86" y="149"/>
                    </a:lnTo>
                    <a:lnTo>
                      <a:pt x="87" y="149"/>
                    </a:lnTo>
                    <a:lnTo>
                      <a:pt x="87" y="149"/>
                    </a:lnTo>
                    <a:lnTo>
                      <a:pt x="87" y="148"/>
                    </a:lnTo>
                    <a:lnTo>
                      <a:pt x="87" y="148"/>
                    </a:lnTo>
                    <a:lnTo>
                      <a:pt x="86" y="148"/>
                    </a:lnTo>
                    <a:lnTo>
                      <a:pt x="86" y="148"/>
                    </a:lnTo>
                    <a:lnTo>
                      <a:pt x="86" y="147"/>
                    </a:lnTo>
                    <a:lnTo>
                      <a:pt x="86" y="147"/>
                    </a:lnTo>
                    <a:lnTo>
                      <a:pt x="86" y="147"/>
                    </a:lnTo>
                    <a:lnTo>
                      <a:pt x="86" y="147"/>
                    </a:lnTo>
                    <a:lnTo>
                      <a:pt x="86" y="146"/>
                    </a:lnTo>
                    <a:lnTo>
                      <a:pt x="85" y="146"/>
                    </a:lnTo>
                    <a:lnTo>
                      <a:pt x="85" y="146"/>
                    </a:lnTo>
                    <a:lnTo>
                      <a:pt x="85" y="146"/>
                    </a:lnTo>
                    <a:lnTo>
                      <a:pt x="85" y="146"/>
                    </a:lnTo>
                    <a:lnTo>
                      <a:pt x="84" y="146"/>
                    </a:lnTo>
                    <a:lnTo>
                      <a:pt x="84" y="146"/>
                    </a:lnTo>
                    <a:lnTo>
                      <a:pt x="83" y="146"/>
                    </a:lnTo>
                    <a:lnTo>
                      <a:pt x="83" y="146"/>
                    </a:lnTo>
                    <a:lnTo>
                      <a:pt x="83" y="146"/>
                    </a:lnTo>
                    <a:lnTo>
                      <a:pt x="82" y="146"/>
                    </a:lnTo>
                    <a:lnTo>
                      <a:pt x="82" y="146"/>
                    </a:lnTo>
                    <a:lnTo>
                      <a:pt x="82" y="146"/>
                    </a:lnTo>
                    <a:lnTo>
                      <a:pt x="82" y="145"/>
                    </a:lnTo>
                    <a:lnTo>
                      <a:pt x="82" y="145"/>
                    </a:lnTo>
                    <a:lnTo>
                      <a:pt x="82" y="145"/>
                    </a:lnTo>
                    <a:lnTo>
                      <a:pt x="81" y="145"/>
                    </a:lnTo>
                    <a:lnTo>
                      <a:pt x="82" y="145"/>
                    </a:lnTo>
                    <a:lnTo>
                      <a:pt x="81" y="145"/>
                    </a:lnTo>
                    <a:lnTo>
                      <a:pt x="81" y="144"/>
                    </a:lnTo>
                    <a:lnTo>
                      <a:pt x="81" y="144"/>
                    </a:lnTo>
                    <a:lnTo>
                      <a:pt x="81" y="144"/>
                    </a:lnTo>
                    <a:lnTo>
                      <a:pt x="81" y="143"/>
                    </a:lnTo>
                    <a:lnTo>
                      <a:pt x="81" y="143"/>
                    </a:lnTo>
                    <a:lnTo>
                      <a:pt x="80" y="143"/>
                    </a:lnTo>
                    <a:lnTo>
                      <a:pt x="80" y="142"/>
                    </a:lnTo>
                    <a:lnTo>
                      <a:pt x="80" y="142"/>
                    </a:lnTo>
                    <a:lnTo>
                      <a:pt x="80" y="142"/>
                    </a:lnTo>
                    <a:lnTo>
                      <a:pt x="80" y="141"/>
                    </a:lnTo>
                    <a:lnTo>
                      <a:pt x="79" y="141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8" y="141"/>
                    </a:lnTo>
                    <a:lnTo>
                      <a:pt x="78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77" y="142"/>
                    </a:lnTo>
                    <a:lnTo>
                      <a:pt x="76" y="142"/>
                    </a:lnTo>
                    <a:lnTo>
                      <a:pt x="76" y="142"/>
                    </a:lnTo>
                    <a:lnTo>
                      <a:pt x="76" y="142"/>
                    </a:lnTo>
                    <a:lnTo>
                      <a:pt x="76" y="142"/>
                    </a:lnTo>
                    <a:lnTo>
                      <a:pt x="76" y="142"/>
                    </a:lnTo>
                    <a:lnTo>
                      <a:pt x="76" y="143"/>
                    </a:lnTo>
                    <a:lnTo>
                      <a:pt x="76" y="143"/>
                    </a:lnTo>
                    <a:lnTo>
                      <a:pt x="75" y="143"/>
                    </a:lnTo>
                    <a:lnTo>
                      <a:pt x="75" y="144"/>
                    </a:lnTo>
                    <a:lnTo>
                      <a:pt x="75" y="144"/>
                    </a:lnTo>
                    <a:lnTo>
                      <a:pt x="74" y="144"/>
                    </a:lnTo>
                    <a:lnTo>
                      <a:pt x="74" y="144"/>
                    </a:lnTo>
                    <a:lnTo>
                      <a:pt x="75" y="144"/>
                    </a:lnTo>
                    <a:lnTo>
                      <a:pt x="75" y="145"/>
                    </a:lnTo>
                    <a:lnTo>
                      <a:pt x="74" y="145"/>
                    </a:lnTo>
                    <a:lnTo>
                      <a:pt x="74" y="145"/>
                    </a:lnTo>
                    <a:lnTo>
                      <a:pt x="74" y="145"/>
                    </a:lnTo>
                    <a:lnTo>
                      <a:pt x="73" y="145"/>
                    </a:lnTo>
                    <a:lnTo>
                      <a:pt x="73" y="145"/>
                    </a:lnTo>
                    <a:lnTo>
                      <a:pt x="73" y="145"/>
                    </a:lnTo>
                    <a:lnTo>
                      <a:pt x="73" y="145"/>
                    </a:lnTo>
                    <a:lnTo>
                      <a:pt x="72" y="145"/>
                    </a:lnTo>
                    <a:lnTo>
                      <a:pt x="72" y="146"/>
                    </a:lnTo>
                    <a:lnTo>
                      <a:pt x="72" y="146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1" y="145"/>
                    </a:lnTo>
                    <a:lnTo>
                      <a:pt x="71" y="145"/>
                    </a:lnTo>
                    <a:lnTo>
                      <a:pt x="71" y="145"/>
                    </a:lnTo>
                    <a:lnTo>
                      <a:pt x="70" y="145"/>
                    </a:lnTo>
                    <a:lnTo>
                      <a:pt x="70" y="144"/>
                    </a:lnTo>
                    <a:lnTo>
                      <a:pt x="71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69" y="144"/>
                    </a:lnTo>
                    <a:lnTo>
                      <a:pt x="69" y="143"/>
                    </a:lnTo>
                    <a:lnTo>
                      <a:pt x="69" y="143"/>
                    </a:lnTo>
                    <a:lnTo>
                      <a:pt x="69" y="143"/>
                    </a:lnTo>
                    <a:lnTo>
                      <a:pt x="69" y="143"/>
                    </a:lnTo>
                    <a:lnTo>
                      <a:pt x="69" y="143"/>
                    </a:lnTo>
                    <a:lnTo>
                      <a:pt x="69" y="143"/>
                    </a:lnTo>
                    <a:lnTo>
                      <a:pt x="69" y="143"/>
                    </a:lnTo>
                    <a:lnTo>
                      <a:pt x="69" y="143"/>
                    </a:lnTo>
                    <a:lnTo>
                      <a:pt x="68" y="143"/>
                    </a:lnTo>
                    <a:lnTo>
                      <a:pt x="68" y="142"/>
                    </a:lnTo>
                    <a:lnTo>
                      <a:pt x="68" y="142"/>
                    </a:lnTo>
                    <a:lnTo>
                      <a:pt x="68" y="142"/>
                    </a:lnTo>
                    <a:lnTo>
                      <a:pt x="68" y="141"/>
                    </a:lnTo>
                    <a:lnTo>
                      <a:pt x="67" y="141"/>
                    </a:lnTo>
                    <a:lnTo>
                      <a:pt x="67" y="141"/>
                    </a:lnTo>
                    <a:lnTo>
                      <a:pt x="66" y="141"/>
                    </a:lnTo>
                    <a:lnTo>
                      <a:pt x="66" y="141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65" y="140"/>
                    </a:lnTo>
                    <a:lnTo>
                      <a:pt x="65" y="140"/>
                    </a:lnTo>
                    <a:lnTo>
                      <a:pt x="65" y="140"/>
                    </a:lnTo>
                    <a:lnTo>
                      <a:pt x="64" y="140"/>
                    </a:lnTo>
                    <a:lnTo>
                      <a:pt x="64" y="140"/>
                    </a:lnTo>
                    <a:lnTo>
                      <a:pt x="64" y="140"/>
                    </a:lnTo>
                    <a:lnTo>
                      <a:pt x="64" y="140"/>
                    </a:lnTo>
                    <a:lnTo>
                      <a:pt x="63" y="140"/>
                    </a:lnTo>
                    <a:lnTo>
                      <a:pt x="63" y="141"/>
                    </a:lnTo>
                    <a:lnTo>
                      <a:pt x="63" y="141"/>
                    </a:lnTo>
                    <a:lnTo>
                      <a:pt x="63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1"/>
                    </a:lnTo>
                    <a:lnTo>
                      <a:pt x="61" y="141"/>
                    </a:lnTo>
                    <a:lnTo>
                      <a:pt x="61" y="141"/>
                    </a:lnTo>
                    <a:lnTo>
                      <a:pt x="60" y="141"/>
                    </a:lnTo>
                    <a:lnTo>
                      <a:pt x="61" y="141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0" y="142"/>
                    </a:lnTo>
                    <a:lnTo>
                      <a:pt x="61" y="142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59" y="142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7" y="145"/>
                    </a:lnTo>
                    <a:lnTo>
                      <a:pt x="56" y="145"/>
                    </a:lnTo>
                    <a:lnTo>
                      <a:pt x="56" y="145"/>
                    </a:lnTo>
                    <a:lnTo>
                      <a:pt x="55" y="145"/>
                    </a:lnTo>
                    <a:lnTo>
                      <a:pt x="55" y="146"/>
                    </a:lnTo>
                    <a:lnTo>
                      <a:pt x="55" y="146"/>
                    </a:lnTo>
                    <a:lnTo>
                      <a:pt x="55" y="146"/>
                    </a:lnTo>
                    <a:lnTo>
                      <a:pt x="54" y="146"/>
                    </a:lnTo>
                    <a:lnTo>
                      <a:pt x="54" y="146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53" y="147"/>
                    </a:lnTo>
                    <a:lnTo>
                      <a:pt x="52" y="147"/>
                    </a:lnTo>
                    <a:lnTo>
                      <a:pt x="52" y="146"/>
                    </a:lnTo>
                    <a:lnTo>
                      <a:pt x="52" y="146"/>
                    </a:lnTo>
                    <a:lnTo>
                      <a:pt x="52" y="147"/>
                    </a:lnTo>
                    <a:lnTo>
                      <a:pt x="51" y="147"/>
                    </a:lnTo>
                    <a:lnTo>
                      <a:pt x="51" y="147"/>
                    </a:lnTo>
                    <a:lnTo>
                      <a:pt x="51" y="147"/>
                    </a:lnTo>
                    <a:lnTo>
                      <a:pt x="50" y="147"/>
                    </a:lnTo>
                    <a:lnTo>
                      <a:pt x="50" y="148"/>
                    </a:lnTo>
                    <a:lnTo>
                      <a:pt x="50" y="147"/>
                    </a:lnTo>
                    <a:lnTo>
                      <a:pt x="50" y="147"/>
                    </a:lnTo>
                    <a:lnTo>
                      <a:pt x="51" y="147"/>
                    </a:lnTo>
                    <a:lnTo>
                      <a:pt x="51" y="146"/>
                    </a:lnTo>
                    <a:lnTo>
                      <a:pt x="51" y="146"/>
                    </a:lnTo>
                    <a:lnTo>
                      <a:pt x="51" y="146"/>
                    </a:lnTo>
                    <a:lnTo>
                      <a:pt x="52" y="146"/>
                    </a:lnTo>
                    <a:lnTo>
                      <a:pt x="52" y="145"/>
                    </a:lnTo>
                    <a:lnTo>
                      <a:pt x="52" y="145"/>
                    </a:lnTo>
                    <a:lnTo>
                      <a:pt x="52" y="145"/>
                    </a:lnTo>
                    <a:lnTo>
                      <a:pt x="53" y="145"/>
                    </a:lnTo>
                    <a:lnTo>
                      <a:pt x="53" y="144"/>
                    </a:lnTo>
                    <a:lnTo>
                      <a:pt x="53" y="144"/>
                    </a:lnTo>
                    <a:lnTo>
                      <a:pt x="53" y="144"/>
                    </a:lnTo>
                    <a:lnTo>
                      <a:pt x="53" y="143"/>
                    </a:lnTo>
                    <a:lnTo>
                      <a:pt x="54" y="143"/>
                    </a:lnTo>
                    <a:lnTo>
                      <a:pt x="54" y="143"/>
                    </a:lnTo>
                    <a:lnTo>
                      <a:pt x="54" y="143"/>
                    </a:lnTo>
                    <a:lnTo>
                      <a:pt x="54" y="142"/>
                    </a:lnTo>
                    <a:lnTo>
                      <a:pt x="55" y="142"/>
                    </a:lnTo>
                    <a:lnTo>
                      <a:pt x="55" y="142"/>
                    </a:lnTo>
                    <a:lnTo>
                      <a:pt x="55" y="142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6" y="141"/>
                    </a:lnTo>
                    <a:lnTo>
                      <a:pt x="56" y="141"/>
                    </a:lnTo>
                    <a:lnTo>
                      <a:pt x="56" y="141"/>
                    </a:lnTo>
                    <a:lnTo>
                      <a:pt x="55" y="141"/>
                    </a:lnTo>
                    <a:lnTo>
                      <a:pt x="55" y="141"/>
                    </a:lnTo>
                    <a:lnTo>
                      <a:pt x="54" y="141"/>
                    </a:lnTo>
                    <a:lnTo>
                      <a:pt x="54" y="141"/>
                    </a:lnTo>
                    <a:lnTo>
                      <a:pt x="53" y="141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1" y="140"/>
                    </a:lnTo>
                    <a:lnTo>
                      <a:pt x="51" y="140"/>
                    </a:lnTo>
                    <a:lnTo>
                      <a:pt x="50" y="140"/>
                    </a:lnTo>
                    <a:lnTo>
                      <a:pt x="50" y="140"/>
                    </a:lnTo>
                    <a:lnTo>
                      <a:pt x="50" y="139"/>
                    </a:lnTo>
                    <a:lnTo>
                      <a:pt x="50" y="139"/>
                    </a:lnTo>
                    <a:lnTo>
                      <a:pt x="50" y="139"/>
                    </a:lnTo>
                    <a:lnTo>
                      <a:pt x="49" y="139"/>
                    </a:lnTo>
                    <a:lnTo>
                      <a:pt x="49" y="138"/>
                    </a:lnTo>
                    <a:lnTo>
                      <a:pt x="49" y="138"/>
                    </a:lnTo>
                    <a:lnTo>
                      <a:pt x="49" y="138"/>
                    </a:lnTo>
                    <a:lnTo>
                      <a:pt x="49" y="138"/>
                    </a:lnTo>
                    <a:lnTo>
                      <a:pt x="49" y="138"/>
                    </a:lnTo>
                    <a:lnTo>
                      <a:pt x="49" y="138"/>
                    </a:lnTo>
                    <a:lnTo>
                      <a:pt x="49" y="137"/>
                    </a:lnTo>
                    <a:lnTo>
                      <a:pt x="49" y="138"/>
                    </a:lnTo>
                    <a:lnTo>
                      <a:pt x="48" y="138"/>
                    </a:lnTo>
                    <a:lnTo>
                      <a:pt x="48" y="137"/>
                    </a:lnTo>
                    <a:lnTo>
                      <a:pt x="48" y="137"/>
                    </a:lnTo>
                    <a:lnTo>
                      <a:pt x="48" y="138"/>
                    </a:lnTo>
                    <a:lnTo>
                      <a:pt x="48" y="138"/>
                    </a:lnTo>
                    <a:lnTo>
                      <a:pt x="48" y="137"/>
                    </a:lnTo>
                    <a:lnTo>
                      <a:pt x="47" y="137"/>
                    </a:lnTo>
                    <a:lnTo>
                      <a:pt x="47" y="137"/>
                    </a:lnTo>
                    <a:lnTo>
                      <a:pt x="47" y="137"/>
                    </a:lnTo>
                    <a:lnTo>
                      <a:pt x="47" y="137"/>
                    </a:lnTo>
                    <a:lnTo>
                      <a:pt x="47" y="136"/>
                    </a:lnTo>
                    <a:lnTo>
                      <a:pt x="47" y="137"/>
                    </a:lnTo>
                    <a:lnTo>
                      <a:pt x="47" y="137"/>
                    </a:lnTo>
                    <a:lnTo>
                      <a:pt x="47" y="136"/>
                    </a:lnTo>
                    <a:lnTo>
                      <a:pt x="47" y="136"/>
                    </a:lnTo>
                    <a:lnTo>
                      <a:pt x="47" y="136"/>
                    </a:lnTo>
                    <a:lnTo>
                      <a:pt x="47" y="136"/>
                    </a:lnTo>
                    <a:lnTo>
                      <a:pt x="47" y="136"/>
                    </a:lnTo>
                    <a:lnTo>
                      <a:pt x="46" y="136"/>
                    </a:lnTo>
                    <a:lnTo>
                      <a:pt x="46" y="136"/>
                    </a:lnTo>
                    <a:lnTo>
                      <a:pt x="46" y="136"/>
                    </a:lnTo>
                    <a:lnTo>
                      <a:pt x="46" y="136"/>
                    </a:lnTo>
                    <a:lnTo>
                      <a:pt x="46" y="136"/>
                    </a:lnTo>
                    <a:lnTo>
                      <a:pt x="46" y="135"/>
                    </a:lnTo>
                    <a:lnTo>
                      <a:pt x="46" y="135"/>
                    </a:lnTo>
                    <a:lnTo>
                      <a:pt x="46" y="135"/>
                    </a:lnTo>
                    <a:lnTo>
                      <a:pt x="46" y="134"/>
                    </a:lnTo>
                    <a:lnTo>
                      <a:pt x="46" y="134"/>
                    </a:lnTo>
                    <a:lnTo>
                      <a:pt x="46" y="133"/>
                    </a:lnTo>
                    <a:lnTo>
                      <a:pt x="46" y="134"/>
                    </a:lnTo>
                    <a:lnTo>
                      <a:pt x="46" y="133"/>
                    </a:lnTo>
                    <a:lnTo>
                      <a:pt x="46" y="133"/>
                    </a:lnTo>
                    <a:lnTo>
                      <a:pt x="45" y="133"/>
                    </a:lnTo>
                    <a:lnTo>
                      <a:pt x="45" y="133"/>
                    </a:lnTo>
                    <a:lnTo>
                      <a:pt x="45" y="132"/>
                    </a:lnTo>
                    <a:lnTo>
                      <a:pt x="45" y="132"/>
                    </a:lnTo>
                    <a:lnTo>
                      <a:pt x="45" y="132"/>
                    </a:lnTo>
                    <a:lnTo>
                      <a:pt x="45" y="132"/>
                    </a:lnTo>
                    <a:lnTo>
                      <a:pt x="45" y="131"/>
                    </a:lnTo>
                    <a:lnTo>
                      <a:pt x="44" y="131"/>
                    </a:lnTo>
                    <a:lnTo>
                      <a:pt x="44" y="131"/>
                    </a:lnTo>
                    <a:lnTo>
                      <a:pt x="44" y="131"/>
                    </a:lnTo>
                    <a:lnTo>
                      <a:pt x="43" y="131"/>
                    </a:lnTo>
                    <a:lnTo>
                      <a:pt x="44" y="131"/>
                    </a:lnTo>
                    <a:lnTo>
                      <a:pt x="44" y="130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42" y="130"/>
                    </a:lnTo>
                    <a:lnTo>
                      <a:pt x="42" y="129"/>
                    </a:lnTo>
                    <a:lnTo>
                      <a:pt x="42" y="129"/>
                    </a:lnTo>
                    <a:lnTo>
                      <a:pt x="42" y="129"/>
                    </a:lnTo>
                    <a:lnTo>
                      <a:pt x="41" y="129"/>
                    </a:lnTo>
                    <a:lnTo>
                      <a:pt x="41" y="129"/>
                    </a:lnTo>
                    <a:lnTo>
                      <a:pt x="41" y="128"/>
                    </a:lnTo>
                    <a:lnTo>
                      <a:pt x="40" y="128"/>
                    </a:lnTo>
                    <a:lnTo>
                      <a:pt x="40" y="128"/>
                    </a:lnTo>
                    <a:lnTo>
                      <a:pt x="40" y="128"/>
                    </a:lnTo>
                    <a:lnTo>
                      <a:pt x="39" y="128"/>
                    </a:lnTo>
                    <a:lnTo>
                      <a:pt x="39" y="128"/>
                    </a:lnTo>
                    <a:lnTo>
                      <a:pt x="39" y="127"/>
                    </a:lnTo>
                    <a:lnTo>
                      <a:pt x="40" y="127"/>
                    </a:lnTo>
                    <a:lnTo>
                      <a:pt x="40" y="127"/>
                    </a:lnTo>
                    <a:lnTo>
                      <a:pt x="40" y="127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40" y="126"/>
                    </a:lnTo>
                    <a:lnTo>
                      <a:pt x="40" y="126"/>
                    </a:lnTo>
                    <a:lnTo>
                      <a:pt x="41" y="126"/>
                    </a:lnTo>
                    <a:lnTo>
                      <a:pt x="41" y="125"/>
                    </a:lnTo>
                    <a:lnTo>
                      <a:pt x="41" y="125"/>
                    </a:lnTo>
                    <a:lnTo>
                      <a:pt x="41" y="125"/>
                    </a:lnTo>
                    <a:lnTo>
                      <a:pt x="41" y="124"/>
                    </a:lnTo>
                    <a:lnTo>
                      <a:pt x="41" y="124"/>
                    </a:lnTo>
                    <a:lnTo>
                      <a:pt x="41" y="123"/>
                    </a:lnTo>
                    <a:lnTo>
                      <a:pt x="41" y="123"/>
                    </a:lnTo>
                    <a:lnTo>
                      <a:pt x="41" y="122"/>
                    </a:lnTo>
                    <a:lnTo>
                      <a:pt x="41" y="122"/>
                    </a:lnTo>
                    <a:lnTo>
                      <a:pt x="42" y="122"/>
                    </a:lnTo>
                    <a:lnTo>
                      <a:pt x="42" y="121"/>
                    </a:lnTo>
                    <a:lnTo>
                      <a:pt x="42" y="121"/>
                    </a:lnTo>
                    <a:lnTo>
                      <a:pt x="42" y="121"/>
                    </a:lnTo>
                    <a:lnTo>
                      <a:pt x="42" y="121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41" y="120"/>
                    </a:lnTo>
                    <a:lnTo>
                      <a:pt x="41" y="120"/>
                    </a:lnTo>
                    <a:lnTo>
                      <a:pt x="41" y="11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8" y="118"/>
                    </a:lnTo>
                    <a:lnTo>
                      <a:pt x="38" y="117"/>
                    </a:lnTo>
                    <a:lnTo>
                      <a:pt x="38" y="117"/>
                    </a:lnTo>
                    <a:lnTo>
                      <a:pt x="38" y="118"/>
                    </a:lnTo>
                    <a:lnTo>
                      <a:pt x="37" y="118"/>
                    </a:lnTo>
                    <a:lnTo>
                      <a:pt x="37" y="117"/>
                    </a:lnTo>
                    <a:lnTo>
                      <a:pt x="37" y="117"/>
                    </a:lnTo>
                    <a:lnTo>
                      <a:pt x="37" y="117"/>
                    </a:lnTo>
                    <a:lnTo>
                      <a:pt x="37" y="118"/>
                    </a:lnTo>
                    <a:lnTo>
                      <a:pt x="36" y="118"/>
                    </a:lnTo>
                    <a:lnTo>
                      <a:pt x="36" y="117"/>
                    </a:lnTo>
                    <a:lnTo>
                      <a:pt x="36" y="117"/>
                    </a:lnTo>
                    <a:lnTo>
                      <a:pt x="36" y="117"/>
                    </a:lnTo>
                    <a:lnTo>
                      <a:pt x="35" y="117"/>
                    </a:lnTo>
                    <a:lnTo>
                      <a:pt x="35" y="117"/>
                    </a:lnTo>
                    <a:lnTo>
                      <a:pt x="34" y="117"/>
                    </a:lnTo>
                    <a:lnTo>
                      <a:pt x="34" y="117"/>
                    </a:lnTo>
                    <a:lnTo>
                      <a:pt x="35" y="117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34" y="116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3" y="116"/>
                    </a:lnTo>
                    <a:lnTo>
                      <a:pt x="33" y="115"/>
                    </a:lnTo>
                    <a:lnTo>
                      <a:pt x="33" y="115"/>
                    </a:lnTo>
                    <a:lnTo>
                      <a:pt x="33" y="116"/>
                    </a:lnTo>
                    <a:lnTo>
                      <a:pt x="33" y="115"/>
                    </a:lnTo>
                    <a:lnTo>
                      <a:pt x="32" y="115"/>
                    </a:lnTo>
                    <a:lnTo>
                      <a:pt x="32" y="115"/>
                    </a:lnTo>
                    <a:lnTo>
                      <a:pt x="32" y="115"/>
                    </a:lnTo>
                    <a:lnTo>
                      <a:pt x="32" y="114"/>
                    </a:lnTo>
                    <a:lnTo>
                      <a:pt x="32" y="114"/>
                    </a:lnTo>
                    <a:lnTo>
                      <a:pt x="32" y="114"/>
                    </a:lnTo>
                    <a:lnTo>
                      <a:pt x="32" y="114"/>
                    </a:lnTo>
                    <a:lnTo>
                      <a:pt x="31" y="114"/>
                    </a:lnTo>
                    <a:lnTo>
                      <a:pt x="31" y="113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1" y="113"/>
                    </a:lnTo>
                    <a:lnTo>
                      <a:pt x="31" y="113"/>
                    </a:lnTo>
                    <a:lnTo>
                      <a:pt x="31" y="112"/>
                    </a:lnTo>
                    <a:lnTo>
                      <a:pt x="31" y="112"/>
                    </a:lnTo>
                    <a:lnTo>
                      <a:pt x="31" y="112"/>
                    </a:lnTo>
                    <a:lnTo>
                      <a:pt x="31" y="112"/>
                    </a:lnTo>
                    <a:lnTo>
                      <a:pt x="30" y="112"/>
                    </a:lnTo>
                    <a:lnTo>
                      <a:pt x="30" y="112"/>
                    </a:lnTo>
                    <a:lnTo>
                      <a:pt x="30" y="111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9" y="110"/>
                    </a:lnTo>
                    <a:lnTo>
                      <a:pt x="29" y="110"/>
                    </a:lnTo>
                    <a:lnTo>
                      <a:pt x="29" y="110"/>
                    </a:lnTo>
                    <a:lnTo>
                      <a:pt x="29" y="109"/>
                    </a:lnTo>
                    <a:lnTo>
                      <a:pt x="29" y="109"/>
                    </a:lnTo>
                    <a:lnTo>
                      <a:pt x="29" y="108"/>
                    </a:lnTo>
                    <a:lnTo>
                      <a:pt x="29" y="108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27" y="108"/>
                    </a:lnTo>
                    <a:lnTo>
                      <a:pt x="27" y="108"/>
                    </a:lnTo>
                    <a:lnTo>
                      <a:pt x="27" y="107"/>
                    </a:lnTo>
                    <a:lnTo>
                      <a:pt x="28" y="107"/>
                    </a:lnTo>
                    <a:lnTo>
                      <a:pt x="27" y="107"/>
                    </a:lnTo>
                    <a:lnTo>
                      <a:pt x="27" y="107"/>
                    </a:lnTo>
                    <a:lnTo>
                      <a:pt x="27" y="108"/>
                    </a:lnTo>
                    <a:lnTo>
                      <a:pt x="26" y="108"/>
                    </a:lnTo>
                    <a:lnTo>
                      <a:pt x="26" y="108"/>
                    </a:lnTo>
                    <a:lnTo>
                      <a:pt x="26" y="107"/>
                    </a:lnTo>
                    <a:lnTo>
                      <a:pt x="26" y="107"/>
                    </a:lnTo>
                    <a:lnTo>
                      <a:pt x="26" y="107"/>
                    </a:lnTo>
                    <a:lnTo>
                      <a:pt x="26" y="107"/>
                    </a:lnTo>
                    <a:lnTo>
                      <a:pt x="25" y="107"/>
                    </a:lnTo>
                    <a:lnTo>
                      <a:pt x="26" y="107"/>
                    </a:lnTo>
                    <a:lnTo>
                      <a:pt x="26" y="106"/>
                    </a:lnTo>
                    <a:lnTo>
                      <a:pt x="26" y="106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6" y="106"/>
                    </a:lnTo>
                    <a:lnTo>
                      <a:pt x="26" y="106"/>
                    </a:lnTo>
                    <a:lnTo>
                      <a:pt x="26" y="106"/>
                    </a:lnTo>
                    <a:lnTo>
                      <a:pt x="26" y="106"/>
                    </a:lnTo>
                    <a:lnTo>
                      <a:pt x="26" y="106"/>
                    </a:lnTo>
                    <a:lnTo>
                      <a:pt x="26" y="106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4"/>
                    </a:lnTo>
                    <a:lnTo>
                      <a:pt x="25" y="104"/>
                    </a:lnTo>
                    <a:lnTo>
                      <a:pt x="25" y="10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4" y="103"/>
                    </a:lnTo>
                    <a:lnTo>
                      <a:pt x="24" y="102"/>
                    </a:lnTo>
                    <a:lnTo>
                      <a:pt x="24" y="103"/>
                    </a:lnTo>
                    <a:lnTo>
                      <a:pt x="24" y="103"/>
                    </a:lnTo>
                    <a:lnTo>
                      <a:pt x="23" y="103"/>
                    </a:lnTo>
                    <a:lnTo>
                      <a:pt x="23" y="102"/>
                    </a:lnTo>
                    <a:lnTo>
                      <a:pt x="24" y="102"/>
                    </a:lnTo>
                    <a:lnTo>
                      <a:pt x="24" y="102"/>
                    </a:lnTo>
                    <a:lnTo>
                      <a:pt x="24" y="102"/>
                    </a:lnTo>
                    <a:lnTo>
                      <a:pt x="25" y="102"/>
                    </a:lnTo>
                    <a:lnTo>
                      <a:pt x="25" y="102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4" y="101"/>
                    </a:lnTo>
                    <a:lnTo>
                      <a:pt x="24" y="101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3" y="100"/>
                    </a:lnTo>
                    <a:lnTo>
                      <a:pt x="23" y="100"/>
                    </a:lnTo>
                    <a:lnTo>
                      <a:pt x="23" y="100"/>
                    </a:lnTo>
                    <a:lnTo>
                      <a:pt x="23" y="100"/>
                    </a:lnTo>
                    <a:lnTo>
                      <a:pt x="22" y="100"/>
                    </a:lnTo>
                    <a:lnTo>
                      <a:pt x="22" y="99"/>
                    </a:lnTo>
                    <a:lnTo>
                      <a:pt x="22" y="99"/>
                    </a:lnTo>
                    <a:lnTo>
                      <a:pt x="23" y="99"/>
                    </a:lnTo>
                    <a:lnTo>
                      <a:pt x="23" y="99"/>
                    </a:lnTo>
                    <a:lnTo>
                      <a:pt x="23" y="99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24" y="98"/>
                    </a:lnTo>
                    <a:lnTo>
                      <a:pt x="23" y="98"/>
                    </a:lnTo>
                    <a:lnTo>
                      <a:pt x="23" y="98"/>
                    </a:lnTo>
                    <a:lnTo>
                      <a:pt x="24" y="98"/>
                    </a:lnTo>
                    <a:lnTo>
                      <a:pt x="23" y="98"/>
                    </a:lnTo>
                    <a:lnTo>
                      <a:pt x="23" y="97"/>
                    </a:lnTo>
                    <a:lnTo>
                      <a:pt x="23" y="97"/>
                    </a:lnTo>
                    <a:lnTo>
                      <a:pt x="23" y="97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1" y="97"/>
                    </a:lnTo>
                    <a:lnTo>
                      <a:pt x="21" y="98"/>
                    </a:lnTo>
                    <a:lnTo>
                      <a:pt x="22" y="98"/>
                    </a:lnTo>
                    <a:lnTo>
                      <a:pt x="21" y="98"/>
                    </a:lnTo>
                    <a:lnTo>
                      <a:pt x="21" y="98"/>
                    </a:lnTo>
                    <a:lnTo>
                      <a:pt x="21" y="98"/>
                    </a:lnTo>
                    <a:lnTo>
                      <a:pt x="20" y="98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9" y="97"/>
                    </a:lnTo>
                    <a:lnTo>
                      <a:pt x="19" y="97"/>
                    </a:lnTo>
                    <a:lnTo>
                      <a:pt x="19" y="97"/>
                    </a:lnTo>
                    <a:lnTo>
                      <a:pt x="19" y="97"/>
                    </a:lnTo>
                    <a:lnTo>
                      <a:pt x="19" y="96"/>
                    </a:lnTo>
                    <a:lnTo>
                      <a:pt x="19" y="96"/>
                    </a:lnTo>
                    <a:lnTo>
                      <a:pt x="18" y="96"/>
                    </a:lnTo>
                    <a:lnTo>
                      <a:pt x="18" y="96"/>
                    </a:lnTo>
                    <a:lnTo>
                      <a:pt x="18" y="96"/>
                    </a:lnTo>
                    <a:lnTo>
                      <a:pt x="18" y="95"/>
                    </a:lnTo>
                    <a:lnTo>
                      <a:pt x="17" y="95"/>
                    </a:lnTo>
                    <a:lnTo>
                      <a:pt x="17" y="95"/>
                    </a:lnTo>
                    <a:lnTo>
                      <a:pt x="17" y="95"/>
                    </a:lnTo>
                    <a:lnTo>
                      <a:pt x="17" y="94"/>
                    </a:lnTo>
                    <a:lnTo>
                      <a:pt x="17" y="94"/>
                    </a:lnTo>
                    <a:lnTo>
                      <a:pt x="17" y="94"/>
                    </a:lnTo>
                    <a:lnTo>
                      <a:pt x="17" y="94"/>
                    </a:lnTo>
                    <a:lnTo>
                      <a:pt x="17" y="93"/>
                    </a:lnTo>
                    <a:lnTo>
                      <a:pt x="17" y="93"/>
                    </a:lnTo>
                    <a:lnTo>
                      <a:pt x="17" y="94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5" y="94"/>
                    </a:lnTo>
                    <a:lnTo>
                      <a:pt x="15" y="94"/>
                    </a:lnTo>
                    <a:lnTo>
                      <a:pt x="15" y="93"/>
                    </a:lnTo>
                    <a:lnTo>
                      <a:pt x="15" y="93"/>
                    </a:lnTo>
                    <a:lnTo>
                      <a:pt x="15" y="93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3" y="90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4" y="90"/>
                    </a:lnTo>
                    <a:lnTo>
                      <a:pt x="14" y="89"/>
                    </a:lnTo>
                    <a:lnTo>
                      <a:pt x="14" y="89"/>
                    </a:lnTo>
                    <a:lnTo>
                      <a:pt x="14" y="89"/>
                    </a:lnTo>
                    <a:lnTo>
                      <a:pt x="14" y="89"/>
                    </a:lnTo>
                    <a:lnTo>
                      <a:pt x="14" y="89"/>
                    </a:lnTo>
                    <a:lnTo>
                      <a:pt x="14" y="89"/>
                    </a:lnTo>
                    <a:lnTo>
                      <a:pt x="15" y="89"/>
                    </a:lnTo>
                    <a:lnTo>
                      <a:pt x="15" y="89"/>
                    </a:lnTo>
                    <a:lnTo>
                      <a:pt x="15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5" y="89"/>
                    </a:lnTo>
                    <a:lnTo>
                      <a:pt x="15" y="88"/>
                    </a:lnTo>
                    <a:lnTo>
                      <a:pt x="15" y="88"/>
                    </a:lnTo>
                    <a:lnTo>
                      <a:pt x="15" y="88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7" y="88"/>
                    </a:lnTo>
                    <a:lnTo>
                      <a:pt x="17" y="88"/>
                    </a:lnTo>
                    <a:lnTo>
                      <a:pt x="17" y="87"/>
                    </a:lnTo>
                    <a:lnTo>
                      <a:pt x="18" y="87"/>
                    </a:lnTo>
                    <a:lnTo>
                      <a:pt x="18" y="87"/>
                    </a:lnTo>
                    <a:lnTo>
                      <a:pt x="18" y="87"/>
                    </a:lnTo>
                    <a:lnTo>
                      <a:pt x="19" y="86"/>
                    </a:lnTo>
                    <a:lnTo>
                      <a:pt x="19" y="86"/>
                    </a:lnTo>
                    <a:lnTo>
                      <a:pt x="19" y="86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19" y="85"/>
                    </a:lnTo>
                    <a:lnTo>
                      <a:pt x="19" y="84"/>
                    </a:lnTo>
                    <a:lnTo>
                      <a:pt x="19" y="84"/>
                    </a:lnTo>
                    <a:lnTo>
                      <a:pt x="18" y="84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7" y="83"/>
                    </a:lnTo>
                    <a:lnTo>
                      <a:pt x="17" y="83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8" y="81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18" y="81"/>
                    </a:lnTo>
                    <a:lnTo>
                      <a:pt x="18" y="81"/>
                    </a:lnTo>
                    <a:lnTo>
                      <a:pt x="17" y="81"/>
                    </a:lnTo>
                    <a:lnTo>
                      <a:pt x="17" y="80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8" y="78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9" y="77"/>
                    </a:lnTo>
                    <a:lnTo>
                      <a:pt x="19" y="77"/>
                    </a:lnTo>
                    <a:lnTo>
                      <a:pt x="19" y="77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19" y="74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7" y="73"/>
                    </a:lnTo>
                    <a:lnTo>
                      <a:pt x="17" y="72"/>
                    </a:lnTo>
                    <a:lnTo>
                      <a:pt x="17" y="72"/>
                    </a:lnTo>
                    <a:lnTo>
                      <a:pt x="17" y="72"/>
                    </a:lnTo>
                    <a:lnTo>
                      <a:pt x="17" y="72"/>
                    </a:lnTo>
                    <a:lnTo>
                      <a:pt x="17" y="72"/>
                    </a:lnTo>
                    <a:lnTo>
                      <a:pt x="17" y="72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13" y="69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4" y="68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3" y="57"/>
                    </a:lnTo>
                    <a:lnTo>
                      <a:pt x="13" y="57"/>
                    </a:lnTo>
                    <a:lnTo>
                      <a:pt x="13" y="56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5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3" y="53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5" y="48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7" y="47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8" y="48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47"/>
                    </a:lnTo>
                    <a:lnTo>
                      <a:pt x="18" y="47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7"/>
                    </a:lnTo>
                    <a:lnTo>
                      <a:pt x="17" y="47"/>
                    </a:lnTo>
                    <a:lnTo>
                      <a:pt x="16" y="47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4" y="40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1" y="31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5" y="9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7"/>
                    </a:lnTo>
                    <a:lnTo>
                      <a:pt x="71" y="7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7"/>
                    </a:lnTo>
                    <a:lnTo>
                      <a:pt x="73" y="7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6" y="7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6" y="10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8" y="11"/>
                    </a:lnTo>
                    <a:lnTo>
                      <a:pt x="78" y="11"/>
                    </a:lnTo>
                    <a:lnTo>
                      <a:pt x="78" y="11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8" y="12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4" y="14"/>
                    </a:lnTo>
                    <a:lnTo>
                      <a:pt x="83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5" y="14"/>
                    </a:lnTo>
                    <a:lnTo>
                      <a:pt x="85" y="15"/>
                    </a:lnTo>
                    <a:lnTo>
                      <a:pt x="86" y="15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90" y="15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1" y="14"/>
                    </a:lnTo>
                    <a:lnTo>
                      <a:pt x="91" y="15"/>
                    </a:lnTo>
                    <a:lnTo>
                      <a:pt x="91" y="15"/>
                    </a:lnTo>
                    <a:lnTo>
                      <a:pt x="92" y="15"/>
                    </a:lnTo>
                    <a:lnTo>
                      <a:pt x="92" y="15"/>
                    </a:lnTo>
                    <a:lnTo>
                      <a:pt x="92" y="16"/>
                    </a:lnTo>
                    <a:lnTo>
                      <a:pt x="92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3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1" y="16"/>
                    </a:lnTo>
                    <a:lnTo>
                      <a:pt x="101" y="16"/>
                    </a:lnTo>
                    <a:lnTo>
                      <a:pt x="101" y="16"/>
                    </a:lnTo>
                    <a:lnTo>
                      <a:pt x="101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9"/>
                    </a:lnTo>
                    <a:lnTo>
                      <a:pt x="105" y="19"/>
                    </a:lnTo>
                    <a:lnTo>
                      <a:pt x="105" y="19"/>
                    </a:lnTo>
                    <a:lnTo>
                      <a:pt x="105" y="19"/>
                    </a:lnTo>
                    <a:lnTo>
                      <a:pt x="105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8"/>
                    </a:lnTo>
                    <a:lnTo>
                      <a:pt x="107" y="18"/>
                    </a:lnTo>
                    <a:lnTo>
                      <a:pt x="107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8" y="16"/>
                    </a:lnTo>
                    <a:lnTo>
                      <a:pt x="108" y="16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10" y="15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2" y="15"/>
                    </a:lnTo>
                    <a:lnTo>
                      <a:pt x="112" y="15"/>
                    </a:lnTo>
                    <a:lnTo>
                      <a:pt x="112" y="14"/>
                    </a:lnTo>
                    <a:lnTo>
                      <a:pt x="113" y="14"/>
                    </a:lnTo>
                    <a:lnTo>
                      <a:pt x="113" y="14"/>
                    </a:lnTo>
                    <a:lnTo>
                      <a:pt x="113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5" y="14"/>
                    </a:lnTo>
                    <a:lnTo>
                      <a:pt x="115" y="14"/>
                    </a:lnTo>
                    <a:lnTo>
                      <a:pt x="115" y="14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19" y="16"/>
                    </a:lnTo>
                    <a:lnTo>
                      <a:pt x="119" y="16"/>
                    </a:lnTo>
                    <a:lnTo>
                      <a:pt x="120" y="16"/>
                    </a:lnTo>
                    <a:lnTo>
                      <a:pt x="120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1" y="15"/>
                    </a:lnTo>
                    <a:lnTo>
                      <a:pt x="121" y="15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2" y="14"/>
                    </a:lnTo>
                    <a:lnTo>
                      <a:pt x="122" y="14"/>
                    </a:lnTo>
                    <a:lnTo>
                      <a:pt x="122" y="14"/>
                    </a:lnTo>
                    <a:lnTo>
                      <a:pt x="122" y="13"/>
                    </a:lnTo>
                    <a:lnTo>
                      <a:pt x="123" y="13"/>
                    </a:lnTo>
                    <a:lnTo>
                      <a:pt x="123" y="14"/>
                    </a:lnTo>
                    <a:lnTo>
                      <a:pt x="123" y="14"/>
                    </a:lnTo>
                    <a:lnTo>
                      <a:pt x="124" y="14"/>
                    </a:lnTo>
                    <a:lnTo>
                      <a:pt x="124" y="14"/>
                    </a:lnTo>
                    <a:lnTo>
                      <a:pt x="125" y="14"/>
                    </a:lnTo>
                    <a:lnTo>
                      <a:pt x="125" y="13"/>
                    </a:lnTo>
                    <a:lnTo>
                      <a:pt x="125" y="13"/>
                    </a:lnTo>
                    <a:lnTo>
                      <a:pt x="126" y="13"/>
                    </a:lnTo>
                    <a:lnTo>
                      <a:pt x="126" y="13"/>
                    </a:lnTo>
                    <a:lnTo>
                      <a:pt x="126" y="13"/>
                    </a:lnTo>
                    <a:lnTo>
                      <a:pt x="127" y="13"/>
                    </a:lnTo>
                    <a:lnTo>
                      <a:pt x="127" y="12"/>
                    </a:lnTo>
                    <a:lnTo>
                      <a:pt x="127" y="12"/>
                    </a:lnTo>
                    <a:lnTo>
                      <a:pt x="127" y="12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7" y="10"/>
                    </a:lnTo>
                    <a:lnTo>
                      <a:pt x="128" y="10"/>
                    </a:lnTo>
                    <a:lnTo>
                      <a:pt x="128" y="10"/>
                    </a:lnTo>
                    <a:lnTo>
                      <a:pt x="128" y="10"/>
                    </a:lnTo>
                    <a:lnTo>
                      <a:pt x="129" y="10"/>
                    </a:lnTo>
                    <a:lnTo>
                      <a:pt x="129" y="10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1" y="11"/>
                    </a:lnTo>
                    <a:lnTo>
                      <a:pt x="131" y="12"/>
                    </a:lnTo>
                    <a:lnTo>
                      <a:pt x="131" y="12"/>
                    </a:lnTo>
                    <a:lnTo>
                      <a:pt x="132" y="12"/>
                    </a:lnTo>
                    <a:lnTo>
                      <a:pt x="132" y="12"/>
                    </a:lnTo>
                    <a:lnTo>
                      <a:pt x="133" y="12"/>
                    </a:lnTo>
                    <a:lnTo>
                      <a:pt x="133" y="12"/>
                    </a:lnTo>
                    <a:lnTo>
                      <a:pt x="134" y="12"/>
                    </a:lnTo>
                    <a:lnTo>
                      <a:pt x="134" y="11"/>
                    </a:lnTo>
                    <a:lnTo>
                      <a:pt x="134" y="11"/>
                    </a:lnTo>
                    <a:lnTo>
                      <a:pt x="133" y="11"/>
                    </a:lnTo>
                    <a:lnTo>
                      <a:pt x="133" y="10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9"/>
                    </a:lnTo>
                    <a:lnTo>
                      <a:pt x="134" y="10"/>
                    </a:lnTo>
                    <a:lnTo>
                      <a:pt x="134" y="9"/>
                    </a:lnTo>
                    <a:lnTo>
                      <a:pt x="135" y="9"/>
                    </a:lnTo>
                    <a:lnTo>
                      <a:pt x="135" y="9"/>
                    </a:lnTo>
                    <a:lnTo>
                      <a:pt x="135" y="10"/>
                    </a:lnTo>
                    <a:lnTo>
                      <a:pt x="136" y="10"/>
                    </a:lnTo>
                    <a:lnTo>
                      <a:pt x="136" y="10"/>
                    </a:lnTo>
                    <a:lnTo>
                      <a:pt x="136" y="9"/>
                    </a:lnTo>
                    <a:lnTo>
                      <a:pt x="137" y="9"/>
                    </a:lnTo>
                    <a:lnTo>
                      <a:pt x="137" y="9"/>
                    </a:lnTo>
                    <a:lnTo>
                      <a:pt x="137" y="9"/>
                    </a:lnTo>
                    <a:lnTo>
                      <a:pt x="138" y="9"/>
                    </a:lnTo>
                    <a:lnTo>
                      <a:pt x="138" y="9"/>
                    </a:lnTo>
                    <a:lnTo>
                      <a:pt x="139" y="10"/>
                    </a:lnTo>
                    <a:lnTo>
                      <a:pt x="139" y="10"/>
                    </a:lnTo>
                    <a:lnTo>
                      <a:pt x="139" y="10"/>
                    </a:lnTo>
                    <a:lnTo>
                      <a:pt x="139" y="10"/>
                    </a:lnTo>
                    <a:lnTo>
                      <a:pt x="139" y="11"/>
                    </a:lnTo>
                    <a:lnTo>
                      <a:pt x="139" y="11"/>
                    </a:lnTo>
                    <a:lnTo>
                      <a:pt x="139" y="11"/>
                    </a:lnTo>
                    <a:lnTo>
                      <a:pt x="139" y="12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0" y="13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1" y="13"/>
                    </a:lnTo>
                    <a:lnTo>
                      <a:pt x="142" y="13"/>
                    </a:lnTo>
                    <a:lnTo>
                      <a:pt x="142" y="13"/>
                    </a:lnTo>
                    <a:lnTo>
                      <a:pt x="143" y="1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8" name="Freeform 31">
                <a:extLst>
                  <a:ext uri="{FF2B5EF4-FFF2-40B4-BE49-F238E27FC236}">
                    <a16:creationId xmlns:a16="http://schemas.microsoft.com/office/drawing/2014/main" xmlns="" id="{C3BA6E19-3DF3-4456-AF8B-75A769F4F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8988" y="4741863"/>
                <a:ext cx="450850" cy="157163"/>
              </a:xfrm>
              <a:custGeom>
                <a:avLst/>
                <a:gdLst>
                  <a:gd name="T0" fmla="*/ 160 w 284"/>
                  <a:gd name="T1" fmla="*/ 4 h 99"/>
                  <a:gd name="T2" fmla="*/ 168 w 284"/>
                  <a:gd name="T3" fmla="*/ 12 h 99"/>
                  <a:gd name="T4" fmla="*/ 180 w 284"/>
                  <a:gd name="T5" fmla="*/ 14 h 99"/>
                  <a:gd name="T6" fmla="*/ 188 w 284"/>
                  <a:gd name="T7" fmla="*/ 21 h 99"/>
                  <a:gd name="T8" fmla="*/ 199 w 284"/>
                  <a:gd name="T9" fmla="*/ 23 h 99"/>
                  <a:gd name="T10" fmla="*/ 207 w 284"/>
                  <a:gd name="T11" fmla="*/ 29 h 99"/>
                  <a:gd name="T12" fmla="*/ 215 w 284"/>
                  <a:gd name="T13" fmla="*/ 34 h 99"/>
                  <a:gd name="T14" fmla="*/ 218 w 284"/>
                  <a:gd name="T15" fmla="*/ 42 h 99"/>
                  <a:gd name="T16" fmla="*/ 224 w 284"/>
                  <a:gd name="T17" fmla="*/ 48 h 99"/>
                  <a:gd name="T18" fmla="*/ 235 w 284"/>
                  <a:gd name="T19" fmla="*/ 54 h 99"/>
                  <a:gd name="T20" fmla="*/ 246 w 284"/>
                  <a:gd name="T21" fmla="*/ 54 h 99"/>
                  <a:gd name="T22" fmla="*/ 256 w 284"/>
                  <a:gd name="T23" fmla="*/ 58 h 99"/>
                  <a:gd name="T24" fmla="*/ 263 w 284"/>
                  <a:gd name="T25" fmla="*/ 65 h 99"/>
                  <a:gd name="T26" fmla="*/ 269 w 284"/>
                  <a:gd name="T27" fmla="*/ 72 h 99"/>
                  <a:gd name="T28" fmla="*/ 278 w 284"/>
                  <a:gd name="T29" fmla="*/ 78 h 99"/>
                  <a:gd name="T30" fmla="*/ 282 w 284"/>
                  <a:gd name="T31" fmla="*/ 86 h 99"/>
                  <a:gd name="T32" fmla="*/ 278 w 284"/>
                  <a:gd name="T33" fmla="*/ 90 h 99"/>
                  <a:gd name="T34" fmla="*/ 268 w 284"/>
                  <a:gd name="T35" fmla="*/ 90 h 99"/>
                  <a:gd name="T36" fmla="*/ 258 w 284"/>
                  <a:gd name="T37" fmla="*/ 95 h 99"/>
                  <a:gd name="T38" fmla="*/ 247 w 284"/>
                  <a:gd name="T39" fmla="*/ 96 h 99"/>
                  <a:gd name="T40" fmla="*/ 238 w 284"/>
                  <a:gd name="T41" fmla="*/ 96 h 99"/>
                  <a:gd name="T42" fmla="*/ 229 w 284"/>
                  <a:gd name="T43" fmla="*/ 95 h 99"/>
                  <a:gd name="T44" fmla="*/ 218 w 284"/>
                  <a:gd name="T45" fmla="*/ 93 h 99"/>
                  <a:gd name="T46" fmla="*/ 208 w 284"/>
                  <a:gd name="T47" fmla="*/ 86 h 99"/>
                  <a:gd name="T48" fmla="*/ 198 w 284"/>
                  <a:gd name="T49" fmla="*/ 86 h 99"/>
                  <a:gd name="T50" fmla="*/ 185 w 284"/>
                  <a:gd name="T51" fmla="*/ 83 h 99"/>
                  <a:gd name="T52" fmla="*/ 176 w 284"/>
                  <a:gd name="T53" fmla="*/ 82 h 99"/>
                  <a:gd name="T54" fmla="*/ 165 w 284"/>
                  <a:gd name="T55" fmla="*/ 83 h 99"/>
                  <a:gd name="T56" fmla="*/ 155 w 284"/>
                  <a:gd name="T57" fmla="*/ 86 h 99"/>
                  <a:gd name="T58" fmla="*/ 143 w 284"/>
                  <a:gd name="T59" fmla="*/ 88 h 99"/>
                  <a:gd name="T60" fmla="*/ 140 w 284"/>
                  <a:gd name="T61" fmla="*/ 93 h 99"/>
                  <a:gd name="T62" fmla="*/ 126 w 284"/>
                  <a:gd name="T63" fmla="*/ 89 h 99"/>
                  <a:gd name="T64" fmla="*/ 119 w 284"/>
                  <a:gd name="T65" fmla="*/ 80 h 99"/>
                  <a:gd name="T66" fmla="*/ 112 w 284"/>
                  <a:gd name="T67" fmla="*/ 72 h 99"/>
                  <a:gd name="T68" fmla="*/ 104 w 284"/>
                  <a:gd name="T69" fmla="*/ 74 h 99"/>
                  <a:gd name="T70" fmla="*/ 89 w 284"/>
                  <a:gd name="T71" fmla="*/ 76 h 99"/>
                  <a:gd name="T72" fmla="*/ 76 w 284"/>
                  <a:gd name="T73" fmla="*/ 75 h 99"/>
                  <a:gd name="T74" fmla="*/ 63 w 284"/>
                  <a:gd name="T75" fmla="*/ 76 h 99"/>
                  <a:gd name="T76" fmla="*/ 49 w 284"/>
                  <a:gd name="T77" fmla="*/ 73 h 99"/>
                  <a:gd name="T78" fmla="*/ 37 w 284"/>
                  <a:gd name="T79" fmla="*/ 77 h 99"/>
                  <a:gd name="T80" fmla="*/ 28 w 284"/>
                  <a:gd name="T81" fmla="*/ 70 h 99"/>
                  <a:gd name="T82" fmla="*/ 14 w 284"/>
                  <a:gd name="T83" fmla="*/ 61 h 99"/>
                  <a:gd name="T84" fmla="*/ 5 w 284"/>
                  <a:gd name="T85" fmla="*/ 56 h 99"/>
                  <a:gd name="T86" fmla="*/ 3 w 284"/>
                  <a:gd name="T87" fmla="*/ 46 h 99"/>
                  <a:gd name="T88" fmla="*/ 3 w 284"/>
                  <a:gd name="T89" fmla="*/ 36 h 99"/>
                  <a:gd name="T90" fmla="*/ 5 w 284"/>
                  <a:gd name="T91" fmla="*/ 26 h 99"/>
                  <a:gd name="T92" fmla="*/ 1 w 284"/>
                  <a:gd name="T93" fmla="*/ 20 h 99"/>
                  <a:gd name="T94" fmla="*/ 2 w 284"/>
                  <a:gd name="T95" fmla="*/ 11 h 99"/>
                  <a:gd name="T96" fmla="*/ 7 w 284"/>
                  <a:gd name="T97" fmla="*/ 3 h 99"/>
                  <a:gd name="T98" fmla="*/ 19 w 284"/>
                  <a:gd name="T99" fmla="*/ 1 h 99"/>
                  <a:gd name="T100" fmla="*/ 29 w 284"/>
                  <a:gd name="T101" fmla="*/ 2 h 99"/>
                  <a:gd name="T102" fmla="*/ 40 w 284"/>
                  <a:gd name="T103" fmla="*/ 5 h 99"/>
                  <a:gd name="T104" fmla="*/ 52 w 284"/>
                  <a:gd name="T105" fmla="*/ 9 h 99"/>
                  <a:gd name="T106" fmla="*/ 64 w 284"/>
                  <a:gd name="T107" fmla="*/ 11 h 99"/>
                  <a:gd name="T108" fmla="*/ 73 w 284"/>
                  <a:gd name="T109" fmla="*/ 13 h 99"/>
                  <a:gd name="T110" fmla="*/ 84 w 284"/>
                  <a:gd name="T111" fmla="*/ 16 h 99"/>
                  <a:gd name="T112" fmla="*/ 91 w 284"/>
                  <a:gd name="T113" fmla="*/ 23 h 99"/>
                  <a:gd name="T114" fmla="*/ 104 w 284"/>
                  <a:gd name="T115" fmla="*/ 21 h 99"/>
                  <a:gd name="T116" fmla="*/ 116 w 284"/>
                  <a:gd name="T117" fmla="*/ 19 h 99"/>
                  <a:gd name="T118" fmla="*/ 128 w 284"/>
                  <a:gd name="T119" fmla="*/ 20 h 99"/>
                  <a:gd name="T120" fmla="*/ 139 w 284"/>
                  <a:gd name="T121" fmla="*/ 17 h 99"/>
                  <a:gd name="T122" fmla="*/ 149 w 284"/>
                  <a:gd name="T123" fmla="*/ 13 h 99"/>
                  <a:gd name="T124" fmla="*/ 149 w 284"/>
                  <a:gd name="T125" fmla="*/ 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99">
                    <a:moveTo>
                      <a:pt x="149" y="3"/>
                    </a:moveTo>
                    <a:lnTo>
                      <a:pt x="149" y="3"/>
                    </a:lnTo>
                    <a:lnTo>
                      <a:pt x="150" y="3"/>
                    </a:lnTo>
                    <a:lnTo>
                      <a:pt x="149" y="3"/>
                    </a:lnTo>
                    <a:lnTo>
                      <a:pt x="149" y="3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52" y="3"/>
                    </a:lnTo>
                    <a:lnTo>
                      <a:pt x="152" y="3"/>
                    </a:lnTo>
                    <a:lnTo>
                      <a:pt x="152" y="3"/>
                    </a:lnTo>
                    <a:lnTo>
                      <a:pt x="153" y="3"/>
                    </a:lnTo>
                    <a:lnTo>
                      <a:pt x="153" y="3"/>
                    </a:lnTo>
                    <a:lnTo>
                      <a:pt x="153" y="3"/>
                    </a:lnTo>
                    <a:lnTo>
                      <a:pt x="154" y="3"/>
                    </a:lnTo>
                    <a:lnTo>
                      <a:pt x="154" y="3"/>
                    </a:lnTo>
                    <a:lnTo>
                      <a:pt x="155" y="3"/>
                    </a:lnTo>
                    <a:lnTo>
                      <a:pt x="155" y="3"/>
                    </a:lnTo>
                    <a:lnTo>
                      <a:pt x="155" y="3"/>
                    </a:lnTo>
                    <a:lnTo>
                      <a:pt x="155" y="3"/>
                    </a:lnTo>
                    <a:lnTo>
                      <a:pt x="156" y="3"/>
                    </a:lnTo>
                    <a:lnTo>
                      <a:pt x="156" y="3"/>
                    </a:lnTo>
                    <a:lnTo>
                      <a:pt x="157" y="3"/>
                    </a:lnTo>
                    <a:lnTo>
                      <a:pt x="157" y="3"/>
                    </a:lnTo>
                    <a:lnTo>
                      <a:pt x="157" y="3"/>
                    </a:lnTo>
                    <a:lnTo>
                      <a:pt x="157" y="3"/>
                    </a:lnTo>
                    <a:lnTo>
                      <a:pt x="157" y="3"/>
                    </a:lnTo>
                    <a:lnTo>
                      <a:pt x="158" y="3"/>
                    </a:lnTo>
                    <a:lnTo>
                      <a:pt x="158" y="4"/>
                    </a:lnTo>
                    <a:lnTo>
                      <a:pt x="158" y="4"/>
                    </a:lnTo>
                    <a:lnTo>
                      <a:pt x="158" y="4"/>
                    </a:lnTo>
                    <a:lnTo>
                      <a:pt x="158" y="4"/>
                    </a:lnTo>
                    <a:lnTo>
                      <a:pt x="159" y="4"/>
                    </a:lnTo>
                    <a:lnTo>
                      <a:pt x="159" y="4"/>
                    </a:lnTo>
                    <a:lnTo>
                      <a:pt x="159" y="5"/>
                    </a:lnTo>
                    <a:lnTo>
                      <a:pt x="159" y="4"/>
                    </a:lnTo>
                    <a:lnTo>
                      <a:pt x="160" y="4"/>
                    </a:lnTo>
                    <a:lnTo>
                      <a:pt x="160" y="4"/>
                    </a:lnTo>
                    <a:lnTo>
                      <a:pt x="160" y="5"/>
                    </a:lnTo>
                    <a:lnTo>
                      <a:pt x="160" y="4"/>
                    </a:lnTo>
                    <a:lnTo>
                      <a:pt x="160" y="5"/>
                    </a:lnTo>
                    <a:lnTo>
                      <a:pt x="161" y="5"/>
                    </a:lnTo>
                    <a:lnTo>
                      <a:pt x="161" y="5"/>
                    </a:lnTo>
                    <a:lnTo>
                      <a:pt x="162" y="5"/>
                    </a:lnTo>
                    <a:lnTo>
                      <a:pt x="162" y="5"/>
                    </a:lnTo>
                    <a:lnTo>
                      <a:pt x="162" y="5"/>
                    </a:lnTo>
                    <a:lnTo>
                      <a:pt x="162" y="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4" y="7"/>
                    </a:lnTo>
                    <a:lnTo>
                      <a:pt x="164" y="7"/>
                    </a:lnTo>
                    <a:lnTo>
                      <a:pt x="164" y="7"/>
                    </a:lnTo>
                    <a:lnTo>
                      <a:pt x="164" y="7"/>
                    </a:lnTo>
                    <a:lnTo>
                      <a:pt x="165" y="7"/>
                    </a:lnTo>
                    <a:lnTo>
                      <a:pt x="165" y="8"/>
                    </a:lnTo>
                    <a:lnTo>
                      <a:pt x="164" y="8"/>
                    </a:lnTo>
                    <a:lnTo>
                      <a:pt x="164" y="8"/>
                    </a:lnTo>
                    <a:lnTo>
                      <a:pt x="164" y="8"/>
                    </a:lnTo>
                    <a:lnTo>
                      <a:pt x="164" y="9"/>
                    </a:lnTo>
                    <a:lnTo>
                      <a:pt x="164" y="9"/>
                    </a:lnTo>
                    <a:lnTo>
                      <a:pt x="164" y="9"/>
                    </a:lnTo>
                    <a:lnTo>
                      <a:pt x="164" y="9"/>
                    </a:lnTo>
                    <a:lnTo>
                      <a:pt x="164" y="10"/>
                    </a:lnTo>
                    <a:lnTo>
                      <a:pt x="164" y="10"/>
                    </a:lnTo>
                    <a:lnTo>
                      <a:pt x="164" y="10"/>
                    </a:lnTo>
                    <a:lnTo>
                      <a:pt x="164" y="10"/>
                    </a:lnTo>
                    <a:lnTo>
                      <a:pt x="164" y="10"/>
                    </a:lnTo>
                    <a:lnTo>
                      <a:pt x="164" y="11"/>
                    </a:lnTo>
                    <a:lnTo>
                      <a:pt x="164" y="11"/>
                    </a:lnTo>
                    <a:lnTo>
                      <a:pt x="165" y="11"/>
                    </a:lnTo>
                    <a:lnTo>
                      <a:pt x="165" y="11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6" y="12"/>
                    </a:lnTo>
                    <a:lnTo>
                      <a:pt x="166" y="12"/>
                    </a:lnTo>
                    <a:lnTo>
                      <a:pt x="166" y="12"/>
                    </a:lnTo>
                    <a:lnTo>
                      <a:pt x="167" y="12"/>
                    </a:lnTo>
                    <a:lnTo>
                      <a:pt x="167" y="12"/>
                    </a:lnTo>
                    <a:lnTo>
                      <a:pt x="167" y="12"/>
                    </a:lnTo>
                    <a:lnTo>
                      <a:pt x="168" y="12"/>
                    </a:lnTo>
                    <a:lnTo>
                      <a:pt x="168" y="13"/>
                    </a:lnTo>
                    <a:lnTo>
                      <a:pt x="168" y="13"/>
                    </a:lnTo>
                    <a:lnTo>
                      <a:pt x="168" y="13"/>
                    </a:lnTo>
                    <a:lnTo>
                      <a:pt x="169" y="13"/>
                    </a:lnTo>
                    <a:lnTo>
                      <a:pt x="169" y="12"/>
                    </a:lnTo>
                    <a:lnTo>
                      <a:pt x="169" y="12"/>
                    </a:lnTo>
                    <a:lnTo>
                      <a:pt x="169" y="12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71" y="12"/>
                    </a:lnTo>
                    <a:lnTo>
                      <a:pt x="171" y="12"/>
                    </a:lnTo>
                    <a:lnTo>
                      <a:pt x="171" y="12"/>
                    </a:lnTo>
                    <a:lnTo>
                      <a:pt x="172" y="12"/>
                    </a:lnTo>
                    <a:lnTo>
                      <a:pt x="172" y="12"/>
                    </a:lnTo>
                    <a:lnTo>
                      <a:pt x="173" y="12"/>
                    </a:lnTo>
                    <a:lnTo>
                      <a:pt x="173" y="12"/>
                    </a:lnTo>
                    <a:lnTo>
                      <a:pt x="174" y="12"/>
                    </a:lnTo>
                    <a:lnTo>
                      <a:pt x="174" y="12"/>
                    </a:lnTo>
                    <a:lnTo>
                      <a:pt x="174" y="11"/>
                    </a:lnTo>
                    <a:lnTo>
                      <a:pt x="175" y="11"/>
                    </a:lnTo>
                    <a:lnTo>
                      <a:pt x="175" y="12"/>
                    </a:lnTo>
                    <a:lnTo>
                      <a:pt x="175" y="11"/>
                    </a:lnTo>
                    <a:lnTo>
                      <a:pt x="175" y="11"/>
                    </a:lnTo>
                    <a:lnTo>
                      <a:pt x="176" y="11"/>
                    </a:lnTo>
                    <a:lnTo>
                      <a:pt x="176" y="12"/>
                    </a:lnTo>
                    <a:lnTo>
                      <a:pt x="176" y="12"/>
                    </a:lnTo>
                    <a:lnTo>
                      <a:pt x="176" y="13"/>
                    </a:lnTo>
                    <a:lnTo>
                      <a:pt x="176" y="13"/>
                    </a:lnTo>
                    <a:lnTo>
                      <a:pt x="176" y="13"/>
                    </a:lnTo>
                    <a:lnTo>
                      <a:pt x="176" y="13"/>
                    </a:lnTo>
                    <a:lnTo>
                      <a:pt x="177" y="14"/>
                    </a:lnTo>
                    <a:lnTo>
                      <a:pt x="177" y="13"/>
                    </a:lnTo>
                    <a:lnTo>
                      <a:pt x="177" y="13"/>
                    </a:lnTo>
                    <a:lnTo>
                      <a:pt x="178" y="13"/>
                    </a:lnTo>
                    <a:lnTo>
                      <a:pt x="178" y="13"/>
                    </a:lnTo>
                    <a:lnTo>
                      <a:pt x="178" y="13"/>
                    </a:lnTo>
                    <a:lnTo>
                      <a:pt x="179" y="13"/>
                    </a:lnTo>
                    <a:lnTo>
                      <a:pt x="179" y="14"/>
                    </a:lnTo>
                    <a:lnTo>
                      <a:pt x="179" y="14"/>
                    </a:lnTo>
                    <a:lnTo>
                      <a:pt x="179" y="14"/>
                    </a:lnTo>
                    <a:lnTo>
                      <a:pt x="180" y="14"/>
                    </a:lnTo>
                    <a:lnTo>
                      <a:pt x="180" y="14"/>
                    </a:lnTo>
                    <a:lnTo>
                      <a:pt x="180" y="15"/>
                    </a:lnTo>
                    <a:lnTo>
                      <a:pt x="180" y="15"/>
                    </a:lnTo>
                    <a:lnTo>
                      <a:pt x="180" y="15"/>
                    </a:lnTo>
                    <a:lnTo>
                      <a:pt x="181" y="15"/>
                    </a:lnTo>
                    <a:lnTo>
                      <a:pt x="181" y="15"/>
                    </a:lnTo>
                    <a:lnTo>
                      <a:pt x="181" y="15"/>
                    </a:lnTo>
                    <a:lnTo>
                      <a:pt x="182" y="15"/>
                    </a:lnTo>
                    <a:lnTo>
                      <a:pt x="181" y="15"/>
                    </a:lnTo>
                    <a:lnTo>
                      <a:pt x="182" y="15"/>
                    </a:lnTo>
                    <a:lnTo>
                      <a:pt x="182" y="16"/>
                    </a:lnTo>
                    <a:lnTo>
                      <a:pt x="182" y="16"/>
                    </a:lnTo>
                    <a:lnTo>
                      <a:pt x="182" y="16"/>
                    </a:lnTo>
                    <a:lnTo>
                      <a:pt x="182" y="17"/>
                    </a:lnTo>
                    <a:lnTo>
                      <a:pt x="183" y="17"/>
                    </a:lnTo>
                    <a:lnTo>
                      <a:pt x="182" y="17"/>
                    </a:lnTo>
                    <a:lnTo>
                      <a:pt x="182" y="17"/>
                    </a:lnTo>
                    <a:lnTo>
                      <a:pt x="183" y="17"/>
                    </a:lnTo>
                    <a:lnTo>
                      <a:pt x="183" y="18"/>
                    </a:lnTo>
                    <a:lnTo>
                      <a:pt x="183" y="18"/>
                    </a:lnTo>
                    <a:lnTo>
                      <a:pt x="183" y="18"/>
                    </a:lnTo>
                    <a:lnTo>
                      <a:pt x="184" y="18"/>
                    </a:lnTo>
                    <a:lnTo>
                      <a:pt x="183" y="18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5" y="18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6" y="19"/>
                    </a:lnTo>
                    <a:lnTo>
                      <a:pt x="186" y="19"/>
                    </a:lnTo>
                    <a:lnTo>
                      <a:pt x="187" y="19"/>
                    </a:lnTo>
                    <a:lnTo>
                      <a:pt x="187" y="19"/>
                    </a:lnTo>
                    <a:lnTo>
                      <a:pt x="187" y="19"/>
                    </a:lnTo>
                    <a:lnTo>
                      <a:pt x="187" y="20"/>
                    </a:lnTo>
                    <a:lnTo>
                      <a:pt x="187" y="20"/>
                    </a:lnTo>
                    <a:lnTo>
                      <a:pt x="187" y="20"/>
                    </a:lnTo>
                    <a:lnTo>
                      <a:pt x="187" y="20"/>
                    </a:lnTo>
                    <a:lnTo>
                      <a:pt x="188" y="20"/>
                    </a:lnTo>
                    <a:lnTo>
                      <a:pt x="188" y="20"/>
                    </a:lnTo>
                    <a:lnTo>
                      <a:pt x="188" y="21"/>
                    </a:lnTo>
                    <a:lnTo>
                      <a:pt x="188" y="20"/>
                    </a:lnTo>
                    <a:lnTo>
                      <a:pt x="188" y="21"/>
                    </a:lnTo>
                    <a:lnTo>
                      <a:pt x="188" y="21"/>
                    </a:lnTo>
                    <a:lnTo>
                      <a:pt x="188" y="21"/>
                    </a:lnTo>
                    <a:lnTo>
                      <a:pt x="188" y="21"/>
                    </a:lnTo>
                    <a:lnTo>
                      <a:pt x="189" y="21"/>
                    </a:lnTo>
                    <a:lnTo>
                      <a:pt x="189" y="20"/>
                    </a:lnTo>
                    <a:lnTo>
                      <a:pt x="189" y="20"/>
                    </a:lnTo>
                    <a:lnTo>
                      <a:pt x="189" y="20"/>
                    </a:lnTo>
                    <a:lnTo>
                      <a:pt x="189" y="19"/>
                    </a:lnTo>
                    <a:lnTo>
                      <a:pt x="190" y="19"/>
                    </a:lnTo>
                    <a:lnTo>
                      <a:pt x="190" y="19"/>
                    </a:lnTo>
                    <a:lnTo>
                      <a:pt x="190" y="20"/>
                    </a:lnTo>
                    <a:lnTo>
                      <a:pt x="191" y="20"/>
                    </a:lnTo>
                    <a:lnTo>
                      <a:pt x="191" y="20"/>
                    </a:lnTo>
                    <a:lnTo>
                      <a:pt x="191" y="20"/>
                    </a:lnTo>
                    <a:lnTo>
                      <a:pt x="192" y="20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93" y="21"/>
                    </a:lnTo>
                    <a:lnTo>
                      <a:pt x="193" y="22"/>
                    </a:lnTo>
                    <a:lnTo>
                      <a:pt x="193" y="22"/>
                    </a:lnTo>
                    <a:lnTo>
                      <a:pt x="193" y="22"/>
                    </a:lnTo>
                    <a:lnTo>
                      <a:pt x="194" y="22"/>
                    </a:lnTo>
                    <a:lnTo>
                      <a:pt x="194" y="23"/>
                    </a:lnTo>
                    <a:lnTo>
                      <a:pt x="195" y="23"/>
                    </a:lnTo>
                    <a:lnTo>
                      <a:pt x="195" y="23"/>
                    </a:lnTo>
                    <a:lnTo>
                      <a:pt x="195" y="24"/>
                    </a:lnTo>
                    <a:lnTo>
                      <a:pt x="195" y="24"/>
                    </a:lnTo>
                    <a:lnTo>
                      <a:pt x="195" y="24"/>
                    </a:lnTo>
                    <a:lnTo>
                      <a:pt x="196" y="24"/>
                    </a:lnTo>
                    <a:lnTo>
                      <a:pt x="196" y="25"/>
                    </a:lnTo>
                    <a:lnTo>
                      <a:pt x="196" y="24"/>
                    </a:lnTo>
                    <a:lnTo>
                      <a:pt x="196" y="24"/>
                    </a:lnTo>
                    <a:lnTo>
                      <a:pt x="196" y="25"/>
                    </a:lnTo>
                    <a:lnTo>
                      <a:pt x="197" y="25"/>
                    </a:lnTo>
                    <a:lnTo>
                      <a:pt x="197" y="25"/>
                    </a:lnTo>
                    <a:lnTo>
                      <a:pt x="197" y="24"/>
                    </a:lnTo>
                    <a:lnTo>
                      <a:pt x="198" y="24"/>
                    </a:lnTo>
                    <a:lnTo>
                      <a:pt x="198" y="24"/>
                    </a:lnTo>
                    <a:lnTo>
                      <a:pt x="198" y="24"/>
                    </a:lnTo>
                    <a:lnTo>
                      <a:pt x="198" y="24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3"/>
                    </a:lnTo>
                    <a:lnTo>
                      <a:pt x="198" y="23"/>
                    </a:lnTo>
                    <a:lnTo>
                      <a:pt x="199" y="23"/>
                    </a:lnTo>
                    <a:lnTo>
                      <a:pt x="199" y="23"/>
                    </a:lnTo>
                    <a:lnTo>
                      <a:pt x="199" y="23"/>
                    </a:lnTo>
                    <a:lnTo>
                      <a:pt x="199" y="23"/>
                    </a:lnTo>
                    <a:lnTo>
                      <a:pt x="200" y="23"/>
                    </a:lnTo>
                    <a:lnTo>
                      <a:pt x="200" y="23"/>
                    </a:lnTo>
                    <a:lnTo>
                      <a:pt x="200" y="23"/>
                    </a:lnTo>
                    <a:lnTo>
                      <a:pt x="200" y="23"/>
                    </a:lnTo>
                    <a:lnTo>
                      <a:pt x="201" y="23"/>
                    </a:lnTo>
                    <a:lnTo>
                      <a:pt x="201" y="24"/>
                    </a:lnTo>
                    <a:lnTo>
                      <a:pt x="201" y="24"/>
                    </a:lnTo>
                    <a:lnTo>
                      <a:pt x="201" y="24"/>
                    </a:lnTo>
                    <a:lnTo>
                      <a:pt x="201" y="24"/>
                    </a:lnTo>
                    <a:lnTo>
                      <a:pt x="201" y="25"/>
                    </a:lnTo>
                    <a:lnTo>
                      <a:pt x="201" y="25"/>
                    </a:lnTo>
                    <a:lnTo>
                      <a:pt x="202" y="25"/>
                    </a:lnTo>
                    <a:lnTo>
                      <a:pt x="202" y="25"/>
                    </a:lnTo>
                    <a:lnTo>
                      <a:pt x="203" y="25"/>
                    </a:lnTo>
                    <a:lnTo>
                      <a:pt x="203" y="25"/>
                    </a:lnTo>
                    <a:lnTo>
                      <a:pt x="203" y="25"/>
                    </a:lnTo>
                    <a:lnTo>
                      <a:pt x="203" y="25"/>
                    </a:lnTo>
                    <a:lnTo>
                      <a:pt x="203" y="25"/>
                    </a:lnTo>
                    <a:lnTo>
                      <a:pt x="203" y="26"/>
                    </a:lnTo>
                    <a:lnTo>
                      <a:pt x="203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5" y="26"/>
                    </a:lnTo>
                    <a:lnTo>
                      <a:pt x="205" y="27"/>
                    </a:lnTo>
                    <a:lnTo>
                      <a:pt x="205" y="27"/>
                    </a:lnTo>
                    <a:lnTo>
                      <a:pt x="205" y="27"/>
                    </a:lnTo>
                    <a:lnTo>
                      <a:pt x="205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06" y="29"/>
                    </a:lnTo>
                    <a:lnTo>
                      <a:pt x="207" y="29"/>
                    </a:lnTo>
                    <a:lnTo>
                      <a:pt x="207" y="29"/>
                    </a:lnTo>
                    <a:lnTo>
                      <a:pt x="207" y="28"/>
                    </a:lnTo>
                    <a:lnTo>
                      <a:pt x="208" y="28"/>
                    </a:lnTo>
                    <a:lnTo>
                      <a:pt x="208" y="29"/>
                    </a:lnTo>
                    <a:lnTo>
                      <a:pt x="208" y="29"/>
                    </a:lnTo>
                    <a:lnTo>
                      <a:pt x="208" y="29"/>
                    </a:lnTo>
                    <a:lnTo>
                      <a:pt x="208" y="29"/>
                    </a:lnTo>
                    <a:lnTo>
                      <a:pt x="208" y="29"/>
                    </a:lnTo>
                    <a:lnTo>
                      <a:pt x="209" y="29"/>
                    </a:lnTo>
                    <a:lnTo>
                      <a:pt x="209" y="30"/>
                    </a:lnTo>
                    <a:lnTo>
                      <a:pt x="209" y="30"/>
                    </a:lnTo>
                    <a:lnTo>
                      <a:pt x="210" y="30"/>
                    </a:lnTo>
                    <a:lnTo>
                      <a:pt x="210" y="29"/>
                    </a:lnTo>
                    <a:lnTo>
                      <a:pt x="210" y="29"/>
                    </a:lnTo>
                    <a:lnTo>
                      <a:pt x="210" y="29"/>
                    </a:lnTo>
                    <a:lnTo>
                      <a:pt x="210" y="29"/>
                    </a:lnTo>
                    <a:lnTo>
                      <a:pt x="210" y="29"/>
                    </a:lnTo>
                    <a:lnTo>
                      <a:pt x="211" y="29"/>
                    </a:lnTo>
                    <a:lnTo>
                      <a:pt x="211" y="29"/>
                    </a:lnTo>
                    <a:lnTo>
                      <a:pt x="211" y="30"/>
                    </a:lnTo>
                    <a:lnTo>
                      <a:pt x="211" y="30"/>
                    </a:lnTo>
                    <a:lnTo>
                      <a:pt x="212" y="30"/>
                    </a:lnTo>
                    <a:lnTo>
                      <a:pt x="212" y="30"/>
                    </a:lnTo>
                    <a:lnTo>
                      <a:pt x="213" y="30"/>
                    </a:lnTo>
                    <a:lnTo>
                      <a:pt x="212" y="30"/>
                    </a:lnTo>
                    <a:lnTo>
                      <a:pt x="212" y="31"/>
                    </a:lnTo>
                    <a:lnTo>
                      <a:pt x="212" y="31"/>
                    </a:lnTo>
                    <a:lnTo>
                      <a:pt x="212" y="32"/>
                    </a:lnTo>
                    <a:lnTo>
                      <a:pt x="212" y="32"/>
                    </a:lnTo>
                    <a:lnTo>
                      <a:pt x="212" y="32"/>
                    </a:lnTo>
                    <a:lnTo>
                      <a:pt x="213" y="31"/>
                    </a:lnTo>
                    <a:lnTo>
                      <a:pt x="213" y="32"/>
                    </a:lnTo>
                    <a:lnTo>
                      <a:pt x="213" y="32"/>
                    </a:lnTo>
                    <a:lnTo>
                      <a:pt x="213" y="32"/>
                    </a:lnTo>
                    <a:lnTo>
                      <a:pt x="214" y="32"/>
                    </a:lnTo>
                    <a:lnTo>
                      <a:pt x="214" y="33"/>
                    </a:lnTo>
                    <a:lnTo>
                      <a:pt x="214" y="33"/>
                    </a:lnTo>
                    <a:lnTo>
                      <a:pt x="215" y="33"/>
                    </a:lnTo>
                    <a:lnTo>
                      <a:pt x="215" y="33"/>
                    </a:lnTo>
                    <a:lnTo>
                      <a:pt x="215" y="33"/>
                    </a:lnTo>
                    <a:lnTo>
                      <a:pt x="215" y="33"/>
                    </a:lnTo>
                    <a:lnTo>
                      <a:pt x="215" y="33"/>
                    </a:lnTo>
                    <a:lnTo>
                      <a:pt x="215" y="34"/>
                    </a:lnTo>
                    <a:lnTo>
                      <a:pt x="215" y="34"/>
                    </a:lnTo>
                    <a:lnTo>
                      <a:pt x="215" y="34"/>
                    </a:lnTo>
                    <a:lnTo>
                      <a:pt x="214" y="34"/>
                    </a:lnTo>
                    <a:lnTo>
                      <a:pt x="215" y="34"/>
                    </a:lnTo>
                    <a:lnTo>
                      <a:pt x="215" y="35"/>
                    </a:lnTo>
                    <a:lnTo>
                      <a:pt x="215" y="35"/>
                    </a:lnTo>
                    <a:lnTo>
                      <a:pt x="216" y="35"/>
                    </a:lnTo>
                    <a:lnTo>
                      <a:pt x="215" y="35"/>
                    </a:lnTo>
                    <a:lnTo>
                      <a:pt x="215" y="35"/>
                    </a:lnTo>
                    <a:lnTo>
                      <a:pt x="215" y="36"/>
                    </a:lnTo>
                    <a:lnTo>
                      <a:pt x="215" y="36"/>
                    </a:lnTo>
                    <a:lnTo>
                      <a:pt x="215" y="36"/>
                    </a:lnTo>
                    <a:lnTo>
                      <a:pt x="216" y="36"/>
                    </a:lnTo>
                    <a:lnTo>
                      <a:pt x="216" y="36"/>
                    </a:lnTo>
                    <a:lnTo>
                      <a:pt x="216" y="37"/>
                    </a:lnTo>
                    <a:lnTo>
                      <a:pt x="217" y="37"/>
                    </a:lnTo>
                    <a:lnTo>
                      <a:pt x="217" y="37"/>
                    </a:lnTo>
                    <a:lnTo>
                      <a:pt x="216" y="37"/>
                    </a:lnTo>
                    <a:lnTo>
                      <a:pt x="216" y="37"/>
                    </a:lnTo>
                    <a:lnTo>
                      <a:pt x="216" y="37"/>
                    </a:lnTo>
                    <a:lnTo>
                      <a:pt x="216" y="38"/>
                    </a:lnTo>
                    <a:lnTo>
                      <a:pt x="216" y="38"/>
                    </a:lnTo>
                    <a:lnTo>
                      <a:pt x="215" y="38"/>
                    </a:lnTo>
                    <a:lnTo>
                      <a:pt x="215" y="39"/>
                    </a:lnTo>
                    <a:lnTo>
                      <a:pt x="215" y="39"/>
                    </a:lnTo>
                    <a:lnTo>
                      <a:pt x="215" y="40"/>
                    </a:lnTo>
                    <a:lnTo>
                      <a:pt x="216" y="40"/>
                    </a:lnTo>
                    <a:lnTo>
                      <a:pt x="215" y="40"/>
                    </a:lnTo>
                    <a:lnTo>
                      <a:pt x="216" y="40"/>
                    </a:lnTo>
                    <a:lnTo>
                      <a:pt x="216" y="40"/>
                    </a:lnTo>
                    <a:lnTo>
                      <a:pt x="216" y="41"/>
                    </a:lnTo>
                    <a:lnTo>
                      <a:pt x="216" y="41"/>
                    </a:lnTo>
                    <a:lnTo>
                      <a:pt x="216" y="41"/>
                    </a:lnTo>
                    <a:lnTo>
                      <a:pt x="216" y="42"/>
                    </a:lnTo>
                    <a:lnTo>
                      <a:pt x="217" y="42"/>
                    </a:lnTo>
                    <a:lnTo>
                      <a:pt x="217" y="42"/>
                    </a:lnTo>
                    <a:lnTo>
                      <a:pt x="217" y="42"/>
                    </a:lnTo>
                    <a:lnTo>
                      <a:pt x="217" y="42"/>
                    </a:lnTo>
                    <a:lnTo>
                      <a:pt x="217" y="42"/>
                    </a:lnTo>
                    <a:lnTo>
                      <a:pt x="217" y="42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1"/>
                    </a:lnTo>
                    <a:lnTo>
                      <a:pt x="218" y="41"/>
                    </a:lnTo>
                    <a:lnTo>
                      <a:pt x="219" y="41"/>
                    </a:lnTo>
                    <a:lnTo>
                      <a:pt x="219" y="41"/>
                    </a:lnTo>
                    <a:lnTo>
                      <a:pt x="220" y="41"/>
                    </a:lnTo>
                    <a:lnTo>
                      <a:pt x="220" y="42"/>
                    </a:lnTo>
                    <a:lnTo>
                      <a:pt x="220" y="42"/>
                    </a:lnTo>
                    <a:lnTo>
                      <a:pt x="220" y="42"/>
                    </a:lnTo>
                    <a:lnTo>
                      <a:pt x="220" y="42"/>
                    </a:lnTo>
                    <a:lnTo>
                      <a:pt x="220" y="42"/>
                    </a:lnTo>
                    <a:lnTo>
                      <a:pt x="220" y="43"/>
                    </a:lnTo>
                    <a:lnTo>
                      <a:pt x="220" y="43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1" y="42"/>
                    </a:lnTo>
                    <a:lnTo>
                      <a:pt x="221" y="42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1" y="44"/>
                    </a:lnTo>
                    <a:lnTo>
                      <a:pt x="221" y="44"/>
                    </a:lnTo>
                    <a:lnTo>
                      <a:pt x="221" y="44"/>
                    </a:lnTo>
                    <a:lnTo>
                      <a:pt x="221" y="44"/>
                    </a:lnTo>
                    <a:lnTo>
                      <a:pt x="222" y="44"/>
                    </a:lnTo>
                    <a:lnTo>
                      <a:pt x="222" y="45"/>
                    </a:lnTo>
                    <a:lnTo>
                      <a:pt x="222" y="44"/>
                    </a:lnTo>
                    <a:lnTo>
                      <a:pt x="222" y="45"/>
                    </a:lnTo>
                    <a:lnTo>
                      <a:pt x="222" y="45"/>
                    </a:lnTo>
                    <a:lnTo>
                      <a:pt x="223" y="45"/>
                    </a:lnTo>
                    <a:lnTo>
                      <a:pt x="223" y="45"/>
                    </a:lnTo>
                    <a:lnTo>
                      <a:pt x="223" y="46"/>
                    </a:lnTo>
                    <a:lnTo>
                      <a:pt x="222" y="46"/>
                    </a:lnTo>
                    <a:lnTo>
                      <a:pt x="222" y="46"/>
                    </a:lnTo>
                    <a:lnTo>
                      <a:pt x="222" y="46"/>
                    </a:lnTo>
                    <a:lnTo>
                      <a:pt x="222" y="46"/>
                    </a:lnTo>
                    <a:lnTo>
                      <a:pt x="222" y="47"/>
                    </a:lnTo>
                    <a:lnTo>
                      <a:pt x="222" y="47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3" y="48"/>
                    </a:lnTo>
                    <a:lnTo>
                      <a:pt x="223" y="48"/>
                    </a:lnTo>
                    <a:lnTo>
                      <a:pt x="224" y="48"/>
                    </a:lnTo>
                    <a:lnTo>
                      <a:pt x="224" y="48"/>
                    </a:lnTo>
                    <a:lnTo>
                      <a:pt x="224" y="48"/>
                    </a:lnTo>
                    <a:lnTo>
                      <a:pt x="225" y="48"/>
                    </a:lnTo>
                    <a:lnTo>
                      <a:pt x="225" y="49"/>
                    </a:lnTo>
                    <a:lnTo>
                      <a:pt x="225" y="49"/>
                    </a:lnTo>
                    <a:lnTo>
                      <a:pt x="225" y="49"/>
                    </a:lnTo>
                    <a:lnTo>
                      <a:pt x="225" y="50"/>
                    </a:lnTo>
                    <a:lnTo>
                      <a:pt x="225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7" y="50"/>
                    </a:lnTo>
                    <a:lnTo>
                      <a:pt x="227" y="51"/>
                    </a:lnTo>
                    <a:lnTo>
                      <a:pt x="227" y="50"/>
                    </a:lnTo>
                    <a:lnTo>
                      <a:pt x="228" y="51"/>
                    </a:lnTo>
                    <a:lnTo>
                      <a:pt x="228" y="51"/>
                    </a:lnTo>
                    <a:lnTo>
                      <a:pt x="228" y="51"/>
                    </a:lnTo>
                    <a:lnTo>
                      <a:pt x="229" y="51"/>
                    </a:lnTo>
                    <a:lnTo>
                      <a:pt x="229" y="51"/>
                    </a:lnTo>
                    <a:lnTo>
                      <a:pt x="229" y="52"/>
                    </a:lnTo>
                    <a:lnTo>
                      <a:pt x="229" y="52"/>
                    </a:lnTo>
                    <a:lnTo>
                      <a:pt x="229" y="51"/>
                    </a:lnTo>
                    <a:lnTo>
                      <a:pt x="230" y="51"/>
                    </a:lnTo>
                    <a:lnTo>
                      <a:pt x="230" y="52"/>
                    </a:lnTo>
                    <a:lnTo>
                      <a:pt x="230" y="52"/>
                    </a:lnTo>
                    <a:lnTo>
                      <a:pt x="230" y="52"/>
                    </a:lnTo>
                    <a:lnTo>
                      <a:pt x="231" y="52"/>
                    </a:lnTo>
                    <a:lnTo>
                      <a:pt x="231" y="52"/>
                    </a:lnTo>
                    <a:lnTo>
                      <a:pt x="231" y="53"/>
                    </a:lnTo>
                    <a:lnTo>
                      <a:pt x="231" y="52"/>
                    </a:lnTo>
                    <a:lnTo>
                      <a:pt x="232" y="52"/>
                    </a:lnTo>
                    <a:lnTo>
                      <a:pt x="232" y="53"/>
                    </a:lnTo>
                    <a:lnTo>
                      <a:pt x="232" y="53"/>
                    </a:lnTo>
                    <a:lnTo>
                      <a:pt x="233" y="53"/>
                    </a:lnTo>
                    <a:lnTo>
                      <a:pt x="233" y="53"/>
                    </a:lnTo>
                    <a:lnTo>
                      <a:pt x="233" y="53"/>
                    </a:lnTo>
                    <a:lnTo>
                      <a:pt x="233" y="53"/>
                    </a:lnTo>
                    <a:lnTo>
                      <a:pt x="233" y="54"/>
                    </a:lnTo>
                    <a:lnTo>
                      <a:pt x="233" y="53"/>
                    </a:lnTo>
                    <a:lnTo>
                      <a:pt x="233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5" y="54"/>
                    </a:lnTo>
                    <a:lnTo>
                      <a:pt x="235" y="54"/>
                    </a:lnTo>
                    <a:lnTo>
                      <a:pt x="235" y="54"/>
                    </a:lnTo>
                    <a:lnTo>
                      <a:pt x="235" y="55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36" y="55"/>
                    </a:lnTo>
                    <a:lnTo>
                      <a:pt x="236" y="55"/>
                    </a:lnTo>
                    <a:lnTo>
                      <a:pt x="236" y="54"/>
                    </a:lnTo>
                    <a:lnTo>
                      <a:pt x="236" y="55"/>
                    </a:lnTo>
                    <a:lnTo>
                      <a:pt x="237" y="55"/>
                    </a:lnTo>
                    <a:lnTo>
                      <a:pt x="238" y="55"/>
                    </a:lnTo>
                    <a:lnTo>
                      <a:pt x="238" y="55"/>
                    </a:lnTo>
                    <a:lnTo>
                      <a:pt x="238" y="55"/>
                    </a:lnTo>
                    <a:lnTo>
                      <a:pt x="238" y="55"/>
                    </a:lnTo>
                    <a:lnTo>
                      <a:pt x="239" y="55"/>
                    </a:lnTo>
                    <a:lnTo>
                      <a:pt x="239" y="55"/>
                    </a:lnTo>
                    <a:lnTo>
                      <a:pt x="240" y="55"/>
                    </a:lnTo>
                    <a:lnTo>
                      <a:pt x="240" y="55"/>
                    </a:lnTo>
                    <a:lnTo>
                      <a:pt x="241" y="55"/>
                    </a:lnTo>
                    <a:lnTo>
                      <a:pt x="241" y="56"/>
                    </a:lnTo>
                    <a:lnTo>
                      <a:pt x="240" y="56"/>
                    </a:lnTo>
                    <a:lnTo>
                      <a:pt x="241" y="56"/>
                    </a:lnTo>
                    <a:lnTo>
                      <a:pt x="241" y="56"/>
                    </a:lnTo>
                    <a:lnTo>
                      <a:pt x="241" y="56"/>
                    </a:lnTo>
                    <a:lnTo>
                      <a:pt x="242" y="56"/>
                    </a:lnTo>
                    <a:lnTo>
                      <a:pt x="242" y="56"/>
                    </a:lnTo>
                    <a:lnTo>
                      <a:pt x="242" y="56"/>
                    </a:lnTo>
                    <a:lnTo>
                      <a:pt x="242" y="56"/>
                    </a:lnTo>
                    <a:lnTo>
                      <a:pt x="242" y="55"/>
                    </a:lnTo>
                    <a:lnTo>
                      <a:pt x="243" y="55"/>
                    </a:lnTo>
                    <a:lnTo>
                      <a:pt x="243" y="56"/>
                    </a:lnTo>
                    <a:lnTo>
                      <a:pt x="243" y="56"/>
                    </a:lnTo>
                    <a:lnTo>
                      <a:pt x="243" y="55"/>
                    </a:lnTo>
                    <a:lnTo>
                      <a:pt x="244" y="55"/>
                    </a:lnTo>
                    <a:lnTo>
                      <a:pt x="244" y="55"/>
                    </a:lnTo>
                    <a:lnTo>
                      <a:pt x="244" y="54"/>
                    </a:lnTo>
                    <a:lnTo>
                      <a:pt x="244" y="54"/>
                    </a:lnTo>
                    <a:lnTo>
                      <a:pt x="244" y="54"/>
                    </a:lnTo>
                    <a:lnTo>
                      <a:pt x="244" y="54"/>
                    </a:lnTo>
                    <a:lnTo>
                      <a:pt x="245" y="54"/>
                    </a:lnTo>
                    <a:lnTo>
                      <a:pt x="245" y="54"/>
                    </a:lnTo>
                    <a:lnTo>
                      <a:pt x="246" y="54"/>
                    </a:lnTo>
                    <a:lnTo>
                      <a:pt x="246" y="54"/>
                    </a:lnTo>
                    <a:lnTo>
                      <a:pt x="247" y="54"/>
                    </a:lnTo>
                    <a:lnTo>
                      <a:pt x="247" y="54"/>
                    </a:lnTo>
                    <a:lnTo>
                      <a:pt x="248" y="54"/>
                    </a:lnTo>
                    <a:lnTo>
                      <a:pt x="248" y="55"/>
                    </a:lnTo>
                    <a:lnTo>
                      <a:pt x="248" y="55"/>
                    </a:lnTo>
                    <a:lnTo>
                      <a:pt x="248" y="55"/>
                    </a:lnTo>
                    <a:lnTo>
                      <a:pt x="248" y="55"/>
                    </a:lnTo>
                    <a:lnTo>
                      <a:pt x="248" y="55"/>
                    </a:lnTo>
                    <a:lnTo>
                      <a:pt x="248" y="56"/>
                    </a:lnTo>
                    <a:lnTo>
                      <a:pt x="248" y="55"/>
                    </a:lnTo>
                    <a:lnTo>
                      <a:pt x="248" y="55"/>
                    </a:lnTo>
                    <a:lnTo>
                      <a:pt x="248" y="55"/>
                    </a:lnTo>
                    <a:lnTo>
                      <a:pt x="249" y="55"/>
                    </a:lnTo>
                    <a:lnTo>
                      <a:pt x="249" y="55"/>
                    </a:lnTo>
                    <a:lnTo>
                      <a:pt x="249" y="55"/>
                    </a:lnTo>
                    <a:lnTo>
                      <a:pt x="249" y="55"/>
                    </a:lnTo>
                    <a:lnTo>
                      <a:pt x="250" y="55"/>
                    </a:lnTo>
                    <a:lnTo>
                      <a:pt x="250" y="55"/>
                    </a:lnTo>
                    <a:lnTo>
                      <a:pt x="251" y="55"/>
                    </a:lnTo>
                    <a:lnTo>
                      <a:pt x="251" y="55"/>
                    </a:lnTo>
                    <a:lnTo>
                      <a:pt x="251" y="56"/>
                    </a:lnTo>
                    <a:lnTo>
                      <a:pt x="252" y="56"/>
                    </a:lnTo>
                    <a:lnTo>
                      <a:pt x="252" y="56"/>
                    </a:lnTo>
                    <a:lnTo>
                      <a:pt x="252" y="56"/>
                    </a:lnTo>
                    <a:lnTo>
                      <a:pt x="253" y="56"/>
                    </a:lnTo>
                    <a:lnTo>
                      <a:pt x="253" y="56"/>
                    </a:lnTo>
                    <a:lnTo>
                      <a:pt x="253" y="56"/>
                    </a:lnTo>
                    <a:lnTo>
                      <a:pt x="253" y="57"/>
                    </a:lnTo>
                    <a:lnTo>
                      <a:pt x="253" y="56"/>
                    </a:lnTo>
                    <a:lnTo>
                      <a:pt x="254" y="56"/>
                    </a:lnTo>
                    <a:lnTo>
                      <a:pt x="254" y="57"/>
                    </a:lnTo>
                    <a:lnTo>
                      <a:pt x="254" y="57"/>
                    </a:lnTo>
                    <a:lnTo>
                      <a:pt x="254" y="57"/>
                    </a:lnTo>
                    <a:lnTo>
                      <a:pt x="255" y="57"/>
                    </a:lnTo>
                    <a:lnTo>
                      <a:pt x="255" y="58"/>
                    </a:lnTo>
                    <a:lnTo>
                      <a:pt x="255" y="58"/>
                    </a:lnTo>
                    <a:lnTo>
                      <a:pt x="255" y="57"/>
                    </a:lnTo>
                    <a:lnTo>
                      <a:pt x="255" y="58"/>
                    </a:lnTo>
                    <a:lnTo>
                      <a:pt x="256" y="58"/>
                    </a:lnTo>
                    <a:lnTo>
                      <a:pt x="256" y="58"/>
                    </a:lnTo>
                    <a:lnTo>
                      <a:pt x="256" y="58"/>
                    </a:lnTo>
                    <a:lnTo>
                      <a:pt x="256" y="58"/>
                    </a:lnTo>
                    <a:lnTo>
                      <a:pt x="256" y="58"/>
                    </a:lnTo>
                    <a:lnTo>
                      <a:pt x="256" y="58"/>
                    </a:lnTo>
                    <a:lnTo>
                      <a:pt x="257" y="58"/>
                    </a:lnTo>
                    <a:lnTo>
                      <a:pt x="257" y="58"/>
                    </a:lnTo>
                    <a:lnTo>
                      <a:pt x="257" y="58"/>
                    </a:lnTo>
                    <a:lnTo>
                      <a:pt x="257" y="59"/>
                    </a:lnTo>
                    <a:lnTo>
                      <a:pt x="257" y="58"/>
                    </a:lnTo>
                    <a:lnTo>
                      <a:pt x="257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58" y="59"/>
                    </a:lnTo>
                    <a:lnTo>
                      <a:pt x="258" y="59"/>
                    </a:lnTo>
                    <a:lnTo>
                      <a:pt x="258" y="59"/>
                    </a:lnTo>
                    <a:lnTo>
                      <a:pt x="258" y="59"/>
                    </a:lnTo>
                    <a:lnTo>
                      <a:pt x="258" y="59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59" y="60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60" y="60"/>
                    </a:lnTo>
                    <a:lnTo>
                      <a:pt x="260" y="60"/>
                    </a:lnTo>
                    <a:lnTo>
                      <a:pt x="260" y="60"/>
                    </a:lnTo>
                    <a:lnTo>
                      <a:pt x="260" y="60"/>
                    </a:lnTo>
                    <a:lnTo>
                      <a:pt x="260" y="60"/>
                    </a:lnTo>
                    <a:lnTo>
                      <a:pt x="260" y="61"/>
                    </a:lnTo>
                    <a:lnTo>
                      <a:pt x="260" y="61"/>
                    </a:lnTo>
                    <a:lnTo>
                      <a:pt x="260" y="61"/>
                    </a:lnTo>
                    <a:lnTo>
                      <a:pt x="260" y="61"/>
                    </a:lnTo>
                    <a:lnTo>
                      <a:pt x="260" y="62"/>
                    </a:lnTo>
                    <a:lnTo>
                      <a:pt x="260" y="62"/>
                    </a:lnTo>
                    <a:lnTo>
                      <a:pt x="260" y="62"/>
                    </a:lnTo>
                    <a:lnTo>
                      <a:pt x="261" y="62"/>
                    </a:lnTo>
                    <a:lnTo>
                      <a:pt x="261" y="63"/>
                    </a:lnTo>
                    <a:lnTo>
                      <a:pt x="261" y="63"/>
                    </a:lnTo>
                    <a:lnTo>
                      <a:pt x="261" y="63"/>
                    </a:lnTo>
                    <a:lnTo>
                      <a:pt x="262" y="63"/>
                    </a:lnTo>
                    <a:lnTo>
                      <a:pt x="262" y="64"/>
                    </a:lnTo>
                    <a:lnTo>
                      <a:pt x="262" y="64"/>
                    </a:lnTo>
                    <a:lnTo>
                      <a:pt x="262" y="64"/>
                    </a:lnTo>
                    <a:lnTo>
                      <a:pt x="263" y="64"/>
                    </a:lnTo>
                    <a:lnTo>
                      <a:pt x="263" y="64"/>
                    </a:lnTo>
                    <a:lnTo>
                      <a:pt x="263" y="65"/>
                    </a:lnTo>
                    <a:lnTo>
                      <a:pt x="263" y="65"/>
                    </a:lnTo>
                    <a:lnTo>
                      <a:pt x="264" y="65"/>
                    </a:lnTo>
                    <a:lnTo>
                      <a:pt x="263" y="65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3" y="66"/>
                    </a:lnTo>
                    <a:lnTo>
                      <a:pt x="263" y="67"/>
                    </a:lnTo>
                    <a:lnTo>
                      <a:pt x="263" y="67"/>
                    </a:lnTo>
                    <a:lnTo>
                      <a:pt x="263" y="68"/>
                    </a:lnTo>
                    <a:lnTo>
                      <a:pt x="264" y="68"/>
                    </a:lnTo>
                    <a:lnTo>
                      <a:pt x="264" y="68"/>
                    </a:lnTo>
                    <a:lnTo>
                      <a:pt x="264" y="68"/>
                    </a:lnTo>
                    <a:lnTo>
                      <a:pt x="264" y="68"/>
                    </a:lnTo>
                    <a:lnTo>
                      <a:pt x="264" y="68"/>
                    </a:lnTo>
                    <a:lnTo>
                      <a:pt x="264" y="69"/>
                    </a:lnTo>
                    <a:lnTo>
                      <a:pt x="265" y="69"/>
                    </a:lnTo>
                    <a:lnTo>
                      <a:pt x="265" y="69"/>
                    </a:lnTo>
                    <a:lnTo>
                      <a:pt x="265" y="69"/>
                    </a:lnTo>
                    <a:lnTo>
                      <a:pt x="265" y="70"/>
                    </a:lnTo>
                    <a:lnTo>
                      <a:pt x="265" y="69"/>
                    </a:lnTo>
                    <a:lnTo>
                      <a:pt x="266" y="69"/>
                    </a:lnTo>
                    <a:lnTo>
                      <a:pt x="266" y="69"/>
                    </a:lnTo>
                    <a:lnTo>
                      <a:pt x="266" y="70"/>
                    </a:lnTo>
                    <a:lnTo>
                      <a:pt x="266" y="69"/>
                    </a:lnTo>
                    <a:lnTo>
                      <a:pt x="267" y="69"/>
                    </a:lnTo>
                    <a:lnTo>
                      <a:pt x="267" y="70"/>
                    </a:lnTo>
                    <a:lnTo>
                      <a:pt x="267" y="70"/>
                    </a:lnTo>
                    <a:lnTo>
                      <a:pt x="267" y="70"/>
                    </a:lnTo>
                    <a:lnTo>
                      <a:pt x="267" y="70"/>
                    </a:lnTo>
                    <a:lnTo>
                      <a:pt x="267" y="70"/>
                    </a:lnTo>
                    <a:lnTo>
                      <a:pt x="267" y="70"/>
                    </a:lnTo>
                    <a:lnTo>
                      <a:pt x="268" y="70"/>
                    </a:lnTo>
                    <a:lnTo>
                      <a:pt x="268" y="70"/>
                    </a:lnTo>
                    <a:lnTo>
                      <a:pt x="268" y="71"/>
                    </a:lnTo>
                    <a:lnTo>
                      <a:pt x="268" y="71"/>
                    </a:lnTo>
                    <a:lnTo>
                      <a:pt x="268" y="71"/>
                    </a:lnTo>
                    <a:lnTo>
                      <a:pt x="268" y="71"/>
                    </a:lnTo>
                    <a:lnTo>
                      <a:pt x="268" y="71"/>
                    </a:lnTo>
                    <a:lnTo>
                      <a:pt x="268" y="71"/>
                    </a:lnTo>
                    <a:lnTo>
                      <a:pt x="268" y="71"/>
                    </a:lnTo>
                    <a:lnTo>
                      <a:pt x="268" y="71"/>
                    </a:lnTo>
                    <a:lnTo>
                      <a:pt x="268" y="72"/>
                    </a:lnTo>
                    <a:lnTo>
                      <a:pt x="269" y="72"/>
                    </a:lnTo>
                    <a:lnTo>
                      <a:pt x="269" y="72"/>
                    </a:lnTo>
                    <a:lnTo>
                      <a:pt x="269" y="71"/>
                    </a:lnTo>
                    <a:lnTo>
                      <a:pt x="270" y="71"/>
                    </a:lnTo>
                    <a:lnTo>
                      <a:pt x="270" y="72"/>
                    </a:lnTo>
                    <a:lnTo>
                      <a:pt x="270" y="72"/>
                    </a:lnTo>
                    <a:lnTo>
                      <a:pt x="270" y="73"/>
                    </a:lnTo>
                    <a:lnTo>
                      <a:pt x="270" y="73"/>
                    </a:lnTo>
                    <a:lnTo>
                      <a:pt x="270" y="73"/>
                    </a:lnTo>
                    <a:lnTo>
                      <a:pt x="270" y="74"/>
                    </a:lnTo>
                    <a:lnTo>
                      <a:pt x="271" y="74"/>
                    </a:lnTo>
                    <a:lnTo>
                      <a:pt x="271" y="74"/>
                    </a:lnTo>
                    <a:lnTo>
                      <a:pt x="271" y="75"/>
                    </a:lnTo>
                    <a:lnTo>
                      <a:pt x="271" y="75"/>
                    </a:lnTo>
                    <a:lnTo>
                      <a:pt x="272" y="75"/>
                    </a:lnTo>
                    <a:lnTo>
                      <a:pt x="272" y="75"/>
                    </a:lnTo>
                    <a:lnTo>
                      <a:pt x="273" y="75"/>
                    </a:lnTo>
                    <a:lnTo>
                      <a:pt x="273" y="75"/>
                    </a:lnTo>
                    <a:lnTo>
                      <a:pt x="273" y="75"/>
                    </a:lnTo>
                    <a:lnTo>
                      <a:pt x="274" y="75"/>
                    </a:lnTo>
                    <a:lnTo>
                      <a:pt x="273" y="75"/>
                    </a:lnTo>
                    <a:lnTo>
                      <a:pt x="274" y="75"/>
                    </a:lnTo>
                    <a:lnTo>
                      <a:pt x="274" y="76"/>
                    </a:lnTo>
                    <a:lnTo>
                      <a:pt x="274" y="76"/>
                    </a:lnTo>
                    <a:lnTo>
                      <a:pt x="273" y="76"/>
                    </a:lnTo>
                    <a:lnTo>
                      <a:pt x="273" y="76"/>
                    </a:lnTo>
                    <a:lnTo>
                      <a:pt x="274" y="76"/>
                    </a:lnTo>
                    <a:lnTo>
                      <a:pt x="274" y="76"/>
                    </a:lnTo>
                    <a:lnTo>
                      <a:pt x="274" y="77"/>
                    </a:lnTo>
                    <a:lnTo>
                      <a:pt x="275" y="77"/>
                    </a:lnTo>
                    <a:lnTo>
                      <a:pt x="275" y="77"/>
                    </a:lnTo>
                    <a:lnTo>
                      <a:pt x="275" y="76"/>
                    </a:lnTo>
                    <a:lnTo>
                      <a:pt x="276" y="76"/>
                    </a:lnTo>
                    <a:lnTo>
                      <a:pt x="276" y="77"/>
                    </a:lnTo>
                    <a:lnTo>
                      <a:pt x="276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8" y="77"/>
                    </a:lnTo>
                    <a:lnTo>
                      <a:pt x="277" y="77"/>
                    </a:lnTo>
                    <a:lnTo>
                      <a:pt x="277" y="78"/>
                    </a:lnTo>
                    <a:lnTo>
                      <a:pt x="278" y="78"/>
                    </a:lnTo>
                    <a:lnTo>
                      <a:pt x="278" y="78"/>
                    </a:lnTo>
                    <a:lnTo>
                      <a:pt x="278" y="78"/>
                    </a:lnTo>
                    <a:lnTo>
                      <a:pt x="278" y="78"/>
                    </a:lnTo>
                    <a:lnTo>
                      <a:pt x="278" y="77"/>
                    </a:lnTo>
                    <a:lnTo>
                      <a:pt x="279" y="77"/>
                    </a:lnTo>
                    <a:lnTo>
                      <a:pt x="279" y="78"/>
                    </a:lnTo>
                    <a:lnTo>
                      <a:pt x="279" y="78"/>
                    </a:lnTo>
                    <a:lnTo>
                      <a:pt x="280" y="78"/>
                    </a:lnTo>
                    <a:lnTo>
                      <a:pt x="280" y="78"/>
                    </a:lnTo>
                    <a:lnTo>
                      <a:pt x="280" y="78"/>
                    </a:lnTo>
                    <a:lnTo>
                      <a:pt x="281" y="78"/>
                    </a:lnTo>
                    <a:lnTo>
                      <a:pt x="281" y="79"/>
                    </a:lnTo>
                    <a:lnTo>
                      <a:pt x="281" y="79"/>
                    </a:lnTo>
                    <a:lnTo>
                      <a:pt x="281" y="80"/>
                    </a:lnTo>
                    <a:lnTo>
                      <a:pt x="281" y="80"/>
                    </a:lnTo>
                    <a:lnTo>
                      <a:pt x="281" y="81"/>
                    </a:lnTo>
                    <a:lnTo>
                      <a:pt x="281" y="81"/>
                    </a:lnTo>
                    <a:lnTo>
                      <a:pt x="281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3" y="81"/>
                    </a:lnTo>
                    <a:lnTo>
                      <a:pt x="283" y="81"/>
                    </a:lnTo>
                    <a:lnTo>
                      <a:pt x="283" y="81"/>
                    </a:lnTo>
                    <a:lnTo>
                      <a:pt x="284" y="81"/>
                    </a:lnTo>
                    <a:lnTo>
                      <a:pt x="283" y="81"/>
                    </a:lnTo>
                    <a:lnTo>
                      <a:pt x="283" y="82"/>
                    </a:lnTo>
                    <a:lnTo>
                      <a:pt x="283" y="82"/>
                    </a:lnTo>
                    <a:lnTo>
                      <a:pt x="283" y="82"/>
                    </a:lnTo>
                    <a:lnTo>
                      <a:pt x="282" y="82"/>
                    </a:lnTo>
                    <a:lnTo>
                      <a:pt x="283" y="82"/>
                    </a:lnTo>
                    <a:lnTo>
                      <a:pt x="283" y="83"/>
                    </a:lnTo>
                    <a:lnTo>
                      <a:pt x="283" y="83"/>
                    </a:lnTo>
                    <a:lnTo>
                      <a:pt x="283" y="83"/>
                    </a:lnTo>
                    <a:lnTo>
                      <a:pt x="283" y="83"/>
                    </a:lnTo>
                    <a:lnTo>
                      <a:pt x="283" y="83"/>
                    </a:lnTo>
                    <a:lnTo>
                      <a:pt x="282" y="83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5"/>
                    </a:lnTo>
                    <a:lnTo>
                      <a:pt x="282" y="85"/>
                    </a:lnTo>
                    <a:lnTo>
                      <a:pt x="282" y="86"/>
                    </a:lnTo>
                    <a:lnTo>
                      <a:pt x="281" y="86"/>
                    </a:lnTo>
                    <a:lnTo>
                      <a:pt x="282" y="86"/>
                    </a:lnTo>
                    <a:lnTo>
                      <a:pt x="281" y="86"/>
                    </a:lnTo>
                    <a:lnTo>
                      <a:pt x="282" y="86"/>
                    </a:lnTo>
                    <a:lnTo>
                      <a:pt x="281" y="86"/>
                    </a:lnTo>
                    <a:lnTo>
                      <a:pt x="282" y="86"/>
                    </a:lnTo>
                    <a:lnTo>
                      <a:pt x="282" y="86"/>
                    </a:lnTo>
                    <a:lnTo>
                      <a:pt x="282" y="86"/>
                    </a:lnTo>
                    <a:lnTo>
                      <a:pt x="282" y="87"/>
                    </a:lnTo>
                    <a:lnTo>
                      <a:pt x="282" y="87"/>
                    </a:lnTo>
                    <a:lnTo>
                      <a:pt x="283" y="87"/>
                    </a:lnTo>
                    <a:lnTo>
                      <a:pt x="283" y="88"/>
                    </a:lnTo>
                    <a:lnTo>
                      <a:pt x="283" y="87"/>
                    </a:lnTo>
                    <a:lnTo>
                      <a:pt x="282" y="87"/>
                    </a:lnTo>
                    <a:lnTo>
                      <a:pt x="282" y="88"/>
                    </a:lnTo>
                    <a:lnTo>
                      <a:pt x="282" y="87"/>
                    </a:lnTo>
                    <a:lnTo>
                      <a:pt x="282" y="88"/>
                    </a:lnTo>
                    <a:lnTo>
                      <a:pt x="281" y="88"/>
                    </a:lnTo>
                    <a:lnTo>
                      <a:pt x="281" y="88"/>
                    </a:lnTo>
                    <a:lnTo>
                      <a:pt x="281" y="88"/>
                    </a:lnTo>
                    <a:lnTo>
                      <a:pt x="281" y="88"/>
                    </a:lnTo>
                    <a:lnTo>
                      <a:pt x="281" y="89"/>
                    </a:lnTo>
                    <a:lnTo>
                      <a:pt x="281" y="89"/>
                    </a:lnTo>
                    <a:lnTo>
                      <a:pt x="282" y="90"/>
                    </a:lnTo>
                    <a:lnTo>
                      <a:pt x="282" y="90"/>
                    </a:lnTo>
                    <a:lnTo>
                      <a:pt x="282" y="90"/>
                    </a:lnTo>
                    <a:lnTo>
                      <a:pt x="282" y="91"/>
                    </a:lnTo>
                    <a:lnTo>
                      <a:pt x="282" y="91"/>
                    </a:lnTo>
                    <a:lnTo>
                      <a:pt x="282" y="91"/>
                    </a:lnTo>
                    <a:lnTo>
                      <a:pt x="282" y="92"/>
                    </a:lnTo>
                    <a:lnTo>
                      <a:pt x="282" y="92"/>
                    </a:lnTo>
                    <a:lnTo>
                      <a:pt x="282" y="93"/>
                    </a:lnTo>
                    <a:lnTo>
                      <a:pt x="281" y="93"/>
                    </a:lnTo>
                    <a:lnTo>
                      <a:pt x="281" y="93"/>
                    </a:lnTo>
                    <a:lnTo>
                      <a:pt x="280" y="93"/>
                    </a:lnTo>
                    <a:lnTo>
                      <a:pt x="280" y="93"/>
                    </a:lnTo>
                    <a:lnTo>
                      <a:pt x="279" y="93"/>
                    </a:lnTo>
                    <a:lnTo>
                      <a:pt x="279" y="93"/>
                    </a:lnTo>
                    <a:lnTo>
                      <a:pt x="279" y="92"/>
                    </a:lnTo>
                    <a:lnTo>
                      <a:pt x="279" y="92"/>
                    </a:lnTo>
                    <a:lnTo>
                      <a:pt x="278" y="92"/>
                    </a:lnTo>
                    <a:lnTo>
                      <a:pt x="278" y="91"/>
                    </a:lnTo>
                    <a:lnTo>
                      <a:pt x="278" y="91"/>
                    </a:lnTo>
                    <a:lnTo>
                      <a:pt x="278" y="91"/>
                    </a:lnTo>
                    <a:lnTo>
                      <a:pt x="278" y="90"/>
                    </a:lnTo>
                    <a:lnTo>
                      <a:pt x="278" y="90"/>
                    </a:lnTo>
                    <a:lnTo>
                      <a:pt x="278" y="90"/>
                    </a:lnTo>
                    <a:lnTo>
                      <a:pt x="278" y="90"/>
                    </a:lnTo>
                    <a:lnTo>
                      <a:pt x="277" y="89"/>
                    </a:lnTo>
                    <a:lnTo>
                      <a:pt x="277" y="89"/>
                    </a:lnTo>
                    <a:lnTo>
                      <a:pt x="276" y="89"/>
                    </a:lnTo>
                    <a:lnTo>
                      <a:pt x="276" y="89"/>
                    </a:lnTo>
                    <a:lnTo>
                      <a:pt x="276" y="89"/>
                    </a:lnTo>
                    <a:lnTo>
                      <a:pt x="275" y="89"/>
                    </a:lnTo>
                    <a:lnTo>
                      <a:pt x="275" y="90"/>
                    </a:lnTo>
                    <a:lnTo>
                      <a:pt x="275" y="90"/>
                    </a:lnTo>
                    <a:lnTo>
                      <a:pt x="274" y="90"/>
                    </a:lnTo>
                    <a:lnTo>
                      <a:pt x="274" y="89"/>
                    </a:lnTo>
                    <a:lnTo>
                      <a:pt x="274" y="89"/>
                    </a:lnTo>
                    <a:lnTo>
                      <a:pt x="273" y="89"/>
                    </a:lnTo>
                    <a:lnTo>
                      <a:pt x="273" y="90"/>
                    </a:lnTo>
                    <a:lnTo>
                      <a:pt x="273" y="89"/>
                    </a:lnTo>
                    <a:lnTo>
                      <a:pt x="273" y="90"/>
                    </a:lnTo>
                    <a:lnTo>
                      <a:pt x="273" y="90"/>
                    </a:lnTo>
                    <a:lnTo>
                      <a:pt x="273" y="90"/>
                    </a:lnTo>
                    <a:lnTo>
                      <a:pt x="272" y="90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3" y="91"/>
                    </a:lnTo>
                    <a:lnTo>
                      <a:pt x="273" y="92"/>
                    </a:lnTo>
                    <a:lnTo>
                      <a:pt x="272" y="92"/>
                    </a:lnTo>
                    <a:lnTo>
                      <a:pt x="272" y="92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70" y="92"/>
                    </a:lnTo>
                    <a:lnTo>
                      <a:pt x="270" y="92"/>
                    </a:lnTo>
                    <a:lnTo>
                      <a:pt x="270" y="91"/>
                    </a:lnTo>
                    <a:lnTo>
                      <a:pt x="270" y="91"/>
                    </a:lnTo>
                    <a:lnTo>
                      <a:pt x="269" y="91"/>
                    </a:lnTo>
                    <a:lnTo>
                      <a:pt x="269" y="91"/>
                    </a:lnTo>
                    <a:lnTo>
                      <a:pt x="269" y="91"/>
                    </a:lnTo>
                    <a:lnTo>
                      <a:pt x="269" y="91"/>
                    </a:lnTo>
                    <a:lnTo>
                      <a:pt x="269" y="91"/>
                    </a:lnTo>
                    <a:lnTo>
                      <a:pt x="268" y="91"/>
                    </a:lnTo>
                    <a:lnTo>
                      <a:pt x="268" y="91"/>
                    </a:lnTo>
                    <a:lnTo>
                      <a:pt x="268" y="91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7" y="90"/>
                    </a:lnTo>
                    <a:lnTo>
                      <a:pt x="267" y="90"/>
                    </a:lnTo>
                    <a:lnTo>
                      <a:pt x="267" y="90"/>
                    </a:lnTo>
                    <a:lnTo>
                      <a:pt x="266" y="90"/>
                    </a:lnTo>
                    <a:lnTo>
                      <a:pt x="266" y="91"/>
                    </a:lnTo>
                    <a:lnTo>
                      <a:pt x="266" y="91"/>
                    </a:lnTo>
                    <a:lnTo>
                      <a:pt x="266" y="92"/>
                    </a:lnTo>
                    <a:lnTo>
                      <a:pt x="266" y="92"/>
                    </a:lnTo>
                    <a:lnTo>
                      <a:pt x="266" y="92"/>
                    </a:lnTo>
                    <a:lnTo>
                      <a:pt x="266" y="93"/>
                    </a:lnTo>
                    <a:lnTo>
                      <a:pt x="265" y="93"/>
                    </a:lnTo>
                    <a:lnTo>
                      <a:pt x="265" y="93"/>
                    </a:lnTo>
                    <a:lnTo>
                      <a:pt x="265" y="93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4"/>
                    </a:lnTo>
                    <a:lnTo>
                      <a:pt x="263" y="94"/>
                    </a:lnTo>
                    <a:lnTo>
                      <a:pt x="263" y="94"/>
                    </a:lnTo>
                    <a:lnTo>
                      <a:pt x="262" y="94"/>
                    </a:lnTo>
                    <a:lnTo>
                      <a:pt x="262" y="94"/>
                    </a:lnTo>
                    <a:lnTo>
                      <a:pt x="262" y="93"/>
                    </a:lnTo>
                    <a:lnTo>
                      <a:pt x="261" y="93"/>
                    </a:lnTo>
                    <a:lnTo>
                      <a:pt x="261" y="94"/>
                    </a:lnTo>
                    <a:lnTo>
                      <a:pt x="261" y="94"/>
                    </a:lnTo>
                    <a:lnTo>
                      <a:pt x="261" y="94"/>
                    </a:lnTo>
                    <a:lnTo>
                      <a:pt x="261" y="94"/>
                    </a:lnTo>
                    <a:lnTo>
                      <a:pt x="260" y="94"/>
                    </a:lnTo>
                    <a:lnTo>
                      <a:pt x="260" y="95"/>
                    </a:lnTo>
                    <a:lnTo>
                      <a:pt x="260" y="95"/>
                    </a:lnTo>
                    <a:lnTo>
                      <a:pt x="260" y="95"/>
                    </a:lnTo>
                    <a:lnTo>
                      <a:pt x="259" y="96"/>
                    </a:lnTo>
                    <a:lnTo>
                      <a:pt x="260" y="96"/>
                    </a:lnTo>
                    <a:lnTo>
                      <a:pt x="260" y="96"/>
                    </a:lnTo>
                    <a:lnTo>
                      <a:pt x="260" y="96"/>
                    </a:lnTo>
                    <a:lnTo>
                      <a:pt x="260" y="96"/>
                    </a:lnTo>
                    <a:lnTo>
                      <a:pt x="259" y="96"/>
                    </a:lnTo>
                    <a:lnTo>
                      <a:pt x="259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5"/>
                    </a:lnTo>
                    <a:lnTo>
                      <a:pt x="258" y="95"/>
                    </a:lnTo>
                    <a:lnTo>
                      <a:pt x="258" y="95"/>
                    </a:lnTo>
                    <a:lnTo>
                      <a:pt x="258" y="95"/>
                    </a:lnTo>
                    <a:lnTo>
                      <a:pt x="257" y="95"/>
                    </a:lnTo>
                    <a:lnTo>
                      <a:pt x="257" y="95"/>
                    </a:lnTo>
                    <a:lnTo>
                      <a:pt x="257" y="94"/>
                    </a:lnTo>
                    <a:lnTo>
                      <a:pt x="257" y="94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55" y="94"/>
                    </a:lnTo>
                    <a:lnTo>
                      <a:pt x="255" y="94"/>
                    </a:lnTo>
                    <a:lnTo>
                      <a:pt x="254" y="94"/>
                    </a:lnTo>
                    <a:lnTo>
                      <a:pt x="254" y="94"/>
                    </a:lnTo>
                    <a:lnTo>
                      <a:pt x="254" y="94"/>
                    </a:lnTo>
                    <a:lnTo>
                      <a:pt x="253" y="94"/>
                    </a:lnTo>
                    <a:lnTo>
                      <a:pt x="253" y="94"/>
                    </a:lnTo>
                    <a:lnTo>
                      <a:pt x="253" y="94"/>
                    </a:lnTo>
                    <a:lnTo>
                      <a:pt x="252" y="94"/>
                    </a:lnTo>
                    <a:lnTo>
                      <a:pt x="252" y="94"/>
                    </a:lnTo>
                    <a:lnTo>
                      <a:pt x="252" y="94"/>
                    </a:lnTo>
                    <a:lnTo>
                      <a:pt x="251" y="94"/>
                    </a:lnTo>
                    <a:lnTo>
                      <a:pt x="251" y="95"/>
                    </a:lnTo>
                    <a:lnTo>
                      <a:pt x="251" y="95"/>
                    </a:lnTo>
                    <a:lnTo>
                      <a:pt x="251" y="94"/>
                    </a:lnTo>
                    <a:lnTo>
                      <a:pt x="250" y="94"/>
                    </a:lnTo>
                    <a:lnTo>
                      <a:pt x="250" y="94"/>
                    </a:lnTo>
                    <a:lnTo>
                      <a:pt x="250" y="94"/>
                    </a:lnTo>
                    <a:lnTo>
                      <a:pt x="250" y="94"/>
                    </a:lnTo>
                    <a:lnTo>
                      <a:pt x="250" y="94"/>
                    </a:lnTo>
                    <a:lnTo>
                      <a:pt x="250" y="94"/>
                    </a:lnTo>
                    <a:lnTo>
                      <a:pt x="249" y="94"/>
                    </a:lnTo>
                    <a:lnTo>
                      <a:pt x="249" y="94"/>
                    </a:lnTo>
                    <a:lnTo>
                      <a:pt x="249" y="95"/>
                    </a:lnTo>
                    <a:lnTo>
                      <a:pt x="248" y="95"/>
                    </a:lnTo>
                    <a:lnTo>
                      <a:pt x="248" y="95"/>
                    </a:lnTo>
                    <a:lnTo>
                      <a:pt x="248" y="96"/>
                    </a:lnTo>
                    <a:lnTo>
                      <a:pt x="248" y="96"/>
                    </a:lnTo>
                    <a:lnTo>
                      <a:pt x="248" y="96"/>
                    </a:lnTo>
                    <a:lnTo>
                      <a:pt x="248" y="96"/>
                    </a:lnTo>
                    <a:lnTo>
                      <a:pt x="248" y="96"/>
                    </a:lnTo>
                    <a:lnTo>
                      <a:pt x="248" y="96"/>
                    </a:lnTo>
                    <a:lnTo>
                      <a:pt x="247" y="96"/>
                    </a:lnTo>
                    <a:lnTo>
                      <a:pt x="247" y="96"/>
                    </a:lnTo>
                    <a:lnTo>
                      <a:pt x="246" y="96"/>
                    </a:lnTo>
                    <a:lnTo>
                      <a:pt x="246" y="96"/>
                    </a:lnTo>
                    <a:lnTo>
                      <a:pt x="246" y="96"/>
                    </a:lnTo>
                    <a:lnTo>
                      <a:pt x="246" y="96"/>
                    </a:lnTo>
                    <a:lnTo>
                      <a:pt x="246" y="97"/>
                    </a:lnTo>
                    <a:lnTo>
                      <a:pt x="246" y="97"/>
                    </a:lnTo>
                    <a:lnTo>
                      <a:pt x="246" y="97"/>
                    </a:lnTo>
                    <a:lnTo>
                      <a:pt x="246" y="98"/>
                    </a:lnTo>
                    <a:lnTo>
                      <a:pt x="245" y="98"/>
                    </a:lnTo>
                    <a:lnTo>
                      <a:pt x="246" y="98"/>
                    </a:lnTo>
                    <a:lnTo>
                      <a:pt x="246" y="98"/>
                    </a:lnTo>
                    <a:lnTo>
                      <a:pt x="246" y="98"/>
                    </a:lnTo>
                    <a:lnTo>
                      <a:pt x="246" y="98"/>
                    </a:lnTo>
                    <a:lnTo>
                      <a:pt x="246" y="99"/>
                    </a:lnTo>
                    <a:lnTo>
                      <a:pt x="246" y="99"/>
                    </a:lnTo>
                    <a:lnTo>
                      <a:pt x="245" y="99"/>
                    </a:lnTo>
                    <a:lnTo>
                      <a:pt x="245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4" y="99"/>
                    </a:lnTo>
                    <a:lnTo>
                      <a:pt x="243" y="99"/>
                    </a:lnTo>
                    <a:lnTo>
                      <a:pt x="243" y="98"/>
                    </a:lnTo>
                    <a:lnTo>
                      <a:pt x="243" y="98"/>
                    </a:lnTo>
                    <a:lnTo>
                      <a:pt x="242" y="98"/>
                    </a:lnTo>
                    <a:lnTo>
                      <a:pt x="242" y="98"/>
                    </a:lnTo>
                    <a:lnTo>
                      <a:pt x="242" y="97"/>
                    </a:lnTo>
                    <a:lnTo>
                      <a:pt x="242" y="97"/>
                    </a:lnTo>
                    <a:lnTo>
                      <a:pt x="242" y="97"/>
                    </a:lnTo>
                    <a:lnTo>
                      <a:pt x="241" y="96"/>
                    </a:lnTo>
                    <a:lnTo>
                      <a:pt x="241" y="96"/>
                    </a:lnTo>
                    <a:lnTo>
                      <a:pt x="241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8" y="96"/>
                    </a:lnTo>
                    <a:lnTo>
                      <a:pt x="238" y="96"/>
                    </a:lnTo>
                    <a:lnTo>
                      <a:pt x="238" y="96"/>
                    </a:lnTo>
                    <a:lnTo>
                      <a:pt x="238" y="96"/>
                    </a:lnTo>
                    <a:lnTo>
                      <a:pt x="237" y="96"/>
                    </a:lnTo>
                    <a:lnTo>
                      <a:pt x="237" y="95"/>
                    </a:lnTo>
                    <a:lnTo>
                      <a:pt x="237" y="95"/>
                    </a:lnTo>
                    <a:lnTo>
                      <a:pt x="237" y="95"/>
                    </a:lnTo>
                    <a:lnTo>
                      <a:pt x="236" y="95"/>
                    </a:lnTo>
                    <a:lnTo>
                      <a:pt x="236" y="95"/>
                    </a:lnTo>
                    <a:lnTo>
                      <a:pt x="236" y="95"/>
                    </a:lnTo>
                    <a:lnTo>
                      <a:pt x="236" y="95"/>
                    </a:lnTo>
                    <a:lnTo>
                      <a:pt x="235" y="95"/>
                    </a:lnTo>
                    <a:lnTo>
                      <a:pt x="235" y="95"/>
                    </a:lnTo>
                    <a:lnTo>
                      <a:pt x="235" y="95"/>
                    </a:lnTo>
                    <a:lnTo>
                      <a:pt x="235" y="95"/>
                    </a:lnTo>
                    <a:lnTo>
                      <a:pt x="234" y="95"/>
                    </a:lnTo>
                    <a:lnTo>
                      <a:pt x="234" y="94"/>
                    </a:lnTo>
                    <a:lnTo>
                      <a:pt x="234" y="94"/>
                    </a:lnTo>
                    <a:lnTo>
                      <a:pt x="233" y="94"/>
                    </a:lnTo>
                    <a:lnTo>
                      <a:pt x="233" y="94"/>
                    </a:lnTo>
                    <a:lnTo>
                      <a:pt x="233" y="94"/>
                    </a:lnTo>
                    <a:lnTo>
                      <a:pt x="233" y="94"/>
                    </a:lnTo>
                    <a:lnTo>
                      <a:pt x="233" y="94"/>
                    </a:lnTo>
                    <a:lnTo>
                      <a:pt x="233" y="94"/>
                    </a:lnTo>
                    <a:lnTo>
                      <a:pt x="233" y="94"/>
                    </a:lnTo>
                    <a:lnTo>
                      <a:pt x="232" y="94"/>
                    </a:lnTo>
                    <a:lnTo>
                      <a:pt x="232" y="95"/>
                    </a:lnTo>
                    <a:lnTo>
                      <a:pt x="232" y="95"/>
                    </a:lnTo>
                    <a:lnTo>
                      <a:pt x="232" y="95"/>
                    </a:lnTo>
                    <a:lnTo>
                      <a:pt x="232" y="95"/>
                    </a:lnTo>
                    <a:lnTo>
                      <a:pt x="232" y="95"/>
                    </a:lnTo>
                    <a:lnTo>
                      <a:pt x="232" y="95"/>
                    </a:lnTo>
                    <a:lnTo>
                      <a:pt x="232" y="95"/>
                    </a:lnTo>
                    <a:lnTo>
                      <a:pt x="231" y="95"/>
                    </a:lnTo>
                    <a:lnTo>
                      <a:pt x="231" y="96"/>
                    </a:lnTo>
                    <a:lnTo>
                      <a:pt x="231" y="95"/>
                    </a:lnTo>
                    <a:lnTo>
                      <a:pt x="231" y="95"/>
                    </a:lnTo>
                    <a:lnTo>
                      <a:pt x="230" y="95"/>
                    </a:lnTo>
                    <a:lnTo>
                      <a:pt x="230" y="95"/>
                    </a:lnTo>
                    <a:lnTo>
                      <a:pt x="230" y="94"/>
                    </a:lnTo>
                    <a:lnTo>
                      <a:pt x="229" y="94"/>
                    </a:lnTo>
                    <a:lnTo>
                      <a:pt x="229" y="94"/>
                    </a:lnTo>
                    <a:lnTo>
                      <a:pt x="229" y="95"/>
                    </a:lnTo>
                    <a:lnTo>
                      <a:pt x="228" y="95"/>
                    </a:lnTo>
                    <a:lnTo>
                      <a:pt x="228" y="95"/>
                    </a:lnTo>
                    <a:lnTo>
                      <a:pt x="228" y="95"/>
                    </a:lnTo>
                    <a:lnTo>
                      <a:pt x="228" y="95"/>
                    </a:lnTo>
                    <a:lnTo>
                      <a:pt x="228" y="95"/>
                    </a:lnTo>
                    <a:lnTo>
                      <a:pt x="228" y="94"/>
                    </a:lnTo>
                    <a:lnTo>
                      <a:pt x="228" y="94"/>
                    </a:lnTo>
                    <a:lnTo>
                      <a:pt x="227" y="94"/>
                    </a:lnTo>
                    <a:lnTo>
                      <a:pt x="227" y="94"/>
                    </a:lnTo>
                    <a:lnTo>
                      <a:pt x="227" y="94"/>
                    </a:lnTo>
                    <a:lnTo>
                      <a:pt x="226" y="94"/>
                    </a:lnTo>
                    <a:lnTo>
                      <a:pt x="226" y="94"/>
                    </a:lnTo>
                    <a:lnTo>
                      <a:pt x="226" y="94"/>
                    </a:lnTo>
                    <a:lnTo>
                      <a:pt x="225" y="94"/>
                    </a:lnTo>
                    <a:lnTo>
                      <a:pt x="225" y="94"/>
                    </a:lnTo>
                    <a:lnTo>
                      <a:pt x="225" y="94"/>
                    </a:lnTo>
                    <a:lnTo>
                      <a:pt x="225" y="95"/>
                    </a:lnTo>
                    <a:lnTo>
                      <a:pt x="224" y="95"/>
                    </a:lnTo>
                    <a:lnTo>
                      <a:pt x="224" y="94"/>
                    </a:lnTo>
                    <a:lnTo>
                      <a:pt x="223" y="94"/>
                    </a:lnTo>
                    <a:lnTo>
                      <a:pt x="223" y="94"/>
                    </a:lnTo>
                    <a:lnTo>
                      <a:pt x="223" y="94"/>
                    </a:lnTo>
                    <a:lnTo>
                      <a:pt x="223" y="94"/>
                    </a:lnTo>
                    <a:lnTo>
                      <a:pt x="222" y="94"/>
                    </a:lnTo>
                    <a:lnTo>
                      <a:pt x="223" y="94"/>
                    </a:lnTo>
                    <a:lnTo>
                      <a:pt x="222" y="94"/>
                    </a:lnTo>
                    <a:lnTo>
                      <a:pt x="222" y="94"/>
                    </a:lnTo>
                    <a:lnTo>
                      <a:pt x="222" y="94"/>
                    </a:lnTo>
                    <a:lnTo>
                      <a:pt x="222" y="94"/>
                    </a:lnTo>
                    <a:lnTo>
                      <a:pt x="222" y="93"/>
                    </a:lnTo>
                    <a:lnTo>
                      <a:pt x="222" y="93"/>
                    </a:lnTo>
                    <a:lnTo>
                      <a:pt x="221" y="93"/>
                    </a:lnTo>
                    <a:lnTo>
                      <a:pt x="221" y="93"/>
                    </a:lnTo>
                    <a:lnTo>
                      <a:pt x="221" y="93"/>
                    </a:lnTo>
                    <a:lnTo>
                      <a:pt x="221" y="93"/>
                    </a:lnTo>
                    <a:lnTo>
                      <a:pt x="220" y="93"/>
                    </a:lnTo>
                    <a:lnTo>
                      <a:pt x="220" y="93"/>
                    </a:lnTo>
                    <a:lnTo>
                      <a:pt x="220" y="93"/>
                    </a:lnTo>
                    <a:lnTo>
                      <a:pt x="220" y="93"/>
                    </a:lnTo>
                    <a:lnTo>
                      <a:pt x="219" y="93"/>
                    </a:lnTo>
                    <a:lnTo>
                      <a:pt x="219" y="93"/>
                    </a:lnTo>
                    <a:lnTo>
                      <a:pt x="219" y="93"/>
                    </a:lnTo>
                    <a:lnTo>
                      <a:pt x="218" y="93"/>
                    </a:lnTo>
                    <a:lnTo>
                      <a:pt x="218" y="93"/>
                    </a:lnTo>
                    <a:lnTo>
                      <a:pt x="218" y="93"/>
                    </a:lnTo>
                    <a:lnTo>
                      <a:pt x="217" y="93"/>
                    </a:lnTo>
                    <a:lnTo>
                      <a:pt x="217" y="92"/>
                    </a:lnTo>
                    <a:lnTo>
                      <a:pt x="218" y="92"/>
                    </a:lnTo>
                    <a:lnTo>
                      <a:pt x="218" y="92"/>
                    </a:lnTo>
                    <a:lnTo>
                      <a:pt x="217" y="92"/>
                    </a:lnTo>
                    <a:lnTo>
                      <a:pt x="217" y="91"/>
                    </a:lnTo>
                    <a:lnTo>
                      <a:pt x="217" y="91"/>
                    </a:lnTo>
                    <a:lnTo>
                      <a:pt x="217" y="91"/>
                    </a:lnTo>
                    <a:lnTo>
                      <a:pt x="216" y="91"/>
                    </a:lnTo>
                    <a:lnTo>
                      <a:pt x="216" y="91"/>
                    </a:lnTo>
                    <a:lnTo>
                      <a:pt x="216" y="90"/>
                    </a:lnTo>
                    <a:lnTo>
                      <a:pt x="215" y="90"/>
                    </a:lnTo>
                    <a:lnTo>
                      <a:pt x="215" y="91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9"/>
                    </a:lnTo>
                    <a:lnTo>
                      <a:pt x="215" y="89"/>
                    </a:lnTo>
                    <a:lnTo>
                      <a:pt x="215" y="89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5" y="87"/>
                    </a:lnTo>
                    <a:lnTo>
                      <a:pt x="214" y="87"/>
                    </a:lnTo>
                    <a:lnTo>
                      <a:pt x="214" y="87"/>
                    </a:lnTo>
                    <a:lnTo>
                      <a:pt x="214" y="87"/>
                    </a:lnTo>
                    <a:lnTo>
                      <a:pt x="213" y="87"/>
                    </a:lnTo>
                    <a:lnTo>
                      <a:pt x="213" y="87"/>
                    </a:lnTo>
                    <a:lnTo>
                      <a:pt x="212" y="87"/>
                    </a:lnTo>
                    <a:lnTo>
                      <a:pt x="212" y="87"/>
                    </a:lnTo>
                    <a:lnTo>
                      <a:pt x="212" y="86"/>
                    </a:lnTo>
                    <a:lnTo>
                      <a:pt x="212" y="87"/>
                    </a:lnTo>
                    <a:lnTo>
                      <a:pt x="211" y="87"/>
                    </a:lnTo>
                    <a:lnTo>
                      <a:pt x="211" y="87"/>
                    </a:lnTo>
                    <a:lnTo>
                      <a:pt x="210" y="87"/>
                    </a:lnTo>
                    <a:lnTo>
                      <a:pt x="210" y="87"/>
                    </a:lnTo>
                    <a:lnTo>
                      <a:pt x="210" y="86"/>
                    </a:lnTo>
                    <a:lnTo>
                      <a:pt x="210" y="86"/>
                    </a:lnTo>
                    <a:lnTo>
                      <a:pt x="210" y="86"/>
                    </a:lnTo>
                    <a:lnTo>
                      <a:pt x="209" y="86"/>
                    </a:lnTo>
                    <a:lnTo>
                      <a:pt x="209" y="86"/>
                    </a:lnTo>
                    <a:lnTo>
                      <a:pt x="208" y="86"/>
                    </a:lnTo>
                    <a:lnTo>
                      <a:pt x="208" y="86"/>
                    </a:lnTo>
                    <a:lnTo>
                      <a:pt x="208" y="86"/>
                    </a:lnTo>
                    <a:lnTo>
                      <a:pt x="208" y="86"/>
                    </a:lnTo>
                    <a:lnTo>
                      <a:pt x="207" y="86"/>
                    </a:lnTo>
                    <a:lnTo>
                      <a:pt x="207" y="86"/>
                    </a:lnTo>
                    <a:lnTo>
                      <a:pt x="207" y="86"/>
                    </a:lnTo>
                    <a:lnTo>
                      <a:pt x="207" y="87"/>
                    </a:lnTo>
                    <a:lnTo>
                      <a:pt x="207" y="87"/>
                    </a:lnTo>
                    <a:lnTo>
                      <a:pt x="207" y="87"/>
                    </a:lnTo>
                    <a:lnTo>
                      <a:pt x="206" y="87"/>
                    </a:lnTo>
                    <a:lnTo>
                      <a:pt x="206" y="88"/>
                    </a:lnTo>
                    <a:lnTo>
                      <a:pt x="206" y="88"/>
                    </a:lnTo>
                    <a:lnTo>
                      <a:pt x="205" y="88"/>
                    </a:lnTo>
                    <a:lnTo>
                      <a:pt x="205" y="88"/>
                    </a:lnTo>
                    <a:lnTo>
                      <a:pt x="205" y="88"/>
                    </a:lnTo>
                    <a:lnTo>
                      <a:pt x="204" y="88"/>
                    </a:lnTo>
                    <a:lnTo>
                      <a:pt x="204" y="88"/>
                    </a:lnTo>
                    <a:lnTo>
                      <a:pt x="204" y="88"/>
                    </a:lnTo>
                    <a:lnTo>
                      <a:pt x="204" y="88"/>
                    </a:lnTo>
                    <a:lnTo>
                      <a:pt x="204" y="89"/>
                    </a:lnTo>
                    <a:lnTo>
                      <a:pt x="204" y="88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2" y="88"/>
                    </a:lnTo>
                    <a:lnTo>
                      <a:pt x="202" y="87"/>
                    </a:lnTo>
                    <a:lnTo>
                      <a:pt x="202" y="87"/>
                    </a:lnTo>
                    <a:lnTo>
                      <a:pt x="201" y="87"/>
                    </a:lnTo>
                    <a:lnTo>
                      <a:pt x="201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201" y="87"/>
                    </a:lnTo>
                    <a:lnTo>
                      <a:pt x="201" y="86"/>
                    </a:lnTo>
                    <a:lnTo>
                      <a:pt x="201" y="86"/>
                    </a:lnTo>
                    <a:lnTo>
                      <a:pt x="200" y="86"/>
                    </a:lnTo>
                    <a:lnTo>
                      <a:pt x="200" y="86"/>
                    </a:lnTo>
                    <a:lnTo>
                      <a:pt x="199" y="86"/>
                    </a:lnTo>
                    <a:lnTo>
                      <a:pt x="199" y="86"/>
                    </a:lnTo>
                    <a:lnTo>
                      <a:pt x="198" y="86"/>
                    </a:lnTo>
                    <a:lnTo>
                      <a:pt x="198" y="86"/>
                    </a:lnTo>
                    <a:lnTo>
                      <a:pt x="198" y="86"/>
                    </a:lnTo>
                    <a:lnTo>
                      <a:pt x="198" y="86"/>
                    </a:lnTo>
                    <a:lnTo>
                      <a:pt x="198" y="86"/>
                    </a:lnTo>
                    <a:lnTo>
                      <a:pt x="197" y="86"/>
                    </a:lnTo>
                    <a:lnTo>
                      <a:pt x="197" y="86"/>
                    </a:lnTo>
                    <a:lnTo>
                      <a:pt x="196" y="86"/>
                    </a:lnTo>
                    <a:lnTo>
                      <a:pt x="196" y="86"/>
                    </a:lnTo>
                    <a:lnTo>
                      <a:pt x="195" y="86"/>
                    </a:lnTo>
                    <a:lnTo>
                      <a:pt x="195" y="86"/>
                    </a:lnTo>
                    <a:lnTo>
                      <a:pt x="194" y="86"/>
                    </a:lnTo>
                    <a:lnTo>
                      <a:pt x="194" y="86"/>
                    </a:lnTo>
                    <a:lnTo>
                      <a:pt x="193" y="86"/>
                    </a:lnTo>
                    <a:lnTo>
                      <a:pt x="193" y="85"/>
                    </a:lnTo>
                    <a:lnTo>
                      <a:pt x="193" y="85"/>
                    </a:lnTo>
                    <a:lnTo>
                      <a:pt x="192" y="86"/>
                    </a:lnTo>
                    <a:lnTo>
                      <a:pt x="192" y="86"/>
                    </a:lnTo>
                    <a:lnTo>
                      <a:pt x="192" y="86"/>
                    </a:lnTo>
                    <a:lnTo>
                      <a:pt x="191" y="86"/>
                    </a:lnTo>
                    <a:lnTo>
                      <a:pt x="191" y="86"/>
                    </a:lnTo>
                    <a:lnTo>
                      <a:pt x="191" y="85"/>
                    </a:lnTo>
                    <a:lnTo>
                      <a:pt x="191" y="85"/>
                    </a:lnTo>
                    <a:lnTo>
                      <a:pt x="191" y="85"/>
                    </a:lnTo>
                    <a:lnTo>
                      <a:pt x="190" y="85"/>
                    </a:lnTo>
                    <a:lnTo>
                      <a:pt x="190" y="85"/>
                    </a:lnTo>
                    <a:lnTo>
                      <a:pt x="190" y="84"/>
                    </a:lnTo>
                    <a:lnTo>
                      <a:pt x="189" y="84"/>
                    </a:lnTo>
                    <a:lnTo>
                      <a:pt x="189" y="84"/>
                    </a:lnTo>
                    <a:lnTo>
                      <a:pt x="189" y="84"/>
                    </a:lnTo>
                    <a:lnTo>
                      <a:pt x="188" y="84"/>
                    </a:lnTo>
                    <a:lnTo>
                      <a:pt x="188" y="84"/>
                    </a:lnTo>
                    <a:lnTo>
                      <a:pt x="188" y="84"/>
                    </a:lnTo>
                    <a:lnTo>
                      <a:pt x="188" y="84"/>
                    </a:lnTo>
                    <a:lnTo>
                      <a:pt x="188" y="84"/>
                    </a:lnTo>
                    <a:lnTo>
                      <a:pt x="188" y="84"/>
                    </a:lnTo>
                    <a:lnTo>
                      <a:pt x="188" y="84"/>
                    </a:lnTo>
                    <a:lnTo>
                      <a:pt x="187" y="84"/>
                    </a:lnTo>
                    <a:lnTo>
                      <a:pt x="187" y="83"/>
                    </a:lnTo>
                    <a:lnTo>
                      <a:pt x="187" y="83"/>
                    </a:lnTo>
                    <a:lnTo>
                      <a:pt x="187" y="83"/>
                    </a:lnTo>
                    <a:lnTo>
                      <a:pt x="187" y="83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5" y="83"/>
                    </a:lnTo>
                    <a:lnTo>
                      <a:pt x="185" y="83"/>
                    </a:lnTo>
                    <a:lnTo>
                      <a:pt x="185" y="83"/>
                    </a:lnTo>
                    <a:lnTo>
                      <a:pt x="185" y="83"/>
                    </a:lnTo>
                    <a:lnTo>
                      <a:pt x="184" y="83"/>
                    </a:lnTo>
                    <a:lnTo>
                      <a:pt x="184" y="83"/>
                    </a:lnTo>
                    <a:lnTo>
                      <a:pt x="184" y="82"/>
                    </a:lnTo>
                    <a:lnTo>
                      <a:pt x="183" y="82"/>
                    </a:lnTo>
                    <a:lnTo>
                      <a:pt x="183" y="82"/>
                    </a:lnTo>
                    <a:lnTo>
                      <a:pt x="182" y="82"/>
                    </a:lnTo>
                    <a:lnTo>
                      <a:pt x="182" y="83"/>
                    </a:lnTo>
                    <a:lnTo>
                      <a:pt x="182" y="82"/>
                    </a:lnTo>
                    <a:lnTo>
                      <a:pt x="182" y="82"/>
                    </a:lnTo>
                    <a:lnTo>
                      <a:pt x="182" y="82"/>
                    </a:lnTo>
                    <a:lnTo>
                      <a:pt x="182" y="82"/>
                    </a:lnTo>
                    <a:lnTo>
                      <a:pt x="181" y="82"/>
                    </a:lnTo>
                    <a:lnTo>
                      <a:pt x="181" y="82"/>
                    </a:lnTo>
                    <a:lnTo>
                      <a:pt x="181" y="82"/>
                    </a:lnTo>
                    <a:lnTo>
                      <a:pt x="181" y="82"/>
                    </a:lnTo>
                    <a:lnTo>
                      <a:pt x="181" y="82"/>
                    </a:lnTo>
                    <a:lnTo>
                      <a:pt x="180" y="82"/>
                    </a:lnTo>
                    <a:lnTo>
                      <a:pt x="180" y="83"/>
                    </a:lnTo>
                    <a:lnTo>
                      <a:pt x="180" y="82"/>
                    </a:lnTo>
                    <a:lnTo>
                      <a:pt x="180" y="82"/>
                    </a:lnTo>
                    <a:lnTo>
                      <a:pt x="179" y="82"/>
                    </a:lnTo>
                    <a:lnTo>
                      <a:pt x="179" y="81"/>
                    </a:lnTo>
                    <a:lnTo>
                      <a:pt x="179" y="81"/>
                    </a:lnTo>
                    <a:lnTo>
                      <a:pt x="178" y="81"/>
                    </a:lnTo>
                    <a:lnTo>
                      <a:pt x="178" y="81"/>
                    </a:lnTo>
                    <a:lnTo>
                      <a:pt x="178" y="81"/>
                    </a:lnTo>
                    <a:lnTo>
                      <a:pt x="178" y="81"/>
                    </a:lnTo>
                    <a:lnTo>
                      <a:pt x="178" y="80"/>
                    </a:lnTo>
                    <a:lnTo>
                      <a:pt x="177" y="80"/>
                    </a:lnTo>
                    <a:lnTo>
                      <a:pt x="177" y="80"/>
                    </a:lnTo>
                    <a:lnTo>
                      <a:pt x="177" y="81"/>
                    </a:lnTo>
                    <a:lnTo>
                      <a:pt x="177" y="81"/>
                    </a:lnTo>
                    <a:lnTo>
                      <a:pt x="177" y="81"/>
                    </a:lnTo>
                    <a:lnTo>
                      <a:pt x="177" y="81"/>
                    </a:lnTo>
                    <a:lnTo>
                      <a:pt x="177" y="82"/>
                    </a:lnTo>
                    <a:lnTo>
                      <a:pt x="177" y="81"/>
                    </a:lnTo>
                    <a:lnTo>
                      <a:pt x="176" y="81"/>
                    </a:lnTo>
                    <a:lnTo>
                      <a:pt x="176" y="82"/>
                    </a:lnTo>
                    <a:lnTo>
                      <a:pt x="176" y="82"/>
                    </a:lnTo>
                    <a:lnTo>
                      <a:pt x="176" y="81"/>
                    </a:lnTo>
                    <a:lnTo>
                      <a:pt x="176" y="82"/>
                    </a:lnTo>
                    <a:lnTo>
                      <a:pt x="176" y="82"/>
                    </a:lnTo>
                    <a:lnTo>
                      <a:pt x="175" y="82"/>
                    </a:lnTo>
                    <a:lnTo>
                      <a:pt x="175" y="82"/>
                    </a:lnTo>
                    <a:lnTo>
                      <a:pt x="175" y="82"/>
                    </a:lnTo>
                    <a:lnTo>
                      <a:pt x="174" y="82"/>
                    </a:lnTo>
                    <a:lnTo>
                      <a:pt x="174" y="83"/>
                    </a:lnTo>
                    <a:lnTo>
                      <a:pt x="174" y="83"/>
                    </a:lnTo>
                    <a:lnTo>
                      <a:pt x="174" y="83"/>
                    </a:lnTo>
                    <a:lnTo>
                      <a:pt x="173" y="83"/>
                    </a:lnTo>
                    <a:lnTo>
                      <a:pt x="173" y="83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1" y="83"/>
                    </a:lnTo>
                    <a:lnTo>
                      <a:pt x="171" y="83"/>
                    </a:lnTo>
                    <a:lnTo>
                      <a:pt x="171" y="83"/>
                    </a:lnTo>
                    <a:lnTo>
                      <a:pt x="170" y="83"/>
                    </a:lnTo>
                    <a:lnTo>
                      <a:pt x="170" y="83"/>
                    </a:lnTo>
                    <a:lnTo>
                      <a:pt x="170" y="83"/>
                    </a:lnTo>
                    <a:lnTo>
                      <a:pt x="170" y="83"/>
                    </a:lnTo>
                    <a:lnTo>
                      <a:pt x="170" y="83"/>
                    </a:lnTo>
                    <a:lnTo>
                      <a:pt x="170" y="84"/>
                    </a:lnTo>
                    <a:lnTo>
                      <a:pt x="169" y="84"/>
                    </a:lnTo>
                    <a:lnTo>
                      <a:pt x="169" y="83"/>
                    </a:lnTo>
                    <a:lnTo>
                      <a:pt x="169" y="83"/>
                    </a:lnTo>
                    <a:lnTo>
                      <a:pt x="169" y="83"/>
                    </a:lnTo>
                    <a:lnTo>
                      <a:pt x="169" y="83"/>
                    </a:lnTo>
                    <a:lnTo>
                      <a:pt x="168" y="83"/>
                    </a:lnTo>
                    <a:lnTo>
                      <a:pt x="168" y="83"/>
                    </a:lnTo>
                    <a:lnTo>
                      <a:pt x="168" y="83"/>
                    </a:lnTo>
                    <a:lnTo>
                      <a:pt x="168" y="83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7" y="84"/>
                    </a:lnTo>
                    <a:lnTo>
                      <a:pt x="167" y="84"/>
                    </a:lnTo>
                    <a:lnTo>
                      <a:pt x="167" y="83"/>
                    </a:lnTo>
                    <a:lnTo>
                      <a:pt x="166" y="83"/>
                    </a:lnTo>
                    <a:lnTo>
                      <a:pt x="166" y="83"/>
                    </a:lnTo>
                    <a:lnTo>
                      <a:pt x="166" y="83"/>
                    </a:lnTo>
                    <a:lnTo>
                      <a:pt x="165" y="83"/>
                    </a:lnTo>
                    <a:lnTo>
                      <a:pt x="165" y="83"/>
                    </a:lnTo>
                    <a:lnTo>
                      <a:pt x="165" y="83"/>
                    </a:lnTo>
                    <a:lnTo>
                      <a:pt x="164" y="83"/>
                    </a:lnTo>
                    <a:lnTo>
                      <a:pt x="164" y="82"/>
                    </a:lnTo>
                    <a:lnTo>
                      <a:pt x="164" y="83"/>
                    </a:lnTo>
                    <a:lnTo>
                      <a:pt x="164" y="83"/>
                    </a:lnTo>
                    <a:lnTo>
                      <a:pt x="164" y="83"/>
                    </a:lnTo>
                    <a:lnTo>
                      <a:pt x="164" y="83"/>
                    </a:lnTo>
                    <a:lnTo>
                      <a:pt x="164" y="83"/>
                    </a:lnTo>
                    <a:lnTo>
                      <a:pt x="164" y="83"/>
                    </a:lnTo>
                    <a:lnTo>
                      <a:pt x="164" y="83"/>
                    </a:lnTo>
                    <a:lnTo>
                      <a:pt x="163" y="83"/>
                    </a:lnTo>
                    <a:lnTo>
                      <a:pt x="163" y="83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1" y="84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1" y="84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58" y="85"/>
                    </a:lnTo>
                    <a:lnTo>
                      <a:pt x="158" y="85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7" y="86"/>
                    </a:lnTo>
                    <a:lnTo>
                      <a:pt x="156" y="86"/>
                    </a:lnTo>
                    <a:lnTo>
                      <a:pt x="156" y="85"/>
                    </a:lnTo>
                    <a:lnTo>
                      <a:pt x="156" y="86"/>
                    </a:lnTo>
                    <a:lnTo>
                      <a:pt x="156" y="86"/>
                    </a:lnTo>
                    <a:lnTo>
                      <a:pt x="156" y="86"/>
                    </a:lnTo>
                    <a:lnTo>
                      <a:pt x="155" y="86"/>
                    </a:lnTo>
                    <a:lnTo>
                      <a:pt x="155" y="86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3" y="86"/>
                    </a:lnTo>
                    <a:lnTo>
                      <a:pt x="153" y="86"/>
                    </a:lnTo>
                    <a:lnTo>
                      <a:pt x="153" y="86"/>
                    </a:lnTo>
                    <a:lnTo>
                      <a:pt x="153" y="86"/>
                    </a:lnTo>
                    <a:lnTo>
                      <a:pt x="152" y="86"/>
                    </a:lnTo>
                    <a:lnTo>
                      <a:pt x="152" y="86"/>
                    </a:lnTo>
                    <a:lnTo>
                      <a:pt x="152" y="86"/>
                    </a:lnTo>
                    <a:lnTo>
                      <a:pt x="151" y="86"/>
                    </a:lnTo>
                    <a:lnTo>
                      <a:pt x="151" y="86"/>
                    </a:lnTo>
                    <a:lnTo>
                      <a:pt x="150" y="86"/>
                    </a:lnTo>
                    <a:lnTo>
                      <a:pt x="150" y="86"/>
                    </a:lnTo>
                    <a:lnTo>
                      <a:pt x="150" y="86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148" y="86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7" y="87"/>
                    </a:lnTo>
                    <a:lnTo>
                      <a:pt x="147" y="87"/>
                    </a:lnTo>
                    <a:lnTo>
                      <a:pt x="146" y="87"/>
                    </a:lnTo>
                    <a:lnTo>
                      <a:pt x="146" y="86"/>
                    </a:lnTo>
                    <a:lnTo>
                      <a:pt x="146" y="86"/>
                    </a:lnTo>
                    <a:lnTo>
                      <a:pt x="145" y="86"/>
                    </a:lnTo>
                    <a:lnTo>
                      <a:pt x="145" y="86"/>
                    </a:lnTo>
                    <a:lnTo>
                      <a:pt x="144" y="86"/>
                    </a:lnTo>
                    <a:lnTo>
                      <a:pt x="144" y="86"/>
                    </a:lnTo>
                    <a:lnTo>
                      <a:pt x="144" y="86"/>
                    </a:lnTo>
                    <a:lnTo>
                      <a:pt x="143" y="86"/>
                    </a:lnTo>
                    <a:lnTo>
                      <a:pt x="143" y="86"/>
                    </a:lnTo>
                    <a:lnTo>
                      <a:pt x="143" y="86"/>
                    </a:lnTo>
                    <a:lnTo>
                      <a:pt x="143" y="87"/>
                    </a:lnTo>
                    <a:lnTo>
                      <a:pt x="143" y="87"/>
                    </a:lnTo>
                    <a:lnTo>
                      <a:pt x="143" y="88"/>
                    </a:lnTo>
                    <a:lnTo>
                      <a:pt x="143" y="88"/>
                    </a:lnTo>
                    <a:lnTo>
                      <a:pt x="143" y="89"/>
                    </a:lnTo>
                    <a:lnTo>
                      <a:pt x="143" y="89"/>
                    </a:lnTo>
                    <a:lnTo>
                      <a:pt x="143" y="89"/>
                    </a:lnTo>
                    <a:lnTo>
                      <a:pt x="143" y="90"/>
                    </a:lnTo>
                    <a:lnTo>
                      <a:pt x="143" y="90"/>
                    </a:lnTo>
                    <a:lnTo>
                      <a:pt x="143" y="91"/>
                    </a:lnTo>
                    <a:lnTo>
                      <a:pt x="143" y="91"/>
                    </a:lnTo>
                    <a:lnTo>
                      <a:pt x="143" y="91"/>
                    </a:lnTo>
                    <a:lnTo>
                      <a:pt x="143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3"/>
                    </a:lnTo>
                    <a:lnTo>
                      <a:pt x="144" y="93"/>
                    </a:lnTo>
                    <a:lnTo>
                      <a:pt x="144" y="93"/>
                    </a:lnTo>
                    <a:lnTo>
                      <a:pt x="144" y="93"/>
                    </a:lnTo>
                    <a:lnTo>
                      <a:pt x="143" y="93"/>
                    </a:lnTo>
                    <a:lnTo>
                      <a:pt x="143" y="94"/>
                    </a:lnTo>
                    <a:lnTo>
                      <a:pt x="143" y="94"/>
                    </a:lnTo>
                    <a:lnTo>
                      <a:pt x="143" y="94"/>
                    </a:lnTo>
                    <a:lnTo>
                      <a:pt x="143" y="94"/>
                    </a:lnTo>
                    <a:lnTo>
                      <a:pt x="142" y="94"/>
                    </a:lnTo>
                    <a:lnTo>
                      <a:pt x="142" y="95"/>
                    </a:lnTo>
                    <a:lnTo>
                      <a:pt x="142" y="95"/>
                    </a:lnTo>
                    <a:lnTo>
                      <a:pt x="142" y="95"/>
                    </a:lnTo>
                    <a:lnTo>
                      <a:pt x="141" y="95"/>
                    </a:lnTo>
                    <a:lnTo>
                      <a:pt x="141" y="95"/>
                    </a:lnTo>
                    <a:lnTo>
                      <a:pt x="141" y="95"/>
                    </a:lnTo>
                    <a:lnTo>
                      <a:pt x="141" y="95"/>
                    </a:lnTo>
                    <a:lnTo>
                      <a:pt x="141" y="95"/>
                    </a:lnTo>
                    <a:lnTo>
                      <a:pt x="141" y="96"/>
                    </a:lnTo>
                    <a:lnTo>
                      <a:pt x="140" y="96"/>
                    </a:lnTo>
                    <a:lnTo>
                      <a:pt x="140" y="96"/>
                    </a:lnTo>
                    <a:lnTo>
                      <a:pt x="139" y="96"/>
                    </a:lnTo>
                    <a:lnTo>
                      <a:pt x="139" y="95"/>
                    </a:lnTo>
                    <a:lnTo>
                      <a:pt x="140" y="95"/>
                    </a:lnTo>
                    <a:lnTo>
                      <a:pt x="140" y="95"/>
                    </a:lnTo>
                    <a:lnTo>
                      <a:pt x="140" y="94"/>
                    </a:lnTo>
                    <a:lnTo>
                      <a:pt x="140" y="94"/>
                    </a:lnTo>
                    <a:lnTo>
                      <a:pt x="140" y="94"/>
                    </a:lnTo>
                    <a:lnTo>
                      <a:pt x="140" y="94"/>
                    </a:lnTo>
                    <a:lnTo>
                      <a:pt x="140" y="93"/>
                    </a:lnTo>
                    <a:lnTo>
                      <a:pt x="140" y="93"/>
                    </a:lnTo>
                    <a:lnTo>
                      <a:pt x="140" y="93"/>
                    </a:lnTo>
                    <a:lnTo>
                      <a:pt x="139" y="93"/>
                    </a:lnTo>
                    <a:lnTo>
                      <a:pt x="139" y="92"/>
                    </a:lnTo>
                    <a:lnTo>
                      <a:pt x="138" y="92"/>
                    </a:lnTo>
                    <a:lnTo>
                      <a:pt x="138" y="92"/>
                    </a:lnTo>
                    <a:lnTo>
                      <a:pt x="138" y="92"/>
                    </a:lnTo>
                    <a:lnTo>
                      <a:pt x="138" y="93"/>
                    </a:lnTo>
                    <a:lnTo>
                      <a:pt x="137" y="93"/>
                    </a:lnTo>
                    <a:lnTo>
                      <a:pt x="137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5" y="93"/>
                    </a:lnTo>
                    <a:lnTo>
                      <a:pt x="135" y="92"/>
                    </a:lnTo>
                    <a:lnTo>
                      <a:pt x="135" y="93"/>
                    </a:lnTo>
                    <a:lnTo>
                      <a:pt x="134" y="93"/>
                    </a:lnTo>
                    <a:lnTo>
                      <a:pt x="134" y="93"/>
                    </a:lnTo>
                    <a:lnTo>
                      <a:pt x="133" y="93"/>
                    </a:lnTo>
                    <a:lnTo>
                      <a:pt x="133" y="92"/>
                    </a:lnTo>
                    <a:lnTo>
                      <a:pt x="133" y="92"/>
                    </a:lnTo>
                    <a:lnTo>
                      <a:pt x="133" y="92"/>
                    </a:lnTo>
                    <a:lnTo>
                      <a:pt x="132" y="92"/>
                    </a:lnTo>
                    <a:lnTo>
                      <a:pt x="132" y="92"/>
                    </a:lnTo>
                    <a:lnTo>
                      <a:pt x="131" y="92"/>
                    </a:lnTo>
                    <a:lnTo>
                      <a:pt x="131" y="91"/>
                    </a:lnTo>
                    <a:lnTo>
                      <a:pt x="131" y="91"/>
                    </a:lnTo>
                    <a:lnTo>
                      <a:pt x="131" y="90"/>
                    </a:lnTo>
                    <a:lnTo>
                      <a:pt x="131" y="90"/>
                    </a:lnTo>
                    <a:lnTo>
                      <a:pt x="131" y="90"/>
                    </a:lnTo>
                    <a:lnTo>
                      <a:pt x="130" y="90"/>
                    </a:lnTo>
                    <a:lnTo>
                      <a:pt x="130" y="90"/>
                    </a:lnTo>
                    <a:lnTo>
                      <a:pt x="130" y="90"/>
                    </a:lnTo>
                    <a:lnTo>
                      <a:pt x="130" y="89"/>
                    </a:lnTo>
                    <a:lnTo>
                      <a:pt x="129" y="89"/>
                    </a:lnTo>
                    <a:lnTo>
                      <a:pt x="129" y="89"/>
                    </a:lnTo>
                    <a:lnTo>
                      <a:pt x="129" y="89"/>
                    </a:lnTo>
                    <a:lnTo>
                      <a:pt x="129" y="89"/>
                    </a:lnTo>
                    <a:lnTo>
                      <a:pt x="129" y="89"/>
                    </a:lnTo>
                    <a:lnTo>
                      <a:pt x="128" y="89"/>
                    </a:lnTo>
                    <a:lnTo>
                      <a:pt x="128" y="89"/>
                    </a:lnTo>
                    <a:lnTo>
                      <a:pt x="127" y="89"/>
                    </a:lnTo>
                    <a:lnTo>
                      <a:pt x="127" y="89"/>
                    </a:lnTo>
                    <a:lnTo>
                      <a:pt x="126" y="89"/>
                    </a:lnTo>
                    <a:lnTo>
                      <a:pt x="126" y="89"/>
                    </a:lnTo>
                    <a:lnTo>
                      <a:pt x="125" y="89"/>
                    </a:lnTo>
                    <a:lnTo>
                      <a:pt x="125" y="89"/>
                    </a:lnTo>
                    <a:lnTo>
                      <a:pt x="125" y="89"/>
                    </a:lnTo>
                    <a:lnTo>
                      <a:pt x="125" y="88"/>
                    </a:lnTo>
                    <a:lnTo>
                      <a:pt x="124" y="88"/>
                    </a:lnTo>
                    <a:lnTo>
                      <a:pt x="124" y="88"/>
                    </a:lnTo>
                    <a:lnTo>
                      <a:pt x="124" y="88"/>
                    </a:lnTo>
                    <a:lnTo>
                      <a:pt x="123" y="88"/>
                    </a:lnTo>
                    <a:lnTo>
                      <a:pt x="123" y="88"/>
                    </a:lnTo>
                    <a:lnTo>
                      <a:pt x="123" y="88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1" y="87"/>
                    </a:lnTo>
                    <a:lnTo>
                      <a:pt x="121" y="87"/>
                    </a:lnTo>
                    <a:lnTo>
                      <a:pt x="121" y="87"/>
                    </a:lnTo>
                    <a:lnTo>
                      <a:pt x="121" y="86"/>
                    </a:lnTo>
                    <a:lnTo>
                      <a:pt x="121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0" y="85"/>
                    </a:lnTo>
                    <a:lnTo>
                      <a:pt x="120" y="84"/>
                    </a:lnTo>
                    <a:lnTo>
                      <a:pt x="121" y="84"/>
                    </a:lnTo>
                    <a:lnTo>
                      <a:pt x="121" y="84"/>
                    </a:lnTo>
                    <a:lnTo>
                      <a:pt x="121" y="83"/>
                    </a:lnTo>
                    <a:lnTo>
                      <a:pt x="121" y="83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1" y="82"/>
                    </a:lnTo>
                    <a:lnTo>
                      <a:pt x="121" y="81"/>
                    </a:lnTo>
                    <a:lnTo>
                      <a:pt x="121" y="81"/>
                    </a:lnTo>
                    <a:lnTo>
                      <a:pt x="121" y="81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9" y="80"/>
                    </a:lnTo>
                    <a:lnTo>
                      <a:pt x="119" y="80"/>
                    </a:lnTo>
                    <a:lnTo>
                      <a:pt x="119" y="80"/>
                    </a:lnTo>
                    <a:lnTo>
                      <a:pt x="119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7" y="80"/>
                    </a:lnTo>
                    <a:lnTo>
                      <a:pt x="117" y="80"/>
                    </a:lnTo>
                    <a:lnTo>
                      <a:pt x="117" y="79"/>
                    </a:lnTo>
                    <a:lnTo>
                      <a:pt x="116" y="79"/>
                    </a:lnTo>
                    <a:lnTo>
                      <a:pt x="116" y="79"/>
                    </a:lnTo>
                    <a:lnTo>
                      <a:pt x="116" y="78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5" y="77"/>
                    </a:lnTo>
                    <a:lnTo>
                      <a:pt x="115" y="77"/>
                    </a:lnTo>
                    <a:lnTo>
                      <a:pt x="115" y="76"/>
                    </a:lnTo>
                    <a:lnTo>
                      <a:pt x="115" y="76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6" y="75"/>
                    </a:lnTo>
                    <a:lnTo>
                      <a:pt x="116" y="75"/>
                    </a:lnTo>
                    <a:lnTo>
                      <a:pt x="116" y="75"/>
                    </a:lnTo>
                    <a:lnTo>
                      <a:pt x="116" y="74"/>
                    </a:lnTo>
                    <a:lnTo>
                      <a:pt x="116" y="74"/>
                    </a:lnTo>
                    <a:lnTo>
                      <a:pt x="116" y="74"/>
                    </a:lnTo>
                    <a:lnTo>
                      <a:pt x="116" y="74"/>
                    </a:lnTo>
                    <a:lnTo>
                      <a:pt x="116" y="74"/>
                    </a:lnTo>
                    <a:lnTo>
                      <a:pt x="116" y="73"/>
                    </a:lnTo>
                    <a:lnTo>
                      <a:pt x="116" y="73"/>
                    </a:lnTo>
                    <a:lnTo>
                      <a:pt x="115" y="73"/>
                    </a:lnTo>
                    <a:lnTo>
                      <a:pt x="115" y="72"/>
                    </a:lnTo>
                    <a:lnTo>
                      <a:pt x="115" y="72"/>
                    </a:lnTo>
                    <a:lnTo>
                      <a:pt x="115" y="72"/>
                    </a:lnTo>
                    <a:lnTo>
                      <a:pt x="114" y="72"/>
                    </a:lnTo>
                    <a:lnTo>
                      <a:pt x="114" y="71"/>
                    </a:lnTo>
                    <a:lnTo>
                      <a:pt x="114" y="71"/>
                    </a:lnTo>
                    <a:lnTo>
                      <a:pt x="113" y="71"/>
                    </a:lnTo>
                    <a:lnTo>
                      <a:pt x="113" y="71"/>
                    </a:lnTo>
                    <a:lnTo>
                      <a:pt x="113" y="71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2"/>
                    </a:lnTo>
                    <a:lnTo>
                      <a:pt x="112" y="72"/>
                    </a:lnTo>
                    <a:lnTo>
                      <a:pt x="112" y="72"/>
                    </a:lnTo>
                    <a:lnTo>
                      <a:pt x="112" y="73"/>
                    </a:lnTo>
                    <a:lnTo>
                      <a:pt x="113" y="73"/>
                    </a:lnTo>
                    <a:lnTo>
                      <a:pt x="113" y="73"/>
                    </a:lnTo>
                    <a:lnTo>
                      <a:pt x="113" y="74"/>
                    </a:lnTo>
                    <a:lnTo>
                      <a:pt x="113" y="74"/>
                    </a:lnTo>
                    <a:lnTo>
                      <a:pt x="112" y="74"/>
                    </a:lnTo>
                    <a:lnTo>
                      <a:pt x="112" y="75"/>
                    </a:lnTo>
                    <a:lnTo>
                      <a:pt x="112" y="75"/>
                    </a:lnTo>
                    <a:lnTo>
                      <a:pt x="112" y="74"/>
                    </a:lnTo>
                    <a:lnTo>
                      <a:pt x="111" y="74"/>
                    </a:lnTo>
                    <a:lnTo>
                      <a:pt x="111" y="74"/>
                    </a:lnTo>
                    <a:lnTo>
                      <a:pt x="111" y="74"/>
                    </a:lnTo>
                    <a:lnTo>
                      <a:pt x="110" y="74"/>
                    </a:lnTo>
                    <a:lnTo>
                      <a:pt x="110" y="73"/>
                    </a:lnTo>
                    <a:lnTo>
                      <a:pt x="110" y="73"/>
                    </a:lnTo>
                    <a:lnTo>
                      <a:pt x="110" y="72"/>
                    </a:lnTo>
                    <a:lnTo>
                      <a:pt x="110" y="72"/>
                    </a:lnTo>
                    <a:lnTo>
                      <a:pt x="109" y="72"/>
                    </a:lnTo>
                    <a:lnTo>
                      <a:pt x="109" y="72"/>
                    </a:lnTo>
                    <a:lnTo>
                      <a:pt x="109" y="72"/>
                    </a:lnTo>
                    <a:lnTo>
                      <a:pt x="108" y="72"/>
                    </a:lnTo>
                    <a:lnTo>
                      <a:pt x="108" y="72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7" y="71"/>
                    </a:lnTo>
                    <a:lnTo>
                      <a:pt x="107" y="71"/>
                    </a:lnTo>
                    <a:lnTo>
                      <a:pt x="107" y="71"/>
                    </a:lnTo>
                    <a:lnTo>
                      <a:pt x="107" y="72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3"/>
                    </a:lnTo>
                    <a:lnTo>
                      <a:pt x="106" y="73"/>
                    </a:lnTo>
                    <a:lnTo>
                      <a:pt x="106" y="73"/>
                    </a:lnTo>
                    <a:lnTo>
                      <a:pt x="106" y="74"/>
                    </a:lnTo>
                    <a:lnTo>
                      <a:pt x="105" y="74"/>
                    </a:lnTo>
                    <a:lnTo>
                      <a:pt x="105" y="74"/>
                    </a:lnTo>
                    <a:lnTo>
                      <a:pt x="105" y="74"/>
                    </a:lnTo>
                    <a:lnTo>
                      <a:pt x="104" y="74"/>
                    </a:lnTo>
                    <a:lnTo>
                      <a:pt x="104" y="74"/>
                    </a:lnTo>
                    <a:lnTo>
                      <a:pt x="104" y="74"/>
                    </a:lnTo>
                    <a:lnTo>
                      <a:pt x="103" y="74"/>
                    </a:lnTo>
                    <a:lnTo>
                      <a:pt x="103" y="74"/>
                    </a:lnTo>
                    <a:lnTo>
                      <a:pt x="102" y="74"/>
                    </a:lnTo>
                    <a:lnTo>
                      <a:pt x="102" y="74"/>
                    </a:lnTo>
                    <a:lnTo>
                      <a:pt x="102" y="74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101" y="75"/>
                    </a:lnTo>
                    <a:lnTo>
                      <a:pt x="100" y="75"/>
                    </a:lnTo>
                    <a:lnTo>
                      <a:pt x="100" y="75"/>
                    </a:lnTo>
                    <a:lnTo>
                      <a:pt x="100" y="75"/>
                    </a:lnTo>
                    <a:lnTo>
                      <a:pt x="100" y="76"/>
                    </a:lnTo>
                    <a:lnTo>
                      <a:pt x="99" y="76"/>
                    </a:lnTo>
                    <a:lnTo>
                      <a:pt x="99" y="76"/>
                    </a:lnTo>
                    <a:lnTo>
                      <a:pt x="99" y="76"/>
                    </a:lnTo>
                    <a:lnTo>
                      <a:pt x="98" y="76"/>
                    </a:lnTo>
                    <a:lnTo>
                      <a:pt x="98" y="76"/>
                    </a:lnTo>
                    <a:lnTo>
                      <a:pt x="97" y="76"/>
                    </a:lnTo>
                    <a:lnTo>
                      <a:pt x="97" y="75"/>
                    </a:lnTo>
                    <a:lnTo>
                      <a:pt x="97" y="75"/>
                    </a:lnTo>
                    <a:lnTo>
                      <a:pt x="96" y="75"/>
                    </a:lnTo>
                    <a:lnTo>
                      <a:pt x="96" y="75"/>
                    </a:lnTo>
                    <a:lnTo>
                      <a:pt x="96" y="75"/>
                    </a:lnTo>
                    <a:lnTo>
                      <a:pt x="96" y="76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4" y="76"/>
                    </a:lnTo>
                    <a:lnTo>
                      <a:pt x="94" y="76"/>
                    </a:lnTo>
                    <a:lnTo>
                      <a:pt x="93" y="76"/>
                    </a:lnTo>
                    <a:lnTo>
                      <a:pt x="93" y="77"/>
                    </a:lnTo>
                    <a:lnTo>
                      <a:pt x="93" y="77"/>
                    </a:lnTo>
                    <a:lnTo>
                      <a:pt x="92" y="77"/>
                    </a:lnTo>
                    <a:lnTo>
                      <a:pt x="92" y="76"/>
                    </a:lnTo>
                    <a:lnTo>
                      <a:pt x="91" y="76"/>
                    </a:lnTo>
                    <a:lnTo>
                      <a:pt x="91" y="77"/>
                    </a:lnTo>
                    <a:lnTo>
                      <a:pt x="91" y="77"/>
                    </a:lnTo>
                    <a:lnTo>
                      <a:pt x="90" y="77"/>
                    </a:lnTo>
                    <a:lnTo>
                      <a:pt x="90" y="76"/>
                    </a:lnTo>
                    <a:lnTo>
                      <a:pt x="90" y="76"/>
                    </a:lnTo>
                    <a:lnTo>
                      <a:pt x="89" y="76"/>
                    </a:lnTo>
                    <a:lnTo>
                      <a:pt x="89" y="76"/>
                    </a:lnTo>
                    <a:lnTo>
                      <a:pt x="89" y="76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7" y="77"/>
                    </a:lnTo>
                    <a:lnTo>
                      <a:pt x="87" y="77"/>
                    </a:lnTo>
                    <a:lnTo>
                      <a:pt x="86" y="77"/>
                    </a:lnTo>
                    <a:lnTo>
                      <a:pt x="86" y="76"/>
                    </a:lnTo>
                    <a:lnTo>
                      <a:pt x="86" y="76"/>
                    </a:lnTo>
                    <a:lnTo>
                      <a:pt x="86" y="76"/>
                    </a:lnTo>
                    <a:lnTo>
                      <a:pt x="86" y="75"/>
                    </a:lnTo>
                    <a:lnTo>
                      <a:pt x="86" y="75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75"/>
                    </a:lnTo>
                    <a:lnTo>
                      <a:pt x="84" y="75"/>
                    </a:lnTo>
                    <a:lnTo>
                      <a:pt x="84" y="75"/>
                    </a:lnTo>
                    <a:lnTo>
                      <a:pt x="83" y="75"/>
                    </a:lnTo>
                    <a:lnTo>
                      <a:pt x="83" y="75"/>
                    </a:lnTo>
                    <a:lnTo>
                      <a:pt x="83" y="75"/>
                    </a:lnTo>
                    <a:lnTo>
                      <a:pt x="82" y="75"/>
                    </a:lnTo>
                    <a:lnTo>
                      <a:pt x="82" y="76"/>
                    </a:lnTo>
                    <a:lnTo>
                      <a:pt x="82" y="75"/>
                    </a:lnTo>
                    <a:lnTo>
                      <a:pt x="82" y="76"/>
                    </a:lnTo>
                    <a:lnTo>
                      <a:pt x="82" y="75"/>
                    </a:lnTo>
                    <a:lnTo>
                      <a:pt x="81" y="75"/>
                    </a:lnTo>
                    <a:lnTo>
                      <a:pt x="81" y="75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8" y="76"/>
                    </a:lnTo>
                    <a:lnTo>
                      <a:pt x="78" y="76"/>
                    </a:lnTo>
                    <a:lnTo>
                      <a:pt x="77" y="76"/>
                    </a:lnTo>
                    <a:lnTo>
                      <a:pt x="77" y="76"/>
                    </a:lnTo>
                    <a:lnTo>
                      <a:pt x="76" y="76"/>
                    </a:lnTo>
                    <a:lnTo>
                      <a:pt x="76" y="76"/>
                    </a:lnTo>
                    <a:lnTo>
                      <a:pt x="76" y="76"/>
                    </a:lnTo>
                    <a:lnTo>
                      <a:pt x="76" y="75"/>
                    </a:lnTo>
                    <a:lnTo>
                      <a:pt x="76" y="75"/>
                    </a:lnTo>
                    <a:lnTo>
                      <a:pt x="76" y="75"/>
                    </a:lnTo>
                    <a:lnTo>
                      <a:pt x="75" y="75"/>
                    </a:lnTo>
                    <a:lnTo>
                      <a:pt x="75" y="74"/>
                    </a:lnTo>
                    <a:lnTo>
                      <a:pt x="75" y="74"/>
                    </a:lnTo>
                    <a:lnTo>
                      <a:pt x="74" y="74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1" y="72"/>
                    </a:lnTo>
                    <a:lnTo>
                      <a:pt x="71" y="72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69" y="72"/>
                    </a:lnTo>
                    <a:lnTo>
                      <a:pt x="69" y="72"/>
                    </a:lnTo>
                    <a:lnTo>
                      <a:pt x="69" y="73"/>
                    </a:lnTo>
                    <a:lnTo>
                      <a:pt x="69" y="73"/>
                    </a:lnTo>
                    <a:lnTo>
                      <a:pt x="68" y="73"/>
                    </a:lnTo>
                    <a:lnTo>
                      <a:pt x="68" y="73"/>
                    </a:lnTo>
                    <a:lnTo>
                      <a:pt x="68" y="74"/>
                    </a:lnTo>
                    <a:lnTo>
                      <a:pt x="69" y="74"/>
                    </a:lnTo>
                    <a:lnTo>
                      <a:pt x="69" y="75"/>
                    </a:lnTo>
                    <a:lnTo>
                      <a:pt x="69" y="75"/>
                    </a:lnTo>
                    <a:lnTo>
                      <a:pt x="68" y="75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67" y="76"/>
                    </a:lnTo>
                    <a:lnTo>
                      <a:pt x="67" y="76"/>
                    </a:lnTo>
                    <a:lnTo>
                      <a:pt x="66" y="76"/>
                    </a:lnTo>
                    <a:lnTo>
                      <a:pt x="66" y="76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4" y="76"/>
                    </a:lnTo>
                    <a:lnTo>
                      <a:pt x="64" y="76"/>
                    </a:lnTo>
                    <a:lnTo>
                      <a:pt x="63" y="76"/>
                    </a:lnTo>
                    <a:lnTo>
                      <a:pt x="63" y="76"/>
                    </a:lnTo>
                    <a:lnTo>
                      <a:pt x="63" y="76"/>
                    </a:lnTo>
                    <a:lnTo>
                      <a:pt x="62" y="76"/>
                    </a:lnTo>
                    <a:lnTo>
                      <a:pt x="62" y="76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6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59" y="76"/>
                    </a:lnTo>
                    <a:lnTo>
                      <a:pt x="59" y="76"/>
                    </a:lnTo>
                    <a:lnTo>
                      <a:pt x="59" y="76"/>
                    </a:lnTo>
                    <a:lnTo>
                      <a:pt x="59" y="76"/>
                    </a:lnTo>
                    <a:lnTo>
                      <a:pt x="58" y="76"/>
                    </a:lnTo>
                    <a:lnTo>
                      <a:pt x="58" y="76"/>
                    </a:lnTo>
                    <a:lnTo>
                      <a:pt x="57" y="75"/>
                    </a:lnTo>
                    <a:lnTo>
                      <a:pt x="57" y="75"/>
                    </a:lnTo>
                    <a:lnTo>
                      <a:pt x="57" y="74"/>
                    </a:lnTo>
                    <a:lnTo>
                      <a:pt x="57" y="74"/>
                    </a:lnTo>
                    <a:lnTo>
                      <a:pt x="57" y="74"/>
                    </a:lnTo>
                    <a:lnTo>
                      <a:pt x="57" y="73"/>
                    </a:lnTo>
                    <a:lnTo>
                      <a:pt x="57" y="73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6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3" y="72"/>
                    </a:lnTo>
                    <a:lnTo>
                      <a:pt x="53" y="72"/>
                    </a:lnTo>
                    <a:lnTo>
                      <a:pt x="53" y="72"/>
                    </a:lnTo>
                    <a:lnTo>
                      <a:pt x="52" y="72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2" y="72"/>
                    </a:lnTo>
                    <a:lnTo>
                      <a:pt x="51" y="72"/>
                    </a:lnTo>
                    <a:lnTo>
                      <a:pt x="51" y="72"/>
                    </a:lnTo>
                    <a:lnTo>
                      <a:pt x="51" y="72"/>
                    </a:lnTo>
                    <a:lnTo>
                      <a:pt x="50" y="72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49" y="73"/>
                    </a:lnTo>
                    <a:lnTo>
                      <a:pt x="49" y="74"/>
                    </a:lnTo>
                    <a:lnTo>
                      <a:pt x="49" y="74"/>
                    </a:lnTo>
                    <a:lnTo>
                      <a:pt x="49" y="74"/>
                    </a:lnTo>
                    <a:lnTo>
                      <a:pt x="48" y="74"/>
                    </a:lnTo>
                    <a:lnTo>
                      <a:pt x="48" y="73"/>
                    </a:lnTo>
                    <a:lnTo>
                      <a:pt x="48" y="73"/>
                    </a:lnTo>
                    <a:lnTo>
                      <a:pt x="48" y="73"/>
                    </a:lnTo>
                    <a:lnTo>
                      <a:pt x="47" y="72"/>
                    </a:lnTo>
                    <a:lnTo>
                      <a:pt x="47" y="72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5" y="71"/>
                    </a:lnTo>
                    <a:lnTo>
                      <a:pt x="45" y="71"/>
                    </a:lnTo>
                    <a:lnTo>
                      <a:pt x="45" y="71"/>
                    </a:lnTo>
                    <a:lnTo>
                      <a:pt x="44" y="71"/>
                    </a:lnTo>
                    <a:lnTo>
                      <a:pt x="44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2" y="71"/>
                    </a:lnTo>
                    <a:lnTo>
                      <a:pt x="42" y="71"/>
                    </a:lnTo>
                    <a:lnTo>
                      <a:pt x="42" y="71"/>
                    </a:lnTo>
                    <a:lnTo>
                      <a:pt x="41" y="71"/>
                    </a:lnTo>
                    <a:lnTo>
                      <a:pt x="41" y="71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2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39" y="74"/>
                    </a:lnTo>
                    <a:lnTo>
                      <a:pt x="39" y="74"/>
                    </a:lnTo>
                    <a:lnTo>
                      <a:pt x="39" y="74"/>
                    </a:lnTo>
                    <a:lnTo>
                      <a:pt x="39" y="75"/>
                    </a:lnTo>
                    <a:lnTo>
                      <a:pt x="39" y="75"/>
                    </a:lnTo>
                    <a:lnTo>
                      <a:pt x="39" y="76"/>
                    </a:lnTo>
                    <a:lnTo>
                      <a:pt x="39" y="76"/>
                    </a:lnTo>
                    <a:lnTo>
                      <a:pt x="39" y="76"/>
                    </a:lnTo>
                    <a:lnTo>
                      <a:pt x="39" y="76"/>
                    </a:lnTo>
                    <a:lnTo>
                      <a:pt x="39" y="77"/>
                    </a:lnTo>
                    <a:lnTo>
                      <a:pt x="38" y="77"/>
                    </a:lnTo>
                    <a:lnTo>
                      <a:pt x="38" y="77"/>
                    </a:lnTo>
                    <a:lnTo>
                      <a:pt x="37" y="77"/>
                    </a:lnTo>
                    <a:lnTo>
                      <a:pt x="37" y="77"/>
                    </a:lnTo>
                    <a:lnTo>
                      <a:pt x="37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35" y="77"/>
                    </a:lnTo>
                    <a:lnTo>
                      <a:pt x="34" y="77"/>
                    </a:lnTo>
                    <a:lnTo>
                      <a:pt x="34" y="77"/>
                    </a:lnTo>
                    <a:lnTo>
                      <a:pt x="34" y="77"/>
                    </a:lnTo>
                    <a:lnTo>
                      <a:pt x="34" y="76"/>
                    </a:lnTo>
                    <a:lnTo>
                      <a:pt x="33" y="76"/>
                    </a:lnTo>
                    <a:lnTo>
                      <a:pt x="33" y="76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0" y="76"/>
                    </a:lnTo>
                    <a:lnTo>
                      <a:pt x="30" y="76"/>
                    </a:lnTo>
                    <a:lnTo>
                      <a:pt x="29" y="76"/>
                    </a:lnTo>
                    <a:lnTo>
                      <a:pt x="29" y="77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28" y="75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29" y="74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29" y="72"/>
                    </a:lnTo>
                    <a:lnTo>
                      <a:pt x="29" y="71"/>
                    </a:lnTo>
                    <a:lnTo>
                      <a:pt x="29" y="71"/>
                    </a:lnTo>
                    <a:lnTo>
                      <a:pt x="29" y="71"/>
                    </a:lnTo>
                    <a:lnTo>
                      <a:pt x="29" y="71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7" y="69"/>
                    </a:lnTo>
                    <a:lnTo>
                      <a:pt x="27" y="69"/>
                    </a:lnTo>
                    <a:lnTo>
                      <a:pt x="27" y="69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26" y="67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4" y="65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3" y="64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19" y="61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6" y="61"/>
                    </a:lnTo>
                    <a:lnTo>
                      <a:pt x="15" y="61"/>
                    </a:lnTo>
                    <a:lnTo>
                      <a:pt x="15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9" y="59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6" y="60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5" y="57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5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8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8" y="10"/>
                    </a:lnTo>
                    <a:lnTo>
                      <a:pt x="58" y="11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0" y="11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1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3" y="10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5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7" y="11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8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4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5" y="16"/>
                    </a:lnTo>
                    <a:lnTo>
                      <a:pt x="85" y="16"/>
                    </a:lnTo>
                    <a:lnTo>
                      <a:pt x="85" y="16"/>
                    </a:lnTo>
                    <a:lnTo>
                      <a:pt x="85" y="16"/>
                    </a:lnTo>
                    <a:lnTo>
                      <a:pt x="86" y="16"/>
                    </a:lnTo>
                    <a:lnTo>
                      <a:pt x="86" y="17"/>
                    </a:lnTo>
                    <a:lnTo>
                      <a:pt x="86" y="17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88" y="17"/>
                    </a:lnTo>
                    <a:lnTo>
                      <a:pt x="87" y="17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8" y="18"/>
                    </a:lnTo>
                    <a:lnTo>
                      <a:pt x="87" y="18"/>
                    </a:lnTo>
                    <a:lnTo>
                      <a:pt x="88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89" y="20"/>
                    </a:lnTo>
                    <a:lnTo>
                      <a:pt x="89" y="21"/>
                    </a:lnTo>
                    <a:lnTo>
                      <a:pt x="89" y="21"/>
                    </a:lnTo>
                    <a:lnTo>
                      <a:pt x="89" y="20"/>
                    </a:lnTo>
                    <a:lnTo>
                      <a:pt x="89" y="21"/>
                    </a:lnTo>
                    <a:lnTo>
                      <a:pt x="90" y="21"/>
                    </a:lnTo>
                    <a:lnTo>
                      <a:pt x="89" y="21"/>
                    </a:lnTo>
                    <a:lnTo>
                      <a:pt x="90" y="21"/>
                    </a:lnTo>
                    <a:lnTo>
                      <a:pt x="90" y="21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2" y="23"/>
                    </a:lnTo>
                    <a:lnTo>
                      <a:pt x="92" y="23"/>
                    </a:lnTo>
                    <a:lnTo>
                      <a:pt x="92" y="22"/>
                    </a:lnTo>
                    <a:lnTo>
                      <a:pt x="93" y="22"/>
                    </a:lnTo>
                    <a:lnTo>
                      <a:pt x="93" y="22"/>
                    </a:lnTo>
                    <a:lnTo>
                      <a:pt x="94" y="22"/>
                    </a:lnTo>
                    <a:lnTo>
                      <a:pt x="94" y="23"/>
                    </a:lnTo>
                    <a:lnTo>
                      <a:pt x="94" y="23"/>
                    </a:lnTo>
                    <a:lnTo>
                      <a:pt x="94" y="23"/>
                    </a:lnTo>
                    <a:lnTo>
                      <a:pt x="95" y="23"/>
                    </a:lnTo>
                    <a:lnTo>
                      <a:pt x="95" y="23"/>
                    </a:lnTo>
                    <a:lnTo>
                      <a:pt x="95" y="23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7" y="23"/>
                    </a:lnTo>
                    <a:lnTo>
                      <a:pt x="97" y="23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1"/>
                    </a:lnTo>
                    <a:lnTo>
                      <a:pt x="100" y="21"/>
                    </a:lnTo>
                    <a:lnTo>
                      <a:pt x="100" y="21"/>
                    </a:lnTo>
                    <a:lnTo>
                      <a:pt x="100" y="21"/>
                    </a:lnTo>
                    <a:lnTo>
                      <a:pt x="101" y="21"/>
                    </a:lnTo>
                    <a:lnTo>
                      <a:pt x="101" y="21"/>
                    </a:lnTo>
                    <a:lnTo>
                      <a:pt x="101" y="21"/>
                    </a:lnTo>
                    <a:lnTo>
                      <a:pt x="101" y="21"/>
                    </a:lnTo>
                    <a:lnTo>
                      <a:pt x="102" y="21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03" y="22"/>
                    </a:lnTo>
                    <a:lnTo>
                      <a:pt x="104" y="22"/>
                    </a:lnTo>
                    <a:lnTo>
                      <a:pt x="104" y="21"/>
                    </a:lnTo>
                    <a:lnTo>
                      <a:pt x="104" y="21"/>
                    </a:lnTo>
                    <a:lnTo>
                      <a:pt x="105" y="21"/>
                    </a:lnTo>
                    <a:lnTo>
                      <a:pt x="105" y="21"/>
                    </a:lnTo>
                    <a:lnTo>
                      <a:pt x="105" y="21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7" y="20"/>
                    </a:lnTo>
                    <a:lnTo>
                      <a:pt x="107" y="20"/>
                    </a:lnTo>
                    <a:lnTo>
                      <a:pt x="107" y="20"/>
                    </a:lnTo>
                    <a:lnTo>
                      <a:pt x="108" y="20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109" y="20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110" y="19"/>
                    </a:lnTo>
                    <a:lnTo>
                      <a:pt x="110" y="20"/>
                    </a:lnTo>
                    <a:lnTo>
                      <a:pt x="110" y="20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2" y="20"/>
                    </a:lnTo>
                    <a:lnTo>
                      <a:pt x="112" y="20"/>
                    </a:lnTo>
                    <a:lnTo>
                      <a:pt x="112" y="21"/>
                    </a:lnTo>
                    <a:lnTo>
                      <a:pt x="113" y="21"/>
                    </a:lnTo>
                    <a:lnTo>
                      <a:pt x="113" y="20"/>
                    </a:lnTo>
                    <a:lnTo>
                      <a:pt x="113" y="20"/>
                    </a:lnTo>
                    <a:lnTo>
                      <a:pt x="114" y="20"/>
                    </a:lnTo>
                    <a:lnTo>
                      <a:pt x="114" y="20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116" y="20"/>
                    </a:lnTo>
                    <a:lnTo>
                      <a:pt x="116" y="19"/>
                    </a:lnTo>
                    <a:lnTo>
                      <a:pt x="116" y="20"/>
                    </a:lnTo>
                    <a:lnTo>
                      <a:pt x="117" y="20"/>
                    </a:lnTo>
                    <a:lnTo>
                      <a:pt x="117" y="20"/>
                    </a:lnTo>
                    <a:lnTo>
                      <a:pt x="117" y="20"/>
                    </a:lnTo>
                    <a:lnTo>
                      <a:pt x="117" y="20"/>
                    </a:lnTo>
                    <a:lnTo>
                      <a:pt x="117" y="19"/>
                    </a:lnTo>
                    <a:lnTo>
                      <a:pt x="117" y="19"/>
                    </a:lnTo>
                    <a:lnTo>
                      <a:pt x="117" y="18"/>
                    </a:lnTo>
                    <a:lnTo>
                      <a:pt x="118" y="18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19" y="18"/>
                    </a:lnTo>
                    <a:lnTo>
                      <a:pt x="119" y="18"/>
                    </a:lnTo>
                    <a:lnTo>
                      <a:pt x="119" y="18"/>
                    </a:lnTo>
                    <a:lnTo>
                      <a:pt x="119" y="18"/>
                    </a:lnTo>
                    <a:lnTo>
                      <a:pt x="119" y="19"/>
                    </a:lnTo>
                    <a:lnTo>
                      <a:pt x="119" y="19"/>
                    </a:lnTo>
                    <a:lnTo>
                      <a:pt x="119" y="19"/>
                    </a:lnTo>
                    <a:lnTo>
                      <a:pt x="120" y="19"/>
                    </a:lnTo>
                    <a:lnTo>
                      <a:pt x="120" y="19"/>
                    </a:lnTo>
                    <a:lnTo>
                      <a:pt x="121" y="19"/>
                    </a:lnTo>
                    <a:lnTo>
                      <a:pt x="121" y="19"/>
                    </a:lnTo>
                    <a:lnTo>
                      <a:pt x="121" y="19"/>
                    </a:lnTo>
                    <a:lnTo>
                      <a:pt x="122" y="19"/>
                    </a:lnTo>
                    <a:lnTo>
                      <a:pt x="122" y="20"/>
                    </a:lnTo>
                    <a:lnTo>
                      <a:pt x="123" y="20"/>
                    </a:lnTo>
                    <a:lnTo>
                      <a:pt x="123" y="20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7" y="20"/>
                    </a:lnTo>
                    <a:lnTo>
                      <a:pt x="127" y="20"/>
                    </a:lnTo>
                    <a:lnTo>
                      <a:pt x="127" y="21"/>
                    </a:lnTo>
                    <a:lnTo>
                      <a:pt x="127" y="20"/>
                    </a:lnTo>
                    <a:lnTo>
                      <a:pt x="128" y="20"/>
                    </a:lnTo>
                    <a:lnTo>
                      <a:pt x="128" y="21"/>
                    </a:lnTo>
                    <a:lnTo>
                      <a:pt x="128" y="20"/>
                    </a:lnTo>
                    <a:lnTo>
                      <a:pt x="128" y="20"/>
                    </a:lnTo>
                    <a:lnTo>
                      <a:pt x="129" y="20"/>
                    </a:lnTo>
                    <a:lnTo>
                      <a:pt x="129" y="20"/>
                    </a:lnTo>
                    <a:lnTo>
                      <a:pt x="129" y="20"/>
                    </a:lnTo>
                    <a:lnTo>
                      <a:pt x="129" y="20"/>
                    </a:lnTo>
                    <a:lnTo>
                      <a:pt x="129" y="20"/>
                    </a:lnTo>
                    <a:lnTo>
                      <a:pt x="130" y="20"/>
                    </a:lnTo>
                    <a:lnTo>
                      <a:pt x="130" y="20"/>
                    </a:lnTo>
                    <a:lnTo>
                      <a:pt x="130" y="20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1" y="20"/>
                    </a:lnTo>
                    <a:lnTo>
                      <a:pt x="131" y="20"/>
                    </a:lnTo>
                    <a:lnTo>
                      <a:pt x="132" y="20"/>
                    </a:lnTo>
                    <a:lnTo>
                      <a:pt x="132" y="20"/>
                    </a:lnTo>
                    <a:lnTo>
                      <a:pt x="132" y="20"/>
                    </a:lnTo>
                    <a:lnTo>
                      <a:pt x="132" y="19"/>
                    </a:lnTo>
                    <a:lnTo>
                      <a:pt x="132" y="20"/>
                    </a:lnTo>
                    <a:lnTo>
                      <a:pt x="133" y="20"/>
                    </a:lnTo>
                    <a:lnTo>
                      <a:pt x="133" y="19"/>
                    </a:lnTo>
                    <a:lnTo>
                      <a:pt x="133" y="19"/>
                    </a:lnTo>
                    <a:lnTo>
                      <a:pt x="133" y="19"/>
                    </a:lnTo>
                    <a:lnTo>
                      <a:pt x="134" y="19"/>
                    </a:lnTo>
                    <a:lnTo>
                      <a:pt x="134" y="18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4" y="18"/>
                    </a:lnTo>
                    <a:lnTo>
                      <a:pt x="135" y="18"/>
                    </a:lnTo>
                    <a:lnTo>
                      <a:pt x="135" y="18"/>
                    </a:lnTo>
                    <a:lnTo>
                      <a:pt x="136" y="18"/>
                    </a:lnTo>
                    <a:lnTo>
                      <a:pt x="136" y="18"/>
                    </a:lnTo>
                    <a:lnTo>
                      <a:pt x="136" y="18"/>
                    </a:lnTo>
                    <a:lnTo>
                      <a:pt x="137" y="18"/>
                    </a:lnTo>
                    <a:lnTo>
                      <a:pt x="137" y="17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38" y="17"/>
                    </a:lnTo>
                    <a:lnTo>
                      <a:pt x="138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39" y="17"/>
                    </a:lnTo>
                    <a:lnTo>
                      <a:pt x="140" y="17"/>
                    </a:lnTo>
                    <a:lnTo>
                      <a:pt x="140" y="16"/>
                    </a:lnTo>
                    <a:lnTo>
                      <a:pt x="140" y="16"/>
                    </a:lnTo>
                    <a:lnTo>
                      <a:pt x="140" y="17"/>
                    </a:lnTo>
                    <a:lnTo>
                      <a:pt x="140" y="17"/>
                    </a:lnTo>
                    <a:lnTo>
                      <a:pt x="141" y="17"/>
                    </a:lnTo>
                    <a:lnTo>
                      <a:pt x="141" y="17"/>
                    </a:lnTo>
                    <a:lnTo>
                      <a:pt x="141" y="17"/>
                    </a:lnTo>
                    <a:lnTo>
                      <a:pt x="141" y="17"/>
                    </a:lnTo>
                    <a:lnTo>
                      <a:pt x="142" y="17"/>
                    </a:lnTo>
                    <a:lnTo>
                      <a:pt x="142" y="17"/>
                    </a:lnTo>
                    <a:lnTo>
                      <a:pt x="142" y="17"/>
                    </a:lnTo>
                    <a:lnTo>
                      <a:pt x="142" y="16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4" y="16"/>
                    </a:lnTo>
                    <a:lnTo>
                      <a:pt x="144" y="16"/>
                    </a:lnTo>
                    <a:lnTo>
                      <a:pt x="144" y="16"/>
                    </a:lnTo>
                    <a:lnTo>
                      <a:pt x="145" y="16"/>
                    </a:lnTo>
                    <a:lnTo>
                      <a:pt x="145" y="16"/>
                    </a:lnTo>
                    <a:lnTo>
                      <a:pt x="145" y="16"/>
                    </a:lnTo>
                    <a:lnTo>
                      <a:pt x="146" y="16"/>
                    </a:lnTo>
                    <a:lnTo>
                      <a:pt x="146" y="16"/>
                    </a:lnTo>
                    <a:lnTo>
                      <a:pt x="146" y="16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8" y="15"/>
                    </a:lnTo>
                    <a:lnTo>
                      <a:pt x="148" y="15"/>
                    </a:lnTo>
                    <a:lnTo>
                      <a:pt x="148" y="15"/>
                    </a:lnTo>
                    <a:lnTo>
                      <a:pt x="148" y="15"/>
                    </a:lnTo>
                    <a:lnTo>
                      <a:pt x="149" y="14"/>
                    </a:lnTo>
                    <a:lnTo>
                      <a:pt x="148" y="14"/>
                    </a:lnTo>
                    <a:lnTo>
                      <a:pt x="149" y="14"/>
                    </a:lnTo>
                    <a:lnTo>
                      <a:pt x="149" y="14"/>
                    </a:lnTo>
                    <a:lnTo>
                      <a:pt x="149" y="14"/>
                    </a:lnTo>
                    <a:lnTo>
                      <a:pt x="149" y="14"/>
                    </a:lnTo>
                    <a:lnTo>
                      <a:pt x="149" y="13"/>
                    </a:lnTo>
                    <a:lnTo>
                      <a:pt x="149" y="13"/>
                    </a:lnTo>
                    <a:lnTo>
                      <a:pt x="149" y="13"/>
                    </a:lnTo>
                    <a:lnTo>
                      <a:pt x="149" y="13"/>
                    </a:lnTo>
                    <a:lnTo>
                      <a:pt x="150" y="13"/>
                    </a:lnTo>
                    <a:lnTo>
                      <a:pt x="150" y="12"/>
                    </a:lnTo>
                    <a:lnTo>
                      <a:pt x="150" y="12"/>
                    </a:lnTo>
                    <a:lnTo>
                      <a:pt x="150" y="11"/>
                    </a:lnTo>
                    <a:lnTo>
                      <a:pt x="150" y="11"/>
                    </a:lnTo>
                    <a:lnTo>
                      <a:pt x="149" y="11"/>
                    </a:lnTo>
                    <a:lnTo>
                      <a:pt x="149" y="10"/>
                    </a:lnTo>
                    <a:lnTo>
                      <a:pt x="150" y="10"/>
                    </a:lnTo>
                    <a:lnTo>
                      <a:pt x="149" y="10"/>
                    </a:lnTo>
                    <a:lnTo>
                      <a:pt x="149" y="10"/>
                    </a:lnTo>
                    <a:lnTo>
                      <a:pt x="150" y="10"/>
                    </a:lnTo>
                    <a:lnTo>
                      <a:pt x="150" y="9"/>
                    </a:lnTo>
                    <a:lnTo>
                      <a:pt x="149" y="9"/>
                    </a:lnTo>
                    <a:lnTo>
                      <a:pt x="149" y="9"/>
                    </a:lnTo>
                    <a:lnTo>
                      <a:pt x="149" y="9"/>
                    </a:lnTo>
                    <a:lnTo>
                      <a:pt x="148" y="9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8" y="7"/>
                    </a:lnTo>
                    <a:lnTo>
                      <a:pt x="148" y="7"/>
                    </a:lnTo>
                    <a:lnTo>
                      <a:pt x="148" y="7"/>
                    </a:lnTo>
                    <a:lnTo>
                      <a:pt x="148" y="6"/>
                    </a:lnTo>
                    <a:lnTo>
                      <a:pt x="147" y="6"/>
                    </a:lnTo>
                    <a:lnTo>
                      <a:pt x="148" y="6"/>
                    </a:lnTo>
                    <a:lnTo>
                      <a:pt x="148" y="6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48" y="4"/>
                    </a:lnTo>
                    <a:lnTo>
                      <a:pt x="148" y="4"/>
                    </a:lnTo>
                    <a:lnTo>
                      <a:pt x="148" y="4"/>
                    </a:lnTo>
                    <a:lnTo>
                      <a:pt x="148" y="4"/>
                    </a:lnTo>
                    <a:lnTo>
                      <a:pt x="148" y="3"/>
                    </a:lnTo>
                    <a:lnTo>
                      <a:pt x="148" y="3"/>
                    </a:lnTo>
                    <a:lnTo>
                      <a:pt x="148" y="3"/>
                    </a:lnTo>
                    <a:lnTo>
                      <a:pt x="148" y="3"/>
                    </a:lnTo>
                    <a:lnTo>
                      <a:pt x="148" y="3"/>
                    </a:lnTo>
                    <a:lnTo>
                      <a:pt x="149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9" name="Freeform 32">
                <a:extLst>
                  <a:ext uri="{FF2B5EF4-FFF2-40B4-BE49-F238E27FC236}">
                    <a16:creationId xmlns:a16="http://schemas.microsoft.com/office/drawing/2014/main" xmlns="" id="{16D028BA-32AB-4250-9609-E44773119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500" y="4660901"/>
                <a:ext cx="357188" cy="176213"/>
              </a:xfrm>
              <a:custGeom>
                <a:avLst/>
                <a:gdLst>
                  <a:gd name="T0" fmla="*/ 222 w 225"/>
                  <a:gd name="T1" fmla="*/ 58 h 111"/>
                  <a:gd name="T2" fmla="*/ 218 w 225"/>
                  <a:gd name="T3" fmla="*/ 63 h 111"/>
                  <a:gd name="T4" fmla="*/ 218 w 225"/>
                  <a:gd name="T5" fmla="*/ 68 h 111"/>
                  <a:gd name="T6" fmla="*/ 219 w 225"/>
                  <a:gd name="T7" fmla="*/ 73 h 111"/>
                  <a:gd name="T8" fmla="*/ 223 w 225"/>
                  <a:gd name="T9" fmla="*/ 74 h 111"/>
                  <a:gd name="T10" fmla="*/ 222 w 225"/>
                  <a:gd name="T11" fmla="*/ 80 h 111"/>
                  <a:gd name="T12" fmla="*/ 220 w 225"/>
                  <a:gd name="T13" fmla="*/ 85 h 111"/>
                  <a:gd name="T14" fmla="*/ 218 w 225"/>
                  <a:gd name="T15" fmla="*/ 90 h 111"/>
                  <a:gd name="T16" fmla="*/ 218 w 225"/>
                  <a:gd name="T17" fmla="*/ 96 h 111"/>
                  <a:gd name="T18" fmla="*/ 221 w 225"/>
                  <a:gd name="T19" fmla="*/ 101 h 111"/>
                  <a:gd name="T20" fmla="*/ 222 w 225"/>
                  <a:gd name="T21" fmla="*/ 106 h 111"/>
                  <a:gd name="T22" fmla="*/ 223 w 225"/>
                  <a:gd name="T23" fmla="*/ 111 h 111"/>
                  <a:gd name="T24" fmla="*/ 216 w 225"/>
                  <a:gd name="T25" fmla="*/ 108 h 111"/>
                  <a:gd name="T26" fmla="*/ 205 w 225"/>
                  <a:gd name="T27" fmla="*/ 105 h 111"/>
                  <a:gd name="T28" fmla="*/ 198 w 225"/>
                  <a:gd name="T29" fmla="*/ 99 h 111"/>
                  <a:gd name="T30" fmla="*/ 189 w 225"/>
                  <a:gd name="T31" fmla="*/ 98 h 111"/>
                  <a:gd name="T32" fmla="*/ 180 w 225"/>
                  <a:gd name="T33" fmla="*/ 97 h 111"/>
                  <a:gd name="T34" fmla="*/ 173 w 225"/>
                  <a:gd name="T35" fmla="*/ 100 h 111"/>
                  <a:gd name="T36" fmla="*/ 165 w 225"/>
                  <a:gd name="T37" fmla="*/ 100 h 111"/>
                  <a:gd name="T38" fmla="*/ 156 w 225"/>
                  <a:gd name="T39" fmla="*/ 97 h 111"/>
                  <a:gd name="T40" fmla="*/ 149 w 225"/>
                  <a:gd name="T41" fmla="*/ 95 h 111"/>
                  <a:gd name="T42" fmla="*/ 140 w 225"/>
                  <a:gd name="T43" fmla="*/ 94 h 111"/>
                  <a:gd name="T44" fmla="*/ 132 w 225"/>
                  <a:gd name="T45" fmla="*/ 92 h 111"/>
                  <a:gd name="T46" fmla="*/ 125 w 225"/>
                  <a:gd name="T47" fmla="*/ 87 h 111"/>
                  <a:gd name="T48" fmla="*/ 116 w 225"/>
                  <a:gd name="T49" fmla="*/ 85 h 111"/>
                  <a:gd name="T50" fmla="*/ 107 w 225"/>
                  <a:gd name="T51" fmla="*/ 84 h 111"/>
                  <a:gd name="T52" fmla="*/ 105 w 225"/>
                  <a:gd name="T53" fmla="*/ 93 h 111"/>
                  <a:gd name="T54" fmla="*/ 98 w 225"/>
                  <a:gd name="T55" fmla="*/ 99 h 111"/>
                  <a:gd name="T56" fmla="*/ 93 w 225"/>
                  <a:gd name="T57" fmla="*/ 93 h 111"/>
                  <a:gd name="T58" fmla="*/ 83 w 225"/>
                  <a:gd name="T59" fmla="*/ 94 h 111"/>
                  <a:gd name="T60" fmla="*/ 73 w 225"/>
                  <a:gd name="T61" fmla="*/ 93 h 111"/>
                  <a:gd name="T62" fmla="*/ 64 w 225"/>
                  <a:gd name="T63" fmla="*/ 92 h 111"/>
                  <a:gd name="T64" fmla="*/ 56 w 225"/>
                  <a:gd name="T65" fmla="*/ 90 h 111"/>
                  <a:gd name="T66" fmla="*/ 46 w 225"/>
                  <a:gd name="T67" fmla="*/ 94 h 111"/>
                  <a:gd name="T68" fmla="*/ 36 w 225"/>
                  <a:gd name="T69" fmla="*/ 91 h 111"/>
                  <a:gd name="T70" fmla="*/ 27 w 225"/>
                  <a:gd name="T71" fmla="*/ 88 h 111"/>
                  <a:gd name="T72" fmla="*/ 17 w 225"/>
                  <a:gd name="T73" fmla="*/ 90 h 111"/>
                  <a:gd name="T74" fmla="*/ 8 w 225"/>
                  <a:gd name="T75" fmla="*/ 97 h 111"/>
                  <a:gd name="T76" fmla="*/ 32 w 225"/>
                  <a:gd name="T77" fmla="*/ 75 h 111"/>
                  <a:gd name="T78" fmla="*/ 65 w 225"/>
                  <a:gd name="T79" fmla="*/ 54 h 111"/>
                  <a:gd name="T80" fmla="*/ 88 w 225"/>
                  <a:gd name="T81" fmla="*/ 28 h 111"/>
                  <a:gd name="T82" fmla="*/ 107 w 225"/>
                  <a:gd name="T83" fmla="*/ 4 h 111"/>
                  <a:gd name="T84" fmla="*/ 117 w 225"/>
                  <a:gd name="T85" fmla="*/ 4 h 111"/>
                  <a:gd name="T86" fmla="*/ 124 w 225"/>
                  <a:gd name="T87" fmla="*/ 9 h 111"/>
                  <a:gd name="T88" fmla="*/ 130 w 225"/>
                  <a:gd name="T89" fmla="*/ 14 h 111"/>
                  <a:gd name="T90" fmla="*/ 139 w 225"/>
                  <a:gd name="T91" fmla="*/ 16 h 111"/>
                  <a:gd name="T92" fmla="*/ 146 w 225"/>
                  <a:gd name="T93" fmla="*/ 16 h 111"/>
                  <a:gd name="T94" fmla="*/ 152 w 225"/>
                  <a:gd name="T95" fmla="*/ 21 h 111"/>
                  <a:gd name="T96" fmla="*/ 159 w 225"/>
                  <a:gd name="T97" fmla="*/ 26 h 111"/>
                  <a:gd name="T98" fmla="*/ 165 w 225"/>
                  <a:gd name="T99" fmla="*/ 29 h 111"/>
                  <a:gd name="T100" fmla="*/ 171 w 225"/>
                  <a:gd name="T101" fmla="*/ 33 h 111"/>
                  <a:gd name="T102" fmla="*/ 177 w 225"/>
                  <a:gd name="T103" fmla="*/ 36 h 111"/>
                  <a:gd name="T104" fmla="*/ 185 w 225"/>
                  <a:gd name="T105" fmla="*/ 39 h 111"/>
                  <a:gd name="T106" fmla="*/ 186 w 225"/>
                  <a:gd name="T107" fmla="*/ 46 h 111"/>
                  <a:gd name="T108" fmla="*/ 191 w 225"/>
                  <a:gd name="T109" fmla="*/ 51 h 111"/>
                  <a:gd name="T110" fmla="*/ 195 w 225"/>
                  <a:gd name="T111" fmla="*/ 49 h 111"/>
                  <a:gd name="T112" fmla="*/ 200 w 225"/>
                  <a:gd name="T113" fmla="*/ 47 h 111"/>
                  <a:gd name="T114" fmla="*/ 206 w 225"/>
                  <a:gd name="T115" fmla="*/ 47 h 111"/>
                  <a:gd name="T116" fmla="*/ 210 w 225"/>
                  <a:gd name="T117" fmla="*/ 44 h 111"/>
                  <a:gd name="T118" fmla="*/ 215 w 225"/>
                  <a:gd name="T119" fmla="*/ 47 h 111"/>
                  <a:gd name="T120" fmla="*/ 221 w 225"/>
                  <a:gd name="T121" fmla="*/ 5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5" h="111">
                    <a:moveTo>
                      <a:pt x="224" y="54"/>
                    </a:moveTo>
                    <a:lnTo>
                      <a:pt x="224" y="54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24" y="56"/>
                    </a:lnTo>
                    <a:lnTo>
                      <a:pt x="225" y="56"/>
                    </a:lnTo>
                    <a:lnTo>
                      <a:pt x="225" y="56"/>
                    </a:lnTo>
                    <a:lnTo>
                      <a:pt x="225" y="56"/>
                    </a:lnTo>
                    <a:lnTo>
                      <a:pt x="224" y="56"/>
                    </a:lnTo>
                    <a:lnTo>
                      <a:pt x="224" y="57"/>
                    </a:lnTo>
                    <a:lnTo>
                      <a:pt x="224" y="57"/>
                    </a:lnTo>
                    <a:lnTo>
                      <a:pt x="224" y="57"/>
                    </a:lnTo>
                    <a:lnTo>
                      <a:pt x="224" y="57"/>
                    </a:lnTo>
                    <a:lnTo>
                      <a:pt x="224" y="58"/>
                    </a:lnTo>
                    <a:lnTo>
                      <a:pt x="224" y="58"/>
                    </a:lnTo>
                    <a:lnTo>
                      <a:pt x="224" y="58"/>
                    </a:lnTo>
                    <a:lnTo>
                      <a:pt x="224" y="59"/>
                    </a:lnTo>
                    <a:lnTo>
                      <a:pt x="224" y="58"/>
                    </a:lnTo>
                    <a:lnTo>
                      <a:pt x="223" y="58"/>
                    </a:lnTo>
                    <a:lnTo>
                      <a:pt x="223" y="58"/>
                    </a:lnTo>
                    <a:lnTo>
                      <a:pt x="222" y="58"/>
                    </a:lnTo>
                    <a:lnTo>
                      <a:pt x="222" y="58"/>
                    </a:lnTo>
                    <a:lnTo>
                      <a:pt x="222" y="58"/>
                    </a:lnTo>
                    <a:lnTo>
                      <a:pt x="222" y="58"/>
                    </a:lnTo>
                    <a:lnTo>
                      <a:pt x="221" y="58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0" y="59"/>
                    </a:lnTo>
                    <a:lnTo>
                      <a:pt x="220" y="59"/>
                    </a:lnTo>
                    <a:lnTo>
                      <a:pt x="220" y="59"/>
                    </a:lnTo>
                    <a:lnTo>
                      <a:pt x="220" y="60"/>
                    </a:lnTo>
                    <a:lnTo>
                      <a:pt x="220" y="60"/>
                    </a:lnTo>
                    <a:lnTo>
                      <a:pt x="219" y="60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2"/>
                    </a:lnTo>
                    <a:lnTo>
                      <a:pt x="219" y="62"/>
                    </a:lnTo>
                    <a:lnTo>
                      <a:pt x="218" y="62"/>
                    </a:lnTo>
                    <a:lnTo>
                      <a:pt x="218" y="62"/>
                    </a:lnTo>
                    <a:lnTo>
                      <a:pt x="218" y="62"/>
                    </a:lnTo>
                    <a:lnTo>
                      <a:pt x="218" y="63"/>
                    </a:lnTo>
                    <a:lnTo>
                      <a:pt x="218" y="63"/>
                    </a:lnTo>
                    <a:lnTo>
                      <a:pt x="218" y="63"/>
                    </a:lnTo>
                    <a:lnTo>
                      <a:pt x="218" y="64"/>
                    </a:lnTo>
                    <a:lnTo>
                      <a:pt x="219" y="64"/>
                    </a:lnTo>
                    <a:lnTo>
                      <a:pt x="219" y="64"/>
                    </a:lnTo>
                    <a:lnTo>
                      <a:pt x="219" y="64"/>
                    </a:lnTo>
                    <a:lnTo>
                      <a:pt x="219" y="65"/>
                    </a:lnTo>
                    <a:lnTo>
                      <a:pt x="219" y="65"/>
                    </a:lnTo>
                    <a:lnTo>
                      <a:pt x="219" y="65"/>
                    </a:lnTo>
                    <a:lnTo>
                      <a:pt x="219" y="66"/>
                    </a:lnTo>
                    <a:lnTo>
                      <a:pt x="220" y="66"/>
                    </a:lnTo>
                    <a:lnTo>
                      <a:pt x="220" y="66"/>
                    </a:lnTo>
                    <a:lnTo>
                      <a:pt x="219" y="66"/>
                    </a:lnTo>
                    <a:lnTo>
                      <a:pt x="219" y="66"/>
                    </a:lnTo>
                    <a:lnTo>
                      <a:pt x="219" y="66"/>
                    </a:lnTo>
                    <a:lnTo>
                      <a:pt x="219" y="66"/>
                    </a:lnTo>
                    <a:lnTo>
                      <a:pt x="219" y="67"/>
                    </a:lnTo>
                    <a:lnTo>
                      <a:pt x="219" y="67"/>
                    </a:lnTo>
                    <a:lnTo>
                      <a:pt x="219" y="67"/>
                    </a:lnTo>
                    <a:lnTo>
                      <a:pt x="219" y="67"/>
                    </a:lnTo>
                    <a:lnTo>
                      <a:pt x="219" y="67"/>
                    </a:lnTo>
                    <a:lnTo>
                      <a:pt x="218" y="67"/>
                    </a:lnTo>
                    <a:lnTo>
                      <a:pt x="218" y="67"/>
                    </a:lnTo>
                    <a:lnTo>
                      <a:pt x="218" y="68"/>
                    </a:lnTo>
                    <a:lnTo>
                      <a:pt x="218" y="68"/>
                    </a:lnTo>
                    <a:lnTo>
                      <a:pt x="218" y="68"/>
                    </a:lnTo>
                    <a:lnTo>
                      <a:pt x="218" y="69"/>
                    </a:lnTo>
                    <a:lnTo>
                      <a:pt x="218" y="69"/>
                    </a:lnTo>
                    <a:lnTo>
                      <a:pt x="218" y="69"/>
                    </a:lnTo>
                    <a:lnTo>
                      <a:pt x="217" y="69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8" y="71"/>
                    </a:lnTo>
                    <a:lnTo>
                      <a:pt x="218" y="71"/>
                    </a:lnTo>
                    <a:lnTo>
                      <a:pt x="218" y="71"/>
                    </a:lnTo>
                    <a:lnTo>
                      <a:pt x="219" y="71"/>
                    </a:lnTo>
                    <a:lnTo>
                      <a:pt x="219" y="71"/>
                    </a:lnTo>
                    <a:lnTo>
                      <a:pt x="219" y="71"/>
                    </a:lnTo>
                    <a:lnTo>
                      <a:pt x="219" y="72"/>
                    </a:lnTo>
                    <a:lnTo>
                      <a:pt x="219" y="72"/>
                    </a:lnTo>
                    <a:lnTo>
                      <a:pt x="219" y="73"/>
                    </a:lnTo>
                    <a:lnTo>
                      <a:pt x="219" y="73"/>
                    </a:lnTo>
                    <a:lnTo>
                      <a:pt x="219" y="73"/>
                    </a:lnTo>
                    <a:lnTo>
                      <a:pt x="219" y="73"/>
                    </a:lnTo>
                    <a:lnTo>
                      <a:pt x="219" y="73"/>
                    </a:lnTo>
                    <a:lnTo>
                      <a:pt x="219" y="74"/>
                    </a:lnTo>
                    <a:lnTo>
                      <a:pt x="220" y="74"/>
                    </a:lnTo>
                    <a:lnTo>
                      <a:pt x="220" y="74"/>
                    </a:lnTo>
                    <a:lnTo>
                      <a:pt x="221" y="74"/>
                    </a:lnTo>
                    <a:lnTo>
                      <a:pt x="221" y="74"/>
                    </a:lnTo>
                    <a:lnTo>
                      <a:pt x="221" y="74"/>
                    </a:lnTo>
                    <a:lnTo>
                      <a:pt x="221" y="74"/>
                    </a:lnTo>
                    <a:lnTo>
                      <a:pt x="222" y="74"/>
                    </a:lnTo>
                    <a:lnTo>
                      <a:pt x="221" y="74"/>
                    </a:lnTo>
                    <a:lnTo>
                      <a:pt x="222" y="74"/>
                    </a:lnTo>
                    <a:lnTo>
                      <a:pt x="222" y="74"/>
                    </a:lnTo>
                    <a:lnTo>
                      <a:pt x="222" y="74"/>
                    </a:lnTo>
                    <a:lnTo>
                      <a:pt x="222" y="73"/>
                    </a:lnTo>
                    <a:lnTo>
                      <a:pt x="223" y="73"/>
                    </a:lnTo>
                    <a:lnTo>
                      <a:pt x="223" y="74"/>
                    </a:lnTo>
                    <a:lnTo>
                      <a:pt x="223" y="73"/>
                    </a:lnTo>
                    <a:lnTo>
                      <a:pt x="223" y="73"/>
                    </a:lnTo>
                    <a:lnTo>
                      <a:pt x="223" y="74"/>
                    </a:lnTo>
                    <a:lnTo>
                      <a:pt x="223" y="74"/>
                    </a:lnTo>
                    <a:lnTo>
                      <a:pt x="223" y="74"/>
                    </a:lnTo>
                    <a:lnTo>
                      <a:pt x="223" y="74"/>
                    </a:lnTo>
                    <a:lnTo>
                      <a:pt x="224" y="74"/>
                    </a:lnTo>
                    <a:lnTo>
                      <a:pt x="223" y="74"/>
                    </a:lnTo>
                    <a:lnTo>
                      <a:pt x="223" y="75"/>
                    </a:lnTo>
                    <a:lnTo>
                      <a:pt x="223" y="75"/>
                    </a:lnTo>
                    <a:lnTo>
                      <a:pt x="223" y="75"/>
                    </a:lnTo>
                    <a:lnTo>
                      <a:pt x="222" y="75"/>
                    </a:lnTo>
                    <a:lnTo>
                      <a:pt x="223" y="75"/>
                    </a:lnTo>
                    <a:lnTo>
                      <a:pt x="223" y="76"/>
                    </a:lnTo>
                    <a:lnTo>
                      <a:pt x="222" y="76"/>
                    </a:lnTo>
                    <a:lnTo>
                      <a:pt x="222" y="76"/>
                    </a:lnTo>
                    <a:lnTo>
                      <a:pt x="222" y="77"/>
                    </a:lnTo>
                    <a:lnTo>
                      <a:pt x="222" y="77"/>
                    </a:lnTo>
                    <a:lnTo>
                      <a:pt x="222" y="77"/>
                    </a:lnTo>
                    <a:lnTo>
                      <a:pt x="222" y="77"/>
                    </a:lnTo>
                    <a:lnTo>
                      <a:pt x="222" y="78"/>
                    </a:lnTo>
                    <a:lnTo>
                      <a:pt x="222" y="78"/>
                    </a:lnTo>
                    <a:lnTo>
                      <a:pt x="222" y="78"/>
                    </a:lnTo>
                    <a:lnTo>
                      <a:pt x="221" y="78"/>
                    </a:lnTo>
                    <a:lnTo>
                      <a:pt x="221" y="79"/>
                    </a:lnTo>
                    <a:lnTo>
                      <a:pt x="222" y="79"/>
                    </a:lnTo>
                    <a:lnTo>
                      <a:pt x="222" y="79"/>
                    </a:lnTo>
                    <a:lnTo>
                      <a:pt x="222" y="80"/>
                    </a:lnTo>
                    <a:lnTo>
                      <a:pt x="221" y="80"/>
                    </a:lnTo>
                    <a:lnTo>
                      <a:pt x="221" y="80"/>
                    </a:lnTo>
                    <a:lnTo>
                      <a:pt x="221" y="81"/>
                    </a:lnTo>
                    <a:lnTo>
                      <a:pt x="221" y="81"/>
                    </a:lnTo>
                    <a:lnTo>
                      <a:pt x="221" y="81"/>
                    </a:lnTo>
                    <a:lnTo>
                      <a:pt x="221" y="81"/>
                    </a:lnTo>
                    <a:lnTo>
                      <a:pt x="221" y="81"/>
                    </a:lnTo>
                    <a:lnTo>
                      <a:pt x="221" y="82"/>
                    </a:lnTo>
                    <a:lnTo>
                      <a:pt x="221" y="82"/>
                    </a:lnTo>
                    <a:lnTo>
                      <a:pt x="221" y="82"/>
                    </a:lnTo>
                    <a:lnTo>
                      <a:pt x="221" y="82"/>
                    </a:lnTo>
                    <a:lnTo>
                      <a:pt x="221" y="82"/>
                    </a:lnTo>
                    <a:lnTo>
                      <a:pt x="222" y="82"/>
                    </a:lnTo>
                    <a:lnTo>
                      <a:pt x="222" y="82"/>
                    </a:lnTo>
                    <a:lnTo>
                      <a:pt x="221" y="82"/>
                    </a:lnTo>
                    <a:lnTo>
                      <a:pt x="221" y="83"/>
                    </a:lnTo>
                    <a:lnTo>
                      <a:pt x="221" y="83"/>
                    </a:lnTo>
                    <a:lnTo>
                      <a:pt x="221" y="83"/>
                    </a:lnTo>
                    <a:lnTo>
                      <a:pt x="221" y="84"/>
                    </a:lnTo>
                    <a:lnTo>
                      <a:pt x="221" y="84"/>
                    </a:lnTo>
                    <a:lnTo>
                      <a:pt x="221" y="84"/>
                    </a:lnTo>
                    <a:lnTo>
                      <a:pt x="221" y="85"/>
                    </a:lnTo>
                    <a:lnTo>
                      <a:pt x="220" y="85"/>
                    </a:lnTo>
                    <a:lnTo>
                      <a:pt x="220" y="85"/>
                    </a:lnTo>
                    <a:lnTo>
                      <a:pt x="220" y="85"/>
                    </a:lnTo>
                    <a:lnTo>
                      <a:pt x="220" y="86"/>
                    </a:lnTo>
                    <a:lnTo>
                      <a:pt x="220" y="86"/>
                    </a:lnTo>
                    <a:lnTo>
                      <a:pt x="220" y="86"/>
                    </a:lnTo>
                    <a:lnTo>
                      <a:pt x="220" y="86"/>
                    </a:lnTo>
                    <a:lnTo>
                      <a:pt x="220" y="87"/>
                    </a:lnTo>
                    <a:lnTo>
                      <a:pt x="220" y="87"/>
                    </a:lnTo>
                    <a:lnTo>
                      <a:pt x="220" y="87"/>
                    </a:lnTo>
                    <a:lnTo>
                      <a:pt x="219" y="87"/>
                    </a:lnTo>
                    <a:lnTo>
                      <a:pt x="219" y="87"/>
                    </a:lnTo>
                    <a:lnTo>
                      <a:pt x="219" y="87"/>
                    </a:lnTo>
                    <a:lnTo>
                      <a:pt x="219" y="87"/>
                    </a:lnTo>
                    <a:lnTo>
                      <a:pt x="219" y="88"/>
                    </a:lnTo>
                    <a:lnTo>
                      <a:pt x="218" y="88"/>
                    </a:lnTo>
                    <a:lnTo>
                      <a:pt x="218" y="88"/>
                    </a:lnTo>
                    <a:lnTo>
                      <a:pt x="218" y="88"/>
                    </a:lnTo>
                    <a:lnTo>
                      <a:pt x="219" y="88"/>
                    </a:lnTo>
                    <a:lnTo>
                      <a:pt x="218" y="88"/>
                    </a:lnTo>
                    <a:lnTo>
                      <a:pt x="218" y="89"/>
                    </a:lnTo>
                    <a:lnTo>
                      <a:pt x="218" y="89"/>
                    </a:lnTo>
                    <a:lnTo>
                      <a:pt x="218" y="90"/>
                    </a:lnTo>
                    <a:lnTo>
                      <a:pt x="218" y="90"/>
                    </a:lnTo>
                    <a:lnTo>
                      <a:pt x="219" y="90"/>
                    </a:lnTo>
                    <a:lnTo>
                      <a:pt x="219" y="91"/>
                    </a:lnTo>
                    <a:lnTo>
                      <a:pt x="219" y="91"/>
                    </a:lnTo>
                    <a:lnTo>
                      <a:pt x="219" y="92"/>
                    </a:lnTo>
                    <a:lnTo>
                      <a:pt x="218" y="92"/>
                    </a:lnTo>
                    <a:lnTo>
                      <a:pt x="219" y="92"/>
                    </a:lnTo>
                    <a:lnTo>
                      <a:pt x="218" y="92"/>
                    </a:lnTo>
                    <a:lnTo>
                      <a:pt x="218" y="92"/>
                    </a:lnTo>
                    <a:lnTo>
                      <a:pt x="218" y="93"/>
                    </a:lnTo>
                    <a:lnTo>
                      <a:pt x="218" y="93"/>
                    </a:lnTo>
                    <a:lnTo>
                      <a:pt x="217" y="93"/>
                    </a:lnTo>
                    <a:lnTo>
                      <a:pt x="217" y="93"/>
                    </a:lnTo>
                    <a:lnTo>
                      <a:pt x="217" y="93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8" y="94"/>
                    </a:lnTo>
                    <a:lnTo>
                      <a:pt x="218" y="95"/>
                    </a:lnTo>
                    <a:lnTo>
                      <a:pt x="218" y="95"/>
                    </a:lnTo>
                    <a:lnTo>
                      <a:pt x="218" y="95"/>
                    </a:lnTo>
                    <a:lnTo>
                      <a:pt x="218" y="96"/>
                    </a:lnTo>
                    <a:lnTo>
                      <a:pt x="218" y="96"/>
                    </a:lnTo>
                    <a:lnTo>
                      <a:pt x="218" y="96"/>
                    </a:lnTo>
                    <a:lnTo>
                      <a:pt x="219" y="96"/>
                    </a:lnTo>
                    <a:lnTo>
                      <a:pt x="219" y="97"/>
                    </a:lnTo>
                    <a:lnTo>
                      <a:pt x="219" y="97"/>
                    </a:lnTo>
                    <a:lnTo>
                      <a:pt x="220" y="97"/>
                    </a:lnTo>
                    <a:lnTo>
                      <a:pt x="220" y="97"/>
                    </a:lnTo>
                    <a:lnTo>
                      <a:pt x="220" y="97"/>
                    </a:lnTo>
                    <a:lnTo>
                      <a:pt x="220" y="97"/>
                    </a:lnTo>
                    <a:lnTo>
                      <a:pt x="220" y="98"/>
                    </a:lnTo>
                    <a:lnTo>
                      <a:pt x="221" y="98"/>
                    </a:lnTo>
                    <a:lnTo>
                      <a:pt x="221" y="98"/>
                    </a:lnTo>
                    <a:lnTo>
                      <a:pt x="221" y="98"/>
                    </a:lnTo>
                    <a:lnTo>
                      <a:pt x="221" y="98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9"/>
                    </a:lnTo>
                    <a:lnTo>
                      <a:pt x="222" y="100"/>
                    </a:lnTo>
                    <a:lnTo>
                      <a:pt x="221" y="100"/>
                    </a:lnTo>
                    <a:lnTo>
                      <a:pt x="221" y="100"/>
                    </a:lnTo>
                    <a:lnTo>
                      <a:pt x="221" y="100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100"/>
                    </a:lnTo>
                    <a:lnTo>
                      <a:pt x="220" y="100"/>
                    </a:lnTo>
                    <a:lnTo>
                      <a:pt x="220" y="101"/>
                    </a:lnTo>
                    <a:lnTo>
                      <a:pt x="220" y="101"/>
                    </a:lnTo>
                    <a:lnTo>
                      <a:pt x="220" y="102"/>
                    </a:lnTo>
                    <a:lnTo>
                      <a:pt x="221" y="102"/>
                    </a:lnTo>
                    <a:lnTo>
                      <a:pt x="221" y="102"/>
                    </a:lnTo>
                    <a:lnTo>
                      <a:pt x="221" y="102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4"/>
                    </a:lnTo>
                    <a:lnTo>
                      <a:pt x="221" y="104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5"/>
                    </a:lnTo>
                    <a:lnTo>
                      <a:pt x="221" y="105"/>
                    </a:lnTo>
                    <a:lnTo>
                      <a:pt x="221" y="105"/>
                    </a:lnTo>
                    <a:lnTo>
                      <a:pt x="221" y="106"/>
                    </a:lnTo>
                    <a:lnTo>
                      <a:pt x="221" y="106"/>
                    </a:lnTo>
                    <a:lnTo>
                      <a:pt x="221" y="106"/>
                    </a:lnTo>
                    <a:lnTo>
                      <a:pt x="222" y="106"/>
                    </a:lnTo>
                    <a:lnTo>
                      <a:pt x="222" y="106"/>
                    </a:lnTo>
                    <a:lnTo>
                      <a:pt x="222" y="106"/>
                    </a:lnTo>
                    <a:lnTo>
                      <a:pt x="222" y="107"/>
                    </a:lnTo>
                    <a:lnTo>
                      <a:pt x="222" y="107"/>
                    </a:lnTo>
                    <a:lnTo>
                      <a:pt x="222" y="107"/>
                    </a:lnTo>
                    <a:lnTo>
                      <a:pt x="222" y="107"/>
                    </a:lnTo>
                    <a:lnTo>
                      <a:pt x="222" y="107"/>
                    </a:lnTo>
                    <a:lnTo>
                      <a:pt x="222" y="107"/>
                    </a:lnTo>
                    <a:lnTo>
                      <a:pt x="222" y="107"/>
                    </a:lnTo>
                    <a:lnTo>
                      <a:pt x="223" y="107"/>
                    </a:lnTo>
                    <a:lnTo>
                      <a:pt x="223" y="108"/>
                    </a:lnTo>
                    <a:lnTo>
                      <a:pt x="222" y="108"/>
                    </a:lnTo>
                    <a:lnTo>
                      <a:pt x="223" y="108"/>
                    </a:lnTo>
                    <a:lnTo>
                      <a:pt x="223" y="108"/>
                    </a:lnTo>
                    <a:lnTo>
                      <a:pt x="222" y="108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23" y="109"/>
                    </a:lnTo>
                    <a:lnTo>
                      <a:pt x="223" y="109"/>
                    </a:lnTo>
                    <a:lnTo>
                      <a:pt x="223" y="109"/>
                    </a:lnTo>
                    <a:lnTo>
                      <a:pt x="223" y="109"/>
                    </a:lnTo>
                    <a:lnTo>
                      <a:pt x="223" y="110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3" y="111"/>
                    </a:lnTo>
                    <a:lnTo>
                      <a:pt x="222" y="111"/>
                    </a:lnTo>
                    <a:lnTo>
                      <a:pt x="222" y="111"/>
                    </a:lnTo>
                    <a:lnTo>
                      <a:pt x="222" y="110"/>
                    </a:lnTo>
                    <a:lnTo>
                      <a:pt x="221" y="110"/>
                    </a:lnTo>
                    <a:lnTo>
                      <a:pt x="221" y="110"/>
                    </a:lnTo>
                    <a:lnTo>
                      <a:pt x="221" y="110"/>
                    </a:lnTo>
                    <a:lnTo>
                      <a:pt x="221" y="110"/>
                    </a:lnTo>
                    <a:lnTo>
                      <a:pt x="221" y="109"/>
                    </a:lnTo>
                    <a:lnTo>
                      <a:pt x="220" y="109"/>
                    </a:lnTo>
                    <a:lnTo>
                      <a:pt x="220" y="109"/>
                    </a:lnTo>
                    <a:lnTo>
                      <a:pt x="219" y="109"/>
                    </a:lnTo>
                    <a:lnTo>
                      <a:pt x="219" y="108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7" y="108"/>
                    </a:lnTo>
                    <a:lnTo>
                      <a:pt x="217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5" y="108"/>
                    </a:lnTo>
                    <a:lnTo>
                      <a:pt x="215" y="108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213" y="108"/>
                    </a:lnTo>
                    <a:lnTo>
                      <a:pt x="213" y="108"/>
                    </a:lnTo>
                    <a:lnTo>
                      <a:pt x="212" y="108"/>
                    </a:lnTo>
                    <a:lnTo>
                      <a:pt x="212" y="108"/>
                    </a:lnTo>
                    <a:lnTo>
                      <a:pt x="211" y="108"/>
                    </a:lnTo>
                    <a:lnTo>
                      <a:pt x="210" y="107"/>
                    </a:lnTo>
                    <a:lnTo>
                      <a:pt x="210" y="107"/>
                    </a:lnTo>
                    <a:lnTo>
                      <a:pt x="209" y="107"/>
                    </a:lnTo>
                    <a:lnTo>
                      <a:pt x="209" y="107"/>
                    </a:lnTo>
                    <a:lnTo>
                      <a:pt x="208" y="107"/>
                    </a:lnTo>
                    <a:lnTo>
                      <a:pt x="208" y="107"/>
                    </a:lnTo>
                    <a:lnTo>
                      <a:pt x="207" y="107"/>
                    </a:lnTo>
                    <a:lnTo>
                      <a:pt x="207" y="106"/>
                    </a:lnTo>
                    <a:lnTo>
                      <a:pt x="207" y="106"/>
                    </a:lnTo>
                    <a:lnTo>
                      <a:pt x="207" y="106"/>
                    </a:lnTo>
                    <a:lnTo>
                      <a:pt x="206" y="106"/>
                    </a:lnTo>
                    <a:lnTo>
                      <a:pt x="206" y="105"/>
                    </a:lnTo>
                    <a:lnTo>
                      <a:pt x="206" y="105"/>
                    </a:lnTo>
                    <a:lnTo>
                      <a:pt x="205" y="105"/>
                    </a:lnTo>
                    <a:lnTo>
                      <a:pt x="205" y="105"/>
                    </a:lnTo>
                    <a:lnTo>
                      <a:pt x="204" y="105"/>
                    </a:lnTo>
                    <a:lnTo>
                      <a:pt x="204" y="105"/>
                    </a:lnTo>
                    <a:lnTo>
                      <a:pt x="204" y="104"/>
                    </a:lnTo>
                    <a:lnTo>
                      <a:pt x="203" y="104"/>
                    </a:lnTo>
                    <a:lnTo>
                      <a:pt x="203" y="104"/>
                    </a:lnTo>
                    <a:lnTo>
                      <a:pt x="203" y="104"/>
                    </a:lnTo>
                    <a:lnTo>
                      <a:pt x="202" y="104"/>
                    </a:lnTo>
                    <a:lnTo>
                      <a:pt x="202" y="104"/>
                    </a:lnTo>
                    <a:lnTo>
                      <a:pt x="201" y="103"/>
                    </a:lnTo>
                    <a:lnTo>
                      <a:pt x="201" y="103"/>
                    </a:lnTo>
                    <a:lnTo>
                      <a:pt x="201" y="103"/>
                    </a:lnTo>
                    <a:lnTo>
                      <a:pt x="200" y="103"/>
                    </a:lnTo>
                    <a:lnTo>
                      <a:pt x="200" y="102"/>
                    </a:lnTo>
                    <a:lnTo>
                      <a:pt x="200" y="102"/>
                    </a:lnTo>
                    <a:lnTo>
                      <a:pt x="200" y="101"/>
                    </a:lnTo>
                    <a:lnTo>
                      <a:pt x="200" y="101"/>
                    </a:lnTo>
                    <a:lnTo>
                      <a:pt x="200" y="100"/>
                    </a:lnTo>
                    <a:lnTo>
                      <a:pt x="199" y="100"/>
                    </a:lnTo>
                    <a:lnTo>
                      <a:pt x="199" y="100"/>
                    </a:lnTo>
                    <a:lnTo>
                      <a:pt x="199" y="100"/>
                    </a:lnTo>
                    <a:lnTo>
                      <a:pt x="199" y="99"/>
                    </a:lnTo>
                    <a:lnTo>
                      <a:pt x="198" y="99"/>
                    </a:lnTo>
                    <a:lnTo>
                      <a:pt x="198" y="99"/>
                    </a:lnTo>
                    <a:lnTo>
                      <a:pt x="198" y="99"/>
                    </a:lnTo>
                    <a:lnTo>
                      <a:pt x="198" y="99"/>
                    </a:lnTo>
                    <a:lnTo>
                      <a:pt x="198" y="99"/>
                    </a:lnTo>
                    <a:lnTo>
                      <a:pt x="198" y="98"/>
                    </a:lnTo>
                    <a:lnTo>
                      <a:pt x="197" y="98"/>
                    </a:lnTo>
                    <a:lnTo>
                      <a:pt x="197" y="98"/>
                    </a:lnTo>
                    <a:lnTo>
                      <a:pt x="196" y="98"/>
                    </a:lnTo>
                    <a:lnTo>
                      <a:pt x="196" y="98"/>
                    </a:lnTo>
                    <a:lnTo>
                      <a:pt x="196" y="98"/>
                    </a:lnTo>
                    <a:lnTo>
                      <a:pt x="195" y="98"/>
                    </a:lnTo>
                    <a:lnTo>
                      <a:pt x="195" y="99"/>
                    </a:lnTo>
                    <a:lnTo>
                      <a:pt x="194" y="99"/>
                    </a:lnTo>
                    <a:lnTo>
                      <a:pt x="194" y="99"/>
                    </a:lnTo>
                    <a:lnTo>
                      <a:pt x="193" y="99"/>
                    </a:lnTo>
                    <a:lnTo>
                      <a:pt x="193" y="99"/>
                    </a:lnTo>
                    <a:lnTo>
                      <a:pt x="192" y="99"/>
                    </a:lnTo>
                    <a:lnTo>
                      <a:pt x="192" y="99"/>
                    </a:lnTo>
                    <a:lnTo>
                      <a:pt x="191" y="98"/>
                    </a:lnTo>
                    <a:lnTo>
                      <a:pt x="191" y="98"/>
                    </a:lnTo>
                    <a:lnTo>
                      <a:pt x="190" y="98"/>
                    </a:lnTo>
                    <a:lnTo>
                      <a:pt x="190" y="98"/>
                    </a:lnTo>
                    <a:lnTo>
                      <a:pt x="189" y="98"/>
                    </a:lnTo>
                    <a:lnTo>
                      <a:pt x="189" y="98"/>
                    </a:lnTo>
                    <a:lnTo>
                      <a:pt x="188" y="98"/>
                    </a:lnTo>
                    <a:lnTo>
                      <a:pt x="188" y="98"/>
                    </a:lnTo>
                    <a:lnTo>
                      <a:pt x="187" y="98"/>
                    </a:lnTo>
                    <a:lnTo>
                      <a:pt x="187" y="97"/>
                    </a:lnTo>
                    <a:lnTo>
                      <a:pt x="187" y="97"/>
                    </a:lnTo>
                    <a:lnTo>
                      <a:pt x="187" y="97"/>
                    </a:lnTo>
                    <a:lnTo>
                      <a:pt x="186" y="97"/>
                    </a:lnTo>
                    <a:lnTo>
                      <a:pt x="186" y="97"/>
                    </a:lnTo>
                    <a:lnTo>
                      <a:pt x="186" y="97"/>
                    </a:lnTo>
                    <a:lnTo>
                      <a:pt x="186" y="98"/>
                    </a:lnTo>
                    <a:lnTo>
                      <a:pt x="185" y="98"/>
                    </a:lnTo>
                    <a:lnTo>
                      <a:pt x="185" y="98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98"/>
                    </a:lnTo>
                    <a:lnTo>
                      <a:pt x="183" y="98"/>
                    </a:lnTo>
                    <a:lnTo>
                      <a:pt x="182" y="98"/>
                    </a:lnTo>
                    <a:lnTo>
                      <a:pt x="182" y="98"/>
                    </a:lnTo>
                    <a:lnTo>
                      <a:pt x="182" y="97"/>
                    </a:lnTo>
                    <a:lnTo>
                      <a:pt x="181" y="97"/>
                    </a:lnTo>
                    <a:lnTo>
                      <a:pt x="181" y="97"/>
                    </a:lnTo>
                    <a:lnTo>
                      <a:pt x="180" y="97"/>
                    </a:lnTo>
                    <a:lnTo>
                      <a:pt x="180" y="97"/>
                    </a:lnTo>
                    <a:lnTo>
                      <a:pt x="180" y="97"/>
                    </a:lnTo>
                    <a:lnTo>
                      <a:pt x="179" y="97"/>
                    </a:lnTo>
                    <a:lnTo>
                      <a:pt x="179" y="97"/>
                    </a:lnTo>
                    <a:lnTo>
                      <a:pt x="178" y="97"/>
                    </a:lnTo>
                    <a:lnTo>
                      <a:pt x="178" y="97"/>
                    </a:lnTo>
                    <a:lnTo>
                      <a:pt x="178" y="97"/>
                    </a:lnTo>
                    <a:lnTo>
                      <a:pt x="177" y="97"/>
                    </a:lnTo>
                    <a:lnTo>
                      <a:pt x="177" y="97"/>
                    </a:lnTo>
                    <a:lnTo>
                      <a:pt x="177" y="98"/>
                    </a:lnTo>
                    <a:lnTo>
                      <a:pt x="176" y="98"/>
                    </a:lnTo>
                    <a:lnTo>
                      <a:pt x="176" y="99"/>
                    </a:lnTo>
                    <a:lnTo>
                      <a:pt x="176" y="99"/>
                    </a:lnTo>
                    <a:lnTo>
                      <a:pt x="176" y="99"/>
                    </a:lnTo>
                    <a:lnTo>
                      <a:pt x="176" y="99"/>
                    </a:lnTo>
                    <a:lnTo>
                      <a:pt x="176" y="99"/>
                    </a:lnTo>
                    <a:lnTo>
                      <a:pt x="175" y="99"/>
                    </a:lnTo>
                    <a:lnTo>
                      <a:pt x="175" y="100"/>
                    </a:lnTo>
                    <a:lnTo>
                      <a:pt x="174" y="100"/>
                    </a:lnTo>
                    <a:lnTo>
                      <a:pt x="174" y="100"/>
                    </a:lnTo>
                    <a:lnTo>
                      <a:pt x="174" y="100"/>
                    </a:lnTo>
                    <a:lnTo>
                      <a:pt x="173" y="100"/>
                    </a:lnTo>
                    <a:lnTo>
                      <a:pt x="173" y="100"/>
                    </a:lnTo>
                    <a:lnTo>
                      <a:pt x="172" y="100"/>
                    </a:lnTo>
                    <a:lnTo>
                      <a:pt x="172" y="101"/>
                    </a:lnTo>
                    <a:lnTo>
                      <a:pt x="172" y="101"/>
                    </a:lnTo>
                    <a:lnTo>
                      <a:pt x="172" y="100"/>
                    </a:lnTo>
                    <a:lnTo>
                      <a:pt x="171" y="100"/>
                    </a:lnTo>
                    <a:lnTo>
                      <a:pt x="171" y="100"/>
                    </a:lnTo>
                    <a:lnTo>
                      <a:pt x="171" y="100"/>
                    </a:lnTo>
                    <a:lnTo>
                      <a:pt x="170" y="100"/>
                    </a:lnTo>
                    <a:lnTo>
                      <a:pt x="170" y="100"/>
                    </a:lnTo>
                    <a:lnTo>
                      <a:pt x="169" y="100"/>
                    </a:lnTo>
                    <a:lnTo>
                      <a:pt x="169" y="100"/>
                    </a:lnTo>
                    <a:lnTo>
                      <a:pt x="169" y="100"/>
                    </a:lnTo>
                    <a:lnTo>
                      <a:pt x="168" y="100"/>
                    </a:lnTo>
                    <a:lnTo>
                      <a:pt x="168" y="100"/>
                    </a:lnTo>
                    <a:lnTo>
                      <a:pt x="168" y="101"/>
                    </a:lnTo>
                    <a:lnTo>
                      <a:pt x="167" y="101"/>
                    </a:lnTo>
                    <a:lnTo>
                      <a:pt x="167" y="101"/>
                    </a:lnTo>
                    <a:lnTo>
                      <a:pt x="166" y="101"/>
                    </a:lnTo>
                    <a:lnTo>
                      <a:pt x="166" y="101"/>
                    </a:lnTo>
                    <a:lnTo>
                      <a:pt x="166" y="101"/>
                    </a:lnTo>
                    <a:lnTo>
                      <a:pt x="165" y="101"/>
                    </a:lnTo>
                    <a:lnTo>
                      <a:pt x="165" y="100"/>
                    </a:lnTo>
                    <a:lnTo>
                      <a:pt x="165" y="100"/>
                    </a:lnTo>
                    <a:lnTo>
                      <a:pt x="164" y="100"/>
                    </a:lnTo>
                    <a:lnTo>
                      <a:pt x="164" y="100"/>
                    </a:lnTo>
                    <a:lnTo>
                      <a:pt x="164" y="100"/>
                    </a:lnTo>
                    <a:lnTo>
                      <a:pt x="164" y="100"/>
                    </a:lnTo>
                    <a:lnTo>
                      <a:pt x="163" y="100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2" y="99"/>
                    </a:lnTo>
                    <a:lnTo>
                      <a:pt x="162" y="98"/>
                    </a:lnTo>
                    <a:lnTo>
                      <a:pt x="161" y="98"/>
                    </a:lnTo>
                    <a:lnTo>
                      <a:pt x="161" y="98"/>
                    </a:lnTo>
                    <a:lnTo>
                      <a:pt x="161" y="98"/>
                    </a:lnTo>
                    <a:lnTo>
                      <a:pt x="160" y="97"/>
                    </a:lnTo>
                    <a:lnTo>
                      <a:pt x="160" y="97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8" y="97"/>
                    </a:lnTo>
                    <a:lnTo>
                      <a:pt x="158" y="97"/>
                    </a:lnTo>
                    <a:lnTo>
                      <a:pt x="157" y="97"/>
                    </a:lnTo>
                    <a:lnTo>
                      <a:pt x="157" y="97"/>
                    </a:lnTo>
                    <a:lnTo>
                      <a:pt x="156" y="97"/>
                    </a:lnTo>
                    <a:lnTo>
                      <a:pt x="156" y="97"/>
                    </a:lnTo>
                    <a:lnTo>
                      <a:pt x="156" y="97"/>
                    </a:lnTo>
                    <a:lnTo>
                      <a:pt x="155" y="97"/>
                    </a:lnTo>
                    <a:lnTo>
                      <a:pt x="155" y="97"/>
                    </a:lnTo>
                    <a:lnTo>
                      <a:pt x="154" y="97"/>
                    </a:lnTo>
                    <a:lnTo>
                      <a:pt x="154" y="98"/>
                    </a:lnTo>
                    <a:lnTo>
                      <a:pt x="153" y="98"/>
                    </a:lnTo>
                    <a:lnTo>
                      <a:pt x="153" y="98"/>
                    </a:lnTo>
                    <a:lnTo>
                      <a:pt x="153" y="98"/>
                    </a:lnTo>
                    <a:lnTo>
                      <a:pt x="153" y="98"/>
                    </a:lnTo>
                    <a:lnTo>
                      <a:pt x="152" y="99"/>
                    </a:lnTo>
                    <a:lnTo>
                      <a:pt x="152" y="99"/>
                    </a:lnTo>
                    <a:lnTo>
                      <a:pt x="151" y="99"/>
                    </a:lnTo>
                    <a:lnTo>
                      <a:pt x="151" y="98"/>
                    </a:lnTo>
                    <a:lnTo>
                      <a:pt x="150" y="98"/>
                    </a:lnTo>
                    <a:lnTo>
                      <a:pt x="150" y="98"/>
                    </a:lnTo>
                    <a:lnTo>
                      <a:pt x="150" y="98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49" y="96"/>
                    </a:lnTo>
                    <a:lnTo>
                      <a:pt x="149" y="96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9" y="94"/>
                    </a:lnTo>
                    <a:lnTo>
                      <a:pt x="148" y="94"/>
                    </a:lnTo>
                    <a:lnTo>
                      <a:pt x="148" y="94"/>
                    </a:lnTo>
                    <a:lnTo>
                      <a:pt x="147" y="94"/>
                    </a:lnTo>
                    <a:lnTo>
                      <a:pt x="147" y="94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6" y="93"/>
                    </a:lnTo>
                    <a:lnTo>
                      <a:pt x="146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4" y="93"/>
                    </a:lnTo>
                    <a:lnTo>
                      <a:pt x="144" y="93"/>
                    </a:lnTo>
                    <a:lnTo>
                      <a:pt x="143" y="93"/>
                    </a:lnTo>
                    <a:lnTo>
                      <a:pt x="143" y="93"/>
                    </a:lnTo>
                    <a:lnTo>
                      <a:pt x="143" y="93"/>
                    </a:lnTo>
                    <a:lnTo>
                      <a:pt x="142" y="93"/>
                    </a:lnTo>
                    <a:lnTo>
                      <a:pt x="142" y="93"/>
                    </a:lnTo>
                    <a:lnTo>
                      <a:pt x="141" y="93"/>
                    </a:lnTo>
                    <a:lnTo>
                      <a:pt x="141" y="93"/>
                    </a:lnTo>
                    <a:lnTo>
                      <a:pt x="141" y="94"/>
                    </a:lnTo>
                    <a:lnTo>
                      <a:pt x="140" y="94"/>
                    </a:lnTo>
                    <a:lnTo>
                      <a:pt x="140" y="94"/>
                    </a:lnTo>
                    <a:lnTo>
                      <a:pt x="139" y="94"/>
                    </a:lnTo>
                    <a:lnTo>
                      <a:pt x="139" y="94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37" y="94"/>
                    </a:lnTo>
                    <a:lnTo>
                      <a:pt x="137" y="94"/>
                    </a:lnTo>
                    <a:lnTo>
                      <a:pt x="136" y="94"/>
                    </a:lnTo>
                    <a:lnTo>
                      <a:pt x="136" y="95"/>
                    </a:lnTo>
                    <a:lnTo>
                      <a:pt x="136" y="95"/>
                    </a:lnTo>
                    <a:lnTo>
                      <a:pt x="135" y="95"/>
                    </a:lnTo>
                    <a:lnTo>
                      <a:pt x="135" y="95"/>
                    </a:lnTo>
                    <a:lnTo>
                      <a:pt x="135" y="94"/>
                    </a:lnTo>
                    <a:lnTo>
                      <a:pt x="134" y="94"/>
                    </a:lnTo>
                    <a:lnTo>
                      <a:pt x="134" y="94"/>
                    </a:lnTo>
                    <a:lnTo>
                      <a:pt x="134" y="94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32" y="92"/>
                    </a:lnTo>
                    <a:lnTo>
                      <a:pt x="132" y="92"/>
                    </a:lnTo>
                    <a:lnTo>
                      <a:pt x="132" y="92"/>
                    </a:lnTo>
                    <a:lnTo>
                      <a:pt x="131" y="91"/>
                    </a:lnTo>
                    <a:lnTo>
                      <a:pt x="131" y="91"/>
                    </a:lnTo>
                    <a:lnTo>
                      <a:pt x="130" y="91"/>
                    </a:lnTo>
                    <a:lnTo>
                      <a:pt x="130" y="90"/>
                    </a:lnTo>
                    <a:lnTo>
                      <a:pt x="130" y="90"/>
                    </a:lnTo>
                    <a:lnTo>
                      <a:pt x="130" y="90"/>
                    </a:lnTo>
                    <a:lnTo>
                      <a:pt x="130" y="89"/>
                    </a:lnTo>
                    <a:lnTo>
                      <a:pt x="129" y="89"/>
                    </a:lnTo>
                    <a:lnTo>
                      <a:pt x="129" y="89"/>
                    </a:lnTo>
                    <a:lnTo>
                      <a:pt x="129" y="89"/>
                    </a:lnTo>
                    <a:lnTo>
                      <a:pt x="128" y="88"/>
                    </a:lnTo>
                    <a:lnTo>
                      <a:pt x="128" y="88"/>
                    </a:lnTo>
                    <a:lnTo>
                      <a:pt x="128" y="88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6" y="88"/>
                    </a:lnTo>
                    <a:lnTo>
                      <a:pt x="126" y="88"/>
                    </a:lnTo>
                    <a:lnTo>
                      <a:pt x="126" y="88"/>
                    </a:lnTo>
                    <a:lnTo>
                      <a:pt x="126" y="87"/>
                    </a:lnTo>
                    <a:lnTo>
                      <a:pt x="126" y="88"/>
                    </a:lnTo>
                    <a:lnTo>
                      <a:pt x="126" y="87"/>
                    </a:lnTo>
                    <a:lnTo>
                      <a:pt x="125" y="87"/>
                    </a:lnTo>
                    <a:lnTo>
                      <a:pt x="125" y="88"/>
                    </a:lnTo>
                    <a:lnTo>
                      <a:pt x="125" y="87"/>
                    </a:lnTo>
                    <a:lnTo>
                      <a:pt x="124" y="87"/>
                    </a:lnTo>
                    <a:lnTo>
                      <a:pt x="124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2" y="87"/>
                    </a:lnTo>
                    <a:lnTo>
                      <a:pt x="122" y="86"/>
                    </a:lnTo>
                    <a:lnTo>
                      <a:pt x="121" y="86"/>
                    </a:lnTo>
                    <a:lnTo>
                      <a:pt x="121" y="86"/>
                    </a:lnTo>
                    <a:lnTo>
                      <a:pt x="121" y="86"/>
                    </a:lnTo>
                    <a:lnTo>
                      <a:pt x="120" y="86"/>
                    </a:lnTo>
                    <a:lnTo>
                      <a:pt x="120" y="85"/>
                    </a:lnTo>
                    <a:lnTo>
                      <a:pt x="119" y="85"/>
                    </a:lnTo>
                    <a:lnTo>
                      <a:pt x="118" y="85"/>
                    </a:lnTo>
                    <a:lnTo>
                      <a:pt x="118" y="85"/>
                    </a:lnTo>
                    <a:lnTo>
                      <a:pt x="118" y="85"/>
                    </a:lnTo>
                    <a:lnTo>
                      <a:pt x="117" y="85"/>
                    </a:lnTo>
                    <a:lnTo>
                      <a:pt x="117" y="85"/>
                    </a:lnTo>
                    <a:lnTo>
                      <a:pt x="117" y="85"/>
                    </a:lnTo>
                    <a:lnTo>
                      <a:pt x="116" y="85"/>
                    </a:lnTo>
                    <a:lnTo>
                      <a:pt x="116" y="85"/>
                    </a:lnTo>
                    <a:lnTo>
                      <a:pt x="115" y="85"/>
                    </a:lnTo>
                    <a:lnTo>
                      <a:pt x="115" y="85"/>
                    </a:lnTo>
                    <a:lnTo>
                      <a:pt x="114" y="85"/>
                    </a:lnTo>
                    <a:lnTo>
                      <a:pt x="114" y="84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2" y="83"/>
                    </a:lnTo>
                    <a:lnTo>
                      <a:pt x="111" y="83"/>
                    </a:lnTo>
                    <a:lnTo>
                      <a:pt x="111" y="83"/>
                    </a:lnTo>
                    <a:lnTo>
                      <a:pt x="110" y="83"/>
                    </a:lnTo>
                    <a:lnTo>
                      <a:pt x="110" y="83"/>
                    </a:lnTo>
                    <a:lnTo>
                      <a:pt x="109" y="83"/>
                    </a:lnTo>
                    <a:lnTo>
                      <a:pt x="109" y="83"/>
                    </a:lnTo>
                    <a:lnTo>
                      <a:pt x="108" y="83"/>
                    </a:lnTo>
                    <a:lnTo>
                      <a:pt x="108" y="83"/>
                    </a:lnTo>
                    <a:lnTo>
                      <a:pt x="107" y="83"/>
                    </a:lnTo>
                    <a:lnTo>
                      <a:pt x="107" y="83"/>
                    </a:lnTo>
                    <a:lnTo>
                      <a:pt x="107" y="83"/>
                    </a:lnTo>
                    <a:lnTo>
                      <a:pt x="107" y="84"/>
                    </a:lnTo>
                    <a:lnTo>
                      <a:pt x="107" y="84"/>
                    </a:lnTo>
                    <a:lnTo>
                      <a:pt x="107" y="84"/>
                    </a:lnTo>
                    <a:lnTo>
                      <a:pt x="107" y="84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06" y="85"/>
                    </a:lnTo>
                    <a:lnTo>
                      <a:pt x="106" y="86"/>
                    </a:lnTo>
                    <a:lnTo>
                      <a:pt x="106" y="86"/>
                    </a:lnTo>
                    <a:lnTo>
                      <a:pt x="106" y="86"/>
                    </a:lnTo>
                    <a:lnTo>
                      <a:pt x="106" y="87"/>
                    </a:lnTo>
                    <a:lnTo>
                      <a:pt x="106" y="87"/>
                    </a:lnTo>
                    <a:lnTo>
                      <a:pt x="106" y="87"/>
                    </a:lnTo>
                    <a:lnTo>
                      <a:pt x="106" y="88"/>
                    </a:lnTo>
                    <a:lnTo>
                      <a:pt x="106" y="88"/>
                    </a:lnTo>
                    <a:lnTo>
                      <a:pt x="105" y="88"/>
                    </a:lnTo>
                    <a:lnTo>
                      <a:pt x="105" y="88"/>
                    </a:lnTo>
                    <a:lnTo>
                      <a:pt x="105" y="89"/>
                    </a:lnTo>
                    <a:lnTo>
                      <a:pt x="105" y="89"/>
                    </a:lnTo>
                    <a:lnTo>
                      <a:pt x="105" y="89"/>
                    </a:lnTo>
                    <a:lnTo>
                      <a:pt x="104" y="91"/>
                    </a:lnTo>
                    <a:lnTo>
                      <a:pt x="104" y="91"/>
                    </a:lnTo>
                    <a:lnTo>
                      <a:pt x="104" y="92"/>
                    </a:lnTo>
                    <a:lnTo>
                      <a:pt x="104" y="93"/>
                    </a:lnTo>
                    <a:lnTo>
                      <a:pt x="105" y="93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5" y="95"/>
                    </a:lnTo>
                    <a:lnTo>
                      <a:pt x="105" y="95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04" y="97"/>
                    </a:lnTo>
                    <a:lnTo>
                      <a:pt x="104" y="97"/>
                    </a:lnTo>
                    <a:lnTo>
                      <a:pt x="103" y="97"/>
                    </a:lnTo>
                    <a:lnTo>
                      <a:pt x="103" y="97"/>
                    </a:lnTo>
                    <a:lnTo>
                      <a:pt x="103" y="97"/>
                    </a:lnTo>
                    <a:lnTo>
                      <a:pt x="102" y="97"/>
                    </a:lnTo>
                    <a:lnTo>
                      <a:pt x="102" y="97"/>
                    </a:lnTo>
                    <a:lnTo>
                      <a:pt x="101" y="97"/>
                    </a:lnTo>
                    <a:lnTo>
                      <a:pt x="101" y="97"/>
                    </a:lnTo>
                    <a:lnTo>
                      <a:pt x="100" y="97"/>
                    </a:lnTo>
                    <a:lnTo>
                      <a:pt x="100" y="98"/>
                    </a:lnTo>
                    <a:lnTo>
                      <a:pt x="99" y="98"/>
                    </a:lnTo>
                    <a:lnTo>
                      <a:pt x="99" y="98"/>
                    </a:lnTo>
                    <a:lnTo>
                      <a:pt x="99" y="98"/>
                    </a:lnTo>
                    <a:lnTo>
                      <a:pt x="99" y="99"/>
                    </a:lnTo>
                    <a:lnTo>
                      <a:pt x="98" y="99"/>
                    </a:lnTo>
                    <a:lnTo>
                      <a:pt x="98" y="99"/>
                    </a:lnTo>
                    <a:lnTo>
                      <a:pt x="97" y="99"/>
                    </a:lnTo>
                    <a:lnTo>
                      <a:pt x="97" y="99"/>
                    </a:lnTo>
                    <a:lnTo>
                      <a:pt x="97" y="98"/>
                    </a:lnTo>
                    <a:lnTo>
                      <a:pt x="97" y="98"/>
                    </a:lnTo>
                    <a:lnTo>
                      <a:pt x="97" y="97"/>
                    </a:lnTo>
                    <a:lnTo>
                      <a:pt x="97" y="97"/>
                    </a:lnTo>
                    <a:lnTo>
                      <a:pt x="97" y="96"/>
                    </a:lnTo>
                    <a:lnTo>
                      <a:pt x="97" y="96"/>
                    </a:lnTo>
                    <a:lnTo>
                      <a:pt x="97" y="95"/>
                    </a:lnTo>
                    <a:lnTo>
                      <a:pt x="97" y="95"/>
                    </a:lnTo>
                    <a:lnTo>
                      <a:pt x="97" y="94"/>
                    </a:lnTo>
                    <a:lnTo>
                      <a:pt x="96" y="94"/>
                    </a:lnTo>
                    <a:lnTo>
                      <a:pt x="96" y="93"/>
                    </a:lnTo>
                    <a:lnTo>
                      <a:pt x="96" y="93"/>
                    </a:lnTo>
                    <a:lnTo>
                      <a:pt x="96" y="93"/>
                    </a:lnTo>
                    <a:lnTo>
                      <a:pt x="96" y="93"/>
                    </a:lnTo>
                    <a:lnTo>
                      <a:pt x="95" y="93"/>
                    </a:lnTo>
                    <a:lnTo>
                      <a:pt x="95" y="93"/>
                    </a:lnTo>
                    <a:lnTo>
                      <a:pt x="94" y="93"/>
                    </a:lnTo>
                    <a:lnTo>
                      <a:pt x="94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2" y="93"/>
                    </a:lnTo>
                    <a:lnTo>
                      <a:pt x="92" y="94"/>
                    </a:lnTo>
                    <a:lnTo>
                      <a:pt x="92" y="94"/>
                    </a:lnTo>
                    <a:lnTo>
                      <a:pt x="91" y="94"/>
                    </a:lnTo>
                    <a:lnTo>
                      <a:pt x="91" y="95"/>
                    </a:lnTo>
                    <a:lnTo>
                      <a:pt x="90" y="95"/>
                    </a:lnTo>
                    <a:lnTo>
                      <a:pt x="90" y="95"/>
                    </a:lnTo>
                    <a:lnTo>
                      <a:pt x="89" y="95"/>
                    </a:lnTo>
                    <a:lnTo>
                      <a:pt x="89" y="95"/>
                    </a:lnTo>
                    <a:lnTo>
                      <a:pt x="88" y="95"/>
                    </a:lnTo>
                    <a:lnTo>
                      <a:pt x="88" y="95"/>
                    </a:lnTo>
                    <a:lnTo>
                      <a:pt x="88" y="95"/>
                    </a:lnTo>
                    <a:lnTo>
                      <a:pt x="87" y="95"/>
                    </a:lnTo>
                    <a:lnTo>
                      <a:pt x="87" y="95"/>
                    </a:lnTo>
                    <a:lnTo>
                      <a:pt x="87" y="95"/>
                    </a:lnTo>
                    <a:lnTo>
                      <a:pt x="86" y="95"/>
                    </a:lnTo>
                    <a:lnTo>
                      <a:pt x="86" y="95"/>
                    </a:lnTo>
                    <a:lnTo>
                      <a:pt x="85" y="95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0" y="93"/>
                    </a:lnTo>
                    <a:lnTo>
                      <a:pt x="80" y="93"/>
                    </a:lnTo>
                    <a:lnTo>
                      <a:pt x="79" y="93"/>
                    </a:lnTo>
                    <a:lnTo>
                      <a:pt x="79" y="93"/>
                    </a:lnTo>
                    <a:lnTo>
                      <a:pt x="78" y="93"/>
                    </a:lnTo>
                    <a:lnTo>
                      <a:pt x="78" y="92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6" y="92"/>
                    </a:lnTo>
                    <a:lnTo>
                      <a:pt x="76" y="92"/>
                    </a:lnTo>
                    <a:lnTo>
                      <a:pt x="75" y="92"/>
                    </a:lnTo>
                    <a:lnTo>
                      <a:pt x="75" y="92"/>
                    </a:lnTo>
                    <a:lnTo>
                      <a:pt x="75" y="92"/>
                    </a:lnTo>
                    <a:lnTo>
                      <a:pt x="74" y="92"/>
                    </a:lnTo>
                    <a:lnTo>
                      <a:pt x="74" y="92"/>
                    </a:lnTo>
                    <a:lnTo>
                      <a:pt x="73" y="92"/>
                    </a:lnTo>
                    <a:lnTo>
                      <a:pt x="73" y="93"/>
                    </a:lnTo>
                    <a:lnTo>
                      <a:pt x="73" y="93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72" y="94"/>
                    </a:lnTo>
                    <a:lnTo>
                      <a:pt x="71" y="94"/>
                    </a:lnTo>
                    <a:lnTo>
                      <a:pt x="71" y="94"/>
                    </a:lnTo>
                    <a:lnTo>
                      <a:pt x="70" y="94"/>
                    </a:lnTo>
                    <a:lnTo>
                      <a:pt x="70" y="95"/>
                    </a:lnTo>
                    <a:lnTo>
                      <a:pt x="70" y="95"/>
                    </a:lnTo>
                    <a:lnTo>
                      <a:pt x="69" y="95"/>
                    </a:lnTo>
                    <a:lnTo>
                      <a:pt x="69" y="95"/>
                    </a:lnTo>
                    <a:lnTo>
                      <a:pt x="68" y="95"/>
                    </a:lnTo>
                    <a:lnTo>
                      <a:pt x="68" y="95"/>
                    </a:lnTo>
                    <a:lnTo>
                      <a:pt x="68" y="94"/>
                    </a:lnTo>
                    <a:lnTo>
                      <a:pt x="67" y="94"/>
                    </a:lnTo>
                    <a:lnTo>
                      <a:pt x="67" y="93"/>
                    </a:lnTo>
                    <a:lnTo>
                      <a:pt x="67" y="93"/>
                    </a:lnTo>
                    <a:lnTo>
                      <a:pt x="66" y="93"/>
                    </a:lnTo>
                    <a:lnTo>
                      <a:pt x="66" y="93"/>
                    </a:lnTo>
                    <a:lnTo>
                      <a:pt x="66" y="93"/>
                    </a:lnTo>
                    <a:lnTo>
                      <a:pt x="65" y="93"/>
                    </a:lnTo>
                    <a:lnTo>
                      <a:pt x="65" y="93"/>
                    </a:lnTo>
                    <a:lnTo>
                      <a:pt x="65" y="92"/>
                    </a:lnTo>
                    <a:lnTo>
                      <a:pt x="64" y="92"/>
                    </a:lnTo>
                    <a:lnTo>
                      <a:pt x="64" y="92"/>
                    </a:lnTo>
                    <a:lnTo>
                      <a:pt x="64" y="91"/>
                    </a:lnTo>
                    <a:lnTo>
                      <a:pt x="63" y="91"/>
                    </a:lnTo>
                    <a:lnTo>
                      <a:pt x="63" y="91"/>
                    </a:lnTo>
                    <a:lnTo>
                      <a:pt x="62" y="90"/>
                    </a:lnTo>
                    <a:lnTo>
                      <a:pt x="62" y="90"/>
                    </a:lnTo>
                    <a:lnTo>
                      <a:pt x="62" y="89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61" y="88"/>
                    </a:lnTo>
                    <a:lnTo>
                      <a:pt x="61" y="88"/>
                    </a:lnTo>
                    <a:lnTo>
                      <a:pt x="61" y="88"/>
                    </a:lnTo>
                    <a:lnTo>
                      <a:pt x="60" y="88"/>
                    </a:lnTo>
                    <a:lnTo>
                      <a:pt x="60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7" y="88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6" y="89"/>
                    </a:lnTo>
                    <a:lnTo>
                      <a:pt x="56" y="90"/>
                    </a:lnTo>
                    <a:lnTo>
                      <a:pt x="56" y="90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4" y="91"/>
                    </a:lnTo>
                    <a:lnTo>
                      <a:pt x="54" y="91"/>
                    </a:lnTo>
                    <a:lnTo>
                      <a:pt x="53" y="91"/>
                    </a:lnTo>
                    <a:lnTo>
                      <a:pt x="53" y="92"/>
                    </a:lnTo>
                    <a:lnTo>
                      <a:pt x="52" y="92"/>
                    </a:lnTo>
                    <a:lnTo>
                      <a:pt x="52" y="92"/>
                    </a:lnTo>
                    <a:lnTo>
                      <a:pt x="52" y="93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4"/>
                    </a:lnTo>
                    <a:lnTo>
                      <a:pt x="49" y="94"/>
                    </a:lnTo>
                    <a:lnTo>
                      <a:pt x="49" y="94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47" y="94"/>
                    </a:lnTo>
                    <a:lnTo>
                      <a:pt x="47" y="94"/>
                    </a:lnTo>
                    <a:lnTo>
                      <a:pt x="47" y="94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5" y="94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44" y="93"/>
                    </a:lnTo>
                    <a:lnTo>
                      <a:pt x="43" y="93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2" y="92"/>
                    </a:lnTo>
                    <a:lnTo>
                      <a:pt x="42" y="92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2"/>
                    </a:lnTo>
                    <a:lnTo>
                      <a:pt x="40" y="91"/>
                    </a:lnTo>
                    <a:lnTo>
                      <a:pt x="39" y="91"/>
                    </a:lnTo>
                    <a:lnTo>
                      <a:pt x="39" y="91"/>
                    </a:lnTo>
                    <a:lnTo>
                      <a:pt x="38" y="91"/>
                    </a:lnTo>
                    <a:lnTo>
                      <a:pt x="38" y="91"/>
                    </a:lnTo>
                    <a:lnTo>
                      <a:pt x="38" y="91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1" y="92"/>
                    </a:lnTo>
                    <a:lnTo>
                      <a:pt x="31" y="91"/>
                    </a:lnTo>
                    <a:lnTo>
                      <a:pt x="30" y="91"/>
                    </a:lnTo>
                    <a:lnTo>
                      <a:pt x="30" y="91"/>
                    </a:lnTo>
                    <a:lnTo>
                      <a:pt x="30" y="90"/>
                    </a:lnTo>
                    <a:lnTo>
                      <a:pt x="29" y="90"/>
                    </a:lnTo>
                    <a:lnTo>
                      <a:pt x="29" y="90"/>
                    </a:lnTo>
                    <a:lnTo>
                      <a:pt x="29" y="89"/>
                    </a:lnTo>
                    <a:lnTo>
                      <a:pt x="28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4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2" y="88"/>
                    </a:lnTo>
                    <a:lnTo>
                      <a:pt x="22" y="88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20" y="88"/>
                    </a:lnTo>
                    <a:lnTo>
                      <a:pt x="19" y="88"/>
                    </a:lnTo>
                    <a:lnTo>
                      <a:pt x="19" y="88"/>
                    </a:lnTo>
                    <a:lnTo>
                      <a:pt x="18" y="88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5" y="91"/>
                    </a:lnTo>
                    <a:lnTo>
                      <a:pt x="15" y="92"/>
                    </a:lnTo>
                    <a:lnTo>
                      <a:pt x="14" y="92"/>
                    </a:lnTo>
                    <a:lnTo>
                      <a:pt x="14" y="93"/>
                    </a:lnTo>
                    <a:lnTo>
                      <a:pt x="13" y="93"/>
                    </a:lnTo>
                    <a:lnTo>
                      <a:pt x="13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5"/>
                    </a:lnTo>
                    <a:lnTo>
                      <a:pt x="10" y="95"/>
                    </a:lnTo>
                    <a:lnTo>
                      <a:pt x="9" y="95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8" y="96"/>
                    </a:lnTo>
                    <a:lnTo>
                      <a:pt x="8" y="97"/>
                    </a:lnTo>
                    <a:lnTo>
                      <a:pt x="8" y="97"/>
                    </a:lnTo>
                    <a:lnTo>
                      <a:pt x="7" y="98"/>
                    </a:lnTo>
                    <a:lnTo>
                      <a:pt x="7" y="98"/>
                    </a:lnTo>
                    <a:lnTo>
                      <a:pt x="4" y="100"/>
                    </a:lnTo>
                    <a:lnTo>
                      <a:pt x="3" y="101"/>
                    </a:lnTo>
                    <a:lnTo>
                      <a:pt x="1" y="101"/>
                    </a:lnTo>
                    <a:lnTo>
                      <a:pt x="0" y="101"/>
                    </a:lnTo>
                    <a:lnTo>
                      <a:pt x="3" y="99"/>
                    </a:lnTo>
                    <a:lnTo>
                      <a:pt x="5" y="95"/>
                    </a:lnTo>
                    <a:lnTo>
                      <a:pt x="7" y="91"/>
                    </a:lnTo>
                    <a:lnTo>
                      <a:pt x="9" y="87"/>
                    </a:lnTo>
                    <a:lnTo>
                      <a:pt x="11" y="86"/>
                    </a:lnTo>
                    <a:lnTo>
                      <a:pt x="11" y="86"/>
                    </a:lnTo>
                    <a:lnTo>
                      <a:pt x="11" y="86"/>
                    </a:lnTo>
                    <a:lnTo>
                      <a:pt x="14" y="84"/>
                    </a:lnTo>
                    <a:lnTo>
                      <a:pt x="17" y="80"/>
                    </a:lnTo>
                    <a:lnTo>
                      <a:pt x="19" y="79"/>
                    </a:lnTo>
                    <a:lnTo>
                      <a:pt x="22" y="77"/>
                    </a:lnTo>
                    <a:lnTo>
                      <a:pt x="24" y="77"/>
                    </a:lnTo>
                    <a:lnTo>
                      <a:pt x="27" y="77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7" y="70"/>
                    </a:lnTo>
                    <a:lnTo>
                      <a:pt x="37" y="70"/>
                    </a:lnTo>
                    <a:lnTo>
                      <a:pt x="38" y="69"/>
                    </a:lnTo>
                    <a:lnTo>
                      <a:pt x="42" y="66"/>
                    </a:lnTo>
                    <a:lnTo>
                      <a:pt x="43" y="66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7" y="64"/>
                    </a:lnTo>
                    <a:lnTo>
                      <a:pt x="49" y="62"/>
                    </a:lnTo>
                    <a:lnTo>
                      <a:pt x="50" y="62"/>
                    </a:lnTo>
                    <a:lnTo>
                      <a:pt x="51" y="61"/>
                    </a:lnTo>
                    <a:lnTo>
                      <a:pt x="52" y="60"/>
                    </a:lnTo>
                    <a:lnTo>
                      <a:pt x="52" y="60"/>
                    </a:lnTo>
                    <a:lnTo>
                      <a:pt x="53" y="60"/>
                    </a:lnTo>
                    <a:lnTo>
                      <a:pt x="53" y="59"/>
                    </a:lnTo>
                    <a:lnTo>
                      <a:pt x="54" y="59"/>
                    </a:lnTo>
                    <a:lnTo>
                      <a:pt x="58" y="57"/>
                    </a:lnTo>
                    <a:lnTo>
                      <a:pt x="59" y="56"/>
                    </a:lnTo>
                    <a:lnTo>
                      <a:pt x="59" y="56"/>
                    </a:lnTo>
                    <a:lnTo>
                      <a:pt x="60" y="56"/>
                    </a:lnTo>
                    <a:lnTo>
                      <a:pt x="63" y="54"/>
                    </a:lnTo>
                    <a:lnTo>
                      <a:pt x="65" y="54"/>
                    </a:lnTo>
                    <a:lnTo>
                      <a:pt x="66" y="53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69" y="52"/>
                    </a:lnTo>
                    <a:lnTo>
                      <a:pt x="70" y="51"/>
                    </a:lnTo>
                    <a:lnTo>
                      <a:pt x="73" y="48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77" y="45"/>
                    </a:lnTo>
                    <a:lnTo>
                      <a:pt x="77" y="45"/>
                    </a:lnTo>
                    <a:lnTo>
                      <a:pt x="79" y="43"/>
                    </a:lnTo>
                    <a:lnTo>
                      <a:pt x="80" y="42"/>
                    </a:lnTo>
                    <a:lnTo>
                      <a:pt x="83" y="39"/>
                    </a:lnTo>
                    <a:lnTo>
                      <a:pt x="84" y="37"/>
                    </a:lnTo>
                    <a:lnTo>
                      <a:pt x="84" y="36"/>
                    </a:lnTo>
                    <a:lnTo>
                      <a:pt x="85" y="36"/>
                    </a:lnTo>
                    <a:lnTo>
                      <a:pt x="85" y="35"/>
                    </a:lnTo>
                    <a:lnTo>
                      <a:pt x="86" y="33"/>
                    </a:lnTo>
                    <a:lnTo>
                      <a:pt x="86" y="33"/>
                    </a:lnTo>
                    <a:lnTo>
                      <a:pt x="87" y="31"/>
                    </a:lnTo>
                    <a:lnTo>
                      <a:pt x="87" y="30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89" y="25"/>
                    </a:lnTo>
                    <a:lnTo>
                      <a:pt x="90" y="24"/>
                    </a:lnTo>
                    <a:lnTo>
                      <a:pt x="91" y="22"/>
                    </a:lnTo>
                    <a:lnTo>
                      <a:pt x="92" y="22"/>
                    </a:lnTo>
                    <a:lnTo>
                      <a:pt x="94" y="19"/>
                    </a:lnTo>
                    <a:lnTo>
                      <a:pt x="95" y="19"/>
                    </a:lnTo>
                    <a:lnTo>
                      <a:pt x="95" y="19"/>
                    </a:lnTo>
                    <a:lnTo>
                      <a:pt x="96" y="19"/>
                    </a:lnTo>
                    <a:lnTo>
                      <a:pt x="96" y="18"/>
                    </a:lnTo>
                    <a:lnTo>
                      <a:pt x="98" y="16"/>
                    </a:lnTo>
                    <a:lnTo>
                      <a:pt x="100" y="14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2" y="11"/>
                    </a:lnTo>
                    <a:lnTo>
                      <a:pt x="102" y="11"/>
                    </a:lnTo>
                    <a:lnTo>
                      <a:pt x="102" y="10"/>
                    </a:lnTo>
                    <a:lnTo>
                      <a:pt x="103" y="9"/>
                    </a:lnTo>
                    <a:lnTo>
                      <a:pt x="104" y="6"/>
                    </a:lnTo>
                    <a:lnTo>
                      <a:pt x="105" y="6"/>
                    </a:lnTo>
                    <a:lnTo>
                      <a:pt x="105" y="5"/>
                    </a:lnTo>
                    <a:lnTo>
                      <a:pt x="106" y="4"/>
                    </a:lnTo>
                    <a:lnTo>
                      <a:pt x="107" y="4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09" y="2"/>
                    </a:lnTo>
                    <a:lnTo>
                      <a:pt x="112" y="1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15" y="3"/>
                    </a:lnTo>
                    <a:lnTo>
                      <a:pt x="115" y="3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7" y="3"/>
                    </a:lnTo>
                    <a:lnTo>
                      <a:pt x="117" y="4"/>
                    </a:lnTo>
                    <a:lnTo>
                      <a:pt x="117" y="4"/>
                    </a:lnTo>
                    <a:lnTo>
                      <a:pt x="117" y="4"/>
                    </a:lnTo>
                    <a:lnTo>
                      <a:pt x="117" y="4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6"/>
                    </a:lnTo>
                    <a:lnTo>
                      <a:pt x="119" y="6"/>
                    </a:lnTo>
                    <a:lnTo>
                      <a:pt x="119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1" y="7"/>
                    </a:lnTo>
                    <a:lnTo>
                      <a:pt x="121" y="7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2" y="8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3" y="8"/>
                    </a:lnTo>
                    <a:lnTo>
                      <a:pt x="124" y="8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4" y="9"/>
                    </a:lnTo>
                    <a:lnTo>
                      <a:pt x="125" y="9"/>
                    </a:lnTo>
                    <a:lnTo>
                      <a:pt x="125" y="10"/>
                    </a:lnTo>
                    <a:lnTo>
                      <a:pt x="125" y="10"/>
                    </a:lnTo>
                    <a:lnTo>
                      <a:pt x="125" y="10"/>
                    </a:lnTo>
                    <a:lnTo>
                      <a:pt x="126" y="10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6" y="11"/>
                    </a:lnTo>
                    <a:lnTo>
                      <a:pt x="127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28" y="11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9" y="13"/>
                    </a:lnTo>
                    <a:lnTo>
                      <a:pt x="129" y="13"/>
                    </a:lnTo>
                    <a:lnTo>
                      <a:pt x="129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0" y="14"/>
                    </a:lnTo>
                    <a:lnTo>
                      <a:pt x="131" y="14"/>
                    </a:lnTo>
                    <a:lnTo>
                      <a:pt x="131" y="14"/>
                    </a:lnTo>
                    <a:lnTo>
                      <a:pt x="132" y="15"/>
                    </a:lnTo>
                    <a:lnTo>
                      <a:pt x="132" y="15"/>
                    </a:lnTo>
                    <a:lnTo>
                      <a:pt x="133" y="15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5" y="16"/>
                    </a:lnTo>
                    <a:lnTo>
                      <a:pt x="135" y="16"/>
                    </a:lnTo>
                    <a:lnTo>
                      <a:pt x="135" y="16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7" y="16"/>
                    </a:lnTo>
                    <a:lnTo>
                      <a:pt x="137" y="16"/>
                    </a:lnTo>
                    <a:lnTo>
                      <a:pt x="137" y="16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39" y="16"/>
                    </a:lnTo>
                    <a:lnTo>
                      <a:pt x="139" y="16"/>
                    </a:lnTo>
                    <a:lnTo>
                      <a:pt x="140" y="16"/>
                    </a:lnTo>
                    <a:lnTo>
                      <a:pt x="140" y="16"/>
                    </a:lnTo>
                    <a:lnTo>
                      <a:pt x="140" y="16"/>
                    </a:lnTo>
                    <a:lnTo>
                      <a:pt x="141" y="16"/>
                    </a:lnTo>
                    <a:lnTo>
                      <a:pt x="141" y="16"/>
                    </a:lnTo>
                    <a:lnTo>
                      <a:pt x="141" y="16"/>
                    </a:lnTo>
                    <a:lnTo>
                      <a:pt x="141" y="16"/>
                    </a:lnTo>
                    <a:lnTo>
                      <a:pt x="142" y="16"/>
                    </a:lnTo>
                    <a:lnTo>
                      <a:pt x="142" y="16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3" y="16"/>
                    </a:lnTo>
                    <a:lnTo>
                      <a:pt x="143" y="15"/>
                    </a:lnTo>
                    <a:lnTo>
                      <a:pt x="144" y="15"/>
                    </a:lnTo>
                    <a:lnTo>
                      <a:pt x="144" y="16"/>
                    </a:lnTo>
                    <a:lnTo>
                      <a:pt x="144" y="16"/>
                    </a:lnTo>
                    <a:lnTo>
                      <a:pt x="145" y="16"/>
                    </a:lnTo>
                    <a:lnTo>
                      <a:pt x="145" y="16"/>
                    </a:lnTo>
                    <a:lnTo>
                      <a:pt x="145" y="16"/>
                    </a:lnTo>
                    <a:lnTo>
                      <a:pt x="146" y="16"/>
                    </a:lnTo>
                    <a:lnTo>
                      <a:pt x="146" y="16"/>
                    </a:lnTo>
                    <a:lnTo>
                      <a:pt x="146" y="16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9" y="16"/>
                    </a:lnTo>
                    <a:lnTo>
                      <a:pt x="149" y="16"/>
                    </a:lnTo>
                    <a:lnTo>
                      <a:pt x="149" y="16"/>
                    </a:lnTo>
                    <a:lnTo>
                      <a:pt x="149" y="17"/>
                    </a:lnTo>
                    <a:lnTo>
                      <a:pt x="149" y="17"/>
                    </a:lnTo>
                    <a:lnTo>
                      <a:pt x="149" y="17"/>
                    </a:lnTo>
                    <a:lnTo>
                      <a:pt x="149" y="18"/>
                    </a:lnTo>
                    <a:lnTo>
                      <a:pt x="149" y="18"/>
                    </a:lnTo>
                    <a:lnTo>
                      <a:pt x="150" y="18"/>
                    </a:lnTo>
                    <a:lnTo>
                      <a:pt x="150" y="19"/>
                    </a:lnTo>
                    <a:lnTo>
                      <a:pt x="150" y="19"/>
                    </a:lnTo>
                    <a:lnTo>
                      <a:pt x="150" y="19"/>
                    </a:lnTo>
                    <a:lnTo>
                      <a:pt x="150" y="20"/>
                    </a:lnTo>
                    <a:lnTo>
                      <a:pt x="151" y="20"/>
                    </a:lnTo>
                    <a:lnTo>
                      <a:pt x="151" y="20"/>
                    </a:lnTo>
                    <a:lnTo>
                      <a:pt x="151" y="20"/>
                    </a:lnTo>
                    <a:lnTo>
                      <a:pt x="152" y="21"/>
                    </a:lnTo>
                    <a:lnTo>
                      <a:pt x="152" y="21"/>
                    </a:lnTo>
                    <a:lnTo>
                      <a:pt x="152" y="21"/>
                    </a:lnTo>
                    <a:lnTo>
                      <a:pt x="152" y="22"/>
                    </a:lnTo>
                    <a:lnTo>
                      <a:pt x="153" y="22"/>
                    </a:lnTo>
                    <a:lnTo>
                      <a:pt x="153" y="22"/>
                    </a:lnTo>
                    <a:lnTo>
                      <a:pt x="153" y="23"/>
                    </a:lnTo>
                    <a:lnTo>
                      <a:pt x="153" y="23"/>
                    </a:lnTo>
                    <a:lnTo>
                      <a:pt x="153" y="23"/>
                    </a:lnTo>
                    <a:lnTo>
                      <a:pt x="153" y="24"/>
                    </a:lnTo>
                    <a:lnTo>
                      <a:pt x="154" y="24"/>
                    </a:lnTo>
                    <a:lnTo>
                      <a:pt x="154" y="24"/>
                    </a:lnTo>
                    <a:lnTo>
                      <a:pt x="155" y="24"/>
                    </a:lnTo>
                    <a:lnTo>
                      <a:pt x="155" y="24"/>
                    </a:lnTo>
                    <a:lnTo>
                      <a:pt x="155" y="25"/>
                    </a:lnTo>
                    <a:lnTo>
                      <a:pt x="155" y="25"/>
                    </a:lnTo>
                    <a:lnTo>
                      <a:pt x="156" y="25"/>
                    </a:lnTo>
                    <a:lnTo>
                      <a:pt x="156" y="26"/>
                    </a:lnTo>
                    <a:lnTo>
                      <a:pt x="156" y="26"/>
                    </a:lnTo>
                    <a:lnTo>
                      <a:pt x="156" y="26"/>
                    </a:lnTo>
                    <a:lnTo>
                      <a:pt x="157" y="26"/>
                    </a:lnTo>
                    <a:lnTo>
                      <a:pt x="157" y="26"/>
                    </a:lnTo>
                    <a:lnTo>
                      <a:pt x="158" y="26"/>
                    </a:lnTo>
                    <a:lnTo>
                      <a:pt x="158" y="26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60" y="26"/>
                    </a:lnTo>
                    <a:lnTo>
                      <a:pt x="160" y="26"/>
                    </a:lnTo>
                    <a:lnTo>
                      <a:pt x="161" y="26"/>
                    </a:lnTo>
                    <a:lnTo>
                      <a:pt x="161" y="25"/>
                    </a:lnTo>
                    <a:lnTo>
                      <a:pt x="161" y="26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3" y="26"/>
                    </a:lnTo>
                    <a:lnTo>
                      <a:pt x="163" y="26"/>
                    </a:lnTo>
                    <a:lnTo>
                      <a:pt x="164" y="26"/>
                    </a:lnTo>
                    <a:lnTo>
                      <a:pt x="164" y="27"/>
                    </a:lnTo>
                    <a:lnTo>
                      <a:pt x="163" y="27"/>
                    </a:lnTo>
                    <a:lnTo>
                      <a:pt x="163" y="28"/>
                    </a:lnTo>
                    <a:lnTo>
                      <a:pt x="163" y="28"/>
                    </a:lnTo>
                    <a:lnTo>
                      <a:pt x="163" y="28"/>
                    </a:lnTo>
                    <a:lnTo>
                      <a:pt x="163" y="28"/>
                    </a:lnTo>
                    <a:lnTo>
                      <a:pt x="164" y="28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5" y="29"/>
                    </a:lnTo>
                    <a:lnTo>
                      <a:pt x="165" y="29"/>
                    </a:lnTo>
                    <a:lnTo>
                      <a:pt x="165" y="29"/>
                    </a:lnTo>
                    <a:lnTo>
                      <a:pt x="166" y="29"/>
                    </a:lnTo>
                    <a:lnTo>
                      <a:pt x="166" y="28"/>
                    </a:lnTo>
                    <a:lnTo>
                      <a:pt x="166" y="28"/>
                    </a:lnTo>
                    <a:lnTo>
                      <a:pt x="166" y="29"/>
                    </a:lnTo>
                    <a:lnTo>
                      <a:pt x="166" y="29"/>
                    </a:lnTo>
                    <a:lnTo>
                      <a:pt x="166" y="29"/>
                    </a:lnTo>
                    <a:lnTo>
                      <a:pt x="166" y="30"/>
                    </a:lnTo>
                    <a:lnTo>
                      <a:pt x="167" y="30"/>
                    </a:lnTo>
                    <a:lnTo>
                      <a:pt x="167" y="30"/>
                    </a:lnTo>
                    <a:lnTo>
                      <a:pt x="167" y="31"/>
                    </a:lnTo>
                    <a:lnTo>
                      <a:pt x="167" y="31"/>
                    </a:lnTo>
                    <a:lnTo>
                      <a:pt x="168" y="31"/>
                    </a:lnTo>
                    <a:lnTo>
                      <a:pt x="168" y="31"/>
                    </a:lnTo>
                    <a:lnTo>
                      <a:pt x="168" y="31"/>
                    </a:lnTo>
                    <a:lnTo>
                      <a:pt x="168" y="32"/>
                    </a:lnTo>
                    <a:lnTo>
                      <a:pt x="169" y="32"/>
                    </a:lnTo>
                    <a:lnTo>
                      <a:pt x="169" y="32"/>
                    </a:lnTo>
                    <a:lnTo>
                      <a:pt x="169" y="32"/>
                    </a:lnTo>
                    <a:lnTo>
                      <a:pt x="170" y="32"/>
                    </a:lnTo>
                    <a:lnTo>
                      <a:pt x="170" y="33"/>
                    </a:lnTo>
                    <a:lnTo>
                      <a:pt x="171" y="33"/>
                    </a:lnTo>
                    <a:lnTo>
                      <a:pt x="171" y="33"/>
                    </a:lnTo>
                    <a:lnTo>
                      <a:pt x="171" y="33"/>
                    </a:lnTo>
                    <a:lnTo>
                      <a:pt x="171" y="34"/>
                    </a:lnTo>
                    <a:lnTo>
                      <a:pt x="172" y="34"/>
                    </a:lnTo>
                    <a:lnTo>
                      <a:pt x="172" y="34"/>
                    </a:lnTo>
                    <a:lnTo>
                      <a:pt x="172" y="35"/>
                    </a:lnTo>
                    <a:lnTo>
                      <a:pt x="172" y="35"/>
                    </a:lnTo>
                    <a:lnTo>
                      <a:pt x="173" y="35"/>
                    </a:lnTo>
                    <a:lnTo>
                      <a:pt x="173" y="35"/>
                    </a:lnTo>
                    <a:lnTo>
                      <a:pt x="174" y="35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5" y="36"/>
                    </a:lnTo>
                    <a:lnTo>
                      <a:pt x="176" y="36"/>
                    </a:lnTo>
                    <a:lnTo>
                      <a:pt x="176" y="36"/>
                    </a:lnTo>
                    <a:lnTo>
                      <a:pt x="176" y="36"/>
                    </a:lnTo>
                    <a:lnTo>
                      <a:pt x="176" y="37"/>
                    </a:lnTo>
                    <a:lnTo>
                      <a:pt x="176" y="37"/>
                    </a:lnTo>
                    <a:lnTo>
                      <a:pt x="176" y="37"/>
                    </a:lnTo>
                    <a:lnTo>
                      <a:pt x="176" y="36"/>
                    </a:lnTo>
                    <a:lnTo>
                      <a:pt x="177" y="36"/>
                    </a:lnTo>
                    <a:lnTo>
                      <a:pt x="177" y="36"/>
                    </a:lnTo>
                    <a:lnTo>
                      <a:pt x="178" y="36"/>
                    </a:lnTo>
                    <a:lnTo>
                      <a:pt x="178" y="36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6"/>
                    </a:lnTo>
                    <a:lnTo>
                      <a:pt x="179" y="36"/>
                    </a:lnTo>
                    <a:lnTo>
                      <a:pt x="179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1" y="36"/>
                    </a:lnTo>
                    <a:lnTo>
                      <a:pt x="181" y="36"/>
                    </a:lnTo>
                    <a:lnTo>
                      <a:pt x="181" y="36"/>
                    </a:lnTo>
                    <a:lnTo>
                      <a:pt x="182" y="37"/>
                    </a:lnTo>
                    <a:lnTo>
                      <a:pt x="182" y="37"/>
                    </a:lnTo>
                    <a:lnTo>
                      <a:pt x="182" y="38"/>
                    </a:lnTo>
                    <a:lnTo>
                      <a:pt x="182" y="38"/>
                    </a:lnTo>
                    <a:lnTo>
                      <a:pt x="182" y="38"/>
                    </a:lnTo>
                    <a:lnTo>
                      <a:pt x="183" y="38"/>
                    </a:lnTo>
                    <a:lnTo>
                      <a:pt x="183" y="38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4" y="39"/>
                    </a:lnTo>
                    <a:lnTo>
                      <a:pt x="185" y="39"/>
                    </a:lnTo>
                    <a:lnTo>
                      <a:pt x="185" y="40"/>
                    </a:lnTo>
                    <a:lnTo>
                      <a:pt x="185" y="40"/>
                    </a:lnTo>
                    <a:lnTo>
                      <a:pt x="185" y="40"/>
                    </a:lnTo>
                    <a:lnTo>
                      <a:pt x="186" y="40"/>
                    </a:lnTo>
                    <a:lnTo>
                      <a:pt x="186" y="41"/>
                    </a:lnTo>
                    <a:lnTo>
                      <a:pt x="186" y="41"/>
                    </a:lnTo>
                    <a:lnTo>
                      <a:pt x="186" y="41"/>
                    </a:lnTo>
                    <a:lnTo>
                      <a:pt x="186" y="42"/>
                    </a:lnTo>
                    <a:lnTo>
                      <a:pt x="185" y="42"/>
                    </a:lnTo>
                    <a:lnTo>
                      <a:pt x="185" y="42"/>
                    </a:lnTo>
                    <a:lnTo>
                      <a:pt x="185" y="42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5" y="44"/>
                    </a:lnTo>
                    <a:lnTo>
                      <a:pt x="185" y="44"/>
                    </a:lnTo>
                    <a:lnTo>
                      <a:pt x="185" y="44"/>
                    </a:lnTo>
                    <a:lnTo>
                      <a:pt x="185" y="45"/>
                    </a:lnTo>
                    <a:lnTo>
                      <a:pt x="185" y="45"/>
                    </a:lnTo>
                    <a:lnTo>
                      <a:pt x="185" y="45"/>
                    </a:lnTo>
                    <a:lnTo>
                      <a:pt x="186" y="45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6" y="47"/>
                    </a:lnTo>
                    <a:lnTo>
                      <a:pt x="186" y="47"/>
                    </a:lnTo>
                    <a:lnTo>
                      <a:pt x="187" y="47"/>
                    </a:lnTo>
                    <a:lnTo>
                      <a:pt x="187" y="48"/>
                    </a:lnTo>
                    <a:lnTo>
                      <a:pt x="187" y="48"/>
                    </a:lnTo>
                    <a:lnTo>
                      <a:pt x="187" y="48"/>
                    </a:lnTo>
                    <a:lnTo>
                      <a:pt x="187" y="48"/>
                    </a:lnTo>
                    <a:lnTo>
                      <a:pt x="188" y="48"/>
                    </a:lnTo>
                    <a:lnTo>
                      <a:pt x="188" y="49"/>
                    </a:lnTo>
                    <a:lnTo>
                      <a:pt x="188" y="49"/>
                    </a:lnTo>
                    <a:lnTo>
                      <a:pt x="189" y="50"/>
                    </a:lnTo>
                    <a:lnTo>
                      <a:pt x="189" y="50"/>
                    </a:lnTo>
                    <a:lnTo>
                      <a:pt x="189" y="51"/>
                    </a:lnTo>
                    <a:lnTo>
                      <a:pt x="189" y="51"/>
                    </a:lnTo>
                    <a:lnTo>
                      <a:pt x="189" y="51"/>
                    </a:lnTo>
                    <a:lnTo>
                      <a:pt x="190" y="51"/>
                    </a:lnTo>
                    <a:lnTo>
                      <a:pt x="190" y="51"/>
                    </a:lnTo>
                    <a:lnTo>
                      <a:pt x="190" y="52"/>
                    </a:lnTo>
                    <a:lnTo>
                      <a:pt x="190" y="52"/>
                    </a:lnTo>
                    <a:lnTo>
                      <a:pt x="191" y="52"/>
                    </a:lnTo>
                    <a:lnTo>
                      <a:pt x="191" y="51"/>
                    </a:lnTo>
                    <a:lnTo>
                      <a:pt x="191" y="51"/>
                    </a:lnTo>
                    <a:lnTo>
                      <a:pt x="191" y="52"/>
                    </a:lnTo>
                    <a:lnTo>
                      <a:pt x="192" y="52"/>
                    </a:lnTo>
                    <a:lnTo>
                      <a:pt x="192" y="52"/>
                    </a:lnTo>
                    <a:lnTo>
                      <a:pt x="192" y="52"/>
                    </a:lnTo>
                    <a:lnTo>
                      <a:pt x="192" y="52"/>
                    </a:lnTo>
                    <a:lnTo>
                      <a:pt x="192" y="52"/>
                    </a:lnTo>
                    <a:lnTo>
                      <a:pt x="193" y="52"/>
                    </a:lnTo>
                    <a:lnTo>
                      <a:pt x="193" y="52"/>
                    </a:lnTo>
                    <a:lnTo>
                      <a:pt x="193" y="52"/>
                    </a:lnTo>
                    <a:lnTo>
                      <a:pt x="194" y="52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4" y="50"/>
                    </a:lnTo>
                    <a:lnTo>
                      <a:pt x="194" y="50"/>
                    </a:lnTo>
                    <a:lnTo>
                      <a:pt x="195" y="50"/>
                    </a:lnTo>
                    <a:lnTo>
                      <a:pt x="195" y="49"/>
                    </a:lnTo>
                    <a:lnTo>
                      <a:pt x="195" y="49"/>
                    </a:lnTo>
                    <a:lnTo>
                      <a:pt x="195" y="49"/>
                    </a:lnTo>
                    <a:lnTo>
                      <a:pt x="195" y="48"/>
                    </a:lnTo>
                    <a:lnTo>
                      <a:pt x="195" y="48"/>
                    </a:lnTo>
                    <a:lnTo>
                      <a:pt x="196" y="48"/>
                    </a:lnTo>
                    <a:lnTo>
                      <a:pt x="196" y="48"/>
                    </a:lnTo>
                    <a:lnTo>
                      <a:pt x="196" y="48"/>
                    </a:lnTo>
                    <a:lnTo>
                      <a:pt x="196" y="48"/>
                    </a:lnTo>
                    <a:lnTo>
                      <a:pt x="197" y="48"/>
                    </a:lnTo>
                    <a:lnTo>
                      <a:pt x="197" y="48"/>
                    </a:lnTo>
                    <a:lnTo>
                      <a:pt x="197" y="48"/>
                    </a:lnTo>
                    <a:lnTo>
                      <a:pt x="198" y="48"/>
                    </a:lnTo>
                    <a:lnTo>
                      <a:pt x="198" y="47"/>
                    </a:lnTo>
                    <a:lnTo>
                      <a:pt x="198" y="47"/>
                    </a:lnTo>
                    <a:lnTo>
                      <a:pt x="198" y="47"/>
                    </a:lnTo>
                    <a:lnTo>
                      <a:pt x="198" y="47"/>
                    </a:lnTo>
                    <a:lnTo>
                      <a:pt x="199" y="47"/>
                    </a:lnTo>
                    <a:lnTo>
                      <a:pt x="199" y="46"/>
                    </a:lnTo>
                    <a:lnTo>
                      <a:pt x="199" y="46"/>
                    </a:lnTo>
                    <a:lnTo>
                      <a:pt x="200" y="46"/>
                    </a:lnTo>
                    <a:lnTo>
                      <a:pt x="200" y="46"/>
                    </a:lnTo>
                    <a:lnTo>
                      <a:pt x="200" y="47"/>
                    </a:lnTo>
                    <a:lnTo>
                      <a:pt x="200" y="46"/>
                    </a:lnTo>
                    <a:lnTo>
                      <a:pt x="200" y="47"/>
                    </a:lnTo>
                    <a:lnTo>
                      <a:pt x="200" y="46"/>
                    </a:lnTo>
                    <a:lnTo>
                      <a:pt x="201" y="46"/>
                    </a:lnTo>
                    <a:lnTo>
                      <a:pt x="201" y="47"/>
                    </a:lnTo>
                    <a:lnTo>
                      <a:pt x="201" y="47"/>
                    </a:lnTo>
                    <a:lnTo>
                      <a:pt x="202" y="47"/>
                    </a:lnTo>
                    <a:lnTo>
                      <a:pt x="202" y="47"/>
                    </a:lnTo>
                    <a:lnTo>
                      <a:pt x="202" y="47"/>
                    </a:lnTo>
                    <a:lnTo>
                      <a:pt x="203" y="47"/>
                    </a:lnTo>
                    <a:lnTo>
                      <a:pt x="203" y="47"/>
                    </a:lnTo>
                    <a:lnTo>
                      <a:pt x="203" y="47"/>
                    </a:lnTo>
                    <a:lnTo>
                      <a:pt x="203" y="46"/>
                    </a:lnTo>
                    <a:lnTo>
                      <a:pt x="203" y="46"/>
                    </a:lnTo>
                    <a:lnTo>
                      <a:pt x="204" y="46"/>
                    </a:lnTo>
                    <a:lnTo>
                      <a:pt x="204" y="46"/>
                    </a:lnTo>
                    <a:lnTo>
                      <a:pt x="204" y="46"/>
                    </a:lnTo>
                    <a:lnTo>
                      <a:pt x="205" y="46"/>
                    </a:lnTo>
                    <a:lnTo>
                      <a:pt x="205" y="46"/>
                    </a:lnTo>
                    <a:lnTo>
                      <a:pt x="205" y="47"/>
                    </a:lnTo>
                    <a:lnTo>
                      <a:pt x="206" y="47"/>
                    </a:lnTo>
                    <a:lnTo>
                      <a:pt x="206" y="47"/>
                    </a:lnTo>
                    <a:lnTo>
                      <a:pt x="206" y="47"/>
                    </a:lnTo>
                    <a:lnTo>
                      <a:pt x="206" y="47"/>
                    </a:lnTo>
                    <a:lnTo>
                      <a:pt x="206" y="47"/>
                    </a:lnTo>
                    <a:lnTo>
                      <a:pt x="206" y="46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7" y="45"/>
                    </a:lnTo>
                    <a:lnTo>
                      <a:pt x="206" y="45"/>
                    </a:lnTo>
                    <a:lnTo>
                      <a:pt x="206" y="45"/>
                    </a:lnTo>
                    <a:lnTo>
                      <a:pt x="206" y="44"/>
                    </a:lnTo>
                    <a:lnTo>
                      <a:pt x="207" y="44"/>
                    </a:lnTo>
                    <a:lnTo>
                      <a:pt x="207" y="44"/>
                    </a:lnTo>
                    <a:lnTo>
                      <a:pt x="207" y="44"/>
                    </a:lnTo>
                    <a:lnTo>
                      <a:pt x="208" y="44"/>
                    </a:lnTo>
                    <a:lnTo>
                      <a:pt x="208" y="43"/>
                    </a:lnTo>
                    <a:lnTo>
                      <a:pt x="208" y="43"/>
                    </a:lnTo>
                    <a:lnTo>
                      <a:pt x="208" y="43"/>
                    </a:lnTo>
                    <a:lnTo>
                      <a:pt x="209" y="43"/>
                    </a:lnTo>
                    <a:lnTo>
                      <a:pt x="209" y="43"/>
                    </a:lnTo>
                    <a:lnTo>
                      <a:pt x="209" y="43"/>
                    </a:lnTo>
                    <a:lnTo>
                      <a:pt x="209" y="43"/>
                    </a:lnTo>
                    <a:lnTo>
                      <a:pt x="210" y="43"/>
                    </a:lnTo>
                    <a:lnTo>
                      <a:pt x="210" y="44"/>
                    </a:lnTo>
                    <a:lnTo>
                      <a:pt x="210" y="44"/>
                    </a:lnTo>
                    <a:lnTo>
                      <a:pt x="210" y="45"/>
                    </a:lnTo>
                    <a:lnTo>
                      <a:pt x="210" y="45"/>
                    </a:lnTo>
                    <a:lnTo>
                      <a:pt x="210" y="45"/>
                    </a:lnTo>
                    <a:lnTo>
                      <a:pt x="210" y="45"/>
                    </a:lnTo>
                    <a:lnTo>
                      <a:pt x="210" y="46"/>
                    </a:lnTo>
                    <a:lnTo>
                      <a:pt x="210" y="46"/>
                    </a:lnTo>
                    <a:lnTo>
                      <a:pt x="211" y="46"/>
                    </a:lnTo>
                    <a:lnTo>
                      <a:pt x="211" y="46"/>
                    </a:lnTo>
                    <a:lnTo>
                      <a:pt x="211" y="47"/>
                    </a:lnTo>
                    <a:lnTo>
                      <a:pt x="211" y="47"/>
                    </a:lnTo>
                    <a:lnTo>
                      <a:pt x="212" y="47"/>
                    </a:lnTo>
                    <a:lnTo>
                      <a:pt x="212" y="47"/>
                    </a:lnTo>
                    <a:lnTo>
                      <a:pt x="212" y="46"/>
                    </a:lnTo>
                    <a:lnTo>
                      <a:pt x="213" y="46"/>
                    </a:lnTo>
                    <a:lnTo>
                      <a:pt x="213" y="46"/>
                    </a:lnTo>
                    <a:lnTo>
                      <a:pt x="213" y="46"/>
                    </a:lnTo>
                    <a:lnTo>
                      <a:pt x="213" y="46"/>
                    </a:lnTo>
                    <a:lnTo>
                      <a:pt x="213" y="46"/>
                    </a:lnTo>
                    <a:lnTo>
                      <a:pt x="214" y="46"/>
                    </a:lnTo>
                    <a:lnTo>
                      <a:pt x="214" y="46"/>
                    </a:lnTo>
                    <a:lnTo>
                      <a:pt x="214" y="46"/>
                    </a:lnTo>
                    <a:lnTo>
                      <a:pt x="214" y="47"/>
                    </a:lnTo>
                    <a:lnTo>
                      <a:pt x="215" y="47"/>
                    </a:lnTo>
                    <a:lnTo>
                      <a:pt x="215" y="47"/>
                    </a:lnTo>
                    <a:lnTo>
                      <a:pt x="216" y="47"/>
                    </a:lnTo>
                    <a:lnTo>
                      <a:pt x="216" y="47"/>
                    </a:lnTo>
                    <a:lnTo>
                      <a:pt x="216" y="47"/>
                    </a:lnTo>
                    <a:lnTo>
                      <a:pt x="216" y="47"/>
                    </a:lnTo>
                    <a:lnTo>
                      <a:pt x="216" y="48"/>
                    </a:lnTo>
                    <a:lnTo>
                      <a:pt x="217" y="48"/>
                    </a:lnTo>
                    <a:lnTo>
                      <a:pt x="217" y="48"/>
                    </a:lnTo>
                    <a:lnTo>
                      <a:pt x="217" y="47"/>
                    </a:lnTo>
                    <a:lnTo>
                      <a:pt x="218" y="47"/>
                    </a:lnTo>
                    <a:lnTo>
                      <a:pt x="218" y="47"/>
                    </a:lnTo>
                    <a:lnTo>
                      <a:pt x="219" y="47"/>
                    </a:lnTo>
                    <a:lnTo>
                      <a:pt x="219" y="48"/>
                    </a:lnTo>
                    <a:lnTo>
                      <a:pt x="219" y="48"/>
                    </a:lnTo>
                    <a:lnTo>
                      <a:pt x="219" y="48"/>
                    </a:lnTo>
                    <a:lnTo>
                      <a:pt x="220" y="48"/>
                    </a:lnTo>
                    <a:lnTo>
                      <a:pt x="220" y="49"/>
                    </a:lnTo>
                    <a:lnTo>
                      <a:pt x="220" y="49"/>
                    </a:lnTo>
                    <a:lnTo>
                      <a:pt x="220" y="49"/>
                    </a:lnTo>
                    <a:lnTo>
                      <a:pt x="220" y="49"/>
                    </a:lnTo>
                    <a:lnTo>
                      <a:pt x="220" y="49"/>
                    </a:lnTo>
                    <a:lnTo>
                      <a:pt x="220" y="50"/>
                    </a:lnTo>
                    <a:lnTo>
                      <a:pt x="221" y="50"/>
                    </a:lnTo>
                    <a:lnTo>
                      <a:pt x="221" y="50"/>
                    </a:lnTo>
                    <a:lnTo>
                      <a:pt x="221" y="50"/>
                    </a:lnTo>
                    <a:lnTo>
                      <a:pt x="221" y="51"/>
                    </a:lnTo>
                    <a:lnTo>
                      <a:pt x="221" y="51"/>
                    </a:lnTo>
                    <a:lnTo>
                      <a:pt x="221" y="51"/>
                    </a:lnTo>
                    <a:lnTo>
                      <a:pt x="221" y="51"/>
                    </a:lnTo>
                    <a:lnTo>
                      <a:pt x="221" y="52"/>
                    </a:lnTo>
                    <a:lnTo>
                      <a:pt x="221" y="52"/>
                    </a:lnTo>
                    <a:lnTo>
                      <a:pt x="221" y="53"/>
                    </a:lnTo>
                    <a:lnTo>
                      <a:pt x="222" y="53"/>
                    </a:lnTo>
                    <a:lnTo>
                      <a:pt x="222" y="53"/>
                    </a:lnTo>
                    <a:lnTo>
                      <a:pt x="223" y="53"/>
                    </a:lnTo>
                    <a:lnTo>
                      <a:pt x="223" y="53"/>
                    </a:lnTo>
                    <a:lnTo>
                      <a:pt x="223" y="53"/>
                    </a:lnTo>
                    <a:lnTo>
                      <a:pt x="223" y="54"/>
                    </a:lnTo>
                    <a:lnTo>
                      <a:pt x="224" y="54"/>
                    </a:lnTo>
                    <a:lnTo>
                      <a:pt x="224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0" name="Freeform 33">
                <a:extLst>
                  <a:ext uri="{FF2B5EF4-FFF2-40B4-BE49-F238E27FC236}">
                    <a16:creationId xmlns:a16="http://schemas.microsoft.com/office/drawing/2014/main" xmlns="" id="{6F0342EA-9EF3-43D5-8E60-A81F20D30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0313" y="4719638"/>
                <a:ext cx="388938" cy="204788"/>
              </a:xfrm>
              <a:custGeom>
                <a:avLst/>
                <a:gdLst>
                  <a:gd name="T0" fmla="*/ 205 w 245"/>
                  <a:gd name="T1" fmla="*/ 68 h 129"/>
                  <a:gd name="T2" fmla="*/ 214 w 245"/>
                  <a:gd name="T3" fmla="*/ 72 h 129"/>
                  <a:gd name="T4" fmla="*/ 210 w 245"/>
                  <a:gd name="T5" fmla="*/ 83 h 129"/>
                  <a:gd name="T6" fmla="*/ 221 w 245"/>
                  <a:gd name="T7" fmla="*/ 83 h 129"/>
                  <a:gd name="T8" fmla="*/ 234 w 245"/>
                  <a:gd name="T9" fmla="*/ 81 h 129"/>
                  <a:gd name="T10" fmla="*/ 244 w 245"/>
                  <a:gd name="T11" fmla="*/ 86 h 129"/>
                  <a:gd name="T12" fmla="*/ 240 w 245"/>
                  <a:gd name="T13" fmla="*/ 95 h 129"/>
                  <a:gd name="T14" fmla="*/ 230 w 245"/>
                  <a:gd name="T15" fmla="*/ 104 h 129"/>
                  <a:gd name="T16" fmla="*/ 224 w 245"/>
                  <a:gd name="T17" fmla="*/ 111 h 129"/>
                  <a:gd name="T18" fmla="*/ 217 w 245"/>
                  <a:gd name="T19" fmla="*/ 120 h 129"/>
                  <a:gd name="T20" fmla="*/ 207 w 245"/>
                  <a:gd name="T21" fmla="*/ 124 h 129"/>
                  <a:gd name="T22" fmla="*/ 199 w 245"/>
                  <a:gd name="T23" fmla="*/ 120 h 129"/>
                  <a:gd name="T24" fmla="*/ 188 w 245"/>
                  <a:gd name="T25" fmla="*/ 125 h 129"/>
                  <a:gd name="T26" fmla="*/ 174 w 245"/>
                  <a:gd name="T27" fmla="*/ 122 h 129"/>
                  <a:gd name="T28" fmla="*/ 164 w 245"/>
                  <a:gd name="T29" fmla="*/ 125 h 129"/>
                  <a:gd name="T30" fmla="*/ 153 w 245"/>
                  <a:gd name="T31" fmla="*/ 122 h 129"/>
                  <a:gd name="T32" fmla="*/ 145 w 245"/>
                  <a:gd name="T33" fmla="*/ 128 h 129"/>
                  <a:gd name="T34" fmla="*/ 134 w 245"/>
                  <a:gd name="T35" fmla="*/ 126 h 129"/>
                  <a:gd name="T36" fmla="*/ 123 w 245"/>
                  <a:gd name="T37" fmla="*/ 121 h 129"/>
                  <a:gd name="T38" fmla="*/ 118 w 245"/>
                  <a:gd name="T39" fmla="*/ 114 h 129"/>
                  <a:gd name="T40" fmla="*/ 120 w 245"/>
                  <a:gd name="T41" fmla="*/ 103 h 129"/>
                  <a:gd name="T42" fmla="*/ 108 w 245"/>
                  <a:gd name="T43" fmla="*/ 102 h 129"/>
                  <a:gd name="T44" fmla="*/ 98 w 245"/>
                  <a:gd name="T45" fmla="*/ 107 h 129"/>
                  <a:gd name="T46" fmla="*/ 90 w 245"/>
                  <a:gd name="T47" fmla="*/ 103 h 129"/>
                  <a:gd name="T48" fmla="*/ 80 w 245"/>
                  <a:gd name="T49" fmla="*/ 100 h 129"/>
                  <a:gd name="T50" fmla="*/ 70 w 245"/>
                  <a:gd name="T51" fmla="*/ 98 h 129"/>
                  <a:gd name="T52" fmla="*/ 71 w 245"/>
                  <a:gd name="T53" fmla="*/ 89 h 129"/>
                  <a:gd name="T54" fmla="*/ 69 w 245"/>
                  <a:gd name="T55" fmla="*/ 81 h 129"/>
                  <a:gd name="T56" fmla="*/ 59 w 245"/>
                  <a:gd name="T57" fmla="*/ 72 h 129"/>
                  <a:gd name="T58" fmla="*/ 48 w 245"/>
                  <a:gd name="T59" fmla="*/ 70 h 129"/>
                  <a:gd name="T60" fmla="*/ 38 w 245"/>
                  <a:gd name="T61" fmla="*/ 67 h 129"/>
                  <a:gd name="T62" fmla="*/ 29 w 245"/>
                  <a:gd name="T63" fmla="*/ 62 h 129"/>
                  <a:gd name="T64" fmla="*/ 18 w 245"/>
                  <a:gd name="T65" fmla="*/ 59 h 129"/>
                  <a:gd name="T66" fmla="*/ 8 w 245"/>
                  <a:gd name="T67" fmla="*/ 59 h 129"/>
                  <a:gd name="T68" fmla="*/ 6 w 245"/>
                  <a:gd name="T69" fmla="*/ 50 h 129"/>
                  <a:gd name="T70" fmla="*/ 0 w 245"/>
                  <a:gd name="T71" fmla="*/ 40 h 129"/>
                  <a:gd name="T72" fmla="*/ 8 w 245"/>
                  <a:gd name="T73" fmla="*/ 36 h 129"/>
                  <a:gd name="T74" fmla="*/ 18 w 245"/>
                  <a:gd name="T75" fmla="*/ 35 h 129"/>
                  <a:gd name="T76" fmla="*/ 28 w 245"/>
                  <a:gd name="T77" fmla="*/ 41 h 129"/>
                  <a:gd name="T78" fmla="*/ 37 w 245"/>
                  <a:gd name="T79" fmla="*/ 43 h 129"/>
                  <a:gd name="T80" fmla="*/ 47 w 245"/>
                  <a:gd name="T81" fmla="*/ 44 h 129"/>
                  <a:gd name="T82" fmla="*/ 52 w 245"/>
                  <a:gd name="T83" fmla="*/ 36 h 129"/>
                  <a:gd name="T84" fmla="*/ 48 w 245"/>
                  <a:gd name="T85" fmla="*/ 27 h 129"/>
                  <a:gd name="T86" fmla="*/ 58 w 245"/>
                  <a:gd name="T87" fmla="*/ 20 h 129"/>
                  <a:gd name="T88" fmla="*/ 66 w 245"/>
                  <a:gd name="T89" fmla="*/ 17 h 129"/>
                  <a:gd name="T90" fmla="*/ 68 w 245"/>
                  <a:gd name="T91" fmla="*/ 9 h 129"/>
                  <a:gd name="T92" fmla="*/ 73 w 245"/>
                  <a:gd name="T93" fmla="*/ 2 h 129"/>
                  <a:gd name="T94" fmla="*/ 84 w 245"/>
                  <a:gd name="T95" fmla="*/ 4 h 129"/>
                  <a:gd name="T96" fmla="*/ 89 w 245"/>
                  <a:gd name="T97" fmla="*/ 12 h 129"/>
                  <a:gd name="T98" fmla="*/ 95 w 245"/>
                  <a:gd name="T99" fmla="*/ 20 h 129"/>
                  <a:gd name="T100" fmla="*/ 95 w 245"/>
                  <a:gd name="T101" fmla="*/ 31 h 129"/>
                  <a:gd name="T102" fmla="*/ 104 w 245"/>
                  <a:gd name="T103" fmla="*/ 38 h 129"/>
                  <a:gd name="T104" fmla="*/ 114 w 245"/>
                  <a:gd name="T105" fmla="*/ 40 h 129"/>
                  <a:gd name="T106" fmla="*/ 124 w 245"/>
                  <a:gd name="T107" fmla="*/ 45 h 129"/>
                  <a:gd name="T108" fmla="*/ 132 w 245"/>
                  <a:gd name="T109" fmla="*/ 42 h 129"/>
                  <a:gd name="T110" fmla="*/ 140 w 245"/>
                  <a:gd name="T111" fmla="*/ 40 h 129"/>
                  <a:gd name="T112" fmla="*/ 150 w 245"/>
                  <a:gd name="T113" fmla="*/ 42 h 129"/>
                  <a:gd name="T114" fmla="*/ 156 w 245"/>
                  <a:gd name="T115" fmla="*/ 44 h 129"/>
                  <a:gd name="T116" fmla="*/ 161 w 245"/>
                  <a:gd name="T117" fmla="*/ 52 h 129"/>
                  <a:gd name="T118" fmla="*/ 168 w 245"/>
                  <a:gd name="T119" fmla="*/ 57 h 129"/>
                  <a:gd name="T120" fmla="*/ 177 w 245"/>
                  <a:gd name="T121" fmla="*/ 59 h 129"/>
                  <a:gd name="T122" fmla="*/ 185 w 245"/>
                  <a:gd name="T123" fmla="*/ 58 h 129"/>
                  <a:gd name="T124" fmla="*/ 192 w 245"/>
                  <a:gd name="T125" fmla="*/ 6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" h="129">
                    <a:moveTo>
                      <a:pt x="200" y="62"/>
                    </a:moveTo>
                    <a:lnTo>
                      <a:pt x="200" y="62"/>
                    </a:lnTo>
                    <a:lnTo>
                      <a:pt x="200" y="62"/>
                    </a:lnTo>
                    <a:lnTo>
                      <a:pt x="199" y="62"/>
                    </a:lnTo>
                    <a:lnTo>
                      <a:pt x="199" y="62"/>
                    </a:lnTo>
                    <a:lnTo>
                      <a:pt x="199" y="63"/>
                    </a:lnTo>
                    <a:lnTo>
                      <a:pt x="200" y="63"/>
                    </a:lnTo>
                    <a:lnTo>
                      <a:pt x="200" y="63"/>
                    </a:lnTo>
                    <a:lnTo>
                      <a:pt x="200" y="63"/>
                    </a:lnTo>
                    <a:lnTo>
                      <a:pt x="200" y="64"/>
                    </a:lnTo>
                    <a:lnTo>
                      <a:pt x="200" y="64"/>
                    </a:lnTo>
                    <a:lnTo>
                      <a:pt x="201" y="64"/>
                    </a:lnTo>
                    <a:lnTo>
                      <a:pt x="201" y="65"/>
                    </a:lnTo>
                    <a:lnTo>
                      <a:pt x="201" y="65"/>
                    </a:lnTo>
                    <a:lnTo>
                      <a:pt x="201" y="65"/>
                    </a:lnTo>
                    <a:lnTo>
                      <a:pt x="202" y="65"/>
                    </a:lnTo>
                    <a:lnTo>
                      <a:pt x="202" y="66"/>
                    </a:lnTo>
                    <a:lnTo>
                      <a:pt x="202" y="66"/>
                    </a:lnTo>
                    <a:lnTo>
                      <a:pt x="202" y="66"/>
                    </a:lnTo>
                    <a:lnTo>
                      <a:pt x="202" y="67"/>
                    </a:lnTo>
                    <a:lnTo>
                      <a:pt x="202" y="67"/>
                    </a:lnTo>
                    <a:lnTo>
                      <a:pt x="202" y="67"/>
                    </a:lnTo>
                    <a:lnTo>
                      <a:pt x="202" y="67"/>
                    </a:lnTo>
                    <a:lnTo>
                      <a:pt x="202" y="67"/>
                    </a:lnTo>
                    <a:lnTo>
                      <a:pt x="202" y="67"/>
                    </a:lnTo>
                    <a:lnTo>
                      <a:pt x="202" y="67"/>
                    </a:lnTo>
                    <a:lnTo>
                      <a:pt x="202" y="67"/>
                    </a:lnTo>
                    <a:lnTo>
                      <a:pt x="202" y="68"/>
                    </a:lnTo>
                    <a:lnTo>
                      <a:pt x="203" y="68"/>
                    </a:lnTo>
                    <a:lnTo>
                      <a:pt x="203" y="67"/>
                    </a:lnTo>
                    <a:lnTo>
                      <a:pt x="203" y="67"/>
                    </a:lnTo>
                    <a:lnTo>
                      <a:pt x="203" y="68"/>
                    </a:lnTo>
                    <a:lnTo>
                      <a:pt x="204" y="67"/>
                    </a:lnTo>
                    <a:lnTo>
                      <a:pt x="204" y="68"/>
                    </a:lnTo>
                    <a:lnTo>
                      <a:pt x="204" y="67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5" y="68"/>
                    </a:lnTo>
                    <a:lnTo>
                      <a:pt x="205" y="68"/>
                    </a:lnTo>
                    <a:lnTo>
                      <a:pt x="206" y="68"/>
                    </a:lnTo>
                    <a:lnTo>
                      <a:pt x="206" y="68"/>
                    </a:lnTo>
                    <a:lnTo>
                      <a:pt x="206" y="68"/>
                    </a:lnTo>
                    <a:lnTo>
                      <a:pt x="206" y="69"/>
                    </a:lnTo>
                    <a:lnTo>
                      <a:pt x="207" y="69"/>
                    </a:lnTo>
                    <a:lnTo>
                      <a:pt x="207" y="69"/>
                    </a:lnTo>
                    <a:lnTo>
                      <a:pt x="207" y="69"/>
                    </a:lnTo>
                    <a:lnTo>
                      <a:pt x="207" y="69"/>
                    </a:lnTo>
                    <a:lnTo>
                      <a:pt x="208" y="69"/>
                    </a:lnTo>
                    <a:lnTo>
                      <a:pt x="208" y="69"/>
                    </a:lnTo>
                    <a:lnTo>
                      <a:pt x="208" y="69"/>
                    </a:lnTo>
                    <a:lnTo>
                      <a:pt x="209" y="69"/>
                    </a:lnTo>
                    <a:lnTo>
                      <a:pt x="209" y="69"/>
                    </a:lnTo>
                    <a:lnTo>
                      <a:pt x="209" y="69"/>
                    </a:lnTo>
                    <a:lnTo>
                      <a:pt x="209" y="69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70"/>
                    </a:lnTo>
                    <a:lnTo>
                      <a:pt x="211" y="70"/>
                    </a:lnTo>
                    <a:lnTo>
                      <a:pt x="211" y="70"/>
                    </a:lnTo>
                    <a:lnTo>
                      <a:pt x="211" y="70"/>
                    </a:lnTo>
                    <a:lnTo>
                      <a:pt x="211" y="70"/>
                    </a:lnTo>
                    <a:lnTo>
                      <a:pt x="211" y="70"/>
                    </a:lnTo>
                    <a:lnTo>
                      <a:pt x="211" y="71"/>
                    </a:lnTo>
                    <a:lnTo>
                      <a:pt x="212" y="71"/>
                    </a:lnTo>
                    <a:lnTo>
                      <a:pt x="212" y="71"/>
                    </a:lnTo>
                    <a:lnTo>
                      <a:pt x="212" y="70"/>
                    </a:lnTo>
                    <a:lnTo>
                      <a:pt x="213" y="70"/>
                    </a:lnTo>
                    <a:lnTo>
                      <a:pt x="213" y="71"/>
                    </a:lnTo>
                    <a:lnTo>
                      <a:pt x="213" y="71"/>
                    </a:lnTo>
                    <a:lnTo>
                      <a:pt x="214" y="71"/>
                    </a:lnTo>
                    <a:lnTo>
                      <a:pt x="214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1"/>
                    </a:lnTo>
                    <a:lnTo>
                      <a:pt x="215" y="72"/>
                    </a:lnTo>
                    <a:lnTo>
                      <a:pt x="214" y="72"/>
                    </a:lnTo>
                    <a:lnTo>
                      <a:pt x="214" y="72"/>
                    </a:lnTo>
                    <a:lnTo>
                      <a:pt x="214" y="72"/>
                    </a:lnTo>
                    <a:lnTo>
                      <a:pt x="214" y="72"/>
                    </a:lnTo>
                    <a:lnTo>
                      <a:pt x="214" y="72"/>
                    </a:lnTo>
                    <a:lnTo>
                      <a:pt x="214" y="73"/>
                    </a:lnTo>
                    <a:lnTo>
                      <a:pt x="213" y="73"/>
                    </a:lnTo>
                    <a:lnTo>
                      <a:pt x="213" y="73"/>
                    </a:lnTo>
                    <a:lnTo>
                      <a:pt x="213" y="73"/>
                    </a:lnTo>
                    <a:lnTo>
                      <a:pt x="213" y="74"/>
                    </a:lnTo>
                    <a:lnTo>
                      <a:pt x="212" y="74"/>
                    </a:lnTo>
                    <a:lnTo>
                      <a:pt x="212" y="74"/>
                    </a:lnTo>
                    <a:lnTo>
                      <a:pt x="212" y="74"/>
                    </a:lnTo>
                    <a:lnTo>
                      <a:pt x="211" y="74"/>
                    </a:lnTo>
                    <a:lnTo>
                      <a:pt x="211" y="74"/>
                    </a:lnTo>
                    <a:lnTo>
                      <a:pt x="211" y="75"/>
                    </a:lnTo>
                    <a:lnTo>
                      <a:pt x="211" y="75"/>
                    </a:lnTo>
                    <a:lnTo>
                      <a:pt x="211" y="75"/>
                    </a:lnTo>
                    <a:lnTo>
                      <a:pt x="211" y="75"/>
                    </a:lnTo>
                    <a:lnTo>
                      <a:pt x="211" y="75"/>
                    </a:lnTo>
                    <a:lnTo>
                      <a:pt x="211" y="76"/>
                    </a:lnTo>
                    <a:lnTo>
                      <a:pt x="211" y="76"/>
                    </a:lnTo>
                    <a:lnTo>
                      <a:pt x="210" y="76"/>
                    </a:lnTo>
                    <a:lnTo>
                      <a:pt x="210" y="77"/>
                    </a:lnTo>
                    <a:lnTo>
                      <a:pt x="210" y="77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79"/>
                    </a:lnTo>
                    <a:lnTo>
                      <a:pt x="210" y="79"/>
                    </a:lnTo>
                    <a:lnTo>
                      <a:pt x="211" y="79"/>
                    </a:lnTo>
                    <a:lnTo>
                      <a:pt x="210" y="79"/>
                    </a:lnTo>
                    <a:lnTo>
                      <a:pt x="210" y="80"/>
                    </a:lnTo>
                    <a:lnTo>
                      <a:pt x="210" y="80"/>
                    </a:lnTo>
                    <a:lnTo>
                      <a:pt x="210" y="80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10" y="82"/>
                    </a:lnTo>
                    <a:lnTo>
                      <a:pt x="210" y="81"/>
                    </a:lnTo>
                    <a:lnTo>
                      <a:pt x="210" y="82"/>
                    </a:lnTo>
                    <a:lnTo>
                      <a:pt x="209" y="82"/>
                    </a:lnTo>
                    <a:lnTo>
                      <a:pt x="209" y="82"/>
                    </a:lnTo>
                    <a:lnTo>
                      <a:pt x="210" y="82"/>
                    </a:lnTo>
                    <a:lnTo>
                      <a:pt x="210" y="82"/>
                    </a:lnTo>
                    <a:lnTo>
                      <a:pt x="210" y="82"/>
                    </a:lnTo>
                    <a:lnTo>
                      <a:pt x="210" y="83"/>
                    </a:lnTo>
                    <a:lnTo>
                      <a:pt x="210" y="83"/>
                    </a:lnTo>
                    <a:lnTo>
                      <a:pt x="210" y="83"/>
                    </a:lnTo>
                    <a:lnTo>
                      <a:pt x="210" y="83"/>
                    </a:lnTo>
                    <a:lnTo>
                      <a:pt x="210" y="83"/>
                    </a:lnTo>
                    <a:lnTo>
                      <a:pt x="211" y="83"/>
                    </a:lnTo>
                    <a:lnTo>
                      <a:pt x="211" y="84"/>
                    </a:lnTo>
                    <a:lnTo>
                      <a:pt x="211" y="84"/>
                    </a:lnTo>
                    <a:lnTo>
                      <a:pt x="212" y="84"/>
                    </a:lnTo>
                    <a:lnTo>
                      <a:pt x="212" y="84"/>
                    </a:lnTo>
                    <a:lnTo>
                      <a:pt x="212" y="84"/>
                    </a:lnTo>
                    <a:lnTo>
                      <a:pt x="213" y="85"/>
                    </a:lnTo>
                    <a:lnTo>
                      <a:pt x="213" y="85"/>
                    </a:lnTo>
                    <a:lnTo>
                      <a:pt x="213" y="85"/>
                    </a:lnTo>
                    <a:lnTo>
                      <a:pt x="214" y="85"/>
                    </a:lnTo>
                    <a:lnTo>
                      <a:pt x="214" y="85"/>
                    </a:lnTo>
                    <a:lnTo>
                      <a:pt x="214" y="85"/>
                    </a:lnTo>
                    <a:lnTo>
                      <a:pt x="214" y="85"/>
                    </a:lnTo>
                    <a:lnTo>
                      <a:pt x="215" y="85"/>
                    </a:lnTo>
                    <a:lnTo>
                      <a:pt x="215" y="85"/>
                    </a:lnTo>
                    <a:lnTo>
                      <a:pt x="215" y="85"/>
                    </a:lnTo>
                    <a:lnTo>
                      <a:pt x="216" y="85"/>
                    </a:lnTo>
                    <a:lnTo>
                      <a:pt x="216" y="84"/>
                    </a:lnTo>
                    <a:lnTo>
                      <a:pt x="216" y="84"/>
                    </a:lnTo>
                    <a:lnTo>
                      <a:pt x="217" y="84"/>
                    </a:lnTo>
                    <a:lnTo>
                      <a:pt x="217" y="84"/>
                    </a:lnTo>
                    <a:lnTo>
                      <a:pt x="217" y="85"/>
                    </a:lnTo>
                    <a:lnTo>
                      <a:pt x="218" y="85"/>
                    </a:lnTo>
                    <a:lnTo>
                      <a:pt x="218" y="85"/>
                    </a:lnTo>
                    <a:lnTo>
                      <a:pt x="218" y="85"/>
                    </a:lnTo>
                    <a:lnTo>
                      <a:pt x="218" y="85"/>
                    </a:lnTo>
                    <a:lnTo>
                      <a:pt x="219" y="85"/>
                    </a:lnTo>
                    <a:lnTo>
                      <a:pt x="219" y="85"/>
                    </a:lnTo>
                    <a:lnTo>
                      <a:pt x="219" y="85"/>
                    </a:lnTo>
                    <a:lnTo>
                      <a:pt x="219" y="84"/>
                    </a:lnTo>
                    <a:lnTo>
                      <a:pt x="219" y="84"/>
                    </a:lnTo>
                    <a:lnTo>
                      <a:pt x="219" y="84"/>
                    </a:lnTo>
                    <a:lnTo>
                      <a:pt x="220" y="84"/>
                    </a:lnTo>
                    <a:lnTo>
                      <a:pt x="220" y="83"/>
                    </a:lnTo>
                    <a:lnTo>
                      <a:pt x="220" y="83"/>
                    </a:lnTo>
                    <a:lnTo>
                      <a:pt x="221" y="83"/>
                    </a:lnTo>
                    <a:lnTo>
                      <a:pt x="221" y="83"/>
                    </a:lnTo>
                    <a:lnTo>
                      <a:pt x="221" y="83"/>
                    </a:lnTo>
                    <a:lnTo>
                      <a:pt x="222" y="83"/>
                    </a:lnTo>
                    <a:lnTo>
                      <a:pt x="222" y="83"/>
                    </a:lnTo>
                    <a:lnTo>
                      <a:pt x="222" y="83"/>
                    </a:lnTo>
                    <a:lnTo>
                      <a:pt x="222" y="84"/>
                    </a:lnTo>
                    <a:lnTo>
                      <a:pt x="222" y="84"/>
                    </a:lnTo>
                    <a:lnTo>
                      <a:pt x="222" y="85"/>
                    </a:lnTo>
                    <a:lnTo>
                      <a:pt x="223" y="85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4" y="85"/>
                    </a:lnTo>
                    <a:lnTo>
                      <a:pt x="224" y="85"/>
                    </a:lnTo>
                    <a:lnTo>
                      <a:pt x="225" y="85"/>
                    </a:lnTo>
                    <a:lnTo>
                      <a:pt x="225" y="84"/>
                    </a:lnTo>
                    <a:lnTo>
                      <a:pt x="225" y="84"/>
                    </a:lnTo>
                    <a:lnTo>
                      <a:pt x="225" y="84"/>
                    </a:lnTo>
                    <a:lnTo>
                      <a:pt x="225" y="83"/>
                    </a:lnTo>
                    <a:lnTo>
                      <a:pt x="225" y="84"/>
                    </a:lnTo>
                    <a:lnTo>
                      <a:pt x="226" y="84"/>
                    </a:lnTo>
                    <a:lnTo>
                      <a:pt x="226" y="84"/>
                    </a:lnTo>
                    <a:lnTo>
                      <a:pt x="226" y="83"/>
                    </a:lnTo>
                    <a:lnTo>
                      <a:pt x="227" y="83"/>
                    </a:lnTo>
                    <a:lnTo>
                      <a:pt x="227" y="83"/>
                    </a:lnTo>
                    <a:lnTo>
                      <a:pt x="227" y="83"/>
                    </a:lnTo>
                    <a:lnTo>
                      <a:pt x="228" y="83"/>
                    </a:lnTo>
                    <a:lnTo>
                      <a:pt x="228" y="83"/>
                    </a:lnTo>
                    <a:lnTo>
                      <a:pt x="228" y="82"/>
                    </a:lnTo>
                    <a:lnTo>
                      <a:pt x="229" y="82"/>
                    </a:lnTo>
                    <a:lnTo>
                      <a:pt x="229" y="82"/>
                    </a:lnTo>
                    <a:lnTo>
                      <a:pt x="229" y="82"/>
                    </a:lnTo>
                    <a:lnTo>
                      <a:pt x="229" y="82"/>
                    </a:lnTo>
                    <a:lnTo>
                      <a:pt x="229" y="82"/>
                    </a:lnTo>
                    <a:lnTo>
                      <a:pt x="230" y="82"/>
                    </a:lnTo>
                    <a:lnTo>
                      <a:pt x="230" y="82"/>
                    </a:lnTo>
                    <a:lnTo>
                      <a:pt x="230" y="82"/>
                    </a:lnTo>
                    <a:lnTo>
                      <a:pt x="231" y="82"/>
                    </a:lnTo>
                    <a:lnTo>
                      <a:pt x="231" y="82"/>
                    </a:lnTo>
                    <a:lnTo>
                      <a:pt x="232" y="82"/>
                    </a:lnTo>
                    <a:lnTo>
                      <a:pt x="232" y="82"/>
                    </a:lnTo>
                    <a:lnTo>
                      <a:pt x="233" y="82"/>
                    </a:lnTo>
                    <a:lnTo>
                      <a:pt x="233" y="82"/>
                    </a:lnTo>
                    <a:lnTo>
                      <a:pt x="233" y="81"/>
                    </a:lnTo>
                    <a:lnTo>
                      <a:pt x="234" y="81"/>
                    </a:lnTo>
                    <a:lnTo>
                      <a:pt x="234" y="81"/>
                    </a:lnTo>
                    <a:lnTo>
                      <a:pt x="234" y="81"/>
                    </a:lnTo>
                    <a:lnTo>
                      <a:pt x="234" y="81"/>
                    </a:lnTo>
                    <a:lnTo>
                      <a:pt x="234" y="82"/>
                    </a:lnTo>
                    <a:lnTo>
                      <a:pt x="235" y="82"/>
                    </a:lnTo>
                    <a:lnTo>
                      <a:pt x="235" y="82"/>
                    </a:lnTo>
                    <a:lnTo>
                      <a:pt x="235" y="83"/>
                    </a:lnTo>
                    <a:lnTo>
                      <a:pt x="235" y="83"/>
                    </a:lnTo>
                    <a:lnTo>
                      <a:pt x="234" y="83"/>
                    </a:lnTo>
                    <a:lnTo>
                      <a:pt x="234" y="84"/>
                    </a:lnTo>
                    <a:lnTo>
                      <a:pt x="235" y="84"/>
                    </a:lnTo>
                    <a:lnTo>
                      <a:pt x="235" y="84"/>
                    </a:lnTo>
                    <a:lnTo>
                      <a:pt x="235" y="84"/>
                    </a:lnTo>
                    <a:lnTo>
                      <a:pt x="235" y="85"/>
                    </a:lnTo>
                    <a:lnTo>
                      <a:pt x="235" y="85"/>
                    </a:lnTo>
                    <a:lnTo>
                      <a:pt x="236" y="85"/>
                    </a:lnTo>
                    <a:lnTo>
                      <a:pt x="236" y="85"/>
                    </a:lnTo>
                    <a:lnTo>
                      <a:pt x="236" y="85"/>
                    </a:lnTo>
                    <a:lnTo>
                      <a:pt x="236" y="86"/>
                    </a:lnTo>
                    <a:lnTo>
                      <a:pt x="237" y="86"/>
                    </a:lnTo>
                    <a:lnTo>
                      <a:pt x="237" y="86"/>
                    </a:lnTo>
                    <a:lnTo>
                      <a:pt x="237" y="86"/>
                    </a:lnTo>
                    <a:lnTo>
                      <a:pt x="238" y="86"/>
                    </a:lnTo>
                    <a:lnTo>
                      <a:pt x="238" y="86"/>
                    </a:lnTo>
                    <a:lnTo>
                      <a:pt x="239" y="86"/>
                    </a:lnTo>
                    <a:lnTo>
                      <a:pt x="239" y="85"/>
                    </a:lnTo>
                    <a:lnTo>
                      <a:pt x="239" y="85"/>
                    </a:lnTo>
                    <a:lnTo>
                      <a:pt x="239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0" y="85"/>
                    </a:lnTo>
                    <a:lnTo>
                      <a:pt x="240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1" y="85"/>
                    </a:lnTo>
                    <a:lnTo>
                      <a:pt x="242" y="85"/>
                    </a:lnTo>
                    <a:lnTo>
                      <a:pt x="242" y="85"/>
                    </a:lnTo>
                    <a:lnTo>
                      <a:pt x="243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4" y="85"/>
                    </a:lnTo>
                    <a:lnTo>
                      <a:pt x="244" y="86"/>
                    </a:lnTo>
                    <a:lnTo>
                      <a:pt x="244" y="86"/>
                    </a:lnTo>
                    <a:lnTo>
                      <a:pt x="245" y="86"/>
                    </a:lnTo>
                    <a:lnTo>
                      <a:pt x="245" y="86"/>
                    </a:lnTo>
                    <a:lnTo>
                      <a:pt x="245" y="87"/>
                    </a:lnTo>
                    <a:lnTo>
                      <a:pt x="245" y="87"/>
                    </a:lnTo>
                    <a:lnTo>
                      <a:pt x="245" y="87"/>
                    </a:lnTo>
                    <a:lnTo>
                      <a:pt x="245" y="87"/>
                    </a:lnTo>
                    <a:lnTo>
                      <a:pt x="245" y="88"/>
                    </a:lnTo>
                    <a:lnTo>
                      <a:pt x="245" y="88"/>
                    </a:lnTo>
                    <a:lnTo>
                      <a:pt x="245" y="88"/>
                    </a:lnTo>
                    <a:lnTo>
                      <a:pt x="245" y="89"/>
                    </a:lnTo>
                    <a:lnTo>
                      <a:pt x="244" y="89"/>
                    </a:lnTo>
                    <a:lnTo>
                      <a:pt x="244" y="89"/>
                    </a:lnTo>
                    <a:lnTo>
                      <a:pt x="244" y="89"/>
                    </a:lnTo>
                    <a:lnTo>
                      <a:pt x="244" y="90"/>
                    </a:lnTo>
                    <a:lnTo>
                      <a:pt x="244" y="90"/>
                    </a:lnTo>
                    <a:lnTo>
                      <a:pt x="244" y="90"/>
                    </a:lnTo>
                    <a:lnTo>
                      <a:pt x="244" y="91"/>
                    </a:lnTo>
                    <a:lnTo>
                      <a:pt x="244" y="91"/>
                    </a:lnTo>
                    <a:lnTo>
                      <a:pt x="244" y="92"/>
                    </a:lnTo>
                    <a:lnTo>
                      <a:pt x="244" y="92"/>
                    </a:lnTo>
                    <a:lnTo>
                      <a:pt x="244" y="92"/>
                    </a:lnTo>
                    <a:lnTo>
                      <a:pt x="244" y="92"/>
                    </a:lnTo>
                    <a:lnTo>
                      <a:pt x="244" y="93"/>
                    </a:lnTo>
                    <a:lnTo>
                      <a:pt x="243" y="93"/>
                    </a:lnTo>
                    <a:lnTo>
                      <a:pt x="243" y="93"/>
                    </a:lnTo>
                    <a:lnTo>
                      <a:pt x="243" y="93"/>
                    </a:lnTo>
                    <a:lnTo>
                      <a:pt x="243" y="93"/>
                    </a:lnTo>
                    <a:lnTo>
                      <a:pt x="243" y="93"/>
                    </a:lnTo>
                    <a:lnTo>
                      <a:pt x="242" y="93"/>
                    </a:lnTo>
                    <a:lnTo>
                      <a:pt x="242" y="94"/>
                    </a:lnTo>
                    <a:lnTo>
                      <a:pt x="242" y="94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1" y="93"/>
                    </a:lnTo>
                    <a:lnTo>
                      <a:pt x="241" y="94"/>
                    </a:lnTo>
                    <a:lnTo>
                      <a:pt x="241" y="94"/>
                    </a:lnTo>
                    <a:lnTo>
                      <a:pt x="240" y="94"/>
                    </a:lnTo>
                    <a:lnTo>
                      <a:pt x="240" y="94"/>
                    </a:lnTo>
                    <a:lnTo>
                      <a:pt x="240" y="95"/>
                    </a:lnTo>
                    <a:lnTo>
                      <a:pt x="240" y="95"/>
                    </a:lnTo>
                    <a:lnTo>
                      <a:pt x="240" y="95"/>
                    </a:lnTo>
                    <a:lnTo>
                      <a:pt x="240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9" y="96"/>
                    </a:lnTo>
                    <a:lnTo>
                      <a:pt x="238" y="96"/>
                    </a:lnTo>
                    <a:lnTo>
                      <a:pt x="238" y="96"/>
                    </a:lnTo>
                    <a:lnTo>
                      <a:pt x="238" y="97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6" y="97"/>
                    </a:lnTo>
                    <a:lnTo>
                      <a:pt x="236" y="97"/>
                    </a:lnTo>
                    <a:lnTo>
                      <a:pt x="236" y="97"/>
                    </a:lnTo>
                    <a:lnTo>
                      <a:pt x="236" y="97"/>
                    </a:lnTo>
                    <a:lnTo>
                      <a:pt x="236" y="97"/>
                    </a:lnTo>
                    <a:lnTo>
                      <a:pt x="236" y="98"/>
                    </a:lnTo>
                    <a:lnTo>
                      <a:pt x="236" y="98"/>
                    </a:lnTo>
                    <a:lnTo>
                      <a:pt x="235" y="98"/>
                    </a:lnTo>
                    <a:lnTo>
                      <a:pt x="235" y="99"/>
                    </a:lnTo>
                    <a:lnTo>
                      <a:pt x="235" y="99"/>
                    </a:lnTo>
                    <a:lnTo>
                      <a:pt x="235" y="99"/>
                    </a:lnTo>
                    <a:lnTo>
                      <a:pt x="235" y="100"/>
                    </a:lnTo>
                    <a:lnTo>
                      <a:pt x="234" y="100"/>
                    </a:lnTo>
                    <a:lnTo>
                      <a:pt x="234" y="100"/>
                    </a:lnTo>
                    <a:lnTo>
                      <a:pt x="234" y="100"/>
                    </a:lnTo>
                    <a:lnTo>
                      <a:pt x="234" y="100"/>
                    </a:lnTo>
                    <a:lnTo>
                      <a:pt x="234" y="100"/>
                    </a:lnTo>
                    <a:lnTo>
                      <a:pt x="234" y="100"/>
                    </a:lnTo>
                    <a:lnTo>
                      <a:pt x="233" y="100"/>
                    </a:lnTo>
                    <a:lnTo>
                      <a:pt x="233" y="101"/>
                    </a:lnTo>
                    <a:lnTo>
                      <a:pt x="233" y="101"/>
                    </a:lnTo>
                    <a:lnTo>
                      <a:pt x="233" y="101"/>
                    </a:lnTo>
                    <a:lnTo>
                      <a:pt x="233" y="102"/>
                    </a:lnTo>
                    <a:lnTo>
                      <a:pt x="233" y="102"/>
                    </a:lnTo>
                    <a:lnTo>
                      <a:pt x="232" y="102"/>
                    </a:lnTo>
                    <a:lnTo>
                      <a:pt x="232" y="103"/>
                    </a:lnTo>
                    <a:lnTo>
                      <a:pt x="232" y="103"/>
                    </a:lnTo>
                    <a:lnTo>
                      <a:pt x="231" y="103"/>
                    </a:lnTo>
                    <a:lnTo>
                      <a:pt x="231" y="103"/>
                    </a:lnTo>
                    <a:lnTo>
                      <a:pt x="231" y="104"/>
                    </a:lnTo>
                    <a:lnTo>
                      <a:pt x="230" y="104"/>
                    </a:lnTo>
                    <a:lnTo>
                      <a:pt x="230" y="104"/>
                    </a:lnTo>
                    <a:lnTo>
                      <a:pt x="230" y="104"/>
                    </a:lnTo>
                    <a:lnTo>
                      <a:pt x="230" y="104"/>
                    </a:lnTo>
                    <a:lnTo>
                      <a:pt x="229" y="104"/>
                    </a:lnTo>
                    <a:lnTo>
                      <a:pt x="229" y="104"/>
                    </a:lnTo>
                    <a:lnTo>
                      <a:pt x="229" y="104"/>
                    </a:lnTo>
                    <a:lnTo>
                      <a:pt x="229" y="104"/>
                    </a:lnTo>
                    <a:lnTo>
                      <a:pt x="229" y="104"/>
                    </a:lnTo>
                    <a:lnTo>
                      <a:pt x="229" y="105"/>
                    </a:lnTo>
                    <a:lnTo>
                      <a:pt x="228" y="105"/>
                    </a:lnTo>
                    <a:lnTo>
                      <a:pt x="228" y="105"/>
                    </a:lnTo>
                    <a:lnTo>
                      <a:pt x="228" y="106"/>
                    </a:lnTo>
                    <a:lnTo>
                      <a:pt x="228" y="106"/>
                    </a:lnTo>
                    <a:lnTo>
                      <a:pt x="228" y="106"/>
                    </a:lnTo>
                    <a:lnTo>
                      <a:pt x="228" y="107"/>
                    </a:lnTo>
                    <a:lnTo>
                      <a:pt x="228" y="107"/>
                    </a:lnTo>
                    <a:lnTo>
                      <a:pt x="228" y="107"/>
                    </a:lnTo>
                    <a:lnTo>
                      <a:pt x="227" y="107"/>
                    </a:lnTo>
                    <a:lnTo>
                      <a:pt x="227" y="108"/>
                    </a:lnTo>
                    <a:lnTo>
                      <a:pt x="227" y="108"/>
                    </a:lnTo>
                    <a:lnTo>
                      <a:pt x="227" y="108"/>
                    </a:lnTo>
                    <a:lnTo>
                      <a:pt x="227" y="108"/>
                    </a:lnTo>
                    <a:lnTo>
                      <a:pt x="227" y="108"/>
                    </a:lnTo>
                    <a:lnTo>
                      <a:pt x="227" y="108"/>
                    </a:lnTo>
                    <a:lnTo>
                      <a:pt x="227" y="109"/>
                    </a:lnTo>
                    <a:lnTo>
                      <a:pt x="227" y="108"/>
                    </a:lnTo>
                    <a:lnTo>
                      <a:pt x="227" y="109"/>
                    </a:lnTo>
                    <a:lnTo>
                      <a:pt x="226" y="109"/>
                    </a:lnTo>
                    <a:lnTo>
                      <a:pt x="226" y="109"/>
                    </a:lnTo>
                    <a:lnTo>
                      <a:pt x="226" y="109"/>
                    </a:lnTo>
                    <a:lnTo>
                      <a:pt x="226" y="109"/>
                    </a:lnTo>
                    <a:lnTo>
                      <a:pt x="226" y="110"/>
                    </a:lnTo>
                    <a:lnTo>
                      <a:pt x="226" y="110"/>
                    </a:lnTo>
                    <a:lnTo>
                      <a:pt x="226" y="110"/>
                    </a:lnTo>
                    <a:lnTo>
                      <a:pt x="225" y="110"/>
                    </a:lnTo>
                    <a:lnTo>
                      <a:pt x="225" y="110"/>
                    </a:lnTo>
                    <a:lnTo>
                      <a:pt x="225" y="110"/>
                    </a:lnTo>
                    <a:lnTo>
                      <a:pt x="225" y="110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1"/>
                    </a:lnTo>
                    <a:lnTo>
                      <a:pt x="224" y="111"/>
                    </a:lnTo>
                    <a:lnTo>
                      <a:pt x="224" y="112"/>
                    </a:lnTo>
                    <a:lnTo>
                      <a:pt x="223" y="112"/>
                    </a:lnTo>
                    <a:lnTo>
                      <a:pt x="223" y="112"/>
                    </a:lnTo>
                    <a:lnTo>
                      <a:pt x="223" y="112"/>
                    </a:lnTo>
                    <a:lnTo>
                      <a:pt x="222" y="112"/>
                    </a:lnTo>
                    <a:lnTo>
                      <a:pt x="223" y="112"/>
                    </a:lnTo>
                    <a:lnTo>
                      <a:pt x="223" y="113"/>
                    </a:lnTo>
                    <a:lnTo>
                      <a:pt x="222" y="113"/>
                    </a:lnTo>
                    <a:lnTo>
                      <a:pt x="223" y="113"/>
                    </a:lnTo>
                    <a:lnTo>
                      <a:pt x="223" y="113"/>
                    </a:lnTo>
                    <a:lnTo>
                      <a:pt x="223" y="114"/>
                    </a:lnTo>
                    <a:lnTo>
                      <a:pt x="222" y="114"/>
                    </a:lnTo>
                    <a:lnTo>
                      <a:pt x="222" y="114"/>
                    </a:lnTo>
                    <a:lnTo>
                      <a:pt x="222" y="115"/>
                    </a:lnTo>
                    <a:lnTo>
                      <a:pt x="222" y="115"/>
                    </a:lnTo>
                    <a:lnTo>
                      <a:pt x="222" y="116"/>
                    </a:lnTo>
                    <a:lnTo>
                      <a:pt x="221" y="116"/>
                    </a:lnTo>
                    <a:lnTo>
                      <a:pt x="221" y="115"/>
                    </a:lnTo>
                    <a:lnTo>
                      <a:pt x="221" y="115"/>
                    </a:lnTo>
                    <a:lnTo>
                      <a:pt x="220" y="115"/>
                    </a:lnTo>
                    <a:lnTo>
                      <a:pt x="220" y="115"/>
                    </a:lnTo>
                    <a:lnTo>
                      <a:pt x="220" y="115"/>
                    </a:lnTo>
                    <a:lnTo>
                      <a:pt x="219" y="115"/>
                    </a:lnTo>
                    <a:lnTo>
                      <a:pt x="219" y="115"/>
                    </a:lnTo>
                    <a:lnTo>
                      <a:pt x="219" y="116"/>
                    </a:lnTo>
                    <a:lnTo>
                      <a:pt x="219" y="116"/>
                    </a:lnTo>
                    <a:lnTo>
                      <a:pt x="219" y="116"/>
                    </a:lnTo>
                    <a:lnTo>
                      <a:pt x="219" y="116"/>
                    </a:lnTo>
                    <a:lnTo>
                      <a:pt x="218" y="116"/>
                    </a:lnTo>
                    <a:lnTo>
                      <a:pt x="218" y="116"/>
                    </a:lnTo>
                    <a:lnTo>
                      <a:pt x="218" y="11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218" y="118"/>
                    </a:lnTo>
                    <a:lnTo>
                      <a:pt x="218" y="118"/>
                    </a:lnTo>
                    <a:lnTo>
                      <a:pt x="218" y="118"/>
                    </a:lnTo>
                    <a:lnTo>
                      <a:pt x="218" y="118"/>
                    </a:lnTo>
                    <a:lnTo>
                      <a:pt x="218" y="119"/>
                    </a:lnTo>
                    <a:lnTo>
                      <a:pt x="218" y="119"/>
                    </a:lnTo>
                    <a:lnTo>
                      <a:pt x="217" y="119"/>
                    </a:lnTo>
                    <a:lnTo>
                      <a:pt x="217" y="120"/>
                    </a:lnTo>
                    <a:lnTo>
                      <a:pt x="217" y="120"/>
                    </a:lnTo>
                    <a:lnTo>
                      <a:pt x="217" y="120"/>
                    </a:lnTo>
                    <a:lnTo>
                      <a:pt x="217" y="120"/>
                    </a:lnTo>
                    <a:lnTo>
                      <a:pt x="216" y="120"/>
                    </a:lnTo>
                    <a:lnTo>
                      <a:pt x="216" y="120"/>
                    </a:lnTo>
                    <a:lnTo>
                      <a:pt x="215" y="120"/>
                    </a:lnTo>
                    <a:lnTo>
                      <a:pt x="215" y="121"/>
                    </a:lnTo>
                    <a:lnTo>
                      <a:pt x="215" y="121"/>
                    </a:lnTo>
                    <a:lnTo>
                      <a:pt x="215" y="121"/>
                    </a:lnTo>
                    <a:lnTo>
                      <a:pt x="214" y="121"/>
                    </a:lnTo>
                    <a:lnTo>
                      <a:pt x="214" y="121"/>
                    </a:lnTo>
                    <a:lnTo>
                      <a:pt x="214" y="122"/>
                    </a:lnTo>
                    <a:lnTo>
                      <a:pt x="213" y="122"/>
                    </a:lnTo>
                    <a:lnTo>
                      <a:pt x="213" y="122"/>
                    </a:lnTo>
                    <a:lnTo>
                      <a:pt x="213" y="122"/>
                    </a:lnTo>
                    <a:lnTo>
                      <a:pt x="213" y="123"/>
                    </a:lnTo>
                    <a:lnTo>
                      <a:pt x="212" y="123"/>
                    </a:lnTo>
                    <a:lnTo>
                      <a:pt x="212" y="123"/>
                    </a:lnTo>
                    <a:lnTo>
                      <a:pt x="212" y="124"/>
                    </a:lnTo>
                    <a:lnTo>
                      <a:pt x="212" y="124"/>
                    </a:lnTo>
                    <a:lnTo>
                      <a:pt x="212" y="124"/>
                    </a:lnTo>
                    <a:lnTo>
                      <a:pt x="212" y="124"/>
                    </a:lnTo>
                    <a:lnTo>
                      <a:pt x="211" y="124"/>
                    </a:lnTo>
                    <a:lnTo>
                      <a:pt x="211" y="124"/>
                    </a:lnTo>
                    <a:lnTo>
                      <a:pt x="210" y="124"/>
                    </a:lnTo>
                    <a:lnTo>
                      <a:pt x="210" y="125"/>
                    </a:lnTo>
                    <a:lnTo>
                      <a:pt x="210" y="125"/>
                    </a:lnTo>
                    <a:lnTo>
                      <a:pt x="209" y="125"/>
                    </a:lnTo>
                    <a:lnTo>
                      <a:pt x="209" y="125"/>
                    </a:lnTo>
                    <a:lnTo>
                      <a:pt x="209" y="126"/>
                    </a:lnTo>
                    <a:lnTo>
                      <a:pt x="209" y="126"/>
                    </a:lnTo>
                    <a:lnTo>
                      <a:pt x="208" y="126"/>
                    </a:lnTo>
                    <a:lnTo>
                      <a:pt x="208" y="125"/>
                    </a:lnTo>
                    <a:lnTo>
                      <a:pt x="208" y="126"/>
                    </a:lnTo>
                    <a:lnTo>
                      <a:pt x="208" y="126"/>
                    </a:lnTo>
                    <a:lnTo>
                      <a:pt x="208" y="126"/>
                    </a:lnTo>
                    <a:lnTo>
                      <a:pt x="208" y="126"/>
                    </a:lnTo>
                    <a:lnTo>
                      <a:pt x="207" y="126"/>
                    </a:lnTo>
                    <a:lnTo>
                      <a:pt x="207" y="125"/>
                    </a:lnTo>
                    <a:lnTo>
                      <a:pt x="207" y="125"/>
                    </a:lnTo>
                    <a:lnTo>
                      <a:pt x="207" y="125"/>
                    </a:lnTo>
                    <a:lnTo>
                      <a:pt x="207" y="124"/>
                    </a:lnTo>
                    <a:lnTo>
                      <a:pt x="207" y="124"/>
                    </a:lnTo>
                    <a:lnTo>
                      <a:pt x="207" y="123"/>
                    </a:lnTo>
                    <a:lnTo>
                      <a:pt x="207" y="123"/>
                    </a:lnTo>
                    <a:lnTo>
                      <a:pt x="206" y="123"/>
                    </a:lnTo>
                    <a:lnTo>
                      <a:pt x="206" y="122"/>
                    </a:lnTo>
                    <a:lnTo>
                      <a:pt x="206" y="122"/>
                    </a:lnTo>
                    <a:lnTo>
                      <a:pt x="206" y="122"/>
                    </a:lnTo>
                    <a:lnTo>
                      <a:pt x="206" y="122"/>
                    </a:lnTo>
                    <a:lnTo>
                      <a:pt x="206" y="121"/>
                    </a:lnTo>
                    <a:lnTo>
                      <a:pt x="206" y="121"/>
                    </a:lnTo>
                    <a:lnTo>
                      <a:pt x="206" y="121"/>
                    </a:lnTo>
                    <a:lnTo>
                      <a:pt x="206" y="120"/>
                    </a:lnTo>
                    <a:lnTo>
                      <a:pt x="206" y="120"/>
                    </a:lnTo>
                    <a:lnTo>
                      <a:pt x="206" y="120"/>
                    </a:lnTo>
                    <a:lnTo>
                      <a:pt x="206" y="120"/>
                    </a:lnTo>
                    <a:lnTo>
                      <a:pt x="206" y="120"/>
                    </a:lnTo>
                    <a:lnTo>
                      <a:pt x="206" y="120"/>
                    </a:lnTo>
                    <a:lnTo>
                      <a:pt x="206" y="120"/>
                    </a:lnTo>
                    <a:lnTo>
                      <a:pt x="205" y="120"/>
                    </a:lnTo>
                    <a:lnTo>
                      <a:pt x="205" y="119"/>
                    </a:lnTo>
                    <a:lnTo>
                      <a:pt x="205" y="119"/>
                    </a:lnTo>
                    <a:lnTo>
                      <a:pt x="204" y="119"/>
                    </a:lnTo>
                    <a:lnTo>
                      <a:pt x="204" y="119"/>
                    </a:lnTo>
                    <a:lnTo>
                      <a:pt x="204" y="119"/>
                    </a:lnTo>
                    <a:lnTo>
                      <a:pt x="203" y="119"/>
                    </a:lnTo>
                    <a:lnTo>
                      <a:pt x="203" y="119"/>
                    </a:lnTo>
                    <a:lnTo>
                      <a:pt x="203" y="120"/>
                    </a:lnTo>
                    <a:lnTo>
                      <a:pt x="202" y="120"/>
                    </a:lnTo>
                    <a:lnTo>
                      <a:pt x="202" y="119"/>
                    </a:lnTo>
                    <a:lnTo>
                      <a:pt x="202" y="119"/>
                    </a:lnTo>
                    <a:lnTo>
                      <a:pt x="201" y="119"/>
                    </a:lnTo>
                    <a:lnTo>
                      <a:pt x="201" y="120"/>
                    </a:lnTo>
                    <a:lnTo>
                      <a:pt x="201" y="119"/>
                    </a:lnTo>
                    <a:lnTo>
                      <a:pt x="201" y="119"/>
                    </a:lnTo>
                    <a:lnTo>
                      <a:pt x="201" y="120"/>
                    </a:lnTo>
                    <a:lnTo>
                      <a:pt x="200" y="120"/>
                    </a:lnTo>
                    <a:lnTo>
                      <a:pt x="200" y="120"/>
                    </a:lnTo>
                    <a:lnTo>
                      <a:pt x="200" y="120"/>
                    </a:lnTo>
                    <a:lnTo>
                      <a:pt x="200" y="120"/>
                    </a:lnTo>
                    <a:lnTo>
                      <a:pt x="199" y="120"/>
                    </a:lnTo>
                    <a:lnTo>
                      <a:pt x="199" y="120"/>
                    </a:lnTo>
                    <a:lnTo>
                      <a:pt x="199" y="120"/>
                    </a:lnTo>
                    <a:lnTo>
                      <a:pt x="199" y="120"/>
                    </a:lnTo>
                    <a:lnTo>
                      <a:pt x="199" y="120"/>
                    </a:lnTo>
                    <a:lnTo>
                      <a:pt x="198" y="120"/>
                    </a:lnTo>
                    <a:lnTo>
                      <a:pt x="198" y="120"/>
                    </a:lnTo>
                    <a:lnTo>
                      <a:pt x="197" y="120"/>
                    </a:lnTo>
                    <a:lnTo>
                      <a:pt x="197" y="120"/>
                    </a:lnTo>
                    <a:lnTo>
                      <a:pt x="197" y="120"/>
                    </a:lnTo>
                    <a:lnTo>
                      <a:pt x="196" y="120"/>
                    </a:lnTo>
                    <a:lnTo>
                      <a:pt x="196" y="120"/>
                    </a:lnTo>
                    <a:lnTo>
                      <a:pt x="196" y="120"/>
                    </a:lnTo>
                    <a:lnTo>
                      <a:pt x="196" y="120"/>
                    </a:lnTo>
                    <a:lnTo>
                      <a:pt x="196" y="121"/>
                    </a:lnTo>
                    <a:lnTo>
                      <a:pt x="196" y="121"/>
                    </a:lnTo>
                    <a:lnTo>
                      <a:pt x="196" y="122"/>
                    </a:lnTo>
                    <a:lnTo>
                      <a:pt x="195" y="122"/>
                    </a:lnTo>
                    <a:lnTo>
                      <a:pt x="195" y="121"/>
                    </a:lnTo>
                    <a:lnTo>
                      <a:pt x="195" y="122"/>
                    </a:lnTo>
                    <a:lnTo>
                      <a:pt x="195" y="122"/>
                    </a:lnTo>
                    <a:lnTo>
                      <a:pt x="195" y="122"/>
                    </a:lnTo>
                    <a:lnTo>
                      <a:pt x="195" y="122"/>
                    </a:lnTo>
                    <a:lnTo>
                      <a:pt x="194" y="122"/>
                    </a:lnTo>
                    <a:lnTo>
                      <a:pt x="194" y="122"/>
                    </a:lnTo>
                    <a:lnTo>
                      <a:pt x="194" y="123"/>
                    </a:lnTo>
                    <a:lnTo>
                      <a:pt x="193" y="123"/>
                    </a:lnTo>
                    <a:lnTo>
                      <a:pt x="193" y="123"/>
                    </a:lnTo>
                    <a:lnTo>
                      <a:pt x="193" y="123"/>
                    </a:lnTo>
                    <a:lnTo>
                      <a:pt x="192" y="123"/>
                    </a:lnTo>
                    <a:lnTo>
                      <a:pt x="192" y="123"/>
                    </a:lnTo>
                    <a:lnTo>
                      <a:pt x="192" y="124"/>
                    </a:lnTo>
                    <a:lnTo>
                      <a:pt x="191" y="124"/>
                    </a:lnTo>
                    <a:lnTo>
                      <a:pt x="191" y="123"/>
                    </a:lnTo>
                    <a:lnTo>
                      <a:pt x="191" y="123"/>
                    </a:lnTo>
                    <a:lnTo>
                      <a:pt x="191" y="124"/>
                    </a:lnTo>
                    <a:lnTo>
                      <a:pt x="190" y="124"/>
                    </a:lnTo>
                    <a:lnTo>
                      <a:pt x="190" y="124"/>
                    </a:lnTo>
                    <a:lnTo>
                      <a:pt x="190" y="124"/>
                    </a:lnTo>
                    <a:lnTo>
                      <a:pt x="190" y="125"/>
                    </a:lnTo>
                    <a:lnTo>
                      <a:pt x="189" y="125"/>
                    </a:lnTo>
                    <a:lnTo>
                      <a:pt x="189" y="125"/>
                    </a:lnTo>
                    <a:lnTo>
                      <a:pt x="189" y="125"/>
                    </a:lnTo>
                    <a:lnTo>
                      <a:pt x="188" y="125"/>
                    </a:lnTo>
                    <a:lnTo>
                      <a:pt x="188" y="125"/>
                    </a:lnTo>
                    <a:lnTo>
                      <a:pt x="188" y="125"/>
                    </a:lnTo>
                    <a:lnTo>
                      <a:pt x="187" y="125"/>
                    </a:lnTo>
                    <a:lnTo>
                      <a:pt x="187" y="125"/>
                    </a:lnTo>
                    <a:lnTo>
                      <a:pt x="187" y="125"/>
                    </a:lnTo>
                    <a:lnTo>
                      <a:pt x="186" y="125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5" y="124"/>
                    </a:lnTo>
                    <a:lnTo>
                      <a:pt x="185" y="123"/>
                    </a:lnTo>
                    <a:lnTo>
                      <a:pt x="185" y="123"/>
                    </a:lnTo>
                    <a:lnTo>
                      <a:pt x="185" y="123"/>
                    </a:lnTo>
                    <a:lnTo>
                      <a:pt x="185" y="122"/>
                    </a:lnTo>
                    <a:lnTo>
                      <a:pt x="184" y="122"/>
                    </a:lnTo>
                    <a:lnTo>
                      <a:pt x="184" y="122"/>
                    </a:lnTo>
                    <a:lnTo>
                      <a:pt x="183" y="122"/>
                    </a:lnTo>
                    <a:lnTo>
                      <a:pt x="183" y="122"/>
                    </a:lnTo>
                    <a:lnTo>
                      <a:pt x="183" y="122"/>
                    </a:lnTo>
                    <a:lnTo>
                      <a:pt x="183" y="122"/>
                    </a:lnTo>
                    <a:lnTo>
                      <a:pt x="182" y="122"/>
                    </a:lnTo>
                    <a:lnTo>
                      <a:pt x="182" y="122"/>
                    </a:lnTo>
                    <a:lnTo>
                      <a:pt x="182" y="122"/>
                    </a:lnTo>
                    <a:lnTo>
                      <a:pt x="182" y="123"/>
                    </a:lnTo>
                    <a:lnTo>
                      <a:pt x="181" y="123"/>
                    </a:lnTo>
                    <a:lnTo>
                      <a:pt x="181" y="122"/>
                    </a:lnTo>
                    <a:lnTo>
                      <a:pt x="181" y="123"/>
                    </a:lnTo>
                    <a:lnTo>
                      <a:pt x="181" y="123"/>
                    </a:lnTo>
                    <a:lnTo>
                      <a:pt x="181" y="122"/>
                    </a:lnTo>
                    <a:lnTo>
                      <a:pt x="180" y="122"/>
                    </a:lnTo>
                    <a:lnTo>
                      <a:pt x="180" y="122"/>
                    </a:lnTo>
                    <a:lnTo>
                      <a:pt x="179" y="122"/>
                    </a:lnTo>
                    <a:lnTo>
                      <a:pt x="179" y="123"/>
                    </a:lnTo>
                    <a:lnTo>
                      <a:pt x="179" y="123"/>
                    </a:lnTo>
                    <a:lnTo>
                      <a:pt x="179" y="122"/>
                    </a:lnTo>
                    <a:lnTo>
                      <a:pt x="178" y="122"/>
                    </a:lnTo>
                    <a:lnTo>
                      <a:pt x="178" y="122"/>
                    </a:lnTo>
                    <a:lnTo>
                      <a:pt x="177" y="122"/>
                    </a:lnTo>
                    <a:lnTo>
                      <a:pt x="177" y="122"/>
                    </a:lnTo>
                    <a:lnTo>
                      <a:pt x="177" y="122"/>
                    </a:lnTo>
                    <a:lnTo>
                      <a:pt x="176" y="122"/>
                    </a:lnTo>
                    <a:lnTo>
                      <a:pt x="176" y="122"/>
                    </a:lnTo>
                    <a:lnTo>
                      <a:pt x="175" y="122"/>
                    </a:lnTo>
                    <a:lnTo>
                      <a:pt x="175" y="122"/>
                    </a:lnTo>
                    <a:lnTo>
                      <a:pt x="174" y="122"/>
                    </a:lnTo>
                    <a:lnTo>
                      <a:pt x="174" y="121"/>
                    </a:lnTo>
                    <a:lnTo>
                      <a:pt x="174" y="121"/>
                    </a:lnTo>
                    <a:lnTo>
                      <a:pt x="174" y="122"/>
                    </a:lnTo>
                    <a:lnTo>
                      <a:pt x="173" y="122"/>
                    </a:lnTo>
                    <a:lnTo>
                      <a:pt x="173" y="122"/>
                    </a:lnTo>
                    <a:lnTo>
                      <a:pt x="172" y="122"/>
                    </a:lnTo>
                    <a:lnTo>
                      <a:pt x="172" y="122"/>
                    </a:lnTo>
                    <a:lnTo>
                      <a:pt x="172" y="121"/>
                    </a:lnTo>
                    <a:lnTo>
                      <a:pt x="172" y="121"/>
                    </a:lnTo>
                    <a:lnTo>
                      <a:pt x="172" y="122"/>
                    </a:lnTo>
                    <a:lnTo>
                      <a:pt x="171" y="122"/>
                    </a:lnTo>
                    <a:lnTo>
                      <a:pt x="171" y="122"/>
                    </a:lnTo>
                    <a:lnTo>
                      <a:pt x="171" y="122"/>
                    </a:lnTo>
                    <a:lnTo>
                      <a:pt x="171" y="122"/>
                    </a:lnTo>
                    <a:lnTo>
                      <a:pt x="170" y="122"/>
                    </a:lnTo>
                    <a:lnTo>
                      <a:pt x="170" y="122"/>
                    </a:lnTo>
                    <a:lnTo>
                      <a:pt x="170" y="122"/>
                    </a:lnTo>
                    <a:lnTo>
                      <a:pt x="169" y="122"/>
                    </a:lnTo>
                    <a:lnTo>
                      <a:pt x="169" y="123"/>
                    </a:lnTo>
                    <a:lnTo>
                      <a:pt x="169" y="123"/>
                    </a:lnTo>
                    <a:lnTo>
                      <a:pt x="169" y="122"/>
                    </a:lnTo>
                    <a:lnTo>
                      <a:pt x="169" y="122"/>
                    </a:lnTo>
                    <a:lnTo>
                      <a:pt x="168" y="122"/>
                    </a:lnTo>
                    <a:lnTo>
                      <a:pt x="168" y="123"/>
                    </a:lnTo>
                    <a:lnTo>
                      <a:pt x="168" y="123"/>
                    </a:lnTo>
                    <a:lnTo>
                      <a:pt x="168" y="123"/>
                    </a:lnTo>
                    <a:lnTo>
                      <a:pt x="167" y="123"/>
                    </a:lnTo>
                    <a:lnTo>
                      <a:pt x="167" y="123"/>
                    </a:lnTo>
                    <a:lnTo>
                      <a:pt x="167" y="122"/>
                    </a:lnTo>
                    <a:lnTo>
                      <a:pt x="166" y="122"/>
                    </a:lnTo>
                    <a:lnTo>
                      <a:pt x="166" y="122"/>
                    </a:lnTo>
                    <a:lnTo>
                      <a:pt x="166" y="123"/>
                    </a:lnTo>
                    <a:lnTo>
                      <a:pt x="166" y="123"/>
                    </a:lnTo>
                    <a:lnTo>
                      <a:pt x="166" y="124"/>
                    </a:lnTo>
                    <a:lnTo>
                      <a:pt x="166" y="124"/>
                    </a:lnTo>
                    <a:lnTo>
                      <a:pt x="165" y="124"/>
                    </a:lnTo>
                    <a:lnTo>
                      <a:pt x="165" y="124"/>
                    </a:lnTo>
                    <a:lnTo>
                      <a:pt x="165" y="125"/>
                    </a:lnTo>
                    <a:lnTo>
                      <a:pt x="165" y="125"/>
                    </a:lnTo>
                    <a:lnTo>
                      <a:pt x="164" y="125"/>
                    </a:lnTo>
                    <a:lnTo>
                      <a:pt x="164" y="125"/>
                    </a:lnTo>
                    <a:lnTo>
                      <a:pt x="164" y="125"/>
                    </a:lnTo>
                    <a:lnTo>
                      <a:pt x="163" y="125"/>
                    </a:lnTo>
                    <a:lnTo>
                      <a:pt x="163" y="125"/>
                    </a:lnTo>
                    <a:lnTo>
                      <a:pt x="162" y="125"/>
                    </a:lnTo>
                    <a:lnTo>
                      <a:pt x="162" y="125"/>
                    </a:lnTo>
                    <a:lnTo>
                      <a:pt x="162" y="126"/>
                    </a:lnTo>
                    <a:lnTo>
                      <a:pt x="162" y="126"/>
                    </a:lnTo>
                    <a:lnTo>
                      <a:pt x="162" y="125"/>
                    </a:lnTo>
                    <a:lnTo>
                      <a:pt x="161" y="125"/>
                    </a:lnTo>
                    <a:lnTo>
                      <a:pt x="161" y="125"/>
                    </a:lnTo>
                    <a:lnTo>
                      <a:pt x="160" y="125"/>
                    </a:lnTo>
                    <a:lnTo>
                      <a:pt x="160" y="125"/>
                    </a:lnTo>
                    <a:lnTo>
                      <a:pt x="160" y="125"/>
                    </a:lnTo>
                    <a:lnTo>
                      <a:pt x="160" y="125"/>
                    </a:lnTo>
                    <a:lnTo>
                      <a:pt x="159" y="125"/>
                    </a:lnTo>
                    <a:lnTo>
                      <a:pt x="159" y="125"/>
                    </a:lnTo>
                    <a:lnTo>
                      <a:pt x="159" y="125"/>
                    </a:lnTo>
                    <a:lnTo>
                      <a:pt x="159" y="125"/>
                    </a:lnTo>
                    <a:lnTo>
                      <a:pt x="158" y="125"/>
                    </a:lnTo>
                    <a:lnTo>
                      <a:pt x="158" y="125"/>
                    </a:lnTo>
                    <a:lnTo>
                      <a:pt x="157" y="125"/>
                    </a:lnTo>
                    <a:lnTo>
                      <a:pt x="157" y="125"/>
                    </a:lnTo>
                    <a:lnTo>
                      <a:pt x="157" y="124"/>
                    </a:lnTo>
                    <a:lnTo>
                      <a:pt x="157" y="124"/>
                    </a:lnTo>
                    <a:lnTo>
                      <a:pt x="156" y="124"/>
                    </a:lnTo>
                    <a:lnTo>
                      <a:pt x="156" y="124"/>
                    </a:lnTo>
                    <a:lnTo>
                      <a:pt x="156" y="123"/>
                    </a:lnTo>
                    <a:lnTo>
                      <a:pt x="156" y="123"/>
                    </a:lnTo>
                    <a:lnTo>
                      <a:pt x="155" y="123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154" y="124"/>
                    </a:lnTo>
                    <a:lnTo>
                      <a:pt x="154" y="123"/>
                    </a:lnTo>
                    <a:lnTo>
                      <a:pt x="155" y="123"/>
                    </a:lnTo>
                    <a:lnTo>
                      <a:pt x="154" y="123"/>
                    </a:lnTo>
                    <a:lnTo>
                      <a:pt x="154" y="123"/>
                    </a:lnTo>
                    <a:lnTo>
                      <a:pt x="153" y="123"/>
                    </a:lnTo>
                    <a:lnTo>
                      <a:pt x="153" y="123"/>
                    </a:lnTo>
                    <a:lnTo>
                      <a:pt x="153" y="123"/>
                    </a:lnTo>
                    <a:lnTo>
                      <a:pt x="153" y="122"/>
                    </a:lnTo>
                    <a:lnTo>
                      <a:pt x="153" y="122"/>
                    </a:lnTo>
                    <a:lnTo>
                      <a:pt x="153" y="122"/>
                    </a:lnTo>
                    <a:lnTo>
                      <a:pt x="153" y="122"/>
                    </a:lnTo>
                    <a:lnTo>
                      <a:pt x="153" y="121"/>
                    </a:lnTo>
                    <a:lnTo>
                      <a:pt x="152" y="122"/>
                    </a:lnTo>
                    <a:lnTo>
                      <a:pt x="152" y="121"/>
                    </a:lnTo>
                    <a:lnTo>
                      <a:pt x="152" y="122"/>
                    </a:lnTo>
                    <a:lnTo>
                      <a:pt x="152" y="121"/>
                    </a:lnTo>
                    <a:lnTo>
                      <a:pt x="152" y="121"/>
                    </a:lnTo>
                    <a:lnTo>
                      <a:pt x="152" y="122"/>
                    </a:lnTo>
                    <a:lnTo>
                      <a:pt x="151" y="122"/>
                    </a:lnTo>
                    <a:lnTo>
                      <a:pt x="151" y="122"/>
                    </a:lnTo>
                    <a:lnTo>
                      <a:pt x="150" y="122"/>
                    </a:lnTo>
                    <a:lnTo>
                      <a:pt x="151" y="122"/>
                    </a:lnTo>
                    <a:lnTo>
                      <a:pt x="150" y="122"/>
                    </a:lnTo>
                    <a:lnTo>
                      <a:pt x="150" y="122"/>
                    </a:lnTo>
                    <a:lnTo>
                      <a:pt x="149" y="122"/>
                    </a:lnTo>
                    <a:lnTo>
                      <a:pt x="149" y="123"/>
                    </a:lnTo>
                    <a:lnTo>
                      <a:pt x="149" y="123"/>
                    </a:lnTo>
                    <a:lnTo>
                      <a:pt x="149" y="123"/>
                    </a:lnTo>
                    <a:lnTo>
                      <a:pt x="149" y="123"/>
                    </a:lnTo>
                    <a:lnTo>
                      <a:pt x="149" y="123"/>
                    </a:lnTo>
                    <a:lnTo>
                      <a:pt x="149" y="123"/>
                    </a:lnTo>
                    <a:lnTo>
                      <a:pt x="149" y="124"/>
                    </a:lnTo>
                    <a:lnTo>
                      <a:pt x="149" y="124"/>
                    </a:lnTo>
                    <a:lnTo>
                      <a:pt x="149" y="124"/>
                    </a:lnTo>
                    <a:lnTo>
                      <a:pt x="149" y="124"/>
                    </a:lnTo>
                    <a:lnTo>
                      <a:pt x="149" y="125"/>
                    </a:lnTo>
                    <a:lnTo>
                      <a:pt x="149" y="125"/>
                    </a:lnTo>
                    <a:lnTo>
                      <a:pt x="149" y="125"/>
                    </a:lnTo>
                    <a:lnTo>
                      <a:pt x="149" y="126"/>
                    </a:lnTo>
                    <a:lnTo>
                      <a:pt x="149" y="126"/>
                    </a:lnTo>
                    <a:lnTo>
                      <a:pt x="149" y="126"/>
                    </a:lnTo>
                    <a:lnTo>
                      <a:pt x="149" y="127"/>
                    </a:lnTo>
                    <a:lnTo>
                      <a:pt x="149" y="127"/>
                    </a:lnTo>
                    <a:lnTo>
                      <a:pt x="148" y="127"/>
                    </a:lnTo>
                    <a:lnTo>
                      <a:pt x="148" y="127"/>
                    </a:lnTo>
                    <a:lnTo>
                      <a:pt x="147" y="127"/>
                    </a:lnTo>
                    <a:lnTo>
                      <a:pt x="147" y="128"/>
                    </a:lnTo>
                    <a:lnTo>
                      <a:pt x="147" y="128"/>
                    </a:lnTo>
                    <a:lnTo>
                      <a:pt x="146" y="128"/>
                    </a:lnTo>
                    <a:lnTo>
                      <a:pt x="146" y="128"/>
                    </a:lnTo>
                    <a:lnTo>
                      <a:pt x="145" y="128"/>
                    </a:lnTo>
                    <a:lnTo>
                      <a:pt x="145" y="128"/>
                    </a:lnTo>
                    <a:lnTo>
                      <a:pt x="145" y="128"/>
                    </a:lnTo>
                    <a:lnTo>
                      <a:pt x="144" y="128"/>
                    </a:lnTo>
                    <a:lnTo>
                      <a:pt x="144" y="128"/>
                    </a:lnTo>
                    <a:lnTo>
                      <a:pt x="143" y="128"/>
                    </a:lnTo>
                    <a:lnTo>
                      <a:pt x="143" y="129"/>
                    </a:lnTo>
                    <a:lnTo>
                      <a:pt x="143" y="129"/>
                    </a:lnTo>
                    <a:lnTo>
                      <a:pt x="143" y="128"/>
                    </a:lnTo>
                    <a:lnTo>
                      <a:pt x="142" y="128"/>
                    </a:lnTo>
                    <a:lnTo>
                      <a:pt x="142" y="128"/>
                    </a:lnTo>
                    <a:lnTo>
                      <a:pt x="142" y="129"/>
                    </a:lnTo>
                    <a:lnTo>
                      <a:pt x="142" y="128"/>
                    </a:lnTo>
                    <a:lnTo>
                      <a:pt x="142" y="129"/>
                    </a:lnTo>
                    <a:lnTo>
                      <a:pt x="141" y="129"/>
                    </a:lnTo>
                    <a:lnTo>
                      <a:pt x="141" y="129"/>
                    </a:lnTo>
                    <a:lnTo>
                      <a:pt x="141" y="129"/>
                    </a:lnTo>
                    <a:lnTo>
                      <a:pt x="141" y="129"/>
                    </a:lnTo>
                    <a:lnTo>
                      <a:pt x="140" y="129"/>
                    </a:lnTo>
                    <a:lnTo>
                      <a:pt x="140" y="129"/>
                    </a:lnTo>
                    <a:lnTo>
                      <a:pt x="140" y="128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8" y="128"/>
                    </a:lnTo>
                    <a:lnTo>
                      <a:pt x="138" y="128"/>
                    </a:lnTo>
                    <a:lnTo>
                      <a:pt x="138" y="127"/>
                    </a:lnTo>
                    <a:lnTo>
                      <a:pt x="138" y="127"/>
                    </a:lnTo>
                    <a:lnTo>
                      <a:pt x="138" y="127"/>
                    </a:lnTo>
                    <a:lnTo>
                      <a:pt x="137" y="127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36" y="126"/>
                    </a:lnTo>
                    <a:lnTo>
                      <a:pt x="136" y="127"/>
                    </a:lnTo>
                    <a:lnTo>
                      <a:pt x="136" y="126"/>
                    </a:lnTo>
                    <a:lnTo>
                      <a:pt x="136" y="126"/>
                    </a:lnTo>
                    <a:lnTo>
                      <a:pt x="136" y="126"/>
                    </a:lnTo>
                    <a:lnTo>
                      <a:pt x="136" y="125"/>
                    </a:lnTo>
                    <a:lnTo>
                      <a:pt x="135" y="125"/>
                    </a:lnTo>
                    <a:lnTo>
                      <a:pt x="135" y="125"/>
                    </a:lnTo>
                    <a:lnTo>
                      <a:pt x="134" y="125"/>
                    </a:lnTo>
                    <a:lnTo>
                      <a:pt x="134" y="126"/>
                    </a:lnTo>
                    <a:lnTo>
                      <a:pt x="134" y="126"/>
                    </a:lnTo>
                    <a:lnTo>
                      <a:pt x="134" y="126"/>
                    </a:lnTo>
                    <a:lnTo>
                      <a:pt x="134" y="127"/>
                    </a:lnTo>
                    <a:lnTo>
                      <a:pt x="134" y="126"/>
                    </a:lnTo>
                    <a:lnTo>
                      <a:pt x="133" y="126"/>
                    </a:lnTo>
                    <a:lnTo>
                      <a:pt x="133" y="126"/>
                    </a:lnTo>
                    <a:lnTo>
                      <a:pt x="133" y="126"/>
                    </a:lnTo>
                    <a:lnTo>
                      <a:pt x="132" y="126"/>
                    </a:lnTo>
                    <a:lnTo>
                      <a:pt x="132" y="125"/>
                    </a:lnTo>
                    <a:lnTo>
                      <a:pt x="132" y="125"/>
                    </a:lnTo>
                    <a:lnTo>
                      <a:pt x="132" y="125"/>
                    </a:lnTo>
                    <a:lnTo>
                      <a:pt x="131" y="125"/>
                    </a:lnTo>
                    <a:lnTo>
                      <a:pt x="131" y="125"/>
                    </a:lnTo>
                    <a:lnTo>
                      <a:pt x="130" y="125"/>
                    </a:lnTo>
                    <a:lnTo>
                      <a:pt x="130" y="125"/>
                    </a:lnTo>
                    <a:lnTo>
                      <a:pt x="130" y="124"/>
                    </a:lnTo>
                    <a:lnTo>
                      <a:pt x="130" y="124"/>
                    </a:lnTo>
                    <a:lnTo>
                      <a:pt x="129" y="124"/>
                    </a:lnTo>
                    <a:lnTo>
                      <a:pt x="129" y="123"/>
                    </a:lnTo>
                    <a:lnTo>
                      <a:pt x="129" y="124"/>
                    </a:lnTo>
                    <a:lnTo>
                      <a:pt x="129" y="124"/>
                    </a:lnTo>
                    <a:lnTo>
                      <a:pt x="129" y="123"/>
                    </a:lnTo>
                    <a:lnTo>
                      <a:pt x="129" y="123"/>
                    </a:lnTo>
                    <a:lnTo>
                      <a:pt x="128" y="123"/>
                    </a:lnTo>
                    <a:lnTo>
                      <a:pt x="128" y="123"/>
                    </a:lnTo>
                    <a:lnTo>
                      <a:pt x="128" y="123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6" y="123"/>
                    </a:lnTo>
                    <a:lnTo>
                      <a:pt x="126" y="123"/>
                    </a:lnTo>
                    <a:lnTo>
                      <a:pt x="126" y="123"/>
                    </a:lnTo>
                    <a:lnTo>
                      <a:pt x="126" y="123"/>
                    </a:lnTo>
                    <a:lnTo>
                      <a:pt x="125" y="123"/>
                    </a:lnTo>
                    <a:lnTo>
                      <a:pt x="125" y="122"/>
                    </a:lnTo>
                    <a:lnTo>
                      <a:pt x="125" y="122"/>
                    </a:lnTo>
                    <a:lnTo>
                      <a:pt x="125" y="123"/>
                    </a:lnTo>
                    <a:lnTo>
                      <a:pt x="124" y="123"/>
                    </a:lnTo>
                    <a:lnTo>
                      <a:pt x="124" y="122"/>
                    </a:lnTo>
                    <a:lnTo>
                      <a:pt x="124" y="122"/>
                    </a:lnTo>
                    <a:lnTo>
                      <a:pt x="124" y="122"/>
                    </a:lnTo>
                    <a:lnTo>
                      <a:pt x="123" y="122"/>
                    </a:lnTo>
                    <a:lnTo>
                      <a:pt x="123" y="121"/>
                    </a:lnTo>
                    <a:lnTo>
                      <a:pt x="123" y="121"/>
                    </a:lnTo>
                    <a:lnTo>
                      <a:pt x="123" y="121"/>
                    </a:lnTo>
                    <a:lnTo>
                      <a:pt x="122" y="121"/>
                    </a:lnTo>
                    <a:lnTo>
                      <a:pt x="122" y="121"/>
                    </a:lnTo>
                    <a:lnTo>
                      <a:pt x="121" y="121"/>
                    </a:lnTo>
                    <a:lnTo>
                      <a:pt x="121" y="121"/>
                    </a:lnTo>
                    <a:lnTo>
                      <a:pt x="121" y="120"/>
                    </a:lnTo>
                    <a:lnTo>
                      <a:pt x="121" y="120"/>
                    </a:lnTo>
                    <a:lnTo>
                      <a:pt x="121" y="120"/>
                    </a:lnTo>
                    <a:lnTo>
                      <a:pt x="120" y="120"/>
                    </a:lnTo>
                    <a:lnTo>
                      <a:pt x="121" y="120"/>
                    </a:lnTo>
                    <a:lnTo>
                      <a:pt x="120" y="120"/>
                    </a:lnTo>
                    <a:lnTo>
                      <a:pt x="120" y="120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18" y="120"/>
                    </a:lnTo>
                    <a:lnTo>
                      <a:pt x="118" y="120"/>
                    </a:lnTo>
                    <a:lnTo>
                      <a:pt x="118" y="119"/>
                    </a:lnTo>
                    <a:lnTo>
                      <a:pt x="118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8"/>
                    </a:lnTo>
                    <a:lnTo>
                      <a:pt x="116" y="118"/>
                    </a:lnTo>
                    <a:lnTo>
                      <a:pt x="116" y="118"/>
                    </a:lnTo>
                    <a:lnTo>
                      <a:pt x="115" y="118"/>
                    </a:lnTo>
                    <a:lnTo>
                      <a:pt x="115" y="118"/>
                    </a:lnTo>
                    <a:lnTo>
                      <a:pt x="115" y="118"/>
                    </a:lnTo>
                    <a:lnTo>
                      <a:pt x="115" y="118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6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7" y="116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4"/>
                    </a:lnTo>
                    <a:lnTo>
                      <a:pt x="118" y="114"/>
                    </a:lnTo>
                    <a:lnTo>
                      <a:pt x="118" y="114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2"/>
                    </a:lnTo>
                    <a:lnTo>
                      <a:pt x="118" y="112"/>
                    </a:lnTo>
                    <a:lnTo>
                      <a:pt x="118" y="112"/>
                    </a:lnTo>
                    <a:lnTo>
                      <a:pt x="118" y="111"/>
                    </a:lnTo>
                    <a:lnTo>
                      <a:pt x="117" y="111"/>
                    </a:lnTo>
                    <a:lnTo>
                      <a:pt x="117" y="111"/>
                    </a:lnTo>
                    <a:lnTo>
                      <a:pt x="117" y="111"/>
                    </a:lnTo>
                    <a:lnTo>
                      <a:pt x="117" y="111"/>
                    </a:lnTo>
                    <a:lnTo>
                      <a:pt x="117" y="111"/>
                    </a:lnTo>
                    <a:lnTo>
                      <a:pt x="117" y="111"/>
                    </a:lnTo>
                    <a:lnTo>
                      <a:pt x="117" y="110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18" y="110"/>
                    </a:lnTo>
                    <a:lnTo>
                      <a:pt x="119" y="110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9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0" y="107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6"/>
                    </a:lnTo>
                    <a:lnTo>
                      <a:pt x="121" y="106"/>
                    </a:lnTo>
                    <a:lnTo>
                      <a:pt x="121" y="105"/>
                    </a:lnTo>
                    <a:lnTo>
                      <a:pt x="121" y="105"/>
                    </a:lnTo>
                    <a:lnTo>
                      <a:pt x="121" y="104"/>
                    </a:lnTo>
                    <a:lnTo>
                      <a:pt x="121" y="104"/>
                    </a:lnTo>
                    <a:lnTo>
                      <a:pt x="121" y="104"/>
                    </a:lnTo>
                    <a:lnTo>
                      <a:pt x="121" y="104"/>
                    </a:lnTo>
                    <a:lnTo>
                      <a:pt x="121" y="103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19" y="103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7" y="102"/>
                    </a:lnTo>
                    <a:lnTo>
                      <a:pt x="117" y="102"/>
                    </a:lnTo>
                    <a:lnTo>
                      <a:pt x="117" y="102"/>
                    </a:lnTo>
                    <a:lnTo>
                      <a:pt x="117" y="102"/>
                    </a:lnTo>
                    <a:lnTo>
                      <a:pt x="116" y="102"/>
                    </a:lnTo>
                    <a:lnTo>
                      <a:pt x="116" y="102"/>
                    </a:lnTo>
                    <a:lnTo>
                      <a:pt x="115" y="102"/>
                    </a:lnTo>
                    <a:lnTo>
                      <a:pt x="115" y="103"/>
                    </a:lnTo>
                    <a:lnTo>
                      <a:pt x="115" y="103"/>
                    </a:lnTo>
                    <a:lnTo>
                      <a:pt x="115" y="102"/>
                    </a:lnTo>
                    <a:lnTo>
                      <a:pt x="115" y="102"/>
                    </a:lnTo>
                    <a:lnTo>
                      <a:pt x="115" y="102"/>
                    </a:lnTo>
                    <a:lnTo>
                      <a:pt x="114" y="102"/>
                    </a:lnTo>
                    <a:lnTo>
                      <a:pt x="114" y="102"/>
                    </a:lnTo>
                    <a:lnTo>
                      <a:pt x="113" y="102"/>
                    </a:lnTo>
                    <a:lnTo>
                      <a:pt x="113" y="102"/>
                    </a:lnTo>
                    <a:lnTo>
                      <a:pt x="113" y="102"/>
                    </a:lnTo>
                    <a:lnTo>
                      <a:pt x="112" y="102"/>
                    </a:lnTo>
                    <a:lnTo>
                      <a:pt x="112" y="103"/>
                    </a:lnTo>
                    <a:lnTo>
                      <a:pt x="112" y="103"/>
                    </a:lnTo>
                    <a:lnTo>
                      <a:pt x="112" y="104"/>
                    </a:lnTo>
                    <a:lnTo>
                      <a:pt x="112" y="104"/>
                    </a:lnTo>
                    <a:lnTo>
                      <a:pt x="112" y="104"/>
                    </a:lnTo>
                    <a:lnTo>
                      <a:pt x="111" y="104"/>
                    </a:lnTo>
                    <a:lnTo>
                      <a:pt x="111" y="103"/>
                    </a:lnTo>
                    <a:lnTo>
                      <a:pt x="111" y="103"/>
                    </a:lnTo>
                    <a:lnTo>
                      <a:pt x="111" y="103"/>
                    </a:lnTo>
                    <a:lnTo>
                      <a:pt x="110" y="103"/>
                    </a:lnTo>
                    <a:lnTo>
                      <a:pt x="110" y="103"/>
                    </a:lnTo>
                    <a:lnTo>
                      <a:pt x="110" y="102"/>
                    </a:lnTo>
                    <a:lnTo>
                      <a:pt x="109" y="102"/>
                    </a:lnTo>
                    <a:lnTo>
                      <a:pt x="109" y="102"/>
                    </a:lnTo>
                    <a:lnTo>
                      <a:pt x="109" y="102"/>
                    </a:lnTo>
                    <a:lnTo>
                      <a:pt x="109" y="102"/>
                    </a:lnTo>
                    <a:lnTo>
                      <a:pt x="109" y="102"/>
                    </a:lnTo>
                    <a:lnTo>
                      <a:pt x="108" y="102"/>
                    </a:lnTo>
                    <a:lnTo>
                      <a:pt x="108" y="102"/>
                    </a:lnTo>
                    <a:lnTo>
                      <a:pt x="108" y="103"/>
                    </a:lnTo>
                    <a:lnTo>
                      <a:pt x="107" y="103"/>
                    </a:lnTo>
                    <a:lnTo>
                      <a:pt x="107" y="102"/>
                    </a:lnTo>
                    <a:lnTo>
                      <a:pt x="107" y="102"/>
                    </a:lnTo>
                    <a:lnTo>
                      <a:pt x="107" y="102"/>
                    </a:lnTo>
                    <a:lnTo>
                      <a:pt x="106" y="102"/>
                    </a:lnTo>
                    <a:lnTo>
                      <a:pt x="106" y="102"/>
                    </a:lnTo>
                    <a:lnTo>
                      <a:pt x="105" y="102"/>
                    </a:lnTo>
                    <a:lnTo>
                      <a:pt x="105" y="102"/>
                    </a:lnTo>
                    <a:lnTo>
                      <a:pt x="105" y="102"/>
                    </a:lnTo>
                    <a:lnTo>
                      <a:pt x="104" y="102"/>
                    </a:lnTo>
                    <a:lnTo>
                      <a:pt x="104" y="103"/>
                    </a:lnTo>
                    <a:lnTo>
                      <a:pt x="104" y="102"/>
                    </a:lnTo>
                    <a:lnTo>
                      <a:pt x="104" y="102"/>
                    </a:lnTo>
                    <a:lnTo>
                      <a:pt x="104" y="103"/>
                    </a:lnTo>
                    <a:lnTo>
                      <a:pt x="104" y="103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3" y="104"/>
                    </a:lnTo>
                    <a:lnTo>
                      <a:pt x="103" y="105"/>
                    </a:lnTo>
                    <a:lnTo>
                      <a:pt x="103" y="105"/>
                    </a:lnTo>
                    <a:lnTo>
                      <a:pt x="103" y="105"/>
                    </a:lnTo>
                    <a:lnTo>
                      <a:pt x="103" y="105"/>
                    </a:lnTo>
                    <a:lnTo>
                      <a:pt x="102" y="105"/>
                    </a:lnTo>
                    <a:lnTo>
                      <a:pt x="102" y="105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1" y="106"/>
                    </a:lnTo>
                    <a:lnTo>
                      <a:pt x="101" y="107"/>
                    </a:lnTo>
                    <a:lnTo>
                      <a:pt x="101" y="107"/>
                    </a:lnTo>
                    <a:lnTo>
                      <a:pt x="101" y="107"/>
                    </a:lnTo>
                    <a:lnTo>
                      <a:pt x="100" y="107"/>
                    </a:lnTo>
                    <a:lnTo>
                      <a:pt x="100" y="107"/>
                    </a:lnTo>
                    <a:lnTo>
                      <a:pt x="100" y="107"/>
                    </a:lnTo>
                    <a:lnTo>
                      <a:pt x="99" y="107"/>
                    </a:lnTo>
                    <a:lnTo>
                      <a:pt x="99" y="107"/>
                    </a:lnTo>
                    <a:lnTo>
                      <a:pt x="99" y="107"/>
                    </a:lnTo>
                    <a:lnTo>
                      <a:pt x="99" y="107"/>
                    </a:lnTo>
                    <a:lnTo>
                      <a:pt x="99" y="107"/>
                    </a:lnTo>
                    <a:lnTo>
                      <a:pt x="98" y="107"/>
                    </a:lnTo>
                    <a:lnTo>
                      <a:pt x="98" y="107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7" y="108"/>
                    </a:lnTo>
                    <a:lnTo>
                      <a:pt x="97" y="108"/>
                    </a:lnTo>
                    <a:lnTo>
                      <a:pt x="97" y="108"/>
                    </a:lnTo>
                    <a:lnTo>
                      <a:pt x="97" y="108"/>
                    </a:lnTo>
                    <a:lnTo>
                      <a:pt x="97" y="108"/>
                    </a:lnTo>
                    <a:lnTo>
                      <a:pt x="97" y="108"/>
                    </a:lnTo>
                    <a:lnTo>
                      <a:pt x="97" y="108"/>
                    </a:lnTo>
                    <a:lnTo>
                      <a:pt x="96" y="108"/>
                    </a:lnTo>
                    <a:lnTo>
                      <a:pt x="96" y="108"/>
                    </a:lnTo>
                    <a:lnTo>
                      <a:pt x="96" y="108"/>
                    </a:lnTo>
                    <a:lnTo>
                      <a:pt x="96" y="108"/>
                    </a:lnTo>
                    <a:lnTo>
                      <a:pt x="95" y="108"/>
                    </a:lnTo>
                    <a:lnTo>
                      <a:pt x="95" y="108"/>
                    </a:lnTo>
                    <a:lnTo>
                      <a:pt x="95" y="108"/>
                    </a:lnTo>
                    <a:lnTo>
                      <a:pt x="95" y="107"/>
                    </a:lnTo>
                    <a:lnTo>
                      <a:pt x="95" y="107"/>
                    </a:lnTo>
                    <a:lnTo>
                      <a:pt x="94" y="107"/>
                    </a:lnTo>
                    <a:lnTo>
                      <a:pt x="94" y="106"/>
                    </a:lnTo>
                    <a:lnTo>
                      <a:pt x="94" y="107"/>
                    </a:lnTo>
                    <a:lnTo>
                      <a:pt x="94" y="106"/>
                    </a:lnTo>
                    <a:lnTo>
                      <a:pt x="94" y="106"/>
                    </a:lnTo>
                    <a:lnTo>
                      <a:pt x="93" y="106"/>
                    </a:lnTo>
                    <a:lnTo>
                      <a:pt x="93" y="106"/>
                    </a:lnTo>
                    <a:lnTo>
                      <a:pt x="93" y="105"/>
                    </a:lnTo>
                    <a:lnTo>
                      <a:pt x="92" y="106"/>
                    </a:lnTo>
                    <a:lnTo>
                      <a:pt x="92" y="106"/>
                    </a:lnTo>
                    <a:lnTo>
                      <a:pt x="92" y="105"/>
                    </a:lnTo>
                    <a:lnTo>
                      <a:pt x="92" y="106"/>
                    </a:lnTo>
                    <a:lnTo>
                      <a:pt x="92" y="105"/>
                    </a:lnTo>
                    <a:lnTo>
                      <a:pt x="92" y="106"/>
                    </a:lnTo>
                    <a:lnTo>
                      <a:pt x="91" y="106"/>
                    </a:lnTo>
                    <a:lnTo>
                      <a:pt x="91" y="106"/>
                    </a:lnTo>
                    <a:lnTo>
                      <a:pt x="90" y="106"/>
                    </a:lnTo>
                    <a:lnTo>
                      <a:pt x="90" y="105"/>
                    </a:lnTo>
                    <a:lnTo>
                      <a:pt x="90" y="105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0" y="103"/>
                    </a:lnTo>
                    <a:lnTo>
                      <a:pt x="90" y="103"/>
                    </a:lnTo>
                    <a:lnTo>
                      <a:pt x="90" y="103"/>
                    </a:lnTo>
                    <a:lnTo>
                      <a:pt x="89" y="103"/>
                    </a:lnTo>
                    <a:lnTo>
                      <a:pt x="89" y="103"/>
                    </a:lnTo>
                    <a:lnTo>
                      <a:pt x="89" y="102"/>
                    </a:lnTo>
                    <a:lnTo>
                      <a:pt x="89" y="102"/>
                    </a:lnTo>
                    <a:lnTo>
                      <a:pt x="88" y="102"/>
                    </a:lnTo>
                    <a:lnTo>
                      <a:pt x="88" y="102"/>
                    </a:lnTo>
                    <a:lnTo>
                      <a:pt x="88" y="102"/>
                    </a:lnTo>
                    <a:lnTo>
                      <a:pt x="88" y="102"/>
                    </a:lnTo>
                    <a:lnTo>
                      <a:pt x="87" y="102"/>
                    </a:lnTo>
                    <a:lnTo>
                      <a:pt x="87" y="102"/>
                    </a:lnTo>
                    <a:lnTo>
                      <a:pt x="87" y="102"/>
                    </a:lnTo>
                    <a:lnTo>
                      <a:pt x="87" y="102"/>
                    </a:lnTo>
                    <a:lnTo>
                      <a:pt x="86" y="102"/>
                    </a:lnTo>
                    <a:lnTo>
                      <a:pt x="86" y="102"/>
                    </a:lnTo>
                    <a:lnTo>
                      <a:pt x="86" y="101"/>
                    </a:lnTo>
                    <a:lnTo>
                      <a:pt x="86" y="101"/>
                    </a:lnTo>
                    <a:lnTo>
                      <a:pt x="85" y="101"/>
                    </a:lnTo>
                    <a:lnTo>
                      <a:pt x="85" y="101"/>
                    </a:lnTo>
                    <a:lnTo>
                      <a:pt x="85" y="101"/>
                    </a:lnTo>
                    <a:lnTo>
                      <a:pt x="85" y="101"/>
                    </a:lnTo>
                    <a:lnTo>
                      <a:pt x="84" y="101"/>
                    </a:lnTo>
                    <a:lnTo>
                      <a:pt x="84" y="100"/>
                    </a:lnTo>
                    <a:lnTo>
                      <a:pt x="84" y="101"/>
                    </a:lnTo>
                    <a:lnTo>
                      <a:pt x="84" y="100"/>
                    </a:lnTo>
                    <a:lnTo>
                      <a:pt x="84" y="101"/>
                    </a:lnTo>
                    <a:lnTo>
                      <a:pt x="84" y="100"/>
                    </a:lnTo>
                    <a:lnTo>
                      <a:pt x="83" y="100"/>
                    </a:lnTo>
                    <a:lnTo>
                      <a:pt x="83" y="101"/>
                    </a:lnTo>
                    <a:lnTo>
                      <a:pt x="83" y="101"/>
                    </a:lnTo>
                    <a:lnTo>
                      <a:pt x="83" y="100"/>
                    </a:lnTo>
                    <a:lnTo>
                      <a:pt x="82" y="100"/>
                    </a:lnTo>
                    <a:lnTo>
                      <a:pt x="82" y="100"/>
                    </a:lnTo>
                    <a:lnTo>
                      <a:pt x="82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79" y="100"/>
                    </a:lnTo>
                    <a:lnTo>
                      <a:pt x="79" y="100"/>
                    </a:lnTo>
                    <a:lnTo>
                      <a:pt x="79" y="100"/>
                    </a:lnTo>
                    <a:lnTo>
                      <a:pt x="78" y="100"/>
                    </a:lnTo>
                    <a:lnTo>
                      <a:pt x="78" y="100"/>
                    </a:lnTo>
                    <a:lnTo>
                      <a:pt x="78" y="100"/>
                    </a:lnTo>
                    <a:lnTo>
                      <a:pt x="77" y="100"/>
                    </a:lnTo>
                    <a:lnTo>
                      <a:pt x="77" y="100"/>
                    </a:lnTo>
                    <a:lnTo>
                      <a:pt x="77" y="100"/>
                    </a:lnTo>
                    <a:lnTo>
                      <a:pt x="77" y="100"/>
                    </a:lnTo>
                    <a:lnTo>
                      <a:pt x="77" y="100"/>
                    </a:lnTo>
                    <a:lnTo>
                      <a:pt x="76" y="100"/>
                    </a:lnTo>
                    <a:lnTo>
                      <a:pt x="76" y="100"/>
                    </a:lnTo>
                    <a:lnTo>
                      <a:pt x="76" y="100"/>
                    </a:lnTo>
                    <a:lnTo>
                      <a:pt x="76" y="99"/>
                    </a:lnTo>
                    <a:lnTo>
                      <a:pt x="76" y="100"/>
                    </a:lnTo>
                    <a:lnTo>
                      <a:pt x="76" y="99"/>
                    </a:lnTo>
                    <a:lnTo>
                      <a:pt x="76" y="100"/>
                    </a:lnTo>
                    <a:lnTo>
                      <a:pt x="75" y="100"/>
                    </a:lnTo>
                    <a:lnTo>
                      <a:pt x="75" y="100"/>
                    </a:lnTo>
                    <a:lnTo>
                      <a:pt x="74" y="100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74" y="100"/>
                    </a:lnTo>
                    <a:lnTo>
                      <a:pt x="74" y="99"/>
                    </a:lnTo>
                    <a:lnTo>
                      <a:pt x="73" y="99"/>
                    </a:lnTo>
                    <a:lnTo>
                      <a:pt x="73" y="100"/>
                    </a:lnTo>
                    <a:lnTo>
                      <a:pt x="73" y="100"/>
                    </a:lnTo>
                    <a:lnTo>
                      <a:pt x="73" y="99"/>
                    </a:lnTo>
                    <a:lnTo>
                      <a:pt x="72" y="99"/>
                    </a:lnTo>
                    <a:lnTo>
                      <a:pt x="72" y="99"/>
                    </a:lnTo>
                    <a:lnTo>
                      <a:pt x="72" y="99"/>
                    </a:lnTo>
                    <a:lnTo>
                      <a:pt x="72" y="98"/>
                    </a:lnTo>
                    <a:lnTo>
                      <a:pt x="71" y="98"/>
                    </a:lnTo>
                    <a:lnTo>
                      <a:pt x="71" y="99"/>
                    </a:lnTo>
                    <a:lnTo>
                      <a:pt x="71" y="99"/>
                    </a:lnTo>
                    <a:lnTo>
                      <a:pt x="71" y="99"/>
                    </a:lnTo>
                    <a:lnTo>
                      <a:pt x="70" y="99"/>
                    </a:lnTo>
                    <a:lnTo>
                      <a:pt x="70" y="99"/>
                    </a:lnTo>
                    <a:lnTo>
                      <a:pt x="70" y="99"/>
                    </a:lnTo>
                    <a:lnTo>
                      <a:pt x="70" y="98"/>
                    </a:lnTo>
                    <a:lnTo>
                      <a:pt x="70" y="98"/>
                    </a:lnTo>
                    <a:lnTo>
                      <a:pt x="70" y="98"/>
                    </a:lnTo>
                    <a:lnTo>
                      <a:pt x="69" y="98"/>
                    </a:lnTo>
                    <a:lnTo>
                      <a:pt x="69" y="97"/>
                    </a:lnTo>
                    <a:lnTo>
                      <a:pt x="69" y="97"/>
                    </a:lnTo>
                    <a:lnTo>
                      <a:pt x="69" y="97"/>
                    </a:lnTo>
                    <a:lnTo>
                      <a:pt x="69" y="97"/>
                    </a:lnTo>
                    <a:lnTo>
                      <a:pt x="69" y="97"/>
                    </a:lnTo>
                    <a:lnTo>
                      <a:pt x="69" y="96"/>
                    </a:lnTo>
                    <a:lnTo>
                      <a:pt x="69" y="96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8" y="95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6" y="95"/>
                    </a:lnTo>
                    <a:lnTo>
                      <a:pt x="66" y="95"/>
                    </a:lnTo>
                    <a:lnTo>
                      <a:pt x="66" y="94"/>
                    </a:lnTo>
                    <a:lnTo>
                      <a:pt x="67" y="94"/>
                    </a:lnTo>
                    <a:lnTo>
                      <a:pt x="67" y="94"/>
                    </a:lnTo>
                    <a:lnTo>
                      <a:pt x="67" y="94"/>
                    </a:lnTo>
                    <a:lnTo>
                      <a:pt x="67" y="94"/>
                    </a:lnTo>
                    <a:lnTo>
                      <a:pt x="67" y="94"/>
                    </a:lnTo>
                    <a:lnTo>
                      <a:pt x="67" y="93"/>
                    </a:lnTo>
                    <a:lnTo>
                      <a:pt x="67" y="93"/>
                    </a:lnTo>
                    <a:lnTo>
                      <a:pt x="67" y="92"/>
                    </a:lnTo>
                    <a:lnTo>
                      <a:pt x="68" y="92"/>
                    </a:lnTo>
                    <a:lnTo>
                      <a:pt x="68" y="92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9" y="91"/>
                    </a:lnTo>
                    <a:lnTo>
                      <a:pt x="70" y="91"/>
                    </a:lnTo>
                    <a:lnTo>
                      <a:pt x="70" y="91"/>
                    </a:lnTo>
                    <a:lnTo>
                      <a:pt x="70" y="91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1" y="90"/>
                    </a:lnTo>
                    <a:lnTo>
                      <a:pt x="71" y="89"/>
                    </a:lnTo>
                    <a:lnTo>
                      <a:pt x="71" y="89"/>
                    </a:lnTo>
                    <a:lnTo>
                      <a:pt x="71" y="90"/>
                    </a:lnTo>
                    <a:lnTo>
                      <a:pt x="72" y="90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73" y="89"/>
                    </a:lnTo>
                    <a:lnTo>
                      <a:pt x="73" y="88"/>
                    </a:lnTo>
                    <a:lnTo>
                      <a:pt x="73" y="88"/>
                    </a:lnTo>
                    <a:lnTo>
                      <a:pt x="73" y="87"/>
                    </a:lnTo>
                    <a:lnTo>
                      <a:pt x="72" y="87"/>
                    </a:lnTo>
                    <a:lnTo>
                      <a:pt x="72" y="87"/>
                    </a:lnTo>
                    <a:lnTo>
                      <a:pt x="73" y="87"/>
                    </a:lnTo>
                    <a:lnTo>
                      <a:pt x="73" y="86"/>
                    </a:lnTo>
                    <a:lnTo>
                      <a:pt x="73" y="86"/>
                    </a:lnTo>
                    <a:lnTo>
                      <a:pt x="72" y="86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4"/>
                    </a:lnTo>
                    <a:lnTo>
                      <a:pt x="73" y="84"/>
                    </a:lnTo>
                    <a:lnTo>
                      <a:pt x="73" y="84"/>
                    </a:lnTo>
                    <a:lnTo>
                      <a:pt x="73" y="83"/>
                    </a:lnTo>
                    <a:lnTo>
                      <a:pt x="74" y="83"/>
                    </a:lnTo>
                    <a:lnTo>
                      <a:pt x="74" y="83"/>
                    </a:lnTo>
                    <a:lnTo>
                      <a:pt x="73" y="82"/>
                    </a:lnTo>
                    <a:lnTo>
                      <a:pt x="73" y="82"/>
                    </a:lnTo>
                    <a:lnTo>
                      <a:pt x="73" y="81"/>
                    </a:lnTo>
                    <a:lnTo>
                      <a:pt x="73" y="81"/>
                    </a:lnTo>
                    <a:lnTo>
                      <a:pt x="73" y="81"/>
                    </a:lnTo>
                    <a:lnTo>
                      <a:pt x="72" y="81"/>
                    </a:lnTo>
                    <a:lnTo>
                      <a:pt x="72" y="81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70" y="81"/>
                    </a:lnTo>
                    <a:lnTo>
                      <a:pt x="70" y="80"/>
                    </a:lnTo>
                    <a:lnTo>
                      <a:pt x="70" y="80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69" y="81"/>
                    </a:lnTo>
                    <a:lnTo>
                      <a:pt x="69" y="81"/>
                    </a:lnTo>
                    <a:lnTo>
                      <a:pt x="69" y="81"/>
                    </a:lnTo>
                    <a:lnTo>
                      <a:pt x="68" y="81"/>
                    </a:lnTo>
                    <a:lnTo>
                      <a:pt x="68" y="80"/>
                    </a:lnTo>
                    <a:lnTo>
                      <a:pt x="68" y="80"/>
                    </a:lnTo>
                    <a:lnTo>
                      <a:pt x="68" y="80"/>
                    </a:lnTo>
                    <a:lnTo>
                      <a:pt x="68" y="80"/>
                    </a:lnTo>
                    <a:lnTo>
                      <a:pt x="67" y="80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5" y="78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8"/>
                    </a:lnTo>
                    <a:lnTo>
                      <a:pt x="65" y="77"/>
                    </a:lnTo>
                    <a:lnTo>
                      <a:pt x="64" y="77"/>
                    </a:lnTo>
                    <a:lnTo>
                      <a:pt x="64" y="77"/>
                    </a:lnTo>
                    <a:lnTo>
                      <a:pt x="64" y="77"/>
                    </a:lnTo>
                    <a:lnTo>
                      <a:pt x="64" y="76"/>
                    </a:lnTo>
                    <a:lnTo>
                      <a:pt x="64" y="76"/>
                    </a:lnTo>
                    <a:lnTo>
                      <a:pt x="63" y="76"/>
                    </a:lnTo>
                    <a:lnTo>
                      <a:pt x="63" y="75"/>
                    </a:lnTo>
                    <a:lnTo>
                      <a:pt x="63" y="75"/>
                    </a:lnTo>
                    <a:lnTo>
                      <a:pt x="63" y="75"/>
                    </a:lnTo>
                    <a:lnTo>
                      <a:pt x="62" y="75"/>
                    </a:lnTo>
                    <a:lnTo>
                      <a:pt x="62" y="75"/>
                    </a:lnTo>
                    <a:lnTo>
                      <a:pt x="62" y="74"/>
                    </a:lnTo>
                    <a:lnTo>
                      <a:pt x="61" y="74"/>
                    </a:lnTo>
                    <a:lnTo>
                      <a:pt x="61" y="74"/>
                    </a:lnTo>
                    <a:lnTo>
                      <a:pt x="61" y="74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1" y="72"/>
                    </a:lnTo>
                    <a:lnTo>
                      <a:pt x="61" y="72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9" y="72"/>
                    </a:lnTo>
                    <a:lnTo>
                      <a:pt x="59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3"/>
                    </a:lnTo>
                    <a:lnTo>
                      <a:pt x="56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5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0"/>
                    </a:lnTo>
                    <a:lnTo>
                      <a:pt x="53" y="70"/>
                    </a:lnTo>
                    <a:lnTo>
                      <a:pt x="53" y="70"/>
                    </a:lnTo>
                    <a:lnTo>
                      <a:pt x="53" y="70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49" y="70"/>
                    </a:lnTo>
                    <a:lnTo>
                      <a:pt x="49" y="70"/>
                    </a:lnTo>
                    <a:lnTo>
                      <a:pt x="49" y="70"/>
                    </a:lnTo>
                    <a:lnTo>
                      <a:pt x="48" y="70"/>
                    </a:lnTo>
                    <a:lnTo>
                      <a:pt x="48" y="70"/>
                    </a:lnTo>
                    <a:lnTo>
                      <a:pt x="48" y="71"/>
                    </a:lnTo>
                    <a:lnTo>
                      <a:pt x="48" y="71"/>
                    </a:lnTo>
                    <a:lnTo>
                      <a:pt x="48" y="70"/>
                    </a:lnTo>
                    <a:lnTo>
                      <a:pt x="47" y="70"/>
                    </a:lnTo>
                    <a:lnTo>
                      <a:pt x="47" y="71"/>
                    </a:lnTo>
                    <a:lnTo>
                      <a:pt x="47" y="71"/>
                    </a:lnTo>
                    <a:lnTo>
                      <a:pt x="47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6" y="69"/>
                    </a:lnTo>
                    <a:lnTo>
                      <a:pt x="46" y="69"/>
                    </a:lnTo>
                    <a:lnTo>
                      <a:pt x="46" y="69"/>
                    </a:lnTo>
                    <a:lnTo>
                      <a:pt x="45" y="69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44" y="68"/>
                    </a:lnTo>
                    <a:lnTo>
                      <a:pt x="44" y="68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3" y="69"/>
                    </a:lnTo>
                    <a:lnTo>
                      <a:pt x="44" y="70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2" y="70"/>
                    </a:lnTo>
                    <a:lnTo>
                      <a:pt x="42" y="69"/>
                    </a:lnTo>
                    <a:lnTo>
                      <a:pt x="41" y="69"/>
                    </a:lnTo>
                    <a:lnTo>
                      <a:pt x="41" y="69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0" y="68"/>
                    </a:lnTo>
                    <a:lnTo>
                      <a:pt x="40" y="69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9" y="67"/>
                    </a:lnTo>
                    <a:lnTo>
                      <a:pt x="39" y="67"/>
                    </a:lnTo>
                    <a:lnTo>
                      <a:pt x="38" y="67"/>
                    </a:lnTo>
                    <a:lnTo>
                      <a:pt x="38" y="67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6" y="67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7"/>
                    </a:lnTo>
                    <a:lnTo>
                      <a:pt x="33" y="67"/>
                    </a:lnTo>
                    <a:lnTo>
                      <a:pt x="33" y="67"/>
                    </a:lnTo>
                    <a:lnTo>
                      <a:pt x="33" y="67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1" y="66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5"/>
                    </a:lnTo>
                    <a:lnTo>
                      <a:pt x="31" y="64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30" y="62"/>
                    </a:lnTo>
                    <a:lnTo>
                      <a:pt x="30" y="62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5" y="62"/>
                    </a:lnTo>
                    <a:lnTo>
                      <a:pt x="26" y="62"/>
                    </a:lnTo>
                    <a:lnTo>
                      <a:pt x="25" y="62"/>
                    </a:lnTo>
                    <a:lnTo>
                      <a:pt x="26" y="62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3" y="61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1"/>
                    </a:lnTo>
                    <a:lnTo>
                      <a:pt x="22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19" y="59"/>
                    </a:lnTo>
                    <a:lnTo>
                      <a:pt x="19" y="60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8" y="59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4" y="60"/>
                    </a:lnTo>
                    <a:lnTo>
                      <a:pt x="14" y="59"/>
                    </a:lnTo>
                    <a:lnTo>
                      <a:pt x="14" y="60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3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2" y="59"/>
                    </a:lnTo>
                    <a:lnTo>
                      <a:pt x="12" y="58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59"/>
                    </a:lnTo>
                    <a:lnTo>
                      <a:pt x="10" y="60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7" y="56"/>
                    </a:lnTo>
                    <a:lnTo>
                      <a:pt x="8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6" y="34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2" y="39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5" y="40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6" y="41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1"/>
                    </a:lnTo>
                    <a:lnTo>
                      <a:pt x="27" y="41"/>
                    </a:lnTo>
                    <a:lnTo>
                      <a:pt x="27" y="41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8" y="41"/>
                    </a:lnTo>
                    <a:lnTo>
                      <a:pt x="28" y="41"/>
                    </a:lnTo>
                    <a:lnTo>
                      <a:pt x="28" y="41"/>
                    </a:lnTo>
                    <a:lnTo>
                      <a:pt x="28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1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4" y="42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2"/>
                    </a:lnTo>
                    <a:lnTo>
                      <a:pt x="34" y="43"/>
                    </a:lnTo>
                    <a:lnTo>
                      <a:pt x="34" y="42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5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6" y="45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6" y="44"/>
                    </a:lnTo>
                    <a:lnTo>
                      <a:pt x="47" y="44"/>
                    </a:lnTo>
                    <a:lnTo>
                      <a:pt x="47" y="44"/>
                    </a:lnTo>
                    <a:lnTo>
                      <a:pt x="47" y="44"/>
                    </a:lnTo>
                    <a:lnTo>
                      <a:pt x="48" y="44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8" y="44"/>
                    </a:lnTo>
                    <a:lnTo>
                      <a:pt x="49" y="44"/>
                    </a:lnTo>
                    <a:lnTo>
                      <a:pt x="49" y="44"/>
                    </a:lnTo>
                    <a:lnTo>
                      <a:pt x="49" y="43"/>
                    </a:lnTo>
                    <a:lnTo>
                      <a:pt x="49" y="44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50" y="43"/>
                    </a:lnTo>
                    <a:lnTo>
                      <a:pt x="50" y="43"/>
                    </a:lnTo>
                    <a:lnTo>
                      <a:pt x="51" y="43"/>
                    </a:lnTo>
                    <a:lnTo>
                      <a:pt x="51" y="43"/>
                    </a:lnTo>
                    <a:lnTo>
                      <a:pt x="51" y="42"/>
                    </a:lnTo>
                    <a:lnTo>
                      <a:pt x="51" y="42"/>
                    </a:lnTo>
                    <a:lnTo>
                      <a:pt x="51" y="42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1" y="40"/>
                    </a:lnTo>
                    <a:lnTo>
                      <a:pt x="51" y="40"/>
                    </a:lnTo>
                    <a:lnTo>
                      <a:pt x="51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7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3" y="36"/>
                    </a:lnTo>
                    <a:lnTo>
                      <a:pt x="53" y="36"/>
                    </a:lnTo>
                    <a:lnTo>
                      <a:pt x="53" y="36"/>
                    </a:lnTo>
                    <a:lnTo>
                      <a:pt x="53" y="36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3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51" y="29"/>
                    </a:lnTo>
                    <a:lnTo>
                      <a:pt x="51" y="29"/>
                    </a:lnTo>
                    <a:lnTo>
                      <a:pt x="51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49" y="28"/>
                    </a:lnTo>
                    <a:lnTo>
                      <a:pt x="49" y="28"/>
                    </a:lnTo>
                    <a:lnTo>
                      <a:pt x="49" y="28"/>
                    </a:lnTo>
                    <a:lnTo>
                      <a:pt x="48" y="28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9" y="27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5" y="25"/>
                    </a:lnTo>
                    <a:lnTo>
                      <a:pt x="55" y="25"/>
                    </a:lnTo>
                    <a:lnTo>
                      <a:pt x="55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7" y="26"/>
                    </a:lnTo>
                    <a:lnTo>
                      <a:pt x="57" y="25"/>
                    </a:lnTo>
                    <a:lnTo>
                      <a:pt x="57" y="25"/>
                    </a:lnTo>
                    <a:lnTo>
                      <a:pt x="57" y="25"/>
                    </a:lnTo>
                    <a:lnTo>
                      <a:pt x="58" y="25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7" y="24"/>
                    </a:lnTo>
                    <a:lnTo>
                      <a:pt x="58" y="24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59" y="18"/>
                    </a:lnTo>
                    <a:lnTo>
                      <a:pt x="59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9"/>
                    </a:lnTo>
                    <a:lnTo>
                      <a:pt x="60" y="19"/>
                    </a:lnTo>
                    <a:lnTo>
                      <a:pt x="60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3" y="19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6" y="19"/>
                    </a:lnTo>
                    <a:lnTo>
                      <a:pt x="65" y="19"/>
                    </a:lnTo>
                    <a:lnTo>
                      <a:pt x="65" y="18"/>
                    </a:lnTo>
                    <a:lnTo>
                      <a:pt x="66" y="18"/>
                    </a:lnTo>
                    <a:lnTo>
                      <a:pt x="65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5" y="14"/>
                    </a:lnTo>
                    <a:lnTo>
                      <a:pt x="66" y="13"/>
                    </a:lnTo>
                    <a:lnTo>
                      <a:pt x="65" y="13"/>
                    </a:lnTo>
                    <a:lnTo>
                      <a:pt x="65" y="13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7" y="11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8" y="12"/>
                    </a:lnTo>
                    <a:lnTo>
                      <a:pt x="68" y="11"/>
                    </a:lnTo>
                    <a:lnTo>
                      <a:pt x="67" y="11"/>
                    </a:lnTo>
                    <a:lnTo>
                      <a:pt x="67" y="11"/>
                    </a:lnTo>
                    <a:lnTo>
                      <a:pt x="67" y="11"/>
                    </a:lnTo>
                    <a:lnTo>
                      <a:pt x="66" y="11"/>
                    </a:lnTo>
                    <a:lnTo>
                      <a:pt x="66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8" y="10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9" y="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8"/>
                    </a:lnTo>
                    <a:lnTo>
                      <a:pt x="69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69" y="6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8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69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1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3" y="1"/>
                    </a:lnTo>
                    <a:lnTo>
                      <a:pt x="73" y="1"/>
                    </a:lnTo>
                    <a:lnTo>
                      <a:pt x="73" y="1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5" y="1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3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4" y="4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7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8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7" y="8"/>
                    </a:lnTo>
                    <a:lnTo>
                      <a:pt x="87" y="8"/>
                    </a:lnTo>
                    <a:lnTo>
                      <a:pt x="86" y="8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7" y="11"/>
                    </a:lnTo>
                    <a:lnTo>
                      <a:pt x="87" y="11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89" y="12"/>
                    </a:lnTo>
                    <a:lnTo>
                      <a:pt x="89" y="12"/>
                    </a:lnTo>
                    <a:lnTo>
                      <a:pt x="89" y="13"/>
                    </a:lnTo>
                    <a:lnTo>
                      <a:pt x="88" y="13"/>
                    </a:lnTo>
                    <a:lnTo>
                      <a:pt x="88" y="13"/>
                    </a:lnTo>
                    <a:lnTo>
                      <a:pt x="89" y="13"/>
                    </a:lnTo>
                    <a:lnTo>
                      <a:pt x="89" y="13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3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2" y="13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2" y="15"/>
                    </a:lnTo>
                    <a:lnTo>
                      <a:pt x="92" y="15"/>
                    </a:lnTo>
                    <a:lnTo>
                      <a:pt x="92" y="15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2" y="16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93" y="17"/>
                    </a:lnTo>
                    <a:lnTo>
                      <a:pt x="94" y="17"/>
                    </a:lnTo>
                    <a:lnTo>
                      <a:pt x="93" y="17"/>
                    </a:lnTo>
                    <a:lnTo>
                      <a:pt x="93" y="17"/>
                    </a:lnTo>
                    <a:lnTo>
                      <a:pt x="93" y="17"/>
                    </a:lnTo>
                    <a:lnTo>
                      <a:pt x="93" y="17"/>
                    </a:lnTo>
                    <a:lnTo>
                      <a:pt x="93" y="18"/>
                    </a:lnTo>
                    <a:lnTo>
                      <a:pt x="93" y="18"/>
                    </a:lnTo>
                    <a:lnTo>
                      <a:pt x="93" y="18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5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6" y="21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21"/>
                    </a:lnTo>
                    <a:lnTo>
                      <a:pt x="97" y="21"/>
                    </a:lnTo>
                    <a:lnTo>
                      <a:pt x="97" y="21"/>
                    </a:lnTo>
                    <a:lnTo>
                      <a:pt x="97" y="21"/>
                    </a:lnTo>
                    <a:lnTo>
                      <a:pt x="97" y="22"/>
                    </a:lnTo>
                    <a:lnTo>
                      <a:pt x="97" y="22"/>
                    </a:lnTo>
                    <a:lnTo>
                      <a:pt x="98" y="22"/>
                    </a:lnTo>
                    <a:lnTo>
                      <a:pt x="98" y="23"/>
                    </a:lnTo>
                    <a:lnTo>
                      <a:pt x="97" y="23"/>
                    </a:lnTo>
                    <a:lnTo>
                      <a:pt x="97" y="23"/>
                    </a:lnTo>
                    <a:lnTo>
                      <a:pt x="97" y="24"/>
                    </a:lnTo>
                    <a:lnTo>
                      <a:pt x="98" y="24"/>
                    </a:lnTo>
                    <a:lnTo>
                      <a:pt x="98" y="25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97" y="26"/>
                    </a:lnTo>
                    <a:lnTo>
                      <a:pt x="97" y="26"/>
                    </a:lnTo>
                    <a:lnTo>
                      <a:pt x="97" y="26"/>
                    </a:lnTo>
                    <a:lnTo>
                      <a:pt x="97" y="27"/>
                    </a:lnTo>
                    <a:lnTo>
                      <a:pt x="97" y="27"/>
                    </a:lnTo>
                    <a:lnTo>
                      <a:pt x="97" y="28"/>
                    </a:lnTo>
                    <a:lnTo>
                      <a:pt x="96" y="28"/>
                    </a:lnTo>
                    <a:lnTo>
                      <a:pt x="97" y="28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6" y="30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6" y="30"/>
                    </a:lnTo>
                    <a:lnTo>
                      <a:pt x="96" y="31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5" y="32"/>
                    </a:lnTo>
                    <a:lnTo>
                      <a:pt x="95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3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7" y="34"/>
                    </a:lnTo>
                    <a:lnTo>
                      <a:pt x="97" y="34"/>
                    </a:lnTo>
                    <a:lnTo>
                      <a:pt x="97" y="35"/>
                    </a:lnTo>
                    <a:lnTo>
                      <a:pt x="97" y="35"/>
                    </a:lnTo>
                    <a:lnTo>
                      <a:pt x="97" y="35"/>
                    </a:lnTo>
                    <a:lnTo>
                      <a:pt x="97" y="35"/>
                    </a:lnTo>
                    <a:lnTo>
                      <a:pt x="97" y="36"/>
                    </a:lnTo>
                    <a:lnTo>
                      <a:pt x="98" y="36"/>
                    </a:lnTo>
                    <a:lnTo>
                      <a:pt x="98" y="36"/>
                    </a:lnTo>
                    <a:lnTo>
                      <a:pt x="99" y="36"/>
                    </a:lnTo>
                    <a:lnTo>
                      <a:pt x="99" y="36"/>
                    </a:lnTo>
                    <a:lnTo>
                      <a:pt x="99" y="36"/>
                    </a:lnTo>
                    <a:lnTo>
                      <a:pt x="99" y="36"/>
                    </a:lnTo>
                    <a:lnTo>
                      <a:pt x="100" y="36"/>
                    </a:lnTo>
                    <a:lnTo>
                      <a:pt x="100" y="37"/>
                    </a:lnTo>
                    <a:lnTo>
                      <a:pt x="100" y="37"/>
                    </a:lnTo>
                    <a:lnTo>
                      <a:pt x="101" y="37"/>
                    </a:lnTo>
                    <a:lnTo>
                      <a:pt x="101" y="37"/>
                    </a:lnTo>
                    <a:lnTo>
                      <a:pt x="101" y="37"/>
                    </a:lnTo>
                    <a:lnTo>
                      <a:pt x="102" y="37"/>
                    </a:lnTo>
                    <a:lnTo>
                      <a:pt x="102" y="37"/>
                    </a:lnTo>
                    <a:lnTo>
                      <a:pt x="102" y="37"/>
                    </a:lnTo>
                    <a:lnTo>
                      <a:pt x="102" y="37"/>
                    </a:lnTo>
                    <a:lnTo>
                      <a:pt x="103" y="37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7"/>
                    </a:lnTo>
                    <a:lnTo>
                      <a:pt x="103" y="37"/>
                    </a:lnTo>
                    <a:lnTo>
                      <a:pt x="103" y="38"/>
                    </a:lnTo>
                    <a:lnTo>
                      <a:pt x="104" y="38"/>
                    </a:lnTo>
                    <a:lnTo>
                      <a:pt x="104" y="38"/>
                    </a:lnTo>
                    <a:lnTo>
                      <a:pt x="104" y="38"/>
                    </a:lnTo>
                    <a:lnTo>
                      <a:pt x="104" y="38"/>
                    </a:lnTo>
                    <a:lnTo>
                      <a:pt x="104" y="38"/>
                    </a:lnTo>
                    <a:lnTo>
                      <a:pt x="105" y="38"/>
                    </a:lnTo>
                    <a:lnTo>
                      <a:pt x="105" y="38"/>
                    </a:lnTo>
                    <a:lnTo>
                      <a:pt x="105" y="39"/>
                    </a:lnTo>
                    <a:lnTo>
                      <a:pt x="106" y="39"/>
                    </a:lnTo>
                    <a:lnTo>
                      <a:pt x="106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7" y="39"/>
                    </a:lnTo>
                    <a:lnTo>
                      <a:pt x="107" y="40"/>
                    </a:lnTo>
                    <a:lnTo>
                      <a:pt x="107" y="40"/>
                    </a:lnTo>
                    <a:lnTo>
                      <a:pt x="108" y="40"/>
                    </a:lnTo>
                    <a:lnTo>
                      <a:pt x="108" y="40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09" y="40"/>
                    </a:lnTo>
                    <a:lnTo>
                      <a:pt x="109" y="40"/>
                    </a:lnTo>
                    <a:lnTo>
                      <a:pt x="109" y="40"/>
                    </a:lnTo>
                    <a:lnTo>
                      <a:pt x="109" y="40"/>
                    </a:lnTo>
                    <a:lnTo>
                      <a:pt x="109" y="39"/>
                    </a:lnTo>
                    <a:lnTo>
                      <a:pt x="110" y="39"/>
                    </a:lnTo>
                    <a:lnTo>
                      <a:pt x="110" y="40"/>
                    </a:lnTo>
                    <a:lnTo>
                      <a:pt x="110" y="39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0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113" y="39"/>
                    </a:lnTo>
                    <a:lnTo>
                      <a:pt x="113" y="38"/>
                    </a:lnTo>
                    <a:lnTo>
                      <a:pt x="113" y="38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4" y="39"/>
                    </a:lnTo>
                    <a:lnTo>
                      <a:pt x="115" y="39"/>
                    </a:lnTo>
                    <a:lnTo>
                      <a:pt x="114" y="39"/>
                    </a:lnTo>
                    <a:lnTo>
                      <a:pt x="114" y="39"/>
                    </a:lnTo>
                    <a:lnTo>
                      <a:pt x="114" y="40"/>
                    </a:lnTo>
                    <a:lnTo>
                      <a:pt x="115" y="40"/>
                    </a:lnTo>
                    <a:lnTo>
                      <a:pt x="115" y="40"/>
                    </a:lnTo>
                    <a:lnTo>
                      <a:pt x="115" y="40"/>
                    </a:lnTo>
                    <a:lnTo>
                      <a:pt x="115" y="40"/>
                    </a:lnTo>
                    <a:lnTo>
                      <a:pt x="115" y="40"/>
                    </a:lnTo>
                    <a:lnTo>
                      <a:pt x="116" y="40"/>
                    </a:lnTo>
                    <a:lnTo>
                      <a:pt x="116" y="40"/>
                    </a:lnTo>
                    <a:lnTo>
                      <a:pt x="117" y="40"/>
                    </a:lnTo>
                    <a:lnTo>
                      <a:pt x="117" y="40"/>
                    </a:lnTo>
                    <a:lnTo>
                      <a:pt x="117" y="40"/>
                    </a:lnTo>
                    <a:lnTo>
                      <a:pt x="118" y="40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9" y="40"/>
                    </a:lnTo>
                    <a:lnTo>
                      <a:pt x="119" y="41"/>
                    </a:lnTo>
                    <a:lnTo>
                      <a:pt x="119" y="41"/>
                    </a:lnTo>
                    <a:lnTo>
                      <a:pt x="119" y="41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19" y="43"/>
                    </a:lnTo>
                    <a:lnTo>
                      <a:pt x="119" y="43"/>
                    </a:lnTo>
                    <a:lnTo>
                      <a:pt x="120" y="43"/>
                    </a:lnTo>
                    <a:lnTo>
                      <a:pt x="120" y="43"/>
                    </a:lnTo>
                    <a:lnTo>
                      <a:pt x="121" y="43"/>
                    </a:lnTo>
                    <a:lnTo>
                      <a:pt x="121" y="43"/>
                    </a:lnTo>
                    <a:lnTo>
                      <a:pt x="121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3" y="44"/>
                    </a:lnTo>
                    <a:lnTo>
                      <a:pt x="122" y="44"/>
                    </a:lnTo>
                    <a:lnTo>
                      <a:pt x="123" y="44"/>
                    </a:lnTo>
                    <a:lnTo>
                      <a:pt x="123" y="45"/>
                    </a:lnTo>
                    <a:lnTo>
                      <a:pt x="123" y="45"/>
                    </a:lnTo>
                    <a:lnTo>
                      <a:pt x="123" y="45"/>
                    </a:lnTo>
                    <a:lnTo>
                      <a:pt x="123" y="45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5" y="45"/>
                    </a:lnTo>
                    <a:lnTo>
                      <a:pt x="125" y="46"/>
                    </a:lnTo>
                    <a:lnTo>
                      <a:pt x="125" y="46"/>
                    </a:lnTo>
                    <a:lnTo>
                      <a:pt x="125" y="45"/>
                    </a:lnTo>
                    <a:lnTo>
                      <a:pt x="126" y="45"/>
                    </a:lnTo>
                    <a:lnTo>
                      <a:pt x="126" y="45"/>
                    </a:lnTo>
                    <a:lnTo>
                      <a:pt x="126" y="45"/>
                    </a:lnTo>
                    <a:lnTo>
                      <a:pt x="126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7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9" y="45"/>
                    </a:lnTo>
                    <a:lnTo>
                      <a:pt x="129" y="44"/>
                    </a:lnTo>
                    <a:lnTo>
                      <a:pt x="128" y="44"/>
                    </a:lnTo>
                    <a:lnTo>
                      <a:pt x="128" y="44"/>
                    </a:lnTo>
                    <a:lnTo>
                      <a:pt x="129" y="44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2"/>
                    </a:lnTo>
                    <a:lnTo>
                      <a:pt x="128" y="42"/>
                    </a:lnTo>
                    <a:lnTo>
                      <a:pt x="128" y="42"/>
                    </a:lnTo>
                    <a:lnTo>
                      <a:pt x="128" y="41"/>
                    </a:lnTo>
                    <a:lnTo>
                      <a:pt x="129" y="41"/>
                    </a:lnTo>
                    <a:lnTo>
                      <a:pt x="129" y="41"/>
                    </a:lnTo>
                    <a:lnTo>
                      <a:pt x="129" y="41"/>
                    </a:lnTo>
                    <a:lnTo>
                      <a:pt x="129" y="41"/>
                    </a:lnTo>
                    <a:lnTo>
                      <a:pt x="129" y="42"/>
                    </a:lnTo>
                    <a:lnTo>
                      <a:pt x="130" y="42"/>
                    </a:lnTo>
                    <a:lnTo>
                      <a:pt x="130" y="41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31" y="42"/>
                    </a:lnTo>
                    <a:lnTo>
                      <a:pt x="131" y="42"/>
                    </a:lnTo>
                    <a:lnTo>
                      <a:pt x="131" y="42"/>
                    </a:lnTo>
                    <a:lnTo>
                      <a:pt x="132" y="42"/>
                    </a:lnTo>
                    <a:lnTo>
                      <a:pt x="132" y="42"/>
                    </a:lnTo>
                    <a:lnTo>
                      <a:pt x="132" y="43"/>
                    </a:lnTo>
                    <a:lnTo>
                      <a:pt x="132" y="42"/>
                    </a:lnTo>
                    <a:lnTo>
                      <a:pt x="133" y="43"/>
                    </a:lnTo>
                    <a:lnTo>
                      <a:pt x="133" y="42"/>
                    </a:lnTo>
                    <a:lnTo>
                      <a:pt x="133" y="42"/>
                    </a:lnTo>
                    <a:lnTo>
                      <a:pt x="133" y="42"/>
                    </a:lnTo>
                    <a:lnTo>
                      <a:pt x="134" y="42"/>
                    </a:lnTo>
                    <a:lnTo>
                      <a:pt x="134" y="41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5" y="40"/>
                    </a:lnTo>
                    <a:lnTo>
                      <a:pt x="135" y="40"/>
                    </a:lnTo>
                    <a:lnTo>
                      <a:pt x="135" y="40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7" y="40"/>
                    </a:lnTo>
                    <a:lnTo>
                      <a:pt x="136" y="40"/>
                    </a:lnTo>
                    <a:lnTo>
                      <a:pt x="136" y="41"/>
                    </a:lnTo>
                    <a:lnTo>
                      <a:pt x="137" y="41"/>
                    </a:lnTo>
                    <a:lnTo>
                      <a:pt x="137" y="41"/>
                    </a:lnTo>
                    <a:lnTo>
                      <a:pt x="138" y="41"/>
                    </a:lnTo>
                    <a:lnTo>
                      <a:pt x="138" y="41"/>
                    </a:lnTo>
                    <a:lnTo>
                      <a:pt x="138" y="41"/>
                    </a:lnTo>
                    <a:lnTo>
                      <a:pt x="138" y="42"/>
                    </a:lnTo>
                    <a:lnTo>
                      <a:pt x="138" y="42"/>
                    </a:lnTo>
                    <a:lnTo>
                      <a:pt x="138" y="42"/>
                    </a:lnTo>
                    <a:lnTo>
                      <a:pt x="138" y="42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40" y="42"/>
                    </a:lnTo>
                    <a:lnTo>
                      <a:pt x="139" y="42"/>
                    </a:lnTo>
                    <a:lnTo>
                      <a:pt x="139" y="41"/>
                    </a:lnTo>
                    <a:lnTo>
                      <a:pt x="140" y="41"/>
                    </a:lnTo>
                    <a:lnTo>
                      <a:pt x="139" y="41"/>
                    </a:lnTo>
                    <a:lnTo>
                      <a:pt x="139" y="41"/>
                    </a:lnTo>
                    <a:lnTo>
                      <a:pt x="139" y="40"/>
                    </a:lnTo>
                    <a:lnTo>
                      <a:pt x="140" y="40"/>
                    </a:lnTo>
                    <a:lnTo>
                      <a:pt x="140" y="40"/>
                    </a:lnTo>
                    <a:lnTo>
                      <a:pt x="140" y="41"/>
                    </a:lnTo>
                    <a:lnTo>
                      <a:pt x="141" y="41"/>
                    </a:lnTo>
                    <a:lnTo>
                      <a:pt x="141" y="40"/>
                    </a:lnTo>
                    <a:lnTo>
                      <a:pt x="141" y="41"/>
                    </a:lnTo>
                    <a:lnTo>
                      <a:pt x="141" y="41"/>
                    </a:lnTo>
                    <a:lnTo>
                      <a:pt x="142" y="41"/>
                    </a:lnTo>
                    <a:lnTo>
                      <a:pt x="142" y="41"/>
                    </a:lnTo>
                    <a:lnTo>
                      <a:pt x="142" y="41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4" y="41"/>
                    </a:lnTo>
                    <a:lnTo>
                      <a:pt x="144" y="42"/>
                    </a:lnTo>
                    <a:lnTo>
                      <a:pt x="144" y="41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5" y="42"/>
                    </a:lnTo>
                    <a:lnTo>
                      <a:pt x="145" y="41"/>
                    </a:lnTo>
                    <a:lnTo>
                      <a:pt x="145" y="41"/>
                    </a:lnTo>
                    <a:lnTo>
                      <a:pt x="145" y="42"/>
                    </a:lnTo>
                    <a:lnTo>
                      <a:pt x="146" y="42"/>
                    </a:lnTo>
                    <a:lnTo>
                      <a:pt x="146" y="41"/>
                    </a:lnTo>
                    <a:lnTo>
                      <a:pt x="146" y="41"/>
                    </a:lnTo>
                    <a:lnTo>
                      <a:pt x="146" y="41"/>
                    </a:lnTo>
                    <a:lnTo>
                      <a:pt x="146" y="40"/>
                    </a:lnTo>
                    <a:lnTo>
                      <a:pt x="147" y="40"/>
                    </a:lnTo>
                    <a:lnTo>
                      <a:pt x="147" y="40"/>
                    </a:lnTo>
                    <a:lnTo>
                      <a:pt x="147" y="41"/>
                    </a:lnTo>
                    <a:lnTo>
                      <a:pt x="148" y="41"/>
                    </a:lnTo>
                    <a:lnTo>
                      <a:pt x="148" y="41"/>
                    </a:lnTo>
                    <a:lnTo>
                      <a:pt x="148" y="41"/>
                    </a:lnTo>
                    <a:lnTo>
                      <a:pt x="148" y="42"/>
                    </a:lnTo>
                    <a:lnTo>
                      <a:pt x="149" y="42"/>
                    </a:lnTo>
                    <a:lnTo>
                      <a:pt x="149" y="42"/>
                    </a:lnTo>
                    <a:lnTo>
                      <a:pt x="149" y="41"/>
                    </a:lnTo>
                    <a:lnTo>
                      <a:pt x="149" y="42"/>
                    </a:lnTo>
                    <a:lnTo>
                      <a:pt x="149" y="41"/>
                    </a:lnTo>
                    <a:lnTo>
                      <a:pt x="149" y="41"/>
                    </a:lnTo>
                    <a:lnTo>
                      <a:pt x="149" y="41"/>
                    </a:lnTo>
                    <a:lnTo>
                      <a:pt x="149" y="41"/>
                    </a:lnTo>
                    <a:lnTo>
                      <a:pt x="149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3"/>
                    </a:lnTo>
                    <a:lnTo>
                      <a:pt x="150" y="43"/>
                    </a:lnTo>
                    <a:lnTo>
                      <a:pt x="150" y="44"/>
                    </a:lnTo>
                    <a:lnTo>
                      <a:pt x="151" y="44"/>
                    </a:lnTo>
                    <a:lnTo>
                      <a:pt x="151" y="44"/>
                    </a:lnTo>
                    <a:lnTo>
                      <a:pt x="151" y="44"/>
                    </a:lnTo>
                    <a:lnTo>
                      <a:pt x="151" y="44"/>
                    </a:lnTo>
                    <a:lnTo>
                      <a:pt x="152" y="44"/>
                    </a:lnTo>
                    <a:lnTo>
                      <a:pt x="151" y="44"/>
                    </a:lnTo>
                    <a:lnTo>
                      <a:pt x="151" y="43"/>
                    </a:lnTo>
                    <a:lnTo>
                      <a:pt x="152" y="43"/>
                    </a:lnTo>
                    <a:lnTo>
                      <a:pt x="151" y="43"/>
                    </a:lnTo>
                    <a:lnTo>
                      <a:pt x="151" y="43"/>
                    </a:lnTo>
                    <a:lnTo>
                      <a:pt x="152" y="43"/>
                    </a:lnTo>
                    <a:lnTo>
                      <a:pt x="152" y="43"/>
                    </a:lnTo>
                    <a:lnTo>
                      <a:pt x="153" y="43"/>
                    </a:lnTo>
                    <a:lnTo>
                      <a:pt x="153" y="42"/>
                    </a:lnTo>
                    <a:lnTo>
                      <a:pt x="153" y="42"/>
                    </a:lnTo>
                    <a:lnTo>
                      <a:pt x="153" y="42"/>
                    </a:lnTo>
                    <a:lnTo>
                      <a:pt x="153" y="42"/>
                    </a:lnTo>
                    <a:lnTo>
                      <a:pt x="153" y="41"/>
                    </a:lnTo>
                    <a:lnTo>
                      <a:pt x="153" y="41"/>
                    </a:lnTo>
                    <a:lnTo>
                      <a:pt x="153" y="41"/>
                    </a:lnTo>
                    <a:lnTo>
                      <a:pt x="154" y="41"/>
                    </a:lnTo>
                    <a:lnTo>
                      <a:pt x="154" y="41"/>
                    </a:lnTo>
                    <a:lnTo>
                      <a:pt x="154" y="41"/>
                    </a:lnTo>
                    <a:lnTo>
                      <a:pt x="154" y="41"/>
                    </a:lnTo>
                    <a:lnTo>
                      <a:pt x="155" y="41"/>
                    </a:lnTo>
                    <a:lnTo>
                      <a:pt x="155" y="41"/>
                    </a:lnTo>
                    <a:lnTo>
                      <a:pt x="155" y="42"/>
                    </a:lnTo>
                    <a:lnTo>
                      <a:pt x="155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3"/>
                    </a:lnTo>
                    <a:lnTo>
                      <a:pt x="155" y="43"/>
                    </a:lnTo>
                    <a:lnTo>
                      <a:pt x="155" y="43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4"/>
                    </a:lnTo>
                    <a:lnTo>
                      <a:pt x="157" y="44"/>
                    </a:lnTo>
                    <a:lnTo>
                      <a:pt x="156" y="44"/>
                    </a:lnTo>
                    <a:lnTo>
                      <a:pt x="157" y="44"/>
                    </a:lnTo>
                    <a:lnTo>
                      <a:pt x="157" y="45"/>
                    </a:lnTo>
                    <a:lnTo>
                      <a:pt x="156" y="45"/>
                    </a:lnTo>
                    <a:lnTo>
                      <a:pt x="156" y="45"/>
                    </a:lnTo>
                    <a:lnTo>
                      <a:pt x="156" y="46"/>
                    </a:lnTo>
                    <a:lnTo>
                      <a:pt x="156" y="45"/>
                    </a:lnTo>
                    <a:lnTo>
                      <a:pt x="157" y="45"/>
                    </a:lnTo>
                    <a:lnTo>
                      <a:pt x="157" y="46"/>
                    </a:lnTo>
                    <a:lnTo>
                      <a:pt x="157" y="45"/>
                    </a:lnTo>
                    <a:lnTo>
                      <a:pt x="157" y="46"/>
                    </a:lnTo>
                    <a:lnTo>
                      <a:pt x="157" y="46"/>
                    </a:lnTo>
                    <a:lnTo>
                      <a:pt x="157" y="46"/>
                    </a:lnTo>
                    <a:lnTo>
                      <a:pt x="157" y="47"/>
                    </a:lnTo>
                    <a:lnTo>
                      <a:pt x="157" y="47"/>
                    </a:lnTo>
                    <a:lnTo>
                      <a:pt x="157" y="48"/>
                    </a:lnTo>
                    <a:lnTo>
                      <a:pt x="158" y="48"/>
                    </a:lnTo>
                    <a:lnTo>
                      <a:pt x="158" y="49"/>
                    </a:lnTo>
                    <a:lnTo>
                      <a:pt x="158" y="49"/>
                    </a:lnTo>
                    <a:lnTo>
                      <a:pt x="158" y="49"/>
                    </a:lnTo>
                    <a:lnTo>
                      <a:pt x="158" y="49"/>
                    </a:lnTo>
                    <a:lnTo>
                      <a:pt x="159" y="49"/>
                    </a:lnTo>
                    <a:lnTo>
                      <a:pt x="159" y="50"/>
                    </a:lnTo>
                    <a:lnTo>
                      <a:pt x="159" y="50"/>
                    </a:lnTo>
                    <a:lnTo>
                      <a:pt x="159" y="50"/>
                    </a:lnTo>
                    <a:lnTo>
                      <a:pt x="159" y="51"/>
                    </a:lnTo>
                    <a:lnTo>
                      <a:pt x="159" y="51"/>
                    </a:lnTo>
                    <a:lnTo>
                      <a:pt x="159" y="51"/>
                    </a:lnTo>
                    <a:lnTo>
                      <a:pt x="158" y="51"/>
                    </a:lnTo>
                    <a:lnTo>
                      <a:pt x="158" y="52"/>
                    </a:lnTo>
                    <a:lnTo>
                      <a:pt x="158" y="52"/>
                    </a:lnTo>
                    <a:lnTo>
                      <a:pt x="159" y="52"/>
                    </a:lnTo>
                    <a:lnTo>
                      <a:pt x="159" y="52"/>
                    </a:lnTo>
                    <a:lnTo>
                      <a:pt x="159" y="52"/>
                    </a:lnTo>
                    <a:lnTo>
                      <a:pt x="159" y="52"/>
                    </a:lnTo>
                    <a:lnTo>
                      <a:pt x="159" y="52"/>
                    </a:lnTo>
                    <a:lnTo>
                      <a:pt x="160" y="52"/>
                    </a:lnTo>
                    <a:lnTo>
                      <a:pt x="160" y="52"/>
                    </a:lnTo>
                    <a:lnTo>
                      <a:pt x="160" y="52"/>
                    </a:lnTo>
                    <a:lnTo>
                      <a:pt x="160" y="52"/>
                    </a:lnTo>
                    <a:lnTo>
                      <a:pt x="161" y="52"/>
                    </a:lnTo>
                    <a:lnTo>
                      <a:pt x="161" y="52"/>
                    </a:lnTo>
                    <a:lnTo>
                      <a:pt x="162" y="52"/>
                    </a:lnTo>
                    <a:lnTo>
                      <a:pt x="162" y="52"/>
                    </a:lnTo>
                    <a:lnTo>
                      <a:pt x="162" y="52"/>
                    </a:lnTo>
                    <a:lnTo>
                      <a:pt x="162" y="53"/>
                    </a:lnTo>
                    <a:lnTo>
                      <a:pt x="162" y="53"/>
                    </a:lnTo>
                    <a:lnTo>
                      <a:pt x="162" y="53"/>
                    </a:lnTo>
                    <a:lnTo>
                      <a:pt x="162" y="53"/>
                    </a:lnTo>
                    <a:lnTo>
                      <a:pt x="162" y="54"/>
                    </a:lnTo>
                    <a:lnTo>
                      <a:pt x="163" y="54"/>
                    </a:lnTo>
                    <a:lnTo>
                      <a:pt x="163" y="53"/>
                    </a:lnTo>
                    <a:lnTo>
                      <a:pt x="163" y="54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3" y="54"/>
                    </a:lnTo>
                    <a:lnTo>
                      <a:pt x="163" y="55"/>
                    </a:lnTo>
                    <a:lnTo>
                      <a:pt x="163" y="55"/>
                    </a:lnTo>
                    <a:lnTo>
                      <a:pt x="163" y="55"/>
                    </a:lnTo>
                    <a:lnTo>
                      <a:pt x="163" y="56"/>
                    </a:lnTo>
                    <a:lnTo>
                      <a:pt x="163" y="56"/>
                    </a:lnTo>
                    <a:lnTo>
                      <a:pt x="163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5" y="56"/>
                    </a:lnTo>
                    <a:lnTo>
                      <a:pt x="165" y="56"/>
                    </a:lnTo>
                    <a:lnTo>
                      <a:pt x="165" y="56"/>
                    </a:lnTo>
                    <a:lnTo>
                      <a:pt x="166" y="56"/>
                    </a:lnTo>
                    <a:lnTo>
                      <a:pt x="166" y="55"/>
                    </a:lnTo>
                    <a:lnTo>
                      <a:pt x="166" y="56"/>
                    </a:lnTo>
                    <a:lnTo>
                      <a:pt x="166" y="56"/>
                    </a:lnTo>
                    <a:lnTo>
                      <a:pt x="166" y="56"/>
                    </a:lnTo>
                    <a:lnTo>
                      <a:pt x="166" y="57"/>
                    </a:lnTo>
                    <a:lnTo>
                      <a:pt x="167" y="57"/>
                    </a:lnTo>
                    <a:lnTo>
                      <a:pt x="167" y="56"/>
                    </a:lnTo>
                    <a:lnTo>
                      <a:pt x="167" y="57"/>
                    </a:lnTo>
                    <a:lnTo>
                      <a:pt x="167" y="56"/>
                    </a:lnTo>
                    <a:lnTo>
                      <a:pt x="167" y="57"/>
                    </a:lnTo>
                    <a:lnTo>
                      <a:pt x="167" y="56"/>
                    </a:lnTo>
                    <a:lnTo>
                      <a:pt x="167" y="56"/>
                    </a:lnTo>
                    <a:lnTo>
                      <a:pt x="167" y="57"/>
                    </a:lnTo>
                    <a:lnTo>
                      <a:pt x="168" y="57"/>
                    </a:lnTo>
                    <a:lnTo>
                      <a:pt x="168" y="57"/>
                    </a:lnTo>
                    <a:lnTo>
                      <a:pt x="168" y="57"/>
                    </a:lnTo>
                    <a:lnTo>
                      <a:pt x="168" y="57"/>
                    </a:lnTo>
                    <a:lnTo>
                      <a:pt x="169" y="58"/>
                    </a:lnTo>
                    <a:lnTo>
                      <a:pt x="169" y="58"/>
                    </a:lnTo>
                    <a:lnTo>
                      <a:pt x="169" y="58"/>
                    </a:lnTo>
                    <a:lnTo>
                      <a:pt x="169" y="57"/>
                    </a:lnTo>
                    <a:lnTo>
                      <a:pt x="170" y="57"/>
                    </a:lnTo>
                    <a:lnTo>
                      <a:pt x="170" y="57"/>
                    </a:lnTo>
                    <a:lnTo>
                      <a:pt x="170" y="57"/>
                    </a:lnTo>
                    <a:lnTo>
                      <a:pt x="171" y="57"/>
                    </a:lnTo>
                    <a:lnTo>
                      <a:pt x="171" y="57"/>
                    </a:lnTo>
                    <a:lnTo>
                      <a:pt x="171" y="56"/>
                    </a:lnTo>
                    <a:lnTo>
                      <a:pt x="172" y="56"/>
                    </a:lnTo>
                    <a:lnTo>
                      <a:pt x="172" y="56"/>
                    </a:lnTo>
                    <a:lnTo>
                      <a:pt x="172" y="56"/>
                    </a:lnTo>
                    <a:lnTo>
                      <a:pt x="172" y="55"/>
                    </a:lnTo>
                    <a:lnTo>
                      <a:pt x="172" y="55"/>
                    </a:lnTo>
                    <a:lnTo>
                      <a:pt x="172" y="56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4" y="56"/>
                    </a:lnTo>
                    <a:lnTo>
                      <a:pt x="174" y="56"/>
                    </a:lnTo>
                    <a:lnTo>
                      <a:pt x="175" y="56"/>
                    </a:lnTo>
                    <a:lnTo>
                      <a:pt x="175" y="56"/>
                    </a:lnTo>
                    <a:lnTo>
                      <a:pt x="175" y="56"/>
                    </a:lnTo>
                    <a:lnTo>
                      <a:pt x="176" y="56"/>
                    </a:lnTo>
                    <a:lnTo>
                      <a:pt x="175" y="56"/>
                    </a:lnTo>
                    <a:lnTo>
                      <a:pt x="176" y="56"/>
                    </a:lnTo>
                    <a:lnTo>
                      <a:pt x="176" y="57"/>
                    </a:lnTo>
                    <a:lnTo>
                      <a:pt x="176" y="57"/>
                    </a:lnTo>
                    <a:lnTo>
                      <a:pt x="175" y="57"/>
                    </a:lnTo>
                    <a:lnTo>
                      <a:pt x="175" y="58"/>
                    </a:lnTo>
                    <a:lnTo>
                      <a:pt x="176" y="58"/>
                    </a:lnTo>
                    <a:lnTo>
                      <a:pt x="176" y="58"/>
                    </a:lnTo>
                    <a:lnTo>
                      <a:pt x="175" y="59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77" y="59"/>
                    </a:lnTo>
                    <a:lnTo>
                      <a:pt x="177" y="59"/>
                    </a:lnTo>
                    <a:lnTo>
                      <a:pt x="177" y="59"/>
                    </a:lnTo>
                    <a:lnTo>
                      <a:pt x="177" y="58"/>
                    </a:lnTo>
                    <a:lnTo>
                      <a:pt x="178" y="58"/>
                    </a:lnTo>
                    <a:lnTo>
                      <a:pt x="178" y="58"/>
                    </a:lnTo>
                    <a:lnTo>
                      <a:pt x="178" y="57"/>
                    </a:lnTo>
                    <a:lnTo>
                      <a:pt x="178" y="57"/>
                    </a:lnTo>
                    <a:lnTo>
                      <a:pt x="179" y="57"/>
                    </a:lnTo>
                    <a:lnTo>
                      <a:pt x="179" y="57"/>
                    </a:lnTo>
                    <a:lnTo>
                      <a:pt x="179" y="57"/>
                    </a:lnTo>
                    <a:lnTo>
                      <a:pt x="179" y="56"/>
                    </a:lnTo>
                    <a:lnTo>
                      <a:pt x="179" y="56"/>
                    </a:lnTo>
                    <a:lnTo>
                      <a:pt x="179" y="57"/>
                    </a:lnTo>
                    <a:lnTo>
                      <a:pt x="180" y="57"/>
                    </a:lnTo>
                    <a:lnTo>
                      <a:pt x="180" y="57"/>
                    </a:lnTo>
                    <a:lnTo>
                      <a:pt x="180" y="58"/>
                    </a:lnTo>
                    <a:lnTo>
                      <a:pt x="180" y="58"/>
                    </a:lnTo>
                    <a:lnTo>
                      <a:pt x="180" y="58"/>
                    </a:lnTo>
                    <a:lnTo>
                      <a:pt x="180" y="59"/>
                    </a:lnTo>
                    <a:lnTo>
                      <a:pt x="180" y="59"/>
                    </a:lnTo>
                    <a:lnTo>
                      <a:pt x="180" y="59"/>
                    </a:lnTo>
                    <a:lnTo>
                      <a:pt x="180" y="60"/>
                    </a:lnTo>
                    <a:lnTo>
                      <a:pt x="180" y="60"/>
                    </a:lnTo>
                    <a:lnTo>
                      <a:pt x="181" y="60"/>
                    </a:lnTo>
                    <a:lnTo>
                      <a:pt x="181" y="60"/>
                    </a:lnTo>
                    <a:lnTo>
                      <a:pt x="181" y="61"/>
                    </a:lnTo>
                    <a:lnTo>
                      <a:pt x="181" y="61"/>
                    </a:lnTo>
                    <a:lnTo>
                      <a:pt x="182" y="61"/>
                    </a:lnTo>
                    <a:lnTo>
                      <a:pt x="182" y="61"/>
                    </a:lnTo>
                    <a:lnTo>
                      <a:pt x="182" y="60"/>
                    </a:lnTo>
                    <a:lnTo>
                      <a:pt x="182" y="60"/>
                    </a:lnTo>
                    <a:lnTo>
                      <a:pt x="182" y="60"/>
                    </a:lnTo>
                    <a:lnTo>
                      <a:pt x="183" y="60"/>
                    </a:lnTo>
                    <a:lnTo>
                      <a:pt x="183" y="60"/>
                    </a:lnTo>
                    <a:lnTo>
                      <a:pt x="183" y="60"/>
                    </a:lnTo>
                    <a:lnTo>
                      <a:pt x="183" y="60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85" y="60"/>
                    </a:lnTo>
                    <a:lnTo>
                      <a:pt x="185" y="59"/>
                    </a:lnTo>
                    <a:lnTo>
                      <a:pt x="185" y="59"/>
                    </a:lnTo>
                    <a:lnTo>
                      <a:pt x="185" y="58"/>
                    </a:lnTo>
                    <a:lnTo>
                      <a:pt x="185" y="58"/>
                    </a:lnTo>
                    <a:lnTo>
                      <a:pt x="185" y="58"/>
                    </a:lnTo>
                    <a:lnTo>
                      <a:pt x="186" y="58"/>
                    </a:lnTo>
                    <a:lnTo>
                      <a:pt x="186" y="58"/>
                    </a:lnTo>
                    <a:lnTo>
                      <a:pt x="186" y="58"/>
                    </a:lnTo>
                    <a:lnTo>
                      <a:pt x="187" y="58"/>
                    </a:lnTo>
                    <a:lnTo>
                      <a:pt x="187" y="58"/>
                    </a:lnTo>
                    <a:lnTo>
                      <a:pt x="188" y="58"/>
                    </a:lnTo>
                    <a:lnTo>
                      <a:pt x="188" y="58"/>
                    </a:lnTo>
                    <a:lnTo>
                      <a:pt x="188" y="59"/>
                    </a:lnTo>
                    <a:lnTo>
                      <a:pt x="189" y="59"/>
                    </a:lnTo>
                    <a:lnTo>
                      <a:pt x="189" y="58"/>
                    </a:lnTo>
                    <a:lnTo>
                      <a:pt x="189" y="58"/>
                    </a:lnTo>
                    <a:lnTo>
                      <a:pt x="189" y="58"/>
                    </a:lnTo>
                    <a:lnTo>
                      <a:pt x="189" y="59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0" y="60"/>
                    </a:lnTo>
                    <a:lnTo>
                      <a:pt x="190" y="60"/>
                    </a:lnTo>
                    <a:lnTo>
                      <a:pt x="190" y="60"/>
                    </a:lnTo>
                    <a:lnTo>
                      <a:pt x="190" y="60"/>
                    </a:lnTo>
                    <a:lnTo>
                      <a:pt x="189" y="60"/>
                    </a:lnTo>
                    <a:lnTo>
                      <a:pt x="189" y="61"/>
                    </a:lnTo>
                    <a:lnTo>
                      <a:pt x="189" y="61"/>
                    </a:lnTo>
                    <a:lnTo>
                      <a:pt x="189" y="61"/>
                    </a:lnTo>
                    <a:lnTo>
                      <a:pt x="189" y="61"/>
                    </a:lnTo>
                    <a:lnTo>
                      <a:pt x="189" y="62"/>
                    </a:lnTo>
                    <a:lnTo>
                      <a:pt x="189" y="61"/>
                    </a:lnTo>
                    <a:lnTo>
                      <a:pt x="189" y="62"/>
                    </a:lnTo>
                    <a:lnTo>
                      <a:pt x="189" y="62"/>
                    </a:lnTo>
                    <a:lnTo>
                      <a:pt x="189" y="62"/>
                    </a:lnTo>
                    <a:lnTo>
                      <a:pt x="189" y="63"/>
                    </a:lnTo>
                    <a:lnTo>
                      <a:pt x="189" y="63"/>
                    </a:lnTo>
                    <a:lnTo>
                      <a:pt x="190" y="63"/>
                    </a:lnTo>
                    <a:lnTo>
                      <a:pt x="190" y="63"/>
                    </a:lnTo>
                    <a:lnTo>
                      <a:pt x="190" y="63"/>
                    </a:lnTo>
                    <a:lnTo>
                      <a:pt x="190" y="64"/>
                    </a:lnTo>
                    <a:lnTo>
                      <a:pt x="191" y="64"/>
                    </a:lnTo>
                    <a:lnTo>
                      <a:pt x="191" y="64"/>
                    </a:lnTo>
                    <a:lnTo>
                      <a:pt x="192" y="64"/>
                    </a:lnTo>
                    <a:lnTo>
                      <a:pt x="192" y="64"/>
                    </a:lnTo>
                    <a:lnTo>
                      <a:pt x="192" y="63"/>
                    </a:lnTo>
                    <a:lnTo>
                      <a:pt x="193" y="63"/>
                    </a:lnTo>
                    <a:lnTo>
                      <a:pt x="193" y="64"/>
                    </a:lnTo>
                    <a:lnTo>
                      <a:pt x="193" y="64"/>
                    </a:lnTo>
                    <a:lnTo>
                      <a:pt x="194" y="64"/>
                    </a:lnTo>
                    <a:lnTo>
                      <a:pt x="194" y="63"/>
                    </a:lnTo>
                    <a:lnTo>
                      <a:pt x="194" y="63"/>
                    </a:lnTo>
                    <a:lnTo>
                      <a:pt x="195" y="63"/>
                    </a:lnTo>
                    <a:lnTo>
                      <a:pt x="195" y="63"/>
                    </a:lnTo>
                    <a:lnTo>
                      <a:pt x="195" y="63"/>
                    </a:lnTo>
                    <a:lnTo>
                      <a:pt x="195" y="63"/>
                    </a:lnTo>
                    <a:lnTo>
                      <a:pt x="195" y="62"/>
                    </a:lnTo>
                    <a:lnTo>
                      <a:pt x="196" y="62"/>
                    </a:lnTo>
                    <a:lnTo>
                      <a:pt x="196" y="62"/>
                    </a:lnTo>
                    <a:lnTo>
                      <a:pt x="196" y="62"/>
                    </a:lnTo>
                    <a:lnTo>
                      <a:pt x="196" y="62"/>
                    </a:lnTo>
                    <a:lnTo>
                      <a:pt x="197" y="62"/>
                    </a:lnTo>
                    <a:lnTo>
                      <a:pt x="197" y="61"/>
                    </a:lnTo>
                    <a:lnTo>
                      <a:pt x="197" y="61"/>
                    </a:lnTo>
                    <a:lnTo>
                      <a:pt x="197" y="61"/>
                    </a:lnTo>
                    <a:lnTo>
                      <a:pt x="198" y="61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198" y="61"/>
                    </a:lnTo>
                    <a:lnTo>
                      <a:pt x="198" y="60"/>
                    </a:lnTo>
                    <a:lnTo>
                      <a:pt x="199" y="60"/>
                    </a:lnTo>
                    <a:lnTo>
                      <a:pt x="199" y="60"/>
                    </a:lnTo>
                    <a:lnTo>
                      <a:pt x="199" y="60"/>
                    </a:lnTo>
                    <a:lnTo>
                      <a:pt x="200" y="60"/>
                    </a:lnTo>
                    <a:lnTo>
                      <a:pt x="200" y="61"/>
                    </a:lnTo>
                    <a:lnTo>
                      <a:pt x="200" y="61"/>
                    </a:lnTo>
                    <a:lnTo>
                      <a:pt x="201" y="61"/>
                    </a:lnTo>
                    <a:lnTo>
                      <a:pt x="201" y="61"/>
                    </a:lnTo>
                    <a:lnTo>
                      <a:pt x="200" y="61"/>
                    </a:lnTo>
                    <a:lnTo>
                      <a:pt x="200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1" name="Freeform 34">
                <a:extLst>
                  <a:ext uri="{FF2B5EF4-FFF2-40B4-BE49-F238E27FC236}">
                    <a16:creationId xmlns:a16="http://schemas.microsoft.com/office/drawing/2014/main" xmlns="" id="{2B69A6B6-1442-42A5-8EEB-969DAB813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713" y="4606926"/>
                <a:ext cx="406400" cy="171450"/>
              </a:xfrm>
              <a:custGeom>
                <a:avLst/>
                <a:gdLst>
                  <a:gd name="T0" fmla="*/ 197 w 256"/>
                  <a:gd name="T1" fmla="*/ 74 h 108"/>
                  <a:gd name="T2" fmla="*/ 206 w 256"/>
                  <a:gd name="T3" fmla="*/ 77 h 108"/>
                  <a:gd name="T4" fmla="*/ 215 w 256"/>
                  <a:gd name="T5" fmla="*/ 79 h 108"/>
                  <a:gd name="T6" fmla="*/ 223 w 256"/>
                  <a:gd name="T7" fmla="*/ 86 h 108"/>
                  <a:gd name="T8" fmla="*/ 233 w 256"/>
                  <a:gd name="T9" fmla="*/ 85 h 108"/>
                  <a:gd name="T10" fmla="*/ 244 w 256"/>
                  <a:gd name="T11" fmla="*/ 86 h 108"/>
                  <a:gd name="T12" fmla="*/ 254 w 256"/>
                  <a:gd name="T13" fmla="*/ 85 h 108"/>
                  <a:gd name="T14" fmla="*/ 254 w 256"/>
                  <a:gd name="T15" fmla="*/ 92 h 108"/>
                  <a:gd name="T16" fmla="*/ 254 w 256"/>
                  <a:gd name="T17" fmla="*/ 100 h 108"/>
                  <a:gd name="T18" fmla="*/ 246 w 256"/>
                  <a:gd name="T19" fmla="*/ 101 h 108"/>
                  <a:gd name="T20" fmla="*/ 238 w 256"/>
                  <a:gd name="T21" fmla="*/ 105 h 108"/>
                  <a:gd name="T22" fmla="*/ 230 w 256"/>
                  <a:gd name="T23" fmla="*/ 105 h 108"/>
                  <a:gd name="T24" fmla="*/ 222 w 256"/>
                  <a:gd name="T25" fmla="*/ 105 h 108"/>
                  <a:gd name="T26" fmla="*/ 214 w 256"/>
                  <a:gd name="T27" fmla="*/ 104 h 108"/>
                  <a:gd name="T28" fmla="*/ 205 w 256"/>
                  <a:gd name="T29" fmla="*/ 107 h 108"/>
                  <a:gd name="T30" fmla="*/ 196 w 256"/>
                  <a:gd name="T31" fmla="*/ 107 h 108"/>
                  <a:gd name="T32" fmla="*/ 192 w 256"/>
                  <a:gd name="T33" fmla="*/ 101 h 108"/>
                  <a:gd name="T34" fmla="*/ 183 w 256"/>
                  <a:gd name="T35" fmla="*/ 100 h 108"/>
                  <a:gd name="T36" fmla="*/ 177 w 256"/>
                  <a:gd name="T37" fmla="*/ 99 h 108"/>
                  <a:gd name="T38" fmla="*/ 171 w 256"/>
                  <a:gd name="T39" fmla="*/ 97 h 108"/>
                  <a:gd name="T40" fmla="*/ 163 w 256"/>
                  <a:gd name="T41" fmla="*/ 95 h 108"/>
                  <a:gd name="T42" fmla="*/ 154 w 256"/>
                  <a:gd name="T43" fmla="*/ 94 h 108"/>
                  <a:gd name="T44" fmla="*/ 146 w 256"/>
                  <a:gd name="T45" fmla="*/ 90 h 108"/>
                  <a:gd name="T46" fmla="*/ 139 w 256"/>
                  <a:gd name="T47" fmla="*/ 88 h 108"/>
                  <a:gd name="T48" fmla="*/ 131 w 256"/>
                  <a:gd name="T49" fmla="*/ 88 h 108"/>
                  <a:gd name="T50" fmla="*/ 123 w 256"/>
                  <a:gd name="T51" fmla="*/ 86 h 108"/>
                  <a:gd name="T52" fmla="*/ 115 w 256"/>
                  <a:gd name="T53" fmla="*/ 88 h 108"/>
                  <a:gd name="T54" fmla="*/ 109 w 256"/>
                  <a:gd name="T55" fmla="*/ 84 h 108"/>
                  <a:gd name="T56" fmla="*/ 102 w 256"/>
                  <a:gd name="T57" fmla="*/ 80 h 108"/>
                  <a:gd name="T58" fmla="*/ 95 w 256"/>
                  <a:gd name="T59" fmla="*/ 79 h 108"/>
                  <a:gd name="T60" fmla="*/ 89 w 256"/>
                  <a:gd name="T61" fmla="*/ 80 h 108"/>
                  <a:gd name="T62" fmla="*/ 83 w 256"/>
                  <a:gd name="T63" fmla="*/ 85 h 108"/>
                  <a:gd name="T64" fmla="*/ 77 w 256"/>
                  <a:gd name="T65" fmla="*/ 83 h 108"/>
                  <a:gd name="T66" fmla="*/ 74 w 256"/>
                  <a:gd name="T67" fmla="*/ 74 h 108"/>
                  <a:gd name="T68" fmla="*/ 65 w 256"/>
                  <a:gd name="T69" fmla="*/ 71 h 108"/>
                  <a:gd name="T70" fmla="*/ 56 w 256"/>
                  <a:gd name="T71" fmla="*/ 65 h 108"/>
                  <a:gd name="T72" fmla="*/ 50 w 256"/>
                  <a:gd name="T73" fmla="*/ 60 h 108"/>
                  <a:gd name="T74" fmla="*/ 41 w 256"/>
                  <a:gd name="T75" fmla="*/ 55 h 108"/>
                  <a:gd name="T76" fmla="*/ 32 w 256"/>
                  <a:gd name="T77" fmla="*/ 49 h 108"/>
                  <a:gd name="T78" fmla="*/ 22 w 256"/>
                  <a:gd name="T79" fmla="*/ 50 h 108"/>
                  <a:gd name="T80" fmla="*/ 13 w 256"/>
                  <a:gd name="T81" fmla="*/ 43 h 108"/>
                  <a:gd name="T82" fmla="*/ 4 w 256"/>
                  <a:gd name="T83" fmla="*/ 37 h 108"/>
                  <a:gd name="T84" fmla="*/ 9 w 256"/>
                  <a:gd name="T85" fmla="*/ 12 h 108"/>
                  <a:gd name="T86" fmla="*/ 27 w 256"/>
                  <a:gd name="T87" fmla="*/ 2 h 108"/>
                  <a:gd name="T88" fmla="*/ 33 w 256"/>
                  <a:gd name="T89" fmla="*/ 10 h 108"/>
                  <a:gd name="T90" fmla="*/ 44 w 256"/>
                  <a:gd name="T91" fmla="*/ 10 h 108"/>
                  <a:gd name="T92" fmla="*/ 54 w 256"/>
                  <a:gd name="T93" fmla="*/ 13 h 108"/>
                  <a:gd name="T94" fmla="*/ 62 w 256"/>
                  <a:gd name="T95" fmla="*/ 11 h 108"/>
                  <a:gd name="T96" fmla="*/ 72 w 256"/>
                  <a:gd name="T97" fmla="*/ 13 h 108"/>
                  <a:gd name="T98" fmla="*/ 81 w 256"/>
                  <a:gd name="T99" fmla="*/ 18 h 108"/>
                  <a:gd name="T100" fmla="*/ 91 w 256"/>
                  <a:gd name="T101" fmla="*/ 19 h 108"/>
                  <a:gd name="T102" fmla="*/ 99 w 256"/>
                  <a:gd name="T103" fmla="*/ 24 h 108"/>
                  <a:gd name="T104" fmla="*/ 107 w 256"/>
                  <a:gd name="T105" fmla="*/ 30 h 108"/>
                  <a:gd name="T106" fmla="*/ 116 w 256"/>
                  <a:gd name="T107" fmla="*/ 37 h 108"/>
                  <a:gd name="T108" fmla="*/ 125 w 256"/>
                  <a:gd name="T109" fmla="*/ 40 h 108"/>
                  <a:gd name="T110" fmla="*/ 133 w 256"/>
                  <a:gd name="T111" fmla="*/ 42 h 108"/>
                  <a:gd name="T112" fmla="*/ 142 w 256"/>
                  <a:gd name="T113" fmla="*/ 44 h 108"/>
                  <a:gd name="T114" fmla="*/ 150 w 256"/>
                  <a:gd name="T115" fmla="*/ 50 h 108"/>
                  <a:gd name="T116" fmla="*/ 159 w 256"/>
                  <a:gd name="T117" fmla="*/ 53 h 108"/>
                  <a:gd name="T118" fmla="*/ 168 w 256"/>
                  <a:gd name="T119" fmla="*/ 58 h 108"/>
                  <a:gd name="T120" fmla="*/ 176 w 256"/>
                  <a:gd name="T121" fmla="*/ 61 h 108"/>
                  <a:gd name="T122" fmla="*/ 183 w 256"/>
                  <a:gd name="T123" fmla="*/ 7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6" h="108">
                    <a:moveTo>
                      <a:pt x="189" y="71"/>
                    </a:moveTo>
                    <a:lnTo>
                      <a:pt x="189" y="71"/>
                    </a:lnTo>
                    <a:lnTo>
                      <a:pt x="189" y="71"/>
                    </a:lnTo>
                    <a:lnTo>
                      <a:pt x="189" y="72"/>
                    </a:lnTo>
                    <a:lnTo>
                      <a:pt x="190" y="72"/>
                    </a:lnTo>
                    <a:lnTo>
                      <a:pt x="190" y="72"/>
                    </a:lnTo>
                    <a:lnTo>
                      <a:pt x="190" y="73"/>
                    </a:lnTo>
                    <a:lnTo>
                      <a:pt x="190" y="73"/>
                    </a:lnTo>
                    <a:lnTo>
                      <a:pt x="190" y="73"/>
                    </a:lnTo>
                    <a:lnTo>
                      <a:pt x="191" y="72"/>
                    </a:lnTo>
                    <a:lnTo>
                      <a:pt x="191" y="73"/>
                    </a:lnTo>
                    <a:lnTo>
                      <a:pt x="191" y="73"/>
                    </a:lnTo>
                    <a:lnTo>
                      <a:pt x="192" y="73"/>
                    </a:lnTo>
                    <a:lnTo>
                      <a:pt x="192" y="73"/>
                    </a:lnTo>
                    <a:lnTo>
                      <a:pt x="192" y="73"/>
                    </a:lnTo>
                    <a:lnTo>
                      <a:pt x="193" y="73"/>
                    </a:lnTo>
                    <a:lnTo>
                      <a:pt x="193" y="73"/>
                    </a:lnTo>
                    <a:lnTo>
                      <a:pt x="193" y="73"/>
                    </a:lnTo>
                    <a:lnTo>
                      <a:pt x="194" y="73"/>
                    </a:lnTo>
                    <a:lnTo>
                      <a:pt x="194" y="73"/>
                    </a:lnTo>
                    <a:lnTo>
                      <a:pt x="194" y="73"/>
                    </a:lnTo>
                    <a:lnTo>
                      <a:pt x="194" y="74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5" y="74"/>
                    </a:lnTo>
                    <a:lnTo>
                      <a:pt x="196" y="74"/>
                    </a:lnTo>
                    <a:lnTo>
                      <a:pt x="196" y="74"/>
                    </a:lnTo>
                    <a:lnTo>
                      <a:pt x="197" y="74"/>
                    </a:lnTo>
                    <a:lnTo>
                      <a:pt x="197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200" y="74"/>
                    </a:lnTo>
                    <a:lnTo>
                      <a:pt x="200" y="74"/>
                    </a:lnTo>
                    <a:lnTo>
                      <a:pt x="200" y="74"/>
                    </a:lnTo>
                    <a:lnTo>
                      <a:pt x="200" y="74"/>
                    </a:lnTo>
                    <a:lnTo>
                      <a:pt x="201" y="74"/>
                    </a:lnTo>
                    <a:lnTo>
                      <a:pt x="201" y="74"/>
                    </a:lnTo>
                    <a:lnTo>
                      <a:pt x="201" y="74"/>
                    </a:lnTo>
                    <a:lnTo>
                      <a:pt x="201" y="75"/>
                    </a:lnTo>
                    <a:lnTo>
                      <a:pt x="202" y="75"/>
                    </a:lnTo>
                    <a:lnTo>
                      <a:pt x="202" y="75"/>
                    </a:lnTo>
                    <a:lnTo>
                      <a:pt x="202" y="75"/>
                    </a:lnTo>
                    <a:lnTo>
                      <a:pt x="202" y="75"/>
                    </a:lnTo>
                    <a:lnTo>
                      <a:pt x="202" y="76"/>
                    </a:lnTo>
                    <a:lnTo>
                      <a:pt x="203" y="76"/>
                    </a:lnTo>
                    <a:lnTo>
                      <a:pt x="203" y="76"/>
                    </a:lnTo>
                    <a:lnTo>
                      <a:pt x="203" y="76"/>
                    </a:lnTo>
                    <a:lnTo>
                      <a:pt x="203" y="76"/>
                    </a:lnTo>
                    <a:lnTo>
                      <a:pt x="204" y="76"/>
                    </a:lnTo>
                    <a:lnTo>
                      <a:pt x="204" y="76"/>
                    </a:lnTo>
                    <a:lnTo>
                      <a:pt x="204" y="77"/>
                    </a:lnTo>
                    <a:lnTo>
                      <a:pt x="205" y="77"/>
                    </a:lnTo>
                    <a:lnTo>
                      <a:pt x="205" y="77"/>
                    </a:lnTo>
                    <a:lnTo>
                      <a:pt x="205" y="77"/>
                    </a:lnTo>
                    <a:lnTo>
                      <a:pt x="206" y="77"/>
                    </a:lnTo>
                    <a:lnTo>
                      <a:pt x="206" y="77"/>
                    </a:lnTo>
                    <a:lnTo>
                      <a:pt x="206" y="78"/>
                    </a:lnTo>
                    <a:lnTo>
                      <a:pt x="206" y="78"/>
                    </a:lnTo>
                    <a:lnTo>
                      <a:pt x="207" y="78"/>
                    </a:lnTo>
                    <a:lnTo>
                      <a:pt x="207" y="78"/>
                    </a:lnTo>
                    <a:lnTo>
                      <a:pt x="208" y="78"/>
                    </a:lnTo>
                    <a:lnTo>
                      <a:pt x="208" y="78"/>
                    </a:lnTo>
                    <a:lnTo>
                      <a:pt x="208" y="78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9" y="79"/>
                    </a:lnTo>
                    <a:lnTo>
                      <a:pt x="209" y="80"/>
                    </a:lnTo>
                    <a:lnTo>
                      <a:pt x="209" y="80"/>
                    </a:lnTo>
                    <a:lnTo>
                      <a:pt x="210" y="80"/>
                    </a:lnTo>
                    <a:lnTo>
                      <a:pt x="210" y="80"/>
                    </a:lnTo>
                    <a:lnTo>
                      <a:pt x="211" y="80"/>
                    </a:lnTo>
                    <a:lnTo>
                      <a:pt x="211" y="80"/>
                    </a:lnTo>
                    <a:lnTo>
                      <a:pt x="212" y="80"/>
                    </a:lnTo>
                    <a:lnTo>
                      <a:pt x="212" y="79"/>
                    </a:lnTo>
                    <a:lnTo>
                      <a:pt x="212" y="79"/>
                    </a:lnTo>
                    <a:lnTo>
                      <a:pt x="213" y="79"/>
                    </a:lnTo>
                    <a:lnTo>
                      <a:pt x="213" y="79"/>
                    </a:lnTo>
                    <a:lnTo>
                      <a:pt x="213" y="79"/>
                    </a:lnTo>
                    <a:lnTo>
                      <a:pt x="213" y="79"/>
                    </a:lnTo>
                    <a:lnTo>
                      <a:pt x="213" y="80"/>
                    </a:lnTo>
                    <a:lnTo>
                      <a:pt x="214" y="80"/>
                    </a:lnTo>
                    <a:lnTo>
                      <a:pt x="214" y="79"/>
                    </a:lnTo>
                    <a:lnTo>
                      <a:pt x="214" y="79"/>
                    </a:lnTo>
                    <a:lnTo>
                      <a:pt x="215" y="79"/>
                    </a:lnTo>
                    <a:lnTo>
                      <a:pt x="215" y="79"/>
                    </a:lnTo>
                    <a:lnTo>
                      <a:pt x="215" y="79"/>
                    </a:lnTo>
                    <a:lnTo>
                      <a:pt x="215" y="79"/>
                    </a:lnTo>
                    <a:lnTo>
                      <a:pt x="216" y="79"/>
                    </a:lnTo>
                    <a:lnTo>
                      <a:pt x="216" y="79"/>
                    </a:lnTo>
                    <a:lnTo>
                      <a:pt x="216" y="79"/>
                    </a:lnTo>
                    <a:lnTo>
                      <a:pt x="217" y="79"/>
                    </a:lnTo>
                    <a:lnTo>
                      <a:pt x="217" y="79"/>
                    </a:lnTo>
                    <a:lnTo>
                      <a:pt x="218" y="79"/>
                    </a:lnTo>
                    <a:lnTo>
                      <a:pt x="218" y="79"/>
                    </a:lnTo>
                    <a:lnTo>
                      <a:pt x="218" y="80"/>
                    </a:lnTo>
                    <a:lnTo>
                      <a:pt x="219" y="80"/>
                    </a:lnTo>
                    <a:lnTo>
                      <a:pt x="219" y="80"/>
                    </a:lnTo>
                    <a:lnTo>
                      <a:pt x="219" y="80"/>
                    </a:lnTo>
                    <a:lnTo>
                      <a:pt x="219" y="80"/>
                    </a:lnTo>
                    <a:lnTo>
                      <a:pt x="220" y="80"/>
                    </a:lnTo>
                    <a:lnTo>
                      <a:pt x="220" y="80"/>
                    </a:lnTo>
                    <a:lnTo>
                      <a:pt x="221" y="81"/>
                    </a:lnTo>
                    <a:lnTo>
                      <a:pt x="221" y="81"/>
                    </a:lnTo>
                    <a:lnTo>
                      <a:pt x="221" y="81"/>
                    </a:lnTo>
                    <a:lnTo>
                      <a:pt x="222" y="81"/>
                    </a:lnTo>
                    <a:lnTo>
                      <a:pt x="222" y="82"/>
                    </a:lnTo>
                    <a:lnTo>
                      <a:pt x="222" y="82"/>
                    </a:lnTo>
                    <a:lnTo>
                      <a:pt x="222" y="82"/>
                    </a:lnTo>
                    <a:lnTo>
                      <a:pt x="222" y="83"/>
                    </a:lnTo>
                    <a:lnTo>
                      <a:pt x="223" y="83"/>
                    </a:lnTo>
                    <a:lnTo>
                      <a:pt x="223" y="84"/>
                    </a:lnTo>
                    <a:lnTo>
                      <a:pt x="223" y="84"/>
                    </a:lnTo>
                    <a:lnTo>
                      <a:pt x="223" y="85"/>
                    </a:lnTo>
                    <a:lnTo>
                      <a:pt x="223" y="85"/>
                    </a:lnTo>
                    <a:lnTo>
                      <a:pt x="223" y="85"/>
                    </a:lnTo>
                    <a:lnTo>
                      <a:pt x="223" y="86"/>
                    </a:lnTo>
                    <a:lnTo>
                      <a:pt x="224" y="86"/>
                    </a:lnTo>
                    <a:lnTo>
                      <a:pt x="224" y="86"/>
                    </a:lnTo>
                    <a:lnTo>
                      <a:pt x="225" y="86"/>
                    </a:lnTo>
                    <a:lnTo>
                      <a:pt x="225" y="86"/>
                    </a:lnTo>
                    <a:lnTo>
                      <a:pt x="225" y="86"/>
                    </a:lnTo>
                    <a:lnTo>
                      <a:pt x="225" y="87"/>
                    </a:lnTo>
                    <a:lnTo>
                      <a:pt x="225" y="87"/>
                    </a:lnTo>
                    <a:lnTo>
                      <a:pt x="225" y="87"/>
                    </a:lnTo>
                    <a:lnTo>
                      <a:pt x="225" y="87"/>
                    </a:lnTo>
                    <a:lnTo>
                      <a:pt x="225" y="88"/>
                    </a:lnTo>
                    <a:lnTo>
                      <a:pt x="226" y="88"/>
                    </a:lnTo>
                    <a:lnTo>
                      <a:pt x="226" y="88"/>
                    </a:lnTo>
                    <a:lnTo>
                      <a:pt x="227" y="87"/>
                    </a:lnTo>
                    <a:lnTo>
                      <a:pt x="227" y="87"/>
                    </a:lnTo>
                    <a:lnTo>
                      <a:pt x="228" y="87"/>
                    </a:lnTo>
                    <a:lnTo>
                      <a:pt x="228" y="87"/>
                    </a:lnTo>
                    <a:lnTo>
                      <a:pt x="228" y="86"/>
                    </a:lnTo>
                    <a:lnTo>
                      <a:pt x="228" y="86"/>
                    </a:lnTo>
                    <a:lnTo>
                      <a:pt x="229" y="86"/>
                    </a:lnTo>
                    <a:lnTo>
                      <a:pt x="229" y="86"/>
                    </a:lnTo>
                    <a:lnTo>
                      <a:pt x="230" y="86"/>
                    </a:lnTo>
                    <a:lnTo>
                      <a:pt x="230" y="86"/>
                    </a:lnTo>
                    <a:lnTo>
                      <a:pt x="231" y="86"/>
                    </a:lnTo>
                    <a:lnTo>
                      <a:pt x="231" y="86"/>
                    </a:lnTo>
                    <a:lnTo>
                      <a:pt x="232" y="86"/>
                    </a:lnTo>
                    <a:lnTo>
                      <a:pt x="232" y="86"/>
                    </a:lnTo>
                    <a:lnTo>
                      <a:pt x="233" y="86"/>
                    </a:lnTo>
                    <a:lnTo>
                      <a:pt x="233" y="85"/>
                    </a:lnTo>
                    <a:lnTo>
                      <a:pt x="233" y="85"/>
                    </a:lnTo>
                    <a:lnTo>
                      <a:pt x="233" y="85"/>
                    </a:lnTo>
                    <a:lnTo>
                      <a:pt x="234" y="85"/>
                    </a:lnTo>
                    <a:lnTo>
                      <a:pt x="234" y="85"/>
                    </a:lnTo>
                    <a:lnTo>
                      <a:pt x="234" y="85"/>
                    </a:lnTo>
                    <a:lnTo>
                      <a:pt x="235" y="85"/>
                    </a:lnTo>
                    <a:lnTo>
                      <a:pt x="235" y="85"/>
                    </a:lnTo>
                    <a:lnTo>
                      <a:pt x="235" y="85"/>
                    </a:lnTo>
                    <a:lnTo>
                      <a:pt x="235" y="86"/>
                    </a:lnTo>
                    <a:lnTo>
                      <a:pt x="236" y="86"/>
                    </a:lnTo>
                    <a:lnTo>
                      <a:pt x="236" y="86"/>
                    </a:lnTo>
                    <a:lnTo>
                      <a:pt x="236" y="86"/>
                    </a:lnTo>
                    <a:lnTo>
                      <a:pt x="236" y="87"/>
                    </a:lnTo>
                    <a:lnTo>
                      <a:pt x="236" y="87"/>
                    </a:lnTo>
                    <a:lnTo>
                      <a:pt x="237" y="87"/>
                    </a:lnTo>
                    <a:lnTo>
                      <a:pt x="237" y="87"/>
                    </a:lnTo>
                    <a:lnTo>
                      <a:pt x="238" y="87"/>
                    </a:lnTo>
                    <a:lnTo>
                      <a:pt x="238" y="86"/>
                    </a:lnTo>
                    <a:lnTo>
                      <a:pt x="239" y="87"/>
                    </a:lnTo>
                    <a:lnTo>
                      <a:pt x="239" y="87"/>
                    </a:lnTo>
                    <a:lnTo>
                      <a:pt x="240" y="87"/>
                    </a:lnTo>
                    <a:lnTo>
                      <a:pt x="240" y="87"/>
                    </a:lnTo>
                    <a:lnTo>
                      <a:pt x="241" y="87"/>
                    </a:lnTo>
                    <a:lnTo>
                      <a:pt x="241" y="87"/>
                    </a:lnTo>
                    <a:lnTo>
                      <a:pt x="242" y="87"/>
                    </a:lnTo>
                    <a:lnTo>
                      <a:pt x="242" y="86"/>
                    </a:lnTo>
                    <a:lnTo>
                      <a:pt x="242" y="86"/>
                    </a:lnTo>
                    <a:lnTo>
                      <a:pt x="243" y="86"/>
                    </a:lnTo>
                    <a:lnTo>
                      <a:pt x="243" y="86"/>
                    </a:lnTo>
                    <a:lnTo>
                      <a:pt x="244" y="86"/>
                    </a:lnTo>
                    <a:lnTo>
                      <a:pt x="244" y="86"/>
                    </a:lnTo>
                    <a:lnTo>
                      <a:pt x="244" y="86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5" y="85"/>
                    </a:lnTo>
                    <a:lnTo>
                      <a:pt x="245" y="85"/>
                    </a:lnTo>
                    <a:lnTo>
                      <a:pt x="246" y="85"/>
                    </a:lnTo>
                    <a:lnTo>
                      <a:pt x="246" y="85"/>
                    </a:lnTo>
                    <a:lnTo>
                      <a:pt x="246" y="84"/>
                    </a:lnTo>
                    <a:lnTo>
                      <a:pt x="247" y="84"/>
                    </a:lnTo>
                    <a:lnTo>
                      <a:pt x="247" y="85"/>
                    </a:lnTo>
                    <a:lnTo>
                      <a:pt x="247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49" y="85"/>
                    </a:lnTo>
                    <a:lnTo>
                      <a:pt x="250" y="85"/>
                    </a:lnTo>
                    <a:lnTo>
                      <a:pt x="250" y="85"/>
                    </a:lnTo>
                    <a:lnTo>
                      <a:pt x="251" y="85"/>
                    </a:lnTo>
                    <a:lnTo>
                      <a:pt x="251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5"/>
                    </a:lnTo>
                    <a:lnTo>
                      <a:pt x="253" y="85"/>
                    </a:lnTo>
                    <a:lnTo>
                      <a:pt x="254" y="85"/>
                    </a:lnTo>
                    <a:lnTo>
                      <a:pt x="254" y="85"/>
                    </a:lnTo>
                    <a:lnTo>
                      <a:pt x="254" y="86"/>
                    </a:lnTo>
                    <a:lnTo>
                      <a:pt x="254" y="86"/>
                    </a:lnTo>
                    <a:lnTo>
                      <a:pt x="254" y="86"/>
                    </a:lnTo>
                    <a:lnTo>
                      <a:pt x="254" y="87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4" y="88"/>
                    </a:lnTo>
                    <a:lnTo>
                      <a:pt x="254" y="88"/>
                    </a:lnTo>
                    <a:lnTo>
                      <a:pt x="254" y="88"/>
                    </a:lnTo>
                    <a:lnTo>
                      <a:pt x="254" y="88"/>
                    </a:lnTo>
                    <a:lnTo>
                      <a:pt x="254" y="88"/>
                    </a:lnTo>
                    <a:lnTo>
                      <a:pt x="254" y="89"/>
                    </a:lnTo>
                    <a:lnTo>
                      <a:pt x="254" y="89"/>
                    </a:lnTo>
                    <a:lnTo>
                      <a:pt x="254" y="89"/>
                    </a:lnTo>
                    <a:lnTo>
                      <a:pt x="254" y="89"/>
                    </a:lnTo>
                    <a:lnTo>
                      <a:pt x="254" y="89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1"/>
                    </a:lnTo>
                    <a:lnTo>
                      <a:pt x="254" y="91"/>
                    </a:lnTo>
                    <a:lnTo>
                      <a:pt x="253" y="91"/>
                    </a:lnTo>
                    <a:lnTo>
                      <a:pt x="254" y="91"/>
                    </a:lnTo>
                    <a:lnTo>
                      <a:pt x="254" y="92"/>
                    </a:lnTo>
                    <a:lnTo>
                      <a:pt x="254" y="92"/>
                    </a:lnTo>
                    <a:lnTo>
                      <a:pt x="254" y="92"/>
                    </a:lnTo>
                    <a:lnTo>
                      <a:pt x="254" y="93"/>
                    </a:lnTo>
                    <a:lnTo>
                      <a:pt x="254" y="93"/>
                    </a:lnTo>
                    <a:lnTo>
                      <a:pt x="254" y="93"/>
                    </a:lnTo>
                    <a:lnTo>
                      <a:pt x="254" y="94"/>
                    </a:lnTo>
                    <a:lnTo>
                      <a:pt x="255" y="94"/>
                    </a:lnTo>
                    <a:lnTo>
                      <a:pt x="255" y="94"/>
                    </a:lnTo>
                    <a:lnTo>
                      <a:pt x="255" y="94"/>
                    </a:lnTo>
                    <a:lnTo>
                      <a:pt x="256" y="94"/>
                    </a:lnTo>
                    <a:lnTo>
                      <a:pt x="256" y="95"/>
                    </a:lnTo>
                    <a:lnTo>
                      <a:pt x="255" y="95"/>
                    </a:lnTo>
                    <a:lnTo>
                      <a:pt x="255" y="95"/>
                    </a:lnTo>
                    <a:lnTo>
                      <a:pt x="256" y="95"/>
                    </a:lnTo>
                    <a:lnTo>
                      <a:pt x="255" y="95"/>
                    </a:lnTo>
                    <a:lnTo>
                      <a:pt x="255" y="96"/>
                    </a:lnTo>
                    <a:lnTo>
                      <a:pt x="256" y="96"/>
                    </a:lnTo>
                    <a:lnTo>
                      <a:pt x="256" y="96"/>
                    </a:lnTo>
                    <a:lnTo>
                      <a:pt x="256" y="97"/>
                    </a:lnTo>
                    <a:lnTo>
                      <a:pt x="256" y="97"/>
                    </a:lnTo>
                    <a:lnTo>
                      <a:pt x="256" y="98"/>
                    </a:lnTo>
                    <a:lnTo>
                      <a:pt x="255" y="98"/>
                    </a:lnTo>
                    <a:lnTo>
                      <a:pt x="255" y="98"/>
                    </a:lnTo>
                    <a:lnTo>
                      <a:pt x="255" y="98"/>
                    </a:lnTo>
                    <a:lnTo>
                      <a:pt x="255" y="98"/>
                    </a:lnTo>
                    <a:lnTo>
                      <a:pt x="255" y="99"/>
                    </a:lnTo>
                    <a:lnTo>
                      <a:pt x="255" y="99"/>
                    </a:lnTo>
                    <a:lnTo>
                      <a:pt x="255" y="99"/>
                    </a:lnTo>
                    <a:lnTo>
                      <a:pt x="255" y="99"/>
                    </a:lnTo>
                    <a:lnTo>
                      <a:pt x="254" y="99"/>
                    </a:lnTo>
                    <a:lnTo>
                      <a:pt x="255" y="99"/>
                    </a:lnTo>
                    <a:lnTo>
                      <a:pt x="254" y="100"/>
                    </a:lnTo>
                    <a:lnTo>
                      <a:pt x="254" y="100"/>
                    </a:lnTo>
                    <a:lnTo>
                      <a:pt x="254" y="100"/>
                    </a:lnTo>
                    <a:lnTo>
                      <a:pt x="254" y="100"/>
                    </a:lnTo>
                    <a:lnTo>
                      <a:pt x="254" y="101"/>
                    </a:lnTo>
                    <a:lnTo>
                      <a:pt x="254" y="101"/>
                    </a:lnTo>
                    <a:lnTo>
                      <a:pt x="254" y="101"/>
                    </a:lnTo>
                    <a:lnTo>
                      <a:pt x="253" y="101"/>
                    </a:lnTo>
                    <a:lnTo>
                      <a:pt x="253" y="10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251" y="101"/>
                    </a:lnTo>
                    <a:lnTo>
                      <a:pt x="251" y="101"/>
                    </a:lnTo>
                    <a:lnTo>
                      <a:pt x="251" y="101"/>
                    </a:lnTo>
                    <a:lnTo>
                      <a:pt x="250" y="101"/>
                    </a:lnTo>
                    <a:lnTo>
                      <a:pt x="250" y="101"/>
                    </a:lnTo>
                    <a:lnTo>
                      <a:pt x="250" y="101"/>
                    </a:lnTo>
                    <a:lnTo>
                      <a:pt x="249" y="101"/>
                    </a:lnTo>
                    <a:lnTo>
                      <a:pt x="249" y="101"/>
                    </a:lnTo>
                    <a:lnTo>
                      <a:pt x="248" y="101"/>
                    </a:lnTo>
                    <a:lnTo>
                      <a:pt x="248" y="102"/>
                    </a:lnTo>
                    <a:lnTo>
                      <a:pt x="248" y="102"/>
                    </a:lnTo>
                    <a:lnTo>
                      <a:pt x="248" y="102"/>
                    </a:lnTo>
                    <a:lnTo>
                      <a:pt x="247" y="102"/>
                    </a:lnTo>
                    <a:lnTo>
                      <a:pt x="247" y="102"/>
                    </a:lnTo>
                    <a:lnTo>
                      <a:pt x="247" y="102"/>
                    </a:lnTo>
                    <a:lnTo>
                      <a:pt x="247" y="102"/>
                    </a:lnTo>
                    <a:lnTo>
                      <a:pt x="246" y="102"/>
                    </a:lnTo>
                    <a:lnTo>
                      <a:pt x="246" y="102"/>
                    </a:lnTo>
                    <a:lnTo>
                      <a:pt x="246" y="101"/>
                    </a:lnTo>
                    <a:lnTo>
                      <a:pt x="246" y="101"/>
                    </a:lnTo>
                    <a:lnTo>
                      <a:pt x="246" y="102"/>
                    </a:lnTo>
                    <a:lnTo>
                      <a:pt x="245" y="102"/>
                    </a:lnTo>
                    <a:lnTo>
                      <a:pt x="245" y="102"/>
                    </a:lnTo>
                    <a:lnTo>
                      <a:pt x="245" y="102"/>
                    </a:lnTo>
                    <a:lnTo>
                      <a:pt x="244" y="102"/>
                    </a:lnTo>
                    <a:lnTo>
                      <a:pt x="244" y="102"/>
                    </a:lnTo>
                    <a:lnTo>
                      <a:pt x="244" y="102"/>
                    </a:lnTo>
                    <a:lnTo>
                      <a:pt x="243" y="102"/>
                    </a:lnTo>
                    <a:lnTo>
                      <a:pt x="243" y="102"/>
                    </a:lnTo>
                    <a:lnTo>
                      <a:pt x="243" y="103"/>
                    </a:lnTo>
                    <a:lnTo>
                      <a:pt x="242" y="103"/>
                    </a:lnTo>
                    <a:lnTo>
                      <a:pt x="242" y="103"/>
                    </a:lnTo>
                    <a:lnTo>
                      <a:pt x="242" y="103"/>
                    </a:lnTo>
                    <a:lnTo>
                      <a:pt x="241" y="103"/>
                    </a:lnTo>
                    <a:lnTo>
                      <a:pt x="241" y="103"/>
                    </a:lnTo>
                    <a:lnTo>
                      <a:pt x="240" y="103"/>
                    </a:lnTo>
                    <a:lnTo>
                      <a:pt x="240" y="104"/>
                    </a:lnTo>
                    <a:lnTo>
                      <a:pt x="240" y="103"/>
                    </a:lnTo>
                    <a:lnTo>
                      <a:pt x="240" y="104"/>
                    </a:lnTo>
                    <a:lnTo>
                      <a:pt x="240" y="103"/>
                    </a:lnTo>
                    <a:lnTo>
                      <a:pt x="240" y="103"/>
                    </a:lnTo>
                    <a:lnTo>
                      <a:pt x="240" y="104"/>
                    </a:lnTo>
                    <a:lnTo>
                      <a:pt x="239" y="104"/>
                    </a:lnTo>
                    <a:lnTo>
                      <a:pt x="239" y="104"/>
                    </a:lnTo>
                    <a:lnTo>
                      <a:pt x="239" y="104"/>
                    </a:lnTo>
                    <a:lnTo>
                      <a:pt x="239" y="105"/>
                    </a:lnTo>
                    <a:lnTo>
                      <a:pt x="238" y="105"/>
                    </a:lnTo>
                    <a:lnTo>
                      <a:pt x="238" y="104"/>
                    </a:lnTo>
                    <a:lnTo>
                      <a:pt x="238" y="105"/>
                    </a:lnTo>
                    <a:lnTo>
                      <a:pt x="238" y="105"/>
                    </a:lnTo>
                    <a:lnTo>
                      <a:pt x="238" y="105"/>
                    </a:lnTo>
                    <a:lnTo>
                      <a:pt x="237" y="105"/>
                    </a:lnTo>
                    <a:lnTo>
                      <a:pt x="237" y="105"/>
                    </a:lnTo>
                    <a:lnTo>
                      <a:pt x="237" y="106"/>
                    </a:lnTo>
                    <a:lnTo>
                      <a:pt x="236" y="106"/>
                    </a:lnTo>
                    <a:lnTo>
                      <a:pt x="236" y="105"/>
                    </a:lnTo>
                    <a:lnTo>
                      <a:pt x="236" y="105"/>
                    </a:lnTo>
                    <a:lnTo>
                      <a:pt x="236" y="105"/>
                    </a:lnTo>
                    <a:lnTo>
                      <a:pt x="235" y="105"/>
                    </a:lnTo>
                    <a:lnTo>
                      <a:pt x="235" y="105"/>
                    </a:lnTo>
                    <a:lnTo>
                      <a:pt x="235" y="105"/>
                    </a:lnTo>
                    <a:lnTo>
                      <a:pt x="235" y="105"/>
                    </a:lnTo>
                    <a:lnTo>
                      <a:pt x="235" y="105"/>
                    </a:lnTo>
                    <a:lnTo>
                      <a:pt x="234" y="105"/>
                    </a:lnTo>
                    <a:lnTo>
                      <a:pt x="234" y="105"/>
                    </a:lnTo>
                    <a:lnTo>
                      <a:pt x="234" y="106"/>
                    </a:lnTo>
                    <a:lnTo>
                      <a:pt x="234" y="105"/>
                    </a:lnTo>
                    <a:lnTo>
                      <a:pt x="233" y="105"/>
                    </a:lnTo>
                    <a:lnTo>
                      <a:pt x="233" y="106"/>
                    </a:lnTo>
                    <a:lnTo>
                      <a:pt x="233" y="105"/>
                    </a:lnTo>
                    <a:lnTo>
                      <a:pt x="233" y="105"/>
                    </a:lnTo>
                    <a:lnTo>
                      <a:pt x="232" y="105"/>
                    </a:lnTo>
                    <a:lnTo>
                      <a:pt x="232" y="105"/>
                    </a:lnTo>
                    <a:lnTo>
                      <a:pt x="232" y="105"/>
                    </a:lnTo>
                    <a:lnTo>
                      <a:pt x="231" y="105"/>
                    </a:lnTo>
                    <a:lnTo>
                      <a:pt x="231" y="105"/>
                    </a:lnTo>
                    <a:lnTo>
                      <a:pt x="230" y="105"/>
                    </a:lnTo>
                    <a:lnTo>
                      <a:pt x="230" y="105"/>
                    </a:lnTo>
                    <a:lnTo>
                      <a:pt x="230" y="105"/>
                    </a:lnTo>
                    <a:lnTo>
                      <a:pt x="230" y="105"/>
                    </a:lnTo>
                    <a:lnTo>
                      <a:pt x="229" y="105"/>
                    </a:lnTo>
                    <a:lnTo>
                      <a:pt x="229" y="105"/>
                    </a:lnTo>
                    <a:lnTo>
                      <a:pt x="228" y="105"/>
                    </a:lnTo>
                    <a:lnTo>
                      <a:pt x="228" y="104"/>
                    </a:lnTo>
                    <a:lnTo>
                      <a:pt x="227" y="104"/>
                    </a:lnTo>
                    <a:lnTo>
                      <a:pt x="227" y="104"/>
                    </a:lnTo>
                    <a:lnTo>
                      <a:pt x="227" y="104"/>
                    </a:lnTo>
                    <a:lnTo>
                      <a:pt x="226" y="104"/>
                    </a:lnTo>
                    <a:lnTo>
                      <a:pt x="226" y="104"/>
                    </a:lnTo>
                    <a:lnTo>
                      <a:pt x="225" y="104"/>
                    </a:lnTo>
                    <a:lnTo>
                      <a:pt x="225" y="104"/>
                    </a:lnTo>
                    <a:lnTo>
                      <a:pt x="225" y="104"/>
                    </a:lnTo>
                    <a:lnTo>
                      <a:pt x="225" y="103"/>
                    </a:lnTo>
                    <a:lnTo>
                      <a:pt x="225" y="103"/>
                    </a:lnTo>
                    <a:lnTo>
                      <a:pt x="225" y="103"/>
                    </a:lnTo>
                    <a:lnTo>
                      <a:pt x="225" y="103"/>
                    </a:lnTo>
                    <a:lnTo>
                      <a:pt x="225" y="103"/>
                    </a:lnTo>
                    <a:lnTo>
                      <a:pt x="224" y="103"/>
                    </a:lnTo>
                    <a:lnTo>
                      <a:pt x="224" y="103"/>
                    </a:lnTo>
                    <a:lnTo>
                      <a:pt x="223" y="103"/>
                    </a:lnTo>
                    <a:lnTo>
                      <a:pt x="223" y="104"/>
                    </a:lnTo>
                    <a:lnTo>
                      <a:pt x="223" y="104"/>
                    </a:lnTo>
                    <a:lnTo>
                      <a:pt x="223" y="105"/>
                    </a:lnTo>
                    <a:lnTo>
                      <a:pt x="223" y="105"/>
                    </a:lnTo>
                    <a:lnTo>
                      <a:pt x="223" y="105"/>
                    </a:lnTo>
                    <a:lnTo>
                      <a:pt x="223" y="105"/>
                    </a:lnTo>
                    <a:lnTo>
                      <a:pt x="222" y="105"/>
                    </a:lnTo>
                    <a:lnTo>
                      <a:pt x="222" y="104"/>
                    </a:lnTo>
                    <a:lnTo>
                      <a:pt x="222" y="105"/>
                    </a:lnTo>
                    <a:lnTo>
                      <a:pt x="221" y="105"/>
                    </a:lnTo>
                    <a:lnTo>
                      <a:pt x="221" y="105"/>
                    </a:lnTo>
                    <a:lnTo>
                      <a:pt x="221" y="105"/>
                    </a:lnTo>
                    <a:lnTo>
                      <a:pt x="220" y="105"/>
                    </a:lnTo>
                    <a:lnTo>
                      <a:pt x="220" y="105"/>
                    </a:lnTo>
                    <a:lnTo>
                      <a:pt x="219" y="105"/>
                    </a:lnTo>
                    <a:lnTo>
                      <a:pt x="219" y="105"/>
                    </a:lnTo>
                    <a:lnTo>
                      <a:pt x="219" y="106"/>
                    </a:lnTo>
                    <a:lnTo>
                      <a:pt x="218" y="106"/>
                    </a:lnTo>
                    <a:lnTo>
                      <a:pt x="218" y="105"/>
                    </a:lnTo>
                    <a:lnTo>
                      <a:pt x="218" y="105"/>
                    </a:lnTo>
                    <a:lnTo>
                      <a:pt x="217" y="105"/>
                    </a:lnTo>
                    <a:lnTo>
                      <a:pt x="217" y="105"/>
                    </a:lnTo>
                    <a:lnTo>
                      <a:pt x="217" y="105"/>
                    </a:lnTo>
                    <a:lnTo>
                      <a:pt x="217" y="105"/>
                    </a:lnTo>
                    <a:lnTo>
                      <a:pt x="217" y="105"/>
                    </a:lnTo>
                    <a:lnTo>
                      <a:pt x="217" y="106"/>
                    </a:lnTo>
                    <a:lnTo>
                      <a:pt x="217" y="106"/>
                    </a:lnTo>
                    <a:lnTo>
                      <a:pt x="216" y="106"/>
                    </a:lnTo>
                    <a:lnTo>
                      <a:pt x="216" y="106"/>
                    </a:lnTo>
                    <a:lnTo>
                      <a:pt x="216" y="105"/>
                    </a:lnTo>
                    <a:lnTo>
                      <a:pt x="216" y="105"/>
                    </a:lnTo>
                    <a:lnTo>
                      <a:pt x="216" y="104"/>
                    </a:lnTo>
                    <a:lnTo>
                      <a:pt x="215" y="104"/>
                    </a:lnTo>
                    <a:lnTo>
                      <a:pt x="215" y="104"/>
                    </a:lnTo>
                    <a:lnTo>
                      <a:pt x="215" y="105"/>
                    </a:lnTo>
                    <a:lnTo>
                      <a:pt x="215" y="104"/>
                    </a:lnTo>
                    <a:lnTo>
                      <a:pt x="215" y="104"/>
                    </a:lnTo>
                    <a:lnTo>
                      <a:pt x="214" y="104"/>
                    </a:lnTo>
                    <a:lnTo>
                      <a:pt x="214" y="104"/>
                    </a:lnTo>
                    <a:lnTo>
                      <a:pt x="214" y="105"/>
                    </a:lnTo>
                    <a:lnTo>
                      <a:pt x="213" y="105"/>
                    </a:lnTo>
                    <a:lnTo>
                      <a:pt x="213" y="105"/>
                    </a:lnTo>
                    <a:lnTo>
                      <a:pt x="213" y="105"/>
                    </a:lnTo>
                    <a:lnTo>
                      <a:pt x="213" y="105"/>
                    </a:lnTo>
                    <a:lnTo>
                      <a:pt x="213" y="106"/>
                    </a:lnTo>
                    <a:lnTo>
                      <a:pt x="212" y="106"/>
                    </a:lnTo>
                    <a:lnTo>
                      <a:pt x="212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0" y="106"/>
                    </a:lnTo>
                    <a:lnTo>
                      <a:pt x="210" y="106"/>
                    </a:lnTo>
                    <a:lnTo>
                      <a:pt x="210" y="107"/>
                    </a:lnTo>
                    <a:lnTo>
                      <a:pt x="209" y="107"/>
                    </a:lnTo>
                    <a:lnTo>
                      <a:pt x="209" y="106"/>
                    </a:lnTo>
                    <a:lnTo>
                      <a:pt x="209" y="106"/>
                    </a:lnTo>
                    <a:lnTo>
                      <a:pt x="209" y="106"/>
                    </a:lnTo>
                    <a:lnTo>
                      <a:pt x="208" y="106"/>
                    </a:lnTo>
                    <a:lnTo>
                      <a:pt x="208" y="106"/>
                    </a:lnTo>
                    <a:lnTo>
                      <a:pt x="207" y="106"/>
                    </a:lnTo>
                    <a:lnTo>
                      <a:pt x="207" y="106"/>
                    </a:lnTo>
                    <a:lnTo>
                      <a:pt x="207" y="106"/>
                    </a:lnTo>
                    <a:lnTo>
                      <a:pt x="207" y="106"/>
                    </a:lnTo>
                    <a:lnTo>
                      <a:pt x="206" y="106"/>
                    </a:lnTo>
                    <a:lnTo>
                      <a:pt x="206" y="106"/>
                    </a:lnTo>
                    <a:lnTo>
                      <a:pt x="206" y="106"/>
                    </a:lnTo>
                    <a:lnTo>
                      <a:pt x="205" y="106"/>
                    </a:lnTo>
                    <a:lnTo>
                      <a:pt x="205" y="107"/>
                    </a:lnTo>
                    <a:lnTo>
                      <a:pt x="205" y="107"/>
                    </a:lnTo>
                    <a:lnTo>
                      <a:pt x="205" y="107"/>
                    </a:lnTo>
                    <a:lnTo>
                      <a:pt x="205" y="107"/>
                    </a:lnTo>
                    <a:lnTo>
                      <a:pt x="204" y="107"/>
                    </a:lnTo>
                    <a:lnTo>
                      <a:pt x="204" y="108"/>
                    </a:lnTo>
                    <a:lnTo>
                      <a:pt x="204" y="108"/>
                    </a:lnTo>
                    <a:lnTo>
                      <a:pt x="203" y="108"/>
                    </a:lnTo>
                    <a:lnTo>
                      <a:pt x="203" y="108"/>
                    </a:lnTo>
                    <a:lnTo>
                      <a:pt x="203" y="108"/>
                    </a:lnTo>
                    <a:lnTo>
                      <a:pt x="202" y="108"/>
                    </a:lnTo>
                    <a:lnTo>
                      <a:pt x="202" y="108"/>
                    </a:lnTo>
                    <a:lnTo>
                      <a:pt x="202" y="108"/>
                    </a:lnTo>
                    <a:lnTo>
                      <a:pt x="202" y="108"/>
                    </a:lnTo>
                    <a:lnTo>
                      <a:pt x="201" y="108"/>
                    </a:lnTo>
                    <a:lnTo>
                      <a:pt x="201" y="108"/>
                    </a:lnTo>
                    <a:lnTo>
                      <a:pt x="201" y="108"/>
                    </a:lnTo>
                    <a:lnTo>
                      <a:pt x="200" y="108"/>
                    </a:lnTo>
                    <a:lnTo>
                      <a:pt x="200" y="108"/>
                    </a:lnTo>
                    <a:lnTo>
                      <a:pt x="200" y="108"/>
                    </a:lnTo>
                    <a:lnTo>
                      <a:pt x="200" y="107"/>
                    </a:lnTo>
                    <a:lnTo>
                      <a:pt x="199" y="107"/>
                    </a:lnTo>
                    <a:lnTo>
                      <a:pt x="199" y="107"/>
                    </a:lnTo>
                    <a:lnTo>
                      <a:pt x="198" y="107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7" y="108"/>
                    </a:lnTo>
                    <a:lnTo>
                      <a:pt x="197" y="108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7"/>
                    </a:lnTo>
                    <a:lnTo>
                      <a:pt x="196" y="107"/>
                    </a:lnTo>
                    <a:lnTo>
                      <a:pt x="196" y="106"/>
                    </a:lnTo>
                    <a:lnTo>
                      <a:pt x="196" y="106"/>
                    </a:lnTo>
                    <a:lnTo>
                      <a:pt x="195" y="106"/>
                    </a:lnTo>
                    <a:lnTo>
                      <a:pt x="196" y="106"/>
                    </a:lnTo>
                    <a:lnTo>
                      <a:pt x="195" y="106"/>
                    </a:lnTo>
                    <a:lnTo>
                      <a:pt x="195" y="105"/>
                    </a:lnTo>
                    <a:lnTo>
                      <a:pt x="195" y="106"/>
                    </a:lnTo>
                    <a:lnTo>
                      <a:pt x="195" y="106"/>
                    </a:lnTo>
                    <a:lnTo>
                      <a:pt x="195" y="105"/>
                    </a:lnTo>
                    <a:lnTo>
                      <a:pt x="195" y="105"/>
                    </a:lnTo>
                    <a:lnTo>
                      <a:pt x="194" y="105"/>
                    </a:lnTo>
                    <a:lnTo>
                      <a:pt x="194" y="105"/>
                    </a:lnTo>
                    <a:lnTo>
                      <a:pt x="194" y="105"/>
                    </a:lnTo>
                    <a:lnTo>
                      <a:pt x="194" y="104"/>
                    </a:lnTo>
                    <a:lnTo>
                      <a:pt x="193" y="104"/>
                    </a:lnTo>
                    <a:lnTo>
                      <a:pt x="194" y="104"/>
                    </a:lnTo>
                    <a:lnTo>
                      <a:pt x="193" y="103"/>
                    </a:lnTo>
                    <a:lnTo>
                      <a:pt x="194" y="103"/>
                    </a:lnTo>
                    <a:lnTo>
                      <a:pt x="193" y="103"/>
                    </a:lnTo>
                    <a:lnTo>
                      <a:pt x="193" y="103"/>
                    </a:lnTo>
                    <a:lnTo>
                      <a:pt x="193" y="102"/>
                    </a:lnTo>
                    <a:lnTo>
                      <a:pt x="194" y="102"/>
                    </a:lnTo>
                    <a:lnTo>
                      <a:pt x="193" y="102"/>
                    </a:lnTo>
                    <a:lnTo>
                      <a:pt x="193" y="102"/>
                    </a:lnTo>
                    <a:lnTo>
                      <a:pt x="193" y="102"/>
                    </a:lnTo>
                    <a:lnTo>
                      <a:pt x="193" y="102"/>
                    </a:lnTo>
                    <a:lnTo>
                      <a:pt x="193" y="102"/>
                    </a:lnTo>
                    <a:lnTo>
                      <a:pt x="192" y="102"/>
                    </a:lnTo>
                    <a:lnTo>
                      <a:pt x="192" y="102"/>
                    </a:lnTo>
                    <a:lnTo>
                      <a:pt x="192" y="101"/>
                    </a:lnTo>
                    <a:lnTo>
                      <a:pt x="191" y="101"/>
                    </a:lnTo>
                    <a:lnTo>
                      <a:pt x="191" y="101"/>
                    </a:lnTo>
                    <a:lnTo>
                      <a:pt x="191" y="101"/>
                    </a:lnTo>
                    <a:lnTo>
                      <a:pt x="191" y="101"/>
                    </a:lnTo>
                    <a:lnTo>
                      <a:pt x="190" y="101"/>
                    </a:lnTo>
                    <a:lnTo>
                      <a:pt x="190" y="101"/>
                    </a:lnTo>
                    <a:lnTo>
                      <a:pt x="190" y="101"/>
                    </a:lnTo>
                    <a:lnTo>
                      <a:pt x="190" y="101"/>
                    </a:lnTo>
                    <a:lnTo>
                      <a:pt x="189" y="101"/>
                    </a:lnTo>
                    <a:lnTo>
                      <a:pt x="189" y="101"/>
                    </a:lnTo>
                    <a:lnTo>
                      <a:pt x="189" y="101"/>
                    </a:lnTo>
                    <a:lnTo>
                      <a:pt x="189" y="101"/>
                    </a:lnTo>
                    <a:lnTo>
                      <a:pt x="188" y="101"/>
                    </a:lnTo>
                    <a:lnTo>
                      <a:pt x="188" y="101"/>
                    </a:lnTo>
                    <a:lnTo>
                      <a:pt x="188" y="101"/>
                    </a:lnTo>
                    <a:lnTo>
                      <a:pt x="187" y="101"/>
                    </a:lnTo>
                    <a:lnTo>
                      <a:pt x="187" y="101"/>
                    </a:lnTo>
                    <a:lnTo>
                      <a:pt x="187" y="101"/>
                    </a:lnTo>
                    <a:lnTo>
                      <a:pt x="187" y="100"/>
                    </a:lnTo>
                    <a:lnTo>
                      <a:pt x="186" y="100"/>
                    </a:lnTo>
                    <a:lnTo>
                      <a:pt x="186" y="100"/>
                    </a:lnTo>
                    <a:lnTo>
                      <a:pt x="186" y="100"/>
                    </a:lnTo>
                    <a:lnTo>
                      <a:pt x="185" y="100"/>
                    </a:lnTo>
                    <a:lnTo>
                      <a:pt x="185" y="100"/>
                    </a:lnTo>
                    <a:lnTo>
                      <a:pt x="185" y="100"/>
                    </a:lnTo>
                    <a:lnTo>
                      <a:pt x="185" y="100"/>
                    </a:lnTo>
                    <a:lnTo>
                      <a:pt x="184" y="100"/>
                    </a:lnTo>
                    <a:lnTo>
                      <a:pt x="184" y="100"/>
                    </a:lnTo>
                    <a:lnTo>
                      <a:pt x="184" y="100"/>
                    </a:lnTo>
                    <a:lnTo>
                      <a:pt x="183" y="100"/>
                    </a:lnTo>
                    <a:lnTo>
                      <a:pt x="183" y="100"/>
                    </a:lnTo>
                    <a:lnTo>
                      <a:pt x="183" y="100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1" y="99"/>
                    </a:lnTo>
                    <a:lnTo>
                      <a:pt x="181" y="99"/>
                    </a:lnTo>
                    <a:lnTo>
                      <a:pt x="181" y="99"/>
                    </a:lnTo>
                    <a:lnTo>
                      <a:pt x="180" y="99"/>
                    </a:lnTo>
                    <a:lnTo>
                      <a:pt x="180" y="99"/>
                    </a:lnTo>
                    <a:lnTo>
                      <a:pt x="180" y="99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79" y="98"/>
                    </a:lnTo>
                    <a:lnTo>
                      <a:pt x="179" y="98"/>
                    </a:lnTo>
                    <a:lnTo>
                      <a:pt x="179" y="98"/>
                    </a:lnTo>
                    <a:lnTo>
                      <a:pt x="179" y="99"/>
                    </a:lnTo>
                    <a:lnTo>
                      <a:pt x="179" y="99"/>
                    </a:lnTo>
                    <a:lnTo>
                      <a:pt x="178" y="99"/>
                    </a:lnTo>
                    <a:lnTo>
                      <a:pt x="178" y="98"/>
                    </a:lnTo>
                    <a:lnTo>
                      <a:pt x="178" y="98"/>
                    </a:lnTo>
                    <a:lnTo>
                      <a:pt x="177" y="98"/>
                    </a:lnTo>
                    <a:lnTo>
                      <a:pt x="177" y="99"/>
                    </a:lnTo>
                    <a:lnTo>
                      <a:pt x="177" y="99"/>
                    </a:lnTo>
                    <a:lnTo>
                      <a:pt x="176" y="99"/>
                    </a:lnTo>
                    <a:lnTo>
                      <a:pt x="176" y="98"/>
                    </a:lnTo>
                    <a:lnTo>
                      <a:pt x="176" y="98"/>
                    </a:lnTo>
                    <a:lnTo>
                      <a:pt x="176" y="98"/>
                    </a:lnTo>
                    <a:lnTo>
                      <a:pt x="176" y="98"/>
                    </a:lnTo>
                    <a:lnTo>
                      <a:pt x="176" y="98"/>
                    </a:lnTo>
                    <a:lnTo>
                      <a:pt x="175" y="98"/>
                    </a:lnTo>
                    <a:lnTo>
                      <a:pt x="175" y="97"/>
                    </a:lnTo>
                    <a:lnTo>
                      <a:pt x="175" y="97"/>
                    </a:lnTo>
                    <a:lnTo>
                      <a:pt x="175" y="97"/>
                    </a:lnTo>
                    <a:lnTo>
                      <a:pt x="175" y="97"/>
                    </a:lnTo>
                    <a:lnTo>
                      <a:pt x="175" y="97"/>
                    </a:lnTo>
                    <a:lnTo>
                      <a:pt x="175" y="97"/>
                    </a:lnTo>
                    <a:lnTo>
                      <a:pt x="175" y="97"/>
                    </a:lnTo>
                    <a:lnTo>
                      <a:pt x="175" y="97"/>
                    </a:lnTo>
                    <a:lnTo>
                      <a:pt x="175" y="97"/>
                    </a:lnTo>
                    <a:lnTo>
                      <a:pt x="174" y="97"/>
                    </a:lnTo>
                    <a:lnTo>
                      <a:pt x="174" y="96"/>
                    </a:lnTo>
                    <a:lnTo>
                      <a:pt x="174" y="96"/>
                    </a:lnTo>
                    <a:lnTo>
                      <a:pt x="173" y="96"/>
                    </a:lnTo>
                    <a:lnTo>
                      <a:pt x="173" y="97"/>
                    </a:lnTo>
                    <a:lnTo>
                      <a:pt x="173" y="97"/>
                    </a:lnTo>
                    <a:lnTo>
                      <a:pt x="173" y="97"/>
                    </a:lnTo>
                    <a:lnTo>
                      <a:pt x="172" y="97"/>
                    </a:lnTo>
                    <a:lnTo>
                      <a:pt x="172" y="98"/>
                    </a:lnTo>
                    <a:lnTo>
                      <a:pt x="172" y="98"/>
                    </a:lnTo>
                    <a:lnTo>
                      <a:pt x="171" y="98"/>
                    </a:lnTo>
                    <a:lnTo>
                      <a:pt x="171" y="97"/>
                    </a:lnTo>
                    <a:lnTo>
                      <a:pt x="171" y="97"/>
                    </a:lnTo>
                    <a:lnTo>
                      <a:pt x="171" y="97"/>
                    </a:lnTo>
                    <a:lnTo>
                      <a:pt x="171" y="97"/>
                    </a:lnTo>
                    <a:lnTo>
                      <a:pt x="171" y="96"/>
                    </a:lnTo>
                    <a:lnTo>
                      <a:pt x="171" y="96"/>
                    </a:lnTo>
                    <a:lnTo>
                      <a:pt x="170" y="96"/>
                    </a:lnTo>
                    <a:lnTo>
                      <a:pt x="170" y="95"/>
                    </a:lnTo>
                    <a:lnTo>
                      <a:pt x="170" y="95"/>
                    </a:lnTo>
                    <a:lnTo>
                      <a:pt x="169" y="95"/>
                    </a:lnTo>
                    <a:lnTo>
                      <a:pt x="169" y="96"/>
                    </a:lnTo>
                    <a:lnTo>
                      <a:pt x="169" y="96"/>
                    </a:lnTo>
                    <a:lnTo>
                      <a:pt x="169" y="95"/>
                    </a:lnTo>
                    <a:lnTo>
                      <a:pt x="168" y="95"/>
                    </a:lnTo>
                    <a:lnTo>
                      <a:pt x="168" y="95"/>
                    </a:lnTo>
                    <a:lnTo>
                      <a:pt x="167" y="95"/>
                    </a:lnTo>
                    <a:lnTo>
                      <a:pt x="167" y="96"/>
                    </a:lnTo>
                    <a:lnTo>
                      <a:pt x="167" y="96"/>
                    </a:lnTo>
                    <a:lnTo>
                      <a:pt x="167" y="96"/>
                    </a:lnTo>
                    <a:lnTo>
                      <a:pt x="166" y="96"/>
                    </a:lnTo>
                    <a:lnTo>
                      <a:pt x="166" y="95"/>
                    </a:lnTo>
                    <a:lnTo>
                      <a:pt x="166" y="95"/>
                    </a:lnTo>
                    <a:lnTo>
                      <a:pt x="165" y="95"/>
                    </a:lnTo>
                    <a:lnTo>
                      <a:pt x="165" y="96"/>
                    </a:lnTo>
                    <a:lnTo>
                      <a:pt x="165" y="96"/>
                    </a:lnTo>
                    <a:lnTo>
                      <a:pt x="165" y="96"/>
                    </a:lnTo>
                    <a:lnTo>
                      <a:pt x="165" y="95"/>
                    </a:lnTo>
                    <a:lnTo>
                      <a:pt x="164" y="95"/>
                    </a:lnTo>
                    <a:lnTo>
                      <a:pt x="164" y="95"/>
                    </a:lnTo>
                    <a:lnTo>
                      <a:pt x="164" y="96"/>
                    </a:lnTo>
                    <a:lnTo>
                      <a:pt x="164" y="95"/>
                    </a:lnTo>
                    <a:lnTo>
                      <a:pt x="163" y="95"/>
                    </a:lnTo>
                    <a:lnTo>
                      <a:pt x="163" y="95"/>
                    </a:lnTo>
                    <a:lnTo>
                      <a:pt x="163" y="95"/>
                    </a:lnTo>
                    <a:lnTo>
                      <a:pt x="162" y="95"/>
                    </a:lnTo>
                    <a:lnTo>
                      <a:pt x="162" y="94"/>
                    </a:lnTo>
                    <a:lnTo>
                      <a:pt x="163" y="94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60" y="94"/>
                    </a:lnTo>
                    <a:lnTo>
                      <a:pt x="160" y="94"/>
                    </a:lnTo>
                    <a:lnTo>
                      <a:pt x="159" y="94"/>
                    </a:lnTo>
                    <a:lnTo>
                      <a:pt x="159" y="94"/>
                    </a:lnTo>
                    <a:lnTo>
                      <a:pt x="159" y="94"/>
                    </a:lnTo>
                    <a:lnTo>
                      <a:pt x="158" y="94"/>
                    </a:lnTo>
                    <a:lnTo>
                      <a:pt x="158" y="94"/>
                    </a:lnTo>
                    <a:lnTo>
                      <a:pt x="158" y="94"/>
                    </a:lnTo>
                    <a:lnTo>
                      <a:pt x="157" y="94"/>
                    </a:lnTo>
                    <a:lnTo>
                      <a:pt x="157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4"/>
                    </a:lnTo>
                    <a:lnTo>
                      <a:pt x="156" y="93"/>
                    </a:lnTo>
                    <a:lnTo>
                      <a:pt x="155" y="93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54" y="94"/>
                    </a:lnTo>
                    <a:lnTo>
                      <a:pt x="154" y="94"/>
                    </a:lnTo>
                    <a:lnTo>
                      <a:pt x="154" y="93"/>
                    </a:lnTo>
                    <a:lnTo>
                      <a:pt x="153" y="93"/>
                    </a:lnTo>
                    <a:lnTo>
                      <a:pt x="153" y="93"/>
                    </a:lnTo>
                    <a:lnTo>
                      <a:pt x="153" y="93"/>
                    </a:lnTo>
                    <a:lnTo>
                      <a:pt x="152" y="93"/>
                    </a:lnTo>
                    <a:lnTo>
                      <a:pt x="152" y="92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51" y="92"/>
                    </a:lnTo>
                    <a:lnTo>
                      <a:pt x="151" y="92"/>
                    </a:lnTo>
                    <a:lnTo>
                      <a:pt x="150" y="92"/>
                    </a:lnTo>
                    <a:lnTo>
                      <a:pt x="150" y="92"/>
                    </a:lnTo>
                    <a:lnTo>
                      <a:pt x="149" y="92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48" y="91"/>
                    </a:lnTo>
                    <a:lnTo>
                      <a:pt x="148" y="90"/>
                    </a:lnTo>
                    <a:lnTo>
                      <a:pt x="148" y="90"/>
                    </a:lnTo>
                    <a:lnTo>
                      <a:pt x="148" y="90"/>
                    </a:lnTo>
                    <a:lnTo>
                      <a:pt x="148" y="90"/>
                    </a:lnTo>
                    <a:lnTo>
                      <a:pt x="148" y="90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7" y="89"/>
                    </a:lnTo>
                    <a:lnTo>
                      <a:pt x="147" y="90"/>
                    </a:lnTo>
                    <a:lnTo>
                      <a:pt x="146" y="90"/>
                    </a:lnTo>
                    <a:lnTo>
                      <a:pt x="146" y="89"/>
                    </a:lnTo>
                    <a:lnTo>
                      <a:pt x="146" y="90"/>
                    </a:lnTo>
                    <a:lnTo>
                      <a:pt x="146" y="90"/>
                    </a:lnTo>
                    <a:lnTo>
                      <a:pt x="145" y="90"/>
                    </a:lnTo>
                    <a:lnTo>
                      <a:pt x="145" y="89"/>
                    </a:lnTo>
                    <a:lnTo>
                      <a:pt x="145" y="89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5" y="89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3" y="88"/>
                    </a:lnTo>
                    <a:lnTo>
                      <a:pt x="143" y="88"/>
                    </a:lnTo>
                    <a:lnTo>
                      <a:pt x="143" y="88"/>
                    </a:lnTo>
                    <a:lnTo>
                      <a:pt x="143" y="88"/>
                    </a:lnTo>
                    <a:lnTo>
                      <a:pt x="142" y="88"/>
                    </a:lnTo>
                    <a:lnTo>
                      <a:pt x="142" y="87"/>
                    </a:lnTo>
                    <a:lnTo>
                      <a:pt x="142" y="88"/>
                    </a:lnTo>
                    <a:lnTo>
                      <a:pt x="142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0" y="88"/>
                    </a:lnTo>
                    <a:lnTo>
                      <a:pt x="140" y="88"/>
                    </a:lnTo>
                    <a:lnTo>
                      <a:pt x="139" y="88"/>
                    </a:lnTo>
                    <a:lnTo>
                      <a:pt x="139" y="88"/>
                    </a:lnTo>
                    <a:lnTo>
                      <a:pt x="138" y="88"/>
                    </a:lnTo>
                    <a:lnTo>
                      <a:pt x="138" y="88"/>
                    </a:lnTo>
                    <a:lnTo>
                      <a:pt x="137" y="88"/>
                    </a:lnTo>
                    <a:lnTo>
                      <a:pt x="137" y="88"/>
                    </a:lnTo>
                    <a:lnTo>
                      <a:pt x="137" y="88"/>
                    </a:lnTo>
                    <a:lnTo>
                      <a:pt x="136" y="88"/>
                    </a:lnTo>
                    <a:lnTo>
                      <a:pt x="137" y="88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36" y="87"/>
                    </a:lnTo>
                    <a:lnTo>
                      <a:pt x="136" y="87"/>
                    </a:lnTo>
                    <a:lnTo>
                      <a:pt x="135" y="87"/>
                    </a:lnTo>
                    <a:lnTo>
                      <a:pt x="135" y="87"/>
                    </a:lnTo>
                    <a:lnTo>
                      <a:pt x="135" y="87"/>
                    </a:lnTo>
                    <a:lnTo>
                      <a:pt x="135" y="87"/>
                    </a:lnTo>
                    <a:lnTo>
                      <a:pt x="134" y="87"/>
                    </a:lnTo>
                    <a:lnTo>
                      <a:pt x="134" y="87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3" y="88"/>
                    </a:lnTo>
                    <a:lnTo>
                      <a:pt x="133" y="88"/>
                    </a:lnTo>
                    <a:lnTo>
                      <a:pt x="133" y="88"/>
                    </a:lnTo>
                    <a:lnTo>
                      <a:pt x="133" y="88"/>
                    </a:lnTo>
                    <a:lnTo>
                      <a:pt x="132" y="88"/>
                    </a:lnTo>
                    <a:lnTo>
                      <a:pt x="132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1" y="87"/>
                    </a:lnTo>
                    <a:lnTo>
                      <a:pt x="131" y="87"/>
                    </a:lnTo>
                    <a:lnTo>
                      <a:pt x="130" y="87"/>
                    </a:lnTo>
                    <a:lnTo>
                      <a:pt x="130" y="87"/>
                    </a:lnTo>
                    <a:lnTo>
                      <a:pt x="130" y="86"/>
                    </a:lnTo>
                    <a:lnTo>
                      <a:pt x="130" y="86"/>
                    </a:lnTo>
                    <a:lnTo>
                      <a:pt x="130" y="86"/>
                    </a:lnTo>
                    <a:lnTo>
                      <a:pt x="130" y="86"/>
                    </a:lnTo>
                    <a:lnTo>
                      <a:pt x="130" y="85"/>
                    </a:lnTo>
                    <a:lnTo>
                      <a:pt x="129" y="85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128" y="86"/>
                    </a:lnTo>
                    <a:lnTo>
                      <a:pt x="128" y="86"/>
                    </a:lnTo>
                    <a:lnTo>
                      <a:pt x="127" y="86"/>
                    </a:lnTo>
                    <a:lnTo>
                      <a:pt x="127" y="86"/>
                    </a:lnTo>
                    <a:lnTo>
                      <a:pt x="126" y="86"/>
                    </a:lnTo>
                    <a:lnTo>
                      <a:pt x="126" y="86"/>
                    </a:lnTo>
                    <a:lnTo>
                      <a:pt x="126" y="86"/>
                    </a:lnTo>
                    <a:lnTo>
                      <a:pt x="126" y="86"/>
                    </a:lnTo>
                    <a:lnTo>
                      <a:pt x="125" y="86"/>
                    </a:lnTo>
                    <a:lnTo>
                      <a:pt x="125" y="86"/>
                    </a:lnTo>
                    <a:lnTo>
                      <a:pt x="125" y="86"/>
                    </a:lnTo>
                    <a:lnTo>
                      <a:pt x="125" y="86"/>
                    </a:lnTo>
                    <a:lnTo>
                      <a:pt x="125" y="86"/>
                    </a:lnTo>
                    <a:lnTo>
                      <a:pt x="124" y="86"/>
                    </a:lnTo>
                    <a:lnTo>
                      <a:pt x="124" y="86"/>
                    </a:lnTo>
                    <a:lnTo>
                      <a:pt x="123" y="86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1" y="88"/>
                    </a:lnTo>
                    <a:lnTo>
                      <a:pt x="121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19" y="88"/>
                    </a:lnTo>
                    <a:lnTo>
                      <a:pt x="119" y="88"/>
                    </a:lnTo>
                    <a:lnTo>
                      <a:pt x="119" y="88"/>
                    </a:lnTo>
                    <a:lnTo>
                      <a:pt x="119" y="88"/>
                    </a:lnTo>
                    <a:lnTo>
                      <a:pt x="118" y="88"/>
                    </a:lnTo>
                    <a:lnTo>
                      <a:pt x="118" y="88"/>
                    </a:lnTo>
                    <a:lnTo>
                      <a:pt x="117" y="88"/>
                    </a:lnTo>
                    <a:lnTo>
                      <a:pt x="117" y="87"/>
                    </a:lnTo>
                    <a:lnTo>
                      <a:pt x="117" y="87"/>
                    </a:lnTo>
                    <a:lnTo>
                      <a:pt x="117" y="88"/>
                    </a:lnTo>
                    <a:lnTo>
                      <a:pt x="116" y="88"/>
                    </a:lnTo>
                    <a:lnTo>
                      <a:pt x="116" y="88"/>
                    </a:lnTo>
                    <a:lnTo>
                      <a:pt x="116" y="88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4" y="88"/>
                    </a:lnTo>
                    <a:lnTo>
                      <a:pt x="114" y="88"/>
                    </a:lnTo>
                    <a:lnTo>
                      <a:pt x="114" y="88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12" y="88"/>
                    </a:lnTo>
                    <a:lnTo>
                      <a:pt x="112" y="87"/>
                    </a:lnTo>
                    <a:lnTo>
                      <a:pt x="112" y="87"/>
                    </a:lnTo>
                    <a:lnTo>
                      <a:pt x="112" y="87"/>
                    </a:lnTo>
                    <a:lnTo>
                      <a:pt x="111" y="87"/>
                    </a:lnTo>
                    <a:lnTo>
                      <a:pt x="111" y="87"/>
                    </a:lnTo>
                    <a:lnTo>
                      <a:pt x="110" y="87"/>
                    </a:lnTo>
                    <a:lnTo>
                      <a:pt x="110" y="86"/>
                    </a:lnTo>
                    <a:lnTo>
                      <a:pt x="110" y="86"/>
                    </a:lnTo>
                    <a:lnTo>
                      <a:pt x="110" y="85"/>
                    </a:lnTo>
                    <a:lnTo>
                      <a:pt x="110" y="85"/>
                    </a:lnTo>
                    <a:lnTo>
                      <a:pt x="110" y="85"/>
                    </a:lnTo>
                    <a:lnTo>
                      <a:pt x="110" y="85"/>
                    </a:lnTo>
                    <a:lnTo>
                      <a:pt x="110" y="84"/>
                    </a:lnTo>
                    <a:lnTo>
                      <a:pt x="110" y="84"/>
                    </a:lnTo>
                    <a:lnTo>
                      <a:pt x="110" y="84"/>
                    </a:lnTo>
                    <a:lnTo>
                      <a:pt x="109" y="84"/>
                    </a:lnTo>
                    <a:lnTo>
                      <a:pt x="109" y="83"/>
                    </a:lnTo>
                    <a:lnTo>
                      <a:pt x="109" y="83"/>
                    </a:lnTo>
                    <a:lnTo>
                      <a:pt x="109" y="83"/>
                    </a:lnTo>
                    <a:lnTo>
                      <a:pt x="109" y="83"/>
                    </a:lnTo>
                    <a:lnTo>
                      <a:pt x="109" y="83"/>
                    </a:lnTo>
                    <a:lnTo>
                      <a:pt x="109" y="82"/>
                    </a:lnTo>
                    <a:lnTo>
                      <a:pt x="108" y="82"/>
                    </a:lnTo>
                    <a:lnTo>
                      <a:pt x="108" y="82"/>
                    </a:lnTo>
                    <a:lnTo>
                      <a:pt x="108" y="82"/>
                    </a:lnTo>
                    <a:lnTo>
                      <a:pt x="108" y="81"/>
                    </a:lnTo>
                    <a:lnTo>
                      <a:pt x="107" y="81"/>
                    </a:lnTo>
                    <a:lnTo>
                      <a:pt x="107" y="81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2"/>
                    </a:lnTo>
                    <a:lnTo>
                      <a:pt x="105" y="82"/>
                    </a:lnTo>
                    <a:lnTo>
                      <a:pt x="105" y="81"/>
                    </a:lnTo>
                    <a:lnTo>
                      <a:pt x="105" y="81"/>
                    </a:lnTo>
                    <a:lnTo>
                      <a:pt x="105" y="81"/>
                    </a:lnTo>
                    <a:lnTo>
                      <a:pt x="105" y="81"/>
                    </a:lnTo>
                    <a:lnTo>
                      <a:pt x="104" y="81"/>
                    </a:lnTo>
                    <a:lnTo>
                      <a:pt x="104" y="81"/>
                    </a:lnTo>
                    <a:lnTo>
                      <a:pt x="103" y="81"/>
                    </a:lnTo>
                    <a:lnTo>
                      <a:pt x="103" y="80"/>
                    </a:lnTo>
                    <a:lnTo>
                      <a:pt x="103" y="80"/>
                    </a:lnTo>
                    <a:lnTo>
                      <a:pt x="103" y="80"/>
                    </a:lnTo>
                    <a:lnTo>
                      <a:pt x="102" y="80"/>
                    </a:lnTo>
                    <a:lnTo>
                      <a:pt x="102" y="80"/>
                    </a:lnTo>
                    <a:lnTo>
                      <a:pt x="102" y="80"/>
                    </a:lnTo>
                    <a:lnTo>
                      <a:pt x="102" y="80"/>
                    </a:lnTo>
                    <a:lnTo>
                      <a:pt x="102" y="80"/>
                    </a:lnTo>
                    <a:lnTo>
                      <a:pt x="101" y="80"/>
                    </a:lnTo>
                    <a:lnTo>
                      <a:pt x="101" y="81"/>
                    </a:lnTo>
                    <a:lnTo>
                      <a:pt x="101" y="81"/>
                    </a:lnTo>
                    <a:lnTo>
                      <a:pt x="100" y="81"/>
                    </a:lnTo>
                    <a:lnTo>
                      <a:pt x="100" y="81"/>
                    </a:lnTo>
                    <a:lnTo>
                      <a:pt x="100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9" y="80"/>
                    </a:lnTo>
                    <a:lnTo>
                      <a:pt x="99" y="79"/>
                    </a:lnTo>
                    <a:lnTo>
                      <a:pt x="99" y="79"/>
                    </a:lnTo>
                    <a:lnTo>
                      <a:pt x="99" y="79"/>
                    </a:lnTo>
                    <a:lnTo>
                      <a:pt x="99" y="79"/>
                    </a:lnTo>
                    <a:lnTo>
                      <a:pt x="99" y="78"/>
                    </a:lnTo>
                    <a:lnTo>
                      <a:pt x="99" y="78"/>
                    </a:lnTo>
                    <a:lnTo>
                      <a:pt x="99" y="77"/>
                    </a:lnTo>
                    <a:lnTo>
                      <a:pt x="98" y="77"/>
                    </a:lnTo>
                    <a:lnTo>
                      <a:pt x="98" y="77"/>
                    </a:lnTo>
                    <a:lnTo>
                      <a:pt x="98" y="77"/>
                    </a:lnTo>
                    <a:lnTo>
                      <a:pt x="98" y="77"/>
                    </a:lnTo>
                    <a:lnTo>
                      <a:pt x="97" y="77"/>
                    </a:lnTo>
                    <a:lnTo>
                      <a:pt x="97" y="77"/>
                    </a:lnTo>
                    <a:lnTo>
                      <a:pt x="97" y="77"/>
                    </a:lnTo>
                    <a:lnTo>
                      <a:pt x="97" y="78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5" y="78"/>
                    </a:lnTo>
                    <a:lnTo>
                      <a:pt x="95" y="79"/>
                    </a:lnTo>
                    <a:lnTo>
                      <a:pt x="95" y="79"/>
                    </a:lnTo>
                    <a:lnTo>
                      <a:pt x="96" y="79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5" y="80"/>
                    </a:lnTo>
                    <a:lnTo>
                      <a:pt x="95" y="81"/>
                    </a:lnTo>
                    <a:lnTo>
                      <a:pt x="95" y="81"/>
                    </a:lnTo>
                    <a:lnTo>
                      <a:pt x="95" y="81"/>
                    </a:lnTo>
                    <a:lnTo>
                      <a:pt x="95" y="81"/>
                    </a:lnTo>
                    <a:lnTo>
                      <a:pt x="95" y="81"/>
                    </a:lnTo>
                    <a:lnTo>
                      <a:pt x="94" y="81"/>
                    </a:lnTo>
                    <a:lnTo>
                      <a:pt x="94" y="80"/>
                    </a:lnTo>
                    <a:lnTo>
                      <a:pt x="94" y="80"/>
                    </a:lnTo>
                    <a:lnTo>
                      <a:pt x="93" y="80"/>
                    </a:lnTo>
                    <a:lnTo>
                      <a:pt x="93" y="80"/>
                    </a:lnTo>
                    <a:lnTo>
                      <a:pt x="93" y="80"/>
                    </a:lnTo>
                    <a:lnTo>
                      <a:pt x="92" y="80"/>
                    </a:lnTo>
                    <a:lnTo>
                      <a:pt x="92" y="80"/>
                    </a:lnTo>
                    <a:lnTo>
                      <a:pt x="92" y="81"/>
                    </a:lnTo>
                    <a:lnTo>
                      <a:pt x="92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91" y="81"/>
                    </a:lnTo>
                    <a:lnTo>
                      <a:pt x="91" y="81"/>
                    </a:lnTo>
                    <a:lnTo>
                      <a:pt x="90" y="81"/>
                    </a:lnTo>
                    <a:lnTo>
                      <a:pt x="90" y="81"/>
                    </a:lnTo>
                    <a:lnTo>
                      <a:pt x="90" y="80"/>
                    </a:lnTo>
                    <a:lnTo>
                      <a:pt x="89" y="80"/>
                    </a:lnTo>
                    <a:lnTo>
                      <a:pt x="89" y="81"/>
                    </a:lnTo>
                    <a:lnTo>
                      <a:pt x="89" y="80"/>
                    </a:lnTo>
                    <a:lnTo>
                      <a:pt x="89" y="81"/>
                    </a:lnTo>
                    <a:lnTo>
                      <a:pt x="89" y="80"/>
                    </a:lnTo>
                    <a:lnTo>
                      <a:pt x="89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81"/>
                    </a:lnTo>
                    <a:lnTo>
                      <a:pt x="87" y="81"/>
                    </a:lnTo>
                    <a:lnTo>
                      <a:pt x="87" y="81"/>
                    </a:lnTo>
                    <a:lnTo>
                      <a:pt x="87" y="81"/>
                    </a:lnTo>
                    <a:lnTo>
                      <a:pt x="87" y="81"/>
                    </a:lnTo>
                    <a:lnTo>
                      <a:pt x="87" y="82"/>
                    </a:lnTo>
                    <a:lnTo>
                      <a:pt x="86" y="82"/>
                    </a:lnTo>
                    <a:lnTo>
                      <a:pt x="86" y="82"/>
                    </a:lnTo>
                    <a:lnTo>
                      <a:pt x="86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4"/>
                    </a:lnTo>
                    <a:lnTo>
                      <a:pt x="83" y="84"/>
                    </a:lnTo>
                    <a:lnTo>
                      <a:pt x="83" y="84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3" y="86"/>
                    </a:lnTo>
                    <a:lnTo>
                      <a:pt x="82" y="86"/>
                    </a:lnTo>
                    <a:lnTo>
                      <a:pt x="82" y="86"/>
                    </a:lnTo>
                    <a:lnTo>
                      <a:pt x="82" y="86"/>
                    </a:lnTo>
                    <a:lnTo>
                      <a:pt x="81" y="86"/>
                    </a:lnTo>
                    <a:lnTo>
                      <a:pt x="81" y="86"/>
                    </a:lnTo>
                    <a:lnTo>
                      <a:pt x="81" y="86"/>
                    </a:lnTo>
                    <a:lnTo>
                      <a:pt x="81" y="86"/>
                    </a:lnTo>
                    <a:lnTo>
                      <a:pt x="81" y="86"/>
                    </a:lnTo>
                    <a:lnTo>
                      <a:pt x="80" y="86"/>
                    </a:lnTo>
                    <a:lnTo>
                      <a:pt x="80" y="85"/>
                    </a:lnTo>
                    <a:lnTo>
                      <a:pt x="80" y="85"/>
                    </a:lnTo>
                    <a:lnTo>
                      <a:pt x="80" y="86"/>
                    </a:lnTo>
                    <a:lnTo>
                      <a:pt x="79" y="86"/>
                    </a:lnTo>
                    <a:lnTo>
                      <a:pt x="79" y="86"/>
                    </a:lnTo>
                    <a:lnTo>
                      <a:pt x="79" y="85"/>
                    </a:lnTo>
                    <a:lnTo>
                      <a:pt x="79" y="85"/>
                    </a:lnTo>
                    <a:lnTo>
                      <a:pt x="78" y="85"/>
                    </a:lnTo>
                    <a:lnTo>
                      <a:pt x="78" y="85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7" y="83"/>
                    </a:lnTo>
                    <a:lnTo>
                      <a:pt x="77" y="83"/>
                    </a:lnTo>
                    <a:lnTo>
                      <a:pt x="77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81"/>
                    </a:lnTo>
                    <a:lnTo>
                      <a:pt x="75" y="81"/>
                    </a:lnTo>
                    <a:lnTo>
                      <a:pt x="75" y="81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5" y="79"/>
                    </a:lnTo>
                    <a:lnTo>
                      <a:pt x="74" y="79"/>
                    </a:lnTo>
                    <a:lnTo>
                      <a:pt x="74" y="79"/>
                    </a:lnTo>
                    <a:lnTo>
                      <a:pt x="74" y="79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74" y="77"/>
                    </a:lnTo>
                    <a:lnTo>
                      <a:pt x="74" y="77"/>
                    </a:lnTo>
                    <a:lnTo>
                      <a:pt x="74" y="76"/>
                    </a:lnTo>
                    <a:lnTo>
                      <a:pt x="74" y="76"/>
                    </a:lnTo>
                    <a:lnTo>
                      <a:pt x="74" y="76"/>
                    </a:lnTo>
                    <a:lnTo>
                      <a:pt x="75" y="76"/>
                    </a:lnTo>
                    <a:lnTo>
                      <a:pt x="75" y="75"/>
                    </a:lnTo>
                    <a:lnTo>
                      <a:pt x="75" y="75"/>
                    </a:lnTo>
                    <a:lnTo>
                      <a:pt x="75" y="75"/>
                    </a:lnTo>
                    <a:lnTo>
                      <a:pt x="75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4" y="73"/>
                    </a:lnTo>
                    <a:lnTo>
                      <a:pt x="73" y="73"/>
                    </a:lnTo>
                    <a:lnTo>
                      <a:pt x="73" y="73"/>
                    </a:lnTo>
                    <a:lnTo>
                      <a:pt x="73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1" y="72"/>
                    </a:lnTo>
                    <a:lnTo>
                      <a:pt x="71" y="72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1"/>
                    </a:lnTo>
                    <a:lnTo>
                      <a:pt x="70" y="70"/>
                    </a:lnTo>
                    <a:lnTo>
                      <a:pt x="70" y="70"/>
                    </a:lnTo>
                    <a:lnTo>
                      <a:pt x="70" y="70"/>
                    </a:lnTo>
                    <a:lnTo>
                      <a:pt x="69" y="70"/>
                    </a:lnTo>
                    <a:lnTo>
                      <a:pt x="69" y="70"/>
                    </a:lnTo>
                    <a:lnTo>
                      <a:pt x="68" y="70"/>
                    </a:lnTo>
                    <a:lnTo>
                      <a:pt x="68" y="70"/>
                    </a:lnTo>
                    <a:lnTo>
                      <a:pt x="68" y="70"/>
                    </a:lnTo>
                    <a:lnTo>
                      <a:pt x="68" y="70"/>
                    </a:lnTo>
                    <a:lnTo>
                      <a:pt x="67" y="70"/>
                    </a:lnTo>
                    <a:lnTo>
                      <a:pt x="67" y="70"/>
                    </a:lnTo>
                    <a:lnTo>
                      <a:pt x="67" y="70"/>
                    </a:lnTo>
                    <a:lnTo>
                      <a:pt x="66" y="70"/>
                    </a:lnTo>
                    <a:lnTo>
                      <a:pt x="66" y="70"/>
                    </a:lnTo>
                    <a:lnTo>
                      <a:pt x="65" y="70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0"/>
                    </a:lnTo>
                    <a:lnTo>
                      <a:pt x="65" y="70"/>
                    </a:lnTo>
                    <a:lnTo>
                      <a:pt x="65" y="70"/>
                    </a:lnTo>
                    <a:lnTo>
                      <a:pt x="64" y="70"/>
                    </a:lnTo>
                    <a:lnTo>
                      <a:pt x="64" y="70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2" y="69"/>
                    </a:lnTo>
                    <a:lnTo>
                      <a:pt x="62" y="69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0" y="68"/>
                    </a:lnTo>
                    <a:lnTo>
                      <a:pt x="60" y="67"/>
                    </a:lnTo>
                    <a:lnTo>
                      <a:pt x="60" y="67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7" y="66"/>
                    </a:lnTo>
                    <a:lnTo>
                      <a:pt x="57" y="65"/>
                    </a:lnTo>
                    <a:lnTo>
                      <a:pt x="57" y="65"/>
                    </a:lnTo>
                    <a:lnTo>
                      <a:pt x="57" y="65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5" y="64"/>
                    </a:lnTo>
                    <a:lnTo>
                      <a:pt x="55" y="63"/>
                    </a:lnTo>
                    <a:lnTo>
                      <a:pt x="55" y="63"/>
                    </a:lnTo>
                    <a:lnTo>
                      <a:pt x="55" y="63"/>
                    </a:lnTo>
                    <a:lnTo>
                      <a:pt x="55" y="62"/>
                    </a:lnTo>
                    <a:lnTo>
                      <a:pt x="55" y="62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3" y="63"/>
                    </a:lnTo>
                    <a:lnTo>
                      <a:pt x="53" y="63"/>
                    </a:lnTo>
                    <a:lnTo>
                      <a:pt x="53" y="63"/>
                    </a:lnTo>
                    <a:lnTo>
                      <a:pt x="53" y="62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1"/>
                    </a:lnTo>
                    <a:lnTo>
                      <a:pt x="53" y="61"/>
                    </a:lnTo>
                    <a:lnTo>
                      <a:pt x="53" y="60"/>
                    </a:lnTo>
                    <a:lnTo>
                      <a:pt x="52" y="60"/>
                    </a:lnTo>
                    <a:lnTo>
                      <a:pt x="52" y="60"/>
                    </a:lnTo>
                    <a:lnTo>
                      <a:pt x="51" y="60"/>
                    </a:lnTo>
                    <a:lnTo>
                      <a:pt x="51" y="60"/>
                    </a:lnTo>
                    <a:lnTo>
                      <a:pt x="51" y="60"/>
                    </a:lnTo>
                    <a:lnTo>
                      <a:pt x="51" y="60"/>
                    </a:lnTo>
                    <a:lnTo>
                      <a:pt x="50" y="60"/>
                    </a:lnTo>
                    <a:lnTo>
                      <a:pt x="50" y="59"/>
                    </a:lnTo>
                    <a:lnTo>
                      <a:pt x="50" y="60"/>
                    </a:lnTo>
                    <a:lnTo>
                      <a:pt x="49" y="60"/>
                    </a:lnTo>
                    <a:lnTo>
                      <a:pt x="49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7" y="60"/>
                    </a:lnTo>
                    <a:lnTo>
                      <a:pt x="47" y="60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5" y="59"/>
                    </a:lnTo>
                    <a:lnTo>
                      <a:pt x="44" y="59"/>
                    </a:lnTo>
                    <a:lnTo>
                      <a:pt x="44" y="59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43" y="58"/>
                    </a:lnTo>
                    <a:lnTo>
                      <a:pt x="43" y="58"/>
                    </a:lnTo>
                    <a:lnTo>
                      <a:pt x="42" y="58"/>
                    </a:lnTo>
                    <a:lnTo>
                      <a:pt x="42" y="57"/>
                    </a:lnTo>
                    <a:lnTo>
                      <a:pt x="42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1" y="56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9" y="53"/>
                    </a:lnTo>
                    <a:lnTo>
                      <a:pt x="39" y="53"/>
                    </a:lnTo>
                    <a:lnTo>
                      <a:pt x="39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8" y="51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49"/>
                    </a:lnTo>
                    <a:lnTo>
                      <a:pt x="32" y="49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2" y="4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18" y="48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5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3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2" y="20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9" y="12"/>
                    </a:lnTo>
                    <a:lnTo>
                      <a:pt x="13" y="12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3" y="9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1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50" y="11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3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1" y="12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1" y="12"/>
                    </a:lnTo>
                    <a:lnTo>
                      <a:pt x="52" y="12"/>
                    </a:lnTo>
                    <a:lnTo>
                      <a:pt x="52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4" y="11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5" y="11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7" y="11"/>
                    </a:lnTo>
                    <a:lnTo>
                      <a:pt x="67" y="11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9" y="11"/>
                    </a:lnTo>
                    <a:lnTo>
                      <a:pt x="69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6"/>
                    </a:lnTo>
                    <a:lnTo>
                      <a:pt x="76" y="16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7" y="18"/>
                    </a:lnTo>
                    <a:lnTo>
                      <a:pt x="77" y="18"/>
                    </a:lnTo>
                    <a:lnTo>
                      <a:pt x="77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80" y="18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1" y="17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83" y="18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3" y="18"/>
                    </a:lnTo>
                    <a:lnTo>
                      <a:pt x="84" y="17"/>
                    </a:lnTo>
                    <a:lnTo>
                      <a:pt x="84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6" y="17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6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3" y="19"/>
                    </a:lnTo>
                    <a:lnTo>
                      <a:pt x="93" y="19"/>
                    </a:lnTo>
                    <a:lnTo>
                      <a:pt x="93" y="19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5" y="20"/>
                    </a:lnTo>
                    <a:lnTo>
                      <a:pt x="95" y="20"/>
                    </a:lnTo>
                    <a:lnTo>
                      <a:pt x="95" y="20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7" y="23"/>
                    </a:lnTo>
                    <a:lnTo>
                      <a:pt x="97" y="23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9" y="24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100" y="25"/>
                    </a:lnTo>
                    <a:lnTo>
                      <a:pt x="100" y="25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2" y="25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3" y="26"/>
                    </a:lnTo>
                    <a:lnTo>
                      <a:pt x="103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5" y="26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8"/>
                    </a:lnTo>
                    <a:lnTo>
                      <a:pt x="105" y="28"/>
                    </a:lnTo>
                    <a:lnTo>
                      <a:pt x="105" y="29"/>
                    </a:lnTo>
                    <a:lnTo>
                      <a:pt x="105" y="29"/>
                    </a:lnTo>
                    <a:lnTo>
                      <a:pt x="106" y="29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7" y="30"/>
                    </a:lnTo>
                    <a:lnTo>
                      <a:pt x="107" y="30"/>
                    </a:lnTo>
                    <a:lnTo>
                      <a:pt x="107" y="31"/>
                    </a:lnTo>
                    <a:lnTo>
                      <a:pt x="107" y="31"/>
                    </a:lnTo>
                    <a:lnTo>
                      <a:pt x="107" y="31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9" y="32"/>
                    </a:lnTo>
                    <a:lnTo>
                      <a:pt x="109" y="32"/>
                    </a:lnTo>
                    <a:lnTo>
                      <a:pt x="110" y="32"/>
                    </a:lnTo>
                    <a:lnTo>
                      <a:pt x="110" y="33"/>
                    </a:lnTo>
                    <a:lnTo>
                      <a:pt x="110" y="33"/>
                    </a:lnTo>
                    <a:lnTo>
                      <a:pt x="110" y="33"/>
                    </a:lnTo>
                    <a:lnTo>
                      <a:pt x="111" y="34"/>
                    </a:lnTo>
                    <a:lnTo>
                      <a:pt x="111" y="34"/>
                    </a:lnTo>
                    <a:lnTo>
                      <a:pt x="112" y="34"/>
                    </a:lnTo>
                    <a:lnTo>
                      <a:pt x="112" y="34"/>
                    </a:lnTo>
                    <a:lnTo>
                      <a:pt x="112" y="35"/>
                    </a:lnTo>
                    <a:lnTo>
                      <a:pt x="113" y="35"/>
                    </a:lnTo>
                    <a:lnTo>
                      <a:pt x="113" y="35"/>
                    </a:lnTo>
                    <a:lnTo>
                      <a:pt x="114" y="35"/>
                    </a:lnTo>
                    <a:lnTo>
                      <a:pt x="114" y="35"/>
                    </a:lnTo>
                    <a:lnTo>
                      <a:pt x="115" y="35"/>
                    </a:lnTo>
                    <a:lnTo>
                      <a:pt x="115" y="35"/>
                    </a:lnTo>
                    <a:lnTo>
                      <a:pt x="115" y="35"/>
                    </a:lnTo>
                    <a:lnTo>
                      <a:pt x="115" y="35"/>
                    </a:lnTo>
                    <a:lnTo>
                      <a:pt x="116" y="36"/>
                    </a:lnTo>
                    <a:lnTo>
                      <a:pt x="116" y="36"/>
                    </a:lnTo>
                    <a:lnTo>
                      <a:pt x="116" y="36"/>
                    </a:lnTo>
                    <a:lnTo>
                      <a:pt x="116" y="37"/>
                    </a:lnTo>
                    <a:lnTo>
                      <a:pt x="116" y="37"/>
                    </a:lnTo>
                    <a:lnTo>
                      <a:pt x="117" y="37"/>
                    </a:lnTo>
                    <a:lnTo>
                      <a:pt x="117" y="38"/>
                    </a:lnTo>
                    <a:lnTo>
                      <a:pt x="117" y="38"/>
                    </a:lnTo>
                    <a:lnTo>
                      <a:pt x="117" y="38"/>
                    </a:lnTo>
                    <a:lnTo>
                      <a:pt x="118" y="38"/>
                    </a:lnTo>
                    <a:lnTo>
                      <a:pt x="118" y="39"/>
                    </a:lnTo>
                    <a:lnTo>
                      <a:pt x="118" y="39"/>
                    </a:lnTo>
                    <a:lnTo>
                      <a:pt x="118" y="39"/>
                    </a:lnTo>
                    <a:lnTo>
                      <a:pt x="119" y="39"/>
                    </a:lnTo>
                    <a:lnTo>
                      <a:pt x="119" y="39"/>
                    </a:lnTo>
                    <a:lnTo>
                      <a:pt x="120" y="39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2" y="39"/>
                    </a:lnTo>
                    <a:lnTo>
                      <a:pt x="122" y="39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3" y="38"/>
                    </a:lnTo>
                    <a:lnTo>
                      <a:pt x="123" y="38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4" y="39"/>
                    </a:lnTo>
                    <a:lnTo>
                      <a:pt x="124" y="39"/>
                    </a:lnTo>
                    <a:lnTo>
                      <a:pt x="125" y="39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1"/>
                    </a:lnTo>
                    <a:lnTo>
                      <a:pt x="125" y="41"/>
                    </a:lnTo>
                    <a:lnTo>
                      <a:pt x="125" y="41"/>
                    </a:lnTo>
                    <a:lnTo>
                      <a:pt x="125" y="41"/>
                    </a:lnTo>
                    <a:lnTo>
                      <a:pt x="125" y="42"/>
                    </a:lnTo>
                    <a:lnTo>
                      <a:pt x="125" y="42"/>
                    </a:lnTo>
                    <a:lnTo>
                      <a:pt x="126" y="42"/>
                    </a:lnTo>
                    <a:lnTo>
                      <a:pt x="126" y="41"/>
                    </a:lnTo>
                    <a:lnTo>
                      <a:pt x="126" y="41"/>
                    </a:lnTo>
                    <a:lnTo>
                      <a:pt x="127" y="41"/>
                    </a:lnTo>
                    <a:lnTo>
                      <a:pt x="127" y="41"/>
                    </a:lnTo>
                    <a:lnTo>
                      <a:pt x="127" y="42"/>
                    </a:lnTo>
                    <a:lnTo>
                      <a:pt x="127" y="42"/>
                    </a:lnTo>
                    <a:lnTo>
                      <a:pt x="128" y="42"/>
                    </a:lnTo>
                    <a:lnTo>
                      <a:pt x="128" y="42"/>
                    </a:lnTo>
                    <a:lnTo>
                      <a:pt x="128" y="42"/>
                    </a:lnTo>
                    <a:lnTo>
                      <a:pt x="129" y="42"/>
                    </a:lnTo>
                    <a:lnTo>
                      <a:pt x="129" y="42"/>
                    </a:lnTo>
                    <a:lnTo>
                      <a:pt x="129" y="43"/>
                    </a:lnTo>
                    <a:lnTo>
                      <a:pt x="130" y="43"/>
                    </a:lnTo>
                    <a:lnTo>
                      <a:pt x="130" y="43"/>
                    </a:lnTo>
                    <a:lnTo>
                      <a:pt x="131" y="43"/>
                    </a:lnTo>
                    <a:lnTo>
                      <a:pt x="131" y="42"/>
                    </a:lnTo>
                    <a:lnTo>
                      <a:pt x="131" y="42"/>
                    </a:lnTo>
                    <a:lnTo>
                      <a:pt x="132" y="42"/>
                    </a:lnTo>
                    <a:lnTo>
                      <a:pt x="132" y="42"/>
                    </a:lnTo>
                    <a:lnTo>
                      <a:pt x="132" y="43"/>
                    </a:lnTo>
                    <a:lnTo>
                      <a:pt x="133" y="43"/>
                    </a:lnTo>
                    <a:lnTo>
                      <a:pt x="133" y="42"/>
                    </a:lnTo>
                    <a:lnTo>
                      <a:pt x="133" y="42"/>
                    </a:lnTo>
                    <a:lnTo>
                      <a:pt x="133" y="42"/>
                    </a:lnTo>
                    <a:lnTo>
                      <a:pt x="133" y="42"/>
                    </a:lnTo>
                    <a:lnTo>
                      <a:pt x="134" y="42"/>
                    </a:lnTo>
                    <a:lnTo>
                      <a:pt x="134" y="42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6" y="41"/>
                    </a:lnTo>
                    <a:lnTo>
                      <a:pt x="136" y="41"/>
                    </a:lnTo>
                    <a:lnTo>
                      <a:pt x="137" y="41"/>
                    </a:lnTo>
                    <a:lnTo>
                      <a:pt x="137" y="41"/>
                    </a:lnTo>
                    <a:lnTo>
                      <a:pt x="138" y="41"/>
                    </a:lnTo>
                    <a:lnTo>
                      <a:pt x="138" y="41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3"/>
                    </a:lnTo>
                    <a:lnTo>
                      <a:pt x="139" y="43"/>
                    </a:lnTo>
                    <a:lnTo>
                      <a:pt x="140" y="43"/>
                    </a:lnTo>
                    <a:lnTo>
                      <a:pt x="140" y="44"/>
                    </a:lnTo>
                    <a:lnTo>
                      <a:pt x="140" y="43"/>
                    </a:lnTo>
                    <a:lnTo>
                      <a:pt x="140" y="43"/>
                    </a:lnTo>
                    <a:lnTo>
                      <a:pt x="141" y="44"/>
                    </a:lnTo>
                    <a:lnTo>
                      <a:pt x="141" y="44"/>
                    </a:lnTo>
                    <a:lnTo>
                      <a:pt x="141" y="44"/>
                    </a:lnTo>
                    <a:lnTo>
                      <a:pt x="142" y="44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6"/>
                    </a:lnTo>
                    <a:lnTo>
                      <a:pt x="142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3" y="46"/>
                    </a:lnTo>
                    <a:lnTo>
                      <a:pt x="144" y="47"/>
                    </a:lnTo>
                    <a:lnTo>
                      <a:pt x="144" y="47"/>
                    </a:lnTo>
                    <a:lnTo>
                      <a:pt x="144" y="47"/>
                    </a:lnTo>
                    <a:lnTo>
                      <a:pt x="145" y="47"/>
                    </a:lnTo>
                    <a:lnTo>
                      <a:pt x="145" y="48"/>
                    </a:lnTo>
                    <a:lnTo>
                      <a:pt x="145" y="48"/>
                    </a:lnTo>
                    <a:lnTo>
                      <a:pt x="145" y="49"/>
                    </a:lnTo>
                    <a:lnTo>
                      <a:pt x="145" y="49"/>
                    </a:lnTo>
                    <a:lnTo>
                      <a:pt x="145" y="49"/>
                    </a:lnTo>
                    <a:lnTo>
                      <a:pt x="145" y="48"/>
                    </a:lnTo>
                    <a:lnTo>
                      <a:pt x="145" y="49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7" y="49"/>
                    </a:lnTo>
                    <a:lnTo>
                      <a:pt x="147" y="50"/>
                    </a:lnTo>
                    <a:lnTo>
                      <a:pt x="148" y="50"/>
                    </a:lnTo>
                    <a:lnTo>
                      <a:pt x="148" y="49"/>
                    </a:lnTo>
                    <a:lnTo>
                      <a:pt x="148" y="49"/>
                    </a:lnTo>
                    <a:lnTo>
                      <a:pt x="148" y="50"/>
                    </a:lnTo>
                    <a:lnTo>
                      <a:pt x="149" y="50"/>
                    </a:lnTo>
                    <a:lnTo>
                      <a:pt x="149" y="50"/>
                    </a:lnTo>
                    <a:lnTo>
                      <a:pt x="150" y="50"/>
                    </a:lnTo>
                    <a:lnTo>
                      <a:pt x="150" y="50"/>
                    </a:lnTo>
                    <a:lnTo>
                      <a:pt x="150" y="50"/>
                    </a:lnTo>
                    <a:lnTo>
                      <a:pt x="151" y="51"/>
                    </a:lnTo>
                    <a:lnTo>
                      <a:pt x="15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4" y="51"/>
                    </a:lnTo>
                    <a:lnTo>
                      <a:pt x="154" y="51"/>
                    </a:lnTo>
                    <a:lnTo>
                      <a:pt x="154" y="51"/>
                    </a:lnTo>
                    <a:lnTo>
                      <a:pt x="155" y="51"/>
                    </a:lnTo>
                    <a:lnTo>
                      <a:pt x="155" y="52"/>
                    </a:lnTo>
                    <a:lnTo>
                      <a:pt x="155" y="52"/>
                    </a:lnTo>
                    <a:lnTo>
                      <a:pt x="155" y="52"/>
                    </a:lnTo>
                    <a:lnTo>
                      <a:pt x="156" y="52"/>
                    </a:lnTo>
                    <a:lnTo>
                      <a:pt x="156" y="52"/>
                    </a:lnTo>
                    <a:lnTo>
                      <a:pt x="156" y="52"/>
                    </a:lnTo>
                    <a:lnTo>
                      <a:pt x="156" y="53"/>
                    </a:lnTo>
                    <a:lnTo>
                      <a:pt x="156" y="53"/>
                    </a:lnTo>
                    <a:lnTo>
                      <a:pt x="156" y="53"/>
                    </a:lnTo>
                    <a:lnTo>
                      <a:pt x="156" y="53"/>
                    </a:lnTo>
                    <a:lnTo>
                      <a:pt x="156" y="54"/>
                    </a:lnTo>
                    <a:lnTo>
                      <a:pt x="157" y="54"/>
                    </a:lnTo>
                    <a:lnTo>
                      <a:pt x="157" y="54"/>
                    </a:lnTo>
                    <a:lnTo>
                      <a:pt x="157" y="53"/>
                    </a:lnTo>
                    <a:lnTo>
                      <a:pt x="158" y="53"/>
                    </a:lnTo>
                    <a:lnTo>
                      <a:pt x="158" y="53"/>
                    </a:lnTo>
                    <a:lnTo>
                      <a:pt x="159" y="53"/>
                    </a:lnTo>
                    <a:lnTo>
                      <a:pt x="159" y="53"/>
                    </a:lnTo>
                    <a:lnTo>
                      <a:pt x="160" y="53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2" y="54"/>
                    </a:lnTo>
                    <a:lnTo>
                      <a:pt x="162" y="55"/>
                    </a:lnTo>
                    <a:lnTo>
                      <a:pt x="162" y="55"/>
                    </a:lnTo>
                    <a:lnTo>
                      <a:pt x="162" y="55"/>
                    </a:lnTo>
                    <a:lnTo>
                      <a:pt x="163" y="55"/>
                    </a:lnTo>
                    <a:lnTo>
                      <a:pt x="163" y="56"/>
                    </a:lnTo>
                    <a:lnTo>
                      <a:pt x="163" y="56"/>
                    </a:lnTo>
                    <a:lnTo>
                      <a:pt x="163" y="57"/>
                    </a:lnTo>
                    <a:lnTo>
                      <a:pt x="163" y="57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6" y="57"/>
                    </a:lnTo>
                    <a:lnTo>
                      <a:pt x="166" y="57"/>
                    </a:lnTo>
                    <a:lnTo>
                      <a:pt x="167" y="57"/>
                    </a:lnTo>
                    <a:lnTo>
                      <a:pt x="167" y="58"/>
                    </a:lnTo>
                    <a:lnTo>
                      <a:pt x="167" y="57"/>
                    </a:lnTo>
                    <a:lnTo>
                      <a:pt x="167" y="57"/>
                    </a:lnTo>
                    <a:lnTo>
                      <a:pt x="167" y="58"/>
                    </a:lnTo>
                    <a:lnTo>
                      <a:pt x="167" y="57"/>
                    </a:lnTo>
                    <a:lnTo>
                      <a:pt x="167" y="57"/>
                    </a:lnTo>
                    <a:lnTo>
                      <a:pt x="168" y="58"/>
                    </a:lnTo>
                    <a:lnTo>
                      <a:pt x="168" y="58"/>
                    </a:lnTo>
                    <a:lnTo>
                      <a:pt x="169" y="58"/>
                    </a:lnTo>
                    <a:lnTo>
                      <a:pt x="169" y="58"/>
                    </a:lnTo>
                    <a:lnTo>
                      <a:pt x="169" y="58"/>
                    </a:lnTo>
                    <a:lnTo>
                      <a:pt x="170" y="58"/>
                    </a:lnTo>
                    <a:lnTo>
                      <a:pt x="170" y="58"/>
                    </a:lnTo>
                    <a:lnTo>
                      <a:pt x="171" y="58"/>
                    </a:lnTo>
                    <a:lnTo>
                      <a:pt x="171" y="58"/>
                    </a:lnTo>
                    <a:lnTo>
                      <a:pt x="172" y="58"/>
                    </a:lnTo>
                    <a:lnTo>
                      <a:pt x="172" y="58"/>
                    </a:lnTo>
                    <a:lnTo>
                      <a:pt x="172" y="57"/>
                    </a:lnTo>
                    <a:lnTo>
                      <a:pt x="173" y="57"/>
                    </a:lnTo>
                    <a:lnTo>
                      <a:pt x="173" y="57"/>
                    </a:lnTo>
                    <a:lnTo>
                      <a:pt x="174" y="57"/>
                    </a:lnTo>
                    <a:lnTo>
                      <a:pt x="174" y="58"/>
                    </a:lnTo>
                    <a:lnTo>
                      <a:pt x="174" y="58"/>
                    </a:lnTo>
                    <a:lnTo>
                      <a:pt x="174" y="58"/>
                    </a:lnTo>
                    <a:lnTo>
                      <a:pt x="174" y="59"/>
                    </a:lnTo>
                    <a:lnTo>
                      <a:pt x="175" y="59"/>
                    </a:lnTo>
                    <a:lnTo>
                      <a:pt x="175" y="58"/>
                    </a:lnTo>
                    <a:lnTo>
                      <a:pt x="175" y="58"/>
                    </a:lnTo>
                    <a:lnTo>
                      <a:pt x="175" y="59"/>
                    </a:lnTo>
                    <a:lnTo>
                      <a:pt x="175" y="59"/>
                    </a:lnTo>
                    <a:lnTo>
                      <a:pt x="175" y="59"/>
                    </a:lnTo>
                    <a:lnTo>
                      <a:pt x="175" y="60"/>
                    </a:lnTo>
                    <a:lnTo>
                      <a:pt x="176" y="60"/>
                    </a:lnTo>
                    <a:lnTo>
                      <a:pt x="176" y="60"/>
                    </a:lnTo>
                    <a:lnTo>
                      <a:pt x="176" y="60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2"/>
                    </a:lnTo>
                    <a:lnTo>
                      <a:pt x="176" y="62"/>
                    </a:lnTo>
                    <a:lnTo>
                      <a:pt x="176" y="63"/>
                    </a:lnTo>
                    <a:lnTo>
                      <a:pt x="176" y="63"/>
                    </a:lnTo>
                    <a:lnTo>
                      <a:pt x="177" y="63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7" y="65"/>
                    </a:lnTo>
                    <a:lnTo>
                      <a:pt x="177" y="65"/>
                    </a:lnTo>
                    <a:lnTo>
                      <a:pt x="177" y="65"/>
                    </a:lnTo>
                    <a:lnTo>
                      <a:pt x="178" y="66"/>
                    </a:lnTo>
                    <a:lnTo>
                      <a:pt x="179" y="66"/>
                    </a:lnTo>
                    <a:lnTo>
                      <a:pt x="179" y="66"/>
                    </a:lnTo>
                    <a:lnTo>
                      <a:pt x="179" y="67"/>
                    </a:lnTo>
                    <a:lnTo>
                      <a:pt x="179" y="67"/>
                    </a:lnTo>
                    <a:lnTo>
                      <a:pt x="179" y="67"/>
                    </a:lnTo>
                    <a:lnTo>
                      <a:pt x="180" y="67"/>
                    </a:lnTo>
                    <a:lnTo>
                      <a:pt x="180" y="67"/>
                    </a:lnTo>
                    <a:lnTo>
                      <a:pt x="181" y="68"/>
                    </a:lnTo>
                    <a:lnTo>
                      <a:pt x="181" y="68"/>
                    </a:lnTo>
                    <a:lnTo>
                      <a:pt x="181" y="68"/>
                    </a:lnTo>
                    <a:lnTo>
                      <a:pt x="181" y="69"/>
                    </a:lnTo>
                    <a:lnTo>
                      <a:pt x="182" y="69"/>
                    </a:lnTo>
                    <a:lnTo>
                      <a:pt x="182" y="69"/>
                    </a:lnTo>
                    <a:lnTo>
                      <a:pt x="182" y="70"/>
                    </a:lnTo>
                    <a:lnTo>
                      <a:pt x="182" y="70"/>
                    </a:lnTo>
                    <a:lnTo>
                      <a:pt x="182" y="70"/>
                    </a:lnTo>
                    <a:lnTo>
                      <a:pt x="183" y="70"/>
                    </a:lnTo>
                    <a:lnTo>
                      <a:pt x="183" y="70"/>
                    </a:lnTo>
                    <a:lnTo>
                      <a:pt x="184" y="70"/>
                    </a:lnTo>
                    <a:lnTo>
                      <a:pt x="184" y="70"/>
                    </a:lnTo>
                    <a:lnTo>
                      <a:pt x="184" y="70"/>
                    </a:lnTo>
                    <a:lnTo>
                      <a:pt x="185" y="70"/>
                    </a:lnTo>
                    <a:lnTo>
                      <a:pt x="185" y="71"/>
                    </a:lnTo>
                    <a:lnTo>
                      <a:pt x="185" y="71"/>
                    </a:lnTo>
                    <a:lnTo>
                      <a:pt x="185" y="71"/>
                    </a:lnTo>
                    <a:lnTo>
                      <a:pt x="185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7" y="70"/>
                    </a:lnTo>
                    <a:lnTo>
                      <a:pt x="187" y="70"/>
                    </a:lnTo>
                    <a:lnTo>
                      <a:pt x="187" y="70"/>
                    </a:lnTo>
                    <a:lnTo>
                      <a:pt x="188" y="70"/>
                    </a:lnTo>
                    <a:lnTo>
                      <a:pt x="188" y="71"/>
                    </a:lnTo>
                    <a:lnTo>
                      <a:pt x="188" y="71"/>
                    </a:lnTo>
                    <a:lnTo>
                      <a:pt x="189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2" name="Freeform 35">
                <a:extLst>
                  <a:ext uri="{FF2B5EF4-FFF2-40B4-BE49-F238E27FC236}">
                    <a16:creationId xmlns:a16="http://schemas.microsoft.com/office/drawing/2014/main" xmlns="" id="{006271A7-7AFA-48D5-9FB5-87963B536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8025" y="4391026"/>
                <a:ext cx="339725" cy="128588"/>
              </a:xfrm>
              <a:custGeom>
                <a:avLst/>
                <a:gdLst>
                  <a:gd name="T0" fmla="*/ 207 w 214"/>
                  <a:gd name="T1" fmla="*/ 80 h 81"/>
                  <a:gd name="T2" fmla="*/ 200 w 214"/>
                  <a:gd name="T3" fmla="*/ 81 h 81"/>
                  <a:gd name="T4" fmla="*/ 192 w 214"/>
                  <a:gd name="T5" fmla="*/ 75 h 81"/>
                  <a:gd name="T6" fmla="*/ 187 w 214"/>
                  <a:gd name="T7" fmla="*/ 73 h 81"/>
                  <a:gd name="T8" fmla="*/ 180 w 214"/>
                  <a:gd name="T9" fmla="*/ 71 h 81"/>
                  <a:gd name="T10" fmla="*/ 178 w 214"/>
                  <a:gd name="T11" fmla="*/ 66 h 81"/>
                  <a:gd name="T12" fmla="*/ 172 w 214"/>
                  <a:gd name="T13" fmla="*/ 64 h 81"/>
                  <a:gd name="T14" fmla="*/ 163 w 214"/>
                  <a:gd name="T15" fmla="*/ 64 h 81"/>
                  <a:gd name="T16" fmla="*/ 156 w 214"/>
                  <a:gd name="T17" fmla="*/ 63 h 81"/>
                  <a:gd name="T18" fmla="*/ 149 w 214"/>
                  <a:gd name="T19" fmla="*/ 62 h 81"/>
                  <a:gd name="T20" fmla="*/ 140 w 214"/>
                  <a:gd name="T21" fmla="*/ 58 h 81"/>
                  <a:gd name="T22" fmla="*/ 132 w 214"/>
                  <a:gd name="T23" fmla="*/ 57 h 81"/>
                  <a:gd name="T24" fmla="*/ 125 w 214"/>
                  <a:gd name="T25" fmla="*/ 60 h 81"/>
                  <a:gd name="T26" fmla="*/ 120 w 214"/>
                  <a:gd name="T27" fmla="*/ 62 h 81"/>
                  <a:gd name="T28" fmla="*/ 112 w 214"/>
                  <a:gd name="T29" fmla="*/ 59 h 81"/>
                  <a:gd name="T30" fmla="*/ 104 w 214"/>
                  <a:gd name="T31" fmla="*/ 63 h 81"/>
                  <a:gd name="T32" fmla="*/ 98 w 214"/>
                  <a:gd name="T33" fmla="*/ 57 h 81"/>
                  <a:gd name="T34" fmla="*/ 91 w 214"/>
                  <a:gd name="T35" fmla="*/ 57 h 81"/>
                  <a:gd name="T36" fmla="*/ 85 w 214"/>
                  <a:gd name="T37" fmla="*/ 56 h 81"/>
                  <a:gd name="T38" fmla="*/ 77 w 214"/>
                  <a:gd name="T39" fmla="*/ 54 h 81"/>
                  <a:gd name="T40" fmla="*/ 70 w 214"/>
                  <a:gd name="T41" fmla="*/ 56 h 81"/>
                  <a:gd name="T42" fmla="*/ 62 w 214"/>
                  <a:gd name="T43" fmla="*/ 56 h 81"/>
                  <a:gd name="T44" fmla="*/ 55 w 214"/>
                  <a:gd name="T45" fmla="*/ 54 h 81"/>
                  <a:gd name="T46" fmla="*/ 49 w 214"/>
                  <a:gd name="T47" fmla="*/ 53 h 81"/>
                  <a:gd name="T48" fmla="*/ 42 w 214"/>
                  <a:gd name="T49" fmla="*/ 49 h 81"/>
                  <a:gd name="T50" fmla="*/ 36 w 214"/>
                  <a:gd name="T51" fmla="*/ 47 h 81"/>
                  <a:gd name="T52" fmla="*/ 30 w 214"/>
                  <a:gd name="T53" fmla="*/ 51 h 81"/>
                  <a:gd name="T54" fmla="*/ 23 w 214"/>
                  <a:gd name="T55" fmla="*/ 54 h 81"/>
                  <a:gd name="T56" fmla="*/ 16 w 214"/>
                  <a:gd name="T57" fmla="*/ 55 h 81"/>
                  <a:gd name="T58" fmla="*/ 10 w 214"/>
                  <a:gd name="T59" fmla="*/ 55 h 81"/>
                  <a:gd name="T60" fmla="*/ 3 w 214"/>
                  <a:gd name="T61" fmla="*/ 55 h 81"/>
                  <a:gd name="T62" fmla="*/ 19 w 214"/>
                  <a:gd name="T63" fmla="*/ 36 h 81"/>
                  <a:gd name="T64" fmla="*/ 39 w 214"/>
                  <a:gd name="T65" fmla="*/ 23 h 81"/>
                  <a:gd name="T66" fmla="*/ 58 w 214"/>
                  <a:gd name="T67" fmla="*/ 2 h 81"/>
                  <a:gd name="T68" fmla="*/ 65 w 214"/>
                  <a:gd name="T69" fmla="*/ 1 h 81"/>
                  <a:gd name="T70" fmla="*/ 69 w 214"/>
                  <a:gd name="T71" fmla="*/ 6 h 81"/>
                  <a:gd name="T72" fmla="*/ 71 w 214"/>
                  <a:gd name="T73" fmla="*/ 11 h 81"/>
                  <a:gd name="T74" fmla="*/ 78 w 214"/>
                  <a:gd name="T75" fmla="*/ 14 h 81"/>
                  <a:gd name="T76" fmla="*/ 87 w 214"/>
                  <a:gd name="T77" fmla="*/ 15 h 81"/>
                  <a:gd name="T78" fmla="*/ 94 w 214"/>
                  <a:gd name="T79" fmla="*/ 15 h 81"/>
                  <a:gd name="T80" fmla="*/ 99 w 214"/>
                  <a:gd name="T81" fmla="*/ 19 h 81"/>
                  <a:gd name="T82" fmla="*/ 104 w 214"/>
                  <a:gd name="T83" fmla="*/ 18 h 81"/>
                  <a:gd name="T84" fmla="*/ 111 w 214"/>
                  <a:gd name="T85" fmla="*/ 20 h 81"/>
                  <a:gd name="T86" fmla="*/ 118 w 214"/>
                  <a:gd name="T87" fmla="*/ 20 h 81"/>
                  <a:gd name="T88" fmla="*/ 126 w 214"/>
                  <a:gd name="T89" fmla="*/ 21 h 81"/>
                  <a:gd name="T90" fmla="*/ 132 w 214"/>
                  <a:gd name="T91" fmla="*/ 22 h 81"/>
                  <a:gd name="T92" fmla="*/ 139 w 214"/>
                  <a:gd name="T93" fmla="*/ 24 h 81"/>
                  <a:gd name="T94" fmla="*/ 143 w 214"/>
                  <a:gd name="T95" fmla="*/ 28 h 81"/>
                  <a:gd name="T96" fmla="*/ 149 w 214"/>
                  <a:gd name="T97" fmla="*/ 31 h 81"/>
                  <a:gd name="T98" fmla="*/ 156 w 214"/>
                  <a:gd name="T99" fmla="*/ 35 h 81"/>
                  <a:gd name="T100" fmla="*/ 162 w 214"/>
                  <a:gd name="T101" fmla="*/ 36 h 81"/>
                  <a:gd name="T102" fmla="*/ 168 w 214"/>
                  <a:gd name="T103" fmla="*/ 38 h 81"/>
                  <a:gd name="T104" fmla="*/ 173 w 214"/>
                  <a:gd name="T105" fmla="*/ 38 h 81"/>
                  <a:gd name="T106" fmla="*/ 180 w 214"/>
                  <a:gd name="T107" fmla="*/ 41 h 81"/>
                  <a:gd name="T108" fmla="*/ 181 w 214"/>
                  <a:gd name="T109" fmla="*/ 45 h 81"/>
                  <a:gd name="T110" fmla="*/ 189 w 214"/>
                  <a:gd name="T111" fmla="*/ 46 h 81"/>
                  <a:gd name="T112" fmla="*/ 192 w 214"/>
                  <a:gd name="T113" fmla="*/ 50 h 81"/>
                  <a:gd name="T114" fmla="*/ 193 w 214"/>
                  <a:gd name="T115" fmla="*/ 55 h 81"/>
                  <a:gd name="T116" fmla="*/ 195 w 214"/>
                  <a:gd name="T117" fmla="*/ 61 h 81"/>
                  <a:gd name="T118" fmla="*/ 199 w 214"/>
                  <a:gd name="T119" fmla="*/ 64 h 81"/>
                  <a:gd name="T120" fmla="*/ 204 w 214"/>
                  <a:gd name="T121" fmla="*/ 66 h 81"/>
                  <a:gd name="T122" fmla="*/ 208 w 214"/>
                  <a:gd name="T123" fmla="*/ 71 h 81"/>
                  <a:gd name="T124" fmla="*/ 212 w 214"/>
                  <a:gd name="T125" fmla="*/ 7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" h="81">
                    <a:moveTo>
                      <a:pt x="214" y="76"/>
                    </a:moveTo>
                    <a:lnTo>
                      <a:pt x="213" y="76"/>
                    </a:lnTo>
                    <a:lnTo>
                      <a:pt x="213" y="76"/>
                    </a:lnTo>
                    <a:lnTo>
                      <a:pt x="213" y="76"/>
                    </a:lnTo>
                    <a:lnTo>
                      <a:pt x="212" y="76"/>
                    </a:lnTo>
                    <a:lnTo>
                      <a:pt x="212" y="76"/>
                    </a:lnTo>
                    <a:lnTo>
                      <a:pt x="212" y="76"/>
                    </a:lnTo>
                    <a:lnTo>
                      <a:pt x="212" y="77"/>
                    </a:lnTo>
                    <a:lnTo>
                      <a:pt x="211" y="77"/>
                    </a:lnTo>
                    <a:lnTo>
                      <a:pt x="211" y="77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09" y="78"/>
                    </a:lnTo>
                    <a:lnTo>
                      <a:pt x="209" y="78"/>
                    </a:lnTo>
                    <a:lnTo>
                      <a:pt x="209" y="79"/>
                    </a:lnTo>
                    <a:lnTo>
                      <a:pt x="209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80"/>
                    </a:lnTo>
                    <a:lnTo>
                      <a:pt x="208" y="80"/>
                    </a:lnTo>
                    <a:lnTo>
                      <a:pt x="208" y="80"/>
                    </a:lnTo>
                    <a:lnTo>
                      <a:pt x="207" y="80"/>
                    </a:lnTo>
                    <a:lnTo>
                      <a:pt x="207" y="80"/>
                    </a:lnTo>
                    <a:lnTo>
                      <a:pt x="207" y="80"/>
                    </a:lnTo>
                    <a:lnTo>
                      <a:pt x="206" y="80"/>
                    </a:lnTo>
                    <a:lnTo>
                      <a:pt x="206" y="80"/>
                    </a:lnTo>
                    <a:lnTo>
                      <a:pt x="206" y="80"/>
                    </a:lnTo>
                    <a:lnTo>
                      <a:pt x="206" y="80"/>
                    </a:lnTo>
                    <a:lnTo>
                      <a:pt x="206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4" y="79"/>
                    </a:lnTo>
                    <a:lnTo>
                      <a:pt x="204" y="79"/>
                    </a:lnTo>
                    <a:lnTo>
                      <a:pt x="204" y="79"/>
                    </a:lnTo>
                    <a:lnTo>
                      <a:pt x="203" y="79"/>
                    </a:lnTo>
                    <a:lnTo>
                      <a:pt x="203" y="79"/>
                    </a:lnTo>
                    <a:lnTo>
                      <a:pt x="202" y="79"/>
                    </a:lnTo>
                    <a:lnTo>
                      <a:pt x="202" y="79"/>
                    </a:lnTo>
                    <a:lnTo>
                      <a:pt x="201" y="79"/>
                    </a:lnTo>
                    <a:lnTo>
                      <a:pt x="201" y="79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1" y="80"/>
                    </a:lnTo>
                    <a:lnTo>
                      <a:pt x="200" y="80"/>
                    </a:lnTo>
                    <a:lnTo>
                      <a:pt x="200" y="81"/>
                    </a:lnTo>
                    <a:lnTo>
                      <a:pt x="200" y="81"/>
                    </a:lnTo>
                    <a:lnTo>
                      <a:pt x="199" y="81"/>
                    </a:lnTo>
                    <a:lnTo>
                      <a:pt x="199" y="81"/>
                    </a:lnTo>
                    <a:lnTo>
                      <a:pt x="199" y="81"/>
                    </a:lnTo>
                    <a:lnTo>
                      <a:pt x="198" y="80"/>
                    </a:lnTo>
                    <a:lnTo>
                      <a:pt x="198" y="80"/>
                    </a:lnTo>
                    <a:lnTo>
                      <a:pt x="198" y="80"/>
                    </a:lnTo>
                    <a:lnTo>
                      <a:pt x="197" y="80"/>
                    </a:lnTo>
                    <a:lnTo>
                      <a:pt x="197" y="79"/>
                    </a:lnTo>
                    <a:lnTo>
                      <a:pt x="196" y="79"/>
                    </a:lnTo>
                    <a:lnTo>
                      <a:pt x="196" y="78"/>
                    </a:lnTo>
                    <a:lnTo>
                      <a:pt x="196" y="78"/>
                    </a:lnTo>
                    <a:lnTo>
                      <a:pt x="195" y="78"/>
                    </a:lnTo>
                    <a:lnTo>
                      <a:pt x="195" y="77"/>
                    </a:lnTo>
                    <a:lnTo>
                      <a:pt x="194" y="77"/>
                    </a:lnTo>
                    <a:lnTo>
                      <a:pt x="194" y="77"/>
                    </a:lnTo>
                    <a:lnTo>
                      <a:pt x="194" y="77"/>
                    </a:lnTo>
                    <a:lnTo>
                      <a:pt x="193" y="76"/>
                    </a:lnTo>
                    <a:lnTo>
                      <a:pt x="193" y="76"/>
                    </a:lnTo>
                    <a:lnTo>
                      <a:pt x="193" y="76"/>
                    </a:lnTo>
                    <a:lnTo>
                      <a:pt x="192" y="76"/>
                    </a:lnTo>
                    <a:lnTo>
                      <a:pt x="192" y="75"/>
                    </a:lnTo>
                    <a:lnTo>
                      <a:pt x="192" y="75"/>
                    </a:lnTo>
                    <a:lnTo>
                      <a:pt x="192" y="75"/>
                    </a:lnTo>
                    <a:lnTo>
                      <a:pt x="191" y="75"/>
                    </a:lnTo>
                    <a:lnTo>
                      <a:pt x="191" y="75"/>
                    </a:lnTo>
                    <a:lnTo>
                      <a:pt x="191" y="75"/>
                    </a:lnTo>
                    <a:lnTo>
                      <a:pt x="190" y="75"/>
                    </a:lnTo>
                    <a:lnTo>
                      <a:pt x="190" y="74"/>
                    </a:lnTo>
                    <a:lnTo>
                      <a:pt x="190" y="74"/>
                    </a:lnTo>
                    <a:lnTo>
                      <a:pt x="190" y="75"/>
                    </a:lnTo>
                    <a:lnTo>
                      <a:pt x="190" y="74"/>
                    </a:lnTo>
                    <a:lnTo>
                      <a:pt x="189" y="74"/>
                    </a:lnTo>
                    <a:lnTo>
                      <a:pt x="189" y="74"/>
                    </a:lnTo>
                    <a:lnTo>
                      <a:pt x="189" y="75"/>
                    </a:lnTo>
                    <a:lnTo>
                      <a:pt x="189" y="75"/>
                    </a:lnTo>
                    <a:lnTo>
                      <a:pt x="188" y="75"/>
                    </a:lnTo>
                    <a:lnTo>
                      <a:pt x="188" y="75"/>
                    </a:lnTo>
                    <a:lnTo>
                      <a:pt x="188" y="74"/>
                    </a:lnTo>
                    <a:lnTo>
                      <a:pt x="187" y="74"/>
                    </a:lnTo>
                    <a:lnTo>
                      <a:pt x="187" y="74"/>
                    </a:lnTo>
                    <a:lnTo>
                      <a:pt x="187" y="74"/>
                    </a:lnTo>
                    <a:lnTo>
                      <a:pt x="186" y="74"/>
                    </a:lnTo>
                    <a:lnTo>
                      <a:pt x="186" y="73"/>
                    </a:lnTo>
                    <a:lnTo>
                      <a:pt x="186" y="73"/>
                    </a:lnTo>
                    <a:lnTo>
                      <a:pt x="187" y="73"/>
                    </a:lnTo>
                    <a:lnTo>
                      <a:pt x="187" y="72"/>
                    </a:lnTo>
                    <a:lnTo>
                      <a:pt x="187" y="72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5" y="72"/>
                    </a:lnTo>
                    <a:lnTo>
                      <a:pt x="185" y="72"/>
                    </a:lnTo>
                    <a:lnTo>
                      <a:pt x="185" y="72"/>
                    </a:lnTo>
                    <a:lnTo>
                      <a:pt x="184" y="72"/>
                    </a:lnTo>
                    <a:lnTo>
                      <a:pt x="184" y="73"/>
                    </a:lnTo>
                    <a:lnTo>
                      <a:pt x="184" y="72"/>
                    </a:lnTo>
                    <a:lnTo>
                      <a:pt x="184" y="72"/>
                    </a:lnTo>
                    <a:lnTo>
                      <a:pt x="183" y="72"/>
                    </a:lnTo>
                    <a:lnTo>
                      <a:pt x="183" y="72"/>
                    </a:lnTo>
                    <a:lnTo>
                      <a:pt x="182" y="72"/>
                    </a:lnTo>
                    <a:lnTo>
                      <a:pt x="182" y="72"/>
                    </a:lnTo>
                    <a:lnTo>
                      <a:pt x="181" y="72"/>
                    </a:lnTo>
                    <a:lnTo>
                      <a:pt x="181" y="72"/>
                    </a:lnTo>
                    <a:lnTo>
                      <a:pt x="181" y="72"/>
                    </a:lnTo>
                    <a:lnTo>
                      <a:pt x="181" y="71"/>
                    </a:lnTo>
                    <a:lnTo>
                      <a:pt x="181" y="71"/>
                    </a:lnTo>
                    <a:lnTo>
                      <a:pt x="181" y="71"/>
                    </a:lnTo>
                    <a:lnTo>
                      <a:pt x="180" y="71"/>
                    </a:lnTo>
                    <a:lnTo>
                      <a:pt x="180" y="71"/>
                    </a:lnTo>
                    <a:lnTo>
                      <a:pt x="180" y="71"/>
                    </a:lnTo>
                    <a:lnTo>
                      <a:pt x="179" y="71"/>
                    </a:lnTo>
                    <a:lnTo>
                      <a:pt x="179" y="70"/>
                    </a:lnTo>
                    <a:lnTo>
                      <a:pt x="180" y="70"/>
                    </a:lnTo>
                    <a:lnTo>
                      <a:pt x="180" y="69"/>
                    </a:lnTo>
                    <a:lnTo>
                      <a:pt x="180" y="69"/>
                    </a:lnTo>
                    <a:lnTo>
                      <a:pt x="179" y="69"/>
                    </a:lnTo>
                    <a:lnTo>
                      <a:pt x="179" y="69"/>
                    </a:lnTo>
                    <a:lnTo>
                      <a:pt x="179" y="68"/>
                    </a:lnTo>
                    <a:lnTo>
                      <a:pt x="178" y="68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79" y="67"/>
                    </a:lnTo>
                    <a:lnTo>
                      <a:pt x="179" y="67"/>
                    </a:lnTo>
                    <a:lnTo>
                      <a:pt x="179" y="66"/>
                    </a:lnTo>
                    <a:lnTo>
                      <a:pt x="179" y="66"/>
                    </a:lnTo>
                    <a:lnTo>
                      <a:pt x="179" y="66"/>
                    </a:lnTo>
                    <a:lnTo>
                      <a:pt x="179" y="66"/>
                    </a:lnTo>
                    <a:lnTo>
                      <a:pt x="178" y="66"/>
                    </a:lnTo>
                    <a:lnTo>
                      <a:pt x="178" y="66"/>
                    </a:lnTo>
                    <a:lnTo>
                      <a:pt x="177" y="66"/>
                    </a:lnTo>
                    <a:lnTo>
                      <a:pt x="177" y="66"/>
                    </a:lnTo>
                    <a:lnTo>
                      <a:pt x="178" y="66"/>
                    </a:lnTo>
                    <a:lnTo>
                      <a:pt x="178" y="65"/>
                    </a:lnTo>
                    <a:lnTo>
                      <a:pt x="178" y="65"/>
                    </a:lnTo>
                    <a:lnTo>
                      <a:pt x="178" y="65"/>
                    </a:lnTo>
                    <a:lnTo>
                      <a:pt x="178" y="64"/>
                    </a:lnTo>
                    <a:lnTo>
                      <a:pt x="178" y="65"/>
                    </a:lnTo>
                    <a:lnTo>
                      <a:pt x="178" y="65"/>
                    </a:lnTo>
                    <a:lnTo>
                      <a:pt x="178" y="64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6" y="64"/>
                    </a:lnTo>
                    <a:lnTo>
                      <a:pt x="176" y="64"/>
                    </a:lnTo>
                    <a:lnTo>
                      <a:pt x="176" y="65"/>
                    </a:lnTo>
                    <a:lnTo>
                      <a:pt x="176" y="64"/>
                    </a:lnTo>
                    <a:lnTo>
                      <a:pt x="175" y="64"/>
                    </a:lnTo>
                    <a:lnTo>
                      <a:pt x="175" y="64"/>
                    </a:lnTo>
                    <a:lnTo>
                      <a:pt x="174" y="64"/>
                    </a:lnTo>
                    <a:lnTo>
                      <a:pt x="174" y="64"/>
                    </a:lnTo>
                    <a:lnTo>
                      <a:pt x="174" y="65"/>
                    </a:lnTo>
                    <a:lnTo>
                      <a:pt x="173" y="65"/>
                    </a:lnTo>
                    <a:lnTo>
                      <a:pt x="173" y="65"/>
                    </a:lnTo>
                    <a:lnTo>
                      <a:pt x="173" y="65"/>
                    </a:lnTo>
                    <a:lnTo>
                      <a:pt x="172" y="65"/>
                    </a:lnTo>
                    <a:lnTo>
                      <a:pt x="172" y="64"/>
                    </a:lnTo>
                    <a:lnTo>
                      <a:pt x="172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0" y="64"/>
                    </a:lnTo>
                    <a:lnTo>
                      <a:pt x="170" y="64"/>
                    </a:lnTo>
                    <a:lnTo>
                      <a:pt x="170" y="64"/>
                    </a:lnTo>
                    <a:lnTo>
                      <a:pt x="170" y="64"/>
                    </a:lnTo>
                    <a:lnTo>
                      <a:pt x="169" y="64"/>
                    </a:lnTo>
                    <a:lnTo>
                      <a:pt x="169" y="64"/>
                    </a:lnTo>
                    <a:lnTo>
                      <a:pt x="169" y="64"/>
                    </a:lnTo>
                    <a:lnTo>
                      <a:pt x="169" y="64"/>
                    </a:lnTo>
                    <a:lnTo>
                      <a:pt x="168" y="64"/>
                    </a:lnTo>
                    <a:lnTo>
                      <a:pt x="168" y="64"/>
                    </a:lnTo>
                    <a:lnTo>
                      <a:pt x="168" y="64"/>
                    </a:lnTo>
                    <a:lnTo>
                      <a:pt x="167" y="64"/>
                    </a:lnTo>
                    <a:lnTo>
                      <a:pt x="167" y="64"/>
                    </a:lnTo>
                    <a:lnTo>
                      <a:pt x="166" y="64"/>
                    </a:lnTo>
                    <a:lnTo>
                      <a:pt x="166" y="64"/>
                    </a:lnTo>
                    <a:lnTo>
                      <a:pt x="165" y="64"/>
                    </a:lnTo>
                    <a:lnTo>
                      <a:pt x="165" y="64"/>
                    </a:lnTo>
                    <a:lnTo>
                      <a:pt x="164" y="64"/>
                    </a:lnTo>
                    <a:lnTo>
                      <a:pt x="164" y="64"/>
                    </a:lnTo>
                    <a:lnTo>
                      <a:pt x="163" y="64"/>
                    </a:lnTo>
                    <a:lnTo>
                      <a:pt x="163" y="64"/>
                    </a:lnTo>
                    <a:lnTo>
                      <a:pt x="163" y="64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2" y="65"/>
                    </a:lnTo>
                    <a:lnTo>
                      <a:pt x="161" y="65"/>
                    </a:lnTo>
                    <a:lnTo>
                      <a:pt x="161" y="64"/>
                    </a:lnTo>
                    <a:lnTo>
                      <a:pt x="161" y="64"/>
                    </a:lnTo>
                    <a:lnTo>
                      <a:pt x="160" y="64"/>
                    </a:lnTo>
                    <a:lnTo>
                      <a:pt x="160" y="64"/>
                    </a:lnTo>
                    <a:lnTo>
                      <a:pt x="160" y="64"/>
                    </a:lnTo>
                    <a:lnTo>
                      <a:pt x="159" y="64"/>
                    </a:lnTo>
                    <a:lnTo>
                      <a:pt x="159" y="64"/>
                    </a:lnTo>
                    <a:lnTo>
                      <a:pt x="159" y="64"/>
                    </a:lnTo>
                    <a:lnTo>
                      <a:pt x="158" y="64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57" y="63"/>
                    </a:lnTo>
                    <a:lnTo>
                      <a:pt x="157" y="64"/>
                    </a:lnTo>
                    <a:lnTo>
                      <a:pt x="157" y="64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1"/>
                    </a:lnTo>
                    <a:lnTo>
                      <a:pt x="155" y="61"/>
                    </a:lnTo>
                    <a:lnTo>
                      <a:pt x="155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3" y="61"/>
                    </a:lnTo>
                    <a:lnTo>
                      <a:pt x="153" y="61"/>
                    </a:lnTo>
                    <a:lnTo>
                      <a:pt x="152" y="61"/>
                    </a:lnTo>
                    <a:lnTo>
                      <a:pt x="152" y="61"/>
                    </a:lnTo>
                    <a:lnTo>
                      <a:pt x="151" y="61"/>
                    </a:lnTo>
                    <a:lnTo>
                      <a:pt x="151" y="61"/>
                    </a:lnTo>
                    <a:lnTo>
                      <a:pt x="151" y="61"/>
                    </a:lnTo>
                    <a:lnTo>
                      <a:pt x="150" y="61"/>
                    </a:lnTo>
                    <a:lnTo>
                      <a:pt x="150" y="62"/>
                    </a:lnTo>
                    <a:lnTo>
                      <a:pt x="150" y="62"/>
                    </a:lnTo>
                    <a:lnTo>
                      <a:pt x="150" y="62"/>
                    </a:lnTo>
                    <a:lnTo>
                      <a:pt x="149" y="62"/>
                    </a:lnTo>
                    <a:lnTo>
                      <a:pt x="149" y="62"/>
                    </a:lnTo>
                    <a:lnTo>
                      <a:pt x="148" y="62"/>
                    </a:lnTo>
                    <a:lnTo>
                      <a:pt x="148" y="62"/>
                    </a:lnTo>
                    <a:lnTo>
                      <a:pt x="147" y="62"/>
                    </a:lnTo>
                    <a:lnTo>
                      <a:pt x="147" y="62"/>
                    </a:lnTo>
                    <a:lnTo>
                      <a:pt x="147" y="61"/>
                    </a:lnTo>
                    <a:lnTo>
                      <a:pt x="146" y="61"/>
                    </a:lnTo>
                    <a:lnTo>
                      <a:pt x="146" y="61"/>
                    </a:lnTo>
                    <a:lnTo>
                      <a:pt x="146" y="61"/>
                    </a:lnTo>
                    <a:lnTo>
                      <a:pt x="145" y="61"/>
                    </a:lnTo>
                    <a:lnTo>
                      <a:pt x="145" y="61"/>
                    </a:lnTo>
                    <a:lnTo>
                      <a:pt x="144" y="61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3" y="60"/>
                    </a:lnTo>
                    <a:lnTo>
                      <a:pt x="143" y="59"/>
                    </a:lnTo>
                    <a:lnTo>
                      <a:pt x="143" y="60"/>
                    </a:lnTo>
                    <a:lnTo>
                      <a:pt x="142" y="60"/>
                    </a:lnTo>
                    <a:lnTo>
                      <a:pt x="142" y="59"/>
                    </a:lnTo>
                    <a:lnTo>
                      <a:pt x="142" y="59"/>
                    </a:lnTo>
                    <a:lnTo>
                      <a:pt x="141" y="59"/>
                    </a:lnTo>
                    <a:lnTo>
                      <a:pt x="141" y="58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39" y="58"/>
                    </a:lnTo>
                    <a:lnTo>
                      <a:pt x="139" y="58"/>
                    </a:lnTo>
                    <a:lnTo>
                      <a:pt x="139" y="57"/>
                    </a:lnTo>
                    <a:lnTo>
                      <a:pt x="138" y="57"/>
                    </a:lnTo>
                    <a:lnTo>
                      <a:pt x="138" y="57"/>
                    </a:lnTo>
                    <a:lnTo>
                      <a:pt x="137" y="57"/>
                    </a:lnTo>
                    <a:lnTo>
                      <a:pt x="137" y="57"/>
                    </a:lnTo>
                    <a:lnTo>
                      <a:pt x="137" y="57"/>
                    </a:lnTo>
                    <a:lnTo>
                      <a:pt x="136" y="57"/>
                    </a:lnTo>
                    <a:lnTo>
                      <a:pt x="136" y="57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4" y="57"/>
                    </a:lnTo>
                    <a:lnTo>
                      <a:pt x="134" y="57"/>
                    </a:lnTo>
                    <a:lnTo>
                      <a:pt x="134" y="58"/>
                    </a:lnTo>
                    <a:lnTo>
                      <a:pt x="133" y="58"/>
                    </a:lnTo>
                    <a:lnTo>
                      <a:pt x="133" y="58"/>
                    </a:lnTo>
                    <a:lnTo>
                      <a:pt x="133" y="57"/>
                    </a:lnTo>
                    <a:lnTo>
                      <a:pt x="132" y="57"/>
                    </a:lnTo>
                    <a:lnTo>
                      <a:pt x="132" y="57"/>
                    </a:lnTo>
                    <a:lnTo>
                      <a:pt x="131" y="57"/>
                    </a:lnTo>
                    <a:lnTo>
                      <a:pt x="131" y="57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9" y="57"/>
                    </a:lnTo>
                    <a:lnTo>
                      <a:pt x="129" y="57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27" y="57"/>
                    </a:lnTo>
                    <a:lnTo>
                      <a:pt x="127" y="57"/>
                    </a:lnTo>
                    <a:lnTo>
                      <a:pt x="126" y="57"/>
                    </a:lnTo>
                    <a:lnTo>
                      <a:pt x="126" y="58"/>
                    </a:lnTo>
                    <a:lnTo>
                      <a:pt x="126" y="58"/>
                    </a:lnTo>
                    <a:lnTo>
                      <a:pt x="125" y="58"/>
                    </a:lnTo>
                    <a:lnTo>
                      <a:pt x="125" y="58"/>
                    </a:lnTo>
                    <a:lnTo>
                      <a:pt x="126" y="58"/>
                    </a:lnTo>
                    <a:lnTo>
                      <a:pt x="126" y="59"/>
                    </a:lnTo>
                    <a:lnTo>
                      <a:pt x="125" y="59"/>
                    </a:lnTo>
                    <a:lnTo>
                      <a:pt x="125" y="59"/>
                    </a:lnTo>
                    <a:lnTo>
                      <a:pt x="125" y="60"/>
                    </a:lnTo>
                    <a:lnTo>
                      <a:pt x="124" y="60"/>
                    </a:lnTo>
                    <a:lnTo>
                      <a:pt x="124" y="60"/>
                    </a:lnTo>
                    <a:lnTo>
                      <a:pt x="124" y="60"/>
                    </a:lnTo>
                    <a:lnTo>
                      <a:pt x="124" y="60"/>
                    </a:lnTo>
                    <a:lnTo>
                      <a:pt x="123" y="60"/>
                    </a:lnTo>
                    <a:lnTo>
                      <a:pt x="123" y="61"/>
                    </a:lnTo>
                    <a:lnTo>
                      <a:pt x="124" y="61"/>
                    </a:lnTo>
                    <a:lnTo>
                      <a:pt x="124" y="62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22" y="63"/>
                    </a:lnTo>
                    <a:lnTo>
                      <a:pt x="122" y="64"/>
                    </a:lnTo>
                    <a:lnTo>
                      <a:pt x="121" y="64"/>
                    </a:lnTo>
                    <a:lnTo>
                      <a:pt x="121" y="64"/>
                    </a:lnTo>
                    <a:lnTo>
                      <a:pt x="121" y="64"/>
                    </a:lnTo>
                    <a:lnTo>
                      <a:pt x="120" y="64"/>
                    </a:lnTo>
                    <a:lnTo>
                      <a:pt x="120" y="64"/>
                    </a:lnTo>
                    <a:lnTo>
                      <a:pt x="120" y="63"/>
                    </a:lnTo>
                    <a:lnTo>
                      <a:pt x="120" y="63"/>
                    </a:lnTo>
                    <a:lnTo>
                      <a:pt x="120" y="63"/>
                    </a:lnTo>
                    <a:lnTo>
                      <a:pt x="120" y="62"/>
                    </a:lnTo>
                    <a:lnTo>
                      <a:pt x="120" y="62"/>
                    </a:lnTo>
                    <a:lnTo>
                      <a:pt x="120" y="61"/>
                    </a:lnTo>
                    <a:lnTo>
                      <a:pt x="119" y="61"/>
                    </a:lnTo>
                    <a:lnTo>
                      <a:pt x="119" y="61"/>
                    </a:lnTo>
                    <a:lnTo>
                      <a:pt x="118" y="61"/>
                    </a:lnTo>
                    <a:lnTo>
                      <a:pt x="118" y="61"/>
                    </a:lnTo>
                    <a:lnTo>
                      <a:pt x="117" y="61"/>
                    </a:lnTo>
                    <a:lnTo>
                      <a:pt x="117" y="61"/>
                    </a:lnTo>
                    <a:lnTo>
                      <a:pt x="116" y="60"/>
                    </a:lnTo>
                    <a:lnTo>
                      <a:pt x="116" y="60"/>
                    </a:lnTo>
                    <a:lnTo>
                      <a:pt x="115" y="60"/>
                    </a:lnTo>
                    <a:lnTo>
                      <a:pt x="115" y="60"/>
                    </a:lnTo>
                    <a:lnTo>
                      <a:pt x="115" y="59"/>
                    </a:lnTo>
                    <a:lnTo>
                      <a:pt x="115" y="59"/>
                    </a:lnTo>
                    <a:lnTo>
                      <a:pt x="114" y="59"/>
                    </a:lnTo>
                    <a:lnTo>
                      <a:pt x="114" y="59"/>
                    </a:lnTo>
                    <a:lnTo>
                      <a:pt x="113" y="59"/>
                    </a:lnTo>
                    <a:lnTo>
                      <a:pt x="113" y="59"/>
                    </a:lnTo>
                    <a:lnTo>
                      <a:pt x="113" y="58"/>
                    </a:lnTo>
                    <a:lnTo>
                      <a:pt x="112" y="58"/>
                    </a:lnTo>
                    <a:lnTo>
                      <a:pt x="112" y="58"/>
                    </a:lnTo>
                    <a:lnTo>
                      <a:pt x="112" y="58"/>
                    </a:lnTo>
                    <a:lnTo>
                      <a:pt x="112" y="59"/>
                    </a:lnTo>
                    <a:lnTo>
                      <a:pt x="111" y="59"/>
                    </a:lnTo>
                    <a:lnTo>
                      <a:pt x="111" y="59"/>
                    </a:lnTo>
                    <a:lnTo>
                      <a:pt x="111" y="58"/>
                    </a:lnTo>
                    <a:lnTo>
                      <a:pt x="110" y="58"/>
                    </a:lnTo>
                    <a:lnTo>
                      <a:pt x="110" y="59"/>
                    </a:lnTo>
                    <a:lnTo>
                      <a:pt x="110" y="59"/>
                    </a:lnTo>
                    <a:lnTo>
                      <a:pt x="110" y="59"/>
                    </a:lnTo>
                    <a:lnTo>
                      <a:pt x="109" y="60"/>
                    </a:lnTo>
                    <a:lnTo>
                      <a:pt x="109" y="60"/>
                    </a:lnTo>
                    <a:lnTo>
                      <a:pt x="109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7" y="61"/>
                    </a:lnTo>
                    <a:lnTo>
                      <a:pt x="107" y="61"/>
                    </a:lnTo>
                    <a:lnTo>
                      <a:pt x="107" y="61"/>
                    </a:lnTo>
                    <a:lnTo>
                      <a:pt x="106" y="61"/>
                    </a:lnTo>
                    <a:lnTo>
                      <a:pt x="106" y="62"/>
                    </a:lnTo>
                    <a:lnTo>
                      <a:pt x="106" y="62"/>
                    </a:lnTo>
                    <a:lnTo>
                      <a:pt x="106" y="62"/>
                    </a:lnTo>
                    <a:lnTo>
                      <a:pt x="106" y="63"/>
                    </a:lnTo>
                    <a:lnTo>
                      <a:pt x="105" y="63"/>
                    </a:lnTo>
                    <a:lnTo>
                      <a:pt x="105" y="63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3" y="63"/>
                    </a:lnTo>
                    <a:lnTo>
                      <a:pt x="103" y="62"/>
                    </a:lnTo>
                    <a:lnTo>
                      <a:pt x="103" y="62"/>
                    </a:lnTo>
                    <a:lnTo>
                      <a:pt x="103" y="61"/>
                    </a:lnTo>
                    <a:lnTo>
                      <a:pt x="102" y="61"/>
                    </a:lnTo>
                    <a:lnTo>
                      <a:pt x="102" y="61"/>
                    </a:lnTo>
                    <a:lnTo>
                      <a:pt x="102" y="60"/>
                    </a:lnTo>
                    <a:lnTo>
                      <a:pt x="102" y="60"/>
                    </a:lnTo>
                    <a:lnTo>
                      <a:pt x="102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0" y="59"/>
                    </a:lnTo>
                    <a:lnTo>
                      <a:pt x="100" y="59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99" y="58"/>
                    </a:lnTo>
                    <a:lnTo>
                      <a:pt x="99" y="58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8" y="57"/>
                    </a:lnTo>
                    <a:lnTo>
                      <a:pt x="98" y="58"/>
                    </a:lnTo>
                    <a:lnTo>
                      <a:pt x="98" y="58"/>
                    </a:lnTo>
                    <a:lnTo>
                      <a:pt x="97" y="58"/>
                    </a:lnTo>
                    <a:lnTo>
                      <a:pt x="97" y="58"/>
                    </a:lnTo>
                    <a:lnTo>
                      <a:pt x="96" y="58"/>
                    </a:lnTo>
                    <a:lnTo>
                      <a:pt x="96" y="57"/>
                    </a:lnTo>
                    <a:lnTo>
                      <a:pt x="96" y="57"/>
                    </a:lnTo>
                    <a:lnTo>
                      <a:pt x="96" y="58"/>
                    </a:lnTo>
                    <a:lnTo>
                      <a:pt x="95" y="58"/>
                    </a:lnTo>
                    <a:lnTo>
                      <a:pt x="95" y="58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94" y="59"/>
                    </a:lnTo>
                    <a:lnTo>
                      <a:pt x="93" y="58"/>
                    </a:lnTo>
                    <a:lnTo>
                      <a:pt x="93" y="58"/>
                    </a:lnTo>
                    <a:lnTo>
                      <a:pt x="92" y="58"/>
                    </a:lnTo>
                    <a:lnTo>
                      <a:pt x="92" y="58"/>
                    </a:lnTo>
                    <a:lnTo>
                      <a:pt x="92" y="57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88" y="55"/>
                    </a:lnTo>
                    <a:lnTo>
                      <a:pt x="88" y="56"/>
                    </a:lnTo>
                    <a:lnTo>
                      <a:pt x="88" y="56"/>
                    </a:lnTo>
                    <a:lnTo>
                      <a:pt x="87" y="56"/>
                    </a:lnTo>
                    <a:lnTo>
                      <a:pt x="87" y="56"/>
                    </a:lnTo>
                    <a:lnTo>
                      <a:pt x="87" y="56"/>
                    </a:lnTo>
                    <a:lnTo>
                      <a:pt x="87" y="56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85" y="56"/>
                    </a:lnTo>
                    <a:lnTo>
                      <a:pt x="85" y="56"/>
                    </a:lnTo>
                    <a:lnTo>
                      <a:pt x="85" y="56"/>
                    </a:lnTo>
                    <a:lnTo>
                      <a:pt x="84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3" y="56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1" y="55"/>
                    </a:lnTo>
                    <a:lnTo>
                      <a:pt x="81" y="55"/>
                    </a:lnTo>
                    <a:lnTo>
                      <a:pt x="81" y="55"/>
                    </a:lnTo>
                    <a:lnTo>
                      <a:pt x="81" y="55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4"/>
                    </a:lnTo>
                    <a:lnTo>
                      <a:pt x="80" y="54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7" y="55"/>
                    </a:lnTo>
                    <a:lnTo>
                      <a:pt x="76" y="55"/>
                    </a:lnTo>
                    <a:lnTo>
                      <a:pt x="76" y="55"/>
                    </a:lnTo>
                    <a:lnTo>
                      <a:pt x="76" y="55"/>
                    </a:lnTo>
                    <a:lnTo>
                      <a:pt x="76" y="56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3" y="56"/>
                    </a:lnTo>
                    <a:lnTo>
                      <a:pt x="74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2" y="56"/>
                    </a:lnTo>
                    <a:lnTo>
                      <a:pt x="72" y="56"/>
                    </a:lnTo>
                    <a:lnTo>
                      <a:pt x="72" y="56"/>
                    </a:lnTo>
                    <a:lnTo>
                      <a:pt x="71" y="56"/>
                    </a:lnTo>
                    <a:lnTo>
                      <a:pt x="71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69" y="56"/>
                    </a:lnTo>
                    <a:lnTo>
                      <a:pt x="69" y="56"/>
                    </a:lnTo>
                    <a:lnTo>
                      <a:pt x="69" y="56"/>
                    </a:lnTo>
                    <a:lnTo>
                      <a:pt x="68" y="56"/>
                    </a:lnTo>
                    <a:lnTo>
                      <a:pt x="68" y="56"/>
                    </a:lnTo>
                    <a:lnTo>
                      <a:pt x="68" y="56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6" y="56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5" y="57"/>
                    </a:lnTo>
                    <a:lnTo>
                      <a:pt x="65" y="57"/>
                    </a:lnTo>
                    <a:lnTo>
                      <a:pt x="65" y="57"/>
                    </a:lnTo>
                    <a:lnTo>
                      <a:pt x="64" y="57"/>
                    </a:lnTo>
                    <a:lnTo>
                      <a:pt x="64" y="57"/>
                    </a:lnTo>
                    <a:lnTo>
                      <a:pt x="63" y="57"/>
                    </a:lnTo>
                    <a:lnTo>
                      <a:pt x="63" y="56"/>
                    </a:lnTo>
                    <a:lnTo>
                      <a:pt x="63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1" y="56"/>
                    </a:lnTo>
                    <a:lnTo>
                      <a:pt x="61" y="56"/>
                    </a:lnTo>
                    <a:lnTo>
                      <a:pt x="60" y="56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59" y="55"/>
                    </a:lnTo>
                    <a:lnTo>
                      <a:pt x="59" y="55"/>
                    </a:lnTo>
                    <a:lnTo>
                      <a:pt x="58" y="55"/>
                    </a:lnTo>
                    <a:lnTo>
                      <a:pt x="58" y="55"/>
                    </a:lnTo>
                    <a:lnTo>
                      <a:pt x="57" y="55"/>
                    </a:lnTo>
                    <a:lnTo>
                      <a:pt x="57" y="54"/>
                    </a:lnTo>
                    <a:lnTo>
                      <a:pt x="57" y="54"/>
                    </a:lnTo>
                    <a:lnTo>
                      <a:pt x="57" y="53"/>
                    </a:lnTo>
                    <a:lnTo>
                      <a:pt x="57" y="53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5" y="54"/>
                    </a:lnTo>
                    <a:lnTo>
                      <a:pt x="55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51" y="53"/>
                    </a:lnTo>
                    <a:lnTo>
                      <a:pt x="51" y="53"/>
                    </a:lnTo>
                    <a:lnTo>
                      <a:pt x="51" y="53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50" y="53"/>
                    </a:lnTo>
                    <a:lnTo>
                      <a:pt x="50" y="53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50" y="53"/>
                    </a:lnTo>
                    <a:lnTo>
                      <a:pt x="50" y="53"/>
                    </a:lnTo>
                    <a:lnTo>
                      <a:pt x="49" y="53"/>
                    </a:lnTo>
                    <a:lnTo>
                      <a:pt x="49" y="52"/>
                    </a:lnTo>
                    <a:lnTo>
                      <a:pt x="48" y="52"/>
                    </a:lnTo>
                    <a:lnTo>
                      <a:pt x="48" y="53"/>
                    </a:lnTo>
                    <a:lnTo>
                      <a:pt x="48" y="53"/>
                    </a:lnTo>
                    <a:lnTo>
                      <a:pt x="47" y="53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6" y="52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5" y="50"/>
                    </a:lnTo>
                    <a:lnTo>
                      <a:pt x="45" y="50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50"/>
                    </a:lnTo>
                    <a:lnTo>
                      <a:pt x="41" y="50"/>
                    </a:lnTo>
                    <a:lnTo>
                      <a:pt x="41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9" y="49"/>
                    </a:lnTo>
                    <a:lnTo>
                      <a:pt x="39" y="49"/>
                    </a:lnTo>
                    <a:lnTo>
                      <a:pt x="39" y="49"/>
                    </a:lnTo>
                    <a:lnTo>
                      <a:pt x="39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4" y="47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7"/>
                    </a:lnTo>
                    <a:lnTo>
                      <a:pt x="32" y="47"/>
                    </a:lnTo>
                    <a:lnTo>
                      <a:pt x="32" y="47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8" y="52"/>
                    </a:lnTo>
                    <a:lnTo>
                      <a:pt x="28" y="52"/>
                    </a:lnTo>
                    <a:lnTo>
                      <a:pt x="28" y="52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6" y="52"/>
                    </a:lnTo>
                    <a:lnTo>
                      <a:pt x="26" y="53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5"/>
                    </a:lnTo>
                    <a:lnTo>
                      <a:pt x="19" y="55"/>
                    </a:lnTo>
                    <a:lnTo>
                      <a:pt x="19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5"/>
                    </a:lnTo>
                    <a:lnTo>
                      <a:pt x="18" y="55"/>
                    </a:lnTo>
                    <a:lnTo>
                      <a:pt x="18" y="55"/>
                    </a:lnTo>
                    <a:lnTo>
                      <a:pt x="17" y="55"/>
                    </a:lnTo>
                    <a:lnTo>
                      <a:pt x="17" y="55"/>
                    </a:lnTo>
                    <a:lnTo>
                      <a:pt x="17" y="55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3" y="55"/>
                    </a:lnTo>
                    <a:lnTo>
                      <a:pt x="2" y="55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3" y="53"/>
                    </a:lnTo>
                    <a:lnTo>
                      <a:pt x="5" y="52"/>
                    </a:lnTo>
                    <a:lnTo>
                      <a:pt x="6" y="51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11" y="43"/>
                    </a:lnTo>
                    <a:lnTo>
                      <a:pt x="13" y="42"/>
                    </a:lnTo>
                    <a:lnTo>
                      <a:pt x="14" y="41"/>
                    </a:lnTo>
                    <a:lnTo>
                      <a:pt x="15" y="40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5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2"/>
                    </a:lnTo>
                    <a:lnTo>
                      <a:pt x="21" y="30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3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7"/>
                    </a:lnTo>
                    <a:lnTo>
                      <a:pt x="27" y="26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2" y="24"/>
                    </a:lnTo>
                    <a:lnTo>
                      <a:pt x="33" y="24"/>
                    </a:lnTo>
                    <a:lnTo>
                      <a:pt x="34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8" y="24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1"/>
                    </a:lnTo>
                    <a:lnTo>
                      <a:pt x="47" y="19"/>
                    </a:lnTo>
                    <a:lnTo>
                      <a:pt x="48" y="19"/>
                    </a:lnTo>
                    <a:lnTo>
                      <a:pt x="48" y="18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3" y="14"/>
                    </a:lnTo>
                    <a:lnTo>
                      <a:pt x="54" y="13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1"/>
                    </a:lnTo>
                    <a:lnTo>
                      <a:pt x="64" y="2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5" y="1"/>
                    </a:lnTo>
                    <a:lnTo>
                      <a:pt x="65" y="2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65" y="2"/>
                    </a:lnTo>
                    <a:lnTo>
                      <a:pt x="66" y="2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70" y="6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1" y="9"/>
                    </a:lnTo>
                    <a:lnTo>
                      <a:pt x="70" y="9"/>
                    </a:lnTo>
                    <a:lnTo>
                      <a:pt x="70" y="10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2" y="11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15"/>
                    </a:lnTo>
                    <a:lnTo>
                      <a:pt x="78" y="14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5" y="16"/>
                    </a:lnTo>
                    <a:lnTo>
                      <a:pt x="85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8" y="15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9" y="16"/>
                    </a:lnTo>
                    <a:lnTo>
                      <a:pt x="89" y="16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1" y="16"/>
                    </a:lnTo>
                    <a:lnTo>
                      <a:pt x="91" y="15"/>
                    </a:lnTo>
                    <a:lnTo>
                      <a:pt x="91" y="15"/>
                    </a:lnTo>
                    <a:lnTo>
                      <a:pt x="91" y="16"/>
                    </a:lnTo>
                    <a:lnTo>
                      <a:pt x="91" y="15"/>
                    </a:lnTo>
                    <a:lnTo>
                      <a:pt x="92" y="15"/>
                    </a:lnTo>
                    <a:lnTo>
                      <a:pt x="92" y="15"/>
                    </a:lnTo>
                    <a:lnTo>
                      <a:pt x="93" y="15"/>
                    </a:lnTo>
                    <a:lnTo>
                      <a:pt x="93" y="16"/>
                    </a:lnTo>
                    <a:lnTo>
                      <a:pt x="94" y="16"/>
                    </a:lnTo>
                    <a:lnTo>
                      <a:pt x="94" y="16"/>
                    </a:lnTo>
                    <a:lnTo>
                      <a:pt x="94" y="15"/>
                    </a:lnTo>
                    <a:lnTo>
                      <a:pt x="95" y="15"/>
                    </a:lnTo>
                    <a:lnTo>
                      <a:pt x="95" y="15"/>
                    </a:lnTo>
                    <a:lnTo>
                      <a:pt x="95" y="16"/>
                    </a:lnTo>
                    <a:lnTo>
                      <a:pt x="95" y="16"/>
                    </a:lnTo>
                    <a:lnTo>
                      <a:pt x="95" y="16"/>
                    </a:lnTo>
                    <a:lnTo>
                      <a:pt x="95" y="16"/>
                    </a:lnTo>
                    <a:lnTo>
                      <a:pt x="95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5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9" y="19"/>
                    </a:lnTo>
                    <a:lnTo>
                      <a:pt x="99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4" y="19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06" y="18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8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8"/>
                    </a:lnTo>
                    <a:lnTo>
                      <a:pt x="109" y="18"/>
                    </a:lnTo>
                    <a:lnTo>
                      <a:pt x="109" y="18"/>
                    </a:lnTo>
                    <a:lnTo>
                      <a:pt x="109" y="19"/>
                    </a:lnTo>
                    <a:lnTo>
                      <a:pt x="110" y="19"/>
                    </a:lnTo>
                    <a:lnTo>
                      <a:pt x="110" y="19"/>
                    </a:lnTo>
                    <a:lnTo>
                      <a:pt x="110" y="19"/>
                    </a:lnTo>
                    <a:lnTo>
                      <a:pt x="110" y="19"/>
                    </a:lnTo>
                    <a:lnTo>
                      <a:pt x="110" y="20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1" y="20"/>
                    </a:lnTo>
                    <a:lnTo>
                      <a:pt x="112" y="20"/>
                    </a:lnTo>
                    <a:lnTo>
                      <a:pt x="112" y="20"/>
                    </a:lnTo>
                    <a:lnTo>
                      <a:pt x="112" y="20"/>
                    </a:lnTo>
                    <a:lnTo>
                      <a:pt x="113" y="20"/>
                    </a:lnTo>
                    <a:lnTo>
                      <a:pt x="113" y="20"/>
                    </a:lnTo>
                    <a:lnTo>
                      <a:pt x="114" y="20"/>
                    </a:lnTo>
                    <a:lnTo>
                      <a:pt x="114" y="19"/>
                    </a:lnTo>
                    <a:lnTo>
                      <a:pt x="114" y="19"/>
                    </a:lnTo>
                    <a:lnTo>
                      <a:pt x="114" y="20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7" y="20"/>
                    </a:lnTo>
                    <a:lnTo>
                      <a:pt x="117" y="19"/>
                    </a:lnTo>
                    <a:lnTo>
                      <a:pt x="117" y="19"/>
                    </a:lnTo>
                    <a:lnTo>
                      <a:pt x="118" y="19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9" y="20"/>
                    </a:lnTo>
                    <a:lnTo>
                      <a:pt x="119" y="20"/>
                    </a:lnTo>
                    <a:lnTo>
                      <a:pt x="120" y="20"/>
                    </a:lnTo>
                    <a:lnTo>
                      <a:pt x="120" y="21"/>
                    </a:lnTo>
                    <a:lnTo>
                      <a:pt x="120" y="20"/>
                    </a:lnTo>
                    <a:lnTo>
                      <a:pt x="120" y="20"/>
                    </a:lnTo>
                    <a:lnTo>
                      <a:pt x="121" y="20"/>
                    </a:lnTo>
                    <a:lnTo>
                      <a:pt x="121" y="21"/>
                    </a:lnTo>
                    <a:lnTo>
                      <a:pt x="121" y="21"/>
                    </a:lnTo>
                    <a:lnTo>
                      <a:pt x="122" y="21"/>
                    </a:lnTo>
                    <a:lnTo>
                      <a:pt x="122" y="21"/>
                    </a:lnTo>
                    <a:lnTo>
                      <a:pt x="123" y="21"/>
                    </a:lnTo>
                    <a:lnTo>
                      <a:pt x="123" y="21"/>
                    </a:lnTo>
                    <a:lnTo>
                      <a:pt x="123" y="20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4" y="21"/>
                    </a:lnTo>
                    <a:lnTo>
                      <a:pt x="125" y="21"/>
                    </a:lnTo>
                    <a:lnTo>
                      <a:pt x="125" y="21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7" y="21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28" y="21"/>
                    </a:lnTo>
                    <a:lnTo>
                      <a:pt x="129" y="21"/>
                    </a:lnTo>
                    <a:lnTo>
                      <a:pt x="129" y="20"/>
                    </a:lnTo>
                    <a:lnTo>
                      <a:pt x="129" y="20"/>
                    </a:lnTo>
                    <a:lnTo>
                      <a:pt x="130" y="20"/>
                    </a:lnTo>
                    <a:lnTo>
                      <a:pt x="130" y="21"/>
                    </a:lnTo>
                    <a:lnTo>
                      <a:pt x="130" y="21"/>
                    </a:lnTo>
                    <a:lnTo>
                      <a:pt x="130" y="21"/>
                    </a:lnTo>
                    <a:lnTo>
                      <a:pt x="130" y="21"/>
                    </a:lnTo>
                    <a:lnTo>
                      <a:pt x="131" y="21"/>
                    </a:lnTo>
                    <a:lnTo>
                      <a:pt x="131" y="22"/>
                    </a:lnTo>
                    <a:lnTo>
                      <a:pt x="131" y="21"/>
                    </a:lnTo>
                    <a:lnTo>
                      <a:pt x="131" y="21"/>
                    </a:lnTo>
                    <a:lnTo>
                      <a:pt x="132" y="21"/>
                    </a:lnTo>
                    <a:lnTo>
                      <a:pt x="132" y="22"/>
                    </a:lnTo>
                    <a:lnTo>
                      <a:pt x="132" y="22"/>
                    </a:lnTo>
                    <a:lnTo>
                      <a:pt x="132" y="22"/>
                    </a:lnTo>
                    <a:lnTo>
                      <a:pt x="132" y="22"/>
                    </a:lnTo>
                    <a:lnTo>
                      <a:pt x="132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4" y="22"/>
                    </a:lnTo>
                    <a:lnTo>
                      <a:pt x="134" y="22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5" y="23"/>
                    </a:lnTo>
                    <a:lnTo>
                      <a:pt x="135" y="22"/>
                    </a:lnTo>
                    <a:lnTo>
                      <a:pt x="135" y="22"/>
                    </a:lnTo>
                    <a:lnTo>
                      <a:pt x="135" y="22"/>
                    </a:lnTo>
                    <a:lnTo>
                      <a:pt x="136" y="22"/>
                    </a:lnTo>
                    <a:lnTo>
                      <a:pt x="136" y="23"/>
                    </a:lnTo>
                    <a:lnTo>
                      <a:pt x="137" y="23"/>
                    </a:lnTo>
                    <a:lnTo>
                      <a:pt x="137" y="23"/>
                    </a:lnTo>
                    <a:lnTo>
                      <a:pt x="138" y="23"/>
                    </a:lnTo>
                    <a:lnTo>
                      <a:pt x="138" y="23"/>
                    </a:lnTo>
                    <a:lnTo>
                      <a:pt x="138" y="23"/>
                    </a:lnTo>
                    <a:lnTo>
                      <a:pt x="139" y="23"/>
                    </a:lnTo>
                    <a:lnTo>
                      <a:pt x="139" y="23"/>
                    </a:lnTo>
                    <a:lnTo>
                      <a:pt x="139" y="24"/>
                    </a:lnTo>
                    <a:lnTo>
                      <a:pt x="140" y="24"/>
                    </a:lnTo>
                    <a:lnTo>
                      <a:pt x="140" y="23"/>
                    </a:lnTo>
                    <a:lnTo>
                      <a:pt x="140" y="23"/>
                    </a:lnTo>
                    <a:lnTo>
                      <a:pt x="140" y="23"/>
                    </a:lnTo>
                    <a:lnTo>
                      <a:pt x="140" y="24"/>
                    </a:lnTo>
                    <a:lnTo>
                      <a:pt x="140" y="24"/>
                    </a:lnTo>
                    <a:lnTo>
                      <a:pt x="140" y="25"/>
                    </a:lnTo>
                    <a:lnTo>
                      <a:pt x="141" y="25"/>
                    </a:lnTo>
                    <a:lnTo>
                      <a:pt x="141" y="25"/>
                    </a:lnTo>
                    <a:lnTo>
                      <a:pt x="141" y="26"/>
                    </a:lnTo>
                    <a:lnTo>
                      <a:pt x="142" y="26"/>
                    </a:lnTo>
                    <a:lnTo>
                      <a:pt x="142" y="26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2" y="26"/>
                    </a:lnTo>
                    <a:lnTo>
                      <a:pt x="141" y="26"/>
                    </a:lnTo>
                    <a:lnTo>
                      <a:pt x="141" y="27"/>
                    </a:lnTo>
                    <a:lnTo>
                      <a:pt x="142" y="27"/>
                    </a:lnTo>
                    <a:lnTo>
                      <a:pt x="142" y="27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3" y="28"/>
                    </a:lnTo>
                    <a:lnTo>
                      <a:pt x="143" y="28"/>
                    </a:lnTo>
                    <a:lnTo>
                      <a:pt x="144" y="28"/>
                    </a:lnTo>
                    <a:lnTo>
                      <a:pt x="144" y="28"/>
                    </a:lnTo>
                    <a:lnTo>
                      <a:pt x="144" y="28"/>
                    </a:lnTo>
                    <a:lnTo>
                      <a:pt x="145" y="28"/>
                    </a:lnTo>
                    <a:lnTo>
                      <a:pt x="145" y="29"/>
                    </a:lnTo>
                    <a:lnTo>
                      <a:pt x="145" y="29"/>
                    </a:lnTo>
                    <a:lnTo>
                      <a:pt x="145" y="29"/>
                    </a:lnTo>
                    <a:lnTo>
                      <a:pt x="146" y="29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46" y="29"/>
                    </a:lnTo>
                    <a:lnTo>
                      <a:pt x="147" y="30"/>
                    </a:lnTo>
                    <a:lnTo>
                      <a:pt x="147" y="30"/>
                    </a:lnTo>
                    <a:lnTo>
                      <a:pt x="147" y="30"/>
                    </a:lnTo>
                    <a:lnTo>
                      <a:pt x="147" y="31"/>
                    </a:lnTo>
                    <a:lnTo>
                      <a:pt x="147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32"/>
                    </a:lnTo>
                    <a:lnTo>
                      <a:pt x="149" y="31"/>
                    </a:lnTo>
                    <a:lnTo>
                      <a:pt x="149" y="32"/>
                    </a:lnTo>
                    <a:lnTo>
                      <a:pt x="149" y="32"/>
                    </a:lnTo>
                    <a:lnTo>
                      <a:pt x="150" y="32"/>
                    </a:lnTo>
                    <a:lnTo>
                      <a:pt x="150" y="32"/>
                    </a:lnTo>
                    <a:lnTo>
                      <a:pt x="150" y="32"/>
                    </a:lnTo>
                    <a:lnTo>
                      <a:pt x="150" y="32"/>
                    </a:lnTo>
                    <a:lnTo>
                      <a:pt x="151" y="32"/>
                    </a:lnTo>
                    <a:lnTo>
                      <a:pt x="151" y="33"/>
                    </a:lnTo>
                    <a:lnTo>
                      <a:pt x="151" y="33"/>
                    </a:lnTo>
                    <a:lnTo>
                      <a:pt x="151" y="33"/>
                    </a:lnTo>
                    <a:lnTo>
                      <a:pt x="151" y="34"/>
                    </a:lnTo>
                    <a:lnTo>
                      <a:pt x="151" y="34"/>
                    </a:lnTo>
                    <a:lnTo>
                      <a:pt x="152" y="35"/>
                    </a:lnTo>
                    <a:lnTo>
                      <a:pt x="152" y="35"/>
                    </a:lnTo>
                    <a:lnTo>
                      <a:pt x="153" y="35"/>
                    </a:lnTo>
                    <a:lnTo>
                      <a:pt x="153" y="35"/>
                    </a:lnTo>
                    <a:lnTo>
                      <a:pt x="153" y="35"/>
                    </a:lnTo>
                    <a:lnTo>
                      <a:pt x="154" y="35"/>
                    </a:lnTo>
                    <a:lnTo>
                      <a:pt x="154" y="36"/>
                    </a:lnTo>
                    <a:lnTo>
                      <a:pt x="155" y="35"/>
                    </a:lnTo>
                    <a:lnTo>
                      <a:pt x="155" y="35"/>
                    </a:lnTo>
                    <a:lnTo>
                      <a:pt x="155" y="35"/>
                    </a:lnTo>
                    <a:lnTo>
                      <a:pt x="156" y="35"/>
                    </a:lnTo>
                    <a:lnTo>
                      <a:pt x="156" y="35"/>
                    </a:lnTo>
                    <a:lnTo>
                      <a:pt x="156" y="35"/>
                    </a:lnTo>
                    <a:lnTo>
                      <a:pt x="156" y="35"/>
                    </a:lnTo>
                    <a:lnTo>
                      <a:pt x="156" y="35"/>
                    </a:lnTo>
                    <a:lnTo>
                      <a:pt x="157" y="35"/>
                    </a:lnTo>
                    <a:lnTo>
                      <a:pt x="157" y="35"/>
                    </a:lnTo>
                    <a:lnTo>
                      <a:pt x="158" y="35"/>
                    </a:lnTo>
                    <a:lnTo>
                      <a:pt x="158" y="35"/>
                    </a:lnTo>
                    <a:lnTo>
                      <a:pt x="158" y="35"/>
                    </a:lnTo>
                    <a:lnTo>
                      <a:pt x="158" y="36"/>
                    </a:lnTo>
                    <a:lnTo>
                      <a:pt x="159" y="36"/>
                    </a:lnTo>
                    <a:lnTo>
                      <a:pt x="159" y="36"/>
                    </a:lnTo>
                    <a:lnTo>
                      <a:pt x="159" y="35"/>
                    </a:lnTo>
                    <a:lnTo>
                      <a:pt x="160" y="35"/>
                    </a:lnTo>
                    <a:lnTo>
                      <a:pt x="160" y="35"/>
                    </a:lnTo>
                    <a:lnTo>
                      <a:pt x="160" y="35"/>
                    </a:lnTo>
                    <a:lnTo>
                      <a:pt x="160" y="36"/>
                    </a:lnTo>
                    <a:lnTo>
                      <a:pt x="161" y="36"/>
                    </a:lnTo>
                    <a:lnTo>
                      <a:pt x="161" y="36"/>
                    </a:lnTo>
                    <a:lnTo>
                      <a:pt x="161" y="35"/>
                    </a:lnTo>
                    <a:lnTo>
                      <a:pt x="161" y="36"/>
                    </a:lnTo>
                    <a:lnTo>
                      <a:pt x="162" y="36"/>
                    </a:lnTo>
                    <a:lnTo>
                      <a:pt x="162" y="36"/>
                    </a:lnTo>
                    <a:lnTo>
                      <a:pt x="162" y="36"/>
                    </a:lnTo>
                    <a:lnTo>
                      <a:pt x="162" y="36"/>
                    </a:lnTo>
                    <a:lnTo>
                      <a:pt x="163" y="36"/>
                    </a:lnTo>
                    <a:lnTo>
                      <a:pt x="163" y="37"/>
                    </a:lnTo>
                    <a:lnTo>
                      <a:pt x="163" y="37"/>
                    </a:lnTo>
                    <a:lnTo>
                      <a:pt x="164" y="37"/>
                    </a:lnTo>
                    <a:lnTo>
                      <a:pt x="164" y="37"/>
                    </a:lnTo>
                    <a:lnTo>
                      <a:pt x="164" y="37"/>
                    </a:lnTo>
                    <a:lnTo>
                      <a:pt x="164" y="37"/>
                    </a:lnTo>
                    <a:lnTo>
                      <a:pt x="165" y="37"/>
                    </a:lnTo>
                    <a:lnTo>
                      <a:pt x="165" y="36"/>
                    </a:lnTo>
                    <a:lnTo>
                      <a:pt x="165" y="36"/>
                    </a:lnTo>
                    <a:lnTo>
                      <a:pt x="166" y="36"/>
                    </a:lnTo>
                    <a:lnTo>
                      <a:pt x="166" y="36"/>
                    </a:lnTo>
                    <a:lnTo>
                      <a:pt x="166" y="37"/>
                    </a:lnTo>
                    <a:lnTo>
                      <a:pt x="166" y="37"/>
                    </a:lnTo>
                    <a:lnTo>
                      <a:pt x="167" y="37"/>
                    </a:lnTo>
                    <a:lnTo>
                      <a:pt x="167" y="37"/>
                    </a:lnTo>
                    <a:lnTo>
                      <a:pt x="167" y="37"/>
                    </a:lnTo>
                    <a:lnTo>
                      <a:pt x="167" y="38"/>
                    </a:lnTo>
                    <a:lnTo>
                      <a:pt x="167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7"/>
                    </a:lnTo>
                    <a:lnTo>
                      <a:pt x="169" y="37"/>
                    </a:lnTo>
                    <a:lnTo>
                      <a:pt x="169" y="37"/>
                    </a:lnTo>
                    <a:lnTo>
                      <a:pt x="169" y="38"/>
                    </a:lnTo>
                    <a:lnTo>
                      <a:pt x="169" y="37"/>
                    </a:lnTo>
                    <a:lnTo>
                      <a:pt x="169" y="38"/>
                    </a:lnTo>
                    <a:lnTo>
                      <a:pt x="170" y="38"/>
                    </a:lnTo>
                    <a:lnTo>
                      <a:pt x="170" y="38"/>
                    </a:lnTo>
                    <a:lnTo>
                      <a:pt x="170" y="38"/>
                    </a:lnTo>
                    <a:lnTo>
                      <a:pt x="170" y="38"/>
                    </a:lnTo>
                    <a:lnTo>
                      <a:pt x="170" y="38"/>
                    </a:lnTo>
                    <a:lnTo>
                      <a:pt x="170" y="38"/>
                    </a:lnTo>
                    <a:lnTo>
                      <a:pt x="170" y="38"/>
                    </a:lnTo>
                    <a:lnTo>
                      <a:pt x="171" y="38"/>
                    </a:lnTo>
                    <a:lnTo>
                      <a:pt x="171" y="37"/>
                    </a:lnTo>
                    <a:lnTo>
                      <a:pt x="171" y="37"/>
                    </a:lnTo>
                    <a:lnTo>
                      <a:pt x="171" y="37"/>
                    </a:lnTo>
                    <a:lnTo>
                      <a:pt x="172" y="37"/>
                    </a:lnTo>
                    <a:lnTo>
                      <a:pt x="172" y="36"/>
                    </a:lnTo>
                    <a:lnTo>
                      <a:pt x="172" y="37"/>
                    </a:lnTo>
                    <a:lnTo>
                      <a:pt x="172" y="37"/>
                    </a:lnTo>
                    <a:lnTo>
                      <a:pt x="172" y="38"/>
                    </a:lnTo>
                    <a:lnTo>
                      <a:pt x="173" y="38"/>
                    </a:lnTo>
                    <a:lnTo>
                      <a:pt x="173" y="38"/>
                    </a:lnTo>
                    <a:lnTo>
                      <a:pt x="174" y="38"/>
                    </a:lnTo>
                    <a:lnTo>
                      <a:pt x="174" y="38"/>
                    </a:lnTo>
                    <a:lnTo>
                      <a:pt x="174" y="38"/>
                    </a:lnTo>
                    <a:lnTo>
                      <a:pt x="174" y="39"/>
                    </a:lnTo>
                    <a:lnTo>
                      <a:pt x="175" y="39"/>
                    </a:lnTo>
                    <a:lnTo>
                      <a:pt x="175" y="39"/>
                    </a:lnTo>
                    <a:lnTo>
                      <a:pt x="175" y="40"/>
                    </a:lnTo>
                    <a:lnTo>
                      <a:pt x="176" y="40"/>
                    </a:lnTo>
                    <a:lnTo>
                      <a:pt x="176" y="40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78" y="40"/>
                    </a:lnTo>
                    <a:lnTo>
                      <a:pt x="178" y="39"/>
                    </a:lnTo>
                    <a:lnTo>
                      <a:pt x="178" y="39"/>
                    </a:lnTo>
                    <a:lnTo>
                      <a:pt x="178" y="40"/>
                    </a:lnTo>
                    <a:lnTo>
                      <a:pt x="179" y="40"/>
                    </a:lnTo>
                    <a:lnTo>
                      <a:pt x="179" y="40"/>
                    </a:lnTo>
                    <a:lnTo>
                      <a:pt x="179" y="41"/>
                    </a:lnTo>
                    <a:lnTo>
                      <a:pt x="179" y="41"/>
                    </a:lnTo>
                    <a:lnTo>
                      <a:pt x="179" y="41"/>
                    </a:lnTo>
                    <a:lnTo>
                      <a:pt x="180" y="41"/>
                    </a:lnTo>
                    <a:lnTo>
                      <a:pt x="180" y="41"/>
                    </a:lnTo>
                    <a:lnTo>
                      <a:pt x="180" y="41"/>
                    </a:lnTo>
                    <a:lnTo>
                      <a:pt x="181" y="41"/>
                    </a:lnTo>
                    <a:lnTo>
                      <a:pt x="181" y="42"/>
                    </a:lnTo>
                    <a:lnTo>
                      <a:pt x="181" y="42"/>
                    </a:lnTo>
                    <a:lnTo>
                      <a:pt x="181" y="42"/>
                    </a:lnTo>
                    <a:lnTo>
                      <a:pt x="181" y="41"/>
                    </a:lnTo>
                    <a:lnTo>
                      <a:pt x="182" y="41"/>
                    </a:lnTo>
                    <a:lnTo>
                      <a:pt x="182" y="41"/>
                    </a:lnTo>
                    <a:lnTo>
                      <a:pt x="182" y="42"/>
                    </a:lnTo>
                    <a:lnTo>
                      <a:pt x="183" y="42"/>
                    </a:lnTo>
                    <a:lnTo>
                      <a:pt x="182" y="42"/>
                    </a:lnTo>
                    <a:lnTo>
                      <a:pt x="182" y="42"/>
                    </a:lnTo>
                    <a:lnTo>
                      <a:pt x="183" y="42"/>
                    </a:lnTo>
                    <a:lnTo>
                      <a:pt x="183" y="43"/>
                    </a:lnTo>
                    <a:lnTo>
                      <a:pt x="183" y="43"/>
                    </a:lnTo>
                    <a:lnTo>
                      <a:pt x="182" y="43"/>
                    </a:lnTo>
                    <a:lnTo>
                      <a:pt x="182" y="44"/>
                    </a:lnTo>
                    <a:lnTo>
                      <a:pt x="182" y="44"/>
                    </a:lnTo>
                    <a:lnTo>
                      <a:pt x="182" y="44"/>
                    </a:lnTo>
                    <a:lnTo>
                      <a:pt x="181" y="44"/>
                    </a:lnTo>
                    <a:lnTo>
                      <a:pt x="181" y="45"/>
                    </a:lnTo>
                    <a:lnTo>
                      <a:pt x="181" y="45"/>
                    </a:lnTo>
                    <a:lnTo>
                      <a:pt x="181" y="45"/>
                    </a:lnTo>
                    <a:lnTo>
                      <a:pt x="181" y="45"/>
                    </a:lnTo>
                    <a:lnTo>
                      <a:pt x="181" y="46"/>
                    </a:lnTo>
                    <a:lnTo>
                      <a:pt x="182" y="46"/>
                    </a:lnTo>
                    <a:lnTo>
                      <a:pt x="182" y="46"/>
                    </a:lnTo>
                    <a:lnTo>
                      <a:pt x="182" y="46"/>
                    </a:lnTo>
                    <a:lnTo>
                      <a:pt x="183" y="46"/>
                    </a:lnTo>
                    <a:lnTo>
                      <a:pt x="183" y="46"/>
                    </a:lnTo>
                    <a:lnTo>
                      <a:pt x="183" y="46"/>
                    </a:lnTo>
                    <a:lnTo>
                      <a:pt x="184" y="46"/>
                    </a:lnTo>
                    <a:lnTo>
                      <a:pt x="183" y="46"/>
                    </a:lnTo>
                    <a:lnTo>
                      <a:pt x="184" y="46"/>
                    </a:lnTo>
                    <a:lnTo>
                      <a:pt x="184" y="46"/>
                    </a:lnTo>
                    <a:lnTo>
                      <a:pt x="184" y="46"/>
                    </a:lnTo>
                    <a:lnTo>
                      <a:pt x="185" y="46"/>
                    </a:lnTo>
                    <a:lnTo>
                      <a:pt x="185" y="46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7" y="46"/>
                    </a:lnTo>
                    <a:lnTo>
                      <a:pt x="187" y="46"/>
                    </a:lnTo>
                    <a:lnTo>
                      <a:pt x="187" y="46"/>
                    </a:lnTo>
                    <a:lnTo>
                      <a:pt x="188" y="46"/>
                    </a:lnTo>
                    <a:lnTo>
                      <a:pt x="188" y="46"/>
                    </a:lnTo>
                    <a:lnTo>
                      <a:pt x="189" y="46"/>
                    </a:lnTo>
                    <a:lnTo>
                      <a:pt x="189" y="46"/>
                    </a:lnTo>
                    <a:lnTo>
                      <a:pt x="189" y="46"/>
                    </a:lnTo>
                    <a:lnTo>
                      <a:pt x="189" y="46"/>
                    </a:lnTo>
                    <a:lnTo>
                      <a:pt x="190" y="46"/>
                    </a:lnTo>
                    <a:lnTo>
                      <a:pt x="190" y="46"/>
                    </a:lnTo>
                    <a:lnTo>
                      <a:pt x="190" y="46"/>
                    </a:lnTo>
                    <a:lnTo>
                      <a:pt x="191" y="46"/>
                    </a:lnTo>
                    <a:lnTo>
                      <a:pt x="191" y="46"/>
                    </a:lnTo>
                    <a:lnTo>
                      <a:pt x="191" y="46"/>
                    </a:lnTo>
                    <a:lnTo>
                      <a:pt x="192" y="46"/>
                    </a:lnTo>
                    <a:lnTo>
                      <a:pt x="192" y="47"/>
                    </a:lnTo>
                    <a:lnTo>
                      <a:pt x="191" y="47"/>
                    </a:lnTo>
                    <a:lnTo>
                      <a:pt x="192" y="47"/>
                    </a:lnTo>
                    <a:lnTo>
                      <a:pt x="192" y="47"/>
                    </a:lnTo>
                    <a:lnTo>
                      <a:pt x="191" y="47"/>
                    </a:lnTo>
                    <a:lnTo>
                      <a:pt x="191" y="48"/>
                    </a:lnTo>
                    <a:lnTo>
                      <a:pt x="191" y="48"/>
                    </a:lnTo>
                    <a:lnTo>
                      <a:pt x="191" y="49"/>
                    </a:lnTo>
                    <a:lnTo>
                      <a:pt x="191" y="49"/>
                    </a:lnTo>
                    <a:lnTo>
                      <a:pt x="191" y="49"/>
                    </a:lnTo>
                    <a:lnTo>
                      <a:pt x="191" y="49"/>
                    </a:lnTo>
                    <a:lnTo>
                      <a:pt x="192" y="49"/>
                    </a:lnTo>
                    <a:lnTo>
                      <a:pt x="192" y="50"/>
                    </a:lnTo>
                    <a:lnTo>
                      <a:pt x="192" y="50"/>
                    </a:lnTo>
                    <a:lnTo>
                      <a:pt x="192" y="50"/>
                    </a:lnTo>
                    <a:lnTo>
                      <a:pt x="192" y="51"/>
                    </a:lnTo>
                    <a:lnTo>
                      <a:pt x="192" y="51"/>
                    </a:lnTo>
                    <a:lnTo>
                      <a:pt x="192" y="52"/>
                    </a:lnTo>
                    <a:lnTo>
                      <a:pt x="192" y="52"/>
                    </a:lnTo>
                    <a:lnTo>
                      <a:pt x="192" y="52"/>
                    </a:lnTo>
                    <a:lnTo>
                      <a:pt x="193" y="52"/>
                    </a:lnTo>
                    <a:lnTo>
                      <a:pt x="193" y="52"/>
                    </a:lnTo>
                    <a:lnTo>
                      <a:pt x="193" y="52"/>
                    </a:lnTo>
                    <a:lnTo>
                      <a:pt x="194" y="52"/>
                    </a:lnTo>
                    <a:lnTo>
                      <a:pt x="194" y="52"/>
                    </a:lnTo>
                    <a:lnTo>
                      <a:pt x="194" y="52"/>
                    </a:lnTo>
                    <a:lnTo>
                      <a:pt x="194" y="53"/>
                    </a:lnTo>
                    <a:lnTo>
                      <a:pt x="194" y="53"/>
                    </a:lnTo>
                    <a:lnTo>
                      <a:pt x="194" y="53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4" y="55"/>
                    </a:lnTo>
                    <a:lnTo>
                      <a:pt x="193" y="55"/>
                    </a:lnTo>
                    <a:lnTo>
                      <a:pt x="193" y="55"/>
                    </a:lnTo>
                    <a:lnTo>
                      <a:pt x="193" y="55"/>
                    </a:lnTo>
                    <a:lnTo>
                      <a:pt x="193" y="56"/>
                    </a:lnTo>
                    <a:lnTo>
                      <a:pt x="192" y="56"/>
                    </a:lnTo>
                    <a:lnTo>
                      <a:pt x="192" y="56"/>
                    </a:lnTo>
                    <a:lnTo>
                      <a:pt x="192" y="56"/>
                    </a:lnTo>
                    <a:lnTo>
                      <a:pt x="193" y="56"/>
                    </a:lnTo>
                    <a:lnTo>
                      <a:pt x="193" y="56"/>
                    </a:lnTo>
                    <a:lnTo>
                      <a:pt x="193" y="57"/>
                    </a:lnTo>
                    <a:lnTo>
                      <a:pt x="193" y="57"/>
                    </a:lnTo>
                    <a:lnTo>
                      <a:pt x="193" y="57"/>
                    </a:lnTo>
                    <a:lnTo>
                      <a:pt x="193" y="58"/>
                    </a:lnTo>
                    <a:lnTo>
                      <a:pt x="194" y="58"/>
                    </a:lnTo>
                    <a:lnTo>
                      <a:pt x="194" y="58"/>
                    </a:lnTo>
                    <a:lnTo>
                      <a:pt x="194" y="58"/>
                    </a:lnTo>
                    <a:lnTo>
                      <a:pt x="194" y="59"/>
                    </a:lnTo>
                    <a:lnTo>
                      <a:pt x="194" y="59"/>
                    </a:lnTo>
                    <a:lnTo>
                      <a:pt x="194" y="59"/>
                    </a:lnTo>
                    <a:lnTo>
                      <a:pt x="194" y="59"/>
                    </a:lnTo>
                    <a:lnTo>
                      <a:pt x="194" y="60"/>
                    </a:lnTo>
                    <a:lnTo>
                      <a:pt x="194" y="60"/>
                    </a:lnTo>
                    <a:lnTo>
                      <a:pt x="194" y="60"/>
                    </a:lnTo>
                    <a:lnTo>
                      <a:pt x="194" y="60"/>
                    </a:lnTo>
                    <a:lnTo>
                      <a:pt x="194" y="61"/>
                    </a:lnTo>
                    <a:lnTo>
                      <a:pt x="195" y="61"/>
                    </a:lnTo>
                    <a:lnTo>
                      <a:pt x="195" y="61"/>
                    </a:lnTo>
                    <a:lnTo>
                      <a:pt x="195" y="61"/>
                    </a:lnTo>
                    <a:lnTo>
                      <a:pt x="195" y="61"/>
                    </a:lnTo>
                    <a:lnTo>
                      <a:pt x="195" y="62"/>
                    </a:lnTo>
                    <a:lnTo>
                      <a:pt x="196" y="62"/>
                    </a:lnTo>
                    <a:lnTo>
                      <a:pt x="196" y="62"/>
                    </a:lnTo>
                    <a:lnTo>
                      <a:pt x="196" y="62"/>
                    </a:lnTo>
                    <a:lnTo>
                      <a:pt x="196" y="62"/>
                    </a:lnTo>
                    <a:lnTo>
                      <a:pt x="196" y="62"/>
                    </a:lnTo>
                    <a:lnTo>
                      <a:pt x="196" y="63"/>
                    </a:lnTo>
                    <a:lnTo>
                      <a:pt x="196" y="63"/>
                    </a:lnTo>
                    <a:lnTo>
                      <a:pt x="197" y="63"/>
                    </a:lnTo>
                    <a:lnTo>
                      <a:pt x="197" y="63"/>
                    </a:lnTo>
                    <a:lnTo>
                      <a:pt x="197" y="64"/>
                    </a:lnTo>
                    <a:lnTo>
                      <a:pt x="198" y="64"/>
                    </a:lnTo>
                    <a:lnTo>
                      <a:pt x="198" y="64"/>
                    </a:lnTo>
                    <a:lnTo>
                      <a:pt x="199" y="64"/>
                    </a:lnTo>
                    <a:lnTo>
                      <a:pt x="199" y="63"/>
                    </a:lnTo>
                    <a:lnTo>
                      <a:pt x="199" y="63"/>
                    </a:lnTo>
                    <a:lnTo>
                      <a:pt x="199" y="63"/>
                    </a:lnTo>
                    <a:lnTo>
                      <a:pt x="199" y="63"/>
                    </a:lnTo>
                    <a:lnTo>
                      <a:pt x="199" y="64"/>
                    </a:lnTo>
                    <a:lnTo>
                      <a:pt x="199" y="64"/>
                    </a:lnTo>
                    <a:lnTo>
                      <a:pt x="199" y="64"/>
                    </a:lnTo>
                    <a:lnTo>
                      <a:pt x="199" y="64"/>
                    </a:lnTo>
                    <a:lnTo>
                      <a:pt x="200" y="65"/>
                    </a:lnTo>
                    <a:lnTo>
                      <a:pt x="200" y="65"/>
                    </a:lnTo>
                    <a:lnTo>
                      <a:pt x="201" y="65"/>
                    </a:lnTo>
                    <a:lnTo>
                      <a:pt x="201" y="65"/>
                    </a:lnTo>
                    <a:lnTo>
                      <a:pt x="201" y="65"/>
                    </a:lnTo>
                    <a:lnTo>
                      <a:pt x="201" y="65"/>
                    </a:lnTo>
                    <a:lnTo>
                      <a:pt x="201" y="65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203" y="65"/>
                    </a:lnTo>
                    <a:lnTo>
                      <a:pt x="203" y="65"/>
                    </a:lnTo>
                    <a:lnTo>
                      <a:pt x="203" y="65"/>
                    </a:lnTo>
                    <a:lnTo>
                      <a:pt x="203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7"/>
                    </a:lnTo>
                    <a:lnTo>
                      <a:pt x="205" y="67"/>
                    </a:lnTo>
                    <a:lnTo>
                      <a:pt x="205" y="67"/>
                    </a:lnTo>
                    <a:lnTo>
                      <a:pt x="205" y="68"/>
                    </a:lnTo>
                    <a:lnTo>
                      <a:pt x="205" y="68"/>
                    </a:lnTo>
                    <a:lnTo>
                      <a:pt x="205" y="68"/>
                    </a:lnTo>
                    <a:lnTo>
                      <a:pt x="205" y="68"/>
                    </a:lnTo>
                    <a:lnTo>
                      <a:pt x="205" y="68"/>
                    </a:lnTo>
                    <a:lnTo>
                      <a:pt x="206" y="68"/>
                    </a:lnTo>
                    <a:lnTo>
                      <a:pt x="206" y="68"/>
                    </a:lnTo>
                    <a:lnTo>
                      <a:pt x="206" y="68"/>
                    </a:lnTo>
                    <a:lnTo>
                      <a:pt x="206" y="68"/>
                    </a:lnTo>
                    <a:lnTo>
                      <a:pt x="206" y="69"/>
                    </a:lnTo>
                    <a:lnTo>
                      <a:pt x="207" y="69"/>
                    </a:lnTo>
                    <a:lnTo>
                      <a:pt x="207" y="69"/>
                    </a:lnTo>
                    <a:lnTo>
                      <a:pt x="208" y="69"/>
                    </a:lnTo>
                    <a:lnTo>
                      <a:pt x="208" y="69"/>
                    </a:lnTo>
                    <a:lnTo>
                      <a:pt x="208" y="69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1"/>
                    </a:lnTo>
                    <a:lnTo>
                      <a:pt x="208" y="71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3"/>
                    </a:lnTo>
                    <a:lnTo>
                      <a:pt x="209" y="73"/>
                    </a:lnTo>
                    <a:lnTo>
                      <a:pt x="209" y="73"/>
                    </a:lnTo>
                    <a:lnTo>
                      <a:pt x="209" y="73"/>
                    </a:lnTo>
                    <a:lnTo>
                      <a:pt x="210" y="73"/>
                    </a:lnTo>
                    <a:lnTo>
                      <a:pt x="210" y="73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1" y="74"/>
                    </a:lnTo>
                    <a:lnTo>
                      <a:pt x="211" y="75"/>
                    </a:lnTo>
                    <a:lnTo>
                      <a:pt x="211" y="75"/>
                    </a:lnTo>
                    <a:lnTo>
                      <a:pt x="212" y="75"/>
                    </a:lnTo>
                    <a:lnTo>
                      <a:pt x="211" y="75"/>
                    </a:lnTo>
                    <a:lnTo>
                      <a:pt x="212" y="75"/>
                    </a:lnTo>
                    <a:lnTo>
                      <a:pt x="212" y="75"/>
                    </a:lnTo>
                    <a:lnTo>
                      <a:pt x="212" y="75"/>
                    </a:lnTo>
                    <a:lnTo>
                      <a:pt x="213" y="75"/>
                    </a:lnTo>
                    <a:lnTo>
                      <a:pt x="212" y="75"/>
                    </a:lnTo>
                    <a:lnTo>
                      <a:pt x="213" y="75"/>
                    </a:lnTo>
                    <a:lnTo>
                      <a:pt x="213" y="75"/>
                    </a:lnTo>
                    <a:lnTo>
                      <a:pt x="213" y="76"/>
                    </a:lnTo>
                    <a:lnTo>
                      <a:pt x="213" y="76"/>
                    </a:lnTo>
                    <a:lnTo>
                      <a:pt x="214" y="76"/>
                    </a:lnTo>
                    <a:lnTo>
                      <a:pt x="214" y="7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3" name="Freeform 36">
                <a:extLst>
                  <a:ext uri="{FF2B5EF4-FFF2-40B4-BE49-F238E27FC236}">
                    <a16:creationId xmlns:a16="http://schemas.microsoft.com/office/drawing/2014/main" xmlns="" id="{42ED30A9-4168-45FB-9625-C8DF1A540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7800" y="4908551"/>
                <a:ext cx="238125" cy="128588"/>
              </a:xfrm>
              <a:custGeom>
                <a:avLst/>
                <a:gdLst>
                  <a:gd name="T0" fmla="*/ 113 w 150"/>
                  <a:gd name="T1" fmla="*/ 39 h 81"/>
                  <a:gd name="T2" fmla="*/ 108 w 150"/>
                  <a:gd name="T3" fmla="*/ 45 h 81"/>
                  <a:gd name="T4" fmla="*/ 103 w 150"/>
                  <a:gd name="T5" fmla="*/ 51 h 81"/>
                  <a:gd name="T6" fmla="*/ 100 w 150"/>
                  <a:gd name="T7" fmla="*/ 47 h 81"/>
                  <a:gd name="T8" fmla="*/ 92 w 150"/>
                  <a:gd name="T9" fmla="*/ 51 h 81"/>
                  <a:gd name="T10" fmla="*/ 87 w 150"/>
                  <a:gd name="T11" fmla="*/ 55 h 81"/>
                  <a:gd name="T12" fmla="*/ 80 w 150"/>
                  <a:gd name="T13" fmla="*/ 58 h 81"/>
                  <a:gd name="T14" fmla="*/ 72 w 150"/>
                  <a:gd name="T15" fmla="*/ 61 h 81"/>
                  <a:gd name="T16" fmla="*/ 65 w 150"/>
                  <a:gd name="T17" fmla="*/ 61 h 81"/>
                  <a:gd name="T18" fmla="*/ 58 w 150"/>
                  <a:gd name="T19" fmla="*/ 63 h 81"/>
                  <a:gd name="T20" fmla="*/ 55 w 150"/>
                  <a:gd name="T21" fmla="*/ 69 h 81"/>
                  <a:gd name="T22" fmla="*/ 50 w 150"/>
                  <a:gd name="T23" fmla="*/ 69 h 81"/>
                  <a:gd name="T24" fmla="*/ 44 w 150"/>
                  <a:gd name="T25" fmla="*/ 69 h 81"/>
                  <a:gd name="T26" fmla="*/ 34 w 150"/>
                  <a:gd name="T27" fmla="*/ 69 h 81"/>
                  <a:gd name="T28" fmla="*/ 35 w 150"/>
                  <a:gd name="T29" fmla="*/ 80 h 81"/>
                  <a:gd name="T30" fmla="*/ 33 w 150"/>
                  <a:gd name="T31" fmla="*/ 77 h 81"/>
                  <a:gd name="T32" fmla="*/ 24 w 150"/>
                  <a:gd name="T33" fmla="*/ 74 h 81"/>
                  <a:gd name="T34" fmla="*/ 17 w 150"/>
                  <a:gd name="T35" fmla="*/ 74 h 81"/>
                  <a:gd name="T36" fmla="*/ 19 w 150"/>
                  <a:gd name="T37" fmla="*/ 68 h 81"/>
                  <a:gd name="T38" fmla="*/ 22 w 150"/>
                  <a:gd name="T39" fmla="*/ 60 h 81"/>
                  <a:gd name="T40" fmla="*/ 16 w 150"/>
                  <a:gd name="T41" fmla="*/ 58 h 81"/>
                  <a:gd name="T42" fmla="*/ 9 w 150"/>
                  <a:gd name="T43" fmla="*/ 60 h 81"/>
                  <a:gd name="T44" fmla="*/ 8 w 150"/>
                  <a:gd name="T45" fmla="*/ 53 h 81"/>
                  <a:gd name="T46" fmla="*/ 10 w 150"/>
                  <a:gd name="T47" fmla="*/ 44 h 81"/>
                  <a:gd name="T48" fmla="*/ 6 w 150"/>
                  <a:gd name="T49" fmla="*/ 38 h 81"/>
                  <a:gd name="T50" fmla="*/ 1 w 150"/>
                  <a:gd name="T51" fmla="*/ 35 h 81"/>
                  <a:gd name="T52" fmla="*/ 5 w 150"/>
                  <a:gd name="T53" fmla="*/ 31 h 81"/>
                  <a:gd name="T54" fmla="*/ 3 w 150"/>
                  <a:gd name="T55" fmla="*/ 23 h 81"/>
                  <a:gd name="T56" fmla="*/ 3 w 150"/>
                  <a:gd name="T57" fmla="*/ 13 h 81"/>
                  <a:gd name="T58" fmla="*/ 12 w 150"/>
                  <a:gd name="T59" fmla="*/ 12 h 81"/>
                  <a:gd name="T60" fmla="*/ 20 w 150"/>
                  <a:gd name="T61" fmla="*/ 11 h 81"/>
                  <a:gd name="T62" fmla="*/ 25 w 150"/>
                  <a:gd name="T63" fmla="*/ 7 h 81"/>
                  <a:gd name="T64" fmla="*/ 31 w 150"/>
                  <a:gd name="T65" fmla="*/ 3 h 81"/>
                  <a:gd name="T66" fmla="*/ 38 w 150"/>
                  <a:gd name="T67" fmla="*/ 3 h 81"/>
                  <a:gd name="T68" fmla="*/ 46 w 150"/>
                  <a:gd name="T69" fmla="*/ 3 h 81"/>
                  <a:gd name="T70" fmla="*/ 53 w 150"/>
                  <a:gd name="T71" fmla="*/ 5 h 81"/>
                  <a:gd name="T72" fmla="*/ 59 w 150"/>
                  <a:gd name="T73" fmla="*/ 2 h 81"/>
                  <a:gd name="T74" fmla="*/ 65 w 150"/>
                  <a:gd name="T75" fmla="*/ 0 h 81"/>
                  <a:gd name="T76" fmla="*/ 69 w 150"/>
                  <a:gd name="T77" fmla="*/ 3 h 81"/>
                  <a:gd name="T78" fmla="*/ 69 w 150"/>
                  <a:gd name="T79" fmla="*/ 11 h 81"/>
                  <a:gd name="T80" fmla="*/ 72 w 150"/>
                  <a:gd name="T81" fmla="*/ 15 h 81"/>
                  <a:gd name="T82" fmla="*/ 77 w 150"/>
                  <a:gd name="T83" fmla="*/ 17 h 81"/>
                  <a:gd name="T84" fmla="*/ 81 w 150"/>
                  <a:gd name="T85" fmla="*/ 22 h 81"/>
                  <a:gd name="T86" fmla="*/ 85 w 150"/>
                  <a:gd name="T87" fmla="*/ 28 h 81"/>
                  <a:gd name="T88" fmla="*/ 92 w 150"/>
                  <a:gd name="T89" fmla="*/ 26 h 81"/>
                  <a:gd name="T90" fmla="*/ 102 w 150"/>
                  <a:gd name="T91" fmla="*/ 24 h 81"/>
                  <a:gd name="T92" fmla="*/ 98 w 150"/>
                  <a:gd name="T93" fmla="*/ 29 h 81"/>
                  <a:gd name="T94" fmla="*/ 103 w 150"/>
                  <a:gd name="T95" fmla="*/ 30 h 81"/>
                  <a:gd name="T96" fmla="*/ 109 w 150"/>
                  <a:gd name="T97" fmla="*/ 31 h 81"/>
                  <a:gd name="T98" fmla="*/ 116 w 150"/>
                  <a:gd name="T99" fmla="*/ 29 h 81"/>
                  <a:gd name="T100" fmla="*/ 122 w 150"/>
                  <a:gd name="T101" fmla="*/ 29 h 81"/>
                  <a:gd name="T102" fmla="*/ 129 w 150"/>
                  <a:gd name="T103" fmla="*/ 27 h 81"/>
                  <a:gd name="T104" fmla="*/ 136 w 150"/>
                  <a:gd name="T105" fmla="*/ 30 h 81"/>
                  <a:gd name="T106" fmla="*/ 145 w 150"/>
                  <a:gd name="T107" fmla="*/ 30 h 81"/>
                  <a:gd name="T108" fmla="*/ 149 w 150"/>
                  <a:gd name="T109" fmla="*/ 33 h 81"/>
                  <a:gd name="T110" fmla="*/ 144 w 150"/>
                  <a:gd name="T111" fmla="*/ 37 h 81"/>
                  <a:gd name="T112" fmla="*/ 143 w 150"/>
                  <a:gd name="T113" fmla="*/ 42 h 81"/>
                  <a:gd name="T114" fmla="*/ 138 w 150"/>
                  <a:gd name="T115" fmla="*/ 46 h 81"/>
                  <a:gd name="T116" fmla="*/ 130 w 150"/>
                  <a:gd name="T117" fmla="*/ 46 h 81"/>
                  <a:gd name="T118" fmla="*/ 125 w 150"/>
                  <a:gd name="T119" fmla="*/ 45 h 81"/>
                  <a:gd name="T120" fmla="*/ 116 w 150"/>
                  <a:gd name="T121" fmla="*/ 4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81">
                    <a:moveTo>
                      <a:pt x="115" y="43"/>
                    </a:moveTo>
                    <a:lnTo>
                      <a:pt x="115" y="43"/>
                    </a:lnTo>
                    <a:lnTo>
                      <a:pt x="115" y="43"/>
                    </a:lnTo>
                    <a:lnTo>
                      <a:pt x="115" y="42"/>
                    </a:lnTo>
                    <a:lnTo>
                      <a:pt x="115" y="42"/>
                    </a:lnTo>
                    <a:lnTo>
                      <a:pt x="116" y="42"/>
                    </a:lnTo>
                    <a:lnTo>
                      <a:pt x="116" y="42"/>
                    </a:lnTo>
                    <a:lnTo>
                      <a:pt x="116" y="41"/>
                    </a:lnTo>
                    <a:lnTo>
                      <a:pt x="116" y="41"/>
                    </a:lnTo>
                    <a:lnTo>
                      <a:pt x="116" y="41"/>
                    </a:lnTo>
                    <a:lnTo>
                      <a:pt x="116" y="41"/>
                    </a:lnTo>
                    <a:lnTo>
                      <a:pt x="117" y="41"/>
                    </a:lnTo>
                    <a:lnTo>
                      <a:pt x="117" y="40"/>
                    </a:lnTo>
                    <a:lnTo>
                      <a:pt x="116" y="40"/>
                    </a:lnTo>
                    <a:lnTo>
                      <a:pt x="116" y="40"/>
                    </a:lnTo>
                    <a:lnTo>
                      <a:pt x="116" y="40"/>
                    </a:lnTo>
                    <a:lnTo>
                      <a:pt x="116" y="40"/>
                    </a:lnTo>
                    <a:lnTo>
                      <a:pt x="115" y="40"/>
                    </a:lnTo>
                    <a:lnTo>
                      <a:pt x="115" y="40"/>
                    </a:lnTo>
                    <a:lnTo>
                      <a:pt x="115" y="39"/>
                    </a:lnTo>
                    <a:lnTo>
                      <a:pt x="115" y="39"/>
                    </a:lnTo>
                    <a:lnTo>
                      <a:pt x="115" y="39"/>
                    </a:lnTo>
                    <a:lnTo>
                      <a:pt x="114" y="39"/>
                    </a:lnTo>
                    <a:lnTo>
                      <a:pt x="113" y="39"/>
                    </a:lnTo>
                    <a:lnTo>
                      <a:pt x="113" y="40"/>
                    </a:lnTo>
                    <a:lnTo>
                      <a:pt x="112" y="40"/>
                    </a:lnTo>
                    <a:lnTo>
                      <a:pt x="112" y="40"/>
                    </a:lnTo>
                    <a:lnTo>
                      <a:pt x="112" y="40"/>
                    </a:lnTo>
                    <a:lnTo>
                      <a:pt x="111" y="40"/>
                    </a:lnTo>
                    <a:lnTo>
                      <a:pt x="111" y="40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09" y="40"/>
                    </a:lnTo>
                    <a:lnTo>
                      <a:pt x="109" y="41"/>
                    </a:lnTo>
                    <a:lnTo>
                      <a:pt x="109" y="41"/>
                    </a:lnTo>
                    <a:lnTo>
                      <a:pt x="109" y="41"/>
                    </a:lnTo>
                    <a:lnTo>
                      <a:pt x="108" y="41"/>
                    </a:lnTo>
                    <a:lnTo>
                      <a:pt x="108" y="41"/>
                    </a:lnTo>
                    <a:lnTo>
                      <a:pt x="108" y="42"/>
                    </a:lnTo>
                    <a:lnTo>
                      <a:pt x="107" y="42"/>
                    </a:lnTo>
                    <a:lnTo>
                      <a:pt x="107" y="43"/>
                    </a:lnTo>
                    <a:lnTo>
                      <a:pt x="107" y="43"/>
                    </a:lnTo>
                    <a:lnTo>
                      <a:pt x="108" y="43"/>
                    </a:lnTo>
                    <a:lnTo>
                      <a:pt x="108" y="44"/>
                    </a:lnTo>
                    <a:lnTo>
                      <a:pt x="108" y="44"/>
                    </a:lnTo>
                    <a:lnTo>
                      <a:pt x="108" y="44"/>
                    </a:lnTo>
                    <a:lnTo>
                      <a:pt x="108" y="45"/>
                    </a:lnTo>
                    <a:lnTo>
                      <a:pt x="108" y="45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07" y="46"/>
                    </a:lnTo>
                    <a:lnTo>
                      <a:pt x="107" y="46"/>
                    </a:lnTo>
                    <a:lnTo>
                      <a:pt x="107" y="47"/>
                    </a:lnTo>
                    <a:lnTo>
                      <a:pt x="106" y="47"/>
                    </a:lnTo>
                    <a:lnTo>
                      <a:pt x="106" y="47"/>
                    </a:lnTo>
                    <a:lnTo>
                      <a:pt x="106" y="47"/>
                    </a:lnTo>
                    <a:lnTo>
                      <a:pt x="106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4" y="48"/>
                    </a:lnTo>
                    <a:lnTo>
                      <a:pt x="104" y="49"/>
                    </a:lnTo>
                    <a:lnTo>
                      <a:pt x="104" y="49"/>
                    </a:lnTo>
                    <a:lnTo>
                      <a:pt x="104" y="49"/>
                    </a:lnTo>
                    <a:lnTo>
                      <a:pt x="103" y="49"/>
                    </a:lnTo>
                    <a:lnTo>
                      <a:pt x="103" y="50"/>
                    </a:lnTo>
                    <a:lnTo>
                      <a:pt x="103" y="50"/>
                    </a:lnTo>
                    <a:lnTo>
                      <a:pt x="103" y="50"/>
                    </a:lnTo>
                    <a:lnTo>
                      <a:pt x="103" y="51"/>
                    </a:lnTo>
                    <a:lnTo>
                      <a:pt x="103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49"/>
                    </a:lnTo>
                    <a:lnTo>
                      <a:pt x="102" y="49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2" y="47"/>
                    </a:lnTo>
                    <a:lnTo>
                      <a:pt x="101" y="47"/>
                    </a:lnTo>
                    <a:lnTo>
                      <a:pt x="101" y="47"/>
                    </a:lnTo>
                    <a:lnTo>
                      <a:pt x="101" y="46"/>
                    </a:lnTo>
                    <a:lnTo>
                      <a:pt x="101" y="46"/>
                    </a:lnTo>
                    <a:lnTo>
                      <a:pt x="101" y="46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0" y="47"/>
                    </a:lnTo>
                    <a:lnTo>
                      <a:pt x="100" y="47"/>
                    </a:lnTo>
                    <a:lnTo>
                      <a:pt x="100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8" y="49"/>
                    </a:lnTo>
                    <a:lnTo>
                      <a:pt x="98" y="49"/>
                    </a:lnTo>
                    <a:lnTo>
                      <a:pt x="97" y="49"/>
                    </a:lnTo>
                    <a:lnTo>
                      <a:pt x="97" y="49"/>
                    </a:lnTo>
                    <a:lnTo>
                      <a:pt x="97" y="50"/>
                    </a:lnTo>
                    <a:lnTo>
                      <a:pt x="97" y="50"/>
                    </a:lnTo>
                    <a:lnTo>
                      <a:pt x="97" y="50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6" y="51"/>
                    </a:lnTo>
                    <a:lnTo>
                      <a:pt x="96" y="51"/>
                    </a:lnTo>
                    <a:lnTo>
                      <a:pt x="95" y="51"/>
                    </a:lnTo>
                    <a:lnTo>
                      <a:pt x="95" y="51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94" y="50"/>
                    </a:lnTo>
                    <a:lnTo>
                      <a:pt x="93" y="50"/>
                    </a:lnTo>
                    <a:lnTo>
                      <a:pt x="93" y="50"/>
                    </a:lnTo>
                    <a:lnTo>
                      <a:pt x="92" y="50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1" y="53"/>
                    </a:lnTo>
                    <a:lnTo>
                      <a:pt x="91" y="54"/>
                    </a:lnTo>
                    <a:lnTo>
                      <a:pt x="91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89" y="54"/>
                    </a:lnTo>
                    <a:lnTo>
                      <a:pt x="89" y="53"/>
                    </a:lnTo>
                    <a:lnTo>
                      <a:pt x="89" y="53"/>
                    </a:lnTo>
                    <a:lnTo>
                      <a:pt x="89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7" y="53"/>
                    </a:lnTo>
                    <a:lnTo>
                      <a:pt x="87" y="54"/>
                    </a:lnTo>
                    <a:lnTo>
                      <a:pt x="87" y="54"/>
                    </a:lnTo>
                    <a:lnTo>
                      <a:pt x="87" y="54"/>
                    </a:lnTo>
                    <a:lnTo>
                      <a:pt x="87" y="55"/>
                    </a:lnTo>
                    <a:lnTo>
                      <a:pt x="86" y="55"/>
                    </a:lnTo>
                    <a:lnTo>
                      <a:pt x="86" y="55"/>
                    </a:lnTo>
                    <a:lnTo>
                      <a:pt x="86" y="56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83" y="58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82" y="57"/>
                    </a:lnTo>
                    <a:lnTo>
                      <a:pt x="81" y="57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1" y="57"/>
                    </a:lnTo>
                    <a:lnTo>
                      <a:pt x="80" y="57"/>
                    </a:lnTo>
                    <a:lnTo>
                      <a:pt x="80" y="58"/>
                    </a:lnTo>
                    <a:lnTo>
                      <a:pt x="80" y="58"/>
                    </a:lnTo>
                    <a:lnTo>
                      <a:pt x="79" y="58"/>
                    </a:lnTo>
                    <a:lnTo>
                      <a:pt x="79" y="58"/>
                    </a:lnTo>
                    <a:lnTo>
                      <a:pt x="78" y="58"/>
                    </a:lnTo>
                    <a:lnTo>
                      <a:pt x="78" y="58"/>
                    </a:lnTo>
                    <a:lnTo>
                      <a:pt x="77" y="58"/>
                    </a:lnTo>
                    <a:lnTo>
                      <a:pt x="77" y="58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5" y="58"/>
                    </a:lnTo>
                    <a:lnTo>
                      <a:pt x="75" y="58"/>
                    </a:lnTo>
                    <a:lnTo>
                      <a:pt x="74" y="58"/>
                    </a:lnTo>
                    <a:lnTo>
                      <a:pt x="74" y="58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8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61"/>
                    </a:lnTo>
                    <a:lnTo>
                      <a:pt x="72" y="61"/>
                    </a:lnTo>
                    <a:lnTo>
                      <a:pt x="71" y="61"/>
                    </a:lnTo>
                    <a:lnTo>
                      <a:pt x="71" y="61"/>
                    </a:lnTo>
                    <a:lnTo>
                      <a:pt x="71" y="61"/>
                    </a:lnTo>
                    <a:lnTo>
                      <a:pt x="70" y="61"/>
                    </a:lnTo>
                    <a:lnTo>
                      <a:pt x="70" y="61"/>
                    </a:lnTo>
                    <a:lnTo>
                      <a:pt x="70" y="61"/>
                    </a:lnTo>
                    <a:lnTo>
                      <a:pt x="70" y="61"/>
                    </a:lnTo>
                    <a:lnTo>
                      <a:pt x="69" y="61"/>
                    </a:lnTo>
                    <a:lnTo>
                      <a:pt x="69" y="61"/>
                    </a:lnTo>
                    <a:lnTo>
                      <a:pt x="69" y="61"/>
                    </a:lnTo>
                    <a:lnTo>
                      <a:pt x="69" y="61"/>
                    </a:lnTo>
                    <a:lnTo>
                      <a:pt x="68" y="61"/>
                    </a:lnTo>
                    <a:lnTo>
                      <a:pt x="68" y="61"/>
                    </a:lnTo>
                    <a:lnTo>
                      <a:pt x="67" y="61"/>
                    </a:lnTo>
                    <a:lnTo>
                      <a:pt x="67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67" y="61"/>
                    </a:lnTo>
                    <a:lnTo>
                      <a:pt x="66" y="61"/>
                    </a:lnTo>
                    <a:lnTo>
                      <a:pt x="66" y="61"/>
                    </a:lnTo>
                    <a:lnTo>
                      <a:pt x="66" y="61"/>
                    </a:lnTo>
                    <a:lnTo>
                      <a:pt x="65" y="61"/>
                    </a:lnTo>
                    <a:lnTo>
                      <a:pt x="65" y="61"/>
                    </a:lnTo>
                    <a:lnTo>
                      <a:pt x="64" y="61"/>
                    </a:lnTo>
                    <a:lnTo>
                      <a:pt x="64" y="61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2" y="61"/>
                    </a:lnTo>
                    <a:lnTo>
                      <a:pt x="62" y="61"/>
                    </a:lnTo>
                    <a:lnTo>
                      <a:pt x="62" y="61"/>
                    </a:lnTo>
                    <a:lnTo>
                      <a:pt x="61" y="61"/>
                    </a:lnTo>
                    <a:lnTo>
                      <a:pt x="61" y="61"/>
                    </a:lnTo>
                    <a:lnTo>
                      <a:pt x="60" y="61"/>
                    </a:lnTo>
                    <a:lnTo>
                      <a:pt x="60" y="61"/>
                    </a:lnTo>
                    <a:lnTo>
                      <a:pt x="60" y="61"/>
                    </a:lnTo>
                    <a:lnTo>
                      <a:pt x="59" y="61"/>
                    </a:lnTo>
                    <a:lnTo>
                      <a:pt x="59" y="61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8" y="63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7" y="64"/>
                    </a:lnTo>
                    <a:lnTo>
                      <a:pt x="57" y="64"/>
                    </a:lnTo>
                    <a:lnTo>
                      <a:pt x="58" y="64"/>
                    </a:lnTo>
                    <a:lnTo>
                      <a:pt x="58" y="65"/>
                    </a:lnTo>
                    <a:lnTo>
                      <a:pt x="58" y="65"/>
                    </a:lnTo>
                    <a:lnTo>
                      <a:pt x="58" y="65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8" y="67"/>
                    </a:lnTo>
                    <a:lnTo>
                      <a:pt x="58" y="67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8" y="69"/>
                    </a:lnTo>
                    <a:lnTo>
                      <a:pt x="58" y="69"/>
                    </a:lnTo>
                    <a:lnTo>
                      <a:pt x="57" y="69"/>
                    </a:lnTo>
                    <a:lnTo>
                      <a:pt x="57" y="70"/>
                    </a:lnTo>
                    <a:lnTo>
                      <a:pt x="57" y="70"/>
                    </a:lnTo>
                    <a:lnTo>
                      <a:pt x="56" y="70"/>
                    </a:lnTo>
                    <a:lnTo>
                      <a:pt x="56" y="70"/>
                    </a:lnTo>
                    <a:lnTo>
                      <a:pt x="55" y="70"/>
                    </a:lnTo>
                    <a:lnTo>
                      <a:pt x="55" y="69"/>
                    </a:lnTo>
                    <a:lnTo>
                      <a:pt x="55" y="69"/>
                    </a:lnTo>
                    <a:lnTo>
                      <a:pt x="55" y="69"/>
                    </a:lnTo>
                    <a:lnTo>
                      <a:pt x="55" y="69"/>
                    </a:lnTo>
                    <a:lnTo>
                      <a:pt x="55" y="68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3" y="68"/>
                    </a:lnTo>
                    <a:lnTo>
                      <a:pt x="53" y="67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3" y="67"/>
                    </a:lnTo>
                    <a:lnTo>
                      <a:pt x="53" y="67"/>
                    </a:lnTo>
                    <a:lnTo>
                      <a:pt x="52" y="67"/>
                    </a:lnTo>
                    <a:lnTo>
                      <a:pt x="52" y="67"/>
                    </a:lnTo>
                    <a:lnTo>
                      <a:pt x="52" y="67"/>
                    </a:lnTo>
                    <a:lnTo>
                      <a:pt x="52" y="67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1" y="69"/>
                    </a:lnTo>
                    <a:lnTo>
                      <a:pt x="50" y="69"/>
                    </a:lnTo>
                    <a:lnTo>
                      <a:pt x="50" y="69"/>
                    </a:lnTo>
                    <a:lnTo>
                      <a:pt x="50" y="69"/>
                    </a:lnTo>
                    <a:lnTo>
                      <a:pt x="50" y="69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49" y="70"/>
                    </a:lnTo>
                    <a:lnTo>
                      <a:pt x="49" y="71"/>
                    </a:lnTo>
                    <a:lnTo>
                      <a:pt x="49" y="71"/>
                    </a:lnTo>
                    <a:lnTo>
                      <a:pt x="48" y="71"/>
                    </a:lnTo>
                    <a:lnTo>
                      <a:pt x="48" y="71"/>
                    </a:lnTo>
                    <a:lnTo>
                      <a:pt x="48" y="71"/>
                    </a:lnTo>
                    <a:lnTo>
                      <a:pt x="48" y="70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47" y="69"/>
                    </a:lnTo>
                    <a:lnTo>
                      <a:pt x="46" y="69"/>
                    </a:lnTo>
                    <a:lnTo>
                      <a:pt x="46" y="69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44" y="68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3" y="69"/>
                    </a:lnTo>
                    <a:lnTo>
                      <a:pt x="43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1" y="69"/>
                    </a:lnTo>
                    <a:lnTo>
                      <a:pt x="41" y="69"/>
                    </a:lnTo>
                    <a:lnTo>
                      <a:pt x="40" y="69"/>
                    </a:lnTo>
                    <a:lnTo>
                      <a:pt x="40" y="69"/>
                    </a:lnTo>
                    <a:lnTo>
                      <a:pt x="39" y="69"/>
                    </a:lnTo>
                    <a:lnTo>
                      <a:pt x="39" y="69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37" y="69"/>
                    </a:lnTo>
                    <a:lnTo>
                      <a:pt x="37" y="69"/>
                    </a:lnTo>
                    <a:lnTo>
                      <a:pt x="36" y="69"/>
                    </a:lnTo>
                    <a:lnTo>
                      <a:pt x="36" y="69"/>
                    </a:lnTo>
                    <a:lnTo>
                      <a:pt x="35" y="69"/>
                    </a:lnTo>
                    <a:lnTo>
                      <a:pt x="35" y="69"/>
                    </a:lnTo>
                    <a:lnTo>
                      <a:pt x="35" y="69"/>
                    </a:lnTo>
                    <a:lnTo>
                      <a:pt x="34" y="69"/>
                    </a:lnTo>
                    <a:lnTo>
                      <a:pt x="34" y="69"/>
                    </a:lnTo>
                    <a:lnTo>
                      <a:pt x="33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2" y="69"/>
                    </a:lnTo>
                    <a:lnTo>
                      <a:pt x="32" y="69"/>
                    </a:lnTo>
                    <a:lnTo>
                      <a:pt x="32" y="69"/>
                    </a:lnTo>
                    <a:lnTo>
                      <a:pt x="31" y="69"/>
                    </a:lnTo>
                    <a:lnTo>
                      <a:pt x="31" y="70"/>
                    </a:lnTo>
                    <a:lnTo>
                      <a:pt x="32" y="71"/>
                    </a:lnTo>
                    <a:lnTo>
                      <a:pt x="32" y="72"/>
                    </a:lnTo>
                    <a:lnTo>
                      <a:pt x="33" y="73"/>
                    </a:lnTo>
                    <a:lnTo>
                      <a:pt x="34" y="74"/>
                    </a:lnTo>
                    <a:lnTo>
                      <a:pt x="35" y="75"/>
                    </a:lnTo>
                    <a:lnTo>
                      <a:pt x="35" y="75"/>
                    </a:lnTo>
                    <a:lnTo>
                      <a:pt x="35" y="76"/>
                    </a:lnTo>
                    <a:lnTo>
                      <a:pt x="35" y="76"/>
                    </a:lnTo>
                    <a:lnTo>
                      <a:pt x="35" y="77"/>
                    </a:lnTo>
                    <a:lnTo>
                      <a:pt x="35" y="77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35" y="79"/>
                    </a:lnTo>
                    <a:lnTo>
                      <a:pt x="35" y="79"/>
                    </a:lnTo>
                    <a:lnTo>
                      <a:pt x="35" y="80"/>
                    </a:lnTo>
                    <a:lnTo>
                      <a:pt x="35" y="80"/>
                    </a:lnTo>
                    <a:lnTo>
                      <a:pt x="35" y="80"/>
                    </a:lnTo>
                    <a:lnTo>
                      <a:pt x="35" y="81"/>
                    </a:lnTo>
                    <a:lnTo>
                      <a:pt x="34" y="81"/>
                    </a:lnTo>
                    <a:lnTo>
                      <a:pt x="34" y="81"/>
                    </a:lnTo>
                    <a:lnTo>
                      <a:pt x="34" y="8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2" y="79"/>
                    </a:lnTo>
                    <a:lnTo>
                      <a:pt x="32" y="79"/>
                    </a:lnTo>
                    <a:lnTo>
                      <a:pt x="33" y="79"/>
                    </a:lnTo>
                    <a:lnTo>
                      <a:pt x="33" y="78"/>
                    </a:lnTo>
                    <a:lnTo>
                      <a:pt x="33" y="78"/>
                    </a:lnTo>
                    <a:lnTo>
                      <a:pt x="33" y="77"/>
                    </a:lnTo>
                    <a:lnTo>
                      <a:pt x="33" y="77"/>
                    </a:lnTo>
                    <a:lnTo>
                      <a:pt x="32" y="77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31" y="75"/>
                    </a:lnTo>
                    <a:lnTo>
                      <a:pt x="31" y="75"/>
                    </a:lnTo>
                    <a:lnTo>
                      <a:pt x="30" y="75"/>
                    </a:lnTo>
                    <a:lnTo>
                      <a:pt x="30" y="75"/>
                    </a:lnTo>
                    <a:lnTo>
                      <a:pt x="30" y="74"/>
                    </a:lnTo>
                    <a:lnTo>
                      <a:pt x="29" y="74"/>
                    </a:lnTo>
                    <a:lnTo>
                      <a:pt x="29" y="74"/>
                    </a:lnTo>
                    <a:lnTo>
                      <a:pt x="28" y="74"/>
                    </a:lnTo>
                    <a:lnTo>
                      <a:pt x="28" y="74"/>
                    </a:lnTo>
                    <a:lnTo>
                      <a:pt x="27" y="74"/>
                    </a:lnTo>
                    <a:lnTo>
                      <a:pt x="27" y="74"/>
                    </a:lnTo>
                    <a:lnTo>
                      <a:pt x="26" y="74"/>
                    </a:lnTo>
                    <a:lnTo>
                      <a:pt x="26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5" y="74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21" y="73"/>
                    </a:lnTo>
                    <a:lnTo>
                      <a:pt x="21" y="73"/>
                    </a:lnTo>
                    <a:lnTo>
                      <a:pt x="21" y="74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5"/>
                    </a:lnTo>
                    <a:lnTo>
                      <a:pt x="18" y="75"/>
                    </a:lnTo>
                    <a:lnTo>
                      <a:pt x="18" y="74"/>
                    </a:lnTo>
                    <a:lnTo>
                      <a:pt x="18" y="74"/>
                    </a:lnTo>
                    <a:lnTo>
                      <a:pt x="18" y="74"/>
                    </a:lnTo>
                    <a:lnTo>
                      <a:pt x="17" y="74"/>
                    </a:lnTo>
                    <a:lnTo>
                      <a:pt x="17" y="74"/>
                    </a:lnTo>
                    <a:lnTo>
                      <a:pt x="17" y="74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0"/>
                    </a:lnTo>
                    <a:lnTo>
                      <a:pt x="17" y="70"/>
                    </a:lnTo>
                    <a:lnTo>
                      <a:pt x="17" y="70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20" y="67"/>
                    </a:lnTo>
                    <a:lnTo>
                      <a:pt x="20" y="67"/>
                    </a:lnTo>
                    <a:lnTo>
                      <a:pt x="20" y="67"/>
                    </a:lnTo>
                    <a:lnTo>
                      <a:pt x="21" y="66"/>
                    </a:lnTo>
                    <a:lnTo>
                      <a:pt x="21" y="66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19" y="64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59"/>
                    </a:lnTo>
                    <a:lnTo>
                      <a:pt x="22" y="59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17" y="59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4" y="58"/>
                    </a:lnTo>
                    <a:lnTo>
                      <a:pt x="14" y="59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2" y="59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1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6" y="59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8" y="58"/>
                    </a:lnTo>
                    <a:lnTo>
                      <a:pt x="7" y="58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5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7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1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5" y="1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1" y="7"/>
                    </a:lnTo>
                    <a:lnTo>
                      <a:pt x="71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0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1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7" y="11"/>
                    </a:lnTo>
                    <a:lnTo>
                      <a:pt x="68" y="11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0" y="13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2" y="14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3" y="18"/>
                    </a:lnTo>
                    <a:lnTo>
                      <a:pt x="73" y="18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4" y="18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7" y="18"/>
                    </a:lnTo>
                    <a:lnTo>
                      <a:pt x="77" y="18"/>
                    </a:lnTo>
                    <a:lnTo>
                      <a:pt x="77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9" y="17"/>
                    </a:lnTo>
                    <a:lnTo>
                      <a:pt x="79" y="17"/>
                    </a:lnTo>
                    <a:lnTo>
                      <a:pt x="79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81" y="23"/>
                    </a:lnTo>
                    <a:lnTo>
                      <a:pt x="81" y="23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3" y="26"/>
                    </a:lnTo>
                    <a:lnTo>
                      <a:pt x="83" y="27"/>
                    </a:lnTo>
                    <a:lnTo>
                      <a:pt x="83" y="27"/>
                    </a:lnTo>
                    <a:lnTo>
                      <a:pt x="84" y="27"/>
                    </a:lnTo>
                    <a:lnTo>
                      <a:pt x="84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5" y="28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7" y="28"/>
                    </a:lnTo>
                    <a:lnTo>
                      <a:pt x="87" y="28"/>
                    </a:lnTo>
                    <a:lnTo>
                      <a:pt x="87" y="28"/>
                    </a:lnTo>
                    <a:lnTo>
                      <a:pt x="87" y="29"/>
                    </a:lnTo>
                    <a:lnTo>
                      <a:pt x="87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9" y="29"/>
                    </a:lnTo>
                    <a:lnTo>
                      <a:pt x="89" y="28"/>
                    </a:lnTo>
                    <a:lnTo>
                      <a:pt x="89" y="28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7"/>
                    </a:lnTo>
                    <a:lnTo>
                      <a:pt x="91" y="27"/>
                    </a:lnTo>
                    <a:lnTo>
                      <a:pt x="91" y="27"/>
                    </a:lnTo>
                    <a:lnTo>
                      <a:pt x="92" y="27"/>
                    </a:lnTo>
                    <a:lnTo>
                      <a:pt x="92" y="27"/>
                    </a:lnTo>
                    <a:lnTo>
                      <a:pt x="92" y="27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3" y="26"/>
                    </a:lnTo>
                    <a:lnTo>
                      <a:pt x="93" y="26"/>
                    </a:lnTo>
                    <a:lnTo>
                      <a:pt x="93" y="26"/>
                    </a:lnTo>
                    <a:lnTo>
                      <a:pt x="94" y="26"/>
                    </a:lnTo>
                    <a:lnTo>
                      <a:pt x="94" y="26"/>
                    </a:lnTo>
                    <a:lnTo>
                      <a:pt x="95" y="26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6" y="25"/>
                    </a:lnTo>
                    <a:lnTo>
                      <a:pt x="96" y="25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98" y="25"/>
                    </a:lnTo>
                    <a:lnTo>
                      <a:pt x="98" y="25"/>
                    </a:lnTo>
                    <a:lnTo>
                      <a:pt x="99" y="25"/>
                    </a:lnTo>
                    <a:lnTo>
                      <a:pt x="99" y="24"/>
                    </a:lnTo>
                    <a:lnTo>
                      <a:pt x="99" y="24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1" y="24"/>
                    </a:lnTo>
                    <a:lnTo>
                      <a:pt x="101" y="24"/>
                    </a:lnTo>
                    <a:lnTo>
                      <a:pt x="102" y="24"/>
                    </a:lnTo>
                    <a:lnTo>
                      <a:pt x="102" y="24"/>
                    </a:lnTo>
                    <a:lnTo>
                      <a:pt x="102" y="25"/>
                    </a:lnTo>
                    <a:lnTo>
                      <a:pt x="102" y="25"/>
                    </a:lnTo>
                    <a:lnTo>
                      <a:pt x="102" y="25"/>
                    </a:lnTo>
                    <a:lnTo>
                      <a:pt x="102" y="25"/>
                    </a:lnTo>
                    <a:lnTo>
                      <a:pt x="102" y="26"/>
                    </a:lnTo>
                    <a:lnTo>
                      <a:pt x="101" y="26"/>
                    </a:lnTo>
                    <a:lnTo>
                      <a:pt x="101" y="26"/>
                    </a:lnTo>
                    <a:lnTo>
                      <a:pt x="101" y="26"/>
                    </a:lnTo>
                    <a:lnTo>
                      <a:pt x="101" y="27"/>
                    </a:lnTo>
                    <a:lnTo>
                      <a:pt x="101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99" y="26"/>
                    </a:lnTo>
                    <a:lnTo>
                      <a:pt x="99" y="26"/>
                    </a:lnTo>
                    <a:lnTo>
                      <a:pt x="99" y="27"/>
                    </a:lnTo>
                    <a:lnTo>
                      <a:pt x="99" y="27"/>
                    </a:lnTo>
                    <a:lnTo>
                      <a:pt x="99" y="27"/>
                    </a:lnTo>
                    <a:lnTo>
                      <a:pt x="99" y="28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98" y="29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98" y="29"/>
                    </a:lnTo>
                    <a:lnTo>
                      <a:pt x="98" y="30"/>
                    </a:lnTo>
                    <a:lnTo>
                      <a:pt x="98" y="30"/>
                    </a:lnTo>
                    <a:lnTo>
                      <a:pt x="99" y="30"/>
                    </a:lnTo>
                    <a:lnTo>
                      <a:pt x="99" y="30"/>
                    </a:lnTo>
                    <a:lnTo>
                      <a:pt x="100" y="30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101" y="29"/>
                    </a:lnTo>
                    <a:lnTo>
                      <a:pt x="101" y="29"/>
                    </a:lnTo>
                    <a:lnTo>
                      <a:pt x="102" y="29"/>
                    </a:lnTo>
                    <a:lnTo>
                      <a:pt x="102" y="29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3" y="30"/>
                    </a:lnTo>
                    <a:lnTo>
                      <a:pt x="103" y="30"/>
                    </a:lnTo>
                    <a:lnTo>
                      <a:pt x="103" y="30"/>
                    </a:lnTo>
                    <a:lnTo>
                      <a:pt x="103" y="30"/>
                    </a:lnTo>
                    <a:lnTo>
                      <a:pt x="103" y="30"/>
                    </a:lnTo>
                    <a:lnTo>
                      <a:pt x="103" y="31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5" y="31"/>
                    </a:lnTo>
                    <a:lnTo>
                      <a:pt x="104" y="31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4" y="33"/>
                    </a:lnTo>
                    <a:lnTo>
                      <a:pt x="105" y="33"/>
                    </a:lnTo>
                    <a:lnTo>
                      <a:pt x="105" y="33"/>
                    </a:lnTo>
                    <a:lnTo>
                      <a:pt x="106" y="33"/>
                    </a:lnTo>
                    <a:lnTo>
                      <a:pt x="106" y="33"/>
                    </a:lnTo>
                    <a:lnTo>
                      <a:pt x="106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8" y="33"/>
                    </a:lnTo>
                    <a:lnTo>
                      <a:pt x="108" y="33"/>
                    </a:lnTo>
                    <a:lnTo>
                      <a:pt x="108" y="32"/>
                    </a:lnTo>
                    <a:lnTo>
                      <a:pt x="109" y="32"/>
                    </a:lnTo>
                    <a:lnTo>
                      <a:pt x="109" y="32"/>
                    </a:lnTo>
                    <a:lnTo>
                      <a:pt x="109" y="31"/>
                    </a:lnTo>
                    <a:lnTo>
                      <a:pt x="109" y="31"/>
                    </a:lnTo>
                    <a:lnTo>
                      <a:pt x="110" y="31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2" y="32"/>
                    </a:lnTo>
                    <a:lnTo>
                      <a:pt x="112" y="32"/>
                    </a:lnTo>
                    <a:lnTo>
                      <a:pt x="112" y="31"/>
                    </a:lnTo>
                    <a:lnTo>
                      <a:pt x="112" y="31"/>
                    </a:lnTo>
                    <a:lnTo>
                      <a:pt x="113" y="31"/>
                    </a:lnTo>
                    <a:lnTo>
                      <a:pt x="113" y="31"/>
                    </a:lnTo>
                    <a:lnTo>
                      <a:pt x="114" y="31"/>
                    </a:lnTo>
                    <a:lnTo>
                      <a:pt x="114" y="31"/>
                    </a:lnTo>
                    <a:lnTo>
                      <a:pt x="114" y="31"/>
                    </a:lnTo>
                    <a:lnTo>
                      <a:pt x="114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8"/>
                    </a:lnTo>
                    <a:lnTo>
                      <a:pt x="118" y="28"/>
                    </a:lnTo>
                    <a:lnTo>
                      <a:pt x="118" y="29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19" y="29"/>
                    </a:lnTo>
                    <a:lnTo>
                      <a:pt x="120" y="29"/>
                    </a:lnTo>
                    <a:lnTo>
                      <a:pt x="120" y="29"/>
                    </a:lnTo>
                    <a:lnTo>
                      <a:pt x="121" y="29"/>
                    </a:lnTo>
                    <a:lnTo>
                      <a:pt x="121" y="29"/>
                    </a:lnTo>
                    <a:lnTo>
                      <a:pt x="121" y="29"/>
                    </a:lnTo>
                    <a:lnTo>
                      <a:pt x="121" y="30"/>
                    </a:lnTo>
                    <a:lnTo>
                      <a:pt x="121" y="29"/>
                    </a:lnTo>
                    <a:lnTo>
                      <a:pt x="122" y="29"/>
                    </a:lnTo>
                    <a:lnTo>
                      <a:pt x="122" y="30"/>
                    </a:lnTo>
                    <a:lnTo>
                      <a:pt x="122" y="30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3" y="29"/>
                    </a:lnTo>
                    <a:lnTo>
                      <a:pt x="123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4" y="28"/>
                    </a:lnTo>
                    <a:lnTo>
                      <a:pt x="124" y="28"/>
                    </a:lnTo>
                    <a:lnTo>
                      <a:pt x="125" y="28"/>
                    </a:lnTo>
                    <a:lnTo>
                      <a:pt x="125" y="28"/>
                    </a:lnTo>
                    <a:lnTo>
                      <a:pt x="125" y="28"/>
                    </a:lnTo>
                    <a:lnTo>
                      <a:pt x="126" y="28"/>
                    </a:lnTo>
                    <a:lnTo>
                      <a:pt x="126" y="28"/>
                    </a:lnTo>
                    <a:lnTo>
                      <a:pt x="126" y="27"/>
                    </a:lnTo>
                    <a:lnTo>
                      <a:pt x="126" y="27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28" y="27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9" y="26"/>
                    </a:lnTo>
                    <a:lnTo>
                      <a:pt x="129" y="26"/>
                    </a:lnTo>
                    <a:lnTo>
                      <a:pt x="129" y="26"/>
                    </a:lnTo>
                    <a:lnTo>
                      <a:pt x="129" y="27"/>
                    </a:lnTo>
                    <a:lnTo>
                      <a:pt x="130" y="27"/>
                    </a:lnTo>
                    <a:lnTo>
                      <a:pt x="130" y="27"/>
                    </a:lnTo>
                    <a:lnTo>
                      <a:pt x="130" y="27"/>
                    </a:lnTo>
                    <a:lnTo>
                      <a:pt x="131" y="27"/>
                    </a:lnTo>
                    <a:lnTo>
                      <a:pt x="131" y="28"/>
                    </a:lnTo>
                    <a:lnTo>
                      <a:pt x="131" y="28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32" y="29"/>
                    </a:lnTo>
                    <a:lnTo>
                      <a:pt x="132" y="29"/>
                    </a:lnTo>
                    <a:lnTo>
                      <a:pt x="132" y="29"/>
                    </a:lnTo>
                    <a:lnTo>
                      <a:pt x="132" y="30"/>
                    </a:lnTo>
                    <a:lnTo>
                      <a:pt x="132" y="30"/>
                    </a:lnTo>
                    <a:lnTo>
                      <a:pt x="132" y="31"/>
                    </a:lnTo>
                    <a:lnTo>
                      <a:pt x="132" y="31"/>
                    </a:lnTo>
                    <a:lnTo>
                      <a:pt x="133" y="31"/>
                    </a:lnTo>
                    <a:lnTo>
                      <a:pt x="133" y="31"/>
                    </a:lnTo>
                    <a:lnTo>
                      <a:pt x="134" y="31"/>
                    </a:lnTo>
                    <a:lnTo>
                      <a:pt x="134" y="31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5" y="30"/>
                    </a:lnTo>
                    <a:lnTo>
                      <a:pt x="136" y="30"/>
                    </a:lnTo>
                    <a:lnTo>
                      <a:pt x="136" y="30"/>
                    </a:lnTo>
                    <a:lnTo>
                      <a:pt x="137" y="30"/>
                    </a:lnTo>
                    <a:lnTo>
                      <a:pt x="137" y="30"/>
                    </a:lnTo>
                    <a:lnTo>
                      <a:pt x="137" y="30"/>
                    </a:lnTo>
                    <a:lnTo>
                      <a:pt x="137" y="30"/>
                    </a:lnTo>
                    <a:lnTo>
                      <a:pt x="138" y="30"/>
                    </a:lnTo>
                    <a:lnTo>
                      <a:pt x="138" y="30"/>
                    </a:lnTo>
                    <a:lnTo>
                      <a:pt x="138" y="30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40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31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0"/>
                    </a:lnTo>
                    <a:lnTo>
                      <a:pt x="142" y="30"/>
                    </a:lnTo>
                    <a:lnTo>
                      <a:pt x="143" y="30"/>
                    </a:lnTo>
                    <a:lnTo>
                      <a:pt x="143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5" y="30"/>
                    </a:lnTo>
                    <a:lnTo>
                      <a:pt x="145" y="30"/>
                    </a:lnTo>
                    <a:lnTo>
                      <a:pt x="145" y="30"/>
                    </a:lnTo>
                    <a:lnTo>
                      <a:pt x="146" y="30"/>
                    </a:lnTo>
                    <a:lnTo>
                      <a:pt x="146" y="29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47" y="30"/>
                    </a:lnTo>
                    <a:lnTo>
                      <a:pt x="147" y="30"/>
                    </a:lnTo>
                    <a:lnTo>
                      <a:pt x="147" y="30"/>
                    </a:lnTo>
                    <a:lnTo>
                      <a:pt x="148" y="30"/>
                    </a:lnTo>
                    <a:lnTo>
                      <a:pt x="148" y="30"/>
                    </a:lnTo>
                    <a:lnTo>
                      <a:pt x="148" y="30"/>
                    </a:lnTo>
                    <a:lnTo>
                      <a:pt x="149" y="30"/>
                    </a:lnTo>
                    <a:lnTo>
                      <a:pt x="149" y="31"/>
                    </a:lnTo>
                    <a:lnTo>
                      <a:pt x="149" y="31"/>
                    </a:lnTo>
                    <a:lnTo>
                      <a:pt x="149" y="31"/>
                    </a:lnTo>
                    <a:lnTo>
                      <a:pt x="149" y="31"/>
                    </a:lnTo>
                    <a:lnTo>
                      <a:pt x="149" y="32"/>
                    </a:lnTo>
                    <a:lnTo>
                      <a:pt x="149" y="32"/>
                    </a:lnTo>
                    <a:lnTo>
                      <a:pt x="149" y="31"/>
                    </a:lnTo>
                    <a:lnTo>
                      <a:pt x="150" y="31"/>
                    </a:lnTo>
                    <a:lnTo>
                      <a:pt x="150" y="32"/>
                    </a:lnTo>
                    <a:lnTo>
                      <a:pt x="150" y="32"/>
                    </a:lnTo>
                    <a:lnTo>
                      <a:pt x="150" y="33"/>
                    </a:lnTo>
                    <a:lnTo>
                      <a:pt x="149" y="33"/>
                    </a:lnTo>
                    <a:lnTo>
                      <a:pt x="149" y="33"/>
                    </a:lnTo>
                    <a:lnTo>
                      <a:pt x="149" y="33"/>
                    </a:lnTo>
                    <a:lnTo>
                      <a:pt x="149" y="33"/>
                    </a:lnTo>
                    <a:lnTo>
                      <a:pt x="149" y="33"/>
                    </a:lnTo>
                    <a:lnTo>
                      <a:pt x="148" y="33"/>
                    </a:lnTo>
                    <a:lnTo>
                      <a:pt x="148" y="33"/>
                    </a:lnTo>
                    <a:lnTo>
                      <a:pt x="148" y="34"/>
                    </a:lnTo>
                    <a:lnTo>
                      <a:pt x="148" y="34"/>
                    </a:lnTo>
                    <a:lnTo>
                      <a:pt x="148" y="34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7" y="36"/>
                    </a:lnTo>
                    <a:lnTo>
                      <a:pt x="147" y="36"/>
                    </a:lnTo>
                    <a:lnTo>
                      <a:pt x="146" y="36"/>
                    </a:lnTo>
                    <a:lnTo>
                      <a:pt x="146" y="36"/>
                    </a:lnTo>
                    <a:lnTo>
                      <a:pt x="145" y="36"/>
                    </a:lnTo>
                    <a:lnTo>
                      <a:pt x="145" y="37"/>
                    </a:lnTo>
                    <a:lnTo>
                      <a:pt x="145" y="37"/>
                    </a:lnTo>
                    <a:lnTo>
                      <a:pt x="144" y="37"/>
                    </a:lnTo>
                    <a:lnTo>
                      <a:pt x="144" y="37"/>
                    </a:lnTo>
                    <a:lnTo>
                      <a:pt x="144" y="37"/>
                    </a:lnTo>
                    <a:lnTo>
                      <a:pt x="144" y="36"/>
                    </a:lnTo>
                    <a:lnTo>
                      <a:pt x="143" y="36"/>
                    </a:lnTo>
                    <a:lnTo>
                      <a:pt x="143" y="37"/>
                    </a:lnTo>
                    <a:lnTo>
                      <a:pt x="143" y="37"/>
                    </a:lnTo>
                    <a:lnTo>
                      <a:pt x="142" y="37"/>
                    </a:lnTo>
                    <a:lnTo>
                      <a:pt x="142" y="38"/>
                    </a:lnTo>
                    <a:lnTo>
                      <a:pt x="142" y="38"/>
                    </a:lnTo>
                    <a:lnTo>
                      <a:pt x="142" y="38"/>
                    </a:lnTo>
                    <a:lnTo>
                      <a:pt x="142" y="39"/>
                    </a:lnTo>
                    <a:lnTo>
                      <a:pt x="142" y="39"/>
                    </a:lnTo>
                    <a:lnTo>
                      <a:pt x="142" y="39"/>
                    </a:lnTo>
                    <a:lnTo>
                      <a:pt x="143" y="39"/>
                    </a:lnTo>
                    <a:lnTo>
                      <a:pt x="143" y="40"/>
                    </a:lnTo>
                    <a:lnTo>
                      <a:pt x="143" y="40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4" y="41"/>
                    </a:lnTo>
                    <a:lnTo>
                      <a:pt x="144" y="42"/>
                    </a:lnTo>
                    <a:lnTo>
                      <a:pt x="143" y="42"/>
                    </a:lnTo>
                    <a:lnTo>
                      <a:pt x="143" y="42"/>
                    </a:lnTo>
                    <a:lnTo>
                      <a:pt x="144" y="42"/>
                    </a:lnTo>
                    <a:lnTo>
                      <a:pt x="144" y="43"/>
                    </a:lnTo>
                    <a:lnTo>
                      <a:pt x="143" y="43"/>
                    </a:lnTo>
                    <a:lnTo>
                      <a:pt x="143" y="43"/>
                    </a:lnTo>
                    <a:lnTo>
                      <a:pt x="143" y="43"/>
                    </a:lnTo>
                    <a:lnTo>
                      <a:pt x="142" y="43"/>
                    </a:lnTo>
                    <a:lnTo>
                      <a:pt x="142" y="44"/>
                    </a:lnTo>
                    <a:lnTo>
                      <a:pt x="142" y="44"/>
                    </a:lnTo>
                    <a:lnTo>
                      <a:pt x="142" y="44"/>
                    </a:lnTo>
                    <a:lnTo>
                      <a:pt x="141" y="44"/>
                    </a:lnTo>
                    <a:lnTo>
                      <a:pt x="141" y="44"/>
                    </a:lnTo>
                    <a:lnTo>
                      <a:pt x="140" y="44"/>
                    </a:lnTo>
                    <a:lnTo>
                      <a:pt x="140" y="45"/>
                    </a:lnTo>
                    <a:lnTo>
                      <a:pt x="140" y="45"/>
                    </a:lnTo>
                    <a:lnTo>
                      <a:pt x="140" y="45"/>
                    </a:lnTo>
                    <a:lnTo>
                      <a:pt x="140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8" y="46"/>
                    </a:lnTo>
                    <a:lnTo>
                      <a:pt x="138" y="46"/>
                    </a:lnTo>
                    <a:lnTo>
                      <a:pt x="138" y="46"/>
                    </a:lnTo>
                    <a:lnTo>
                      <a:pt x="138" y="46"/>
                    </a:lnTo>
                    <a:lnTo>
                      <a:pt x="138" y="46"/>
                    </a:lnTo>
                    <a:lnTo>
                      <a:pt x="137" y="46"/>
                    </a:lnTo>
                    <a:lnTo>
                      <a:pt x="137" y="47"/>
                    </a:lnTo>
                    <a:lnTo>
                      <a:pt x="137" y="47"/>
                    </a:lnTo>
                    <a:lnTo>
                      <a:pt x="136" y="47"/>
                    </a:lnTo>
                    <a:lnTo>
                      <a:pt x="136" y="47"/>
                    </a:lnTo>
                    <a:lnTo>
                      <a:pt x="136" y="48"/>
                    </a:lnTo>
                    <a:lnTo>
                      <a:pt x="135" y="48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4" y="48"/>
                    </a:lnTo>
                    <a:lnTo>
                      <a:pt x="134" y="48"/>
                    </a:lnTo>
                    <a:lnTo>
                      <a:pt x="134" y="47"/>
                    </a:lnTo>
                    <a:lnTo>
                      <a:pt x="133" y="47"/>
                    </a:lnTo>
                    <a:lnTo>
                      <a:pt x="133" y="47"/>
                    </a:lnTo>
                    <a:lnTo>
                      <a:pt x="133" y="47"/>
                    </a:lnTo>
                    <a:lnTo>
                      <a:pt x="132" y="47"/>
                    </a:lnTo>
                    <a:lnTo>
                      <a:pt x="132" y="47"/>
                    </a:lnTo>
                    <a:lnTo>
                      <a:pt x="132" y="47"/>
                    </a:lnTo>
                    <a:lnTo>
                      <a:pt x="131" y="47"/>
                    </a:lnTo>
                    <a:lnTo>
                      <a:pt x="131" y="47"/>
                    </a:lnTo>
                    <a:lnTo>
                      <a:pt x="130" y="47"/>
                    </a:lnTo>
                    <a:lnTo>
                      <a:pt x="130" y="46"/>
                    </a:lnTo>
                    <a:lnTo>
                      <a:pt x="130" y="46"/>
                    </a:lnTo>
                    <a:lnTo>
                      <a:pt x="129" y="46"/>
                    </a:lnTo>
                    <a:lnTo>
                      <a:pt x="129" y="46"/>
                    </a:lnTo>
                    <a:lnTo>
                      <a:pt x="130" y="46"/>
                    </a:lnTo>
                    <a:lnTo>
                      <a:pt x="130" y="46"/>
                    </a:lnTo>
                    <a:lnTo>
                      <a:pt x="130" y="45"/>
                    </a:lnTo>
                    <a:lnTo>
                      <a:pt x="130" y="45"/>
                    </a:lnTo>
                    <a:lnTo>
                      <a:pt x="130" y="44"/>
                    </a:lnTo>
                    <a:lnTo>
                      <a:pt x="129" y="44"/>
                    </a:lnTo>
                    <a:lnTo>
                      <a:pt x="129" y="44"/>
                    </a:lnTo>
                    <a:lnTo>
                      <a:pt x="129" y="44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26" y="43"/>
                    </a:lnTo>
                    <a:lnTo>
                      <a:pt x="126" y="44"/>
                    </a:lnTo>
                    <a:lnTo>
                      <a:pt x="126" y="44"/>
                    </a:lnTo>
                    <a:lnTo>
                      <a:pt x="126" y="45"/>
                    </a:lnTo>
                    <a:lnTo>
                      <a:pt x="126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3" y="45"/>
                    </a:lnTo>
                    <a:lnTo>
                      <a:pt x="123" y="45"/>
                    </a:lnTo>
                    <a:lnTo>
                      <a:pt x="122" y="45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1" y="46"/>
                    </a:lnTo>
                    <a:lnTo>
                      <a:pt x="120" y="46"/>
                    </a:lnTo>
                    <a:lnTo>
                      <a:pt x="120" y="46"/>
                    </a:lnTo>
                    <a:lnTo>
                      <a:pt x="120" y="46"/>
                    </a:lnTo>
                    <a:lnTo>
                      <a:pt x="119" y="46"/>
                    </a:lnTo>
                    <a:lnTo>
                      <a:pt x="119" y="46"/>
                    </a:lnTo>
                    <a:lnTo>
                      <a:pt x="119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7" y="46"/>
                    </a:lnTo>
                    <a:lnTo>
                      <a:pt x="117" y="46"/>
                    </a:lnTo>
                    <a:lnTo>
                      <a:pt x="116" y="46"/>
                    </a:lnTo>
                    <a:lnTo>
                      <a:pt x="116" y="46"/>
                    </a:lnTo>
                    <a:lnTo>
                      <a:pt x="116" y="45"/>
                    </a:lnTo>
                    <a:lnTo>
                      <a:pt x="117" y="45"/>
                    </a:lnTo>
                    <a:lnTo>
                      <a:pt x="117" y="45"/>
                    </a:lnTo>
                    <a:lnTo>
                      <a:pt x="117" y="44"/>
                    </a:lnTo>
                    <a:lnTo>
                      <a:pt x="118" y="44"/>
                    </a:lnTo>
                    <a:lnTo>
                      <a:pt x="118" y="44"/>
                    </a:lnTo>
                    <a:lnTo>
                      <a:pt x="117" y="44"/>
                    </a:lnTo>
                    <a:lnTo>
                      <a:pt x="117" y="43"/>
                    </a:lnTo>
                    <a:lnTo>
                      <a:pt x="117" y="43"/>
                    </a:lnTo>
                    <a:lnTo>
                      <a:pt x="116" y="43"/>
                    </a:lnTo>
                    <a:lnTo>
                      <a:pt x="116" y="44"/>
                    </a:lnTo>
                    <a:lnTo>
                      <a:pt x="116" y="43"/>
                    </a:lnTo>
                    <a:lnTo>
                      <a:pt x="116" y="43"/>
                    </a:lnTo>
                    <a:lnTo>
                      <a:pt x="115" y="43"/>
                    </a:lnTo>
                    <a:lnTo>
                      <a:pt x="115" y="4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4" name="Freeform 37">
                <a:extLst>
                  <a:ext uri="{FF2B5EF4-FFF2-40B4-BE49-F238E27FC236}">
                    <a16:creationId xmlns:a16="http://schemas.microsoft.com/office/drawing/2014/main" xmlns="" id="{75AA5338-B9A9-4D37-93AB-45D57F4BE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5388" y="4776788"/>
                <a:ext cx="287338" cy="234950"/>
              </a:xfrm>
              <a:custGeom>
                <a:avLst/>
                <a:gdLst>
                  <a:gd name="T0" fmla="*/ 27 w 181"/>
                  <a:gd name="T1" fmla="*/ 9 h 148"/>
                  <a:gd name="T2" fmla="*/ 30 w 181"/>
                  <a:gd name="T3" fmla="*/ 18 h 148"/>
                  <a:gd name="T4" fmla="*/ 33 w 181"/>
                  <a:gd name="T5" fmla="*/ 24 h 148"/>
                  <a:gd name="T6" fmla="*/ 40 w 181"/>
                  <a:gd name="T7" fmla="*/ 23 h 148"/>
                  <a:gd name="T8" fmla="*/ 48 w 181"/>
                  <a:gd name="T9" fmla="*/ 26 h 148"/>
                  <a:gd name="T10" fmla="*/ 56 w 181"/>
                  <a:gd name="T11" fmla="*/ 32 h 148"/>
                  <a:gd name="T12" fmla="*/ 65 w 181"/>
                  <a:gd name="T13" fmla="*/ 34 h 148"/>
                  <a:gd name="T14" fmla="*/ 73 w 181"/>
                  <a:gd name="T15" fmla="*/ 34 h 148"/>
                  <a:gd name="T16" fmla="*/ 83 w 181"/>
                  <a:gd name="T17" fmla="*/ 36 h 148"/>
                  <a:gd name="T18" fmla="*/ 90 w 181"/>
                  <a:gd name="T19" fmla="*/ 44 h 148"/>
                  <a:gd name="T20" fmla="*/ 94 w 181"/>
                  <a:gd name="T21" fmla="*/ 51 h 148"/>
                  <a:gd name="T22" fmla="*/ 89 w 181"/>
                  <a:gd name="T23" fmla="*/ 58 h 148"/>
                  <a:gd name="T24" fmla="*/ 95 w 181"/>
                  <a:gd name="T25" fmla="*/ 63 h 148"/>
                  <a:gd name="T26" fmla="*/ 103 w 181"/>
                  <a:gd name="T27" fmla="*/ 64 h 148"/>
                  <a:gd name="T28" fmla="*/ 111 w 181"/>
                  <a:gd name="T29" fmla="*/ 67 h 148"/>
                  <a:gd name="T30" fmla="*/ 119 w 181"/>
                  <a:gd name="T31" fmla="*/ 72 h 148"/>
                  <a:gd name="T32" fmla="*/ 126 w 181"/>
                  <a:gd name="T33" fmla="*/ 67 h 148"/>
                  <a:gd name="T34" fmla="*/ 134 w 181"/>
                  <a:gd name="T35" fmla="*/ 67 h 148"/>
                  <a:gd name="T36" fmla="*/ 143 w 181"/>
                  <a:gd name="T37" fmla="*/ 69 h 148"/>
                  <a:gd name="T38" fmla="*/ 140 w 181"/>
                  <a:gd name="T39" fmla="*/ 78 h 148"/>
                  <a:gd name="T40" fmla="*/ 143 w 181"/>
                  <a:gd name="T41" fmla="*/ 84 h 148"/>
                  <a:gd name="T42" fmla="*/ 152 w 181"/>
                  <a:gd name="T43" fmla="*/ 88 h 148"/>
                  <a:gd name="T44" fmla="*/ 160 w 181"/>
                  <a:gd name="T45" fmla="*/ 92 h 148"/>
                  <a:gd name="T46" fmla="*/ 171 w 181"/>
                  <a:gd name="T47" fmla="*/ 91 h 148"/>
                  <a:gd name="T48" fmla="*/ 175 w 181"/>
                  <a:gd name="T49" fmla="*/ 86 h 148"/>
                  <a:gd name="T50" fmla="*/ 179 w 181"/>
                  <a:gd name="T51" fmla="*/ 94 h 148"/>
                  <a:gd name="T52" fmla="*/ 167 w 181"/>
                  <a:gd name="T53" fmla="*/ 96 h 148"/>
                  <a:gd name="T54" fmla="*/ 161 w 181"/>
                  <a:gd name="T55" fmla="*/ 104 h 148"/>
                  <a:gd name="T56" fmla="*/ 163 w 181"/>
                  <a:gd name="T57" fmla="*/ 115 h 148"/>
                  <a:gd name="T58" fmla="*/ 164 w 181"/>
                  <a:gd name="T59" fmla="*/ 118 h 148"/>
                  <a:gd name="T60" fmla="*/ 169 w 181"/>
                  <a:gd name="T61" fmla="*/ 128 h 148"/>
                  <a:gd name="T62" fmla="*/ 166 w 181"/>
                  <a:gd name="T63" fmla="*/ 141 h 148"/>
                  <a:gd name="T64" fmla="*/ 155 w 181"/>
                  <a:gd name="T65" fmla="*/ 144 h 148"/>
                  <a:gd name="T66" fmla="*/ 147 w 181"/>
                  <a:gd name="T67" fmla="*/ 147 h 148"/>
                  <a:gd name="T68" fmla="*/ 137 w 181"/>
                  <a:gd name="T69" fmla="*/ 144 h 148"/>
                  <a:gd name="T70" fmla="*/ 126 w 181"/>
                  <a:gd name="T71" fmla="*/ 147 h 148"/>
                  <a:gd name="T72" fmla="*/ 118 w 181"/>
                  <a:gd name="T73" fmla="*/ 147 h 148"/>
                  <a:gd name="T74" fmla="*/ 111 w 181"/>
                  <a:gd name="T75" fmla="*/ 141 h 148"/>
                  <a:gd name="T76" fmla="*/ 101 w 181"/>
                  <a:gd name="T77" fmla="*/ 141 h 148"/>
                  <a:gd name="T78" fmla="*/ 95 w 181"/>
                  <a:gd name="T79" fmla="*/ 140 h 148"/>
                  <a:gd name="T80" fmla="*/ 87 w 181"/>
                  <a:gd name="T81" fmla="*/ 136 h 148"/>
                  <a:gd name="T82" fmla="*/ 80 w 181"/>
                  <a:gd name="T83" fmla="*/ 130 h 148"/>
                  <a:gd name="T84" fmla="*/ 75 w 181"/>
                  <a:gd name="T85" fmla="*/ 123 h 148"/>
                  <a:gd name="T86" fmla="*/ 67 w 181"/>
                  <a:gd name="T87" fmla="*/ 121 h 148"/>
                  <a:gd name="T88" fmla="*/ 68 w 181"/>
                  <a:gd name="T89" fmla="*/ 112 h 148"/>
                  <a:gd name="T90" fmla="*/ 58 w 181"/>
                  <a:gd name="T91" fmla="*/ 109 h 148"/>
                  <a:gd name="T92" fmla="*/ 53 w 181"/>
                  <a:gd name="T93" fmla="*/ 102 h 148"/>
                  <a:gd name="T94" fmla="*/ 53 w 181"/>
                  <a:gd name="T95" fmla="*/ 93 h 148"/>
                  <a:gd name="T96" fmla="*/ 45 w 181"/>
                  <a:gd name="T97" fmla="*/ 88 h 148"/>
                  <a:gd name="T98" fmla="*/ 39 w 181"/>
                  <a:gd name="T99" fmla="*/ 89 h 148"/>
                  <a:gd name="T100" fmla="*/ 34 w 181"/>
                  <a:gd name="T101" fmla="*/ 84 h 148"/>
                  <a:gd name="T102" fmla="*/ 31 w 181"/>
                  <a:gd name="T103" fmla="*/ 79 h 148"/>
                  <a:gd name="T104" fmla="*/ 28 w 181"/>
                  <a:gd name="T105" fmla="*/ 72 h 148"/>
                  <a:gd name="T106" fmla="*/ 26 w 181"/>
                  <a:gd name="T107" fmla="*/ 64 h 148"/>
                  <a:gd name="T108" fmla="*/ 25 w 181"/>
                  <a:gd name="T109" fmla="*/ 59 h 148"/>
                  <a:gd name="T110" fmla="*/ 17 w 181"/>
                  <a:gd name="T111" fmla="*/ 54 h 148"/>
                  <a:gd name="T112" fmla="*/ 12 w 181"/>
                  <a:gd name="T113" fmla="*/ 48 h 148"/>
                  <a:gd name="T114" fmla="*/ 7 w 181"/>
                  <a:gd name="T115" fmla="*/ 43 h 148"/>
                  <a:gd name="T116" fmla="*/ 7 w 181"/>
                  <a:gd name="T117" fmla="*/ 35 h 148"/>
                  <a:gd name="T118" fmla="*/ 3 w 181"/>
                  <a:gd name="T119" fmla="*/ 23 h 148"/>
                  <a:gd name="T120" fmla="*/ 3 w 181"/>
                  <a:gd name="T121" fmla="*/ 12 h 148"/>
                  <a:gd name="T122" fmla="*/ 4 w 181"/>
                  <a:gd name="T123" fmla="*/ 1 h 148"/>
                  <a:gd name="T124" fmla="*/ 16 w 181"/>
                  <a:gd name="T125" fmla="*/ 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48">
                    <a:moveTo>
                      <a:pt x="22" y="2"/>
                    </a:move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0" y="20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4" y="23"/>
                    </a:lnTo>
                    <a:lnTo>
                      <a:pt x="33" y="23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5" y="21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4"/>
                    </a:lnTo>
                    <a:lnTo>
                      <a:pt x="36" y="23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40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41" y="24"/>
                    </a:lnTo>
                    <a:lnTo>
                      <a:pt x="41" y="23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4" y="24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5" y="25"/>
                    </a:lnTo>
                    <a:lnTo>
                      <a:pt x="46" y="25"/>
                    </a:lnTo>
                    <a:lnTo>
                      <a:pt x="46" y="25"/>
                    </a:lnTo>
                    <a:lnTo>
                      <a:pt x="46" y="25"/>
                    </a:lnTo>
                    <a:lnTo>
                      <a:pt x="47" y="25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3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6" y="31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6" y="33"/>
                    </a:lnTo>
                    <a:lnTo>
                      <a:pt x="57" y="33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3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5" y="34"/>
                    </a:lnTo>
                    <a:lnTo>
                      <a:pt x="65" y="34"/>
                    </a:lnTo>
                    <a:lnTo>
                      <a:pt x="66" y="34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7" y="33"/>
                    </a:lnTo>
                    <a:lnTo>
                      <a:pt x="68" y="33"/>
                    </a:lnTo>
                    <a:lnTo>
                      <a:pt x="68" y="33"/>
                    </a:lnTo>
                    <a:lnTo>
                      <a:pt x="68" y="33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9" y="34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34"/>
                    </a:lnTo>
                    <a:lnTo>
                      <a:pt x="70" y="34"/>
                    </a:lnTo>
                    <a:lnTo>
                      <a:pt x="70" y="35"/>
                    </a:lnTo>
                    <a:lnTo>
                      <a:pt x="70" y="35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7" y="35"/>
                    </a:lnTo>
                    <a:lnTo>
                      <a:pt x="77" y="36"/>
                    </a:lnTo>
                    <a:lnTo>
                      <a:pt x="77" y="36"/>
                    </a:lnTo>
                    <a:lnTo>
                      <a:pt x="77" y="36"/>
                    </a:lnTo>
                    <a:lnTo>
                      <a:pt x="78" y="36"/>
                    </a:lnTo>
                    <a:lnTo>
                      <a:pt x="78" y="37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9" y="36"/>
                    </a:lnTo>
                    <a:lnTo>
                      <a:pt x="79" y="36"/>
                    </a:lnTo>
                    <a:lnTo>
                      <a:pt x="79" y="36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1" y="36"/>
                    </a:lnTo>
                    <a:lnTo>
                      <a:pt x="81" y="36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3" y="36"/>
                    </a:lnTo>
                    <a:lnTo>
                      <a:pt x="83" y="36"/>
                    </a:lnTo>
                    <a:lnTo>
                      <a:pt x="83" y="37"/>
                    </a:lnTo>
                    <a:lnTo>
                      <a:pt x="83" y="37"/>
                    </a:lnTo>
                    <a:lnTo>
                      <a:pt x="83" y="37"/>
                    </a:lnTo>
                    <a:lnTo>
                      <a:pt x="83" y="38"/>
                    </a:lnTo>
                    <a:lnTo>
                      <a:pt x="83" y="38"/>
                    </a:lnTo>
                    <a:lnTo>
                      <a:pt x="83" y="38"/>
                    </a:lnTo>
                    <a:lnTo>
                      <a:pt x="84" y="38"/>
                    </a:lnTo>
                    <a:lnTo>
                      <a:pt x="84" y="39"/>
                    </a:lnTo>
                    <a:lnTo>
                      <a:pt x="84" y="39"/>
                    </a:lnTo>
                    <a:lnTo>
                      <a:pt x="85" y="39"/>
                    </a:lnTo>
                    <a:lnTo>
                      <a:pt x="85" y="39"/>
                    </a:lnTo>
                    <a:lnTo>
                      <a:pt x="85" y="39"/>
                    </a:lnTo>
                    <a:lnTo>
                      <a:pt x="85" y="40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7" y="41"/>
                    </a:lnTo>
                    <a:lnTo>
                      <a:pt x="87" y="4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9" y="43"/>
                    </a:lnTo>
                    <a:lnTo>
                      <a:pt x="89" y="43"/>
                    </a:lnTo>
                    <a:lnTo>
                      <a:pt x="89" y="43"/>
                    </a:lnTo>
                    <a:lnTo>
                      <a:pt x="89" y="44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2" y="45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5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4" y="45"/>
                    </a:lnTo>
                    <a:lnTo>
                      <a:pt x="94" y="45"/>
                    </a:lnTo>
                    <a:lnTo>
                      <a:pt x="95" y="45"/>
                    </a:lnTo>
                    <a:lnTo>
                      <a:pt x="95" y="45"/>
                    </a:lnTo>
                    <a:lnTo>
                      <a:pt x="95" y="45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96" y="47"/>
                    </a:lnTo>
                    <a:lnTo>
                      <a:pt x="96" y="47"/>
                    </a:lnTo>
                    <a:lnTo>
                      <a:pt x="95" y="47"/>
                    </a:lnTo>
                    <a:lnTo>
                      <a:pt x="95" y="48"/>
                    </a:lnTo>
                    <a:lnTo>
                      <a:pt x="95" y="48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5" y="49"/>
                    </a:lnTo>
                    <a:lnTo>
                      <a:pt x="95" y="49"/>
                    </a:lnTo>
                    <a:lnTo>
                      <a:pt x="94" y="50"/>
                    </a:lnTo>
                    <a:lnTo>
                      <a:pt x="95" y="50"/>
                    </a:lnTo>
                    <a:lnTo>
                      <a:pt x="95" y="50"/>
                    </a:lnTo>
                    <a:lnTo>
                      <a:pt x="95" y="51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95" y="51"/>
                    </a:lnTo>
                    <a:lnTo>
                      <a:pt x="95" y="52"/>
                    </a:lnTo>
                    <a:lnTo>
                      <a:pt x="95" y="52"/>
                    </a:lnTo>
                    <a:lnTo>
                      <a:pt x="95" y="53"/>
                    </a:lnTo>
                    <a:lnTo>
                      <a:pt x="94" y="53"/>
                    </a:lnTo>
                    <a:lnTo>
                      <a:pt x="94" y="53"/>
                    </a:lnTo>
                    <a:lnTo>
                      <a:pt x="94" y="53"/>
                    </a:lnTo>
                    <a:lnTo>
                      <a:pt x="94" y="54"/>
                    </a:lnTo>
                    <a:lnTo>
                      <a:pt x="93" y="54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4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5"/>
                    </a:lnTo>
                    <a:lnTo>
                      <a:pt x="92" y="55"/>
                    </a:lnTo>
                    <a:lnTo>
                      <a:pt x="92" y="55"/>
                    </a:lnTo>
                    <a:lnTo>
                      <a:pt x="91" y="55"/>
                    </a:lnTo>
                    <a:lnTo>
                      <a:pt x="91" y="56"/>
                    </a:lnTo>
                    <a:lnTo>
                      <a:pt x="91" y="56"/>
                    </a:lnTo>
                    <a:lnTo>
                      <a:pt x="91" y="56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89" y="57"/>
                    </a:lnTo>
                    <a:lnTo>
                      <a:pt x="89" y="58"/>
                    </a:lnTo>
                    <a:lnTo>
                      <a:pt x="89" y="58"/>
                    </a:lnTo>
                    <a:lnTo>
                      <a:pt x="89" y="58"/>
                    </a:lnTo>
                    <a:lnTo>
                      <a:pt x="89" y="58"/>
                    </a:lnTo>
                    <a:lnTo>
                      <a:pt x="89" y="58"/>
                    </a:lnTo>
                    <a:lnTo>
                      <a:pt x="88" y="58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9" y="59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9"/>
                    </a:lnTo>
                    <a:lnTo>
                      <a:pt x="90" y="60"/>
                    </a:lnTo>
                    <a:lnTo>
                      <a:pt x="91" y="60"/>
                    </a:lnTo>
                    <a:lnTo>
                      <a:pt x="91" y="60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3" y="63"/>
                    </a:lnTo>
                    <a:lnTo>
                      <a:pt x="93" y="63"/>
                    </a:lnTo>
                    <a:lnTo>
                      <a:pt x="93" y="63"/>
                    </a:lnTo>
                    <a:lnTo>
                      <a:pt x="93" y="62"/>
                    </a:lnTo>
                    <a:lnTo>
                      <a:pt x="94" y="62"/>
                    </a:lnTo>
                    <a:lnTo>
                      <a:pt x="94" y="63"/>
                    </a:lnTo>
                    <a:lnTo>
                      <a:pt x="94" y="63"/>
                    </a:lnTo>
                    <a:lnTo>
                      <a:pt x="94" y="63"/>
                    </a:lnTo>
                    <a:lnTo>
                      <a:pt x="95" y="63"/>
                    </a:lnTo>
                    <a:lnTo>
                      <a:pt x="95" y="64"/>
                    </a:lnTo>
                    <a:lnTo>
                      <a:pt x="95" y="64"/>
                    </a:lnTo>
                    <a:lnTo>
                      <a:pt x="95" y="63"/>
                    </a:lnTo>
                    <a:lnTo>
                      <a:pt x="96" y="63"/>
                    </a:lnTo>
                    <a:lnTo>
                      <a:pt x="96" y="64"/>
                    </a:lnTo>
                    <a:lnTo>
                      <a:pt x="96" y="63"/>
                    </a:lnTo>
                    <a:lnTo>
                      <a:pt x="96" y="63"/>
                    </a:lnTo>
                    <a:lnTo>
                      <a:pt x="96" y="64"/>
                    </a:lnTo>
                    <a:lnTo>
                      <a:pt x="97" y="64"/>
                    </a:lnTo>
                    <a:lnTo>
                      <a:pt x="97" y="64"/>
                    </a:lnTo>
                    <a:lnTo>
                      <a:pt x="98" y="64"/>
                    </a:lnTo>
                    <a:lnTo>
                      <a:pt x="98" y="63"/>
                    </a:lnTo>
                    <a:lnTo>
                      <a:pt x="98" y="64"/>
                    </a:lnTo>
                    <a:lnTo>
                      <a:pt x="98" y="63"/>
                    </a:lnTo>
                    <a:lnTo>
                      <a:pt x="98" y="64"/>
                    </a:lnTo>
                    <a:lnTo>
                      <a:pt x="98" y="64"/>
                    </a:lnTo>
                    <a:lnTo>
                      <a:pt x="98" y="64"/>
                    </a:lnTo>
                    <a:lnTo>
                      <a:pt x="99" y="64"/>
                    </a:lnTo>
                    <a:lnTo>
                      <a:pt x="99" y="64"/>
                    </a:lnTo>
                    <a:lnTo>
                      <a:pt x="99" y="64"/>
                    </a:lnTo>
                    <a:lnTo>
                      <a:pt x="99" y="64"/>
                    </a:lnTo>
                    <a:lnTo>
                      <a:pt x="99" y="64"/>
                    </a:lnTo>
                    <a:lnTo>
                      <a:pt x="100" y="64"/>
                    </a:lnTo>
                    <a:lnTo>
                      <a:pt x="100" y="64"/>
                    </a:lnTo>
                    <a:lnTo>
                      <a:pt x="100" y="64"/>
                    </a:lnTo>
                    <a:lnTo>
                      <a:pt x="101" y="64"/>
                    </a:lnTo>
                    <a:lnTo>
                      <a:pt x="101" y="64"/>
                    </a:lnTo>
                    <a:lnTo>
                      <a:pt x="101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3" y="64"/>
                    </a:lnTo>
                    <a:lnTo>
                      <a:pt x="103" y="64"/>
                    </a:lnTo>
                    <a:lnTo>
                      <a:pt x="103" y="64"/>
                    </a:lnTo>
                    <a:lnTo>
                      <a:pt x="104" y="64"/>
                    </a:lnTo>
                    <a:lnTo>
                      <a:pt x="104" y="64"/>
                    </a:lnTo>
                    <a:lnTo>
                      <a:pt x="104" y="64"/>
                    </a:lnTo>
                    <a:lnTo>
                      <a:pt x="105" y="64"/>
                    </a:lnTo>
                    <a:lnTo>
                      <a:pt x="105" y="65"/>
                    </a:lnTo>
                    <a:lnTo>
                      <a:pt x="105" y="65"/>
                    </a:lnTo>
                    <a:lnTo>
                      <a:pt x="105" y="64"/>
                    </a:lnTo>
                    <a:lnTo>
                      <a:pt x="106" y="64"/>
                    </a:lnTo>
                    <a:lnTo>
                      <a:pt x="106" y="65"/>
                    </a:lnTo>
                    <a:lnTo>
                      <a:pt x="106" y="64"/>
                    </a:lnTo>
                    <a:lnTo>
                      <a:pt x="106" y="65"/>
                    </a:lnTo>
                    <a:lnTo>
                      <a:pt x="106" y="64"/>
                    </a:lnTo>
                    <a:lnTo>
                      <a:pt x="106" y="65"/>
                    </a:lnTo>
                    <a:lnTo>
                      <a:pt x="107" y="65"/>
                    </a:lnTo>
                    <a:lnTo>
                      <a:pt x="107" y="65"/>
                    </a:lnTo>
                    <a:lnTo>
                      <a:pt x="107" y="65"/>
                    </a:lnTo>
                    <a:lnTo>
                      <a:pt x="107" y="65"/>
                    </a:lnTo>
                    <a:lnTo>
                      <a:pt x="108" y="65"/>
                    </a:lnTo>
                    <a:lnTo>
                      <a:pt x="108" y="65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11" y="66"/>
                    </a:lnTo>
                    <a:lnTo>
                      <a:pt x="111" y="66"/>
                    </a:lnTo>
                    <a:lnTo>
                      <a:pt x="111" y="67"/>
                    </a:lnTo>
                    <a:lnTo>
                      <a:pt x="111" y="67"/>
                    </a:lnTo>
                    <a:lnTo>
                      <a:pt x="112" y="67"/>
                    </a:lnTo>
                    <a:lnTo>
                      <a:pt x="112" y="67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2" y="68"/>
                    </a:lnTo>
                    <a:lnTo>
                      <a:pt x="112" y="69"/>
                    </a:lnTo>
                    <a:lnTo>
                      <a:pt x="112" y="69"/>
                    </a:lnTo>
                    <a:lnTo>
                      <a:pt x="112" y="70"/>
                    </a:lnTo>
                    <a:lnTo>
                      <a:pt x="113" y="70"/>
                    </a:lnTo>
                    <a:lnTo>
                      <a:pt x="113" y="70"/>
                    </a:lnTo>
                    <a:lnTo>
                      <a:pt x="114" y="70"/>
                    </a:lnTo>
                    <a:lnTo>
                      <a:pt x="114" y="69"/>
                    </a:lnTo>
                    <a:lnTo>
                      <a:pt x="114" y="70"/>
                    </a:lnTo>
                    <a:lnTo>
                      <a:pt x="114" y="69"/>
                    </a:lnTo>
                    <a:lnTo>
                      <a:pt x="114" y="70"/>
                    </a:lnTo>
                    <a:lnTo>
                      <a:pt x="114" y="70"/>
                    </a:lnTo>
                    <a:lnTo>
                      <a:pt x="115" y="69"/>
                    </a:lnTo>
                    <a:lnTo>
                      <a:pt x="115" y="70"/>
                    </a:lnTo>
                    <a:lnTo>
                      <a:pt x="115" y="70"/>
                    </a:lnTo>
                    <a:lnTo>
                      <a:pt x="116" y="70"/>
                    </a:lnTo>
                    <a:lnTo>
                      <a:pt x="116" y="70"/>
                    </a:lnTo>
                    <a:lnTo>
                      <a:pt x="116" y="71"/>
                    </a:lnTo>
                    <a:lnTo>
                      <a:pt x="116" y="70"/>
                    </a:lnTo>
                    <a:lnTo>
                      <a:pt x="116" y="71"/>
                    </a:lnTo>
                    <a:lnTo>
                      <a:pt x="117" y="71"/>
                    </a:lnTo>
                    <a:lnTo>
                      <a:pt x="117" y="71"/>
                    </a:lnTo>
                    <a:lnTo>
                      <a:pt x="117" y="72"/>
                    </a:lnTo>
                    <a:lnTo>
                      <a:pt x="117" y="72"/>
                    </a:lnTo>
                    <a:lnTo>
                      <a:pt x="117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9" y="72"/>
                    </a:lnTo>
                    <a:lnTo>
                      <a:pt x="119" y="72"/>
                    </a:lnTo>
                    <a:lnTo>
                      <a:pt x="119" y="72"/>
                    </a:lnTo>
                    <a:lnTo>
                      <a:pt x="119" y="72"/>
                    </a:lnTo>
                    <a:lnTo>
                      <a:pt x="119" y="72"/>
                    </a:lnTo>
                    <a:lnTo>
                      <a:pt x="119" y="72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3" y="71"/>
                    </a:lnTo>
                    <a:lnTo>
                      <a:pt x="123" y="71"/>
                    </a:lnTo>
                    <a:lnTo>
                      <a:pt x="123" y="71"/>
                    </a:lnTo>
                    <a:lnTo>
                      <a:pt x="123" y="70"/>
                    </a:lnTo>
                    <a:lnTo>
                      <a:pt x="124" y="70"/>
                    </a:lnTo>
                    <a:lnTo>
                      <a:pt x="124" y="70"/>
                    </a:lnTo>
                    <a:lnTo>
                      <a:pt x="124" y="69"/>
                    </a:lnTo>
                    <a:lnTo>
                      <a:pt x="124" y="69"/>
                    </a:lnTo>
                    <a:lnTo>
                      <a:pt x="125" y="69"/>
                    </a:lnTo>
                    <a:lnTo>
                      <a:pt x="125" y="69"/>
                    </a:lnTo>
                    <a:lnTo>
                      <a:pt x="125" y="69"/>
                    </a:lnTo>
                    <a:lnTo>
                      <a:pt x="125" y="69"/>
                    </a:lnTo>
                    <a:lnTo>
                      <a:pt x="125" y="68"/>
                    </a:lnTo>
                    <a:lnTo>
                      <a:pt x="126" y="68"/>
                    </a:lnTo>
                    <a:lnTo>
                      <a:pt x="126" y="68"/>
                    </a:lnTo>
                    <a:lnTo>
                      <a:pt x="126" y="67"/>
                    </a:lnTo>
                    <a:lnTo>
                      <a:pt x="126" y="67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7"/>
                    </a:lnTo>
                    <a:lnTo>
                      <a:pt x="126" y="66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128" y="66"/>
                    </a:lnTo>
                    <a:lnTo>
                      <a:pt x="128" y="66"/>
                    </a:lnTo>
                    <a:lnTo>
                      <a:pt x="129" y="66"/>
                    </a:lnTo>
                    <a:lnTo>
                      <a:pt x="129" y="66"/>
                    </a:lnTo>
                    <a:lnTo>
                      <a:pt x="129" y="66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0" y="66"/>
                    </a:lnTo>
                    <a:lnTo>
                      <a:pt x="130" y="66"/>
                    </a:lnTo>
                    <a:lnTo>
                      <a:pt x="131" y="66"/>
                    </a:lnTo>
                    <a:lnTo>
                      <a:pt x="131" y="66"/>
                    </a:lnTo>
                    <a:lnTo>
                      <a:pt x="131" y="66"/>
                    </a:lnTo>
                    <a:lnTo>
                      <a:pt x="131" y="66"/>
                    </a:lnTo>
                    <a:lnTo>
                      <a:pt x="131" y="66"/>
                    </a:lnTo>
                    <a:lnTo>
                      <a:pt x="132" y="66"/>
                    </a:lnTo>
                    <a:lnTo>
                      <a:pt x="132" y="67"/>
                    </a:lnTo>
                    <a:lnTo>
                      <a:pt x="132" y="67"/>
                    </a:lnTo>
                    <a:lnTo>
                      <a:pt x="133" y="67"/>
                    </a:lnTo>
                    <a:lnTo>
                      <a:pt x="133" y="67"/>
                    </a:lnTo>
                    <a:lnTo>
                      <a:pt x="133" y="67"/>
                    </a:lnTo>
                    <a:lnTo>
                      <a:pt x="133" y="68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4" y="67"/>
                    </a:lnTo>
                    <a:lnTo>
                      <a:pt x="134" y="67"/>
                    </a:lnTo>
                    <a:lnTo>
                      <a:pt x="134" y="66"/>
                    </a:lnTo>
                    <a:lnTo>
                      <a:pt x="135" y="66"/>
                    </a:lnTo>
                    <a:lnTo>
                      <a:pt x="135" y="66"/>
                    </a:lnTo>
                    <a:lnTo>
                      <a:pt x="135" y="66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7" y="66"/>
                    </a:lnTo>
                    <a:lnTo>
                      <a:pt x="137" y="66"/>
                    </a:lnTo>
                    <a:lnTo>
                      <a:pt x="137" y="66"/>
                    </a:lnTo>
                    <a:lnTo>
                      <a:pt x="137" y="67"/>
                    </a:lnTo>
                    <a:lnTo>
                      <a:pt x="137" y="67"/>
                    </a:lnTo>
                    <a:lnTo>
                      <a:pt x="137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9" y="66"/>
                    </a:lnTo>
                    <a:lnTo>
                      <a:pt x="139" y="66"/>
                    </a:lnTo>
                    <a:lnTo>
                      <a:pt x="139" y="66"/>
                    </a:lnTo>
                    <a:lnTo>
                      <a:pt x="139" y="66"/>
                    </a:lnTo>
                    <a:lnTo>
                      <a:pt x="140" y="66"/>
                    </a:lnTo>
                    <a:lnTo>
                      <a:pt x="140" y="66"/>
                    </a:lnTo>
                    <a:lnTo>
                      <a:pt x="141" y="66"/>
                    </a:lnTo>
                    <a:lnTo>
                      <a:pt x="141" y="66"/>
                    </a:lnTo>
                    <a:lnTo>
                      <a:pt x="141" y="66"/>
                    </a:lnTo>
                    <a:lnTo>
                      <a:pt x="141" y="67"/>
                    </a:lnTo>
                    <a:lnTo>
                      <a:pt x="142" y="67"/>
                    </a:lnTo>
                    <a:lnTo>
                      <a:pt x="142" y="67"/>
                    </a:lnTo>
                    <a:lnTo>
                      <a:pt x="142" y="67"/>
                    </a:lnTo>
                    <a:lnTo>
                      <a:pt x="143" y="67"/>
                    </a:lnTo>
                    <a:lnTo>
                      <a:pt x="143" y="68"/>
                    </a:lnTo>
                    <a:lnTo>
                      <a:pt x="143" y="68"/>
                    </a:lnTo>
                    <a:lnTo>
                      <a:pt x="143" y="68"/>
                    </a:lnTo>
                    <a:lnTo>
                      <a:pt x="143" y="68"/>
                    </a:lnTo>
                    <a:lnTo>
                      <a:pt x="143" y="69"/>
                    </a:lnTo>
                    <a:lnTo>
                      <a:pt x="143" y="69"/>
                    </a:lnTo>
                    <a:lnTo>
                      <a:pt x="143" y="70"/>
                    </a:lnTo>
                    <a:lnTo>
                      <a:pt x="143" y="70"/>
                    </a:lnTo>
                    <a:lnTo>
                      <a:pt x="143" y="71"/>
                    </a:lnTo>
                    <a:lnTo>
                      <a:pt x="143" y="71"/>
                    </a:lnTo>
                    <a:lnTo>
                      <a:pt x="142" y="71"/>
                    </a:lnTo>
                    <a:lnTo>
                      <a:pt x="142" y="72"/>
                    </a:lnTo>
                    <a:lnTo>
                      <a:pt x="142" y="72"/>
                    </a:lnTo>
                    <a:lnTo>
                      <a:pt x="142" y="72"/>
                    </a:lnTo>
                    <a:lnTo>
                      <a:pt x="142" y="72"/>
                    </a:lnTo>
                    <a:lnTo>
                      <a:pt x="141" y="72"/>
                    </a:lnTo>
                    <a:lnTo>
                      <a:pt x="141" y="72"/>
                    </a:lnTo>
                    <a:lnTo>
                      <a:pt x="141" y="73"/>
                    </a:lnTo>
                    <a:lnTo>
                      <a:pt x="141" y="73"/>
                    </a:lnTo>
                    <a:lnTo>
                      <a:pt x="141" y="73"/>
                    </a:lnTo>
                    <a:lnTo>
                      <a:pt x="141" y="74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39" y="74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40" y="75"/>
                    </a:lnTo>
                    <a:lnTo>
                      <a:pt x="140" y="76"/>
                    </a:lnTo>
                    <a:lnTo>
                      <a:pt x="140" y="76"/>
                    </a:lnTo>
                    <a:lnTo>
                      <a:pt x="139" y="76"/>
                    </a:lnTo>
                    <a:lnTo>
                      <a:pt x="139" y="77"/>
                    </a:lnTo>
                    <a:lnTo>
                      <a:pt x="139" y="77"/>
                    </a:lnTo>
                    <a:lnTo>
                      <a:pt x="140" y="78"/>
                    </a:lnTo>
                    <a:lnTo>
                      <a:pt x="140" y="78"/>
                    </a:lnTo>
                    <a:lnTo>
                      <a:pt x="139" y="78"/>
                    </a:lnTo>
                    <a:lnTo>
                      <a:pt x="139" y="79"/>
                    </a:lnTo>
                    <a:lnTo>
                      <a:pt x="139" y="79"/>
                    </a:lnTo>
                    <a:lnTo>
                      <a:pt x="139" y="79"/>
                    </a:lnTo>
                    <a:lnTo>
                      <a:pt x="139" y="80"/>
                    </a:lnTo>
                    <a:lnTo>
                      <a:pt x="138" y="80"/>
                    </a:lnTo>
                    <a:lnTo>
                      <a:pt x="138" y="80"/>
                    </a:lnTo>
                    <a:lnTo>
                      <a:pt x="138" y="80"/>
                    </a:lnTo>
                    <a:lnTo>
                      <a:pt x="137" y="80"/>
                    </a:lnTo>
                    <a:lnTo>
                      <a:pt x="137" y="81"/>
                    </a:lnTo>
                    <a:lnTo>
                      <a:pt x="137" y="81"/>
                    </a:lnTo>
                    <a:lnTo>
                      <a:pt x="137" y="81"/>
                    </a:lnTo>
                    <a:lnTo>
                      <a:pt x="137" y="82"/>
                    </a:lnTo>
                    <a:lnTo>
                      <a:pt x="137" y="82"/>
                    </a:lnTo>
                    <a:lnTo>
                      <a:pt x="137" y="82"/>
                    </a:lnTo>
                    <a:lnTo>
                      <a:pt x="137" y="82"/>
                    </a:lnTo>
                    <a:lnTo>
                      <a:pt x="138" y="82"/>
                    </a:lnTo>
                    <a:lnTo>
                      <a:pt x="138" y="82"/>
                    </a:lnTo>
                    <a:lnTo>
                      <a:pt x="139" y="82"/>
                    </a:lnTo>
                    <a:lnTo>
                      <a:pt x="139" y="83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41" y="84"/>
                    </a:lnTo>
                    <a:lnTo>
                      <a:pt x="141" y="84"/>
                    </a:lnTo>
                    <a:lnTo>
                      <a:pt x="141" y="84"/>
                    </a:lnTo>
                    <a:lnTo>
                      <a:pt x="141" y="84"/>
                    </a:lnTo>
                    <a:lnTo>
                      <a:pt x="142" y="84"/>
                    </a:lnTo>
                    <a:lnTo>
                      <a:pt x="142" y="84"/>
                    </a:lnTo>
                    <a:lnTo>
                      <a:pt x="143" y="84"/>
                    </a:lnTo>
                    <a:lnTo>
                      <a:pt x="142" y="84"/>
                    </a:lnTo>
                    <a:lnTo>
                      <a:pt x="143" y="84"/>
                    </a:lnTo>
                    <a:lnTo>
                      <a:pt x="143" y="84"/>
                    </a:lnTo>
                    <a:lnTo>
                      <a:pt x="143" y="84"/>
                    </a:lnTo>
                    <a:lnTo>
                      <a:pt x="143" y="85"/>
                    </a:lnTo>
                    <a:lnTo>
                      <a:pt x="143" y="85"/>
                    </a:lnTo>
                    <a:lnTo>
                      <a:pt x="144" y="85"/>
                    </a:lnTo>
                    <a:lnTo>
                      <a:pt x="144" y="85"/>
                    </a:lnTo>
                    <a:lnTo>
                      <a:pt x="145" y="85"/>
                    </a:lnTo>
                    <a:lnTo>
                      <a:pt x="145" y="85"/>
                    </a:lnTo>
                    <a:lnTo>
                      <a:pt x="145" y="85"/>
                    </a:lnTo>
                    <a:lnTo>
                      <a:pt x="145" y="86"/>
                    </a:lnTo>
                    <a:lnTo>
                      <a:pt x="146" y="86"/>
                    </a:lnTo>
                    <a:lnTo>
                      <a:pt x="146" y="86"/>
                    </a:lnTo>
                    <a:lnTo>
                      <a:pt x="146" y="86"/>
                    </a:lnTo>
                    <a:lnTo>
                      <a:pt x="146" y="87"/>
                    </a:lnTo>
                    <a:lnTo>
                      <a:pt x="147" y="87"/>
                    </a:lnTo>
                    <a:lnTo>
                      <a:pt x="147" y="86"/>
                    </a:lnTo>
                    <a:lnTo>
                      <a:pt x="147" y="86"/>
                    </a:lnTo>
                    <a:lnTo>
                      <a:pt x="147" y="87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9" y="87"/>
                    </a:lnTo>
                    <a:lnTo>
                      <a:pt x="149" y="87"/>
                    </a:lnTo>
                    <a:lnTo>
                      <a:pt x="150" y="87"/>
                    </a:lnTo>
                    <a:lnTo>
                      <a:pt x="150" y="87"/>
                    </a:lnTo>
                    <a:lnTo>
                      <a:pt x="150" y="87"/>
                    </a:lnTo>
                    <a:lnTo>
                      <a:pt x="151" y="87"/>
                    </a:lnTo>
                    <a:lnTo>
                      <a:pt x="151" y="87"/>
                    </a:lnTo>
                    <a:lnTo>
                      <a:pt x="151" y="88"/>
                    </a:lnTo>
                    <a:lnTo>
                      <a:pt x="151" y="88"/>
                    </a:lnTo>
                    <a:lnTo>
                      <a:pt x="151" y="87"/>
                    </a:lnTo>
                    <a:lnTo>
                      <a:pt x="151" y="88"/>
                    </a:lnTo>
                    <a:lnTo>
                      <a:pt x="152" y="88"/>
                    </a:lnTo>
                    <a:lnTo>
                      <a:pt x="152" y="88"/>
                    </a:lnTo>
                    <a:lnTo>
                      <a:pt x="152" y="89"/>
                    </a:lnTo>
                    <a:lnTo>
                      <a:pt x="152" y="89"/>
                    </a:lnTo>
                    <a:lnTo>
                      <a:pt x="153" y="89"/>
                    </a:lnTo>
                    <a:lnTo>
                      <a:pt x="153" y="89"/>
                    </a:lnTo>
                    <a:lnTo>
                      <a:pt x="154" y="89"/>
                    </a:lnTo>
                    <a:lnTo>
                      <a:pt x="154" y="89"/>
                    </a:lnTo>
                    <a:lnTo>
                      <a:pt x="154" y="89"/>
                    </a:lnTo>
                    <a:lnTo>
                      <a:pt x="154" y="90"/>
                    </a:lnTo>
                    <a:lnTo>
                      <a:pt x="155" y="90"/>
                    </a:lnTo>
                    <a:lnTo>
                      <a:pt x="155" y="90"/>
                    </a:lnTo>
                    <a:lnTo>
                      <a:pt x="155" y="90"/>
                    </a:lnTo>
                    <a:lnTo>
                      <a:pt x="156" y="90"/>
                    </a:lnTo>
                    <a:lnTo>
                      <a:pt x="156" y="91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89"/>
                    </a:lnTo>
                    <a:lnTo>
                      <a:pt x="157" y="89"/>
                    </a:lnTo>
                    <a:lnTo>
                      <a:pt x="157" y="89"/>
                    </a:lnTo>
                    <a:lnTo>
                      <a:pt x="158" y="89"/>
                    </a:lnTo>
                    <a:lnTo>
                      <a:pt x="158" y="90"/>
                    </a:lnTo>
                    <a:lnTo>
                      <a:pt x="158" y="90"/>
                    </a:lnTo>
                    <a:lnTo>
                      <a:pt x="158" y="90"/>
                    </a:lnTo>
                    <a:lnTo>
                      <a:pt x="158" y="91"/>
                    </a:lnTo>
                    <a:lnTo>
                      <a:pt x="158" y="90"/>
                    </a:lnTo>
                    <a:lnTo>
                      <a:pt x="159" y="90"/>
                    </a:lnTo>
                    <a:lnTo>
                      <a:pt x="159" y="90"/>
                    </a:lnTo>
                    <a:lnTo>
                      <a:pt x="159" y="91"/>
                    </a:lnTo>
                    <a:lnTo>
                      <a:pt x="160" y="91"/>
                    </a:lnTo>
                    <a:lnTo>
                      <a:pt x="160" y="91"/>
                    </a:lnTo>
                    <a:lnTo>
                      <a:pt x="160" y="91"/>
                    </a:lnTo>
                    <a:lnTo>
                      <a:pt x="160" y="92"/>
                    </a:lnTo>
                    <a:lnTo>
                      <a:pt x="160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2" y="92"/>
                    </a:lnTo>
                    <a:lnTo>
                      <a:pt x="162" y="93"/>
                    </a:lnTo>
                    <a:lnTo>
                      <a:pt x="162" y="93"/>
                    </a:lnTo>
                    <a:lnTo>
                      <a:pt x="163" y="93"/>
                    </a:lnTo>
                    <a:lnTo>
                      <a:pt x="163" y="93"/>
                    </a:lnTo>
                    <a:lnTo>
                      <a:pt x="163" y="93"/>
                    </a:lnTo>
                    <a:lnTo>
                      <a:pt x="163" y="93"/>
                    </a:lnTo>
                    <a:lnTo>
                      <a:pt x="164" y="93"/>
                    </a:lnTo>
                    <a:lnTo>
                      <a:pt x="164" y="92"/>
                    </a:lnTo>
                    <a:lnTo>
                      <a:pt x="164" y="93"/>
                    </a:lnTo>
                    <a:lnTo>
                      <a:pt x="164" y="92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3"/>
                    </a:lnTo>
                    <a:lnTo>
                      <a:pt x="165" y="93"/>
                    </a:lnTo>
                    <a:lnTo>
                      <a:pt x="165" y="92"/>
                    </a:lnTo>
                    <a:lnTo>
                      <a:pt x="166" y="92"/>
                    </a:lnTo>
                    <a:lnTo>
                      <a:pt x="166" y="92"/>
                    </a:lnTo>
                    <a:lnTo>
                      <a:pt x="167" y="92"/>
                    </a:lnTo>
                    <a:lnTo>
                      <a:pt x="167" y="92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8" y="92"/>
                    </a:lnTo>
                    <a:lnTo>
                      <a:pt x="169" y="92"/>
                    </a:lnTo>
                    <a:lnTo>
                      <a:pt x="169" y="92"/>
                    </a:lnTo>
                    <a:lnTo>
                      <a:pt x="169" y="91"/>
                    </a:lnTo>
                    <a:lnTo>
                      <a:pt x="170" y="91"/>
                    </a:lnTo>
                    <a:lnTo>
                      <a:pt x="170" y="91"/>
                    </a:lnTo>
                    <a:lnTo>
                      <a:pt x="171" y="91"/>
                    </a:lnTo>
                    <a:lnTo>
                      <a:pt x="171" y="91"/>
                    </a:lnTo>
                    <a:lnTo>
                      <a:pt x="171" y="90"/>
                    </a:lnTo>
                    <a:lnTo>
                      <a:pt x="171" y="90"/>
                    </a:lnTo>
                    <a:lnTo>
                      <a:pt x="171" y="90"/>
                    </a:lnTo>
                    <a:lnTo>
                      <a:pt x="171" y="89"/>
                    </a:lnTo>
                    <a:lnTo>
                      <a:pt x="171" y="89"/>
                    </a:lnTo>
                    <a:lnTo>
                      <a:pt x="171" y="89"/>
                    </a:lnTo>
                    <a:lnTo>
                      <a:pt x="171" y="88"/>
                    </a:lnTo>
                    <a:lnTo>
                      <a:pt x="171" y="88"/>
                    </a:lnTo>
                    <a:lnTo>
                      <a:pt x="171" y="88"/>
                    </a:lnTo>
                    <a:lnTo>
                      <a:pt x="171" y="88"/>
                    </a:lnTo>
                    <a:lnTo>
                      <a:pt x="171" y="87"/>
                    </a:lnTo>
                    <a:lnTo>
                      <a:pt x="171" y="87"/>
                    </a:lnTo>
                    <a:lnTo>
                      <a:pt x="171" y="87"/>
                    </a:lnTo>
                    <a:lnTo>
                      <a:pt x="171" y="87"/>
                    </a:lnTo>
                    <a:lnTo>
                      <a:pt x="171" y="87"/>
                    </a:lnTo>
                    <a:lnTo>
                      <a:pt x="171" y="87"/>
                    </a:lnTo>
                    <a:lnTo>
                      <a:pt x="171" y="86"/>
                    </a:lnTo>
                    <a:lnTo>
                      <a:pt x="172" y="86"/>
                    </a:lnTo>
                    <a:lnTo>
                      <a:pt x="172" y="86"/>
                    </a:lnTo>
                    <a:lnTo>
                      <a:pt x="173" y="86"/>
                    </a:lnTo>
                    <a:lnTo>
                      <a:pt x="172" y="86"/>
                    </a:lnTo>
                    <a:lnTo>
                      <a:pt x="173" y="86"/>
                    </a:lnTo>
                    <a:lnTo>
                      <a:pt x="173" y="86"/>
                    </a:lnTo>
                    <a:lnTo>
                      <a:pt x="174" y="86"/>
                    </a:lnTo>
                    <a:lnTo>
                      <a:pt x="174" y="85"/>
                    </a:lnTo>
                    <a:lnTo>
                      <a:pt x="174" y="85"/>
                    </a:lnTo>
                    <a:lnTo>
                      <a:pt x="174" y="86"/>
                    </a:lnTo>
                    <a:lnTo>
                      <a:pt x="174" y="85"/>
                    </a:lnTo>
                    <a:lnTo>
                      <a:pt x="174" y="86"/>
                    </a:lnTo>
                    <a:lnTo>
                      <a:pt x="175" y="85"/>
                    </a:lnTo>
                    <a:lnTo>
                      <a:pt x="175" y="86"/>
                    </a:lnTo>
                    <a:lnTo>
                      <a:pt x="175" y="86"/>
                    </a:lnTo>
                    <a:lnTo>
                      <a:pt x="175" y="86"/>
                    </a:lnTo>
                    <a:lnTo>
                      <a:pt x="175" y="86"/>
                    </a:lnTo>
                    <a:lnTo>
                      <a:pt x="175" y="87"/>
                    </a:lnTo>
                    <a:lnTo>
                      <a:pt x="175" y="87"/>
                    </a:lnTo>
                    <a:lnTo>
                      <a:pt x="175" y="87"/>
                    </a:lnTo>
                    <a:lnTo>
                      <a:pt x="176" y="87"/>
                    </a:lnTo>
                    <a:lnTo>
                      <a:pt x="176" y="87"/>
                    </a:lnTo>
                    <a:lnTo>
                      <a:pt x="177" y="87"/>
                    </a:lnTo>
                    <a:lnTo>
                      <a:pt x="176" y="87"/>
                    </a:lnTo>
                    <a:lnTo>
                      <a:pt x="176" y="88"/>
                    </a:lnTo>
                    <a:lnTo>
                      <a:pt x="177" y="88"/>
                    </a:lnTo>
                    <a:lnTo>
                      <a:pt x="177" y="88"/>
                    </a:lnTo>
                    <a:lnTo>
                      <a:pt x="177" y="87"/>
                    </a:lnTo>
                    <a:lnTo>
                      <a:pt x="178" y="87"/>
                    </a:lnTo>
                    <a:lnTo>
                      <a:pt x="178" y="87"/>
                    </a:lnTo>
                    <a:lnTo>
                      <a:pt x="178" y="88"/>
                    </a:lnTo>
                    <a:lnTo>
                      <a:pt x="178" y="88"/>
                    </a:lnTo>
                    <a:lnTo>
                      <a:pt x="179" y="88"/>
                    </a:lnTo>
                    <a:lnTo>
                      <a:pt x="179" y="88"/>
                    </a:lnTo>
                    <a:lnTo>
                      <a:pt x="179" y="89"/>
                    </a:lnTo>
                    <a:lnTo>
                      <a:pt x="179" y="89"/>
                    </a:lnTo>
                    <a:lnTo>
                      <a:pt x="180" y="89"/>
                    </a:lnTo>
                    <a:lnTo>
                      <a:pt x="180" y="89"/>
                    </a:lnTo>
                    <a:lnTo>
                      <a:pt x="181" y="89"/>
                    </a:lnTo>
                    <a:lnTo>
                      <a:pt x="181" y="90"/>
                    </a:lnTo>
                    <a:lnTo>
                      <a:pt x="181" y="90"/>
                    </a:lnTo>
                    <a:lnTo>
                      <a:pt x="181" y="91"/>
                    </a:lnTo>
                    <a:lnTo>
                      <a:pt x="180" y="91"/>
                    </a:lnTo>
                    <a:lnTo>
                      <a:pt x="180" y="91"/>
                    </a:lnTo>
                    <a:lnTo>
                      <a:pt x="180" y="92"/>
                    </a:lnTo>
                    <a:lnTo>
                      <a:pt x="180" y="92"/>
                    </a:lnTo>
                    <a:lnTo>
                      <a:pt x="180" y="93"/>
                    </a:lnTo>
                    <a:lnTo>
                      <a:pt x="180" y="93"/>
                    </a:lnTo>
                    <a:lnTo>
                      <a:pt x="180" y="94"/>
                    </a:lnTo>
                    <a:lnTo>
                      <a:pt x="179" y="94"/>
                    </a:lnTo>
                    <a:lnTo>
                      <a:pt x="179" y="94"/>
                    </a:lnTo>
                    <a:lnTo>
                      <a:pt x="179" y="94"/>
                    </a:lnTo>
                    <a:lnTo>
                      <a:pt x="179" y="94"/>
                    </a:lnTo>
                    <a:lnTo>
                      <a:pt x="178" y="94"/>
                    </a:lnTo>
                    <a:lnTo>
                      <a:pt x="178" y="95"/>
                    </a:lnTo>
                    <a:lnTo>
                      <a:pt x="178" y="95"/>
                    </a:lnTo>
                    <a:lnTo>
                      <a:pt x="177" y="95"/>
                    </a:lnTo>
                    <a:lnTo>
                      <a:pt x="177" y="94"/>
                    </a:lnTo>
                    <a:lnTo>
                      <a:pt x="177" y="94"/>
                    </a:lnTo>
                    <a:lnTo>
                      <a:pt x="177" y="94"/>
                    </a:lnTo>
                    <a:lnTo>
                      <a:pt x="177" y="94"/>
                    </a:lnTo>
                    <a:lnTo>
                      <a:pt x="176" y="94"/>
                    </a:lnTo>
                    <a:lnTo>
                      <a:pt x="176" y="94"/>
                    </a:lnTo>
                    <a:lnTo>
                      <a:pt x="175" y="94"/>
                    </a:lnTo>
                    <a:lnTo>
                      <a:pt x="175" y="94"/>
                    </a:lnTo>
                    <a:lnTo>
                      <a:pt x="174" y="94"/>
                    </a:lnTo>
                    <a:lnTo>
                      <a:pt x="174" y="94"/>
                    </a:lnTo>
                    <a:lnTo>
                      <a:pt x="174" y="94"/>
                    </a:lnTo>
                    <a:lnTo>
                      <a:pt x="173" y="94"/>
                    </a:lnTo>
                    <a:lnTo>
                      <a:pt x="173" y="94"/>
                    </a:lnTo>
                    <a:lnTo>
                      <a:pt x="172" y="94"/>
                    </a:lnTo>
                    <a:lnTo>
                      <a:pt x="172" y="94"/>
                    </a:lnTo>
                    <a:lnTo>
                      <a:pt x="171" y="94"/>
                    </a:lnTo>
                    <a:lnTo>
                      <a:pt x="171" y="95"/>
                    </a:lnTo>
                    <a:lnTo>
                      <a:pt x="171" y="95"/>
                    </a:lnTo>
                    <a:lnTo>
                      <a:pt x="171" y="95"/>
                    </a:lnTo>
                    <a:lnTo>
                      <a:pt x="170" y="95"/>
                    </a:lnTo>
                    <a:lnTo>
                      <a:pt x="170" y="95"/>
                    </a:lnTo>
                    <a:lnTo>
                      <a:pt x="170" y="95"/>
                    </a:lnTo>
                    <a:lnTo>
                      <a:pt x="169" y="95"/>
                    </a:lnTo>
                    <a:lnTo>
                      <a:pt x="169" y="95"/>
                    </a:lnTo>
                    <a:lnTo>
                      <a:pt x="168" y="95"/>
                    </a:lnTo>
                    <a:lnTo>
                      <a:pt x="168" y="95"/>
                    </a:lnTo>
                    <a:lnTo>
                      <a:pt x="168" y="96"/>
                    </a:lnTo>
                    <a:lnTo>
                      <a:pt x="167" y="96"/>
                    </a:lnTo>
                    <a:lnTo>
                      <a:pt x="167" y="96"/>
                    </a:lnTo>
                    <a:lnTo>
                      <a:pt x="166" y="96"/>
                    </a:lnTo>
                    <a:lnTo>
                      <a:pt x="166" y="96"/>
                    </a:lnTo>
                    <a:lnTo>
                      <a:pt x="165" y="96"/>
                    </a:lnTo>
                    <a:lnTo>
                      <a:pt x="165" y="97"/>
                    </a:lnTo>
                    <a:lnTo>
                      <a:pt x="165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4" y="97"/>
                    </a:lnTo>
                    <a:lnTo>
                      <a:pt x="163" y="97"/>
                    </a:lnTo>
                    <a:lnTo>
                      <a:pt x="163" y="97"/>
                    </a:lnTo>
                    <a:lnTo>
                      <a:pt x="163" y="97"/>
                    </a:lnTo>
                    <a:lnTo>
                      <a:pt x="163" y="96"/>
                    </a:lnTo>
                    <a:lnTo>
                      <a:pt x="162" y="96"/>
                    </a:lnTo>
                    <a:lnTo>
                      <a:pt x="162" y="97"/>
                    </a:lnTo>
                    <a:lnTo>
                      <a:pt x="162" y="97"/>
                    </a:lnTo>
                    <a:lnTo>
                      <a:pt x="162" y="97"/>
                    </a:lnTo>
                    <a:lnTo>
                      <a:pt x="161" y="98"/>
                    </a:lnTo>
                    <a:lnTo>
                      <a:pt x="161" y="98"/>
                    </a:lnTo>
                    <a:lnTo>
                      <a:pt x="161" y="99"/>
                    </a:lnTo>
                    <a:lnTo>
                      <a:pt x="160" y="99"/>
                    </a:lnTo>
                    <a:lnTo>
                      <a:pt x="160" y="99"/>
                    </a:lnTo>
                    <a:lnTo>
                      <a:pt x="161" y="99"/>
                    </a:lnTo>
                    <a:lnTo>
                      <a:pt x="161" y="100"/>
                    </a:lnTo>
                    <a:lnTo>
                      <a:pt x="161" y="100"/>
                    </a:lnTo>
                    <a:lnTo>
                      <a:pt x="161" y="101"/>
                    </a:lnTo>
                    <a:lnTo>
                      <a:pt x="161" y="101"/>
                    </a:lnTo>
                    <a:lnTo>
                      <a:pt x="162" y="101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3"/>
                    </a:lnTo>
                    <a:lnTo>
                      <a:pt x="161" y="103"/>
                    </a:lnTo>
                    <a:lnTo>
                      <a:pt x="161" y="103"/>
                    </a:lnTo>
                    <a:lnTo>
                      <a:pt x="161" y="104"/>
                    </a:lnTo>
                    <a:lnTo>
                      <a:pt x="162" y="104"/>
                    </a:lnTo>
                    <a:lnTo>
                      <a:pt x="162" y="105"/>
                    </a:lnTo>
                    <a:lnTo>
                      <a:pt x="162" y="105"/>
                    </a:lnTo>
                    <a:lnTo>
                      <a:pt x="162" y="106"/>
                    </a:lnTo>
                    <a:lnTo>
                      <a:pt x="162" y="106"/>
                    </a:lnTo>
                    <a:lnTo>
                      <a:pt x="163" y="106"/>
                    </a:lnTo>
                    <a:lnTo>
                      <a:pt x="163" y="106"/>
                    </a:lnTo>
                    <a:lnTo>
                      <a:pt x="163" y="107"/>
                    </a:lnTo>
                    <a:lnTo>
                      <a:pt x="164" y="107"/>
                    </a:lnTo>
                    <a:lnTo>
                      <a:pt x="164" y="107"/>
                    </a:lnTo>
                    <a:lnTo>
                      <a:pt x="164" y="107"/>
                    </a:lnTo>
                    <a:lnTo>
                      <a:pt x="165" y="107"/>
                    </a:lnTo>
                    <a:lnTo>
                      <a:pt x="165" y="108"/>
                    </a:lnTo>
                    <a:lnTo>
                      <a:pt x="165" y="108"/>
                    </a:lnTo>
                    <a:lnTo>
                      <a:pt x="164" y="108"/>
                    </a:lnTo>
                    <a:lnTo>
                      <a:pt x="164" y="109"/>
                    </a:lnTo>
                    <a:lnTo>
                      <a:pt x="164" y="109"/>
                    </a:lnTo>
                    <a:lnTo>
                      <a:pt x="164" y="110"/>
                    </a:lnTo>
                    <a:lnTo>
                      <a:pt x="163" y="110"/>
                    </a:lnTo>
                    <a:lnTo>
                      <a:pt x="163" y="110"/>
                    </a:lnTo>
                    <a:lnTo>
                      <a:pt x="163" y="111"/>
                    </a:lnTo>
                    <a:lnTo>
                      <a:pt x="163" y="112"/>
                    </a:lnTo>
                    <a:lnTo>
                      <a:pt x="163" y="112"/>
                    </a:lnTo>
                    <a:lnTo>
                      <a:pt x="164" y="112"/>
                    </a:lnTo>
                    <a:lnTo>
                      <a:pt x="164" y="113"/>
                    </a:lnTo>
                    <a:lnTo>
                      <a:pt x="164" y="113"/>
                    </a:lnTo>
                    <a:lnTo>
                      <a:pt x="164" y="114"/>
                    </a:lnTo>
                    <a:lnTo>
                      <a:pt x="164" y="114"/>
                    </a:lnTo>
                    <a:lnTo>
                      <a:pt x="164" y="114"/>
                    </a:lnTo>
                    <a:lnTo>
                      <a:pt x="164" y="114"/>
                    </a:lnTo>
                    <a:lnTo>
                      <a:pt x="164" y="114"/>
                    </a:lnTo>
                    <a:lnTo>
                      <a:pt x="164" y="115"/>
                    </a:lnTo>
                    <a:lnTo>
                      <a:pt x="163" y="115"/>
                    </a:lnTo>
                    <a:lnTo>
                      <a:pt x="163" y="115"/>
                    </a:lnTo>
                    <a:lnTo>
                      <a:pt x="163" y="115"/>
                    </a:lnTo>
                    <a:lnTo>
                      <a:pt x="162" y="115"/>
                    </a:lnTo>
                    <a:lnTo>
                      <a:pt x="162" y="115"/>
                    </a:lnTo>
                    <a:lnTo>
                      <a:pt x="162" y="115"/>
                    </a:lnTo>
                    <a:lnTo>
                      <a:pt x="161" y="115"/>
                    </a:lnTo>
                    <a:lnTo>
                      <a:pt x="161" y="115"/>
                    </a:lnTo>
                    <a:lnTo>
                      <a:pt x="161" y="115"/>
                    </a:lnTo>
                    <a:lnTo>
                      <a:pt x="161" y="116"/>
                    </a:lnTo>
                    <a:lnTo>
                      <a:pt x="160" y="116"/>
                    </a:lnTo>
                    <a:lnTo>
                      <a:pt x="160" y="116"/>
                    </a:lnTo>
                    <a:lnTo>
                      <a:pt x="160" y="116"/>
                    </a:lnTo>
                    <a:lnTo>
                      <a:pt x="159" y="116"/>
                    </a:lnTo>
                    <a:lnTo>
                      <a:pt x="159" y="116"/>
                    </a:lnTo>
                    <a:lnTo>
                      <a:pt x="159" y="117"/>
                    </a:lnTo>
                    <a:lnTo>
                      <a:pt x="159" y="117"/>
                    </a:lnTo>
                    <a:lnTo>
                      <a:pt x="160" y="117"/>
                    </a:lnTo>
                    <a:lnTo>
                      <a:pt x="160" y="118"/>
                    </a:lnTo>
                    <a:lnTo>
                      <a:pt x="160" y="118"/>
                    </a:lnTo>
                    <a:lnTo>
                      <a:pt x="160" y="118"/>
                    </a:lnTo>
                    <a:lnTo>
                      <a:pt x="160" y="118"/>
                    </a:lnTo>
                    <a:lnTo>
                      <a:pt x="160" y="119"/>
                    </a:lnTo>
                    <a:lnTo>
                      <a:pt x="160" y="119"/>
                    </a:lnTo>
                    <a:lnTo>
                      <a:pt x="160" y="119"/>
                    </a:lnTo>
                    <a:lnTo>
                      <a:pt x="161" y="120"/>
                    </a:lnTo>
                    <a:lnTo>
                      <a:pt x="161" y="120"/>
                    </a:lnTo>
                    <a:lnTo>
                      <a:pt x="162" y="120"/>
                    </a:lnTo>
                    <a:lnTo>
                      <a:pt x="162" y="119"/>
                    </a:lnTo>
                    <a:lnTo>
                      <a:pt x="162" y="119"/>
                    </a:lnTo>
                    <a:lnTo>
                      <a:pt x="162" y="119"/>
                    </a:lnTo>
                    <a:lnTo>
                      <a:pt x="163" y="119"/>
                    </a:lnTo>
                    <a:lnTo>
                      <a:pt x="163" y="118"/>
                    </a:lnTo>
                    <a:lnTo>
                      <a:pt x="163" y="118"/>
                    </a:lnTo>
                    <a:lnTo>
                      <a:pt x="163" y="118"/>
                    </a:lnTo>
                    <a:lnTo>
                      <a:pt x="164" y="118"/>
                    </a:lnTo>
                    <a:lnTo>
                      <a:pt x="164" y="118"/>
                    </a:lnTo>
                    <a:lnTo>
                      <a:pt x="164" y="119"/>
                    </a:lnTo>
                    <a:lnTo>
                      <a:pt x="165" y="119"/>
                    </a:lnTo>
                    <a:lnTo>
                      <a:pt x="165" y="119"/>
                    </a:lnTo>
                    <a:lnTo>
                      <a:pt x="165" y="120"/>
                    </a:lnTo>
                    <a:lnTo>
                      <a:pt x="165" y="120"/>
                    </a:lnTo>
                    <a:lnTo>
                      <a:pt x="165" y="120"/>
                    </a:lnTo>
                    <a:lnTo>
                      <a:pt x="165" y="121"/>
                    </a:lnTo>
                    <a:lnTo>
                      <a:pt x="165" y="121"/>
                    </a:lnTo>
                    <a:lnTo>
                      <a:pt x="165" y="122"/>
                    </a:lnTo>
                    <a:lnTo>
                      <a:pt x="165" y="122"/>
                    </a:lnTo>
                    <a:lnTo>
                      <a:pt x="165" y="122"/>
                    </a:lnTo>
                    <a:lnTo>
                      <a:pt x="165" y="122"/>
                    </a:lnTo>
                    <a:lnTo>
                      <a:pt x="166" y="122"/>
                    </a:lnTo>
                    <a:lnTo>
                      <a:pt x="166" y="122"/>
                    </a:lnTo>
                    <a:lnTo>
                      <a:pt x="166" y="122"/>
                    </a:lnTo>
                    <a:lnTo>
                      <a:pt x="166" y="123"/>
                    </a:lnTo>
                    <a:lnTo>
                      <a:pt x="167" y="123"/>
                    </a:lnTo>
                    <a:lnTo>
                      <a:pt x="167" y="123"/>
                    </a:lnTo>
                    <a:lnTo>
                      <a:pt x="168" y="123"/>
                    </a:lnTo>
                    <a:lnTo>
                      <a:pt x="168" y="124"/>
                    </a:lnTo>
                    <a:lnTo>
                      <a:pt x="168" y="124"/>
                    </a:lnTo>
                    <a:lnTo>
                      <a:pt x="168" y="124"/>
                    </a:lnTo>
                    <a:lnTo>
                      <a:pt x="168" y="124"/>
                    </a:lnTo>
                    <a:lnTo>
                      <a:pt x="168" y="124"/>
                    </a:lnTo>
                    <a:lnTo>
                      <a:pt x="168" y="125"/>
                    </a:lnTo>
                    <a:lnTo>
                      <a:pt x="168" y="125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9" y="127"/>
                    </a:lnTo>
                    <a:lnTo>
                      <a:pt x="169" y="127"/>
                    </a:lnTo>
                    <a:lnTo>
                      <a:pt x="169" y="128"/>
                    </a:lnTo>
                    <a:lnTo>
                      <a:pt x="169" y="128"/>
                    </a:lnTo>
                    <a:lnTo>
                      <a:pt x="169" y="128"/>
                    </a:lnTo>
                    <a:lnTo>
                      <a:pt x="169" y="129"/>
                    </a:lnTo>
                    <a:lnTo>
                      <a:pt x="169" y="129"/>
                    </a:lnTo>
                    <a:lnTo>
                      <a:pt x="168" y="129"/>
                    </a:lnTo>
                    <a:lnTo>
                      <a:pt x="168" y="130"/>
                    </a:lnTo>
                    <a:lnTo>
                      <a:pt x="168" y="130"/>
                    </a:lnTo>
                    <a:lnTo>
                      <a:pt x="168" y="131"/>
                    </a:lnTo>
                    <a:lnTo>
                      <a:pt x="168" y="131"/>
                    </a:lnTo>
                    <a:lnTo>
                      <a:pt x="168" y="131"/>
                    </a:lnTo>
                    <a:lnTo>
                      <a:pt x="168" y="132"/>
                    </a:lnTo>
                    <a:lnTo>
                      <a:pt x="168" y="132"/>
                    </a:lnTo>
                    <a:lnTo>
                      <a:pt x="168" y="132"/>
                    </a:lnTo>
                    <a:lnTo>
                      <a:pt x="168" y="133"/>
                    </a:lnTo>
                    <a:lnTo>
                      <a:pt x="168" y="133"/>
                    </a:lnTo>
                    <a:lnTo>
                      <a:pt x="168" y="134"/>
                    </a:lnTo>
                    <a:lnTo>
                      <a:pt x="167" y="134"/>
                    </a:lnTo>
                    <a:lnTo>
                      <a:pt x="167" y="134"/>
                    </a:lnTo>
                    <a:lnTo>
                      <a:pt x="167" y="134"/>
                    </a:lnTo>
                    <a:lnTo>
                      <a:pt x="167" y="134"/>
                    </a:lnTo>
                    <a:lnTo>
                      <a:pt x="167" y="135"/>
                    </a:lnTo>
                    <a:lnTo>
                      <a:pt x="167" y="135"/>
                    </a:lnTo>
                    <a:lnTo>
                      <a:pt x="167" y="136"/>
                    </a:lnTo>
                    <a:lnTo>
                      <a:pt x="167" y="137"/>
                    </a:lnTo>
                    <a:lnTo>
                      <a:pt x="167" y="137"/>
                    </a:lnTo>
                    <a:lnTo>
                      <a:pt x="167" y="138"/>
                    </a:lnTo>
                    <a:lnTo>
                      <a:pt x="167" y="138"/>
                    </a:lnTo>
                    <a:lnTo>
                      <a:pt x="167" y="139"/>
                    </a:lnTo>
                    <a:lnTo>
                      <a:pt x="167" y="139"/>
                    </a:lnTo>
                    <a:lnTo>
                      <a:pt x="166" y="139"/>
                    </a:lnTo>
                    <a:lnTo>
                      <a:pt x="166" y="140"/>
                    </a:lnTo>
                    <a:lnTo>
                      <a:pt x="166" y="140"/>
                    </a:lnTo>
                    <a:lnTo>
                      <a:pt x="166" y="141"/>
                    </a:lnTo>
                    <a:lnTo>
                      <a:pt x="167" y="141"/>
                    </a:lnTo>
                    <a:lnTo>
                      <a:pt x="166" y="141"/>
                    </a:lnTo>
                    <a:lnTo>
                      <a:pt x="166" y="141"/>
                    </a:lnTo>
                    <a:lnTo>
                      <a:pt x="166" y="141"/>
                    </a:lnTo>
                    <a:lnTo>
                      <a:pt x="166" y="142"/>
                    </a:lnTo>
                    <a:lnTo>
                      <a:pt x="165" y="142"/>
                    </a:lnTo>
                    <a:lnTo>
                      <a:pt x="165" y="142"/>
                    </a:lnTo>
                    <a:lnTo>
                      <a:pt x="164" y="142"/>
                    </a:lnTo>
                    <a:lnTo>
                      <a:pt x="164" y="142"/>
                    </a:lnTo>
                    <a:lnTo>
                      <a:pt x="163" y="142"/>
                    </a:lnTo>
                    <a:lnTo>
                      <a:pt x="163" y="142"/>
                    </a:lnTo>
                    <a:lnTo>
                      <a:pt x="162" y="142"/>
                    </a:lnTo>
                    <a:lnTo>
                      <a:pt x="162" y="142"/>
                    </a:lnTo>
                    <a:lnTo>
                      <a:pt x="162" y="142"/>
                    </a:lnTo>
                    <a:lnTo>
                      <a:pt x="161" y="142"/>
                    </a:lnTo>
                    <a:lnTo>
                      <a:pt x="161" y="142"/>
                    </a:lnTo>
                    <a:lnTo>
                      <a:pt x="161" y="142"/>
                    </a:lnTo>
                    <a:lnTo>
                      <a:pt x="160" y="141"/>
                    </a:lnTo>
                    <a:lnTo>
                      <a:pt x="160" y="141"/>
                    </a:lnTo>
                    <a:lnTo>
                      <a:pt x="160" y="142"/>
                    </a:lnTo>
                    <a:lnTo>
                      <a:pt x="160" y="142"/>
                    </a:lnTo>
                    <a:lnTo>
                      <a:pt x="160" y="142"/>
                    </a:lnTo>
                    <a:lnTo>
                      <a:pt x="159" y="142"/>
                    </a:lnTo>
                    <a:lnTo>
                      <a:pt x="159" y="143"/>
                    </a:lnTo>
                    <a:lnTo>
                      <a:pt x="159" y="143"/>
                    </a:lnTo>
                    <a:lnTo>
                      <a:pt x="159" y="144"/>
                    </a:lnTo>
                    <a:lnTo>
                      <a:pt x="159" y="144"/>
                    </a:lnTo>
                    <a:lnTo>
                      <a:pt x="159" y="144"/>
                    </a:lnTo>
                    <a:lnTo>
                      <a:pt x="158" y="144"/>
                    </a:lnTo>
                    <a:lnTo>
                      <a:pt x="158" y="144"/>
                    </a:lnTo>
                    <a:lnTo>
                      <a:pt x="157" y="144"/>
                    </a:lnTo>
                    <a:lnTo>
                      <a:pt x="157" y="144"/>
                    </a:lnTo>
                    <a:lnTo>
                      <a:pt x="156" y="144"/>
                    </a:lnTo>
                    <a:lnTo>
                      <a:pt x="156" y="144"/>
                    </a:lnTo>
                    <a:lnTo>
                      <a:pt x="156" y="144"/>
                    </a:lnTo>
                    <a:lnTo>
                      <a:pt x="155" y="144"/>
                    </a:lnTo>
                    <a:lnTo>
                      <a:pt x="155" y="144"/>
                    </a:lnTo>
                    <a:lnTo>
                      <a:pt x="154" y="144"/>
                    </a:lnTo>
                    <a:lnTo>
                      <a:pt x="154" y="143"/>
                    </a:lnTo>
                    <a:lnTo>
                      <a:pt x="154" y="143"/>
                    </a:lnTo>
                    <a:lnTo>
                      <a:pt x="153" y="143"/>
                    </a:lnTo>
                    <a:lnTo>
                      <a:pt x="153" y="144"/>
                    </a:lnTo>
                    <a:lnTo>
                      <a:pt x="153" y="143"/>
                    </a:lnTo>
                    <a:lnTo>
                      <a:pt x="152" y="143"/>
                    </a:lnTo>
                    <a:lnTo>
                      <a:pt x="152" y="143"/>
                    </a:lnTo>
                    <a:lnTo>
                      <a:pt x="152" y="143"/>
                    </a:lnTo>
                    <a:lnTo>
                      <a:pt x="151" y="143"/>
                    </a:lnTo>
                    <a:lnTo>
                      <a:pt x="151" y="143"/>
                    </a:lnTo>
                    <a:lnTo>
                      <a:pt x="151" y="143"/>
                    </a:lnTo>
                    <a:lnTo>
                      <a:pt x="150" y="143"/>
                    </a:lnTo>
                    <a:lnTo>
                      <a:pt x="150" y="144"/>
                    </a:lnTo>
                    <a:lnTo>
                      <a:pt x="150" y="144"/>
                    </a:lnTo>
                    <a:lnTo>
                      <a:pt x="149" y="144"/>
                    </a:lnTo>
                    <a:lnTo>
                      <a:pt x="149" y="144"/>
                    </a:lnTo>
                    <a:lnTo>
                      <a:pt x="149" y="144"/>
                    </a:lnTo>
                    <a:lnTo>
                      <a:pt x="148" y="144"/>
                    </a:lnTo>
                    <a:lnTo>
                      <a:pt x="148" y="144"/>
                    </a:lnTo>
                    <a:lnTo>
                      <a:pt x="149" y="144"/>
                    </a:lnTo>
                    <a:lnTo>
                      <a:pt x="149" y="145"/>
                    </a:lnTo>
                    <a:lnTo>
                      <a:pt x="149" y="145"/>
                    </a:lnTo>
                    <a:lnTo>
                      <a:pt x="149" y="145"/>
                    </a:lnTo>
                    <a:lnTo>
                      <a:pt x="149" y="146"/>
                    </a:lnTo>
                    <a:lnTo>
                      <a:pt x="149" y="146"/>
                    </a:lnTo>
                    <a:lnTo>
                      <a:pt x="148" y="146"/>
                    </a:lnTo>
                    <a:lnTo>
                      <a:pt x="148" y="146"/>
                    </a:lnTo>
                    <a:lnTo>
                      <a:pt x="148" y="146"/>
                    </a:lnTo>
                    <a:lnTo>
                      <a:pt x="148" y="146"/>
                    </a:lnTo>
                    <a:lnTo>
                      <a:pt x="147" y="146"/>
                    </a:lnTo>
                    <a:lnTo>
                      <a:pt x="147" y="147"/>
                    </a:lnTo>
                    <a:lnTo>
                      <a:pt x="147" y="147"/>
                    </a:lnTo>
                    <a:lnTo>
                      <a:pt x="147" y="147"/>
                    </a:lnTo>
                    <a:lnTo>
                      <a:pt x="146" y="147"/>
                    </a:lnTo>
                    <a:lnTo>
                      <a:pt x="146" y="147"/>
                    </a:lnTo>
                    <a:lnTo>
                      <a:pt x="145" y="147"/>
                    </a:lnTo>
                    <a:lnTo>
                      <a:pt x="145" y="147"/>
                    </a:lnTo>
                    <a:lnTo>
                      <a:pt x="145" y="146"/>
                    </a:lnTo>
                    <a:lnTo>
                      <a:pt x="145" y="146"/>
                    </a:lnTo>
                    <a:lnTo>
                      <a:pt x="145" y="146"/>
                    </a:lnTo>
                    <a:lnTo>
                      <a:pt x="144" y="146"/>
                    </a:lnTo>
                    <a:lnTo>
                      <a:pt x="144" y="146"/>
                    </a:lnTo>
                    <a:lnTo>
                      <a:pt x="144" y="145"/>
                    </a:lnTo>
                    <a:lnTo>
                      <a:pt x="143" y="145"/>
                    </a:lnTo>
                    <a:lnTo>
                      <a:pt x="143" y="145"/>
                    </a:lnTo>
                    <a:lnTo>
                      <a:pt x="143" y="144"/>
                    </a:lnTo>
                    <a:lnTo>
                      <a:pt x="143" y="144"/>
                    </a:lnTo>
                    <a:lnTo>
                      <a:pt x="142" y="144"/>
                    </a:lnTo>
                    <a:lnTo>
                      <a:pt x="142" y="145"/>
                    </a:lnTo>
                    <a:lnTo>
                      <a:pt x="142" y="145"/>
                    </a:lnTo>
                    <a:lnTo>
                      <a:pt x="141" y="145"/>
                    </a:lnTo>
                    <a:lnTo>
                      <a:pt x="141" y="145"/>
                    </a:lnTo>
                    <a:lnTo>
                      <a:pt x="141" y="145"/>
                    </a:lnTo>
                    <a:lnTo>
                      <a:pt x="141" y="145"/>
                    </a:lnTo>
                    <a:lnTo>
                      <a:pt x="140" y="145"/>
                    </a:lnTo>
                    <a:lnTo>
                      <a:pt x="140" y="144"/>
                    </a:lnTo>
                    <a:lnTo>
                      <a:pt x="139" y="144"/>
                    </a:lnTo>
                    <a:lnTo>
                      <a:pt x="139" y="144"/>
                    </a:lnTo>
                    <a:lnTo>
                      <a:pt x="139" y="144"/>
                    </a:lnTo>
                    <a:lnTo>
                      <a:pt x="138" y="144"/>
                    </a:lnTo>
                    <a:lnTo>
                      <a:pt x="138" y="143"/>
                    </a:lnTo>
                    <a:lnTo>
                      <a:pt x="138" y="144"/>
                    </a:lnTo>
                    <a:lnTo>
                      <a:pt x="138" y="143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37" y="144"/>
                    </a:lnTo>
                    <a:lnTo>
                      <a:pt x="136" y="144"/>
                    </a:lnTo>
                    <a:lnTo>
                      <a:pt x="136" y="143"/>
                    </a:lnTo>
                    <a:lnTo>
                      <a:pt x="136" y="143"/>
                    </a:lnTo>
                    <a:lnTo>
                      <a:pt x="135" y="143"/>
                    </a:lnTo>
                    <a:lnTo>
                      <a:pt x="135" y="143"/>
                    </a:lnTo>
                    <a:lnTo>
                      <a:pt x="135" y="142"/>
                    </a:lnTo>
                    <a:lnTo>
                      <a:pt x="134" y="142"/>
                    </a:lnTo>
                    <a:lnTo>
                      <a:pt x="134" y="143"/>
                    </a:lnTo>
                    <a:lnTo>
                      <a:pt x="134" y="143"/>
                    </a:lnTo>
                    <a:lnTo>
                      <a:pt x="133" y="143"/>
                    </a:lnTo>
                    <a:lnTo>
                      <a:pt x="133" y="144"/>
                    </a:lnTo>
                    <a:lnTo>
                      <a:pt x="133" y="144"/>
                    </a:lnTo>
                    <a:lnTo>
                      <a:pt x="132" y="144"/>
                    </a:lnTo>
                    <a:lnTo>
                      <a:pt x="132" y="145"/>
                    </a:lnTo>
                    <a:lnTo>
                      <a:pt x="131" y="145"/>
                    </a:lnTo>
                    <a:lnTo>
                      <a:pt x="131" y="145"/>
                    </a:lnTo>
                    <a:lnTo>
                      <a:pt x="131" y="145"/>
                    </a:lnTo>
                    <a:lnTo>
                      <a:pt x="131" y="146"/>
                    </a:lnTo>
                    <a:lnTo>
                      <a:pt x="131" y="146"/>
                    </a:lnTo>
                    <a:lnTo>
                      <a:pt x="131" y="146"/>
                    </a:lnTo>
                    <a:lnTo>
                      <a:pt x="130" y="146"/>
                    </a:lnTo>
                    <a:lnTo>
                      <a:pt x="130" y="146"/>
                    </a:lnTo>
                    <a:lnTo>
                      <a:pt x="130" y="147"/>
                    </a:lnTo>
                    <a:lnTo>
                      <a:pt x="130" y="147"/>
                    </a:lnTo>
                    <a:lnTo>
                      <a:pt x="129" y="147"/>
                    </a:lnTo>
                    <a:lnTo>
                      <a:pt x="129" y="147"/>
                    </a:lnTo>
                    <a:lnTo>
                      <a:pt x="128" y="147"/>
                    </a:lnTo>
                    <a:lnTo>
                      <a:pt x="128" y="147"/>
                    </a:lnTo>
                    <a:lnTo>
                      <a:pt x="128" y="147"/>
                    </a:lnTo>
                    <a:lnTo>
                      <a:pt x="128" y="147"/>
                    </a:lnTo>
                    <a:lnTo>
                      <a:pt x="127" y="147"/>
                    </a:lnTo>
                    <a:lnTo>
                      <a:pt x="127" y="147"/>
                    </a:lnTo>
                    <a:lnTo>
                      <a:pt x="127" y="147"/>
                    </a:lnTo>
                    <a:lnTo>
                      <a:pt x="126" y="147"/>
                    </a:lnTo>
                    <a:lnTo>
                      <a:pt x="126" y="147"/>
                    </a:lnTo>
                    <a:lnTo>
                      <a:pt x="126" y="146"/>
                    </a:lnTo>
                    <a:lnTo>
                      <a:pt x="126" y="146"/>
                    </a:lnTo>
                    <a:lnTo>
                      <a:pt x="125" y="146"/>
                    </a:lnTo>
                    <a:lnTo>
                      <a:pt x="125" y="146"/>
                    </a:lnTo>
                    <a:lnTo>
                      <a:pt x="125" y="146"/>
                    </a:lnTo>
                    <a:lnTo>
                      <a:pt x="125" y="146"/>
                    </a:lnTo>
                    <a:lnTo>
                      <a:pt x="125" y="147"/>
                    </a:lnTo>
                    <a:lnTo>
                      <a:pt x="124" y="147"/>
                    </a:lnTo>
                    <a:lnTo>
                      <a:pt x="124" y="147"/>
                    </a:lnTo>
                    <a:lnTo>
                      <a:pt x="124" y="147"/>
                    </a:lnTo>
                    <a:lnTo>
                      <a:pt x="124" y="147"/>
                    </a:lnTo>
                    <a:lnTo>
                      <a:pt x="124" y="146"/>
                    </a:lnTo>
                    <a:lnTo>
                      <a:pt x="124" y="147"/>
                    </a:lnTo>
                    <a:lnTo>
                      <a:pt x="123" y="147"/>
                    </a:lnTo>
                    <a:lnTo>
                      <a:pt x="124" y="147"/>
                    </a:lnTo>
                    <a:lnTo>
                      <a:pt x="123" y="147"/>
                    </a:lnTo>
                    <a:lnTo>
                      <a:pt x="123" y="147"/>
                    </a:lnTo>
                    <a:lnTo>
                      <a:pt x="123" y="148"/>
                    </a:lnTo>
                    <a:lnTo>
                      <a:pt x="122" y="148"/>
                    </a:lnTo>
                    <a:lnTo>
                      <a:pt x="122" y="148"/>
                    </a:lnTo>
                    <a:lnTo>
                      <a:pt x="122" y="148"/>
                    </a:lnTo>
                    <a:lnTo>
                      <a:pt x="122" y="148"/>
                    </a:lnTo>
                    <a:lnTo>
                      <a:pt x="121" y="148"/>
                    </a:lnTo>
                    <a:lnTo>
                      <a:pt x="121" y="147"/>
                    </a:lnTo>
                    <a:lnTo>
                      <a:pt x="121" y="147"/>
                    </a:lnTo>
                    <a:lnTo>
                      <a:pt x="121" y="147"/>
                    </a:lnTo>
                    <a:lnTo>
                      <a:pt x="120" y="147"/>
                    </a:lnTo>
                    <a:lnTo>
                      <a:pt x="120" y="147"/>
                    </a:lnTo>
                    <a:lnTo>
                      <a:pt x="119" y="147"/>
                    </a:lnTo>
                    <a:lnTo>
                      <a:pt x="119" y="148"/>
                    </a:lnTo>
                    <a:lnTo>
                      <a:pt x="119" y="148"/>
                    </a:lnTo>
                    <a:lnTo>
                      <a:pt x="119" y="147"/>
                    </a:lnTo>
                    <a:lnTo>
                      <a:pt x="118" y="147"/>
                    </a:lnTo>
                    <a:lnTo>
                      <a:pt x="118" y="147"/>
                    </a:lnTo>
                    <a:lnTo>
                      <a:pt x="117" y="147"/>
                    </a:lnTo>
                    <a:lnTo>
                      <a:pt x="117" y="147"/>
                    </a:lnTo>
                    <a:lnTo>
                      <a:pt x="116" y="147"/>
                    </a:lnTo>
                    <a:lnTo>
                      <a:pt x="116" y="147"/>
                    </a:lnTo>
                    <a:lnTo>
                      <a:pt x="115" y="147"/>
                    </a:lnTo>
                    <a:lnTo>
                      <a:pt x="115" y="147"/>
                    </a:lnTo>
                    <a:lnTo>
                      <a:pt x="115" y="147"/>
                    </a:lnTo>
                    <a:lnTo>
                      <a:pt x="114" y="147"/>
                    </a:lnTo>
                    <a:lnTo>
                      <a:pt x="114" y="146"/>
                    </a:lnTo>
                    <a:lnTo>
                      <a:pt x="114" y="146"/>
                    </a:lnTo>
                    <a:lnTo>
                      <a:pt x="114" y="146"/>
                    </a:lnTo>
                    <a:lnTo>
                      <a:pt x="114" y="145"/>
                    </a:lnTo>
                    <a:lnTo>
                      <a:pt x="114" y="145"/>
                    </a:lnTo>
                    <a:lnTo>
                      <a:pt x="114" y="145"/>
                    </a:lnTo>
                    <a:lnTo>
                      <a:pt x="113" y="145"/>
                    </a:lnTo>
                    <a:lnTo>
                      <a:pt x="113" y="144"/>
                    </a:lnTo>
                    <a:lnTo>
                      <a:pt x="113" y="144"/>
                    </a:lnTo>
                    <a:lnTo>
                      <a:pt x="113" y="144"/>
                    </a:lnTo>
                    <a:lnTo>
                      <a:pt x="113" y="144"/>
                    </a:lnTo>
                    <a:lnTo>
                      <a:pt x="112" y="144"/>
                    </a:lnTo>
                    <a:lnTo>
                      <a:pt x="112" y="143"/>
                    </a:lnTo>
                    <a:lnTo>
                      <a:pt x="112" y="143"/>
                    </a:lnTo>
                    <a:lnTo>
                      <a:pt x="112" y="143"/>
                    </a:lnTo>
                    <a:lnTo>
                      <a:pt x="112" y="143"/>
                    </a:lnTo>
                    <a:lnTo>
                      <a:pt x="112" y="142"/>
                    </a:lnTo>
                    <a:lnTo>
                      <a:pt x="112" y="142"/>
                    </a:lnTo>
                    <a:lnTo>
                      <a:pt x="112" y="142"/>
                    </a:lnTo>
                    <a:lnTo>
                      <a:pt x="112" y="142"/>
                    </a:lnTo>
                    <a:lnTo>
                      <a:pt x="112" y="142"/>
                    </a:lnTo>
                    <a:lnTo>
                      <a:pt x="112" y="141"/>
                    </a:lnTo>
                    <a:lnTo>
                      <a:pt x="112" y="142"/>
                    </a:lnTo>
                    <a:lnTo>
                      <a:pt x="112" y="141"/>
                    </a:lnTo>
                    <a:lnTo>
                      <a:pt x="111" y="141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8" y="142"/>
                    </a:lnTo>
                    <a:lnTo>
                      <a:pt x="108" y="142"/>
                    </a:lnTo>
                    <a:lnTo>
                      <a:pt x="108" y="142"/>
                    </a:lnTo>
                    <a:lnTo>
                      <a:pt x="108" y="142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6" y="142"/>
                    </a:lnTo>
                    <a:lnTo>
                      <a:pt x="106" y="142"/>
                    </a:lnTo>
                    <a:lnTo>
                      <a:pt x="105" y="142"/>
                    </a:lnTo>
                    <a:lnTo>
                      <a:pt x="105" y="142"/>
                    </a:lnTo>
                    <a:lnTo>
                      <a:pt x="105" y="142"/>
                    </a:lnTo>
                    <a:lnTo>
                      <a:pt x="105" y="141"/>
                    </a:lnTo>
                    <a:lnTo>
                      <a:pt x="104" y="141"/>
                    </a:lnTo>
                    <a:lnTo>
                      <a:pt x="104" y="141"/>
                    </a:lnTo>
                    <a:lnTo>
                      <a:pt x="103" y="141"/>
                    </a:lnTo>
                    <a:lnTo>
                      <a:pt x="103" y="141"/>
                    </a:lnTo>
                    <a:lnTo>
                      <a:pt x="103" y="141"/>
                    </a:lnTo>
                    <a:lnTo>
                      <a:pt x="102" y="141"/>
                    </a:lnTo>
                    <a:lnTo>
                      <a:pt x="102" y="141"/>
                    </a:lnTo>
                    <a:lnTo>
                      <a:pt x="102" y="141"/>
                    </a:lnTo>
                    <a:lnTo>
                      <a:pt x="102" y="141"/>
                    </a:lnTo>
                    <a:lnTo>
                      <a:pt x="102" y="141"/>
                    </a:lnTo>
                    <a:lnTo>
                      <a:pt x="101" y="141"/>
                    </a:lnTo>
                    <a:lnTo>
                      <a:pt x="101" y="141"/>
                    </a:lnTo>
                    <a:lnTo>
                      <a:pt x="101" y="141"/>
                    </a:lnTo>
                    <a:lnTo>
                      <a:pt x="101" y="141"/>
                    </a:lnTo>
                    <a:lnTo>
                      <a:pt x="101" y="141"/>
                    </a:lnTo>
                    <a:lnTo>
                      <a:pt x="101" y="141"/>
                    </a:lnTo>
                    <a:lnTo>
                      <a:pt x="100" y="141"/>
                    </a:lnTo>
                    <a:lnTo>
                      <a:pt x="100" y="141"/>
                    </a:lnTo>
                    <a:lnTo>
                      <a:pt x="100" y="141"/>
                    </a:lnTo>
                    <a:lnTo>
                      <a:pt x="100" y="141"/>
                    </a:lnTo>
                    <a:lnTo>
                      <a:pt x="100" y="140"/>
                    </a:lnTo>
                    <a:lnTo>
                      <a:pt x="99" y="140"/>
                    </a:lnTo>
                    <a:lnTo>
                      <a:pt x="99" y="140"/>
                    </a:lnTo>
                    <a:lnTo>
                      <a:pt x="99" y="140"/>
                    </a:lnTo>
                    <a:lnTo>
                      <a:pt x="98" y="140"/>
                    </a:lnTo>
                    <a:lnTo>
                      <a:pt x="98" y="139"/>
                    </a:lnTo>
                    <a:lnTo>
                      <a:pt x="98" y="139"/>
                    </a:lnTo>
                    <a:lnTo>
                      <a:pt x="98" y="139"/>
                    </a:lnTo>
                    <a:lnTo>
                      <a:pt x="97" y="139"/>
                    </a:lnTo>
                    <a:lnTo>
                      <a:pt x="97" y="138"/>
                    </a:lnTo>
                    <a:lnTo>
                      <a:pt x="98" y="138"/>
                    </a:lnTo>
                    <a:lnTo>
                      <a:pt x="97" y="138"/>
                    </a:lnTo>
                    <a:lnTo>
                      <a:pt x="97" y="138"/>
                    </a:lnTo>
                    <a:lnTo>
                      <a:pt x="97" y="138"/>
                    </a:lnTo>
                    <a:lnTo>
                      <a:pt x="97" y="138"/>
                    </a:lnTo>
                    <a:lnTo>
                      <a:pt x="97" y="138"/>
                    </a:lnTo>
                    <a:lnTo>
                      <a:pt x="96" y="138"/>
                    </a:lnTo>
                    <a:lnTo>
                      <a:pt x="96" y="138"/>
                    </a:lnTo>
                    <a:lnTo>
                      <a:pt x="96" y="138"/>
                    </a:lnTo>
                    <a:lnTo>
                      <a:pt x="95" y="138"/>
                    </a:lnTo>
                    <a:lnTo>
                      <a:pt x="95" y="139"/>
                    </a:lnTo>
                    <a:lnTo>
                      <a:pt x="95" y="139"/>
                    </a:lnTo>
                    <a:lnTo>
                      <a:pt x="95" y="140"/>
                    </a:lnTo>
                    <a:lnTo>
                      <a:pt x="95" y="140"/>
                    </a:lnTo>
                    <a:lnTo>
                      <a:pt x="95" y="140"/>
                    </a:lnTo>
                    <a:lnTo>
                      <a:pt x="94" y="140"/>
                    </a:lnTo>
                    <a:lnTo>
                      <a:pt x="94" y="140"/>
                    </a:lnTo>
                    <a:lnTo>
                      <a:pt x="94" y="140"/>
                    </a:lnTo>
                    <a:lnTo>
                      <a:pt x="93" y="140"/>
                    </a:lnTo>
                    <a:lnTo>
                      <a:pt x="93" y="140"/>
                    </a:lnTo>
                    <a:lnTo>
                      <a:pt x="93" y="140"/>
                    </a:lnTo>
                    <a:lnTo>
                      <a:pt x="92" y="140"/>
                    </a:lnTo>
                    <a:lnTo>
                      <a:pt x="92" y="140"/>
                    </a:lnTo>
                    <a:lnTo>
                      <a:pt x="92" y="139"/>
                    </a:lnTo>
                    <a:lnTo>
                      <a:pt x="92" y="139"/>
                    </a:lnTo>
                    <a:lnTo>
                      <a:pt x="91" y="139"/>
                    </a:lnTo>
                    <a:lnTo>
                      <a:pt x="91" y="139"/>
                    </a:lnTo>
                    <a:lnTo>
                      <a:pt x="92" y="139"/>
                    </a:lnTo>
                    <a:lnTo>
                      <a:pt x="91" y="139"/>
                    </a:lnTo>
                    <a:lnTo>
                      <a:pt x="91" y="139"/>
                    </a:lnTo>
                    <a:lnTo>
                      <a:pt x="91" y="138"/>
                    </a:lnTo>
                    <a:lnTo>
                      <a:pt x="91" y="138"/>
                    </a:lnTo>
                    <a:lnTo>
                      <a:pt x="91" y="137"/>
                    </a:lnTo>
                    <a:lnTo>
                      <a:pt x="91" y="137"/>
                    </a:lnTo>
                    <a:lnTo>
                      <a:pt x="90" y="137"/>
                    </a:lnTo>
                    <a:lnTo>
                      <a:pt x="90" y="137"/>
                    </a:lnTo>
                    <a:lnTo>
                      <a:pt x="90" y="136"/>
                    </a:lnTo>
                    <a:lnTo>
                      <a:pt x="90" y="136"/>
                    </a:lnTo>
                    <a:lnTo>
                      <a:pt x="89" y="136"/>
                    </a:lnTo>
                    <a:lnTo>
                      <a:pt x="89" y="137"/>
                    </a:lnTo>
                    <a:lnTo>
                      <a:pt x="89" y="137"/>
                    </a:lnTo>
                    <a:lnTo>
                      <a:pt x="89" y="136"/>
                    </a:lnTo>
                    <a:lnTo>
                      <a:pt x="88" y="136"/>
                    </a:lnTo>
                    <a:lnTo>
                      <a:pt x="88" y="136"/>
                    </a:lnTo>
                    <a:lnTo>
                      <a:pt x="88" y="137"/>
                    </a:lnTo>
                    <a:lnTo>
                      <a:pt x="87" y="137"/>
                    </a:lnTo>
                    <a:lnTo>
                      <a:pt x="87" y="136"/>
                    </a:lnTo>
                    <a:lnTo>
                      <a:pt x="87" y="136"/>
                    </a:lnTo>
                    <a:lnTo>
                      <a:pt x="87" y="136"/>
                    </a:lnTo>
                    <a:lnTo>
                      <a:pt x="87" y="135"/>
                    </a:lnTo>
                    <a:lnTo>
                      <a:pt x="86" y="135"/>
                    </a:lnTo>
                    <a:lnTo>
                      <a:pt x="86" y="135"/>
                    </a:lnTo>
                    <a:lnTo>
                      <a:pt x="86" y="135"/>
                    </a:lnTo>
                    <a:lnTo>
                      <a:pt x="85" y="135"/>
                    </a:lnTo>
                    <a:lnTo>
                      <a:pt x="85" y="135"/>
                    </a:lnTo>
                    <a:lnTo>
                      <a:pt x="85" y="134"/>
                    </a:lnTo>
                    <a:lnTo>
                      <a:pt x="84" y="134"/>
                    </a:lnTo>
                    <a:lnTo>
                      <a:pt x="84" y="134"/>
                    </a:lnTo>
                    <a:lnTo>
                      <a:pt x="84" y="134"/>
                    </a:lnTo>
                    <a:lnTo>
                      <a:pt x="84" y="134"/>
                    </a:lnTo>
                    <a:lnTo>
                      <a:pt x="83" y="134"/>
                    </a:lnTo>
                    <a:lnTo>
                      <a:pt x="83" y="134"/>
                    </a:lnTo>
                    <a:lnTo>
                      <a:pt x="82" y="134"/>
                    </a:lnTo>
                    <a:lnTo>
                      <a:pt x="82" y="134"/>
                    </a:lnTo>
                    <a:lnTo>
                      <a:pt x="82" y="134"/>
                    </a:lnTo>
                    <a:lnTo>
                      <a:pt x="82" y="134"/>
                    </a:lnTo>
                    <a:lnTo>
                      <a:pt x="82" y="133"/>
                    </a:lnTo>
                    <a:lnTo>
                      <a:pt x="82" y="133"/>
                    </a:lnTo>
                    <a:lnTo>
                      <a:pt x="82" y="133"/>
                    </a:lnTo>
                    <a:lnTo>
                      <a:pt x="82" y="132"/>
                    </a:lnTo>
                    <a:lnTo>
                      <a:pt x="82" y="132"/>
                    </a:lnTo>
                    <a:lnTo>
                      <a:pt x="81" y="132"/>
                    </a:lnTo>
                    <a:lnTo>
                      <a:pt x="81" y="131"/>
                    </a:lnTo>
                    <a:lnTo>
                      <a:pt x="81" y="131"/>
                    </a:lnTo>
                    <a:lnTo>
                      <a:pt x="81" y="131"/>
                    </a:lnTo>
                    <a:lnTo>
                      <a:pt x="81" y="130"/>
                    </a:lnTo>
                    <a:lnTo>
                      <a:pt x="81" y="130"/>
                    </a:lnTo>
                    <a:lnTo>
                      <a:pt x="81" y="129"/>
                    </a:lnTo>
                    <a:lnTo>
                      <a:pt x="80" y="129"/>
                    </a:lnTo>
                    <a:lnTo>
                      <a:pt x="80" y="129"/>
                    </a:lnTo>
                    <a:lnTo>
                      <a:pt x="80" y="130"/>
                    </a:lnTo>
                    <a:lnTo>
                      <a:pt x="80" y="129"/>
                    </a:lnTo>
                    <a:lnTo>
                      <a:pt x="80" y="130"/>
                    </a:lnTo>
                    <a:lnTo>
                      <a:pt x="80" y="130"/>
                    </a:lnTo>
                    <a:lnTo>
                      <a:pt x="80" y="129"/>
                    </a:lnTo>
                    <a:lnTo>
                      <a:pt x="79" y="129"/>
                    </a:lnTo>
                    <a:lnTo>
                      <a:pt x="79" y="129"/>
                    </a:lnTo>
                    <a:lnTo>
                      <a:pt x="79" y="129"/>
                    </a:lnTo>
                    <a:lnTo>
                      <a:pt x="79" y="129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7"/>
                    </a:lnTo>
                    <a:lnTo>
                      <a:pt x="79" y="127"/>
                    </a:lnTo>
                    <a:lnTo>
                      <a:pt x="79" y="127"/>
                    </a:lnTo>
                    <a:lnTo>
                      <a:pt x="79" y="127"/>
                    </a:lnTo>
                    <a:lnTo>
                      <a:pt x="80" y="127"/>
                    </a:lnTo>
                    <a:lnTo>
                      <a:pt x="80" y="126"/>
                    </a:lnTo>
                    <a:lnTo>
                      <a:pt x="80" y="126"/>
                    </a:lnTo>
                    <a:lnTo>
                      <a:pt x="80" y="126"/>
                    </a:lnTo>
                    <a:lnTo>
                      <a:pt x="80" y="126"/>
                    </a:lnTo>
                    <a:lnTo>
                      <a:pt x="79" y="126"/>
                    </a:lnTo>
                    <a:lnTo>
                      <a:pt x="79" y="125"/>
                    </a:lnTo>
                    <a:lnTo>
                      <a:pt x="79" y="125"/>
                    </a:lnTo>
                    <a:lnTo>
                      <a:pt x="78" y="125"/>
                    </a:lnTo>
                    <a:lnTo>
                      <a:pt x="78" y="125"/>
                    </a:lnTo>
                    <a:lnTo>
                      <a:pt x="78" y="125"/>
                    </a:lnTo>
                    <a:lnTo>
                      <a:pt x="77" y="125"/>
                    </a:lnTo>
                    <a:lnTo>
                      <a:pt x="77" y="124"/>
                    </a:lnTo>
                    <a:lnTo>
                      <a:pt x="77" y="124"/>
                    </a:lnTo>
                    <a:lnTo>
                      <a:pt x="76" y="124"/>
                    </a:lnTo>
                    <a:lnTo>
                      <a:pt x="76" y="124"/>
                    </a:lnTo>
                    <a:lnTo>
                      <a:pt x="76" y="124"/>
                    </a:lnTo>
                    <a:lnTo>
                      <a:pt x="76" y="124"/>
                    </a:lnTo>
                    <a:lnTo>
                      <a:pt x="76" y="123"/>
                    </a:lnTo>
                    <a:lnTo>
                      <a:pt x="76" y="123"/>
                    </a:lnTo>
                    <a:lnTo>
                      <a:pt x="75" y="123"/>
                    </a:lnTo>
                    <a:lnTo>
                      <a:pt x="75" y="123"/>
                    </a:lnTo>
                    <a:lnTo>
                      <a:pt x="74" y="123"/>
                    </a:lnTo>
                    <a:lnTo>
                      <a:pt x="74" y="123"/>
                    </a:lnTo>
                    <a:lnTo>
                      <a:pt x="74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2"/>
                    </a:lnTo>
                    <a:lnTo>
                      <a:pt x="70" y="122"/>
                    </a:lnTo>
                    <a:lnTo>
                      <a:pt x="70" y="122"/>
                    </a:lnTo>
                    <a:lnTo>
                      <a:pt x="69" y="122"/>
                    </a:lnTo>
                    <a:lnTo>
                      <a:pt x="69" y="122"/>
                    </a:lnTo>
                    <a:lnTo>
                      <a:pt x="69" y="122"/>
                    </a:lnTo>
                    <a:lnTo>
                      <a:pt x="68" y="122"/>
                    </a:lnTo>
                    <a:lnTo>
                      <a:pt x="68" y="121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8" y="121"/>
                    </a:lnTo>
                    <a:lnTo>
                      <a:pt x="67" y="121"/>
                    </a:lnTo>
                    <a:lnTo>
                      <a:pt x="67" y="122"/>
                    </a:lnTo>
                    <a:lnTo>
                      <a:pt x="67" y="121"/>
                    </a:lnTo>
                    <a:lnTo>
                      <a:pt x="67" y="121"/>
                    </a:lnTo>
                    <a:lnTo>
                      <a:pt x="66" y="121"/>
                    </a:lnTo>
                    <a:lnTo>
                      <a:pt x="67" y="121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20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7" y="118"/>
                    </a:lnTo>
                    <a:lnTo>
                      <a:pt x="68" y="118"/>
                    </a:lnTo>
                    <a:lnTo>
                      <a:pt x="68" y="118"/>
                    </a:lnTo>
                    <a:lnTo>
                      <a:pt x="68" y="118"/>
                    </a:lnTo>
                    <a:lnTo>
                      <a:pt x="68" y="117"/>
                    </a:lnTo>
                    <a:lnTo>
                      <a:pt x="68" y="117"/>
                    </a:lnTo>
                    <a:lnTo>
                      <a:pt x="68" y="117"/>
                    </a:lnTo>
                    <a:lnTo>
                      <a:pt x="68" y="116"/>
                    </a:lnTo>
                    <a:lnTo>
                      <a:pt x="68" y="116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8" y="115"/>
                    </a:lnTo>
                    <a:lnTo>
                      <a:pt x="68" y="115"/>
                    </a:lnTo>
                    <a:lnTo>
                      <a:pt x="67" y="115"/>
                    </a:lnTo>
                    <a:lnTo>
                      <a:pt x="67" y="114"/>
                    </a:lnTo>
                    <a:lnTo>
                      <a:pt x="67" y="114"/>
                    </a:lnTo>
                    <a:lnTo>
                      <a:pt x="67" y="114"/>
                    </a:lnTo>
                    <a:lnTo>
                      <a:pt x="68" y="114"/>
                    </a:lnTo>
                    <a:lnTo>
                      <a:pt x="67" y="114"/>
                    </a:lnTo>
                    <a:lnTo>
                      <a:pt x="68" y="113"/>
                    </a:lnTo>
                    <a:lnTo>
                      <a:pt x="68" y="113"/>
                    </a:lnTo>
                    <a:lnTo>
                      <a:pt x="68" y="112"/>
                    </a:lnTo>
                    <a:lnTo>
                      <a:pt x="68" y="112"/>
                    </a:lnTo>
                    <a:lnTo>
                      <a:pt x="67" y="112"/>
                    </a:lnTo>
                    <a:lnTo>
                      <a:pt x="67" y="112"/>
                    </a:lnTo>
                    <a:lnTo>
                      <a:pt x="67" y="112"/>
                    </a:lnTo>
                    <a:lnTo>
                      <a:pt x="66" y="112"/>
                    </a:lnTo>
                    <a:lnTo>
                      <a:pt x="66" y="112"/>
                    </a:lnTo>
                    <a:lnTo>
                      <a:pt x="66" y="112"/>
                    </a:lnTo>
                    <a:lnTo>
                      <a:pt x="66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4" y="111"/>
                    </a:lnTo>
                    <a:lnTo>
                      <a:pt x="64" y="111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0"/>
                    </a:lnTo>
                    <a:lnTo>
                      <a:pt x="63" y="110"/>
                    </a:lnTo>
                    <a:lnTo>
                      <a:pt x="62" y="110"/>
                    </a:lnTo>
                    <a:lnTo>
                      <a:pt x="62" y="110"/>
                    </a:lnTo>
                    <a:lnTo>
                      <a:pt x="62" y="110"/>
                    </a:lnTo>
                    <a:lnTo>
                      <a:pt x="62" y="111"/>
                    </a:lnTo>
                    <a:lnTo>
                      <a:pt x="62" y="111"/>
                    </a:lnTo>
                    <a:lnTo>
                      <a:pt x="61" y="111"/>
                    </a:lnTo>
                    <a:lnTo>
                      <a:pt x="61" y="111"/>
                    </a:lnTo>
                    <a:lnTo>
                      <a:pt x="60" y="111"/>
                    </a:lnTo>
                    <a:lnTo>
                      <a:pt x="60" y="111"/>
                    </a:lnTo>
                    <a:lnTo>
                      <a:pt x="60" y="111"/>
                    </a:lnTo>
                    <a:lnTo>
                      <a:pt x="59" y="111"/>
                    </a:lnTo>
                    <a:lnTo>
                      <a:pt x="59" y="111"/>
                    </a:lnTo>
                    <a:lnTo>
                      <a:pt x="59" y="110"/>
                    </a:lnTo>
                    <a:lnTo>
                      <a:pt x="59" y="110"/>
                    </a:lnTo>
                    <a:lnTo>
                      <a:pt x="58" y="110"/>
                    </a:lnTo>
                    <a:lnTo>
                      <a:pt x="58" y="109"/>
                    </a:lnTo>
                    <a:lnTo>
                      <a:pt x="58" y="109"/>
                    </a:lnTo>
                    <a:lnTo>
                      <a:pt x="57" y="109"/>
                    </a:lnTo>
                    <a:lnTo>
                      <a:pt x="57" y="109"/>
                    </a:lnTo>
                    <a:lnTo>
                      <a:pt x="57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5" y="108"/>
                    </a:lnTo>
                    <a:lnTo>
                      <a:pt x="55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3" y="108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2" y="107"/>
                    </a:lnTo>
                    <a:lnTo>
                      <a:pt x="52" y="106"/>
                    </a:lnTo>
                    <a:lnTo>
                      <a:pt x="52" y="106"/>
                    </a:lnTo>
                    <a:lnTo>
                      <a:pt x="53" y="106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3" y="104"/>
                    </a:lnTo>
                    <a:lnTo>
                      <a:pt x="53" y="104"/>
                    </a:lnTo>
                    <a:lnTo>
                      <a:pt x="52" y="104"/>
                    </a:lnTo>
                    <a:lnTo>
                      <a:pt x="52" y="104"/>
                    </a:lnTo>
                    <a:lnTo>
                      <a:pt x="52" y="103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3" y="102"/>
                    </a:lnTo>
                    <a:lnTo>
                      <a:pt x="53" y="102"/>
                    </a:lnTo>
                    <a:lnTo>
                      <a:pt x="53" y="102"/>
                    </a:lnTo>
                    <a:lnTo>
                      <a:pt x="54" y="102"/>
                    </a:lnTo>
                    <a:lnTo>
                      <a:pt x="53" y="101"/>
                    </a:lnTo>
                    <a:lnTo>
                      <a:pt x="54" y="101"/>
                    </a:lnTo>
                    <a:lnTo>
                      <a:pt x="54" y="101"/>
                    </a:lnTo>
                    <a:lnTo>
                      <a:pt x="54" y="101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5" y="100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5" y="98"/>
                    </a:lnTo>
                    <a:lnTo>
                      <a:pt x="55" y="98"/>
                    </a:lnTo>
                    <a:lnTo>
                      <a:pt x="55" y="98"/>
                    </a:lnTo>
                    <a:lnTo>
                      <a:pt x="55" y="97"/>
                    </a:lnTo>
                    <a:lnTo>
                      <a:pt x="55" y="97"/>
                    </a:lnTo>
                    <a:lnTo>
                      <a:pt x="54" y="97"/>
                    </a:lnTo>
                    <a:lnTo>
                      <a:pt x="54" y="96"/>
                    </a:lnTo>
                    <a:lnTo>
                      <a:pt x="55" y="96"/>
                    </a:lnTo>
                    <a:lnTo>
                      <a:pt x="55" y="96"/>
                    </a:lnTo>
                    <a:lnTo>
                      <a:pt x="55" y="96"/>
                    </a:lnTo>
                    <a:lnTo>
                      <a:pt x="55" y="95"/>
                    </a:lnTo>
                    <a:lnTo>
                      <a:pt x="55" y="95"/>
                    </a:lnTo>
                    <a:lnTo>
                      <a:pt x="55" y="95"/>
                    </a:lnTo>
                    <a:lnTo>
                      <a:pt x="55" y="94"/>
                    </a:lnTo>
                    <a:lnTo>
                      <a:pt x="55" y="94"/>
                    </a:lnTo>
                    <a:lnTo>
                      <a:pt x="55" y="94"/>
                    </a:lnTo>
                    <a:lnTo>
                      <a:pt x="55" y="94"/>
                    </a:lnTo>
                    <a:lnTo>
                      <a:pt x="54" y="94"/>
                    </a:lnTo>
                    <a:lnTo>
                      <a:pt x="54" y="93"/>
                    </a:lnTo>
                    <a:lnTo>
                      <a:pt x="54" y="93"/>
                    </a:lnTo>
                    <a:lnTo>
                      <a:pt x="54" y="94"/>
                    </a:lnTo>
                    <a:lnTo>
                      <a:pt x="54" y="93"/>
                    </a:lnTo>
                    <a:lnTo>
                      <a:pt x="53" y="93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3" y="93"/>
                    </a:lnTo>
                    <a:lnTo>
                      <a:pt x="53" y="93"/>
                    </a:lnTo>
                    <a:lnTo>
                      <a:pt x="52" y="93"/>
                    </a:lnTo>
                    <a:lnTo>
                      <a:pt x="52" y="92"/>
                    </a:lnTo>
                    <a:lnTo>
                      <a:pt x="52" y="92"/>
                    </a:lnTo>
                    <a:lnTo>
                      <a:pt x="52" y="91"/>
                    </a:lnTo>
                    <a:lnTo>
                      <a:pt x="52" y="91"/>
                    </a:lnTo>
                    <a:lnTo>
                      <a:pt x="52" y="91"/>
                    </a:lnTo>
                    <a:lnTo>
                      <a:pt x="52" y="91"/>
                    </a:lnTo>
                    <a:lnTo>
                      <a:pt x="51" y="91"/>
                    </a:lnTo>
                    <a:lnTo>
                      <a:pt x="51" y="90"/>
                    </a:lnTo>
                    <a:lnTo>
                      <a:pt x="51" y="90"/>
                    </a:lnTo>
                    <a:lnTo>
                      <a:pt x="51" y="90"/>
                    </a:lnTo>
                    <a:lnTo>
                      <a:pt x="50" y="90"/>
                    </a:lnTo>
                    <a:lnTo>
                      <a:pt x="50" y="89"/>
                    </a:lnTo>
                    <a:lnTo>
                      <a:pt x="50" y="89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49" y="88"/>
                    </a:lnTo>
                    <a:lnTo>
                      <a:pt x="49" y="88"/>
                    </a:lnTo>
                    <a:lnTo>
                      <a:pt x="49" y="87"/>
                    </a:lnTo>
                    <a:lnTo>
                      <a:pt x="49" y="87"/>
                    </a:lnTo>
                    <a:lnTo>
                      <a:pt x="48" y="87"/>
                    </a:lnTo>
                    <a:lnTo>
                      <a:pt x="48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6" y="87"/>
                    </a:lnTo>
                    <a:lnTo>
                      <a:pt x="46" y="87"/>
                    </a:lnTo>
                    <a:lnTo>
                      <a:pt x="46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4" y="88"/>
                    </a:lnTo>
                    <a:lnTo>
                      <a:pt x="44" y="89"/>
                    </a:lnTo>
                    <a:lnTo>
                      <a:pt x="45" y="89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4" y="90"/>
                    </a:lnTo>
                    <a:lnTo>
                      <a:pt x="44" y="89"/>
                    </a:lnTo>
                    <a:lnTo>
                      <a:pt x="44" y="89"/>
                    </a:lnTo>
                    <a:lnTo>
                      <a:pt x="44" y="90"/>
                    </a:lnTo>
                    <a:lnTo>
                      <a:pt x="44" y="90"/>
                    </a:lnTo>
                    <a:lnTo>
                      <a:pt x="43" y="90"/>
                    </a:lnTo>
                    <a:lnTo>
                      <a:pt x="43" y="91"/>
                    </a:lnTo>
                    <a:lnTo>
                      <a:pt x="43" y="91"/>
                    </a:lnTo>
                    <a:lnTo>
                      <a:pt x="43" y="90"/>
                    </a:lnTo>
                    <a:lnTo>
                      <a:pt x="42" y="90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1" y="91"/>
                    </a:lnTo>
                    <a:lnTo>
                      <a:pt x="41" y="91"/>
                    </a:lnTo>
                    <a:lnTo>
                      <a:pt x="40" y="91"/>
                    </a:lnTo>
                    <a:lnTo>
                      <a:pt x="40" y="90"/>
                    </a:lnTo>
                    <a:lnTo>
                      <a:pt x="40" y="90"/>
                    </a:lnTo>
                    <a:lnTo>
                      <a:pt x="39" y="90"/>
                    </a:lnTo>
                    <a:lnTo>
                      <a:pt x="39" y="90"/>
                    </a:lnTo>
                    <a:lnTo>
                      <a:pt x="39" y="90"/>
                    </a:lnTo>
                    <a:lnTo>
                      <a:pt x="39" y="89"/>
                    </a:lnTo>
                    <a:lnTo>
                      <a:pt x="39" y="89"/>
                    </a:lnTo>
                    <a:lnTo>
                      <a:pt x="38" y="89"/>
                    </a:lnTo>
                    <a:lnTo>
                      <a:pt x="38" y="89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36" y="89"/>
                    </a:lnTo>
                    <a:lnTo>
                      <a:pt x="36" y="88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5" y="90"/>
                    </a:lnTo>
                    <a:lnTo>
                      <a:pt x="35" y="90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35" y="89"/>
                    </a:lnTo>
                    <a:lnTo>
                      <a:pt x="35" y="88"/>
                    </a:lnTo>
                    <a:lnTo>
                      <a:pt x="35" y="88"/>
                    </a:lnTo>
                    <a:lnTo>
                      <a:pt x="35" y="87"/>
                    </a:lnTo>
                    <a:lnTo>
                      <a:pt x="34" y="87"/>
                    </a:lnTo>
                    <a:lnTo>
                      <a:pt x="34" y="87"/>
                    </a:lnTo>
                    <a:lnTo>
                      <a:pt x="34" y="87"/>
                    </a:lnTo>
                    <a:lnTo>
                      <a:pt x="34" y="87"/>
                    </a:lnTo>
                    <a:lnTo>
                      <a:pt x="34" y="87"/>
                    </a:lnTo>
                    <a:lnTo>
                      <a:pt x="34" y="87"/>
                    </a:lnTo>
                    <a:lnTo>
                      <a:pt x="33" y="87"/>
                    </a:lnTo>
                    <a:lnTo>
                      <a:pt x="33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4"/>
                    </a:lnTo>
                    <a:lnTo>
                      <a:pt x="34" y="84"/>
                    </a:lnTo>
                    <a:lnTo>
                      <a:pt x="34" y="84"/>
                    </a:lnTo>
                    <a:lnTo>
                      <a:pt x="34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3" y="83"/>
                    </a:lnTo>
                    <a:lnTo>
                      <a:pt x="33" y="83"/>
                    </a:lnTo>
                    <a:lnTo>
                      <a:pt x="32" y="83"/>
                    </a:lnTo>
                    <a:lnTo>
                      <a:pt x="32" y="83"/>
                    </a:lnTo>
                    <a:lnTo>
                      <a:pt x="32" y="83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4" y="80"/>
                    </a:lnTo>
                    <a:lnTo>
                      <a:pt x="34" y="79"/>
                    </a:lnTo>
                    <a:lnTo>
                      <a:pt x="34" y="79"/>
                    </a:lnTo>
                    <a:lnTo>
                      <a:pt x="33" y="79"/>
                    </a:lnTo>
                    <a:lnTo>
                      <a:pt x="33" y="78"/>
                    </a:lnTo>
                    <a:lnTo>
                      <a:pt x="33" y="78"/>
                    </a:lnTo>
                    <a:lnTo>
                      <a:pt x="32" y="78"/>
                    </a:lnTo>
                    <a:lnTo>
                      <a:pt x="32" y="78"/>
                    </a:lnTo>
                    <a:lnTo>
                      <a:pt x="32" y="78"/>
                    </a:lnTo>
                    <a:lnTo>
                      <a:pt x="32" y="78"/>
                    </a:lnTo>
                    <a:lnTo>
                      <a:pt x="31" y="78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0" y="79"/>
                    </a:lnTo>
                    <a:lnTo>
                      <a:pt x="31" y="79"/>
                    </a:lnTo>
                    <a:lnTo>
                      <a:pt x="31" y="78"/>
                    </a:lnTo>
                    <a:lnTo>
                      <a:pt x="31" y="78"/>
                    </a:lnTo>
                    <a:lnTo>
                      <a:pt x="31" y="77"/>
                    </a:lnTo>
                    <a:lnTo>
                      <a:pt x="30" y="77"/>
                    </a:lnTo>
                    <a:lnTo>
                      <a:pt x="31" y="77"/>
                    </a:lnTo>
                    <a:lnTo>
                      <a:pt x="31" y="77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32" y="75"/>
                    </a:lnTo>
                    <a:lnTo>
                      <a:pt x="32" y="75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1" y="74"/>
                    </a:lnTo>
                    <a:lnTo>
                      <a:pt x="30" y="74"/>
                    </a:lnTo>
                    <a:lnTo>
                      <a:pt x="30" y="74"/>
                    </a:lnTo>
                    <a:lnTo>
                      <a:pt x="30" y="74"/>
                    </a:lnTo>
                    <a:lnTo>
                      <a:pt x="29" y="74"/>
                    </a:lnTo>
                    <a:lnTo>
                      <a:pt x="29" y="74"/>
                    </a:lnTo>
                    <a:lnTo>
                      <a:pt x="29" y="74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8" y="72"/>
                    </a:lnTo>
                    <a:lnTo>
                      <a:pt x="28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1"/>
                    </a:lnTo>
                    <a:lnTo>
                      <a:pt x="27" y="71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26" y="69"/>
                    </a:lnTo>
                    <a:lnTo>
                      <a:pt x="26" y="69"/>
                    </a:lnTo>
                    <a:lnTo>
                      <a:pt x="26" y="69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25" y="67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6" y="66"/>
                    </a:lnTo>
                    <a:lnTo>
                      <a:pt x="26" y="65"/>
                    </a:lnTo>
                    <a:lnTo>
                      <a:pt x="26" y="66"/>
                    </a:lnTo>
                    <a:lnTo>
                      <a:pt x="26" y="65"/>
                    </a:lnTo>
                    <a:lnTo>
                      <a:pt x="27" y="65"/>
                    </a:lnTo>
                    <a:lnTo>
                      <a:pt x="27" y="66"/>
                    </a:lnTo>
                    <a:lnTo>
                      <a:pt x="27" y="65"/>
                    </a:lnTo>
                    <a:lnTo>
                      <a:pt x="26" y="65"/>
                    </a:lnTo>
                    <a:lnTo>
                      <a:pt x="26" y="65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1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27" y="61"/>
                    </a:lnTo>
                    <a:lnTo>
                      <a:pt x="27" y="60"/>
                    </a:lnTo>
                    <a:lnTo>
                      <a:pt x="26" y="60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27" y="59"/>
                    </a:lnTo>
                    <a:lnTo>
                      <a:pt x="28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6"/>
                    </a:lnTo>
                    <a:lnTo>
                      <a:pt x="24" y="56"/>
                    </a:lnTo>
                    <a:lnTo>
                      <a:pt x="24" y="56"/>
                    </a:lnTo>
                    <a:lnTo>
                      <a:pt x="24" y="56"/>
                    </a:lnTo>
                    <a:lnTo>
                      <a:pt x="23" y="56"/>
                    </a:lnTo>
                    <a:lnTo>
                      <a:pt x="23" y="56"/>
                    </a:lnTo>
                    <a:lnTo>
                      <a:pt x="23" y="55"/>
                    </a:lnTo>
                    <a:lnTo>
                      <a:pt x="22" y="55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1" y="56"/>
                    </a:lnTo>
                    <a:lnTo>
                      <a:pt x="21" y="55"/>
                    </a:lnTo>
                    <a:lnTo>
                      <a:pt x="22" y="55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0" y="55"/>
                    </a:lnTo>
                    <a:lnTo>
                      <a:pt x="20" y="55"/>
                    </a:lnTo>
                    <a:lnTo>
                      <a:pt x="20" y="54"/>
                    </a:lnTo>
                    <a:lnTo>
                      <a:pt x="19" y="54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18" y="55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7" y="54"/>
                    </a:lnTo>
                    <a:lnTo>
                      <a:pt x="17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6" y="53"/>
                    </a:lnTo>
                    <a:lnTo>
                      <a:pt x="16" y="53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3" y="49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0" y="47"/>
                    </a:lnTo>
                    <a:lnTo>
                      <a:pt x="10" y="48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9" y="48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7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7" y="43"/>
                    </a:lnTo>
                    <a:lnTo>
                      <a:pt x="8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8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5" name="Freeform 38">
                <a:extLst>
                  <a:ext uri="{FF2B5EF4-FFF2-40B4-BE49-F238E27FC236}">
                    <a16:creationId xmlns:a16="http://schemas.microsoft.com/office/drawing/2014/main" xmlns="" id="{4D7C7CA7-CC08-43E6-83D4-E714407D1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4900" y="4643438"/>
                <a:ext cx="238125" cy="193675"/>
              </a:xfrm>
              <a:custGeom>
                <a:avLst/>
                <a:gdLst>
                  <a:gd name="T0" fmla="*/ 96 w 150"/>
                  <a:gd name="T1" fmla="*/ 7 h 122"/>
                  <a:gd name="T2" fmla="*/ 101 w 150"/>
                  <a:gd name="T3" fmla="*/ 10 h 122"/>
                  <a:gd name="T4" fmla="*/ 108 w 150"/>
                  <a:gd name="T5" fmla="*/ 13 h 122"/>
                  <a:gd name="T6" fmla="*/ 109 w 150"/>
                  <a:gd name="T7" fmla="*/ 20 h 122"/>
                  <a:gd name="T8" fmla="*/ 113 w 150"/>
                  <a:gd name="T9" fmla="*/ 25 h 122"/>
                  <a:gd name="T10" fmla="*/ 120 w 150"/>
                  <a:gd name="T11" fmla="*/ 28 h 122"/>
                  <a:gd name="T12" fmla="*/ 129 w 150"/>
                  <a:gd name="T13" fmla="*/ 27 h 122"/>
                  <a:gd name="T14" fmla="*/ 131 w 150"/>
                  <a:gd name="T15" fmla="*/ 37 h 122"/>
                  <a:gd name="T16" fmla="*/ 138 w 150"/>
                  <a:gd name="T17" fmla="*/ 39 h 122"/>
                  <a:gd name="T18" fmla="*/ 140 w 150"/>
                  <a:gd name="T19" fmla="*/ 45 h 122"/>
                  <a:gd name="T20" fmla="*/ 148 w 150"/>
                  <a:gd name="T21" fmla="*/ 48 h 122"/>
                  <a:gd name="T22" fmla="*/ 148 w 150"/>
                  <a:gd name="T23" fmla="*/ 53 h 122"/>
                  <a:gd name="T24" fmla="*/ 146 w 150"/>
                  <a:gd name="T25" fmla="*/ 59 h 122"/>
                  <a:gd name="T26" fmla="*/ 145 w 150"/>
                  <a:gd name="T27" fmla="*/ 64 h 122"/>
                  <a:gd name="T28" fmla="*/ 140 w 150"/>
                  <a:gd name="T29" fmla="*/ 67 h 122"/>
                  <a:gd name="T30" fmla="*/ 136 w 150"/>
                  <a:gd name="T31" fmla="*/ 72 h 122"/>
                  <a:gd name="T32" fmla="*/ 128 w 150"/>
                  <a:gd name="T33" fmla="*/ 74 h 122"/>
                  <a:gd name="T34" fmla="*/ 131 w 150"/>
                  <a:gd name="T35" fmla="*/ 79 h 122"/>
                  <a:gd name="T36" fmla="*/ 129 w 150"/>
                  <a:gd name="T37" fmla="*/ 85 h 122"/>
                  <a:gd name="T38" fmla="*/ 129 w 150"/>
                  <a:gd name="T39" fmla="*/ 92 h 122"/>
                  <a:gd name="T40" fmla="*/ 122 w 150"/>
                  <a:gd name="T41" fmla="*/ 92 h 122"/>
                  <a:gd name="T42" fmla="*/ 115 w 150"/>
                  <a:gd name="T43" fmla="*/ 91 h 122"/>
                  <a:gd name="T44" fmla="*/ 109 w 150"/>
                  <a:gd name="T45" fmla="*/ 90 h 122"/>
                  <a:gd name="T46" fmla="*/ 102 w 150"/>
                  <a:gd name="T47" fmla="*/ 88 h 122"/>
                  <a:gd name="T48" fmla="*/ 97 w 150"/>
                  <a:gd name="T49" fmla="*/ 83 h 122"/>
                  <a:gd name="T50" fmla="*/ 89 w 150"/>
                  <a:gd name="T51" fmla="*/ 82 h 122"/>
                  <a:gd name="T52" fmla="*/ 83 w 150"/>
                  <a:gd name="T53" fmla="*/ 83 h 122"/>
                  <a:gd name="T54" fmla="*/ 79 w 150"/>
                  <a:gd name="T55" fmla="*/ 87 h 122"/>
                  <a:gd name="T56" fmla="*/ 70 w 150"/>
                  <a:gd name="T57" fmla="*/ 85 h 122"/>
                  <a:gd name="T58" fmla="*/ 61 w 150"/>
                  <a:gd name="T59" fmla="*/ 86 h 122"/>
                  <a:gd name="T60" fmla="*/ 59 w 150"/>
                  <a:gd name="T61" fmla="*/ 94 h 122"/>
                  <a:gd name="T62" fmla="*/ 62 w 150"/>
                  <a:gd name="T63" fmla="*/ 103 h 122"/>
                  <a:gd name="T64" fmla="*/ 61 w 150"/>
                  <a:gd name="T65" fmla="*/ 113 h 122"/>
                  <a:gd name="T66" fmla="*/ 62 w 150"/>
                  <a:gd name="T67" fmla="*/ 121 h 122"/>
                  <a:gd name="T68" fmla="*/ 57 w 150"/>
                  <a:gd name="T69" fmla="*/ 120 h 122"/>
                  <a:gd name="T70" fmla="*/ 50 w 150"/>
                  <a:gd name="T71" fmla="*/ 117 h 122"/>
                  <a:gd name="T72" fmla="*/ 43 w 150"/>
                  <a:gd name="T73" fmla="*/ 117 h 122"/>
                  <a:gd name="T74" fmla="*/ 36 w 150"/>
                  <a:gd name="T75" fmla="*/ 116 h 122"/>
                  <a:gd name="T76" fmla="*/ 30 w 150"/>
                  <a:gd name="T77" fmla="*/ 114 h 122"/>
                  <a:gd name="T78" fmla="*/ 23 w 150"/>
                  <a:gd name="T79" fmla="*/ 108 h 122"/>
                  <a:gd name="T80" fmla="*/ 21 w 150"/>
                  <a:gd name="T81" fmla="*/ 104 h 122"/>
                  <a:gd name="T82" fmla="*/ 16 w 150"/>
                  <a:gd name="T83" fmla="*/ 101 h 122"/>
                  <a:gd name="T84" fmla="*/ 16 w 150"/>
                  <a:gd name="T85" fmla="*/ 95 h 122"/>
                  <a:gd name="T86" fmla="*/ 13 w 150"/>
                  <a:gd name="T87" fmla="*/ 90 h 122"/>
                  <a:gd name="T88" fmla="*/ 10 w 150"/>
                  <a:gd name="T89" fmla="*/ 82 h 122"/>
                  <a:gd name="T90" fmla="*/ 4 w 150"/>
                  <a:gd name="T91" fmla="*/ 75 h 122"/>
                  <a:gd name="T92" fmla="*/ 9 w 150"/>
                  <a:gd name="T93" fmla="*/ 69 h 122"/>
                  <a:gd name="T94" fmla="*/ 12 w 150"/>
                  <a:gd name="T95" fmla="*/ 62 h 122"/>
                  <a:gd name="T96" fmla="*/ 10 w 150"/>
                  <a:gd name="T97" fmla="*/ 54 h 122"/>
                  <a:gd name="T98" fmla="*/ 3 w 150"/>
                  <a:gd name="T99" fmla="*/ 47 h 122"/>
                  <a:gd name="T100" fmla="*/ 4 w 150"/>
                  <a:gd name="T101" fmla="*/ 38 h 122"/>
                  <a:gd name="T102" fmla="*/ 5 w 150"/>
                  <a:gd name="T103" fmla="*/ 33 h 122"/>
                  <a:gd name="T104" fmla="*/ 9 w 150"/>
                  <a:gd name="T105" fmla="*/ 25 h 122"/>
                  <a:gd name="T106" fmla="*/ 10 w 150"/>
                  <a:gd name="T107" fmla="*/ 15 h 122"/>
                  <a:gd name="T108" fmla="*/ 17 w 150"/>
                  <a:gd name="T109" fmla="*/ 11 h 122"/>
                  <a:gd name="T110" fmla="*/ 27 w 150"/>
                  <a:gd name="T111" fmla="*/ 12 h 122"/>
                  <a:gd name="T112" fmla="*/ 36 w 150"/>
                  <a:gd name="T113" fmla="*/ 9 h 122"/>
                  <a:gd name="T114" fmla="*/ 45 w 150"/>
                  <a:gd name="T115" fmla="*/ 7 h 122"/>
                  <a:gd name="T116" fmla="*/ 56 w 150"/>
                  <a:gd name="T117" fmla="*/ 5 h 122"/>
                  <a:gd name="T118" fmla="*/ 64 w 150"/>
                  <a:gd name="T119" fmla="*/ 5 h 122"/>
                  <a:gd name="T120" fmla="*/ 72 w 150"/>
                  <a:gd name="T121" fmla="*/ 2 h 122"/>
                  <a:gd name="T122" fmla="*/ 80 w 150"/>
                  <a:gd name="T123" fmla="*/ 3 h 122"/>
                  <a:gd name="T124" fmla="*/ 89 w 150"/>
                  <a:gd name="T125" fmla="*/ 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0" h="122">
                    <a:moveTo>
                      <a:pt x="89" y="2"/>
                    </a:moveTo>
                    <a:lnTo>
                      <a:pt x="90" y="2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92" y="4"/>
                    </a:lnTo>
                    <a:lnTo>
                      <a:pt x="93" y="4"/>
                    </a:lnTo>
                    <a:lnTo>
                      <a:pt x="92" y="4"/>
                    </a:lnTo>
                    <a:lnTo>
                      <a:pt x="93" y="4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6" y="6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7" y="8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9" y="8"/>
                    </a:lnTo>
                    <a:lnTo>
                      <a:pt x="99" y="8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100" y="9"/>
                    </a:lnTo>
                    <a:lnTo>
                      <a:pt x="100" y="9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11"/>
                    </a:lnTo>
                    <a:lnTo>
                      <a:pt x="101" y="11"/>
                    </a:lnTo>
                    <a:lnTo>
                      <a:pt x="101" y="10"/>
                    </a:lnTo>
                    <a:lnTo>
                      <a:pt x="101" y="10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3" y="10"/>
                    </a:lnTo>
                    <a:lnTo>
                      <a:pt x="103" y="9"/>
                    </a:lnTo>
                    <a:lnTo>
                      <a:pt x="103" y="9"/>
                    </a:lnTo>
                    <a:lnTo>
                      <a:pt x="104" y="9"/>
                    </a:lnTo>
                    <a:lnTo>
                      <a:pt x="104" y="9"/>
                    </a:lnTo>
                    <a:lnTo>
                      <a:pt x="104" y="9"/>
                    </a:lnTo>
                    <a:lnTo>
                      <a:pt x="104" y="9"/>
                    </a:lnTo>
                    <a:lnTo>
                      <a:pt x="104" y="10"/>
                    </a:lnTo>
                    <a:lnTo>
                      <a:pt x="105" y="10"/>
                    </a:lnTo>
                    <a:lnTo>
                      <a:pt x="105" y="10"/>
                    </a:lnTo>
                    <a:lnTo>
                      <a:pt x="105" y="10"/>
                    </a:lnTo>
                    <a:lnTo>
                      <a:pt x="105" y="11"/>
                    </a:lnTo>
                    <a:lnTo>
                      <a:pt x="106" y="11"/>
                    </a:lnTo>
                    <a:lnTo>
                      <a:pt x="106" y="11"/>
                    </a:lnTo>
                    <a:lnTo>
                      <a:pt x="106" y="11"/>
                    </a:lnTo>
                    <a:lnTo>
                      <a:pt x="106" y="12"/>
                    </a:lnTo>
                    <a:lnTo>
                      <a:pt x="107" y="12"/>
                    </a:lnTo>
                    <a:lnTo>
                      <a:pt x="107" y="12"/>
                    </a:lnTo>
                    <a:lnTo>
                      <a:pt x="107" y="12"/>
                    </a:lnTo>
                    <a:lnTo>
                      <a:pt x="107" y="13"/>
                    </a:lnTo>
                    <a:lnTo>
                      <a:pt x="107" y="13"/>
                    </a:lnTo>
                    <a:lnTo>
                      <a:pt x="108" y="13"/>
                    </a:lnTo>
                    <a:lnTo>
                      <a:pt x="107" y="14"/>
                    </a:lnTo>
                    <a:lnTo>
                      <a:pt x="108" y="14"/>
                    </a:lnTo>
                    <a:lnTo>
                      <a:pt x="108" y="14"/>
                    </a:lnTo>
                    <a:lnTo>
                      <a:pt x="108" y="14"/>
                    </a:lnTo>
                    <a:lnTo>
                      <a:pt x="108" y="14"/>
                    </a:lnTo>
                    <a:lnTo>
                      <a:pt x="108" y="14"/>
                    </a:lnTo>
                    <a:lnTo>
                      <a:pt x="109" y="14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10" y="16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10" y="19"/>
                    </a:lnTo>
                    <a:lnTo>
                      <a:pt x="110" y="19"/>
                    </a:lnTo>
                    <a:lnTo>
                      <a:pt x="110" y="19"/>
                    </a:lnTo>
                    <a:lnTo>
                      <a:pt x="109" y="20"/>
                    </a:lnTo>
                    <a:lnTo>
                      <a:pt x="109" y="20"/>
                    </a:lnTo>
                    <a:lnTo>
                      <a:pt x="109" y="20"/>
                    </a:lnTo>
                    <a:lnTo>
                      <a:pt x="109" y="21"/>
                    </a:lnTo>
                    <a:lnTo>
                      <a:pt x="109" y="21"/>
                    </a:lnTo>
                    <a:lnTo>
                      <a:pt x="109" y="21"/>
                    </a:lnTo>
                    <a:lnTo>
                      <a:pt x="109" y="22"/>
                    </a:lnTo>
                    <a:lnTo>
                      <a:pt x="109" y="22"/>
                    </a:lnTo>
                    <a:lnTo>
                      <a:pt x="109" y="22"/>
                    </a:lnTo>
                    <a:lnTo>
                      <a:pt x="109" y="22"/>
                    </a:lnTo>
                    <a:lnTo>
                      <a:pt x="110" y="22"/>
                    </a:lnTo>
                    <a:lnTo>
                      <a:pt x="109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11" y="24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2" y="23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3" y="24"/>
                    </a:lnTo>
                    <a:lnTo>
                      <a:pt x="112" y="24"/>
                    </a:lnTo>
                    <a:lnTo>
                      <a:pt x="113" y="24"/>
                    </a:lnTo>
                    <a:lnTo>
                      <a:pt x="112" y="24"/>
                    </a:lnTo>
                    <a:lnTo>
                      <a:pt x="113" y="24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6" y="25"/>
                    </a:lnTo>
                    <a:lnTo>
                      <a:pt x="116" y="25"/>
                    </a:lnTo>
                    <a:lnTo>
                      <a:pt x="117" y="25"/>
                    </a:lnTo>
                    <a:lnTo>
                      <a:pt x="117" y="26"/>
                    </a:lnTo>
                    <a:lnTo>
                      <a:pt x="117" y="26"/>
                    </a:lnTo>
                    <a:lnTo>
                      <a:pt x="117" y="26"/>
                    </a:lnTo>
                    <a:lnTo>
                      <a:pt x="118" y="26"/>
                    </a:lnTo>
                    <a:lnTo>
                      <a:pt x="118" y="27"/>
                    </a:lnTo>
                    <a:lnTo>
                      <a:pt x="118" y="27"/>
                    </a:lnTo>
                    <a:lnTo>
                      <a:pt x="118" y="27"/>
                    </a:lnTo>
                    <a:lnTo>
                      <a:pt x="118" y="27"/>
                    </a:lnTo>
                    <a:lnTo>
                      <a:pt x="119" y="27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20" y="28"/>
                    </a:lnTo>
                    <a:lnTo>
                      <a:pt x="120" y="28"/>
                    </a:lnTo>
                    <a:lnTo>
                      <a:pt x="121" y="28"/>
                    </a:lnTo>
                    <a:lnTo>
                      <a:pt x="121" y="27"/>
                    </a:lnTo>
                    <a:lnTo>
                      <a:pt x="121" y="27"/>
                    </a:lnTo>
                    <a:lnTo>
                      <a:pt x="121" y="27"/>
                    </a:lnTo>
                    <a:lnTo>
                      <a:pt x="122" y="27"/>
                    </a:lnTo>
                    <a:lnTo>
                      <a:pt x="122" y="27"/>
                    </a:lnTo>
                    <a:lnTo>
                      <a:pt x="122" y="27"/>
                    </a:lnTo>
                    <a:lnTo>
                      <a:pt x="123" y="27"/>
                    </a:lnTo>
                    <a:lnTo>
                      <a:pt x="123" y="26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4" y="27"/>
                    </a:lnTo>
                    <a:lnTo>
                      <a:pt x="124" y="27"/>
                    </a:lnTo>
                    <a:lnTo>
                      <a:pt x="125" y="27"/>
                    </a:lnTo>
                    <a:lnTo>
                      <a:pt x="125" y="27"/>
                    </a:lnTo>
                    <a:lnTo>
                      <a:pt x="125" y="27"/>
                    </a:lnTo>
                    <a:lnTo>
                      <a:pt x="126" y="27"/>
                    </a:lnTo>
                    <a:lnTo>
                      <a:pt x="126" y="27"/>
                    </a:lnTo>
                    <a:lnTo>
                      <a:pt x="126" y="27"/>
                    </a:lnTo>
                    <a:lnTo>
                      <a:pt x="126" y="27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28" y="27"/>
                    </a:lnTo>
                    <a:lnTo>
                      <a:pt x="128" y="28"/>
                    </a:lnTo>
                    <a:lnTo>
                      <a:pt x="128" y="27"/>
                    </a:lnTo>
                    <a:lnTo>
                      <a:pt x="129" y="27"/>
                    </a:lnTo>
                    <a:lnTo>
                      <a:pt x="129" y="28"/>
                    </a:lnTo>
                    <a:lnTo>
                      <a:pt x="129" y="28"/>
                    </a:lnTo>
                    <a:lnTo>
                      <a:pt x="129" y="28"/>
                    </a:lnTo>
                    <a:lnTo>
                      <a:pt x="130" y="29"/>
                    </a:lnTo>
                    <a:lnTo>
                      <a:pt x="130" y="29"/>
                    </a:lnTo>
                    <a:lnTo>
                      <a:pt x="130" y="29"/>
                    </a:lnTo>
                    <a:lnTo>
                      <a:pt x="130" y="30"/>
                    </a:lnTo>
                    <a:lnTo>
                      <a:pt x="130" y="30"/>
                    </a:lnTo>
                    <a:lnTo>
                      <a:pt x="130" y="30"/>
                    </a:lnTo>
                    <a:lnTo>
                      <a:pt x="131" y="31"/>
                    </a:lnTo>
                    <a:lnTo>
                      <a:pt x="130" y="31"/>
                    </a:lnTo>
                    <a:lnTo>
                      <a:pt x="130" y="32"/>
                    </a:lnTo>
                    <a:lnTo>
                      <a:pt x="130" y="32"/>
                    </a:lnTo>
                    <a:lnTo>
                      <a:pt x="130" y="33"/>
                    </a:lnTo>
                    <a:lnTo>
                      <a:pt x="130" y="33"/>
                    </a:lnTo>
                    <a:lnTo>
                      <a:pt x="130" y="33"/>
                    </a:lnTo>
                    <a:lnTo>
                      <a:pt x="130" y="34"/>
                    </a:lnTo>
                    <a:lnTo>
                      <a:pt x="130" y="34"/>
                    </a:lnTo>
                    <a:lnTo>
                      <a:pt x="130" y="35"/>
                    </a:lnTo>
                    <a:lnTo>
                      <a:pt x="130" y="35"/>
                    </a:lnTo>
                    <a:lnTo>
                      <a:pt x="130" y="35"/>
                    </a:lnTo>
                    <a:lnTo>
                      <a:pt x="130" y="36"/>
                    </a:lnTo>
                    <a:lnTo>
                      <a:pt x="130" y="36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2" y="37"/>
                    </a:lnTo>
                    <a:lnTo>
                      <a:pt x="132" y="36"/>
                    </a:lnTo>
                    <a:lnTo>
                      <a:pt x="132" y="36"/>
                    </a:lnTo>
                    <a:lnTo>
                      <a:pt x="133" y="36"/>
                    </a:lnTo>
                    <a:lnTo>
                      <a:pt x="133" y="36"/>
                    </a:lnTo>
                    <a:lnTo>
                      <a:pt x="134" y="36"/>
                    </a:lnTo>
                    <a:lnTo>
                      <a:pt x="134" y="36"/>
                    </a:lnTo>
                    <a:lnTo>
                      <a:pt x="135" y="36"/>
                    </a:lnTo>
                    <a:lnTo>
                      <a:pt x="135" y="36"/>
                    </a:lnTo>
                    <a:lnTo>
                      <a:pt x="135" y="37"/>
                    </a:lnTo>
                    <a:lnTo>
                      <a:pt x="135" y="37"/>
                    </a:lnTo>
                    <a:lnTo>
                      <a:pt x="136" y="37"/>
                    </a:lnTo>
                    <a:lnTo>
                      <a:pt x="136" y="37"/>
                    </a:lnTo>
                    <a:lnTo>
                      <a:pt x="136" y="37"/>
                    </a:lnTo>
                    <a:lnTo>
                      <a:pt x="136" y="37"/>
                    </a:lnTo>
                    <a:lnTo>
                      <a:pt x="137" y="37"/>
                    </a:lnTo>
                    <a:lnTo>
                      <a:pt x="137" y="37"/>
                    </a:lnTo>
                    <a:lnTo>
                      <a:pt x="137" y="38"/>
                    </a:lnTo>
                    <a:lnTo>
                      <a:pt x="137" y="37"/>
                    </a:lnTo>
                    <a:lnTo>
                      <a:pt x="137" y="38"/>
                    </a:lnTo>
                    <a:lnTo>
                      <a:pt x="137" y="38"/>
                    </a:lnTo>
                    <a:lnTo>
                      <a:pt x="138" y="38"/>
                    </a:lnTo>
                    <a:lnTo>
                      <a:pt x="138" y="38"/>
                    </a:lnTo>
                    <a:lnTo>
                      <a:pt x="138" y="38"/>
                    </a:lnTo>
                    <a:lnTo>
                      <a:pt x="138" y="39"/>
                    </a:lnTo>
                    <a:lnTo>
                      <a:pt x="139" y="39"/>
                    </a:lnTo>
                    <a:lnTo>
                      <a:pt x="138" y="39"/>
                    </a:lnTo>
                    <a:lnTo>
                      <a:pt x="139" y="40"/>
                    </a:lnTo>
                    <a:lnTo>
                      <a:pt x="139" y="40"/>
                    </a:lnTo>
                    <a:lnTo>
                      <a:pt x="139" y="41"/>
                    </a:lnTo>
                    <a:lnTo>
                      <a:pt x="139" y="41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8" y="42"/>
                    </a:lnTo>
                    <a:lnTo>
                      <a:pt x="138" y="43"/>
                    </a:lnTo>
                    <a:lnTo>
                      <a:pt x="138" y="43"/>
                    </a:lnTo>
                    <a:lnTo>
                      <a:pt x="137" y="43"/>
                    </a:lnTo>
                    <a:lnTo>
                      <a:pt x="137" y="43"/>
                    </a:lnTo>
                    <a:lnTo>
                      <a:pt x="138" y="43"/>
                    </a:lnTo>
                    <a:lnTo>
                      <a:pt x="138" y="44"/>
                    </a:lnTo>
                    <a:lnTo>
                      <a:pt x="138" y="44"/>
                    </a:lnTo>
                    <a:lnTo>
                      <a:pt x="138" y="44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40" y="45"/>
                    </a:lnTo>
                    <a:lnTo>
                      <a:pt x="140" y="46"/>
                    </a:lnTo>
                    <a:lnTo>
                      <a:pt x="140" y="45"/>
                    </a:lnTo>
                    <a:lnTo>
                      <a:pt x="140" y="45"/>
                    </a:lnTo>
                    <a:lnTo>
                      <a:pt x="141" y="45"/>
                    </a:lnTo>
                    <a:lnTo>
                      <a:pt x="141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3" y="46"/>
                    </a:lnTo>
                    <a:lnTo>
                      <a:pt x="143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4" y="46"/>
                    </a:lnTo>
                    <a:lnTo>
                      <a:pt x="144" y="46"/>
                    </a:lnTo>
                    <a:lnTo>
                      <a:pt x="144" y="47"/>
                    </a:lnTo>
                    <a:lnTo>
                      <a:pt x="145" y="47"/>
                    </a:lnTo>
                    <a:lnTo>
                      <a:pt x="145" y="47"/>
                    </a:lnTo>
                    <a:lnTo>
                      <a:pt x="146" y="47"/>
                    </a:lnTo>
                    <a:lnTo>
                      <a:pt x="146" y="47"/>
                    </a:lnTo>
                    <a:lnTo>
                      <a:pt x="146" y="47"/>
                    </a:lnTo>
                    <a:lnTo>
                      <a:pt x="146" y="47"/>
                    </a:lnTo>
                    <a:lnTo>
                      <a:pt x="147" y="47"/>
                    </a:lnTo>
                    <a:lnTo>
                      <a:pt x="147" y="47"/>
                    </a:lnTo>
                    <a:lnTo>
                      <a:pt x="147" y="48"/>
                    </a:lnTo>
                    <a:lnTo>
                      <a:pt x="147" y="48"/>
                    </a:lnTo>
                    <a:lnTo>
                      <a:pt x="147" y="48"/>
                    </a:lnTo>
                    <a:lnTo>
                      <a:pt x="148" y="48"/>
                    </a:lnTo>
                    <a:lnTo>
                      <a:pt x="148" y="48"/>
                    </a:lnTo>
                    <a:lnTo>
                      <a:pt x="148" y="48"/>
                    </a:lnTo>
                    <a:lnTo>
                      <a:pt x="149" y="48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8"/>
                    </a:lnTo>
                    <a:lnTo>
                      <a:pt x="149" y="48"/>
                    </a:lnTo>
                    <a:lnTo>
                      <a:pt x="149" y="48"/>
                    </a:lnTo>
                    <a:lnTo>
                      <a:pt x="150" y="48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50"/>
                    </a:lnTo>
                    <a:lnTo>
                      <a:pt x="149" y="50"/>
                    </a:lnTo>
                    <a:lnTo>
                      <a:pt x="149" y="50"/>
                    </a:lnTo>
                    <a:lnTo>
                      <a:pt x="150" y="50"/>
                    </a:lnTo>
                    <a:lnTo>
                      <a:pt x="150" y="51"/>
                    </a:lnTo>
                    <a:lnTo>
                      <a:pt x="149" y="51"/>
                    </a:lnTo>
                    <a:lnTo>
                      <a:pt x="149" y="51"/>
                    </a:lnTo>
                    <a:lnTo>
                      <a:pt x="149" y="51"/>
                    </a:lnTo>
                    <a:lnTo>
                      <a:pt x="149" y="51"/>
                    </a:lnTo>
                    <a:lnTo>
                      <a:pt x="148" y="51"/>
                    </a:lnTo>
                    <a:lnTo>
                      <a:pt x="148" y="52"/>
                    </a:lnTo>
                    <a:lnTo>
                      <a:pt x="148" y="52"/>
                    </a:lnTo>
                    <a:lnTo>
                      <a:pt x="148" y="52"/>
                    </a:lnTo>
                    <a:lnTo>
                      <a:pt x="148" y="52"/>
                    </a:lnTo>
                    <a:lnTo>
                      <a:pt x="148" y="53"/>
                    </a:lnTo>
                    <a:lnTo>
                      <a:pt x="148" y="53"/>
                    </a:lnTo>
                    <a:lnTo>
                      <a:pt x="148" y="53"/>
                    </a:lnTo>
                    <a:lnTo>
                      <a:pt x="147" y="53"/>
                    </a:lnTo>
                    <a:lnTo>
                      <a:pt x="147" y="54"/>
                    </a:lnTo>
                    <a:lnTo>
                      <a:pt x="147" y="54"/>
                    </a:lnTo>
                    <a:lnTo>
                      <a:pt x="148" y="54"/>
                    </a:lnTo>
                    <a:lnTo>
                      <a:pt x="148" y="55"/>
                    </a:lnTo>
                    <a:lnTo>
                      <a:pt x="147" y="55"/>
                    </a:lnTo>
                    <a:lnTo>
                      <a:pt x="147" y="55"/>
                    </a:lnTo>
                    <a:lnTo>
                      <a:pt x="148" y="55"/>
                    </a:lnTo>
                    <a:lnTo>
                      <a:pt x="147" y="55"/>
                    </a:lnTo>
                    <a:lnTo>
                      <a:pt x="147" y="56"/>
                    </a:lnTo>
                    <a:lnTo>
                      <a:pt x="147" y="56"/>
                    </a:lnTo>
                    <a:lnTo>
                      <a:pt x="148" y="56"/>
                    </a:lnTo>
                    <a:lnTo>
                      <a:pt x="147" y="56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8" y="57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7" y="58"/>
                    </a:lnTo>
                    <a:lnTo>
                      <a:pt x="146" y="58"/>
                    </a:lnTo>
                    <a:lnTo>
                      <a:pt x="146" y="58"/>
                    </a:lnTo>
                    <a:lnTo>
                      <a:pt x="146" y="58"/>
                    </a:lnTo>
                    <a:lnTo>
                      <a:pt x="145" y="58"/>
                    </a:lnTo>
                    <a:lnTo>
                      <a:pt x="145" y="59"/>
                    </a:lnTo>
                    <a:lnTo>
                      <a:pt x="146" y="59"/>
                    </a:lnTo>
                    <a:lnTo>
                      <a:pt x="146" y="59"/>
                    </a:lnTo>
                    <a:lnTo>
                      <a:pt x="146" y="59"/>
                    </a:lnTo>
                    <a:lnTo>
                      <a:pt x="147" y="59"/>
                    </a:lnTo>
                    <a:lnTo>
                      <a:pt x="147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6" y="59"/>
                    </a:lnTo>
                    <a:lnTo>
                      <a:pt x="146" y="60"/>
                    </a:lnTo>
                    <a:lnTo>
                      <a:pt x="145" y="60"/>
                    </a:lnTo>
                    <a:lnTo>
                      <a:pt x="145" y="60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61"/>
                    </a:lnTo>
                    <a:lnTo>
                      <a:pt x="144" y="61"/>
                    </a:lnTo>
                    <a:lnTo>
                      <a:pt x="145" y="61"/>
                    </a:lnTo>
                    <a:lnTo>
                      <a:pt x="144" y="62"/>
                    </a:lnTo>
                    <a:lnTo>
                      <a:pt x="145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3"/>
                    </a:lnTo>
                    <a:lnTo>
                      <a:pt x="144" y="63"/>
                    </a:lnTo>
                    <a:lnTo>
                      <a:pt x="144" y="64"/>
                    </a:lnTo>
                    <a:lnTo>
                      <a:pt x="144" y="64"/>
                    </a:lnTo>
                    <a:lnTo>
                      <a:pt x="144" y="64"/>
                    </a:lnTo>
                    <a:lnTo>
                      <a:pt x="145" y="64"/>
                    </a:lnTo>
                    <a:lnTo>
                      <a:pt x="145" y="65"/>
                    </a:lnTo>
                    <a:lnTo>
                      <a:pt x="145" y="65"/>
                    </a:lnTo>
                    <a:lnTo>
                      <a:pt x="145" y="65"/>
                    </a:lnTo>
                    <a:lnTo>
                      <a:pt x="145" y="65"/>
                    </a:lnTo>
                    <a:lnTo>
                      <a:pt x="145" y="65"/>
                    </a:lnTo>
                    <a:lnTo>
                      <a:pt x="145" y="66"/>
                    </a:lnTo>
                    <a:lnTo>
                      <a:pt x="145" y="66"/>
                    </a:lnTo>
                    <a:lnTo>
                      <a:pt x="144" y="66"/>
                    </a:lnTo>
                    <a:lnTo>
                      <a:pt x="145" y="66"/>
                    </a:lnTo>
                    <a:lnTo>
                      <a:pt x="144" y="66"/>
                    </a:lnTo>
                    <a:lnTo>
                      <a:pt x="144" y="67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142" y="67"/>
                    </a:lnTo>
                    <a:lnTo>
                      <a:pt x="142" y="67"/>
                    </a:lnTo>
                    <a:lnTo>
                      <a:pt x="141" y="67"/>
                    </a:lnTo>
                    <a:lnTo>
                      <a:pt x="141" y="67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39" y="67"/>
                    </a:lnTo>
                    <a:lnTo>
                      <a:pt x="139" y="67"/>
                    </a:lnTo>
                    <a:lnTo>
                      <a:pt x="139" y="67"/>
                    </a:lnTo>
                    <a:lnTo>
                      <a:pt x="139" y="66"/>
                    </a:lnTo>
                    <a:lnTo>
                      <a:pt x="139" y="66"/>
                    </a:lnTo>
                    <a:lnTo>
                      <a:pt x="139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7"/>
                    </a:lnTo>
                    <a:lnTo>
                      <a:pt x="137" y="67"/>
                    </a:lnTo>
                    <a:lnTo>
                      <a:pt x="137" y="67"/>
                    </a:lnTo>
                    <a:lnTo>
                      <a:pt x="138" y="67"/>
                    </a:lnTo>
                    <a:lnTo>
                      <a:pt x="137" y="67"/>
                    </a:lnTo>
                    <a:lnTo>
                      <a:pt x="137" y="67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7" y="69"/>
                    </a:lnTo>
                    <a:lnTo>
                      <a:pt x="137" y="69"/>
                    </a:lnTo>
                    <a:lnTo>
                      <a:pt x="137" y="69"/>
                    </a:lnTo>
                    <a:lnTo>
                      <a:pt x="137" y="70"/>
                    </a:lnTo>
                    <a:lnTo>
                      <a:pt x="137" y="70"/>
                    </a:lnTo>
                    <a:lnTo>
                      <a:pt x="137" y="71"/>
                    </a:lnTo>
                    <a:lnTo>
                      <a:pt x="137" y="71"/>
                    </a:lnTo>
                    <a:lnTo>
                      <a:pt x="137" y="72"/>
                    </a:lnTo>
                    <a:lnTo>
                      <a:pt x="136" y="72"/>
                    </a:lnTo>
                    <a:lnTo>
                      <a:pt x="136" y="72"/>
                    </a:lnTo>
                    <a:lnTo>
                      <a:pt x="137" y="72"/>
                    </a:lnTo>
                    <a:lnTo>
                      <a:pt x="137" y="73"/>
                    </a:lnTo>
                    <a:lnTo>
                      <a:pt x="136" y="73"/>
                    </a:lnTo>
                    <a:lnTo>
                      <a:pt x="136" y="73"/>
                    </a:lnTo>
                    <a:lnTo>
                      <a:pt x="136" y="73"/>
                    </a:lnTo>
                    <a:lnTo>
                      <a:pt x="136" y="74"/>
                    </a:lnTo>
                    <a:lnTo>
                      <a:pt x="135" y="74"/>
                    </a:lnTo>
                    <a:lnTo>
                      <a:pt x="135" y="74"/>
                    </a:lnTo>
                    <a:lnTo>
                      <a:pt x="134" y="74"/>
                    </a:lnTo>
                    <a:lnTo>
                      <a:pt x="134" y="73"/>
                    </a:lnTo>
                    <a:lnTo>
                      <a:pt x="134" y="73"/>
                    </a:lnTo>
                    <a:lnTo>
                      <a:pt x="133" y="73"/>
                    </a:lnTo>
                    <a:lnTo>
                      <a:pt x="133" y="73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1" y="73"/>
                    </a:lnTo>
                    <a:lnTo>
                      <a:pt x="131" y="73"/>
                    </a:lnTo>
                    <a:lnTo>
                      <a:pt x="131" y="73"/>
                    </a:lnTo>
                    <a:lnTo>
                      <a:pt x="130" y="73"/>
                    </a:lnTo>
                    <a:lnTo>
                      <a:pt x="130" y="73"/>
                    </a:lnTo>
                    <a:lnTo>
                      <a:pt x="129" y="73"/>
                    </a:lnTo>
                    <a:lnTo>
                      <a:pt x="129" y="73"/>
                    </a:lnTo>
                    <a:lnTo>
                      <a:pt x="129" y="73"/>
                    </a:lnTo>
                    <a:lnTo>
                      <a:pt x="129" y="73"/>
                    </a:lnTo>
                    <a:lnTo>
                      <a:pt x="128" y="73"/>
                    </a:lnTo>
                    <a:lnTo>
                      <a:pt x="128" y="74"/>
                    </a:lnTo>
                    <a:lnTo>
                      <a:pt x="128" y="74"/>
                    </a:lnTo>
                    <a:lnTo>
                      <a:pt x="128" y="74"/>
                    </a:lnTo>
                    <a:lnTo>
                      <a:pt x="128" y="75"/>
                    </a:lnTo>
                    <a:lnTo>
                      <a:pt x="127" y="75"/>
                    </a:lnTo>
                    <a:lnTo>
                      <a:pt x="128" y="75"/>
                    </a:lnTo>
                    <a:lnTo>
                      <a:pt x="127" y="75"/>
                    </a:lnTo>
                    <a:lnTo>
                      <a:pt x="127" y="75"/>
                    </a:lnTo>
                    <a:lnTo>
                      <a:pt x="127" y="76"/>
                    </a:lnTo>
                    <a:lnTo>
                      <a:pt x="128" y="76"/>
                    </a:lnTo>
                    <a:lnTo>
                      <a:pt x="128" y="76"/>
                    </a:lnTo>
                    <a:lnTo>
                      <a:pt x="128" y="76"/>
                    </a:lnTo>
                    <a:lnTo>
                      <a:pt x="129" y="76"/>
                    </a:lnTo>
                    <a:lnTo>
                      <a:pt x="129" y="76"/>
                    </a:lnTo>
                    <a:lnTo>
                      <a:pt x="129" y="76"/>
                    </a:lnTo>
                    <a:lnTo>
                      <a:pt x="129" y="76"/>
                    </a:lnTo>
                    <a:lnTo>
                      <a:pt x="129" y="77"/>
                    </a:lnTo>
                    <a:lnTo>
                      <a:pt x="129" y="77"/>
                    </a:lnTo>
                    <a:lnTo>
                      <a:pt x="129" y="77"/>
                    </a:lnTo>
                    <a:lnTo>
                      <a:pt x="130" y="77"/>
                    </a:lnTo>
                    <a:lnTo>
                      <a:pt x="130" y="77"/>
                    </a:lnTo>
                    <a:lnTo>
                      <a:pt x="130" y="77"/>
                    </a:lnTo>
                    <a:lnTo>
                      <a:pt x="130" y="78"/>
                    </a:lnTo>
                    <a:lnTo>
                      <a:pt x="131" y="78"/>
                    </a:lnTo>
                    <a:lnTo>
                      <a:pt x="131" y="78"/>
                    </a:lnTo>
                    <a:lnTo>
                      <a:pt x="131" y="79"/>
                    </a:lnTo>
                    <a:lnTo>
                      <a:pt x="131" y="79"/>
                    </a:lnTo>
                    <a:lnTo>
                      <a:pt x="131" y="79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2" y="81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3"/>
                    </a:lnTo>
                    <a:lnTo>
                      <a:pt x="132" y="83"/>
                    </a:lnTo>
                    <a:lnTo>
                      <a:pt x="132" y="84"/>
                    </a:lnTo>
                    <a:lnTo>
                      <a:pt x="132" y="84"/>
                    </a:lnTo>
                    <a:lnTo>
                      <a:pt x="132" y="84"/>
                    </a:lnTo>
                    <a:lnTo>
                      <a:pt x="132" y="84"/>
                    </a:lnTo>
                    <a:lnTo>
                      <a:pt x="132" y="84"/>
                    </a:lnTo>
                    <a:lnTo>
                      <a:pt x="131" y="84"/>
                    </a:lnTo>
                    <a:lnTo>
                      <a:pt x="131" y="84"/>
                    </a:lnTo>
                    <a:lnTo>
                      <a:pt x="130" y="84"/>
                    </a:lnTo>
                    <a:lnTo>
                      <a:pt x="130" y="85"/>
                    </a:lnTo>
                    <a:lnTo>
                      <a:pt x="130" y="85"/>
                    </a:lnTo>
                    <a:lnTo>
                      <a:pt x="129" y="85"/>
                    </a:lnTo>
                    <a:lnTo>
                      <a:pt x="129" y="85"/>
                    </a:lnTo>
                    <a:lnTo>
                      <a:pt x="129" y="85"/>
                    </a:lnTo>
                    <a:lnTo>
                      <a:pt x="129" y="85"/>
                    </a:lnTo>
                    <a:lnTo>
                      <a:pt x="129" y="85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129" y="87"/>
                    </a:lnTo>
                    <a:lnTo>
                      <a:pt x="129" y="87"/>
                    </a:lnTo>
                    <a:lnTo>
                      <a:pt x="129" y="87"/>
                    </a:lnTo>
                    <a:lnTo>
                      <a:pt x="129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30" y="90"/>
                    </a:lnTo>
                    <a:lnTo>
                      <a:pt x="130" y="90"/>
                    </a:lnTo>
                    <a:lnTo>
                      <a:pt x="130" y="90"/>
                    </a:lnTo>
                    <a:lnTo>
                      <a:pt x="130" y="91"/>
                    </a:lnTo>
                    <a:lnTo>
                      <a:pt x="130" y="91"/>
                    </a:lnTo>
                    <a:lnTo>
                      <a:pt x="129" y="91"/>
                    </a:lnTo>
                    <a:lnTo>
                      <a:pt x="129" y="91"/>
                    </a:lnTo>
                    <a:lnTo>
                      <a:pt x="129" y="92"/>
                    </a:lnTo>
                    <a:lnTo>
                      <a:pt x="129" y="92"/>
                    </a:lnTo>
                    <a:lnTo>
                      <a:pt x="128" y="92"/>
                    </a:lnTo>
                    <a:lnTo>
                      <a:pt x="128" y="91"/>
                    </a:lnTo>
                    <a:lnTo>
                      <a:pt x="128" y="92"/>
                    </a:lnTo>
                    <a:lnTo>
                      <a:pt x="128" y="92"/>
                    </a:lnTo>
                    <a:lnTo>
                      <a:pt x="127" y="92"/>
                    </a:lnTo>
                    <a:lnTo>
                      <a:pt x="127" y="91"/>
                    </a:lnTo>
                    <a:lnTo>
                      <a:pt x="127" y="91"/>
                    </a:lnTo>
                    <a:lnTo>
                      <a:pt x="127" y="92"/>
                    </a:lnTo>
                    <a:lnTo>
                      <a:pt x="126" y="92"/>
                    </a:lnTo>
                    <a:lnTo>
                      <a:pt x="126" y="92"/>
                    </a:lnTo>
                    <a:lnTo>
                      <a:pt x="126" y="92"/>
                    </a:lnTo>
                    <a:lnTo>
                      <a:pt x="125" y="92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3" y="93"/>
                    </a:lnTo>
                    <a:lnTo>
                      <a:pt x="123" y="92"/>
                    </a:lnTo>
                    <a:lnTo>
                      <a:pt x="123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19" y="91"/>
                    </a:lnTo>
                    <a:lnTo>
                      <a:pt x="119" y="91"/>
                    </a:lnTo>
                    <a:lnTo>
                      <a:pt x="119" y="92"/>
                    </a:lnTo>
                    <a:lnTo>
                      <a:pt x="119" y="92"/>
                    </a:lnTo>
                    <a:lnTo>
                      <a:pt x="119" y="92"/>
                    </a:lnTo>
                    <a:lnTo>
                      <a:pt x="118" y="92"/>
                    </a:lnTo>
                    <a:lnTo>
                      <a:pt x="118" y="92"/>
                    </a:lnTo>
                    <a:lnTo>
                      <a:pt x="118" y="92"/>
                    </a:lnTo>
                    <a:lnTo>
                      <a:pt x="118" y="92"/>
                    </a:lnTo>
                    <a:lnTo>
                      <a:pt x="117" y="92"/>
                    </a:lnTo>
                    <a:lnTo>
                      <a:pt x="117" y="92"/>
                    </a:lnTo>
                    <a:lnTo>
                      <a:pt x="116" y="92"/>
                    </a:lnTo>
                    <a:lnTo>
                      <a:pt x="116" y="92"/>
                    </a:lnTo>
                    <a:lnTo>
                      <a:pt x="116" y="91"/>
                    </a:lnTo>
                    <a:lnTo>
                      <a:pt x="116" y="91"/>
                    </a:lnTo>
                    <a:lnTo>
                      <a:pt x="116" y="91"/>
                    </a:lnTo>
                    <a:lnTo>
                      <a:pt x="115" y="91"/>
                    </a:lnTo>
                    <a:lnTo>
                      <a:pt x="115" y="91"/>
                    </a:lnTo>
                    <a:lnTo>
                      <a:pt x="115" y="91"/>
                    </a:lnTo>
                    <a:lnTo>
                      <a:pt x="114" y="91"/>
                    </a:lnTo>
                    <a:lnTo>
                      <a:pt x="114" y="91"/>
                    </a:lnTo>
                    <a:lnTo>
                      <a:pt x="114" y="91"/>
                    </a:lnTo>
                    <a:lnTo>
                      <a:pt x="114" y="91"/>
                    </a:lnTo>
                    <a:lnTo>
                      <a:pt x="114" y="90"/>
                    </a:lnTo>
                    <a:lnTo>
                      <a:pt x="113" y="90"/>
                    </a:lnTo>
                    <a:lnTo>
                      <a:pt x="113" y="91"/>
                    </a:lnTo>
                    <a:lnTo>
                      <a:pt x="113" y="90"/>
                    </a:lnTo>
                    <a:lnTo>
                      <a:pt x="113" y="91"/>
                    </a:lnTo>
                    <a:lnTo>
                      <a:pt x="113" y="91"/>
                    </a:lnTo>
                    <a:lnTo>
                      <a:pt x="113" y="90"/>
                    </a:lnTo>
                    <a:lnTo>
                      <a:pt x="112" y="90"/>
                    </a:lnTo>
                    <a:lnTo>
                      <a:pt x="112" y="90"/>
                    </a:lnTo>
                    <a:lnTo>
                      <a:pt x="111" y="90"/>
                    </a:lnTo>
                    <a:lnTo>
                      <a:pt x="111" y="90"/>
                    </a:lnTo>
                    <a:lnTo>
                      <a:pt x="111" y="90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09" y="90"/>
                    </a:lnTo>
                    <a:lnTo>
                      <a:pt x="109" y="90"/>
                    </a:lnTo>
                    <a:lnTo>
                      <a:pt x="109" y="90"/>
                    </a:lnTo>
                    <a:lnTo>
                      <a:pt x="109" y="90"/>
                    </a:lnTo>
                    <a:lnTo>
                      <a:pt x="109" y="89"/>
                    </a:lnTo>
                    <a:lnTo>
                      <a:pt x="109" y="90"/>
                    </a:lnTo>
                    <a:lnTo>
                      <a:pt x="109" y="90"/>
                    </a:lnTo>
                    <a:lnTo>
                      <a:pt x="109" y="89"/>
                    </a:lnTo>
                    <a:lnTo>
                      <a:pt x="108" y="89"/>
                    </a:lnTo>
                    <a:lnTo>
                      <a:pt x="108" y="89"/>
                    </a:lnTo>
                    <a:lnTo>
                      <a:pt x="107" y="89"/>
                    </a:lnTo>
                    <a:lnTo>
                      <a:pt x="107" y="89"/>
                    </a:lnTo>
                    <a:lnTo>
                      <a:pt x="107" y="89"/>
                    </a:lnTo>
                    <a:lnTo>
                      <a:pt x="107" y="89"/>
                    </a:lnTo>
                    <a:lnTo>
                      <a:pt x="107" y="89"/>
                    </a:lnTo>
                    <a:lnTo>
                      <a:pt x="107" y="89"/>
                    </a:lnTo>
                    <a:lnTo>
                      <a:pt x="107" y="90"/>
                    </a:lnTo>
                    <a:lnTo>
                      <a:pt x="106" y="90"/>
                    </a:lnTo>
                    <a:lnTo>
                      <a:pt x="106" y="89"/>
                    </a:lnTo>
                    <a:lnTo>
                      <a:pt x="106" y="89"/>
                    </a:lnTo>
                    <a:lnTo>
                      <a:pt x="106" y="89"/>
                    </a:lnTo>
                    <a:lnTo>
                      <a:pt x="105" y="89"/>
                    </a:lnTo>
                    <a:lnTo>
                      <a:pt x="105" y="88"/>
                    </a:lnTo>
                    <a:lnTo>
                      <a:pt x="105" y="88"/>
                    </a:lnTo>
                    <a:lnTo>
                      <a:pt x="105" y="89"/>
                    </a:lnTo>
                    <a:lnTo>
                      <a:pt x="104" y="89"/>
                    </a:lnTo>
                    <a:lnTo>
                      <a:pt x="104" y="89"/>
                    </a:lnTo>
                    <a:lnTo>
                      <a:pt x="104" y="88"/>
                    </a:lnTo>
                    <a:lnTo>
                      <a:pt x="103" y="88"/>
                    </a:lnTo>
                    <a:lnTo>
                      <a:pt x="103" y="88"/>
                    </a:lnTo>
                    <a:lnTo>
                      <a:pt x="102" y="88"/>
                    </a:lnTo>
                    <a:lnTo>
                      <a:pt x="102" y="88"/>
                    </a:lnTo>
                    <a:lnTo>
                      <a:pt x="102" y="88"/>
                    </a:lnTo>
                    <a:lnTo>
                      <a:pt x="102" y="88"/>
                    </a:lnTo>
                    <a:lnTo>
                      <a:pt x="102" y="88"/>
                    </a:lnTo>
                    <a:lnTo>
                      <a:pt x="101" y="88"/>
                    </a:lnTo>
                    <a:lnTo>
                      <a:pt x="101" y="88"/>
                    </a:lnTo>
                    <a:lnTo>
                      <a:pt x="101" y="88"/>
                    </a:lnTo>
                    <a:lnTo>
                      <a:pt x="101" y="87"/>
                    </a:lnTo>
                    <a:lnTo>
                      <a:pt x="100" y="87"/>
                    </a:lnTo>
                    <a:lnTo>
                      <a:pt x="100" y="87"/>
                    </a:lnTo>
                    <a:lnTo>
                      <a:pt x="100" y="87"/>
                    </a:lnTo>
                    <a:lnTo>
                      <a:pt x="100" y="87"/>
                    </a:lnTo>
                    <a:lnTo>
                      <a:pt x="100" y="86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9" y="85"/>
                    </a:lnTo>
                    <a:lnTo>
                      <a:pt x="99" y="85"/>
                    </a:lnTo>
                    <a:lnTo>
                      <a:pt x="99" y="84"/>
                    </a:lnTo>
                    <a:lnTo>
                      <a:pt x="99" y="84"/>
                    </a:lnTo>
                    <a:lnTo>
                      <a:pt x="99" y="84"/>
                    </a:lnTo>
                    <a:lnTo>
                      <a:pt x="98" y="84"/>
                    </a:lnTo>
                    <a:lnTo>
                      <a:pt x="98" y="83"/>
                    </a:lnTo>
                    <a:lnTo>
                      <a:pt x="98" y="83"/>
                    </a:lnTo>
                    <a:lnTo>
                      <a:pt x="97" y="83"/>
                    </a:lnTo>
                    <a:lnTo>
                      <a:pt x="97" y="84"/>
                    </a:lnTo>
                    <a:lnTo>
                      <a:pt x="97" y="84"/>
                    </a:lnTo>
                    <a:lnTo>
                      <a:pt x="97" y="83"/>
                    </a:lnTo>
                    <a:lnTo>
                      <a:pt x="96" y="83"/>
                    </a:lnTo>
                    <a:lnTo>
                      <a:pt x="96" y="83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95" y="82"/>
                    </a:lnTo>
                    <a:lnTo>
                      <a:pt x="94" y="82"/>
                    </a:lnTo>
                    <a:lnTo>
                      <a:pt x="94" y="82"/>
                    </a:lnTo>
                    <a:lnTo>
                      <a:pt x="94" y="82"/>
                    </a:lnTo>
                    <a:lnTo>
                      <a:pt x="93" y="82"/>
                    </a:lnTo>
                    <a:lnTo>
                      <a:pt x="93" y="82"/>
                    </a:lnTo>
                    <a:lnTo>
                      <a:pt x="92" y="82"/>
                    </a:lnTo>
                    <a:lnTo>
                      <a:pt x="92" y="82"/>
                    </a:lnTo>
                    <a:lnTo>
                      <a:pt x="92" y="82"/>
                    </a:lnTo>
                    <a:lnTo>
                      <a:pt x="91" y="82"/>
                    </a:lnTo>
                    <a:lnTo>
                      <a:pt x="91" y="82"/>
                    </a:lnTo>
                    <a:lnTo>
                      <a:pt x="91" y="82"/>
                    </a:lnTo>
                    <a:lnTo>
                      <a:pt x="91" y="82"/>
                    </a:lnTo>
                    <a:lnTo>
                      <a:pt x="91" y="82"/>
                    </a:lnTo>
                    <a:lnTo>
                      <a:pt x="90" y="82"/>
                    </a:lnTo>
                    <a:lnTo>
                      <a:pt x="90" y="82"/>
                    </a:lnTo>
                    <a:lnTo>
                      <a:pt x="90" y="82"/>
                    </a:lnTo>
                    <a:lnTo>
                      <a:pt x="90" y="82"/>
                    </a:lnTo>
                    <a:lnTo>
                      <a:pt x="89" y="82"/>
                    </a:lnTo>
                    <a:lnTo>
                      <a:pt x="89" y="82"/>
                    </a:lnTo>
                    <a:lnTo>
                      <a:pt x="89" y="82"/>
                    </a:lnTo>
                    <a:lnTo>
                      <a:pt x="89" y="82"/>
                    </a:lnTo>
                    <a:lnTo>
                      <a:pt x="89" y="82"/>
                    </a:lnTo>
                    <a:lnTo>
                      <a:pt x="88" y="82"/>
                    </a:lnTo>
                    <a:lnTo>
                      <a:pt x="89" y="82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88" y="84"/>
                    </a:lnTo>
                    <a:lnTo>
                      <a:pt x="88" y="84"/>
                    </a:lnTo>
                    <a:lnTo>
                      <a:pt x="87" y="84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4"/>
                    </a:lnTo>
                    <a:lnTo>
                      <a:pt x="86" y="84"/>
                    </a:lnTo>
                    <a:lnTo>
                      <a:pt x="86" y="83"/>
                    </a:lnTo>
                    <a:lnTo>
                      <a:pt x="86" y="84"/>
                    </a:lnTo>
                    <a:lnTo>
                      <a:pt x="86" y="83"/>
                    </a:lnTo>
                    <a:lnTo>
                      <a:pt x="86" y="83"/>
                    </a:lnTo>
                    <a:lnTo>
                      <a:pt x="85" y="83"/>
                    </a:lnTo>
                    <a:lnTo>
                      <a:pt x="85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3" y="83"/>
                    </a:lnTo>
                    <a:lnTo>
                      <a:pt x="82" y="83"/>
                    </a:lnTo>
                    <a:lnTo>
                      <a:pt x="82" y="83"/>
                    </a:lnTo>
                    <a:lnTo>
                      <a:pt x="82" y="82"/>
                    </a:lnTo>
                    <a:lnTo>
                      <a:pt x="81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80" y="83"/>
                    </a:lnTo>
                    <a:lnTo>
                      <a:pt x="80" y="83"/>
                    </a:lnTo>
                    <a:lnTo>
                      <a:pt x="80" y="83"/>
                    </a:lnTo>
                    <a:lnTo>
                      <a:pt x="80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79" y="85"/>
                    </a:lnTo>
                    <a:lnTo>
                      <a:pt x="79" y="84"/>
                    </a:lnTo>
                    <a:lnTo>
                      <a:pt x="79" y="85"/>
                    </a:lnTo>
                    <a:lnTo>
                      <a:pt x="79" y="85"/>
                    </a:lnTo>
                    <a:lnTo>
                      <a:pt x="79" y="85"/>
                    </a:lnTo>
                    <a:lnTo>
                      <a:pt x="79" y="85"/>
                    </a:lnTo>
                    <a:lnTo>
                      <a:pt x="79" y="85"/>
                    </a:lnTo>
                    <a:lnTo>
                      <a:pt x="79" y="86"/>
                    </a:lnTo>
                    <a:lnTo>
                      <a:pt x="79" y="86"/>
                    </a:lnTo>
                    <a:lnTo>
                      <a:pt x="79" y="86"/>
                    </a:lnTo>
                    <a:lnTo>
                      <a:pt x="79" y="86"/>
                    </a:lnTo>
                    <a:lnTo>
                      <a:pt x="79" y="87"/>
                    </a:lnTo>
                    <a:lnTo>
                      <a:pt x="79" y="87"/>
                    </a:lnTo>
                    <a:lnTo>
                      <a:pt x="78" y="87"/>
                    </a:lnTo>
                    <a:lnTo>
                      <a:pt x="78" y="87"/>
                    </a:lnTo>
                    <a:lnTo>
                      <a:pt x="78" y="88"/>
                    </a:lnTo>
                    <a:lnTo>
                      <a:pt x="77" y="88"/>
                    </a:lnTo>
                    <a:lnTo>
                      <a:pt x="77" y="88"/>
                    </a:lnTo>
                    <a:lnTo>
                      <a:pt x="77" y="87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75" y="87"/>
                    </a:lnTo>
                    <a:lnTo>
                      <a:pt x="75" y="87"/>
                    </a:lnTo>
                    <a:lnTo>
                      <a:pt x="75" y="88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4" y="87"/>
                    </a:lnTo>
                    <a:lnTo>
                      <a:pt x="73" y="87"/>
                    </a:lnTo>
                    <a:lnTo>
                      <a:pt x="73" y="87"/>
                    </a:lnTo>
                    <a:lnTo>
                      <a:pt x="73" y="87"/>
                    </a:lnTo>
                    <a:lnTo>
                      <a:pt x="73" y="86"/>
                    </a:lnTo>
                    <a:lnTo>
                      <a:pt x="72" y="86"/>
                    </a:lnTo>
                    <a:lnTo>
                      <a:pt x="72" y="86"/>
                    </a:lnTo>
                    <a:lnTo>
                      <a:pt x="72" y="86"/>
                    </a:lnTo>
                    <a:lnTo>
                      <a:pt x="71" y="86"/>
                    </a:lnTo>
                    <a:lnTo>
                      <a:pt x="71" y="85"/>
                    </a:lnTo>
                    <a:lnTo>
                      <a:pt x="70" y="85"/>
                    </a:lnTo>
                    <a:lnTo>
                      <a:pt x="70" y="85"/>
                    </a:lnTo>
                    <a:lnTo>
                      <a:pt x="70" y="85"/>
                    </a:lnTo>
                    <a:lnTo>
                      <a:pt x="70" y="85"/>
                    </a:lnTo>
                    <a:lnTo>
                      <a:pt x="70" y="85"/>
                    </a:lnTo>
                    <a:lnTo>
                      <a:pt x="69" y="85"/>
                    </a:lnTo>
                    <a:lnTo>
                      <a:pt x="69" y="85"/>
                    </a:lnTo>
                    <a:lnTo>
                      <a:pt x="69" y="85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67" y="86"/>
                    </a:lnTo>
                    <a:lnTo>
                      <a:pt x="67" y="86"/>
                    </a:lnTo>
                    <a:lnTo>
                      <a:pt x="67" y="85"/>
                    </a:lnTo>
                    <a:lnTo>
                      <a:pt x="66" y="85"/>
                    </a:lnTo>
                    <a:lnTo>
                      <a:pt x="66" y="85"/>
                    </a:lnTo>
                    <a:lnTo>
                      <a:pt x="66" y="85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5" y="84"/>
                    </a:lnTo>
                    <a:lnTo>
                      <a:pt x="64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2" y="85"/>
                    </a:lnTo>
                    <a:lnTo>
                      <a:pt x="62" y="85"/>
                    </a:lnTo>
                    <a:lnTo>
                      <a:pt x="62" y="85"/>
                    </a:lnTo>
                    <a:lnTo>
                      <a:pt x="61" y="85"/>
                    </a:lnTo>
                    <a:lnTo>
                      <a:pt x="61" y="86"/>
                    </a:lnTo>
                    <a:lnTo>
                      <a:pt x="61" y="86"/>
                    </a:lnTo>
                    <a:lnTo>
                      <a:pt x="60" y="86"/>
                    </a:lnTo>
                    <a:lnTo>
                      <a:pt x="60" y="86"/>
                    </a:lnTo>
                    <a:lnTo>
                      <a:pt x="60" y="87"/>
                    </a:lnTo>
                    <a:lnTo>
                      <a:pt x="59" y="87"/>
                    </a:lnTo>
                    <a:lnTo>
                      <a:pt x="59" y="87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8" y="90"/>
                    </a:lnTo>
                    <a:lnTo>
                      <a:pt x="58" y="90"/>
                    </a:lnTo>
                    <a:lnTo>
                      <a:pt x="57" y="91"/>
                    </a:lnTo>
                    <a:lnTo>
                      <a:pt x="57" y="91"/>
                    </a:lnTo>
                    <a:lnTo>
                      <a:pt x="57" y="92"/>
                    </a:lnTo>
                    <a:lnTo>
                      <a:pt x="57" y="92"/>
                    </a:lnTo>
                    <a:lnTo>
                      <a:pt x="57" y="93"/>
                    </a:lnTo>
                    <a:lnTo>
                      <a:pt x="57" y="93"/>
                    </a:lnTo>
                    <a:lnTo>
                      <a:pt x="58" y="93"/>
                    </a:lnTo>
                    <a:lnTo>
                      <a:pt x="58" y="94"/>
                    </a:lnTo>
                    <a:lnTo>
                      <a:pt x="58" y="94"/>
                    </a:lnTo>
                    <a:lnTo>
                      <a:pt x="58" y="94"/>
                    </a:lnTo>
                    <a:lnTo>
                      <a:pt x="59" y="94"/>
                    </a:lnTo>
                    <a:lnTo>
                      <a:pt x="59" y="94"/>
                    </a:lnTo>
                    <a:lnTo>
                      <a:pt x="59" y="95"/>
                    </a:lnTo>
                    <a:lnTo>
                      <a:pt x="59" y="95"/>
                    </a:lnTo>
                    <a:lnTo>
                      <a:pt x="59" y="95"/>
                    </a:lnTo>
                    <a:lnTo>
                      <a:pt x="60" y="95"/>
                    </a:lnTo>
                    <a:lnTo>
                      <a:pt x="60" y="96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1" y="97"/>
                    </a:lnTo>
                    <a:lnTo>
                      <a:pt x="62" y="97"/>
                    </a:lnTo>
                    <a:lnTo>
                      <a:pt x="62" y="97"/>
                    </a:lnTo>
                    <a:lnTo>
                      <a:pt x="62" y="98"/>
                    </a:lnTo>
                    <a:lnTo>
                      <a:pt x="62" y="98"/>
                    </a:lnTo>
                    <a:lnTo>
                      <a:pt x="62" y="98"/>
                    </a:lnTo>
                    <a:lnTo>
                      <a:pt x="62" y="98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2" y="100"/>
                    </a:lnTo>
                    <a:lnTo>
                      <a:pt x="62" y="100"/>
                    </a:lnTo>
                    <a:lnTo>
                      <a:pt x="62" y="101"/>
                    </a:lnTo>
                    <a:lnTo>
                      <a:pt x="62" y="101"/>
                    </a:lnTo>
                    <a:lnTo>
                      <a:pt x="62" y="102"/>
                    </a:lnTo>
                    <a:lnTo>
                      <a:pt x="62" y="102"/>
                    </a:lnTo>
                    <a:lnTo>
                      <a:pt x="62" y="103"/>
                    </a:lnTo>
                    <a:lnTo>
                      <a:pt x="62" y="103"/>
                    </a:lnTo>
                    <a:lnTo>
                      <a:pt x="62" y="103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2" y="105"/>
                    </a:lnTo>
                    <a:lnTo>
                      <a:pt x="62" y="105"/>
                    </a:lnTo>
                    <a:lnTo>
                      <a:pt x="62" y="105"/>
                    </a:lnTo>
                    <a:lnTo>
                      <a:pt x="61" y="105"/>
                    </a:lnTo>
                    <a:lnTo>
                      <a:pt x="61" y="106"/>
                    </a:lnTo>
                    <a:lnTo>
                      <a:pt x="61" y="106"/>
                    </a:lnTo>
                    <a:lnTo>
                      <a:pt x="61" y="107"/>
                    </a:lnTo>
                    <a:lnTo>
                      <a:pt x="61" y="107"/>
                    </a:lnTo>
                    <a:lnTo>
                      <a:pt x="60" y="107"/>
                    </a:lnTo>
                    <a:lnTo>
                      <a:pt x="60" y="108"/>
                    </a:lnTo>
                    <a:lnTo>
                      <a:pt x="60" y="108"/>
                    </a:lnTo>
                    <a:lnTo>
                      <a:pt x="60" y="108"/>
                    </a:lnTo>
                    <a:lnTo>
                      <a:pt x="60" y="109"/>
                    </a:lnTo>
                    <a:lnTo>
                      <a:pt x="60" y="109"/>
                    </a:lnTo>
                    <a:lnTo>
                      <a:pt x="60" y="110"/>
                    </a:lnTo>
                    <a:lnTo>
                      <a:pt x="60" y="110"/>
                    </a:lnTo>
                    <a:lnTo>
                      <a:pt x="60" y="110"/>
                    </a:lnTo>
                    <a:lnTo>
                      <a:pt x="60" y="110"/>
                    </a:lnTo>
                    <a:lnTo>
                      <a:pt x="60" y="111"/>
                    </a:lnTo>
                    <a:lnTo>
                      <a:pt x="60" y="111"/>
                    </a:lnTo>
                    <a:lnTo>
                      <a:pt x="60" y="112"/>
                    </a:lnTo>
                    <a:lnTo>
                      <a:pt x="60" y="112"/>
                    </a:lnTo>
                    <a:lnTo>
                      <a:pt x="61" y="112"/>
                    </a:lnTo>
                    <a:lnTo>
                      <a:pt x="61" y="113"/>
                    </a:lnTo>
                    <a:lnTo>
                      <a:pt x="62" y="113"/>
                    </a:lnTo>
                    <a:lnTo>
                      <a:pt x="62" y="113"/>
                    </a:lnTo>
                    <a:lnTo>
                      <a:pt x="62" y="113"/>
                    </a:lnTo>
                    <a:lnTo>
                      <a:pt x="63" y="113"/>
                    </a:lnTo>
                    <a:lnTo>
                      <a:pt x="63" y="114"/>
                    </a:lnTo>
                    <a:lnTo>
                      <a:pt x="63" y="114"/>
                    </a:lnTo>
                    <a:lnTo>
                      <a:pt x="63" y="115"/>
                    </a:lnTo>
                    <a:lnTo>
                      <a:pt x="63" y="115"/>
                    </a:lnTo>
                    <a:lnTo>
                      <a:pt x="63" y="115"/>
                    </a:lnTo>
                    <a:lnTo>
                      <a:pt x="63" y="116"/>
                    </a:lnTo>
                    <a:lnTo>
                      <a:pt x="64" y="116"/>
                    </a:lnTo>
                    <a:lnTo>
                      <a:pt x="64" y="116"/>
                    </a:lnTo>
                    <a:lnTo>
                      <a:pt x="64" y="117"/>
                    </a:lnTo>
                    <a:lnTo>
                      <a:pt x="64" y="117"/>
                    </a:lnTo>
                    <a:lnTo>
                      <a:pt x="64" y="118"/>
                    </a:lnTo>
                    <a:lnTo>
                      <a:pt x="64" y="118"/>
                    </a:lnTo>
                    <a:lnTo>
                      <a:pt x="64" y="118"/>
                    </a:lnTo>
                    <a:lnTo>
                      <a:pt x="64" y="119"/>
                    </a:lnTo>
                    <a:lnTo>
                      <a:pt x="64" y="119"/>
                    </a:lnTo>
                    <a:lnTo>
                      <a:pt x="64" y="120"/>
                    </a:lnTo>
                    <a:lnTo>
                      <a:pt x="64" y="120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64" y="122"/>
                    </a:lnTo>
                    <a:lnTo>
                      <a:pt x="63" y="122"/>
                    </a:lnTo>
                    <a:lnTo>
                      <a:pt x="63" y="121"/>
                    </a:lnTo>
                    <a:lnTo>
                      <a:pt x="62" y="121"/>
                    </a:lnTo>
                    <a:lnTo>
                      <a:pt x="62" y="122"/>
                    </a:lnTo>
                    <a:lnTo>
                      <a:pt x="62" y="122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60" y="122"/>
                    </a:lnTo>
                    <a:lnTo>
                      <a:pt x="60" y="121"/>
                    </a:lnTo>
                    <a:lnTo>
                      <a:pt x="60" y="122"/>
                    </a:lnTo>
                    <a:lnTo>
                      <a:pt x="60" y="122"/>
                    </a:lnTo>
                    <a:lnTo>
                      <a:pt x="60" y="121"/>
                    </a:lnTo>
                    <a:lnTo>
                      <a:pt x="59" y="121"/>
                    </a:lnTo>
                    <a:lnTo>
                      <a:pt x="59" y="121"/>
                    </a:lnTo>
                    <a:lnTo>
                      <a:pt x="59" y="121"/>
                    </a:lnTo>
                    <a:lnTo>
                      <a:pt x="59" y="121"/>
                    </a:lnTo>
                    <a:lnTo>
                      <a:pt x="59" y="121"/>
                    </a:lnTo>
                    <a:lnTo>
                      <a:pt x="59" y="120"/>
                    </a:lnTo>
                    <a:lnTo>
                      <a:pt x="59" y="120"/>
                    </a:lnTo>
                    <a:lnTo>
                      <a:pt x="58" y="120"/>
                    </a:lnTo>
                    <a:lnTo>
                      <a:pt x="58" y="120"/>
                    </a:lnTo>
                    <a:lnTo>
                      <a:pt x="58" y="121"/>
                    </a:lnTo>
                    <a:lnTo>
                      <a:pt x="58" y="120"/>
                    </a:lnTo>
                    <a:lnTo>
                      <a:pt x="58" y="120"/>
                    </a:lnTo>
                    <a:lnTo>
                      <a:pt x="58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6" y="120"/>
                    </a:lnTo>
                    <a:lnTo>
                      <a:pt x="56" y="119"/>
                    </a:lnTo>
                    <a:lnTo>
                      <a:pt x="56" y="120"/>
                    </a:lnTo>
                    <a:lnTo>
                      <a:pt x="56" y="120"/>
                    </a:lnTo>
                    <a:lnTo>
                      <a:pt x="56" y="119"/>
                    </a:lnTo>
                    <a:lnTo>
                      <a:pt x="55" y="119"/>
                    </a:lnTo>
                    <a:lnTo>
                      <a:pt x="55" y="119"/>
                    </a:lnTo>
                    <a:lnTo>
                      <a:pt x="55" y="119"/>
                    </a:lnTo>
                    <a:lnTo>
                      <a:pt x="55" y="118"/>
                    </a:lnTo>
                    <a:lnTo>
                      <a:pt x="54" y="118"/>
                    </a:lnTo>
                    <a:lnTo>
                      <a:pt x="54" y="119"/>
                    </a:lnTo>
                    <a:lnTo>
                      <a:pt x="54" y="118"/>
                    </a:lnTo>
                    <a:lnTo>
                      <a:pt x="54" y="118"/>
                    </a:lnTo>
                    <a:lnTo>
                      <a:pt x="54" y="118"/>
                    </a:lnTo>
                    <a:lnTo>
                      <a:pt x="53" y="118"/>
                    </a:lnTo>
                    <a:lnTo>
                      <a:pt x="53" y="118"/>
                    </a:lnTo>
                    <a:lnTo>
                      <a:pt x="53" y="118"/>
                    </a:lnTo>
                    <a:lnTo>
                      <a:pt x="52" y="118"/>
                    </a:lnTo>
                    <a:lnTo>
                      <a:pt x="52" y="117"/>
                    </a:lnTo>
                    <a:lnTo>
                      <a:pt x="52" y="117"/>
                    </a:lnTo>
                    <a:lnTo>
                      <a:pt x="51" y="117"/>
                    </a:lnTo>
                    <a:lnTo>
                      <a:pt x="51" y="117"/>
                    </a:lnTo>
                    <a:lnTo>
                      <a:pt x="50" y="117"/>
                    </a:lnTo>
                    <a:lnTo>
                      <a:pt x="50" y="117"/>
                    </a:lnTo>
                    <a:lnTo>
                      <a:pt x="50" y="117"/>
                    </a:lnTo>
                    <a:lnTo>
                      <a:pt x="50" y="117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49" y="118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49" y="116"/>
                    </a:lnTo>
                    <a:lnTo>
                      <a:pt x="48" y="116"/>
                    </a:lnTo>
                    <a:lnTo>
                      <a:pt x="48" y="116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46" y="116"/>
                    </a:lnTo>
                    <a:lnTo>
                      <a:pt x="46" y="116"/>
                    </a:lnTo>
                    <a:lnTo>
                      <a:pt x="45" y="116"/>
                    </a:lnTo>
                    <a:lnTo>
                      <a:pt x="45" y="116"/>
                    </a:lnTo>
                    <a:lnTo>
                      <a:pt x="45" y="116"/>
                    </a:lnTo>
                    <a:lnTo>
                      <a:pt x="45" y="116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4" y="117"/>
                    </a:lnTo>
                    <a:lnTo>
                      <a:pt x="44" y="118"/>
                    </a:lnTo>
                    <a:lnTo>
                      <a:pt x="44" y="118"/>
                    </a:lnTo>
                    <a:lnTo>
                      <a:pt x="44" y="117"/>
                    </a:lnTo>
                    <a:lnTo>
                      <a:pt x="43" y="117"/>
                    </a:lnTo>
                    <a:lnTo>
                      <a:pt x="43" y="118"/>
                    </a:lnTo>
                    <a:lnTo>
                      <a:pt x="43" y="118"/>
                    </a:lnTo>
                    <a:lnTo>
                      <a:pt x="43" y="118"/>
                    </a:lnTo>
                    <a:lnTo>
                      <a:pt x="43" y="118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1" y="118"/>
                    </a:lnTo>
                    <a:lnTo>
                      <a:pt x="42" y="118"/>
                    </a:lnTo>
                    <a:lnTo>
                      <a:pt x="42" y="117"/>
                    </a:lnTo>
                    <a:lnTo>
                      <a:pt x="41" y="117"/>
                    </a:lnTo>
                    <a:lnTo>
                      <a:pt x="41" y="117"/>
                    </a:lnTo>
                    <a:lnTo>
                      <a:pt x="40" y="117"/>
                    </a:lnTo>
                    <a:lnTo>
                      <a:pt x="40" y="117"/>
                    </a:lnTo>
                    <a:lnTo>
                      <a:pt x="39" y="117"/>
                    </a:lnTo>
                    <a:lnTo>
                      <a:pt x="39" y="117"/>
                    </a:lnTo>
                    <a:lnTo>
                      <a:pt x="39" y="117"/>
                    </a:lnTo>
                    <a:lnTo>
                      <a:pt x="39" y="117"/>
                    </a:lnTo>
                    <a:lnTo>
                      <a:pt x="38" y="117"/>
                    </a:lnTo>
                    <a:lnTo>
                      <a:pt x="37" y="117"/>
                    </a:lnTo>
                    <a:lnTo>
                      <a:pt x="37" y="116"/>
                    </a:lnTo>
                    <a:lnTo>
                      <a:pt x="37" y="117"/>
                    </a:lnTo>
                    <a:lnTo>
                      <a:pt x="37" y="117"/>
                    </a:lnTo>
                    <a:lnTo>
                      <a:pt x="37" y="116"/>
                    </a:lnTo>
                    <a:lnTo>
                      <a:pt x="36" y="116"/>
                    </a:lnTo>
                    <a:lnTo>
                      <a:pt x="36" y="117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34" y="116"/>
                    </a:lnTo>
                    <a:lnTo>
                      <a:pt x="34" y="115"/>
                    </a:lnTo>
                    <a:lnTo>
                      <a:pt x="34" y="116"/>
                    </a:lnTo>
                    <a:lnTo>
                      <a:pt x="34" y="115"/>
                    </a:lnTo>
                    <a:lnTo>
                      <a:pt x="34" y="115"/>
                    </a:lnTo>
                    <a:lnTo>
                      <a:pt x="34" y="115"/>
                    </a:lnTo>
                    <a:lnTo>
                      <a:pt x="34" y="115"/>
                    </a:lnTo>
                    <a:lnTo>
                      <a:pt x="33" y="115"/>
                    </a:lnTo>
                    <a:lnTo>
                      <a:pt x="33" y="115"/>
                    </a:lnTo>
                    <a:lnTo>
                      <a:pt x="33" y="114"/>
                    </a:lnTo>
                    <a:lnTo>
                      <a:pt x="32" y="114"/>
                    </a:lnTo>
                    <a:lnTo>
                      <a:pt x="32" y="115"/>
                    </a:lnTo>
                    <a:lnTo>
                      <a:pt x="32" y="114"/>
                    </a:lnTo>
                    <a:lnTo>
                      <a:pt x="32" y="114"/>
                    </a:lnTo>
                    <a:lnTo>
                      <a:pt x="31" y="114"/>
                    </a:lnTo>
                    <a:lnTo>
                      <a:pt x="31" y="114"/>
                    </a:lnTo>
                    <a:lnTo>
                      <a:pt x="31" y="114"/>
                    </a:lnTo>
                    <a:lnTo>
                      <a:pt x="31" y="113"/>
                    </a:lnTo>
                    <a:lnTo>
                      <a:pt x="30" y="113"/>
                    </a:lnTo>
                    <a:lnTo>
                      <a:pt x="30" y="114"/>
                    </a:lnTo>
                    <a:lnTo>
                      <a:pt x="30" y="114"/>
                    </a:lnTo>
                    <a:lnTo>
                      <a:pt x="30" y="113"/>
                    </a:lnTo>
                    <a:lnTo>
                      <a:pt x="30" y="113"/>
                    </a:lnTo>
                    <a:lnTo>
                      <a:pt x="29" y="113"/>
                    </a:lnTo>
                    <a:lnTo>
                      <a:pt x="29" y="113"/>
                    </a:lnTo>
                    <a:lnTo>
                      <a:pt x="29" y="113"/>
                    </a:lnTo>
                    <a:lnTo>
                      <a:pt x="28" y="112"/>
                    </a:lnTo>
                    <a:lnTo>
                      <a:pt x="28" y="113"/>
                    </a:lnTo>
                    <a:lnTo>
                      <a:pt x="28" y="112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6" y="112"/>
                    </a:lnTo>
                    <a:lnTo>
                      <a:pt x="26" y="112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6" y="110"/>
                    </a:lnTo>
                    <a:lnTo>
                      <a:pt x="25" y="110"/>
                    </a:lnTo>
                    <a:lnTo>
                      <a:pt x="25" y="110"/>
                    </a:lnTo>
                    <a:lnTo>
                      <a:pt x="25" y="110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3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3" y="108"/>
                    </a:lnTo>
                    <a:lnTo>
                      <a:pt x="23" y="108"/>
                    </a:lnTo>
                    <a:lnTo>
                      <a:pt x="23" y="108"/>
                    </a:lnTo>
                    <a:lnTo>
                      <a:pt x="24" y="108"/>
                    </a:lnTo>
                    <a:lnTo>
                      <a:pt x="24" y="107"/>
                    </a:lnTo>
                    <a:lnTo>
                      <a:pt x="24" y="107"/>
                    </a:lnTo>
                    <a:lnTo>
                      <a:pt x="23" y="107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104"/>
                    </a:lnTo>
                    <a:lnTo>
                      <a:pt x="22" y="104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1" y="105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4"/>
                    </a:lnTo>
                    <a:lnTo>
                      <a:pt x="21" y="104"/>
                    </a:lnTo>
                    <a:lnTo>
                      <a:pt x="21" y="104"/>
                    </a:lnTo>
                    <a:lnTo>
                      <a:pt x="21" y="104"/>
                    </a:lnTo>
                    <a:lnTo>
                      <a:pt x="21" y="103"/>
                    </a:lnTo>
                    <a:lnTo>
                      <a:pt x="20" y="103"/>
                    </a:lnTo>
                    <a:lnTo>
                      <a:pt x="20" y="103"/>
                    </a:lnTo>
                    <a:lnTo>
                      <a:pt x="19" y="103"/>
                    </a:lnTo>
                    <a:lnTo>
                      <a:pt x="19" y="103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17" y="104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6" y="102"/>
                    </a:lnTo>
                    <a:lnTo>
                      <a:pt x="17" y="102"/>
                    </a:lnTo>
                    <a:lnTo>
                      <a:pt x="16" y="102"/>
                    </a:lnTo>
                    <a:lnTo>
                      <a:pt x="16" y="101"/>
                    </a:lnTo>
                    <a:lnTo>
                      <a:pt x="16" y="101"/>
                    </a:lnTo>
                    <a:lnTo>
                      <a:pt x="16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99"/>
                    </a:lnTo>
                    <a:lnTo>
                      <a:pt x="17" y="99"/>
                    </a:lnTo>
                    <a:lnTo>
                      <a:pt x="17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7" y="99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7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6" y="96"/>
                    </a:lnTo>
                    <a:lnTo>
                      <a:pt x="15" y="96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95"/>
                    </a:lnTo>
                    <a:lnTo>
                      <a:pt x="16" y="95"/>
                    </a:lnTo>
                    <a:lnTo>
                      <a:pt x="16" y="95"/>
                    </a:lnTo>
                    <a:lnTo>
                      <a:pt x="16" y="95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4" y="93"/>
                    </a:lnTo>
                    <a:lnTo>
                      <a:pt x="13" y="94"/>
                    </a:lnTo>
                    <a:lnTo>
                      <a:pt x="13" y="94"/>
                    </a:lnTo>
                    <a:lnTo>
                      <a:pt x="13" y="94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2"/>
                    </a:lnTo>
                    <a:lnTo>
                      <a:pt x="14" y="92"/>
                    </a:lnTo>
                    <a:lnTo>
                      <a:pt x="13" y="92"/>
                    </a:lnTo>
                    <a:lnTo>
                      <a:pt x="13" y="92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12" y="91"/>
                    </a:lnTo>
                    <a:lnTo>
                      <a:pt x="12" y="91"/>
                    </a:lnTo>
                    <a:lnTo>
                      <a:pt x="12" y="91"/>
                    </a:lnTo>
                    <a:lnTo>
                      <a:pt x="13" y="91"/>
                    </a:lnTo>
                    <a:lnTo>
                      <a:pt x="13" y="90"/>
                    </a:lnTo>
                    <a:lnTo>
                      <a:pt x="13" y="90"/>
                    </a:lnTo>
                    <a:lnTo>
                      <a:pt x="13" y="90"/>
                    </a:lnTo>
                    <a:lnTo>
                      <a:pt x="13" y="89"/>
                    </a:lnTo>
                    <a:lnTo>
                      <a:pt x="13" y="89"/>
                    </a:lnTo>
                    <a:lnTo>
                      <a:pt x="13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7"/>
                    </a:lnTo>
                    <a:lnTo>
                      <a:pt x="15" y="87"/>
                    </a:lnTo>
                    <a:lnTo>
                      <a:pt x="15" y="87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13" y="85"/>
                    </a:lnTo>
                    <a:lnTo>
                      <a:pt x="13" y="85"/>
                    </a:lnTo>
                    <a:lnTo>
                      <a:pt x="13" y="84"/>
                    </a:lnTo>
                    <a:lnTo>
                      <a:pt x="13" y="84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1" y="83"/>
                    </a:lnTo>
                    <a:lnTo>
                      <a:pt x="11" y="82"/>
                    </a:lnTo>
                    <a:lnTo>
                      <a:pt x="11" y="82"/>
                    </a:lnTo>
                    <a:lnTo>
                      <a:pt x="11" y="82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8" y="80"/>
                    </a:lnTo>
                    <a:lnTo>
                      <a:pt x="8" y="80"/>
                    </a:lnTo>
                    <a:lnTo>
                      <a:pt x="8" y="79"/>
                    </a:lnTo>
                    <a:lnTo>
                      <a:pt x="8" y="79"/>
                    </a:lnTo>
                    <a:lnTo>
                      <a:pt x="7" y="79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7" y="77"/>
                    </a:lnTo>
                    <a:lnTo>
                      <a:pt x="7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5"/>
                    </a:lnTo>
                    <a:lnTo>
                      <a:pt x="4" y="75"/>
                    </a:lnTo>
                    <a:lnTo>
                      <a:pt x="4" y="75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3" y="74"/>
                    </a:lnTo>
                    <a:lnTo>
                      <a:pt x="3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2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5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7" y="70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1" y="66"/>
                    </a:lnTo>
                    <a:lnTo>
                      <a:pt x="11" y="67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2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2" y="60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3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2" y="1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6" y="6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60" y="4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3"/>
                    </a:lnTo>
                    <a:lnTo>
                      <a:pt x="67" y="2"/>
                    </a:lnTo>
                    <a:lnTo>
                      <a:pt x="67" y="2"/>
                    </a:lnTo>
                    <a:lnTo>
                      <a:pt x="67" y="2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4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5" y="4"/>
                    </a:lnTo>
                    <a:lnTo>
                      <a:pt x="75" y="4"/>
                    </a:lnTo>
                    <a:lnTo>
                      <a:pt x="75" y="4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0" y="3"/>
                    </a:lnTo>
                    <a:lnTo>
                      <a:pt x="81" y="3"/>
                    </a:lnTo>
                    <a:lnTo>
                      <a:pt x="81" y="3"/>
                    </a:lnTo>
                    <a:lnTo>
                      <a:pt x="81" y="3"/>
                    </a:lnTo>
                    <a:lnTo>
                      <a:pt x="81" y="4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3" y="4"/>
                    </a:lnTo>
                    <a:lnTo>
                      <a:pt x="84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87" y="1"/>
                    </a:lnTo>
                    <a:lnTo>
                      <a:pt x="87" y="1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9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6" name="Freeform 39">
                <a:extLst>
                  <a:ext uri="{FF2B5EF4-FFF2-40B4-BE49-F238E27FC236}">
                    <a16:creationId xmlns:a16="http://schemas.microsoft.com/office/drawing/2014/main" xmlns="" id="{0DA27F11-D341-46C5-B87D-BCC0DC70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9013" y="4511676"/>
                <a:ext cx="260350" cy="277813"/>
              </a:xfrm>
              <a:custGeom>
                <a:avLst/>
                <a:gdLst>
                  <a:gd name="T0" fmla="*/ 44 w 164"/>
                  <a:gd name="T1" fmla="*/ 7 h 175"/>
                  <a:gd name="T2" fmla="*/ 50 w 164"/>
                  <a:gd name="T3" fmla="*/ 10 h 175"/>
                  <a:gd name="T4" fmla="*/ 57 w 164"/>
                  <a:gd name="T5" fmla="*/ 13 h 175"/>
                  <a:gd name="T6" fmla="*/ 65 w 164"/>
                  <a:gd name="T7" fmla="*/ 16 h 175"/>
                  <a:gd name="T8" fmla="*/ 71 w 164"/>
                  <a:gd name="T9" fmla="*/ 23 h 175"/>
                  <a:gd name="T10" fmla="*/ 77 w 164"/>
                  <a:gd name="T11" fmla="*/ 27 h 175"/>
                  <a:gd name="T12" fmla="*/ 83 w 164"/>
                  <a:gd name="T13" fmla="*/ 34 h 175"/>
                  <a:gd name="T14" fmla="*/ 89 w 164"/>
                  <a:gd name="T15" fmla="*/ 39 h 175"/>
                  <a:gd name="T16" fmla="*/ 96 w 164"/>
                  <a:gd name="T17" fmla="*/ 45 h 175"/>
                  <a:gd name="T18" fmla="*/ 104 w 164"/>
                  <a:gd name="T19" fmla="*/ 48 h 175"/>
                  <a:gd name="T20" fmla="*/ 112 w 164"/>
                  <a:gd name="T21" fmla="*/ 48 h 175"/>
                  <a:gd name="T22" fmla="*/ 122 w 164"/>
                  <a:gd name="T23" fmla="*/ 51 h 175"/>
                  <a:gd name="T24" fmla="*/ 131 w 164"/>
                  <a:gd name="T25" fmla="*/ 53 h 175"/>
                  <a:gd name="T26" fmla="*/ 141 w 164"/>
                  <a:gd name="T27" fmla="*/ 57 h 175"/>
                  <a:gd name="T28" fmla="*/ 151 w 164"/>
                  <a:gd name="T29" fmla="*/ 60 h 175"/>
                  <a:gd name="T30" fmla="*/ 157 w 164"/>
                  <a:gd name="T31" fmla="*/ 63 h 175"/>
                  <a:gd name="T32" fmla="*/ 155 w 164"/>
                  <a:gd name="T33" fmla="*/ 70 h 175"/>
                  <a:gd name="T34" fmla="*/ 159 w 164"/>
                  <a:gd name="T35" fmla="*/ 77 h 175"/>
                  <a:gd name="T36" fmla="*/ 164 w 164"/>
                  <a:gd name="T37" fmla="*/ 82 h 175"/>
                  <a:gd name="T38" fmla="*/ 156 w 164"/>
                  <a:gd name="T39" fmla="*/ 87 h 175"/>
                  <a:gd name="T40" fmla="*/ 146 w 164"/>
                  <a:gd name="T41" fmla="*/ 86 h 175"/>
                  <a:gd name="T42" fmla="*/ 137 w 164"/>
                  <a:gd name="T43" fmla="*/ 88 h 175"/>
                  <a:gd name="T44" fmla="*/ 128 w 164"/>
                  <a:gd name="T45" fmla="*/ 90 h 175"/>
                  <a:gd name="T46" fmla="*/ 114 w 164"/>
                  <a:gd name="T47" fmla="*/ 91 h 175"/>
                  <a:gd name="T48" fmla="*/ 104 w 164"/>
                  <a:gd name="T49" fmla="*/ 95 h 175"/>
                  <a:gd name="T50" fmla="*/ 92 w 164"/>
                  <a:gd name="T51" fmla="*/ 95 h 175"/>
                  <a:gd name="T52" fmla="*/ 82 w 164"/>
                  <a:gd name="T53" fmla="*/ 98 h 175"/>
                  <a:gd name="T54" fmla="*/ 82 w 164"/>
                  <a:gd name="T55" fmla="*/ 109 h 175"/>
                  <a:gd name="T56" fmla="*/ 75 w 164"/>
                  <a:gd name="T57" fmla="*/ 116 h 175"/>
                  <a:gd name="T58" fmla="*/ 76 w 164"/>
                  <a:gd name="T59" fmla="*/ 125 h 175"/>
                  <a:gd name="T60" fmla="*/ 81 w 164"/>
                  <a:gd name="T61" fmla="*/ 135 h 175"/>
                  <a:gd name="T62" fmla="*/ 86 w 164"/>
                  <a:gd name="T63" fmla="*/ 143 h 175"/>
                  <a:gd name="T64" fmla="*/ 82 w 164"/>
                  <a:gd name="T65" fmla="*/ 152 h 175"/>
                  <a:gd name="T66" fmla="*/ 79 w 164"/>
                  <a:gd name="T67" fmla="*/ 160 h 175"/>
                  <a:gd name="T68" fmla="*/ 86 w 164"/>
                  <a:gd name="T69" fmla="*/ 167 h 175"/>
                  <a:gd name="T70" fmla="*/ 83 w 164"/>
                  <a:gd name="T71" fmla="*/ 174 h 175"/>
                  <a:gd name="T72" fmla="*/ 77 w 164"/>
                  <a:gd name="T73" fmla="*/ 170 h 175"/>
                  <a:gd name="T74" fmla="*/ 70 w 164"/>
                  <a:gd name="T75" fmla="*/ 170 h 175"/>
                  <a:gd name="T76" fmla="*/ 62 w 164"/>
                  <a:gd name="T77" fmla="*/ 165 h 175"/>
                  <a:gd name="T78" fmla="*/ 56 w 164"/>
                  <a:gd name="T79" fmla="*/ 160 h 175"/>
                  <a:gd name="T80" fmla="*/ 48 w 164"/>
                  <a:gd name="T81" fmla="*/ 156 h 175"/>
                  <a:gd name="T82" fmla="*/ 38 w 164"/>
                  <a:gd name="T83" fmla="*/ 156 h 175"/>
                  <a:gd name="T84" fmla="*/ 36 w 164"/>
                  <a:gd name="T85" fmla="*/ 148 h 175"/>
                  <a:gd name="T86" fmla="*/ 41 w 164"/>
                  <a:gd name="T87" fmla="*/ 139 h 175"/>
                  <a:gd name="T88" fmla="*/ 42 w 164"/>
                  <a:gd name="T89" fmla="*/ 131 h 175"/>
                  <a:gd name="T90" fmla="*/ 33 w 164"/>
                  <a:gd name="T91" fmla="*/ 124 h 175"/>
                  <a:gd name="T92" fmla="*/ 29 w 164"/>
                  <a:gd name="T93" fmla="*/ 114 h 175"/>
                  <a:gd name="T94" fmla="*/ 22 w 164"/>
                  <a:gd name="T95" fmla="*/ 111 h 175"/>
                  <a:gd name="T96" fmla="*/ 17 w 164"/>
                  <a:gd name="T97" fmla="*/ 102 h 175"/>
                  <a:gd name="T98" fmla="*/ 10 w 164"/>
                  <a:gd name="T99" fmla="*/ 96 h 175"/>
                  <a:gd name="T100" fmla="*/ 2 w 164"/>
                  <a:gd name="T101" fmla="*/ 91 h 175"/>
                  <a:gd name="T102" fmla="*/ 3 w 164"/>
                  <a:gd name="T103" fmla="*/ 81 h 175"/>
                  <a:gd name="T104" fmla="*/ 6 w 164"/>
                  <a:gd name="T105" fmla="*/ 71 h 175"/>
                  <a:gd name="T106" fmla="*/ 8 w 164"/>
                  <a:gd name="T107" fmla="*/ 60 h 175"/>
                  <a:gd name="T108" fmla="*/ 5 w 164"/>
                  <a:gd name="T109" fmla="*/ 51 h 175"/>
                  <a:gd name="T110" fmla="*/ 10 w 164"/>
                  <a:gd name="T111" fmla="*/ 46 h 175"/>
                  <a:gd name="T112" fmla="*/ 15 w 164"/>
                  <a:gd name="T113" fmla="*/ 39 h 175"/>
                  <a:gd name="T114" fmla="*/ 16 w 164"/>
                  <a:gd name="T115" fmla="*/ 29 h 175"/>
                  <a:gd name="T116" fmla="*/ 23 w 164"/>
                  <a:gd name="T117" fmla="*/ 22 h 175"/>
                  <a:gd name="T118" fmla="*/ 21 w 164"/>
                  <a:gd name="T119" fmla="*/ 10 h 175"/>
                  <a:gd name="T120" fmla="*/ 26 w 164"/>
                  <a:gd name="T121" fmla="*/ 3 h 175"/>
                  <a:gd name="T122" fmla="*/ 35 w 164"/>
                  <a:gd name="T12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4" h="175">
                    <a:moveTo>
                      <a:pt x="37" y="0"/>
                    </a:move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6" y="9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3" y="12"/>
                    </a:lnTo>
                    <a:lnTo>
                      <a:pt x="54" y="12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3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4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2" y="15"/>
                    </a:lnTo>
                    <a:lnTo>
                      <a:pt x="63" y="15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67" y="18"/>
                    </a:lnTo>
                    <a:lnTo>
                      <a:pt x="67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19"/>
                    </a:lnTo>
                    <a:lnTo>
                      <a:pt x="68" y="19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9" y="20"/>
                    </a:lnTo>
                    <a:lnTo>
                      <a:pt x="69" y="20"/>
                    </a:lnTo>
                    <a:lnTo>
                      <a:pt x="69" y="20"/>
                    </a:lnTo>
                    <a:lnTo>
                      <a:pt x="69" y="20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0" y="21"/>
                    </a:lnTo>
                    <a:lnTo>
                      <a:pt x="70" y="21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3"/>
                    </a:lnTo>
                    <a:lnTo>
                      <a:pt x="72" y="23"/>
                    </a:lnTo>
                    <a:lnTo>
                      <a:pt x="71" y="23"/>
                    </a:lnTo>
                    <a:lnTo>
                      <a:pt x="71" y="24"/>
                    </a:lnTo>
                    <a:lnTo>
                      <a:pt x="72" y="24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4" y="27"/>
                    </a:lnTo>
                    <a:lnTo>
                      <a:pt x="74" y="27"/>
                    </a:lnTo>
                    <a:lnTo>
                      <a:pt x="74" y="27"/>
                    </a:lnTo>
                    <a:lnTo>
                      <a:pt x="74" y="27"/>
                    </a:lnTo>
                    <a:lnTo>
                      <a:pt x="74" y="27"/>
                    </a:lnTo>
                    <a:lnTo>
                      <a:pt x="75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6" y="27"/>
                    </a:lnTo>
                    <a:lnTo>
                      <a:pt x="77" y="27"/>
                    </a:lnTo>
                    <a:lnTo>
                      <a:pt x="77" y="27"/>
                    </a:lnTo>
                    <a:lnTo>
                      <a:pt x="77" y="27"/>
                    </a:lnTo>
                    <a:lnTo>
                      <a:pt x="77" y="28"/>
                    </a:lnTo>
                    <a:lnTo>
                      <a:pt x="77" y="28"/>
                    </a:lnTo>
                    <a:lnTo>
                      <a:pt x="78" y="28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9" y="29"/>
                    </a:lnTo>
                    <a:lnTo>
                      <a:pt x="78" y="29"/>
                    </a:lnTo>
                    <a:lnTo>
                      <a:pt x="79" y="29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31"/>
                    </a:lnTo>
                    <a:lnTo>
                      <a:pt x="81" y="31"/>
                    </a:lnTo>
                    <a:lnTo>
                      <a:pt x="81" y="30"/>
                    </a:lnTo>
                    <a:lnTo>
                      <a:pt x="81" y="30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1" y="32"/>
                    </a:lnTo>
                    <a:lnTo>
                      <a:pt x="81" y="32"/>
                    </a:lnTo>
                    <a:lnTo>
                      <a:pt x="82" y="32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3" y="33"/>
                    </a:lnTo>
                    <a:lnTo>
                      <a:pt x="83" y="33"/>
                    </a:lnTo>
                    <a:lnTo>
                      <a:pt x="83" y="33"/>
                    </a:lnTo>
                    <a:lnTo>
                      <a:pt x="83" y="33"/>
                    </a:lnTo>
                    <a:lnTo>
                      <a:pt x="83" y="34"/>
                    </a:lnTo>
                    <a:lnTo>
                      <a:pt x="83" y="34"/>
                    </a:lnTo>
                    <a:lnTo>
                      <a:pt x="83" y="35"/>
                    </a:lnTo>
                    <a:lnTo>
                      <a:pt x="83" y="35"/>
                    </a:lnTo>
                    <a:lnTo>
                      <a:pt x="84" y="35"/>
                    </a:lnTo>
                    <a:lnTo>
                      <a:pt x="84" y="35"/>
                    </a:lnTo>
                    <a:lnTo>
                      <a:pt x="84" y="35"/>
                    </a:lnTo>
                    <a:lnTo>
                      <a:pt x="84" y="35"/>
                    </a:lnTo>
                    <a:lnTo>
                      <a:pt x="84" y="35"/>
                    </a:lnTo>
                    <a:lnTo>
                      <a:pt x="84" y="35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6" y="35"/>
                    </a:lnTo>
                    <a:lnTo>
                      <a:pt x="85" y="35"/>
                    </a:lnTo>
                    <a:lnTo>
                      <a:pt x="85" y="36"/>
                    </a:lnTo>
                    <a:lnTo>
                      <a:pt x="86" y="36"/>
                    </a:lnTo>
                    <a:lnTo>
                      <a:pt x="86" y="36"/>
                    </a:lnTo>
                    <a:lnTo>
                      <a:pt x="86" y="37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87" y="38"/>
                    </a:lnTo>
                    <a:lnTo>
                      <a:pt x="88" y="38"/>
                    </a:lnTo>
                    <a:lnTo>
                      <a:pt x="87" y="38"/>
                    </a:lnTo>
                    <a:lnTo>
                      <a:pt x="87" y="38"/>
                    </a:lnTo>
                    <a:lnTo>
                      <a:pt x="88" y="38"/>
                    </a:lnTo>
                    <a:lnTo>
                      <a:pt x="88" y="39"/>
                    </a:lnTo>
                    <a:lnTo>
                      <a:pt x="88" y="38"/>
                    </a:lnTo>
                    <a:lnTo>
                      <a:pt x="88" y="39"/>
                    </a:lnTo>
                    <a:lnTo>
                      <a:pt x="88" y="38"/>
                    </a:lnTo>
                    <a:lnTo>
                      <a:pt x="88" y="39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1" y="40"/>
                    </a:lnTo>
                    <a:lnTo>
                      <a:pt x="91" y="41"/>
                    </a:lnTo>
                    <a:lnTo>
                      <a:pt x="91" y="41"/>
                    </a:lnTo>
                    <a:lnTo>
                      <a:pt x="91" y="41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3"/>
                    </a:lnTo>
                    <a:lnTo>
                      <a:pt x="92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3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5" y="44"/>
                    </a:lnTo>
                    <a:lnTo>
                      <a:pt x="95" y="44"/>
                    </a:lnTo>
                    <a:lnTo>
                      <a:pt x="95" y="43"/>
                    </a:lnTo>
                    <a:lnTo>
                      <a:pt x="95" y="43"/>
                    </a:lnTo>
                    <a:lnTo>
                      <a:pt x="95" y="44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6" y="44"/>
                    </a:lnTo>
                    <a:lnTo>
                      <a:pt x="96" y="44"/>
                    </a:lnTo>
                    <a:lnTo>
                      <a:pt x="96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98" y="45"/>
                    </a:lnTo>
                    <a:lnTo>
                      <a:pt x="98" y="45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100" y="45"/>
                    </a:lnTo>
                    <a:lnTo>
                      <a:pt x="100" y="44"/>
                    </a:lnTo>
                    <a:lnTo>
                      <a:pt x="100" y="44"/>
                    </a:lnTo>
                    <a:lnTo>
                      <a:pt x="100" y="45"/>
                    </a:lnTo>
                    <a:lnTo>
                      <a:pt x="101" y="45"/>
                    </a:lnTo>
                    <a:lnTo>
                      <a:pt x="101" y="44"/>
                    </a:lnTo>
                    <a:lnTo>
                      <a:pt x="101" y="44"/>
                    </a:lnTo>
                    <a:lnTo>
                      <a:pt x="101" y="45"/>
                    </a:lnTo>
                    <a:lnTo>
                      <a:pt x="102" y="45"/>
                    </a:lnTo>
                    <a:lnTo>
                      <a:pt x="102" y="45"/>
                    </a:lnTo>
                    <a:lnTo>
                      <a:pt x="102" y="45"/>
                    </a:lnTo>
                    <a:lnTo>
                      <a:pt x="102" y="45"/>
                    </a:lnTo>
                    <a:lnTo>
                      <a:pt x="102" y="45"/>
                    </a:lnTo>
                    <a:lnTo>
                      <a:pt x="103" y="45"/>
                    </a:lnTo>
                    <a:lnTo>
                      <a:pt x="102" y="46"/>
                    </a:lnTo>
                    <a:lnTo>
                      <a:pt x="103" y="46"/>
                    </a:lnTo>
                    <a:lnTo>
                      <a:pt x="103" y="46"/>
                    </a:lnTo>
                    <a:lnTo>
                      <a:pt x="103" y="47"/>
                    </a:lnTo>
                    <a:lnTo>
                      <a:pt x="102" y="47"/>
                    </a:lnTo>
                    <a:lnTo>
                      <a:pt x="102" y="47"/>
                    </a:lnTo>
                    <a:lnTo>
                      <a:pt x="103" y="47"/>
                    </a:lnTo>
                    <a:lnTo>
                      <a:pt x="103" y="47"/>
                    </a:lnTo>
                    <a:lnTo>
                      <a:pt x="104" y="47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7"/>
                    </a:lnTo>
                    <a:lnTo>
                      <a:pt x="106" y="47"/>
                    </a:lnTo>
                    <a:lnTo>
                      <a:pt x="106" y="47"/>
                    </a:lnTo>
                    <a:lnTo>
                      <a:pt x="106" y="47"/>
                    </a:lnTo>
                    <a:lnTo>
                      <a:pt x="106" y="47"/>
                    </a:lnTo>
                    <a:lnTo>
                      <a:pt x="107" y="47"/>
                    </a:lnTo>
                    <a:lnTo>
                      <a:pt x="107" y="48"/>
                    </a:lnTo>
                    <a:lnTo>
                      <a:pt x="107" y="48"/>
                    </a:lnTo>
                    <a:lnTo>
                      <a:pt x="107" y="48"/>
                    </a:lnTo>
                    <a:lnTo>
                      <a:pt x="107" y="48"/>
                    </a:lnTo>
                    <a:lnTo>
                      <a:pt x="108" y="48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9"/>
                    </a:lnTo>
                    <a:lnTo>
                      <a:pt x="108" y="49"/>
                    </a:lnTo>
                    <a:lnTo>
                      <a:pt x="108" y="49"/>
                    </a:lnTo>
                    <a:lnTo>
                      <a:pt x="109" y="49"/>
                    </a:lnTo>
                    <a:lnTo>
                      <a:pt x="109" y="50"/>
                    </a:lnTo>
                    <a:lnTo>
                      <a:pt x="109" y="49"/>
                    </a:lnTo>
                    <a:lnTo>
                      <a:pt x="109" y="49"/>
                    </a:lnTo>
                    <a:lnTo>
                      <a:pt x="110" y="49"/>
                    </a:lnTo>
                    <a:lnTo>
                      <a:pt x="110" y="49"/>
                    </a:lnTo>
                    <a:lnTo>
                      <a:pt x="110" y="49"/>
                    </a:lnTo>
                    <a:lnTo>
                      <a:pt x="111" y="49"/>
                    </a:lnTo>
                    <a:lnTo>
                      <a:pt x="111" y="48"/>
                    </a:lnTo>
                    <a:lnTo>
                      <a:pt x="111" y="48"/>
                    </a:lnTo>
                    <a:lnTo>
                      <a:pt x="112" y="48"/>
                    </a:lnTo>
                    <a:lnTo>
                      <a:pt x="112" y="48"/>
                    </a:lnTo>
                    <a:lnTo>
                      <a:pt x="112" y="49"/>
                    </a:lnTo>
                    <a:lnTo>
                      <a:pt x="112" y="48"/>
                    </a:lnTo>
                    <a:lnTo>
                      <a:pt x="112" y="49"/>
                    </a:lnTo>
                    <a:lnTo>
                      <a:pt x="113" y="49"/>
                    </a:lnTo>
                    <a:lnTo>
                      <a:pt x="113" y="48"/>
                    </a:lnTo>
                    <a:lnTo>
                      <a:pt x="113" y="48"/>
                    </a:lnTo>
                    <a:lnTo>
                      <a:pt x="113" y="49"/>
                    </a:lnTo>
                    <a:lnTo>
                      <a:pt x="114" y="49"/>
                    </a:lnTo>
                    <a:lnTo>
                      <a:pt x="114" y="49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6" y="50"/>
                    </a:lnTo>
                    <a:lnTo>
                      <a:pt x="116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17" y="51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3" y="51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4" y="52"/>
                    </a:lnTo>
                    <a:lnTo>
                      <a:pt x="123" y="52"/>
                    </a:lnTo>
                    <a:lnTo>
                      <a:pt x="124" y="52"/>
                    </a:lnTo>
                    <a:lnTo>
                      <a:pt x="124" y="53"/>
                    </a:lnTo>
                    <a:lnTo>
                      <a:pt x="124" y="53"/>
                    </a:lnTo>
                    <a:lnTo>
                      <a:pt x="124" y="53"/>
                    </a:lnTo>
                    <a:lnTo>
                      <a:pt x="125" y="53"/>
                    </a:lnTo>
                    <a:lnTo>
                      <a:pt x="125" y="53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27" y="53"/>
                    </a:lnTo>
                    <a:lnTo>
                      <a:pt x="127" y="53"/>
                    </a:lnTo>
                    <a:lnTo>
                      <a:pt x="128" y="53"/>
                    </a:lnTo>
                    <a:lnTo>
                      <a:pt x="128" y="53"/>
                    </a:lnTo>
                    <a:lnTo>
                      <a:pt x="129" y="53"/>
                    </a:lnTo>
                    <a:lnTo>
                      <a:pt x="129" y="52"/>
                    </a:lnTo>
                    <a:lnTo>
                      <a:pt x="130" y="52"/>
                    </a:lnTo>
                    <a:lnTo>
                      <a:pt x="130" y="52"/>
                    </a:lnTo>
                    <a:lnTo>
                      <a:pt x="130" y="53"/>
                    </a:lnTo>
                    <a:lnTo>
                      <a:pt x="130" y="53"/>
                    </a:lnTo>
                    <a:lnTo>
                      <a:pt x="131" y="53"/>
                    </a:lnTo>
                    <a:lnTo>
                      <a:pt x="131" y="53"/>
                    </a:lnTo>
                    <a:lnTo>
                      <a:pt x="131" y="54"/>
                    </a:lnTo>
                    <a:lnTo>
                      <a:pt x="131" y="53"/>
                    </a:lnTo>
                    <a:lnTo>
                      <a:pt x="132" y="53"/>
                    </a:lnTo>
                    <a:lnTo>
                      <a:pt x="132" y="53"/>
                    </a:lnTo>
                    <a:lnTo>
                      <a:pt x="132" y="53"/>
                    </a:lnTo>
                    <a:lnTo>
                      <a:pt x="132" y="53"/>
                    </a:lnTo>
                    <a:lnTo>
                      <a:pt x="133" y="53"/>
                    </a:lnTo>
                    <a:lnTo>
                      <a:pt x="133" y="53"/>
                    </a:lnTo>
                    <a:lnTo>
                      <a:pt x="133" y="53"/>
                    </a:lnTo>
                    <a:lnTo>
                      <a:pt x="133" y="54"/>
                    </a:lnTo>
                    <a:lnTo>
                      <a:pt x="133" y="54"/>
                    </a:lnTo>
                    <a:lnTo>
                      <a:pt x="133" y="55"/>
                    </a:lnTo>
                    <a:lnTo>
                      <a:pt x="134" y="55"/>
                    </a:lnTo>
                    <a:lnTo>
                      <a:pt x="134" y="54"/>
                    </a:lnTo>
                    <a:lnTo>
                      <a:pt x="134" y="54"/>
                    </a:lnTo>
                    <a:lnTo>
                      <a:pt x="135" y="54"/>
                    </a:lnTo>
                    <a:lnTo>
                      <a:pt x="135" y="54"/>
                    </a:lnTo>
                    <a:lnTo>
                      <a:pt x="136" y="54"/>
                    </a:lnTo>
                    <a:lnTo>
                      <a:pt x="136" y="54"/>
                    </a:lnTo>
                    <a:lnTo>
                      <a:pt x="136" y="55"/>
                    </a:lnTo>
                    <a:lnTo>
                      <a:pt x="136" y="55"/>
                    </a:lnTo>
                    <a:lnTo>
                      <a:pt x="137" y="55"/>
                    </a:lnTo>
                    <a:lnTo>
                      <a:pt x="137" y="56"/>
                    </a:lnTo>
                    <a:lnTo>
                      <a:pt x="137" y="56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39" y="57"/>
                    </a:lnTo>
                    <a:lnTo>
                      <a:pt x="140" y="57"/>
                    </a:lnTo>
                    <a:lnTo>
                      <a:pt x="140" y="57"/>
                    </a:lnTo>
                    <a:lnTo>
                      <a:pt x="141" y="57"/>
                    </a:lnTo>
                    <a:lnTo>
                      <a:pt x="141" y="57"/>
                    </a:lnTo>
                    <a:lnTo>
                      <a:pt x="141" y="57"/>
                    </a:lnTo>
                    <a:lnTo>
                      <a:pt x="142" y="57"/>
                    </a:lnTo>
                    <a:lnTo>
                      <a:pt x="142" y="57"/>
                    </a:lnTo>
                    <a:lnTo>
                      <a:pt x="142" y="57"/>
                    </a:lnTo>
                    <a:lnTo>
                      <a:pt x="142" y="57"/>
                    </a:lnTo>
                    <a:lnTo>
                      <a:pt x="142" y="58"/>
                    </a:lnTo>
                    <a:lnTo>
                      <a:pt x="143" y="58"/>
                    </a:lnTo>
                    <a:lnTo>
                      <a:pt x="143" y="58"/>
                    </a:lnTo>
                    <a:lnTo>
                      <a:pt x="144" y="58"/>
                    </a:lnTo>
                    <a:lnTo>
                      <a:pt x="144" y="58"/>
                    </a:lnTo>
                    <a:lnTo>
                      <a:pt x="144" y="58"/>
                    </a:lnTo>
                    <a:lnTo>
                      <a:pt x="144" y="59"/>
                    </a:lnTo>
                    <a:lnTo>
                      <a:pt x="145" y="59"/>
                    </a:lnTo>
                    <a:lnTo>
                      <a:pt x="145" y="59"/>
                    </a:lnTo>
                    <a:lnTo>
                      <a:pt x="145" y="59"/>
                    </a:lnTo>
                    <a:lnTo>
                      <a:pt x="146" y="59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7" y="60"/>
                    </a:lnTo>
                    <a:lnTo>
                      <a:pt x="147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9" y="60"/>
                    </a:lnTo>
                    <a:lnTo>
                      <a:pt x="149" y="60"/>
                    </a:lnTo>
                    <a:lnTo>
                      <a:pt x="149" y="60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1" y="60"/>
                    </a:lnTo>
                    <a:lnTo>
                      <a:pt x="151" y="60"/>
                    </a:lnTo>
                    <a:lnTo>
                      <a:pt x="152" y="60"/>
                    </a:lnTo>
                    <a:lnTo>
                      <a:pt x="152" y="60"/>
                    </a:lnTo>
                    <a:lnTo>
                      <a:pt x="152" y="60"/>
                    </a:lnTo>
                    <a:lnTo>
                      <a:pt x="152" y="60"/>
                    </a:lnTo>
                    <a:lnTo>
                      <a:pt x="152" y="61"/>
                    </a:lnTo>
                    <a:lnTo>
                      <a:pt x="152" y="61"/>
                    </a:lnTo>
                    <a:lnTo>
                      <a:pt x="152" y="61"/>
                    </a:lnTo>
                    <a:lnTo>
                      <a:pt x="152" y="61"/>
                    </a:lnTo>
                    <a:lnTo>
                      <a:pt x="152" y="62"/>
                    </a:lnTo>
                    <a:lnTo>
                      <a:pt x="152" y="62"/>
                    </a:lnTo>
                    <a:lnTo>
                      <a:pt x="152" y="62"/>
                    </a:lnTo>
                    <a:lnTo>
                      <a:pt x="152" y="62"/>
                    </a:lnTo>
                    <a:lnTo>
                      <a:pt x="152" y="62"/>
                    </a:lnTo>
                    <a:lnTo>
                      <a:pt x="152" y="62"/>
                    </a:lnTo>
                    <a:lnTo>
                      <a:pt x="152" y="63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4" y="63"/>
                    </a:lnTo>
                    <a:lnTo>
                      <a:pt x="154" y="63"/>
                    </a:lnTo>
                    <a:lnTo>
                      <a:pt x="154" y="64"/>
                    </a:lnTo>
                    <a:lnTo>
                      <a:pt x="154" y="63"/>
                    </a:lnTo>
                    <a:lnTo>
                      <a:pt x="155" y="63"/>
                    </a:lnTo>
                    <a:lnTo>
                      <a:pt x="155" y="64"/>
                    </a:lnTo>
                    <a:lnTo>
                      <a:pt x="155" y="63"/>
                    </a:lnTo>
                    <a:lnTo>
                      <a:pt x="155" y="64"/>
                    </a:lnTo>
                    <a:lnTo>
                      <a:pt x="155" y="63"/>
                    </a:lnTo>
                    <a:lnTo>
                      <a:pt x="155" y="63"/>
                    </a:lnTo>
                    <a:lnTo>
                      <a:pt x="155" y="64"/>
                    </a:lnTo>
                    <a:lnTo>
                      <a:pt x="155" y="6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7" y="63"/>
                    </a:lnTo>
                    <a:lnTo>
                      <a:pt x="157" y="63"/>
                    </a:lnTo>
                    <a:lnTo>
                      <a:pt x="158" y="63"/>
                    </a:lnTo>
                    <a:lnTo>
                      <a:pt x="157" y="63"/>
                    </a:lnTo>
                    <a:lnTo>
                      <a:pt x="157" y="64"/>
                    </a:lnTo>
                    <a:lnTo>
                      <a:pt x="157" y="64"/>
                    </a:lnTo>
                    <a:lnTo>
                      <a:pt x="158" y="65"/>
                    </a:lnTo>
                    <a:lnTo>
                      <a:pt x="157" y="65"/>
                    </a:lnTo>
                    <a:lnTo>
                      <a:pt x="158" y="65"/>
                    </a:lnTo>
                    <a:lnTo>
                      <a:pt x="157" y="65"/>
                    </a:lnTo>
                    <a:lnTo>
                      <a:pt x="157" y="65"/>
                    </a:lnTo>
                    <a:lnTo>
                      <a:pt x="157" y="66"/>
                    </a:lnTo>
                    <a:lnTo>
                      <a:pt x="157" y="66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57" y="68"/>
                    </a:lnTo>
                    <a:lnTo>
                      <a:pt x="157" y="68"/>
                    </a:lnTo>
                    <a:lnTo>
                      <a:pt x="157" y="68"/>
                    </a:lnTo>
                    <a:lnTo>
                      <a:pt x="156" y="68"/>
                    </a:lnTo>
                    <a:lnTo>
                      <a:pt x="156" y="68"/>
                    </a:lnTo>
                    <a:lnTo>
                      <a:pt x="157" y="68"/>
                    </a:lnTo>
                    <a:lnTo>
                      <a:pt x="157" y="69"/>
                    </a:lnTo>
                    <a:lnTo>
                      <a:pt x="157" y="69"/>
                    </a:lnTo>
                    <a:lnTo>
                      <a:pt x="157" y="70"/>
                    </a:lnTo>
                    <a:lnTo>
                      <a:pt x="157" y="70"/>
                    </a:lnTo>
                    <a:lnTo>
                      <a:pt x="157" y="70"/>
                    </a:lnTo>
                    <a:lnTo>
                      <a:pt x="157" y="70"/>
                    </a:lnTo>
                    <a:lnTo>
                      <a:pt x="157" y="70"/>
                    </a:lnTo>
                    <a:lnTo>
                      <a:pt x="156" y="70"/>
                    </a:lnTo>
                    <a:lnTo>
                      <a:pt x="156" y="70"/>
                    </a:lnTo>
                    <a:lnTo>
                      <a:pt x="155" y="70"/>
                    </a:lnTo>
                    <a:lnTo>
                      <a:pt x="155" y="71"/>
                    </a:lnTo>
                    <a:lnTo>
                      <a:pt x="155" y="70"/>
                    </a:lnTo>
                    <a:lnTo>
                      <a:pt x="155" y="71"/>
                    </a:lnTo>
                    <a:lnTo>
                      <a:pt x="155" y="71"/>
                    </a:lnTo>
                    <a:lnTo>
                      <a:pt x="155" y="71"/>
                    </a:lnTo>
                    <a:lnTo>
                      <a:pt x="156" y="71"/>
                    </a:lnTo>
                    <a:lnTo>
                      <a:pt x="156" y="71"/>
                    </a:lnTo>
                    <a:lnTo>
                      <a:pt x="156" y="71"/>
                    </a:lnTo>
                    <a:lnTo>
                      <a:pt x="156" y="71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5" y="72"/>
                    </a:lnTo>
                    <a:lnTo>
                      <a:pt x="155" y="73"/>
                    </a:lnTo>
                    <a:lnTo>
                      <a:pt x="156" y="73"/>
                    </a:lnTo>
                    <a:lnTo>
                      <a:pt x="155" y="73"/>
                    </a:lnTo>
                    <a:lnTo>
                      <a:pt x="156" y="73"/>
                    </a:lnTo>
                    <a:lnTo>
                      <a:pt x="156" y="73"/>
                    </a:lnTo>
                    <a:lnTo>
                      <a:pt x="156" y="73"/>
                    </a:lnTo>
                    <a:lnTo>
                      <a:pt x="156" y="74"/>
                    </a:lnTo>
                    <a:lnTo>
                      <a:pt x="156" y="74"/>
                    </a:lnTo>
                    <a:lnTo>
                      <a:pt x="157" y="74"/>
                    </a:lnTo>
                    <a:lnTo>
                      <a:pt x="157" y="75"/>
                    </a:lnTo>
                    <a:lnTo>
                      <a:pt x="157" y="75"/>
                    </a:lnTo>
                    <a:lnTo>
                      <a:pt x="157" y="75"/>
                    </a:lnTo>
                    <a:lnTo>
                      <a:pt x="157" y="76"/>
                    </a:lnTo>
                    <a:lnTo>
                      <a:pt x="157" y="76"/>
                    </a:lnTo>
                    <a:lnTo>
                      <a:pt x="157" y="77"/>
                    </a:lnTo>
                    <a:lnTo>
                      <a:pt x="158" y="76"/>
                    </a:lnTo>
                    <a:lnTo>
                      <a:pt x="158" y="76"/>
                    </a:lnTo>
                    <a:lnTo>
                      <a:pt x="158" y="77"/>
                    </a:lnTo>
                    <a:lnTo>
                      <a:pt x="159" y="77"/>
                    </a:lnTo>
                    <a:lnTo>
                      <a:pt x="159" y="77"/>
                    </a:lnTo>
                    <a:lnTo>
                      <a:pt x="160" y="77"/>
                    </a:lnTo>
                    <a:lnTo>
                      <a:pt x="160" y="77"/>
                    </a:lnTo>
                    <a:lnTo>
                      <a:pt x="160" y="78"/>
                    </a:lnTo>
                    <a:lnTo>
                      <a:pt x="160" y="78"/>
                    </a:lnTo>
                    <a:lnTo>
                      <a:pt x="161" y="78"/>
                    </a:lnTo>
                    <a:lnTo>
                      <a:pt x="161" y="79"/>
                    </a:lnTo>
                    <a:lnTo>
                      <a:pt x="160" y="79"/>
                    </a:lnTo>
                    <a:lnTo>
                      <a:pt x="160" y="79"/>
                    </a:lnTo>
                    <a:lnTo>
                      <a:pt x="160" y="79"/>
                    </a:lnTo>
                    <a:lnTo>
                      <a:pt x="160" y="80"/>
                    </a:lnTo>
                    <a:lnTo>
                      <a:pt x="160" y="80"/>
                    </a:lnTo>
                    <a:lnTo>
                      <a:pt x="160" y="80"/>
                    </a:lnTo>
                    <a:lnTo>
                      <a:pt x="161" y="80"/>
                    </a:lnTo>
                    <a:lnTo>
                      <a:pt x="161" y="80"/>
                    </a:lnTo>
                    <a:lnTo>
                      <a:pt x="162" y="80"/>
                    </a:lnTo>
                    <a:lnTo>
                      <a:pt x="162" y="80"/>
                    </a:lnTo>
                    <a:lnTo>
                      <a:pt x="162" y="80"/>
                    </a:lnTo>
                    <a:lnTo>
                      <a:pt x="162" y="80"/>
                    </a:lnTo>
                    <a:lnTo>
                      <a:pt x="162" y="80"/>
                    </a:lnTo>
                    <a:lnTo>
                      <a:pt x="163" y="80"/>
                    </a:lnTo>
                    <a:lnTo>
                      <a:pt x="163" y="80"/>
                    </a:lnTo>
                    <a:lnTo>
                      <a:pt x="163" y="80"/>
                    </a:lnTo>
                    <a:lnTo>
                      <a:pt x="163" y="80"/>
                    </a:lnTo>
                    <a:lnTo>
                      <a:pt x="163" y="80"/>
                    </a:lnTo>
                    <a:lnTo>
                      <a:pt x="163" y="80"/>
                    </a:lnTo>
                    <a:lnTo>
                      <a:pt x="163" y="81"/>
                    </a:lnTo>
                    <a:lnTo>
                      <a:pt x="163" y="81"/>
                    </a:lnTo>
                    <a:lnTo>
                      <a:pt x="163" y="81"/>
                    </a:lnTo>
                    <a:lnTo>
                      <a:pt x="164" y="81"/>
                    </a:lnTo>
                    <a:lnTo>
                      <a:pt x="164" y="82"/>
                    </a:lnTo>
                    <a:lnTo>
                      <a:pt x="164" y="82"/>
                    </a:lnTo>
                    <a:lnTo>
                      <a:pt x="164" y="82"/>
                    </a:lnTo>
                    <a:lnTo>
                      <a:pt x="163" y="82"/>
                    </a:lnTo>
                    <a:lnTo>
                      <a:pt x="163" y="82"/>
                    </a:lnTo>
                    <a:lnTo>
                      <a:pt x="163" y="83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3" y="84"/>
                    </a:lnTo>
                    <a:lnTo>
                      <a:pt x="163" y="84"/>
                    </a:lnTo>
                    <a:lnTo>
                      <a:pt x="163" y="85"/>
                    </a:lnTo>
                    <a:lnTo>
                      <a:pt x="162" y="85"/>
                    </a:lnTo>
                    <a:lnTo>
                      <a:pt x="162" y="85"/>
                    </a:lnTo>
                    <a:lnTo>
                      <a:pt x="162" y="85"/>
                    </a:lnTo>
                    <a:lnTo>
                      <a:pt x="162" y="85"/>
                    </a:lnTo>
                    <a:lnTo>
                      <a:pt x="162" y="85"/>
                    </a:lnTo>
                    <a:lnTo>
                      <a:pt x="161" y="85"/>
                    </a:lnTo>
                    <a:lnTo>
                      <a:pt x="161" y="85"/>
                    </a:lnTo>
                    <a:lnTo>
                      <a:pt x="160" y="85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6" y="87"/>
                    </a:lnTo>
                    <a:lnTo>
                      <a:pt x="156" y="86"/>
                    </a:lnTo>
                    <a:lnTo>
                      <a:pt x="156" y="86"/>
                    </a:lnTo>
                    <a:lnTo>
                      <a:pt x="155" y="86"/>
                    </a:lnTo>
                    <a:lnTo>
                      <a:pt x="155" y="86"/>
                    </a:lnTo>
                    <a:lnTo>
                      <a:pt x="154" y="87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3" y="86"/>
                    </a:lnTo>
                    <a:lnTo>
                      <a:pt x="153" y="86"/>
                    </a:lnTo>
                    <a:lnTo>
                      <a:pt x="152" y="86"/>
                    </a:lnTo>
                    <a:lnTo>
                      <a:pt x="152" y="86"/>
                    </a:lnTo>
                    <a:lnTo>
                      <a:pt x="152" y="86"/>
                    </a:lnTo>
                    <a:lnTo>
                      <a:pt x="152" y="86"/>
                    </a:lnTo>
                    <a:lnTo>
                      <a:pt x="152" y="86"/>
                    </a:lnTo>
                    <a:lnTo>
                      <a:pt x="151" y="86"/>
                    </a:lnTo>
                    <a:lnTo>
                      <a:pt x="151" y="86"/>
                    </a:lnTo>
                    <a:lnTo>
                      <a:pt x="151" y="86"/>
                    </a:lnTo>
                    <a:lnTo>
                      <a:pt x="150" y="86"/>
                    </a:lnTo>
                    <a:lnTo>
                      <a:pt x="150" y="86"/>
                    </a:lnTo>
                    <a:lnTo>
                      <a:pt x="149" y="87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48" y="88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8" y="86"/>
                    </a:lnTo>
                    <a:lnTo>
                      <a:pt x="147" y="86"/>
                    </a:lnTo>
                    <a:lnTo>
                      <a:pt x="147" y="86"/>
                    </a:lnTo>
                    <a:lnTo>
                      <a:pt x="147" y="86"/>
                    </a:lnTo>
                    <a:lnTo>
                      <a:pt x="146" y="86"/>
                    </a:lnTo>
                    <a:lnTo>
                      <a:pt x="146" y="85"/>
                    </a:lnTo>
                    <a:lnTo>
                      <a:pt x="146" y="85"/>
                    </a:lnTo>
                    <a:lnTo>
                      <a:pt x="146" y="85"/>
                    </a:lnTo>
                    <a:lnTo>
                      <a:pt x="145" y="85"/>
                    </a:lnTo>
                    <a:lnTo>
                      <a:pt x="145" y="85"/>
                    </a:lnTo>
                    <a:lnTo>
                      <a:pt x="144" y="85"/>
                    </a:lnTo>
                    <a:lnTo>
                      <a:pt x="144" y="85"/>
                    </a:lnTo>
                    <a:lnTo>
                      <a:pt x="143" y="85"/>
                    </a:lnTo>
                    <a:lnTo>
                      <a:pt x="143" y="85"/>
                    </a:lnTo>
                    <a:lnTo>
                      <a:pt x="142" y="85"/>
                    </a:lnTo>
                    <a:lnTo>
                      <a:pt x="142" y="85"/>
                    </a:lnTo>
                    <a:lnTo>
                      <a:pt x="142" y="84"/>
                    </a:lnTo>
                    <a:lnTo>
                      <a:pt x="142" y="84"/>
                    </a:lnTo>
                    <a:lnTo>
                      <a:pt x="142" y="84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1" y="84"/>
                    </a:lnTo>
                    <a:lnTo>
                      <a:pt x="141" y="84"/>
                    </a:lnTo>
                    <a:lnTo>
                      <a:pt x="140" y="84"/>
                    </a:lnTo>
                    <a:lnTo>
                      <a:pt x="140" y="85"/>
                    </a:lnTo>
                    <a:lnTo>
                      <a:pt x="140" y="85"/>
                    </a:lnTo>
                    <a:lnTo>
                      <a:pt x="140" y="85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39" y="86"/>
                    </a:lnTo>
                    <a:lnTo>
                      <a:pt x="139" y="87"/>
                    </a:lnTo>
                    <a:lnTo>
                      <a:pt x="138" y="87"/>
                    </a:lnTo>
                    <a:lnTo>
                      <a:pt x="138" y="87"/>
                    </a:lnTo>
                    <a:lnTo>
                      <a:pt x="138" y="88"/>
                    </a:lnTo>
                    <a:lnTo>
                      <a:pt x="137" y="88"/>
                    </a:lnTo>
                    <a:lnTo>
                      <a:pt x="137" y="88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35" y="89"/>
                    </a:lnTo>
                    <a:lnTo>
                      <a:pt x="135" y="89"/>
                    </a:lnTo>
                    <a:lnTo>
                      <a:pt x="135" y="89"/>
                    </a:lnTo>
                    <a:lnTo>
                      <a:pt x="134" y="89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3" y="88"/>
                    </a:lnTo>
                    <a:lnTo>
                      <a:pt x="133" y="87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1" y="87"/>
                    </a:lnTo>
                    <a:lnTo>
                      <a:pt x="131" y="87"/>
                    </a:lnTo>
                    <a:lnTo>
                      <a:pt x="130" y="87"/>
                    </a:lnTo>
                    <a:lnTo>
                      <a:pt x="130" y="87"/>
                    </a:lnTo>
                    <a:lnTo>
                      <a:pt x="130" y="87"/>
                    </a:lnTo>
                    <a:lnTo>
                      <a:pt x="130" y="88"/>
                    </a:lnTo>
                    <a:lnTo>
                      <a:pt x="129" y="88"/>
                    </a:lnTo>
                    <a:lnTo>
                      <a:pt x="129" y="88"/>
                    </a:lnTo>
                    <a:lnTo>
                      <a:pt x="129" y="88"/>
                    </a:lnTo>
                    <a:lnTo>
                      <a:pt x="129" y="89"/>
                    </a:lnTo>
                    <a:lnTo>
                      <a:pt x="128" y="89"/>
                    </a:lnTo>
                    <a:lnTo>
                      <a:pt x="128" y="89"/>
                    </a:lnTo>
                    <a:lnTo>
                      <a:pt x="128" y="89"/>
                    </a:lnTo>
                    <a:lnTo>
                      <a:pt x="128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5" y="90"/>
                    </a:lnTo>
                    <a:lnTo>
                      <a:pt x="125" y="90"/>
                    </a:lnTo>
                    <a:lnTo>
                      <a:pt x="124" y="90"/>
                    </a:lnTo>
                    <a:lnTo>
                      <a:pt x="124" y="90"/>
                    </a:lnTo>
                    <a:lnTo>
                      <a:pt x="123" y="90"/>
                    </a:lnTo>
                    <a:lnTo>
                      <a:pt x="123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90"/>
                    </a:lnTo>
                    <a:lnTo>
                      <a:pt x="121" y="90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19" y="90"/>
                    </a:lnTo>
                    <a:lnTo>
                      <a:pt x="119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5" y="90"/>
                    </a:lnTo>
                    <a:lnTo>
                      <a:pt x="115" y="91"/>
                    </a:lnTo>
                    <a:lnTo>
                      <a:pt x="115" y="91"/>
                    </a:lnTo>
                    <a:lnTo>
                      <a:pt x="114" y="91"/>
                    </a:lnTo>
                    <a:lnTo>
                      <a:pt x="114" y="91"/>
                    </a:lnTo>
                    <a:lnTo>
                      <a:pt x="114" y="92"/>
                    </a:lnTo>
                    <a:lnTo>
                      <a:pt x="113" y="92"/>
                    </a:lnTo>
                    <a:lnTo>
                      <a:pt x="113" y="92"/>
                    </a:lnTo>
                    <a:lnTo>
                      <a:pt x="112" y="92"/>
                    </a:lnTo>
                    <a:lnTo>
                      <a:pt x="112" y="91"/>
                    </a:lnTo>
                    <a:lnTo>
                      <a:pt x="112" y="92"/>
                    </a:lnTo>
                    <a:lnTo>
                      <a:pt x="112" y="92"/>
                    </a:lnTo>
                    <a:lnTo>
                      <a:pt x="112" y="92"/>
                    </a:lnTo>
                    <a:lnTo>
                      <a:pt x="112" y="93"/>
                    </a:lnTo>
                    <a:lnTo>
                      <a:pt x="111" y="93"/>
                    </a:lnTo>
                    <a:lnTo>
                      <a:pt x="111" y="93"/>
                    </a:lnTo>
                    <a:lnTo>
                      <a:pt x="111" y="93"/>
                    </a:lnTo>
                    <a:lnTo>
                      <a:pt x="110" y="93"/>
                    </a:lnTo>
                    <a:lnTo>
                      <a:pt x="110" y="93"/>
                    </a:lnTo>
                    <a:lnTo>
                      <a:pt x="110" y="93"/>
                    </a:lnTo>
                    <a:lnTo>
                      <a:pt x="109" y="92"/>
                    </a:lnTo>
                    <a:lnTo>
                      <a:pt x="109" y="92"/>
                    </a:lnTo>
                    <a:lnTo>
                      <a:pt x="108" y="92"/>
                    </a:lnTo>
                    <a:lnTo>
                      <a:pt x="108" y="92"/>
                    </a:lnTo>
                    <a:lnTo>
                      <a:pt x="107" y="92"/>
                    </a:lnTo>
                    <a:lnTo>
                      <a:pt x="107" y="92"/>
                    </a:lnTo>
                    <a:lnTo>
                      <a:pt x="107" y="92"/>
                    </a:lnTo>
                    <a:lnTo>
                      <a:pt x="107" y="93"/>
                    </a:lnTo>
                    <a:lnTo>
                      <a:pt x="106" y="93"/>
                    </a:lnTo>
                    <a:lnTo>
                      <a:pt x="106" y="93"/>
                    </a:lnTo>
                    <a:lnTo>
                      <a:pt x="105" y="93"/>
                    </a:lnTo>
                    <a:lnTo>
                      <a:pt x="105" y="93"/>
                    </a:lnTo>
                    <a:lnTo>
                      <a:pt x="105" y="94"/>
                    </a:lnTo>
                    <a:lnTo>
                      <a:pt x="104" y="94"/>
                    </a:lnTo>
                    <a:lnTo>
                      <a:pt x="104" y="94"/>
                    </a:lnTo>
                    <a:lnTo>
                      <a:pt x="104" y="95"/>
                    </a:lnTo>
                    <a:lnTo>
                      <a:pt x="104" y="95"/>
                    </a:lnTo>
                    <a:lnTo>
                      <a:pt x="104" y="95"/>
                    </a:lnTo>
                    <a:lnTo>
                      <a:pt x="103" y="95"/>
                    </a:lnTo>
                    <a:lnTo>
                      <a:pt x="103" y="95"/>
                    </a:lnTo>
                    <a:lnTo>
                      <a:pt x="102" y="95"/>
                    </a:lnTo>
                    <a:lnTo>
                      <a:pt x="102" y="95"/>
                    </a:lnTo>
                    <a:lnTo>
                      <a:pt x="102" y="95"/>
                    </a:lnTo>
                    <a:lnTo>
                      <a:pt x="102" y="95"/>
                    </a:lnTo>
                    <a:lnTo>
                      <a:pt x="101" y="95"/>
                    </a:lnTo>
                    <a:lnTo>
                      <a:pt x="101" y="95"/>
                    </a:lnTo>
                    <a:lnTo>
                      <a:pt x="100" y="95"/>
                    </a:lnTo>
                    <a:lnTo>
                      <a:pt x="100" y="95"/>
                    </a:lnTo>
                    <a:lnTo>
                      <a:pt x="99" y="95"/>
                    </a:lnTo>
                    <a:lnTo>
                      <a:pt x="99" y="94"/>
                    </a:lnTo>
                    <a:lnTo>
                      <a:pt x="99" y="94"/>
                    </a:lnTo>
                    <a:lnTo>
                      <a:pt x="99" y="94"/>
                    </a:lnTo>
                    <a:lnTo>
                      <a:pt x="98" y="94"/>
                    </a:lnTo>
                    <a:lnTo>
                      <a:pt x="98" y="94"/>
                    </a:lnTo>
                    <a:lnTo>
                      <a:pt x="97" y="94"/>
                    </a:lnTo>
                    <a:lnTo>
                      <a:pt x="97" y="94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5" y="94"/>
                    </a:lnTo>
                    <a:lnTo>
                      <a:pt x="95" y="94"/>
                    </a:lnTo>
                    <a:lnTo>
                      <a:pt x="95" y="94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93" y="94"/>
                    </a:lnTo>
                    <a:lnTo>
                      <a:pt x="93" y="95"/>
                    </a:lnTo>
                    <a:lnTo>
                      <a:pt x="92" y="95"/>
                    </a:lnTo>
                    <a:lnTo>
                      <a:pt x="92" y="95"/>
                    </a:lnTo>
                    <a:lnTo>
                      <a:pt x="92" y="94"/>
                    </a:lnTo>
                    <a:lnTo>
                      <a:pt x="92" y="94"/>
                    </a:lnTo>
                    <a:lnTo>
                      <a:pt x="92" y="93"/>
                    </a:lnTo>
                    <a:lnTo>
                      <a:pt x="91" y="93"/>
                    </a:lnTo>
                    <a:lnTo>
                      <a:pt x="91" y="93"/>
                    </a:lnTo>
                    <a:lnTo>
                      <a:pt x="90" y="93"/>
                    </a:lnTo>
                    <a:lnTo>
                      <a:pt x="90" y="94"/>
                    </a:lnTo>
                    <a:lnTo>
                      <a:pt x="90" y="94"/>
                    </a:lnTo>
                    <a:lnTo>
                      <a:pt x="89" y="94"/>
                    </a:lnTo>
                    <a:lnTo>
                      <a:pt x="89" y="94"/>
                    </a:lnTo>
                    <a:lnTo>
                      <a:pt x="89" y="95"/>
                    </a:lnTo>
                    <a:lnTo>
                      <a:pt x="88" y="95"/>
                    </a:lnTo>
                    <a:lnTo>
                      <a:pt x="88" y="95"/>
                    </a:lnTo>
                    <a:lnTo>
                      <a:pt x="88" y="96"/>
                    </a:lnTo>
                    <a:lnTo>
                      <a:pt x="88" y="96"/>
                    </a:lnTo>
                    <a:lnTo>
                      <a:pt x="87" y="96"/>
                    </a:lnTo>
                    <a:lnTo>
                      <a:pt x="87" y="96"/>
                    </a:lnTo>
                    <a:lnTo>
                      <a:pt x="87" y="97"/>
                    </a:lnTo>
                    <a:lnTo>
                      <a:pt x="86" y="97"/>
                    </a:lnTo>
                    <a:lnTo>
                      <a:pt x="86" y="97"/>
                    </a:lnTo>
                    <a:lnTo>
                      <a:pt x="86" y="97"/>
                    </a:lnTo>
                    <a:lnTo>
                      <a:pt x="86" y="98"/>
                    </a:lnTo>
                    <a:lnTo>
                      <a:pt x="85" y="98"/>
                    </a:lnTo>
                    <a:lnTo>
                      <a:pt x="85" y="98"/>
                    </a:lnTo>
                    <a:lnTo>
                      <a:pt x="84" y="98"/>
                    </a:lnTo>
                    <a:lnTo>
                      <a:pt x="84" y="98"/>
                    </a:lnTo>
                    <a:lnTo>
                      <a:pt x="84" y="98"/>
                    </a:lnTo>
                    <a:lnTo>
                      <a:pt x="84" y="97"/>
                    </a:lnTo>
                    <a:lnTo>
                      <a:pt x="83" y="97"/>
                    </a:lnTo>
                    <a:lnTo>
                      <a:pt x="83" y="97"/>
                    </a:lnTo>
                    <a:lnTo>
                      <a:pt x="82" y="97"/>
                    </a:lnTo>
                    <a:lnTo>
                      <a:pt x="82" y="98"/>
                    </a:lnTo>
                    <a:lnTo>
                      <a:pt x="83" y="98"/>
                    </a:lnTo>
                    <a:lnTo>
                      <a:pt x="83" y="98"/>
                    </a:lnTo>
                    <a:lnTo>
                      <a:pt x="82" y="98"/>
                    </a:lnTo>
                    <a:lnTo>
                      <a:pt x="82" y="99"/>
                    </a:lnTo>
                    <a:lnTo>
                      <a:pt x="82" y="99"/>
                    </a:lnTo>
                    <a:lnTo>
                      <a:pt x="83" y="100"/>
                    </a:lnTo>
                    <a:lnTo>
                      <a:pt x="83" y="100"/>
                    </a:lnTo>
                    <a:lnTo>
                      <a:pt x="82" y="100"/>
                    </a:lnTo>
                    <a:lnTo>
                      <a:pt x="82" y="101"/>
                    </a:lnTo>
                    <a:lnTo>
                      <a:pt x="82" y="102"/>
                    </a:lnTo>
                    <a:lnTo>
                      <a:pt x="82" y="102"/>
                    </a:lnTo>
                    <a:lnTo>
                      <a:pt x="82" y="102"/>
                    </a:lnTo>
                    <a:lnTo>
                      <a:pt x="83" y="102"/>
                    </a:lnTo>
                    <a:lnTo>
                      <a:pt x="83" y="103"/>
                    </a:lnTo>
                    <a:lnTo>
                      <a:pt x="83" y="103"/>
                    </a:lnTo>
                    <a:lnTo>
                      <a:pt x="83" y="103"/>
                    </a:lnTo>
                    <a:lnTo>
                      <a:pt x="83" y="104"/>
                    </a:lnTo>
                    <a:lnTo>
                      <a:pt x="84" y="104"/>
                    </a:lnTo>
                    <a:lnTo>
                      <a:pt x="84" y="104"/>
                    </a:lnTo>
                    <a:lnTo>
                      <a:pt x="84" y="104"/>
                    </a:lnTo>
                    <a:lnTo>
                      <a:pt x="84" y="105"/>
                    </a:lnTo>
                    <a:lnTo>
                      <a:pt x="84" y="105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2" y="106"/>
                    </a:lnTo>
                    <a:lnTo>
                      <a:pt x="82" y="107"/>
                    </a:lnTo>
                    <a:lnTo>
                      <a:pt x="82" y="107"/>
                    </a:lnTo>
                    <a:lnTo>
                      <a:pt x="82" y="107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2" y="109"/>
                    </a:lnTo>
                    <a:lnTo>
                      <a:pt x="81" y="109"/>
                    </a:lnTo>
                    <a:lnTo>
                      <a:pt x="81" y="109"/>
                    </a:lnTo>
                    <a:lnTo>
                      <a:pt x="82" y="110"/>
                    </a:lnTo>
                    <a:lnTo>
                      <a:pt x="82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0" y="110"/>
                    </a:lnTo>
                    <a:lnTo>
                      <a:pt x="80" y="111"/>
                    </a:lnTo>
                    <a:lnTo>
                      <a:pt x="80" y="111"/>
                    </a:lnTo>
                    <a:lnTo>
                      <a:pt x="80" y="111"/>
                    </a:lnTo>
                    <a:lnTo>
                      <a:pt x="79" y="111"/>
                    </a:lnTo>
                    <a:lnTo>
                      <a:pt x="79" y="111"/>
                    </a:lnTo>
                    <a:lnTo>
                      <a:pt x="79" y="111"/>
                    </a:lnTo>
                    <a:lnTo>
                      <a:pt x="79" y="112"/>
                    </a:lnTo>
                    <a:lnTo>
                      <a:pt x="78" y="112"/>
                    </a:lnTo>
                    <a:lnTo>
                      <a:pt x="78" y="113"/>
                    </a:lnTo>
                    <a:lnTo>
                      <a:pt x="78" y="113"/>
                    </a:lnTo>
                    <a:lnTo>
                      <a:pt x="78" y="113"/>
                    </a:lnTo>
                    <a:lnTo>
                      <a:pt x="78" y="114"/>
                    </a:lnTo>
                    <a:lnTo>
                      <a:pt x="78" y="114"/>
                    </a:lnTo>
                    <a:lnTo>
                      <a:pt x="78" y="114"/>
                    </a:lnTo>
                    <a:lnTo>
                      <a:pt x="78" y="115"/>
                    </a:lnTo>
                    <a:lnTo>
                      <a:pt x="78" y="115"/>
                    </a:lnTo>
                    <a:lnTo>
                      <a:pt x="78" y="116"/>
                    </a:lnTo>
                    <a:lnTo>
                      <a:pt x="78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6" y="116"/>
                    </a:lnTo>
                    <a:lnTo>
                      <a:pt x="76" y="117"/>
                    </a:lnTo>
                    <a:lnTo>
                      <a:pt x="76" y="117"/>
                    </a:lnTo>
                    <a:lnTo>
                      <a:pt x="76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4" y="116"/>
                    </a:lnTo>
                    <a:lnTo>
                      <a:pt x="74" y="116"/>
                    </a:lnTo>
                    <a:lnTo>
                      <a:pt x="73" y="117"/>
                    </a:lnTo>
                    <a:lnTo>
                      <a:pt x="74" y="117"/>
                    </a:lnTo>
                    <a:lnTo>
                      <a:pt x="74" y="118"/>
                    </a:lnTo>
                    <a:lnTo>
                      <a:pt x="74" y="118"/>
                    </a:lnTo>
                    <a:lnTo>
                      <a:pt x="75" y="118"/>
                    </a:lnTo>
                    <a:lnTo>
                      <a:pt x="75" y="118"/>
                    </a:lnTo>
                    <a:lnTo>
                      <a:pt x="75" y="118"/>
                    </a:lnTo>
                    <a:lnTo>
                      <a:pt x="75" y="119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6" y="120"/>
                    </a:lnTo>
                    <a:lnTo>
                      <a:pt x="76" y="120"/>
                    </a:lnTo>
                    <a:lnTo>
                      <a:pt x="76" y="120"/>
                    </a:lnTo>
                    <a:lnTo>
                      <a:pt x="76" y="121"/>
                    </a:lnTo>
                    <a:lnTo>
                      <a:pt x="77" y="121"/>
                    </a:lnTo>
                    <a:lnTo>
                      <a:pt x="77" y="121"/>
                    </a:lnTo>
                    <a:lnTo>
                      <a:pt x="77" y="122"/>
                    </a:lnTo>
                    <a:lnTo>
                      <a:pt x="77" y="122"/>
                    </a:lnTo>
                    <a:lnTo>
                      <a:pt x="77" y="122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7" y="124"/>
                    </a:lnTo>
                    <a:lnTo>
                      <a:pt x="77" y="124"/>
                    </a:lnTo>
                    <a:lnTo>
                      <a:pt x="76" y="124"/>
                    </a:lnTo>
                    <a:lnTo>
                      <a:pt x="76" y="125"/>
                    </a:lnTo>
                    <a:lnTo>
                      <a:pt x="76" y="125"/>
                    </a:lnTo>
                    <a:lnTo>
                      <a:pt x="76" y="125"/>
                    </a:lnTo>
                    <a:lnTo>
                      <a:pt x="76" y="125"/>
                    </a:lnTo>
                    <a:lnTo>
                      <a:pt x="76" y="126"/>
                    </a:lnTo>
                    <a:lnTo>
                      <a:pt x="75" y="126"/>
                    </a:lnTo>
                    <a:lnTo>
                      <a:pt x="75" y="126"/>
                    </a:lnTo>
                    <a:lnTo>
                      <a:pt x="75" y="127"/>
                    </a:lnTo>
                    <a:lnTo>
                      <a:pt x="75" y="127"/>
                    </a:lnTo>
                    <a:lnTo>
                      <a:pt x="75" y="127"/>
                    </a:lnTo>
                    <a:lnTo>
                      <a:pt x="75" y="128"/>
                    </a:lnTo>
                    <a:lnTo>
                      <a:pt x="75" y="128"/>
                    </a:lnTo>
                    <a:lnTo>
                      <a:pt x="75" y="128"/>
                    </a:lnTo>
                    <a:lnTo>
                      <a:pt x="76" y="128"/>
                    </a:lnTo>
                    <a:lnTo>
                      <a:pt x="76" y="129"/>
                    </a:lnTo>
                    <a:lnTo>
                      <a:pt x="76" y="129"/>
                    </a:lnTo>
                    <a:lnTo>
                      <a:pt x="76" y="130"/>
                    </a:lnTo>
                    <a:lnTo>
                      <a:pt x="76" y="130"/>
                    </a:lnTo>
                    <a:lnTo>
                      <a:pt x="77" y="130"/>
                    </a:lnTo>
                    <a:lnTo>
                      <a:pt x="77" y="131"/>
                    </a:lnTo>
                    <a:lnTo>
                      <a:pt x="77" y="131"/>
                    </a:lnTo>
                    <a:lnTo>
                      <a:pt x="77" y="131"/>
                    </a:lnTo>
                    <a:lnTo>
                      <a:pt x="78" y="131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8" y="133"/>
                    </a:lnTo>
                    <a:lnTo>
                      <a:pt x="78" y="133"/>
                    </a:lnTo>
                    <a:lnTo>
                      <a:pt x="78" y="134"/>
                    </a:lnTo>
                    <a:lnTo>
                      <a:pt x="79" y="134"/>
                    </a:lnTo>
                    <a:lnTo>
                      <a:pt x="79" y="134"/>
                    </a:lnTo>
                    <a:lnTo>
                      <a:pt x="79" y="134"/>
                    </a:lnTo>
                    <a:lnTo>
                      <a:pt x="80" y="134"/>
                    </a:lnTo>
                    <a:lnTo>
                      <a:pt x="80" y="135"/>
                    </a:lnTo>
                    <a:lnTo>
                      <a:pt x="80" y="135"/>
                    </a:lnTo>
                    <a:lnTo>
                      <a:pt x="81" y="135"/>
                    </a:lnTo>
                    <a:lnTo>
                      <a:pt x="81" y="135"/>
                    </a:lnTo>
                    <a:lnTo>
                      <a:pt x="81" y="135"/>
                    </a:lnTo>
                    <a:lnTo>
                      <a:pt x="82" y="135"/>
                    </a:lnTo>
                    <a:lnTo>
                      <a:pt x="82" y="136"/>
                    </a:lnTo>
                    <a:lnTo>
                      <a:pt x="82" y="136"/>
                    </a:lnTo>
                    <a:lnTo>
                      <a:pt x="82" y="136"/>
                    </a:lnTo>
                    <a:lnTo>
                      <a:pt x="83" y="136"/>
                    </a:lnTo>
                    <a:lnTo>
                      <a:pt x="83" y="136"/>
                    </a:lnTo>
                    <a:lnTo>
                      <a:pt x="83" y="137"/>
                    </a:lnTo>
                    <a:lnTo>
                      <a:pt x="83" y="137"/>
                    </a:lnTo>
                    <a:lnTo>
                      <a:pt x="82" y="137"/>
                    </a:lnTo>
                    <a:lnTo>
                      <a:pt x="82" y="138"/>
                    </a:lnTo>
                    <a:lnTo>
                      <a:pt x="82" y="138"/>
                    </a:lnTo>
                    <a:lnTo>
                      <a:pt x="82" y="139"/>
                    </a:lnTo>
                    <a:lnTo>
                      <a:pt x="82" y="139"/>
                    </a:lnTo>
                    <a:lnTo>
                      <a:pt x="82" y="140"/>
                    </a:lnTo>
                    <a:lnTo>
                      <a:pt x="82" y="140"/>
                    </a:lnTo>
                    <a:lnTo>
                      <a:pt x="83" y="140"/>
                    </a:lnTo>
                    <a:lnTo>
                      <a:pt x="83" y="140"/>
                    </a:lnTo>
                    <a:lnTo>
                      <a:pt x="83" y="140"/>
                    </a:lnTo>
                    <a:lnTo>
                      <a:pt x="83" y="141"/>
                    </a:lnTo>
                    <a:lnTo>
                      <a:pt x="84" y="141"/>
                    </a:lnTo>
                    <a:lnTo>
                      <a:pt x="84" y="141"/>
                    </a:lnTo>
                    <a:lnTo>
                      <a:pt x="84" y="141"/>
                    </a:lnTo>
                    <a:lnTo>
                      <a:pt x="84" y="141"/>
                    </a:lnTo>
                    <a:lnTo>
                      <a:pt x="84" y="142"/>
                    </a:lnTo>
                    <a:lnTo>
                      <a:pt x="85" y="142"/>
                    </a:lnTo>
                    <a:lnTo>
                      <a:pt x="85" y="142"/>
                    </a:lnTo>
                    <a:lnTo>
                      <a:pt x="85" y="142"/>
                    </a:lnTo>
                    <a:lnTo>
                      <a:pt x="85" y="143"/>
                    </a:lnTo>
                    <a:lnTo>
                      <a:pt x="86" y="143"/>
                    </a:lnTo>
                    <a:lnTo>
                      <a:pt x="86" y="143"/>
                    </a:lnTo>
                    <a:lnTo>
                      <a:pt x="86" y="144"/>
                    </a:lnTo>
                    <a:lnTo>
                      <a:pt x="86" y="144"/>
                    </a:lnTo>
                    <a:lnTo>
                      <a:pt x="85" y="145"/>
                    </a:lnTo>
                    <a:lnTo>
                      <a:pt x="85" y="145"/>
                    </a:lnTo>
                    <a:lnTo>
                      <a:pt x="85" y="145"/>
                    </a:lnTo>
                    <a:lnTo>
                      <a:pt x="84" y="145"/>
                    </a:lnTo>
                    <a:lnTo>
                      <a:pt x="84" y="146"/>
                    </a:lnTo>
                    <a:lnTo>
                      <a:pt x="84" y="146"/>
                    </a:lnTo>
                    <a:lnTo>
                      <a:pt x="84" y="146"/>
                    </a:lnTo>
                    <a:lnTo>
                      <a:pt x="84" y="147"/>
                    </a:lnTo>
                    <a:lnTo>
                      <a:pt x="84" y="147"/>
                    </a:lnTo>
                    <a:lnTo>
                      <a:pt x="84" y="147"/>
                    </a:lnTo>
                    <a:lnTo>
                      <a:pt x="84" y="148"/>
                    </a:lnTo>
                    <a:lnTo>
                      <a:pt x="84" y="148"/>
                    </a:lnTo>
                    <a:lnTo>
                      <a:pt x="84" y="148"/>
                    </a:lnTo>
                    <a:lnTo>
                      <a:pt x="84" y="148"/>
                    </a:lnTo>
                    <a:lnTo>
                      <a:pt x="84" y="148"/>
                    </a:lnTo>
                    <a:lnTo>
                      <a:pt x="84" y="149"/>
                    </a:lnTo>
                    <a:lnTo>
                      <a:pt x="84" y="149"/>
                    </a:lnTo>
                    <a:lnTo>
                      <a:pt x="84" y="149"/>
                    </a:lnTo>
                    <a:lnTo>
                      <a:pt x="84" y="150"/>
                    </a:lnTo>
                    <a:lnTo>
                      <a:pt x="84" y="149"/>
                    </a:lnTo>
                    <a:lnTo>
                      <a:pt x="84" y="150"/>
                    </a:lnTo>
                    <a:lnTo>
                      <a:pt x="84" y="150"/>
                    </a:lnTo>
                    <a:lnTo>
                      <a:pt x="83" y="150"/>
                    </a:lnTo>
                    <a:lnTo>
                      <a:pt x="83" y="150"/>
                    </a:lnTo>
                    <a:lnTo>
                      <a:pt x="83" y="151"/>
                    </a:lnTo>
                    <a:lnTo>
                      <a:pt x="83" y="151"/>
                    </a:lnTo>
                    <a:lnTo>
                      <a:pt x="82" y="152"/>
                    </a:lnTo>
                    <a:lnTo>
                      <a:pt x="82" y="152"/>
                    </a:lnTo>
                    <a:lnTo>
                      <a:pt x="82" y="152"/>
                    </a:lnTo>
                    <a:lnTo>
                      <a:pt x="82" y="152"/>
                    </a:lnTo>
                    <a:lnTo>
                      <a:pt x="81" y="152"/>
                    </a:lnTo>
                    <a:lnTo>
                      <a:pt x="81" y="152"/>
                    </a:lnTo>
                    <a:lnTo>
                      <a:pt x="80" y="152"/>
                    </a:lnTo>
                    <a:lnTo>
                      <a:pt x="80" y="152"/>
                    </a:lnTo>
                    <a:lnTo>
                      <a:pt x="80" y="153"/>
                    </a:lnTo>
                    <a:lnTo>
                      <a:pt x="79" y="153"/>
                    </a:lnTo>
                    <a:lnTo>
                      <a:pt x="79" y="153"/>
                    </a:lnTo>
                    <a:lnTo>
                      <a:pt x="79" y="153"/>
                    </a:lnTo>
                    <a:lnTo>
                      <a:pt x="79" y="154"/>
                    </a:lnTo>
                    <a:lnTo>
                      <a:pt x="78" y="154"/>
                    </a:lnTo>
                    <a:lnTo>
                      <a:pt x="78" y="154"/>
                    </a:lnTo>
                    <a:lnTo>
                      <a:pt x="77" y="154"/>
                    </a:lnTo>
                    <a:lnTo>
                      <a:pt x="77" y="155"/>
                    </a:lnTo>
                    <a:lnTo>
                      <a:pt x="77" y="155"/>
                    </a:lnTo>
                    <a:lnTo>
                      <a:pt x="77" y="155"/>
                    </a:lnTo>
                    <a:lnTo>
                      <a:pt x="76" y="155"/>
                    </a:lnTo>
                    <a:lnTo>
                      <a:pt x="76" y="155"/>
                    </a:lnTo>
                    <a:lnTo>
                      <a:pt x="76" y="156"/>
                    </a:lnTo>
                    <a:lnTo>
                      <a:pt x="75" y="156"/>
                    </a:lnTo>
                    <a:lnTo>
                      <a:pt x="75" y="156"/>
                    </a:lnTo>
                    <a:lnTo>
                      <a:pt x="76" y="156"/>
                    </a:lnTo>
                    <a:lnTo>
                      <a:pt x="76" y="157"/>
                    </a:lnTo>
                    <a:lnTo>
                      <a:pt x="77" y="157"/>
                    </a:lnTo>
                    <a:lnTo>
                      <a:pt x="77" y="157"/>
                    </a:lnTo>
                    <a:lnTo>
                      <a:pt x="77" y="158"/>
                    </a:lnTo>
                    <a:lnTo>
                      <a:pt x="77" y="158"/>
                    </a:lnTo>
                    <a:lnTo>
                      <a:pt x="78" y="158"/>
                    </a:lnTo>
                    <a:lnTo>
                      <a:pt x="78" y="159"/>
                    </a:lnTo>
                    <a:lnTo>
                      <a:pt x="78" y="159"/>
                    </a:lnTo>
                    <a:lnTo>
                      <a:pt x="78" y="159"/>
                    </a:lnTo>
                    <a:lnTo>
                      <a:pt x="79" y="159"/>
                    </a:lnTo>
                    <a:lnTo>
                      <a:pt x="79" y="160"/>
                    </a:lnTo>
                    <a:lnTo>
                      <a:pt x="79" y="160"/>
                    </a:lnTo>
                    <a:lnTo>
                      <a:pt x="79" y="160"/>
                    </a:lnTo>
                    <a:lnTo>
                      <a:pt x="80" y="160"/>
                    </a:lnTo>
                    <a:lnTo>
                      <a:pt x="80" y="160"/>
                    </a:lnTo>
                    <a:lnTo>
                      <a:pt x="80" y="161"/>
                    </a:lnTo>
                    <a:lnTo>
                      <a:pt x="80" y="161"/>
                    </a:lnTo>
                    <a:lnTo>
                      <a:pt x="80" y="161"/>
                    </a:lnTo>
                    <a:lnTo>
                      <a:pt x="80" y="162"/>
                    </a:lnTo>
                    <a:lnTo>
                      <a:pt x="81" y="162"/>
                    </a:lnTo>
                    <a:lnTo>
                      <a:pt x="81" y="162"/>
                    </a:lnTo>
                    <a:lnTo>
                      <a:pt x="81" y="163"/>
                    </a:lnTo>
                    <a:lnTo>
                      <a:pt x="81" y="163"/>
                    </a:lnTo>
                    <a:lnTo>
                      <a:pt x="81" y="163"/>
                    </a:lnTo>
                    <a:lnTo>
                      <a:pt x="82" y="163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2" y="164"/>
                    </a:lnTo>
                    <a:lnTo>
                      <a:pt x="83" y="164"/>
                    </a:lnTo>
                    <a:lnTo>
                      <a:pt x="83" y="164"/>
                    </a:lnTo>
                    <a:lnTo>
                      <a:pt x="83" y="165"/>
                    </a:lnTo>
                    <a:lnTo>
                      <a:pt x="84" y="165"/>
                    </a:lnTo>
                    <a:lnTo>
                      <a:pt x="84" y="165"/>
                    </a:lnTo>
                    <a:lnTo>
                      <a:pt x="84" y="165"/>
                    </a:lnTo>
                    <a:lnTo>
                      <a:pt x="84" y="166"/>
                    </a:lnTo>
                    <a:lnTo>
                      <a:pt x="85" y="166"/>
                    </a:lnTo>
                    <a:lnTo>
                      <a:pt x="85" y="166"/>
                    </a:lnTo>
                    <a:lnTo>
                      <a:pt x="85" y="166"/>
                    </a:lnTo>
                    <a:lnTo>
                      <a:pt x="85" y="167"/>
                    </a:lnTo>
                    <a:lnTo>
                      <a:pt x="86" y="167"/>
                    </a:lnTo>
                    <a:lnTo>
                      <a:pt x="86" y="167"/>
                    </a:lnTo>
                    <a:lnTo>
                      <a:pt x="86" y="167"/>
                    </a:lnTo>
                    <a:lnTo>
                      <a:pt x="86" y="168"/>
                    </a:lnTo>
                    <a:lnTo>
                      <a:pt x="86" y="168"/>
                    </a:lnTo>
                    <a:lnTo>
                      <a:pt x="87" y="168"/>
                    </a:lnTo>
                    <a:lnTo>
                      <a:pt x="87" y="168"/>
                    </a:lnTo>
                    <a:lnTo>
                      <a:pt x="87" y="169"/>
                    </a:lnTo>
                    <a:lnTo>
                      <a:pt x="87" y="169"/>
                    </a:lnTo>
                    <a:lnTo>
                      <a:pt x="88" y="170"/>
                    </a:lnTo>
                    <a:lnTo>
                      <a:pt x="88" y="170"/>
                    </a:lnTo>
                    <a:lnTo>
                      <a:pt x="87" y="170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86" y="171"/>
                    </a:lnTo>
                    <a:lnTo>
                      <a:pt x="86" y="172"/>
                    </a:lnTo>
                    <a:lnTo>
                      <a:pt x="86" y="172"/>
                    </a:lnTo>
                    <a:lnTo>
                      <a:pt x="86" y="173"/>
                    </a:lnTo>
                    <a:lnTo>
                      <a:pt x="86" y="173"/>
                    </a:lnTo>
                    <a:lnTo>
                      <a:pt x="86" y="173"/>
                    </a:lnTo>
                    <a:lnTo>
                      <a:pt x="86" y="174"/>
                    </a:lnTo>
                    <a:lnTo>
                      <a:pt x="85" y="174"/>
                    </a:lnTo>
                    <a:lnTo>
                      <a:pt x="85" y="174"/>
                    </a:lnTo>
                    <a:lnTo>
                      <a:pt x="85" y="174"/>
                    </a:lnTo>
                    <a:lnTo>
                      <a:pt x="85" y="174"/>
                    </a:lnTo>
                    <a:lnTo>
                      <a:pt x="84" y="174"/>
                    </a:lnTo>
                    <a:lnTo>
                      <a:pt x="84" y="174"/>
                    </a:lnTo>
                    <a:lnTo>
                      <a:pt x="84" y="174"/>
                    </a:lnTo>
                    <a:lnTo>
                      <a:pt x="84" y="174"/>
                    </a:lnTo>
                    <a:lnTo>
                      <a:pt x="84" y="174"/>
                    </a:lnTo>
                    <a:lnTo>
                      <a:pt x="84" y="175"/>
                    </a:lnTo>
                    <a:lnTo>
                      <a:pt x="83" y="175"/>
                    </a:lnTo>
                    <a:lnTo>
                      <a:pt x="83" y="175"/>
                    </a:lnTo>
                    <a:lnTo>
                      <a:pt x="83" y="174"/>
                    </a:lnTo>
                    <a:lnTo>
                      <a:pt x="82" y="174"/>
                    </a:lnTo>
                    <a:lnTo>
                      <a:pt x="82" y="174"/>
                    </a:lnTo>
                    <a:lnTo>
                      <a:pt x="82" y="174"/>
                    </a:lnTo>
                    <a:lnTo>
                      <a:pt x="82" y="174"/>
                    </a:lnTo>
                    <a:lnTo>
                      <a:pt x="82" y="174"/>
                    </a:lnTo>
                    <a:lnTo>
                      <a:pt x="82" y="173"/>
                    </a:lnTo>
                    <a:lnTo>
                      <a:pt x="81" y="173"/>
                    </a:lnTo>
                    <a:lnTo>
                      <a:pt x="81" y="174"/>
                    </a:lnTo>
                    <a:lnTo>
                      <a:pt x="81" y="174"/>
                    </a:lnTo>
                    <a:lnTo>
                      <a:pt x="80" y="174"/>
                    </a:lnTo>
                    <a:lnTo>
                      <a:pt x="80" y="173"/>
                    </a:lnTo>
                    <a:lnTo>
                      <a:pt x="80" y="173"/>
                    </a:lnTo>
                    <a:lnTo>
                      <a:pt x="80" y="173"/>
                    </a:lnTo>
                    <a:lnTo>
                      <a:pt x="80" y="173"/>
                    </a:lnTo>
                    <a:lnTo>
                      <a:pt x="79" y="173"/>
                    </a:lnTo>
                    <a:lnTo>
                      <a:pt x="79" y="172"/>
                    </a:lnTo>
                    <a:lnTo>
                      <a:pt x="79" y="172"/>
                    </a:lnTo>
                    <a:lnTo>
                      <a:pt x="79" y="172"/>
                    </a:lnTo>
                    <a:lnTo>
                      <a:pt x="79" y="171"/>
                    </a:lnTo>
                    <a:lnTo>
                      <a:pt x="78" y="171"/>
                    </a:lnTo>
                    <a:lnTo>
                      <a:pt x="78" y="171"/>
                    </a:lnTo>
                    <a:lnTo>
                      <a:pt x="78" y="171"/>
                    </a:lnTo>
                    <a:lnTo>
                      <a:pt x="78" y="171"/>
                    </a:lnTo>
                    <a:lnTo>
                      <a:pt x="78" y="171"/>
                    </a:lnTo>
                    <a:lnTo>
                      <a:pt x="78" y="171"/>
                    </a:lnTo>
                    <a:lnTo>
                      <a:pt x="77" y="171"/>
                    </a:lnTo>
                    <a:lnTo>
                      <a:pt x="77" y="171"/>
                    </a:lnTo>
                    <a:lnTo>
                      <a:pt x="77" y="170"/>
                    </a:lnTo>
                    <a:lnTo>
                      <a:pt x="77" y="170"/>
                    </a:lnTo>
                    <a:lnTo>
                      <a:pt x="77" y="170"/>
                    </a:lnTo>
                    <a:lnTo>
                      <a:pt x="77" y="170"/>
                    </a:lnTo>
                    <a:lnTo>
                      <a:pt x="77" y="170"/>
                    </a:lnTo>
                    <a:lnTo>
                      <a:pt x="76" y="170"/>
                    </a:lnTo>
                    <a:lnTo>
                      <a:pt x="76" y="170"/>
                    </a:lnTo>
                    <a:lnTo>
                      <a:pt x="75" y="170"/>
                    </a:lnTo>
                    <a:lnTo>
                      <a:pt x="75" y="170"/>
                    </a:lnTo>
                    <a:lnTo>
                      <a:pt x="75" y="169"/>
                    </a:lnTo>
                    <a:lnTo>
                      <a:pt x="75" y="169"/>
                    </a:lnTo>
                    <a:lnTo>
                      <a:pt x="75" y="169"/>
                    </a:lnTo>
                    <a:lnTo>
                      <a:pt x="75" y="169"/>
                    </a:lnTo>
                    <a:lnTo>
                      <a:pt x="75" y="168"/>
                    </a:lnTo>
                    <a:lnTo>
                      <a:pt x="74" y="168"/>
                    </a:lnTo>
                    <a:lnTo>
                      <a:pt x="74" y="168"/>
                    </a:lnTo>
                    <a:lnTo>
                      <a:pt x="74" y="168"/>
                    </a:lnTo>
                    <a:lnTo>
                      <a:pt x="74" y="168"/>
                    </a:lnTo>
                    <a:lnTo>
                      <a:pt x="73" y="168"/>
                    </a:lnTo>
                    <a:lnTo>
                      <a:pt x="73" y="168"/>
                    </a:lnTo>
                    <a:lnTo>
                      <a:pt x="73" y="168"/>
                    </a:lnTo>
                    <a:lnTo>
                      <a:pt x="73" y="168"/>
                    </a:lnTo>
                    <a:lnTo>
                      <a:pt x="72" y="168"/>
                    </a:lnTo>
                    <a:lnTo>
                      <a:pt x="73" y="168"/>
                    </a:lnTo>
                    <a:lnTo>
                      <a:pt x="73" y="169"/>
                    </a:lnTo>
                    <a:lnTo>
                      <a:pt x="73" y="169"/>
                    </a:lnTo>
                    <a:lnTo>
                      <a:pt x="72" y="169"/>
                    </a:lnTo>
                    <a:lnTo>
                      <a:pt x="72" y="169"/>
                    </a:lnTo>
                    <a:lnTo>
                      <a:pt x="72" y="169"/>
                    </a:lnTo>
                    <a:lnTo>
                      <a:pt x="72" y="169"/>
                    </a:lnTo>
                    <a:lnTo>
                      <a:pt x="71" y="169"/>
                    </a:lnTo>
                    <a:lnTo>
                      <a:pt x="71" y="170"/>
                    </a:lnTo>
                    <a:lnTo>
                      <a:pt x="71" y="170"/>
                    </a:lnTo>
                    <a:lnTo>
                      <a:pt x="70" y="170"/>
                    </a:lnTo>
                    <a:lnTo>
                      <a:pt x="70" y="169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69"/>
                    </a:lnTo>
                    <a:lnTo>
                      <a:pt x="69" y="169"/>
                    </a:lnTo>
                    <a:lnTo>
                      <a:pt x="69" y="169"/>
                    </a:lnTo>
                    <a:lnTo>
                      <a:pt x="69" y="169"/>
                    </a:lnTo>
                    <a:lnTo>
                      <a:pt x="69" y="168"/>
                    </a:lnTo>
                    <a:lnTo>
                      <a:pt x="69" y="168"/>
                    </a:lnTo>
                    <a:lnTo>
                      <a:pt x="68" y="168"/>
                    </a:lnTo>
                    <a:lnTo>
                      <a:pt x="68" y="167"/>
                    </a:lnTo>
                    <a:lnTo>
                      <a:pt x="67" y="167"/>
                    </a:lnTo>
                    <a:lnTo>
                      <a:pt x="67" y="167"/>
                    </a:lnTo>
                    <a:lnTo>
                      <a:pt x="67" y="167"/>
                    </a:lnTo>
                    <a:lnTo>
                      <a:pt x="67" y="166"/>
                    </a:lnTo>
                    <a:lnTo>
                      <a:pt x="66" y="166"/>
                    </a:lnTo>
                    <a:lnTo>
                      <a:pt x="66" y="166"/>
                    </a:lnTo>
                    <a:lnTo>
                      <a:pt x="66" y="166"/>
                    </a:lnTo>
                    <a:lnTo>
                      <a:pt x="66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5" y="165"/>
                    </a:lnTo>
                    <a:lnTo>
                      <a:pt x="64" y="165"/>
                    </a:lnTo>
                    <a:lnTo>
                      <a:pt x="64" y="164"/>
                    </a:lnTo>
                    <a:lnTo>
                      <a:pt x="64" y="164"/>
                    </a:lnTo>
                    <a:lnTo>
                      <a:pt x="63" y="164"/>
                    </a:lnTo>
                    <a:lnTo>
                      <a:pt x="63" y="165"/>
                    </a:lnTo>
                    <a:lnTo>
                      <a:pt x="63" y="165"/>
                    </a:lnTo>
                    <a:lnTo>
                      <a:pt x="63" y="165"/>
                    </a:lnTo>
                    <a:lnTo>
                      <a:pt x="63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5"/>
                    </a:lnTo>
                    <a:lnTo>
                      <a:pt x="62" y="166"/>
                    </a:lnTo>
                    <a:lnTo>
                      <a:pt x="62" y="165"/>
                    </a:lnTo>
                    <a:lnTo>
                      <a:pt x="62" y="165"/>
                    </a:lnTo>
                    <a:lnTo>
                      <a:pt x="61" y="165"/>
                    </a:lnTo>
                    <a:lnTo>
                      <a:pt x="61" y="165"/>
                    </a:lnTo>
                    <a:lnTo>
                      <a:pt x="61" y="165"/>
                    </a:lnTo>
                    <a:lnTo>
                      <a:pt x="61" y="165"/>
                    </a:lnTo>
                    <a:lnTo>
                      <a:pt x="61" y="164"/>
                    </a:lnTo>
                    <a:lnTo>
                      <a:pt x="61" y="164"/>
                    </a:lnTo>
                    <a:lnTo>
                      <a:pt x="61" y="164"/>
                    </a:lnTo>
                    <a:lnTo>
                      <a:pt x="60" y="164"/>
                    </a:lnTo>
                    <a:lnTo>
                      <a:pt x="60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3"/>
                    </a:lnTo>
                    <a:lnTo>
                      <a:pt x="58" y="163"/>
                    </a:lnTo>
                    <a:lnTo>
                      <a:pt x="58" y="163"/>
                    </a:lnTo>
                    <a:lnTo>
                      <a:pt x="57" y="163"/>
                    </a:lnTo>
                    <a:lnTo>
                      <a:pt x="58" y="163"/>
                    </a:lnTo>
                    <a:lnTo>
                      <a:pt x="57" y="163"/>
                    </a:lnTo>
                    <a:lnTo>
                      <a:pt x="57" y="163"/>
                    </a:lnTo>
                    <a:lnTo>
                      <a:pt x="57" y="163"/>
                    </a:lnTo>
                    <a:lnTo>
                      <a:pt x="57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7" y="162"/>
                    </a:lnTo>
                    <a:lnTo>
                      <a:pt x="56" y="162"/>
                    </a:lnTo>
                    <a:lnTo>
                      <a:pt x="56" y="161"/>
                    </a:lnTo>
                    <a:lnTo>
                      <a:pt x="56" y="161"/>
                    </a:lnTo>
                    <a:lnTo>
                      <a:pt x="56" y="161"/>
                    </a:lnTo>
                    <a:lnTo>
                      <a:pt x="56" y="160"/>
                    </a:lnTo>
                    <a:lnTo>
                      <a:pt x="55" y="160"/>
                    </a:lnTo>
                    <a:lnTo>
                      <a:pt x="56" y="160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59"/>
                    </a:lnTo>
                    <a:lnTo>
                      <a:pt x="54" y="159"/>
                    </a:lnTo>
                    <a:lnTo>
                      <a:pt x="53" y="159"/>
                    </a:lnTo>
                    <a:lnTo>
                      <a:pt x="53" y="159"/>
                    </a:lnTo>
                    <a:lnTo>
                      <a:pt x="53" y="159"/>
                    </a:lnTo>
                    <a:lnTo>
                      <a:pt x="53" y="158"/>
                    </a:lnTo>
                    <a:lnTo>
                      <a:pt x="52" y="158"/>
                    </a:lnTo>
                    <a:lnTo>
                      <a:pt x="52" y="158"/>
                    </a:lnTo>
                    <a:lnTo>
                      <a:pt x="52" y="158"/>
                    </a:lnTo>
                    <a:lnTo>
                      <a:pt x="51" y="158"/>
                    </a:lnTo>
                    <a:lnTo>
                      <a:pt x="51" y="158"/>
                    </a:lnTo>
                    <a:lnTo>
                      <a:pt x="51" y="159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6"/>
                    </a:lnTo>
                    <a:lnTo>
                      <a:pt x="49" y="156"/>
                    </a:lnTo>
                    <a:lnTo>
                      <a:pt x="49" y="156"/>
                    </a:lnTo>
                    <a:lnTo>
                      <a:pt x="49" y="157"/>
                    </a:lnTo>
                    <a:lnTo>
                      <a:pt x="49" y="156"/>
                    </a:lnTo>
                    <a:lnTo>
                      <a:pt x="48" y="156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7" y="157"/>
                    </a:lnTo>
                    <a:lnTo>
                      <a:pt x="47" y="157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5" y="157"/>
                    </a:lnTo>
                    <a:lnTo>
                      <a:pt x="45" y="157"/>
                    </a:lnTo>
                    <a:lnTo>
                      <a:pt x="45" y="157"/>
                    </a:lnTo>
                    <a:lnTo>
                      <a:pt x="44" y="157"/>
                    </a:lnTo>
                    <a:lnTo>
                      <a:pt x="44" y="157"/>
                    </a:lnTo>
                    <a:lnTo>
                      <a:pt x="44" y="157"/>
                    </a:lnTo>
                    <a:lnTo>
                      <a:pt x="43" y="157"/>
                    </a:lnTo>
                    <a:lnTo>
                      <a:pt x="43" y="157"/>
                    </a:lnTo>
                    <a:lnTo>
                      <a:pt x="43" y="157"/>
                    </a:lnTo>
                    <a:lnTo>
                      <a:pt x="43" y="158"/>
                    </a:lnTo>
                    <a:lnTo>
                      <a:pt x="42" y="158"/>
                    </a:lnTo>
                    <a:lnTo>
                      <a:pt x="42" y="158"/>
                    </a:lnTo>
                    <a:lnTo>
                      <a:pt x="42" y="158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1" y="157"/>
                    </a:lnTo>
                    <a:lnTo>
                      <a:pt x="41" y="157"/>
                    </a:lnTo>
                    <a:lnTo>
                      <a:pt x="40" y="157"/>
                    </a:lnTo>
                    <a:lnTo>
                      <a:pt x="40" y="157"/>
                    </a:lnTo>
                    <a:lnTo>
                      <a:pt x="40" y="157"/>
                    </a:lnTo>
                    <a:lnTo>
                      <a:pt x="40" y="156"/>
                    </a:lnTo>
                    <a:lnTo>
                      <a:pt x="40" y="156"/>
                    </a:lnTo>
                    <a:lnTo>
                      <a:pt x="39" y="156"/>
                    </a:lnTo>
                    <a:lnTo>
                      <a:pt x="39" y="156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38" y="155"/>
                    </a:lnTo>
                    <a:lnTo>
                      <a:pt x="38" y="155"/>
                    </a:lnTo>
                    <a:lnTo>
                      <a:pt x="38" y="155"/>
                    </a:lnTo>
                    <a:lnTo>
                      <a:pt x="38" y="155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8" y="154"/>
                    </a:lnTo>
                    <a:lnTo>
                      <a:pt x="38" y="154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8" y="153"/>
                    </a:lnTo>
                    <a:lnTo>
                      <a:pt x="38" y="153"/>
                    </a:lnTo>
                    <a:lnTo>
                      <a:pt x="39" y="153"/>
                    </a:lnTo>
                    <a:lnTo>
                      <a:pt x="39" y="152"/>
                    </a:lnTo>
                    <a:lnTo>
                      <a:pt x="38" y="152"/>
                    </a:lnTo>
                    <a:lnTo>
                      <a:pt x="38" y="152"/>
                    </a:lnTo>
                    <a:lnTo>
                      <a:pt x="38" y="152"/>
                    </a:lnTo>
                    <a:lnTo>
                      <a:pt x="38" y="152"/>
                    </a:lnTo>
                    <a:lnTo>
                      <a:pt x="38" y="151"/>
                    </a:lnTo>
                    <a:lnTo>
                      <a:pt x="38" y="151"/>
                    </a:lnTo>
                    <a:lnTo>
                      <a:pt x="37" y="151"/>
                    </a:lnTo>
                    <a:lnTo>
                      <a:pt x="37" y="150"/>
                    </a:lnTo>
                    <a:lnTo>
                      <a:pt x="37" y="150"/>
                    </a:lnTo>
                    <a:lnTo>
                      <a:pt x="36" y="150"/>
                    </a:lnTo>
                    <a:lnTo>
                      <a:pt x="36" y="150"/>
                    </a:lnTo>
                    <a:lnTo>
                      <a:pt x="36" y="150"/>
                    </a:lnTo>
                    <a:lnTo>
                      <a:pt x="36" y="150"/>
                    </a:lnTo>
                    <a:lnTo>
                      <a:pt x="35" y="150"/>
                    </a:lnTo>
                    <a:lnTo>
                      <a:pt x="35" y="149"/>
                    </a:lnTo>
                    <a:lnTo>
                      <a:pt x="35" y="149"/>
                    </a:lnTo>
                    <a:lnTo>
                      <a:pt x="36" y="149"/>
                    </a:lnTo>
                    <a:lnTo>
                      <a:pt x="36" y="148"/>
                    </a:lnTo>
                    <a:lnTo>
                      <a:pt x="36" y="148"/>
                    </a:lnTo>
                    <a:lnTo>
                      <a:pt x="36" y="148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8" y="148"/>
                    </a:lnTo>
                    <a:lnTo>
                      <a:pt x="38" y="147"/>
                    </a:lnTo>
                    <a:lnTo>
                      <a:pt x="38" y="147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6"/>
                    </a:lnTo>
                    <a:lnTo>
                      <a:pt x="38" y="145"/>
                    </a:lnTo>
                    <a:lnTo>
                      <a:pt x="38" y="145"/>
                    </a:lnTo>
                    <a:lnTo>
                      <a:pt x="38" y="145"/>
                    </a:lnTo>
                    <a:lnTo>
                      <a:pt x="38" y="144"/>
                    </a:lnTo>
                    <a:lnTo>
                      <a:pt x="38" y="144"/>
                    </a:lnTo>
                    <a:lnTo>
                      <a:pt x="38" y="143"/>
                    </a:lnTo>
                    <a:lnTo>
                      <a:pt x="39" y="143"/>
                    </a:lnTo>
                    <a:lnTo>
                      <a:pt x="39" y="143"/>
                    </a:lnTo>
                    <a:lnTo>
                      <a:pt x="39" y="142"/>
                    </a:lnTo>
                    <a:lnTo>
                      <a:pt x="39" y="142"/>
                    </a:lnTo>
                    <a:lnTo>
                      <a:pt x="39" y="141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40" y="140"/>
                    </a:lnTo>
                    <a:lnTo>
                      <a:pt x="40" y="139"/>
                    </a:lnTo>
                    <a:lnTo>
                      <a:pt x="40" y="139"/>
                    </a:lnTo>
                    <a:lnTo>
                      <a:pt x="41" y="139"/>
                    </a:lnTo>
                    <a:lnTo>
                      <a:pt x="41" y="139"/>
                    </a:lnTo>
                    <a:lnTo>
                      <a:pt x="40" y="139"/>
                    </a:lnTo>
                    <a:lnTo>
                      <a:pt x="40" y="138"/>
                    </a:lnTo>
                    <a:lnTo>
                      <a:pt x="40" y="138"/>
                    </a:lnTo>
                    <a:lnTo>
                      <a:pt x="40" y="137"/>
                    </a:lnTo>
                    <a:lnTo>
                      <a:pt x="40" y="137"/>
                    </a:lnTo>
                    <a:lnTo>
                      <a:pt x="40" y="137"/>
                    </a:lnTo>
                    <a:lnTo>
                      <a:pt x="40" y="136"/>
                    </a:lnTo>
                    <a:lnTo>
                      <a:pt x="40" y="136"/>
                    </a:lnTo>
                    <a:lnTo>
                      <a:pt x="40" y="136"/>
                    </a:lnTo>
                    <a:lnTo>
                      <a:pt x="41" y="136"/>
                    </a:lnTo>
                    <a:lnTo>
                      <a:pt x="41" y="136"/>
                    </a:lnTo>
                    <a:lnTo>
                      <a:pt x="42" y="136"/>
                    </a:lnTo>
                    <a:lnTo>
                      <a:pt x="42" y="135"/>
                    </a:lnTo>
                    <a:lnTo>
                      <a:pt x="42" y="135"/>
                    </a:lnTo>
                    <a:lnTo>
                      <a:pt x="42" y="135"/>
                    </a:lnTo>
                    <a:lnTo>
                      <a:pt x="42" y="134"/>
                    </a:lnTo>
                    <a:lnTo>
                      <a:pt x="42" y="134"/>
                    </a:lnTo>
                    <a:lnTo>
                      <a:pt x="42" y="134"/>
                    </a:lnTo>
                    <a:lnTo>
                      <a:pt x="43" y="134"/>
                    </a:lnTo>
                    <a:lnTo>
                      <a:pt x="43" y="133"/>
                    </a:lnTo>
                    <a:lnTo>
                      <a:pt x="43" y="133"/>
                    </a:lnTo>
                    <a:lnTo>
                      <a:pt x="43" y="133"/>
                    </a:lnTo>
                    <a:lnTo>
                      <a:pt x="44" y="133"/>
                    </a:lnTo>
                    <a:lnTo>
                      <a:pt x="44" y="132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2" y="132"/>
                    </a:lnTo>
                    <a:lnTo>
                      <a:pt x="42" y="131"/>
                    </a:lnTo>
                    <a:lnTo>
                      <a:pt x="42" y="131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2" y="129"/>
                    </a:lnTo>
                    <a:lnTo>
                      <a:pt x="42" y="129"/>
                    </a:lnTo>
                    <a:lnTo>
                      <a:pt x="42" y="129"/>
                    </a:lnTo>
                    <a:lnTo>
                      <a:pt x="41" y="129"/>
                    </a:lnTo>
                    <a:lnTo>
                      <a:pt x="41" y="128"/>
                    </a:lnTo>
                    <a:lnTo>
                      <a:pt x="41" y="128"/>
                    </a:lnTo>
                    <a:lnTo>
                      <a:pt x="41" y="127"/>
                    </a:lnTo>
                    <a:lnTo>
                      <a:pt x="40" y="127"/>
                    </a:lnTo>
                    <a:lnTo>
                      <a:pt x="40" y="127"/>
                    </a:lnTo>
                    <a:lnTo>
                      <a:pt x="40" y="127"/>
                    </a:lnTo>
                    <a:lnTo>
                      <a:pt x="39" y="127"/>
                    </a:lnTo>
                    <a:lnTo>
                      <a:pt x="39" y="126"/>
                    </a:lnTo>
                    <a:lnTo>
                      <a:pt x="38" y="126"/>
                    </a:lnTo>
                    <a:lnTo>
                      <a:pt x="38" y="126"/>
                    </a:lnTo>
                    <a:lnTo>
                      <a:pt x="38" y="126"/>
                    </a:lnTo>
                    <a:lnTo>
                      <a:pt x="38" y="125"/>
                    </a:lnTo>
                    <a:lnTo>
                      <a:pt x="37" y="125"/>
                    </a:lnTo>
                    <a:lnTo>
                      <a:pt x="37" y="125"/>
                    </a:lnTo>
                    <a:lnTo>
                      <a:pt x="36" y="125"/>
                    </a:lnTo>
                    <a:lnTo>
                      <a:pt x="36" y="125"/>
                    </a:lnTo>
                    <a:lnTo>
                      <a:pt x="36" y="125"/>
                    </a:lnTo>
                    <a:lnTo>
                      <a:pt x="36" y="125"/>
                    </a:lnTo>
                    <a:lnTo>
                      <a:pt x="35" y="125"/>
                    </a:lnTo>
                    <a:lnTo>
                      <a:pt x="35" y="125"/>
                    </a:lnTo>
                    <a:lnTo>
                      <a:pt x="34" y="124"/>
                    </a:lnTo>
                    <a:lnTo>
                      <a:pt x="34" y="124"/>
                    </a:lnTo>
                    <a:lnTo>
                      <a:pt x="34" y="124"/>
                    </a:lnTo>
                    <a:lnTo>
                      <a:pt x="33" y="124"/>
                    </a:lnTo>
                    <a:lnTo>
                      <a:pt x="33" y="124"/>
                    </a:lnTo>
                    <a:lnTo>
                      <a:pt x="33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32" y="123"/>
                    </a:lnTo>
                    <a:lnTo>
                      <a:pt x="31" y="123"/>
                    </a:lnTo>
                    <a:lnTo>
                      <a:pt x="31" y="123"/>
                    </a:lnTo>
                    <a:lnTo>
                      <a:pt x="30" y="123"/>
                    </a:lnTo>
                    <a:lnTo>
                      <a:pt x="30" y="122"/>
                    </a:lnTo>
                    <a:lnTo>
                      <a:pt x="30" y="122"/>
                    </a:lnTo>
                    <a:lnTo>
                      <a:pt x="30" y="121"/>
                    </a:lnTo>
                    <a:lnTo>
                      <a:pt x="30" y="121"/>
                    </a:lnTo>
                    <a:lnTo>
                      <a:pt x="30" y="120"/>
                    </a:lnTo>
                    <a:lnTo>
                      <a:pt x="30" y="120"/>
                    </a:lnTo>
                    <a:lnTo>
                      <a:pt x="30" y="120"/>
                    </a:lnTo>
                    <a:lnTo>
                      <a:pt x="29" y="120"/>
                    </a:lnTo>
                    <a:lnTo>
                      <a:pt x="29" y="120"/>
                    </a:lnTo>
                    <a:lnTo>
                      <a:pt x="29" y="119"/>
                    </a:lnTo>
                    <a:lnTo>
                      <a:pt x="29" y="119"/>
                    </a:lnTo>
                    <a:lnTo>
                      <a:pt x="29" y="118"/>
                    </a:lnTo>
                    <a:lnTo>
                      <a:pt x="30" y="118"/>
                    </a:lnTo>
                    <a:lnTo>
                      <a:pt x="30" y="118"/>
                    </a:lnTo>
                    <a:lnTo>
                      <a:pt x="30" y="117"/>
                    </a:lnTo>
                    <a:lnTo>
                      <a:pt x="29" y="117"/>
                    </a:lnTo>
                    <a:lnTo>
                      <a:pt x="29" y="117"/>
                    </a:lnTo>
                    <a:lnTo>
                      <a:pt x="29" y="117"/>
                    </a:lnTo>
                    <a:lnTo>
                      <a:pt x="29" y="116"/>
                    </a:lnTo>
                    <a:lnTo>
                      <a:pt x="29" y="116"/>
                    </a:lnTo>
                    <a:lnTo>
                      <a:pt x="29" y="115"/>
                    </a:lnTo>
                    <a:lnTo>
                      <a:pt x="29" y="115"/>
                    </a:lnTo>
                    <a:lnTo>
                      <a:pt x="29" y="114"/>
                    </a:lnTo>
                    <a:lnTo>
                      <a:pt x="29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3"/>
                    </a:lnTo>
                    <a:lnTo>
                      <a:pt x="28" y="113"/>
                    </a:lnTo>
                    <a:lnTo>
                      <a:pt x="28" y="113"/>
                    </a:lnTo>
                    <a:lnTo>
                      <a:pt x="27" y="113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6" y="112"/>
                    </a:lnTo>
                    <a:lnTo>
                      <a:pt x="26" y="112"/>
                    </a:lnTo>
                    <a:lnTo>
                      <a:pt x="26" y="111"/>
                    </a:lnTo>
                    <a:lnTo>
                      <a:pt x="26" y="112"/>
                    </a:lnTo>
                    <a:lnTo>
                      <a:pt x="25" y="112"/>
                    </a:lnTo>
                    <a:lnTo>
                      <a:pt x="25" y="112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4" y="112"/>
                    </a:lnTo>
                    <a:lnTo>
                      <a:pt x="24" y="112"/>
                    </a:lnTo>
                    <a:lnTo>
                      <a:pt x="23" y="112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2" y="112"/>
                    </a:lnTo>
                    <a:lnTo>
                      <a:pt x="22" y="111"/>
                    </a:lnTo>
                    <a:lnTo>
                      <a:pt x="22" y="111"/>
                    </a:lnTo>
                    <a:lnTo>
                      <a:pt x="22" y="111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21" y="110"/>
                    </a:lnTo>
                    <a:lnTo>
                      <a:pt x="20" y="110"/>
                    </a:lnTo>
                    <a:lnTo>
                      <a:pt x="20" y="110"/>
                    </a:lnTo>
                    <a:lnTo>
                      <a:pt x="20" y="110"/>
                    </a:lnTo>
                    <a:lnTo>
                      <a:pt x="20" y="109"/>
                    </a:lnTo>
                    <a:lnTo>
                      <a:pt x="20" y="109"/>
                    </a:lnTo>
                    <a:lnTo>
                      <a:pt x="20" y="109"/>
                    </a:lnTo>
                    <a:lnTo>
                      <a:pt x="20" y="108"/>
                    </a:lnTo>
                    <a:lnTo>
                      <a:pt x="20" y="108"/>
                    </a:lnTo>
                    <a:lnTo>
                      <a:pt x="20" y="107"/>
                    </a:lnTo>
                    <a:lnTo>
                      <a:pt x="20" y="107"/>
                    </a:lnTo>
                    <a:lnTo>
                      <a:pt x="20" y="106"/>
                    </a:lnTo>
                    <a:lnTo>
                      <a:pt x="20" y="106"/>
                    </a:lnTo>
                    <a:lnTo>
                      <a:pt x="20" y="106"/>
                    </a:lnTo>
                    <a:lnTo>
                      <a:pt x="20" y="105"/>
                    </a:lnTo>
                    <a:lnTo>
                      <a:pt x="20" y="105"/>
                    </a:lnTo>
                    <a:lnTo>
                      <a:pt x="20" y="105"/>
                    </a:lnTo>
                    <a:lnTo>
                      <a:pt x="20" y="104"/>
                    </a:lnTo>
                    <a:lnTo>
                      <a:pt x="20" y="104"/>
                    </a:lnTo>
                    <a:lnTo>
                      <a:pt x="20" y="103"/>
                    </a:lnTo>
                    <a:lnTo>
                      <a:pt x="19" y="103"/>
                    </a:lnTo>
                    <a:lnTo>
                      <a:pt x="19" y="103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18" y="103"/>
                    </a:lnTo>
                    <a:lnTo>
                      <a:pt x="18" y="102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5" y="102"/>
                    </a:lnTo>
                    <a:lnTo>
                      <a:pt x="15" y="101"/>
                    </a:lnTo>
                    <a:lnTo>
                      <a:pt x="15" y="101"/>
                    </a:lnTo>
                    <a:lnTo>
                      <a:pt x="15" y="101"/>
                    </a:lnTo>
                    <a:lnTo>
                      <a:pt x="15" y="100"/>
                    </a:lnTo>
                    <a:lnTo>
                      <a:pt x="14" y="100"/>
                    </a:lnTo>
                    <a:lnTo>
                      <a:pt x="14" y="100"/>
                    </a:lnTo>
                    <a:lnTo>
                      <a:pt x="14" y="100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3" y="97"/>
                    </a:lnTo>
                    <a:lnTo>
                      <a:pt x="13" y="96"/>
                    </a:lnTo>
                    <a:lnTo>
                      <a:pt x="13" y="96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1" y="96"/>
                    </a:lnTo>
                    <a:lnTo>
                      <a:pt x="11" y="96"/>
                    </a:lnTo>
                    <a:lnTo>
                      <a:pt x="11" y="97"/>
                    </a:lnTo>
                    <a:lnTo>
                      <a:pt x="11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9" y="96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8" y="95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8" y="93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3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4" y="93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3" y="92"/>
                    </a:lnTo>
                    <a:lnTo>
                      <a:pt x="3" y="92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3" y="92"/>
                    </a:lnTo>
                    <a:lnTo>
                      <a:pt x="3" y="92"/>
                    </a:lnTo>
                    <a:lnTo>
                      <a:pt x="3" y="9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1" y="89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85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1"/>
                    </a:lnTo>
                    <a:lnTo>
                      <a:pt x="3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6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5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6" y="72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9" y="70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7" y="62"/>
                    </a:lnTo>
                    <a:lnTo>
                      <a:pt x="7" y="62"/>
                    </a:lnTo>
                    <a:lnTo>
                      <a:pt x="8" y="62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7" y="60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7" y="55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5" y="47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29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7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9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7" name="Freeform 40">
                <a:extLst>
                  <a:ext uri="{FF2B5EF4-FFF2-40B4-BE49-F238E27FC236}">
                    <a16:creationId xmlns:a16="http://schemas.microsoft.com/office/drawing/2014/main" xmlns="" id="{F93ECDDC-AD44-4C95-B737-EB6A74FC7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8975" y="4464051"/>
                <a:ext cx="336550" cy="190500"/>
              </a:xfrm>
              <a:custGeom>
                <a:avLst/>
                <a:gdLst>
                  <a:gd name="T0" fmla="*/ 210 w 212"/>
                  <a:gd name="T1" fmla="*/ 43 h 120"/>
                  <a:gd name="T2" fmla="*/ 212 w 212"/>
                  <a:gd name="T3" fmla="*/ 52 h 120"/>
                  <a:gd name="T4" fmla="*/ 206 w 212"/>
                  <a:gd name="T5" fmla="*/ 58 h 120"/>
                  <a:gd name="T6" fmla="*/ 206 w 212"/>
                  <a:gd name="T7" fmla="*/ 67 h 120"/>
                  <a:gd name="T8" fmla="*/ 201 w 212"/>
                  <a:gd name="T9" fmla="*/ 71 h 120"/>
                  <a:gd name="T10" fmla="*/ 194 w 212"/>
                  <a:gd name="T11" fmla="*/ 77 h 120"/>
                  <a:gd name="T12" fmla="*/ 196 w 212"/>
                  <a:gd name="T13" fmla="*/ 84 h 120"/>
                  <a:gd name="T14" fmla="*/ 197 w 212"/>
                  <a:gd name="T15" fmla="*/ 92 h 120"/>
                  <a:gd name="T16" fmla="*/ 196 w 212"/>
                  <a:gd name="T17" fmla="*/ 101 h 120"/>
                  <a:gd name="T18" fmla="*/ 193 w 212"/>
                  <a:gd name="T19" fmla="*/ 109 h 120"/>
                  <a:gd name="T20" fmla="*/ 190 w 212"/>
                  <a:gd name="T21" fmla="*/ 120 h 120"/>
                  <a:gd name="T22" fmla="*/ 184 w 212"/>
                  <a:gd name="T23" fmla="*/ 116 h 120"/>
                  <a:gd name="T24" fmla="*/ 176 w 212"/>
                  <a:gd name="T25" fmla="*/ 115 h 120"/>
                  <a:gd name="T26" fmla="*/ 169 w 212"/>
                  <a:gd name="T27" fmla="*/ 111 h 120"/>
                  <a:gd name="T28" fmla="*/ 162 w 212"/>
                  <a:gd name="T29" fmla="*/ 109 h 120"/>
                  <a:gd name="T30" fmla="*/ 152 w 212"/>
                  <a:gd name="T31" fmla="*/ 107 h 120"/>
                  <a:gd name="T32" fmla="*/ 143 w 212"/>
                  <a:gd name="T33" fmla="*/ 106 h 120"/>
                  <a:gd name="T34" fmla="*/ 136 w 212"/>
                  <a:gd name="T35" fmla="*/ 100 h 120"/>
                  <a:gd name="T36" fmla="*/ 128 w 212"/>
                  <a:gd name="T37" fmla="*/ 99 h 120"/>
                  <a:gd name="T38" fmla="*/ 119 w 212"/>
                  <a:gd name="T39" fmla="*/ 94 h 120"/>
                  <a:gd name="T40" fmla="*/ 113 w 212"/>
                  <a:gd name="T41" fmla="*/ 87 h 120"/>
                  <a:gd name="T42" fmla="*/ 106 w 212"/>
                  <a:gd name="T43" fmla="*/ 88 h 120"/>
                  <a:gd name="T44" fmla="*/ 98 w 212"/>
                  <a:gd name="T45" fmla="*/ 86 h 120"/>
                  <a:gd name="T46" fmla="*/ 94 w 212"/>
                  <a:gd name="T47" fmla="*/ 79 h 120"/>
                  <a:gd name="T48" fmla="*/ 88 w 212"/>
                  <a:gd name="T49" fmla="*/ 74 h 120"/>
                  <a:gd name="T50" fmla="*/ 78 w 212"/>
                  <a:gd name="T51" fmla="*/ 71 h 120"/>
                  <a:gd name="T52" fmla="*/ 69 w 212"/>
                  <a:gd name="T53" fmla="*/ 67 h 120"/>
                  <a:gd name="T54" fmla="*/ 62 w 212"/>
                  <a:gd name="T55" fmla="*/ 62 h 120"/>
                  <a:gd name="T56" fmla="*/ 52 w 212"/>
                  <a:gd name="T57" fmla="*/ 63 h 120"/>
                  <a:gd name="T58" fmla="*/ 44 w 212"/>
                  <a:gd name="T59" fmla="*/ 63 h 120"/>
                  <a:gd name="T60" fmla="*/ 34 w 212"/>
                  <a:gd name="T61" fmla="*/ 60 h 120"/>
                  <a:gd name="T62" fmla="*/ 28 w 212"/>
                  <a:gd name="T63" fmla="*/ 57 h 120"/>
                  <a:gd name="T64" fmla="*/ 20 w 212"/>
                  <a:gd name="T65" fmla="*/ 55 h 120"/>
                  <a:gd name="T66" fmla="*/ 11 w 212"/>
                  <a:gd name="T67" fmla="*/ 59 h 120"/>
                  <a:gd name="T68" fmla="*/ 5 w 212"/>
                  <a:gd name="T69" fmla="*/ 52 h 120"/>
                  <a:gd name="T70" fmla="*/ 0 w 212"/>
                  <a:gd name="T71" fmla="*/ 44 h 120"/>
                  <a:gd name="T72" fmla="*/ 12 w 212"/>
                  <a:gd name="T73" fmla="*/ 9 h 120"/>
                  <a:gd name="T74" fmla="*/ 22 w 212"/>
                  <a:gd name="T75" fmla="*/ 9 h 120"/>
                  <a:gd name="T76" fmla="*/ 30 w 212"/>
                  <a:gd name="T77" fmla="*/ 9 h 120"/>
                  <a:gd name="T78" fmla="*/ 39 w 212"/>
                  <a:gd name="T79" fmla="*/ 6 h 120"/>
                  <a:gd name="T80" fmla="*/ 44 w 212"/>
                  <a:gd name="T81" fmla="*/ 1 h 120"/>
                  <a:gd name="T82" fmla="*/ 52 w 212"/>
                  <a:gd name="T83" fmla="*/ 4 h 120"/>
                  <a:gd name="T84" fmla="*/ 60 w 212"/>
                  <a:gd name="T85" fmla="*/ 6 h 120"/>
                  <a:gd name="T86" fmla="*/ 68 w 212"/>
                  <a:gd name="T87" fmla="*/ 8 h 120"/>
                  <a:gd name="T88" fmla="*/ 77 w 212"/>
                  <a:gd name="T89" fmla="*/ 11 h 120"/>
                  <a:gd name="T90" fmla="*/ 85 w 212"/>
                  <a:gd name="T91" fmla="*/ 10 h 120"/>
                  <a:gd name="T92" fmla="*/ 93 w 212"/>
                  <a:gd name="T93" fmla="*/ 9 h 120"/>
                  <a:gd name="T94" fmla="*/ 102 w 212"/>
                  <a:gd name="T95" fmla="*/ 10 h 120"/>
                  <a:gd name="T96" fmla="*/ 110 w 212"/>
                  <a:gd name="T97" fmla="*/ 11 h 120"/>
                  <a:gd name="T98" fmla="*/ 118 w 212"/>
                  <a:gd name="T99" fmla="*/ 17 h 120"/>
                  <a:gd name="T100" fmla="*/ 126 w 212"/>
                  <a:gd name="T101" fmla="*/ 13 h 120"/>
                  <a:gd name="T102" fmla="*/ 135 w 212"/>
                  <a:gd name="T103" fmla="*/ 17 h 120"/>
                  <a:gd name="T104" fmla="*/ 141 w 212"/>
                  <a:gd name="T105" fmla="*/ 11 h 120"/>
                  <a:gd name="T106" fmla="*/ 151 w 212"/>
                  <a:gd name="T107" fmla="*/ 12 h 120"/>
                  <a:gd name="T108" fmla="*/ 161 w 212"/>
                  <a:gd name="T109" fmla="*/ 16 h 120"/>
                  <a:gd name="T110" fmla="*/ 169 w 212"/>
                  <a:gd name="T111" fmla="*/ 17 h 120"/>
                  <a:gd name="T112" fmla="*/ 179 w 212"/>
                  <a:gd name="T113" fmla="*/ 18 h 120"/>
                  <a:gd name="T114" fmla="*/ 188 w 212"/>
                  <a:gd name="T115" fmla="*/ 18 h 120"/>
                  <a:gd name="T116" fmla="*/ 191 w 212"/>
                  <a:gd name="T117" fmla="*/ 23 h 120"/>
                  <a:gd name="T118" fmla="*/ 198 w 212"/>
                  <a:gd name="T119" fmla="*/ 26 h 120"/>
                  <a:gd name="T120" fmla="*/ 204 w 212"/>
                  <a:gd name="T121" fmla="*/ 2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" h="120">
                    <a:moveTo>
                      <a:pt x="211" y="35"/>
                    </a:moveTo>
                    <a:lnTo>
                      <a:pt x="211" y="35"/>
                    </a:lnTo>
                    <a:lnTo>
                      <a:pt x="211" y="36"/>
                    </a:lnTo>
                    <a:lnTo>
                      <a:pt x="211" y="36"/>
                    </a:lnTo>
                    <a:lnTo>
                      <a:pt x="211" y="37"/>
                    </a:lnTo>
                    <a:lnTo>
                      <a:pt x="210" y="37"/>
                    </a:lnTo>
                    <a:lnTo>
                      <a:pt x="210" y="37"/>
                    </a:lnTo>
                    <a:lnTo>
                      <a:pt x="210" y="37"/>
                    </a:lnTo>
                    <a:lnTo>
                      <a:pt x="210" y="38"/>
                    </a:lnTo>
                    <a:lnTo>
                      <a:pt x="209" y="38"/>
                    </a:lnTo>
                    <a:lnTo>
                      <a:pt x="209" y="38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09" y="40"/>
                    </a:lnTo>
                    <a:lnTo>
                      <a:pt x="210" y="40"/>
                    </a:lnTo>
                    <a:lnTo>
                      <a:pt x="210" y="39"/>
                    </a:lnTo>
                    <a:lnTo>
                      <a:pt x="210" y="40"/>
                    </a:lnTo>
                    <a:lnTo>
                      <a:pt x="210" y="40"/>
                    </a:lnTo>
                    <a:lnTo>
                      <a:pt x="210" y="40"/>
                    </a:lnTo>
                    <a:lnTo>
                      <a:pt x="210" y="40"/>
                    </a:lnTo>
                    <a:lnTo>
                      <a:pt x="210" y="40"/>
                    </a:lnTo>
                    <a:lnTo>
                      <a:pt x="210" y="40"/>
                    </a:lnTo>
                    <a:lnTo>
                      <a:pt x="210" y="41"/>
                    </a:lnTo>
                    <a:lnTo>
                      <a:pt x="210" y="41"/>
                    </a:lnTo>
                    <a:lnTo>
                      <a:pt x="210" y="42"/>
                    </a:lnTo>
                    <a:lnTo>
                      <a:pt x="210" y="42"/>
                    </a:lnTo>
                    <a:lnTo>
                      <a:pt x="210" y="43"/>
                    </a:lnTo>
                    <a:lnTo>
                      <a:pt x="210" y="43"/>
                    </a:lnTo>
                    <a:lnTo>
                      <a:pt x="210" y="43"/>
                    </a:lnTo>
                    <a:lnTo>
                      <a:pt x="209" y="43"/>
                    </a:lnTo>
                    <a:lnTo>
                      <a:pt x="209" y="44"/>
                    </a:lnTo>
                    <a:lnTo>
                      <a:pt x="209" y="44"/>
                    </a:lnTo>
                    <a:lnTo>
                      <a:pt x="209" y="45"/>
                    </a:lnTo>
                    <a:lnTo>
                      <a:pt x="209" y="45"/>
                    </a:lnTo>
                    <a:lnTo>
                      <a:pt x="210" y="45"/>
                    </a:lnTo>
                    <a:lnTo>
                      <a:pt x="210" y="46"/>
                    </a:lnTo>
                    <a:lnTo>
                      <a:pt x="210" y="46"/>
                    </a:lnTo>
                    <a:lnTo>
                      <a:pt x="211" y="46"/>
                    </a:lnTo>
                    <a:lnTo>
                      <a:pt x="211" y="47"/>
                    </a:lnTo>
                    <a:lnTo>
                      <a:pt x="211" y="47"/>
                    </a:lnTo>
                    <a:lnTo>
                      <a:pt x="211" y="48"/>
                    </a:lnTo>
                    <a:lnTo>
                      <a:pt x="211" y="48"/>
                    </a:lnTo>
                    <a:lnTo>
                      <a:pt x="211" y="49"/>
                    </a:lnTo>
                    <a:lnTo>
                      <a:pt x="211" y="49"/>
                    </a:lnTo>
                    <a:lnTo>
                      <a:pt x="211" y="49"/>
                    </a:lnTo>
                    <a:lnTo>
                      <a:pt x="211" y="50"/>
                    </a:lnTo>
                    <a:lnTo>
                      <a:pt x="212" y="50"/>
                    </a:lnTo>
                    <a:lnTo>
                      <a:pt x="212" y="50"/>
                    </a:lnTo>
                    <a:lnTo>
                      <a:pt x="212" y="50"/>
                    </a:lnTo>
                    <a:lnTo>
                      <a:pt x="212" y="50"/>
                    </a:lnTo>
                    <a:lnTo>
                      <a:pt x="212" y="51"/>
                    </a:lnTo>
                    <a:lnTo>
                      <a:pt x="212" y="51"/>
                    </a:lnTo>
                    <a:lnTo>
                      <a:pt x="212" y="52"/>
                    </a:lnTo>
                    <a:lnTo>
                      <a:pt x="212" y="52"/>
                    </a:lnTo>
                    <a:lnTo>
                      <a:pt x="212" y="52"/>
                    </a:lnTo>
                    <a:lnTo>
                      <a:pt x="212" y="52"/>
                    </a:lnTo>
                    <a:lnTo>
                      <a:pt x="212" y="53"/>
                    </a:lnTo>
                    <a:lnTo>
                      <a:pt x="212" y="53"/>
                    </a:lnTo>
                    <a:lnTo>
                      <a:pt x="211" y="53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11" y="55"/>
                    </a:lnTo>
                    <a:lnTo>
                      <a:pt x="210" y="55"/>
                    </a:lnTo>
                    <a:lnTo>
                      <a:pt x="210" y="55"/>
                    </a:lnTo>
                    <a:lnTo>
                      <a:pt x="210" y="56"/>
                    </a:lnTo>
                    <a:lnTo>
                      <a:pt x="210" y="56"/>
                    </a:lnTo>
                    <a:lnTo>
                      <a:pt x="210" y="56"/>
                    </a:lnTo>
                    <a:lnTo>
                      <a:pt x="209" y="56"/>
                    </a:lnTo>
                    <a:lnTo>
                      <a:pt x="209" y="56"/>
                    </a:lnTo>
                    <a:lnTo>
                      <a:pt x="209" y="56"/>
                    </a:lnTo>
                    <a:lnTo>
                      <a:pt x="209" y="56"/>
                    </a:lnTo>
                    <a:lnTo>
                      <a:pt x="208" y="56"/>
                    </a:lnTo>
                    <a:lnTo>
                      <a:pt x="208" y="57"/>
                    </a:lnTo>
                    <a:lnTo>
                      <a:pt x="208" y="57"/>
                    </a:lnTo>
                    <a:lnTo>
                      <a:pt x="208" y="57"/>
                    </a:lnTo>
                    <a:lnTo>
                      <a:pt x="207" y="57"/>
                    </a:lnTo>
                    <a:lnTo>
                      <a:pt x="207" y="57"/>
                    </a:lnTo>
                    <a:lnTo>
                      <a:pt x="206" y="57"/>
                    </a:lnTo>
                    <a:lnTo>
                      <a:pt x="206" y="58"/>
                    </a:lnTo>
                    <a:lnTo>
                      <a:pt x="206" y="58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05" y="59"/>
                    </a:lnTo>
                    <a:lnTo>
                      <a:pt x="205" y="60"/>
                    </a:lnTo>
                    <a:lnTo>
                      <a:pt x="205" y="60"/>
                    </a:lnTo>
                    <a:lnTo>
                      <a:pt x="206" y="60"/>
                    </a:lnTo>
                    <a:lnTo>
                      <a:pt x="206" y="60"/>
                    </a:lnTo>
                    <a:lnTo>
                      <a:pt x="206" y="61"/>
                    </a:lnTo>
                    <a:lnTo>
                      <a:pt x="206" y="61"/>
                    </a:lnTo>
                    <a:lnTo>
                      <a:pt x="207" y="61"/>
                    </a:lnTo>
                    <a:lnTo>
                      <a:pt x="207" y="62"/>
                    </a:lnTo>
                    <a:lnTo>
                      <a:pt x="207" y="62"/>
                    </a:lnTo>
                    <a:lnTo>
                      <a:pt x="207" y="63"/>
                    </a:lnTo>
                    <a:lnTo>
                      <a:pt x="206" y="63"/>
                    </a:lnTo>
                    <a:lnTo>
                      <a:pt x="206" y="63"/>
                    </a:lnTo>
                    <a:lnTo>
                      <a:pt x="206" y="63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7" y="64"/>
                    </a:lnTo>
                    <a:lnTo>
                      <a:pt x="207" y="65"/>
                    </a:lnTo>
                    <a:lnTo>
                      <a:pt x="207" y="65"/>
                    </a:lnTo>
                    <a:lnTo>
                      <a:pt x="207" y="66"/>
                    </a:lnTo>
                    <a:lnTo>
                      <a:pt x="206" y="66"/>
                    </a:lnTo>
                    <a:lnTo>
                      <a:pt x="206" y="66"/>
                    </a:lnTo>
                    <a:lnTo>
                      <a:pt x="206" y="67"/>
                    </a:lnTo>
                    <a:lnTo>
                      <a:pt x="206" y="67"/>
                    </a:lnTo>
                    <a:lnTo>
                      <a:pt x="206" y="67"/>
                    </a:lnTo>
                    <a:lnTo>
                      <a:pt x="206" y="68"/>
                    </a:lnTo>
                    <a:lnTo>
                      <a:pt x="206" y="68"/>
                    </a:lnTo>
                    <a:lnTo>
                      <a:pt x="205" y="68"/>
                    </a:lnTo>
                    <a:lnTo>
                      <a:pt x="205" y="69"/>
                    </a:lnTo>
                    <a:lnTo>
                      <a:pt x="205" y="69"/>
                    </a:lnTo>
                    <a:lnTo>
                      <a:pt x="204" y="69"/>
                    </a:lnTo>
                    <a:lnTo>
                      <a:pt x="204" y="69"/>
                    </a:lnTo>
                    <a:lnTo>
                      <a:pt x="204" y="69"/>
                    </a:lnTo>
                    <a:lnTo>
                      <a:pt x="204" y="69"/>
                    </a:lnTo>
                    <a:lnTo>
                      <a:pt x="203" y="69"/>
                    </a:lnTo>
                    <a:lnTo>
                      <a:pt x="203" y="69"/>
                    </a:lnTo>
                    <a:lnTo>
                      <a:pt x="203" y="68"/>
                    </a:lnTo>
                    <a:lnTo>
                      <a:pt x="202" y="68"/>
                    </a:lnTo>
                    <a:lnTo>
                      <a:pt x="202" y="68"/>
                    </a:lnTo>
                    <a:lnTo>
                      <a:pt x="202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8"/>
                    </a:lnTo>
                    <a:lnTo>
                      <a:pt x="201" y="69"/>
                    </a:lnTo>
                    <a:lnTo>
                      <a:pt x="201" y="69"/>
                    </a:lnTo>
                    <a:lnTo>
                      <a:pt x="201" y="70"/>
                    </a:lnTo>
                    <a:lnTo>
                      <a:pt x="201" y="70"/>
                    </a:lnTo>
                    <a:lnTo>
                      <a:pt x="201" y="70"/>
                    </a:lnTo>
                    <a:lnTo>
                      <a:pt x="201" y="70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2"/>
                    </a:lnTo>
                    <a:lnTo>
                      <a:pt x="201" y="72"/>
                    </a:lnTo>
                    <a:lnTo>
                      <a:pt x="201" y="72"/>
                    </a:lnTo>
                    <a:lnTo>
                      <a:pt x="201" y="73"/>
                    </a:lnTo>
                    <a:lnTo>
                      <a:pt x="201" y="73"/>
                    </a:lnTo>
                    <a:lnTo>
                      <a:pt x="201" y="74"/>
                    </a:lnTo>
                    <a:lnTo>
                      <a:pt x="201" y="74"/>
                    </a:lnTo>
                    <a:lnTo>
                      <a:pt x="201" y="75"/>
                    </a:lnTo>
                    <a:lnTo>
                      <a:pt x="201" y="75"/>
                    </a:lnTo>
                    <a:lnTo>
                      <a:pt x="201" y="75"/>
                    </a:lnTo>
                    <a:lnTo>
                      <a:pt x="201" y="76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199" y="76"/>
                    </a:lnTo>
                    <a:lnTo>
                      <a:pt x="199" y="76"/>
                    </a:lnTo>
                    <a:lnTo>
                      <a:pt x="198" y="76"/>
                    </a:lnTo>
                    <a:lnTo>
                      <a:pt x="198" y="76"/>
                    </a:lnTo>
                    <a:lnTo>
                      <a:pt x="197" y="76"/>
                    </a:lnTo>
                    <a:lnTo>
                      <a:pt x="197" y="76"/>
                    </a:lnTo>
                    <a:lnTo>
                      <a:pt x="196" y="76"/>
                    </a:lnTo>
                    <a:lnTo>
                      <a:pt x="196" y="76"/>
                    </a:lnTo>
                    <a:lnTo>
                      <a:pt x="195" y="77"/>
                    </a:lnTo>
                    <a:lnTo>
                      <a:pt x="195" y="77"/>
                    </a:lnTo>
                    <a:lnTo>
                      <a:pt x="194" y="77"/>
                    </a:lnTo>
                    <a:lnTo>
                      <a:pt x="194" y="76"/>
                    </a:lnTo>
                    <a:lnTo>
                      <a:pt x="194" y="76"/>
                    </a:lnTo>
                    <a:lnTo>
                      <a:pt x="194" y="77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3" y="77"/>
                    </a:lnTo>
                    <a:lnTo>
                      <a:pt x="192" y="77"/>
                    </a:lnTo>
                    <a:lnTo>
                      <a:pt x="192" y="77"/>
                    </a:lnTo>
                    <a:lnTo>
                      <a:pt x="192" y="77"/>
                    </a:lnTo>
                    <a:lnTo>
                      <a:pt x="191" y="77"/>
                    </a:lnTo>
                    <a:lnTo>
                      <a:pt x="191" y="77"/>
                    </a:lnTo>
                    <a:lnTo>
                      <a:pt x="192" y="77"/>
                    </a:lnTo>
                    <a:lnTo>
                      <a:pt x="192" y="78"/>
                    </a:lnTo>
                    <a:lnTo>
                      <a:pt x="192" y="78"/>
                    </a:lnTo>
                    <a:lnTo>
                      <a:pt x="193" y="78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0"/>
                    </a:lnTo>
                    <a:lnTo>
                      <a:pt x="193" y="80"/>
                    </a:lnTo>
                    <a:lnTo>
                      <a:pt x="194" y="80"/>
                    </a:lnTo>
                    <a:lnTo>
                      <a:pt x="194" y="80"/>
                    </a:lnTo>
                    <a:lnTo>
                      <a:pt x="194" y="81"/>
                    </a:lnTo>
                    <a:lnTo>
                      <a:pt x="195" y="81"/>
                    </a:lnTo>
                    <a:lnTo>
                      <a:pt x="195" y="82"/>
                    </a:lnTo>
                    <a:lnTo>
                      <a:pt x="195" y="82"/>
                    </a:lnTo>
                    <a:lnTo>
                      <a:pt x="195" y="82"/>
                    </a:lnTo>
                    <a:lnTo>
                      <a:pt x="195" y="83"/>
                    </a:lnTo>
                    <a:lnTo>
                      <a:pt x="195" y="83"/>
                    </a:lnTo>
                    <a:lnTo>
                      <a:pt x="196" y="83"/>
                    </a:lnTo>
                    <a:lnTo>
                      <a:pt x="196" y="84"/>
                    </a:lnTo>
                    <a:lnTo>
                      <a:pt x="196" y="84"/>
                    </a:lnTo>
                    <a:lnTo>
                      <a:pt x="196" y="84"/>
                    </a:lnTo>
                    <a:lnTo>
                      <a:pt x="196" y="85"/>
                    </a:lnTo>
                    <a:lnTo>
                      <a:pt x="197" y="85"/>
                    </a:lnTo>
                    <a:lnTo>
                      <a:pt x="197" y="85"/>
                    </a:lnTo>
                    <a:lnTo>
                      <a:pt x="197" y="85"/>
                    </a:lnTo>
                    <a:lnTo>
                      <a:pt x="197" y="86"/>
                    </a:lnTo>
                    <a:lnTo>
                      <a:pt x="197" y="86"/>
                    </a:lnTo>
                    <a:lnTo>
                      <a:pt x="198" y="86"/>
                    </a:lnTo>
                    <a:lnTo>
                      <a:pt x="198" y="86"/>
                    </a:lnTo>
                    <a:lnTo>
                      <a:pt x="198" y="86"/>
                    </a:lnTo>
                    <a:lnTo>
                      <a:pt x="198" y="87"/>
                    </a:lnTo>
                    <a:lnTo>
                      <a:pt x="198" y="87"/>
                    </a:lnTo>
                    <a:lnTo>
                      <a:pt x="198" y="87"/>
                    </a:lnTo>
                    <a:lnTo>
                      <a:pt x="197" y="88"/>
                    </a:lnTo>
                    <a:lnTo>
                      <a:pt x="197" y="88"/>
                    </a:lnTo>
                    <a:lnTo>
                      <a:pt x="197" y="89"/>
                    </a:lnTo>
                    <a:lnTo>
                      <a:pt x="197" y="89"/>
                    </a:lnTo>
                    <a:lnTo>
                      <a:pt x="197" y="89"/>
                    </a:lnTo>
                    <a:lnTo>
                      <a:pt x="196" y="89"/>
                    </a:lnTo>
                    <a:lnTo>
                      <a:pt x="196" y="90"/>
                    </a:lnTo>
                    <a:lnTo>
                      <a:pt x="197" y="90"/>
                    </a:lnTo>
                    <a:lnTo>
                      <a:pt x="197" y="90"/>
                    </a:lnTo>
                    <a:lnTo>
                      <a:pt x="197" y="90"/>
                    </a:lnTo>
                    <a:lnTo>
                      <a:pt x="197" y="91"/>
                    </a:lnTo>
                    <a:lnTo>
                      <a:pt x="197" y="91"/>
                    </a:lnTo>
                    <a:lnTo>
                      <a:pt x="197" y="92"/>
                    </a:lnTo>
                    <a:lnTo>
                      <a:pt x="196" y="92"/>
                    </a:lnTo>
                    <a:lnTo>
                      <a:pt x="196" y="92"/>
                    </a:lnTo>
                    <a:lnTo>
                      <a:pt x="197" y="92"/>
                    </a:lnTo>
                    <a:lnTo>
                      <a:pt x="197" y="93"/>
                    </a:lnTo>
                    <a:lnTo>
                      <a:pt x="197" y="93"/>
                    </a:lnTo>
                    <a:lnTo>
                      <a:pt x="197" y="94"/>
                    </a:lnTo>
                    <a:lnTo>
                      <a:pt x="197" y="94"/>
                    </a:lnTo>
                    <a:lnTo>
                      <a:pt x="198" y="94"/>
                    </a:lnTo>
                    <a:lnTo>
                      <a:pt x="197" y="95"/>
                    </a:lnTo>
                    <a:lnTo>
                      <a:pt x="197" y="95"/>
                    </a:lnTo>
                    <a:lnTo>
                      <a:pt x="197" y="96"/>
                    </a:lnTo>
                    <a:lnTo>
                      <a:pt x="197" y="96"/>
                    </a:lnTo>
                    <a:lnTo>
                      <a:pt x="197" y="97"/>
                    </a:lnTo>
                    <a:lnTo>
                      <a:pt x="197" y="97"/>
                    </a:lnTo>
                    <a:lnTo>
                      <a:pt x="197" y="98"/>
                    </a:lnTo>
                    <a:lnTo>
                      <a:pt x="197" y="98"/>
                    </a:lnTo>
                    <a:lnTo>
                      <a:pt x="197" y="98"/>
                    </a:lnTo>
                    <a:lnTo>
                      <a:pt x="197" y="98"/>
                    </a:lnTo>
                    <a:lnTo>
                      <a:pt x="197" y="98"/>
                    </a:lnTo>
                    <a:lnTo>
                      <a:pt x="198" y="99"/>
                    </a:lnTo>
                    <a:lnTo>
                      <a:pt x="198" y="99"/>
                    </a:lnTo>
                    <a:lnTo>
                      <a:pt x="198" y="100"/>
                    </a:lnTo>
                    <a:lnTo>
                      <a:pt x="197" y="100"/>
                    </a:lnTo>
                    <a:lnTo>
                      <a:pt x="197" y="100"/>
                    </a:lnTo>
                    <a:lnTo>
                      <a:pt x="197" y="100"/>
                    </a:lnTo>
                    <a:lnTo>
                      <a:pt x="197" y="100"/>
                    </a:lnTo>
                    <a:lnTo>
                      <a:pt x="196" y="101"/>
                    </a:lnTo>
                    <a:lnTo>
                      <a:pt x="196" y="101"/>
                    </a:lnTo>
                    <a:lnTo>
                      <a:pt x="195" y="101"/>
                    </a:lnTo>
                    <a:lnTo>
                      <a:pt x="195" y="102"/>
                    </a:lnTo>
                    <a:lnTo>
                      <a:pt x="196" y="102"/>
                    </a:lnTo>
                    <a:lnTo>
                      <a:pt x="196" y="102"/>
                    </a:lnTo>
                    <a:lnTo>
                      <a:pt x="195" y="102"/>
                    </a:lnTo>
                    <a:lnTo>
                      <a:pt x="195" y="103"/>
                    </a:lnTo>
                    <a:lnTo>
                      <a:pt x="195" y="103"/>
                    </a:lnTo>
                    <a:lnTo>
                      <a:pt x="194" y="103"/>
                    </a:lnTo>
                    <a:lnTo>
                      <a:pt x="194" y="103"/>
                    </a:lnTo>
                    <a:lnTo>
                      <a:pt x="194" y="104"/>
                    </a:lnTo>
                    <a:lnTo>
                      <a:pt x="194" y="104"/>
                    </a:lnTo>
                    <a:lnTo>
                      <a:pt x="195" y="104"/>
                    </a:lnTo>
                    <a:lnTo>
                      <a:pt x="195" y="105"/>
                    </a:lnTo>
                    <a:lnTo>
                      <a:pt x="195" y="105"/>
                    </a:lnTo>
                    <a:lnTo>
                      <a:pt x="195" y="106"/>
                    </a:lnTo>
                    <a:lnTo>
                      <a:pt x="195" y="106"/>
                    </a:lnTo>
                    <a:lnTo>
                      <a:pt x="194" y="106"/>
                    </a:lnTo>
                    <a:lnTo>
                      <a:pt x="194" y="106"/>
                    </a:lnTo>
                    <a:lnTo>
                      <a:pt x="195" y="106"/>
                    </a:lnTo>
                    <a:lnTo>
                      <a:pt x="194" y="107"/>
                    </a:lnTo>
                    <a:lnTo>
                      <a:pt x="194" y="107"/>
                    </a:lnTo>
                    <a:lnTo>
                      <a:pt x="194" y="107"/>
                    </a:lnTo>
                    <a:lnTo>
                      <a:pt x="193" y="107"/>
                    </a:lnTo>
                    <a:lnTo>
                      <a:pt x="193" y="108"/>
                    </a:lnTo>
                    <a:lnTo>
                      <a:pt x="193" y="108"/>
                    </a:lnTo>
                    <a:lnTo>
                      <a:pt x="193" y="109"/>
                    </a:lnTo>
                    <a:lnTo>
                      <a:pt x="193" y="109"/>
                    </a:lnTo>
                    <a:lnTo>
                      <a:pt x="193" y="109"/>
                    </a:lnTo>
                    <a:lnTo>
                      <a:pt x="193" y="110"/>
                    </a:lnTo>
                    <a:lnTo>
                      <a:pt x="193" y="110"/>
                    </a:lnTo>
                    <a:lnTo>
                      <a:pt x="193" y="110"/>
                    </a:lnTo>
                    <a:lnTo>
                      <a:pt x="192" y="110"/>
                    </a:lnTo>
                    <a:lnTo>
                      <a:pt x="192" y="111"/>
                    </a:lnTo>
                    <a:lnTo>
                      <a:pt x="192" y="112"/>
                    </a:lnTo>
                    <a:lnTo>
                      <a:pt x="192" y="112"/>
                    </a:lnTo>
                    <a:lnTo>
                      <a:pt x="192" y="112"/>
                    </a:lnTo>
                    <a:lnTo>
                      <a:pt x="192" y="113"/>
                    </a:lnTo>
                    <a:lnTo>
                      <a:pt x="192" y="113"/>
                    </a:lnTo>
                    <a:lnTo>
                      <a:pt x="192" y="113"/>
                    </a:lnTo>
                    <a:lnTo>
                      <a:pt x="191" y="113"/>
                    </a:lnTo>
                    <a:lnTo>
                      <a:pt x="191" y="114"/>
                    </a:lnTo>
                    <a:lnTo>
                      <a:pt x="191" y="115"/>
                    </a:lnTo>
                    <a:lnTo>
                      <a:pt x="191" y="115"/>
                    </a:lnTo>
                    <a:lnTo>
                      <a:pt x="191" y="116"/>
                    </a:lnTo>
                    <a:lnTo>
                      <a:pt x="191" y="116"/>
                    </a:lnTo>
                    <a:lnTo>
                      <a:pt x="191" y="117"/>
                    </a:lnTo>
                    <a:lnTo>
                      <a:pt x="191" y="117"/>
                    </a:lnTo>
                    <a:lnTo>
                      <a:pt x="191" y="118"/>
                    </a:lnTo>
                    <a:lnTo>
                      <a:pt x="191" y="118"/>
                    </a:lnTo>
                    <a:lnTo>
                      <a:pt x="191" y="119"/>
                    </a:lnTo>
                    <a:lnTo>
                      <a:pt x="191" y="119"/>
                    </a:lnTo>
                    <a:lnTo>
                      <a:pt x="190" y="119"/>
                    </a:lnTo>
                    <a:lnTo>
                      <a:pt x="190" y="120"/>
                    </a:lnTo>
                    <a:lnTo>
                      <a:pt x="190" y="120"/>
                    </a:lnTo>
                    <a:lnTo>
                      <a:pt x="190" y="120"/>
                    </a:lnTo>
                    <a:lnTo>
                      <a:pt x="189" y="120"/>
                    </a:lnTo>
                    <a:lnTo>
                      <a:pt x="189" y="120"/>
                    </a:lnTo>
                    <a:lnTo>
                      <a:pt x="188" y="120"/>
                    </a:lnTo>
                    <a:lnTo>
                      <a:pt x="188" y="120"/>
                    </a:lnTo>
                    <a:lnTo>
                      <a:pt x="187" y="120"/>
                    </a:lnTo>
                    <a:lnTo>
                      <a:pt x="187" y="120"/>
                    </a:lnTo>
                    <a:lnTo>
                      <a:pt x="187" y="119"/>
                    </a:lnTo>
                    <a:lnTo>
                      <a:pt x="187" y="119"/>
                    </a:lnTo>
                    <a:lnTo>
                      <a:pt x="186" y="119"/>
                    </a:lnTo>
                    <a:lnTo>
                      <a:pt x="186" y="119"/>
                    </a:lnTo>
                    <a:lnTo>
                      <a:pt x="186" y="119"/>
                    </a:lnTo>
                    <a:lnTo>
                      <a:pt x="185" y="119"/>
                    </a:lnTo>
                    <a:lnTo>
                      <a:pt x="185" y="119"/>
                    </a:lnTo>
                    <a:lnTo>
                      <a:pt x="185" y="119"/>
                    </a:lnTo>
                    <a:lnTo>
                      <a:pt x="184" y="119"/>
                    </a:lnTo>
                    <a:lnTo>
                      <a:pt x="184" y="118"/>
                    </a:lnTo>
                    <a:lnTo>
                      <a:pt x="184" y="118"/>
                    </a:lnTo>
                    <a:lnTo>
                      <a:pt x="184" y="118"/>
                    </a:lnTo>
                    <a:lnTo>
                      <a:pt x="184" y="118"/>
                    </a:lnTo>
                    <a:lnTo>
                      <a:pt x="184" y="117"/>
                    </a:lnTo>
                    <a:lnTo>
                      <a:pt x="185" y="117"/>
                    </a:lnTo>
                    <a:lnTo>
                      <a:pt x="184" y="117"/>
                    </a:lnTo>
                    <a:lnTo>
                      <a:pt x="184" y="116"/>
                    </a:lnTo>
                    <a:lnTo>
                      <a:pt x="184" y="116"/>
                    </a:lnTo>
                    <a:lnTo>
                      <a:pt x="184" y="116"/>
                    </a:lnTo>
                    <a:lnTo>
                      <a:pt x="183" y="116"/>
                    </a:lnTo>
                    <a:lnTo>
                      <a:pt x="183" y="115"/>
                    </a:lnTo>
                    <a:lnTo>
                      <a:pt x="183" y="115"/>
                    </a:lnTo>
                    <a:lnTo>
                      <a:pt x="183" y="115"/>
                    </a:lnTo>
                    <a:lnTo>
                      <a:pt x="183" y="114"/>
                    </a:lnTo>
                    <a:lnTo>
                      <a:pt x="182" y="114"/>
                    </a:lnTo>
                    <a:lnTo>
                      <a:pt x="182" y="115"/>
                    </a:lnTo>
                    <a:lnTo>
                      <a:pt x="182" y="115"/>
                    </a:lnTo>
                    <a:lnTo>
                      <a:pt x="182" y="115"/>
                    </a:lnTo>
                    <a:lnTo>
                      <a:pt x="182" y="115"/>
                    </a:lnTo>
                    <a:lnTo>
                      <a:pt x="182" y="115"/>
                    </a:lnTo>
                    <a:lnTo>
                      <a:pt x="182" y="116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1" y="115"/>
                    </a:lnTo>
                    <a:lnTo>
                      <a:pt x="180" y="115"/>
                    </a:lnTo>
                    <a:lnTo>
                      <a:pt x="180" y="115"/>
                    </a:lnTo>
                    <a:lnTo>
                      <a:pt x="180" y="115"/>
                    </a:lnTo>
                    <a:lnTo>
                      <a:pt x="179" y="115"/>
                    </a:lnTo>
                    <a:lnTo>
                      <a:pt x="179" y="115"/>
                    </a:lnTo>
                    <a:lnTo>
                      <a:pt x="178" y="115"/>
                    </a:lnTo>
                    <a:lnTo>
                      <a:pt x="178" y="115"/>
                    </a:lnTo>
                    <a:lnTo>
                      <a:pt x="178" y="115"/>
                    </a:lnTo>
                    <a:lnTo>
                      <a:pt x="177" y="115"/>
                    </a:lnTo>
                    <a:lnTo>
                      <a:pt x="177" y="115"/>
                    </a:lnTo>
                    <a:lnTo>
                      <a:pt x="176" y="115"/>
                    </a:lnTo>
                    <a:lnTo>
                      <a:pt x="176" y="115"/>
                    </a:lnTo>
                    <a:lnTo>
                      <a:pt x="176" y="115"/>
                    </a:lnTo>
                    <a:lnTo>
                      <a:pt x="175" y="115"/>
                    </a:lnTo>
                    <a:lnTo>
                      <a:pt x="175" y="115"/>
                    </a:lnTo>
                    <a:lnTo>
                      <a:pt x="175" y="114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73" y="114"/>
                    </a:lnTo>
                    <a:lnTo>
                      <a:pt x="173" y="114"/>
                    </a:lnTo>
                    <a:lnTo>
                      <a:pt x="172" y="114"/>
                    </a:lnTo>
                    <a:lnTo>
                      <a:pt x="172" y="114"/>
                    </a:lnTo>
                    <a:lnTo>
                      <a:pt x="172" y="114"/>
                    </a:lnTo>
                    <a:lnTo>
                      <a:pt x="172" y="114"/>
                    </a:lnTo>
                    <a:lnTo>
                      <a:pt x="171" y="114"/>
                    </a:lnTo>
                    <a:lnTo>
                      <a:pt x="171" y="114"/>
                    </a:lnTo>
                    <a:lnTo>
                      <a:pt x="171" y="114"/>
                    </a:lnTo>
                    <a:lnTo>
                      <a:pt x="171" y="113"/>
                    </a:lnTo>
                    <a:lnTo>
                      <a:pt x="171" y="113"/>
                    </a:lnTo>
                    <a:lnTo>
                      <a:pt x="171" y="113"/>
                    </a:lnTo>
                    <a:lnTo>
                      <a:pt x="170" y="113"/>
                    </a:lnTo>
                    <a:lnTo>
                      <a:pt x="170" y="113"/>
                    </a:lnTo>
                    <a:lnTo>
                      <a:pt x="170" y="112"/>
                    </a:lnTo>
                    <a:lnTo>
                      <a:pt x="169" y="112"/>
                    </a:lnTo>
                    <a:lnTo>
                      <a:pt x="169" y="112"/>
                    </a:lnTo>
                    <a:lnTo>
                      <a:pt x="169" y="111"/>
                    </a:lnTo>
                    <a:lnTo>
                      <a:pt x="169" y="111"/>
                    </a:lnTo>
                    <a:lnTo>
                      <a:pt x="169" y="111"/>
                    </a:lnTo>
                    <a:lnTo>
                      <a:pt x="169" y="111"/>
                    </a:lnTo>
                    <a:lnTo>
                      <a:pt x="169" y="110"/>
                    </a:lnTo>
                    <a:lnTo>
                      <a:pt x="169" y="110"/>
                    </a:lnTo>
                    <a:lnTo>
                      <a:pt x="169" y="110"/>
                    </a:lnTo>
                    <a:lnTo>
                      <a:pt x="169" y="110"/>
                    </a:lnTo>
                    <a:lnTo>
                      <a:pt x="169" y="110"/>
                    </a:lnTo>
                    <a:lnTo>
                      <a:pt x="168" y="110"/>
                    </a:lnTo>
                    <a:lnTo>
                      <a:pt x="168" y="109"/>
                    </a:lnTo>
                    <a:lnTo>
                      <a:pt x="168" y="110"/>
                    </a:lnTo>
                    <a:lnTo>
                      <a:pt x="167" y="110"/>
                    </a:lnTo>
                    <a:lnTo>
                      <a:pt x="167" y="110"/>
                    </a:lnTo>
                    <a:lnTo>
                      <a:pt x="166" y="110"/>
                    </a:lnTo>
                    <a:lnTo>
                      <a:pt x="166" y="110"/>
                    </a:lnTo>
                    <a:lnTo>
                      <a:pt x="166" y="110"/>
                    </a:lnTo>
                    <a:lnTo>
                      <a:pt x="165" y="110"/>
                    </a:lnTo>
                    <a:lnTo>
                      <a:pt x="165" y="110"/>
                    </a:lnTo>
                    <a:lnTo>
                      <a:pt x="164" y="110"/>
                    </a:lnTo>
                    <a:lnTo>
                      <a:pt x="164" y="110"/>
                    </a:lnTo>
                    <a:lnTo>
                      <a:pt x="164" y="110"/>
                    </a:lnTo>
                    <a:lnTo>
                      <a:pt x="163" y="110"/>
                    </a:lnTo>
                    <a:lnTo>
                      <a:pt x="163" y="110"/>
                    </a:lnTo>
                    <a:lnTo>
                      <a:pt x="162" y="110"/>
                    </a:lnTo>
                    <a:lnTo>
                      <a:pt x="162" y="110"/>
                    </a:lnTo>
                    <a:lnTo>
                      <a:pt x="162" y="110"/>
                    </a:lnTo>
                    <a:lnTo>
                      <a:pt x="162" y="109"/>
                    </a:lnTo>
                    <a:lnTo>
                      <a:pt x="162" y="109"/>
                    </a:lnTo>
                    <a:lnTo>
                      <a:pt x="162" y="109"/>
                    </a:lnTo>
                    <a:lnTo>
                      <a:pt x="161" y="109"/>
                    </a:lnTo>
                    <a:lnTo>
                      <a:pt x="161" y="109"/>
                    </a:lnTo>
                    <a:lnTo>
                      <a:pt x="160" y="109"/>
                    </a:lnTo>
                    <a:lnTo>
                      <a:pt x="160" y="109"/>
                    </a:lnTo>
                    <a:lnTo>
                      <a:pt x="160" y="109"/>
                    </a:lnTo>
                    <a:lnTo>
                      <a:pt x="159" y="109"/>
                    </a:lnTo>
                    <a:lnTo>
                      <a:pt x="159" y="109"/>
                    </a:lnTo>
                    <a:lnTo>
                      <a:pt x="159" y="109"/>
                    </a:lnTo>
                    <a:lnTo>
                      <a:pt x="158" y="109"/>
                    </a:lnTo>
                    <a:lnTo>
                      <a:pt x="158" y="109"/>
                    </a:lnTo>
                    <a:lnTo>
                      <a:pt x="158" y="109"/>
                    </a:lnTo>
                    <a:lnTo>
                      <a:pt x="158" y="110"/>
                    </a:lnTo>
                    <a:lnTo>
                      <a:pt x="157" y="110"/>
                    </a:lnTo>
                    <a:lnTo>
                      <a:pt x="157" y="109"/>
                    </a:lnTo>
                    <a:lnTo>
                      <a:pt x="156" y="109"/>
                    </a:lnTo>
                    <a:lnTo>
                      <a:pt x="156" y="109"/>
                    </a:lnTo>
                    <a:lnTo>
                      <a:pt x="155" y="109"/>
                    </a:lnTo>
                    <a:lnTo>
                      <a:pt x="155" y="109"/>
                    </a:lnTo>
                    <a:lnTo>
                      <a:pt x="154" y="109"/>
                    </a:lnTo>
                    <a:lnTo>
                      <a:pt x="154" y="109"/>
                    </a:lnTo>
                    <a:lnTo>
                      <a:pt x="153" y="109"/>
                    </a:lnTo>
                    <a:lnTo>
                      <a:pt x="153" y="109"/>
                    </a:lnTo>
                    <a:lnTo>
                      <a:pt x="153" y="109"/>
                    </a:lnTo>
                    <a:lnTo>
                      <a:pt x="153" y="108"/>
                    </a:lnTo>
                    <a:lnTo>
                      <a:pt x="153" y="108"/>
                    </a:lnTo>
                    <a:lnTo>
                      <a:pt x="152" y="108"/>
                    </a:lnTo>
                    <a:lnTo>
                      <a:pt x="152" y="107"/>
                    </a:lnTo>
                    <a:lnTo>
                      <a:pt x="152" y="107"/>
                    </a:lnTo>
                    <a:lnTo>
                      <a:pt x="152" y="106"/>
                    </a:lnTo>
                    <a:lnTo>
                      <a:pt x="152" y="106"/>
                    </a:lnTo>
                    <a:lnTo>
                      <a:pt x="151" y="106"/>
                    </a:lnTo>
                    <a:lnTo>
                      <a:pt x="151" y="106"/>
                    </a:lnTo>
                    <a:lnTo>
                      <a:pt x="150" y="106"/>
                    </a:lnTo>
                    <a:lnTo>
                      <a:pt x="150" y="106"/>
                    </a:lnTo>
                    <a:lnTo>
                      <a:pt x="150" y="105"/>
                    </a:lnTo>
                    <a:lnTo>
                      <a:pt x="149" y="105"/>
                    </a:lnTo>
                    <a:lnTo>
                      <a:pt x="149" y="106"/>
                    </a:lnTo>
                    <a:lnTo>
                      <a:pt x="148" y="106"/>
                    </a:lnTo>
                    <a:lnTo>
                      <a:pt x="148" y="106"/>
                    </a:lnTo>
                    <a:lnTo>
                      <a:pt x="148" y="106"/>
                    </a:lnTo>
                    <a:lnTo>
                      <a:pt x="147" y="106"/>
                    </a:lnTo>
                    <a:lnTo>
                      <a:pt x="147" y="106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6" y="107"/>
                    </a:lnTo>
                    <a:lnTo>
                      <a:pt x="146" y="107"/>
                    </a:lnTo>
                    <a:lnTo>
                      <a:pt x="145" y="107"/>
                    </a:lnTo>
                    <a:lnTo>
                      <a:pt x="145" y="106"/>
                    </a:lnTo>
                    <a:lnTo>
                      <a:pt x="145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3" y="106"/>
                    </a:lnTo>
                    <a:lnTo>
                      <a:pt x="143" y="106"/>
                    </a:lnTo>
                    <a:lnTo>
                      <a:pt x="143" y="105"/>
                    </a:lnTo>
                    <a:lnTo>
                      <a:pt x="142" y="105"/>
                    </a:lnTo>
                    <a:lnTo>
                      <a:pt x="142" y="105"/>
                    </a:lnTo>
                    <a:lnTo>
                      <a:pt x="142" y="105"/>
                    </a:lnTo>
                    <a:lnTo>
                      <a:pt x="142" y="105"/>
                    </a:lnTo>
                    <a:lnTo>
                      <a:pt x="142" y="104"/>
                    </a:lnTo>
                    <a:lnTo>
                      <a:pt x="141" y="104"/>
                    </a:lnTo>
                    <a:lnTo>
                      <a:pt x="141" y="104"/>
                    </a:lnTo>
                    <a:lnTo>
                      <a:pt x="141" y="104"/>
                    </a:lnTo>
                    <a:lnTo>
                      <a:pt x="141" y="103"/>
                    </a:lnTo>
                    <a:lnTo>
                      <a:pt x="141" y="103"/>
                    </a:lnTo>
                    <a:lnTo>
                      <a:pt x="141" y="102"/>
                    </a:lnTo>
                    <a:lnTo>
                      <a:pt x="140" y="102"/>
                    </a:lnTo>
                    <a:lnTo>
                      <a:pt x="141" y="102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40" y="100"/>
                    </a:lnTo>
                    <a:lnTo>
                      <a:pt x="139" y="100"/>
                    </a:lnTo>
                    <a:lnTo>
                      <a:pt x="139" y="100"/>
                    </a:lnTo>
                    <a:lnTo>
                      <a:pt x="139" y="100"/>
                    </a:lnTo>
                    <a:lnTo>
                      <a:pt x="138" y="100"/>
                    </a:lnTo>
                    <a:lnTo>
                      <a:pt x="138" y="100"/>
                    </a:lnTo>
                    <a:lnTo>
                      <a:pt x="137" y="100"/>
                    </a:lnTo>
                    <a:lnTo>
                      <a:pt x="137" y="100"/>
                    </a:lnTo>
                    <a:lnTo>
                      <a:pt x="136" y="100"/>
                    </a:lnTo>
                    <a:lnTo>
                      <a:pt x="136" y="100"/>
                    </a:lnTo>
                    <a:lnTo>
                      <a:pt x="136" y="100"/>
                    </a:lnTo>
                    <a:lnTo>
                      <a:pt x="135" y="100"/>
                    </a:lnTo>
                    <a:lnTo>
                      <a:pt x="135" y="100"/>
                    </a:lnTo>
                    <a:lnTo>
                      <a:pt x="135" y="100"/>
                    </a:lnTo>
                    <a:lnTo>
                      <a:pt x="134" y="100"/>
                    </a:lnTo>
                    <a:lnTo>
                      <a:pt x="134" y="100"/>
                    </a:lnTo>
                    <a:lnTo>
                      <a:pt x="134" y="100"/>
                    </a:lnTo>
                    <a:lnTo>
                      <a:pt x="134" y="100"/>
                    </a:lnTo>
                    <a:lnTo>
                      <a:pt x="133" y="100"/>
                    </a:lnTo>
                    <a:lnTo>
                      <a:pt x="133" y="101"/>
                    </a:lnTo>
                    <a:lnTo>
                      <a:pt x="133" y="101"/>
                    </a:lnTo>
                    <a:lnTo>
                      <a:pt x="132" y="101"/>
                    </a:lnTo>
                    <a:lnTo>
                      <a:pt x="132" y="101"/>
                    </a:lnTo>
                    <a:lnTo>
                      <a:pt x="132" y="101"/>
                    </a:lnTo>
                    <a:lnTo>
                      <a:pt x="132" y="102"/>
                    </a:lnTo>
                    <a:lnTo>
                      <a:pt x="132" y="102"/>
                    </a:lnTo>
                    <a:lnTo>
                      <a:pt x="131" y="102"/>
                    </a:lnTo>
                    <a:lnTo>
                      <a:pt x="131" y="101"/>
                    </a:lnTo>
                    <a:lnTo>
                      <a:pt x="131" y="101"/>
                    </a:lnTo>
                    <a:lnTo>
                      <a:pt x="131" y="101"/>
                    </a:lnTo>
                    <a:lnTo>
                      <a:pt x="130" y="101"/>
                    </a:lnTo>
                    <a:lnTo>
                      <a:pt x="130" y="100"/>
                    </a:lnTo>
                    <a:lnTo>
                      <a:pt x="129" y="100"/>
                    </a:lnTo>
                    <a:lnTo>
                      <a:pt x="129" y="100"/>
                    </a:lnTo>
                    <a:lnTo>
                      <a:pt x="129" y="100"/>
                    </a:lnTo>
                    <a:lnTo>
                      <a:pt x="128" y="99"/>
                    </a:lnTo>
                    <a:lnTo>
                      <a:pt x="128" y="99"/>
                    </a:lnTo>
                    <a:lnTo>
                      <a:pt x="127" y="99"/>
                    </a:lnTo>
                    <a:lnTo>
                      <a:pt x="127" y="98"/>
                    </a:lnTo>
                    <a:lnTo>
                      <a:pt x="127" y="98"/>
                    </a:lnTo>
                    <a:lnTo>
                      <a:pt x="126" y="98"/>
                    </a:lnTo>
                    <a:lnTo>
                      <a:pt x="126" y="98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5" y="98"/>
                    </a:lnTo>
                    <a:lnTo>
                      <a:pt x="125" y="97"/>
                    </a:lnTo>
                    <a:lnTo>
                      <a:pt x="124" y="97"/>
                    </a:lnTo>
                    <a:lnTo>
                      <a:pt x="124" y="97"/>
                    </a:lnTo>
                    <a:lnTo>
                      <a:pt x="124" y="97"/>
                    </a:lnTo>
                    <a:lnTo>
                      <a:pt x="123" y="97"/>
                    </a:lnTo>
                    <a:lnTo>
                      <a:pt x="123" y="97"/>
                    </a:lnTo>
                    <a:lnTo>
                      <a:pt x="122" y="97"/>
                    </a:lnTo>
                    <a:lnTo>
                      <a:pt x="122" y="97"/>
                    </a:lnTo>
                    <a:lnTo>
                      <a:pt x="122" y="97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19" y="95"/>
                    </a:lnTo>
                    <a:lnTo>
                      <a:pt x="119" y="95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3"/>
                    </a:lnTo>
                    <a:lnTo>
                      <a:pt x="118" y="93"/>
                    </a:lnTo>
                    <a:lnTo>
                      <a:pt x="118" y="92"/>
                    </a:lnTo>
                    <a:lnTo>
                      <a:pt x="118" y="92"/>
                    </a:lnTo>
                    <a:lnTo>
                      <a:pt x="118" y="92"/>
                    </a:lnTo>
                    <a:lnTo>
                      <a:pt x="117" y="92"/>
                    </a:lnTo>
                    <a:lnTo>
                      <a:pt x="117" y="91"/>
                    </a:lnTo>
                    <a:lnTo>
                      <a:pt x="117" y="91"/>
                    </a:lnTo>
                    <a:lnTo>
                      <a:pt x="116" y="91"/>
                    </a:lnTo>
                    <a:lnTo>
                      <a:pt x="116" y="91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6" y="89"/>
                    </a:lnTo>
                    <a:lnTo>
                      <a:pt x="116" y="89"/>
                    </a:lnTo>
                    <a:lnTo>
                      <a:pt x="116" y="89"/>
                    </a:lnTo>
                    <a:lnTo>
                      <a:pt x="116" y="88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2" y="87"/>
                    </a:lnTo>
                    <a:lnTo>
                      <a:pt x="112" y="87"/>
                    </a:lnTo>
                    <a:lnTo>
                      <a:pt x="112" y="86"/>
                    </a:lnTo>
                    <a:lnTo>
                      <a:pt x="112" y="86"/>
                    </a:lnTo>
                    <a:lnTo>
                      <a:pt x="112" y="86"/>
                    </a:lnTo>
                    <a:lnTo>
                      <a:pt x="112" y="86"/>
                    </a:lnTo>
                    <a:lnTo>
                      <a:pt x="112" y="86"/>
                    </a:lnTo>
                    <a:lnTo>
                      <a:pt x="111" y="86"/>
                    </a:lnTo>
                    <a:lnTo>
                      <a:pt x="111" y="86"/>
                    </a:lnTo>
                    <a:lnTo>
                      <a:pt x="110" y="86"/>
                    </a:lnTo>
                    <a:lnTo>
                      <a:pt x="110" y="86"/>
                    </a:lnTo>
                    <a:lnTo>
                      <a:pt x="109" y="85"/>
                    </a:lnTo>
                    <a:lnTo>
                      <a:pt x="109" y="85"/>
                    </a:lnTo>
                    <a:lnTo>
                      <a:pt x="109" y="85"/>
                    </a:lnTo>
                    <a:lnTo>
                      <a:pt x="108" y="85"/>
                    </a:lnTo>
                    <a:lnTo>
                      <a:pt x="108" y="85"/>
                    </a:lnTo>
                    <a:lnTo>
                      <a:pt x="107" y="86"/>
                    </a:lnTo>
                    <a:lnTo>
                      <a:pt x="107" y="86"/>
                    </a:lnTo>
                    <a:lnTo>
                      <a:pt x="107" y="86"/>
                    </a:lnTo>
                    <a:lnTo>
                      <a:pt x="107" y="86"/>
                    </a:lnTo>
                    <a:lnTo>
                      <a:pt x="107" y="87"/>
                    </a:lnTo>
                    <a:lnTo>
                      <a:pt x="107" y="87"/>
                    </a:lnTo>
                    <a:lnTo>
                      <a:pt x="106" y="87"/>
                    </a:lnTo>
                    <a:lnTo>
                      <a:pt x="106" y="88"/>
                    </a:lnTo>
                    <a:lnTo>
                      <a:pt x="106" y="88"/>
                    </a:lnTo>
                    <a:lnTo>
                      <a:pt x="106" y="88"/>
                    </a:lnTo>
                    <a:lnTo>
                      <a:pt x="105" y="88"/>
                    </a:lnTo>
                    <a:lnTo>
                      <a:pt x="105" y="88"/>
                    </a:lnTo>
                    <a:lnTo>
                      <a:pt x="104" y="88"/>
                    </a:lnTo>
                    <a:lnTo>
                      <a:pt x="104" y="88"/>
                    </a:lnTo>
                    <a:lnTo>
                      <a:pt x="104" y="89"/>
                    </a:lnTo>
                    <a:lnTo>
                      <a:pt x="103" y="89"/>
                    </a:lnTo>
                    <a:lnTo>
                      <a:pt x="103" y="89"/>
                    </a:lnTo>
                    <a:lnTo>
                      <a:pt x="103" y="89"/>
                    </a:lnTo>
                    <a:lnTo>
                      <a:pt x="103" y="89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102" y="88"/>
                    </a:lnTo>
                    <a:lnTo>
                      <a:pt x="102" y="88"/>
                    </a:lnTo>
                    <a:lnTo>
                      <a:pt x="102" y="87"/>
                    </a:lnTo>
                    <a:lnTo>
                      <a:pt x="102" y="87"/>
                    </a:lnTo>
                    <a:lnTo>
                      <a:pt x="101" y="87"/>
                    </a:lnTo>
                    <a:lnTo>
                      <a:pt x="101" y="87"/>
                    </a:lnTo>
                    <a:lnTo>
                      <a:pt x="101" y="86"/>
                    </a:lnTo>
                    <a:lnTo>
                      <a:pt x="101" y="86"/>
                    </a:lnTo>
                    <a:lnTo>
                      <a:pt x="100" y="86"/>
                    </a:lnTo>
                    <a:lnTo>
                      <a:pt x="100" y="86"/>
                    </a:lnTo>
                    <a:lnTo>
                      <a:pt x="100" y="86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8" y="86"/>
                    </a:lnTo>
                    <a:lnTo>
                      <a:pt x="98" y="86"/>
                    </a:lnTo>
                    <a:lnTo>
                      <a:pt x="97" y="86"/>
                    </a:lnTo>
                    <a:lnTo>
                      <a:pt x="97" y="85"/>
                    </a:lnTo>
                    <a:lnTo>
                      <a:pt x="98" y="85"/>
                    </a:lnTo>
                    <a:lnTo>
                      <a:pt x="98" y="85"/>
                    </a:lnTo>
                    <a:lnTo>
                      <a:pt x="97" y="85"/>
                    </a:lnTo>
                    <a:lnTo>
                      <a:pt x="97" y="84"/>
                    </a:lnTo>
                    <a:lnTo>
                      <a:pt x="97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3"/>
                    </a:lnTo>
                    <a:lnTo>
                      <a:pt x="96" y="83"/>
                    </a:lnTo>
                    <a:lnTo>
                      <a:pt x="96" y="83"/>
                    </a:lnTo>
                    <a:lnTo>
                      <a:pt x="96" y="82"/>
                    </a:lnTo>
                    <a:lnTo>
                      <a:pt x="96" y="82"/>
                    </a:lnTo>
                    <a:lnTo>
                      <a:pt x="96" y="82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6" y="80"/>
                    </a:lnTo>
                    <a:lnTo>
                      <a:pt x="95" y="80"/>
                    </a:lnTo>
                    <a:lnTo>
                      <a:pt x="95" y="80"/>
                    </a:lnTo>
                    <a:lnTo>
                      <a:pt x="95" y="80"/>
                    </a:lnTo>
                    <a:lnTo>
                      <a:pt x="95" y="79"/>
                    </a:lnTo>
                    <a:lnTo>
                      <a:pt x="95" y="79"/>
                    </a:lnTo>
                    <a:lnTo>
                      <a:pt x="95" y="79"/>
                    </a:lnTo>
                    <a:lnTo>
                      <a:pt x="94" y="79"/>
                    </a:lnTo>
                    <a:lnTo>
                      <a:pt x="94" y="79"/>
                    </a:lnTo>
                    <a:lnTo>
                      <a:pt x="94" y="79"/>
                    </a:lnTo>
                    <a:lnTo>
                      <a:pt x="94" y="80"/>
                    </a:lnTo>
                    <a:lnTo>
                      <a:pt x="93" y="80"/>
                    </a:lnTo>
                    <a:lnTo>
                      <a:pt x="93" y="80"/>
                    </a:lnTo>
                    <a:lnTo>
                      <a:pt x="92" y="80"/>
                    </a:lnTo>
                    <a:lnTo>
                      <a:pt x="92" y="80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1" y="79"/>
                    </a:lnTo>
                    <a:lnTo>
                      <a:pt x="91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89" y="78"/>
                    </a:lnTo>
                    <a:lnTo>
                      <a:pt x="89" y="78"/>
                    </a:lnTo>
                    <a:lnTo>
                      <a:pt x="88" y="78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5" y="73"/>
                    </a:lnTo>
                    <a:lnTo>
                      <a:pt x="85" y="72"/>
                    </a:lnTo>
                    <a:lnTo>
                      <a:pt x="85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2" y="72"/>
                    </a:lnTo>
                    <a:lnTo>
                      <a:pt x="82" y="72"/>
                    </a:lnTo>
                    <a:lnTo>
                      <a:pt x="82" y="72"/>
                    </a:lnTo>
                    <a:lnTo>
                      <a:pt x="81" y="72"/>
                    </a:lnTo>
                    <a:lnTo>
                      <a:pt x="80" y="71"/>
                    </a:lnTo>
                    <a:lnTo>
                      <a:pt x="80" y="71"/>
                    </a:lnTo>
                    <a:lnTo>
                      <a:pt x="80" y="71"/>
                    </a:lnTo>
                    <a:lnTo>
                      <a:pt x="79" y="71"/>
                    </a:lnTo>
                    <a:lnTo>
                      <a:pt x="79" y="71"/>
                    </a:lnTo>
                    <a:lnTo>
                      <a:pt x="79" y="71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77" y="71"/>
                    </a:lnTo>
                    <a:lnTo>
                      <a:pt x="77" y="71"/>
                    </a:lnTo>
                    <a:lnTo>
                      <a:pt x="77" y="70"/>
                    </a:lnTo>
                    <a:lnTo>
                      <a:pt x="76" y="70"/>
                    </a:lnTo>
                    <a:lnTo>
                      <a:pt x="76" y="70"/>
                    </a:lnTo>
                    <a:lnTo>
                      <a:pt x="76" y="70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5" y="69"/>
                    </a:lnTo>
                    <a:lnTo>
                      <a:pt x="75" y="69"/>
                    </a:lnTo>
                    <a:lnTo>
                      <a:pt x="75" y="68"/>
                    </a:lnTo>
                    <a:lnTo>
                      <a:pt x="74" y="68"/>
                    </a:lnTo>
                    <a:lnTo>
                      <a:pt x="74" y="68"/>
                    </a:lnTo>
                    <a:lnTo>
                      <a:pt x="73" y="68"/>
                    </a:lnTo>
                    <a:lnTo>
                      <a:pt x="73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7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70" y="67"/>
                    </a:lnTo>
                    <a:lnTo>
                      <a:pt x="70" y="67"/>
                    </a:lnTo>
                    <a:lnTo>
                      <a:pt x="69" y="67"/>
                    </a:lnTo>
                    <a:lnTo>
                      <a:pt x="69" y="67"/>
                    </a:lnTo>
                    <a:lnTo>
                      <a:pt x="68" y="67"/>
                    </a:lnTo>
                    <a:lnTo>
                      <a:pt x="68" y="67"/>
                    </a:lnTo>
                    <a:lnTo>
                      <a:pt x="67" y="67"/>
                    </a:lnTo>
                    <a:lnTo>
                      <a:pt x="67" y="66"/>
                    </a:lnTo>
                    <a:lnTo>
                      <a:pt x="67" y="66"/>
                    </a:lnTo>
                    <a:lnTo>
                      <a:pt x="67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5"/>
                    </a:lnTo>
                    <a:lnTo>
                      <a:pt x="65" y="65"/>
                    </a:lnTo>
                    <a:lnTo>
                      <a:pt x="65" y="65"/>
                    </a:lnTo>
                    <a:lnTo>
                      <a:pt x="65" y="64"/>
                    </a:lnTo>
                    <a:lnTo>
                      <a:pt x="65" y="64"/>
                    </a:lnTo>
                    <a:lnTo>
                      <a:pt x="65" y="64"/>
                    </a:lnTo>
                    <a:lnTo>
                      <a:pt x="65" y="64"/>
                    </a:lnTo>
                    <a:lnTo>
                      <a:pt x="65" y="64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64" y="63"/>
                    </a:lnTo>
                    <a:lnTo>
                      <a:pt x="64" y="63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1" y="63"/>
                    </a:lnTo>
                    <a:lnTo>
                      <a:pt x="61" y="63"/>
                    </a:lnTo>
                    <a:lnTo>
                      <a:pt x="60" y="63"/>
                    </a:lnTo>
                    <a:lnTo>
                      <a:pt x="60" y="62"/>
                    </a:lnTo>
                    <a:lnTo>
                      <a:pt x="60" y="62"/>
                    </a:lnTo>
                    <a:lnTo>
                      <a:pt x="59" y="62"/>
                    </a:lnTo>
                    <a:lnTo>
                      <a:pt x="59" y="61"/>
                    </a:lnTo>
                    <a:lnTo>
                      <a:pt x="59" y="61"/>
                    </a:lnTo>
                    <a:lnTo>
                      <a:pt x="58" y="61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7" y="62"/>
                    </a:lnTo>
                    <a:lnTo>
                      <a:pt x="57" y="62"/>
                    </a:lnTo>
                    <a:lnTo>
                      <a:pt x="57" y="62"/>
                    </a:lnTo>
                    <a:lnTo>
                      <a:pt x="56" y="62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6" y="62"/>
                    </a:lnTo>
                    <a:lnTo>
                      <a:pt x="55" y="62"/>
                    </a:lnTo>
                    <a:lnTo>
                      <a:pt x="55" y="62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3" y="63"/>
                    </a:lnTo>
                    <a:lnTo>
                      <a:pt x="53" y="63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2" y="63"/>
                    </a:lnTo>
                    <a:lnTo>
                      <a:pt x="51" y="63"/>
                    </a:lnTo>
                    <a:lnTo>
                      <a:pt x="51" y="63"/>
                    </a:lnTo>
                    <a:lnTo>
                      <a:pt x="51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49" y="64"/>
                    </a:lnTo>
                    <a:lnTo>
                      <a:pt x="49" y="64"/>
                    </a:lnTo>
                    <a:lnTo>
                      <a:pt x="48" y="64"/>
                    </a:lnTo>
                    <a:lnTo>
                      <a:pt x="48" y="64"/>
                    </a:lnTo>
                    <a:lnTo>
                      <a:pt x="48" y="65"/>
                    </a:lnTo>
                    <a:lnTo>
                      <a:pt x="47" y="65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44" y="63"/>
                    </a:lnTo>
                    <a:lnTo>
                      <a:pt x="44" y="63"/>
                    </a:lnTo>
                    <a:lnTo>
                      <a:pt x="44" y="63"/>
                    </a:lnTo>
                    <a:lnTo>
                      <a:pt x="43" y="63"/>
                    </a:lnTo>
                    <a:lnTo>
                      <a:pt x="43" y="63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1" y="62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39" y="61"/>
                    </a:lnTo>
                    <a:lnTo>
                      <a:pt x="39" y="61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7" y="61"/>
                    </a:lnTo>
                    <a:lnTo>
                      <a:pt x="37" y="62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6" y="61"/>
                    </a:lnTo>
                    <a:lnTo>
                      <a:pt x="36" y="60"/>
                    </a:lnTo>
                    <a:lnTo>
                      <a:pt x="36" y="60"/>
                    </a:lnTo>
                    <a:lnTo>
                      <a:pt x="36" y="60"/>
                    </a:lnTo>
                    <a:lnTo>
                      <a:pt x="36" y="60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3" y="59"/>
                    </a:lnTo>
                    <a:lnTo>
                      <a:pt x="33" y="58"/>
                    </a:lnTo>
                    <a:lnTo>
                      <a:pt x="33" y="59"/>
                    </a:lnTo>
                    <a:lnTo>
                      <a:pt x="33" y="59"/>
                    </a:lnTo>
                    <a:lnTo>
                      <a:pt x="32" y="59"/>
                    </a:lnTo>
                    <a:lnTo>
                      <a:pt x="32" y="59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1" y="58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4" y="57"/>
                    </a:lnTo>
                    <a:lnTo>
                      <a:pt x="24" y="57"/>
                    </a:lnTo>
                    <a:lnTo>
                      <a:pt x="24" y="57"/>
                    </a:lnTo>
                    <a:lnTo>
                      <a:pt x="24" y="56"/>
                    </a:lnTo>
                    <a:lnTo>
                      <a:pt x="23" y="56"/>
                    </a:lnTo>
                    <a:lnTo>
                      <a:pt x="23" y="56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1" y="56"/>
                    </a:lnTo>
                    <a:lnTo>
                      <a:pt x="21" y="56"/>
                    </a:lnTo>
                    <a:lnTo>
                      <a:pt x="21" y="55"/>
                    </a:lnTo>
                    <a:lnTo>
                      <a:pt x="21" y="55"/>
                    </a:lnTo>
                    <a:lnTo>
                      <a:pt x="20" y="55"/>
                    </a:lnTo>
                    <a:lnTo>
                      <a:pt x="20" y="55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9"/>
                    </a:lnTo>
                    <a:lnTo>
                      <a:pt x="15" y="59"/>
                    </a:lnTo>
                    <a:lnTo>
                      <a:pt x="15" y="5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3" y="42"/>
                    </a:lnTo>
                    <a:lnTo>
                      <a:pt x="4" y="41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7" y="37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6" y="33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7" y="28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3" y="4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4" y="4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8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7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9" y="9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5" y="11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8" y="11"/>
                    </a:lnTo>
                    <a:lnTo>
                      <a:pt x="78" y="11"/>
                    </a:lnTo>
                    <a:lnTo>
                      <a:pt x="78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6" y="10"/>
                    </a:lnTo>
                    <a:lnTo>
                      <a:pt x="85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9" y="9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8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9"/>
                    </a:lnTo>
                    <a:lnTo>
                      <a:pt x="93" y="9"/>
                    </a:lnTo>
                    <a:lnTo>
                      <a:pt x="93" y="9"/>
                    </a:lnTo>
                    <a:lnTo>
                      <a:pt x="93" y="9"/>
                    </a:lnTo>
                    <a:lnTo>
                      <a:pt x="93" y="9"/>
                    </a:lnTo>
                    <a:lnTo>
                      <a:pt x="94" y="9"/>
                    </a:lnTo>
                    <a:lnTo>
                      <a:pt x="94" y="9"/>
                    </a:lnTo>
                    <a:lnTo>
                      <a:pt x="94" y="9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9" y="10"/>
                    </a:lnTo>
                    <a:lnTo>
                      <a:pt x="99" y="10"/>
                    </a:lnTo>
                    <a:lnTo>
                      <a:pt x="99" y="10"/>
                    </a:lnTo>
                    <a:lnTo>
                      <a:pt x="99" y="10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101" y="9"/>
                    </a:lnTo>
                    <a:lnTo>
                      <a:pt x="101" y="9"/>
                    </a:lnTo>
                    <a:lnTo>
                      <a:pt x="102" y="9"/>
                    </a:lnTo>
                    <a:lnTo>
                      <a:pt x="102" y="9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3" y="10"/>
                    </a:lnTo>
                    <a:lnTo>
                      <a:pt x="103" y="11"/>
                    </a:lnTo>
                    <a:lnTo>
                      <a:pt x="103" y="11"/>
                    </a:lnTo>
                    <a:lnTo>
                      <a:pt x="103" y="11"/>
                    </a:lnTo>
                    <a:lnTo>
                      <a:pt x="104" y="11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6" y="13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107" y="12"/>
                    </a:lnTo>
                    <a:lnTo>
                      <a:pt x="107" y="12"/>
                    </a:lnTo>
                    <a:lnTo>
                      <a:pt x="108" y="12"/>
                    </a:lnTo>
                    <a:lnTo>
                      <a:pt x="108" y="11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9" y="12"/>
                    </a:lnTo>
                    <a:lnTo>
                      <a:pt x="109" y="12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10" y="11"/>
                    </a:lnTo>
                    <a:lnTo>
                      <a:pt x="110" y="11"/>
                    </a:lnTo>
                    <a:lnTo>
                      <a:pt x="111" y="11"/>
                    </a:lnTo>
                    <a:lnTo>
                      <a:pt x="111" y="12"/>
                    </a:lnTo>
                    <a:lnTo>
                      <a:pt x="111" y="12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2" y="13"/>
                    </a:lnTo>
                    <a:lnTo>
                      <a:pt x="112" y="13"/>
                    </a:lnTo>
                    <a:lnTo>
                      <a:pt x="113" y="13"/>
                    </a:lnTo>
                    <a:lnTo>
                      <a:pt x="113" y="13"/>
                    </a:lnTo>
                    <a:lnTo>
                      <a:pt x="113" y="14"/>
                    </a:lnTo>
                    <a:lnTo>
                      <a:pt x="113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4" y="15"/>
                    </a:lnTo>
                    <a:lnTo>
                      <a:pt x="114" y="15"/>
                    </a:lnTo>
                    <a:lnTo>
                      <a:pt x="115" y="15"/>
                    </a:lnTo>
                    <a:lnTo>
                      <a:pt x="115" y="16"/>
                    </a:lnTo>
                    <a:lnTo>
                      <a:pt x="115" y="16"/>
                    </a:lnTo>
                    <a:lnTo>
                      <a:pt x="115" y="17"/>
                    </a:lnTo>
                    <a:lnTo>
                      <a:pt x="116" y="17"/>
                    </a:lnTo>
                    <a:lnTo>
                      <a:pt x="116" y="17"/>
                    </a:lnTo>
                    <a:lnTo>
                      <a:pt x="117" y="17"/>
                    </a:lnTo>
                    <a:lnTo>
                      <a:pt x="117" y="17"/>
                    </a:lnTo>
                    <a:lnTo>
                      <a:pt x="118" y="17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2" y="13"/>
                    </a:lnTo>
                    <a:lnTo>
                      <a:pt x="122" y="13"/>
                    </a:lnTo>
                    <a:lnTo>
                      <a:pt x="122" y="13"/>
                    </a:lnTo>
                    <a:lnTo>
                      <a:pt x="122" y="12"/>
                    </a:lnTo>
                    <a:lnTo>
                      <a:pt x="123" y="12"/>
                    </a:lnTo>
                    <a:lnTo>
                      <a:pt x="123" y="13"/>
                    </a:lnTo>
                    <a:lnTo>
                      <a:pt x="123" y="13"/>
                    </a:lnTo>
                    <a:lnTo>
                      <a:pt x="124" y="13"/>
                    </a:lnTo>
                    <a:lnTo>
                      <a:pt x="124" y="12"/>
                    </a:lnTo>
                    <a:lnTo>
                      <a:pt x="124" y="12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5" y="13"/>
                    </a:lnTo>
                    <a:lnTo>
                      <a:pt x="125" y="13"/>
                    </a:lnTo>
                    <a:lnTo>
                      <a:pt x="126" y="13"/>
                    </a:lnTo>
                    <a:lnTo>
                      <a:pt x="126" y="13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9" y="15"/>
                    </a:lnTo>
                    <a:lnTo>
                      <a:pt x="129" y="15"/>
                    </a:lnTo>
                    <a:lnTo>
                      <a:pt x="130" y="15"/>
                    </a:lnTo>
                    <a:lnTo>
                      <a:pt x="130" y="15"/>
                    </a:lnTo>
                    <a:lnTo>
                      <a:pt x="131" y="15"/>
                    </a:lnTo>
                    <a:lnTo>
                      <a:pt x="131" y="15"/>
                    </a:lnTo>
                    <a:lnTo>
                      <a:pt x="132" y="15"/>
                    </a:lnTo>
                    <a:lnTo>
                      <a:pt x="132" y="16"/>
                    </a:lnTo>
                    <a:lnTo>
                      <a:pt x="132" y="16"/>
                    </a:lnTo>
                    <a:lnTo>
                      <a:pt x="132" y="17"/>
                    </a:lnTo>
                    <a:lnTo>
                      <a:pt x="132" y="17"/>
                    </a:lnTo>
                    <a:lnTo>
                      <a:pt x="132" y="17"/>
                    </a:lnTo>
                    <a:lnTo>
                      <a:pt x="132" y="18"/>
                    </a:lnTo>
                    <a:lnTo>
                      <a:pt x="132" y="18"/>
                    </a:lnTo>
                    <a:lnTo>
                      <a:pt x="133" y="18"/>
                    </a:lnTo>
                    <a:lnTo>
                      <a:pt x="133" y="18"/>
                    </a:lnTo>
                    <a:lnTo>
                      <a:pt x="133" y="18"/>
                    </a:lnTo>
                    <a:lnTo>
                      <a:pt x="134" y="18"/>
                    </a:lnTo>
                    <a:lnTo>
                      <a:pt x="134" y="17"/>
                    </a:lnTo>
                    <a:lnTo>
                      <a:pt x="135" y="17"/>
                    </a:lnTo>
                    <a:lnTo>
                      <a:pt x="135" y="17"/>
                    </a:lnTo>
                    <a:lnTo>
                      <a:pt x="135" y="16"/>
                    </a:lnTo>
                    <a:lnTo>
                      <a:pt x="135" y="16"/>
                    </a:lnTo>
                    <a:lnTo>
                      <a:pt x="136" y="16"/>
                    </a:lnTo>
                    <a:lnTo>
                      <a:pt x="136" y="15"/>
                    </a:lnTo>
                    <a:lnTo>
                      <a:pt x="135" y="15"/>
                    </a:lnTo>
                    <a:lnTo>
                      <a:pt x="135" y="14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37" y="14"/>
                    </a:lnTo>
                    <a:lnTo>
                      <a:pt x="137" y="13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38" y="12"/>
                    </a:lnTo>
                    <a:lnTo>
                      <a:pt x="137" y="12"/>
                    </a:lnTo>
                    <a:lnTo>
                      <a:pt x="137" y="12"/>
                    </a:lnTo>
                    <a:lnTo>
                      <a:pt x="138" y="12"/>
                    </a:lnTo>
                    <a:lnTo>
                      <a:pt x="138" y="12"/>
                    </a:lnTo>
                    <a:lnTo>
                      <a:pt x="138" y="11"/>
                    </a:lnTo>
                    <a:lnTo>
                      <a:pt x="139" y="11"/>
                    </a:lnTo>
                    <a:lnTo>
                      <a:pt x="139" y="11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41" y="11"/>
                    </a:lnTo>
                    <a:lnTo>
                      <a:pt x="141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3" y="11"/>
                    </a:lnTo>
                    <a:lnTo>
                      <a:pt x="143" y="11"/>
                    </a:lnTo>
                    <a:lnTo>
                      <a:pt x="144" y="11"/>
                    </a:lnTo>
                    <a:lnTo>
                      <a:pt x="144" y="11"/>
                    </a:lnTo>
                    <a:lnTo>
                      <a:pt x="145" y="11"/>
                    </a:lnTo>
                    <a:lnTo>
                      <a:pt x="145" y="12"/>
                    </a:lnTo>
                    <a:lnTo>
                      <a:pt x="145" y="12"/>
                    </a:lnTo>
                    <a:lnTo>
                      <a:pt x="146" y="12"/>
                    </a:lnTo>
                    <a:lnTo>
                      <a:pt x="146" y="11"/>
                    </a:lnTo>
                    <a:lnTo>
                      <a:pt x="146" y="11"/>
                    </a:lnTo>
                    <a:lnTo>
                      <a:pt x="147" y="11"/>
                    </a:lnTo>
                    <a:lnTo>
                      <a:pt x="147" y="11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9" y="11"/>
                    </a:lnTo>
                    <a:lnTo>
                      <a:pt x="149" y="11"/>
                    </a:lnTo>
                    <a:lnTo>
                      <a:pt x="149" y="11"/>
                    </a:lnTo>
                    <a:lnTo>
                      <a:pt x="150" y="11"/>
                    </a:lnTo>
                    <a:lnTo>
                      <a:pt x="150" y="11"/>
                    </a:lnTo>
                    <a:lnTo>
                      <a:pt x="151" y="11"/>
                    </a:lnTo>
                    <a:lnTo>
                      <a:pt x="151" y="12"/>
                    </a:lnTo>
                    <a:lnTo>
                      <a:pt x="151" y="12"/>
                    </a:lnTo>
                    <a:lnTo>
                      <a:pt x="152" y="12"/>
                    </a:lnTo>
                    <a:lnTo>
                      <a:pt x="152" y="12"/>
                    </a:lnTo>
                    <a:lnTo>
                      <a:pt x="152" y="12"/>
                    </a:lnTo>
                    <a:lnTo>
                      <a:pt x="152" y="12"/>
                    </a:lnTo>
                    <a:lnTo>
                      <a:pt x="153" y="12"/>
                    </a:lnTo>
                    <a:lnTo>
                      <a:pt x="153" y="13"/>
                    </a:lnTo>
                    <a:lnTo>
                      <a:pt x="154" y="13"/>
                    </a:lnTo>
                    <a:lnTo>
                      <a:pt x="154" y="13"/>
                    </a:lnTo>
                    <a:lnTo>
                      <a:pt x="154" y="14"/>
                    </a:lnTo>
                    <a:lnTo>
                      <a:pt x="155" y="14"/>
                    </a:lnTo>
                    <a:lnTo>
                      <a:pt x="155" y="13"/>
                    </a:lnTo>
                    <a:lnTo>
                      <a:pt x="155" y="14"/>
                    </a:lnTo>
                    <a:lnTo>
                      <a:pt x="156" y="14"/>
                    </a:lnTo>
                    <a:lnTo>
                      <a:pt x="156" y="14"/>
                    </a:lnTo>
                    <a:lnTo>
                      <a:pt x="156" y="14"/>
                    </a:lnTo>
                    <a:lnTo>
                      <a:pt x="156" y="15"/>
                    </a:lnTo>
                    <a:lnTo>
                      <a:pt x="157" y="15"/>
                    </a:lnTo>
                    <a:lnTo>
                      <a:pt x="157" y="15"/>
                    </a:lnTo>
                    <a:lnTo>
                      <a:pt x="158" y="15"/>
                    </a:lnTo>
                    <a:lnTo>
                      <a:pt x="158" y="15"/>
                    </a:lnTo>
                    <a:lnTo>
                      <a:pt x="158" y="15"/>
                    </a:lnTo>
                    <a:lnTo>
                      <a:pt x="159" y="15"/>
                    </a:lnTo>
                    <a:lnTo>
                      <a:pt x="159" y="16"/>
                    </a:lnTo>
                    <a:lnTo>
                      <a:pt x="159" y="16"/>
                    </a:lnTo>
                    <a:lnTo>
                      <a:pt x="160" y="16"/>
                    </a:lnTo>
                    <a:lnTo>
                      <a:pt x="160" y="16"/>
                    </a:lnTo>
                    <a:lnTo>
                      <a:pt x="161" y="16"/>
                    </a:lnTo>
                    <a:lnTo>
                      <a:pt x="161" y="16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2" y="15"/>
                    </a:lnTo>
                    <a:lnTo>
                      <a:pt x="163" y="15"/>
                    </a:lnTo>
                    <a:lnTo>
                      <a:pt x="163" y="15"/>
                    </a:lnTo>
                    <a:lnTo>
                      <a:pt x="163" y="15"/>
                    </a:lnTo>
                    <a:lnTo>
                      <a:pt x="164" y="15"/>
                    </a:lnTo>
                    <a:lnTo>
                      <a:pt x="164" y="15"/>
                    </a:lnTo>
                    <a:lnTo>
                      <a:pt x="165" y="15"/>
                    </a:lnTo>
                    <a:lnTo>
                      <a:pt x="165" y="15"/>
                    </a:lnTo>
                    <a:lnTo>
                      <a:pt x="166" y="15"/>
                    </a:lnTo>
                    <a:lnTo>
                      <a:pt x="166" y="15"/>
                    </a:lnTo>
                    <a:lnTo>
                      <a:pt x="166" y="15"/>
                    </a:lnTo>
                    <a:lnTo>
                      <a:pt x="167" y="15"/>
                    </a:lnTo>
                    <a:lnTo>
                      <a:pt x="167" y="15"/>
                    </a:lnTo>
                    <a:lnTo>
                      <a:pt x="168" y="15"/>
                    </a:lnTo>
                    <a:lnTo>
                      <a:pt x="168" y="16"/>
                    </a:lnTo>
                    <a:lnTo>
                      <a:pt x="168" y="16"/>
                    </a:lnTo>
                    <a:lnTo>
                      <a:pt x="168" y="16"/>
                    </a:lnTo>
                    <a:lnTo>
                      <a:pt x="168" y="17"/>
                    </a:lnTo>
                    <a:lnTo>
                      <a:pt x="168" y="17"/>
                    </a:lnTo>
                    <a:lnTo>
                      <a:pt x="169" y="17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7"/>
                    </a:lnTo>
                    <a:lnTo>
                      <a:pt x="170" y="17"/>
                    </a:lnTo>
                    <a:lnTo>
                      <a:pt x="170" y="17"/>
                    </a:lnTo>
                    <a:lnTo>
                      <a:pt x="170" y="17"/>
                    </a:lnTo>
                    <a:lnTo>
                      <a:pt x="170" y="18"/>
                    </a:lnTo>
                    <a:lnTo>
                      <a:pt x="171" y="18"/>
                    </a:lnTo>
                    <a:lnTo>
                      <a:pt x="171" y="18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2" y="18"/>
                    </a:lnTo>
                    <a:lnTo>
                      <a:pt x="172" y="18"/>
                    </a:lnTo>
                    <a:lnTo>
                      <a:pt x="173" y="18"/>
                    </a:lnTo>
                    <a:lnTo>
                      <a:pt x="173" y="18"/>
                    </a:lnTo>
                    <a:lnTo>
                      <a:pt x="173" y="19"/>
                    </a:lnTo>
                    <a:lnTo>
                      <a:pt x="174" y="19"/>
                    </a:lnTo>
                    <a:lnTo>
                      <a:pt x="174" y="18"/>
                    </a:lnTo>
                    <a:lnTo>
                      <a:pt x="174" y="18"/>
                    </a:lnTo>
                    <a:lnTo>
                      <a:pt x="175" y="18"/>
                    </a:lnTo>
                    <a:lnTo>
                      <a:pt x="175" y="18"/>
                    </a:lnTo>
                    <a:lnTo>
                      <a:pt x="175" y="18"/>
                    </a:lnTo>
                    <a:lnTo>
                      <a:pt x="176" y="18"/>
                    </a:lnTo>
                    <a:lnTo>
                      <a:pt x="176" y="18"/>
                    </a:lnTo>
                    <a:lnTo>
                      <a:pt x="177" y="18"/>
                    </a:lnTo>
                    <a:lnTo>
                      <a:pt x="177" y="18"/>
                    </a:lnTo>
                    <a:lnTo>
                      <a:pt x="178" y="18"/>
                    </a:lnTo>
                    <a:lnTo>
                      <a:pt x="178" y="18"/>
                    </a:lnTo>
                    <a:lnTo>
                      <a:pt x="179" y="18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0" y="18"/>
                    </a:lnTo>
                    <a:lnTo>
                      <a:pt x="180" y="18"/>
                    </a:lnTo>
                    <a:lnTo>
                      <a:pt x="181" y="18"/>
                    </a:lnTo>
                    <a:lnTo>
                      <a:pt x="181" y="18"/>
                    </a:lnTo>
                    <a:lnTo>
                      <a:pt x="181" y="18"/>
                    </a:lnTo>
                    <a:lnTo>
                      <a:pt x="181" y="18"/>
                    </a:lnTo>
                    <a:lnTo>
                      <a:pt x="182" y="18"/>
                    </a:lnTo>
                    <a:lnTo>
                      <a:pt x="182" y="18"/>
                    </a:lnTo>
                    <a:lnTo>
                      <a:pt x="182" y="18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8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4" y="19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6" y="19"/>
                    </a:lnTo>
                    <a:lnTo>
                      <a:pt x="186" y="18"/>
                    </a:lnTo>
                    <a:lnTo>
                      <a:pt x="186" y="18"/>
                    </a:lnTo>
                    <a:lnTo>
                      <a:pt x="187" y="18"/>
                    </a:lnTo>
                    <a:lnTo>
                      <a:pt x="187" y="18"/>
                    </a:lnTo>
                    <a:lnTo>
                      <a:pt x="188" y="18"/>
                    </a:lnTo>
                    <a:lnTo>
                      <a:pt x="188" y="19"/>
                    </a:lnTo>
                    <a:lnTo>
                      <a:pt x="188" y="18"/>
                    </a:lnTo>
                    <a:lnTo>
                      <a:pt x="188" y="18"/>
                    </a:lnTo>
                    <a:lnTo>
                      <a:pt x="189" y="18"/>
                    </a:lnTo>
                    <a:lnTo>
                      <a:pt x="189" y="18"/>
                    </a:lnTo>
                    <a:lnTo>
                      <a:pt x="190" y="18"/>
                    </a:lnTo>
                    <a:lnTo>
                      <a:pt x="190" y="19"/>
                    </a:lnTo>
                    <a:lnTo>
                      <a:pt x="190" y="19"/>
                    </a:lnTo>
                    <a:lnTo>
                      <a:pt x="190" y="18"/>
                    </a:lnTo>
                    <a:lnTo>
                      <a:pt x="190" y="19"/>
                    </a:lnTo>
                    <a:lnTo>
                      <a:pt x="190" y="19"/>
                    </a:lnTo>
                    <a:lnTo>
                      <a:pt x="190" y="19"/>
                    </a:lnTo>
                    <a:lnTo>
                      <a:pt x="190" y="20"/>
                    </a:lnTo>
                    <a:lnTo>
                      <a:pt x="189" y="20"/>
                    </a:lnTo>
                    <a:lnTo>
                      <a:pt x="189" y="20"/>
                    </a:lnTo>
                    <a:lnTo>
                      <a:pt x="190" y="20"/>
                    </a:lnTo>
                    <a:lnTo>
                      <a:pt x="190" y="20"/>
                    </a:lnTo>
                    <a:lnTo>
                      <a:pt x="191" y="20"/>
                    </a:lnTo>
                    <a:lnTo>
                      <a:pt x="191" y="20"/>
                    </a:lnTo>
                    <a:lnTo>
                      <a:pt x="191" y="20"/>
                    </a:lnTo>
                    <a:lnTo>
                      <a:pt x="191" y="20"/>
                    </a:lnTo>
                    <a:lnTo>
                      <a:pt x="191" y="21"/>
                    </a:lnTo>
                    <a:lnTo>
                      <a:pt x="191" y="21"/>
                    </a:lnTo>
                    <a:lnTo>
                      <a:pt x="191" y="22"/>
                    </a:lnTo>
                    <a:lnTo>
                      <a:pt x="190" y="22"/>
                    </a:lnTo>
                    <a:lnTo>
                      <a:pt x="190" y="22"/>
                    </a:lnTo>
                    <a:lnTo>
                      <a:pt x="191" y="22"/>
                    </a:lnTo>
                    <a:lnTo>
                      <a:pt x="191" y="23"/>
                    </a:lnTo>
                    <a:lnTo>
                      <a:pt x="191" y="23"/>
                    </a:lnTo>
                    <a:lnTo>
                      <a:pt x="192" y="23"/>
                    </a:lnTo>
                    <a:lnTo>
                      <a:pt x="192" y="23"/>
                    </a:lnTo>
                    <a:lnTo>
                      <a:pt x="192" y="24"/>
                    </a:lnTo>
                    <a:lnTo>
                      <a:pt x="191" y="24"/>
                    </a:lnTo>
                    <a:lnTo>
                      <a:pt x="191" y="25"/>
                    </a:lnTo>
                    <a:lnTo>
                      <a:pt x="192" y="25"/>
                    </a:lnTo>
                    <a:lnTo>
                      <a:pt x="192" y="25"/>
                    </a:lnTo>
                    <a:lnTo>
                      <a:pt x="192" y="25"/>
                    </a:lnTo>
                    <a:lnTo>
                      <a:pt x="193" y="25"/>
                    </a:lnTo>
                    <a:lnTo>
                      <a:pt x="193" y="25"/>
                    </a:lnTo>
                    <a:lnTo>
                      <a:pt x="193" y="25"/>
                    </a:lnTo>
                    <a:lnTo>
                      <a:pt x="193" y="26"/>
                    </a:lnTo>
                    <a:lnTo>
                      <a:pt x="193" y="26"/>
                    </a:lnTo>
                    <a:lnTo>
                      <a:pt x="193" y="26"/>
                    </a:lnTo>
                    <a:lnTo>
                      <a:pt x="194" y="26"/>
                    </a:lnTo>
                    <a:lnTo>
                      <a:pt x="194" y="26"/>
                    </a:lnTo>
                    <a:lnTo>
                      <a:pt x="195" y="26"/>
                    </a:lnTo>
                    <a:lnTo>
                      <a:pt x="195" y="26"/>
                    </a:lnTo>
                    <a:lnTo>
                      <a:pt x="196" y="26"/>
                    </a:lnTo>
                    <a:lnTo>
                      <a:pt x="196" y="26"/>
                    </a:lnTo>
                    <a:lnTo>
                      <a:pt x="196" y="27"/>
                    </a:lnTo>
                    <a:lnTo>
                      <a:pt x="196" y="26"/>
                    </a:lnTo>
                    <a:lnTo>
                      <a:pt x="197" y="26"/>
                    </a:lnTo>
                    <a:lnTo>
                      <a:pt x="197" y="26"/>
                    </a:lnTo>
                    <a:lnTo>
                      <a:pt x="197" y="26"/>
                    </a:lnTo>
                    <a:lnTo>
                      <a:pt x="198" y="26"/>
                    </a:lnTo>
                    <a:lnTo>
                      <a:pt x="198" y="26"/>
                    </a:lnTo>
                    <a:lnTo>
                      <a:pt x="199" y="26"/>
                    </a:lnTo>
                    <a:lnTo>
                      <a:pt x="199" y="26"/>
                    </a:lnTo>
                    <a:lnTo>
                      <a:pt x="199" y="27"/>
                    </a:lnTo>
                    <a:lnTo>
                      <a:pt x="198" y="27"/>
                    </a:lnTo>
                    <a:lnTo>
                      <a:pt x="198" y="27"/>
                    </a:lnTo>
                    <a:lnTo>
                      <a:pt x="198" y="28"/>
                    </a:lnTo>
                    <a:lnTo>
                      <a:pt x="199" y="28"/>
                    </a:lnTo>
                    <a:lnTo>
                      <a:pt x="199" y="28"/>
                    </a:lnTo>
                    <a:lnTo>
                      <a:pt x="199" y="28"/>
                    </a:lnTo>
                    <a:lnTo>
                      <a:pt x="200" y="28"/>
                    </a:lnTo>
                    <a:lnTo>
                      <a:pt x="200" y="29"/>
                    </a:lnTo>
                    <a:lnTo>
                      <a:pt x="200" y="29"/>
                    </a:lnTo>
                    <a:lnTo>
                      <a:pt x="201" y="29"/>
                    </a:lnTo>
                    <a:lnTo>
                      <a:pt x="201" y="29"/>
                    </a:lnTo>
                    <a:lnTo>
                      <a:pt x="201" y="28"/>
                    </a:lnTo>
                    <a:lnTo>
                      <a:pt x="201" y="28"/>
                    </a:lnTo>
                    <a:lnTo>
                      <a:pt x="202" y="28"/>
                    </a:lnTo>
                    <a:lnTo>
                      <a:pt x="202" y="29"/>
                    </a:lnTo>
                    <a:lnTo>
                      <a:pt x="202" y="28"/>
                    </a:lnTo>
                    <a:lnTo>
                      <a:pt x="202" y="28"/>
                    </a:lnTo>
                    <a:lnTo>
                      <a:pt x="202" y="29"/>
                    </a:lnTo>
                    <a:lnTo>
                      <a:pt x="203" y="29"/>
                    </a:lnTo>
                    <a:lnTo>
                      <a:pt x="203" y="29"/>
                    </a:lnTo>
                    <a:lnTo>
                      <a:pt x="203" y="29"/>
                    </a:lnTo>
                    <a:lnTo>
                      <a:pt x="204" y="29"/>
                    </a:lnTo>
                    <a:lnTo>
                      <a:pt x="204" y="29"/>
                    </a:lnTo>
                    <a:lnTo>
                      <a:pt x="204" y="29"/>
                    </a:lnTo>
                    <a:lnTo>
                      <a:pt x="204" y="30"/>
                    </a:lnTo>
                    <a:lnTo>
                      <a:pt x="205" y="30"/>
                    </a:lnTo>
                    <a:lnTo>
                      <a:pt x="205" y="30"/>
                    </a:lnTo>
                    <a:lnTo>
                      <a:pt x="205" y="30"/>
                    </a:lnTo>
                    <a:lnTo>
                      <a:pt x="206" y="31"/>
                    </a:lnTo>
                    <a:lnTo>
                      <a:pt x="206" y="31"/>
                    </a:lnTo>
                    <a:lnTo>
                      <a:pt x="206" y="31"/>
                    </a:lnTo>
                    <a:lnTo>
                      <a:pt x="207" y="31"/>
                    </a:lnTo>
                    <a:lnTo>
                      <a:pt x="207" y="32"/>
                    </a:lnTo>
                    <a:lnTo>
                      <a:pt x="208" y="32"/>
                    </a:lnTo>
                    <a:lnTo>
                      <a:pt x="208" y="32"/>
                    </a:lnTo>
                    <a:lnTo>
                      <a:pt x="208" y="33"/>
                    </a:lnTo>
                    <a:lnTo>
                      <a:pt x="209" y="33"/>
                    </a:lnTo>
                    <a:lnTo>
                      <a:pt x="209" y="34"/>
                    </a:lnTo>
                    <a:lnTo>
                      <a:pt x="210" y="34"/>
                    </a:lnTo>
                    <a:lnTo>
                      <a:pt x="210" y="34"/>
                    </a:lnTo>
                    <a:lnTo>
                      <a:pt x="210" y="34"/>
                    </a:lnTo>
                    <a:lnTo>
                      <a:pt x="211" y="35"/>
                    </a:lnTo>
                    <a:lnTo>
                      <a:pt x="211" y="35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81" name="Agrupar 80">
              <a:extLst>
                <a:ext uri="{FF2B5EF4-FFF2-40B4-BE49-F238E27FC236}">
                  <a16:creationId xmlns:a16="http://schemas.microsoft.com/office/drawing/2014/main" xmlns="" id="{FE7D8244-0F7E-4A6A-A1C6-7C867171296B}"/>
                </a:ext>
              </a:extLst>
            </p:cNvPr>
            <p:cNvGrpSpPr/>
            <p:nvPr/>
          </p:nvGrpSpPr>
          <p:grpSpPr>
            <a:xfrm>
              <a:off x="6407150" y="5352950"/>
              <a:ext cx="903288" cy="569912"/>
              <a:chOff x="6683375" y="5353051"/>
              <a:chExt cx="903288" cy="569912"/>
            </a:xfrm>
            <a:solidFill>
              <a:srgbClr val="D3D3D3">
                <a:alpha val="80000"/>
              </a:srgbClr>
            </a:solidFill>
          </p:grpSpPr>
          <p:sp>
            <p:nvSpPr>
              <p:cNvPr id="82" name="Freeform 41">
                <a:extLst>
                  <a:ext uri="{FF2B5EF4-FFF2-40B4-BE49-F238E27FC236}">
                    <a16:creationId xmlns:a16="http://schemas.microsoft.com/office/drawing/2014/main" xmlns="" id="{01BBF5A2-34A9-4C90-90B0-2302A3E89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825" y="5405438"/>
                <a:ext cx="84138" cy="161925"/>
              </a:xfrm>
              <a:custGeom>
                <a:avLst/>
                <a:gdLst>
                  <a:gd name="T0" fmla="*/ 29 w 53"/>
                  <a:gd name="T1" fmla="*/ 1 h 102"/>
                  <a:gd name="T2" fmla="*/ 32 w 53"/>
                  <a:gd name="T3" fmla="*/ 6 h 102"/>
                  <a:gd name="T4" fmla="*/ 35 w 53"/>
                  <a:gd name="T5" fmla="*/ 8 h 102"/>
                  <a:gd name="T6" fmla="*/ 40 w 53"/>
                  <a:gd name="T7" fmla="*/ 10 h 102"/>
                  <a:gd name="T8" fmla="*/ 45 w 53"/>
                  <a:gd name="T9" fmla="*/ 12 h 102"/>
                  <a:gd name="T10" fmla="*/ 49 w 53"/>
                  <a:gd name="T11" fmla="*/ 15 h 102"/>
                  <a:gd name="T12" fmla="*/ 49 w 53"/>
                  <a:gd name="T13" fmla="*/ 19 h 102"/>
                  <a:gd name="T14" fmla="*/ 51 w 53"/>
                  <a:gd name="T15" fmla="*/ 23 h 102"/>
                  <a:gd name="T16" fmla="*/ 53 w 53"/>
                  <a:gd name="T17" fmla="*/ 28 h 102"/>
                  <a:gd name="T18" fmla="*/ 53 w 53"/>
                  <a:gd name="T19" fmla="*/ 33 h 102"/>
                  <a:gd name="T20" fmla="*/ 49 w 53"/>
                  <a:gd name="T21" fmla="*/ 37 h 102"/>
                  <a:gd name="T22" fmla="*/ 50 w 53"/>
                  <a:gd name="T23" fmla="*/ 42 h 102"/>
                  <a:gd name="T24" fmla="*/ 47 w 53"/>
                  <a:gd name="T25" fmla="*/ 45 h 102"/>
                  <a:gd name="T26" fmla="*/ 42 w 53"/>
                  <a:gd name="T27" fmla="*/ 46 h 102"/>
                  <a:gd name="T28" fmla="*/ 43 w 53"/>
                  <a:gd name="T29" fmla="*/ 50 h 102"/>
                  <a:gd name="T30" fmla="*/ 44 w 53"/>
                  <a:gd name="T31" fmla="*/ 54 h 102"/>
                  <a:gd name="T32" fmla="*/ 42 w 53"/>
                  <a:gd name="T33" fmla="*/ 59 h 102"/>
                  <a:gd name="T34" fmla="*/ 42 w 53"/>
                  <a:gd name="T35" fmla="*/ 63 h 102"/>
                  <a:gd name="T36" fmla="*/ 44 w 53"/>
                  <a:gd name="T37" fmla="*/ 66 h 102"/>
                  <a:gd name="T38" fmla="*/ 42 w 53"/>
                  <a:gd name="T39" fmla="*/ 70 h 102"/>
                  <a:gd name="T40" fmla="*/ 43 w 53"/>
                  <a:gd name="T41" fmla="*/ 76 h 102"/>
                  <a:gd name="T42" fmla="*/ 43 w 53"/>
                  <a:gd name="T43" fmla="*/ 80 h 102"/>
                  <a:gd name="T44" fmla="*/ 42 w 53"/>
                  <a:gd name="T45" fmla="*/ 85 h 102"/>
                  <a:gd name="T46" fmla="*/ 46 w 53"/>
                  <a:gd name="T47" fmla="*/ 88 h 102"/>
                  <a:gd name="T48" fmla="*/ 49 w 53"/>
                  <a:gd name="T49" fmla="*/ 90 h 102"/>
                  <a:gd name="T50" fmla="*/ 52 w 53"/>
                  <a:gd name="T51" fmla="*/ 93 h 102"/>
                  <a:gd name="T52" fmla="*/ 44 w 53"/>
                  <a:gd name="T53" fmla="*/ 95 h 102"/>
                  <a:gd name="T54" fmla="*/ 38 w 53"/>
                  <a:gd name="T55" fmla="*/ 99 h 102"/>
                  <a:gd name="T56" fmla="*/ 28 w 53"/>
                  <a:gd name="T57" fmla="*/ 100 h 102"/>
                  <a:gd name="T58" fmla="*/ 29 w 53"/>
                  <a:gd name="T59" fmla="*/ 94 h 102"/>
                  <a:gd name="T60" fmla="*/ 21 w 53"/>
                  <a:gd name="T61" fmla="*/ 89 h 102"/>
                  <a:gd name="T62" fmla="*/ 13 w 53"/>
                  <a:gd name="T63" fmla="*/ 96 h 102"/>
                  <a:gd name="T64" fmla="*/ 7 w 53"/>
                  <a:gd name="T65" fmla="*/ 97 h 102"/>
                  <a:gd name="T66" fmla="*/ 1 w 53"/>
                  <a:gd name="T67" fmla="*/ 98 h 102"/>
                  <a:gd name="T68" fmla="*/ 2 w 53"/>
                  <a:gd name="T69" fmla="*/ 96 h 102"/>
                  <a:gd name="T70" fmla="*/ 5 w 53"/>
                  <a:gd name="T71" fmla="*/ 91 h 102"/>
                  <a:gd name="T72" fmla="*/ 5 w 53"/>
                  <a:gd name="T73" fmla="*/ 86 h 102"/>
                  <a:gd name="T74" fmla="*/ 5 w 53"/>
                  <a:gd name="T75" fmla="*/ 81 h 102"/>
                  <a:gd name="T76" fmla="*/ 4 w 53"/>
                  <a:gd name="T77" fmla="*/ 77 h 102"/>
                  <a:gd name="T78" fmla="*/ 7 w 53"/>
                  <a:gd name="T79" fmla="*/ 75 h 102"/>
                  <a:gd name="T80" fmla="*/ 7 w 53"/>
                  <a:gd name="T81" fmla="*/ 71 h 102"/>
                  <a:gd name="T82" fmla="*/ 8 w 53"/>
                  <a:gd name="T83" fmla="*/ 67 h 102"/>
                  <a:gd name="T84" fmla="*/ 9 w 53"/>
                  <a:gd name="T85" fmla="*/ 61 h 102"/>
                  <a:gd name="T86" fmla="*/ 7 w 53"/>
                  <a:gd name="T87" fmla="*/ 57 h 102"/>
                  <a:gd name="T88" fmla="*/ 8 w 53"/>
                  <a:gd name="T89" fmla="*/ 53 h 102"/>
                  <a:gd name="T90" fmla="*/ 6 w 53"/>
                  <a:gd name="T91" fmla="*/ 48 h 102"/>
                  <a:gd name="T92" fmla="*/ 5 w 53"/>
                  <a:gd name="T93" fmla="*/ 43 h 102"/>
                  <a:gd name="T94" fmla="*/ 6 w 53"/>
                  <a:gd name="T95" fmla="*/ 37 h 102"/>
                  <a:gd name="T96" fmla="*/ 6 w 53"/>
                  <a:gd name="T97" fmla="*/ 33 h 102"/>
                  <a:gd name="T98" fmla="*/ 6 w 53"/>
                  <a:gd name="T99" fmla="*/ 28 h 102"/>
                  <a:gd name="T100" fmla="*/ 9 w 53"/>
                  <a:gd name="T101" fmla="*/ 23 h 102"/>
                  <a:gd name="T102" fmla="*/ 9 w 53"/>
                  <a:gd name="T103" fmla="*/ 19 h 102"/>
                  <a:gd name="T104" fmla="*/ 10 w 53"/>
                  <a:gd name="T105" fmla="*/ 16 h 102"/>
                  <a:gd name="T106" fmla="*/ 11 w 53"/>
                  <a:gd name="T107" fmla="*/ 10 h 102"/>
                  <a:gd name="T108" fmla="*/ 12 w 53"/>
                  <a:gd name="T109" fmla="*/ 6 h 102"/>
                  <a:gd name="T110" fmla="*/ 15 w 53"/>
                  <a:gd name="T111" fmla="*/ 5 h 102"/>
                  <a:gd name="T112" fmla="*/ 19 w 53"/>
                  <a:gd name="T113" fmla="*/ 1 h 102"/>
                  <a:gd name="T114" fmla="*/ 23 w 53"/>
                  <a:gd name="T115" fmla="*/ 2 h 102"/>
                  <a:gd name="T116" fmla="*/ 27 w 53"/>
                  <a:gd name="T117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102">
                    <a:moveTo>
                      <a:pt x="27" y="2"/>
                    </a:moveTo>
                    <a:lnTo>
                      <a:pt x="27" y="2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7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2" y="11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3"/>
                    </a:lnTo>
                    <a:lnTo>
                      <a:pt x="46" y="13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6" y="15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8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50" y="19"/>
                    </a:lnTo>
                    <a:lnTo>
                      <a:pt x="49" y="19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51" y="24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2" y="25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3" y="26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2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2" y="35"/>
                    </a:lnTo>
                    <a:lnTo>
                      <a:pt x="52" y="35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1" y="36"/>
                    </a:lnTo>
                    <a:lnTo>
                      <a:pt x="51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49" y="37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50" y="43"/>
                    </a:lnTo>
                    <a:lnTo>
                      <a:pt x="50" y="43"/>
                    </a:lnTo>
                    <a:lnTo>
                      <a:pt x="49" y="43"/>
                    </a:lnTo>
                    <a:lnTo>
                      <a:pt x="49" y="44"/>
                    </a:lnTo>
                    <a:lnTo>
                      <a:pt x="49" y="43"/>
                    </a:lnTo>
                    <a:lnTo>
                      <a:pt x="49" y="43"/>
                    </a:lnTo>
                    <a:lnTo>
                      <a:pt x="49" y="44"/>
                    </a:lnTo>
                    <a:lnTo>
                      <a:pt x="48" y="44"/>
                    </a:lnTo>
                    <a:lnTo>
                      <a:pt x="48" y="44"/>
                    </a:lnTo>
                    <a:lnTo>
                      <a:pt x="48" y="44"/>
                    </a:lnTo>
                    <a:lnTo>
                      <a:pt x="47" y="44"/>
                    </a:lnTo>
                    <a:lnTo>
                      <a:pt x="47" y="45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3" y="45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41" y="47"/>
                    </a:lnTo>
                    <a:lnTo>
                      <a:pt x="41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3" y="49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3" y="51"/>
                    </a:lnTo>
                    <a:lnTo>
                      <a:pt x="44" y="51"/>
                    </a:lnTo>
                    <a:lnTo>
                      <a:pt x="44" y="51"/>
                    </a:lnTo>
                    <a:lnTo>
                      <a:pt x="44" y="52"/>
                    </a:lnTo>
                    <a:lnTo>
                      <a:pt x="44" y="52"/>
                    </a:lnTo>
                    <a:lnTo>
                      <a:pt x="44" y="53"/>
                    </a:lnTo>
                    <a:lnTo>
                      <a:pt x="44" y="53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2" y="55"/>
                    </a:lnTo>
                    <a:lnTo>
                      <a:pt x="42" y="56"/>
                    </a:lnTo>
                    <a:lnTo>
                      <a:pt x="43" y="56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43" y="58"/>
                    </a:lnTo>
                    <a:lnTo>
                      <a:pt x="43" y="58"/>
                    </a:lnTo>
                    <a:lnTo>
                      <a:pt x="43" y="59"/>
                    </a:lnTo>
                    <a:lnTo>
                      <a:pt x="43" y="59"/>
                    </a:lnTo>
                    <a:lnTo>
                      <a:pt x="42" y="59"/>
                    </a:lnTo>
                    <a:lnTo>
                      <a:pt x="42" y="59"/>
                    </a:lnTo>
                    <a:lnTo>
                      <a:pt x="42" y="59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1" y="63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3" y="63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4" y="64"/>
                    </a:lnTo>
                    <a:lnTo>
                      <a:pt x="44" y="65"/>
                    </a:lnTo>
                    <a:lnTo>
                      <a:pt x="44" y="65"/>
                    </a:lnTo>
                    <a:lnTo>
                      <a:pt x="44" y="65"/>
                    </a:lnTo>
                    <a:lnTo>
                      <a:pt x="44" y="65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4" y="68"/>
                    </a:lnTo>
                    <a:lnTo>
                      <a:pt x="44" y="69"/>
                    </a:lnTo>
                    <a:lnTo>
                      <a:pt x="43" y="69"/>
                    </a:lnTo>
                    <a:lnTo>
                      <a:pt x="43" y="69"/>
                    </a:lnTo>
                    <a:lnTo>
                      <a:pt x="43" y="69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42" y="70"/>
                    </a:lnTo>
                    <a:lnTo>
                      <a:pt x="42" y="71"/>
                    </a:lnTo>
                    <a:lnTo>
                      <a:pt x="42" y="71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74"/>
                    </a:lnTo>
                    <a:lnTo>
                      <a:pt x="43" y="74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3" y="75"/>
                    </a:lnTo>
                    <a:lnTo>
                      <a:pt x="43" y="76"/>
                    </a:lnTo>
                    <a:lnTo>
                      <a:pt x="43" y="76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43" y="78"/>
                    </a:lnTo>
                    <a:lnTo>
                      <a:pt x="43" y="78"/>
                    </a:lnTo>
                    <a:lnTo>
                      <a:pt x="43" y="79"/>
                    </a:lnTo>
                    <a:lnTo>
                      <a:pt x="43" y="79"/>
                    </a:lnTo>
                    <a:lnTo>
                      <a:pt x="43" y="79"/>
                    </a:lnTo>
                    <a:lnTo>
                      <a:pt x="44" y="79"/>
                    </a:lnTo>
                    <a:lnTo>
                      <a:pt x="43" y="79"/>
                    </a:lnTo>
                    <a:lnTo>
                      <a:pt x="43" y="79"/>
                    </a:lnTo>
                    <a:lnTo>
                      <a:pt x="43" y="80"/>
                    </a:lnTo>
                    <a:lnTo>
                      <a:pt x="43" y="80"/>
                    </a:lnTo>
                    <a:lnTo>
                      <a:pt x="43" y="81"/>
                    </a:lnTo>
                    <a:lnTo>
                      <a:pt x="43" y="81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3"/>
                    </a:lnTo>
                    <a:lnTo>
                      <a:pt x="42" y="83"/>
                    </a:lnTo>
                    <a:lnTo>
                      <a:pt x="42" y="83"/>
                    </a:lnTo>
                    <a:lnTo>
                      <a:pt x="43" y="83"/>
                    </a:lnTo>
                    <a:lnTo>
                      <a:pt x="42" y="83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4" y="85"/>
                    </a:lnTo>
                    <a:lnTo>
                      <a:pt x="44" y="86"/>
                    </a:lnTo>
                    <a:lnTo>
                      <a:pt x="44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5" y="86"/>
                    </a:lnTo>
                    <a:lnTo>
                      <a:pt x="46" y="87"/>
                    </a:lnTo>
                    <a:lnTo>
                      <a:pt x="46" y="87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7" y="88"/>
                    </a:lnTo>
                    <a:lnTo>
                      <a:pt x="47" y="88"/>
                    </a:lnTo>
                    <a:lnTo>
                      <a:pt x="48" y="88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0" y="90"/>
                    </a:lnTo>
                    <a:lnTo>
                      <a:pt x="50" y="90"/>
                    </a:lnTo>
                    <a:lnTo>
                      <a:pt x="51" y="90"/>
                    </a:lnTo>
                    <a:lnTo>
                      <a:pt x="51" y="90"/>
                    </a:lnTo>
                    <a:lnTo>
                      <a:pt x="51" y="89"/>
                    </a:lnTo>
                    <a:lnTo>
                      <a:pt x="51" y="90"/>
                    </a:lnTo>
                    <a:lnTo>
                      <a:pt x="51" y="91"/>
                    </a:lnTo>
                    <a:lnTo>
                      <a:pt x="51" y="91"/>
                    </a:lnTo>
                    <a:lnTo>
                      <a:pt x="51" y="92"/>
                    </a:lnTo>
                    <a:lnTo>
                      <a:pt x="52" y="93"/>
                    </a:lnTo>
                    <a:lnTo>
                      <a:pt x="52" y="94"/>
                    </a:lnTo>
                    <a:lnTo>
                      <a:pt x="53" y="95"/>
                    </a:lnTo>
                    <a:lnTo>
                      <a:pt x="52" y="96"/>
                    </a:lnTo>
                    <a:lnTo>
                      <a:pt x="51" y="96"/>
                    </a:lnTo>
                    <a:lnTo>
                      <a:pt x="48" y="97"/>
                    </a:lnTo>
                    <a:lnTo>
                      <a:pt x="47" y="97"/>
                    </a:lnTo>
                    <a:lnTo>
                      <a:pt x="46" y="98"/>
                    </a:lnTo>
                    <a:lnTo>
                      <a:pt x="46" y="98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4" y="96"/>
                    </a:lnTo>
                    <a:lnTo>
                      <a:pt x="44" y="96"/>
                    </a:lnTo>
                    <a:lnTo>
                      <a:pt x="44" y="95"/>
                    </a:lnTo>
                    <a:lnTo>
                      <a:pt x="44" y="95"/>
                    </a:lnTo>
                    <a:lnTo>
                      <a:pt x="44" y="94"/>
                    </a:lnTo>
                    <a:lnTo>
                      <a:pt x="43" y="94"/>
                    </a:lnTo>
                    <a:lnTo>
                      <a:pt x="42" y="94"/>
                    </a:lnTo>
                    <a:lnTo>
                      <a:pt x="41" y="95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41" y="99"/>
                    </a:lnTo>
                    <a:lnTo>
                      <a:pt x="40" y="99"/>
                    </a:lnTo>
                    <a:lnTo>
                      <a:pt x="39" y="99"/>
                    </a:lnTo>
                    <a:lnTo>
                      <a:pt x="39" y="99"/>
                    </a:lnTo>
                    <a:lnTo>
                      <a:pt x="39" y="99"/>
                    </a:lnTo>
                    <a:lnTo>
                      <a:pt x="38" y="99"/>
                    </a:lnTo>
                    <a:lnTo>
                      <a:pt x="37" y="99"/>
                    </a:lnTo>
                    <a:lnTo>
                      <a:pt x="37" y="98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4" y="98"/>
                    </a:lnTo>
                    <a:lnTo>
                      <a:pt x="33" y="98"/>
                    </a:lnTo>
                    <a:lnTo>
                      <a:pt x="33" y="98"/>
                    </a:lnTo>
                    <a:lnTo>
                      <a:pt x="32" y="99"/>
                    </a:lnTo>
                    <a:lnTo>
                      <a:pt x="31" y="99"/>
                    </a:lnTo>
                    <a:lnTo>
                      <a:pt x="30" y="99"/>
                    </a:lnTo>
                    <a:lnTo>
                      <a:pt x="29" y="99"/>
                    </a:lnTo>
                    <a:lnTo>
                      <a:pt x="28" y="100"/>
                    </a:lnTo>
                    <a:lnTo>
                      <a:pt x="28" y="101"/>
                    </a:lnTo>
                    <a:lnTo>
                      <a:pt x="28" y="101"/>
                    </a:lnTo>
                    <a:lnTo>
                      <a:pt x="27" y="102"/>
                    </a:lnTo>
                    <a:lnTo>
                      <a:pt x="26" y="102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6" y="100"/>
                    </a:lnTo>
                    <a:lnTo>
                      <a:pt x="27" y="99"/>
                    </a:lnTo>
                    <a:lnTo>
                      <a:pt x="28" y="98"/>
                    </a:lnTo>
                    <a:lnTo>
                      <a:pt x="28" y="97"/>
                    </a:lnTo>
                    <a:lnTo>
                      <a:pt x="28" y="96"/>
                    </a:lnTo>
                    <a:lnTo>
                      <a:pt x="29" y="95"/>
                    </a:lnTo>
                    <a:lnTo>
                      <a:pt x="29" y="94"/>
                    </a:lnTo>
                    <a:lnTo>
                      <a:pt x="29" y="93"/>
                    </a:lnTo>
                    <a:lnTo>
                      <a:pt x="29" y="93"/>
                    </a:lnTo>
                    <a:lnTo>
                      <a:pt x="28" y="92"/>
                    </a:lnTo>
                    <a:lnTo>
                      <a:pt x="27" y="92"/>
                    </a:lnTo>
                    <a:lnTo>
                      <a:pt x="26" y="91"/>
                    </a:lnTo>
                    <a:lnTo>
                      <a:pt x="25" y="91"/>
                    </a:lnTo>
                    <a:lnTo>
                      <a:pt x="24" y="92"/>
                    </a:lnTo>
                    <a:lnTo>
                      <a:pt x="24" y="92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2" y="90"/>
                    </a:lnTo>
                    <a:lnTo>
                      <a:pt x="22" y="89"/>
                    </a:lnTo>
                    <a:lnTo>
                      <a:pt x="21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19" y="90"/>
                    </a:lnTo>
                    <a:lnTo>
                      <a:pt x="18" y="91"/>
                    </a:lnTo>
                    <a:lnTo>
                      <a:pt x="18" y="91"/>
                    </a:lnTo>
                    <a:lnTo>
                      <a:pt x="18" y="92"/>
                    </a:lnTo>
                    <a:lnTo>
                      <a:pt x="18" y="93"/>
                    </a:lnTo>
                    <a:lnTo>
                      <a:pt x="17" y="94"/>
                    </a:lnTo>
                    <a:lnTo>
                      <a:pt x="17" y="94"/>
                    </a:lnTo>
                    <a:lnTo>
                      <a:pt x="16" y="95"/>
                    </a:lnTo>
                    <a:lnTo>
                      <a:pt x="15" y="95"/>
                    </a:lnTo>
                    <a:lnTo>
                      <a:pt x="14" y="95"/>
                    </a:lnTo>
                    <a:lnTo>
                      <a:pt x="13" y="96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1" y="95"/>
                    </a:lnTo>
                    <a:lnTo>
                      <a:pt x="10" y="95"/>
                    </a:lnTo>
                    <a:lnTo>
                      <a:pt x="10" y="94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8" y="93"/>
                    </a:lnTo>
                    <a:lnTo>
                      <a:pt x="7" y="94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7" y="96"/>
                    </a:lnTo>
                    <a:lnTo>
                      <a:pt x="7" y="97"/>
                    </a:lnTo>
                    <a:lnTo>
                      <a:pt x="8" y="98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5" y="99"/>
                    </a:lnTo>
                    <a:lnTo>
                      <a:pt x="3" y="99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1" y="98"/>
                    </a:lnTo>
                    <a:lnTo>
                      <a:pt x="0" y="98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1" y="98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2" y="95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5" y="91"/>
                    </a:lnTo>
                    <a:lnTo>
                      <a:pt x="5" y="91"/>
                    </a:lnTo>
                    <a:lnTo>
                      <a:pt x="5" y="91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5" y="89"/>
                    </a:lnTo>
                    <a:lnTo>
                      <a:pt x="5" y="89"/>
                    </a:lnTo>
                    <a:lnTo>
                      <a:pt x="4" y="89"/>
                    </a:lnTo>
                    <a:lnTo>
                      <a:pt x="4" y="89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5" y="87"/>
                    </a:lnTo>
                    <a:lnTo>
                      <a:pt x="5" y="87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4"/>
                    </a:lnTo>
                    <a:lnTo>
                      <a:pt x="7" y="84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7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1"/>
                    </a:lnTo>
                    <a:lnTo>
                      <a:pt x="5" y="81"/>
                    </a:lnTo>
                    <a:lnTo>
                      <a:pt x="5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7" y="76"/>
                    </a:lnTo>
                    <a:lnTo>
                      <a:pt x="7" y="75"/>
                    </a:lnTo>
                    <a:lnTo>
                      <a:pt x="7" y="75"/>
                    </a:lnTo>
                    <a:lnTo>
                      <a:pt x="7" y="75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6" y="70"/>
                    </a:lnTo>
                    <a:lnTo>
                      <a:pt x="7" y="70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3" name="Freeform 42">
                <a:extLst>
                  <a:ext uri="{FF2B5EF4-FFF2-40B4-BE49-F238E27FC236}">
                    <a16:creationId xmlns:a16="http://schemas.microsoft.com/office/drawing/2014/main" xmlns="" id="{35C5572F-E42C-4524-9144-5F8678163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3375" y="5407026"/>
                <a:ext cx="61913" cy="160338"/>
              </a:xfrm>
              <a:custGeom>
                <a:avLst/>
                <a:gdLst>
                  <a:gd name="T0" fmla="*/ 26 w 39"/>
                  <a:gd name="T1" fmla="*/ 1 h 101"/>
                  <a:gd name="T2" fmla="*/ 29 w 39"/>
                  <a:gd name="T3" fmla="*/ 5 h 101"/>
                  <a:gd name="T4" fmla="*/ 36 w 39"/>
                  <a:gd name="T5" fmla="*/ 6 h 101"/>
                  <a:gd name="T6" fmla="*/ 39 w 39"/>
                  <a:gd name="T7" fmla="*/ 7 h 101"/>
                  <a:gd name="T8" fmla="*/ 38 w 39"/>
                  <a:gd name="T9" fmla="*/ 13 h 101"/>
                  <a:gd name="T10" fmla="*/ 37 w 39"/>
                  <a:gd name="T11" fmla="*/ 18 h 101"/>
                  <a:gd name="T12" fmla="*/ 35 w 39"/>
                  <a:gd name="T13" fmla="*/ 23 h 101"/>
                  <a:gd name="T14" fmla="*/ 33 w 39"/>
                  <a:gd name="T15" fmla="*/ 29 h 101"/>
                  <a:gd name="T16" fmla="*/ 34 w 39"/>
                  <a:gd name="T17" fmla="*/ 35 h 101"/>
                  <a:gd name="T18" fmla="*/ 33 w 39"/>
                  <a:gd name="T19" fmla="*/ 41 h 101"/>
                  <a:gd name="T20" fmla="*/ 34 w 39"/>
                  <a:gd name="T21" fmla="*/ 48 h 101"/>
                  <a:gd name="T22" fmla="*/ 36 w 39"/>
                  <a:gd name="T23" fmla="*/ 53 h 101"/>
                  <a:gd name="T24" fmla="*/ 37 w 39"/>
                  <a:gd name="T25" fmla="*/ 58 h 101"/>
                  <a:gd name="T26" fmla="*/ 36 w 39"/>
                  <a:gd name="T27" fmla="*/ 65 h 101"/>
                  <a:gd name="T28" fmla="*/ 35 w 39"/>
                  <a:gd name="T29" fmla="*/ 70 h 101"/>
                  <a:gd name="T30" fmla="*/ 35 w 39"/>
                  <a:gd name="T31" fmla="*/ 75 h 101"/>
                  <a:gd name="T32" fmla="*/ 32 w 39"/>
                  <a:gd name="T33" fmla="*/ 79 h 101"/>
                  <a:gd name="T34" fmla="*/ 34 w 39"/>
                  <a:gd name="T35" fmla="*/ 84 h 101"/>
                  <a:gd name="T36" fmla="*/ 33 w 39"/>
                  <a:gd name="T37" fmla="*/ 90 h 101"/>
                  <a:gd name="T38" fmla="*/ 29 w 39"/>
                  <a:gd name="T39" fmla="*/ 95 h 101"/>
                  <a:gd name="T40" fmla="*/ 23 w 39"/>
                  <a:gd name="T41" fmla="*/ 99 h 101"/>
                  <a:gd name="T42" fmla="*/ 16 w 39"/>
                  <a:gd name="T43" fmla="*/ 96 h 101"/>
                  <a:gd name="T44" fmla="*/ 6 w 39"/>
                  <a:gd name="T45" fmla="*/ 95 h 101"/>
                  <a:gd name="T46" fmla="*/ 1 w 39"/>
                  <a:gd name="T47" fmla="*/ 94 h 101"/>
                  <a:gd name="T48" fmla="*/ 2 w 39"/>
                  <a:gd name="T49" fmla="*/ 92 h 101"/>
                  <a:gd name="T50" fmla="*/ 5 w 39"/>
                  <a:gd name="T51" fmla="*/ 90 h 101"/>
                  <a:gd name="T52" fmla="*/ 5 w 39"/>
                  <a:gd name="T53" fmla="*/ 86 h 101"/>
                  <a:gd name="T54" fmla="*/ 4 w 39"/>
                  <a:gd name="T55" fmla="*/ 84 h 101"/>
                  <a:gd name="T56" fmla="*/ 7 w 39"/>
                  <a:gd name="T57" fmla="*/ 85 h 101"/>
                  <a:gd name="T58" fmla="*/ 8 w 39"/>
                  <a:gd name="T59" fmla="*/ 82 h 101"/>
                  <a:gd name="T60" fmla="*/ 9 w 39"/>
                  <a:gd name="T61" fmla="*/ 79 h 101"/>
                  <a:gd name="T62" fmla="*/ 13 w 39"/>
                  <a:gd name="T63" fmla="*/ 77 h 101"/>
                  <a:gd name="T64" fmla="*/ 13 w 39"/>
                  <a:gd name="T65" fmla="*/ 75 h 101"/>
                  <a:gd name="T66" fmla="*/ 17 w 39"/>
                  <a:gd name="T67" fmla="*/ 73 h 101"/>
                  <a:gd name="T68" fmla="*/ 17 w 39"/>
                  <a:gd name="T69" fmla="*/ 69 h 101"/>
                  <a:gd name="T70" fmla="*/ 16 w 39"/>
                  <a:gd name="T71" fmla="*/ 64 h 101"/>
                  <a:gd name="T72" fmla="*/ 18 w 39"/>
                  <a:gd name="T73" fmla="*/ 64 h 101"/>
                  <a:gd name="T74" fmla="*/ 15 w 39"/>
                  <a:gd name="T75" fmla="*/ 60 h 101"/>
                  <a:gd name="T76" fmla="*/ 13 w 39"/>
                  <a:gd name="T77" fmla="*/ 57 h 101"/>
                  <a:gd name="T78" fmla="*/ 12 w 39"/>
                  <a:gd name="T79" fmla="*/ 55 h 101"/>
                  <a:gd name="T80" fmla="*/ 13 w 39"/>
                  <a:gd name="T81" fmla="*/ 53 h 101"/>
                  <a:gd name="T82" fmla="*/ 9 w 39"/>
                  <a:gd name="T83" fmla="*/ 51 h 101"/>
                  <a:gd name="T84" fmla="*/ 10 w 39"/>
                  <a:gd name="T85" fmla="*/ 49 h 101"/>
                  <a:gd name="T86" fmla="*/ 11 w 39"/>
                  <a:gd name="T87" fmla="*/ 47 h 101"/>
                  <a:gd name="T88" fmla="*/ 12 w 39"/>
                  <a:gd name="T89" fmla="*/ 44 h 101"/>
                  <a:gd name="T90" fmla="*/ 9 w 39"/>
                  <a:gd name="T91" fmla="*/ 41 h 101"/>
                  <a:gd name="T92" fmla="*/ 11 w 39"/>
                  <a:gd name="T93" fmla="*/ 40 h 101"/>
                  <a:gd name="T94" fmla="*/ 11 w 39"/>
                  <a:gd name="T95" fmla="*/ 36 h 101"/>
                  <a:gd name="T96" fmla="*/ 12 w 39"/>
                  <a:gd name="T97" fmla="*/ 33 h 101"/>
                  <a:gd name="T98" fmla="*/ 10 w 39"/>
                  <a:gd name="T99" fmla="*/ 31 h 101"/>
                  <a:gd name="T100" fmla="*/ 11 w 39"/>
                  <a:gd name="T101" fmla="*/ 28 h 101"/>
                  <a:gd name="T102" fmla="*/ 14 w 39"/>
                  <a:gd name="T103" fmla="*/ 27 h 101"/>
                  <a:gd name="T104" fmla="*/ 14 w 39"/>
                  <a:gd name="T105" fmla="*/ 25 h 101"/>
                  <a:gd name="T106" fmla="*/ 14 w 39"/>
                  <a:gd name="T107" fmla="*/ 21 h 101"/>
                  <a:gd name="T108" fmla="*/ 16 w 39"/>
                  <a:gd name="T109" fmla="*/ 19 h 101"/>
                  <a:gd name="T110" fmla="*/ 15 w 39"/>
                  <a:gd name="T111" fmla="*/ 17 h 101"/>
                  <a:gd name="T112" fmla="*/ 14 w 39"/>
                  <a:gd name="T113" fmla="*/ 13 h 101"/>
                  <a:gd name="T114" fmla="*/ 16 w 39"/>
                  <a:gd name="T115" fmla="*/ 10 h 101"/>
                  <a:gd name="T116" fmla="*/ 18 w 39"/>
                  <a:gd name="T117" fmla="*/ 7 h 101"/>
                  <a:gd name="T118" fmla="*/ 20 w 39"/>
                  <a:gd name="T119" fmla="*/ 4 h 101"/>
                  <a:gd name="T120" fmla="*/ 20 w 39"/>
                  <a:gd name="T1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" h="101">
                    <a:moveTo>
                      <a:pt x="20" y="0"/>
                    </a:moveTo>
                    <a:lnTo>
                      <a:pt x="21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9"/>
                    </a:lnTo>
                    <a:lnTo>
                      <a:pt x="36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4" y="29"/>
                    </a:lnTo>
                    <a:lnTo>
                      <a:pt x="33" y="29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3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3" y="35"/>
                    </a:lnTo>
                    <a:lnTo>
                      <a:pt x="33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3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3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1"/>
                    </a:lnTo>
                    <a:lnTo>
                      <a:pt x="35" y="51"/>
                    </a:lnTo>
                    <a:lnTo>
                      <a:pt x="35" y="51"/>
                    </a:lnTo>
                    <a:lnTo>
                      <a:pt x="36" y="51"/>
                    </a:lnTo>
                    <a:lnTo>
                      <a:pt x="36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5" y="53"/>
                    </a:lnTo>
                    <a:lnTo>
                      <a:pt x="35" y="53"/>
                    </a:lnTo>
                    <a:lnTo>
                      <a:pt x="35" y="53"/>
                    </a:lnTo>
                    <a:lnTo>
                      <a:pt x="36" y="53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5" y="54"/>
                    </a:lnTo>
                    <a:lnTo>
                      <a:pt x="35" y="55"/>
                    </a:lnTo>
                    <a:lnTo>
                      <a:pt x="35" y="55"/>
                    </a:lnTo>
                    <a:lnTo>
                      <a:pt x="35" y="55"/>
                    </a:lnTo>
                    <a:lnTo>
                      <a:pt x="35" y="56"/>
                    </a:lnTo>
                    <a:lnTo>
                      <a:pt x="35" y="56"/>
                    </a:lnTo>
                    <a:lnTo>
                      <a:pt x="35" y="56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36" y="57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37" y="58"/>
                    </a:lnTo>
                    <a:lnTo>
                      <a:pt x="37" y="58"/>
                    </a:lnTo>
                    <a:lnTo>
                      <a:pt x="37" y="58"/>
                    </a:lnTo>
                    <a:lnTo>
                      <a:pt x="37" y="59"/>
                    </a:lnTo>
                    <a:lnTo>
                      <a:pt x="37" y="59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2"/>
                    </a:lnTo>
                    <a:lnTo>
                      <a:pt x="37" y="62"/>
                    </a:lnTo>
                    <a:lnTo>
                      <a:pt x="37" y="63"/>
                    </a:lnTo>
                    <a:lnTo>
                      <a:pt x="36" y="63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6"/>
                    </a:lnTo>
                    <a:lnTo>
                      <a:pt x="36" y="66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6" y="68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4" y="69"/>
                    </a:lnTo>
                    <a:lnTo>
                      <a:pt x="35" y="70"/>
                    </a:lnTo>
                    <a:lnTo>
                      <a:pt x="35" y="70"/>
                    </a:lnTo>
                    <a:lnTo>
                      <a:pt x="35" y="70"/>
                    </a:lnTo>
                    <a:lnTo>
                      <a:pt x="35" y="71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35" y="72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74"/>
                    </a:lnTo>
                    <a:lnTo>
                      <a:pt x="35" y="74"/>
                    </a:lnTo>
                    <a:lnTo>
                      <a:pt x="35" y="74"/>
                    </a:lnTo>
                    <a:lnTo>
                      <a:pt x="35" y="75"/>
                    </a:lnTo>
                    <a:lnTo>
                      <a:pt x="36" y="75"/>
                    </a:lnTo>
                    <a:lnTo>
                      <a:pt x="35" y="75"/>
                    </a:lnTo>
                    <a:lnTo>
                      <a:pt x="35" y="75"/>
                    </a:lnTo>
                    <a:lnTo>
                      <a:pt x="35" y="75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3" y="76"/>
                    </a:lnTo>
                    <a:lnTo>
                      <a:pt x="33" y="76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2" y="78"/>
                    </a:lnTo>
                    <a:lnTo>
                      <a:pt x="32" y="78"/>
                    </a:lnTo>
                    <a:lnTo>
                      <a:pt x="32" y="78"/>
                    </a:lnTo>
                    <a:lnTo>
                      <a:pt x="32" y="79"/>
                    </a:lnTo>
                    <a:lnTo>
                      <a:pt x="32" y="79"/>
                    </a:lnTo>
                    <a:lnTo>
                      <a:pt x="32" y="79"/>
                    </a:lnTo>
                    <a:lnTo>
                      <a:pt x="32" y="80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4" y="80"/>
                    </a:lnTo>
                    <a:lnTo>
                      <a:pt x="34" y="81"/>
                    </a:lnTo>
                    <a:lnTo>
                      <a:pt x="34" y="81"/>
                    </a:lnTo>
                    <a:lnTo>
                      <a:pt x="35" y="81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3"/>
                    </a:lnTo>
                    <a:lnTo>
                      <a:pt x="34" y="83"/>
                    </a:lnTo>
                    <a:lnTo>
                      <a:pt x="34" y="84"/>
                    </a:lnTo>
                    <a:lnTo>
                      <a:pt x="34" y="84"/>
                    </a:lnTo>
                    <a:lnTo>
                      <a:pt x="33" y="85"/>
                    </a:lnTo>
                    <a:lnTo>
                      <a:pt x="33" y="85"/>
                    </a:lnTo>
                    <a:lnTo>
                      <a:pt x="33" y="85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3" y="88"/>
                    </a:lnTo>
                    <a:lnTo>
                      <a:pt x="33" y="88"/>
                    </a:lnTo>
                    <a:lnTo>
                      <a:pt x="33" y="89"/>
                    </a:lnTo>
                    <a:lnTo>
                      <a:pt x="33" y="89"/>
                    </a:lnTo>
                    <a:lnTo>
                      <a:pt x="33" y="90"/>
                    </a:lnTo>
                    <a:lnTo>
                      <a:pt x="33" y="90"/>
                    </a:lnTo>
                    <a:lnTo>
                      <a:pt x="33" y="90"/>
                    </a:lnTo>
                    <a:lnTo>
                      <a:pt x="33" y="91"/>
                    </a:lnTo>
                    <a:lnTo>
                      <a:pt x="33" y="91"/>
                    </a:lnTo>
                    <a:lnTo>
                      <a:pt x="33" y="9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3"/>
                    </a:lnTo>
                    <a:lnTo>
                      <a:pt x="32" y="93"/>
                    </a:lnTo>
                    <a:lnTo>
                      <a:pt x="31" y="93"/>
                    </a:lnTo>
                    <a:lnTo>
                      <a:pt x="31" y="94"/>
                    </a:lnTo>
                    <a:lnTo>
                      <a:pt x="31" y="94"/>
                    </a:lnTo>
                    <a:lnTo>
                      <a:pt x="30" y="94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29" y="95"/>
                    </a:lnTo>
                    <a:lnTo>
                      <a:pt x="29" y="95"/>
                    </a:lnTo>
                    <a:lnTo>
                      <a:pt x="29" y="95"/>
                    </a:lnTo>
                    <a:lnTo>
                      <a:pt x="29" y="96"/>
                    </a:lnTo>
                    <a:lnTo>
                      <a:pt x="29" y="96"/>
                    </a:lnTo>
                    <a:lnTo>
                      <a:pt x="29" y="97"/>
                    </a:lnTo>
                    <a:lnTo>
                      <a:pt x="28" y="97"/>
                    </a:lnTo>
                    <a:lnTo>
                      <a:pt x="28" y="97"/>
                    </a:lnTo>
                    <a:lnTo>
                      <a:pt x="28" y="97"/>
                    </a:lnTo>
                    <a:lnTo>
                      <a:pt x="28" y="98"/>
                    </a:lnTo>
                    <a:lnTo>
                      <a:pt x="27" y="98"/>
                    </a:lnTo>
                    <a:lnTo>
                      <a:pt x="26" y="98"/>
                    </a:lnTo>
                    <a:lnTo>
                      <a:pt x="25" y="98"/>
                    </a:lnTo>
                    <a:lnTo>
                      <a:pt x="25" y="98"/>
                    </a:lnTo>
                    <a:lnTo>
                      <a:pt x="24" y="98"/>
                    </a:lnTo>
                    <a:lnTo>
                      <a:pt x="24" y="98"/>
                    </a:lnTo>
                    <a:lnTo>
                      <a:pt x="23" y="98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2" y="100"/>
                    </a:lnTo>
                    <a:lnTo>
                      <a:pt x="21" y="101"/>
                    </a:lnTo>
                    <a:lnTo>
                      <a:pt x="20" y="101"/>
                    </a:lnTo>
                    <a:lnTo>
                      <a:pt x="20" y="101"/>
                    </a:lnTo>
                    <a:lnTo>
                      <a:pt x="19" y="100"/>
                    </a:lnTo>
                    <a:lnTo>
                      <a:pt x="19" y="100"/>
                    </a:lnTo>
                    <a:lnTo>
                      <a:pt x="20" y="99"/>
                    </a:lnTo>
                    <a:lnTo>
                      <a:pt x="20" y="98"/>
                    </a:lnTo>
                    <a:lnTo>
                      <a:pt x="20" y="98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8" y="96"/>
                    </a:lnTo>
                    <a:lnTo>
                      <a:pt x="17" y="96"/>
                    </a:lnTo>
                    <a:lnTo>
                      <a:pt x="17" y="96"/>
                    </a:lnTo>
                    <a:lnTo>
                      <a:pt x="16" y="96"/>
                    </a:lnTo>
                    <a:lnTo>
                      <a:pt x="15" y="97"/>
                    </a:lnTo>
                    <a:lnTo>
                      <a:pt x="14" y="97"/>
                    </a:lnTo>
                    <a:lnTo>
                      <a:pt x="13" y="98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11" y="98"/>
                    </a:lnTo>
                    <a:lnTo>
                      <a:pt x="10" y="98"/>
                    </a:lnTo>
                    <a:lnTo>
                      <a:pt x="9" y="98"/>
                    </a:lnTo>
                    <a:lnTo>
                      <a:pt x="9" y="98"/>
                    </a:lnTo>
                    <a:lnTo>
                      <a:pt x="9" y="97"/>
                    </a:lnTo>
                    <a:lnTo>
                      <a:pt x="8" y="96"/>
                    </a:lnTo>
                    <a:lnTo>
                      <a:pt x="8" y="95"/>
                    </a:lnTo>
                    <a:lnTo>
                      <a:pt x="7" y="95"/>
                    </a:lnTo>
                    <a:lnTo>
                      <a:pt x="7" y="94"/>
                    </a:lnTo>
                    <a:lnTo>
                      <a:pt x="7" y="94"/>
                    </a:lnTo>
                    <a:lnTo>
                      <a:pt x="6" y="95"/>
                    </a:lnTo>
                    <a:lnTo>
                      <a:pt x="6" y="95"/>
                    </a:lnTo>
                    <a:lnTo>
                      <a:pt x="6" y="95"/>
                    </a:lnTo>
                    <a:lnTo>
                      <a:pt x="4" y="96"/>
                    </a:lnTo>
                    <a:lnTo>
                      <a:pt x="3" y="97"/>
                    </a:lnTo>
                    <a:lnTo>
                      <a:pt x="3" y="97"/>
                    </a:lnTo>
                    <a:lnTo>
                      <a:pt x="2" y="97"/>
                    </a:lnTo>
                    <a:lnTo>
                      <a:pt x="1" y="97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0" y="96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4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3" y="93"/>
                    </a:lnTo>
                    <a:lnTo>
                      <a:pt x="3" y="93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3" y="92"/>
                    </a:lnTo>
                    <a:lnTo>
                      <a:pt x="3" y="92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3" y="88"/>
                    </a:lnTo>
                    <a:lnTo>
                      <a:pt x="3" y="88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4" y="89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5" y="89"/>
                    </a:lnTo>
                    <a:lnTo>
                      <a:pt x="6" y="89"/>
                    </a:lnTo>
                    <a:lnTo>
                      <a:pt x="6" y="89"/>
                    </a:lnTo>
                    <a:lnTo>
                      <a:pt x="6" y="89"/>
                    </a:lnTo>
                    <a:lnTo>
                      <a:pt x="6" y="88"/>
                    </a:lnTo>
                    <a:lnTo>
                      <a:pt x="6" y="88"/>
                    </a:lnTo>
                    <a:lnTo>
                      <a:pt x="5" y="88"/>
                    </a:lnTo>
                    <a:lnTo>
                      <a:pt x="4" y="88"/>
                    </a:lnTo>
                    <a:lnTo>
                      <a:pt x="4" y="87"/>
                    </a:lnTo>
                    <a:lnTo>
                      <a:pt x="4" y="87"/>
                    </a:lnTo>
                    <a:lnTo>
                      <a:pt x="4" y="87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7" y="87"/>
                    </a:lnTo>
                    <a:lnTo>
                      <a:pt x="7" y="8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5" y="85"/>
                    </a:lnTo>
                    <a:lnTo>
                      <a:pt x="5" y="85"/>
                    </a:lnTo>
                    <a:lnTo>
                      <a:pt x="5" y="85"/>
                    </a:lnTo>
                    <a:lnTo>
                      <a:pt x="4" y="85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3"/>
                    </a:lnTo>
                    <a:lnTo>
                      <a:pt x="4" y="83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6" y="84"/>
                    </a:lnTo>
                    <a:lnTo>
                      <a:pt x="6" y="84"/>
                    </a:lnTo>
                    <a:lnTo>
                      <a:pt x="6" y="85"/>
                    </a:lnTo>
                    <a:lnTo>
                      <a:pt x="7" y="85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8" y="86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7" y="84"/>
                    </a:lnTo>
                    <a:lnTo>
                      <a:pt x="6" y="84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8" y="83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8" y="80"/>
                    </a:lnTo>
                    <a:lnTo>
                      <a:pt x="8" y="80"/>
                    </a:lnTo>
                    <a:lnTo>
                      <a:pt x="8" y="80"/>
                    </a:lnTo>
                    <a:lnTo>
                      <a:pt x="7" y="79"/>
                    </a:lnTo>
                    <a:lnTo>
                      <a:pt x="8" y="79"/>
                    </a:lnTo>
                    <a:lnTo>
                      <a:pt x="8" y="79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3" y="78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2" y="77"/>
                    </a:lnTo>
                    <a:lnTo>
                      <a:pt x="12" y="77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0" y="76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2" y="74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4" y="74"/>
                    </a:lnTo>
                    <a:lnTo>
                      <a:pt x="14" y="74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3" y="72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15" y="72"/>
                    </a:lnTo>
                    <a:lnTo>
                      <a:pt x="15" y="72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3"/>
                    </a:lnTo>
                    <a:lnTo>
                      <a:pt x="17" y="73"/>
                    </a:lnTo>
                    <a:lnTo>
                      <a:pt x="17" y="72"/>
                    </a:lnTo>
                    <a:lnTo>
                      <a:pt x="17" y="72"/>
                    </a:lnTo>
                    <a:lnTo>
                      <a:pt x="17" y="72"/>
                    </a:lnTo>
                    <a:lnTo>
                      <a:pt x="16" y="72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17" y="70"/>
                    </a:lnTo>
                    <a:lnTo>
                      <a:pt x="17" y="69"/>
                    </a:lnTo>
                    <a:lnTo>
                      <a:pt x="17" y="69"/>
                    </a:lnTo>
                    <a:lnTo>
                      <a:pt x="17" y="69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6" y="67"/>
                    </a:lnTo>
                    <a:lnTo>
                      <a:pt x="15" y="67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7" y="65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5" y="64"/>
                    </a:lnTo>
                    <a:lnTo>
                      <a:pt x="15" y="64"/>
                    </a:lnTo>
                    <a:lnTo>
                      <a:pt x="15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6" y="62"/>
                    </a:lnTo>
                    <a:lnTo>
                      <a:pt x="16" y="63"/>
                    </a:lnTo>
                    <a:lnTo>
                      <a:pt x="16" y="63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6" y="62"/>
                    </a:lnTo>
                    <a:lnTo>
                      <a:pt x="16" y="61"/>
                    </a:lnTo>
                    <a:lnTo>
                      <a:pt x="15" y="61"/>
                    </a:lnTo>
                    <a:lnTo>
                      <a:pt x="15" y="61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5" y="59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3" y="57"/>
                    </a:lnTo>
                    <a:lnTo>
                      <a:pt x="13" y="57"/>
                    </a:lnTo>
                    <a:lnTo>
                      <a:pt x="13" y="57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5" y="55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2" y="53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48"/>
                    </a:lnTo>
                    <a:lnTo>
                      <a:pt x="9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6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2" y="44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1" y="43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4" y="33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4" y="27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4" name="Freeform 43">
                <a:extLst>
                  <a:ext uri="{FF2B5EF4-FFF2-40B4-BE49-F238E27FC236}">
                    <a16:creationId xmlns:a16="http://schemas.microsoft.com/office/drawing/2014/main" xmlns="" id="{7AE0FEFF-510F-488E-B71F-B4F8C1DB7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8050" y="5429251"/>
                <a:ext cx="293688" cy="246063"/>
              </a:xfrm>
              <a:custGeom>
                <a:avLst/>
                <a:gdLst>
                  <a:gd name="T0" fmla="*/ 128 w 185"/>
                  <a:gd name="T1" fmla="*/ 37 h 155"/>
                  <a:gd name="T2" fmla="*/ 136 w 185"/>
                  <a:gd name="T3" fmla="*/ 37 h 155"/>
                  <a:gd name="T4" fmla="*/ 142 w 185"/>
                  <a:gd name="T5" fmla="*/ 31 h 155"/>
                  <a:gd name="T6" fmla="*/ 148 w 185"/>
                  <a:gd name="T7" fmla="*/ 27 h 155"/>
                  <a:gd name="T8" fmla="*/ 158 w 185"/>
                  <a:gd name="T9" fmla="*/ 27 h 155"/>
                  <a:gd name="T10" fmla="*/ 167 w 185"/>
                  <a:gd name="T11" fmla="*/ 30 h 155"/>
                  <a:gd name="T12" fmla="*/ 174 w 185"/>
                  <a:gd name="T13" fmla="*/ 39 h 155"/>
                  <a:gd name="T14" fmla="*/ 182 w 185"/>
                  <a:gd name="T15" fmla="*/ 41 h 155"/>
                  <a:gd name="T16" fmla="*/ 181 w 185"/>
                  <a:gd name="T17" fmla="*/ 47 h 155"/>
                  <a:gd name="T18" fmla="*/ 179 w 185"/>
                  <a:gd name="T19" fmla="*/ 56 h 155"/>
                  <a:gd name="T20" fmla="*/ 181 w 185"/>
                  <a:gd name="T21" fmla="*/ 65 h 155"/>
                  <a:gd name="T22" fmla="*/ 184 w 185"/>
                  <a:gd name="T23" fmla="*/ 68 h 155"/>
                  <a:gd name="T24" fmla="*/ 181 w 185"/>
                  <a:gd name="T25" fmla="*/ 75 h 155"/>
                  <a:gd name="T26" fmla="*/ 178 w 185"/>
                  <a:gd name="T27" fmla="*/ 78 h 155"/>
                  <a:gd name="T28" fmla="*/ 168 w 185"/>
                  <a:gd name="T29" fmla="*/ 80 h 155"/>
                  <a:gd name="T30" fmla="*/ 158 w 185"/>
                  <a:gd name="T31" fmla="*/ 80 h 155"/>
                  <a:gd name="T32" fmla="*/ 150 w 185"/>
                  <a:gd name="T33" fmla="*/ 84 h 155"/>
                  <a:gd name="T34" fmla="*/ 142 w 185"/>
                  <a:gd name="T35" fmla="*/ 90 h 155"/>
                  <a:gd name="T36" fmla="*/ 130 w 185"/>
                  <a:gd name="T37" fmla="*/ 94 h 155"/>
                  <a:gd name="T38" fmla="*/ 119 w 185"/>
                  <a:gd name="T39" fmla="*/ 96 h 155"/>
                  <a:gd name="T40" fmla="*/ 110 w 185"/>
                  <a:gd name="T41" fmla="*/ 103 h 155"/>
                  <a:gd name="T42" fmla="*/ 110 w 185"/>
                  <a:gd name="T43" fmla="*/ 114 h 155"/>
                  <a:gd name="T44" fmla="*/ 108 w 185"/>
                  <a:gd name="T45" fmla="*/ 125 h 155"/>
                  <a:gd name="T46" fmla="*/ 114 w 185"/>
                  <a:gd name="T47" fmla="*/ 132 h 155"/>
                  <a:gd name="T48" fmla="*/ 125 w 185"/>
                  <a:gd name="T49" fmla="*/ 136 h 155"/>
                  <a:gd name="T50" fmla="*/ 122 w 185"/>
                  <a:gd name="T51" fmla="*/ 145 h 155"/>
                  <a:gd name="T52" fmla="*/ 115 w 185"/>
                  <a:gd name="T53" fmla="*/ 153 h 155"/>
                  <a:gd name="T54" fmla="*/ 108 w 185"/>
                  <a:gd name="T55" fmla="*/ 152 h 155"/>
                  <a:gd name="T56" fmla="*/ 99 w 185"/>
                  <a:gd name="T57" fmla="*/ 147 h 155"/>
                  <a:gd name="T58" fmla="*/ 91 w 185"/>
                  <a:gd name="T59" fmla="*/ 141 h 155"/>
                  <a:gd name="T60" fmla="*/ 79 w 185"/>
                  <a:gd name="T61" fmla="*/ 137 h 155"/>
                  <a:gd name="T62" fmla="*/ 76 w 185"/>
                  <a:gd name="T63" fmla="*/ 129 h 155"/>
                  <a:gd name="T64" fmla="*/ 66 w 185"/>
                  <a:gd name="T65" fmla="*/ 126 h 155"/>
                  <a:gd name="T66" fmla="*/ 58 w 185"/>
                  <a:gd name="T67" fmla="*/ 125 h 155"/>
                  <a:gd name="T68" fmla="*/ 49 w 185"/>
                  <a:gd name="T69" fmla="*/ 124 h 155"/>
                  <a:gd name="T70" fmla="*/ 47 w 185"/>
                  <a:gd name="T71" fmla="*/ 113 h 155"/>
                  <a:gd name="T72" fmla="*/ 39 w 185"/>
                  <a:gd name="T73" fmla="*/ 108 h 155"/>
                  <a:gd name="T74" fmla="*/ 33 w 185"/>
                  <a:gd name="T75" fmla="*/ 102 h 155"/>
                  <a:gd name="T76" fmla="*/ 26 w 185"/>
                  <a:gd name="T77" fmla="*/ 95 h 155"/>
                  <a:gd name="T78" fmla="*/ 16 w 185"/>
                  <a:gd name="T79" fmla="*/ 90 h 155"/>
                  <a:gd name="T80" fmla="*/ 6 w 185"/>
                  <a:gd name="T81" fmla="*/ 87 h 155"/>
                  <a:gd name="T82" fmla="*/ 2 w 185"/>
                  <a:gd name="T83" fmla="*/ 79 h 155"/>
                  <a:gd name="T84" fmla="*/ 3 w 185"/>
                  <a:gd name="T85" fmla="*/ 69 h 155"/>
                  <a:gd name="T86" fmla="*/ 8 w 185"/>
                  <a:gd name="T87" fmla="*/ 60 h 155"/>
                  <a:gd name="T88" fmla="*/ 9 w 185"/>
                  <a:gd name="T89" fmla="*/ 51 h 155"/>
                  <a:gd name="T90" fmla="*/ 14 w 185"/>
                  <a:gd name="T91" fmla="*/ 43 h 155"/>
                  <a:gd name="T92" fmla="*/ 11 w 185"/>
                  <a:gd name="T93" fmla="*/ 33 h 155"/>
                  <a:gd name="T94" fmla="*/ 16 w 185"/>
                  <a:gd name="T95" fmla="*/ 21 h 155"/>
                  <a:gd name="T96" fmla="*/ 13 w 185"/>
                  <a:gd name="T97" fmla="*/ 9 h 155"/>
                  <a:gd name="T98" fmla="*/ 17 w 185"/>
                  <a:gd name="T99" fmla="*/ 0 h 155"/>
                  <a:gd name="T100" fmla="*/ 25 w 185"/>
                  <a:gd name="T101" fmla="*/ 6 h 155"/>
                  <a:gd name="T102" fmla="*/ 35 w 185"/>
                  <a:gd name="T103" fmla="*/ 7 h 155"/>
                  <a:gd name="T104" fmla="*/ 48 w 185"/>
                  <a:gd name="T105" fmla="*/ 7 h 155"/>
                  <a:gd name="T106" fmla="*/ 54 w 185"/>
                  <a:gd name="T107" fmla="*/ 16 h 155"/>
                  <a:gd name="T108" fmla="*/ 63 w 185"/>
                  <a:gd name="T109" fmla="*/ 24 h 155"/>
                  <a:gd name="T110" fmla="*/ 68 w 185"/>
                  <a:gd name="T111" fmla="*/ 33 h 155"/>
                  <a:gd name="T112" fmla="*/ 77 w 185"/>
                  <a:gd name="T113" fmla="*/ 32 h 155"/>
                  <a:gd name="T114" fmla="*/ 80 w 185"/>
                  <a:gd name="T115" fmla="*/ 22 h 155"/>
                  <a:gd name="T116" fmla="*/ 87 w 185"/>
                  <a:gd name="T117" fmla="*/ 15 h 155"/>
                  <a:gd name="T118" fmla="*/ 97 w 185"/>
                  <a:gd name="T119" fmla="*/ 13 h 155"/>
                  <a:gd name="T120" fmla="*/ 106 w 185"/>
                  <a:gd name="T121" fmla="*/ 16 h 155"/>
                  <a:gd name="T122" fmla="*/ 112 w 185"/>
                  <a:gd name="T123" fmla="*/ 24 h 155"/>
                  <a:gd name="T124" fmla="*/ 122 w 185"/>
                  <a:gd name="T125" fmla="*/ 2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" h="155">
                    <a:moveTo>
                      <a:pt x="127" y="27"/>
                    </a:moveTo>
                    <a:lnTo>
                      <a:pt x="127" y="27"/>
                    </a:lnTo>
                    <a:lnTo>
                      <a:pt x="127" y="27"/>
                    </a:lnTo>
                    <a:lnTo>
                      <a:pt x="127" y="28"/>
                    </a:lnTo>
                    <a:lnTo>
                      <a:pt x="127" y="28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7" y="30"/>
                    </a:lnTo>
                    <a:lnTo>
                      <a:pt x="127" y="30"/>
                    </a:lnTo>
                    <a:lnTo>
                      <a:pt x="127" y="30"/>
                    </a:lnTo>
                    <a:lnTo>
                      <a:pt x="127" y="31"/>
                    </a:lnTo>
                    <a:lnTo>
                      <a:pt x="127" y="31"/>
                    </a:lnTo>
                    <a:lnTo>
                      <a:pt x="128" y="31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7" y="32"/>
                    </a:lnTo>
                    <a:lnTo>
                      <a:pt x="127" y="33"/>
                    </a:lnTo>
                    <a:lnTo>
                      <a:pt x="127" y="33"/>
                    </a:lnTo>
                    <a:lnTo>
                      <a:pt x="127" y="33"/>
                    </a:lnTo>
                    <a:lnTo>
                      <a:pt x="127" y="34"/>
                    </a:lnTo>
                    <a:lnTo>
                      <a:pt x="127" y="34"/>
                    </a:lnTo>
                    <a:lnTo>
                      <a:pt x="127" y="34"/>
                    </a:lnTo>
                    <a:lnTo>
                      <a:pt x="127" y="34"/>
                    </a:lnTo>
                    <a:lnTo>
                      <a:pt x="128" y="34"/>
                    </a:lnTo>
                    <a:lnTo>
                      <a:pt x="128" y="35"/>
                    </a:lnTo>
                    <a:lnTo>
                      <a:pt x="128" y="35"/>
                    </a:lnTo>
                    <a:lnTo>
                      <a:pt x="128" y="35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8" y="37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9" y="38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0" y="37"/>
                    </a:lnTo>
                    <a:lnTo>
                      <a:pt x="130" y="36"/>
                    </a:lnTo>
                    <a:lnTo>
                      <a:pt x="130" y="36"/>
                    </a:lnTo>
                    <a:lnTo>
                      <a:pt x="131" y="36"/>
                    </a:lnTo>
                    <a:lnTo>
                      <a:pt x="131" y="35"/>
                    </a:lnTo>
                    <a:lnTo>
                      <a:pt x="131" y="35"/>
                    </a:lnTo>
                    <a:lnTo>
                      <a:pt x="131" y="36"/>
                    </a:lnTo>
                    <a:lnTo>
                      <a:pt x="131" y="36"/>
                    </a:lnTo>
                    <a:lnTo>
                      <a:pt x="131" y="37"/>
                    </a:lnTo>
                    <a:lnTo>
                      <a:pt x="132" y="37"/>
                    </a:lnTo>
                    <a:lnTo>
                      <a:pt x="132" y="37"/>
                    </a:lnTo>
                    <a:lnTo>
                      <a:pt x="132" y="38"/>
                    </a:lnTo>
                    <a:lnTo>
                      <a:pt x="133" y="38"/>
                    </a:lnTo>
                    <a:lnTo>
                      <a:pt x="133" y="38"/>
                    </a:lnTo>
                    <a:lnTo>
                      <a:pt x="133" y="38"/>
                    </a:lnTo>
                    <a:lnTo>
                      <a:pt x="134" y="38"/>
                    </a:lnTo>
                    <a:lnTo>
                      <a:pt x="134" y="38"/>
                    </a:lnTo>
                    <a:lnTo>
                      <a:pt x="134" y="39"/>
                    </a:lnTo>
                    <a:lnTo>
                      <a:pt x="135" y="39"/>
                    </a:lnTo>
                    <a:lnTo>
                      <a:pt x="135" y="39"/>
                    </a:lnTo>
                    <a:lnTo>
                      <a:pt x="135" y="39"/>
                    </a:lnTo>
                    <a:lnTo>
                      <a:pt x="135" y="38"/>
                    </a:lnTo>
                    <a:lnTo>
                      <a:pt x="135" y="38"/>
                    </a:lnTo>
                    <a:lnTo>
                      <a:pt x="136" y="38"/>
                    </a:lnTo>
                    <a:lnTo>
                      <a:pt x="136" y="37"/>
                    </a:lnTo>
                    <a:lnTo>
                      <a:pt x="136" y="37"/>
                    </a:lnTo>
                    <a:lnTo>
                      <a:pt x="136" y="37"/>
                    </a:lnTo>
                    <a:lnTo>
                      <a:pt x="136" y="36"/>
                    </a:lnTo>
                    <a:lnTo>
                      <a:pt x="136" y="36"/>
                    </a:lnTo>
                    <a:lnTo>
                      <a:pt x="136" y="36"/>
                    </a:lnTo>
                    <a:lnTo>
                      <a:pt x="135" y="35"/>
                    </a:lnTo>
                    <a:lnTo>
                      <a:pt x="135" y="35"/>
                    </a:lnTo>
                    <a:lnTo>
                      <a:pt x="135" y="34"/>
                    </a:lnTo>
                    <a:lnTo>
                      <a:pt x="135" y="34"/>
                    </a:lnTo>
                    <a:lnTo>
                      <a:pt x="136" y="34"/>
                    </a:lnTo>
                    <a:lnTo>
                      <a:pt x="136" y="34"/>
                    </a:lnTo>
                    <a:lnTo>
                      <a:pt x="137" y="33"/>
                    </a:lnTo>
                    <a:lnTo>
                      <a:pt x="137" y="33"/>
                    </a:lnTo>
                    <a:lnTo>
                      <a:pt x="138" y="33"/>
                    </a:lnTo>
                    <a:lnTo>
                      <a:pt x="138" y="32"/>
                    </a:lnTo>
                    <a:lnTo>
                      <a:pt x="138" y="32"/>
                    </a:lnTo>
                    <a:lnTo>
                      <a:pt x="138" y="32"/>
                    </a:lnTo>
                    <a:lnTo>
                      <a:pt x="139" y="32"/>
                    </a:lnTo>
                    <a:lnTo>
                      <a:pt x="139" y="32"/>
                    </a:lnTo>
                    <a:lnTo>
                      <a:pt x="139" y="32"/>
                    </a:lnTo>
                    <a:lnTo>
                      <a:pt x="139" y="33"/>
                    </a:lnTo>
                    <a:lnTo>
                      <a:pt x="140" y="33"/>
                    </a:lnTo>
                    <a:lnTo>
                      <a:pt x="140" y="33"/>
                    </a:lnTo>
                    <a:lnTo>
                      <a:pt x="140" y="33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41" y="32"/>
                    </a:lnTo>
                    <a:lnTo>
                      <a:pt x="141" y="32"/>
                    </a:lnTo>
                    <a:lnTo>
                      <a:pt x="142" y="31"/>
                    </a:lnTo>
                    <a:lnTo>
                      <a:pt x="142" y="31"/>
                    </a:lnTo>
                    <a:lnTo>
                      <a:pt x="142" y="30"/>
                    </a:lnTo>
                    <a:lnTo>
                      <a:pt x="142" y="30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7"/>
                    </a:lnTo>
                    <a:lnTo>
                      <a:pt x="143" y="27"/>
                    </a:lnTo>
                    <a:lnTo>
                      <a:pt x="143" y="27"/>
                    </a:lnTo>
                    <a:lnTo>
                      <a:pt x="143" y="27"/>
                    </a:lnTo>
                    <a:lnTo>
                      <a:pt x="143" y="27"/>
                    </a:lnTo>
                    <a:lnTo>
                      <a:pt x="144" y="27"/>
                    </a:lnTo>
                    <a:lnTo>
                      <a:pt x="144" y="27"/>
                    </a:lnTo>
                    <a:lnTo>
                      <a:pt x="145" y="27"/>
                    </a:lnTo>
                    <a:lnTo>
                      <a:pt x="145" y="27"/>
                    </a:lnTo>
                    <a:lnTo>
                      <a:pt x="145" y="27"/>
                    </a:lnTo>
                    <a:lnTo>
                      <a:pt x="145" y="26"/>
                    </a:lnTo>
                    <a:lnTo>
                      <a:pt x="146" y="26"/>
                    </a:lnTo>
                    <a:lnTo>
                      <a:pt x="146" y="26"/>
                    </a:lnTo>
                    <a:lnTo>
                      <a:pt x="146" y="26"/>
                    </a:lnTo>
                    <a:lnTo>
                      <a:pt x="146" y="26"/>
                    </a:lnTo>
                    <a:lnTo>
                      <a:pt x="147" y="26"/>
                    </a:lnTo>
                    <a:lnTo>
                      <a:pt x="147" y="26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8" y="27"/>
                    </a:lnTo>
                    <a:lnTo>
                      <a:pt x="148" y="27"/>
                    </a:lnTo>
                    <a:lnTo>
                      <a:pt x="148" y="27"/>
                    </a:lnTo>
                    <a:lnTo>
                      <a:pt x="148" y="27"/>
                    </a:lnTo>
                    <a:lnTo>
                      <a:pt x="149" y="27"/>
                    </a:lnTo>
                    <a:lnTo>
                      <a:pt x="149" y="27"/>
                    </a:lnTo>
                    <a:lnTo>
                      <a:pt x="150" y="27"/>
                    </a:lnTo>
                    <a:lnTo>
                      <a:pt x="150" y="28"/>
                    </a:lnTo>
                    <a:lnTo>
                      <a:pt x="150" y="28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1" y="29"/>
                    </a:lnTo>
                    <a:lnTo>
                      <a:pt x="152" y="29"/>
                    </a:lnTo>
                    <a:lnTo>
                      <a:pt x="152" y="29"/>
                    </a:lnTo>
                    <a:lnTo>
                      <a:pt x="153" y="29"/>
                    </a:lnTo>
                    <a:lnTo>
                      <a:pt x="153" y="28"/>
                    </a:lnTo>
                    <a:lnTo>
                      <a:pt x="153" y="28"/>
                    </a:lnTo>
                    <a:lnTo>
                      <a:pt x="153" y="27"/>
                    </a:lnTo>
                    <a:lnTo>
                      <a:pt x="153" y="27"/>
                    </a:lnTo>
                    <a:lnTo>
                      <a:pt x="153" y="27"/>
                    </a:lnTo>
                    <a:lnTo>
                      <a:pt x="154" y="27"/>
                    </a:lnTo>
                    <a:lnTo>
                      <a:pt x="154" y="27"/>
                    </a:lnTo>
                    <a:lnTo>
                      <a:pt x="155" y="27"/>
                    </a:lnTo>
                    <a:lnTo>
                      <a:pt x="155" y="27"/>
                    </a:lnTo>
                    <a:lnTo>
                      <a:pt x="156" y="27"/>
                    </a:lnTo>
                    <a:lnTo>
                      <a:pt x="156" y="26"/>
                    </a:lnTo>
                    <a:lnTo>
                      <a:pt x="157" y="26"/>
                    </a:lnTo>
                    <a:lnTo>
                      <a:pt x="157" y="26"/>
                    </a:lnTo>
                    <a:lnTo>
                      <a:pt x="157" y="26"/>
                    </a:lnTo>
                    <a:lnTo>
                      <a:pt x="158" y="26"/>
                    </a:lnTo>
                    <a:lnTo>
                      <a:pt x="158" y="26"/>
                    </a:lnTo>
                    <a:lnTo>
                      <a:pt x="158" y="27"/>
                    </a:lnTo>
                    <a:lnTo>
                      <a:pt x="158" y="27"/>
                    </a:lnTo>
                    <a:lnTo>
                      <a:pt x="158" y="27"/>
                    </a:lnTo>
                    <a:lnTo>
                      <a:pt x="159" y="27"/>
                    </a:lnTo>
                    <a:lnTo>
                      <a:pt x="159" y="27"/>
                    </a:lnTo>
                    <a:lnTo>
                      <a:pt x="160" y="27"/>
                    </a:lnTo>
                    <a:lnTo>
                      <a:pt x="160" y="27"/>
                    </a:lnTo>
                    <a:lnTo>
                      <a:pt x="160" y="28"/>
                    </a:lnTo>
                    <a:lnTo>
                      <a:pt x="160" y="28"/>
                    </a:lnTo>
                    <a:lnTo>
                      <a:pt x="161" y="28"/>
                    </a:lnTo>
                    <a:lnTo>
                      <a:pt x="161" y="28"/>
                    </a:lnTo>
                    <a:lnTo>
                      <a:pt x="162" y="28"/>
                    </a:lnTo>
                    <a:lnTo>
                      <a:pt x="162" y="28"/>
                    </a:lnTo>
                    <a:lnTo>
                      <a:pt x="163" y="28"/>
                    </a:lnTo>
                    <a:lnTo>
                      <a:pt x="163" y="28"/>
                    </a:lnTo>
                    <a:lnTo>
                      <a:pt x="163" y="28"/>
                    </a:lnTo>
                    <a:lnTo>
                      <a:pt x="163" y="29"/>
                    </a:lnTo>
                    <a:lnTo>
                      <a:pt x="163" y="29"/>
                    </a:lnTo>
                    <a:lnTo>
                      <a:pt x="163" y="29"/>
                    </a:lnTo>
                    <a:lnTo>
                      <a:pt x="164" y="30"/>
                    </a:lnTo>
                    <a:lnTo>
                      <a:pt x="164" y="30"/>
                    </a:lnTo>
                    <a:lnTo>
                      <a:pt x="164" y="30"/>
                    </a:lnTo>
                    <a:lnTo>
                      <a:pt x="165" y="30"/>
                    </a:lnTo>
                    <a:lnTo>
                      <a:pt x="165" y="29"/>
                    </a:lnTo>
                    <a:lnTo>
                      <a:pt x="165" y="29"/>
                    </a:lnTo>
                    <a:lnTo>
                      <a:pt x="165" y="29"/>
                    </a:lnTo>
                    <a:lnTo>
                      <a:pt x="166" y="29"/>
                    </a:lnTo>
                    <a:lnTo>
                      <a:pt x="166" y="29"/>
                    </a:lnTo>
                    <a:lnTo>
                      <a:pt x="166" y="29"/>
                    </a:lnTo>
                    <a:lnTo>
                      <a:pt x="166" y="30"/>
                    </a:lnTo>
                    <a:lnTo>
                      <a:pt x="167" y="30"/>
                    </a:lnTo>
                    <a:lnTo>
                      <a:pt x="167" y="30"/>
                    </a:lnTo>
                    <a:lnTo>
                      <a:pt x="168" y="30"/>
                    </a:lnTo>
                    <a:lnTo>
                      <a:pt x="168" y="30"/>
                    </a:lnTo>
                    <a:lnTo>
                      <a:pt x="168" y="31"/>
                    </a:lnTo>
                    <a:lnTo>
                      <a:pt x="168" y="31"/>
                    </a:lnTo>
                    <a:lnTo>
                      <a:pt x="168" y="32"/>
                    </a:lnTo>
                    <a:lnTo>
                      <a:pt x="169" y="32"/>
                    </a:lnTo>
                    <a:lnTo>
                      <a:pt x="169" y="32"/>
                    </a:lnTo>
                    <a:lnTo>
                      <a:pt x="169" y="32"/>
                    </a:lnTo>
                    <a:lnTo>
                      <a:pt x="169" y="32"/>
                    </a:lnTo>
                    <a:lnTo>
                      <a:pt x="170" y="33"/>
                    </a:lnTo>
                    <a:lnTo>
                      <a:pt x="170" y="33"/>
                    </a:lnTo>
                    <a:lnTo>
                      <a:pt x="170" y="33"/>
                    </a:lnTo>
                    <a:lnTo>
                      <a:pt x="170" y="34"/>
                    </a:lnTo>
                    <a:lnTo>
                      <a:pt x="170" y="34"/>
                    </a:lnTo>
                    <a:lnTo>
                      <a:pt x="171" y="34"/>
                    </a:lnTo>
                    <a:lnTo>
                      <a:pt x="171" y="34"/>
                    </a:lnTo>
                    <a:lnTo>
                      <a:pt x="171" y="35"/>
                    </a:lnTo>
                    <a:lnTo>
                      <a:pt x="171" y="35"/>
                    </a:lnTo>
                    <a:lnTo>
                      <a:pt x="171" y="35"/>
                    </a:lnTo>
                    <a:lnTo>
                      <a:pt x="172" y="35"/>
                    </a:lnTo>
                    <a:lnTo>
                      <a:pt x="173" y="35"/>
                    </a:lnTo>
                    <a:lnTo>
                      <a:pt x="173" y="35"/>
                    </a:lnTo>
                    <a:lnTo>
                      <a:pt x="173" y="36"/>
                    </a:lnTo>
                    <a:lnTo>
                      <a:pt x="173" y="36"/>
                    </a:lnTo>
                    <a:lnTo>
                      <a:pt x="173" y="37"/>
                    </a:lnTo>
                    <a:lnTo>
                      <a:pt x="173" y="37"/>
                    </a:lnTo>
                    <a:lnTo>
                      <a:pt x="173" y="37"/>
                    </a:lnTo>
                    <a:lnTo>
                      <a:pt x="174" y="38"/>
                    </a:lnTo>
                    <a:lnTo>
                      <a:pt x="174" y="38"/>
                    </a:lnTo>
                    <a:lnTo>
                      <a:pt x="174" y="39"/>
                    </a:lnTo>
                    <a:lnTo>
                      <a:pt x="174" y="39"/>
                    </a:lnTo>
                    <a:lnTo>
                      <a:pt x="174" y="39"/>
                    </a:lnTo>
                    <a:lnTo>
                      <a:pt x="174" y="40"/>
                    </a:lnTo>
                    <a:lnTo>
                      <a:pt x="174" y="40"/>
                    </a:lnTo>
                    <a:lnTo>
                      <a:pt x="175" y="40"/>
                    </a:lnTo>
                    <a:lnTo>
                      <a:pt x="175" y="41"/>
                    </a:lnTo>
                    <a:lnTo>
                      <a:pt x="175" y="41"/>
                    </a:lnTo>
                    <a:lnTo>
                      <a:pt x="176" y="41"/>
                    </a:lnTo>
                    <a:lnTo>
                      <a:pt x="176" y="41"/>
                    </a:lnTo>
                    <a:lnTo>
                      <a:pt x="177" y="41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78" y="40"/>
                    </a:lnTo>
                    <a:lnTo>
                      <a:pt x="178" y="40"/>
                    </a:lnTo>
                    <a:lnTo>
                      <a:pt x="178" y="40"/>
                    </a:lnTo>
                    <a:lnTo>
                      <a:pt x="178" y="41"/>
                    </a:lnTo>
                    <a:lnTo>
                      <a:pt x="179" y="41"/>
                    </a:lnTo>
                    <a:lnTo>
                      <a:pt x="179" y="42"/>
                    </a:lnTo>
                    <a:lnTo>
                      <a:pt x="179" y="42"/>
                    </a:lnTo>
                    <a:lnTo>
                      <a:pt x="179" y="42"/>
                    </a:lnTo>
                    <a:lnTo>
                      <a:pt x="180" y="42"/>
                    </a:lnTo>
                    <a:lnTo>
                      <a:pt x="181" y="43"/>
                    </a:lnTo>
                    <a:lnTo>
                      <a:pt x="181" y="43"/>
                    </a:lnTo>
                    <a:lnTo>
                      <a:pt x="181" y="43"/>
                    </a:lnTo>
                    <a:lnTo>
                      <a:pt x="182" y="43"/>
                    </a:lnTo>
                    <a:lnTo>
                      <a:pt x="182" y="42"/>
                    </a:lnTo>
                    <a:lnTo>
                      <a:pt x="182" y="42"/>
                    </a:lnTo>
                    <a:lnTo>
                      <a:pt x="182" y="41"/>
                    </a:lnTo>
                    <a:lnTo>
                      <a:pt x="182" y="41"/>
                    </a:lnTo>
                    <a:lnTo>
                      <a:pt x="182" y="41"/>
                    </a:lnTo>
                    <a:lnTo>
                      <a:pt x="183" y="41"/>
                    </a:lnTo>
                    <a:lnTo>
                      <a:pt x="182" y="41"/>
                    </a:lnTo>
                    <a:lnTo>
                      <a:pt x="183" y="42"/>
                    </a:lnTo>
                    <a:lnTo>
                      <a:pt x="183" y="42"/>
                    </a:lnTo>
                    <a:lnTo>
                      <a:pt x="183" y="42"/>
                    </a:lnTo>
                    <a:lnTo>
                      <a:pt x="183" y="42"/>
                    </a:lnTo>
                    <a:lnTo>
                      <a:pt x="183" y="42"/>
                    </a:lnTo>
                    <a:lnTo>
                      <a:pt x="184" y="42"/>
                    </a:lnTo>
                    <a:lnTo>
                      <a:pt x="183" y="42"/>
                    </a:lnTo>
                    <a:lnTo>
                      <a:pt x="183" y="43"/>
                    </a:lnTo>
                    <a:lnTo>
                      <a:pt x="183" y="43"/>
                    </a:lnTo>
                    <a:lnTo>
                      <a:pt x="184" y="43"/>
                    </a:lnTo>
                    <a:lnTo>
                      <a:pt x="183" y="43"/>
                    </a:lnTo>
                    <a:lnTo>
                      <a:pt x="183" y="44"/>
                    </a:lnTo>
                    <a:lnTo>
                      <a:pt x="183" y="44"/>
                    </a:lnTo>
                    <a:lnTo>
                      <a:pt x="183" y="44"/>
                    </a:lnTo>
                    <a:lnTo>
                      <a:pt x="183" y="44"/>
                    </a:lnTo>
                    <a:lnTo>
                      <a:pt x="183" y="44"/>
                    </a:lnTo>
                    <a:lnTo>
                      <a:pt x="183" y="45"/>
                    </a:lnTo>
                    <a:lnTo>
                      <a:pt x="182" y="45"/>
                    </a:lnTo>
                    <a:lnTo>
                      <a:pt x="182" y="45"/>
                    </a:lnTo>
                    <a:lnTo>
                      <a:pt x="182" y="46"/>
                    </a:lnTo>
                    <a:lnTo>
                      <a:pt x="182" y="46"/>
                    </a:lnTo>
                    <a:lnTo>
                      <a:pt x="182" y="46"/>
                    </a:lnTo>
                    <a:lnTo>
                      <a:pt x="182" y="46"/>
                    </a:lnTo>
                    <a:lnTo>
                      <a:pt x="182" y="46"/>
                    </a:lnTo>
                    <a:lnTo>
                      <a:pt x="182" y="47"/>
                    </a:lnTo>
                    <a:lnTo>
                      <a:pt x="182" y="46"/>
                    </a:lnTo>
                    <a:lnTo>
                      <a:pt x="181" y="46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81" y="46"/>
                    </a:lnTo>
                    <a:lnTo>
                      <a:pt x="181" y="46"/>
                    </a:lnTo>
                    <a:lnTo>
                      <a:pt x="181" y="46"/>
                    </a:lnTo>
                    <a:lnTo>
                      <a:pt x="181" y="47"/>
                    </a:lnTo>
                    <a:lnTo>
                      <a:pt x="180" y="47"/>
                    </a:lnTo>
                    <a:lnTo>
                      <a:pt x="180" y="46"/>
                    </a:lnTo>
                    <a:lnTo>
                      <a:pt x="180" y="47"/>
                    </a:lnTo>
                    <a:lnTo>
                      <a:pt x="180" y="47"/>
                    </a:lnTo>
                    <a:lnTo>
                      <a:pt x="180" y="47"/>
                    </a:lnTo>
                    <a:lnTo>
                      <a:pt x="179" y="48"/>
                    </a:lnTo>
                    <a:lnTo>
                      <a:pt x="179" y="48"/>
                    </a:lnTo>
                    <a:lnTo>
                      <a:pt x="179" y="49"/>
                    </a:lnTo>
                    <a:lnTo>
                      <a:pt x="179" y="49"/>
                    </a:lnTo>
                    <a:lnTo>
                      <a:pt x="179" y="50"/>
                    </a:lnTo>
                    <a:lnTo>
                      <a:pt x="179" y="50"/>
                    </a:lnTo>
                    <a:lnTo>
                      <a:pt x="178" y="51"/>
                    </a:lnTo>
                    <a:lnTo>
                      <a:pt x="178" y="52"/>
                    </a:lnTo>
                    <a:lnTo>
                      <a:pt x="178" y="53"/>
                    </a:lnTo>
                    <a:lnTo>
                      <a:pt x="178" y="53"/>
                    </a:lnTo>
                    <a:lnTo>
                      <a:pt x="178" y="54"/>
                    </a:lnTo>
                    <a:lnTo>
                      <a:pt x="178" y="54"/>
                    </a:lnTo>
                    <a:lnTo>
                      <a:pt x="178" y="55"/>
                    </a:lnTo>
                    <a:lnTo>
                      <a:pt x="178" y="55"/>
                    </a:lnTo>
                    <a:lnTo>
                      <a:pt x="179" y="55"/>
                    </a:lnTo>
                    <a:lnTo>
                      <a:pt x="178" y="55"/>
                    </a:lnTo>
                    <a:lnTo>
                      <a:pt x="178" y="56"/>
                    </a:lnTo>
                    <a:lnTo>
                      <a:pt x="178" y="56"/>
                    </a:lnTo>
                    <a:lnTo>
                      <a:pt x="179" y="56"/>
                    </a:lnTo>
                    <a:lnTo>
                      <a:pt x="179" y="57"/>
                    </a:lnTo>
                    <a:lnTo>
                      <a:pt x="179" y="57"/>
                    </a:lnTo>
                    <a:lnTo>
                      <a:pt x="180" y="57"/>
                    </a:lnTo>
                    <a:lnTo>
                      <a:pt x="180" y="57"/>
                    </a:lnTo>
                    <a:lnTo>
                      <a:pt x="180" y="57"/>
                    </a:lnTo>
                    <a:lnTo>
                      <a:pt x="180" y="57"/>
                    </a:lnTo>
                    <a:lnTo>
                      <a:pt x="180" y="57"/>
                    </a:lnTo>
                    <a:lnTo>
                      <a:pt x="180" y="58"/>
                    </a:lnTo>
                    <a:lnTo>
                      <a:pt x="180" y="58"/>
                    </a:lnTo>
                    <a:lnTo>
                      <a:pt x="180" y="59"/>
                    </a:lnTo>
                    <a:lnTo>
                      <a:pt x="179" y="59"/>
                    </a:lnTo>
                    <a:lnTo>
                      <a:pt x="179" y="60"/>
                    </a:lnTo>
                    <a:lnTo>
                      <a:pt x="179" y="60"/>
                    </a:lnTo>
                    <a:lnTo>
                      <a:pt x="180" y="60"/>
                    </a:lnTo>
                    <a:lnTo>
                      <a:pt x="180" y="61"/>
                    </a:lnTo>
                    <a:lnTo>
                      <a:pt x="180" y="61"/>
                    </a:lnTo>
                    <a:lnTo>
                      <a:pt x="180" y="62"/>
                    </a:lnTo>
                    <a:lnTo>
                      <a:pt x="179" y="62"/>
                    </a:lnTo>
                    <a:lnTo>
                      <a:pt x="179" y="62"/>
                    </a:lnTo>
                    <a:lnTo>
                      <a:pt x="179" y="62"/>
                    </a:lnTo>
                    <a:lnTo>
                      <a:pt x="179" y="62"/>
                    </a:lnTo>
                    <a:lnTo>
                      <a:pt x="179" y="63"/>
                    </a:lnTo>
                    <a:lnTo>
                      <a:pt x="179" y="63"/>
                    </a:lnTo>
                    <a:lnTo>
                      <a:pt x="179" y="64"/>
                    </a:lnTo>
                    <a:lnTo>
                      <a:pt x="180" y="64"/>
                    </a:lnTo>
                    <a:lnTo>
                      <a:pt x="180" y="64"/>
                    </a:lnTo>
                    <a:lnTo>
                      <a:pt x="180" y="64"/>
                    </a:lnTo>
                    <a:lnTo>
                      <a:pt x="181" y="64"/>
                    </a:lnTo>
                    <a:lnTo>
                      <a:pt x="181" y="65"/>
                    </a:lnTo>
                    <a:lnTo>
                      <a:pt x="181" y="65"/>
                    </a:lnTo>
                    <a:lnTo>
                      <a:pt x="181" y="65"/>
                    </a:lnTo>
                    <a:lnTo>
                      <a:pt x="182" y="65"/>
                    </a:lnTo>
                    <a:lnTo>
                      <a:pt x="182" y="64"/>
                    </a:lnTo>
                    <a:lnTo>
                      <a:pt x="182" y="64"/>
                    </a:lnTo>
                    <a:lnTo>
                      <a:pt x="182" y="64"/>
                    </a:lnTo>
                    <a:lnTo>
                      <a:pt x="182" y="64"/>
                    </a:lnTo>
                    <a:lnTo>
                      <a:pt x="183" y="64"/>
                    </a:lnTo>
                    <a:lnTo>
                      <a:pt x="183" y="64"/>
                    </a:lnTo>
                    <a:lnTo>
                      <a:pt x="183" y="64"/>
                    </a:lnTo>
                    <a:lnTo>
                      <a:pt x="183" y="64"/>
                    </a:lnTo>
                    <a:lnTo>
                      <a:pt x="183" y="64"/>
                    </a:lnTo>
                    <a:lnTo>
                      <a:pt x="184" y="64"/>
                    </a:lnTo>
                    <a:lnTo>
                      <a:pt x="184" y="64"/>
                    </a:lnTo>
                    <a:lnTo>
                      <a:pt x="184" y="64"/>
                    </a:lnTo>
                    <a:lnTo>
                      <a:pt x="184" y="65"/>
                    </a:lnTo>
                    <a:lnTo>
                      <a:pt x="184" y="65"/>
                    </a:lnTo>
                    <a:lnTo>
                      <a:pt x="184" y="65"/>
                    </a:lnTo>
                    <a:lnTo>
                      <a:pt x="185" y="65"/>
                    </a:lnTo>
                    <a:lnTo>
                      <a:pt x="185" y="65"/>
                    </a:lnTo>
                    <a:lnTo>
                      <a:pt x="185" y="66"/>
                    </a:lnTo>
                    <a:lnTo>
                      <a:pt x="185" y="66"/>
                    </a:lnTo>
                    <a:lnTo>
                      <a:pt x="185" y="66"/>
                    </a:lnTo>
                    <a:lnTo>
                      <a:pt x="185" y="66"/>
                    </a:lnTo>
                    <a:lnTo>
                      <a:pt x="185" y="66"/>
                    </a:lnTo>
                    <a:lnTo>
                      <a:pt x="185" y="67"/>
                    </a:lnTo>
                    <a:lnTo>
                      <a:pt x="184" y="67"/>
                    </a:lnTo>
                    <a:lnTo>
                      <a:pt x="184" y="67"/>
                    </a:lnTo>
                    <a:lnTo>
                      <a:pt x="184" y="67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4" y="69"/>
                    </a:lnTo>
                    <a:lnTo>
                      <a:pt x="184" y="69"/>
                    </a:lnTo>
                    <a:lnTo>
                      <a:pt x="184" y="69"/>
                    </a:lnTo>
                    <a:lnTo>
                      <a:pt x="184" y="69"/>
                    </a:lnTo>
                    <a:lnTo>
                      <a:pt x="183" y="69"/>
                    </a:lnTo>
                    <a:lnTo>
                      <a:pt x="183" y="70"/>
                    </a:lnTo>
                    <a:lnTo>
                      <a:pt x="183" y="70"/>
                    </a:lnTo>
                    <a:lnTo>
                      <a:pt x="183" y="71"/>
                    </a:lnTo>
                    <a:lnTo>
                      <a:pt x="183" y="71"/>
                    </a:lnTo>
                    <a:lnTo>
                      <a:pt x="183" y="71"/>
                    </a:lnTo>
                    <a:lnTo>
                      <a:pt x="183" y="71"/>
                    </a:lnTo>
                    <a:lnTo>
                      <a:pt x="183" y="71"/>
                    </a:lnTo>
                    <a:lnTo>
                      <a:pt x="183" y="72"/>
                    </a:lnTo>
                    <a:lnTo>
                      <a:pt x="183" y="72"/>
                    </a:lnTo>
                    <a:lnTo>
                      <a:pt x="183" y="73"/>
                    </a:lnTo>
                    <a:lnTo>
                      <a:pt x="183" y="73"/>
                    </a:lnTo>
                    <a:lnTo>
                      <a:pt x="183" y="73"/>
                    </a:lnTo>
                    <a:lnTo>
                      <a:pt x="183" y="73"/>
                    </a:lnTo>
                    <a:lnTo>
                      <a:pt x="183" y="73"/>
                    </a:lnTo>
                    <a:lnTo>
                      <a:pt x="183" y="73"/>
                    </a:lnTo>
                    <a:lnTo>
                      <a:pt x="183" y="74"/>
                    </a:lnTo>
                    <a:lnTo>
                      <a:pt x="182" y="74"/>
                    </a:lnTo>
                    <a:lnTo>
                      <a:pt x="182" y="74"/>
                    </a:lnTo>
                    <a:lnTo>
                      <a:pt x="182" y="74"/>
                    </a:lnTo>
                    <a:lnTo>
                      <a:pt x="182" y="74"/>
                    </a:lnTo>
                    <a:lnTo>
                      <a:pt x="181" y="74"/>
                    </a:lnTo>
                    <a:lnTo>
                      <a:pt x="181" y="74"/>
                    </a:lnTo>
                    <a:lnTo>
                      <a:pt x="181" y="74"/>
                    </a:lnTo>
                    <a:lnTo>
                      <a:pt x="181" y="75"/>
                    </a:lnTo>
                    <a:lnTo>
                      <a:pt x="181" y="75"/>
                    </a:lnTo>
                    <a:lnTo>
                      <a:pt x="181" y="76"/>
                    </a:lnTo>
                    <a:lnTo>
                      <a:pt x="182" y="76"/>
                    </a:lnTo>
                    <a:lnTo>
                      <a:pt x="182" y="77"/>
                    </a:lnTo>
                    <a:lnTo>
                      <a:pt x="182" y="77"/>
                    </a:lnTo>
                    <a:lnTo>
                      <a:pt x="183" y="78"/>
                    </a:lnTo>
                    <a:lnTo>
                      <a:pt x="183" y="79"/>
                    </a:lnTo>
                    <a:lnTo>
                      <a:pt x="183" y="79"/>
                    </a:lnTo>
                    <a:lnTo>
                      <a:pt x="184" y="80"/>
                    </a:lnTo>
                    <a:lnTo>
                      <a:pt x="183" y="79"/>
                    </a:lnTo>
                    <a:lnTo>
                      <a:pt x="183" y="80"/>
                    </a:lnTo>
                    <a:lnTo>
                      <a:pt x="183" y="79"/>
                    </a:lnTo>
                    <a:lnTo>
                      <a:pt x="183" y="79"/>
                    </a:lnTo>
                    <a:lnTo>
                      <a:pt x="183" y="79"/>
                    </a:lnTo>
                    <a:lnTo>
                      <a:pt x="183" y="79"/>
                    </a:lnTo>
                    <a:lnTo>
                      <a:pt x="182" y="79"/>
                    </a:lnTo>
                    <a:lnTo>
                      <a:pt x="182" y="78"/>
                    </a:lnTo>
                    <a:lnTo>
                      <a:pt x="182" y="78"/>
                    </a:lnTo>
                    <a:lnTo>
                      <a:pt x="182" y="78"/>
                    </a:lnTo>
                    <a:lnTo>
                      <a:pt x="181" y="78"/>
                    </a:lnTo>
                    <a:lnTo>
                      <a:pt x="181" y="78"/>
                    </a:lnTo>
                    <a:lnTo>
                      <a:pt x="181" y="77"/>
                    </a:lnTo>
                    <a:lnTo>
                      <a:pt x="181" y="77"/>
                    </a:lnTo>
                    <a:lnTo>
                      <a:pt x="180" y="77"/>
                    </a:lnTo>
                    <a:lnTo>
                      <a:pt x="180" y="77"/>
                    </a:lnTo>
                    <a:lnTo>
                      <a:pt x="180" y="77"/>
                    </a:lnTo>
                    <a:lnTo>
                      <a:pt x="179" y="77"/>
                    </a:lnTo>
                    <a:lnTo>
                      <a:pt x="179" y="77"/>
                    </a:lnTo>
                    <a:lnTo>
                      <a:pt x="178" y="77"/>
                    </a:lnTo>
                    <a:lnTo>
                      <a:pt x="178" y="77"/>
                    </a:lnTo>
                    <a:lnTo>
                      <a:pt x="178" y="78"/>
                    </a:lnTo>
                    <a:lnTo>
                      <a:pt x="177" y="78"/>
                    </a:lnTo>
                    <a:lnTo>
                      <a:pt x="177" y="78"/>
                    </a:lnTo>
                    <a:lnTo>
                      <a:pt x="177" y="78"/>
                    </a:lnTo>
                    <a:lnTo>
                      <a:pt x="177" y="78"/>
                    </a:lnTo>
                    <a:lnTo>
                      <a:pt x="176" y="78"/>
                    </a:lnTo>
                    <a:lnTo>
                      <a:pt x="176" y="78"/>
                    </a:lnTo>
                    <a:lnTo>
                      <a:pt x="176" y="77"/>
                    </a:lnTo>
                    <a:lnTo>
                      <a:pt x="175" y="77"/>
                    </a:lnTo>
                    <a:lnTo>
                      <a:pt x="175" y="78"/>
                    </a:lnTo>
                    <a:lnTo>
                      <a:pt x="175" y="78"/>
                    </a:lnTo>
                    <a:lnTo>
                      <a:pt x="174" y="78"/>
                    </a:lnTo>
                    <a:lnTo>
                      <a:pt x="174" y="78"/>
                    </a:lnTo>
                    <a:lnTo>
                      <a:pt x="174" y="78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73" y="79"/>
                    </a:lnTo>
                    <a:lnTo>
                      <a:pt x="173" y="79"/>
                    </a:lnTo>
                    <a:lnTo>
                      <a:pt x="173" y="79"/>
                    </a:lnTo>
                    <a:lnTo>
                      <a:pt x="172" y="79"/>
                    </a:lnTo>
                    <a:lnTo>
                      <a:pt x="172" y="79"/>
                    </a:lnTo>
                    <a:lnTo>
                      <a:pt x="172" y="79"/>
                    </a:lnTo>
                    <a:lnTo>
                      <a:pt x="171" y="79"/>
                    </a:lnTo>
                    <a:lnTo>
                      <a:pt x="171" y="79"/>
                    </a:lnTo>
                    <a:lnTo>
                      <a:pt x="170" y="79"/>
                    </a:lnTo>
                    <a:lnTo>
                      <a:pt x="170" y="79"/>
                    </a:lnTo>
                    <a:lnTo>
                      <a:pt x="169" y="79"/>
                    </a:lnTo>
                    <a:lnTo>
                      <a:pt x="169" y="80"/>
                    </a:lnTo>
                    <a:lnTo>
                      <a:pt x="169" y="80"/>
                    </a:lnTo>
                    <a:lnTo>
                      <a:pt x="169" y="80"/>
                    </a:lnTo>
                    <a:lnTo>
                      <a:pt x="168" y="80"/>
                    </a:lnTo>
                    <a:lnTo>
                      <a:pt x="168" y="80"/>
                    </a:lnTo>
                    <a:lnTo>
                      <a:pt x="167" y="80"/>
                    </a:lnTo>
                    <a:lnTo>
                      <a:pt x="167" y="80"/>
                    </a:lnTo>
                    <a:lnTo>
                      <a:pt x="166" y="79"/>
                    </a:lnTo>
                    <a:lnTo>
                      <a:pt x="166" y="79"/>
                    </a:lnTo>
                    <a:lnTo>
                      <a:pt x="166" y="79"/>
                    </a:lnTo>
                    <a:lnTo>
                      <a:pt x="165" y="79"/>
                    </a:lnTo>
                    <a:lnTo>
                      <a:pt x="165" y="79"/>
                    </a:lnTo>
                    <a:lnTo>
                      <a:pt x="165" y="78"/>
                    </a:lnTo>
                    <a:lnTo>
                      <a:pt x="164" y="78"/>
                    </a:lnTo>
                    <a:lnTo>
                      <a:pt x="164" y="79"/>
                    </a:lnTo>
                    <a:lnTo>
                      <a:pt x="164" y="79"/>
                    </a:lnTo>
                    <a:lnTo>
                      <a:pt x="164" y="80"/>
                    </a:lnTo>
                    <a:lnTo>
                      <a:pt x="164" y="80"/>
                    </a:lnTo>
                    <a:lnTo>
                      <a:pt x="163" y="80"/>
                    </a:lnTo>
                    <a:lnTo>
                      <a:pt x="163" y="80"/>
                    </a:lnTo>
                    <a:lnTo>
                      <a:pt x="163" y="80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62" y="80"/>
                    </a:lnTo>
                    <a:lnTo>
                      <a:pt x="161" y="80"/>
                    </a:lnTo>
                    <a:lnTo>
                      <a:pt x="161" y="79"/>
                    </a:lnTo>
                    <a:lnTo>
                      <a:pt x="161" y="79"/>
                    </a:lnTo>
                    <a:lnTo>
                      <a:pt x="161" y="79"/>
                    </a:lnTo>
                    <a:lnTo>
                      <a:pt x="160" y="79"/>
                    </a:lnTo>
                    <a:lnTo>
                      <a:pt x="160" y="79"/>
                    </a:lnTo>
                    <a:lnTo>
                      <a:pt x="160" y="79"/>
                    </a:lnTo>
                    <a:lnTo>
                      <a:pt x="159" y="79"/>
                    </a:lnTo>
                    <a:lnTo>
                      <a:pt x="158" y="79"/>
                    </a:lnTo>
                    <a:lnTo>
                      <a:pt x="158" y="80"/>
                    </a:lnTo>
                    <a:lnTo>
                      <a:pt x="158" y="80"/>
                    </a:lnTo>
                    <a:lnTo>
                      <a:pt x="158" y="80"/>
                    </a:lnTo>
                    <a:lnTo>
                      <a:pt x="158" y="81"/>
                    </a:lnTo>
                    <a:lnTo>
                      <a:pt x="157" y="81"/>
                    </a:lnTo>
                    <a:lnTo>
                      <a:pt x="157" y="81"/>
                    </a:lnTo>
                    <a:lnTo>
                      <a:pt x="156" y="81"/>
                    </a:lnTo>
                    <a:lnTo>
                      <a:pt x="156" y="81"/>
                    </a:lnTo>
                    <a:lnTo>
                      <a:pt x="156" y="81"/>
                    </a:lnTo>
                    <a:lnTo>
                      <a:pt x="156" y="82"/>
                    </a:lnTo>
                    <a:lnTo>
                      <a:pt x="155" y="82"/>
                    </a:lnTo>
                    <a:lnTo>
                      <a:pt x="155" y="82"/>
                    </a:lnTo>
                    <a:lnTo>
                      <a:pt x="155" y="82"/>
                    </a:lnTo>
                    <a:lnTo>
                      <a:pt x="155" y="83"/>
                    </a:lnTo>
                    <a:lnTo>
                      <a:pt x="154" y="83"/>
                    </a:lnTo>
                    <a:lnTo>
                      <a:pt x="154" y="83"/>
                    </a:lnTo>
                    <a:lnTo>
                      <a:pt x="154" y="83"/>
                    </a:lnTo>
                    <a:lnTo>
                      <a:pt x="153" y="83"/>
                    </a:lnTo>
                    <a:lnTo>
                      <a:pt x="153" y="84"/>
                    </a:lnTo>
                    <a:lnTo>
                      <a:pt x="153" y="84"/>
                    </a:lnTo>
                    <a:lnTo>
                      <a:pt x="153" y="84"/>
                    </a:lnTo>
                    <a:lnTo>
                      <a:pt x="153" y="84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1" y="84"/>
                    </a:lnTo>
                    <a:lnTo>
                      <a:pt x="151" y="84"/>
                    </a:lnTo>
                    <a:lnTo>
                      <a:pt x="150" y="84"/>
                    </a:lnTo>
                    <a:lnTo>
                      <a:pt x="150" y="84"/>
                    </a:lnTo>
                    <a:lnTo>
                      <a:pt x="150" y="84"/>
                    </a:lnTo>
                    <a:lnTo>
                      <a:pt x="150" y="85"/>
                    </a:lnTo>
                    <a:lnTo>
                      <a:pt x="149" y="85"/>
                    </a:lnTo>
                    <a:lnTo>
                      <a:pt x="149" y="85"/>
                    </a:lnTo>
                    <a:lnTo>
                      <a:pt x="148" y="85"/>
                    </a:lnTo>
                    <a:lnTo>
                      <a:pt x="148" y="85"/>
                    </a:lnTo>
                    <a:lnTo>
                      <a:pt x="148" y="85"/>
                    </a:lnTo>
                    <a:lnTo>
                      <a:pt x="148" y="85"/>
                    </a:lnTo>
                    <a:lnTo>
                      <a:pt x="148" y="85"/>
                    </a:lnTo>
                    <a:lnTo>
                      <a:pt x="147" y="85"/>
                    </a:lnTo>
                    <a:lnTo>
                      <a:pt x="147" y="86"/>
                    </a:lnTo>
                    <a:lnTo>
                      <a:pt x="147" y="86"/>
                    </a:lnTo>
                    <a:lnTo>
                      <a:pt x="147" y="87"/>
                    </a:lnTo>
                    <a:lnTo>
                      <a:pt x="146" y="87"/>
                    </a:lnTo>
                    <a:lnTo>
                      <a:pt x="146" y="87"/>
                    </a:lnTo>
                    <a:lnTo>
                      <a:pt x="146" y="87"/>
                    </a:lnTo>
                    <a:lnTo>
                      <a:pt x="145" y="87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5" y="88"/>
                    </a:lnTo>
                    <a:lnTo>
                      <a:pt x="144" y="88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3" y="89"/>
                    </a:lnTo>
                    <a:lnTo>
                      <a:pt x="143" y="90"/>
                    </a:lnTo>
                    <a:lnTo>
                      <a:pt x="143" y="90"/>
                    </a:lnTo>
                    <a:lnTo>
                      <a:pt x="143" y="90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1" y="90"/>
                    </a:lnTo>
                    <a:lnTo>
                      <a:pt x="141" y="91"/>
                    </a:lnTo>
                    <a:lnTo>
                      <a:pt x="140" y="91"/>
                    </a:lnTo>
                    <a:lnTo>
                      <a:pt x="140" y="91"/>
                    </a:lnTo>
                    <a:lnTo>
                      <a:pt x="139" y="91"/>
                    </a:lnTo>
                    <a:lnTo>
                      <a:pt x="139" y="91"/>
                    </a:lnTo>
                    <a:lnTo>
                      <a:pt x="138" y="91"/>
                    </a:lnTo>
                    <a:lnTo>
                      <a:pt x="138" y="92"/>
                    </a:lnTo>
                    <a:lnTo>
                      <a:pt x="138" y="92"/>
                    </a:lnTo>
                    <a:lnTo>
                      <a:pt x="138" y="92"/>
                    </a:lnTo>
                    <a:lnTo>
                      <a:pt x="137" y="92"/>
                    </a:lnTo>
                    <a:lnTo>
                      <a:pt x="137" y="93"/>
                    </a:lnTo>
                    <a:lnTo>
                      <a:pt x="137" y="93"/>
                    </a:lnTo>
                    <a:lnTo>
                      <a:pt x="136" y="93"/>
                    </a:lnTo>
                    <a:lnTo>
                      <a:pt x="136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4" y="93"/>
                    </a:lnTo>
                    <a:lnTo>
                      <a:pt x="134" y="93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32" y="94"/>
                    </a:lnTo>
                    <a:lnTo>
                      <a:pt x="131" y="94"/>
                    </a:lnTo>
                    <a:lnTo>
                      <a:pt x="131" y="94"/>
                    </a:lnTo>
                    <a:lnTo>
                      <a:pt x="130" y="94"/>
                    </a:lnTo>
                    <a:lnTo>
                      <a:pt x="130" y="94"/>
                    </a:lnTo>
                    <a:lnTo>
                      <a:pt x="129" y="94"/>
                    </a:lnTo>
                    <a:lnTo>
                      <a:pt x="129" y="94"/>
                    </a:lnTo>
                    <a:lnTo>
                      <a:pt x="128" y="94"/>
                    </a:lnTo>
                    <a:lnTo>
                      <a:pt x="128" y="94"/>
                    </a:lnTo>
                    <a:lnTo>
                      <a:pt x="127" y="94"/>
                    </a:lnTo>
                    <a:lnTo>
                      <a:pt x="127" y="94"/>
                    </a:lnTo>
                    <a:lnTo>
                      <a:pt x="127" y="94"/>
                    </a:lnTo>
                    <a:lnTo>
                      <a:pt x="127" y="94"/>
                    </a:lnTo>
                    <a:lnTo>
                      <a:pt x="126" y="94"/>
                    </a:lnTo>
                    <a:lnTo>
                      <a:pt x="126" y="94"/>
                    </a:lnTo>
                    <a:lnTo>
                      <a:pt x="126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5"/>
                    </a:lnTo>
                    <a:lnTo>
                      <a:pt x="124" y="95"/>
                    </a:lnTo>
                    <a:lnTo>
                      <a:pt x="123" y="95"/>
                    </a:lnTo>
                    <a:lnTo>
                      <a:pt x="123" y="95"/>
                    </a:lnTo>
                    <a:lnTo>
                      <a:pt x="123" y="95"/>
                    </a:lnTo>
                    <a:lnTo>
                      <a:pt x="123" y="95"/>
                    </a:lnTo>
                    <a:lnTo>
                      <a:pt x="123" y="95"/>
                    </a:lnTo>
                    <a:lnTo>
                      <a:pt x="122" y="95"/>
                    </a:lnTo>
                    <a:lnTo>
                      <a:pt x="122" y="95"/>
                    </a:lnTo>
                    <a:lnTo>
                      <a:pt x="122" y="95"/>
                    </a:lnTo>
                    <a:lnTo>
                      <a:pt x="121" y="95"/>
                    </a:lnTo>
                    <a:lnTo>
                      <a:pt x="121" y="95"/>
                    </a:lnTo>
                    <a:lnTo>
                      <a:pt x="120" y="95"/>
                    </a:lnTo>
                    <a:lnTo>
                      <a:pt x="120" y="95"/>
                    </a:lnTo>
                    <a:lnTo>
                      <a:pt x="119" y="95"/>
                    </a:lnTo>
                    <a:lnTo>
                      <a:pt x="119" y="96"/>
                    </a:lnTo>
                    <a:lnTo>
                      <a:pt x="119" y="96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7" y="97"/>
                    </a:lnTo>
                    <a:lnTo>
                      <a:pt x="117" y="97"/>
                    </a:lnTo>
                    <a:lnTo>
                      <a:pt x="117" y="98"/>
                    </a:lnTo>
                    <a:lnTo>
                      <a:pt x="117" y="98"/>
                    </a:lnTo>
                    <a:lnTo>
                      <a:pt x="117" y="98"/>
                    </a:lnTo>
                    <a:lnTo>
                      <a:pt x="116" y="98"/>
                    </a:lnTo>
                    <a:lnTo>
                      <a:pt x="116" y="98"/>
                    </a:lnTo>
                    <a:lnTo>
                      <a:pt x="115" y="98"/>
                    </a:lnTo>
                    <a:lnTo>
                      <a:pt x="115" y="98"/>
                    </a:lnTo>
                    <a:lnTo>
                      <a:pt x="114" y="98"/>
                    </a:lnTo>
                    <a:lnTo>
                      <a:pt x="114" y="99"/>
                    </a:lnTo>
                    <a:lnTo>
                      <a:pt x="113" y="99"/>
                    </a:lnTo>
                    <a:lnTo>
                      <a:pt x="113" y="99"/>
                    </a:lnTo>
                    <a:lnTo>
                      <a:pt x="113" y="99"/>
                    </a:lnTo>
                    <a:lnTo>
                      <a:pt x="112" y="99"/>
                    </a:lnTo>
                    <a:lnTo>
                      <a:pt x="112" y="99"/>
                    </a:lnTo>
                    <a:lnTo>
                      <a:pt x="112" y="99"/>
                    </a:lnTo>
                    <a:lnTo>
                      <a:pt x="112" y="100"/>
                    </a:lnTo>
                    <a:lnTo>
                      <a:pt x="112" y="100"/>
                    </a:lnTo>
                    <a:lnTo>
                      <a:pt x="112" y="101"/>
                    </a:lnTo>
                    <a:lnTo>
                      <a:pt x="111" y="101"/>
                    </a:lnTo>
                    <a:lnTo>
                      <a:pt x="111" y="101"/>
                    </a:lnTo>
                    <a:lnTo>
                      <a:pt x="111" y="101"/>
                    </a:lnTo>
                    <a:lnTo>
                      <a:pt x="111" y="102"/>
                    </a:lnTo>
                    <a:lnTo>
                      <a:pt x="110" y="102"/>
                    </a:lnTo>
                    <a:lnTo>
                      <a:pt x="110" y="102"/>
                    </a:lnTo>
                    <a:lnTo>
                      <a:pt x="110" y="103"/>
                    </a:lnTo>
                    <a:lnTo>
                      <a:pt x="110" y="103"/>
                    </a:lnTo>
                    <a:lnTo>
                      <a:pt x="110" y="104"/>
                    </a:lnTo>
                    <a:lnTo>
                      <a:pt x="110" y="104"/>
                    </a:lnTo>
                    <a:lnTo>
                      <a:pt x="110" y="104"/>
                    </a:lnTo>
                    <a:lnTo>
                      <a:pt x="110" y="104"/>
                    </a:lnTo>
                    <a:lnTo>
                      <a:pt x="109" y="104"/>
                    </a:lnTo>
                    <a:lnTo>
                      <a:pt x="109" y="105"/>
                    </a:lnTo>
                    <a:lnTo>
                      <a:pt x="109" y="105"/>
                    </a:lnTo>
                    <a:lnTo>
                      <a:pt x="109" y="105"/>
                    </a:lnTo>
                    <a:lnTo>
                      <a:pt x="109" y="106"/>
                    </a:lnTo>
                    <a:lnTo>
                      <a:pt x="109" y="106"/>
                    </a:lnTo>
                    <a:lnTo>
                      <a:pt x="109" y="107"/>
                    </a:lnTo>
                    <a:lnTo>
                      <a:pt x="109" y="107"/>
                    </a:lnTo>
                    <a:lnTo>
                      <a:pt x="109" y="107"/>
                    </a:lnTo>
                    <a:lnTo>
                      <a:pt x="109" y="107"/>
                    </a:lnTo>
                    <a:lnTo>
                      <a:pt x="109" y="108"/>
                    </a:lnTo>
                    <a:lnTo>
                      <a:pt x="109" y="108"/>
                    </a:lnTo>
                    <a:lnTo>
                      <a:pt x="110" y="108"/>
                    </a:lnTo>
                    <a:lnTo>
                      <a:pt x="110" y="109"/>
                    </a:lnTo>
                    <a:lnTo>
                      <a:pt x="110" y="109"/>
                    </a:lnTo>
                    <a:lnTo>
                      <a:pt x="110" y="109"/>
                    </a:lnTo>
                    <a:lnTo>
                      <a:pt x="110" y="110"/>
                    </a:lnTo>
                    <a:lnTo>
                      <a:pt x="110" y="110"/>
                    </a:lnTo>
                    <a:lnTo>
                      <a:pt x="110" y="111"/>
                    </a:lnTo>
                    <a:lnTo>
                      <a:pt x="110" y="111"/>
                    </a:lnTo>
                    <a:lnTo>
                      <a:pt x="110" y="111"/>
                    </a:lnTo>
                    <a:lnTo>
                      <a:pt x="110" y="112"/>
                    </a:lnTo>
                    <a:lnTo>
                      <a:pt x="110" y="113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0" y="114"/>
                    </a:lnTo>
                    <a:lnTo>
                      <a:pt x="110" y="114"/>
                    </a:lnTo>
                    <a:lnTo>
                      <a:pt x="110" y="115"/>
                    </a:lnTo>
                    <a:lnTo>
                      <a:pt x="109" y="116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08" y="117"/>
                    </a:lnTo>
                    <a:lnTo>
                      <a:pt x="108" y="118"/>
                    </a:lnTo>
                    <a:lnTo>
                      <a:pt x="108" y="118"/>
                    </a:lnTo>
                    <a:lnTo>
                      <a:pt x="108" y="118"/>
                    </a:lnTo>
                    <a:lnTo>
                      <a:pt x="107" y="118"/>
                    </a:lnTo>
                    <a:lnTo>
                      <a:pt x="107" y="119"/>
                    </a:lnTo>
                    <a:lnTo>
                      <a:pt x="107" y="119"/>
                    </a:lnTo>
                    <a:lnTo>
                      <a:pt x="107" y="119"/>
                    </a:lnTo>
                    <a:lnTo>
                      <a:pt x="107" y="119"/>
                    </a:lnTo>
                    <a:lnTo>
                      <a:pt x="107" y="120"/>
                    </a:lnTo>
                    <a:lnTo>
                      <a:pt x="107" y="120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7" y="122"/>
                    </a:lnTo>
                    <a:lnTo>
                      <a:pt x="107" y="122"/>
                    </a:lnTo>
                    <a:lnTo>
                      <a:pt x="107" y="122"/>
                    </a:lnTo>
                    <a:lnTo>
                      <a:pt x="107" y="123"/>
                    </a:lnTo>
                    <a:lnTo>
                      <a:pt x="107" y="123"/>
                    </a:lnTo>
                    <a:lnTo>
                      <a:pt x="107" y="123"/>
                    </a:lnTo>
                    <a:lnTo>
                      <a:pt x="107" y="124"/>
                    </a:lnTo>
                    <a:lnTo>
                      <a:pt x="108" y="124"/>
                    </a:lnTo>
                    <a:lnTo>
                      <a:pt x="108" y="124"/>
                    </a:lnTo>
                    <a:lnTo>
                      <a:pt x="108" y="124"/>
                    </a:lnTo>
                    <a:lnTo>
                      <a:pt x="108" y="125"/>
                    </a:lnTo>
                    <a:lnTo>
                      <a:pt x="108" y="125"/>
                    </a:lnTo>
                    <a:lnTo>
                      <a:pt x="109" y="125"/>
                    </a:lnTo>
                    <a:lnTo>
                      <a:pt x="109" y="125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0" y="126"/>
                    </a:lnTo>
                    <a:lnTo>
                      <a:pt x="110" y="126"/>
                    </a:lnTo>
                    <a:lnTo>
                      <a:pt x="109" y="126"/>
                    </a:lnTo>
                    <a:lnTo>
                      <a:pt x="109" y="127"/>
                    </a:lnTo>
                    <a:lnTo>
                      <a:pt x="109" y="127"/>
                    </a:lnTo>
                    <a:lnTo>
                      <a:pt x="109" y="128"/>
                    </a:lnTo>
                    <a:lnTo>
                      <a:pt x="109" y="128"/>
                    </a:lnTo>
                    <a:lnTo>
                      <a:pt x="110" y="128"/>
                    </a:lnTo>
                    <a:lnTo>
                      <a:pt x="110" y="129"/>
                    </a:lnTo>
                    <a:lnTo>
                      <a:pt x="110" y="129"/>
                    </a:lnTo>
                    <a:lnTo>
                      <a:pt x="110" y="129"/>
                    </a:lnTo>
                    <a:lnTo>
                      <a:pt x="111" y="129"/>
                    </a:lnTo>
                    <a:lnTo>
                      <a:pt x="111" y="130"/>
                    </a:lnTo>
                    <a:lnTo>
                      <a:pt x="111" y="130"/>
                    </a:lnTo>
                    <a:lnTo>
                      <a:pt x="111" y="130"/>
                    </a:lnTo>
                    <a:lnTo>
                      <a:pt x="112" y="130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4" y="133"/>
                    </a:lnTo>
                    <a:lnTo>
                      <a:pt x="114" y="133"/>
                    </a:lnTo>
                    <a:lnTo>
                      <a:pt x="114" y="132"/>
                    </a:lnTo>
                    <a:lnTo>
                      <a:pt x="115" y="132"/>
                    </a:lnTo>
                    <a:lnTo>
                      <a:pt x="115" y="132"/>
                    </a:lnTo>
                    <a:lnTo>
                      <a:pt x="116" y="132"/>
                    </a:lnTo>
                    <a:lnTo>
                      <a:pt x="116" y="132"/>
                    </a:lnTo>
                    <a:lnTo>
                      <a:pt x="117" y="132"/>
                    </a:lnTo>
                    <a:lnTo>
                      <a:pt x="117" y="132"/>
                    </a:lnTo>
                    <a:lnTo>
                      <a:pt x="118" y="132"/>
                    </a:lnTo>
                    <a:lnTo>
                      <a:pt x="118" y="133"/>
                    </a:lnTo>
                    <a:lnTo>
                      <a:pt x="119" y="133"/>
                    </a:lnTo>
                    <a:lnTo>
                      <a:pt x="119" y="132"/>
                    </a:lnTo>
                    <a:lnTo>
                      <a:pt x="119" y="132"/>
                    </a:lnTo>
                    <a:lnTo>
                      <a:pt x="120" y="132"/>
                    </a:lnTo>
                    <a:lnTo>
                      <a:pt x="120" y="132"/>
                    </a:lnTo>
                    <a:lnTo>
                      <a:pt x="120" y="132"/>
                    </a:lnTo>
                    <a:lnTo>
                      <a:pt x="120" y="132"/>
                    </a:lnTo>
                    <a:lnTo>
                      <a:pt x="121" y="132"/>
                    </a:lnTo>
                    <a:lnTo>
                      <a:pt x="121" y="133"/>
                    </a:lnTo>
                    <a:lnTo>
                      <a:pt x="121" y="133"/>
                    </a:lnTo>
                    <a:lnTo>
                      <a:pt x="122" y="133"/>
                    </a:lnTo>
                    <a:lnTo>
                      <a:pt x="122" y="133"/>
                    </a:lnTo>
                    <a:lnTo>
                      <a:pt x="123" y="133"/>
                    </a:lnTo>
                    <a:lnTo>
                      <a:pt x="123" y="133"/>
                    </a:lnTo>
                    <a:lnTo>
                      <a:pt x="123" y="134"/>
                    </a:lnTo>
                    <a:lnTo>
                      <a:pt x="123" y="134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5"/>
                    </a:lnTo>
                    <a:lnTo>
                      <a:pt x="125" y="135"/>
                    </a:lnTo>
                    <a:lnTo>
                      <a:pt x="125" y="136"/>
                    </a:lnTo>
                    <a:lnTo>
                      <a:pt x="125" y="136"/>
                    </a:lnTo>
                    <a:lnTo>
                      <a:pt x="125" y="136"/>
                    </a:lnTo>
                    <a:lnTo>
                      <a:pt x="125" y="137"/>
                    </a:lnTo>
                    <a:lnTo>
                      <a:pt x="125" y="137"/>
                    </a:lnTo>
                    <a:lnTo>
                      <a:pt x="125" y="137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4" y="139"/>
                    </a:lnTo>
                    <a:lnTo>
                      <a:pt x="125" y="139"/>
                    </a:lnTo>
                    <a:lnTo>
                      <a:pt x="124" y="139"/>
                    </a:lnTo>
                    <a:lnTo>
                      <a:pt x="124" y="139"/>
                    </a:lnTo>
                    <a:lnTo>
                      <a:pt x="124" y="140"/>
                    </a:lnTo>
                    <a:lnTo>
                      <a:pt x="124" y="140"/>
                    </a:lnTo>
                    <a:lnTo>
                      <a:pt x="124" y="140"/>
                    </a:lnTo>
                    <a:lnTo>
                      <a:pt x="124" y="141"/>
                    </a:lnTo>
                    <a:lnTo>
                      <a:pt x="124" y="141"/>
                    </a:lnTo>
                    <a:lnTo>
                      <a:pt x="124" y="142"/>
                    </a:lnTo>
                    <a:lnTo>
                      <a:pt x="124" y="142"/>
                    </a:lnTo>
                    <a:lnTo>
                      <a:pt x="124" y="142"/>
                    </a:lnTo>
                    <a:lnTo>
                      <a:pt x="124" y="142"/>
                    </a:lnTo>
                    <a:lnTo>
                      <a:pt x="124" y="143"/>
                    </a:lnTo>
                    <a:lnTo>
                      <a:pt x="123" y="143"/>
                    </a:lnTo>
                    <a:lnTo>
                      <a:pt x="123" y="144"/>
                    </a:lnTo>
                    <a:lnTo>
                      <a:pt x="123" y="144"/>
                    </a:lnTo>
                    <a:lnTo>
                      <a:pt x="123" y="144"/>
                    </a:lnTo>
                    <a:lnTo>
                      <a:pt x="123" y="145"/>
                    </a:lnTo>
                    <a:lnTo>
                      <a:pt x="123" y="145"/>
                    </a:lnTo>
                    <a:lnTo>
                      <a:pt x="123" y="145"/>
                    </a:lnTo>
                    <a:lnTo>
                      <a:pt x="122" y="145"/>
                    </a:lnTo>
                    <a:lnTo>
                      <a:pt x="122" y="145"/>
                    </a:lnTo>
                    <a:lnTo>
                      <a:pt x="121" y="146"/>
                    </a:lnTo>
                    <a:lnTo>
                      <a:pt x="121" y="146"/>
                    </a:lnTo>
                    <a:lnTo>
                      <a:pt x="121" y="146"/>
                    </a:lnTo>
                    <a:lnTo>
                      <a:pt x="121" y="146"/>
                    </a:lnTo>
                    <a:lnTo>
                      <a:pt x="121" y="147"/>
                    </a:lnTo>
                    <a:lnTo>
                      <a:pt x="121" y="147"/>
                    </a:lnTo>
                    <a:lnTo>
                      <a:pt x="121" y="148"/>
                    </a:lnTo>
                    <a:lnTo>
                      <a:pt x="121" y="148"/>
                    </a:lnTo>
                    <a:lnTo>
                      <a:pt x="121" y="149"/>
                    </a:lnTo>
                    <a:lnTo>
                      <a:pt x="121" y="149"/>
                    </a:lnTo>
                    <a:lnTo>
                      <a:pt x="121" y="149"/>
                    </a:lnTo>
                    <a:lnTo>
                      <a:pt x="120" y="149"/>
                    </a:lnTo>
                    <a:lnTo>
                      <a:pt x="120" y="149"/>
                    </a:lnTo>
                    <a:lnTo>
                      <a:pt x="120" y="150"/>
                    </a:lnTo>
                    <a:lnTo>
                      <a:pt x="119" y="150"/>
                    </a:lnTo>
                    <a:lnTo>
                      <a:pt x="119" y="150"/>
                    </a:lnTo>
                    <a:lnTo>
                      <a:pt x="119" y="150"/>
                    </a:lnTo>
                    <a:lnTo>
                      <a:pt x="119" y="151"/>
                    </a:lnTo>
                    <a:lnTo>
                      <a:pt x="118" y="151"/>
                    </a:lnTo>
                    <a:lnTo>
                      <a:pt x="118" y="151"/>
                    </a:lnTo>
                    <a:lnTo>
                      <a:pt x="117" y="151"/>
                    </a:lnTo>
                    <a:lnTo>
                      <a:pt x="117" y="151"/>
                    </a:lnTo>
                    <a:lnTo>
                      <a:pt x="116" y="151"/>
                    </a:lnTo>
                    <a:lnTo>
                      <a:pt x="116" y="152"/>
                    </a:lnTo>
                    <a:lnTo>
                      <a:pt x="116" y="152"/>
                    </a:lnTo>
                    <a:lnTo>
                      <a:pt x="116" y="152"/>
                    </a:lnTo>
                    <a:lnTo>
                      <a:pt x="115" y="152"/>
                    </a:lnTo>
                    <a:lnTo>
                      <a:pt x="115" y="153"/>
                    </a:lnTo>
                    <a:lnTo>
                      <a:pt x="115" y="153"/>
                    </a:lnTo>
                    <a:lnTo>
                      <a:pt x="115" y="153"/>
                    </a:lnTo>
                    <a:lnTo>
                      <a:pt x="114" y="153"/>
                    </a:lnTo>
                    <a:lnTo>
                      <a:pt x="114" y="153"/>
                    </a:lnTo>
                    <a:lnTo>
                      <a:pt x="113" y="153"/>
                    </a:lnTo>
                    <a:lnTo>
                      <a:pt x="113" y="153"/>
                    </a:lnTo>
                    <a:lnTo>
                      <a:pt x="113" y="153"/>
                    </a:lnTo>
                    <a:lnTo>
                      <a:pt x="113" y="153"/>
                    </a:lnTo>
                    <a:lnTo>
                      <a:pt x="112" y="153"/>
                    </a:lnTo>
                    <a:lnTo>
                      <a:pt x="112" y="154"/>
                    </a:lnTo>
                    <a:lnTo>
                      <a:pt x="112" y="154"/>
                    </a:lnTo>
                    <a:lnTo>
                      <a:pt x="112" y="154"/>
                    </a:lnTo>
                    <a:lnTo>
                      <a:pt x="112" y="155"/>
                    </a:lnTo>
                    <a:lnTo>
                      <a:pt x="112" y="155"/>
                    </a:lnTo>
                    <a:lnTo>
                      <a:pt x="111" y="155"/>
                    </a:lnTo>
                    <a:lnTo>
                      <a:pt x="111" y="155"/>
                    </a:lnTo>
                    <a:lnTo>
                      <a:pt x="111" y="155"/>
                    </a:lnTo>
                    <a:lnTo>
                      <a:pt x="110" y="155"/>
                    </a:lnTo>
                    <a:lnTo>
                      <a:pt x="110" y="155"/>
                    </a:lnTo>
                    <a:lnTo>
                      <a:pt x="110" y="155"/>
                    </a:lnTo>
                    <a:lnTo>
                      <a:pt x="110" y="155"/>
                    </a:lnTo>
                    <a:lnTo>
                      <a:pt x="110" y="154"/>
                    </a:lnTo>
                    <a:lnTo>
                      <a:pt x="109" y="154"/>
                    </a:lnTo>
                    <a:lnTo>
                      <a:pt x="109" y="154"/>
                    </a:lnTo>
                    <a:lnTo>
                      <a:pt x="109" y="154"/>
                    </a:lnTo>
                    <a:lnTo>
                      <a:pt x="109" y="153"/>
                    </a:lnTo>
                    <a:lnTo>
                      <a:pt x="109" y="153"/>
                    </a:lnTo>
                    <a:lnTo>
                      <a:pt x="109" y="153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08" y="152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7" y="151"/>
                    </a:lnTo>
                    <a:lnTo>
                      <a:pt x="107" y="151"/>
                    </a:lnTo>
                    <a:lnTo>
                      <a:pt x="106" y="151"/>
                    </a:lnTo>
                    <a:lnTo>
                      <a:pt x="106" y="152"/>
                    </a:lnTo>
                    <a:lnTo>
                      <a:pt x="105" y="152"/>
                    </a:lnTo>
                    <a:lnTo>
                      <a:pt x="105" y="151"/>
                    </a:lnTo>
                    <a:lnTo>
                      <a:pt x="105" y="151"/>
                    </a:lnTo>
                    <a:lnTo>
                      <a:pt x="105" y="151"/>
                    </a:lnTo>
                    <a:lnTo>
                      <a:pt x="104" y="150"/>
                    </a:lnTo>
                    <a:lnTo>
                      <a:pt x="104" y="150"/>
                    </a:lnTo>
                    <a:lnTo>
                      <a:pt x="103" y="150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2" y="149"/>
                    </a:lnTo>
                    <a:lnTo>
                      <a:pt x="102" y="149"/>
                    </a:lnTo>
                    <a:lnTo>
                      <a:pt x="101" y="149"/>
                    </a:lnTo>
                    <a:lnTo>
                      <a:pt x="101" y="149"/>
                    </a:lnTo>
                    <a:lnTo>
                      <a:pt x="101" y="149"/>
                    </a:lnTo>
                    <a:lnTo>
                      <a:pt x="101" y="148"/>
                    </a:lnTo>
                    <a:lnTo>
                      <a:pt x="101" y="148"/>
                    </a:lnTo>
                    <a:lnTo>
                      <a:pt x="101" y="148"/>
                    </a:lnTo>
                    <a:lnTo>
                      <a:pt x="100" y="148"/>
                    </a:lnTo>
                    <a:lnTo>
                      <a:pt x="100" y="148"/>
                    </a:lnTo>
                    <a:lnTo>
                      <a:pt x="99" y="147"/>
                    </a:lnTo>
                    <a:lnTo>
                      <a:pt x="99" y="147"/>
                    </a:lnTo>
                    <a:lnTo>
                      <a:pt x="99" y="147"/>
                    </a:lnTo>
                    <a:lnTo>
                      <a:pt x="98" y="146"/>
                    </a:lnTo>
                    <a:lnTo>
                      <a:pt x="98" y="146"/>
                    </a:lnTo>
                    <a:lnTo>
                      <a:pt x="97" y="146"/>
                    </a:lnTo>
                    <a:lnTo>
                      <a:pt x="97" y="146"/>
                    </a:lnTo>
                    <a:lnTo>
                      <a:pt x="97" y="146"/>
                    </a:lnTo>
                    <a:lnTo>
                      <a:pt x="97" y="145"/>
                    </a:lnTo>
                    <a:lnTo>
                      <a:pt x="97" y="145"/>
                    </a:lnTo>
                    <a:lnTo>
                      <a:pt x="96" y="145"/>
                    </a:lnTo>
                    <a:lnTo>
                      <a:pt x="96" y="145"/>
                    </a:lnTo>
                    <a:lnTo>
                      <a:pt x="96" y="144"/>
                    </a:lnTo>
                    <a:lnTo>
                      <a:pt x="96" y="144"/>
                    </a:lnTo>
                    <a:lnTo>
                      <a:pt x="96" y="144"/>
                    </a:lnTo>
                    <a:lnTo>
                      <a:pt x="95" y="143"/>
                    </a:lnTo>
                    <a:lnTo>
                      <a:pt x="95" y="143"/>
                    </a:lnTo>
                    <a:lnTo>
                      <a:pt x="94" y="143"/>
                    </a:lnTo>
                    <a:lnTo>
                      <a:pt x="94" y="143"/>
                    </a:lnTo>
                    <a:lnTo>
                      <a:pt x="93" y="143"/>
                    </a:lnTo>
                    <a:lnTo>
                      <a:pt x="93" y="143"/>
                    </a:lnTo>
                    <a:lnTo>
                      <a:pt x="93" y="143"/>
                    </a:lnTo>
                    <a:lnTo>
                      <a:pt x="92" y="143"/>
                    </a:lnTo>
                    <a:lnTo>
                      <a:pt x="92" y="142"/>
                    </a:lnTo>
                    <a:lnTo>
                      <a:pt x="92" y="142"/>
                    </a:lnTo>
                    <a:lnTo>
                      <a:pt x="92" y="143"/>
                    </a:lnTo>
                    <a:lnTo>
                      <a:pt x="92" y="142"/>
                    </a:lnTo>
                    <a:lnTo>
                      <a:pt x="92" y="142"/>
                    </a:lnTo>
                    <a:lnTo>
                      <a:pt x="92" y="142"/>
                    </a:lnTo>
                    <a:lnTo>
                      <a:pt x="92" y="141"/>
                    </a:lnTo>
                    <a:lnTo>
                      <a:pt x="92" y="141"/>
                    </a:lnTo>
                    <a:lnTo>
                      <a:pt x="91" y="141"/>
                    </a:lnTo>
                    <a:lnTo>
                      <a:pt x="91" y="141"/>
                    </a:lnTo>
                    <a:lnTo>
                      <a:pt x="90" y="141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41"/>
                    </a:lnTo>
                    <a:lnTo>
                      <a:pt x="89" y="141"/>
                    </a:lnTo>
                    <a:lnTo>
                      <a:pt x="88" y="141"/>
                    </a:lnTo>
                    <a:lnTo>
                      <a:pt x="87" y="141"/>
                    </a:lnTo>
                    <a:lnTo>
                      <a:pt x="87" y="140"/>
                    </a:lnTo>
                    <a:lnTo>
                      <a:pt x="86" y="140"/>
                    </a:lnTo>
                    <a:lnTo>
                      <a:pt x="86" y="140"/>
                    </a:lnTo>
                    <a:lnTo>
                      <a:pt x="86" y="14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4" y="139"/>
                    </a:lnTo>
                    <a:lnTo>
                      <a:pt x="84" y="139"/>
                    </a:lnTo>
                    <a:lnTo>
                      <a:pt x="84" y="139"/>
                    </a:lnTo>
                    <a:lnTo>
                      <a:pt x="83" y="139"/>
                    </a:lnTo>
                    <a:lnTo>
                      <a:pt x="83" y="139"/>
                    </a:lnTo>
                    <a:lnTo>
                      <a:pt x="83" y="139"/>
                    </a:lnTo>
                    <a:lnTo>
                      <a:pt x="82" y="139"/>
                    </a:lnTo>
                    <a:lnTo>
                      <a:pt x="82" y="138"/>
                    </a:lnTo>
                    <a:lnTo>
                      <a:pt x="82" y="138"/>
                    </a:lnTo>
                    <a:lnTo>
                      <a:pt x="81" y="138"/>
                    </a:lnTo>
                    <a:lnTo>
                      <a:pt x="81" y="138"/>
                    </a:lnTo>
                    <a:lnTo>
                      <a:pt x="80" y="138"/>
                    </a:lnTo>
                    <a:lnTo>
                      <a:pt x="80" y="138"/>
                    </a:lnTo>
                    <a:lnTo>
                      <a:pt x="79" y="138"/>
                    </a:lnTo>
                    <a:lnTo>
                      <a:pt x="79" y="138"/>
                    </a:lnTo>
                    <a:lnTo>
                      <a:pt x="79" y="137"/>
                    </a:lnTo>
                    <a:lnTo>
                      <a:pt x="78" y="137"/>
                    </a:lnTo>
                    <a:lnTo>
                      <a:pt x="78" y="137"/>
                    </a:lnTo>
                    <a:lnTo>
                      <a:pt x="78" y="137"/>
                    </a:lnTo>
                    <a:lnTo>
                      <a:pt x="78" y="137"/>
                    </a:lnTo>
                    <a:lnTo>
                      <a:pt x="77" y="137"/>
                    </a:lnTo>
                    <a:lnTo>
                      <a:pt x="77" y="136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6" y="135"/>
                    </a:lnTo>
                    <a:lnTo>
                      <a:pt x="75" y="135"/>
                    </a:lnTo>
                    <a:lnTo>
                      <a:pt x="75" y="134"/>
                    </a:lnTo>
                    <a:lnTo>
                      <a:pt x="75" y="134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3"/>
                    </a:lnTo>
                    <a:lnTo>
                      <a:pt x="74" y="133"/>
                    </a:lnTo>
                    <a:lnTo>
                      <a:pt x="74" y="133"/>
                    </a:lnTo>
                    <a:lnTo>
                      <a:pt x="74" y="133"/>
                    </a:lnTo>
                    <a:lnTo>
                      <a:pt x="74" y="132"/>
                    </a:lnTo>
                    <a:lnTo>
                      <a:pt x="74" y="132"/>
                    </a:lnTo>
                    <a:lnTo>
                      <a:pt x="74" y="132"/>
                    </a:lnTo>
                    <a:lnTo>
                      <a:pt x="74" y="131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6" y="130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6" y="129"/>
                    </a:lnTo>
                    <a:lnTo>
                      <a:pt x="76" y="129"/>
                    </a:lnTo>
                    <a:lnTo>
                      <a:pt x="75" y="129"/>
                    </a:lnTo>
                    <a:lnTo>
                      <a:pt x="75" y="129"/>
                    </a:lnTo>
                    <a:lnTo>
                      <a:pt x="74" y="128"/>
                    </a:lnTo>
                    <a:lnTo>
                      <a:pt x="74" y="129"/>
                    </a:lnTo>
                    <a:lnTo>
                      <a:pt x="74" y="129"/>
                    </a:lnTo>
                    <a:lnTo>
                      <a:pt x="74" y="128"/>
                    </a:lnTo>
                    <a:lnTo>
                      <a:pt x="73" y="128"/>
                    </a:lnTo>
                    <a:lnTo>
                      <a:pt x="74" y="128"/>
                    </a:lnTo>
                    <a:lnTo>
                      <a:pt x="74" y="127"/>
                    </a:lnTo>
                    <a:lnTo>
                      <a:pt x="73" y="127"/>
                    </a:lnTo>
                    <a:lnTo>
                      <a:pt x="73" y="126"/>
                    </a:lnTo>
                    <a:lnTo>
                      <a:pt x="74" y="126"/>
                    </a:lnTo>
                    <a:lnTo>
                      <a:pt x="73" y="126"/>
                    </a:lnTo>
                    <a:lnTo>
                      <a:pt x="73" y="125"/>
                    </a:lnTo>
                    <a:lnTo>
                      <a:pt x="73" y="125"/>
                    </a:lnTo>
                    <a:lnTo>
                      <a:pt x="73" y="125"/>
                    </a:lnTo>
                    <a:lnTo>
                      <a:pt x="72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8" y="125"/>
                    </a:lnTo>
                    <a:lnTo>
                      <a:pt x="68" y="125"/>
                    </a:lnTo>
                    <a:lnTo>
                      <a:pt x="67" y="125"/>
                    </a:lnTo>
                    <a:lnTo>
                      <a:pt x="67" y="126"/>
                    </a:lnTo>
                    <a:lnTo>
                      <a:pt x="67" y="126"/>
                    </a:lnTo>
                    <a:lnTo>
                      <a:pt x="67" y="126"/>
                    </a:lnTo>
                    <a:lnTo>
                      <a:pt x="66" y="126"/>
                    </a:lnTo>
                    <a:lnTo>
                      <a:pt x="66" y="127"/>
                    </a:lnTo>
                    <a:lnTo>
                      <a:pt x="66" y="127"/>
                    </a:lnTo>
                    <a:lnTo>
                      <a:pt x="66" y="127"/>
                    </a:lnTo>
                    <a:lnTo>
                      <a:pt x="65" y="127"/>
                    </a:lnTo>
                    <a:lnTo>
                      <a:pt x="65" y="126"/>
                    </a:lnTo>
                    <a:lnTo>
                      <a:pt x="64" y="126"/>
                    </a:lnTo>
                    <a:lnTo>
                      <a:pt x="64" y="126"/>
                    </a:lnTo>
                    <a:lnTo>
                      <a:pt x="64" y="126"/>
                    </a:lnTo>
                    <a:lnTo>
                      <a:pt x="64" y="125"/>
                    </a:lnTo>
                    <a:lnTo>
                      <a:pt x="64" y="125"/>
                    </a:lnTo>
                    <a:lnTo>
                      <a:pt x="64" y="124"/>
                    </a:lnTo>
                    <a:lnTo>
                      <a:pt x="64" y="124"/>
                    </a:lnTo>
                    <a:lnTo>
                      <a:pt x="64" y="124"/>
                    </a:lnTo>
                    <a:lnTo>
                      <a:pt x="64" y="124"/>
                    </a:lnTo>
                    <a:lnTo>
                      <a:pt x="64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2" y="124"/>
                    </a:lnTo>
                    <a:lnTo>
                      <a:pt x="62" y="125"/>
                    </a:lnTo>
                    <a:lnTo>
                      <a:pt x="61" y="125"/>
                    </a:lnTo>
                    <a:lnTo>
                      <a:pt x="61" y="125"/>
                    </a:lnTo>
                    <a:lnTo>
                      <a:pt x="61" y="125"/>
                    </a:lnTo>
                    <a:lnTo>
                      <a:pt x="61" y="126"/>
                    </a:lnTo>
                    <a:lnTo>
                      <a:pt x="60" y="126"/>
                    </a:lnTo>
                    <a:lnTo>
                      <a:pt x="60" y="126"/>
                    </a:lnTo>
                    <a:lnTo>
                      <a:pt x="59" y="125"/>
                    </a:lnTo>
                    <a:lnTo>
                      <a:pt x="59" y="125"/>
                    </a:lnTo>
                    <a:lnTo>
                      <a:pt x="58" y="125"/>
                    </a:lnTo>
                    <a:lnTo>
                      <a:pt x="58" y="126"/>
                    </a:lnTo>
                    <a:lnTo>
                      <a:pt x="58" y="126"/>
                    </a:lnTo>
                    <a:lnTo>
                      <a:pt x="58" y="126"/>
                    </a:lnTo>
                    <a:lnTo>
                      <a:pt x="57" y="126"/>
                    </a:lnTo>
                    <a:lnTo>
                      <a:pt x="57" y="126"/>
                    </a:lnTo>
                    <a:lnTo>
                      <a:pt x="56" y="126"/>
                    </a:lnTo>
                    <a:lnTo>
                      <a:pt x="56" y="126"/>
                    </a:lnTo>
                    <a:lnTo>
                      <a:pt x="55" y="126"/>
                    </a:lnTo>
                    <a:lnTo>
                      <a:pt x="55" y="126"/>
                    </a:lnTo>
                    <a:lnTo>
                      <a:pt x="55" y="126"/>
                    </a:lnTo>
                    <a:lnTo>
                      <a:pt x="55" y="126"/>
                    </a:lnTo>
                    <a:lnTo>
                      <a:pt x="54" y="126"/>
                    </a:lnTo>
                    <a:lnTo>
                      <a:pt x="54" y="125"/>
                    </a:lnTo>
                    <a:lnTo>
                      <a:pt x="54" y="125"/>
                    </a:lnTo>
                    <a:lnTo>
                      <a:pt x="54" y="125"/>
                    </a:lnTo>
                    <a:lnTo>
                      <a:pt x="54" y="124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2" y="124"/>
                    </a:lnTo>
                    <a:lnTo>
                      <a:pt x="52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49" y="125"/>
                    </a:lnTo>
                    <a:lnTo>
                      <a:pt x="49" y="125"/>
                    </a:lnTo>
                    <a:lnTo>
                      <a:pt x="49" y="124"/>
                    </a:lnTo>
                    <a:lnTo>
                      <a:pt x="49" y="124"/>
                    </a:lnTo>
                    <a:lnTo>
                      <a:pt x="49" y="124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49" y="122"/>
                    </a:lnTo>
                    <a:lnTo>
                      <a:pt x="49" y="122"/>
                    </a:lnTo>
                    <a:lnTo>
                      <a:pt x="48" y="122"/>
                    </a:lnTo>
                    <a:lnTo>
                      <a:pt x="48" y="121"/>
                    </a:lnTo>
                    <a:lnTo>
                      <a:pt x="48" y="121"/>
                    </a:lnTo>
                    <a:lnTo>
                      <a:pt x="48" y="121"/>
                    </a:lnTo>
                    <a:lnTo>
                      <a:pt x="47" y="121"/>
                    </a:lnTo>
                    <a:lnTo>
                      <a:pt x="47" y="120"/>
                    </a:lnTo>
                    <a:lnTo>
                      <a:pt x="47" y="120"/>
                    </a:lnTo>
                    <a:lnTo>
                      <a:pt x="46" y="120"/>
                    </a:lnTo>
                    <a:lnTo>
                      <a:pt x="46" y="119"/>
                    </a:lnTo>
                    <a:lnTo>
                      <a:pt x="46" y="119"/>
                    </a:lnTo>
                    <a:lnTo>
                      <a:pt x="46" y="119"/>
                    </a:lnTo>
                    <a:lnTo>
                      <a:pt x="46" y="119"/>
                    </a:lnTo>
                    <a:lnTo>
                      <a:pt x="46" y="118"/>
                    </a:lnTo>
                    <a:lnTo>
                      <a:pt x="46" y="118"/>
                    </a:lnTo>
                    <a:lnTo>
                      <a:pt x="46" y="117"/>
                    </a:lnTo>
                    <a:lnTo>
                      <a:pt x="46" y="117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47" y="115"/>
                    </a:lnTo>
                    <a:lnTo>
                      <a:pt x="47" y="115"/>
                    </a:lnTo>
                    <a:lnTo>
                      <a:pt x="47" y="114"/>
                    </a:lnTo>
                    <a:lnTo>
                      <a:pt x="47" y="114"/>
                    </a:lnTo>
                    <a:lnTo>
                      <a:pt x="48" y="114"/>
                    </a:lnTo>
                    <a:lnTo>
                      <a:pt x="48" y="114"/>
                    </a:lnTo>
                    <a:lnTo>
                      <a:pt x="48" y="113"/>
                    </a:lnTo>
                    <a:lnTo>
                      <a:pt x="47" y="113"/>
                    </a:lnTo>
                    <a:lnTo>
                      <a:pt x="47" y="113"/>
                    </a:lnTo>
                    <a:lnTo>
                      <a:pt x="47" y="112"/>
                    </a:lnTo>
                    <a:lnTo>
                      <a:pt x="47" y="112"/>
                    </a:lnTo>
                    <a:lnTo>
                      <a:pt x="46" y="112"/>
                    </a:lnTo>
                    <a:lnTo>
                      <a:pt x="46" y="111"/>
                    </a:lnTo>
                    <a:lnTo>
                      <a:pt x="46" y="111"/>
                    </a:lnTo>
                    <a:lnTo>
                      <a:pt x="46" y="111"/>
                    </a:lnTo>
                    <a:lnTo>
                      <a:pt x="45" y="111"/>
                    </a:lnTo>
                    <a:lnTo>
                      <a:pt x="45" y="110"/>
                    </a:lnTo>
                    <a:lnTo>
                      <a:pt x="46" y="110"/>
                    </a:lnTo>
                    <a:lnTo>
                      <a:pt x="46" y="110"/>
                    </a:lnTo>
                    <a:lnTo>
                      <a:pt x="45" y="110"/>
                    </a:lnTo>
                    <a:lnTo>
                      <a:pt x="45" y="109"/>
                    </a:lnTo>
                    <a:lnTo>
                      <a:pt x="45" y="109"/>
                    </a:lnTo>
                    <a:lnTo>
                      <a:pt x="44" y="109"/>
                    </a:lnTo>
                    <a:lnTo>
                      <a:pt x="44" y="109"/>
                    </a:lnTo>
                    <a:lnTo>
                      <a:pt x="44" y="109"/>
                    </a:lnTo>
                    <a:lnTo>
                      <a:pt x="44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42" y="109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41" y="108"/>
                    </a:lnTo>
                    <a:lnTo>
                      <a:pt x="41" y="108"/>
                    </a:lnTo>
                    <a:lnTo>
                      <a:pt x="41" y="108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9" y="109"/>
                    </a:lnTo>
                    <a:lnTo>
                      <a:pt x="38" y="109"/>
                    </a:lnTo>
                    <a:lnTo>
                      <a:pt x="38" y="109"/>
                    </a:lnTo>
                    <a:lnTo>
                      <a:pt x="38" y="109"/>
                    </a:lnTo>
                    <a:lnTo>
                      <a:pt x="37" y="109"/>
                    </a:lnTo>
                    <a:lnTo>
                      <a:pt x="37" y="109"/>
                    </a:lnTo>
                    <a:lnTo>
                      <a:pt x="37" y="110"/>
                    </a:lnTo>
                    <a:lnTo>
                      <a:pt x="36" y="109"/>
                    </a:lnTo>
                    <a:lnTo>
                      <a:pt x="36" y="109"/>
                    </a:lnTo>
                    <a:lnTo>
                      <a:pt x="36" y="109"/>
                    </a:lnTo>
                    <a:lnTo>
                      <a:pt x="36" y="108"/>
                    </a:lnTo>
                    <a:lnTo>
                      <a:pt x="36" y="108"/>
                    </a:lnTo>
                    <a:lnTo>
                      <a:pt x="35" y="107"/>
                    </a:lnTo>
                    <a:lnTo>
                      <a:pt x="35" y="107"/>
                    </a:lnTo>
                    <a:lnTo>
                      <a:pt x="35" y="107"/>
                    </a:lnTo>
                    <a:lnTo>
                      <a:pt x="35" y="107"/>
                    </a:lnTo>
                    <a:lnTo>
                      <a:pt x="35" y="106"/>
                    </a:lnTo>
                    <a:lnTo>
                      <a:pt x="35" y="106"/>
                    </a:lnTo>
                    <a:lnTo>
                      <a:pt x="35" y="105"/>
                    </a:lnTo>
                    <a:lnTo>
                      <a:pt x="35" y="105"/>
                    </a:lnTo>
                    <a:lnTo>
                      <a:pt x="35" y="104"/>
                    </a:lnTo>
                    <a:lnTo>
                      <a:pt x="35" y="104"/>
                    </a:lnTo>
                    <a:lnTo>
                      <a:pt x="34" y="104"/>
                    </a:lnTo>
                    <a:lnTo>
                      <a:pt x="34" y="104"/>
                    </a:lnTo>
                    <a:lnTo>
                      <a:pt x="34" y="104"/>
                    </a:lnTo>
                    <a:lnTo>
                      <a:pt x="34" y="104"/>
                    </a:lnTo>
                    <a:lnTo>
                      <a:pt x="33" y="104"/>
                    </a:lnTo>
                    <a:lnTo>
                      <a:pt x="33" y="103"/>
                    </a:lnTo>
                    <a:lnTo>
                      <a:pt x="33" y="103"/>
                    </a:lnTo>
                    <a:lnTo>
                      <a:pt x="33" y="102"/>
                    </a:lnTo>
                    <a:lnTo>
                      <a:pt x="33" y="102"/>
                    </a:lnTo>
                    <a:lnTo>
                      <a:pt x="32" y="102"/>
                    </a:lnTo>
                    <a:lnTo>
                      <a:pt x="32" y="102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1" y="101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30" y="100"/>
                    </a:lnTo>
                    <a:lnTo>
                      <a:pt x="30" y="100"/>
                    </a:lnTo>
                    <a:lnTo>
                      <a:pt x="30" y="99"/>
                    </a:lnTo>
                    <a:lnTo>
                      <a:pt x="29" y="99"/>
                    </a:lnTo>
                    <a:lnTo>
                      <a:pt x="29" y="99"/>
                    </a:lnTo>
                    <a:lnTo>
                      <a:pt x="29" y="99"/>
                    </a:lnTo>
                    <a:lnTo>
                      <a:pt x="29" y="98"/>
                    </a:lnTo>
                    <a:lnTo>
                      <a:pt x="28" y="98"/>
                    </a:lnTo>
                    <a:lnTo>
                      <a:pt x="28" y="97"/>
                    </a:lnTo>
                    <a:lnTo>
                      <a:pt x="29" y="97"/>
                    </a:lnTo>
                    <a:lnTo>
                      <a:pt x="29" y="97"/>
                    </a:lnTo>
                    <a:lnTo>
                      <a:pt x="29" y="96"/>
                    </a:lnTo>
                    <a:lnTo>
                      <a:pt x="29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7" y="96"/>
                    </a:lnTo>
                    <a:lnTo>
                      <a:pt x="27" y="96"/>
                    </a:lnTo>
                    <a:lnTo>
                      <a:pt x="26" y="96"/>
                    </a:lnTo>
                    <a:lnTo>
                      <a:pt x="26" y="95"/>
                    </a:lnTo>
                    <a:lnTo>
                      <a:pt x="26" y="95"/>
                    </a:lnTo>
                    <a:lnTo>
                      <a:pt x="26" y="95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5" y="94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4" y="93"/>
                    </a:lnTo>
                    <a:lnTo>
                      <a:pt x="23" y="93"/>
                    </a:lnTo>
                    <a:lnTo>
                      <a:pt x="23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19" y="93"/>
                    </a:lnTo>
                    <a:lnTo>
                      <a:pt x="19" y="93"/>
                    </a:lnTo>
                    <a:lnTo>
                      <a:pt x="19" y="93"/>
                    </a:lnTo>
                    <a:lnTo>
                      <a:pt x="18" y="93"/>
                    </a:lnTo>
                    <a:lnTo>
                      <a:pt x="18" y="92"/>
                    </a:lnTo>
                    <a:lnTo>
                      <a:pt x="18" y="92"/>
                    </a:lnTo>
                    <a:lnTo>
                      <a:pt x="18" y="92"/>
                    </a:lnTo>
                    <a:lnTo>
                      <a:pt x="18" y="91"/>
                    </a:lnTo>
                    <a:lnTo>
                      <a:pt x="17" y="91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6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3" y="90"/>
                    </a:lnTo>
                    <a:lnTo>
                      <a:pt x="13" y="90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2" y="89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8" y="86"/>
                    </a:lnTo>
                    <a:lnTo>
                      <a:pt x="8" y="86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7" y="87"/>
                    </a:lnTo>
                    <a:lnTo>
                      <a:pt x="7" y="87"/>
                    </a:lnTo>
                    <a:lnTo>
                      <a:pt x="7" y="87"/>
                    </a:lnTo>
                    <a:lnTo>
                      <a:pt x="6" y="87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4"/>
                    </a:lnTo>
                    <a:lnTo>
                      <a:pt x="5" y="84"/>
                    </a:lnTo>
                    <a:lnTo>
                      <a:pt x="5" y="84"/>
                    </a:lnTo>
                    <a:lnTo>
                      <a:pt x="4" y="84"/>
                    </a:lnTo>
                    <a:lnTo>
                      <a:pt x="4" y="84"/>
                    </a:lnTo>
                    <a:lnTo>
                      <a:pt x="4" y="84"/>
                    </a:lnTo>
                    <a:lnTo>
                      <a:pt x="4" y="84"/>
                    </a:lnTo>
                    <a:lnTo>
                      <a:pt x="4" y="84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0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4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3" y="72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3" y="70"/>
                    </a:lnTo>
                    <a:lnTo>
                      <a:pt x="3" y="70"/>
                    </a:lnTo>
                    <a:lnTo>
                      <a:pt x="3" y="69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5"/>
                    </a:lnTo>
                    <a:lnTo>
                      <a:pt x="4" y="65"/>
                    </a:lnTo>
                    <a:lnTo>
                      <a:pt x="5" y="65"/>
                    </a:lnTo>
                    <a:lnTo>
                      <a:pt x="5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9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15" y="28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49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1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3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8"/>
                    </a:lnTo>
                    <a:lnTo>
                      <a:pt x="57" y="19"/>
                    </a:lnTo>
                    <a:lnTo>
                      <a:pt x="57" y="19"/>
                    </a:lnTo>
                    <a:lnTo>
                      <a:pt x="58" y="19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64" y="24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4" y="28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5" y="29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1"/>
                    </a:lnTo>
                    <a:lnTo>
                      <a:pt x="67" y="31"/>
                    </a:lnTo>
                    <a:lnTo>
                      <a:pt x="67" y="31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3"/>
                    </a:lnTo>
                    <a:lnTo>
                      <a:pt x="68" y="33"/>
                    </a:lnTo>
                    <a:lnTo>
                      <a:pt x="68" y="33"/>
                    </a:lnTo>
                    <a:lnTo>
                      <a:pt x="69" y="33"/>
                    </a:lnTo>
                    <a:lnTo>
                      <a:pt x="69" y="34"/>
                    </a:lnTo>
                    <a:lnTo>
                      <a:pt x="69" y="34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1" y="33"/>
                    </a:lnTo>
                    <a:lnTo>
                      <a:pt x="71" y="33"/>
                    </a:lnTo>
                    <a:lnTo>
                      <a:pt x="72" y="33"/>
                    </a:lnTo>
                    <a:lnTo>
                      <a:pt x="72" y="33"/>
                    </a:lnTo>
                    <a:lnTo>
                      <a:pt x="73" y="33"/>
                    </a:lnTo>
                    <a:lnTo>
                      <a:pt x="73" y="33"/>
                    </a:lnTo>
                    <a:lnTo>
                      <a:pt x="73" y="33"/>
                    </a:lnTo>
                    <a:lnTo>
                      <a:pt x="74" y="33"/>
                    </a:lnTo>
                    <a:lnTo>
                      <a:pt x="74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7" y="34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7" y="32"/>
                    </a:lnTo>
                    <a:lnTo>
                      <a:pt x="77" y="32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7" y="30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7" y="27"/>
                    </a:lnTo>
                    <a:lnTo>
                      <a:pt x="77" y="27"/>
                    </a:lnTo>
                    <a:lnTo>
                      <a:pt x="77" y="27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80" y="24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81" y="21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82" y="17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5" y="15"/>
                    </a:lnTo>
                    <a:lnTo>
                      <a:pt x="85" y="15"/>
                    </a:lnTo>
                    <a:lnTo>
                      <a:pt x="86" y="15"/>
                    </a:lnTo>
                    <a:lnTo>
                      <a:pt x="86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8" y="14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7" y="12"/>
                    </a:lnTo>
                    <a:lnTo>
                      <a:pt x="97" y="13"/>
                    </a:lnTo>
                    <a:lnTo>
                      <a:pt x="97" y="13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9" y="13"/>
                    </a:lnTo>
                    <a:lnTo>
                      <a:pt x="99" y="13"/>
                    </a:lnTo>
                    <a:lnTo>
                      <a:pt x="99" y="13"/>
                    </a:lnTo>
                    <a:lnTo>
                      <a:pt x="100" y="13"/>
                    </a:lnTo>
                    <a:lnTo>
                      <a:pt x="100" y="12"/>
                    </a:lnTo>
                    <a:lnTo>
                      <a:pt x="101" y="12"/>
                    </a:lnTo>
                    <a:lnTo>
                      <a:pt x="101" y="12"/>
                    </a:lnTo>
                    <a:lnTo>
                      <a:pt x="101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103" y="13"/>
                    </a:lnTo>
                    <a:lnTo>
                      <a:pt x="103" y="13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5"/>
                    </a:lnTo>
                    <a:lnTo>
                      <a:pt x="105" y="15"/>
                    </a:lnTo>
                    <a:lnTo>
                      <a:pt x="105" y="16"/>
                    </a:lnTo>
                    <a:lnTo>
                      <a:pt x="106" y="16"/>
                    </a:lnTo>
                    <a:lnTo>
                      <a:pt x="106" y="16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8" y="17"/>
                    </a:lnTo>
                    <a:lnTo>
                      <a:pt x="108" y="16"/>
                    </a:lnTo>
                    <a:lnTo>
                      <a:pt x="109" y="16"/>
                    </a:lnTo>
                    <a:lnTo>
                      <a:pt x="109" y="17"/>
                    </a:lnTo>
                    <a:lnTo>
                      <a:pt x="109" y="16"/>
                    </a:lnTo>
                    <a:lnTo>
                      <a:pt x="110" y="16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1" y="17"/>
                    </a:lnTo>
                    <a:lnTo>
                      <a:pt x="111" y="17"/>
                    </a:lnTo>
                    <a:lnTo>
                      <a:pt x="111" y="18"/>
                    </a:lnTo>
                    <a:lnTo>
                      <a:pt x="111" y="18"/>
                    </a:lnTo>
                    <a:lnTo>
                      <a:pt x="111" y="19"/>
                    </a:lnTo>
                    <a:lnTo>
                      <a:pt x="110" y="19"/>
                    </a:lnTo>
                    <a:lnTo>
                      <a:pt x="110" y="20"/>
                    </a:lnTo>
                    <a:lnTo>
                      <a:pt x="110" y="20"/>
                    </a:lnTo>
                    <a:lnTo>
                      <a:pt x="110" y="21"/>
                    </a:lnTo>
                    <a:lnTo>
                      <a:pt x="111" y="21"/>
                    </a:lnTo>
                    <a:lnTo>
                      <a:pt x="111" y="22"/>
                    </a:lnTo>
                    <a:lnTo>
                      <a:pt x="111" y="22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4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3" y="24"/>
                    </a:lnTo>
                    <a:lnTo>
                      <a:pt x="113" y="24"/>
                    </a:lnTo>
                    <a:lnTo>
                      <a:pt x="113" y="24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6" y="25"/>
                    </a:lnTo>
                    <a:lnTo>
                      <a:pt x="116" y="25"/>
                    </a:lnTo>
                    <a:lnTo>
                      <a:pt x="116" y="24"/>
                    </a:lnTo>
                    <a:lnTo>
                      <a:pt x="117" y="24"/>
                    </a:lnTo>
                    <a:lnTo>
                      <a:pt x="117" y="24"/>
                    </a:lnTo>
                    <a:lnTo>
                      <a:pt x="118" y="24"/>
                    </a:lnTo>
                    <a:lnTo>
                      <a:pt x="118" y="25"/>
                    </a:lnTo>
                    <a:lnTo>
                      <a:pt x="118" y="25"/>
                    </a:lnTo>
                    <a:lnTo>
                      <a:pt x="118" y="25"/>
                    </a:lnTo>
                    <a:lnTo>
                      <a:pt x="118" y="25"/>
                    </a:lnTo>
                    <a:lnTo>
                      <a:pt x="119" y="25"/>
                    </a:lnTo>
                    <a:lnTo>
                      <a:pt x="119" y="25"/>
                    </a:lnTo>
                    <a:lnTo>
                      <a:pt x="119" y="25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1" y="25"/>
                    </a:lnTo>
                    <a:lnTo>
                      <a:pt x="121" y="25"/>
                    </a:lnTo>
                    <a:lnTo>
                      <a:pt x="121" y="25"/>
                    </a:lnTo>
                    <a:lnTo>
                      <a:pt x="122" y="25"/>
                    </a:lnTo>
                    <a:lnTo>
                      <a:pt x="122" y="24"/>
                    </a:lnTo>
                    <a:lnTo>
                      <a:pt x="122" y="24"/>
                    </a:lnTo>
                    <a:lnTo>
                      <a:pt x="123" y="24"/>
                    </a:lnTo>
                    <a:lnTo>
                      <a:pt x="123" y="25"/>
                    </a:lnTo>
                    <a:lnTo>
                      <a:pt x="123" y="25"/>
                    </a:lnTo>
                    <a:lnTo>
                      <a:pt x="123" y="25"/>
                    </a:lnTo>
                    <a:lnTo>
                      <a:pt x="123" y="25"/>
                    </a:lnTo>
                    <a:lnTo>
                      <a:pt x="123" y="26"/>
                    </a:lnTo>
                    <a:lnTo>
                      <a:pt x="123" y="26"/>
                    </a:lnTo>
                    <a:lnTo>
                      <a:pt x="123" y="27"/>
                    </a:lnTo>
                    <a:lnTo>
                      <a:pt x="123" y="27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4" y="27"/>
                    </a:lnTo>
                    <a:lnTo>
                      <a:pt x="125" y="27"/>
                    </a:lnTo>
                    <a:lnTo>
                      <a:pt x="125" y="28"/>
                    </a:lnTo>
                    <a:lnTo>
                      <a:pt x="125" y="28"/>
                    </a:lnTo>
                    <a:lnTo>
                      <a:pt x="126" y="28"/>
                    </a:lnTo>
                    <a:lnTo>
                      <a:pt x="126" y="27"/>
                    </a:lnTo>
                    <a:lnTo>
                      <a:pt x="126" y="27"/>
                    </a:lnTo>
                    <a:lnTo>
                      <a:pt x="126" y="27"/>
                    </a:lnTo>
                    <a:lnTo>
                      <a:pt x="127" y="27"/>
                    </a:lnTo>
                    <a:lnTo>
                      <a:pt x="127" y="27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5" name="Freeform 44">
                <a:extLst>
                  <a:ext uri="{FF2B5EF4-FFF2-40B4-BE49-F238E27FC236}">
                    <a16:creationId xmlns:a16="http://schemas.microsoft.com/office/drawing/2014/main" xmlns="" id="{6937D28C-B8BD-4E34-BAF8-35355AE1D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5038" y="5868988"/>
                <a:ext cx="74613" cy="53975"/>
              </a:xfrm>
              <a:custGeom>
                <a:avLst/>
                <a:gdLst>
                  <a:gd name="T0" fmla="*/ 39 w 47"/>
                  <a:gd name="T1" fmla="*/ 25 h 34"/>
                  <a:gd name="T2" fmla="*/ 37 w 47"/>
                  <a:gd name="T3" fmla="*/ 24 h 34"/>
                  <a:gd name="T4" fmla="*/ 36 w 47"/>
                  <a:gd name="T5" fmla="*/ 24 h 34"/>
                  <a:gd name="T6" fmla="*/ 36 w 47"/>
                  <a:gd name="T7" fmla="*/ 22 h 34"/>
                  <a:gd name="T8" fmla="*/ 35 w 47"/>
                  <a:gd name="T9" fmla="*/ 21 h 34"/>
                  <a:gd name="T10" fmla="*/ 33 w 47"/>
                  <a:gd name="T11" fmla="*/ 18 h 34"/>
                  <a:gd name="T12" fmla="*/ 30 w 47"/>
                  <a:gd name="T13" fmla="*/ 18 h 34"/>
                  <a:gd name="T14" fmla="*/ 27 w 47"/>
                  <a:gd name="T15" fmla="*/ 16 h 34"/>
                  <a:gd name="T16" fmla="*/ 25 w 47"/>
                  <a:gd name="T17" fmla="*/ 16 h 34"/>
                  <a:gd name="T18" fmla="*/ 23 w 47"/>
                  <a:gd name="T19" fmla="*/ 17 h 34"/>
                  <a:gd name="T20" fmla="*/ 21 w 47"/>
                  <a:gd name="T21" fmla="*/ 18 h 34"/>
                  <a:gd name="T22" fmla="*/ 18 w 47"/>
                  <a:gd name="T23" fmla="*/ 19 h 34"/>
                  <a:gd name="T24" fmla="*/ 15 w 47"/>
                  <a:gd name="T25" fmla="*/ 20 h 34"/>
                  <a:gd name="T26" fmla="*/ 13 w 47"/>
                  <a:gd name="T27" fmla="*/ 21 h 34"/>
                  <a:gd name="T28" fmla="*/ 9 w 47"/>
                  <a:gd name="T29" fmla="*/ 22 h 34"/>
                  <a:gd name="T30" fmla="*/ 9 w 47"/>
                  <a:gd name="T31" fmla="*/ 23 h 34"/>
                  <a:gd name="T32" fmla="*/ 13 w 47"/>
                  <a:gd name="T33" fmla="*/ 25 h 34"/>
                  <a:gd name="T34" fmla="*/ 15 w 47"/>
                  <a:gd name="T35" fmla="*/ 27 h 34"/>
                  <a:gd name="T36" fmla="*/ 17 w 47"/>
                  <a:gd name="T37" fmla="*/ 30 h 34"/>
                  <a:gd name="T38" fmla="*/ 20 w 47"/>
                  <a:gd name="T39" fmla="*/ 32 h 34"/>
                  <a:gd name="T40" fmla="*/ 17 w 47"/>
                  <a:gd name="T41" fmla="*/ 34 h 34"/>
                  <a:gd name="T42" fmla="*/ 14 w 47"/>
                  <a:gd name="T43" fmla="*/ 33 h 34"/>
                  <a:gd name="T44" fmla="*/ 13 w 47"/>
                  <a:gd name="T45" fmla="*/ 30 h 34"/>
                  <a:gd name="T46" fmla="*/ 9 w 47"/>
                  <a:gd name="T47" fmla="*/ 28 h 34"/>
                  <a:gd name="T48" fmla="*/ 5 w 47"/>
                  <a:gd name="T49" fmla="*/ 28 h 34"/>
                  <a:gd name="T50" fmla="*/ 2 w 47"/>
                  <a:gd name="T51" fmla="*/ 28 h 34"/>
                  <a:gd name="T52" fmla="*/ 4 w 47"/>
                  <a:gd name="T53" fmla="*/ 27 h 34"/>
                  <a:gd name="T54" fmla="*/ 4 w 47"/>
                  <a:gd name="T55" fmla="*/ 25 h 34"/>
                  <a:gd name="T56" fmla="*/ 3 w 47"/>
                  <a:gd name="T57" fmla="*/ 22 h 34"/>
                  <a:gd name="T58" fmla="*/ 2 w 47"/>
                  <a:gd name="T59" fmla="*/ 20 h 34"/>
                  <a:gd name="T60" fmla="*/ 1 w 47"/>
                  <a:gd name="T61" fmla="*/ 18 h 34"/>
                  <a:gd name="T62" fmla="*/ 1 w 47"/>
                  <a:gd name="T63" fmla="*/ 16 h 34"/>
                  <a:gd name="T64" fmla="*/ 3 w 47"/>
                  <a:gd name="T65" fmla="*/ 15 h 34"/>
                  <a:gd name="T66" fmla="*/ 6 w 47"/>
                  <a:gd name="T67" fmla="*/ 14 h 34"/>
                  <a:gd name="T68" fmla="*/ 7 w 47"/>
                  <a:gd name="T69" fmla="*/ 11 h 34"/>
                  <a:gd name="T70" fmla="*/ 9 w 47"/>
                  <a:gd name="T71" fmla="*/ 10 h 34"/>
                  <a:gd name="T72" fmla="*/ 11 w 47"/>
                  <a:gd name="T73" fmla="*/ 8 h 34"/>
                  <a:gd name="T74" fmla="*/ 12 w 47"/>
                  <a:gd name="T75" fmla="*/ 5 h 34"/>
                  <a:gd name="T76" fmla="*/ 12 w 47"/>
                  <a:gd name="T77" fmla="*/ 2 h 34"/>
                  <a:gd name="T78" fmla="*/ 14 w 47"/>
                  <a:gd name="T79" fmla="*/ 2 h 34"/>
                  <a:gd name="T80" fmla="*/ 15 w 47"/>
                  <a:gd name="T81" fmla="*/ 5 h 34"/>
                  <a:gd name="T82" fmla="*/ 16 w 47"/>
                  <a:gd name="T83" fmla="*/ 6 h 34"/>
                  <a:gd name="T84" fmla="*/ 18 w 47"/>
                  <a:gd name="T85" fmla="*/ 8 h 34"/>
                  <a:gd name="T86" fmla="*/ 22 w 47"/>
                  <a:gd name="T87" fmla="*/ 7 h 34"/>
                  <a:gd name="T88" fmla="*/ 23 w 47"/>
                  <a:gd name="T89" fmla="*/ 4 h 34"/>
                  <a:gd name="T90" fmla="*/ 24 w 47"/>
                  <a:gd name="T91" fmla="*/ 2 h 34"/>
                  <a:gd name="T92" fmla="*/ 26 w 47"/>
                  <a:gd name="T93" fmla="*/ 2 h 34"/>
                  <a:gd name="T94" fmla="*/ 30 w 47"/>
                  <a:gd name="T95" fmla="*/ 2 h 34"/>
                  <a:gd name="T96" fmla="*/ 34 w 47"/>
                  <a:gd name="T97" fmla="*/ 2 h 34"/>
                  <a:gd name="T98" fmla="*/ 37 w 47"/>
                  <a:gd name="T99" fmla="*/ 0 h 34"/>
                  <a:gd name="T100" fmla="*/ 39 w 47"/>
                  <a:gd name="T101" fmla="*/ 0 h 34"/>
                  <a:gd name="T102" fmla="*/ 40 w 47"/>
                  <a:gd name="T103" fmla="*/ 3 h 34"/>
                  <a:gd name="T104" fmla="*/ 43 w 47"/>
                  <a:gd name="T105" fmla="*/ 5 h 34"/>
                  <a:gd name="T106" fmla="*/ 46 w 47"/>
                  <a:gd name="T107" fmla="*/ 8 h 34"/>
                  <a:gd name="T108" fmla="*/ 46 w 47"/>
                  <a:gd name="T109" fmla="*/ 12 h 34"/>
                  <a:gd name="T110" fmla="*/ 45 w 47"/>
                  <a:gd name="T111" fmla="*/ 15 h 34"/>
                  <a:gd name="T112" fmla="*/ 44 w 47"/>
                  <a:gd name="T113" fmla="*/ 18 h 34"/>
                  <a:gd name="T114" fmla="*/ 43 w 47"/>
                  <a:gd name="T115" fmla="*/ 21 h 34"/>
                  <a:gd name="T116" fmla="*/ 42 w 47"/>
                  <a:gd name="T117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7" h="34">
                    <a:moveTo>
                      <a:pt x="41" y="25"/>
                    </a:moveTo>
                    <a:lnTo>
                      <a:pt x="41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7" y="24"/>
                    </a:lnTo>
                    <a:lnTo>
                      <a:pt x="37" y="25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6" y="24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7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35" y="19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29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6"/>
                    </a:lnTo>
                    <a:lnTo>
                      <a:pt x="45" y="6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7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7" y="9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2" y="25"/>
                    </a:lnTo>
                    <a:lnTo>
                      <a:pt x="42" y="25"/>
                    </a:lnTo>
                    <a:lnTo>
                      <a:pt x="41" y="25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6" name="Freeform 45">
                <a:extLst>
                  <a:ext uri="{FF2B5EF4-FFF2-40B4-BE49-F238E27FC236}">
                    <a16:creationId xmlns:a16="http://schemas.microsoft.com/office/drawing/2014/main" xmlns="" id="{A3B9E784-365C-4EB4-A1A4-7435E251A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3613" y="5768976"/>
                <a:ext cx="136525" cy="146050"/>
              </a:xfrm>
              <a:custGeom>
                <a:avLst/>
                <a:gdLst>
                  <a:gd name="T0" fmla="*/ 65 w 86"/>
                  <a:gd name="T1" fmla="*/ 8 h 92"/>
                  <a:gd name="T2" fmla="*/ 63 w 86"/>
                  <a:gd name="T3" fmla="*/ 12 h 92"/>
                  <a:gd name="T4" fmla="*/ 63 w 86"/>
                  <a:gd name="T5" fmla="*/ 17 h 92"/>
                  <a:gd name="T6" fmla="*/ 66 w 86"/>
                  <a:gd name="T7" fmla="*/ 20 h 92"/>
                  <a:gd name="T8" fmla="*/ 67 w 86"/>
                  <a:gd name="T9" fmla="*/ 24 h 92"/>
                  <a:gd name="T10" fmla="*/ 73 w 86"/>
                  <a:gd name="T11" fmla="*/ 30 h 92"/>
                  <a:gd name="T12" fmla="*/ 79 w 86"/>
                  <a:gd name="T13" fmla="*/ 37 h 92"/>
                  <a:gd name="T14" fmla="*/ 85 w 86"/>
                  <a:gd name="T15" fmla="*/ 38 h 92"/>
                  <a:gd name="T16" fmla="*/ 73 w 86"/>
                  <a:gd name="T17" fmla="*/ 48 h 92"/>
                  <a:gd name="T18" fmla="*/ 55 w 86"/>
                  <a:gd name="T19" fmla="*/ 65 h 92"/>
                  <a:gd name="T20" fmla="*/ 31 w 86"/>
                  <a:gd name="T21" fmla="*/ 91 h 92"/>
                  <a:gd name="T22" fmla="*/ 28 w 86"/>
                  <a:gd name="T23" fmla="*/ 92 h 92"/>
                  <a:gd name="T24" fmla="*/ 28 w 86"/>
                  <a:gd name="T25" fmla="*/ 90 h 92"/>
                  <a:gd name="T26" fmla="*/ 25 w 86"/>
                  <a:gd name="T27" fmla="*/ 88 h 92"/>
                  <a:gd name="T28" fmla="*/ 25 w 86"/>
                  <a:gd name="T29" fmla="*/ 85 h 92"/>
                  <a:gd name="T30" fmla="*/ 26 w 86"/>
                  <a:gd name="T31" fmla="*/ 81 h 92"/>
                  <a:gd name="T32" fmla="*/ 28 w 86"/>
                  <a:gd name="T33" fmla="*/ 76 h 92"/>
                  <a:gd name="T34" fmla="*/ 28 w 86"/>
                  <a:gd name="T35" fmla="*/ 71 h 92"/>
                  <a:gd name="T36" fmla="*/ 24 w 86"/>
                  <a:gd name="T37" fmla="*/ 68 h 92"/>
                  <a:gd name="T38" fmla="*/ 22 w 86"/>
                  <a:gd name="T39" fmla="*/ 64 h 92"/>
                  <a:gd name="T40" fmla="*/ 19 w 86"/>
                  <a:gd name="T41" fmla="*/ 63 h 92"/>
                  <a:gd name="T42" fmla="*/ 15 w 86"/>
                  <a:gd name="T43" fmla="*/ 65 h 92"/>
                  <a:gd name="T44" fmla="*/ 9 w 86"/>
                  <a:gd name="T45" fmla="*/ 65 h 92"/>
                  <a:gd name="T46" fmla="*/ 6 w 86"/>
                  <a:gd name="T47" fmla="*/ 66 h 92"/>
                  <a:gd name="T48" fmla="*/ 4 w 86"/>
                  <a:gd name="T49" fmla="*/ 69 h 92"/>
                  <a:gd name="T50" fmla="*/ 1 w 86"/>
                  <a:gd name="T51" fmla="*/ 70 h 92"/>
                  <a:gd name="T52" fmla="*/ 0 w 86"/>
                  <a:gd name="T53" fmla="*/ 65 h 92"/>
                  <a:gd name="T54" fmla="*/ 5 w 86"/>
                  <a:gd name="T55" fmla="*/ 64 h 92"/>
                  <a:gd name="T56" fmla="*/ 4 w 86"/>
                  <a:gd name="T57" fmla="*/ 61 h 92"/>
                  <a:gd name="T58" fmla="*/ 5 w 86"/>
                  <a:gd name="T59" fmla="*/ 60 h 92"/>
                  <a:gd name="T60" fmla="*/ 8 w 86"/>
                  <a:gd name="T61" fmla="*/ 56 h 92"/>
                  <a:gd name="T62" fmla="*/ 6 w 86"/>
                  <a:gd name="T63" fmla="*/ 53 h 92"/>
                  <a:gd name="T64" fmla="*/ 6 w 86"/>
                  <a:gd name="T65" fmla="*/ 50 h 92"/>
                  <a:gd name="T66" fmla="*/ 5 w 86"/>
                  <a:gd name="T67" fmla="*/ 46 h 92"/>
                  <a:gd name="T68" fmla="*/ 6 w 86"/>
                  <a:gd name="T69" fmla="*/ 42 h 92"/>
                  <a:gd name="T70" fmla="*/ 6 w 86"/>
                  <a:gd name="T71" fmla="*/ 39 h 92"/>
                  <a:gd name="T72" fmla="*/ 7 w 86"/>
                  <a:gd name="T73" fmla="*/ 34 h 92"/>
                  <a:gd name="T74" fmla="*/ 5 w 86"/>
                  <a:gd name="T75" fmla="*/ 31 h 92"/>
                  <a:gd name="T76" fmla="*/ 9 w 86"/>
                  <a:gd name="T77" fmla="*/ 29 h 92"/>
                  <a:gd name="T78" fmla="*/ 12 w 86"/>
                  <a:gd name="T79" fmla="*/ 28 h 92"/>
                  <a:gd name="T80" fmla="*/ 15 w 86"/>
                  <a:gd name="T81" fmla="*/ 27 h 92"/>
                  <a:gd name="T82" fmla="*/ 19 w 86"/>
                  <a:gd name="T83" fmla="*/ 27 h 92"/>
                  <a:gd name="T84" fmla="*/ 19 w 86"/>
                  <a:gd name="T85" fmla="*/ 23 h 92"/>
                  <a:gd name="T86" fmla="*/ 20 w 86"/>
                  <a:gd name="T87" fmla="*/ 21 h 92"/>
                  <a:gd name="T88" fmla="*/ 23 w 86"/>
                  <a:gd name="T89" fmla="*/ 18 h 92"/>
                  <a:gd name="T90" fmla="*/ 26 w 86"/>
                  <a:gd name="T91" fmla="*/ 19 h 92"/>
                  <a:gd name="T92" fmla="*/ 29 w 86"/>
                  <a:gd name="T93" fmla="*/ 19 h 92"/>
                  <a:gd name="T94" fmla="*/ 32 w 86"/>
                  <a:gd name="T95" fmla="*/ 20 h 92"/>
                  <a:gd name="T96" fmla="*/ 36 w 86"/>
                  <a:gd name="T97" fmla="*/ 18 h 92"/>
                  <a:gd name="T98" fmla="*/ 38 w 86"/>
                  <a:gd name="T99" fmla="*/ 14 h 92"/>
                  <a:gd name="T100" fmla="*/ 39 w 86"/>
                  <a:gd name="T101" fmla="*/ 11 h 92"/>
                  <a:gd name="T102" fmla="*/ 43 w 86"/>
                  <a:gd name="T103" fmla="*/ 8 h 92"/>
                  <a:gd name="T104" fmla="*/ 45 w 86"/>
                  <a:gd name="T105" fmla="*/ 6 h 92"/>
                  <a:gd name="T106" fmla="*/ 48 w 86"/>
                  <a:gd name="T107" fmla="*/ 5 h 92"/>
                  <a:gd name="T108" fmla="*/ 48 w 86"/>
                  <a:gd name="T109" fmla="*/ 1 h 92"/>
                  <a:gd name="T110" fmla="*/ 52 w 86"/>
                  <a:gd name="T111" fmla="*/ 0 h 92"/>
                  <a:gd name="T112" fmla="*/ 57 w 86"/>
                  <a:gd name="T113" fmla="*/ 0 h 92"/>
                  <a:gd name="T114" fmla="*/ 60 w 86"/>
                  <a:gd name="T115" fmla="*/ 2 h 92"/>
                  <a:gd name="T116" fmla="*/ 62 w 86"/>
                  <a:gd name="T117" fmla="*/ 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6" h="92">
                    <a:moveTo>
                      <a:pt x="63" y="5"/>
                    </a:moveTo>
                    <a:lnTo>
                      <a:pt x="63" y="6"/>
                    </a:lnTo>
                    <a:lnTo>
                      <a:pt x="63" y="6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7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4" y="9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4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3" y="15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3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6" y="19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3"/>
                    </a:lnTo>
                    <a:lnTo>
                      <a:pt x="67" y="23"/>
                    </a:lnTo>
                    <a:lnTo>
                      <a:pt x="67" y="24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68" y="26"/>
                    </a:lnTo>
                    <a:lnTo>
                      <a:pt x="69" y="27"/>
                    </a:lnTo>
                    <a:lnTo>
                      <a:pt x="70" y="28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8" y="30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79" y="32"/>
                    </a:lnTo>
                    <a:lnTo>
                      <a:pt x="78" y="34"/>
                    </a:lnTo>
                    <a:lnTo>
                      <a:pt x="78" y="35"/>
                    </a:lnTo>
                    <a:lnTo>
                      <a:pt x="79" y="36"/>
                    </a:lnTo>
                    <a:lnTo>
                      <a:pt x="79" y="37"/>
                    </a:lnTo>
                    <a:lnTo>
                      <a:pt x="80" y="37"/>
                    </a:lnTo>
                    <a:lnTo>
                      <a:pt x="80" y="37"/>
                    </a:lnTo>
                    <a:lnTo>
                      <a:pt x="81" y="38"/>
                    </a:lnTo>
                    <a:lnTo>
                      <a:pt x="81" y="38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3" y="38"/>
                    </a:lnTo>
                    <a:lnTo>
                      <a:pt x="83" y="38"/>
                    </a:lnTo>
                    <a:lnTo>
                      <a:pt x="84" y="38"/>
                    </a:lnTo>
                    <a:lnTo>
                      <a:pt x="85" y="38"/>
                    </a:lnTo>
                    <a:lnTo>
                      <a:pt x="85" y="38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6" y="39"/>
                    </a:lnTo>
                    <a:lnTo>
                      <a:pt x="84" y="40"/>
                    </a:lnTo>
                    <a:lnTo>
                      <a:pt x="81" y="42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5" y="47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72" y="50"/>
                    </a:lnTo>
                    <a:lnTo>
                      <a:pt x="70" y="51"/>
                    </a:lnTo>
                    <a:lnTo>
                      <a:pt x="68" y="52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4" y="56"/>
                    </a:lnTo>
                    <a:lnTo>
                      <a:pt x="63" y="57"/>
                    </a:lnTo>
                    <a:lnTo>
                      <a:pt x="61" y="59"/>
                    </a:lnTo>
                    <a:lnTo>
                      <a:pt x="58" y="62"/>
                    </a:lnTo>
                    <a:lnTo>
                      <a:pt x="57" y="63"/>
                    </a:lnTo>
                    <a:lnTo>
                      <a:pt x="55" y="65"/>
                    </a:lnTo>
                    <a:lnTo>
                      <a:pt x="52" y="68"/>
                    </a:lnTo>
                    <a:lnTo>
                      <a:pt x="51" y="69"/>
                    </a:lnTo>
                    <a:lnTo>
                      <a:pt x="49" y="72"/>
                    </a:lnTo>
                    <a:lnTo>
                      <a:pt x="46" y="75"/>
                    </a:lnTo>
                    <a:lnTo>
                      <a:pt x="43" y="79"/>
                    </a:lnTo>
                    <a:lnTo>
                      <a:pt x="40" y="81"/>
                    </a:lnTo>
                    <a:lnTo>
                      <a:pt x="37" y="85"/>
                    </a:lnTo>
                    <a:lnTo>
                      <a:pt x="35" y="87"/>
                    </a:lnTo>
                    <a:lnTo>
                      <a:pt x="34" y="88"/>
                    </a:lnTo>
                    <a:lnTo>
                      <a:pt x="32" y="91"/>
                    </a:lnTo>
                    <a:lnTo>
                      <a:pt x="31" y="91"/>
                    </a:lnTo>
                    <a:lnTo>
                      <a:pt x="31" y="92"/>
                    </a:lnTo>
                    <a:lnTo>
                      <a:pt x="31" y="92"/>
                    </a:lnTo>
                    <a:lnTo>
                      <a:pt x="31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29" y="92"/>
                    </a:lnTo>
                    <a:lnTo>
                      <a:pt x="29" y="92"/>
                    </a:lnTo>
                    <a:lnTo>
                      <a:pt x="29" y="92"/>
                    </a:lnTo>
                    <a:lnTo>
                      <a:pt x="29" y="92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28" y="91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0" y="91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28" y="91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28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90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5" y="89"/>
                    </a:lnTo>
                    <a:lnTo>
                      <a:pt x="25" y="89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3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6"/>
                    </a:lnTo>
                    <a:lnTo>
                      <a:pt x="25" y="86"/>
                    </a:lnTo>
                    <a:lnTo>
                      <a:pt x="25" y="85"/>
                    </a:lnTo>
                    <a:lnTo>
                      <a:pt x="25" y="85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3"/>
                    </a:lnTo>
                    <a:lnTo>
                      <a:pt x="25" y="83"/>
                    </a:lnTo>
                    <a:lnTo>
                      <a:pt x="26" y="83"/>
                    </a:lnTo>
                    <a:lnTo>
                      <a:pt x="26" y="82"/>
                    </a:lnTo>
                    <a:lnTo>
                      <a:pt x="26" y="82"/>
                    </a:lnTo>
                    <a:lnTo>
                      <a:pt x="26" y="81"/>
                    </a:lnTo>
                    <a:lnTo>
                      <a:pt x="26" y="81"/>
                    </a:lnTo>
                    <a:lnTo>
                      <a:pt x="26" y="81"/>
                    </a:lnTo>
                    <a:lnTo>
                      <a:pt x="26" y="80"/>
                    </a:lnTo>
                    <a:lnTo>
                      <a:pt x="26" y="80"/>
                    </a:lnTo>
                    <a:lnTo>
                      <a:pt x="26" y="80"/>
                    </a:lnTo>
                    <a:lnTo>
                      <a:pt x="26" y="79"/>
                    </a:lnTo>
                    <a:lnTo>
                      <a:pt x="26" y="79"/>
                    </a:lnTo>
                    <a:lnTo>
                      <a:pt x="27" y="78"/>
                    </a:lnTo>
                    <a:lnTo>
                      <a:pt x="27" y="78"/>
                    </a:lnTo>
                    <a:lnTo>
                      <a:pt x="27" y="77"/>
                    </a:lnTo>
                    <a:lnTo>
                      <a:pt x="28" y="77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28" y="75"/>
                    </a:lnTo>
                    <a:lnTo>
                      <a:pt x="29" y="75"/>
                    </a:lnTo>
                    <a:lnTo>
                      <a:pt x="29" y="74"/>
                    </a:lnTo>
                    <a:lnTo>
                      <a:pt x="29" y="74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6" y="69"/>
                    </a:lnTo>
                    <a:lnTo>
                      <a:pt x="26" y="68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4" y="68"/>
                    </a:lnTo>
                    <a:lnTo>
                      <a:pt x="24" y="67"/>
                    </a:lnTo>
                    <a:lnTo>
                      <a:pt x="24" y="67"/>
                    </a:lnTo>
                    <a:lnTo>
                      <a:pt x="23" y="67"/>
                    </a:lnTo>
                    <a:lnTo>
                      <a:pt x="23" y="67"/>
                    </a:lnTo>
                    <a:lnTo>
                      <a:pt x="23" y="66"/>
                    </a:lnTo>
                    <a:lnTo>
                      <a:pt x="22" y="66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3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4"/>
                    </a:lnTo>
                    <a:lnTo>
                      <a:pt x="19" y="64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4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8" y="65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5" y="67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4" y="68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3" y="70"/>
                    </a:lnTo>
                    <a:lnTo>
                      <a:pt x="3" y="70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1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5" y="62"/>
                    </a:lnTo>
                    <a:lnTo>
                      <a:pt x="5" y="61"/>
                    </a:lnTo>
                    <a:lnTo>
                      <a:pt x="5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5" y="61"/>
                    </a:lnTo>
                    <a:lnTo>
                      <a:pt x="5" y="61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5" y="51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7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18" y="25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6" y="19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7" y="17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10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3" y="6"/>
                    </a:lnTo>
                    <a:lnTo>
                      <a:pt x="63" y="6"/>
                    </a:lnTo>
                    <a:lnTo>
                      <a:pt x="63" y="5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7" name="Freeform 46">
                <a:extLst>
                  <a:ext uri="{FF2B5EF4-FFF2-40B4-BE49-F238E27FC236}">
                    <a16:creationId xmlns:a16="http://schemas.microsoft.com/office/drawing/2014/main" xmlns="" id="{9B14DB82-2EC1-4C52-852C-58627FE6F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3625" y="5768976"/>
                <a:ext cx="90488" cy="60325"/>
              </a:xfrm>
              <a:custGeom>
                <a:avLst/>
                <a:gdLst>
                  <a:gd name="T0" fmla="*/ 52 w 57"/>
                  <a:gd name="T1" fmla="*/ 21 h 38"/>
                  <a:gd name="T2" fmla="*/ 40 w 57"/>
                  <a:gd name="T3" fmla="*/ 28 h 38"/>
                  <a:gd name="T4" fmla="*/ 27 w 57"/>
                  <a:gd name="T5" fmla="*/ 35 h 38"/>
                  <a:gd name="T6" fmla="*/ 22 w 57"/>
                  <a:gd name="T7" fmla="*/ 38 h 38"/>
                  <a:gd name="T8" fmla="*/ 19 w 57"/>
                  <a:gd name="T9" fmla="*/ 38 h 38"/>
                  <a:gd name="T10" fmla="*/ 16 w 57"/>
                  <a:gd name="T11" fmla="*/ 36 h 38"/>
                  <a:gd name="T12" fmla="*/ 15 w 57"/>
                  <a:gd name="T13" fmla="*/ 30 h 38"/>
                  <a:gd name="T14" fmla="*/ 8 w 57"/>
                  <a:gd name="T15" fmla="*/ 30 h 38"/>
                  <a:gd name="T16" fmla="*/ 5 w 57"/>
                  <a:gd name="T17" fmla="*/ 26 h 38"/>
                  <a:gd name="T18" fmla="*/ 3 w 57"/>
                  <a:gd name="T19" fmla="*/ 22 h 38"/>
                  <a:gd name="T20" fmla="*/ 3 w 57"/>
                  <a:gd name="T21" fmla="*/ 20 h 38"/>
                  <a:gd name="T22" fmla="*/ 2 w 57"/>
                  <a:gd name="T23" fmla="*/ 19 h 38"/>
                  <a:gd name="T24" fmla="*/ 0 w 57"/>
                  <a:gd name="T25" fmla="*/ 17 h 38"/>
                  <a:gd name="T26" fmla="*/ 0 w 57"/>
                  <a:gd name="T27" fmla="*/ 14 h 38"/>
                  <a:gd name="T28" fmla="*/ 0 w 57"/>
                  <a:gd name="T29" fmla="*/ 12 h 38"/>
                  <a:gd name="T30" fmla="*/ 1 w 57"/>
                  <a:gd name="T31" fmla="*/ 10 h 38"/>
                  <a:gd name="T32" fmla="*/ 2 w 57"/>
                  <a:gd name="T33" fmla="*/ 8 h 38"/>
                  <a:gd name="T34" fmla="*/ 0 w 57"/>
                  <a:gd name="T35" fmla="*/ 7 h 38"/>
                  <a:gd name="T36" fmla="*/ 1 w 57"/>
                  <a:gd name="T37" fmla="*/ 4 h 38"/>
                  <a:gd name="T38" fmla="*/ 3 w 57"/>
                  <a:gd name="T39" fmla="*/ 3 h 38"/>
                  <a:gd name="T40" fmla="*/ 5 w 57"/>
                  <a:gd name="T41" fmla="*/ 3 h 38"/>
                  <a:gd name="T42" fmla="*/ 7 w 57"/>
                  <a:gd name="T43" fmla="*/ 2 h 38"/>
                  <a:gd name="T44" fmla="*/ 9 w 57"/>
                  <a:gd name="T45" fmla="*/ 3 h 38"/>
                  <a:gd name="T46" fmla="*/ 10 w 57"/>
                  <a:gd name="T47" fmla="*/ 1 h 38"/>
                  <a:gd name="T48" fmla="*/ 12 w 57"/>
                  <a:gd name="T49" fmla="*/ 0 h 38"/>
                  <a:gd name="T50" fmla="*/ 13 w 57"/>
                  <a:gd name="T51" fmla="*/ 1 h 38"/>
                  <a:gd name="T52" fmla="*/ 12 w 57"/>
                  <a:gd name="T53" fmla="*/ 3 h 38"/>
                  <a:gd name="T54" fmla="*/ 14 w 57"/>
                  <a:gd name="T55" fmla="*/ 4 h 38"/>
                  <a:gd name="T56" fmla="*/ 13 w 57"/>
                  <a:gd name="T57" fmla="*/ 6 h 38"/>
                  <a:gd name="T58" fmla="*/ 15 w 57"/>
                  <a:gd name="T59" fmla="*/ 8 h 38"/>
                  <a:gd name="T60" fmla="*/ 16 w 57"/>
                  <a:gd name="T61" fmla="*/ 9 h 38"/>
                  <a:gd name="T62" fmla="*/ 17 w 57"/>
                  <a:gd name="T63" fmla="*/ 9 h 38"/>
                  <a:gd name="T64" fmla="*/ 18 w 57"/>
                  <a:gd name="T65" fmla="*/ 11 h 38"/>
                  <a:gd name="T66" fmla="*/ 20 w 57"/>
                  <a:gd name="T67" fmla="*/ 12 h 38"/>
                  <a:gd name="T68" fmla="*/ 20 w 57"/>
                  <a:gd name="T69" fmla="*/ 14 h 38"/>
                  <a:gd name="T70" fmla="*/ 22 w 57"/>
                  <a:gd name="T71" fmla="*/ 15 h 38"/>
                  <a:gd name="T72" fmla="*/ 24 w 57"/>
                  <a:gd name="T73" fmla="*/ 14 h 38"/>
                  <a:gd name="T74" fmla="*/ 25 w 57"/>
                  <a:gd name="T75" fmla="*/ 14 h 38"/>
                  <a:gd name="T76" fmla="*/ 26 w 57"/>
                  <a:gd name="T77" fmla="*/ 16 h 38"/>
                  <a:gd name="T78" fmla="*/ 26 w 57"/>
                  <a:gd name="T79" fmla="*/ 18 h 38"/>
                  <a:gd name="T80" fmla="*/ 25 w 57"/>
                  <a:gd name="T81" fmla="*/ 19 h 38"/>
                  <a:gd name="T82" fmla="*/ 27 w 57"/>
                  <a:gd name="T83" fmla="*/ 21 h 38"/>
                  <a:gd name="T84" fmla="*/ 27 w 57"/>
                  <a:gd name="T85" fmla="*/ 23 h 38"/>
                  <a:gd name="T86" fmla="*/ 29 w 57"/>
                  <a:gd name="T87" fmla="*/ 24 h 38"/>
                  <a:gd name="T88" fmla="*/ 31 w 57"/>
                  <a:gd name="T89" fmla="*/ 25 h 38"/>
                  <a:gd name="T90" fmla="*/ 34 w 57"/>
                  <a:gd name="T91" fmla="*/ 26 h 38"/>
                  <a:gd name="T92" fmla="*/ 35 w 57"/>
                  <a:gd name="T93" fmla="*/ 26 h 38"/>
                  <a:gd name="T94" fmla="*/ 37 w 57"/>
                  <a:gd name="T95" fmla="*/ 24 h 38"/>
                  <a:gd name="T96" fmla="*/ 38 w 57"/>
                  <a:gd name="T97" fmla="*/ 22 h 38"/>
                  <a:gd name="T98" fmla="*/ 40 w 57"/>
                  <a:gd name="T99" fmla="*/ 23 h 38"/>
                  <a:gd name="T100" fmla="*/ 42 w 57"/>
                  <a:gd name="T101" fmla="*/ 24 h 38"/>
                  <a:gd name="T102" fmla="*/ 44 w 57"/>
                  <a:gd name="T103" fmla="*/ 23 h 38"/>
                  <a:gd name="T104" fmla="*/ 46 w 57"/>
                  <a:gd name="T105" fmla="*/ 22 h 38"/>
                  <a:gd name="T106" fmla="*/ 47 w 57"/>
                  <a:gd name="T107" fmla="*/ 21 h 38"/>
                  <a:gd name="T108" fmla="*/ 48 w 57"/>
                  <a:gd name="T109" fmla="*/ 19 h 38"/>
                  <a:gd name="T110" fmla="*/ 49 w 57"/>
                  <a:gd name="T111" fmla="*/ 18 h 38"/>
                  <a:gd name="T112" fmla="*/ 51 w 57"/>
                  <a:gd name="T113" fmla="*/ 19 h 38"/>
                  <a:gd name="T114" fmla="*/ 53 w 57"/>
                  <a:gd name="T115" fmla="*/ 19 h 38"/>
                  <a:gd name="T116" fmla="*/ 55 w 57"/>
                  <a:gd name="T117" fmla="*/ 18 h 38"/>
                  <a:gd name="T118" fmla="*/ 57 w 57"/>
                  <a:gd name="T11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" h="38">
                    <a:moveTo>
                      <a:pt x="57" y="19"/>
                    </a:moveTo>
                    <a:lnTo>
                      <a:pt x="57" y="19"/>
                    </a:lnTo>
                    <a:lnTo>
                      <a:pt x="55" y="19"/>
                    </a:lnTo>
                    <a:lnTo>
                      <a:pt x="54" y="20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0" y="22"/>
                    </a:lnTo>
                    <a:lnTo>
                      <a:pt x="48" y="22"/>
                    </a:lnTo>
                    <a:lnTo>
                      <a:pt x="46" y="24"/>
                    </a:lnTo>
                    <a:lnTo>
                      <a:pt x="44" y="25"/>
                    </a:lnTo>
                    <a:lnTo>
                      <a:pt x="42" y="27"/>
                    </a:lnTo>
                    <a:lnTo>
                      <a:pt x="40" y="28"/>
                    </a:lnTo>
                    <a:lnTo>
                      <a:pt x="38" y="29"/>
                    </a:lnTo>
                    <a:lnTo>
                      <a:pt x="36" y="30"/>
                    </a:lnTo>
                    <a:lnTo>
                      <a:pt x="34" y="31"/>
                    </a:lnTo>
                    <a:lnTo>
                      <a:pt x="32" y="32"/>
                    </a:lnTo>
                    <a:lnTo>
                      <a:pt x="29" y="34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4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6" y="37"/>
                    </a:lnTo>
                    <a:lnTo>
                      <a:pt x="16" y="36"/>
                    </a:lnTo>
                    <a:lnTo>
                      <a:pt x="15" y="35"/>
                    </a:lnTo>
                    <a:lnTo>
                      <a:pt x="15" y="34"/>
                    </a:lnTo>
                    <a:lnTo>
                      <a:pt x="16" y="32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5" y="30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6" y="27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9" y="24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9" y="22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3" y="24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5" y="23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6" y="21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3" y="19"/>
                    </a:lnTo>
                    <a:lnTo>
                      <a:pt x="53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5" y="19"/>
                    </a:lnTo>
                    <a:lnTo>
                      <a:pt x="55" y="19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7" y="18"/>
                    </a:lnTo>
                    <a:lnTo>
                      <a:pt x="57" y="19"/>
                    </a:lnTo>
                    <a:lnTo>
                      <a:pt x="57" y="19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8" name="Freeform 47">
                <a:extLst>
                  <a:ext uri="{FF2B5EF4-FFF2-40B4-BE49-F238E27FC236}">
                    <a16:creationId xmlns:a16="http://schemas.microsoft.com/office/drawing/2014/main" xmlns="" id="{CFCC90B9-7E2B-4C2F-BCEA-56FA02572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1875" y="5653088"/>
                <a:ext cx="141288" cy="157163"/>
              </a:xfrm>
              <a:custGeom>
                <a:avLst/>
                <a:gdLst>
                  <a:gd name="T0" fmla="*/ 60 w 89"/>
                  <a:gd name="T1" fmla="*/ 10 h 99"/>
                  <a:gd name="T2" fmla="*/ 63 w 89"/>
                  <a:gd name="T3" fmla="*/ 12 h 99"/>
                  <a:gd name="T4" fmla="*/ 69 w 89"/>
                  <a:gd name="T5" fmla="*/ 9 h 99"/>
                  <a:gd name="T6" fmla="*/ 74 w 89"/>
                  <a:gd name="T7" fmla="*/ 9 h 99"/>
                  <a:gd name="T8" fmla="*/ 74 w 89"/>
                  <a:gd name="T9" fmla="*/ 12 h 99"/>
                  <a:gd name="T10" fmla="*/ 75 w 89"/>
                  <a:gd name="T11" fmla="*/ 17 h 99"/>
                  <a:gd name="T12" fmla="*/ 75 w 89"/>
                  <a:gd name="T13" fmla="*/ 24 h 99"/>
                  <a:gd name="T14" fmla="*/ 78 w 89"/>
                  <a:gd name="T15" fmla="*/ 30 h 99"/>
                  <a:gd name="T16" fmla="*/ 75 w 89"/>
                  <a:gd name="T17" fmla="*/ 34 h 99"/>
                  <a:gd name="T18" fmla="*/ 76 w 89"/>
                  <a:gd name="T19" fmla="*/ 40 h 99"/>
                  <a:gd name="T20" fmla="*/ 71 w 89"/>
                  <a:gd name="T21" fmla="*/ 44 h 99"/>
                  <a:gd name="T22" fmla="*/ 72 w 89"/>
                  <a:gd name="T23" fmla="*/ 50 h 99"/>
                  <a:gd name="T24" fmla="*/ 68 w 89"/>
                  <a:gd name="T25" fmla="*/ 54 h 99"/>
                  <a:gd name="T26" fmla="*/ 68 w 89"/>
                  <a:gd name="T27" fmla="*/ 59 h 99"/>
                  <a:gd name="T28" fmla="*/ 68 w 89"/>
                  <a:gd name="T29" fmla="*/ 65 h 99"/>
                  <a:gd name="T30" fmla="*/ 72 w 89"/>
                  <a:gd name="T31" fmla="*/ 69 h 99"/>
                  <a:gd name="T32" fmla="*/ 75 w 89"/>
                  <a:gd name="T33" fmla="*/ 76 h 99"/>
                  <a:gd name="T34" fmla="*/ 85 w 89"/>
                  <a:gd name="T35" fmla="*/ 80 h 99"/>
                  <a:gd name="T36" fmla="*/ 87 w 89"/>
                  <a:gd name="T37" fmla="*/ 82 h 99"/>
                  <a:gd name="T38" fmla="*/ 85 w 89"/>
                  <a:gd name="T39" fmla="*/ 86 h 99"/>
                  <a:gd name="T40" fmla="*/ 81 w 89"/>
                  <a:gd name="T41" fmla="*/ 91 h 99"/>
                  <a:gd name="T42" fmla="*/ 74 w 89"/>
                  <a:gd name="T43" fmla="*/ 92 h 99"/>
                  <a:gd name="T44" fmla="*/ 68 w 89"/>
                  <a:gd name="T45" fmla="*/ 92 h 99"/>
                  <a:gd name="T46" fmla="*/ 65 w 89"/>
                  <a:gd name="T47" fmla="*/ 95 h 99"/>
                  <a:gd name="T48" fmla="*/ 59 w 89"/>
                  <a:gd name="T49" fmla="*/ 96 h 99"/>
                  <a:gd name="T50" fmla="*/ 55 w 89"/>
                  <a:gd name="T51" fmla="*/ 99 h 99"/>
                  <a:gd name="T52" fmla="*/ 49 w 89"/>
                  <a:gd name="T53" fmla="*/ 97 h 99"/>
                  <a:gd name="T54" fmla="*/ 45 w 89"/>
                  <a:gd name="T55" fmla="*/ 92 h 99"/>
                  <a:gd name="T56" fmla="*/ 46 w 89"/>
                  <a:gd name="T57" fmla="*/ 88 h 99"/>
                  <a:gd name="T58" fmla="*/ 41 w 89"/>
                  <a:gd name="T59" fmla="*/ 87 h 99"/>
                  <a:gd name="T60" fmla="*/ 38 w 89"/>
                  <a:gd name="T61" fmla="*/ 83 h 99"/>
                  <a:gd name="T62" fmla="*/ 34 w 89"/>
                  <a:gd name="T63" fmla="*/ 81 h 99"/>
                  <a:gd name="T64" fmla="*/ 32 w 89"/>
                  <a:gd name="T65" fmla="*/ 76 h 99"/>
                  <a:gd name="T66" fmla="*/ 30 w 89"/>
                  <a:gd name="T67" fmla="*/ 74 h 99"/>
                  <a:gd name="T68" fmla="*/ 25 w 89"/>
                  <a:gd name="T69" fmla="*/ 76 h 99"/>
                  <a:gd name="T70" fmla="*/ 20 w 89"/>
                  <a:gd name="T71" fmla="*/ 78 h 99"/>
                  <a:gd name="T72" fmla="*/ 16 w 89"/>
                  <a:gd name="T73" fmla="*/ 74 h 99"/>
                  <a:gd name="T74" fmla="*/ 11 w 89"/>
                  <a:gd name="T75" fmla="*/ 73 h 99"/>
                  <a:gd name="T76" fmla="*/ 4 w 89"/>
                  <a:gd name="T77" fmla="*/ 72 h 99"/>
                  <a:gd name="T78" fmla="*/ 5 w 89"/>
                  <a:gd name="T79" fmla="*/ 67 h 99"/>
                  <a:gd name="T80" fmla="*/ 1 w 89"/>
                  <a:gd name="T81" fmla="*/ 66 h 99"/>
                  <a:gd name="T82" fmla="*/ 6 w 89"/>
                  <a:gd name="T83" fmla="*/ 62 h 99"/>
                  <a:gd name="T84" fmla="*/ 8 w 89"/>
                  <a:gd name="T85" fmla="*/ 58 h 99"/>
                  <a:gd name="T86" fmla="*/ 5 w 89"/>
                  <a:gd name="T87" fmla="*/ 53 h 99"/>
                  <a:gd name="T88" fmla="*/ 7 w 89"/>
                  <a:gd name="T89" fmla="*/ 48 h 99"/>
                  <a:gd name="T90" fmla="*/ 11 w 89"/>
                  <a:gd name="T91" fmla="*/ 43 h 99"/>
                  <a:gd name="T92" fmla="*/ 14 w 89"/>
                  <a:gd name="T93" fmla="*/ 42 h 99"/>
                  <a:gd name="T94" fmla="*/ 18 w 89"/>
                  <a:gd name="T95" fmla="*/ 39 h 99"/>
                  <a:gd name="T96" fmla="*/ 21 w 89"/>
                  <a:gd name="T97" fmla="*/ 37 h 99"/>
                  <a:gd name="T98" fmla="*/ 24 w 89"/>
                  <a:gd name="T99" fmla="*/ 34 h 99"/>
                  <a:gd name="T100" fmla="*/ 26 w 89"/>
                  <a:gd name="T101" fmla="*/ 28 h 99"/>
                  <a:gd name="T102" fmla="*/ 30 w 89"/>
                  <a:gd name="T103" fmla="*/ 23 h 99"/>
                  <a:gd name="T104" fmla="*/ 32 w 89"/>
                  <a:gd name="T105" fmla="*/ 17 h 99"/>
                  <a:gd name="T106" fmla="*/ 35 w 89"/>
                  <a:gd name="T107" fmla="*/ 12 h 99"/>
                  <a:gd name="T108" fmla="*/ 41 w 89"/>
                  <a:gd name="T109" fmla="*/ 9 h 99"/>
                  <a:gd name="T110" fmla="*/ 44 w 89"/>
                  <a:gd name="T111" fmla="*/ 4 h 99"/>
                  <a:gd name="T112" fmla="*/ 49 w 89"/>
                  <a:gd name="T113" fmla="*/ 1 h 99"/>
                  <a:gd name="T114" fmla="*/ 53 w 89"/>
                  <a:gd name="T115" fmla="*/ 5 h 99"/>
                  <a:gd name="T116" fmla="*/ 56 w 89"/>
                  <a:gd name="T117" fmla="*/ 2 h 99"/>
                  <a:gd name="T118" fmla="*/ 60 w 89"/>
                  <a:gd name="T119" fmla="*/ 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9" h="99">
                    <a:moveTo>
                      <a:pt x="59" y="4"/>
                    </a:moveTo>
                    <a:lnTo>
                      <a:pt x="59" y="4"/>
                    </a:lnTo>
                    <a:lnTo>
                      <a:pt x="59" y="4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8"/>
                    </a:lnTo>
                    <a:lnTo>
                      <a:pt x="59" y="8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0" y="11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0" y="12"/>
                    </a:lnTo>
                    <a:lnTo>
                      <a:pt x="60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3" y="13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1" y="9"/>
                    </a:lnTo>
                    <a:lnTo>
                      <a:pt x="71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5" y="12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5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21"/>
                    </a:lnTo>
                    <a:lnTo>
                      <a:pt x="75" y="21"/>
                    </a:lnTo>
                    <a:lnTo>
                      <a:pt x="75" y="21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76" y="22"/>
                    </a:lnTo>
                    <a:lnTo>
                      <a:pt x="76" y="23"/>
                    </a:lnTo>
                    <a:lnTo>
                      <a:pt x="75" y="23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5"/>
                    </a:lnTo>
                    <a:lnTo>
                      <a:pt x="76" y="25"/>
                    </a:lnTo>
                    <a:lnTo>
                      <a:pt x="76" y="26"/>
                    </a:lnTo>
                    <a:lnTo>
                      <a:pt x="77" y="27"/>
                    </a:lnTo>
                    <a:lnTo>
                      <a:pt x="77" y="27"/>
                    </a:lnTo>
                    <a:lnTo>
                      <a:pt x="77" y="27"/>
                    </a:lnTo>
                    <a:lnTo>
                      <a:pt x="78" y="27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31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7" y="32"/>
                    </a:lnTo>
                    <a:lnTo>
                      <a:pt x="77" y="32"/>
                    </a:lnTo>
                    <a:lnTo>
                      <a:pt x="77" y="32"/>
                    </a:lnTo>
                    <a:lnTo>
                      <a:pt x="77" y="33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6"/>
                    </a:lnTo>
                    <a:lnTo>
                      <a:pt x="75" y="36"/>
                    </a:lnTo>
                    <a:lnTo>
                      <a:pt x="75" y="36"/>
                    </a:lnTo>
                    <a:lnTo>
                      <a:pt x="75" y="36"/>
                    </a:lnTo>
                    <a:lnTo>
                      <a:pt x="76" y="37"/>
                    </a:lnTo>
                    <a:lnTo>
                      <a:pt x="76" y="37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6" y="39"/>
                    </a:lnTo>
                    <a:lnTo>
                      <a:pt x="76" y="39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6" y="41"/>
                    </a:lnTo>
                    <a:lnTo>
                      <a:pt x="75" y="41"/>
                    </a:lnTo>
                    <a:lnTo>
                      <a:pt x="75" y="41"/>
                    </a:lnTo>
                    <a:lnTo>
                      <a:pt x="75" y="42"/>
                    </a:lnTo>
                    <a:lnTo>
                      <a:pt x="75" y="42"/>
                    </a:lnTo>
                    <a:lnTo>
                      <a:pt x="75" y="42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72" y="44"/>
                    </a:lnTo>
                    <a:lnTo>
                      <a:pt x="72" y="44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71" y="45"/>
                    </a:lnTo>
                    <a:lnTo>
                      <a:pt x="71" y="46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7"/>
                    </a:lnTo>
                    <a:lnTo>
                      <a:pt x="70" y="47"/>
                    </a:lnTo>
                    <a:lnTo>
                      <a:pt x="71" y="47"/>
                    </a:lnTo>
                    <a:lnTo>
                      <a:pt x="71" y="48"/>
                    </a:lnTo>
                    <a:lnTo>
                      <a:pt x="71" y="48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72" y="50"/>
                    </a:lnTo>
                    <a:lnTo>
                      <a:pt x="72" y="50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2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71" y="53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5"/>
                    </a:lnTo>
                    <a:lnTo>
                      <a:pt x="67" y="55"/>
                    </a:lnTo>
                    <a:lnTo>
                      <a:pt x="67" y="55"/>
                    </a:lnTo>
                    <a:lnTo>
                      <a:pt x="67" y="55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8" y="56"/>
                    </a:lnTo>
                    <a:lnTo>
                      <a:pt x="68" y="56"/>
                    </a:lnTo>
                    <a:lnTo>
                      <a:pt x="68" y="57"/>
                    </a:lnTo>
                    <a:lnTo>
                      <a:pt x="68" y="57"/>
                    </a:lnTo>
                    <a:lnTo>
                      <a:pt x="68" y="58"/>
                    </a:lnTo>
                    <a:lnTo>
                      <a:pt x="68" y="58"/>
                    </a:lnTo>
                    <a:lnTo>
                      <a:pt x="67" y="58"/>
                    </a:lnTo>
                    <a:lnTo>
                      <a:pt x="67" y="58"/>
                    </a:lnTo>
                    <a:lnTo>
                      <a:pt x="68" y="58"/>
                    </a:lnTo>
                    <a:lnTo>
                      <a:pt x="68" y="59"/>
                    </a:lnTo>
                    <a:lnTo>
                      <a:pt x="68" y="59"/>
                    </a:lnTo>
                    <a:lnTo>
                      <a:pt x="68" y="60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67" y="61"/>
                    </a:lnTo>
                    <a:lnTo>
                      <a:pt x="68" y="61"/>
                    </a:lnTo>
                    <a:lnTo>
                      <a:pt x="68" y="61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9" y="65"/>
                    </a:lnTo>
                    <a:lnTo>
                      <a:pt x="69" y="65"/>
                    </a:lnTo>
                    <a:lnTo>
                      <a:pt x="69" y="65"/>
                    </a:lnTo>
                    <a:lnTo>
                      <a:pt x="69" y="66"/>
                    </a:lnTo>
                    <a:lnTo>
                      <a:pt x="69" y="66"/>
                    </a:lnTo>
                    <a:lnTo>
                      <a:pt x="69" y="67"/>
                    </a:lnTo>
                    <a:lnTo>
                      <a:pt x="69" y="67"/>
                    </a:lnTo>
                    <a:lnTo>
                      <a:pt x="70" y="67"/>
                    </a:lnTo>
                    <a:lnTo>
                      <a:pt x="70" y="67"/>
                    </a:lnTo>
                    <a:lnTo>
                      <a:pt x="70" y="68"/>
                    </a:lnTo>
                    <a:lnTo>
                      <a:pt x="71" y="68"/>
                    </a:lnTo>
                    <a:lnTo>
                      <a:pt x="71" y="68"/>
                    </a:lnTo>
                    <a:lnTo>
                      <a:pt x="71" y="69"/>
                    </a:lnTo>
                    <a:lnTo>
                      <a:pt x="71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3" y="69"/>
                    </a:lnTo>
                    <a:lnTo>
                      <a:pt x="73" y="69"/>
                    </a:lnTo>
                    <a:lnTo>
                      <a:pt x="73" y="70"/>
                    </a:lnTo>
                    <a:lnTo>
                      <a:pt x="73" y="70"/>
                    </a:lnTo>
                    <a:lnTo>
                      <a:pt x="73" y="70"/>
                    </a:lnTo>
                    <a:lnTo>
                      <a:pt x="73" y="71"/>
                    </a:lnTo>
                    <a:lnTo>
                      <a:pt x="74" y="71"/>
                    </a:lnTo>
                    <a:lnTo>
                      <a:pt x="74" y="71"/>
                    </a:lnTo>
                    <a:lnTo>
                      <a:pt x="74" y="72"/>
                    </a:lnTo>
                    <a:lnTo>
                      <a:pt x="75" y="72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5" y="73"/>
                    </a:lnTo>
                    <a:lnTo>
                      <a:pt x="75" y="74"/>
                    </a:lnTo>
                    <a:lnTo>
                      <a:pt x="75" y="74"/>
                    </a:lnTo>
                    <a:lnTo>
                      <a:pt x="75" y="75"/>
                    </a:lnTo>
                    <a:lnTo>
                      <a:pt x="75" y="76"/>
                    </a:lnTo>
                    <a:lnTo>
                      <a:pt x="74" y="78"/>
                    </a:lnTo>
                    <a:lnTo>
                      <a:pt x="74" y="79"/>
                    </a:lnTo>
                    <a:lnTo>
                      <a:pt x="73" y="80"/>
                    </a:lnTo>
                    <a:lnTo>
                      <a:pt x="74" y="81"/>
                    </a:lnTo>
                    <a:lnTo>
                      <a:pt x="74" y="82"/>
                    </a:lnTo>
                    <a:lnTo>
                      <a:pt x="75" y="82"/>
                    </a:lnTo>
                    <a:lnTo>
                      <a:pt x="76" y="82"/>
                    </a:lnTo>
                    <a:lnTo>
                      <a:pt x="77" y="82"/>
                    </a:lnTo>
                    <a:lnTo>
                      <a:pt x="78" y="82"/>
                    </a:lnTo>
                    <a:lnTo>
                      <a:pt x="79" y="82"/>
                    </a:lnTo>
                    <a:lnTo>
                      <a:pt x="80" y="82"/>
                    </a:lnTo>
                    <a:lnTo>
                      <a:pt x="80" y="81"/>
                    </a:lnTo>
                    <a:lnTo>
                      <a:pt x="80" y="82"/>
                    </a:lnTo>
                    <a:lnTo>
                      <a:pt x="81" y="81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87" y="79"/>
                    </a:lnTo>
                    <a:lnTo>
                      <a:pt x="87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9" y="79"/>
                    </a:lnTo>
                    <a:lnTo>
                      <a:pt x="89" y="79"/>
                    </a:lnTo>
                    <a:lnTo>
                      <a:pt x="89" y="79"/>
                    </a:lnTo>
                    <a:lnTo>
                      <a:pt x="89" y="80"/>
                    </a:lnTo>
                    <a:lnTo>
                      <a:pt x="89" y="80"/>
                    </a:lnTo>
                    <a:lnTo>
                      <a:pt x="89" y="80"/>
                    </a:lnTo>
                    <a:lnTo>
                      <a:pt x="88" y="80"/>
                    </a:lnTo>
                    <a:lnTo>
                      <a:pt x="88" y="81"/>
                    </a:lnTo>
                    <a:lnTo>
                      <a:pt x="88" y="81"/>
                    </a:lnTo>
                    <a:lnTo>
                      <a:pt x="88" y="81"/>
                    </a:lnTo>
                    <a:lnTo>
                      <a:pt x="87" y="81"/>
                    </a:lnTo>
                    <a:lnTo>
                      <a:pt x="87" y="81"/>
                    </a:lnTo>
                    <a:lnTo>
                      <a:pt x="87" y="82"/>
                    </a:lnTo>
                    <a:lnTo>
                      <a:pt x="87" y="82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6" y="84"/>
                    </a:lnTo>
                    <a:lnTo>
                      <a:pt x="86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7"/>
                    </a:lnTo>
                    <a:lnTo>
                      <a:pt x="83" y="87"/>
                    </a:lnTo>
                    <a:lnTo>
                      <a:pt x="83" y="88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82" y="89"/>
                    </a:lnTo>
                    <a:lnTo>
                      <a:pt x="82" y="89"/>
                    </a:lnTo>
                    <a:lnTo>
                      <a:pt x="82" y="90"/>
                    </a:lnTo>
                    <a:lnTo>
                      <a:pt x="82" y="90"/>
                    </a:lnTo>
                    <a:lnTo>
                      <a:pt x="82" y="90"/>
                    </a:lnTo>
                    <a:lnTo>
                      <a:pt x="82" y="91"/>
                    </a:lnTo>
                    <a:lnTo>
                      <a:pt x="81" y="91"/>
                    </a:lnTo>
                    <a:lnTo>
                      <a:pt x="81" y="91"/>
                    </a:lnTo>
                    <a:lnTo>
                      <a:pt x="81" y="91"/>
                    </a:lnTo>
                    <a:lnTo>
                      <a:pt x="81" y="91"/>
                    </a:lnTo>
                    <a:lnTo>
                      <a:pt x="80" y="91"/>
                    </a:lnTo>
                    <a:lnTo>
                      <a:pt x="80" y="91"/>
                    </a:lnTo>
                    <a:lnTo>
                      <a:pt x="80" y="91"/>
                    </a:lnTo>
                    <a:lnTo>
                      <a:pt x="79" y="91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7" y="91"/>
                    </a:lnTo>
                    <a:lnTo>
                      <a:pt x="76" y="91"/>
                    </a:lnTo>
                    <a:lnTo>
                      <a:pt x="76" y="91"/>
                    </a:lnTo>
                    <a:lnTo>
                      <a:pt x="76" y="91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75" y="92"/>
                    </a:lnTo>
                    <a:lnTo>
                      <a:pt x="75" y="92"/>
                    </a:lnTo>
                    <a:lnTo>
                      <a:pt x="74" y="92"/>
                    </a:lnTo>
                    <a:lnTo>
                      <a:pt x="74" y="92"/>
                    </a:lnTo>
                    <a:lnTo>
                      <a:pt x="74" y="92"/>
                    </a:lnTo>
                    <a:lnTo>
                      <a:pt x="73" y="92"/>
                    </a:lnTo>
                    <a:lnTo>
                      <a:pt x="73" y="92"/>
                    </a:lnTo>
                    <a:lnTo>
                      <a:pt x="72" y="92"/>
                    </a:lnTo>
                    <a:lnTo>
                      <a:pt x="72" y="92"/>
                    </a:lnTo>
                    <a:lnTo>
                      <a:pt x="72" y="92"/>
                    </a:lnTo>
                    <a:lnTo>
                      <a:pt x="71" y="92"/>
                    </a:lnTo>
                    <a:lnTo>
                      <a:pt x="71" y="92"/>
                    </a:lnTo>
                    <a:lnTo>
                      <a:pt x="71" y="92"/>
                    </a:lnTo>
                    <a:lnTo>
                      <a:pt x="70" y="92"/>
                    </a:lnTo>
                    <a:lnTo>
                      <a:pt x="70" y="92"/>
                    </a:lnTo>
                    <a:lnTo>
                      <a:pt x="69" y="92"/>
                    </a:lnTo>
                    <a:lnTo>
                      <a:pt x="69" y="91"/>
                    </a:lnTo>
                    <a:lnTo>
                      <a:pt x="69" y="91"/>
                    </a:lnTo>
                    <a:lnTo>
                      <a:pt x="69" y="92"/>
                    </a:lnTo>
                    <a:lnTo>
                      <a:pt x="68" y="92"/>
                    </a:lnTo>
                    <a:lnTo>
                      <a:pt x="68" y="92"/>
                    </a:lnTo>
                    <a:lnTo>
                      <a:pt x="68" y="92"/>
                    </a:lnTo>
                    <a:lnTo>
                      <a:pt x="68" y="92"/>
                    </a:lnTo>
                    <a:lnTo>
                      <a:pt x="68" y="92"/>
                    </a:lnTo>
                    <a:lnTo>
                      <a:pt x="68" y="93"/>
                    </a:lnTo>
                    <a:lnTo>
                      <a:pt x="67" y="93"/>
                    </a:lnTo>
                    <a:lnTo>
                      <a:pt x="67" y="93"/>
                    </a:lnTo>
                    <a:lnTo>
                      <a:pt x="67" y="94"/>
                    </a:lnTo>
                    <a:lnTo>
                      <a:pt x="67" y="94"/>
                    </a:lnTo>
                    <a:lnTo>
                      <a:pt x="67" y="94"/>
                    </a:lnTo>
                    <a:lnTo>
                      <a:pt x="66" y="94"/>
                    </a:lnTo>
                    <a:lnTo>
                      <a:pt x="67" y="94"/>
                    </a:lnTo>
                    <a:lnTo>
                      <a:pt x="67" y="95"/>
                    </a:lnTo>
                    <a:lnTo>
                      <a:pt x="66" y="95"/>
                    </a:lnTo>
                    <a:lnTo>
                      <a:pt x="66" y="95"/>
                    </a:lnTo>
                    <a:lnTo>
                      <a:pt x="66" y="95"/>
                    </a:lnTo>
                    <a:lnTo>
                      <a:pt x="66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6"/>
                    </a:lnTo>
                    <a:lnTo>
                      <a:pt x="64" y="96"/>
                    </a:lnTo>
                    <a:lnTo>
                      <a:pt x="64" y="96"/>
                    </a:lnTo>
                    <a:lnTo>
                      <a:pt x="64" y="96"/>
                    </a:lnTo>
                    <a:lnTo>
                      <a:pt x="63" y="96"/>
                    </a:lnTo>
                    <a:lnTo>
                      <a:pt x="63" y="97"/>
                    </a:lnTo>
                    <a:lnTo>
                      <a:pt x="62" y="97"/>
                    </a:lnTo>
                    <a:lnTo>
                      <a:pt x="62" y="97"/>
                    </a:lnTo>
                    <a:lnTo>
                      <a:pt x="62" y="96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0" y="96"/>
                    </a:lnTo>
                    <a:lnTo>
                      <a:pt x="60" y="96"/>
                    </a:lnTo>
                    <a:lnTo>
                      <a:pt x="60" y="96"/>
                    </a:lnTo>
                    <a:lnTo>
                      <a:pt x="59" y="96"/>
                    </a:lnTo>
                    <a:lnTo>
                      <a:pt x="59" y="96"/>
                    </a:lnTo>
                    <a:lnTo>
                      <a:pt x="59" y="95"/>
                    </a:lnTo>
                    <a:lnTo>
                      <a:pt x="58" y="95"/>
                    </a:lnTo>
                    <a:lnTo>
                      <a:pt x="58" y="95"/>
                    </a:lnTo>
                    <a:lnTo>
                      <a:pt x="58" y="95"/>
                    </a:lnTo>
                    <a:lnTo>
                      <a:pt x="58" y="96"/>
                    </a:lnTo>
                    <a:lnTo>
                      <a:pt x="58" y="96"/>
                    </a:lnTo>
                    <a:lnTo>
                      <a:pt x="57" y="96"/>
                    </a:lnTo>
                    <a:lnTo>
                      <a:pt x="57" y="96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56" y="97"/>
                    </a:lnTo>
                    <a:lnTo>
                      <a:pt x="56" y="98"/>
                    </a:lnTo>
                    <a:lnTo>
                      <a:pt x="56" y="98"/>
                    </a:lnTo>
                    <a:lnTo>
                      <a:pt x="55" y="98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4" y="99"/>
                    </a:lnTo>
                    <a:lnTo>
                      <a:pt x="54" y="99"/>
                    </a:lnTo>
                    <a:lnTo>
                      <a:pt x="54" y="99"/>
                    </a:lnTo>
                    <a:lnTo>
                      <a:pt x="54" y="99"/>
                    </a:lnTo>
                    <a:lnTo>
                      <a:pt x="53" y="98"/>
                    </a:lnTo>
                    <a:lnTo>
                      <a:pt x="53" y="98"/>
                    </a:lnTo>
                    <a:lnTo>
                      <a:pt x="52" y="98"/>
                    </a:lnTo>
                    <a:lnTo>
                      <a:pt x="52" y="98"/>
                    </a:lnTo>
                    <a:lnTo>
                      <a:pt x="51" y="98"/>
                    </a:lnTo>
                    <a:lnTo>
                      <a:pt x="51" y="98"/>
                    </a:lnTo>
                    <a:lnTo>
                      <a:pt x="50" y="98"/>
                    </a:lnTo>
                    <a:lnTo>
                      <a:pt x="50" y="98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49" y="97"/>
                    </a:lnTo>
                    <a:lnTo>
                      <a:pt x="48" y="97"/>
                    </a:lnTo>
                    <a:lnTo>
                      <a:pt x="48" y="97"/>
                    </a:lnTo>
                    <a:lnTo>
                      <a:pt x="47" y="97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6" y="95"/>
                    </a:lnTo>
                    <a:lnTo>
                      <a:pt x="46" y="95"/>
                    </a:lnTo>
                    <a:lnTo>
                      <a:pt x="47" y="95"/>
                    </a:lnTo>
                    <a:lnTo>
                      <a:pt x="47" y="94"/>
                    </a:lnTo>
                    <a:lnTo>
                      <a:pt x="47" y="94"/>
                    </a:lnTo>
                    <a:lnTo>
                      <a:pt x="47" y="94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3"/>
                    </a:lnTo>
                    <a:lnTo>
                      <a:pt x="45" y="93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90"/>
                    </a:lnTo>
                    <a:lnTo>
                      <a:pt x="46" y="90"/>
                    </a:lnTo>
                    <a:lnTo>
                      <a:pt x="46" y="90"/>
                    </a:lnTo>
                    <a:lnTo>
                      <a:pt x="46" y="89"/>
                    </a:lnTo>
                    <a:lnTo>
                      <a:pt x="46" y="89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6" y="87"/>
                    </a:lnTo>
                    <a:lnTo>
                      <a:pt x="45" y="87"/>
                    </a:lnTo>
                    <a:lnTo>
                      <a:pt x="45" y="87"/>
                    </a:lnTo>
                    <a:lnTo>
                      <a:pt x="45" y="87"/>
                    </a:lnTo>
                    <a:lnTo>
                      <a:pt x="45" y="87"/>
                    </a:lnTo>
                    <a:lnTo>
                      <a:pt x="44" y="87"/>
                    </a:lnTo>
                    <a:lnTo>
                      <a:pt x="44" y="87"/>
                    </a:lnTo>
                    <a:lnTo>
                      <a:pt x="44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42" y="87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0" y="87"/>
                    </a:lnTo>
                    <a:lnTo>
                      <a:pt x="40" y="87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39" y="86"/>
                    </a:lnTo>
                    <a:lnTo>
                      <a:pt x="39" y="85"/>
                    </a:lnTo>
                    <a:lnTo>
                      <a:pt x="39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39" y="84"/>
                    </a:lnTo>
                    <a:lnTo>
                      <a:pt x="39" y="84"/>
                    </a:lnTo>
                    <a:lnTo>
                      <a:pt x="38" y="84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8" y="82"/>
                    </a:lnTo>
                    <a:lnTo>
                      <a:pt x="38" y="82"/>
                    </a:lnTo>
                    <a:lnTo>
                      <a:pt x="37" y="82"/>
                    </a:lnTo>
                    <a:lnTo>
                      <a:pt x="37" y="82"/>
                    </a:lnTo>
                    <a:lnTo>
                      <a:pt x="37" y="82"/>
                    </a:lnTo>
                    <a:lnTo>
                      <a:pt x="37" y="82"/>
                    </a:lnTo>
                    <a:lnTo>
                      <a:pt x="37" y="81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1"/>
                    </a:lnTo>
                    <a:lnTo>
                      <a:pt x="35" y="81"/>
                    </a:lnTo>
                    <a:lnTo>
                      <a:pt x="35" y="81"/>
                    </a:lnTo>
                    <a:lnTo>
                      <a:pt x="34" y="81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79"/>
                    </a:lnTo>
                    <a:lnTo>
                      <a:pt x="33" y="79"/>
                    </a:lnTo>
                    <a:lnTo>
                      <a:pt x="33" y="78"/>
                    </a:lnTo>
                    <a:lnTo>
                      <a:pt x="34" y="78"/>
                    </a:lnTo>
                    <a:lnTo>
                      <a:pt x="34" y="78"/>
                    </a:lnTo>
                    <a:lnTo>
                      <a:pt x="34" y="78"/>
                    </a:lnTo>
                    <a:lnTo>
                      <a:pt x="34" y="78"/>
                    </a:lnTo>
                    <a:lnTo>
                      <a:pt x="34" y="77"/>
                    </a:lnTo>
                    <a:lnTo>
                      <a:pt x="33" y="77"/>
                    </a:lnTo>
                    <a:lnTo>
                      <a:pt x="33" y="77"/>
                    </a:lnTo>
                    <a:lnTo>
                      <a:pt x="33" y="77"/>
                    </a:lnTo>
                    <a:lnTo>
                      <a:pt x="32" y="77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32" y="75"/>
                    </a:lnTo>
                    <a:lnTo>
                      <a:pt x="33" y="75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4" y="74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2" y="73"/>
                    </a:lnTo>
                    <a:lnTo>
                      <a:pt x="32" y="73"/>
                    </a:lnTo>
                    <a:lnTo>
                      <a:pt x="32" y="73"/>
                    </a:lnTo>
                    <a:lnTo>
                      <a:pt x="32" y="73"/>
                    </a:lnTo>
                    <a:lnTo>
                      <a:pt x="31" y="73"/>
                    </a:lnTo>
                    <a:lnTo>
                      <a:pt x="31" y="73"/>
                    </a:lnTo>
                    <a:lnTo>
                      <a:pt x="30" y="73"/>
                    </a:lnTo>
                    <a:lnTo>
                      <a:pt x="30" y="74"/>
                    </a:lnTo>
                    <a:lnTo>
                      <a:pt x="30" y="74"/>
                    </a:lnTo>
                    <a:lnTo>
                      <a:pt x="30" y="74"/>
                    </a:lnTo>
                    <a:lnTo>
                      <a:pt x="29" y="74"/>
                    </a:lnTo>
                    <a:lnTo>
                      <a:pt x="29" y="75"/>
                    </a:lnTo>
                    <a:lnTo>
                      <a:pt x="29" y="75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5"/>
                    </a:lnTo>
                    <a:lnTo>
                      <a:pt x="26" y="75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4" y="76"/>
                    </a:lnTo>
                    <a:lnTo>
                      <a:pt x="24" y="75"/>
                    </a:lnTo>
                    <a:lnTo>
                      <a:pt x="24" y="76"/>
                    </a:lnTo>
                    <a:lnTo>
                      <a:pt x="23" y="76"/>
                    </a:lnTo>
                    <a:lnTo>
                      <a:pt x="23" y="76"/>
                    </a:lnTo>
                    <a:lnTo>
                      <a:pt x="23" y="76"/>
                    </a:lnTo>
                    <a:lnTo>
                      <a:pt x="23" y="76"/>
                    </a:lnTo>
                    <a:lnTo>
                      <a:pt x="23" y="77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21" y="77"/>
                    </a:lnTo>
                    <a:lnTo>
                      <a:pt x="21" y="78"/>
                    </a:lnTo>
                    <a:lnTo>
                      <a:pt x="21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20" y="79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9" y="77"/>
                    </a:lnTo>
                    <a:lnTo>
                      <a:pt x="19" y="77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5" y="73"/>
                    </a:lnTo>
                    <a:lnTo>
                      <a:pt x="15" y="73"/>
                    </a:lnTo>
                    <a:lnTo>
                      <a:pt x="15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3" y="73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3" y="73"/>
                    </a:lnTo>
                    <a:lnTo>
                      <a:pt x="12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1" y="65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4" y="65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4"/>
                    </a:lnTo>
                    <a:lnTo>
                      <a:pt x="5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6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8" y="47"/>
                    </a:lnTo>
                    <a:lnTo>
                      <a:pt x="7" y="47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7" y="42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8" y="40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1" y="3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5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9" name="Freeform 48">
                <a:extLst>
                  <a:ext uri="{FF2B5EF4-FFF2-40B4-BE49-F238E27FC236}">
                    <a16:creationId xmlns:a16="http://schemas.microsoft.com/office/drawing/2014/main" xmlns="" id="{E94791DA-7C7C-457F-8699-110FAC3C6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8238" y="5678488"/>
                <a:ext cx="58738" cy="104775"/>
              </a:xfrm>
              <a:custGeom>
                <a:avLst/>
                <a:gdLst>
                  <a:gd name="T0" fmla="*/ 34 w 37"/>
                  <a:gd name="T1" fmla="*/ 12 h 66"/>
                  <a:gd name="T2" fmla="*/ 36 w 37"/>
                  <a:gd name="T3" fmla="*/ 13 h 66"/>
                  <a:gd name="T4" fmla="*/ 37 w 37"/>
                  <a:gd name="T5" fmla="*/ 15 h 66"/>
                  <a:gd name="T6" fmla="*/ 36 w 37"/>
                  <a:gd name="T7" fmla="*/ 18 h 66"/>
                  <a:gd name="T8" fmla="*/ 35 w 37"/>
                  <a:gd name="T9" fmla="*/ 20 h 66"/>
                  <a:gd name="T10" fmla="*/ 34 w 37"/>
                  <a:gd name="T11" fmla="*/ 22 h 66"/>
                  <a:gd name="T12" fmla="*/ 34 w 37"/>
                  <a:gd name="T13" fmla="*/ 24 h 66"/>
                  <a:gd name="T14" fmla="*/ 34 w 37"/>
                  <a:gd name="T15" fmla="*/ 26 h 66"/>
                  <a:gd name="T16" fmla="*/ 32 w 37"/>
                  <a:gd name="T17" fmla="*/ 28 h 66"/>
                  <a:gd name="T18" fmla="*/ 31 w 37"/>
                  <a:gd name="T19" fmla="*/ 31 h 66"/>
                  <a:gd name="T20" fmla="*/ 31 w 37"/>
                  <a:gd name="T21" fmla="*/ 33 h 66"/>
                  <a:gd name="T22" fmla="*/ 32 w 37"/>
                  <a:gd name="T23" fmla="*/ 36 h 66"/>
                  <a:gd name="T24" fmla="*/ 32 w 37"/>
                  <a:gd name="T25" fmla="*/ 37 h 66"/>
                  <a:gd name="T26" fmla="*/ 29 w 37"/>
                  <a:gd name="T27" fmla="*/ 39 h 66"/>
                  <a:gd name="T28" fmla="*/ 26 w 37"/>
                  <a:gd name="T29" fmla="*/ 44 h 66"/>
                  <a:gd name="T30" fmla="*/ 27 w 37"/>
                  <a:gd name="T31" fmla="*/ 46 h 66"/>
                  <a:gd name="T32" fmla="*/ 25 w 37"/>
                  <a:gd name="T33" fmla="*/ 48 h 66"/>
                  <a:gd name="T34" fmla="*/ 22 w 37"/>
                  <a:gd name="T35" fmla="*/ 53 h 66"/>
                  <a:gd name="T36" fmla="*/ 22 w 37"/>
                  <a:gd name="T37" fmla="*/ 56 h 66"/>
                  <a:gd name="T38" fmla="*/ 20 w 37"/>
                  <a:gd name="T39" fmla="*/ 60 h 66"/>
                  <a:gd name="T40" fmla="*/ 22 w 37"/>
                  <a:gd name="T41" fmla="*/ 63 h 66"/>
                  <a:gd name="T42" fmla="*/ 18 w 37"/>
                  <a:gd name="T43" fmla="*/ 64 h 66"/>
                  <a:gd name="T44" fmla="*/ 9 w 37"/>
                  <a:gd name="T45" fmla="*/ 66 h 66"/>
                  <a:gd name="T46" fmla="*/ 8 w 37"/>
                  <a:gd name="T47" fmla="*/ 59 h 66"/>
                  <a:gd name="T48" fmla="*/ 7 w 37"/>
                  <a:gd name="T49" fmla="*/ 55 h 66"/>
                  <a:gd name="T50" fmla="*/ 5 w 37"/>
                  <a:gd name="T51" fmla="*/ 53 h 66"/>
                  <a:gd name="T52" fmla="*/ 3 w 37"/>
                  <a:gd name="T53" fmla="*/ 51 h 66"/>
                  <a:gd name="T54" fmla="*/ 2 w 37"/>
                  <a:gd name="T55" fmla="*/ 49 h 66"/>
                  <a:gd name="T56" fmla="*/ 1 w 37"/>
                  <a:gd name="T57" fmla="*/ 46 h 66"/>
                  <a:gd name="T58" fmla="*/ 1 w 37"/>
                  <a:gd name="T59" fmla="*/ 44 h 66"/>
                  <a:gd name="T60" fmla="*/ 1 w 37"/>
                  <a:gd name="T61" fmla="*/ 41 h 66"/>
                  <a:gd name="T62" fmla="*/ 0 w 37"/>
                  <a:gd name="T63" fmla="*/ 39 h 66"/>
                  <a:gd name="T64" fmla="*/ 3 w 37"/>
                  <a:gd name="T65" fmla="*/ 38 h 66"/>
                  <a:gd name="T66" fmla="*/ 5 w 37"/>
                  <a:gd name="T67" fmla="*/ 36 h 66"/>
                  <a:gd name="T68" fmla="*/ 5 w 37"/>
                  <a:gd name="T69" fmla="*/ 33 h 66"/>
                  <a:gd name="T70" fmla="*/ 3 w 37"/>
                  <a:gd name="T71" fmla="*/ 30 h 66"/>
                  <a:gd name="T72" fmla="*/ 6 w 37"/>
                  <a:gd name="T73" fmla="*/ 28 h 66"/>
                  <a:gd name="T74" fmla="*/ 8 w 37"/>
                  <a:gd name="T75" fmla="*/ 26 h 66"/>
                  <a:gd name="T76" fmla="*/ 9 w 37"/>
                  <a:gd name="T77" fmla="*/ 23 h 66"/>
                  <a:gd name="T78" fmla="*/ 8 w 37"/>
                  <a:gd name="T79" fmla="*/ 20 h 66"/>
                  <a:gd name="T80" fmla="*/ 8 w 37"/>
                  <a:gd name="T81" fmla="*/ 18 h 66"/>
                  <a:gd name="T82" fmla="*/ 9 w 37"/>
                  <a:gd name="T83" fmla="*/ 17 h 66"/>
                  <a:gd name="T84" fmla="*/ 11 w 37"/>
                  <a:gd name="T85" fmla="*/ 14 h 66"/>
                  <a:gd name="T86" fmla="*/ 10 w 37"/>
                  <a:gd name="T87" fmla="*/ 11 h 66"/>
                  <a:gd name="T88" fmla="*/ 8 w 37"/>
                  <a:gd name="T89" fmla="*/ 8 h 66"/>
                  <a:gd name="T90" fmla="*/ 8 w 37"/>
                  <a:gd name="T91" fmla="*/ 5 h 66"/>
                  <a:gd name="T92" fmla="*/ 8 w 37"/>
                  <a:gd name="T93" fmla="*/ 2 h 66"/>
                  <a:gd name="T94" fmla="*/ 9 w 37"/>
                  <a:gd name="T95" fmla="*/ 0 h 66"/>
                  <a:gd name="T96" fmla="*/ 13 w 37"/>
                  <a:gd name="T97" fmla="*/ 0 h 66"/>
                  <a:gd name="T98" fmla="*/ 14 w 37"/>
                  <a:gd name="T99" fmla="*/ 3 h 66"/>
                  <a:gd name="T100" fmla="*/ 16 w 37"/>
                  <a:gd name="T101" fmla="*/ 6 h 66"/>
                  <a:gd name="T102" fmla="*/ 18 w 37"/>
                  <a:gd name="T103" fmla="*/ 8 h 66"/>
                  <a:gd name="T104" fmla="*/ 20 w 37"/>
                  <a:gd name="T105" fmla="*/ 10 h 66"/>
                  <a:gd name="T106" fmla="*/ 22 w 37"/>
                  <a:gd name="T107" fmla="*/ 11 h 66"/>
                  <a:gd name="T108" fmla="*/ 25 w 37"/>
                  <a:gd name="T109" fmla="*/ 12 h 66"/>
                  <a:gd name="T110" fmla="*/ 28 w 37"/>
                  <a:gd name="T111" fmla="*/ 13 h 66"/>
                  <a:gd name="T112" fmla="*/ 28 w 37"/>
                  <a:gd name="T113" fmla="*/ 16 h 66"/>
                  <a:gd name="T114" fmla="*/ 31 w 37"/>
                  <a:gd name="T115" fmla="*/ 18 h 66"/>
                  <a:gd name="T116" fmla="*/ 33 w 37"/>
                  <a:gd name="T117" fmla="*/ 16 h 66"/>
                  <a:gd name="T118" fmla="*/ 33 w 37"/>
                  <a:gd name="T119" fmla="*/ 1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" h="66">
                    <a:moveTo>
                      <a:pt x="34" y="9"/>
                    </a:moveTo>
                    <a:lnTo>
                      <a:pt x="34" y="9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9"/>
                    </a:lnTo>
                    <a:lnTo>
                      <a:pt x="34" y="20"/>
                    </a:lnTo>
                    <a:lnTo>
                      <a:pt x="35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3" y="26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0" y="32"/>
                    </a:lnTo>
                    <a:lnTo>
                      <a:pt x="30" y="33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0" y="33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2" y="35"/>
                    </a:lnTo>
                    <a:lnTo>
                      <a:pt x="32" y="36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6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1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6" y="43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7" y="46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4" y="49"/>
                    </a:lnTo>
                    <a:lnTo>
                      <a:pt x="24" y="50"/>
                    </a:lnTo>
                    <a:lnTo>
                      <a:pt x="23" y="50"/>
                    </a:lnTo>
                    <a:lnTo>
                      <a:pt x="23" y="51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2" y="53"/>
                    </a:lnTo>
                    <a:lnTo>
                      <a:pt x="22" y="53"/>
                    </a:lnTo>
                    <a:lnTo>
                      <a:pt x="22" y="53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23" y="55"/>
                    </a:lnTo>
                    <a:lnTo>
                      <a:pt x="23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1" y="57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20" y="58"/>
                    </a:lnTo>
                    <a:lnTo>
                      <a:pt x="20" y="59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63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4" y="65"/>
                    </a:lnTo>
                    <a:lnTo>
                      <a:pt x="13" y="66"/>
                    </a:lnTo>
                    <a:lnTo>
                      <a:pt x="13" y="65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11" y="66"/>
                    </a:lnTo>
                    <a:lnTo>
                      <a:pt x="10" y="66"/>
                    </a:lnTo>
                    <a:lnTo>
                      <a:pt x="9" y="66"/>
                    </a:lnTo>
                    <a:lnTo>
                      <a:pt x="8" y="66"/>
                    </a:lnTo>
                    <a:lnTo>
                      <a:pt x="7" y="66"/>
                    </a:lnTo>
                    <a:lnTo>
                      <a:pt x="7" y="65"/>
                    </a:lnTo>
                    <a:lnTo>
                      <a:pt x="6" y="64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9"/>
                    </a:lnTo>
                    <a:lnTo>
                      <a:pt x="22" y="9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4" y="10"/>
                    </a:lnTo>
                    <a:lnTo>
                      <a:pt x="34" y="9"/>
                    </a:lnTo>
                    <a:lnTo>
                      <a:pt x="34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0" name="Freeform 49">
                <a:extLst>
                  <a:ext uri="{FF2B5EF4-FFF2-40B4-BE49-F238E27FC236}">
                    <a16:creationId xmlns:a16="http://schemas.microsoft.com/office/drawing/2014/main" xmlns="" id="{2F76CCAB-B4A3-429A-8001-81C7D9A97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13" y="5646738"/>
                <a:ext cx="47625" cy="61913"/>
              </a:xfrm>
              <a:custGeom>
                <a:avLst/>
                <a:gdLst>
                  <a:gd name="T0" fmla="*/ 24 w 30"/>
                  <a:gd name="T1" fmla="*/ 2 h 39"/>
                  <a:gd name="T2" fmla="*/ 24 w 30"/>
                  <a:gd name="T3" fmla="*/ 4 h 39"/>
                  <a:gd name="T4" fmla="*/ 25 w 30"/>
                  <a:gd name="T5" fmla="*/ 5 h 39"/>
                  <a:gd name="T6" fmla="*/ 26 w 30"/>
                  <a:gd name="T7" fmla="*/ 7 h 39"/>
                  <a:gd name="T8" fmla="*/ 24 w 30"/>
                  <a:gd name="T9" fmla="*/ 8 h 39"/>
                  <a:gd name="T10" fmla="*/ 24 w 30"/>
                  <a:gd name="T11" fmla="*/ 10 h 39"/>
                  <a:gd name="T12" fmla="*/ 26 w 30"/>
                  <a:gd name="T13" fmla="*/ 10 h 39"/>
                  <a:gd name="T14" fmla="*/ 25 w 30"/>
                  <a:gd name="T15" fmla="*/ 12 h 39"/>
                  <a:gd name="T16" fmla="*/ 27 w 30"/>
                  <a:gd name="T17" fmla="*/ 13 h 39"/>
                  <a:gd name="T18" fmla="*/ 28 w 30"/>
                  <a:gd name="T19" fmla="*/ 14 h 39"/>
                  <a:gd name="T20" fmla="*/ 29 w 30"/>
                  <a:gd name="T21" fmla="*/ 16 h 39"/>
                  <a:gd name="T22" fmla="*/ 28 w 30"/>
                  <a:gd name="T23" fmla="*/ 16 h 39"/>
                  <a:gd name="T24" fmla="*/ 27 w 30"/>
                  <a:gd name="T25" fmla="*/ 18 h 39"/>
                  <a:gd name="T26" fmla="*/ 28 w 30"/>
                  <a:gd name="T27" fmla="*/ 19 h 39"/>
                  <a:gd name="T28" fmla="*/ 29 w 30"/>
                  <a:gd name="T29" fmla="*/ 18 h 39"/>
                  <a:gd name="T30" fmla="*/ 30 w 30"/>
                  <a:gd name="T31" fmla="*/ 19 h 39"/>
                  <a:gd name="T32" fmla="*/ 29 w 30"/>
                  <a:gd name="T33" fmla="*/ 22 h 39"/>
                  <a:gd name="T34" fmla="*/ 27 w 30"/>
                  <a:gd name="T35" fmla="*/ 23 h 39"/>
                  <a:gd name="T36" fmla="*/ 26 w 30"/>
                  <a:gd name="T37" fmla="*/ 25 h 39"/>
                  <a:gd name="T38" fmla="*/ 25 w 30"/>
                  <a:gd name="T39" fmla="*/ 28 h 39"/>
                  <a:gd name="T40" fmla="*/ 24 w 30"/>
                  <a:gd name="T41" fmla="*/ 29 h 39"/>
                  <a:gd name="T42" fmla="*/ 23 w 30"/>
                  <a:gd name="T43" fmla="*/ 33 h 39"/>
                  <a:gd name="T44" fmla="*/ 23 w 30"/>
                  <a:gd name="T45" fmla="*/ 37 h 39"/>
                  <a:gd name="T46" fmla="*/ 21 w 30"/>
                  <a:gd name="T47" fmla="*/ 38 h 39"/>
                  <a:gd name="T48" fmla="*/ 18 w 30"/>
                  <a:gd name="T49" fmla="*/ 37 h 39"/>
                  <a:gd name="T50" fmla="*/ 18 w 30"/>
                  <a:gd name="T51" fmla="*/ 34 h 39"/>
                  <a:gd name="T52" fmla="*/ 18 w 30"/>
                  <a:gd name="T53" fmla="*/ 33 h 39"/>
                  <a:gd name="T54" fmla="*/ 16 w 30"/>
                  <a:gd name="T55" fmla="*/ 32 h 39"/>
                  <a:gd name="T56" fmla="*/ 13 w 30"/>
                  <a:gd name="T57" fmla="*/ 31 h 39"/>
                  <a:gd name="T58" fmla="*/ 13 w 30"/>
                  <a:gd name="T59" fmla="*/ 30 h 39"/>
                  <a:gd name="T60" fmla="*/ 10 w 30"/>
                  <a:gd name="T61" fmla="*/ 29 h 39"/>
                  <a:gd name="T62" fmla="*/ 8 w 30"/>
                  <a:gd name="T63" fmla="*/ 28 h 39"/>
                  <a:gd name="T64" fmla="*/ 7 w 30"/>
                  <a:gd name="T65" fmla="*/ 27 h 39"/>
                  <a:gd name="T66" fmla="*/ 6 w 30"/>
                  <a:gd name="T67" fmla="*/ 25 h 39"/>
                  <a:gd name="T68" fmla="*/ 4 w 30"/>
                  <a:gd name="T69" fmla="*/ 23 h 39"/>
                  <a:gd name="T70" fmla="*/ 3 w 30"/>
                  <a:gd name="T71" fmla="*/ 21 h 39"/>
                  <a:gd name="T72" fmla="*/ 1 w 30"/>
                  <a:gd name="T73" fmla="*/ 20 h 39"/>
                  <a:gd name="T74" fmla="*/ 1 w 30"/>
                  <a:gd name="T75" fmla="*/ 18 h 39"/>
                  <a:gd name="T76" fmla="*/ 3 w 30"/>
                  <a:gd name="T77" fmla="*/ 17 h 39"/>
                  <a:gd name="T78" fmla="*/ 3 w 30"/>
                  <a:gd name="T79" fmla="*/ 15 h 39"/>
                  <a:gd name="T80" fmla="*/ 3 w 30"/>
                  <a:gd name="T81" fmla="*/ 13 h 39"/>
                  <a:gd name="T82" fmla="*/ 5 w 30"/>
                  <a:gd name="T83" fmla="*/ 14 h 39"/>
                  <a:gd name="T84" fmla="*/ 7 w 30"/>
                  <a:gd name="T85" fmla="*/ 14 h 39"/>
                  <a:gd name="T86" fmla="*/ 9 w 30"/>
                  <a:gd name="T87" fmla="*/ 15 h 39"/>
                  <a:gd name="T88" fmla="*/ 11 w 30"/>
                  <a:gd name="T89" fmla="*/ 14 h 39"/>
                  <a:gd name="T90" fmla="*/ 10 w 30"/>
                  <a:gd name="T91" fmla="*/ 12 h 39"/>
                  <a:gd name="T92" fmla="*/ 12 w 30"/>
                  <a:gd name="T93" fmla="*/ 12 h 39"/>
                  <a:gd name="T94" fmla="*/ 12 w 30"/>
                  <a:gd name="T95" fmla="*/ 10 h 39"/>
                  <a:gd name="T96" fmla="*/ 14 w 30"/>
                  <a:gd name="T97" fmla="*/ 9 h 39"/>
                  <a:gd name="T98" fmla="*/ 16 w 30"/>
                  <a:gd name="T99" fmla="*/ 8 h 39"/>
                  <a:gd name="T100" fmla="*/ 18 w 30"/>
                  <a:gd name="T101" fmla="*/ 8 h 39"/>
                  <a:gd name="T102" fmla="*/ 18 w 30"/>
                  <a:gd name="T103" fmla="*/ 6 h 39"/>
                  <a:gd name="T104" fmla="*/ 20 w 30"/>
                  <a:gd name="T105" fmla="*/ 5 h 39"/>
                  <a:gd name="T106" fmla="*/ 21 w 30"/>
                  <a:gd name="T107" fmla="*/ 3 h 39"/>
                  <a:gd name="T108" fmla="*/ 21 w 30"/>
                  <a:gd name="T109" fmla="*/ 1 h 39"/>
                  <a:gd name="T110" fmla="*/ 23 w 30"/>
                  <a:gd name="T1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" h="39">
                    <a:moveTo>
                      <a:pt x="24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0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9" y="22"/>
                    </a:lnTo>
                    <a:lnTo>
                      <a:pt x="29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4" y="30"/>
                    </a:lnTo>
                    <a:lnTo>
                      <a:pt x="24" y="31"/>
                    </a:lnTo>
                    <a:lnTo>
                      <a:pt x="23" y="31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3" y="36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2" y="37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0" y="39"/>
                    </a:lnTo>
                    <a:lnTo>
                      <a:pt x="20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6" y="31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1" name="Freeform 50">
                <a:extLst>
                  <a:ext uri="{FF2B5EF4-FFF2-40B4-BE49-F238E27FC236}">
                    <a16:creationId xmlns:a16="http://schemas.microsoft.com/office/drawing/2014/main" xmlns="" id="{9AB742D0-D6AB-4E0B-A413-00388154B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538" y="5618163"/>
                <a:ext cx="69850" cy="61913"/>
              </a:xfrm>
              <a:custGeom>
                <a:avLst/>
                <a:gdLst>
                  <a:gd name="T0" fmla="*/ 39 w 44"/>
                  <a:gd name="T1" fmla="*/ 13 h 39"/>
                  <a:gd name="T2" fmla="*/ 41 w 44"/>
                  <a:gd name="T3" fmla="*/ 15 h 39"/>
                  <a:gd name="T4" fmla="*/ 42 w 44"/>
                  <a:gd name="T5" fmla="*/ 17 h 39"/>
                  <a:gd name="T6" fmla="*/ 40 w 44"/>
                  <a:gd name="T7" fmla="*/ 19 h 39"/>
                  <a:gd name="T8" fmla="*/ 39 w 44"/>
                  <a:gd name="T9" fmla="*/ 21 h 39"/>
                  <a:gd name="T10" fmla="*/ 38 w 44"/>
                  <a:gd name="T11" fmla="*/ 23 h 39"/>
                  <a:gd name="T12" fmla="*/ 36 w 44"/>
                  <a:gd name="T13" fmla="*/ 25 h 39"/>
                  <a:gd name="T14" fmla="*/ 34 w 44"/>
                  <a:gd name="T15" fmla="*/ 26 h 39"/>
                  <a:gd name="T16" fmla="*/ 32 w 44"/>
                  <a:gd name="T17" fmla="*/ 28 h 39"/>
                  <a:gd name="T18" fmla="*/ 30 w 44"/>
                  <a:gd name="T19" fmla="*/ 30 h 39"/>
                  <a:gd name="T20" fmla="*/ 28 w 44"/>
                  <a:gd name="T21" fmla="*/ 30 h 39"/>
                  <a:gd name="T22" fmla="*/ 29 w 44"/>
                  <a:gd name="T23" fmla="*/ 33 h 39"/>
                  <a:gd name="T24" fmla="*/ 26 w 44"/>
                  <a:gd name="T25" fmla="*/ 32 h 39"/>
                  <a:gd name="T26" fmla="*/ 23 w 44"/>
                  <a:gd name="T27" fmla="*/ 32 h 39"/>
                  <a:gd name="T28" fmla="*/ 21 w 44"/>
                  <a:gd name="T29" fmla="*/ 32 h 39"/>
                  <a:gd name="T30" fmla="*/ 21 w 44"/>
                  <a:gd name="T31" fmla="*/ 35 h 39"/>
                  <a:gd name="T32" fmla="*/ 19 w 44"/>
                  <a:gd name="T33" fmla="*/ 36 h 39"/>
                  <a:gd name="T34" fmla="*/ 16 w 44"/>
                  <a:gd name="T35" fmla="*/ 38 h 39"/>
                  <a:gd name="T36" fmla="*/ 17 w 44"/>
                  <a:gd name="T37" fmla="*/ 36 h 39"/>
                  <a:gd name="T38" fmla="*/ 16 w 44"/>
                  <a:gd name="T39" fmla="*/ 35 h 39"/>
                  <a:gd name="T40" fmla="*/ 13 w 44"/>
                  <a:gd name="T41" fmla="*/ 33 h 39"/>
                  <a:gd name="T42" fmla="*/ 14 w 44"/>
                  <a:gd name="T43" fmla="*/ 31 h 39"/>
                  <a:gd name="T44" fmla="*/ 15 w 44"/>
                  <a:gd name="T45" fmla="*/ 30 h 39"/>
                  <a:gd name="T46" fmla="*/ 12 w 44"/>
                  <a:gd name="T47" fmla="*/ 31 h 39"/>
                  <a:gd name="T48" fmla="*/ 8 w 44"/>
                  <a:gd name="T49" fmla="*/ 31 h 39"/>
                  <a:gd name="T50" fmla="*/ 6 w 44"/>
                  <a:gd name="T51" fmla="*/ 33 h 39"/>
                  <a:gd name="T52" fmla="*/ 4 w 44"/>
                  <a:gd name="T53" fmla="*/ 35 h 39"/>
                  <a:gd name="T54" fmla="*/ 1 w 44"/>
                  <a:gd name="T55" fmla="*/ 34 h 39"/>
                  <a:gd name="T56" fmla="*/ 0 w 44"/>
                  <a:gd name="T57" fmla="*/ 32 h 39"/>
                  <a:gd name="T58" fmla="*/ 0 w 44"/>
                  <a:gd name="T59" fmla="*/ 28 h 39"/>
                  <a:gd name="T60" fmla="*/ 1 w 44"/>
                  <a:gd name="T61" fmla="*/ 25 h 39"/>
                  <a:gd name="T62" fmla="*/ 2 w 44"/>
                  <a:gd name="T63" fmla="*/ 22 h 39"/>
                  <a:gd name="T64" fmla="*/ 3 w 44"/>
                  <a:gd name="T65" fmla="*/ 19 h 39"/>
                  <a:gd name="T66" fmla="*/ 6 w 44"/>
                  <a:gd name="T67" fmla="*/ 16 h 39"/>
                  <a:gd name="T68" fmla="*/ 7 w 44"/>
                  <a:gd name="T69" fmla="*/ 14 h 39"/>
                  <a:gd name="T70" fmla="*/ 7 w 44"/>
                  <a:gd name="T71" fmla="*/ 12 h 39"/>
                  <a:gd name="T72" fmla="*/ 9 w 44"/>
                  <a:gd name="T73" fmla="*/ 11 h 39"/>
                  <a:gd name="T74" fmla="*/ 9 w 44"/>
                  <a:gd name="T75" fmla="*/ 8 h 39"/>
                  <a:gd name="T76" fmla="*/ 10 w 44"/>
                  <a:gd name="T77" fmla="*/ 6 h 39"/>
                  <a:gd name="T78" fmla="*/ 11 w 44"/>
                  <a:gd name="T79" fmla="*/ 5 h 39"/>
                  <a:gd name="T80" fmla="*/ 14 w 44"/>
                  <a:gd name="T81" fmla="*/ 3 h 39"/>
                  <a:gd name="T82" fmla="*/ 16 w 44"/>
                  <a:gd name="T83" fmla="*/ 4 h 39"/>
                  <a:gd name="T84" fmla="*/ 18 w 44"/>
                  <a:gd name="T85" fmla="*/ 5 h 39"/>
                  <a:gd name="T86" fmla="*/ 21 w 44"/>
                  <a:gd name="T87" fmla="*/ 4 h 39"/>
                  <a:gd name="T88" fmla="*/ 23 w 44"/>
                  <a:gd name="T89" fmla="*/ 3 h 39"/>
                  <a:gd name="T90" fmla="*/ 26 w 44"/>
                  <a:gd name="T91" fmla="*/ 3 h 39"/>
                  <a:gd name="T92" fmla="*/ 29 w 44"/>
                  <a:gd name="T93" fmla="*/ 4 h 39"/>
                  <a:gd name="T94" fmla="*/ 32 w 44"/>
                  <a:gd name="T95" fmla="*/ 3 h 39"/>
                  <a:gd name="T96" fmla="*/ 33 w 44"/>
                  <a:gd name="T97" fmla="*/ 1 h 39"/>
                  <a:gd name="T98" fmla="*/ 35 w 44"/>
                  <a:gd name="T99" fmla="*/ 0 h 39"/>
                  <a:gd name="T100" fmla="*/ 37 w 44"/>
                  <a:gd name="T101" fmla="*/ 0 h 39"/>
                  <a:gd name="T102" fmla="*/ 38 w 44"/>
                  <a:gd name="T103" fmla="*/ 2 h 39"/>
                  <a:gd name="T104" fmla="*/ 40 w 44"/>
                  <a:gd name="T105" fmla="*/ 2 h 39"/>
                  <a:gd name="T106" fmla="*/ 41 w 44"/>
                  <a:gd name="T107" fmla="*/ 5 h 39"/>
                  <a:gd name="T108" fmla="*/ 44 w 44"/>
                  <a:gd name="T109" fmla="*/ 6 h 39"/>
                  <a:gd name="T110" fmla="*/ 42 w 44"/>
                  <a:gd name="T111" fmla="*/ 8 h 39"/>
                  <a:gd name="T112" fmla="*/ 42 w 44"/>
                  <a:gd name="T113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9">
                    <a:moveTo>
                      <a:pt x="41" y="12"/>
                    </a:moveTo>
                    <a:lnTo>
                      <a:pt x="41" y="11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0" y="18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9" y="19"/>
                    </a:lnTo>
                    <a:lnTo>
                      <a:pt x="38" y="19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9" y="20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2" y="26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0" y="29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8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7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6" y="38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2" y="30"/>
                    </a:lnTo>
                    <a:lnTo>
                      <a:pt x="12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2" y="7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1" y="11"/>
                    </a:lnTo>
                    <a:lnTo>
                      <a:pt x="41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2" name="Freeform 51">
                <a:extLst>
                  <a:ext uri="{FF2B5EF4-FFF2-40B4-BE49-F238E27FC236}">
                    <a16:creationId xmlns:a16="http://schemas.microsoft.com/office/drawing/2014/main" xmlns="" id="{7E713158-0F44-49AC-8423-D15B51C139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588" y="5594351"/>
                <a:ext cx="92075" cy="76200"/>
              </a:xfrm>
              <a:custGeom>
                <a:avLst/>
                <a:gdLst>
                  <a:gd name="T0" fmla="*/ 23 w 58"/>
                  <a:gd name="T1" fmla="*/ 3 h 48"/>
                  <a:gd name="T2" fmla="*/ 24 w 58"/>
                  <a:gd name="T3" fmla="*/ 4 h 48"/>
                  <a:gd name="T4" fmla="*/ 28 w 58"/>
                  <a:gd name="T5" fmla="*/ 7 h 48"/>
                  <a:gd name="T6" fmla="*/ 29 w 58"/>
                  <a:gd name="T7" fmla="*/ 10 h 48"/>
                  <a:gd name="T8" fmla="*/ 30 w 58"/>
                  <a:gd name="T9" fmla="*/ 15 h 48"/>
                  <a:gd name="T10" fmla="*/ 32 w 58"/>
                  <a:gd name="T11" fmla="*/ 18 h 48"/>
                  <a:gd name="T12" fmla="*/ 36 w 58"/>
                  <a:gd name="T13" fmla="*/ 20 h 48"/>
                  <a:gd name="T14" fmla="*/ 34 w 58"/>
                  <a:gd name="T15" fmla="*/ 24 h 48"/>
                  <a:gd name="T16" fmla="*/ 32 w 58"/>
                  <a:gd name="T17" fmla="*/ 23 h 48"/>
                  <a:gd name="T18" fmla="*/ 30 w 58"/>
                  <a:gd name="T19" fmla="*/ 26 h 48"/>
                  <a:gd name="T20" fmla="*/ 29 w 58"/>
                  <a:gd name="T21" fmla="*/ 24 h 48"/>
                  <a:gd name="T22" fmla="*/ 31 w 58"/>
                  <a:gd name="T23" fmla="*/ 20 h 48"/>
                  <a:gd name="T24" fmla="*/ 28 w 58"/>
                  <a:gd name="T25" fmla="*/ 18 h 48"/>
                  <a:gd name="T26" fmla="*/ 25 w 58"/>
                  <a:gd name="T27" fmla="*/ 16 h 48"/>
                  <a:gd name="T28" fmla="*/ 23 w 58"/>
                  <a:gd name="T29" fmla="*/ 15 h 48"/>
                  <a:gd name="T30" fmla="*/ 20 w 58"/>
                  <a:gd name="T31" fmla="*/ 18 h 48"/>
                  <a:gd name="T32" fmla="*/ 16 w 58"/>
                  <a:gd name="T33" fmla="*/ 18 h 48"/>
                  <a:gd name="T34" fmla="*/ 11 w 58"/>
                  <a:gd name="T35" fmla="*/ 18 h 48"/>
                  <a:gd name="T36" fmla="*/ 8 w 58"/>
                  <a:gd name="T37" fmla="*/ 20 h 48"/>
                  <a:gd name="T38" fmla="*/ 3 w 58"/>
                  <a:gd name="T39" fmla="*/ 20 h 48"/>
                  <a:gd name="T40" fmla="*/ 0 w 58"/>
                  <a:gd name="T41" fmla="*/ 19 h 48"/>
                  <a:gd name="T42" fmla="*/ 1 w 58"/>
                  <a:gd name="T43" fmla="*/ 14 h 48"/>
                  <a:gd name="T44" fmla="*/ 1 w 58"/>
                  <a:gd name="T45" fmla="*/ 9 h 48"/>
                  <a:gd name="T46" fmla="*/ 4 w 58"/>
                  <a:gd name="T47" fmla="*/ 6 h 48"/>
                  <a:gd name="T48" fmla="*/ 8 w 58"/>
                  <a:gd name="T49" fmla="*/ 3 h 48"/>
                  <a:gd name="T50" fmla="*/ 12 w 58"/>
                  <a:gd name="T51" fmla="*/ 3 h 48"/>
                  <a:gd name="T52" fmla="*/ 15 w 58"/>
                  <a:gd name="T53" fmla="*/ 1 h 48"/>
                  <a:gd name="T54" fmla="*/ 19 w 58"/>
                  <a:gd name="T55" fmla="*/ 1 h 48"/>
                  <a:gd name="T56" fmla="*/ 53 w 58"/>
                  <a:gd name="T57" fmla="*/ 2 h 48"/>
                  <a:gd name="T58" fmla="*/ 54 w 58"/>
                  <a:gd name="T59" fmla="*/ 6 h 48"/>
                  <a:gd name="T60" fmla="*/ 58 w 58"/>
                  <a:gd name="T61" fmla="*/ 6 h 48"/>
                  <a:gd name="T62" fmla="*/ 56 w 58"/>
                  <a:gd name="T63" fmla="*/ 10 h 48"/>
                  <a:gd name="T64" fmla="*/ 54 w 58"/>
                  <a:gd name="T65" fmla="*/ 14 h 48"/>
                  <a:gd name="T66" fmla="*/ 51 w 58"/>
                  <a:gd name="T67" fmla="*/ 19 h 48"/>
                  <a:gd name="T68" fmla="*/ 52 w 58"/>
                  <a:gd name="T69" fmla="*/ 22 h 48"/>
                  <a:gd name="T70" fmla="*/ 50 w 58"/>
                  <a:gd name="T71" fmla="*/ 25 h 48"/>
                  <a:gd name="T72" fmla="*/ 47 w 58"/>
                  <a:gd name="T73" fmla="*/ 29 h 48"/>
                  <a:gd name="T74" fmla="*/ 44 w 58"/>
                  <a:gd name="T75" fmla="*/ 33 h 48"/>
                  <a:gd name="T76" fmla="*/ 43 w 58"/>
                  <a:gd name="T77" fmla="*/ 38 h 48"/>
                  <a:gd name="T78" fmla="*/ 46 w 58"/>
                  <a:gd name="T79" fmla="*/ 40 h 48"/>
                  <a:gd name="T80" fmla="*/ 44 w 58"/>
                  <a:gd name="T81" fmla="*/ 43 h 48"/>
                  <a:gd name="T82" fmla="*/ 41 w 58"/>
                  <a:gd name="T83" fmla="*/ 43 h 48"/>
                  <a:gd name="T84" fmla="*/ 39 w 58"/>
                  <a:gd name="T85" fmla="*/ 47 h 48"/>
                  <a:gd name="T86" fmla="*/ 37 w 58"/>
                  <a:gd name="T87" fmla="*/ 46 h 48"/>
                  <a:gd name="T88" fmla="*/ 37 w 58"/>
                  <a:gd name="T89" fmla="*/ 42 h 48"/>
                  <a:gd name="T90" fmla="*/ 36 w 58"/>
                  <a:gd name="T91" fmla="*/ 39 h 48"/>
                  <a:gd name="T92" fmla="*/ 37 w 58"/>
                  <a:gd name="T93" fmla="*/ 36 h 48"/>
                  <a:gd name="T94" fmla="*/ 37 w 58"/>
                  <a:gd name="T95" fmla="*/ 32 h 48"/>
                  <a:gd name="T96" fmla="*/ 37 w 58"/>
                  <a:gd name="T97" fmla="*/ 29 h 48"/>
                  <a:gd name="T98" fmla="*/ 41 w 58"/>
                  <a:gd name="T99" fmla="*/ 27 h 48"/>
                  <a:gd name="T100" fmla="*/ 39 w 58"/>
                  <a:gd name="T101" fmla="*/ 24 h 48"/>
                  <a:gd name="T102" fmla="*/ 37 w 58"/>
                  <a:gd name="T103" fmla="*/ 22 h 48"/>
                  <a:gd name="T104" fmla="*/ 41 w 58"/>
                  <a:gd name="T105" fmla="*/ 20 h 48"/>
                  <a:gd name="T106" fmla="*/ 43 w 58"/>
                  <a:gd name="T107" fmla="*/ 17 h 48"/>
                  <a:gd name="T108" fmla="*/ 42 w 58"/>
                  <a:gd name="T109" fmla="*/ 15 h 48"/>
                  <a:gd name="T110" fmla="*/ 40 w 58"/>
                  <a:gd name="T111" fmla="*/ 11 h 48"/>
                  <a:gd name="T112" fmla="*/ 42 w 58"/>
                  <a:gd name="T113" fmla="*/ 9 h 48"/>
                  <a:gd name="T114" fmla="*/ 39 w 58"/>
                  <a:gd name="T115" fmla="*/ 8 h 48"/>
                  <a:gd name="T116" fmla="*/ 43 w 58"/>
                  <a:gd name="T117" fmla="*/ 5 h 48"/>
                  <a:gd name="T118" fmla="*/ 47 w 58"/>
                  <a:gd name="T119" fmla="*/ 5 h 48"/>
                  <a:gd name="T120" fmla="*/ 51 w 58"/>
                  <a:gd name="T121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" h="48">
                    <a:moveTo>
                      <a:pt x="21" y="0"/>
                    </a:moveTo>
                    <a:lnTo>
                      <a:pt x="21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8" y="10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36" y="20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4" y="24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3" y="25"/>
                    </a:lnTo>
                    <a:lnTo>
                      <a:pt x="33" y="24"/>
                    </a:lnTo>
                    <a:lnTo>
                      <a:pt x="34" y="24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4" y="24"/>
                    </a:lnTo>
                    <a:lnTo>
                      <a:pt x="34" y="23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0" y="27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  <a:moveTo>
                      <a:pt x="53" y="1"/>
                    </a:moveTo>
                    <a:lnTo>
                      <a:pt x="53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6" y="6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5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5" y="10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7"/>
                    </a:lnTo>
                    <a:lnTo>
                      <a:pt x="51" y="17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1" y="22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47" y="27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9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6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4" y="41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4" y="42"/>
                    </a:lnTo>
                    <a:lnTo>
                      <a:pt x="44" y="43"/>
                    </a:lnTo>
                    <a:lnTo>
                      <a:pt x="44" y="42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2" y="41"/>
                    </a:lnTo>
                    <a:lnTo>
                      <a:pt x="42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40" y="46"/>
                    </a:lnTo>
                    <a:lnTo>
                      <a:pt x="39" y="46"/>
                    </a:lnTo>
                    <a:lnTo>
                      <a:pt x="39" y="46"/>
                    </a:lnTo>
                    <a:lnTo>
                      <a:pt x="39" y="47"/>
                    </a:lnTo>
                    <a:lnTo>
                      <a:pt x="39" y="47"/>
                    </a:lnTo>
                    <a:lnTo>
                      <a:pt x="39" y="47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7" y="48"/>
                    </a:lnTo>
                    <a:lnTo>
                      <a:pt x="37" y="47"/>
                    </a:lnTo>
                    <a:lnTo>
                      <a:pt x="37" y="47"/>
                    </a:lnTo>
                    <a:lnTo>
                      <a:pt x="36" y="47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6" y="46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6" y="40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7" y="39"/>
                    </a:lnTo>
                    <a:lnTo>
                      <a:pt x="37" y="39"/>
                    </a:lnTo>
                    <a:lnTo>
                      <a:pt x="37" y="39"/>
                    </a:lnTo>
                    <a:lnTo>
                      <a:pt x="37" y="38"/>
                    </a:lnTo>
                    <a:lnTo>
                      <a:pt x="37" y="38"/>
                    </a:lnTo>
                    <a:lnTo>
                      <a:pt x="37" y="38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37" y="35"/>
                    </a:lnTo>
                    <a:lnTo>
                      <a:pt x="37" y="35"/>
                    </a:lnTo>
                    <a:lnTo>
                      <a:pt x="37" y="35"/>
                    </a:lnTo>
                    <a:lnTo>
                      <a:pt x="37" y="34"/>
                    </a:lnTo>
                    <a:lnTo>
                      <a:pt x="38" y="34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9" y="28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39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0" y="25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39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7" y="23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1" y="17"/>
                    </a:lnTo>
                    <a:lnTo>
                      <a:pt x="41" y="17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3" name="Freeform 52">
                <a:extLst>
                  <a:ext uri="{FF2B5EF4-FFF2-40B4-BE49-F238E27FC236}">
                    <a16:creationId xmlns:a16="http://schemas.microsoft.com/office/drawing/2014/main" xmlns="" id="{5638F1E5-7FD9-4E75-8A79-9850B456B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913" y="5549901"/>
                <a:ext cx="141288" cy="112713"/>
              </a:xfrm>
              <a:custGeom>
                <a:avLst/>
                <a:gdLst>
                  <a:gd name="T0" fmla="*/ 86 w 89"/>
                  <a:gd name="T1" fmla="*/ 4 h 71"/>
                  <a:gd name="T2" fmla="*/ 88 w 89"/>
                  <a:gd name="T3" fmla="*/ 4 h 71"/>
                  <a:gd name="T4" fmla="*/ 86 w 89"/>
                  <a:gd name="T5" fmla="*/ 7 h 71"/>
                  <a:gd name="T6" fmla="*/ 87 w 89"/>
                  <a:gd name="T7" fmla="*/ 10 h 71"/>
                  <a:gd name="T8" fmla="*/ 85 w 89"/>
                  <a:gd name="T9" fmla="*/ 10 h 71"/>
                  <a:gd name="T10" fmla="*/ 82 w 89"/>
                  <a:gd name="T11" fmla="*/ 8 h 71"/>
                  <a:gd name="T12" fmla="*/ 78 w 89"/>
                  <a:gd name="T13" fmla="*/ 9 h 71"/>
                  <a:gd name="T14" fmla="*/ 74 w 89"/>
                  <a:gd name="T15" fmla="*/ 11 h 71"/>
                  <a:gd name="T16" fmla="*/ 74 w 89"/>
                  <a:gd name="T17" fmla="*/ 18 h 71"/>
                  <a:gd name="T18" fmla="*/ 78 w 89"/>
                  <a:gd name="T19" fmla="*/ 20 h 71"/>
                  <a:gd name="T20" fmla="*/ 82 w 89"/>
                  <a:gd name="T21" fmla="*/ 20 h 71"/>
                  <a:gd name="T22" fmla="*/ 83 w 89"/>
                  <a:gd name="T23" fmla="*/ 24 h 71"/>
                  <a:gd name="T24" fmla="*/ 82 w 89"/>
                  <a:gd name="T25" fmla="*/ 28 h 71"/>
                  <a:gd name="T26" fmla="*/ 79 w 89"/>
                  <a:gd name="T27" fmla="*/ 28 h 71"/>
                  <a:gd name="T28" fmla="*/ 79 w 89"/>
                  <a:gd name="T29" fmla="*/ 31 h 71"/>
                  <a:gd name="T30" fmla="*/ 75 w 89"/>
                  <a:gd name="T31" fmla="*/ 32 h 71"/>
                  <a:gd name="T32" fmla="*/ 72 w 89"/>
                  <a:gd name="T33" fmla="*/ 36 h 71"/>
                  <a:gd name="T34" fmla="*/ 67 w 89"/>
                  <a:gd name="T35" fmla="*/ 33 h 71"/>
                  <a:gd name="T36" fmla="*/ 65 w 89"/>
                  <a:gd name="T37" fmla="*/ 31 h 71"/>
                  <a:gd name="T38" fmla="*/ 62 w 89"/>
                  <a:gd name="T39" fmla="*/ 28 h 71"/>
                  <a:gd name="T40" fmla="*/ 59 w 89"/>
                  <a:gd name="T41" fmla="*/ 29 h 71"/>
                  <a:gd name="T42" fmla="*/ 54 w 89"/>
                  <a:gd name="T43" fmla="*/ 30 h 71"/>
                  <a:gd name="T44" fmla="*/ 50 w 89"/>
                  <a:gd name="T45" fmla="*/ 31 h 71"/>
                  <a:gd name="T46" fmla="*/ 45 w 89"/>
                  <a:gd name="T47" fmla="*/ 34 h 71"/>
                  <a:gd name="T48" fmla="*/ 44 w 89"/>
                  <a:gd name="T49" fmla="*/ 38 h 71"/>
                  <a:gd name="T50" fmla="*/ 42 w 89"/>
                  <a:gd name="T51" fmla="*/ 44 h 71"/>
                  <a:gd name="T52" fmla="*/ 41 w 89"/>
                  <a:gd name="T53" fmla="*/ 49 h 71"/>
                  <a:gd name="T54" fmla="*/ 38 w 89"/>
                  <a:gd name="T55" fmla="*/ 53 h 71"/>
                  <a:gd name="T56" fmla="*/ 37 w 89"/>
                  <a:gd name="T57" fmla="*/ 56 h 71"/>
                  <a:gd name="T58" fmla="*/ 35 w 89"/>
                  <a:gd name="T59" fmla="*/ 61 h 71"/>
                  <a:gd name="T60" fmla="*/ 32 w 89"/>
                  <a:gd name="T61" fmla="*/ 66 h 71"/>
                  <a:gd name="T62" fmla="*/ 30 w 89"/>
                  <a:gd name="T63" fmla="*/ 66 h 71"/>
                  <a:gd name="T64" fmla="*/ 26 w 89"/>
                  <a:gd name="T65" fmla="*/ 67 h 71"/>
                  <a:gd name="T66" fmla="*/ 24 w 89"/>
                  <a:gd name="T67" fmla="*/ 69 h 71"/>
                  <a:gd name="T68" fmla="*/ 21 w 89"/>
                  <a:gd name="T69" fmla="*/ 67 h 71"/>
                  <a:gd name="T70" fmla="*/ 17 w 89"/>
                  <a:gd name="T71" fmla="*/ 63 h 71"/>
                  <a:gd name="T72" fmla="*/ 17 w 89"/>
                  <a:gd name="T73" fmla="*/ 59 h 71"/>
                  <a:gd name="T74" fmla="*/ 13 w 89"/>
                  <a:gd name="T75" fmla="*/ 56 h 71"/>
                  <a:gd name="T76" fmla="*/ 6 w 89"/>
                  <a:gd name="T77" fmla="*/ 56 h 71"/>
                  <a:gd name="T78" fmla="*/ 2 w 89"/>
                  <a:gd name="T79" fmla="*/ 52 h 71"/>
                  <a:gd name="T80" fmla="*/ 1 w 89"/>
                  <a:gd name="T81" fmla="*/ 48 h 71"/>
                  <a:gd name="T82" fmla="*/ 0 w 89"/>
                  <a:gd name="T83" fmla="*/ 43 h 71"/>
                  <a:gd name="T84" fmla="*/ 3 w 89"/>
                  <a:gd name="T85" fmla="*/ 36 h 71"/>
                  <a:gd name="T86" fmla="*/ 2 w 89"/>
                  <a:gd name="T87" fmla="*/ 31 h 71"/>
                  <a:gd name="T88" fmla="*/ 4 w 89"/>
                  <a:gd name="T89" fmla="*/ 26 h 71"/>
                  <a:gd name="T90" fmla="*/ 8 w 89"/>
                  <a:gd name="T91" fmla="*/ 22 h 71"/>
                  <a:gd name="T92" fmla="*/ 13 w 89"/>
                  <a:gd name="T93" fmla="*/ 19 h 71"/>
                  <a:gd name="T94" fmla="*/ 18 w 89"/>
                  <a:gd name="T95" fmla="*/ 18 h 71"/>
                  <a:gd name="T96" fmla="*/ 24 w 89"/>
                  <a:gd name="T97" fmla="*/ 18 h 71"/>
                  <a:gd name="T98" fmla="*/ 30 w 89"/>
                  <a:gd name="T99" fmla="*/ 16 h 71"/>
                  <a:gd name="T100" fmla="*/ 36 w 89"/>
                  <a:gd name="T101" fmla="*/ 14 h 71"/>
                  <a:gd name="T102" fmla="*/ 40 w 89"/>
                  <a:gd name="T103" fmla="*/ 10 h 71"/>
                  <a:gd name="T104" fmla="*/ 45 w 89"/>
                  <a:gd name="T105" fmla="*/ 8 h 71"/>
                  <a:gd name="T106" fmla="*/ 48 w 89"/>
                  <a:gd name="T107" fmla="*/ 6 h 71"/>
                  <a:gd name="T108" fmla="*/ 53 w 89"/>
                  <a:gd name="T109" fmla="*/ 3 h 71"/>
                  <a:gd name="T110" fmla="*/ 57 w 89"/>
                  <a:gd name="T111" fmla="*/ 3 h 71"/>
                  <a:gd name="T112" fmla="*/ 62 w 89"/>
                  <a:gd name="T113" fmla="*/ 4 h 71"/>
                  <a:gd name="T114" fmla="*/ 67 w 89"/>
                  <a:gd name="T115" fmla="*/ 2 h 71"/>
                  <a:gd name="T116" fmla="*/ 72 w 89"/>
                  <a:gd name="T117" fmla="*/ 1 h 71"/>
                  <a:gd name="T118" fmla="*/ 76 w 89"/>
                  <a:gd name="T119" fmla="*/ 3 h 71"/>
                  <a:gd name="T120" fmla="*/ 81 w 89"/>
                  <a:gd name="T121" fmla="*/ 5 h 71"/>
                  <a:gd name="T122" fmla="*/ 83 w 89"/>
                  <a:gd name="T123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71">
                    <a:moveTo>
                      <a:pt x="85" y="0"/>
                    </a:move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3"/>
                    </a:lnTo>
                    <a:lnTo>
                      <a:pt x="88" y="3"/>
                    </a:lnTo>
                    <a:lnTo>
                      <a:pt x="87" y="3"/>
                    </a:lnTo>
                    <a:lnTo>
                      <a:pt x="87" y="3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87" y="3"/>
                    </a:lnTo>
                    <a:lnTo>
                      <a:pt x="88" y="3"/>
                    </a:lnTo>
                    <a:lnTo>
                      <a:pt x="88" y="3"/>
                    </a:lnTo>
                    <a:lnTo>
                      <a:pt x="88" y="4"/>
                    </a:lnTo>
                    <a:lnTo>
                      <a:pt x="88" y="4"/>
                    </a:lnTo>
                    <a:lnTo>
                      <a:pt x="89" y="3"/>
                    </a:lnTo>
                    <a:lnTo>
                      <a:pt x="89" y="3"/>
                    </a:lnTo>
                    <a:lnTo>
                      <a:pt x="89" y="4"/>
                    </a:lnTo>
                    <a:lnTo>
                      <a:pt x="89" y="4"/>
                    </a:lnTo>
                    <a:lnTo>
                      <a:pt x="88" y="4"/>
                    </a:lnTo>
                    <a:lnTo>
                      <a:pt x="88" y="4"/>
                    </a:lnTo>
                    <a:lnTo>
                      <a:pt x="88" y="5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87" y="6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7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7" y="9"/>
                    </a:lnTo>
                    <a:lnTo>
                      <a:pt x="87" y="9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1"/>
                    </a:lnTo>
                    <a:lnTo>
                      <a:pt x="86" y="11"/>
                    </a:lnTo>
                    <a:lnTo>
                      <a:pt x="85" y="11"/>
                    </a:lnTo>
                    <a:lnTo>
                      <a:pt x="85" y="11"/>
                    </a:lnTo>
                    <a:lnTo>
                      <a:pt x="85" y="11"/>
                    </a:lnTo>
                    <a:lnTo>
                      <a:pt x="85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9"/>
                    </a:lnTo>
                    <a:lnTo>
                      <a:pt x="79" y="9"/>
                    </a:lnTo>
                    <a:lnTo>
                      <a:pt x="79" y="8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78" y="9"/>
                    </a:lnTo>
                    <a:lnTo>
                      <a:pt x="78" y="9"/>
                    </a:lnTo>
                    <a:lnTo>
                      <a:pt x="78" y="9"/>
                    </a:lnTo>
                    <a:lnTo>
                      <a:pt x="78" y="10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5" y="11"/>
                    </a:lnTo>
                    <a:lnTo>
                      <a:pt x="75" y="11"/>
                    </a:lnTo>
                    <a:lnTo>
                      <a:pt x="75" y="11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9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6" y="21"/>
                    </a:lnTo>
                    <a:lnTo>
                      <a:pt x="76" y="21"/>
                    </a:lnTo>
                    <a:lnTo>
                      <a:pt x="76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9" y="20"/>
                    </a:lnTo>
                    <a:lnTo>
                      <a:pt x="79" y="21"/>
                    </a:lnTo>
                    <a:lnTo>
                      <a:pt x="79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1"/>
                    </a:lnTo>
                    <a:lnTo>
                      <a:pt x="82" y="21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5"/>
                    </a:lnTo>
                    <a:lnTo>
                      <a:pt x="82" y="25"/>
                    </a:lnTo>
                    <a:lnTo>
                      <a:pt x="82" y="25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1" y="28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0" y="27"/>
                    </a:lnTo>
                    <a:lnTo>
                      <a:pt x="80" y="27"/>
                    </a:lnTo>
                    <a:lnTo>
                      <a:pt x="79" y="27"/>
                    </a:lnTo>
                    <a:lnTo>
                      <a:pt x="80" y="27"/>
                    </a:lnTo>
                    <a:lnTo>
                      <a:pt x="80" y="28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9" y="29"/>
                    </a:lnTo>
                    <a:lnTo>
                      <a:pt x="79" y="29"/>
                    </a:lnTo>
                    <a:lnTo>
                      <a:pt x="79" y="29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79" y="31"/>
                    </a:lnTo>
                    <a:lnTo>
                      <a:pt x="79" y="30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79" y="32"/>
                    </a:lnTo>
                    <a:lnTo>
                      <a:pt x="79" y="32"/>
                    </a:lnTo>
                    <a:lnTo>
                      <a:pt x="78" y="32"/>
                    </a:lnTo>
                    <a:lnTo>
                      <a:pt x="78" y="33"/>
                    </a:lnTo>
                    <a:lnTo>
                      <a:pt x="78" y="33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6" y="32"/>
                    </a:lnTo>
                    <a:lnTo>
                      <a:pt x="75" y="32"/>
                    </a:lnTo>
                    <a:lnTo>
                      <a:pt x="75" y="32"/>
                    </a:lnTo>
                    <a:lnTo>
                      <a:pt x="74" y="32"/>
                    </a:lnTo>
                    <a:lnTo>
                      <a:pt x="74" y="32"/>
                    </a:lnTo>
                    <a:lnTo>
                      <a:pt x="74" y="33"/>
                    </a:lnTo>
                    <a:lnTo>
                      <a:pt x="74" y="33"/>
                    </a:lnTo>
                    <a:lnTo>
                      <a:pt x="73" y="33"/>
                    </a:lnTo>
                    <a:lnTo>
                      <a:pt x="73" y="33"/>
                    </a:lnTo>
                    <a:lnTo>
                      <a:pt x="73" y="33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5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72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0" y="35"/>
                    </a:lnTo>
                    <a:lnTo>
                      <a:pt x="70" y="35"/>
                    </a:lnTo>
                    <a:lnTo>
                      <a:pt x="70" y="35"/>
                    </a:lnTo>
                    <a:lnTo>
                      <a:pt x="70" y="34"/>
                    </a:lnTo>
                    <a:lnTo>
                      <a:pt x="69" y="34"/>
                    </a:lnTo>
                    <a:lnTo>
                      <a:pt x="69" y="34"/>
                    </a:lnTo>
                    <a:lnTo>
                      <a:pt x="69" y="34"/>
                    </a:lnTo>
                    <a:lnTo>
                      <a:pt x="68" y="34"/>
                    </a:lnTo>
                    <a:lnTo>
                      <a:pt x="68" y="33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5" y="33"/>
                    </a:lnTo>
                    <a:lnTo>
                      <a:pt x="65" y="32"/>
                    </a:lnTo>
                    <a:lnTo>
                      <a:pt x="64" y="32"/>
                    </a:lnTo>
                    <a:lnTo>
                      <a:pt x="64" y="32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1" y="28"/>
                    </a:lnTo>
                    <a:lnTo>
                      <a:pt x="61" y="29"/>
                    </a:lnTo>
                    <a:lnTo>
                      <a:pt x="61" y="29"/>
                    </a:lnTo>
                    <a:lnTo>
                      <a:pt x="61" y="29"/>
                    </a:lnTo>
                    <a:lnTo>
                      <a:pt x="61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3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6" y="29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6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3" y="31"/>
                    </a:lnTo>
                    <a:lnTo>
                      <a:pt x="53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1" y="29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9" y="31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7" y="33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4"/>
                    </a:lnTo>
                    <a:lnTo>
                      <a:pt x="45" y="34"/>
                    </a:lnTo>
                    <a:lnTo>
                      <a:pt x="45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4" y="41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3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1" y="48"/>
                    </a:lnTo>
                    <a:lnTo>
                      <a:pt x="41" y="49"/>
                    </a:lnTo>
                    <a:lnTo>
                      <a:pt x="41" y="49"/>
                    </a:lnTo>
                    <a:lnTo>
                      <a:pt x="41" y="49"/>
                    </a:lnTo>
                    <a:lnTo>
                      <a:pt x="40" y="49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9" y="51"/>
                    </a:lnTo>
                    <a:lnTo>
                      <a:pt x="38" y="51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9" y="53"/>
                    </a:lnTo>
                    <a:lnTo>
                      <a:pt x="39" y="53"/>
                    </a:lnTo>
                    <a:lnTo>
                      <a:pt x="39" y="54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37" y="55"/>
                    </a:lnTo>
                    <a:lnTo>
                      <a:pt x="37" y="55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7" y="57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7" y="58"/>
                    </a:lnTo>
                    <a:lnTo>
                      <a:pt x="37" y="58"/>
                    </a:lnTo>
                    <a:lnTo>
                      <a:pt x="37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61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3" y="61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3" y="63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2" y="64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1" y="67"/>
                    </a:lnTo>
                    <a:lnTo>
                      <a:pt x="31" y="67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9"/>
                    </a:lnTo>
                    <a:lnTo>
                      <a:pt x="30" y="69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30" y="67"/>
                    </a:lnTo>
                    <a:lnTo>
                      <a:pt x="31" y="67"/>
                    </a:lnTo>
                    <a:lnTo>
                      <a:pt x="31" y="67"/>
                    </a:lnTo>
                    <a:lnTo>
                      <a:pt x="31" y="66"/>
                    </a:lnTo>
                    <a:lnTo>
                      <a:pt x="30" y="66"/>
                    </a:lnTo>
                    <a:lnTo>
                      <a:pt x="31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0" y="65"/>
                    </a:lnTo>
                    <a:lnTo>
                      <a:pt x="29" y="65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7"/>
                    </a:lnTo>
                    <a:lnTo>
                      <a:pt x="26" y="67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26" y="67"/>
                    </a:lnTo>
                    <a:lnTo>
                      <a:pt x="26" y="67"/>
                    </a:lnTo>
                    <a:lnTo>
                      <a:pt x="25" y="67"/>
                    </a:lnTo>
                    <a:lnTo>
                      <a:pt x="25" y="67"/>
                    </a:lnTo>
                    <a:lnTo>
                      <a:pt x="25" y="67"/>
                    </a:lnTo>
                    <a:lnTo>
                      <a:pt x="24" y="67"/>
                    </a:lnTo>
                    <a:lnTo>
                      <a:pt x="24" y="68"/>
                    </a:lnTo>
                    <a:lnTo>
                      <a:pt x="24" y="68"/>
                    </a:lnTo>
                    <a:lnTo>
                      <a:pt x="24" y="68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2" y="71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7" y="66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8" y="63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59"/>
                    </a:lnTo>
                    <a:lnTo>
                      <a:pt x="17" y="59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5" y="57"/>
                    </a:lnTo>
                    <a:lnTo>
                      <a:pt x="15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1" y="57"/>
                    </a:lnTo>
                    <a:lnTo>
                      <a:pt x="11" y="56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7" y="56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5" y="14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7" y="13"/>
                    </a:lnTo>
                    <a:lnTo>
                      <a:pt x="37" y="13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7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3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4"/>
                    </a:lnTo>
                    <a:lnTo>
                      <a:pt x="76" y="3"/>
                    </a:lnTo>
                    <a:lnTo>
                      <a:pt x="77" y="4"/>
                    </a:lnTo>
                    <a:lnTo>
                      <a:pt x="78" y="4"/>
                    </a:lnTo>
                    <a:lnTo>
                      <a:pt x="78" y="5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1" y="4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2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4" name="Freeform 53">
                <a:extLst>
                  <a:ext uri="{FF2B5EF4-FFF2-40B4-BE49-F238E27FC236}">
                    <a16:creationId xmlns:a16="http://schemas.microsoft.com/office/drawing/2014/main" xmlns="" id="{2769381E-2DFB-468C-9EC8-DF25B1B96B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9338" y="5392738"/>
                <a:ext cx="165100" cy="101600"/>
              </a:xfrm>
              <a:custGeom>
                <a:avLst/>
                <a:gdLst>
                  <a:gd name="T0" fmla="*/ 34 w 104"/>
                  <a:gd name="T1" fmla="*/ 49 h 64"/>
                  <a:gd name="T2" fmla="*/ 30 w 104"/>
                  <a:gd name="T3" fmla="*/ 48 h 64"/>
                  <a:gd name="T4" fmla="*/ 24 w 104"/>
                  <a:gd name="T5" fmla="*/ 47 h 64"/>
                  <a:gd name="T6" fmla="*/ 21 w 104"/>
                  <a:gd name="T7" fmla="*/ 43 h 64"/>
                  <a:gd name="T8" fmla="*/ 18 w 104"/>
                  <a:gd name="T9" fmla="*/ 40 h 64"/>
                  <a:gd name="T10" fmla="*/ 14 w 104"/>
                  <a:gd name="T11" fmla="*/ 35 h 64"/>
                  <a:gd name="T12" fmla="*/ 8 w 104"/>
                  <a:gd name="T13" fmla="*/ 36 h 64"/>
                  <a:gd name="T14" fmla="*/ 4 w 104"/>
                  <a:gd name="T15" fmla="*/ 33 h 64"/>
                  <a:gd name="T16" fmla="*/ 0 w 104"/>
                  <a:gd name="T17" fmla="*/ 29 h 64"/>
                  <a:gd name="T18" fmla="*/ 5 w 104"/>
                  <a:gd name="T19" fmla="*/ 28 h 64"/>
                  <a:gd name="T20" fmla="*/ 7 w 104"/>
                  <a:gd name="T21" fmla="*/ 22 h 64"/>
                  <a:gd name="T22" fmla="*/ 10 w 104"/>
                  <a:gd name="T23" fmla="*/ 17 h 64"/>
                  <a:gd name="T24" fmla="*/ 15 w 104"/>
                  <a:gd name="T25" fmla="*/ 14 h 64"/>
                  <a:gd name="T26" fmla="*/ 18 w 104"/>
                  <a:gd name="T27" fmla="*/ 10 h 64"/>
                  <a:gd name="T28" fmla="*/ 24 w 104"/>
                  <a:gd name="T29" fmla="*/ 7 h 64"/>
                  <a:gd name="T30" fmla="*/ 30 w 104"/>
                  <a:gd name="T31" fmla="*/ 7 h 64"/>
                  <a:gd name="T32" fmla="*/ 34 w 104"/>
                  <a:gd name="T33" fmla="*/ 5 h 64"/>
                  <a:gd name="T34" fmla="*/ 38 w 104"/>
                  <a:gd name="T35" fmla="*/ 6 h 64"/>
                  <a:gd name="T36" fmla="*/ 43 w 104"/>
                  <a:gd name="T37" fmla="*/ 7 h 64"/>
                  <a:gd name="T38" fmla="*/ 47 w 104"/>
                  <a:gd name="T39" fmla="*/ 6 h 64"/>
                  <a:gd name="T40" fmla="*/ 52 w 104"/>
                  <a:gd name="T41" fmla="*/ 6 h 64"/>
                  <a:gd name="T42" fmla="*/ 57 w 104"/>
                  <a:gd name="T43" fmla="*/ 6 h 64"/>
                  <a:gd name="T44" fmla="*/ 61 w 104"/>
                  <a:gd name="T45" fmla="*/ 8 h 64"/>
                  <a:gd name="T46" fmla="*/ 64 w 104"/>
                  <a:gd name="T47" fmla="*/ 13 h 64"/>
                  <a:gd name="T48" fmla="*/ 64 w 104"/>
                  <a:gd name="T49" fmla="*/ 19 h 64"/>
                  <a:gd name="T50" fmla="*/ 69 w 104"/>
                  <a:gd name="T51" fmla="*/ 23 h 64"/>
                  <a:gd name="T52" fmla="*/ 71 w 104"/>
                  <a:gd name="T53" fmla="*/ 24 h 64"/>
                  <a:gd name="T54" fmla="*/ 75 w 104"/>
                  <a:gd name="T55" fmla="*/ 19 h 64"/>
                  <a:gd name="T56" fmla="*/ 75 w 104"/>
                  <a:gd name="T57" fmla="*/ 15 h 64"/>
                  <a:gd name="T58" fmla="*/ 80 w 104"/>
                  <a:gd name="T59" fmla="*/ 20 h 64"/>
                  <a:gd name="T60" fmla="*/ 85 w 104"/>
                  <a:gd name="T61" fmla="*/ 21 h 64"/>
                  <a:gd name="T62" fmla="*/ 90 w 104"/>
                  <a:gd name="T63" fmla="*/ 27 h 64"/>
                  <a:gd name="T64" fmla="*/ 92 w 104"/>
                  <a:gd name="T65" fmla="*/ 34 h 64"/>
                  <a:gd name="T66" fmla="*/ 85 w 104"/>
                  <a:gd name="T67" fmla="*/ 47 h 64"/>
                  <a:gd name="T68" fmla="*/ 84 w 104"/>
                  <a:gd name="T69" fmla="*/ 55 h 64"/>
                  <a:gd name="T70" fmla="*/ 85 w 104"/>
                  <a:gd name="T71" fmla="*/ 62 h 64"/>
                  <a:gd name="T72" fmla="*/ 84 w 104"/>
                  <a:gd name="T73" fmla="*/ 60 h 64"/>
                  <a:gd name="T74" fmla="*/ 81 w 104"/>
                  <a:gd name="T75" fmla="*/ 56 h 64"/>
                  <a:gd name="T76" fmla="*/ 76 w 104"/>
                  <a:gd name="T77" fmla="*/ 52 h 64"/>
                  <a:gd name="T78" fmla="*/ 72 w 104"/>
                  <a:gd name="T79" fmla="*/ 51 h 64"/>
                  <a:gd name="T80" fmla="*/ 67 w 104"/>
                  <a:gd name="T81" fmla="*/ 50 h 64"/>
                  <a:gd name="T82" fmla="*/ 61 w 104"/>
                  <a:gd name="T83" fmla="*/ 51 h 64"/>
                  <a:gd name="T84" fmla="*/ 57 w 104"/>
                  <a:gd name="T85" fmla="*/ 49 h 64"/>
                  <a:gd name="T86" fmla="*/ 53 w 104"/>
                  <a:gd name="T87" fmla="*/ 52 h 64"/>
                  <a:gd name="T88" fmla="*/ 50 w 104"/>
                  <a:gd name="T89" fmla="*/ 55 h 64"/>
                  <a:gd name="T90" fmla="*/ 47 w 104"/>
                  <a:gd name="T91" fmla="*/ 60 h 64"/>
                  <a:gd name="T92" fmla="*/ 43 w 104"/>
                  <a:gd name="T93" fmla="*/ 60 h 64"/>
                  <a:gd name="T94" fmla="*/ 39 w 104"/>
                  <a:gd name="T95" fmla="*/ 60 h 64"/>
                  <a:gd name="T96" fmla="*/ 39 w 104"/>
                  <a:gd name="T97" fmla="*/ 55 h 64"/>
                  <a:gd name="T98" fmla="*/ 101 w 104"/>
                  <a:gd name="T99" fmla="*/ 1 h 64"/>
                  <a:gd name="T100" fmla="*/ 103 w 104"/>
                  <a:gd name="T101" fmla="*/ 7 h 64"/>
                  <a:gd name="T102" fmla="*/ 103 w 104"/>
                  <a:gd name="T103" fmla="*/ 8 h 64"/>
                  <a:gd name="T104" fmla="*/ 98 w 104"/>
                  <a:gd name="T105" fmla="*/ 17 h 64"/>
                  <a:gd name="T106" fmla="*/ 95 w 104"/>
                  <a:gd name="T107" fmla="*/ 24 h 64"/>
                  <a:gd name="T108" fmla="*/ 94 w 104"/>
                  <a:gd name="T109" fmla="*/ 30 h 64"/>
                  <a:gd name="T110" fmla="*/ 92 w 104"/>
                  <a:gd name="T111" fmla="*/ 26 h 64"/>
                  <a:gd name="T112" fmla="*/ 88 w 104"/>
                  <a:gd name="T113" fmla="*/ 21 h 64"/>
                  <a:gd name="T114" fmla="*/ 84 w 104"/>
                  <a:gd name="T115" fmla="*/ 17 h 64"/>
                  <a:gd name="T116" fmla="*/ 83 w 104"/>
                  <a:gd name="T117" fmla="*/ 15 h 64"/>
                  <a:gd name="T118" fmla="*/ 87 w 104"/>
                  <a:gd name="T119" fmla="*/ 12 h 64"/>
                  <a:gd name="T120" fmla="*/ 90 w 104"/>
                  <a:gd name="T121" fmla="*/ 7 h 64"/>
                  <a:gd name="T122" fmla="*/ 95 w 104"/>
                  <a:gd name="T123" fmla="*/ 6 h 64"/>
                  <a:gd name="T124" fmla="*/ 95 w 104"/>
                  <a:gd name="T12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" h="64">
                    <a:moveTo>
                      <a:pt x="38" y="50"/>
                    </a:moveTo>
                    <a:lnTo>
                      <a:pt x="38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7"/>
                    </a:lnTo>
                    <a:lnTo>
                      <a:pt x="28" y="47"/>
                    </a:lnTo>
                    <a:lnTo>
                      <a:pt x="28" y="47"/>
                    </a:lnTo>
                    <a:lnTo>
                      <a:pt x="27" y="47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3" y="47"/>
                    </a:lnTo>
                    <a:lnTo>
                      <a:pt x="22" y="47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1" y="39"/>
                    </a:lnTo>
                    <a:lnTo>
                      <a:pt x="20" y="39"/>
                    </a:lnTo>
                    <a:lnTo>
                      <a:pt x="20" y="40"/>
                    </a:lnTo>
                    <a:lnTo>
                      <a:pt x="20" y="39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7" y="39"/>
                    </a:lnTo>
                    <a:lnTo>
                      <a:pt x="17" y="39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1" y="35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61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2" y="12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7"/>
                    </a:lnTo>
                    <a:lnTo>
                      <a:pt x="64" y="17"/>
                    </a:lnTo>
                    <a:lnTo>
                      <a:pt x="64" y="17"/>
                    </a:lnTo>
                    <a:lnTo>
                      <a:pt x="64" y="17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5" y="20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7" y="21"/>
                    </a:lnTo>
                    <a:lnTo>
                      <a:pt x="67" y="21"/>
                    </a:lnTo>
                    <a:lnTo>
                      <a:pt x="68" y="21"/>
                    </a:lnTo>
                    <a:lnTo>
                      <a:pt x="68" y="21"/>
                    </a:lnTo>
                    <a:lnTo>
                      <a:pt x="68" y="21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5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1" y="24"/>
                    </a:lnTo>
                    <a:lnTo>
                      <a:pt x="71" y="23"/>
                    </a:lnTo>
                    <a:lnTo>
                      <a:pt x="72" y="23"/>
                    </a:lnTo>
                    <a:lnTo>
                      <a:pt x="72" y="23"/>
                    </a:lnTo>
                    <a:lnTo>
                      <a:pt x="73" y="23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4" y="21"/>
                    </a:lnTo>
                    <a:lnTo>
                      <a:pt x="74" y="21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19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7" y="18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6"/>
                    </a:lnTo>
                    <a:lnTo>
                      <a:pt x="78" y="16"/>
                    </a:lnTo>
                    <a:lnTo>
                      <a:pt x="78" y="17"/>
                    </a:lnTo>
                    <a:lnTo>
                      <a:pt x="79" y="17"/>
                    </a:lnTo>
                    <a:lnTo>
                      <a:pt x="79" y="17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4" y="20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7" y="22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9" y="23"/>
                    </a:lnTo>
                    <a:lnTo>
                      <a:pt x="89" y="23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1" y="25"/>
                    </a:lnTo>
                    <a:lnTo>
                      <a:pt x="91" y="26"/>
                    </a:lnTo>
                    <a:lnTo>
                      <a:pt x="91" y="26"/>
                    </a:lnTo>
                    <a:lnTo>
                      <a:pt x="91" y="27"/>
                    </a:lnTo>
                    <a:lnTo>
                      <a:pt x="91" y="27"/>
                    </a:lnTo>
                    <a:lnTo>
                      <a:pt x="90" y="27"/>
                    </a:lnTo>
                    <a:lnTo>
                      <a:pt x="90" y="28"/>
                    </a:lnTo>
                    <a:lnTo>
                      <a:pt x="90" y="29"/>
                    </a:lnTo>
                    <a:lnTo>
                      <a:pt x="91" y="29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2" y="30"/>
                    </a:lnTo>
                    <a:lnTo>
                      <a:pt x="92" y="31"/>
                    </a:lnTo>
                    <a:lnTo>
                      <a:pt x="92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4" y="31"/>
                    </a:lnTo>
                    <a:lnTo>
                      <a:pt x="93" y="31"/>
                    </a:lnTo>
                    <a:lnTo>
                      <a:pt x="93" y="32"/>
                    </a:lnTo>
                    <a:lnTo>
                      <a:pt x="92" y="32"/>
                    </a:lnTo>
                    <a:lnTo>
                      <a:pt x="92" y="33"/>
                    </a:lnTo>
                    <a:lnTo>
                      <a:pt x="92" y="34"/>
                    </a:lnTo>
                    <a:lnTo>
                      <a:pt x="91" y="36"/>
                    </a:lnTo>
                    <a:lnTo>
                      <a:pt x="90" y="36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89" y="38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88" y="39"/>
                    </a:lnTo>
                    <a:lnTo>
                      <a:pt x="88" y="40"/>
                    </a:lnTo>
                    <a:lnTo>
                      <a:pt x="87" y="41"/>
                    </a:lnTo>
                    <a:lnTo>
                      <a:pt x="87" y="42"/>
                    </a:lnTo>
                    <a:lnTo>
                      <a:pt x="87" y="43"/>
                    </a:lnTo>
                    <a:lnTo>
                      <a:pt x="86" y="44"/>
                    </a:lnTo>
                    <a:lnTo>
                      <a:pt x="86" y="45"/>
                    </a:lnTo>
                    <a:lnTo>
                      <a:pt x="85" y="46"/>
                    </a:lnTo>
                    <a:lnTo>
                      <a:pt x="85" y="47"/>
                    </a:lnTo>
                    <a:lnTo>
                      <a:pt x="85" y="47"/>
                    </a:lnTo>
                    <a:lnTo>
                      <a:pt x="85" y="48"/>
                    </a:lnTo>
                    <a:lnTo>
                      <a:pt x="85" y="49"/>
                    </a:lnTo>
                    <a:lnTo>
                      <a:pt x="85" y="49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4" y="51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4" y="53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5"/>
                    </a:lnTo>
                    <a:lnTo>
                      <a:pt x="84" y="55"/>
                    </a:lnTo>
                    <a:lnTo>
                      <a:pt x="84" y="56"/>
                    </a:lnTo>
                    <a:lnTo>
                      <a:pt x="85" y="56"/>
                    </a:lnTo>
                    <a:lnTo>
                      <a:pt x="85" y="57"/>
                    </a:lnTo>
                    <a:lnTo>
                      <a:pt x="84" y="57"/>
                    </a:lnTo>
                    <a:lnTo>
                      <a:pt x="85" y="57"/>
                    </a:lnTo>
                    <a:lnTo>
                      <a:pt x="84" y="57"/>
                    </a:lnTo>
                    <a:lnTo>
                      <a:pt x="84" y="58"/>
                    </a:lnTo>
                    <a:lnTo>
                      <a:pt x="84" y="58"/>
                    </a:lnTo>
                    <a:lnTo>
                      <a:pt x="84" y="59"/>
                    </a:lnTo>
                    <a:lnTo>
                      <a:pt x="85" y="59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7" y="64"/>
                    </a:lnTo>
                    <a:lnTo>
                      <a:pt x="86" y="64"/>
                    </a:lnTo>
                    <a:lnTo>
                      <a:pt x="86" y="64"/>
                    </a:lnTo>
                    <a:lnTo>
                      <a:pt x="86" y="63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5" y="61"/>
                    </a:lnTo>
                    <a:lnTo>
                      <a:pt x="85" y="61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59"/>
                    </a:lnTo>
                    <a:lnTo>
                      <a:pt x="84" y="59"/>
                    </a:lnTo>
                    <a:lnTo>
                      <a:pt x="84" y="58"/>
                    </a:lnTo>
                    <a:lnTo>
                      <a:pt x="84" y="58"/>
                    </a:lnTo>
                    <a:lnTo>
                      <a:pt x="83" y="58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82" y="58"/>
                    </a:lnTo>
                    <a:lnTo>
                      <a:pt x="82" y="57"/>
                    </a:lnTo>
                    <a:lnTo>
                      <a:pt x="82" y="57"/>
                    </a:lnTo>
                    <a:lnTo>
                      <a:pt x="81" y="57"/>
                    </a:lnTo>
                    <a:lnTo>
                      <a:pt x="81" y="57"/>
                    </a:lnTo>
                    <a:lnTo>
                      <a:pt x="81" y="56"/>
                    </a:lnTo>
                    <a:lnTo>
                      <a:pt x="81" y="56"/>
                    </a:lnTo>
                    <a:lnTo>
                      <a:pt x="81" y="56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79" y="55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3"/>
                    </a:lnTo>
                    <a:lnTo>
                      <a:pt x="79" y="53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7" y="53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76" y="53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73" y="51"/>
                    </a:lnTo>
                    <a:lnTo>
                      <a:pt x="73" y="51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50"/>
                    </a:lnTo>
                    <a:lnTo>
                      <a:pt x="69" y="50"/>
                    </a:lnTo>
                    <a:lnTo>
                      <a:pt x="69" y="50"/>
                    </a:lnTo>
                    <a:lnTo>
                      <a:pt x="69" y="49"/>
                    </a:lnTo>
                    <a:lnTo>
                      <a:pt x="69" y="49"/>
                    </a:lnTo>
                    <a:lnTo>
                      <a:pt x="68" y="49"/>
                    </a:lnTo>
                    <a:lnTo>
                      <a:pt x="68" y="49"/>
                    </a:lnTo>
                    <a:lnTo>
                      <a:pt x="68" y="49"/>
                    </a:lnTo>
                    <a:lnTo>
                      <a:pt x="67" y="49"/>
                    </a:lnTo>
                    <a:lnTo>
                      <a:pt x="67" y="50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4" y="50"/>
                    </a:lnTo>
                    <a:lnTo>
                      <a:pt x="64" y="50"/>
                    </a:lnTo>
                    <a:lnTo>
                      <a:pt x="64" y="50"/>
                    </a:lnTo>
                    <a:lnTo>
                      <a:pt x="64" y="51"/>
                    </a:lnTo>
                    <a:lnTo>
                      <a:pt x="64" y="51"/>
                    </a:lnTo>
                    <a:lnTo>
                      <a:pt x="64" y="52"/>
                    </a:lnTo>
                    <a:lnTo>
                      <a:pt x="63" y="52"/>
                    </a:lnTo>
                    <a:lnTo>
                      <a:pt x="63" y="52"/>
                    </a:lnTo>
                    <a:lnTo>
                      <a:pt x="62" y="52"/>
                    </a:lnTo>
                    <a:lnTo>
                      <a:pt x="62" y="51"/>
                    </a:lnTo>
                    <a:lnTo>
                      <a:pt x="62" y="51"/>
                    </a:lnTo>
                    <a:lnTo>
                      <a:pt x="61" y="51"/>
                    </a:lnTo>
                    <a:lnTo>
                      <a:pt x="61" y="51"/>
                    </a:lnTo>
                    <a:lnTo>
                      <a:pt x="61" y="50"/>
                    </a:lnTo>
                    <a:lnTo>
                      <a:pt x="60" y="50"/>
                    </a:lnTo>
                    <a:lnTo>
                      <a:pt x="60" y="50"/>
                    </a:lnTo>
                    <a:lnTo>
                      <a:pt x="59" y="50"/>
                    </a:lnTo>
                    <a:lnTo>
                      <a:pt x="59" y="50"/>
                    </a:lnTo>
                    <a:lnTo>
                      <a:pt x="59" y="50"/>
                    </a:lnTo>
                    <a:lnTo>
                      <a:pt x="59" y="50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58" y="49"/>
                    </a:lnTo>
                    <a:lnTo>
                      <a:pt x="58" y="49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56" y="49"/>
                    </a:lnTo>
                    <a:lnTo>
                      <a:pt x="56" y="50"/>
                    </a:lnTo>
                    <a:lnTo>
                      <a:pt x="56" y="50"/>
                    </a:lnTo>
                    <a:lnTo>
                      <a:pt x="56" y="50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3" y="50"/>
                    </a:lnTo>
                    <a:lnTo>
                      <a:pt x="53" y="51"/>
                    </a:lnTo>
                    <a:lnTo>
                      <a:pt x="53" y="51"/>
                    </a:lnTo>
                    <a:lnTo>
                      <a:pt x="53" y="51"/>
                    </a:lnTo>
                    <a:lnTo>
                      <a:pt x="53" y="52"/>
                    </a:lnTo>
                    <a:lnTo>
                      <a:pt x="53" y="52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1" y="56"/>
                    </a:lnTo>
                    <a:lnTo>
                      <a:pt x="51" y="56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49" y="55"/>
                    </a:lnTo>
                    <a:lnTo>
                      <a:pt x="49" y="55"/>
                    </a:lnTo>
                    <a:lnTo>
                      <a:pt x="49" y="55"/>
                    </a:lnTo>
                    <a:lnTo>
                      <a:pt x="49" y="56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47" y="57"/>
                    </a:lnTo>
                    <a:lnTo>
                      <a:pt x="47" y="57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60"/>
                    </a:lnTo>
                    <a:lnTo>
                      <a:pt x="47" y="60"/>
                    </a:lnTo>
                    <a:lnTo>
                      <a:pt x="47" y="60"/>
                    </a:lnTo>
                    <a:lnTo>
                      <a:pt x="47" y="61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6" y="62"/>
                    </a:lnTo>
                    <a:lnTo>
                      <a:pt x="46" y="62"/>
                    </a:lnTo>
                    <a:lnTo>
                      <a:pt x="46" y="62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4" y="61"/>
                    </a:lnTo>
                    <a:lnTo>
                      <a:pt x="44" y="61"/>
                    </a:lnTo>
                    <a:lnTo>
                      <a:pt x="44" y="61"/>
                    </a:lnTo>
                    <a:lnTo>
                      <a:pt x="43" y="61"/>
                    </a:lnTo>
                    <a:lnTo>
                      <a:pt x="43" y="60"/>
                    </a:lnTo>
                    <a:lnTo>
                      <a:pt x="43" y="60"/>
                    </a:lnTo>
                    <a:lnTo>
                      <a:pt x="42" y="60"/>
                    </a:lnTo>
                    <a:lnTo>
                      <a:pt x="42" y="59"/>
                    </a:lnTo>
                    <a:lnTo>
                      <a:pt x="42" y="59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2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1" y="60"/>
                    </a:lnTo>
                    <a:lnTo>
                      <a:pt x="40" y="60"/>
                    </a:lnTo>
                    <a:lnTo>
                      <a:pt x="40" y="61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39" y="59"/>
                    </a:lnTo>
                    <a:lnTo>
                      <a:pt x="39" y="58"/>
                    </a:lnTo>
                    <a:lnTo>
                      <a:pt x="39" y="58"/>
                    </a:lnTo>
                    <a:lnTo>
                      <a:pt x="39" y="58"/>
                    </a:lnTo>
                    <a:lnTo>
                      <a:pt x="39" y="57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5"/>
                    </a:lnTo>
                    <a:lnTo>
                      <a:pt x="39" y="55"/>
                    </a:lnTo>
                    <a:lnTo>
                      <a:pt x="39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close/>
                    <a:moveTo>
                      <a:pt x="100" y="1"/>
                    </a:moveTo>
                    <a:lnTo>
                      <a:pt x="100" y="0"/>
                    </a:lnTo>
                    <a:lnTo>
                      <a:pt x="101" y="1"/>
                    </a:lnTo>
                    <a:lnTo>
                      <a:pt x="101" y="1"/>
                    </a:lnTo>
                    <a:lnTo>
                      <a:pt x="101" y="1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101" y="3"/>
                    </a:lnTo>
                    <a:lnTo>
                      <a:pt x="101" y="3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1" y="5"/>
                    </a:lnTo>
                    <a:lnTo>
                      <a:pt x="101" y="5"/>
                    </a:lnTo>
                    <a:lnTo>
                      <a:pt x="101" y="5"/>
                    </a:lnTo>
                    <a:lnTo>
                      <a:pt x="101" y="6"/>
                    </a:lnTo>
                    <a:lnTo>
                      <a:pt x="102" y="6"/>
                    </a:lnTo>
                    <a:lnTo>
                      <a:pt x="102" y="7"/>
                    </a:lnTo>
                    <a:lnTo>
                      <a:pt x="102" y="7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4" y="6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4" y="7"/>
                    </a:lnTo>
                    <a:lnTo>
                      <a:pt x="104" y="7"/>
                    </a:lnTo>
                    <a:lnTo>
                      <a:pt x="104" y="7"/>
                    </a:lnTo>
                    <a:lnTo>
                      <a:pt x="104" y="7"/>
                    </a:lnTo>
                    <a:lnTo>
                      <a:pt x="104" y="7"/>
                    </a:lnTo>
                    <a:lnTo>
                      <a:pt x="104" y="8"/>
                    </a:lnTo>
                    <a:lnTo>
                      <a:pt x="103" y="8"/>
                    </a:lnTo>
                    <a:lnTo>
                      <a:pt x="103" y="8"/>
                    </a:lnTo>
                    <a:lnTo>
                      <a:pt x="103" y="8"/>
                    </a:lnTo>
                    <a:lnTo>
                      <a:pt x="103" y="9"/>
                    </a:lnTo>
                    <a:lnTo>
                      <a:pt x="103" y="9"/>
                    </a:lnTo>
                    <a:lnTo>
                      <a:pt x="103" y="10"/>
                    </a:lnTo>
                    <a:lnTo>
                      <a:pt x="102" y="10"/>
                    </a:lnTo>
                    <a:lnTo>
                      <a:pt x="102" y="11"/>
                    </a:lnTo>
                    <a:lnTo>
                      <a:pt x="101" y="11"/>
                    </a:lnTo>
                    <a:lnTo>
                      <a:pt x="101" y="12"/>
                    </a:lnTo>
                    <a:lnTo>
                      <a:pt x="100" y="13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5"/>
                    </a:lnTo>
                    <a:lnTo>
                      <a:pt x="99" y="15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8" y="17"/>
                    </a:lnTo>
                    <a:lnTo>
                      <a:pt x="98" y="17"/>
                    </a:lnTo>
                    <a:lnTo>
                      <a:pt x="98" y="17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7" y="20"/>
                    </a:lnTo>
                    <a:lnTo>
                      <a:pt x="97" y="20"/>
                    </a:lnTo>
                    <a:lnTo>
                      <a:pt x="97" y="21"/>
                    </a:lnTo>
                    <a:lnTo>
                      <a:pt x="96" y="21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5" y="23"/>
                    </a:lnTo>
                    <a:lnTo>
                      <a:pt x="95" y="23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4" y="26"/>
                    </a:lnTo>
                    <a:lnTo>
                      <a:pt x="94" y="26"/>
                    </a:lnTo>
                    <a:lnTo>
                      <a:pt x="94" y="27"/>
                    </a:lnTo>
                    <a:lnTo>
                      <a:pt x="94" y="27"/>
                    </a:lnTo>
                    <a:lnTo>
                      <a:pt x="94" y="27"/>
                    </a:lnTo>
                    <a:lnTo>
                      <a:pt x="94" y="27"/>
                    </a:lnTo>
                    <a:lnTo>
                      <a:pt x="93" y="27"/>
                    </a:lnTo>
                    <a:lnTo>
                      <a:pt x="93" y="28"/>
                    </a:lnTo>
                    <a:lnTo>
                      <a:pt x="93" y="28"/>
                    </a:lnTo>
                    <a:lnTo>
                      <a:pt x="93" y="29"/>
                    </a:lnTo>
                    <a:lnTo>
                      <a:pt x="93" y="29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0"/>
                    </a:lnTo>
                    <a:lnTo>
                      <a:pt x="94" y="31"/>
                    </a:lnTo>
                    <a:lnTo>
                      <a:pt x="93" y="30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92" y="30"/>
                    </a:lnTo>
                    <a:lnTo>
                      <a:pt x="92" y="29"/>
                    </a:lnTo>
                    <a:lnTo>
                      <a:pt x="91" y="29"/>
                    </a:lnTo>
                    <a:lnTo>
                      <a:pt x="91" y="28"/>
                    </a:lnTo>
                    <a:lnTo>
                      <a:pt x="91" y="28"/>
                    </a:lnTo>
                    <a:lnTo>
                      <a:pt x="91" y="27"/>
                    </a:lnTo>
                    <a:lnTo>
                      <a:pt x="92" y="27"/>
                    </a:lnTo>
                    <a:lnTo>
                      <a:pt x="92" y="27"/>
                    </a:lnTo>
                    <a:lnTo>
                      <a:pt x="92" y="27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92" y="25"/>
                    </a:lnTo>
                    <a:lnTo>
                      <a:pt x="92" y="25"/>
                    </a:lnTo>
                    <a:lnTo>
                      <a:pt x="91" y="24"/>
                    </a:lnTo>
                    <a:lnTo>
                      <a:pt x="91" y="24"/>
                    </a:lnTo>
                    <a:lnTo>
                      <a:pt x="91" y="24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89" y="21"/>
                    </a:lnTo>
                    <a:lnTo>
                      <a:pt x="89" y="21"/>
                    </a:lnTo>
                    <a:lnTo>
                      <a:pt x="89" y="21"/>
                    </a:lnTo>
                    <a:lnTo>
                      <a:pt x="89" y="21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8" y="22"/>
                    </a:lnTo>
                    <a:lnTo>
                      <a:pt x="88" y="21"/>
                    </a:lnTo>
                    <a:lnTo>
                      <a:pt x="87" y="21"/>
                    </a:lnTo>
                    <a:lnTo>
                      <a:pt x="87" y="21"/>
                    </a:lnTo>
                    <a:lnTo>
                      <a:pt x="87" y="21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5" y="20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17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5"/>
                    </a:lnTo>
                    <a:lnTo>
                      <a:pt x="82" y="15"/>
                    </a:lnTo>
                    <a:lnTo>
                      <a:pt x="83" y="15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5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5" y="14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7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9" y="10"/>
                    </a:lnTo>
                    <a:lnTo>
                      <a:pt x="89" y="10"/>
                    </a:lnTo>
                    <a:lnTo>
                      <a:pt x="88" y="10"/>
                    </a:lnTo>
                    <a:lnTo>
                      <a:pt x="89" y="10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89" y="8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91" y="7"/>
                    </a:lnTo>
                    <a:lnTo>
                      <a:pt x="91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3" y="7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6" y="6"/>
                    </a:lnTo>
                    <a:lnTo>
                      <a:pt x="96" y="6"/>
                    </a:lnTo>
                    <a:lnTo>
                      <a:pt x="97" y="6"/>
                    </a:lnTo>
                    <a:lnTo>
                      <a:pt x="97" y="5"/>
                    </a:lnTo>
                    <a:lnTo>
                      <a:pt x="98" y="5"/>
                    </a:lnTo>
                    <a:lnTo>
                      <a:pt x="98" y="5"/>
                    </a:lnTo>
                    <a:lnTo>
                      <a:pt x="98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7" y="3"/>
                    </a:lnTo>
                    <a:lnTo>
                      <a:pt x="96" y="3"/>
                    </a:lnTo>
                    <a:lnTo>
                      <a:pt x="96" y="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5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3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9" y="1"/>
                    </a:lnTo>
                    <a:lnTo>
                      <a:pt x="99" y="2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5" name="Freeform 54">
                <a:extLst>
                  <a:ext uri="{FF2B5EF4-FFF2-40B4-BE49-F238E27FC236}">
                    <a16:creationId xmlns:a16="http://schemas.microsoft.com/office/drawing/2014/main" xmlns="" id="{B4E7CB9E-48DE-4395-A692-3D6976AF6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0138" y="5357813"/>
                <a:ext cx="100013" cy="74613"/>
              </a:xfrm>
              <a:custGeom>
                <a:avLst/>
                <a:gdLst>
                  <a:gd name="T0" fmla="*/ 60 w 63"/>
                  <a:gd name="T1" fmla="*/ 9 h 47"/>
                  <a:gd name="T2" fmla="*/ 61 w 63"/>
                  <a:gd name="T3" fmla="*/ 16 h 47"/>
                  <a:gd name="T4" fmla="*/ 62 w 63"/>
                  <a:gd name="T5" fmla="*/ 21 h 47"/>
                  <a:gd name="T6" fmla="*/ 61 w 63"/>
                  <a:gd name="T7" fmla="*/ 25 h 47"/>
                  <a:gd name="T8" fmla="*/ 57 w 63"/>
                  <a:gd name="T9" fmla="*/ 26 h 47"/>
                  <a:gd name="T10" fmla="*/ 55 w 63"/>
                  <a:gd name="T11" fmla="*/ 28 h 47"/>
                  <a:gd name="T12" fmla="*/ 51 w 63"/>
                  <a:gd name="T13" fmla="*/ 31 h 47"/>
                  <a:gd name="T14" fmla="*/ 47 w 63"/>
                  <a:gd name="T15" fmla="*/ 29 h 47"/>
                  <a:gd name="T16" fmla="*/ 43 w 63"/>
                  <a:gd name="T17" fmla="*/ 31 h 47"/>
                  <a:gd name="T18" fmla="*/ 45 w 63"/>
                  <a:gd name="T19" fmla="*/ 33 h 47"/>
                  <a:gd name="T20" fmla="*/ 43 w 63"/>
                  <a:gd name="T21" fmla="*/ 37 h 47"/>
                  <a:gd name="T22" fmla="*/ 44 w 63"/>
                  <a:gd name="T23" fmla="*/ 39 h 47"/>
                  <a:gd name="T24" fmla="*/ 42 w 63"/>
                  <a:gd name="T25" fmla="*/ 42 h 47"/>
                  <a:gd name="T26" fmla="*/ 41 w 63"/>
                  <a:gd name="T27" fmla="*/ 44 h 47"/>
                  <a:gd name="T28" fmla="*/ 40 w 63"/>
                  <a:gd name="T29" fmla="*/ 47 h 47"/>
                  <a:gd name="T30" fmla="*/ 37 w 63"/>
                  <a:gd name="T31" fmla="*/ 45 h 47"/>
                  <a:gd name="T32" fmla="*/ 36 w 63"/>
                  <a:gd name="T33" fmla="*/ 43 h 47"/>
                  <a:gd name="T34" fmla="*/ 33 w 63"/>
                  <a:gd name="T35" fmla="*/ 41 h 47"/>
                  <a:gd name="T36" fmla="*/ 32 w 63"/>
                  <a:gd name="T37" fmla="*/ 38 h 47"/>
                  <a:gd name="T38" fmla="*/ 32 w 63"/>
                  <a:gd name="T39" fmla="*/ 34 h 47"/>
                  <a:gd name="T40" fmla="*/ 30 w 63"/>
                  <a:gd name="T41" fmla="*/ 32 h 47"/>
                  <a:gd name="T42" fmla="*/ 27 w 63"/>
                  <a:gd name="T43" fmla="*/ 29 h 47"/>
                  <a:gd name="T44" fmla="*/ 25 w 63"/>
                  <a:gd name="T45" fmla="*/ 29 h 47"/>
                  <a:gd name="T46" fmla="*/ 24 w 63"/>
                  <a:gd name="T47" fmla="*/ 28 h 47"/>
                  <a:gd name="T48" fmla="*/ 21 w 63"/>
                  <a:gd name="T49" fmla="*/ 28 h 47"/>
                  <a:gd name="T50" fmla="*/ 18 w 63"/>
                  <a:gd name="T51" fmla="*/ 29 h 47"/>
                  <a:gd name="T52" fmla="*/ 15 w 63"/>
                  <a:gd name="T53" fmla="*/ 28 h 47"/>
                  <a:gd name="T54" fmla="*/ 13 w 63"/>
                  <a:gd name="T55" fmla="*/ 29 h 47"/>
                  <a:gd name="T56" fmla="*/ 10 w 63"/>
                  <a:gd name="T57" fmla="*/ 29 h 47"/>
                  <a:gd name="T58" fmla="*/ 7 w 63"/>
                  <a:gd name="T59" fmla="*/ 27 h 47"/>
                  <a:gd name="T60" fmla="*/ 4 w 63"/>
                  <a:gd name="T61" fmla="*/ 27 h 47"/>
                  <a:gd name="T62" fmla="*/ 2 w 63"/>
                  <a:gd name="T63" fmla="*/ 27 h 47"/>
                  <a:gd name="T64" fmla="*/ 2 w 63"/>
                  <a:gd name="T65" fmla="*/ 23 h 47"/>
                  <a:gd name="T66" fmla="*/ 0 w 63"/>
                  <a:gd name="T67" fmla="*/ 21 h 47"/>
                  <a:gd name="T68" fmla="*/ 2 w 63"/>
                  <a:gd name="T69" fmla="*/ 19 h 47"/>
                  <a:gd name="T70" fmla="*/ 4 w 63"/>
                  <a:gd name="T71" fmla="*/ 17 h 47"/>
                  <a:gd name="T72" fmla="*/ 7 w 63"/>
                  <a:gd name="T73" fmla="*/ 16 h 47"/>
                  <a:gd name="T74" fmla="*/ 10 w 63"/>
                  <a:gd name="T75" fmla="*/ 15 h 47"/>
                  <a:gd name="T76" fmla="*/ 13 w 63"/>
                  <a:gd name="T77" fmla="*/ 14 h 47"/>
                  <a:gd name="T78" fmla="*/ 14 w 63"/>
                  <a:gd name="T79" fmla="*/ 9 h 47"/>
                  <a:gd name="T80" fmla="*/ 16 w 63"/>
                  <a:gd name="T81" fmla="*/ 7 h 47"/>
                  <a:gd name="T82" fmla="*/ 19 w 63"/>
                  <a:gd name="T83" fmla="*/ 8 h 47"/>
                  <a:gd name="T84" fmla="*/ 22 w 63"/>
                  <a:gd name="T85" fmla="*/ 8 h 47"/>
                  <a:gd name="T86" fmla="*/ 25 w 63"/>
                  <a:gd name="T87" fmla="*/ 7 h 47"/>
                  <a:gd name="T88" fmla="*/ 25 w 63"/>
                  <a:gd name="T89" fmla="*/ 8 h 47"/>
                  <a:gd name="T90" fmla="*/ 25 w 63"/>
                  <a:gd name="T91" fmla="*/ 9 h 47"/>
                  <a:gd name="T92" fmla="*/ 27 w 63"/>
                  <a:gd name="T93" fmla="*/ 9 h 47"/>
                  <a:gd name="T94" fmla="*/ 30 w 63"/>
                  <a:gd name="T95" fmla="*/ 9 h 47"/>
                  <a:gd name="T96" fmla="*/ 33 w 63"/>
                  <a:gd name="T97" fmla="*/ 8 h 47"/>
                  <a:gd name="T98" fmla="*/ 37 w 63"/>
                  <a:gd name="T99" fmla="*/ 9 h 47"/>
                  <a:gd name="T100" fmla="*/ 40 w 63"/>
                  <a:gd name="T101" fmla="*/ 6 h 47"/>
                  <a:gd name="T102" fmla="*/ 42 w 63"/>
                  <a:gd name="T103" fmla="*/ 4 h 47"/>
                  <a:gd name="T104" fmla="*/ 47 w 63"/>
                  <a:gd name="T105" fmla="*/ 4 h 47"/>
                  <a:gd name="T106" fmla="*/ 49 w 63"/>
                  <a:gd name="T107" fmla="*/ 4 h 47"/>
                  <a:gd name="T108" fmla="*/ 52 w 63"/>
                  <a:gd name="T109" fmla="*/ 2 h 47"/>
                  <a:gd name="T110" fmla="*/ 57 w 63"/>
                  <a:gd name="T111" fmla="*/ 0 h 47"/>
                  <a:gd name="T112" fmla="*/ 60 w 63"/>
                  <a:gd name="T1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47">
                    <a:moveTo>
                      <a:pt x="62" y="3"/>
                    </a:moveTo>
                    <a:lnTo>
                      <a:pt x="62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0" y="8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3"/>
                    </a:lnTo>
                    <a:lnTo>
                      <a:pt x="61" y="13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61" y="16"/>
                    </a:lnTo>
                    <a:lnTo>
                      <a:pt x="61" y="17"/>
                    </a:lnTo>
                    <a:lnTo>
                      <a:pt x="61" y="18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2" y="20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3" y="22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1" y="25"/>
                    </a:lnTo>
                    <a:lnTo>
                      <a:pt x="61" y="25"/>
                    </a:lnTo>
                    <a:lnTo>
                      <a:pt x="60" y="25"/>
                    </a:lnTo>
                    <a:lnTo>
                      <a:pt x="60" y="25"/>
                    </a:lnTo>
                    <a:lnTo>
                      <a:pt x="60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7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1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9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5" y="35"/>
                    </a:lnTo>
                    <a:lnTo>
                      <a:pt x="45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2" y="41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1" y="45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39" y="45"/>
                    </a:lnTo>
                    <a:lnTo>
                      <a:pt x="39" y="46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39" y="47"/>
                    </a:lnTo>
                    <a:lnTo>
                      <a:pt x="39" y="47"/>
                    </a:lnTo>
                    <a:lnTo>
                      <a:pt x="38" y="47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7" y="46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2" y="41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3"/>
                    </a:lnTo>
                    <a:lnTo>
                      <a:pt x="30" y="33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29"/>
                    </a:lnTo>
                    <a:lnTo>
                      <a:pt x="19" y="29"/>
                    </a:lnTo>
                    <a:lnTo>
                      <a:pt x="19" y="29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8" y="29"/>
                    </a:lnTo>
                    <a:lnTo>
                      <a:pt x="17" y="29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7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5" y="28"/>
                    </a:lnTo>
                    <a:lnTo>
                      <a:pt x="15" y="28"/>
                    </a:lnTo>
                    <a:lnTo>
                      <a:pt x="14" y="28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9" y="8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6" name="Freeform 55">
                <a:extLst>
                  <a:ext uri="{FF2B5EF4-FFF2-40B4-BE49-F238E27FC236}">
                    <a16:creationId xmlns:a16="http://schemas.microsoft.com/office/drawing/2014/main" xmlns="" id="{883C6F8D-68AB-4D19-B857-1D1D72FB7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7575" y="5353051"/>
                <a:ext cx="222250" cy="130175"/>
              </a:xfrm>
              <a:custGeom>
                <a:avLst/>
                <a:gdLst>
                  <a:gd name="T0" fmla="*/ 132 w 140"/>
                  <a:gd name="T1" fmla="*/ 3 h 82"/>
                  <a:gd name="T2" fmla="*/ 137 w 140"/>
                  <a:gd name="T3" fmla="*/ 3 h 82"/>
                  <a:gd name="T4" fmla="*/ 139 w 140"/>
                  <a:gd name="T5" fmla="*/ 8 h 82"/>
                  <a:gd name="T6" fmla="*/ 135 w 140"/>
                  <a:gd name="T7" fmla="*/ 12 h 82"/>
                  <a:gd name="T8" fmla="*/ 129 w 140"/>
                  <a:gd name="T9" fmla="*/ 12 h 82"/>
                  <a:gd name="T10" fmla="*/ 126 w 140"/>
                  <a:gd name="T11" fmla="*/ 18 h 82"/>
                  <a:gd name="T12" fmla="*/ 120 w 140"/>
                  <a:gd name="T13" fmla="*/ 20 h 82"/>
                  <a:gd name="T14" fmla="*/ 116 w 140"/>
                  <a:gd name="T15" fmla="*/ 23 h 82"/>
                  <a:gd name="T16" fmla="*/ 117 w 140"/>
                  <a:gd name="T17" fmla="*/ 28 h 82"/>
                  <a:gd name="T18" fmla="*/ 114 w 140"/>
                  <a:gd name="T19" fmla="*/ 31 h 82"/>
                  <a:gd name="T20" fmla="*/ 107 w 140"/>
                  <a:gd name="T21" fmla="*/ 32 h 82"/>
                  <a:gd name="T22" fmla="*/ 101 w 140"/>
                  <a:gd name="T23" fmla="*/ 35 h 82"/>
                  <a:gd name="T24" fmla="*/ 97 w 140"/>
                  <a:gd name="T25" fmla="*/ 40 h 82"/>
                  <a:gd name="T26" fmla="*/ 93 w 140"/>
                  <a:gd name="T27" fmla="*/ 44 h 82"/>
                  <a:gd name="T28" fmla="*/ 89 w 140"/>
                  <a:gd name="T29" fmla="*/ 49 h 82"/>
                  <a:gd name="T30" fmla="*/ 85 w 140"/>
                  <a:gd name="T31" fmla="*/ 52 h 82"/>
                  <a:gd name="T32" fmla="*/ 86 w 140"/>
                  <a:gd name="T33" fmla="*/ 56 h 82"/>
                  <a:gd name="T34" fmla="*/ 87 w 140"/>
                  <a:gd name="T35" fmla="*/ 61 h 82"/>
                  <a:gd name="T36" fmla="*/ 81 w 140"/>
                  <a:gd name="T37" fmla="*/ 63 h 82"/>
                  <a:gd name="T38" fmla="*/ 76 w 140"/>
                  <a:gd name="T39" fmla="*/ 66 h 82"/>
                  <a:gd name="T40" fmla="*/ 72 w 140"/>
                  <a:gd name="T41" fmla="*/ 72 h 82"/>
                  <a:gd name="T42" fmla="*/ 70 w 140"/>
                  <a:gd name="T43" fmla="*/ 78 h 82"/>
                  <a:gd name="T44" fmla="*/ 68 w 140"/>
                  <a:gd name="T45" fmla="*/ 81 h 82"/>
                  <a:gd name="T46" fmla="*/ 62 w 140"/>
                  <a:gd name="T47" fmla="*/ 80 h 82"/>
                  <a:gd name="T48" fmla="*/ 58 w 140"/>
                  <a:gd name="T49" fmla="*/ 75 h 82"/>
                  <a:gd name="T50" fmla="*/ 54 w 140"/>
                  <a:gd name="T51" fmla="*/ 71 h 82"/>
                  <a:gd name="T52" fmla="*/ 49 w 140"/>
                  <a:gd name="T53" fmla="*/ 64 h 82"/>
                  <a:gd name="T54" fmla="*/ 46 w 140"/>
                  <a:gd name="T55" fmla="*/ 61 h 82"/>
                  <a:gd name="T56" fmla="*/ 42 w 140"/>
                  <a:gd name="T57" fmla="*/ 56 h 82"/>
                  <a:gd name="T58" fmla="*/ 34 w 140"/>
                  <a:gd name="T59" fmla="*/ 56 h 82"/>
                  <a:gd name="T60" fmla="*/ 27 w 140"/>
                  <a:gd name="T61" fmla="*/ 54 h 82"/>
                  <a:gd name="T62" fmla="*/ 21 w 140"/>
                  <a:gd name="T63" fmla="*/ 54 h 82"/>
                  <a:gd name="T64" fmla="*/ 15 w 140"/>
                  <a:gd name="T65" fmla="*/ 52 h 82"/>
                  <a:gd name="T66" fmla="*/ 10 w 140"/>
                  <a:gd name="T67" fmla="*/ 48 h 82"/>
                  <a:gd name="T68" fmla="*/ 7 w 140"/>
                  <a:gd name="T69" fmla="*/ 48 h 82"/>
                  <a:gd name="T70" fmla="*/ 7 w 140"/>
                  <a:gd name="T71" fmla="*/ 41 h 82"/>
                  <a:gd name="T72" fmla="*/ 10 w 140"/>
                  <a:gd name="T73" fmla="*/ 35 h 82"/>
                  <a:gd name="T74" fmla="*/ 8 w 140"/>
                  <a:gd name="T75" fmla="*/ 30 h 82"/>
                  <a:gd name="T76" fmla="*/ 3 w 140"/>
                  <a:gd name="T77" fmla="*/ 26 h 82"/>
                  <a:gd name="T78" fmla="*/ 4 w 140"/>
                  <a:gd name="T79" fmla="*/ 19 h 82"/>
                  <a:gd name="T80" fmla="*/ 0 w 140"/>
                  <a:gd name="T81" fmla="*/ 15 h 82"/>
                  <a:gd name="T82" fmla="*/ 8 w 140"/>
                  <a:gd name="T83" fmla="*/ 14 h 82"/>
                  <a:gd name="T84" fmla="*/ 13 w 140"/>
                  <a:gd name="T85" fmla="*/ 12 h 82"/>
                  <a:gd name="T86" fmla="*/ 18 w 140"/>
                  <a:gd name="T87" fmla="*/ 15 h 82"/>
                  <a:gd name="T88" fmla="*/ 23 w 140"/>
                  <a:gd name="T89" fmla="*/ 12 h 82"/>
                  <a:gd name="T90" fmla="*/ 32 w 140"/>
                  <a:gd name="T91" fmla="*/ 10 h 82"/>
                  <a:gd name="T92" fmla="*/ 38 w 140"/>
                  <a:gd name="T93" fmla="*/ 10 h 82"/>
                  <a:gd name="T94" fmla="*/ 46 w 140"/>
                  <a:gd name="T95" fmla="*/ 15 h 82"/>
                  <a:gd name="T96" fmla="*/ 52 w 140"/>
                  <a:gd name="T97" fmla="*/ 20 h 82"/>
                  <a:gd name="T98" fmla="*/ 57 w 140"/>
                  <a:gd name="T99" fmla="*/ 22 h 82"/>
                  <a:gd name="T100" fmla="*/ 63 w 140"/>
                  <a:gd name="T101" fmla="*/ 27 h 82"/>
                  <a:gd name="T102" fmla="*/ 69 w 140"/>
                  <a:gd name="T103" fmla="*/ 29 h 82"/>
                  <a:gd name="T104" fmla="*/ 75 w 140"/>
                  <a:gd name="T105" fmla="*/ 31 h 82"/>
                  <a:gd name="T106" fmla="*/ 82 w 140"/>
                  <a:gd name="T107" fmla="*/ 32 h 82"/>
                  <a:gd name="T108" fmla="*/ 89 w 140"/>
                  <a:gd name="T109" fmla="*/ 25 h 82"/>
                  <a:gd name="T110" fmla="*/ 89 w 140"/>
                  <a:gd name="T111" fmla="*/ 20 h 82"/>
                  <a:gd name="T112" fmla="*/ 90 w 140"/>
                  <a:gd name="T113" fmla="*/ 13 h 82"/>
                  <a:gd name="T114" fmla="*/ 96 w 140"/>
                  <a:gd name="T115" fmla="*/ 15 h 82"/>
                  <a:gd name="T116" fmla="*/ 100 w 140"/>
                  <a:gd name="T117" fmla="*/ 10 h 82"/>
                  <a:gd name="T118" fmla="*/ 106 w 140"/>
                  <a:gd name="T119" fmla="*/ 7 h 82"/>
                  <a:gd name="T120" fmla="*/ 111 w 140"/>
                  <a:gd name="T121" fmla="*/ 5 h 82"/>
                  <a:gd name="T122" fmla="*/ 116 w 140"/>
                  <a:gd name="T123" fmla="*/ 2 h 82"/>
                  <a:gd name="T124" fmla="*/ 120 w 140"/>
                  <a:gd name="T125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0" h="82">
                    <a:moveTo>
                      <a:pt x="126" y="3"/>
                    </a:moveTo>
                    <a:lnTo>
                      <a:pt x="126" y="4"/>
                    </a:lnTo>
                    <a:lnTo>
                      <a:pt x="127" y="4"/>
                    </a:lnTo>
                    <a:lnTo>
                      <a:pt x="127" y="4"/>
                    </a:lnTo>
                    <a:lnTo>
                      <a:pt x="127" y="5"/>
                    </a:lnTo>
                    <a:lnTo>
                      <a:pt x="127" y="5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9" y="4"/>
                    </a:lnTo>
                    <a:lnTo>
                      <a:pt x="129" y="4"/>
                    </a:lnTo>
                    <a:lnTo>
                      <a:pt x="129" y="4"/>
                    </a:lnTo>
                    <a:lnTo>
                      <a:pt x="130" y="4"/>
                    </a:lnTo>
                    <a:lnTo>
                      <a:pt x="130" y="4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2" y="3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5" y="2"/>
                    </a:lnTo>
                    <a:lnTo>
                      <a:pt x="135" y="2"/>
                    </a:lnTo>
                    <a:lnTo>
                      <a:pt x="135" y="1"/>
                    </a:lnTo>
                    <a:lnTo>
                      <a:pt x="136" y="1"/>
                    </a:lnTo>
                    <a:lnTo>
                      <a:pt x="136" y="1"/>
                    </a:lnTo>
                    <a:lnTo>
                      <a:pt x="136" y="1"/>
                    </a:lnTo>
                    <a:lnTo>
                      <a:pt x="136" y="1"/>
                    </a:lnTo>
                    <a:lnTo>
                      <a:pt x="136" y="2"/>
                    </a:lnTo>
                    <a:lnTo>
                      <a:pt x="136" y="2"/>
                    </a:lnTo>
                    <a:lnTo>
                      <a:pt x="137" y="2"/>
                    </a:lnTo>
                    <a:lnTo>
                      <a:pt x="137" y="2"/>
                    </a:lnTo>
                    <a:lnTo>
                      <a:pt x="137" y="3"/>
                    </a:lnTo>
                    <a:lnTo>
                      <a:pt x="137" y="3"/>
                    </a:lnTo>
                    <a:lnTo>
                      <a:pt x="137" y="3"/>
                    </a:lnTo>
                    <a:lnTo>
                      <a:pt x="138" y="3"/>
                    </a:lnTo>
                    <a:lnTo>
                      <a:pt x="138" y="3"/>
                    </a:lnTo>
                    <a:lnTo>
                      <a:pt x="138" y="4"/>
                    </a:lnTo>
                    <a:lnTo>
                      <a:pt x="138" y="4"/>
                    </a:lnTo>
                    <a:lnTo>
                      <a:pt x="139" y="4"/>
                    </a:lnTo>
                    <a:lnTo>
                      <a:pt x="139" y="5"/>
                    </a:lnTo>
                    <a:lnTo>
                      <a:pt x="139" y="5"/>
                    </a:lnTo>
                    <a:lnTo>
                      <a:pt x="139" y="6"/>
                    </a:lnTo>
                    <a:lnTo>
                      <a:pt x="139" y="6"/>
                    </a:lnTo>
                    <a:lnTo>
                      <a:pt x="139" y="6"/>
                    </a:lnTo>
                    <a:lnTo>
                      <a:pt x="139" y="7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0" y="8"/>
                    </a:lnTo>
                    <a:lnTo>
                      <a:pt x="139" y="8"/>
                    </a:lnTo>
                    <a:lnTo>
                      <a:pt x="139" y="8"/>
                    </a:lnTo>
                    <a:lnTo>
                      <a:pt x="139" y="8"/>
                    </a:lnTo>
                    <a:lnTo>
                      <a:pt x="139" y="9"/>
                    </a:lnTo>
                    <a:lnTo>
                      <a:pt x="139" y="9"/>
                    </a:lnTo>
                    <a:lnTo>
                      <a:pt x="139" y="10"/>
                    </a:lnTo>
                    <a:lnTo>
                      <a:pt x="139" y="10"/>
                    </a:lnTo>
                    <a:lnTo>
                      <a:pt x="139" y="10"/>
                    </a:lnTo>
                    <a:lnTo>
                      <a:pt x="139" y="11"/>
                    </a:lnTo>
                    <a:lnTo>
                      <a:pt x="139" y="11"/>
                    </a:lnTo>
                    <a:lnTo>
                      <a:pt x="138" y="11"/>
                    </a:lnTo>
                    <a:lnTo>
                      <a:pt x="138" y="11"/>
                    </a:lnTo>
                    <a:lnTo>
                      <a:pt x="138" y="11"/>
                    </a:lnTo>
                    <a:lnTo>
                      <a:pt x="137" y="11"/>
                    </a:lnTo>
                    <a:lnTo>
                      <a:pt x="137" y="11"/>
                    </a:lnTo>
                    <a:lnTo>
                      <a:pt x="137" y="11"/>
                    </a:lnTo>
                    <a:lnTo>
                      <a:pt x="136" y="11"/>
                    </a:lnTo>
                    <a:lnTo>
                      <a:pt x="136" y="11"/>
                    </a:lnTo>
                    <a:lnTo>
                      <a:pt x="136" y="12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5" y="11"/>
                    </a:lnTo>
                    <a:lnTo>
                      <a:pt x="134" y="11"/>
                    </a:lnTo>
                    <a:lnTo>
                      <a:pt x="134" y="11"/>
                    </a:lnTo>
                    <a:lnTo>
                      <a:pt x="134" y="11"/>
                    </a:lnTo>
                    <a:lnTo>
                      <a:pt x="133" y="11"/>
                    </a:lnTo>
                    <a:lnTo>
                      <a:pt x="133" y="11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0" y="10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9" y="13"/>
                    </a:lnTo>
                    <a:lnTo>
                      <a:pt x="129" y="13"/>
                    </a:lnTo>
                    <a:lnTo>
                      <a:pt x="129" y="14"/>
                    </a:lnTo>
                    <a:lnTo>
                      <a:pt x="129" y="14"/>
                    </a:lnTo>
                    <a:lnTo>
                      <a:pt x="129" y="15"/>
                    </a:lnTo>
                    <a:lnTo>
                      <a:pt x="129" y="15"/>
                    </a:lnTo>
                    <a:lnTo>
                      <a:pt x="129" y="16"/>
                    </a:lnTo>
                    <a:lnTo>
                      <a:pt x="129" y="17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27" y="17"/>
                    </a:lnTo>
                    <a:lnTo>
                      <a:pt x="127" y="17"/>
                    </a:lnTo>
                    <a:lnTo>
                      <a:pt x="127" y="17"/>
                    </a:lnTo>
                    <a:lnTo>
                      <a:pt x="126" y="17"/>
                    </a:lnTo>
                    <a:lnTo>
                      <a:pt x="126" y="18"/>
                    </a:lnTo>
                    <a:lnTo>
                      <a:pt x="126" y="18"/>
                    </a:lnTo>
                    <a:lnTo>
                      <a:pt x="126" y="18"/>
                    </a:lnTo>
                    <a:lnTo>
                      <a:pt x="125" y="18"/>
                    </a:lnTo>
                    <a:lnTo>
                      <a:pt x="125" y="18"/>
                    </a:lnTo>
                    <a:lnTo>
                      <a:pt x="124" y="18"/>
                    </a:lnTo>
                    <a:lnTo>
                      <a:pt x="124" y="18"/>
                    </a:lnTo>
                    <a:lnTo>
                      <a:pt x="124" y="18"/>
                    </a:lnTo>
                    <a:lnTo>
                      <a:pt x="123" y="18"/>
                    </a:lnTo>
                    <a:lnTo>
                      <a:pt x="123" y="19"/>
                    </a:lnTo>
                    <a:lnTo>
                      <a:pt x="122" y="19"/>
                    </a:lnTo>
                    <a:lnTo>
                      <a:pt x="122" y="19"/>
                    </a:lnTo>
                    <a:lnTo>
                      <a:pt x="122" y="19"/>
                    </a:lnTo>
                    <a:lnTo>
                      <a:pt x="121" y="19"/>
                    </a:lnTo>
                    <a:lnTo>
                      <a:pt x="121" y="19"/>
                    </a:lnTo>
                    <a:lnTo>
                      <a:pt x="121" y="19"/>
                    </a:lnTo>
                    <a:lnTo>
                      <a:pt x="120" y="20"/>
                    </a:lnTo>
                    <a:lnTo>
                      <a:pt x="120" y="20"/>
                    </a:lnTo>
                    <a:lnTo>
                      <a:pt x="120" y="20"/>
                    </a:lnTo>
                    <a:lnTo>
                      <a:pt x="120" y="21"/>
                    </a:lnTo>
                    <a:lnTo>
                      <a:pt x="119" y="21"/>
                    </a:lnTo>
                    <a:lnTo>
                      <a:pt x="119" y="20"/>
                    </a:lnTo>
                    <a:lnTo>
                      <a:pt x="118" y="20"/>
                    </a:lnTo>
                    <a:lnTo>
                      <a:pt x="118" y="21"/>
                    </a:lnTo>
                    <a:lnTo>
                      <a:pt x="118" y="21"/>
                    </a:lnTo>
                    <a:lnTo>
                      <a:pt x="118" y="21"/>
                    </a:lnTo>
                    <a:lnTo>
                      <a:pt x="118" y="22"/>
                    </a:lnTo>
                    <a:lnTo>
                      <a:pt x="118" y="22"/>
                    </a:lnTo>
                    <a:lnTo>
                      <a:pt x="117" y="22"/>
                    </a:lnTo>
                    <a:lnTo>
                      <a:pt x="117" y="22"/>
                    </a:lnTo>
                    <a:lnTo>
                      <a:pt x="117" y="22"/>
                    </a:lnTo>
                    <a:lnTo>
                      <a:pt x="117" y="22"/>
                    </a:lnTo>
                    <a:lnTo>
                      <a:pt x="117" y="23"/>
                    </a:lnTo>
                    <a:lnTo>
                      <a:pt x="117" y="23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5" y="23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6" y="25"/>
                    </a:lnTo>
                    <a:lnTo>
                      <a:pt x="116" y="25"/>
                    </a:lnTo>
                    <a:lnTo>
                      <a:pt x="116" y="26"/>
                    </a:lnTo>
                    <a:lnTo>
                      <a:pt x="116" y="26"/>
                    </a:lnTo>
                    <a:lnTo>
                      <a:pt x="117" y="26"/>
                    </a:lnTo>
                    <a:lnTo>
                      <a:pt x="117" y="26"/>
                    </a:lnTo>
                    <a:lnTo>
                      <a:pt x="117" y="27"/>
                    </a:lnTo>
                    <a:lnTo>
                      <a:pt x="117" y="27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4" y="30"/>
                    </a:lnTo>
                    <a:lnTo>
                      <a:pt x="114" y="30"/>
                    </a:lnTo>
                    <a:lnTo>
                      <a:pt x="114" y="31"/>
                    </a:lnTo>
                    <a:lnTo>
                      <a:pt x="114" y="31"/>
                    </a:lnTo>
                    <a:lnTo>
                      <a:pt x="114" y="31"/>
                    </a:lnTo>
                    <a:lnTo>
                      <a:pt x="114" y="32"/>
                    </a:lnTo>
                    <a:lnTo>
                      <a:pt x="113" y="32"/>
                    </a:lnTo>
                    <a:lnTo>
                      <a:pt x="113" y="32"/>
                    </a:lnTo>
                    <a:lnTo>
                      <a:pt x="113" y="32"/>
                    </a:lnTo>
                    <a:lnTo>
                      <a:pt x="112" y="32"/>
                    </a:lnTo>
                    <a:lnTo>
                      <a:pt x="112" y="32"/>
                    </a:lnTo>
                    <a:lnTo>
                      <a:pt x="112" y="32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10" y="32"/>
                    </a:lnTo>
                    <a:lnTo>
                      <a:pt x="109" y="32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5" y="32"/>
                    </a:lnTo>
                    <a:lnTo>
                      <a:pt x="105" y="32"/>
                    </a:lnTo>
                    <a:lnTo>
                      <a:pt x="105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4" y="34"/>
                    </a:lnTo>
                    <a:lnTo>
                      <a:pt x="103" y="34"/>
                    </a:lnTo>
                    <a:lnTo>
                      <a:pt x="103" y="34"/>
                    </a:lnTo>
                    <a:lnTo>
                      <a:pt x="103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1" y="35"/>
                    </a:lnTo>
                    <a:lnTo>
                      <a:pt x="101" y="35"/>
                    </a:lnTo>
                    <a:lnTo>
                      <a:pt x="101" y="35"/>
                    </a:lnTo>
                    <a:lnTo>
                      <a:pt x="100" y="35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0" y="37"/>
                    </a:lnTo>
                    <a:lnTo>
                      <a:pt x="100" y="37"/>
                    </a:lnTo>
                    <a:lnTo>
                      <a:pt x="100" y="37"/>
                    </a:lnTo>
                    <a:lnTo>
                      <a:pt x="100" y="38"/>
                    </a:lnTo>
                    <a:lnTo>
                      <a:pt x="100" y="38"/>
                    </a:lnTo>
                    <a:lnTo>
                      <a:pt x="100" y="39"/>
                    </a:lnTo>
                    <a:lnTo>
                      <a:pt x="99" y="39"/>
                    </a:lnTo>
                    <a:lnTo>
                      <a:pt x="99" y="39"/>
                    </a:lnTo>
                    <a:lnTo>
                      <a:pt x="99" y="39"/>
                    </a:lnTo>
                    <a:lnTo>
                      <a:pt x="98" y="39"/>
                    </a:lnTo>
                    <a:lnTo>
                      <a:pt x="98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5" y="41"/>
                    </a:lnTo>
                    <a:lnTo>
                      <a:pt x="95" y="41"/>
                    </a:lnTo>
                    <a:lnTo>
                      <a:pt x="95" y="41"/>
                    </a:lnTo>
                    <a:lnTo>
                      <a:pt x="95" y="41"/>
                    </a:lnTo>
                    <a:lnTo>
                      <a:pt x="95" y="41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2" y="45"/>
                    </a:lnTo>
                    <a:lnTo>
                      <a:pt x="91" y="46"/>
                    </a:lnTo>
                    <a:lnTo>
                      <a:pt x="91" y="46"/>
                    </a:lnTo>
                    <a:lnTo>
                      <a:pt x="91" y="47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89" y="47"/>
                    </a:lnTo>
                    <a:lnTo>
                      <a:pt x="89" y="48"/>
                    </a:lnTo>
                    <a:lnTo>
                      <a:pt x="89" y="48"/>
                    </a:lnTo>
                    <a:lnTo>
                      <a:pt x="89" y="48"/>
                    </a:lnTo>
                    <a:lnTo>
                      <a:pt x="89" y="49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88" y="50"/>
                    </a:lnTo>
                    <a:lnTo>
                      <a:pt x="88" y="51"/>
                    </a:lnTo>
                    <a:lnTo>
                      <a:pt x="89" y="51"/>
                    </a:lnTo>
                    <a:lnTo>
                      <a:pt x="89" y="52"/>
                    </a:lnTo>
                    <a:lnTo>
                      <a:pt x="89" y="52"/>
                    </a:lnTo>
                    <a:lnTo>
                      <a:pt x="89" y="52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53"/>
                    </a:lnTo>
                    <a:lnTo>
                      <a:pt x="87" y="53"/>
                    </a:lnTo>
                    <a:lnTo>
                      <a:pt x="87" y="52"/>
                    </a:lnTo>
                    <a:lnTo>
                      <a:pt x="87" y="52"/>
                    </a:lnTo>
                    <a:lnTo>
                      <a:pt x="87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5" y="52"/>
                    </a:lnTo>
                    <a:lnTo>
                      <a:pt x="85" y="52"/>
                    </a:lnTo>
                    <a:lnTo>
                      <a:pt x="85" y="52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3" y="52"/>
                    </a:lnTo>
                    <a:lnTo>
                      <a:pt x="83" y="53"/>
                    </a:lnTo>
                    <a:lnTo>
                      <a:pt x="83" y="53"/>
                    </a:lnTo>
                    <a:lnTo>
                      <a:pt x="83" y="54"/>
                    </a:lnTo>
                    <a:lnTo>
                      <a:pt x="83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5"/>
                    </a:lnTo>
                    <a:lnTo>
                      <a:pt x="85" y="55"/>
                    </a:lnTo>
                    <a:lnTo>
                      <a:pt x="85" y="55"/>
                    </a:lnTo>
                    <a:lnTo>
                      <a:pt x="85" y="55"/>
                    </a:lnTo>
                    <a:lnTo>
                      <a:pt x="85" y="56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86" y="57"/>
                    </a:lnTo>
                    <a:lnTo>
                      <a:pt x="86" y="57"/>
                    </a:lnTo>
                    <a:lnTo>
                      <a:pt x="86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7" y="58"/>
                    </a:lnTo>
                    <a:lnTo>
                      <a:pt x="87" y="58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1"/>
                    </a:lnTo>
                    <a:lnTo>
                      <a:pt x="87" y="61"/>
                    </a:lnTo>
                    <a:lnTo>
                      <a:pt x="87" y="61"/>
                    </a:lnTo>
                    <a:lnTo>
                      <a:pt x="87" y="61"/>
                    </a:lnTo>
                    <a:lnTo>
                      <a:pt x="87" y="61"/>
                    </a:lnTo>
                    <a:lnTo>
                      <a:pt x="86" y="62"/>
                    </a:lnTo>
                    <a:lnTo>
                      <a:pt x="86" y="62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4" y="62"/>
                    </a:lnTo>
                    <a:lnTo>
                      <a:pt x="84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2" y="62"/>
                    </a:lnTo>
                    <a:lnTo>
                      <a:pt x="82" y="63"/>
                    </a:lnTo>
                    <a:lnTo>
                      <a:pt x="82" y="63"/>
                    </a:lnTo>
                    <a:lnTo>
                      <a:pt x="81" y="63"/>
                    </a:lnTo>
                    <a:lnTo>
                      <a:pt x="81" y="63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79" y="63"/>
                    </a:lnTo>
                    <a:lnTo>
                      <a:pt x="79" y="63"/>
                    </a:lnTo>
                    <a:lnTo>
                      <a:pt x="78" y="63"/>
                    </a:lnTo>
                    <a:lnTo>
                      <a:pt x="78" y="63"/>
                    </a:lnTo>
                    <a:lnTo>
                      <a:pt x="78" y="63"/>
                    </a:lnTo>
                    <a:lnTo>
                      <a:pt x="77" y="63"/>
                    </a:lnTo>
                    <a:lnTo>
                      <a:pt x="77" y="64"/>
                    </a:lnTo>
                    <a:lnTo>
                      <a:pt x="77" y="64"/>
                    </a:lnTo>
                    <a:lnTo>
                      <a:pt x="77" y="64"/>
                    </a:lnTo>
                    <a:lnTo>
                      <a:pt x="77" y="64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76" y="65"/>
                    </a:lnTo>
                    <a:lnTo>
                      <a:pt x="76" y="66"/>
                    </a:lnTo>
                    <a:lnTo>
                      <a:pt x="76" y="66"/>
                    </a:lnTo>
                    <a:lnTo>
                      <a:pt x="76" y="67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75" y="69"/>
                    </a:lnTo>
                    <a:lnTo>
                      <a:pt x="74" y="69"/>
                    </a:lnTo>
                    <a:lnTo>
                      <a:pt x="74" y="69"/>
                    </a:lnTo>
                    <a:lnTo>
                      <a:pt x="74" y="70"/>
                    </a:lnTo>
                    <a:lnTo>
                      <a:pt x="74" y="70"/>
                    </a:lnTo>
                    <a:lnTo>
                      <a:pt x="74" y="71"/>
                    </a:lnTo>
                    <a:lnTo>
                      <a:pt x="74" y="71"/>
                    </a:lnTo>
                    <a:lnTo>
                      <a:pt x="74" y="72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1" y="72"/>
                    </a:lnTo>
                    <a:lnTo>
                      <a:pt x="71" y="72"/>
                    </a:lnTo>
                    <a:lnTo>
                      <a:pt x="71" y="72"/>
                    </a:lnTo>
                    <a:lnTo>
                      <a:pt x="71" y="73"/>
                    </a:lnTo>
                    <a:lnTo>
                      <a:pt x="71" y="73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1" y="75"/>
                    </a:lnTo>
                    <a:lnTo>
                      <a:pt x="71" y="75"/>
                    </a:lnTo>
                    <a:lnTo>
                      <a:pt x="71" y="75"/>
                    </a:lnTo>
                    <a:lnTo>
                      <a:pt x="70" y="76"/>
                    </a:lnTo>
                    <a:lnTo>
                      <a:pt x="70" y="76"/>
                    </a:lnTo>
                    <a:lnTo>
                      <a:pt x="70" y="77"/>
                    </a:lnTo>
                    <a:lnTo>
                      <a:pt x="70" y="77"/>
                    </a:lnTo>
                    <a:lnTo>
                      <a:pt x="70" y="78"/>
                    </a:lnTo>
                    <a:lnTo>
                      <a:pt x="70" y="78"/>
                    </a:lnTo>
                    <a:lnTo>
                      <a:pt x="71" y="78"/>
                    </a:lnTo>
                    <a:lnTo>
                      <a:pt x="71" y="79"/>
                    </a:lnTo>
                    <a:lnTo>
                      <a:pt x="71" y="79"/>
                    </a:lnTo>
                    <a:lnTo>
                      <a:pt x="71" y="80"/>
                    </a:lnTo>
                    <a:lnTo>
                      <a:pt x="71" y="80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71" y="82"/>
                    </a:lnTo>
                    <a:lnTo>
                      <a:pt x="71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69" y="82"/>
                    </a:lnTo>
                    <a:lnTo>
                      <a:pt x="69" y="81"/>
                    </a:lnTo>
                    <a:lnTo>
                      <a:pt x="69" y="81"/>
                    </a:lnTo>
                    <a:lnTo>
                      <a:pt x="69" y="81"/>
                    </a:lnTo>
                    <a:lnTo>
                      <a:pt x="68" y="81"/>
                    </a:lnTo>
                    <a:lnTo>
                      <a:pt x="68" y="81"/>
                    </a:lnTo>
                    <a:lnTo>
                      <a:pt x="67" y="81"/>
                    </a:lnTo>
                    <a:lnTo>
                      <a:pt x="67" y="81"/>
                    </a:lnTo>
                    <a:lnTo>
                      <a:pt x="67" y="81"/>
                    </a:lnTo>
                    <a:lnTo>
                      <a:pt x="66" y="81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5" y="81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4" y="82"/>
                    </a:lnTo>
                    <a:lnTo>
                      <a:pt x="64" y="82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81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2" y="80"/>
                    </a:lnTo>
                    <a:lnTo>
                      <a:pt x="61" y="80"/>
                    </a:lnTo>
                    <a:lnTo>
                      <a:pt x="61" y="80"/>
                    </a:lnTo>
                    <a:lnTo>
                      <a:pt x="61" y="79"/>
                    </a:lnTo>
                    <a:lnTo>
                      <a:pt x="61" y="79"/>
                    </a:lnTo>
                    <a:lnTo>
                      <a:pt x="60" y="79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0" y="77"/>
                    </a:lnTo>
                    <a:lnTo>
                      <a:pt x="60" y="77"/>
                    </a:lnTo>
                    <a:lnTo>
                      <a:pt x="60" y="77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59" y="76"/>
                    </a:lnTo>
                    <a:lnTo>
                      <a:pt x="59" y="76"/>
                    </a:lnTo>
                    <a:lnTo>
                      <a:pt x="58" y="76"/>
                    </a:lnTo>
                    <a:lnTo>
                      <a:pt x="58" y="75"/>
                    </a:lnTo>
                    <a:lnTo>
                      <a:pt x="58" y="75"/>
                    </a:lnTo>
                    <a:lnTo>
                      <a:pt x="58" y="75"/>
                    </a:lnTo>
                    <a:lnTo>
                      <a:pt x="58" y="75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5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3" y="70"/>
                    </a:lnTo>
                    <a:lnTo>
                      <a:pt x="53" y="70"/>
                    </a:lnTo>
                    <a:lnTo>
                      <a:pt x="53" y="69"/>
                    </a:lnTo>
                    <a:lnTo>
                      <a:pt x="53" y="69"/>
                    </a:lnTo>
                    <a:lnTo>
                      <a:pt x="53" y="69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52" y="67"/>
                    </a:lnTo>
                    <a:lnTo>
                      <a:pt x="51" y="67"/>
                    </a:lnTo>
                    <a:lnTo>
                      <a:pt x="51" y="67"/>
                    </a:lnTo>
                    <a:lnTo>
                      <a:pt x="51" y="66"/>
                    </a:lnTo>
                    <a:lnTo>
                      <a:pt x="51" y="65"/>
                    </a:lnTo>
                    <a:lnTo>
                      <a:pt x="50" y="65"/>
                    </a:lnTo>
                    <a:lnTo>
                      <a:pt x="50" y="65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49" y="64"/>
                    </a:lnTo>
                    <a:lnTo>
                      <a:pt x="49" y="64"/>
                    </a:lnTo>
                    <a:lnTo>
                      <a:pt x="49" y="64"/>
                    </a:lnTo>
                    <a:lnTo>
                      <a:pt x="49" y="64"/>
                    </a:lnTo>
                    <a:lnTo>
                      <a:pt x="48" y="64"/>
                    </a:lnTo>
                    <a:lnTo>
                      <a:pt x="48" y="64"/>
                    </a:lnTo>
                    <a:lnTo>
                      <a:pt x="48" y="64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6" y="63"/>
                    </a:lnTo>
                    <a:lnTo>
                      <a:pt x="46" y="63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6" y="62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5" y="61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5" y="59"/>
                    </a:lnTo>
                    <a:lnTo>
                      <a:pt x="45" y="59"/>
                    </a:lnTo>
                    <a:lnTo>
                      <a:pt x="45" y="59"/>
                    </a:lnTo>
                    <a:lnTo>
                      <a:pt x="45" y="58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44" y="57"/>
                    </a:lnTo>
                    <a:lnTo>
                      <a:pt x="44" y="57"/>
                    </a:lnTo>
                    <a:lnTo>
                      <a:pt x="43" y="57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2" y="55"/>
                    </a:lnTo>
                    <a:lnTo>
                      <a:pt x="42" y="55"/>
                    </a:lnTo>
                    <a:lnTo>
                      <a:pt x="42" y="56"/>
                    </a:lnTo>
                    <a:lnTo>
                      <a:pt x="41" y="56"/>
                    </a:lnTo>
                    <a:lnTo>
                      <a:pt x="41" y="55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9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35" y="56"/>
                    </a:lnTo>
                    <a:lnTo>
                      <a:pt x="35" y="56"/>
                    </a:lnTo>
                    <a:lnTo>
                      <a:pt x="34" y="56"/>
                    </a:lnTo>
                    <a:lnTo>
                      <a:pt x="34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7"/>
                    </a:lnTo>
                    <a:lnTo>
                      <a:pt x="32" y="57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1" y="56"/>
                    </a:lnTo>
                    <a:lnTo>
                      <a:pt x="31" y="56"/>
                    </a:lnTo>
                    <a:lnTo>
                      <a:pt x="30" y="56"/>
                    </a:lnTo>
                    <a:lnTo>
                      <a:pt x="30" y="55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5"/>
                    </a:lnTo>
                    <a:lnTo>
                      <a:pt x="25" y="55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19" y="54"/>
                    </a:lnTo>
                    <a:lnTo>
                      <a:pt x="19" y="54"/>
                    </a:lnTo>
                    <a:lnTo>
                      <a:pt x="19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6" y="53"/>
                    </a:lnTo>
                    <a:lnTo>
                      <a:pt x="16" y="53"/>
                    </a:lnTo>
                    <a:lnTo>
                      <a:pt x="16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9" y="49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4" y="13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7" y="9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4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5" y="13"/>
                    </a:lnTo>
                    <a:lnTo>
                      <a:pt x="46" y="14"/>
                    </a:lnTo>
                    <a:lnTo>
                      <a:pt x="46" y="15"/>
                    </a:lnTo>
                    <a:lnTo>
                      <a:pt x="47" y="15"/>
                    </a:lnTo>
                    <a:lnTo>
                      <a:pt x="48" y="15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8" y="16"/>
                    </a:lnTo>
                    <a:lnTo>
                      <a:pt x="49" y="16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9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3" y="19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1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19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9" y="23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8" y="24"/>
                    </a:lnTo>
                    <a:lnTo>
                      <a:pt x="58" y="25"/>
                    </a:lnTo>
                    <a:lnTo>
                      <a:pt x="58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60" y="26"/>
                    </a:lnTo>
                    <a:lnTo>
                      <a:pt x="60" y="25"/>
                    </a:lnTo>
                    <a:lnTo>
                      <a:pt x="60" y="25"/>
                    </a:lnTo>
                    <a:lnTo>
                      <a:pt x="63" y="26"/>
                    </a:lnTo>
                    <a:lnTo>
                      <a:pt x="63" y="27"/>
                    </a:lnTo>
                    <a:lnTo>
                      <a:pt x="64" y="27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7" y="29"/>
                    </a:lnTo>
                    <a:lnTo>
                      <a:pt x="67" y="29"/>
                    </a:lnTo>
                    <a:lnTo>
                      <a:pt x="67" y="30"/>
                    </a:lnTo>
                    <a:lnTo>
                      <a:pt x="67" y="30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70" y="30"/>
                    </a:lnTo>
                    <a:lnTo>
                      <a:pt x="71" y="30"/>
                    </a:lnTo>
                    <a:lnTo>
                      <a:pt x="71" y="31"/>
                    </a:lnTo>
                    <a:lnTo>
                      <a:pt x="72" y="31"/>
                    </a:lnTo>
                    <a:lnTo>
                      <a:pt x="72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32"/>
                    </a:lnTo>
                    <a:lnTo>
                      <a:pt x="74" y="32"/>
                    </a:lnTo>
                    <a:lnTo>
                      <a:pt x="74" y="31"/>
                    </a:lnTo>
                    <a:lnTo>
                      <a:pt x="74" y="31"/>
                    </a:lnTo>
                    <a:lnTo>
                      <a:pt x="75" y="31"/>
                    </a:lnTo>
                    <a:lnTo>
                      <a:pt x="75" y="32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7" y="32"/>
                    </a:lnTo>
                    <a:lnTo>
                      <a:pt x="77" y="32"/>
                    </a:lnTo>
                    <a:lnTo>
                      <a:pt x="77" y="32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1" y="32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1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7"/>
                    </a:lnTo>
                    <a:lnTo>
                      <a:pt x="87" y="26"/>
                    </a:lnTo>
                    <a:lnTo>
                      <a:pt x="87" y="25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9" y="25"/>
                    </a:lnTo>
                    <a:lnTo>
                      <a:pt x="89" y="25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3"/>
                    </a:lnTo>
                    <a:lnTo>
                      <a:pt x="90" y="23"/>
                    </a:lnTo>
                    <a:lnTo>
                      <a:pt x="89" y="23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9" y="21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9" y="21"/>
                    </a:lnTo>
                    <a:lnTo>
                      <a:pt x="89" y="20"/>
                    </a:lnTo>
                    <a:lnTo>
                      <a:pt x="89" y="20"/>
                    </a:lnTo>
                    <a:lnTo>
                      <a:pt x="89" y="20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89" y="18"/>
                    </a:lnTo>
                    <a:lnTo>
                      <a:pt x="89" y="18"/>
                    </a:lnTo>
                    <a:lnTo>
                      <a:pt x="89" y="18"/>
                    </a:lnTo>
                    <a:lnTo>
                      <a:pt x="89" y="17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90" y="14"/>
                    </a:lnTo>
                    <a:lnTo>
                      <a:pt x="90" y="13"/>
                    </a:lnTo>
                    <a:lnTo>
                      <a:pt x="90" y="13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3" y="12"/>
                    </a:lnTo>
                    <a:lnTo>
                      <a:pt x="93" y="12"/>
                    </a:lnTo>
                    <a:lnTo>
                      <a:pt x="94" y="12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4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5" y="15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7" y="15"/>
                    </a:lnTo>
                    <a:lnTo>
                      <a:pt x="97" y="14"/>
                    </a:lnTo>
                    <a:lnTo>
                      <a:pt x="97" y="14"/>
                    </a:lnTo>
                    <a:lnTo>
                      <a:pt x="97" y="14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2"/>
                    </a:lnTo>
                    <a:lnTo>
                      <a:pt x="99" y="12"/>
                    </a:lnTo>
                    <a:lnTo>
                      <a:pt x="99" y="12"/>
                    </a:lnTo>
                    <a:lnTo>
                      <a:pt x="99" y="11"/>
                    </a:lnTo>
                    <a:lnTo>
                      <a:pt x="100" y="11"/>
                    </a:lnTo>
                    <a:lnTo>
                      <a:pt x="100" y="11"/>
                    </a:lnTo>
                    <a:lnTo>
                      <a:pt x="100" y="10"/>
                    </a:lnTo>
                    <a:lnTo>
                      <a:pt x="101" y="10"/>
                    </a:lnTo>
                    <a:lnTo>
                      <a:pt x="101" y="10"/>
                    </a:lnTo>
                    <a:lnTo>
                      <a:pt x="101" y="11"/>
                    </a:lnTo>
                    <a:lnTo>
                      <a:pt x="102" y="11"/>
                    </a:lnTo>
                    <a:lnTo>
                      <a:pt x="102" y="11"/>
                    </a:lnTo>
                    <a:lnTo>
                      <a:pt x="103" y="11"/>
                    </a:lnTo>
                    <a:lnTo>
                      <a:pt x="103" y="11"/>
                    </a:lnTo>
                    <a:lnTo>
                      <a:pt x="104" y="11"/>
                    </a:lnTo>
                    <a:lnTo>
                      <a:pt x="104" y="10"/>
                    </a:lnTo>
                    <a:lnTo>
                      <a:pt x="104" y="10"/>
                    </a:lnTo>
                    <a:lnTo>
                      <a:pt x="104" y="10"/>
                    </a:lnTo>
                    <a:lnTo>
                      <a:pt x="105" y="9"/>
                    </a:lnTo>
                    <a:lnTo>
                      <a:pt x="105" y="9"/>
                    </a:lnTo>
                    <a:lnTo>
                      <a:pt x="106" y="9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7"/>
                    </a:lnTo>
                    <a:lnTo>
                      <a:pt x="107" y="7"/>
                    </a:lnTo>
                    <a:lnTo>
                      <a:pt x="107" y="7"/>
                    </a:lnTo>
                    <a:lnTo>
                      <a:pt x="107" y="7"/>
                    </a:lnTo>
                    <a:lnTo>
                      <a:pt x="107" y="7"/>
                    </a:lnTo>
                    <a:lnTo>
                      <a:pt x="108" y="7"/>
                    </a:lnTo>
                    <a:lnTo>
                      <a:pt x="108" y="6"/>
                    </a:lnTo>
                    <a:lnTo>
                      <a:pt x="107" y="6"/>
                    </a:lnTo>
                    <a:lnTo>
                      <a:pt x="107" y="6"/>
                    </a:lnTo>
                    <a:lnTo>
                      <a:pt x="108" y="5"/>
                    </a:lnTo>
                    <a:lnTo>
                      <a:pt x="108" y="5"/>
                    </a:lnTo>
                    <a:lnTo>
                      <a:pt x="108" y="5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10" y="5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12" y="5"/>
                    </a:lnTo>
                    <a:lnTo>
                      <a:pt x="112" y="5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114" y="3"/>
                    </a:lnTo>
                    <a:lnTo>
                      <a:pt x="115" y="3"/>
                    </a:lnTo>
                    <a:lnTo>
                      <a:pt x="115" y="3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8" y="1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9" y="3"/>
                    </a:lnTo>
                    <a:lnTo>
                      <a:pt x="120" y="3"/>
                    </a:lnTo>
                    <a:lnTo>
                      <a:pt x="120" y="3"/>
                    </a:lnTo>
                    <a:lnTo>
                      <a:pt x="121" y="3"/>
                    </a:lnTo>
                    <a:lnTo>
                      <a:pt x="121" y="3"/>
                    </a:lnTo>
                    <a:lnTo>
                      <a:pt x="122" y="3"/>
                    </a:lnTo>
                    <a:lnTo>
                      <a:pt x="122" y="3"/>
                    </a:lnTo>
                    <a:lnTo>
                      <a:pt x="123" y="2"/>
                    </a:lnTo>
                    <a:lnTo>
                      <a:pt x="123" y="2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5" y="2"/>
                    </a:lnTo>
                    <a:lnTo>
                      <a:pt x="125" y="3"/>
                    </a:lnTo>
                    <a:lnTo>
                      <a:pt x="125" y="3"/>
                    </a:lnTo>
                    <a:lnTo>
                      <a:pt x="126" y="3"/>
                    </a:lnTo>
                    <a:lnTo>
                      <a:pt x="126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7" name="Freeform 56">
                <a:extLst>
                  <a:ext uri="{FF2B5EF4-FFF2-40B4-BE49-F238E27FC236}">
                    <a16:creationId xmlns:a16="http://schemas.microsoft.com/office/drawing/2014/main" xmlns="" id="{32BB240F-1AFA-4A8E-AA2F-174BC3B72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013" y="5367338"/>
                <a:ext cx="71438" cy="141288"/>
              </a:xfrm>
              <a:custGeom>
                <a:avLst/>
                <a:gdLst>
                  <a:gd name="T0" fmla="*/ 16 w 45"/>
                  <a:gd name="T1" fmla="*/ 3 h 89"/>
                  <a:gd name="T2" fmla="*/ 21 w 45"/>
                  <a:gd name="T3" fmla="*/ 6 h 89"/>
                  <a:gd name="T4" fmla="*/ 28 w 45"/>
                  <a:gd name="T5" fmla="*/ 9 h 89"/>
                  <a:gd name="T6" fmla="*/ 32 w 45"/>
                  <a:gd name="T7" fmla="*/ 13 h 89"/>
                  <a:gd name="T8" fmla="*/ 33 w 45"/>
                  <a:gd name="T9" fmla="*/ 7 h 89"/>
                  <a:gd name="T10" fmla="*/ 37 w 45"/>
                  <a:gd name="T11" fmla="*/ 8 h 89"/>
                  <a:gd name="T12" fmla="*/ 39 w 45"/>
                  <a:gd name="T13" fmla="*/ 10 h 89"/>
                  <a:gd name="T14" fmla="*/ 40 w 45"/>
                  <a:gd name="T15" fmla="*/ 15 h 89"/>
                  <a:gd name="T16" fmla="*/ 40 w 45"/>
                  <a:gd name="T17" fmla="*/ 18 h 89"/>
                  <a:gd name="T18" fmla="*/ 43 w 45"/>
                  <a:gd name="T19" fmla="*/ 20 h 89"/>
                  <a:gd name="T20" fmla="*/ 43 w 45"/>
                  <a:gd name="T21" fmla="*/ 23 h 89"/>
                  <a:gd name="T22" fmla="*/ 44 w 45"/>
                  <a:gd name="T23" fmla="*/ 26 h 89"/>
                  <a:gd name="T24" fmla="*/ 42 w 45"/>
                  <a:gd name="T25" fmla="*/ 29 h 89"/>
                  <a:gd name="T26" fmla="*/ 42 w 45"/>
                  <a:gd name="T27" fmla="*/ 33 h 89"/>
                  <a:gd name="T28" fmla="*/ 42 w 45"/>
                  <a:gd name="T29" fmla="*/ 38 h 89"/>
                  <a:gd name="T30" fmla="*/ 43 w 45"/>
                  <a:gd name="T31" fmla="*/ 42 h 89"/>
                  <a:gd name="T32" fmla="*/ 43 w 45"/>
                  <a:gd name="T33" fmla="*/ 46 h 89"/>
                  <a:gd name="T34" fmla="*/ 43 w 45"/>
                  <a:gd name="T35" fmla="*/ 51 h 89"/>
                  <a:gd name="T36" fmla="*/ 43 w 45"/>
                  <a:gd name="T37" fmla="*/ 55 h 89"/>
                  <a:gd name="T38" fmla="*/ 45 w 45"/>
                  <a:gd name="T39" fmla="*/ 60 h 89"/>
                  <a:gd name="T40" fmla="*/ 44 w 45"/>
                  <a:gd name="T41" fmla="*/ 63 h 89"/>
                  <a:gd name="T42" fmla="*/ 43 w 45"/>
                  <a:gd name="T43" fmla="*/ 68 h 89"/>
                  <a:gd name="T44" fmla="*/ 40 w 45"/>
                  <a:gd name="T45" fmla="*/ 73 h 89"/>
                  <a:gd name="T46" fmla="*/ 40 w 45"/>
                  <a:gd name="T47" fmla="*/ 77 h 89"/>
                  <a:gd name="T48" fmla="*/ 43 w 45"/>
                  <a:gd name="T49" fmla="*/ 79 h 89"/>
                  <a:gd name="T50" fmla="*/ 43 w 45"/>
                  <a:gd name="T51" fmla="*/ 83 h 89"/>
                  <a:gd name="T52" fmla="*/ 41 w 45"/>
                  <a:gd name="T53" fmla="*/ 86 h 89"/>
                  <a:gd name="T54" fmla="*/ 38 w 45"/>
                  <a:gd name="T55" fmla="*/ 88 h 89"/>
                  <a:gd name="T56" fmla="*/ 35 w 45"/>
                  <a:gd name="T57" fmla="*/ 87 h 89"/>
                  <a:gd name="T58" fmla="*/ 32 w 45"/>
                  <a:gd name="T59" fmla="*/ 86 h 89"/>
                  <a:gd name="T60" fmla="*/ 31 w 45"/>
                  <a:gd name="T61" fmla="*/ 83 h 89"/>
                  <a:gd name="T62" fmla="*/ 33 w 45"/>
                  <a:gd name="T63" fmla="*/ 79 h 89"/>
                  <a:gd name="T64" fmla="*/ 29 w 45"/>
                  <a:gd name="T65" fmla="*/ 78 h 89"/>
                  <a:gd name="T66" fmla="*/ 26 w 45"/>
                  <a:gd name="T67" fmla="*/ 76 h 89"/>
                  <a:gd name="T68" fmla="*/ 23 w 45"/>
                  <a:gd name="T69" fmla="*/ 74 h 89"/>
                  <a:gd name="T70" fmla="*/ 21 w 45"/>
                  <a:gd name="T71" fmla="*/ 71 h 89"/>
                  <a:gd name="T72" fmla="*/ 18 w 45"/>
                  <a:gd name="T73" fmla="*/ 68 h 89"/>
                  <a:gd name="T74" fmla="*/ 21 w 45"/>
                  <a:gd name="T75" fmla="*/ 65 h 89"/>
                  <a:gd name="T76" fmla="*/ 20 w 45"/>
                  <a:gd name="T77" fmla="*/ 62 h 89"/>
                  <a:gd name="T78" fmla="*/ 21 w 45"/>
                  <a:gd name="T79" fmla="*/ 59 h 89"/>
                  <a:gd name="T80" fmla="*/ 24 w 45"/>
                  <a:gd name="T81" fmla="*/ 58 h 89"/>
                  <a:gd name="T82" fmla="*/ 22 w 45"/>
                  <a:gd name="T83" fmla="*/ 55 h 89"/>
                  <a:gd name="T84" fmla="*/ 19 w 45"/>
                  <a:gd name="T85" fmla="*/ 52 h 89"/>
                  <a:gd name="T86" fmla="*/ 19 w 45"/>
                  <a:gd name="T87" fmla="*/ 48 h 89"/>
                  <a:gd name="T88" fmla="*/ 21 w 45"/>
                  <a:gd name="T89" fmla="*/ 45 h 89"/>
                  <a:gd name="T90" fmla="*/ 23 w 45"/>
                  <a:gd name="T91" fmla="*/ 42 h 89"/>
                  <a:gd name="T92" fmla="*/ 23 w 45"/>
                  <a:gd name="T93" fmla="*/ 37 h 89"/>
                  <a:gd name="T94" fmla="*/ 25 w 45"/>
                  <a:gd name="T95" fmla="*/ 33 h 89"/>
                  <a:gd name="T96" fmla="*/ 24 w 45"/>
                  <a:gd name="T97" fmla="*/ 31 h 89"/>
                  <a:gd name="T98" fmla="*/ 22 w 45"/>
                  <a:gd name="T99" fmla="*/ 27 h 89"/>
                  <a:gd name="T100" fmla="*/ 21 w 45"/>
                  <a:gd name="T101" fmla="*/ 23 h 89"/>
                  <a:gd name="T102" fmla="*/ 18 w 45"/>
                  <a:gd name="T103" fmla="*/ 20 h 89"/>
                  <a:gd name="T104" fmla="*/ 15 w 45"/>
                  <a:gd name="T105" fmla="*/ 17 h 89"/>
                  <a:gd name="T106" fmla="*/ 13 w 45"/>
                  <a:gd name="T107" fmla="*/ 15 h 89"/>
                  <a:gd name="T108" fmla="*/ 10 w 45"/>
                  <a:gd name="T109" fmla="*/ 12 h 89"/>
                  <a:gd name="T110" fmla="*/ 6 w 45"/>
                  <a:gd name="T111" fmla="*/ 9 h 89"/>
                  <a:gd name="T112" fmla="*/ 3 w 45"/>
                  <a:gd name="T113" fmla="*/ 7 h 89"/>
                  <a:gd name="T114" fmla="*/ 3 w 45"/>
                  <a:gd name="T115" fmla="*/ 6 h 89"/>
                  <a:gd name="T116" fmla="*/ 8 w 45"/>
                  <a:gd name="T117" fmla="*/ 4 h 89"/>
                  <a:gd name="T118" fmla="*/ 4 w 45"/>
                  <a:gd name="T119" fmla="*/ 1 h 89"/>
                  <a:gd name="T120" fmla="*/ 11 w 45"/>
                  <a:gd name="T121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" h="89">
                    <a:moveTo>
                      <a:pt x="11" y="3"/>
                    </a:move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1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7" y="10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2" y="10"/>
                    </a:lnTo>
                    <a:lnTo>
                      <a:pt x="32" y="9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9" y="17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3" y="25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7"/>
                    </a:lnTo>
                    <a:lnTo>
                      <a:pt x="44" y="27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3" y="28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2" y="29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2" y="38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2" y="40"/>
                    </a:lnTo>
                    <a:lnTo>
                      <a:pt x="42" y="40"/>
                    </a:lnTo>
                    <a:lnTo>
                      <a:pt x="42" y="41"/>
                    </a:lnTo>
                    <a:lnTo>
                      <a:pt x="43" y="41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3" y="44"/>
                    </a:lnTo>
                    <a:lnTo>
                      <a:pt x="43" y="44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43" y="46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50"/>
                    </a:lnTo>
                    <a:lnTo>
                      <a:pt x="42" y="50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4" y="55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4" y="57"/>
                    </a:lnTo>
                    <a:lnTo>
                      <a:pt x="44" y="57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5" y="58"/>
                    </a:lnTo>
                    <a:lnTo>
                      <a:pt x="45" y="59"/>
                    </a:lnTo>
                    <a:lnTo>
                      <a:pt x="45" y="59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2"/>
                    </a:lnTo>
                    <a:lnTo>
                      <a:pt x="45" y="62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44" y="63"/>
                    </a:lnTo>
                    <a:lnTo>
                      <a:pt x="44" y="63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4" y="65"/>
                    </a:lnTo>
                    <a:lnTo>
                      <a:pt x="44" y="65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4" y="68"/>
                    </a:lnTo>
                    <a:lnTo>
                      <a:pt x="43" y="68"/>
                    </a:lnTo>
                    <a:lnTo>
                      <a:pt x="43" y="68"/>
                    </a:lnTo>
                    <a:lnTo>
                      <a:pt x="43" y="69"/>
                    </a:lnTo>
                    <a:lnTo>
                      <a:pt x="43" y="69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42" y="71"/>
                    </a:lnTo>
                    <a:lnTo>
                      <a:pt x="42" y="71"/>
                    </a:lnTo>
                    <a:lnTo>
                      <a:pt x="41" y="71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2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0" y="75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40" y="77"/>
                    </a:lnTo>
                    <a:lnTo>
                      <a:pt x="40" y="77"/>
                    </a:lnTo>
                    <a:lnTo>
                      <a:pt x="40" y="78"/>
                    </a:lnTo>
                    <a:lnTo>
                      <a:pt x="41" y="78"/>
                    </a:lnTo>
                    <a:lnTo>
                      <a:pt x="41" y="78"/>
                    </a:lnTo>
                    <a:lnTo>
                      <a:pt x="41" y="78"/>
                    </a:lnTo>
                    <a:lnTo>
                      <a:pt x="41" y="78"/>
                    </a:lnTo>
                    <a:lnTo>
                      <a:pt x="42" y="78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3" y="79"/>
                    </a:lnTo>
                    <a:lnTo>
                      <a:pt x="43" y="79"/>
                    </a:lnTo>
                    <a:lnTo>
                      <a:pt x="43" y="79"/>
                    </a:lnTo>
                    <a:lnTo>
                      <a:pt x="43" y="80"/>
                    </a:lnTo>
                    <a:lnTo>
                      <a:pt x="43" y="80"/>
                    </a:lnTo>
                    <a:lnTo>
                      <a:pt x="43" y="81"/>
                    </a:lnTo>
                    <a:lnTo>
                      <a:pt x="43" y="81"/>
                    </a:lnTo>
                    <a:lnTo>
                      <a:pt x="43" y="81"/>
                    </a:lnTo>
                    <a:lnTo>
                      <a:pt x="43" y="81"/>
                    </a:lnTo>
                    <a:lnTo>
                      <a:pt x="43" y="82"/>
                    </a:lnTo>
                    <a:lnTo>
                      <a:pt x="43" y="82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3" y="84"/>
                    </a:lnTo>
                    <a:lnTo>
                      <a:pt x="43" y="84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2" y="85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1" y="88"/>
                    </a:lnTo>
                    <a:lnTo>
                      <a:pt x="41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9" y="89"/>
                    </a:lnTo>
                    <a:lnTo>
                      <a:pt x="38" y="89"/>
                    </a:lnTo>
                    <a:lnTo>
                      <a:pt x="38" y="88"/>
                    </a:lnTo>
                    <a:lnTo>
                      <a:pt x="38" y="88"/>
                    </a:lnTo>
                    <a:lnTo>
                      <a:pt x="38" y="88"/>
                    </a:lnTo>
                    <a:lnTo>
                      <a:pt x="38" y="88"/>
                    </a:lnTo>
                    <a:lnTo>
                      <a:pt x="37" y="88"/>
                    </a:lnTo>
                    <a:lnTo>
                      <a:pt x="37" y="87"/>
                    </a:lnTo>
                    <a:lnTo>
                      <a:pt x="37" y="87"/>
                    </a:lnTo>
                    <a:lnTo>
                      <a:pt x="37" y="87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6" y="87"/>
                    </a:lnTo>
                    <a:lnTo>
                      <a:pt x="35" y="87"/>
                    </a:lnTo>
                    <a:lnTo>
                      <a:pt x="35" y="87"/>
                    </a:lnTo>
                    <a:lnTo>
                      <a:pt x="35" y="87"/>
                    </a:lnTo>
                    <a:lnTo>
                      <a:pt x="34" y="87"/>
                    </a:lnTo>
                    <a:lnTo>
                      <a:pt x="34" y="87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3" y="87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2" y="86"/>
                    </a:lnTo>
                    <a:lnTo>
                      <a:pt x="31" y="86"/>
                    </a:lnTo>
                    <a:lnTo>
                      <a:pt x="31" y="86"/>
                    </a:lnTo>
                    <a:lnTo>
                      <a:pt x="30" y="86"/>
                    </a:lnTo>
                    <a:lnTo>
                      <a:pt x="30" y="85"/>
                    </a:lnTo>
                    <a:lnTo>
                      <a:pt x="30" y="85"/>
                    </a:lnTo>
                    <a:lnTo>
                      <a:pt x="30" y="84"/>
                    </a:lnTo>
                    <a:lnTo>
                      <a:pt x="30" y="84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1"/>
                    </a:lnTo>
                    <a:lnTo>
                      <a:pt x="31" y="81"/>
                    </a:lnTo>
                    <a:lnTo>
                      <a:pt x="31" y="80"/>
                    </a:lnTo>
                    <a:lnTo>
                      <a:pt x="32" y="80"/>
                    </a:lnTo>
                    <a:lnTo>
                      <a:pt x="32" y="80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2" y="79"/>
                    </a:lnTo>
                    <a:lnTo>
                      <a:pt x="32" y="79"/>
                    </a:lnTo>
                    <a:lnTo>
                      <a:pt x="31" y="79"/>
                    </a:lnTo>
                    <a:lnTo>
                      <a:pt x="31" y="78"/>
                    </a:lnTo>
                    <a:lnTo>
                      <a:pt x="31" y="78"/>
                    </a:lnTo>
                    <a:lnTo>
                      <a:pt x="31" y="79"/>
                    </a:lnTo>
                    <a:lnTo>
                      <a:pt x="30" y="79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29" y="78"/>
                    </a:lnTo>
                    <a:lnTo>
                      <a:pt x="29" y="78"/>
                    </a:lnTo>
                    <a:lnTo>
                      <a:pt x="30" y="77"/>
                    </a:lnTo>
                    <a:lnTo>
                      <a:pt x="30" y="77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4" y="75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2" y="74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21" y="73"/>
                    </a:lnTo>
                    <a:lnTo>
                      <a:pt x="21" y="73"/>
                    </a:lnTo>
                    <a:lnTo>
                      <a:pt x="21" y="73"/>
                    </a:lnTo>
                    <a:lnTo>
                      <a:pt x="21" y="72"/>
                    </a:lnTo>
                    <a:lnTo>
                      <a:pt x="21" y="72"/>
                    </a:lnTo>
                    <a:lnTo>
                      <a:pt x="21" y="71"/>
                    </a:lnTo>
                    <a:lnTo>
                      <a:pt x="21" y="71"/>
                    </a:lnTo>
                    <a:lnTo>
                      <a:pt x="21" y="71"/>
                    </a:lnTo>
                    <a:lnTo>
                      <a:pt x="21" y="70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20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19" y="65"/>
                    </a:lnTo>
                    <a:lnTo>
                      <a:pt x="19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1" y="65"/>
                    </a:lnTo>
                    <a:lnTo>
                      <a:pt x="21" y="65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2" y="63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2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1" y="61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59"/>
                    </a:lnTo>
                    <a:lnTo>
                      <a:pt x="21" y="59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4" y="59"/>
                    </a:lnTo>
                    <a:lnTo>
                      <a:pt x="24" y="58"/>
                    </a:lnTo>
                    <a:lnTo>
                      <a:pt x="24" y="58"/>
                    </a:lnTo>
                    <a:lnTo>
                      <a:pt x="24" y="58"/>
                    </a:lnTo>
                    <a:lnTo>
                      <a:pt x="24" y="57"/>
                    </a:lnTo>
                    <a:lnTo>
                      <a:pt x="23" y="57"/>
                    </a:lnTo>
                    <a:lnTo>
                      <a:pt x="23" y="56"/>
                    </a:lnTo>
                    <a:lnTo>
                      <a:pt x="23" y="56"/>
                    </a:lnTo>
                    <a:lnTo>
                      <a:pt x="23" y="56"/>
                    </a:lnTo>
                    <a:lnTo>
                      <a:pt x="23" y="56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21" y="55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0" y="54"/>
                    </a:lnTo>
                    <a:lnTo>
                      <a:pt x="20" y="53"/>
                    </a:lnTo>
                    <a:lnTo>
                      <a:pt x="20" y="53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20" y="49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19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6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0"/>
                    </a:lnTo>
                    <a:lnTo>
                      <a:pt x="22" y="40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29"/>
                    </a:lnTo>
                    <a:lnTo>
                      <a:pt x="23" y="28"/>
                    </a:lnTo>
                    <a:lnTo>
                      <a:pt x="22" y="28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8" name="Freeform 57">
                <a:extLst>
                  <a:ext uri="{FF2B5EF4-FFF2-40B4-BE49-F238E27FC236}">
                    <a16:creationId xmlns:a16="http://schemas.microsoft.com/office/drawing/2014/main" xmlns="" id="{84E1F123-0C26-4A72-87AC-C76B8D1BD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525" y="5376863"/>
                <a:ext cx="142875" cy="128588"/>
              </a:xfrm>
              <a:custGeom>
                <a:avLst/>
                <a:gdLst>
                  <a:gd name="T0" fmla="*/ 83 w 90"/>
                  <a:gd name="T1" fmla="*/ 79 h 81"/>
                  <a:gd name="T2" fmla="*/ 79 w 90"/>
                  <a:gd name="T3" fmla="*/ 79 h 81"/>
                  <a:gd name="T4" fmla="*/ 74 w 90"/>
                  <a:gd name="T5" fmla="*/ 80 h 81"/>
                  <a:gd name="T6" fmla="*/ 69 w 90"/>
                  <a:gd name="T7" fmla="*/ 78 h 81"/>
                  <a:gd name="T8" fmla="*/ 64 w 90"/>
                  <a:gd name="T9" fmla="*/ 77 h 81"/>
                  <a:gd name="T10" fmla="*/ 59 w 90"/>
                  <a:gd name="T11" fmla="*/ 79 h 81"/>
                  <a:gd name="T12" fmla="*/ 56 w 90"/>
                  <a:gd name="T13" fmla="*/ 77 h 81"/>
                  <a:gd name="T14" fmla="*/ 54 w 90"/>
                  <a:gd name="T15" fmla="*/ 75 h 81"/>
                  <a:gd name="T16" fmla="*/ 50 w 90"/>
                  <a:gd name="T17" fmla="*/ 76 h 81"/>
                  <a:gd name="T18" fmla="*/ 48 w 90"/>
                  <a:gd name="T19" fmla="*/ 75 h 81"/>
                  <a:gd name="T20" fmla="*/ 45 w 90"/>
                  <a:gd name="T21" fmla="*/ 72 h 81"/>
                  <a:gd name="T22" fmla="*/ 40 w 90"/>
                  <a:gd name="T23" fmla="*/ 73 h 81"/>
                  <a:gd name="T24" fmla="*/ 36 w 90"/>
                  <a:gd name="T25" fmla="*/ 71 h 81"/>
                  <a:gd name="T26" fmla="*/ 32 w 90"/>
                  <a:gd name="T27" fmla="*/ 69 h 81"/>
                  <a:gd name="T28" fmla="*/ 29 w 90"/>
                  <a:gd name="T29" fmla="*/ 67 h 81"/>
                  <a:gd name="T30" fmla="*/ 27 w 90"/>
                  <a:gd name="T31" fmla="*/ 63 h 81"/>
                  <a:gd name="T32" fmla="*/ 23 w 90"/>
                  <a:gd name="T33" fmla="*/ 62 h 81"/>
                  <a:gd name="T34" fmla="*/ 18 w 90"/>
                  <a:gd name="T35" fmla="*/ 61 h 81"/>
                  <a:gd name="T36" fmla="*/ 14 w 90"/>
                  <a:gd name="T37" fmla="*/ 60 h 81"/>
                  <a:gd name="T38" fmla="*/ 10 w 90"/>
                  <a:gd name="T39" fmla="*/ 58 h 81"/>
                  <a:gd name="T40" fmla="*/ 10 w 90"/>
                  <a:gd name="T41" fmla="*/ 54 h 81"/>
                  <a:gd name="T42" fmla="*/ 9 w 90"/>
                  <a:gd name="T43" fmla="*/ 49 h 81"/>
                  <a:gd name="T44" fmla="*/ 8 w 90"/>
                  <a:gd name="T45" fmla="*/ 46 h 81"/>
                  <a:gd name="T46" fmla="*/ 4 w 90"/>
                  <a:gd name="T47" fmla="*/ 43 h 81"/>
                  <a:gd name="T48" fmla="*/ 0 w 90"/>
                  <a:gd name="T49" fmla="*/ 43 h 81"/>
                  <a:gd name="T50" fmla="*/ 1 w 90"/>
                  <a:gd name="T51" fmla="*/ 38 h 81"/>
                  <a:gd name="T52" fmla="*/ 4 w 90"/>
                  <a:gd name="T53" fmla="*/ 35 h 81"/>
                  <a:gd name="T54" fmla="*/ 5 w 90"/>
                  <a:gd name="T55" fmla="*/ 30 h 81"/>
                  <a:gd name="T56" fmla="*/ 8 w 90"/>
                  <a:gd name="T57" fmla="*/ 27 h 81"/>
                  <a:gd name="T58" fmla="*/ 10 w 90"/>
                  <a:gd name="T59" fmla="*/ 22 h 81"/>
                  <a:gd name="T60" fmla="*/ 13 w 90"/>
                  <a:gd name="T61" fmla="*/ 18 h 81"/>
                  <a:gd name="T62" fmla="*/ 22 w 90"/>
                  <a:gd name="T63" fmla="*/ 21 h 81"/>
                  <a:gd name="T64" fmla="*/ 25 w 90"/>
                  <a:gd name="T65" fmla="*/ 19 h 81"/>
                  <a:gd name="T66" fmla="*/ 30 w 90"/>
                  <a:gd name="T67" fmla="*/ 24 h 81"/>
                  <a:gd name="T68" fmla="*/ 35 w 90"/>
                  <a:gd name="T69" fmla="*/ 21 h 81"/>
                  <a:gd name="T70" fmla="*/ 44 w 90"/>
                  <a:gd name="T71" fmla="*/ 17 h 81"/>
                  <a:gd name="T72" fmla="*/ 49 w 90"/>
                  <a:gd name="T73" fmla="*/ 17 h 81"/>
                  <a:gd name="T74" fmla="*/ 52 w 90"/>
                  <a:gd name="T75" fmla="*/ 9 h 81"/>
                  <a:gd name="T76" fmla="*/ 56 w 90"/>
                  <a:gd name="T77" fmla="*/ 3 h 81"/>
                  <a:gd name="T78" fmla="*/ 61 w 90"/>
                  <a:gd name="T79" fmla="*/ 2 h 81"/>
                  <a:gd name="T80" fmla="*/ 65 w 90"/>
                  <a:gd name="T81" fmla="*/ 4 h 81"/>
                  <a:gd name="T82" fmla="*/ 69 w 90"/>
                  <a:gd name="T83" fmla="*/ 8 h 81"/>
                  <a:gd name="T84" fmla="*/ 72 w 90"/>
                  <a:gd name="T85" fmla="*/ 10 h 81"/>
                  <a:gd name="T86" fmla="*/ 75 w 90"/>
                  <a:gd name="T87" fmla="*/ 15 h 81"/>
                  <a:gd name="T88" fmla="*/ 78 w 90"/>
                  <a:gd name="T89" fmla="*/ 18 h 81"/>
                  <a:gd name="T90" fmla="*/ 80 w 90"/>
                  <a:gd name="T91" fmla="*/ 23 h 81"/>
                  <a:gd name="T92" fmla="*/ 81 w 90"/>
                  <a:gd name="T93" fmla="*/ 26 h 81"/>
                  <a:gd name="T94" fmla="*/ 80 w 90"/>
                  <a:gd name="T95" fmla="*/ 30 h 81"/>
                  <a:gd name="T96" fmla="*/ 80 w 90"/>
                  <a:gd name="T97" fmla="*/ 36 h 81"/>
                  <a:gd name="T98" fmla="*/ 78 w 90"/>
                  <a:gd name="T99" fmla="*/ 39 h 81"/>
                  <a:gd name="T100" fmla="*/ 77 w 90"/>
                  <a:gd name="T101" fmla="*/ 44 h 81"/>
                  <a:gd name="T102" fmla="*/ 77 w 90"/>
                  <a:gd name="T103" fmla="*/ 48 h 81"/>
                  <a:gd name="T104" fmla="*/ 81 w 90"/>
                  <a:gd name="T105" fmla="*/ 51 h 81"/>
                  <a:gd name="T106" fmla="*/ 78 w 90"/>
                  <a:gd name="T107" fmla="*/ 53 h 81"/>
                  <a:gd name="T108" fmla="*/ 77 w 90"/>
                  <a:gd name="T109" fmla="*/ 57 h 81"/>
                  <a:gd name="T110" fmla="*/ 76 w 90"/>
                  <a:gd name="T111" fmla="*/ 59 h 81"/>
                  <a:gd name="T112" fmla="*/ 76 w 90"/>
                  <a:gd name="T113" fmla="*/ 63 h 81"/>
                  <a:gd name="T114" fmla="*/ 79 w 90"/>
                  <a:gd name="T115" fmla="*/ 67 h 81"/>
                  <a:gd name="T116" fmla="*/ 82 w 90"/>
                  <a:gd name="T117" fmla="*/ 70 h 81"/>
                  <a:gd name="T118" fmla="*/ 86 w 90"/>
                  <a:gd name="T119" fmla="*/ 72 h 81"/>
                  <a:gd name="T120" fmla="*/ 90 w 90"/>
                  <a:gd name="T121" fmla="*/ 74 h 81"/>
                  <a:gd name="T122" fmla="*/ 87 w 90"/>
                  <a:gd name="T123" fmla="*/ 7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" h="81">
                    <a:moveTo>
                      <a:pt x="87" y="80"/>
                    </a:moveTo>
                    <a:lnTo>
                      <a:pt x="87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84" y="79"/>
                    </a:lnTo>
                    <a:lnTo>
                      <a:pt x="84" y="79"/>
                    </a:lnTo>
                    <a:lnTo>
                      <a:pt x="84" y="80"/>
                    </a:lnTo>
                    <a:lnTo>
                      <a:pt x="84" y="79"/>
                    </a:lnTo>
                    <a:lnTo>
                      <a:pt x="83" y="79"/>
                    </a:lnTo>
                    <a:lnTo>
                      <a:pt x="83" y="79"/>
                    </a:lnTo>
                    <a:lnTo>
                      <a:pt x="83" y="79"/>
                    </a:lnTo>
                    <a:lnTo>
                      <a:pt x="82" y="79"/>
                    </a:lnTo>
                    <a:lnTo>
                      <a:pt x="82" y="78"/>
                    </a:lnTo>
                    <a:lnTo>
                      <a:pt x="82" y="78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79"/>
                    </a:lnTo>
                    <a:lnTo>
                      <a:pt x="81" y="79"/>
                    </a:lnTo>
                    <a:lnTo>
                      <a:pt x="80" y="79"/>
                    </a:lnTo>
                    <a:lnTo>
                      <a:pt x="80" y="79"/>
                    </a:lnTo>
                    <a:lnTo>
                      <a:pt x="80" y="79"/>
                    </a:lnTo>
                    <a:lnTo>
                      <a:pt x="80" y="79"/>
                    </a:lnTo>
                    <a:lnTo>
                      <a:pt x="79" y="79"/>
                    </a:lnTo>
                    <a:lnTo>
                      <a:pt x="79" y="79"/>
                    </a:lnTo>
                    <a:lnTo>
                      <a:pt x="79" y="80"/>
                    </a:lnTo>
                    <a:lnTo>
                      <a:pt x="78" y="80"/>
                    </a:lnTo>
                    <a:lnTo>
                      <a:pt x="78" y="80"/>
                    </a:lnTo>
                    <a:lnTo>
                      <a:pt x="77" y="80"/>
                    </a:lnTo>
                    <a:lnTo>
                      <a:pt x="77" y="80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4" y="80"/>
                    </a:lnTo>
                    <a:lnTo>
                      <a:pt x="74" y="81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3" y="80"/>
                    </a:lnTo>
                    <a:lnTo>
                      <a:pt x="73" y="79"/>
                    </a:lnTo>
                    <a:lnTo>
                      <a:pt x="72" y="79"/>
                    </a:lnTo>
                    <a:lnTo>
                      <a:pt x="72" y="79"/>
                    </a:lnTo>
                    <a:lnTo>
                      <a:pt x="72" y="79"/>
                    </a:lnTo>
                    <a:lnTo>
                      <a:pt x="72" y="78"/>
                    </a:lnTo>
                    <a:lnTo>
                      <a:pt x="71" y="78"/>
                    </a:lnTo>
                    <a:lnTo>
                      <a:pt x="71" y="78"/>
                    </a:lnTo>
                    <a:lnTo>
                      <a:pt x="70" y="78"/>
                    </a:lnTo>
                    <a:lnTo>
                      <a:pt x="70" y="78"/>
                    </a:lnTo>
                    <a:lnTo>
                      <a:pt x="70" y="78"/>
                    </a:lnTo>
                    <a:lnTo>
                      <a:pt x="69" y="78"/>
                    </a:lnTo>
                    <a:lnTo>
                      <a:pt x="69" y="78"/>
                    </a:lnTo>
                    <a:lnTo>
                      <a:pt x="69" y="78"/>
                    </a:lnTo>
                    <a:lnTo>
                      <a:pt x="68" y="77"/>
                    </a:lnTo>
                    <a:lnTo>
                      <a:pt x="68" y="77"/>
                    </a:lnTo>
                    <a:lnTo>
                      <a:pt x="67" y="77"/>
                    </a:lnTo>
                    <a:lnTo>
                      <a:pt x="67" y="77"/>
                    </a:lnTo>
                    <a:lnTo>
                      <a:pt x="66" y="77"/>
                    </a:lnTo>
                    <a:lnTo>
                      <a:pt x="66" y="77"/>
                    </a:lnTo>
                    <a:lnTo>
                      <a:pt x="66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4" y="77"/>
                    </a:lnTo>
                    <a:lnTo>
                      <a:pt x="64" y="77"/>
                    </a:lnTo>
                    <a:lnTo>
                      <a:pt x="64" y="78"/>
                    </a:lnTo>
                    <a:lnTo>
                      <a:pt x="63" y="78"/>
                    </a:lnTo>
                    <a:lnTo>
                      <a:pt x="63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1" y="79"/>
                    </a:lnTo>
                    <a:lnTo>
                      <a:pt x="60" y="79"/>
                    </a:lnTo>
                    <a:lnTo>
                      <a:pt x="60" y="79"/>
                    </a:lnTo>
                    <a:lnTo>
                      <a:pt x="60" y="79"/>
                    </a:lnTo>
                    <a:lnTo>
                      <a:pt x="60" y="79"/>
                    </a:lnTo>
                    <a:lnTo>
                      <a:pt x="59" y="79"/>
                    </a:lnTo>
                    <a:lnTo>
                      <a:pt x="59" y="79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57" y="79"/>
                    </a:lnTo>
                    <a:lnTo>
                      <a:pt x="56" y="79"/>
                    </a:lnTo>
                    <a:lnTo>
                      <a:pt x="56" y="79"/>
                    </a:lnTo>
                    <a:lnTo>
                      <a:pt x="56" y="79"/>
                    </a:lnTo>
                    <a:lnTo>
                      <a:pt x="56" y="78"/>
                    </a:lnTo>
                    <a:lnTo>
                      <a:pt x="56" y="78"/>
                    </a:lnTo>
                    <a:lnTo>
                      <a:pt x="55" y="77"/>
                    </a:lnTo>
                    <a:lnTo>
                      <a:pt x="55" y="77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7" y="76"/>
                    </a:lnTo>
                    <a:lnTo>
                      <a:pt x="57" y="76"/>
                    </a:lnTo>
                    <a:lnTo>
                      <a:pt x="57" y="75"/>
                    </a:lnTo>
                    <a:lnTo>
                      <a:pt x="56" y="75"/>
                    </a:lnTo>
                    <a:lnTo>
                      <a:pt x="56" y="75"/>
                    </a:lnTo>
                    <a:lnTo>
                      <a:pt x="56" y="7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4" y="75"/>
                    </a:lnTo>
                    <a:lnTo>
                      <a:pt x="54" y="75"/>
                    </a:lnTo>
                    <a:lnTo>
                      <a:pt x="54" y="75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2" y="75"/>
                    </a:lnTo>
                    <a:lnTo>
                      <a:pt x="52" y="74"/>
                    </a:lnTo>
                    <a:lnTo>
                      <a:pt x="52" y="74"/>
                    </a:lnTo>
                    <a:lnTo>
                      <a:pt x="51" y="74"/>
                    </a:lnTo>
                    <a:lnTo>
                      <a:pt x="51" y="75"/>
                    </a:lnTo>
                    <a:lnTo>
                      <a:pt x="51" y="75"/>
                    </a:lnTo>
                    <a:lnTo>
                      <a:pt x="51" y="75"/>
                    </a:lnTo>
                    <a:lnTo>
                      <a:pt x="50" y="75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49" y="76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49" y="74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6" y="74"/>
                    </a:lnTo>
                    <a:lnTo>
                      <a:pt x="46" y="74"/>
                    </a:lnTo>
                    <a:lnTo>
                      <a:pt x="46" y="74"/>
                    </a:lnTo>
                    <a:lnTo>
                      <a:pt x="46" y="73"/>
                    </a:lnTo>
                    <a:lnTo>
                      <a:pt x="46" y="73"/>
                    </a:lnTo>
                    <a:lnTo>
                      <a:pt x="46" y="73"/>
                    </a:lnTo>
                    <a:lnTo>
                      <a:pt x="47" y="73"/>
                    </a:lnTo>
                    <a:lnTo>
                      <a:pt x="47" y="72"/>
                    </a:lnTo>
                    <a:lnTo>
                      <a:pt x="47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5" y="72"/>
                    </a:lnTo>
                    <a:lnTo>
                      <a:pt x="45" y="72"/>
                    </a:lnTo>
                    <a:lnTo>
                      <a:pt x="44" y="72"/>
                    </a:lnTo>
                    <a:lnTo>
                      <a:pt x="44" y="73"/>
                    </a:lnTo>
                    <a:lnTo>
                      <a:pt x="44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2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3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38" y="73"/>
                    </a:lnTo>
                    <a:lnTo>
                      <a:pt x="38" y="73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35" y="71"/>
                    </a:lnTo>
                    <a:lnTo>
                      <a:pt x="35" y="71"/>
                    </a:lnTo>
                    <a:lnTo>
                      <a:pt x="34" y="71"/>
                    </a:lnTo>
                    <a:lnTo>
                      <a:pt x="35" y="70"/>
                    </a:lnTo>
                    <a:lnTo>
                      <a:pt x="35" y="70"/>
                    </a:lnTo>
                    <a:lnTo>
                      <a:pt x="34" y="70"/>
                    </a:lnTo>
                    <a:lnTo>
                      <a:pt x="34" y="69"/>
                    </a:lnTo>
                    <a:lnTo>
                      <a:pt x="33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32" y="69"/>
                    </a:lnTo>
                    <a:lnTo>
                      <a:pt x="32" y="69"/>
                    </a:lnTo>
                    <a:lnTo>
                      <a:pt x="32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30" y="67"/>
                    </a:lnTo>
                    <a:lnTo>
                      <a:pt x="29" y="67"/>
                    </a:lnTo>
                    <a:lnTo>
                      <a:pt x="29" y="67"/>
                    </a:lnTo>
                    <a:lnTo>
                      <a:pt x="29" y="67"/>
                    </a:lnTo>
                    <a:lnTo>
                      <a:pt x="29" y="67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4"/>
                    </a:lnTo>
                    <a:lnTo>
                      <a:pt x="27" y="64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62"/>
                    </a:lnTo>
                    <a:lnTo>
                      <a:pt x="23" y="62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1" y="62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2" y="60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0" y="54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7"/>
                    </a:lnTo>
                    <a:lnTo>
                      <a:pt x="8" y="47"/>
                    </a:lnTo>
                    <a:lnTo>
                      <a:pt x="9" y="47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7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19" y="17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2" y="20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2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1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5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7" y="18"/>
                    </a:lnTo>
                    <a:lnTo>
                      <a:pt x="28" y="19"/>
                    </a:lnTo>
                    <a:lnTo>
                      <a:pt x="29" y="20"/>
                    </a:lnTo>
                    <a:lnTo>
                      <a:pt x="29" y="21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2"/>
                    </a:lnTo>
                    <a:lnTo>
                      <a:pt x="31" y="21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3" y="18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4" y="20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8"/>
                    </a:lnTo>
                    <a:lnTo>
                      <a:pt x="39" y="18"/>
                    </a:lnTo>
                    <a:lnTo>
                      <a:pt x="40" y="18"/>
                    </a:lnTo>
                    <a:lnTo>
                      <a:pt x="41" y="17"/>
                    </a:lnTo>
                    <a:lnTo>
                      <a:pt x="42" y="17"/>
                    </a:lnTo>
                    <a:lnTo>
                      <a:pt x="43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7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7" y="16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8" y="15"/>
                    </a:lnTo>
                    <a:lnTo>
                      <a:pt x="49" y="14"/>
                    </a:lnTo>
                    <a:lnTo>
                      <a:pt x="50" y="14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1" y="12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8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1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3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9" y="9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1" y="10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4" y="12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6"/>
                    </a:lnTo>
                    <a:lnTo>
                      <a:pt x="78" y="16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20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79" y="21"/>
                    </a:lnTo>
                    <a:lnTo>
                      <a:pt x="79" y="21"/>
                    </a:lnTo>
                    <a:lnTo>
                      <a:pt x="79" y="21"/>
                    </a:lnTo>
                    <a:lnTo>
                      <a:pt x="79" y="22"/>
                    </a:lnTo>
                    <a:lnTo>
                      <a:pt x="80" y="22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0" y="25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1" y="26"/>
                    </a:lnTo>
                    <a:lnTo>
                      <a:pt x="81" y="26"/>
                    </a:lnTo>
                    <a:lnTo>
                      <a:pt x="81" y="26"/>
                    </a:lnTo>
                    <a:lnTo>
                      <a:pt x="82" y="26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1" y="28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0" y="29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0" y="32"/>
                    </a:lnTo>
                    <a:lnTo>
                      <a:pt x="80" y="32"/>
                    </a:lnTo>
                    <a:lnTo>
                      <a:pt x="80" y="32"/>
                    </a:lnTo>
                    <a:lnTo>
                      <a:pt x="79" y="33"/>
                    </a:lnTo>
                    <a:lnTo>
                      <a:pt x="79" y="33"/>
                    </a:lnTo>
                    <a:lnTo>
                      <a:pt x="79" y="34"/>
                    </a:lnTo>
                    <a:lnTo>
                      <a:pt x="80" y="34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0" y="37"/>
                    </a:lnTo>
                    <a:lnTo>
                      <a:pt x="79" y="37"/>
                    </a:lnTo>
                    <a:lnTo>
                      <a:pt x="79" y="37"/>
                    </a:lnTo>
                    <a:lnTo>
                      <a:pt x="79" y="37"/>
                    </a:lnTo>
                    <a:lnTo>
                      <a:pt x="79" y="37"/>
                    </a:lnTo>
                    <a:lnTo>
                      <a:pt x="78" y="37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8" y="39"/>
                    </a:lnTo>
                    <a:lnTo>
                      <a:pt x="78" y="39"/>
                    </a:lnTo>
                    <a:lnTo>
                      <a:pt x="78" y="39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7" y="40"/>
                    </a:lnTo>
                    <a:lnTo>
                      <a:pt x="77" y="41"/>
                    </a:lnTo>
                    <a:lnTo>
                      <a:pt x="77" y="41"/>
                    </a:lnTo>
                    <a:lnTo>
                      <a:pt x="77" y="41"/>
                    </a:lnTo>
                    <a:lnTo>
                      <a:pt x="76" y="41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5"/>
                    </a:lnTo>
                    <a:lnTo>
                      <a:pt x="76" y="45"/>
                    </a:lnTo>
                    <a:lnTo>
                      <a:pt x="76" y="45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7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9"/>
                    </a:lnTo>
                    <a:lnTo>
                      <a:pt x="79" y="49"/>
                    </a:lnTo>
                    <a:lnTo>
                      <a:pt x="79" y="49"/>
                    </a:lnTo>
                    <a:lnTo>
                      <a:pt x="79" y="49"/>
                    </a:lnTo>
                    <a:lnTo>
                      <a:pt x="79" y="49"/>
                    </a:lnTo>
                    <a:lnTo>
                      <a:pt x="80" y="50"/>
                    </a:lnTo>
                    <a:lnTo>
                      <a:pt x="80" y="50"/>
                    </a:lnTo>
                    <a:lnTo>
                      <a:pt x="80" y="50"/>
                    </a:lnTo>
                    <a:lnTo>
                      <a:pt x="80" y="50"/>
                    </a:lnTo>
                    <a:lnTo>
                      <a:pt x="80" y="51"/>
                    </a:lnTo>
                    <a:lnTo>
                      <a:pt x="81" y="51"/>
                    </a:lnTo>
                    <a:lnTo>
                      <a:pt x="81" y="52"/>
                    </a:lnTo>
                    <a:lnTo>
                      <a:pt x="81" y="52"/>
                    </a:lnTo>
                    <a:lnTo>
                      <a:pt x="81" y="52"/>
                    </a:lnTo>
                    <a:lnTo>
                      <a:pt x="81" y="53"/>
                    </a:lnTo>
                    <a:lnTo>
                      <a:pt x="80" y="53"/>
                    </a:lnTo>
                    <a:lnTo>
                      <a:pt x="80" y="53"/>
                    </a:lnTo>
                    <a:lnTo>
                      <a:pt x="80" y="53"/>
                    </a:lnTo>
                    <a:lnTo>
                      <a:pt x="80" y="54"/>
                    </a:lnTo>
                    <a:lnTo>
                      <a:pt x="80" y="54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3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7" y="55"/>
                    </a:lnTo>
                    <a:lnTo>
                      <a:pt x="77" y="55"/>
                    </a:lnTo>
                    <a:lnTo>
                      <a:pt x="77" y="55"/>
                    </a:lnTo>
                    <a:lnTo>
                      <a:pt x="78" y="55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7" y="56"/>
                    </a:lnTo>
                    <a:lnTo>
                      <a:pt x="77" y="57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9" y="58"/>
                    </a:lnTo>
                    <a:lnTo>
                      <a:pt x="78" y="58"/>
                    </a:lnTo>
                    <a:lnTo>
                      <a:pt x="78" y="58"/>
                    </a:lnTo>
                    <a:lnTo>
                      <a:pt x="78" y="59"/>
                    </a:lnTo>
                    <a:lnTo>
                      <a:pt x="78" y="59"/>
                    </a:lnTo>
                    <a:lnTo>
                      <a:pt x="78" y="59"/>
                    </a:lnTo>
                    <a:lnTo>
                      <a:pt x="77" y="59"/>
                    </a:lnTo>
                    <a:lnTo>
                      <a:pt x="77" y="59"/>
                    </a:lnTo>
                    <a:lnTo>
                      <a:pt x="76" y="59"/>
                    </a:lnTo>
                    <a:lnTo>
                      <a:pt x="76" y="59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5" y="60"/>
                    </a:lnTo>
                    <a:lnTo>
                      <a:pt x="75" y="61"/>
                    </a:lnTo>
                    <a:lnTo>
                      <a:pt x="75" y="61"/>
                    </a:lnTo>
                    <a:lnTo>
                      <a:pt x="75" y="61"/>
                    </a:lnTo>
                    <a:lnTo>
                      <a:pt x="75" y="62"/>
                    </a:lnTo>
                    <a:lnTo>
                      <a:pt x="75" y="62"/>
                    </a:lnTo>
                    <a:lnTo>
                      <a:pt x="75" y="62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7" y="64"/>
                    </a:lnTo>
                    <a:lnTo>
                      <a:pt x="78" y="64"/>
                    </a:lnTo>
                    <a:lnTo>
                      <a:pt x="78" y="65"/>
                    </a:lnTo>
                    <a:lnTo>
                      <a:pt x="78" y="65"/>
                    </a:lnTo>
                    <a:lnTo>
                      <a:pt x="78" y="65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9" y="67"/>
                    </a:lnTo>
                    <a:lnTo>
                      <a:pt x="79" y="67"/>
                    </a:lnTo>
                    <a:lnTo>
                      <a:pt x="79" y="68"/>
                    </a:lnTo>
                    <a:lnTo>
                      <a:pt x="80" y="68"/>
                    </a:lnTo>
                    <a:lnTo>
                      <a:pt x="80" y="68"/>
                    </a:lnTo>
                    <a:lnTo>
                      <a:pt x="80" y="69"/>
                    </a:lnTo>
                    <a:lnTo>
                      <a:pt x="80" y="69"/>
                    </a:lnTo>
                    <a:lnTo>
                      <a:pt x="80" y="69"/>
                    </a:lnTo>
                    <a:lnTo>
                      <a:pt x="81" y="69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3" y="70"/>
                    </a:lnTo>
                    <a:lnTo>
                      <a:pt x="83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5" y="70"/>
                    </a:lnTo>
                    <a:lnTo>
                      <a:pt x="85" y="70"/>
                    </a:lnTo>
                    <a:lnTo>
                      <a:pt x="86" y="70"/>
                    </a:lnTo>
                    <a:lnTo>
                      <a:pt x="86" y="70"/>
                    </a:lnTo>
                    <a:lnTo>
                      <a:pt x="87" y="71"/>
                    </a:lnTo>
                    <a:lnTo>
                      <a:pt x="87" y="71"/>
                    </a:lnTo>
                    <a:lnTo>
                      <a:pt x="86" y="72"/>
                    </a:lnTo>
                    <a:lnTo>
                      <a:pt x="86" y="72"/>
                    </a:lnTo>
                    <a:lnTo>
                      <a:pt x="87" y="72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8" y="73"/>
                    </a:lnTo>
                    <a:lnTo>
                      <a:pt x="88" y="72"/>
                    </a:lnTo>
                    <a:lnTo>
                      <a:pt x="88" y="72"/>
                    </a:lnTo>
                    <a:lnTo>
                      <a:pt x="88" y="73"/>
                    </a:lnTo>
                    <a:lnTo>
                      <a:pt x="89" y="73"/>
                    </a:lnTo>
                    <a:lnTo>
                      <a:pt x="89" y="73"/>
                    </a:lnTo>
                    <a:lnTo>
                      <a:pt x="90" y="73"/>
                    </a:lnTo>
                    <a:lnTo>
                      <a:pt x="90" y="73"/>
                    </a:lnTo>
                    <a:lnTo>
                      <a:pt x="90" y="73"/>
                    </a:lnTo>
                    <a:lnTo>
                      <a:pt x="90" y="74"/>
                    </a:lnTo>
                    <a:lnTo>
                      <a:pt x="90" y="74"/>
                    </a:lnTo>
                    <a:lnTo>
                      <a:pt x="89" y="74"/>
                    </a:lnTo>
                    <a:lnTo>
                      <a:pt x="89" y="74"/>
                    </a:lnTo>
                    <a:lnTo>
                      <a:pt x="88" y="74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7" y="78"/>
                    </a:lnTo>
                    <a:lnTo>
                      <a:pt x="87" y="78"/>
                    </a:lnTo>
                    <a:lnTo>
                      <a:pt x="87" y="79"/>
                    </a:lnTo>
                    <a:lnTo>
                      <a:pt x="87" y="79"/>
                    </a:lnTo>
                    <a:lnTo>
                      <a:pt x="87" y="8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9" name="Freeform 58">
                <a:extLst>
                  <a:ext uri="{FF2B5EF4-FFF2-40B4-BE49-F238E27FC236}">
                    <a16:creationId xmlns:a16="http://schemas.microsoft.com/office/drawing/2014/main" xmlns="" id="{8DBEF2BF-E172-442F-B448-CF7CB3D81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2000" y="5646738"/>
                <a:ext cx="287338" cy="153988"/>
              </a:xfrm>
              <a:custGeom>
                <a:avLst/>
                <a:gdLst>
                  <a:gd name="T0" fmla="*/ 178 w 181"/>
                  <a:gd name="T1" fmla="*/ 50 h 97"/>
                  <a:gd name="T2" fmla="*/ 175 w 181"/>
                  <a:gd name="T3" fmla="*/ 57 h 97"/>
                  <a:gd name="T4" fmla="*/ 178 w 181"/>
                  <a:gd name="T5" fmla="*/ 63 h 97"/>
                  <a:gd name="T6" fmla="*/ 175 w 181"/>
                  <a:gd name="T7" fmla="*/ 68 h 97"/>
                  <a:gd name="T8" fmla="*/ 172 w 181"/>
                  <a:gd name="T9" fmla="*/ 71 h 97"/>
                  <a:gd name="T10" fmla="*/ 174 w 181"/>
                  <a:gd name="T11" fmla="*/ 76 h 97"/>
                  <a:gd name="T12" fmla="*/ 175 w 181"/>
                  <a:gd name="T13" fmla="*/ 82 h 97"/>
                  <a:gd name="T14" fmla="*/ 170 w 181"/>
                  <a:gd name="T15" fmla="*/ 85 h 97"/>
                  <a:gd name="T16" fmla="*/ 165 w 181"/>
                  <a:gd name="T17" fmla="*/ 91 h 97"/>
                  <a:gd name="T18" fmla="*/ 160 w 181"/>
                  <a:gd name="T19" fmla="*/ 96 h 97"/>
                  <a:gd name="T20" fmla="*/ 154 w 181"/>
                  <a:gd name="T21" fmla="*/ 96 h 97"/>
                  <a:gd name="T22" fmla="*/ 149 w 181"/>
                  <a:gd name="T23" fmla="*/ 94 h 97"/>
                  <a:gd name="T24" fmla="*/ 142 w 181"/>
                  <a:gd name="T25" fmla="*/ 93 h 97"/>
                  <a:gd name="T26" fmla="*/ 141 w 181"/>
                  <a:gd name="T27" fmla="*/ 88 h 97"/>
                  <a:gd name="T28" fmla="*/ 135 w 181"/>
                  <a:gd name="T29" fmla="*/ 83 h 97"/>
                  <a:gd name="T30" fmla="*/ 131 w 181"/>
                  <a:gd name="T31" fmla="*/ 78 h 97"/>
                  <a:gd name="T32" fmla="*/ 122 w 181"/>
                  <a:gd name="T33" fmla="*/ 82 h 97"/>
                  <a:gd name="T34" fmla="*/ 114 w 181"/>
                  <a:gd name="T35" fmla="*/ 78 h 97"/>
                  <a:gd name="T36" fmla="*/ 111 w 181"/>
                  <a:gd name="T37" fmla="*/ 80 h 97"/>
                  <a:gd name="T38" fmla="*/ 101 w 181"/>
                  <a:gd name="T39" fmla="*/ 78 h 97"/>
                  <a:gd name="T40" fmla="*/ 92 w 181"/>
                  <a:gd name="T41" fmla="*/ 78 h 97"/>
                  <a:gd name="T42" fmla="*/ 85 w 181"/>
                  <a:gd name="T43" fmla="*/ 76 h 97"/>
                  <a:gd name="T44" fmla="*/ 72 w 181"/>
                  <a:gd name="T45" fmla="*/ 75 h 97"/>
                  <a:gd name="T46" fmla="*/ 63 w 181"/>
                  <a:gd name="T47" fmla="*/ 68 h 97"/>
                  <a:gd name="T48" fmla="*/ 52 w 181"/>
                  <a:gd name="T49" fmla="*/ 57 h 97"/>
                  <a:gd name="T50" fmla="*/ 46 w 181"/>
                  <a:gd name="T51" fmla="*/ 51 h 97"/>
                  <a:gd name="T52" fmla="*/ 39 w 181"/>
                  <a:gd name="T53" fmla="*/ 46 h 97"/>
                  <a:gd name="T54" fmla="*/ 38 w 181"/>
                  <a:gd name="T55" fmla="*/ 36 h 97"/>
                  <a:gd name="T56" fmla="*/ 28 w 181"/>
                  <a:gd name="T57" fmla="*/ 27 h 97"/>
                  <a:gd name="T58" fmla="*/ 20 w 181"/>
                  <a:gd name="T59" fmla="*/ 21 h 97"/>
                  <a:gd name="T60" fmla="*/ 11 w 181"/>
                  <a:gd name="T61" fmla="*/ 11 h 97"/>
                  <a:gd name="T62" fmla="*/ 1 w 181"/>
                  <a:gd name="T63" fmla="*/ 7 h 97"/>
                  <a:gd name="T64" fmla="*/ 6 w 181"/>
                  <a:gd name="T65" fmla="*/ 1 h 97"/>
                  <a:gd name="T66" fmla="*/ 12 w 181"/>
                  <a:gd name="T67" fmla="*/ 3 h 97"/>
                  <a:gd name="T68" fmla="*/ 19 w 181"/>
                  <a:gd name="T69" fmla="*/ 3 h 97"/>
                  <a:gd name="T70" fmla="*/ 26 w 181"/>
                  <a:gd name="T71" fmla="*/ 6 h 97"/>
                  <a:gd name="T72" fmla="*/ 33 w 181"/>
                  <a:gd name="T73" fmla="*/ 7 h 97"/>
                  <a:gd name="T74" fmla="*/ 40 w 181"/>
                  <a:gd name="T75" fmla="*/ 9 h 97"/>
                  <a:gd name="T76" fmla="*/ 42 w 181"/>
                  <a:gd name="T77" fmla="*/ 15 h 97"/>
                  <a:gd name="T78" fmla="*/ 46 w 181"/>
                  <a:gd name="T79" fmla="*/ 20 h 97"/>
                  <a:gd name="T80" fmla="*/ 53 w 181"/>
                  <a:gd name="T81" fmla="*/ 21 h 97"/>
                  <a:gd name="T82" fmla="*/ 60 w 181"/>
                  <a:gd name="T83" fmla="*/ 22 h 97"/>
                  <a:gd name="T84" fmla="*/ 68 w 181"/>
                  <a:gd name="T85" fmla="*/ 22 h 97"/>
                  <a:gd name="T86" fmla="*/ 74 w 181"/>
                  <a:gd name="T87" fmla="*/ 25 h 97"/>
                  <a:gd name="T88" fmla="*/ 77 w 181"/>
                  <a:gd name="T89" fmla="*/ 26 h 97"/>
                  <a:gd name="T90" fmla="*/ 86 w 181"/>
                  <a:gd name="T91" fmla="*/ 27 h 97"/>
                  <a:gd name="T92" fmla="*/ 89 w 181"/>
                  <a:gd name="T93" fmla="*/ 32 h 97"/>
                  <a:gd name="T94" fmla="*/ 93 w 181"/>
                  <a:gd name="T95" fmla="*/ 34 h 97"/>
                  <a:gd name="T96" fmla="*/ 98 w 181"/>
                  <a:gd name="T97" fmla="*/ 30 h 97"/>
                  <a:gd name="T98" fmla="*/ 103 w 181"/>
                  <a:gd name="T99" fmla="*/ 30 h 97"/>
                  <a:gd name="T100" fmla="*/ 110 w 181"/>
                  <a:gd name="T101" fmla="*/ 28 h 97"/>
                  <a:gd name="T102" fmla="*/ 116 w 181"/>
                  <a:gd name="T103" fmla="*/ 27 h 97"/>
                  <a:gd name="T104" fmla="*/ 121 w 181"/>
                  <a:gd name="T105" fmla="*/ 28 h 97"/>
                  <a:gd name="T106" fmla="*/ 126 w 181"/>
                  <a:gd name="T107" fmla="*/ 25 h 97"/>
                  <a:gd name="T108" fmla="*/ 136 w 181"/>
                  <a:gd name="T109" fmla="*/ 24 h 97"/>
                  <a:gd name="T110" fmla="*/ 144 w 181"/>
                  <a:gd name="T111" fmla="*/ 24 h 97"/>
                  <a:gd name="T112" fmla="*/ 147 w 181"/>
                  <a:gd name="T113" fmla="*/ 28 h 97"/>
                  <a:gd name="T114" fmla="*/ 153 w 181"/>
                  <a:gd name="T115" fmla="*/ 32 h 97"/>
                  <a:gd name="T116" fmla="*/ 158 w 181"/>
                  <a:gd name="T117" fmla="*/ 34 h 97"/>
                  <a:gd name="T118" fmla="*/ 165 w 181"/>
                  <a:gd name="T119" fmla="*/ 37 h 97"/>
                  <a:gd name="T120" fmla="*/ 170 w 181"/>
                  <a:gd name="T121" fmla="*/ 41 h 97"/>
                  <a:gd name="T122" fmla="*/ 176 w 181"/>
                  <a:gd name="T123" fmla="*/ 4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1" h="97">
                    <a:moveTo>
                      <a:pt x="181" y="44"/>
                    </a:moveTo>
                    <a:lnTo>
                      <a:pt x="181" y="45"/>
                    </a:lnTo>
                    <a:lnTo>
                      <a:pt x="181" y="45"/>
                    </a:lnTo>
                    <a:lnTo>
                      <a:pt x="181" y="46"/>
                    </a:lnTo>
                    <a:lnTo>
                      <a:pt x="181" y="46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80" y="47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9"/>
                    </a:lnTo>
                    <a:lnTo>
                      <a:pt x="179" y="49"/>
                    </a:lnTo>
                    <a:lnTo>
                      <a:pt x="179" y="49"/>
                    </a:lnTo>
                    <a:lnTo>
                      <a:pt x="179" y="50"/>
                    </a:lnTo>
                    <a:lnTo>
                      <a:pt x="179" y="50"/>
                    </a:lnTo>
                    <a:lnTo>
                      <a:pt x="179" y="50"/>
                    </a:lnTo>
                    <a:lnTo>
                      <a:pt x="178" y="50"/>
                    </a:lnTo>
                    <a:lnTo>
                      <a:pt x="178" y="50"/>
                    </a:lnTo>
                    <a:lnTo>
                      <a:pt x="177" y="51"/>
                    </a:lnTo>
                    <a:lnTo>
                      <a:pt x="178" y="51"/>
                    </a:lnTo>
                    <a:lnTo>
                      <a:pt x="177" y="52"/>
                    </a:lnTo>
                    <a:lnTo>
                      <a:pt x="177" y="52"/>
                    </a:lnTo>
                    <a:lnTo>
                      <a:pt x="177" y="53"/>
                    </a:lnTo>
                    <a:lnTo>
                      <a:pt x="177" y="53"/>
                    </a:lnTo>
                    <a:lnTo>
                      <a:pt x="178" y="53"/>
                    </a:lnTo>
                    <a:lnTo>
                      <a:pt x="178" y="54"/>
                    </a:lnTo>
                    <a:lnTo>
                      <a:pt x="177" y="54"/>
                    </a:lnTo>
                    <a:lnTo>
                      <a:pt x="177" y="54"/>
                    </a:lnTo>
                    <a:lnTo>
                      <a:pt x="177" y="54"/>
                    </a:lnTo>
                    <a:lnTo>
                      <a:pt x="177" y="55"/>
                    </a:lnTo>
                    <a:lnTo>
                      <a:pt x="177" y="55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75" y="56"/>
                    </a:lnTo>
                    <a:lnTo>
                      <a:pt x="175" y="57"/>
                    </a:lnTo>
                    <a:lnTo>
                      <a:pt x="175" y="57"/>
                    </a:lnTo>
                    <a:lnTo>
                      <a:pt x="175" y="57"/>
                    </a:lnTo>
                    <a:lnTo>
                      <a:pt x="175" y="57"/>
                    </a:lnTo>
                    <a:lnTo>
                      <a:pt x="175" y="58"/>
                    </a:lnTo>
                    <a:lnTo>
                      <a:pt x="175" y="58"/>
                    </a:lnTo>
                    <a:lnTo>
                      <a:pt x="176" y="58"/>
                    </a:lnTo>
                    <a:lnTo>
                      <a:pt x="175" y="58"/>
                    </a:lnTo>
                    <a:lnTo>
                      <a:pt x="175" y="59"/>
                    </a:lnTo>
                    <a:lnTo>
                      <a:pt x="175" y="59"/>
                    </a:lnTo>
                    <a:lnTo>
                      <a:pt x="175" y="59"/>
                    </a:lnTo>
                    <a:lnTo>
                      <a:pt x="175" y="60"/>
                    </a:lnTo>
                    <a:lnTo>
                      <a:pt x="175" y="60"/>
                    </a:lnTo>
                    <a:lnTo>
                      <a:pt x="175" y="60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7" y="62"/>
                    </a:lnTo>
                    <a:lnTo>
                      <a:pt x="177" y="62"/>
                    </a:lnTo>
                    <a:lnTo>
                      <a:pt x="178" y="62"/>
                    </a:lnTo>
                    <a:lnTo>
                      <a:pt x="178" y="62"/>
                    </a:lnTo>
                    <a:lnTo>
                      <a:pt x="178" y="62"/>
                    </a:lnTo>
                    <a:lnTo>
                      <a:pt x="178" y="62"/>
                    </a:lnTo>
                    <a:lnTo>
                      <a:pt x="178" y="63"/>
                    </a:lnTo>
                    <a:lnTo>
                      <a:pt x="178" y="63"/>
                    </a:lnTo>
                    <a:lnTo>
                      <a:pt x="178" y="63"/>
                    </a:lnTo>
                    <a:lnTo>
                      <a:pt x="178" y="63"/>
                    </a:lnTo>
                    <a:lnTo>
                      <a:pt x="177" y="63"/>
                    </a:lnTo>
                    <a:lnTo>
                      <a:pt x="177" y="63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7" y="65"/>
                    </a:lnTo>
                    <a:lnTo>
                      <a:pt x="177" y="65"/>
                    </a:lnTo>
                    <a:lnTo>
                      <a:pt x="176" y="65"/>
                    </a:lnTo>
                    <a:lnTo>
                      <a:pt x="176" y="66"/>
                    </a:lnTo>
                    <a:lnTo>
                      <a:pt x="176" y="66"/>
                    </a:lnTo>
                    <a:lnTo>
                      <a:pt x="176" y="67"/>
                    </a:lnTo>
                    <a:lnTo>
                      <a:pt x="176" y="67"/>
                    </a:lnTo>
                    <a:lnTo>
                      <a:pt x="175" y="67"/>
                    </a:lnTo>
                    <a:lnTo>
                      <a:pt x="175" y="68"/>
                    </a:lnTo>
                    <a:lnTo>
                      <a:pt x="175" y="68"/>
                    </a:lnTo>
                    <a:lnTo>
                      <a:pt x="175" y="68"/>
                    </a:lnTo>
                    <a:lnTo>
                      <a:pt x="175" y="68"/>
                    </a:lnTo>
                    <a:lnTo>
                      <a:pt x="175" y="68"/>
                    </a:lnTo>
                    <a:lnTo>
                      <a:pt x="174" y="69"/>
                    </a:lnTo>
                    <a:lnTo>
                      <a:pt x="174" y="69"/>
                    </a:lnTo>
                    <a:lnTo>
                      <a:pt x="173" y="69"/>
                    </a:lnTo>
                    <a:lnTo>
                      <a:pt x="173" y="69"/>
                    </a:lnTo>
                    <a:lnTo>
                      <a:pt x="173" y="69"/>
                    </a:lnTo>
                    <a:lnTo>
                      <a:pt x="172" y="69"/>
                    </a:lnTo>
                    <a:lnTo>
                      <a:pt x="172" y="69"/>
                    </a:lnTo>
                    <a:lnTo>
                      <a:pt x="171" y="69"/>
                    </a:lnTo>
                    <a:lnTo>
                      <a:pt x="171" y="70"/>
                    </a:lnTo>
                    <a:lnTo>
                      <a:pt x="171" y="69"/>
                    </a:lnTo>
                    <a:lnTo>
                      <a:pt x="170" y="70"/>
                    </a:lnTo>
                    <a:lnTo>
                      <a:pt x="170" y="70"/>
                    </a:lnTo>
                    <a:lnTo>
                      <a:pt x="170" y="70"/>
                    </a:lnTo>
                    <a:lnTo>
                      <a:pt x="170" y="70"/>
                    </a:lnTo>
                    <a:lnTo>
                      <a:pt x="170" y="70"/>
                    </a:lnTo>
                    <a:lnTo>
                      <a:pt x="170" y="71"/>
                    </a:lnTo>
                    <a:lnTo>
                      <a:pt x="170" y="71"/>
                    </a:lnTo>
                    <a:lnTo>
                      <a:pt x="171" y="71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2" y="71"/>
                    </a:lnTo>
                    <a:lnTo>
                      <a:pt x="173" y="71"/>
                    </a:lnTo>
                    <a:lnTo>
                      <a:pt x="173" y="71"/>
                    </a:lnTo>
                    <a:lnTo>
                      <a:pt x="174" y="71"/>
                    </a:lnTo>
                    <a:lnTo>
                      <a:pt x="174" y="71"/>
                    </a:lnTo>
                    <a:lnTo>
                      <a:pt x="175" y="71"/>
                    </a:lnTo>
                    <a:lnTo>
                      <a:pt x="175" y="72"/>
                    </a:lnTo>
                    <a:lnTo>
                      <a:pt x="175" y="72"/>
                    </a:lnTo>
                    <a:lnTo>
                      <a:pt x="175" y="72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175" y="74"/>
                    </a:lnTo>
                    <a:lnTo>
                      <a:pt x="175" y="74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4" y="75"/>
                    </a:lnTo>
                    <a:lnTo>
                      <a:pt x="174" y="75"/>
                    </a:lnTo>
                    <a:lnTo>
                      <a:pt x="174" y="75"/>
                    </a:lnTo>
                    <a:lnTo>
                      <a:pt x="174" y="76"/>
                    </a:lnTo>
                    <a:lnTo>
                      <a:pt x="174" y="76"/>
                    </a:lnTo>
                    <a:lnTo>
                      <a:pt x="174" y="77"/>
                    </a:lnTo>
                    <a:lnTo>
                      <a:pt x="175" y="77"/>
                    </a:lnTo>
                    <a:lnTo>
                      <a:pt x="175" y="77"/>
                    </a:lnTo>
                    <a:lnTo>
                      <a:pt x="175" y="77"/>
                    </a:lnTo>
                    <a:lnTo>
                      <a:pt x="175" y="77"/>
                    </a:lnTo>
                    <a:lnTo>
                      <a:pt x="176" y="77"/>
                    </a:lnTo>
                    <a:lnTo>
                      <a:pt x="176" y="78"/>
                    </a:lnTo>
                    <a:lnTo>
                      <a:pt x="175" y="78"/>
                    </a:lnTo>
                    <a:lnTo>
                      <a:pt x="175" y="78"/>
                    </a:lnTo>
                    <a:lnTo>
                      <a:pt x="175" y="78"/>
                    </a:lnTo>
                    <a:lnTo>
                      <a:pt x="175" y="79"/>
                    </a:lnTo>
                    <a:lnTo>
                      <a:pt x="175" y="79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75" y="81"/>
                    </a:lnTo>
                    <a:lnTo>
                      <a:pt x="175" y="81"/>
                    </a:lnTo>
                    <a:lnTo>
                      <a:pt x="175" y="81"/>
                    </a:lnTo>
                    <a:lnTo>
                      <a:pt x="175" y="82"/>
                    </a:lnTo>
                    <a:lnTo>
                      <a:pt x="175" y="82"/>
                    </a:lnTo>
                    <a:lnTo>
                      <a:pt x="175" y="82"/>
                    </a:lnTo>
                    <a:lnTo>
                      <a:pt x="174" y="82"/>
                    </a:lnTo>
                    <a:lnTo>
                      <a:pt x="174" y="83"/>
                    </a:lnTo>
                    <a:lnTo>
                      <a:pt x="174" y="83"/>
                    </a:lnTo>
                    <a:lnTo>
                      <a:pt x="174" y="83"/>
                    </a:lnTo>
                    <a:lnTo>
                      <a:pt x="174" y="84"/>
                    </a:lnTo>
                    <a:lnTo>
                      <a:pt x="173" y="84"/>
                    </a:lnTo>
                    <a:lnTo>
                      <a:pt x="173" y="84"/>
                    </a:lnTo>
                    <a:lnTo>
                      <a:pt x="172" y="84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2" y="84"/>
                    </a:lnTo>
                    <a:lnTo>
                      <a:pt x="171" y="84"/>
                    </a:lnTo>
                    <a:lnTo>
                      <a:pt x="171" y="84"/>
                    </a:lnTo>
                    <a:lnTo>
                      <a:pt x="171" y="84"/>
                    </a:lnTo>
                    <a:lnTo>
                      <a:pt x="170" y="84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69" y="85"/>
                    </a:lnTo>
                    <a:lnTo>
                      <a:pt x="169" y="86"/>
                    </a:lnTo>
                    <a:lnTo>
                      <a:pt x="169" y="86"/>
                    </a:lnTo>
                    <a:lnTo>
                      <a:pt x="169" y="86"/>
                    </a:lnTo>
                    <a:lnTo>
                      <a:pt x="168" y="87"/>
                    </a:lnTo>
                    <a:lnTo>
                      <a:pt x="168" y="87"/>
                    </a:lnTo>
                    <a:lnTo>
                      <a:pt x="167" y="87"/>
                    </a:lnTo>
                    <a:lnTo>
                      <a:pt x="167" y="87"/>
                    </a:lnTo>
                    <a:lnTo>
                      <a:pt x="166" y="87"/>
                    </a:lnTo>
                    <a:lnTo>
                      <a:pt x="166" y="88"/>
                    </a:lnTo>
                    <a:lnTo>
                      <a:pt x="166" y="88"/>
                    </a:lnTo>
                    <a:lnTo>
                      <a:pt x="165" y="88"/>
                    </a:lnTo>
                    <a:lnTo>
                      <a:pt x="165" y="88"/>
                    </a:lnTo>
                    <a:lnTo>
                      <a:pt x="165" y="88"/>
                    </a:lnTo>
                    <a:lnTo>
                      <a:pt x="165" y="88"/>
                    </a:lnTo>
                    <a:lnTo>
                      <a:pt x="165" y="89"/>
                    </a:lnTo>
                    <a:lnTo>
                      <a:pt x="165" y="89"/>
                    </a:lnTo>
                    <a:lnTo>
                      <a:pt x="165" y="90"/>
                    </a:lnTo>
                    <a:lnTo>
                      <a:pt x="165" y="90"/>
                    </a:lnTo>
                    <a:lnTo>
                      <a:pt x="165" y="91"/>
                    </a:lnTo>
                    <a:lnTo>
                      <a:pt x="165" y="91"/>
                    </a:lnTo>
                    <a:lnTo>
                      <a:pt x="165" y="91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3"/>
                    </a:lnTo>
                    <a:lnTo>
                      <a:pt x="165" y="93"/>
                    </a:lnTo>
                    <a:lnTo>
                      <a:pt x="165" y="94"/>
                    </a:lnTo>
                    <a:lnTo>
                      <a:pt x="165" y="94"/>
                    </a:lnTo>
                    <a:lnTo>
                      <a:pt x="164" y="94"/>
                    </a:lnTo>
                    <a:lnTo>
                      <a:pt x="164" y="94"/>
                    </a:lnTo>
                    <a:lnTo>
                      <a:pt x="163" y="94"/>
                    </a:lnTo>
                    <a:lnTo>
                      <a:pt x="163" y="95"/>
                    </a:lnTo>
                    <a:lnTo>
                      <a:pt x="163" y="95"/>
                    </a:lnTo>
                    <a:lnTo>
                      <a:pt x="163" y="95"/>
                    </a:lnTo>
                    <a:lnTo>
                      <a:pt x="163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0" y="96"/>
                    </a:lnTo>
                    <a:lnTo>
                      <a:pt x="160" y="97"/>
                    </a:lnTo>
                    <a:lnTo>
                      <a:pt x="160" y="97"/>
                    </a:lnTo>
                    <a:lnTo>
                      <a:pt x="159" y="97"/>
                    </a:lnTo>
                    <a:lnTo>
                      <a:pt x="159" y="96"/>
                    </a:lnTo>
                    <a:lnTo>
                      <a:pt x="158" y="96"/>
                    </a:lnTo>
                    <a:lnTo>
                      <a:pt x="158" y="96"/>
                    </a:lnTo>
                    <a:lnTo>
                      <a:pt x="158" y="96"/>
                    </a:lnTo>
                    <a:lnTo>
                      <a:pt x="157" y="96"/>
                    </a:lnTo>
                    <a:lnTo>
                      <a:pt x="157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5" y="96"/>
                    </a:lnTo>
                    <a:lnTo>
                      <a:pt x="155" y="96"/>
                    </a:lnTo>
                    <a:lnTo>
                      <a:pt x="155" y="97"/>
                    </a:lnTo>
                    <a:lnTo>
                      <a:pt x="155" y="97"/>
                    </a:lnTo>
                    <a:lnTo>
                      <a:pt x="155" y="96"/>
                    </a:lnTo>
                    <a:lnTo>
                      <a:pt x="155" y="96"/>
                    </a:lnTo>
                    <a:lnTo>
                      <a:pt x="154" y="96"/>
                    </a:lnTo>
                    <a:lnTo>
                      <a:pt x="154" y="96"/>
                    </a:lnTo>
                    <a:lnTo>
                      <a:pt x="154" y="96"/>
                    </a:lnTo>
                    <a:lnTo>
                      <a:pt x="153" y="96"/>
                    </a:lnTo>
                    <a:lnTo>
                      <a:pt x="153" y="96"/>
                    </a:lnTo>
                    <a:lnTo>
                      <a:pt x="152" y="96"/>
                    </a:lnTo>
                    <a:lnTo>
                      <a:pt x="152" y="96"/>
                    </a:lnTo>
                    <a:lnTo>
                      <a:pt x="152" y="96"/>
                    </a:lnTo>
                    <a:lnTo>
                      <a:pt x="152" y="96"/>
                    </a:lnTo>
                    <a:lnTo>
                      <a:pt x="152" y="95"/>
                    </a:lnTo>
                    <a:lnTo>
                      <a:pt x="152" y="95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50" y="95"/>
                    </a:lnTo>
                    <a:lnTo>
                      <a:pt x="150" y="95"/>
                    </a:lnTo>
                    <a:lnTo>
                      <a:pt x="150" y="96"/>
                    </a:lnTo>
                    <a:lnTo>
                      <a:pt x="149" y="96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8" y="94"/>
                    </a:lnTo>
                    <a:lnTo>
                      <a:pt x="148" y="94"/>
                    </a:lnTo>
                    <a:lnTo>
                      <a:pt x="148" y="93"/>
                    </a:lnTo>
                    <a:lnTo>
                      <a:pt x="148" y="93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6" y="93"/>
                    </a:lnTo>
                    <a:lnTo>
                      <a:pt x="146" y="93"/>
                    </a:lnTo>
                    <a:lnTo>
                      <a:pt x="146" y="93"/>
                    </a:lnTo>
                    <a:lnTo>
                      <a:pt x="146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4" y="93"/>
                    </a:lnTo>
                    <a:lnTo>
                      <a:pt x="144" y="93"/>
                    </a:lnTo>
                    <a:lnTo>
                      <a:pt x="143" y="94"/>
                    </a:lnTo>
                    <a:lnTo>
                      <a:pt x="143" y="93"/>
                    </a:lnTo>
                    <a:lnTo>
                      <a:pt x="142" y="93"/>
                    </a:lnTo>
                    <a:lnTo>
                      <a:pt x="142" y="93"/>
                    </a:lnTo>
                    <a:lnTo>
                      <a:pt x="141" y="93"/>
                    </a:lnTo>
                    <a:lnTo>
                      <a:pt x="141" y="93"/>
                    </a:lnTo>
                    <a:lnTo>
                      <a:pt x="140" y="93"/>
                    </a:lnTo>
                    <a:lnTo>
                      <a:pt x="140" y="93"/>
                    </a:lnTo>
                    <a:lnTo>
                      <a:pt x="140" y="93"/>
                    </a:lnTo>
                    <a:lnTo>
                      <a:pt x="140" y="92"/>
                    </a:lnTo>
                    <a:lnTo>
                      <a:pt x="140" y="92"/>
                    </a:lnTo>
                    <a:lnTo>
                      <a:pt x="140" y="91"/>
                    </a:lnTo>
                    <a:lnTo>
                      <a:pt x="140" y="91"/>
                    </a:lnTo>
                    <a:lnTo>
                      <a:pt x="140" y="90"/>
                    </a:lnTo>
                    <a:lnTo>
                      <a:pt x="140" y="90"/>
                    </a:lnTo>
                    <a:lnTo>
                      <a:pt x="139" y="90"/>
                    </a:lnTo>
                    <a:lnTo>
                      <a:pt x="140" y="90"/>
                    </a:lnTo>
                    <a:lnTo>
                      <a:pt x="140" y="89"/>
                    </a:lnTo>
                    <a:lnTo>
                      <a:pt x="140" y="89"/>
                    </a:lnTo>
                    <a:lnTo>
                      <a:pt x="140" y="89"/>
                    </a:lnTo>
                    <a:lnTo>
                      <a:pt x="140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1" y="87"/>
                    </a:lnTo>
                    <a:lnTo>
                      <a:pt x="141" y="87"/>
                    </a:lnTo>
                    <a:lnTo>
                      <a:pt x="141" y="86"/>
                    </a:lnTo>
                    <a:lnTo>
                      <a:pt x="141" y="86"/>
                    </a:lnTo>
                    <a:lnTo>
                      <a:pt x="141" y="85"/>
                    </a:lnTo>
                    <a:lnTo>
                      <a:pt x="141" y="85"/>
                    </a:lnTo>
                    <a:lnTo>
                      <a:pt x="141" y="85"/>
                    </a:lnTo>
                    <a:lnTo>
                      <a:pt x="140" y="85"/>
                    </a:lnTo>
                    <a:lnTo>
                      <a:pt x="140" y="85"/>
                    </a:lnTo>
                    <a:lnTo>
                      <a:pt x="139" y="85"/>
                    </a:lnTo>
                    <a:lnTo>
                      <a:pt x="138" y="85"/>
                    </a:lnTo>
                    <a:lnTo>
                      <a:pt x="138" y="85"/>
                    </a:lnTo>
                    <a:lnTo>
                      <a:pt x="137" y="85"/>
                    </a:lnTo>
                    <a:lnTo>
                      <a:pt x="137" y="85"/>
                    </a:lnTo>
                    <a:lnTo>
                      <a:pt x="136" y="85"/>
                    </a:lnTo>
                    <a:lnTo>
                      <a:pt x="136" y="84"/>
                    </a:lnTo>
                    <a:lnTo>
                      <a:pt x="136" y="84"/>
                    </a:lnTo>
                    <a:lnTo>
                      <a:pt x="136" y="83"/>
                    </a:lnTo>
                    <a:lnTo>
                      <a:pt x="136" y="83"/>
                    </a:lnTo>
                    <a:lnTo>
                      <a:pt x="136" y="83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4" y="83"/>
                    </a:lnTo>
                    <a:lnTo>
                      <a:pt x="134" y="83"/>
                    </a:lnTo>
                    <a:lnTo>
                      <a:pt x="133" y="83"/>
                    </a:lnTo>
                    <a:lnTo>
                      <a:pt x="133" y="83"/>
                    </a:lnTo>
                    <a:lnTo>
                      <a:pt x="132" y="83"/>
                    </a:lnTo>
                    <a:lnTo>
                      <a:pt x="132" y="83"/>
                    </a:lnTo>
                    <a:lnTo>
                      <a:pt x="132" y="83"/>
                    </a:lnTo>
                    <a:lnTo>
                      <a:pt x="131" y="82"/>
                    </a:lnTo>
                    <a:lnTo>
                      <a:pt x="131" y="82"/>
                    </a:lnTo>
                    <a:lnTo>
                      <a:pt x="131" y="82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31" y="79"/>
                    </a:lnTo>
                    <a:lnTo>
                      <a:pt x="131" y="79"/>
                    </a:lnTo>
                    <a:lnTo>
                      <a:pt x="131" y="78"/>
                    </a:lnTo>
                    <a:lnTo>
                      <a:pt x="131" y="78"/>
                    </a:lnTo>
                    <a:lnTo>
                      <a:pt x="131" y="78"/>
                    </a:lnTo>
                    <a:lnTo>
                      <a:pt x="131" y="78"/>
                    </a:lnTo>
                    <a:lnTo>
                      <a:pt x="130" y="78"/>
                    </a:lnTo>
                    <a:lnTo>
                      <a:pt x="130" y="78"/>
                    </a:lnTo>
                    <a:lnTo>
                      <a:pt x="130" y="78"/>
                    </a:lnTo>
                    <a:lnTo>
                      <a:pt x="130" y="79"/>
                    </a:lnTo>
                    <a:lnTo>
                      <a:pt x="129" y="79"/>
                    </a:lnTo>
                    <a:lnTo>
                      <a:pt x="128" y="79"/>
                    </a:lnTo>
                    <a:lnTo>
                      <a:pt x="128" y="79"/>
                    </a:lnTo>
                    <a:lnTo>
                      <a:pt x="127" y="79"/>
                    </a:lnTo>
                    <a:lnTo>
                      <a:pt x="127" y="78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6" y="80"/>
                    </a:lnTo>
                    <a:lnTo>
                      <a:pt x="126" y="81"/>
                    </a:lnTo>
                    <a:lnTo>
                      <a:pt x="125" y="81"/>
                    </a:lnTo>
                    <a:lnTo>
                      <a:pt x="125" y="81"/>
                    </a:lnTo>
                    <a:lnTo>
                      <a:pt x="124" y="81"/>
                    </a:lnTo>
                    <a:lnTo>
                      <a:pt x="124" y="81"/>
                    </a:lnTo>
                    <a:lnTo>
                      <a:pt x="123" y="81"/>
                    </a:lnTo>
                    <a:lnTo>
                      <a:pt x="123" y="81"/>
                    </a:lnTo>
                    <a:lnTo>
                      <a:pt x="122" y="81"/>
                    </a:lnTo>
                    <a:lnTo>
                      <a:pt x="122" y="82"/>
                    </a:lnTo>
                    <a:lnTo>
                      <a:pt x="121" y="82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9" y="82"/>
                    </a:lnTo>
                    <a:lnTo>
                      <a:pt x="118" y="82"/>
                    </a:lnTo>
                    <a:lnTo>
                      <a:pt x="118" y="82"/>
                    </a:lnTo>
                    <a:lnTo>
                      <a:pt x="117" y="82"/>
                    </a:lnTo>
                    <a:lnTo>
                      <a:pt x="117" y="81"/>
                    </a:lnTo>
                    <a:lnTo>
                      <a:pt x="117" y="81"/>
                    </a:lnTo>
                    <a:lnTo>
                      <a:pt x="116" y="81"/>
                    </a:lnTo>
                    <a:lnTo>
                      <a:pt x="116" y="81"/>
                    </a:lnTo>
                    <a:lnTo>
                      <a:pt x="116" y="80"/>
                    </a:lnTo>
                    <a:lnTo>
                      <a:pt x="116" y="80"/>
                    </a:lnTo>
                    <a:lnTo>
                      <a:pt x="116" y="79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16" y="77"/>
                    </a:lnTo>
                    <a:lnTo>
                      <a:pt x="116" y="77"/>
                    </a:lnTo>
                    <a:lnTo>
                      <a:pt x="115" y="77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3" y="78"/>
                    </a:lnTo>
                    <a:lnTo>
                      <a:pt x="113" y="79"/>
                    </a:lnTo>
                    <a:lnTo>
                      <a:pt x="113" y="79"/>
                    </a:lnTo>
                    <a:lnTo>
                      <a:pt x="113" y="79"/>
                    </a:lnTo>
                    <a:lnTo>
                      <a:pt x="113" y="79"/>
                    </a:lnTo>
                    <a:lnTo>
                      <a:pt x="112" y="79"/>
                    </a:lnTo>
                    <a:lnTo>
                      <a:pt x="112" y="79"/>
                    </a:lnTo>
                    <a:lnTo>
                      <a:pt x="112" y="80"/>
                    </a:lnTo>
                    <a:lnTo>
                      <a:pt x="112" y="81"/>
                    </a:lnTo>
                    <a:lnTo>
                      <a:pt x="113" y="82"/>
                    </a:lnTo>
                    <a:lnTo>
                      <a:pt x="114" y="82"/>
                    </a:lnTo>
                    <a:lnTo>
                      <a:pt x="114" y="83"/>
                    </a:lnTo>
                    <a:lnTo>
                      <a:pt x="114" y="83"/>
                    </a:lnTo>
                    <a:lnTo>
                      <a:pt x="113" y="83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2" y="83"/>
                    </a:lnTo>
                    <a:lnTo>
                      <a:pt x="112" y="82"/>
                    </a:lnTo>
                    <a:lnTo>
                      <a:pt x="111" y="82"/>
                    </a:lnTo>
                    <a:lnTo>
                      <a:pt x="111" y="80"/>
                    </a:lnTo>
                    <a:lnTo>
                      <a:pt x="111" y="79"/>
                    </a:lnTo>
                    <a:lnTo>
                      <a:pt x="110" y="79"/>
                    </a:lnTo>
                    <a:lnTo>
                      <a:pt x="110" y="79"/>
                    </a:lnTo>
                    <a:lnTo>
                      <a:pt x="109" y="78"/>
                    </a:lnTo>
                    <a:lnTo>
                      <a:pt x="108" y="78"/>
                    </a:lnTo>
                    <a:lnTo>
                      <a:pt x="107" y="78"/>
                    </a:lnTo>
                    <a:lnTo>
                      <a:pt x="107" y="78"/>
                    </a:lnTo>
                    <a:lnTo>
                      <a:pt x="106" y="79"/>
                    </a:lnTo>
                    <a:lnTo>
                      <a:pt x="106" y="79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104" y="78"/>
                    </a:lnTo>
                    <a:lnTo>
                      <a:pt x="104" y="78"/>
                    </a:lnTo>
                    <a:lnTo>
                      <a:pt x="104" y="78"/>
                    </a:lnTo>
                    <a:lnTo>
                      <a:pt x="103" y="77"/>
                    </a:lnTo>
                    <a:lnTo>
                      <a:pt x="103" y="76"/>
                    </a:lnTo>
                    <a:lnTo>
                      <a:pt x="103" y="76"/>
                    </a:lnTo>
                    <a:lnTo>
                      <a:pt x="102" y="76"/>
                    </a:lnTo>
                    <a:lnTo>
                      <a:pt x="102" y="77"/>
                    </a:lnTo>
                    <a:lnTo>
                      <a:pt x="101" y="77"/>
                    </a:lnTo>
                    <a:lnTo>
                      <a:pt x="101" y="78"/>
                    </a:lnTo>
                    <a:lnTo>
                      <a:pt x="102" y="78"/>
                    </a:lnTo>
                    <a:lnTo>
                      <a:pt x="102" y="78"/>
                    </a:lnTo>
                    <a:lnTo>
                      <a:pt x="100" y="78"/>
                    </a:lnTo>
                    <a:lnTo>
                      <a:pt x="100" y="78"/>
                    </a:lnTo>
                    <a:lnTo>
                      <a:pt x="99" y="78"/>
                    </a:lnTo>
                    <a:lnTo>
                      <a:pt x="99" y="78"/>
                    </a:lnTo>
                    <a:lnTo>
                      <a:pt x="98" y="78"/>
                    </a:lnTo>
                    <a:lnTo>
                      <a:pt x="98" y="77"/>
                    </a:lnTo>
                    <a:lnTo>
                      <a:pt x="97" y="77"/>
                    </a:lnTo>
                    <a:lnTo>
                      <a:pt x="96" y="77"/>
                    </a:lnTo>
                    <a:lnTo>
                      <a:pt x="95" y="76"/>
                    </a:lnTo>
                    <a:lnTo>
                      <a:pt x="94" y="77"/>
                    </a:lnTo>
                    <a:lnTo>
                      <a:pt x="94" y="77"/>
                    </a:lnTo>
                    <a:lnTo>
                      <a:pt x="94" y="77"/>
                    </a:lnTo>
                    <a:lnTo>
                      <a:pt x="94" y="78"/>
                    </a:lnTo>
                    <a:lnTo>
                      <a:pt x="94" y="78"/>
                    </a:lnTo>
                    <a:lnTo>
                      <a:pt x="94" y="79"/>
                    </a:lnTo>
                    <a:lnTo>
                      <a:pt x="93" y="79"/>
                    </a:lnTo>
                    <a:lnTo>
                      <a:pt x="93" y="79"/>
                    </a:lnTo>
                    <a:lnTo>
                      <a:pt x="92" y="79"/>
                    </a:lnTo>
                    <a:lnTo>
                      <a:pt x="92" y="78"/>
                    </a:lnTo>
                    <a:lnTo>
                      <a:pt x="92" y="78"/>
                    </a:lnTo>
                    <a:lnTo>
                      <a:pt x="92" y="77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92" y="75"/>
                    </a:lnTo>
                    <a:lnTo>
                      <a:pt x="92" y="75"/>
                    </a:lnTo>
                    <a:lnTo>
                      <a:pt x="91" y="75"/>
                    </a:lnTo>
                    <a:lnTo>
                      <a:pt x="90" y="75"/>
                    </a:lnTo>
                    <a:lnTo>
                      <a:pt x="90" y="76"/>
                    </a:lnTo>
                    <a:lnTo>
                      <a:pt x="90" y="77"/>
                    </a:lnTo>
                    <a:lnTo>
                      <a:pt x="90" y="78"/>
                    </a:lnTo>
                    <a:lnTo>
                      <a:pt x="89" y="78"/>
                    </a:lnTo>
                    <a:lnTo>
                      <a:pt x="89" y="78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6"/>
                    </a:lnTo>
                    <a:lnTo>
                      <a:pt x="87" y="77"/>
                    </a:lnTo>
                    <a:lnTo>
                      <a:pt x="86" y="77"/>
                    </a:lnTo>
                    <a:lnTo>
                      <a:pt x="86" y="76"/>
                    </a:lnTo>
                    <a:lnTo>
                      <a:pt x="86" y="76"/>
                    </a:lnTo>
                    <a:lnTo>
                      <a:pt x="85" y="76"/>
                    </a:lnTo>
                    <a:lnTo>
                      <a:pt x="85" y="76"/>
                    </a:lnTo>
                    <a:lnTo>
                      <a:pt x="84" y="76"/>
                    </a:lnTo>
                    <a:lnTo>
                      <a:pt x="83" y="76"/>
                    </a:lnTo>
                    <a:lnTo>
                      <a:pt x="82" y="75"/>
                    </a:lnTo>
                    <a:lnTo>
                      <a:pt x="81" y="74"/>
                    </a:lnTo>
                    <a:lnTo>
                      <a:pt x="81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7" y="74"/>
                    </a:lnTo>
                    <a:lnTo>
                      <a:pt x="76" y="73"/>
                    </a:lnTo>
                    <a:lnTo>
                      <a:pt x="76" y="73"/>
                    </a:lnTo>
                    <a:lnTo>
                      <a:pt x="75" y="73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74" y="74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6"/>
                    </a:lnTo>
                    <a:lnTo>
                      <a:pt x="72" y="75"/>
                    </a:lnTo>
                    <a:lnTo>
                      <a:pt x="71" y="75"/>
                    </a:lnTo>
                    <a:lnTo>
                      <a:pt x="70" y="74"/>
                    </a:lnTo>
                    <a:lnTo>
                      <a:pt x="69" y="73"/>
                    </a:lnTo>
                    <a:lnTo>
                      <a:pt x="69" y="73"/>
                    </a:lnTo>
                    <a:lnTo>
                      <a:pt x="69" y="72"/>
                    </a:lnTo>
                    <a:lnTo>
                      <a:pt x="68" y="72"/>
                    </a:lnTo>
                    <a:lnTo>
                      <a:pt x="68" y="71"/>
                    </a:lnTo>
                    <a:lnTo>
                      <a:pt x="67" y="71"/>
                    </a:lnTo>
                    <a:lnTo>
                      <a:pt x="67" y="71"/>
                    </a:lnTo>
                    <a:lnTo>
                      <a:pt x="67" y="71"/>
                    </a:lnTo>
                    <a:lnTo>
                      <a:pt x="66" y="71"/>
                    </a:lnTo>
                    <a:lnTo>
                      <a:pt x="66" y="72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64" y="72"/>
                    </a:lnTo>
                    <a:lnTo>
                      <a:pt x="64" y="71"/>
                    </a:lnTo>
                    <a:lnTo>
                      <a:pt x="63" y="71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3" y="69"/>
                    </a:lnTo>
                    <a:lnTo>
                      <a:pt x="63" y="68"/>
                    </a:lnTo>
                    <a:lnTo>
                      <a:pt x="62" y="68"/>
                    </a:lnTo>
                    <a:lnTo>
                      <a:pt x="61" y="67"/>
                    </a:lnTo>
                    <a:lnTo>
                      <a:pt x="61" y="67"/>
                    </a:lnTo>
                    <a:lnTo>
                      <a:pt x="60" y="67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60" y="65"/>
                    </a:lnTo>
                    <a:lnTo>
                      <a:pt x="60" y="65"/>
                    </a:lnTo>
                    <a:lnTo>
                      <a:pt x="60" y="64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57" y="62"/>
                    </a:lnTo>
                    <a:lnTo>
                      <a:pt x="56" y="62"/>
                    </a:lnTo>
                    <a:lnTo>
                      <a:pt x="56" y="61"/>
                    </a:lnTo>
                    <a:lnTo>
                      <a:pt x="56" y="60"/>
                    </a:lnTo>
                    <a:lnTo>
                      <a:pt x="56" y="59"/>
                    </a:lnTo>
                    <a:lnTo>
                      <a:pt x="55" y="59"/>
                    </a:lnTo>
                    <a:lnTo>
                      <a:pt x="54" y="59"/>
                    </a:lnTo>
                    <a:lnTo>
                      <a:pt x="54" y="58"/>
                    </a:lnTo>
                    <a:lnTo>
                      <a:pt x="53" y="58"/>
                    </a:lnTo>
                    <a:lnTo>
                      <a:pt x="52" y="57"/>
                    </a:lnTo>
                    <a:lnTo>
                      <a:pt x="51" y="57"/>
                    </a:lnTo>
                    <a:lnTo>
                      <a:pt x="51" y="57"/>
                    </a:lnTo>
                    <a:lnTo>
                      <a:pt x="51" y="56"/>
                    </a:lnTo>
                    <a:lnTo>
                      <a:pt x="51" y="56"/>
                    </a:lnTo>
                    <a:lnTo>
                      <a:pt x="50" y="55"/>
                    </a:lnTo>
                    <a:lnTo>
                      <a:pt x="50" y="54"/>
                    </a:lnTo>
                    <a:lnTo>
                      <a:pt x="50" y="53"/>
                    </a:lnTo>
                    <a:lnTo>
                      <a:pt x="50" y="53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0" y="51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52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6" y="52"/>
                    </a:lnTo>
                    <a:lnTo>
                      <a:pt x="46" y="51"/>
                    </a:lnTo>
                    <a:lnTo>
                      <a:pt x="47" y="50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5"/>
                    </a:lnTo>
                    <a:lnTo>
                      <a:pt x="43" y="45"/>
                    </a:lnTo>
                    <a:lnTo>
                      <a:pt x="43" y="44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1" y="45"/>
                    </a:lnTo>
                    <a:lnTo>
                      <a:pt x="40" y="45"/>
                    </a:lnTo>
                    <a:lnTo>
                      <a:pt x="40" y="46"/>
                    </a:lnTo>
                    <a:lnTo>
                      <a:pt x="39" y="46"/>
                    </a:lnTo>
                    <a:lnTo>
                      <a:pt x="39" y="46"/>
                    </a:lnTo>
                    <a:lnTo>
                      <a:pt x="39" y="46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8" y="45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7" y="40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5" y="39"/>
                    </a:lnTo>
                    <a:lnTo>
                      <a:pt x="36" y="39"/>
                    </a:lnTo>
                    <a:lnTo>
                      <a:pt x="37" y="38"/>
                    </a:lnTo>
                    <a:lnTo>
                      <a:pt x="37" y="38"/>
                    </a:lnTo>
                    <a:lnTo>
                      <a:pt x="38" y="38"/>
                    </a:lnTo>
                    <a:lnTo>
                      <a:pt x="38" y="37"/>
                    </a:lnTo>
                    <a:lnTo>
                      <a:pt x="38" y="36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4" y="33"/>
                    </a:lnTo>
                    <a:lnTo>
                      <a:pt x="34" y="32"/>
                    </a:lnTo>
                    <a:lnTo>
                      <a:pt x="33" y="32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8"/>
                    </a:lnTo>
                    <a:lnTo>
                      <a:pt x="33" y="28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29" y="27"/>
                    </a:lnTo>
                    <a:lnTo>
                      <a:pt x="28" y="27"/>
                    </a:lnTo>
                    <a:lnTo>
                      <a:pt x="27" y="27"/>
                    </a:lnTo>
                    <a:lnTo>
                      <a:pt x="27" y="26"/>
                    </a:lnTo>
                    <a:lnTo>
                      <a:pt x="27" y="25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6" y="26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4" y="28"/>
                    </a:lnTo>
                    <a:lnTo>
                      <a:pt x="24" y="27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2" y="23"/>
                    </a:lnTo>
                    <a:lnTo>
                      <a:pt x="22" y="22"/>
                    </a:lnTo>
                    <a:lnTo>
                      <a:pt x="21" y="22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19" y="18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39" y="11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8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1" y="21"/>
                    </a:lnTo>
                    <a:lnTo>
                      <a:pt x="51" y="21"/>
                    </a:lnTo>
                    <a:lnTo>
                      <a:pt x="51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5" y="20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9" y="21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4" y="23"/>
                    </a:lnTo>
                    <a:lnTo>
                      <a:pt x="64" y="23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70" y="23"/>
                    </a:lnTo>
                    <a:lnTo>
                      <a:pt x="70" y="24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1" y="23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23"/>
                    </a:lnTo>
                    <a:lnTo>
                      <a:pt x="73" y="23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5"/>
                    </a:lnTo>
                    <a:lnTo>
                      <a:pt x="75" y="25"/>
                    </a:lnTo>
                    <a:lnTo>
                      <a:pt x="74" y="25"/>
                    </a:lnTo>
                    <a:lnTo>
                      <a:pt x="74" y="25"/>
                    </a:lnTo>
                    <a:lnTo>
                      <a:pt x="74" y="25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5" y="26"/>
                    </a:lnTo>
                    <a:lnTo>
                      <a:pt x="74" y="26"/>
                    </a:lnTo>
                    <a:lnTo>
                      <a:pt x="74" y="27"/>
                    </a:lnTo>
                    <a:lnTo>
                      <a:pt x="75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6" y="25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8" y="26"/>
                    </a:lnTo>
                    <a:lnTo>
                      <a:pt x="78" y="27"/>
                    </a:lnTo>
                    <a:lnTo>
                      <a:pt x="78" y="27"/>
                    </a:lnTo>
                    <a:lnTo>
                      <a:pt x="78" y="27"/>
                    </a:lnTo>
                    <a:lnTo>
                      <a:pt x="78" y="28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1" y="28"/>
                    </a:lnTo>
                    <a:lnTo>
                      <a:pt x="81" y="28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3" y="27"/>
                    </a:lnTo>
                    <a:lnTo>
                      <a:pt x="83" y="27"/>
                    </a:lnTo>
                    <a:lnTo>
                      <a:pt x="84" y="27"/>
                    </a:lnTo>
                    <a:lnTo>
                      <a:pt x="84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7"/>
                    </a:lnTo>
                    <a:lnTo>
                      <a:pt x="86" y="27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7" y="29"/>
                    </a:lnTo>
                    <a:lnTo>
                      <a:pt x="87" y="29"/>
                    </a:lnTo>
                    <a:lnTo>
                      <a:pt x="87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1"/>
                    </a:lnTo>
                    <a:lnTo>
                      <a:pt x="89" y="31"/>
                    </a:lnTo>
                    <a:lnTo>
                      <a:pt x="89" y="31"/>
                    </a:lnTo>
                    <a:lnTo>
                      <a:pt x="89" y="31"/>
                    </a:lnTo>
                    <a:lnTo>
                      <a:pt x="90" y="31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89" y="32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88" y="33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1" y="35"/>
                    </a:lnTo>
                    <a:lnTo>
                      <a:pt x="92" y="35"/>
                    </a:lnTo>
                    <a:lnTo>
                      <a:pt x="92" y="35"/>
                    </a:lnTo>
                    <a:lnTo>
                      <a:pt x="92" y="34"/>
                    </a:lnTo>
                    <a:lnTo>
                      <a:pt x="93" y="34"/>
                    </a:lnTo>
                    <a:lnTo>
                      <a:pt x="93" y="34"/>
                    </a:lnTo>
                    <a:lnTo>
                      <a:pt x="93" y="34"/>
                    </a:lnTo>
                    <a:lnTo>
                      <a:pt x="93" y="33"/>
                    </a:lnTo>
                    <a:lnTo>
                      <a:pt x="94" y="33"/>
                    </a:lnTo>
                    <a:lnTo>
                      <a:pt x="94" y="33"/>
                    </a:lnTo>
                    <a:lnTo>
                      <a:pt x="95" y="33"/>
                    </a:lnTo>
                    <a:lnTo>
                      <a:pt x="95" y="32"/>
                    </a:lnTo>
                    <a:lnTo>
                      <a:pt x="95" y="32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5" y="30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98" y="29"/>
                    </a:lnTo>
                    <a:lnTo>
                      <a:pt x="98" y="30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99" y="28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100" y="30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1" y="31"/>
                    </a:lnTo>
                    <a:lnTo>
                      <a:pt x="101" y="32"/>
                    </a:lnTo>
                    <a:lnTo>
                      <a:pt x="101" y="32"/>
                    </a:lnTo>
                    <a:lnTo>
                      <a:pt x="101" y="31"/>
                    </a:lnTo>
                    <a:lnTo>
                      <a:pt x="101" y="31"/>
                    </a:lnTo>
                    <a:lnTo>
                      <a:pt x="101" y="31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3" y="30"/>
                    </a:lnTo>
                    <a:lnTo>
                      <a:pt x="103" y="30"/>
                    </a:lnTo>
                    <a:lnTo>
                      <a:pt x="104" y="30"/>
                    </a:lnTo>
                    <a:lnTo>
                      <a:pt x="104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5" y="29"/>
                    </a:lnTo>
                    <a:lnTo>
                      <a:pt x="106" y="29"/>
                    </a:lnTo>
                    <a:lnTo>
                      <a:pt x="106" y="29"/>
                    </a:lnTo>
                    <a:lnTo>
                      <a:pt x="106" y="28"/>
                    </a:lnTo>
                    <a:lnTo>
                      <a:pt x="106" y="28"/>
                    </a:lnTo>
                    <a:lnTo>
                      <a:pt x="106" y="28"/>
                    </a:lnTo>
                    <a:lnTo>
                      <a:pt x="107" y="28"/>
                    </a:lnTo>
                    <a:lnTo>
                      <a:pt x="107" y="28"/>
                    </a:lnTo>
                    <a:lnTo>
                      <a:pt x="107" y="28"/>
                    </a:lnTo>
                    <a:lnTo>
                      <a:pt x="108" y="28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9" y="27"/>
                    </a:lnTo>
                    <a:lnTo>
                      <a:pt x="109" y="28"/>
                    </a:lnTo>
                    <a:lnTo>
                      <a:pt x="109" y="28"/>
                    </a:lnTo>
                    <a:lnTo>
                      <a:pt x="110" y="28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1" y="28"/>
                    </a:lnTo>
                    <a:lnTo>
                      <a:pt x="112" y="27"/>
                    </a:lnTo>
                    <a:lnTo>
                      <a:pt x="112" y="27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6"/>
                    </a:lnTo>
                    <a:lnTo>
                      <a:pt x="113" y="26"/>
                    </a:lnTo>
                    <a:lnTo>
                      <a:pt x="113" y="26"/>
                    </a:lnTo>
                    <a:lnTo>
                      <a:pt x="113" y="25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6"/>
                    </a:lnTo>
                    <a:lnTo>
                      <a:pt x="115" y="26"/>
                    </a:lnTo>
                    <a:lnTo>
                      <a:pt x="116" y="26"/>
                    </a:lnTo>
                    <a:lnTo>
                      <a:pt x="116" y="26"/>
                    </a:lnTo>
                    <a:lnTo>
                      <a:pt x="116" y="27"/>
                    </a:lnTo>
                    <a:lnTo>
                      <a:pt x="116" y="27"/>
                    </a:lnTo>
                    <a:lnTo>
                      <a:pt x="117" y="27"/>
                    </a:lnTo>
                    <a:lnTo>
                      <a:pt x="117" y="27"/>
                    </a:lnTo>
                    <a:lnTo>
                      <a:pt x="118" y="27"/>
                    </a:lnTo>
                    <a:lnTo>
                      <a:pt x="118" y="27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20" y="28"/>
                    </a:lnTo>
                    <a:lnTo>
                      <a:pt x="120" y="28"/>
                    </a:lnTo>
                    <a:lnTo>
                      <a:pt x="120" y="28"/>
                    </a:lnTo>
                    <a:lnTo>
                      <a:pt x="120" y="27"/>
                    </a:lnTo>
                    <a:lnTo>
                      <a:pt x="121" y="27"/>
                    </a:lnTo>
                    <a:lnTo>
                      <a:pt x="121" y="28"/>
                    </a:lnTo>
                    <a:lnTo>
                      <a:pt x="121" y="28"/>
                    </a:lnTo>
                    <a:lnTo>
                      <a:pt x="121" y="28"/>
                    </a:lnTo>
                    <a:lnTo>
                      <a:pt x="121" y="28"/>
                    </a:lnTo>
                    <a:lnTo>
                      <a:pt x="122" y="28"/>
                    </a:lnTo>
                    <a:lnTo>
                      <a:pt x="122" y="27"/>
                    </a:lnTo>
                    <a:lnTo>
                      <a:pt x="122" y="27"/>
                    </a:lnTo>
                    <a:lnTo>
                      <a:pt x="122" y="27"/>
                    </a:lnTo>
                    <a:lnTo>
                      <a:pt x="123" y="27"/>
                    </a:lnTo>
                    <a:lnTo>
                      <a:pt x="123" y="26"/>
                    </a:lnTo>
                    <a:lnTo>
                      <a:pt x="123" y="27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4" y="27"/>
                    </a:lnTo>
                    <a:lnTo>
                      <a:pt x="124" y="27"/>
                    </a:lnTo>
                    <a:lnTo>
                      <a:pt x="125" y="27"/>
                    </a:lnTo>
                    <a:lnTo>
                      <a:pt x="125" y="27"/>
                    </a:lnTo>
                    <a:lnTo>
                      <a:pt x="125" y="26"/>
                    </a:lnTo>
                    <a:lnTo>
                      <a:pt x="126" y="26"/>
                    </a:lnTo>
                    <a:lnTo>
                      <a:pt x="126" y="26"/>
                    </a:lnTo>
                    <a:lnTo>
                      <a:pt x="126" y="26"/>
                    </a:lnTo>
                    <a:lnTo>
                      <a:pt x="126" y="25"/>
                    </a:lnTo>
                    <a:lnTo>
                      <a:pt x="126" y="25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5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9" y="25"/>
                    </a:lnTo>
                    <a:lnTo>
                      <a:pt x="129" y="25"/>
                    </a:lnTo>
                    <a:lnTo>
                      <a:pt x="130" y="25"/>
                    </a:lnTo>
                    <a:lnTo>
                      <a:pt x="130" y="25"/>
                    </a:lnTo>
                    <a:lnTo>
                      <a:pt x="131" y="25"/>
                    </a:lnTo>
                    <a:lnTo>
                      <a:pt x="131" y="25"/>
                    </a:lnTo>
                    <a:lnTo>
                      <a:pt x="131" y="25"/>
                    </a:lnTo>
                    <a:lnTo>
                      <a:pt x="132" y="25"/>
                    </a:lnTo>
                    <a:lnTo>
                      <a:pt x="132" y="25"/>
                    </a:lnTo>
                    <a:lnTo>
                      <a:pt x="133" y="25"/>
                    </a:lnTo>
                    <a:lnTo>
                      <a:pt x="133" y="25"/>
                    </a:lnTo>
                    <a:lnTo>
                      <a:pt x="134" y="25"/>
                    </a:lnTo>
                    <a:lnTo>
                      <a:pt x="134" y="25"/>
                    </a:lnTo>
                    <a:lnTo>
                      <a:pt x="135" y="25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6" y="24"/>
                    </a:lnTo>
                    <a:lnTo>
                      <a:pt x="136" y="24"/>
                    </a:lnTo>
                    <a:lnTo>
                      <a:pt x="136" y="24"/>
                    </a:lnTo>
                    <a:lnTo>
                      <a:pt x="137" y="24"/>
                    </a:lnTo>
                    <a:lnTo>
                      <a:pt x="137" y="24"/>
                    </a:lnTo>
                    <a:lnTo>
                      <a:pt x="137" y="24"/>
                    </a:lnTo>
                    <a:lnTo>
                      <a:pt x="138" y="24"/>
                    </a:lnTo>
                    <a:lnTo>
                      <a:pt x="138" y="24"/>
                    </a:lnTo>
                    <a:lnTo>
                      <a:pt x="138" y="25"/>
                    </a:lnTo>
                    <a:lnTo>
                      <a:pt x="139" y="25"/>
                    </a:lnTo>
                    <a:lnTo>
                      <a:pt x="139" y="24"/>
                    </a:lnTo>
                    <a:lnTo>
                      <a:pt x="139" y="24"/>
                    </a:lnTo>
                    <a:lnTo>
                      <a:pt x="140" y="24"/>
                    </a:lnTo>
                    <a:lnTo>
                      <a:pt x="140" y="24"/>
                    </a:lnTo>
                    <a:lnTo>
                      <a:pt x="140" y="24"/>
                    </a:lnTo>
                    <a:lnTo>
                      <a:pt x="141" y="24"/>
                    </a:lnTo>
                    <a:lnTo>
                      <a:pt x="141" y="24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3" y="24"/>
                    </a:lnTo>
                    <a:lnTo>
                      <a:pt x="143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5" y="24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46" y="25"/>
                    </a:lnTo>
                    <a:lnTo>
                      <a:pt x="145" y="25"/>
                    </a:lnTo>
                    <a:lnTo>
                      <a:pt x="145" y="26"/>
                    </a:lnTo>
                    <a:lnTo>
                      <a:pt x="144" y="26"/>
                    </a:lnTo>
                    <a:lnTo>
                      <a:pt x="144" y="27"/>
                    </a:lnTo>
                    <a:lnTo>
                      <a:pt x="145" y="27"/>
                    </a:lnTo>
                    <a:lnTo>
                      <a:pt x="145" y="27"/>
                    </a:lnTo>
                    <a:lnTo>
                      <a:pt x="145" y="27"/>
                    </a:lnTo>
                    <a:lnTo>
                      <a:pt x="145" y="28"/>
                    </a:lnTo>
                    <a:lnTo>
                      <a:pt x="146" y="28"/>
                    </a:lnTo>
                    <a:lnTo>
                      <a:pt x="146" y="28"/>
                    </a:lnTo>
                    <a:lnTo>
                      <a:pt x="146" y="28"/>
                    </a:lnTo>
                    <a:lnTo>
                      <a:pt x="146" y="28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48" y="28"/>
                    </a:lnTo>
                    <a:lnTo>
                      <a:pt x="148" y="28"/>
                    </a:lnTo>
                    <a:lnTo>
                      <a:pt x="148" y="28"/>
                    </a:lnTo>
                    <a:lnTo>
                      <a:pt x="149" y="28"/>
                    </a:lnTo>
                    <a:lnTo>
                      <a:pt x="149" y="28"/>
                    </a:lnTo>
                    <a:lnTo>
                      <a:pt x="149" y="28"/>
                    </a:lnTo>
                    <a:lnTo>
                      <a:pt x="149" y="29"/>
                    </a:lnTo>
                    <a:lnTo>
                      <a:pt x="149" y="29"/>
                    </a:lnTo>
                    <a:lnTo>
                      <a:pt x="150" y="29"/>
                    </a:lnTo>
                    <a:lnTo>
                      <a:pt x="150" y="29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1"/>
                    </a:lnTo>
                    <a:lnTo>
                      <a:pt x="151" y="31"/>
                    </a:lnTo>
                    <a:lnTo>
                      <a:pt x="151" y="31"/>
                    </a:lnTo>
                    <a:lnTo>
                      <a:pt x="152" y="31"/>
                    </a:lnTo>
                    <a:lnTo>
                      <a:pt x="152" y="31"/>
                    </a:lnTo>
                    <a:lnTo>
                      <a:pt x="153" y="32"/>
                    </a:lnTo>
                    <a:lnTo>
                      <a:pt x="153" y="32"/>
                    </a:lnTo>
                    <a:lnTo>
                      <a:pt x="153" y="33"/>
                    </a:lnTo>
                    <a:lnTo>
                      <a:pt x="154" y="33"/>
                    </a:lnTo>
                    <a:lnTo>
                      <a:pt x="154" y="33"/>
                    </a:lnTo>
                    <a:lnTo>
                      <a:pt x="154" y="34"/>
                    </a:lnTo>
                    <a:lnTo>
                      <a:pt x="154" y="34"/>
                    </a:lnTo>
                    <a:lnTo>
                      <a:pt x="155" y="34"/>
                    </a:lnTo>
                    <a:lnTo>
                      <a:pt x="155" y="34"/>
                    </a:lnTo>
                    <a:lnTo>
                      <a:pt x="155" y="34"/>
                    </a:lnTo>
                    <a:lnTo>
                      <a:pt x="155" y="35"/>
                    </a:lnTo>
                    <a:lnTo>
                      <a:pt x="155" y="35"/>
                    </a:lnTo>
                    <a:lnTo>
                      <a:pt x="156" y="35"/>
                    </a:lnTo>
                    <a:lnTo>
                      <a:pt x="156" y="35"/>
                    </a:lnTo>
                    <a:lnTo>
                      <a:pt x="157" y="35"/>
                    </a:lnTo>
                    <a:lnTo>
                      <a:pt x="157" y="34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7" y="33"/>
                    </a:lnTo>
                    <a:lnTo>
                      <a:pt x="157" y="34"/>
                    </a:lnTo>
                    <a:lnTo>
                      <a:pt x="157" y="34"/>
                    </a:lnTo>
                    <a:lnTo>
                      <a:pt x="158" y="34"/>
                    </a:lnTo>
                    <a:lnTo>
                      <a:pt x="158" y="34"/>
                    </a:lnTo>
                    <a:lnTo>
                      <a:pt x="158" y="35"/>
                    </a:lnTo>
                    <a:lnTo>
                      <a:pt x="158" y="35"/>
                    </a:lnTo>
                    <a:lnTo>
                      <a:pt x="159" y="35"/>
                    </a:lnTo>
                    <a:lnTo>
                      <a:pt x="159" y="35"/>
                    </a:lnTo>
                    <a:lnTo>
                      <a:pt x="159" y="36"/>
                    </a:lnTo>
                    <a:lnTo>
                      <a:pt x="160" y="36"/>
                    </a:lnTo>
                    <a:lnTo>
                      <a:pt x="160" y="36"/>
                    </a:lnTo>
                    <a:lnTo>
                      <a:pt x="161" y="36"/>
                    </a:lnTo>
                    <a:lnTo>
                      <a:pt x="161" y="36"/>
                    </a:lnTo>
                    <a:lnTo>
                      <a:pt x="162" y="37"/>
                    </a:lnTo>
                    <a:lnTo>
                      <a:pt x="162" y="37"/>
                    </a:lnTo>
                    <a:lnTo>
                      <a:pt x="162" y="37"/>
                    </a:lnTo>
                    <a:lnTo>
                      <a:pt x="162" y="37"/>
                    </a:lnTo>
                    <a:lnTo>
                      <a:pt x="163" y="37"/>
                    </a:lnTo>
                    <a:lnTo>
                      <a:pt x="163" y="37"/>
                    </a:lnTo>
                    <a:lnTo>
                      <a:pt x="163" y="37"/>
                    </a:lnTo>
                    <a:lnTo>
                      <a:pt x="163" y="37"/>
                    </a:lnTo>
                    <a:lnTo>
                      <a:pt x="164" y="37"/>
                    </a:lnTo>
                    <a:lnTo>
                      <a:pt x="164" y="37"/>
                    </a:lnTo>
                    <a:lnTo>
                      <a:pt x="164" y="37"/>
                    </a:lnTo>
                    <a:lnTo>
                      <a:pt x="165" y="37"/>
                    </a:lnTo>
                    <a:lnTo>
                      <a:pt x="165" y="38"/>
                    </a:lnTo>
                    <a:lnTo>
                      <a:pt x="165" y="38"/>
                    </a:lnTo>
                    <a:lnTo>
                      <a:pt x="165" y="38"/>
                    </a:lnTo>
                    <a:lnTo>
                      <a:pt x="165" y="38"/>
                    </a:lnTo>
                    <a:lnTo>
                      <a:pt x="165" y="39"/>
                    </a:lnTo>
                    <a:lnTo>
                      <a:pt x="166" y="39"/>
                    </a:lnTo>
                    <a:lnTo>
                      <a:pt x="166" y="38"/>
                    </a:lnTo>
                    <a:lnTo>
                      <a:pt x="166" y="38"/>
                    </a:lnTo>
                    <a:lnTo>
                      <a:pt x="167" y="39"/>
                    </a:lnTo>
                    <a:lnTo>
                      <a:pt x="167" y="39"/>
                    </a:lnTo>
                    <a:lnTo>
                      <a:pt x="167" y="39"/>
                    </a:lnTo>
                    <a:lnTo>
                      <a:pt x="168" y="39"/>
                    </a:lnTo>
                    <a:lnTo>
                      <a:pt x="168" y="39"/>
                    </a:lnTo>
                    <a:lnTo>
                      <a:pt x="169" y="39"/>
                    </a:lnTo>
                    <a:lnTo>
                      <a:pt x="169" y="40"/>
                    </a:lnTo>
                    <a:lnTo>
                      <a:pt x="169" y="40"/>
                    </a:lnTo>
                    <a:lnTo>
                      <a:pt x="169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70" y="41"/>
                    </a:lnTo>
                    <a:lnTo>
                      <a:pt x="171" y="41"/>
                    </a:lnTo>
                    <a:lnTo>
                      <a:pt x="171" y="41"/>
                    </a:lnTo>
                    <a:lnTo>
                      <a:pt x="171" y="40"/>
                    </a:lnTo>
                    <a:lnTo>
                      <a:pt x="171" y="41"/>
                    </a:lnTo>
                    <a:lnTo>
                      <a:pt x="172" y="41"/>
                    </a:lnTo>
                    <a:lnTo>
                      <a:pt x="172" y="41"/>
                    </a:lnTo>
                    <a:lnTo>
                      <a:pt x="172" y="42"/>
                    </a:lnTo>
                    <a:lnTo>
                      <a:pt x="172" y="42"/>
                    </a:lnTo>
                    <a:lnTo>
                      <a:pt x="173" y="42"/>
                    </a:lnTo>
                    <a:lnTo>
                      <a:pt x="173" y="43"/>
                    </a:lnTo>
                    <a:lnTo>
                      <a:pt x="173" y="43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4" y="43"/>
                    </a:lnTo>
                    <a:lnTo>
                      <a:pt x="174" y="44"/>
                    </a:lnTo>
                    <a:lnTo>
                      <a:pt x="175" y="44"/>
                    </a:lnTo>
                    <a:lnTo>
                      <a:pt x="175" y="44"/>
                    </a:lnTo>
                    <a:lnTo>
                      <a:pt x="175" y="44"/>
                    </a:lnTo>
                    <a:lnTo>
                      <a:pt x="175" y="44"/>
                    </a:lnTo>
                    <a:lnTo>
                      <a:pt x="176" y="44"/>
                    </a:lnTo>
                    <a:lnTo>
                      <a:pt x="176" y="45"/>
                    </a:lnTo>
                    <a:lnTo>
                      <a:pt x="176" y="45"/>
                    </a:lnTo>
                    <a:lnTo>
                      <a:pt x="177" y="45"/>
                    </a:lnTo>
                    <a:lnTo>
                      <a:pt x="177" y="45"/>
                    </a:lnTo>
                    <a:lnTo>
                      <a:pt x="178" y="45"/>
                    </a:lnTo>
                    <a:lnTo>
                      <a:pt x="178" y="45"/>
                    </a:lnTo>
                    <a:lnTo>
                      <a:pt x="179" y="45"/>
                    </a:lnTo>
                    <a:lnTo>
                      <a:pt x="179" y="45"/>
                    </a:lnTo>
                    <a:lnTo>
                      <a:pt x="180" y="45"/>
                    </a:lnTo>
                    <a:lnTo>
                      <a:pt x="180" y="45"/>
                    </a:lnTo>
                    <a:lnTo>
                      <a:pt x="181" y="45"/>
                    </a:lnTo>
                    <a:lnTo>
                      <a:pt x="181" y="45"/>
                    </a:lnTo>
                    <a:lnTo>
                      <a:pt x="181" y="44"/>
                    </a:lnTo>
                    <a:lnTo>
                      <a:pt x="181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0" name="Freeform 59">
                <a:extLst>
                  <a:ext uri="{FF2B5EF4-FFF2-40B4-BE49-F238E27FC236}">
                    <a16:creationId xmlns:a16="http://schemas.microsoft.com/office/drawing/2014/main" xmlns="" id="{98244BBF-1D4A-4371-9DD1-2491ED8CCC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38975" y="5491163"/>
                <a:ext cx="396875" cy="228600"/>
              </a:xfrm>
              <a:custGeom>
                <a:avLst/>
                <a:gdLst>
                  <a:gd name="T0" fmla="*/ 93 w 250"/>
                  <a:gd name="T1" fmla="*/ 1 h 144"/>
                  <a:gd name="T2" fmla="*/ 101 w 250"/>
                  <a:gd name="T3" fmla="*/ 4 h 144"/>
                  <a:gd name="T4" fmla="*/ 108 w 250"/>
                  <a:gd name="T5" fmla="*/ 5 h 144"/>
                  <a:gd name="T6" fmla="*/ 119 w 250"/>
                  <a:gd name="T7" fmla="*/ 5 h 144"/>
                  <a:gd name="T8" fmla="*/ 131 w 250"/>
                  <a:gd name="T9" fmla="*/ 7 h 144"/>
                  <a:gd name="T10" fmla="*/ 142 w 250"/>
                  <a:gd name="T11" fmla="*/ 8 h 144"/>
                  <a:gd name="T12" fmla="*/ 146 w 250"/>
                  <a:gd name="T13" fmla="*/ 13 h 144"/>
                  <a:gd name="T14" fmla="*/ 144 w 250"/>
                  <a:gd name="T15" fmla="*/ 23 h 144"/>
                  <a:gd name="T16" fmla="*/ 141 w 250"/>
                  <a:gd name="T17" fmla="*/ 33 h 144"/>
                  <a:gd name="T18" fmla="*/ 141 w 250"/>
                  <a:gd name="T19" fmla="*/ 43 h 144"/>
                  <a:gd name="T20" fmla="*/ 147 w 250"/>
                  <a:gd name="T21" fmla="*/ 49 h 144"/>
                  <a:gd name="T22" fmla="*/ 159 w 250"/>
                  <a:gd name="T23" fmla="*/ 54 h 144"/>
                  <a:gd name="T24" fmla="*/ 167 w 250"/>
                  <a:gd name="T25" fmla="*/ 60 h 144"/>
                  <a:gd name="T26" fmla="*/ 174 w 250"/>
                  <a:gd name="T27" fmla="*/ 69 h 144"/>
                  <a:gd name="T28" fmla="*/ 184 w 250"/>
                  <a:gd name="T29" fmla="*/ 71 h 144"/>
                  <a:gd name="T30" fmla="*/ 186 w 250"/>
                  <a:gd name="T31" fmla="*/ 82 h 144"/>
                  <a:gd name="T32" fmla="*/ 194 w 250"/>
                  <a:gd name="T33" fmla="*/ 87 h 144"/>
                  <a:gd name="T34" fmla="*/ 203 w 250"/>
                  <a:gd name="T35" fmla="*/ 88 h 144"/>
                  <a:gd name="T36" fmla="*/ 213 w 250"/>
                  <a:gd name="T37" fmla="*/ 90 h 144"/>
                  <a:gd name="T38" fmla="*/ 217 w 250"/>
                  <a:gd name="T39" fmla="*/ 98 h 144"/>
                  <a:gd name="T40" fmla="*/ 230 w 250"/>
                  <a:gd name="T41" fmla="*/ 102 h 144"/>
                  <a:gd name="T42" fmla="*/ 239 w 250"/>
                  <a:gd name="T43" fmla="*/ 109 h 144"/>
                  <a:gd name="T44" fmla="*/ 247 w 250"/>
                  <a:gd name="T45" fmla="*/ 115 h 144"/>
                  <a:gd name="T46" fmla="*/ 247 w 250"/>
                  <a:gd name="T47" fmla="*/ 123 h 144"/>
                  <a:gd name="T48" fmla="*/ 241 w 250"/>
                  <a:gd name="T49" fmla="*/ 134 h 144"/>
                  <a:gd name="T50" fmla="*/ 238 w 250"/>
                  <a:gd name="T51" fmla="*/ 141 h 144"/>
                  <a:gd name="T52" fmla="*/ 229 w 250"/>
                  <a:gd name="T53" fmla="*/ 142 h 144"/>
                  <a:gd name="T54" fmla="*/ 218 w 250"/>
                  <a:gd name="T55" fmla="*/ 139 h 144"/>
                  <a:gd name="T56" fmla="*/ 209 w 250"/>
                  <a:gd name="T57" fmla="*/ 135 h 144"/>
                  <a:gd name="T58" fmla="*/ 200 w 250"/>
                  <a:gd name="T59" fmla="*/ 132 h 144"/>
                  <a:gd name="T60" fmla="*/ 191 w 250"/>
                  <a:gd name="T61" fmla="*/ 126 h 144"/>
                  <a:gd name="T62" fmla="*/ 183 w 250"/>
                  <a:gd name="T63" fmla="*/ 122 h 144"/>
                  <a:gd name="T64" fmla="*/ 171 w 250"/>
                  <a:gd name="T65" fmla="*/ 125 h 144"/>
                  <a:gd name="T66" fmla="*/ 163 w 250"/>
                  <a:gd name="T67" fmla="*/ 125 h 144"/>
                  <a:gd name="T68" fmla="*/ 153 w 250"/>
                  <a:gd name="T69" fmla="*/ 126 h 144"/>
                  <a:gd name="T70" fmla="*/ 145 w 250"/>
                  <a:gd name="T71" fmla="*/ 127 h 144"/>
                  <a:gd name="T72" fmla="*/ 136 w 250"/>
                  <a:gd name="T73" fmla="*/ 133 h 144"/>
                  <a:gd name="T74" fmla="*/ 132 w 250"/>
                  <a:gd name="T75" fmla="*/ 125 h 144"/>
                  <a:gd name="T76" fmla="*/ 121 w 250"/>
                  <a:gd name="T77" fmla="*/ 125 h 144"/>
                  <a:gd name="T78" fmla="*/ 114 w 250"/>
                  <a:gd name="T79" fmla="*/ 120 h 144"/>
                  <a:gd name="T80" fmla="*/ 102 w 250"/>
                  <a:gd name="T81" fmla="*/ 119 h 144"/>
                  <a:gd name="T82" fmla="*/ 92 w 250"/>
                  <a:gd name="T83" fmla="*/ 118 h 144"/>
                  <a:gd name="T84" fmla="*/ 86 w 250"/>
                  <a:gd name="T85" fmla="*/ 110 h 144"/>
                  <a:gd name="T86" fmla="*/ 78 w 250"/>
                  <a:gd name="T87" fmla="*/ 104 h 144"/>
                  <a:gd name="T88" fmla="*/ 67 w 250"/>
                  <a:gd name="T89" fmla="*/ 102 h 144"/>
                  <a:gd name="T90" fmla="*/ 56 w 250"/>
                  <a:gd name="T91" fmla="*/ 101 h 144"/>
                  <a:gd name="T92" fmla="*/ 49 w 250"/>
                  <a:gd name="T93" fmla="*/ 104 h 144"/>
                  <a:gd name="T94" fmla="*/ 40 w 250"/>
                  <a:gd name="T95" fmla="*/ 98 h 144"/>
                  <a:gd name="T96" fmla="*/ 23 w 250"/>
                  <a:gd name="T97" fmla="*/ 89 h 144"/>
                  <a:gd name="T98" fmla="*/ 10 w 250"/>
                  <a:gd name="T99" fmla="*/ 80 h 144"/>
                  <a:gd name="T100" fmla="*/ 2 w 250"/>
                  <a:gd name="T101" fmla="*/ 75 h 144"/>
                  <a:gd name="T102" fmla="*/ 7 w 250"/>
                  <a:gd name="T103" fmla="*/ 65 h 144"/>
                  <a:gd name="T104" fmla="*/ 20 w 250"/>
                  <a:gd name="T105" fmla="*/ 65 h 144"/>
                  <a:gd name="T106" fmla="*/ 30 w 250"/>
                  <a:gd name="T107" fmla="*/ 66 h 144"/>
                  <a:gd name="T108" fmla="*/ 40 w 250"/>
                  <a:gd name="T109" fmla="*/ 63 h 144"/>
                  <a:gd name="T110" fmla="*/ 49 w 250"/>
                  <a:gd name="T111" fmla="*/ 58 h 144"/>
                  <a:gd name="T112" fmla="*/ 58 w 250"/>
                  <a:gd name="T113" fmla="*/ 52 h 144"/>
                  <a:gd name="T114" fmla="*/ 67 w 250"/>
                  <a:gd name="T115" fmla="*/ 50 h 144"/>
                  <a:gd name="T116" fmla="*/ 74 w 250"/>
                  <a:gd name="T117" fmla="*/ 42 h 144"/>
                  <a:gd name="T118" fmla="*/ 77 w 250"/>
                  <a:gd name="T119" fmla="*/ 33 h 144"/>
                  <a:gd name="T120" fmla="*/ 76 w 250"/>
                  <a:gd name="T121" fmla="*/ 23 h 144"/>
                  <a:gd name="T122" fmla="*/ 84 w 250"/>
                  <a:gd name="T123" fmla="*/ 1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0" h="144">
                    <a:moveTo>
                      <a:pt x="88" y="9"/>
                    </a:moveTo>
                    <a:lnTo>
                      <a:pt x="88" y="9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8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1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92" y="2"/>
                    </a:lnTo>
                    <a:lnTo>
                      <a:pt x="92" y="2"/>
                    </a:lnTo>
                    <a:lnTo>
                      <a:pt x="92" y="1"/>
                    </a:lnTo>
                    <a:lnTo>
                      <a:pt x="92" y="1"/>
                    </a:lnTo>
                    <a:lnTo>
                      <a:pt x="92" y="1"/>
                    </a:lnTo>
                    <a:lnTo>
                      <a:pt x="92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4" y="1"/>
                    </a:lnTo>
                    <a:lnTo>
                      <a:pt x="95" y="1"/>
                    </a:lnTo>
                    <a:lnTo>
                      <a:pt x="95" y="1"/>
                    </a:lnTo>
                    <a:lnTo>
                      <a:pt x="95" y="1"/>
                    </a:lnTo>
                    <a:lnTo>
                      <a:pt x="96" y="1"/>
                    </a:lnTo>
                    <a:lnTo>
                      <a:pt x="96" y="1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9" y="1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0" y="3"/>
                    </a:lnTo>
                    <a:lnTo>
                      <a:pt x="101" y="3"/>
                    </a:lnTo>
                    <a:lnTo>
                      <a:pt x="101" y="2"/>
                    </a:lnTo>
                    <a:lnTo>
                      <a:pt x="101" y="3"/>
                    </a:lnTo>
                    <a:lnTo>
                      <a:pt x="101" y="3"/>
                    </a:lnTo>
                    <a:lnTo>
                      <a:pt x="101" y="3"/>
                    </a:lnTo>
                    <a:lnTo>
                      <a:pt x="101" y="3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102" y="3"/>
                    </a:lnTo>
                    <a:lnTo>
                      <a:pt x="103" y="3"/>
                    </a:lnTo>
                    <a:lnTo>
                      <a:pt x="103" y="3"/>
                    </a:lnTo>
                    <a:lnTo>
                      <a:pt x="103" y="3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4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lnTo>
                      <a:pt x="106" y="3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08" y="5"/>
                    </a:lnTo>
                    <a:lnTo>
                      <a:pt x="108" y="5"/>
                    </a:lnTo>
                    <a:lnTo>
                      <a:pt x="108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8" y="6"/>
                    </a:lnTo>
                    <a:lnTo>
                      <a:pt x="108" y="6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9" y="7"/>
                    </a:lnTo>
                    <a:lnTo>
                      <a:pt x="110" y="7"/>
                    </a:lnTo>
                    <a:lnTo>
                      <a:pt x="110" y="7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3" y="7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5" y="6"/>
                    </a:lnTo>
                    <a:lnTo>
                      <a:pt x="115" y="6"/>
                    </a:lnTo>
                    <a:lnTo>
                      <a:pt x="116" y="6"/>
                    </a:lnTo>
                    <a:lnTo>
                      <a:pt x="116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9" y="5"/>
                    </a:lnTo>
                    <a:lnTo>
                      <a:pt x="119" y="5"/>
                    </a:lnTo>
                    <a:lnTo>
                      <a:pt x="120" y="5"/>
                    </a:lnTo>
                    <a:lnTo>
                      <a:pt x="120" y="5"/>
                    </a:lnTo>
                    <a:lnTo>
                      <a:pt x="121" y="6"/>
                    </a:lnTo>
                    <a:lnTo>
                      <a:pt x="121" y="6"/>
                    </a:lnTo>
                    <a:lnTo>
                      <a:pt x="121" y="6"/>
                    </a:lnTo>
                    <a:lnTo>
                      <a:pt x="122" y="6"/>
                    </a:lnTo>
                    <a:lnTo>
                      <a:pt x="122" y="6"/>
                    </a:lnTo>
                    <a:lnTo>
                      <a:pt x="122" y="6"/>
                    </a:lnTo>
                    <a:lnTo>
                      <a:pt x="123" y="6"/>
                    </a:lnTo>
                    <a:lnTo>
                      <a:pt x="123" y="6"/>
                    </a:lnTo>
                    <a:lnTo>
                      <a:pt x="124" y="6"/>
                    </a:lnTo>
                    <a:lnTo>
                      <a:pt x="124" y="7"/>
                    </a:lnTo>
                    <a:lnTo>
                      <a:pt x="124" y="7"/>
                    </a:lnTo>
                    <a:lnTo>
                      <a:pt x="124" y="7"/>
                    </a:lnTo>
                    <a:lnTo>
                      <a:pt x="125" y="7"/>
                    </a:lnTo>
                    <a:lnTo>
                      <a:pt x="125" y="8"/>
                    </a:lnTo>
                    <a:lnTo>
                      <a:pt x="126" y="8"/>
                    </a:lnTo>
                    <a:lnTo>
                      <a:pt x="126" y="8"/>
                    </a:lnTo>
                    <a:lnTo>
                      <a:pt x="126" y="8"/>
                    </a:lnTo>
                    <a:lnTo>
                      <a:pt x="126" y="9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7" y="8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9" y="8"/>
                    </a:lnTo>
                    <a:lnTo>
                      <a:pt x="129" y="8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1" y="8"/>
                    </a:lnTo>
                    <a:lnTo>
                      <a:pt x="131" y="7"/>
                    </a:lnTo>
                    <a:lnTo>
                      <a:pt x="131" y="7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6"/>
                    </a:lnTo>
                    <a:lnTo>
                      <a:pt x="134" y="6"/>
                    </a:lnTo>
                    <a:lnTo>
                      <a:pt x="134" y="7"/>
                    </a:lnTo>
                    <a:lnTo>
                      <a:pt x="135" y="7"/>
                    </a:lnTo>
                    <a:lnTo>
                      <a:pt x="135" y="7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6" y="8"/>
                    </a:lnTo>
                    <a:lnTo>
                      <a:pt x="136" y="7"/>
                    </a:lnTo>
                    <a:lnTo>
                      <a:pt x="136" y="7"/>
                    </a:lnTo>
                    <a:lnTo>
                      <a:pt x="137" y="8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8" y="8"/>
                    </a:lnTo>
                    <a:lnTo>
                      <a:pt x="139" y="8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0" y="8"/>
                    </a:lnTo>
                    <a:lnTo>
                      <a:pt x="141" y="8"/>
                    </a:lnTo>
                    <a:lnTo>
                      <a:pt x="141" y="8"/>
                    </a:lnTo>
                    <a:lnTo>
                      <a:pt x="142" y="8"/>
                    </a:lnTo>
                    <a:lnTo>
                      <a:pt x="142" y="9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3" y="8"/>
                    </a:lnTo>
                    <a:lnTo>
                      <a:pt x="143" y="9"/>
                    </a:lnTo>
                    <a:lnTo>
                      <a:pt x="143" y="9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5" y="9"/>
                    </a:lnTo>
                    <a:lnTo>
                      <a:pt x="145" y="8"/>
                    </a:lnTo>
                    <a:lnTo>
                      <a:pt x="145" y="8"/>
                    </a:lnTo>
                    <a:lnTo>
                      <a:pt x="146" y="9"/>
                    </a:lnTo>
                    <a:lnTo>
                      <a:pt x="146" y="9"/>
                    </a:lnTo>
                    <a:lnTo>
                      <a:pt x="146" y="9"/>
                    </a:lnTo>
                    <a:lnTo>
                      <a:pt x="146" y="10"/>
                    </a:lnTo>
                    <a:lnTo>
                      <a:pt x="147" y="10"/>
                    </a:lnTo>
                    <a:lnTo>
                      <a:pt x="147" y="10"/>
                    </a:lnTo>
                    <a:lnTo>
                      <a:pt x="147" y="10"/>
                    </a:lnTo>
                    <a:lnTo>
                      <a:pt x="147" y="10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7" y="11"/>
                    </a:lnTo>
                    <a:lnTo>
                      <a:pt x="147" y="12"/>
                    </a:lnTo>
                    <a:lnTo>
                      <a:pt x="147" y="12"/>
                    </a:lnTo>
                    <a:lnTo>
                      <a:pt x="147" y="12"/>
                    </a:lnTo>
                    <a:lnTo>
                      <a:pt x="146" y="12"/>
                    </a:lnTo>
                    <a:lnTo>
                      <a:pt x="146" y="12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7" y="13"/>
                    </a:lnTo>
                    <a:lnTo>
                      <a:pt x="147" y="13"/>
                    </a:lnTo>
                    <a:lnTo>
                      <a:pt x="147" y="13"/>
                    </a:lnTo>
                    <a:lnTo>
                      <a:pt x="147" y="14"/>
                    </a:lnTo>
                    <a:lnTo>
                      <a:pt x="147" y="14"/>
                    </a:lnTo>
                    <a:lnTo>
                      <a:pt x="147" y="15"/>
                    </a:lnTo>
                    <a:lnTo>
                      <a:pt x="147" y="15"/>
                    </a:lnTo>
                    <a:lnTo>
                      <a:pt x="147" y="15"/>
                    </a:lnTo>
                    <a:lnTo>
                      <a:pt x="147" y="15"/>
                    </a:lnTo>
                    <a:lnTo>
                      <a:pt x="147" y="15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7" y="17"/>
                    </a:lnTo>
                    <a:lnTo>
                      <a:pt x="147" y="18"/>
                    </a:lnTo>
                    <a:lnTo>
                      <a:pt x="147" y="18"/>
                    </a:lnTo>
                    <a:lnTo>
                      <a:pt x="146" y="18"/>
                    </a:lnTo>
                    <a:lnTo>
                      <a:pt x="146" y="19"/>
                    </a:lnTo>
                    <a:lnTo>
                      <a:pt x="146" y="19"/>
                    </a:lnTo>
                    <a:lnTo>
                      <a:pt x="146" y="19"/>
                    </a:lnTo>
                    <a:lnTo>
                      <a:pt x="146" y="20"/>
                    </a:lnTo>
                    <a:lnTo>
                      <a:pt x="146" y="20"/>
                    </a:lnTo>
                    <a:lnTo>
                      <a:pt x="146" y="21"/>
                    </a:lnTo>
                    <a:lnTo>
                      <a:pt x="145" y="21"/>
                    </a:lnTo>
                    <a:lnTo>
                      <a:pt x="145" y="21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5" y="22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5"/>
                    </a:lnTo>
                    <a:lnTo>
                      <a:pt x="144" y="25"/>
                    </a:lnTo>
                    <a:lnTo>
                      <a:pt x="143" y="25"/>
                    </a:lnTo>
                    <a:lnTo>
                      <a:pt x="143" y="25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3" y="25"/>
                    </a:lnTo>
                    <a:lnTo>
                      <a:pt x="143" y="26"/>
                    </a:lnTo>
                    <a:lnTo>
                      <a:pt x="142" y="26"/>
                    </a:lnTo>
                    <a:lnTo>
                      <a:pt x="142" y="26"/>
                    </a:lnTo>
                    <a:lnTo>
                      <a:pt x="142" y="27"/>
                    </a:lnTo>
                    <a:lnTo>
                      <a:pt x="142" y="27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2" y="30"/>
                    </a:lnTo>
                    <a:lnTo>
                      <a:pt x="141" y="30"/>
                    </a:lnTo>
                    <a:lnTo>
                      <a:pt x="141" y="31"/>
                    </a:lnTo>
                    <a:lnTo>
                      <a:pt x="141" y="31"/>
                    </a:lnTo>
                    <a:lnTo>
                      <a:pt x="140" y="31"/>
                    </a:lnTo>
                    <a:lnTo>
                      <a:pt x="140" y="32"/>
                    </a:lnTo>
                    <a:lnTo>
                      <a:pt x="140" y="32"/>
                    </a:lnTo>
                    <a:lnTo>
                      <a:pt x="140" y="33"/>
                    </a:lnTo>
                    <a:lnTo>
                      <a:pt x="140" y="33"/>
                    </a:lnTo>
                    <a:lnTo>
                      <a:pt x="141" y="33"/>
                    </a:lnTo>
                    <a:lnTo>
                      <a:pt x="140" y="34"/>
                    </a:lnTo>
                    <a:lnTo>
                      <a:pt x="140" y="34"/>
                    </a:lnTo>
                    <a:lnTo>
                      <a:pt x="140" y="34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39" y="35"/>
                    </a:lnTo>
                    <a:lnTo>
                      <a:pt x="138" y="35"/>
                    </a:lnTo>
                    <a:lnTo>
                      <a:pt x="138" y="35"/>
                    </a:lnTo>
                    <a:lnTo>
                      <a:pt x="138" y="35"/>
                    </a:lnTo>
                    <a:lnTo>
                      <a:pt x="138" y="35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39" y="37"/>
                    </a:lnTo>
                    <a:lnTo>
                      <a:pt x="139" y="37"/>
                    </a:lnTo>
                    <a:lnTo>
                      <a:pt x="139" y="38"/>
                    </a:lnTo>
                    <a:lnTo>
                      <a:pt x="140" y="38"/>
                    </a:lnTo>
                    <a:lnTo>
                      <a:pt x="140" y="39"/>
                    </a:lnTo>
                    <a:lnTo>
                      <a:pt x="140" y="39"/>
                    </a:lnTo>
                    <a:lnTo>
                      <a:pt x="140" y="39"/>
                    </a:lnTo>
                    <a:lnTo>
                      <a:pt x="140" y="40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41" y="40"/>
                    </a:lnTo>
                    <a:lnTo>
                      <a:pt x="142" y="40"/>
                    </a:lnTo>
                    <a:lnTo>
                      <a:pt x="142" y="41"/>
                    </a:lnTo>
                    <a:lnTo>
                      <a:pt x="141" y="41"/>
                    </a:lnTo>
                    <a:lnTo>
                      <a:pt x="141" y="42"/>
                    </a:lnTo>
                    <a:lnTo>
                      <a:pt x="141" y="42"/>
                    </a:lnTo>
                    <a:lnTo>
                      <a:pt x="141" y="42"/>
                    </a:lnTo>
                    <a:lnTo>
                      <a:pt x="141" y="43"/>
                    </a:lnTo>
                    <a:lnTo>
                      <a:pt x="141" y="43"/>
                    </a:lnTo>
                    <a:lnTo>
                      <a:pt x="141" y="44"/>
                    </a:lnTo>
                    <a:lnTo>
                      <a:pt x="141" y="44"/>
                    </a:lnTo>
                    <a:lnTo>
                      <a:pt x="141" y="44"/>
                    </a:lnTo>
                    <a:lnTo>
                      <a:pt x="142" y="44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2" y="45"/>
                    </a:lnTo>
                    <a:lnTo>
                      <a:pt x="143" y="45"/>
                    </a:lnTo>
                    <a:lnTo>
                      <a:pt x="143" y="45"/>
                    </a:lnTo>
                    <a:lnTo>
                      <a:pt x="144" y="45"/>
                    </a:lnTo>
                    <a:lnTo>
                      <a:pt x="144" y="46"/>
                    </a:lnTo>
                    <a:lnTo>
                      <a:pt x="144" y="46"/>
                    </a:lnTo>
                    <a:lnTo>
                      <a:pt x="144" y="46"/>
                    </a:lnTo>
                    <a:lnTo>
                      <a:pt x="144" y="47"/>
                    </a:lnTo>
                    <a:lnTo>
                      <a:pt x="144" y="47"/>
                    </a:lnTo>
                    <a:lnTo>
                      <a:pt x="144" y="48"/>
                    </a:lnTo>
                    <a:lnTo>
                      <a:pt x="145" y="48"/>
                    </a:lnTo>
                    <a:lnTo>
                      <a:pt x="145" y="48"/>
                    </a:lnTo>
                    <a:lnTo>
                      <a:pt x="145" y="48"/>
                    </a:lnTo>
                    <a:lnTo>
                      <a:pt x="145" y="48"/>
                    </a:lnTo>
                    <a:lnTo>
                      <a:pt x="146" y="48"/>
                    </a:lnTo>
                    <a:lnTo>
                      <a:pt x="146" y="47"/>
                    </a:lnTo>
                    <a:lnTo>
                      <a:pt x="146" y="47"/>
                    </a:lnTo>
                    <a:lnTo>
                      <a:pt x="147" y="47"/>
                    </a:lnTo>
                    <a:lnTo>
                      <a:pt x="147" y="47"/>
                    </a:lnTo>
                    <a:lnTo>
                      <a:pt x="147" y="48"/>
                    </a:lnTo>
                    <a:lnTo>
                      <a:pt x="147" y="48"/>
                    </a:lnTo>
                    <a:lnTo>
                      <a:pt x="147" y="49"/>
                    </a:lnTo>
                    <a:lnTo>
                      <a:pt x="147" y="49"/>
                    </a:lnTo>
                    <a:lnTo>
                      <a:pt x="148" y="50"/>
                    </a:lnTo>
                    <a:lnTo>
                      <a:pt x="148" y="50"/>
                    </a:lnTo>
                    <a:lnTo>
                      <a:pt x="148" y="50"/>
                    </a:lnTo>
                    <a:lnTo>
                      <a:pt x="149" y="50"/>
                    </a:lnTo>
                    <a:lnTo>
                      <a:pt x="149" y="50"/>
                    </a:lnTo>
                    <a:lnTo>
                      <a:pt x="150" y="50"/>
                    </a:lnTo>
                    <a:lnTo>
                      <a:pt x="150" y="51"/>
                    </a:lnTo>
                    <a:lnTo>
                      <a:pt x="150" y="51"/>
                    </a:lnTo>
                    <a:lnTo>
                      <a:pt x="151" y="51"/>
                    </a:lnTo>
                    <a:lnTo>
                      <a:pt x="15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4" y="51"/>
                    </a:lnTo>
                    <a:lnTo>
                      <a:pt x="154" y="51"/>
                    </a:lnTo>
                    <a:lnTo>
                      <a:pt x="155" y="51"/>
                    </a:lnTo>
                    <a:lnTo>
                      <a:pt x="155" y="52"/>
                    </a:lnTo>
                    <a:lnTo>
                      <a:pt x="156" y="52"/>
                    </a:lnTo>
                    <a:lnTo>
                      <a:pt x="156" y="53"/>
                    </a:lnTo>
                    <a:lnTo>
                      <a:pt x="156" y="53"/>
                    </a:lnTo>
                    <a:lnTo>
                      <a:pt x="156" y="53"/>
                    </a:lnTo>
                    <a:lnTo>
                      <a:pt x="156" y="54"/>
                    </a:lnTo>
                    <a:lnTo>
                      <a:pt x="157" y="54"/>
                    </a:lnTo>
                    <a:lnTo>
                      <a:pt x="157" y="54"/>
                    </a:lnTo>
                    <a:lnTo>
                      <a:pt x="157" y="54"/>
                    </a:lnTo>
                    <a:lnTo>
                      <a:pt x="158" y="54"/>
                    </a:lnTo>
                    <a:lnTo>
                      <a:pt x="158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2" y="55"/>
                    </a:lnTo>
                    <a:lnTo>
                      <a:pt x="162" y="55"/>
                    </a:lnTo>
                    <a:lnTo>
                      <a:pt x="162" y="55"/>
                    </a:lnTo>
                    <a:lnTo>
                      <a:pt x="163" y="55"/>
                    </a:lnTo>
                    <a:lnTo>
                      <a:pt x="163" y="55"/>
                    </a:lnTo>
                    <a:lnTo>
                      <a:pt x="163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6" y="57"/>
                    </a:lnTo>
                    <a:lnTo>
                      <a:pt x="166" y="57"/>
                    </a:lnTo>
                    <a:lnTo>
                      <a:pt x="166" y="57"/>
                    </a:lnTo>
                    <a:lnTo>
                      <a:pt x="167" y="57"/>
                    </a:lnTo>
                    <a:lnTo>
                      <a:pt x="167" y="57"/>
                    </a:lnTo>
                    <a:lnTo>
                      <a:pt x="167" y="58"/>
                    </a:lnTo>
                    <a:lnTo>
                      <a:pt x="167" y="58"/>
                    </a:lnTo>
                    <a:lnTo>
                      <a:pt x="166" y="58"/>
                    </a:lnTo>
                    <a:lnTo>
                      <a:pt x="166" y="59"/>
                    </a:lnTo>
                    <a:lnTo>
                      <a:pt x="167" y="59"/>
                    </a:lnTo>
                    <a:lnTo>
                      <a:pt x="167" y="60"/>
                    </a:lnTo>
                    <a:lnTo>
                      <a:pt x="167" y="60"/>
                    </a:lnTo>
                    <a:lnTo>
                      <a:pt x="167" y="60"/>
                    </a:lnTo>
                    <a:lnTo>
                      <a:pt x="168" y="60"/>
                    </a:lnTo>
                    <a:lnTo>
                      <a:pt x="168" y="61"/>
                    </a:lnTo>
                    <a:lnTo>
                      <a:pt x="168" y="61"/>
                    </a:lnTo>
                    <a:lnTo>
                      <a:pt x="169" y="61"/>
                    </a:lnTo>
                    <a:lnTo>
                      <a:pt x="169" y="61"/>
                    </a:lnTo>
                    <a:lnTo>
                      <a:pt x="169" y="61"/>
                    </a:lnTo>
                    <a:lnTo>
                      <a:pt x="169" y="62"/>
                    </a:lnTo>
                    <a:lnTo>
                      <a:pt x="170" y="62"/>
                    </a:lnTo>
                    <a:lnTo>
                      <a:pt x="170" y="62"/>
                    </a:lnTo>
                    <a:lnTo>
                      <a:pt x="170" y="62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171" y="63"/>
                    </a:lnTo>
                    <a:lnTo>
                      <a:pt x="171" y="63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1" y="65"/>
                    </a:lnTo>
                    <a:lnTo>
                      <a:pt x="172" y="65"/>
                    </a:lnTo>
                    <a:lnTo>
                      <a:pt x="172" y="65"/>
                    </a:lnTo>
                    <a:lnTo>
                      <a:pt x="172" y="65"/>
                    </a:lnTo>
                    <a:lnTo>
                      <a:pt x="172" y="65"/>
                    </a:lnTo>
                    <a:lnTo>
                      <a:pt x="173" y="65"/>
                    </a:lnTo>
                    <a:lnTo>
                      <a:pt x="173" y="65"/>
                    </a:lnTo>
                    <a:lnTo>
                      <a:pt x="173" y="66"/>
                    </a:lnTo>
                    <a:lnTo>
                      <a:pt x="173" y="66"/>
                    </a:lnTo>
                    <a:lnTo>
                      <a:pt x="173" y="67"/>
                    </a:lnTo>
                    <a:lnTo>
                      <a:pt x="173" y="67"/>
                    </a:lnTo>
                    <a:lnTo>
                      <a:pt x="173" y="68"/>
                    </a:lnTo>
                    <a:lnTo>
                      <a:pt x="173" y="68"/>
                    </a:lnTo>
                    <a:lnTo>
                      <a:pt x="173" y="68"/>
                    </a:lnTo>
                    <a:lnTo>
                      <a:pt x="173" y="68"/>
                    </a:lnTo>
                    <a:lnTo>
                      <a:pt x="174" y="69"/>
                    </a:lnTo>
                    <a:lnTo>
                      <a:pt x="174" y="69"/>
                    </a:lnTo>
                    <a:lnTo>
                      <a:pt x="174" y="70"/>
                    </a:lnTo>
                    <a:lnTo>
                      <a:pt x="174" y="70"/>
                    </a:lnTo>
                    <a:lnTo>
                      <a:pt x="174" y="70"/>
                    </a:lnTo>
                    <a:lnTo>
                      <a:pt x="175" y="71"/>
                    </a:lnTo>
                    <a:lnTo>
                      <a:pt x="175" y="70"/>
                    </a:lnTo>
                    <a:lnTo>
                      <a:pt x="175" y="70"/>
                    </a:lnTo>
                    <a:lnTo>
                      <a:pt x="176" y="70"/>
                    </a:lnTo>
                    <a:lnTo>
                      <a:pt x="176" y="70"/>
                    </a:lnTo>
                    <a:lnTo>
                      <a:pt x="176" y="70"/>
                    </a:lnTo>
                    <a:lnTo>
                      <a:pt x="177" y="70"/>
                    </a:lnTo>
                    <a:lnTo>
                      <a:pt x="177" y="69"/>
                    </a:lnTo>
                    <a:lnTo>
                      <a:pt x="177" y="69"/>
                    </a:lnTo>
                    <a:lnTo>
                      <a:pt x="178" y="69"/>
                    </a:lnTo>
                    <a:lnTo>
                      <a:pt x="178" y="69"/>
                    </a:lnTo>
                    <a:lnTo>
                      <a:pt x="179" y="69"/>
                    </a:lnTo>
                    <a:lnTo>
                      <a:pt x="179" y="69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80" y="69"/>
                    </a:lnTo>
                    <a:lnTo>
                      <a:pt x="180" y="70"/>
                    </a:lnTo>
                    <a:lnTo>
                      <a:pt x="181" y="70"/>
                    </a:lnTo>
                    <a:lnTo>
                      <a:pt x="181" y="70"/>
                    </a:lnTo>
                    <a:lnTo>
                      <a:pt x="182" y="70"/>
                    </a:lnTo>
                    <a:lnTo>
                      <a:pt x="182" y="70"/>
                    </a:lnTo>
                    <a:lnTo>
                      <a:pt x="182" y="70"/>
                    </a:lnTo>
                    <a:lnTo>
                      <a:pt x="182" y="70"/>
                    </a:lnTo>
                    <a:lnTo>
                      <a:pt x="183" y="70"/>
                    </a:lnTo>
                    <a:lnTo>
                      <a:pt x="183" y="70"/>
                    </a:lnTo>
                    <a:lnTo>
                      <a:pt x="183" y="71"/>
                    </a:lnTo>
                    <a:lnTo>
                      <a:pt x="184" y="71"/>
                    </a:lnTo>
                    <a:lnTo>
                      <a:pt x="184" y="71"/>
                    </a:lnTo>
                    <a:lnTo>
                      <a:pt x="183" y="71"/>
                    </a:lnTo>
                    <a:lnTo>
                      <a:pt x="183" y="72"/>
                    </a:lnTo>
                    <a:lnTo>
                      <a:pt x="184" y="72"/>
                    </a:lnTo>
                    <a:lnTo>
                      <a:pt x="184" y="72"/>
                    </a:lnTo>
                    <a:lnTo>
                      <a:pt x="184" y="72"/>
                    </a:lnTo>
                    <a:lnTo>
                      <a:pt x="184" y="73"/>
                    </a:lnTo>
                    <a:lnTo>
                      <a:pt x="185" y="73"/>
                    </a:lnTo>
                    <a:lnTo>
                      <a:pt x="185" y="73"/>
                    </a:lnTo>
                    <a:lnTo>
                      <a:pt x="185" y="74"/>
                    </a:lnTo>
                    <a:lnTo>
                      <a:pt x="185" y="74"/>
                    </a:lnTo>
                    <a:lnTo>
                      <a:pt x="186" y="74"/>
                    </a:lnTo>
                    <a:lnTo>
                      <a:pt x="186" y="75"/>
                    </a:lnTo>
                    <a:lnTo>
                      <a:pt x="186" y="75"/>
                    </a:lnTo>
                    <a:lnTo>
                      <a:pt x="185" y="75"/>
                    </a:lnTo>
                    <a:lnTo>
                      <a:pt x="185" y="75"/>
                    </a:lnTo>
                    <a:lnTo>
                      <a:pt x="185" y="76"/>
                    </a:lnTo>
                    <a:lnTo>
                      <a:pt x="185" y="76"/>
                    </a:lnTo>
                    <a:lnTo>
                      <a:pt x="185" y="77"/>
                    </a:lnTo>
                    <a:lnTo>
                      <a:pt x="185" y="77"/>
                    </a:lnTo>
                    <a:lnTo>
                      <a:pt x="184" y="78"/>
                    </a:lnTo>
                    <a:lnTo>
                      <a:pt x="184" y="78"/>
                    </a:lnTo>
                    <a:lnTo>
                      <a:pt x="184" y="79"/>
                    </a:lnTo>
                    <a:lnTo>
                      <a:pt x="184" y="79"/>
                    </a:lnTo>
                    <a:lnTo>
                      <a:pt x="184" y="80"/>
                    </a:lnTo>
                    <a:lnTo>
                      <a:pt x="184" y="80"/>
                    </a:lnTo>
                    <a:lnTo>
                      <a:pt x="184" y="80"/>
                    </a:lnTo>
                    <a:lnTo>
                      <a:pt x="184" y="80"/>
                    </a:lnTo>
                    <a:lnTo>
                      <a:pt x="184" y="81"/>
                    </a:lnTo>
                    <a:lnTo>
                      <a:pt x="185" y="81"/>
                    </a:lnTo>
                    <a:lnTo>
                      <a:pt x="185" y="81"/>
                    </a:lnTo>
                    <a:lnTo>
                      <a:pt x="185" y="82"/>
                    </a:lnTo>
                    <a:lnTo>
                      <a:pt x="186" y="82"/>
                    </a:lnTo>
                    <a:lnTo>
                      <a:pt x="186" y="82"/>
                    </a:lnTo>
                    <a:lnTo>
                      <a:pt x="186" y="82"/>
                    </a:lnTo>
                    <a:lnTo>
                      <a:pt x="186" y="83"/>
                    </a:lnTo>
                    <a:lnTo>
                      <a:pt x="187" y="83"/>
                    </a:lnTo>
                    <a:lnTo>
                      <a:pt x="187" y="83"/>
                    </a:lnTo>
                    <a:lnTo>
                      <a:pt x="187" y="84"/>
                    </a:lnTo>
                    <a:lnTo>
                      <a:pt x="187" y="84"/>
                    </a:lnTo>
                    <a:lnTo>
                      <a:pt x="187" y="85"/>
                    </a:lnTo>
                    <a:lnTo>
                      <a:pt x="187" y="85"/>
                    </a:lnTo>
                    <a:lnTo>
                      <a:pt x="187" y="85"/>
                    </a:lnTo>
                    <a:lnTo>
                      <a:pt x="187" y="86"/>
                    </a:lnTo>
                    <a:lnTo>
                      <a:pt x="187" y="86"/>
                    </a:lnTo>
                    <a:lnTo>
                      <a:pt x="188" y="86"/>
                    </a:lnTo>
                    <a:lnTo>
                      <a:pt x="188" y="86"/>
                    </a:lnTo>
                    <a:lnTo>
                      <a:pt x="188" y="86"/>
                    </a:lnTo>
                    <a:lnTo>
                      <a:pt x="189" y="86"/>
                    </a:lnTo>
                    <a:lnTo>
                      <a:pt x="189" y="86"/>
                    </a:lnTo>
                    <a:lnTo>
                      <a:pt x="190" y="86"/>
                    </a:lnTo>
                    <a:lnTo>
                      <a:pt x="190" y="85"/>
                    </a:lnTo>
                    <a:lnTo>
                      <a:pt x="191" y="85"/>
                    </a:lnTo>
                    <a:lnTo>
                      <a:pt x="191" y="85"/>
                    </a:lnTo>
                    <a:lnTo>
                      <a:pt x="192" y="85"/>
                    </a:lnTo>
                    <a:lnTo>
                      <a:pt x="192" y="86"/>
                    </a:lnTo>
                    <a:lnTo>
                      <a:pt x="192" y="86"/>
                    </a:lnTo>
                    <a:lnTo>
                      <a:pt x="192" y="86"/>
                    </a:lnTo>
                    <a:lnTo>
                      <a:pt x="192" y="87"/>
                    </a:lnTo>
                    <a:lnTo>
                      <a:pt x="193" y="87"/>
                    </a:lnTo>
                    <a:lnTo>
                      <a:pt x="193" y="87"/>
                    </a:lnTo>
                    <a:lnTo>
                      <a:pt x="193" y="87"/>
                    </a:lnTo>
                    <a:lnTo>
                      <a:pt x="193" y="87"/>
                    </a:lnTo>
                    <a:lnTo>
                      <a:pt x="194" y="87"/>
                    </a:lnTo>
                    <a:lnTo>
                      <a:pt x="194" y="87"/>
                    </a:lnTo>
                    <a:lnTo>
                      <a:pt x="195" y="87"/>
                    </a:lnTo>
                    <a:lnTo>
                      <a:pt x="195" y="87"/>
                    </a:lnTo>
                    <a:lnTo>
                      <a:pt x="196" y="87"/>
                    </a:lnTo>
                    <a:lnTo>
                      <a:pt x="196" y="87"/>
                    </a:lnTo>
                    <a:lnTo>
                      <a:pt x="196" y="87"/>
                    </a:lnTo>
                    <a:lnTo>
                      <a:pt x="196" y="86"/>
                    </a:lnTo>
                    <a:lnTo>
                      <a:pt x="197" y="86"/>
                    </a:lnTo>
                    <a:lnTo>
                      <a:pt x="197" y="86"/>
                    </a:lnTo>
                    <a:lnTo>
                      <a:pt x="198" y="87"/>
                    </a:lnTo>
                    <a:lnTo>
                      <a:pt x="198" y="87"/>
                    </a:lnTo>
                    <a:lnTo>
                      <a:pt x="199" y="87"/>
                    </a:lnTo>
                    <a:lnTo>
                      <a:pt x="199" y="86"/>
                    </a:lnTo>
                    <a:lnTo>
                      <a:pt x="199" y="86"/>
                    </a:lnTo>
                    <a:lnTo>
                      <a:pt x="199" y="86"/>
                    </a:lnTo>
                    <a:lnTo>
                      <a:pt x="200" y="86"/>
                    </a:lnTo>
                    <a:lnTo>
                      <a:pt x="200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1" y="85"/>
                    </a:lnTo>
                    <a:lnTo>
                      <a:pt x="202" y="85"/>
                    </a:lnTo>
                    <a:lnTo>
                      <a:pt x="202" y="85"/>
                    </a:lnTo>
                    <a:lnTo>
                      <a:pt x="202" y="85"/>
                    </a:lnTo>
                    <a:lnTo>
                      <a:pt x="202" y="85"/>
                    </a:lnTo>
                    <a:lnTo>
                      <a:pt x="202" y="85"/>
                    </a:lnTo>
                    <a:lnTo>
                      <a:pt x="202" y="86"/>
                    </a:lnTo>
                    <a:lnTo>
                      <a:pt x="202" y="86"/>
                    </a:lnTo>
                    <a:lnTo>
                      <a:pt x="202" y="87"/>
                    </a:lnTo>
                    <a:lnTo>
                      <a:pt x="202" y="87"/>
                    </a:lnTo>
                    <a:lnTo>
                      <a:pt x="202" y="87"/>
                    </a:lnTo>
                    <a:lnTo>
                      <a:pt x="203" y="87"/>
                    </a:lnTo>
                    <a:lnTo>
                      <a:pt x="203" y="88"/>
                    </a:lnTo>
                    <a:lnTo>
                      <a:pt x="204" y="88"/>
                    </a:lnTo>
                    <a:lnTo>
                      <a:pt x="204" y="88"/>
                    </a:lnTo>
                    <a:lnTo>
                      <a:pt x="204" y="88"/>
                    </a:lnTo>
                    <a:lnTo>
                      <a:pt x="204" y="87"/>
                    </a:lnTo>
                    <a:lnTo>
                      <a:pt x="205" y="87"/>
                    </a:lnTo>
                    <a:lnTo>
                      <a:pt x="205" y="87"/>
                    </a:lnTo>
                    <a:lnTo>
                      <a:pt x="205" y="87"/>
                    </a:lnTo>
                    <a:lnTo>
                      <a:pt x="205" y="86"/>
                    </a:lnTo>
                    <a:lnTo>
                      <a:pt x="206" y="86"/>
                    </a:lnTo>
                    <a:lnTo>
                      <a:pt x="206" y="86"/>
                    </a:lnTo>
                    <a:lnTo>
                      <a:pt x="207" y="86"/>
                    </a:lnTo>
                    <a:lnTo>
                      <a:pt x="207" y="86"/>
                    </a:lnTo>
                    <a:lnTo>
                      <a:pt x="208" y="86"/>
                    </a:lnTo>
                    <a:lnTo>
                      <a:pt x="208" y="86"/>
                    </a:lnTo>
                    <a:lnTo>
                      <a:pt x="209" y="86"/>
                    </a:lnTo>
                    <a:lnTo>
                      <a:pt x="209" y="86"/>
                    </a:lnTo>
                    <a:lnTo>
                      <a:pt x="210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7"/>
                    </a:lnTo>
                    <a:lnTo>
                      <a:pt x="212" y="87"/>
                    </a:lnTo>
                    <a:lnTo>
                      <a:pt x="211" y="87"/>
                    </a:lnTo>
                    <a:lnTo>
                      <a:pt x="211" y="88"/>
                    </a:lnTo>
                    <a:lnTo>
                      <a:pt x="212" y="88"/>
                    </a:lnTo>
                    <a:lnTo>
                      <a:pt x="212" y="89"/>
                    </a:lnTo>
                    <a:lnTo>
                      <a:pt x="211" y="89"/>
                    </a:lnTo>
                    <a:lnTo>
                      <a:pt x="212" y="89"/>
                    </a:lnTo>
                    <a:lnTo>
                      <a:pt x="212" y="90"/>
                    </a:lnTo>
                    <a:lnTo>
                      <a:pt x="212" y="90"/>
                    </a:lnTo>
                    <a:lnTo>
                      <a:pt x="212" y="89"/>
                    </a:lnTo>
                    <a:lnTo>
                      <a:pt x="213" y="90"/>
                    </a:lnTo>
                    <a:lnTo>
                      <a:pt x="213" y="90"/>
                    </a:lnTo>
                    <a:lnTo>
                      <a:pt x="214" y="90"/>
                    </a:lnTo>
                    <a:lnTo>
                      <a:pt x="214" y="90"/>
                    </a:lnTo>
                    <a:lnTo>
                      <a:pt x="214" y="90"/>
                    </a:lnTo>
                    <a:lnTo>
                      <a:pt x="214" y="91"/>
                    </a:lnTo>
                    <a:lnTo>
                      <a:pt x="214" y="91"/>
                    </a:lnTo>
                    <a:lnTo>
                      <a:pt x="213" y="91"/>
                    </a:lnTo>
                    <a:lnTo>
                      <a:pt x="213" y="92"/>
                    </a:lnTo>
                    <a:lnTo>
                      <a:pt x="212" y="92"/>
                    </a:lnTo>
                    <a:lnTo>
                      <a:pt x="212" y="93"/>
                    </a:lnTo>
                    <a:lnTo>
                      <a:pt x="212" y="93"/>
                    </a:lnTo>
                    <a:lnTo>
                      <a:pt x="212" y="93"/>
                    </a:lnTo>
                    <a:lnTo>
                      <a:pt x="212" y="94"/>
                    </a:lnTo>
                    <a:lnTo>
                      <a:pt x="212" y="94"/>
                    </a:lnTo>
                    <a:lnTo>
                      <a:pt x="212" y="94"/>
                    </a:lnTo>
                    <a:lnTo>
                      <a:pt x="213" y="94"/>
                    </a:lnTo>
                    <a:lnTo>
                      <a:pt x="213" y="94"/>
                    </a:lnTo>
                    <a:lnTo>
                      <a:pt x="213" y="95"/>
                    </a:lnTo>
                    <a:lnTo>
                      <a:pt x="213" y="95"/>
                    </a:lnTo>
                    <a:lnTo>
                      <a:pt x="213" y="95"/>
                    </a:lnTo>
                    <a:lnTo>
                      <a:pt x="213" y="96"/>
                    </a:lnTo>
                    <a:lnTo>
                      <a:pt x="214" y="96"/>
                    </a:lnTo>
                    <a:lnTo>
                      <a:pt x="214" y="97"/>
                    </a:lnTo>
                    <a:lnTo>
                      <a:pt x="214" y="97"/>
                    </a:lnTo>
                    <a:lnTo>
                      <a:pt x="214" y="97"/>
                    </a:lnTo>
                    <a:lnTo>
                      <a:pt x="215" y="97"/>
                    </a:lnTo>
                    <a:lnTo>
                      <a:pt x="215" y="98"/>
                    </a:lnTo>
                    <a:lnTo>
                      <a:pt x="216" y="98"/>
                    </a:lnTo>
                    <a:lnTo>
                      <a:pt x="216" y="98"/>
                    </a:lnTo>
                    <a:lnTo>
                      <a:pt x="216" y="98"/>
                    </a:lnTo>
                    <a:lnTo>
                      <a:pt x="216" y="98"/>
                    </a:lnTo>
                    <a:lnTo>
                      <a:pt x="217" y="98"/>
                    </a:lnTo>
                    <a:lnTo>
                      <a:pt x="217" y="99"/>
                    </a:lnTo>
                    <a:lnTo>
                      <a:pt x="217" y="99"/>
                    </a:lnTo>
                    <a:lnTo>
                      <a:pt x="218" y="99"/>
                    </a:lnTo>
                    <a:lnTo>
                      <a:pt x="218" y="99"/>
                    </a:lnTo>
                    <a:lnTo>
                      <a:pt x="219" y="99"/>
                    </a:lnTo>
                    <a:lnTo>
                      <a:pt x="219" y="99"/>
                    </a:lnTo>
                    <a:lnTo>
                      <a:pt x="220" y="99"/>
                    </a:lnTo>
                    <a:lnTo>
                      <a:pt x="220" y="99"/>
                    </a:lnTo>
                    <a:lnTo>
                      <a:pt x="220" y="100"/>
                    </a:lnTo>
                    <a:lnTo>
                      <a:pt x="221" y="100"/>
                    </a:lnTo>
                    <a:lnTo>
                      <a:pt x="221" y="100"/>
                    </a:lnTo>
                    <a:lnTo>
                      <a:pt x="221" y="100"/>
                    </a:lnTo>
                    <a:lnTo>
                      <a:pt x="222" y="100"/>
                    </a:lnTo>
                    <a:lnTo>
                      <a:pt x="222" y="100"/>
                    </a:lnTo>
                    <a:lnTo>
                      <a:pt x="222" y="100"/>
                    </a:lnTo>
                    <a:lnTo>
                      <a:pt x="223" y="101"/>
                    </a:lnTo>
                    <a:lnTo>
                      <a:pt x="223" y="101"/>
                    </a:lnTo>
                    <a:lnTo>
                      <a:pt x="224" y="101"/>
                    </a:lnTo>
                    <a:lnTo>
                      <a:pt x="224" y="101"/>
                    </a:lnTo>
                    <a:lnTo>
                      <a:pt x="224" y="101"/>
                    </a:lnTo>
                    <a:lnTo>
                      <a:pt x="225" y="101"/>
                    </a:lnTo>
                    <a:lnTo>
                      <a:pt x="225" y="102"/>
                    </a:lnTo>
                    <a:lnTo>
                      <a:pt x="226" y="102"/>
                    </a:lnTo>
                    <a:lnTo>
                      <a:pt x="227" y="102"/>
                    </a:lnTo>
                    <a:lnTo>
                      <a:pt x="227" y="102"/>
                    </a:lnTo>
                    <a:lnTo>
                      <a:pt x="227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9" y="102"/>
                    </a:lnTo>
                    <a:lnTo>
                      <a:pt x="229" y="102"/>
                    </a:lnTo>
                    <a:lnTo>
                      <a:pt x="230" y="102"/>
                    </a:lnTo>
                    <a:lnTo>
                      <a:pt x="230" y="102"/>
                    </a:lnTo>
                    <a:lnTo>
                      <a:pt x="230" y="103"/>
                    </a:lnTo>
                    <a:lnTo>
                      <a:pt x="230" y="103"/>
                    </a:lnTo>
                    <a:lnTo>
                      <a:pt x="230" y="103"/>
                    </a:lnTo>
                    <a:lnTo>
                      <a:pt x="230" y="104"/>
                    </a:lnTo>
                    <a:lnTo>
                      <a:pt x="230" y="103"/>
                    </a:lnTo>
                    <a:lnTo>
                      <a:pt x="230" y="103"/>
                    </a:lnTo>
                    <a:lnTo>
                      <a:pt x="230" y="104"/>
                    </a:lnTo>
                    <a:lnTo>
                      <a:pt x="231" y="104"/>
                    </a:lnTo>
                    <a:lnTo>
                      <a:pt x="231" y="104"/>
                    </a:lnTo>
                    <a:lnTo>
                      <a:pt x="231" y="104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33" y="104"/>
                    </a:lnTo>
                    <a:lnTo>
                      <a:pt x="233" y="104"/>
                    </a:lnTo>
                    <a:lnTo>
                      <a:pt x="234" y="105"/>
                    </a:lnTo>
                    <a:lnTo>
                      <a:pt x="234" y="105"/>
                    </a:lnTo>
                    <a:lnTo>
                      <a:pt x="234" y="105"/>
                    </a:lnTo>
                    <a:lnTo>
                      <a:pt x="234" y="106"/>
                    </a:lnTo>
                    <a:lnTo>
                      <a:pt x="234" y="106"/>
                    </a:lnTo>
                    <a:lnTo>
                      <a:pt x="235" y="106"/>
                    </a:lnTo>
                    <a:lnTo>
                      <a:pt x="235" y="106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236" y="107"/>
                    </a:lnTo>
                    <a:lnTo>
                      <a:pt x="236" y="107"/>
                    </a:lnTo>
                    <a:lnTo>
                      <a:pt x="237" y="108"/>
                    </a:lnTo>
                    <a:lnTo>
                      <a:pt x="237" y="108"/>
                    </a:lnTo>
                    <a:lnTo>
                      <a:pt x="237" y="108"/>
                    </a:lnTo>
                    <a:lnTo>
                      <a:pt x="238" y="109"/>
                    </a:lnTo>
                    <a:lnTo>
                      <a:pt x="238" y="109"/>
                    </a:lnTo>
                    <a:lnTo>
                      <a:pt x="239" y="109"/>
                    </a:lnTo>
                    <a:lnTo>
                      <a:pt x="239" y="109"/>
                    </a:lnTo>
                    <a:lnTo>
                      <a:pt x="239" y="109"/>
                    </a:lnTo>
                    <a:lnTo>
                      <a:pt x="239" y="110"/>
                    </a:lnTo>
                    <a:lnTo>
                      <a:pt x="239" y="110"/>
                    </a:lnTo>
                    <a:lnTo>
                      <a:pt x="239" y="110"/>
                    </a:lnTo>
                    <a:lnTo>
                      <a:pt x="240" y="110"/>
                    </a:lnTo>
                    <a:lnTo>
                      <a:pt x="240" y="110"/>
                    </a:lnTo>
                    <a:lnTo>
                      <a:pt x="241" y="110"/>
                    </a:lnTo>
                    <a:lnTo>
                      <a:pt x="241" y="110"/>
                    </a:lnTo>
                    <a:lnTo>
                      <a:pt x="241" y="110"/>
                    </a:lnTo>
                    <a:lnTo>
                      <a:pt x="241" y="110"/>
                    </a:lnTo>
                    <a:lnTo>
                      <a:pt x="241" y="110"/>
                    </a:lnTo>
                    <a:lnTo>
                      <a:pt x="241" y="111"/>
                    </a:lnTo>
                    <a:lnTo>
                      <a:pt x="242" y="111"/>
                    </a:lnTo>
                    <a:lnTo>
                      <a:pt x="242" y="111"/>
                    </a:lnTo>
                    <a:lnTo>
                      <a:pt x="243" y="112"/>
                    </a:lnTo>
                    <a:lnTo>
                      <a:pt x="243" y="112"/>
                    </a:lnTo>
                    <a:lnTo>
                      <a:pt x="243" y="112"/>
                    </a:lnTo>
                    <a:lnTo>
                      <a:pt x="243" y="113"/>
                    </a:lnTo>
                    <a:lnTo>
                      <a:pt x="244" y="113"/>
                    </a:lnTo>
                    <a:lnTo>
                      <a:pt x="244" y="112"/>
                    </a:lnTo>
                    <a:lnTo>
                      <a:pt x="245" y="112"/>
                    </a:lnTo>
                    <a:lnTo>
                      <a:pt x="245" y="112"/>
                    </a:lnTo>
                    <a:lnTo>
                      <a:pt x="246" y="112"/>
                    </a:lnTo>
                    <a:lnTo>
                      <a:pt x="246" y="112"/>
                    </a:lnTo>
                    <a:lnTo>
                      <a:pt x="246" y="113"/>
                    </a:lnTo>
                    <a:lnTo>
                      <a:pt x="247" y="113"/>
                    </a:lnTo>
                    <a:lnTo>
                      <a:pt x="247" y="113"/>
                    </a:lnTo>
                    <a:lnTo>
                      <a:pt x="247" y="114"/>
                    </a:lnTo>
                    <a:lnTo>
                      <a:pt x="247" y="114"/>
                    </a:lnTo>
                    <a:lnTo>
                      <a:pt x="247" y="114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8" y="115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49" y="116"/>
                    </a:lnTo>
                    <a:lnTo>
                      <a:pt x="249" y="116"/>
                    </a:lnTo>
                    <a:lnTo>
                      <a:pt x="249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0" y="117"/>
                    </a:lnTo>
                    <a:lnTo>
                      <a:pt x="250" y="117"/>
                    </a:lnTo>
                    <a:lnTo>
                      <a:pt x="249" y="117"/>
                    </a:lnTo>
                    <a:lnTo>
                      <a:pt x="249" y="117"/>
                    </a:lnTo>
                    <a:lnTo>
                      <a:pt x="249" y="118"/>
                    </a:lnTo>
                    <a:lnTo>
                      <a:pt x="248" y="118"/>
                    </a:lnTo>
                    <a:lnTo>
                      <a:pt x="248" y="118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7" y="120"/>
                    </a:lnTo>
                    <a:lnTo>
                      <a:pt x="247" y="121"/>
                    </a:lnTo>
                    <a:lnTo>
                      <a:pt x="247" y="121"/>
                    </a:lnTo>
                    <a:lnTo>
                      <a:pt x="247" y="121"/>
                    </a:lnTo>
                    <a:lnTo>
                      <a:pt x="247" y="122"/>
                    </a:lnTo>
                    <a:lnTo>
                      <a:pt x="247" y="122"/>
                    </a:lnTo>
                    <a:lnTo>
                      <a:pt x="247" y="123"/>
                    </a:lnTo>
                    <a:lnTo>
                      <a:pt x="247" y="123"/>
                    </a:lnTo>
                    <a:lnTo>
                      <a:pt x="247" y="124"/>
                    </a:lnTo>
                    <a:lnTo>
                      <a:pt x="247" y="124"/>
                    </a:lnTo>
                    <a:lnTo>
                      <a:pt x="247" y="125"/>
                    </a:lnTo>
                    <a:lnTo>
                      <a:pt x="246" y="125"/>
                    </a:lnTo>
                    <a:lnTo>
                      <a:pt x="246" y="125"/>
                    </a:lnTo>
                    <a:lnTo>
                      <a:pt x="246" y="126"/>
                    </a:lnTo>
                    <a:lnTo>
                      <a:pt x="247" y="126"/>
                    </a:lnTo>
                    <a:lnTo>
                      <a:pt x="247" y="126"/>
                    </a:lnTo>
                    <a:lnTo>
                      <a:pt x="247" y="126"/>
                    </a:lnTo>
                    <a:lnTo>
                      <a:pt x="246" y="126"/>
                    </a:lnTo>
                    <a:lnTo>
                      <a:pt x="246" y="127"/>
                    </a:lnTo>
                    <a:lnTo>
                      <a:pt x="246" y="127"/>
                    </a:lnTo>
                    <a:lnTo>
                      <a:pt x="245" y="127"/>
                    </a:lnTo>
                    <a:lnTo>
                      <a:pt x="245" y="127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2" y="129"/>
                    </a:lnTo>
                    <a:lnTo>
                      <a:pt x="242" y="129"/>
                    </a:lnTo>
                    <a:lnTo>
                      <a:pt x="242" y="130"/>
                    </a:lnTo>
                    <a:lnTo>
                      <a:pt x="242" y="130"/>
                    </a:lnTo>
                    <a:lnTo>
                      <a:pt x="242" y="130"/>
                    </a:lnTo>
                    <a:lnTo>
                      <a:pt x="242" y="131"/>
                    </a:lnTo>
                    <a:lnTo>
                      <a:pt x="241" y="131"/>
                    </a:lnTo>
                    <a:lnTo>
                      <a:pt x="241" y="131"/>
                    </a:lnTo>
                    <a:lnTo>
                      <a:pt x="241" y="132"/>
                    </a:lnTo>
                    <a:lnTo>
                      <a:pt x="241" y="132"/>
                    </a:lnTo>
                    <a:lnTo>
                      <a:pt x="241" y="133"/>
                    </a:lnTo>
                    <a:lnTo>
                      <a:pt x="241" y="133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5"/>
                    </a:lnTo>
                    <a:lnTo>
                      <a:pt x="241" y="135"/>
                    </a:lnTo>
                    <a:lnTo>
                      <a:pt x="241" y="136"/>
                    </a:lnTo>
                    <a:lnTo>
                      <a:pt x="240" y="136"/>
                    </a:lnTo>
                    <a:lnTo>
                      <a:pt x="240" y="136"/>
                    </a:lnTo>
                    <a:lnTo>
                      <a:pt x="240" y="136"/>
                    </a:lnTo>
                    <a:lnTo>
                      <a:pt x="239" y="136"/>
                    </a:lnTo>
                    <a:lnTo>
                      <a:pt x="239" y="136"/>
                    </a:lnTo>
                    <a:lnTo>
                      <a:pt x="239" y="137"/>
                    </a:lnTo>
                    <a:lnTo>
                      <a:pt x="239" y="137"/>
                    </a:lnTo>
                    <a:lnTo>
                      <a:pt x="238" y="137"/>
                    </a:lnTo>
                    <a:lnTo>
                      <a:pt x="238" y="136"/>
                    </a:lnTo>
                    <a:lnTo>
                      <a:pt x="238" y="136"/>
                    </a:lnTo>
                    <a:lnTo>
                      <a:pt x="237" y="136"/>
                    </a:lnTo>
                    <a:lnTo>
                      <a:pt x="237" y="137"/>
                    </a:lnTo>
                    <a:lnTo>
                      <a:pt x="238" y="137"/>
                    </a:lnTo>
                    <a:lnTo>
                      <a:pt x="238" y="137"/>
                    </a:lnTo>
                    <a:lnTo>
                      <a:pt x="237" y="137"/>
                    </a:lnTo>
                    <a:lnTo>
                      <a:pt x="237" y="138"/>
                    </a:lnTo>
                    <a:lnTo>
                      <a:pt x="237" y="138"/>
                    </a:lnTo>
                    <a:lnTo>
                      <a:pt x="237" y="139"/>
                    </a:lnTo>
                    <a:lnTo>
                      <a:pt x="237" y="139"/>
                    </a:lnTo>
                    <a:lnTo>
                      <a:pt x="238" y="140"/>
                    </a:lnTo>
                    <a:lnTo>
                      <a:pt x="238" y="140"/>
                    </a:lnTo>
                    <a:lnTo>
                      <a:pt x="239" y="140"/>
                    </a:lnTo>
                    <a:lnTo>
                      <a:pt x="239" y="140"/>
                    </a:lnTo>
                    <a:lnTo>
                      <a:pt x="238" y="140"/>
                    </a:lnTo>
                    <a:lnTo>
                      <a:pt x="238" y="140"/>
                    </a:lnTo>
                    <a:lnTo>
                      <a:pt x="238" y="141"/>
                    </a:lnTo>
                    <a:lnTo>
                      <a:pt x="238" y="141"/>
                    </a:lnTo>
                    <a:lnTo>
                      <a:pt x="238" y="141"/>
                    </a:lnTo>
                    <a:lnTo>
                      <a:pt x="237" y="141"/>
                    </a:lnTo>
                    <a:lnTo>
                      <a:pt x="237" y="141"/>
                    </a:lnTo>
                    <a:lnTo>
                      <a:pt x="236" y="141"/>
                    </a:lnTo>
                    <a:lnTo>
                      <a:pt x="236" y="141"/>
                    </a:lnTo>
                    <a:lnTo>
                      <a:pt x="235" y="141"/>
                    </a:lnTo>
                    <a:lnTo>
                      <a:pt x="235" y="142"/>
                    </a:lnTo>
                    <a:lnTo>
                      <a:pt x="235" y="142"/>
                    </a:lnTo>
                    <a:lnTo>
                      <a:pt x="234" y="141"/>
                    </a:lnTo>
                    <a:lnTo>
                      <a:pt x="234" y="141"/>
                    </a:lnTo>
                    <a:lnTo>
                      <a:pt x="234" y="142"/>
                    </a:lnTo>
                    <a:lnTo>
                      <a:pt x="233" y="142"/>
                    </a:lnTo>
                    <a:lnTo>
                      <a:pt x="233" y="142"/>
                    </a:lnTo>
                    <a:lnTo>
                      <a:pt x="233" y="143"/>
                    </a:lnTo>
                    <a:lnTo>
                      <a:pt x="233" y="143"/>
                    </a:lnTo>
                    <a:lnTo>
                      <a:pt x="233" y="144"/>
                    </a:lnTo>
                    <a:lnTo>
                      <a:pt x="232" y="144"/>
                    </a:lnTo>
                    <a:lnTo>
                      <a:pt x="232" y="144"/>
                    </a:lnTo>
                    <a:lnTo>
                      <a:pt x="232" y="143"/>
                    </a:lnTo>
                    <a:lnTo>
                      <a:pt x="232" y="143"/>
                    </a:lnTo>
                    <a:lnTo>
                      <a:pt x="231" y="143"/>
                    </a:lnTo>
                    <a:lnTo>
                      <a:pt x="231" y="143"/>
                    </a:lnTo>
                    <a:lnTo>
                      <a:pt x="231" y="143"/>
                    </a:lnTo>
                    <a:lnTo>
                      <a:pt x="231" y="143"/>
                    </a:lnTo>
                    <a:lnTo>
                      <a:pt x="231" y="144"/>
                    </a:lnTo>
                    <a:lnTo>
                      <a:pt x="230" y="144"/>
                    </a:lnTo>
                    <a:lnTo>
                      <a:pt x="230" y="144"/>
                    </a:lnTo>
                    <a:lnTo>
                      <a:pt x="229" y="144"/>
                    </a:lnTo>
                    <a:lnTo>
                      <a:pt x="229" y="143"/>
                    </a:lnTo>
                    <a:lnTo>
                      <a:pt x="230" y="143"/>
                    </a:lnTo>
                    <a:lnTo>
                      <a:pt x="229" y="143"/>
                    </a:lnTo>
                    <a:lnTo>
                      <a:pt x="229" y="142"/>
                    </a:lnTo>
                    <a:lnTo>
                      <a:pt x="229" y="142"/>
                    </a:lnTo>
                    <a:lnTo>
                      <a:pt x="228" y="142"/>
                    </a:lnTo>
                    <a:lnTo>
                      <a:pt x="228" y="142"/>
                    </a:lnTo>
                    <a:lnTo>
                      <a:pt x="227" y="142"/>
                    </a:lnTo>
                    <a:lnTo>
                      <a:pt x="227" y="142"/>
                    </a:lnTo>
                    <a:lnTo>
                      <a:pt x="227" y="143"/>
                    </a:lnTo>
                    <a:lnTo>
                      <a:pt x="227" y="143"/>
                    </a:lnTo>
                    <a:lnTo>
                      <a:pt x="226" y="143"/>
                    </a:lnTo>
                    <a:lnTo>
                      <a:pt x="226" y="143"/>
                    </a:lnTo>
                    <a:lnTo>
                      <a:pt x="225" y="143"/>
                    </a:lnTo>
                    <a:lnTo>
                      <a:pt x="225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2" y="143"/>
                    </a:lnTo>
                    <a:lnTo>
                      <a:pt x="222" y="143"/>
                    </a:lnTo>
                    <a:lnTo>
                      <a:pt x="222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0" y="142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19" y="141"/>
                    </a:lnTo>
                    <a:lnTo>
                      <a:pt x="219" y="141"/>
                    </a:lnTo>
                    <a:lnTo>
                      <a:pt x="219" y="141"/>
                    </a:lnTo>
                    <a:lnTo>
                      <a:pt x="219" y="140"/>
                    </a:lnTo>
                    <a:lnTo>
                      <a:pt x="218" y="140"/>
                    </a:lnTo>
                    <a:lnTo>
                      <a:pt x="218" y="140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7" y="139"/>
                    </a:lnTo>
                    <a:lnTo>
                      <a:pt x="217" y="138"/>
                    </a:lnTo>
                    <a:lnTo>
                      <a:pt x="217" y="139"/>
                    </a:lnTo>
                    <a:lnTo>
                      <a:pt x="217" y="139"/>
                    </a:lnTo>
                    <a:lnTo>
                      <a:pt x="216" y="139"/>
                    </a:lnTo>
                    <a:lnTo>
                      <a:pt x="216" y="138"/>
                    </a:lnTo>
                    <a:lnTo>
                      <a:pt x="216" y="138"/>
                    </a:lnTo>
                    <a:lnTo>
                      <a:pt x="216" y="138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5" y="137"/>
                    </a:lnTo>
                    <a:lnTo>
                      <a:pt x="214" y="137"/>
                    </a:lnTo>
                    <a:lnTo>
                      <a:pt x="214" y="137"/>
                    </a:lnTo>
                    <a:lnTo>
                      <a:pt x="213" y="137"/>
                    </a:lnTo>
                    <a:lnTo>
                      <a:pt x="213" y="137"/>
                    </a:lnTo>
                    <a:lnTo>
                      <a:pt x="213" y="137"/>
                    </a:lnTo>
                    <a:lnTo>
                      <a:pt x="212" y="136"/>
                    </a:lnTo>
                    <a:lnTo>
                      <a:pt x="212" y="136"/>
                    </a:lnTo>
                    <a:lnTo>
                      <a:pt x="212" y="137"/>
                    </a:lnTo>
                    <a:lnTo>
                      <a:pt x="211" y="137"/>
                    </a:lnTo>
                    <a:lnTo>
                      <a:pt x="211" y="136"/>
                    </a:lnTo>
                    <a:lnTo>
                      <a:pt x="211" y="136"/>
                    </a:lnTo>
                    <a:lnTo>
                      <a:pt x="211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0" y="135"/>
                    </a:lnTo>
                    <a:lnTo>
                      <a:pt x="210" y="135"/>
                    </a:lnTo>
                    <a:lnTo>
                      <a:pt x="210" y="135"/>
                    </a:lnTo>
                    <a:lnTo>
                      <a:pt x="209" y="135"/>
                    </a:lnTo>
                    <a:lnTo>
                      <a:pt x="209" y="135"/>
                    </a:lnTo>
                    <a:lnTo>
                      <a:pt x="209" y="135"/>
                    </a:lnTo>
                    <a:lnTo>
                      <a:pt x="209" y="135"/>
                    </a:lnTo>
                    <a:lnTo>
                      <a:pt x="208" y="135"/>
                    </a:lnTo>
                    <a:lnTo>
                      <a:pt x="208" y="135"/>
                    </a:lnTo>
                    <a:lnTo>
                      <a:pt x="208" y="135"/>
                    </a:lnTo>
                    <a:lnTo>
                      <a:pt x="208" y="135"/>
                    </a:lnTo>
                    <a:lnTo>
                      <a:pt x="207" y="134"/>
                    </a:lnTo>
                    <a:lnTo>
                      <a:pt x="207" y="134"/>
                    </a:lnTo>
                    <a:lnTo>
                      <a:pt x="206" y="134"/>
                    </a:lnTo>
                    <a:lnTo>
                      <a:pt x="206" y="134"/>
                    </a:lnTo>
                    <a:lnTo>
                      <a:pt x="205" y="134"/>
                    </a:lnTo>
                    <a:lnTo>
                      <a:pt x="205" y="133"/>
                    </a:lnTo>
                    <a:lnTo>
                      <a:pt x="205" y="133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2"/>
                    </a:lnTo>
                    <a:lnTo>
                      <a:pt x="204" y="132"/>
                    </a:lnTo>
                    <a:lnTo>
                      <a:pt x="203" y="132"/>
                    </a:lnTo>
                    <a:lnTo>
                      <a:pt x="203" y="132"/>
                    </a:lnTo>
                    <a:lnTo>
                      <a:pt x="203" y="131"/>
                    </a:lnTo>
                    <a:lnTo>
                      <a:pt x="203" y="131"/>
                    </a:lnTo>
                    <a:lnTo>
                      <a:pt x="203" y="132"/>
                    </a:lnTo>
                    <a:lnTo>
                      <a:pt x="203" y="132"/>
                    </a:lnTo>
                    <a:lnTo>
                      <a:pt x="203" y="133"/>
                    </a:lnTo>
                    <a:lnTo>
                      <a:pt x="202" y="133"/>
                    </a:lnTo>
                    <a:lnTo>
                      <a:pt x="202" y="133"/>
                    </a:lnTo>
                    <a:lnTo>
                      <a:pt x="201" y="133"/>
                    </a:lnTo>
                    <a:lnTo>
                      <a:pt x="201" y="133"/>
                    </a:lnTo>
                    <a:lnTo>
                      <a:pt x="201" y="132"/>
                    </a:lnTo>
                    <a:lnTo>
                      <a:pt x="201" y="132"/>
                    </a:lnTo>
                    <a:lnTo>
                      <a:pt x="201" y="132"/>
                    </a:lnTo>
                    <a:lnTo>
                      <a:pt x="200" y="132"/>
                    </a:lnTo>
                    <a:lnTo>
                      <a:pt x="200" y="132"/>
                    </a:lnTo>
                    <a:lnTo>
                      <a:pt x="200" y="131"/>
                    </a:lnTo>
                    <a:lnTo>
                      <a:pt x="200" y="131"/>
                    </a:lnTo>
                    <a:lnTo>
                      <a:pt x="199" y="131"/>
                    </a:lnTo>
                    <a:lnTo>
                      <a:pt x="199" y="130"/>
                    </a:lnTo>
                    <a:lnTo>
                      <a:pt x="199" y="130"/>
                    </a:lnTo>
                    <a:lnTo>
                      <a:pt x="198" y="129"/>
                    </a:lnTo>
                    <a:lnTo>
                      <a:pt x="198" y="129"/>
                    </a:lnTo>
                    <a:lnTo>
                      <a:pt x="197" y="129"/>
                    </a:lnTo>
                    <a:lnTo>
                      <a:pt x="197" y="129"/>
                    </a:lnTo>
                    <a:lnTo>
                      <a:pt x="196" y="129"/>
                    </a:lnTo>
                    <a:lnTo>
                      <a:pt x="196" y="128"/>
                    </a:lnTo>
                    <a:lnTo>
                      <a:pt x="196" y="128"/>
                    </a:lnTo>
                    <a:lnTo>
                      <a:pt x="196" y="127"/>
                    </a:lnTo>
                    <a:lnTo>
                      <a:pt x="196" y="127"/>
                    </a:lnTo>
                    <a:lnTo>
                      <a:pt x="195" y="127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194" y="126"/>
                    </a:lnTo>
                    <a:lnTo>
                      <a:pt x="194" y="126"/>
                    </a:lnTo>
                    <a:lnTo>
                      <a:pt x="194" y="126"/>
                    </a:lnTo>
                    <a:lnTo>
                      <a:pt x="193" y="126"/>
                    </a:lnTo>
                    <a:lnTo>
                      <a:pt x="193" y="126"/>
                    </a:lnTo>
                    <a:lnTo>
                      <a:pt x="193" y="126"/>
                    </a:lnTo>
                    <a:lnTo>
                      <a:pt x="193" y="126"/>
                    </a:lnTo>
                    <a:lnTo>
                      <a:pt x="192" y="126"/>
                    </a:lnTo>
                    <a:lnTo>
                      <a:pt x="192" y="126"/>
                    </a:lnTo>
                    <a:lnTo>
                      <a:pt x="192" y="126"/>
                    </a:lnTo>
                    <a:lnTo>
                      <a:pt x="192" y="126"/>
                    </a:lnTo>
                    <a:lnTo>
                      <a:pt x="191" y="126"/>
                    </a:lnTo>
                    <a:lnTo>
                      <a:pt x="191" y="125"/>
                    </a:lnTo>
                    <a:lnTo>
                      <a:pt x="191" y="125"/>
                    </a:lnTo>
                    <a:lnTo>
                      <a:pt x="191" y="125"/>
                    </a:lnTo>
                    <a:lnTo>
                      <a:pt x="190" y="125"/>
                    </a:lnTo>
                    <a:lnTo>
                      <a:pt x="190" y="124"/>
                    </a:lnTo>
                    <a:lnTo>
                      <a:pt x="191" y="124"/>
                    </a:lnTo>
                    <a:lnTo>
                      <a:pt x="191" y="123"/>
                    </a:lnTo>
                    <a:lnTo>
                      <a:pt x="192" y="123"/>
                    </a:lnTo>
                    <a:lnTo>
                      <a:pt x="191" y="123"/>
                    </a:lnTo>
                    <a:lnTo>
                      <a:pt x="191" y="123"/>
                    </a:lnTo>
                    <a:lnTo>
                      <a:pt x="191" y="123"/>
                    </a:lnTo>
                    <a:lnTo>
                      <a:pt x="191" y="122"/>
                    </a:lnTo>
                    <a:lnTo>
                      <a:pt x="190" y="122"/>
                    </a:lnTo>
                    <a:lnTo>
                      <a:pt x="190" y="122"/>
                    </a:lnTo>
                    <a:lnTo>
                      <a:pt x="190" y="122"/>
                    </a:lnTo>
                    <a:lnTo>
                      <a:pt x="189" y="122"/>
                    </a:lnTo>
                    <a:lnTo>
                      <a:pt x="189" y="122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87" y="122"/>
                    </a:lnTo>
                    <a:lnTo>
                      <a:pt x="187" y="122"/>
                    </a:lnTo>
                    <a:lnTo>
                      <a:pt x="186" y="122"/>
                    </a:lnTo>
                    <a:lnTo>
                      <a:pt x="186" y="122"/>
                    </a:lnTo>
                    <a:lnTo>
                      <a:pt x="186" y="122"/>
                    </a:lnTo>
                    <a:lnTo>
                      <a:pt x="185" y="122"/>
                    </a:lnTo>
                    <a:lnTo>
                      <a:pt x="185" y="122"/>
                    </a:lnTo>
                    <a:lnTo>
                      <a:pt x="185" y="123"/>
                    </a:lnTo>
                    <a:lnTo>
                      <a:pt x="184" y="123"/>
                    </a:lnTo>
                    <a:lnTo>
                      <a:pt x="184" y="122"/>
                    </a:lnTo>
                    <a:lnTo>
                      <a:pt x="184" y="122"/>
                    </a:lnTo>
                    <a:lnTo>
                      <a:pt x="183" y="122"/>
                    </a:lnTo>
                    <a:lnTo>
                      <a:pt x="183" y="122"/>
                    </a:lnTo>
                    <a:lnTo>
                      <a:pt x="183" y="122"/>
                    </a:lnTo>
                    <a:lnTo>
                      <a:pt x="182" y="122"/>
                    </a:lnTo>
                    <a:lnTo>
                      <a:pt x="182" y="122"/>
                    </a:lnTo>
                    <a:lnTo>
                      <a:pt x="182" y="122"/>
                    </a:lnTo>
                    <a:lnTo>
                      <a:pt x="182" y="123"/>
                    </a:lnTo>
                    <a:lnTo>
                      <a:pt x="181" y="123"/>
                    </a:lnTo>
                    <a:lnTo>
                      <a:pt x="181" y="123"/>
                    </a:lnTo>
                    <a:lnTo>
                      <a:pt x="180" y="123"/>
                    </a:lnTo>
                    <a:lnTo>
                      <a:pt x="180" y="123"/>
                    </a:lnTo>
                    <a:lnTo>
                      <a:pt x="179" y="123"/>
                    </a:lnTo>
                    <a:lnTo>
                      <a:pt x="179" y="123"/>
                    </a:lnTo>
                    <a:lnTo>
                      <a:pt x="178" y="123"/>
                    </a:lnTo>
                    <a:lnTo>
                      <a:pt x="178" y="123"/>
                    </a:lnTo>
                    <a:lnTo>
                      <a:pt x="177" y="123"/>
                    </a:lnTo>
                    <a:lnTo>
                      <a:pt x="177" y="123"/>
                    </a:lnTo>
                    <a:lnTo>
                      <a:pt x="177" y="123"/>
                    </a:lnTo>
                    <a:lnTo>
                      <a:pt x="176" y="123"/>
                    </a:lnTo>
                    <a:lnTo>
                      <a:pt x="176" y="123"/>
                    </a:lnTo>
                    <a:lnTo>
                      <a:pt x="175" y="123"/>
                    </a:lnTo>
                    <a:lnTo>
                      <a:pt x="175" y="123"/>
                    </a:lnTo>
                    <a:lnTo>
                      <a:pt x="174" y="123"/>
                    </a:lnTo>
                    <a:lnTo>
                      <a:pt x="174" y="123"/>
                    </a:lnTo>
                    <a:lnTo>
                      <a:pt x="173" y="123"/>
                    </a:lnTo>
                    <a:lnTo>
                      <a:pt x="173" y="123"/>
                    </a:lnTo>
                    <a:lnTo>
                      <a:pt x="172" y="123"/>
                    </a:lnTo>
                    <a:lnTo>
                      <a:pt x="172" y="123"/>
                    </a:lnTo>
                    <a:lnTo>
                      <a:pt x="172" y="123"/>
                    </a:lnTo>
                    <a:lnTo>
                      <a:pt x="172" y="124"/>
                    </a:lnTo>
                    <a:lnTo>
                      <a:pt x="172" y="124"/>
                    </a:lnTo>
                    <a:lnTo>
                      <a:pt x="172" y="124"/>
                    </a:lnTo>
                    <a:lnTo>
                      <a:pt x="171" y="124"/>
                    </a:lnTo>
                    <a:lnTo>
                      <a:pt x="171" y="125"/>
                    </a:lnTo>
                    <a:lnTo>
                      <a:pt x="171" y="125"/>
                    </a:lnTo>
                    <a:lnTo>
                      <a:pt x="170" y="125"/>
                    </a:lnTo>
                    <a:lnTo>
                      <a:pt x="170" y="125"/>
                    </a:lnTo>
                    <a:lnTo>
                      <a:pt x="170" y="125"/>
                    </a:lnTo>
                    <a:lnTo>
                      <a:pt x="169" y="125"/>
                    </a:lnTo>
                    <a:lnTo>
                      <a:pt x="169" y="125"/>
                    </a:lnTo>
                    <a:lnTo>
                      <a:pt x="169" y="124"/>
                    </a:lnTo>
                    <a:lnTo>
                      <a:pt x="169" y="125"/>
                    </a:lnTo>
                    <a:lnTo>
                      <a:pt x="168" y="125"/>
                    </a:lnTo>
                    <a:lnTo>
                      <a:pt x="168" y="125"/>
                    </a:lnTo>
                    <a:lnTo>
                      <a:pt x="168" y="125"/>
                    </a:lnTo>
                    <a:lnTo>
                      <a:pt x="168" y="126"/>
                    </a:lnTo>
                    <a:lnTo>
                      <a:pt x="167" y="126"/>
                    </a:lnTo>
                    <a:lnTo>
                      <a:pt x="167" y="126"/>
                    </a:lnTo>
                    <a:lnTo>
                      <a:pt x="167" y="126"/>
                    </a:lnTo>
                    <a:lnTo>
                      <a:pt x="167" y="126"/>
                    </a:lnTo>
                    <a:lnTo>
                      <a:pt x="167" y="125"/>
                    </a:lnTo>
                    <a:lnTo>
                      <a:pt x="166" y="125"/>
                    </a:lnTo>
                    <a:lnTo>
                      <a:pt x="166" y="126"/>
                    </a:lnTo>
                    <a:lnTo>
                      <a:pt x="166" y="126"/>
                    </a:lnTo>
                    <a:lnTo>
                      <a:pt x="166" y="126"/>
                    </a:lnTo>
                    <a:lnTo>
                      <a:pt x="165" y="126"/>
                    </a:lnTo>
                    <a:lnTo>
                      <a:pt x="165" y="126"/>
                    </a:lnTo>
                    <a:lnTo>
                      <a:pt x="165" y="126"/>
                    </a:lnTo>
                    <a:lnTo>
                      <a:pt x="165" y="126"/>
                    </a:lnTo>
                    <a:lnTo>
                      <a:pt x="164" y="126"/>
                    </a:lnTo>
                    <a:lnTo>
                      <a:pt x="164" y="126"/>
                    </a:lnTo>
                    <a:lnTo>
                      <a:pt x="164" y="126"/>
                    </a:lnTo>
                    <a:lnTo>
                      <a:pt x="164" y="126"/>
                    </a:lnTo>
                    <a:lnTo>
                      <a:pt x="164" y="125"/>
                    </a:lnTo>
                    <a:lnTo>
                      <a:pt x="164" y="125"/>
                    </a:lnTo>
                    <a:lnTo>
                      <a:pt x="163" y="125"/>
                    </a:lnTo>
                    <a:lnTo>
                      <a:pt x="163" y="125"/>
                    </a:lnTo>
                    <a:lnTo>
                      <a:pt x="162" y="125"/>
                    </a:lnTo>
                    <a:lnTo>
                      <a:pt x="162" y="125"/>
                    </a:lnTo>
                    <a:lnTo>
                      <a:pt x="162" y="124"/>
                    </a:lnTo>
                    <a:lnTo>
                      <a:pt x="162" y="124"/>
                    </a:lnTo>
                    <a:lnTo>
                      <a:pt x="161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1" y="123"/>
                    </a:lnTo>
                    <a:lnTo>
                      <a:pt x="161" y="123"/>
                    </a:lnTo>
                    <a:lnTo>
                      <a:pt x="160" y="123"/>
                    </a:lnTo>
                    <a:lnTo>
                      <a:pt x="160" y="123"/>
                    </a:lnTo>
                    <a:lnTo>
                      <a:pt x="159" y="123"/>
                    </a:lnTo>
                    <a:lnTo>
                      <a:pt x="159" y="124"/>
                    </a:lnTo>
                    <a:lnTo>
                      <a:pt x="159" y="124"/>
                    </a:lnTo>
                    <a:lnTo>
                      <a:pt x="159" y="124"/>
                    </a:lnTo>
                    <a:lnTo>
                      <a:pt x="159" y="125"/>
                    </a:lnTo>
                    <a:lnTo>
                      <a:pt x="159" y="125"/>
                    </a:lnTo>
                    <a:lnTo>
                      <a:pt x="158" y="125"/>
                    </a:lnTo>
                    <a:lnTo>
                      <a:pt x="158" y="125"/>
                    </a:lnTo>
                    <a:lnTo>
                      <a:pt x="157" y="126"/>
                    </a:lnTo>
                    <a:lnTo>
                      <a:pt x="157" y="126"/>
                    </a:lnTo>
                    <a:lnTo>
                      <a:pt x="156" y="126"/>
                    </a:lnTo>
                    <a:lnTo>
                      <a:pt x="156" y="126"/>
                    </a:lnTo>
                    <a:lnTo>
                      <a:pt x="155" y="126"/>
                    </a:lnTo>
                    <a:lnTo>
                      <a:pt x="155" y="126"/>
                    </a:lnTo>
                    <a:lnTo>
                      <a:pt x="155" y="125"/>
                    </a:lnTo>
                    <a:lnTo>
                      <a:pt x="154" y="125"/>
                    </a:lnTo>
                    <a:lnTo>
                      <a:pt x="154" y="125"/>
                    </a:lnTo>
                    <a:lnTo>
                      <a:pt x="154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2" y="126"/>
                    </a:lnTo>
                    <a:lnTo>
                      <a:pt x="152" y="126"/>
                    </a:lnTo>
                    <a:lnTo>
                      <a:pt x="152" y="126"/>
                    </a:lnTo>
                    <a:lnTo>
                      <a:pt x="152" y="127"/>
                    </a:lnTo>
                    <a:lnTo>
                      <a:pt x="152" y="127"/>
                    </a:lnTo>
                    <a:lnTo>
                      <a:pt x="151" y="127"/>
                    </a:lnTo>
                    <a:lnTo>
                      <a:pt x="151" y="128"/>
                    </a:lnTo>
                    <a:lnTo>
                      <a:pt x="151" y="128"/>
                    </a:lnTo>
                    <a:lnTo>
                      <a:pt x="150" y="128"/>
                    </a:lnTo>
                    <a:lnTo>
                      <a:pt x="150" y="128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48" y="128"/>
                    </a:lnTo>
                    <a:lnTo>
                      <a:pt x="148" y="128"/>
                    </a:lnTo>
                    <a:lnTo>
                      <a:pt x="148" y="129"/>
                    </a:lnTo>
                    <a:lnTo>
                      <a:pt x="147" y="129"/>
                    </a:lnTo>
                    <a:lnTo>
                      <a:pt x="147" y="129"/>
                    </a:lnTo>
                    <a:lnTo>
                      <a:pt x="147" y="129"/>
                    </a:lnTo>
                    <a:lnTo>
                      <a:pt x="147" y="130"/>
                    </a:lnTo>
                    <a:lnTo>
                      <a:pt x="147" y="130"/>
                    </a:lnTo>
                    <a:lnTo>
                      <a:pt x="147" y="129"/>
                    </a:lnTo>
                    <a:lnTo>
                      <a:pt x="146" y="129"/>
                    </a:lnTo>
                    <a:lnTo>
                      <a:pt x="146" y="129"/>
                    </a:lnTo>
                    <a:lnTo>
                      <a:pt x="146" y="129"/>
                    </a:lnTo>
                    <a:lnTo>
                      <a:pt x="146" y="128"/>
                    </a:lnTo>
                    <a:lnTo>
                      <a:pt x="145" y="127"/>
                    </a:lnTo>
                    <a:lnTo>
                      <a:pt x="145" y="127"/>
                    </a:lnTo>
                    <a:lnTo>
                      <a:pt x="145" y="126"/>
                    </a:lnTo>
                    <a:lnTo>
                      <a:pt x="145" y="127"/>
                    </a:lnTo>
                    <a:lnTo>
                      <a:pt x="145" y="127"/>
                    </a:lnTo>
                    <a:lnTo>
                      <a:pt x="145" y="127"/>
                    </a:lnTo>
                    <a:lnTo>
                      <a:pt x="144" y="128"/>
                    </a:lnTo>
                    <a:lnTo>
                      <a:pt x="144" y="128"/>
                    </a:lnTo>
                    <a:lnTo>
                      <a:pt x="144" y="127"/>
                    </a:lnTo>
                    <a:lnTo>
                      <a:pt x="143" y="127"/>
                    </a:lnTo>
                    <a:lnTo>
                      <a:pt x="143" y="127"/>
                    </a:lnTo>
                    <a:lnTo>
                      <a:pt x="143" y="127"/>
                    </a:lnTo>
                    <a:lnTo>
                      <a:pt x="143" y="127"/>
                    </a:lnTo>
                    <a:lnTo>
                      <a:pt x="142" y="127"/>
                    </a:lnTo>
                    <a:lnTo>
                      <a:pt x="142" y="127"/>
                    </a:lnTo>
                    <a:lnTo>
                      <a:pt x="142" y="128"/>
                    </a:lnTo>
                    <a:lnTo>
                      <a:pt x="142" y="128"/>
                    </a:lnTo>
                    <a:lnTo>
                      <a:pt x="141" y="128"/>
                    </a:lnTo>
                    <a:lnTo>
                      <a:pt x="141" y="129"/>
                    </a:lnTo>
                    <a:lnTo>
                      <a:pt x="141" y="129"/>
                    </a:lnTo>
                    <a:lnTo>
                      <a:pt x="141" y="129"/>
                    </a:lnTo>
                    <a:lnTo>
                      <a:pt x="141" y="130"/>
                    </a:lnTo>
                    <a:lnTo>
                      <a:pt x="141" y="130"/>
                    </a:lnTo>
                    <a:lnTo>
                      <a:pt x="141" y="131"/>
                    </a:lnTo>
                    <a:lnTo>
                      <a:pt x="140" y="131"/>
                    </a:lnTo>
                    <a:lnTo>
                      <a:pt x="140" y="131"/>
                    </a:lnTo>
                    <a:lnTo>
                      <a:pt x="139" y="131"/>
                    </a:lnTo>
                    <a:lnTo>
                      <a:pt x="139" y="132"/>
                    </a:lnTo>
                    <a:lnTo>
                      <a:pt x="139" y="132"/>
                    </a:lnTo>
                    <a:lnTo>
                      <a:pt x="139" y="132"/>
                    </a:lnTo>
                    <a:lnTo>
                      <a:pt x="138" y="132"/>
                    </a:lnTo>
                    <a:lnTo>
                      <a:pt x="138" y="133"/>
                    </a:lnTo>
                    <a:lnTo>
                      <a:pt x="138" y="133"/>
                    </a:lnTo>
                    <a:lnTo>
                      <a:pt x="137" y="133"/>
                    </a:lnTo>
                    <a:lnTo>
                      <a:pt x="137" y="133"/>
                    </a:lnTo>
                    <a:lnTo>
                      <a:pt x="136" y="133"/>
                    </a:lnTo>
                    <a:lnTo>
                      <a:pt x="136" y="133"/>
                    </a:lnTo>
                    <a:lnTo>
                      <a:pt x="136" y="133"/>
                    </a:lnTo>
                    <a:lnTo>
                      <a:pt x="136" y="132"/>
                    </a:lnTo>
                    <a:lnTo>
                      <a:pt x="136" y="132"/>
                    </a:lnTo>
                    <a:lnTo>
                      <a:pt x="136" y="132"/>
                    </a:lnTo>
                    <a:lnTo>
                      <a:pt x="135" y="132"/>
                    </a:lnTo>
                    <a:lnTo>
                      <a:pt x="135" y="132"/>
                    </a:lnTo>
                    <a:lnTo>
                      <a:pt x="134" y="132"/>
                    </a:lnTo>
                    <a:lnTo>
                      <a:pt x="134" y="132"/>
                    </a:lnTo>
                    <a:lnTo>
                      <a:pt x="134" y="131"/>
                    </a:lnTo>
                    <a:lnTo>
                      <a:pt x="135" y="131"/>
                    </a:lnTo>
                    <a:lnTo>
                      <a:pt x="135" y="131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36" y="130"/>
                    </a:lnTo>
                    <a:lnTo>
                      <a:pt x="136" y="130"/>
                    </a:lnTo>
                    <a:lnTo>
                      <a:pt x="136" y="129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4" y="129"/>
                    </a:lnTo>
                    <a:lnTo>
                      <a:pt x="134" y="128"/>
                    </a:lnTo>
                    <a:lnTo>
                      <a:pt x="134" y="128"/>
                    </a:lnTo>
                    <a:lnTo>
                      <a:pt x="134" y="127"/>
                    </a:lnTo>
                    <a:lnTo>
                      <a:pt x="134" y="127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2" y="127"/>
                    </a:lnTo>
                    <a:lnTo>
                      <a:pt x="132" y="126"/>
                    </a:lnTo>
                    <a:lnTo>
                      <a:pt x="132" y="126"/>
                    </a:lnTo>
                    <a:lnTo>
                      <a:pt x="132" y="126"/>
                    </a:lnTo>
                    <a:lnTo>
                      <a:pt x="132" y="126"/>
                    </a:lnTo>
                    <a:lnTo>
                      <a:pt x="132" y="125"/>
                    </a:lnTo>
                    <a:lnTo>
                      <a:pt x="132" y="125"/>
                    </a:lnTo>
                    <a:lnTo>
                      <a:pt x="132" y="125"/>
                    </a:lnTo>
                    <a:lnTo>
                      <a:pt x="131" y="125"/>
                    </a:lnTo>
                    <a:lnTo>
                      <a:pt x="131" y="125"/>
                    </a:lnTo>
                    <a:lnTo>
                      <a:pt x="130" y="125"/>
                    </a:lnTo>
                    <a:lnTo>
                      <a:pt x="130" y="125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28" y="126"/>
                    </a:lnTo>
                    <a:lnTo>
                      <a:pt x="128" y="126"/>
                    </a:lnTo>
                    <a:lnTo>
                      <a:pt x="127" y="126"/>
                    </a:lnTo>
                    <a:lnTo>
                      <a:pt x="127" y="126"/>
                    </a:lnTo>
                    <a:lnTo>
                      <a:pt x="126" y="126"/>
                    </a:lnTo>
                    <a:lnTo>
                      <a:pt x="126" y="126"/>
                    </a:lnTo>
                    <a:lnTo>
                      <a:pt x="125" y="126"/>
                    </a:lnTo>
                    <a:lnTo>
                      <a:pt x="125" y="126"/>
                    </a:lnTo>
                    <a:lnTo>
                      <a:pt x="124" y="126"/>
                    </a:lnTo>
                    <a:lnTo>
                      <a:pt x="124" y="125"/>
                    </a:lnTo>
                    <a:lnTo>
                      <a:pt x="124" y="125"/>
                    </a:lnTo>
                    <a:lnTo>
                      <a:pt x="124" y="125"/>
                    </a:lnTo>
                    <a:lnTo>
                      <a:pt x="124" y="124"/>
                    </a:lnTo>
                    <a:lnTo>
                      <a:pt x="123" y="124"/>
                    </a:lnTo>
                    <a:lnTo>
                      <a:pt x="123" y="124"/>
                    </a:lnTo>
                    <a:lnTo>
                      <a:pt x="123" y="124"/>
                    </a:lnTo>
                    <a:lnTo>
                      <a:pt x="122" y="124"/>
                    </a:lnTo>
                    <a:lnTo>
                      <a:pt x="122" y="124"/>
                    </a:lnTo>
                    <a:lnTo>
                      <a:pt x="122" y="123"/>
                    </a:lnTo>
                    <a:lnTo>
                      <a:pt x="122" y="124"/>
                    </a:lnTo>
                    <a:lnTo>
                      <a:pt x="121" y="124"/>
                    </a:lnTo>
                    <a:lnTo>
                      <a:pt x="121" y="124"/>
                    </a:lnTo>
                    <a:lnTo>
                      <a:pt x="121" y="125"/>
                    </a:lnTo>
                    <a:lnTo>
                      <a:pt x="121" y="125"/>
                    </a:lnTo>
                    <a:lnTo>
                      <a:pt x="120" y="125"/>
                    </a:lnTo>
                    <a:lnTo>
                      <a:pt x="120" y="124"/>
                    </a:lnTo>
                    <a:lnTo>
                      <a:pt x="121" y="124"/>
                    </a:lnTo>
                    <a:lnTo>
                      <a:pt x="120" y="124"/>
                    </a:lnTo>
                    <a:lnTo>
                      <a:pt x="120" y="124"/>
                    </a:lnTo>
                    <a:lnTo>
                      <a:pt x="120" y="124"/>
                    </a:lnTo>
                    <a:lnTo>
                      <a:pt x="120" y="123"/>
                    </a:lnTo>
                    <a:lnTo>
                      <a:pt x="120" y="123"/>
                    </a:lnTo>
                    <a:lnTo>
                      <a:pt x="120" y="123"/>
                    </a:lnTo>
                    <a:lnTo>
                      <a:pt x="121" y="123"/>
                    </a:lnTo>
                    <a:lnTo>
                      <a:pt x="120" y="123"/>
                    </a:lnTo>
                    <a:lnTo>
                      <a:pt x="120" y="122"/>
                    </a:lnTo>
                    <a:lnTo>
                      <a:pt x="120" y="122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21"/>
                    </a:lnTo>
                    <a:lnTo>
                      <a:pt x="118" y="121"/>
                    </a:lnTo>
                    <a:lnTo>
                      <a:pt x="118" y="122"/>
                    </a:lnTo>
                    <a:lnTo>
                      <a:pt x="118" y="122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7" y="121"/>
                    </a:lnTo>
                    <a:lnTo>
                      <a:pt x="116" y="121"/>
                    </a:lnTo>
                    <a:lnTo>
                      <a:pt x="116" y="121"/>
                    </a:lnTo>
                    <a:lnTo>
                      <a:pt x="116" y="122"/>
                    </a:lnTo>
                    <a:lnTo>
                      <a:pt x="116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0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3" y="120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3" y="121"/>
                    </a:lnTo>
                    <a:lnTo>
                      <a:pt x="112" y="121"/>
                    </a:lnTo>
                    <a:lnTo>
                      <a:pt x="112" y="121"/>
                    </a:lnTo>
                    <a:lnTo>
                      <a:pt x="112" y="121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0" y="121"/>
                    </a:lnTo>
                    <a:lnTo>
                      <a:pt x="110" y="121"/>
                    </a:lnTo>
                    <a:lnTo>
                      <a:pt x="109" y="121"/>
                    </a:lnTo>
                    <a:lnTo>
                      <a:pt x="109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6" y="121"/>
                    </a:lnTo>
                    <a:lnTo>
                      <a:pt x="106" y="120"/>
                    </a:lnTo>
                    <a:lnTo>
                      <a:pt x="106" y="120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4" y="119"/>
                    </a:lnTo>
                    <a:lnTo>
                      <a:pt x="104" y="119"/>
                    </a:lnTo>
                    <a:lnTo>
                      <a:pt x="103" y="119"/>
                    </a:lnTo>
                    <a:lnTo>
                      <a:pt x="103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2" y="119"/>
                    </a:lnTo>
                    <a:lnTo>
                      <a:pt x="101" y="119"/>
                    </a:lnTo>
                    <a:lnTo>
                      <a:pt x="101" y="119"/>
                    </a:lnTo>
                    <a:lnTo>
                      <a:pt x="101" y="118"/>
                    </a:lnTo>
                    <a:lnTo>
                      <a:pt x="101" y="118"/>
                    </a:lnTo>
                    <a:lnTo>
                      <a:pt x="100" y="118"/>
                    </a:lnTo>
                    <a:lnTo>
                      <a:pt x="100" y="118"/>
                    </a:lnTo>
                    <a:lnTo>
                      <a:pt x="99" y="118"/>
                    </a:lnTo>
                    <a:lnTo>
                      <a:pt x="99" y="118"/>
                    </a:lnTo>
                    <a:lnTo>
                      <a:pt x="99" y="119"/>
                    </a:lnTo>
                    <a:lnTo>
                      <a:pt x="98" y="119"/>
                    </a:lnTo>
                    <a:lnTo>
                      <a:pt x="98" y="119"/>
                    </a:lnTo>
                    <a:lnTo>
                      <a:pt x="97" y="119"/>
                    </a:lnTo>
                    <a:lnTo>
                      <a:pt x="97" y="119"/>
                    </a:lnTo>
                    <a:lnTo>
                      <a:pt x="97" y="119"/>
                    </a:lnTo>
                    <a:lnTo>
                      <a:pt x="97" y="118"/>
                    </a:lnTo>
                    <a:lnTo>
                      <a:pt x="96" y="118"/>
                    </a:lnTo>
                    <a:lnTo>
                      <a:pt x="96" y="119"/>
                    </a:lnTo>
                    <a:lnTo>
                      <a:pt x="96" y="119"/>
                    </a:lnTo>
                    <a:lnTo>
                      <a:pt x="95" y="119"/>
                    </a:lnTo>
                    <a:lnTo>
                      <a:pt x="95" y="118"/>
                    </a:lnTo>
                    <a:lnTo>
                      <a:pt x="95" y="118"/>
                    </a:lnTo>
                    <a:lnTo>
                      <a:pt x="94" y="119"/>
                    </a:lnTo>
                    <a:lnTo>
                      <a:pt x="94" y="119"/>
                    </a:lnTo>
                    <a:lnTo>
                      <a:pt x="94" y="119"/>
                    </a:lnTo>
                    <a:lnTo>
                      <a:pt x="94" y="119"/>
                    </a:lnTo>
                    <a:lnTo>
                      <a:pt x="93" y="119"/>
                    </a:lnTo>
                    <a:lnTo>
                      <a:pt x="93" y="118"/>
                    </a:lnTo>
                    <a:lnTo>
                      <a:pt x="93" y="118"/>
                    </a:lnTo>
                    <a:lnTo>
                      <a:pt x="92" y="118"/>
                    </a:lnTo>
                    <a:lnTo>
                      <a:pt x="92" y="118"/>
                    </a:lnTo>
                    <a:lnTo>
                      <a:pt x="92" y="118"/>
                    </a:lnTo>
                    <a:lnTo>
                      <a:pt x="92" y="117"/>
                    </a:lnTo>
                    <a:lnTo>
                      <a:pt x="92" y="117"/>
                    </a:lnTo>
                    <a:lnTo>
                      <a:pt x="92" y="116"/>
                    </a:lnTo>
                    <a:lnTo>
                      <a:pt x="92" y="116"/>
                    </a:lnTo>
                    <a:lnTo>
                      <a:pt x="92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0" y="116"/>
                    </a:lnTo>
                    <a:lnTo>
                      <a:pt x="90" y="115"/>
                    </a:lnTo>
                    <a:lnTo>
                      <a:pt x="90" y="115"/>
                    </a:lnTo>
                    <a:lnTo>
                      <a:pt x="90" y="115"/>
                    </a:lnTo>
                    <a:lnTo>
                      <a:pt x="90" y="115"/>
                    </a:lnTo>
                    <a:lnTo>
                      <a:pt x="90" y="114"/>
                    </a:lnTo>
                    <a:lnTo>
                      <a:pt x="89" y="114"/>
                    </a:lnTo>
                    <a:lnTo>
                      <a:pt x="89" y="114"/>
                    </a:lnTo>
                    <a:lnTo>
                      <a:pt x="89" y="114"/>
                    </a:lnTo>
                    <a:lnTo>
                      <a:pt x="88" y="114"/>
                    </a:lnTo>
                    <a:lnTo>
                      <a:pt x="88" y="113"/>
                    </a:lnTo>
                    <a:lnTo>
                      <a:pt x="88" y="113"/>
                    </a:lnTo>
                    <a:lnTo>
                      <a:pt x="88" y="113"/>
                    </a:lnTo>
                    <a:lnTo>
                      <a:pt x="88" y="112"/>
                    </a:lnTo>
                    <a:lnTo>
                      <a:pt x="88" y="112"/>
                    </a:lnTo>
                    <a:lnTo>
                      <a:pt x="87" y="112"/>
                    </a:lnTo>
                    <a:lnTo>
                      <a:pt x="87" y="112"/>
                    </a:lnTo>
                    <a:lnTo>
                      <a:pt x="86" y="112"/>
                    </a:lnTo>
                    <a:lnTo>
                      <a:pt x="86" y="111"/>
                    </a:lnTo>
                    <a:lnTo>
                      <a:pt x="87" y="111"/>
                    </a:lnTo>
                    <a:lnTo>
                      <a:pt x="87" y="111"/>
                    </a:lnTo>
                    <a:lnTo>
                      <a:pt x="86" y="111"/>
                    </a:lnTo>
                    <a:lnTo>
                      <a:pt x="86" y="110"/>
                    </a:lnTo>
                    <a:lnTo>
                      <a:pt x="86" y="110"/>
                    </a:lnTo>
                    <a:lnTo>
                      <a:pt x="85" y="109"/>
                    </a:lnTo>
                    <a:lnTo>
                      <a:pt x="86" y="109"/>
                    </a:lnTo>
                    <a:lnTo>
                      <a:pt x="86" y="109"/>
                    </a:lnTo>
                    <a:lnTo>
                      <a:pt x="86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7"/>
                    </a:lnTo>
                    <a:lnTo>
                      <a:pt x="86" y="107"/>
                    </a:lnTo>
                    <a:lnTo>
                      <a:pt x="86" y="107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4" y="106"/>
                    </a:lnTo>
                    <a:lnTo>
                      <a:pt x="84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2" y="106"/>
                    </a:lnTo>
                    <a:lnTo>
                      <a:pt x="82" y="105"/>
                    </a:lnTo>
                    <a:lnTo>
                      <a:pt x="82" y="105"/>
                    </a:lnTo>
                    <a:lnTo>
                      <a:pt x="82" y="105"/>
                    </a:lnTo>
                    <a:lnTo>
                      <a:pt x="82" y="105"/>
                    </a:lnTo>
                    <a:lnTo>
                      <a:pt x="81" y="105"/>
                    </a:lnTo>
                    <a:lnTo>
                      <a:pt x="81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4"/>
                    </a:lnTo>
                    <a:lnTo>
                      <a:pt x="78" y="104"/>
                    </a:lnTo>
                    <a:lnTo>
                      <a:pt x="78" y="104"/>
                    </a:lnTo>
                    <a:lnTo>
                      <a:pt x="78" y="104"/>
                    </a:lnTo>
                    <a:lnTo>
                      <a:pt x="77" y="104"/>
                    </a:lnTo>
                    <a:lnTo>
                      <a:pt x="77" y="103"/>
                    </a:lnTo>
                    <a:lnTo>
                      <a:pt x="77" y="103"/>
                    </a:lnTo>
                    <a:lnTo>
                      <a:pt x="77" y="104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5" y="104"/>
                    </a:lnTo>
                    <a:lnTo>
                      <a:pt x="75" y="103"/>
                    </a:lnTo>
                    <a:lnTo>
                      <a:pt x="75" y="103"/>
                    </a:lnTo>
                    <a:lnTo>
                      <a:pt x="74" y="103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2" y="104"/>
                    </a:lnTo>
                    <a:lnTo>
                      <a:pt x="72" y="104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71" y="104"/>
                    </a:lnTo>
                    <a:lnTo>
                      <a:pt x="71" y="104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69" y="104"/>
                    </a:lnTo>
                    <a:lnTo>
                      <a:pt x="69" y="104"/>
                    </a:lnTo>
                    <a:lnTo>
                      <a:pt x="68" y="104"/>
                    </a:lnTo>
                    <a:lnTo>
                      <a:pt x="68" y="103"/>
                    </a:lnTo>
                    <a:lnTo>
                      <a:pt x="68" y="103"/>
                    </a:lnTo>
                    <a:lnTo>
                      <a:pt x="68" y="103"/>
                    </a:lnTo>
                    <a:lnTo>
                      <a:pt x="67" y="103"/>
                    </a:lnTo>
                    <a:lnTo>
                      <a:pt x="67" y="102"/>
                    </a:lnTo>
                    <a:lnTo>
                      <a:pt x="67" y="102"/>
                    </a:lnTo>
                    <a:lnTo>
                      <a:pt x="67" y="102"/>
                    </a:lnTo>
                    <a:lnTo>
                      <a:pt x="67" y="102"/>
                    </a:lnTo>
                    <a:lnTo>
                      <a:pt x="66" y="102"/>
                    </a:lnTo>
                    <a:lnTo>
                      <a:pt x="66" y="101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5" y="101"/>
                    </a:lnTo>
                    <a:lnTo>
                      <a:pt x="65" y="100"/>
                    </a:lnTo>
                    <a:lnTo>
                      <a:pt x="64" y="100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3" y="101"/>
                    </a:lnTo>
                    <a:lnTo>
                      <a:pt x="63" y="101"/>
                    </a:lnTo>
                    <a:lnTo>
                      <a:pt x="62" y="101"/>
                    </a:lnTo>
                    <a:lnTo>
                      <a:pt x="62" y="101"/>
                    </a:lnTo>
                    <a:lnTo>
                      <a:pt x="62" y="101"/>
                    </a:lnTo>
                    <a:lnTo>
                      <a:pt x="61" y="100"/>
                    </a:lnTo>
                    <a:lnTo>
                      <a:pt x="61" y="100"/>
                    </a:lnTo>
                    <a:lnTo>
                      <a:pt x="60" y="100"/>
                    </a:lnTo>
                    <a:lnTo>
                      <a:pt x="60" y="100"/>
                    </a:lnTo>
                    <a:lnTo>
                      <a:pt x="60" y="100"/>
                    </a:lnTo>
                    <a:lnTo>
                      <a:pt x="59" y="100"/>
                    </a:lnTo>
                    <a:lnTo>
                      <a:pt x="59" y="100"/>
                    </a:lnTo>
                    <a:lnTo>
                      <a:pt x="59" y="100"/>
                    </a:lnTo>
                    <a:lnTo>
                      <a:pt x="59" y="100"/>
                    </a:lnTo>
                    <a:lnTo>
                      <a:pt x="58" y="100"/>
                    </a:lnTo>
                    <a:lnTo>
                      <a:pt x="58" y="100"/>
                    </a:lnTo>
                    <a:lnTo>
                      <a:pt x="58" y="101"/>
                    </a:lnTo>
                    <a:lnTo>
                      <a:pt x="57" y="101"/>
                    </a:lnTo>
                    <a:lnTo>
                      <a:pt x="57" y="101"/>
                    </a:lnTo>
                    <a:lnTo>
                      <a:pt x="56" y="101"/>
                    </a:lnTo>
                    <a:lnTo>
                      <a:pt x="56" y="100"/>
                    </a:lnTo>
                    <a:lnTo>
                      <a:pt x="56" y="100"/>
                    </a:lnTo>
                    <a:lnTo>
                      <a:pt x="56" y="100"/>
                    </a:lnTo>
                    <a:lnTo>
                      <a:pt x="56" y="100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56" y="98"/>
                    </a:lnTo>
                    <a:lnTo>
                      <a:pt x="55" y="98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4" y="99"/>
                    </a:lnTo>
                    <a:lnTo>
                      <a:pt x="54" y="99"/>
                    </a:lnTo>
                    <a:lnTo>
                      <a:pt x="53" y="99"/>
                    </a:lnTo>
                    <a:lnTo>
                      <a:pt x="53" y="100"/>
                    </a:lnTo>
                    <a:lnTo>
                      <a:pt x="53" y="99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1" y="99"/>
                    </a:lnTo>
                    <a:lnTo>
                      <a:pt x="51" y="100"/>
                    </a:lnTo>
                    <a:lnTo>
                      <a:pt x="51" y="100"/>
                    </a:lnTo>
                    <a:lnTo>
                      <a:pt x="50" y="10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49" y="101"/>
                    </a:lnTo>
                    <a:lnTo>
                      <a:pt x="49" y="102"/>
                    </a:lnTo>
                    <a:lnTo>
                      <a:pt x="49" y="102"/>
                    </a:lnTo>
                    <a:lnTo>
                      <a:pt x="49" y="103"/>
                    </a:lnTo>
                    <a:lnTo>
                      <a:pt x="49" y="103"/>
                    </a:lnTo>
                    <a:lnTo>
                      <a:pt x="49" y="103"/>
                    </a:lnTo>
                    <a:lnTo>
                      <a:pt x="49" y="104"/>
                    </a:lnTo>
                    <a:lnTo>
                      <a:pt x="49" y="104"/>
                    </a:lnTo>
                    <a:lnTo>
                      <a:pt x="48" y="104"/>
                    </a:lnTo>
                    <a:lnTo>
                      <a:pt x="48" y="104"/>
                    </a:lnTo>
                    <a:lnTo>
                      <a:pt x="48" y="104"/>
                    </a:lnTo>
                    <a:lnTo>
                      <a:pt x="47" y="105"/>
                    </a:lnTo>
                    <a:lnTo>
                      <a:pt x="47" y="105"/>
                    </a:lnTo>
                    <a:lnTo>
                      <a:pt x="47" y="105"/>
                    </a:lnTo>
                    <a:lnTo>
                      <a:pt x="47" y="106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5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5" y="104"/>
                    </a:lnTo>
                    <a:lnTo>
                      <a:pt x="44" y="104"/>
                    </a:lnTo>
                    <a:lnTo>
                      <a:pt x="44" y="104"/>
                    </a:lnTo>
                    <a:lnTo>
                      <a:pt x="43" y="104"/>
                    </a:lnTo>
                    <a:lnTo>
                      <a:pt x="42" y="103"/>
                    </a:lnTo>
                    <a:lnTo>
                      <a:pt x="42" y="103"/>
                    </a:lnTo>
                    <a:lnTo>
                      <a:pt x="42" y="103"/>
                    </a:lnTo>
                    <a:lnTo>
                      <a:pt x="42" y="102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0" y="101"/>
                    </a:lnTo>
                    <a:lnTo>
                      <a:pt x="40" y="100"/>
                    </a:lnTo>
                    <a:lnTo>
                      <a:pt x="39" y="100"/>
                    </a:lnTo>
                    <a:lnTo>
                      <a:pt x="39" y="99"/>
                    </a:lnTo>
                    <a:lnTo>
                      <a:pt x="40" y="99"/>
                    </a:lnTo>
                    <a:lnTo>
                      <a:pt x="40" y="98"/>
                    </a:lnTo>
                    <a:lnTo>
                      <a:pt x="39" y="97"/>
                    </a:lnTo>
                    <a:lnTo>
                      <a:pt x="38" y="97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7" y="95"/>
                    </a:lnTo>
                    <a:lnTo>
                      <a:pt x="36" y="95"/>
                    </a:lnTo>
                    <a:lnTo>
                      <a:pt x="36" y="95"/>
                    </a:lnTo>
                    <a:lnTo>
                      <a:pt x="34" y="95"/>
                    </a:lnTo>
                    <a:lnTo>
                      <a:pt x="33" y="95"/>
                    </a:lnTo>
                    <a:lnTo>
                      <a:pt x="33" y="95"/>
                    </a:lnTo>
                    <a:lnTo>
                      <a:pt x="33" y="95"/>
                    </a:lnTo>
                    <a:lnTo>
                      <a:pt x="33" y="95"/>
                    </a:lnTo>
                    <a:lnTo>
                      <a:pt x="32" y="94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1" y="91"/>
                    </a:lnTo>
                    <a:lnTo>
                      <a:pt x="31" y="90"/>
                    </a:lnTo>
                    <a:lnTo>
                      <a:pt x="30" y="91"/>
                    </a:lnTo>
                    <a:lnTo>
                      <a:pt x="29" y="91"/>
                    </a:lnTo>
                    <a:lnTo>
                      <a:pt x="28" y="92"/>
                    </a:lnTo>
                    <a:lnTo>
                      <a:pt x="28" y="93"/>
                    </a:lnTo>
                    <a:lnTo>
                      <a:pt x="27" y="93"/>
                    </a:lnTo>
                    <a:lnTo>
                      <a:pt x="26" y="93"/>
                    </a:lnTo>
                    <a:lnTo>
                      <a:pt x="26" y="93"/>
                    </a:lnTo>
                    <a:lnTo>
                      <a:pt x="26" y="93"/>
                    </a:lnTo>
                    <a:lnTo>
                      <a:pt x="25" y="92"/>
                    </a:lnTo>
                    <a:lnTo>
                      <a:pt x="25" y="91"/>
                    </a:lnTo>
                    <a:lnTo>
                      <a:pt x="25" y="90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3" y="88"/>
                    </a:lnTo>
                    <a:lnTo>
                      <a:pt x="22" y="88"/>
                    </a:lnTo>
                    <a:lnTo>
                      <a:pt x="22" y="88"/>
                    </a:lnTo>
                    <a:lnTo>
                      <a:pt x="22" y="87"/>
                    </a:lnTo>
                    <a:lnTo>
                      <a:pt x="22" y="87"/>
                    </a:lnTo>
                    <a:lnTo>
                      <a:pt x="22" y="85"/>
                    </a:lnTo>
                    <a:lnTo>
                      <a:pt x="22" y="85"/>
                    </a:lnTo>
                    <a:lnTo>
                      <a:pt x="22" y="85"/>
                    </a:lnTo>
                    <a:lnTo>
                      <a:pt x="22" y="84"/>
                    </a:lnTo>
                    <a:lnTo>
                      <a:pt x="21" y="84"/>
                    </a:lnTo>
                    <a:lnTo>
                      <a:pt x="20" y="83"/>
                    </a:lnTo>
                    <a:lnTo>
                      <a:pt x="19" y="83"/>
                    </a:lnTo>
                    <a:lnTo>
                      <a:pt x="18" y="83"/>
                    </a:lnTo>
                    <a:lnTo>
                      <a:pt x="17" y="84"/>
                    </a:lnTo>
                    <a:lnTo>
                      <a:pt x="14" y="84"/>
                    </a:lnTo>
                    <a:lnTo>
                      <a:pt x="14" y="84"/>
                    </a:lnTo>
                    <a:lnTo>
                      <a:pt x="13" y="84"/>
                    </a:lnTo>
                    <a:lnTo>
                      <a:pt x="13" y="85"/>
                    </a:lnTo>
                    <a:lnTo>
                      <a:pt x="13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1" y="85"/>
                    </a:lnTo>
                    <a:lnTo>
                      <a:pt x="10" y="85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1" y="80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9" y="80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5" y="81"/>
                    </a:lnTo>
                    <a:lnTo>
                      <a:pt x="6" y="81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4" y="76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8"/>
                    </a:lnTo>
                    <a:lnTo>
                      <a:pt x="3" y="78"/>
                    </a:lnTo>
                    <a:lnTo>
                      <a:pt x="3" y="78"/>
                    </a:lnTo>
                    <a:lnTo>
                      <a:pt x="3" y="78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3" y="77"/>
                    </a:lnTo>
                    <a:lnTo>
                      <a:pt x="3" y="77"/>
                    </a:lnTo>
                    <a:lnTo>
                      <a:pt x="2" y="77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1" y="72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9" y="64"/>
                    </a:lnTo>
                    <a:lnTo>
                      <a:pt x="19" y="65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1" y="65"/>
                    </a:lnTo>
                    <a:lnTo>
                      <a:pt x="21" y="65"/>
                    </a:lnTo>
                    <a:lnTo>
                      <a:pt x="21" y="65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22" y="66"/>
                    </a:lnTo>
                    <a:lnTo>
                      <a:pt x="22" y="66"/>
                    </a:lnTo>
                    <a:lnTo>
                      <a:pt x="23" y="66"/>
                    </a:lnTo>
                    <a:lnTo>
                      <a:pt x="23" y="65"/>
                    </a:lnTo>
                    <a:lnTo>
                      <a:pt x="23" y="65"/>
                    </a:lnTo>
                    <a:lnTo>
                      <a:pt x="24" y="65"/>
                    </a:lnTo>
                    <a:lnTo>
                      <a:pt x="24" y="65"/>
                    </a:lnTo>
                    <a:lnTo>
                      <a:pt x="24" y="65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6" y="6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9" y="66"/>
                    </a:lnTo>
                    <a:lnTo>
                      <a:pt x="29" y="66"/>
                    </a:lnTo>
                    <a:lnTo>
                      <a:pt x="29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1" y="66"/>
                    </a:lnTo>
                    <a:lnTo>
                      <a:pt x="31" y="66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5"/>
                    </a:lnTo>
                    <a:lnTo>
                      <a:pt x="33" y="65"/>
                    </a:lnTo>
                    <a:lnTo>
                      <a:pt x="33" y="65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7" y="64"/>
                    </a:lnTo>
                    <a:lnTo>
                      <a:pt x="37" y="63"/>
                    </a:lnTo>
                    <a:lnTo>
                      <a:pt x="37" y="63"/>
                    </a:lnTo>
                    <a:lnTo>
                      <a:pt x="38" y="63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40" y="64"/>
                    </a:lnTo>
                    <a:lnTo>
                      <a:pt x="40" y="63"/>
                    </a:lnTo>
                    <a:lnTo>
                      <a:pt x="40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2" y="63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3" y="62"/>
                    </a:lnTo>
                    <a:lnTo>
                      <a:pt x="43" y="61"/>
                    </a:lnTo>
                    <a:lnTo>
                      <a:pt x="44" y="61"/>
                    </a:lnTo>
                    <a:lnTo>
                      <a:pt x="44" y="61"/>
                    </a:lnTo>
                    <a:lnTo>
                      <a:pt x="44" y="61"/>
                    </a:lnTo>
                    <a:lnTo>
                      <a:pt x="44" y="60"/>
                    </a:lnTo>
                    <a:lnTo>
                      <a:pt x="44" y="60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6" y="59"/>
                    </a:lnTo>
                    <a:lnTo>
                      <a:pt x="46" y="59"/>
                    </a:lnTo>
                    <a:lnTo>
                      <a:pt x="46" y="59"/>
                    </a:lnTo>
                    <a:lnTo>
                      <a:pt x="47" y="58"/>
                    </a:lnTo>
                    <a:lnTo>
                      <a:pt x="47" y="58"/>
                    </a:lnTo>
                    <a:lnTo>
                      <a:pt x="46" y="58"/>
                    </a:lnTo>
                    <a:lnTo>
                      <a:pt x="46" y="57"/>
                    </a:lnTo>
                    <a:lnTo>
                      <a:pt x="47" y="57"/>
                    </a:lnTo>
                    <a:lnTo>
                      <a:pt x="47" y="58"/>
                    </a:lnTo>
                    <a:lnTo>
                      <a:pt x="48" y="58"/>
                    </a:lnTo>
                    <a:lnTo>
                      <a:pt x="48" y="58"/>
                    </a:lnTo>
                    <a:lnTo>
                      <a:pt x="49" y="58"/>
                    </a:lnTo>
                    <a:lnTo>
                      <a:pt x="49" y="58"/>
                    </a:lnTo>
                    <a:lnTo>
                      <a:pt x="50" y="58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1" y="57"/>
                    </a:lnTo>
                    <a:lnTo>
                      <a:pt x="51" y="57"/>
                    </a:lnTo>
                    <a:lnTo>
                      <a:pt x="51" y="57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53" y="56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6" y="55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7" y="53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8" y="52"/>
                    </a:lnTo>
                    <a:lnTo>
                      <a:pt x="59" y="52"/>
                    </a:lnTo>
                    <a:lnTo>
                      <a:pt x="59" y="51"/>
                    </a:lnTo>
                    <a:lnTo>
                      <a:pt x="59" y="51"/>
                    </a:lnTo>
                    <a:lnTo>
                      <a:pt x="59" y="51"/>
                    </a:lnTo>
                    <a:lnTo>
                      <a:pt x="59" y="50"/>
                    </a:lnTo>
                    <a:lnTo>
                      <a:pt x="60" y="50"/>
                    </a:lnTo>
                    <a:lnTo>
                      <a:pt x="60" y="51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1" y="51"/>
                    </a:lnTo>
                    <a:lnTo>
                      <a:pt x="61" y="51"/>
                    </a:lnTo>
                    <a:lnTo>
                      <a:pt x="61" y="52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3" y="52"/>
                    </a:lnTo>
                    <a:lnTo>
                      <a:pt x="63" y="52"/>
                    </a:lnTo>
                    <a:lnTo>
                      <a:pt x="64" y="52"/>
                    </a:lnTo>
                    <a:lnTo>
                      <a:pt x="64" y="52"/>
                    </a:lnTo>
                    <a:lnTo>
                      <a:pt x="64" y="51"/>
                    </a:lnTo>
                    <a:lnTo>
                      <a:pt x="65" y="51"/>
                    </a:lnTo>
                    <a:lnTo>
                      <a:pt x="65" y="51"/>
                    </a:lnTo>
                    <a:lnTo>
                      <a:pt x="65" y="51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7" y="50"/>
                    </a:lnTo>
                    <a:lnTo>
                      <a:pt x="67" y="50"/>
                    </a:lnTo>
                    <a:lnTo>
                      <a:pt x="67" y="50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8" y="49"/>
                    </a:lnTo>
                    <a:lnTo>
                      <a:pt x="68" y="49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68" y="45"/>
                    </a:lnTo>
                    <a:lnTo>
                      <a:pt x="69" y="45"/>
                    </a:lnTo>
                    <a:lnTo>
                      <a:pt x="69" y="45"/>
                    </a:lnTo>
                    <a:lnTo>
                      <a:pt x="69" y="45"/>
                    </a:lnTo>
                    <a:lnTo>
                      <a:pt x="69" y="45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2" y="44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3" y="43"/>
                    </a:lnTo>
                    <a:lnTo>
                      <a:pt x="73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5" y="42"/>
                    </a:lnTo>
                    <a:lnTo>
                      <a:pt x="75" y="41"/>
                    </a:lnTo>
                    <a:lnTo>
                      <a:pt x="76" y="41"/>
                    </a:lnTo>
                    <a:lnTo>
                      <a:pt x="76" y="41"/>
                    </a:lnTo>
                    <a:lnTo>
                      <a:pt x="76" y="41"/>
                    </a:lnTo>
                    <a:lnTo>
                      <a:pt x="76" y="40"/>
                    </a:lnTo>
                    <a:lnTo>
                      <a:pt x="77" y="40"/>
                    </a:lnTo>
                    <a:lnTo>
                      <a:pt x="77" y="40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77" y="37"/>
                    </a:lnTo>
                    <a:lnTo>
                      <a:pt x="77" y="36"/>
                    </a:lnTo>
                    <a:lnTo>
                      <a:pt x="77" y="36"/>
                    </a:lnTo>
                    <a:lnTo>
                      <a:pt x="77" y="35"/>
                    </a:lnTo>
                    <a:lnTo>
                      <a:pt x="77" y="35"/>
                    </a:lnTo>
                    <a:lnTo>
                      <a:pt x="77" y="35"/>
                    </a:lnTo>
                    <a:lnTo>
                      <a:pt x="77" y="35"/>
                    </a:lnTo>
                    <a:lnTo>
                      <a:pt x="77" y="35"/>
                    </a:lnTo>
                    <a:lnTo>
                      <a:pt x="77" y="35"/>
                    </a:lnTo>
                    <a:lnTo>
                      <a:pt x="77" y="34"/>
                    </a:lnTo>
                    <a:lnTo>
                      <a:pt x="77" y="34"/>
                    </a:lnTo>
                    <a:lnTo>
                      <a:pt x="77" y="34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6" y="33"/>
                    </a:lnTo>
                    <a:lnTo>
                      <a:pt x="76" y="32"/>
                    </a:lnTo>
                    <a:lnTo>
                      <a:pt x="77" y="32"/>
                    </a:lnTo>
                    <a:lnTo>
                      <a:pt x="77" y="32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7" y="30"/>
                    </a:lnTo>
                    <a:lnTo>
                      <a:pt x="77" y="30"/>
                    </a:lnTo>
                    <a:lnTo>
                      <a:pt x="76" y="30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7"/>
                    </a:lnTo>
                    <a:lnTo>
                      <a:pt x="76" y="27"/>
                    </a:lnTo>
                    <a:lnTo>
                      <a:pt x="77" y="27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8" y="26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7" y="25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6" y="24"/>
                    </a:lnTo>
                    <a:lnTo>
                      <a:pt x="76" y="23"/>
                    </a:lnTo>
                    <a:lnTo>
                      <a:pt x="76" y="23"/>
                    </a:lnTo>
                    <a:lnTo>
                      <a:pt x="76" y="23"/>
                    </a:lnTo>
                    <a:lnTo>
                      <a:pt x="77" y="23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80" y="19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5" y="15"/>
                    </a:lnTo>
                    <a:lnTo>
                      <a:pt x="85" y="14"/>
                    </a:lnTo>
                    <a:lnTo>
                      <a:pt x="85" y="14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8" y="12"/>
                    </a:lnTo>
                    <a:lnTo>
                      <a:pt x="88" y="11"/>
                    </a:lnTo>
                    <a:lnTo>
                      <a:pt x="87" y="11"/>
                    </a:lnTo>
                    <a:lnTo>
                      <a:pt x="87" y="11"/>
                    </a:lnTo>
                    <a:lnTo>
                      <a:pt x="87" y="11"/>
                    </a:lnTo>
                    <a:lnTo>
                      <a:pt x="87" y="11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7" y="9"/>
                    </a:lnTo>
                    <a:lnTo>
                      <a:pt x="88" y="9"/>
                    </a:lnTo>
                    <a:close/>
                    <a:moveTo>
                      <a:pt x="88" y="9"/>
                    </a:moveTo>
                    <a:lnTo>
                      <a:pt x="87" y="9"/>
                    </a:lnTo>
                    <a:lnTo>
                      <a:pt x="88" y="9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1" name="Freeform 60">
                <a:extLst>
                  <a:ext uri="{FF2B5EF4-FFF2-40B4-BE49-F238E27FC236}">
                    <a16:creationId xmlns:a16="http://schemas.microsoft.com/office/drawing/2014/main" xmlns="" id="{A947FE70-EB6D-4D09-9C35-97152B3F2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5000" y="5465763"/>
                <a:ext cx="200025" cy="152400"/>
              </a:xfrm>
              <a:custGeom>
                <a:avLst/>
                <a:gdLst>
                  <a:gd name="T0" fmla="*/ 99 w 126"/>
                  <a:gd name="T1" fmla="*/ 4 h 96"/>
                  <a:gd name="T2" fmla="*/ 105 w 126"/>
                  <a:gd name="T3" fmla="*/ 5 h 96"/>
                  <a:gd name="T4" fmla="*/ 111 w 126"/>
                  <a:gd name="T5" fmla="*/ 7 h 96"/>
                  <a:gd name="T6" fmla="*/ 114 w 126"/>
                  <a:gd name="T7" fmla="*/ 10 h 96"/>
                  <a:gd name="T8" fmla="*/ 118 w 126"/>
                  <a:gd name="T9" fmla="*/ 14 h 96"/>
                  <a:gd name="T10" fmla="*/ 124 w 126"/>
                  <a:gd name="T11" fmla="*/ 16 h 96"/>
                  <a:gd name="T12" fmla="*/ 124 w 126"/>
                  <a:gd name="T13" fmla="*/ 20 h 96"/>
                  <a:gd name="T14" fmla="*/ 122 w 126"/>
                  <a:gd name="T15" fmla="*/ 25 h 96"/>
                  <a:gd name="T16" fmla="*/ 119 w 126"/>
                  <a:gd name="T17" fmla="*/ 30 h 96"/>
                  <a:gd name="T18" fmla="*/ 114 w 126"/>
                  <a:gd name="T19" fmla="*/ 34 h 96"/>
                  <a:gd name="T20" fmla="*/ 110 w 126"/>
                  <a:gd name="T21" fmla="*/ 39 h 96"/>
                  <a:gd name="T22" fmla="*/ 110 w 126"/>
                  <a:gd name="T23" fmla="*/ 44 h 96"/>
                  <a:gd name="T24" fmla="*/ 111 w 126"/>
                  <a:gd name="T25" fmla="*/ 49 h 96"/>
                  <a:gd name="T26" fmla="*/ 112 w 126"/>
                  <a:gd name="T27" fmla="*/ 54 h 96"/>
                  <a:gd name="T28" fmla="*/ 107 w 126"/>
                  <a:gd name="T29" fmla="*/ 59 h 96"/>
                  <a:gd name="T30" fmla="*/ 102 w 126"/>
                  <a:gd name="T31" fmla="*/ 62 h 96"/>
                  <a:gd name="T32" fmla="*/ 100 w 126"/>
                  <a:gd name="T33" fmla="*/ 66 h 96"/>
                  <a:gd name="T34" fmla="*/ 94 w 126"/>
                  <a:gd name="T35" fmla="*/ 67 h 96"/>
                  <a:gd name="T36" fmla="*/ 90 w 126"/>
                  <a:gd name="T37" fmla="*/ 70 h 96"/>
                  <a:gd name="T38" fmla="*/ 86 w 126"/>
                  <a:gd name="T39" fmla="*/ 73 h 96"/>
                  <a:gd name="T40" fmla="*/ 81 w 126"/>
                  <a:gd name="T41" fmla="*/ 74 h 96"/>
                  <a:gd name="T42" fmla="*/ 76 w 126"/>
                  <a:gd name="T43" fmla="*/ 78 h 96"/>
                  <a:gd name="T44" fmla="*/ 70 w 126"/>
                  <a:gd name="T45" fmla="*/ 80 h 96"/>
                  <a:gd name="T46" fmla="*/ 66 w 126"/>
                  <a:gd name="T47" fmla="*/ 82 h 96"/>
                  <a:gd name="T48" fmla="*/ 60 w 126"/>
                  <a:gd name="T49" fmla="*/ 81 h 96"/>
                  <a:gd name="T50" fmla="*/ 55 w 126"/>
                  <a:gd name="T51" fmla="*/ 81 h 96"/>
                  <a:gd name="T52" fmla="*/ 48 w 126"/>
                  <a:gd name="T53" fmla="*/ 81 h 96"/>
                  <a:gd name="T54" fmla="*/ 41 w 126"/>
                  <a:gd name="T55" fmla="*/ 81 h 96"/>
                  <a:gd name="T56" fmla="*/ 34 w 126"/>
                  <a:gd name="T57" fmla="*/ 85 h 96"/>
                  <a:gd name="T58" fmla="*/ 36 w 126"/>
                  <a:gd name="T59" fmla="*/ 91 h 96"/>
                  <a:gd name="T60" fmla="*/ 38 w 126"/>
                  <a:gd name="T61" fmla="*/ 95 h 96"/>
                  <a:gd name="T62" fmla="*/ 31 w 126"/>
                  <a:gd name="T63" fmla="*/ 94 h 96"/>
                  <a:gd name="T64" fmla="*/ 23 w 126"/>
                  <a:gd name="T65" fmla="*/ 96 h 96"/>
                  <a:gd name="T66" fmla="*/ 17 w 126"/>
                  <a:gd name="T67" fmla="*/ 93 h 96"/>
                  <a:gd name="T68" fmla="*/ 12 w 126"/>
                  <a:gd name="T69" fmla="*/ 95 h 96"/>
                  <a:gd name="T70" fmla="*/ 6 w 126"/>
                  <a:gd name="T71" fmla="*/ 91 h 96"/>
                  <a:gd name="T72" fmla="*/ 1 w 126"/>
                  <a:gd name="T73" fmla="*/ 84 h 96"/>
                  <a:gd name="T74" fmla="*/ 2 w 126"/>
                  <a:gd name="T75" fmla="*/ 81 h 96"/>
                  <a:gd name="T76" fmla="*/ 8 w 126"/>
                  <a:gd name="T77" fmla="*/ 80 h 96"/>
                  <a:gd name="T78" fmla="*/ 13 w 126"/>
                  <a:gd name="T79" fmla="*/ 77 h 96"/>
                  <a:gd name="T80" fmla="*/ 20 w 126"/>
                  <a:gd name="T81" fmla="*/ 76 h 96"/>
                  <a:gd name="T82" fmla="*/ 23 w 126"/>
                  <a:gd name="T83" fmla="*/ 72 h 96"/>
                  <a:gd name="T84" fmla="*/ 28 w 126"/>
                  <a:gd name="T85" fmla="*/ 70 h 96"/>
                  <a:gd name="T86" fmla="*/ 32 w 126"/>
                  <a:gd name="T87" fmla="*/ 66 h 96"/>
                  <a:gd name="T88" fmla="*/ 34 w 126"/>
                  <a:gd name="T89" fmla="*/ 63 h 96"/>
                  <a:gd name="T90" fmla="*/ 33 w 126"/>
                  <a:gd name="T91" fmla="*/ 56 h 96"/>
                  <a:gd name="T92" fmla="*/ 36 w 126"/>
                  <a:gd name="T93" fmla="*/ 53 h 96"/>
                  <a:gd name="T94" fmla="*/ 39 w 126"/>
                  <a:gd name="T95" fmla="*/ 48 h 96"/>
                  <a:gd name="T96" fmla="*/ 41 w 126"/>
                  <a:gd name="T97" fmla="*/ 42 h 96"/>
                  <a:gd name="T98" fmla="*/ 42 w 126"/>
                  <a:gd name="T99" fmla="*/ 36 h 96"/>
                  <a:gd name="T100" fmla="*/ 42 w 126"/>
                  <a:gd name="T101" fmla="*/ 31 h 96"/>
                  <a:gd name="T102" fmla="*/ 48 w 126"/>
                  <a:gd name="T103" fmla="*/ 29 h 96"/>
                  <a:gd name="T104" fmla="*/ 52 w 126"/>
                  <a:gd name="T105" fmla="*/ 25 h 96"/>
                  <a:gd name="T106" fmla="*/ 55 w 126"/>
                  <a:gd name="T107" fmla="*/ 22 h 96"/>
                  <a:gd name="T108" fmla="*/ 56 w 126"/>
                  <a:gd name="T109" fmla="*/ 18 h 96"/>
                  <a:gd name="T110" fmla="*/ 60 w 126"/>
                  <a:gd name="T111" fmla="*/ 16 h 96"/>
                  <a:gd name="T112" fmla="*/ 66 w 126"/>
                  <a:gd name="T113" fmla="*/ 13 h 96"/>
                  <a:gd name="T114" fmla="*/ 71 w 126"/>
                  <a:gd name="T115" fmla="*/ 13 h 96"/>
                  <a:gd name="T116" fmla="*/ 78 w 126"/>
                  <a:gd name="T117" fmla="*/ 12 h 96"/>
                  <a:gd name="T118" fmla="*/ 81 w 126"/>
                  <a:gd name="T119" fmla="*/ 9 h 96"/>
                  <a:gd name="T120" fmla="*/ 86 w 126"/>
                  <a:gd name="T121" fmla="*/ 5 h 96"/>
                  <a:gd name="T122" fmla="*/ 89 w 126"/>
                  <a:gd name="T123" fmla="*/ 1 h 96"/>
                  <a:gd name="T124" fmla="*/ 94 w 126"/>
                  <a:gd name="T125" fmla="*/ 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96">
                    <a:moveTo>
                      <a:pt x="94" y="1"/>
                    </a:moveTo>
                    <a:lnTo>
                      <a:pt x="94" y="1"/>
                    </a:lnTo>
                    <a:lnTo>
                      <a:pt x="95" y="1"/>
                    </a:lnTo>
                    <a:lnTo>
                      <a:pt x="95" y="1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6" y="2"/>
                    </a:lnTo>
                    <a:lnTo>
                      <a:pt x="96" y="3"/>
                    </a:lnTo>
                    <a:lnTo>
                      <a:pt x="96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8" y="3"/>
                    </a:lnTo>
                    <a:lnTo>
                      <a:pt x="98" y="3"/>
                    </a:lnTo>
                    <a:lnTo>
                      <a:pt x="98" y="3"/>
                    </a:lnTo>
                    <a:lnTo>
                      <a:pt x="98" y="4"/>
                    </a:lnTo>
                    <a:lnTo>
                      <a:pt x="99" y="4"/>
                    </a:lnTo>
                    <a:lnTo>
                      <a:pt x="99" y="4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3" y="4"/>
                    </a:lnTo>
                    <a:lnTo>
                      <a:pt x="104" y="5"/>
                    </a:lnTo>
                    <a:lnTo>
                      <a:pt x="104" y="5"/>
                    </a:lnTo>
                    <a:lnTo>
                      <a:pt x="104" y="5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06" y="5"/>
                    </a:lnTo>
                    <a:lnTo>
                      <a:pt x="106" y="5"/>
                    </a:lnTo>
                    <a:lnTo>
                      <a:pt x="106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7" y="6"/>
                    </a:lnTo>
                    <a:lnTo>
                      <a:pt x="108" y="6"/>
                    </a:lnTo>
                    <a:lnTo>
                      <a:pt x="108" y="6"/>
                    </a:lnTo>
                    <a:lnTo>
                      <a:pt x="109" y="6"/>
                    </a:lnTo>
                    <a:lnTo>
                      <a:pt x="109" y="6"/>
                    </a:lnTo>
                    <a:lnTo>
                      <a:pt x="110" y="6"/>
                    </a:lnTo>
                    <a:lnTo>
                      <a:pt x="110" y="6"/>
                    </a:lnTo>
                    <a:lnTo>
                      <a:pt x="110" y="6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113" y="9"/>
                    </a:lnTo>
                    <a:lnTo>
                      <a:pt x="113" y="10"/>
                    </a:lnTo>
                    <a:lnTo>
                      <a:pt x="113" y="10"/>
                    </a:lnTo>
                    <a:lnTo>
                      <a:pt x="113" y="10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5" y="10"/>
                    </a:lnTo>
                    <a:lnTo>
                      <a:pt x="115" y="11"/>
                    </a:lnTo>
                    <a:lnTo>
                      <a:pt x="115" y="11"/>
                    </a:lnTo>
                    <a:lnTo>
                      <a:pt x="115" y="11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6" y="12"/>
                    </a:lnTo>
                    <a:lnTo>
                      <a:pt x="116" y="12"/>
                    </a:lnTo>
                    <a:lnTo>
                      <a:pt x="116" y="12"/>
                    </a:lnTo>
                    <a:lnTo>
                      <a:pt x="117" y="12"/>
                    </a:lnTo>
                    <a:lnTo>
                      <a:pt x="117" y="12"/>
                    </a:lnTo>
                    <a:lnTo>
                      <a:pt x="117" y="12"/>
                    </a:lnTo>
                    <a:lnTo>
                      <a:pt x="118" y="12"/>
                    </a:lnTo>
                    <a:lnTo>
                      <a:pt x="118" y="13"/>
                    </a:lnTo>
                    <a:lnTo>
                      <a:pt x="118" y="13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8" y="13"/>
                    </a:lnTo>
                    <a:lnTo>
                      <a:pt x="119" y="13"/>
                    </a:lnTo>
                    <a:lnTo>
                      <a:pt x="119" y="13"/>
                    </a:lnTo>
                    <a:lnTo>
                      <a:pt x="120" y="13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0" y="15"/>
                    </a:lnTo>
                    <a:lnTo>
                      <a:pt x="121" y="15"/>
                    </a:lnTo>
                    <a:lnTo>
                      <a:pt x="121" y="15"/>
                    </a:lnTo>
                    <a:lnTo>
                      <a:pt x="122" y="15"/>
                    </a:lnTo>
                    <a:lnTo>
                      <a:pt x="122" y="15"/>
                    </a:lnTo>
                    <a:lnTo>
                      <a:pt x="123" y="16"/>
                    </a:lnTo>
                    <a:lnTo>
                      <a:pt x="123" y="16"/>
                    </a:lnTo>
                    <a:lnTo>
                      <a:pt x="124" y="16"/>
                    </a:lnTo>
                    <a:lnTo>
                      <a:pt x="124" y="16"/>
                    </a:lnTo>
                    <a:lnTo>
                      <a:pt x="124" y="16"/>
                    </a:lnTo>
                    <a:lnTo>
                      <a:pt x="124" y="17"/>
                    </a:lnTo>
                    <a:lnTo>
                      <a:pt x="124" y="17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6" y="17"/>
                    </a:lnTo>
                    <a:lnTo>
                      <a:pt x="126" y="17"/>
                    </a:lnTo>
                    <a:lnTo>
                      <a:pt x="126" y="17"/>
                    </a:lnTo>
                    <a:lnTo>
                      <a:pt x="126" y="18"/>
                    </a:lnTo>
                    <a:lnTo>
                      <a:pt x="126" y="18"/>
                    </a:lnTo>
                    <a:lnTo>
                      <a:pt x="126" y="19"/>
                    </a:lnTo>
                    <a:lnTo>
                      <a:pt x="126" y="19"/>
                    </a:lnTo>
                    <a:lnTo>
                      <a:pt x="125" y="19"/>
                    </a:lnTo>
                    <a:lnTo>
                      <a:pt x="125" y="19"/>
                    </a:lnTo>
                    <a:lnTo>
                      <a:pt x="125" y="20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4" y="20"/>
                    </a:lnTo>
                    <a:lnTo>
                      <a:pt x="124" y="21"/>
                    </a:lnTo>
                    <a:lnTo>
                      <a:pt x="124" y="21"/>
                    </a:lnTo>
                    <a:lnTo>
                      <a:pt x="124" y="21"/>
                    </a:lnTo>
                    <a:lnTo>
                      <a:pt x="124" y="22"/>
                    </a:lnTo>
                    <a:lnTo>
                      <a:pt x="124" y="22"/>
                    </a:lnTo>
                    <a:lnTo>
                      <a:pt x="123" y="22"/>
                    </a:lnTo>
                    <a:lnTo>
                      <a:pt x="123" y="23"/>
                    </a:lnTo>
                    <a:lnTo>
                      <a:pt x="123" y="23"/>
                    </a:lnTo>
                    <a:lnTo>
                      <a:pt x="123" y="23"/>
                    </a:lnTo>
                    <a:lnTo>
                      <a:pt x="123" y="24"/>
                    </a:lnTo>
                    <a:lnTo>
                      <a:pt x="123" y="24"/>
                    </a:lnTo>
                    <a:lnTo>
                      <a:pt x="122" y="24"/>
                    </a:lnTo>
                    <a:lnTo>
                      <a:pt x="122" y="25"/>
                    </a:lnTo>
                    <a:lnTo>
                      <a:pt x="122" y="25"/>
                    </a:lnTo>
                    <a:lnTo>
                      <a:pt x="121" y="25"/>
                    </a:lnTo>
                    <a:lnTo>
                      <a:pt x="122" y="25"/>
                    </a:lnTo>
                    <a:lnTo>
                      <a:pt x="122" y="25"/>
                    </a:lnTo>
                    <a:lnTo>
                      <a:pt x="121" y="25"/>
                    </a:lnTo>
                    <a:lnTo>
                      <a:pt x="121" y="26"/>
                    </a:lnTo>
                    <a:lnTo>
                      <a:pt x="121" y="26"/>
                    </a:lnTo>
                    <a:lnTo>
                      <a:pt x="121" y="27"/>
                    </a:lnTo>
                    <a:lnTo>
                      <a:pt x="121" y="27"/>
                    </a:lnTo>
                    <a:lnTo>
                      <a:pt x="121" y="27"/>
                    </a:lnTo>
                    <a:lnTo>
                      <a:pt x="121" y="27"/>
                    </a:lnTo>
                    <a:lnTo>
                      <a:pt x="122" y="27"/>
                    </a:lnTo>
                    <a:lnTo>
                      <a:pt x="122" y="28"/>
                    </a:lnTo>
                    <a:lnTo>
                      <a:pt x="121" y="28"/>
                    </a:lnTo>
                    <a:lnTo>
                      <a:pt x="121" y="28"/>
                    </a:lnTo>
                    <a:lnTo>
                      <a:pt x="120" y="29"/>
                    </a:lnTo>
                    <a:lnTo>
                      <a:pt x="120" y="29"/>
                    </a:lnTo>
                    <a:lnTo>
                      <a:pt x="120" y="29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1"/>
                    </a:lnTo>
                    <a:lnTo>
                      <a:pt x="118" y="31"/>
                    </a:lnTo>
                    <a:lnTo>
                      <a:pt x="118" y="31"/>
                    </a:lnTo>
                    <a:lnTo>
                      <a:pt x="118" y="31"/>
                    </a:lnTo>
                    <a:lnTo>
                      <a:pt x="117" y="32"/>
                    </a:lnTo>
                    <a:lnTo>
                      <a:pt x="117" y="32"/>
                    </a:lnTo>
                    <a:lnTo>
                      <a:pt x="117" y="33"/>
                    </a:lnTo>
                    <a:lnTo>
                      <a:pt x="117" y="33"/>
                    </a:lnTo>
                    <a:lnTo>
                      <a:pt x="116" y="33"/>
                    </a:lnTo>
                    <a:lnTo>
                      <a:pt x="116" y="33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5" y="34"/>
                    </a:lnTo>
                    <a:lnTo>
                      <a:pt x="115" y="34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14" y="35"/>
                    </a:lnTo>
                    <a:lnTo>
                      <a:pt x="113" y="35"/>
                    </a:lnTo>
                    <a:lnTo>
                      <a:pt x="113" y="35"/>
                    </a:lnTo>
                    <a:lnTo>
                      <a:pt x="113" y="35"/>
                    </a:lnTo>
                    <a:lnTo>
                      <a:pt x="113" y="36"/>
                    </a:lnTo>
                    <a:lnTo>
                      <a:pt x="113" y="36"/>
                    </a:lnTo>
                    <a:lnTo>
                      <a:pt x="113" y="36"/>
                    </a:lnTo>
                    <a:lnTo>
                      <a:pt x="112" y="36"/>
                    </a:lnTo>
                    <a:lnTo>
                      <a:pt x="112" y="37"/>
                    </a:lnTo>
                    <a:lnTo>
                      <a:pt x="112" y="37"/>
                    </a:lnTo>
                    <a:lnTo>
                      <a:pt x="112" y="37"/>
                    </a:lnTo>
                    <a:lnTo>
                      <a:pt x="111" y="37"/>
                    </a:lnTo>
                    <a:lnTo>
                      <a:pt x="111" y="38"/>
                    </a:lnTo>
                    <a:lnTo>
                      <a:pt x="111" y="38"/>
                    </a:lnTo>
                    <a:lnTo>
                      <a:pt x="111" y="38"/>
                    </a:lnTo>
                    <a:lnTo>
                      <a:pt x="111" y="39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40"/>
                    </a:lnTo>
                    <a:lnTo>
                      <a:pt x="111" y="40"/>
                    </a:lnTo>
                    <a:lnTo>
                      <a:pt x="111" y="40"/>
                    </a:lnTo>
                    <a:lnTo>
                      <a:pt x="111" y="41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12" y="41"/>
                    </a:lnTo>
                    <a:lnTo>
                      <a:pt x="112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0" y="43"/>
                    </a:lnTo>
                    <a:lnTo>
                      <a:pt x="110" y="44"/>
                    </a:lnTo>
                    <a:lnTo>
                      <a:pt x="110" y="44"/>
                    </a:lnTo>
                    <a:lnTo>
                      <a:pt x="110" y="45"/>
                    </a:lnTo>
                    <a:lnTo>
                      <a:pt x="110" y="45"/>
                    </a:lnTo>
                    <a:lnTo>
                      <a:pt x="110" y="45"/>
                    </a:lnTo>
                    <a:lnTo>
                      <a:pt x="110" y="45"/>
                    </a:lnTo>
                    <a:lnTo>
                      <a:pt x="110" y="46"/>
                    </a:lnTo>
                    <a:lnTo>
                      <a:pt x="111" y="46"/>
                    </a:lnTo>
                    <a:lnTo>
                      <a:pt x="111" y="46"/>
                    </a:lnTo>
                    <a:lnTo>
                      <a:pt x="111" y="47"/>
                    </a:lnTo>
                    <a:lnTo>
                      <a:pt x="111" y="47"/>
                    </a:lnTo>
                    <a:lnTo>
                      <a:pt x="111" y="48"/>
                    </a:lnTo>
                    <a:lnTo>
                      <a:pt x="111" y="48"/>
                    </a:lnTo>
                    <a:lnTo>
                      <a:pt x="110" y="48"/>
                    </a:lnTo>
                    <a:lnTo>
                      <a:pt x="110" y="49"/>
                    </a:lnTo>
                    <a:lnTo>
                      <a:pt x="111" y="49"/>
                    </a:lnTo>
                    <a:lnTo>
                      <a:pt x="111" y="49"/>
                    </a:lnTo>
                    <a:lnTo>
                      <a:pt x="111" y="49"/>
                    </a:lnTo>
                    <a:lnTo>
                      <a:pt x="111" y="50"/>
                    </a:lnTo>
                    <a:lnTo>
                      <a:pt x="111" y="50"/>
                    </a:lnTo>
                    <a:lnTo>
                      <a:pt x="111" y="50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1"/>
                    </a:lnTo>
                    <a:lnTo>
                      <a:pt x="111" y="52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2" y="53"/>
                    </a:lnTo>
                    <a:lnTo>
                      <a:pt x="112" y="53"/>
                    </a:lnTo>
                    <a:lnTo>
                      <a:pt x="112" y="53"/>
                    </a:lnTo>
                    <a:lnTo>
                      <a:pt x="112" y="54"/>
                    </a:lnTo>
                    <a:lnTo>
                      <a:pt x="112" y="54"/>
                    </a:lnTo>
                    <a:lnTo>
                      <a:pt x="112" y="55"/>
                    </a:lnTo>
                    <a:lnTo>
                      <a:pt x="111" y="55"/>
                    </a:lnTo>
                    <a:lnTo>
                      <a:pt x="111" y="55"/>
                    </a:lnTo>
                    <a:lnTo>
                      <a:pt x="111" y="55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10" y="56"/>
                    </a:lnTo>
                    <a:lnTo>
                      <a:pt x="110" y="57"/>
                    </a:lnTo>
                    <a:lnTo>
                      <a:pt x="110" y="57"/>
                    </a:lnTo>
                    <a:lnTo>
                      <a:pt x="110" y="57"/>
                    </a:lnTo>
                    <a:lnTo>
                      <a:pt x="109" y="57"/>
                    </a:lnTo>
                    <a:lnTo>
                      <a:pt x="109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7" y="58"/>
                    </a:lnTo>
                    <a:lnTo>
                      <a:pt x="107" y="59"/>
                    </a:lnTo>
                    <a:lnTo>
                      <a:pt x="106" y="59"/>
                    </a:lnTo>
                    <a:lnTo>
                      <a:pt x="106" y="59"/>
                    </a:lnTo>
                    <a:lnTo>
                      <a:pt x="106" y="59"/>
                    </a:lnTo>
                    <a:lnTo>
                      <a:pt x="106" y="59"/>
                    </a:lnTo>
                    <a:lnTo>
                      <a:pt x="106" y="60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4" y="60"/>
                    </a:lnTo>
                    <a:lnTo>
                      <a:pt x="104" y="60"/>
                    </a:lnTo>
                    <a:lnTo>
                      <a:pt x="104" y="61"/>
                    </a:lnTo>
                    <a:lnTo>
                      <a:pt x="104" y="61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2" y="61"/>
                    </a:lnTo>
                    <a:lnTo>
                      <a:pt x="102" y="62"/>
                    </a:lnTo>
                    <a:lnTo>
                      <a:pt x="102" y="62"/>
                    </a:lnTo>
                    <a:lnTo>
                      <a:pt x="102" y="63"/>
                    </a:lnTo>
                    <a:lnTo>
                      <a:pt x="102" y="63"/>
                    </a:lnTo>
                    <a:lnTo>
                      <a:pt x="102" y="63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5"/>
                    </a:lnTo>
                    <a:lnTo>
                      <a:pt x="102" y="65"/>
                    </a:lnTo>
                    <a:lnTo>
                      <a:pt x="101" y="65"/>
                    </a:lnTo>
                    <a:lnTo>
                      <a:pt x="101" y="66"/>
                    </a:lnTo>
                    <a:lnTo>
                      <a:pt x="101" y="66"/>
                    </a:lnTo>
                    <a:lnTo>
                      <a:pt x="101" y="66"/>
                    </a:lnTo>
                    <a:lnTo>
                      <a:pt x="101" y="66"/>
                    </a:lnTo>
                    <a:lnTo>
                      <a:pt x="100" y="66"/>
                    </a:lnTo>
                    <a:lnTo>
                      <a:pt x="100" y="66"/>
                    </a:lnTo>
                    <a:lnTo>
                      <a:pt x="100" y="67"/>
                    </a:lnTo>
                    <a:lnTo>
                      <a:pt x="99" y="67"/>
                    </a:lnTo>
                    <a:lnTo>
                      <a:pt x="99" y="67"/>
                    </a:lnTo>
                    <a:lnTo>
                      <a:pt x="99" y="67"/>
                    </a:lnTo>
                    <a:lnTo>
                      <a:pt x="98" y="67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7" y="68"/>
                    </a:lnTo>
                    <a:lnTo>
                      <a:pt x="97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5" y="68"/>
                    </a:lnTo>
                    <a:lnTo>
                      <a:pt x="95" y="67"/>
                    </a:lnTo>
                    <a:lnTo>
                      <a:pt x="95" y="67"/>
                    </a:lnTo>
                    <a:lnTo>
                      <a:pt x="95" y="6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94" y="66"/>
                    </a:lnTo>
                    <a:lnTo>
                      <a:pt x="93" y="66"/>
                    </a:lnTo>
                    <a:lnTo>
                      <a:pt x="93" y="67"/>
                    </a:lnTo>
                    <a:lnTo>
                      <a:pt x="93" y="67"/>
                    </a:lnTo>
                    <a:lnTo>
                      <a:pt x="93" y="67"/>
                    </a:lnTo>
                    <a:lnTo>
                      <a:pt x="93" y="68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8"/>
                    </a:lnTo>
                    <a:lnTo>
                      <a:pt x="91" y="69"/>
                    </a:lnTo>
                    <a:lnTo>
                      <a:pt x="90" y="69"/>
                    </a:lnTo>
                    <a:lnTo>
                      <a:pt x="90" y="69"/>
                    </a:lnTo>
                    <a:lnTo>
                      <a:pt x="90" y="69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9" y="71"/>
                    </a:lnTo>
                    <a:lnTo>
                      <a:pt x="89" y="71"/>
                    </a:lnTo>
                    <a:lnTo>
                      <a:pt x="89" y="71"/>
                    </a:lnTo>
                    <a:lnTo>
                      <a:pt x="88" y="71"/>
                    </a:lnTo>
                    <a:lnTo>
                      <a:pt x="88" y="72"/>
                    </a:lnTo>
                    <a:lnTo>
                      <a:pt x="88" y="72"/>
                    </a:lnTo>
                    <a:lnTo>
                      <a:pt x="88" y="72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5" y="73"/>
                    </a:lnTo>
                    <a:lnTo>
                      <a:pt x="85" y="73"/>
                    </a:lnTo>
                    <a:lnTo>
                      <a:pt x="85" y="73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4" y="74"/>
                    </a:lnTo>
                    <a:lnTo>
                      <a:pt x="83" y="74"/>
                    </a:lnTo>
                    <a:lnTo>
                      <a:pt x="83" y="74"/>
                    </a:lnTo>
                    <a:lnTo>
                      <a:pt x="82" y="74"/>
                    </a:lnTo>
                    <a:lnTo>
                      <a:pt x="82" y="74"/>
                    </a:lnTo>
                    <a:lnTo>
                      <a:pt x="81" y="74"/>
                    </a:lnTo>
                    <a:lnTo>
                      <a:pt x="81" y="73"/>
                    </a:lnTo>
                    <a:lnTo>
                      <a:pt x="80" y="73"/>
                    </a:lnTo>
                    <a:lnTo>
                      <a:pt x="80" y="74"/>
                    </a:lnTo>
                    <a:lnTo>
                      <a:pt x="81" y="74"/>
                    </a:lnTo>
                    <a:lnTo>
                      <a:pt x="81" y="74"/>
                    </a:lnTo>
                    <a:lnTo>
                      <a:pt x="80" y="75"/>
                    </a:lnTo>
                    <a:lnTo>
                      <a:pt x="80" y="75"/>
                    </a:lnTo>
                    <a:lnTo>
                      <a:pt x="80" y="75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9" y="76"/>
                    </a:lnTo>
                    <a:lnTo>
                      <a:pt x="78" y="76"/>
                    </a:lnTo>
                    <a:lnTo>
                      <a:pt x="78" y="76"/>
                    </a:lnTo>
                    <a:lnTo>
                      <a:pt x="78" y="77"/>
                    </a:lnTo>
                    <a:lnTo>
                      <a:pt x="78" y="77"/>
                    </a:lnTo>
                    <a:lnTo>
                      <a:pt x="78" y="77"/>
                    </a:lnTo>
                    <a:lnTo>
                      <a:pt x="77" y="77"/>
                    </a:lnTo>
                    <a:lnTo>
                      <a:pt x="77" y="78"/>
                    </a:lnTo>
                    <a:lnTo>
                      <a:pt x="76" y="78"/>
                    </a:lnTo>
                    <a:lnTo>
                      <a:pt x="76" y="78"/>
                    </a:lnTo>
                    <a:lnTo>
                      <a:pt x="76" y="78"/>
                    </a:lnTo>
                    <a:lnTo>
                      <a:pt x="76" y="78"/>
                    </a:lnTo>
                    <a:lnTo>
                      <a:pt x="76" y="79"/>
                    </a:lnTo>
                    <a:lnTo>
                      <a:pt x="75" y="79"/>
                    </a:lnTo>
                    <a:lnTo>
                      <a:pt x="75" y="79"/>
                    </a:lnTo>
                    <a:lnTo>
                      <a:pt x="75" y="79"/>
                    </a:lnTo>
                    <a:lnTo>
                      <a:pt x="74" y="79"/>
                    </a:lnTo>
                    <a:lnTo>
                      <a:pt x="74" y="79"/>
                    </a:lnTo>
                    <a:lnTo>
                      <a:pt x="74" y="80"/>
                    </a:lnTo>
                    <a:lnTo>
                      <a:pt x="73" y="80"/>
                    </a:lnTo>
                    <a:lnTo>
                      <a:pt x="73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2" y="79"/>
                    </a:lnTo>
                    <a:lnTo>
                      <a:pt x="71" y="79"/>
                    </a:lnTo>
                    <a:lnTo>
                      <a:pt x="71" y="79"/>
                    </a:lnTo>
                    <a:lnTo>
                      <a:pt x="71" y="80"/>
                    </a:lnTo>
                    <a:lnTo>
                      <a:pt x="70" y="80"/>
                    </a:lnTo>
                    <a:lnTo>
                      <a:pt x="70" y="80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69" y="81"/>
                    </a:lnTo>
                    <a:lnTo>
                      <a:pt x="69" y="81"/>
                    </a:lnTo>
                    <a:lnTo>
                      <a:pt x="69" y="81"/>
                    </a:lnTo>
                    <a:lnTo>
                      <a:pt x="68" y="81"/>
                    </a:lnTo>
                    <a:lnTo>
                      <a:pt x="68" y="81"/>
                    </a:lnTo>
                    <a:lnTo>
                      <a:pt x="67" y="81"/>
                    </a:lnTo>
                    <a:lnTo>
                      <a:pt x="67" y="81"/>
                    </a:lnTo>
                    <a:lnTo>
                      <a:pt x="67" y="81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6" y="82"/>
                    </a:lnTo>
                    <a:lnTo>
                      <a:pt x="66" y="82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4" y="82"/>
                    </a:lnTo>
                    <a:lnTo>
                      <a:pt x="64" y="82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2" y="82"/>
                    </a:lnTo>
                    <a:lnTo>
                      <a:pt x="62" y="82"/>
                    </a:lnTo>
                    <a:lnTo>
                      <a:pt x="61" y="82"/>
                    </a:lnTo>
                    <a:lnTo>
                      <a:pt x="61" y="82"/>
                    </a:lnTo>
                    <a:lnTo>
                      <a:pt x="61" y="82"/>
                    </a:lnTo>
                    <a:lnTo>
                      <a:pt x="61" y="82"/>
                    </a:lnTo>
                    <a:lnTo>
                      <a:pt x="60" y="82"/>
                    </a:lnTo>
                    <a:lnTo>
                      <a:pt x="60" y="82"/>
                    </a:lnTo>
                    <a:lnTo>
                      <a:pt x="60" y="81"/>
                    </a:lnTo>
                    <a:lnTo>
                      <a:pt x="59" y="81"/>
                    </a:lnTo>
                    <a:lnTo>
                      <a:pt x="59" y="81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7" y="81"/>
                    </a:lnTo>
                    <a:lnTo>
                      <a:pt x="57" y="81"/>
                    </a:lnTo>
                    <a:lnTo>
                      <a:pt x="57" y="82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5" y="81"/>
                    </a:lnTo>
                    <a:lnTo>
                      <a:pt x="55" y="81"/>
                    </a:lnTo>
                    <a:lnTo>
                      <a:pt x="55" y="81"/>
                    </a:lnTo>
                    <a:lnTo>
                      <a:pt x="55" y="81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2" y="80"/>
                    </a:lnTo>
                    <a:lnTo>
                      <a:pt x="52" y="80"/>
                    </a:lnTo>
                    <a:lnTo>
                      <a:pt x="52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1"/>
                    </a:lnTo>
                    <a:lnTo>
                      <a:pt x="50" y="81"/>
                    </a:lnTo>
                    <a:lnTo>
                      <a:pt x="50" y="81"/>
                    </a:lnTo>
                    <a:lnTo>
                      <a:pt x="49" y="81"/>
                    </a:lnTo>
                    <a:lnTo>
                      <a:pt x="49" y="81"/>
                    </a:lnTo>
                    <a:lnTo>
                      <a:pt x="48" y="81"/>
                    </a:lnTo>
                    <a:lnTo>
                      <a:pt x="48" y="81"/>
                    </a:lnTo>
                    <a:lnTo>
                      <a:pt x="48" y="81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46" y="81"/>
                    </a:lnTo>
                    <a:lnTo>
                      <a:pt x="46" y="81"/>
                    </a:lnTo>
                    <a:lnTo>
                      <a:pt x="46" y="81"/>
                    </a:lnTo>
                    <a:lnTo>
                      <a:pt x="45" y="81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4" y="81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43" y="81"/>
                    </a:lnTo>
                    <a:lnTo>
                      <a:pt x="42" y="81"/>
                    </a:lnTo>
                    <a:lnTo>
                      <a:pt x="42" y="81"/>
                    </a:lnTo>
                    <a:lnTo>
                      <a:pt x="41" y="81"/>
                    </a:lnTo>
                    <a:lnTo>
                      <a:pt x="41" y="81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9" y="81"/>
                    </a:lnTo>
                    <a:lnTo>
                      <a:pt x="38" y="82"/>
                    </a:lnTo>
                    <a:lnTo>
                      <a:pt x="38" y="83"/>
                    </a:lnTo>
                    <a:lnTo>
                      <a:pt x="37" y="83"/>
                    </a:lnTo>
                    <a:lnTo>
                      <a:pt x="37" y="83"/>
                    </a:lnTo>
                    <a:lnTo>
                      <a:pt x="37" y="84"/>
                    </a:lnTo>
                    <a:lnTo>
                      <a:pt x="37" y="84"/>
                    </a:lnTo>
                    <a:lnTo>
                      <a:pt x="36" y="84"/>
                    </a:lnTo>
                    <a:lnTo>
                      <a:pt x="36" y="84"/>
                    </a:lnTo>
                    <a:lnTo>
                      <a:pt x="36" y="85"/>
                    </a:lnTo>
                    <a:lnTo>
                      <a:pt x="36" y="85"/>
                    </a:lnTo>
                    <a:lnTo>
                      <a:pt x="35" y="85"/>
                    </a:lnTo>
                    <a:lnTo>
                      <a:pt x="35" y="85"/>
                    </a:lnTo>
                    <a:lnTo>
                      <a:pt x="34" y="85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5" y="87"/>
                    </a:lnTo>
                    <a:lnTo>
                      <a:pt x="35" y="87"/>
                    </a:lnTo>
                    <a:lnTo>
                      <a:pt x="35" y="87"/>
                    </a:lnTo>
                    <a:lnTo>
                      <a:pt x="35" y="88"/>
                    </a:lnTo>
                    <a:lnTo>
                      <a:pt x="36" y="88"/>
                    </a:lnTo>
                    <a:lnTo>
                      <a:pt x="36" y="88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36" y="90"/>
                    </a:lnTo>
                    <a:lnTo>
                      <a:pt x="36" y="90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36" y="92"/>
                    </a:lnTo>
                    <a:lnTo>
                      <a:pt x="36" y="92"/>
                    </a:lnTo>
                    <a:lnTo>
                      <a:pt x="36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6" y="93"/>
                    </a:lnTo>
                    <a:lnTo>
                      <a:pt x="36" y="94"/>
                    </a:lnTo>
                    <a:lnTo>
                      <a:pt x="36" y="94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37" y="94"/>
                    </a:lnTo>
                    <a:lnTo>
                      <a:pt x="38" y="94"/>
                    </a:lnTo>
                    <a:lnTo>
                      <a:pt x="38" y="93"/>
                    </a:lnTo>
                    <a:lnTo>
                      <a:pt x="38" y="93"/>
                    </a:lnTo>
                    <a:lnTo>
                      <a:pt x="38" y="93"/>
                    </a:lnTo>
                    <a:lnTo>
                      <a:pt x="38" y="94"/>
                    </a:lnTo>
                    <a:lnTo>
                      <a:pt x="38" y="95"/>
                    </a:lnTo>
                    <a:lnTo>
                      <a:pt x="38" y="96"/>
                    </a:lnTo>
                    <a:lnTo>
                      <a:pt x="37" y="96"/>
                    </a:lnTo>
                    <a:lnTo>
                      <a:pt x="37" y="96"/>
                    </a:lnTo>
                    <a:lnTo>
                      <a:pt x="36" y="96"/>
                    </a:lnTo>
                    <a:lnTo>
                      <a:pt x="35" y="95"/>
                    </a:lnTo>
                    <a:lnTo>
                      <a:pt x="35" y="95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34" y="92"/>
                    </a:lnTo>
                    <a:lnTo>
                      <a:pt x="33" y="91"/>
                    </a:lnTo>
                    <a:lnTo>
                      <a:pt x="33" y="91"/>
                    </a:lnTo>
                    <a:lnTo>
                      <a:pt x="33" y="92"/>
                    </a:lnTo>
                    <a:lnTo>
                      <a:pt x="32" y="92"/>
                    </a:lnTo>
                    <a:lnTo>
                      <a:pt x="31" y="94"/>
                    </a:lnTo>
                    <a:lnTo>
                      <a:pt x="31" y="94"/>
                    </a:lnTo>
                    <a:lnTo>
                      <a:pt x="30" y="95"/>
                    </a:lnTo>
                    <a:lnTo>
                      <a:pt x="29" y="95"/>
                    </a:lnTo>
                    <a:lnTo>
                      <a:pt x="29" y="95"/>
                    </a:lnTo>
                    <a:lnTo>
                      <a:pt x="29" y="94"/>
                    </a:lnTo>
                    <a:lnTo>
                      <a:pt x="27" y="92"/>
                    </a:lnTo>
                    <a:lnTo>
                      <a:pt x="27" y="92"/>
                    </a:lnTo>
                    <a:lnTo>
                      <a:pt x="26" y="92"/>
                    </a:lnTo>
                    <a:lnTo>
                      <a:pt x="26" y="92"/>
                    </a:lnTo>
                    <a:lnTo>
                      <a:pt x="26" y="92"/>
                    </a:lnTo>
                    <a:lnTo>
                      <a:pt x="24" y="92"/>
                    </a:lnTo>
                    <a:lnTo>
                      <a:pt x="23" y="92"/>
                    </a:lnTo>
                    <a:lnTo>
                      <a:pt x="22" y="92"/>
                    </a:lnTo>
                    <a:lnTo>
                      <a:pt x="22" y="93"/>
                    </a:lnTo>
                    <a:lnTo>
                      <a:pt x="21" y="93"/>
                    </a:lnTo>
                    <a:lnTo>
                      <a:pt x="23" y="94"/>
                    </a:lnTo>
                    <a:lnTo>
                      <a:pt x="23" y="95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1" y="96"/>
                    </a:lnTo>
                    <a:lnTo>
                      <a:pt x="21" y="95"/>
                    </a:lnTo>
                    <a:lnTo>
                      <a:pt x="20" y="95"/>
                    </a:lnTo>
                    <a:lnTo>
                      <a:pt x="20" y="95"/>
                    </a:lnTo>
                    <a:lnTo>
                      <a:pt x="19" y="95"/>
                    </a:lnTo>
                    <a:lnTo>
                      <a:pt x="19" y="96"/>
                    </a:lnTo>
                    <a:lnTo>
                      <a:pt x="18" y="96"/>
                    </a:lnTo>
                    <a:lnTo>
                      <a:pt x="18" y="96"/>
                    </a:lnTo>
                    <a:lnTo>
                      <a:pt x="17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7" y="94"/>
                    </a:lnTo>
                    <a:lnTo>
                      <a:pt x="17" y="93"/>
                    </a:lnTo>
                    <a:lnTo>
                      <a:pt x="18" y="92"/>
                    </a:lnTo>
                    <a:lnTo>
                      <a:pt x="17" y="92"/>
                    </a:lnTo>
                    <a:lnTo>
                      <a:pt x="17" y="91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5" y="91"/>
                    </a:lnTo>
                    <a:lnTo>
                      <a:pt x="15" y="91"/>
                    </a:lnTo>
                    <a:lnTo>
                      <a:pt x="14" y="91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3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6"/>
                    </a:lnTo>
                    <a:lnTo>
                      <a:pt x="13" y="96"/>
                    </a:lnTo>
                    <a:lnTo>
                      <a:pt x="13" y="96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12" y="94"/>
                    </a:lnTo>
                    <a:lnTo>
                      <a:pt x="11" y="93"/>
                    </a:lnTo>
                    <a:lnTo>
                      <a:pt x="11" y="93"/>
                    </a:lnTo>
                    <a:lnTo>
                      <a:pt x="11" y="92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11" y="90"/>
                    </a:lnTo>
                    <a:lnTo>
                      <a:pt x="11" y="90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91"/>
                    </a:lnTo>
                    <a:lnTo>
                      <a:pt x="7" y="9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6" y="89"/>
                    </a:lnTo>
                    <a:lnTo>
                      <a:pt x="6" y="89"/>
                    </a:lnTo>
                    <a:lnTo>
                      <a:pt x="7" y="88"/>
                    </a:lnTo>
                    <a:lnTo>
                      <a:pt x="7" y="88"/>
                    </a:lnTo>
                    <a:lnTo>
                      <a:pt x="8" y="87"/>
                    </a:lnTo>
                    <a:lnTo>
                      <a:pt x="8" y="86"/>
                    </a:lnTo>
                    <a:lnTo>
                      <a:pt x="8" y="86"/>
                    </a:lnTo>
                    <a:lnTo>
                      <a:pt x="7" y="85"/>
                    </a:lnTo>
                    <a:lnTo>
                      <a:pt x="6" y="85"/>
                    </a:lnTo>
                    <a:lnTo>
                      <a:pt x="5" y="84"/>
                    </a:lnTo>
                    <a:lnTo>
                      <a:pt x="4" y="84"/>
                    </a:lnTo>
                    <a:lnTo>
                      <a:pt x="4" y="84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2" y="82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3" y="81"/>
                    </a:lnTo>
                    <a:lnTo>
                      <a:pt x="2" y="81"/>
                    </a:lnTo>
                    <a:lnTo>
                      <a:pt x="3" y="81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81"/>
                    </a:lnTo>
                    <a:lnTo>
                      <a:pt x="7" y="81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8" y="80"/>
                    </a:lnTo>
                    <a:lnTo>
                      <a:pt x="8" y="80"/>
                    </a:lnTo>
                    <a:lnTo>
                      <a:pt x="8" y="79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10" y="79"/>
                    </a:lnTo>
                    <a:lnTo>
                      <a:pt x="10" y="79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3" y="77"/>
                    </a:lnTo>
                    <a:lnTo>
                      <a:pt x="13" y="76"/>
                    </a:lnTo>
                    <a:lnTo>
                      <a:pt x="13" y="76"/>
                    </a:lnTo>
                    <a:lnTo>
                      <a:pt x="13" y="77"/>
                    </a:lnTo>
                    <a:lnTo>
                      <a:pt x="14" y="77"/>
                    </a:lnTo>
                    <a:lnTo>
                      <a:pt x="14" y="77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15" y="78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6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8" y="77"/>
                    </a:lnTo>
                    <a:lnTo>
                      <a:pt x="18" y="77"/>
                    </a:lnTo>
                    <a:lnTo>
                      <a:pt x="18" y="77"/>
                    </a:lnTo>
                    <a:lnTo>
                      <a:pt x="19" y="77"/>
                    </a:lnTo>
                    <a:lnTo>
                      <a:pt x="19" y="77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1" y="75"/>
                    </a:lnTo>
                    <a:lnTo>
                      <a:pt x="22" y="75"/>
                    </a:lnTo>
                    <a:lnTo>
                      <a:pt x="22" y="74"/>
                    </a:lnTo>
                    <a:lnTo>
                      <a:pt x="21" y="74"/>
                    </a:lnTo>
                    <a:lnTo>
                      <a:pt x="21" y="74"/>
                    </a:lnTo>
                    <a:lnTo>
                      <a:pt x="21" y="73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23" y="73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4" y="71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6" y="71"/>
                    </a:lnTo>
                    <a:lnTo>
                      <a:pt x="27" y="71"/>
                    </a:lnTo>
                    <a:lnTo>
                      <a:pt x="27" y="70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30" y="70"/>
                    </a:lnTo>
                    <a:lnTo>
                      <a:pt x="30" y="69"/>
                    </a:lnTo>
                    <a:lnTo>
                      <a:pt x="30" y="69"/>
                    </a:lnTo>
                    <a:lnTo>
                      <a:pt x="31" y="69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0" y="68"/>
                    </a:lnTo>
                    <a:lnTo>
                      <a:pt x="30" y="67"/>
                    </a:lnTo>
                    <a:lnTo>
                      <a:pt x="31" y="67"/>
                    </a:lnTo>
                    <a:lnTo>
                      <a:pt x="31" y="67"/>
                    </a:lnTo>
                    <a:lnTo>
                      <a:pt x="31" y="67"/>
                    </a:lnTo>
                    <a:lnTo>
                      <a:pt x="31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2"/>
                    </a:lnTo>
                    <a:lnTo>
                      <a:pt x="33" y="62"/>
                    </a:lnTo>
                    <a:lnTo>
                      <a:pt x="33" y="61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3" y="61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33" y="57"/>
                    </a:lnTo>
                    <a:lnTo>
                      <a:pt x="33" y="57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5"/>
                    </a:lnTo>
                    <a:lnTo>
                      <a:pt x="33" y="55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4" y="53"/>
                    </a:lnTo>
                    <a:lnTo>
                      <a:pt x="35" y="53"/>
                    </a:lnTo>
                    <a:lnTo>
                      <a:pt x="35" y="54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6" y="53"/>
                    </a:lnTo>
                    <a:lnTo>
                      <a:pt x="36" y="53"/>
                    </a:lnTo>
                    <a:lnTo>
                      <a:pt x="36" y="53"/>
                    </a:lnTo>
                    <a:lnTo>
                      <a:pt x="36" y="52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37" y="51"/>
                    </a:lnTo>
                    <a:lnTo>
                      <a:pt x="37" y="51"/>
                    </a:lnTo>
                    <a:lnTo>
                      <a:pt x="38" y="51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39" y="49"/>
                    </a:lnTo>
                    <a:lnTo>
                      <a:pt x="39" y="49"/>
                    </a:lnTo>
                    <a:lnTo>
                      <a:pt x="39" y="49"/>
                    </a:lnTo>
                    <a:lnTo>
                      <a:pt x="39" y="48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41" y="46"/>
                    </a:lnTo>
                    <a:lnTo>
                      <a:pt x="41" y="45"/>
                    </a:lnTo>
                    <a:lnTo>
                      <a:pt x="41" y="45"/>
                    </a:lnTo>
                    <a:lnTo>
                      <a:pt x="41" y="45"/>
                    </a:lnTo>
                    <a:lnTo>
                      <a:pt x="41" y="45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1"/>
                    </a:lnTo>
                    <a:lnTo>
                      <a:pt x="41" y="41"/>
                    </a:lnTo>
                    <a:lnTo>
                      <a:pt x="41" y="41"/>
                    </a:lnTo>
                    <a:lnTo>
                      <a:pt x="41" y="40"/>
                    </a:lnTo>
                    <a:lnTo>
                      <a:pt x="41" y="40"/>
                    </a:lnTo>
                    <a:lnTo>
                      <a:pt x="42" y="40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1" y="35"/>
                    </a:lnTo>
                    <a:lnTo>
                      <a:pt x="41" y="35"/>
                    </a:lnTo>
                    <a:lnTo>
                      <a:pt x="41" y="35"/>
                    </a:lnTo>
                    <a:lnTo>
                      <a:pt x="41" y="34"/>
                    </a:lnTo>
                    <a:lnTo>
                      <a:pt x="41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3" y="34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3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4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19"/>
                    </a:lnTo>
                    <a:lnTo>
                      <a:pt x="56" y="19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7" y="16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8" y="12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1" y="12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8" y="12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9" y="9"/>
                    </a:lnTo>
                    <a:lnTo>
                      <a:pt x="80" y="9"/>
                    </a:lnTo>
                    <a:lnTo>
                      <a:pt x="80" y="9"/>
                    </a:lnTo>
                    <a:lnTo>
                      <a:pt x="80" y="9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6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3"/>
                    </a:lnTo>
                    <a:lnTo>
                      <a:pt x="87" y="3"/>
                    </a:lnTo>
                    <a:lnTo>
                      <a:pt x="88" y="3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9" y="2"/>
                    </a:lnTo>
                    <a:lnTo>
                      <a:pt x="89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89" y="0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1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4" y="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2" name="Freeform 61">
                <a:extLst>
                  <a:ext uri="{FF2B5EF4-FFF2-40B4-BE49-F238E27FC236}">
                    <a16:creationId xmlns:a16="http://schemas.microsoft.com/office/drawing/2014/main" xmlns="" id="{EC854A08-FE2E-4AE5-AF62-515FF8DD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563" y="5521326"/>
                <a:ext cx="138113" cy="73025"/>
              </a:xfrm>
              <a:custGeom>
                <a:avLst/>
                <a:gdLst>
                  <a:gd name="T0" fmla="*/ 45 w 87"/>
                  <a:gd name="T1" fmla="*/ 41 h 46"/>
                  <a:gd name="T2" fmla="*/ 39 w 87"/>
                  <a:gd name="T3" fmla="*/ 42 h 46"/>
                  <a:gd name="T4" fmla="*/ 35 w 87"/>
                  <a:gd name="T5" fmla="*/ 42 h 46"/>
                  <a:gd name="T6" fmla="*/ 32 w 87"/>
                  <a:gd name="T7" fmla="*/ 38 h 46"/>
                  <a:gd name="T8" fmla="*/ 29 w 87"/>
                  <a:gd name="T9" fmla="*/ 37 h 46"/>
                  <a:gd name="T10" fmla="*/ 25 w 87"/>
                  <a:gd name="T11" fmla="*/ 39 h 46"/>
                  <a:gd name="T12" fmla="*/ 21 w 87"/>
                  <a:gd name="T13" fmla="*/ 38 h 46"/>
                  <a:gd name="T14" fmla="*/ 22 w 87"/>
                  <a:gd name="T15" fmla="*/ 35 h 46"/>
                  <a:gd name="T16" fmla="*/ 16 w 87"/>
                  <a:gd name="T17" fmla="*/ 34 h 46"/>
                  <a:gd name="T18" fmla="*/ 16 w 87"/>
                  <a:gd name="T19" fmla="*/ 38 h 46"/>
                  <a:gd name="T20" fmla="*/ 13 w 87"/>
                  <a:gd name="T21" fmla="*/ 38 h 46"/>
                  <a:gd name="T22" fmla="*/ 7 w 87"/>
                  <a:gd name="T23" fmla="*/ 38 h 46"/>
                  <a:gd name="T24" fmla="*/ 5 w 87"/>
                  <a:gd name="T25" fmla="*/ 34 h 46"/>
                  <a:gd name="T26" fmla="*/ 1 w 87"/>
                  <a:gd name="T27" fmla="*/ 34 h 46"/>
                  <a:gd name="T28" fmla="*/ 0 w 87"/>
                  <a:gd name="T29" fmla="*/ 29 h 46"/>
                  <a:gd name="T30" fmla="*/ 3 w 87"/>
                  <a:gd name="T31" fmla="*/ 26 h 46"/>
                  <a:gd name="T32" fmla="*/ 4 w 87"/>
                  <a:gd name="T33" fmla="*/ 24 h 46"/>
                  <a:gd name="T34" fmla="*/ 7 w 87"/>
                  <a:gd name="T35" fmla="*/ 22 h 46"/>
                  <a:gd name="T36" fmla="*/ 11 w 87"/>
                  <a:gd name="T37" fmla="*/ 19 h 46"/>
                  <a:gd name="T38" fmla="*/ 13 w 87"/>
                  <a:gd name="T39" fmla="*/ 17 h 46"/>
                  <a:gd name="T40" fmla="*/ 16 w 87"/>
                  <a:gd name="T41" fmla="*/ 15 h 46"/>
                  <a:gd name="T42" fmla="*/ 20 w 87"/>
                  <a:gd name="T43" fmla="*/ 14 h 46"/>
                  <a:gd name="T44" fmla="*/ 23 w 87"/>
                  <a:gd name="T45" fmla="*/ 12 h 46"/>
                  <a:gd name="T46" fmla="*/ 23 w 87"/>
                  <a:gd name="T47" fmla="*/ 8 h 46"/>
                  <a:gd name="T48" fmla="*/ 27 w 87"/>
                  <a:gd name="T49" fmla="*/ 8 h 46"/>
                  <a:gd name="T50" fmla="*/ 31 w 87"/>
                  <a:gd name="T51" fmla="*/ 8 h 46"/>
                  <a:gd name="T52" fmla="*/ 34 w 87"/>
                  <a:gd name="T53" fmla="*/ 6 h 46"/>
                  <a:gd name="T54" fmla="*/ 37 w 87"/>
                  <a:gd name="T55" fmla="*/ 5 h 46"/>
                  <a:gd name="T56" fmla="*/ 42 w 87"/>
                  <a:gd name="T57" fmla="*/ 5 h 46"/>
                  <a:gd name="T58" fmla="*/ 46 w 87"/>
                  <a:gd name="T59" fmla="*/ 4 h 46"/>
                  <a:gd name="T60" fmla="*/ 50 w 87"/>
                  <a:gd name="T61" fmla="*/ 5 h 46"/>
                  <a:gd name="T62" fmla="*/ 54 w 87"/>
                  <a:gd name="T63" fmla="*/ 5 h 46"/>
                  <a:gd name="T64" fmla="*/ 58 w 87"/>
                  <a:gd name="T65" fmla="*/ 6 h 46"/>
                  <a:gd name="T66" fmla="*/ 59 w 87"/>
                  <a:gd name="T67" fmla="*/ 4 h 46"/>
                  <a:gd name="T68" fmla="*/ 63 w 87"/>
                  <a:gd name="T69" fmla="*/ 4 h 46"/>
                  <a:gd name="T70" fmla="*/ 66 w 87"/>
                  <a:gd name="T71" fmla="*/ 4 h 46"/>
                  <a:gd name="T72" fmla="*/ 70 w 87"/>
                  <a:gd name="T73" fmla="*/ 4 h 46"/>
                  <a:gd name="T74" fmla="*/ 73 w 87"/>
                  <a:gd name="T75" fmla="*/ 4 h 46"/>
                  <a:gd name="T76" fmla="*/ 77 w 87"/>
                  <a:gd name="T77" fmla="*/ 4 h 46"/>
                  <a:gd name="T78" fmla="*/ 80 w 87"/>
                  <a:gd name="T79" fmla="*/ 2 h 46"/>
                  <a:gd name="T80" fmla="*/ 84 w 87"/>
                  <a:gd name="T81" fmla="*/ 1 h 46"/>
                  <a:gd name="T82" fmla="*/ 87 w 87"/>
                  <a:gd name="T83" fmla="*/ 1 h 46"/>
                  <a:gd name="T84" fmla="*/ 86 w 87"/>
                  <a:gd name="T85" fmla="*/ 5 h 46"/>
                  <a:gd name="T86" fmla="*/ 86 w 87"/>
                  <a:gd name="T87" fmla="*/ 9 h 46"/>
                  <a:gd name="T88" fmla="*/ 85 w 87"/>
                  <a:gd name="T89" fmla="*/ 12 h 46"/>
                  <a:gd name="T90" fmla="*/ 83 w 87"/>
                  <a:gd name="T91" fmla="*/ 15 h 46"/>
                  <a:gd name="T92" fmla="*/ 81 w 87"/>
                  <a:gd name="T93" fmla="*/ 18 h 46"/>
                  <a:gd name="T94" fmla="*/ 78 w 87"/>
                  <a:gd name="T95" fmla="*/ 19 h 46"/>
                  <a:gd name="T96" fmla="*/ 78 w 87"/>
                  <a:gd name="T97" fmla="*/ 23 h 46"/>
                  <a:gd name="T98" fmla="*/ 79 w 87"/>
                  <a:gd name="T99" fmla="*/ 26 h 46"/>
                  <a:gd name="T100" fmla="*/ 80 w 87"/>
                  <a:gd name="T101" fmla="*/ 29 h 46"/>
                  <a:gd name="T102" fmla="*/ 77 w 87"/>
                  <a:gd name="T103" fmla="*/ 31 h 46"/>
                  <a:gd name="T104" fmla="*/ 76 w 87"/>
                  <a:gd name="T105" fmla="*/ 33 h 46"/>
                  <a:gd name="T106" fmla="*/ 72 w 87"/>
                  <a:gd name="T107" fmla="*/ 35 h 46"/>
                  <a:gd name="T108" fmla="*/ 68 w 87"/>
                  <a:gd name="T109" fmla="*/ 36 h 46"/>
                  <a:gd name="T110" fmla="*/ 67 w 87"/>
                  <a:gd name="T111" fmla="*/ 38 h 46"/>
                  <a:gd name="T112" fmla="*/ 66 w 87"/>
                  <a:gd name="T113" fmla="*/ 41 h 46"/>
                  <a:gd name="T114" fmla="*/ 61 w 87"/>
                  <a:gd name="T115" fmla="*/ 42 h 46"/>
                  <a:gd name="T116" fmla="*/ 58 w 87"/>
                  <a:gd name="T117" fmla="*/ 41 h 46"/>
                  <a:gd name="T118" fmla="*/ 55 w 87"/>
                  <a:gd name="T119" fmla="*/ 44 h 46"/>
                  <a:gd name="T120" fmla="*/ 52 w 87"/>
                  <a:gd name="T121" fmla="*/ 46 h 46"/>
                  <a:gd name="T122" fmla="*/ 48 w 87"/>
                  <a:gd name="T123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" h="46">
                    <a:moveTo>
                      <a:pt x="47" y="46"/>
                    </a:moveTo>
                    <a:lnTo>
                      <a:pt x="46" y="46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4" y="41"/>
                    </a:lnTo>
                    <a:lnTo>
                      <a:pt x="44" y="41"/>
                    </a:lnTo>
                    <a:lnTo>
                      <a:pt x="43" y="42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41" y="42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39" y="42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38" y="42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5" y="42"/>
                    </a:lnTo>
                    <a:lnTo>
                      <a:pt x="35" y="42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5" y="39"/>
                    </a:lnTo>
                    <a:lnTo>
                      <a:pt x="35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1" y="39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29" y="39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29" y="35"/>
                    </a:lnTo>
                    <a:lnTo>
                      <a:pt x="29" y="35"/>
                    </a:lnTo>
                    <a:lnTo>
                      <a:pt x="28" y="35"/>
                    </a:lnTo>
                    <a:lnTo>
                      <a:pt x="28" y="36"/>
                    </a:lnTo>
                    <a:lnTo>
                      <a:pt x="27" y="36"/>
                    </a:lnTo>
                    <a:lnTo>
                      <a:pt x="26" y="38"/>
                    </a:lnTo>
                    <a:lnTo>
                      <a:pt x="25" y="39"/>
                    </a:lnTo>
                    <a:lnTo>
                      <a:pt x="25" y="40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2" y="40"/>
                    </a:lnTo>
                    <a:lnTo>
                      <a:pt x="22" y="39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19" y="33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9"/>
                    </a:lnTo>
                    <a:lnTo>
                      <a:pt x="16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4" y="39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9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4" y="37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5" y="5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4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3" y="4"/>
                    </a:lnTo>
                    <a:lnTo>
                      <a:pt x="63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3" y="4"/>
                    </a:lnTo>
                    <a:lnTo>
                      <a:pt x="73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4" y="3"/>
                    </a:lnTo>
                    <a:lnTo>
                      <a:pt x="75" y="4"/>
                    </a:lnTo>
                    <a:lnTo>
                      <a:pt x="75" y="4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8" y="4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2" y="1"/>
                    </a:lnTo>
                    <a:lnTo>
                      <a:pt x="82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7" y="1"/>
                    </a:lnTo>
                    <a:lnTo>
                      <a:pt x="87" y="1"/>
                    </a:lnTo>
                    <a:lnTo>
                      <a:pt x="87" y="1"/>
                    </a:lnTo>
                    <a:lnTo>
                      <a:pt x="87" y="1"/>
                    </a:lnTo>
                    <a:lnTo>
                      <a:pt x="87" y="2"/>
                    </a:lnTo>
                    <a:lnTo>
                      <a:pt x="87" y="2"/>
                    </a:lnTo>
                    <a:lnTo>
                      <a:pt x="87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5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1"/>
                    </a:lnTo>
                    <a:lnTo>
                      <a:pt x="85" y="11"/>
                    </a:lnTo>
                    <a:lnTo>
                      <a:pt x="85" y="11"/>
                    </a:lnTo>
                    <a:lnTo>
                      <a:pt x="85" y="12"/>
                    </a:lnTo>
                    <a:lnTo>
                      <a:pt x="85" y="12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4" y="13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3" y="15"/>
                    </a:lnTo>
                    <a:lnTo>
                      <a:pt x="83" y="15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1" y="17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1" y="19"/>
                    </a:lnTo>
                    <a:lnTo>
                      <a:pt x="80" y="19"/>
                    </a:lnTo>
                    <a:lnTo>
                      <a:pt x="80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2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78" y="23"/>
                    </a:lnTo>
                    <a:lnTo>
                      <a:pt x="78" y="24"/>
                    </a:lnTo>
                    <a:lnTo>
                      <a:pt x="79" y="24"/>
                    </a:lnTo>
                    <a:lnTo>
                      <a:pt x="79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8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8" y="26"/>
                    </a:lnTo>
                    <a:lnTo>
                      <a:pt x="78" y="27"/>
                    </a:lnTo>
                    <a:lnTo>
                      <a:pt x="79" y="27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9" y="29"/>
                    </a:lnTo>
                    <a:lnTo>
                      <a:pt x="79" y="29"/>
                    </a:lnTo>
                    <a:lnTo>
                      <a:pt x="80" y="29"/>
                    </a:lnTo>
                    <a:lnTo>
                      <a:pt x="80" y="29"/>
                    </a:lnTo>
                    <a:lnTo>
                      <a:pt x="80" y="29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78" y="30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6" y="31"/>
                    </a:lnTo>
                    <a:lnTo>
                      <a:pt x="76" y="32"/>
                    </a:lnTo>
                    <a:lnTo>
                      <a:pt x="76" y="32"/>
                    </a:lnTo>
                    <a:lnTo>
                      <a:pt x="76" y="32"/>
                    </a:lnTo>
                    <a:lnTo>
                      <a:pt x="75" y="32"/>
                    </a:lnTo>
                    <a:lnTo>
                      <a:pt x="75" y="33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6" y="34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2" y="35"/>
                    </a:lnTo>
                    <a:lnTo>
                      <a:pt x="72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7" y="36"/>
                    </a:lnTo>
                    <a:lnTo>
                      <a:pt x="67" y="37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8" y="38"/>
                    </a:lnTo>
                    <a:lnTo>
                      <a:pt x="67" y="38"/>
                    </a:lnTo>
                    <a:lnTo>
                      <a:pt x="67" y="38"/>
                    </a:lnTo>
                    <a:lnTo>
                      <a:pt x="67" y="38"/>
                    </a:lnTo>
                    <a:lnTo>
                      <a:pt x="67" y="38"/>
                    </a:lnTo>
                    <a:lnTo>
                      <a:pt x="66" y="38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67" y="39"/>
                    </a:lnTo>
                    <a:lnTo>
                      <a:pt x="67" y="40"/>
                    </a:lnTo>
                    <a:lnTo>
                      <a:pt x="66" y="40"/>
                    </a:lnTo>
                    <a:lnTo>
                      <a:pt x="66" y="41"/>
                    </a:lnTo>
                    <a:lnTo>
                      <a:pt x="66" y="41"/>
                    </a:lnTo>
                    <a:lnTo>
                      <a:pt x="66" y="41"/>
                    </a:lnTo>
                    <a:lnTo>
                      <a:pt x="65" y="41"/>
                    </a:lnTo>
                    <a:lnTo>
                      <a:pt x="65" y="41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3" y="42"/>
                    </a:lnTo>
                    <a:lnTo>
                      <a:pt x="63" y="42"/>
                    </a:lnTo>
                    <a:lnTo>
                      <a:pt x="63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1" y="42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60" y="43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58" y="42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8" y="42"/>
                    </a:lnTo>
                    <a:lnTo>
                      <a:pt x="57" y="41"/>
                    </a:lnTo>
                    <a:lnTo>
                      <a:pt x="57" y="41"/>
                    </a:lnTo>
                    <a:lnTo>
                      <a:pt x="56" y="42"/>
                    </a:lnTo>
                    <a:lnTo>
                      <a:pt x="56" y="42"/>
                    </a:lnTo>
                    <a:lnTo>
                      <a:pt x="55" y="43"/>
                    </a:lnTo>
                    <a:lnTo>
                      <a:pt x="55" y="43"/>
                    </a:lnTo>
                    <a:lnTo>
                      <a:pt x="55" y="43"/>
                    </a:lnTo>
                    <a:lnTo>
                      <a:pt x="55" y="44"/>
                    </a:lnTo>
                    <a:lnTo>
                      <a:pt x="55" y="44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3" y="44"/>
                    </a:lnTo>
                    <a:lnTo>
                      <a:pt x="53" y="45"/>
                    </a:lnTo>
                    <a:lnTo>
                      <a:pt x="53" y="45"/>
                    </a:lnTo>
                    <a:lnTo>
                      <a:pt x="52" y="45"/>
                    </a:lnTo>
                    <a:lnTo>
                      <a:pt x="52" y="45"/>
                    </a:lnTo>
                    <a:lnTo>
                      <a:pt x="52" y="46"/>
                    </a:lnTo>
                    <a:lnTo>
                      <a:pt x="51" y="46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49" y="45"/>
                    </a:lnTo>
                    <a:lnTo>
                      <a:pt x="49" y="45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6"/>
                    </a:lnTo>
                    <a:lnTo>
                      <a:pt x="47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3" name="Freeform 62">
                <a:extLst>
                  <a:ext uri="{FF2B5EF4-FFF2-40B4-BE49-F238E27FC236}">
                    <a16:creationId xmlns:a16="http://schemas.microsoft.com/office/drawing/2014/main" xmlns="" id="{45027D63-8511-4EF9-8681-56FA33820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288" y="5503863"/>
                <a:ext cx="180975" cy="74613"/>
              </a:xfrm>
              <a:custGeom>
                <a:avLst/>
                <a:gdLst>
                  <a:gd name="T0" fmla="*/ 103 w 114"/>
                  <a:gd name="T1" fmla="*/ 15 h 47"/>
                  <a:gd name="T2" fmla="*/ 98 w 114"/>
                  <a:gd name="T3" fmla="*/ 15 h 47"/>
                  <a:gd name="T4" fmla="*/ 94 w 114"/>
                  <a:gd name="T5" fmla="*/ 16 h 47"/>
                  <a:gd name="T6" fmla="*/ 90 w 114"/>
                  <a:gd name="T7" fmla="*/ 15 h 47"/>
                  <a:gd name="T8" fmla="*/ 86 w 114"/>
                  <a:gd name="T9" fmla="*/ 15 h 47"/>
                  <a:gd name="T10" fmla="*/ 84 w 114"/>
                  <a:gd name="T11" fmla="*/ 17 h 47"/>
                  <a:gd name="T12" fmla="*/ 80 w 114"/>
                  <a:gd name="T13" fmla="*/ 16 h 47"/>
                  <a:gd name="T14" fmla="*/ 74 w 114"/>
                  <a:gd name="T15" fmla="*/ 16 h 47"/>
                  <a:gd name="T16" fmla="*/ 69 w 114"/>
                  <a:gd name="T17" fmla="*/ 16 h 47"/>
                  <a:gd name="T18" fmla="*/ 64 w 114"/>
                  <a:gd name="T19" fmla="*/ 16 h 47"/>
                  <a:gd name="T20" fmla="*/ 60 w 114"/>
                  <a:gd name="T21" fmla="*/ 17 h 47"/>
                  <a:gd name="T22" fmla="*/ 56 w 114"/>
                  <a:gd name="T23" fmla="*/ 19 h 47"/>
                  <a:gd name="T24" fmla="*/ 51 w 114"/>
                  <a:gd name="T25" fmla="*/ 18 h 47"/>
                  <a:gd name="T26" fmla="*/ 49 w 114"/>
                  <a:gd name="T27" fmla="*/ 21 h 47"/>
                  <a:gd name="T28" fmla="*/ 47 w 114"/>
                  <a:gd name="T29" fmla="*/ 25 h 47"/>
                  <a:gd name="T30" fmla="*/ 42 w 114"/>
                  <a:gd name="T31" fmla="*/ 26 h 47"/>
                  <a:gd name="T32" fmla="*/ 39 w 114"/>
                  <a:gd name="T33" fmla="*/ 29 h 47"/>
                  <a:gd name="T34" fmla="*/ 35 w 114"/>
                  <a:gd name="T35" fmla="*/ 31 h 47"/>
                  <a:gd name="T36" fmla="*/ 31 w 114"/>
                  <a:gd name="T37" fmla="*/ 34 h 47"/>
                  <a:gd name="T38" fmla="*/ 29 w 114"/>
                  <a:gd name="T39" fmla="*/ 37 h 47"/>
                  <a:gd name="T40" fmla="*/ 26 w 114"/>
                  <a:gd name="T41" fmla="*/ 40 h 47"/>
                  <a:gd name="T42" fmla="*/ 22 w 114"/>
                  <a:gd name="T43" fmla="*/ 46 h 47"/>
                  <a:gd name="T44" fmla="*/ 13 w 114"/>
                  <a:gd name="T45" fmla="*/ 43 h 47"/>
                  <a:gd name="T46" fmla="*/ 6 w 114"/>
                  <a:gd name="T47" fmla="*/ 45 h 47"/>
                  <a:gd name="T48" fmla="*/ 1 w 114"/>
                  <a:gd name="T49" fmla="*/ 47 h 47"/>
                  <a:gd name="T50" fmla="*/ 1 w 114"/>
                  <a:gd name="T51" fmla="*/ 44 h 47"/>
                  <a:gd name="T52" fmla="*/ 4 w 114"/>
                  <a:gd name="T53" fmla="*/ 40 h 47"/>
                  <a:gd name="T54" fmla="*/ 7 w 114"/>
                  <a:gd name="T55" fmla="*/ 37 h 47"/>
                  <a:gd name="T56" fmla="*/ 9 w 114"/>
                  <a:gd name="T57" fmla="*/ 34 h 47"/>
                  <a:gd name="T58" fmla="*/ 11 w 114"/>
                  <a:gd name="T59" fmla="*/ 29 h 47"/>
                  <a:gd name="T60" fmla="*/ 11 w 114"/>
                  <a:gd name="T61" fmla="*/ 26 h 47"/>
                  <a:gd name="T62" fmla="*/ 9 w 114"/>
                  <a:gd name="T63" fmla="*/ 22 h 47"/>
                  <a:gd name="T64" fmla="*/ 9 w 114"/>
                  <a:gd name="T65" fmla="*/ 18 h 47"/>
                  <a:gd name="T66" fmla="*/ 11 w 114"/>
                  <a:gd name="T67" fmla="*/ 15 h 47"/>
                  <a:gd name="T68" fmla="*/ 15 w 114"/>
                  <a:gd name="T69" fmla="*/ 13 h 47"/>
                  <a:gd name="T70" fmla="*/ 17 w 114"/>
                  <a:gd name="T71" fmla="*/ 10 h 47"/>
                  <a:gd name="T72" fmla="*/ 21 w 114"/>
                  <a:gd name="T73" fmla="*/ 8 h 47"/>
                  <a:gd name="T74" fmla="*/ 24 w 114"/>
                  <a:gd name="T75" fmla="*/ 7 h 47"/>
                  <a:gd name="T76" fmla="*/ 27 w 114"/>
                  <a:gd name="T77" fmla="*/ 3 h 47"/>
                  <a:gd name="T78" fmla="*/ 30 w 114"/>
                  <a:gd name="T79" fmla="*/ 2 h 47"/>
                  <a:gd name="T80" fmla="*/ 35 w 114"/>
                  <a:gd name="T81" fmla="*/ 1 h 47"/>
                  <a:gd name="T82" fmla="*/ 38 w 114"/>
                  <a:gd name="T83" fmla="*/ 3 h 47"/>
                  <a:gd name="T84" fmla="*/ 42 w 114"/>
                  <a:gd name="T85" fmla="*/ 4 h 47"/>
                  <a:gd name="T86" fmla="*/ 46 w 114"/>
                  <a:gd name="T87" fmla="*/ 3 h 47"/>
                  <a:gd name="T88" fmla="*/ 50 w 114"/>
                  <a:gd name="T89" fmla="*/ 3 h 47"/>
                  <a:gd name="T90" fmla="*/ 54 w 114"/>
                  <a:gd name="T91" fmla="*/ 4 h 47"/>
                  <a:gd name="T92" fmla="*/ 58 w 114"/>
                  <a:gd name="T93" fmla="*/ 4 h 47"/>
                  <a:gd name="T94" fmla="*/ 62 w 114"/>
                  <a:gd name="T95" fmla="*/ 2 h 47"/>
                  <a:gd name="T96" fmla="*/ 65 w 114"/>
                  <a:gd name="T97" fmla="*/ 0 h 47"/>
                  <a:gd name="T98" fmla="*/ 69 w 114"/>
                  <a:gd name="T99" fmla="*/ 0 h 47"/>
                  <a:gd name="T100" fmla="*/ 74 w 114"/>
                  <a:gd name="T101" fmla="*/ 2 h 47"/>
                  <a:gd name="T102" fmla="*/ 78 w 114"/>
                  <a:gd name="T103" fmla="*/ 4 h 47"/>
                  <a:gd name="T104" fmla="*/ 83 w 114"/>
                  <a:gd name="T105" fmla="*/ 5 h 47"/>
                  <a:gd name="T106" fmla="*/ 89 w 114"/>
                  <a:gd name="T107" fmla="*/ 6 h 47"/>
                  <a:gd name="T108" fmla="*/ 94 w 114"/>
                  <a:gd name="T109" fmla="*/ 7 h 47"/>
                  <a:gd name="T110" fmla="*/ 98 w 114"/>
                  <a:gd name="T111" fmla="*/ 7 h 47"/>
                  <a:gd name="T112" fmla="*/ 103 w 114"/>
                  <a:gd name="T113" fmla="*/ 6 h 47"/>
                  <a:gd name="T114" fmla="*/ 108 w 114"/>
                  <a:gd name="T115" fmla="*/ 7 h 47"/>
                  <a:gd name="T116" fmla="*/ 113 w 114"/>
                  <a:gd name="T117" fmla="*/ 7 h 47"/>
                  <a:gd name="T118" fmla="*/ 112 w 114"/>
                  <a:gd name="T119" fmla="*/ 10 h 47"/>
                  <a:gd name="T120" fmla="*/ 107 w 114"/>
                  <a:gd name="T121" fmla="*/ 1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" h="47">
                    <a:moveTo>
                      <a:pt x="107" y="13"/>
                    </a:moveTo>
                    <a:lnTo>
                      <a:pt x="106" y="13"/>
                    </a:lnTo>
                    <a:lnTo>
                      <a:pt x="106" y="13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4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2" y="15"/>
                    </a:lnTo>
                    <a:lnTo>
                      <a:pt x="102" y="15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0" y="14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99" y="15"/>
                    </a:lnTo>
                    <a:lnTo>
                      <a:pt x="99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4"/>
                    </a:lnTo>
                    <a:lnTo>
                      <a:pt x="97" y="14"/>
                    </a:lnTo>
                    <a:lnTo>
                      <a:pt x="97" y="14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5" y="15"/>
                    </a:lnTo>
                    <a:lnTo>
                      <a:pt x="95" y="15"/>
                    </a:lnTo>
                    <a:lnTo>
                      <a:pt x="95" y="15"/>
                    </a:lnTo>
                    <a:lnTo>
                      <a:pt x="94" y="16"/>
                    </a:lnTo>
                    <a:lnTo>
                      <a:pt x="94" y="16"/>
                    </a:lnTo>
                    <a:lnTo>
                      <a:pt x="93" y="16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2" y="15"/>
                    </a:lnTo>
                    <a:lnTo>
                      <a:pt x="92" y="15"/>
                    </a:lnTo>
                    <a:lnTo>
                      <a:pt x="92" y="15"/>
                    </a:lnTo>
                    <a:lnTo>
                      <a:pt x="92" y="15"/>
                    </a:lnTo>
                    <a:lnTo>
                      <a:pt x="91" y="15"/>
                    </a:lnTo>
                    <a:lnTo>
                      <a:pt x="91" y="15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6" y="15"/>
                    </a:lnTo>
                    <a:lnTo>
                      <a:pt x="86" y="15"/>
                    </a:lnTo>
                    <a:lnTo>
                      <a:pt x="86" y="15"/>
                    </a:lnTo>
                    <a:lnTo>
                      <a:pt x="85" y="15"/>
                    </a:lnTo>
                    <a:lnTo>
                      <a:pt x="85" y="15"/>
                    </a:lnTo>
                    <a:lnTo>
                      <a:pt x="86" y="15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5" y="16"/>
                    </a:lnTo>
                    <a:lnTo>
                      <a:pt x="85" y="16"/>
                    </a:lnTo>
                    <a:lnTo>
                      <a:pt x="85" y="17"/>
                    </a:lnTo>
                    <a:lnTo>
                      <a:pt x="84" y="17"/>
                    </a:lnTo>
                    <a:lnTo>
                      <a:pt x="84" y="17"/>
                    </a:lnTo>
                    <a:lnTo>
                      <a:pt x="84" y="17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1" y="17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1" y="15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69" y="16"/>
                    </a:lnTo>
                    <a:lnTo>
                      <a:pt x="69" y="16"/>
                    </a:lnTo>
                    <a:lnTo>
                      <a:pt x="69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7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3" y="17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1" y="17"/>
                    </a:lnTo>
                    <a:lnTo>
                      <a:pt x="61" y="17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19"/>
                    </a:lnTo>
                    <a:lnTo>
                      <a:pt x="57" y="19"/>
                    </a:lnTo>
                    <a:lnTo>
                      <a:pt x="57" y="19"/>
                    </a:lnTo>
                    <a:lnTo>
                      <a:pt x="56" y="19"/>
                    </a:lnTo>
                    <a:lnTo>
                      <a:pt x="56" y="19"/>
                    </a:lnTo>
                    <a:lnTo>
                      <a:pt x="56" y="19"/>
                    </a:lnTo>
                    <a:lnTo>
                      <a:pt x="55" y="19"/>
                    </a:lnTo>
                    <a:lnTo>
                      <a:pt x="55" y="19"/>
                    </a:lnTo>
                    <a:lnTo>
                      <a:pt x="55" y="19"/>
                    </a:lnTo>
                    <a:lnTo>
                      <a:pt x="54" y="19"/>
                    </a:lnTo>
                    <a:lnTo>
                      <a:pt x="54" y="19"/>
                    </a:lnTo>
                    <a:lnTo>
                      <a:pt x="53" y="19"/>
                    </a:lnTo>
                    <a:lnTo>
                      <a:pt x="53" y="19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1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6" y="25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0" y="27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6" y="30"/>
                    </a:lnTo>
                    <a:lnTo>
                      <a:pt x="36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3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32" y="33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0" y="35"/>
                    </a:lnTo>
                    <a:lnTo>
                      <a:pt x="30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8" y="37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27" y="39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4" y="41"/>
                    </a:lnTo>
                    <a:lnTo>
                      <a:pt x="24" y="42"/>
                    </a:lnTo>
                    <a:lnTo>
                      <a:pt x="23" y="42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9" y="44"/>
                    </a:lnTo>
                    <a:lnTo>
                      <a:pt x="9" y="45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6" y="45"/>
                    </a:lnTo>
                    <a:lnTo>
                      <a:pt x="5" y="45"/>
                    </a:lnTo>
                    <a:lnTo>
                      <a:pt x="5" y="43"/>
                    </a:lnTo>
                    <a:lnTo>
                      <a:pt x="4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1" y="44"/>
                    </a:lnTo>
                    <a:lnTo>
                      <a:pt x="1" y="45"/>
                    </a:lnTo>
                    <a:lnTo>
                      <a:pt x="1" y="46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4" y="4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0" y="0"/>
                    </a:lnTo>
                    <a:lnTo>
                      <a:pt x="70" y="1"/>
                    </a:lnTo>
                    <a:lnTo>
                      <a:pt x="70" y="1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2" y="1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5" y="3"/>
                    </a:lnTo>
                    <a:lnTo>
                      <a:pt x="75" y="3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80" y="5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2" y="5"/>
                    </a:lnTo>
                    <a:lnTo>
                      <a:pt x="82" y="5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1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95" y="7"/>
                    </a:lnTo>
                    <a:lnTo>
                      <a:pt x="95" y="7"/>
                    </a:lnTo>
                    <a:lnTo>
                      <a:pt x="95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8" y="7"/>
                    </a:lnTo>
                    <a:lnTo>
                      <a:pt x="98" y="7"/>
                    </a:lnTo>
                    <a:lnTo>
                      <a:pt x="99" y="7"/>
                    </a:lnTo>
                    <a:lnTo>
                      <a:pt x="99" y="7"/>
                    </a:lnTo>
                    <a:lnTo>
                      <a:pt x="99" y="7"/>
                    </a:lnTo>
                    <a:lnTo>
                      <a:pt x="100" y="7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101" y="6"/>
                    </a:lnTo>
                    <a:lnTo>
                      <a:pt x="101" y="6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3" y="6"/>
                    </a:lnTo>
                    <a:lnTo>
                      <a:pt x="103" y="6"/>
                    </a:lnTo>
                    <a:lnTo>
                      <a:pt x="104" y="6"/>
                    </a:lnTo>
                    <a:lnTo>
                      <a:pt x="104" y="6"/>
                    </a:lnTo>
                    <a:lnTo>
                      <a:pt x="104" y="6"/>
                    </a:lnTo>
                    <a:lnTo>
                      <a:pt x="105" y="6"/>
                    </a:lnTo>
                    <a:lnTo>
                      <a:pt x="105" y="6"/>
                    </a:lnTo>
                    <a:lnTo>
                      <a:pt x="106" y="5"/>
                    </a:lnTo>
                    <a:lnTo>
                      <a:pt x="106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7" y="6"/>
                    </a:lnTo>
                    <a:lnTo>
                      <a:pt x="108" y="6"/>
                    </a:lnTo>
                    <a:lnTo>
                      <a:pt x="108" y="7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10" y="7"/>
                    </a:lnTo>
                    <a:lnTo>
                      <a:pt x="110" y="7"/>
                    </a:lnTo>
                    <a:lnTo>
                      <a:pt x="111" y="7"/>
                    </a:lnTo>
                    <a:lnTo>
                      <a:pt x="111" y="6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3" y="9"/>
                    </a:lnTo>
                    <a:lnTo>
                      <a:pt x="114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3" y="10"/>
                    </a:lnTo>
                    <a:lnTo>
                      <a:pt x="113" y="10"/>
                    </a:lnTo>
                    <a:lnTo>
                      <a:pt x="112" y="10"/>
                    </a:lnTo>
                    <a:lnTo>
                      <a:pt x="112" y="10"/>
                    </a:lnTo>
                    <a:lnTo>
                      <a:pt x="112" y="11"/>
                    </a:lnTo>
                    <a:lnTo>
                      <a:pt x="112" y="11"/>
                    </a:lnTo>
                    <a:lnTo>
                      <a:pt x="111" y="11"/>
                    </a:lnTo>
                    <a:lnTo>
                      <a:pt x="111" y="11"/>
                    </a:lnTo>
                    <a:lnTo>
                      <a:pt x="110" y="11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09" y="12"/>
                    </a:lnTo>
                    <a:lnTo>
                      <a:pt x="109" y="12"/>
                    </a:lnTo>
                    <a:lnTo>
                      <a:pt x="108" y="12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7" y="12"/>
                    </a:lnTo>
                    <a:lnTo>
                      <a:pt x="107" y="13"/>
                    </a:lnTo>
                    <a:lnTo>
                      <a:pt x="107" y="13"/>
                    </a:lnTo>
                    <a:lnTo>
                      <a:pt x="107" y="1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4" name="Freeform 63">
                <a:extLst>
                  <a:ext uri="{FF2B5EF4-FFF2-40B4-BE49-F238E27FC236}">
                    <a16:creationId xmlns:a16="http://schemas.microsoft.com/office/drawing/2014/main" xmlns="" id="{D6BB6605-57AB-4092-885B-742DAB02D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1325" y="5422901"/>
                <a:ext cx="296863" cy="155575"/>
              </a:xfrm>
              <a:custGeom>
                <a:avLst/>
                <a:gdLst>
                  <a:gd name="T0" fmla="*/ 179 w 187"/>
                  <a:gd name="T1" fmla="*/ 31 h 98"/>
                  <a:gd name="T2" fmla="*/ 184 w 187"/>
                  <a:gd name="T3" fmla="*/ 38 h 98"/>
                  <a:gd name="T4" fmla="*/ 184 w 187"/>
                  <a:gd name="T5" fmla="*/ 43 h 98"/>
                  <a:gd name="T6" fmla="*/ 178 w 187"/>
                  <a:gd name="T7" fmla="*/ 45 h 98"/>
                  <a:gd name="T8" fmla="*/ 174 w 187"/>
                  <a:gd name="T9" fmla="*/ 50 h 98"/>
                  <a:gd name="T10" fmla="*/ 170 w 187"/>
                  <a:gd name="T11" fmla="*/ 56 h 98"/>
                  <a:gd name="T12" fmla="*/ 162 w 187"/>
                  <a:gd name="T13" fmla="*/ 57 h 98"/>
                  <a:gd name="T14" fmla="*/ 152 w 187"/>
                  <a:gd name="T15" fmla="*/ 57 h 98"/>
                  <a:gd name="T16" fmla="*/ 143 w 187"/>
                  <a:gd name="T17" fmla="*/ 58 h 98"/>
                  <a:gd name="T18" fmla="*/ 133 w 187"/>
                  <a:gd name="T19" fmla="*/ 56 h 98"/>
                  <a:gd name="T20" fmla="*/ 124 w 187"/>
                  <a:gd name="T21" fmla="*/ 53 h 98"/>
                  <a:gd name="T22" fmla="*/ 116 w 187"/>
                  <a:gd name="T23" fmla="*/ 51 h 98"/>
                  <a:gd name="T24" fmla="*/ 109 w 187"/>
                  <a:gd name="T25" fmla="*/ 55 h 98"/>
                  <a:gd name="T26" fmla="*/ 101 w 187"/>
                  <a:gd name="T27" fmla="*/ 54 h 98"/>
                  <a:gd name="T28" fmla="*/ 94 w 187"/>
                  <a:gd name="T29" fmla="*/ 55 h 98"/>
                  <a:gd name="T30" fmla="*/ 86 w 187"/>
                  <a:gd name="T31" fmla="*/ 52 h 98"/>
                  <a:gd name="T32" fmla="*/ 79 w 187"/>
                  <a:gd name="T33" fmla="*/ 55 h 98"/>
                  <a:gd name="T34" fmla="*/ 73 w 187"/>
                  <a:gd name="T35" fmla="*/ 57 h 98"/>
                  <a:gd name="T36" fmla="*/ 67 w 187"/>
                  <a:gd name="T37" fmla="*/ 63 h 98"/>
                  <a:gd name="T38" fmla="*/ 61 w 187"/>
                  <a:gd name="T39" fmla="*/ 67 h 98"/>
                  <a:gd name="T40" fmla="*/ 61 w 187"/>
                  <a:gd name="T41" fmla="*/ 74 h 98"/>
                  <a:gd name="T42" fmla="*/ 62 w 187"/>
                  <a:gd name="T43" fmla="*/ 82 h 98"/>
                  <a:gd name="T44" fmla="*/ 58 w 187"/>
                  <a:gd name="T45" fmla="*/ 89 h 98"/>
                  <a:gd name="T46" fmla="*/ 52 w 187"/>
                  <a:gd name="T47" fmla="*/ 95 h 98"/>
                  <a:gd name="T48" fmla="*/ 45 w 187"/>
                  <a:gd name="T49" fmla="*/ 96 h 98"/>
                  <a:gd name="T50" fmla="*/ 36 w 187"/>
                  <a:gd name="T51" fmla="*/ 90 h 98"/>
                  <a:gd name="T52" fmla="*/ 26 w 187"/>
                  <a:gd name="T53" fmla="*/ 86 h 98"/>
                  <a:gd name="T54" fmla="*/ 21 w 187"/>
                  <a:gd name="T55" fmla="*/ 84 h 98"/>
                  <a:gd name="T56" fmla="*/ 18 w 187"/>
                  <a:gd name="T57" fmla="*/ 78 h 98"/>
                  <a:gd name="T58" fmla="*/ 8 w 187"/>
                  <a:gd name="T59" fmla="*/ 78 h 98"/>
                  <a:gd name="T60" fmla="*/ 2 w 187"/>
                  <a:gd name="T61" fmla="*/ 72 h 98"/>
                  <a:gd name="T62" fmla="*/ 3 w 187"/>
                  <a:gd name="T63" fmla="*/ 65 h 98"/>
                  <a:gd name="T64" fmla="*/ 4 w 187"/>
                  <a:gd name="T65" fmla="*/ 56 h 98"/>
                  <a:gd name="T66" fmla="*/ 1 w 187"/>
                  <a:gd name="T67" fmla="*/ 50 h 98"/>
                  <a:gd name="T68" fmla="*/ 4 w 187"/>
                  <a:gd name="T69" fmla="*/ 42 h 98"/>
                  <a:gd name="T70" fmla="*/ 2 w 187"/>
                  <a:gd name="T71" fmla="*/ 35 h 98"/>
                  <a:gd name="T72" fmla="*/ 10 w 187"/>
                  <a:gd name="T73" fmla="*/ 32 h 98"/>
                  <a:gd name="T74" fmla="*/ 12 w 187"/>
                  <a:gd name="T75" fmla="*/ 24 h 98"/>
                  <a:gd name="T76" fmla="*/ 12 w 187"/>
                  <a:gd name="T77" fmla="*/ 15 h 98"/>
                  <a:gd name="T78" fmla="*/ 9 w 187"/>
                  <a:gd name="T79" fmla="*/ 8 h 98"/>
                  <a:gd name="T80" fmla="*/ 16 w 187"/>
                  <a:gd name="T81" fmla="*/ 3 h 98"/>
                  <a:gd name="T82" fmla="*/ 23 w 187"/>
                  <a:gd name="T83" fmla="*/ 2 h 98"/>
                  <a:gd name="T84" fmla="*/ 31 w 187"/>
                  <a:gd name="T85" fmla="*/ 2 h 98"/>
                  <a:gd name="T86" fmla="*/ 40 w 187"/>
                  <a:gd name="T87" fmla="*/ 0 h 98"/>
                  <a:gd name="T88" fmla="*/ 48 w 187"/>
                  <a:gd name="T89" fmla="*/ 0 h 98"/>
                  <a:gd name="T90" fmla="*/ 56 w 187"/>
                  <a:gd name="T91" fmla="*/ 4 h 98"/>
                  <a:gd name="T92" fmla="*/ 62 w 187"/>
                  <a:gd name="T93" fmla="*/ 8 h 98"/>
                  <a:gd name="T94" fmla="*/ 70 w 187"/>
                  <a:gd name="T95" fmla="*/ 7 h 98"/>
                  <a:gd name="T96" fmla="*/ 78 w 187"/>
                  <a:gd name="T97" fmla="*/ 10 h 98"/>
                  <a:gd name="T98" fmla="*/ 85 w 187"/>
                  <a:gd name="T99" fmla="*/ 9 h 98"/>
                  <a:gd name="T100" fmla="*/ 93 w 187"/>
                  <a:gd name="T101" fmla="*/ 12 h 98"/>
                  <a:gd name="T102" fmla="*/ 100 w 187"/>
                  <a:gd name="T103" fmla="*/ 13 h 98"/>
                  <a:gd name="T104" fmla="*/ 108 w 187"/>
                  <a:gd name="T105" fmla="*/ 14 h 98"/>
                  <a:gd name="T106" fmla="*/ 115 w 187"/>
                  <a:gd name="T107" fmla="*/ 18 h 98"/>
                  <a:gd name="T108" fmla="*/ 121 w 187"/>
                  <a:gd name="T109" fmla="*/ 22 h 98"/>
                  <a:gd name="T110" fmla="*/ 130 w 187"/>
                  <a:gd name="T111" fmla="*/ 25 h 98"/>
                  <a:gd name="T112" fmla="*/ 138 w 187"/>
                  <a:gd name="T113" fmla="*/ 26 h 98"/>
                  <a:gd name="T114" fmla="*/ 145 w 187"/>
                  <a:gd name="T115" fmla="*/ 26 h 98"/>
                  <a:gd name="T116" fmla="*/ 152 w 187"/>
                  <a:gd name="T117" fmla="*/ 24 h 98"/>
                  <a:gd name="T118" fmla="*/ 159 w 187"/>
                  <a:gd name="T119" fmla="*/ 24 h 98"/>
                  <a:gd name="T120" fmla="*/ 167 w 187"/>
                  <a:gd name="T121" fmla="*/ 26 h 98"/>
                  <a:gd name="T122" fmla="*/ 173 w 187"/>
                  <a:gd name="T123" fmla="*/ 2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7" h="98">
                    <a:moveTo>
                      <a:pt x="174" y="25"/>
                    </a:moveTo>
                    <a:lnTo>
                      <a:pt x="175" y="25"/>
                    </a:lnTo>
                    <a:lnTo>
                      <a:pt x="175" y="25"/>
                    </a:lnTo>
                    <a:lnTo>
                      <a:pt x="176" y="26"/>
                    </a:lnTo>
                    <a:lnTo>
                      <a:pt x="176" y="26"/>
                    </a:lnTo>
                    <a:lnTo>
                      <a:pt x="176" y="27"/>
                    </a:lnTo>
                    <a:lnTo>
                      <a:pt x="176" y="27"/>
                    </a:lnTo>
                    <a:lnTo>
                      <a:pt x="176" y="28"/>
                    </a:lnTo>
                    <a:lnTo>
                      <a:pt x="176" y="28"/>
                    </a:lnTo>
                    <a:lnTo>
                      <a:pt x="176" y="28"/>
                    </a:lnTo>
                    <a:lnTo>
                      <a:pt x="176" y="29"/>
                    </a:lnTo>
                    <a:lnTo>
                      <a:pt x="176" y="29"/>
                    </a:lnTo>
                    <a:lnTo>
                      <a:pt x="177" y="29"/>
                    </a:lnTo>
                    <a:lnTo>
                      <a:pt x="177" y="29"/>
                    </a:lnTo>
                    <a:lnTo>
                      <a:pt x="178" y="29"/>
                    </a:lnTo>
                    <a:lnTo>
                      <a:pt x="178" y="29"/>
                    </a:lnTo>
                    <a:lnTo>
                      <a:pt x="178" y="29"/>
                    </a:lnTo>
                    <a:lnTo>
                      <a:pt x="178" y="29"/>
                    </a:lnTo>
                    <a:lnTo>
                      <a:pt x="178" y="29"/>
                    </a:lnTo>
                    <a:lnTo>
                      <a:pt x="178" y="29"/>
                    </a:lnTo>
                    <a:lnTo>
                      <a:pt x="179" y="30"/>
                    </a:lnTo>
                    <a:lnTo>
                      <a:pt x="179" y="30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80" y="31"/>
                    </a:lnTo>
                    <a:lnTo>
                      <a:pt x="179" y="31"/>
                    </a:lnTo>
                    <a:lnTo>
                      <a:pt x="179" y="32"/>
                    </a:lnTo>
                    <a:lnTo>
                      <a:pt x="179" y="32"/>
                    </a:lnTo>
                    <a:lnTo>
                      <a:pt x="180" y="32"/>
                    </a:lnTo>
                    <a:lnTo>
                      <a:pt x="180" y="33"/>
                    </a:lnTo>
                    <a:lnTo>
                      <a:pt x="180" y="33"/>
                    </a:lnTo>
                    <a:lnTo>
                      <a:pt x="181" y="33"/>
                    </a:lnTo>
                    <a:lnTo>
                      <a:pt x="181" y="34"/>
                    </a:lnTo>
                    <a:lnTo>
                      <a:pt x="181" y="34"/>
                    </a:lnTo>
                    <a:lnTo>
                      <a:pt x="181" y="35"/>
                    </a:lnTo>
                    <a:lnTo>
                      <a:pt x="181" y="35"/>
                    </a:lnTo>
                    <a:lnTo>
                      <a:pt x="182" y="35"/>
                    </a:lnTo>
                    <a:lnTo>
                      <a:pt x="182" y="36"/>
                    </a:lnTo>
                    <a:lnTo>
                      <a:pt x="182" y="36"/>
                    </a:lnTo>
                    <a:lnTo>
                      <a:pt x="183" y="37"/>
                    </a:lnTo>
                    <a:lnTo>
                      <a:pt x="184" y="37"/>
                    </a:lnTo>
                    <a:lnTo>
                      <a:pt x="184" y="37"/>
                    </a:lnTo>
                    <a:lnTo>
                      <a:pt x="184" y="37"/>
                    </a:lnTo>
                    <a:lnTo>
                      <a:pt x="184" y="38"/>
                    </a:lnTo>
                    <a:lnTo>
                      <a:pt x="184" y="38"/>
                    </a:lnTo>
                    <a:lnTo>
                      <a:pt x="184" y="38"/>
                    </a:lnTo>
                    <a:lnTo>
                      <a:pt x="184" y="38"/>
                    </a:lnTo>
                    <a:lnTo>
                      <a:pt x="183" y="39"/>
                    </a:lnTo>
                    <a:lnTo>
                      <a:pt x="184" y="39"/>
                    </a:lnTo>
                    <a:lnTo>
                      <a:pt x="184" y="39"/>
                    </a:lnTo>
                    <a:lnTo>
                      <a:pt x="184" y="39"/>
                    </a:lnTo>
                    <a:lnTo>
                      <a:pt x="184" y="40"/>
                    </a:lnTo>
                    <a:lnTo>
                      <a:pt x="185" y="40"/>
                    </a:lnTo>
                    <a:lnTo>
                      <a:pt x="185" y="40"/>
                    </a:lnTo>
                    <a:lnTo>
                      <a:pt x="186" y="40"/>
                    </a:lnTo>
                    <a:lnTo>
                      <a:pt x="186" y="40"/>
                    </a:lnTo>
                    <a:lnTo>
                      <a:pt x="186" y="40"/>
                    </a:lnTo>
                    <a:lnTo>
                      <a:pt x="186" y="41"/>
                    </a:lnTo>
                    <a:lnTo>
                      <a:pt x="187" y="41"/>
                    </a:lnTo>
                    <a:lnTo>
                      <a:pt x="187" y="41"/>
                    </a:lnTo>
                    <a:lnTo>
                      <a:pt x="186" y="41"/>
                    </a:lnTo>
                    <a:lnTo>
                      <a:pt x="186" y="41"/>
                    </a:lnTo>
                    <a:lnTo>
                      <a:pt x="186" y="42"/>
                    </a:lnTo>
                    <a:lnTo>
                      <a:pt x="186" y="42"/>
                    </a:lnTo>
                    <a:lnTo>
                      <a:pt x="185" y="42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4" y="43"/>
                    </a:lnTo>
                    <a:lnTo>
                      <a:pt x="184" y="43"/>
                    </a:lnTo>
                    <a:lnTo>
                      <a:pt x="183" y="43"/>
                    </a:lnTo>
                    <a:lnTo>
                      <a:pt x="183" y="43"/>
                    </a:lnTo>
                    <a:lnTo>
                      <a:pt x="182" y="43"/>
                    </a:lnTo>
                    <a:lnTo>
                      <a:pt x="182" y="43"/>
                    </a:lnTo>
                    <a:lnTo>
                      <a:pt x="182" y="43"/>
                    </a:lnTo>
                    <a:lnTo>
                      <a:pt x="181" y="43"/>
                    </a:lnTo>
                    <a:lnTo>
                      <a:pt x="181" y="43"/>
                    </a:lnTo>
                    <a:lnTo>
                      <a:pt x="180" y="43"/>
                    </a:lnTo>
                    <a:lnTo>
                      <a:pt x="180" y="43"/>
                    </a:lnTo>
                    <a:lnTo>
                      <a:pt x="179" y="43"/>
                    </a:lnTo>
                    <a:lnTo>
                      <a:pt x="179" y="43"/>
                    </a:lnTo>
                    <a:lnTo>
                      <a:pt x="178" y="43"/>
                    </a:lnTo>
                    <a:lnTo>
                      <a:pt x="178" y="43"/>
                    </a:lnTo>
                    <a:lnTo>
                      <a:pt x="178" y="43"/>
                    </a:lnTo>
                    <a:lnTo>
                      <a:pt x="178" y="43"/>
                    </a:lnTo>
                    <a:lnTo>
                      <a:pt x="178" y="43"/>
                    </a:lnTo>
                    <a:lnTo>
                      <a:pt x="178" y="44"/>
                    </a:lnTo>
                    <a:lnTo>
                      <a:pt x="178" y="44"/>
                    </a:lnTo>
                    <a:lnTo>
                      <a:pt x="178" y="44"/>
                    </a:lnTo>
                    <a:lnTo>
                      <a:pt x="178" y="45"/>
                    </a:lnTo>
                    <a:lnTo>
                      <a:pt x="178" y="45"/>
                    </a:lnTo>
                    <a:lnTo>
                      <a:pt x="178" y="45"/>
                    </a:lnTo>
                    <a:lnTo>
                      <a:pt x="178" y="45"/>
                    </a:lnTo>
                    <a:lnTo>
                      <a:pt x="178" y="46"/>
                    </a:lnTo>
                    <a:lnTo>
                      <a:pt x="178" y="46"/>
                    </a:lnTo>
                    <a:lnTo>
                      <a:pt x="178" y="47"/>
                    </a:lnTo>
                    <a:lnTo>
                      <a:pt x="178" y="47"/>
                    </a:lnTo>
                    <a:lnTo>
                      <a:pt x="178" y="48"/>
                    </a:lnTo>
                    <a:lnTo>
                      <a:pt x="178" y="48"/>
                    </a:lnTo>
                    <a:lnTo>
                      <a:pt x="178" y="48"/>
                    </a:lnTo>
                    <a:lnTo>
                      <a:pt x="178" y="48"/>
                    </a:lnTo>
                    <a:lnTo>
                      <a:pt x="178" y="48"/>
                    </a:lnTo>
                    <a:lnTo>
                      <a:pt x="178" y="48"/>
                    </a:lnTo>
                    <a:lnTo>
                      <a:pt x="178" y="48"/>
                    </a:lnTo>
                    <a:lnTo>
                      <a:pt x="177" y="48"/>
                    </a:lnTo>
                    <a:lnTo>
                      <a:pt x="177" y="49"/>
                    </a:lnTo>
                    <a:lnTo>
                      <a:pt x="177" y="49"/>
                    </a:lnTo>
                    <a:lnTo>
                      <a:pt x="176" y="49"/>
                    </a:lnTo>
                    <a:lnTo>
                      <a:pt x="176" y="49"/>
                    </a:lnTo>
                    <a:lnTo>
                      <a:pt x="175" y="49"/>
                    </a:lnTo>
                    <a:lnTo>
                      <a:pt x="175" y="49"/>
                    </a:lnTo>
                    <a:lnTo>
                      <a:pt x="174" y="49"/>
                    </a:lnTo>
                    <a:lnTo>
                      <a:pt x="174" y="49"/>
                    </a:lnTo>
                    <a:lnTo>
                      <a:pt x="174" y="49"/>
                    </a:lnTo>
                    <a:lnTo>
                      <a:pt x="174" y="50"/>
                    </a:lnTo>
                    <a:lnTo>
                      <a:pt x="174" y="50"/>
                    </a:lnTo>
                    <a:lnTo>
                      <a:pt x="175" y="50"/>
                    </a:lnTo>
                    <a:lnTo>
                      <a:pt x="175" y="50"/>
                    </a:lnTo>
                    <a:lnTo>
                      <a:pt x="175" y="51"/>
                    </a:lnTo>
                    <a:lnTo>
                      <a:pt x="175" y="51"/>
                    </a:lnTo>
                    <a:lnTo>
                      <a:pt x="174" y="51"/>
                    </a:lnTo>
                    <a:lnTo>
                      <a:pt x="174" y="52"/>
                    </a:lnTo>
                    <a:lnTo>
                      <a:pt x="174" y="52"/>
                    </a:lnTo>
                    <a:lnTo>
                      <a:pt x="174" y="52"/>
                    </a:lnTo>
                    <a:lnTo>
                      <a:pt x="174" y="53"/>
                    </a:lnTo>
                    <a:lnTo>
                      <a:pt x="173" y="53"/>
                    </a:lnTo>
                    <a:lnTo>
                      <a:pt x="173" y="53"/>
                    </a:lnTo>
                    <a:lnTo>
                      <a:pt x="173" y="54"/>
                    </a:lnTo>
                    <a:lnTo>
                      <a:pt x="173" y="54"/>
                    </a:lnTo>
                    <a:lnTo>
                      <a:pt x="173" y="54"/>
                    </a:lnTo>
                    <a:lnTo>
                      <a:pt x="173" y="55"/>
                    </a:lnTo>
                    <a:lnTo>
                      <a:pt x="172" y="55"/>
                    </a:lnTo>
                    <a:lnTo>
                      <a:pt x="172" y="55"/>
                    </a:lnTo>
                    <a:lnTo>
                      <a:pt x="172" y="56"/>
                    </a:lnTo>
                    <a:lnTo>
                      <a:pt x="172" y="56"/>
                    </a:lnTo>
                    <a:lnTo>
                      <a:pt x="171" y="56"/>
                    </a:lnTo>
                    <a:lnTo>
                      <a:pt x="171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70" y="56"/>
                    </a:lnTo>
                    <a:lnTo>
                      <a:pt x="169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8" y="58"/>
                    </a:lnTo>
                    <a:lnTo>
                      <a:pt x="168" y="58"/>
                    </a:lnTo>
                    <a:lnTo>
                      <a:pt x="168" y="58"/>
                    </a:lnTo>
                    <a:lnTo>
                      <a:pt x="167" y="58"/>
                    </a:lnTo>
                    <a:lnTo>
                      <a:pt x="167" y="58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5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2" y="57"/>
                    </a:lnTo>
                    <a:lnTo>
                      <a:pt x="162" y="58"/>
                    </a:lnTo>
                    <a:lnTo>
                      <a:pt x="161" y="58"/>
                    </a:lnTo>
                    <a:lnTo>
                      <a:pt x="161" y="58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59" y="58"/>
                    </a:lnTo>
                    <a:lnTo>
                      <a:pt x="159" y="57"/>
                    </a:lnTo>
                    <a:lnTo>
                      <a:pt x="158" y="57"/>
                    </a:lnTo>
                    <a:lnTo>
                      <a:pt x="158" y="56"/>
                    </a:lnTo>
                    <a:lnTo>
                      <a:pt x="158" y="56"/>
                    </a:lnTo>
                    <a:lnTo>
                      <a:pt x="157" y="56"/>
                    </a:lnTo>
                    <a:lnTo>
                      <a:pt x="157" y="56"/>
                    </a:lnTo>
                    <a:lnTo>
                      <a:pt x="156" y="57"/>
                    </a:lnTo>
                    <a:lnTo>
                      <a:pt x="156" y="57"/>
                    </a:lnTo>
                    <a:lnTo>
                      <a:pt x="155" y="57"/>
                    </a:lnTo>
                    <a:lnTo>
                      <a:pt x="155" y="57"/>
                    </a:lnTo>
                    <a:lnTo>
                      <a:pt x="155" y="57"/>
                    </a:lnTo>
                    <a:lnTo>
                      <a:pt x="154" y="57"/>
                    </a:lnTo>
                    <a:lnTo>
                      <a:pt x="154" y="57"/>
                    </a:lnTo>
                    <a:lnTo>
                      <a:pt x="153" y="57"/>
                    </a:lnTo>
                    <a:lnTo>
                      <a:pt x="153" y="57"/>
                    </a:lnTo>
                    <a:lnTo>
                      <a:pt x="152" y="57"/>
                    </a:lnTo>
                    <a:lnTo>
                      <a:pt x="152" y="57"/>
                    </a:lnTo>
                    <a:lnTo>
                      <a:pt x="151" y="57"/>
                    </a:lnTo>
                    <a:lnTo>
                      <a:pt x="151" y="57"/>
                    </a:lnTo>
                    <a:lnTo>
                      <a:pt x="151" y="58"/>
                    </a:lnTo>
                    <a:lnTo>
                      <a:pt x="150" y="58"/>
                    </a:lnTo>
                    <a:lnTo>
                      <a:pt x="150" y="58"/>
                    </a:lnTo>
                    <a:lnTo>
                      <a:pt x="150" y="58"/>
                    </a:lnTo>
                    <a:lnTo>
                      <a:pt x="149" y="58"/>
                    </a:lnTo>
                    <a:lnTo>
                      <a:pt x="149" y="58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7" y="58"/>
                    </a:lnTo>
                    <a:lnTo>
                      <a:pt x="147" y="58"/>
                    </a:lnTo>
                    <a:lnTo>
                      <a:pt x="147" y="58"/>
                    </a:lnTo>
                    <a:lnTo>
                      <a:pt x="146" y="58"/>
                    </a:lnTo>
                    <a:lnTo>
                      <a:pt x="146" y="58"/>
                    </a:lnTo>
                    <a:lnTo>
                      <a:pt x="146" y="58"/>
                    </a:lnTo>
                    <a:lnTo>
                      <a:pt x="145" y="58"/>
                    </a:lnTo>
                    <a:lnTo>
                      <a:pt x="145" y="58"/>
                    </a:lnTo>
                    <a:lnTo>
                      <a:pt x="144" y="58"/>
                    </a:lnTo>
                    <a:lnTo>
                      <a:pt x="144" y="58"/>
                    </a:lnTo>
                    <a:lnTo>
                      <a:pt x="143" y="58"/>
                    </a:lnTo>
                    <a:lnTo>
                      <a:pt x="143" y="58"/>
                    </a:lnTo>
                    <a:lnTo>
                      <a:pt x="143" y="58"/>
                    </a:lnTo>
                    <a:lnTo>
                      <a:pt x="142" y="58"/>
                    </a:lnTo>
                    <a:lnTo>
                      <a:pt x="142" y="58"/>
                    </a:lnTo>
                    <a:lnTo>
                      <a:pt x="142" y="57"/>
                    </a:lnTo>
                    <a:lnTo>
                      <a:pt x="141" y="57"/>
                    </a:lnTo>
                    <a:lnTo>
                      <a:pt x="141" y="57"/>
                    </a:lnTo>
                    <a:lnTo>
                      <a:pt x="140" y="57"/>
                    </a:lnTo>
                    <a:lnTo>
                      <a:pt x="140" y="57"/>
                    </a:lnTo>
                    <a:lnTo>
                      <a:pt x="139" y="57"/>
                    </a:lnTo>
                    <a:lnTo>
                      <a:pt x="138" y="57"/>
                    </a:lnTo>
                    <a:lnTo>
                      <a:pt x="138" y="57"/>
                    </a:lnTo>
                    <a:lnTo>
                      <a:pt x="138" y="57"/>
                    </a:lnTo>
                    <a:lnTo>
                      <a:pt x="137" y="56"/>
                    </a:lnTo>
                    <a:lnTo>
                      <a:pt x="137" y="56"/>
                    </a:lnTo>
                    <a:lnTo>
                      <a:pt x="136" y="56"/>
                    </a:lnTo>
                    <a:lnTo>
                      <a:pt x="136" y="56"/>
                    </a:lnTo>
                    <a:lnTo>
                      <a:pt x="136" y="56"/>
                    </a:lnTo>
                    <a:lnTo>
                      <a:pt x="135" y="56"/>
                    </a:lnTo>
                    <a:lnTo>
                      <a:pt x="135" y="56"/>
                    </a:lnTo>
                    <a:lnTo>
                      <a:pt x="134" y="56"/>
                    </a:lnTo>
                    <a:lnTo>
                      <a:pt x="134" y="56"/>
                    </a:lnTo>
                    <a:lnTo>
                      <a:pt x="134" y="56"/>
                    </a:lnTo>
                    <a:lnTo>
                      <a:pt x="133" y="56"/>
                    </a:lnTo>
                    <a:lnTo>
                      <a:pt x="133" y="56"/>
                    </a:lnTo>
                    <a:lnTo>
                      <a:pt x="132" y="56"/>
                    </a:lnTo>
                    <a:lnTo>
                      <a:pt x="132" y="56"/>
                    </a:lnTo>
                    <a:lnTo>
                      <a:pt x="132" y="56"/>
                    </a:lnTo>
                    <a:lnTo>
                      <a:pt x="131" y="56"/>
                    </a:lnTo>
                    <a:lnTo>
                      <a:pt x="130" y="55"/>
                    </a:lnTo>
                    <a:lnTo>
                      <a:pt x="130" y="55"/>
                    </a:lnTo>
                    <a:lnTo>
                      <a:pt x="129" y="55"/>
                    </a:lnTo>
                    <a:lnTo>
                      <a:pt x="129" y="55"/>
                    </a:lnTo>
                    <a:lnTo>
                      <a:pt x="128" y="55"/>
                    </a:lnTo>
                    <a:lnTo>
                      <a:pt x="128" y="55"/>
                    </a:lnTo>
                    <a:lnTo>
                      <a:pt x="128" y="55"/>
                    </a:lnTo>
                    <a:lnTo>
                      <a:pt x="128" y="54"/>
                    </a:lnTo>
                    <a:lnTo>
                      <a:pt x="128" y="54"/>
                    </a:lnTo>
                    <a:lnTo>
                      <a:pt x="128" y="54"/>
                    </a:lnTo>
                    <a:lnTo>
                      <a:pt x="127" y="54"/>
                    </a:lnTo>
                    <a:lnTo>
                      <a:pt x="127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5" y="53"/>
                    </a:lnTo>
                    <a:lnTo>
                      <a:pt x="125" y="53"/>
                    </a:lnTo>
                    <a:lnTo>
                      <a:pt x="124" y="53"/>
                    </a:lnTo>
                    <a:lnTo>
                      <a:pt x="124" y="53"/>
                    </a:lnTo>
                    <a:lnTo>
                      <a:pt x="123" y="53"/>
                    </a:lnTo>
                    <a:lnTo>
                      <a:pt x="123" y="52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1" y="52"/>
                    </a:lnTo>
                    <a:lnTo>
                      <a:pt x="121" y="52"/>
                    </a:lnTo>
                    <a:lnTo>
                      <a:pt x="121" y="51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0" y="52"/>
                    </a:lnTo>
                    <a:lnTo>
                      <a:pt x="120" y="52"/>
                    </a:lnTo>
                    <a:lnTo>
                      <a:pt x="119" y="52"/>
                    </a:lnTo>
                    <a:lnTo>
                      <a:pt x="119" y="52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18" y="51"/>
                    </a:lnTo>
                    <a:lnTo>
                      <a:pt x="118" y="51"/>
                    </a:lnTo>
                    <a:lnTo>
                      <a:pt x="117" y="51"/>
                    </a:lnTo>
                    <a:lnTo>
                      <a:pt x="117" y="51"/>
                    </a:lnTo>
                    <a:lnTo>
                      <a:pt x="116" y="51"/>
                    </a:lnTo>
                    <a:lnTo>
                      <a:pt x="116" y="51"/>
                    </a:lnTo>
                    <a:lnTo>
                      <a:pt x="116" y="51"/>
                    </a:lnTo>
                    <a:lnTo>
                      <a:pt x="116" y="51"/>
                    </a:lnTo>
                    <a:lnTo>
                      <a:pt x="115" y="51"/>
                    </a:lnTo>
                    <a:lnTo>
                      <a:pt x="115" y="51"/>
                    </a:lnTo>
                    <a:lnTo>
                      <a:pt x="115" y="52"/>
                    </a:lnTo>
                    <a:lnTo>
                      <a:pt x="114" y="52"/>
                    </a:lnTo>
                    <a:lnTo>
                      <a:pt x="114" y="53"/>
                    </a:lnTo>
                    <a:lnTo>
                      <a:pt x="114" y="53"/>
                    </a:lnTo>
                    <a:lnTo>
                      <a:pt x="114" y="53"/>
                    </a:lnTo>
                    <a:lnTo>
                      <a:pt x="113" y="53"/>
                    </a:lnTo>
                    <a:lnTo>
                      <a:pt x="113" y="53"/>
                    </a:lnTo>
                    <a:lnTo>
                      <a:pt x="113" y="53"/>
                    </a:lnTo>
                    <a:lnTo>
                      <a:pt x="112" y="53"/>
                    </a:lnTo>
                    <a:lnTo>
                      <a:pt x="112" y="53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4"/>
                    </a:lnTo>
                    <a:lnTo>
                      <a:pt x="110" y="54"/>
                    </a:lnTo>
                    <a:lnTo>
                      <a:pt x="110" y="54"/>
                    </a:lnTo>
                    <a:lnTo>
                      <a:pt x="110" y="54"/>
                    </a:lnTo>
                    <a:lnTo>
                      <a:pt x="109" y="54"/>
                    </a:lnTo>
                    <a:lnTo>
                      <a:pt x="109" y="54"/>
                    </a:lnTo>
                    <a:lnTo>
                      <a:pt x="109" y="55"/>
                    </a:lnTo>
                    <a:lnTo>
                      <a:pt x="109" y="55"/>
                    </a:lnTo>
                    <a:lnTo>
                      <a:pt x="109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7" y="55"/>
                    </a:lnTo>
                    <a:lnTo>
                      <a:pt x="107" y="55"/>
                    </a:lnTo>
                    <a:lnTo>
                      <a:pt x="107" y="56"/>
                    </a:lnTo>
                    <a:lnTo>
                      <a:pt x="107" y="56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5" y="56"/>
                    </a:lnTo>
                    <a:lnTo>
                      <a:pt x="105" y="56"/>
                    </a:lnTo>
                    <a:lnTo>
                      <a:pt x="105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3" y="55"/>
                    </a:lnTo>
                    <a:lnTo>
                      <a:pt x="103" y="55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99" y="54"/>
                    </a:lnTo>
                    <a:lnTo>
                      <a:pt x="99" y="54"/>
                    </a:lnTo>
                    <a:lnTo>
                      <a:pt x="99" y="54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5" y="55"/>
                    </a:lnTo>
                    <a:lnTo>
                      <a:pt x="94" y="55"/>
                    </a:lnTo>
                    <a:lnTo>
                      <a:pt x="94" y="55"/>
                    </a:lnTo>
                    <a:lnTo>
                      <a:pt x="94" y="55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2" y="55"/>
                    </a:lnTo>
                    <a:lnTo>
                      <a:pt x="92" y="55"/>
                    </a:lnTo>
                    <a:lnTo>
                      <a:pt x="91" y="55"/>
                    </a:lnTo>
                    <a:lnTo>
                      <a:pt x="91" y="54"/>
                    </a:lnTo>
                    <a:lnTo>
                      <a:pt x="91" y="54"/>
                    </a:lnTo>
                    <a:lnTo>
                      <a:pt x="91" y="55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89" y="54"/>
                    </a:lnTo>
                    <a:lnTo>
                      <a:pt x="89" y="54"/>
                    </a:lnTo>
                    <a:lnTo>
                      <a:pt x="89" y="54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3"/>
                    </a:lnTo>
                    <a:lnTo>
                      <a:pt x="87" y="53"/>
                    </a:lnTo>
                    <a:lnTo>
                      <a:pt x="87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5" y="52"/>
                    </a:lnTo>
                    <a:lnTo>
                      <a:pt x="85" y="52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3" y="53"/>
                    </a:lnTo>
                    <a:lnTo>
                      <a:pt x="83" y="53"/>
                    </a:lnTo>
                    <a:lnTo>
                      <a:pt x="82" y="53"/>
                    </a:lnTo>
                    <a:lnTo>
                      <a:pt x="82" y="53"/>
                    </a:lnTo>
                    <a:lnTo>
                      <a:pt x="81" y="53"/>
                    </a:lnTo>
                    <a:lnTo>
                      <a:pt x="81" y="53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0" y="54"/>
                    </a:lnTo>
                    <a:lnTo>
                      <a:pt x="80" y="54"/>
                    </a:lnTo>
                    <a:lnTo>
                      <a:pt x="80" y="54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9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7" y="55"/>
                    </a:lnTo>
                    <a:lnTo>
                      <a:pt x="77" y="55"/>
                    </a:lnTo>
                    <a:lnTo>
                      <a:pt x="77" y="55"/>
                    </a:lnTo>
                    <a:lnTo>
                      <a:pt x="76" y="55"/>
                    </a:lnTo>
                    <a:lnTo>
                      <a:pt x="76" y="56"/>
                    </a:lnTo>
                    <a:lnTo>
                      <a:pt x="76" y="56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5" y="57"/>
                    </a:lnTo>
                    <a:lnTo>
                      <a:pt x="75" y="58"/>
                    </a:lnTo>
                    <a:lnTo>
                      <a:pt x="75" y="58"/>
                    </a:lnTo>
                    <a:lnTo>
                      <a:pt x="75" y="58"/>
                    </a:lnTo>
                    <a:lnTo>
                      <a:pt x="75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3" y="57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8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1" y="60"/>
                    </a:lnTo>
                    <a:lnTo>
                      <a:pt x="71" y="61"/>
                    </a:lnTo>
                    <a:lnTo>
                      <a:pt x="71" y="61"/>
                    </a:lnTo>
                    <a:lnTo>
                      <a:pt x="70" y="61"/>
                    </a:lnTo>
                    <a:lnTo>
                      <a:pt x="70" y="61"/>
                    </a:lnTo>
                    <a:lnTo>
                      <a:pt x="69" y="61"/>
                    </a:lnTo>
                    <a:lnTo>
                      <a:pt x="69" y="61"/>
                    </a:lnTo>
                    <a:lnTo>
                      <a:pt x="69" y="61"/>
                    </a:lnTo>
                    <a:lnTo>
                      <a:pt x="69" y="61"/>
                    </a:lnTo>
                    <a:lnTo>
                      <a:pt x="68" y="61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67" y="63"/>
                    </a:lnTo>
                    <a:lnTo>
                      <a:pt x="67" y="63"/>
                    </a:lnTo>
                    <a:lnTo>
                      <a:pt x="67" y="63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66" y="64"/>
                    </a:lnTo>
                    <a:lnTo>
                      <a:pt x="66" y="64"/>
                    </a:lnTo>
                    <a:lnTo>
                      <a:pt x="65" y="64"/>
                    </a:lnTo>
                    <a:lnTo>
                      <a:pt x="65" y="65"/>
                    </a:lnTo>
                    <a:lnTo>
                      <a:pt x="65" y="65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63" y="65"/>
                    </a:lnTo>
                    <a:lnTo>
                      <a:pt x="63" y="66"/>
                    </a:lnTo>
                    <a:lnTo>
                      <a:pt x="63" y="66"/>
                    </a:lnTo>
                    <a:lnTo>
                      <a:pt x="63" y="66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1" y="66"/>
                    </a:lnTo>
                    <a:lnTo>
                      <a:pt x="61" y="67"/>
                    </a:lnTo>
                    <a:lnTo>
                      <a:pt x="61" y="67"/>
                    </a:lnTo>
                    <a:lnTo>
                      <a:pt x="61" y="67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0" y="68"/>
                    </a:lnTo>
                    <a:lnTo>
                      <a:pt x="60" y="69"/>
                    </a:lnTo>
                    <a:lnTo>
                      <a:pt x="60" y="69"/>
                    </a:lnTo>
                    <a:lnTo>
                      <a:pt x="60" y="69"/>
                    </a:lnTo>
                    <a:lnTo>
                      <a:pt x="60" y="70"/>
                    </a:lnTo>
                    <a:lnTo>
                      <a:pt x="60" y="70"/>
                    </a:lnTo>
                    <a:lnTo>
                      <a:pt x="60" y="71"/>
                    </a:lnTo>
                    <a:lnTo>
                      <a:pt x="60" y="71"/>
                    </a:lnTo>
                    <a:lnTo>
                      <a:pt x="60" y="71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1" y="74"/>
                    </a:lnTo>
                    <a:lnTo>
                      <a:pt x="61" y="74"/>
                    </a:lnTo>
                    <a:lnTo>
                      <a:pt x="61" y="74"/>
                    </a:lnTo>
                    <a:lnTo>
                      <a:pt x="62" y="74"/>
                    </a:lnTo>
                    <a:lnTo>
                      <a:pt x="62" y="75"/>
                    </a:lnTo>
                    <a:lnTo>
                      <a:pt x="62" y="75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2" y="76"/>
                    </a:lnTo>
                    <a:lnTo>
                      <a:pt x="62" y="77"/>
                    </a:lnTo>
                    <a:lnTo>
                      <a:pt x="62" y="77"/>
                    </a:lnTo>
                    <a:lnTo>
                      <a:pt x="62" y="77"/>
                    </a:lnTo>
                    <a:lnTo>
                      <a:pt x="63" y="77"/>
                    </a:lnTo>
                    <a:lnTo>
                      <a:pt x="63" y="78"/>
                    </a:lnTo>
                    <a:lnTo>
                      <a:pt x="63" y="78"/>
                    </a:lnTo>
                    <a:lnTo>
                      <a:pt x="63" y="78"/>
                    </a:lnTo>
                    <a:lnTo>
                      <a:pt x="63" y="78"/>
                    </a:lnTo>
                    <a:lnTo>
                      <a:pt x="64" y="79"/>
                    </a:lnTo>
                    <a:lnTo>
                      <a:pt x="63" y="79"/>
                    </a:lnTo>
                    <a:lnTo>
                      <a:pt x="63" y="79"/>
                    </a:lnTo>
                    <a:lnTo>
                      <a:pt x="63" y="79"/>
                    </a:lnTo>
                    <a:lnTo>
                      <a:pt x="63" y="80"/>
                    </a:lnTo>
                    <a:lnTo>
                      <a:pt x="62" y="80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2" y="82"/>
                    </a:lnTo>
                    <a:lnTo>
                      <a:pt x="62" y="82"/>
                    </a:lnTo>
                    <a:lnTo>
                      <a:pt x="61" y="82"/>
                    </a:lnTo>
                    <a:lnTo>
                      <a:pt x="61" y="83"/>
                    </a:lnTo>
                    <a:lnTo>
                      <a:pt x="61" y="83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60" y="85"/>
                    </a:lnTo>
                    <a:lnTo>
                      <a:pt x="60" y="85"/>
                    </a:lnTo>
                    <a:lnTo>
                      <a:pt x="59" y="86"/>
                    </a:lnTo>
                    <a:lnTo>
                      <a:pt x="59" y="86"/>
                    </a:lnTo>
                    <a:lnTo>
                      <a:pt x="59" y="87"/>
                    </a:lnTo>
                    <a:lnTo>
                      <a:pt x="59" y="87"/>
                    </a:lnTo>
                    <a:lnTo>
                      <a:pt x="59" y="87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90"/>
                    </a:lnTo>
                    <a:lnTo>
                      <a:pt x="57" y="90"/>
                    </a:lnTo>
                    <a:lnTo>
                      <a:pt x="57" y="90"/>
                    </a:lnTo>
                    <a:lnTo>
                      <a:pt x="57" y="91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54" y="92"/>
                    </a:lnTo>
                    <a:lnTo>
                      <a:pt x="54" y="92"/>
                    </a:lnTo>
                    <a:lnTo>
                      <a:pt x="53" y="92"/>
                    </a:lnTo>
                    <a:lnTo>
                      <a:pt x="53" y="92"/>
                    </a:lnTo>
                    <a:lnTo>
                      <a:pt x="52" y="92"/>
                    </a:lnTo>
                    <a:lnTo>
                      <a:pt x="52" y="92"/>
                    </a:lnTo>
                    <a:lnTo>
                      <a:pt x="52" y="92"/>
                    </a:lnTo>
                    <a:lnTo>
                      <a:pt x="52" y="93"/>
                    </a:lnTo>
                    <a:lnTo>
                      <a:pt x="52" y="93"/>
                    </a:lnTo>
                    <a:lnTo>
                      <a:pt x="52" y="94"/>
                    </a:lnTo>
                    <a:lnTo>
                      <a:pt x="52" y="94"/>
                    </a:lnTo>
                    <a:lnTo>
                      <a:pt x="52" y="95"/>
                    </a:lnTo>
                    <a:lnTo>
                      <a:pt x="52" y="95"/>
                    </a:lnTo>
                    <a:lnTo>
                      <a:pt x="52" y="96"/>
                    </a:lnTo>
                    <a:lnTo>
                      <a:pt x="51" y="96"/>
                    </a:lnTo>
                    <a:lnTo>
                      <a:pt x="51" y="96"/>
                    </a:lnTo>
                    <a:lnTo>
                      <a:pt x="51" y="97"/>
                    </a:lnTo>
                    <a:lnTo>
                      <a:pt x="51" y="97"/>
                    </a:lnTo>
                    <a:lnTo>
                      <a:pt x="51" y="98"/>
                    </a:lnTo>
                    <a:lnTo>
                      <a:pt x="51" y="98"/>
                    </a:lnTo>
                    <a:lnTo>
                      <a:pt x="51" y="98"/>
                    </a:lnTo>
                    <a:lnTo>
                      <a:pt x="51" y="98"/>
                    </a:lnTo>
                    <a:lnTo>
                      <a:pt x="50" y="98"/>
                    </a:lnTo>
                    <a:lnTo>
                      <a:pt x="50" y="98"/>
                    </a:lnTo>
                    <a:lnTo>
                      <a:pt x="50" y="96"/>
                    </a:lnTo>
                    <a:lnTo>
                      <a:pt x="49" y="94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9" y="93"/>
                    </a:lnTo>
                    <a:lnTo>
                      <a:pt x="48" y="93"/>
                    </a:lnTo>
                    <a:lnTo>
                      <a:pt x="47" y="93"/>
                    </a:lnTo>
                    <a:lnTo>
                      <a:pt x="47" y="94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5" y="95"/>
                    </a:lnTo>
                    <a:lnTo>
                      <a:pt x="44" y="95"/>
                    </a:lnTo>
                    <a:lnTo>
                      <a:pt x="44" y="94"/>
                    </a:lnTo>
                    <a:lnTo>
                      <a:pt x="44" y="94"/>
                    </a:lnTo>
                    <a:lnTo>
                      <a:pt x="44" y="93"/>
                    </a:lnTo>
                    <a:lnTo>
                      <a:pt x="44" y="92"/>
                    </a:lnTo>
                    <a:lnTo>
                      <a:pt x="44" y="91"/>
                    </a:lnTo>
                    <a:lnTo>
                      <a:pt x="44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41" y="89"/>
                    </a:lnTo>
                    <a:lnTo>
                      <a:pt x="41" y="89"/>
                    </a:lnTo>
                    <a:lnTo>
                      <a:pt x="40" y="89"/>
                    </a:lnTo>
                    <a:lnTo>
                      <a:pt x="40" y="89"/>
                    </a:lnTo>
                    <a:lnTo>
                      <a:pt x="39" y="89"/>
                    </a:lnTo>
                    <a:lnTo>
                      <a:pt x="39" y="89"/>
                    </a:lnTo>
                    <a:lnTo>
                      <a:pt x="39" y="89"/>
                    </a:lnTo>
                    <a:lnTo>
                      <a:pt x="38" y="89"/>
                    </a:lnTo>
                    <a:lnTo>
                      <a:pt x="37" y="90"/>
                    </a:lnTo>
                    <a:lnTo>
                      <a:pt x="36" y="90"/>
                    </a:lnTo>
                    <a:lnTo>
                      <a:pt x="36" y="90"/>
                    </a:lnTo>
                    <a:lnTo>
                      <a:pt x="35" y="90"/>
                    </a:lnTo>
                    <a:lnTo>
                      <a:pt x="35" y="89"/>
                    </a:lnTo>
                    <a:lnTo>
                      <a:pt x="35" y="88"/>
                    </a:lnTo>
                    <a:lnTo>
                      <a:pt x="35" y="87"/>
                    </a:lnTo>
                    <a:lnTo>
                      <a:pt x="35" y="87"/>
                    </a:lnTo>
                    <a:lnTo>
                      <a:pt x="35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2" y="87"/>
                    </a:lnTo>
                    <a:lnTo>
                      <a:pt x="31" y="88"/>
                    </a:lnTo>
                    <a:lnTo>
                      <a:pt x="30" y="88"/>
                    </a:lnTo>
                    <a:lnTo>
                      <a:pt x="30" y="88"/>
                    </a:lnTo>
                    <a:lnTo>
                      <a:pt x="29" y="88"/>
                    </a:lnTo>
                    <a:lnTo>
                      <a:pt x="29" y="89"/>
                    </a:lnTo>
                    <a:lnTo>
                      <a:pt x="29" y="89"/>
                    </a:lnTo>
                    <a:lnTo>
                      <a:pt x="28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7"/>
                    </a:lnTo>
                    <a:lnTo>
                      <a:pt x="26" y="86"/>
                    </a:lnTo>
                    <a:lnTo>
                      <a:pt x="25" y="86"/>
                    </a:lnTo>
                    <a:lnTo>
                      <a:pt x="24" y="86"/>
                    </a:lnTo>
                    <a:lnTo>
                      <a:pt x="23" y="86"/>
                    </a:lnTo>
                    <a:lnTo>
                      <a:pt x="23" y="87"/>
                    </a:lnTo>
                    <a:lnTo>
                      <a:pt x="23" y="88"/>
                    </a:lnTo>
                    <a:lnTo>
                      <a:pt x="23" y="89"/>
                    </a:lnTo>
                    <a:lnTo>
                      <a:pt x="22" y="90"/>
                    </a:lnTo>
                    <a:lnTo>
                      <a:pt x="22" y="91"/>
                    </a:lnTo>
                    <a:lnTo>
                      <a:pt x="21" y="91"/>
                    </a:lnTo>
                    <a:lnTo>
                      <a:pt x="21" y="91"/>
                    </a:lnTo>
                    <a:lnTo>
                      <a:pt x="20" y="91"/>
                    </a:lnTo>
                    <a:lnTo>
                      <a:pt x="20" y="91"/>
                    </a:lnTo>
                    <a:lnTo>
                      <a:pt x="20" y="90"/>
                    </a:lnTo>
                    <a:lnTo>
                      <a:pt x="19" y="90"/>
                    </a:lnTo>
                    <a:lnTo>
                      <a:pt x="19" y="89"/>
                    </a:lnTo>
                    <a:lnTo>
                      <a:pt x="19" y="88"/>
                    </a:lnTo>
                    <a:lnTo>
                      <a:pt x="19" y="88"/>
                    </a:lnTo>
                    <a:lnTo>
                      <a:pt x="19" y="88"/>
                    </a:lnTo>
                    <a:lnTo>
                      <a:pt x="20" y="87"/>
                    </a:lnTo>
                    <a:lnTo>
                      <a:pt x="21" y="86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1" y="84"/>
                    </a:lnTo>
                    <a:lnTo>
                      <a:pt x="20" y="84"/>
                    </a:lnTo>
                    <a:lnTo>
                      <a:pt x="20" y="83"/>
                    </a:lnTo>
                    <a:lnTo>
                      <a:pt x="20" y="83"/>
                    </a:lnTo>
                    <a:lnTo>
                      <a:pt x="19" y="83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4"/>
                    </a:lnTo>
                    <a:lnTo>
                      <a:pt x="17" y="85"/>
                    </a:lnTo>
                    <a:lnTo>
                      <a:pt x="16" y="85"/>
                    </a:lnTo>
                    <a:lnTo>
                      <a:pt x="16" y="85"/>
                    </a:lnTo>
                    <a:lnTo>
                      <a:pt x="15" y="84"/>
                    </a:lnTo>
                    <a:lnTo>
                      <a:pt x="15" y="83"/>
                    </a:lnTo>
                    <a:lnTo>
                      <a:pt x="15" y="83"/>
                    </a:lnTo>
                    <a:lnTo>
                      <a:pt x="15" y="82"/>
                    </a:lnTo>
                    <a:lnTo>
                      <a:pt x="15" y="81"/>
                    </a:lnTo>
                    <a:lnTo>
                      <a:pt x="16" y="81"/>
                    </a:lnTo>
                    <a:lnTo>
                      <a:pt x="16" y="80"/>
                    </a:lnTo>
                    <a:lnTo>
                      <a:pt x="17" y="79"/>
                    </a:lnTo>
                    <a:lnTo>
                      <a:pt x="17" y="79"/>
                    </a:lnTo>
                    <a:lnTo>
                      <a:pt x="18" y="78"/>
                    </a:lnTo>
                    <a:lnTo>
                      <a:pt x="18" y="78"/>
                    </a:lnTo>
                    <a:lnTo>
                      <a:pt x="18" y="78"/>
                    </a:lnTo>
                    <a:lnTo>
                      <a:pt x="18" y="77"/>
                    </a:lnTo>
                    <a:lnTo>
                      <a:pt x="17" y="77"/>
                    </a:lnTo>
                    <a:lnTo>
                      <a:pt x="16" y="77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12" y="78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10" y="79"/>
                    </a:lnTo>
                    <a:lnTo>
                      <a:pt x="10" y="79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8" y="77"/>
                    </a:lnTo>
                    <a:lnTo>
                      <a:pt x="7" y="77"/>
                    </a:lnTo>
                    <a:lnTo>
                      <a:pt x="7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4" y="75"/>
                    </a:lnTo>
                    <a:lnTo>
                      <a:pt x="4" y="75"/>
                    </a:lnTo>
                    <a:lnTo>
                      <a:pt x="4" y="74"/>
                    </a:lnTo>
                    <a:lnTo>
                      <a:pt x="3" y="74"/>
                    </a:lnTo>
                    <a:lnTo>
                      <a:pt x="3" y="74"/>
                    </a:lnTo>
                    <a:lnTo>
                      <a:pt x="3" y="74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2"/>
                    </a:lnTo>
                    <a:lnTo>
                      <a:pt x="3" y="72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3" y="70"/>
                    </a:lnTo>
                    <a:lnTo>
                      <a:pt x="3" y="70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1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3" y="45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8"/>
                    </a:lnTo>
                    <a:lnTo>
                      <a:pt x="66" y="8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8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7" y="10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79" y="9"/>
                    </a:lnTo>
                    <a:lnTo>
                      <a:pt x="80" y="9"/>
                    </a:lnTo>
                    <a:lnTo>
                      <a:pt x="80" y="9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4" y="9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10"/>
                    </a:lnTo>
                    <a:lnTo>
                      <a:pt x="85" y="9"/>
                    </a:lnTo>
                    <a:lnTo>
                      <a:pt x="85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9" y="10"/>
                    </a:lnTo>
                    <a:lnTo>
                      <a:pt x="89" y="10"/>
                    </a:lnTo>
                    <a:lnTo>
                      <a:pt x="89" y="10"/>
                    </a:lnTo>
                    <a:lnTo>
                      <a:pt x="89" y="10"/>
                    </a:lnTo>
                    <a:lnTo>
                      <a:pt x="90" y="10"/>
                    </a:lnTo>
                    <a:lnTo>
                      <a:pt x="90" y="10"/>
                    </a:lnTo>
                    <a:lnTo>
                      <a:pt x="91" y="10"/>
                    </a:lnTo>
                    <a:lnTo>
                      <a:pt x="91" y="10"/>
                    </a:lnTo>
                    <a:lnTo>
                      <a:pt x="91" y="10"/>
                    </a:lnTo>
                    <a:lnTo>
                      <a:pt x="92" y="10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3" y="11"/>
                    </a:lnTo>
                    <a:lnTo>
                      <a:pt x="93" y="12"/>
                    </a:lnTo>
                    <a:lnTo>
                      <a:pt x="93" y="12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8" y="12"/>
                    </a:lnTo>
                    <a:lnTo>
                      <a:pt x="98" y="11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9" y="13"/>
                    </a:lnTo>
                    <a:lnTo>
                      <a:pt x="99" y="13"/>
                    </a:lnTo>
                    <a:lnTo>
                      <a:pt x="99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1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3" y="11"/>
                    </a:lnTo>
                    <a:lnTo>
                      <a:pt x="103" y="11"/>
                    </a:lnTo>
                    <a:lnTo>
                      <a:pt x="104" y="11"/>
                    </a:lnTo>
                    <a:lnTo>
                      <a:pt x="104" y="10"/>
                    </a:lnTo>
                    <a:lnTo>
                      <a:pt x="104" y="10"/>
                    </a:lnTo>
                    <a:lnTo>
                      <a:pt x="104" y="11"/>
                    </a:lnTo>
                    <a:lnTo>
                      <a:pt x="104" y="11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6" y="13"/>
                    </a:lnTo>
                    <a:lnTo>
                      <a:pt x="106" y="13"/>
                    </a:lnTo>
                    <a:lnTo>
                      <a:pt x="106" y="13"/>
                    </a:lnTo>
                    <a:lnTo>
                      <a:pt x="107" y="13"/>
                    </a:lnTo>
                    <a:lnTo>
                      <a:pt x="107" y="13"/>
                    </a:lnTo>
                    <a:lnTo>
                      <a:pt x="108" y="14"/>
                    </a:lnTo>
                    <a:lnTo>
                      <a:pt x="108" y="13"/>
                    </a:lnTo>
                    <a:lnTo>
                      <a:pt x="108" y="14"/>
                    </a:lnTo>
                    <a:lnTo>
                      <a:pt x="109" y="14"/>
                    </a:lnTo>
                    <a:lnTo>
                      <a:pt x="109" y="13"/>
                    </a:lnTo>
                    <a:lnTo>
                      <a:pt x="109" y="13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2" y="14"/>
                    </a:lnTo>
                    <a:lnTo>
                      <a:pt x="112" y="15"/>
                    </a:lnTo>
                    <a:lnTo>
                      <a:pt x="113" y="15"/>
                    </a:lnTo>
                    <a:lnTo>
                      <a:pt x="113" y="15"/>
                    </a:lnTo>
                    <a:lnTo>
                      <a:pt x="113" y="16"/>
                    </a:lnTo>
                    <a:lnTo>
                      <a:pt x="113" y="17"/>
                    </a:lnTo>
                    <a:lnTo>
                      <a:pt x="113" y="17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5" y="19"/>
                    </a:lnTo>
                    <a:lnTo>
                      <a:pt x="115" y="19"/>
                    </a:lnTo>
                    <a:lnTo>
                      <a:pt x="115" y="19"/>
                    </a:lnTo>
                    <a:lnTo>
                      <a:pt x="116" y="19"/>
                    </a:lnTo>
                    <a:lnTo>
                      <a:pt x="116" y="19"/>
                    </a:lnTo>
                    <a:lnTo>
                      <a:pt x="116" y="19"/>
                    </a:lnTo>
                    <a:lnTo>
                      <a:pt x="117" y="19"/>
                    </a:lnTo>
                    <a:lnTo>
                      <a:pt x="117" y="19"/>
                    </a:lnTo>
                    <a:lnTo>
                      <a:pt x="117" y="19"/>
                    </a:lnTo>
                    <a:lnTo>
                      <a:pt x="118" y="19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9" y="20"/>
                    </a:lnTo>
                    <a:lnTo>
                      <a:pt x="119" y="20"/>
                    </a:lnTo>
                    <a:lnTo>
                      <a:pt x="119" y="20"/>
                    </a:lnTo>
                    <a:lnTo>
                      <a:pt x="120" y="20"/>
                    </a:lnTo>
                    <a:lnTo>
                      <a:pt x="120" y="20"/>
                    </a:lnTo>
                    <a:lnTo>
                      <a:pt x="120" y="20"/>
                    </a:lnTo>
                    <a:lnTo>
                      <a:pt x="120" y="21"/>
                    </a:lnTo>
                    <a:lnTo>
                      <a:pt x="120" y="21"/>
                    </a:lnTo>
                    <a:lnTo>
                      <a:pt x="120" y="22"/>
                    </a:lnTo>
                    <a:lnTo>
                      <a:pt x="121" y="22"/>
                    </a:lnTo>
                    <a:lnTo>
                      <a:pt x="121" y="22"/>
                    </a:lnTo>
                    <a:lnTo>
                      <a:pt x="121" y="22"/>
                    </a:lnTo>
                    <a:lnTo>
                      <a:pt x="121" y="23"/>
                    </a:lnTo>
                    <a:lnTo>
                      <a:pt x="122" y="23"/>
                    </a:lnTo>
                    <a:lnTo>
                      <a:pt x="122" y="23"/>
                    </a:lnTo>
                    <a:lnTo>
                      <a:pt x="123" y="23"/>
                    </a:lnTo>
                    <a:lnTo>
                      <a:pt x="123" y="23"/>
                    </a:lnTo>
                    <a:lnTo>
                      <a:pt x="124" y="23"/>
                    </a:lnTo>
                    <a:lnTo>
                      <a:pt x="124" y="23"/>
                    </a:lnTo>
                    <a:lnTo>
                      <a:pt x="125" y="23"/>
                    </a:lnTo>
                    <a:lnTo>
                      <a:pt x="125" y="24"/>
                    </a:lnTo>
                    <a:lnTo>
                      <a:pt x="125" y="24"/>
                    </a:lnTo>
                    <a:lnTo>
                      <a:pt x="126" y="23"/>
                    </a:lnTo>
                    <a:lnTo>
                      <a:pt x="126" y="23"/>
                    </a:lnTo>
                    <a:lnTo>
                      <a:pt x="126" y="24"/>
                    </a:lnTo>
                    <a:lnTo>
                      <a:pt x="127" y="24"/>
                    </a:lnTo>
                    <a:lnTo>
                      <a:pt x="127" y="24"/>
                    </a:lnTo>
                    <a:lnTo>
                      <a:pt x="128" y="24"/>
                    </a:lnTo>
                    <a:lnTo>
                      <a:pt x="128" y="24"/>
                    </a:lnTo>
                    <a:lnTo>
                      <a:pt x="128" y="24"/>
                    </a:lnTo>
                    <a:lnTo>
                      <a:pt x="129" y="24"/>
                    </a:lnTo>
                    <a:lnTo>
                      <a:pt x="129" y="24"/>
                    </a:lnTo>
                    <a:lnTo>
                      <a:pt x="130" y="25"/>
                    </a:lnTo>
                    <a:lnTo>
                      <a:pt x="130" y="25"/>
                    </a:lnTo>
                    <a:lnTo>
                      <a:pt x="131" y="25"/>
                    </a:lnTo>
                    <a:lnTo>
                      <a:pt x="131" y="25"/>
                    </a:lnTo>
                    <a:lnTo>
                      <a:pt x="132" y="25"/>
                    </a:lnTo>
                    <a:lnTo>
                      <a:pt x="132" y="25"/>
                    </a:lnTo>
                    <a:lnTo>
                      <a:pt x="132" y="25"/>
                    </a:lnTo>
                    <a:lnTo>
                      <a:pt x="132" y="25"/>
                    </a:lnTo>
                    <a:lnTo>
                      <a:pt x="133" y="25"/>
                    </a:lnTo>
                    <a:lnTo>
                      <a:pt x="133" y="25"/>
                    </a:ln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5"/>
                    </a:lnTo>
                    <a:lnTo>
                      <a:pt x="135" y="25"/>
                    </a:lnTo>
                    <a:lnTo>
                      <a:pt x="135" y="25"/>
                    </a:lnTo>
                    <a:lnTo>
                      <a:pt x="135" y="26"/>
                    </a:lnTo>
                    <a:lnTo>
                      <a:pt x="135" y="26"/>
                    </a:lnTo>
                    <a:lnTo>
                      <a:pt x="136" y="26"/>
                    </a:lnTo>
                    <a:lnTo>
                      <a:pt x="136" y="27"/>
                    </a:lnTo>
                    <a:lnTo>
                      <a:pt x="136" y="27"/>
                    </a:lnTo>
                    <a:lnTo>
                      <a:pt x="137" y="27"/>
                    </a:lnTo>
                    <a:lnTo>
                      <a:pt x="137" y="27"/>
                    </a:lnTo>
                    <a:lnTo>
                      <a:pt x="138" y="27"/>
                    </a:lnTo>
                    <a:lnTo>
                      <a:pt x="138" y="26"/>
                    </a:lnTo>
                    <a:lnTo>
                      <a:pt x="138" y="26"/>
                    </a:lnTo>
                    <a:lnTo>
                      <a:pt x="138" y="26"/>
                    </a:lnTo>
                    <a:lnTo>
                      <a:pt x="138" y="26"/>
                    </a:lnTo>
                    <a:lnTo>
                      <a:pt x="139" y="26"/>
                    </a:lnTo>
                    <a:lnTo>
                      <a:pt x="139" y="27"/>
                    </a:lnTo>
                    <a:lnTo>
                      <a:pt x="139" y="27"/>
                    </a:lnTo>
                    <a:lnTo>
                      <a:pt x="139" y="26"/>
                    </a:lnTo>
                    <a:lnTo>
                      <a:pt x="140" y="26"/>
                    </a:lnTo>
                    <a:lnTo>
                      <a:pt x="140" y="26"/>
                    </a:lnTo>
                    <a:lnTo>
                      <a:pt x="141" y="26"/>
                    </a:lnTo>
                    <a:lnTo>
                      <a:pt x="141" y="25"/>
                    </a:lnTo>
                    <a:lnTo>
                      <a:pt x="141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3" y="25"/>
                    </a:lnTo>
                    <a:lnTo>
                      <a:pt x="143" y="25"/>
                    </a:lnTo>
                    <a:lnTo>
                      <a:pt x="143" y="25"/>
                    </a:lnTo>
                    <a:lnTo>
                      <a:pt x="143" y="25"/>
                    </a:lnTo>
                    <a:lnTo>
                      <a:pt x="144" y="25"/>
                    </a:lnTo>
                    <a:lnTo>
                      <a:pt x="144" y="26"/>
                    </a:lnTo>
                    <a:lnTo>
                      <a:pt x="144" y="26"/>
                    </a:lnTo>
                    <a:lnTo>
                      <a:pt x="145" y="26"/>
                    </a:lnTo>
                    <a:lnTo>
                      <a:pt x="145" y="26"/>
                    </a:lnTo>
                    <a:lnTo>
                      <a:pt x="145" y="26"/>
                    </a:lnTo>
                    <a:lnTo>
                      <a:pt x="146" y="26"/>
                    </a:lnTo>
                    <a:lnTo>
                      <a:pt x="146" y="26"/>
                    </a:lnTo>
                    <a:lnTo>
                      <a:pt x="146" y="26"/>
                    </a:lnTo>
                    <a:lnTo>
                      <a:pt x="147" y="26"/>
                    </a:lnTo>
                    <a:lnTo>
                      <a:pt x="147" y="25"/>
                    </a:lnTo>
                    <a:lnTo>
                      <a:pt x="148" y="25"/>
                    </a:lnTo>
                    <a:lnTo>
                      <a:pt x="148" y="25"/>
                    </a:lnTo>
                    <a:lnTo>
                      <a:pt x="148" y="25"/>
                    </a:lnTo>
                    <a:lnTo>
                      <a:pt x="148" y="25"/>
                    </a:lnTo>
                    <a:lnTo>
                      <a:pt x="149" y="25"/>
                    </a:lnTo>
                    <a:lnTo>
                      <a:pt x="149" y="25"/>
                    </a:lnTo>
                    <a:lnTo>
                      <a:pt x="149" y="25"/>
                    </a:lnTo>
                    <a:lnTo>
                      <a:pt x="150" y="25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51" y="25"/>
                    </a:lnTo>
                    <a:lnTo>
                      <a:pt x="151" y="25"/>
                    </a:lnTo>
                    <a:lnTo>
                      <a:pt x="151" y="25"/>
                    </a:lnTo>
                    <a:lnTo>
                      <a:pt x="151" y="24"/>
                    </a:lnTo>
                    <a:lnTo>
                      <a:pt x="152" y="24"/>
                    </a:lnTo>
                    <a:lnTo>
                      <a:pt x="152" y="24"/>
                    </a:lnTo>
                    <a:lnTo>
                      <a:pt x="153" y="25"/>
                    </a:lnTo>
                    <a:lnTo>
                      <a:pt x="153" y="25"/>
                    </a:lnTo>
                    <a:lnTo>
                      <a:pt x="154" y="25"/>
                    </a:lnTo>
                    <a:lnTo>
                      <a:pt x="154" y="25"/>
                    </a:lnTo>
                    <a:lnTo>
                      <a:pt x="154" y="25"/>
                    </a:lnTo>
                    <a:lnTo>
                      <a:pt x="155" y="25"/>
                    </a:lnTo>
                    <a:lnTo>
                      <a:pt x="155" y="25"/>
                    </a:lnTo>
                    <a:lnTo>
                      <a:pt x="155" y="25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57" y="23"/>
                    </a:lnTo>
                    <a:lnTo>
                      <a:pt x="157" y="23"/>
                    </a:lnTo>
                    <a:lnTo>
                      <a:pt x="158" y="23"/>
                    </a:lnTo>
                    <a:lnTo>
                      <a:pt x="158" y="22"/>
                    </a:lnTo>
                    <a:lnTo>
                      <a:pt x="158" y="22"/>
                    </a:lnTo>
                    <a:lnTo>
                      <a:pt x="158" y="22"/>
                    </a:lnTo>
                    <a:lnTo>
                      <a:pt x="158" y="22"/>
                    </a:lnTo>
                    <a:lnTo>
                      <a:pt x="158" y="23"/>
                    </a:lnTo>
                    <a:lnTo>
                      <a:pt x="158" y="23"/>
                    </a:lnTo>
                    <a:lnTo>
                      <a:pt x="159" y="23"/>
                    </a:lnTo>
                    <a:lnTo>
                      <a:pt x="159" y="24"/>
                    </a:lnTo>
                    <a:lnTo>
                      <a:pt x="159" y="24"/>
                    </a:lnTo>
                    <a:lnTo>
                      <a:pt x="160" y="24"/>
                    </a:lnTo>
                    <a:lnTo>
                      <a:pt x="160" y="24"/>
                    </a:lnTo>
                    <a:lnTo>
                      <a:pt x="160" y="25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3" y="26"/>
                    </a:lnTo>
                    <a:lnTo>
                      <a:pt x="163" y="26"/>
                    </a:lnTo>
                    <a:lnTo>
                      <a:pt x="163" y="26"/>
                    </a:lnTo>
                    <a:lnTo>
                      <a:pt x="164" y="26"/>
                    </a:lnTo>
                    <a:lnTo>
                      <a:pt x="164" y="26"/>
                    </a:lnTo>
                    <a:lnTo>
                      <a:pt x="164" y="26"/>
                    </a:lnTo>
                    <a:lnTo>
                      <a:pt x="165" y="25"/>
                    </a:lnTo>
                    <a:lnTo>
                      <a:pt x="165" y="25"/>
                    </a:lnTo>
                    <a:lnTo>
                      <a:pt x="166" y="25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7" y="26"/>
                    </a:lnTo>
                    <a:lnTo>
                      <a:pt x="167" y="26"/>
                    </a:lnTo>
                    <a:lnTo>
                      <a:pt x="168" y="26"/>
                    </a:lnTo>
                    <a:lnTo>
                      <a:pt x="168" y="26"/>
                    </a:lnTo>
                    <a:lnTo>
                      <a:pt x="168" y="26"/>
                    </a:lnTo>
                    <a:lnTo>
                      <a:pt x="169" y="26"/>
                    </a:lnTo>
                    <a:lnTo>
                      <a:pt x="169" y="26"/>
                    </a:lnTo>
                    <a:lnTo>
                      <a:pt x="169" y="26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0" y="25"/>
                    </a:lnTo>
                    <a:lnTo>
                      <a:pt x="171" y="25"/>
                    </a:lnTo>
                    <a:lnTo>
                      <a:pt x="171" y="26"/>
                    </a:lnTo>
                    <a:lnTo>
                      <a:pt x="171" y="26"/>
                    </a:lnTo>
                    <a:lnTo>
                      <a:pt x="171" y="26"/>
                    </a:lnTo>
                    <a:lnTo>
                      <a:pt x="172" y="26"/>
                    </a:lnTo>
                    <a:lnTo>
                      <a:pt x="172" y="27"/>
                    </a:lnTo>
                    <a:lnTo>
                      <a:pt x="172" y="26"/>
                    </a:lnTo>
                    <a:lnTo>
                      <a:pt x="172" y="26"/>
                    </a:lnTo>
                    <a:lnTo>
                      <a:pt x="173" y="26"/>
                    </a:lnTo>
                    <a:lnTo>
                      <a:pt x="173" y="26"/>
                    </a:lnTo>
                    <a:lnTo>
                      <a:pt x="173" y="26"/>
                    </a:lnTo>
                    <a:lnTo>
                      <a:pt x="173" y="25"/>
                    </a:lnTo>
                    <a:lnTo>
                      <a:pt x="174" y="25"/>
                    </a:lnTo>
                    <a:lnTo>
                      <a:pt x="174" y="25"/>
                    </a:lnTo>
                    <a:lnTo>
                      <a:pt x="174" y="25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sp>
        <p:nvSpPr>
          <p:cNvPr id="219" name="CaixaDeTexto 218">
            <a:extLst>
              <a:ext uri="{FF2B5EF4-FFF2-40B4-BE49-F238E27FC236}">
                <a16:creationId xmlns:a16="http://schemas.microsoft.com/office/drawing/2014/main" xmlns="" id="{B7AE2EC9-91E9-4371-8626-C2513B038ECA}"/>
              </a:ext>
            </a:extLst>
          </p:cNvPr>
          <p:cNvSpPr txBox="1"/>
          <p:nvPr/>
        </p:nvSpPr>
        <p:spPr>
          <a:xfrm>
            <a:off x="2676900" y="4868762"/>
            <a:ext cx="283237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dirty="0">
                <a:latin typeface="Gill Sans MT" panose="020B0502020104020203" pitchFamily="34" charset="0"/>
              </a:rPr>
              <a:t>Resolução CONAMA nº 357/2005</a:t>
            </a:r>
          </a:p>
        </p:txBody>
      </p:sp>
      <p:sp>
        <p:nvSpPr>
          <p:cNvPr id="220" name="Forma Livre: Forma 219">
            <a:extLst>
              <a:ext uri="{FF2B5EF4-FFF2-40B4-BE49-F238E27FC236}">
                <a16:creationId xmlns:a16="http://schemas.microsoft.com/office/drawing/2014/main" xmlns="" id="{27AC59FB-B287-4713-835E-62B2BC0B1CB6}"/>
              </a:ext>
            </a:extLst>
          </p:cNvPr>
          <p:cNvSpPr/>
          <p:nvPr/>
        </p:nvSpPr>
        <p:spPr>
          <a:xfrm>
            <a:off x="2490500" y="4755883"/>
            <a:ext cx="250847" cy="343741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B2D6A8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221" name="CaixaDeTexto 220">
            <a:extLst>
              <a:ext uri="{FF2B5EF4-FFF2-40B4-BE49-F238E27FC236}">
                <a16:creationId xmlns:a16="http://schemas.microsoft.com/office/drawing/2014/main" xmlns="" id="{1264F63E-D1C2-471E-AABB-2241486BEE52}"/>
              </a:ext>
            </a:extLst>
          </p:cNvPr>
          <p:cNvSpPr txBox="1"/>
          <p:nvPr/>
        </p:nvSpPr>
        <p:spPr>
          <a:xfrm>
            <a:off x="2685779" y="4501797"/>
            <a:ext cx="26755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dirty="0">
                <a:latin typeface="Gill Sans MT" panose="020B0502020104020203" pitchFamily="34" charset="0"/>
              </a:rPr>
              <a:t>Resolução CONAMA nº 20/1986</a:t>
            </a:r>
          </a:p>
        </p:txBody>
      </p:sp>
      <p:sp>
        <p:nvSpPr>
          <p:cNvPr id="222" name="CaixaDeTexto 221">
            <a:extLst>
              <a:ext uri="{FF2B5EF4-FFF2-40B4-BE49-F238E27FC236}">
                <a16:creationId xmlns:a16="http://schemas.microsoft.com/office/drawing/2014/main" xmlns="" id="{F58E6AA1-9AD7-4C76-B916-11FF8E5776F4}"/>
              </a:ext>
            </a:extLst>
          </p:cNvPr>
          <p:cNvSpPr txBox="1"/>
          <p:nvPr/>
        </p:nvSpPr>
        <p:spPr>
          <a:xfrm>
            <a:off x="2686763" y="4125213"/>
            <a:ext cx="283237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dirty="0">
                <a:latin typeface="Gill Sans MT" panose="020B0502020104020203" pitchFamily="34" charset="0"/>
              </a:rPr>
              <a:t>Resolução Min. Interior nº 13/1976</a:t>
            </a:r>
          </a:p>
        </p:txBody>
      </p:sp>
      <p:sp>
        <p:nvSpPr>
          <p:cNvPr id="223" name="CaixaDeTexto 222">
            <a:extLst>
              <a:ext uri="{FF2B5EF4-FFF2-40B4-BE49-F238E27FC236}">
                <a16:creationId xmlns:a16="http://schemas.microsoft.com/office/drawing/2014/main" xmlns="" id="{2E66E2AA-AA31-434C-97C2-E47818F2B61D}"/>
              </a:ext>
            </a:extLst>
          </p:cNvPr>
          <p:cNvSpPr txBox="1"/>
          <p:nvPr/>
        </p:nvSpPr>
        <p:spPr>
          <a:xfrm>
            <a:off x="2679413" y="3751263"/>
            <a:ext cx="180775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dirty="0">
                <a:latin typeface="Gill Sans MT" panose="020B0502020104020203" pitchFamily="34" charset="0"/>
              </a:rPr>
              <a:t>Não enquadrado</a:t>
            </a:r>
          </a:p>
        </p:txBody>
      </p:sp>
      <p:sp>
        <p:nvSpPr>
          <p:cNvPr id="224" name="Forma Livre: Forma 223">
            <a:extLst>
              <a:ext uri="{FF2B5EF4-FFF2-40B4-BE49-F238E27FC236}">
                <a16:creationId xmlns:a16="http://schemas.microsoft.com/office/drawing/2014/main" xmlns="" id="{D7D84040-5ECB-453E-837C-7DB78D74EE1F}"/>
              </a:ext>
            </a:extLst>
          </p:cNvPr>
          <p:cNvSpPr/>
          <p:nvPr/>
        </p:nvSpPr>
        <p:spPr>
          <a:xfrm>
            <a:off x="2486973" y="3630808"/>
            <a:ext cx="250847" cy="343741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EFE4BE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225" name="Forma Livre: Forma 224">
            <a:extLst>
              <a:ext uri="{FF2B5EF4-FFF2-40B4-BE49-F238E27FC236}">
                <a16:creationId xmlns:a16="http://schemas.microsoft.com/office/drawing/2014/main" xmlns="" id="{5F5ACC2B-5A1F-4217-91C4-E3D8677ACE53}"/>
              </a:ext>
            </a:extLst>
          </p:cNvPr>
          <p:cNvSpPr/>
          <p:nvPr/>
        </p:nvSpPr>
        <p:spPr>
          <a:xfrm>
            <a:off x="2496687" y="4382417"/>
            <a:ext cx="250847" cy="343741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FFFFB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226" name="Forma Livre: Forma 225">
            <a:extLst>
              <a:ext uri="{FF2B5EF4-FFF2-40B4-BE49-F238E27FC236}">
                <a16:creationId xmlns:a16="http://schemas.microsoft.com/office/drawing/2014/main" xmlns="" id="{BE1E6FD4-F25F-4435-8AB9-3ADC2C4C7DAB}"/>
              </a:ext>
            </a:extLst>
          </p:cNvPr>
          <p:cNvSpPr/>
          <p:nvPr/>
        </p:nvSpPr>
        <p:spPr>
          <a:xfrm>
            <a:off x="2494323" y="4006952"/>
            <a:ext cx="250847" cy="343741"/>
          </a:xfrm>
          <a:custGeom>
            <a:avLst/>
            <a:gdLst>
              <a:gd name="connsiteX0" fmla="*/ 700903 w 1401808"/>
              <a:gd name="connsiteY0" fmla="*/ 321910 h 1920925"/>
              <a:gd name="connsiteX1" fmla="*/ 400072 w 1401808"/>
              <a:gd name="connsiteY1" fmla="*/ 622741 h 1920925"/>
              <a:gd name="connsiteX2" fmla="*/ 700903 w 1401808"/>
              <a:gd name="connsiteY2" fmla="*/ 923572 h 1920925"/>
              <a:gd name="connsiteX3" fmla="*/ 1001734 w 1401808"/>
              <a:gd name="connsiteY3" fmla="*/ 622741 h 1920925"/>
              <a:gd name="connsiteX4" fmla="*/ 700903 w 1401808"/>
              <a:gd name="connsiteY4" fmla="*/ 321910 h 1920925"/>
              <a:gd name="connsiteX5" fmla="*/ 700904 w 1401808"/>
              <a:gd name="connsiteY5" fmla="*/ 0 h 1920925"/>
              <a:gd name="connsiteX6" fmla="*/ 1401808 w 1401808"/>
              <a:gd name="connsiteY6" fmla="*/ 700904 h 1920925"/>
              <a:gd name="connsiteX7" fmla="*/ 696141 w 1401808"/>
              <a:gd name="connsiteY7" fmla="*/ 1920920 h 1920925"/>
              <a:gd name="connsiteX8" fmla="*/ 0 w 1401808"/>
              <a:gd name="connsiteY8" fmla="*/ 700904 h 1920925"/>
              <a:gd name="connsiteX9" fmla="*/ 700904 w 1401808"/>
              <a:gd name="connsiteY9" fmla="*/ 0 h 19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1808" h="1920925">
                <a:moveTo>
                  <a:pt x="700903" y="321910"/>
                </a:moveTo>
                <a:cubicBezTo>
                  <a:pt x="534759" y="321910"/>
                  <a:pt x="400072" y="456597"/>
                  <a:pt x="400072" y="622741"/>
                </a:cubicBezTo>
                <a:cubicBezTo>
                  <a:pt x="400072" y="788885"/>
                  <a:pt x="534759" y="923572"/>
                  <a:pt x="700903" y="923572"/>
                </a:cubicBezTo>
                <a:cubicBezTo>
                  <a:pt x="867047" y="923572"/>
                  <a:pt x="1001734" y="788885"/>
                  <a:pt x="1001734" y="622741"/>
                </a:cubicBezTo>
                <a:cubicBezTo>
                  <a:pt x="1001734" y="456597"/>
                  <a:pt x="867047" y="321910"/>
                  <a:pt x="700903" y="321910"/>
                </a:cubicBezTo>
                <a:close/>
                <a:moveTo>
                  <a:pt x="700904" y="0"/>
                </a:moveTo>
                <a:cubicBezTo>
                  <a:pt x="1088003" y="0"/>
                  <a:pt x="1401808" y="313805"/>
                  <a:pt x="1401808" y="700904"/>
                </a:cubicBezTo>
                <a:cubicBezTo>
                  <a:pt x="1401808" y="1088003"/>
                  <a:pt x="833209" y="1923301"/>
                  <a:pt x="696141" y="1920920"/>
                </a:cubicBezTo>
                <a:cubicBezTo>
                  <a:pt x="559073" y="1918539"/>
                  <a:pt x="-794" y="1021057"/>
                  <a:pt x="0" y="700904"/>
                </a:cubicBezTo>
                <a:cubicBezTo>
                  <a:pt x="794" y="380751"/>
                  <a:pt x="313805" y="0"/>
                  <a:pt x="700904" y="0"/>
                </a:cubicBezTo>
                <a:close/>
              </a:path>
            </a:pathLst>
          </a:custGeom>
          <a:solidFill>
            <a:srgbClr val="D3D3D3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227" name="Retângulo de cantos arredondados 216">
            <a:extLst>
              <a:ext uri="{FF2B5EF4-FFF2-40B4-BE49-F238E27FC236}">
                <a16:creationId xmlns:a16="http://schemas.microsoft.com/office/drawing/2014/main" xmlns="" id="{5213AFA3-C1F1-4911-9B3B-E094B6A7ACAD}"/>
              </a:ext>
            </a:extLst>
          </p:cNvPr>
          <p:cNvSpPr/>
          <p:nvPr/>
        </p:nvSpPr>
        <p:spPr>
          <a:xfrm>
            <a:off x="9473433" y="3085444"/>
            <a:ext cx="2388278" cy="1854756"/>
          </a:xfrm>
          <a:prstGeom prst="roundRect">
            <a:avLst/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13500000" scaled="0"/>
          </a:gra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28" name="CaixaDeTexto 227">
            <a:extLst>
              <a:ext uri="{FF2B5EF4-FFF2-40B4-BE49-F238E27FC236}">
                <a16:creationId xmlns:a16="http://schemas.microsoft.com/office/drawing/2014/main" xmlns="" id="{F6253FBB-EE06-48D1-8593-CEC890291B12}"/>
              </a:ext>
            </a:extLst>
          </p:cNvPr>
          <p:cNvSpPr txBox="1"/>
          <p:nvPr/>
        </p:nvSpPr>
        <p:spPr>
          <a:xfrm>
            <a:off x="9753095" y="4340326"/>
            <a:ext cx="201657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solidFill>
                  <a:schemeClr val="bg1"/>
                </a:solidFill>
                <a:latin typeface="Agency FB" panose="020B0503020202020204" pitchFamily="34" charset="0"/>
              </a:rPr>
              <a:t>Observação</a:t>
            </a:r>
          </a:p>
        </p:txBody>
      </p:sp>
      <p:grpSp>
        <p:nvGrpSpPr>
          <p:cNvPr id="229" name="Grupo 218">
            <a:extLst>
              <a:ext uri="{FF2B5EF4-FFF2-40B4-BE49-F238E27FC236}">
                <a16:creationId xmlns:a16="http://schemas.microsoft.com/office/drawing/2014/main" xmlns="" id="{EF095047-58AF-437C-8E5A-46873CDFEA48}"/>
              </a:ext>
            </a:extLst>
          </p:cNvPr>
          <p:cNvGrpSpPr/>
          <p:nvPr/>
        </p:nvGrpSpPr>
        <p:grpSpPr>
          <a:xfrm>
            <a:off x="9813972" y="2806171"/>
            <a:ext cx="1850168" cy="1714999"/>
            <a:chOff x="1547632" y="1844824"/>
            <a:chExt cx="1952429" cy="1944216"/>
          </a:xfrm>
        </p:grpSpPr>
        <p:grpSp>
          <p:nvGrpSpPr>
            <p:cNvPr id="230" name="Grupo 219">
              <a:extLst>
                <a:ext uri="{FF2B5EF4-FFF2-40B4-BE49-F238E27FC236}">
                  <a16:creationId xmlns:a16="http://schemas.microsoft.com/office/drawing/2014/main" xmlns="" id="{42642261-DAD1-42B5-8BBC-FDC56FA77870}"/>
                </a:ext>
              </a:extLst>
            </p:cNvPr>
            <p:cNvGrpSpPr/>
            <p:nvPr/>
          </p:nvGrpSpPr>
          <p:grpSpPr>
            <a:xfrm>
              <a:off x="1547632" y="1844824"/>
              <a:ext cx="1952429" cy="1944216"/>
              <a:chOff x="4427984" y="1124744"/>
              <a:chExt cx="2088000" cy="2988040"/>
            </a:xfrm>
            <a:solidFill>
              <a:schemeClr val="bg1"/>
            </a:solidFill>
            <a:effectLst>
              <a:outerShdw blurRad="165100" dist="114300" dir="4680000" sx="109000" sy="109000" algn="ctr" rotWithShape="0">
                <a:schemeClr val="tx1">
                  <a:alpha val="37000"/>
                </a:schemeClr>
              </a:outerShdw>
            </a:effectLst>
          </p:grpSpPr>
          <p:sp>
            <p:nvSpPr>
              <p:cNvPr id="232" name="Retângulo de cantos arredondados 5">
                <a:extLst>
                  <a:ext uri="{FF2B5EF4-FFF2-40B4-BE49-F238E27FC236}">
                    <a16:creationId xmlns:a16="http://schemas.microsoft.com/office/drawing/2014/main" xmlns="" id="{45998547-CDE9-4194-995E-45C6D55E8A24}"/>
                  </a:ext>
                </a:extLst>
              </p:cNvPr>
              <p:cNvSpPr/>
              <p:nvPr/>
            </p:nvSpPr>
            <p:spPr>
              <a:xfrm>
                <a:off x="4427984" y="1124744"/>
                <a:ext cx="2088000" cy="2628000"/>
              </a:xfrm>
              <a:custGeom>
                <a:avLst/>
                <a:gdLst>
                  <a:gd name="connsiteX0" fmla="*/ 0 w 2088000"/>
                  <a:gd name="connsiteY0" fmla="*/ 348007 h 2628000"/>
                  <a:gd name="connsiteX1" fmla="*/ 348007 w 2088000"/>
                  <a:gd name="connsiteY1" fmla="*/ 0 h 2628000"/>
                  <a:gd name="connsiteX2" fmla="*/ 1739993 w 2088000"/>
                  <a:gd name="connsiteY2" fmla="*/ 0 h 2628000"/>
                  <a:gd name="connsiteX3" fmla="*/ 2088000 w 2088000"/>
                  <a:gd name="connsiteY3" fmla="*/ 348007 h 2628000"/>
                  <a:gd name="connsiteX4" fmla="*/ 2088000 w 2088000"/>
                  <a:gd name="connsiteY4" fmla="*/ 2279993 h 2628000"/>
                  <a:gd name="connsiteX5" fmla="*/ 1739993 w 2088000"/>
                  <a:gd name="connsiteY5" fmla="*/ 2628000 h 2628000"/>
                  <a:gd name="connsiteX6" fmla="*/ 348007 w 2088000"/>
                  <a:gd name="connsiteY6" fmla="*/ 2628000 h 2628000"/>
                  <a:gd name="connsiteX7" fmla="*/ 0 w 2088000"/>
                  <a:gd name="connsiteY7" fmla="*/ 2279993 h 2628000"/>
                  <a:gd name="connsiteX8" fmla="*/ 0 w 2088000"/>
                  <a:gd name="connsiteY8" fmla="*/ 348007 h 2628000"/>
                  <a:gd name="connsiteX0" fmla="*/ 0 w 2088000"/>
                  <a:gd name="connsiteY0" fmla="*/ 515433 h 2628000"/>
                  <a:gd name="connsiteX1" fmla="*/ 348007 w 2088000"/>
                  <a:gd name="connsiteY1" fmla="*/ 0 h 2628000"/>
                  <a:gd name="connsiteX2" fmla="*/ 1739993 w 2088000"/>
                  <a:gd name="connsiteY2" fmla="*/ 0 h 2628000"/>
                  <a:gd name="connsiteX3" fmla="*/ 2088000 w 2088000"/>
                  <a:gd name="connsiteY3" fmla="*/ 348007 h 2628000"/>
                  <a:gd name="connsiteX4" fmla="*/ 2088000 w 2088000"/>
                  <a:gd name="connsiteY4" fmla="*/ 2279993 h 2628000"/>
                  <a:gd name="connsiteX5" fmla="*/ 1739993 w 2088000"/>
                  <a:gd name="connsiteY5" fmla="*/ 2628000 h 2628000"/>
                  <a:gd name="connsiteX6" fmla="*/ 348007 w 2088000"/>
                  <a:gd name="connsiteY6" fmla="*/ 2628000 h 2628000"/>
                  <a:gd name="connsiteX7" fmla="*/ 0 w 2088000"/>
                  <a:gd name="connsiteY7" fmla="*/ 2279993 h 2628000"/>
                  <a:gd name="connsiteX8" fmla="*/ 0 w 2088000"/>
                  <a:gd name="connsiteY8" fmla="*/ 515433 h 2628000"/>
                  <a:gd name="connsiteX0" fmla="*/ 0 w 2088000"/>
                  <a:gd name="connsiteY0" fmla="*/ 515433 h 2628000"/>
                  <a:gd name="connsiteX1" fmla="*/ 348007 w 2088000"/>
                  <a:gd name="connsiteY1" fmla="*/ 128789 h 2628000"/>
                  <a:gd name="connsiteX2" fmla="*/ 1739993 w 2088000"/>
                  <a:gd name="connsiteY2" fmla="*/ 0 h 2628000"/>
                  <a:gd name="connsiteX3" fmla="*/ 2088000 w 2088000"/>
                  <a:gd name="connsiteY3" fmla="*/ 348007 h 2628000"/>
                  <a:gd name="connsiteX4" fmla="*/ 2088000 w 2088000"/>
                  <a:gd name="connsiteY4" fmla="*/ 2279993 h 2628000"/>
                  <a:gd name="connsiteX5" fmla="*/ 1739993 w 2088000"/>
                  <a:gd name="connsiteY5" fmla="*/ 2628000 h 2628000"/>
                  <a:gd name="connsiteX6" fmla="*/ 348007 w 2088000"/>
                  <a:gd name="connsiteY6" fmla="*/ 2628000 h 2628000"/>
                  <a:gd name="connsiteX7" fmla="*/ 0 w 2088000"/>
                  <a:gd name="connsiteY7" fmla="*/ 2279993 h 2628000"/>
                  <a:gd name="connsiteX8" fmla="*/ 0 w 2088000"/>
                  <a:gd name="connsiteY8" fmla="*/ 515433 h 262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88000" h="2628000">
                    <a:moveTo>
                      <a:pt x="0" y="515433"/>
                    </a:moveTo>
                    <a:cubicBezTo>
                      <a:pt x="0" y="323234"/>
                      <a:pt x="155808" y="128789"/>
                      <a:pt x="348007" y="128789"/>
                    </a:cubicBezTo>
                    <a:lnTo>
                      <a:pt x="1739993" y="0"/>
                    </a:lnTo>
                    <a:cubicBezTo>
                      <a:pt x="1932192" y="0"/>
                      <a:pt x="2088000" y="155808"/>
                      <a:pt x="2088000" y="348007"/>
                    </a:cubicBezTo>
                    <a:lnTo>
                      <a:pt x="2088000" y="2279993"/>
                    </a:lnTo>
                    <a:cubicBezTo>
                      <a:pt x="2088000" y="2472192"/>
                      <a:pt x="1932192" y="2628000"/>
                      <a:pt x="1739993" y="2628000"/>
                    </a:cubicBezTo>
                    <a:lnTo>
                      <a:pt x="348007" y="2628000"/>
                    </a:lnTo>
                    <a:cubicBezTo>
                      <a:pt x="155808" y="2628000"/>
                      <a:pt x="0" y="2472192"/>
                      <a:pt x="0" y="2279993"/>
                    </a:cubicBezTo>
                    <a:lnTo>
                      <a:pt x="0" y="51543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3" name="Triângulo isósceles 232">
                <a:extLst>
                  <a:ext uri="{FF2B5EF4-FFF2-40B4-BE49-F238E27FC236}">
                    <a16:creationId xmlns:a16="http://schemas.microsoft.com/office/drawing/2014/main" xmlns="" id="{AF3C2409-9100-440A-A2DF-21B5139FEE52}"/>
                  </a:ext>
                </a:extLst>
              </p:cNvPr>
              <p:cNvSpPr/>
              <p:nvPr/>
            </p:nvSpPr>
            <p:spPr>
              <a:xfrm flipV="1">
                <a:off x="5724128" y="3752744"/>
                <a:ext cx="360040" cy="36004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231" name="CaixaDeTexto 230">
              <a:extLst>
                <a:ext uri="{FF2B5EF4-FFF2-40B4-BE49-F238E27FC236}">
                  <a16:creationId xmlns:a16="http://schemas.microsoft.com/office/drawing/2014/main" xmlns="" id="{59AF2704-97D3-4FD0-B304-D446CECC9B45}"/>
                </a:ext>
              </a:extLst>
            </p:cNvPr>
            <p:cNvSpPr txBox="1"/>
            <p:nvPr/>
          </p:nvSpPr>
          <p:spPr>
            <a:xfrm>
              <a:off x="1619671" y="2090219"/>
              <a:ext cx="1805441" cy="13267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07000"/>
                </a:lnSpc>
                <a:spcAft>
                  <a:spcPts val="0"/>
                </a:spcAft>
              </a:pPr>
              <a:r>
                <a:rPr lang="pt-BR" sz="105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No estado de Sergipe, em 2019, houve um primeiro enquadramento de águas subterrâneas,  estabelecido pela </a:t>
              </a:r>
              <a:r>
                <a:rPr lang="pt-BR" sz="12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Resolução CONERH nº 40 de 15/07/2019.</a:t>
              </a:r>
            </a:p>
          </p:txBody>
        </p:sp>
      </p:grpSp>
      <p:sp>
        <p:nvSpPr>
          <p:cNvPr id="234" name="Elipse 233">
            <a:extLst>
              <a:ext uri="{FF2B5EF4-FFF2-40B4-BE49-F238E27FC236}">
                <a16:creationId xmlns:a16="http://schemas.microsoft.com/office/drawing/2014/main" xmlns="" id="{F9339974-7B99-430A-AFC1-6A38872525BA}"/>
              </a:ext>
            </a:extLst>
          </p:cNvPr>
          <p:cNvSpPr/>
          <p:nvPr/>
        </p:nvSpPr>
        <p:spPr>
          <a:xfrm>
            <a:off x="9973466" y="5041846"/>
            <a:ext cx="1455311" cy="20304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6" name="CaixaDeTexto 234">
            <a:extLst>
              <a:ext uri="{FF2B5EF4-FFF2-40B4-BE49-F238E27FC236}">
                <a16:creationId xmlns:a16="http://schemas.microsoft.com/office/drawing/2014/main" xmlns="" id="{F56AD848-08BA-4FD5-8026-68F16DBC96E0}"/>
              </a:ext>
            </a:extLst>
          </p:cNvPr>
          <p:cNvSpPr txBox="1"/>
          <p:nvPr/>
        </p:nvSpPr>
        <p:spPr>
          <a:xfrm>
            <a:off x="254319" y="159977"/>
            <a:ext cx="3130232" cy="24300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07000"/>
              </a:lnSpc>
              <a:spcAft>
                <a:spcPts val="800"/>
              </a:spcAft>
            </a:pP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Bacias Estaduais com Enquadramento </a:t>
            </a:r>
            <a:r>
              <a:rPr lang="pt-BR" sz="2400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</a:t>
            </a: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os </a:t>
            </a:r>
            <a:r>
              <a:rPr lang="pt-BR" sz="2400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</a:t>
            </a: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orpos d’água </a:t>
            </a:r>
            <a:r>
              <a:rPr lang="pt-BR" sz="2400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</a:t>
            </a: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ealizado </a:t>
            </a:r>
            <a:r>
              <a:rPr lang="pt-BR" sz="2400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</a:t>
            </a: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egundo o Sistema de Classificação vigente </a:t>
            </a:r>
            <a:r>
              <a:rPr lang="pt-BR" sz="2400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</a:t>
            </a: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 </a:t>
            </a:r>
            <a:r>
              <a:rPr lang="pt-BR" sz="2400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é</a:t>
            </a: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poca </a:t>
            </a:r>
            <a:r>
              <a:rPr lang="pt-BR" sz="2400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</a:t>
            </a: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 </a:t>
            </a:r>
            <a:r>
              <a:rPr lang="pt-BR" sz="2400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dição </a:t>
            </a:r>
            <a:r>
              <a:rPr lang="pt-BR" sz="2400" b="1" dirty="0">
                <a:solidFill>
                  <a:srgbClr val="000000"/>
                </a:solidFill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</a:t>
            </a:r>
            <a:r>
              <a:rPr lang="pt-BR" sz="2400" b="1" kern="1200" dirty="0">
                <a:solidFill>
                  <a:srgbClr val="000000"/>
                </a:solidFill>
                <a:effectLst/>
                <a:latin typeface="Agency FB" panose="020B05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 Ato Normativo</a:t>
            </a:r>
            <a:endParaRPr lang="pt-BR" sz="2400" b="1" dirty="0">
              <a:effectLst/>
              <a:latin typeface="Agency FB" panose="020B0503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35" name="Freeform 360">
            <a:extLst>
              <a:ext uri="{FF2B5EF4-FFF2-40B4-BE49-F238E27FC236}">
                <a16:creationId xmlns:a16="http://schemas.microsoft.com/office/drawing/2014/main" xmlns="" id="{BE37B972-9293-4E3A-8AEC-F76478ECC5E2}"/>
              </a:ext>
            </a:extLst>
          </p:cNvPr>
          <p:cNvSpPr>
            <a:spLocks/>
          </p:cNvSpPr>
          <p:nvPr/>
        </p:nvSpPr>
        <p:spPr bwMode="auto">
          <a:xfrm>
            <a:off x="8985250" y="2650281"/>
            <a:ext cx="304800" cy="338138"/>
          </a:xfrm>
          <a:custGeom>
            <a:avLst/>
            <a:gdLst>
              <a:gd name="T0" fmla="*/ 42 w 192"/>
              <a:gd name="T1" fmla="*/ 6 h 213"/>
              <a:gd name="T2" fmla="*/ 54 w 192"/>
              <a:gd name="T3" fmla="*/ 11 h 213"/>
              <a:gd name="T4" fmla="*/ 75 w 192"/>
              <a:gd name="T5" fmla="*/ 23 h 213"/>
              <a:gd name="T6" fmla="*/ 97 w 192"/>
              <a:gd name="T7" fmla="*/ 32 h 213"/>
              <a:gd name="T8" fmla="*/ 123 w 192"/>
              <a:gd name="T9" fmla="*/ 47 h 213"/>
              <a:gd name="T10" fmla="*/ 135 w 192"/>
              <a:gd name="T11" fmla="*/ 58 h 213"/>
              <a:gd name="T12" fmla="*/ 146 w 192"/>
              <a:gd name="T13" fmla="*/ 68 h 213"/>
              <a:gd name="T14" fmla="*/ 157 w 192"/>
              <a:gd name="T15" fmla="*/ 76 h 213"/>
              <a:gd name="T16" fmla="*/ 171 w 192"/>
              <a:gd name="T17" fmla="*/ 79 h 213"/>
              <a:gd name="T18" fmla="*/ 175 w 192"/>
              <a:gd name="T19" fmla="*/ 91 h 213"/>
              <a:gd name="T20" fmla="*/ 185 w 192"/>
              <a:gd name="T21" fmla="*/ 92 h 213"/>
              <a:gd name="T22" fmla="*/ 191 w 192"/>
              <a:gd name="T23" fmla="*/ 103 h 213"/>
              <a:gd name="T24" fmla="*/ 181 w 192"/>
              <a:gd name="T25" fmla="*/ 106 h 213"/>
              <a:gd name="T26" fmla="*/ 169 w 192"/>
              <a:gd name="T27" fmla="*/ 111 h 213"/>
              <a:gd name="T28" fmla="*/ 157 w 192"/>
              <a:gd name="T29" fmla="*/ 118 h 213"/>
              <a:gd name="T30" fmla="*/ 146 w 192"/>
              <a:gd name="T31" fmla="*/ 126 h 213"/>
              <a:gd name="T32" fmla="*/ 136 w 192"/>
              <a:gd name="T33" fmla="*/ 136 h 213"/>
              <a:gd name="T34" fmla="*/ 127 w 192"/>
              <a:gd name="T35" fmla="*/ 147 h 213"/>
              <a:gd name="T36" fmla="*/ 123 w 192"/>
              <a:gd name="T37" fmla="*/ 156 h 213"/>
              <a:gd name="T38" fmla="*/ 116 w 192"/>
              <a:gd name="T39" fmla="*/ 165 h 213"/>
              <a:gd name="T40" fmla="*/ 110 w 192"/>
              <a:gd name="T41" fmla="*/ 175 h 213"/>
              <a:gd name="T42" fmla="*/ 102 w 192"/>
              <a:gd name="T43" fmla="*/ 184 h 213"/>
              <a:gd name="T44" fmla="*/ 98 w 192"/>
              <a:gd name="T45" fmla="*/ 192 h 213"/>
              <a:gd name="T46" fmla="*/ 92 w 192"/>
              <a:gd name="T47" fmla="*/ 200 h 213"/>
              <a:gd name="T48" fmla="*/ 76 w 192"/>
              <a:gd name="T49" fmla="*/ 210 h 213"/>
              <a:gd name="T50" fmla="*/ 69 w 192"/>
              <a:gd name="T51" fmla="*/ 211 h 213"/>
              <a:gd name="T52" fmla="*/ 64 w 192"/>
              <a:gd name="T53" fmla="*/ 208 h 213"/>
              <a:gd name="T54" fmla="*/ 59 w 192"/>
              <a:gd name="T55" fmla="*/ 212 h 213"/>
              <a:gd name="T56" fmla="*/ 56 w 192"/>
              <a:gd name="T57" fmla="*/ 211 h 213"/>
              <a:gd name="T58" fmla="*/ 50 w 192"/>
              <a:gd name="T59" fmla="*/ 209 h 213"/>
              <a:gd name="T60" fmla="*/ 45 w 192"/>
              <a:gd name="T61" fmla="*/ 205 h 213"/>
              <a:gd name="T62" fmla="*/ 41 w 192"/>
              <a:gd name="T63" fmla="*/ 200 h 213"/>
              <a:gd name="T64" fmla="*/ 37 w 192"/>
              <a:gd name="T65" fmla="*/ 198 h 213"/>
              <a:gd name="T66" fmla="*/ 33 w 192"/>
              <a:gd name="T67" fmla="*/ 197 h 213"/>
              <a:gd name="T68" fmla="*/ 29 w 192"/>
              <a:gd name="T69" fmla="*/ 194 h 213"/>
              <a:gd name="T70" fmla="*/ 26 w 192"/>
              <a:gd name="T71" fmla="*/ 189 h 213"/>
              <a:gd name="T72" fmla="*/ 24 w 192"/>
              <a:gd name="T73" fmla="*/ 183 h 213"/>
              <a:gd name="T74" fmla="*/ 26 w 192"/>
              <a:gd name="T75" fmla="*/ 179 h 213"/>
              <a:gd name="T76" fmla="*/ 26 w 192"/>
              <a:gd name="T77" fmla="*/ 174 h 213"/>
              <a:gd name="T78" fmla="*/ 19 w 192"/>
              <a:gd name="T79" fmla="*/ 172 h 213"/>
              <a:gd name="T80" fmla="*/ 16 w 192"/>
              <a:gd name="T81" fmla="*/ 165 h 213"/>
              <a:gd name="T82" fmla="*/ 16 w 192"/>
              <a:gd name="T83" fmla="*/ 159 h 213"/>
              <a:gd name="T84" fmla="*/ 11 w 192"/>
              <a:gd name="T85" fmla="*/ 154 h 213"/>
              <a:gd name="T86" fmla="*/ 7 w 192"/>
              <a:gd name="T87" fmla="*/ 148 h 213"/>
              <a:gd name="T88" fmla="*/ 2 w 192"/>
              <a:gd name="T89" fmla="*/ 144 h 213"/>
              <a:gd name="T90" fmla="*/ 0 w 192"/>
              <a:gd name="T91" fmla="*/ 135 h 213"/>
              <a:gd name="T92" fmla="*/ 3 w 192"/>
              <a:gd name="T93" fmla="*/ 128 h 213"/>
              <a:gd name="T94" fmla="*/ 9 w 192"/>
              <a:gd name="T95" fmla="*/ 124 h 213"/>
              <a:gd name="T96" fmla="*/ 20 w 192"/>
              <a:gd name="T97" fmla="*/ 123 h 213"/>
              <a:gd name="T98" fmla="*/ 39 w 192"/>
              <a:gd name="T99" fmla="*/ 123 h 213"/>
              <a:gd name="T100" fmla="*/ 42 w 192"/>
              <a:gd name="T101" fmla="*/ 108 h 213"/>
              <a:gd name="T102" fmla="*/ 44 w 192"/>
              <a:gd name="T103" fmla="*/ 101 h 213"/>
              <a:gd name="T104" fmla="*/ 42 w 192"/>
              <a:gd name="T105" fmla="*/ 91 h 213"/>
              <a:gd name="T106" fmla="*/ 48 w 192"/>
              <a:gd name="T107" fmla="*/ 86 h 213"/>
              <a:gd name="T108" fmla="*/ 48 w 192"/>
              <a:gd name="T109" fmla="*/ 64 h 213"/>
              <a:gd name="T110" fmla="*/ 40 w 192"/>
              <a:gd name="T111" fmla="*/ 49 h 213"/>
              <a:gd name="T112" fmla="*/ 27 w 192"/>
              <a:gd name="T113" fmla="*/ 43 h 213"/>
              <a:gd name="T114" fmla="*/ 29 w 192"/>
              <a:gd name="T115" fmla="*/ 32 h 213"/>
              <a:gd name="T116" fmla="*/ 21 w 192"/>
              <a:gd name="T117" fmla="*/ 24 h 213"/>
              <a:gd name="T118" fmla="*/ 26 w 192"/>
              <a:gd name="T119" fmla="*/ 13 h 213"/>
              <a:gd name="T120" fmla="*/ 21 w 192"/>
              <a:gd name="T121" fmla="*/ 6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2" h="213">
                <a:moveTo>
                  <a:pt x="26" y="0"/>
                </a:move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2" y="2"/>
                </a:lnTo>
                <a:lnTo>
                  <a:pt x="33" y="2"/>
                </a:lnTo>
                <a:lnTo>
                  <a:pt x="33" y="3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7" y="3"/>
                </a:lnTo>
                <a:lnTo>
                  <a:pt x="37" y="3"/>
                </a:lnTo>
                <a:lnTo>
                  <a:pt x="38" y="4"/>
                </a:lnTo>
                <a:lnTo>
                  <a:pt x="39" y="4"/>
                </a:lnTo>
                <a:lnTo>
                  <a:pt x="40" y="5"/>
                </a:lnTo>
                <a:lnTo>
                  <a:pt x="40" y="5"/>
                </a:lnTo>
                <a:lnTo>
                  <a:pt x="41" y="6"/>
                </a:lnTo>
                <a:lnTo>
                  <a:pt x="42" y="6"/>
                </a:lnTo>
                <a:lnTo>
                  <a:pt x="42" y="6"/>
                </a:lnTo>
                <a:lnTo>
                  <a:pt x="43" y="7"/>
                </a:lnTo>
                <a:lnTo>
                  <a:pt x="43" y="7"/>
                </a:lnTo>
                <a:lnTo>
                  <a:pt x="43" y="8"/>
                </a:lnTo>
                <a:lnTo>
                  <a:pt x="43" y="8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45" y="9"/>
                </a:lnTo>
                <a:lnTo>
                  <a:pt x="45" y="9"/>
                </a:lnTo>
                <a:lnTo>
                  <a:pt x="46" y="9"/>
                </a:lnTo>
                <a:lnTo>
                  <a:pt x="46" y="10"/>
                </a:lnTo>
                <a:lnTo>
                  <a:pt x="46" y="10"/>
                </a:lnTo>
                <a:lnTo>
                  <a:pt x="47" y="10"/>
                </a:lnTo>
                <a:lnTo>
                  <a:pt x="47" y="11"/>
                </a:lnTo>
                <a:lnTo>
                  <a:pt x="47" y="11"/>
                </a:lnTo>
                <a:lnTo>
                  <a:pt x="47" y="12"/>
                </a:lnTo>
                <a:lnTo>
                  <a:pt x="48" y="12"/>
                </a:lnTo>
                <a:lnTo>
                  <a:pt x="48" y="12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3" y="11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6" y="12"/>
                </a:lnTo>
                <a:lnTo>
                  <a:pt x="57" y="12"/>
                </a:lnTo>
                <a:lnTo>
                  <a:pt x="58" y="13"/>
                </a:lnTo>
                <a:lnTo>
                  <a:pt x="58" y="13"/>
                </a:lnTo>
                <a:lnTo>
                  <a:pt x="58" y="13"/>
                </a:lnTo>
                <a:lnTo>
                  <a:pt x="60" y="14"/>
                </a:lnTo>
                <a:lnTo>
                  <a:pt x="60" y="15"/>
                </a:lnTo>
                <a:lnTo>
                  <a:pt x="61" y="16"/>
                </a:lnTo>
                <a:lnTo>
                  <a:pt x="61" y="17"/>
                </a:lnTo>
                <a:lnTo>
                  <a:pt x="61" y="18"/>
                </a:lnTo>
                <a:lnTo>
                  <a:pt x="62" y="18"/>
                </a:lnTo>
                <a:lnTo>
                  <a:pt x="63" y="18"/>
                </a:lnTo>
                <a:lnTo>
                  <a:pt x="64" y="19"/>
                </a:lnTo>
                <a:lnTo>
                  <a:pt x="65" y="20"/>
                </a:lnTo>
                <a:lnTo>
                  <a:pt x="65" y="20"/>
                </a:lnTo>
                <a:lnTo>
                  <a:pt x="66" y="20"/>
                </a:lnTo>
                <a:lnTo>
                  <a:pt x="66" y="20"/>
                </a:lnTo>
                <a:lnTo>
                  <a:pt x="67" y="21"/>
                </a:lnTo>
                <a:lnTo>
                  <a:pt x="69" y="22"/>
                </a:lnTo>
                <a:lnTo>
                  <a:pt x="69" y="22"/>
                </a:lnTo>
                <a:lnTo>
                  <a:pt x="70" y="22"/>
                </a:lnTo>
                <a:lnTo>
                  <a:pt x="70" y="23"/>
                </a:lnTo>
                <a:lnTo>
                  <a:pt x="72" y="23"/>
                </a:lnTo>
                <a:lnTo>
                  <a:pt x="75" y="23"/>
                </a:lnTo>
                <a:lnTo>
                  <a:pt x="75" y="23"/>
                </a:lnTo>
                <a:lnTo>
                  <a:pt x="76" y="23"/>
                </a:lnTo>
                <a:lnTo>
                  <a:pt x="77" y="23"/>
                </a:lnTo>
                <a:lnTo>
                  <a:pt x="78" y="23"/>
                </a:lnTo>
                <a:lnTo>
                  <a:pt x="80" y="23"/>
                </a:lnTo>
                <a:lnTo>
                  <a:pt x="80" y="23"/>
                </a:lnTo>
                <a:lnTo>
                  <a:pt x="81" y="24"/>
                </a:lnTo>
                <a:lnTo>
                  <a:pt x="83" y="24"/>
                </a:lnTo>
                <a:lnTo>
                  <a:pt x="84" y="24"/>
                </a:lnTo>
                <a:lnTo>
                  <a:pt x="85" y="25"/>
                </a:lnTo>
                <a:lnTo>
                  <a:pt x="86" y="25"/>
                </a:lnTo>
                <a:lnTo>
                  <a:pt x="87" y="26"/>
                </a:lnTo>
                <a:lnTo>
                  <a:pt x="88" y="27"/>
                </a:lnTo>
                <a:lnTo>
                  <a:pt x="89" y="27"/>
                </a:lnTo>
                <a:lnTo>
                  <a:pt x="90" y="28"/>
                </a:lnTo>
                <a:lnTo>
                  <a:pt x="91" y="28"/>
                </a:lnTo>
                <a:lnTo>
                  <a:pt x="92" y="28"/>
                </a:lnTo>
                <a:lnTo>
                  <a:pt x="92" y="28"/>
                </a:lnTo>
                <a:lnTo>
                  <a:pt x="93" y="29"/>
                </a:lnTo>
                <a:lnTo>
                  <a:pt x="94" y="29"/>
                </a:lnTo>
                <a:lnTo>
                  <a:pt x="94" y="29"/>
                </a:lnTo>
                <a:lnTo>
                  <a:pt x="94" y="30"/>
                </a:lnTo>
                <a:lnTo>
                  <a:pt x="95" y="30"/>
                </a:lnTo>
                <a:lnTo>
                  <a:pt x="96" y="31"/>
                </a:lnTo>
                <a:lnTo>
                  <a:pt x="97" y="32"/>
                </a:lnTo>
                <a:lnTo>
                  <a:pt x="97" y="32"/>
                </a:lnTo>
                <a:lnTo>
                  <a:pt x="99" y="32"/>
                </a:lnTo>
                <a:lnTo>
                  <a:pt x="99" y="32"/>
                </a:lnTo>
                <a:lnTo>
                  <a:pt x="100" y="32"/>
                </a:lnTo>
                <a:lnTo>
                  <a:pt x="102" y="34"/>
                </a:lnTo>
                <a:lnTo>
                  <a:pt x="102" y="34"/>
                </a:lnTo>
                <a:lnTo>
                  <a:pt x="103" y="35"/>
                </a:lnTo>
                <a:lnTo>
                  <a:pt x="103" y="37"/>
                </a:lnTo>
                <a:lnTo>
                  <a:pt x="103" y="38"/>
                </a:lnTo>
                <a:lnTo>
                  <a:pt x="104" y="38"/>
                </a:lnTo>
                <a:lnTo>
                  <a:pt x="105" y="39"/>
                </a:lnTo>
                <a:lnTo>
                  <a:pt x="105" y="39"/>
                </a:lnTo>
                <a:lnTo>
                  <a:pt x="106" y="40"/>
                </a:lnTo>
                <a:lnTo>
                  <a:pt x="106" y="40"/>
                </a:lnTo>
                <a:lnTo>
                  <a:pt x="109" y="40"/>
                </a:lnTo>
                <a:lnTo>
                  <a:pt x="109" y="40"/>
                </a:lnTo>
                <a:lnTo>
                  <a:pt x="111" y="40"/>
                </a:lnTo>
                <a:lnTo>
                  <a:pt x="112" y="40"/>
                </a:lnTo>
                <a:lnTo>
                  <a:pt x="113" y="40"/>
                </a:lnTo>
                <a:lnTo>
                  <a:pt x="115" y="40"/>
                </a:lnTo>
                <a:lnTo>
                  <a:pt x="116" y="41"/>
                </a:lnTo>
                <a:lnTo>
                  <a:pt x="117" y="42"/>
                </a:lnTo>
                <a:lnTo>
                  <a:pt x="119" y="43"/>
                </a:lnTo>
                <a:lnTo>
                  <a:pt x="120" y="45"/>
                </a:lnTo>
                <a:lnTo>
                  <a:pt x="121" y="46"/>
                </a:lnTo>
                <a:lnTo>
                  <a:pt x="122" y="46"/>
                </a:lnTo>
                <a:lnTo>
                  <a:pt x="123" y="47"/>
                </a:lnTo>
                <a:lnTo>
                  <a:pt x="123" y="48"/>
                </a:lnTo>
                <a:lnTo>
                  <a:pt x="123" y="48"/>
                </a:lnTo>
                <a:lnTo>
                  <a:pt x="124" y="49"/>
                </a:lnTo>
                <a:lnTo>
                  <a:pt x="125" y="49"/>
                </a:lnTo>
                <a:lnTo>
                  <a:pt x="125" y="49"/>
                </a:lnTo>
                <a:lnTo>
                  <a:pt x="126" y="49"/>
                </a:lnTo>
                <a:lnTo>
                  <a:pt x="128" y="48"/>
                </a:lnTo>
                <a:lnTo>
                  <a:pt x="129" y="47"/>
                </a:lnTo>
                <a:lnTo>
                  <a:pt x="129" y="47"/>
                </a:lnTo>
                <a:lnTo>
                  <a:pt x="130" y="47"/>
                </a:lnTo>
                <a:lnTo>
                  <a:pt x="130" y="48"/>
                </a:lnTo>
                <a:lnTo>
                  <a:pt x="132" y="49"/>
                </a:lnTo>
                <a:lnTo>
                  <a:pt x="133" y="49"/>
                </a:lnTo>
                <a:lnTo>
                  <a:pt x="133" y="50"/>
                </a:lnTo>
                <a:lnTo>
                  <a:pt x="134" y="51"/>
                </a:lnTo>
                <a:lnTo>
                  <a:pt x="134" y="51"/>
                </a:lnTo>
                <a:lnTo>
                  <a:pt x="134" y="51"/>
                </a:lnTo>
                <a:lnTo>
                  <a:pt x="134" y="52"/>
                </a:lnTo>
                <a:lnTo>
                  <a:pt x="134" y="52"/>
                </a:lnTo>
                <a:lnTo>
                  <a:pt x="134" y="53"/>
                </a:lnTo>
                <a:lnTo>
                  <a:pt x="134" y="55"/>
                </a:lnTo>
                <a:lnTo>
                  <a:pt x="134" y="55"/>
                </a:lnTo>
                <a:lnTo>
                  <a:pt x="134" y="56"/>
                </a:lnTo>
                <a:lnTo>
                  <a:pt x="134" y="57"/>
                </a:lnTo>
                <a:lnTo>
                  <a:pt x="135" y="57"/>
                </a:lnTo>
                <a:lnTo>
                  <a:pt x="135" y="58"/>
                </a:lnTo>
                <a:lnTo>
                  <a:pt x="135" y="58"/>
                </a:lnTo>
                <a:lnTo>
                  <a:pt x="135" y="59"/>
                </a:lnTo>
                <a:lnTo>
                  <a:pt x="135" y="60"/>
                </a:lnTo>
                <a:lnTo>
                  <a:pt x="136" y="60"/>
                </a:lnTo>
                <a:lnTo>
                  <a:pt x="137" y="61"/>
                </a:lnTo>
                <a:lnTo>
                  <a:pt x="137" y="61"/>
                </a:lnTo>
                <a:lnTo>
                  <a:pt x="137" y="62"/>
                </a:lnTo>
                <a:lnTo>
                  <a:pt x="137" y="63"/>
                </a:lnTo>
                <a:lnTo>
                  <a:pt x="137" y="64"/>
                </a:lnTo>
                <a:lnTo>
                  <a:pt x="138" y="64"/>
                </a:lnTo>
                <a:lnTo>
                  <a:pt x="138" y="64"/>
                </a:lnTo>
                <a:lnTo>
                  <a:pt x="140" y="65"/>
                </a:lnTo>
                <a:lnTo>
                  <a:pt x="141" y="65"/>
                </a:lnTo>
                <a:lnTo>
                  <a:pt x="142" y="65"/>
                </a:lnTo>
                <a:lnTo>
                  <a:pt x="142" y="65"/>
                </a:lnTo>
                <a:lnTo>
                  <a:pt x="143" y="66"/>
                </a:lnTo>
                <a:lnTo>
                  <a:pt x="143" y="66"/>
                </a:lnTo>
                <a:lnTo>
                  <a:pt x="143" y="66"/>
                </a:lnTo>
                <a:lnTo>
                  <a:pt x="144" y="66"/>
                </a:lnTo>
                <a:lnTo>
                  <a:pt x="144" y="66"/>
                </a:lnTo>
                <a:lnTo>
                  <a:pt x="145" y="66"/>
                </a:lnTo>
                <a:lnTo>
                  <a:pt x="145" y="66"/>
                </a:lnTo>
                <a:lnTo>
                  <a:pt x="145" y="67"/>
                </a:lnTo>
                <a:lnTo>
                  <a:pt x="146" y="67"/>
                </a:lnTo>
                <a:lnTo>
                  <a:pt x="145" y="68"/>
                </a:lnTo>
                <a:lnTo>
                  <a:pt x="146" y="68"/>
                </a:lnTo>
                <a:lnTo>
                  <a:pt x="146" y="69"/>
                </a:lnTo>
                <a:lnTo>
                  <a:pt x="146" y="69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1"/>
                </a:lnTo>
                <a:lnTo>
                  <a:pt x="146" y="71"/>
                </a:lnTo>
                <a:lnTo>
                  <a:pt x="146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2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9" y="73"/>
                </a:lnTo>
                <a:lnTo>
                  <a:pt x="151" y="73"/>
                </a:lnTo>
                <a:lnTo>
                  <a:pt x="152" y="73"/>
                </a:lnTo>
                <a:lnTo>
                  <a:pt x="153" y="73"/>
                </a:lnTo>
                <a:lnTo>
                  <a:pt x="154" y="74"/>
                </a:lnTo>
                <a:lnTo>
                  <a:pt x="154" y="74"/>
                </a:lnTo>
                <a:lnTo>
                  <a:pt x="156" y="74"/>
                </a:lnTo>
                <a:lnTo>
                  <a:pt x="156" y="74"/>
                </a:lnTo>
                <a:lnTo>
                  <a:pt x="157" y="75"/>
                </a:lnTo>
                <a:lnTo>
                  <a:pt x="157" y="75"/>
                </a:lnTo>
                <a:lnTo>
                  <a:pt x="157" y="75"/>
                </a:lnTo>
                <a:lnTo>
                  <a:pt x="157" y="76"/>
                </a:lnTo>
                <a:lnTo>
                  <a:pt x="157" y="77"/>
                </a:lnTo>
                <a:lnTo>
                  <a:pt x="158" y="78"/>
                </a:lnTo>
                <a:lnTo>
                  <a:pt x="158" y="78"/>
                </a:lnTo>
                <a:lnTo>
                  <a:pt x="159" y="78"/>
                </a:lnTo>
                <a:lnTo>
                  <a:pt x="159" y="78"/>
                </a:lnTo>
                <a:lnTo>
                  <a:pt x="160" y="78"/>
                </a:lnTo>
                <a:lnTo>
                  <a:pt x="161" y="78"/>
                </a:lnTo>
                <a:lnTo>
                  <a:pt x="162" y="78"/>
                </a:lnTo>
                <a:lnTo>
                  <a:pt x="162" y="78"/>
                </a:lnTo>
                <a:lnTo>
                  <a:pt x="163" y="78"/>
                </a:lnTo>
                <a:lnTo>
                  <a:pt x="163" y="78"/>
                </a:lnTo>
                <a:lnTo>
                  <a:pt x="164" y="78"/>
                </a:lnTo>
                <a:lnTo>
                  <a:pt x="164" y="78"/>
                </a:lnTo>
                <a:lnTo>
                  <a:pt x="165" y="78"/>
                </a:lnTo>
                <a:lnTo>
                  <a:pt x="165" y="78"/>
                </a:lnTo>
                <a:lnTo>
                  <a:pt x="166" y="77"/>
                </a:lnTo>
                <a:lnTo>
                  <a:pt x="166" y="77"/>
                </a:lnTo>
                <a:lnTo>
                  <a:pt x="167" y="76"/>
                </a:lnTo>
                <a:lnTo>
                  <a:pt x="167" y="76"/>
                </a:lnTo>
                <a:lnTo>
                  <a:pt x="168" y="76"/>
                </a:lnTo>
                <a:lnTo>
                  <a:pt x="168" y="77"/>
                </a:lnTo>
                <a:lnTo>
                  <a:pt x="168" y="77"/>
                </a:lnTo>
                <a:lnTo>
                  <a:pt x="169" y="78"/>
                </a:lnTo>
                <a:lnTo>
                  <a:pt x="170" y="79"/>
                </a:lnTo>
                <a:lnTo>
                  <a:pt x="171" y="79"/>
                </a:lnTo>
                <a:lnTo>
                  <a:pt x="171" y="79"/>
                </a:lnTo>
                <a:lnTo>
                  <a:pt x="172" y="80"/>
                </a:lnTo>
                <a:lnTo>
                  <a:pt x="172" y="81"/>
                </a:lnTo>
                <a:lnTo>
                  <a:pt x="172" y="81"/>
                </a:lnTo>
                <a:lnTo>
                  <a:pt x="172" y="81"/>
                </a:lnTo>
                <a:lnTo>
                  <a:pt x="173" y="82"/>
                </a:lnTo>
                <a:lnTo>
                  <a:pt x="173" y="82"/>
                </a:lnTo>
                <a:lnTo>
                  <a:pt x="174" y="82"/>
                </a:lnTo>
                <a:lnTo>
                  <a:pt x="174" y="83"/>
                </a:lnTo>
                <a:lnTo>
                  <a:pt x="174" y="83"/>
                </a:lnTo>
                <a:lnTo>
                  <a:pt x="174" y="84"/>
                </a:lnTo>
                <a:lnTo>
                  <a:pt x="175" y="84"/>
                </a:lnTo>
                <a:lnTo>
                  <a:pt x="175" y="84"/>
                </a:lnTo>
                <a:lnTo>
                  <a:pt x="174" y="85"/>
                </a:lnTo>
                <a:lnTo>
                  <a:pt x="174" y="85"/>
                </a:ln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5" y="87"/>
                </a:lnTo>
                <a:lnTo>
                  <a:pt x="174" y="87"/>
                </a:lnTo>
                <a:lnTo>
                  <a:pt x="174" y="88"/>
                </a:lnTo>
                <a:lnTo>
                  <a:pt x="174" y="88"/>
                </a:lnTo>
                <a:lnTo>
                  <a:pt x="174" y="89"/>
                </a:lnTo>
                <a:lnTo>
                  <a:pt x="175" y="89"/>
                </a:lnTo>
                <a:lnTo>
                  <a:pt x="175" y="90"/>
                </a:lnTo>
                <a:lnTo>
                  <a:pt x="175" y="91"/>
                </a:lnTo>
                <a:lnTo>
                  <a:pt x="175" y="91"/>
                </a:lnTo>
                <a:lnTo>
                  <a:pt x="175" y="92"/>
                </a:lnTo>
                <a:lnTo>
                  <a:pt x="175" y="92"/>
                </a:lnTo>
                <a:lnTo>
                  <a:pt x="175" y="93"/>
                </a:lnTo>
                <a:lnTo>
                  <a:pt x="175" y="93"/>
                </a:lnTo>
                <a:lnTo>
                  <a:pt x="175" y="94"/>
                </a:lnTo>
                <a:lnTo>
                  <a:pt x="176" y="94"/>
                </a:lnTo>
                <a:lnTo>
                  <a:pt x="177" y="94"/>
                </a:lnTo>
                <a:lnTo>
                  <a:pt x="177" y="94"/>
                </a:lnTo>
                <a:lnTo>
                  <a:pt x="178" y="94"/>
                </a:lnTo>
                <a:lnTo>
                  <a:pt x="178" y="94"/>
                </a:lnTo>
                <a:lnTo>
                  <a:pt x="180" y="93"/>
                </a:lnTo>
                <a:lnTo>
                  <a:pt x="180" y="93"/>
                </a:lnTo>
                <a:lnTo>
                  <a:pt x="180" y="94"/>
                </a:lnTo>
                <a:lnTo>
                  <a:pt x="180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5"/>
                </a:lnTo>
                <a:lnTo>
                  <a:pt x="180" y="95"/>
                </a:lnTo>
                <a:lnTo>
                  <a:pt x="181" y="94"/>
                </a:lnTo>
                <a:lnTo>
                  <a:pt x="182" y="94"/>
                </a:lnTo>
                <a:lnTo>
                  <a:pt x="183" y="94"/>
                </a:lnTo>
                <a:lnTo>
                  <a:pt x="183" y="93"/>
                </a:lnTo>
                <a:lnTo>
                  <a:pt x="183" y="93"/>
                </a:lnTo>
                <a:lnTo>
                  <a:pt x="184" y="93"/>
                </a:lnTo>
                <a:lnTo>
                  <a:pt x="184" y="92"/>
                </a:lnTo>
                <a:lnTo>
                  <a:pt x="185" y="92"/>
                </a:lnTo>
                <a:lnTo>
                  <a:pt x="185" y="92"/>
                </a:lnTo>
                <a:lnTo>
                  <a:pt x="186" y="92"/>
                </a:lnTo>
                <a:lnTo>
                  <a:pt x="186" y="92"/>
                </a:lnTo>
                <a:lnTo>
                  <a:pt x="187" y="92"/>
                </a:lnTo>
                <a:lnTo>
                  <a:pt x="187" y="93"/>
                </a:lnTo>
                <a:lnTo>
                  <a:pt x="187" y="93"/>
                </a:lnTo>
                <a:lnTo>
                  <a:pt x="188" y="93"/>
                </a:lnTo>
                <a:lnTo>
                  <a:pt x="188" y="94"/>
                </a:lnTo>
                <a:lnTo>
                  <a:pt x="189" y="94"/>
                </a:lnTo>
                <a:lnTo>
                  <a:pt x="189" y="95"/>
                </a:lnTo>
                <a:lnTo>
                  <a:pt x="189" y="96"/>
                </a:lnTo>
                <a:lnTo>
                  <a:pt x="190" y="97"/>
                </a:lnTo>
                <a:lnTo>
                  <a:pt x="190" y="97"/>
                </a:lnTo>
                <a:lnTo>
                  <a:pt x="191" y="99"/>
                </a:lnTo>
                <a:lnTo>
                  <a:pt x="191" y="100"/>
                </a:lnTo>
                <a:lnTo>
                  <a:pt x="191" y="101"/>
                </a:lnTo>
                <a:lnTo>
                  <a:pt x="191" y="101"/>
                </a:lnTo>
                <a:lnTo>
                  <a:pt x="192" y="101"/>
                </a:lnTo>
                <a:lnTo>
                  <a:pt x="192" y="101"/>
                </a:lnTo>
                <a:lnTo>
                  <a:pt x="192" y="102"/>
                </a:lnTo>
                <a:lnTo>
                  <a:pt x="192" y="102"/>
                </a:lnTo>
                <a:lnTo>
                  <a:pt x="192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4"/>
                </a:lnTo>
                <a:lnTo>
                  <a:pt x="191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4"/>
                </a:lnTo>
                <a:lnTo>
                  <a:pt x="190" y="104"/>
                </a:lnTo>
                <a:lnTo>
                  <a:pt x="190" y="104"/>
                </a:lnTo>
                <a:lnTo>
                  <a:pt x="189" y="104"/>
                </a:lnTo>
                <a:lnTo>
                  <a:pt x="189" y="104"/>
                </a:lnTo>
                <a:lnTo>
                  <a:pt x="188" y="104"/>
                </a:lnTo>
                <a:lnTo>
                  <a:pt x="188" y="104"/>
                </a:lnTo>
                <a:lnTo>
                  <a:pt x="188" y="104"/>
                </a:lnTo>
                <a:lnTo>
                  <a:pt x="187" y="104"/>
                </a:lnTo>
                <a:lnTo>
                  <a:pt x="187" y="104"/>
                </a:lnTo>
                <a:lnTo>
                  <a:pt x="187" y="104"/>
                </a:lnTo>
                <a:lnTo>
                  <a:pt x="186" y="104"/>
                </a:lnTo>
                <a:lnTo>
                  <a:pt x="186" y="105"/>
                </a:lnTo>
                <a:lnTo>
                  <a:pt x="186" y="105"/>
                </a:lnTo>
                <a:lnTo>
                  <a:pt x="185" y="105"/>
                </a:lnTo>
                <a:lnTo>
                  <a:pt x="185" y="105"/>
                </a:lnTo>
                <a:lnTo>
                  <a:pt x="184" y="105"/>
                </a:lnTo>
                <a:lnTo>
                  <a:pt x="184" y="105"/>
                </a:lnTo>
                <a:lnTo>
                  <a:pt x="184" y="105"/>
                </a:lnTo>
                <a:lnTo>
                  <a:pt x="183" y="105"/>
                </a:lnTo>
                <a:lnTo>
                  <a:pt x="183" y="106"/>
                </a:lnTo>
                <a:lnTo>
                  <a:pt x="182" y="106"/>
                </a:lnTo>
                <a:lnTo>
                  <a:pt x="182" y="106"/>
                </a:lnTo>
                <a:lnTo>
                  <a:pt x="181" y="106"/>
                </a:lnTo>
                <a:lnTo>
                  <a:pt x="181" y="106"/>
                </a:lnTo>
                <a:lnTo>
                  <a:pt x="180" y="106"/>
                </a:lnTo>
                <a:lnTo>
                  <a:pt x="180" y="106"/>
                </a:lnTo>
                <a:lnTo>
                  <a:pt x="180" y="107"/>
                </a:lnTo>
                <a:lnTo>
                  <a:pt x="179" y="107"/>
                </a:lnTo>
                <a:lnTo>
                  <a:pt x="179" y="107"/>
                </a:lnTo>
                <a:lnTo>
                  <a:pt x="178" y="107"/>
                </a:lnTo>
                <a:lnTo>
                  <a:pt x="178" y="107"/>
                </a:lnTo>
                <a:lnTo>
                  <a:pt x="177" y="107"/>
                </a:lnTo>
                <a:lnTo>
                  <a:pt x="177" y="108"/>
                </a:lnTo>
                <a:lnTo>
                  <a:pt x="177" y="108"/>
                </a:lnTo>
                <a:lnTo>
                  <a:pt x="177" y="108"/>
                </a:lnTo>
                <a:lnTo>
                  <a:pt x="176" y="108"/>
                </a:lnTo>
                <a:lnTo>
                  <a:pt x="176" y="108"/>
                </a:lnTo>
                <a:lnTo>
                  <a:pt x="175" y="109"/>
                </a:lnTo>
                <a:lnTo>
                  <a:pt x="175" y="109"/>
                </a:lnTo>
                <a:lnTo>
                  <a:pt x="174" y="109"/>
                </a:lnTo>
                <a:lnTo>
                  <a:pt x="174" y="109"/>
                </a:lnTo>
                <a:lnTo>
                  <a:pt x="174" y="109"/>
                </a:lnTo>
                <a:lnTo>
                  <a:pt x="173" y="110"/>
                </a:lnTo>
                <a:lnTo>
                  <a:pt x="172" y="110"/>
                </a:lnTo>
                <a:lnTo>
                  <a:pt x="171" y="111"/>
                </a:lnTo>
                <a:lnTo>
                  <a:pt x="170" y="111"/>
                </a:lnTo>
                <a:lnTo>
                  <a:pt x="170" y="111"/>
                </a:lnTo>
                <a:lnTo>
                  <a:pt x="170" y="111"/>
                </a:lnTo>
                <a:lnTo>
                  <a:pt x="169" y="111"/>
                </a:lnTo>
                <a:lnTo>
                  <a:pt x="169" y="111"/>
                </a:lnTo>
                <a:lnTo>
                  <a:pt x="168" y="111"/>
                </a:lnTo>
                <a:lnTo>
                  <a:pt x="168" y="111"/>
                </a:lnTo>
                <a:lnTo>
                  <a:pt x="168" y="112"/>
                </a:lnTo>
                <a:lnTo>
                  <a:pt x="168" y="112"/>
                </a:lnTo>
                <a:lnTo>
                  <a:pt x="167" y="112"/>
                </a:lnTo>
                <a:lnTo>
                  <a:pt x="167" y="112"/>
                </a:lnTo>
                <a:lnTo>
                  <a:pt x="167" y="112"/>
                </a:lnTo>
                <a:lnTo>
                  <a:pt x="166" y="113"/>
                </a:lnTo>
                <a:lnTo>
                  <a:pt x="166" y="113"/>
                </a:lnTo>
                <a:lnTo>
                  <a:pt x="165" y="114"/>
                </a:lnTo>
                <a:lnTo>
                  <a:pt x="165" y="114"/>
                </a:lnTo>
                <a:lnTo>
                  <a:pt x="164" y="115"/>
                </a:lnTo>
                <a:lnTo>
                  <a:pt x="163" y="115"/>
                </a:lnTo>
                <a:lnTo>
                  <a:pt x="163" y="115"/>
                </a:lnTo>
                <a:lnTo>
                  <a:pt x="163" y="116"/>
                </a:lnTo>
                <a:lnTo>
                  <a:pt x="162" y="116"/>
                </a:lnTo>
                <a:lnTo>
                  <a:pt x="161" y="116"/>
                </a:lnTo>
                <a:lnTo>
                  <a:pt x="160" y="116"/>
                </a:lnTo>
                <a:lnTo>
                  <a:pt x="160" y="117"/>
                </a:lnTo>
                <a:lnTo>
                  <a:pt x="159" y="117"/>
                </a:lnTo>
                <a:lnTo>
                  <a:pt x="159" y="117"/>
                </a:lnTo>
                <a:lnTo>
                  <a:pt x="158" y="117"/>
                </a:lnTo>
                <a:lnTo>
                  <a:pt x="157" y="118"/>
                </a:lnTo>
                <a:lnTo>
                  <a:pt x="157" y="118"/>
                </a:lnTo>
                <a:lnTo>
                  <a:pt x="157" y="118"/>
                </a:lnTo>
                <a:lnTo>
                  <a:pt x="157" y="118"/>
                </a:lnTo>
                <a:lnTo>
                  <a:pt x="156" y="119"/>
                </a:lnTo>
                <a:lnTo>
                  <a:pt x="156" y="119"/>
                </a:lnTo>
                <a:lnTo>
                  <a:pt x="155" y="120"/>
                </a:lnTo>
                <a:lnTo>
                  <a:pt x="155" y="120"/>
                </a:lnTo>
                <a:lnTo>
                  <a:pt x="154" y="120"/>
                </a:lnTo>
                <a:lnTo>
                  <a:pt x="154" y="121"/>
                </a:lnTo>
                <a:lnTo>
                  <a:pt x="153" y="121"/>
                </a:lnTo>
                <a:lnTo>
                  <a:pt x="152" y="121"/>
                </a:lnTo>
                <a:lnTo>
                  <a:pt x="152" y="121"/>
                </a:lnTo>
                <a:lnTo>
                  <a:pt x="152" y="121"/>
                </a:lnTo>
                <a:lnTo>
                  <a:pt x="151" y="122"/>
                </a:lnTo>
                <a:lnTo>
                  <a:pt x="151" y="122"/>
                </a:lnTo>
                <a:lnTo>
                  <a:pt x="150" y="122"/>
                </a:lnTo>
                <a:lnTo>
                  <a:pt x="150" y="122"/>
                </a:lnTo>
                <a:lnTo>
                  <a:pt x="149" y="123"/>
                </a:lnTo>
                <a:lnTo>
                  <a:pt x="149" y="123"/>
                </a:lnTo>
                <a:lnTo>
                  <a:pt x="148" y="123"/>
                </a:lnTo>
                <a:lnTo>
                  <a:pt x="148" y="124"/>
                </a:lnTo>
                <a:lnTo>
                  <a:pt x="147" y="124"/>
                </a:lnTo>
                <a:lnTo>
                  <a:pt x="147" y="125"/>
                </a:lnTo>
                <a:lnTo>
                  <a:pt x="146" y="125"/>
                </a:lnTo>
                <a:lnTo>
                  <a:pt x="146" y="126"/>
                </a:lnTo>
                <a:lnTo>
                  <a:pt x="146" y="126"/>
                </a:lnTo>
                <a:lnTo>
                  <a:pt x="146" y="126"/>
                </a:lnTo>
                <a:lnTo>
                  <a:pt x="146" y="126"/>
                </a:lnTo>
                <a:lnTo>
                  <a:pt x="146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8"/>
                </a:lnTo>
                <a:lnTo>
                  <a:pt x="144" y="128"/>
                </a:lnTo>
                <a:lnTo>
                  <a:pt x="143" y="129"/>
                </a:lnTo>
                <a:lnTo>
                  <a:pt x="143" y="129"/>
                </a:lnTo>
                <a:lnTo>
                  <a:pt x="142" y="130"/>
                </a:lnTo>
                <a:lnTo>
                  <a:pt x="142" y="130"/>
                </a:lnTo>
                <a:lnTo>
                  <a:pt x="141" y="131"/>
                </a:lnTo>
                <a:lnTo>
                  <a:pt x="141" y="131"/>
                </a:lnTo>
                <a:lnTo>
                  <a:pt x="141" y="131"/>
                </a:lnTo>
                <a:lnTo>
                  <a:pt x="140" y="132"/>
                </a:lnTo>
                <a:lnTo>
                  <a:pt x="140" y="132"/>
                </a:lnTo>
                <a:lnTo>
                  <a:pt x="139" y="132"/>
                </a:lnTo>
                <a:lnTo>
                  <a:pt x="139" y="133"/>
                </a:lnTo>
                <a:lnTo>
                  <a:pt x="139" y="133"/>
                </a:lnTo>
                <a:lnTo>
                  <a:pt x="138" y="133"/>
                </a:lnTo>
                <a:lnTo>
                  <a:pt x="138" y="134"/>
                </a:lnTo>
                <a:lnTo>
                  <a:pt x="137" y="134"/>
                </a:lnTo>
                <a:lnTo>
                  <a:pt x="137" y="135"/>
                </a:lnTo>
                <a:lnTo>
                  <a:pt x="137" y="135"/>
                </a:lnTo>
                <a:lnTo>
                  <a:pt x="137" y="135"/>
                </a:lnTo>
                <a:lnTo>
                  <a:pt x="136" y="136"/>
                </a:lnTo>
                <a:lnTo>
                  <a:pt x="136" y="136"/>
                </a:lnTo>
                <a:lnTo>
                  <a:pt x="135" y="137"/>
                </a:lnTo>
                <a:lnTo>
                  <a:pt x="135" y="137"/>
                </a:lnTo>
                <a:lnTo>
                  <a:pt x="135" y="138"/>
                </a:lnTo>
                <a:lnTo>
                  <a:pt x="135" y="138"/>
                </a:lnTo>
                <a:lnTo>
                  <a:pt x="134" y="139"/>
                </a:lnTo>
                <a:lnTo>
                  <a:pt x="134" y="139"/>
                </a:lnTo>
                <a:lnTo>
                  <a:pt x="134" y="139"/>
                </a:lnTo>
                <a:lnTo>
                  <a:pt x="133" y="140"/>
                </a:lnTo>
                <a:lnTo>
                  <a:pt x="133" y="140"/>
                </a:lnTo>
                <a:lnTo>
                  <a:pt x="133" y="140"/>
                </a:lnTo>
                <a:lnTo>
                  <a:pt x="133" y="141"/>
                </a:lnTo>
                <a:lnTo>
                  <a:pt x="132" y="141"/>
                </a:lnTo>
                <a:lnTo>
                  <a:pt x="132" y="141"/>
                </a:lnTo>
                <a:lnTo>
                  <a:pt x="131" y="142"/>
                </a:lnTo>
                <a:lnTo>
                  <a:pt x="131" y="143"/>
                </a:lnTo>
                <a:lnTo>
                  <a:pt x="130" y="143"/>
                </a:lnTo>
                <a:lnTo>
                  <a:pt x="130" y="144"/>
                </a:lnTo>
                <a:lnTo>
                  <a:pt x="130" y="144"/>
                </a:lnTo>
                <a:lnTo>
                  <a:pt x="129" y="144"/>
                </a:lnTo>
                <a:lnTo>
                  <a:pt x="129" y="145"/>
                </a:lnTo>
                <a:lnTo>
                  <a:pt x="129" y="145"/>
                </a:lnTo>
                <a:lnTo>
                  <a:pt x="129" y="146"/>
                </a:lnTo>
                <a:lnTo>
                  <a:pt x="128" y="146"/>
                </a:lnTo>
                <a:lnTo>
                  <a:pt x="128" y="146"/>
                </a:lnTo>
                <a:lnTo>
                  <a:pt x="128" y="146"/>
                </a:lnTo>
                <a:lnTo>
                  <a:pt x="127" y="147"/>
                </a:lnTo>
                <a:lnTo>
                  <a:pt x="127" y="147"/>
                </a:lnTo>
                <a:lnTo>
                  <a:pt x="127" y="148"/>
                </a:lnTo>
                <a:lnTo>
                  <a:pt x="127" y="148"/>
                </a:lnTo>
                <a:lnTo>
                  <a:pt x="127" y="149"/>
                </a:lnTo>
                <a:lnTo>
                  <a:pt x="127" y="149"/>
                </a:lnTo>
                <a:lnTo>
                  <a:pt x="127" y="150"/>
                </a:lnTo>
                <a:lnTo>
                  <a:pt x="127" y="150"/>
                </a:lnTo>
                <a:lnTo>
                  <a:pt x="127" y="151"/>
                </a:lnTo>
                <a:lnTo>
                  <a:pt x="126" y="151"/>
                </a:lnTo>
                <a:lnTo>
                  <a:pt x="126" y="151"/>
                </a:lnTo>
                <a:lnTo>
                  <a:pt x="126" y="151"/>
                </a:lnTo>
                <a:lnTo>
                  <a:pt x="126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3"/>
                </a:lnTo>
                <a:lnTo>
                  <a:pt x="124" y="153"/>
                </a:lnTo>
                <a:lnTo>
                  <a:pt x="124" y="153"/>
                </a:lnTo>
                <a:lnTo>
                  <a:pt x="124" y="153"/>
                </a:lnTo>
                <a:lnTo>
                  <a:pt x="124" y="154"/>
                </a:lnTo>
                <a:lnTo>
                  <a:pt x="123" y="154"/>
                </a:lnTo>
                <a:lnTo>
                  <a:pt x="123" y="154"/>
                </a:lnTo>
                <a:lnTo>
                  <a:pt x="123" y="154"/>
                </a:lnTo>
                <a:lnTo>
                  <a:pt x="123" y="155"/>
                </a:lnTo>
                <a:lnTo>
                  <a:pt x="123" y="155"/>
                </a:lnTo>
                <a:lnTo>
                  <a:pt x="123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7"/>
                </a:lnTo>
                <a:lnTo>
                  <a:pt x="122" y="157"/>
                </a:lnTo>
                <a:lnTo>
                  <a:pt x="121" y="157"/>
                </a:lnTo>
                <a:lnTo>
                  <a:pt x="121" y="158"/>
                </a:lnTo>
                <a:lnTo>
                  <a:pt x="121" y="158"/>
                </a:lnTo>
                <a:lnTo>
                  <a:pt x="121" y="158"/>
                </a:lnTo>
                <a:lnTo>
                  <a:pt x="120" y="158"/>
                </a:lnTo>
                <a:lnTo>
                  <a:pt x="120" y="159"/>
                </a:lnTo>
                <a:lnTo>
                  <a:pt x="120" y="159"/>
                </a:lnTo>
                <a:lnTo>
                  <a:pt x="120" y="160"/>
                </a:lnTo>
                <a:lnTo>
                  <a:pt x="119" y="160"/>
                </a:lnTo>
                <a:lnTo>
                  <a:pt x="119" y="160"/>
                </a:lnTo>
                <a:lnTo>
                  <a:pt x="119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2"/>
                </a:lnTo>
                <a:lnTo>
                  <a:pt x="117" y="162"/>
                </a:lnTo>
                <a:lnTo>
                  <a:pt x="117" y="163"/>
                </a:lnTo>
                <a:lnTo>
                  <a:pt x="117" y="163"/>
                </a:lnTo>
                <a:lnTo>
                  <a:pt x="117" y="163"/>
                </a:lnTo>
                <a:lnTo>
                  <a:pt x="117" y="164"/>
                </a:lnTo>
                <a:lnTo>
                  <a:pt x="116" y="164"/>
                </a:lnTo>
                <a:lnTo>
                  <a:pt x="116" y="165"/>
                </a:lnTo>
                <a:lnTo>
                  <a:pt x="116" y="165"/>
                </a:lnTo>
                <a:lnTo>
                  <a:pt x="116" y="165"/>
                </a:lnTo>
                <a:lnTo>
                  <a:pt x="116" y="166"/>
                </a:lnTo>
                <a:lnTo>
                  <a:pt x="116" y="166"/>
                </a:lnTo>
                <a:lnTo>
                  <a:pt x="115" y="166"/>
                </a:lnTo>
                <a:lnTo>
                  <a:pt x="115" y="167"/>
                </a:lnTo>
                <a:lnTo>
                  <a:pt x="115" y="167"/>
                </a:lnTo>
                <a:lnTo>
                  <a:pt x="115" y="167"/>
                </a:lnTo>
                <a:lnTo>
                  <a:pt x="115" y="168"/>
                </a:lnTo>
                <a:lnTo>
                  <a:pt x="114" y="169"/>
                </a:lnTo>
                <a:lnTo>
                  <a:pt x="114" y="169"/>
                </a:lnTo>
                <a:lnTo>
                  <a:pt x="114" y="170"/>
                </a:lnTo>
                <a:lnTo>
                  <a:pt x="114" y="170"/>
                </a:lnTo>
                <a:lnTo>
                  <a:pt x="113" y="171"/>
                </a:lnTo>
                <a:lnTo>
                  <a:pt x="113" y="171"/>
                </a:lnTo>
                <a:lnTo>
                  <a:pt x="112" y="172"/>
                </a:lnTo>
                <a:lnTo>
                  <a:pt x="112" y="172"/>
                </a:lnTo>
                <a:lnTo>
                  <a:pt x="112" y="173"/>
                </a:lnTo>
                <a:lnTo>
                  <a:pt x="112" y="173"/>
                </a:lnTo>
                <a:lnTo>
                  <a:pt x="111" y="174"/>
                </a:lnTo>
                <a:lnTo>
                  <a:pt x="111" y="174"/>
                </a:lnTo>
                <a:lnTo>
                  <a:pt x="111" y="174"/>
                </a:lnTo>
                <a:lnTo>
                  <a:pt x="110" y="174"/>
                </a:lnTo>
                <a:lnTo>
                  <a:pt x="110" y="175"/>
                </a:lnTo>
                <a:lnTo>
                  <a:pt x="110" y="175"/>
                </a:lnTo>
                <a:lnTo>
                  <a:pt x="110" y="175"/>
                </a:lnTo>
                <a:lnTo>
                  <a:pt x="109" y="175"/>
                </a:lnTo>
                <a:lnTo>
                  <a:pt x="109" y="176"/>
                </a:lnTo>
                <a:lnTo>
                  <a:pt x="109" y="176"/>
                </a:lnTo>
                <a:lnTo>
                  <a:pt x="109" y="176"/>
                </a:lnTo>
                <a:lnTo>
                  <a:pt x="108" y="176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7" y="178"/>
                </a:lnTo>
                <a:lnTo>
                  <a:pt x="107" y="178"/>
                </a:lnTo>
                <a:lnTo>
                  <a:pt x="107" y="179"/>
                </a:lnTo>
                <a:lnTo>
                  <a:pt x="107" y="179"/>
                </a:lnTo>
                <a:lnTo>
                  <a:pt x="106" y="179"/>
                </a:lnTo>
                <a:lnTo>
                  <a:pt x="106" y="180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4" y="181"/>
                </a:lnTo>
                <a:lnTo>
                  <a:pt x="104" y="181"/>
                </a:lnTo>
                <a:lnTo>
                  <a:pt x="104" y="182"/>
                </a:lnTo>
                <a:lnTo>
                  <a:pt x="103" y="182"/>
                </a:lnTo>
                <a:lnTo>
                  <a:pt x="103" y="182"/>
                </a:lnTo>
                <a:lnTo>
                  <a:pt x="103" y="183"/>
                </a:lnTo>
                <a:lnTo>
                  <a:pt x="103" y="183"/>
                </a:lnTo>
                <a:lnTo>
                  <a:pt x="102" y="183"/>
                </a:lnTo>
                <a:lnTo>
                  <a:pt x="102" y="184"/>
                </a:lnTo>
                <a:lnTo>
                  <a:pt x="102" y="184"/>
                </a:lnTo>
                <a:lnTo>
                  <a:pt x="102" y="184"/>
                </a:lnTo>
                <a:lnTo>
                  <a:pt x="102" y="185"/>
                </a:lnTo>
                <a:lnTo>
                  <a:pt x="101" y="185"/>
                </a:lnTo>
                <a:lnTo>
                  <a:pt x="101" y="185"/>
                </a:lnTo>
                <a:lnTo>
                  <a:pt x="101" y="185"/>
                </a:lnTo>
                <a:lnTo>
                  <a:pt x="101" y="186"/>
                </a:lnTo>
                <a:lnTo>
                  <a:pt x="101" y="186"/>
                </a:lnTo>
                <a:lnTo>
                  <a:pt x="100" y="186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9"/>
                </a:lnTo>
                <a:lnTo>
                  <a:pt x="100" y="189"/>
                </a:lnTo>
                <a:lnTo>
                  <a:pt x="99" y="189"/>
                </a:lnTo>
                <a:lnTo>
                  <a:pt x="99" y="190"/>
                </a:lnTo>
                <a:lnTo>
                  <a:pt x="99" y="190"/>
                </a:lnTo>
                <a:lnTo>
                  <a:pt x="99" y="190"/>
                </a:lnTo>
                <a:lnTo>
                  <a:pt x="99" y="191"/>
                </a:lnTo>
                <a:lnTo>
                  <a:pt x="99" y="191"/>
                </a:lnTo>
                <a:lnTo>
                  <a:pt x="98" y="191"/>
                </a:lnTo>
                <a:lnTo>
                  <a:pt x="98" y="191"/>
                </a:lnTo>
                <a:lnTo>
                  <a:pt x="98" y="192"/>
                </a:lnTo>
                <a:lnTo>
                  <a:pt x="98" y="192"/>
                </a:lnTo>
                <a:lnTo>
                  <a:pt x="98" y="192"/>
                </a:lnTo>
                <a:lnTo>
                  <a:pt x="98" y="192"/>
                </a:lnTo>
                <a:lnTo>
                  <a:pt x="98" y="193"/>
                </a:lnTo>
                <a:lnTo>
                  <a:pt x="98" y="193"/>
                </a:lnTo>
                <a:lnTo>
                  <a:pt x="97" y="193"/>
                </a:lnTo>
                <a:lnTo>
                  <a:pt x="97" y="194"/>
                </a:lnTo>
                <a:lnTo>
                  <a:pt x="97" y="194"/>
                </a:lnTo>
                <a:lnTo>
                  <a:pt x="97" y="195"/>
                </a:lnTo>
                <a:lnTo>
                  <a:pt x="97" y="195"/>
                </a:lnTo>
                <a:lnTo>
                  <a:pt x="97" y="195"/>
                </a:lnTo>
                <a:lnTo>
                  <a:pt x="97" y="196"/>
                </a:lnTo>
                <a:lnTo>
                  <a:pt x="97" y="196"/>
                </a:lnTo>
                <a:lnTo>
                  <a:pt x="97" y="197"/>
                </a:lnTo>
                <a:lnTo>
                  <a:pt x="97" y="197"/>
                </a:lnTo>
                <a:lnTo>
                  <a:pt x="96" y="197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9"/>
                </a:lnTo>
                <a:lnTo>
                  <a:pt x="95" y="200"/>
                </a:lnTo>
                <a:lnTo>
                  <a:pt x="94" y="200"/>
                </a:lnTo>
                <a:lnTo>
                  <a:pt x="93" y="200"/>
                </a:lnTo>
                <a:lnTo>
                  <a:pt x="93" y="200"/>
                </a:lnTo>
                <a:lnTo>
                  <a:pt x="92" y="200"/>
                </a:lnTo>
                <a:lnTo>
                  <a:pt x="92" y="200"/>
                </a:lnTo>
                <a:lnTo>
                  <a:pt x="91" y="201"/>
                </a:lnTo>
                <a:lnTo>
                  <a:pt x="91" y="201"/>
                </a:lnTo>
                <a:lnTo>
                  <a:pt x="90" y="201"/>
                </a:lnTo>
                <a:lnTo>
                  <a:pt x="90" y="202"/>
                </a:lnTo>
                <a:lnTo>
                  <a:pt x="89" y="203"/>
                </a:lnTo>
                <a:lnTo>
                  <a:pt x="89" y="203"/>
                </a:lnTo>
                <a:lnTo>
                  <a:pt x="88" y="203"/>
                </a:lnTo>
                <a:lnTo>
                  <a:pt x="88" y="204"/>
                </a:lnTo>
                <a:lnTo>
                  <a:pt x="87" y="204"/>
                </a:lnTo>
                <a:lnTo>
                  <a:pt x="86" y="205"/>
                </a:lnTo>
                <a:lnTo>
                  <a:pt x="84" y="207"/>
                </a:lnTo>
                <a:lnTo>
                  <a:pt x="83" y="208"/>
                </a:lnTo>
                <a:lnTo>
                  <a:pt x="83" y="208"/>
                </a:lnTo>
                <a:lnTo>
                  <a:pt x="81" y="208"/>
                </a:lnTo>
                <a:lnTo>
                  <a:pt x="80" y="208"/>
                </a:lnTo>
                <a:lnTo>
                  <a:pt x="79" y="208"/>
                </a:lnTo>
                <a:lnTo>
                  <a:pt x="79" y="208"/>
                </a:lnTo>
                <a:lnTo>
                  <a:pt x="78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10"/>
                </a:lnTo>
                <a:lnTo>
                  <a:pt x="76" y="210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4" y="211"/>
                </a:lnTo>
                <a:lnTo>
                  <a:pt x="74" y="211"/>
                </a:lnTo>
                <a:lnTo>
                  <a:pt x="73" y="211"/>
                </a:lnTo>
                <a:lnTo>
                  <a:pt x="73" y="211"/>
                </a:lnTo>
                <a:lnTo>
                  <a:pt x="72" y="211"/>
                </a:lnTo>
                <a:lnTo>
                  <a:pt x="72" y="211"/>
                </a:lnTo>
                <a:lnTo>
                  <a:pt x="72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0"/>
                </a:lnTo>
                <a:lnTo>
                  <a:pt x="70" y="210"/>
                </a:lnTo>
                <a:lnTo>
                  <a:pt x="70" y="210"/>
                </a:lnTo>
                <a:lnTo>
                  <a:pt x="69" y="211"/>
                </a:lnTo>
                <a:lnTo>
                  <a:pt x="70" y="211"/>
                </a:lnTo>
                <a:lnTo>
                  <a:pt x="70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68" y="211"/>
                </a:lnTo>
                <a:lnTo>
                  <a:pt x="68" y="210"/>
                </a:lnTo>
                <a:lnTo>
                  <a:pt x="68" y="210"/>
                </a:lnTo>
                <a:lnTo>
                  <a:pt x="69" y="210"/>
                </a:lnTo>
                <a:lnTo>
                  <a:pt x="69" y="209"/>
                </a:lnTo>
                <a:lnTo>
                  <a:pt x="68" y="209"/>
                </a:lnTo>
                <a:lnTo>
                  <a:pt x="68" y="209"/>
                </a:lnTo>
                <a:lnTo>
                  <a:pt x="68" y="209"/>
                </a:lnTo>
                <a:lnTo>
                  <a:pt x="67" y="209"/>
                </a:lnTo>
                <a:lnTo>
                  <a:pt x="67" y="210"/>
                </a:lnTo>
                <a:lnTo>
                  <a:pt x="67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5" y="210"/>
                </a:lnTo>
                <a:lnTo>
                  <a:pt x="65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3" y="208"/>
                </a:lnTo>
                <a:lnTo>
                  <a:pt x="63" y="208"/>
                </a:lnTo>
                <a:lnTo>
                  <a:pt x="63" y="208"/>
                </a:lnTo>
                <a:lnTo>
                  <a:pt x="62" y="208"/>
                </a:lnTo>
                <a:lnTo>
                  <a:pt x="62" y="208"/>
                </a:lnTo>
                <a:lnTo>
                  <a:pt x="62" y="208"/>
                </a:lnTo>
                <a:lnTo>
                  <a:pt x="62" y="208"/>
                </a:lnTo>
                <a:lnTo>
                  <a:pt x="62" y="209"/>
                </a:lnTo>
                <a:lnTo>
                  <a:pt x="61" y="209"/>
                </a:lnTo>
                <a:lnTo>
                  <a:pt x="61" y="209"/>
                </a:lnTo>
                <a:lnTo>
                  <a:pt x="61" y="209"/>
                </a:lnTo>
                <a:lnTo>
                  <a:pt x="60" y="209"/>
                </a:lnTo>
                <a:lnTo>
                  <a:pt x="60" y="210"/>
                </a:lnTo>
                <a:lnTo>
                  <a:pt x="61" y="210"/>
                </a:lnTo>
                <a:lnTo>
                  <a:pt x="60" y="210"/>
                </a:lnTo>
                <a:lnTo>
                  <a:pt x="61" y="210"/>
                </a:lnTo>
                <a:lnTo>
                  <a:pt x="61" y="211"/>
                </a:lnTo>
                <a:lnTo>
                  <a:pt x="60" y="211"/>
                </a:lnTo>
                <a:lnTo>
                  <a:pt x="61" y="211"/>
                </a:lnTo>
                <a:lnTo>
                  <a:pt x="60" y="211"/>
                </a:lnTo>
                <a:lnTo>
                  <a:pt x="60" y="211"/>
                </a:lnTo>
                <a:lnTo>
                  <a:pt x="60" y="211"/>
                </a:lnTo>
                <a:lnTo>
                  <a:pt x="60" y="211"/>
                </a:lnTo>
                <a:lnTo>
                  <a:pt x="60" y="212"/>
                </a:lnTo>
                <a:lnTo>
                  <a:pt x="59" y="212"/>
                </a:lnTo>
                <a:lnTo>
                  <a:pt x="60" y="212"/>
                </a:lnTo>
                <a:lnTo>
                  <a:pt x="60" y="212"/>
                </a:lnTo>
                <a:lnTo>
                  <a:pt x="59" y="212"/>
                </a:lnTo>
                <a:lnTo>
                  <a:pt x="60" y="212"/>
                </a:lnTo>
                <a:lnTo>
                  <a:pt x="60" y="213"/>
                </a:lnTo>
                <a:lnTo>
                  <a:pt x="59" y="213"/>
                </a:lnTo>
                <a:lnTo>
                  <a:pt x="59" y="213"/>
                </a:lnTo>
                <a:lnTo>
                  <a:pt x="58" y="213"/>
                </a:lnTo>
                <a:lnTo>
                  <a:pt x="58" y="212"/>
                </a:lnTo>
                <a:lnTo>
                  <a:pt x="58" y="212"/>
                </a:lnTo>
                <a:lnTo>
                  <a:pt x="58" y="213"/>
                </a:lnTo>
                <a:lnTo>
                  <a:pt x="57" y="213"/>
                </a:lnTo>
                <a:lnTo>
                  <a:pt x="57" y="212"/>
                </a:lnTo>
                <a:lnTo>
                  <a:pt x="57" y="212"/>
                </a:lnTo>
                <a:lnTo>
                  <a:pt x="56" y="212"/>
                </a:lnTo>
                <a:lnTo>
                  <a:pt x="56" y="212"/>
                </a:lnTo>
                <a:lnTo>
                  <a:pt x="56" y="211"/>
                </a:lnTo>
                <a:lnTo>
                  <a:pt x="57" y="211"/>
                </a:lnTo>
                <a:lnTo>
                  <a:pt x="57" y="211"/>
                </a:lnTo>
                <a:lnTo>
                  <a:pt x="57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10"/>
                </a:lnTo>
                <a:lnTo>
                  <a:pt x="56" y="211"/>
                </a:lnTo>
                <a:lnTo>
                  <a:pt x="56" y="211"/>
                </a:lnTo>
                <a:lnTo>
                  <a:pt x="56" y="211"/>
                </a:lnTo>
                <a:lnTo>
                  <a:pt x="56" y="211"/>
                </a:lnTo>
                <a:lnTo>
                  <a:pt x="55" y="211"/>
                </a:lnTo>
                <a:lnTo>
                  <a:pt x="55" y="211"/>
                </a:lnTo>
                <a:lnTo>
                  <a:pt x="55" y="211"/>
                </a:lnTo>
                <a:lnTo>
                  <a:pt x="55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0"/>
                </a:lnTo>
                <a:lnTo>
                  <a:pt x="54" y="210"/>
                </a:lnTo>
                <a:lnTo>
                  <a:pt x="53" y="210"/>
                </a:lnTo>
                <a:lnTo>
                  <a:pt x="53" y="210"/>
                </a:lnTo>
                <a:lnTo>
                  <a:pt x="52" y="210"/>
                </a:lnTo>
                <a:lnTo>
                  <a:pt x="52" y="210"/>
                </a:lnTo>
                <a:lnTo>
                  <a:pt x="51" y="210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9"/>
                </a:lnTo>
                <a:lnTo>
                  <a:pt x="50" y="209"/>
                </a:lnTo>
                <a:lnTo>
                  <a:pt x="50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8"/>
                </a:lnTo>
                <a:lnTo>
                  <a:pt x="48" y="208"/>
                </a:lnTo>
                <a:lnTo>
                  <a:pt x="48" y="208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6" y="208"/>
                </a:lnTo>
                <a:lnTo>
                  <a:pt x="45" y="208"/>
                </a:lnTo>
                <a:lnTo>
                  <a:pt x="45" y="207"/>
                </a:lnTo>
                <a:lnTo>
                  <a:pt x="45" y="207"/>
                </a:lnTo>
                <a:lnTo>
                  <a:pt x="45" y="207"/>
                </a:lnTo>
                <a:lnTo>
                  <a:pt x="44" y="207"/>
                </a:lnTo>
                <a:lnTo>
                  <a:pt x="44" y="206"/>
                </a:lnTo>
                <a:lnTo>
                  <a:pt x="44" y="206"/>
                </a:lnTo>
                <a:lnTo>
                  <a:pt x="45" y="206"/>
                </a:lnTo>
                <a:lnTo>
                  <a:pt x="45" y="206"/>
                </a:lnTo>
                <a:lnTo>
                  <a:pt x="45" y="205"/>
                </a:lnTo>
                <a:lnTo>
                  <a:pt x="45" y="205"/>
                </a:lnTo>
                <a:lnTo>
                  <a:pt x="45" y="205"/>
                </a:lnTo>
                <a:lnTo>
                  <a:pt x="44" y="205"/>
                </a:lnTo>
                <a:lnTo>
                  <a:pt x="44" y="205"/>
                </a:lnTo>
                <a:lnTo>
                  <a:pt x="43" y="205"/>
                </a:lnTo>
                <a:lnTo>
                  <a:pt x="43" y="204"/>
                </a:lnTo>
                <a:lnTo>
                  <a:pt x="43" y="204"/>
                </a:lnTo>
                <a:lnTo>
                  <a:pt x="43" y="204"/>
                </a:lnTo>
                <a:lnTo>
                  <a:pt x="43" y="204"/>
                </a:lnTo>
                <a:lnTo>
                  <a:pt x="42" y="204"/>
                </a:lnTo>
                <a:lnTo>
                  <a:pt x="42" y="203"/>
                </a:lnTo>
                <a:lnTo>
                  <a:pt x="42" y="203"/>
                </a:lnTo>
                <a:lnTo>
                  <a:pt x="42" y="203"/>
                </a:lnTo>
                <a:lnTo>
                  <a:pt x="41" y="203"/>
                </a:lnTo>
                <a:lnTo>
                  <a:pt x="41" y="203"/>
                </a:lnTo>
                <a:lnTo>
                  <a:pt x="41" y="202"/>
                </a:lnTo>
                <a:lnTo>
                  <a:pt x="41" y="203"/>
                </a:lnTo>
                <a:lnTo>
                  <a:pt x="40" y="203"/>
                </a:lnTo>
                <a:lnTo>
                  <a:pt x="40" y="202"/>
                </a:lnTo>
                <a:lnTo>
                  <a:pt x="40" y="202"/>
                </a:lnTo>
                <a:lnTo>
                  <a:pt x="40" y="201"/>
                </a:lnTo>
                <a:lnTo>
                  <a:pt x="40" y="201"/>
                </a:lnTo>
                <a:lnTo>
                  <a:pt x="40" y="201"/>
                </a:lnTo>
                <a:lnTo>
                  <a:pt x="41" y="201"/>
                </a:lnTo>
                <a:lnTo>
                  <a:pt x="41" y="201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200"/>
                </a:lnTo>
                <a:lnTo>
                  <a:pt x="40" y="200"/>
                </a:lnTo>
                <a:lnTo>
                  <a:pt x="39" y="200"/>
                </a:lnTo>
                <a:lnTo>
                  <a:pt x="39" y="200"/>
                </a:lnTo>
                <a:lnTo>
                  <a:pt x="39" y="199"/>
                </a:lnTo>
                <a:lnTo>
                  <a:pt x="39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8"/>
                </a:lnTo>
                <a:lnTo>
                  <a:pt x="39" y="198"/>
                </a:lnTo>
                <a:lnTo>
                  <a:pt x="39" y="199"/>
                </a:lnTo>
                <a:lnTo>
                  <a:pt x="39" y="199"/>
                </a:lnTo>
                <a:lnTo>
                  <a:pt x="39" y="198"/>
                </a:lnTo>
                <a:lnTo>
                  <a:pt x="39" y="198"/>
                </a:lnTo>
                <a:lnTo>
                  <a:pt x="38" y="198"/>
                </a:lnTo>
                <a:lnTo>
                  <a:pt x="38" y="198"/>
                </a:lnTo>
                <a:lnTo>
                  <a:pt x="38" y="198"/>
                </a:lnTo>
                <a:lnTo>
                  <a:pt x="38" y="198"/>
                </a:lnTo>
                <a:lnTo>
                  <a:pt x="37" y="198"/>
                </a:lnTo>
                <a:lnTo>
                  <a:pt x="37" y="199"/>
                </a:lnTo>
                <a:lnTo>
                  <a:pt x="37" y="199"/>
                </a:lnTo>
                <a:lnTo>
                  <a:pt x="37" y="199"/>
                </a:lnTo>
                <a:lnTo>
                  <a:pt x="36" y="199"/>
                </a:lnTo>
                <a:lnTo>
                  <a:pt x="36" y="199"/>
                </a:lnTo>
                <a:lnTo>
                  <a:pt x="36" y="200"/>
                </a:lnTo>
                <a:lnTo>
                  <a:pt x="36" y="199"/>
                </a:lnTo>
                <a:lnTo>
                  <a:pt x="36" y="199"/>
                </a:lnTo>
                <a:lnTo>
                  <a:pt x="36" y="198"/>
                </a:lnTo>
                <a:lnTo>
                  <a:pt x="35" y="198"/>
                </a:lnTo>
                <a:lnTo>
                  <a:pt x="35" y="198"/>
                </a:lnTo>
                <a:lnTo>
                  <a:pt x="36" y="198"/>
                </a:lnTo>
                <a:lnTo>
                  <a:pt x="35" y="198"/>
                </a:lnTo>
                <a:lnTo>
                  <a:pt x="35" y="197"/>
                </a:lnTo>
                <a:lnTo>
                  <a:pt x="35" y="197"/>
                </a:lnTo>
                <a:lnTo>
                  <a:pt x="35" y="196"/>
                </a:lnTo>
                <a:lnTo>
                  <a:pt x="35" y="196"/>
                </a:lnTo>
                <a:lnTo>
                  <a:pt x="34" y="196"/>
                </a:lnTo>
                <a:lnTo>
                  <a:pt x="34" y="196"/>
                </a:lnTo>
                <a:lnTo>
                  <a:pt x="34" y="196"/>
                </a:lnTo>
                <a:lnTo>
                  <a:pt x="33" y="196"/>
                </a:lnTo>
                <a:lnTo>
                  <a:pt x="33" y="195"/>
                </a:lnTo>
                <a:lnTo>
                  <a:pt x="33" y="195"/>
                </a:lnTo>
                <a:lnTo>
                  <a:pt x="33" y="196"/>
                </a:lnTo>
                <a:lnTo>
                  <a:pt x="33" y="196"/>
                </a:lnTo>
                <a:lnTo>
                  <a:pt x="33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8"/>
                </a:lnTo>
                <a:lnTo>
                  <a:pt x="32" y="198"/>
                </a:lnTo>
                <a:lnTo>
                  <a:pt x="31" y="198"/>
                </a:lnTo>
                <a:lnTo>
                  <a:pt x="32" y="198"/>
                </a:lnTo>
                <a:lnTo>
                  <a:pt x="32" y="197"/>
                </a:lnTo>
                <a:lnTo>
                  <a:pt x="31" y="197"/>
                </a:lnTo>
                <a:lnTo>
                  <a:pt x="31" y="197"/>
                </a:lnTo>
                <a:lnTo>
                  <a:pt x="31" y="197"/>
                </a:lnTo>
                <a:lnTo>
                  <a:pt x="31" y="196"/>
                </a:lnTo>
                <a:lnTo>
                  <a:pt x="30" y="196"/>
                </a:lnTo>
                <a:lnTo>
                  <a:pt x="30" y="196"/>
                </a:lnTo>
                <a:lnTo>
                  <a:pt x="31" y="196"/>
                </a:lnTo>
                <a:lnTo>
                  <a:pt x="31" y="195"/>
                </a:lnTo>
                <a:lnTo>
                  <a:pt x="31" y="195"/>
                </a:lnTo>
                <a:lnTo>
                  <a:pt x="30" y="195"/>
                </a:lnTo>
                <a:lnTo>
                  <a:pt x="30" y="195"/>
                </a:lnTo>
                <a:lnTo>
                  <a:pt x="30" y="195"/>
                </a:lnTo>
                <a:lnTo>
                  <a:pt x="29" y="196"/>
                </a:lnTo>
                <a:lnTo>
                  <a:pt x="29" y="196"/>
                </a:lnTo>
                <a:lnTo>
                  <a:pt x="29" y="195"/>
                </a:lnTo>
                <a:lnTo>
                  <a:pt x="29" y="195"/>
                </a:lnTo>
                <a:lnTo>
                  <a:pt x="29" y="195"/>
                </a:lnTo>
                <a:lnTo>
                  <a:pt x="29" y="194"/>
                </a:lnTo>
                <a:lnTo>
                  <a:pt x="29" y="194"/>
                </a:lnTo>
                <a:lnTo>
                  <a:pt x="28" y="194"/>
                </a:lnTo>
                <a:lnTo>
                  <a:pt x="28" y="194"/>
                </a:lnTo>
                <a:lnTo>
                  <a:pt x="28" y="195"/>
                </a:lnTo>
                <a:lnTo>
                  <a:pt x="28" y="194"/>
                </a:lnTo>
                <a:lnTo>
                  <a:pt x="27" y="194"/>
                </a:lnTo>
                <a:lnTo>
                  <a:pt x="28" y="194"/>
                </a:lnTo>
                <a:lnTo>
                  <a:pt x="28" y="193"/>
                </a:lnTo>
                <a:lnTo>
                  <a:pt x="28" y="193"/>
                </a:lnTo>
                <a:lnTo>
                  <a:pt x="29" y="193"/>
                </a:lnTo>
                <a:lnTo>
                  <a:pt x="29" y="193"/>
                </a:lnTo>
                <a:lnTo>
                  <a:pt x="29" y="192"/>
                </a:lnTo>
                <a:lnTo>
                  <a:pt x="28" y="192"/>
                </a:lnTo>
                <a:lnTo>
                  <a:pt x="28" y="192"/>
                </a:lnTo>
                <a:lnTo>
                  <a:pt x="28" y="192"/>
                </a:lnTo>
                <a:lnTo>
                  <a:pt x="28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0"/>
                </a:lnTo>
                <a:lnTo>
                  <a:pt x="27" y="190"/>
                </a:lnTo>
                <a:lnTo>
                  <a:pt x="27" y="190"/>
                </a:lnTo>
                <a:lnTo>
                  <a:pt x="26" y="190"/>
                </a:lnTo>
                <a:lnTo>
                  <a:pt x="26" y="190"/>
                </a:lnTo>
                <a:lnTo>
                  <a:pt x="26" y="190"/>
                </a:lnTo>
                <a:lnTo>
                  <a:pt x="26" y="189"/>
                </a:lnTo>
                <a:lnTo>
                  <a:pt x="26" y="189"/>
                </a:lnTo>
                <a:lnTo>
                  <a:pt x="26" y="189"/>
                </a:lnTo>
                <a:lnTo>
                  <a:pt x="26" y="189"/>
                </a:lnTo>
                <a:lnTo>
                  <a:pt x="27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8"/>
                </a:lnTo>
                <a:lnTo>
                  <a:pt x="26" y="187"/>
                </a:lnTo>
                <a:lnTo>
                  <a:pt x="26" y="187"/>
                </a:lnTo>
                <a:lnTo>
                  <a:pt x="26" y="187"/>
                </a:lnTo>
                <a:lnTo>
                  <a:pt x="26" y="187"/>
                </a:lnTo>
                <a:lnTo>
                  <a:pt x="26" y="187"/>
                </a:lnTo>
                <a:lnTo>
                  <a:pt x="26" y="186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5" y="185"/>
                </a:lnTo>
                <a:lnTo>
                  <a:pt x="26" y="185"/>
                </a:lnTo>
                <a:lnTo>
                  <a:pt x="26" y="185"/>
                </a:lnTo>
                <a:lnTo>
                  <a:pt x="25" y="185"/>
                </a:lnTo>
                <a:lnTo>
                  <a:pt x="25" y="184"/>
                </a:lnTo>
                <a:lnTo>
                  <a:pt x="25" y="184"/>
                </a:lnTo>
                <a:lnTo>
                  <a:pt x="24" y="184"/>
                </a:lnTo>
                <a:lnTo>
                  <a:pt x="24" y="184"/>
                </a:lnTo>
                <a:lnTo>
                  <a:pt x="24" y="183"/>
                </a:lnTo>
                <a:lnTo>
                  <a:pt x="24" y="183"/>
                </a:lnTo>
                <a:lnTo>
                  <a:pt x="24" y="183"/>
                </a:lnTo>
                <a:lnTo>
                  <a:pt x="25" y="183"/>
                </a:lnTo>
                <a:lnTo>
                  <a:pt x="25" y="183"/>
                </a:lnTo>
                <a:lnTo>
                  <a:pt x="26" y="183"/>
                </a:lnTo>
                <a:lnTo>
                  <a:pt x="26" y="183"/>
                </a:lnTo>
                <a:lnTo>
                  <a:pt x="26" y="183"/>
                </a:lnTo>
                <a:lnTo>
                  <a:pt x="26" y="182"/>
                </a:lnTo>
                <a:lnTo>
                  <a:pt x="26" y="182"/>
                </a:lnTo>
                <a:lnTo>
                  <a:pt x="26" y="182"/>
                </a:lnTo>
                <a:lnTo>
                  <a:pt x="26" y="182"/>
                </a:lnTo>
                <a:lnTo>
                  <a:pt x="27" y="182"/>
                </a:lnTo>
                <a:lnTo>
                  <a:pt x="27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6" y="181"/>
                </a:lnTo>
                <a:lnTo>
                  <a:pt x="27" y="181"/>
                </a:lnTo>
                <a:lnTo>
                  <a:pt x="27" y="180"/>
                </a:lnTo>
                <a:lnTo>
                  <a:pt x="27" y="180"/>
                </a:lnTo>
                <a:lnTo>
                  <a:pt x="26" y="180"/>
                </a:lnTo>
                <a:lnTo>
                  <a:pt x="26" y="180"/>
                </a:lnTo>
                <a:lnTo>
                  <a:pt x="26" y="180"/>
                </a:lnTo>
                <a:lnTo>
                  <a:pt x="26" y="179"/>
                </a:lnTo>
                <a:lnTo>
                  <a:pt x="26" y="179"/>
                </a:lnTo>
                <a:lnTo>
                  <a:pt x="26" y="179"/>
                </a:lnTo>
                <a:lnTo>
                  <a:pt x="26" y="179"/>
                </a:lnTo>
                <a:lnTo>
                  <a:pt x="27" y="179"/>
                </a:lnTo>
                <a:lnTo>
                  <a:pt x="27" y="178"/>
                </a:lnTo>
                <a:lnTo>
                  <a:pt x="26" y="178"/>
                </a:lnTo>
                <a:lnTo>
                  <a:pt x="26" y="178"/>
                </a:lnTo>
                <a:lnTo>
                  <a:pt x="27" y="178"/>
                </a:lnTo>
                <a:lnTo>
                  <a:pt x="27" y="177"/>
                </a:lnTo>
                <a:lnTo>
                  <a:pt x="27" y="177"/>
                </a:lnTo>
                <a:lnTo>
                  <a:pt x="28" y="177"/>
                </a:lnTo>
                <a:lnTo>
                  <a:pt x="28" y="177"/>
                </a:lnTo>
                <a:lnTo>
                  <a:pt x="28" y="176"/>
                </a:lnTo>
                <a:lnTo>
                  <a:pt x="27" y="176"/>
                </a:lnTo>
                <a:lnTo>
                  <a:pt x="27" y="175"/>
                </a:lnTo>
                <a:lnTo>
                  <a:pt x="27" y="175"/>
                </a:lnTo>
                <a:lnTo>
                  <a:pt x="27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6" y="174"/>
                </a:lnTo>
                <a:lnTo>
                  <a:pt x="26" y="174"/>
                </a:lnTo>
                <a:lnTo>
                  <a:pt x="26" y="173"/>
                </a:lnTo>
                <a:lnTo>
                  <a:pt x="26" y="174"/>
                </a:lnTo>
                <a:lnTo>
                  <a:pt x="25" y="174"/>
                </a:lnTo>
                <a:lnTo>
                  <a:pt x="25" y="174"/>
                </a:lnTo>
                <a:lnTo>
                  <a:pt x="25" y="173"/>
                </a:lnTo>
                <a:lnTo>
                  <a:pt x="24" y="173"/>
                </a:lnTo>
                <a:lnTo>
                  <a:pt x="24" y="173"/>
                </a:lnTo>
                <a:lnTo>
                  <a:pt x="24" y="173"/>
                </a:lnTo>
                <a:lnTo>
                  <a:pt x="24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2"/>
                </a:lnTo>
                <a:lnTo>
                  <a:pt x="21" y="172"/>
                </a:lnTo>
                <a:lnTo>
                  <a:pt x="21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19" y="172"/>
                </a:lnTo>
                <a:lnTo>
                  <a:pt x="19" y="171"/>
                </a:lnTo>
                <a:lnTo>
                  <a:pt x="19" y="171"/>
                </a:lnTo>
                <a:lnTo>
                  <a:pt x="19" y="171"/>
                </a:lnTo>
                <a:lnTo>
                  <a:pt x="19" y="171"/>
                </a:lnTo>
                <a:lnTo>
                  <a:pt x="19" y="170"/>
                </a:lnTo>
                <a:lnTo>
                  <a:pt x="18" y="170"/>
                </a:lnTo>
                <a:lnTo>
                  <a:pt x="18" y="170"/>
                </a:lnTo>
                <a:lnTo>
                  <a:pt x="18" y="169"/>
                </a:lnTo>
                <a:lnTo>
                  <a:pt x="19" y="169"/>
                </a:lnTo>
                <a:lnTo>
                  <a:pt x="18" y="169"/>
                </a:lnTo>
                <a:lnTo>
                  <a:pt x="18" y="169"/>
                </a:lnTo>
                <a:lnTo>
                  <a:pt x="18" y="169"/>
                </a:lnTo>
                <a:lnTo>
                  <a:pt x="18" y="168"/>
                </a:lnTo>
                <a:lnTo>
                  <a:pt x="19" y="168"/>
                </a:lnTo>
                <a:lnTo>
                  <a:pt x="19" y="168"/>
                </a:lnTo>
                <a:lnTo>
                  <a:pt x="19" y="167"/>
                </a:lnTo>
                <a:lnTo>
                  <a:pt x="19" y="167"/>
                </a:lnTo>
                <a:lnTo>
                  <a:pt x="18" y="166"/>
                </a:lnTo>
                <a:lnTo>
                  <a:pt x="18" y="166"/>
                </a:lnTo>
                <a:lnTo>
                  <a:pt x="17" y="166"/>
                </a:lnTo>
                <a:lnTo>
                  <a:pt x="17" y="166"/>
                </a:lnTo>
                <a:lnTo>
                  <a:pt x="16" y="166"/>
                </a:lnTo>
                <a:lnTo>
                  <a:pt x="16" y="166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7" y="163"/>
                </a:lnTo>
                <a:lnTo>
                  <a:pt x="17" y="163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8" y="162"/>
                </a:lnTo>
                <a:lnTo>
                  <a:pt x="18" y="161"/>
                </a:lnTo>
                <a:lnTo>
                  <a:pt x="17" y="161"/>
                </a:lnTo>
                <a:lnTo>
                  <a:pt x="17" y="161"/>
                </a:lnTo>
                <a:lnTo>
                  <a:pt x="17" y="161"/>
                </a:lnTo>
                <a:lnTo>
                  <a:pt x="17" y="161"/>
                </a:lnTo>
                <a:lnTo>
                  <a:pt x="16" y="161"/>
                </a:lnTo>
                <a:lnTo>
                  <a:pt x="16" y="160"/>
                </a:lnTo>
                <a:lnTo>
                  <a:pt x="16" y="160"/>
                </a:lnTo>
                <a:lnTo>
                  <a:pt x="16" y="160"/>
                </a:lnTo>
                <a:lnTo>
                  <a:pt x="16" y="159"/>
                </a:lnTo>
                <a:lnTo>
                  <a:pt x="16" y="159"/>
                </a:lnTo>
                <a:lnTo>
                  <a:pt x="16" y="159"/>
                </a:lnTo>
                <a:lnTo>
                  <a:pt x="16" y="158"/>
                </a:lnTo>
                <a:lnTo>
                  <a:pt x="15" y="158"/>
                </a:lnTo>
                <a:lnTo>
                  <a:pt x="15" y="158"/>
                </a:lnTo>
                <a:lnTo>
                  <a:pt x="15" y="158"/>
                </a:lnTo>
                <a:lnTo>
                  <a:pt x="15" y="158"/>
                </a:lnTo>
                <a:lnTo>
                  <a:pt x="15" y="157"/>
                </a:lnTo>
                <a:lnTo>
                  <a:pt x="15" y="157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5"/>
                </a:lnTo>
                <a:lnTo>
                  <a:pt x="15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3" y="155"/>
                </a:lnTo>
                <a:lnTo>
                  <a:pt x="13" y="155"/>
                </a:lnTo>
                <a:lnTo>
                  <a:pt x="12" y="155"/>
                </a:lnTo>
                <a:lnTo>
                  <a:pt x="12" y="155"/>
                </a:lnTo>
                <a:lnTo>
                  <a:pt x="13" y="155"/>
                </a:lnTo>
                <a:lnTo>
                  <a:pt x="13" y="156"/>
                </a:lnTo>
                <a:lnTo>
                  <a:pt x="12" y="156"/>
                </a:lnTo>
                <a:lnTo>
                  <a:pt x="12" y="156"/>
                </a:lnTo>
                <a:lnTo>
                  <a:pt x="11" y="155"/>
                </a:lnTo>
                <a:lnTo>
                  <a:pt x="11" y="155"/>
                </a:lnTo>
                <a:lnTo>
                  <a:pt x="11" y="154"/>
                </a:lnTo>
                <a:lnTo>
                  <a:pt x="10" y="154"/>
                </a:lnTo>
                <a:lnTo>
                  <a:pt x="10" y="154"/>
                </a:lnTo>
                <a:lnTo>
                  <a:pt x="10" y="154"/>
                </a:lnTo>
                <a:lnTo>
                  <a:pt x="9" y="154"/>
                </a:lnTo>
                <a:lnTo>
                  <a:pt x="9" y="153"/>
                </a:lnTo>
                <a:lnTo>
                  <a:pt x="9" y="153"/>
                </a:lnTo>
                <a:lnTo>
                  <a:pt x="9" y="153"/>
                </a:lnTo>
                <a:lnTo>
                  <a:pt x="9" y="153"/>
                </a:lnTo>
                <a:lnTo>
                  <a:pt x="8" y="153"/>
                </a:lnTo>
                <a:lnTo>
                  <a:pt x="8" y="153"/>
                </a:lnTo>
                <a:lnTo>
                  <a:pt x="8" y="152"/>
                </a:lnTo>
                <a:lnTo>
                  <a:pt x="7" y="152"/>
                </a:lnTo>
                <a:lnTo>
                  <a:pt x="7" y="152"/>
                </a:lnTo>
                <a:lnTo>
                  <a:pt x="7" y="151"/>
                </a:lnTo>
                <a:lnTo>
                  <a:pt x="7" y="151"/>
                </a:lnTo>
                <a:lnTo>
                  <a:pt x="7" y="151"/>
                </a:lnTo>
                <a:lnTo>
                  <a:pt x="6" y="151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9"/>
                </a:lnTo>
                <a:lnTo>
                  <a:pt x="6" y="149"/>
                </a:lnTo>
                <a:lnTo>
                  <a:pt x="7" y="149"/>
                </a:lnTo>
                <a:lnTo>
                  <a:pt x="7" y="148"/>
                </a:lnTo>
                <a:lnTo>
                  <a:pt x="7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7"/>
                </a:lnTo>
                <a:lnTo>
                  <a:pt x="6" y="147"/>
                </a:lnTo>
                <a:lnTo>
                  <a:pt x="6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2" y="146"/>
                </a:lnTo>
                <a:lnTo>
                  <a:pt x="2" y="145"/>
                </a:lnTo>
                <a:lnTo>
                  <a:pt x="2" y="145"/>
                </a:lnTo>
                <a:lnTo>
                  <a:pt x="2" y="145"/>
                </a:lnTo>
                <a:lnTo>
                  <a:pt x="2" y="144"/>
                </a:lnTo>
                <a:lnTo>
                  <a:pt x="2" y="144"/>
                </a:lnTo>
                <a:lnTo>
                  <a:pt x="2" y="143"/>
                </a:lnTo>
                <a:lnTo>
                  <a:pt x="2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0"/>
                </a:lnTo>
                <a:lnTo>
                  <a:pt x="1" y="140"/>
                </a:lnTo>
                <a:lnTo>
                  <a:pt x="1" y="139"/>
                </a:lnTo>
                <a:lnTo>
                  <a:pt x="1" y="139"/>
                </a:lnTo>
                <a:lnTo>
                  <a:pt x="1" y="138"/>
                </a:lnTo>
                <a:lnTo>
                  <a:pt x="1" y="138"/>
                </a:lnTo>
                <a:lnTo>
                  <a:pt x="1" y="138"/>
                </a:lnTo>
                <a:lnTo>
                  <a:pt x="1" y="137"/>
                </a:lnTo>
                <a:lnTo>
                  <a:pt x="1" y="137"/>
                </a:lnTo>
                <a:lnTo>
                  <a:pt x="1" y="137"/>
                </a:lnTo>
                <a:lnTo>
                  <a:pt x="1" y="136"/>
                </a:lnTo>
                <a:lnTo>
                  <a:pt x="0" y="136"/>
                </a:lnTo>
                <a:lnTo>
                  <a:pt x="0" y="135"/>
                </a:lnTo>
                <a:lnTo>
                  <a:pt x="0" y="136"/>
                </a:lnTo>
                <a:lnTo>
                  <a:pt x="0" y="136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5"/>
                </a:lnTo>
                <a:lnTo>
                  <a:pt x="1" y="135"/>
                </a:lnTo>
                <a:lnTo>
                  <a:pt x="1" y="134"/>
                </a:lnTo>
                <a:lnTo>
                  <a:pt x="1" y="134"/>
                </a:lnTo>
                <a:lnTo>
                  <a:pt x="1" y="133"/>
                </a:lnTo>
                <a:lnTo>
                  <a:pt x="1" y="133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0"/>
                </a:lnTo>
                <a:lnTo>
                  <a:pt x="3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4" y="128"/>
                </a:lnTo>
                <a:lnTo>
                  <a:pt x="3" y="128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3" y="126"/>
                </a:lnTo>
                <a:lnTo>
                  <a:pt x="3" y="126"/>
                </a:lnTo>
                <a:lnTo>
                  <a:pt x="3" y="125"/>
                </a:lnTo>
                <a:lnTo>
                  <a:pt x="3" y="125"/>
                </a:lnTo>
                <a:lnTo>
                  <a:pt x="3" y="124"/>
                </a:lnTo>
                <a:lnTo>
                  <a:pt x="4" y="124"/>
                </a:lnTo>
                <a:lnTo>
                  <a:pt x="4" y="124"/>
                </a:lnTo>
                <a:lnTo>
                  <a:pt x="4" y="124"/>
                </a:lnTo>
                <a:lnTo>
                  <a:pt x="5" y="124"/>
                </a:lnTo>
                <a:lnTo>
                  <a:pt x="5" y="123"/>
                </a:lnTo>
                <a:lnTo>
                  <a:pt x="5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7" y="123"/>
                </a:lnTo>
                <a:lnTo>
                  <a:pt x="7" y="123"/>
                </a:lnTo>
                <a:lnTo>
                  <a:pt x="7" y="123"/>
                </a:lnTo>
                <a:lnTo>
                  <a:pt x="8" y="123"/>
                </a:lnTo>
                <a:lnTo>
                  <a:pt x="8" y="124"/>
                </a:lnTo>
                <a:lnTo>
                  <a:pt x="8" y="124"/>
                </a:ln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10" y="124"/>
                </a:lnTo>
                <a:lnTo>
                  <a:pt x="10" y="124"/>
                </a:lnTo>
                <a:lnTo>
                  <a:pt x="11" y="124"/>
                </a:lnTo>
                <a:lnTo>
                  <a:pt x="11" y="124"/>
                </a:lnTo>
                <a:lnTo>
                  <a:pt x="12" y="124"/>
                </a:lnTo>
                <a:lnTo>
                  <a:pt x="12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4" y="124"/>
                </a:lnTo>
                <a:lnTo>
                  <a:pt x="14" y="124"/>
                </a:lnTo>
                <a:lnTo>
                  <a:pt x="15" y="124"/>
                </a:lnTo>
                <a:lnTo>
                  <a:pt x="15" y="124"/>
                </a:lnTo>
                <a:lnTo>
                  <a:pt x="16" y="124"/>
                </a:lnTo>
                <a:lnTo>
                  <a:pt x="16" y="124"/>
                </a:lnTo>
                <a:lnTo>
                  <a:pt x="16" y="124"/>
                </a:lnTo>
                <a:lnTo>
                  <a:pt x="17" y="124"/>
                </a:lnTo>
                <a:lnTo>
                  <a:pt x="17" y="124"/>
                </a:lnTo>
                <a:lnTo>
                  <a:pt x="18" y="124"/>
                </a:lnTo>
                <a:lnTo>
                  <a:pt x="18" y="124"/>
                </a:lnTo>
                <a:lnTo>
                  <a:pt x="19" y="124"/>
                </a:lnTo>
                <a:lnTo>
                  <a:pt x="19" y="124"/>
                </a:lnTo>
                <a:lnTo>
                  <a:pt x="20" y="124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2"/>
                </a:lnTo>
                <a:lnTo>
                  <a:pt x="20" y="122"/>
                </a:lnTo>
                <a:lnTo>
                  <a:pt x="21" y="123"/>
                </a:lnTo>
                <a:lnTo>
                  <a:pt x="22" y="124"/>
                </a:lnTo>
                <a:lnTo>
                  <a:pt x="23" y="126"/>
                </a:lnTo>
                <a:lnTo>
                  <a:pt x="24" y="126"/>
                </a:lnTo>
                <a:lnTo>
                  <a:pt x="24" y="126"/>
                </a:lnTo>
                <a:lnTo>
                  <a:pt x="26" y="129"/>
                </a:lnTo>
                <a:lnTo>
                  <a:pt x="27" y="129"/>
                </a:lnTo>
                <a:lnTo>
                  <a:pt x="28" y="128"/>
                </a:lnTo>
                <a:lnTo>
                  <a:pt x="32" y="127"/>
                </a:lnTo>
                <a:lnTo>
                  <a:pt x="33" y="126"/>
                </a:lnTo>
                <a:lnTo>
                  <a:pt x="34" y="126"/>
                </a:lnTo>
                <a:lnTo>
                  <a:pt x="34" y="126"/>
                </a:lnTo>
                <a:lnTo>
                  <a:pt x="35" y="125"/>
                </a:lnTo>
                <a:lnTo>
                  <a:pt x="36" y="125"/>
                </a:lnTo>
                <a:lnTo>
                  <a:pt x="36" y="125"/>
                </a:lnTo>
                <a:lnTo>
                  <a:pt x="36" y="125"/>
                </a:lnTo>
                <a:lnTo>
                  <a:pt x="37" y="124"/>
                </a:lnTo>
                <a:lnTo>
                  <a:pt x="38" y="124"/>
                </a:lnTo>
                <a:lnTo>
                  <a:pt x="38" y="124"/>
                </a:lnTo>
                <a:lnTo>
                  <a:pt x="39" y="124"/>
                </a:lnTo>
                <a:lnTo>
                  <a:pt x="39" y="124"/>
                </a:lnTo>
                <a:lnTo>
                  <a:pt x="39" y="123"/>
                </a:lnTo>
                <a:lnTo>
                  <a:pt x="41" y="123"/>
                </a:lnTo>
                <a:lnTo>
                  <a:pt x="42" y="123"/>
                </a:lnTo>
                <a:lnTo>
                  <a:pt x="43" y="123"/>
                </a:lnTo>
                <a:lnTo>
                  <a:pt x="43" y="122"/>
                </a:lnTo>
                <a:lnTo>
                  <a:pt x="45" y="122"/>
                </a:lnTo>
                <a:lnTo>
                  <a:pt x="45" y="121"/>
                </a:lnTo>
                <a:lnTo>
                  <a:pt x="45" y="121"/>
                </a:lnTo>
                <a:lnTo>
                  <a:pt x="45" y="121"/>
                </a:lnTo>
                <a:lnTo>
                  <a:pt x="44" y="120"/>
                </a:lnTo>
                <a:lnTo>
                  <a:pt x="44" y="117"/>
                </a:lnTo>
                <a:lnTo>
                  <a:pt x="43" y="114"/>
                </a:lnTo>
                <a:lnTo>
                  <a:pt x="43" y="111"/>
                </a:lnTo>
                <a:lnTo>
                  <a:pt x="43" y="111"/>
                </a:lnTo>
                <a:lnTo>
                  <a:pt x="43" y="111"/>
                </a:lnTo>
                <a:lnTo>
                  <a:pt x="43" y="110"/>
                </a:lnTo>
                <a:lnTo>
                  <a:pt x="43" y="110"/>
                </a:lnTo>
                <a:lnTo>
                  <a:pt x="43" y="110"/>
                </a:lnTo>
                <a:lnTo>
                  <a:pt x="43" y="110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2" y="108"/>
                </a:lnTo>
                <a:lnTo>
                  <a:pt x="42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6"/>
                </a:lnTo>
                <a:lnTo>
                  <a:pt x="43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5"/>
                </a:lnTo>
                <a:lnTo>
                  <a:pt x="44" y="105"/>
                </a:lnTo>
                <a:lnTo>
                  <a:pt x="44" y="105"/>
                </a:lnTo>
                <a:lnTo>
                  <a:pt x="44" y="104"/>
                </a:lnTo>
                <a:lnTo>
                  <a:pt x="44" y="104"/>
                </a:lnTo>
                <a:lnTo>
                  <a:pt x="45" y="104"/>
                </a:lnTo>
                <a:lnTo>
                  <a:pt x="45" y="103"/>
                </a:lnTo>
                <a:lnTo>
                  <a:pt x="44" y="103"/>
                </a:lnTo>
                <a:lnTo>
                  <a:pt x="44" y="103"/>
                </a:lnTo>
                <a:lnTo>
                  <a:pt x="45" y="103"/>
                </a:lnTo>
                <a:lnTo>
                  <a:pt x="45" y="102"/>
                </a:lnTo>
                <a:lnTo>
                  <a:pt x="44" y="102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4" y="100"/>
                </a:lnTo>
                <a:lnTo>
                  <a:pt x="43" y="100"/>
                </a:lnTo>
                <a:lnTo>
                  <a:pt x="43" y="100"/>
                </a:lnTo>
                <a:lnTo>
                  <a:pt x="43" y="99"/>
                </a:lnTo>
                <a:lnTo>
                  <a:pt x="43" y="99"/>
                </a:lnTo>
                <a:lnTo>
                  <a:pt x="43" y="98"/>
                </a:lnTo>
                <a:lnTo>
                  <a:pt x="42" y="97"/>
                </a:lnTo>
                <a:lnTo>
                  <a:pt x="42" y="97"/>
                </a:lnTo>
                <a:lnTo>
                  <a:pt x="41" y="96"/>
                </a:lnTo>
                <a:lnTo>
                  <a:pt x="41" y="96"/>
                </a:lnTo>
                <a:lnTo>
                  <a:pt x="41" y="96"/>
                </a:lnTo>
                <a:lnTo>
                  <a:pt x="41" y="95"/>
                </a:lnTo>
                <a:lnTo>
                  <a:pt x="41" y="95"/>
                </a:lnTo>
                <a:lnTo>
                  <a:pt x="40" y="95"/>
                </a:lnTo>
                <a:lnTo>
                  <a:pt x="40" y="94"/>
                </a:lnTo>
                <a:lnTo>
                  <a:pt x="40" y="94"/>
                </a:lnTo>
                <a:lnTo>
                  <a:pt x="41" y="94"/>
                </a:lnTo>
                <a:lnTo>
                  <a:pt x="41" y="93"/>
                </a:lnTo>
                <a:lnTo>
                  <a:pt x="41" y="93"/>
                </a:lnTo>
                <a:lnTo>
                  <a:pt x="41" y="92"/>
                </a:lnTo>
                <a:lnTo>
                  <a:pt x="41" y="92"/>
                </a:lnTo>
                <a:lnTo>
                  <a:pt x="41" y="92"/>
                </a:lnTo>
                <a:lnTo>
                  <a:pt x="42" y="92"/>
                </a:lnTo>
                <a:lnTo>
                  <a:pt x="42" y="91"/>
                </a:lnTo>
                <a:lnTo>
                  <a:pt x="43" y="91"/>
                </a:lnTo>
                <a:lnTo>
                  <a:pt x="42" y="91"/>
                </a:lnTo>
                <a:lnTo>
                  <a:pt x="42" y="91"/>
                </a:lnTo>
                <a:lnTo>
                  <a:pt x="42" y="91"/>
                </a:lnTo>
                <a:lnTo>
                  <a:pt x="42" y="90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2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5" y="89"/>
                </a:lnTo>
                <a:lnTo>
                  <a:pt x="45" y="88"/>
                </a:lnTo>
                <a:lnTo>
                  <a:pt x="45" y="88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6" y="87"/>
                </a:lnTo>
                <a:lnTo>
                  <a:pt x="47" y="87"/>
                </a:lnTo>
                <a:lnTo>
                  <a:pt x="47" y="86"/>
                </a:lnTo>
                <a:lnTo>
                  <a:pt x="48" y="86"/>
                </a:lnTo>
                <a:lnTo>
                  <a:pt x="48" y="86"/>
                </a:lnTo>
                <a:lnTo>
                  <a:pt x="48" y="86"/>
                </a:lnTo>
                <a:lnTo>
                  <a:pt x="49" y="86"/>
                </a:lnTo>
                <a:lnTo>
                  <a:pt x="49" y="86"/>
                </a:lnTo>
                <a:lnTo>
                  <a:pt x="50" y="86"/>
                </a:lnTo>
                <a:lnTo>
                  <a:pt x="50" y="86"/>
                </a:lnTo>
                <a:lnTo>
                  <a:pt x="51" y="85"/>
                </a:lnTo>
                <a:lnTo>
                  <a:pt x="52" y="85"/>
                </a:lnTo>
                <a:lnTo>
                  <a:pt x="52" y="85"/>
                </a:lnTo>
                <a:lnTo>
                  <a:pt x="53" y="85"/>
                </a:lnTo>
                <a:lnTo>
                  <a:pt x="53" y="84"/>
                </a:lnTo>
                <a:lnTo>
                  <a:pt x="53" y="83"/>
                </a:lnTo>
                <a:lnTo>
                  <a:pt x="50" y="70"/>
                </a:lnTo>
                <a:lnTo>
                  <a:pt x="49" y="70"/>
                </a:lnTo>
                <a:lnTo>
                  <a:pt x="49" y="70"/>
                </a:lnTo>
                <a:lnTo>
                  <a:pt x="48" y="70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67"/>
                </a:lnTo>
                <a:lnTo>
                  <a:pt x="48" y="67"/>
                </a:lnTo>
                <a:lnTo>
                  <a:pt x="48" y="66"/>
                </a:lnTo>
                <a:lnTo>
                  <a:pt x="48" y="66"/>
                </a:lnTo>
                <a:lnTo>
                  <a:pt x="49" y="66"/>
                </a:lnTo>
                <a:lnTo>
                  <a:pt x="49" y="65"/>
                </a:lnTo>
                <a:lnTo>
                  <a:pt x="49" y="64"/>
                </a:lnTo>
                <a:lnTo>
                  <a:pt x="48" y="64"/>
                </a:lnTo>
                <a:lnTo>
                  <a:pt x="48" y="63"/>
                </a:lnTo>
                <a:lnTo>
                  <a:pt x="47" y="63"/>
                </a:lnTo>
                <a:lnTo>
                  <a:pt x="47" y="62"/>
                </a:lnTo>
                <a:lnTo>
                  <a:pt x="47" y="62"/>
                </a:lnTo>
                <a:lnTo>
                  <a:pt x="46" y="61"/>
                </a:lnTo>
                <a:lnTo>
                  <a:pt x="46" y="60"/>
                </a:lnTo>
                <a:lnTo>
                  <a:pt x="45" y="59"/>
                </a:lnTo>
                <a:lnTo>
                  <a:pt x="45" y="57"/>
                </a:lnTo>
                <a:lnTo>
                  <a:pt x="44" y="57"/>
                </a:lnTo>
                <a:lnTo>
                  <a:pt x="44" y="56"/>
                </a:lnTo>
                <a:lnTo>
                  <a:pt x="44" y="55"/>
                </a:lnTo>
                <a:lnTo>
                  <a:pt x="44" y="55"/>
                </a:lnTo>
                <a:lnTo>
                  <a:pt x="44" y="54"/>
                </a:lnTo>
                <a:lnTo>
                  <a:pt x="44" y="54"/>
                </a:lnTo>
                <a:lnTo>
                  <a:pt x="44" y="53"/>
                </a:lnTo>
                <a:lnTo>
                  <a:pt x="44" y="53"/>
                </a:lnTo>
                <a:lnTo>
                  <a:pt x="44" y="52"/>
                </a:lnTo>
                <a:lnTo>
                  <a:pt x="44" y="52"/>
                </a:lnTo>
                <a:lnTo>
                  <a:pt x="44" y="51"/>
                </a:lnTo>
                <a:lnTo>
                  <a:pt x="44" y="51"/>
                </a:lnTo>
                <a:lnTo>
                  <a:pt x="43" y="50"/>
                </a:lnTo>
                <a:lnTo>
                  <a:pt x="43" y="50"/>
                </a:lnTo>
                <a:lnTo>
                  <a:pt x="42" y="50"/>
                </a:lnTo>
                <a:lnTo>
                  <a:pt x="41" y="49"/>
                </a:lnTo>
                <a:lnTo>
                  <a:pt x="41" y="49"/>
                </a:lnTo>
                <a:lnTo>
                  <a:pt x="40" y="49"/>
                </a:lnTo>
                <a:lnTo>
                  <a:pt x="40" y="49"/>
                </a:lnTo>
                <a:lnTo>
                  <a:pt x="39" y="48"/>
                </a:lnTo>
                <a:lnTo>
                  <a:pt x="38" y="48"/>
                </a:lnTo>
                <a:lnTo>
                  <a:pt x="38" y="48"/>
                </a:lnTo>
                <a:lnTo>
                  <a:pt x="37" y="48"/>
                </a:lnTo>
                <a:lnTo>
                  <a:pt x="37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5" y="47"/>
                </a:lnTo>
                <a:lnTo>
                  <a:pt x="34" y="47"/>
                </a:lnTo>
                <a:lnTo>
                  <a:pt x="34" y="47"/>
                </a:lnTo>
                <a:lnTo>
                  <a:pt x="33" y="47"/>
                </a:lnTo>
                <a:lnTo>
                  <a:pt x="33" y="46"/>
                </a:lnTo>
                <a:lnTo>
                  <a:pt x="33" y="46"/>
                </a:lnTo>
                <a:lnTo>
                  <a:pt x="32" y="46"/>
                </a:lnTo>
                <a:lnTo>
                  <a:pt x="32" y="46"/>
                </a:lnTo>
                <a:lnTo>
                  <a:pt x="31" y="47"/>
                </a:lnTo>
                <a:lnTo>
                  <a:pt x="31" y="47"/>
                </a:lnTo>
                <a:lnTo>
                  <a:pt x="30" y="47"/>
                </a:lnTo>
                <a:lnTo>
                  <a:pt x="29" y="47"/>
                </a:lnTo>
                <a:lnTo>
                  <a:pt x="29" y="46"/>
                </a:lnTo>
                <a:lnTo>
                  <a:pt x="29" y="46"/>
                </a:lnTo>
                <a:lnTo>
                  <a:pt x="28" y="45"/>
                </a:lnTo>
                <a:lnTo>
                  <a:pt x="28" y="44"/>
                </a:lnTo>
                <a:lnTo>
                  <a:pt x="27" y="43"/>
                </a:lnTo>
                <a:lnTo>
                  <a:pt x="27" y="43"/>
                </a:lnTo>
                <a:lnTo>
                  <a:pt x="27" y="42"/>
                </a:lnTo>
                <a:lnTo>
                  <a:pt x="27" y="42"/>
                </a:lnTo>
                <a:lnTo>
                  <a:pt x="26" y="42"/>
                </a:lnTo>
                <a:lnTo>
                  <a:pt x="26" y="41"/>
                </a:lnTo>
                <a:lnTo>
                  <a:pt x="26" y="41"/>
                </a:lnTo>
                <a:lnTo>
                  <a:pt x="26" y="41"/>
                </a:lnTo>
                <a:lnTo>
                  <a:pt x="26" y="40"/>
                </a:lnTo>
                <a:lnTo>
                  <a:pt x="26" y="40"/>
                </a:lnTo>
                <a:lnTo>
                  <a:pt x="26" y="40"/>
                </a:lnTo>
                <a:lnTo>
                  <a:pt x="26" y="40"/>
                </a:lnTo>
                <a:lnTo>
                  <a:pt x="26" y="39"/>
                </a:lnTo>
                <a:lnTo>
                  <a:pt x="27" y="39"/>
                </a:lnTo>
                <a:lnTo>
                  <a:pt x="27" y="38"/>
                </a:lnTo>
                <a:lnTo>
                  <a:pt x="27" y="37"/>
                </a:lnTo>
                <a:lnTo>
                  <a:pt x="27" y="36"/>
                </a:lnTo>
                <a:lnTo>
                  <a:pt x="28" y="35"/>
                </a:lnTo>
                <a:lnTo>
                  <a:pt x="28" y="35"/>
                </a:lnTo>
                <a:lnTo>
                  <a:pt x="28" y="34"/>
                </a:lnTo>
                <a:lnTo>
                  <a:pt x="28" y="34"/>
                </a:lnTo>
                <a:lnTo>
                  <a:pt x="28" y="33"/>
                </a:lnTo>
                <a:lnTo>
                  <a:pt x="28" y="33"/>
                </a:lnTo>
                <a:lnTo>
                  <a:pt x="28" y="32"/>
                </a:ln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28" y="31"/>
                </a:lnTo>
                <a:lnTo>
                  <a:pt x="28" y="31"/>
                </a:lnTo>
                <a:lnTo>
                  <a:pt x="28" y="30"/>
                </a:lnTo>
                <a:lnTo>
                  <a:pt x="27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9"/>
                </a:ln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3" y="27"/>
                </a:lnTo>
                <a:lnTo>
                  <a:pt x="23" y="27"/>
                </a:lnTo>
                <a:lnTo>
                  <a:pt x="22" y="27"/>
                </a:lnTo>
                <a:lnTo>
                  <a:pt x="22" y="26"/>
                </a:lnTo>
                <a:lnTo>
                  <a:pt x="22" y="26"/>
                </a:lnTo>
                <a:lnTo>
                  <a:pt x="22" y="25"/>
                </a:lnTo>
                <a:lnTo>
                  <a:pt x="22" y="25"/>
                </a:lnTo>
                <a:lnTo>
                  <a:pt x="22" y="24"/>
                </a:lnTo>
                <a:lnTo>
                  <a:pt x="21" y="24"/>
                </a:lnTo>
                <a:lnTo>
                  <a:pt x="21" y="23"/>
                </a:lnTo>
                <a:lnTo>
                  <a:pt x="21" y="23"/>
                </a:lnTo>
                <a:lnTo>
                  <a:pt x="21" y="22"/>
                </a:lnTo>
                <a:lnTo>
                  <a:pt x="21" y="22"/>
                </a:lnTo>
                <a:lnTo>
                  <a:pt x="21" y="21"/>
                </a:lnTo>
                <a:lnTo>
                  <a:pt x="21" y="21"/>
                </a:lnTo>
                <a:lnTo>
                  <a:pt x="21" y="20"/>
                </a:lnTo>
                <a:lnTo>
                  <a:pt x="21" y="20"/>
                </a:lnTo>
                <a:lnTo>
                  <a:pt x="21" y="19"/>
                </a:lnTo>
                <a:lnTo>
                  <a:pt x="21" y="19"/>
                </a:lnTo>
                <a:lnTo>
                  <a:pt x="21" y="18"/>
                </a:lnTo>
                <a:lnTo>
                  <a:pt x="21" y="18"/>
                </a:lnTo>
                <a:lnTo>
                  <a:pt x="21" y="17"/>
                </a:lnTo>
                <a:lnTo>
                  <a:pt x="22" y="18"/>
                </a:lnTo>
                <a:lnTo>
                  <a:pt x="22" y="17"/>
                </a:lnTo>
                <a:lnTo>
                  <a:pt x="22" y="17"/>
                </a:lnTo>
                <a:lnTo>
                  <a:pt x="23" y="17"/>
                </a:lnTo>
                <a:lnTo>
                  <a:pt x="23" y="17"/>
                </a:lnTo>
                <a:lnTo>
                  <a:pt x="23" y="16"/>
                </a:lnTo>
                <a:lnTo>
                  <a:pt x="23" y="15"/>
                </a:lnTo>
                <a:lnTo>
                  <a:pt x="24" y="15"/>
                </a:lnTo>
                <a:lnTo>
                  <a:pt x="24" y="14"/>
                </a:lnTo>
                <a:lnTo>
                  <a:pt x="24" y="14"/>
                </a:lnTo>
                <a:lnTo>
                  <a:pt x="25" y="14"/>
                </a:lnTo>
                <a:lnTo>
                  <a:pt x="25" y="13"/>
                </a:lnTo>
                <a:lnTo>
                  <a:pt x="26" y="13"/>
                </a:lnTo>
                <a:lnTo>
                  <a:pt x="26" y="13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6" y="13"/>
                </a:lnTo>
                <a:lnTo>
                  <a:pt x="27" y="13"/>
                </a:lnTo>
                <a:lnTo>
                  <a:pt x="26" y="13"/>
                </a:lnTo>
                <a:lnTo>
                  <a:pt x="26" y="12"/>
                </a:lnTo>
                <a:lnTo>
                  <a:pt x="26" y="12"/>
                </a:lnTo>
                <a:lnTo>
                  <a:pt x="26" y="12"/>
                </a:lnTo>
                <a:lnTo>
                  <a:pt x="25" y="12"/>
                </a:lnTo>
                <a:lnTo>
                  <a:pt x="25" y="12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0"/>
                </a:lnTo>
                <a:lnTo>
                  <a:pt x="23" y="10"/>
                </a:lnTo>
                <a:lnTo>
                  <a:pt x="22" y="10"/>
                </a:lnTo>
                <a:lnTo>
                  <a:pt x="22" y="10"/>
                </a:lnTo>
                <a:lnTo>
                  <a:pt x="21" y="9"/>
                </a:lnTo>
                <a:lnTo>
                  <a:pt x="21" y="9"/>
                </a:lnTo>
                <a:lnTo>
                  <a:pt x="21" y="8"/>
                </a:lnTo>
                <a:lnTo>
                  <a:pt x="21" y="8"/>
                </a:lnTo>
                <a:lnTo>
                  <a:pt x="21" y="7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21" y="5"/>
                </a:lnTo>
                <a:lnTo>
                  <a:pt x="22" y="5"/>
                </a:lnTo>
                <a:lnTo>
                  <a:pt x="22" y="5"/>
                </a:lnTo>
                <a:lnTo>
                  <a:pt x="22" y="6"/>
                </a:lnTo>
                <a:lnTo>
                  <a:pt x="23" y="6"/>
                </a:lnTo>
                <a:lnTo>
                  <a:pt x="23" y="5"/>
                </a:lnTo>
                <a:lnTo>
                  <a:pt x="23" y="5"/>
                </a:lnTo>
                <a:lnTo>
                  <a:pt x="23" y="5"/>
                </a:lnTo>
                <a:lnTo>
                  <a:pt x="23" y="4"/>
                </a:lnTo>
                <a:lnTo>
                  <a:pt x="24" y="3"/>
                </a:lnTo>
                <a:lnTo>
                  <a:pt x="23" y="3"/>
                </a:lnTo>
                <a:lnTo>
                  <a:pt x="23" y="3"/>
                </a:lnTo>
                <a:lnTo>
                  <a:pt x="23" y="2"/>
                </a:lnTo>
                <a:lnTo>
                  <a:pt x="23" y="2"/>
                </a:lnTo>
                <a:lnTo>
                  <a:pt x="24" y="2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close/>
              </a:path>
            </a:pathLst>
          </a:custGeom>
          <a:noFill/>
          <a:ln w="12700">
            <a:solidFill>
              <a:schemeClr val="tx1">
                <a:lumMod val="95000"/>
                <a:lumOff val="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97" name="Freeform 130">
            <a:extLst>
              <a:ext uri="{FF2B5EF4-FFF2-40B4-BE49-F238E27FC236}">
                <a16:creationId xmlns:a16="http://schemas.microsoft.com/office/drawing/2014/main" xmlns="" id="{7DACB884-B2C8-4B68-9033-4C870FD6E8BE}"/>
              </a:ext>
            </a:extLst>
          </p:cNvPr>
          <p:cNvSpPr>
            <a:spLocks noEditPoints="1"/>
          </p:cNvSpPr>
          <p:nvPr/>
        </p:nvSpPr>
        <p:spPr bwMode="auto">
          <a:xfrm>
            <a:off x="9101138" y="2077937"/>
            <a:ext cx="53975" cy="47625"/>
          </a:xfrm>
          <a:custGeom>
            <a:avLst/>
            <a:gdLst>
              <a:gd name="T0" fmla="*/ 31 w 34"/>
              <a:gd name="T1" fmla="*/ 30 h 30"/>
              <a:gd name="T2" fmla="*/ 30 w 34"/>
              <a:gd name="T3" fmla="*/ 30 h 30"/>
              <a:gd name="T4" fmla="*/ 31 w 34"/>
              <a:gd name="T5" fmla="*/ 30 h 30"/>
              <a:gd name="T6" fmla="*/ 31 w 34"/>
              <a:gd name="T7" fmla="*/ 29 h 30"/>
              <a:gd name="T8" fmla="*/ 31 w 34"/>
              <a:gd name="T9" fmla="*/ 29 h 30"/>
              <a:gd name="T10" fmla="*/ 31 w 34"/>
              <a:gd name="T11" fmla="*/ 29 h 30"/>
              <a:gd name="T12" fmla="*/ 31 w 34"/>
              <a:gd name="T13" fmla="*/ 20 h 30"/>
              <a:gd name="T14" fmla="*/ 31 w 34"/>
              <a:gd name="T15" fmla="*/ 21 h 30"/>
              <a:gd name="T16" fmla="*/ 32 w 34"/>
              <a:gd name="T17" fmla="*/ 21 h 30"/>
              <a:gd name="T18" fmla="*/ 31 w 34"/>
              <a:gd name="T19" fmla="*/ 20 h 30"/>
              <a:gd name="T20" fmla="*/ 34 w 34"/>
              <a:gd name="T21" fmla="*/ 15 h 30"/>
              <a:gd name="T22" fmla="*/ 34 w 34"/>
              <a:gd name="T23" fmla="*/ 15 h 30"/>
              <a:gd name="T24" fmla="*/ 34 w 34"/>
              <a:gd name="T25" fmla="*/ 14 h 30"/>
              <a:gd name="T26" fmla="*/ 34 w 34"/>
              <a:gd name="T27" fmla="*/ 14 h 30"/>
              <a:gd name="T28" fmla="*/ 31 w 34"/>
              <a:gd name="T29" fmla="*/ 6 h 30"/>
              <a:gd name="T30" fmla="*/ 31 w 34"/>
              <a:gd name="T31" fmla="*/ 6 h 30"/>
              <a:gd name="T32" fmla="*/ 0 w 34"/>
              <a:gd name="T33" fmla="*/ 2 h 30"/>
              <a:gd name="T34" fmla="*/ 0 w 34"/>
              <a:gd name="T35" fmla="*/ 2 h 30"/>
              <a:gd name="T36" fmla="*/ 34 w 34"/>
              <a:gd name="T37" fmla="*/ 0 h 30"/>
              <a:gd name="T38" fmla="*/ 34 w 34"/>
              <a:gd name="T3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" h="30">
                <a:moveTo>
                  <a:pt x="31" y="30"/>
                </a:moveTo>
                <a:lnTo>
                  <a:pt x="30" y="30"/>
                </a:lnTo>
                <a:lnTo>
                  <a:pt x="31" y="30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29"/>
                </a:lnTo>
                <a:close/>
                <a:moveTo>
                  <a:pt x="31" y="20"/>
                </a:moveTo>
                <a:lnTo>
                  <a:pt x="31" y="21"/>
                </a:lnTo>
                <a:lnTo>
                  <a:pt x="32" y="21"/>
                </a:lnTo>
                <a:lnTo>
                  <a:pt x="31" y="20"/>
                </a:lnTo>
                <a:close/>
                <a:moveTo>
                  <a:pt x="34" y="15"/>
                </a:moveTo>
                <a:lnTo>
                  <a:pt x="34" y="15"/>
                </a:lnTo>
                <a:close/>
                <a:moveTo>
                  <a:pt x="34" y="14"/>
                </a:moveTo>
                <a:lnTo>
                  <a:pt x="34" y="14"/>
                </a:lnTo>
                <a:close/>
                <a:moveTo>
                  <a:pt x="31" y="6"/>
                </a:moveTo>
                <a:lnTo>
                  <a:pt x="31" y="6"/>
                </a:lnTo>
                <a:close/>
                <a:moveTo>
                  <a:pt x="0" y="2"/>
                </a:moveTo>
                <a:lnTo>
                  <a:pt x="0" y="2"/>
                </a:lnTo>
                <a:close/>
                <a:moveTo>
                  <a:pt x="34" y="0"/>
                </a:moveTo>
                <a:lnTo>
                  <a:pt x="34" y="0"/>
                </a:lnTo>
                <a:close/>
              </a:path>
            </a:pathLst>
          </a:custGeom>
          <a:solidFill>
            <a:srgbClr val="FFFFB1">
              <a:alpha val="80000"/>
            </a:srgbClr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98" name="Freeform 131">
            <a:extLst>
              <a:ext uri="{FF2B5EF4-FFF2-40B4-BE49-F238E27FC236}">
                <a16:creationId xmlns:a16="http://schemas.microsoft.com/office/drawing/2014/main" xmlns="" id="{3608366F-59BD-4AAB-8C61-4E91B7C8ABE8}"/>
              </a:ext>
            </a:extLst>
          </p:cNvPr>
          <p:cNvSpPr>
            <a:spLocks noEditPoints="1"/>
          </p:cNvSpPr>
          <p:nvPr/>
        </p:nvSpPr>
        <p:spPr bwMode="auto">
          <a:xfrm>
            <a:off x="9101138" y="2077937"/>
            <a:ext cx="53975" cy="47625"/>
          </a:xfrm>
          <a:custGeom>
            <a:avLst/>
            <a:gdLst>
              <a:gd name="T0" fmla="*/ 31 w 34"/>
              <a:gd name="T1" fmla="*/ 30 h 30"/>
              <a:gd name="T2" fmla="*/ 30 w 34"/>
              <a:gd name="T3" fmla="*/ 30 h 30"/>
              <a:gd name="T4" fmla="*/ 31 w 34"/>
              <a:gd name="T5" fmla="*/ 30 h 30"/>
              <a:gd name="T6" fmla="*/ 31 w 34"/>
              <a:gd name="T7" fmla="*/ 29 h 30"/>
              <a:gd name="T8" fmla="*/ 31 w 34"/>
              <a:gd name="T9" fmla="*/ 29 h 30"/>
              <a:gd name="T10" fmla="*/ 31 w 34"/>
              <a:gd name="T11" fmla="*/ 29 h 30"/>
              <a:gd name="T12" fmla="*/ 31 w 34"/>
              <a:gd name="T13" fmla="*/ 20 h 30"/>
              <a:gd name="T14" fmla="*/ 31 w 34"/>
              <a:gd name="T15" fmla="*/ 21 h 30"/>
              <a:gd name="T16" fmla="*/ 32 w 34"/>
              <a:gd name="T17" fmla="*/ 21 h 30"/>
              <a:gd name="T18" fmla="*/ 31 w 34"/>
              <a:gd name="T19" fmla="*/ 20 h 30"/>
              <a:gd name="T20" fmla="*/ 34 w 34"/>
              <a:gd name="T21" fmla="*/ 15 h 30"/>
              <a:gd name="T22" fmla="*/ 34 w 34"/>
              <a:gd name="T23" fmla="*/ 15 h 30"/>
              <a:gd name="T24" fmla="*/ 34 w 34"/>
              <a:gd name="T25" fmla="*/ 14 h 30"/>
              <a:gd name="T26" fmla="*/ 34 w 34"/>
              <a:gd name="T27" fmla="*/ 14 h 30"/>
              <a:gd name="T28" fmla="*/ 31 w 34"/>
              <a:gd name="T29" fmla="*/ 6 h 30"/>
              <a:gd name="T30" fmla="*/ 31 w 34"/>
              <a:gd name="T31" fmla="*/ 6 h 30"/>
              <a:gd name="T32" fmla="*/ 0 w 34"/>
              <a:gd name="T33" fmla="*/ 2 h 30"/>
              <a:gd name="T34" fmla="*/ 0 w 34"/>
              <a:gd name="T35" fmla="*/ 2 h 30"/>
              <a:gd name="T36" fmla="*/ 34 w 34"/>
              <a:gd name="T37" fmla="*/ 0 h 30"/>
              <a:gd name="T38" fmla="*/ 34 w 34"/>
              <a:gd name="T3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" h="30">
                <a:moveTo>
                  <a:pt x="31" y="30"/>
                </a:moveTo>
                <a:lnTo>
                  <a:pt x="30" y="30"/>
                </a:lnTo>
                <a:lnTo>
                  <a:pt x="31" y="30"/>
                </a:lnTo>
                <a:moveTo>
                  <a:pt x="31" y="29"/>
                </a:moveTo>
                <a:lnTo>
                  <a:pt x="31" y="29"/>
                </a:lnTo>
                <a:lnTo>
                  <a:pt x="31" y="29"/>
                </a:lnTo>
                <a:moveTo>
                  <a:pt x="31" y="20"/>
                </a:moveTo>
                <a:lnTo>
                  <a:pt x="31" y="21"/>
                </a:lnTo>
                <a:lnTo>
                  <a:pt x="32" y="21"/>
                </a:lnTo>
                <a:lnTo>
                  <a:pt x="31" y="20"/>
                </a:lnTo>
                <a:moveTo>
                  <a:pt x="34" y="15"/>
                </a:moveTo>
                <a:lnTo>
                  <a:pt x="34" y="15"/>
                </a:lnTo>
                <a:moveTo>
                  <a:pt x="34" y="14"/>
                </a:moveTo>
                <a:lnTo>
                  <a:pt x="34" y="14"/>
                </a:lnTo>
                <a:moveTo>
                  <a:pt x="31" y="6"/>
                </a:moveTo>
                <a:lnTo>
                  <a:pt x="31" y="6"/>
                </a:lnTo>
                <a:moveTo>
                  <a:pt x="0" y="2"/>
                </a:moveTo>
                <a:lnTo>
                  <a:pt x="0" y="2"/>
                </a:lnTo>
                <a:moveTo>
                  <a:pt x="34" y="0"/>
                </a:moveTo>
                <a:lnTo>
                  <a:pt x="34" y="0"/>
                </a:lnTo>
              </a:path>
            </a:pathLst>
          </a:custGeom>
          <a:solidFill>
            <a:srgbClr val="FFFFB1">
              <a:alpha val="80000"/>
            </a:srgbClr>
          </a:solidFill>
          <a:ln w="31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29" name="Agrupar 28">
            <a:extLst>
              <a:ext uri="{FF2B5EF4-FFF2-40B4-BE49-F238E27FC236}">
                <a16:creationId xmlns:a16="http://schemas.microsoft.com/office/drawing/2014/main" xmlns="" id="{20BB6B8C-B58E-49C0-9451-63FFFBC87A89}"/>
              </a:ext>
            </a:extLst>
          </p:cNvPr>
          <p:cNvGrpSpPr/>
          <p:nvPr/>
        </p:nvGrpSpPr>
        <p:grpSpPr>
          <a:xfrm>
            <a:off x="6278563" y="2071587"/>
            <a:ext cx="3268366" cy="3416300"/>
            <a:chOff x="6278563" y="2071587"/>
            <a:chExt cx="3268366" cy="3416300"/>
          </a:xfrm>
        </p:grpSpPr>
        <p:sp>
          <p:nvSpPr>
            <p:cNvPr id="185" name="Freeform 106">
              <a:extLst>
                <a:ext uri="{FF2B5EF4-FFF2-40B4-BE49-F238E27FC236}">
                  <a16:creationId xmlns:a16="http://schemas.microsoft.com/office/drawing/2014/main" xmlns="" id="{9A131C0E-9BCF-4844-9C53-EAAB76B95C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0038" y="4619525"/>
              <a:ext cx="314325" cy="146050"/>
            </a:xfrm>
            <a:custGeom>
              <a:avLst/>
              <a:gdLst>
                <a:gd name="T0" fmla="*/ 103 w 198"/>
                <a:gd name="T1" fmla="*/ 64 h 92"/>
                <a:gd name="T2" fmla="*/ 138 w 198"/>
                <a:gd name="T3" fmla="*/ 12 h 92"/>
                <a:gd name="T4" fmla="*/ 100 w 198"/>
                <a:gd name="T5" fmla="*/ 0 h 92"/>
                <a:gd name="T6" fmla="*/ 92 w 198"/>
                <a:gd name="T7" fmla="*/ 2 h 92"/>
                <a:gd name="T8" fmla="*/ 88 w 198"/>
                <a:gd name="T9" fmla="*/ 4 h 92"/>
                <a:gd name="T10" fmla="*/ 82 w 198"/>
                <a:gd name="T11" fmla="*/ 7 h 92"/>
                <a:gd name="T12" fmla="*/ 78 w 198"/>
                <a:gd name="T13" fmla="*/ 14 h 92"/>
                <a:gd name="T14" fmla="*/ 80 w 198"/>
                <a:gd name="T15" fmla="*/ 22 h 92"/>
                <a:gd name="T16" fmla="*/ 76 w 198"/>
                <a:gd name="T17" fmla="*/ 28 h 92"/>
                <a:gd name="T18" fmla="*/ 69 w 198"/>
                <a:gd name="T19" fmla="*/ 32 h 92"/>
                <a:gd name="T20" fmla="*/ 64 w 198"/>
                <a:gd name="T21" fmla="*/ 39 h 92"/>
                <a:gd name="T22" fmla="*/ 61 w 198"/>
                <a:gd name="T23" fmla="*/ 45 h 92"/>
                <a:gd name="T24" fmla="*/ 59 w 198"/>
                <a:gd name="T25" fmla="*/ 52 h 92"/>
                <a:gd name="T26" fmla="*/ 54 w 198"/>
                <a:gd name="T27" fmla="*/ 57 h 92"/>
                <a:gd name="T28" fmla="*/ 47 w 198"/>
                <a:gd name="T29" fmla="*/ 57 h 92"/>
                <a:gd name="T30" fmla="*/ 43 w 198"/>
                <a:gd name="T31" fmla="*/ 64 h 92"/>
                <a:gd name="T32" fmla="*/ 36 w 198"/>
                <a:gd name="T33" fmla="*/ 70 h 92"/>
                <a:gd name="T34" fmla="*/ 27 w 198"/>
                <a:gd name="T35" fmla="*/ 75 h 92"/>
                <a:gd name="T36" fmla="*/ 19 w 198"/>
                <a:gd name="T37" fmla="*/ 78 h 92"/>
                <a:gd name="T38" fmla="*/ 10 w 198"/>
                <a:gd name="T39" fmla="*/ 80 h 92"/>
                <a:gd name="T40" fmla="*/ 3 w 198"/>
                <a:gd name="T41" fmla="*/ 85 h 92"/>
                <a:gd name="T42" fmla="*/ 2 w 198"/>
                <a:gd name="T43" fmla="*/ 92 h 92"/>
                <a:gd name="T44" fmla="*/ 10 w 198"/>
                <a:gd name="T45" fmla="*/ 90 h 92"/>
                <a:gd name="T46" fmla="*/ 18 w 198"/>
                <a:gd name="T47" fmla="*/ 86 h 92"/>
                <a:gd name="T48" fmla="*/ 25 w 198"/>
                <a:gd name="T49" fmla="*/ 81 h 92"/>
                <a:gd name="T50" fmla="*/ 34 w 198"/>
                <a:gd name="T51" fmla="*/ 81 h 92"/>
                <a:gd name="T52" fmla="*/ 42 w 198"/>
                <a:gd name="T53" fmla="*/ 82 h 92"/>
                <a:gd name="T54" fmla="*/ 50 w 198"/>
                <a:gd name="T55" fmla="*/ 79 h 92"/>
                <a:gd name="T56" fmla="*/ 57 w 198"/>
                <a:gd name="T57" fmla="*/ 75 h 92"/>
                <a:gd name="T58" fmla="*/ 66 w 198"/>
                <a:gd name="T59" fmla="*/ 71 h 92"/>
                <a:gd name="T60" fmla="*/ 76 w 198"/>
                <a:gd name="T61" fmla="*/ 68 h 92"/>
                <a:gd name="T62" fmla="*/ 87 w 198"/>
                <a:gd name="T63" fmla="*/ 64 h 92"/>
                <a:gd name="T64" fmla="*/ 95 w 198"/>
                <a:gd name="T65" fmla="*/ 63 h 92"/>
                <a:gd name="T66" fmla="*/ 101 w 198"/>
                <a:gd name="T67" fmla="*/ 62 h 92"/>
                <a:gd name="T68" fmla="*/ 109 w 198"/>
                <a:gd name="T69" fmla="*/ 63 h 92"/>
                <a:gd name="T70" fmla="*/ 115 w 198"/>
                <a:gd name="T71" fmla="*/ 63 h 92"/>
                <a:gd name="T72" fmla="*/ 125 w 198"/>
                <a:gd name="T73" fmla="*/ 62 h 92"/>
                <a:gd name="T74" fmla="*/ 134 w 198"/>
                <a:gd name="T75" fmla="*/ 57 h 92"/>
                <a:gd name="T76" fmla="*/ 143 w 198"/>
                <a:gd name="T77" fmla="*/ 56 h 92"/>
                <a:gd name="T78" fmla="*/ 152 w 198"/>
                <a:gd name="T79" fmla="*/ 57 h 92"/>
                <a:gd name="T80" fmla="*/ 160 w 198"/>
                <a:gd name="T81" fmla="*/ 60 h 92"/>
                <a:gd name="T82" fmla="*/ 161 w 198"/>
                <a:gd name="T83" fmla="*/ 64 h 92"/>
                <a:gd name="T84" fmla="*/ 169 w 198"/>
                <a:gd name="T85" fmla="*/ 61 h 92"/>
                <a:gd name="T86" fmla="*/ 177 w 198"/>
                <a:gd name="T87" fmla="*/ 57 h 92"/>
                <a:gd name="T88" fmla="*/ 185 w 198"/>
                <a:gd name="T89" fmla="*/ 51 h 92"/>
                <a:gd name="T90" fmla="*/ 197 w 198"/>
                <a:gd name="T91" fmla="*/ 47 h 92"/>
                <a:gd name="T92" fmla="*/ 197 w 198"/>
                <a:gd name="T93" fmla="*/ 40 h 92"/>
                <a:gd name="T94" fmla="*/ 194 w 198"/>
                <a:gd name="T95" fmla="*/ 33 h 92"/>
                <a:gd name="T96" fmla="*/ 185 w 198"/>
                <a:gd name="T97" fmla="*/ 34 h 92"/>
                <a:gd name="T98" fmla="*/ 182 w 198"/>
                <a:gd name="T99" fmla="*/ 27 h 92"/>
                <a:gd name="T100" fmla="*/ 180 w 198"/>
                <a:gd name="T101" fmla="*/ 20 h 92"/>
                <a:gd name="T102" fmla="*/ 172 w 198"/>
                <a:gd name="T103" fmla="*/ 22 h 92"/>
                <a:gd name="T104" fmla="*/ 164 w 198"/>
                <a:gd name="T105" fmla="*/ 25 h 92"/>
                <a:gd name="T106" fmla="*/ 159 w 198"/>
                <a:gd name="T107" fmla="*/ 21 h 92"/>
                <a:gd name="T108" fmla="*/ 155 w 198"/>
                <a:gd name="T109" fmla="*/ 15 h 92"/>
                <a:gd name="T110" fmla="*/ 148 w 198"/>
                <a:gd name="T111" fmla="*/ 17 h 92"/>
                <a:gd name="T112" fmla="*/ 141 w 198"/>
                <a:gd name="T113" fmla="*/ 19 h 92"/>
                <a:gd name="T114" fmla="*/ 136 w 198"/>
                <a:gd name="T115" fmla="*/ 14 h 92"/>
                <a:gd name="T116" fmla="*/ 136 w 198"/>
                <a:gd name="T117" fmla="*/ 12 h 92"/>
                <a:gd name="T118" fmla="*/ 129 w 198"/>
                <a:gd name="T119" fmla="*/ 7 h 92"/>
                <a:gd name="T120" fmla="*/ 121 w 198"/>
                <a:gd name="T121" fmla="*/ 5 h 92"/>
                <a:gd name="T122" fmla="*/ 114 w 198"/>
                <a:gd name="T123" fmla="*/ 1 h 92"/>
                <a:gd name="T124" fmla="*/ 104 w 198"/>
                <a:gd name="T12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8" h="92">
                  <a:moveTo>
                    <a:pt x="0" y="91"/>
                  </a:moveTo>
                  <a:lnTo>
                    <a:pt x="0" y="91"/>
                  </a:lnTo>
                  <a:lnTo>
                    <a:pt x="0" y="92"/>
                  </a:lnTo>
                  <a:lnTo>
                    <a:pt x="0" y="91"/>
                  </a:lnTo>
                  <a:close/>
                  <a:moveTo>
                    <a:pt x="2" y="91"/>
                  </a:moveTo>
                  <a:lnTo>
                    <a:pt x="2" y="91"/>
                  </a:lnTo>
                  <a:lnTo>
                    <a:pt x="2" y="92"/>
                  </a:lnTo>
                  <a:lnTo>
                    <a:pt x="2" y="91"/>
                  </a:lnTo>
                  <a:close/>
                  <a:moveTo>
                    <a:pt x="17" y="87"/>
                  </a:moveTo>
                  <a:lnTo>
                    <a:pt x="17" y="87"/>
                  </a:lnTo>
                  <a:close/>
                  <a:moveTo>
                    <a:pt x="22" y="83"/>
                  </a:moveTo>
                  <a:lnTo>
                    <a:pt x="21" y="83"/>
                  </a:lnTo>
                  <a:lnTo>
                    <a:pt x="22" y="83"/>
                  </a:lnTo>
                  <a:close/>
                  <a:moveTo>
                    <a:pt x="39" y="80"/>
                  </a:moveTo>
                  <a:lnTo>
                    <a:pt x="39" y="80"/>
                  </a:lnTo>
                  <a:lnTo>
                    <a:pt x="39" y="81"/>
                  </a:lnTo>
                  <a:lnTo>
                    <a:pt x="39" y="80"/>
                  </a:lnTo>
                  <a:close/>
                  <a:moveTo>
                    <a:pt x="41" y="80"/>
                  </a:moveTo>
                  <a:lnTo>
                    <a:pt x="41" y="80"/>
                  </a:lnTo>
                  <a:lnTo>
                    <a:pt x="41" y="81"/>
                  </a:lnTo>
                  <a:lnTo>
                    <a:pt x="41" y="80"/>
                  </a:lnTo>
                  <a:close/>
                  <a:moveTo>
                    <a:pt x="59" y="74"/>
                  </a:moveTo>
                  <a:lnTo>
                    <a:pt x="58" y="74"/>
                  </a:lnTo>
                  <a:lnTo>
                    <a:pt x="59" y="74"/>
                  </a:lnTo>
                  <a:close/>
                  <a:moveTo>
                    <a:pt x="70" y="71"/>
                  </a:moveTo>
                  <a:lnTo>
                    <a:pt x="70" y="71"/>
                  </a:lnTo>
                  <a:lnTo>
                    <a:pt x="70" y="71"/>
                  </a:lnTo>
                  <a:close/>
                  <a:moveTo>
                    <a:pt x="82" y="65"/>
                  </a:moveTo>
                  <a:lnTo>
                    <a:pt x="82" y="65"/>
                  </a:lnTo>
                  <a:lnTo>
                    <a:pt x="82" y="66"/>
                  </a:lnTo>
                  <a:lnTo>
                    <a:pt x="82" y="65"/>
                  </a:lnTo>
                  <a:close/>
                  <a:moveTo>
                    <a:pt x="103" y="64"/>
                  </a:moveTo>
                  <a:lnTo>
                    <a:pt x="103" y="64"/>
                  </a:lnTo>
                  <a:lnTo>
                    <a:pt x="103" y="64"/>
                  </a:lnTo>
                  <a:lnTo>
                    <a:pt x="103" y="64"/>
                  </a:lnTo>
                  <a:close/>
                  <a:moveTo>
                    <a:pt x="102" y="62"/>
                  </a:moveTo>
                  <a:lnTo>
                    <a:pt x="102" y="62"/>
                  </a:lnTo>
                  <a:lnTo>
                    <a:pt x="102" y="62"/>
                  </a:lnTo>
                  <a:lnTo>
                    <a:pt x="102" y="62"/>
                  </a:lnTo>
                  <a:close/>
                  <a:moveTo>
                    <a:pt x="93" y="62"/>
                  </a:moveTo>
                  <a:lnTo>
                    <a:pt x="93" y="62"/>
                  </a:lnTo>
                  <a:lnTo>
                    <a:pt x="93" y="62"/>
                  </a:lnTo>
                  <a:lnTo>
                    <a:pt x="93" y="62"/>
                  </a:lnTo>
                  <a:close/>
                  <a:moveTo>
                    <a:pt x="152" y="58"/>
                  </a:moveTo>
                  <a:lnTo>
                    <a:pt x="152" y="58"/>
                  </a:lnTo>
                  <a:lnTo>
                    <a:pt x="152" y="59"/>
                  </a:lnTo>
                  <a:lnTo>
                    <a:pt x="152" y="58"/>
                  </a:lnTo>
                  <a:close/>
                  <a:moveTo>
                    <a:pt x="157" y="58"/>
                  </a:moveTo>
                  <a:lnTo>
                    <a:pt x="157" y="58"/>
                  </a:lnTo>
                  <a:lnTo>
                    <a:pt x="157" y="58"/>
                  </a:lnTo>
                  <a:lnTo>
                    <a:pt x="157" y="58"/>
                  </a:lnTo>
                  <a:close/>
                  <a:moveTo>
                    <a:pt x="197" y="42"/>
                  </a:moveTo>
                  <a:lnTo>
                    <a:pt x="197" y="42"/>
                  </a:lnTo>
                  <a:lnTo>
                    <a:pt x="197" y="43"/>
                  </a:lnTo>
                  <a:lnTo>
                    <a:pt x="197" y="42"/>
                  </a:lnTo>
                  <a:close/>
                  <a:moveTo>
                    <a:pt x="137" y="13"/>
                  </a:moveTo>
                  <a:lnTo>
                    <a:pt x="137" y="13"/>
                  </a:lnTo>
                  <a:close/>
                  <a:moveTo>
                    <a:pt x="138" y="13"/>
                  </a:moveTo>
                  <a:lnTo>
                    <a:pt x="137" y="13"/>
                  </a:lnTo>
                  <a:lnTo>
                    <a:pt x="137" y="13"/>
                  </a:lnTo>
                  <a:lnTo>
                    <a:pt x="138" y="13"/>
                  </a:lnTo>
                  <a:lnTo>
                    <a:pt x="138" y="13"/>
                  </a:lnTo>
                  <a:close/>
                  <a:moveTo>
                    <a:pt x="138" y="12"/>
                  </a:moveTo>
                  <a:lnTo>
                    <a:pt x="138" y="12"/>
                  </a:lnTo>
                  <a:lnTo>
                    <a:pt x="138" y="13"/>
                  </a:lnTo>
                  <a:lnTo>
                    <a:pt x="138" y="12"/>
                  </a:lnTo>
                  <a:close/>
                  <a:moveTo>
                    <a:pt x="139" y="12"/>
                  </a:moveTo>
                  <a:lnTo>
                    <a:pt x="139" y="12"/>
                  </a:lnTo>
                  <a:close/>
                  <a:moveTo>
                    <a:pt x="139" y="12"/>
                  </a:moveTo>
                  <a:lnTo>
                    <a:pt x="139" y="12"/>
                  </a:lnTo>
                  <a:lnTo>
                    <a:pt x="139" y="12"/>
                  </a:lnTo>
                  <a:close/>
                  <a:moveTo>
                    <a:pt x="135" y="11"/>
                  </a:moveTo>
                  <a:lnTo>
                    <a:pt x="135" y="11"/>
                  </a:lnTo>
                  <a:lnTo>
                    <a:pt x="135" y="11"/>
                  </a:lnTo>
                  <a:close/>
                  <a:moveTo>
                    <a:pt x="128" y="6"/>
                  </a:moveTo>
                  <a:lnTo>
                    <a:pt x="127" y="6"/>
                  </a:lnTo>
                  <a:lnTo>
                    <a:pt x="128" y="6"/>
                  </a:lnTo>
                  <a:close/>
                  <a:moveTo>
                    <a:pt x="116" y="1"/>
                  </a:moveTo>
                  <a:lnTo>
                    <a:pt x="115" y="1"/>
                  </a:lnTo>
                  <a:lnTo>
                    <a:pt x="116" y="1"/>
                  </a:lnTo>
                  <a:close/>
                  <a:moveTo>
                    <a:pt x="104" y="0"/>
                  </a:moveTo>
                  <a:lnTo>
                    <a:pt x="104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1"/>
                  </a:lnTo>
                  <a:lnTo>
                    <a:pt x="98" y="1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3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88" y="7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8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7"/>
                  </a:lnTo>
                  <a:lnTo>
                    <a:pt x="82" y="7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3"/>
                  </a:lnTo>
                  <a:lnTo>
                    <a:pt x="80" y="13"/>
                  </a:lnTo>
                  <a:lnTo>
                    <a:pt x="80" y="13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8" y="28"/>
                  </a:lnTo>
                  <a:lnTo>
                    <a:pt x="77" y="28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6" y="29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5" y="28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8" y="32"/>
                  </a:lnTo>
                  <a:lnTo>
                    <a:pt x="68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6" y="34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4" y="36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5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3" y="41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2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6"/>
                  </a:lnTo>
                  <a:lnTo>
                    <a:pt x="60" y="46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59" y="46"/>
                  </a:lnTo>
                  <a:lnTo>
                    <a:pt x="59" y="46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57" y="54"/>
                  </a:lnTo>
                  <a:lnTo>
                    <a:pt x="56" y="54"/>
                  </a:lnTo>
                  <a:lnTo>
                    <a:pt x="56" y="55"/>
                  </a:lnTo>
                  <a:lnTo>
                    <a:pt x="56" y="54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5" y="56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3" y="58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49" y="56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7" y="59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7" y="61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6" y="63"/>
                  </a:lnTo>
                  <a:lnTo>
                    <a:pt x="45" y="63"/>
                  </a:lnTo>
                  <a:lnTo>
                    <a:pt x="45" y="62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2" y="64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0" y="66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7" y="68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7" y="70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5" y="71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4" y="73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2" y="74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7" y="78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6" y="78"/>
                  </a:lnTo>
                  <a:lnTo>
                    <a:pt x="16" y="79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2" y="79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1" y="79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9" y="81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7" y="82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2" y="92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6" y="89"/>
                  </a:lnTo>
                  <a:lnTo>
                    <a:pt x="6" y="89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89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5" y="88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6" y="87"/>
                  </a:lnTo>
                  <a:lnTo>
                    <a:pt x="16" y="86"/>
                  </a:lnTo>
                  <a:lnTo>
                    <a:pt x="16" y="87"/>
                  </a:lnTo>
                  <a:lnTo>
                    <a:pt x="17" y="87"/>
                  </a:lnTo>
                  <a:lnTo>
                    <a:pt x="17" y="86"/>
                  </a:lnTo>
                  <a:lnTo>
                    <a:pt x="17" y="87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3" y="81"/>
                  </a:lnTo>
                  <a:lnTo>
                    <a:pt x="24" y="81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7" y="81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4" y="81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81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2" y="80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6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8"/>
                  </a:lnTo>
                  <a:lnTo>
                    <a:pt x="51" y="7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8"/>
                  </a:lnTo>
                  <a:lnTo>
                    <a:pt x="53" y="78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7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4" y="78"/>
                  </a:lnTo>
                  <a:lnTo>
                    <a:pt x="55" y="78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57" y="77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6" y="76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0" y="74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1" y="73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70" y="72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0"/>
                  </a:lnTo>
                  <a:lnTo>
                    <a:pt x="71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69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4" y="65"/>
                  </a:lnTo>
                  <a:lnTo>
                    <a:pt x="84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6" y="65"/>
                  </a:lnTo>
                  <a:lnTo>
                    <a:pt x="86" y="65"/>
                  </a:lnTo>
                  <a:lnTo>
                    <a:pt x="86" y="65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7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9" y="64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3" y="62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4"/>
                  </a:lnTo>
                  <a:lnTo>
                    <a:pt x="95" y="64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5" y="64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6" y="65"/>
                  </a:lnTo>
                  <a:lnTo>
                    <a:pt x="97" y="65"/>
                  </a:lnTo>
                  <a:lnTo>
                    <a:pt x="97" y="65"/>
                  </a:lnTo>
                  <a:lnTo>
                    <a:pt x="96" y="65"/>
                  </a:lnTo>
                  <a:lnTo>
                    <a:pt x="96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2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02" y="62"/>
                  </a:lnTo>
                  <a:lnTo>
                    <a:pt x="102" y="62"/>
                  </a:lnTo>
                  <a:lnTo>
                    <a:pt x="102" y="62"/>
                  </a:lnTo>
                  <a:lnTo>
                    <a:pt x="102" y="63"/>
                  </a:lnTo>
                  <a:lnTo>
                    <a:pt x="103" y="63"/>
                  </a:lnTo>
                  <a:lnTo>
                    <a:pt x="103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4" y="64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2"/>
                  </a:lnTo>
                  <a:lnTo>
                    <a:pt x="104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7" y="62"/>
                  </a:lnTo>
                  <a:lnTo>
                    <a:pt x="107" y="62"/>
                  </a:lnTo>
                  <a:lnTo>
                    <a:pt x="107" y="62"/>
                  </a:lnTo>
                  <a:lnTo>
                    <a:pt x="107" y="62"/>
                  </a:lnTo>
                  <a:lnTo>
                    <a:pt x="108" y="62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2"/>
                  </a:lnTo>
                  <a:lnTo>
                    <a:pt x="109" y="62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1" y="62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2" y="61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3" y="63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18" y="63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9" y="62"/>
                  </a:lnTo>
                  <a:lnTo>
                    <a:pt x="119" y="62"/>
                  </a:lnTo>
                  <a:lnTo>
                    <a:pt x="119" y="62"/>
                  </a:lnTo>
                  <a:lnTo>
                    <a:pt x="119" y="62"/>
                  </a:lnTo>
                  <a:lnTo>
                    <a:pt x="119" y="61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62"/>
                  </a:lnTo>
                  <a:lnTo>
                    <a:pt x="120" y="62"/>
                  </a:lnTo>
                  <a:lnTo>
                    <a:pt x="120" y="62"/>
                  </a:lnTo>
                  <a:lnTo>
                    <a:pt x="121" y="62"/>
                  </a:lnTo>
                  <a:lnTo>
                    <a:pt x="121" y="62"/>
                  </a:lnTo>
                  <a:lnTo>
                    <a:pt x="122" y="62"/>
                  </a:lnTo>
                  <a:lnTo>
                    <a:pt x="122" y="62"/>
                  </a:lnTo>
                  <a:lnTo>
                    <a:pt x="123" y="62"/>
                  </a:lnTo>
                  <a:lnTo>
                    <a:pt x="123" y="62"/>
                  </a:lnTo>
                  <a:lnTo>
                    <a:pt x="123" y="62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7" y="62"/>
                  </a:lnTo>
                  <a:lnTo>
                    <a:pt x="127" y="62"/>
                  </a:lnTo>
                  <a:lnTo>
                    <a:pt x="127" y="61"/>
                  </a:lnTo>
                  <a:lnTo>
                    <a:pt x="127" y="61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29" y="61"/>
                  </a:lnTo>
                  <a:lnTo>
                    <a:pt x="129" y="61"/>
                  </a:lnTo>
                  <a:lnTo>
                    <a:pt x="129" y="60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2" y="59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6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8" y="5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5"/>
                  </a:lnTo>
                  <a:lnTo>
                    <a:pt x="140" y="55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3" y="57"/>
                  </a:lnTo>
                  <a:lnTo>
                    <a:pt x="143" y="56"/>
                  </a:lnTo>
                  <a:lnTo>
                    <a:pt x="143" y="56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9" y="56"/>
                  </a:lnTo>
                  <a:lnTo>
                    <a:pt x="149" y="56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0" y="58"/>
                  </a:lnTo>
                  <a:lnTo>
                    <a:pt x="150" y="58"/>
                  </a:lnTo>
                  <a:lnTo>
                    <a:pt x="151" y="58"/>
                  </a:lnTo>
                  <a:lnTo>
                    <a:pt x="151" y="58"/>
                  </a:lnTo>
                  <a:lnTo>
                    <a:pt x="151" y="57"/>
                  </a:lnTo>
                  <a:lnTo>
                    <a:pt x="152" y="57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1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58"/>
                  </a:lnTo>
                  <a:lnTo>
                    <a:pt x="153" y="58"/>
                  </a:lnTo>
                  <a:lnTo>
                    <a:pt x="154" y="58"/>
                  </a:lnTo>
                  <a:lnTo>
                    <a:pt x="154" y="58"/>
                  </a:lnTo>
                  <a:lnTo>
                    <a:pt x="155" y="58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6" y="57"/>
                  </a:lnTo>
                  <a:lnTo>
                    <a:pt x="156" y="57"/>
                  </a:lnTo>
                  <a:lnTo>
                    <a:pt x="156" y="57"/>
                  </a:lnTo>
                  <a:lnTo>
                    <a:pt x="156" y="58"/>
                  </a:lnTo>
                  <a:lnTo>
                    <a:pt x="157" y="58"/>
                  </a:lnTo>
                  <a:lnTo>
                    <a:pt x="157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9"/>
                  </a:lnTo>
                  <a:lnTo>
                    <a:pt x="159" y="59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0"/>
                  </a:lnTo>
                  <a:lnTo>
                    <a:pt x="159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62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5"/>
                  </a:lnTo>
                  <a:lnTo>
                    <a:pt x="158" y="65"/>
                  </a:lnTo>
                  <a:lnTo>
                    <a:pt x="158" y="66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60" y="66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60" y="64"/>
                  </a:lnTo>
                  <a:lnTo>
                    <a:pt x="161" y="64"/>
                  </a:lnTo>
                  <a:lnTo>
                    <a:pt x="161" y="64"/>
                  </a:lnTo>
                  <a:lnTo>
                    <a:pt x="161" y="64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4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4" y="63"/>
                  </a:lnTo>
                  <a:lnTo>
                    <a:pt x="165" y="63"/>
                  </a:lnTo>
                  <a:lnTo>
                    <a:pt x="165" y="63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7" y="64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68" y="62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70" y="59"/>
                  </a:lnTo>
                  <a:lnTo>
                    <a:pt x="170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2" y="59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4" y="58"/>
                  </a:lnTo>
                  <a:lnTo>
                    <a:pt x="174" y="58"/>
                  </a:lnTo>
                  <a:lnTo>
                    <a:pt x="174" y="58"/>
                  </a:lnTo>
                  <a:lnTo>
                    <a:pt x="174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7"/>
                  </a:lnTo>
                  <a:lnTo>
                    <a:pt x="176" y="57"/>
                  </a:lnTo>
                  <a:lnTo>
                    <a:pt x="176" y="56"/>
                  </a:lnTo>
                  <a:lnTo>
                    <a:pt x="177" y="56"/>
                  </a:lnTo>
                  <a:lnTo>
                    <a:pt x="177" y="57"/>
                  </a:lnTo>
                  <a:lnTo>
                    <a:pt x="177" y="57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79" y="56"/>
                  </a:lnTo>
                  <a:lnTo>
                    <a:pt x="179" y="56"/>
                  </a:lnTo>
                  <a:lnTo>
                    <a:pt x="179" y="55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5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5"/>
                  </a:lnTo>
                  <a:lnTo>
                    <a:pt x="181" y="54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3" y="54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85" y="52"/>
                  </a:lnTo>
                  <a:lnTo>
                    <a:pt x="185" y="51"/>
                  </a:lnTo>
                  <a:lnTo>
                    <a:pt x="185" y="51"/>
                  </a:lnTo>
                  <a:lnTo>
                    <a:pt x="185" y="51"/>
                  </a:lnTo>
                  <a:lnTo>
                    <a:pt x="186" y="51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89" y="50"/>
                  </a:lnTo>
                  <a:lnTo>
                    <a:pt x="189" y="50"/>
                  </a:lnTo>
                  <a:lnTo>
                    <a:pt x="189" y="49"/>
                  </a:lnTo>
                  <a:lnTo>
                    <a:pt x="190" y="49"/>
                  </a:lnTo>
                  <a:lnTo>
                    <a:pt x="190" y="49"/>
                  </a:lnTo>
                  <a:lnTo>
                    <a:pt x="190" y="49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192" y="49"/>
                  </a:lnTo>
                  <a:lnTo>
                    <a:pt x="192" y="49"/>
                  </a:lnTo>
                  <a:lnTo>
                    <a:pt x="192" y="48"/>
                  </a:lnTo>
                  <a:lnTo>
                    <a:pt x="193" y="48"/>
                  </a:lnTo>
                  <a:lnTo>
                    <a:pt x="193" y="48"/>
                  </a:lnTo>
                  <a:lnTo>
                    <a:pt x="194" y="48"/>
                  </a:lnTo>
                  <a:lnTo>
                    <a:pt x="194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7" y="46"/>
                  </a:lnTo>
                  <a:lnTo>
                    <a:pt x="198" y="46"/>
                  </a:lnTo>
                  <a:lnTo>
                    <a:pt x="198" y="46"/>
                  </a:lnTo>
                  <a:lnTo>
                    <a:pt x="198" y="4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96" y="41"/>
                  </a:lnTo>
                  <a:lnTo>
                    <a:pt x="196" y="41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7" y="39"/>
                  </a:lnTo>
                  <a:lnTo>
                    <a:pt x="197" y="39"/>
                  </a:lnTo>
                  <a:lnTo>
                    <a:pt x="197" y="39"/>
                  </a:lnTo>
                  <a:lnTo>
                    <a:pt x="197" y="38"/>
                  </a:lnTo>
                  <a:lnTo>
                    <a:pt x="196" y="38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8" y="37"/>
                  </a:lnTo>
                  <a:lnTo>
                    <a:pt x="197" y="37"/>
                  </a:lnTo>
                  <a:lnTo>
                    <a:pt x="197" y="37"/>
                  </a:lnTo>
                  <a:lnTo>
                    <a:pt x="197" y="37"/>
                  </a:lnTo>
                  <a:lnTo>
                    <a:pt x="197" y="37"/>
                  </a:lnTo>
                  <a:lnTo>
                    <a:pt x="196" y="37"/>
                  </a:lnTo>
                  <a:lnTo>
                    <a:pt x="196" y="37"/>
                  </a:lnTo>
                  <a:lnTo>
                    <a:pt x="196" y="36"/>
                  </a:lnTo>
                  <a:lnTo>
                    <a:pt x="197" y="36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4" y="33"/>
                  </a:lnTo>
                  <a:lnTo>
                    <a:pt x="194" y="33"/>
                  </a:lnTo>
                  <a:lnTo>
                    <a:pt x="194" y="33"/>
                  </a:lnTo>
                  <a:lnTo>
                    <a:pt x="194" y="32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3" y="33"/>
                  </a:lnTo>
                  <a:lnTo>
                    <a:pt x="193" y="33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2" y="34"/>
                  </a:lnTo>
                  <a:lnTo>
                    <a:pt x="192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0" y="34"/>
                  </a:lnTo>
                  <a:lnTo>
                    <a:pt x="190" y="34"/>
                  </a:lnTo>
                  <a:lnTo>
                    <a:pt x="189" y="34"/>
                  </a:lnTo>
                  <a:lnTo>
                    <a:pt x="189" y="34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4"/>
                  </a:lnTo>
                  <a:lnTo>
                    <a:pt x="189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6" y="34"/>
                  </a:lnTo>
                  <a:lnTo>
                    <a:pt x="186" y="34"/>
                  </a:lnTo>
                  <a:lnTo>
                    <a:pt x="186" y="34"/>
                  </a:lnTo>
                  <a:lnTo>
                    <a:pt x="185" y="34"/>
                  </a:lnTo>
                  <a:lnTo>
                    <a:pt x="185" y="34"/>
                  </a:lnTo>
                  <a:lnTo>
                    <a:pt x="185" y="34"/>
                  </a:lnTo>
                  <a:lnTo>
                    <a:pt x="184" y="34"/>
                  </a:lnTo>
                  <a:lnTo>
                    <a:pt x="184" y="33"/>
                  </a:lnTo>
                  <a:lnTo>
                    <a:pt x="185" y="33"/>
                  </a:lnTo>
                  <a:lnTo>
                    <a:pt x="185" y="33"/>
                  </a:lnTo>
                  <a:lnTo>
                    <a:pt x="185" y="33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83" y="32"/>
                  </a:lnTo>
                  <a:lnTo>
                    <a:pt x="183" y="32"/>
                  </a:lnTo>
                  <a:lnTo>
                    <a:pt x="182" y="32"/>
                  </a:lnTo>
                  <a:lnTo>
                    <a:pt x="182" y="31"/>
                  </a:lnTo>
                  <a:lnTo>
                    <a:pt x="182" y="31"/>
                  </a:lnTo>
                  <a:lnTo>
                    <a:pt x="182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1" y="30"/>
                  </a:lnTo>
                  <a:lnTo>
                    <a:pt x="181" y="29"/>
                  </a:lnTo>
                  <a:lnTo>
                    <a:pt x="181" y="29"/>
                  </a:lnTo>
                  <a:lnTo>
                    <a:pt x="181" y="28"/>
                  </a:lnTo>
                  <a:lnTo>
                    <a:pt x="181" y="28"/>
                  </a:lnTo>
                  <a:lnTo>
                    <a:pt x="181" y="27"/>
                  </a:lnTo>
                  <a:lnTo>
                    <a:pt x="181" y="27"/>
                  </a:lnTo>
                  <a:lnTo>
                    <a:pt x="181" y="27"/>
                  </a:lnTo>
                  <a:lnTo>
                    <a:pt x="181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83" y="23"/>
                  </a:lnTo>
                  <a:lnTo>
                    <a:pt x="183" y="22"/>
                  </a:lnTo>
                  <a:lnTo>
                    <a:pt x="183" y="22"/>
                  </a:lnTo>
                  <a:lnTo>
                    <a:pt x="183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1" y="22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82" y="21"/>
                  </a:lnTo>
                  <a:lnTo>
                    <a:pt x="182" y="20"/>
                  </a:lnTo>
                  <a:lnTo>
                    <a:pt x="182" y="20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80" y="19"/>
                  </a:lnTo>
                  <a:lnTo>
                    <a:pt x="180" y="20"/>
                  </a:lnTo>
                  <a:lnTo>
                    <a:pt x="180" y="20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9" y="20"/>
                  </a:lnTo>
                  <a:lnTo>
                    <a:pt x="179" y="20"/>
                  </a:lnTo>
                  <a:lnTo>
                    <a:pt x="179" y="20"/>
                  </a:lnTo>
                  <a:lnTo>
                    <a:pt x="178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7" y="20"/>
                  </a:lnTo>
                  <a:lnTo>
                    <a:pt x="176" y="20"/>
                  </a:lnTo>
                  <a:lnTo>
                    <a:pt x="176" y="20"/>
                  </a:lnTo>
                  <a:lnTo>
                    <a:pt x="176" y="20"/>
                  </a:lnTo>
                  <a:lnTo>
                    <a:pt x="175" y="20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74" y="20"/>
                  </a:lnTo>
                  <a:lnTo>
                    <a:pt x="173" y="20"/>
                  </a:lnTo>
                  <a:lnTo>
                    <a:pt x="173" y="20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69" y="23"/>
                  </a:lnTo>
                  <a:lnTo>
                    <a:pt x="168" y="23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7" y="22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6" y="24"/>
                  </a:lnTo>
                  <a:lnTo>
                    <a:pt x="166" y="25"/>
                  </a:lnTo>
                  <a:lnTo>
                    <a:pt x="166" y="25"/>
                  </a:lnTo>
                  <a:lnTo>
                    <a:pt x="166" y="25"/>
                  </a:lnTo>
                  <a:lnTo>
                    <a:pt x="166" y="25"/>
                  </a:lnTo>
                  <a:lnTo>
                    <a:pt x="165" y="25"/>
                  </a:lnTo>
                  <a:lnTo>
                    <a:pt x="165" y="24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3" y="25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1" y="24"/>
                  </a:lnTo>
                  <a:lnTo>
                    <a:pt x="161" y="24"/>
                  </a:lnTo>
                  <a:lnTo>
                    <a:pt x="161" y="24"/>
                  </a:lnTo>
                  <a:lnTo>
                    <a:pt x="161" y="23"/>
                  </a:lnTo>
                  <a:lnTo>
                    <a:pt x="161" y="23"/>
                  </a:lnTo>
                  <a:lnTo>
                    <a:pt x="160" y="23"/>
                  </a:lnTo>
                  <a:lnTo>
                    <a:pt x="160" y="24"/>
                  </a:lnTo>
                  <a:lnTo>
                    <a:pt x="160" y="24"/>
                  </a:lnTo>
                  <a:lnTo>
                    <a:pt x="160" y="24"/>
                  </a:lnTo>
                  <a:lnTo>
                    <a:pt x="159" y="24"/>
                  </a:lnTo>
                  <a:lnTo>
                    <a:pt x="159" y="24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7" y="20"/>
                  </a:lnTo>
                  <a:lnTo>
                    <a:pt x="158" y="20"/>
                  </a:lnTo>
                  <a:lnTo>
                    <a:pt x="157" y="20"/>
                  </a:lnTo>
                  <a:lnTo>
                    <a:pt x="157" y="20"/>
                  </a:lnTo>
                  <a:lnTo>
                    <a:pt x="157" y="19"/>
                  </a:lnTo>
                  <a:lnTo>
                    <a:pt x="156" y="19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5" y="20"/>
                  </a:lnTo>
                  <a:lnTo>
                    <a:pt x="155" y="20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5" y="19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4" y="14"/>
                  </a:lnTo>
                  <a:lnTo>
                    <a:pt x="154" y="15"/>
                  </a:lnTo>
                  <a:lnTo>
                    <a:pt x="154" y="15"/>
                  </a:lnTo>
                  <a:lnTo>
                    <a:pt x="154" y="14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3" y="15"/>
                  </a:lnTo>
                  <a:lnTo>
                    <a:pt x="153" y="15"/>
                  </a:lnTo>
                  <a:lnTo>
                    <a:pt x="153" y="15"/>
                  </a:lnTo>
                  <a:lnTo>
                    <a:pt x="153" y="15"/>
                  </a:lnTo>
                  <a:lnTo>
                    <a:pt x="152" y="15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50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8" y="17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7" y="16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7"/>
                  </a:lnTo>
                  <a:lnTo>
                    <a:pt x="146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9"/>
                  </a:lnTo>
                  <a:lnTo>
                    <a:pt x="145" y="19"/>
                  </a:lnTo>
                  <a:lnTo>
                    <a:pt x="145" y="19"/>
                  </a:lnTo>
                  <a:lnTo>
                    <a:pt x="145" y="20"/>
                  </a:lnTo>
                  <a:lnTo>
                    <a:pt x="145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42" y="20"/>
                  </a:lnTo>
                  <a:lnTo>
                    <a:pt x="142" y="20"/>
                  </a:lnTo>
                  <a:lnTo>
                    <a:pt x="142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0" y="19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9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7" y="18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7" y="15"/>
                  </a:lnTo>
                  <a:lnTo>
                    <a:pt x="137" y="15"/>
                  </a:lnTo>
                  <a:lnTo>
                    <a:pt x="137" y="15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3"/>
                  </a:lnTo>
                  <a:lnTo>
                    <a:pt x="137" y="13"/>
                  </a:lnTo>
                  <a:lnTo>
                    <a:pt x="137" y="13"/>
                  </a:lnTo>
                  <a:lnTo>
                    <a:pt x="137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39" y="12"/>
                  </a:lnTo>
                  <a:lnTo>
                    <a:pt x="139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0"/>
                  </a:lnTo>
                  <a:lnTo>
                    <a:pt x="138" y="10"/>
                  </a:lnTo>
                  <a:lnTo>
                    <a:pt x="138" y="10"/>
                  </a:lnTo>
                  <a:lnTo>
                    <a:pt x="138" y="10"/>
                  </a:lnTo>
                  <a:lnTo>
                    <a:pt x="137" y="10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4" y="11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4" y="9"/>
                  </a:lnTo>
                  <a:lnTo>
                    <a:pt x="133" y="9"/>
                  </a:lnTo>
                  <a:lnTo>
                    <a:pt x="133" y="9"/>
                  </a:lnTo>
                  <a:lnTo>
                    <a:pt x="133" y="9"/>
                  </a:lnTo>
                  <a:lnTo>
                    <a:pt x="132" y="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1" y="8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29" y="6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29" y="8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7" y="7"/>
                  </a:lnTo>
                  <a:lnTo>
                    <a:pt x="127" y="6"/>
                  </a:lnTo>
                  <a:lnTo>
                    <a:pt x="127" y="6"/>
                  </a:lnTo>
                  <a:lnTo>
                    <a:pt x="127" y="5"/>
                  </a:lnTo>
                  <a:lnTo>
                    <a:pt x="127" y="6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6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1" y="5"/>
                  </a:lnTo>
                  <a:lnTo>
                    <a:pt x="121" y="6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5"/>
                  </a:lnTo>
                  <a:lnTo>
                    <a:pt x="120" y="4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18" y="4"/>
                  </a:lnTo>
                  <a:lnTo>
                    <a:pt x="118" y="4"/>
                  </a:lnTo>
                  <a:lnTo>
                    <a:pt x="117" y="4"/>
                  </a:lnTo>
                  <a:lnTo>
                    <a:pt x="117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3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5" y="2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7" y="1"/>
                  </a:lnTo>
                  <a:lnTo>
                    <a:pt x="106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B1">
                <a:alpha val="80000"/>
              </a:srgbClr>
            </a:solidFill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6" name="Freeform 108">
              <a:extLst>
                <a:ext uri="{FF2B5EF4-FFF2-40B4-BE49-F238E27FC236}">
                  <a16:creationId xmlns:a16="http://schemas.microsoft.com/office/drawing/2014/main" xmlns="" id="{B6E1BCF4-DC23-4BDA-A141-4C2CAC38A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4597300"/>
              <a:ext cx="165100" cy="187325"/>
            </a:xfrm>
            <a:custGeom>
              <a:avLst/>
              <a:gdLst>
                <a:gd name="T0" fmla="*/ 19 w 104"/>
                <a:gd name="T1" fmla="*/ 6 h 118"/>
                <a:gd name="T2" fmla="*/ 14 w 104"/>
                <a:gd name="T3" fmla="*/ 5 h 118"/>
                <a:gd name="T4" fmla="*/ 7 w 104"/>
                <a:gd name="T5" fmla="*/ 5 h 118"/>
                <a:gd name="T6" fmla="*/ 5 w 104"/>
                <a:gd name="T7" fmla="*/ 7 h 118"/>
                <a:gd name="T8" fmla="*/ 0 w 104"/>
                <a:gd name="T9" fmla="*/ 13 h 118"/>
                <a:gd name="T10" fmla="*/ 5 w 104"/>
                <a:gd name="T11" fmla="*/ 16 h 118"/>
                <a:gd name="T12" fmla="*/ 9 w 104"/>
                <a:gd name="T13" fmla="*/ 23 h 118"/>
                <a:gd name="T14" fmla="*/ 14 w 104"/>
                <a:gd name="T15" fmla="*/ 29 h 118"/>
                <a:gd name="T16" fmla="*/ 18 w 104"/>
                <a:gd name="T17" fmla="*/ 36 h 118"/>
                <a:gd name="T18" fmla="*/ 20 w 104"/>
                <a:gd name="T19" fmla="*/ 40 h 118"/>
                <a:gd name="T20" fmla="*/ 18 w 104"/>
                <a:gd name="T21" fmla="*/ 47 h 118"/>
                <a:gd name="T22" fmla="*/ 12 w 104"/>
                <a:gd name="T23" fmla="*/ 47 h 118"/>
                <a:gd name="T24" fmla="*/ 8 w 104"/>
                <a:gd name="T25" fmla="*/ 50 h 118"/>
                <a:gd name="T26" fmla="*/ 9 w 104"/>
                <a:gd name="T27" fmla="*/ 55 h 118"/>
                <a:gd name="T28" fmla="*/ 11 w 104"/>
                <a:gd name="T29" fmla="*/ 61 h 118"/>
                <a:gd name="T30" fmla="*/ 12 w 104"/>
                <a:gd name="T31" fmla="*/ 65 h 118"/>
                <a:gd name="T32" fmla="*/ 18 w 104"/>
                <a:gd name="T33" fmla="*/ 67 h 118"/>
                <a:gd name="T34" fmla="*/ 23 w 104"/>
                <a:gd name="T35" fmla="*/ 70 h 118"/>
                <a:gd name="T36" fmla="*/ 31 w 104"/>
                <a:gd name="T37" fmla="*/ 72 h 118"/>
                <a:gd name="T38" fmla="*/ 29 w 104"/>
                <a:gd name="T39" fmla="*/ 76 h 118"/>
                <a:gd name="T40" fmla="*/ 35 w 104"/>
                <a:gd name="T41" fmla="*/ 80 h 118"/>
                <a:gd name="T42" fmla="*/ 31 w 104"/>
                <a:gd name="T43" fmla="*/ 84 h 118"/>
                <a:gd name="T44" fmla="*/ 25 w 104"/>
                <a:gd name="T45" fmla="*/ 87 h 118"/>
                <a:gd name="T46" fmla="*/ 31 w 104"/>
                <a:gd name="T47" fmla="*/ 92 h 118"/>
                <a:gd name="T48" fmla="*/ 34 w 104"/>
                <a:gd name="T49" fmla="*/ 96 h 118"/>
                <a:gd name="T50" fmla="*/ 37 w 104"/>
                <a:gd name="T51" fmla="*/ 100 h 118"/>
                <a:gd name="T52" fmla="*/ 44 w 104"/>
                <a:gd name="T53" fmla="*/ 99 h 118"/>
                <a:gd name="T54" fmla="*/ 50 w 104"/>
                <a:gd name="T55" fmla="*/ 98 h 118"/>
                <a:gd name="T56" fmla="*/ 52 w 104"/>
                <a:gd name="T57" fmla="*/ 104 h 118"/>
                <a:gd name="T58" fmla="*/ 56 w 104"/>
                <a:gd name="T59" fmla="*/ 108 h 118"/>
                <a:gd name="T60" fmla="*/ 64 w 104"/>
                <a:gd name="T61" fmla="*/ 110 h 118"/>
                <a:gd name="T62" fmla="*/ 66 w 104"/>
                <a:gd name="T63" fmla="*/ 116 h 118"/>
                <a:gd name="T64" fmla="*/ 72 w 104"/>
                <a:gd name="T65" fmla="*/ 118 h 118"/>
                <a:gd name="T66" fmla="*/ 80 w 104"/>
                <a:gd name="T67" fmla="*/ 116 h 118"/>
                <a:gd name="T68" fmla="*/ 87 w 104"/>
                <a:gd name="T69" fmla="*/ 113 h 118"/>
                <a:gd name="T70" fmla="*/ 92 w 104"/>
                <a:gd name="T71" fmla="*/ 108 h 118"/>
                <a:gd name="T72" fmla="*/ 95 w 104"/>
                <a:gd name="T73" fmla="*/ 104 h 118"/>
                <a:gd name="T74" fmla="*/ 96 w 104"/>
                <a:gd name="T75" fmla="*/ 98 h 118"/>
                <a:gd name="T76" fmla="*/ 98 w 104"/>
                <a:gd name="T77" fmla="*/ 90 h 118"/>
                <a:gd name="T78" fmla="*/ 101 w 104"/>
                <a:gd name="T79" fmla="*/ 83 h 118"/>
                <a:gd name="T80" fmla="*/ 103 w 104"/>
                <a:gd name="T81" fmla="*/ 77 h 118"/>
                <a:gd name="T82" fmla="*/ 102 w 104"/>
                <a:gd name="T83" fmla="*/ 71 h 118"/>
                <a:gd name="T84" fmla="*/ 102 w 104"/>
                <a:gd name="T85" fmla="*/ 65 h 118"/>
                <a:gd name="T86" fmla="*/ 99 w 104"/>
                <a:gd name="T87" fmla="*/ 61 h 118"/>
                <a:gd name="T88" fmla="*/ 93 w 104"/>
                <a:gd name="T89" fmla="*/ 59 h 118"/>
                <a:gd name="T90" fmla="*/ 91 w 104"/>
                <a:gd name="T91" fmla="*/ 55 h 118"/>
                <a:gd name="T92" fmla="*/ 88 w 104"/>
                <a:gd name="T93" fmla="*/ 50 h 118"/>
                <a:gd name="T94" fmla="*/ 86 w 104"/>
                <a:gd name="T95" fmla="*/ 47 h 118"/>
                <a:gd name="T96" fmla="*/ 83 w 104"/>
                <a:gd name="T97" fmla="*/ 42 h 118"/>
                <a:gd name="T98" fmla="*/ 80 w 104"/>
                <a:gd name="T99" fmla="*/ 37 h 118"/>
                <a:gd name="T100" fmla="*/ 76 w 104"/>
                <a:gd name="T101" fmla="*/ 36 h 118"/>
                <a:gd name="T102" fmla="*/ 74 w 104"/>
                <a:gd name="T103" fmla="*/ 31 h 118"/>
                <a:gd name="T104" fmla="*/ 64 w 104"/>
                <a:gd name="T105" fmla="*/ 30 h 118"/>
                <a:gd name="T106" fmla="*/ 59 w 104"/>
                <a:gd name="T107" fmla="*/ 27 h 118"/>
                <a:gd name="T108" fmla="*/ 56 w 104"/>
                <a:gd name="T109" fmla="*/ 21 h 118"/>
                <a:gd name="T110" fmla="*/ 48 w 104"/>
                <a:gd name="T111" fmla="*/ 20 h 118"/>
                <a:gd name="T112" fmla="*/ 43 w 104"/>
                <a:gd name="T113" fmla="*/ 23 h 118"/>
                <a:gd name="T114" fmla="*/ 38 w 104"/>
                <a:gd name="T115" fmla="*/ 18 h 118"/>
                <a:gd name="T116" fmla="*/ 36 w 104"/>
                <a:gd name="T117" fmla="*/ 12 h 118"/>
                <a:gd name="T118" fmla="*/ 32 w 104"/>
                <a:gd name="T119" fmla="*/ 6 h 118"/>
                <a:gd name="T120" fmla="*/ 25 w 104"/>
                <a:gd name="T121" fmla="*/ 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118">
                  <a:moveTo>
                    <a:pt x="99" y="61"/>
                  </a:moveTo>
                  <a:lnTo>
                    <a:pt x="99" y="61"/>
                  </a:lnTo>
                  <a:close/>
                  <a:moveTo>
                    <a:pt x="22" y="0"/>
                  </a:move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7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8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31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6" y="75"/>
                  </a:lnTo>
                  <a:lnTo>
                    <a:pt x="27" y="75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2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4" y="81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2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0" y="83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5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100"/>
                  </a:lnTo>
                  <a:lnTo>
                    <a:pt x="35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7" y="100"/>
                  </a:lnTo>
                  <a:lnTo>
                    <a:pt x="37" y="100"/>
                  </a:lnTo>
                  <a:lnTo>
                    <a:pt x="37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9" y="100"/>
                  </a:lnTo>
                  <a:lnTo>
                    <a:pt x="39" y="101"/>
                  </a:lnTo>
                  <a:lnTo>
                    <a:pt x="39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2" y="101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3" y="100"/>
                  </a:lnTo>
                  <a:lnTo>
                    <a:pt x="43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4" y="99"/>
                  </a:lnTo>
                  <a:lnTo>
                    <a:pt x="43" y="98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45" y="97"/>
                  </a:lnTo>
                  <a:lnTo>
                    <a:pt x="46" y="97"/>
                  </a:lnTo>
                  <a:lnTo>
                    <a:pt x="46" y="97"/>
                  </a:lnTo>
                  <a:lnTo>
                    <a:pt x="46" y="97"/>
                  </a:lnTo>
                  <a:lnTo>
                    <a:pt x="46" y="96"/>
                  </a:lnTo>
                  <a:lnTo>
                    <a:pt x="47" y="9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1" y="98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4" y="102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53" y="103"/>
                  </a:lnTo>
                  <a:lnTo>
                    <a:pt x="53" y="103"/>
                  </a:lnTo>
                  <a:lnTo>
                    <a:pt x="52" y="103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5"/>
                  </a:lnTo>
                  <a:lnTo>
                    <a:pt x="51" y="105"/>
                  </a:lnTo>
                  <a:lnTo>
                    <a:pt x="51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6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6" y="106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7" y="110"/>
                  </a:lnTo>
                  <a:lnTo>
                    <a:pt x="58" y="110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9" y="111"/>
                  </a:lnTo>
                  <a:lnTo>
                    <a:pt x="59" y="111"/>
                  </a:lnTo>
                  <a:lnTo>
                    <a:pt x="59" y="111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2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4" y="110"/>
                  </a:lnTo>
                  <a:lnTo>
                    <a:pt x="64" y="111"/>
                  </a:lnTo>
                  <a:lnTo>
                    <a:pt x="64" y="111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6" y="112"/>
                  </a:lnTo>
                  <a:lnTo>
                    <a:pt x="66" y="112"/>
                  </a:lnTo>
                  <a:lnTo>
                    <a:pt x="67" y="112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65" y="113"/>
                  </a:lnTo>
                  <a:lnTo>
                    <a:pt x="65" y="114"/>
                  </a:lnTo>
                  <a:lnTo>
                    <a:pt x="65" y="114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6" y="115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8"/>
                  </a:lnTo>
                  <a:lnTo>
                    <a:pt x="73" y="118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5" y="117"/>
                  </a:lnTo>
                  <a:lnTo>
                    <a:pt x="75" y="117"/>
                  </a:lnTo>
                  <a:lnTo>
                    <a:pt x="75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78" y="116"/>
                  </a:lnTo>
                  <a:lnTo>
                    <a:pt x="78" y="117"/>
                  </a:lnTo>
                  <a:lnTo>
                    <a:pt x="78" y="117"/>
                  </a:lnTo>
                  <a:lnTo>
                    <a:pt x="78" y="116"/>
                  </a:lnTo>
                  <a:lnTo>
                    <a:pt x="79" y="116"/>
                  </a:lnTo>
                  <a:lnTo>
                    <a:pt x="79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5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3"/>
                  </a:lnTo>
                  <a:lnTo>
                    <a:pt x="83" y="113"/>
                  </a:lnTo>
                  <a:lnTo>
                    <a:pt x="83" y="113"/>
                  </a:lnTo>
                  <a:lnTo>
                    <a:pt x="84" y="113"/>
                  </a:lnTo>
                  <a:lnTo>
                    <a:pt x="84" y="113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3"/>
                  </a:lnTo>
                  <a:lnTo>
                    <a:pt x="85" y="113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87" y="114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8" y="113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3" y="108"/>
                  </a:lnTo>
                  <a:lnTo>
                    <a:pt x="93" y="108"/>
                  </a:lnTo>
                  <a:lnTo>
                    <a:pt x="93" y="108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6" y="108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96" y="106"/>
                  </a:lnTo>
                  <a:lnTo>
                    <a:pt x="96" y="105"/>
                  </a:lnTo>
                  <a:lnTo>
                    <a:pt x="96" y="105"/>
                  </a:lnTo>
                  <a:lnTo>
                    <a:pt x="96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6" y="102"/>
                  </a:lnTo>
                  <a:lnTo>
                    <a:pt x="96" y="102"/>
                  </a:lnTo>
                  <a:lnTo>
                    <a:pt x="96" y="102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7" y="101"/>
                  </a:lnTo>
                  <a:lnTo>
                    <a:pt x="97" y="100"/>
                  </a:lnTo>
                  <a:lnTo>
                    <a:pt x="96" y="100"/>
                  </a:lnTo>
                  <a:lnTo>
                    <a:pt x="96" y="101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5" y="98"/>
                  </a:lnTo>
                  <a:lnTo>
                    <a:pt x="96" y="98"/>
                  </a:lnTo>
                  <a:lnTo>
                    <a:pt x="96" y="98"/>
                  </a:lnTo>
                  <a:lnTo>
                    <a:pt x="96" y="98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8" y="91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7" y="88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99" y="88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99" y="86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3" y="83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03" y="78"/>
                  </a:lnTo>
                  <a:lnTo>
                    <a:pt x="103" y="78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2" y="74"/>
                  </a:lnTo>
                  <a:lnTo>
                    <a:pt x="102" y="74"/>
                  </a:lnTo>
                  <a:lnTo>
                    <a:pt x="101" y="74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2" y="73"/>
                  </a:lnTo>
                  <a:lnTo>
                    <a:pt x="102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2" y="72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3" y="71"/>
                  </a:lnTo>
                  <a:lnTo>
                    <a:pt x="103" y="71"/>
                  </a:lnTo>
                  <a:lnTo>
                    <a:pt x="103" y="71"/>
                  </a:lnTo>
                  <a:lnTo>
                    <a:pt x="104" y="71"/>
                  </a:lnTo>
                  <a:lnTo>
                    <a:pt x="104" y="70"/>
                  </a:lnTo>
                  <a:lnTo>
                    <a:pt x="104" y="70"/>
                  </a:lnTo>
                  <a:lnTo>
                    <a:pt x="104" y="70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3" y="68"/>
                  </a:lnTo>
                  <a:lnTo>
                    <a:pt x="103" y="68"/>
                  </a:lnTo>
                  <a:lnTo>
                    <a:pt x="102" y="68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4"/>
                  </a:lnTo>
                  <a:lnTo>
                    <a:pt x="100" y="64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100" y="61"/>
                  </a:lnTo>
                  <a:lnTo>
                    <a:pt x="99" y="62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6" y="59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1" y="59"/>
                  </a:lnTo>
                  <a:lnTo>
                    <a:pt x="91" y="59"/>
                  </a:lnTo>
                  <a:lnTo>
                    <a:pt x="91" y="59"/>
                  </a:lnTo>
                  <a:lnTo>
                    <a:pt x="91" y="58"/>
                  </a:lnTo>
                  <a:lnTo>
                    <a:pt x="91" y="58"/>
                  </a:lnTo>
                  <a:lnTo>
                    <a:pt x="92" y="58"/>
                  </a:lnTo>
                  <a:lnTo>
                    <a:pt x="91" y="58"/>
                  </a:lnTo>
                  <a:lnTo>
                    <a:pt x="92" y="58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91" y="55"/>
                  </a:lnTo>
                  <a:lnTo>
                    <a:pt x="91" y="55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91" y="51"/>
                  </a:lnTo>
                  <a:lnTo>
                    <a:pt x="91" y="51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1"/>
                  </a:lnTo>
                  <a:lnTo>
                    <a:pt x="89" y="51"/>
                  </a:lnTo>
                  <a:lnTo>
                    <a:pt x="89" y="50"/>
                  </a:lnTo>
                  <a:lnTo>
                    <a:pt x="89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5" y="50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5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5" y="48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1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83" y="39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2" y="31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1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B1">
                <a:alpha val="80000"/>
              </a:srgbClr>
            </a:solidFill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grpSp>
          <p:nvGrpSpPr>
            <p:cNvPr id="187" name="Agrupar 186">
              <a:extLst>
                <a:ext uri="{FF2B5EF4-FFF2-40B4-BE49-F238E27FC236}">
                  <a16:creationId xmlns:a16="http://schemas.microsoft.com/office/drawing/2014/main" xmlns="" id="{C8889CE3-3D5E-403B-B780-FC04EA8CE7E5}"/>
                </a:ext>
              </a:extLst>
            </p:cNvPr>
            <p:cNvGrpSpPr/>
            <p:nvPr/>
          </p:nvGrpSpPr>
          <p:grpSpPr>
            <a:xfrm>
              <a:off x="7799388" y="3911500"/>
              <a:ext cx="487362" cy="619125"/>
              <a:chOff x="8075613" y="3911601"/>
              <a:chExt cx="487362" cy="619125"/>
            </a:xfrm>
            <a:solidFill>
              <a:srgbClr val="FFFFB1">
                <a:alpha val="80000"/>
              </a:srgbClr>
            </a:solidFill>
          </p:grpSpPr>
          <p:sp>
            <p:nvSpPr>
              <p:cNvPr id="211" name="Freeform 104">
                <a:extLst>
                  <a:ext uri="{FF2B5EF4-FFF2-40B4-BE49-F238E27FC236}">
                    <a16:creationId xmlns:a16="http://schemas.microsoft.com/office/drawing/2014/main" xmlns="" id="{45F65FA9-64A9-4338-A980-1B03FD81B2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6600" y="4268788"/>
                <a:ext cx="206375" cy="147638"/>
              </a:xfrm>
              <a:custGeom>
                <a:avLst/>
                <a:gdLst>
                  <a:gd name="T0" fmla="*/ 120 w 130"/>
                  <a:gd name="T1" fmla="*/ 18 h 93"/>
                  <a:gd name="T2" fmla="*/ 98 w 130"/>
                  <a:gd name="T3" fmla="*/ 2 h 93"/>
                  <a:gd name="T4" fmla="*/ 94 w 130"/>
                  <a:gd name="T5" fmla="*/ 6 h 93"/>
                  <a:gd name="T6" fmla="*/ 87 w 130"/>
                  <a:gd name="T7" fmla="*/ 8 h 93"/>
                  <a:gd name="T8" fmla="*/ 84 w 130"/>
                  <a:gd name="T9" fmla="*/ 14 h 93"/>
                  <a:gd name="T10" fmla="*/ 81 w 130"/>
                  <a:gd name="T11" fmla="*/ 17 h 93"/>
                  <a:gd name="T12" fmla="*/ 77 w 130"/>
                  <a:gd name="T13" fmla="*/ 23 h 93"/>
                  <a:gd name="T14" fmla="*/ 71 w 130"/>
                  <a:gd name="T15" fmla="*/ 25 h 93"/>
                  <a:gd name="T16" fmla="*/ 66 w 130"/>
                  <a:gd name="T17" fmla="*/ 24 h 93"/>
                  <a:gd name="T18" fmla="*/ 61 w 130"/>
                  <a:gd name="T19" fmla="*/ 23 h 93"/>
                  <a:gd name="T20" fmla="*/ 58 w 130"/>
                  <a:gd name="T21" fmla="*/ 26 h 93"/>
                  <a:gd name="T22" fmla="*/ 52 w 130"/>
                  <a:gd name="T23" fmla="*/ 26 h 93"/>
                  <a:gd name="T24" fmla="*/ 47 w 130"/>
                  <a:gd name="T25" fmla="*/ 26 h 93"/>
                  <a:gd name="T26" fmla="*/ 43 w 130"/>
                  <a:gd name="T27" fmla="*/ 29 h 93"/>
                  <a:gd name="T28" fmla="*/ 38 w 130"/>
                  <a:gd name="T29" fmla="*/ 33 h 93"/>
                  <a:gd name="T30" fmla="*/ 30 w 130"/>
                  <a:gd name="T31" fmla="*/ 34 h 93"/>
                  <a:gd name="T32" fmla="*/ 26 w 130"/>
                  <a:gd name="T33" fmla="*/ 34 h 93"/>
                  <a:gd name="T34" fmla="*/ 20 w 130"/>
                  <a:gd name="T35" fmla="*/ 32 h 93"/>
                  <a:gd name="T36" fmla="*/ 16 w 130"/>
                  <a:gd name="T37" fmla="*/ 29 h 93"/>
                  <a:gd name="T38" fmla="*/ 16 w 130"/>
                  <a:gd name="T39" fmla="*/ 37 h 93"/>
                  <a:gd name="T40" fmla="*/ 16 w 130"/>
                  <a:gd name="T41" fmla="*/ 44 h 93"/>
                  <a:gd name="T42" fmla="*/ 17 w 130"/>
                  <a:gd name="T43" fmla="*/ 53 h 93"/>
                  <a:gd name="T44" fmla="*/ 18 w 130"/>
                  <a:gd name="T45" fmla="*/ 60 h 93"/>
                  <a:gd name="T46" fmla="*/ 10 w 130"/>
                  <a:gd name="T47" fmla="*/ 61 h 93"/>
                  <a:gd name="T48" fmla="*/ 5 w 130"/>
                  <a:gd name="T49" fmla="*/ 65 h 93"/>
                  <a:gd name="T50" fmla="*/ 3 w 130"/>
                  <a:gd name="T51" fmla="*/ 70 h 93"/>
                  <a:gd name="T52" fmla="*/ 0 w 130"/>
                  <a:gd name="T53" fmla="*/ 76 h 93"/>
                  <a:gd name="T54" fmla="*/ 4 w 130"/>
                  <a:gd name="T55" fmla="*/ 82 h 93"/>
                  <a:gd name="T56" fmla="*/ 6 w 130"/>
                  <a:gd name="T57" fmla="*/ 86 h 93"/>
                  <a:gd name="T58" fmla="*/ 12 w 130"/>
                  <a:gd name="T59" fmla="*/ 91 h 93"/>
                  <a:gd name="T60" fmla="*/ 18 w 130"/>
                  <a:gd name="T61" fmla="*/ 92 h 93"/>
                  <a:gd name="T62" fmla="*/ 22 w 130"/>
                  <a:gd name="T63" fmla="*/ 89 h 93"/>
                  <a:gd name="T64" fmla="*/ 28 w 130"/>
                  <a:gd name="T65" fmla="*/ 90 h 93"/>
                  <a:gd name="T66" fmla="*/ 34 w 130"/>
                  <a:gd name="T67" fmla="*/ 91 h 93"/>
                  <a:gd name="T68" fmla="*/ 40 w 130"/>
                  <a:gd name="T69" fmla="*/ 91 h 93"/>
                  <a:gd name="T70" fmla="*/ 46 w 130"/>
                  <a:gd name="T71" fmla="*/ 88 h 93"/>
                  <a:gd name="T72" fmla="*/ 50 w 130"/>
                  <a:gd name="T73" fmla="*/ 87 h 93"/>
                  <a:gd name="T74" fmla="*/ 56 w 130"/>
                  <a:gd name="T75" fmla="*/ 85 h 93"/>
                  <a:gd name="T76" fmla="*/ 59 w 130"/>
                  <a:gd name="T77" fmla="*/ 78 h 93"/>
                  <a:gd name="T78" fmla="*/ 62 w 130"/>
                  <a:gd name="T79" fmla="*/ 72 h 93"/>
                  <a:gd name="T80" fmla="*/ 68 w 130"/>
                  <a:gd name="T81" fmla="*/ 71 h 93"/>
                  <a:gd name="T82" fmla="*/ 75 w 130"/>
                  <a:gd name="T83" fmla="*/ 70 h 93"/>
                  <a:gd name="T84" fmla="*/ 81 w 130"/>
                  <a:gd name="T85" fmla="*/ 72 h 93"/>
                  <a:gd name="T86" fmla="*/ 81 w 130"/>
                  <a:gd name="T87" fmla="*/ 68 h 93"/>
                  <a:gd name="T88" fmla="*/ 86 w 130"/>
                  <a:gd name="T89" fmla="*/ 61 h 93"/>
                  <a:gd name="T90" fmla="*/ 87 w 130"/>
                  <a:gd name="T91" fmla="*/ 55 h 93"/>
                  <a:gd name="T92" fmla="*/ 90 w 130"/>
                  <a:gd name="T93" fmla="*/ 50 h 93"/>
                  <a:gd name="T94" fmla="*/ 96 w 130"/>
                  <a:gd name="T95" fmla="*/ 46 h 93"/>
                  <a:gd name="T96" fmla="*/ 98 w 130"/>
                  <a:gd name="T97" fmla="*/ 42 h 93"/>
                  <a:gd name="T98" fmla="*/ 103 w 130"/>
                  <a:gd name="T99" fmla="*/ 37 h 93"/>
                  <a:gd name="T100" fmla="*/ 103 w 130"/>
                  <a:gd name="T101" fmla="*/ 30 h 93"/>
                  <a:gd name="T102" fmla="*/ 108 w 130"/>
                  <a:gd name="T103" fmla="*/ 26 h 93"/>
                  <a:gd name="T104" fmla="*/ 116 w 130"/>
                  <a:gd name="T105" fmla="*/ 24 h 93"/>
                  <a:gd name="T106" fmla="*/ 120 w 130"/>
                  <a:gd name="T107" fmla="*/ 18 h 93"/>
                  <a:gd name="T108" fmla="*/ 126 w 130"/>
                  <a:gd name="T109" fmla="*/ 14 h 93"/>
                  <a:gd name="T110" fmla="*/ 129 w 130"/>
                  <a:gd name="T111" fmla="*/ 11 h 93"/>
                  <a:gd name="T112" fmla="*/ 126 w 130"/>
                  <a:gd name="T113" fmla="*/ 8 h 93"/>
                  <a:gd name="T114" fmla="*/ 120 w 130"/>
                  <a:gd name="T115" fmla="*/ 6 h 93"/>
                  <a:gd name="T116" fmla="*/ 114 w 130"/>
                  <a:gd name="T117" fmla="*/ 5 h 93"/>
                  <a:gd name="T118" fmla="*/ 110 w 130"/>
                  <a:gd name="T119" fmla="*/ 3 h 93"/>
                  <a:gd name="T120" fmla="*/ 105 w 130"/>
                  <a:gd name="T121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0" h="93">
                    <a:moveTo>
                      <a:pt x="83" y="72"/>
                    </a:moveTo>
                    <a:lnTo>
                      <a:pt x="83" y="72"/>
                    </a:lnTo>
                    <a:lnTo>
                      <a:pt x="83" y="73"/>
                    </a:lnTo>
                    <a:lnTo>
                      <a:pt x="83" y="72"/>
                    </a:lnTo>
                    <a:close/>
                    <a:moveTo>
                      <a:pt x="82" y="68"/>
                    </a:moveTo>
                    <a:lnTo>
                      <a:pt x="81" y="68"/>
                    </a:lnTo>
                    <a:lnTo>
                      <a:pt x="82" y="68"/>
                    </a:lnTo>
                    <a:close/>
                    <a:moveTo>
                      <a:pt x="88" y="53"/>
                    </a:moveTo>
                    <a:lnTo>
                      <a:pt x="88" y="53"/>
                    </a:lnTo>
                    <a:close/>
                    <a:moveTo>
                      <a:pt x="88" y="53"/>
                    </a:moveTo>
                    <a:lnTo>
                      <a:pt x="88" y="53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3"/>
                    </a:lnTo>
                    <a:close/>
                    <a:moveTo>
                      <a:pt x="100" y="41"/>
                    </a:moveTo>
                    <a:lnTo>
                      <a:pt x="100" y="41"/>
                    </a:lnTo>
                    <a:close/>
                    <a:moveTo>
                      <a:pt x="108" y="26"/>
                    </a:moveTo>
                    <a:lnTo>
                      <a:pt x="108" y="26"/>
                    </a:lnTo>
                    <a:lnTo>
                      <a:pt x="108" y="26"/>
                    </a:lnTo>
                    <a:lnTo>
                      <a:pt x="108" y="26"/>
                    </a:lnTo>
                    <a:close/>
                    <a:moveTo>
                      <a:pt x="120" y="18"/>
                    </a:moveTo>
                    <a:lnTo>
                      <a:pt x="120" y="18"/>
                    </a:lnTo>
                    <a:lnTo>
                      <a:pt x="120" y="18"/>
                    </a:lnTo>
                    <a:close/>
                    <a:moveTo>
                      <a:pt x="95" y="44"/>
                    </a:moveTo>
                    <a:lnTo>
                      <a:pt x="95" y="44"/>
                    </a:lnTo>
                    <a:lnTo>
                      <a:pt x="96" y="44"/>
                    </a:lnTo>
                    <a:lnTo>
                      <a:pt x="95" y="44"/>
                    </a:lnTo>
                    <a:close/>
                    <a:moveTo>
                      <a:pt x="102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101" y="1"/>
                    </a:lnTo>
                    <a:lnTo>
                      <a:pt x="101" y="1"/>
                    </a:lnTo>
                    <a:lnTo>
                      <a:pt x="100" y="1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8" y="1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7" y="3"/>
                    </a:lnTo>
                    <a:lnTo>
                      <a:pt x="98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7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5" y="5"/>
                    </a:lnTo>
                    <a:lnTo>
                      <a:pt x="95" y="5"/>
                    </a:lnTo>
                    <a:lnTo>
                      <a:pt x="95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3" y="6"/>
                    </a:lnTo>
                    <a:lnTo>
                      <a:pt x="93" y="7"/>
                    </a:lnTo>
                    <a:lnTo>
                      <a:pt x="93" y="6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1" y="7"/>
                    </a:lnTo>
                    <a:lnTo>
                      <a:pt x="91" y="6"/>
                    </a:lnTo>
                    <a:lnTo>
                      <a:pt x="90" y="6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87" y="7"/>
                    </a:lnTo>
                    <a:lnTo>
                      <a:pt x="87" y="7"/>
                    </a:lnTo>
                    <a:lnTo>
                      <a:pt x="87" y="8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5" y="9"/>
                    </a:lnTo>
                    <a:lnTo>
                      <a:pt x="85" y="9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2"/>
                    </a:lnTo>
                    <a:lnTo>
                      <a:pt x="83" y="12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1" y="14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79" y="18"/>
                    </a:lnTo>
                    <a:lnTo>
                      <a:pt x="79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5" y="22"/>
                    </a:lnTo>
                    <a:lnTo>
                      <a:pt x="75" y="23"/>
                    </a:lnTo>
                    <a:lnTo>
                      <a:pt x="75" y="23"/>
                    </a:lnTo>
                    <a:lnTo>
                      <a:pt x="75" y="23"/>
                    </a:lnTo>
                    <a:lnTo>
                      <a:pt x="74" y="23"/>
                    </a:lnTo>
                    <a:lnTo>
                      <a:pt x="74" y="23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1" y="26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0" y="24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8" y="23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6" y="23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5" y="22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7" y="26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7" y="27"/>
                    </a:lnTo>
                    <a:lnTo>
                      <a:pt x="56" y="28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5" y="27"/>
                    </a:lnTo>
                    <a:lnTo>
                      <a:pt x="55" y="26"/>
                    </a:lnTo>
                    <a:lnTo>
                      <a:pt x="55" y="27"/>
                    </a:lnTo>
                    <a:lnTo>
                      <a:pt x="55" y="26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0" y="27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49" y="27"/>
                    </a:lnTo>
                    <a:lnTo>
                      <a:pt x="49" y="26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5" y="29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29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1" y="29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39" y="31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5" y="34"/>
                    </a:lnTo>
                    <a:lnTo>
                      <a:pt x="35" y="34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34" y="34"/>
                    </a:lnTo>
                    <a:lnTo>
                      <a:pt x="33" y="34"/>
                    </a:lnTo>
                    <a:lnTo>
                      <a:pt x="33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5"/>
                    </a:lnTo>
                    <a:lnTo>
                      <a:pt x="25" y="35"/>
                    </a:lnTo>
                    <a:lnTo>
                      <a:pt x="25" y="35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4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0" y="32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6" y="40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7"/>
                    </a:lnTo>
                    <a:lnTo>
                      <a:pt x="17" y="47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7" y="50"/>
                    </a:lnTo>
                    <a:lnTo>
                      <a:pt x="18" y="50"/>
                    </a:lnTo>
                    <a:lnTo>
                      <a:pt x="18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7" y="54"/>
                    </a:lnTo>
                    <a:lnTo>
                      <a:pt x="17" y="55"/>
                    </a:lnTo>
                    <a:lnTo>
                      <a:pt x="17" y="55"/>
                    </a:lnTo>
                    <a:lnTo>
                      <a:pt x="18" y="55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5" y="61"/>
                    </a:lnTo>
                    <a:lnTo>
                      <a:pt x="15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6" y="63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5" y="64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4" y="65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3" y="70"/>
                    </a:lnTo>
                    <a:lnTo>
                      <a:pt x="2" y="70"/>
                    </a:lnTo>
                    <a:lnTo>
                      <a:pt x="3" y="70"/>
                    </a:lnTo>
                    <a:lnTo>
                      <a:pt x="2" y="70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1" y="71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7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2" y="78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3"/>
                    </a:lnTo>
                    <a:lnTo>
                      <a:pt x="4" y="83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6" y="83"/>
                    </a:lnTo>
                    <a:lnTo>
                      <a:pt x="6" y="84"/>
                    </a:lnTo>
                    <a:lnTo>
                      <a:pt x="6" y="84"/>
                    </a:lnTo>
                    <a:lnTo>
                      <a:pt x="6" y="84"/>
                    </a:lnTo>
                    <a:lnTo>
                      <a:pt x="5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7" y="87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1" y="90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12" y="91"/>
                    </a:lnTo>
                    <a:lnTo>
                      <a:pt x="12" y="92"/>
                    </a:lnTo>
                    <a:lnTo>
                      <a:pt x="13" y="92"/>
                    </a:lnTo>
                    <a:lnTo>
                      <a:pt x="13" y="92"/>
                    </a:lnTo>
                    <a:lnTo>
                      <a:pt x="13" y="92"/>
                    </a:lnTo>
                    <a:lnTo>
                      <a:pt x="13" y="93"/>
                    </a:lnTo>
                    <a:lnTo>
                      <a:pt x="14" y="93"/>
                    </a:lnTo>
                    <a:lnTo>
                      <a:pt x="14" y="93"/>
                    </a:lnTo>
                    <a:lnTo>
                      <a:pt x="14" y="93"/>
                    </a:lnTo>
                    <a:lnTo>
                      <a:pt x="14" y="93"/>
                    </a:lnTo>
                    <a:lnTo>
                      <a:pt x="15" y="93"/>
                    </a:lnTo>
                    <a:lnTo>
                      <a:pt x="15" y="93"/>
                    </a:lnTo>
                    <a:lnTo>
                      <a:pt x="15" y="93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7" y="93"/>
                    </a:lnTo>
                    <a:lnTo>
                      <a:pt x="17" y="93"/>
                    </a:lnTo>
                    <a:lnTo>
                      <a:pt x="17" y="93"/>
                    </a:lnTo>
                    <a:lnTo>
                      <a:pt x="18" y="93"/>
                    </a:lnTo>
                    <a:lnTo>
                      <a:pt x="18" y="93"/>
                    </a:lnTo>
                    <a:lnTo>
                      <a:pt x="18" y="93"/>
                    </a:lnTo>
                    <a:lnTo>
                      <a:pt x="18" y="92"/>
                    </a:lnTo>
                    <a:lnTo>
                      <a:pt x="18" y="92"/>
                    </a:lnTo>
                    <a:lnTo>
                      <a:pt x="18" y="91"/>
                    </a:lnTo>
                    <a:lnTo>
                      <a:pt x="19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20" y="91"/>
                    </a:lnTo>
                    <a:lnTo>
                      <a:pt x="20" y="90"/>
                    </a:lnTo>
                    <a:lnTo>
                      <a:pt x="20" y="90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22" y="88"/>
                    </a:lnTo>
                    <a:lnTo>
                      <a:pt x="22" y="88"/>
                    </a:lnTo>
                    <a:lnTo>
                      <a:pt x="22" y="89"/>
                    </a:lnTo>
                    <a:lnTo>
                      <a:pt x="22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26" y="88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0" y="90"/>
                    </a:lnTo>
                    <a:lnTo>
                      <a:pt x="30" y="90"/>
                    </a:lnTo>
                    <a:lnTo>
                      <a:pt x="30" y="90"/>
                    </a:lnTo>
                    <a:lnTo>
                      <a:pt x="31" y="90"/>
                    </a:lnTo>
                    <a:lnTo>
                      <a:pt x="31" y="90"/>
                    </a:lnTo>
                    <a:lnTo>
                      <a:pt x="31" y="90"/>
                    </a:lnTo>
                    <a:lnTo>
                      <a:pt x="32" y="90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2" y="90"/>
                    </a:lnTo>
                    <a:lnTo>
                      <a:pt x="33" y="90"/>
                    </a:lnTo>
                    <a:lnTo>
                      <a:pt x="33" y="90"/>
                    </a:lnTo>
                    <a:lnTo>
                      <a:pt x="33" y="90"/>
                    </a:lnTo>
                    <a:lnTo>
                      <a:pt x="33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4" y="90"/>
                    </a:lnTo>
                    <a:lnTo>
                      <a:pt x="35" y="90"/>
                    </a:lnTo>
                    <a:lnTo>
                      <a:pt x="34" y="90"/>
                    </a:lnTo>
                    <a:lnTo>
                      <a:pt x="35" y="90"/>
                    </a:lnTo>
                    <a:lnTo>
                      <a:pt x="35" y="89"/>
                    </a:lnTo>
                    <a:lnTo>
                      <a:pt x="35" y="89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37" y="90"/>
                    </a:lnTo>
                    <a:lnTo>
                      <a:pt x="37" y="90"/>
                    </a:lnTo>
                    <a:lnTo>
                      <a:pt x="37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9" y="90"/>
                    </a:lnTo>
                    <a:lnTo>
                      <a:pt x="39" y="90"/>
                    </a:lnTo>
                    <a:lnTo>
                      <a:pt x="40" y="90"/>
                    </a:lnTo>
                    <a:lnTo>
                      <a:pt x="40" y="91"/>
                    </a:lnTo>
                    <a:lnTo>
                      <a:pt x="41" y="91"/>
                    </a:lnTo>
                    <a:lnTo>
                      <a:pt x="41" y="91"/>
                    </a:lnTo>
                    <a:lnTo>
                      <a:pt x="41" y="90"/>
                    </a:lnTo>
                    <a:lnTo>
                      <a:pt x="41" y="90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42" y="89"/>
                    </a:lnTo>
                    <a:lnTo>
                      <a:pt x="42" y="88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44" y="88"/>
                    </a:lnTo>
                    <a:lnTo>
                      <a:pt x="44" y="88"/>
                    </a:lnTo>
                    <a:lnTo>
                      <a:pt x="45" y="88"/>
                    </a:lnTo>
                    <a:lnTo>
                      <a:pt x="45" y="89"/>
                    </a:lnTo>
                    <a:lnTo>
                      <a:pt x="45" y="89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7" y="88"/>
                    </a:lnTo>
                    <a:lnTo>
                      <a:pt x="47" y="88"/>
                    </a:lnTo>
                    <a:lnTo>
                      <a:pt x="48" y="88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50" y="87"/>
                    </a:lnTo>
                    <a:lnTo>
                      <a:pt x="51" y="87"/>
                    </a:lnTo>
                    <a:lnTo>
                      <a:pt x="51" y="87"/>
                    </a:lnTo>
                    <a:lnTo>
                      <a:pt x="51" y="87"/>
                    </a:lnTo>
                    <a:lnTo>
                      <a:pt x="51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53" y="87"/>
                    </a:lnTo>
                    <a:lnTo>
                      <a:pt x="54" y="87"/>
                    </a:lnTo>
                    <a:lnTo>
                      <a:pt x="54" y="86"/>
                    </a:lnTo>
                    <a:lnTo>
                      <a:pt x="54" y="86"/>
                    </a:lnTo>
                    <a:lnTo>
                      <a:pt x="55" y="86"/>
                    </a:lnTo>
                    <a:lnTo>
                      <a:pt x="55" y="86"/>
                    </a:lnTo>
                    <a:lnTo>
                      <a:pt x="55" y="86"/>
                    </a:lnTo>
                    <a:lnTo>
                      <a:pt x="56" y="86"/>
                    </a:lnTo>
                    <a:lnTo>
                      <a:pt x="56" y="85"/>
                    </a:lnTo>
                    <a:lnTo>
                      <a:pt x="56" y="85"/>
                    </a:lnTo>
                    <a:lnTo>
                      <a:pt x="56" y="85"/>
                    </a:lnTo>
                    <a:lnTo>
                      <a:pt x="56" y="84"/>
                    </a:lnTo>
                    <a:lnTo>
                      <a:pt x="57" y="84"/>
                    </a:lnTo>
                    <a:lnTo>
                      <a:pt x="57" y="84"/>
                    </a:lnTo>
                    <a:lnTo>
                      <a:pt x="57" y="84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58" y="83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8" y="82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59" y="78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0" y="77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5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2" y="73"/>
                    </a:lnTo>
                    <a:lnTo>
                      <a:pt x="62" y="72"/>
                    </a:lnTo>
                    <a:lnTo>
                      <a:pt x="62" y="72"/>
                    </a:lnTo>
                    <a:lnTo>
                      <a:pt x="63" y="72"/>
                    </a:lnTo>
                    <a:lnTo>
                      <a:pt x="63" y="72"/>
                    </a:lnTo>
                    <a:lnTo>
                      <a:pt x="63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66" y="72"/>
                    </a:lnTo>
                    <a:lnTo>
                      <a:pt x="66" y="71"/>
                    </a:lnTo>
                    <a:lnTo>
                      <a:pt x="66" y="71"/>
                    </a:lnTo>
                    <a:lnTo>
                      <a:pt x="67" y="72"/>
                    </a:lnTo>
                    <a:lnTo>
                      <a:pt x="67" y="72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0"/>
                    </a:lnTo>
                    <a:lnTo>
                      <a:pt x="69" y="70"/>
                    </a:lnTo>
                    <a:lnTo>
                      <a:pt x="69" y="70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0" y="69"/>
                    </a:lnTo>
                    <a:lnTo>
                      <a:pt x="70" y="69"/>
                    </a:lnTo>
                    <a:lnTo>
                      <a:pt x="71" y="69"/>
                    </a:lnTo>
                    <a:lnTo>
                      <a:pt x="71" y="69"/>
                    </a:lnTo>
                    <a:lnTo>
                      <a:pt x="71" y="69"/>
                    </a:lnTo>
                    <a:lnTo>
                      <a:pt x="71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3" y="69"/>
                    </a:lnTo>
                    <a:lnTo>
                      <a:pt x="73" y="70"/>
                    </a:lnTo>
                    <a:lnTo>
                      <a:pt x="73" y="70"/>
                    </a:lnTo>
                    <a:lnTo>
                      <a:pt x="74" y="70"/>
                    </a:lnTo>
                    <a:lnTo>
                      <a:pt x="74" y="70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5" y="69"/>
                    </a:lnTo>
                    <a:lnTo>
                      <a:pt x="76" y="69"/>
                    </a:lnTo>
                    <a:lnTo>
                      <a:pt x="76" y="69"/>
                    </a:lnTo>
                    <a:lnTo>
                      <a:pt x="77" y="69"/>
                    </a:lnTo>
                    <a:lnTo>
                      <a:pt x="77" y="69"/>
                    </a:lnTo>
                    <a:lnTo>
                      <a:pt x="77" y="69"/>
                    </a:lnTo>
                    <a:lnTo>
                      <a:pt x="78" y="69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8" y="71"/>
                    </a:lnTo>
                    <a:lnTo>
                      <a:pt x="79" y="71"/>
                    </a:lnTo>
                    <a:lnTo>
                      <a:pt x="79" y="71"/>
                    </a:lnTo>
                    <a:lnTo>
                      <a:pt x="79" y="72"/>
                    </a:lnTo>
                    <a:lnTo>
                      <a:pt x="79" y="72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81" y="72"/>
                    </a:lnTo>
                    <a:lnTo>
                      <a:pt x="81" y="72"/>
                    </a:lnTo>
                    <a:lnTo>
                      <a:pt x="81" y="72"/>
                    </a:lnTo>
                    <a:lnTo>
                      <a:pt x="81" y="72"/>
                    </a:lnTo>
                    <a:lnTo>
                      <a:pt x="82" y="72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3" y="73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3" y="70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1" y="70"/>
                    </a:lnTo>
                    <a:lnTo>
                      <a:pt x="81" y="69"/>
                    </a:lnTo>
                    <a:lnTo>
                      <a:pt x="81" y="69"/>
                    </a:lnTo>
                    <a:lnTo>
                      <a:pt x="81" y="68"/>
                    </a:lnTo>
                    <a:lnTo>
                      <a:pt x="81" y="68"/>
                    </a:lnTo>
                    <a:lnTo>
                      <a:pt x="81" y="67"/>
                    </a:lnTo>
                    <a:lnTo>
                      <a:pt x="82" y="67"/>
                    </a:lnTo>
                    <a:lnTo>
                      <a:pt x="82" y="67"/>
                    </a:lnTo>
                    <a:lnTo>
                      <a:pt x="82" y="66"/>
                    </a:lnTo>
                    <a:lnTo>
                      <a:pt x="82" y="66"/>
                    </a:lnTo>
                    <a:lnTo>
                      <a:pt x="82" y="65"/>
                    </a:lnTo>
                    <a:lnTo>
                      <a:pt x="83" y="65"/>
                    </a:lnTo>
                    <a:lnTo>
                      <a:pt x="83" y="65"/>
                    </a:lnTo>
                    <a:lnTo>
                      <a:pt x="83" y="65"/>
                    </a:lnTo>
                    <a:lnTo>
                      <a:pt x="83" y="65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4" y="63"/>
                    </a:lnTo>
                    <a:lnTo>
                      <a:pt x="84" y="63"/>
                    </a:lnTo>
                    <a:lnTo>
                      <a:pt x="84" y="63"/>
                    </a:lnTo>
                    <a:lnTo>
                      <a:pt x="84" y="63"/>
                    </a:lnTo>
                    <a:lnTo>
                      <a:pt x="84" y="62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6" y="62"/>
                    </a:lnTo>
                    <a:lnTo>
                      <a:pt x="86" y="61"/>
                    </a:lnTo>
                    <a:lnTo>
                      <a:pt x="86" y="61"/>
                    </a:lnTo>
                    <a:lnTo>
                      <a:pt x="86" y="61"/>
                    </a:lnTo>
                    <a:lnTo>
                      <a:pt x="86" y="61"/>
                    </a:lnTo>
                    <a:lnTo>
                      <a:pt x="85" y="61"/>
                    </a:lnTo>
                    <a:lnTo>
                      <a:pt x="85" y="61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59"/>
                    </a:lnTo>
                    <a:lnTo>
                      <a:pt x="85" y="59"/>
                    </a:lnTo>
                    <a:lnTo>
                      <a:pt x="86" y="58"/>
                    </a:lnTo>
                    <a:lnTo>
                      <a:pt x="86" y="58"/>
                    </a:lnTo>
                    <a:lnTo>
                      <a:pt x="86" y="57"/>
                    </a:lnTo>
                    <a:lnTo>
                      <a:pt x="86" y="57"/>
                    </a:lnTo>
                    <a:lnTo>
                      <a:pt x="86" y="57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87" y="55"/>
                    </a:lnTo>
                    <a:lnTo>
                      <a:pt x="87" y="55"/>
                    </a:lnTo>
                    <a:lnTo>
                      <a:pt x="86" y="55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86" y="53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9" y="52"/>
                    </a:lnTo>
                    <a:lnTo>
                      <a:pt x="89" y="51"/>
                    </a:lnTo>
                    <a:lnTo>
                      <a:pt x="89" y="51"/>
                    </a:lnTo>
                    <a:lnTo>
                      <a:pt x="90" y="51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2" y="50"/>
                    </a:lnTo>
                    <a:lnTo>
                      <a:pt x="92" y="49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5" y="48"/>
                    </a:lnTo>
                    <a:lnTo>
                      <a:pt x="95" y="47"/>
                    </a:lnTo>
                    <a:lnTo>
                      <a:pt x="95" y="47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5" y="45"/>
                    </a:lnTo>
                    <a:lnTo>
                      <a:pt x="95" y="44"/>
                    </a:lnTo>
                    <a:lnTo>
                      <a:pt x="95" y="44"/>
                    </a:lnTo>
                    <a:lnTo>
                      <a:pt x="96" y="44"/>
                    </a:lnTo>
                    <a:lnTo>
                      <a:pt x="96" y="44"/>
                    </a:lnTo>
                    <a:lnTo>
                      <a:pt x="96" y="43"/>
                    </a:lnTo>
                    <a:lnTo>
                      <a:pt x="97" y="43"/>
                    </a:lnTo>
                    <a:lnTo>
                      <a:pt x="97" y="43"/>
                    </a:lnTo>
                    <a:lnTo>
                      <a:pt x="97" y="43"/>
                    </a:lnTo>
                    <a:lnTo>
                      <a:pt x="98" y="43"/>
                    </a:lnTo>
                    <a:lnTo>
                      <a:pt x="98" y="43"/>
                    </a:lnTo>
                    <a:lnTo>
                      <a:pt x="98" y="43"/>
                    </a:lnTo>
                    <a:lnTo>
                      <a:pt x="98" y="43"/>
                    </a:lnTo>
                    <a:lnTo>
                      <a:pt x="98" y="42"/>
                    </a:lnTo>
                    <a:lnTo>
                      <a:pt x="98" y="42"/>
                    </a:lnTo>
                    <a:lnTo>
                      <a:pt x="98" y="42"/>
                    </a:lnTo>
                    <a:lnTo>
                      <a:pt x="98" y="42"/>
                    </a:lnTo>
                    <a:lnTo>
                      <a:pt x="99" y="42"/>
                    </a:lnTo>
                    <a:lnTo>
                      <a:pt x="99" y="42"/>
                    </a:lnTo>
                    <a:lnTo>
                      <a:pt x="99" y="42"/>
                    </a:lnTo>
                    <a:lnTo>
                      <a:pt x="100" y="42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100" y="40"/>
                    </a:lnTo>
                    <a:lnTo>
                      <a:pt x="100" y="40"/>
                    </a:lnTo>
                    <a:lnTo>
                      <a:pt x="101" y="40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7"/>
                    </a:lnTo>
                    <a:lnTo>
                      <a:pt x="103" y="37"/>
                    </a:lnTo>
                    <a:lnTo>
                      <a:pt x="103" y="36"/>
                    </a:lnTo>
                    <a:lnTo>
                      <a:pt x="103" y="36"/>
                    </a:lnTo>
                    <a:lnTo>
                      <a:pt x="104" y="35"/>
                    </a:lnTo>
                    <a:lnTo>
                      <a:pt x="104" y="35"/>
                    </a:lnTo>
                    <a:lnTo>
                      <a:pt x="103" y="34"/>
                    </a:lnTo>
                    <a:lnTo>
                      <a:pt x="103" y="34"/>
                    </a:lnTo>
                    <a:lnTo>
                      <a:pt x="103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3" y="30"/>
                    </a:lnTo>
                    <a:lnTo>
                      <a:pt x="103" y="29"/>
                    </a:lnTo>
                    <a:lnTo>
                      <a:pt x="103" y="29"/>
                    </a:lnTo>
                    <a:lnTo>
                      <a:pt x="103" y="29"/>
                    </a:lnTo>
                    <a:lnTo>
                      <a:pt x="103" y="28"/>
                    </a:lnTo>
                    <a:lnTo>
                      <a:pt x="103" y="28"/>
                    </a:lnTo>
                    <a:lnTo>
                      <a:pt x="103" y="27"/>
                    </a:lnTo>
                    <a:lnTo>
                      <a:pt x="104" y="27"/>
                    </a:lnTo>
                    <a:lnTo>
                      <a:pt x="104" y="27"/>
                    </a:lnTo>
                    <a:lnTo>
                      <a:pt x="104" y="26"/>
                    </a:lnTo>
                    <a:lnTo>
                      <a:pt x="105" y="26"/>
                    </a:lnTo>
                    <a:lnTo>
                      <a:pt x="105" y="26"/>
                    </a:lnTo>
                    <a:lnTo>
                      <a:pt x="105" y="26"/>
                    </a:lnTo>
                    <a:lnTo>
                      <a:pt x="105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6" y="25"/>
                    </a:lnTo>
                    <a:lnTo>
                      <a:pt x="106" y="25"/>
                    </a:lnTo>
                    <a:lnTo>
                      <a:pt x="106" y="25"/>
                    </a:lnTo>
                    <a:lnTo>
                      <a:pt x="107" y="25"/>
                    </a:lnTo>
                    <a:lnTo>
                      <a:pt x="107" y="25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09" y="26"/>
                    </a:lnTo>
                    <a:lnTo>
                      <a:pt x="109" y="26"/>
                    </a:lnTo>
                    <a:lnTo>
                      <a:pt x="110" y="26"/>
                    </a:lnTo>
                    <a:lnTo>
                      <a:pt x="110" y="26"/>
                    </a:lnTo>
                    <a:lnTo>
                      <a:pt x="111" y="25"/>
                    </a:lnTo>
                    <a:lnTo>
                      <a:pt x="111" y="26"/>
                    </a:lnTo>
                    <a:lnTo>
                      <a:pt x="111" y="26"/>
                    </a:lnTo>
                    <a:lnTo>
                      <a:pt x="112" y="26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3" y="25"/>
                    </a:lnTo>
                    <a:lnTo>
                      <a:pt x="113" y="26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5" y="25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6" y="24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7" y="22"/>
                    </a:lnTo>
                    <a:lnTo>
                      <a:pt x="117" y="21"/>
                    </a:lnTo>
                    <a:lnTo>
                      <a:pt x="117" y="21"/>
                    </a:lnTo>
                    <a:lnTo>
                      <a:pt x="117" y="21"/>
                    </a:lnTo>
                    <a:lnTo>
                      <a:pt x="117" y="20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9" y="20"/>
                    </a:lnTo>
                    <a:lnTo>
                      <a:pt x="119" y="20"/>
                    </a:lnTo>
                    <a:lnTo>
                      <a:pt x="119" y="19"/>
                    </a:lnTo>
                    <a:lnTo>
                      <a:pt x="119" y="19"/>
                    </a:lnTo>
                    <a:lnTo>
                      <a:pt x="120" y="19"/>
                    </a:lnTo>
                    <a:lnTo>
                      <a:pt x="120" y="18"/>
                    </a:lnTo>
                    <a:lnTo>
                      <a:pt x="120" y="18"/>
                    </a:lnTo>
                    <a:lnTo>
                      <a:pt x="120" y="18"/>
                    </a:lnTo>
                    <a:lnTo>
                      <a:pt x="120" y="17"/>
                    </a:lnTo>
                    <a:lnTo>
                      <a:pt x="120" y="17"/>
                    </a:lnTo>
                    <a:lnTo>
                      <a:pt x="120" y="16"/>
                    </a:lnTo>
                    <a:lnTo>
                      <a:pt x="120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1" y="15"/>
                    </a:lnTo>
                    <a:lnTo>
                      <a:pt x="122" y="15"/>
                    </a:lnTo>
                    <a:lnTo>
                      <a:pt x="122" y="15"/>
                    </a:lnTo>
                    <a:lnTo>
                      <a:pt x="123" y="15"/>
                    </a:lnTo>
                    <a:lnTo>
                      <a:pt x="123" y="15"/>
                    </a:lnTo>
                    <a:lnTo>
                      <a:pt x="124" y="15"/>
                    </a:lnTo>
                    <a:lnTo>
                      <a:pt x="124" y="15"/>
                    </a:lnTo>
                    <a:lnTo>
                      <a:pt x="124" y="15"/>
                    </a:lnTo>
                    <a:lnTo>
                      <a:pt x="125" y="15"/>
                    </a:lnTo>
                    <a:lnTo>
                      <a:pt x="125" y="15"/>
                    </a:lnTo>
                    <a:lnTo>
                      <a:pt x="125" y="15"/>
                    </a:lnTo>
                    <a:lnTo>
                      <a:pt x="125" y="15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7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29" y="13"/>
                    </a:lnTo>
                    <a:lnTo>
                      <a:pt x="129" y="13"/>
                    </a:lnTo>
                    <a:lnTo>
                      <a:pt x="129" y="12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29" y="10"/>
                    </a:lnTo>
                    <a:lnTo>
                      <a:pt x="128" y="10"/>
                    </a:lnTo>
                    <a:lnTo>
                      <a:pt x="128" y="10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7" y="7"/>
                    </a:lnTo>
                    <a:lnTo>
                      <a:pt x="127" y="6"/>
                    </a:lnTo>
                    <a:lnTo>
                      <a:pt x="127" y="6"/>
                    </a:lnTo>
                    <a:lnTo>
                      <a:pt x="126" y="7"/>
                    </a:lnTo>
                    <a:lnTo>
                      <a:pt x="126" y="7"/>
                    </a:lnTo>
                    <a:lnTo>
                      <a:pt x="126" y="8"/>
                    </a:lnTo>
                    <a:lnTo>
                      <a:pt x="126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4" y="7"/>
                    </a:lnTo>
                    <a:lnTo>
                      <a:pt x="124" y="7"/>
                    </a:lnTo>
                    <a:lnTo>
                      <a:pt x="123" y="7"/>
                    </a:lnTo>
                    <a:lnTo>
                      <a:pt x="123" y="7"/>
                    </a:lnTo>
                    <a:lnTo>
                      <a:pt x="123" y="7"/>
                    </a:lnTo>
                    <a:lnTo>
                      <a:pt x="122" y="7"/>
                    </a:lnTo>
                    <a:lnTo>
                      <a:pt x="122" y="6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2" y="6"/>
                    </a:lnTo>
                    <a:lnTo>
                      <a:pt x="122" y="7"/>
                    </a:lnTo>
                    <a:lnTo>
                      <a:pt x="121" y="7"/>
                    </a:lnTo>
                    <a:lnTo>
                      <a:pt x="121" y="6"/>
                    </a:lnTo>
                    <a:lnTo>
                      <a:pt x="121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5"/>
                    </a:lnTo>
                    <a:lnTo>
                      <a:pt x="120" y="5"/>
                    </a:lnTo>
                    <a:lnTo>
                      <a:pt x="120" y="4"/>
                    </a:lnTo>
                    <a:lnTo>
                      <a:pt x="119" y="4"/>
                    </a:lnTo>
                    <a:lnTo>
                      <a:pt x="119" y="4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7" y="6"/>
                    </a:lnTo>
                    <a:lnTo>
                      <a:pt x="117" y="5"/>
                    </a:lnTo>
                    <a:lnTo>
                      <a:pt x="117" y="5"/>
                    </a:lnTo>
                    <a:lnTo>
                      <a:pt x="117" y="5"/>
                    </a:lnTo>
                    <a:lnTo>
                      <a:pt x="116" y="5"/>
                    </a:lnTo>
                    <a:lnTo>
                      <a:pt x="116" y="5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2" y="3"/>
                    </a:lnTo>
                    <a:lnTo>
                      <a:pt x="112" y="3"/>
                    </a:lnTo>
                    <a:lnTo>
                      <a:pt x="112" y="3"/>
                    </a:lnTo>
                    <a:lnTo>
                      <a:pt x="111" y="3"/>
                    </a:lnTo>
                    <a:lnTo>
                      <a:pt x="111" y="3"/>
                    </a:lnTo>
                    <a:lnTo>
                      <a:pt x="111" y="3"/>
                    </a:lnTo>
                    <a:lnTo>
                      <a:pt x="111" y="3"/>
                    </a:lnTo>
                    <a:lnTo>
                      <a:pt x="110" y="3"/>
                    </a:lnTo>
                    <a:lnTo>
                      <a:pt x="110" y="3"/>
                    </a:lnTo>
                    <a:lnTo>
                      <a:pt x="110" y="3"/>
                    </a:lnTo>
                    <a:lnTo>
                      <a:pt x="110" y="3"/>
                    </a:lnTo>
                    <a:lnTo>
                      <a:pt x="110" y="3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4"/>
                    </a:lnTo>
                    <a:lnTo>
                      <a:pt x="108" y="4"/>
                    </a:lnTo>
                    <a:lnTo>
                      <a:pt x="107" y="4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6" y="5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3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5" y="3"/>
                    </a:lnTo>
                    <a:lnTo>
                      <a:pt x="105" y="2"/>
                    </a:lnTo>
                    <a:lnTo>
                      <a:pt x="105" y="2"/>
                    </a:lnTo>
                    <a:lnTo>
                      <a:pt x="104" y="2"/>
                    </a:lnTo>
                    <a:lnTo>
                      <a:pt x="104" y="2"/>
                    </a:lnTo>
                    <a:lnTo>
                      <a:pt x="104" y="2"/>
                    </a:lnTo>
                    <a:lnTo>
                      <a:pt x="104" y="1"/>
                    </a:lnTo>
                    <a:lnTo>
                      <a:pt x="103" y="1"/>
                    </a:lnTo>
                    <a:lnTo>
                      <a:pt x="103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212" name="Freeform 105">
                <a:extLst>
                  <a:ext uri="{FF2B5EF4-FFF2-40B4-BE49-F238E27FC236}">
                    <a16:creationId xmlns:a16="http://schemas.microsoft.com/office/drawing/2014/main" xmlns="" id="{1171325F-24D6-43E8-B1D2-6BB5082A5D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6600" y="4268788"/>
                <a:ext cx="206375" cy="147638"/>
              </a:xfrm>
              <a:custGeom>
                <a:avLst/>
                <a:gdLst>
                  <a:gd name="T0" fmla="*/ 120 w 130"/>
                  <a:gd name="T1" fmla="*/ 18 h 93"/>
                  <a:gd name="T2" fmla="*/ 98 w 130"/>
                  <a:gd name="T3" fmla="*/ 2 h 93"/>
                  <a:gd name="T4" fmla="*/ 94 w 130"/>
                  <a:gd name="T5" fmla="*/ 6 h 93"/>
                  <a:gd name="T6" fmla="*/ 87 w 130"/>
                  <a:gd name="T7" fmla="*/ 8 h 93"/>
                  <a:gd name="T8" fmla="*/ 84 w 130"/>
                  <a:gd name="T9" fmla="*/ 14 h 93"/>
                  <a:gd name="T10" fmla="*/ 81 w 130"/>
                  <a:gd name="T11" fmla="*/ 17 h 93"/>
                  <a:gd name="T12" fmla="*/ 77 w 130"/>
                  <a:gd name="T13" fmla="*/ 23 h 93"/>
                  <a:gd name="T14" fmla="*/ 71 w 130"/>
                  <a:gd name="T15" fmla="*/ 25 h 93"/>
                  <a:gd name="T16" fmla="*/ 66 w 130"/>
                  <a:gd name="T17" fmla="*/ 24 h 93"/>
                  <a:gd name="T18" fmla="*/ 61 w 130"/>
                  <a:gd name="T19" fmla="*/ 23 h 93"/>
                  <a:gd name="T20" fmla="*/ 58 w 130"/>
                  <a:gd name="T21" fmla="*/ 26 h 93"/>
                  <a:gd name="T22" fmla="*/ 52 w 130"/>
                  <a:gd name="T23" fmla="*/ 26 h 93"/>
                  <a:gd name="T24" fmla="*/ 47 w 130"/>
                  <a:gd name="T25" fmla="*/ 26 h 93"/>
                  <a:gd name="T26" fmla="*/ 43 w 130"/>
                  <a:gd name="T27" fmla="*/ 29 h 93"/>
                  <a:gd name="T28" fmla="*/ 38 w 130"/>
                  <a:gd name="T29" fmla="*/ 33 h 93"/>
                  <a:gd name="T30" fmla="*/ 30 w 130"/>
                  <a:gd name="T31" fmla="*/ 34 h 93"/>
                  <a:gd name="T32" fmla="*/ 26 w 130"/>
                  <a:gd name="T33" fmla="*/ 34 h 93"/>
                  <a:gd name="T34" fmla="*/ 20 w 130"/>
                  <a:gd name="T35" fmla="*/ 32 h 93"/>
                  <a:gd name="T36" fmla="*/ 16 w 130"/>
                  <a:gd name="T37" fmla="*/ 29 h 93"/>
                  <a:gd name="T38" fmla="*/ 16 w 130"/>
                  <a:gd name="T39" fmla="*/ 37 h 93"/>
                  <a:gd name="T40" fmla="*/ 16 w 130"/>
                  <a:gd name="T41" fmla="*/ 44 h 93"/>
                  <a:gd name="T42" fmla="*/ 17 w 130"/>
                  <a:gd name="T43" fmla="*/ 53 h 93"/>
                  <a:gd name="T44" fmla="*/ 18 w 130"/>
                  <a:gd name="T45" fmla="*/ 60 h 93"/>
                  <a:gd name="T46" fmla="*/ 10 w 130"/>
                  <a:gd name="T47" fmla="*/ 61 h 93"/>
                  <a:gd name="T48" fmla="*/ 5 w 130"/>
                  <a:gd name="T49" fmla="*/ 65 h 93"/>
                  <a:gd name="T50" fmla="*/ 3 w 130"/>
                  <a:gd name="T51" fmla="*/ 70 h 93"/>
                  <a:gd name="T52" fmla="*/ 0 w 130"/>
                  <a:gd name="T53" fmla="*/ 76 h 93"/>
                  <a:gd name="T54" fmla="*/ 4 w 130"/>
                  <a:gd name="T55" fmla="*/ 82 h 93"/>
                  <a:gd name="T56" fmla="*/ 6 w 130"/>
                  <a:gd name="T57" fmla="*/ 86 h 93"/>
                  <a:gd name="T58" fmla="*/ 12 w 130"/>
                  <a:gd name="T59" fmla="*/ 91 h 93"/>
                  <a:gd name="T60" fmla="*/ 18 w 130"/>
                  <a:gd name="T61" fmla="*/ 92 h 93"/>
                  <a:gd name="T62" fmla="*/ 22 w 130"/>
                  <a:gd name="T63" fmla="*/ 89 h 93"/>
                  <a:gd name="T64" fmla="*/ 28 w 130"/>
                  <a:gd name="T65" fmla="*/ 90 h 93"/>
                  <a:gd name="T66" fmla="*/ 34 w 130"/>
                  <a:gd name="T67" fmla="*/ 91 h 93"/>
                  <a:gd name="T68" fmla="*/ 40 w 130"/>
                  <a:gd name="T69" fmla="*/ 91 h 93"/>
                  <a:gd name="T70" fmla="*/ 46 w 130"/>
                  <a:gd name="T71" fmla="*/ 88 h 93"/>
                  <a:gd name="T72" fmla="*/ 50 w 130"/>
                  <a:gd name="T73" fmla="*/ 87 h 93"/>
                  <a:gd name="T74" fmla="*/ 56 w 130"/>
                  <a:gd name="T75" fmla="*/ 85 h 93"/>
                  <a:gd name="T76" fmla="*/ 59 w 130"/>
                  <a:gd name="T77" fmla="*/ 78 h 93"/>
                  <a:gd name="T78" fmla="*/ 62 w 130"/>
                  <a:gd name="T79" fmla="*/ 72 h 93"/>
                  <a:gd name="T80" fmla="*/ 68 w 130"/>
                  <a:gd name="T81" fmla="*/ 71 h 93"/>
                  <a:gd name="T82" fmla="*/ 75 w 130"/>
                  <a:gd name="T83" fmla="*/ 70 h 93"/>
                  <a:gd name="T84" fmla="*/ 81 w 130"/>
                  <a:gd name="T85" fmla="*/ 72 h 93"/>
                  <a:gd name="T86" fmla="*/ 81 w 130"/>
                  <a:gd name="T87" fmla="*/ 68 h 93"/>
                  <a:gd name="T88" fmla="*/ 86 w 130"/>
                  <a:gd name="T89" fmla="*/ 61 h 93"/>
                  <a:gd name="T90" fmla="*/ 87 w 130"/>
                  <a:gd name="T91" fmla="*/ 55 h 93"/>
                  <a:gd name="T92" fmla="*/ 90 w 130"/>
                  <a:gd name="T93" fmla="*/ 50 h 93"/>
                  <a:gd name="T94" fmla="*/ 96 w 130"/>
                  <a:gd name="T95" fmla="*/ 46 h 93"/>
                  <a:gd name="T96" fmla="*/ 98 w 130"/>
                  <a:gd name="T97" fmla="*/ 42 h 93"/>
                  <a:gd name="T98" fmla="*/ 103 w 130"/>
                  <a:gd name="T99" fmla="*/ 37 h 93"/>
                  <a:gd name="T100" fmla="*/ 103 w 130"/>
                  <a:gd name="T101" fmla="*/ 30 h 93"/>
                  <a:gd name="T102" fmla="*/ 108 w 130"/>
                  <a:gd name="T103" fmla="*/ 26 h 93"/>
                  <a:gd name="T104" fmla="*/ 116 w 130"/>
                  <a:gd name="T105" fmla="*/ 24 h 93"/>
                  <a:gd name="T106" fmla="*/ 120 w 130"/>
                  <a:gd name="T107" fmla="*/ 18 h 93"/>
                  <a:gd name="T108" fmla="*/ 126 w 130"/>
                  <a:gd name="T109" fmla="*/ 14 h 93"/>
                  <a:gd name="T110" fmla="*/ 129 w 130"/>
                  <a:gd name="T111" fmla="*/ 11 h 93"/>
                  <a:gd name="T112" fmla="*/ 126 w 130"/>
                  <a:gd name="T113" fmla="*/ 8 h 93"/>
                  <a:gd name="T114" fmla="*/ 120 w 130"/>
                  <a:gd name="T115" fmla="*/ 6 h 93"/>
                  <a:gd name="T116" fmla="*/ 114 w 130"/>
                  <a:gd name="T117" fmla="*/ 5 h 93"/>
                  <a:gd name="T118" fmla="*/ 110 w 130"/>
                  <a:gd name="T119" fmla="*/ 3 h 93"/>
                  <a:gd name="T120" fmla="*/ 105 w 130"/>
                  <a:gd name="T121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0" h="93">
                    <a:moveTo>
                      <a:pt x="83" y="72"/>
                    </a:moveTo>
                    <a:lnTo>
                      <a:pt x="83" y="72"/>
                    </a:lnTo>
                    <a:lnTo>
                      <a:pt x="83" y="73"/>
                    </a:lnTo>
                    <a:lnTo>
                      <a:pt x="83" y="72"/>
                    </a:lnTo>
                    <a:moveTo>
                      <a:pt x="82" y="68"/>
                    </a:moveTo>
                    <a:lnTo>
                      <a:pt x="81" y="68"/>
                    </a:lnTo>
                    <a:lnTo>
                      <a:pt x="82" y="68"/>
                    </a:lnTo>
                    <a:moveTo>
                      <a:pt x="88" y="53"/>
                    </a:moveTo>
                    <a:lnTo>
                      <a:pt x="88" y="53"/>
                    </a:lnTo>
                    <a:moveTo>
                      <a:pt x="88" y="53"/>
                    </a:moveTo>
                    <a:lnTo>
                      <a:pt x="88" y="53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3"/>
                    </a:lnTo>
                    <a:moveTo>
                      <a:pt x="100" y="41"/>
                    </a:moveTo>
                    <a:lnTo>
                      <a:pt x="100" y="41"/>
                    </a:lnTo>
                    <a:moveTo>
                      <a:pt x="108" y="26"/>
                    </a:moveTo>
                    <a:lnTo>
                      <a:pt x="108" y="26"/>
                    </a:lnTo>
                    <a:lnTo>
                      <a:pt x="108" y="26"/>
                    </a:lnTo>
                    <a:lnTo>
                      <a:pt x="108" y="26"/>
                    </a:lnTo>
                    <a:moveTo>
                      <a:pt x="120" y="18"/>
                    </a:moveTo>
                    <a:lnTo>
                      <a:pt x="120" y="18"/>
                    </a:lnTo>
                    <a:lnTo>
                      <a:pt x="120" y="18"/>
                    </a:lnTo>
                    <a:moveTo>
                      <a:pt x="95" y="44"/>
                    </a:moveTo>
                    <a:lnTo>
                      <a:pt x="95" y="44"/>
                    </a:lnTo>
                    <a:lnTo>
                      <a:pt x="96" y="44"/>
                    </a:lnTo>
                    <a:lnTo>
                      <a:pt x="95" y="44"/>
                    </a:lnTo>
                    <a:moveTo>
                      <a:pt x="102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101" y="1"/>
                    </a:lnTo>
                    <a:lnTo>
                      <a:pt x="101" y="1"/>
                    </a:lnTo>
                    <a:lnTo>
                      <a:pt x="100" y="1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8" y="1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7" y="3"/>
                    </a:lnTo>
                    <a:lnTo>
                      <a:pt x="98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7" y="3"/>
                    </a:lnTo>
                    <a:lnTo>
                      <a:pt x="97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5" y="5"/>
                    </a:lnTo>
                    <a:lnTo>
                      <a:pt x="95" y="5"/>
                    </a:lnTo>
                    <a:lnTo>
                      <a:pt x="95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3" y="6"/>
                    </a:lnTo>
                    <a:lnTo>
                      <a:pt x="93" y="7"/>
                    </a:lnTo>
                    <a:lnTo>
                      <a:pt x="93" y="6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1" y="7"/>
                    </a:lnTo>
                    <a:lnTo>
                      <a:pt x="91" y="6"/>
                    </a:lnTo>
                    <a:lnTo>
                      <a:pt x="90" y="6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87" y="7"/>
                    </a:lnTo>
                    <a:lnTo>
                      <a:pt x="87" y="7"/>
                    </a:lnTo>
                    <a:lnTo>
                      <a:pt x="87" y="8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5" y="9"/>
                    </a:lnTo>
                    <a:lnTo>
                      <a:pt x="85" y="9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2"/>
                    </a:lnTo>
                    <a:lnTo>
                      <a:pt x="83" y="12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1" y="14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79" y="18"/>
                    </a:lnTo>
                    <a:lnTo>
                      <a:pt x="79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5" y="22"/>
                    </a:lnTo>
                    <a:lnTo>
                      <a:pt x="75" y="23"/>
                    </a:lnTo>
                    <a:lnTo>
                      <a:pt x="75" y="23"/>
                    </a:lnTo>
                    <a:lnTo>
                      <a:pt x="75" y="23"/>
                    </a:lnTo>
                    <a:lnTo>
                      <a:pt x="74" y="23"/>
                    </a:lnTo>
                    <a:lnTo>
                      <a:pt x="74" y="23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1" y="26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0" y="24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8" y="23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6" y="23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5" y="22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7" y="26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7" y="27"/>
                    </a:lnTo>
                    <a:lnTo>
                      <a:pt x="56" y="28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5" y="27"/>
                    </a:lnTo>
                    <a:lnTo>
                      <a:pt x="55" y="26"/>
                    </a:lnTo>
                    <a:lnTo>
                      <a:pt x="55" y="27"/>
                    </a:lnTo>
                    <a:lnTo>
                      <a:pt x="55" y="26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0" y="27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49" y="26"/>
                    </a:lnTo>
                    <a:lnTo>
                      <a:pt x="49" y="27"/>
                    </a:lnTo>
                    <a:lnTo>
                      <a:pt x="49" y="26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5" y="29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29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3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1" y="29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39" y="31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5" y="34"/>
                    </a:lnTo>
                    <a:lnTo>
                      <a:pt x="35" y="34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34" y="34"/>
                    </a:lnTo>
                    <a:lnTo>
                      <a:pt x="33" y="34"/>
                    </a:lnTo>
                    <a:lnTo>
                      <a:pt x="33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5"/>
                    </a:lnTo>
                    <a:lnTo>
                      <a:pt x="25" y="35"/>
                    </a:lnTo>
                    <a:lnTo>
                      <a:pt x="25" y="35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4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0" y="32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6" y="40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7"/>
                    </a:lnTo>
                    <a:lnTo>
                      <a:pt x="17" y="47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7" y="50"/>
                    </a:lnTo>
                    <a:lnTo>
                      <a:pt x="18" y="50"/>
                    </a:lnTo>
                    <a:lnTo>
                      <a:pt x="18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7" y="54"/>
                    </a:lnTo>
                    <a:lnTo>
                      <a:pt x="17" y="55"/>
                    </a:lnTo>
                    <a:lnTo>
                      <a:pt x="17" y="55"/>
                    </a:lnTo>
                    <a:lnTo>
                      <a:pt x="18" y="55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5" y="61"/>
                    </a:lnTo>
                    <a:lnTo>
                      <a:pt x="15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6" y="63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5" y="64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4" y="65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3" y="70"/>
                    </a:lnTo>
                    <a:lnTo>
                      <a:pt x="2" y="70"/>
                    </a:lnTo>
                    <a:lnTo>
                      <a:pt x="3" y="70"/>
                    </a:lnTo>
                    <a:lnTo>
                      <a:pt x="2" y="70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1" y="71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7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1" y="78"/>
                    </a:lnTo>
                    <a:lnTo>
                      <a:pt x="2" y="78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3"/>
                    </a:lnTo>
                    <a:lnTo>
                      <a:pt x="4" y="83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6" y="83"/>
                    </a:lnTo>
                    <a:lnTo>
                      <a:pt x="7" y="83"/>
                    </a:lnTo>
                    <a:lnTo>
                      <a:pt x="6" y="83"/>
                    </a:lnTo>
                    <a:lnTo>
                      <a:pt x="6" y="84"/>
                    </a:lnTo>
                    <a:lnTo>
                      <a:pt x="6" y="84"/>
                    </a:lnTo>
                    <a:lnTo>
                      <a:pt x="6" y="84"/>
                    </a:lnTo>
                    <a:lnTo>
                      <a:pt x="5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7" y="87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1" y="90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12" y="91"/>
                    </a:lnTo>
                    <a:lnTo>
                      <a:pt x="12" y="92"/>
                    </a:lnTo>
                    <a:lnTo>
                      <a:pt x="13" y="92"/>
                    </a:lnTo>
                    <a:lnTo>
                      <a:pt x="13" y="92"/>
                    </a:lnTo>
                    <a:lnTo>
                      <a:pt x="13" y="92"/>
                    </a:lnTo>
                    <a:lnTo>
                      <a:pt x="13" y="93"/>
                    </a:lnTo>
                    <a:lnTo>
                      <a:pt x="14" y="93"/>
                    </a:lnTo>
                    <a:lnTo>
                      <a:pt x="14" y="93"/>
                    </a:lnTo>
                    <a:lnTo>
                      <a:pt x="14" y="93"/>
                    </a:lnTo>
                    <a:lnTo>
                      <a:pt x="14" y="93"/>
                    </a:lnTo>
                    <a:lnTo>
                      <a:pt x="15" y="93"/>
                    </a:lnTo>
                    <a:lnTo>
                      <a:pt x="15" y="93"/>
                    </a:lnTo>
                    <a:lnTo>
                      <a:pt x="15" y="93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7" y="93"/>
                    </a:lnTo>
                    <a:lnTo>
                      <a:pt x="17" y="93"/>
                    </a:lnTo>
                    <a:lnTo>
                      <a:pt x="17" y="93"/>
                    </a:lnTo>
                    <a:lnTo>
                      <a:pt x="18" y="93"/>
                    </a:lnTo>
                    <a:lnTo>
                      <a:pt x="18" y="93"/>
                    </a:lnTo>
                    <a:lnTo>
                      <a:pt x="18" y="93"/>
                    </a:lnTo>
                    <a:lnTo>
                      <a:pt x="18" y="92"/>
                    </a:lnTo>
                    <a:lnTo>
                      <a:pt x="18" y="92"/>
                    </a:lnTo>
                    <a:lnTo>
                      <a:pt x="18" y="91"/>
                    </a:lnTo>
                    <a:lnTo>
                      <a:pt x="19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20" y="91"/>
                    </a:lnTo>
                    <a:lnTo>
                      <a:pt x="20" y="90"/>
                    </a:lnTo>
                    <a:lnTo>
                      <a:pt x="20" y="90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22" y="88"/>
                    </a:lnTo>
                    <a:lnTo>
                      <a:pt x="22" y="88"/>
                    </a:lnTo>
                    <a:lnTo>
                      <a:pt x="22" y="89"/>
                    </a:lnTo>
                    <a:lnTo>
                      <a:pt x="22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5" y="88"/>
                    </a:lnTo>
                    <a:lnTo>
                      <a:pt x="25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26" y="88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0" y="90"/>
                    </a:lnTo>
                    <a:lnTo>
                      <a:pt x="30" y="90"/>
                    </a:lnTo>
                    <a:lnTo>
                      <a:pt x="30" y="90"/>
                    </a:lnTo>
                    <a:lnTo>
                      <a:pt x="31" y="90"/>
                    </a:lnTo>
                    <a:lnTo>
                      <a:pt x="31" y="90"/>
                    </a:lnTo>
                    <a:lnTo>
                      <a:pt x="31" y="90"/>
                    </a:lnTo>
                    <a:lnTo>
                      <a:pt x="32" y="90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2" y="90"/>
                    </a:lnTo>
                    <a:lnTo>
                      <a:pt x="33" y="90"/>
                    </a:lnTo>
                    <a:lnTo>
                      <a:pt x="33" y="90"/>
                    </a:lnTo>
                    <a:lnTo>
                      <a:pt x="33" y="90"/>
                    </a:lnTo>
                    <a:lnTo>
                      <a:pt x="33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4" y="90"/>
                    </a:lnTo>
                    <a:lnTo>
                      <a:pt x="35" y="90"/>
                    </a:lnTo>
                    <a:lnTo>
                      <a:pt x="34" y="90"/>
                    </a:lnTo>
                    <a:lnTo>
                      <a:pt x="35" y="90"/>
                    </a:lnTo>
                    <a:lnTo>
                      <a:pt x="35" y="89"/>
                    </a:lnTo>
                    <a:lnTo>
                      <a:pt x="35" y="89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37" y="90"/>
                    </a:lnTo>
                    <a:lnTo>
                      <a:pt x="37" y="90"/>
                    </a:lnTo>
                    <a:lnTo>
                      <a:pt x="37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9" y="90"/>
                    </a:lnTo>
                    <a:lnTo>
                      <a:pt x="39" y="90"/>
                    </a:lnTo>
                    <a:lnTo>
                      <a:pt x="40" y="90"/>
                    </a:lnTo>
                    <a:lnTo>
                      <a:pt x="40" y="91"/>
                    </a:lnTo>
                    <a:lnTo>
                      <a:pt x="41" y="91"/>
                    </a:lnTo>
                    <a:lnTo>
                      <a:pt x="41" y="91"/>
                    </a:lnTo>
                    <a:lnTo>
                      <a:pt x="41" y="90"/>
                    </a:lnTo>
                    <a:lnTo>
                      <a:pt x="41" y="90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42" y="89"/>
                    </a:lnTo>
                    <a:lnTo>
                      <a:pt x="42" y="88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44" y="88"/>
                    </a:lnTo>
                    <a:lnTo>
                      <a:pt x="44" y="88"/>
                    </a:lnTo>
                    <a:lnTo>
                      <a:pt x="45" y="88"/>
                    </a:lnTo>
                    <a:lnTo>
                      <a:pt x="45" y="89"/>
                    </a:lnTo>
                    <a:lnTo>
                      <a:pt x="45" y="89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7" y="88"/>
                    </a:lnTo>
                    <a:lnTo>
                      <a:pt x="47" y="88"/>
                    </a:lnTo>
                    <a:lnTo>
                      <a:pt x="48" y="88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50" y="87"/>
                    </a:lnTo>
                    <a:lnTo>
                      <a:pt x="51" y="87"/>
                    </a:lnTo>
                    <a:lnTo>
                      <a:pt x="51" y="87"/>
                    </a:lnTo>
                    <a:lnTo>
                      <a:pt x="51" y="87"/>
                    </a:lnTo>
                    <a:lnTo>
                      <a:pt x="51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53" y="86"/>
                    </a:lnTo>
                    <a:lnTo>
                      <a:pt x="53" y="87"/>
                    </a:lnTo>
                    <a:lnTo>
                      <a:pt x="54" y="87"/>
                    </a:lnTo>
                    <a:lnTo>
                      <a:pt x="54" y="86"/>
                    </a:lnTo>
                    <a:lnTo>
                      <a:pt x="54" y="86"/>
                    </a:lnTo>
                    <a:lnTo>
                      <a:pt x="55" y="86"/>
                    </a:lnTo>
                    <a:lnTo>
                      <a:pt x="55" y="86"/>
                    </a:lnTo>
                    <a:lnTo>
                      <a:pt x="55" y="86"/>
                    </a:lnTo>
                    <a:lnTo>
                      <a:pt x="56" y="86"/>
                    </a:lnTo>
                    <a:lnTo>
                      <a:pt x="56" y="85"/>
                    </a:lnTo>
                    <a:lnTo>
                      <a:pt x="56" y="85"/>
                    </a:lnTo>
                    <a:lnTo>
                      <a:pt x="56" y="85"/>
                    </a:lnTo>
                    <a:lnTo>
                      <a:pt x="56" y="84"/>
                    </a:lnTo>
                    <a:lnTo>
                      <a:pt x="57" y="84"/>
                    </a:lnTo>
                    <a:lnTo>
                      <a:pt x="57" y="84"/>
                    </a:lnTo>
                    <a:lnTo>
                      <a:pt x="57" y="84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58" y="83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8" y="82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59" y="78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0" y="77"/>
                    </a:lnTo>
                    <a:lnTo>
                      <a:pt x="59" y="77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5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2" y="73"/>
                    </a:lnTo>
                    <a:lnTo>
                      <a:pt x="62" y="72"/>
                    </a:lnTo>
                    <a:lnTo>
                      <a:pt x="62" y="72"/>
                    </a:lnTo>
                    <a:lnTo>
                      <a:pt x="63" y="72"/>
                    </a:lnTo>
                    <a:lnTo>
                      <a:pt x="63" y="72"/>
                    </a:lnTo>
                    <a:lnTo>
                      <a:pt x="63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66" y="72"/>
                    </a:lnTo>
                    <a:lnTo>
                      <a:pt x="66" y="71"/>
                    </a:lnTo>
                    <a:lnTo>
                      <a:pt x="66" y="71"/>
                    </a:lnTo>
                    <a:lnTo>
                      <a:pt x="67" y="72"/>
                    </a:lnTo>
                    <a:lnTo>
                      <a:pt x="67" y="72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0"/>
                    </a:lnTo>
                    <a:lnTo>
                      <a:pt x="69" y="70"/>
                    </a:lnTo>
                    <a:lnTo>
                      <a:pt x="69" y="70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0" y="69"/>
                    </a:lnTo>
                    <a:lnTo>
                      <a:pt x="70" y="69"/>
                    </a:lnTo>
                    <a:lnTo>
                      <a:pt x="71" y="69"/>
                    </a:lnTo>
                    <a:lnTo>
                      <a:pt x="71" y="69"/>
                    </a:lnTo>
                    <a:lnTo>
                      <a:pt x="71" y="69"/>
                    </a:lnTo>
                    <a:lnTo>
                      <a:pt x="71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3" y="69"/>
                    </a:lnTo>
                    <a:lnTo>
                      <a:pt x="73" y="70"/>
                    </a:lnTo>
                    <a:lnTo>
                      <a:pt x="73" y="70"/>
                    </a:lnTo>
                    <a:lnTo>
                      <a:pt x="74" y="70"/>
                    </a:lnTo>
                    <a:lnTo>
                      <a:pt x="74" y="70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5" y="69"/>
                    </a:lnTo>
                    <a:lnTo>
                      <a:pt x="76" y="69"/>
                    </a:lnTo>
                    <a:lnTo>
                      <a:pt x="76" y="69"/>
                    </a:lnTo>
                    <a:lnTo>
                      <a:pt x="77" y="69"/>
                    </a:lnTo>
                    <a:lnTo>
                      <a:pt x="77" y="69"/>
                    </a:lnTo>
                    <a:lnTo>
                      <a:pt x="77" y="69"/>
                    </a:lnTo>
                    <a:lnTo>
                      <a:pt x="78" y="69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8" y="71"/>
                    </a:lnTo>
                    <a:lnTo>
                      <a:pt x="79" y="71"/>
                    </a:lnTo>
                    <a:lnTo>
                      <a:pt x="79" y="71"/>
                    </a:lnTo>
                    <a:lnTo>
                      <a:pt x="79" y="72"/>
                    </a:lnTo>
                    <a:lnTo>
                      <a:pt x="79" y="72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81" y="72"/>
                    </a:lnTo>
                    <a:lnTo>
                      <a:pt x="81" y="72"/>
                    </a:lnTo>
                    <a:lnTo>
                      <a:pt x="81" y="72"/>
                    </a:lnTo>
                    <a:lnTo>
                      <a:pt x="81" y="72"/>
                    </a:lnTo>
                    <a:lnTo>
                      <a:pt x="82" y="72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3" y="73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3" y="72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3" y="70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1" y="70"/>
                    </a:lnTo>
                    <a:lnTo>
                      <a:pt x="81" y="69"/>
                    </a:lnTo>
                    <a:lnTo>
                      <a:pt x="81" y="69"/>
                    </a:lnTo>
                    <a:lnTo>
                      <a:pt x="81" y="68"/>
                    </a:lnTo>
                    <a:lnTo>
                      <a:pt x="81" y="68"/>
                    </a:lnTo>
                    <a:lnTo>
                      <a:pt x="81" y="67"/>
                    </a:lnTo>
                    <a:lnTo>
                      <a:pt x="82" y="67"/>
                    </a:lnTo>
                    <a:lnTo>
                      <a:pt x="82" y="67"/>
                    </a:lnTo>
                    <a:lnTo>
                      <a:pt x="82" y="66"/>
                    </a:lnTo>
                    <a:lnTo>
                      <a:pt x="82" y="66"/>
                    </a:lnTo>
                    <a:lnTo>
                      <a:pt x="82" y="65"/>
                    </a:lnTo>
                    <a:lnTo>
                      <a:pt x="83" y="65"/>
                    </a:lnTo>
                    <a:lnTo>
                      <a:pt x="83" y="65"/>
                    </a:lnTo>
                    <a:lnTo>
                      <a:pt x="83" y="65"/>
                    </a:lnTo>
                    <a:lnTo>
                      <a:pt x="83" y="65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4" y="63"/>
                    </a:lnTo>
                    <a:lnTo>
                      <a:pt x="84" y="63"/>
                    </a:lnTo>
                    <a:lnTo>
                      <a:pt x="84" y="63"/>
                    </a:lnTo>
                    <a:lnTo>
                      <a:pt x="84" y="63"/>
                    </a:lnTo>
                    <a:lnTo>
                      <a:pt x="84" y="62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6" y="62"/>
                    </a:lnTo>
                    <a:lnTo>
                      <a:pt x="86" y="61"/>
                    </a:lnTo>
                    <a:lnTo>
                      <a:pt x="86" y="61"/>
                    </a:lnTo>
                    <a:lnTo>
                      <a:pt x="86" y="61"/>
                    </a:lnTo>
                    <a:lnTo>
                      <a:pt x="86" y="61"/>
                    </a:lnTo>
                    <a:lnTo>
                      <a:pt x="85" y="61"/>
                    </a:lnTo>
                    <a:lnTo>
                      <a:pt x="85" y="61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59"/>
                    </a:lnTo>
                    <a:lnTo>
                      <a:pt x="85" y="59"/>
                    </a:lnTo>
                    <a:lnTo>
                      <a:pt x="86" y="58"/>
                    </a:lnTo>
                    <a:lnTo>
                      <a:pt x="86" y="58"/>
                    </a:lnTo>
                    <a:lnTo>
                      <a:pt x="86" y="57"/>
                    </a:lnTo>
                    <a:lnTo>
                      <a:pt x="86" y="57"/>
                    </a:lnTo>
                    <a:lnTo>
                      <a:pt x="86" y="57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87" y="55"/>
                    </a:lnTo>
                    <a:lnTo>
                      <a:pt x="87" y="55"/>
                    </a:lnTo>
                    <a:lnTo>
                      <a:pt x="86" y="55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86" y="53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9" y="52"/>
                    </a:lnTo>
                    <a:lnTo>
                      <a:pt x="89" y="51"/>
                    </a:lnTo>
                    <a:lnTo>
                      <a:pt x="89" y="51"/>
                    </a:lnTo>
                    <a:lnTo>
                      <a:pt x="90" y="51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2" y="50"/>
                    </a:lnTo>
                    <a:lnTo>
                      <a:pt x="92" y="49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5" y="48"/>
                    </a:lnTo>
                    <a:lnTo>
                      <a:pt x="95" y="47"/>
                    </a:lnTo>
                    <a:lnTo>
                      <a:pt x="95" y="47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6" y="45"/>
                    </a:lnTo>
                    <a:lnTo>
                      <a:pt x="95" y="45"/>
                    </a:lnTo>
                    <a:lnTo>
                      <a:pt x="95" y="44"/>
                    </a:lnTo>
                    <a:lnTo>
                      <a:pt x="95" y="44"/>
                    </a:lnTo>
                    <a:lnTo>
                      <a:pt x="96" y="44"/>
                    </a:lnTo>
                    <a:lnTo>
                      <a:pt x="96" y="44"/>
                    </a:lnTo>
                    <a:lnTo>
                      <a:pt x="96" y="43"/>
                    </a:lnTo>
                    <a:lnTo>
                      <a:pt x="97" y="43"/>
                    </a:lnTo>
                    <a:lnTo>
                      <a:pt x="97" y="43"/>
                    </a:lnTo>
                    <a:lnTo>
                      <a:pt x="97" y="43"/>
                    </a:lnTo>
                    <a:lnTo>
                      <a:pt x="98" y="43"/>
                    </a:lnTo>
                    <a:lnTo>
                      <a:pt x="98" y="43"/>
                    </a:lnTo>
                    <a:lnTo>
                      <a:pt x="98" y="43"/>
                    </a:lnTo>
                    <a:lnTo>
                      <a:pt x="98" y="43"/>
                    </a:lnTo>
                    <a:lnTo>
                      <a:pt x="98" y="42"/>
                    </a:lnTo>
                    <a:lnTo>
                      <a:pt x="98" y="42"/>
                    </a:lnTo>
                    <a:lnTo>
                      <a:pt x="98" y="42"/>
                    </a:lnTo>
                    <a:lnTo>
                      <a:pt x="98" y="42"/>
                    </a:lnTo>
                    <a:lnTo>
                      <a:pt x="99" y="42"/>
                    </a:lnTo>
                    <a:lnTo>
                      <a:pt x="99" y="42"/>
                    </a:lnTo>
                    <a:lnTo>
                      <a:pt x="99" y="42"/>
                    </a:lnTo>
                    <a:lnTo>
                      <a:pt x="100" y="42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100" y="40"/>
                    </a:lnTo>
                    <a:lnTo>
                      <a:pt x="100" y="40"/>
                    </a:lnTo>
                    <a:lnTo>
                      <a:pt x="101" y="40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1" y="39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8"/>
                    </a:lnTo>
                    <a:lnTo>
                      <a:pt x="103" y="37"/>
                    </a:lnTo>
                    <a:lnTo>
                      <a:pt x="103" y="37"/>
                    </a:lnTo>
                    <a:lnTo>
                      <a:pt x="103" y="36"/>
                    </a:lnTo>
                    <a:lnTo>
                      <a:pt x="103" y="36"/>
                    </a:lnTo>
                    <a:lnTo>
                      <a:pt x="104" y="35"/>
                    </a:lnTo>
                    <a:lnTo>
                      <a:pt x="104" y="35"/>
                    </a:lnTo>
                    <a:lnTo>
                      <a:pt x="103" y="34"/>
                    </a:lnTo>
                    <a:lnTo>
                      <a:pt x="103" y="34"/>
                    </a:lnTo>
                    <a:lnTo>
                      <a:pt x="103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3" y="32"/>
                    </a:lnTo>
                    <a:lnTo>
                      <a:pt x="103" y="32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3" y="31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3" y="30"/>
                    </a:lnTo>
                    <a:lnTo>
                      <a:pt x="103" y="29"/>
                    </a:lnTo>
                    <a:lnTo>
                      <a:pt x="103" y="29"/>
                    </a:lnTo>
                    <a:lnTo>
                      <a:pt x="103" y="29"/>
                    </a:lnTo>
                    <a:lnTo>
                      <a:pt x="103" y="28"/>
                    </a:lnTo>
                    <a:lnTo>
                      <a:pt x="103" y="28"/>
                    </a:lnTo>
                    <a:lnTo>
                      <a:pt x="103" y="27"/>
                    </a:lnTo>
                    <a:lnTo>
                      <a:pt x="104" y="27"/>
                    </a:lnTo>
                    <a:lnTo>
                      <a:pt x="104" y="27"/>
                    </a:lnTo>
                    <a:lnTo>
                      <a:pt x="104" y="26"/>
                    </a:lnTo>
                    <a:lnTo>
                      <a:pt x="105" y="26"/>
                    </a:lnTo>
                    <a:lnTo>
                      <a:pt x="105" y="26"/>
                    </a:lnTo>
                    <a:lnTo>
                      <a:pt x="105" y="26"/>
                    </a:lnTo>
                    <a:lnTo>
                      <a:pt x="105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6" y="25"/>
                    </a:lnTo>
                    <a:lnTo>
                      <a:pt x="106" y="25"/>
                    </a:lnTo>
                    <a:lnTo>
                      <a:pt x="106" y="25"/>
                    </a:lnTo>
                    <a:lnTo>
                      <a:pt x="107" y="25"/>
                    </a:lnTo>
                    <a:lnTo>
                      <a:pt x="107" y="25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09" y="26"/>
                    </a:lnTo>
                    <a:lnTo>
                      <a:pt x="109" y="26"/>
                    </a:lnTo>
                    <a:lnTo>
                      <a:pt x="110" y="26"/>
                    </a:lnTo>
                    <a:lnTo>
                      <a:pt x="110" y="26"/>
                    </a:lnTo>
                    <a:lnTo>
                      <a:pt x="111" y="25"/>
                    </a:lnTo>
                    <a:lnTo>
                      <a:pt x="111" y="26"/>
                    </a:lnTo>
                    <a:lnTo>
                      <a:pt x="111" y="26"/>
                    </a:lnTo>
                    <a:lnTo>
                      <a:pt x="112" y="26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3" y="25"/>
                    </a:lnTo>
                    <a:lnTo>
                      <a:pt x="113" y="26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5" y="25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5" y="24"/>
                    </a:lnTo>
                    <a:lnTo>
                      <a:pt x="116" y="24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7" y="22"/>
                    </a:lnTo>
                    <a:lnTo>
                      <a:pt x="117" y="21"/>
                    </a:lnTo>
                    <a:lnTo>
                      <a:pt x="117" y="21"/>
                    </a:lnTo>
                    <a:lnTo>
                      <a:pt x="117" y="21"/>
                    </a:lnTo>
                    <a:lnTo>
                      <a:pt x="117" y="20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19" y="20"/>
                    </a:lnTo>
                    <a:lnTo>
                      <a:pt x="119" y="20"/>
                    </a:lnTo>
                    <a:lnTo>
                      <a:pt x="119" y="19"/>
                    </a:lnTo>
                    <a:lnTo>
                      <a:pt x="119" y="19"/>
                    </a:lnTo>
                    <a:lnTo>
                      <a:pt x="120" y="19"/>
                    </a:lnTo>
                    <a:lnTo>
                      <a:pt x="120" y="18"/>
                    </a:lnTo>
                    <a:lnTo>
                      <a:pt x="120" y="18"/>
                    </a:lnTo>
                    <a:lnTo>
                      <a:pt x="120" y="18"/>
                    </a:lnTo>
                    <a:lnTo>
                      <a:pt x="120" y="17"/>
                    </a:lnTo>
                    <a:lnTo>
                      <a:pt x="120" y="17"/>
                    </a:lnTo>
                    <a:lnTo>
                      <a:pt x="120" y="16"/>
                    </a:lnTo>
                    <a:lnTo>
                      <a:pt x="120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1" y="15"/>
                    </a:lnTo>
                    <a:lnTo>
                      <a:pt x="122" y="15"/>
                    </a:lnTo>
                    <a:lnTo>
                      <a:pt x="122" y="15"/>
                    </a:lnTo>
                    <a:lnTo>
                      <a:pt x="123" y="15"/>
                    </a:lnTo>
                    <a:lnTo>
                      <a:pt x="123" y="15"/>
                    </a:lnTo>
                    <a:lnTo>
                      <a:pt x="124" y="15"/>
                    </a:lnTo>
                    <a:lnTo>
                      <a:pt x="124" y="15"/>
                    </a:lnTo>
                    <a:lnTo>
                      <a:pt x="124" y="15"/>
                    </a:lnTo>
                    <a:lnTo>
                      <a:pt x="125" y="15"/>
                    </a:lnTo>
                    <a:lnTo>
                      <a:pt x="125" y="15"/>
                    </a:lnTo>
                    <a:lnTo>
                      <a:pt x="125" y="15"/>
                    </a:lnTo>
                    <a:lnTo>
                      <a:pt x="125" y="15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7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9" y="12"/>
                    </a:lnTo>
                    <a:lnTo>
                      <a:pt x="129" y="13"/>
                    </a:lnTo>
                    <a:lnTo>
                      <a:pt x="129" y="13"/>
                    </a:lnTo>
                    <a:lnTo>
                      <a:pt x="129" y="12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0" y="12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30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29" y="10"/>
                    </a:lnTo>
                    <a:lnTo>
                      <a:pt x="128" y="10"/>
                    </a:lnTo>
                    <a:lnTo>
                      <a:pt x="128" y="10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7" y="7"/>
                    </a:lnTo>
                    <a:lnTo>
                      <a:pt x="127" y="6"/>
                    </a:lnTo>
                    <a:lnTo>
                      <a:pt x="127" y="6"/>
                    </a:lnTo>
                    <a:lnTo>
                      <a:pt x="126" y="7"/>
                    </a:lnTo>
                    <a:lnTo>
                      <a:pt x="126" y="7"/>
                    </a:lnTo>
                    <a:lnTo>
                      <a:pt x="126" y="8"/>
                    </a:lnTo>
                    <a:lnTo>
                      <a:pt x="126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4" y="7"/>
                    </a:lnTo>
                    <a:lnTo>
                      <a:pt x="124" y="7"/>
                    </a:lnTo>
                    <a:lnTo>
                      <a:pt x="123" y="7"/>
                    </a:lnTo>
                    <a:lnTo>
                      <a:pt x="123" y="7"/>
                    </a:lnTo>
                    <a:lnTo>
                      <a:pt x="123" y="7"/>
                    </a:lnTo>
                    <a:lnTo>
                      <a:pt x="122" y="7"/>
                    </a:lnTo>
                    <a:lnTo>
                      <a:pt x="122" y="6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2" y="6"/>
                    </a:lnTo>
                    <a:lnTo>
                      <a:pt x="122" y="7"/>
                    </a:lnTo>
                    <a:lnTo>
                      <a:pt x="121" y="7"/>
                    </a:lnTo>
                    <a:lnTo>
                      <a:pt x="121" y="6"/>
                    </a:lnTo>
                    <a:lnTo>
                      <a:pt x="121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5"/>
                    </a:lnTo>
                    <a:lnTo>
                      <a:pt x="120" y="5"/>
                    </a:lnTo>
                    <a:lnTo>
                      <a:pt x="120" y="4"/>
                    </a:lnTo>
                    <a:lnTo>
                      <a:pt x="119" y="4"/>
                    </a:lnTo>
                    <a:lnTo>
                      <a:pt x="119" y="4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5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7" y="6"/>
                    </a:lnTo>
                    <a:lnTo>
                      <a:pt x="117" y="5"/>
                    </a:lnTo>
                    <a:lnTo>
                      <a:pt x="117" y="5"/>
                    </a:lnTo>
                    <a:lnTo>
                      <a:pt x="117" y="5"/>
                    </a:lnTo>
                    <a:lnTo>
                      <a:pt x="116" y="5"/>
                    </a:lnTo>
                    <a:lnTo>
                      <a:pt x="116" y="5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14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2" y="3"/>
                    </a:lnTo>
                    <a:lnTo>
                      <a:pt x="112" y="3"/>
                    </a:lnTo>
                    <a:lnTo>
                      <a:pt x="112" y="3"/>
                    </a:lnTo>
                    <a:lnTo>
                      <a:pt x="111" y="3"/>
                    </a:lnTo>
                    <a:lnTo>
                      <a:pt x="111" y="3"/>
                    </a:lnTo>
                    <a:lnTo>
                      <a:pt x="111" y="3"/>
                    </a:lnTo>
                    <a:lnTo>
                      <a:pt x="111" y="3"/>
                    </a:lnTo>
                    <a:lnTo>
                      <a:pt x="110" y="3"/>
                    </a:lnTo>
                    <a:lnTo>
                      <a:pt x="110" y="3"/>
                    </a:lnTo>
                    <a:lnTo>
                      <a:pt x="110" y="3"/>
                    </a:lnTo>
                    <a:lnTo>
                      <a:pt x="110" y="3"/>
                    </a:lnTo>
                    <a:lnTo>
                      <a:pt x="110" y="3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4"/>
                    </a:lnTo>
                    <a:lnTo>
                      <a:pt x="108" y="4"/>
                    </a:lnTo>
                    <a:lnTo>
                      <a:pt x="107" y="4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6" y="5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3"/>
                    </a:lnTo>
                    <a:lnTo>
                      <a:pt x="105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5" y="3"/>
                    </a:lnTo>
                    <a:lnTo>
                      <a:pt x="105" y="2"/>
                    </a:lnTo>
                    <a:lnTo>
                      <a:pt x="105" y="2"/>
                    </a:lnTo>
                    <a:lnTo>
                      <a:pt x="104" y="2"/>
                    </a:lnTo>
                    <a:lnTo>
                      <a:pt x="104" y="2"/>
                    </a:lnTo>
                    <a:lnTo>
                      <a:pt x="104" y="2"/>
                    </a:lnTo>
                    <a:lnTo>
                      <a:pt x="104" y="1"/>
                    </a:lnTo>
                    <a:lnTo>
                      <a:pt x="103" y="1"/>
                    </a:lnTo>
                    <a:lnTo>
                      <a:pt x="103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2" y="0"/>
                    </a:lnTo>
                    <a:lnTo>
                      <a:pt x="10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213" name="Freeform 110">
                <a:extLst>
                  <a:ext uri="{FF2B5EF4-FFF2-40B4-BE49-F238E27FC236}">
                    <a16:creationId xmlns:a16="http://schemas.microsoft.com/office/drawing/2014/main" xmlns="" id="{01ACFF98-FCF0-4A1C-B586-28F8A6A461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75613" y="4244976"/>
                <a:ext cx="193675" cy="265113"/>
              </a:xfrm>
              <a:custGeom>
                <a:avLst/>
                <a:gdLst>
                  <a:gd name="T0" fmla="*/ 42 w 122"/>
                  <a:gd name="T1" fmla="*/ 148 h 167"/>
                  <a:gd name="T2" fmla="*/ 26 w 122"/>
                  <a:gd name="T3" fmla="*/ 1 h 167"/>
                  <a:gd name="T4" fmla="*/ 22 w 122"/>
                  <a:gd name="T5" fmla="*/ 8 h 167"/>
                  <a:gd name="T6" fmla="*/ 14 w 122"/>
                  <a:gd name="T7" fmla="*/ 16 h 167"/>
                  <a:gd name="T8" fmla="*/ 11 w 122"/>
                  <a:gd name="T9" fmla="*/ 25 h 167"/>
                  <a:gd name="T10" fmla="*/ 8 w 122"/>
                  <a:gd name="T11" fmla="*/ 33 h 167"/>
                  <a:gd name="T12" fmla="*/ 5 w 122"/>
                  <a:gd name="T13" fmla="*/ 43 h 167"/>
                  <a:gd name="T14" fmla="*/ 0 w 122"/>
                  <a:gd name="T15" fmla="*/ 52 h 167"/>
                  <a:gd name="T16" fmla="*/ 10 w 122"/>
                  <a:gd name="T17" fmla="*/ 56 h 167"/>
                  <a:gd name="T18" fmla="*/ 17 w 122"/>
                  <a:gd name="T19" fmla="*/ 60 h 167"/>
                  <a:gd name="T20" fmla="*/ 13 w 122"/>
                  <a:gd name="T21" fmla="*/ 68 h 167"/>
                  <a:gd name="T22" fmla="*/ 11 w 122"/>
                  <a:gd name="T23" fmla="*/ 78 h 167"/>
                  <a:gd name="T24" fmla="*/ 10 w 122"/>
                  <a:gd name="T25" fmla="*/ 84 h 167"/>
                  <a:gd name="T26" fmla="*/ 10 w 122"/>
                  <a:gd name="T27" fmla="*/ 94 h 167"/>
                  <a:gd name="T28" fmla="*/ 7 w 122"/>
                  <a:gd name="T29" fmla="*/ 103 h 167"/>
                  <a:gd name="T30" fmla="*/ 5 w 122"/>
                  <a:gd name="T31" fmla="*/ 110 h 167"/>
                  <a:gd name="T32" fmla="*/ 8 w 122"/>
                  <a:gd name="T33" fmla="*/ 120 h 167"/>
                  <a:gd name="T34" fmla="*/ 8 w 122"/>
                  <a:gd name="T35" fmla="*/ 128 h 167"/>
                  <a:gd name="T36" fmla="*/ 15 w 122"/>
                  <a:gd name="T37" fmla="*/ 131 h 167"/>
                  <a:gd name="T38" fmla="*/ 21 w 122"/>
                  <a:gd name="T39" fmla="*/ 128 h 167"/>
                  <a:gd name="T40" fmla="*/ 24 w 122"/>
                  <a:gd name="T41" fmla="*/ 132 h 167"/>
                  <a:gd name="T42" fmla="*/ 22 w 122"/>
                  <a:gd name="T43" fmla="*/ 138 h 167"/>
                  <a:gd name="T44" fmla="*/ 29 w 122"/>
                  <a:gd name="T45" fmla="*/ 141 h 167"/>
                  <a:gd name="T46" fmla="*/ 34 w 122"/>
                  <a:gd name="T47" fmla="*/ 145 h 167"/>
                  <a:gd name="T48" fmla="*/ 39 w 122"/>
                  <a:gd name="T49" fmla="*/ 149 h 167"/>
                  <a:gd name="T50" fmla="*/ 43 w 122"/>
                  <a:gd name="T51" fmla="*/ 146 h 167"/>
                  <a:gd name="T52" fmla="*/ 49 w 122"/>
                  <a:gd name="T53" fmla="*/ 146 h 167"/>
                  <a:gd name="T54" fmla="*/ 54 w 122"/>
                  <a:gd name="T55" fmla="*/ 152 h 167"/>
                  <a:gd name="T56" fmla="*/ 61 w 122"/>
                  <a:gd name="T57" fmla="*/ 154 h 167"/>
                  <a:gd name="T58" fmla="*/ 67 w 122"/>
                  <a:gd name="T59" fmla="*/ 151 h 167"/>
                  <a:gd name="T60" fmla="*/ 70 w 122"/>
                  <a:gd name="T61" fmla="*/ 147 h 167"/>
                  <a:gd name="T62" fmla="*/ 74 w 122"/>
                  <a:gd name="T63" fmla="*/ 153 h 167"/>
                  <a:gd name="T64" fmla="*/ 78 w 122"/>
                  <a:gd name="T65" fmla="*/ 157 h 167"/>
                  <a:gd name="T66" fmla="*/ 83 w 122"/>
                  <a:gd name="T67" fmla="*/ 163 h 167"/>
                  <a:gd name="T68" fmla="*/ 91 w 122"/>
                  <a:gd name="T69" fmla="*/ 163 h 167"/>
                  <a:gd name="T70" fmla="*/ 96 w 122"/>
                  <a:gd name="T71" fmla="*/ 164 h 167"/>
                  <a:gd name="T72" fmla="*/ 103 w 122"/>
                  <a:gd name="T73" fmla="*/ 164 h 167"/>
                  <a:gd name="T74" fmla="*/ 112 w 122"/>
                  <a:gd name="T75" fmla="*/ 165 h 167"/>
                  <a:gd name="T76" fmla="*/ 118 w 122"/>
                  <a:gd name="T77" fmla="*/ 158 h 167"/>
                  <a:gd name="T78" fmla="*/ 121 w 122"/>
                  <a:gd name="T79" fmla="*/ 151 h 167"/>
                  <a:gd name="T80" fmla="*/ 113 w 122"/>
                  <a:gd name="T81" fmla="*/ 149 h 167"/>
                  <a:gd name="T82" fmla="*/ 110 w 122"/>
                  <a:gd name="T83" fmla="*/ 140 h 167"/>
                  <a:gd name="T84" fmla="*/ 106 w 122"/>
                  <a:gd name="T85" fmla="*/ 134 h 167"/>
                  <a:gd name="T86" fmla="*/ 100 w 122"/>
                  <a:gd name="T87" fmla="*/ 126 h 167"/>
                  <a:gd name="T88" fmla="*/ 99 w 122"/>
                  <a:gd name="T89" fmla="*/ 117 h 167"/>
                  <a:gd name="T90" fmla="*/ 98 w 122"/>
                  <a:gd name="T91" fmla="*/ 109 h 167"/>
                  <a:gd name="T92" fmla="*/ 96 w 122"/>
                  <a:gd name="T93" fmla="*/ 100 h 167"/>
                  <a:gd name="T94" fmla="*/ 92 w 122"/>
                  <a:gd name="T95" fmla="*/ 92 h 167"/>
                  <a:gd name="T96" fmla="*/ 90 w 122"/>
                  <a:gd name="T97" fmla="*/ 85 h 167"/>
                  <a:gd name="T98" fmla="*/ 90 w 122"/>
                  <a:gd name="T99" fmla="*/ 78 h 167"/>
                  <a:gd name="T100" fmla="*/ 91 w 122"/>
                  <a:gd name="T101" fmla="*/ 70 h 167"/>
                  <a:gd name="T102" fmla="*/ 83 w 122"/>
                  <a:gd name="T103" fmla="*/ 64 h 167"/>
                  <a:gd name="T104" fmla="*/ 79 w 122"/>
                  <a:gd name="T105" fmla="*/ 54 h 167"/>
                  <a:gd name="T106" fmla="*/ 74 w 122"/>
                  <a:gd name="T107" fmla="*/ 47 h 167"/>
                  <a:gd name="T108" fmla="*/ 70 w 122"/>
                  <a:gd name="T109" fmla="*/ 38 h 167"/>
                  <a:gd name="T110" fmla="*/ 73 w 122"/>
                  <a:gd name="T111" fmla="*/ 31 h 167"/>
                  <a:gd name="T112" fmla="*/ 71 w 122"/>
                  <a:gd name="T113" fmla="*/ 23 h 167"/>
                  <a:gd name="T114" fmla="*/ 64 w 122"/>
                  <a:gd name="T115" fmla="*/ 26 h 167"/>
                  <a:gd name="T116" fmla="*/ 63 w 122"/>
                  <a:gd name="T117" fmla="*/ 17 h 167"/>
                  <a:gd name="T118" fmla="*/ 59 w 122"/>
                  <a:gd name="T119" fmla="*/ 10 h 167"/>
                  <a:gd name="T120" fmla="*/ 52 w 122"/>
                  <a:gd name="T121" fmla="*/ 5 h 167"/>
                  <a:gd name="T122" fmla="*/ 44 w 122"/>
                  <a:gd name="T123" fmla="*/ 2 h 167"/>
                  <a:gd name="T124" fmla="*/ 33 w 122"/>
                  <a:gd name="T125" fmla="*/ 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" h="167">
                    <a:moveTo>
                      <a:pt x="100" y="167"/>
                    </a:move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close/>
                    <a:moveTo>
                      <a:pt x="110" y="165"/>
                    </a:moveTo>
                    <a:lnTo>
                      <a:pt x="110" y="165"/>
                    </a:lnTo>
                    <a:lnTo>
                      <a:pt x="110" y="166"/>
                    </a:lnTo>
                    <a:lnTo>
                      <a:pt x="110" y="165"/>
                    </a:lnTo>
                    <a:close/>
                    <a:moveTo>
                      <a:pt x="86" y="165"/>
                    </a:moveTo>
                    <a:lnTo>
                      <a:pt x="86" y="165"/>
                    </a:lnTo>
                    <a:lnTo>
                      <a:pt x="86" y="165"/>
                    </a:lnTo>
                    <a:lnTo>
                      <a:pt x="86" y="165"/>
                    </a:lnTo>
                    <a:close/>
                    <a:moveTo>
                      <a:pt x="41" y="149"/>
                    </a:move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close/>
                    <a:moveTo>
                      <a:pt x="41" y="149"/>
                    </a:moveTo>
                    <a:lnTo>
                      <a:pt x="41" y="149"/>
                    </a:lnTo>
                    <a:close/>
                    <a:moveTo>
                      <a:pt x="41" y="149"/>
                    </a:moveTo>
                    <a:lnTo>
                      <a:pt x="41" y="149"/>
                    </a:lnTo>
                    <a:lnTo>
                      <a:pt x="41" y="149"/>
                    </a:lnTo>
                    <a:close/>
                    <a:moveTo>
                      <a:pt x="41" y="149"/>
                    </a:moveTo>
                    <a:lnTo>
                      <a:pt x="41" y="149"/>
                    </a:lnTo>
                    <a:close/>
                    <a:moveTo>
                      <a:pt x="72" y="148"/>
                    </a:moveTo>
                    <a:lnTo>
                      <a:pt x="72" y="148"/>
                    </a:lnTo>
                    <a:lnTo>
                      <a:pt x="72" y="149"/>
                    </a:lnTo>
                    <a:lnTo>
                      <a:pt x="72" y="148"/>
                    </a:lnTo>
                    <a:close/>
                    <a:moveTo>
                      <a:pt x="42" y="148"/>
                    </a:moveTo>
                    <a:lnTo>
                      <a:pt x="42" y="148"/>
                    </a:lnTo>
                    <a:lnTo>
                      <a:pt x="42" y="148"/>
                    </a:lnTo>
                    <a:lnTo>
                      <a:pt x="42" y="148"/>
                    </a:lnTo>
                    <a:close/>
                    <a:moveTo>
                      <a:pt x="49" y="144"/>
                    </a:moveTo>
                    <a:lnTo>
                      <a:pt x="49" y="144"/>
                    </a:lnTo>
                    <a:lnTo>
                      <a:pt x="49" y="144"/>
                    </a:lnTo>
                    <a:lnTo>
                      <a:pt x="49" y="144"/>
                    </a:lnTo>
                    <a:close/>
                    <a:moveTo>
                      <a:pt x="18" y="132"/>
                    </a:moveTo>
                    <a:lnTo>
                      <a:pt x="18" y="132"/>
                    </a:lnTo>
                    <a:lnTo>
                      <a:pt x="18" y="132"/>
                    </a:lnTo>
                    <a:lnTo>
                      <a:pt x="18" y="132"/>
                    </a:lnTo>
                    <a:close/>
                    <a:moveTo>
                      <a:pt x="19" y="131"/>
                    </a:moveTo>
                    <a:lnTo>
                      <a:pt x="19" y="131"/>
                    </a:lnTo>
                    <a:lnTo>
                      <a:pt x="19" y="132"/>
                    </a:lnTo>
                    <a:lnTo>
                      <a:pt x="19" y="131"/>
                    </a:lnTo>
                    <a:close/>
                    <a:moveTo>
                      <a:pt x="16" y="131"/>
                    </a:moveTo>
                    <a:lnTo>
                      <a:pt x="15" y="131"/>
                    </a:lnTo>
                    <a:lnTo>
                      <a:pt x="16" y="131"/>
                    </a:lnTo>
                    <a:close/>
                    <a:moveTo>
                      <a:pt x="23" y="127"/>
                    </a:moveTo>
                    <a:lnTo>
                      <a:pt x="22" y="127"/>
                    </a:lnTo>
                    <a:lnTo>
                      <a:pt x="23" y="127"/>
                    </a:lnTo>
                    <a:close/>
                    <a:moveTo>
                      <a:pt x="58" y="154"/>
                    </a:moveTo>
                    <a:lnTo>
                      <a:pt x="58" y="154"/>
                    </a:lnTo>
                    <a:lnTo>
                      <a:pt x="59" y="154"/>
                    </a:lnTo>
                    <a:lnTo>
                      <a:pt x="58" y="154"/>
                    </a:lnTo>
                    <a:close/>
                    <a:moveTo>
                      <a:pt x="27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5" y="54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3" y="57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8" y="61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7" y="62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4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0" y="75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3" y="80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1" y="82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1" y="86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1" y="88"/>
                    </a:lnTo>
                    <a:lnTo>
                      <a:pt x="12" y="88"/>
                    </a:lnTo>
                    <a:lnTo>
                      <a:pt x="12" y="88"/>
                    </a:lnTo>
                    <a:lnTo>
                      <a:pt x="12" y="88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1" y="90"/>
                    </a:lnTo>
                    <a:lnTo>
                      <a:pt x="11" y="90"/>
                    </a:lnTo>
                    <a:lnTo>
                      <a:pt x="10" y="90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0" y="93"/>
                    </a:lnTo>
                    <a:lnTo>
                      <a:pt x="10" y="93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0" y="95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8" y="95"/>
                    </a:lnTo>
                    <a:lnTo>
                      <a:pt x="8" y="95"/>
                    </a:lnTo>
                    <a:lnTo>
                      <a:pt x="8" y="95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7" y="96"/>
                    </a:lnTo>
                    <a:lnTo>
                      <a:pt x="7" y="96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6" y="99"/>
                    </a:lnTo>
                    <a:lnTo>
                      <a:pt x="6" y="99"/>
                    </a:lnTo>
                    <a:lnTo>
                      <a:pt x="6" y="100"/>
                    </a:lnTo>
                    <a:lnTo>
                      <a:pt x="7" y="100"/>
                    </a:lnTo>
                    <a:lnTo>
                      <a:pt x="7" y="101"/>
                    </a:lnTo>
                    <a:lnTo>
                      <a:pt x="7" y="101"/>
                    </a:lnTo>
                    <a:lnTo>
                      <a:pt x="7" y="102"/>
                    </a:lnTo>
                    <a:lnTo>
                      <a:pt x="7" y="102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8" y="103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8" y="105"/>
                    </a:lnTo>
                    <a:lnTo>
                      <a:pt x="8" y="105"/>
                    </a:lnTo>
                    <a:lnTo>
                      <a:pt x="8" y="106"/>
                    </a:lnTo>
                    <a:lnTo>
                      <a:pt x="7" y="106"/>
                    </a:lnTo>
                    <a:lnTo>
                      <a:pt x="7" y="106"/>
                    </a:lnTo>
                    <a:lnTo>
                      <a:pt x="7" y="107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5" y="109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4" y="111"/>
                    </a:lnTo>
                    <a:lnTo>
                      <a:pt x="4" y="112"/>
                    </a:lnTo>
                    <a:lnTo>
                      <a:pt x="5" y="112"/>
                    </a:lnTo>
                    <a:lnTo>
                      <a:pt x="5" y="112"/>
                    </a:lnTo>
                    <a:lnTo>
                      <a:pt x="5" y="113"/>
                    </a:lnTo>
                    <a:lnTo>
                      <a:pt x="5" y="113"/>
                    </a:lnTo>
                    <a:lnTo>
                      <a:pt x="5" y="113"/>
                    </a:lnTo>
                    <a:lnTo>
                      <a:pt x="5" y="114"/>
                    </a:lnTo>
                    <a:lnTo>
                      <a:pt x="6" y="114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6"/>
                    </a:lnTo>
                    <a:lnTo>
                      <a:pt x="6" y="116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7" y="119"/>
                    </a:lnTo>
                    <a:lnTo>
                      <a:pt x="7" y="119"/>
                    </a:lnTo>
                    <a:lnTo>
                      <a:pt x="7" y="119"/>
                    </a:lnTo>
                    <a:lnTo>
                      <a:pt x="7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8" y="121"/>
                    </a:lnTo>
                    <a:lnTo>
                      <a:pt x="8" y="121"/>
                    </a:lnTo>
                    <a:lnTo>
                      <a:pt x="8" y="121"/>
                    </a:lnTo>
                    <a:lnTo>
                      <a:pt x="9" y="121"/>
                    </a:lnTo>
                    <a:lnTo>
                      <a:pt x="9" y="121"/>
                    </a:lnTo>
                    <a:lnTo>
                      <a:pt x="9" y="122"/>
                    </a:lnTo>
                    <a:lnTo>
                      <a:pt x="10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3"/>
                    </a:lnTo>
                    <a:lnTo>
                      <a:pt x="9" y="123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9" y="126"/>
                    </a:lnTo>
                    <a:lnTo>
                      <a:pt x="8" y="126"/>
                    </a:lnTo>
                    <a:lnTo>
                      <a:pt x="8" y="127"/>
                    </a:lnTo>
                    <a:lnTo>
                      <a:pt x="8" y="127"/>
                    </a:lnTo>
                    <a:lnTo>
                      <a:pt x="8" y="127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9"/>
                    </a:lnTo>
                    <a:lnTo>
                      <a:pt x="8" y="129"/>
                    </a:lnTo>
                    <a:lnTo>
                      <a:pt x="8" y="129"/>
                    </a:lnTo>
                    <a:lnTo>
                      <a:pt x="9" y="129"/>
                    </a:lnTo>
                    <a:lnTo>
                      <a:pt x="9" y="128"/>
                    </a:lnTo>
                    <a:lnTo>
                      <a:pt x="9" y="128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9" y="130"/>
                    </a:lnTo>
                    <a:lnTo>
                      <a:pt x="9" y="130"/>
                    </a:lnTo>
                    <a:lnTo>
                      <a:pt x="10" y="130"/>
                    </a:lnTo>
                    <a:lnTo>
                      <a:pt x="10" y="130"/>
                    </a:lnTo>
                    <a:lnTo>
                      <a:pt x="11" y="130"/>
                    </a:lnTo>
                    <a:lnTo>
                      <a:pt x="11" y="130"/>
                    </a:lnTo>
                    <a:lnTo>
                      <a:pt x="11" y="130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13" y="131"/>
                    </a:lnTo>
                    <a:lnTo>
                      <a:pt x="13" y="131"/>
                    </a:lnTo>
                    <a:lnTo>
                      <a:pt x="13" y="131"/>
                    </a:lnTo>
                    <a:lnTo>
                      <a:pt x="14" y="131"/>
                    </a:lnTo>
                    <a:lnTo>
                      <a:pt x="14" y="13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15" y="130"/>
                    </a:lnTo>
                    <a:lnTo>
                      <a:pt x="15" y="130"/>
                    </a:lnTo>
                    <a:lnTo>
                      <a:pt x="16" y="130"/>
                    </a:lnTo>
                    <a:lnTo>
                      <a:pt x="16" y="129"/>
                    </a:lnTo>
                    <a:lnTo>
                      <a:pt x="16" y="129"/>
                    </a:lnTo>
                    <a:lnTo>
                      <a:pt x="16" y="129"/>
                    </a:lnTo>
                    <a:lnTo>
                      <a:pt x="16" y="130"/>
                    </a:lnTo>
                    <a:lnTo>
                      <a:pt x="16" y="130"/>
                    </a:lnTo>
                    <a:lnTo>
                      <a:pt x="16" y="131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7" y="132"/>
                    </a:lnTo>
                    <a:lnTo>
                      <a:pt x="17" y="132"/>
                    </a:lnTo>
                    <a:lnTo>
                      <a:pt x="18" y="132"/>
                    </a:lnTo>
                    <a:lnTo>
                      <a:pt x="18" y="132"/>
                    </a:lnTo>
                    <a:lnTo>
                      <a:pt x="19" y="132"/>
                    </a:lnTo>
                    <a:lnTo>
                      <a:pt x="19" y="131"/>
                    </a:lnTo>
                    <a:lnTo>
                      <a:pt x="19" y="131"/>
                    </a:lnTo>
                    <a:lnTo>
                      <a:pt x="19" y="131"/>
                    </a:lnTo>
                    <a:lnTo>
                      <a:pt x="19" y="130"/>
                    </a:lnTo>
                    <a:lnTo>
                      <a:pt x="20" y="130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1" y="129"/>
                    </a:lnTo>
                    <a:lnTo>
                      <a:pt x="21" y="128"/>
                    </a:lnTo>
                    <a:lnTo>
                      <a:pt x="21" y="128"/>
                    </a:lnTo>
                    <a:lnTo>
                      <a:pt x="21" y="128"/>
                    </a:lnTo>
                    <a:lnTo>
                      <a:pt x="21" y="128"/>
                    </a:lnTo>
                    <a:lnTo>
                      <a:pt x="22" y="128"/>
                    </a:lnTo>
                    <a:lnTo>
                      <a:pt x="22" y="128"/>
                    </a:lnTo>
                    <a:lnTo>
                      <a:pt x="22" y="127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3" y="127"/>
                    </a:lnTo>
                    <a:lnTo>
                      <a:pt x="23" y="127"/>
                    </a:lnTo>
                    <a:lnTo>
                      <a:pt x="23" y="127"/>
                    </a:lnTo>
                    <a:lnTo>
                      <a:pt x="24" y="127"/>
                    </a:lnTo>
                    <a:lnTo>
                      <a:pt x="24" y="128"/>
                    </a:lnTo>
                    <a:lnTo>
                      <a:pt x="24" y="128"/>
                    </a:lnTo>
                    <a:lnTo>
                      <a:pt x="25" y="128"/>
                    </a:lnTo>
                    <a:lnTo>
                      <a:pt x="25" y="129"/>
                    </a:lnTo>
                    <a:lnTo>
                      <a:pt x="25" y="129"/>
                    </a:lnTo>
                    <a:lnTo>
                      <a:pt x="25" y="129"/>
                    </a:lnTo>
                    <a:lnTo>
                      <a:pt x="25" y="130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5" y="130"/>
                    </a:lnTo>
                    <a:lnTo>
                      <a:pt x="25" y="131"/>
                    </a:lnTo>
                    <a:lnTo>
                      <a:pt x="25" y="131"/>
                    </a:lnTo>
                    <a:lnTo>
                      <a:pt x="25" y="131"/>
                    </a:lnTo>
                    <a:lnTo>
                      <a:pt x="25" y="132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3" y="132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4" y="133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4"/>
                    </a:lnTo>
                    <a:lnTo>
                      <a:pt x="21" y="134"/>
                    </a:lnTo>
                    <a:lnTo>
                      <a:pt x="21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5"/>
                    </a:lnTo>
                    <a:lnTo>
                      <a:pt x="20" y="135"/>
                    </a:lnTo>
                    <a:lnTo>
                      <a:pt x="20" y="136"/>
                    </a:lnTo>
                    <a:lnTo>
                      <a:pt x="20" y="136"/>
                    </a:lnTo>
                    <a:lnTo>
                      <a:pt x="20" y="136"/>
                    </a:lnTo>
                    <a:lnTo>
                      <a:pt x="20" y="136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21" y="137"/>
                    </a:lnTo>
                    <a:lnTo>
                      <a:pt x="21" y="137"/>
                    </a:lnTo>
                    <a:lnTo>
                      <a:pt x="21" y="138"/>
                    </a:lnTo>
                    <a:lnTo>
                      <a:pt x="22" y="138"/>
                    </a:lnTo>
                    <a:lnTo>
                      <a:pt x="22" y="138"/>
                    </a:lnTo>
                    <a:lnTo>
                      <a:pt x="22" y="138"/>
                    </a:lnTo>
                    <a:lnTo>
                      <a:pt x="21" y="138"/>
                    </a:lnTo>
                    <a:lnTo>
                      <a:pt x="21" y="138"/>
                    </a:lnTo>
                    <a:lnTo>
                      <a:pt x="21" y="139"/>
                    </a:lnTo>
                    <a:lnTo>
                      <a:pt x="21" y="139"/>
                    </a:lnTo>
                    <a:lnTo>
                      <a:pt x="21" y="139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5" y="140"/>
                    </a:lnTo>
                    <a:lnTo>
                      <a:pt x="25" y="141"/>
                    </a:lnTo>
                    <a:lnTo>
                      <a:pt x="25" y="141"/>
                    </a:lnTo>
                    <a:lnTo>
                      <a:pt x="26" y="141"/>
                    </a:lnTo>
                    <a:lnTo>
                      <a:pt x="26" y="142"/>
                    </a:lnTo>
                    <a:lnTo>
                      <a:pt x="26" y="142"/>
                    </a:lnTo>
                    <a:lnTo>
                      <a:pt x="26" y="142"/>
                    </a:lnTo>
                    <a:lnTo>
                      <a:pt x="27" y="142"/>
                    </a:lnTo>
                    <a:lnTo>
                      <a:pt x="27" y="141"/>
                    </a:lnTo>
                    <a:lnTo>
                      <a:pt x="27" y="141"/>
                    </a:lnTo>
                    <a:lnTo>
                      <a:pt x="28" y="141"/>
                    </a:lnTo>
                    <a:lnTo>
                      <a:pt x="28" y="141"/>
                    </a:lnTo>
                    <a:lnTo>
                      <a:pt x="29" y="141"/>
                    </a:lnTo>
                    <a:lnTo>
                      <a:pt x="29" y="142"/>
                    </a:lnTo>
                    <a:lnTo>
                      <a:pt x="29" y="142"/>
                    </a:lnTo>
                    <a:lnTo>
                      <a:pt x="29" y="142"/>
                    </a:lnTo>
                    <a:lnTo>
                      <a:pt x="29" y="142"/>
                    </a:lnTo>
                    <a:lnTo>
                      <a:pt x="29" y="143"/>
                    </a:lnTo>
                    <a:lnTo>
                      <a:pt x="29" y="143"/>
                    </a:lnTo>
                    <a:lnTo>
                      <a:pt x="30" y="143"/>
                    </a:lnTo>
                    <a:lnTo>
                      <a:pt x="30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2" y="142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1" y="144"/>
                    </a:lnTo>
                    <a:lnTo>
                      <a:pt x="31" y="144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33" y="144"/>
                    </a:lnTo>
                    <a:lnTo>
                      <a:pt x="33" y="144"/>
                    </a:lnTo>
                    <a:lnTo>
                      <a:pt x="33" y="145"/>
                    </a:lnTo>
                    <a:lnTo>
                      <a:pt x="34" y="145"/>
                    </a:lnTo>
                    <a:lnTo>
                      <a:pt x="34" y="145"/>
                    </a:lnTo>
                    <a:lnTo>
                      <a:pt x="34" y="145"/>
                    </a:lnTo>
                    <a:lnTo>
                      <a:pt x="35" y="145"/>
                    </a:lnTo>
                    <a:lnTo>
                      <a:pt x="34" y="146"/>
                    </a:lnTo>
                    <a:lnTo>
                      <a:pt x="34" y="146"/>
                    </a:lnTo>
                    <a:lnTo>
                      <a:pt x="34" y="146"/>
                    </a:lnTo>
                    <a:lnTo>
                      <a:pt x="34" y="147"/>
                    </a:lnTo>
                    <a:lnTo>
                      <a:pt x="34" y="147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35" y="148"/>
                    </a:lnTo>
                    <a:lnTo>
                      <a:pt x="36" y="148"/>
                    </a:lnTo>
                    <a:lnTo>
                      <a:pt x="36" y="148"/>
                    </a:lnTo>
                    <a:lnTo>
                      <a:pt x="36" y="148"/>
                    </a:lnTo>
                    <a:lnTo>
                      <a:pt x="36" y="149"/>
                    </a:lnTo>
                    <a:lnTo>
                      <a:pt x="36" y="148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7" y="149"/>
                    </a:lnTo>
                    <a:lnTo>
                      <a:pt x="37" y="149"/>
                    </a:lnTo>
                    <a:lnTo>
                      <a:pt x="37" y="149"/>
                    </a:lnTo>
                    <a:lnTo>
                      <a:pt x="38" y="149"/>
                    </a:lnTo>
                    <a:lnTo>
                      <a:pt x="38" y="148"/>
                    </a:lnTo>
                    <a:lnTo>
                      <a:pt x="39" y="148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8"/>
                    </a:lnTo>
                    <a:lnTo>
                      <a:pt x="41" y="148"/>
                    </a:lnTo>
                    <a:lnTo>
                      <a:pt x="41" y="148"/>
                    </a:lnTo>
                    <a:lnTo>
                      <a:pt x="42" y="148"/>
                    </a:lnTo>
                    <a:lnTo>
                      <a:pt x="42" y="148"/>
                    </a:lnTo>
                    <a:lnTo>
                      <a:pt x="43" y="148"/>
                    </a:lnTo>
                    <a:lnTo>
                      <a:pt x="43" y="148"/>
                    </a:lnTo>
                    <a:lnTo>
                      <a:pt x="43" y="148"/>
                    </a:lnTo>
                    <a:lnTo>
                      <a:pt x="43" y="148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4" y="149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7"/>
                    </a:lnTo>
                    <a:lnTo>
                      <a:pt x="43" y="147"/>
                    </a:lnTo>
                    <a:lnTo>
                      <a:pt x="43" y="147"/>
                    </a:lnTo>
                    <a:lnTo>
                      <a:pt x="43" y="146"/>
                    </a:lnTo>
                    <a:lnTo>
                      <a:pt x="43" y="146"/>
                    </a:lnTo>
                    <a:lnTo>
                      <a:pt x="44" y="145"/>
                    </a:lnTo>
                    <a:lnTo>
                      <a:pt x="44" y="145"/>
                    </a:lnTo>
                    <a:lnTo>
                      <a:pt x="44" y="145"/>
                    </a:lnTo>
                    <a:lnTo>
                      <a:pt x="45" y="145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5"/>
                    </a:lnTo>
                    <a:lnTo>
                      <a:pt x="46" y="146"/>
                    </a:lnTo>
                    <a:lnTo>
                      <a:pt x="46" y="146"/>
                    </a:lnTo>
                    <a:lnTo>
                      <a:pt x="47" y="146"/>
                    </a:lnTo>
                    <a:lnTo>
                      <a:pt x="47" y="145"/>
                    </a:lnTo>
                    <a:lnTo>
                      <a:pt x="47" y="145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48" y="144"/>
                    </a:lnTo>
                    <a:lnTo>
                      <a:pt x="48" y="144"/>
                    </a:lnTo>
                    <a:lnTo>
                      <a:pt x="48" y="144"/>
                    </a:lnTo>
                    <a:lnTo>
                      <a:pt x="49" y="144"/>
                    </a:lnTo>
                    <a:lnTo>
                      <a:pt x="49" y="144"/>
                    </a:lnTo>
                    <a:lnTo>
                      <a:pt x="49" y="144"/>
                    </a:lnTo>
                    <a:lnTo>
                      <a:pt x="50" y="144"/>
                    </a:lnTo>
                    <a:lnTo>
                      <a:pt x="50" y="145"/>
                    </a:lnTo>
                    <a:lnTo>
                      <a:pt x="49" y="145"/>
                    </a:lnTo>
                    <a:lnTo>
                      <a:pt x="49" y="145"/>
                    </a:lnTo>
                    <a:lnTo>
                      <a:pt x="49" y="145"/>
                    </a:lnTo>
                    <a:lnTo>
                      <a:pt x="49" y="146"/>
                    </a:lnTo>
                    <a:lnTo>
                      <a:pt x="49" y="146"/>
                    </a:lnTo>
                    <a:lnTo>
                      <a:pt x="49" y="146"/>
                    </a:lnTo>
                    <a:lnTo>
                      <a:pt x="49" y="147"/>
                    </a:lnTo>
                    <a:lnTo>
                      <a:pt x="50" y="147"/>
                    </a:lnTo>
                    <a:lnTo>
                      <a:pt x="50" y="147"/>
                    </a:lnTo>
                    <a:lnTo>
                      <a:pt x="49" y="147"/>
                    </a:lnTo>
                    <a:lnTo>
                      <a:pt x="49" y="148"/>
                    </a:lnTo>
                    <a:lnTo>
                      <a:pt x="50" y="148"/>
                    </a:lnTo>
                    <a:lnTo>
                      <a:pt x="50" y="148"/>
                    </a:lnTo>
                    <a:lnTo>
                      <a:pt x="50" y="148"/>
                    </a:lnTo>
                    <a:lnTo>
                      <a:pt x="50" y="148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2" y="149"/>
                    </a:lnTo>
                    <a:lnTo>
                      <a:pt x="52" y="149"/>
                    </a:lnTo>
                    <a:lnTo>
                      <a:pt x="52" y="149"/>
                    </a:lnTo>
                    <a:lnTo>
                      <a:pt x="52" y="150"/>
                    </a:lnTo>
                    <a:lnTo>
                      <a:pt x="53" y="150"/>
                    </a:lnTo>
                    <a:lnTo>
                      <a:pt x="53" y="150"/>
                    </a:lnTo>
                    <a:lnTo>
                      <a:pt x="53" y="151"/>
                    </a:lnTo>
                    <a:lnTo>
                      <a:pt x="52" y="151"/>
                    </a:lnTo>
                    <a:lnTo>
                      <a:pt x="52" y="151"/>
                    </a:lnTo>
                    <a:lnTo>
                      <a:pt x="53" y="151"/>
                    </a:lnTo>
                    <a:lnTo>
                      <a:pt x="53" y="151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3"/>
                    </a:lnTo>
                    <a:lnTo>
                      <a:pt x="55" y="153"/>
                    </a:lnTo>
                    <a:lnTo>
                      <a:pt x="55" y="153"/>
                    </a:lnTo>
                    <a:lnTo>
                      <a:pt x="55" y="153"/>
                    </a:lnTo>
                    <a:lnTo>
                      <a:pt x="55" y="154"/>
                    </a:lnTo>
                    <a:lnTo>
                      <a:pt x="55" y="154"/>
                    </a:lnTo>
                    <a:lnTo>
                      <a:pt x="55" y="155"/>
                    </a:lnTo>
                    <a:lnTo>
                      <a:pt x="56" y="155"/>
                    </a:lnTo>
                    <a:lnTo>
                      <a:pt x="56" y="155"/>
                    </a:lnTo>
                    <a:lnTo>
                      <a:pt x="56" y="155"/>
                    </a:lnTo>
                    <a:lnTo>
                      <a:pt x="57" y="155"/>
                    </a:lnTo>
                    <a:lnTo>
                      <a:pt x="57" y="155"/>
                    </a:lnTo>
                    <a:lnTo>
                      <a:pt x="57" y="155"/>
                    </a:lnTo>
                    <a:lnTo>
                      <a:pt x="58" y="155"/>
                    </a:lnTo>
                    <a:lnTo>
                      <a:pt x="58" y="155"/>
                    </a:lnTo>
                    <a:lnTo>
                      <a:pt x="58" y="155"/>
                    </a:lnTo>
                    <a:lnTo>
                      <a:pt x="58" y="155"/>
                    </a:lnTo>
                    <a:lnTo>
                      <a:pt x="58" y="154"/>
                    </a:lnTo>
                    <a:lnTo>
                      <a:pt x="59" y="154"/>
                    </a:lnTo>
                    <a:lnTo>
                      <a:pt x="59" y="154"/>
                    </a:lnTo>
                    <a:lnTo>
                      <a:pt x="59" y="154"/>
                    </a:lnTo>
                    <a:lnTo>
                      <a:pt x="59" y="153"/>
                    </a:lnTo>
                    <a:lnTo>
                      <a:pt x="60" y="153"/>
                    </a:lnTo>
                    <a:lnTo>
                      <a:pt x="60" y="154"/>
                    </a:lnTo>
                    <a:lnTo>
                      <a:pt x="60" y="154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3" y="155"/>
                    </a:lnTo>
                    <a:lnTo>
                      <a:pt x="63" y="155"/>
                    </a:lnTo>
                    <a:lnTo>
                      <a:pt x="63" y="156"/>
                    </a:lnTo>
                    <a:lnTo>
                      <a:pt x="63" y="156"/>
                    </a:lnTo>
                    <a:lnTo>
                      <a:pt x="63" y="155"/>
                    </a:lnTo>
                    <a:lnTo>
                      <a:pt x="64" y="155"/>
                    </a:lnTo>
                    <a:lnTo>
                      <a:pt x="63" y="155"/>
                    </a:lnTo>
                    <a:lnTo>
                      <a:pt x="63" y="154"/>
                    </a:lnTo>
                    <a:lnTo>
                      <a:pt x="64" y="154"/>
                    </a:lnTo>
                    <a:lnTo>
                      <a:pt x="64" y="154"/>
                    </a:lnTo>
                    <a:lnTo>
                      <a:pt x="64" y="154"/>
                    </a:lnTo>
                    <a:lnTo>
                      <a:pt x="64" y="153"/>
                    </a:lnTo>
                    <a:lnTo>
                      <a:pt x="65" y="153"/>
                    </a:lnTo>
                    <a:lnTo>
                      <a:pt x="65" y="153"/>
                    </a:lnTo>
                    <a:lnTo>
                      <a:pt x="65" y="153"/>
                    </a:lnTo>
                    <a:lnTo>
                      <a:pt x="66" y="153"/>
                    </a:lnTo>
                    <a:lnTo>
                      <a:pt x="66" y="153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6" y="152"/>
                    </a:lnTo>
                    <a:lnTo>
                      <a:pt x="67" y="152"/>
                    </a:lnTo>
                    <a:lnTo>
                      <a:pt x="67" y="152"/>
                    </a:lnTo>
                    <a:lnTo>
                      <a:pt x="67" y="151"/>
                    </a:lnTo>
                    <a:lnTo>
                      <a:pt x="67" y="151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7" y="149"/>
                    </a:lnTo>
                    <a:lnTo>
                      <a:pt x="66" y="149"/>
                    </a:lnTo>
                    <a:lnTo>
                      <a:pt x="66" y="149"/>
                    </a:lnTo>
                    <a:lnTo>
                      <a:pt x="66" y="148"/>
                    </a:lnTo>
                    <a:lnTo>
                      <a:pt x="66" y="148"/>
                    </a:lnTo>
                    <a:lnTo>
                      <a:pt x="67" y="148"/>
                    </a:lnTo>
                    <a:lnTo>
                      <a:pt x="67" y="148"/>
                    </a:lnTo>
                    <a:lnTo>
                      <a:pt x="67" y="147"/>
                    </a:lnTo>
                    <a:lnTo>
                      <a:pt x="66" y="147"/>
                    </a:lnTo>
                    <a:lnTo>
                      <a:pt x="66" y="147"/>
                    </a:lnTo>
                    <a:lnTo>
                      <a:pt x="66" y="147"/>
                    </a:lnTo>
                    <a:lnTo>
                      <a:pt x="66" y="147"/>
                    </a:lnTo>
                    <a:lnTo>
                      <a:pt x="66" y="146"/>
                    </a:lnTo>
                    <a:lnTo>
                      <a:pt x="67" y="147"/>
                    </a:lnTo>
                    <a:lnTo>
                      <a:pt x="67" y="147"/>
                    </a:lnTo>
                    <a:lnTo>
                      <a:pt x="68" y="147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69" y="146"/>
                    </a:lnTo>
                    <a:lnTo>
                      <a:pt x="69" y="146"/>
                    </a:lnTo>
                    <a:lnTo>
                      <a:pt x="69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0" y="147"/>
                    </a:lnTo>
                    <a:lnTo>
                      <a:pt x="71" y="147"/>
                    </a:lnTo>
                    <a:lnTo>
                      <a:pt x="71" y="147"/>
                    </a:lnTo>
                    <a:lnTo>
                      <a:pt x="70" y="147"/>
                    </a:lnTo>
                    <a:lnTo>
                      <a:pt x="71" y="147"/>
                    </a:lnTo>
                    <a:lnTo>
                      <a:pt x="70" y="148"/>
                    </a:lnTo>
                    <a:lnTo>
                      <a:pt x="71" y="148"/>
                    </a:lnTo>
                    <a:lnTo>
                      <a:pt x="71" y="148"/>
                    </a:lnTo>
                    <a:lnTo>
                      <a:pt x="71" y="148"/>
                    </a:lnTo>
                    <a:lnTo>
                      <a:pt x="71" y="148"/>
                    </a:lnTo>
                    <a:lnTo>
                      <a:pt x="72" y="148"/>
                    </a:lnTo>
                    <a:lnTo>
                      <a:pt x="72" y="148"/>
                    </a:lnTo>
                    <a:lnTo>
                      <a:pt x="73" y="148"/>
                    </a:lnTo>
                    <a:lnTo>
                      <a:pt x="73" y="149"/>
                    </a:lnTo>
                    <a:lnTo>
                      <a:pt x="73" y="149"/>
                    </a:lnTo>
                    <a:lnTo>
                      <a:pt x="73" y="149"/>
                    </a:lnTo>
                    <a:lnTo>
                      <a:pt x="73" y="150"/>
                    </a:lnTo>
                    <a:lnTo>
                      <a:pt x="73" y="150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74" y="151"/>
                    </a:lnTo>
                    <a:lnTo>
                      <a:pt x="74" y="151"/>
                    </a:lnTo>
                    <a:lnTo>
                      <a:pt x="74" y="151"/>
                    </a:lnTo>
                    <a:lnTo>
                      <a:pt x="74" y="152"/>
                    </a:lnTo>
                    <a:lnTo>
                      <a:pt x="74" y="152"/>
                    </a:lnTo>
                    <a:lnTo>
                      <a:pt x="74" y="152"/>
                    </a:lnTo>
                    <a:lnTo>
                      <a:pt x="74" y="152"/>
                    </a:lnTo>
                    <a:lnTo>
                      <a:pt x="74" y="153"/>
                    </a:lnTo>
                    <a:lnTo>
                      <a:pt x="74" y="153"/>
                    </a:lnTo>
                    <a:lnTo>
                      <a:pt x="73" y="153"/>
                    </a:lnTo>
                    <a:lnTo>
                      <a:pt x="74" y="153"/>
                    </a:lnTo>
                    <a:lnTo>
                      <a:pt x="73" y="153"/>
                    </a:lnTo>
                    <a:lnTo>
                      <a:pt x="73" y="154"/>
                    </a:lnTo>
                    <a:lnTo>
                      <a:pt x="73" y="154"/>
                    </a:lnTo>
                    <a:lnTo>
                      <a:pt x="74" y="154"/>
                    </a:lnTo>
                    <a:lnTo>
                      <a:pt x="74" y="154"/>
                    </a:lnTo>
                    <a:lnTo>
                      <a:pt x="74" y="154"/>
                    </a:lnTo>
                    <a:lnTo>
                      <a:pt x="74" y="155"/>
                    </a:lnTo>
                    <a:lnTo>
                      <a:pt x="75" y="155"/>
                    </a:lnTo>
                    <a:lnTo>
                      <a:pt x="75" y="155"/>
                    </a:lnTo>
                    <a:lnTo>
                      <a:pt x="75" y="155"/>
                    </a:lnTo>
                    <a:lnTo>
                      <a:pt x="76" y="155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7" y="156"/>
                    </a:lnTo>
                    <a:lnTo>
                      <a:pt x="77" y="156"/>
                    </a:lnTo>
                    <a:lnTo>
                      <a:pt x="77" y="156"/>
                    </a:lnTo>
                    <a:lnTo>
                      <a:pt x="77" y="156"/>
                    </a:lnTo>
                    <a:lnTo>
                      <a:pt x="77" y="157"/>
                    </a:lnTo>
                    <a:lnTo>
                      <a:pt x="78" y="157"/>
                    </a:lnTo>
                    <a:lnTo>
                      <a:pt x="77" y="157"/>
                    </a:lnTo>
                    <a:lnTo>
                      <a:pt x="77" y="157"/>
                    </a:lnTo>
                    <a:lnTo>
                      <a:pt x="78" y="157"/>
                    </a:lnTo>
                    <a:lnTo>
                      <a:pt x="78" y="158"/>
                    </a:lnTo>
                    <a:lnTo>
                      <a:pt x="78" y="158"/>
                    </a:lnTo>
                    <a:lnTo>
                      <a:pt x="78" y="158"/>
                    </a:lnTo>
                    <a:lnTo>
                      <a:pt x="78" y="158"/>
                    </a:lnTo>
                    <a:lnTo>
                      <a:pt x="78" y="159"/>
                    </a:lnTo>
                    <a:lnTo>
                      <a:pt x="78" y="159"/>
                    </a:lnTo>
                    <a:lnTo>
                      <a:pt x="79" y="159"/>
                    </a:lnTo>
                    <a:lnTo>
                      <a:pt x="79" y="159"/>
                    </a:lnTo>
                    <a:lnTo>
                      <a:pt x="79" y="159"/>
                    </a:lnTo>
                    <a:lnTo>
                      <a:pt x="79" y="160"/>
                    </a:lnTo>
                    <a:lnTo>
                      <a:pt x="79" y="160"/>
                    </a:lnTo>
                    <a:lnTo>
                      <a:pt x="79" y="160"/>
                    </a:lnTo>
                    <a:lnTo>
                      <a:pt x="79" y="160"/>
                    </a:lnTo>
                    <a:lnTo>
                      <a:pt x="80" y="160"/>
                    </a:lnTo>
                    <a:lnTo>
                      <a:pt x="80" y="161"/>
                    </a:lnTo>
                    <a:lnTo>
                      <a:pt x="80" y="161"/>
                    </a:lnTo>
                    <a:lnTo>
                      <a:pt x="80" y="162"/>
                    </a:lnTo>
                    <a:lnTo>
                      <a:pt x="80" y="162"/>
                    </a:lnTo>
                    <a:lnTo>
                      <a:pt x="80" y="162"/>
                    </a:lnTo>
                    <a:lnTo>
                      <a:pt x="80" y="162"/>
                    </a:lnTo>
                    <a:lnTo>
                      <a:pt x="80" y="163"/>
                    </a:lnTo>
                    <a:lnTo>
                      <a:pt x="80" y="163"/>
                    </a:lnTo>
                    <a:lnTo>
                      <a:pt x="81" y="163"/>
                    </a:lnTo>
                    <a:lnTo>
                      <a:pt x="81" y="163"/>
                    </a:lnTo>
                    <a:lnTo>
                      <a:pt x="81" y="163"/>
                    </a:lnTo>
                    <a:lnTo>
                      <a:pt x="82" y="163"/>
                    </a:lnTo>
                    <a:lnTo>
                      <a:pt x="82" y="163"/>
                    </a:lnTo>
                    <a:lnTo>
                      <a:pt x="83" y="163"/>
                    </a:lnTo>
                    <a:lnTo>
                      <a:pt x="83" y="163"/>
                    </a:lnTo>
                    <a:lnTo>
                      <a:pt x="83" y="164"/>
                    </a:lnTo>
                    <a:lnTo>
                      <a:pt x="84" y="164"/>
                    </a:lnTo>
                    <a:lnTo>
                      <a:pt x="84" y="164"/>
                    </a:lnTo>
                    <a:lnTo>
                      <a:pt x="84" y="164"/>
                    </a:lnTo>
                    <a:lnTo>
                      <a:pt x="84" y="165"/>
                    </a:lnTo>
                    <a:lnTo>
                      <a:pt x="85" y="165"/>
                    </a:lnTo>
                    <a:lnTo>
                      <a:pt x="85" y="165"/>
                    </a:lnTo>
                    <a:lnTo>
                      <a:pt x="86" y="165"/>
                    </a:lnTo>
                    <a:lnTo>
                      <a:pt x="86" y="165"/>
                    </a:lnTo>
                    <a:lnTo>
                      <a:pt x="86" y="165"/>
                    </a:lnTo>
                    <a:lnTo>
                      <a:pt x="86" y="164"/>
                    </a:lnTo>
                    <a:lnTo>
                      <a:pt x="86" y="164"/>
                    </a:lnTo>
                    <a:lnTo>
                      <a:pt x="87" y="164"/>
                    </a:lnTo>
                    <a:lnTo>
                      <a:pt x="87" y="164"/>
                    </a:lnTo>
                    <a:lnTo>
                      <a:pt x="87" y="165"/>
                    </a:lnTo>
                    <a:lnTo>
                      <a:pt x="88" y="165"/>
                    </a:lnTo>
                    <a:lnTo>
                      <a:pt x="88" y="165"/>
                    </a:lnTo>
                    <a:lnTo>
                      <a:pt x="88" y="165"/>
                    </a:lnTo>
                    <a:lnTo>
                      <a:pt x="89" y="165"/>
                    </a:lnTo>
                    <a:lnTo>
                      <a:pt x="89" y="164"/>
                    </a:lnTo>
                    <a:lnTo>
                      <a:pt x="89" y="164"/>
                    </a:lnTo>
                    <a:lnTo>
                      <a:pt x="90" y="164"/>
                    </a:lnTo>
                    <a:lnTo>
                      <a:pt x="90" y="164"/>
                    </a:lnTo>
                    <a:lnTo>
                      <a:pt x="91" y="164"/>
                    </a:lnTo>
                    <a:lnTo>
                      <a:pt x="91" y="164"/>
                    </a:lnTo>
                    <a:lnTo>
                      <a:pt x="90" y="163"/>
                    </a:lnTo>
                    <a:lnTo>
                      <a:pt x="91" y="163"/>
                    </a:lnTo>
                    <a:lnTo>
                      <a:pt x="91" y="163"/>
                    </a:lnTo>
                    <a:lnTo>
                      <a:pt x="91" y="163"/>
                    </a:lnTo>
                    <a:lnTo>
                      <a:pt x="91" y="162"/>
                    </a:lnTo>
                    <a:lnTo>
                      <a:pt x="91" y="162"/>
                    </a:lnTo>
                    <a:lnTo>
                      <a:pt x="91" y="162"/>
                    </a:lnTo>
                    <a:lnTo>
                      <a:pt x="91" y="161"/>
                    </a:lnTo>
                    <a:lnTo>
                      <a:pt x="91" y="161"/>
                    </a:lnTo>
                    <a:lnTo>
                      <a:pt x="92" y="161"/>
                    </a:lnTo>
                    <a:lnTo>
                      <a:pt x="92" y="161"/>
                    </a:lnTo>
                    <a:lnTo>
                      <a:pt x="92" y="161"/>
                    </a:lnTo>
                    <a:lnTo>
                      <a:pt x="92" y="160"/>
                    </a:lnTo>
                    <a:lnTo>
                      <a:pt x="93" y="160"/>
                    </a:lnTo>
                    <a:lnTo>
                      <a:pt x="93" y="161"/>
                    </a:lnTo>
                    <a:lnTo>
                      <a:pt x="93" y="161"/>
                    </a:lnTo>
                    <a:lnTo>
                      <a:pt x="93" y="161"/>
                    </a:lnTo>
                    <a:lnTo>
                      <a:pt x="94" y="161"/>
                    </a:lnTo>
                    <a:lnTo>
                      <a:pt x="94" y="162"/>
                    </a:lnTo>
                    <a:lnTo>
                      <a:pt x="94" y="162"/>
                    </a:lnTo>
                    <a:lnTo>
                      <a:pt x="94" y="162"/>
                    </a:lnTo>
                    <a:lnTo>
                      <a:pt x="95" y="162"/>
                    </a:lnTo>
                    <a:lnTo>
                      <a:pt x="95" y="163"/>
                    </a:lnTo>
                    <a:lnTo>
                      <a:pt x="95" y="163"/>
                    </a:lnTo>
                    <a:lnTo>
                      <a:pt x="96" y="163"/>
                    </a:lnTo>
                    <a:lnTo>
                      <a:pt x="96" y="163"/>
                    </a:lnTo>
                    <a:lnTo>
                      <a:pt x="96" y="162"/>
                    </a:lnTo>
                    <a:lnTo>
                      <a:pt x="96" y="163"/>
                    </a:lnTo>
                    <a:lnTo>
                      <a:pt x="96" y="163"/>
                    </a:lnTo>
                    <a:lnTo>
                      <a:pt x="96" y="164"/>
                    </a:lnTo>
                    <a:lnTo>
                      <a:pt x="97" y="164"/>
                    </a:lnTo>
                    <a:lnTo>
                      <a:pt x="97" y="163"/>
                    </a:lnTo>
                    <a:lnTo>
                      <a:pt x="97" y="163"/>
                    </a:lnTo>
                    <a:lnTo>
                      <a:pt x="97" y="164"/>
                    </a:lnTo>
                    <a:lnTo>
                      <a:pt x="97" y="164"/>
                    </a:lnTo>
                    <a:lnTo>
                      <a:pt x="98" y="164"/>
                    </a:lnTo>
                    <a:lnTo>
                      <a:pt x="98" y="165"/>
                    </a:lnTo>
                    <a:lnTo>
                      <a:pt x="98" y="165"/>
                    </a:lnTo>
                    <a:lnTo>
                      <a:pt x="98" y="165"/>
                    </a:lnTo>
                    <a:lnTo>
                      <a:pt x="99" y="165"/>
                    </a:lnTo>
                    <a:lnTo>
                      <a:pt x="99" y="166"/>
                    </a:lnTo>
                    <a:lnTo>
                      <a:pt x="99" y="166"/>
                    </a:lnTo>
                    <a:lnTo>
                      <a:pt x="99" y="166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1" y="167"/>
                    </a:lnTo>
                    <a:lnTo>
                      <a:pt x="101" y="166"/>
                    </a:lnTo>
                    <a:lnTo>
                      <a:pt x="101" y="166"/>
                    </a:lnTo>
                    <a:lnTo>
                      <a:pt x="101" y="166"/>
                    </a:lnTo>
                    <a:lnTo>
                      <a:pt x="102" y="165"/>
                    </a:lnTo>
                    <a:lnTo>
                      <a:pt x="102" y="165"/>
                    </a:lnTo>
                    <a:lnTo>
                      <a:pt x="102" y="165"/>
                    </a:lnTo>
                    <a:lnTo>
                      <a:pt x="102" y="164"/>
                    </a:lnTo>
                    <a:lnTo>
                      <a:pt x="103" y="164"/>
                    </a:lnTo>
                    <a:lnTo>
                      <a:pt x="103" y="164"/>
                    </a:lnTo>
                    <a:lnTo>
                      <a:pt x="103" y="164"/>
                    </a:lnTo>
                    <a:lnTo>
                      <a:pt x="103" y="164"/>
                    </a:lnTo>
                    <a:lnTo>
                      <a:pt x="104" y="164"/>
                    </a:lnTo>
                    <a:lnTo>
                      <a:pt x="104" y="165"/>
                    </a:lnTo>
                    <a:lnTo>
                      <a:pt x="104" y="165"/>
                    </a:lnTo>
                    <a:lnTo>
                      <a:pt x="105" y="165"/>
                    </a:lnTo>
                    <a:lnTo>
                      <a:pt x="105" y="165"/>
                    </a:lnTo>
                    <a:lnTo>
                      <a:pt x="105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4"/>
                    </a:lnTo>
                    <a:lnTo>
                      <a:pt x="107" y="164"/>
                    </a:lnTo>
                    <a:lnTo>
                      <a:pt x="107" y="165"/>
                    </a:lnTo>
                    <a:lnTo>
                      <a:pt x="107" y="165"/>
                    </a:lnTo>
                    <a:lnTo>
                      <a:pt x="108" y="165"/>
                    </a:lnTo>
                    <a:lnTo>
                      <a:pt x="108" y="165"/>
                    </a:lnTo>
                    <a:lnTo>
                      <a:pt x="108" y="165"/>
                    </a:lnTo>
                    <a:lnTo>
                      <a:pt x="109" y="165"/>
                    </a:lnTo>
                    <a:lnTo>
                      <a:pt x="109" y="165"/>
                    </a:lnTo>
                    <a:lnTo>
                      <a:pt x="110" y="165"/>
                    </a:lnTo>
                    <a:lnTo>
                      <a:pt x="110" y="165"/>
                    </a:lnTo>
                    <a:lnTo>
                      <a:pt x="111" y="165"/>
                    </a:lnTo>
                    <a:lnTo>
                      <a:pt x="111" y="165"/>
                    </a:lnTo>
                    <a:lnTo>
                      <a:pt x="111" y="164"/>
                    </a:lnTo>
                    <a:lnTo>
                      <a:pt x="111" y="164"/>
                    </a:lnTo>
                    <a:lnTo>
                      <a:pt x="111" y="165"/>
                    </a:lnTo>
                    <a:lnTo>
                      <a:pt x="112" y="165"/>
                    </a:lnTo>
                    <a:lnTo>
                      <a:pt x="112" y="165"/>
                    </a:lnTo>
                    <a:lnTo>
                      <a:pt x="112" y="165"/>
                    </a:lnTo>
                    <a:lnTo>
                      <a:pt x="113" y="165"/>
                    </a:lnTo>
                    <a:lnTo>
                      <a:pt x="113" y="165"/>
                    </a:lnTo>
                    <a:lnTo>
                      <a:pt x="113" y="165"/>
                    </a:lnTo>
                    <a:lnTo>
                      <a:pt x="114" y="165"/>
                    </a:lnTo>
                    <a:lnTo>
                      <a:pt x="114" y="164"/>
                    </a:lnTo>
                    <a:lnTo>
                      <a:pt x="114" y="164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6" y="162"/>
                    </a:lnTo>
                    <a:lnTo>
                      <a:pt x="116" y="162"/>
                    </a:lnTo>
                    <a:lnTo>
                      <a:pt x="116" y="162"/>
                    </a:lnTo>
                    <a:lnTo>
                      <a:pt x="116" y="161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7" y="160"/>
                    </a:lnTo>
                    <a:lnTo>
                      <a:pt x="117" y="160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18" y="159"/>
                    </a:lnTo>
                    <a:lnTo>
                      <a:pt x="118" y="158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8" y="158"/>
                    </a:lnTo>
                    <a:lnTo>
                      <a:pt x="118" y="158"/>
                    </a:lnTo>
                    <a:lnTo>
                      <a:pt x="118" y="158"/>
                    </a:lnTo>
                    <a:lnTo>
                      <a:pt x="119" y="157"/>
                    </a:lnTo>
                    <a:lnTo>
                      <a:pt x="119" y="157"/>
                    </a:lnTo>
                    <a:lnTo>
                      <a:pt x="120" y="157"/>
                    </a:lnTo>
                    <a:lnTo>
                      <a:pt x="119" y="157"/>
                    </a:lnTo>
                    <a:lnTo>
                      <a:pt x="119" y="156"/>
                    </a:lnTo>
                    <a:lnTo>
                      <a:pt x="119" y="156"/>
                    </a:lnTo>
                    <a:lnTo>
                      <a:pt x="119" y="156"/>
                    </a:lnTo>
                    <a:lnTo>
                      <a:pt x="119" y="155"/>
                    </a:lnTo>
                    <a:lnTo>
                      <a:pt x="119" y="155"/>
                    </a:lnTo>
                    <a:lnTo>
                      <a:pt x="119" y="154"/>
                    </a:lnTo>
                    <a:lnTo>
                      <a:pt x="118" y="154"/>
                    </a:lnTo>
                    <a:lnTo>
                      <a:pt x="118" y="154"/>
                    </a:lnTo>
                    <a:lnTo>
                      <a:pt x="118" y="154"/>
                    </a:lnTo>
                    <a:lnTo>
                      <a:pt x="118" y="153"/>
                    </a:lnTo>
                    <a:lnTo>
                      <a:pt x="118" y="153"/>
                    </a:lnTo>
                    <a:lnTo>
                      <a:pt x="118" y="153"/>
                    </a:lnTo>
                    <a:lnTo>
                      <a:pt x="119" y="153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20" y="152"/>
                    </a:lnTo>
                    <a:lnTo>
                      <a:pt x="120" y="152"/>
                    </a:lnTo>
                    <a:lnTo>
                      <a:pt x="120" y="151"/>
                    </a:lnTo>
                    <a:lnTo>
                      <a:pt x="121" y="151"/>
                    </a:lnTo>
                    <a:lnTo>
                      <a:pt x="121" y="151"/>
                    </a:lnTo>
                    <a:lnTo>
                      <a:pt x="122" y="151"/>
                    </a:lnTo>
                    <a:lnTo>
                      <a:pt x="122" y="151"/>
                    </a:lnTo>
                    <a:lnTo>
                      <a:pt x="122" y="150"/>
                    </a:lnTo>
                    <a:lnTo>
                      <a:pt x="122" y="150"/>
                    </a:lnTo>
                    <a:lnTo>
                      <a:pt x="122" y="149"/>
                    </a:lnTo>
                    <a:lnTo>
                      <a:pt x="122" y="149"/>
                    </a:lnTo>
                    <a:lnTo>
                      <a:pt x="121" y="149"/>
                    </a:lnTo>
                    <a:lnTo>
                      <a:pt x="121" y="149"/>
                    </a:lnTo>
                    <a:lnTo>
                      <a:pt x="120" y="149"/>
                    </a:lnTo>
                    <a:lnTo>
                      <a:pt x="120" y="149"/>
                    </a:lnTo>
                    <a:lnTo>
                      <a:pt x="119" y="148"/>
                    </a:lnTo>
                    <a:lnTo>
                      <a:pt x="119" y="148"/>
                    </a:lnTo>
                    <a:lnTo>
                      <a:pt x="118" y="148"/>
                    </a:lnTo>
                    <a:lnTo>
                      <a:pt x="118" y="148"/>
                    </a:lnTo>
                    <a:lnTo>
                      <a:pt x="117" y="148"/>
                    </a:lnTo>
                    <a:lnTo>
                      <a:pt x="117" y="149"/>
                    </a:lnTo>
                    <a:lnTo>
                      <a:pt x="117" y="149"/>
                    </a:lnTo>
                    <a:lnTo>
                      <a:pt x="117" y="149"/>
                    </a:lnTo>
                    <a:lnTo>
                      <a:pt x="116" y="149"/>
                    </a:lnTo>
                    <a:lnTo>
                      <a:pt x="116" y="150"/>
                    </a:lnTo>
                    <a:lnTo>
                      <a:pt x="116" y="150"/>
                    </a:lnTo>
                    <a:lnTo>
                      <a:pt x="115" y="150"/>
                    </a:lnTo>
                    <a:lnTo>
                      <a:pt x="115" y="150"/>
                    </a:lnTo>
                    <a:lnTo>
                      <a:pt x="114" y="150"/>
                    </a:lnTo>
                    <a:lnTo>
                      <a:pt x="114" y="149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3" y="149"/>
                    </a:lnTo>
                    <a:lnTo>
                      <a:pt x="113" y="148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2" y="147"/>
                    </a:lnTo>
                    <a:lnTo>
                      <a:pt x="112" y="147"/>
                    </a:lnTo>
                    <a:lnTo>
                      <a:pt x="112" y="147"/>
                    </a:lnTo>
                    <a:lnTo>
                      <a:pt x="112" y="147"/>
                    </a:lnTo>
                    <a:lnTo>
                      <a:pt x="112" y="146"/>
                    </a:lnTo>
                    <a:lnTo>
                      <a:pt x="113" y="146"/>
                    </a:lnTo>
                    <a:lnTo>
                      <a:pt x="113" y="146"/>
                    </a:lnTo>
                    <a:lnTo>
                      <a:pt x="113" y="146"/>
                    </a:lnTo>
                    <a:lnTo>
                      <a:pt x="114" y="146"/>
                    </a:lnTo>
                    <a:lnTo>
                      <a:pt x="114" y="145"/>
                    </a:lnTo>
                    <a:lnTo>
                      <a:pt x="114" y="145"/>
                    </a:lnTo>
                    <a:lnTo>
                      <a:pt x="113" y="145"/>
                    </a:lnTo>
                    <a:lnTo>
                      <a:pt x="113" y="144"/>
                    </a:lnTo>
                    <a:lnTo>
                      <a:pt x="112" y="144"/>
                    </a:lnTo>
                    <a:lnTo>
                      <a:pt x="112" y="144"/>
                    </a:lnTo>
                    <a:lnTo>
                      <a:pt x="112" y="144"/>
                    </a:lnTo>
                    <a:lnTo>
                      <a:pt x="112" y="144"/>
                    </a:lnTo>
                    <a:lnTo>
                      <a:pt x="111" y="143"/>
                    </a:lnTo>
                    <a:lnTo>
                      <a:pt x="111" y="143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39"/>
                    </a:lnTo>
                    <a:lnTo>
                      <a:pt x="109" y="139"/>
                    </a:lnTo>
                    <a:lnTo>
                      <a:pt x="109" y="139"/>
                    </a:lnTo>
                    <a:lnTo>
                      <a:pt x="109" y="138"/>
                    </a:lnTo>
                    <a:lnTo>
                      <a:pt x="110" y="138"/>
                    </a:lnTo>
                    <a:lnTo>
                      <a:pt x="110" y="138"/>
                    </a:lnTo>
                    <a:lnTo>
                      <a:pt x="110" y="138"/>
                    </a:lnTo>
                    <a:lnTo>
                      <a:pt x="110" y="138"/>
                    </a:lnTo>
                    <a:lnTo>
                      <a:pt x="110" y="137"/>
                    </a:lnTo>
                    <a:lnTo>
                      <a:pt x="111" y="137"/>
                    </a:lnTo>
                    <a:lnTo>
                      <a:pt x="111" y="137"/>
                    </a:lnTo>
                    <a:lnTo>
                      <a:pt x="111" y="137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09" y="136"/>
                    </a:lnTo>
                    <a:lnTo>
                      <a:pt x="109" y="135"/>
                    </a:lnTo>
                    <a:lnTo>
                      <a:pt x="109" y="135"/>
                    </a:lnTo>
                    <a:lnTo>
                      <a:pt x="109" y="135"/>
                    </a:lnTo>
                    <a:lnTo>
                      <a:pt x="108" y="134"/>
                    </a:lnTo>
                    <a:lnTo>
                      <a:pt x="108" y="134"/>
                    </a:lnTo>
                    <a:lnTo>
                      <a:pt x="107" y="134"/>
                    </a:lnTo>
                    <a:lnTo>
                      <a:pt x="107" y="134"/>
                    </a:lnTo>
                    <a:lnTo>
                      <a:pt x="106" y="134"/>
                    </a:lnTo>
                    <a:lnTo>
                      <a:pt x="106" y="133"/>
                    </a:lnTo>
                    <a:lnTo>
                      <a:pt x="106" y="133"/>
                    </a:lnTo>
                    <a:lnTo>
                      <a:pt x="106" y="133"/>
                    </a:lnTo>
                    <a:lnTo>
                      <a:pt x="106" y="133"/>
                    </a:lnTo>
                    <a:lnTo>
                      <a:pt x="106" y="133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6" y="131"/>
                    </a:lnTo>
                    <a:lnTo>
                      <a:pt x="106" y="131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5" y="130"/>
                    </a:lnTo>
                    <a:lnTo>
                      <a:pt x="105" y="130"/>
                    </a:lnTo>
                    <a:lnTo>
                      <a:pt x="104" y="129"/>
                    </a:lnTo>
                    <a:lnTo>
                      <a:pt x="104" y="129"/>
                    </a:lnTo>
                    <a:lnTo>
                      <a:pt x="104" y="128"/>
                    </a:lnTo>
                    <a:lnTo>
                      <a:pt x="104" y="128"/>
                    </a:lnTo>
                    <a:lnTo>
                      <a:pt x="104" y="128"/>
                    </a:lnTo>
                    <a:lnTo>
                      <a:pt x="103" y="128"/>
                    </a:lnTo>
                    <a:lnTo>
                      <a:pt x="103" y="128"/>
                    </a:lnTo>
                    <a:lnTo>
                      <a:pt x="102" y="128"/>
                    </a:lnTo>
                    <a:lnTo>
                      <a:pt x="102" y="127"/>
                    </a:lnTo>
                    <a:lnTo>
                      <a:pt x="102" y="127"/>
                    </a:lnTo>
                    <a:lnTo>
                      <a:pt x="101" y="126"/>
                    </a:lnTo>
                    <a:lnTo>
                      <a:pt x="101" y="126"/>
                    </a:lnTo>
                    <a:lnTo>
                      <a:pt x="101" y="126"/>
                    </a:lnTo>
                    <a:lnTo>
                      <a:pt x="100" y="126"/>
                    </a:lnTo>
                    <a:lnTo>
                      <a:pt x="100" y="125"/>
                    </a:lnTo>
                    <a:lnTo>
                      <a:pt x="101" y="125"/>
                    </a:lnTo>
                    <a:lnTo>
                      <a:pt x="101" y="124"/>
                    </a:lnTo>
                    <a:lnTo>
                      <a:pt x="101" y="124"/>
                    </a:lnTo>
                    <a:lnTo>
                      <a:pt x="102" y="123"/>
                    </a:lnTo>
                    <a:lnTo>
                      <a:pt x="102" y="123"/>
                    </a:lnTo>
                    <a:lnTo>
                      <a:pt x="102" y="122"/>
                    </a:lnTo>
                    <a:lnTo>
                      <a:pt x="101" y="122"/>
                    </a:lnTo>
                    <a:lnTo>
                      <a:pt x="101" y="122"/>
                    </a:lnTo>
                    <a:lnTo>
                      <a:pt x="101" y="122"/>
                    </a:lnTo>
                    <a:lnTo>
                      <a:pt x="100" y="122"/>
                    </a:lnTo>
                    <a:lnTo>
                      <a:pt x="100" y="121"/>
                    </a:lnTo>
                    <a:lnTo>
                      <a:pt x="100" y="121"/>
                    </a:lnTo>
                    <a:lnTo>
                      <a:pt x="100" y="121"/>
                    </a:lnTo>
                    <a:lnTo>
                      <a:pt x="100" y="121"/>
                    </a:lnTo>
                    <a:lnTo>
                      <a:pt x="99" y="121"/>
                    </a:lnTo>
                    <a:lnTo>
                      <a:pt x="99" y="121"/>
                    </a:lnTo>
                    <a:lnTo>
                      <a:pt x="99" y="120"/>
                    </a:lnTo>
                    <a:lnTo>
                      <a:pt x="99" y="120"/>
                    </a:lnTo>
                    <a:lnTo>
                      <a:pt x="99" y="120"/>
                    </a:lnTo>
                    <a:lnTo>
                      <a:pt x="100" y="120"/>
                    </a:lnTo>
                    <a:lnTo>
                      <a:pt x="100" y="119"/>
                    </a:lnTo>
                    <a:lnTo>
                      <a:pt x="100" y="119"/>
                    </a:lnTo>
                    <a:lnTo>
                      <a:pt x="100" y="118"/>
                    </a:lnTo>
                    <a:lnTo>
                      <a:pt x="100" y="118"/>
                    </a:lnTo>
                    <a:lnTo>
                      <a:pt x="100" y="118"/>
                    </a:lnTo>
                    <a:lnTo>
                      <a:pt x="100" y="117"/>
                    </a:lnTo>
                    <a:lnTo>
                      <a:pt x="99" y="117"/>
                    </a:lnTo>
                    <a:lnTo>
                      <a:pt x="99" y="117"/>
                    </a:lnTo>
                    <a:lnTo>
                      <a:pt x="99" y="117"/>
                    </a:lnTo>
                    <a:lnTo>
                      <a:pt x="98" y="116"/>
                    </a:lnTo>
                    <a:lnTo>
                      <a:pt x="98" y="116"/>
                    </a:lnTo>
                    <a:lnTo>
                      <a:pt x="98" y="116"/>
                    </a:lnTo>
                    <a:lnTo>
                      <a:pt x="98" y="115"/>
                    </a:lnTo>
                    <a:lnTo>
                      <a:pt x="98" y="115"/>
                    </a:lnTo>
                    <a:lnTo>
                      <a:pt x="98" y="115"/>
                    </a:lnTo>
                    <a:lnTo>
                      <a:pt x="99" y="115"/>
                    </a:lnTo>
                    <a:lnTo>
                      <a:pt x="99" y="114"/>
                    </a:lnTo>
                    <a:lnTo>
                      <a:pt x="100" y="114"/>
                    </a:lnTo>
                    <a:lnTo>
                      <a:pt x="100" y="114"/>
                    </a:lnTo>
                    <a:lnTo>
                      <a:pt x="100" y="113"/>
                    </a:lnTo>
                    <a:lnTo>
                      <a:pt x="100" y="113"/>
                    </a:lnTo>
                    <a:lnTo>
                      <a:pt x="100" y="113"/>
                    </a:lnTo>
                    <a:lnTo>
                      <a:pt x="100" y="112"/>
                    </a:lnTo>
                    <a:lnTo>
                      <a:pt x="101" y="112"/>
                    </a:lnTo>
                    <a:lnTo>
                      <a:pt x="101" y="112"/>
                    </a:lnTo>
                    <a:lnTo>
                      <a:pt x="100" y="112"/>
                    </a:lnTo>
                    <a:lnTo>
                      <a:pt x="100" y="111"/>
                    </a:lnTo>
                    <a:lnTo>
                      <a:pt x="100" y="111"/>
                    </a:lnTo>
                    <a:lnTo>
                      <a:pt x="100" y="111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0"/>
                    </a:lnTo>
                    <a:lnTo>
                      <a:pt x="98" y="110"/>
                    </a:lnTo>
                    <a:lnTo>
                      <a:pt x="98" y="110"/>
                    </a:lnTo>
                    <a:lnTo>
                      <a:pt x="98" y="109"/>
                    </a:lnTo>
                    <a:lnTo>
                      <a:pt x="98" y="109"/>
                    </a:lnTo>
                    <a:lnTo>
                      <a:pt x="99" y="109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8" y="107"/>
                    </a:lnTo>
                    <a:lnTo>
                      <a:pt x="98" y="107"/>
                    </a:lnTo>
                    <a:lnTo>
                      <a:pt x="98" y="107"/>
                    </a:lnTo>
                    <a:lnTo>
                      <a:pt x="98" y="106"/>
                    </a:lnTo>
                    <a:lnTo>
                      <a:pt x="97" y="106"/>
                    </a:lnTo>
                    <a:lnTo>
                      <a:pt x="97" y="106"/>
                    </a:lnTo>
                    <a:lnTo>
                      <a:pt x="97" y="105"/>
                    </a:lnTo>
                    <a:lnTo>
                      <a:pt x="97" y="105"/>
                    </a:lnTo>
                    <a:lnTo>
                      <a:pt x="97" y="104"/>
                    </a:lnTo>
                    <a:lnTo>
                      <a:pt x="97" y="104"/>
                    </a:lnTo>
                    <a:lnTo>
                      <a:pt x="97" y="103"/>
                    </a:lnTo>
                    <a:lnTo>
                      <a:pt x="97" y="103"/>
                    </a:lnTo>
                    <a:lnTo>
                      <a:pt x="96" y="103"/>
                    </a:lnTo>
                    <a:lnTo>
                      <a:pt x="96" y="102"/>
                    </a:lnTo>
                    <a:lnTo>
                      <a:pt x="96" y="102"/>
                    </a:lnTo>
                    <a:lnTo>
                      <a:pt x="97" y="102"/>
                    </a:lnTo>
                    <a:lnTo>
                      <a:pt x="97" y="101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4" y="99"/>
                    </a:lnTo>
                    <a:lnTo>
                      <a:pt x="94" y="99"/>
                    </a:lnTo>
                    <a:lnTo>
                      <a:pt x="94" y="98"/>
                    </a:lnTo>
                    <a:lnTo>
                      <a:pt x="93" y="98"/>
                    </a:lnTo>
                    <a:lnTo>
                      <a:pt x="93" y="98"/>
                    </a:lnTo>
                    <a:lnTo>
                      <a:pt x="93" y="98"/>
                    </a:lnTo>
                    <a:lnTo>
                      <a:pt x="94" y="98"/>
                    </a:lnTo>
                    <a:lnTo>
                      <a:pt x="94" y="98"/>
                    </a:lnTo>
                    <a:lnTo>
                      <a:pt x="94" y="97"/>
                    </a:lnTo>
                    <a:lnTo>
                      <a:pt x="95" y="97"/>
                    </a:lnTo>
                    <a:lnTo>
                      <a:pt x="95" y="97"/>
                    </a:lnTo>
                    <a:lnTo>
                      <a:pt x="95" y="97"/>
                    </a:lnTo>
                    <a:lnTo>
                      <a:pt x="95" y="96"/>
                    </a:lnTo>
                    <a:lnTo>
                      <a:pt x="95" y="96"/>
                    </a:lnTo>
                    <a:lnTo>
                      <a:pt x="95" y="96"/>
                    </a:lnTo>
                    <a:lnTo>
                      <a:pt x="94" y="95"/>
                    </a:lnTo>
                    <a:lnTo>
                      <a:pt x="94" y="95"/>
                    </a:lnTo>
                    <a:lnTo>
                      <a:pt x="93" y="95"/>
                    </a:lnTo>
                    <a:lnTo>
                      <a:pt x="93" y="94"/>
                    </a:lnTo>
                    <a:lnTo>
                      <a:pt x="93" y="94"/>
                    </a:lnTo>
                    <a:lnTo>
                      <a:pt x="93" y="94"/>
                    </a:lnTo>
                    <a:lnTo>
                      <a:pt x="92" y="94"/>
                    </a:lnTo>
                    <a:lnTo>
                      <a:pt x="92" y="93"/>
                    </a:lnTo>
                    <a:lnTo>
                      <a:pt x="92" y="93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3" y="91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89"/>
                    </a:lnTo>
                    <a:lnTo>
                      <a:pt x="93" y="89"/>
                    </a:lnTo>
                    <a:lnTo>
                      <a:pt x="92" y="89"/>
                    </a:lnTo>
                    <a:lnTo>
                      <a:pt x="92" y="88"/>
                    </a:lnTo>
                    <a:lnTo>
                      <a:pt x="92" y="88"/>
                    </a:lnTo>
                    <a:lnTo>
                      <a:pt x="92" y="88"/>
                    </a:lnTo>
                    <a:lnTo>
                      <a:pt x="91" y="88"/>
                    </a:lnTo>
                    <a:lnTo>
                      <a:pt x="91" y="88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90" y="87"/>
                    </a:lnTo>
                    <a:lnTo>
                      <a:pt x="90" y="87"/>
                    </a:lnTo>
                    <a:lnTo>
                      <a:pt x="90" y="87"/>
                    </a:lnTo>
                    <a:lnTo>
                      <a:pt x="89" y="87"/>
                    </a:lnTo>
                    <a:lnTo>
                      <a:pt x="89" y="86"/>
                    </a:lnTo>
                    <a:lnTo>
                      <a:pt x="89" y="86"/>
                    </a:lnTo>
                    <a:lnTo>
                      <a:pt x="90" y="86"/>
                    </a:lnTo>
                    <a:lnTo>
                      <a:pt x="90" y="85"/>
                    </a:lnTo>
                    <a:lnTo>
                      <a:pt x="90" y="85"/>
                    </a:lnTo>
                    <a:lnTo>
                      <a:pt x="90" y="85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89" y="84"/>
                    </a:lnTo>
                    <a:lnTo>
                      <a:pt x="89" y="84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79"/>
                    </a:lnTo>
                    <a:lnTo>
                      <a:pt x="89" y="79"/>
                    </a:lnTo>
                    <a:lnTo>
                      <a:pt x="89" y="79"/>
                    </a:lnTo>
                    <a:lnTo>
                      <a:pt x="89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7"/>
                    </a:lnTo>
                    <a:lnTo>
                      <a:pt x="90" y="77"/>
                    </a:lnTo>
                    <a:lnTo>
                      <a:pt x="90" y="77"/>
                    </a:lnTo>
                    <a:lnTo>
                      <a:pt x="90" y="76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91" y="75"/>
                    </a:lnTo>
                    <a:lnTo>
                      <a:pt x="90" y="75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74"/>
                    </a:lnTo>
                    <a:lnTo>
                      <a:pt x="91" y="75"/>
                    </a:lnTo>
                    <a:lnTo>
                      <a:pt x="92" y="75"/>
                    </a:lnTo>
                    <a:lnTo>
                      <a:pt x="92" y="75"/>
                    </a:lnTo>
                    <a:lnTo>
                      <a:pt x="92" y="74"/>
                    </a:lnTo>
                    <a:lnTo>
                      <a:pt x="92" y="74"/>
                    </a:lnTo>
                    <a:lnTo>
                      <a:pt x="93" y="73"/>
                    </a:lnTo>
                    <a:lnTo>
                      <a:pt x="93" y="73"/>
                    </a:lnTo>
                    <a:lnTo>
                      <a:pt x="93" y="72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1"/>
                    </a:lnTo>
                    <a:lnTo>
                      <a:pt x="92" y="71"/>
                    </a:lnTo>
                    <a:lnTo>
                      <a:pt x="92" y="70"/>
                    </a:lnTo>
                    <a:lnTo>
                      <a:pt x="91" y="70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89" y="71"/>
                    </a:lnTo>
                    <a:lnTo>
                      <a:pt x="89" y="71"/>
                    </a:lnTo>
                    <a:lnTo>
                      <a:pt x="88" y="71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7" y="69"/>
                    </a:lnTo>
                    <a:lnTo>
                      <a:pt x="87" y="68"/>
                    </a:lnTo>
                    <a:lnTo>
                      <a:pt x="87" y="68"/>
                    </a:lnTo>
                    <a:lnTo>
                      <a:pt x="87" y="68"/>
                    </a:lnTo>
                    <a:lnTo>
                      <a:pt x="87" y="67"/>
                    </a:lnTo>
                    <a:lnTo>
                      <a:pt x="86" y="67"/>
                    </a:lnTo>
                    <a:lnTo>
                      <a:pt x="86" y="67"/>
                    </a:lnTo>
                    <a:lnTo>
                      <a:pt x="86" y="66"/>
                    </a:lnTo>
                    <a:lnTo>
                      <a:pt x="86" y="66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4" y="65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3" y="64"/>
                    </a:lnTo>
                    <a:lnTo>
                      <a:pt x="83" y="64"/>
                    </a:lnTo>
                    <a:lnTo>
                      <a:pt x="83" y="63"/>
                    </a:lnTo>
                    <a:lnTo>
                      <a:pt x="83" y="63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2" y="61"/>
                    </a:lnTo>
                    <a:lnTo>
                      <a:pt x="82" y="61"/>
                    </a:lnTo>
                    <a:lnTo>
                      <a:pt x="82" y="60"/>
                    </a:lnTo>
                    <a:lnTo>
                      <a:pt x="82" y="60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81" y="58"/>
                    </a:lnTo>
                    <a:lnTo>
                      <a:pt x="80" y="58"/>
                    </a:lnTo>
                    <a:lnTo>
                      <a:pt x="81" y="58"/>
                    </a:lnTo>
                    <a:lnTo>
                      <a:pt x="81" y="58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1" y="57"/>
                    </a:lnTo>
                    <a:lnTo>
                      <a:pt x="81" y="56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9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7" y="53"/>
                    </a:lnTo>
                    <a:lnTo>
                      <a:pt x="77" y="53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51"/>
                    </a:lnTo>
                    <a:lnTo>
                      <a:pt x="77" y="50"/>
                    </a:lnTo>
                    <a:lnTo>
                      <a:pt x="77" y="50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5" y="47"/>
                    </a:lnTo>
                    <a:lnTo>
                      <a:pt x="75" y="47"/>
                    </a:lnTo>
                    <a:lnTo>
                      <a:pt x="75" y="47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73" y="46"/>
                    </a:lnTo>
                    <a:lnTo>
                      <a:pt x="73" y="46"/>
                    </a:lnTo>
                    <a:lnTo>
                      <a:pt x="73" y="46"/>
                    </a:lnTo>
                    <a:lnTo>
                      <a:pt x="72" y="46"/>
                    </a:lnTo>
                    <a:lnTo>
                      <a:pt x="72" y="45"/>
                    </a:lnTo>
                    <a:lnTo>
                      <a:pt x="72" y="45"/>
                    </a:lnTo>
                    <a:lnTo>
                      <a:pt x="71" y="45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1" y="41"/>
                    </a:lnTo>
                    <a:lnTo>
                      <a:pt x="71" y="41"/>
                    </a:lnTo>
                    <a:lnTo>
                      <a:pt x="71" y="41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3" y="38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5" y="36"/>
                    </a:lnTo>
                    <a:lnTo>
                      <a:pt x="75" y="3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3"/>
                    </a:lnTo>
                    <a:lnTo>
                      <a:pt x="74" y="33"/>
                    </a:lnTo>
                    <a:lnTo>
                      <a:pt x="74" y="32"/>
                    </a:lnTo>
                    <a:lnTo>
                      <a:pt x="74" y="32"/>
                    </a:lnTo>
                    <a:lnTo>
                      <a:pt x="73" y="32"/>
                    </a:lnTo>
                    <a:lnTo>
                      <a:pt x="73" y="32"/>
                    </a:lnTo>
                    <a:lnTo>
                      <a:pt x="73" y="31"/>
                    </a:lnTo>
                    <a:lnTo>
                      <a:pt x="72" y="31"/>
                    </a:lnTo>
                    <a:lnTo>
                      <a:pt x="72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1" y="28"/>
                    </a:lnTo>
                    <a:lnTo>
                      <a:pt x="71" y="28"/>
                    </a:lnTo>
                    <a:lnTo>
                      <a:pt x="71" y="27"/>
                    </a:lnTo>
                    <a:lnTo>
                      <a:pt x="71" y="27"/>
                    </a:lnTo>
                    <a:lnTo>
                      <a:pt x="71" y="27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1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0" y="21"/>
                    </a:lnTo>
                    <a:lnTo>
                      <a:pt x="70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66" y="25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3" y="26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1" y="24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2"/>
                    </a:lnTo>
                    <a:lnTo>
                      <a:pt x="61" y="22"/>
                    </a:lnTo>
                    <a:lnTo>
                      <a:pt x="61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3" y="18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4" y="17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3" y="13"/>
                    </a:lnTo>
                    <a:lnTo>
                      <a:pt x="63" y="12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2" y="6"/>
                    </a:lnTo>
                    <a:lnTo>
                      <a:pt x="52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214" name="Freeform 111">
                <a:extLst>
                  <a:ext uri="{FF2B5EF4-FFF2-40B4-BE49-F238E27FC236}">
                    <a16:creationId xmlns:a16="http://schemas.microsoft.com/office/drawing/2014/main" xmlns="" id="{B74C9F58-624D-46F3-8D53-5DA635AEF4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75613" y="4244976"/>
                <a:ext cx="193675" cy="265113"/>
              </a:xfrm>
              <a:custGeom>
                <a:avLst/>
                <a:gdLst>
                  <a:gd name="T0" fmla="*/ 42 w 122"/>
                  <a:gd name="T1" fmla="*/ 148 h 167"/>
                  <a:gd name="T2" fmla="*/ 26 w 122"/>
                  <a:gd name="T3" fmla="*/ 1 h 167"/>
                  <a:gd name="T4" fmla="*/ 22 w 122"/>
                  <a:gd name="T5" fmla="*/ 8 h 167"/>
                  <a:gd name="T6" fmla="*/ 14 w 122"/>
                  <a:gd name="T7" fmla="*/ 16 h 167"/>
                  <a:gd name="T8" fmla="*/ 11 w 122"/>
                  <a:gd name="T9" fmla="*/ 25 h 167"/>
                  <a:gd name="T10" fmla="*/ 8 w 122"/>
                  <a:gd name="T11" fmla="*/ 33 h 167"/>
                  <a:gd name="T12" fmla="*/ 5 w 122"/>
                  <a:gd name="T13" fmla="*/ 43 h 167"/>
                  <a:gd name="T14" fmla="*/ 0 w 122"/>
                  <a:gd name="T15" fmla="*/ 52 h 167"/>
                  <a:gd name="T16" fmla="*/ 10 w 122"/>
                  <a:gd name="T17" fmla="*/ 56 h 167"/>
                  <a:gd name="T18" fmla="*/ 17 w 122"/>
                  <a:gd name="T19" fmla="*/ 60 h 167"/>
                  <a:gd name="T20" fmla="*/ 13 w 122"/>
                  <a:gd name="T21" fmla="*/ 68 h 167"/>
                  <a:gd name="T22" fmla="*/ 11 w 122"/>
                  <a:gd name="T23" fmla="*/ 78 h 167"/>
                  <a:gd name="T24" fmla="*/ 10 w 122"/>
                  <a:gd name="T25" fmla="*/ 84 h 167"/>
                  <a:gd name="T26" fmla="*/ 10 w 122"/>
                  <a:gd name="T27" fmla="*/ 94 h 167"/>
                  <a:gd name="T28" fmla="*/ 7 w 122"/>
                  <a:gd name="T29" fmla="*/ 103 h 167"/>
                  <a:gd name="T30" fmla="*/ 5 w 122"/>
                  <a:gd name="T31" fmla="*/ 110 h 167"/>
                  <a:gd name="T32" fmla="*/ 8 w 122"/>
                  <a:gd name="T33" fmla="*/ 120 h 167"/>
                  <a:gd name="T34" fmla="*/ 8 w 122"/>
                  <a:gd name="T35" fmla="*/ 128 h 167"/>
                  <a:gd name="T36" fmla="*/ 15 w 122"/>
                  <a:gd name="T37" fmla="*/ 131 h 167"/>
                  <a:gd name="T38" fmla="*/ 21 w 122"/>
                  <a:gd name="T39" fmla="*/ 128 h 167"/>
                  <a:gd name="T40" fmla="*/ 24 w 122"/>
                  <a:gd name="T41" fmla="*/ 132 h 167"/>
                  <a:gd name="T42" fmla="*/ 22 w 122"/>
                  <a:gd name="T43" fmla="*/ 138 h 167"/>
                  <a:gd name="T44" fmla="*/ 29 w 122"/>
                  <a:gd name="T45" fmla="*/ 141 h 167"/>
                  <a:gd name="T46" fmla="*/ 34 w 122"/>
                  <a:gd name="T47" fmla="*/ 145 h 167"/>
                  <a:gd name="T48" fmla="*/ 39 w 122"/>
                  <a:gd name="T49" fmla="*/ 149 h 167"/>
                  <a:gd name="T50" fmla="*/ 43 w 122"/>
                  <a:gd name="T51" fmla="*/ 146 h 167"/>
                  <a:gd name="T52" fmla="*/ 49 w 122"/>
                  <a:gd name="T53" fmla="*/ 146 h 167"/>
                  <a:gd name="T54" fmla="*/ 54 w 122"/>
                  <a:gd name="T55" fmla="*/ 152 h 167"/>
                  <a:gd name="T56" fmla="*/ 61 w 122"/>
                  <a:gd name="T57" fmla="*/ 154 h 167"/>
                  <a:gd name="T58" fmla="*/ 67 w 122"/>
                  <a:gd name="T59" fmla="*/ 151 h 167"/>
                  <a:gd name="T60" fmla="*/ 70 w 122"/>
                  <a:gd name="T61" fmla="*/ 147 h 167"/>
                  <a:gd name="T62" fmla="*/ 74 w 122"/>
                  <a:gd name="T63" fmla="*/ 153 h 167"/>
                  <a:gd name="T64" fmla="*/ 78 w 122"/>
                  <a:gd name="T65" fmla="*/ 157 h 167"/>
                  <a:gd name="T66" fmla="*/ 83 w 122"/>
                  <a:gd name="T67" fmla="*/ 163 h 167"/>
                  <a:gd name="T68" fmla="*/ 91 w 122"/>
                  <a:gd name="T69" fmla="*/ 163 h 167"/>
                  <a:gd name="T70" fmla="*/ 96 w 122"/>
                  <a:gd name="T71" fmla="*/ 164 h 167"/>
                  <a:gd name="T72" fmla="*/ 103 w 122"/>
                  <a:gd name="T73" fmla="*/ 164 h 167"/>
                  <a:gd name="T74" fmla="*/ 112 w 122"/>
                  <a:gd name="T75" fmla="*/ 165 h 167"/>
                  <a:gd name="T76" fmla="*/ 118 w 122"/>
                  <a:gd name="T77" fmla="*/ 158 h 167"/>
                  <a:gd name="T78" fmla="*/ 121 w 122"/>
                  <a:gd name="T79" fmla="*/ 151 h 167"/>
                  <a:gd name="T80" fmla="*/ 113 w 122"/>
                  <a:gd name="T81" fmla="*/ 149 h 167"/>
                  <a:gd name="T82" fmla="*/ 110 w 122"/>
                  <a:gd name="T83" fmla="*/ 140 h 167"/>
                  <a:gd name="T84" fmla="*/ 106 w 122"/>
                  <a:gd name="T85" fmla="*/ 134 h 167"/>
                  <a:gd name="T86" fmla="*/ 100 w 122"/>
                  <a:gd name="T87" fmla="*/ 126 h 167"/>
                  <a:gd name="T88" fmla="*/ 99 w 122"/>
                  <a:gd name="T89" fmla="*/ 117 h 167"/>
                  <a:gd name="T90" fmla="*/ 98 w 122"/>
                  <a:gd name="T91" fmla="*/ 109 h 167"/>
                  <a:gd name="T92" fmla="*/ 96 w 122"/>
                  <a:gd name="T93" fmla="*/ 100 h 167"/>
                  <a:gd name="T94" fmla="*/ 92 w 122"/>
                  <a:gd name="T95" fmla="*/ 92 h 167"/>
                  <a:gd name="T96" fmla="*/ 90 w 122"/>
                  <a:gd name="T97" fmla="*/ 85 h 167"/>
                  <a:gd name="T98" fmla="*/ 90 w 122"/>
                  <a:gd name="T99" fmla="*/ 78 h 167"/>
                  <a:gd name="T100" fmla="*/ 91 w 122"/>
                  <a:gd name="T101" fmla="*/ 70 h 167"/>
                  <a:gd name="T102" fmla="*/ 83 w 122"/>
                  <a:gd name="T103" fmla="*/ 64 h 167"/>
                  <a:gd name="T104" fmla="*/ 79 w 122"/>
                  <a:gd name="T105" fmla="*/ 54 h 167"/>
                  <a:gd name="T106" fmla="*/ 74 w 122"/>
                  <a:gd name="T107" fmla="*/ 47 h 167"/>
                  <a:gd name="T108" fmla="*/ 70 w 122"/>
                  <a:gd name="T109" fmla="*/ 38 h 167"/>
                  <a:gd name="T110" fmla="*/ 73 w 122"/>
                  <a:gd name="T111" fmla="*/ 31 h 167"/>
                  <a:gd name="T112" fmla="*/ 71 w 122"/>
                  <a:gd name="T113" fmla="*/ 23 h 167"/>
                  <a:gd name="T114" fmla="*/ 64 w 122"/>
                  <a:gd name="T115" fmla="*/ 26 h 167"/>
                  <a:gd name="T116" fmla="*/ 63 w 122"/>
                  <a:gd name="T117" fmla="*/ 17 h 167"/>
                  <a:gd name="T118" fmla="*/ 59 w 122"/>
                  <a:gd name="T119" fmla="*/ 10 h 167"/>
                  <a:gd name="T120" fmla="*/ 52 w 122"/>
                  <a:gd name="T121" fmla="*/ 5 h 167"/>
                  <a:gd name="T122" fmla="*/ 44 w 122"/>
                  <a:gd name="T123" fmla="*/ 2 h 167"/>
                  <a:gd name="T124" fmla="*/ 33 w 122"/>
                  <a:gd name="T125" fmla="*/ 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" h="167">
                    <a:moveTo>
                      <a:pt x="100" y="167"/>
                    </a:move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moveTo>
                      <a:pt x="110" y="165"/>
                    </a:moveTo>
                    <a:lnTo>
                      <a:pt x="110" y="165"/>
                    </a:lnTo>
                    <a:lnTo>
                      <a:pt x="110" y="166"/>
                    </a:lnTo>
                    <a:lnTo>
                      <a:pt x="110" y="165"/>
                    </a:lnTo>
                    <a:moveTo>
                      <a:pt x="86" y="165"/>
                    </a:moveTo>
                    <a:lnTo>
                      <a:pt x="86" y="165"/>
                    </a:lnTo>
                    <a:lnTo>
                      <a:pt x="86" y="165"/>
                    </a:lnTo>
                    <a:lnTo>
                      <a:pt x="86" y="165"/>
                    </a:lnTo>
                    <a:moveTo>
                      <a:pt x="41" y="149"/>
                    </a:move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9"/>
                    </a:lnTo>
                    <a:moveTo>
                      <a:pt x="41" y="149"/>
                    </a:moveTo>
                    <a:lnTo>
                      <a:pt x="41" y="149"/>
                    </a:lnTo>
                    <a:moveTo>
                      <a:pt x="41" y="149"/>
                    </a:moveTo>
                    <a:lnTo>
                      <a:pt x="41" y="149"/>
                    </a:lnTo>
                    <a:lnTo>
                      <a:pt x="41" y="149"/>
                    </a:lnTo>
                    <a:moveTo>
                      <a:pt x="41" y="149"/>
                    </a:moveTo>
                    <a:lnTo>
                      <a:pt x="41" y="149"/>
                    </a:lnTo>
                    <a:moveTo>
                      <a:pt x="72" y="148"/>
                    </a:moveTo>
                    <a:lnTo>
                      <a:pt x="72" y="148"/>
                    </a:lnTo>
                    <a:lnTo>
                      <a:pt x="72" y="149"/>
                    </a:lnTo>
                    <a:lnTo>
                      <a:pt x="72" y="148"/>
                    </a:lnTo>
                    <a:moveTo>
                      <a:pt x="42" y="148"/>
                    </a:moveTo>
                    <a:lnTo>
                      <a:pt x="42" y="148"/>
                    </a:lnTo>
                    <a:lnTo>
                      <a:pt x="42" y="148"/>
                    </a:lnTo>
                    <a:lnTo>
                      <a:pt x="42" y="148"/>
                    </a:lnTo>
                    <a:moveTo>
                      <a:pt x="49" y="144"/>
                    </a:moveTo>
                    <a:lnTo>
                      <a:pt x="49" y="144"/>
                    </a:lnTo>
                    <a:lnTo>
                      <a:pt x="49" y="144"/>
                    </a:lnTo>
                    <a:lnTo>
                      <a:pt x="49" y="144"/>
                    </a:lnTo>
                    <a:moveTo>
                      <a:pt x="18" y="132"/>
                    </a:moveTo>
                    <a:lnTo>
                      <a:pt x="18" y="132"/>
                    </a:lnTo>
                    <a:lnTo>
                      <a:pt x="18" y="132"/>
                    </a:lnTo>
                    <a:lnTo>
                      <a:pt x="18" y="132"/>
                    </a:lnTo>
                    <a:moveTo>
                      <a:pt x="19" y="131"/>
                    </a:moveTo>
                    <a:lnTo>
                      <a:pt x="19" y="131"/>
                    </a:lnTo>
                    <a:lnTo>
                      <a:pt x="19" y="132"/>
                    </a:lnTo>
                    <a:lnTo>
                      <a:pt x="19" y="131"/>
                    </a:lnTo>
                    <a:moveTo>
                      <a:pt x="16" y="131"/>
                    </a:moveTo>
                    <a:lnTo>
                      <a:pt x="15" y="131"/>
                    </a:lnTo>
                    <a:lnTo>
                      <a:pt x="16" y="131"/>
                    </a:lnTo>
                    <a:moveTo>
                      <a:pt x="23" y="127"/>
                    </a:moveTo>
                    <a:lnTo>
                      <a:pt x="22" y="127"/>
                    </a:lnTo>
                    <a:lnTo>
                      <a:pt x="23" y="127"/>
                    </a:lnTo>
                    <a:moveTo>
                      <a:pt x="58" y="154"/>
                    </a:moveTo>
                    <a:lnTo>
                      <a:pt x="58" y="154"/>
                    </a:lnTo>
                    <a:lnTo>
                      <a:pt x="59" y="154"/>
                    </a:lnTo>
                    <a:lnTo>
                      <a:pt x="58" y="154"/>
                    </a:lnTo>
                    <a:moveTo>
                      <a:pt x="27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5" y="54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3" y="57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8" y="61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7" y="62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4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0" y="75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0" y="77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3" y="80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1" y="82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1" y="86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1" y="88"/>
                    </a:lnTo>
                    <a:lnTo>
                      <a:pt x="12" y="88"/>
                    </a:lnTo>
                    <a:lnTo>
                      <a:pt x="12" y="88"/>
                    </a:lnTo>
                    <a:lnTo>
                      <a:pt x="12" y="88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1" y="90"/>
                    </a:lnTo>
                    <a:lnTo>
                      <a:pt x="11" y="90"/>
                    </a:lnTo>
                    <a:lnTo>
                      <a:pt x="10" y="90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10" y="91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0" y="93"/>
                    </a:lnTo>
                    <a:lnTo>
                      <a:pt x="10" y="93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0" y="95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8" y="95"/>
                    </a:lnTo>
                    <a:lnTo>
                      <a:pt x="8" y="95"/>
                    </a:lnTo>
                    <a:lnTo>
                      <a:pt x="8" y="95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7" y="96"/>
                    </a:lnTo>
                    <a:lnTo>
                      <a:pt x="7" y="96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6" y="98"/>
                    </a:lnTo>
                    <a:lnTo>
                      <a:pt x="6" y="99"/>
                    </a:lnTo>
                    <a:lnTo>
                      <a:pt x="6" y="99"/>
                    </a:lnTo>
                    <a:lnTo>
                      <a:pt x="6" y="100"/>
                    </a:lnTo>
                    <a:lnTo>
                      <a:pt x="7" y="100"/>
                    </a:lnTo>
                    <a:lnTo>
                      <a:pt x="7" y="101"/>
                    </a:lnTo>
                    <a:lnTo>
                      <a:pt x="7" y="101"/>
                    </a:lnTo>
                    <a:lnTo>
                      <a:pt x="7" y="102"/>
                    </a:lnTo>
                    <a:lnTo>
                      <a:pt x="7" y="102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8" y="103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8" y="105"/>
                    </a:lnTo>
                    <a:lnTo>
                      <a:pt x="8" y="105"/>
                    </a:lnTo>
                    <a:lnTo>
                      <a:pt x="8" y="106"/>
                    </a:lnTo>
                    <a:lnTo>
                      <a:pt x="7" y="106"/>
                    </a:lnTo>
                    <a:lnTo>
                      <a:pt x="7" y="106"/>
                    </a:lnTo>
                    <a:lnTo>
                      <a:pt x="7" y="107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5" y="109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4" y="111"/>
                    </a:lnTo>
                    <a:lnTo>
                      <a:pt x="4" y="112"/>
                    </a:lnTo>
                    <a:lnTo>
                      <a:pt x="5" y="112"/>
                    </a:lnTo>
                    <a:lnTo>
                      <a:pt x="5" y="112"/>
                    </a:lnTo>
                    <a:lnTo>
                      <a:pt x="5" y="113"/>
                    </a:lnTo>
                    <a:lnTo>
                      <a:pt x="5" y="113"/>
                    </a:lnTo>
                    <a:lnTo>
                      <a:pt x="5" y="113"/>
                    </a:lnTo>
                    <a:lnTo>
                      <a:pt x="5" y="114"/>
                    </a:lnTo>
                    <a:lnTo>
                      <a:pt x="6" y="114"/>
                    </a:lnTo>
                    <a:lnTo>
                      <a:pt x="6" y="115"/>
                    </a:lnTo>
                    <a:lnTo>
                      <a:pt x="6" y="115"/>
                    </a:lnTo>
                    <a:lnTo>
                      <a:pt x="6" y="116"/>
                    </a:lnTo>
                    <a:lnTo>
                      <a:pt x="6" y="116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7" y="119"/>
                    </a:lnTo>
                    <a:lnTo>
                      <a:pt x="7" y="119"/>
                    </a:lnTo>
                    <a:lnTo>
                      <a:pt x="7" y="119"/>
                    </a:lnTo>
                    <a:lnTo>
                      <a:pt x="7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8" y="121"/>
                    </a:lnTo>
                    <a:lnTo>
                      <a:pt x="8" y="121"/>
                    </a:lnTo>
                    <a:lnTo>
                      <a:pt x="8" y="121"/>
                    </a:lnTo>
                    <a:lnTo>
                      <a:pt x="9" y="121"/>
                    </a:lnTo>
                    <a:lnTo>
                      <a:pt x="9" y="121"/>
                    </a:lnTo>
                    <a:lnTo>
                      <a:pt x="9" y="122"/>
                    </a:lnTo>
                    <a:lnTo>
                      <a:pt x="10" y="122"/>
                    </a:lnTo>
                    <a:lnTo>
                      <a:pt x="9" y="122"/>
                    </a:lnTo>
                    <a:lnTo>
                      <a:pt x="9" y="122"/>
                    </a:lnTo>
                    <a:lnTo>
                      <a:pt x="9" y="123"/>
                    </a:lnTo>
                    <a:lnTo>
                      <a:pt x="9" y="123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9" y="126"/>
                    </a:lnTo>
                    <a:lnTo>
                      <a:pt x="8" y="126"/>
                    </a:lnTo>
                    <a:lnTo>
                      <a:pt x="8" y="127"/>
                    </a:lnTo>
                    <a:lnTo>
                      <a:pt x="8" y="127"/>
                    </a:lnTo>
                    <a:lnTo>
                      <a:pt x="8" y="127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9"/>
                    </a:lnTo>
                    <a:lnTo>
                      <a:pt x="8" y="129"/>
                    </a:lnTo>
                    <a:lnTo>
                      <a:pt x="8" y="129"/>
                    </a:lnTo>
                    <a:lnTo>
                      <a:pt x="9" y="129"/>
                    </a:lnTo>
                    <a:lnTo>
                      <a:pt x="9" y="128"/>
                    </a:lnTo>
                    <a:lnTo>
                      <a:pt x="9" y="128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9" y="130"/>
                    </a:lnTo>
                    <a:lnTo>
                      <a:pt x="9" y="130"/>
                    </a:lnTo>
                    <a:lnTo>
                      <a:pt x="10" y="130"/>
                    </a:lnTo>
                    <a:lnTo>
                      <a:pt x="10" y="130"/>
                    </a:lnTo>
                    <a:lnTo>
                      <a:pt x="11" y="130"/>
                    </a:lnTo>
                    <a:lnTo>
                      <a:pt x="11" y="130"/>
                    </a:lnTo>
                    <a:lnTo>
                      <a:pt x="11" y="130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13" y="131"/>
                    </a:lnTo>
                    <a:lnTo>
                      <a:pt x="13" y="131"/>
                    </a:lnTo>
                    <a:lnTo>
                      <a:pt x="13" y="131"/>
                    </a:lnTo>
                    <a:lnTo>
                      <a:pt x="14" y="131"/>
                    </a:lnTo>
                    <a:lnTo>
                      <a:pt x="14" y="13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15" y="130"/>
                    </a:lnTo>
                    <a:lnTo>
                      <a:pt x="15" y="130"/>
                    </a:lnTo>
                    <a:lnTo>
                      <a:pt x="16" y="130"/>
                    </a:lnTo>
                    <a:lnTo>
                      <a:pt x="16" y="129"/>
                    </a:lnTo>
                    <a:lnTo>
                      <a:pt x="16" y="129"/>
                    </a:lnTo>
                    <a:lnTo>
                      <a:pt x="16" y="129"/>
                    </a:lnTo>
                    <a:lnTo>
                      <a:pt x="16" y="130"/>
                    </a:lnTo>
                    <a:lnTo>
                      <a:pt x="16" y="130"/>
                    </a:lnTo>
                    <a:lnTo>
                      <a:pt x="16" y="131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7" y="132"/>
                    </a:lnTo>
                    <a:lnTo>
                      <a:pt x="17" y="132"/>
                    </a:lnTo>
                    <a:lnTo>
                      <a:pt x="18" y="132"/>
                    </a:lnTo>
                    <a:lnTo>
                      <a:pt x="18" y="132"/>
                    </a:lnTo>
                    <a:lnTo>
                      <a:pt x="19" y="132"/>
                    </a:lnTo>
                    <a:lnTo>
                      <a:pt x="19" y="131"/>
                    </a:lnTo>
                    <a:lnTo>
                      <a:pt x="19" y="131"/>
                    </a:lnTo>
                    <a:lnTo>
                      <a:pt x="19" y="131"/>
                    </a:lnTo>
                    <a:lnTo>
                      <a:pt x="19" y="130"/>
                    </a:lnTo>
                    <a:lnTo>
                      <a:pt x="20" y="130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1" y="129"/>
                    </a:lnTo>
                    <a:lnTo>
                      <a:pt x="21" y="128"/>
                    </a:lnTo>
                    <a:lnTo>
                      <a:pt x="21" y="128"/>
                    </a:lnTo>
                    <a:lnTo>
                      <a:pt x="21" y="128"/>
                    </a:lnTo>
                    <a:lnTo>
                      <a:pt x="21" y="128"/>
                    </a:lnTo>
                    <a:lnTo>
                      <a:pt x="22" y="128"/>
                    </a:lnTo>
                    <a:lnTo>
                      <a:pt x="22" y="128"/>
                    </a:lnTo>
                    <a:lnTo>
                      <a:pt x="22" y="127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3" y="127"/>
                    </a:lnTo>
                    <a:lnTo>
                      <a:pt x="23" y="127"/>
                    </a:lnTo>
                    <a:lnTo>
                      <a:pt x="23" y="127"/>
                    </a:lnTo>
                    <a:lnTo>
                      <a:pt x="24" y="127"/>
                    </a:lnTo>
                    <a:lnTo>
                      <a:pt x="24" y="128"/>
                    </a:lnTo>
                    <a:lnTo>
                      <a:pt x="24" y="128"/>
                    </a:lnTo>
                    <a:lnTo>
                      <a:pt x="25" y="128"/>
                    </a:lnTo>
                    <a:lnTo>
                      <a:pt x="25" y="129"/>
                    </a:lnTo>
                    <a:lnTo>
                      <a:pt x="25" y="129"/>
                    </a:lnTo>
                    <a:lnTo>
                      <a:pt x="25" y="129"/>
                    </a:lnTo>
                    <a:lnTo>
                      <a:pt x="25" y="130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5" y="130"/>
                    </a:lnTo>
                    <a:lnTo>
                      <a:pt x="25" y="131"/>
                    </a:lnTo>
                    <a:lnTo>
                      <a:pt x="25" y="131"/>
                    </a:lnTo>
                    <a:lnTo>
                      <a:pt x="25" y="131"/>
                    </a:lnTo>
                    <a:lnTo>
                      <a:pt x="25" y="132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3" y="132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4" y="133"/>
                    </a:lnTo>
                    <a:lnTo>
                      <a:pt x="23" y="133"/>
                    </a:lnTo>
                    <a:lnTo>
                      <a:pt x="23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2" y="134"/>
                    </a:lnTo>
                    <a:lnTo>
                      <a:pt x="21" y="134"/>
                    </a:lnTo>
                    <a:lnTo>
                      <a:pt x="21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5"/>
                    </a:lnTo>
                    <a:lnTo>
                      <a:pt x="20" y="135"/>
                    </a:lnTo>
                    <a:lnTo>
                      <a:pt x="20" y="136"/>
                    </a:lnTo>
                    <a:lnTo>
                      <a:pt x="20" y="136"/>
                    </a:lnTo>
                    <a:lnTo>
                      <a:pt x="20" y="136"/>
                    </a:lnTo>
                    <a:lnTo>
                      <a:pt x="20" y="136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21" y="137"/>
                    </a:lnTo>
                    <a:lnTo>
                      <a:pt x="21" y="137"/>
                    </a:lnTo>
                    <a:lnTo>
                      <a:pt x="21" y="138"/>
                    </a:lnTo>
                    <a:lnTo>
                      <a:pt x="22" y="138"/>
                    </a:lnTo>
                    <a:lnTo>
                      <a:pt x="22" y="138"/>
                    </a:lnTo>
                    <a:lnTo>
                      <a:pt x="22" y="138"/>
                    </a:lnTo>
                    <a:lnTo>
                      <a:pt x="21" y="138"/>
                    </a:lnTo>
                    <a:lnTo>
                      <a:pt x="21" y="138"/>
                    </a:lnTo>
                    <a:lnTo>
                      <a:pt x="21" y="139"/>
                    </a:lnTo>
                    <a:lnTo>
                      <a:pt x="21" y="139"/>
                    </a:lnTo>
                    <a:lnTo>
                      <a:pt x="21" y="139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5" y="140"/>
                    </a:lnTo>
                    <a:lnTo>
                      <a:pt x="25" y="141"/>
                    </a:lnTo>
                    <a:lnTo>
                      <a:pt x="25" y="141"/>
                    </a:lnTo>
                    <a:lnTo>
                      <a:pt x="26" y="141"/>
                    </a:lnTo>
                    <a:lnTo>
                      <a:pt x="26" y="142"/>
                    </a:lnTo>
                    <a:lnTo>
                      <a:pt x="26" y="142"/>
                    </a:lnTo>
                    <a:lnTo>
                      <a:pt x="26" y="142"/>
                    </a:lnTo>
                    <a:lnTo>
                      <a:pt x="27" y="142"/>
                    </a:lnTo>
                    <a:lnTo>
                      <a:pt x="27" y="141"/>
                    </a:lnTo>
                    <a:lnTo>
                      <a:pt x="27" y="141"/>
                    </a:lnTo>
                    <a:lnTo>
                      <a:pt x="28" y="141"/>
                    </a:lnTo>
                    <a:lnTo>
                      <a:pt x="28" y="141"/>
                    </a:lnTo>
                    <a:lnTo>
                      <a:pt x="29" y="141"/>
                    </a:lnTo>
                    <a:lnTo>
                      <a:pt x="29" y="142"/>
                    </a:lnTo>
                    <a:lnTo>
                      <a:pt x="29" y="142"/>
                    </a:lnTo>
                    <a:lnTo>
                      <a:pt x="29" y="142"/>
                    </a:lnTo>
                    <a:lnTo>
                      <a:pt x="29" y="142"/>
                    </a:lnTo>
                    <a:lnTo>
                      <a:pt x="29" y="143"/>
                    </a:lnTo>
                    <a:lnTo>
                      <a:pt x="29" y="143"/>
                    </a:lnTo>
                    <a:lnTo>
                      <a:pt x="30" y="143"/>
                    </a:lnTo>
                    <a:lnTo>
                      <a:pt x="30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2" y="142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1" y="144"/>
                    </a:lnTo>
                    <a:lnTo>
                      <a:pt x="31" y="144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33" y="144"/>
                    </a:lnTo>
                    <a:lnTo>
                      <a:pt x="33" y="144"/>
                    </a:lnTo>
                    <a:lnTo>
                      <a:pt x="33" y="145"/>
                    </a:lnTo>
                    <a:lnTo>
                      <a:pt x="34" y="145"/>
                    </a:lnTo>
                    <a:lnTo>
                      <a:pt x="34" y="145"/>
                    </a:lnTo>
                    <a:lnTo>
                      <a:pt x="34" y="145"/>
                    </a:lnTo>
                    <a:lnTo>
                      <a:pt x="35" y="145"/>
                    </a:lnTo>
                    <a:lnTo>
                      <a:pt x="34" y="146"/>
                    </a:lnTo>
                    <a:lnTo>
                      <a:pt x="34" y="146"/>
                    </a:lnTo>
                    <a:lnTo>
                      <a:pt x="34" y="146"/>
                    </a:lnTo>
                    <a:lnTo>
                      <a:pt x="34" y="147"/>
                    </a:lnTo>
                    <a:lnTo>
                      <a:pt x="34" y="147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35" y="147"/>
                    </a:lnTo>
                    <a:lnTo>
                      <a:pt x="35" y="148"/>
                    </a:lnTo>
                    <a:lnTo>
                      <a:pt x="36" y="148"/>
                    </a:lnTo>
                    <a:lnTo>
                      <a:pt x="36" y="148"/>
                    </a:lnTo>
                    <a:lnTo>
                      <a:pt x="36" y="148"/>
                    </a:lnTo>
                    <a:lnTo>
                      <a:pt x="36" y="149"/>
                    </a:lnTo>
                    <a:lnTo>
                      <a:pt x="36" y="148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6" y="149"/>
                    </a:lnTo>
                    <a:lnTo>
                      <a:pt x="37" y="149"/>
                    </a:lnTo>
                    <a:lnTo>
                      <a:pt x="37" y="149"/>
                    </a:lnTo>
                    <a:lnTo>
                      <a:pt x="37" y="149"/>
                    </a:lnTo>
                    <a:lnTo>
                      <a:pt x="38" y="149"/>
                    </a:lnTo>
                    <a:lnTo>
                      <a:pt x="38" y="148"/>
                    </a:lnTo>
                    <a:lnTo>
                      <a:pt x="39" y="148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39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1" y="149"/>
                    </a:lnTo>
                    <a:lnTo>
                      <a:pt x="41" y="149"/>
                    </a:lnTo>
                    <a:lnTo>
                      <a:pt x="41" y="148"/>
                    </a:lnTo>
                    <a:lnTo>
                      <a:pt x="41" y="148"/>
                    </a:lnTo>
                    <a:lnTo>
                      <a:pt x="41" y="148"/>
                    </a:lnTo>
                    <a:lnTo>
                      <a:pt x="42" y="148"/>
                    </a:lnTo>
                    <a:lnTo>
                      <a:pt x="42" y="148"/>
                    </a:lnTo>
                    <a:lnTo>
                      <a:pt x="43" y="148"/>
                    </a:lnTo>
                    <a:lnTo>
                      <a:pt x="43" y="148"/>
                    </a:lnTo>
                    <a:lnTo>
                      <a:pt x="43" y="148"/>
                    </a:lnTo>
                    <a:lnTo>
                      <a:pt x="43" y="148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4" y="149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7"/>
                    </a:lnTo>
                    <a:lnTo>
                      <a:pt x="43" y="147"/>
                    </a:lnTo>
                    <a:lnTo>
                      <a:pt x="43" y="147"/>
                    </a:lnTo>
                    <a:lnTo>
                      <a:pt x="43" y="146"/>
                    </a:lnTo>
                    <a:lnTo>
                      <a:pt x="43" y="146"/>
                    </a:lnTo>
                    <a:lnTo>
                      <a:pt x="44" y="145"/>
                    </a:lnTo>
                    <a:lnTo>
                      <a:pt x="44" y="145"/>
                    </a:lnTo>
                    <a:lnTo>
                      <a:pt x="44" y="145"/>
                    </a:lnTo>
                    <a:lnTo>
                      <a:pt x="45" y="145"/>
                    </a:lnTo>
                    <a:lnTo>
                      <a:pt x="45" y="145"/>
                    </a:lnTo>
                    <a:lnTo>
                      <a:pt x="46" y="145"/>
                    </a:lnTo>
                    <a:lnTo>
                      <a:pt x="46" y="145"/>
                    </a:lnTo>
                    <a:lnTo>
                      <a:pt x="46" y="146"/>
                    </a:lnTo>
                    <a:lnTo>
                      <a:pt x="46" y="146"/>
                    </a:lnTo>
                    <a:lnTo>
                      <a:pt x="47" y="146"/>
                    </a:lnTo>
                    <a:lnTo>
                      <a:pt x="47" y="145"/>
                    </a:lnTo>
                    <a:lnTo>
                      <a:pt x="47" y="145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48" y="144"/>
                    </a:lnTo>
                    <a:lnTo>
                      <a:pt x="48" y="144"/>
                    </a:lnTo>
                    <a:lnTo>
                      <a:pt x="48" y="144"/>
                    </a:lnTo>
                    <a:lnTo>
                      <a:pt x="49" y="144"/>
                    </a:lnTo>
                    <a:lnTo>
                      <a:pt x="49" y="144"/>
                    </a:lnTo>
                    <a:lnTo>
                      <a:pt x="49" y="144"/>
                    </a:lnTo>
                    <a:lnTo>
                      <a:pt x="50" y="144"/>
                    </a:lnTo>
                    <a:lnTo>
                      <a:pt x="50" y="145"/>
                    </a:lnTo>
                    <a:lnTo>
                      <a:pt x="49" y="145"/>
                    </a:lnTo>
                    <a:lnTo>
                      <a:pt x="49" y="145"/>
                    </a:lnTo>
                    <a:lnTo>
                      <a:pt x="49" y="145"/>
                    </a:lnTo>
                    <a:lnTo>
                      <a:pt x="49" y="146"/>
                    </a:lnTo>
                    <a:lnTo>
                      <a:pt x="49" y="146"/>
                    </a:lnTo>
                    <a:lnTo>
                      <a:pt x="49" y="146"/>
                    </a:lnTo>
                    <a:lnTo>
                      <a:pt x="49" y="147"/>
                    </a:lnTo>
                    <a:lnTo>
                      <a:pt x="50" y="147"/>
                    </a:lnTo>
                    <a:lnTo>
                      <a:pt x="50" y="147"/>
                    </a:lnTo>
                    <a:lnTo>
                      <a:pt x="49" y="147"/>
                    </a:lnTo>
                    <a:lnTo>
                      <a:pt x="49" y="148"/>
                    </a:lnTo>
                    <a:lnTo>
                      <a:pt x="50" y="148"/>
                    </a:lnTo>
                    <a:lnTo>
                      <a:pt x="50" y="148"/>
                    </a:lnTo>
                    <a:lnTo>
                      <a:pt x="50" y="148"/>
                    </a:lnTo>
                    <a:lnTo>
                      <a:pt x="50" y="148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52" y="149"/>
                    </a:lnTo>
                    <a:lnTo>
                      <a:pt x="52" y="149"/>
                    </a:lnTo>
                    <a:lnTo>
                      <a:pt x="52" y="149"/>
                    </a:lnTo>
                    <a:lnTo>
                      <a:pt x="52" y="150"/>
                    </a:lnTo>
                    <a:lnTo>
                      <a:pt x="53" y="150"/>
                    </a:lnTo>
                    <a:lnTo>
                      <a:pt x="53" y="150"/>
                    </a:lnTo>
                    <a:lnTo>
                      <a:pt x="53" y="151"/>
                    </a:lnTo>
                    <a:lnTo>
                      <a:pt x="52" y="151"/>
                    </a:lnTo>
                    <a:lnTo>
                      <a:pt x="52" y="151"/>
                    </a:lnTo>
                    <a:lnTo>
                      <a:pt x="53" y="151"/>
                    </a:lnTo>
                    <a:lnTo>
                      <a:pt x="53" y="151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3"/>
                    </a:lnTo>
                    <a:lnTo>
                      <a:pt x="55" y="153"/>
                    </a:lnTo>
                    <a:lnTo>
                      <a:pt x="55" y="153"/>
                    </a:lnTo>
                    <a:lnTo>
                      <a:pt x="55" y="153"/>
                    </a:lnTo>
                    <a:lnTo>
                      <a:pt x="55" y="154"/>
                    </a:lnTo>
                    <a:lnTo>
                      <a:pt x="55" y="154"/>
                    </a:lnTo>
                    <a:lnTo>
                      <a:pt x="55" y="155"/>
                    </a:lnTo>
                    <a:lnTo>
                      <a:pt x="56" y="155"/>
                    </a:lnTo>
                    <a:lnTo>
                      <a:pt x="56" y="155"/>
                    </a:lnTo>
                    <a:lnTo>
                      <a:pt x="56" y="155"/>
                    </a:lnTo>
                    <a:lnTo>
                      <a:pt x="57" y="155"/>
                    </a:lnTo>
                    <a:lnTo>
                      <a:pt x="57" y="155"/>
                    </a:lnTo>
                    <a:lnTo>
                      <a:pt x="57" y="155"/>
                    </a:lnTo>
                    <a:lnTo>
                      <a:pt x="58" y="155"/>
                    </a:lnTo>
                    <a:lnTo>
                      <a:pt x="58" y="155"/>
                    </a:lnTo>
                    <a:lnTo>
                      <a:pt x="58" y="155"/>
                    </a:lnTo>
                    <a:lnTo>
                      <a:pt x="58" y="155"/>
                    </a:lnTo>
                    <a:lnTo>
                      <a:pt x="58" y="154"/>
                    </a:lnTo>
                    <a:lnTo>
                      <a:pt x="59" y="154"/>
                    </a:lnTo>
                    <a:lnTo>
                      <a:pt x="59" y="154"/>
                    </a:lnTo>
                    <a:lnTo>
                      <a:pt x="59" y="154"/>
                    </a:lnTo>
                    <a:lnTo>
                      <a:pt x="59" y="153"/>
                    </a:lnTo>
                    <a:lnTo>
                      <a:pt x="60" y="153"/>
                    </a:lnTo>
                    <a:lnTo>
                      <a:pt x="60" y="154"/>
                    </a:lnTo>
                    <a:lnTo>
                      <a:pt x="60" y="154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3" y="155"/>
                    </a:lnTo>
                    <a:lnTo>
                      <a:pt x="63" y="155"/>
                    </a:lnTo>
                    <a:lnTo>
                      <a:pt x="63" y="156"/>
                    </a:lnTo>
                    <a:lnTo>
                      <a:pt x="63" y="156"/>
                    </a:lnTo>
                    <a:lnTo>
                      <a:pt x="63" y="155"/>
                    </a:lnTo>
                    <a:lnTo>
                      <a:pt x="64" y="155"/>
                    </a:lnTo>
                    <a:lnTo>
                      <a:pt x="63" y="155"/>
                    </a:lnTo>
                    <a:lnTo>
                      <a:pt x="63" y="154"/>
                    </a:lnTo>
                    <a:lnTo>
                      <a:pt x="64" y="154"/>
                    </a:lnTo>
                    <a:lnTo>
                      <a:pt x="64" y="154"/>
                    </a:lnTo>
                    <a:lnTo>
                      <a:pt x="64" y="154"/>
                    </a:lnTo>
                    <a:lnTo>
                      <a:pt x="64" y="153"/>
                    </a:lnTo>
                    <a:lnTo>
                      <a:pt x="65" y="153"/>
                    </a:lnTo>
                    <a:lnTo>
                      <a:pt x="65" y="153"/>
                    </a:lnTo>
                    <a:lnTo>
                      <a:pt x="65" y="153"/>
                    </a:lnTo>
                    <a:lnTo>
                      <a:pt x="66" y="153"/>
                    </a:lnTo>
                    <a:lnTo>
                      <a:pt x="66" y="153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6" y="152"/>
                    </a:lnTo>
                    <a:lnTo>
                      <a:pt x="67" y="152"/>
                    </a:lnTo>
                    <a:lnTo>
                      <a:pt x="67" y="152"/>
                    </a:lnTo>
                    <a:lnTo>
                      <a:pt x="67" y="151"/>
                    </a:lnTo>
                    <a:lnTo>
                      <a:pt x="67" y="151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7" y="149"/>
                    </a:lnTo>
                    <a:lnTo>
                      <a:pt x="66" y="149"/>
                    </a:lnTo>
                    <a:lnTo>
                      <a:pt x="66" y="149"/>
                    </a:lnTo>
                    <a:lnTo>
                      <a:pt x="66" y="148"/>
                    </a:lnTo>
                    <a:lnTo>
                      <a:pt x="66" y="148"/>
                    </a:lnTo>
                    <a:lnTo>
                      <a:pt x="67" y="148"/>
                    </a:lnTo>
                    <a:lnTo>
                      <a:pt x="67" y="148"/>
                    </a:lnTo>
                    <a:lnTo>
                      <a:pt x="67" y="147"/>
                    </a:lnTo>
                    <a:lnTo>
                      <a:pt x="66" y="147"/>
                    </a:lnTo>
                    <a:lnTo>
                      <a:pt x="66" y="147"/>
                    </a:lnTo>
                    <a:lnTo>
                      <a:pt x="66" y="147"/>
                    </a:lnTo>
                    <a:lnTo>
                      <a:pt x="66" y="147"/>
                    </a:lnTo>
                    <a:lnTo>
                      <a:pt x="66" y="146"/>
                    </a:lnTo>
                    <a:lnTo>
                      <a:pt x="67" y="147"/>
                    </a:lnTo>
                    <a:lnTo>
                      <a:pt x="67" y="147"/>
                    </a:lnTo>
                    <a:lnTo>
                      <a:pt x="68" y="147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69" y="146"/>
                    </a:lnTo>
                    <a:lnTo>
                      <a:pt x="69" y="146"/>
                    </a:lnTo>
                    <a:lnTo>
                      <a:pt x="69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0" y="147"/>
                    </a:lnTo>
                    <a:lnTo>
                      <a:pt x="71" y="147"/>
                    </a:lnTo>
                    <a:lnTo>
                      <a:pt x="71" y="147"/>
                    </a:lnTo>
                    <a:lnTo>
                      <a:pt x="70" y="147"/>
                    </a:lnTo>
                    <a:lnTo>
                      <a:pt x="71" y="147"/>
                    </a:lnTo>
                    <a:lnTo>
                      <a:pt x="70" y="148"/>
                    </a:lnTo>
                    <a:lnTo>
                      <a:pt x="71" y="148"/>
                    </a:lnTo>
                    <a:lnTo>
                      <a:pt x="71" y="148"/>
                    </a:lnTo>
                    <a:lnTo>
                      <a:pt x="71" y="148"/>
                    </a:lnTo>
                    <a:lnTo>
                      <a:pt x="71" y="148"/>
                    </a:lnTo>
                    <a:lnTo>
                      <a:pt x="72" y="148"/>
                    </a:lnTo>
                    <a:lnTo>
                      <a:pt x="72" y="148"/>
                    </a:lnTo>
                    <a:lnTo>
                      <a:pt x="73" y="148"/>
                    </a:lnTo>
                    <a:lnTo>
                      <a:pt x="73" y="149"/>
                    </a:lnTo>
                    <a:lnTo>
                      <a:pt x="73" y="149"/>
                    </a:lnTo>
                    <a:lnTo>
                      <a:pt x="73" y="149"/>
                    </a:lnTo>
                    <a:lnTo>
                      <a:pt x="73" y="150"/>
                    </a:lnTo>
                    <a:lnTo>
                      <a:pt x="73" y="150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74" y="151"/>
                    </a:lnTo>
                    <a:lnTo>
                      <a:pt x="74" y="151"/>
                    </a:lnTo>
                    <a:lnTo>
                      <a:pt x="74" y="151"/>
                    </a:lnTo>
                    <a:lnTo>
                      <a:pt x="74" y="152"/>
                    </a:lnTo>
                    <a:lnTo>
                      <a:pt x="74" y="152"/>
                    </a:lnTo>
                    <a:lnTo>
                      <a:pt x="74" y="152"/>
                    </a:lnTo>
                    <a:lnTo>
                      <a:pt x="74" y="152"/>
                    </a:lnTo>
                    <a:lnTo>
                      <a:pt x="74" y="153"/>
                    </a:lnTo>
                    <a:lnTo>
                      <a:pt x="74" y="153"/>
                    </a:lnTo>
                    <a:lnTo>
                      <a:pt x="73" y="153"/>
                    </a:lnTo>
                    <a:lnTo>
                      <a:pt x="74" y="153"/>
                    </a:lnTo>
                    <a:lnTo>
                      <a:pt x="73" y="153"/>
                    </a:lnTo>
                    <a:lnTo>
                      <a:pt x="73" y="154"/>
                    </a:lnTo>
                    <a:lnTo>
                      <a:pt x="73" y="154"/>
                    </a:lnTo>
                    <a:lnTo>
                      <a:pt x="74" y="154"/>
                    </a:lnTo>
                    <a:lnTo>
                      <a:pt x="74" y="154"/>
                    </a:lnTo>
                    <a:lnTo>
                      <a:pt x="74" y="154"/>
                    </a:lnTo>
                    <a:lnTo>
                      <a:pt x="74" y="155"/>
                    </a:lnTo>
                    <a:lnTo>
                      <a:pt x="75" y="155"/>
                    </a:lnTo>
                    <a:lnTo>
                      <a:pt x="75" y="155"/>
                    </a:lnTo>
                    <a:lnTo>
                      <a:pt x="75" y="155"/>
                    </a:lnTo>
                    <a:lnTo>
                      <a:pt x="76" y="155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7" y="156"/>
                    </a:lnTo>
                    <a:lnTo>
                      <a:pt x="77" y="156"/>
                    </a:lnTo>
                    <a:lnTo>
                      <a:pt x="77" y="156"/>
                    </a:lnTo>
                    <a:lnTo>
                      <a:pt x="77" y="156"/>
                    </a:lnTo>
                    <a:lnTo>
                      <a:pt x="77" y="157"/>
                    </a:lnTo>
                    <a:lnTo>
                      <a:pt x="78" y="157"/>
                    </a:lnTo>
                    <a:lnTo>
                      <a:pt x="77" y="157"/>
                    </a:lnTo>
                    <a:lnTo>
                      <a:pt x="77" y="157"/>
                    </a:lnTo>
                    <a:lnTo>
                      <a:pt x="78" y="157"/>
                    </a:lnTo>
                    <a:lnTo>
                      <a:pt x="78" y="158"/>
                    </a:lnTo>
                    <a:lnTo>
                      <a:pt x="78" y="158"/>
                    </a:lnTo>
                    <a:lnTo>
                      <a:pt x="78" y="158"/>
                    </a:lnTo>
                    <a:lnTo>
                      <a:pt x="78" y="158"/>
                    </a:lnTo>
                    <a:lnTo>
                      <a:pt x="78" y="159"/>
                    </a:lnTo>
                    <a:lnTo>
                      <a:pt x="78" y="159"/>
                    </a:lnTo>
                    <a:lnTo>
                      <a:pt x="79" y="159"/>
                    </a:lnTo>
                    <a:lnTo>
                      <a:pt x="79" y="159"/>
                    </a:lnTo>
                    <a:lnTo>
                      <a:pt x="79" y="159"/>
                    </a:lnTo>
                    <a:lnTo>
                      <a:pt x="79" y="160"/>
                    </a:lnTo>
                    <a:lnTo>
                      <a:pt x="79" y="160"/>
                    </a:lnTo>
                    <a:lnTo>
                      <a:pt x="79" y="160"/>
                    </a:lnTo>
                    <a:lnTo>
                      <a:pt x="79" y="160"/>
                    </a:lnTo>
                    <a:lnTo>
                      <a:pt x="80" y="160"/>
                    </a:lnTo>
                    <a:lnTo>
                      <a:pt x="80" y="161"/>
                    </a:lnTo>
                    <a:lnTo>
                      <a:pt x="80" y="161"/>
                    </a:lnTo>
                    <a:lnTo>
                      <a:pt x="80" y="162"/>
                    </a:lnTo>
                    <a:lnTo>
                      <a:pt x="80" y="162"/>
                    </a:lnTo>
                    <a:lnTo>
                      <a:pt x="80" y="162"/>
                    </a:lnTo>
                    <a:lnTo>
                      <a:pt x="80" y="162"/>
                    </a:lnTo>
                    <a:lnTo>
                      <a:pt x="80" y="163"/>
                    </a:lnTo>
                    <a:lnTo>
                      <a:pt x="80" y="163"/>
                    </a:lnTo>
                    <a:lnTo>
                      <a:pt x="81" y="163"/>
                    </a:lnTo>
                    <a:lnTo>
                      <a:pt x="81" y="163"/>
                    </a:lnTo>
                    <a:lnTo>
                      <a:pt x="81" y="163"/>
                    </a:lnTo>
                    <a:lnTo>
                      <a:pt x="82" y="163"/>
                    </a:lnTo>
                    <a:lnTo>
                      <a:pt x="82" y="163"/>
                    </a:lnTo>
                    <a:lnTo>
                      <a:pt x="83" y="163"/>
                    </a:lnTo>
                    <a:lnTo>
                      <a:pt x="83" y="163"/>
                    </a:lnTo>
                    <a:lnTo>
                      <a:pt x="83" y="164"/>
                    </a:lnTo>
                    <a:lnTo>
                      <a:pt x="84" y="164"/>
                    </a:lnTo>
                    <a:lnTo>
                      <a:pt x="84" y="164"/>
                    </a:lnTo>
                    <a:lnTo>
                      <a:pt x="84" y="164"/>
                    </a:lnTo>
                    <a:lnTo>
                      <a:pt x="84" y="165"/>
                    </a:lnTo>
                    <a:lnTo>
                      <a:pt x="85" y="165"/>
                    </a:lnTo>
                    <a:lnTo>
                      <a:pt x="85" y="165"/>
                    </a:lnTo>
                    <a:lnTo>
                      <a:pt x="86" y="165"/>
                    </a:lnTo>
                    <a:lnTo>
                      <a:pt x="86" y="165"/>
                    </a:lnTo>
                    <a:lnTo>
                      <a:pt x="86" y="165"/>
                    </a:lnTo>
                    <a:lnTo>
                      <a:pt x="86" y="164"/>
                    </a:lnTo>
                    <a:lnTo>
                      <a:pt x="86" y="164"/>
                    </a:lnTo>
                    <a:lnTo>
                      <a:pt x="87" y="164"/>
                    </a:lnTo>
                    <a:lnTo>
                      <a:pt x="87" y="164"/>
                    </a:lnTo>
                    <a:lnTo>
                      <a:pt x="87" y="165"/>
                    </a:lnTo>
                    <a:lnTo>
                      <a:pt x="88" y="165"/>
                    </a:lnTo>
                    <a:lnTo>
                      <a:pt x="88" y="165"/>
                    </a:lnTo>
                    <a:lnTo>
                      <a:pt x="88" y="165"/>
                    </a:lnTo>
                    <a:lnTo>
                      <a:pt x="89" y="165"/>
                    </a:lnTo>
                    <a:lnTo>
                      <a:pt x="89" y="164"/>
                    </a:lnTo>
                    <a:lnTo>
                      <a:pt x="89" y="164"/>
                    </a:lnTo>
                    <a:lnTo>
                      <a:pt x="90" y="164"/>
                    </a:lnTo>
                    <a:lnTo>
                      <a:pt x="90" y="164"/>
                    </a:lnTo>
                    <a:lnTo>
                      <a:pt x="91" y="164"/>
                    </a:lnTo>
                    <a:lnTo>
                      <a:pt x="91" y="164"/>
                    </a:lnTo>
                    <a:lnTo>
                      <a:pt x="90" y="163"/>
                    </a:lnTo>
                    <a:lnTo>
                      <a:pt x="91" y="163"/>
                    </a:lnTo>
                    <a:lnTo>
                      <a:pt x="91" y="163"/>
                    </a:lnTo>
                    <a:lnTo>
                      <a:pt x="91" y="163"/>
                    </a:lnTo>
                    <a:lnTo>
                      <a:pt x="91" y="162"/>
                    </a:lnTo>
                    <a:lnTo>
                      <a:pt x="91" y="162"/>
                    </a:lnTo>
                    <a:lnTo>
                      <a:pt x="91" y="162"/>
                    </a:lnTo>
                    <a:lnTo>
                      <a:pt x="91" y="161"/>
                    </a:lnTo>
                    <a:lnTo>
                      <a:pt x="91" y="161"/>
                    </a:lnTo>
                    <a:lnTo>
                      <a:pt x="92" y="161"/>
                    </a:lnTo>
                    <a:lnTo>
                      <a:pt x="92" y="161"/>
                    </a:lnTo>
                    <a:lnTo>
                      <a:pt x="92" y="161"/>
                    </a:lnTo>
                    <a:lnTo>
                      <a:pt x="92" y="160"/>
                    </a:lnTo>
                    <a:lnTo>
                      <a:pt x="93" y="160"/>
                    </a:lnTo>
                    <a:lnTo>
                      <a:pt x="93" y="161"/>
                    </a:lnTo>
                    <a:lnTo>
                      <a:pt x="93" y="161"/>
                    </a:lnTo>
                    <a:lnTo>
                      <a:pt x="93" y="161"/>
                    </a:lnTo>
                    <a:lnTo>
                      <a:pt x="94" y="161"/>
                    </a:lnTo>
                    <a:lnTo>
                      <a:pt x="94" y="162"/>
                    </a:lnTo>
                    <a:lnTo>
                      <a:pt x="94" y="162"/>
                    </a:lnTo>
                    <a:lnTo>
                      <a:pt x="94" y="162"/>
                    </a:lnTo>
                    <a:lnTo>
                      <a:pt x="95" y="162"/>
                    </a:lnTo>
                    <a:lnTo>
                      <a:pt x="95" y="163"/>
                    </a:lnTo>
                    <a:lnTo>
                      <a:pt x="95" y="163"/>
                    </a:lnTo>
                    <a:lnTo>
                      <a:pt x="96" y="163"/>
                    </a:lnTo>
                    <a:lnTo>
                      <a:pt x="96" y="163"/>
                    </a:lnTo>
                    <a:lnTo>
                      <a:pt x="96" y="162"/>
                    </a:lnTo>
                    <a:lnTo>
                      <a:pt x="96" y="163"/>
                    </a:lnTo>
                    <a:lnTo>
                      <a:pt x="96" y="163"/>
                    </a:lnTo>
                    <a:lnTo>
                      <a:pt x="96" y="164"/>
                    </a:lnTo>
                    <a:lnTo>
                      <a:pt x="97" y="164"/>
                    </a:lnTo>
                    <a:lnTo>
                      <a:pt x="97" y="163"/>
                    </a:lnTo>
                    <a:lnTo>
                      <a:pt x="97" y="163"/>
                    </a:lnTo>
                    <a:lnTo>
                      <a:pt x="97" y="164"/>
                    </a:lnTo>
                    <a:lnTo>
                      <a:pt x="97" y="164"/>
                    </a:lnTo>
                    <a:lnTo>
                      <a:pt x="98" y="164"/>
                    </a:lnTo>
                    <a:lnTo>
                      <a:pt x="98" y="165"/>
                    </a:lnTo>
                    <a:lnTo>
                      <a:pt x="98" y="165"/>
                    </a:lnTo>
                    <a:lnTo>
                      <a:pt x="98" y="165"/>
                    </a:lnTo>
                    <a:lnTo>
                      <a:pt x="99" y="165"/>
                    </a:lnTo>
                    <a:lnTo>
                      <a:pt x="99" y="166"/>
                    </a:lnTo>
                    <a:lnTo>
                      <a:pt x="99" y="166"/>
                    </a:lnTo>
                    <a:lnTo>
                      <a:pt x="99" y="166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1" y="167"/>
                    </a:lnTo>
                    <a:lnTo>
                      <a:pt x="101" y="166"/>
                    </a:lnTo>
                    <a:lnTo>
                      <a:pt x="101" y="166"/>
                    </a:lnTo>
                    <a:lnTo>
                      <a:pt x="101" y="166"/>
                    </a:lnTo>
                    <a:lnTo>
                      <a:pt x="102" y="165"/>
                    </a:lnTo>
                    <a:lnTo>
                      <a:pt x="102" y="165"/>
                    </a:lnTo>
                    <a:lnTo>
                      <a:pt x="102" y="165"/>
                    </a:lnTo>
                    <a:lnTo>
                      <a:pt x="102" y="164"/>
                    </a:lnTo>
                    <a:lnTo>
                      <a:pt x="103" y="164"/>
                    </a:lnTo>
                    <a:lnTo>
                      <a:pt x="103" y="164"/>
                    </a:lnTo>
                    <a:lnTo>
                      <a:pt x="103" y="164"/>
                    </a:lnTo>
                    <a:lnTo>
                      <a:pt x="103" y="164"/>
                    </a:lnTo>
                    <a:lnTo>
                      <a:pt x="104" y="164"/>
                    </a:lnTo>
                    <a:lnTo>
                      <a:pt x="104" y="165"/>
                    </a:lnTo>
                    <a:lnTo>
                      <a:pt x="104" y="165"/>
                    </a:lnTo>
                    <a:lnTo>
                      <a:pt x="105" y="165"/>
                    </a:lnTo>
                    <a:lnTo>
                      <a:pt x="105" y="165"/>
                    </a:lnTo>
                    <a:lnTo>
                      <a:pt x="105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4"/>
                    </a:lnTo>
                    <a:lnTo>
                      <a:pt x="107" y="164"/>
                    </a:lnTo>
                    <a:lnTo>
                      <a:pt x="107" y="165"/>
                    </a:lnTo>
                    <a:lnTo>
                      <a:pt x="107" y="165"/>
                    </a:lnTo>
                    <a:lnTo>
                      <a:pt x="108" y="165"/>
                    </a:lnTo>
                    <a:lnTo>
                      <a:pt x="108" y="165"/>
                    </a:lnTo>
                    <a:lnTo>
                      <a:pt x="108" y="165"/>
                    </a:lnTo>
                    <a:lnTo>
                      <a:pt x="109" y="165"/>
                    </a:lnTo>
                    <a:lnTo>
                      <a:pt x="109" y="165"/>
                    </a:lnTo>
                    <a:lnTo>
                      <a:pt x="110" y="165"/>
                    </a:lnTo>
                    <a:lnTo>
                      <a:pt x="110" y="165"/>
                    </a:lnTo>
                    <a:lnTo>
                      <a:pt x="111" y="165"/>
                    </a:lnTo>
                    <a:lnTo>
                      <a:pt x="111" y="165"/>
                    </a:lnTo>
                    <a:lnTo>
                      <a:pt x="111" y="164"/>
                    </a:lnTo>
                    <a:lnTo>
                      <a:pt x="111" y="164"/>
                    </a:lnTo>
                    <a:lnTo>
                      <a:pt x="111" y="165"/>
                    </a:lnTo>
                    <a:lnTo>
                      <a:pt x="112" y="165"/>
                    </a:lnTo>
                    <a:lnTo>
                      <a:pt x="112" y="165"/>
                    </a:lnTo>
                    <a:lnTo>
                      <a:pt x="112" y="165"/>
                    </a:lnTo>
                    <a:lnTo>
                      <a:pt x="113" y="165"/>
                    </a:lnTo>
                    <a:lnTo>
                      <a:pt x="113" y="165"/>
                    </a:lnTo>
                    <a:lnTo>
                      <a:pt x="113" y="165"/>
                    </a:lnTo>
                    <a:lnTo>
                      <a:pt x="114" y="165"/>
                    </a:lnTo>
                    <a:lnTo>
                      <a:pt x="114" y="164"/>
                    </a:lnTo>
                    <a:lnTo>
                      <a:pt x="114" y="164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6" y="162"/>
                    </a:lnTo>
                    <a:lnTo>
                      <a:pt x="116" y="162"/>
                    </a:lnTo>
                    <a:lnTo>
                      <a:pt x="116" y="162"/>
                    </a:lnTo>
                    <a:lnTo>
                      <a:pt x="116" y="161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7" y="160"/>
                    </a:lnTo>
                    <a:lnTo>
                      <a:pt x="117" y="160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18" y="159"/>
                    </a:lnTo>
                    <a:lnTo>
                      <a:pt x="118" y="158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8" y="158"/>
                    </a:lnTo>
                    <a:lnTo>
                      <a:pt x="118" y="158"/>
                    </a:lnTo>
                    <a:lnTo>
                      <a:pt x="118" y="158"/>
                    </a:lnTo>
                    <a:lnTo>
                      <a:pt x="119" y="157"/>
                    </a:lnTo>
                    <a:lnTo>
                      <a:pt x="119" y="157"/>
                    </a:lnTo>
                    <a:lnTo>
                      <a:pt x="120" y="157"/>
                    </a:lnTo>
                    <a:lnTo>
                      <a:pt x="119" y="157"/>
                    </a:lnTo>
                    <a:lnTo>
                      <a:pt x="119" y="156"/>
                    </a:lnTo>
                    <a:lnTo>
                      <a:pt x="119" y="156"/>
                    </a:lnTo>
                    <a:lnTo>
                      <a:pt x="119" y="156"/>
                    </a:lnTo>
                    <a:lnTo>
                      <a:pt x="119" y="155"/>
                    </a:lnTo>
                    <a:lnTo>
                      <a:pt x="119" y="155"/>
                    </a:lnTo>
                    <a:lnTo>
                      <a:pt x="119" y="154"/>
                    </a:lnTo>
                    <a:lnTo>
                      <a:pt x="118" y="154"/>
                    </a:lnTo>
                    <a:lnTo>
                      <a:pt x="118" y="154"/>
                    </a:lnTo>
                    <a:lnTo>
                      <a:pt x="118" y="154"/>
                    </a:lnTo>
                    <a:lnTo>
                      <a:pt x="118" y="153"/>
                    </a:lnTo>
                    <a:lnTo>
                      <a:pt x="118" y="153"/>
                    </a:lnTo>
                    <a:lnTo>
                      <a:pt x="118" y="153"/>
                    </a:lnTo>
                    <a:lnTo>
                      <a:pt x="119" y="153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20" y="152"/>
                    </a:lnTo>
                    <a:lnTo>
                      <a:pt x="120" y="152"/>
                    </a:lnTo>
                    <a:lnTo>
                      <a:pt x="120" y="151"/>
                    </a:lnTo>
                    <a:lnTo>
                      <a:pt x="121" y="151"/>
                    </a:lnTo>
                    <a:lnTo>
                      <a:pt x="121" y="151"/>
                    </a:lnTo>
                    <a:lnTo>
                      <a:pt x="122" y="151"/>
                    </a:lnTo>
                    <a:lnTo>
                      <a:pt x="122" y="151"/>
                    </a:lnTo>
                    <a:lnTo>
                      <a:pt x="122" y="150"/>
                    </a:lnTo>
                    <a:lnTo>
                      <a:pt x="122" y="150"/>
                    </a:lnTo>
                    <a:lnTo>
                      <a:pt x="122" y="149"/>
                    </a:lnTo>
                    <a:lnTo>
                      <a:pt x="122" y="149"/>
                    </a:lnTo>
                    <a:lnTo>
                      <a:pt x="121" y="149"/>
                    </a:lnTo>
                    <a:lnTo>
                      <a:pt x="121" y="149"/>
                    </a:lnTo>
                    <a:lnTo>
                      <a:pt x="120" y="149"/>
                    </a:lnTo>
                    <a:lnTo>
                      <a:pt x="120" y="149"/>
                    </a:lnTo>
                    <a:lnTo>
                      <a:pt x="119" y="148"/>
                    </a:lnTo>
                    <a:lnTo>
                      <a:pt x="119" y="148"/>
                    </a:lnTo>
                    <a:lnTo>
                      <a:pt x="118" y="148"/>
                    </a:lnTo>
                    <a:lnTo>
                      <a:pt x="118" y="148"/>
                    </a:lnTo>
                    <a:lnTo>
                      <a:pt x="117" y="148"/>
                    </a:lnTo>
                    <a:lnTo>
                      <a:pt x="117" y="149"/>
                    </a:lnTo>
                    <a:lnTo>
                      <a:pt x="117" y="149"/>
                    </a:lnTo>
                    <a:lnTo>
                      <a:pt x="117" y="149"/>
                    </a:lnTo>
                    <a:lnTo>
                      <a:pt x="116" y="149"/>
                    </a:lnTo>
                    <a:lnTo>
                      <a:pt x="116" y="150"/>
                    </a:lnTo>
                    <a:lnTo>
                      <a:pt x="116" y="150"/>
                    </a:lnTo>
                    <a:lnTo>
                      <a:pt x="115" y="150"/>
                    </a:lnTo>
                    <a:lnTo>
                      <a:pt x="115" y="150"/>
                    </a:lnTo>
                    <a:lnTo>
                      <a:pt x="114" y="150"/>
                    </a:lnTo>
                    <a:lnTo>
                      <a:pt x="114" y="149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3" y="149"/>
                    </a:lnTo>
                    <a:lnTo>
                      <a:pt x="113" y="148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2" y="147"/>
                    </a:lnTo>
                    <a:lnTo>
                      <a:pt x="112" y="147"/>
                    </a:lnTo>
                    <a:lnTo>
                      <a:pt x="112" y="147"/>
                    </a:lnTo>
                    <a:lnTo>
                      <a:pt x="112" y="147"/>
                    </a:lnTo>
                    <a:lnTo>
                      <a:pt x="112" y="146"/>
                    </a:lnTo>
                    <a:lnTo>
                      <a:pt x="113" y="146"/>
                    </a:lnTo>
                    <a:lnTo>
                      <a:pt x="113" y="146"/>
                    </a:lnTo>
                    <a:lnTo>
                      <a:pt x="113" y="146"/>
                    </a:lnTo>
                    <a:lnTo>
                      <a:pt x="114" y="146"/>
                    </a:lnTo>
                    <a:lnTo>
                      <a:pt x="114" y="145"/>
                    </a:lnTo>
                    <a:lnTo>
                      <a:pt x="114" y="145"/>
                    </a:lnTo>
                    <a:lnTo>
                      <a:pt x="113" y="145"/>
                    </a:lnTo>
                    <a:lnTo>
                      <a:pt x="113" y="144"/>
                    </a:lnTo>
                    <a:lnTo>
                      <a:pt x="112" y="144"/>
                    </a:lnTo>
                    <a:lnTo>
                      <a:pt x="112" y="144"/>
                    </a:lnTo>
                    <a:lnTo>
                      <a:pt x="112" y="144"/>
                    </a:lnTo>
                    <a:lnTo>
                      <a:pt x="112" y="144"/>
                    </a:lnTo>
                    <a:lnTo>
                      <a:pt x="111" y="143"/>
                    </a:lnTo>
                    <a:lnTo>
                      <a:pt x="111" y="143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39"/>
                    </a:lnTo>
                    <a:lnTo>
                      <a:pt x="109" y="139"/>
                    </a:lnTo>
                    <a:lnTo>
                      <a:pt x="109" y="139"/>
                    </a:lnTo>
                    <a:lnTo>
                      <a:pt x="109" y="138"/>
                    </a:lnTo>
                    <a:lnTo>
                      <a:pt x="110" y="138"/>
                    </a:lnTo>
                    <a:lnTo>
                      <a:pt x="110" y="138"/>
                    </a:lnTo>
                    <a:lnTo>
                      <a:pt x="110" y="138"/>
                    </a:lnTo>
                    <a:lnTo>
                      <a:pt x="110" y="138"/>
                    </a:lnTo>
                    <a:lnTo>
                      <a:pt x="110" y="137"/>
                    </a:lnTo>
                    <a:lnTo>
                      <a:pt x="111" y="137"/>
                    </a:lnTo>
                    <a:lnTo>
                      <a:pt x="111" y="137"/>
                    </a:lnTo>
                    <a:lnTo>
                      <a:pt x="111" y="137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09" y="136"/>
                    </a:lnTo>
                    <a:lnTo>
                      <a:pt x="109" y="135"/>
                    </a:lnTo>
                    <a:lnTo>
                      <a:pt x="109" y="135"/>
                    </a:lnTo>
                    <a:lnTo>
                      <a:pt x="109" y="135"/>
                    </a:lnTo>
                    <a:lnTo>
                      <a:pt x="108" y="134"/>
                    </a:lnTo>
                    <a:lnTo>
                      <a:pt x="108" y="134"/>
                    </a:lnTo>
                    <a:lnTo>
                      <a:pt x="107" y="134"/>
                    </a:lnTo>
                    <a:lnTo>
                      <a:pt x="107" y="134"/>
                    </a:lnTo>
                    <a:lnTo>
                      <a:pt x="106" y="134"/>
                    </a:lnTo>
                    <a:lnTo>
                      <a:pt x="106" y="133"/>
                    </a:lnTo>
                    <a:lnTo>
                      <a:pt x="106" y="133"/>
                    </a:lnTo>
                    <a:lnTo>
                      <a:pt x="106" y="133"/>
                    </a:lnTo>
                    <a:lnTo>
                      <a:pt x="106" y="133"/>
                    </a:lnTo>
                    <a:lnTo>
                      <a:pt x="106" y="133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6" y="131"/>
                    </a:lnTo>
                    <a:lnTo>
                      <a:pt x="106" y="131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5" y="130"/>
                    </a:lnTo>
                    <a:lnTo>
                      <a:pt x="105" y="130"/>
                    </a:lnTo>
                    <a:lnTo>
                      <a:pt x="104" y="129"/>
                    </a:lnTo>
                    <a:lnTo>
                      <a:pt x="104" y="129"/>
                    </a:lnTo>
                    <a:lnTo>
                      <a:pt x="104" y="128"/>
                    </a:lnTo>
                    <a:lnTo>
                      <a:pt x="104" y="128"/>
                    </a:lnTo>
                    <a:lnTo>
                      <a:pt x="104" y="128"/>
                    </a:lnTo>
                    <a:lnTo>
                      <a:pt x="103" y="128"/>
                    </a:lnTo>
                    <a:lnTo>
                      <a:pt x="103" y="128"/>
                    </a:lnTo>
                    <a:lnTo>
                      <a:pt x="102" y="128"/>
                    </a:lnTo>
                    <a:lnTo>
                      <a:pt x="102" y="127"/>
                    </a:lnTo>
                    <a:lnTo>
                      <a:pt x="102" y="127"/>
                    </a:lnTo>
                    <a:lnTo>
                      <a:pt x="101" y="126"/>
                    </a:lnTo>
                    <a:lnTo>
                      <a:pt x="101" y="126"/>
                    </a:lnTo>
                    <a:lnTo>
                      <a:pt x="101" y="126"/>
                    </a:lnTo>
                    <a:lnTo>
                      <a:pt x="100" y="126"/>
                    </a:lnTo>
                    <a:lnTo>
                      <a:pt x="100" y="125"/>
                    </a:lnTo>
                    <a:lnTo>
                      <a:pt x="101" y="125"/>
                    </a:lnTo>
                    <a:lnTo>
                      <a:pt x="101" y="124"/>
                    </a:lnTo>
                    <a:lnTo>
                      <a:pt x="101" y="124"/>
                    </a:lnTo>
                    <a:lnTo>
                      <a:pt x="102" y="123"/>
                    </a:lnTo>
                    <a:lnTo>
                      <a:pt x="102" y="123"/>
                    </a:lnTo>
                    <a:lnTo>
                      <a:pt x="102" y="122"/>
                    </a:lnTo>
                    <a:lnTo>
                      <a:pt x="101" y="122"/>
                    </a:lnTo>
                    <a:lnTo>
                      <a:pt x="101" y="122"/>
                    </a:lnTo>
                    <a:lnTo>
                      <a:pt x="101" y="122"/>
                    </a:lnTo>
                    <a:lnTo>
                      <a:pt x="100" y="122"/>
                    </a:lnTo>
                    <a:lnTo>
                      <a:pt x="100" y="121"/>
                    </a:lnTo>
                    <a:lnTo>
                      <a:pt x="100" y="121"/>
                    </a:lnTo>
                    <a:lnTo>
                      <a:pt x="100" y="121"/>
                    </a:lnTo>
                    <a:lnTo>
                      <a:pt x="100" y="121"/>
                    </a:lnTo>
                    <a:lnTo>
                      <a:pt x="99" y="121"/>
                    </a:lnTo>
                    <a:lnTo>
                      <a:pt x="99" y="121"/>
                    </a:lnTo>
                    <a:lnTo>
                      <a:pt x="99" y="120"/>
                    </a:lnTo>
                    <a:lnTo>
                      <a:pt x="99" y="120"/>
                    </a:lnTo>
                    <a:lnTo>
                      <a:pt x="99" y="120"/>
                    </a:lnTo>
                    <a:lnTo>
                      <a:pt x="100" y="120"/>
                    </a:lnTo>
                    <a:lnTo>
                      <a:pt x="100" y="119"/>
                    </a:lnTo>
                    <a:lnTo>
                      <a:pt x="100" y="119"/>
                    </a:lnTo>
                    <a:lnTo>
                      <a:pt x="100" y="118"/>
                    </a:lnTo>
                    <a:lnTo>
                      <a:pt x="100" y="118"/>
                    </a:lnTo>
                    <a:lnTo>
                      <a:pt x="100" y="118"/>
                    </a:lnTo>
                    <a:lnTo>
                      <a:pt x="100" y="117"/>
                    </a:lnTo>
                    <a:lnTo>
                      <a:pt x="99" y="117"/>
                    </a:lnTo>
                    <a:lnTo>
                      <a:pt x="99" y="117"/>
                    </a:lnTo>
                    <a:lnTo>
                      <a:pt x="99" y="117"/>
                    </a:lnTo>
                    <a:lnTo>
                      <a:pt x="98" y="116"/>
                    </a:lnTo>
                    <a:lnTo>
                      <a:pt x="98" y="116"/>
                    </a:lnTo>
                    <a:lnTo>
                      <a:pt x="98" y="116"/>
                    </a:lnTo>
                    <a:lnTo>
                      <a:pt x="98" y="115"/>
                    </a:lnTo>
                    <a:lnTo>
                      <a:pt x="98" y="115"/>
                    </a:lnTo>
                    <a:lnTo>
                      <a:pt x="98" y="115"/>
                    </a:lnTo>
                    <a:lnTo>
                      <a:pt x="99" y="115"/>
                    </a:lnTo>
                    <a:lnTo>
                      <a:pt x="99" y="114"/>
                    </a:lnTo>
                    <a:lnTo>
                      <a:pt x="100" y="114"/>
                    </a:lnTo>
                    <a:lnTo>
                      <a:pt x="100" y="114"/>
                    </a:lnTo>
                    <a:lnTo>
                      <a:pt x="100" y="113"/>
                    </a:lnTo>
                    <a:lnTo>
                      <a:pt x="100" y="113"/>
                    </a:lnTo>
                    <a:lnTo>
                      <a:pt x="100" y="113"/>
                    </a:lnTo>
                    <a:lnTo>
                      <a:pt x="100" y="112"/>
                    </a:lnTo>
                    <a:lnTo>
                      <a:pt x="101" y="112"/>
                    </a:lnTo>
                    <a:lnTo>
                      <a:pt x="101" y="112"/>
                    </a:lnTo>
                    <a:lnTo>
                      <a:pt x="100" y="112"/>
                    </a:lnTo>
                    <a:lnTo>
                      <a:pt x="100" y="111"/>
                    </a:lnTo>
                    <a:lnTo>
                      <a:pt x="100" y="111"/>
                    </a:lnTo>
                    <a:lnTo>
                      <a:pt x="100" y="111"/>
                    </a:lnTo>
                    <a:lnTo>
                      <a:pt x="99" y="111"/>
                    </a:lnTo>
                    <a:lnTo>
                      <a:pt x="99" y="111"/>
                    </a:lnTo>
                    <a:lnTo>
                      <a:pt x="99" y="110"/>
                    </a:lnTo>
                    <a:lnTo>
                      <a:pt x="98" y="110"/>
                    </a:lnTo>
                    <a:lnTo>
                      <a:pt x="98" y="110"/>
                    </a:lnTo>
                    <a:lnTo>
                      <a:pt x="98" y="109"/>
                    </a:lnTo>
                    <a:lnTo>
                      <a:pt x="98" y="109"/>
                    </a:lnTo>
                    <a:lnTo>
                      <a:pt x="99" y="109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9" y="108"/>
                    </a:lnTo>
                    <a:lnTo>
                      <a:pt x="98" y="107"/>
                    </a:lnTo>
                    <a:lnTo>
                      <a:pt x="98" y="107"/>
                    </a:lnTo>
                    <a:lnTo>
                      <a:pt x="98" y="107"/>
                    </a:lnTo>
                    <a:lnTo>
                      <a:pt x="98" y="106"/>
                    </a:lnTo>
                    <a:lnTo>
                      <a:pt x="97" y="106"/>
                    </a:lnTo>
                    <a:lnTo>
                      <a:pt x="97" y="106"/>
                    </a:lnTo>
                    <a:lnTo>
                      <a:pt x="97" y="105"/>
                    </a:lnTo>
                    <a:lnTo>
                      <a:pt x="97" y="105"/>
                    </a:lnTo>
                    <a:lnTo>
                      <a:pt x="97" y="104"/>
                    </a:lnTo>
                    <a:lnTo>
                      <a:pt x="97" y="104"/>
                    </a:lnTo>
                    <a:lnTo>
                      <a:pt x="97" y="103"/>
                    </a:lnTo>
                    <a:lnTo>
                      <a:pt x="97" y="103"/>
                    </a:lnTo>
                    <a:lnTo>
                      <a:pt x="96" y="103"/>
                    </a:lnTo>
                    <a:lnTo>
                      <a:pt x="96" y="102"/>
                    </a:lnTo>
                    <a:lnTo>
                      <a:pt x="96" y="102"/>
                    </a:lnTo>
                    <a:lnTo>
                      <a:pt x="97" y="102"/>
                    </a:lnTo>
                    <a:lnTo>
                      <a:pt x="97" y="101"/>
                    </a:lnTo>
                    <a:lnTo>
                      <a:pt x="97" y="101"/>
                    </a:lnTo>
                    <a:lnTo>
                      <a:pt x="96" y="101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4" y="99"/>
                    </a:lnTo>
                    <a:lnTo>
                      <a:pt x="94" y="99"/>
                    </a:lnTo>
                    <a:lnTo>
                      <a:pt x="94" y="98"/>
                    </a:lnTo>
                    <a:lnTo>
                      <a:pt x="93" y="98"/>
                    </a:lnTo>
                    <a:lnTo>
                      <a:pt x="93" y="98"/>
                    </a:lnTo>
                    <a:lnTo>
                      <a:pt x="93" y="98"/>
                    </a:lnTo>
                    <a:lnTo>
                      <a:pt x="94" y="98"/>
                    </a:lnTo>
                    <a:lnTo>
                      <a:pt x="94" y="98"/>
                    </a:lnTo>
                    <a:lnTo>
                      <a:pt x="94" y="97"/>
                    </a:lnTo>
                    <a:lnTo>
                      <a:pt x="95" y="97"/>
                    </a:lnTo>
                    <a:lnTo>
                      <a:pt x="95" y="97"/>
                    </a:lnTo>
                    <a:lnTo>
                      <a:pt x="95" y="97"/>
                    </a:lnTo>
                    <a:lnTo>
                      <a:pt x="95" y="96"/>
                    </a:lnTo>
                    <a:lnTo>
                      <a:pt x="95" y="96"/>
                    </a:lnTo>
                    <a:lnTo>
                      <a:pt x="95" y="96"/>
                    </a:lnTo>
                    <a:lnTo>
                      <a:pt x="94" y="95"/>
                    </a:lnTo>
                    <a:lnTo>
                      <a:pt x="94" y="95"/>
                    </a:lnTo>
                    <a:lnTo>
                      <a:pt x="93" y="95"/>
                    </a:lnTo>
                    <a:lnTo>
                      <a:pt x="93" y="94"/>
                    </a:lnTo>
                    <a:lnTo>
                      <a:pt x="93" y="94"/>
                    </a:lnTo>
                    <a:lnTo>
                      <a:pt x="93" y="94"/>
                    </a:lnTo>
                    <a:lnTo>
                      <a:pt x="92" y="94"/>
                    </a:lnTo>
                    <a:lnTo>
                      <a:pt x="92" y="93"/>
                    </a:lnTo>
                    <a:lnTo>
                      <a:pt x="92" y="93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3" y="91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89"/>
                    </a:lnTo>
                    <a:lnTo>
                      <a:pt x="93" y="89"/>
                    </a:lnTo>
                    <a:lnTo>
                      <a:pt x="92" y="89"/>
                    </a:lnTo>
                    <a:lnTo>
                      <a:pt x="92" y="88"/>
                    </a:lnTo>
                    <a:lnTo>
                      <a:pt x="92" y="88"/>
                    </a:lnTo>
                    <a:lnTo>
                      <a:pt x="92" y="88"/>
                    </a:lnTo>
                    <a:lnTo>
                      <a:pt x="91" y="88"/>
                    </a:lnTo>
                    <a:lnTo>
                      <a:pt x="91" y="88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90" y="87"/>
                    </a:lnTo>
                    <a:lnTo>
                      <a:pt x="90" y="87"/>
                    </a:lnTo>
                    <a:lnTo>
                      <a:pt x="90" y="87"/>
                    </a:lnTo>
                    <a:lnTo>
                      <a:pt x="89" y="87"/>
                    </a:lnTo>
                    <a:lnTo>
                      <a:pt x="89" y="86"/>
                    </a:lnTo>
                    <a:lnTo>
                      <a:pt x="89" y="86"/>
                    </a:lnTo>
                    <a:lnTo>
                      <a:pt x="90" y="86"/>
                    </a:lnTo>
                    <a:lnTo>
                      <a:pt x="90" y="85"/>
                    </a:lnTo>
                    <a:lnTo>
                      <a:pt x="90" y="85"/>
                    </a:lnTo>
                    <a:lnTo>
                      <a:pt x="90" y="85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89" y="84"/>
                    </a:lnTo>
                    <a:lnTo>
                      <a:pt x="89" y="84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79"/>
                    </a:lnTo>
                    <a:lnTo>
                      <a:pt x="89" y="79"/>
                    </a:lnTo>
                    <a:lnTo>
                      <a:pt x="89" y="79"/>
                    </a:lnTo>
                    <a:lnTo>
                      <a:pt x="89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7"/>
                    </a:lnTo>
                    <a:lnTo>
                      <a:pt x="90" y="77"/>
                    </a:lnTo>
                    <a:lnTo>
                      <a:pt x="90" y="77"/>
                    </a:lnTo>
                    <a:lnTo>
                      <a:pt x="90" y="76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91" y="75"/>
                    </a:lnTo>
                    <a:lnTo>
                      <a:pt x="90" y="75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74"/>
                    </a:lnTo>
                    <a:lnTo>
                      <a:pt x="91" y="75"/>
                    </a:lnTo>
                    <a:lnTo>
                      <a:pt x="92" y="75"/>
                    </a:lnTo>
                    <a:lnTo>
                      <a:pt x="92" y="75"/>
                    </a:lnTo>
                    <a:lnTo>
                      <a:pt x="92" y="74"/>
                    </a:lnTo>
                    <a:lnTo>
                      <a:pt x="92" y="74"/>
                    </a:lnTo>
                    <a:lnTo>
                      <a:pt x="93" y="73"/>
                    </a:lnTo>
                    <a:lnTo>
                      <a:pt x="93" y="73"/>
                    </a:lnTo>
                    <a:lnTo>
                      <a:pt x="93" y="72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1"/>
                    </a:lnTo>
                    <a:lnTo>
                      <a:pt x="92" y="71"/>
                    </a:lnTo>
                    <a:lnTo>
                      <a:pt x="92" y="70"/>
                    </a:lnTo>
                    <a:lnTo>
                      <a:pt x="91" y="70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89" y="71"/>
                    </a:lnTo>
                    <a:lnTo>
                      <a:pt x="89" y="71"/>
                    </a:lnTo>
                    <a:lnTo>
                      <a:pt x="88" y="71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7" y="69"/>
                    </a:lnTo>
                    <a:lnTo>
                      <a:pt x="87" y="68"/>
                    </a:lnTo>
                    <a:lnTo>
                      <a:pt x="87" y="68"/>
                    </a:lnTo>
                    <a:lnTo>
                      <a:pt x="87" y="68"/>
                    </a:lnTo>
                    <a:lnTo>
                      <a:pt x="87" y="67"/>
                    </a:lnTo>
                    <a:lnTo>
                      <a:pt x="86" y="67"/>
                    </a:lnTo>
                    <a:lnTo>
                      <a:pt x="86" y="67"/>
                    </a:lnTo>
                    <a:lnTo>
                      <a:pt x="86" y="66"/>
                    </a:lnTo>
                    <a:lnTo>
                      <a:pt x="86" y="66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4" y="65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3" y="64"/>
                    </a:lnTo>
                    <a:lnTo>
                      <a:pt x="83" y="64"/>
                    </a:lnTo>
                    <a:lnTo>
                      <a:pt x="83" y="63"/>
                    </a:lnTo>
                    <a:lnTo>
                      <a:pt x="83" y="63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2" y="61"/>
                    </a:lnTo>
                    <a:lnTo>
                      <a:pt x="82" y="61"/>
                    </a:lnTo>
                    <a:lnTo>
                      <a:pt x="82" y="60"/>
                    </a:lnTo>
                    <a:lnTo>
                      <a:pt x="82" y="60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81" y="58"/>
                    </a:lnTo>
                    <a:lnTo>
                      <a:pt x="80" y="58"/>
                    </a:lnTo>
                    <a:lnTo>
                      <a:pt x="81" y="58"/>
                    </a:lnTo>
                    <a:lnTo>
                      <a:pt x="81" y="58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1" y="57"/>
                    </a:lnTo>
                    <a:lnTo>
                      <a:pt x="81" y="56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9" y="55"/>
                    </a:lnTo>
                    <a:lnTo>
                      <a:pt x="79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7" y="53"/>
                    </a:lnTo>
                    <a:lnTo>
                      <a:pt x="77" y="53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51"/>
                    </a:lnTo>
                    <a:lnTo>
                      <a:pt x="77" y="50"/>
                    </a:lnTo>
                    <a:lnTo>
                      <a:pt x="77" y="50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5" y="47"/>
                    </a:lnTo>
                    <a:lnTo>
                      <a:pt x="75" y="47"/>
                    </a:lnTo>
                    <a:lnTo>
                      <a:pt x="75" y="47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73" y="46"/>
                    </a:lnTo>
                    <a:lnTo>
                      <a:pt x="73" y="46"/>
                    </a:lnTo>
                    <a:lnTo>
                      <a:pt x="73" y="46"/>
                    </a:lnTo>
                    <a:lnTo>
                      <a:pt x="72" y="46"/>
                    </a:lnTo>
                    <a:lnTo>
                      <a:pt x="72" y="45"/>
                    </a:lnTo>
                    <a:lnTo>
                      <a:pt x="72" y="45"/>
                    </a:lnTo>
                    <a:lnTo>
                      <a:pt x="71" y="45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70" y="43"/>
                    </a:lnTo>
                    <a:lnTo>
                      <a:pt x="70" y="43"/>
                    </a:lnTo>
                    <a:lnTo>
                      <a:pt x="70" y="42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1" y="42"/>
                    </a:lnTo>
                    <a:lnTo>
                      <a:pt x="71" y="41"/>
                    </a:lnTo>
                    <a:lnTo>
                      <a:pt x="71" y="41"/>
                    </a:lnTo>
                    <a:lnTo>
                      <a:pt x="71" y="41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3" y="38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5" y="36"/>
                    </a:lnTo>
                    <a:lnTo>
                      <a:pt x="75" y="3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3"/>
                    </a:lnTo>
                    <a:lnTo>
                      <a:pt x="74" y="33"/>
                    </a:lnTo>
                    <a:lnTo>
                      <a:pt x="74" y="32"/>
                    </a:lnTo>
                    <a:lnTo>
                      <a:pt x="74" y="32"/>
                    </a:lnTo>
                    <a:lnTo>
                      <a:pt x="73" y="32"/>
                    </a:lnTo>
                    <a:lnTo>
                      <a:pt x="73" y="32"/>
                    </a:lnTo>
                    <a:lnTo>
                      <a:pt x="73" y="31"/>
                    </a:lnTo>
                    <a:lnTo>
                      <a:pt x="72" y="31"/>
                    </a:lnTo>
                    <a:lnTo>
                      <a:pt x="72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0" y="28"/>
                    </a:lnTo>
                    <a:lnTo>
                      <a:pt x="71" y="28"/>
                    </a:lnTo>
                    <a:lnTo>
                      <a:pt x="71" y="28"/>
                    </a:lnTo>
                    <a:lnTo>
                      <a:pt x="71" y="27"/>
                    </a:lnTo>
                    <a:lnTo>
                      <a:pt x="71" y="27"/>
                    </a:lnTo>
                    <a:lnTo>
                      <a:pt x="71" y="27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1" y="25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0" y="21"/>
                    </a:lnTo>
                    <a:lnTo>
                      <a:pt x="70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66" y="25"/>
                    </a:lnTo>
                    <a:lnTo>
                      <a:pt x="65" y="25"/>
                    </a:lnTo>
                    <a:lnTo>
                      <a:pt x="65" y="25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3" y="26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1" y="24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2"/>
                    </a:lnTo>
                    <a:lnTo>
                      <a:pt x="61" y="22"/>
                    </a:lnTo>
                    <a:lnTo>
                      <a:pt x="61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3" y="18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4" y="17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3" y="13"/>
                    </a:lnTo>
                    <a:lnTo>
                      <a:pt x="63" y="12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2" y="6"/>
                    </a:lnTo>
                    <a:lnTo>
                      <a:pt x="52" y="5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215" name="Freeform 112">
                <a:extLst>
                  <a:ext uri="{FF2B5EF4-FFF2-40B4-BE49-F238E27FC236}">
                    <a16:creationId xmlns:a16="http://schemas.microsoft.com/office/drawing/2014/main" xmlns="" id="{52659503-F545-4926-A2D9-0499B3076E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6575" y="4164013"/>
                <a:ext cx="209550" cy="366713"/>
              </a:xfrm>
              <a:custGeom>
                <a:avLst/>
                <a:gdLst>
                  <a:gd name="T0" fmla="*/ 128 w 132"/>
                  <a:gd name="T1" fmla="*/ 201 h 231"/>
                  <a:gd name="T2" fmla="*/ 17 w 132"/>
                  <a:gd name="T3" fmla="*/ 3 h 231"/>
                  <a:gd name="T4" fmla="*/ 8 w 132"/>
                  <a:gd name="T5" fmla="*/ 8 h 231"/>
                  <a:gd name="T6" fmla="*/ 3 w 132"/>
                  <a:gd name="T7" fmla="*/ 18 h 231"/>
                  <a:gd name="T8" fmla="*/ 7 w 132"/>
                  <a:gd name="T9" fmla="*/ 26 h 231"/>
                  <a:gd name="T10" fmla="*/ 6 w 132"/>
                  <a:gd name="T11" fmla="*/ 36 h 231"/>
                  <a:gd name="T12" fmla="*/ 5 w 132"/>
                  <a:gd name="T13" fmla="*/ 48 h 231"/>
                  <a:gd name="T14" fmla="*/ 2 w 132"/>
                  <a:gd name="T15" fmla="*/ 57 h 231"/>
                  <a:gd name="T16" fmla="*/ 9 w 132"/>
                  <a:gd name="T17" fmla="*/ 63 h 231"/>
                  <a:gd name="T18" fmla="*/ 11 w 132"/>
                  <a:gd name="T19" fmla="*/ 70 h 231"/>
                  <a:gd name="T20" fmla="*/ 15 w 132"/>
                  <a:gd name="T21" fmla="*/ 74 h 231"/>
                  <a:gd name="T22" fmla="*/ 19 w 132"/>
                  <a:gd name="T23" fmla="*/ 79 h 231"/>
                  <a:gd name="T24" fmla="*/ 24 w 132"/>
                  <a:gd name="T25" fmla="*/ 88 h 231"/>
                  <a:gd name="T26" fmla="*/ 20 w 132"/>
                  <a:gd name="T27" fmla="*/ 95 h 231"/>
                  <a:gd name="T28" fmla="*/ 26 w 132"/>
                  <a:gd name="T29" fmla="*/ 102 h 231"/>
                  <a:gd name="T30" fmla="*/ 31 w 132"/>
                  <a:gd name="T31" fmla="*/ 112 h 231"/>
                  <a:gd name="T32" fmla="*/ 38 w 132"/>
                  <a:gd name="T33" fmla="*/ 122 h 231"/>
                  <a:gd name="T34" fmla="*/ 39 w 132"/>
                  <a:gd name="T35" fmla="*/ 129 h 231"/>
                  <a:gd name="T36" fmla="*/ 38 w 132"/>
                  <a:gd name="T37" fmla="*/ 137 h 231"/>
                  <a:gd name="T38" fmla="*/ 43 w 132"/>
                  <a:gd name="T39" fmla="*/ 146 h 231"/>
                  <a:gd name="T40" fmla="*/ 46 w 132"/>
                  <a:gd name="T41" fmla="*/ 154 h 231"/>
                  <a:gd name="T42" fmla="*/ 49 w 132"/>
                  <a:gd name="T43" fmla="*/ 163 h 231"/>
                  <a:gd name="T44" fmla="*/ 49 w 132"/>
                  <a:gd name="T45" fmla="*/ 172 h 231"/>
                  <a:gd name="T46" fmla="*/ 55 w 132"/>
                  <a:gd name="T47" fmla="*/ 182 h 231"/>
                  <a:gd name="T48" fmla="*/ 58 w 132"/>
                  <a:gd name="T49" fmla="*/ 189 h 231"/>
                  <a:gd name="T50" fmla="*/ 62 w 132"/>
                  <a:gd name="T51" fmla="*/ 200 h 231"/>
                  <a:gd name="T52" fmla="*/ 68 w 132"/>
                  <a:gd name="T53" fmla="*/ 203 h 231"/>
                  <a:gd name="T54" fmla="*/ 66 w 132"/>
                  <a:gd name="T55" fmla="*/ 212 h 231"/>
                  <a:gd name="T56" fmla="*/ 67 w 132"/>
                  <a:gd name="T57" fmla="*/ 219 h 231"/>
                  <a:gd name="T58" fmla="*/ 74 w 132"/>
                  <a:gd name="T59" fmla="*/ 225 h 231"/>
                  <a:gd name="T60" fmla="*/ 82 w 132"/>
                  <a:gd name="T61" fmla="*/ 229 h 231"/>
                  <a:gd name="T62" fmla="*/ 90 w 132"/>
                  <a:gd name="T63" fmla="*/ 229 h 231"/>
                  <a:gd name="T64" fmla="*/ 99 w 132"/>
                  <a:gd name="T65" fmla="*/ 228 h 231"/>
                  <a:gd name="T66" fmla="*/ 107 w 132"/>
                  <a:gd name="T67" fmla="*/ 227 h 231"/>
                  <a:gd name="T68" fmla="*/ 116 w 132"/>
                  <a:gd name="T69" fmla="*/ 224 h 231"/>
                  <a:gd name="T70" fmla="*/ 118 w 132"/>
                  <a:gd name="T71" fmla="*/ 217 h 231"/>
                  <a:gd name="T72" fmla="*/ 124 w 132"/>
                  <a:gd name="T73" fmla="*/ 210 h 231"/>
                  <a:gd name="T74" fmla="*/ 129 w 132"/>
                  <a:gd name="T75" fmla="*/ 199 h 231"/>
                  <a:gd name="T76" fmla="*/ 129 w 132"/>
                  <a:gd name="T77" fmla="*/ 190 h 231"/>
                  <a:gd name="T78" fmla="*/ 127 w 132"/>
                  <a:gd name="T79" fmla="*/ 184 h 231"/>
                  <a:gd name="T80" fmla="*/ 123 w 132"/>
                  <a:gd name="T81" fmla="*/ 180 h 231"/>
                  <a:gd name="T82" fmla="*/ 115 w 132"/>
                  <a:gd name="T83" fmla="*/ 179 h 231"/>
                  <a:gd name="T84" fmla="*/ 104 w 132"/>
                  <a:gd name="T85" fmla="*/ 178 h 231"/>
                  <a:gd name="T86" fmla="*/ 100 w 132"/>
                  <a:gd name="T87" fmla="*/ 167 h 231"/>
                  <a:gd name="T88" fmla="*/ 96 w 132"/>
                  <a:gd name="T89" fmla="*/ 154 h 231"/>
                  <a:gd name="T90" fmla="*/ 95 w 132"/>
                  <a:gd name="T91" fmla="*/ 143 h 231"/>
                  <a:gd name="T92" fmla="*/ 89 w 132"/>
                  <a:gd name="T93" fmla="*/ 134 h 231"/>
                  <a:gd name="T94" fmla="*/ 88 w 132"/>
                  <a:gd name="T95" fmla="*/ 125 h 231"/>
                  <a:gd name="T96" fmla="*/ 84 w 132"/>
                  <a:gd name="T97" fmla="*/ 115 h 231"/>
                  <a:gd name="T98" fmla="*/ 75 w 132"/>
                  <a:gd name="T99" fmla="*/ 108 h 231"/>
                  <a:gd name="T100" fmla="*/ 74 w 132"/>
                  <a:gd name="T101" fmla="*/ 101 h 231"/>
                  <a:gd name="T102" fmla="*/ 72 w 132"/>
                  <a:gd name="T103" fmla="*/ 90 h 231"/>
                  <a:gd name="T104" fmla="*/ 66 w 132"/>
                  <a:gd name="T105" fmla="*/ 84 h 231"/>
                  <a:gd name="T106" fmla="*/ 65 w 132"/>
                  <a:gd name="T107" fmla="*/ 74 h 231"/>
                  <a:gd name="T108" fmla="*/ 61 w 132"/>
                  <a:gd name="T109" fmla="*/ 62 h 231"/>
                  <a:gd name="T110" fmla="*/ 55 w 132"/>
                  <a:gd name="T111" fmla="*/ 52 h 231"/>
                  <a:gd name="T112" fmla="*/ 52 w 132"/>
                  <a:gd name="T113" fmla="*/ 42 h 231"/>
                  <a:gd name="T114" fmla="*/ 47 w 132"/>
                  <a:gd name="T115" fmla="*/ 34 h 231"/>
                  <a:gd name="T116" fmla="*/ 43 w 132"/>
                  <a:gd name="T117" fmla="*/ 25 h 231"/>
                  <a:gd name="T118" fmla="*/ 43 w 132"/>
                  <a:gd name="T119" fmla="*/ 15 h 231"/>
                  <a:gd name="T120" fmla="*/ 40 w 132"/>
                  <a:gd name="T121" fmla="*/ 6 h 231"/>
                  <a:gd name="T122" fmla="*/ 32 w 132"/>
                  <a:gd name="T123" fmla="*/ 7 h 231"/>
                  <a:gd name="T124" fmla="*/ 22 w 132"/>
                  <a:gd name="T125" fmla="*/ 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231">
                    <a:moveTo>
                      <a:pt x="85" y="230"/>
                    </a:moveTo>
                    <a:lnTo>
                      <a:pt x="85" y="230"/>
                    </a:lnTo>
                    <a:lnTo>
                      <a:pt x="85" y="230"/>
                    </a:lnTo>
                    <a:close/>
                    <a:moveTo>
                      <a:pt x="93" y="230"/>
                    </a:moveTo>
                    <a:lnTo>
                      <a:pt x="93" y="230"/>
                    </a:lnTo>
                    <a:lnTo>
                      <a:pt x="93" y="230"/>
                    </a:lnTo>
                    <a:lnTo>
                      <a:pt x="93" y="230"/>
                    </a:lnTo>
                    <a:close/>
                    <a:moveTo>
                      <a:pt x="113" y="225"/>
                    </a:moveTo>
                    <a:lnTo>
                      <a:pt x="113" y="225"/>
                    </a:lnTo>
                    <a:lnTo>
                      <a:pt x="113" y="225"/>
                    </a:lnTo>
                    <a:lnTo>
                      <a:pt x="113" y="225"/>
                    </a:lnTo>
                    <a:close/>
                    <a:moveTo>
                      <a:pt x="116" y="225"/>
                    </a:moveTo>
                    <a:lnTo>
                      <a:pt x="115" y="225"/>
                    </a:lnTo>
                    <a:lnTo>
                      <a:pt x="116" y="225"/>
                    </a:lnTo>
                    <a:close/>
                    <a:moveTo>
                      <a:pt x="73" y="224"/>
                    </a:moveTo>
                    <a:lnTo>
                      <a:pt x="73" y="224"/>
                    </a:lnTo>
                    <a:lnTo>
                      <a:pt x="73" y="225"/>
                    </a:lnTo>
                    <a:lnTo>
                      <a:pt x="73" y="224"/>
                    </a:lnTo>
                    <a:close/>
                    <a:moveTo>
                      <a:pt x="124" y="209"/>
                    </a:moveTo>
                    <a:lnTo>
                      <a:pt x="124" y="209"/>
                    </a:lnTo>
                    <a:lnTo>
                      <a:pt x="124" y="209"/>
                    </a:lnTo>
                    <a:close/>
                    <a:moveTo>
                      <a:pt x="128" y="203"/>
                    </a:moveTo>
                    <a:lnTo>
                      <a:pt x="128" y="203"/>
                    </a:lnTo>
                    <a:lnTo>
                      <a:pt x="128" y="204"/>
                    </a:lnTo>
                    <a:lnTo>
                      <a:pt x="128" y="203"/>
                    </a:lnTo>
                    <a:close/>
                    <a:moveTo>
                      <a:pt x="128" y="203"/>
                    </a:moveTo>
                    <a:lnTo>
                      <a:pt x="127" y="203"/>
                    </a:lnTo>
                    <a:lnTo>
                      <a:pt x="128" y="203"/>
                    </a:lnTo>
                    <a:lnTo>
                      <a:pt x="128" y="203"/>
                    </a:lnTo>
                    <a:close/>
                    <a:moveTo>
                      <a:pt x="128" y="201"/>
                    </a:moveTo>
                    <a:lnTo>
                      <a:pt x="128" y="201"/>
                    </a:lnTo>
                    <a:lnTo>
                      <a:pt x="128" y="201"/>
                    </a:lnTo>
                    <a:lnTo>
                      <a:pt x="128" y="201"/>
                    </a:lnTo>
                    <a:close/>
                    <a:moveTo>
                      <a:pt x="130" y="195"/>
                    </a:moveTo>
                    <a:lnTo>
                      <a:pt x="130" y="195"/>
                    </a:lnTo>
                    <a:lnTo>
                      <a:pt x="130" y="196"/>
                    </a:lnTo>
                    <a:lnTo>
                      <a:pt x="130" y="195"/>
                    </a:lnTo>
                    <a:close/>
                    <a:moveTo>
                      <a:pt x="129" y="182"/>
                    </a:moveTo>
                    <a:lnTo>
                      <a:pt x="128" y="182"/>
                    </a:lnTo>
                    <a:lnTo>
                      <a:pt x="129" y="182"/>
                    </a:lnTo>
                    <a:close/>
                    <a:moveTo>
                      <a:pt x="126" y="205"/>
                    </a:moveTo>
                    <a:lnTo>
                      <a:pt x="127" y="205"/>
                    </a:lnTo>
                    <a:lnTo>
                      <a:pt x="126" y="205"/>
                    </a:lnTo>
                    <a:close/>
                    <a:moveTo>
                      <a:pt x="22" y="0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5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0" y="72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5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2" y="77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4" y="77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7" y="74"/>
                    </a:lnTo>
                    <a:lnTo>
                      <a:pt x="17" y="74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9" y="73"/>
                    </a:lnTo>
                    <a:lnTo>
                      <a:pt x="19" y="7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0" y="76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20" y="79"/>
                    </a:lnTo>
                    <a:lnTo>
                      <a:pt x="19" y="79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20" y="82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2" y="82"/>
                    </a:lnTo>
                    <a:lnTo>
                      <a:pt x="22" y="83"/>
                    </a:lnTo>
                    <a:lnTo>
                      <a:pt x="22" y="83"/>
                    </a:lnTo>
                    <a:lnTo>
                      <a:pt x="23" y="83"/>
                    </a:lnTo>
                    <a:lnTo>
                      <a:pt x="23" y="83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6"/>
                    </a:lnTo>
                    <a:lnTo>
                      <a:pt x="23" y="86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4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2" y="88"/>
                    </a:lnTo>
                    <a:lnTo>
                      <a:pt x="22" y="88"/>
                    </a:lnTo>
                    <a:lnTo>
                      <a:pt x="22" y="89"/>
                    </a:lnTo>
                    <a:lnTo>
                      <a:pt x="21" y="89"/>
                    </a:lnTo>
                    <a:lnTo>
                      <a:pt x="21" y="89"/>
                    </a:lnTo>
                    <a:lnTo>
                      <a:pt x="21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19" y="91"/>
                    </a:lnTo>
                    <a:lnTo>
                      <a:pt x="19" y="91"/>
                    </a:lnTo>
                    <a:lnTo>
                      <a:pt x="19" y="92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19" y="93"/>
                    </a:lnTo>
                    <a:lnTo>
                      <a:pt x="19" y="94"/>
                    </a:lnTo>
                    <a:lnTo>
                      <a:pt x="19" y="94"/>
                    </a:lnTo>
                    <a:lnTo>
                      <a:pt x="19" y="95"/>
                    </a:lnTo>
                    <a:lnTo>
                      <a:pt x="19" y="95"/>
                    </a:lnTo>
                    <a:lnTo>
                      <a:pt x="20" y="95"/>
                    </a:lnTo>
                    <a:lnTo>
                      <a:pt x="20" y="95"/>
                    </a:lnTo>
                    <a:lnTo>
                      <a:pt x="20" y="96"/>
                    </a:lnTo>
                    <a:lnTo>
                      <a:pt x="21" y="96"/>
                    </a:lnTo>
                    <a:lnTo>
                      <a:pt x="21" y="96"/>
                    </a:lnTo>
                    <a:lnTo>
                      <a:pt x="21" y="97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3" y="98"/>
                    </a:lnTo>
                    <a:lnTo>
                      <a:pt x="23" y="98"/>
                    </a:lnTo>
                    <a:lnTo>
                      <a:pt x="23" y="98"/>
                    </a:lnTo>
                    <a:lnTo>
                      <a:pt x="24" y="98"/>
                    </a:lnTo>
                    <a:lnTo>
                      <a:pt x="24" y="98"/>
                    </a:lnTo>
                    <a:lnTo>
                      <a:pt x="24" y="98"/>
                    </a:lnTo>
                    <a:lnTo>
                      <a:pt x="25" y="98"/>
                    </a:lnTo>
                    <a:lnTo>
                      <a:pt x="25" y="98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6" y="100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26" y="103"/>
                    </a:lnTo>
                    <a:lnTo>
                      <a:pt x="26" y="103"/>
                    </a:lnTo>
                    <a:lnTo>
                      <a:pt x="26" y="104"/>
                    </a:lnTo>
                    <a:lnTo>
                      <a:pt x="26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8" y="104"/>
                    </a:lnTo>
                    <a:lnTo>
                      <a:pt x="27" y="104"/>
                    </a:lnTo>
                    <a:lnTo>
                      <a:pt x="28" y="104"/>
                    </a:lnTo>
                    <a:lnTo>
                      <a:pt x="27" y="104"/>
                    </a:lnTo>
                    <a:lnTo>
                      <a:pt x="27" y="105"/>
                    </a:lnTo>
                    <a:lnTo>
                      <a:pt x="27" y="105"/>
                    </a:lnTo>
                    <a:lnTo>
                      <a:pt x="28" y="105"/>
                    </a:lnTo>
                    <a:lnTo>
                      <a:pt x="28" y="106"/>
                    </a:lnTo>
                    <a:lnTo>
                      <a:pt x="28" y="106"/>
                    </a:lnTo>
                    <a:lnTo>
                      <a:pt x="28" y="106"/>
                    </a:lnTo>
                    <a:lnTo>
                      <a:pt x="29" y="106"/>
                    </a:lnTo>
                    <a:lnTo>
                      <a:pt x="29" y="106"/>
                    </a:lnTo>
                    <a:lnTo>
                      <a:pt x="29" y="107"/>
                    </a:lnTo>
                    <a:lnTo>
                      <a:pt x="30" y="107"/>
                    </a:lnTo>
                    <a:lnTo>
                      <a:pt x="30" y="108"/>
                    </a:lnTo>
                    <a:lnTo>
                      <a:pt x="30" y="108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30" y="110"/>
                    </a:lnTo>
                    <a:lnTo>
                      <a:pt x="30" y="110"/>
                    </a:lnTo>
                    <a:lnTo>
                      <a:pt x="30" y="110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1" y="112"/>
                    </a:lnTo>
                    <a:lnTo>
                      <a:pt x="31" y="112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2" y="114"/>
                    </a:lnTo>
                    <a:lnTo>
                      <a:pt x="32" y="114"/>
                    </a:lnTo>
                    <a:lnTo>
                      <a:pt x="32" y="115"/>
                    </a:lnTo>
                    <a:lnTo>
                      <a:pt x="32" y="115"/>
                    </a:lnTo>
                    <a:lnTo>
                      <a:pt x="33" y="115"/>
                    </a:lnTo>
                    <a:lnTo>
                      <a:pt x="33" y="115"/>
                    </a:lnTo>
                    <a:lnTo>
                      <a:pt x="33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7"/>
                    </a:lnTo>
                    <a:lnTo>
                      <a:pt x="34" y="117"/>
                    </a:lnTo>
                    <a:lnTo>
                      <a:pt x="35" y="117"/>
                    </a:lnTo>
                    <a:lnTo>
                      <a:pt x="35" y="117"/>
                    </a:lnTo>
                    <a:lnTo>
                      <a:pt x="35" y="118"/>
                    </a:lnTo>
                    <a:lnTo>
                      <a:pt x="35" y="118"/>
                    </a:lnTo>
                    <a:lnTo>
                      <a:pt x="36" y="118"/>
                    </a:lnTo>
                    <a:lnTo>
                      <a:pt x="36" y="119"/>
                    </a:lnTo>
                    <a:lnTo>
                      <a:pt x="36" y="119"/>
                    </a:lnTo>
                    <a:lnTo>
                      <a:pt x="36" y="119"/>
                    </a:lnTo>
                    <a:lnTo>
                      <a:pt x="36" y="120"/>
                    </a:lnTo>
                    <a:lnTo>
                      <a:pt x="37" y="120"/>
                    </a:lnTo>
                    <a:lnTo>
                      <a:pt x="37" y="120"/>
                    </a:lnTo>
                    <a:lnTo>
                      <a:pt x="37" y="121"/>
                    </a:lnTo>
                    <a:lnTo>
                      <a:pt x="37" y="121"/>
                    </a:lnTo>
                    <a:lnTo>
                      <a:pt x="37" y="121"/>
                    </a:lnTo>
                    <a:lnTo>
                      <a:pt x="37" y="122"/>
                    </a:lnTo>
                    <a:lnTo>
                      <a:pt x="38" y="122"/>
                    </a:lnTo>
                    <a:lnTo>
                      <a:pt x="38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40" y="122"/>
                    </a:lnTo>
                    <a:lnTo>
                      <a:pt x="40" y="121"/>
                    </a:lnTo>
                    <a:lnTo>
                      <a:pt x="40" y="121"/>
                    </a:lnTo>
                    <a:lnTo>
                      <a:pt x="41" y="121"/>
                    </a:lnTo>
                    <a:lnTo>
                      <a:pt x="41" y="122"/>
                    </a:lnTo>
                    <a:lnTo>
                      <a:pt x="41" y="122"/>
                    </a:lnTo>
                    <a:lnTo>
                      <a:pt x="41" y="123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2" y="124"/>
                    </a:lnTo>
                    <a:lnTo>
                      <a:pt x="42" y="124"/>
                    </a:lnTo>
                    <a:lnTo>
                      <a:pt x="41" y="125"/>
                    </a:lnTo>
                    <a:lnTo>
                      <a:pt x="41" y="125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40" y="126"/>
                    </a:lnTo>
                    <a:lnTo>
                      <a:pt x="40" y="125"/>
                    </a:lnTo>
                    <a:lnTo>
                      <a:pt x="40" y="126"/>
                    </a:lnTo>
                    <a:lnTo>
                      <a:pt x="39" y="126"/>
                    </a:lnTo>
                    <a:lnTo>
                      <a:pt x="39" y="126"/>
                    </a:lnTo>
                    <a:lnTo>
                      <a:pt x="40" y="126"/>
                    </a:lnTo>
                    <a:lnTo>
                      <a:pt x="40" y="127"/>
                    </a:lnTo>
                    <a:lnTo>
                      <a:pt x="40" y="127"/>
                    </a:lnTo>
                    <a:lnTo>
                      <a:pt x="40" y="127"/>
                    </a:lnTo>
                    <a:lnTo>
                      <a:pt x="39" y="127"/>
                    </a:lnTo>
                    <a:lnTo>
                      <a:pt x="39" y="128"/>
                    </a:lnTo>
                    <a:lnTo>
                      <a:pt x="39" y="128"/>
                    </a:lnTo>
                    <a:lnTo>
                      <a:pt x="39" y="128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8" y="129"/>
                    </a:lnTo>
                    <a:lnTo>
                      <a:pt x="38" y="130"/>
                    </a:lnTo>
                    <a:lnTo>
                      <a:pt x="38" y="130"/>
                    </a:lnTo>
                    <a:lnTo>
                      <a:pt x="37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7" y="132"/>
                    </a:lnTo>
                    <a:lnTo>
                      <a:pt x="37" y="132"/>
                    </a:lnTo>
                    <a:lnTo>
                      <a:pt x="37" y="133"/>
                    </a:lnTo>
                    <a:lnTo>
                      <a:pt x="37" y="133"/>
                    </a:lnTo>
                    <a:lnTo>
                      <a:pt x="37" y="133"/>
                    </a:lnTo>
                    <a:lnTo>
                      <a:pt x="37" y="133"/>
                    </a:lnTo>
                    <a:lnTo>
                      <a:pt x="37" y="134"/>
                    </a:lnTo>
                    <a:lnTo>
                      <a:pt x="37" y="134"/>
                    </a:lnTo>
                    <a:lnTo>
                      <a:pt x="38" y="134"/>
                    </a:lnTo>
                    <a:lnTo>
                      <a:pt x="38" y="135"/>
                    </a:lnTo>
                    <a:lnTo>
                      <a:pt x="38" y="135"/>
                    </a:lnTo>
                    <a:lnTo>
                      <a:pt x="39" y="135"/>
                    </a:lnTo>
                    <a:lnTo>
                      <a:pt x="39" y="135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9" y="136"/>
                    </a:lnTo>
                    <a:lnTo>
                      <a:pt x="39" y="136"/>
                    </a:lnTo>
                    <a:lnTo>
                      <a:pt x="39" y="137"/>
                    </a:lnTo>
                    <a:lnTo>
                      <a:pt x="38" y="137"/>
                    </a:lnTo>
                    <a:lnTo>
                      <a:pt x="38" y="137"/>
                    </a:lnTo>
                    <a:lnTo>
                      <a:pt x="38" y="138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40" y="138"/>
                    </a:lnTo>
                    <a:lnTo>
                      <a:pt x="40" y="139"/>
                    </a:lnTo>
                    <a:lnTo>
                      <a:pt x="40" y="139"/>
                    </a:lnTo>
                    <a:lnTo>
                      <a:pt x="40" y="139"/>
                    </a:lnTo>
                    <a:lnTo>
                      <a:pt x="41" y="139"/>
                    </a:lnTo>
                    <a:lnTo>
                      <a:pt x="41" y="139"/>
                    </a:lnTo>
                    <a:lnTo>
                      <a:pt x="41" y="139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42" y="140"/>
                    </a:lnTo>
                    <a:lnTo>
                      <a:pt x="42" y="141"/>
                    </a:lnTo>
                    <a:lnTo>
                      <a:pt x="42" y="141"/>
                    </a:lnTo>
                    <a:lnTo>
                      <a:pt x="42" y="141"/>
                    </a:lnTo>
                    <a:lnTo>
                      <a:pt x="42" y="142"/>
                    </a:lnTo>
                    <a:lnTo>
                      <a:pt x="42" y="142"/>
                    </a:lnTo>
                    <a:lnTo>
                      <a:pt x="42" y="142"/>
                    </a:lnTo>
                    <a:lnTo>
                      <a:pt x="42" y="143"/>
                    </a:lnTo>
                    <a:lnTo>
                      <a:pt x="41" y="143"/>
                    </a:lnTo>
                    <a:lnTo>
                      <a:pt x="41" y="143"/>
                    </a:lnTo>
                    <a:lnTo>
                      <a:pt x="41" y="143"/>
                    </a:lnTo>
                    <a:lnTo>
                      <a:pt x="41" y="144"/>
                    </a:lnTo>
                    <a:lnTo>
                      <a:pt x="41" y="144"/>
                    </a:lnTo>
                    <a:lnTo>
                      <a:pt x="41" y="145"/>
                    </a:lnTo>
                    <a:lnTo>
                      <a:pt x="42" y="145"/>
                    </a:lnTo>
                    <a:lnTo>
                      <a:pt x="42" y="145"/>
                    </a:lnTo>
                    <a:lnTo>
                      <a:pt x="42" y="145"/>
                    </a:lnTo>
                    <a:lnTo>
                      <a:pt x="42" y="146"/>
                    </a:lnTo>
                    <a:lnTo>
                      <a:pt x="43" y="146"/>
                    </a:lnTo>
                    <a:lnTo>
                      <a:pt x="43" y="146"/>
                    </a:lnTo>
                    <a:lnTo>
                      <a:pt x="44" y="147"/>
                    </a:lnTo>
                    <a:lnTo>
                      <a:pt x="44" y="147"/>
                    </a:lnTo>
                    <a:lnTo>
                      <a:pt x="44" y="147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2" y="149"/>
                    </a:lnTo>
                    <a:lnTo>
                      <a:pt x="42" y="149"/>
                    </a:lnTo>
                    <a:lnTo>
                      <a:pt x="42" y="149"/>
                    </a:lnTo>
                    <a:lnTo>
                      <a:pt x="43" y="149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44" y="151"/>
                    </a:lnTo>
                    <a:lnTo>
                      <a:pt x="45" y="151"/>
                    </a:lnTo>
                    <a:lnTo>
                      <a:pt x="45" y="151"/>
                    </a:lnTo>
                    <a:lnTo>
                      <a:pt x="45" y="151"/>
                    </a:lnTo>
                    <a:lnTo>
                      <a:pt x="45" y="151"/>
                    </a:lnTo>
                    <a:lnTo>
                      <a:pt x="45" y="152"/>
                    </a:lnTo>
                    <a:lnTo>
                      <a:pt x="46" y="152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4"/>
                    </a:lnTo>
                    <a:lnTo>
                      <a:pt x="46" y="154"/>
                    </a:lnTo>
                    <a:lnTo>
                      <a:pt x="46" y="154"/>
                    </a:lnTo>
                    <a:lnTo>
                      <a:pt x="46" y="155"/>
                    </a:lnTo>
                    <a:lnTo>
                      <a:pt x="46" y="155"/>
                    </a:lnTo>
                    <a:lnTo>
                      <a:pt x="46" y="156"/>
                    </a:lnTo>
                    <a:lnTo>
                      <a:pt x="46" y="156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7" y="157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8" y="159"/>
                    </a:lnTo>
                    <a:lnTo>
                      <a:pt x="48" y="159"/>
                    </a:lnTo>
                    <a:lnTo>
                      <a:pt x="48" y="159"/>
                    </a:lnTo>
                    <a:lnTo>
                      <a:pt x="48" y="160"/>
                    </a:lnTo>
                    <a:lnTo>
                      <a:pt x="47" y="160"/>
                    </a:lnTo>
                    <a:lnTo>
                      <a:pt x="47" y="160"/>
                    </a:lnTo>
                    <a:lnTo>
                      <a:pt x="47" y="161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7" y="161"/>
                    </a:lnTo>
                    <a:lnTo>
                      <a:pt x="48" y="161"/>
                    </a:lnTo>
                    <a:lnTo>
                      <a:pt x="48" y="162"/>
                    </a:lnTo>
                    <a:lnTo>
                      <a:pt x="48" y="162"/>
                    </a:lnTo>
                    <a:lnTo>
                      <a:pt x="49" y="162"/>
                    </a:lnTo>
                    <a:lnTo>
                      <a:pt x="49" y="162"/>
                    </a:lnTo>
                    <a:lnTo>
                      <a:pt x="49" y="162"/>
                    </a:lnTo>
                    <a:lnTo>
                      <a:pt x="49" y="163"/>
                    </a:lnTo>
                    <a:lnTo>
                      <a:pt x="50" y="163"/>
                    </a:lnTo>
                    <a:lnTo>
                      <a:pt x="50" y="163"/>
                    </a:lnTo>
                    <a:lnTo>
                      <a:pt x="49" y="163"/>
                    </a:lnTo>
                    <a:lnTo>
                      <a:pt x="49" y="164"/>
                    </a:lnTo>
                    <a:lnTo>
                      <a:pt x="49" y="164"/>
                    </a:lnTo>
                    <a:lnTo>
                      <a:pt x="49" y="164"/>
                    </a:lnTo>
                    <a:lnTo>
                      <a:pt x="49" y="165"/>
                    </a:lnTo>
                    <a:lnTo>
                      <a:pt x="49" y="165"/>
                    </a:lnTo>
                    <a:lnTo>
                      <a:pt x="48" y="165"/>
                    </a:lnTo>
                    <a:lnTo>
                      <a:pt x="48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7"/>
                    </a:lnTo>
                    <a:lnTo>
                      <a:pt x="47" y="167"/>
                    </a:lnTo>
                    <a:lnTo>
                      <a:pt x="47" y="167"/>
                    </a:lnTo>
                    <a:lnTo>
                      <a:pt x="48" y="168"/>
                    </a:lnTo>
                    <a:lnTo>
                      <a:pt x="48" y="168"/>
                    </a:lnTo>
                    <a:lnTo>
                      <a:pt x="48" y="168"/>
                    </a:lnTo>
                    <a:lnTo>
                      <a:pt x="49" y="168"/>
                    </a:lnTo>
                    <a:lnTo>
                      <a:pt x="49" y="169"/>
                    </a:lnTo>
                    <a:lnTo>
                      <a:pt x="49" y="169"/>
                    </a:lnTo>
                    <a:lnTo>
                      <a:pt x="49" y="169"/>
                    </a:lnTo>
                    <a:lnTo>
                      <a:pt x="49" y="170"/>
                    </a:lnTo>
                    <a:lnTo>
                      <a:pt x="49" y="170"/>
                    </a:lnTo>
                    <a:lnTo>
                      <a:pt x="49" y="171"/>
                    </a:lnTo>
                    <a:lnTo>
                      <a:pt x="48" y="171"/>
                    </a:lnTo>
                    <a:lnTo>
                      <a:pt x="48" y="171"/>
                    </a:lnTo>
                    <a:lnTo>
                      <a:pt x="48" y="171"/>
                    </a:lnTo>
                    <a:lnTo>
                      <a:pt x="48" y="172"/>
                    </a:lnTo>
                    <a:lnTo>
                      <a:pt x="48" y="172"/>
                    </a:lnTo>
                    <a:lnTo>
                      <a:pt x="49" y="172"/>
                    </a:lnTo>
                    <a:lnTo>
                      <a:pt x="49" y="172"/>
                    </a:lnTo>
                    <a:lnTo>
                      <a:pt x="49" y="171"/>
                    </a:lnTo>
                    <a:lnTo>
                      <a:pt x="49" y="172"/>
                    </a:lnTo>
                    <a:lnTo>
                      <a:pt x="49" y="172"/>
                    </a:lnTo>
                    <a:lnTo>
                      <a:pt x="49" y="172"/>
                    </a:lnTo>
                    <a:lnTo>
                      <a:pt x="49" y="173"/>
                    </a:lnTo>
                    <a:lnTo>
                      <a:pt x="50" y="173"/>
                    </a:lnTo>
                    <a:lnTo>
                      <a:pt x="50" y="173"/>
                    </a:lnTo>
                    <a:lnTo>
                      <a:pt x="50" y="173"/>
                    </a:lnTo>
                    <a:lnTo>
                      <a:pt x="51" y="173"/>
                    </a:lnTo>
                    <a:lnTo>
                      <a:pt x="51" y="174"/>
                    </a:lnTo>
                    <a:lnTo>
                      <a:pt x="51" y="174"/>
                    </a:lnTo>
                    <a:lnTo>
                      <a:pt x="50" y="175"/>
                    </a:lnTo>
                    <a:lnTo>
                      <a:pt x="50" y="175"/>
                    </a:lnTo>
                    <a:lnTo>
                      <a:pt x="50" y="176"/>
                    </a:lnTo>
                    <a:lnTo>
                      <a:pt x="49" y="176"/>
                    </a:lnTo>
                    <a:lnTo>
                      <a:pt x="49" y="177"/>
                    </a:lnTo>
                    <a:lnTo>
                      <a:pt x="50" y="177"/>
                    </a:lnTo>
                    <a:lnTo>
                      <a:pt x="50" y="177"/>
                    </a:lnTo>
                    <a:lnTo>
                      <a:pt x="50" y="177"/>
                    </a:lnTo>
                    <a:lnTo>
                      <a:pt x="51" y="178"/>
                    </a:lnTo>
                    <a:lnTo>
                      <a:pt x="51" y="178"/>
                    </a:lnTo>
                    <a:lnTo>
                      <a:pt x="51" y="179"/>
                    </a:lnTo>
                    <a:lnTo>
                      <a:pt x="52" y="179"/>
                    </a:lnTo>
                    <a:lnTo>
                      <a:pt x="52" y="179"/>
                    </a:lnTo>
                    <a:lnTo>
                      <a:pt x="53" y="179"/>
                    </a:lnTo>
                    <a:lnTo>
                      <a:pt x="53" y="179"/>
                    </a:lnTo>
                    <a:lnTo>
                      <a:pt x="53" y="179"/>
                    </a:lnTo>
                    <a:lnTo>
                      <a:pt x="53" y="180"/>
                    </a:lnTo>
                    <a:lnTo>
                      <a:pt x="53" y="180"/>
                    </a:lnTo>
                    <a:lnTo>
                      <a:pt x="54" y="181"/>
                    </a:lnTo>
                    <a:lnTo>
                      <a:pt x="54" y="181"/>
                    </a:lnTo>
                    <a:lnTo>
                      <a:pt x="54" y="182"/>
                    </a:lnTo>
                    <a:lnTo>
                      <a:pt x="55" y="182"/>
                    </a:lnTo>
                    <a:lnTo>
                      <a:pt x="55" y="182"/>
                    </a:lnTo>
                    <a:lnTo>
                      <a:pt x="55" y="182"/>
                    </a:lnTo>
                    <a:lnTo>
                      <a:pt x="55" y="183"/>
                    </a:lnTo>
                    <a:lnTo>
                      <a:pt x="55" y="183"/>
                    </a:lnTo>
                    <a:lnTo>
                      <a:pt x="55" y="183"/>
                    </a:lnTo>
                    <a:lnTo>
                      <a:pt x="55" y="184"/>
                    </a:lnTo>
                    <a:lnTo>
                      <a:pt x="55" y="184"/>
                    </a:lnTo>
                    <a:lnTo>
                      <a:pt x="55" y="184"/>
                    </a:lnTo>
                    <a:lnTo>
                      <a:pt x="55" y="184"/>
                    </a:lnTo>
                    <a:lnTo>
                      <a:pt x="55" y="184"/>
                    </a:lnTo>
                    <a:lnTo>
                      <a:pt x="55" y="185"/>
                    </a:lnTo>
                    <a:lnTo>
                      <a:pt x="56" y="185"/>
                    </a:lnTo>
                    <a:lnTo>
                      <a:pt x="56" y="185"/>
                    </a:lnTo>
                    <a:lnTo>
                      <a:pt x="57" y="185"/>
                    </a:lnTo>
                    <a:lnTo>
                      <a:pt x="57" y="185"/>
                    </a:lnTo>
                    <a:lnTo>
                      <a:pt x="58" y="186"/>
                    </a:lnTo>
                    <a:lnTo>
                      <a:pt x="58" y="186"/>
                    </a:lnTo>
                    <a:lnTo>
                      <a:pt x="58" y="186"/>
                    </a:lnTo>
                    <a:lnTo>
                      <a:pt x="58" y="187"/>
                    </a:lnTo>
                    <a:lnTo>
                      <a:pt x="59" y="187"/>
                    </a:lnTo>
                    <a:lnTo>
                      <a:pt x="59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8"/>
                    </a:lnTo>
                    <a:lnTo>
                      <a:pt x="60" y="188"/>
                    </a:lnTo>
                    <a:lnTo>
                      <a:pt x="60" y="188"/>
                    </a:lnTo>
                    <a:lnTo>
                      <a:pt x="59" y="188"/>
                    </a:lnTo>
                    <a:lnTo>
                      <a:pt x="59" y="189"/>
                    </a:lnTo>
                    <a:lnTo>
                      <a:pt x="59" y="189"/>
                    </a:lnTo>
                    <a:lnTo>
                      <a:pt x="59" y="189"/>
                    </a:lnTo>
                    <a:lnTo>
                      <a:pt x="59" y="189"/>
                    </a:lnTo>
                    <a:lnTo>
                      <a:pt x="58" y="189"/>
                    </a:lnTo>
                    <a:lnTo>
                      <a:pt x="58" y="190"/>
                    </a:lnTo>
                    <a:lnTo>
                      <a:pt x="58" y="190"/>
                    </a:lnTo>
                    <a:lnTo>
                      <a:pt x="59" y="190"/>
                    </a:lnTo>
                    <a:lnTo>
                      <a:pt x="59" y="191"/>
                    </a:lnTo>
                    <a:lnTo>
                      <a:pt x="59" y="191"/>
                    </a:lnTo>
                    <a:lnTo>
                      <a:pt x="59" y="191"/>
                    </a:lnTo>
                    <a:lnTo>
                      <a:pt x="60" y="192"/>
                    </a:lnTo>
                    <a:lnTo>
                      <a:pt x="60" y="192"/>
                    </a:lnTo>
                    <a:lnTo>
                      <a:pt x="60" y="193"/>
                    </a:lnTo>
                    <a:lnTo>
                      <a:pt x="60" y="193"/>
                    </a:lnTo>
                    <a:lnTo>
                      <a:pt x="60" y="194"/>
                    </a:lnTo>
                    <a:lnTo>
                      <a:pt x="60" y="194"/>
                    </a:lnTo>
                    <a:lnTo>
                      <a:pt x="61" y="195"/>
                    </a:lnTo>
                    <a:lnTo>
                      <a:pt x="61" y="195"/>
                    </a:lnTo>
                    <a:lnTo>
                      <a:pt x="61" y="195"/>
                    </a:lnTo>
                    <a:lnTo>
                      <a:pt x="61" y="195"/>
                    </a:lnTo>
                    <a:lnTo>
                      <a:pt x="62" y="195"/>
                    </a:lnTo>
                    <a:lnTo>
                      <a:pt x="62" y="196"/>
                    </a:lnTo>
                    <a:lnTo>
                      <a:pt x="63" y="196"/>
                    </a:lnTo>
                    <a:lnTo>
                      <a:pt x="63" y="196"/>
                    </a:lnTo>
                    <a:lnTo>
                      <a:pt x="63" y="197"/>
                    </a:lnTo>
                    <a:lnTo>
                      <a:pt x="62" y="197"/>
                    </a:lnTo>
                    <a:lnTo>
                      <a:pt x="62" y="197"/>
                    </a:lnTo>
                    <a:lnTo>
                      <a:pt x="62" y="197"/>
                    </a:lnTo>
                    <a:lnTo>
                      <a:pt x="61" y="197"/>
                    </a:lnTo>
                    <a:lnTo>
                      <a:pt x="61" y="198"/>
                    </a:lnTo>
                    <a:lnTo>
                      <a:pt x="61" y="198"/>
                    </a:lnTo>
                    <a:lnTo>
                      <a:pt x="61" y="199"/>
                    </a:lnTo>
                    <a:lnTo>
                      <a:pt x="62" y="199"/>
                    </a:lnTo>
                    <a:lnTo>
                      <a:pt x="62" y="199"/>
                    </a:lnTo>
                    <a:lnTo>
                      <a:pt x="62" y="200"/>
                    </a:lnTo>
                    <a:lnTo>
                      <a:pt x="62" y="200"/>
                    </a:lnTo>
                    <a:lnTo>
                      <a:pt x="63" y="200"/>
                    </a:lnTo>
                    <a:lnTo>
                      <a:pt x="63" y="200"/>
                    </a:lnTo>
                    <a:lnTo>
                      <a:pt x="63" y="201"/>
                    </a:lnTo>
                    <a:lnTo>
                      <a:pt x="64" y="201"/>
                    </a:lnTo>
                    <a:lnTo>
                      <a:pt x="64" y="201"/>
                    </a:lnTo>
                    <a:lnTo>
                      <a:pt x="65" y="201"/>
                    </a:lnTo>
                    <a:lnTo>
                      <a:pt x="65" y="201"/>
                    </a:lnTo>
                    <a:lnTo>
                      <a:pt x="65" y="200"/>
                    </a:lnTo>
                    <a:lnTo>
                      <a:pt x="66" y="200"/>
                    </a:lnTo>
                    <a:lnTo>
                      <a:pt x="66" y="200"/>
                    </a:lnTo>
                    <a:lnTo>
                      <a:pt x="66" y="200"/>
                    </a:lnTo>
                    <a:lnTo>
                      <a:pt x="66" y="199"/>
                    </a:lnTo>
                    <a:lnTo>
                      <a:pt x="67" y="199"/>
                    </a:lnTo>
                    <a:lnTo>
                      <a:pt x="67" y="199"/>
                    </a:lnTo>
                    <a:lnTo>
                      <a:pt x="68" y="199"/>
                    </a:lnTo>
                    <a:lnTo>
                      <a:pt x="68" y="199"/>
                    </a:lnTo>
                    <a:lnTo>
                      <a:pt x="69" y="200"/>
                    </a:lnTo>
                    <a:lnTo>
                      <a:pt x="69" y="200"/>
                    </a:lnTo>
                    <a:lnTo>
                      <a:pt x="70" y="200"/>
                    </a:lnTo>
                    <a:lnTo>
                      <a:pt x="70" y="200"/>
                    </a:lnTo>
                    <a:lnTo>
                      <a:pt x="71" y="200"/>
                    </a:lnTo>
                    <a:lnTo>
                      <a:pt x="71" y="200"/>
                    </a:lnTo>
                    <a:lnTo>
                      <a:pt x="71" y="201"/>
                    </a:lnTo>
                    <a:lnTo>
                      <a:pt x="71" y="201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70" y="202"/>
                    </a:lnTo>
                    <a:lnTo>
                      <a:pt x="70" y="202"/>
                    </a:lnTo>
                    <a:lnTo>
                      <a:pt x="69" y="202"/>
                    </a:lnTo>
                    <a:lnTo>
                      <a:pt x="69" y="203"/>
                    </a:lnTo>
                    <a:lnTo>
                      <a:pt x="69" y="203"/>
                    </a:lnTo>
                    <a:lnTo>
                      <a:pt x="68" y="203"/>
                    </a:lnTo>
                    <a:lnTo>
                      <a:pt x="68" y="204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5"/>
                    </a:lnTo>
                    <a:lnTo>
                      <a:pt x="67" y="205"/>
                    </a:lnTo>
                    <a:lnTo>
                      <a:pt x="67" y="205"/>
                    </a:lnTo>
                    <a:lnTo>
                      <a:pt x="68" y="205"/>
                    </a:lnTo>
                    <a:lnTo>
                      <a:pt x="68" y="206"/>
                    </a:lnTo>
                    <a:lnTo>
                      <a:pt x="68" y="206"/>
                    </a:lnTo>
                    <a:lnTo>
                      <a:pt x="68" y="207"/>
                    </a:lnTo>
                    <a:lnTo>
                      <a:pt x="68" y="207"/>
                    </a:lnTo>
                    <a:lnTo>
                      <a:pt x="68" y="207"/>
                    </a:lnTo>
                    <a:lnTo>
                      <a:pt x="68" y="208"/>
                    </a:lnTo>
                    <a:lnTo>
                      <a:pt x="69" y="208"/>
                    </a:lnTo>
                    <a:lnTo>
                      <a:pt x="68" y="208"/>
                    </a:lnTo>
                    <a:lnTo>
                      <a:pt x="68" y="208"/>
                    </a:lnTo>
                    <a:lnTo>
                      <a:pt x="67" y="209"/>
                    </a:lnTo>
                    <a:lnTo>
                      <a:pt x="67" y="209"/>
                    </a:lnTo>
                    <a:lnTo>
                      <a:pt x="67" y="209"/>
                    </a:lnTo>
                    <a:lnTo>
                      <a:pt x="66" y="209"/>
                    </a:lnTo>
                    <a:lnTo>
                      <a:pt x="66" y="209"/>
                    </a:lnTo>
                    <a:lnTo>
                      <a:pt x="67" y="209"/>
                    </a:lnTo>
                    <a:lnTo>
                      <a:pt x="67" y="210"/>
                    </a:lnTo>
                    <a:lnTo>
                      <a:pt x="66" y="210"/>
                    </a:lnTo>
                    <a:lnTo>
                      <a:pt x="66" y="210"/>
                    </a:lnTo>
                    <a:lnTo>
                      <a:pt x="66" y="210"/>
                    </a:lnTo>
                    <a:lnTo>
                      <a:pt x="66" y="211"/>
                    </a:lnTo>
                    <a:lnTo>
                      <a:pt x="66" y="211"/>
                    </a:lnTo>
                    <a:lnTo>
                      <a:pt x="66" y="212"/>
                    </a:lnTo>
                    <a:lnTo>
                      <a:pt x="66" y="212"/>
                    </a:lnTo>
                    <a:lnTo>
                      <a:pt x="66" y="212"/>
                    </a:lnTo>
                    <a:lnTo>
                      <a:pt x="66" y="212"/>
                    </a:lnTo>
                    <a:lnTo>
                      <a:pt x="65" y="212"/>
                    </a:lnTo>
                    <a:lnTo>
                      <a:pt x="65" y="213"/>
                    </a:lnTo>
                    <a:lnTo>
                      <a:pt x="65" y="213"/>
                    </a:lnTo>
                    <a:lnTo>
                      <a:pt x="65" y="213"/>
                    </a:lnTo>
                    <a:lnTo>
                      <a:pt x="64" y="214"/>
                    </a:lnTo>
                    <a:lnTo>
                      <a:pt x="64" y="214"/>
                    </a:lnTo>
                    <a:lnTo>
                      <a:pt x="64" y="214"/>
                    </a:lnTo>
                    <a:lnTo>
                      <a:pt x="64" y="214"/>
                    </a:lnTo>
                    <a:lnTo>
                      <a:pt x="64" y="215"/>
                    </a:lnTo>
                    <a:lnTo>
                      <a:pt x="64" y="215"/>
                    </a:lnTo>
                    <a:lnTo>
                      <a:pt x="64" y="215"/>
                    </a:lnTo>
                    <a:lnTo>
                      <a:pt x="64" y="215"/>
                    </a:lnTo>
                    <a:lnTo>
                      <a:pt x="65" y="215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6" y="217"/>
                    </a:lnTo>
                    <a:lnTo>
                      <a:pt x="66" y="218"/>
                    </a:lnTo>
                    <a:lnTo>
                      <a:pt x="66" y="218"/>
                    </a:lnTo>
                    <a:lnTo>
                      <a:pt x="66" y="218"/>
                    </a:lnTo>
                    <a:lnTo>
                      <a:pt x="66" y="218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7" y="219"/>
                    </a:lnTo>
                    <a:lnTo>
                      <a:pt x="67" y="219"/>
                    </a:lnTo>
                    <a:lnTo>
                      <a:pt x="67" y="220"/>
                    </a:lnTo>
                    <a:lnTo>
                      <a:pt x="67" y="220"/>
                    </a:lnTo>
                    <a:lnTo>
                      <a:pt x="67" y="220"/>
                    </a:lnTo>
                    <a:lnTo>
                      <a:pt x="67" y="221"/>
                    </a:lnTo>
                    <a:lnTo>
                      <a:pt x="68" y="221"/>
                    </a:lnTo>
                    <a:lnTo>
                      <a:pt x="68" y="221"/>
                    </a:lnTo>
                    <a:lnTo>
                      <a:pt x="68" y="222"/>
                    </a:lnTo>
                    <a:lnTo>
                      <a:pt x="68" y="222"/>
                    </a:lnTo>
                    <a:lnTo>
                      <a:pt x="68" y="223"/>
                    </a:lnTo>
                    <a:lnTo>
                      <a:pt x="68" y="223"/>
                    </a:lnTo>
                    <a:lnTo>
                      <a:pt x="68" y="224"/>
                    </a:lnTo>
                    <a:lnTo>
                      <a:pt x="68" y="224"/>
                    </a:lnTo>
                    <a:lnTo>
                      <a:pt x="69" y="224"/>
                    </a:lnTo>
                    <a:lnTo>
                      <a:pt x="69" y="224"/>
                    </a:lnTo>
                    <a:lnTo>
                      <a:pt x="69" y="224"/>
                    </a:lnTo>
                    <a:lnTo>
                      <a:pt x="70" y="224"/>
                    </a:lnTo>
                    <a:lnTo>
                      <a:pt x="70" y="224"/>
                    </a:lnTo>
                    <a:lnTo>
                      <a:pt x="71" y="224"/>
                    </a:lnTo>
                    <a:lnTo>
                      <a:pt x="71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3" y="224"/>
                    </a:lnTo>
                    <a:lnTo>
                      <a:pt x="73" y="224"/>
                    </a:lnTo>
                    <a:lnTo>
                      <a:pt x="74" y="224"/>
                    </a:lnTo>
                    <a:lnTo>
                      <a:pt x="74" y="224"/>
                    </a:lnTo>
                    <a:lnTo>
                      <a:pt x="74" y="225"/>
                    </a:lnTo>
                    <a:lnTo>
                      <a:pt x="75" y="225"/>
                    </a:lnTo>
                    <a:lnTo>
                      <a:pt x="75" y="225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5" y="226"/>
                    </a:lnTo>
                    <a:lnTo>
                      <a:pt x="75" y="226"/>
                    </a:lnTo>
                    <a:lnTo>
                      <a:pt x="75" y="226"/>
                    </a:lnTo>
                    <a:lnTo>
                      <a:pt x="75" y="226"/>
                    </a:lnTo>
                    <a:lnTo>
                      <a:pt x="75" y="227"/>
                    </a:lnTo>
                    <a:lnTo>
                      <a:pt x="75" y="226"/>
                    </a:lnTo>
                    <a:lnTo>
                      <a:pt x="75" y="227"/>
                    </a:lnTo>
                    <a:lnTo>
                      <a:pt x="76" y="227"/>
                    </a:lnTo>
                    <a:lnTo>
                      <a:pt x="76" y="227"/>
                    </a:lnTo>
                    <a:lnTo>
                      <a:pt x="76" y="227"/>
                    </a:lnTo>
                    <a:lnTo>
                      <a:pt x="76" y="227"/>
                    </a:lnTo>
                    <a:lnTo>
                      <a:pt x="76" y="228"/>
                    </a:lnTo>
                    <a:lnTo>
                      <a:pt x="76" y="228"/>
                    </a:lnTo>
                    <a:lnTo>
                      <a:pt x="76" y="228"/>
                    </a:lnTo>
                    <a:lnTo>
                      <a:pt x="77" y="228"/>
                    </a:lnTo>
                    <a:lnTo>
                      <a:pt x="77" y="228"/>
                    </a:lnTo>
                    <a:lnTo>
                      <a:pt x="77" y="228"/>
                    </a:lnTo>
                    <a:lnTo>
                      <a:pt x="78" y="228"/>
                    </a:lnTo>
                    <a:lnTo>
                      <a:pt x="78" y="228"/>
                    </a:lnTo>
                    <a:lnTo>
                      <a:pt x="79" y="229"/>
                    </a:lnTo>
                    <a:lnTo>
                      <a:pt x="79" y="229"/>
                    </a:lnTo>
                    <a:lnTo>
                      <a:pt x="79" y="228"/>
                    </a:lnTo>
                    <a:lnTo>
                      <a:pt x="80" y="228"/>
                    </a:lnTo>
                    <a:lnTo>
                      <a:pt x="80" y="228"/>
                    </a:lnTo>
                    <a:lnTo>
                      <a:pt x="80" y="228"/>
                    </a:lnTo>
                    <a:lnTo>
                      <a:pt x="81" y="228"/>
                    </a:lnTo>
                    <a:lnTo>
                      <a:pt x="81" y="228"/>
                    </a:lnTo>
                    <a:lnTo>
                      <a:pt x="81" y="228"/>
                    </a:lnTo>
                    <a:lnTo>
                      <a:pt x="82" y="228"/>
                    </a:lnTo>
                    <a:lnTo>
                      <a:pt x="82" y="229"/>
                    </a:lnTo>
                    <a:lnTo>
                      <a:pt x="82" y="229"/>
                    </a:lnTo>
                    <a:lnTo>
                      <a:pt x="83" y="229"/>
                    </a:lnTo>
                    <a:lnTo>
                      <a:pt x="83" y="229"/>
                    </a:lnTo>
                    <a:lnTo>
                      <a:pt x="83" y="229"/>
                    </a:lnTo>
                    <a:lnTo>
                      <a:pt x="83" y="229"/>
                    </a:lnTo>
                    <a:lnTo>
                      <a:pt x="83" y="229"/>
                    </a:lnTo>
                    <a:lnTo>
                      <a:pt x="84" y="229"/>
                    </a:lnTo>
                    <a:lnTo>
                      <a:pt x="84" y="229"/>
                    </a:lnTo>
                    <a:lnTo>
                      <a:pt x="85" y="229"/>
                    </a:lnTo>
                    <a:lnTo>
                      <a:pt x="85" y="230"/>
                    </a:lnTo>
                    <a:lnTo>
                      <a:pt x="85" y="230"/>
                    </a:lnTo>
                    <a:lnTo>
                      <a:pt x="85" y="230"/>
                    </a:lnTo>
                    <a:lnTo>
                      <a:pt x="85" y="230"/>
                    </a:lnTo>
                    <a:lnTo>
                      <a:pt x="85" y="230"/>
                    </a:lnTo>
                    <a:lnTo>
                      <a:pt x="85" y="229"/>
                    </a:lnTo>
                    <a:lnTo>
                      <a:pt x="85" y="229"/>
                    </a:lnTo>
                    <a:lnTo>
                      <a:pt x="86" y="229"/>
                    </a:lnTo>
                    <a:lnTo>
                      <a:pt x="86" y="229"/>
                    </a:lnTo>
                    <a:lnTo>
                      <a:pt x="86" y="229"/>
                    </a:lnTo>
                    <a:lnTo>
                      <a:pt x="86" y="229"/>
                    </a:lnTo>
                    <a:lnTo>
                      <a:pt x="87" y="229"/>
                    </a:lnTo>
                    <a:lnTo>
                      <a:pt x="87" y="229"/>
                    </a:lnTo>
                    <a:lnTo>
                      <a:pt x="87" y="229"/>
                    </a:lnTo>
                    <a:lnTo>
                      <a:pt x="87" y="229"/>
                    </a:lnTo>
                    <a:lnTo>
                      <a:pt x="88" y="229"/>
                    </a:lnTo>
                    <a:lnTo>
                      <a:pt x="88" y="229"/>
                    </a:lnTo>
                    <a:lnTo>
                      <a:pt x="88" y="229"/>
                    </a:lnTo>
                    <a:lnTo>
                      <a:pt x="89" y="229"/>
                    </a:lnTo>
                    <a:lnTo>
                      <a:pt x="89" y="229"/>
                    </a:lnTo>
                    <a:lnTo>
                      <a:pt x="89" y="229"/>
                    </a:lnTo>
                    <a:lnTo>
                      <a:pt x="90" y="229"/>
                    </a:lnTo>
                    <a:lnTo>
                      <a:pt x="90" y="229"/>
                    </a:lnTo>
                    <a:lnTo>
                      <a:pt x="90" y="229"/>
                    </a:lnTo>
                    <a:lnTo>
                      <a:pt x="91" y="229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2" y="230"/>
                    </a:lnTo>
                    <a:lnTo>
                      <a:pt x="92" y="230"/>
                    </a:lnTo>
                    <a:lnTo>
                      <a:pt x="92" y="230"/>
                    </a:lnTo>
                    <a:lnTo>
                      <a:pt x="93" y="230"/>
                    </a:lnTo>
                    <a:lnTo>
                      <a:pt x="93" y="230"/>
                    </a:lnTo>
                    <a:lnTo>
                      <a:pt x="93" y="229"/>
                    </a:lnTo>
                    <a:lnTo>
                      <a:pt x="94" y="229"/>
                    </a:lnTo>
                    <a:lnTo>
                      <a:pt x="94" y="230"/>
                    </a:lnTo>
                    <a:lnTo>
                      <a:pt x="95" y="230"/>
                    </a:lnTo>
                    <a:lnTo>
                      <a:pt x="95" y="231"/>
                    </a:lnTo>
                    <a:lnTo>
                      <a:pt x="95" y="231"/>
                    </a:lnTo>
                    <a:lnTo>
                      <a:pt x="95" y="230"/>
                    </a:lnTo>
                    <a:lnTo>
                      <a:pt x="95" y="230"/>
                    </a:lnTo>
                    <a:lnTo>
                      <a:pt x="95" y="230"/>
                    </a:lnTo>
                    <a:lnTo>
                      <a:pt x="95" y="230"/>
                    </a:lnTo>
                    <a:lnTo>
                      <a:pt x="95" y="229"/>
                    </a:lnTo>
                    <a:lnTo>
                      <a:pt x="95" y="229"/>
                    </a:lnTo>
                    <a:lnTo>
                      <a:pt x="96" y="229"/>
                    </a:lnTo>
                    <a:lnTo>
                      <a:pt x="96" y="229"/>
                    </a:lnTo>
                    <a:lnTo>
                      <a:pt x="96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7" y="228"/>
                    </a:lnTo>
                    <a:lnTo>
                      <a:pt x="98" y="228"/>
                    </a:lnTo>
                    <a:lnTo>
                      <a:pt x="98" y="228"/>
                    </a:lnTo>
                    <a:lnTo>
                      <a:pt x="99" y="228"/>
                    </a:lnTo>
                    <a:lnTo>
                      <a:pt x="99" y="228"/>
                    </a:lnTo>
                    <a:lnTo>
                      <a:pt x="99" y="229"/>
                    </a:lnTo>
                    <a:lnTo>
                      <a:pt x="99" y="229"/>
                    </a:lnTo>
                    <a:lnTo>
                      <a:pt x="100" y="229"/>
                    </a:lnTo>
                    <a:lnTo>
                      <a:pt x="100" y="229"/>
                    </a:lnTo>
                    <a:lnTo>
                      <a:pt x="100" y="229"/>
                    </a:lnTo>
                    <a:lnTo>
                      <a:pt x="101" y="229"/>
                    </a:lnTo>
                    <a:lnTo>
                      <a:pt x="101" y="228"/>
                    </a:lnTo>
                    <a:lnTo>
                      <a:pt x="101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7"/>
                    </a:lnTo>
                    <a:lnTo>
                      <a:pt x="102" y="227"/>
                    </a:lnTo>
                    <a:lnTo>
                      <a:pt x="103" y="228"/>
                    </a:lnTo>
                    <a:lnTo>
                      <a:pt x="103" y="228"/>
                    </a:lnTo>
                    <a:lnTo>
                      <a:pt x="103" y="228"/>
                    </a:lnTo>
                    <a:lnTo>
                      <a:pt x="104" y="228"/>
                    </a:lnTo>
                    <a:lnTo>
                      <a:pt x="104" y="228"/>
                    </a:lnTo>
                    <a:lnTo>
                      <a:pt x="104" y="227"/>
                    </a:lnTo>
                    <a:lnTo>
                      <a:pt x="104" y="227"/>
                    </a:lnTo>
                    <a:lnTo>
                      <a:pt x="104" y="227"/>
                    </a:lnTo>
                    <a:lnTo>
                      <a:pt x="105" y="227"/>
                    </a:lnTo>
                    <a:lnTo>
                      <a:pt x="105" y="227"/>
                    </a:lnTo>
                    <a:lnTo>
                      <a:pt x="105" y="226"/>
                    </a:lnTo>
                    <a:lnTo>
                      <a:pt x="105" y="226"/>
                    </a:lnTo>
                    <a:lnTo>
                      <a:pt x="105" y="227"/>
                    </a:lnTo>
                    <a:lnTo>
                      <a:pt x="106" y="227"/>
                    </a:lnTo>
                    <a:lnTo>
                      <a:pt x="106" y="227"/>
                    </a:lnTo>
                    <a:lnTo>
                      <a:pt x="106" y="227"/>
                    </a:lnTo>
                    <a:lnTo>
                      <a:pt x="106" y="227"/>
                    </a:lnTo>
                    <a:lnTo>
                      <a:pt x="106" y="227"/>
                    </a:lnTo>
                    <a:lnTo>
                      <a:pt x="107" y="227"/>
                    </a:lnTo>
                    <a:lnTo>
                      <a:pt x="107" y="227"/>
                    </a:lnTo>
                    <a:lnTo>
                      <a:pt x="108" y="227"/>
                    </a:lnTo>
                    <a:lnTo>
                      <a:pt x="108" y="227"/>
                    </a:lnTo>
                    <a:lnTo>
                      <a:pt x="108" y="226"/>
                    </a:lnTo>
                    <a:lnTo>
                      <a:pt x="109" y="226"/>
                    </a:lnTo>
                    <a:lnTo>
                      <a:pt x="109" y="226"/>
                    </a:lnTo>
                    <a:lnTo>
                      <a:pt x="109" y="226"/>
                    </a:lnTo>
                    <a:lnTo>
                      <a:pt x="110" y="226"/>
                    </a:lnTo>
                    <a:lnTo>
                      <a:pt x="110" y="227"/>
                    </a:lnTo>
                    <a:lnTo>
                      <a:pt x="110" y="227"/>
                    </a:lnTo>
                    <a:lnTo>
                      <a:pt x="111" y="227"/>
                    </a:lnTo>
                    <a:lnTo>
                      <a:pt x="111" y="226"/>
                    </a:lnTo>
                    <a:lnTo>
                      <a:pt x="111" y="226"/>
                    </a:lnTo>
                    <a:lnTo>
                      <a:pt x="111" y="225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2" y="225"/>
                    </a:lnTo>
                    <a:lnTo>
                      <a:pt x="113" y="225"/>
                    </a:lnTo>
                    <a:lnTo>
                      <a:pt x="113" y="225"/>
                    </a:lnTo>
                    <a:lnTo>
                      <a:pt x="113" y="225"/>
                    </a:lnTo>
                    <a:lnTo>
                      <a:pt x="114" y="225"/>
                    </a:lnTo>
                    <a:lnTo>
                      <a:pt x="114" y="225"/>
                    </a:lnTo>
                    <a:lnTo>
                      <a:pt x="114" y="225"/>
                    </a:lnTo>
                    <a:lnTo>
                      <a:pt x="114" y="226"/>
                    </a:lnTo>
                    <a:lnTo>
                      <a:pt x="115" y="226"/>
                    </a:lnTo>
                    <a:lnTo>
                      <a:pt x="115" y="226"/>
                    </a:lnTo>
                    <a:lnTo>
                      <a:pt x="115" y="226"/>
                    </a:lnTo>
                    <a:lnTo>
                      <a:pt x="115" y="225"/>
                    </a:lnTo>
                    <a:lnTo>
                      <a:pt x="115" y="225"/>
                    </a:lnTo>
                    <a:lnTo>
                      <a:pt x="115" y="225"/>
                    </a:lnTo>
                    <a:lnTo>
                      <a:pt x="115" y="224"/>
                    </a:lnTo>
                    <a:lnTo>
                      <a:pt x="116" y="224"/>
                    </a:lnTo>
                    <a:lnTo>
                      <a:pt x="116" y="224"/>
                    </a:lnTo>
                    <a:lnTo>
                      <a:pt x="116" y="224"/>
                    </a:lnTo>
                    <a:lnTo>
                      <a:pt x="117" y="224"/>
                    </a:lnTo>
                    <a:lnTo>
                      <a:pt x="117" y="223"/>
                    </a:lnTo>
                    <a:lnTo>
                      <a:pt x="116" y="223"/>
                    </a:lnTo>
                    <a:lnTo>
                      <a:pt x="116" y="223"/>
                    </a:lnTo>
                    <a:lnTo>
                      <a:pt x="117" y="223"/>
                    </a:lnTo>
                    <a:lnTo>
                      <a:pt x="117" y="223"/>
                    </a:lnTo>
                    <a:lnTo>
                      <a:pt x="117" y="223"/>
                    </a:lnTo>
                    <a:lnTo>
                      <a:pt x="118" y="223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8" y="221"/>
                    </a:lnTo>
                    <a:lnTo>
                      <a:pt x="118" y="221"/>
                    </a:lnTo>
                    <a:lnTo>
                      <a:pt x="118" y="221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9" y="220"/>
                    </a:lnTo>
                    <a:lnTo>
                      <a:pt x="119" y="219"/>
                    </a:lnTo>
                    <a:lnTo>
                      <a:pt x="119" y="219"/>
                    </a:lnTo>
                    <a:lnTo>
                      <a:pt x="118" y="219"/>
                    </a:lnTo>
                    <a:lnTo>
                      <a:pt x="118" y="219"/>
                    </a:lnTo>
                    <a:lnTo>
                      <a:pt x="118" y="219"/>
                    </a:lnTo>
                    <a:lnTo>
                      <a:pt x="118" y="219"/>
                    </a:lnTo>
                    <a:lnTo>
                      <a:pt x="118" y="219"/>
                    </a:lnTo>
                    <a:lnTo>
                      <a:pt x="118" y="218"/>
                    </a:lnTo>
                    <a:lnTo>
                      <a:pt x="118" y="218"/>
                    </a:lnTo>
                    <a:lnTo>
                      <a:pt x="117" y="218"/>
                    </a:lnTo>
                    <a:lnTo>
                      <a:pt x="117" y="217"/>
                    </a:lnTo>
                    <a:lnTo>
                      <a:pt x="118" y="217"/>
                    </a:lnTo>
                    <a:lnTo>
                      <a:pt x="118" y="217"/>
                    </a:lnTo>
                    <a:lnTo>
                      <a:pt x="118" y="216"/>
                    </a:lnTo>
                    <a:lnTo>
                      <a:pt x="118" y="216"/>
                    </a:lnTo>
                    <a:lnTo>
                      <a:pt x="118" y="216"/>
                    </a:lnTo>
                    <a:lnTo>
                      <a:pt x="119" y="216"/>
                    </a:lnTo>
                    <a:lnTo>
                      <a:pt x="119" y="215"/>
                    </a:lnTo>
                    <a:lnTo>
                      <a:pt x="119" y="215"/>
                    </a:lnTo>
                    <a:lnTo>
                      <a:pt x="119" y="214"/>
                    </a:lnTo>
                    <a:lnTo>
                      <a:pt x="119" y="214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2"/>
                    </a:lnTo>
                    <a:lnTo>
                      <a:pt x="119" y="212"/>
                    </a:lnTo>
                    <a:lnTo>
                      <a:pt x="119" y="212"/>
                    </a:lnTo>
                    <a:lnTo>
                      <a:pt x="120" y="212"/>
                    </a:lnTo>
                    <a:lnTo>
                      <a:pt x="120" y="212"/>
                    </a:lnTo>
                    <a:lnTo>
                      <a:pt x="120" y="212"/>
                    </a:lnTo>
                    <a:lnTo>
                      <a:pt x="120" y="212"/>
                    </a:lnTo>
                    <a:lnTo>
                      <a:pt x="121" y="212"/>
                    </a:lnTo>
                    <a:lnTo>
                      <a:pt x="121" y="211"/>
                    </a:lnTo>
                    <a:lnTo>
                      <a:pt x="121" y="211"/>
                    </a:lnTo>
                    <a:lnTo>
                      <a:pt x="120" y="211"/>
                    </a:lnTo>
                    <a:lnTo>
                      <a:pt x="121" y="210"/>
                    </a:lnTo>
                    <a:lnTo>
                      <a:pt x="121" y="210"/>
                    </a:lnTo>
                    <a:lnTo>
                      <a:pt x="121" y="209"/>
                    </a:lnTo>
                    <a:lnTo>
                      <a:pt x="122" y="210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3" y="210"/>
                    </a:lnTo>
                    <a:lnTo>
                      <a:pt x="123" y="210"/>
                    </a:lnTo>
                    <a:lnTo>
                      <a:pt x="124" y="210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5" y="209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25" y="207"/>
                    </a:lnTo>
                    <a:lnTo>
                      <a:pt x="125" y="207"/>
                    </a:lnTo>
                    <a:lnTo>
                      <a:pt x="126" y="207"/>
                    </a:lnTo>
                    <a:lnTo>
                      <a:pt x="126" y="207"/>
                    </a:lnTo>
                    <a:lnTo>
                      <a:pt x="126" y="207"/>
                    </a:lnTo>
                    <a:lnTo>
                      <a:pt x="126" y="206"/>
                    </a:lnTo>
                    <a:lnTo>
                      <a:pt x="126" y="206"/>
                    </a:lnTo>
                    <a:lnTo>
                      <a:pt x="126" y="205"/>
                    </a:lnTo>
                    <a:lnTo>
                      <a:pt x="127" y="205"/>
                    </a:lnTo>
                    <a:lnTo>
                      <a:pt x="127" y="205"/>
                    </a:lnTo>
                    <a:lnTo>
                      <a:pt x="126" y="205"/>
                    </a:lnTo>
                    <a:lnTo>
                      <a:pt x="127" y="204"/>
                    </a:lnTo>
                    <a:lnTo>
                      <a:pt x="127" y="204"/>
                    </a:lnTo>
                    <a:lnTo>
                      <a:pt x="127" y="203"/>
                    </a:lnTo>
                    <a:lnTo>
                      <a:pt x="127" y="203"/>
                    </a:lnTo>
                    <a:lnTo>
                      <a:pt x="127" y="203"/>
                    </a:lnTo>
                    <a:lnTo>
                      <a:pt x="127" y="202"/>
                    </a:lnTo>
                    <a:lnTo>
                      <a:pt x="127" y="202"/>
                    </a:lnTo>
                    <a:lnTo>
                      <a:pt x="127" y="201"/>
                    </a:lnTo>
                    <a:lnTo>
                      <a:pt x="128" y="201"/>
                    </a:lnTo>
                    <a:lnTo>
                      <a:pt x="128" y="201"/>
                    </a:lnTo>
                    <a:lnTo>
                      <a:pt x="128" y="200"/>
                    </a:lnTo>
                    <a:lnTo>
                      <a:pt x="129" y="200"/>
                    </a:lnTo>
                    <a:lnTo>
                      <a:pt x="129" y="200"/>
                    </a:lnTo>
                    <a:lnTo>
                      <a:pt x="129" y="199"/>
                    </a:lnTo>
                    <a:lnTo>
                      <a:pt x="129" y="199"/>
                    </a:lnTo>
                    <a:lnTo>
                      <a:pt x="129" y="199"/>
                    </a:lnTo>
                    <a:lnTo>
                      <a:pt x="129" y="198"/>
                    </a:lnTo>
                    <a:lnTo>
                      <a:pt x="129" y="198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30" y="197"/>
                    </a:lnTo>
                    <a:lnTo>
                      <a:pt x="130" y="197"/>
                    </a:lnTo>
                    <a:lnTo>
                      <a:pt x="130" y="196"/>
                    </a:lnTo>
                    <a:lnTo>
                      <a:pt x="130" y="196"/>
                    </a:lnTo>
                    <a:lnTo>
                      <a:pt x="130" y="195"/>
                    </a:lnTo>
                    <a:lnTo>
                      <a:pt x="131" y="195"/>
                    </a:lnTo>
                    <a:lnTo>
                      <a:pt x="131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2" y="194"/>
                    </a:lnTo>
                    <a:lnTo>
                      <a:pt x="132" y="194"/>
                    </a:lnTo>
                    <a:lnTo>
                      <a:pt x="131" y="194"/>
                    </a:lnTo>
                    <a:lnTo>
                      <a:pt x="131" y="193"/>
                    </a:lnTo>
                    <a:lnTo>
                      <a:pt x="131" y="193"/>
                    </a:lnTo>
                    <a:lnTo>
                      <a:pt x="131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2"/>
                    </a:lnTo>
                    <a:lnTo>
                      <a:pt x="130" y="192"/>
                    </a:lnTo>
                    <a:lnTo>
                      <a:pt x="129" y="192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89"/>
                    </a:lnTo>
                    <a:lnTo>
                      <a:pt x="131" y="189"/>
                    </a:lnTo>
                    <a:lnTo>
                      <a:pt x="131" y="189"/>
                    </a:lnTo>
                    <a:lnTo>
                      <a:pt x="131" y="189"/>
                    </a:lnTo>
                    <a:lnTo>
                      <a:pt x="131" y="188"/>
                    </a:lnTo>
                    <a:lnTo>
                      <a:pt x="131" y="188"/>
                    </a:lnTo>
                    <a:lnTo>
                      <a:pt x="130" y="188"/>
                    </a:lnTo>
                    <a:lnTo>
                      <a:pt x="130" y="187"/>
                    </a:lnTo>
                    <a:lnTo>
                      <a:pt x="130" y="187"/>
                    </a:lnTo>
                    <a:lnTo>
                      <a:pt x="130" y="187"/>
                    </a:lnTo>
                    <a:lnTo>
                      <a:pt x="130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8" y="186"/>
                    </a:lnTo>
                    <a:lnTo>
                      <a:pt x="128" y="186"/>
                    </a:lnTo>
                    <a:lnTo>
                      <a:pt x="127" y="186"/>
                    </a:lnTo>
                    <a:lnTo>
                      <a:pt x="127" y="186"/>
                    </a:lnTo>
                    <a:lnTo>
                      <a:pt x="127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5" y="186"/>
                    </a:lnTo>
                    <a:lnTo>
                      <a:pt x="125" y="185"/>
                    </a:lnTo>
                    <a:lnTo>
                      <a:pt x="125" y="185"/>
                    </a:lnTo>
                    <a:lnTo>
                      <a:pt x="126" y="185"/>
                    </a:lnTo>
                    <a:lnTo>
                      <a:pt x="126" y="185"/>
                    </a:lnTo>
                    <a:lnTo>
                      <a:pt x="126" y="185"/>
                    </a:lnTo>
                    <a:lnTo>
                      <a:pt x="127" y="185"/>
                    </a:lnTo>
                    <a:lnTo>
                      <a:pt x="127" y="184"/>
                    </a:lnTo>
                    <a:lnTo>
                      <a:pt x="127" y="184"/>
                    </a:lnTo>
                    <a:lnTo>
                      <a:pt x="127" y="184"/>
                    </a:lnTo>
                    <a:lnTo>
                      <a:pt x="127" y="184"/>
                    </a:lnTo>
                    <a:lnTo>
                      <a:pt x="127" y="184"/>
                    </a:lnTo>
                    <a:lnTo>
                      <a:pt x="127" y="183"/>
                    </a:lnTo>
                    <a:lnTo>
                      <a:pt x="127" y="183"/>
                    </a:lnTo>
                    <a:lnTo>
                      <a:pt x="127" y="183"/>
                    </a:lnTo>
                    <a:lnTo>
                      <a:pt x="128" y="183"/>
                    </a:lnTo>
                    <a:lnTo>
                      <a:pt x="128" y="183"/>
                    </a:lnTo>
                    <a:lnTo>
                      <a:pt x="128" y="183"/>
                    </a:lnTo>
                    <a:lnTo>
                      <a:pt x="128" y="182"/>
                    </a:lnTo>
                    <a:lnTo>
                      <a:pt x="128" y="182"/>
                    </a:lnTo>
                    <a:lnTo>
                      <a:pt x="128" y="182"/>
                    </a:lnTo>
                    <a:lnTo>
                      <a:pt x="128" y="181"/>
                    </a:lnTo>
                    <a:lnTo>
                      <a:pt x="127" y="181"/>
                    </a:lnTo>
                    <a:lnTo>
                      <a:pt x="127" y="181"/>
                    </a:lnTo>
                    <a:lnTo>
                      <a:pt x="127" y="181"/>
                    </a:lnTo>
                    <a:lnTo>
                      <a:pt x="126" y="181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80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6" y="179"/>
                    </a:lnTo>
                    <a:lnTo>
                      <a:pt x="126" y="179"/>
                    </a:lnTo>
                    <a:lnTo>
                      <a:pt x="126" y="180"/>
                    </a:lnTo>
                    <a:lnTo>
                      <a:pt x="125" y="180"/>
                    </a:lnTo>
                    <a:lnTo>
                      <a:pt x="125" y="180"/>
                    </a:lnTo>
                    <a:lnTo>
                      <a:pt x="125" y="180"/>
                    </a:lnTo>
                    <a:lnTo>
                      <a:pt x="125" y="180"/>
                    </a:lnTo>
                    <a:lnTo>
                      <a:pt x="124" y="180"/>
                    </a:lnTo>
                    <a:lnTo>
                      <a:pt x="124" y="180"/>
                    </a:lnTo>
                    <a:lnTo>
                      <a:pt x="123" y="180"/>
                    </a:lnTo>
                    <a:lnTo>
                      <a:pt x="123" y="180"/>
                    </a:lnTo>
                    <a:lnTo>
                      <a:pt x="122" y="180"/>
                    </a:lnTo>
                    <a:lnTo>
                      <a:pt x="122" y="181"/>
                    </a:lnTo>
                    <a:lnTo>
                      <a:pt x="122" y="181"/>
                    </a:lnTo>
                    <a:lnTo>
                      <a:pt x="121" y="181"/>
                    </a:lnTo>
                    <a:lnTo>
                      <a:pt x="121" y="180"/>
                    </a:lnTo>
                    <a:lnTo>
                      <a:pt x="121" y="180"/>
                    </a:lnTo>
                    <a:lnTo>
                      <a:pt x="121" y="179"/>
                    </a:lnTo>
                    <a:lnTo>
                      <a:pt x="121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19" y="179"/>
                    </a:lnTo>
                    <a:lnTo>
                      <a:pt x="119" y="179"/>
                    </a:lnTo>
                    <a:lnTo>
                      <a:pt x="119" y="179"/>
                    </a:lnTo>
                    <a:lnTo>
                      <a:pt x="118" y="179"/>
                    </a:lnTo>
                    <a:lnTo>
                      <a:pt x="118" y="179"/>
                    </a:lnTo>
                    <a:lnTo>
                      <a:pt x="118" y="179"/>
                    </a:lnTo>
                    <a:lnTo>
                      <a:pt x="117" y="179"/>
                    </a:lnTo>
                    <a:lnTo>
                      <a:pt x="117" y="179"/>
                    </a:lnTo>
                    <a:lnTo>
                      <a:pt x="117" y="179"/>
                    </a:lnTo>
                    <a:lnTo>
                      <a:pt x="117" y="179"/>
                    </a:lnTo>
                    <a:lnTo>
                      <a:pt x="116" y="179"/>
                    </a:lnTo>
                    <a:lnTo>
                      <a:pt x="116" y="179"/>
                    </a:lnTo>
                    <a:lnTo>
                      <a:pt x="115" y="179"/>
                    </a:lnTo>
                    <a:lnTo>
                      <a:pt x="115" y="179"/>
                    </a:lnTo>
                    <a:lnTo>
                      <a:pt x="115" y="179"/>
                    </a:lnTo>
                    <a:lnTo>
                      <a:pt x="115" y="179"/>
                    </a:lnTo>
                    <a:lnTo>
                      <a:pt x="115" y="179"/>
                    </a:lnTo>
                    <a:lnTo>
                      <a:pt x="114" y="179"/>
                    </a:lnTo>
                    <a:lnTo>
                      <a:pt x="114" y="179"/>
                    </a:lnTo>
                    <a:lnTo>
                      <a:pt x="114" y="178"/>
                    </a:lnTo>
                    <a:lnTo>
                      <a:pt x="113" y="178"/>
                    </a:lnTo>
                    <a:lnTo>
                      <a:pt x="113" y="178"/>
                    </a:lnTo>
                    <a:lnTo>
                      <a:pt x="112" y="178"/>
                    </a:lnTo>
                    <a:lnTo>
                      <a:pt x="112" y="177"/>
                    </a:lnTo>
                    <a:lnTo>
                      <a:pt x="112" y="177"/>
                    </a:lnTo>
                    <a:lnTo>
                      <a:pt x="111" y="177"/>
                    </a:lnTo>
                    <a:lnTo>
                      <a:pt x="111" y="178"/>
                    </a:lnTo>
                    <a:lnTo>
                      <a:pt x="111" y="178"/>
                    </a:lnTo>
                    <a:lnTo>
                      <a:pt x="111" y="177"/>
                    </a:lnTo>
                    <a:lnTo>
                      <a:pt x="110" y="177"/>
                    </a:lnTo>
                    <a:lnTo>
                      <a:pt x="110" y="177"/>
                    </a:lnTo>
                    <a:lnTo>
                      <a:pt x="110" y="177"/>
                    </a:lnTo>
                    <a:lnTo>
                      <a:pt x="110" y="177"/>
                    </a:lnTo>
                    <a:lnTo>
                      <a:pt x="109" y="177"/>
                    </a:lnTo>
                    <a:lnTo>
                      <a:pt x="109" y="178"/>
                    </a:lnTo>
                    <a:lnTo>
                      <a:pt x="108" y="178"/>
                    </a:lnTo>
                    <a:lnTo>
                      <a:pt x="108" y="178"/>
                    </a:lnTo>
                    <a:lnTo>
                      <a:pt x="107" y="178"/>
                    </a:lnTo>
                    <a:lnTo>
                      <a:pt x="107" y="178"/>
                    </a:lnTo>
                    <a:lnTo>
                      <a:pt x="107" y="178"/>
                    </a:lnTo>
                    <a:lnTo>
                      <a:pt x="107" y="179"/>
                    </a:lnTo>
                    <a:lnTo>
                      <a:pt x="106" y="179"/>
                    </a:lnTo>
                    <a:lnTo>
                      <a:pt x="106" y="178"/>
                    </a:lnTo>
                    <a:lnTo>
                      <a:pt x="106" y="178"/>
                    </a:lnTo>
                    <a:lnTo>
                      <a:pt x="106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4" y="178"/>
                    </a:lnTo>
                    <a:lnTo>
                      <a:pt x="104" y="178"/>
                    </a:lnTo>
                    <a:lnTo>
                      <a:pt x="103" y="178"/>
                    </a:lnTo>
                    <a:lnTo>
                      <a:pt x="103" y="178"/>
                    </a:lnTo>
                    <a:lnTo>
                      <a:pt x="103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1" y="178"/>
                    </a:lnTo>
                    <a:lnTo>
                      <a:pt x="101" y="178"/>
                    </a:lnTo>
                    <a:lnTo>
                      <a:pt x="101" y="177"/>
                    </a:lnTo>
                    <a:lnTo>
                      <a:pt x="102" y="177"/>
                    </a:lnTo>
                    <a:lnTo>
                      <a:pt x="102" y="177"/>
                    </a:lnTo>
                    <a:lnTo>
                      <a:pt x="102" y="176"/>
                    </a:lnTo>
                    <a:lnTo>
                      <a:pt x="102" y="175"/>
                    </a:lnTo>
                    <a:lnTo>
                      <a:pt x="102" y="175"/>
                    </a:lnTo>
                    <a:lnTo>
                      <a:pt x="102" y="174"/>
                    </a:lnTo>
                    <a:lnTo>
                      <a:pt x="101" y="174"/>
                    </a:lnTo>
                    <a:lnTo>
                      <a:pt x="101" y="173"/>
                    </a:lnTo>
                    <a:lnTo>
                      <a:pt x="101" y="173"/>
                    </a:lnTo>
                    <a:lnTo>
                      <a:pt x="101" y="172"/>
                    </a:lnTo>
                    <a:lnTo>
                      <a:pt x="101" y="172"/>
                    </a:lnTo>
                    <a:lnTo>
                      <a:pt x="101" y="172"/>
                    </a:lnTo>
                    <a:lnTo>
                      <a:pt x="101" y="172"/>
                    </a:lnTo>
                    <a:lnTo>
                      <a:pt x="101" y="171"/>
                    </a:lnTo>
                    <a:lnTo>
                      <a:pt x="101" y="171"/>
                    </a:lnTo>
                    <a:lnTo>
                      <a:pt x="101" y="170"/>
                    </a:lnTo>
                    <a:lnTo>
                      <a:pt x="101" y="169"/>
                    </a:lnTo>
                    <a:lnTo>
                      <a:pt x="101" y="169"/>
                    </a:lnTo>
                    <a:lnTo>
                      <a:pt x="101" y="169"/>
                    </a:lnTo>
                    <a:lnTo>
                      <a:pt x="100" y="168"/>
                    </a:lnTo>
                    <a:lnTo>
                      <a:pt x="100" y="168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100" y="165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99" y="164"/>
                    </a:lnTo>
                    <a:lnTo>
                      <a:pt x="99" y="163"/>
                    </a:lnTo>
                    <a:lnTo>
                      <a:pt x="99" y="163"/>
                    </a:lnTo>
                    <a:lnTo>
                      <a:pt x="99" y="163"/>
                    </a:lnTo>
                    <a:lnTo>
                      <a:pt x="99" y="162"/>
                    </a:lnTo>
                    <a:lnTo>
                      <a:pt x="98" y="162"/>
                    </a:lnTo>
                    <a:lnTo>
                      <a:pt x="98" y="161"/>
                    </a:lnTo>
                    <a:lnTo>
                      <a:pt x="98" y="161"/>
                    </a:lnTo>
                    <a:lnTo>
                      <a:pt x="97" y="161"/>
                    </a:lnTo>
                    <a:lnTo>
                      <a:pt x="97" y="161"/>
                    </a:lnTo>
                    <a:lnTo>
                      <a:pt x="97" y="160"/>
                    </a:lnTo>
                    <a:lnTo>
                      <a:pt x="97" y="160"/>
                    </a:lnTo>
                    <a:lnTo>
                      <a:pt x="97" y="160"/>
                    </a:lnTo>
                    <a:lnTo>
                      <a:pt x="97" y="159"/>
                    </a:lnTo>
                    <a:lnTo>
                      <a:pt x="97" y="159"/>
                    </a:lnTo>
                    <a:lnTo>
                      <a:pt x="97" y="159"/>
                    </a:lnTo>
                    <a:lnTo>
                      <a:pt x="97" y="158"/>
                    </a:lnTo>
                    <a:lnTo>
                      <a:pt x="97" y="158"/>
                    </a:lnTo>
                    <a:lnTo>
                      <a:pt x="96" y="158"/>
                    </a:lnTo>
                    <a:lnTo>
                      <a:pt x="96" y="157"/>
                    </a:lnTo>
                    <a:lnTo>
                      <a:pt x="96" y="157"/>
                    </a:lnTo>
                    <a:lnTo>
                      <a:pt x="96" y="157"/>
                    </a:lnTo>
                    <a:lnTo>
                      <a:pt x="96" y="156"/>
                    </a:lnTo>
                    <a:lnTo>
                      <a:pt x="96" y="156"/>
                    </a:lnTo>
                    <a:lnTo>
                      <a:pt x="96" y="155"/>
                    </a:lnTo>
                    <a:lnTo>
                      <a:pt x="96" y="155"/>
                    </a:lnTo>
                    <a:lnTo>
                      <a:pt x="96" y="154"/>
                    </a:lnTo>
                    <a:lnTo>
                      <a:pt x="96" y="154"/>
                    </a:lnTo>
                    <a:lnTo>
                      <a:pt x="96" y="154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7" y="152"/>
                    </a:lnTo>
                    <a:lnTo>
                      <a:pt x="96" y="152"/>
                    </a:lnTo>
                    <a:lnTo>
                      <a:pt x="96" y="151"/>
                    </a:lnTo>
                    <a:lnTo>
                      <a:pt x="96" y="151"/>
                    </a:lnTo>
                    <a:lnTo>
                      <a:pt x="96" y="150"/>
                    </a:lnTo>
                    <a:lnTo>
                      <a:pt x="96" y="150"/>
                    </a:lnTo>
                    <a:lnTo>
                      <a:pt x="96" y="149"/>
                    </a:lnTo>
                    <a:lnTo>
                      <a:pt x="96" y="149"/>
                    </a:lnTo>
                    <a:lnTo>
                      <a:pt x="96" y="149"/>
                    </a:lnTo>
                    <a:lnTo>
                      <a:pt x="97" y="149"/>
                    </a:lnTo>
                    <a:lnTo>
                      <a:pt x="97" y="149"/>
                    </a:lnTo>
                    <a:lnTo>
                      <a:pt x="96" y="149"/>
                    </a:lnTo>
                    <a:lnTo>
                      <a:pt x="96" y="148"/>
                    </a:lnTo>
                    <a:lnTo>
                      <a:pt x="96" y="148"/>
                    </a:lnTo>
                    <a:lnTo>
                      <a:pt x="96" y="148"/>
                    </a:lnTo>
                    <a:lnTo>
                      <a:pt x="96" y="147"/>
                    </a:lnTo>
                    <a:lnTo>
                      <a:pt x="96" y="147"/>
                    </a:lnTo>
                    <a:lnTo>
                      <a:pt x="96" y="146"/>
                    </a:lnTo>
                    <a:lnTo>
                      <a:pt x="96" y="146"/>
                    </a:lnTo>
                    <a:lnTo>
                      <a:pt x="95" y="146"/>
                    </a:lnTo>
                    <a:lnTo>
                      <a:pt x="95" y="145"/>
                    </a:lnTo>
                    <a:lnTo>
                      <a:pt x="95" y="145"/>
                    </a:lnTo>
                    <a:lnTo>
                      <a:pt x="95" y="144"/>
                    </a:lnTo>
                    <a:lnTo>
                      <a:pt x="95" y="144"/>
                    </a:lnTo>
                    <a:lnTo>
                      <a:pt x="95" y="143"/>
                    </a:lnTo>
                    <a:lnTo>
                      <a:pt x="95" y="143"/>
                    </a:lnTo>
                    <a:lnTo>
                      <a:pt x="95" y="143"/>
                    </a:lnTo>
                    <a:lnTo>
                      <a:pt x="95" y="142"/>
                    </a:lnTo>
                    <a:lnTo>
                      <a:pt x="95" y="142"/>
                    </a:lnTo>
                    <a:lnTo>
                      <a:pt x="95" y="142"/>
                    </a:lnTo>
                    <a:lnTo>
                      <a:pt x="95" y="141"/>
                    </a:lnTo>
                    <a:lnTo>
                      <a:pt x="95" y="141"/>
                    </a:lnTo>
                    <a:lnTo>
                      <a:pt x="95" y="140"/>
                    </a:lnTo>
                    <a:lnTo>
                      <a:pt x="95" y="140"/>
                    </a:lnTo>
                    <a:lnTo>
                      <a:pt x="95" y="140"/>
                    </a:lnTo>
                    <a:lnTo>
                      <a:pt x="94" y="140"/>
                    </a:lnTo>
                    <a:lnTo>
                      <a:pt x="94" y="140"/>
                    </a:lnTo>
                    <a:lnTo>
                      <a:pt x="93" y="140"/>
                    </a:lnTo>
                    <a:lnTo>
                      <a:pt x="93" y="140"/>
                    </a:lnTo>
                    <a:lnTo>
                      <a:pt x="93" y="139"/>
                    </a:lnTo>
                    <a:lnTo>
                      <a:pt x="93" y="139"/>
                    </a:lnTo>
                    <a:lnTo>
                      <a:pt x="93" y="139"/>
                    </a:lnTo>
                    <a:lnTo>
                      <a:pt x="93" y="138"/>
                    </a:lnTo>
                    <a:lnTo>
                      <a:pt x="93" y="138"/>
                    </a:lnTo>
                    <a:lnTo>
                      <a:pt x="93" y="138"/>
                    </a:lnTo>
                    <a:lnTo>
                      <a:pt x="93" y="138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2" y="137"/>
                    </a:lnTo>
                    <a:lnTo>
                      <a:pt x="91" y="137"/>
                    </a:lnTo>
                    <a:lnTo>
                      <a:pt x="91" y="137"/>
                    </a:lnTo>
                    <a:lnTo>
                      <a:pt x="91" y="136"/>
                    </a:lnTo>
                    <a:lnTo>
                      <a:pt x="90" y="136"/>
                    </a:lnTo>
                    <a:lnTo>
                      <a:pt x="90" y="136"/>
                    </a:lnTo>
                    <a:lnTo>
                      <a:pt x="90" y="135"/>
                    </a:lnTo>
                    <a:lnTo>
                      <a:pt x="90" y="135"/>
                    </a:lnTo>
                    <a:lnTo>
                      <a:pt x="89" y="134"/>
                    </a:lnTo>
                    <a:lnTo>
                      <a:pt x="89" y="134"/>
                    </a:lnTo>
                    <a:lnTo>
                      <a:pt x="89" y="134"/>
                    </a:lnTo>
                    <a:lnTo>
                      <a:pt x="89" y="134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8" y="133"/>
                    </a:lnTo>
                    <a:lnTo>
                      <a:pt x="88" y="132"/>
                    </a:lnTo>
                    <a:lnTo>
                      <a:pt x="88" y="132"/>
                    </a:lnTo>
                    <a:lnTo>
                      <a:pt x="88" y="131"/>
                    </a:lnTo>
                    <a:lnTo>
                      <a:pt x="87" y="131"/>
                    </a:lnTo>
                    <a:lnTo>
                      <a:pt x="87" y="131"/>
                    </a:lnTo>
                    <a:lnTo>
                      <a:pt x="87" y="131"/>
                    </a:lnTo>
                    <a:lnTo>
                      <a:pt x="86" y="131"/>
                    </a:lnTo>
                    <a:lnTo>
                      <a:pt x="86" y="130"/>
                    </a:lnTo>
                    <a:lnTo>
                      <a:pt x="86" y="130"/>
                    </a:lnTo>
                    <a:lnTo>
                      <a:pt x="87" y="130"/>
                    </a:lnTo>
                    <a:lnTo>
                      <a:pt x="87" y="129"/>
                    </a:lnTo>
                    <a:lnTo>
                      <a:pt x="87" y="129"/>
                    </a:lnTo>
                    <a:lnTo>
                      <a:pt x="87" y="129"/>
                    </a:lnTo>
                    <a:lnTo>
                      <a:pt x="87" y="128"/>
                    </a:lnTo>
                    <a:lnTo>
                      <a:pt x="87" y="128"/>
                    </a:lnTo>
                    <a:lnTo>
                      <a:pt x="87" y="128"/>
                    </a:lnTo>
                    <a:lnTo>
                      <a:pt x="88" y="128"/>
                    </a:lnTo>
                    <a:lnTo>
                      <a:pt x="88" y="127"/>
                    </a:lnTo>
                    <a:lnTo>
                      <a:pt x="88" y="127"/>
                    </a:lnTo>
                    <a:lnTo>
                      <a:pt x="88" y="127"/>
                    </a:lnTo>
                    <a:lnTo>
                      <a:pt x="89" y="127"/>
                    </a:lnTo>
                    <a:lnTo>
                      <a:pt x="89" y="126"/>
                    </a:lnTo>
                    <a:lnTo>
                      <a:pt x="89" y="126"/>
                    </a:lnTo>
                    <a:lnTo>
                      <a:pt x="88" y="126"/>
                    </a:lnTo>
                    <a:lnTo>
                      <a:pt x="88" y="125"/>
                    </a:lnTo>
                    <a:lnTo>
                      <a:pt x="88" y="125"/>
                    </a:lnTo>
                    <a:lnTo>
                      <a:pt x="88" y="125"/>
                    </a:lnTo>
                    <a:lnTo>
                      <a:pt x="88" y="124"/>
                    </a:lnTo>
                    <a:lnTo>
                      <a:pt x="87" y="124"/>
                    </a:lnTo>
                    <a:lnTo>
                      <a:pt x="87" y="124"/>
                    </a:lnTo>
                    <a:lnTo>
                      <a:pt x="87" y="123"/>
                    </a:lnTo>
                    <a:lnTo>
                      <a:pt x="86" y="123"/>
                    </a:lnTo>
                    <a:lnTo>
                      <a:pt x="86" y="123"/>
                    </a:lnTo>
                    <a:lnTo>
                      <a:pt x="86" y="122"/>
                    </a:lnTo>
                    <a:lnTo>
                      <a:pt x="86" y="122"/>
                    </a:lnTo>
                    <a:lnTo>
                      <a:pt x="87" y="121"/>
                    </a:lnTo>
                    <a:lnTo>
                      <a:pt x="86" y="121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7" y="119"/>
                    </a:lnTo>
                    <a:lnTo>
                      <a:pt x="87" y="119"/>
                    </a:lnTo>
                    <a:lnTo>
                      <a:pt x="87" y="119"/>
                    </a:lnTo>
                    <a:lnTo>
                      <a:pt x="87" y="118"/>
                    </a:lnTo>
                    <a:lnTo>
                      <a:pt x="87" y="118"/>
                    </a:lnTo>
                    <a:lnTo>
                      <a:pt x="87" y="118"/>
                    </a:lnTo>
                    <a:lnTo>
                      <a:pt x="86" y="118"/>
                    </a:lnTo>
                    <a:lnTo>
                      <a:pt x="86" y="117"/>
                    </a:lnTo>
                    <a:lnTo>
                      <a:pt x="86" y="118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6"/>
                    </a:lnTo>
                    <a:lnTo>
                      <a:pt x="84" y="116"/>
                    </a:lnTo>
                    <a:lnTo>
                      <a:pt x="84" y="116"/>
                    </a:lnTo>
                    <a:lnTo>
                      <a:pt x="84" y="115"/>
                    </a:lnTo>
                    <a:lnTo>
                      <a:pt x="83" y="115"/>
                    </a:lnTo>
                    <a:lnTo>
                      <a:pt x="83" y="115"/>
                    </a:lnTo>
                    <a:lnTo>
                      <a:pt x="84" y="115"/>
                    </a:lnTo>
                    <a:lnTo>
                      <a:pt x="84" y="115"/>
                    </a:lnTo>
                    <a:lnTo>
                      <a:pt x="83" y="115"/>
                    </a:lnTo>
                    <a:lnTo>
                      <a:pt x="83" y="114"/>
                    </a:lnTo>
                    <a:lnTo>
                      <a:pt x="83" y="114"/>
                    </a:lnTo>
                    <a:lnTo>
                      <a:pt x="83" y="114"/>
                    </a:lnTo>
                    <a:lnTo>
                      <a:pt x="83" y="114"/>
                    </a:lnTo>
                    <a:lnTo>
                      <a:pt x="82" y="114"/>
                    </a:lnTo>
                    <a:lnTo>
                      <a:pt x="82" y="113"/>
                    </a:lnTo>
                    <a:lnTo>
                      <a:pt x="82" y="113"/>
                    </a:lnTo>
                    <a:lnTo>
                      <a:pt x="81" y="113"/>
                    </a:lnTo>
                    <a:lnTo>
                      <a:pt x="81" y="113"/>
                    </a:lnTo>
                    <a:lnTo>
                      <a:pt x="81" y="112"/>
                    </a:lnTo>
                    <a:lnTo>
                      <a:pt x="80" y="112"/>
                    </a:lnTo>
                    <a:lnTo>
                      <a:pt x="80" y="113"/>
                    </a:lnTo>
                    <a:lnTo>
                      <a:pt x="80" y="112"/>
                    </a:lnTo>
                    <a:lnTo>
                      <a:pt x="79" y="112"/>
                    </a:lnTo>
                    <a:lnTo>
                      <a:pt x="79" y="112"/>
                    </a:lnTo>
                    <a:lnTo>
                      <a:pt x="78" y="112"/>
                    </a:lnTo>
                    <a:lnTo>
                      <a:pt x="78" y="112"/>
                    </a:lnTo>
                    <a:lnTo>
                      <a:pt x="78" y="111"/>
                    </a:lnTo>
                    <a:lnTo>
                      <a:pt x="78" y="111"/>
                    </a:lnTo>
                    <a:lnTo>
                      <a:pt x="78" y="110"/>
                    </a:lnTo>
                    <a:lnTo>
                      <a:pt x="78" y="110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5" y="109"/>
                    </a:lnTo>
                    <a:lnTo>
                      <a:pt x="75" y="108"/>
                    </a:lnTo>
                    <a:lnTo>
                      <a:pt x="75" y="108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4" y="108"/>
                    </a:lnTo>
                    <a:lnTo>
                      <a:pt x="73" y="108"/>
                    </a:lnTo>
                    <a:lnTo>
                      <a:pt x="73" y="108"/>
                    </a:lnTo>
                    <a:lnTo>
                      <a:pt x="72" y="108"/>
                    </a:lnTo>
                    <a:lnTo>
                      <a:pt x="72" y="108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6"/>
                    </a:lnTo>
                    <a:lnTo>
                      <a:pt x="70" y="106"/>
                    </a:lnTo>
                    <a:lnTo>
                      <a:pt x="70" y="106"/>
                    </a:lnTo>
                    <a:lnTo>
                      <a:pt x="71" y="106"/>
                    </a:lnTo>
                    <a:lnTo>
                      <a:pt x="71" y="105"/>
                    </a:lnTo>
                    <a:lnTo>
                      <a:pt x="70" y="105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70" y="103"/>
                    </a:lnTo>
                    <a:lnTo>
                      <a:pt x="70" y="103"/>
                    </a:lnTo>
                    <a:lnTo>
                      <a:pt x="71" y="103"/>
                    </a:lnTo>
                    <a:lnTo>
                      <a:pt x="71" y="103"/>
                    </a:lnTo>
                    <a:lnTo>
                      <a:pt x="72" y="103"/>
                    </a:lnTo>
                    <a:lnTo>
                      <a:pt x="72" y="102"/>
                    </a:lnTo>
                    <a:lnTo>
                      <a:pt x="72" y="102"/>
                    </a:lnTo>
                    <a:lnTo>
                      <a:pt x="72" y="102"/>
                    </a:lnTo>
                    <a:lnTo>
                      <a:pt x="72" y="101"/>
                    </a:lnTo>
                    <a:lnTo>
                      <a:pt x="73" y="101"/>
                    </a:lnTo>
                    <a:lnTo>
                      <a:pt x="73" y="101"/>
                    </a:lnTo>
                    <a:lnTo>
                      <a:pt x="74" y="101"/>
                    </a:lnTo>
                    <a:lnTo>
                      <a:pt x="74" y="100"/>
                    </a:lnTo>
                    <a:lnTo>
                      <a:pt x="74" y="100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74" y="98"/>
                    </a:lnTo>
                    <a:lnTo>
                      <a:pt x="73" y="98"/>
                    </a:lnTo>
                    <a:lnTo>
                      <a:pt x="73" y="98"/>
                    </a:lnTo>
                    <a:lnTo>
                      <a:pt x="73" y="98"/>
                    </a:lnTo>
                    <a:lnTo>
                      <a:pt x="73" y="97"/>
                    </a:lnTo>
                    <a:lnTo>
                      <a:pt x="73" y="97"/>
                    </a:lnTo>
                    <a:lnTo>
                      <a:pt x="73" y="96"/>
                    </a:lnTo>
                    <a:lnTo>
                      <a:pt x="73" y="96"/>
                    </a:lnTo>
                    <a:lnTo>
                      <a:pt x="73" y="95"/>
                    </a:lnTo>
                    <a:lnTo>
                      <a:pt x="73" y="95"/>
                    </a:lnTo>
                    <a:lnTo>
                      <a:pt x="73" y="94"/>
                    </a:lnTo>
                    <a:lnTo>
                      <a:pt x="72" y="94"/>
                    </a:lnTo>
                    <a:lnTo>
                      <a:pt x="72" y="94"/>
                    </a:lnTo>
                    <a:lnTo>
                      <a:pt x="72" y="94"/>
                    </a:lnTo>
                    <a:lnTo>
                      <a:pt x="72" y="94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71" y="93"/>
                    </a:lnTo>
                    <a:lnTo>
                      <a:pt x="71" y="92"/>
                    </a:lnTo>
                    <a:lnTo>
                      <a:pt x="72" y="92"/>
                    </a:lnTo>
                    <a:lnTo>
                      <a:pt x="72" y="92"/>
                    </a:lnTo>
                    <a:lnTo>
                      <a:pt x="72" y="92"/>
                    </a:lnTo>
                    <a:lnTo>
                      <a:pt x="72" y="91"/>
                    </a:lnTo>
                    <a:lnTo>
                      <a:pt x="71" y="91"/>
                    </a:lnTo>
                    <a:lnTo>
                      <a:pt x="71" y="91"/>
                    </a:lnTo>
                    <a:lnTo>
                      <a:pt x="71" y="90"/>
                    </a:lnTo>
                    <a:lnTo>
                      <a:pt x="71" y="90"/>
                    </a:lnTo>
                    <a:lnTo>
                      <a:pt x="72" y="90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2" y="87"/>
                    </a:lnTo>
                    <a:lnTo>
                      <a:pt x="72" y="87"/>
                    </a:lnTo>
                    <a:lnTo>
                      <a:pt x="71" y="87"/>
                    </a:lnTo>
                    <a:lnTo>
                      <a:pt x="71" y="88"/>
                    </a:lnTo>
                    <a:lnTo>
                      <a:pt x="71" y="88"/>
                    </a:lnTo>
                    <a:lnTo>
                      <a:pt x="71" y="88"/>
                    </a:lnTo>
                    <a:lnTo>
                      <a:pt x="70" y="88"/>
                    </a:lnTo>
                    <a:lnTo>
                      <a:pt x="70" y="88"/>
                    </a:lnTo>
                    <a:lnTo>
                      <a:pt x="70" y="88"/>
                    </a:lnTo>
                    <a:lnTo>
                      <a:pt x="70" y="87"/>
                    </a:lnTo>
                    <a:lnTo>
                      <a:pt x="69" y="87"/>
                    </a:lnTo>
                    <a:lnTo>
                      <a:pt x="69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7" y="87"/>
                    </a:lnTo>
                    <a:lnTo>
                      <a:pt x="67" y="87"/>
                    </a:lnTo>
                    <a:lnTo>
                      <a:pt x="66" y="87"/>
                    </a:lnTo>
                    <a:lnTo>
                      <a:pt x="66" y="87"/>
                    </a:lnTo>
                    <a:lnTo>
                      <a:pt x="66" y="87"/>
                    </a:lnTo>
                    <a:lnTo>
                      <a:pt x="65" y="86"/>
                    </a:lnTo>
                    <a:lnTo>
                      <a:pt x="65" y="86"/>
                    </a:lnTo>
                    <a:lnTo>
                      <a:pt x="66" y="86"/>
                    </a:lnTo>
                    <a:lnTo>
                      <a:pt x="66" y="85"/>
                    </a:lnTo>
                    <a:lnTo>
                      <a:pt x="66" y="85"/>
                    </a:lnTo>
                    <a:lnTo>
                      <a:pt x="66" y="85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3"/>
                    </a:lnTo>
                    <a:lnTo>
                      <a:pt x="66" y="83"/>
                    </a:lnTo>
                    <a:lnTo>
                      <a:pt x="65" y="83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5" y="81"/>
                    </a:lnTo>
                    <a:lnTo>
                      <a:pt x="65" y="81"/>
                    </a:lnTo>
                    <a:lnTo>
                      <a:pt x="65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0"/>
                    </a:lnTo>
                    <a:lnTo>
                      <a:pt x="64" y="80"/>
                    </a:lnTo>
                    <a:lnTo>
                      <a:pt x="64" y="79"/>
                    </a:lnTo>
                    <a:lnTo>
                      <a:pt x="64" y="79"/>
                    </a:lnTo>
                    <a:lnTo>
                      <a:pt x="64" y="79"/>
                    </a:lnTo>
                    <a:lnTo>
                      <a:pt x="64" y="78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3"/>
                    </a:lnTo>
                    <a:lnTo>
                      <a:pt x="64" y="73"/>
                    </a:lnTo>
                    <a:lnTo>
                      <a:pt x="64" y="73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3" y="69"/>
                    </a:lnTo>
                    <a:lnTo>
                      <a:pt x="63" y="69"/>
                    </a:lnTo>
                    <a:lnTo>
                      <a:pt x="63" y="68"/>
                    </a:lnTo>
                    <a:lnTo>
                      <a:pt x="63" y="68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3" y="67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4"/>
                    </a:lnTo>
                    <a:lnTo>
                      <a:pt x="61" y="64"/>
                    </a:lnTo>
                    <a:lnTo>
                      <a:pt x="61" y="63"/>
                    </a:lnTo>
                    <a:lnTo>
                      <a:pt x="61" y="63"/>
                    </a:lnTo>
                    <a:lnTo>
                      <a:pt x="61" y="62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61" y="61"/>
                    </a:lnTo>
                    <a:lnTo>
                      <a:pt x="60" y="61"/>
                    </a:lnTo>
                    <a:lnTo>
                      <a:pt x="60" y="60"/>
                    </a:lnTo>
                    <a:lnTo>
                      <a:pt x="60" y="60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59" y="58"/>
                    </a:lnTo>
                    <a:lnTo>
                      <a:pt x="59" y="58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8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5"/>
                    </a:lnTo>
                    <a:lnTo>
                      <a:pt x="57" y="55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5" y="54"/>
                    </a:lnTo>
                    <a:lnTo>
                      <a:pt x="55" y="53"/>
                    </a:lnTo>
                    <a:lnTo>
                      <a:pt x="55" y="53"/>
                    </a:lnTo>
                    <a:lnTo>
                      <a:pt x="55" y="52"/>
                    </a:lnTo>
                    <a:lnTo>
                      <a:pt x="55" y="52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4" y="51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49"/>
                    </a:lnTo>
                    <a:lnTo>
                      <a:pt x="54" y="49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3" y="46"/>
                    </a:lnTo>
                    <a:lnTo>
                      <a:pt x="53" y="46"/>
                    </a:lnTo>
                    <a:lnTo>
                      <a:pt x="53" y="46"/>
                    </a:lnTo>
                    <a:lnTo>
                      <a:pt x="53" y="45"/>
                    </a:lnTo>
                    <a:lnTo>
                      <a:pt x="53" y="45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52" y="43"/>
                    </a:lnTo>
                    <a:lnTo>
                      <a:pt x="52" y="43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1" y="42"/>
                    </a:lnTo>
                    <a:lnTo>
                      <a:pt x="51" y="42"/>
                    </a:lnTo>
                    <a:lnTo>
                      <a:pt x="51" y="42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49" y="42"/>
                    </a:lnTo>
                    <a:lnTo>
                      <a:pt x="49" y="42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49" y="39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7" y="38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2" y="30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2" y="23"/>
                    </a:lnTo>
                    <a:lnTo>
                      <a:pt x="41" y="23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2" y="22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20"/>
                    </a:lnTo>
                    <a:lnTo>
                      <a:pt x="41" y="20"/>
                    </a:lnTo>
                    <a:lnTo>
                      <a:pt x="42" y="20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4" y="17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216" name="Freeform 113">
                <a:extLst>
                  <a:ext uri="{FF2B5EF4-FFF2-40B4-BE49-F238E27FC236}">
                    <a16:creationId xmlns:a16="http://schemas.microsoft.com/office/drawing/2014/main" xmlns="" id="{EAFF9D54-03C3-4E41-B553-A35D7B447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6575" y="4164013"/>
                <a:ext cx="209550" cy="366713"/>
              </a:xfrm>
              <a:custGeom>
                <a:avLst/>
                <a:gdLst>
                  <a:gd name="T0" fmla="*/ 128 w 132"/>
                  <a:gd name="T1" fmla="*/ 201 h 231"/>
                  <a:gd name="T2" fmla="*/ 17 w 132"/>
                  <a:gd name="T3" fmla="*/ 3 h 231"/>
                  <a:gd name="T4" fmla="*/ 8 w 132"/>
                  <a:gd name="T5" fmla="*/ 8 h 231"/>
                  <a:gd name="T6" fmla="*/ 3 w 132"/>
                  <a:gd name="T7" fmla="*/ 18 h 231"/>
                  <a:gd name="T8" fmla="*/ 7 w 132"/>
                  <a:gd name="T9" fmla="*/ 26 h 231"/>
                  <a:gd name="T10" fmla="*/ 6 w 132"/>
                  <a:gd name="T11" fmla="*/ 36 h 231"/>
                  <a:gd name="T12" fmla="*/ 5 w 132"/>
                  <a:gd name="T13" fmla="*/ 48 h 231"/>
                  <a:gd name="T14" fmla="*/ 2 w 132"/>
                  <a:gd name="T15" fmla="*/ 57 h 231"/>
                  <a:gd name="T16" fmla="*/ 9 w 132"/>
                  <a:gd name="T17" fmla="*/ 63 h 231"/>
                  <a:gd name="T18" fmla="*/ 11 w 132"/>
                  <a:gd name="T19" fmla="*/ 70 h 231"/>
                  <a:gd name="T20" fmla="*/ 15 w 132"/>
                  <a:gd name="T21" fmla="*/ 74 h 231"/>
                  <a:gd name="T22" fmla="*/ 19 w 132"/>
                  <a:gd name="T23" fmla="*/ 79 h 231"/>
                  <a:gd name="T24" fmla="*/ 24 w 132"/>
                  <a:gd name="T25" fmla="*/ 88 h 231"/>
                  <a:gd name="T26" fmla="*/ 20 w 132"/>
                  <a:gd name="T27" fmla="*/ 95 h 231"/>
                  <a:gd name="T28" fmla="*/ 26 w 132"/>
                  <a:gd name="T29" fmla="*/ 102 h 231"/>
                  <a:gd name="T30" fmla="*/ 31 w 132"/>
                  <a:gd name="T31" fmla="*/ 112 h 231"/>
                  <a:gd name="T32" fmla="*/ 38 w 132"/>
                  <a:gd name="T33" fmla="*/ 122 h 231"/>
                  <a:gd name="T34" fmla="*/ 39 w 132"/>
                  <a:gd name="T35" fmla="*/ 129 h 231"/>
                  <a:gd name="T36" fmla="*/ 38 w 132"/>
                  <a:gd name="T37" fmla="*/ 137 h 231"/>
                  <a:gd name="T38" fmla="*/ 43 w 132"/>
                  <a:gd name="T39" fmla="*/ 146 h 231"/>
                  <a:gd name="T40" fmla="*/ 46 w 132"/>
                  <a:gd name="T41" fmla="*/ 154 h 231"/>
                  <a:gd name="T42" fmla="*/ 49 w 132"/>
                  <a:gd name="T43" fmla="*/ 163 h 231"/>
                  <a:gd name="T44" fmla="*/ 49 w 132"/>
                  <a:gd name="T45" fmla="*/ 172 h 231"/>
                  <a:gd name="T46" fmla="*/ 55 w 132"/>
                  <a:gd name="T47" fmla="*/ 182 h 231"/>
                  <a:gd name="T48" fmla="*/ 58 w 132"/>
                  <a:gd name="T49" fmla="*/ 189 h 231"/>
                  <a:gd name="T50" fmla="*/ 62 w 132"/>
                  <a:gd name="T51" fmla="*/ 200 h 231"/>
                  <a:gd name="T52" fmla="*/ 68 w 132"/>
                  <a:gd name="T53" fmla="*/ 203 h 231"/>
                  <a:gd name="T54" fmla="*/ 66 w 132"/>
                  <a:gd name="T55" fmla="*/ 212 h 231"/>
                  <a:gd name="T56" fmla="*/ 67 w 132"/>
                  <a:gd name="T57" fmla="*/ 219 h 231"/>
                  <a:gd name="T58" fmla="*/ 74 w 132"/>
                  <a:gd name="T59" fmla="*/ 225 h 231"/>
                  <a:gd name="T60" fmla="*/ 82 w 132"/>
                  <a:gd name="T61" fmla="*/ 229 h 231"/>
                  <a:gd name="T62" fmla="*/ 90 w 132"/>
                  <a:gd name="T63" fmla="*/ 229 h 231"/>
                  <a:gd name="T64" fmla="*/ 99 w 132"/>
                  <a:gd name="T65" fmla="*/ 228 h 231"/>
                  <a:gd name="T66" fmla="*/ 107 w 132"/>
                  <a:gd name="T67" fmla="*/ 227 h 231"/>
                  <a:gd name="T68" fmla="*/ 116 w 132"/>
                  <a:gd name="T69" fmla="*/ 224 h 231"/>
                  <a:gd name="T70" fmla="*/ 118 w 132"/>
                  <a:gd name="T71" fmla="*/ 217 h 231"/>
                  <a:gd name="T72" fmla="*/ 124 w 132"/>
                  <a:gd name="T73" fmla="*/ 210 h 231"/>
                  <a:gd name="T74" fmla="*/ 129 w 132"/>
                  <a:gd name="T75" fmla="*/ 199 h 231"/>
                  <a:gd name="T76" fmla="*/ 129 w 132"/>
                  <a:gd name="T77" fmla="*/ 190 h 231"/>
                  <a:gd name="T78" fmla="*/ 127 w 132"/>
                  <a:gd name="T79" fmla="*/ 184 h 231"/>
                  <a:gd name="T80" fmla="*/ 123 w 132"/>
                  <a:gd name="T81" fmla="*/ 180 h 231"/>
                  <a:gd name="T82" fmla="*/ 115 w 132"/>
                  <a:gd name="T83" fmla="*/ 179 h 231"/>
                  <a:gd name="T84" fmla="*/ 104 w 132"/>
                  <a:gd name="T85" fmla="*/ 178 h 231"/>
                  <a:gd name="T86" fmla="*/ 100 w 132"/>
                  <a:gd name="T87" fmla="*/ 167 h 231"/>
                  <a:gd name="T88" fmla="*/ 96 w 132"/>
                  <a:gd name="T89" fmla="*/ 154 h 231"/>
                  <a:gd name="T90" fmla="*/ 95 w 132"/>
                  <a:gd name="T91" fmla="*/ 143 h 231"/>
                  <a:gd name="T92" fmla="*/ 89 w 132"/>
                  <a:gd name="T93" fmla="*/ 134 h 231"/>
                  <a:gd name="T94" fmla="*/ 88 w 132"/>
                  <a:gd name="T95" fmla="*/ 125 h 231"/>
                  <a:gd name="T96" fmla="*/ 84 w 132"/>
                  <a:gd name="T97" fmla="*/ 115 h 231"/>
                  <a:gd name="T98" fmla="*/ 75 w 132"/>
                  <a:gd name="T99" fmla="*/ 108 h 231"/>
                  <a:gd name="T100" fmla="*/ 74 w 132"/>
                  <a:gd name="T101" fmla="*/ 101 h 231"/>
                  <a:gd name="T102" fmla="*/ 72 w 132"/>
                  <a:gd name="T103" fmla="*/ 90 h 231"/>
                  <a:gd name="T104" fmla="*/ 66 w 132"/>
                  <a:gd name="T105" fmla="*/ 84 h 231"/>
                  <a:gd name="T106" fmla="*/ 65 w 132"/>
                  <a:gd name="T107" fmla="*/ 74 h 231"/>
                  <a:gd name="T108" fmla="*/ 61 w 132"/>
                  <a:gd name="T109" fmla="*/ 62 h 231"/>
                  <a:gd name="T110" fmla="*/ 55 w 132"/>
                  <a:gd name="T111" fmla="*/ 52 h 231"/>
                  <a:gd name="T112" fmla="*/ 52 w 132"/>
                  <a:gd name="T113" fmla="*/ 42 h 231"/>
                  <a:gd name="T114" fmla="*/ 47 w 132"/>
                  <a:gd name="T115" fmla="*/ 34 h 231"/>
                  <a:gd name="T116" fmla="*/ 43 w 132"/>
                  <a:gd name="T117" fmla="*/ 25 h 231"/>
                  <a:gd name="T118" fmla="*/ 43 w 132"/>
                  <a:gd name="T119" fmla="*/ 15 h 231"/>
                  <a:gd name="T120" fmla="*/ 40 w 132"/>
                  <a:gd name="T121" fmla="*/ 6 h 231"/>
                  <a:gd name="T122" fmla="*/ 32 w 132"/>
                  <a:gd name="T123" fmla="*/ 7 h 231"/>
                  <a:gd name="T124" fmla="*/ 22 w 132"/>
                  <a:gd name="T125" fmla="*/ 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231">
                    <a:moveTo>
                      <a:pt x="85" y="230"/>
                    </a:moveTo>
                    <a:lnTo>
                      <a:pt x="85" y="230"/>
                    </a:lnTo>
                    <a:lnTo>
                      <a:pt x="85" y="230"/>
                    </a:lnTo>
                    <a:moveTo>
                      <a:pt x="93" y="230"/>
                    </a:moveTo>
                    <a:lnTo>
                      <a:pt x="93" y="230"/>
                    </a:lnTo>
                    <a:lnTo>
                      <a:pt x="93" y="230"/>
                    </a:lnTo>
                    <a:lnTo>
                      <a:pt x="93" y="230"/>
                    </a:lnTo>
                    <a:moveTo>
                      <a:pt x="113" y="225"/>
                    </a:moveTo>
                    <a:lnTo>
                      <a:pt x="113" y="225"/>
                    </a:lnTo>
                    <a:lnTo>
                      <a:pt x="113" y="225"/>
                    </a:lnTo>
                    <a:lnTo>
                      <a:pt x="113" y="225"/>
                    </a:lnTo>
                    <a:moveTo>
                      <a:pt x="116" y="225"/>
                    </a:moveTo>
                    <a:lnTo>
                      <a:pt x="115" y="225"/>
                    </a:lnTo>
                    <a:lnTo>
                      <a:pt x="116" y="225"/>
                    </a:lnTo>
                    <a:moveTo>
                      <a:pt x="73" y="224"/>
                    </a:moveTo>
                    <a:lnTo>
                      <a:pt x="73" y="224"/>
                    </a:lnTo>
                    <a:lnTo>
                      <a:pt x="73" y="225"/>
                    </a:lnTo>
                    <a:lnTo>
                      <a:pt x="73" y="224"/>
                    </a:lnTo>
                    <a:moveTo>
                      <a:pt x="124" y="209"/>
                    </a:moveTo>
                    <a:lnTo>
                      <a:pt x="124" y="209"/>
                    </a:lnTo>
                    <a:lnTo>
                      <a:pt x="124" y="209"/>
                    </a:lnTo>
                    <a:moveTo>
                      <a:pt x="128" y="203"/>
                    </a:moveTo>
                    <a:lnTo>
                      <a:pt x="128" y="203"/>
                    </a:lnTo>
                    <a:lnTo>
                      <a:pt x="128" y="204"/>
                    </a:lnTo>
                    <a:lnTo>
                      <a:pt x="128" y="203"/>
                    </a:lnTo>
                    <a:moveTo>
                      <a:pt x="128" y="203"/>
                    </a:moveTo>
                    <a:lnTo>
                      <a:pt x="127" y="203"/>
                    </a:lnTo>
                    <a:lnTo>
                      <a:pt x="128" y="203"/>
                    </a:lnTo>
                    <a:lnTo>
                      <a:pt x="128" y="203"/>
                    </a:lnTo>
                    <a:moveTo>
                      <a:pt x="128" y="201"/>
                    </a:moveTo>
                    <a:lnTo>
                      <a:pt x="128" y="201"/>
                    </a:lnTo>
                    <a:lnTo>
                      <a:pt x="128" y="201"/>
                    </a:lnTo>
                    <a:lnTo>
                      <a:pt x="128" y="201"/>
                    </a:lnTo>
                    <a:moveTo>
                      <a:pt x="130" y="195"/>
                    </a:moveTo>
                    <a:lnTo>
                      <a:pt x="130" y="195"/>
                    </a:lnTo>
                    <a:lnTo>
                      <a:pt x="130" y="196"/>
                    </a:lnTo>
                    <a:lnTo>
                      <a:pt x="130" y="195"/>
                    </a:lnTo>
                    <a:moveTo>
                      <a:pt x="129" y="182"/>
                    </a:moveTo>
                    <a:lnTo>
                      <a:pt x="128" y="182"/>
                    </a:lnTo>
                    <a:lnTo>
                      <a:pt x="129" y="182"/>
                    </a:lnTo>
                    <a:moveTo>
                      <a:pt x="126" y="205"/>
                    </a:moveTo>
                    <a:lnTo>
                      <a:pt x="127" y="205"/>
                    </a:lnTo>
                    <a:lnTo>
                      <a:pt x="126" y="205"/>
                    </a:lnTo>
                    <a:moveTo>
                      <a:pt x="22" y="0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5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0" y="72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5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2" y="77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4" y="77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7" y="74"/>
                    </a:lnTo>
                    <a:lnTo>
                      <a:pt x="17" y="74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8" y="73"/>
                    </a:lnTo>
                    <a:lnTo>
                      <a:pt x="19" y="73"/>
                    </a:lnTo>
                    <a:lnTo>
                      <a:pt x="19" y="7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0" y="76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20" y="79"/>
                    </a:lnTo>
                    <a:lnTo>
                      <a:pt x="19" y="79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20" y="82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22" y="82"/>
                    </a:lnTo>
                    <a:lnTo>
                      <a:pt x="22" y="83"/>
                    </a:lnTo>
                    <a:lnTo>
                      <a:pt x="22" y="83"/>
                    </a:lnTo>
                    <a:lnTo>
                      <a:pt x="23" y="83"/>
                    </a:lnTo>
                    <a:lnTo>
                      <a:pt x="23" y="83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6"/>
                    </a:lnTo>
                    <a:lnTo>
                      <a:pt x="23" y="86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4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3" y="88"/>
                    </a:lnTo>
                    <a:lnTo>
                      <a:pt x="22" y="88"/>
                    </a:lnTo>
                    <a:lnTo>
                      <a:pt x="22" y="88"/>
                    </a:lnTo>
                    <a:lnTo>
                      <a:pt x="22" y="89"/>
                    </a:lnTo>
                    <a:lnTo>
                      <a:pt x="21" y="89"/>
                    </a:lnTo>
                    <a:lnTo>
                      <a:pt x="21" y="89"/>
                    </a:lnTo>
                    <a:lnTo>
                      <a:pt x="21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19" y="91"/>
                    </a:lnTo>
                    <a:lnTo>
                      <a:pt x="19" y="91"/>
                    </a:lnTo>
                    <a:lnTo>
                      <a:pt x="19" y="92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19" y="93"/>
                    </a:lnTo>
                    <a:lnTo>
                      <a:pt x="19" y="94"/>
                    </a:lnTo>
                    <a:lnTo>
                      <a:pt x="19" y="94"/>
                    </a:lnTo>
                    <a:lnTo>
                      <a:pt x="19" y="95"/>
                    </a:lnTo>
                    <a:lnTo>
                      <a:pt x="19" y="95"/>
                    </a:lnTo>
                    <a:lnTo>
                      <a:pt x="20" y="95"/>
                    </a:lnTo>
                    <a:lnTo>
                      <a:pt x="20" y="95"/>
                    </a:lnTo>
                    <a:lnTo>
                      <a:pt x="20" y="96"/>
                    </a:lnTo>
                    <a:lnTo>
                      <a:pt x="21" y="96"/>
                    </a:lnTo>
                    <a:lnTo>
                      <a:pt x="21" y="96"/>
                    </a:lnTo>
                    <a:lnTo>
                      <a:pt x="21" y="97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3" y="98"/>
                    </a:lnTo>
                    <a:lnTo>
                      <a:pt x="23" y="98"/>
                    </a:lnTo>
                    <a:lnTo>
                      <a:pt x="23" y="98"/>
                    </a:lnTo>
                    <a:lnTo>
                      <a:pt x="24" y="98"/>
                    </a:lnTo>
                    <a:lnTo>
                      <a:pt x="24" y="98"/>
                    </a:lnTo>
                    <a:lnTo>
                      <a:pt x="24" y="98"/>
                    </a:lnTo>
                    <a:lnTo>
                      <a:pt x="25" y="98"/>
                    </a:lnTo>
                    <a:lnTo>
                      <a:pt x="25" y="98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6" y="100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26" y="103"/>
                    </a:lnTo>
                    <a:lnTo>
                      <a:pt x="26" y="103"/>
                    </a:lnTo>
                    <a:lnTo>
                      <a:pt x="26" y="104"/>
                    </a:lnTo>
                    <a:lnTo>
                      <a:pt x="26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8" y="104"/>
                    </a:lnTo>
                    <a:lnTo>
                      <a:pt x="27" y="104"/>
                    </a:lnTo>
                    <a:lnTo>
                      <a:pt x="28" y="104"/>
                    </a:lnTo>
                    <a:lnTo>
                      <a:pt x="27" y="104"/>
                    </a:lnTo>
                    <a:lnTo>
                      <a:pt x="27" y="105"/>
                    </a:lnTo>
                    <a:lnTo>
                      <a:pt x="27" y="105"/>
                    </a:lnTo>
                    <a:lnTo>
                      <a:pt x="28" y="105"/>
                    </a:lnTo>
                    <a:lnTo>
                      <a:pt x="28" y="106"/>
                    </a:lnTo>
                    <a:lnTo>
                      <a:pt x="28" y="106"/>
                    </a:lnTo>
                    <a:lnTo>
                      <a:pt x="28" y="106"/>
                    </a:lnTo>
                    <a:lnTo>
                      <a:pt x="29" y="106"/>
                    </a:lnTo>
                    <a:lnTo>
                      <a:pt x="29" y="106"/>
                    </a:lnTo>
                    <a:lnTo>
                      <a:pt x="29" y="107"/>
                    </a:lnTo>
                    <a:lnTo>
                      <a:pt x="30" y="107"/>
                    </a:lnTo>
                    <a:lnTo>
                      <a:pt x="30" y="108"/>
                    </a:lnTo>
                    <a:lnTo>
                      <a:pt x="30" y="108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30" y="110"/>
                    </a:lnTo>
                    <a:lnTo>
                      <a:pt x="30" y="110"/>
                    </a:lnTo>
                    <a:lnTo>
                      <a:pt x="30" y="110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1" y="112"/>
                    </a:lnTo>
                    <a:lnTo>
                      <a:pt x="31" y="112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2" y="114"/>
                    </a:lnTo>
                    <a:lnTo>
                      <a:pt x="32" y="114"/>
                    </a:lnTo>
                    <a:lnTo>
                      <a:pt x="32" y="115"/>
                    </a:lnTo>
                    <a:lnTo>
                      <a:pt x="32" y="115"/>
                    </a:lnTo>
                    <a:lnTo>
                      <a:pt x="33" y="115"/>
                    </a:lnTo>
                    <a:lnTo>
                      <a:pt x="33" y="115"/>
                    </a:lnTo>
                    <a:lnTo>
                      <a:pt x="33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7"/>
                    </a:lnTo>
                    <a:lnTo>
                      <a:pt x="34" y="117"/>
                    </a:lnTo>
                    <a:lnTo>
                      <a:pt x="35" y="117"/>
                    </a:lnTo>
                    <a:lnTo>
                      <a:pt x="35" y="117"/>
                    </a:lnTo>
                    <a:lnTo>
                      <a:pt x="35" y="118"/>
                    </a:lnTo>
                    <a:lnTo>
                      <a:pt x="35" y="118"/>
                    </a:lnTo>
                    <a:lnTo>
                      <a:pt x="36" y="118"/>
                    </a:lnTo>
                    <a:lnTo>
                      <a:pt x="36" y="119"/>
                    </a:lnTo>
                    <a:lnTo>
                      <a:pt x="36" y="119"/>
                    </a:lnTo>
                    <a:lnTo>
                      <a:pt x="36" y="119"/>
                    </a:lnTo>
                    <a:lnTo>
                      <a:pt x="36" y="120"/>
                    </a:lnTo>
                    <a:lnTo>
                      <a:pt x="37" y="120"/>
                    </a:lnTo>
                    <a:lnTo>
                      <a:pt x="37" y="120"/>
                    </a:lnTo>
                    <a:lnTo>
                      <a:pt x="37" y="121"/>
                    </a:lnTo>
                    <a:lnTo>
                      <a:pt x="37" y="121"/>
                    </a:lnTo>
                    <a:lnTo>
                      <a:pt x="37" y="121"/>
                    </a:lnTo>
                    <a:lnTo>
                      <a:pt x="37" y="122"/>
                    </a:lnTo>
                    <a:lnTo>
                      <a:pt x="38" y="122"/>
                    </a:lnTo>
                    <a:lnTo>
                      <a:pt x="38" y="122"/>
                    </a:lnTo>
                    <a:lnTo>
                      <a:pt x="39" y="122"/>
                    </a:lnTo>
                    <a:lnTo>
                      <a:pt x="39" y="122"/>
                    </a:lnTo>
                    <a:lnTo>
                      <a:pt x="40" y="122"/>
                    </a:lnTo>
                    <a:lnTo>
                      <a:pt x="40" y="121"/>
                    </a:lnTo>
                    <a:lnTo>
                      <a:pt x="40" y="121"/>
                    </a:lnTo>
                    <a:lnTo>
                      <a:pt x="41" y="121"/>
                    </a:lnTo>
                    <a:lnTo>
                      <a:pt x="41" y="122"/>
                    </a:lnTo>
                    <a:lnTo>
                      <a:pt x="41" y="122"/>
                    </a:lnTo>
                    <a:lnTo>
                      <a:pt x="41" y="123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2" y="124"/>
                    </a:lnTo>
                    <a:lnTo>
                      <a:pt x="42" y="124"/>
                    </a:lnTo>
                    <a:lnTo>
                      <a:pt x="41" y="125"/>
                    </a:lnTo>
                    <a:lnTo>
                      <a:pt x="41" y="125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40" y="126"/>
                    </a:lnTo>
                    <a:lnTo>
                      <a:pt x="40" y="125"/>
                    </a:lnTo>
                    <a:lnTo>
                      <a:pt x="40" y="126"/>
                    </a:lnTo>
                    <a:lnTo>
                      <a:pt x="39" y="126"/>
                    </a:lnTo>
                    <a:lnTo>
                      <a:pt x="39" y="126"/>
                    </a:lnTo>
                    <a:lnTo>
                      <a:pt x="40" y="126"/>
                    </a:lnTo>
                    <a:lnTo>
                      <a:pt x="40" y="127"/>
                    </a:lnTo>
                    <a:lnTo>
                      <a:pt x="40" y="127"/>
                    </a:lnTo>
                    <a:lnTo>
                      <a:pt x="40" y="127"/>
                    </a:lnTo>
                    <a:lnTo>
                      <a:pt x="39" y="127"/>
                    </a:lnTo>
                    <a:lnTo>
                      <a:pt x="39" y="128"/>
                    </a:lnTo>
                    <a:lnTo>
                      <a:pt x="39" y="128"/>
                    </a:lnTo>
                    <a:lnTo>
                      <a:pt x="39" y="128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8" y="129"/>
                    </a:lnTo>
                    <a:lnTo>
                      <a:pt x="38" y="130"/>
                    </a:lnTo>
                    <a:lnTo>
                      <a:pt x="38" y="130"/>
                    </a:lnTo>
                    <a:lnTo>
                      <a:pt x="37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7" y="132"/>
                    </a:lnTo>
                    <a:lnTo>
                      <a:pt x="37" y="132"/>
                    </a:lnTo>
                    <a:lnTo>
                      <a:pt x="37" y="133"/>
                    </a:lnTo>
                    <a:lnTo>
                      <a:pt x="37" y="133"/>
                    </a:lnTo>
                    <a:lnTo>
                      <a:pt x="37" y="133"/>
                    </a:lnTo>
                    <a:lnTo>
                      <a:pt x="37" y="133"/>
                    </a:lnTo>
                    <a:lnTo>
                      <a:pt x="37" y="134"/>
                    </a:lnTo>
                    <a:lnTo>
                      <a:pt x="37" y="134"/>
                    </a:lnTo>
                    <a:lnTo>
                      <a:pt x="38" y="134"/>
                    </a:lnTo>
                    <a:lnTo>
                      <a:pt x="38" y="135"/>
                    </a:lnTo>
                    <a:lnTo>
                      <a:pt x="38" y="135"/>
                    </a:lnTo>
                    <a:lnTo>
                      <a:pt x="39" y="135"/>
                    </a:lnTo>
                    <a:lnTo>
                      <a:pt x="39" y="135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9" y="136"/>
                    </a:lnTo>
                    <a:lnTo>
                      <a:pt x="39" y="136"/>
                    </a:lnTo>
                    <a:lnTo>
                      <a:pt x="39" y="137"/>
                    </a:lnTo>
                    <a:lnTo>
                      <a:pt x="38" y="137"/>
                    </a:lnTo>
                    <a:lnTo>
                      <a:pt x="38" y="137"/>
                    </a:lnTo>
                    <a:lnTo>
                      <a:pt x="38" y="138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40" y="138"/>
                    </a:lnTo>
                    <a:lnTo>
                      <a:pt x="40" y="139"/>
                    </a:lnTo>
                    <a:lnTo>
                      <a:pt x="40" y="139"/>
                    </a:lnTo>
                    <a:lnTo>
                      <a:pt x="40" y="139"/>
                    </a:lnTo>
                    <a:lnTo>
                      <a:pt x="41" y="139"/>
                    </a:lnTo>
                    <a:lnTo>
                      <a:pt x="41" y="139"/>
                    </a:lnTo>
                    <a:lnTo>
                      <a:pt x="41" y="139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42" y="140"/>
                    </a:lnTo>
                    <a:lnTo>
                      <a:pt x="42" y="141"/>
                    </a:lnTo>
                    <a:lnTo>
                      <a:pt x="42" y="141"/>
                    </a:lnTo>
                    <a:lnTo>
                      <a:pt x="42" y="141"/>
                    </a:lnTo>
                    <a:lnTo>
                      <a:pt x="42" y="142"/>
                    </a:lnTo>
                    <a:lnTo>
                      <a:pt x="42" y="142"/>
                    </a:lnTo>
                    <a:lnTo>
                      <a:pt x="42" y="142"/>
                    </a:lnTo>
                    <a:lnTo>
                      <a:pt x="42" y="143"/>
                    </a:lnTo>
                    <a:lnTo>
                      <a:pt x="41" y="143"/>
                    </a:lnTo>
                    <a:lnTo>
                      <a:pt x="41" y="143"/>
                    </a:lnTo>
                    <a:lnTo>
                      <a:pt x="41" y="143"/>
                    </a:lnTo>
                    <a:lnTo>
                      <a:pt x="41" y="144"/>
                    </a:lnTo>
                    <a:lnTo>
                      <a:pt x="41" y="144"/>
                    </a:lnTo>
                    <a:lnTo>
                      <a:pt x="41" y="145"/>
                    </a:lnTo>
                    <a:lnTo>
                      <a:pt x="42" y="145"/>
                    </a:lnTo>
                    <a:lnTo>
                      <a:pt x="42" y="145"/>
                    </a:lnTo>
                    <a:lnTo>
                      <a:pt x="42" y="145"/>
                    </a:lnTo>
                    <a:lnTo>
                      <a:pt x="42" y="146"/>
                    </a:lnTo>
                    <a:lnTo>
                      <a:pt x="43" y="146"/>
                    </a:lnTo>
                    <a:lnTo>
                      <a:pt x="43" y="146"/>
                    </a:lnTo>
                    <a:lnTo>
                      <a:pt x="44" y="147"/>
                    </a:lnTo>
                    <a:lnTo>
                      <a:pt x="44" y="147"/>
                    </a:lnTo>
                    <a:lnTo>
                      <a:pt x="44" y="147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4" y="148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2" y="149"/>
                    </a:lnTo>
                    <a:lnTo>
                      <a:pt x="42" y="149"/>
                    </a:lnTo>
                    <a:lnTo>
                      <a:pt x="42" y="149"/>
                    </a:lnTo>
                    <a:lnTo>
                      <a:pt x="43" y="149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44" y="151"/>
                    </a:lnTo>
                    <a:lnTo>
                      <a:pt x="45" y="151"/>
                    </a:lnTo>
                    <a:lnTo>
                      <a:pt x="45" y="151"/>
                    </a:lnTo>
                    <a:lnTo>
                      <a:pt x="45" y="151"/>
                    </a:lnTo>
                    <a:lnTo>
                      <a:pt x="45" y="151"/>
                    </a:lnTo>
                    <a:lnTo>
                      <a:pt x="45" y="152"/>
                    </a:lnTo>
                    <a:lnTo>
                      <a:pt x="46" y="152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4"/>
                    </a:lnTo>
                    <a:lnTo>
                      <a:pt x="46" y="154"/>
                    </a:lnTo>
                    <a:lnTo>
                      <a:pt x="46" y="154"/>
                    </a:lnTo>
                    <a:lnTo>
                      <a:pt x="46" y="155"/>
                    </a:lnTo>
                    <a:lnTo>
                      <a:pt x="46" y="155"/>
                    </a:lnTo>
                    <a:lnTo>
                      <a:pt x="46" y="156"/>
                    </a:lnTo>
                    <a:lnTo>
                      <a:pt x="46" y="156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7" y="157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8" y="159"/>
                    </a:lnTo>
                    <a:lnTo>
                      <a:pt x="48" y="159"/>
                    </a:lnTo>
                    <a:lnTo>
                      <a:pt x="48" y="159"/>
                    </a:lnTo>
                    <a:lnTo>
                      <a:pt x="48" y="160"/>
                    </a:lnTo>
                    <a:lnTo>
                      <a:pt x="47" y="160"/>
                    </a:lnTo>
                    <a:lnTo>
                      <a:pt x="47" y="160"/>
                    </a:lnTo>
                    <a:lnTo>
                      <a:pt x="47" y="161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7" y="161"/>
                    </a:lnTo>
                    <a:lnTo>
                      <a:pt x="48" y="161"/>
                    </a:lnTo>
                    <a:lnTo>
                      <a:pt x="48" y="162"/>
                    </a:lnTo>
                    <a:lnTo>
                      <a:pt x="48" y="162"/>
                    </a:lnTo>
                    <a:lnTo>
                      <a:pt x="49" y="162"/>
                    </a:lnTo>
                    <a:lnTo>
                      <a:pt x="49" y="162"/>
                    </a:lnTo>
                    <a:lnTo>
                      <a:pt x="49" y="162"/>
                    </a:lnTo>
                    <a:lnTo>
                      <a:pt x="49" y="163"/>
                    </a:lnTo>
                    <a:lnTo>
                      <a:pt x="50" y="163"/>
                    </a:lnTo>
                    <a:lnTo>
                      <a:pt x="50" y="163"/>
                    </a:lnTo>
                    <a:lnTo>
                      <a:pt x="49" y="163"/>
                    </a:lnTo>
                    <a:lnTo>
                      <a:pt x="49" y="164"/>
                    </a:lnTo>
                    <a:lnTo>
                      <a:pt x="49" y="164"/>
                    </a:lnTo>
                    <a:lnTo>
                      <a:pt x="49" y="164"/>
                    </a:lnTo>
                    <a:lnTo>
                      <a:pt x="49" y="165"/>
                    </a:lnTo>
                    <a:lnTo>
                      <a:pt x="49" y="165"/>
                    </a:lnTo>
                    <a:lnTo>
                      <a:pt x="48" y="165"/>
                    </a:lnTo>
                    <a:lnTo>
                      <a:pt x="48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7"/>
                    </a:lnTo>
                    <a:lnTo>
                      <a:pt x="47" y="167"/>
                    </a:lnTo>
                    <a:lnTo>
                      <a:pt x="47" y="167"/>
                    </a:lnTo>
                    <a:lnTo>
                      <a:pt x="48" y="168"/>
                    </a:lnTo>
                    <a:lnTo>
                      <a:pt x="48" y="168"/>
                    </a:lnTo>
                    <a:lnTo>
                      <a:pt x="48" y="168"/>
                    </a:lnTo>
                    <a:lnTo>
                      <a:pt x="49" y="168"/>
                    </a:lnTo>
                    <a:lnTo>
                      <a:pt x="49" y="169"/>
                    </a:lnTo>
                    <a:lnTo>
                      <a:pt x="49" y="169"/>
                    </a:lnTo>
                    <a:lnTo>
                      <a:pt x="49" y="169"/>
                    </a:lnTo>
                    <a:lnTo>
                      <a:pt x="49" y="170"/>
                    </a:lnTo>
                    <a:lnTo>
                      <a:pt x="49" y="170"/>
                    </a:lnTo>
                    <a:lnTo>
                      <a:pt x="49" y="171"/>
                    </a:lnTo>
                    <a:lnTo>
                      <a:pt x="48" y="171"/>
                    </a:lnTo>
                    <a:lnTo>
                      <a:pt x="48" y="171"/>
                    </a:lnTo>
                    <a:lnTo>
                      <a:pt x="48" y="171"/>
                    </a:lnTo>
                    <a:lnTo>
                      <a:pt x="48" y="172"/>
                    </a:lnTo>
                    <a:lnTo>
                      <a:pt x="48" y="172"/>
                    </a:lnTo>
                    <a:lnTo>
                      <a:pt x="49" y="172"/>
                    </a:lnTo>
                    <a:lnTo>
                      <a:pt x="49" y="172"/>
                    </a:lnTo>
                    <a:lnTo>
                      <a:pt x="49" y="171"/>
                    </a:lnTo>
                    <a:lnTo>
                      <a:pt x="49" y="172"/>
                    </a:lnTo>
                    <a:lnTo>
                      <a:pt x="49" y="172"/>
                    </a:lnTo>
                    <a:lnTo>
                      <a:pt x="49" y="172"/>
                    </a:lnTo>
                    <a:lnTo>
                      <a:pt x="49" y="173"/>
                    </a:lnTo>
                    <a:lnTo>
                      <a:pt x="50" y="173"/>
                    </a:lnTo>
                    <a:lnTo>
                      <a:pt x="50" y="173"/>
                    </a:lnTo>
                    <a:lnTo>
                      <a:pt x="50" y="173"/>
                    </a:lnTo>
                    <a:lnTo>
                      <a:pt x="51" y="173"/>
                    </a:lnTo>
                    <a:lnTo>
                      <a:pt x="51" y="174"/>
                    </a:lnTo>
                    <a:lnTo>
                      <a:pt x="51" y="174"/>
                    </a:lnTo>
                    <a:lnTo>
                      <a:pt x="50" y="175"/>
                    </a:lnTo>
                    <a:lnTo>
                      <a:pt x="50" y="175"/>
                    </a:lnTo>
                    <a:lnTo>
                      <a:pt x="50" y="176"/>
                    </a:lnTo>
                    <a:lnTo>
                      <a:pt x="49" y="176"/>
                    </a:lnTo>
                    <a:lnTo>
                      <a:pt x="49" y="177"/>
                    </a:lnTo>
                    <a:lnTo>
                      <a:pt x="50" y="177"/>
                    </a:lnTo>
                    <a:lnTo>
                      <a:pt x="50" y="177"/>
                    </a:lnTo>
                    <a:lnTo>
                      <a:pt x="50" y="177"/>
                    </a:lnTo>
                    <a:lnTo>
                      <a:pt x="51" y="178"/>
                    </a:lnTo>
                    <a:lnTo>
                      <a:pt x="51" y="178"/>
                    </a:lnTo>
                    <a:lnTo>
                      <a:pt x="51" y="179"/>
                    </a:lnTo>
                    <a:lnTo>
                      <a:pt x="52" y="179"/>
                    </a:lnTo>
                    <a:lnTo>
                      <a:pt x="52" y="179"/>
                    </a:lnTo>
                    <a:lnTo>
                      <a:pt x="53" y="179"/>
                    </a:lnTo>
                    <a:lnTo>
                      <a:pt x="53" y="179"/>
                    </a:lnTo>
                    <a:lnTo>
                      <a:pt x="53" y="179"/>
                    </a:lnTo>
                    <a:lnTo>
                      <a:pt x="53" y="180"/>
                    </a:lnTo>
                    <a:lnTo>
                      <a:pt x="53" y="180"/>
                    </a:lnTo>
                    <a:lnTo>
                      <a:pt x="54" y="181"/>
                    </a:lnTo>
                    <a:lnTo>
                      <a:pt x="54" y="181"/>
                    </a:lnTo>
                    <a:lnTo>
                      <a:pt x="54" y="182"/>
                    </a:lnTo>
                    <a:lnTo>
                      <a:pt x="55" y="182"/>
                    </a:lnTo>
                    <a:lnTo>
                      <a:pt x="55" y="182"/>
                    </a:lnTo>
                    <a:lnTo>
                      <a:pt x="55" y="182"/>
                    </a:lnTo>
                    <a:lnTo>
                      <a:pt x="55" y="183"/>
                    </a:lnTo>
                    <a:lnTo>
                      <a:pt x="55" y="183"/>
                    </a:lnTo>
                    <a:lnTo>
                      <a:pt x="55" y="183"/>
                    </a:lnTo>
                    <a:lnTo>
                      <a:pt x="55" y="184"/>
                    </a:lnTo>
                    <a:lnTo>
                      <a:pt x="55" y="184"/>
                    </a:lnTo>
                    <a:lnTo>
                      <a:pt x="55" y="184"/>
                    </a:lnTo>
                    <a:lnTo>
                      <a:pt x="55" y="184"/>
                    </a:lnTo>
                    <a:lnTo>
                      <a:pt x="55" y="184"/>
                    </a:lnTo>
                    <a:lnTo>
                      <a:pt x="55" y="185"/>
                    </a:lnTo>
                    <a:lnTo>
                      <a:pt x="56" y="185"/>
                    </a:lnTo>
                    <a:lnTo>
                      <a:pt x="56" y="185"/>
                    </a:lnTo>
                    <a:lnTo>
                      <a:pt x="57" y="185"/>
                    </a:lnTo>
                    <a:lnTo>
                      <a:pt x="57" y="185"/>
                    </a:lnTo>
                    <a:lnTo>
                      <a:pt x="58" y="186"/>
                    </a:lnTo>
                    <a:lnTo>
                      <a:pt x="58" y="186"/>
                    </a:lnTo>
                    <a:lnTo>
                      <a:pt x="58" y="186"/>
                    </a:lnTo>
                    <a:lnTo>
                      <a:pt x="58" y="187"/>
                    </a:lnTo>
                    <a:lnTo>
                      <a:pt x="59" y="187"/>
                    </a:lnTo>
                    <a:lnTo>
                      <a:pt x="59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7"/>
                    </a:lnTo>
                    <a:lnTo>
                      <a:pt x="60" y="188"/>
                    </a:lnTo>
                    <a:lnTo>
                      <a:pt x="60" y="188"/>
                    </a:lnTo>
                    <a:lnTo>
                      <a:pt x="60" y="188"/>
                    </a:lnTo>
                    <a:lnTo>
                      <a:pt x="59" y="188"/>
                    </a:lnTo>
                    <a:lnTo>
                      <a:pt x="59" y="189"/>
                    </a:lnTo>
                    <a:lnTo>
                      <a:pt x="59" y="189"/>
                    </a:lnTo>
                    <a:lnTo>
                      <a:pt x="59" y="189"/>
                    </a:lnTo>
                    <a:lnTo>
                      <a:pt x="59" y="189"/>
                    </a:lnTo>
                    <a:lnTo>
                      <a:pt x="58" y="189"/>
                    </a:lnTo>
                    <a:lnTo>
                      <a:pt x="58" y="190"/>
                    </a:lnTo>
                    <a:lnTo>
                      <a:pt x="58" y="190"/>
                    </a:lnTo>
                    <a:lnTo>
                      <a:pt x="59" y="190"/>
                    </a:lnTo>
                    <a:lnTo>
                      <a:pt x="59" y="191"/>
                    </a:lnTo>
                    <a:lnTo>
                      <a:pt x="59" y="191"/>
                    </a:lnTo>
                    <a:lnTo>
                      <a:pt x="59" y="191"/>
                    </a:lnTo>
                    <a:lnTo>
                      <a:pt x="60" y="192"/>
                    </a:lnTo>
                    <a:lnTo>
                      <a:pt x="60" y="192"/>
                    </a:lnTo>
                    <a:lnTo>
                      <a:pt x="60" y="193"/>
                    </a:lnTo>
                    <a:lnTo>
                      <a:pt x="60" y="193"/>
                    </a:lnTo>
                    <a:lnTo>
                      <a:pt x="60" y="194"/>
                    </a:lnTo>
                    <a:lnTo>
                      <a:pt x="60" y="194"/>
                    </a:lnTo>
                    <a:lnTo>
                      <a:pt x="61" y="195"/>
                    </a:lnTo>
                    <a:lnTo>
                      <a:pt x="61" y="195"/>
                    </a:lnTo>
                    <a:lnTo>
                      <a:pt x="61" y="195"/>
                    </a:lnTo>
                    <a:lnTo>
                      <a:pt x="61" y="195"/>
                    </a:lnTo>
                    <a:lnTo>
                      <a:pt x="62" y="195"/>
                    </a:lnTo>
                    <a:lnTo>
                      <a:pt x="62" y="196"/>
                    </a:lnTo>
                    <a:lnTo>
                      <a:pt x="63" y="196"/>
                    </a:lnTo>
                    <a:lnTo>
                      <a:pt x="63" y="196"/>
                    </a:lnTo>
                    <a:lnTo>
                      <a:pt x="63" y="197"/>
                    </a:lnTo>
                    <a:lnTo>
                      <a:pt x="62" y="197"/>
                    </a:lnTo>
                    <a:lnTo>
                      <a:pt x="62" y="197"/>
                    </a:lnTo>
                    <a:lnTo>
                      <a:pt x="62" y="197"/>
                    </a:lnTo>
                    <a:lnTo>
                      <a:pt x="61" y="197"/>
                    </a:lnTo>
                    <a:lnTo>
                      <a:pt x="61" y="198"/>
                    </a:lnTo>
                    <a:lnTo>
                      <a:pt x="61" y="198"/>
                    </a:lnTo>
                    <a:lnTo>
                      <a:pt x="61" y="199"/>
                    </a:lnTo>
                    <a:lnTo>
                      <a:pt x="62" y="199"/>
                    </a:lnTo>
                    <a:lnTo>
                      <a:pt x="62" y="199"/>
                    </a:lnTo>
                    <a:lnTo>
                      <a:pt x="62" y="200"/>
                    </a:lnTo>
                    <a:lnTo>
                      <a:pt x="62" y="200"/>
                    </a:lnTo>
                    <a:lnTo>
                      <a:pt x="63" y="200"/>
                    </a:lnTo>
                    <a:lnTo>
                      <a:pt x="63" y="200"/>
                    </a:lnTo>
                    <a:lnTo>
                      <a:pt x="63" y="201"/>
                    </a:lnTo>
                    <a:lnTo>
                      <a:pt x="64" y="201"/>
                    </a:lnTo>
                    <a:lnTo>
                      <a:pt x="64" y="201"/>
                    </a:lnTo>
                    <a:lnTo>
                      <a:pt x="65" y="201"/>
                    </a:lnTo>
                    <a:lnTo>
                      <a:pt x="65" y="201"/>
                    </a:lnTo>
                    <a:lnTo>
                      <a:pt x="65" y="200"/>
                    </a:lnTo>
                    <a:lnTo>
                      <a:pt x="66" y="200"/>
                    </a:lnTo>
                    <a:lnTo>
                      <a:pt x="66" y="200"/>
                    </a:lnTo>
                    <a:lnTo>
                      <a:pt x="66" y="200"/>
                    </a:lnTo>
                    <a:lnTo>
                      <a:pt x="66" y="199"/>
                    </a:lnTo>
                    <a:lnTo>
                      <a:pt x="67" y="199"/>
                    </a:lnTo>
                    <a:lnTo>
                      <a:pt x="67" y="199"/>
                    </a:lnTo>
                    <a:lnTo>
                      <a:pt x="68" y="199"/>
                    </a:lnTo>
                    <a:lnTo>
                      <a:pt x="68" y="199"/>
                    </a:lnTo>
                    <a:lnTo>
                      <a:pt x="69" y="200"/>
                    </a:lnTo>
                    <a:lnTo>
                      <a:pt x="69" y="200"/>
                    </a:lnTo>
                    <a:lnTo>
                      <a:pt x="70" y="200"/>
                    </a:lnTo>
                    <a:lnTo>
                      <a:pt x="70" y="200"/>
                    </a:lnTo>
                    <a:lnTo>
                      <a:pt x="71" y="200"/>
                    </a:lnTo>
                    <a:lnTo>
                      <a:pt x="71" y="200"/>
                    </a:lnTo>
                    <a:lnTo>
                      <a:pt x="71" y="201"/>
                    </a:lnTo>
                    <a:lnTo>
                      <a:pt x="71" y="201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70" y="202"/>
                    </a:lnTo>
                    <a:lnTo>
                      <a:pt x="70" y="202"/>
                    </a:lnTo>
                    <a:lnTo>
                      <a:pt x="69" y="202"/>
                    </a:lnTo>
                    <a:lnTo>
                      <a:pt x="69" y="203"/>
                    </a:lnTo>
                    <a:lnTo>
                      <a:pt x="69" y="203"/>
                    </a:lnTo>
                    <a:lnTo>
                      <a:pt x="68" y="203"/>
                    </a:lnTo>
                    <a:lnTo>
                      <a:pt x="68" y="204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5"/>
                    </a:lnTo>
                    <a:lnTo>
                      <a:pt x="67" y="205"/>
                    </a:lnTo>
                    <a:lnTo>
                      <a:pt x="67" y="205"/>
                    </a:lnTo>
                    <a:lnTo>
                      <a:pt x="68" y="205"/>
                    </a:lnTo>
                    <a:lnTo>
                      <a:pt x="68" y="206"/>
                    </a:lnTo>
                    <a:lnTo>
                      <a:pt x="68" y="206"/>
                    </a:lnTo>
                    <a:lnTo>
                      <a:pt x="68" y="207"/>
                    </a:lnTo>
                    <a:lnTo>
                      <a:pt x="68" y="207"/>
                    </a:lnTo>
                    <a:lnTo>
                      <a:pt x="68" y="207"/>
                    </a:lnTo>
                    <a:lnTo>
                      <a:pt x="68" y="208"/>
                    </a:lnTo>
                    <a:lnTo>
                      <a:pt x="69" y="208"/>
                    </a:lnTo>
                    <a:lnTo>
                      <a:pt x="68" y="208"/>
                    </a:lnTo>
                    <a:lnTo>
                      <a:pt x="68" y="208"/>
                    </a:lnTo>
                    <a:lnTo>
                      <a:pt x="67" y="209"/>
                    </a:lnTo>
                    <a:lnTo>
                      <a:pt x="67" y="209"/>
                    </a:lnTo>
                    <a:lnTo>
                      <a:pt x="67" y="209"/>
                    </a:lnTo>
                    <a:lnTo>
                      <a:pt x="66" y="209"/>
                    </a:lnTo>
                    <a:lnTo>
                      <a:pt x="66" y="209"/>
                    </a:lnTo>
                    <a:lnTo>
                      <a:pt x="67" y="209"/>
                    </a:lnTo>
                    <a:lnTo>
                      <a:pt x="67" y="210"/>
                    </a:lnTo>
                    <a:lnTo>
                      <a:pt x="66" y="210"/>
                    </a:lnTo>
                    <a:lnTo>
                      <a:pt x="66" y="210"/>
                    </a:lnTo>
                    <a:lnTo>
                      <a:pt x="66" y="210"/>
                    </a:lnTo>
                    <a:lnTo>
                      <a:pt x="66" y="211"/>
                    </a:lnTo>
                    <a:lnTo>
                      <a:pt x="66" y="211"/>
                    </a:lnTo>
                    <a:lnTo>
                      <a:pt x="66" y="212"/>
                    </a:lnTo>
                    <a:lnTo>
                      <a:pt x="66" y="212"/>
                    </a:lnTo>
                    <a:lnTo>
                      <a:pt x="66" y="212"/>
                    </a:lnTo>
                    <a:lnTo>
                      <a:pt x="66" y="212"/>
                    </a:lnTo>
                    <a:lnTo>
                      <a:pt x="65" y="212"/>
                    </a:lnTo>
                    <a:lnTo>
                      <a:pt x="65" y="213"/>
                    </a:lnTo>
                    <a:lnTo>
                      <a:pt x="65" y="213"/>
                    </a:lnTo>
                    <a:lnTo>
                      <a:pt x="65" y="213"/>
                    </a:lnTo>
                    <a:lnTo>
                      <a:pt x="64" y="214"/>
                    </a:lnTo>
                    <a:lnTo>
                      <a:pt x="64" y="214"/>
                    </a:lnTo>
                    <a:lnTo>
                      <a:pt x="64" y="214"/>
                    </a:lnTo>
                    <a:lnTo>
                      <a:pt x="64" y="214"/>
                    </a:lnTo>
                    <a:lnTo>
                      <a:pt x="64" y="215"/>
                    </a:lnTo>
                    <a:lnTo>
                      <a:pt x="64" y="215"/>
                    </a:lnTo>
                    <a:lnTo>
                      <a:pt x="64" y="215"/>
                    </a:lnTo>
                    <a:lnTo>
                      <a:pt x="64" y="215"/>
                    </a:lnTo>
                    <a:lnTo>
                      <a:pt x="65" y="215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6" y="217"/>
                    </a:lnTo>
                    <a:lnTo>
                      <a:pt x="66" y="218"/>
                    </a:lnTo>
                    <a:lnTo>
                      <a:pt x="66" y="218"/>
                    </a:lnTo>
                    <a:lnTo>
                      <a:pt x="66" y="218"/>
                    </a:lnTo>
                    <a:lnTo>
                      <a:pt x="66" y="218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7" y="219"/>
                    </a:lnTo>
                    <a:lnTo>
                      <a:pt x="67" y="219"/>
                    </a:lnTo>
                    <a:lnTo>
                      <a:pt x="67" y="220"/>
                    </a:lnTo>
                    <a:lnTo>
                      <a:pt x="67" y="220"/>
                    </a:lnTo>
                    <a:lnTo>
                      <a:pt x="67" y="220"/>
                    </a:lnTo>
                    <a:lnTo>
                      <a:pt x="67" y="221"/>
                    </a:lnTo>
                    <a:lnTo>
                      <a:pt x="68" y="221"/>
                    </a:lnTo>
                    <a:lnTo>
                      <a:pt x="68" y="221"/>
                    </a:lnTo>
                    <a:lnTo>
                      <a:pt x="68" y="222"/>
                    </a:lnTo>
                    <a:lnTo>
                      <a:pt x="68" y="222"/>
                    </a:lnTo>
                    <a:lnTo>
                      <a:pt x="68" y="223"/>
                    </a:lnTo>
                    <a:lnTo>
                      <a:pt x="68" y="223"/>
                    </a:lnTo>
                    <a:lnTo>
                      <a:pt x="68" y="224"/>
                    </a:lnTo>
                    <a:lnTo>
                      <a:pt x="68" y="224"/>
                    </a:lnTo>
                    <a:lnTo>
                      <a:pt x="69" y="224"/>
                    </a:lnTo>
                    <a:lnTo>
                      <a:pt x="69" y="224"/>
                    </a:lnTo>
                    <a:lnTo>
                      <a:pt x="69" y="224"/>
                    </a:lnTo>
                    <a:lnTo>
                      <a:pt x="70" y="224"/>
                    </a:lnTo>
                    <a:lnTo>
                      <a:pt x="70" y="224"/>
                    </a:lnTo>
                    <a:lnTo>
                      <a:pt x="71" y="224"/>
                    </a:lnTo>
                    <a:lnTo>
                      <a:pt x="71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3" y="224"/>
                    </a:lnTo>
                    <a:lnTo>
                      <a:pt x="73" y="224"/>
                    </a:lnTo>
                    <a:lnTo>
                      <a:pt x="74" y="224"/>
                    </a:lnTo>
                    <a:lnTo>
                      <a:pt x="74" y="224"/>
                    </a:lnTo>
                    <a:lnTo>
                      <a:pt x="74" y="225"/>
                    </a:lnTo>
                    <a:lnTo>
                      <a:pt x="75" y="225"/>
                    </a:lnTo>
                    <a:lnTo>
                      <a:pt x="75" y="225"/>
                    </a:lnTo>
                    <a:lnTo>
                      <a:pt x="74" y="225"/>
                    </a:lnTo>
                    <a:lnTo>
                      <a:pt x="74" y="226"/>
                    </a:lnTo>
                    <a:lnTo>
                      <a:pt x="75" y="226"/>
                    </a:lnTo>
                    <a:lnTo>
                      <a:pt x="75" y="226"/>
                    </a:lnTo>
                    <a:lnTo>
                      <a:pt x="75" y="226"/>
                    </a:lnTo>
                    <a:lnTo>
                      <a:pt x="75" y="226"/>
                    </a:lnTo>
                    <a:lnTo>
                      <a:pt x="75" y="227"/>
                    </a:lnTo>
                    <a:lnTo>
                      <a:pt x="75" y="226"/>
                    </a:lnTo>
                    <a:lnTo>
                      <a:pt x="75" y="227"/>
                    </a:lnTo>
                    <a:lnTo>
                      <a:pt x="76" y="227"/>
                    </a:lnTo>
                    <a:lnTo>
                      <a:pt x="76" y="227"/>
                    </a:lnTo>
                    <a:lnTo>
                      <a:pt x="76" y="227"/>
                    </a:lnTo>
                    <a:lnTo>
                      <a:pt x="76" y="227"/>
                    </a:lnTo>
                    <a:lnTo>
                      <a:pt x="76" y="228"/>
                    </a:lnTo>
                    <a:lnTo>
                      <a:pt x="76" y="228"/>
                    </a:lnTo>
                    <a:lnTo>
                      <a:pt x="76" y="228"/>
                    </a:lnTo>
                    <a:lnTo>
                      <a:pt x="77" y="228"/>
                    </a:lnTo>
                    <a:lnTo>
                      <a:pt x="77" y="228"/>
                    </a:lnTo>
                    <a:lnTo>
                      <a:pt x="77" y="228"/>
                    </a:lnTo>
                    <a:lnTo>
                      <a:pt x="78" y="228"/>
                    </a:lnTo>
                    <a:lnTo>
                      <a:pt x="78" y="228"/>
                    </a:lnTo>
                    <a:lnTo>
                      <a:pt x="79" y="229"/>
                    </a:lnTo>
                    <a:lnTo>
                      <a:pt x="79" y="229"/>
                    </a:lnTo>
                    <a:lnTo>
                      <a:pt x="79" y="228"/>
                    </a:lnTo>
                    <a:lnTo>
                      <a:pt x="80" y="228"/>
                    </a:lnTo>
                    <a:lnTo>
                      <a:pt x="80" y="228"/>
                    </a:lnTo>
                    <a:lnTo>
                      <a:pt x="80" y="228"/>
                    </a:lnTo>
                    <a:lnTo>
                      <a:pt x="81" y="228"/>
                    </a:lnTo>
                    <a:lnTo>
                      <a:pt x="81" y="228"/>
                    </a:lnTo>
                    <a:lnTo>
                      <a:pt x="81" y="228"/>
                    </a:lnTo>
                    <a:lnTo>
                      <a:pt x="82" y="228"/>
                    </a:lnTo>
                    <a:lnTo>
                      <a:pt x="82" y="229"/>
                    </a:lnTo>
                    <a:lnTo>
                      <a:pt x="82" y="229"/>
                    </a:lnTo>
                    <a:lnTo>
                      <a:pt x="83" y="229"/>
                    </a:lnTo>
                    <a:lnTo>
                      <a:pt x="83" y="229"/>
                    </a:lnTo>
                    <a:lnTo>
                      <a:pt x="83" y="229"/>
                    </a:lnTo>
                    <a:lnTo>
                      <a:pt x="83" y="229"/>
                    </a:lnTo>
                    <a:lnTo>
                      <a:pt x="83" y="229"/>
                    </a:lnTo>
                    <a:lnTo>
                      <a:pt x="84" y="229"/>
                    </a:lnTo>
                    <a:lnTo>
                      <a:pt x="84" y="229"/>
                    </a:lnTo>
                    <a:lnTo>
                      <a:pt x="85" y="229"/>
                    </a:lnTo>
                    <a:lnTo>
                      <a:pt x="85" y="230"/>
                    </a:lnTo>
                    <a:lnTo>
                      <a:pt x="85" y="230"/>
                    </a:lnTo>
                    <a:lnTo>
                      <a:pt x="85" y="230"/>
                    </a:lnTo>
                    <a:lnTo>
                      <a:pt x="85" y="230"/>
                    </a:lnTo>
                    <a:lnTo>
                      <a:pt x="85" y="230"/>
                    </a:lnTo>
                    <a:lnTo>
                      <a:pt x="85" y="229"/>
                    </a:lnTo>
                    <a:lnTo>
                      <a:pt x="85" y="229"/>
                    </a:lnTo>
                    <a:lnTo>
                      <a:pt x="86" y="229"/>
                    </a:lnTo>
                    <a:lnTo>
                      <a:pt x="86" y="229"/>
                    </a:lnTo>
                    <a:lnTo>
                      <a:pt x="86" y="229"/>
                    </a:lnTo>
                    <a:lnTo>
                      <a:pt x="86" y="229"/>
                    </a:lnTo>
                    <a:lnTo>
                      <a:pt x="87" y="229"/>
                    </a:lnTo>
                    <a:lnTo>
                      <a:pt x="87" y="229"/>
                    </a:lnTo>
                    <a:lnTo>
                      <a:pt x="87" y="229"/>
                    </a:lnTo>
                    <a:lnTo>
                      <a:pt x="87" y="229"/>
                    </a:lnTo>
                    <a:lnTo>
                      <a:pt x="88" y="229"/>
                    </a:lnTo>
                    <a:lnTo>
                      <a:pt x="88" y="229"/>
                    </a:lnTo>
                    <a:lnTo>
                      <a:pt x="88" y="229"/>
                    </a:lnTo>
                    <a:lnTo>
                      <a:pt x="89" y="229"/>
                    </a:lnTo>
                    <a:lnTo>
                      <a:pt x="89" y="229"/>
                    </a:lnTo>
                    <a:lnTo>
                      <a:pt x="89" y="229"/>
                    </a:lnTo>
                    <a:lnTo>
                      <a:pt x="90" y="229"/>
                    </a:lnTo>
                    <a:lnTo>
                      <a:pt x="90" y="229"/>
                    </a:lnTo>
                    <a:lnTo>
                      <a:pt x="90" y="229"/>
                    </a:lnTo>
                    <a:lnTo>
                      <a:pt x="91" y="229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1" y="230"/>
                    </a:lnTo>
                    <a:lnTo>
                      <a:pt x="92" y="230"/>
                    </a:lnTo>
                    <a:lnTo>
                      <a:pt x="92" y="230"/>
                    </a:lnTo>
                    <a:lnTo>
                      <a:pt x="92" y="230"/>
                    </a:lnTo>
                    <a:lnTo>
                      <a:pt x="93" y="230"/>
                    </a:lnTo>
                    <a:lnTo>
                      <a:pt x="93" y="230"/>
                    </a:lnTo>
                    <a:lnTo>
                      <a:pt x="93" y="229"/>
                    </a:lnTo>
                    <a:lnTo>
                      <a:pt x="94" y="229"/>
                    </a:lnTo>
                    <a:lnTo>
                      <a:pt x="94" y="230"/>
                    </a:lnTo>
                    <a:lnTo>
                      <a:pt x="95" y="230"/>
                    </a:lnTo>
                    <a:lnTo>
                      <a:pt x="95" y="231"/>
                    </a:lnTo>
                    <a:lnTo>
                      <a:pt x="95" y="231"/>
                    </a:lnTo>
                    <a:lnTo>
                      <a:pt x="95" y="230"/>
                    </a:lnTo>
                    <a:lnTo>
                      <a:pt x="95" y="230"/>
                    </a:lnTo>
                    <a:lnTo>
                      <a:pt x="95" y="230"/>
                    </a:lnTo>
                    <a:lnTo>
                      <a:pt x="95" y="230"/>
                    </a:lnTo>
                    <a:lnTo>
                      <a:pt x="95" y="229"/>
                    </a:lnTo>
                    <a:lnTo>
                      <a:pt x="95" y="229"/>
                    </a:lnTo>
                    <a:lnTo>
                      <a:pt x="96" y="229"/>
                    </a:lnTo>
                    <a:lnTo>
                      <a:pt x="96" y="229"/>
                    </a:lnTo>
                    <a:lnTo>
                      <a:pt x="96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7" y="229"/>
                    </a:lnTo>
                    <a:lnTo>
                      <a:pt x="97" y="228"/>
                    </a:lnTo>
                    <a:lnTo>
                      <a:pt x="98" y="228"/>
                    </a:lnTo>
                    <a:lnTo>
                      <a:pt x="98" y="228"/>
                    </a:lnTo>
                    <a:lnTo>
                      <a:pt x="99" y="228"/>
                    </a:lnTo>
                    <a:lnTo>
                      <a:pt x="99" y="228"/>
                    </a:lnTo>
                    <a:lnTo>
                      <a:pt x="99" y="229"/>
                    </a:lnTo>
                    <a:lnTo>
                      <a:pt x="99" y="229"/>
                    </a:lnTo>
                    <a:lnTo>
                      <a:pt x="100" y="229"/>
                    </a:lnTo>
                    <a:lnTo>
                      <a:pt x="100" y="229"/>
                    </a:lnTo>
                    <a:lnTo>
                      <a:pt x="100" y="229"/>
                    </a:lnTo>
                    <a:lnTo>
                      <a:pt x="101" y="229"/>
                    </a:lnTo>
                    <a:lnTo>
                      <a:pt x="101" y="228"/>
                    </a:lnTo>
                    <a:lnTo>
                      <a:pt x="101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7"/>
                    </a:lnTo>
                    <a:lnTo>
                      <a:pt x="102" y="227"/>
                    </a:lnTo>
                    <a:lnTo>
                      <a:pt x="103" y="228"/>
                    </a:lnTo>
                    <a:lnTo>
                      <a:pt x="103" y="228"/>
                    </a:lnTo>
                    <a:lnTo>
                      <a:pt x="103" y="228"/>
                    </a:lnTo>
                    <a:lnTo>
                      <a:pt x="104" y="228"/>
                    </a:lnTo>
                    <a:lnTo>
                      <a:pt x="104" y="228"/>
                    </a:lnTo>
                    <a:lnTo>
                      <a:pt x="104" y="227"/>
                    </a:lnTo>
                    <a:lnTo>
                      <a:pt x="104" y="227"/>
                    </a:lnTo>
                    <a:lnTo>
                      <a:pt x="104" y="227"/>
                    </a:lnTo>
                    <a:lnTo>
                      <a:pt x="105" y="227"/>
                    </a:lnTo>
                    <a:lnTo>
                      <a:pt x="105" y="227"/>
                    </a:lnTo>
                    <a:lnTo>
                      <a:pt x="105" y="226"/>
                    </a:lnTo>
                    <a:lnTo>
                      <a:pt x="105" y="226"/>
                    </a:lnTo>
                    <a:lnTo>
                      <a:pt x="105" y="227"/>
                    </a:lnTo>
                    <a:lnTo>
                      <a:pt x="106" y="227"/>
                    </a:lnTo>
                    <a:lnTo>
                      <a:pt x="106" y="227"/>
                    </a:lnTo>
                    <a:lnTo>
                      <a:pt x="106" y="227"/>
                    </a:lnTo>
                    <a:lnTo>
                      <a:pt x="106" y="227"/>
                    </a:lnTo>
                    <a:lnTo>
                      <a:pt x="106" y="227"/>
                    </a:lnTo>
                    <a:lnTo>
                      <a:pt x="107" y="227"/>
                    </a:lnTo>
                    <a:lnTo>
                      <a:pt x="107" y="227"/>
                    </a:lnTo>
                    <a:lnTo>
                      <a:pt x="108" y="227"/>
                    </a:lnTo>
                    <a:lnTo>
                      <a:pt x="108" y="227"/>
                    </a:lnTo>
                    <a:lnTo>
                      <a:pt x="108" y="226"/>
                    </a:lnTo>
                    <a:lnTo>
                      <a:pt x="109" y="226"/>
                    </a:lnTo>
                    <a:lnTo>
                      <a:pt x="109" y="226"/>
                    </a:lnTo>
                    <a:lnTo>
                      <a:pt x="109" y="226"/>
                    </a:lnTo>
                    <a:lnTo>
                      <a:pt x="110" y="226"/>
                    </a:lnTo>
                    <a:lnTo>
                      <a:pt x="110" y="227"/>
                    </a:lnTo>
                    <a:lnTo>
                      <a:pt x="110" y="227"/>
                    </a:lnTo>
                    <a:lnTo>
                      <a:pt x="111" y="227"/>
                    </a:lnTo>
                    <a:lnTo>
                      <a:pt x="111" y="226"/>
                    </a:lnTo>
                    <a:lnTo>
                      <a:pt x="111" y="226"/>
                    </a:lnTo>
                    <a:lnTo>
                      <a:pt x="111" y="225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2" y="225"/>
                    </a:lnTo>
                    <a:lnTo>
                      <a:pt x="113" y="225"/>
                    </a:lnTo>
                    <a:lnTo>
                      <a:pt x="113" y="225"/>
                    </a:lnTo>
                    <a:lnTo>
                      <a:pt x="113" y="225"/>
                    </a:lnTo>
                    <a:lnTo>
                      <a:pt x="114" y="225"/>
                    </a:lnTo>
                    <a:lnTo>
                      <a:pt x="114" y="225"/>
                    </a:lnTo>
                    <a:lnTo>
                      <a:pt x="114" y="225"/>
                    </a:lnTo>
                    <a:lnTo>
                      <a:pt x="114" y="226"/>
                    </a:lnTo>
                    <a:lnTo>
                      <a:pt x="115" y="226"/>
                    </a:lnTo>
                    <a:lnTo>
                      <a:pt x="115" y="226"/>
                    </a:lnTo>
                    <a:lnTo>
                      <a:pt x="115" y="226"/>
                    </a:lnTo>
                    <a:lnTo>
                      <a:pt x="115" y="225"/>
                    </a:lnTo>
                    <a:lnTo>
                      <a:pt x="115" y="225"/>
                    </a:lnTo>
                    <a:lnTo>
                      <a:pt x="115" y="225"/>
                    </a:lnTo>
                    <a:lnTo>
                      <a:pt x="115" y="224"/>
                    </a:lnTo>
                    <a:lnTo>
                      <a:pt x="116" y="224"/>
                    </a:lnTo>
                    <a:lnTo>
                      <a:pt x="116" y="224"/>
                    </a:lnTo>
                    <a:lnTo>
                      <a:pt x="116" y="224"/>
                    </a:lnTo>
                    <a:lnTo>
                      <a:pt x="117" y="224"/>
                    </a:lnTo>
                    <a:lnTo>
                      <a:pt x="117" y="223"/>
                    </a:lnTo>
                    <a:lnTo>
                      <a:pt x="116" y="223"/>
                    </a:lnTo>
                    <a:lnTo>
                      <a:pt x="116" y="223"/>
                    </a:lnTo>
                    <a:lnTo>
                      <a:pt x="117" y="223"/>
                    </a:lnTo>
                    <a:lnTo>
                      <a:pt x="117" y="223"/>
                    </a:lnTo>
                    <a:lnTo>
                      <a:pt x="117" y="223"/>
                    </a:lnTo>
                    <a:lnTo>
                      <a:pt x="118" y="223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8" y="221"/>
                    </a:lnTo>
                    <a:lnTo>
                      <a:pt x="118" y="221"/>
                    </a:lnTo>
                    <a:lnTo>
                      <a:pt x="118" y="221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8" y="220"/>
                    </a:lnTo>
                    <a:lnTo>
                      <a:pt x="119" y="220"/>
                    </a:lnTo>
                    <a:lnTo>
                      <a:pt x="119" y="219"/>
                    </a:lnTo>
                    <a:lnTo>
                      <a:pt x="119" y="219"/>
                    </a:lnTo>
                    <a:lnTo>
                      <a:pt x="118" y="219"/>
                    </a:lnTo>
                    <a:lnTo>
                      <a:pt x="118" y="219"/>
                    </a:lnTo>
                    <a:lnTo>
                      <a:pt x="118" y="219"/>
                    </a:lnTo>
                    <a:lnTo>
                      <a:pt x="118" y="219"/>
                    </a:lnTo>
                    <a:lnTo>
                      <a:pt x="118" y="219"/>
                    </a:lnTo>
                    <a:lnTo>
                      <a:pt x="118" y="218"/>
                    </a:lnTo>
                    <a:lnTo>
                      <a:pt x="118" y="218"/>
                    </a:lnTo>
                    <a:lnTo>
                      <a:pt x="117" y="218"/>
                    </a:lnTo>
                    <a:lnTo>
                      <a:pt x="117" y="217"/>
                    </a:lnTo>
                    <a:lnTo>
                      <a:pt x="118" y="217"/>
                    </a:lnTo>
                    <a:lnTo>
                      <a:pt x="118" y="217"/>
                    </a:lnTo>
                    <a:lnTo>
                      <a:pt x="118" y="216"/>
                    </a:lnTo>
                    <a:lnTo>
                      <a:pt x="118" y="216"/>
                    </a:lnTo>
                    <a:lnTo>
                      <a:pt x="118" y="216"/>
                    </a:lnTo>
                    <a:lnTo>
                      <a:pt x="119" y="216"/>
                    </a:lnTo>
                    <a:lnTo>
                      <a:pt x="119" y="215"/>
                    </a:lnTo>
                    <a:lnTo>
                      <a:pt x="119" y="215"/>
                    </a:lnTo>
                    <a:lnTo>
                      <a:pt x="119" y="214"/>
                    </a:lnTo>
                    <a:lnTo>
                      <a:pt x="119" y="214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3"/>
                    </a:lnTo>
                    <a:lnTo>
                      <a:pt x="119" y="212"/>
                    </a:lnTo>
                    <a:lnTo>
                      <a:pt x="119" y="212"/>
                    </a:lnTo>
                    <a:lnTo>
                      <a:pt x="119" y="212"/>
                    </a:lnTo>
                    <a:lnTo>
                      <a:pt x="120" y="212"/>
                    </a:lnTo>
                    <a:lnTo>
                      <a:pt x="120" y="212"/>
                    </a:lnTo>
                    <a:lnTo>
                      <a:pt x="120" y="212"/>
                    </a:lnTo>
                    <a:lnTo>
                      <a:pt x="120" y="212"/>
                    </a:lnTo>
                    <a:lnTo>
                      <a:pt x="121" y="212"/>
                    </a:lnTo>
                    <a:lnTo>
                      <a:pt x="121" y="211"/>
                    </a:lnTo>
                    <a:lnTo>
                      <a:pt x="121" y="211"/>
                    </a:lnTo>
                    <a:lnTo>
                      <a:pt x="120" y="211"/>
                    </a:lnTo>
                    <a:lnTo>
                      <a:pt x="121" y="210"/>
                    </a:lnTo>
                    <a:lnTo>
                      <a:pt x="121" y="210"/>
                    </a:lnTo>
                    <a:lnTo>
                      <a:pt x="121" y="209"/>
                    </a:lnTo>
                    <a:lnTo>
                      <a:pt x="122" y="210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3" y="210"/>
                    </a:lnTo>
                    <a:lnTo>
                      <a:pt x="123" y="210"/>
                    </a:lnTo>
                    <a:lnTo>
                      <a:pt x="124" y="210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5" y="209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25" y="207"/>
                    </a:lnTo>
                    <a:lnTo>
                      <a:pt x="125" y="207"/>
                    </a:lnTo>
                    <a:lnTo>
                      <a:pt x="126" y="207"/>
                    </a:lnTo>
                    <a:lnTo>
                      <a:pt x="126" y="207"/>
                    </a:lnTo>
                    <a:lnTo>
                      <a:pt x="126" y="207"/>
                    </a:lnTo>
                    <a:lnTo>
                      <a:pt x="126" y="206"/>
                    </a:lnTo>
                    <a:lnTo>
                      <a:pt x="126" y="206"/>
                    </a:lnTo>
                    <a:lnTo>
                      <a:pt x="126" y="205"/>
                    </a:lnTo>
                    <a:lnTo>
                      <a:pt x="127" y="205"/>
                    </a:lnTo>
                    <a:lnTo>
                      <a:pt x="127" y="205"/>
                    </a:lnTo>
                    <a:lnTo>
                      <a:pt x="126" y="205"/>
                    </a:lnTo>
                    <a:lnTo>
                      <a:pt x="127" y="204"/>
                    </a:lnTo>
                    <a:lnTo>
                      <a:pt x="127" y="204"/>
                    </a:lnTo>
                    <a:lnTo>
                      <a:pt x="127" y="203"/>
                    </a:lnTo>
                    <a:lnTo>
                      <a:pt x="127" y="203"/>
                    </a:lnTo>
                    <a:lnTo>
                      <a:pt x="127" y="203"/>
                    </a:lnTo>
                    <a:lnTo>
                      <a:pt x="127" y="202"/>
                    </a:lnTo>
                    <a:lnTo>
                      <a:pt x="127" y="202"/>
                    </a:lnTo>
                    <a:lnTo>
                      <a:pt x="127" y="201"/>
                    </a:lnTo>
                    <a:lnTo>
                      <a:pt x="128" y="201"/>
                    </a:lnTo>
                    <a:lnTo>
                      <a:pt x="128" y="201"/>
                    </a:lnTo>
                    <a:lnTo>
                      <a:pt x="128" y="200"/>
                    </a:lnTo>
                    <a:lnTo>
                      <a:pt x="129" y="200"/>
                    </a:lnTo>
                    <a:lnTo>
                      <a:pt x="129" y="200"/>
                    </a:lnTo>
                    <a:lnTo>
                      <a:pt x="129" y="199"/>
                    </a:lnTo>
                    <a:lnTo>
                      <a:pt x="129" y="199"/>
                    </a:lnTo>
                    <a:lnTo>
                      <a:pt x="129" y="199"/>
                    </a:lnTo>
                    <a:lnTo>
                      <a:pt x="129" y="198"/>
                    </a:lnTo>
                    <a:lnTo>
                      <a:pt x="129" y="198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30" y="197"/>
                    </a:lnTo>
                    <a:lnTo>
                      <a:pt x="130" y="197"/>
                    </a:lnTo>
                    <a:lnTo>
                      <a:pt x="130" y="196"/>
                    </a:lnTo>
                    <a:lnTo>
                      <a:pt x="130" y="196"/>
                    </a:lnTo>
                    <a:lnTo>
                      <a:pt x="130" y="195"/>
                    </a:lnTo>
                    <a:lnTo>
                      <a:pt x="131" y="195"/>
                    </a:lnTo>
                    <a:lnTo>
                      <a:pt x="131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2" y="194"/>
                    </a:lnTo>
                    <a:lnTo>
                      <a:pt x="132" y="194"/>
                    </a:lnTo>
                    <a:lnTo>
                      <a:pt x="131" y="194"/>
                    </a:lnTo>
                    <a:lnTo>
                      <a:pt x="131" y="193"/>
                    </a:lnTo>
                    <a:lnTo>
                      <a:pt x="131" y="193"/>
                    </a:lnTo>
                    <a:lnTo>
                      <a:pt x="131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2"/>
                    </a:lnTo>
                    <a:lnTo>
                      <a:pt x="130" y="192"/>
                    </a:lnTo>
                    <a:lnTo>
                      <a:pt x="129" y="192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89"/>
                    </a:lnTo>
                    <a:lnTo>
                      <a:pt x="131" y="189"/>
                    </a:lnTo>
                    <a:lnTo>
                      <a:pt x="131" y="189"/>
                    </a:lnTo>
                    <a:lnTo>
                      <a:pt x="131" y="189"/>
                    </a:lnTo>
                    <a:lnTo>
                      <a:pt x="131" y="188"/>
                    </a:lnTo>
                    <a:lnTo>
                      <a:pt x="131" y="188"/>
                    </a:lnTo>
                    <a:lnTo>
                      <a:pt x="130" y="188"/>
                    </a:lnTo>
                    <a:lnTo>
                      <a:pt x="130" y="187"/>
                    </a:lnTo>
                    <a:lnTo>
                      <a:pt x="130" y="187"/>
                    </a:lnTo>
                    <a:lnTo>
                      <a:pt x="130" y="187"/>
                    </a:lnTo>
                    <a:lnTo>
                      <a:pt x="130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8" y="186"/>
                    </a:lnTo>
                    <a:lnTo>
                      <a:pt x="128" y="186"/>
                    </a:lnTo>
                    <a:lnTo>
                      <a:pt x="127" y="186"/>
                    </a:lnTo>
                    <a:lnTo>
                      <a:pt x="127" y="186"/>
                    </a:lnTo>
                    <a:lnTo>
                      <a:pt x="127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5" y="186"/>
                    </a:lnTo>
                    <a:lnTo>
                      <a:pt x="125" y="185"/>
                    </a:lnTo>
                    <a:lnTo>
                      <a:pt x="125" y="185"/>
                    </a:lnTo>
                    <a:lnTo>
                      <a:pt x="126" y="185"/>
                    </a:lnTo>
                    <a:lnTo>
                      <a:pt x="126" y="185"/>
                    </a:lnTo>
                    <a:lnTo>
                      <a:pt x="126" y="185"/>
                    </a:lnTo>
                    <a:lnTo>
                      <a:pt x="127" y="185"/>
                    </a:lnTo>
                    <a:lnTo>
                      <a:pt x="127" y="184"/>
                    </a:lnTo>
                    <a:lnTo>
                      <a:pt x="127" y="184"/>
                    </a:lnTo>
                    <a:lnTo>
                      <a:pt x="127" y="184"/>
                    </a:lnTo>
                    <a:lnTo>
                      <a:pt x="127" y="184"/>
                    </a:lnTo>
                    <a:lnTo>
                      <a:pt x="127" y="184"/>
                    </a:lnTo>
                    <a:lnTo>
                      <a:pt x="127" y="183"/>
                    </a:lnTo>
                    <a:lnTo>
                      <a:pt x="127" y="183"/>
                    </a:lnTo>
                    <a:lnTo>
                      <a:pt x="127" y="183"/>
                    </a:lnTo>
                    <a:lnTo>
                      <a:pt x="128" y="183"/>
                    </a:lnTo>
                    <a:lnTo>
                      <a:pt x="128" y="183"/>
                    </a:lnTo>
                    <a:lnTo>
                      <a:pt x="128" y="183"/>
                    </a:lnTo>
                    <a:lnTo>
                      <a:pt x="128" y="182"/>
                    </a:lnTo>
                    <a:lnTo>
                      <a:pt x="128" y="182"/>
                    </a:lnTo>
                    <a:lnTo>
                      <a:pt x="128" y="182"/>
                    </a:lnTo>
                    <a:lnTo>
                      <a:pt x="128" y="181"/>
                    </a:lnTo>
                    <a:lnTo>
                      <a:pt x="127" y="181"/>
                    </a:lnTo>
                    <a:lnTo>
                      <a:pt x="127" y="181"/>
                    </a:lnTo>
                    <a:lnTo>
                      <a:pt x="127" y="181"/>
                    </a:lnTo>
                    <a:lnTo>
                      <a:pt x="126" y="181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80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6" y="179"/>
                    </a:lnTo>
                    <a:lnTo>
                      <a:pt x="126" y="179"/>
                    </a:lnTo>
                    <a:lnTo>
                      <a:pt x="126" y="180"/>
                    </a:lnTo>
                    <a:lnTo>
                      <a:pt x="125" y="180"/>
                    </a:lnTo>
                    <a:lnTo>
                      <a:pt x="125" y="180"/>
                    </a:lnTo>
                    <a:lnTo>
                      <a:pt x="125" y="180"/>
                    </a:lnTo>
                    <a:lnTo>
                      <a:pt x="125" y="180"/>
                    </a:lnTo>
                    <a:lnTo>
                      <a:pt x="124" y="180"/>
                    </a:lnTo>
                    <a:lnTo>
                      <a:pt x="124" y="180"/>
                    </a:lnTo>
                    <a:lnTo>
                      <a:pt x="123" y="180"/>
                    </a:lnTo>
                    <a:lnTo>
                      <a:pt x="123" y="180"/>
                    </a:lnTo>
                    <a:lnTo>
                      <a:pt x="122" y="180"/>
                    </a:lnTo>
                    <a:lnTo>
                      <a:pt x="122" y="181"/>
                    </a:lnTo>
                    <a:lnTo>
                      <a:pt x="122" y="181"/>
                    </a:lnTo>
                    <a:lnTo>
                      <a:pt x="121" y="181"/>
                    </a:lnTo>
                    <a:lnTo>
                      <a:pt x="121" y="180"/>
                    </a:lnTo>
                    <a:lnTo>
                      <a:pt x="121" y="180"/>
                    </a:lnTo>
                    <a:lnTo>
                      <a:pt x="121" y="179"/>
                    </a:lnTo>
                    <a:lnTo>
                      <a:pt x="121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20" y="179"/>
                    </a:lnTo>
                    <a:lnTo>
                      <a:pt x="119" y="179"/>
                    </a:lnTo>
                    <a:lnTo>
                      <a:pt x="119" y="179"/>
                    </a:lnTo>
                    <a:lnTo>
                      <a:pt x="119" y="179"/>
                    </a:lnTo>
                    <a:lnTo>
                      <a:pt x="118" y="179"/>
                    </a:lnTo>
                    <a:lnTo>
                      <a:pt x="118" y="179"/>
                    </a:lnTo>
                    <a:lnTo>
                      <a:pt x="118" y="179"/>
                    </a:lnTo>
                    <a:lnTo>
                      <a:pt x="117" y="179"/>
                    </a:lnTo>
                    <a:lnTo>
                      <a:pt x="117" y="179"/>
                    </a:lnTo>
                    <a:lnTo>
                      <a:pt x="117" y="179"/>
                    </a:lnTo>
                    <a:lnTo>
                      <a:pt x="117" y="179"/>
                    </a:lnTo>
                    <a:lnTo>
                      <a:pt x="116" y="179"/>
                    </a:lnTo>
                    <a:lnTo>
                      <a:pt x="116" y="179"/>
                    </a:lnTo>
                    <a:lnTo>
                      <a:pt x="115" y="179"/>
                    </a:lnTo>
                    <a:lnTo>
                      <a:pt x="115" y="179"/>
                    </a:lnTo>
                    <a:lnTo>
                      <a:pt x="115" y="179"/>
                    </a:lnTo>
                    <a:lnTo>
                      <a:pt x="115" y="179"/>
                    </a:lnTo>
                    <a:lnTo>
                      <a:pt x="115" y="179"/>
                    </a:lnTo>
                    <a:lnTo>
                      <a:pt x="114" y="179"/>
                    </a:lnTo>
                    <a:lnTo>
                      <a:pt x="114" y="179"/>
                    </a:lnTo>
                    <a:lnTo>
                      <a:pt x="114" y="178"/>
                    </a:lnTo>
                    <a:lnTo>
                      <a:pt x="113" y="178"/>
                    </a:lnTo>
                    <a:lnTo>
                      <a:pt x="113" y="178"/>
                    </a:lnTo>
                    <a:lnTo>
                      <a:pt x="112" y="178"/>
                    </a:lnTo>
                    <a:lnTo>
                      <a:pt x="112" y="177"/>
                    </a:lnTo>
                    <a:lnTo>
                      <a:pt x="112" y="177"/>
                    </a:lnTo>
                    <a:lnTo>
                      <a:pt x="111" y="177"/>
                    </a:lnTo>
                    <a:lnTo>
                      <a:pt x="111" y="178"/>
                    </a:lnTo>
                    <a:lnTo>
                      <a:pt x="111" y="178"/>
                    </a:lnTo>
                    <a:lnTo>
                      <a:pt x="111" y="177"/>
                    </a:lnTo>
                    <a:lnTo>
                      <a:pt x="110" y="177"/>
                    </a:lnTo>
                    <a:lnTo>
                      <a:pt x="110" y="177"/>
                    </a:lnTo>
                    <a:lnTo>
                      <a:pt x="110" y="177"/>
                    </a:lnTo>
                    <a:lnTo>
                      <a:pt x="110" y="177"/>
                    </a:lnTo>
                    <a:lnTo>
                      <a:pt x="109" y="177"/>
                    </a:lnTo>
                    <a:lnTo>
                      <a:pt x="109" y="178"/>
                    </a:lnTo>
                    <a:lnTo>
                      <a:pt x="108" y="178"/>
                    </a:lnTo>
                    <a:lnTo>
                      <a:pt x="108" y="178"/>
                    </a:lnTo>
                    <a:lnTo>
                      <a:pt x="107" y="178"/>
                    </a:lnTo>
                    <a:lnTo>
                      <a:pt x="107" y="178"/>
                    </a:lnTo>
                    <a:lnTo>
                      <a:pt x="107" y="178"/>
                    </a:lnTo>
                    <a:lnTo>
                      <a:pt x="107" y="179"/>
                    </a:lnTo>
                    <a:lnTo>
                      <a:pt x="106" y="179"/>
                    </a:lnTo>
                    <a:lnTo>
                      <a:pt x="106" y="178"/>
                    </a:lnTo>
                    <a:lnTo>
                      <a:pt x="106" y="178"/>
                    </a:lnTo>
                    <a:lnTo>
                      <a:pt x="106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5" y="178"/>
                    </a:lnTo>
                    <a:lnTo>
                      <a:pt x="104" y="178"/>
                    </a:lnTo>
                    <a:lnTo>
                      <a:pt x="104" y="178"/>
                    </a:lnTo>
                    <a:lnTo>
                      <a:pt x="103" y="178"/>
                    </a:lnTo>
                    <a:lnTo>
                      <a:pt x="103" y="178"/>
                    </a:lnTo>
                    <a:lnTo>
                      <a:pt x="103" y="178"/>
                    </a:lnTo>
                    <a:lnTo>
                      <a:pt x="102" y="178"/>
                    </a:lnTo>
                    <a:lnTo>
                      <a:pt x="102" y="178"/>
                    </a:lnTo>
                    <a:lnTo>
                      <a:pt x="101" y="178"/>
                    </a:lnTo>
                    <a:lnTo>
                      <a:pt x="101" y="178"/>
                    </a:lnTo>
                    <a:lnTo>
                      <a:pt x="101" y="177"/>
                    </a:lnTo>
                    <a:lnTo>
                      <a:pt x="102" y="177"/>
                    </a:lnTo>
                    <a:lnTo>
                      <a:pt x="102" y="177"/>
                    </a:lnTo>
                    <a:lnTo>
                      <a:pt x="102" y="176"/>
                    </a:lnTo>
                    <a:lnTo>
                      <a:pt x="102" y="175"/>
                    </a:lnTo>
                    <a:lnTo>
                      <a:pt x="102" y="175"/>
                    </a:lnTo>
                    <a:lnTo>
                      <a:pt x="102" y="174"/>
                    </a:lnTo>
                    <a:lnTo>
                      <a:pt x="101" y="174"/>
                    </a:lnTo>
                    <a:lnTo>
                      <a:pt x="101" y="173"/>
                    </a:lnTo>
                    <a:lnTo>
                      <a:pt x="101" y="173"/>
                    </a:lnTo>
                    <a:lnTo>
                      <a:pt x="101" y="172"/>
                    </a:lnTo>
                    <a:lnTo>
                      <a:pt x="101" y="172"/>
                    </a:lnTo>
                    <a:lnTo>
                      <a:pt x="101" y="172"/>
                    </a:lnTo>
                    <a:lnTo>
                      <a:pt x="101" y="172"/>
                    </a:lnTo>
                    <a:lnTo>
                      <a:pt x="101" y="171"/>
                    </a:lnTo>
                    <a:lnTo>
                      <a:pt x="101" y="171"/>
                    </a:lnTo>
                    <a:lnTo>
                      <a:pt x="101" y="170"/>
                    </a:lnTo>
                    <a:lnTo>
                      <a:pt x="101" y="169"/>
                    </a:lnTo>
                    <a:lnTo>
                      <a:pt x="101" y="169"/>
                    </a:lnTo>
                    <a:lnTo>
                      <a:pt x="101" y="169"/>
                    </a:lnTo>
                    <a:lnTo>
                      <a:pt x="100" y="168"/>
                    </a:lnTo>
                    <a:lnTo>
                      <a:pt x="100" y="168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100" y="165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99" y="164"/>
                    </a:lnTo>
                    <a:lnTo>
                      <a:pt x="99" y="163"/>
                    </a:lnTo>
                    <a:lnTo>
                      <a:pt x="99" y="163"/>
                    </a:lnTo>
                    <a:lnTo>
                      <a:pt x="99" y="163"/>
                    </a:lnTo>
                    <a:lnTo>
                      <a:pt x="99" y="162"/>
                    </a:lnTo>
                    <a:lnTo>
                      <a:pt x="98" y="162"/>
                    </a:lnTo>
                    <a:lnTo>
                      <a:pt x="98" y="161"/>
                    </a:lnTo>
                    <a:lnTo>
                      <a:pt x="98" y="161"/>
                    </a:lnTo>
                    <a:lnTo>
                      <a:pt x="97" y="161"/>
                    </a:lnTo>
                    <a:lnTo>
                      <a:pt x="97" y="161"/>
                    </a:lnTo>
                    <a:lnTo>
                      <a:pt x="97" y="160"/>
                    </a:lnTo>
                    <a:lnTo>
                      <a:pt x="97" y="160"/>
                    </a:lnTo>
                    <a:lnTo>
                      <a:pt x="97" y="160"/>
                    </a:lnTo>
                    <a:lnTo>
                      <a:pt x="97" y="159"/>
                    </a:lnTo>
                    <a:lnTo>
                      <a:pt x="97" y="159"/>
                    </a:lnTo>
                    <a:lnTo>
                      <a:pt x="97" y="159"/>
                    </a:lnTo>
                    <a:lnTo>
                      <a:pt x="97" y="158"/>
                    </a:lnTo>
                    <a:lnTo>
                      <a:pt x="97" y="158"/>
                    </a:lnTo>
                    <a:lnTo>
                      <a:pt x="96" y="158"/>
                    </a:lnTo>
                    <a:lnTo>
                      <a:pt x="96" y="157"/>
                    </a:lnTo>
                    <a:lnTo>
                      <a:pt x="96" y="157"/>
                    </a:lnTo>
                    <a:lnTo>
                      <a:pt x="96" y="157"/>
                    </a:lnTo>
                    <a:lnTo>
                      <a:pt x="96" y="156"/>
                    </a:lnTo>
                    <a:lnTo>
                      <a:pt x="96" y="156"/>
                    </a:lnTo>
                    <a:lnTo>
                      <a:pt x="96" y="155"/>
                    </a:lnTo>
                    <a:lnTo>
                      <a:pt x="96" y="155"/>
                    </a:lnTo>
                    <a:lnTo>
                      <a:pt x="96" y="154"/>
                    </a:lnTo>
                    <a:lnTo>
                      <a:pt x="96" y="154"/>
                    </a:lnTo>
                    <a:lnTo>
                      <a:pt x="96" y="154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7" y="152"/>
                    </a:lnTo>
                    <a:lnTo>
                      <a:pt x="96" y="152"/>
                    </a:lnTo>
                    <a:lnTo>
                      <a:pt x="96" y="151"/>
                    </a:lnTo>
                    <a:lnTo>
                      <a:pt x="96" y="151"/>
                    </a:lnTo>
                    <a:lnTo>
                      <a:pt x="96" y="150"/>
                    </a:lnTo>
                    <a:lnTo>
                      <a:pt x="96" y="150"/>
                    </a:lnTo>
                    <a:lnTo>
                      <a:pt x="96" y="149"/>
                    </a:lnTo>
                    <a:lnTo>
                      <a:pt x="96" y="149"/>
                    </a:lnTo>
                    <a:lnTo>
                      <a:pt x="96" y="149"/>
                    </a:lnTo>
                    <a:lnTo>
                      <a:pt x="97" y="149"/>
                    </a:lnTo>
                    <a:lnTo>
                      <a:pt x="97" y="149"/>
                    </a:lnTo>
                    <a:lnTo>
                      <a:pt x="96" y="149"/>
                    </a:lnTo>
                    <a:lnTo>
                      <a:pt x="96" y="148"/>
                    </a:lnTo>
                    <a:lnTo>
                      <a:pt x="96" y="148"/>
                    </a:lnTo>
                    <a:lnTo>
                      <a:pt x="96" y="148"/>
                    </a:lnTo>
                    <a:lnTo>
                      <a:pt x="96" y="147"/>
                    </a:lnTo>
                    <a:lnTo>
                      <a:pt x="96" y="147"/>
                    </a:lnTo>
                    <a:lnTo>
                      <a:pt x="96" y="146"/>
                    </a:lnTo>
                    <a:lnTo>
                      <a:pt x="96" y="146"/>
                    </a:lnTo>
                    <a:lnTo>
                      <a:pt x="95" y="146"/>
                    </a:lnTo>
                    <a:lnTo>
                      <a:pt x="95" y="145"/>
                    </a:lnTo>
                    <a:lnTo>
                      <a:pt x="95" y="145"/>
                    </a:lnTo>
                    <a:lnTo>
                      <a:pt x="95" y="144"/>
                    </a:lnTo>
                    <a:lnTo>
                      <a:pt x="95" y="144"/>
                    </a:lnTo>
                    <a:lnTo>
                      <a:pt x="95" y="143"/>
                    </a:lnTo>
                    <a:lnTo>
                      <a:pt x="95" y="143"/>
                    </a:lnTo>
                    <a:lnTo>
                      <a:pt x="95" y="143"/>
                    </a:lnTo>
                    <a:lnTo>
                      <a:pt x="95" y="142"/>
                    </a:lnTo>
                    <a:lnTo>
                      <a:pt x="95" y="142"/>
                    </a:lnTo>
                    <a:lnTo>
                      <a:pt x="95" y="142"/>
                    </a:lnTo>
                    <a:lnTo>
                      <a:pt x="95" y="141"/>
                    </a:lnTo>
                    <a:lnTo>
                      <a:pt x="95" y="141"/>
                    </a:lnTo>
                    <a:lnTo>
                      <a:pt x="95" y="140"/>
                    </a:lnTo>
                    <a:lnTo>
                      <a:pt x="95" y="140"/>
                    </a:lnTo>
                    <a:lnTo>
                      <a:pt x="95" y="140"/>
                    </a:lnTo>
                    <a:lnTo>
                      <a:pt x="94" y="140"/>
                    </a:lnTo>
                    <a:lnTo>
                      <a:pt x="94" y="140"/>
                    </a:lnTo>
                    <a:lnTo>
                      <a:pt x="93" y="140"/>
                    </a:lnTo>
                    <a:lnTo>
                      <a:pt x="93" y="140"/>
                    </a:lnTo>
                    <a:lnTo>
                      <a:pt x="93" y="139"/>
                    </a:lnTo>
                    <a:lnTo>
                      <a:pt x="93" y="139"/>
                    </a:lnTo>
                    <a:lnTo>
                      <a:pt x="93" y="139"/>
                    </a:lnTo>
                    <a:lnTo>
                      <a:pt x="93" y="138"/>
                    </a:lnTo>
                    <a:lnTo>
                      <a:pt x="93" y="138"/>
                    </a:lnTo>
                    <a:lnTo>
                      <a:pt x="93" y="138"/>
                    </a:lnTo>
                    <a:lnTo>
                      <a:pt x="93" y="138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2" y="137"/>
                    </a:lnTo>
                    <a:lnTo>
                      <a:pt x="91" y="137"/>
                    </a:lnTo>
                    <a:lnTo>
                      <a:pt x="91" y="137"/>
                    </a:lnTo>
                    <a:lnTo>
                      <a:pt x="91" y="136"/>
                    </a:lnTo>
                    <a:lnTo>
                      <a:pt x="90" y="136"/>
                    </a:lnTo>
                    <a:lnTo>
                      <a:pt x="90" y="136"/>
                    </a:lnTo>
                    <a:lnTo>
                      <a:pt x="90" y="135"/>
                    </a:lnTo>
                    <a:lnTo>
                      <a:pt x="90" y="135"/>
                    </a:lnTo>
                    <a:lnTo>
                      <a:pt x="89" y="134"/>
                    </a:lnTo>
                    <a:lnTo>
                      <a:pt x="89" y="134"/>
                    </a:lnTo>
                    <a:lnTo>
                      <a:pt x="89" y="134"/>
                    </a:lnTo>
                    <a:lnTo>
                      <a:pt x="89" y="134"/>
                    </a:lnTo>
                    <a:lnTo>
                      <a:pt x="89" y="134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8" y="133"/>
                    </a:lnTo>
                    <a:lnTo>
                      <a:pt x="88" y="132"/>
                    </a:lnTo>
                    <a:lnTo>
                      <a:pt x="88" y="132"/>
                    </a:lnTo>
                    <a:lnTo>
                      <a:pt x="88" y="131"/>
                    </a:lnTo>
                    <a:lnTo>
                      <a:pt x="87" y="131"/>
                    </a:lnTo>
                    <a:lnTo>
                      <a:pt x="87" y="131"/>
                    </a:lnTo>
                    <a:lnTo>
                      <a:pt x="87" y="131"/>
                    </a:lnTo>
                    <a:lnTo>
                      <a:pt x="86" y="131"/>
                    </a:lnTo>
                    <a:lnTo>
                      <a:pt x="86" y="130"/>
                    </a:lnTo>
                    <a:lnTo>
                      <a:pt x="86" y="130"/>
                    </a:lnTo>
                    <a:lnTo>
                      <a:pt x="87" y="130"/>
                    </a:lnTo>
                    <a:lnTo>
                      <a:pt x="87" y="129"/>
                    </a:lnTo>
                    <a:lnTo>
                      <a:pt x="87" y="129"/>
                    </a:lnTo>
                    <a:lnTo>
                      <a:pt x="87" y="129"/>
                    </a:lnTo>
                    <a:lnTo>
                      <a:pt x="87" y="128"/>
                    </a:lnTo>
                    <a:lnTo>
                      <a:pt x="87" y="128"/>
                    </a:lnTo>
                    <a:lnTo>
                      <a:pt x="87" y="128"/>
                    </a:lnTo>
                    <a:lnTo>
                      <a:pt x="88" y="128"/>
                    </a:lnTo>
                    <a:lnTo>
                      <a:pt x="88" y="127"/>
                    </a:lnTo>
                    <a:lnTo>
                      <a:pt x="88" y="127"/>
                    </a:lnTo>
                    <a:lnTo>
                      <a:pt x="88" y="127"/>
                    </a:lnTo>
                    <a:lnTo>
                      <a:pt x="89" y="127"/>
                    </a:lnTo>
                    <a:lnTo>
                      <a:pt x="89" y="126"/>
                    </a:lnTo>
                    <a:lnTo>
                      <a:pt x="89" y="126"/>
                    </a:lnTo>
                    <a:lnTo>
                      <a:pt x="88" y="126"/>
                    </a:lnTo>
                    <a:lnTo>
                      <a:pt x="88" y="125"/>
                    </a:lnTo>
                    <a:lnTo>
                      <a:pt x="88" y="125"/>
                    </a:lnTo>
                    <a:lnTo>
                      <a:pt x="88" y="125"/>
                    </a:lnTo>
                    <a:lnTo>
                      <a:pt x="88" y="124"/>
                    </a:lnTo>
                    <a:lnTo>
                      <a:pt x="87" y="124"/>
                    </a:lnTo>
                    <a:lnTo>
                      <a:pt x="87" y="124"/>
                    </a:lnTo>
                    <a:lnTo>
                      <a:pt x="87" y="123"/>
                    </a:lnTo>
                    <a:lnTo>
                      <a:pt x="86" y="123"/>
                    </a:lnTo>
                    <a:lnTo>
                      <a:pt x="86" y="123"/>
                    </a:lnTo>
                    <a:lnTo>
                      <a:pt x="86" y="122"/>
                    </a:lnTo>
                    <a:lnTo>
                      <a:pt x="86" y="122"/>
                    </a:lnTo>
                    <a:lnTo>
                      <a:pt x="87" y="121"/>
                    </a:lnTo>
                    <a:lnTo>
                      <a:pt x="86" y="121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7" y="119"/>
                    </a:lnTo>
                    <a:lnTo>
                      <a:pt x="87" y="119"/>
                    </a:lnTo>
                    <a:lnTo>
                      <a:pt x="87" y="119"/>
                    </a:lnTo>
                    <a:lnTo>
                      <a:pt x="87" y="118"/>
                    </a:lnTo>
                    <a:lnTo>
                      <a:pt x="87" y="118"/>
                    </a:lnTo>
                    <a:lnTo>
                      <a:pt x="87" y="118"/>
                    </a:lnTo>
                    <a:lnTo>
                      <a:pt x="86" y="118"/>
                    </a:lnTo>
                    <a:lnTo>
                      <a:pt x="86" y="117"/>
                    </a:lnTo>
                    <a:lnTo>
                      <a:pt x="86" y="118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6"/>
                    </a:lnTo>
                    <a:lnTo>
                      <a:pt x="84" y="116"/>
                    </a:lnTo>
                    <a:lnTo>
                      <a:pt x="84" y="116"/>
                    </a:lnTo>
                    <a:lnTo>
                      <a:pt x="84" y="115"/>
                    </a:lnTo>
                    <a:lnTo>
                      <a:pt x="83" y="115"/>
                    </a:lnTo>
                    <a:lnTo>
                      <a:pt x="83" y="115"/>
                    </a:lnTo>
                    <a:lnTo>
                      <a:pt x="84" y="115"/>
                    </a:lnTo>
                    <a:lnTo>
                      <a:pt x="84" y="115"/>
                    </a:lnTo>
                    <a:lnTo>
                      <a:pt x="83" y="115"/>
                    </a:lnTo>
                    <a:lnTo>
                      <a:pt x="83" y="114"/>
                    </a:lnTo>
                    <a:lnTo>
                      <a:pt x="83" y="114"/>
                    </a:lnTo>
                    <a:lnTo>
                      <a:pt x="83" y="114"/>
                    </a:lnTo>
                    <a:lnTo>
                      <a:pt x="83" y="114"/>
                    </a:lnTo>
                    <a:lnTo>
                      <a:pt x="82" y="114"/>
                    </a:lnTo>
                    <a:lnTo>
                      <a:pt x="82" y="113"/>
                    </a:lnTo>
                    <a:lnTo>
                      <a:pt x="82" y="113"/>
                    </a:lnTo>
                    <a:lnTo>
                      <a:pt x="81" y="113"/>
                    </a:lnTo>
                    <a:lnTo>
                      <a:pt x="81" y="113"/>
                    </a:lnTo>
                    <a:lnTo>
                      <a:pt x="81" y="112"/>
                    </a:lnTo>
                    <a:lnTo>
                      <a:pt x="80" y="112"/>
                    </a:lnTo>
                    <a:lnTo>
                      <a:pt x="80" y="113"/>
                    </a:lnTo>
                    <a:lnTo>
                      <a:pt x="80" y="112"/>
                    </a:lnTo>
                    <a:lnTo>
                      <a:pt x="79" y="112"/>
                    </a:lnTo>
                    <a:lnTo>
                      <a:pt x="79" y="112"/>
                    </a:lnTo>
                    <a:lnTo>
                      <a:pt x="78" y="112"/>
                    </a:lnTo>
                    <a:lnTo>
                      <a:pt x="78" y="112"/>
                    </a:lnTo>
                    <a:lnTo>
                      <a:pt x="78" y="111"/>
                    </a:lnTo>
                    <a:lnTo>
                      <a:pt x="78" y="111"/>
                    </a:lnTo>
                    <a:lnTo>
                      <a:pt x="78" y="110"/>
                    </a:lnTo>
                    <a:lnTo>
                      <a:pt x="78" y="110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5" y="109"/>
                    </a:lnTo>
                    <a:lnTo>
                      <a:pt x="75" y="108"/>
                    </a:lnTo>
                    <a:lnTo>
                      <a:pt x="75" y="108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4" y="108"/>
                    </a:lnTo>
                    <a:lnTo>
                      <a:pt x="73" y="108"/>
                    </a:lnTo>
                    <a:lnTo>
                      <a:pt x="73" y="108"/>
                    </a:lnTo>
                    <a:lnTo>
                      <a:pt x="72" y="108"/>
                    </a:lnTo>
                    <a:lnTo>
                      <a:pt x="72" y="108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6"/>
                    </a:lnTo>
                    <a:lnTo>
                      <a:pt x="70" y="106"/>
                    </a:lnTo>
                    <a:lnTo>
                      <a:pt x="70" y="106"/>
                    </a:lnTo>
                    <a:lnTo>
                      <a:pt x="71" y="106"/>
                    </a:lnTo>
                    <a:lnTo>
                      <a:pt x="71" y="105"/>
                    </a:lnTo>
                    <a:lnTo>
                      <a:pt x="70" y="105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70" y="103"/>
                    </a:lnTo>
                    <a:lnTo>
                      <a:pt x="70" y="103"/>
                    </a:lnTo>
                    <a:lnTo>
                      <a:pt x="71" y="103"/>
                    </a:lnTo>
                    <a:lnTo>
                      <a:pt x="71" y="103"/>
                    </a:lnTo>
                    <a:lnTo>
                      <a:pt x="72" y="103"/>
                    </a:lnTo>
                    <a:lnTo>
                      <a:pt x="72" y="102"/>
                    </a:lnTo>
                    <a:lnTo>
                      <a:pt x="72" y="102"/>
                    </a:lnTo>
                    <a:lnTo>
                      <a:pt x="72" y="102"/>
                    </a:lnTo>
                    <a:lnTo>
                      <a:pt x="72" y="101"/>
                    </a:lnTo>
                    <a:lnTo>
                      <a:pt x="73" y="101"/>
                    </a:lnTo>
                    <a:lnTo>
                      <a:pt x="73" y="101"/>
                    </a:lnTo>
                    <a:lnTo>
                      <a:pt x="74" y="101"/>
                    </a:lnTo>
                    <a:lnTo>
                      <a:pt x="74" y="100"/>
                    </a:lnTo>
                    <a:lnTo>
                      <a:pt x="74" y="100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74" y="98"/>
                    </a:lnTo>
                    <a:lnTo>
                      <a:pt x="73" y="98"/>
                    </a:lnTo>
                    <a:lnTo>
                      <a:pt x="73" y="98"/>
                    </a:lnTo>
                    <a:lnTo>
                      <a:pt x="73" y="98"/>
                    </a:lnTo>
                    <a:lnTo>
                      <a:pt x="73" y="97"/>
                    </a:lnTo>
                    <a:lnTo>
                      <a:pt x="73" y="97"/>
                    </a:lnTo>
                    <a:lnTo>
                      <a:pt x="73" y="96"/>
                    </a:lnTo>
                    <a:lnTo>
                      <a:pt x="73" y="96"/>
                    </a:lnTo>
                    <a:lnTo>
                      <a:pt x="73" y="95"/>
                    </a:lnTo>
                    <a:lnTo>
                      <a:pt x="73" y="95"/>
                    </a:lnTo>
                    <a:lnTo>
                      <a:pt x="73" y="94"/>
                    </a:lnTo>
                    <a:lnTo>
                      <a:pt x="72" y="94"/>
                    </a:lnTo>
                    <a:lnTo>
                      <a:pt x="72" y="94"/>
                    </a:lnTo>
                    <a:lnTo>
                      <a:pt x="72" y="94"/>
                    </a:lnTo>
                    <a:lnTo>
                      <a:pt x="72" y="94"/>
                    </a:lnTo>
                    <a:lnTo>
                      <a:pt x="72" y="93"/>
                    </a:lnTo>
                    <a:lnTo>
                      <a:pt x="72" y="93"/>
                    </a:lnTo>
                    <a:lnTo>
                      <a:pt x="71" y="93"/>
                    </a:lnTo>
                    <a:lnTo>
                      <a:pt x="71" y="92"/>
                    </a:lnTo>
                    <a:lnTo>
                      <a:pt x="72" y="92"/>
                    </a:lnTo>
                    <a:lnTo>
                      <a:pt x="72" y="92"/>
                    </a:lnTo>
                    <a:lnTo>
                      <a:pt x="72" y="92"/>
                    </a:lnTo>
                    <a:lnTo>
                      <a:pt x="72" y="91"/>
                    </a:lnTo>
                    <a:lnTo>
                      <a:pt x="71" y="91"/>
                    </a:lnTo>
                    <a:lnTo>
                      <a:pt x="71" y="91"/>
                    </a:lnTo>
                    <a:lnTo>
                      <a:pt x="71" y="90"/>
                    </a:lnTo>
                    <a:lnTo>
                      <a:pt x="71" y="90"/>
                    </a:lnTo>
                    <a:lnTo>
                      <a:pt x="72" y="90"/>
                    </a:lnTo>
                    <a:lnTo>
                      <a:pt x="72" y="89"/>
                    </a:lnTo>
                    <a:lnTo>
                      <a:pt x="72" y="89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2" y="87"/>
                    </a:lnTo>
                    <a:lnTo>
                      <a:pt x="72" y="87"/>
                    </a:lnTo>
                    <a:lnTo>
                      <a:pt x="71" y="87"/>
                    </a:lnTo>
                    <a:lnTo>
                      <a:pt x="71" y="88"/>
                    </a:lnTo>
                    <a:lnTo>
                      <a:pt x="71" y="88"/>
                    </a:lnTo>
                    <a:lnTo>
                      <a:pt x="71" y="88"/>
                    </a:lnTo>
                    <a:lnTo>
                      <a:pt x="70" y="88"/>
                    </a:lnTo>
                    <a:lnTo>
                      <a:pt x="70" y="88"/>
                    </a:lnTo>
                    <a:lnTo>
                      <a:pt x="70" y="88"/>
                    </a:lnTo>
                    <a:lnTo>
                      <a:pt x="70" y="87"/>
                    </a:lnTo>
                    <a:lnTo>
                      <a:pt x="69" y="87"/>
                    </a:lnTo>
                    <a:lnTo>
                      <a:pt x="69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7" y="87"/>
                    </a:lnTo>
                    <a:lnTo>
                      <a:pt x="67" y="87"/>
                    </a:lnTo>
                    <a:lnTo>
                      <a:pt x="66" y="87"/>
                    </a:lnTo>
                    <a:lnTo>
                      <a:pt x="66" y="87"/>
                    </a:lnTo>
                    <a:lnTo>
                      <a:pt x="66" y="87"/>
                    </a:lnTo>
                    <a:lnTo>
                      <a:pt x="65" y="86"/>
                    </a:lnTo>
                    <a:lnTo>
                      <a:pt x="65" y="86"/>
                    </a:lnTo>
                    <a:lnTo>
                      <a:pt x="66" y="86"/>
                    </a:lnTo>
                    <a:lnTo>
                      <a:pt x="66" y="85"/>
                    </a:lnTo>
                    <a:lnTo>
                      <a:pt x="66" y="85"/>
                    </a:lnTo>
                    <a:lnTo>
                      <a:pt x="66" y="85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3"/>
                    </a:lnTo>
                    <a:lnTo>
                      <a:pt x="66" y="83"/>
                    </a:lnTo>
                    <a:lnTo>
                      <a:pt x="65" y="83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5" y="81"/>
                    </a:lnTo>
                    <a:lnTo>
                      <a:pt x="65" y="81"/>
                    </a:lnTo>
                    <a:lnTo>
                      <a:pt x="65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0"/>
                    </a:lnTo>
                    <a:lnTo>
                      <a:pt x="64" y="80"/>
                    </a:lnTo>
                    <a:lnTo>
                      <a:pt x="64" y="79"/>
                    </a:lnTo>
                    <a:lnTo>
                      <a:pt x="64" y="79"/>
                    </a:lnTo>
                    <a:lnTo>
                      <a:pt x="64" y="79"/>
                    </a:lnTo>
                    <a:lnTo>
                      <a:pt x="64" y="78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3"/>
                    </a:lnTo>
                    <a:lnTo>
                      <a:pt x="64" y="73"/>
                    </a:lnTo>
                    <a:lnTo>
                      <a:pt x="64" y="73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3" y="71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3" y="69"/>
                    </a:lnTo>
                    <a:lnTo>
                      <a:pt x="63" y="69"/>
                    </a:lnTo>
                    <a:lnTo>
                      <a:pt x="63" y="68"/>
                    </a:lnTo>
                    <a:lnTo>
                      <a:pt x="63" y="68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3" y="67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4"/>
                    </a:lnTo>
                    <a:lnTo>
                      <a:pt x="61" y="64"/>
                    </a:lnTo>
                    <a:lnTo>
                      <a:pt x="61" y="63"/>
                    </a:lnTo>
                    <a:lnTo>
                      <a:pt x="61" y="63"/>
                    </a:lnTo>
                    <a:lnTo>
                      <a:pt x="61" y="62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61" y="61"/>
                    </a:lnTo>
                    <a:lnTo>
                      <a:pt x="60" y="61"/>
                    </a:lnTo>
                    <a:lnTo>
                      <a:pt x="60" y="60"/>
                    </a:lnTo>
                    <a:lnTo>
                      <a:pt x="60" y="60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59" y="58"/>
                    </a:lnTo>
                    <a:lnTo>
                      <a:pt x="59" y="58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8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5"/>
                    </a:lnTo>
                    <a:lnTo>
                      <a:pt x="57" y="55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5" y="54"/>
                    </a:lnTo>
                    <a:lnTo>
                      <a:pt x="55" y="53"/>
                    </a:lnTo>
                    <a:lnTo>
                      <a:pt x="55" y="53"/>
                    </a:lnTo>
                    <a:lnTo>
                      <a:pt x="55" y="52"/>
                    </a:lnTo>
                    <a:lnTo>
                      <a:pt x="55" y="52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5" y="51"/>
                    </a:lnTo>
                    <a:lnTo>
                      <a:pt x="54" y="51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49"/>
                    </a:lnTo>
                    <a:lnTo>
                      <a:pt x="54" y="49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3" y="46"/>
                    </a:lnTo>
                    <a:lnTo>
                      <a:pt x="53" y="46"/>
                    </a:lnTo>
                    <a:lnTo>
                      <a:pt x="53" y="46"/>
                    </a:lnTo>
                    <a:lnTo>
                      <a:pt x="53" y="45"/>
                    </a:lnTo>
                    <a:lnTo>
                      <a:pt x="53" y="45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52" y="43"/>
                    </a:lnTo>
                    <a:lnTo>
                      <a:pt x="52" y="43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1" y="42"/>
                    </a:lnTo>
                    <a:lnTo>
                      <a:pt x="51" y="42"/>
                    </a:lnTo>
                    <a:lnTo>
                      <a:pt x="51" y="42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49" y="42"/>
                    </a:lnTo>
                    <a:lnTo>
                      <a:pt x="49" y="42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49" y="39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7" y="38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2" y="30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3" y="24"/>
                    </a:lnTo>
                    <a:lnTo>
                      <a:pt x="43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2" y="23"/>
                    </a:lnTo>
                    <a:lnTo>
                      <a:pt x="41" y="23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2" y="22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20"/>
                    </a:lnTo>
                    <a:lnTo>
                      <a:pt x="41" y="20"/>
                    </a:lnTo>
                    <a:lnTo>
                      <a:pt x="42" y="20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4" y="17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217" name="Freeform 114">
                <a:extLst>
                  <a:ext uri="{FF2B5EF4-FFF2-40B4-BE49-F238E27FC236}">
                    <a16:creationId xmlns:a16="http://schemas.microsoft.com/office/drawing/2014/main" xmlns="" id="{84A62348-E1E7-4761-80B3-D9FAE9C5D6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9750" y="3911601"/>
                <a:ext cx="234950" cy="539750"/>
              </a:xfrm>
              <a:custGeom>
                <a:avLst/>
                <a:gdLst>
                  <a:gd name="T0" fmla="*/ 7 w 148"/>
                  <a:gd name="T1" fmla="*/ 4 h 340"/>
                  <a:gd name="T2" fmla="*/ 3 w 148"/>
                  <a:gd name="T3" fmla="*/ 18 h 340"/>
                  <a:gd name="T4" fmla="*/ 4 w 148"/>
                  <a:gd name="T5" fmla="*/ 34 h 340"/>
                  <a:gd name="T6" fmla="*/ 3 w 148"/>
                  <a:gd name="T7" fmla="*/ 49 h 340"/>
                  <a:gd name="T8" fmla="*/ 1 w 148"/>
                  <a:gd name="T9" fmla="*/ 64 h 340"/>
                  <a:gd name="T10" fmla="*/ 7 w 148"/>
                  <a:gd name="T11" fmla="*/ 76 h 340"/>
                  <a:gd name="T12" fmla="*/ 8 w 148"/>
                  <a:gd name="T13" fmla="*/ 91 h 340"/>
                  <a:gd name="T14" fmla="*/ 16 w 148"/>
                  <a:gd name="T15" fmla="*/ 100 h 340"/>
                  <a:gd name="T16" fmla="*/ 5 w 148"/>
                  <a:gd name="T17" fmla="*/ 109 h 340"/>
                  <a:gd name="T18" fmla="*/ 5 w 148"/>
                  <a:gd name="T19" fmla="*/ 124 h 340"/>
                  <a:gd name="T20" fmla="*/ 4 w 148"/>
                  <a:gd name="T21" fmla="*/ 137 h 340"/>
                  <a:gd name="T22" fmla="*/ 8 w 148"/>
                  <a:gd name="T23" fmla="*/ 150 h 340"/>
                  <a:gd name="T24" fmla="*/ 15 w 148"/>
                  <a:gd name="T25" fmla="*/ 160 h 340"/>
                  <a:gd name="T26" fmla="*/ 28 w 148"/>
                  <a:gd name="T27" fmla="*/ 165 h 340"/>
                  <a:gd name="T28" fmla="*/ 38 w 148"/>
                  <a:gd name="T29" fmla="*/ 168 h 340"/>
                  <a:gd name="T30" fmla="*/ 41 w 148"/>
                  <a:gd name="T31" fmla="*/ 182 h 340"/>
                  <a:gd name="T32" fmla="*/ 45 w 148"/>
                  <a:gd name="T33" fmla="*/ 195 h 340"/>
                  <a:gd name="T34" fmla="*/ 51 w 148"/>
                  <a:gd name="T35" fmla="*/ 206 h 340"/>
                  <a:gd name="T36" fmla="*/ 59 w 148"/>
                  <a:gd name="T37" fmla="*/ 220 h 340"/>
                  <a:gd name="T38" fmla="*/ 63 w 148"/>
                  <a:gd name="T39" fmla="*/ 236 h 340"/>
                  <a:gd name="T40" fmla="*/ 69 w 148"/>
                  <a:gd name="T41" fmla="*/ 247 h 340"/>
                  <a:gd name="T42" fmla="*/ 70 w 148"/>
                  <a:gd name="T43" fmla="*/ 260 h 340"/>
                  <a:gd name="T44" fmla="*/ 77 w 148"/>
                  <a:gd name="T45" fmla="*/ 271 h 340"/>
                  <a:gd name="T46" fmla="*/ 85 w 148"/>
                  <a:gd name="T47" fmla="*/ 283 h 340"/>
                  <a:gd name="T48" fmla="*/ 90 w 148"/>
                  <a:gd name="T49" fmla="*/ 297 h 340"/>
                  <a:gd name="T50" fmla="*/ 94 w 148"/>
                  <a:gd name="T51" fmla="*/ 311 h 340"/>
                  <a:gd name="T52" fmla="*/ 99 w 148"/>
                  <a:gd name="T53" fmla="*/ 329 h 340"/>
                  <a:gd name="T54" fmla="*/ 109 w 148"/>
                  <a:gd name="T55" fmla="*/ 337 h 340"/>
                  <a:gd name="T56" fmla="*/ 124 w 148"/>
                  <a:gd name="T57" fmla="*/ 339 h 340"/>
                  <a:gd name="T58" fmla="*/ 134 w 148"/>
                  <a:gd name="T59" fmla="*/ 334 h 340"/>
                  <a:gd name="T60" fmla="*/ 147 w 148"/>
                  <a:gd name="T61" fmla="*/ 330 h 340"/>
                  <a:gd name="T62" fmla="*/ 137 w 148"/>
                  <a:gd name="T63" fmla="*/ 318 h 340"/>
                  <a:gd name="T64" fmla="*/ 127 w 148"/>
                  <a:gd name="T65" fmla="*/ 307 h 340"/>
                  <a:gd name="T66" fmla="*/ 127 w 148"/>
                  <a:gd name="T67" fmla="*/ 292 h 340"/>
                  <a:gd name="T68" fmla="*/ 139 w 148"/>
                  <a:gd name="T69" fmla="*/ 286 h 340"/>
                  <a:gd name="T70" fmla="*/ 140 w 148"/>
                  <a:gd name="T71" fmla="*/ 271 h 340"/>
                  <a:gd name="T72" fmla="*/ 140 w 148"/>
                  <a:gd name="T73" fmla="*/ 254 h 340"/>
                  <a:gd name="T74" fmla="*/ 143 w 148"/>
                  <a:gd name="T75" fmla="*/ 240 h 340"/>
                  <a:gd name="T76" fmla="*/ 144 w 148"/>
                  <a:gd name="T77" fmla="*/ 227 h 340"/>
                  <a:gd name="T78" fmla="*/ 143 w 148"/>
                  <a:gd name="T79" fmla="*/ 213 h 340"/>
                  <a:gd name="T80" fmla="*/ 138 w 148"/>
                  <a:gd name="T81" fmla="*/ 202 h 340"/>
                  <a:gd name="T82" fmla="*/ 130 w 148"/>
                  <a:gd name="T83" fmla="*/ 191 h 340"/>
                  <a:gd name="T84" fmla="*/ 128 w 148"/>
                  <a:gd name="T85" fmla="*/ 178 h 340"/>
                  <a:gd name="T86" fmla="*/ 134 w 148"/>
                  <a:gd name="T87" fmla="*/ 167 h 340"/>
                  <a:gd name="T88" fmla="*/ 143 w 148"/>
                  <a:gd name="T89" fmla="*/ 164 h 340"/>
                  <a:gd name="T90" fmla="*/ 143 w 148"/>
                  <a:gd name="T91" fmla="*/ 151 h 340"/>
                  <a:gd name="T92" fmla="*/ 133 w 148"/>
                  <a:gd name="T93" fmla="*/ 139 h 340"/>
                  <a:gd name="T94" fmla="*/ 129 w 148"/>
                  <a:gd name="T95" fmla="*/ 126 h 340"/>
                  <a:gd name="T96" fmla="*/ 124 w 148"/>
                  <a:gd name="T97" fmla="*/ 114 h 340"/>
                  <a:gd name="T98" fmla="*/ 120 w 148"/>
                  <a:gd name="T99" fmla="*/ 101 h 340"/>
                  <a:gd name="T100" fmla="*/ 115 w 148"/>
                  <a:gd name="T101" fmla="*/ 89 h 340"/>
                  <a:gd name="T102" fmla="*/ 111 w 148"/>
                  <a:gd name="T103" fmla="*/ 77 h 340"/>
                  <a:gd name="T104" fmla="*/ 105 w 148"/>
                  <a:gd name="T105" fmla="*/ 67 h 340"/>
                  <a:gd name="T106" fmla="*/ 95 w 148"/>
                  <a:gd name="T107" fmla="*/ 61 h 340"/>
                  <a:gd name="T108" fmla="*/ 86 w 148"/>
                  <a:gd name="T109" fmla="*/ 62 h 340"/>
                  <a:gd name="T110" fmla="*/ 78 w 148"/>
                  <a:gd name="T111" fmla="*/ 66 h 340"/>
                  <a:gd name="T112" fmla="*/ 64 w 148"/>
                  <a:gd name="T113" fmla="*/ 60 h 340"/>
                  <a:gd name="T114" fmla="*/ 53 w 148"/>
                  <a:gd name="T115" fmla="*/ 54 h 340"/>
                  <a:gd name="T116" fmla="*/ 44 w 148"/>
                  <a:gd name="T117" fmla="*/ 44 h 340"/>
                  <a:gd name="T118" fmla="*/ 47 w 148"/>
                  <a:gd name="T119" fmla="*/ 28 h 340"/>
                  <a:gd name="T120" fmla="*/ 34 w 148"/>
                  <a:gd name="T121" fmla="*/ 21 h 340"/>
                  <a:gd name="T122" fmla="*/ 27 w 148"/>
                  <a:gd name="T123" fmla="*/ 13 h 340"/>
                  <a:gd name="T124" fmla="*/ 18 w 148"/>
                  <a:gd name="T125" fmla="*/ 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8" h="340">
                    <a:moveTo>
                      <a:pt x="126" y="180"/>
                    </a:moveTo>
                    <a:lnTo>
                      <a:pt x="126" y="180"/>
                    </a:lnTo>
                    <a:close/>
                    <a:moveTo>
                      <a:pt x="18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6" y="42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2" y="55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1" y="57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" y="74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8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7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9" y="80"/>
                    </a:lnTo>
                    <a:lnTo>
                      <a:pt x="9" y="80"/>
                    </a:lnTo>
                    <a:lnTo>
                      <a:pt x="9" y="80"/>
                    </a:lnTo>
                    <a:lnTo>
                      <a:pt x="9" y="80"/>
                    </a:lnTo>
                    <a:lnTo>
                      <a:pt x="9" y="81"/>
                    </a:lnTo>
                    <a:lnTo>
                      <a:pt x="8" y="81"/>
                    </a:lnTo>
                    <a:lnTo>
                      <a:pt x="8" y="81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3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8" y="84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6"/>
                    </a:lnTo>
                    <a:lnTo>
                      <a:pt x="8" y="86"/>
                    </a:lnTo>
                    <a:lnTo>
                      <a:pt x="8" y="86"/>
                    </a:lnTo>
                    <a:lnTo>
                      <a:pt x="8" y="86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9"/>
                    </a:lnTo>
                    <a:lnTo>
                      <a:pt x="8" y="89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7" y="91"/>
                    </a:lnTo>
                    <a:lnTo>
                      <a:pt x="7" y="91"/>
                    </a:lnTo>
                    <a:lnTo>
                      <a:pt x="8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1" y="92"/>
                    </a:lnTo>
                    <a:lnTo>
                      <a:pt x="11" y="91"/>
                    </a:lnTo>
                    <a:lnTo>
                      <a:pt x="12" y="91"/>
                    </a:lnTo>
                    <a:lnTo>
                      <a:pt x="12" y="91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13" y="92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4" y="95"/>
                    </a:lnTo>
                    <a:lnTo>
                      <a:pt x="13" y="95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6"/>
                    </a:lnTo>
                    <a:lnTo>
                      <a:pt x="15" y="96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8"/>
                    </a:lnTo>
                    <a:lnTo>
                      <a:pt x="15" y="98"/>
                    </a:lnTo>
                    <a:lnTo>
                      <a:pt x="15" y="99"/>
                    </a:lnTo>
                    <a:lnTo>
                      <a:pt x="16" y="99"/>
                    </a:lnTo>
                    <a:lnTo>
                      <a:pt x="16" y="99"/>
                    </a:lnTo>
                    <a:lnTo>
                      <a:pt x="16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5" y="100"/>
                    </a:lnTo>
                    <a:lnTo>
                      <a:pt x="15" y="101"/>
                    </a:lnTo>
                    <a:lnTo>
                      <a:pt x="15" y="101"/>
                    </a:lnTo>
                    <a:lnTo>
                      <a:pt x="15" y="102"/>
                    </a:lnTo>
                    <a:lnTo>
                      <a:pt x="15" y="102"/>
                    </a:lnTo>
                    <a:lnTo>
                      <a:pt x="15" y="102"/>
                    </a:lnTo>
                    <a:lnTo>
                      <a:pt x="15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3" y="103"/>
                    </a:lnTo>
                    <a:lnTo>
                      <a:pt x="13" y="103"/>
                    </a:lnTo>
                    <a:lnTo>
                      <a:pt x="13" y="103"/>
                    </a:lnTo>
                    <a:lnTo>
                      <a:pt x="13" y="102"/>
                    </a:lnTo>
                    <a:lnTo>
                      <a:pt x="13" y="102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1" y="103"/>
                    </a:lnTo>
                    <a:lnTo>
                      <a:pt x="11" y="103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9" y="103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8" y="103"/>
                    </a:lnTo>
                    <a:lnTo>
                      <a:pt x="8" y="103"/>
                    </a:lnTo>
                    <a:lnTo>
                      <a:pt x="8" y="103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9" y="106"/>
                    </a:lnTo>
                    <a:lnTo>
                      <a:pt x="8" y="106"/>
                    </a:lnTo>
                    <a:lnTo>
                      <a:pt x="8" y="106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7" y="107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5" y="111"/>
                    </a:lnTo>
                    <a:lnTo>
                      <a:pt x="5" y="111"/>
                    </a:lnTo>
                    <a:lnTo>
                      <a:pt x="5" y="112"/>
                    </a:lnTo>
                    <a:lnTo>
                      <a:pt x="6" y="112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6" y="113"/>
                    </a:lnTo>
                    <a:lnTo>
                      <a:pt x="7" y="113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8" y="115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8" y="117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7" y="117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6" y="119"/>
                    </a:lnTo>
                    <a:lnTo>
                      <a:pt x="6" y="119"/>
                    </a:lnTo>
                    <a:lnTo>
                      <a:pt x="6" y="120"/>
                    </a:lnTo>
                    <a:lnTo>
                      <a:pt x="6" y="120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5" y="121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4" y="123"/>
                    </a:lnTo>
                    <a:lnTo>
                      <a:pt x="4" y="123"/>
                    </a:lnTo>
                    <a:lnTo>
                      <a:pt x="4" y="123"/>
                    </a:lnTo>
                    <a:lnTo>
                      <a:pt x="5" y="123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5" y="125"/>
                    </a:lnTo>
                    <a:lnTo>
                      <a:pt x="5" y="125"/>
                    </a:lnTo>
                    <a:lnTo>
                      <a:pt x="5" y="125"/>
                    </a:lnTo>
                    <a:lnTo>
                      <a:pt x="5" y="126"/>
                    </a:lnTo>
                    <a:lnTo>
                      <a:pt x="5" y="126"/>
                    </a:lnTo>
                    <a:lnTo>
                      <a:pt x="5" y="126"/>
                    </a:lnTo>
                    <a:lnTo>
                      <a:pt x="4" y="127"/>
                    </a:lnTo>
                    <a:lnTo>
                      <a:pt x="4" y="127"/>
                    </a:lnTo>
                    <a:lnTo>
                      <a:pt x="4" y="127"/>
                    </a:lnTo>
                    <a:lnTo>
                      <a:pt x="4" y="127"/>
                    </a:lnTo>
                    <a:lnTo>
                      <a:pt x="3" y="127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3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2"/>
                    </a:lnTo>
                    <a:lnTo>
                      <a:pt x="2" y="132"/>
                    </a:lnTo>
                    <a:lnTo>
                      <a:pt x="2" y="132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4" y="135"/>
                    </a:lnTo>
                    <a:lnTo>
                      <a:pt x="4" y="135"/>
                    </a:lnTo>
                    <a:lnTo>
                      <a:pt x="4" y="136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5" y="137"/>
                    </a:lnTo>
                    <a:lnTo>
                      <a:pt x="4" y="137"/>
                    </a:lnTo>
                    <a:lnTo>
                      <a:pt x="4" y="137"/>
                    </a:lnTo>
                    <a:lnTo>
                      <a:pt x="4" y="137"/>
                    </a:lnTo>
                    <a:lnTo>
                      <a:pt x="3" y="137"/>
                    </a:lnTo>
                    <a:lnTo>
                      <a:pt x="3" y="137"/>
                    </a:lnTo>
                    <a:lnTo>
                      <a:pt x="3" y="137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40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4" y="141"/>
                    </a:lnTo>
                    <a:lnTo>
                      <a:pt x="4" y="141"/>
                    </a:lnTo>
                    <a:lnTo>
                      <a:pt x="4" y="141"/>
                    </a:lnTo>
                    <a:lnTo>
                      <a:pt x="4" y="142"/>
                    </a:lnTo>
                    <a:lnTo>
                      <a:pt x="4" y="142"/>
                    </a:lnTo>
                    <a:lnTo>
                      <a:pt x="4" y="142"/>
                    </a:lnTo>
                    <a:lnTo>
                      <a:pt x="4" y="143"/>
                    </a:lnTo>
                    <a:lnTo>
                      <a:pt x="3" y="143"/>
                    </a:lnTo>
                    <a:lnTo>
                      <a:pt x="3" y="143"/>
                    </a:lnTo>
                    <a:lnTo>
                      <a:pt x="3" y="144"/>
                    </a:lnTo>
                    <a:lnTo>
                      <a:pt x="3" y="144"/>
                    </a:lnTo>
                    <a:lnTo>
                      <a:pt x="3" y="144"/>
                    </a:lnTo>
                    <a:lnTo>
                      <a:pt x="3" y="145"/>
                    </a:lnTo>
                    <a:lnTo>
                      <a:pt x="3" y="145"/>
                    </a:lnTo>
                    <a:lnTo>
                      <a:pt x="4" y="145"/>
                    </a:lnTo>
                    <a:lnTo>
                      <a:pt x="4" y="145"/>
                    </a:lnTo>
                    <a:lnTo>
                      <a:pt x="4" y="146"/>
                    </a:lnTo>
                    <a:lnTo>
                      <a:pt x="4" y="146"/>
                    </a:lnTo>
                    <a:lnTo>
                      <a:pt x="4" y="147"/>
                    </a:lnTo>
                    <a:lnTo>
                      <a:pt x="4" y="147"/>
                    </a:lnTo>
                    <a:lnTo>
                      <a:pt x="5" y="147"/>
                    </a:lnTo>
                    <a:lnTo>
                      <a:pt x="5" y="146"/>
                    </a:lnTo>
                    <a:lnTo>
                      <a:pt x="5" y="146"/>
                    </a:lnTo>
                    <a:lnTo>
                      <a:pt x="5" y="147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7" y="147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9"/>
                    </a:lnTo>
                    <a:lnTo>
                      <a:pt x="8" y="149"/>
                    </a:lnTo>
                    <a:lnTo>
                      <a:pt x="8" y="150"/>
                    </a:lnTo>
                    <a:lnTo>
                      <a:pt x="8" y="150"/>
                    </a:lnTo>
                    <a:lnTo>
                      <a:pt x="8" y="151"/>
                    </a:lnTo>
                    <a:lnTo>
                      <a:pt x="8" y="151"/>
                    </a:lnTo>
                    <a:lnTo>
                      <a:pt x="8" y="152"/>
                    </a:lnTo>
                    <a:lnTo>
                      <a:pt x="9" y="152"/>
                    </a:lnTo>
                    <a:lnTo>
                      <a:pt x="9" y="153"/>
                    </a:lnTo>
                    <a:lnTo>
                      <a:pt x="8" y="153"/>
                    </a:lnTo>
                    <a:lnTo>
                      <a:pt x="8" y="153"/>
                    </a:lnTo>
                    <a:lnTo>
                      <a:pt x="8" y="153"/>
                    </a:lnTo>
                    <a:lnTo>
                      <a:pt x="7" y="153"/>
                    </a:lnTo>
                    <a:lnTo>
                      <a:pt x="7" y="153"/>
                    </a:lnTo>
                    <a:lnTo>
                      <a:pt x="7" y="154"/>
                    </a:lnTo>
                    <a:lnTo>
                      <a:pt x="7" y="154"/>
                    </a:lnTo>
                    <a:lnTo>
                      <a:pt x="7" y="154"/>
                    </a:lnTo>
                    <a:lnTo>
                      <a:pt x="7" y="155"/>
                    </a:lnTo>
                    <a:lnTo>
                      <a:pt x="7" y="155"/>
                    </a:lnTo>
                    <a:lnTo>
                      <a:pt x="8" y="156"/>
                    </a:lnTo>
                    <a:lnTo>
                      <a:pt x="8" y="156"/>
                    </a:lnTo>
                    <a:lnTo>
                      <a:pt x="8" y="156"/>
                    </a:lnTo>
                    <a:lnTo>
                      <a:pt x="9" y="156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1" y="157"/>
                    </a:lnTo>
                    <a:lnTo>
                      <a:pt x="11" y="157"/>
                    </a:lnTo>
                    <a:lnTo>
                      <a:pt x="11" y="158"/>
                    </a:lnTo>
                    <a:lnTo>
                      <a:pt x="12" y="158"/>
                    </a:lnTo>
                    <a:lnTo>
                      <a:pt x="12" y="158"/>
                    </a:lnTo>
                    <a:lnTo>
                      <a:pt x="12" y="158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4" y="160"/>
                    </a:lnTo>
                    <a:lnTo>
                      <a:pt x="14" y="160"/>
                    </a:lnTo>
                    <a:lnTo>
                      <a:pt x="14" y="160"/>
                    </a:lnTo>
                    <a:lnTo>
                      <a:pt x="15" y="160"/>
                    </a:lnTo>
                    <a:lnTo>
                      <a:pt x="15" y="160"/>
                    </a:lnTo>
                    <a:lnTo>
                      <a:pt x="15" y="160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6" y="159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18" y="159"/>
                    </a:lnTo>
                    <a:lnTo>
                      <a:pt x="18" y="159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20" y="159"/>
                    </a:lnTo>
                    <a:lnTo>
                      <a:pt x="20" y="159"/>
                    </a:lnTo>
                    <a:lnTo>
                      <a:pt x="20" y="159"/>
                    </a:lnTo>
                    <a:lnTo>
                      <a:pt x="20" y="160"/>
                    </a:lnTo>
                    <a:lnTo>
                      <a:pt x="21" y="160"/>
                    </a:lnTo>
                    <a:lnTo>
                      <a:pt x="21" y="160"/>
                    </a:lnTo>
                    <a:lnTo>
                      <a:pt x="21" y="160"/>
                    </a:lnTo>
                    <a:lnTo>
                      <a:pt x="21" y="160"/>
                    </a:lnTo>
                    <a:lnTo>
                      <a:pt x="21" y="161"/>
                    </a:lnTo>
                    <a:lnTo>
                      <a:pt x="22" y="161"/>
                    </a:lnTo>
                    <a:lnTo>
                      <a:pt x="22" y="161"/>
                    </a:lnTo>
                    <a:lnTo>
                      <a:pt x="22" y="161"/>
                    </a:lnTo>
                    <a:lnTo>
                      <a:pt x="23" y="161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4" y="162"/>
                    </a:lnTo>
                    <a:lnTo>
                      <a:pt x="24" y="162"/>
                    </a:lnTo>
                    <a:lnTo>
                      <a:pt x="24" y="163"/>
                    </a:lnTo>
                    <a:lnTo>
                      <a:pt x="24" y="163"/>
                    </a:lnTo>
                    <a:lnTo>
                      <a:pt x="25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6" y="163"/>
                    </a:lnTo>
                    <a:lnTo>
                      <a:pt x="26" y="164"/>
                    </a:lnTo>
                    <a:lnTo>
                      <a:pt x="27" y="164"/>
                    </a:lnTo>
                    <a:lnTo>
                      <a:pt x="27" y="164"/>
                    </a:lnTo>
                    <a:lnTo>
                      <a:pt x="27" y="164"/>
                    </a:lnTo>
                    <a:lnTo>
                      <a:pt x="28" y="164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9" y="165"/>
                    </a:lnTo>
                    <a:lnTo>
                      <a:pt x="28" y="165"/>
                    </a:lnTo>
                    <a:lnTo>
                      <a:pt x="29" y="165"/>
                    </a:lnTo>
                    <a:lnTo>
                      <a:pt x="28" y="165"/>
                    </a:lnTo>
                    <a:lnTo>
                      <a:pt x="28" y="165"/>
                    </a:lnTo>
                    <a:lnTo>
                      <a:pt x="29" y="165"/>
                    </a:lnTo>
                    <a:lnTo>
                      <a:pt x="29" y="165"/>
                    </a:lnTo>
                    <a:lnTo>
                      <a:pt x="29" y="166"/>
                    </a:lnTo>
                    <a:lnTo>
                      <a:pt x="30" y="166"/>
                    </a:lnTo>
                    <a:lnTo>
                      <a:pt x="30" y="166"/>
                    </a:lnTo>
                    <a:lnTo>
                      <a:pt x="30" y="166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1" y="167"/>
                    </a:lnTo>
                    <a:lnTo>
                      <a:pt x="31" y="167"/>
                    </a:lnTo>
                    <a:lnTo>
                      <a:pt x="32" y="167"/>
                    </a:lnTo>
                    <a:lnTo>
                      <a:pt x="32" y="167"/>
                    </a:lnTo>
                    <a:lnTo>
                      <a:pt x="32" y="166"/>
                    </a:lnTo>
                    <a:lnTo>
                      <a:pt x="33" y="166"/>
                    </a:lnTo>
                    <a:lnTo>
                      <a:pt x="33" y="166"/>
                    </a:lnTo>
                    <a:lnTo>
                      <a:pt x="33" y="166"/>
                    </a:lnTo>
                    <a:lnTo>
                      <a:pt x="34" y="166"/>
                    </a:lnTo>
                    <a:lnTo>
                      <a:pt x="34" y="165"/>
                    </a:lnTo>
                    <a:lnTo>
                      <a:pt x="34" y="165"/>
                    </a:lnTo>
                    <a:lnTo>
                      <a:pt x="34" y="165"/>
                    </a:lnTo>
                    <a:lnTo>
                      <a:pt x="35" y="165"/>
                    </a:lnTo>
                    <a:lnTo>
                      <a:pt x="35" y="164"/>
                    </a:lnTo>
                    <a:lnTo>
                      <a:pt x="35" y="164"/>
                    </a:lnTo>
                    <a:lnTo>
                      <a:pt x="35" y="164"/>
                    </a:lnTo>
                    <a:lnTo>
                      <a:pt x="35" y="164"/>
                    </a:lnTo>
                    <a:lnTo>
                      <a:pt x="35" y="163"/>
                    </a:lnTo>
                    <a:lnTo>
                      <a:pt x="36" y="163"/>
                    </a:lnTo>
                    <a:lnTo>
                      <a:pt x="36" y="163"/>
                    </a:lnTo>
                    <a:lnTo>
                      <a:pt x="37" y="163"/>
                    </a:lnTo>
                    <a:lnTo>
                      <a:pt x="37" y="163"/>
                    </a:lnTo>
                    <a:lnTo>
                      <a:pt x="37" y="163"/>
                    </a:lnTo>
                    <a:lnTo>
                      <a:pt x="38" y="163"/>
                    </a:lnTo>
                    <a:lnTo>
                      <a:pt x="38" y="164"/>
                    </a:lnTo>
                    <a:lnTo>
                      <a:pt x="38" y="164"/>
                    </a:lnTo>
                    <a:lnTo>
                      <a:pt x="38" y="165"/>
                    </a:lnTo>
                    <a:lnTo>
                      <a:pt x="38" y="165"/>
                    </a:lnTo>
                    <a:lnTo>
                      <a:pt x="38" y="166"/>
                    </a:lnTo>
                    <a:lnTo>
                      <a:pt x="38" y="166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8"/>
                    </a:lnTo>
                    <a:lnTo>
                      <a:pt x="38" y="168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70"/>
                    </a:lnTo>
                    <a:lnTo>
                      <a:pt x="38" y="170"/>
                    </a:lnTo>
                    <a:lnTo>
                      <a:pt x="38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1"/>
                    </a:lnTo>
                    <a:lnTo>
                      <a:pt x="40" y="171"/>
                    </a:lnTo>
                    <a:lnTo>
                      <a:pt x="40" y="171"/>
                    </a:lnTo>
                    <a:lnTo>
                      <a:pt x="41" y="171"/>
                    </a:lnTo>
                    <a:lnTo>
                      <a:pt x="41" y="171"/>
                    </a:lnTo>
                    <a:lnTo>
                      <a:pt x="40" y="171"/>
                    </a:lnTo>
                    <a:lnTo>
                      <a:pt x="40" y="172"/>
                    </a:lnTo>
                    <a:lnTo>
                      <a:pt x="40" y="172"/>
                    </a:lnTo>
                    <a:lnTo>
                      <a:pt x="40" y="173"/>
                    </a:lnTo>
                    <a:lnTo>
                      <a:pt x="41" y="173"/>
                    </a:lnTo>
                    <a:lnTo>
                      <a:pt x="41" y="173"/>
                    </a:lnTo>
                    <a:lnTo>
                      <a:pt x="41" y="173"/>
                    </a:lnTo>
                    <a:lnTo>
                      <a:pt x="41" y="174"/>
                    </a:lnTo>
                    <a:lnTo>
                      <a:pt x="41" y="174"/>
                    </a:lnTo>
                    <a:lnTo>
                      <a:pt x="41" y="175"/>
                    </a:lnTo>
                    <a:lnTo>
                      <a:pt x="41" y="175"/>
                    </a:lnTo>
                    <a:lnTo>
                      <a:pt x="41" y="176"/>
                    </a:lnTo>
                    <a:lnTo>
                      <a:pt x="42" y="176"/>
                    </a:lnTo>
                    <a:lnTo>
                      <a:pt x="41" y="177"/>
                    </a:lnTo>
                    <a:lnTo>
                      <a:pt x="41" y="177"/>
                    </a:lnTo>
                    <a:lnTo>
                      <a:pt x="41" y="177"/>
                    </a:lnTo>
                    <a:lnTo>
                      <a:pt x="41" y="177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40" y="178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40" y="179"/>
                    </a:lnTo>
                    <a:lnTo>
                      <a:pt x="40" y="180"/>
                    </a:lnTo>
                    <a:lnTo>
                      <a:pt x="40" y="180"/>
                    </a:lnTo>
                    <a:lnTo>
                      <a:pt x="40" y="181"/>
                    </a:lnTo>
                    <a:lnTo>
                      <a:pt x="39" y="181"/>
                    </a:lnTo>
                    <a:lnTo>
                      <a:pt x="39" y="181"/>
                    </a:lnTo>
                    <a:lnTo>
                      <a:pt x="39" y="182"/>
                    </a:lnTo>
                    <a:lnTo>
                      <a:pt x="40" y="182"/>
                    </a:lnTo>
                    <a:lnTo>
                      <a:pt x="40" y="182"/>
                    </a:lnTo>
                    <a:lnTo>
                      <a:pt x="41" y="182"/>
                    </a:lnTo>
                    <a:lnTo>
                      <a:pt x="41" y="182"/>
                    </a:lnTo>
                    <a:lnTo>
                      <a:pt x="41" y="183"/>
                    </a:lnTo>
                    <a:lnTo>
                      <a:pt x="41" y="183"/>
                    </a:lnTo>
                    <a:lnTo>
                      <a:pt x="42" y="183"/>
                    </a:lnTo>
                    <a:lnTo>
                      <a:pt x="42" y="184"/>
                    </a:lnTo>
                    <a:lnTo>
                      <a:pt x="41" y="184"/>
                    </a:lnTo>
                    <a:lnTo>
                      <a:pt x="41" y="184"/>
                    </a:lnTo>
                    <a:lnTo>
                      <a:pt x="41" y="184"/>
                    </a:lnTo>
                    <a:lnTo>
                      <a:pt x="41" y="185"/>
                    </a:lnTo>
                    <a:lnTo>
                      <a:pt x="41" y="185"/>
                    </a:lnTo>
                    <a:lnTo>
                      <a:pt x="41" y="186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40" y="188"/>
                    </a:lnTo>
                    <a:lnTo>
                      <a:pt x="40" y="188"/>
                    </a:lnTo>
                    <a:lnTo>
                      <a:pt x="40" y="188"/>
                    </a:lnTo>
                    <a:lnTo>
                      <a:pt x="40" y="189"/>
                    </a:lnTo>
                    <a:lnTo>
                      <a:pt x="39" y="189"/>
                    </a:lnTo>
                    <a:lnTo>
                      <a:pt x="39" y="189"/>
                    </a:lnTo>
                    <a:lnTo>
                      <a:pt x="39" y="190"/>
                    </a:lnTo>
                    <a:lnTo>
                      <a:pt x="39" y="190"/>
                    </a:lnTo>
                    <a:lnTo>
                      <a:pt x="40" y="190"/>
                    </a:lnTo>
                    <a:lnTo>
                      <a:pt x="40" y="190"/>
                    </a:lnTo>
                    <a:lnTo>
                      <a:pt x="41" y="190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2" y="191"/>
                    </a:lnTo>
                    <a:lnTo>
                      <a:pt x="42" y="191"/>
                    </a:lnTo>
                    <a:lnTo>
                      <a:pt x="43" y="191"/>
                    </a:lnTo>
                    <a:lnTo>
                      <a:pt x="43" y="190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44" y="192"/>
                    </a:lnTo>
                    <a:lnTo>
                      <a:pt x="44" y="193"/>
                    </a:lnTo>
                    <a:lnTo>
                      <a:pt x="44" y="193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4"/>
                    </a:lnTo>
                    <a:lnTo>
                      <a:pt x="45" y="194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5" y="195"/>
                    </a:lnTo>
                    <a:lnTo>
                      <a:pt x="45" y="195"/>
                    </a:lnTo>
                    <a:lnTo>
                      <a:pt x="45" y="195"/>
                    </a:lnTo>
                    <a:lnTo>
                      <a:pt x="45" y="196"/>
                    </a:lnTo>
                    <a:lnTo>
                      <a:pt x="45" y="196"/>
                    </a:lnTo>
                    <a:lnTo>
                      <a:pt x="45" y="196"/>
                    </a:lnTo>
                    <a:lnTo>
                      <a:pt x="45" y="197"/>
                    </a:lnTo>
                    <a:lnTo>
                      <a:pt x="46" y="197"/>
                    </a:lnTo>
                    <a:lnTo>
                      <a:pt x="46" y="197"/>
                    </a:lnTo>
                    <a:lnTo>
                      <a:pt x="46" y="197"/>
                    </a:lnTo>
                    <a:lnTo>
                      <a:pt x="46" y="197"/>
                    </a:lnTo>
                    <a:lnTo>
                      <a:pt x="46" y="198"/>
                    </a:lnTo>
                    <a:lnTo>
                      <a:pt x="46" y="198"/>
                    </a:lnTo>
                    <a:lnTo>
                      <a:pt x="47" y="198"/>
                    </a:lnTo>
                    <a:lnTo>
                      <a:pt x="47" y="199"/>
                    </a:lnTo>
                    <a:lnTo>
                      <a:pt x="47" y="199"/>
                    </a:lnTo>
                    <a:lnTo>
                      <a:pt x="47" y="199"/>
                    </a:lnTo>
                    <a:lnTo>
                      <a:pt x="47" y="200"/>
                    </a:lnTo>
                    <a:lnTo>
                      <a:pt x="47" y="200"/>
                    </a:lnTo>
                    <a:lnTo>
                      <a:pt x="47" y="200"/>
                    </a:lnTo>
                    <a:lnTo>
                      <a:pt x="47" y="201"/>
                    </a:lnTo>
                    <a:lnTo>
                      <a:pt x="47" y="201"/>
                    </a:lnTo>
                    <a:lnTo>
                      <a:pt x="48" y="201"/>
                    </a:lnTo>
                    <a:lnTo>
                      <a:pt x="48" y="201"/>
                    </a:lnTo>
                    <a:lnTo>
                      <a:pt x="49" y="201"/>
                    </a:lnTo>
                    <a:lnTo>
                      <a:pt x="49" y="201"/>
                    </a:lnTo>
                    <a:lnTo>
                      <a:pt x="49" y="201"/>
                    </a:lnTo>
                    <a:lnTo>
                      <a:pt x="50" y="201"/>
                    </a:lnTo>
                    <a:lnTo>
                      <a:pt x="50" y="201"/>
                    </a:lnTo>
                    <a:lnTo>
                      <a:pt x="50" y="201"/>
                    </a:lnTo>
                    <a:lnTo>
                      <a:pt x="51" y="201"/>
                    </a:lnTo>
                    <a:lnTo>
                      <a:pt x="50" y="201"/>
                    </a:lnTo>
                    <a:lnTo>
                      <a:pt x="51" y="201"/>
                    </a:lnTo>
                    <a:lnTo>
                      <a:pt x="50" y="201"/>
                    </a:lnTo>
                    <a:lnTo>
                      <a:pt x="50" y="202"/>
                    </a:lnTo>
                    <a:lnTo>
                      <a:pt x="50" y="202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51" y="204"/>
                    </a:lnTo>
                    <a:lnTo>
                      <a:pt x="51" y="204"/>
                    </a:lnTo>
                    <a:lnTo>
                      <a:pt x="51" y="205"/>
                    </a:lnTo>
                    <a:lnTo>
                      <a:pt x="51" y="205"/>
                    </a:lnTo>
                    <a:lnTo>
                      <a:pt x="51" y="205"/>
                    </a:lnTo>
                    <a:lnTo>
                      <a:pt x="51" y="206"/>
                    </a:lnTo>
                    <a:lnTo>
                      <a:pt x="51" y="206"/>
                    </a:lnTo>
                    <a:lnTo>
                      <a:pt x="51" y="206"/>
                    </a:lnTo>
                    <a:lnTo>
                      <a:pt x="51" y="206"/>
                    </a:lnTo>
                    <a:lnTo>
                      <a:pt x="52" y="207"/>
                    </a:lnTo>
                    <a:lnTo>
                      <a:pt x="52" y="207"/>
                    </a:lnTo>
                    <a:lnTo>
                      <a:pt x="52" y="207"/>
                    </a:lnTo>
                    <a:lnTo>
                      <a:pt x="52" y="207"/>
                    </a:lnTo>
                    <a:lnTo>
                      <a:pt x="52" y="208"/>
                    </a:lnTo>
                    <a:lnTo>
                      <a:pt x="52" y="208"/>
                    </a:lnTo>
                    <a:lnTo>
                      <a:pt x="52" y="209"/>
                    </a:lnTo>
                    <a:lnTo>
                      <a:pt x="52" y="209"/>
                    </a:lnTo>
                    <a:lnTo>
                      <a:pt x="52" y="210"/>
                    </a:lnTo>
                    <a:lnTo>
                      <a:pt x="53" y="210"/>
                    </a:lnTo>
                    <a:lnTo>
                      <a:pt x="53" y="210"/>
                    </a:lnTo>
                    <a:lnTo>
                      <a:pt x="53" y="210"/>
                    </a:lnTo>
                    <a:lnTo>
                      <a:pt x="53" y="210"/>
                    </a:lnTo>
                    <a:lnTo>
                      <a:pt x="53" y="211"/>
                    </a:lnTo>
                    <a:lnTo>
                      <a:pt x="53" y="211"/>
                    </a:lnTo>
                    <a:lnTo>
                      <a:pt x="53" y="212"/>
                    </a:lnTo>
                    <a:lnTo>
                      <a:pt x="53" y="212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5" y="213"/>
                    </a:lnTo>
                    <a:lnTo>
                      <a:pt x="55" y="214"/>
                    </a:lnTo>
                    <a:lnTo>
                      <a:pt x="55" y="214"/>
                    </a:lnTo>
                    <a:lnTo>
                      <a:pt x="55" y="215"/>
                    </a:lnTo>
                    <a:lnTo>
                      <a:pt x="55" y="215"/>
                    </a:lnTo>
                    <a:lnTo>
                      <a:pt x="55" y="216"/>
                    </a:lnTo>
                    <a:lnTo>
                      <a:pt x="55" y="216"/>
                    </a:lnTo>
                    <a:lnTo>
                      <a:pt x="56" y="216"/>
                    </a:lnTo>
                    <a:lnTo>
                      <a:pt x="56" y="217"/>
                    </a:lnTo>
                    <a:lnTo>
                      <a:pt x="56" y="217"/>
                    </a:lnTo>
                    <a:lnTo>
                      <a:pt x="56" y="217"/>
                    </a:lnTo>
                    <a:lnTo>
                      <a:pt x="57" y="217"/>
                    </a:lnTo>
                    <a:lnTo>
                      <a:pt x="57" y="217"/>
                    </a:lnTo>
                    <a:lnTo>
                      <a:pt x="58" y="217"/>
                    </a:lnTo>
                    <a:lnTo>
                      <a:pt x="58" y="217"/>
                    </a:lnTo>
                    <a:lnTo>
                      <a:pt x="58" y="217"/>
                    </a:lnTo>
                    <a:lnTo>
                      <a:pt x="58" y="218"/>
                    </a:lnTo>
                    <a:lnTo>
                      <a:pt x="58" y="218"/>
                    </a:lnTo>
                    <a:lnTo>
                      <a:pt x="58" y="219"/>
                    </a:lnTo>
                    <a:lnTo>
                      <a:pt x="58" y="219"/>
                    </a:lnTo>
                    <a:lnTo>
                      <a:pt x="58" y="220"/>
                    </a:lnTo>
                    <a:lnTo>
                      <a:pt x="59" y="220"/>
                    </a:lnTo>
                    <a:lnTo>
                      <a:pt x="59" y="220"/>
                    </a:lnTo>
                    <a:lnTo>
                      <a:pt x="59" y="221"/>
                    </a:lnTo>
                    <a:lnTo>
                      <a:pt x="59" y="221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59" y="223"/>
                    </a:lnTo>
                    <a:lnTo>
                      <a:pt x="59" y="223"/>
                    </a:lnTo>
                    <a:lnTo>
                      <a:pt x="59" y="224"/>
                    </a:lnTo>
                    <a:lnTo>
                      <a:pt x="60" y="224"/>
                    </a:lnTo>
                    <a:lnTo>
                      <a:pt x="60" y="224"/>
                    </a:lnTo>
                    <a:lnTo>
                      <a:pt x="60" y="224"/>
                    </a:lnTo>
                    <a:lnTo>
                      <a:pt x="61" y="224"/>
                    </a:lnTo>
                    <a:lnTo>
                      <a:pt x="60" y="224"/>
                    </a:lnTo>
                    <a:lnTo>
                      <a:pt x="61" y="224"/>
                    </a:lnTo>
                    <a:lnTo>
                      <a:pt x="60" y="224"/>
                    </a:lnTo>
                    <a:lnTo>
                      <a:pt x="60" y="225"/>
                    </a:lnTo>
                    <a:lnTo>
                      <a:pt x="60" y="225"/>
                    </a:lnTo>
                    <a:lnTo>
                      <a:pt x="61" y="226"/>
                    </a:lnTo>
                    <a:lnTo>
                      <a:pt x="61" y="226"/>
                    </a:lnTo>
                    <a:lnTo>
                      <a:pt x="61" y="227"/>
                    </a:lnTo>
                    <a:lnTo>
                      <a:pt x="61" y="227"/>
                    </a:lnTo>
                    <a:lnTo>
                      <a:pt x="61" y="227"/>
                    </a:lnTo>
                    <a:lnTo>
                      <a:pt x="61" y="228"/>
                    </a:lnTo>
                    <a:lnTo>
                      <a:pt x="61" y="228"/>
                    </a:lnTo>
                    <a:lnTo>
                      <a:pt x="61" y="228"/>
                    </a:lnTo>
                    <a:lnTo>
                      <a:pt x="61" y="229"/>
                    </a:lnTo>
                    <a:lnTo>
                      <a:pt x="61" y="229"/>
                    </a:lnTo>
                    <a:lnTo>
                      <a:pt x="61" y="229"/>
                    </a:lnTo>
                    <a:lnTo>
                      <a:pt x="61" y="230"/>
                    </a:lnTo>
                    <a:lnTo>
                      <a:pt x="61" y="230"/>
                    </a:lnTo>
                    <a:lnTo>
                      <a:pt x="61" y="231"/>
                    </a:lnTo>
                    <a:lnTo>
                      <a:pt x="62" y="231"/>
                    </a:lnTo>
                    <a:lnTo>
                      <a:pt x="62" y="231"/>
                    </a:lnTo>
                    <a:lnTo>
                      <a:pt x="62" y="231"/>
                    </a:lnTo>
                    <a:lnTo>
                      <a:pt x="62" y="232"/>
                    </a:lnTo>
                    <a:lnTo>
                      <a:pt x="62" y="232"/>
                    </a:lnTo>
                    <a:lnTo>
                      <a:pt x="63" y="232"/>
                    </a:lnTo>
                    <a:lnTo>
                      <a:pt x="63" y="233"/>
                    </a:lnTo>
                    <a:lnTo>
                      <a:pt x="63" y="233"/>
                    </a:lnTo>
                    <a:lnTo>
                      <a:pt x="63" y="234"/>
                    </a:lnTo>
                    <a:lnTo>
                      <a:pt x="63" y="234"/>
                    </a:lnTo>
                    <a:lnTo>
                      <a:pt x="63" y="235"/>
                    </a:lnTo>
                    <a:lnTo>
                      <a:pt x="63" y="235"/>
                    </a:lnTo>
                    <a:lnTo>
                      <a:pt x="63" y="235"/>
                    </a:lnTo>
                    <a:lnTo>
                      <a:pt x="63" y="236"/>
                    </a:lnTo>
                    <a:lnTo>
                      <a:pt x="63" y="236"/>
                    </a:lnTo>
                    <a:lnTo>
                      <a:pt x="63" y="237"/>
                    </a:lnTo>
                    <a:lnTo>
                      <a:pt x="63" y="237"/>
                    </a:lnTo>
                    <a:lnTo>
                      <a:pt x="63" y="237"/>
                    </a:lnTo>
                    <a:lnTo>
                      <a:pt x="63" y="237"/>
                    </a:lnTo>
                    <a:lnTo>
                      <a:pt x="63" y="237"/>
                    </a:lnTo>
                    <a:lnTo>
                      <a:pt x="62" y="237"/>
                    </a:lnTo>
                    <a:lnTo>
                      <a:pt x="62" y="238"/>
                    </a:lnTo>
                    <a:lnTo>
                      <a:pt x="62" y="238"/>
                    </a:lnTo>
                    <a:lnTo>
                      <a:pt x="62" y="238"/>
                    </a:lnTo>
                    <a:lnTo>
                      <a:pt x="62" y="239"/>
                    </a:lnTo>
                    <a:lnTo>
                      <a:pt x="62" y="239"/>
                    </a:lnTo>
                    <a:lnTo>
                      <a:pt x="62" y="240"/>
                    </a:lnTo>
                    <a:lnTo>
                      <a:pt x="62" y="240"/>
                    </a:lnTo>
                    <a:lnTo>
                      <a:pt x="62" y="240"/>
                    </a:lnTo>
                    <a:lnTo>
                      <a:pt x="63" y="240"/>
                    </a:lnTo>
                    <a:lnTo>
                      <a:pt x="63" y="240"/>
                    </a:lnTo>
                    <a:lnTo>
                      <a:pt x="63" y="240"/>
                    </a:lnTo>
                    <a:lnTo>
                      <a:pt x="63" y="241"/>
                    </a:lnTo>
                    <a:lnTo>
                      <a:pt x="63" y="241"/>
                    </a:lnTo>
                    <a:lnTo>
                      <a:pt x="63" y="241"/>
                    </a:lnTo>
                    <a:lnTo>
                      <a:pt x="63" y="242"/>
                    </a:lnTo>
                    <a:lnTo>
                      <a:pt x="64" y="242"/>
                    </a:lnTo>
                    <a:lnTo>
                      <a:pt x="64" y="242"/>
                    </a:lnTo>
                    <a:lnTo>
                      <a:pt x="64" y="243"/>
                    </a:lnTo>
                    <a:lnTo>
                      <a:pt x="64" y="243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4" y="245"/>
                    </a:lnTo>
                    <a:lnTo>
                      <a:pt x="63" y="245"/>
                    </a:lnTo>
                    <a:lnTo>
                      <a:pt x="63" y="245"/>
                    </a:lnTo>
                    <a:lnTo>
                      <a:pt x="64" y="246"/>
                    </a:lnTo>
                    <a:lnTo>
                      <a:pt x="64" y="246"/>
                    </a:lnTo>
                    <a:lnTo>
                      <a:pt x="64" y="246"/>
                    </a:lnTo>
                    <a:lnTo>
                      <a:pt x="65" y="246"/>
                    </a:lnTo>
                    <a:lnTo>
                      <a:pt x="65" y="246"/>
                    </a:lnTo>
                    <a:lnTo>
                      <a:pt x="66" y="246"/>
                    </a:lnTo>
                    <a:lnTo>
                      <a:pt x="66" y="246"/>
                    </a:lnTo>
                    <a:lnTo>
                      <a:pt x="66" y="246"/>
                    </a:lnTo>
                    <a:lnTo>
                      <a:pt x="67" y="246"/>
                    </a:lnTo>
                    <a:lnTo>
                      <a:pt x="67" y="246"/>
                    </a:lnTo>
                    <a:lnTo>
                      <a:pt x="68" y="246"/>
                    </a:lnTo>
                    <a:lnTo>
                      <a:pt x="68" y="247"/>
                    </a:lnTo>
                    <a:lnTo>
                      <a:pt x="68" y="247"/>
                    </a:lnTo>
                    <a:lnTo>
                      <a:pt x="68" y="247"/>
                    </a:lnTo>
                    <a:lnTo>
                      <a:pt x="69" y="247"/>
                    </a:lnTo>
                    <a:lnTo>
                      <a:pt x="69" y="247"/>
                    </a:lnTo>
                    <a:lnTo>
                      <a:pt x="69" y="247"/>
                    </a:lnTo>
                    <a:lnTo>
                      <a:pt x="69" y="246"/>
                    </a:lnTo>
                    <a:lnTo>
                      <a:pt x="70" y="246"/>
                    </a:lnTo>
                    <a:lnTo>
                      <a:pt x="70" y="246"/>
                    </a:lnTo>
                    <a:lnTo>
                      <a:pt x="70" y="247"/>
                    </a:lnTo>
                    <a:lnTo>
                      <a:pt x="70" y="247"/>
                    </a:lnTo>
                    <a:lnTo>
                      <a:pt x="70" y="247"/>
                    </a:lnTo>
                    <a:lnTo>
                      <a:pt x="70" y="248"/>
                    </a:lnTo>
                    <a:lnTo>
                      <a:pt x="70" y="248"/>
                    </a:lnTo>
                    <a:lnTo>
                      <a:pt x="70" y="249"/>
                    </a:lnTo>
                    <a:lnTo>
                      <a:pt x="69" y="249"/>
                    </a:lnTo>
                    <a:lnTo>
                      <a:pt x="69" y="249"/>
                    </a:lnTo>
                    <a:lnTo>
                      <a:pt x="69" y="250"/>
                    </a:lnTo>
                    <a:lnTo>
                      <a:pt x="69" y="250"/>
                    </a:lnTo>
                    <a:lnTo>
                      <a:pt x="70" y="250"/>
                    </a:lnTo>
                    <a:lnTo>
                      <a:pt x="70" y="251"/>
                    </a:lnTo>
                    <a:lnTo>
                      <a:pt x="70" y="251"/>
                    </a:lnTo>
                    <a:lnTo>
                      <a:pt x="70" y="251"/>
                    </a:lnTo>
                    <a:lnTo>
                      <a:pt x="69" y="251"/>
                    </a:lnTo>
                    <a:lnTo>
                      <a:pt x="69" y="252"/>
                    </a:lnTo>
                    <a:lnTo>
                      <a:pt x="70" y="252"/>
                    </a:lnTo>
                    <a:lnTo>
                      <a:pt x="70" y="252"/>
                    </a:lnTo>
                    <a:lnTo>
                      <a:pt x="70" y="253"/>
                    </a:lnTo>
                    <a:lnTo>
                      <a:pt x="70" y="253"/>
                    </a:lnTo>
                    <a:lnTo>
                      <a:pt x="70" y="253"/>
                    </a:lnTo>
                    <a:lnTo>
                      <a:pt x="70" y="253"/>
                    </a:lnTo>
                    <a:lnTo>
                      <a:pt x="71" y="253"/>
                    </a:lnTo>
                    <a:lnTo>
                      <a:pt x="71" y="254"/>
                    </a:lnTo>
                    <a:lnTo>
                      <a:pt x="71" y="254"/>
                    </a:lnTo>
                    <a:lnTo>
                      <a:pt x="71" y="255"/>
                    </a:lnTo>
                    <a:lnTo>
                      <a:pt x="71" y="255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7"/>
                    </a:lnTo>
                    <a:lnTo>
                      <a:pt x="71" y="257"/>
                    </a:lnTo>
                    <a:lnTo>
                      <a:pt x="71" y="257"/>
                    </a:lnTo>
                    <a:lnTo>
                      <a:pt x="72" y="257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72" y="259"/>
                    </a:lnTo>
                    <a:lnTo>
                      <a:pt x="72" y="259"/>
                    </a:lnTo>
                    <a:lnTo>
                      <a:pt x="72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0" y="260"/>
                    </a:lnTo>
                    <a:lnTo>
                      <a:pt x="70" y="261"/>
                    </a:lnTo>
                    <a:lnTo>
                      <a:pt x="70" y="261"/>
                    </a:lnTo>
                    <a:lnTo>
                      <a:pt x="70" y="261"/>
                    </a:lnTo>
                    <a:lnTo>
                      <a:pt x="70" y="262"/>
                    </a:lnTo>
                    <a:lnTo>
                      <a:pt x="69" y="262"/>
                    </a:lnTo>
                    <a:lnTo>
                      <a:pt x="69" y="262"/>
                    </a:lnTo>
                    <a:lnTo>
                      <a:pt x="68" y="262"/>
                    </a:lnTo>
                    <a:lnTo>
                      <a:pt x="68" y="262"/>
                    </a:lnTo>
                    <a:lnTo>
                      <a:pt x="68" y="263"/>
                    </a:lnTo>
                    <a:lnTo>
                      <a:pt x="68" y="263"/>
                    </a:lnTo>
                    <a:lnTo>
                      <a:pt x="68" y="263"/>
                    </a:lnTo>
                    <a:lnTo>
                      <a:pt x="68" y="264"/>
                    </a:lnTo>
                    <a:lnTo>
                      <a:pt x="69" y="264"/>
                    </a:lnTo>
                    <a:lnTo>
                      <a:pt x="69" y="265"/>
                    </a:lnTo>
                    <a:lnTo>
                      <a:pt x="68" y="265"/>
                    </a:lnTo>
                    <a:lnTo>
                      <a:pt x="68" y="265"/>
                    </a:lnTo>
                    <a:lnTo>
                      <a:pt x="69" y="265"/>
                    </a:lnTo>
                    <a:lnTo>
                      <a:pt x="69" y="266"/>
                    </a:lnTo>
                    <a:lnTo>
                      <a:pt x="69" y="266"/>
                    </a:lnTo>
                    <a:lnTo>
                      <a:pt x="69" y="266"/>
                    </a:lnTo>
                    <a:lnTo>
                      <a:pt x="70" y="266"/>
                    </a:lnTo>
                    <a:lnTo>
                      <a:pt x="70" y="267"/>
                    </a:lnTo>
                    <a:lnTo>
                      <a:pt x="70" y="267"/>
                    </a:lnTo>
                    <a:lnTo>
                      <a:pt x="70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2" y="267"/>
                    </a:lnTo>
                    <a:lnTo>
                      <a:pt x="72" y="267"/>
                    </a:lnTo>
                    <a:lnTo>
                      <a:pt x="73" y="267"/>
                    </a:lnTo>
                    <a:lnTo>
                      <a:pt x="73" y="267"/>
                    </a:lnTo>
                    <a:lnTo>
                      <a:pt x="73" y="267"/>
                    </a:lnTo>
                    <a:lnTo>
                      <a:pt x="73" y="268"/>
                    </a:lnTo>
                    <a:lnTo>
                      <a:pt x="74" y="268"/>
                    </a:lnTo>
                    <a:lnTo>
                      <a:pt x="74" y="268"/>
                    </a:lnTo>
                    <a:lnTo>
                      <a:pt x="75" y="268"/>
                    </a:lnTo>
                    <a:lnTo>
                      <a:pt x="75" y="268"/>
                    </a:lnTo>
                    <a:lnTo>
                      <a:pt x="76" y="268"/>
                    </a:lnTo>
                    <a:lnTo>
                      <a:pt x="76" y="269"/>
                    </a:lnTo>
                    <a:lnTo>
                      <a:pt x="76" y="269"/>
                    </a:lnTo>
                    <a:lnTo>
                      <a:pt x="76" y="269"/>
                    </a:lnTo>
                    <a:lnTo>
                      <a:pt x="76" y="270"/>
                    </a:lnTo>
                    <a:lnTo>
                      <a:pt x="76" y="270"/>
                    </a:lnTo>
                    <a:lnTo>
                      <a:pt x="76" y="271"/>
                    </a:lnTo>
                    <a:lnTo>
                      <a:pt x="76" y="271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78" y="271"/>
                    </a:lnTo>
                    <a:lnTo>
                      <a:pt x="78" y="272"/>
                    </a:lnTo>
                    <a:lnTo>
                      <a:pt x="78" y="271"/>
                    </a:lnTo>
                    <a:lnTo>
                      <a:pt x="79" y="271"/>
                    </a:lnTo>
                    <a:lnTo>
                      <a:pt x="79" y="272"/>
                    </a:lnTo>
                    <a:lnTo>
                      <a:pt x="79" y="272"/>
                    </a:lnTo>
                    <a:lnTo>
                      <a:pt x="80" y="272"/>
                    </a:lnTo>
                    <a:lnTo>
                      <a:pt x="80" y="272"/>
                    </a:lnTo>
                    <a:lnTo>
                      <a:pt x="80" y="273"/>
                    </a:lnTo>
                    <a:lnTo>
                      <a:pt x="81" y="273"/>
                    </a:lnTo>
                    <a:lnTo>
                      <a:pt x="81" y="273"/>
                    </a:lnTo>
                    <a:lnTo>
                      <a:pt x="81" y="273"/>
                    </a:lnTo>
                    <a:lnTo>
                      <a:pt x="81" y="273"/>
                    </a:lnTo>
                    <a:lnTo>
                      <a:pt x="81" y="274"/>
                    </a:lnTo>
                    <a:lnTo>
                      <a:pt x="82" y="274"/>
                    </a:lnTo>
                    <a:lnTo>
                      <a:pt x="82" y="274"/>
                    </a:lnTo>
                    <a:lnTo>
                      <a:pt x="81" y="274"/>
                    </a:lnTo>
                    <a:lnTo>
                      <a:pt x="81" y="274"/>
                    </a:lnTo>
                    <a:lnTo>
                      <a:pt x="82" y="274"/>
                    </a:lnTo>
                    <a:lnTo>
                      <a:pt x="82" y="275"/>
                    </a:lnTo>
                    <a:lnTo>
                      <a:pt x="82" y="275"/>
                    </a:lnTo>
                    <a:lnTo>
                      <a:pt x="83" y="275"/>
                    </a:lnTo>
                    <a:lnTo>
                      <a:pt x="83" y="276"/>
                    </a:lnTo>
                    <a:lnTo>
                      <a:pt x="83" y="276"/>
                    </a:lnTo>
                    <a:lnTo>
                      <a:pt x="83" y="276"/>
                    </a:lnTo>
                    <a:lnTo>
                      <a:pt x="84" y="277"/>
                    </a:lnTo>
                    <a:lnTo>
                      <a:pt x="84" y="276"/>
                    </a:lnTo>
                    <a:lnTo>
                      <a:pt x="84" y="277"/>
                    </a:lnTo>
                    <a:lnTo>
                      <a:pt x="85" y="277"/>
                    </a:lnTo>
                    <a:lnTo>
                      <a:pt x="85" y="277"/>
                    </a:lnTo>
                    <a:lnTo>
                      <a:pt x="85" y="277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4" y="279"/>
                    </a:lnTo>
                    <a:lnTo>
                      <a:pt x="84" y="279"/>
                    </a:lnTo>
                    <a:lnTo>
                      <a:pt x="84" y="280"/>
                    </a:lnTo>
                    <a:lnTo>
                      <a:pt x="85" y="280"/>
                    </a:lnTo>
                    <a:lnTo>
                      <a:pt x="84" y="281"/>
                    </a:lnTo>
                    <a:lnTo>
                      <a:pt x="84" y="281"/>
                    </a:lnTo>
                    <a:lnTo>
                      <a:pt x="84" y="282"/>
                    </a:lnTo>
                    <a:lnTo>
                      <a:pt x="84" y="282"/>
                    </a:lnTo>
                    <a:lnTo>
                      <a:pt x="85" y="282"/>
                    </a:lnTo>
                    <a:lnTo>
                      <a:pt x="85" y="283"/>
                    </a:lnTo>
                    <a:lnTo>
                      <a:pt x="85" y="283"/>
                    </a:lnTo>
                    <a:lnTo>
                      <a:pt x="86" y="283"/>
                    </a:lnTo>
                    <a:lnTo>
                      <a:pt x="86" y="284"/>
                    </a:lnTo>
                    <a:lnTo>
                      <a:pt x="86" y="284"/>
                    </a:lnTo>
                    <a:lnTo>
                      <a:pt x="86" y="284"/>
                    </a:lnTo>
                    <a:lnTo>
                      <a:pt x="86" y="285"/>
                    </a:lnTo>
                    <a:lnTo>
                      <a:pt x="87" y="285"/>
                    </a:lnTo>
                    <a:lnTo>
                      <a:pt x="87" y="285"/>
                    </a:lnTo>
                    <a:lnTo>
                      <a:pt x="87" y="286"/>
                    </a:lnTo>
                    <a:lnTo>
                      <a:pt x="86" y="286"/>
                    </a:lnTo>
                    <a:lnTo>
                      <a:pt x="86" y="286"/>
                    </a:lnTo>
                    <a:lnTo>
                      <a:pt x="86" y="286"/>
                    </a:lnTo>
                    <a:lnTo>
                      <a:pt x="86" y="287"/>
                    </a:lnTo>
                    <a:lnTo>
                      <a:pt x="85" y="287"/>
                    </a:lnTo>
                    <a:lnTo>
                      <a:pt x="85" y="287"/>
                    </a:lnTo>
                    <a:lnTo>
                      <a:pt x="85" y="287"/>
                    </a:lnTo>
                    <a:lnTo>
                      <a:pt x="85" y="288"/>
                    </a:lnTo>
                    <a:lnTo>
                      <a:pt x="85" y="288"/>
                    </a:lnTo>
                    <a:lnTo>
                      <a:pt x="85" y="288"/>
                    </a:lnTo>
                    <a:lnTo>
                      <a:pt x="85" y="289"/>
                    </a:lnTo>
                    <a:lnTo>
                      <a:pt x="84" y="289"/>
                    </a:lnTo>
                    <a:lnTo>
                      <a:pt x="84" y="289"/>
                    </a:lnTo>
                    <a:lnTo>
                      <a:pt x="84" y="290"/>
                    </a:lnTo>
                    <a:lnTo>
                      <a:pt x="85" y="290"/>
                    </a:lnTo>
                    <a:lnTo>
                      <a:pt x="85" y="290"/>
                    </a:lnTo>
                    <a:lnTo>
                      <a:pt x="85" y="290"/>
                    </a:lnTo>
                    <a:lnTo>
                      <a:pt x="86" y="290"/>
                    </a:lnTo>
                    <a:lnTo>
                      <a:pt x="86" y="291"/>
                    </a:lnTo>
                    <a:lnTo>
                      <a:pt x="86" y="291"/>
                    </a:lnTo>
                    <a:lnTo>
                      <a:pt x="86" y="292"/>
                    </a:lnTo>
                    <a:lnTo>
                      <a:pt x="86" y="292"/>
                    </a:lnTo>
                    <a:lnTo>
                      <a:pt x="86" y="293"/>
                    </a:lnTo>
                    <a:lnTo>
                      <a:pt x="87" y="293"/>
                    </a:lnTo>
                    <a:lnTo>
                      <a:pt x="87" y="293"/>
                    </a:lnTo>
                    <a:lnTo>
                      <a:pt x="87" y="293"/>
                    </a:lnTo>
                    <a:lnTo>
                      <a:pt x="87" y="293"/>
                    </a:lnTo>
                    <a:lnTo>
                      <a:pt x="87" y="293"/>
                    </a:lnTo>
                    <a:lnTo>
                      <a:pt x="88" y="294"/>
                    </a:lnTo>
                    <a:lnTo>
                      <a:pt x="88" y="294"/>
                    </a:lnTo>
                    <a:lnTo>
                      <a:pt x="88" y="295"/>
                    </a:lnTo>
                    <a:lnTo>
                      <a:pt x="88" y="295"/>
                    </a:lnTo>
                    <a:lnTo>
                      <a:pt x="89" y="295"/>
                    </a:lnTo>
                    <a:lnTo>
                      <a:pt x="89" y="296"/>
                    </a:lnTo>
                    <a:lnTo>
                      <a:pt x="89" y="296"/>
                    </a:lnTo>
                    <a:lnTo>
                      <a:pt x="90" y="296"/>
                    </a:lnTo>
                    <a:lnTo>
                      <a:pt x="90" y="297"/>
                    </a:lnTo>
                    <a:lnTo>
                      <a:pt x="90" y="297"/>
                    </a:lnTo>
                    <a:lnTo>
                      <a:pt x="91" y="297"/>
                    </a:lnTo>
                    <a:lnTo>
                      <a:pt x="91" y="297"/>
                    </a:lnTo>
                    <a:lnTo>
                      <a:pt x="91" y="297"/>
                    </a:lnTo>
                    <a:lnTo>
                      <a:pt x="91" y="297"/>
                    </a:lnTo>
                    <a:lnTo>
                      <a:pt x="91" y="298"/>
                    </a:lnTo>
                    <a:lnTo>
                      <a:pt x="91" y="298"/>
                    </a:lnTo>
                    <a:lnTo>
                      <a:pt x="91" y="298"/>
                    </a:lnTo>
                    <a:lnTo>
                      <a:pt x="91" y="299"/>
                    </a:lnTo>
                    <a:lnTo>
                      <a:pt x="91" y="299"/>
                    </a:lnTo>
                    <a:lnTo>
                      <a:pt x="92" y="299"/>
                    </a:lnTo>
                    <a:lnTo>
                      <a:pt x="92" y="299"/>
                    </a:lnTo>
                    <a:lnTo>
                      <a:pt x="93" y="299"/>
                    </a:lnTo>
                    <a:lnTo>
                      <a:pt x="93" y="299"/>
                    </a:lnTo>
                    <a:lnTo>
                      <a:pt x="93" y="299"/>
                    </a:lnTo>
                    <a:lnTo>
                      <a:pt x="93" y="300"/>
                    </a:lnTo>
                    <a:lnTo>
                      <a:pt x="93" y="300"/>
                    </a:lnTo>
                    <a:lnTo>
                      <a:pt x="93" y="301"/>
                    </a:lnTo>
                    <a:lnTo>
                      <a:pt x="93" y="301"/>
                    </a:lnTo>
                    <a:lnTo>
                      <a:pt x="93" y="301"/>
                    </a:lnTo>
                    <a:lnTo>
                      <a:pt x="93" y="302"/>
                    </a:lnTo>
                    <a:lnTo>
                      <a:pt x="93" y="302"/>
                    </a:lnTo>
                    <a:lnTo>
                      <a:pt x="93" y="302"/>
                    </a:lnTo>
                    <a:lnTo>
                      <a:pt x="93" y="303"/>
                    </a:lnTo>
                    <a:lnTo>
                      <a:pt x="93" y="303"/>
                    </a:lnTo>
                    <a:lnTo>
                      <a:pt x="93" y="304"/>
                    </a:lnTo>
                    <a:lnTo>
                      <a:pt x="93" y="304"/>
                    </a:lnTo>
                    <a:lnTo>
                      <a:pt x="93" y="305"/>
                    </a:lnTo>
                    <a:lnTo>
                      <a:pt x="94" y="305"/>
                    </a:lnTo>
                    <a:lnTo>
                      <a:pt x="94" y="305"/>
                    </a:lnTo>
                    <a:lnTo>
                      <a:pt x="94" y="306"/>
                    </a:lnTo>
                    <a:lnTo>
                      <a:pt x="94" y="306"/>
                    </a:lnTo>
                    <a:lnTo>
                      <a:pt x="94" y="307"/>
                    </a:lnTo>
                    <a:lnTo>
                      <a:pt x="94" y="307"/>
                    </a:lnTo>
                    <a:lnTo>
                      <a:pt x="94" y="307"/>
                    </a:lnTo>
                    <a:lnTo>
                      <a:pt x="94" y="308"/>
                    </a:lnTo>
                    <a:lnTo>
                      <a:pt x="95" y="308"/>
                    </a:lnTo>
                    <a:lnTo>
                      <a:pt x="95" y="308"/>
                    </a:lnTo>
                    <a:lnTo>
                      <a:pt x="94" y="308"/>
                    </a:lnTo>
                    <a:lnTo>
                      <a:pt x="94" y="308"/>
                    </a:lnTo>
                    <a:lnTo>
                      <a:pt x="94" y="308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10"/>
                    </a:lnTo>
                    <a:lnTo>
                      <a:pt x="94" y="310"/>
                    </a:lnTo>
                    <a:lnTo>
                      <a:pt x="94" y="311"/>
                    </a:lnTo>
                    <a:lnTo>
                      <a:pt x="95" y="311"/>
                    </a:lnTo>
                    <a:lnTo>
                      <a:pt x="94" y="312"/>
                    </a:lnTo>
                    <a:lnTo>
                      <a:pt x="94" y="312"/>
                    </a:lnTo>
                    <a:lnTo>
                      <a:pt x="94" y="312"/>
                    </a:lnTo>
                    <a:lnTo>
                      <a:pt x="94" y="313"/>
                    </a:lnTo>
                    <a:lnTo>
                      <a:pt x="94" y="313"/>
                    </a:lnTo>
                    <a:lnTo>
                      <a:pt x="94" y="313"/>
                    </a:lnTo>
                    <a:lnTo>
                      <a:pt x="94" y="314"/>
                    </a:lnTo>
                    <a:lnTo>
                      <a:pt x="94" y="314"/>
                    </a:lnTo>
                    <a:lnTo>
                      <a:pt x="94" y="315"/>
                    </a:lnTo>
                    <a:lnTo>
                      <a:pt x="94" y="315"/>
                    </a:lnTo>
                    <a:lnTo>
                      <a:pt x="94" y="316"/>
                    </a:lnTo>
                    <a:lnTo>
                      <a:pt x="94" y="316"/>
                    </a:lnTo>
                    <a:lnTo>
                      <a:pt x="94" y="316"/>
                    </a:lnTo>
                    <a:lnTo>
                      <a:pt x="94" y="317"/>
                    </a:lnTo>
                    <a:lnTo>
                      <a:pt x="95" y="317"/>
                    </a:lnTo>
                    <a:lnTo>
                      <a:pt x="95" y="317"/>
                    </a:lnTo>
                    <a:lnTo>
                      <a:pt x="95" y="318"/>
                    </a:lnTo>
                    <a:lnTo>
                      <a:pt x="95" y="318"/>
                    </a:lnTo>
                    <a:lnTo>
                      <a:pt x="95" y="318"/>
                    </a:lnTo>
                    <a:lnTo>
                      <a:pt x="95" y="319"/>
                    </a:lnTo>
                    <a:lnTo>
                      <a:pt x="95" y="319"/>
                    </a:lnTo>
                    <a:lnTo>
                      <a:pt x="95" y="319"/>
                    </a:lnTo>
                    <a:lnTo>
                      <a:pt x="95" y="320"/>
                    </a:lnTo>
                    <a:lnTo>
                      <a:pt x="95" y="320"/>
                    </a:lnTo>
                    <a:lnTo>
                      <a:pt x="96" y="320"/>
                    </a:lnTo>
                    <a:lnTo>
                      <a:pt x="96" y="320"/>
                    </a:lnTo>
                    <a:lnTo>
                      <a:pt x="96" y="321"/>
                    </a:lnTo>
                    <a:lnTo>
                      <a:pt x="97" y="321"/>
                    </a:lnTo>
                    <a:lnTo>
                      <a:pt x="97" y="322"/>
                    </a:lnTo>
                    <a:lnTo>
                      <a:pt x="97" y="322"/>
                    </a:lnTo>
                    <a:lnTo>
                      <a:pt x="97" y="322"/>
                    </a:lnTo>
                    <a:lnTo>
                      <a:pt x="97" y="323"/>
                    </a:lnTo>
                    <a:lnTo>
                      <a:pt x="98" y="323"/>
                    </a:lnTo>
                    <a:lnTo>
                      <a:pt x="98" y="323"/>
                    </a:lnTo>
                    <a:lnTo>
                      <a:pt x="98" y="324"/>
                    </a:lnTo>
                    <a:lnTo>
                      <a:pt x="98" y="325"/>
                    </a:lnTo>
                    <a:lnTo>
                      <a:pt x="98" y="325"/>
                    </a:lnTo>
                    <a:lnTo>
                      <a:pt x="98" y="326"/>
                    </a:lnTo>
                    <a:lnTo>
                      <a:pt x="98" y="326"/>
                    </a:lnTo>
                    <a:lnTo>
                      <a:pt x="98" y="327"/>
                    </a:lnTo>
                    <a:lnTo>
                      <a:pt x="98" y="327"/>
                    </a:lnTo>
                    <a:lnTo>
                      <a:pt x="99" y="328"/>
                    </a:lnTo>
                    <a:lnTo>
                      <a:pt x="99" y="328"/>
                    </a:lnTo>
                    <a:lnTo>
                      <a:pt x="99" y="328"/>
                    </a:lnTo>
                    <a:lnTo>
                      <a:pt x="99" y="329"/>
                    </a:lnTo>
                    <a:lnTo>
                      <a:pt x="99" y="330"/>
                    </a:lnTo>
                    <a:lnTo>
                      <a:pt x="99" y="330"/>
                    </a:lnTo>
                    <a:lnTo>
                      <a:pt x="99" y="331"/>
                    </a:lnTo>
                    <a:lnTo>
                      <a:pt x="99" y="331"/>
                    </a:lnTo>
                    <a:lnTo>
                      <a:pt x="99" y="331"/>
                    </a:lnTo>
                    <a:lnTo>
                      <a:pt x="99" y="331"/>
                    </a:lnTo>
                    <a:lnTo>
                      <a:pt x="99" y="332"/>
                    </a:lnTo>
                    <a:lnTo>
                      <a:pt x="99" y="332"/>
                    </a:lnTo>
                    <a:lnTo>
                      <a:pt x="99" y="333"/>
                    </a:lnTo>
                    <a:lnTo>
                      <a:pt x="100" y="333"/>
                    </a:lnTo>
                    <a:lnTo>
                      <a:pt x="100" y="334"/>
                    </a:lnTo>
                    <a:lnTo>
                      <a:pt x="100" y="334"/>
                    </a:lnTo>
                    <a:lnTo>
                      <a:pt x="100" y="335"/>
                    </a:lnTo>
                    <a:lnTo>
                      <a:pt x="100" y="336"/>
                    </a:lnTo>
                    <a:lnTo>
                      <a:pt x="100" y="336"/>
                    </a:lnTo>
                    <a:lnTo>
                      <a:pt x="99" y="336"/>
                    </a:lnTo>
                    <a:lnTo>
                      <a:pt x="99" y="337"/>
                    </a:lnTo>
                    <a:lnTo>
                      <a:pt x="99" y="337"/>
                    </a:lnTo>
                    <a:lnTo>
                      <a:pt x="100" y="337"/>
                    </a:lnTo>
                    <a:lnTo>
                      <a:pt x="100" y="337"/>
                    </a:lnTo>
                    <a:lnTo>
                      <a:pt x="101" y="337"/>
                    </a:lnTo>
                    <a:lnTo>
                      <a:pt x="101" y="337"/>
                    </a:lnTo>
                    <a:lnTo>
                      <a:pt x="101" y="337"/>
                    </a:lnTo>
                    <a:lnTo>
                      <a:pt x="102" y="337"/>
                    </a:lnTo>
                    <a:lnTo>
                      <a:pt x="102" y="337"/>
                    </a:lnTo>
                    <a:lnTo>
                      <a:pt x="103" y="337"/>
                    </a:lnTo>
                    <a:lnTo>
                      <a:pt x="103" y="337"/>
                    </a:lnTo>
                    <a:lnTo>
                      <a:pt x="103" y="337"/>
                    </a:lnTo>
                    <a:lnTo>
                      <a:pt x="104" y="337"/>
                    </a:lnTo>
                    <a:lnTo>
                      <a:pt x="104" y="337"/>
                    </a:lnTo>
                    <a:lnTo>
                      <a:pt x="104" y="337"/>
                    </a:lnTo>
                    <a:lnTo>
                      <a:pt x="104" y="338"/>
                    </a:lnTo>
                    <a:lnTo>
                      <a:pt x="105" y="338"/>
                    </a:lnTo>
                    <a:lnTo>
                      <a:pt x="105" y="337"/>
                    </a:lnTo>
                    <a:lnTo>
                      <a:pt x="105" y="337"/>
                    </a:lnTo>
                    <a:lnTo>
                      <a:pt x="105" y="337"/>
                    </a:lnTo>
                    <a:lnTo>
                      <a:pt x="106" y="337"/>
                    </a:lnTo>
                    <a:lnTo>
                      <a:pt x="106" y="337"/>
                    </a:lnTo>
                    <a:lnTo>
                      <a:pt x="107" y="337"/>
                    </a:lnTo>
                    <a:lnTo>
                      <a:pt x="107" y="336"/>
                    </a:lnTo>
                    <a:lnTo>
                      <a:pt x="108" y="336"/>
                    </a:lnTo>
                    <a:lnTo>
                      <a:pt x="108" y="336"/>
                    </a:lnTo>
                    <a:lnTo>
                      <a:pt x="108" y="336"/>
                    </a:lnTo>
                    <a:lnTo>
                      <a:pt x="108" y="336"/>
                    </a:lnTo>
                    <a:lnTo>
                      <a:pt x="109" y="336"/>
                    </a:lnTo>
                    <a:lnTo>
                      <a:pt x="109" y="337"/>
                    </a:lnTo>
                    <a:lnTo>
                      <a:pt x="109" y="337"/>
                    </a:lnTo>
                    <a:lnTo>
                      <a:pt x="109" y="336"/>
                    </a:lnTo>
                    <a:lnTo>
                      <a:pt x="110" y="336"/>
                    </a:lnTo>
                    <a:lnTo>
                      <a:pt x="110" y="336"/>
                    </a:lnTo>
                    <a:lnTo>
                      <a:pt x="110" y="337"/>
                    </a:lnTo>
                    <a:lnTo>
                      <a:pt x="111" y="337"/>
                    </a:lnTo>
                    <a:lnTo>
                      <a:pt x="111" y="337"/>
                    </a:lnTo>
                    <a:lnTo>
                      <a:pt x="112" y="337"/>
                    </a:lnTo>
                    <a:lnTo>
                      <a:pt x="112" y="338"/>
                    </a:lnTo>
                    <a:lnTo>
                      <a:pt x="112" y="338"/>
                    </a:lnTo>
                    <a:lnTo>
                      <a:pt x="113" y="338"/>
                    </a:lnTo>
                    <a:lnTo>
                      <a:pt x="113" y="338"/>
                    </a:lnTo>
                    <a:lnTo>
                      <a:pt x="113" y="338"/>
                    </a:lnTo>
                    <a:lnTo>
                      <a:pt x="113" y="338"/>
                    </a:lnTo>
                    <a:lnTo>
                      <a:pt x="113" y="338"/>
                    </a:lnTo>
                    <a:lnTo>
                      <a:pt x="114" y="338"/>
                    </a:lnTo>
                    <a:lnTo>
                      <a:pt x="114" y="338"/>
                    </a:lnTo>
                    <a:lnTo>
                      <a:pt x="115" y="338"/>
                    </a:lnTo>
                    <a:lnTo>
                      <a:pt x="115" y="338"/>
                    </a:lnTo>
                    <a:lnTo>
                      <a:pt x="115" y="338"/>
                    </a:lnTo>
                    <a:lnTo>
                      <a:pt x="115" y="338"/>
                    </a:lnTo>
                    <a:lnTo>
                      <a:pt x="116" y="338"/>
                    </a:lnTo>
                    <a:lnTo>
                      <a:pt x="116" y="338"/>
                    </a:lnTo>
                    <a:lnTo>
                      <a:pt x="116" y="338"/>
                    </a:lnTo>
                    <a:lnTo>
                      <a:pt x="117" y="338"/>
                    </a:lnTo>
                    <a:lnTo>
                      <a:pt x="117" y="338"/>
                    </a:lnTo>
                    <a:lnTo>
                      <a:pt x="117" y="338"/>
                    </a:lnTo>
                    <a:lnTo>
                      <a:pt x="118" y="338"/>
                    </a:lnTo>
                    <a:lnTo>
                      <a:pt x="118" y="338"/>
                    </a:lnTo>
                    <a:lnTo>
                      <a:pt x="119" y="338"/>
                    </a:lnTo>
                    <a:lnTo>
                      <a:pt x="119" y="338"/>
                    </a:lnTo>
                    <a:lnTo>
                      <a:pt x="119" y="339"/>
                    </a:lnTo>
                    <a:lnTo>
                      <a:pt x="119" y="339"/>
                    </a:lnTo>
                    <a:lnTo>
                      <a:pt x="119" y="340"/>
                    </a:lnTo>
                    <a:lnTo>
                      <a:pt x="120" y="340"/>
                    </a:lnTo>
                    <a:lnTo>
                      <a:pt x="120" y="340"/>
                    </a:lnTo>
                    <a:lnTo>
                      <a:pt x="120" y="339"/>
                    </a:lnTo>
                    <a:lnTo>
                      <a:pt x="121" y="339"/>
                    </a:lnTo>
                    <a:lnTo>
                      <a:pt x="121" y="339"/>
                    </a:lnTo>
                    <a:lnTo>
                      <a:pt x="122" y="339"/>
                    </a:lnTo>
                    <a:lnTo>
                      <a:pt x="122" y="339"/>
                    </a:lnTo>
                    <a:lnTo>
                      <a:pt x="123" y="339"/>
                    </a:lnTo>
                    <a:lnTo>
                      <a:pt x="123" y="339"/>
                    </a:lnTo>
                    <a:lnTo>
                      <a:pt x="123" y="339"/>
                    </a:lnTo>
                    <a:lnTo>
                      <a:pt x="123" y="339"/>
                    </a:lnTo>
                    <a:lnTo>
                      <a:pt x="124" y="339"/>
                    </a:lnTo>
                    <a:lnTo>
                      <a:pt x="124" y="338"/>
                    </a:lnTo>
                    <a:lnTo>
                      <a:pt x="124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6" y="338"/>
                    </a:lnTo>
                    <a:lnTo>
                      <a:pt x="126" y="338"/>
                    </a:lnTo>
                    <a:lnTo>
                      <a:pt x="127" y="338"/>
                    </a:lnTo>
                    <a:lnTo>
                      <a:pt x="127" y="337"/>
                    </a:lnTo>
                    <a:lnTo>
                      <a:pt x="127" y="337"/>
                    </a:lnTo>
                    <a:lnTo>
                      <a:pt x="127" y="337"/>
                    </a:lnTo>
                    <a:lnTo>
                      <a:pt x="128" y="337"/>
                    </a:lnTo>
                    <a:lnTo>
                      <a:pt x="128" y="337"/>
                    </a:lnTo>
                    <a:lnTo>
                      <a:pt x="128" y="337"/>
                    </a:lnTo>
                    <a:lnTo>
                      <a:pt x="129" y="337"/>
                    </a:lnTo>
                    <a:lnTo>
                      <a:pt x="129" y="336"/>
                    </a:lnTo>
                    <a:lnTo>
                      <a:pt x="130" y="336"/>
                    </a:lnTo>
                    <a:lnTo>
                      <a:pt x="130" y="336"/>
                    </a:lnTo>
                    <a:lnTo>
                      <a:pt x="130" y="336"/>
                    </a:lnTo>
                    <a:lnTo>
                      <a:pt x="131" y="336"/>
                    </a:lnTo>
                    <a:lnTo>
                      <a:pt x="131" y="336"/>
                    </a:lnTo>
                    <a:lnTo>
                      <a:pt x="131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7"/>
                    </a:lnTo>
                    <a:lnTo>
                      <a:pt x="132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4" y="338"/>
                    </a:lnTo>
                    <a:lnTo>
                      <a:pt x="134" y="337"/>
                    </a:lnTo>
                    <a:lnTo>
                      <a:pt x="134" y="337"/>
                    </a:lnTo>
                    <a:lnTo>
                      <a:pt x="134" y="337"/>
                    </a:lnTo>
                    <a:lnTo>
                      <a:pt x="135" y="337"/>
                    </a:lnTo>
                    <a:lnTo>
                      <a:pt x="135" y="336"/>
                    </a:lnTo>
                    <a:lnTo>
                      <a:pt x="135" y="336"/>
                    </a:lnTo>
                    <a:lnTo>
                      <a:pt x="135" y="335"/>
                    </a:lnTo>
                    <a:lnTo>
                      <a:pt x="135" y="335"/>
                    </a:lnTo>
                    <a:lnTo>
                      <a:pt x="134" y="335"/>
                    </a:lnTo>
                    <a:lnTo>
                      <a:pt x="134" y="335"/>
                    </a:lnTo>
                    <a:lnTo>
                      <a:pt x="134" y="334"/>
                    </a:lnTo>
                    <a:lnTo>
                      <a:pt x="135" y="334"/>
                    </a:lnTo>
                    <a:lnTo>
                      <a:pt x="135" y="334"/>
                    </a:lnTo>
                    <a:lnTo>
                      <a:pt x="135" y="333"/>
                    </a:lnTo>
                    <a:lnTo>
                      <a:pt x="136" y="334"/>
                    </a:lnTo>
                    <a:lnTo>
                      <a:pt x="136" y="333"/>
                    </a:lnTo>
                    <a:lnTo>
                      <a:pt x="136" y="333"/>
                    </a:lnTo>
                    <a:lnTo>
                      <a:pt x="136" y="333"/>
                    </a:lnTo>
                    <a:lnTo>
                      <a:pt x="137" y="333"/>
                    </a:lnTo>
                    <a:lnTo>
                      <a:pt x="137" y="332"/>
                    </a:lnTo>
                    <a:lnTo>
                      <a:pt x="137" y="332"/>
                    </a:lnTo>
                    <a:lnTo>
                      <a:pt x="137" y="332"/>
                    </a:lnTo>
                    <a:lnTo>
                      <a:pt x="137" y="331"/>
                    </a:lnTo>
                    <a:lnTo>
                      <a:pt x="138" y="331"/>
                    </a:lnTo>
                    <a:lnTo>
                      <a:pt x="138" y="331"/>
                    </a:lnTo>
                    <a:lnTo>
                      <a:pt x="138" y="331"/>
                    </a:lnTo>
                    <a:lnTo>
                      <a:pt x="138" y="331"/>
                    </a:lnTo>
                    <a:lnTo>
                      <a:pt x="138" y="331"/>
                    </a:lnTo>
                    <a:lnTo>
                      <a:pt x="139" y="331"/>
                    </a:lnTo>
                    <a:lnTo>
                      <a:pt x="139" y="331"/>
                    </a:lnTo>
                    <a:lnTo>
                      <a:pt x="140" y="331"/>
                    </a:lnTo>
                    <a:lnTo>
                      <a:pt x="140" y="331"/>
                    </a:lnTo>
                    <a:lnTo>
                      <a:pt x="141" y="331"/>
                    </a:lnTo>
                    <a:lnTo>
                      <a:pt x="141" y="331"/>
                    </a:lnTo>
                    <a:lnTo>
                      <a:pt x="142" y="331"/>
                    </a:lnTo>
                    <a:lnTo>
                      <a:pt x="142" y="331"/>
                    </a:lnTo>
                    <a:lnTo>
                      <a:pt x="142" y="331"/>
                    </a:lnTo>
                    <a:lnTo>
                      <a:pt x="143" y="331"/>
                    </a:lnTo>
                    <a:lnTo>
                      <a:pt x="143" y="331"/>
                    </a:lnTo>
                    <a:lnTo>
                      <a:pt x="143" y="331"/>
                    </a:lnTo>
                    <a:lnTo>
                      <a:pt x="143" y="331"/>
                    </a:lnTo>
                    <a:lnTo>
                      <a:pt x="143" y="332"/>
                    </a:lnTo>
                    <a:lnTo>
                      <a:pt x="144" y="332"/>
                    </a:lnTo>
                    <a:lnTo>
                      <a:pt x="144" y="332"/>
                    </a:lnTo>
                    <a:lnTo>
                      <a:pt x="145" y="332"/>
                    </a:lnTo>
                    <a:lnTo>
                      <a:pt x="146" y="332"/>
                    </a:lnTo>
                    <a:lnTo>
                      <a:pt x="146" y="332"/>
                    </a:lnTo>
                    <a:lnTo>
                      <a:pt x="147" y="331"/>
                    </a:lnTo>
                    <a:lnTo>
                      <a:pt x="147" y="331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48" y="330"/>
                    </a:lnTo>
                    <a:lnTo>
                      <a:pt x="148" y="330"/>
                    </a:lnTo>
                    <a:lnTo>
                      <a:pt x="148" y="330"/>
                    </a:lnTo>
                    <a:lnTo>
                      <a:pt x="147" y="330"/>
                    </a:lnTo>
                    <a:lnTo>
                      <a:pt x="147" y="329"/>
                    </a:lnTo>
                    <a:lnTo>
                      <a:pt x="147" y="329"/>
                    </a:lnTo>
                    <a:lnTo>
                      <a:pt x="146" y="329"/>
                    </a:lnTo>
                    <a:lnTo>
                      <a:pt x="146" y="328"/>
                    </a:lnTo>
                    <a:lnTo>
                      <a:pt x="146" y="328"/>
                    </a:lnTo>
                    <a:lnTo>
                      <a:pt x="146" y="328"/>
                    </a:lnTo>
                    <a:lnTo>
                      <a:pt x="145" y="328"/>
                    </a:lnTo>
                    <a:lnTo>
                      <a:pt x="145" y="328"/>
                    </a:lnTo>
                    <a:lnTo>
                      <a:pt x="145" y="328"/>
                    </a:lnTo>
                    <a:lnTo>
                      <a:pt x="144" y="328"/>
                    </a:lnTo>
                    <a:lnTo>
                      <a:pt x="144" y="327"/>
                    </a:lnTo>
                    <a:lnTo>
                      <a:pt x="144" y="327"/>
                    </a:lnTo>
                    <a:lnTo>
                      <a:pt x="144" y="327"/>
                    </a:lnTo>
                    <a:lnTo>
                      <a:pt x="144" y="326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43" y="325"/>
                    </a:lnTo>
                    <a:lnTo>
                      <a:pt x="143" y="325"/>
                    </a:lnTo>
                    <a:lnTo>
                      <a:pt x="143" y="324"/>
                    </a:lnTo>
                    <a:lnTo>
                      <a:pt x="143" y="324"/>
                    </a:lnTo>
                    <a:lnTo>
                      <a:pt x="142" y="324"/>
                    </a:lnTo>
                    <a:lnTo>
                      <a:pt x="142" y="323"/>
                    </a:lnTo>
                    <a:lnTo>
                      <a:pt x="142" y="323"/>
                    </a:lnTo>
                    <a:lnTo>
                      <a:pt x="142" y="322"/>
                    </a:lnTo>
                    <a:lnTo>
                      <a:pt x="142" y="322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21"/>
                    </a:lnTo>
                    <a:lnTo>
                      <a:pt x="141" y="320"/>
                    </a:lnTo>
                    <a:lnTo>
                      <a:pt x="141" y="320"/>
                    </a:lnTo>
                    <a:lnTo>
                      <a:pt x="141" y="320"/>
                    </a:lnTo>
                    <a:lnTo>
                      <a:pt x="140" y="320"/>
                    </a:lnTo>
                    <a:lnTo>
                      <a:pt x="140" y="320"/>
                    </a:lnTo>
                    <a:lnTo>
                      <a:pt x="140" y="320"/>
                    </a:lnTo>
                    <a:lnTo>
                      <a:pt x="140" y="319"/>
                    </a:lnTo>
                    <a:lnTo>
                      <a:pt x="139" y="319"/>
                    </a:lnTo>
                    <a:lnTo>
                      <a:pt x="139" y="319"/>
                    </a:lnTo>
                    <a:lnTo>
                      <a:pt x="139" y="318"/>
                    </a:lnTo>
                    <a:lnTo>
                      <a:pt x="139" y="318"/>
                    </a:lnTo>
                    <a:lnTo>
                      <a:pt x="139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7" y="318"/>
                    </a:lnTo>
                    <a:lnTo>
                      <a:pt x="137" y="317"/>
                    </a:lnTo>
                    <a:lnTo>
                      <a:pt x="137" y="317"/>
                    </a:lnTo>
                    <a:lnTo>
                      <a:pt x="137" y="317"/>
                    </a:lnTo>
                    <a:lnTo>
                      <a:pt x="136" y="317"/>
                    </a:lnTo>
                    <a:lnTo>
                      <a:pt x="136" y="316"/>
                    </a:lnTo>
                    <a:lnTo>
                      <a:pt x="135" y="316"/>
                    </a:lnTo>
                    <a:lnTo>
                      <a:pt x="135" y="316"/>
                    </a:lnTo>
                    <a:lnTo>
                      <a:pt x="135" y="316"/>
                    </a:lnTo>
                    <a:lnTo>
                      <a:pt x="135" y="315"/>
                    </a:lnTo>
                    <a:lnTo>
                      <a:pt x="134" y="315"/>
                    </a:lnTo>
                    <a:lnTo>
                      <a:pt x="134" y="315"/>
                    </a:lnTo>
                    <a:lnTo>
                      <a:pt x="134" y="315"/>
                    </a:lnTo>
                    <a:lnTo>
                      <a:pt x="133" y="315"/>
                    </a:lnTo>
                    <a:lnTo>
                      <a:pt x="133" y="314"/>
                    </a:lnTo>
                    <a:lnTo>
                      <a:pt x="133" y="314"/>
                    </a:lnTo>
                    <a:lnTo>
                      <a:pt x="133" y="314"/>
                    </a:lnTo>
                    <a:lnTo>
                      <a:pt x="133" y="314"/>
                    </a:lnTo>
                    <a:lnTo>
                      <a:pt x="132" y="313"/>
                    </a:lnTo>
                    <a:lnTo>
                      <a:pt x="132" y="313"/>
                    </a:lnTo>
                    <a:lnTo>
                      <a:pt x="132" y="313"/>
                    </a:lnTo>
                    <a:lnTo>
                      <a:pt x="131" y="313"/>
                    </a:lnTo>
                    <a:lnTo>
                      <a:pt x="131" y="312"/>
                    </a:lnTo>
                    <a:lnTo>
                      <a:pt x="131" y="312"/>
                    </a:lnTo>
                    <a:lnTo>
                      <a:pt x="131" y="311"/>
                    </a:lnTo>
                    <a:lnTo>
                      <a:pt x="131" y="311"/>
                    </a:lnTo>
                    <a:lnTo>
                      <a:pt x="130" y="311"/>
                    </a:lnTo>
                    <a:lnTo>
                      <a:pt x="130" y="311"/>
                    </a:lnTo>
                    <a:lnTo>
                      <a:pt x="130" y="310"/>
                    </a:lnTo>
                    <a:lnTo>
                      <a:pt x="130" y="310"/>
                    </a:lnTo>
                    <a:lnTo>
                      <a:pt x="129" y="310"/>
                    </a:lnTo>
                    <a:lnTo>
                      <a:pt x="130" y="309"/>
                    </a:lnTo>
                    <a:lnTo>
                      <a:pt x="130" y="309"/>
                    </a:lnTo>
                    <a:lnTo>
                      <a:pt x="130" y="309"/>
                    </a:lnTo>
                    <a:lnTo>
                      <a:pt x="130" y="308"/>
                    </a:lnTo>
                    <a:lnTo>
                      <a:pt x="130" y="308"/>
                    </a:lnTo>
                    <a:lnTo>
                      <a:pt x="130" y="308"/>
                    </a:lnTo>
                    <a:lnTo>
                      <a:pt x="129" y="308"/>
                    </a:lnTo>
                    <a:lnTo>
                      <a:pt x="129" y="308"/>
                    </a:lnTo>
                    <a:lnTo>
                      <a:pt x="129" y="308"/>
                    </a:lnTo>
                    <a:lnTo>
                      <a:pt x="129" y="308"/>
                    </a:lnTo>
                    <a:lnTo>
                      <a:pt x="128" y="308"/>
                    </a:lnTo>
                    <a:lnTo>
                      <a:pt x="128" y="308"/>
                    </a:lnTo>
                    <a:lnTo>
                      <a:pt x="128" y="307"/>
                    </a:lnTo>
                    <a:lnTo>
                      <a:pt x="128" y="307"/>
                    </a:lnTo>
                    <a:lnTo>
                      <a:pt x="128" y="307"/>
                    </a:lnTo>
                    <a:lnTo>
                      <a:pt x="127" y="307"/>
                    </a:lnTo>
                    <a:lnTo>
                      <a:pt x="127" y="306"/>
                    </a:lnTo>
                    <a:lnTo>
                      <a:pt x="127" y="306"/>
                    </a:lnTo>
                    <a:lnTo>
                      <a:pt x="127" y="306"/>
                    </a:lnTo>
                    <a:lnTo>
                      <a:pt x="127" y="305"/>
                    </a:lnTo>
                    <a:lnTo>
                      <a:pt x="127" y="305"/>
                    </a:lnTo>
                    <a:lnTo>
                      <a:pt x="127" y="305"/>
                    </a:lnTo>
                    <a:lnTo>
                      <a:pt x="127" y="304"/>
                    </a:lnTo>
                    <a:lnTo>
                      <a:pt x="126" y="304"/>
                    </a:lnTo>
                    <a:lnTo>
                      <a:pt x="126" y="304"/>
                    </a:lnTo>
                    <a:lnTo>
                      <a:pt x="126" y="304"/>
                    </a:lnTo>
                    <a:lnTo>
                      <a:pt x="126" y="303"/>
                    </a:lnTo>
                    <a:lnTo>
                      <a:pt x="125" y="303"/>
                    </a:lnTo>
                    <a:lnTo>
                      <a:pt x="125" y="303"/>
                    </a:lnTo>
                    <a:lnTo>
                      <a:pt x="125" y="303"/>
                    </a:lnTo>
                    <a:lnTo>
                      <a:pt x="125" y="302"/>
                    </a:lnTo>
                    <a:lnTo>
                      <a:pt x="125" y="302"/>
                    </a:lnTo>
                    <a:lnTo>
                      <a:pt x="124" y="302"/>
                    </a:lnTo>
                    <a:lnTo>
                      <a:pt x="124" y="301"/>
                    </a:lnTo>
                    <a:lnTo>
                      <a:pt x="124" y="301"/>
                    </a:lnTo>
                    <a:lnTo>
                      <a:pt x="124" y="301"/>
                    </a:lnTo>
                    <a:lnTo>
                      <a:pt x="124" y="300"/>
                    </a:lnTo>
                    <a:lnTo>
                      <a:pt x="124" y="300"/>
                    </a:lnTo>
                    <a:lnTo>
                      <a:pt x="124" y="299"/>
                    </a:lnTo>
                    <a:lnTo>
                      <a:pt x="124" y="299"/>
                    </a:lnTo>
                    <a:lnTo>
                      <a:pt x="124" y="298"/>
                    </a:lnTo>
                    <a:lnTo>
                      <a:pt x="124" y="298"/>
                    </a:lnTo>
                    <a:lnTo>
                      <a:pt x="124" y="298"/>
                    </a:lnTo>
                    <a:lnTo>
                      <a:pt x="124" y="298"/>
                    </a:lnTo>
                    <a:lnTo>
                      <a:pt x="124" y="297"/>
                    </a:lnTo>
                    <a:lnTo>
                      <a:pt x="125" y="297"/>
                    </a:lnTo>
                    <a:lnTo>
                      <a:pt x="125" y="297"/>
                    </a:lnTo>
                    <a:lnTo>
                      <a:pt x="125" y="297"/>
                    </a:lnTo>
                    <a:lnTo>
                      <a:pt x="125" y="297"/>
                    </a:lnTo>
                    <a:lnTo>
                      <a:pt x="125" y="296"/>
                    </a:lnTo>
                    <a:lnTo>
                      <a:pt x="126" y="296"/>
                    </a:lnTo>
                    <a:lnTo>
                      <a:pt x="126" y="296"/>
                    </a:lnTo>
                    <a:lnTo>
                      <a:pt x="126" y="296"/>
                    </a:lnTo>
                    <a:lnTo>
                      <a:pt x="126" y="295"/>
                    </a:lnTo>
                    <a:lnTo>
                      <a:pt x="126" y="295"/>
                    </a:lnTo>
                    <a:lnTo>
                      <a:pt x="126" y="294"/>
                    </a:lnTo>
                    <a:lnTo>
                      <a:pt x="127" y="294"/>
                    </a:lnTo>
                    <a:lnTo>
                      <a:pt x="127" y="294"/>
                    </a:lnTo>
                    <a:lnTo>
                      <a:pt x="127" y="293"/>
                    </a:lnTo>
                    <a:lnTo>
                      <a:pt x="127" y="293"/>
                    </a:lnTo>
                    <a:lnTo>
                      <a:pt x="127" y="293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8" y="292"/>
                    </a:lnTo>
                    <a:lnTo>
                      <a:pt x="128" y="291"/>
                    </a:lnTo>
                    <a:lnTo>
                      <a:pt x="128" y="291"/>
                    </a:lnTo>
                    <a:lnTo>
                      <a:pt x="128" y="291"/>
                    </a:lnTo>
                    <a:lnTo>
                      <a:pt x="128" y="290"/>
                    </a:lnTo>
                    <a:lnTo>
                      <a:pt x="129" y="290"/>
                    </a:lnTo>
                    <a:lnTo>
                      <a:pt x="129" y="290"/>
                    </a:lnTo>
                    <a:lnTo>
                      <a:pt x="129" y="290"/>
                    </a:lnTo>
                    <a:lnTo>
                      <a:pt x="129" y="289"/>
                    </a:lnTo>
                    <a:lnTo>
                      <a:pt x="130" y="289"/>
                    </a:lnTo>
                    <a:lnTo>
                      <a:pt x="130" y="289"/>
                    </a:lnTo>
                    <a:lnTo>
                      <a:pt x="130" y="289"/>
                    </a:lnTo>
                    <a:lnTo>
                      <a:pt x="130" y="288"/>
                    </a:lnTo>
                    <a:lnTo>
                      <a:pt x="131" y="288"/>
                    </a:lnTo>
                    <a:lnTo>
                      <a:pt x="131" y="288"/>
                    </a:lnTo>
                    <a:lnTo>
                      <a:pt x="131" y="288"/>
                    </a:lnTo>
                    <a:lnTo>
                      <a:pt x="132" y="288"/>
                    </a:lnTo>
                    <a:lnTo>
                      <a:pt x="132" y="288"/>
                    </a:lnTo>
                    <a:lnTo>
                      <a:pt x="133" y="288"/>
                    </a:lnTo>
                    <a:lnTo>
                      <a:pt x="133" y="288"/>
                    </a:lnTo>
                    <a:lnTo>
                      <a:pt x="133" y="288"/>
                    </a:lnTo>
                    <a:lnTo>
                      <a:pt x="133" y="288"/>
                    </a:lnTo>
                    <a:lnTo>
                      <a:pt x="134" y="288"/>
                    </a:lnTo>
                    <a:lnTo>
                      <a:pt x="133" y="288"/>
                    </a:lnTo>
                    <a:lnTo>
                      <a:pt x="134" y="288"/>
                    </a:lnTo>
                    <a:lnTo>
                      <a:pt x="134" y="287"/>
                    </a:lnTo>
                    <a:lnTo>
                      <a:pt x="134" y="287"/>
                    </a:lnTo>
                    <a:lnTo>
                      <a:pt x="134" y="286"/>
                    </a:lnTo>
                    <a:lnTo>
                      <a:pt x="134" y="286"/>
                    </a:lnTo>
                    <a:lnTo>
                      <a:pt x="134" y="286"/>
                    </a:lnTo>
                    <a:lnTo>
                      <a:pt x="135" y="286"/>
                    </a:lnTo>
                    <a:lnTo>
                      <a:pt x="135" y="286"/>
                    </a:lnTo>
                    <a:lnTo>
                      <a:pt x="135" y="286"/>
                    </a:lnTo>
                    <a:lnTo>
                      <a:pt x="136" y="286"/>
                    </a:lnTo>
                    <a:lnTo>
                      <a:pt x="136" y="285"/>
                    </a:lnTo>
                    <a:lnTo>
                      <a:pt x="136" y="285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8" y="286"/>
                    </a:lnTo>
                    <a:lnTo>
                      <a:pt x="138" y="286"/>
                    </a:lnTo>
                    <a:lnTo>
                      <a:pt x="138" y="286"/>
                    </a:lnTo>
                    <a:lnTo>
                      <a:pt x="138" y="286"/>
                    </a:lnTo>
                    <a:lnTo>
                      <a:pt x="139" y="286"/>
                    </a:lnTo>
                    <a:lnTo>
                      <a:pt x="139" y="286"/>
                    </a:lnTo>
                    <a:lnTo>
                      <a:pt x="140" y="286"/>
                    </a:lnTo>
                    <a:lnTo>
                      <a:pt x="140" y="286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1" y="285"/>
                    </a:lnTo>
                    <a:lnTo>
                      <a:pt x="142" y="285"/>
                    </a:lnTo>
                    <a:lnTo>
                      <a:pt x="142" y="285"/>
                    </a:lnTo>
                    <a:lnTo>
                      <a:pt x="142" y="285"/>
                    </a:lnTo>
                    <a:lnTo>
                      <a:pt x="142" y="284"/>
                    </a:lnTo>
                    <a:lnTo>
                      <a:pt x="142" y="284"/>
                    </a:lnTo>
                    <a:lnTo>
                      <a:pt x="142" y="284"/>
                    </a:lnTo>
                    <a:lnTo>
                      <a:pt x="142" y="283"/>
                    </a:lnTo>
                    <a:lnTo>
                      <a:pt x="142" y="283"/>
                    </a:lnTo>
                    <a:lnTo>
                      <a:pt x="142" y="283"/>
                    </a:lnTo>
                    <a:lnTo>
                      <a:pt x="142" y="283"/>
                    </a:lnTo>
                    <a:lnTo>
                      <a:pt x="142" y="282"/>
                    </a:lnTo>
                    <a:lnTo>
                      <a:pt x="142" y="282"/>
                    </a:lnTo>
                    <a:lnTo>
                      <a:pt x="142" y="281"/>
                    </a:lnTo>
                    <a:lnTo>
                      <a:pt x="142" y="281"/>
                    </a:lnTo>
                    <a:lnTo>
                      <a:pt x="142" y="280"/>
                    </a:lnTo>
                    <a:lnTo>
                      <a:pt x="141" y="280"/>
                    </a:lnTo>
                    <a:lnTo>
                      <a:pt x="141" y="280"/>
                    </a:lnTo>
                    <a:lnTo>
                      <a:pt x="141" y="279"/>
                    </a:lnTo>
                    <a:lnTo>
                      <a:pt x="142" y="279"/>
                    </a:lnTo>
                    <a:lnTo>
                      <a:pt x="142" y="279"/>
                    </a:lnTo>
                    <a:lnTo>
                      <a:pt x="142" y="278"/>
                    </a:lnTo>
                    <a:lnTo>
                      <a:pt x="141" y="278"/>
                    </a:lnTo>
                    <a:lnTo>
                      <a:pt x="141" y="278"/>
                    </a:lnTo>
                    <a:lnTo>
                      <a:pt x="141" y="278"/>
                    </a:lnTo>
                    <a:lnTo>
                      <a:pt x="141" y="277"/>
                    </a:lnTo>
                    <a:lnTo>
                      <a:pt x="141" y="277"/>
                    </a:lnTo>
                    <a:lnTo>
                      <a:pt x="141" y="276"/>
                    </a:lnTo>
                    <a:lnTo>
                      <a:pt x="141" y="276"/>
                    </a:lnTo>
                    <a:lnTo>
                      <a:pt x="142" y="276"/>
                    </a:lnTo>
                    <a:lnTo>
                      <a:pt x="142" y="275"/>
                    </a:lnTo>
                    <a:lnTo>
                      <a:pt x="141" y="275"/>
                    </a:lnTo>
                    <a:lnTo>
                      <a:pt x="141" y="274"/>
                    </a:lnTo>
                    <a:lnTo>
                      <a:pt x="141" y="274"/>
                    </a:lnTo>
                    <a:lnTo>
                      <a:pt x="141" y="274"/>
                    </a:lnTo>
                    <a:lnTo>
                      <a:pt x="141" y="274"/>
                    </a:lnTo>
                    <a:lnTo>
                      <a:pt x="141" y="273"/>
                    </a:lnTo>
                    <a:lnTo>
                      <a:pt x="141" y="273"/>
                    </a:lnTo>
                    <a:lnTo>
                      <a:pt x="141" y="272"/>
                    </a:lnTo>
                    <a:lnTo>
                      <a:pt x="140" y="272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40" y="270"/>
                    </a:lnTo>
                    <a:lnTo>
                      <a:pt x="140" y="270"/>
                    </a:lnTo>
                    <a:lnTo>
                      <a:pt x="140" y="269"/>
                    </a:lnTo>
                    <a:lnTo>
                      <a:pt x="140" y="269"/>
                    </a:lnTo>
                    <a:lnTo>
                      <a:pt x="140" y="268"/>
                    </a:lnTo>
                    <a:lnTo>
                      <a:pt x="140" y="268"/>
                    </a:lnTo>
                    <a:lnTo>
                      <a:pt x="140" y="268"/>
                    </a:lnTo>
                    <a:lnTo>
                      <a:pt x="140" y="268"/>
                    </a:lnTo>
                    <a:lnTo>
                      <a:pt x="140" y="267"/>
                    </a:lnTo>
                    <a:lnTo>
                      <a:pt x="140" y="267"/>
                    </a:lnTo>
                    <a:lnTo>
                      <a:pt x="140" y="266"/>
                    </a:lnTo>
                    <a:lnTo>
                      <a:pt x="140" y="266"/>
                    </a:lnTo>
                    <a:lnTo>
                      <a:pt x="140" y="265"/>
                    </a:lnTo>
                    <a:lnTo>
                      <a:pt x="141" y="265"/>
                    </a:lnTo>
                    <a:lnTo>
                      <a:pt x="141" y="265"/>
                    </a:lnTo>
                    <a:lnTo>
                      <a:pt x="141" y="264"/>
                    </a:lnTo>
                    <a:lnTo>
                      <a:pt x="140" y="264"/>
                    </a:lnTo>
                    <a:lnTo>
                      <a:pt x="140" y="264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40" y="262"/>
                    </a:lnTo>
                    <a:lnTo>
                      <a:pt x="140" y="262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39" y="261"/>
                    </a:lnTo>
                    <a:lnTo>
                      <a:pt x="139" y="260"/>
                    </a:lnTo>
                    <a:lnTo>
                      <a:pt x="139" y="260"/>
                    </a:lnTo>
                    <a:lnTo>
                      <a:pt x="139" y="259"/>
                    </a:lnTo>
                    <a:lnTo>
                      <a:pt x="139" y="259"/>
                    </a:lnTo>
                    <a:lnTo>
                      <a:pt x="139" y="258"/>
                    </a:lnTo>
                    <a:lnTo>
                      <a:pt x="139" y="258"/>
                    </a:lnTo>
                    <a:lnTo>
                      <a:pt x="139" y="257"/>
                    </a:lnTo>
                    <a:lnTo>
                      <a:pt x="139" y="257"/>
                    </a:lnTo>
                    <a:lnTo>
                      <a:pt x="139" y="257"/>
                    </a:lnTo>
                    <a:lnTo>
                      <a:pt x="139" y="257"/>
                    </a:lnTo>
                    <a:lnTo>
                      <a:pt x="139" y="257"/>
                    </a:lnTo>
                    <a:lnTo>
                      <a:pt x="139" y="256"/>
                    </a:lnTo>
                    <a:lnTo>
                      <a:pt x="139" y="256"/>
                    </a:lnTo>
                    <a:lnTo>
                      <a:pt x="139" y="256"/>
                    </a:lnTo>
                    <a:lnTo>
                      <a:pt x="139" y="255"/>
                    </a:lnTo>
                    <a:lnTo>
                      <a:pt x="139" y="255"/>
                    </a:lnTo>
                    <a:lnTo>
                      <a:pt x="139" y="254"/>
                    </a:lnTo>
                    <a:lnTo>
                      <a:pt x="140" y="254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40" y="252"/>
                    </a:lnTo>
                    <a:lnTo>
                      <a:pt x="140" y="252"/>
                    </a:lnTo>
                    <a:lnTo>
                      <a:pt x="139" y="252"/>
                    </a:lnTo>
                    <a:lnTo>
                      <a:pt x="139" y="251"/>
                    </a:lnTo>
                    <a:lnTo>
                      <a:pt x="139" y="251"/>
                    </a:lnTo>
                    <a:lnTo>
                      <a:pt x="140" y="251"/>
                    </a:lnTo>
                    <a:lnTo>
                      <a:pt x="140" y="251"/>
                    </a:lnTo>
                    <a:lnTo>
                      <a:pt x="140" y="250"/>
                    </a:lnTo>
                    <a:lnTo>
                      <a:pt x="140" y="250"/>
                    </a:lnTo>
                    <a:lnTo>
                      <a:pt x="140" y="249"/>
                    </a:lnTo>
                    <a:lnTo>
                      <a:pt x="140" y="249"/>
                    </a:lnTo>
                    <a:lnTo>
                      <a:pt x="140" y="248"/>
                    </a:lnTo>
                    <a:lnTo>
                      <a:pt x="140" y="248"/>
                    </a:lnTo>
                    <a:lnTo>
                      <a:pt x="140" y="248"/>
                    </a:lnTo>
                    <a:lnTo>
                      <a:pt x="141" y="248"/>
                    </a:lnTo>
                    <a:lnTo>
                      <a:pt x="141" y="248"/>
                    </a:lnTo>
                    <a:lnTo>
                      <a:pt x="141" y="248"/>
                    </a:lnTo>
                    <a:lnTo>
                      <a:pt x="141" y="247"/>
                    </a:lnTo>
                    <a:lnTo>
                      <a:pt x="141" y="247"/>
                    </a:lnTo>
                    <a:lnTo>
                      <a:pt x="141" y="247"/>
                    </a:lnTo>
                    <a:lnTo>
                      <a:pt x="141" y="247"/>
                    </a:lnTo>
                    <a:lnTo>
                      <a:pt x="141" y="247"/>
                    </a:lnTo>
                    <a:lnTo>
                      <a:pt x="140" y="247"/>
                    </a:lnTo>
                    <a:lnTo>
                      <a:pt x="140" y="246"/>
                    </a:lnTo>
                    <a:lnTo>
                      <a:pt x="140" y="246"/>
                    </a:lnTo>
                    <a:lnTo>
                      <a:pt x="140" y="246"/>
                    </a:lnTo>
                    <a:lnTo>
                      <a:pt x="139" y="246"/>
                    </a:lnTo>
                    <a:lnTo>
                      <a:pt x="139" y="245"/>
                    </a:lnTo>
                    <a:lnTo>
                      <a:pt x="140" y="245"/>
                    </a:lnTo>
                    <a:lnTo>
                      <a:pt x="140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41" y="244"/>
                    </a:lnTo>
                    <a:lnTo>
                      <a:pt x="141" y="244"/>
                    </a:lnTo>
                    <a:lnTo>
                      <a:pt x="141" y="244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2" y="242"/>
                    </a:lnTo>
                    <a:lnTo>
                      <a:pt x="142" y="242"/>
                    </a:lnTo>
                    <a:lnTo>
                      <a:pt x="142" y="242"/>
                    </a:lnTo>
                    <a:lnTo>
                      <a:pt x="143" y="242"/>
                    </a:lnTo>
                    <a:lnTo>
                      <a:pt x="143" y="241"/>
                    </a:lnTo>
                    <a:lnTo>
                      <a:pt x="143" y="241"/>
                    </a:lnTo>
                    <a:lnTo>
                      <a:pt x="143" y="240"/>
                    </a:lnTo>
                    <a:lnTo>
                      <a:pt x="143" y="240"/>
                    </a:lnTo>
                    <a:lnTo>
                      <a:pt x="143" y="240"/>
                    </a:lnTo>
                    <a:lnTo>
                      <a:pt x="144" y="239"/>
                    </a:lnTo>
                    <a:lnTo>
                      <a:pt x="144" y="239"/>
                    </a:lnTo>
                    <a:lnTo>
                      <a:pt x="144" y="238"/>
                    </a:lnTo>
                    <a:lnTo>
                      <a:pt x="144" y="238"/>
                    </a:lnTo>
                    <a:lnTo>
                      <a:pt x="144" y="238"/>
                    </a:lnTo>
                    <a:lnTo>
                      <a:pt x="145" y="238"/>
                    </a:lnTo>
                    <a:lnTo>
                      <a:pt x="145" y="237"/>
                    </a:lnTo>
                    <a:lnTo>
                      <a:pt x="145" y="237"/>
                    </a:lnTo>
                    <a:lnTo>
                      <a:pt x="145" y="237"/>
                    </a:lnTo>
                    <a:lnTo>
                      <a:pt x="145" y="237"/>
                    </a:lnTo>
                    <a:lnTo>
                      <a:pt x="146" y="237"/>
                    </a:lnTo>
                    <a:lnTo>
                      <a:pt x="146" y="236"/>
                    </a:lnTo>
                    <a:lnTo>
                      <a:pt x="146" y="236"/>
                    </a:lnTo>
                    <a:lnTo>
                      <a:pt x="146" y="236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46" y="234"/>
                    </a:lnTo>
                    <a:lnTo>
                      <a:pt x="146" y="234"/>
                    </a:lnTo>
                    <a:lnTo>
                      <a:pt x="146" y="234"/>
                    </a:lnTo>
                    <a:lnTo>
                      <a:pt x="146" y="233"/>
                    </a:lnTo>
                    <a:lnTo>
                      <a:pt x="146" y="233"/>
                    </a:lnTo>
                    <a:lnTo>
                      <a:pt x="146" y="232"/>
                    </a:lnTo>
                    <a:lnTo>
                      <a:pt x="146" y="232"/>
                    </a:lnTo>
                    <a:lnTo>
                      <a:pt x="146" y="232"/>
                    </a:lnTo>
                    <a:lnTo>
                      <a:pt x="146" y="231"/>
                    </a:lnTo>
                    <a:lnTo>
                      <a:pt x="145" y="231"/>
                    </a:lnTo>
                    <a:lnTo>
                      <a:pt x="146" y="231"/>
                    </a:lnTo>
                    <a:lnTo>
                      <a:pt x="146" y="230"/>
                    </a:lnTo>
                    <a:lnTo>
                      <a:pt x="145" y="230"/>
                    </a:lnTo>
                    <a:lnTo>
                      <a:pt x="145" y="230"/>
                    </a:lnTo>
                    <a:lnTo>
                      <a:pt x="145" y="230"/>
                    </a:lnTo>
                    <a:lnTo>
                      <a:pt x="145" y="229"/>
                    </a:lnTo>
                    <a:lnTo>
                      <a:pt x="144" y="229"/>
                    </a:lnTo>
                    <a:lnTo>
                      <a:pt x="145" y="229"/>
                    </a:lnTo>
                    <a:lnTo>
                      <a:pt x="145" y="228"/>
                    </a:lnTo>
                    <a:lnTo>
                      <a:pt x="145" y="228"/>
                    </a:lnTo>
                    <a:lnTo>
                      <a:pt x="145" y="228"/>
                    </a:lnTo>
                    <a:lnTo>
                      <a:pt x="145" y="228"/>
                    </a:lnTo>
                    <a:lnTo>
                      <a:pt x="145" y="227"/>
                    </a:lnTo>
                    <a:lnTo>
                      <a:pt x="145" y="227"/>
                    </a:lnTo>
                    <a:lnTo>
                      <a:pt x="145" y="227"/>
                    </a:lnTo>
                    <a:lnTo>
                      <a:pt x="145" y="227"/>
                    </a:lnTo>
                    <a:lnTo>
                      <a:pt x="144" y="226"/>
                    </a:lnTo>
                    <a:lnTo>
                      <a:pt x="144" y="227"/>
                    </a:lnTo>
                    <a:lnTo>
                      <a:pt x="144" y="227"/>
                    </a:lnTo>
                    <a:lnTo>
                      <a:pt x="144" y="227"/>
                    </a:lnTo>
                    <a:lnTo>
                      <a:pt x="143" y="227"/>
                    </a:lnTo>
                    <a:lnTo>
                      <a:pt x="143" y="227"/>
                    </a:lnTo>
                    <a:lnTo>
                      <a:pt x="143" y="226"/>
                    </a:lnTo>
                    <a:lnTo>
                      <a:pt x="143" y="226"/>
                    </a:lnTo>
                    <a:lnTo>
                      <a:pt x="143" y="226"/>
                    </a:lnTo>
                    <a:lnTo>
                      <a:pt x="142" y="226"/>
                    </a:lnTo>
                    <a:lnTo>
                      <a:pt x="142" y="226"/>
                    </a:lnTo>
                    <a:lnTo>
                      <a:pt x="142" y="225"/>
                    </a:lnTo>
                    <a:lnTo>
                      <a:pt x="142" y="225"/>
                    </a:lnTo>
                    <a:lnTo>
                      <a:pt x="142" y="224"/>
                    </a:lnTo>
                    <a:lnTo>
                      <a:pt x="142" y="224"/>
                    </a:lnTo>
                    <a:lnTo>
                      <a:pt x="142" y="224"/>
                    </a:lnTo>
                    <a:lnTo>
                      <a:pt x="142" y="223"/>
                    </a:lnTo>
                    <a:lnTo>
                      <a:pt x="142" y="223"/>
                    </a:lnTo>
                    <a:lnTo>
                      <a:pt x="142" y="222"/>
                    </a:lnTo>
                    <a:lnTo>
                      <a:pt x="142" y="222"/>
                    </a:lnTo>
                    <a:lnTo>
                      <a:pt x="142" y="222"/>
                    </a:lnTo>
                    <a:lnTo>
                      <a:pt x="142" y="221"/>
                    </a:lnTo>
                    <a:lnTo>
                      <a:pt x="142" y="221"/>
                    </a:lnTo>
                    <a:lnTo>
                      <a:pt x="141" y="221"/>
                    </a:lnTo>
                    <a:lnTo>
                      <a:pt x="141" y="220"/>
                    </a:lnTo>
                    <a:lnTo>
                      <a:pt x="141" y="220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1" y="219"/>
                    </a:lnTo>
                    <a:lnTo>
                      <a:pt x="140" y="219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40" y="217"/>
                    </a:lnTo>
                    <a:lnTo>
                      <a:pt x="140" y="217"/>
                    </a:lnTo>
                    <a:lnTo>
                      <a:pt x="140" y="217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6"/>
                    </a:lnTo>
                    <a:lnTo>
                      <a:pt x="141" y="216"/>
                    </a:lnTo>
                    <a:lnTo>
                      <a:pt x="141" y="216"/>
                    </a:lnTo>
                    <a:lnTo>
                      <a:pt x="142" y="215"/>
                    </a:lnTo>
                    <a:lnTo>
                      <a:pt x="142" y="215"/>
                    </a:lnTo>
                    <a:lnTo>
                      <a:pt x="142" y="215"/>
                    </a:lnTo>
                    <a:lnTo>
                      <a:pt x="142" y="214"/>
                    </a:lnTo>
                    <a:lnTo>
                      <a:pt x="142" y="214"/>
                    </a:lnTo>
                    <a:lnTo>
                      <a:pt x="143" y="214"/>
                    </a:lnTo>
                    <a:lnTo>
                      <a:pt x="143" y="214"/>
                    </a:lnTo>
                    <a:lnTo>
                      <a:pt x="143" y="213"/>
                    </a:lnTo>
                    <a:lnTo>
                      <a:pt x="143" y="213"/>
                    </a:lnTo>
                    <a:lnTo>
                      <a:pt x="143" y="213"/>
                    </a:lnTo>
                    <a:lnTo>
                      <a:pt x="143" y="212"/>
                    </a:lnTo>
                    <a:lnTo>
                      <a:pt x="144" y="212"/>
                    </a:lnTo>
                    <a:lnTo>
                      <a:pt x="144" y="212"/>
                    </a:lnTo>
                    <a:lnTo>
                      <a:pt x="144" y="211"/>
                    </a:lnTo>
                    <a:lnTo>
                      <a:pt x="144" y="211"/>
                    </a:lnTo>
                    <a:lnTo>
                      <a:pt x="144" y="210"/>
                    </a:lnTo>
                    <a:lnTo>
                      <a:pt x="143" y="210"/>
                    </a:lnTo>
                    <a:lnTo>
                      <a:pt x="144" y="210"/>
                    </a:lnTo>
                    <a:lnTo>
                      <a:pt x="144" y="209"/>
                    </a:lnTo>
                    <a:lnTo>
                      <a:pt x="144" y="209"/>
                    </a:lnTo>
                    <a:lnTo>
                      <a:pt x="143" y="209"/>
                    </a:lnTo>
                    <a:lnTo>
                      <a:pt x="143" y="208"/>
                    </a:lnTo>
                    <a:lnTo>
                      <a:pt x="143" y="208"/>
                    </a:lnTo>
                    <a:lnTo>
                      <a:pt x="143" y="208"/>
                    </a:lnTo>
                    <a:lnTo>
                      <a:pt x="143" y="208"/>
                    </a:lnTo>
                    <a:lnTo>
                      <a:pt x="143" y="207"/>
                    </a:lnTo>
                    <a:lnTo>
                      <a:pt x="143" y="207"/>
                    </a:lnTo>
                    <a:lnTo>
                      <a:pt x="143" y="207"/>
                    </a:lnTo>
                    <a:lnTo>
                      <a:pt x="143" y="207"/>
                    </a:lnTo>
                    <a:lnTo>
                      <a:pt x="143" y="207"/>
                    </a:lnTo>
                    <a:lnTo>
                      <a:pt x="143" y="206"/>
                    </a:lnTo>
                    <a:lnTo>
                      <a:pt x="143" y="206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1" y="206"/>
                    </a:lnTo>
                    <a:lnTo>
                      <a:pt x="141" y="206"/>
                    </a:lnTo>
                    <a:lnTo>
                      <a:pt x="141" y="206"/>
                    </a:lnTo>
                    <a:lnTo>
                      <a:pt x="140" y="206"/>
                    </a:lnTo>
                    <a:lnTo>
                      <a:pt x="140" y="206"/>
                    </a:lnTo>
                    <a:lnTo>
                      <a:pt x="140" y="206"/>
                    </a:lnTo>
                    <a:lnTo>
                      <a:pt x="139" y="206"/>
                    </a:lnTo>
                    <a:lnTo>
                      <a:pt x="139" y="206"/>
                    </a:lnTo>
                    <a:lnTo>
                      <a:pt x="138" y="206"/>
                    </a:lnTo>
                    <a:lnTo>
                      <a:pt x="139" y="206"/>
                    </a:lnTo>
                    <a:lnTo>
                      <a:pt x="139" y="205"/>
                    </a:lnTo>
                    <a:lnTo>
                      <a:pt x="138" y="205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3"/>
                    </a:lnTo>
                    <a:lnTo>
                      <a:pt x="138" y="203"/>
                    </a:lnTo>
                    <a:lnTo>
                      <a:pt x="138" y="203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37" y="202"/>
                    </a:lnTo>
                    <a:lnTo>
                      <a:pt x="137" y="202"/>
                    </a:lnTo>
                    <a:lnTo>
                      <a:pt x="137" y="202"/>
                    </a:lnTo>
                    <a:lnTo>
                      <a:pt x="136" y="202"/>
                    </a:lnTo>
                    <a:lnTo>
                      <a:pt x="136" y="201"/>
                    </a:lnTo>
                    <a:lnTo>
                      <a:pt x="136" y="201"/>
                    </a:lnTo>
                    <a:lnTo>
                      <a:pt x="135" y="201"/>
                    </a:lnTo>
                    <a:lnTo>
                      <a:pt x="135" y="201"/>
                    </a:lnTo>
                    <a:lnTo>
                      <a:pt x="135" y="201"/>
                    </a:lnTo>
                    <a:lnTo>
                      <a:pt x="134" y="201"/>
                    </a:lnTo>
                    <a:lnTo>
                      <a:pt x="134" y="200"/>
                    </a:lnTo>
                    <a:lnTo>
                      <a:pt x="134" y="200"/>
                    </a:lnTo>
                    <a:lnTo>
                      <a:pt x="133" y="200"/>
                    </a:lnTo>
                    <a:lnTo>
                      <a:pt x="133" y="199"/>
                    </a:lnTo>
                    <a:lnTo>
                      <a:pt x="133" y="199"/>
                    </a:lnTo>
                    <a:lnTo>
                      <a:pt x="133" y="199"/>
                    </a:lnTo>
                    <a:lnTo>
                      <a:pt x="133" y="200"/>
                    </a:lnTo>
                    <a:lnTo>
                      <a:pt x="132" y="200"/>
                    </a:lnTo>
                    <a:lnTo>
                      <a:pt x="132" y="199"/>
                    </a:lnTo>
                    <a:lnTo>
                      <a:pt x="132" y="199"/>
                    </a:lnTo>
                    <a:lnTo>
                      <a:pt x="132" y="198"/>
                    </a:lnTo>
                    <a:lnTo>
                      <a:pt x="132" y="198"/>
                    </a:lnTo>
                    <a:lnTo>
                      <a:pt x="132" y="198"/>
                    </a:lnTo>
                    <a:lnTo>
                      <a:pt x="132" y="197"/>
                    </a:lnTo>
                    <a:lnTo>
                      <a:pt x="131" y="197"/>
                    </a:lnTo>
                    <a:lnTo>
                      <a:pt x="131" y="197"/>
                    </a:lnTo>
                    <a:lnTo>
                      <a:pt x="131" y="197"/>
                    </a:lnTo>
                    <a:lnTo>
                      <a:pt x="131" y="196"/>
                    </a:lnTo>
                    <a:lnTo>
                      <a:pt x="131" y="196"/>
                    </a:lnTo>
                    <a:lnTo>
                      <a:pt x="131" y="196"/>
                    </a:lnTo>
                    <a:lnTo>
                      <a:pt x="131" y="195"/>
                    </a:lnTo>
                    <a:lnTo>
                      <a:pt x="130" y="195"/>
                    </a:lnTo>
                    <a:lnTo>
                      <a:pt x="130" y="195"/>
                    </a:lnTo>
                    <a:lnTo>
                      <a:pt x="130" y="195"/>
                    </a:lnTo>
                    <a:lnTo>
                      <a:pt x="130" y="194"/>
                    </a:lnTo>
                    <a:lnTo>
                      <a:pt x="129" y="194"/>
                    </a:lnTo>
                    <a:lnTo>
                      <a:pt x="130" y="194"/>
                    </a:lnTo>
                    <a:lnTo>
                      <a:pt x="130" y="194"/>
                    </a:lnTo>
                    <a:lnTo>
                      <a:pt x="129" y="193"/>
                    </a:lnTo>
                    <a:lnTo>
                      <a:pt x="129" y="193"/>
                    </a:lnTo>
                    <a:lnTo>
                      <a:pt x="129" y="193"/>
                    </a:lnTo>
                    <a:lnTo>
                      <a:pt x="129" y="192"/>
                    </a:lnTo>
                    <a:lnTo>
                      <a:pt x="129" y="192"/>
                    </a:lnTo>
                    <a:lnTo>
                      <a:pt x="129" y="192"/>
                    </a:lnTo>
                    <a:lnTo>
                      <a:pt x="129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0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9" y="189"/>
                    </a:lnTo>
                    <a:lnTo>
                      <a:pt x="128" y="189"/>
                    </a:lnTo>
                    <a:lnTo>
                      <a:pt x="128" y="189"/>
                    </a:lnTo>
                    <a:lnTo>
                      <a:pt x="128" y="188"/>
                    </a:lnTo>
                    <a:lnTo>
                      <a:pt x="128" y="188"/>
                    </a:lnTo>
                    <a:lnTo>
                      <a:pt x="128" y="188"/>
                    </a:lnTo>
                    <a:lnTo>
                      <a:pt x="128" y="187"/>
                    </a:lnTo>
                    <a:lnTo>
                      <a:pt x="127" y="187"/>
                    </a:lnTo>
                    <a:lnTo>
                      <a:pt x="127" y="187"/>
                    </a:lnTo>
                    <a:lnTo>
                      <a:pt x="127" y="187"/>
                    </a:lnTo>
                    <a:lnTo>
                      <a:pt x="127" y="187"/>
                    </a:lnTo>
                    <a:lnTo>
                      <a:pt x="127" y="187"/>
                    </a:lnTo>
                    <a:lnTo>
                      <a:pt x="127" y="186"/>
                    </a:lnTo>
                    <a:lnTo>
                      <a:pt x="127" y="186"/>
                    </a:lnTo>
                    <a:lnTo>
                      <a:pt x="127" y="185"/>
                    </a:lnTo>
                    <a:lnTo>
                      <a:pt x="126" y="185"/>
                    </a:lnTo>
                    <a:lnTo>
                      <a:pt x="126" y="185"/>
                    </a:lnTo>
                    <a:lnTo>
                      <a:pt x="126" y="185"/>
                    </a:lnTo>
                    <a:lnTo>
                      <a:pt x="126" y="184"/>
                    </a:lnTo>
                    <a:lnTo>
                      <a:pt x="125" y="184"/>
                    </a:lnTo>
                    <a:lnTo>
                      <a:pt x="125" y="184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24" y="182"/>
                    </a:lnTo>
                    <a:lnTo>
                      <a:pt x="124" y="182"/>
                    </a:lnTo>
                    <a:lnTo>
                      <a:pt x="125" y="182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26" y="180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8" y="179"/>
                    </a:lnTo>
                    <a:lnTo>
                      <a:pt x="128" y="178"/>
                    </a:lnTo>
                    <a:lnTo>
                      <a:pt x="128" y="178"/>
                    </a:lnTo>
                    <a:lnTo>
                      <a:pt x="128" y="177"/>
                    </a:lnTo>
                    <a:lnTo>
                      <a:pt x="128" y="177"/>
                    </a:lnTo>
                    <a:lnTo>
                      <a:pt x="128" y="177"/>
                    </a:lnTo>
                    <a:lnTo>
                      <a:pt x="128" y="176"/>
                    </a:lnTo>
                    <a:lnTo>
                      <a:pt x="128" y="176"/>
                    </a:lnTo>
                    <a:lnTo>
                      <a:pt x="128" y="175"/>
                    </a:lnTo>
                    <a:lnTo>
                      <a:pt x="128" y="175"/>
                    </a:lnTo>
                    <a:lnTo>
                      <a:pt x="127" y="175"/>
                    </a:lnTo>
                    <a:lnTo>
                      <a:pt x="127" y="174"/>
                    </a:lnTo>
                    <a:lnTo>
                      <a:pt x="127" y="174"/>
                    </a:lnTo>
                    <a:lnTo>
                      <a:pt x="127" y="173"/>
                    </a:lnTo>
                    <a:lnTo>
                      <a:pt x="127" y="173"/>
                    </a:lnTo>
                    <a:lnTo>
                      <a:pt x="127" y="173"/>
                    </a:lnTo>
                    <a:lnTo>
                      <a:pt x="127" y="173"/>
                    </a:lnTo>
                    <a:lnTo>
                      <a:pt x="127" y="172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9" y="172"/>
                    </a:lnTo>
                    <a:lnTo>
                      <a:pt x="129" y="172"/>
                    </a:lnTo>
                    <a:lnTo>
                      <a:pt x="129" y="173"/>
                    </a:lnTo>
                    <a:lnTo>
                      <a:pt x="130" y="173"/>
                    </a:lnTo>
                    <a:lnTo>
                      <a:pt x="130" y="173"/>
                    </a:lnTo>
                    <a:lnTo>
                      <a:pt x="131" y="173"/>
                    </a:lnTo>
                    <a:lnTo>
                      <a:pt x="131" y="172"/>
                    </a:lnTo>
                    <a:lnTo>
                      <a:pt x="131" y="172"/>
                    </a:lnTo>
                    <a:lnTo>
                      <a:pt x="131" y="172"/>
                    </a:lnTo>
                    <a:lnTo>
                      <a:pt x="132" y="172"/>
                    </a:lnTo>
                    <a:lnTo>
                      <a:pt x="132" y="171"/>
                    </a:lnTo>
                    <a:lnTo>
                      <a:pt x="132" y="171"/>
                    </a:lnTo>
                    <a:lnTo>
                      <a:pt x="133" y="171"/>
                    </a:lnTo>
                    <a:lnTo>
                      <a:pt x="133" y="171"/>
                    </a:lnTo>
                    <a:lnTo>
                      <a:pt x="133" y="171"/>
                    </a:lnTo>
                    <a:lnTo>
                      <a:pt x="133" y="171"/>
                    </a:lnTo>
                    <a:lnTo>
                      <a:pt x="133" y="170"/>
                    </a:lnTo>
                    <a:lnTo>
                      <a:pt x="133" y="170"/>
                    </a:lnTo>
                    <a:lnTo>
                      <a:pt x="133" y="170"/>
                    </a:lnTo>
                    <a:lnTo>
                      <a:pt x="133" y="169"/>
                    </a:lnTo>
                    <a:lnTo>
                      <a:pt x="133" y="169"/>
                    </a:lnTo>
                    <a:lnTo>
                      <a:pt x="134" y="169"/>
                    </a:lnTo>
                    <a:lnTo>
                      <a:pt x="134" y="168"/>
                    </a:lnTo>
                    <a:lnTo>
                      <a:pt x="134" y="168"/>
                    </a:lnTo>
                    <a:lnTo>
                      <a:pt x="134" y="168"/>
                    </a:lnTo>
                    <a:lnTo>
                      <a:pt x="134" y="167"/>
                    </a:lnTo>
                    <a:lnTo>
                      <a:pt x="134" y="167"/>
                    </a:lnTo>
                    <a:lnTo>
                      <a:pt x="134" y="167"/>
                    </a:lnTo>
                    <a:lnTo>
                      <a:pt x="134" y="166"/>
                    </a:lnTo>
                    <a:lnTo>
                      <a:pt x="134" y="166"/>
                    </a:lnTo>
                    <a:lnTo>
                      <a:pt x="134" y="165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4" y="164"/>
                    </a:lnTo>
                    <a:lnTo>
                      <a:pt x="134" y="163"/>
                    </a:lnTo>
                    <a:lnTo>
                      <a:pt x="135" y="163"/>
                    </a:lnTo>
                    <a:lnTo>
                      <a:pt x="135" y="163"/>
                    </a:lnTo>
                    <a:lnTo>
                      <a:pt x="135" y="162"/>
                    </a:lnTo>
                    <a:lnTo>
                      <a:pt x="135" y="162"/>
                    </a:lnTo>
                    <a:lnTo>
                      <a:pt x="135" y="163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7" y="163"/>
                    </a:lnTo>
                    <a:lnTo>
                      <a:pt x="137" y="164"/>
                    </a:lnTo>
                    <a:lnTo>
                      <a:pt x="137" y="164"/>
                    </a:lnTo>
                    <a:lnTo>
                      <a:pt x="137" y="164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138" y="165"/>
                    </a:lnTo>
                    <a:lnTo>
                      <a:pt x="139" y="165"/>
                    </a:lnTo>
                    <a:lnTo>
                      <a:pt x="139" y="164"/>
                    </a:lnTo>
                    <a:lnTo>
                      <a:pt x="139" y="164"/>
                    </a:lnTo>
                    <a:lnTo>
                      <a:pt x="139" y="165"/>
                    </a:lnTo>
                    <a:lnTo>
                      <a:pt x="140" y="165"/>
                    </a:lnTo>
                    <a:lnTo>
                      <a:pt x="140" y="165"/>
                    </a:lnTo>
                    <a:lnTo>
                      <a:pt x="140" y="165"/>
                    </a:lnTo>
                    <a:lnTo>
                      <a:pt x="140" y="165"/>
                    </a:lnTo>
                    <a:lnTo>
                      <a:pt x="140" y="166"/>
                    </a:lnTo>
                    <a:lnTo>
                      <a:pt x="140" y="166"/>
                    </a:lnTo>
                    <a:lnTo>
                      <a:pt x="141" y="166"/>
                    </a:lnTo>
                    <a:lnTo>
                      <a:pt x="141" y="165"/>
                    </a:lnTo>
                    <a:lnTo>
                      <a:pt x="141" y="165"/>
                    </a:lnTo>
                    <a:lnTo>
                      <a:pt x="142" y="165"/>
                    </a:lnTo>
                    <a:lnTo>
                      <a:pt x="142" y="165"/>
                    </a:lnTo>
                    <a:lnTo>
                      <a:pt x="142" y="165"/>
                    </a:lnTo>
                    <a:lnTo>
                      <a:pt x="142" y="165"/>
                    </a:lnTo>
                    <a:lnTo>
                      <a:pt x="143" y="165"/>
                    </a:lnTo>
                    <a:lnTo>
                      <a:pt x="143" y="164"/>
                    </a:lnTo>
                    <a:lnTo>
                      <a:pt x="143" y="164"/>
                    </a:lnTo>
                    <a:lnTo>
                      <a:pt x="143" y="164"/>
                    </a:lnTo>
                    <a:lnTo>
                      <a:pt x="143" y="164"/>
                    </a:lnTo>
                    <a:lnTo>
                      <a:pt x="143" y="163"/>
                    </a:lnTo>
                    <a:lnTo>
                      <a:pt x="143" y="163"/>
                    </a:lnTo>
                    <a:lnTo>
                      <a:pt x="144" y="163"/>
                    </a:lnTo>
                    <a:lnTo>
                      <a:pt x="144" y="163"/>
                    </a:lnTo>
                    <a:lnTo>
                      <a:pt x="144" y="162"/>
                    </a:lnTo>
                    <a:lnTo>
                      <a:pt x="144" y="162"/>
                    </a:lnTo>
                    <a:lnTo>
                      <a:pt x="144" y="161"/>
                    </a:lnTo>
                    <a:lnTo>
                      <a:pt x="145" y="161"/>
                    </a:lnTo>
                    <a:lnTo>
                      <a:pt x="145" y="161"/>
                    </a:lnTo>
                    <a:lnTo>
                      <a:pt x="145" y="160"/>
                    </a:lnTo>
                    <a:lnTo>
                      <a:pt x="145" y="160"/>
                    </a:lnTo>
                    <a:lnTo>
                      <a:pt x="145" y="160"/>
                    </a:lnTo>
                    <a:lnTo>
                      <a:pt x="145" y="160"/>
                    </a:lnTo>
                    <a:lnTo>
                      <a:pt x="145" y="160"/>
                    </a:lnTo>
                    <a:lnTo>
                      <a:pt x="145" y="159"/>
                    </a:lnTo>
                    <a:lnTo>
                      <a:pt x="145" y="159"/>
                    </a:lnTo>
                    <a:lnTo>
                      <a:pt x="145" y="158"/>
                    </a:lnTo>
                    <a:lnTo>
                      <a:pt x="145" y="158"/>
                    </a:lnTo>
                    <a:lnTo>
                      <a:pt x="145" y="158"/>
                    </a:lnTo>
                    <a:lnTo>
                      <a:pt x="144" y="157"/>
                    </a:lnTo>
                    <a:lnTo>
                      <a:pt x="144" y="158"/>
                    </a:lnTo>
                    <a:lnTo>
                      <a:pt x="144" y="157"/>
                    </a:lnTo>
                    <a:lnTo>
                      <a:pt x="144" y="158"/>
                    </a:lnTo>
                    <a:lnTo>
                      <a:pt x="144" y="158"/>
                    </a:lnTo>
                    <a:lnTo>
                      <a:pt x="144" y="157"/>
                    </a:lnTo>
                    <a:lnTo>
                      <a:pt x="144" y="157"/>
                    </a:lnTo>
                    <a:lnTo>
                      <a:pt x="143" y="157"/>
                    </a:lnTo>
                    <a:lnTo>
                      <a:pt x="143" y="157"/>
                    </a:lnTo>
                    <a:lnTo>
                      <a:pt x="143" y="156"/>
                    </a:lnTo>
                    <a:lnTo>
                      <a:pt x="143" y="156"/>
                    </a:lnTo>
                    <a:lnTo>
                      <a:pt x="144" y="156"/>
                    </a:lnTo>
                    <a:lnTo>
                      <a:pt x="144" y="155"/>
                    </a:lnTo>
                    <a:lnTo>
                      <a:pt x="143" y="155"/>
                    </a:lnTo>
                    <a:lnTo>
                      <a:pt x="143" y="155"/>
                    </a:lnTo>
                    <a:lnTo>
                      <a:pt x="143" y="155"/>
                    </a:lnTo>
                    <a:lnTo>
                      <a:pt x="143" y="154"/>
                    </a:lnTo>
                    <a:lnTo>
                      <a:pt x="143" y="154"/>
                    </a:lnTo>
                    <a:lnTo>
                      <a:pt x="143" y="154"/>
                    </a:lnTo>
                    <a:lnTo>
                      <a:pt x="144" y="154"/>
                    </a:lnTo>
                    <a:lnTo>
                      <a:pt x="143" y="153"/>
                    </a:lnTo>
                    <a:lnTo>
                      <a:pt x="143" y="153"/>
                    </a:lnTo>
                    <a:lnTo>
                      <a:pt x="143" y="153"/>
                    </a:lnTo>
                    <a:lnTo>
                      <a:pt x="143" y="152"/>
                    </a:lnTo>
                    <a:lnTo>
                      <a:pt x="143" y="152"/>
                    </a:lnTo>
                    <a:lnTo>
                      <a:pt x="143" y="152"/>
                    </a:lnTo>
                    <a:lnTo>
                      <a:pt x="143" y="151"/>
                    </a:lnTo>
                    <a:lnTo>
                      <a:pt x="143" y="151"/>
                    </a:lnTo>
                    <a:lnTo>
                      <a:pt x="143" y="151"/>
                    </a:lnTo>
                    <a:lnTo>
                      <a:pt x="143" y="151"/>
                    </a:lnTo>
                    <a:lnTo>
                      <a:pt x="143" y="150"/>
                    </a:lnTo>
                    <a:lnTo>
                      <a:pt x="143" y="150"/>
                    </a:lnTo>
                    <a:lnTo>
                      <a:pt x="143" y="149"/>
                    </a:lnTo>
                    <a:lnTo>
                      <a:pt x="142" y="149"/>
                    </a:lnTo>
                    <a:lnTo>
                      <a:pt x="142" y="149"/>
                    </a:lnTo>
                    <a:lnTo>
                      <a:pt x="142" y="148"/>
                    </a:lnTo>
                    <a:lnTo>
                      <a:pt x="142" y="148"/>
                    </a:lnTo>
                    <a:lnTo>
                      <a:pt x="142" y="148"/>
                    </a:lnTo>
                    <a:lnTo>
                      <a:pt x="142" y="148"/>
                    </a:lnTo>
                    <a:lnTo>
                      <a:pt x="142" y="147"/>
                    </a:lnTo>
                    <a:lnTo>
                      <a:pt x="141" y="147"/>
                    </a:lnTo>
                    <a:lnTo>
                      <a:pt x="141" y="147"/>
                    </a:lnTo>
                    <a:lnTo>
                      <a:pt x="140" y="147"/>
                    </a:lnTo>
                    <a:lnTo>
                      <a:pt x="140" y="147"/>
                    </a:lnTo>
                    <a:lnTo>
                      <a:pt x="140" y="147"/>
                    </a:lnTo>
                    <a:lnTo>
                      <a:pt x="139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6"/>
                    </a:lnTo>
                    <a:lnTo>
                      <a:pt x="138" y="146"/>
                    </a:lnTo>
                    <a:lnTo>
                      <a:pt x="138" y="146"/>
                    </a:lnTo>
                    <a:lnTo>
                      <a:pt x="138" y="145"/>
                    </a:lnTo>
                    <a:lnTo>
                      <a:pt x="138" y="145"/>
                    </a:lnTo>
                    <a:lnTo>
                      <a:pt x="137" y="145"/>
                    </a:lnTo>
                    <a:lnTo>
                      <a:pt x="137" y="144"/>
                    </a:lnTo>
                    <a:lnTo>
                      <a:pt x="137" y="144"/>
                    </a:lnTo>
                    <a:lnTo>
                      <a:pt x="136" y="144"/>
                    </a:lnTo>
                    <a:lnTo>
                      <a:pt x="136" y="144"/>
                    </a:lnTo>
                    <a:lnTo>
                      <a:pt x="136" y="143"/>
                    </a:lnTo>
                    <a:lnTo>
                      <a:pt x="136" y="143"/>
                    </a:lnTo>
                    <a:lnTo>
                      <a:pt x="136" y="143"/>
                    </a:lnTo>
                    <a:lnTo>
                      <a:pt x="135" y="142"/>
                    </a:lnTo>
                    <a:lnTo>
                      <a:pt x="135" y="142"/>
                    </a:lnTo>
                    <a:lnTo>
                      <a:pt x="135" y="142"/>
                    </a:lnTo>
                    <a:lnTo>
                      <a:pt x="135" y="141"/>
                    </a:lnTo>
                    <a:lnTo>
                      <a:pt x="134" y="141"/>
                    </a:lnTo>
                    <a:lnTo>
                      <a:pt x="134" y="141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40"/>
                    </a:lnTo>
                    <a:lnTo>
                      <a:pt x="133" y="139"/>
                    </a:lnTo>
                    <a:lnTo>
                      <a:pt x="133" y="139"/>
                    </a:lnTo>
                    <a:lnTo>
                      <a:pt x="133" y="139"/>
                    </a:lnTo>
                    <a:lnTo>
                      <a:pt x="133" y="138"/>
                    </a:lnTo>
                    <a:lnTo>
                      <a:pt x="133" y="138"/>
                    </a:lnTo>
                    <a:lnTo>
                      <a:pt x="133" y="138"/>
                    </a:lnTo>
                    <a:lnTo>
                      <a:pt x="133" y="138"/>
                    </a:lnTo>
                    <a:lnTo>
                      <a:pt x="133" y="137"/>
                    </a:lnTo>
                    <a:lnTo>
                      <a:pt x="133" y="137"/>
                    </a:lnTo>
                    <a:lnTo>
                      <a:pt x="133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1" y="137"/>
                    </a:lnTo>
                    <a:lnTo>
                      <a:pt x="131" y="136"/>
                    </a:lnTo>
                    <a:lnTo>
                      <a:pt x="131" y="136"/>
                    </a:lnTo>
                    <a:lnTo>
                      <a:pt x="130" y="136"/>
                    </a:lnTo>
                    <a:lnTo>
                      <a:pt x="130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4"/>
                    </a:lnTo>
                    <a:lnTo>
                      <a:pt x="129" y="134"/>
                    </a:lnTo>
                    <a:lnTo>
                      <a:pt x="129" y="134"/>
                    </a:lnTo>
                    <a:lnTo>
                      <a:pt x="129" y="133"/>
                    </a:lnTo>
                    <a:lnTo>
                      <a:pt x="129" y="133"/>
                    </a:lnTo>
                    <a:lnTo>
                      <a:pt x="129" y="132"/>
                    </a:lnTo>
                    <a:lnTo>
                      <a:pt x="129" y="132"/>
                    </a:lnTo>
                    <a:lnTo>
                      <a:pt x="129" y="131"/>
                    </a:lnTo>
                    <a:lnTo>
                      <a:pt x="129" y="131"/>
                    </a:lnTo>
                    <a:lnTo>
                      <a:pt x="130" y="131"/>
                    </a:lnTo>
                    <a:lnTo>
                      <a:pt x="130" y="131"/>
                    </a:lnTo>
                    <a:lnTo>
                      <a:pt x="131" y="130"/>
                    </a:lnTo>
                    <a:lnTo>
                      <a:pt x="131" y="130"/>
                    </a:lnTo>
                    <a:lnTo>
                      <a:pt x="131" y="129"/>
                    </a:lnTo>
                    <a:lnTo>
                      <a:pt x="131" y="129"/>
                    </a:lnTo>
                    <a:lnTo>
                      <a:pt x="131" y="128"/>
                    </a:lnTo>
                    <a:lnTo>
                      <a:pt x="131" y="128"/>
                    </a:lnTo>
                    <a:lnTo>
                      <a:pt x="131" y="128"/>
                    </a:lnTo>
                    <a:lnTo>
                      <a:pt x="130" y="128"/>
                    </a:lnTo>
                    <a:lnTo>
                      <a:pt x="130" y="127"/>
                    </a:lnTo>
                    <a:lnTo>
                      <a:pt x="130" y="127"/>
                    </a:lnTo>
                    <a:lnTo>
                      <a:pt x="130" y="127"/>
                    </a:lnTo>
                    <a:lnTo>
                      <a:pt x="129" y="127"/>
                    </a:lnTo>
                    <a:lnTo>
                      <a:pt x="129" y="127"/>
                    </a:lnTo>
                    <a:lnTo>
                      <a:pt x="129" y="126"/>
                    </a:lnTo>
                    <a:lnTo>
                      <a:pt x="129" y="126"/>
                    </a:lnTo>
                    <a:lnTo>
                      <a:pt x="129" y="126"/>
                    </a:lnTo>
                    <a:lnTo>
                      <a:pt x="129" y="126"/>
                    </a:lnTo>
                    <a:lnTo>
                      <a:pt x="128" y="126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4"/>
                    </a:lnTo>
                    <a:lnTo>
                      <a:pt x="127" y="124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6" y="123"/>
                    </a:lnTo>
                    <a:lnTo>
                      <a:pt x="126" y="122"/>
                    </a:lnTo>
                    <a:lnTo>
                      <a:pt x="126" y="122"/>
                    </a:lnTo>
                    <a:lnTo>
                      <a:pt x="126" y="122"/>
                    </a:lnTo>
                    <a:lnTo>
                      <a:pt x="125" y="122"/>
                    </a:lnTo>
                    <a:lnTo>
                      <a:pt x="125" y="122"/>
                    </a:lnTo>
                    <a:lnTo>
                      <a:pt x="125" y="121"/>
                    </a:lnTo>
                    <a:lnTo>
                      <a:pt x="125" y="121"/>
                    </a:lnTo>
                    <a:lnTo>
                      <a:pt x="125" y="121"/>
                    </a:lnTo>
                    <a:lnTo>
                      <a:pt x="125" y="120"/>
                    </a:lnTo>
                    <a:lnTo>
                      <a:pt x="126" y="120"/>
                    </a:lnTo>
                    <a:lnTo>
                      <a:pt x="126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8"/>
                    </a:lnTo>
                    <a:lnTo>
                      <a:pt x="125" y="118"/>
                    </a:lnTo>
                    <a:lnTo>
                      <a:pt x="125" y="117"/>
                    </a:lnTo>
                    <a:lnTo>
                      <a:pt x="124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5" y="115"/>
                    </a:lnTo>
                    <a:lnTo>
                      <a:pt x="125" y="115"/>
                    </a:lnTo>
                    <a:lnTo>
                      <a:pt x="125" y="114"/>
                    </a:lnTo>
                    <a:lnTo>
                      <a:pt x="125" y="114"/>
                    </a:lnTo>
                    <a:lnTo>
                      <a:pt x="124" y="114"/>
                    </a:lnTo>
                    <a:lnTo>
                      <a:pt x="124" y="114"/>
                    </a:lnTo>
                    <a:lnTo>
                      <a:pt x="124" y="113"/>
                    </a:lnTo>
                    <a:lnTo>
                      <a:pt x="124" y="113"/>
                    </a:lnTo>
                    <a:lnTo>
                      <a:pt x="124" y="113"/>
                    </a:lnTo>
                    <a:lnTo>
                      <a:pt x="123" y="113"/>
                    </a:lnTo>
                    <a:lnTo>
                      <a:pt x="123" y="113"/>
                    </a:lnTo>
                    <a:lnTo>
                      <a:pt x="123" y="113"/>
                    </a:lnTo>
                    <a:lnTo>
                      <a:pt x="123" y="113"/>
                    </a:lnTo>
                    <a:lnTo>
                      <a:pt x="122" y="113"/>
                    </a:lnTo>
                    <a:lnTo>
                      <a:pt x="122" y="113"/>
                    </a:lnTo>
                    <a:lnTo>
                      <a:pt x="122" y="113"/>
                    </a:lnTo>
                    <a:lnTo>
                      <a:pt x="122" y="112"/>
                    </a:lnTo>
                    <a:lnTo>
                      <a:pt x="122" y="112"/>
                    </a:lnTo>
                    <a:lnTo>
                      <a:pt x="121" y="111"/>
                    </a:lnTo>
                    <a:lnTo>
                      <a:pt x="121" y="111"/>
                    </a:lnTo>
                    <a:lnTo>
                      <a:pt x="121" y="111"/>
                    </a:lnTo>
                    <a:lnTo>
                      <a:pt x="120" y="111"/>
                    </a:lnTo>
                    <a:lnTo>
                      <a:pt x="120" y="110"/>
                    </a:lnTo>
                    <a:lnTo>
                      <a:pt x="120" y="110"/>
                    </a:lnTo>
                    <a:lnTo>
                      <a:pt x="120" y="109"/>
                    </a:lnTo>
                    <a:lnTo>
                      <a:pt x="121" y="109"/>
                    </a:lnTo>
                    <a:lnTo>
                      <a:pt x="120" y="108"/>
                    </a:lnTo>
                    <a:lnTo>
                      <a:pt x="121" y="108"/>
                    </a:lnTo>
                    <a:lnTo>
                      <a:pt x="121" y="108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6"/>
                    </a:lnTo>
                    <a:lnTo>
                      <a:pt x="121" y="106"/>
                    </a:lnTo>
                    <a:lnTo>
                      <a:pt x="121" y="106"/>
                    </a:lnTo>
                    <a:lnTo>
                      <a:pt x="122" y="106"/>
                    </a:lnTo>
                    <a:lnTo>
                      <a:pt x="122" y="105"/>
                    </a:lnTo>
                    <a:lnTo>
                      <a:pt x="122" y="105"/>
                    </a:lnTo>
                    <a:lnTo>
                      <a:pt x="122" y="104"/>
                    </a:lnTo>
                    <a:lnTo>
                      <a:pt x="122" y="104"/>
                    </a:lnTo>
                    <a:lnTo>
                      <a:pt x="122" y="103"/>
                    </a:lnTo>
                    <a:lnTo>
                      <a:pt x="121" y="103"/>
                    </a:lnTo>
                    <a:lnTo>
                      <a:pt x="121" y="103"/>
                    </a:lnTo>
                    <a:lnTo>
                      <a:pt x="121" y="103"/>
                    </a:lnTo>
                    <a:lnTo>
                      <a:pt x="121" y="103"/>
                    </a:lnTo>
                    <a:lnTo>
                      <a:pt x="121" y="102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0" y="101"/>
                    </a:lnTo>
                    <a:lnTo>
                      <a:pt x="120" y="101"/>
                    </a:lnTo>
                    <a:lnTo>
                      <a:pt x="121" y="101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99"/>
                    </a:lnTo>
                    <a:lnTo>
                      <a:pt x="121" y="99"/>
                    </a:lnTo>
                    <a:lnTo>
                      <a:pt x="120" y="99"/>
                    </a:lnTo>
                    <a:lnTo>
                      <a:pt x="120" y="98"/>
                    </a:lnTo>
                    <a:lnTo>
                      <a:pt x="120" y="98"/>
                    </a:lnTo>
                    <a:lnTo>
                      <a:pt x="120" y="97"/>
                    </a:lnTo>
                    <a:lnTo>
                      <a:pt x="120" y="97"/>
                    </a:lnTo>
                    <a:lnTo>
                      <a:pt x="120" y="97"/>
                    </a:lnTo>
                    <a:lnTo>
                      <a:pt x="120" y="97"/>
                    </a:lnTo>
                    <a:lnTo>
                      <a:pt x="120" y="96"/>
                    </a:lnTo>
                    <a:lnTo>
                      <a:pt x="119" y="96"/>
                    </a:lnTo>
                    <a:lnTo>
                      <a:pt x="119" y="95"/>
                    </a:lnTo>
                    <a:lnTo>
                      <a:pt x="119" y="95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4"/>
                    </a:lnTo>
                    <a:lnTo>
                      <a:pt x="117" y="94"/>
                    </a:lnTo>
                    <a:lnTo>
                      <a:pt x="117" y="94"/>
                    </a:lnTo>
                    <a:lnTo>
                      <a:pt x="116" y="94"/>
                    </a:lnTo>
                    <a:lnTo>
                      <a:pt x="116" y="94"/>
                    </a:lnTo>
                    <a:lnTo>
                      <a:pt x="115" y="95"/>
                    </a:lnTo>
                    <a:lnTo>
                      <a:pt x="115" y="95"/>
                    </a:lnTo>
                    <a:lnTo>
                      <a:pt x="115" y="94"/>
                    </a:lnTo>
                    <a:lnTo>
                      <a:pt x="115" y="95"/>
                    </a:lnTo>
                    <a:lnTo>
                      <a:pt x="114" y="95"/>
                    </a:lnTo>
                    <a:lnTo>
                      <a:pt x="114" y="94"/>
                    </a:lnTo>
                    <a:lnTo>
                      <a:pt x="114" y="94"/>
                    </a:lnTo>
                    <a:lnTo>
                      <a:pt x="114" y="93"/>
                    </a:lnTo>
                    <a:lnTo>
                      <a:pt x="113" y="93"/>
                    </a:lnTo>
                    <a:lnTo>
                      <a:pt x="113" y="92"/>
                    </a:lnTo>
                    <a:lnTo>
                      <a:pt x="114" y="92"/>
                    </a:lnTo>
                    <a:lnTo>
                      <a:pt x="114" y="91"/>
                    </a:lnTo>
                    <a:lnTo>
                      <a:pt x="114" y="91"/>
                    </a:lnTo>
                    <a:lnTo>
                      <a:pt x="114" y="91"/>
                    </a:lnTo>
                    <a:lnTo>
                      <a:pt x="115" y="91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5" y="90"/>
                    </a:lnTo>
                    <a:lnTo>
                      <a:pt x="115" y="89"/>
                    </a:lnTo>
                    <a:lnTo>
                      <a:pt x="115" y="89"/>
                    </a:lnTo>
                    <a:lnTo>
                      <a:pt x="115" y="89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4" y="88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3" y="86"/>
                    </a:lnTo>
                    <a:lnTo>
                      <a:pt x="113" y="86"/>
                    </a:lnTo>
                    <a:lnTo>
                      <a:pt x="113" y="86"/>
                    </a:lnTo>
                    <a:lnTo>
                      <a:pt x="113" y="86"/>
                    </a:lnTo>
                    <a:lnTo>
                      <a:pt x="113" y="85"/>
                    </a:lnTo>
                    <a:lnTo>
                      <a:pt x="113" y="85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3"/>
                    </a:lnTo>
                    <a:lnTo>
                      <a:pt x="115" y="83"/>
                    </a:lnTo>
                    <a:lnTo>
                      <a:pt x="114" y="83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13" y="82"/>
                    </a:lnTo>
                    <a:lnTo>
                      <a:pt x="113" y="82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1"/>
                    </a:lnTo>
                    <a:lnTo>
                      <a:pt x="114" y="81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2" y="79"/>
                    </a:lnTo>
                    <a:lnTo>
                      <a:pt x="111" y="79"/>
                    </a:lnTo>
                    <a:lnTo>
                      <a:pt x="111" y="79"/>
                    </a:lnTo>
                    <a:lnTo>
                      <a:pt x="111" y="79"/>
                    </a:lnTo>
                    <a:lnTo>
                      <a:pt x="111" y="78"/>
                    </a:lnTo>
                    <a:lnTo>
                      <a:pt x="111" y="78"/>
                    </a:lnTo>
                    <a:lnTo>
                      <a:pt x="111" y="77"/>
                    </a:lnTo>
                    <a:lnTo>
                      <a:pt x="110" y="77"/>
                    </a:lnTo>
                    <a:lnTo>
                      <a:pt x="110" y="77"/>
                    </a:lnTo>
                    <a:lnTo>
                      <a:pt x="109" y="77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8" y="77"/>
                    </a:lnTo>
                    <a:lnTo>
                      <a:pt x="108" y="77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7" y="77"/>
                    </a:lnTo>
                    <a:lnTo>
                      <a:pt x="107" y="77"/>
                    </a:lnTo>
                    <a:lnTo>
                      <a:pt x="107" y="76"/>
                    </a:lnTo>
                    <a:lnTo>
                      <a:pt x="107" y="76"/>
                    </a:lnTo>
                    <a:lnTo>
                      <a:pt x="107" y="76"/>
                    </a:lnTo>
                    <a:lnTo>
                      <a:pt x="107" y="75"/>
                    </a:lnTo>
                    <a:lnTo>
                      <a:pt x="107" y="75"/>
                    </a:lnTo>
                    <a:lnTo>
                      <a:pt x="107" y="74"/>
                    </a:lnTo>
                    <a:lnTo>
                      <a:pt x="108" y="74"/>
                    </a:lnTo>
                    <a:lnTo>
                      <a:pt x="108" y="74"/>
                    </a:lnTo>
                    <a:lnTo>
                      <a:pt x="108" y="73"/>
                    </a:lnTo>
                    <a:lnTo>
                      <a:pt x="108" y="73"/>
                    </a:lnTo>
                    <a:lnTo>
                      <a:pt x="108" y="72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2"/>
                    </a:lnTo>
                    <a:lnTo>
                      <a:pt x="105" y="72"/>
                    </a:lnTo>
                    <a:lnTo>
                      <a:pt x="105" y="71"/>
                    </a:lnTo>
                    <a:lnTo>
                      <a:pt x="105" y="71"/>
                    </a:lnTo>
                    <a:lnTo>
                      <a:pt x="105" y="71"/>
                    </a:lnTo>
                    <a:lnTo>
                      <a:pt x="105" y="70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68"/>
                    </a:lnTo>
                    <a:lnTo>
                      <a:pt x="104" y="68"/>
                    </a:lnTo>
                    <a:lnTo>
                      <a:pt x="104" y="68"/>
                    </a:lnTo>
                    <a:lnTo>
                      <a:pt x="104" y="68"/>
                    </a:lnTo>
                    <a:lnTo>
                      <a:pt x="104" y="68"/>
                    </a:lnTo>
                    <a:lnTo>
                      <a:pt x="104" y="67"/>
                    </a:lnTo>
                    <a:lnTo>
                      <a:pt x="104" y="67"/>
                    </a:lnTo>
                    <a:lnTo>
                      <a:pt x="104" y="67"/>
                    </a:lnTo>
                    <a:lnTo>
                      <a:pt x="104" y="67"/>
                    </a:lnTo>
                    <a:lnTo>
                      <a:pt x="105" y="67"/>
                    </a:lnTo>
                    <a:lnTo>
                      <a:pt x="105" y="67"/>
                    </a:lnTo>
                    <a:lnTo>
                      <a:pt x="105" y="66"/>
                    </a:lnTo>
                    <a:lnTo>
                      <a:pt x="106" y="66"/>
                    </a:lnTo>
                    <a:lnTo>
                      <a:pt x="106" y="65"/>
                    </a:lnTo>
                    <a:lnTo>
                      <a:pt x="106" y="65"/>
                    </a:lnTo>
                    <a:lnTo>
                      <a:pt x="105" y="65"/>
                    </a:lnTo>
                    <a:lnTo>
                      <a:pt x="105" y="64"/>
                    </a:lnTo>
                    <a:lnTo>
                      <a:pt x="105" y="64"/>
                    </a:lnTo>
                    <a:lnTo>
                      <a:pt x="105" y="64"/>
                    </a:lnTo>
                    <a:lnTo>
                      <a:pt x="105" y="63"/>
                    </a:lnTo>
                    <a:lnTo>
                      <a:pt x="105" y="63"/>
                    </a:lnTo>
                    <a:lnTo>
                      <a:pt x="104" y="63"/>
                    </a:lnTo>
                    <a:lnTo>
                      <a:pt x="104" y="62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2" y="61"/>
                    </a:lnTo>
                    <a:lnTo>
                      <a:pt x="102" y="61"/>
                    </a:lnTo>
                    <a:lnTo>
                      <a:pt x="101" y="61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0" y="60"/>
                    </a:lnTo>
                    <a:lnTo>
                      <a:pt x="100" y="60"/>
                    </a:lnTo>
                    <a:lnTo>
                      <a:pt x="100" y="60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98" y="62"/>
                    </a:lnTo>
                    <a:lnTo>
                      <a:pt x="98" y="62"/>
                    </a:lnTo>
                    <a:lnTo>
                      <a:pt x="97" y="62"/>
                    </a:lnTo>
                    <a:lnTo>
                      <a:pt x="97" y="62"/>
                    </a:lnTo>
                    <a:lnTo>
                      <a:pt x="97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5" y="62"/>
                    </a:lnTo>
                    <a:lnTo>
                      <a:pt x="95" y="61"/>
                    </a:lnTo>
                    <a:lnTo>
                      <a:pt x="95" y="61"/>
                    </a:lnTo>
                    <a:lnTo>
                      <a:pt x="95" y="61"/>
                    </a:lnTo>
                    <a:lnTo>
                      <a:pt x="94" y="61"/>
                    </a:lnTo>
                    <a:lnTo>
                      <a:pt x="94" y="61"/>
                    </a:lnTo>
                    <a:lnTo>
                      <a:pt x="94" y="60"/>
                    </a:lnTo>
                    <a:lnTo>
                      <a:pt x="94" y="60"/>
                    </a:lnTo>
                    <a:lnTo>
                      <a:pt x="93" y="60"/>
                    </a:lnTo>
                    <a:lnTo>
                      <a:pt x="93" y="59"/>
                    </a:lnTo>
                    <a:lnTo>
                      <a:pt x="93" y="59"/>
                    </a:lnTo>
                    <a:lnTo>
                      <a:pt x="93" y="59"/>
                    </a:lnTo>
                    <a:lnTo>
                      <a:pt x="93" y="58"/>
                    </a:lnTo>
                    <a:lnTo>
                      <a:pt x="93" y="58"/>
                    </a:lnTo>
                    <a:lnTo>
                      <a:pt x="93" y="58"/>
                    </a:lnTo>
                    <a:lnTo>
                      <a:pt x="93" y="58"/>
                    </a:lnTo>
                    <a:lnTo>
                      <a:pt x="93" y="57"/>
                    </a:lnTo>
                    <a:lnTo>
                      <a:pt x="92" y="57"/>
                    </a:lnTo>
                    <a:lnTo>
                      <a:pt x="92" y="57"/>
                    </a:lnTo>
                    <a:lnTo>
                      <a:pt x="92" y="57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89" y="57"/>
                    </a:lnTo>
                    <a:lnTo>
                      <a:pt x="89" y="57"/>
                    </a:lnTo>
                    <a:lnTo>
                      <a:pt x="89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8"/>
                    </a:lnTo>
                    <a:lnTo>
                      <a:pt x="88" y="58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9" y="59"/>
                    </a:lnTo>
                    <a:lnTo>
                      <a:pt x="89" y="60"/>
                    </a:lnTo>
                    <a:lnTo>
                      <a:pt x="88" y="60"/>
                    </a:lnTo>
                    <a:lnTo>
                      <a:pt x="88" y="61"/>
                    </a:lnTo>
                    <a:lnTo>
                      <a:pt x="88" y="61"/>
                    </a:lnTo>
                    <a:lnTo>
                      <a:pt x="88" y="61"/>
                    </a:lnTo>
                    <a:lnTo>
                      <a:pt x="87" y="61"/>
                    </a:lnTo>
                    <a:lnTo>
                      <a:pt x="87" y="62"/>
                    </a:lnTo>
                    <a:lnTo>
                      <a:pt x="87" y="62"/>
                    </a:lnTo>
                    <a:lnTo>
                      <a:pt x="87" y="62"/>
                    </a:lnTo>
                    <a:lnTo>
                      <a:pt x="86" y="62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6" y="64"/>
                    </a:lnTo>
                    <a:lnTo>
                      <a:pt x="86" y="64"/>
                    </a:lnTo>
                    <a:lnTo>
                      <a:pt x="86" y="65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5" y="67"/>
                    </a:lnTo>
                    <a:lnTo>
                      <a:pt x="85" y="67"/>
                    </a:lnTo>
                    <a:lnTo>
                      <a:pt x="85" y="67"/>
                    </a:lnTo>
                    <a:lnTo>
                      <a:pt x="85" y="68"/>
                    </a:lnTo>
                    <a:lnTo>
                      <a:pt x="84" y="68"/>
                    </a:lnTo>
                    <a:lnTo>
                      <a:pt x="84" y="68"/>
                    </a:lnTo>
                    <a:lnTo>
                      <a:pt x="84" y="68"/>
                    </a:lnTo>
                    <a:lnTo>
                      <a:pt x="83" y="68"/>
                    </a:lnTo>
                    <a:lnTo>
                      <a:pt x="83" y="68"/>
                    </a:lnTo>
                    <a:lnTo>
                      <a:pt x="83" y="69"/>
                    </a:lnTo>
                    <a:lnTo>
                      <a:pt x="83" y="69"/>
                    </a:lnTo>
                    <a:lnTo>
                      <a:pt x="83" y="69"/>
                    </a:lnTo>
                    <a:lnTo>
                      <a:pt x="82" y="69"/>
                    </a:lnTo>
                    <a:lnTo>
                      <a:pt x="82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69"/>
                    </a:lnTo>
                    <a:lnTo>
                      <a:pt x="81" y="69"/>
                    </a:lnTo>
                    <a:lnTo>
                      <a:pt x="80" y="69"/>
                    </a:lnTo>
                    <a:lnTo>
                      <a:pt x="80" y="68"/>
                    </a:lnTo>
                    <a:lnTo>
                      <a:pt x="80" y="68"/>
                    </a:lnTo>
                    <a:lnTo>
                      <a:pt x="81" y="68"/>
                    </a:lnTo>
                    <a:lnTo>
                      <a:pt x="80" y="68"/>
                    </a:lnTo>
                    <a:lnTo>
                      <a:pt x="80" y="67"/>
                    </a:lnTo>
                    <a:lnTo>
                      <a:pt x="79" y="67"/>
                    </a:lnTo>
                    <a:lnTo>
                      <a:pt x="79" y="67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77" y="66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77" y="64"/>
                    </a:lnTo>
                    <a:lnTo>
                      <a:pt x="77" y="64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5" y="63"/>
                    </a:lnTo>
                    <a:lnTo>
                      <a:pt x="74" y="63"/>
                    </a:lnTo>
                    <a:lnTo>
                      <a:pt x="74" y="63"/>
                    </a:lnTo>
                    <a:lnTo>
                      <a:pt x="73" y="63"/>
                    </a:lnTo>
                    <a:lnTo>
                      <a:pt x="73" y="63"/>
                    </a:lnTo>
                    <a:lnTo>
                      <a:pt x="73" y="63"/>
                    </a:lnTo>
                    <a:lnTo>
                      <a:pt x="72" y="63"/>
                    </a:lnTo>
                    <a:lnTo>
                      <a:pt x="72" y="63"/>
                    </a:lnTo>
                    <a:lnTo>
                      <a:pt x="71" y="63"/>
                    </a:lnTo>
                    <a:lnTo>
                      <a:pt x="71" y="63"/>
                    </a:lnTo>
                    <a:lnTo>
                      <a:pt x="70" y="63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6" y="64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64" y="63"/>
                    </a:lnTo>
                    <a:lnTo>
                      <a:pt x="64" y="63"/>
                    </a:lnTo>
                    <a:lnTo>
                      <a:pt x="64" y="62"/>
                    </a:lnTo>
                    <a:lnTo>
                      <a:pt x="64" y="62"/>
                    </a:lnTo>
                    <a:lnTo>
                      <a:pt x="65" y="62"/>
                    </a:lnTo>
                    <a:lnTo>
                      <a:pt x="65" y="61"/>
                    </a:lnTo>
                    <a:lnTo>
                      <a:pt x="65" y="61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3" y="58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3" y="58"/>
                    </a:lnTo>
                    <a:lnTo>
                      <a:pt x="63" y="58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5"/>
                    </a:lnTo>
                    <a:lnTo>
                      <a:pt x="62" y="55"/>
                    </a:lnTo>
                    <a:lnTo>
                      <a:pt x="62" y="54"/>
                    </a:lnTo>
                    <a:lnTo>
                      <a:pt x="62" y="54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61" y="55"/>
                    </a:lnTo>
                    <a:lnTo>
                      <a:pt x="60" y="55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59" y="54"/>
                    </a:lnTo>
                    <a:lnTo>
                      <a:pt x="59" y="54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7" y="54"/>
                    </a:lnTo>
                    <a:lnTo>
                      <a:pt x="57" y="55"/>
                    </a:lnTo>
                    <a:lnTo>
                      <a:pt x="57" y="54"/>
                    </a:lnTo>
                    <a:lnTo>
                      <a:pt x="57" y="54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5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3"/>
                    </a:lnTo>
                    <a:lnTo>
                      <a:pt x="50" y="53"/>
                    </a:lnTo>
                    <a:lnTo>
                      <a:pt x="50" y="53"/>
                    </a:lnTo>
                    <a:lnTo>
                      <a:pt x="50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49" y="50"/>
                    </a:lnTo>
                    <a:lnTo>
                      <a:pt x="49" y="49"/>
                    </a:lnTo>
                    <a:lnTo>
                      <a:pt x="48" y="49"/>
                    </a:lnTo>
                    <a:lnTo>
                      <a:pt x="48" y="49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3" y="44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4" y="41"/>
                    </a:lnTo>
                    <a:lnTo>
                      <a:pt x="44" y="41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2"/>
                    </a:lnTo>
                    <a:lnTo>
                      <a:pt x="47" y="32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4"/>
                    </a:lnTo>
                    <a:lnTo>
                      <a:pt x="39" y="24"/>
                    </a:lnTo>
                    <a:lnTo>
                      <a:pt x="39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8" y="17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7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218" name="Freeform 115">
                <a:extLst>
                  <a:ext uri="{FF2B5EF4-FFF2-40B4-BE49-F238E27FC236}">
                    <a16:creationId xmlns:a16="http://schemas.microsoft.com/office/drawing/2014/main" xmlns="" id="{DFD1E992-8865-4436-86EF-12AC265EB1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9750" y="3911601"/>
                <a:ext cx="234950" cy="539750"/>
              </a:xfrm>
              <a:custGeom>
                <a:avLst/>
                <a:gdLst>
                  <a:gd name="T0" fmla="*/ 7 w 148"/>
                  <a:gd name="T1" fmla="*/ 4 h 340"/>
                  <a:gd name="T2" fmla="*/ 3 w 148"/>
                  <a:gd name="T3" fmla="*/ 18 h 340"/>
                  <a:gd name="T4" fmla="*/ 4 w 148"/>
                  <a:gd name="T5" fmla="*/ 34 h 340"/>
                  <a:gd name="T6" fmla="*/ 3 w 148"/>
                  <a:gd name="T7" fmla="*/ 49 h 340"/>
                  <a:gd name="T8" fmla="*/ 1 w 148"/>
                  <a:gd name="T9" fmla="*/ 64 h 340"/>
                  <a:gd name="T10" fmla="*/ 7 w 148"/>
                  <a:gd name="T11" fmla="*/ 76 h 340"/>
                  <a:gd name="T12" fmla="*/ 8 w 148"/>
                  <a:gd name="T13" fmla="*/ 91 h 340"/>
                  <a:gd name="T14" fmla="*/ 16 w 148"/>
                  <a:gd name="T15" fmla="*/ 100 h 340"/>
                  <a:gd name="T16" fmla="*/ 5 w 148"/>
                  <a:gd name="T17" fmla="*/ 109 h 340"/>
                  <a:gd name="T18" fmla="*/ 5 w 148"/>
                  <a:gd name="T19" fmla="*/ 124 h 340"/>
                  <a:gd name="T20" fmla="*/ 4 w 148"/>
                  <a:gd name="T21" fmla="*/ 137 h 340"/>
                  <a:gd name="T22" fmla="*/ 8 w 148"/>
                  <a:gd name="T23" fmla="*/ 150 h 340"/>
                  <a:gd name="T24" fmla="*/ 15 w 148"/>
                  <a:gd name="T25" fmla="*/ 160 h 340"/>
                  <a:gd name="T26" fmla="*/ 28 w 148"/>
                  <a:gd name="T27" fmla="*/ 165 h 340"/>
                  <a:gd name="T28" fmla="*/ 38 w 148"/>
                  <a:gd name="T29" fmla="*/ 168 h 340"/>
                  <a:gd name="T30" fmla="*/ 41 w 148"/>
                  <a:gd name="T31" fmla="*/ 182 h 340"/>
                  <a:gd name="T32" fmla="*/ 45 w 148"/>
                  <a:gd name="T33" fmla="*/ 195 h 340"/>
                  <a:gd name="T34" fmla="*/ 51 w 148"/>
                  <a:gd name="T35" fmla="*/ 206 h 340"/>
                  <a:gd name="T36" fmla="*/ 59 w 148"/>
                  <a:gd name="T37" fmla="*/ 220 h 340"/>
                  <a:gd name="T38" fmla="*/ 63 w 148"/>
                  <a:gd name="T39" fmla="*/ 236 h 340"/>
                  <a:gd name="T40" fmla="*/ 69 w 148"/>
                  <a:gd name="T41" fmla="*/ 247 h 340"/>
                  <a:gd name="T42" fmla="*/ 70 w 148"/>
                  <a:gd name="T43" fmla="*/ 260 h 340"/>
                  <a:gd name="T44" fmla="*/ 77 w 148"/>
                  <a:gd name="T45" fmla="*/ 271 h 340"/>
                  <a:gd name="T46" fmla="*/ 85 w 148"/>
                  <a:gd name="T47" fmla="*/ 283 h 340"/>
                  <a:gd name="T48" fmla="*/ 90 w 148"/>
                  <a:gd name="T49" fmla="*/ 297 h 340"/>
                  <a:gd name="T50" fmla="*/ 94 w 148"/>
                  <a:gd name="T51" fmla="*/ 311 h 340"/>
                  <a:gd name="T52" fmla="*/ 99 w 148"/>
                  <a:gd name="T53" fmla="*/ 329 h 340"/>
                  <a:gd name="T54" fmla="*/ 109 w 148"/>
                  <a:gd name="T55" fmla="*/ 337 h 340"/>
                  <a:gd name="T56" fmla="*/ 124 w 148"/>
                  <a:gd name="T57" fmla="*/ 339 h 340"/>
                  <a:gd name="T58" fmla="*/ 134 w 148"/>
                  <a:gd name="T59" fmla="*/ 334 h 340"/>
                  <a:gd name="T60" fmla="*/ 147 w 148"/>
                  <a:gd name="T61" fmla="*/ 330 h 340"/>
                  <a:gd name="T62" fmla="*/ 137 w 148"/>
                  <a:gd name="T63" fmla="*/ 318 h 340"/>
                  <a:gd name="T64" fmla="*/ 127 w 148"/>
                  <a:gd name="T65" fmla="*/ 307 h 340"/>
                  <a:gd name="T66" fmla="*/ 127 w 148"/>
                  <a:gd name="T67" fmla="*/ 292 h 340"/>
                  <a:gd name="T68" fmla="*/ 139 w 148"/>
                  <a:gd name="T69" fmla="*/ 286 h 340"/>
                  <a:gd name="T70" fmla="*/ 140 w 148"/>
                  <a:gd name="T71" fmla="*/ 271 h 340"/>
                  <a:gd name="T72" fmla="*/ 140 w 148"/>
                  <a:gd name="T73" fmla="*/ 254 h 340"/>
                  <a:gd name="T74" fmla="*/ 143 w 148"/>
                  <a:gd name="T75" fmla="*/ 240 h 340"/>
                  <a:gd name="T76" fmla="*/ 144 w 148"/>
                  <a:gd name="T77" fmla="*/ 227 h 340"/>
                  <a:gd name="T78" fmla="*/ 143 w 148"/>
                  <a:gd name="T79" fmla="*/ 213 h 340"/>
                  <a:gd name="T80" fmla="*/ 138 w 148"/>
                  <a:gd name="T81" fmla="*/ 202 h 340"/>
                  <a:gd name="T82" fmla="*/ 130 w 148"/>
                  <a:gd name="T83" fmla="*/ 191 h 340"/>
                  <a:gd name="T84" fmla="*/ 128 w 148"/>
                  <a:gd name="T85" fmla="*/ 178 h 340"/>
                  <a:gd name="T86" fmla="*/ 134 w 148"/>
                  <a:gd name="T87" fmla="*/ 167 h 340"/>
                  <a:gd name="T88" fmla="*/ 143 w 148"/>
                  <a:gd name="T89" fmla="*/ 164 h 340"/>
                  <a:gd name="T90" fmla="*/ 143 w 148"/>
                  <a:gd name="T91" fmla="*/ 151 h 340"/>
                  <a:gd name="T92" fmla="*/ 133 w 148"/>
                  <a:gd name="T93" fmla="*/ 139 h 340"/>
                  <a:gd name="T94" fmla="*/ 129 w 148"/>
                  <a:gd name="T95" fmla="*/ 126 h 340"/>
                  <a:gd name="T96" fmla="*/ 124 w 148"/>
                  <a:gd name="T97" fmla="*/ 114 h 340"/>
                  <a:gd name="T98" fmla="*/ 120 w 148"/>
                  <a:gd name="T99" fmla="*/ 101 h 340"/>
                  <a:gd name="T100" fmla="*/ 115 w 148"/>
                  <a:gd name="T101" fmla="*/ 89 h 340"/>
                  <a:gd name="T102" fmla="*/ 111 w 148"/>
                  <a:gd name="T103" fmla="*/ 77 h 340"/>
                  <a:gd name="T104" fmla="*/ 105 w 148"/>
                  <a:gd name="T105" fmla="*/ 67 h 340"/>
                  <a:gd name="T106" fmla="*/ 95 w 148"/>
                  <a:gd name="T107" fmla="*/ 61 h 340"/>
                  <a:gd name="T108" fmla="*/ 86 w 148"/>
                  <a:gd name="T109" fmla="*/ 62 h 340"/>
                  <a:gd name="T110" fmla="*/ 78 w 148"/>
                  <a:gd name="T111" fmla="*/ 66 h 340"/>
                  <a:gd name="T112" fmla="*/ 64 w 148"/>
                  <a:gd name="T113" fmla="*/ 60 h 340"/>
                  <a:gd name="T114" fmla="*/ 53 w 148"/>
                  <a:gd name="T115" fmla="*/ 54 h 340"/>
                  <a:gd name="T116" fmla="*/ 44 w 148"/>
                  <a:gd name="T117" fmla="*/ 44 h 340"/>
                  <a:gd name="T118" fmla="*/ 47 w 148"/>
                  <a:gd name="T119" fmla="*/ 28 h 340"/>
                  <a:gd name="T120" fmla="*/ 34 w 148"/>
                  <a:gd name="T121" fmla="*/ 21 h 340"/>
                  <a:gd name="T122" fmla="*/ 27 w 148"/>
                  <a:gd name="T123" fmla="*/ 13 h 340"/>
                  <a:gd name="T124" fmla="*/ 18 w 148"/>
                  <a:gd name="T125" fmla="*/ 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8" h="340">
                    <a:moveTo>
                      <a:pt x="126" y="180"/>
                    </a:moveTo>
                    <a:lnTo>
                      <a:pt x="126" y="180"/>
                    </a:lnTo>
                    <a:moveTo>
                      <a:pt x="18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5" y="29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6" y="42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2" y="55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1" y="57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" y="74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8" y="76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7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9" y="80"/>
                    </a:lnTo>
                    <a:lnTo>
                      <a:pt x="9" y="80"/>
                    </a:lnTo>
                    <a:lnTo>
                      <a:pt x="9" y="80"/>
                    </a:lnTo>
                    <a:lnTo>
                      <a:pt x="9" y="80"/>
                    </a:lnTo>
                    <a:lnTo>
                      <a:pt x="9" y="81"/>
                    </a:lnTo>
                    <a:lnTo>
                      <a:pt x="8" y="81"/>
                    </a:lnTo>
                    <a:lnTo>
                      <a:pt x="8" y="81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3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8" y="84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6"/>
                    </a:lnTo>
                    <a:lnTo>
                      <a:pt x="8" y="86"/>
                    </a:lnTo>
                    <a:lnTo>
                      <a:pt x="8" y="86"/>
                    </a:lnTo>
                    <a:lnTo>
                      <a:pt x="8" y="86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9"/>
                    </a:lnTo>
                    <a:lnTo>
                      <a:pt x="8" y="89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7" y="91"/>
                    </a:lnTo>
                    <a:lnTo>
                      <a:pt x="7" y="91"/>
                    </a:lnTo>
                    <a:lnTo>
                      <a:pt x="8" y="92"/>
                    </a:lnTo>
                    <a:lnTo>
                      <a:pt x="8" y="92"/>
                    </a:lnTo>
                    <a:lnTo>
                      <a:pt x="9" y="92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1" y="92"/>
                    </a:lnTo>
                    <a:lnTo>
                      <a:pt x="11" y="91"/>
                    </a:lnTo>
                    <a:lnTo>
                      <a:pt x="12" y="91"/>
                    </a:lnTo>
                    <a:lnTo>
                      <a:pt x="12" y="91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13" y="92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3"/>
                    </a:lnTo>
                    <a:lnTo>
                      <a:pt x="13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4" y="95"/>
                    </a:lnTo>
                    <a:lnTo>
                      <a:pt x="13" y="95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6"/>
                    </a:lnTo>
                    <a:lnTo>
                      <a:pt x="15" y="96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5" y="98"/>
                    </a:lnTo>
                    <a:lnTo>
                      <a:pt x="15" y="98"/>
                    </a:lnTo>
                    <a:lnTo>
                      <a:pt x="15" y="99"/>
                    </a:lnTo>
                    <a:lnTo>
                      <a:pt x="16" y="99"/>
                    </a:lnTo>
                    <a:lnTo>
                      <a:pt x="16" y="99"/>
                    </a:lnTo>
                    <a:lnTo>
                      <a:pt x="16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5" y="100"/>
                    </a:lnTo>
                    <a:lnTo>
                      <a:pt x="15" y="101"/>
                    </a:lnTo>
                    <a:lnTo>
                      <a:pt x="15" y="101"/>
                    </a:lnTo>
                    <a:lnTo>
                      <a:pt x="15" y="102"/>
                    </a:lnTo>
                    <a:lnTo>
                      <a:pt x="15" y="102"/>
                    </a:lnTo>
                    <a:lnTo>
                      <a:pt x="15" y="102"/>
                    </a:lnTo>
                    <a:lnTo>
                      <a:pt x="15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3" y="103"/>
                    </a:lnTo>
                    <a:lnTo>
                      <a:pt x="13" y="103"/>
                    </a:lnTo>
                    <a:lnTo>
                      <a:pt x="13" y="103"/>
                    </a:lnTo>
                    <a:lnTo>
                      <a:pt x="13" y="102"/>
                    </a:lnTo>
                    <a:lnTo>
                      <a:pt x="13" y="102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1" y="103"/>
                    </a:lnTo>
                    <a:lnTo>
                      <a:pt x="11" y="103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9" y="103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8" y="103"/>
                    </a:lnTo>
                    <a:lnTo>
                      <a:pt x="8" y="103"/>
                    </a:lnTo>
                    <a:lnTo>
                      <a:pt x="8" y="103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9" y="106"/>
                    </a:lnTo>
                    <a:lnTo>
                      <a:pt x="8" y="106"/>
                    </a:lnTo>
                    <a:lnTo>
                      <a:pt x="8" y="106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7" y="107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5" y="111"/>
                    </a:lnTo>
                    <a:lnTo>
                      <a:pt x="5" y="111"/>
                    </a:lnTo>
                    <a:lnTo>
                      <a:pt x="5" y="112"/>
                    </a:lnTo>
                    <a:lnTo>
                      <a:pt x="6" y="112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6" y="113"/>
                    </a:lnTo>
                    <a:lnTo>
                      <a:pt x="7" y="113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8" y="115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8" y="117"/>
                    </a:lnTo>
                    <a:lnTo>
                      <a:pt x="8" y="117"/>
                    </a:lnTo>
                    <a:lnTo>
                      <a:pt x="7" y="117"/>
                    </a:lnTo>
                    <a:lnTo>
                      <a:pt x="7" y="117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6" y="119"/>
                    </a:lnTo>
                    <a:lnTo>
                      <a:pt x="6" y="119"/>
                    </a:lnTo>
                    <a:lnTo>
                      <a:pt x="6" y="120"/>
                    </a:lnTo>
                    <a:lnTo>
                      <a:pt x="6" y="120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5" y="121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4" y="123"/>
                    </a:lnTo>
                    <a:lnTo>
                      <a:pt x="4" y="123"/>
                    </a:lnTo>
                    <a:lnTo>
                      <a:pt x="4" y="123"/>
                    </a:lnTo>
                    <a:lnTo>
                      <a:pt x="5" y="123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5" y="125"/>
                    </a:lnTo>
                    <a:lnTo>
                      <a:pt x="5" y="125"/>
                    </a:lnTo>
                    <a:lnTo>
                      <a:pt x="5" y="125"/>
                    </a:lnTo>
                    <a:lnTo>
                      <a:pt x="5" y="126"/>
                    </a:lnTo>
                    <a:lnTo>
                      <a:pt x="5" y="126"/>
                    </a:lnTo>
                    <a:lnTo>
                      <a:pt x="5" y="126"/>
                    </a:lnTo>
                    <a:lnTo>
                      <a:pt x="4" y="127"/>
                    </a:lnTo>
                    <a:lnTo>
                      <a:pt x="4" y="127"/>
                    </a:lnTo>
                    <a:lnTo>
                      <a:pt x="4" y="127"/>
                    </a:lnTo>
                    <a:lnTo>
                      <a:pt x="4" y="127"/>
                    </a:lnTo>
                    <a:lnTo>
                      <a:pt x="3" y="127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3" y="129"/>
                    </a:lnTo>
                    <a:lnTo>
                      <a:pt x="3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2"/>
                    </a:lnTo>
                    <a:lnTo>
                      <a:pt x="2" y="132"/>
                    </a:lnTo>
                    <a:lnTo>
                      <a:pt x="2" y="132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4" y="135"/>
                    </a:lnTo>
                    <a:lnTo>
                      <a:pt x="4" y="135"/>
                    </a:lnTo>
                    <a:lnTo>
                      <a:pt x="4" y="136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5" y="137"/>
                    </a:lnTo>
                    <a:lnTo>
                      <a:pt x="4" y="137"/>
                    </a:lnTo>
                    <a:lnTo>
                      <a:pt x="4" y="137"/>
                    </a:lnTo>
                    <a:lnTo>
                      <a:pt x="4" y="137"/>
                    </a:lnTo>
                    <a:lnTo>
                      <a:pt x="3" y="137"/>
                    </a:lnTo>
                    <a:lnTo>
                      <a:pt x="3" y="137"/>
                    </a:lnTo>
                    <a:lnTo>
                      <a:pt x="3" y="137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3" y="138"/>
                    </a:lnTo>
                    <a:lnTo>
                      <a:pt x="3" y="139"/>
                    </a:lnTo>
                    <a:lnTo>
                      <a:pt x="3" y="139"/>
                    </a:lnTo>
                    <a:lnTo>
                      <a:pt x="3" y="140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4" y="141"/>
                    </a:lnTo>
                    <a:lnTo>
                      <a:pt x="4" y="141"/>
                    </a:lnTo>
                    <a:lnTo>
                      <a:pt x="4" y="141"/>
                    </a:lnTo>
                    <a:lnTo>
                      <a:pt x="4" y="142"/>
                    </a:lnTo>
                    <a:lnTo>
                      <a:pt x="4" y="142"/>
                    </a:lnTo>
                    <a:lnTo>
                      <a:pt x="4" y="142"/>
                    </a:lnTo>
                    <a:lnTo>
                      <a:pt x="4" y="143"/>
                    </a:lnTo>
                    <a:lnTo>
                      <a:pt x="3" y="143"/>
                    </a:lnTo>
                    <a:lnTo>
                      <a:pt x="3" y="143"/>
                    </a:lnTo>
                    <a:lnTo>
                      <a:pt x="3" y="144"/>
                    </a:lnTo>
                    <a:lnTo>
                      <a:pt x="3" y="144"/>
                    </a:lnTo>
                    <a:lnTo>
                      <a:pt x="3" y="144"/>
                    </a:lnTo>
                    <a:lnTo>
                      <a:pt x="3" y="145"/>
                    </a:lnTo>
                    <a:lnTo>
                      <a:pt x="3" y="145"/>
                    </a:lnTo>
                    <a:lnTo>
                      <a:pt x="4" y="145"/>
                    </a:lnTo>
                    <a:lnTo>
                      <a:pt x="4" y="145"/>
                    </a:lnTo>
                    <a:lnTo>
                      <a:pt x="4" y="146"/>
                    </a:lnTo>
                    <a:lnTo>
                      <a:pt x="4" y="146"/>
                    </a:lnTo>
                    <a:lnTo>
                      <a:pt x="4" y="147"/>
                    </a:lnTo>
                    <a:lnTo>
                      <a:pt x="4" y="147"/>
                    </a:lnTo>
                    <a:lnTo>
                      <a:pt x="5" y="147"/>
                    </a:lnTo>
                    <a:lnTo>
                      <a:pt x="5" y="146"/>
                    </a:lnTo>
                    <a:lnTo>
                      <a:pt x="5" y="146"/>
                    </a:lnTo>
                    <a:lnTo>
                      <a:pt x="5" y="147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7" y="147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9"/>
                    </a:lnTo>
                    <a:lnTo>
                      <a:pt x="8" y="149"/>
                    </a:lnTo>
                    <a:lnTo>
                      <a:pt x="8" y="150"/>
                    </a:lnTo>
                    <a:lnTo>
                      <a:pt x="8" y="150"/>
                    </a:lnTo>
                    <a:lnTo>
                      <a:pt x="8" y="151"/>
                    </a:lnTo>
                    <a:lnTo>
                      <a:pt x="8" y="151"/>
                    </a:lnTo>
                    <a:lnTo>
                      <a:pt x="8" y="152"/>
                    </a:lnTo>
                    <a:lnTo>
                      <a:pt x="9" y="152"/>
                    </a:lnTo>
                    <a:lnTo>
                      <a:pt x="9" y="153"/>
                    </a:lnTo>
                    <a:lnTo>
                      <a:pt x="8" y="153"/>
                    </a:lnTo>
                    <a:lnTo>
                      <a:pt x="8" y="153"/>
                    </a:lnTo>
                    <a:lnTo>
                      <a:pt x="8" y="153"/>
                    </a:lnTo>
                    <a:lnTo>
                      <a:pt x="7" y="153"/>
                    </a:lnTo>
                    <a:lnTo>
                      <a:pt x="7" y="153"/>
                    </a:lnTo>
                    <a:lnTo>
                      <a:pt x="7" y="154"/>
                    </a:lnTo>
                    <a:lnTo>
                      <a:pt x="7" y="154"/>
                    </a:lnTo>
                    <a:lnTo>
                      <a:pt x="7" y="154"/>
                    </a:lnTo>
                    <a:lnTo>
                      <a:pt x="7" y="155"/>
                    </a:lnTo>
                    <a:lnTo>
                      <a:pt x="7" y="155"/>
                    </a:lnTo>
                    <a:lnTo>
                      <a:pt x="8" y="156"/>
                    </a:lnTo>
                    <a:lnTo>
                      <a:pt x="8" y="156"/>
                    </a:lnTo>
                    <a:lnTo>
                      <a:pt x="8" y="156"/>
                    </a:lnTo>
                    <a:lnTo>
                      <a:pt x="9" y="156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1" y="157"/>
                    </a:lnTo>
                    <a:lnTo>
                      <a:pt x="11" y="157"/>
                    </a:lnTo>
                    <a:lnTo>
                      <a:pt x="11" y="158"/>
                    </a:lnTo>
                    <a:lnTo>
                      <a:pt x="12" y="158"/>
                    </a:lnTo>
                    <a:lnTo>
                      <a:pt x="12" y="158"/>
                    </a:lnTo>
                    <a:lnTo>
                      <a:pt x="12" y="158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4" y="160"/>
                    </a:lnTo>
                    <a:lnTo>
                      <a:pt x="14" y="160"/>
                    </a:lnTo>
                    <a:lnTo>
                      <a:pt x="14" y="160"/>
                    </a:lnTo>
                    <a:lnTo>
                      <a:pt x="15" y="160"/>
                    </a:lnTo>
                    <a:lnTo>
                      <a:pt x="15" y="160"/>
                    </a:lnTo>
                    <a:lnTo>
                      <a:pt x="15" y="160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6" y="159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18" y="159"/>
                    </a:lnTo>
                    <a:lnTo>
                      <a:pt x="18" y="159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20" y="159"/>
                    </a:lnTo>
                    <a:lnTo>
                      <a:pt x="20" y="159"/>
                    </a:lnTo>
                    <a:lnTo>
                      <a:pt x="20" y="159"/>
                    </a:lnTo>
                    <a:lnTo>
                      <a:pt x="20" y="160"/>
                    </a:lnTo>
                    <a:lnTo>
                      <a:pt x="21" y="160"/>
                    </a:lnTo>
                    <a:lnTo>
                      <a:pt x="21" y="160"/>
                    </a:lnTo>
                    <a:lnTo>
                      <a:pt x="21" y="160"/>
                    </a:lnTo>
                    <a:lnTo>
                      <a:pt x="21" y="160"/>
                    </a:lnTo>
                    <a:lnTo>
                      <a:pt x="21" y="161"/>
                    </a:lnTo>
                    <a:lnTo>
                      <a:pt x="22" y="161"/>
                    </a:lnTo>
                    <a:lnTo>
                      <a:pt x="22" y="161"/>
                    </a:lnTo>
                    <a:lnTo>
                      <a:pt x="22" y="161"/>
                    </a:lnTo>
                    <a:lnTo>
                      <a:pt x="23" y="161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3" y="162"/>
                    </a:lnTo>
                    <a:lnTo>
                      <a:pt x="24" y="162"/>
                    </a:lnTo>
                    <a:lnTo>
                      <a:pt x="24" y="162"/>
                    </a:lnTo>
                    <a:lnTo>
                      <a:pt x="24" y="163"/>
                    </a:lnTo>
                    <a:lnTo>
                      <a:pt x="24" y="163"/>
                    </a:lnTo>
                    <a:lnTo>
                      <a:pt x="25" y="163"/>
                    </a:lnTo>
                    <a:lnTo>
                      <a:pt x="25" y="163"/>
                    </a:lnTo>
                    <a:lnTo>
                      <a:pt x="26" y="163"/>
                    </a:lnTo>
                    <a:lnTo>
                      <a:pt x="26" y="163"/>
                    </a:lnTo>
                    <a:lnTo>
                      <a:pt x="26" y="164"/>
                    </a:lnTo>
                    <a:lnTo>
                      <a:pt x="27" y="164"/>
                    </a:lnTo>
                    <a:lnTo>
                      <a:pt x="27" y="164"/>
                    </a:lnTo>
                    <a:lnTo>
                      <a:pt x="27" y="164"/>
                    </a:lnTo>
                    <a:lnTo>
                      <a:pt x="28" y="164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9" y="165"/>
                    </a:lnTo>
                    <a:lnTo>
                      <a:pt x="28" y="165"/>
                    </a:lnTo>
                    <a:lnTo>
                      <a:pt x="29" y="165"/>
                    </a:lnTo>
                    <a:lnTo>
                      <a:pt x="28" y="165"/>
                    </a:lnTo>
                    <a:lnTo>
                      <a:pt x="28" y="165"/>
                    </a:lnTo>
                    <a:lnTo>
                      <a:pt x="29" y="165"/>
                    </a:lnTo>
                    <a:lnTo>
                      <a:pt x="29" y="165"/>
                    </a:lnTo>
                    <a:lnTo>
                      <a:pt x="29" y="166"/>
                    </a:lnTo>
                    <a:lnTo>
                      <a:pt x="30" y="166"/>
                    </a:lnTo>
                    <a:lnTo>
                      <a:pt x="30" y="166"/>
                    </a:lnTo>
                    <a:lnTo>
                      <a:pt x="30" y="166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1" y="167"/>
                    </a:lnTo>
                    <a:lnTo>
                      <a:pt x="31" y="167"/>
                    </a:lnTo>
                    <a:lnTo>
                      <a:pt x="32" y="167"/>
                    </a:lnTo>
                    <a:lnTo>
                      <a:pt x="32" y="167"/>
                    </a:lnTo>
                    <a:lnTo>
                      <a:pt x="32" y="166"/>
                    </a:lnTo>
                    <a:lnTo>
                      <a:pt x="33" y="166"/>
                    </a:lnTo>
                    <a:lnTo>
                      <a:pt x="33" y="166"/>
                    </a:lnTo>
                    <a:lnTo>
                      <a:pt x="33" y="166"/>
                    </a:lnTo>
                    <a:lnTo>
                      <a:pt x="34" y="166"/>
                    </a:lnTo>
                    <a:lnTo>
                      <a:pt x="34" y="165"/>
                    </a:lnTo>
                    <a:lnTo>
                      <a:pt x="34" y="165"/>
                    </a:lnTo>
                    <a:lnTo>
                      <a:pt x="34" y="165"/>
                    </a:lnTo>
                    <a:lnTo>
                      <a:pt x="35" y="165"/>
                    </a:lnTo>
                    <a:lnTo>
                      <a:pt x="35" y="164"/>
                    </a:lnTo>
                    <a:lnTo>
                      <a:pt x="35" y="164"/>
                    </a:lnTo>
                    <a:lnTo>
                      <a:pt x="35" y="164"/>
                    </a:lnTo>
                    <a:lnTo>
                      <a:pt x="35" y="164"/>
                    </a:lnTo>
                    <a:lnTo>
                      <a:pt x="35" y="163"/>
                    </a:lnTo>
                    <a:lnTo>
                      <a:pt x="36" y="163"/>
                    </a:lnTo>
                    <a:lnTo>
                      <a:pt x="36" y="163"/>
                    </a:lnTo>
                    <a:lnTo>
                      <a:pt x="37" y="163"/>
                    </a:lnTo>
                    <a:lnTo>
                      <a:pt x="37" y="163"/>
                    </a:lnTo>
                    <a:lnTo>
                      <a:pt x="37" y="163"/>
                    </a:lnTo>
                    <a:lnTo>
                      <a:pt x="38" y="163"/>
                    </a:lnTo>
                    <a:lnTo>
                      <a:pt x="38" y="164"/>
                    </a:lnTo>
                    <a:lnTo>
                      <a:pt x="38" y="164"/>
                    </a:lnTo>
                    <a:lnTo>
                      <a:pt x="38" y="165"/>
                    </a:lnTo>
                    <a:lnTo>
                      <a:pt x="38" y="165"/>
                    </a:lnTo>
                    <a:lnTo>
                      <a:pt x="38" y="166"/>
                    </a:lnTo>
                    <a:lnTo>
                      <a:pt x="38" y="166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8"/>
                    </a:lnTo>
                    <a:lnTo>
                      <a:pt x="38" y="168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70"/>
                    </a:lnTo>
                    <a:lnTo>
                      <a:pt x="38" y="170"/>
                    </a:lnTo>
                    <a:lnTo>
                      <a:pt x="38" y="170"/>
                    </a:lnTo>
                    <a:lnTo>
                      <a:pt x="39" y="170"/>
                    </a:lnTo>
                    <a:lnTo>
                      <a:pt x="39" y="170"/>
                    </a:lnTo>
                    <a:lnTo>
                      <a:pt x="39" y="171"/>
                    </a:lnTo>
                    <a:lnTo>
                      <a:pt x="40" y="171"/>
                    </a:lnTo>
                    <a:lnTo>
                      <a:pt x="40" y="171"/>
                    </a:lnTo>
                    <a:lnTo>
                      <a:pt x="41" y="171"/>
                    </a:lnTo>
                    <a:lnTo>
                      <a:pt x="41" y="171"/>
                    </a:lnTo>
                    <a:lnTo>
                      <a:pt x="40" y="171"/>
                    </a:lnTo>
                    <a:lnTo>
                      <a:pt x="40" y="172"/>
                    </a:lnTo>
                    <a:lnTo>
                      <a:pt x="40" y="172"/>
                    </a:lnTo>
                    <a:lnTo>
                      <a:pt x="40" y="173"/>
                    </a:lnTo>
                    <a:lnTo>
                      <a:pt x="41" y="173"/>
                    </a:lnTo>
                    <a:lnTo>
                      <a:pt x="41" y="173"/>
                    </a:lnTo>
                    <a:lnTo>
                      <a:pt x="41" y="173"/>
                    </a:lnTo>
                    <a:lnTo>
                      <a:pt x="41" y="174"/>
                    </a:lnTo>
                    <a:lnTo>
                      <a:pt x="41" y="174"/>
                    </a:lnTo>
                    <a:lnTo>
                      <a:pt x="41" y="175"/>
                    </a:lnTo>
                    <a:lnTo>
                      <a:pt x="41" y="175"/>
                    </a:lnTo>
                    <a:lnTo>
                      <a:pt x="41" y="176"/>
                    </a:lnTo>
                    <a:lnTo>
                      <a:pt x="42" y="176"/>
                    </a:lnTo>
                    <a:lnTo>
                      <a:pt x="41" y="177"/>
                    </a:lnTo>
                    <a:lnTo>
                      <a:pt x="41" y="177"/>
                    </a:lnTo>
                    <a:lnTo>
                      <a:pt x="41" y="177"/>
                    </a:lnTo>
                    <a:lnTo>
                      <a:pt x="41" y="177"/>
                    </a:lnTo>
                    <a:lnTo>
                      <a:pt x="41" y="178"/>
                    </a:lnTo>
                    <a:lnTo>
                      <a:pt x="40" y="178"/>
                    </a:lnTo>
                    <a:lnTo>
                      <a:pt x="40" y="178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40" y="179"/>
                    </a:lnTo>
                    <a:lnTo>
                      <a:pt x="40" y="180"/>
                    </a:lnTo>
                    <a:lnTo>
                      <a:pt x="40" y="180"/>
                    </a:lnTo>
                    <a:lnTo>
                      <a:pt x="40" y="181"/>
                    </a:lnTo>
                    <a:lnTo>
                      <a:pt x="39" y="181"/>
                    </a:lnTo>
                    <a:lnTo>
                      <a:pt x="39" y="181"/>
                    </a:lnTo>
                    <a:lnTo>
                      <a:pt x="39" y="182"/>
                    </a:lnTo>
                    <a:lnTo>
                      <a:pt x="40" y="182"/>
                    </a:lnTo>
                    <a:lnTo>
                      <a:pt x="40" y="182"/>
                    </a:lnTo>
                    <a:lnTo>
                      <a:pt x="41" y="182"/>
                    </a:lnTo>
                    <a:lnTo>
                      <a:pt x="41" y="182"/>
                    </a:lnTo>
                    <a:lnTo>
                      <a:pt x="41" y="183"/>
                    </a:lnTo>
                    <a:lnTo>
                      <a:pt x="41" y="183"/>
                    </a:lnTo>
                    <a:lnTo>
                      <a:pt x="42" y="183"/>
                    </a:lnTo>
                    <a:lnTo>
                      <a:pt x="42" y="184"/>
                    </a:lnTo>
                    <a:lnTo>
                      <a:pt x="41" y="184"/>
                    </a:lnTo>
                    <a:lnTo>
                      <a:pt x="41" y="184"/>
                    </a:lnTo>
                    <a:lnTo>
                      <a:pt x="41" y="184"/>
                    </a:lnTo>
                    <a:lnTo>
                      <a:pt x="41" y="185"/>
                    </a:lnTo>
                    <a:lnTo>
                      <a:pt x="41" y="185"/>
                    </a:lnTo>
                    <a:lnTo>
                      <a:pt x="41" y="186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40" y="188"/>
                    </a:lnTo>
                    <a:lnTo>
                      <a:pt x="40" y="188"/>
                    </a:lnTo>
                    <a:lnTo>
                      <a:pt x="40" y="188"/>
                    </a:lnTo>
                    <a:lnTo>
                      <a:pt x="40" y="189"/>
                    </a:lnTo>
                    <a:lnTo>
                      <a:pt x="39" y="189"/>
                    </a:lnTo>
                    <a:lnTo>
                      <a:pt x="39" y="189"/>
                    </a:lnTo>
                    <a:lnTo>
                      <a:pt x="39" y="190"/>
                    </a:lnTo>
                    <a:lnTo>
                      <a:pt x="39" y="190"/>
                    </a:lnTo>
                    <a:lnTo>
                      <a:pt x="40" y="190"/>
                    </a:lnTo>
                    <a:lnTo>
                      <a:pt x="40" y="190"/>
                    </a:lnTo>
                    <a:lnTo>
                      <a:pt x="41" y="190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2" y="191"/>
                    </a:lnTo>
                    <a:lnTo>
                      <a:pt x="42" y="191"/>
                    </a:lnTo>
                    <a:lnTo>
                      <a:pt x="43" y="191"/>
                    </a:lnTo>
                    <a:lnTo>
                      <a:pt x="43" y="190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44" y="192"/>
                    </a:lnTo>
                    <a:lnTo>
                      <a:pt x="44" y="193"/>
                    </a:lnTo>
                    <a:lnTo>
                      <a:pt x="44" y="193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4"/>
                    </a:lnTo>
                    <a:lnTo>
                      <a:pt x="45" y="194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5" y="195"/>
                    </a:lnTo>
                    <a:lnTo>
                      <a:pt x="45" y="195"/>
                    </a:lnTo>
                    <a:lnTo>
                      <a:pt x="45" y="195"/>
                    </a:lnTo>
                    <a:lnTo>
                      <a:pt x="45" y="196"/>
                    </a:lnTo>
                    <a:lnTo>
                      <a:pt x="45" y="196"/>
                    </a:lnTo>
                    <a:lnTo>
                      <a:pt x="45" y="196"/>
                    </a:lnTo>
                    <a:lnTo>
                      <a:pt x="45" y="197"/>
                    </a:lnTo>
                    <a:lnTo>
                      <a:pt x="46" y="197"/>
                    </a:lnTo>
                    <a:lnTo>
                      <a:pt x="46" y="197"/>
                    </a:lnTo>
                    <a:lnTo>
                      <a:pt x="46" y="197"/>
                    </a:lnTo>
                    <a:lnTo>
                      <a:pt x="46" y="197"/>
                    </a:lnTo>
                    <a:lnTo>
                      <a:pt x="46" y="198"/>
                    </a:lnTo>
                    <a:lnTo>
                      <a:pt x="46" y="198"/>
                    </a:lnTo>
                    <a:lnTo>
                      <a:pt x="47" y="198"/>
                    </a:lnTo>
                    <a:lnTo>
                      <a:pt x="47" y="199"/>
                    </a:lnTo>
                    <a:lnTo>
                      <a:pt x="47" y="199"/>
                    </a:lnTo>
                    <a:lnTo>
                      <a:pt x="47" y="199"/>
                    </a:lnTo>
                    <a:lnTo>
                      <a:pt x="47" y="200"/>
                    </a:lnTo>
                    <a:lnTo>
                      <a:pt x="47" y="200"/>
                    </a:lnTo>
                    <a:lnTo>
                      <a:pt x="47" y="200"/>
                    </a:lnTo>
                    <a:lnTo>
                      <a:pt x="47" y="201"/>
                    </a:lnTo>
                    <a:lnTo>
                      <a:pt x="47" y="201"/>
                    </a:lnTo>
                    <a:lnTo>
                      <a:pt x="48" y="201"/>
                    </a:lnTo>
                    <a:lnTo>
                      <a:pt x="48" y="201"/>
                    </a:lnTo>
                    <a:lnTo>
                      <a:pt x="49" y="201"/>
                    </a:lnTo>
                    <a:lnTo>
                      <a:pt x="49" y="201"/>
                    </a:lnTo>
                    <a:lnTo>
                      <a:pt x="49" y="201"/>
                    </a:lnTo>
                    <a:lnTo>
                      <a:pt x="50" y="201"/>
                    </a:lnTo>
                    <a:lnTo>
                      <a:pt x="50" y="201"/>
                    </a:lnTo>
                    <a:lnTo>
                      <a:pt x="50" y="201"/>
                    </a:lnTo>
                    <a:lnTo>
                      <a:pt x="51" y="201"/>
                    </a:lnTo>
                    <a:lnTo>
                      <a:pt x="50" y="201"/>
                    </a:lnTo>
                    <a:lnTo>
                      <a:pt x="51" y="201"/>
                    </a:lnTo>
                    <a:lnTo>
                      <a:pt x="50" y="201"/>
                    </a:lnTo>
                    <a:lnTo>
                      <a:pt x="50" y="202"/>
                    </a:lnTo>
                    <a:lnTo>
                      <a:pt x="50" y="202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51" y="204"/>
                    </a:lnTo>
                    <a:lnTo>
                      <a:pt x="51" y="204"/>
                    </a:lnTo>
                    <a:lnTo>
                      <a:pt x="51" y="205"/>
                    </a:lnTo>
                    <a:lnTo>
                      <a:pt x="51" y="205"/>
                    </a:lnTo>
                    <a:lnTo>
                      <a:pt x="51" y="205"/>
                    </a:lnTo>
                    <a:lnTo>
                      <a:pt x="51" y="206"/>
                    </a:lnTo>
                    <a:lnTo>
                      <a:pt x="51" y="206"/>
                    </a:lnTo>
                    <a:lnTo>
                      <a:pt x="51" y="206"/>
                    </a:lnTo>
                    <a:lnTo>
                      <a:pt x="51" y="206"/>
                    </a:lnTo>
                    <a:lnTo>
                      <a:pt x="52" y="207"/>
                    </a:lnTo>
                    <a:lnTo>
                      <a:pt x="52" y="207"/>
                    </a:lnTo>
                    <a:lnTo>
                      <a:pt x="52" y="207"/>
                    </a:lnTo>
                    <a:lnTo>
                      <a:pt x="52" y="207"/>
                    </a:lnTo>
                    <a:lnTo>
                      <a:pt x="52" y="208"/>
                    </a:lnTo>
                    <a:lnTo>
                      <a:pt x="52" y="208"/>
                    </a:lnTo>
                    <a:lnTo>
                      <a:pt x="52" y="209"/>
                    </a:lnTo>
                    <a:lnTo>
                      <a:pt x="52" y="209"/>
                    </a:lnTo>
                    <a:lnTo>
                      <a:pt x="52" y="210"/>
                    </a:lnTo>
                    <a:lnTo>
                      <a:pt x="53" y="210"/>
                    </a:lnTo>
                    <a:lnTo>
                      <a:pt x="53" y="210"/>
                    </a:lnTo>
                    <a:lnTo>
                      <a:pt x="53" y="210"/>
                    </a:lnTo>
                    <a:lnTo>
                      <a:pt x="53" y="210"/>
                    </a:lnTo>
                    <a:lnTo>
                      <a:pt x="53" y="211"/>
                    </a:lnTo>
                    <a:lnTo>
                      <a:pt x="53" y="211"/>
                    </a:lnTo>
                    <a:lnTo>
                      <a:pt x="53" y="212"/>
                    </a:lnTo>
                    <a:lnTo>
                      <a:pt x="53" y="212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5" y="213"/>
                    </a:lnTo>
                    <a:lnTo>
                      <a:pt x="55" y="214"/>
                    </a:lnTo>
                    <a:lnTo>
                      <a:pt x="55" y="214"/>
                    </a:lnTo>
                    <a:lnTo>
                      <a:pt x="55" y="215"/>
                    </a:lnTo>
                    <a:lnTo>
                      <a:pt x="55" y="215"/>
                    </a:lnTo>
                    <a:lnTo>
                      <a:pt x="55" y="216"/>
                    </a:lnTo>
                    <a:lnTo>
                      <a:pt x="55" y="216"/>
                    </a:lnTo>
                    <a:lnTo>
                      <a:pt x="56" y="216"/>
                    </a:lnTo>
                    <a:lnTo>
                      <a:pt x="56" y="217"/>
                    </a:lnTo>
                    <a:lnTo>
                      <a:pt x="56" y="217"/>
                    </a:lnTo>
                    <a:lnTo>
                      <a:pt x="56" y="217"/>
                    </a:lnTo>
                    <a:lnTo>
                      <a:pt x="57" y="217"/>
                    </a:lnTo>
                    <a:lnTo>
                      <a:pt x="57" y="217"/>
                    </a:lnTo>
                    <a:lnTo>
                      <a:pt x="58" y="217"/>
                    </a:lnTo>
                    <a:lnTo>
                      <a:pt x="58" y="217"/>
                    </a:lnTo>
                    <a:lnTo>
                      <a:pt x="58" y="217"/>
                    </a:lnTo>
                    <a:lnTo>
                      <a:pt x="58" y="218"/>
                    </a:lnTo>
                    <a:lnTo>
                      <a:pt x="58" y="218"/>
                    </a:lnTo>
                    <a:lnTo>
                      <a:pt x="58" y="219"/>
                    </a:lnTo>
                    <a:lnTo>
                      <a:pt x="58" y="219"/>
                    </a:lnTo>
                    <a:lnTo>
                      <a:pt x="58" y="220"/>
                    </a:lnTo>
                    <a:lnTo>
                      <a:pt x="59" y="220"/>
                    </a:lnTo>
                    <a:lnTo>
                      <a:pt x="59" y="220"/>
                    </a:lnTo>
                    <a:lnTo>
                      <a:pt x="59" y="221"/>
                    </a:lnTo>
                    <a:lnTo>
                      <a:pt x="59" y="221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59" y="223"/>
                    </a:lnTo>
                    <a:lnTo>
                      <a:pt x="59" y="223"/>
                    </a:lnTo>
                    <a:lnTo>
                      <a:pt x="59" y="224"/>
                    </a:lnTo>
                    <a:lnTo>
                      <a:pt x="60" y="224"/>
                    </a:lnTo>
                    <a:lnTo>
                      <a:pt x="60" y="224"/>
                    </a:lnTo>
                    <a:lnTo>
                      <a:pt x="60" y="224"/>
                    </a:lnTo>
                    <a:lnTo>
                      <a:pt x="61" y="224"/>
                    </a:lnTo>
                    <a:lnTo>
                      <a:pt x="60" y="224"/>
                    </a:lnTo>
                    <a:lnTo>
                      <a:pt x="61" y="224"/>
                    </a:lnTo>
                    <a:lnTo>
                      <a:pt x="60" y="224"/>
                    </a:lnTo>
                    <a:lnTo>
                      <a:pt x="60" y="225"/>
                    </a:lnTo>
                    <a:lnTo>
                      <a:pt x="60" y="225"/>
                    </a:lnTo>
                    <a:lnTo>
                      <a:pt x="61" y="226"/>
                    </a:lnTo>
                    <a:lnTo>
                      <a:pt x="61" y="226"/>
                    </a:lnTo>
                    <a:lnTo>
                      <a:pt x="61" y="227"/>
                    </a:lnTo>
                    <a:lnTo>
                      <a:pt x="61" y="227"/>
                    </a:lnTo>
                    <a:lnTo>
                      <a:pt x="61" y="227"/>
                    </a:lnTo>
                    <a:lnTo>
                      <a:pt x="61" y="228"/>
                    </a:lnTo>
                    <a:lnTo>
                      <a:pt x="61" y="228"/>
                    </a:lnTo>
                    <a:lnTo>
                      <a:pt x="61" y="228"/>
                    </a:lnTo>
                    <a:lnTo>
                      <a:pt x="61" y="229"/>
                    </a:lnTo>
                    <a:lnTo>
                      <a:pt x="61" y="229"/>
                    </a:lnTo>
                    <a:lnTo>
                      <a:pt x="61" y="229"/>
                    </a:lnTo>
                    <a:lnTo>
                      <a:pt x="61" y="230"/>
                    </a:lnTo>
                    <a:lnTo>
                      <a:pt x="61" y="230"/>
                    </a:lnTo>
                    <a:lnTo>
                      <a:pt x="61" y="231"/>
                    </a:lnTo>
                    <a:lnTo>
                      <a:pt x="62" y="231"/>
                    </a:lnTo>
                    <a:lnTo>
                      <a:pt x="62" y="231"/>
                    </a:lnTo>
                    <a:lnTo>
                      <a:pt x="62" y="231"/>
                    </a:lnTo>
                    <a:lnTo>
                      <a:pt x="62" y="232"/>
                    </a:lnTo>
                    <a:lnTo>
                      <a:pt x="62" y="232"/>
                    </a:lnTo>
                    <a:lnTo>
                      <a:pt x="63" y="232"/>
                    </a:lnTo>
                    <a:lnTo>
                      <a:pt x="63" y="233"/>
                    </a:lnTo>
                    <a:lnTo>
                      <a:pt x="63" y="233"/>
                    </a:lnTo>
                    <a:lnTo>
                      <a:pt x="63" y="234"/>
                    </a:lnTo>
                    <a:lnTo>
                      <a:pt x="63" y="234"/>
                    </a:lnTo>
                    <a:lnTo>
                      <a:pt x="63" y="235"/>
                    </a:lnTo>
                    <a:lnTo>
                      <a:pt x="63" y="235"/>
                    </a:lnTo>
                    <a:lnTo>
                      <a:pt x="63" y="235"/>
                    </a:lnTo>
                    <a:lnTo>
                      <a:pt x="63" y="236"/>
                    </a:lnTo>
                    <a:lnTo>
                      <a:pt x="63" y="236"/>
                    </a:lnTo>
                    <a:lnTo>
                      <a:pt x="63" y="237"/>
                    </a:lnTo>
                    <a:lnTo>
                      <a:pt x="63" y="237"/>
                    </a:lnTo>
                    <a:lnTo>
                      <a:pt x="63" y="237"/>
                    </a:lnTo>
                    <a:lnTo>
                      <a:pt x="63" y="237"/>
                    </a:lnTo>
                    <a:lnTo>
                      <a:pt x="63" y="237"/>
                    </a:lnTo>
                    <a:lnTo>
                      <a:pt x="62" y="237"/>
                    </a:lnTo>
                    <a:lnTo>
                      <a:pt x="62" y="238"/>
                    </a:lnTo>
                    <a:lnTo>
                      <a:pt x="62" y="238"/>
                    </a:lnTo>
                    <a:lnTo>
                      <a:pt x="62" y="238"/>
                    </a:lnTo>
                    <a:lnTo>
                      <a:pt x="62" y="239"/>
                    </a:lnTo>
                    <a:lnTo>
                      <a:pt x="62" y="239"/>
                    </a:lnTo>
                    <a:lnTo>
                      <a:pt x="62" y="240"/>
                    </a:lnTo>
                    <a:lnTo>
                      <a:pt x="62" y="240"/>
                    </a:lnTo>
                    <a:lnTo>
                      <a:pt x="62" y="240"/>
                    </a:lnTo>
                    <a:lnTo>
                      <a:pt x="63" y="240"/>
                    </a:lnTo>
                    <a:lnTo>
                      <a:pt x="63" y="240"/>
                    </a:lnTo>
                    <a:lnTo>
                      <a:pt x="63" y="240"/>
                    </a:lnTo>
                    <a:lnTo>
                      <a:pt x="63" y="241"/>
                    </a:lnTo>
                    <a:lnTo>
                      <a:pt x="63" y="241"/>
                    </a:lnTo>
                    <a:lnTo>
                      <a:pt x="63" y="241"/>
                    </a:lnTo>
                    <a:lnTo>
                      <a:pt x="63" y="242"/>
                    </a:lnTo>
                    <a:lnTo>
                      <a:pt x="64" y="242"/>
                    </a:lnTo>
                    <a:lnTo>
                      <a:pt x="64" y="242"/>
                    </a:lnTo>
                    <a:lnTo>
                      <a:pt x="64" y="243"/>
                    </a:lnTo>
                    <a:lnTo>
                      <a:pt x="64" y="243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4" y="245"/>
                    </a:lnTo>
                    <a:lnTo>
                      <a:pt x="63" y="245"/>
                    </a:lnTo>
                    <a:lnTo>
                      <a:pt x="63" y="245"/>
                    </a:lnTo>
                    <a:lnTo>
                      <a:pt x="64" y="246"/>
                    </a:lnTo>
                    <a:lnTo>
                      <a:pt x="64" y="246"/>
                    </a:lnTo>
                    <a:lnTo>
                      <a:pt x="64" y="246"/>
                    </a:lnTo>
                    <a:lnTo>
                      <a:pt x="65" y="246"/>
                    </a:lnTo>
                    <a:lnTo>
                      <a:pt x="65" y="246"/>
                    </a:lnTo>
                    <a:lnTo>
                      <a:pt x="66" y="246"/>
                    </a:lnTo>
                    <a:lnTo>
                      <a:pt x="66" y="246"/>
                    </a:lnTo>
                    <a:lnTo>
                      <a:pt x="66" y="246"/>
                    </a:lnTo>
                    <a:lnTo>
                      <a:pt x="67" y="246"/>
                    </a:lnTo>
                    <a:lnTo>
                      <a:pt x="67" y="246"/>
                    </a:lnTo>
                    <a:lnTo>
                      <a:pt x="68" y="246"/>
                    </a:lnTo>
                    <a:lnTo>
                      <a:pt x="68" y="247"/>
                    </a:lnTo>
                    <a:lnTo>
                      <a:pt x="68" y="247"/>
                    </a:lnTo>
                    <a:lnTo>
                      <a:pt x="68" y="247"/>
                    </a:lnTo>
                    <a:lnTo>
                      <a:pt x="69" y="247"/>
                    </a:lnTo>
                    <a:lnTo>
                      <a:pt x="69" y="247"/>
                    </a:lnTo>
                    <a:lnTo>
                      <a:pt x="69" y="247"/>
                    </a:lnTo>
                    <a:lnTo>
                      <a:pt x="69" y="246"/>
                    </a:lnTo>
                    <a:lnTo>
                      <a:pt x="70" y="246"/>
                    </a:lnTo>
                    <a:lnTo>
                      <a:pt x="70" y="246"/>
                    </a:lnTo>
                    <a:lnTo>
                      <a:pt x="70" y="247"/>
                    </a:lnTo>
                    <a:lnTo>
                      <a:pt x="70" y="247"/>
                    </a:lnTo>
                    <a:lnTo>
                      <a:pt x="70" y="247"/>
                    </a:lnTo>
                    <a:lnTo>
                      <a:pt x="70" y="248"/>
                    </a:lnTo>
                    <a:lnTo>
                      <a:pt x="70" y="248"/>
                    </a:lnTo>
                    <a:lnTo>
                      <a:pt x="70" y="249"/>
                    </a:lnTo>
                    <a:lnTo>
                      <a:pt x="69" y="249"/>
                    </a:lnTo>
                    <a:lnTo>
                      <a:pt x="69" y="249"/>
                    </a:lnTo>
                    <a:lnTo>
                      <a:pt x="69" y="250"/>
                    </a:lnTo>
                    <a:lnTo>
                      <a:pt x="69" y="250"/>
                    </a:lnTo>
                    <a:lnTo>
                      <a:pt x="70" y="250"/>
                    </a:lnTo>
                    <a:lnTo>
                      <a:pt x="70" y="251"/>
                    </a:lnTo>
                    <a:lnTo>
                      <a:pt x="70" y="251"/>
                    </a:lnTo>
                    <a:lnTo>
                      <a:pt x="70" y="251"/>
                    </a:lnTo>
                    <a:lnTo>
                      <a:pt x="69" y="251"/>
                    </a:lnTo>
                    <a:lnTo>
                      <a:pt x="69" y="252"/>
                    </a:lnTo>
                    <a:lnTo>
                      <a:pt x="70" y="252"/>
                    </a:lnTo>
                    <a:lnTo>
                      <a:pt x="70" y="252"/>
                    </a:lnTo>
                    <a:lnTo>
                      <a:pt x="70" y="253"/>
                    </a:lnTo>
                    <a:lnTo>
                      <a:pt x="70" y="253"/>
                    </a:lnTo>
                    <a:lnTo>
                      <a:pt x="70" y="253"/>
                    </a:lnTo>
                    <a:lnTo>
                      <a:pt x="70" y="253"/>
                    </a:lnTo>
                    <a:lnTo>
                      <a:pt x="71" y="253"/>
                    </a:lnTo>
                    <a:lnTo>
                      <a:pt x="71" y="254"/>
                    </a:lnTo>
                    <a:lnTo>
                      <a:pt x="71" y="254"/>
                    </a:lnTo>
                    <a:lnTo>
                      <a:pt x="71" y="255"/>
                    </a:lnTo>
                    <a:lnTo>
                      <a:pt x="71" y="255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7"/>
                    </a:lnTo>
                    <a:lnTo>
                      <a:pt x="71" y="257"/>
                    </a:lnTo>
                    <a:lnTo>
                      <a:pt x="71" y="257"/>
                    </a:lnTo>
                    <a:lnTo>
                      <a:pt x="72" y="257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72" y="259"/>
                    </a:lnTo>
                    <a:lnTo>
                      <a:pt x="72" y="259"/>
                    </a:lnTo>
                    <a:lnTo>
                      <a:pt x="72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0" y="260"/>
                    </a:lnTo>
                    <a:lnTo>
                      <a:pt x="70" y="261"/>
                    </a:lnTo>
                    <a:lnTo>
                      <a:pt x="70" y="261"/>
                    </a:lnTo>
                    <a:lnTo>
                      <a:pt x="70" y="261"/>
                    </a:lnTo>
                    <a:lnTo>
                      <a:pt x="70" y="262"/>
                    </a:lnTo>
                    <a:lnTo>
                      <a:pt x="69" y="262"/>
                    </a:lnTo>
                    <a:lnTo>
                      <a:pt x="69" y="262"/>
                    </a:lnTo>
                    <a:lnTo>
                      <a:pt x="68" y="262"/>
                    </a:lnTo>
                    <a:lnTo>
                      <a:pt x="68" y="262"/>
                    </a:lnTo>
                    <a:lnTo>
                      <a:pt x="68" y="263"/>
                    </a:lnTo>
                    <a:lnTo>
                      <a:pt x="68" y="263"/>
                    </a:lnTo>
                    <a:lnTo>
                      <a:pt x="68" y="263"/>
                    </a:lnTo>
                    <a:lnTo>
                      <a:pt x="68" y="264"/>
                    </a:lnTo>
                    <a:lnTo>
                      <a:pt x="69" y="264"/>
                    </a:lnTo>
                    <a:lnTo>
                      <a:pt x="69" y="265"/>
                    </a:lnTo>
                    <a:lnTo>
                      <a:pt x="68" y="265"/>
                    </a:lnTo>
                    <a:lnTo>
                      <a:pt x="68" y="265"/>
                    </a:lnTo>
                    <a:lnTo>
                      <a:pt x="69" y="265"/>
                    </a:lnTo>
                    <a:lnTo>
                      <a:pt x="69" y="266"/>
                    </a:lnTo>
                    <a:lnTo>
                      <a:pt x="69" y="266"/>
                    </a:lnTo>
                    <a:lnTo>
                      <a:pt x="69" y="266"/>
                    </a:lnTo>
                    <a:lnTo>
                      <a:pt x="70" y="266"/>
                    </a:lnTo>
                    <a:lnTo>
                      <a:pt x="70" y="267"/>
                    </a:lnTo>
                    <a:lnTo>
                      <a:pt x="70" y="267"/>
                    </a:lnTo>
                    <a:lnTo>
                      <a:pt x="70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2" y="267"/>
                    </a:lnTo>
                    <a:lnTo>
                      <a:pt x="72" y="267"/>
                    </a:lnTo>
                    <a:lnTo>
                      <a:pt x="73" y="267"/>
                    </a:lnTo>
                    <a:lnTo>
                      <a:pt x="73" y="267"/>
                    </a:lnTo>
                    <a:lnTo>
                      <a:pt x="73" y="267"/>
                    </a:lnTo>
                    <a:lnTo>
                      <a:pt x="73" y="268"/>
                    </a:lnTo>
                    <a:lnTo>
                      <a:pt x="74" y="268"/>
                    </a:lnTo>
                    <a:lnTo>
                      <a:pt x="74" y="268"/>
                    </a:lnTo>
                    <a:lnTo>
                      <a:pt x="75" y="268"/>
                    </a:lnTo>
                    <a:lnTo>
                      <a:pt x="75" y="268"/>
                    </a:lnTo>
                    <a:lnTo>
                      <a:pt x="76" y="268"/>
                    </a:lnTo>
                    <a:lnTo>
                      <a:pt x="76" y="269"/>
                    </a:lnTo>
                    <a:lnTo>
                      <a:pt x="76" y="269"/>
                    </a:lnTo>
                    <a:lnTo>
                      <a:pt x="76" y="269"/>
                    </a:lnTo>
                    <a:lnTo>
                      <a:pt x="76" y="270"/>
                    </a:lnTo>
                    <a:lnTo>
                      <a:pt x="76" y="270"/>
                    </a:lnTo>
                    <a:lnTo>
                      <a:pt x="76" y="271"/>
                    </a:lnTo>
                    <a:lnTo>
                      <a:pt x="76" y="271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78" y="271"/>
                    </a:lnTo>
                    <a:lnTo>
                      <a:pt x="78" y="272"/>
                    </a:lnTo>
                    <a:lnTo>
                      <a:pt x="78" y="271"/>
                    </a:lnTo>
                    <a:lnTo>
                      <a:pt x="79" y="271"/>
                    </a:lnTo>
                    <a:lnTo>
                      <a:pt x="79" y="272"/>
                    </a:lnTo>
                    <a:lnTo>
                      <a:pt x="79" y="272"/>
                    </a:lnTo>
                    <a:lnTo>
                      <a:pt x="80" y="272"/>
                    </a:lnTo>
                    <a:lnTo>
                      <a:pt x="80" y="272"/>
                    </a:lnTo>
                    <a:lnTo>
                      <a:pt x="80" y="273"/>
                    </a:lnTo>
                    <a:lnTo>
                      <a:pt x="81" y="273"/>
                    </a:lnTo>
                    <a:lnTo>
                      <a:pt x="81" y="273"/>
                    </a:lnTo>
                    <a:lnTo>
                      <a:pt x="81" y="273"/>
                    </a:lnTo>
                    <a:lnTo>
                      <a:pt x="81" y="273"/>
                    </a:lnTo>
                    <a:lnTo>
                      <a:pt x="81" y="274"/>
                    </a:lnTo>
                    <a:lnTo>
                      <a:pt x="82" y="274"/>
                    </a:lnTo>
                    <a:lnTo>
                      <a:pt x="82" y="274"/>
                    </a:lnTo>
                    <a:lnTo>
                      <a:pt x="81" y="274"/>
                    </a:lnTo>
                    <a:lnTo>
                      <a:pt x="81" y="274"/>
                    </a:lnTo>
                    <a:lnTo>
                      <a:pt x="82" y="274"/>
                    </a:lnTo>
                    <a:lnTo>
                      <a:pt x="82" y="275"/>
                    </a:lnTo>
                    <a:lnTo>
                      <a:pt x="82" y="275"/>
                    </a:lnTo>
                    <a:lnTo>
                      <a:pt x="83" y="275"/>
                    </a:lnTo>
                    <a:lnTo>
                      <a:pt x="83" y="276"/>
                    </a:lnTo>
                    <a:lnTo>
                      <a:pt x="83" y="276"/>
                    </a:lnTo>
                    <a:lnTo>
                      <a:pt x="83" y="276"/>
                    </a:lnTo>
                    <a:lnTo>
                      <a:pt x="84" y="277"/>
                    </a:lnTo>
                    <a:lnTo>
                      <a:pt x="84" y="276"/>
                    </a:lnTo>
                    <a:lnTo>
                      <a:pt x="84" y="277"/>
                    </a:lnTo>
                    <a:lnTo>
                      <a:pt x="85" y="277"/>
                    </a:lnTo>
                    <a:lnTo>
                      <a:pt x="85" y="277"/>
                    </a:lnTo>
                    <a:lnTo>
                      <a:pt x="85" y="277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4" y="279"/>
                    </a:lnTo>
                    <a:lnTo>
                      <a:pt x="84" y="279"/>
                    </a:lnTo>
                    <a:lnTo>
                      <a:pt x="84" y="280"/>
                    </a:lnTo>
                    <a:lnTo>
                      <a:pt x="85" y="280"/>
                    </a:lnTo>
                    <a:lnTo>
                      <a:pt x="84" y="281"/>
                    </a:lnTo>
                    <a:lnTo>
                      <a:pt x="84" y="281"/>
                    </a:lnTo>
                    <a:lnTo>
                      <a:pt x="84" y="282"/>
                    </a:lnTo>
                    <a:lnTo>
                      <a:pt x="84" y="282"/>
                    </a:lnTo>
                    <a:lnTo>
                      <a:pt x="85" y="282"/>
                    </a:lnTo>
                    <a:lnTo>
                      <a:pt x="85" y="283"/>
                    </a:lnTo>
                    <a:lnTo>
                      <a:pt x="85" y="283"/>
                    </a:lnTo>
                    <a:lnTo>
                      <a:pt x="86" y="283"/>
                    </a:lnTo>
                    <a:lnTo>
                      <a:pt x="86" y="284"/>
                    </a:lnTo>
                    <a:lnTo>
                      <a:pt x="86" y="284"/>
                    </a:lnTo>
                    <a:lnTo>
                      <a:pt x="86" y="284"/>
                    </a:lnTo>
                    <a:lnTo>
                      <a:pt x="86" y="285"/>
                    </a:lnTo>
                    <a:lnTo>
                      <a:pt x="87" y="285"/>
                    </a:lnTo>
                    <a:lnTo>
                      <a:pt x="87" y="285"/>
                    </a:lnTo>
                    <a:lnTo>
                      <a:pt x="87" y="286"/>
                    </a:lnTo>
                    <a:lnTo>
                      <a:pt x="86" y="286"/>
                    </a:lnTo>
                    <a:lnTo>
                      <a:pt x="86" y="286"/>
                    </a:lnTo>
                    <a:lnTo>
                      <a:pt x="86" y="286"/>
                    </a:lnTo>
                    <a:lnTo>
                      <a:pt x="86" y="287"/>
                    </a:lnTo>
                    <a:lnTo>
                      <a:pt x="85" y="287"/>
                    </a:lnTo>
                    <a:lnTo>
                      <a:pt x="85" y="287"/>
                    </a:lnTo>
                    <a:lnTo>
                      <a:pt x="85" y="287"/>
                    </a:lnTo>
                    <a:lnTo>
                      <a:pt x="85" y="288"/>
                    </a:lnTo>
                    <a:lnTo>
                      <a:pt x="85" y="288"/>
                    </a:lnTo>
                    <a:lnTo>
                      <a:pt x="85" y="288"/>
                    </a:lnTo>
                    <a:lnTo>
                      <a:pt x="85" y="289"/>
                    </a:lnTo>
                    <a:lnTo>
                      <a:pt x="84" y="289"/>
                    </a:lnTo>
                    <a:lnTo>
                      <a:pt x="84" y="289"/>
                    </a:lnTo>
                    <a:lnTo>
                      <a:pt x="84" y="290"/>
                    </a:lnTo>
                    <a:lnTo>
                      <a:pt x="85" y="290"/>
                    </a:lnTo>
                    <a:lnTo>
                      <a:pt x="85" y="290"/>
                    </a:lnTo>
                    <a:lnTo>
                      <a:pt x="85" y="290"/>
                    </a:lnTo>
                    <a:lnTo>
                      <a:pt x="86" y="290"/>
                    </a:lnTo>
                    <a:lnTo>
                      <a:pt x="86" y="291"/>
                    </a:lnTo>
                    <a:lnTo>
                      <a:pt x="86" y="291"/>
                    </a:lnTo>
                    <a:lnTo>
                      <a:pt x="86" y="292"/>
                    </a:lnTo>
                    <a:lnTo>
                      <a:pt x="86" y="292"/>
                    </a:lnTo>
                    <a:lnTo>
                      <a:pt x="86" y="293"/>
                    </a:lnTo>
                    <a:lnTo>
                      <a:pt x="87" y="293"/>
                    </a:lnTo>
                    <a:lnTo>
                      <a:pt x="87" y="293"/>
                    </a:lnTo>
                    <a:lnTo>
                      <a:pt x="87" y="293"/>
                    </a:lnTo>
                    <a:lnTo>
                      <a:pt x="87" y="293"/>
                    </a:lnTo>
                    <a:lnTo>
                      <a:pt x="87" y="293"/>
                    </a:lnTo>
                    <a:lnTo>
                      <a:pt x="88" y="294"/>
                    </a:lnTo>
                    <a:lnTo>
                      <a:pt x="88" y="294"/>
                    </a:lnTo>
                    <a:lnTo>
                      <a:pt x="88" y="295"/>
                    </a:lnTo>
                    <a:lnTo>
                      <a:pt x="88" y="295"/>
                    </a:lnTo>
                    <a:lnTo>
                      <a:pt x="89" y="295"/>
                    </a:lnTo>
                    <a:lnTo>
                      <a:pt x="89" y="296"/>
                    </a:lnTo>
                    <a:lnTo>
                      <a:pt x="89" y="296"/>
                    </a:lnTo>
                    <a:lnTo>
                      <a:pt x="90" y="296"/>
                    </a:lnTo>
                    <a:lnTo>
                      <a:pt x="90" y="297"/>
                    </a:lnTo>
                    <a:lnTo>
                      <a:pt x="90" y="297"/>
                    </a:lnTo>
                    <a:lnTo>
                      <a:pt x="91" y="297"/>
                    </a:lnTo>
                    <a:lnTo>
                      <a:pt x="91" y="297"/>
                    </a:lnTo>
                    <a:lnTo>
                      <a:pt x="91" y="297"/>
                    </a:lnTo>
                    <a:lnTo>
                      <a:pt x="91" y="297"/>
                    </a:lnTo>
                    <a:lnTo>
                      <a:pt x="91" y="298"/>
                    </a:lnTo>
                    <a:lnTo>
                      <a:pt x="91" y="298"/>
                    </a:lnTo>
                    <a:lnTo>
                      <a:pt x="91" y="298"/>
                    </a:lnTo>
                    <a:lnTo>
                      <a:pt x="91" y="299"/>
                    </a:lnTo>
                    <a:lnTo>
                      <a:pt x="91" y="299"/>
                    </a:lnTo>
                    <a:lnTo>
                      <a:pt x="92" y="299"/>
                    </a:lnTo>
                    <a:lnTo>
                      <a:pt x="92" y="299"/>
                    </a:lnTo>
                    <a:lnTo>
                      <a:pt x="93" y="299"/>
                    </a:lnTo>
                    <a:lnTo>
                      <a:pt x="93" y="299"/>
                    </a:lnTo>
                    <a:lnTo>
                      <a:pt x="93" y="299"/>
                    </a:lnTo>
                    <a:lnTo>
                      <a:pt x="93" y="300"/>
                    </a:lnTo>
                    <a:lnTo>
                      <a:pt x="93" y="300"/>
                    </a:lnTo>
                    <a:lnTo>
                      <a:pt x="93" y="301"/>
                    </a:lnTo>
                    <a:lnTo>
                      <a:pt x="93" y="301"/>
                    </a:lnTo>
                    <a:lnTo>
                      <a:pt x="93" y="301"/>
                    </a:lnTo>
                    <a:lnTo>
                      <a:pt x="93" y="302"/>
                    </a:lnTo>
                    <a:lnTo>
                      <a:pt x="93" y="302"/>
                    </a:lnTo>
                    <a:lnTo>
                      <a:pt x="93" y="302"/>
                    </a:lnTo>
                    <a:lnTo>
                      <a:pt x="93" y="303"/>
                    </a:lnTo>
                    <a:lnTo>
                      <a:pt x="93" y="303"/>
                    </a:lnTo>
                    <a:lnTo>
                      <a:pt x="93" y="304"/>
                    </a:lnTo>
                    <a:lnTo>
                      <a:pt x="93" y="304"/>
                    </a:lnTo>
                    <a:lnTo>
                      <a:pt x="93" y="305"/>
                    </a:lnTo>
                    <a:lnTo>
                      <a:pt x="94" y="305"/>
                    </a:lnTo>
                    <a:lnTo>
                      <a:pt x="94" y="305"/>
                    </a:lnTo>
                    <a:lnTo>
                      <a:pt x="94" y="306"/>
                    </a:lnTo>
                    <a:lnTo>
                      <a:pt x="94" y="306"/>
                    </a:lnTo>
                    <a:lnTo>
                      <a:pt x="94" y="307"/>
                    </a:lnTo>
                    <a:lnTo>
                      <a:pt x="94" y="307"/>
                    </a:lnTo>
                    <a:lnTo>
                      <a:pt x="94" y="307"/>
                    </a:lnTo>
                    <a:lnTo>
                      <a:pt x="94" y="308"/>
                    </a:lnTo>
                    <a:lnTo>
                      <a:pt x="95" y="308"/>
                    </a:lnTo>
                    <a:lnTo>
                      <a:pt x="95" y="308"/>
                    </a:lnTo>
                    <a:lnTo>
                      <a:pt x="94" y="308"/>
                    </a:lnTo>
                    <a:lnTo>
                      <a:pt x="94" y="308"/>
                    </a:lnTo>
                    <a:lnTo>
                      <a:pt x="94" y="308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10"/>
                    </a:lnTo>
                    <a:lnTo>
                      <a:pt x="94" y="310"/>
                    </a:lnTo>
                    <a:lnTo>
                      <a:pt x="94" y="311"/>
                    </a:lnTo>
                    <a:lnTo>
                      <a:pt x="95" y="311"/>
                    </a:lnTo>
                    <a:lnTo>
                      <a:pt x="94" y="312"/>
                    </a:lnTo>
                    <a:lnTo>
                      <a:pt x="94" y="312"/>
                    </a:lnTo>
                    <a:lnTo>
                      <a:pt x="94" y="312"/>
                    </a:lnTo>
                    <a:lnTo>
                      <a:pt x="94" y="313"/>
                    </a:lnTo>
                    <a:lnTo>
                      <a:pt x="94" y="313"/>
                    </a:lnTo>
                    <a:lnTo>
                      <a:pt x="94" y="313"/>
                    </a:lnTo>
                    <a:lnTo>
                      <a:pt x="94" y="314"/>
                    </a:lnTo>
                    <a:lnTo>
                      <a:pt x="94" y="314"/>
                    </a:lnTo>
                    <a:lnTo>
                      <a:pt x="94" y="315"/>
                    </a:lnTo>
                    <a:lnTo>
                      <a:pt x="94" y="315"/>
                    </a:lnTo>
                    <a:lnTo>
                      <a:pt x="94" y="316"/>
                    </a:lnTo>
                    <a:lnTo>
                      <a:pt x="94" y="316"/>
                    </a:lnTo>
                    <a:lnTo>
                      <a:pt x="94" y="316"/>
                    </a:lnTo>
                    <a:lnTo>
                      <a:pt x="94" y="317"/>
                    </a:lnTo>
                    <a:lnTo>
                      <a:pt x="95" y="317"/>
                    </a:lnTo>
                    <a:lnTo>
                      <a:pt x="95" y="317"/>
                    </a:lnTo>
                    <a:lnTo>
                      <a:pt x="95" y="318"/>
                    </a:lnTo>
                    <a:lnTo>
                      <a:pt x="95" y="318"/>
                    </a:lnTo>
                    <a:lnTo>
                      <a:pt x="95" y="318"/>
                    </a:lnTo>
                    <a:lnTo>
                      <a:pt x="95" y="319"/>
                    </a:lnTo>
                    <a:lnTo>
                      <a:pt x="95" y="319"/>
                    </a:lnTo>
                    <a:lnTo>
                      <a:pt x="95" y="319"/>
                    </a:lnTo>
                    <a:lnTo>
                      <a:pt x="95" y="320"/>
                    </a:lnTo>
                    <a:lnTo>
                      <a:pt x="95" y="320"/>
                    </a:lnTo>
                    <a:lnTo>
                      <a:pt x="96" y="320"/>
                    </a:lnTo>
                    <a:lnTo>
                      <a:pt x="96" y="320"/>
                    </a:lnTo>
                    <a:lnTo>
                      <a:pt x="96" y="321"/>
                    </a:lnTo>
                    <a:lnTo>
                      <a:pt x="97" y="321"/>
                    </a:lnTo>
                    <a:lnTo>
                      <a:pt x="97" y="322"/>
                    </a:lnTo>
                    <a:lnTo>
                      <a:pt x="97" y="322"/>
                    </a:lnTo>
                    <a:lnTo>
                      <a:pt x="97" y="322"/>
                    </a:lnTo>
                    <a:lnTo>
                      <a:pt x="97" y="323"/>
                    </a:lnTo>
                    <a:lnTo>
                      <a:pt x="98" y="323"/>
                    </a:lnTo>
                    <a:lnTo>
                      <a:pt x="98" y="323"/>
                    </a:lnTo>
                    <a:lnTo>
                      <a:pt x="98" y="324"/>
                    </a:lnTo>
                    <a:lnTo>
                      <a:pt x="98" y="325"/>
                    </a:lnTo>
                    <a:lnTo>
                      <a:pt x="98" y="325"/>
                    </a:lnTo>
                    <a:lnTo>
                      <a:pt x="98" y="326"/>
                    </a:lnTo>
                    <a:lnTo>
                      <a:pt x="98" y="326"/>
                    </a:lnTo>
                    <a:lnTo>
                      <a:pt x="98" y="327"/>
                    </a:lnTo>
                    <a:lnTo>
                      <a:pt x="98" y="327"/>
                    </a:lnTo>
                    <a:lnTo>
                      <a:pt x="99" y="328"/>
                    </a:lnTo>
                    <a:lnTo>
                      <a:pt x="99" y="328"/>
                    </a:lnTo>
                    <a:lnTo>
                      <a:pt x="99" y="328"/>
                    </a:lnTo>
                    <a:lnTo>
                      <a:pt x="99" y="329"/>
                    </a:lnTo>
                    <a:lnTo>
                      <a:pt x="99" y="330"/>
                    </a:lnTo>
                    <a:lnTo>
                      <a:pt x="99" y="330"/>
                    </a:lnTo>
                    <a:lnTo>
                      <a:pt x="99" y="331"/>
                    </a:lnTo>
                    <a:lnTo>
                      <a:pt x="99" y="331"/>
                    </a:lnTo>
                    <a:lnTo>
                      <a:pt x="99" y="331"/>
                    </a:lnTo>
                    <a:lnTo>
                      <a:pt x="99" y="331"/>
                    </a:lnTo>
                    <a:lnTo>
                      <a:pt x="99" y="332"/>
                    </a:lnTo>
                    <a:lnTo>
                      <a:pt x="99" y="332"/>
                    </a:lnTo>
                    <a:lnTo>
                      <a:pt x="99" y="333"/>
                    </a:lnTo>
                    <a:lnTo>
                      <a:pt x="100" y="333"/>
                    </a:lnTo>
                    <a:lnTo>
                      <a:pt x="100" y="334"/>
                    </a:lnTo>
                    <a:lnTo>
                      <a:pt x="100" y="334"/>
                    </a:lnTo>
                    <a:lnTo>
                      <a:pt x="100" y="335"/>
                    </a:lnTo>
                    <a:lnTo>
                      <a:pt x="100" y="336"/>
                    </a:lnTo>
                    <a:lnTo>
                      <a:pt x="100" y="336"/>
                    </a:lnTo>
                    <a:lnTo>
                      <a:pt x="99" y="336"/>
                    </a:lnTo>
                    <a:lnTo>
                      <a:pt x="99" y="337"/>
                    </a:lnTo>
                    <a:lnTo>
                      <a:pt x="99" y="337"/>
                    </a:lnTo>
                    <a:lnTo>
                      <a:pt x="100" y="337"/>
                    </a:lnTo>
                    <a:lnTo>
                      <a:pt x="100" y="337"/>
                    </a:lnTo>
                    <a:lnTo>
                      <a:pt x="101" y="337"/>
                    </a:lnTo>
                    <a:lnTo>
                      <a:pt x="101" y="337"/>
                    </a:lnTo>
                    <a:lnTo>
                      <a:pt x="101" y="337"/>
                    </a:lnTo>
                    <a:lnTo>
                      <a:pt x="102" y="337"/>
                    </a:lnTo>
                    <a:lnTo>
                      <a:pt x="102" y="337"/>
                    </a:lnTo>
                    <a:lnTo>
                      <a:pt x="103" y="337"/>
                    </a:lnTo>
                    <a:lnTo>
                      <a:pt x="103" y="337"/>
                    </a:lnTo>
                    <a:lnTo>
                      <a:pt x="103" y="337"/>
                    </a:lnTo>
                    <a:lnTo>
                      <a:pt x="104" y="337"/>
                    </a:lnTo>
                    <a:lnTo>
                      <a:pt x="104" y="337"/>
                    </a:lnTo>
                    <a:lnTo>
                      <a:pt x="104" y="337"/>
                    </a:lnTo>
                    <a:lnTo>
                      <a:pt x="104" y="338"/>
                    </a:lnTo>
                    <a:lnTo>
                      <a:pt x="105" y="338"/>
                    </a:lnTo>
                    <a:lnTo>
                      <a:pt x="105" y="337"/>
                    </a:lnTo>
                    <a:lnTo>
                      <a:pt x="105" y="337"/>
                    </a:lnTo>
                    <a:lnTo>
                      <a:pt x="105" y="337"/>
                    </a:lnTo>
                    <a:lnTo>
                      <a:pt x="106" y="337"/>
                    </a:lnTo>
                    <a:lnTo>
                      <a:pt x="106" y="337"/>
                    </a:lnTo>
                    <a:lnTo>
                      <a:pt x="107" y="337"/>
                    </a:lnTo>
                    <a:lnTo>
                      <a:pt x="107" y="336"/>
                    </a:lnTo>
                    <a:lnTo>
                      <a:pt x="108" y="336"/>
                    </a:lnTo>
                    <a:lnTo>
                      <a:pt x="108" y="336"/>
                    </a:lnTo>
                    <a:lnTo>
                      <a:pt x="108" y="336"/>
                    </a:lnTo>
                    <a:lnTo>
                      <a:pt x="108" y="336"/>
                    </a:lnTo>
                    <a:lnTo>
                      <a:pt x="109" y="336"/>
                    </a:lnTo>
                    <a:lnTo>
                      <a:pt x="109" y="337"/>
                    </a:lnTo>
                    <a:lnTo>
                      <a:pt x="109" y="337"/>
                    </a:lnTo>
                    <a:lnTo>
                      <a:pt x="109" y="336"/>
                    </a:lnTo>
                    <a:lnTo>
                      <a:pt x="110" y="336"/>
                    </a:lnTo>
                    <a:lnTo>
                      <a:pt x="110" y="336"/>
                    </a:lnTo>
                    <a:lnTo>
                      <a:pt x="110" y="337"/>
                    </a:lnTo>
                    <a:lnTo>
                      <a:pt x="111" y="337"/>
                    </a:lnTo>
                    <a:lnTo>
                      <a:pt x="111" y="337"/>
                    </a:lnTo>
                    <a:lnTo>
                      <a:pt x="112" y="337"/>
                    </a:lnTo>
                    <a:lnTo>
                      <a:pt x="112" y="338"/>
                    </a:lnTo>
                    <a:lnTo>
                      <a:pt x="112" y="338"/>
                    </a:lnTo>
                    <a:lnTo>
                      <a:pt x="113" y="338"/>
                    </a:lnTo>
                    <a:lnTo>
                      <a:pt x="113" y="338"/>
                    </a:lnTo>
                    <a:lnTo>
                      <a:pt x="113" y="338"/>
                    </a:lnTo>
                    <a:lnTo>
                      <a:pt x="113" y="338"/>
                    </a:lnTo>
                    <a:lnTo>
                      <a:pt x="113" y="338"/>
                    </a:lnTo>
                    <a:lnTo>
                      <a:pt x="114" y="338"/>
                    </a:lnTo>
                    <a:lnTo>
                      <a:pt x="114" y="338"/>
                    </a:lnTo>
                    <a:lnTo>
                      <a:pt x="115" y="338"/>
                    </a:lnTo>
                    <a:lnTo>
                      <a:pt x="115" y="338"/>
                    </a:lnTo>
                    <a:lnTo>
                      <a:pt x="115" y="338"/>
                    </a:lnTo>
                    <a:lnTo>
                      <a:pt x="115" y="338"/>
                    </a:lnTo>
                    <a:lnTo>
                      <a:pt x="116" y="338"/>
                    </a:lnTo>
                    <a:lnTo>
                      <a:pt x="116" y="338"/>
                    </a:lnTo>
                    <a:lnTo>
                      <a:pt x="116" y="338"/>
                    </a:lnTo>
                    <a:lnTo>
                      <a:pt x="117" y="338"/>
                    </a:lnTo>
                    <a:lnTo>
                      <a:pt x="117" y="338"/>
                    </a:lnTo>
                    <a:lnTo>
                      <a:pt x="117" y="338"/>
                    </a:lnTo>
                    <a:lnTo>
                      <a:pt x="118" y="338"/>
                    </a:lnTo>
                    <a:lnTo>
                      <a:pt x="118" y="338"/>
                    </a:lnTo>
                    <a:lnTo>
                      <a:pt x="119" y="338"/>
                    </a:lnTo>
                    <a:lnTo>
                      <a:pt x="119" y="338"/>
                    </a:lnTo>
                    <a:lnTo>
                      <a:pt x="119" y="339"/>
                    </a:lnTo>
                    <a:lnTo>
                      <a:pt x="119" y="339"/>
                    </a:lnTo>
                    <a:lnTo>
                      <a:pt x="119" y="340"/>
                    </a:lnTo>
                    <a:lnTo>
                      <a:pt x="120" y="340"/>
                    </a:lnTo>
                    <a:lnTo>
                      <a:pt x="120" y="340"/>
                    </a:lnTo>
                    <a:lnTo>
                      <a:pt x="120" y="339"/>
                    </a:lnTo>
                    <a:lnTo>
                      <a:pt x="121" y="339"/>
                    </a:lnTo>
                    <a:lnTo>
                      <a:pt x="121" y="339"/>
                    </a:lnTo>
                    <a:lnTo>
                      <a:pt x="122" y="339"/>
                    </a:lnTo>
                    <a:lnTo>
                      <a:pt x="122" y="339"/>
                    </a:lnTo>
                    <a:lnTo>
                      <a:pt x="123" y="339"/>
                    </a:lnTo>
                    <a:lnTo>
                      <a:pt x="123" y="339"/>
                    </a:lnTo>
                    <a:lnTo>
                      <a:pt x="123" y="339"/>
                    </a:lnTo>
                    <a:lnTo>
                      <a:pt x="123" y="339"/>
                    </a:lnTo>
                    <a:lnTo>
                      <a:pt x="124" y="339"/>
                    </a:lnTo>
                    <a:lnTo>
                      <a:pt x="124" y="338"/>
                    </a:lnTo>
                    <a:lnTo>
                      <a:pt x="124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5" y="338"/>
                    </a:lnTo>
                    <a:lnTo>
                      <a:pt x="126" y="338"/>
                    </a:lnTo>
                    <a:lnTo>
                      <a:pt x="126" y="338"/>
                    </a:lnTo>
                    <a:lnTo>
                      <a:pt x="127" y="338"/>
                    </a:lnTo>
                    <a:lnTo>
                      <a:pt x="127" y="337"/>
                    </a:lnTo>
                    <a:lnTo>
                      <a:pt x="127" y="337"/>
                    </a:lnTo>
                    <a:lnTo>
                      <a:pt x="127" y="337"/>
                    </a:lnTo>
                    <a:lnTo>
                      <a:pt x="128" y="337"/>
                    </a:lnTo>
                    <a:lnTo>
                      <a:pt x="128" y="337"/>
                    </a:lnTo>
                    <a:lnTo>
                      <a:pt x="128" y="337"/>
                    </a:lnTo>
                    <a:lnTo>
                      <a:pt x="129" y="337"/>
                    </a:lnTo>
                    <a:lnTo>
                      <a:pt x="129" y="336"/>
                    </a:lnTo>
                    <a:lnTo>
                      <a:pt x="130" y="336"/>
                    </a:lnTo>
                    <a:lnTo>
                      <a:pt x="130" y="336"/>
                    </a:lnTo>
                    <a:lnTo>
                      <a:pt x="130" y="336"/>
                    </a:lnTo>
                    <a:lnTo>
                      <a:pt x="131" y="336"/>
                    </a:lnTo>
                    <a:lnTo>
                      <a:pt x="131" y="336"/>
                    </a:lnTo>
                    <a:lnTo>
                      <a:pt x="131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7"/>
                    </a:lnTo>
                    <a:lnTo>
                      <a:pt x="132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3" y="337"/>
                    </a:lnTo>
                    <a:lnTo>
                      <a:pt x="134" y="338"/>
                    </a:lnTo>
                    <a:lnTo>
                      <a:pt x="134" y="337"/>
                    </a:lnTo>
                    <a:lnTo>
                      <a:pt x="134" y="337"/>
                    </a:lnTo>
                    <a:lnTo>
                      <a:pt x="134" y="337"/>
                    </a:lnTo>
                    <a:lnTo>
                      <a:pt x="135" y="337"/>
                    </a:lnTo>
                    <a:lnTo>
                      <a:pt x="135" y="336"/>
                    </a:lnTo>
                    <a:lnTo>
                      <a:pt x="135" y="336"/>
                    </a:lnTo>
                    <a:lnTo>
                      <a:pt x="135" y="335"/>
                    </a:lnTo>
                    <a:lnTo>
                      <a:pt x="135" y="335"/>
                    </a:lnTo>
                    <a:lnTo>
                      <a:pt x="134" y="335"/>
                    </a:lnTo>
                    <a:lnTo>
                      <a:pt x="134" y="335"/>
                    </a:lnTo>
                    <a:lnTo>
                      <a:pt x="134" y="334"/>
                    </a:lnTo>
                    <a:lnTo>
                      <a:pt x="135" y="334"/>
                    </a:lnTo>
                    <a:lnTo>
                      <a:pt x="135" y="334"/>
                    </a:lnTo>
                    <a:lnTo>
                      <a:pt x="135" y="333"/>
                    </a:lnTo>
                    <a:lnTo>
                      <a:pt x="136" y="334"/>
                    </a:lnTo>
                    <a:lnTo>
                      <a:pt x="136" y="333"/>
                    </a:lnTo>
                    <a:lnTo>
                      <a:pt x="136" y="333"/>
                    </a:lnTo>
                    <a:lnTo>
                      <a:pt x="136" y="333"/>
                    </a:lnTo>
                    <a:lnTo>
                      <a:pt x="137" y="333"/>
                    </a:lnTo>
                    <a:lnTo>
                      <a:pt x="137" y="332"/>
                    </a:lnTo>
                    <a:lnTo>
                      <a:pt x="137" y="332"/>
                    </a:lnTo>
                    <a:lnTo>
                      <a:pt x="137" y="332"/>
                    </a:lnTo>
                    <a:lnTo>
                      <a:pt x="137" y="331"/>
                    </a:lnTo>
                    <a:lnTo>
                      <a:pt x="138" y="331"/>
                    </a:lnTo>
                    <a:lnTo>
                      <a:pt x="138" y="331"/>
                    </a:lnTo>
                    <a:lnTo>
                      <a:pt x="138" y="331"/>
                    </a:lnTo>
                    <a:lnTo>
                      <a:pt x="138" y="331"/>
                    </a:lnTo>
                    <a:lnTo>
                      <a:pt x="138" y="331"/>
                    </a:lnTo>
                    <a:lnTo>
                      <a:pt x="139" y="331"/>
                    </a:lnTo>
                    <a:lnTo>
                      <a:pt x="139" y="331"/>
                    </a:lnTo>
                    <a:lnTo>
                      <a:pt x="140" y="331"/>
                    </a:lnTo>
                    <a:lnTo>
                      <a:pt x="140" y="331"/>
                    </a:lnTo>
                    <a:lnTo>
                      <a:pt x="141" y="331"/>
                    </a:lnTo>
                    <a:lnTo>
                      <a:pt x="141" y="331"/>
                    </a:lnTo>
                    <a:lnTo>
                      <a:pt x="142" y="331"/>
                    </a:lnTo>
                    <a:lnTo>
                      <a:pt x="142" y="331"/>
                    </a:lnTo>
                    <a:lnTo>
                      <a:pt x="142" y="331"/>
                    </a:lnTo>
                    <a:lnTo>
                      <a:pt x="143" y="331"/>
                    </a:lnTo>
                    <a:lnTo>
                      <a:pt x="143" y="331"/>
                    </a:lnTo>
                    <a:lnTo>
                      <a:pt x="143" y="331"/>
                    </a:lnTo>
                    <a:lnTo>
                      <a:pt x="143" y="331"/>
                    </a:lnTo>
                    <a:lnTo>
                      <a:pt x="143" y="332"/>
                    </a:lnTo>
                    <a:lnTo>
                      <a:pt x="144" y="332"/>
                    </a:lnTo>
                    <a:lnTo>
                      <a:pt x="144" y="332"/>
                    </a:lnTo>
                    <a:lnTo>
                      <a:pt x="145" y="332"/>
                    </a:lnTo>
                    <a:lnTo>
                      <a:pt x="146" y="332"/>
                    </a:lnTo>
                    <a:lnTo>
                      <a:pt x="146" y="332"/>
                    </a:lnTo>
                    <a:lnTo>
                      <a:pt x="147" y="331"/>
                    </a:lnTo>
                    <a:lnTo>
                      <a:pt x="147" y="331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48" y="330"/>
                    </a:lnTo>
                    <a:lnTo>
                      <a:pt x="148" y="330"/>
                    </a:lnTo>
                    <a:lnTo>
                      <a:pt x="148" y="330"/>
                    </a:lnTo>
                    <a:lnTo>
                      <a:pt x="147" y="330"/>
                    </a:lnTo>
                    <a:lnTo>
                      <a:pt x="147" y="329"/>
                    </a:lnTo>
                    <a:lnTo>
                      <a:pt x="147" y="329"/>
                    </a:lnTo>
                    <a:lnTo>
                      <a:pt x="146" y="329"/>
                    </a:lnTo>
                    <a:lnTo>
                      <a:pt x="146" y="328"/>
                    </a:lnTo>
                    <a:lnTo>
                      <a:pt x="146" y="328"/>
                    </a:lnTo>
                    <a:lnTo>
                      <a:pt x="146" y="328"/>
                    </a:lnTo>
                    <a:lnTo>
                      <a:pt x="145" y="328"/>
                    </a:lnTo>
                    <a:lnTo>
                      <a:pt x="145" y="328"/>
                    </a:lnTo>
                    <a:lnTo>
                      <a:pt x="145" y="328"/>
                    </a:lnTo>
                    <a:lnTo>
                      <a:pt x="144" y="328"/>
                    </a:lnTo>
                    <a:lnTo>
                      <a:pt x="144" y="327"/>
                    </a:lnTo>
                    <a:lnTo>
                      <a:pt x="144" y="327"/>
                    </a:lnTo>
                    <a:lnTo>
                      <a:pt x="144" y="327"/>
                    </a:lnTo>
                    <a:lnTo>
                      <a:pt x="144" y="326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43" y="325"/>
                    </a:lnTo>
                    <a:lnTo>
                      <a:pt x="143" y="325"/>
                    </a:lnTo>
                    <a:lnTo>
                      <a:pt x="143" y="324"/>
                    </a:lnTo>
                    <a:lnTo>
                      <a:pt x="143" y="324"/>
                    </a:lnTo>
                    <a:lnTo>
                      <a:pt x="142" y="324"/>
                    </a:lnTo>
                    <a:lnTo>
                      <a:pt x="142" y="323"/>
                    </a:lnTo>
                    <a:lnTo>
                      <a:pt x="142" y="323"/>
                    </a:lnTo>
                    <a:lnTo>
                      <a:pt x="142" y="322"/>
                    </a:lnTo>
                    <a:lnTo>
                      <a:pt x="142" y="322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21"/>
                    </a:lnTo>
                    <a:lnTo>
                      <a:pt x="141" y="320"/>
                    </a:lnTo>
                    <a:lnTo>
                      <a:pt x="141" y="320"/>
                    </a:lnTo>
                    <a:lnTo>
                      <a:pt x="141" y="320"/>
                    </a:lnTo>
                    <a:lnTo>
                      <a:pt x="140" y="320"/>
                    </a:lnTo>
                    <a:lnTo>
                      <a:pt x="140" y="320"/>
                    </a:lnTo>
                    <a:lnTo>
                      <a:pt x="140" y="320"/>
                    </a:lnTo>
                    <a:lnTo>
                      <a:pt x="140" y="319"/>
                    </a:lnTo>
                    <a:lnTo>
                      <a:pt x="139" y="319"/>
                    </a:lnTo>
                    <a:lnTo>
                      <a:pt x="139" y="319"/>
                    </a:lnTo>
                    <a:lnTo>
                      <a:pt x="139" y="318"/>
                    </a:lnTo>
                    <a:lnTo>
                      <a:pt x="139" y="318"/>
                    </a:lnTo>
                    <a:lnTo>
                      <a:pt x="139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8" y="318"/>
                    </a:lnTo>
                    <a:lnTo>
                      <a:pt x="137" y="318"/>
                    </a:lnTo>
                    <a:lnTo>
                      <a:pt x="137" y="317"/>
                    </a:lnTo>
                    <a:lnTo>
                      <a:pt x="137" y="317"/>
                    </a:lnTo>
                    <a:lnTo>
                      <a:pt x="137" y="317"/>
                    </a:lnTo>
                    <a:lnTo>
                      <a:pt x="136" y="317"/>
                    </a:lnTo>
                    <a:lnTo>
                      <a:pt x="136" y="316"/>
                    </a:lnTo>
                    <a:lnTo>
                      <a:pt x="135" y="316"/>
                    </a:lnTo>
                    <a:lnTo>
                      <a:pt x="135" y="316"/>
                    </a:lnTo>
                    <a:lnTo>
                      <a:pt x="135" y="316"/>
                    </a:lnTo>
                    <a:lnTo>
                      <a:pt x="135" y="315"/>
                    </a:lnTo>
                    <a:lnTo>
                      <a:pt x="134" y="315"/>
                    </a:lnTo>
                    <a:lnTo>
                      <a:pt x="134" y="315"/>
                    </a:lnTo>
                    <a:lnTo>
                      <a:pt x="134" y="315"/>
                    </a:lnTo>
                    <a:lnTo>
                      <a:pt x="133" y="315"/>
                    </a:lnTo>
                    <a:lnTo>
                      <a:pt x="133" y="314"/>
                    </a:lnTo>
                    <a:lnTo>
                      <a:pt x="133" y="314"/>
                    </a:lnTo>
                    <a:lnTo>
                      <a:pt x="133" y="314"/>
                    </a:lnTo>
                    <a:lnTo>
                      <a:pt x="133" y="314"/>
                    </a:lnTo>
                    <a:lnTo>
                      <a:pt x="132" y="313"/>
                    </a:lnTo>
                    <a:lnTo>
                      <a:pt x="132" y="313"/>
                    </a:lnTo>
                    <a:lnTo>
                      <a:pt x="132" y="313"/>
                    </a:lnTo>
                    <a:lnTo>
                      <a:pt x="131" y="313"/>
                    </a:lnTo>
                    <a:lnTo>
                      <a:pt x="131" y="312"/>
                    </a:lnTo>
                    <a:lnTo>
                      <a:pt x="131" y="312"/>
                    </a:lnTo>
                    <a:lnTo>
                      <a:pt x="131" y="311"/>
                    </a:lnTo>
                    <a:lnTo>
                      <a:pt x="131" y="311"/>
                    </a:lnTo>
                    <a:lnTo>
                      <a:pt x="130" y="311"/>
                    </a:lnTo>
                    <a:lnTo>
                      <a:pt x="130" y="311"/>
                    </a:lnTo>
                    <a:lnTo>
                      <a:pt x="130" y="310"/>
                    </a:lnTo>
                    <a:lnTo>
                      <a:pt x="130" y="310"/>
                    </a:lnTo>
                    <a:lnTo>
                      <a:pt x="129" y="310"/>
                    </a:lnTo>
                    <a:lnTo>
                      <a:pt x="130" y="309"/>
                    </a:lnTo>
                    <a:lnTo>
                      <a:pt x="130" y="309"/>
                    </a:lnTo>
                    <a:lnTo>
                      <a:pt x="130" y="309"/>
                    </a:lnTo>
                    <a:lnTo>
                      <a:pt x="130" y="308"/>
                    </a:lnTo>
                    <a:lnTo>
                      <a:pt x="130" y="308"/>
                    </a:lnTo>
                    <a:lnTo>
                      <a:pt x="130" y="308"/>
                    </a:lnTo>
                    <a:lnTo>
                      <a:pt x="129" y="308"/>
                    </a:lnTo>
                    <a:lnTo>
                      <a:pt x="129" y="308"/>
                    </a:lnTo>
                    <a:lnTo>
                      <a:pt x="129" y="308"/>
                    </a:lnTo>
                    <a:lnTo>
                      <a:pt x="129" y="308"/>
                    </a:lnTo>
                    <a:lnTo>
                      <a:pt x="128" y="308"/>
                    </a:lnTo>
                    <a:lnTo>
                      <a:pt x="128" y="308"/>
                    </a:lnTo>
                    <a:lnTo>
                      <a:pt x="128" y="307"/>
                    </a:lnTo>
                    <a:lnTo>
                      <a:pt x="128" y="307"/>
                    </a:lnTo>
                    <a:lnTo>
                      <a:pt x="128" y="307"/>
                    </a:lnTo>
                    <a:lnTo>
                      <a:pt x="127" y="307"/>
                    </a:lnTo>
                    <a:lnTo>
                      <a:pt x="127" y="306"/>
                    </a:lnTo>
                    <a:lnTo>
                      <a:pt x="127" y="306"/>
                    </a:lnTo>
                    <a:lnTo>
                      <a:pt x="127" y="306"/>
                    </a:lnTo>
                    <a:lnTo>
                      <a:pt x="127" y="305"/>
                    </a:lnTo>
                    <a:lnTo>
                      <a:pt x="127" y="305"/>
                    </a:lnTo>
                    <a:lnTo>
                      <a:pt x="127" y="305"/>
                    </a:lnTo>
                    <a:lnTo>
                      <a:pt x="127" y="304"/>
                    </a:lnTo>
                    <a:lnTo>
                      <a:pt x="126" y="304"/>
                    </a:lnTo>
                    <a:lnTo>
                      <a:pt x="126" y="304"/>
                    </a:lnTo>
                    <a:lnTo>
                      <a:pt x="126" y="304"/>
                    </a:lnTo>
                    <a:lnTo>
                      <a:pt x="126" y="303"/>
                    </a:lnTo>
                    <a:lnTo>
                      <a:pt x="125" y="303"/>
                    </a:lnTo>
                    <a:lnTo>
                      <a:pt x="125" y="303"/>
                    </a:lnTo>
                    <a:lnTo>
                      <a:pt x="125" y="303"/>
                    </a:lnTo>
                    <a:lnTo>
                      <a:pt x="125" y="302"/>
                    </a:lnTo>
                    <a:lnTo>
                      <a:pt x="125" y="302"/>
                    </a:lnTo>
                    <a:lnTo>
                      <a:pt x="124" y="302"/>
                    </a:lnTo>
                    <a:lnTo>
                      <a:pt x="124" y="301"/>
                    </a:lnTo>
                    <a:lnTo>
                      <a:pt x="124" y="301"/>
                    </a:lnTo>
                    <a:lnTo>
                      <a:pt x="124" y="301"/>
                    </a:lnTo>
                    <a:lnTo>
                      <a:pt x="124" y="300"/>
                    </a:lnTo>
                    <a:lnTo>
                      <a:pt x="124" y="300"/>
                    </a:lnTo>
                    <a:lnTo>
                      <a:pt x="124" y="299"/>
                    </a:lnTo>
                    <a:lnTo>
                      <a:pt x="124" y="299"/>
                    </a:lnTo>
                    <a:lnTo>
                      <a:pt x="124" y="298"/>
                    </a:lnTo>
                    <a:lnTo>
                      <a:pt x="124" y="298"/>
                    </a:lnTo>
                    <a:lnTo>
                      <a:pt x="124" y="298"/>
                    </a:lnTo>
                    <a:lnTo>
                      <a:pt x="124" y="298"/>
                    </a:lnTo>
                    <a:lnTo>
                      <a:pt x="124" y="297"/>
                    </a:lnTo>
                    <a:lnTo>
                      <a:pt x="125" y="297"/>
                    </a:lnTo>
                    <a:lnTo>
                      <a:pt x="125" y="297"/>
                    </a:lnTo>
                    <a:lnTo>
                      <a:pt x="125" y="297"/>
                    </a:lnTo>
                    <a:lnTo>
                      <a:pt x="125" y="297"/>
                    </a:lnTo>
                    <a:lnTo>
                      <a:pt x="125" y="296"/>
                    </a:lnTo>
                    <a:lnTo>
                      <a:pt x="126" y="296"/>
                    </a:lnTo>
                    <a:lnTo>
                      <a:pt x="126" y="296"/>
                    </a:lnTo>
                    <a:lnTo>
                      <a:pt x="126" y="296"/>
                    </a:lnTo>
                    <a:lnTo>
                      <a:pt x="126" y="295"/>
                    </a:lnTo>
                    <a:lnTo>
                      <a:pt x="126" y="295"/>
                    </a:lnTo>
                    <a:lnTo>
                      <a:pt x="126" y="294"/>
                    </a:lnTo>
                    <a:lnTo>
                      <a:pt x="127" y="294"/>
                    </a:lnTo>
                    <a:lnTo>
                      <a:pt x="127" y="294"/>
                    </a:lnTo>
                    <a:lnTo>
                      <a:pt x="127" y="293"/>
                    </a:lnTo>
                    <a:lnTo>
                      <a:pt x="127" y="293"/>
                    </a:lnTo>
                    <a:lnTo>
                      <a:pt x="127" y="293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7" y="292"/>
                    </a:lnTo>
                    <a:lnTo>
                      <a:pt x="128" y="292"/>
                    </a:lnTo>
                    <a:lnTo>
                      <a:pt x="128" y="291"/>
                    </a:lnTo>
                    <a:lnTo>
                      <a:pt x="128" y="291"/>
                    </a:lnTo>
                    <a:lnTo>
                      <a:pt x="128" y="291"/>
                    </a:lnTo>
                    <a:lnTo>
                      <a:pt x="128" y="290"/>
                    </a:lnTo>
                    <a:lnTo>
                      <a:pt x="129" y="290"/>
                    </a:lnTo>
                    <a:lnTo>
                      <a:pt x="129" y="290"/>
                    </a:lnTo>
                    <a:lnTo>
                      <a:pt x="129" y="290"/>
                    </a:lnTo>
                    <a:lnTo>
                      <a:pt x="129" y="289"/>
                    </a:lnTo>
                    <a:lnTo>
                      <a:pt x="130" y="289"/>
                    </a:lnTo>
                    <a:lnTo>
                      <a:pt x="130" y="289"/>
                    </a:lnTo>
                    <a:lnTo>
                      <a:pt x="130" y="289"/>
                    </a:lnTo>
                    <a:lnTo>
                      <a:pt x="130" y="288"/>
                    </a:lnTo>
                    <a:lnTo>
                      <a:pt x="131" y="288"/>
                    </a:lnTo>
                    <a:lnTo>
                      <a:pt x="131" y="288"/>
                    </a:lnTo>
                    <a:lnTo>
                      <a:pt x="131" y="288"/>
                    </a:lnTo>
                    <a:lnTo>
                      <a:pt x="132" y="288"/>
                    </a:lnTo>
                    <a:lnTo>
                      <a:pt x="132" y="288"/>
                    </a:lnTo>
                    <a:lnTo>
                      <a:pt x="133" y="288"/>
                    </a:lnTo>
                    <a:lnTo>
                      <a:pt x="133" y="288"/>
                    </a:lnTo>
                    <a:lnTo>
                      <a:pt x="133" y="288"/>
                    </a:lnTo>
                    <a:lnTo>
                      <a:pt x="133" y="288"/>
                    </a:lnTo>
                    <a:lnTo>
                      <a:pt x="134" y="288"/>
                    </a:lnTo>
                    <a:lnTo>
                      <a:pt x="133" y="288"/>
                    </a:lnTo>
                    <a:lnTo>
                      <a:pt x="134" y="288"/>
                    </a:lnTo>
                    <a:lnTo>
                      <a:pt x="134" y="287"/>
                    </a:lnTo>
                    <a:lnTo>
                      <a:pt x="134" y="287"/>
                    </a:lnTo>
                    <a:lnTo>
                      <a:pt x="134" y="286"/>
                    </a:lnTo>
                    <a:lnTo>
                      <a:pt x="134" y="286"/>
                    </a:lnTo>
                    <a:lnTo>
                      <a:pt x="134" y="286"/>
                    </a:lnTo>
                    <a:lnTo>
                      <a:pt x="135" y="286"/>
                    </a:lnTo>
                    <a:lnTo>
                      <a:pt x="135" y="286"/>
                    </a:lnTo>
                    <a:lnTo>
                      <a:pt x="135" y="286"/>
                    </a:lnTo>
                    <a:lnTo>
                      <a:pt x="136" y="286"/>
                    </a:lnTo>
                    <a:lnTo>
                      <a:pt x="136" y="285"/>
                    </a:lnTo>
                    <a:lnTo>
                      <a:pt x="136" y="285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8" y="286"/>
                    </a:lnTo>
                    <a:lnTo>
                      <a:pt x="138" y="286"/>
                    </a:lnTo>
                    <a:lnTo>
                      <a:pt x="138" y="286"/>
                    </a:lnTo>
                    <a:lnTo>
                      <a:pt x="138" y="286"/>
                    </a:lnTo>
                    <a:lnTo>
                      <a:pt x="139" y="286"/>
                    </a:lnTo>
                    <a:lnTo>
                      <a:pt x="139" y="286"/>
                    </a:lnTo>
                    <a:lnTo>
                      <a:pt x="140" y="286"/>
                    </a:lnTo>
                    <a:lnTo>
                      <a:pt x="140" y="286"/>
                    </a:lnTo>
                    <a:lnTo>
                      <a:pt x="141" y="286"/>
                    </a:lnTo>
                    <a:lnTo>
                      <a:pt x="141" y="286"/>
                    </a:lnTo>
                    <a:lnTo>
                      <a:pt x="141" y="285"/>
                    </a:lnTo>
                    <a:lnTo>
                      <a:pt x="142" y="285"/>
                    </a:lnTo>
                    <a:lnTo>
                      <a:pt x="142" y="285"/>
                    </a:lnTo>
                    <a:lnTo>
                      <a:pt x="142" y="285"/>
                    </a:lnTo>
                    <a:lnTo>
                      <a:pt x="142" y="284"/>
                    </a:lnTo>
                    <a:lnTo>
                      <a:pt x="142" y="284"/>
                    </a:lnTo>
                    <a:lnTo>
                      <a:pt x="142" y="284"/>
                    </a:lnTo>
                    <a:lnTo>
                      <a:pt x="142" y="283"/>
                    </a:lnTo>
                    <a:lnTo>
                      <a:pt x="142" y="283"/>
                    </a:lnTo>
                    <a:lnTo>
                      <a:pt x="142" y="283"/>
                    </a:lnTo>
                    <a:lnTo>
                      <a:pt x="142" y="283"/>
                    </a:lnTo>
                    <a:lnTo>
                      <a:pt x="142" y="282"/>
                    </a:lnTo>
                    <a:lnTo>
                      <a:pt x="142" y="282"/>
                    </a:lnTo>
                    <a:lnTo>
                      <a:pt x="142" y="281"/>
                    </a:lnTo>
                    <a:lnTo>
                      <a:pt x="142" y="281"/>
                    </a:lnTo>
                    <a:lnTo>
                      <a:pt x="142" y="280"/>
                    </a:lnTo>
                    <a:lnTo>
                      <a:pt x="141" y="280"/>
                    </a:lnTo>
                    <a:lnTo>
                      <a:pt x="141" y="280"/>
                    </a:lnTo>
                    <a:lnTo>
                      <a:pt x="141" y="279"/>
                    </a:lnTo>
                    <a:lnTo>
                      <a:pt x="142" y="279"/>
                    </a:lnTo>
                    <a:lnTo>
                      <a:pt x="142" y="279"/>
                    </a:lnTo>
                    <a:lnTo>
                      <a:pt x="142" y="278"/>
                    </a:lnTo>
                    <a:lnTo>
                      <a:pt x="141" y="278"/>
                    </a:lnTo>
                    <a:lnTo>
                      <a:pt x="141" y="278"/>
                    </a:lnTo>
                    <a:lnTo>
                      <a:pt x="141" y="278"/>
                    </a:lnTo>
                    <a:lnTo>
                      <a:pt x="141" y="277"/>
                    </a:lnTo>
                    <a:lnTo>
                      <a:pt x="141" y="277"/>
                    </a:lnTo>
                    <a:lnTo>
                      <a:pt x="141" y="276"/>
                    </a:lnTo>
                    <a:lnTo>
                      <a:pt x="141" y="276"/>
                    </a:lnTo>
                    <a:lnTo>
                      <a:pt x="142" y="276"/>
                    </a:lnTo>
                    <a:lnTo>
                      <a:pt x="142" y="275"/>
                    </a:lnTo>
                    <a:lnTo>
                      <a:pt x="141" y="275"/>
                    </a:lnTo>
                    <a:lnTo>
                      <a:pt x="141" y="274"/>
                    </a:lnTo>
                    <a:lnTo>
                      <a:pt x="141" y="274"/>
                    </a:lnTo>
                    <a:lnTo>
                      <a:pt x="141" y="274"/>
                    </a:lnTo>
                    <a:lnTo>
                      <a:pt x="141" y="274"/>
                    </a:lnTo>
                    <a:lnTo>
                      <a:pt x="141" y="273"/>
                    </a:lnTo>
                    <a:lnTo>
                      <a:pt x="141" y="273"/>
                    </a:lnTo>
                    <a:lnTo>
                      <a:pt x="141" y="272"/>
                    </a:lnTo>
                    <a:lnTo>
                      <a:pt x="140" y="272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40" y="270"/>
                    </a:lnTo>
                    <a:lnTo>
                      <a:pt x="140" y="270"/>
                    </a:lnTo>
                    <a:lnTo>
                      <a:pt x="140" y="269"/>
                    </a:lnTo>
                    <a:lnTo>
                      <a:pt x="140" y="269"/>
                    </a:lnTo>
                    <a:lnTo>
                      <a:pt x="140" y="268"/>
                    </a:lnTo>
                    <a:lnTo>
                      <a:pt x="140" y="268"/>
                    </a:lnTo>
                    <a:lnTo>
                      <a:pt x="140" y="268"/>
                    </a:lnTo>
                    <a:lnTo>
                      <a:pt x="140" y="268"/>
                    </a:lnTo>
                    <a:lnTo>
                      <a:pt x="140" y="267"/>
                    </a:lnTo>
                    <a:lnTo>
                      <a:pt x="140" y="267"/>
                    </a:lnTo>
                    <a:lnTo>
                      <a:pt x="140" y="266"/>
                    </a:lnTo>
                    <a:lnTo>
                      <a:pt x="140" y="266"/>
                    </a:lnTo>
                    <a:lnTo>
                      <a:pt x="140" y="265"/>
                    </a:lnTo>
                    <a:lnTo>
                      <a:pt x="141" y="265"/>
                    </a:lnTo>
                    <a:lnTo>
                      <a:pt x="141" y="265"/>
                    </a:lnTo>
                    <a:lnTo>
                      <a:pt x="141" y="264"/>
                    </a:lnTo>
                    <a:lnTo>
                      <a:pt x="140" y="264"/>
                    </a:lnTo>
                    <a:lnTo>
                      <a:pt x="140" y="264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40" y="262"/>
                    </a:lnTo>
                    <a:lnTo>
                      <a:pt x="140" y="262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39" y="261"/>
                    </a:lnTo>
                    <a:lnTo>
                      <a:pt x="139" y="260"/>
                    </a:lnTo>
                    <a:lnTo>
                      <a:pt x="139" y="260"/>
                    </a:lnTo>
                    <a:lnTo>
                      <a:pt x="139" y="259"/>
                    </a:lnTo>
                    <a:lnTo>
                      <a:pt x="139" y="259"/>
                    </a:lnTo>
                    <a:lnTo>
                      <a:pt x="139" y="258"/>
                    </a:lnTo>
                    <a:lnTo>
                      <a:pt x="139" y="258"/>
                    </a:lnTo>
                    <a:lnTo>
                      <a:pt x="139" y="257"/>
                    </a:lnTo>
                    <a:lnTo>
                      <a:pt x="139" y="257"/>
                    </a:lnTo>
                    <a:lnTo>
                      <a:pt x="139" y="257"/>
                    </a:lnTo>
                    <a:lnTo>
                      <a:pt x="139" y="257"/>
                    </a:lnTo>
                    <a:lnTo>
                      <a:pt x="139" y="257"/>
                    </a:lnTo>
                    <a:lnTo>
                      <a:pt x="139" y="256"/>
                    </a:lnTo>
                    <a:lnTo>
                      <a:pt x="139" y="256"/>
                    </a:lnTo>
                    <a:lnTo>
                      <a:pt x="139" y="256"/>
                    </a:lnTo>
                    <a:lnTo>
                      <a:pt x="139" y="255"/>
                    </a:lnTo>
                    <a:lnTo>
                      <a:pt x="139" y="255"/>
                    </a:lnTo>
                    <a:lnTo>
                      <a:pt x="139" y="254"/>
                    </a:lnTo>
                    <a:lnTo>
                      <a:pt x="140" y="254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40" y="252"/>
                    </a:lnTo>
                    <a:lnTo>
                      <a:pt x="140" y="252"/>
                    </a:lnTo>
                    <a:lnTo>
                      <a:pt x="139" y="252"/>
                    </a:lnTo>
                    <a:lnTo>
                      <a:pt x="139" y="251"/>
                    </a:lnTo>
                    <a:lnTo>
                      <a:pt x="139" y="251"/>
                    </a:lnTo>
                    <a:lnTo>
                      <a:pt x="140" y="251"/>
                    </a:lnTo>
                    <a:lnTo>
                      <a:pt x="140" y="251"/>
                    </a:lnTo>
                    <a:lnTo>
                      <a:pt x="140" y="250"/>
                    </a:lnTo>
                    <a:lnTo>
                      <a:pt x="140" y="250"/>
                    </a:lnTo>
                    <a:lnTo>
                      <a:pt x="140" y="249"/>
                    </a:lnTo>
                    <a:lnTo>
                      <a:pt x="140" y="249"/>
                    </a:lnTo>
                    <a:lnTo>
                      <a:pt x="140" y="248"/>
                    </a:lnTo>
                    <a:lnTo>
                      <a:pt x="140" y="248"/>
                    </a:lnTo>
                    <a:lnTo>
                      <a:pt x="140" y="248"/>
                    </a:lnTo>
                    <a:lnTo>
                      <a:pt x="141" y="248"/>
                    </a:lnTo>
                    <a:lnTo>
                      <a:pt x="141" y="248"/>
                    </a:lnTo>
                    <a:lnTo>
                      <a:pt x="141" y="248"/>
                    </a:lnTo>
                    <a:lnTo>
                      <a:pt x="141" y="247"/>
                    </a:lnTo>
                    <a:lnTo>
                      <a:pt x="141" y="247"/>
                    </a:lnTo>
                    <a:lnTo>
                      <a:pt x="141" y="247"/>
                    </a:lnTo>
                    <a:lnTo>
                      <a:pt x="141" y="247"/>
                    </a:lnTo>
                    <a:lnTo>
                      <a:pt x="141" y="247"/>
                    </a:lnTo>
                    <a:lnTo>
                      <a:pt x="140" y="247"/>
                    </a:lnTo>
                    <a:lnTo>
                      <a:pt x="140" y="246"/>
                    </a:lnTo>
                    <a:lnTo>
                      <a:pt x="140" y="246"/>
                    </a:lnTo>
                    <a:lnTo>
                      <a:pt x="140" y="246"/>
                    </a:lnTo>
                    <a:lnTo>
                      <a:pt x="139" y="246"/>
                    </a:lnTo>
                    <a:lnTo>
                      <a:pt x="139" y="245"/>
                    </a:lnTo>
                    <a:lnTo>
                      <a:pt x="140" y="245"/>
                    </a:lnTo>
                    <a:lnTo>
                      <a:pt x="140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41" y="244"/>
                    </a:lnTo>
                    <a:lnTo>
                      <a:pt x="141" y="244"/>
                    </a:lnTo>
                    <a:lnTo>
                      <a:pt x="141" y="244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2" y="242"/>
                    </a:lnTo>
                    <a:lnTo>
                      <a:pt x="142" y="242"/>
                    </a:lnTo>
                    <a:lnTo>
                      <a:pt x="142" y="242"/>
                    </a:lnTo>
                    <a:lnTo>
                      <a:pt x="143" y="242"/>
                    </a:lnTo>
                    <a:lnTo>
                      <a:pt x="143" y="241"/>
                    </a:lnTo>
                    <a:lnTo>
                      <a:pt x="143" y="241"/>
                    </a:lnTo>
                    <a:lnTo>
                      <a:pt x="143" y="240"/>
                    </a:lnTo>
                    <a:lnTo>
                      <a:pt x="143" y="240"/>
                    </a:lnTo>
                    <a:lnTo>
                      <a:pt x="143" y="240"/>
                    </a:lnTo>
                    <a:lnTo>
                      <a:pt x="144" y="239"/>
                    </a:lnTo>
                    <a:lnTo>
                      <a:pt x="144" y="239"/>
                    </a:lnTo>
                    <a:lnTo>
                      <a:pt x="144" y="238"/>
                    </a:lnTo>
                    <a:lnTo>
                      <a:pt x="144" y="238"/>
                    </a:lnTo>
                    <a:lnTo>
                      <a:pt x="144" y="238"/>
                    </a:lnTo>
                    <a:lnTo>
                      <a:pt x="145" y="238"/>
                    </a:lnTo>
                    <a:lnTo>
                      <a:pt x="145" y="237"/>
                    </a:lnTo>
                    <a:lnTo>
                      <a:pt x="145" y="237"/>
                    </a:lnTo>
                    <a:lnTo>
                      <a:pt x="145" y="237"/>
                    </a:lnTo>
                    <a:lnTo>
                      <a:pt x="145" y="237"/>
                    </a:lnTo>
                    <a:lnTo>
                      <a:pt x="146" y="237"/>
                    </a:lnTo>
                    <a:lnTo>
                      <a:pt x="146" y="236"/>
                    </a:lnTo>
                    <a:lnTo>
                      <a:pt x="146" y="236"/>
                    </a:lnTo>
                    <a:lnTo>
                      <a:pt x="146" y="236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46" y="234"/>
                    </a:lnTo>
                    <a:lnTo>
                      <a:pt x="146" y="234"/>
                    </a:lnTo>
                    <a:lnTo>
                      <a:pt x="146" y="234"/>
                    </a:lnTo>
                    <a:lnTo>
                      <a:pt x="146" y="233"/>
                    </a:lnTo>
                    <a:lnTo>
                      <a:pt x="146" y="233"/>
                    </a:lnTo>
                    <a:lnTo>
                      <a:pt x="146" y="232"/>
                    </a:lnTo>
                    <a:lnTo>
                      <a:pt x="146" y="232"/>
                    </a:lnTo>
                    <a:lnTo>
                      <a:pt x="146" y="232"/>
                    </a:lnTo>
                    <a:lnTo>
                      <a:pt x="146" y="231"/>
                    </a:lnTo>
                    <a:lnTo>
                      <a:pt x="145" y="231"/>
                    </a:lnTo>
                    <a:lnTo>
                      <a:pt x="146" y="231"/>
                    </a:lnTo>
                    <a:lnTo>
                      <a:pt x="146" y="230"/>
                    </a:lnTo>
                    <a:lnTo>
                      <a:pt x="145" y="230"/>
                    </a:lnTo>
                    <a:lnTo>
                      <a:pt x="145" y="230"/>
                    </a:lnTo>
                    <a:lnTo>
                      <a:pt x="145" y="230"/>
                    </a:lnTo>
                    <a:lnTo>
                      <a:pt x="145" y="229"/>
                    </a:lnTo>
                    <a:lnTo>
                      <a:pt x="144" y="229"/>
                    </a:lnTo>
                    <a:lnTo>
                      <a:pt x="145" y="229"/>
                    </a:lnTo>
                    <a:lnTo>
                      <a:pt x="145" y="228"/>
                    </a:lnTo>
                    <a:lnTo>
                      <a:pt x="145" y="228"/>
                    </a:lnTo>
                    <a:lnTo>
                      <a:pt x="145" y="228"/>
                    </a:lnTo>
                    <a:lnTo>
                      <a:pt x="145" y="228"/>
                    </a:lnTo>
                    <a:lnTo>
                      <a:pt x="145" y="227"/>
                    </a:lnTo>
                    <a:lnTo>
                      <a:pt x="145" y="227"/>
                    </a:lnTo>
                    <a:lnTo>
                      <a:pt x="145" y="227"/>
                    </a:lnTo>
                    <a:lnTo>
                      <a:pt x="145" y="227"/>
                    </a:lnTo>
                    <a:lnTo>
                      <a:pt x="144" y="226"/>
                    </a:lnTo>
                    <a:lnTo>
                      <a:pt x="144" y="227"/>
                    </a:lnTo>
                    <a:lnTo>
                      <a:pt x="144" y="227"/>
                    </a:lnTo>
                    <a:lnTo>
                      <a:pt x="144" y="227"/>
                    </a:lnTo>
                    <a:lnTo>
                      <a:pt x="143" y="227"/>
                    </a:lnTo>
                    <a:lnTo>
                      <a:pt x="143" y="227"/>
                    </a:lnTo>
                    <a:lnTo>
                      <a:pt x="143" y="226"/>
                    </a:lnTo>
                    <a:lnTo>
                      <a:pt x="143" y="226"/>
                    </a:lnTo>
                    <a:lnTo>
                      <a:pt x="143" y="226"/>
                    </a:lnTo>
                    <a:lnTo>
                      <a:pt x="142" y="226"/>
                    </a:lnTo>
                    <a:lnTo>
                      <a:pt x="142" y="226"/>
                    </a:lnTo>
                    <a:lnTo>
                      <a:pt x="142" y="225"/>
                    </a:lnTo>
                    <a:lnTo>
                      <a:pt x="142" y="225"/>
                    </a:lnTo>
                    <a:lnTo>
                      <a:pt x="142" y="224"/>
                    </a:lnTo>
                    <a:lnTo>
                      <a:pt x="142" y="224"/>
                    </a:lnTo>
                    <a:lnTo>
                      <a:pt x="142" y="224"/>
                    </a:lnTo>
                    <a:lnTo>
                      <a:pt x="142" y="223"/>
                    </a:lnTo>
                    <a:lnTo>
                      <a:pt x="142" y="223"/>
                    </a:lnTo>
                    <a:lnTo>
                      <a:pt x="142" y="222"/>
                    </a:lnTo>
                    <a:lnTo>
                      <a:pt x="142" y="222"/>
                    </a:lnTo>
                    <a:lnTo>
                      <a:pt x="142" y="222"/>
                    </a:lnTo>
                    <a:lnTo>
                      <a:pt x="142" y="221"/>
                    </a:lnTo>
                    <a:lnTo>
                      <a:pt x="142" y="221"/>
                    </a:lnTo>
                    <a:lnTo>
                      <a:pt x="141" y="221"/>
                    </a:lnTo>
                    <a:lnTo>
                      <a:pt x="141" y="220"/>
                    </a:lnTo>
                    <a:lnTo>
                      <a:pt x="141" y="220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1" y="219"/>
                    </a:lnTo>
                    <a:lnTo>
                      <a:pt x="140" y="219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40" y="217"/>
                    </a:lnTo>
                    <a:lnTo>
                      <a:pt x="140" y="217"/>
                    </a:lnTo>
                    <a:lnTo>
                      <a:pt x="140" y="217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6"/>
                    </a:lnTo>
                    <a:lnTo>
                      <a:pt x="141" y="216"/>
                    </a:lnTo>
                    <a:lnTo>
                      <a:pt x="141" y="216"/>
                    </a:lnTo>
                    <a:lnTo>
                      <a:pt x="142" y="215"/>
                    </a:lnTo>
                    <a:lnTo>
                      <a:pt x="142" y="215"/>
                    </a:lnTo>
                    <a:lnTo>
                      <a:pt x="142" y="215"/>
                    </a:lnTo>
                    <a:lnTo>
                      <a:pt x="142" y="214"/>
                    </a:lnTo>
                    <a:lnTo>
                      <a:pt x="142" y="214"/>
                    </a:lnTo>
                    <a:lnTo>
                      <a:pt x="143" y="214"/>
                    </a:lnTo>
                    <a:lnTo>
                      <a:pt x="143" y="214"/>
                    </a:lnTo>
                    <a:lnTo>
                      <a:pt x="143" y="213"/>
                    </a:lnTo>
                    <a:lnTo>
                      <a:pt x="143" y="213"/>
                    </a:lnTo>
                    <a:lnTo>
                      <a:pt x="143" y="213"/>
                    </a:lnTo>
                    <a:lnTo>
                      <a:pt x="143" y="212"/>
                    </a:lnTo>
                    <a:lnTo>
                      <a:pt x="144" y="212"/>
                    </a:lnTo>
                    <a:lnTo>
                      <a:pt x="144" y="212"/>
                    </a:lnTo>
                    <a:lnTo>
                      <a:pt x="144" y="211"/>
                    </a:lnTo>
                    <a:lnTo>
                      <a:pt x="144" y="211"/>
                    </a:lnTo>
                    <a:lnTo>
                      <a:pt x="144" y="210"/>
                    </a:lnTo>
                    <a:lnTo>
                      <a:pt x="143" y="210"/>
                    </a:lnTo>
                    <a:lnTo>
                      <a:pt x="144" y="210"/>
                    </a:lnTo>
                    <a:lnTo>
                      <a:pt x="144" y="209"/>
                    </a:lnTo>
                    <a:lnTo>
                      <a:pt x="144" y="209"/>
                    </a:lnTo>
                    <a:lnTo>
                      <a:pt x="143" y="209"/>
                    </a:lnTo>
                    <a:lnTo>
                      <a:pt x="143" y="208"/>
                    </a:lnTo>
                    <a:lnTo>
                      <a:pt x="143" y="208"/>
                    </a:lnTo>
                    <a:lnTo>
                      <a:pt x="143" y="208"/>
                    </a:lnTo>
                    <a:lnTo>
                      <a:pt x="143" y="208"/>
                    </a:lnTo>
                    <a:lnTo>
                      <a:pt x="143" y="207"/>
                    </a:lnTo>
                    <a:lnTo>
                      <a:pt x="143" y="207"/>
                    </a:lnTo>
                    <a:lnTo>
                      <a:pt x="143" y="207"/>
                    </a:lnTo>
                    <a:lnTo>
                      <a:pt x="143" y="207"/>
                    </a:lnTo>
                    <a:lnTo>
                      <a:pt x="143" y="207"/>
                    </a:lnTo>
                    <a:lnTo>
                      <a:pt x="143" y="206"/>
                    </a:lnTo>
                    <a:lnTo>
                      <a:pt x="143" y="206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1" y="206"/>
                    </a:lnTo>
                    <a:lnTo>
                      <a:pt x="141" y="206"/>
                    </a:lnTo>
                    <a:lnTo>
                      <a:pt x="141" y="206"/>
                    </a:lnTo>
                    <a:lnTo>
                      <a:pt x="140" y="206"/>
                    </a:lnTo>
                    <a:lnTo>
                      <a:pt x="140" y="206"/>
                    </a:lnTo>
                    <a:lnTo>
                      <a:pt x="140" y="206"/>
                    </a:lnTo>
                    <a:lnTo>
                      <a:pt x="139" y="206"/>
                    </a:lnTo>
                    <a:lnTo>
                      <a:pt x="139" y="206"/>
                    </a:lnTo>
                    <a:lnTo>
                      <a:pt x="138" y="206"/>
                    </a:lnTo>
                    <a:lnTo>
                      <a:pt x="139" y="206"/>
                    </a:lnTo>
                    <a:lnTo>
                      <a:pt x="139" y="205"/>
                    </a:lnTo>
                    <a:lnTo>
                      <a:pt x="138" y="205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3"/>
                    </a:lnTo>
                    <a:lnTo>
                      <a:pt x="138" y="203"/>
                    </a:lnTo>
                    <a:lnTo>
                      <a:pt x="138" y="203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37" y="202"/>
                    </a:lnTo>
                    <a:lnTo>
                      <a:pt x="137" y="202"/>
                    </a:lnTo>
                    <a:lnTo>
                      <a:pt x="137" y="202"/>
                    </a:lnTo>
                    <a:lnTo>
                      <a:pt x="136" y="202"/>
                    </a:lnTo>
                    <a:lnTo>
                      <a:pt x="136" y="201"/>
                    </a:lnTo>
                    <a:lnTo>
                      <a:pt x="136" y="201"/>
                    </a:lnTo>
                    <a:lnTo>
                      <a:pt x="135" y="201"/>
                    </a:lnTo>
                    <a:lnTo>
                      <a:pt x="135" y="201"/>
                    </a:lnTo>
                    <a:lnTo>
                      <a:pt x="135" y="201"/>
                    </a:lnTo>
                    <a:lnTo>
                      <a:pt x="134" y="201"/>
                    </a:lnTo>
                    <a:lnTo>
                      <a:pt x="134" y="200"/>
                    </a:lnTo>
                    <a:lnTo>
                      <a:pt x="134" y="200"/>
                    </a:lnTo>
                    <a:lnTo>
                      <a:pt x="133" y="200"/>
                    </a:lnTo>
                    <a:lnTo>
                      <a:pt x="133" y="199"/>
                    </a:lnTo>
                    <a:lnTo>
                      <a:pt x="133" y="199"/>
                    </a:lnTo>
                    <a:lnTo>
                      <a:pt x="133" y="199"/>
                    </a:lnTo>
                    <a:lnTo>
                      <a:pt x="133" y="200"/>
                    </a:lnTo>
                    <a:lnTo>
                      <a:pt x="132" y="200"/>
                    </a:lnTo>
                    <a:lnTo>
                      <a:pt x="132" y="199"/>
                    </a:lnTo>
                    <a:lnTo>
                      <a:pt x="132" y="199"/>
                    </a:lnTo>
                    <a:lnTo>
                      <a:pt x="132" y="198"/>
                    </a:lnTo>
                    <a:lnTo>
                      <a:pt x="132" y="198"/>
                    </a:lnTo>
                    <a:lnTo>
                      <a:pt x="132" y="198"/>
                    </a:lnTo>
                    <a:lnTo>
                      <a:pt x="132" y="197"/>
                    </a:lnTo>
                    <a:lnTo>
                      <a:pt x="131" y="197"/>
                    </a:lnTo>
                    <a:lnTo>
                      <a:pt x="131" y="197"/>
                    </a:lnTo>
                    <a:lnTo>
                      <a:pt x="131" y="197"/>
                    </a:lnTo>
                    <a:lnTo>
                      <a:pt x="131" y="196"/>
                    </a:lnTo>
                    <a:lnTo>
                      <a:pt x="131" y="196"/>
                    </a:lnTo>
                    <a:lnTo>
                      <a:pt x="131" y="196"/>
                    </a:lnTo>
                    <a:lnTo>
                      <a:pt x="131" y="195"/>
                    </a:lnTo>
                    <a:lnTo>
                      <a:pt x="130" y="195"/>
                    </a:lnTo>
                    <a:lnTo>
                      <a:pt x="130" y="195"/>
                    </a:lnTo>
                    <a:lnTo>
                      <a:pt x="130" y="195"/>
                    </a:lnTo>
                    <a:lnTo>
                      <a:pt x="130" y="194"/>
                    </a:lnTo>
                    <a:lnTo>
                      <a:pt x="129" y="194"/>
                    </a:lnTo>
                    <a:lnTo>
                      <a:pt x="130" y="194"/>
                    </a:lnTo>
                    <a:lnTo>
                      <a:pt x="130" y="194"/>
                    </a:lnTo>
                    <a:lnTo>
                      <a:pt x="129" y="193"/>
                    </a:lnTo>
                    <a:lnTo>
                      <a:pt x="129" y="193"/>
                    </a:lnTo>
                    <a:lnTo>
                      <a:pt x="129" y="193"/>
                    </a:lnTo>
                    <a:lnTo>
                      <a:pt x="129" y="192"/>
                    </a:lnTo>
                    <a:lnTo>
                      <a:pt x="129" y="192"/>
                    </a:lnTo>
                    <a:lnTo>
                      <a:pt x="129" y="192"/>
                    </a:lnTo>
                    <a:lnTo>
                      <a:pt x="129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0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9" y="189"/>
                    </a:lnTo>
                    <a:lnTo>
                      <a:pt x="128" y="189"/>
                    </a:lnTo>
                    <a:lnTo>
                      <a:pt x="128" y="189"/>
                    </a:lnTo>
                    <a:lnTo>
                      <a:pt x="128" y="188"/>
                    </a:lnTo>
                    <a:lnTo>
                      <a:pt x="128" y="188"/>
                    </a:lnTo>
                    <a:lnTo>
                      <a:pt x="128" y="188"/>
                    </a:lnTo>
                    <a:lnTo>
                      <a:pt x="128" y="187"/>
                    </a:lnTo>
                    <a:lnTo>
                      <a:pt x="127" y="187"/>
                    </a:lnTo>
                    <a:lnTo>
                      <a:pt x="127" y="187"/>
                    </a:lnTo>
                    <a:lnTo>
                      <a:pt x="127" y="187"/>
                    </a:lnTo>
                    <a:lnTo>
                      <a:pt x="127" y="187"/>
                    </a:lnTo>
                    <a:lnTo>
                      <a:pt x="127" y="187"/>
                    </a:lnTo>
                    <a:lnTo>
                      <a:pt x="127" y="186"/>
                    </a:lnTo>
                    <a:lnTo>
                      <a:pt x="127" y="186"/>
                    </a:lnTo>
                    <a:lnTo>
                      <a:pt x="127" y="185"/>
                    </a:lnTo>
                    <a:lnTo>
                      <a:pt x="126" y="185"/>
                    </a:lnTo>
                    <a:lnTo>
                      <a:pt x="126" y="185"/>
                    </a:lnTo>
                    <a:lnTo>
                      <a:pt x="126" y="185"/>
                    </a:lnTo>
                    <a:lnTo>
                      <a:pt x="126" y="184"/>
                    </a:lnTo>
                    <a:lnTo>
                      <a:pt x="125" y="184"/>
                    </a:lnTo>
                    <a:lnTo>
                      <a:pt x="125" y="184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24" y="182"/>
                    </a:lnTo>
                    <a:lnTo>
                      <a:pt x="124" y="182"/>
                    </a:lnTo>
                    <a:lnTo>
                      <a:pt x="125" y="182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26" y="180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8" y="179"/>
                    </a:lnTo>
                    <a:lnTo>
                      <a:pt x="128" y="178"/>
                    </a:lnTo>
                    <a:lnTo>
                      <a:pt x="128" y="178"/>
                    </a:lnTo>
                    <a:lnTo>
                      <a:pt x="128" y="177"/>
                    </a:lnTo>
                    <a:lnTo>
                      <a:pt x="128" y="177"/>
                    </a:lnTo>
                    <a:lnTo>
                      <a:pt x="128" y="177"/>
                    </a:lnTo>
                    <a:lnTo>
                      <a:pt x="128" y="176"/>
                    </a:lnTo>
                    <a:lnTo>
                      <a:pt x="128" y="176"/>
                    </a:lnTo>
                    <a:lnTo>
                      <a:pt x="128" y="175"/>
                    </a:lnTo>
                    <a:lnTo>
                      <a:pt x="128" y="175"/>
                    </a:lnTo>
                    <a:lnTo>
                      <a:pt x="127" y="175"/>
                    </a:lnTo>
                    <a:lnTo>
                      <a:pt x="127" y="174"/>
                    </a:lnTo>
                    <a:lnTo>
                      <a:pt x="127" y="174"/>
                    </a:lnTo>
                    <a:lnTo>
                      <a:pt x="127" y="173"/>
                    </a:lnTo>
                    <a:lnTo>
                      <a:pt x="127" y="173"/>
                    </a:lnTo>
                    <a:lnTo>
                      <a:pt x="127" y="173"/>
                    </a:lnTo>
                    <a:lnTo>
                      <a:pt x="127" y="173"/>
                    </a:lnTo>
                    <a:lnTo>
                      <a:pt x="127" y="172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9" y="172"/>
                    </a:lnTo>
                    <a:lnTo>
                      <a:pt x="129" y="172"/>
                    </a:lnTo>
                    <a:lnTo>
                      <a:pt x="129" y="173"/>
                    </a:lnTo>
                    <a:lnTo>
                      <a:pt x="130" y="173"/>
                    </a:lnTo>
                    <a:lnTo>
                      <a:pt x="130" y="173"/>
                    </a:lnTo>
                    <a:lnTo>
                      <a:pt x="131" y="173"/>
                    </a:lnTo>
                    <a:lnTo>
                      <a:pt x="131" y="172"/>
                    </a:lnTo>
                    <a:lnTo>
                      <a:pt x="131" y="172"/>
                    </a:lnTo>
                    <a:lnTo>
                      <a:pt x="131" y="172"/>
                    </a:lnTo>
                    <a:lnTo>
                      <a:pt x="132" y="172"/>
                    </a:lnTo>
                    <a:lnTo>
                      <a:pt x="132" y="171"/>
                    </a:lnTo>
                    <a:lnTo>
                      <a:pt x="132" y="171"/>
                    </a:lnTo>
                    <a:lnTo>
                      <a:pt x="133" y="171"/>
                    </a:lnTo>
                    <a:lnTo>
                      <a:pt x="133" y="171"/>
                    </a:lnTo>
                    <a:lnTo>
                      <a:pt x="133" y="171"/>
                    </a:lnTo>
                    <a:lnTo>
                      <a:pt x="133" y="171"/>
                    </a:lnTo>
                    <a:lnTo>
                      <a:pt x="133" y="170"/>
                    </a:lnTo>
                    <a:lnTo>
                      <a:pt x="133" y="170"/>
                    </a:lnTo>
                    <a:lnTo>
                      <a:pt x="133" y="170"/>
                    </a:lnTo>
                    <a:lnTo>
                      <a:pt x="133" y="169"/>
                    </a:lnTo>
                    <a:lnTo>
                      <a:pt x="133" y="169"/>
                    </a:lnTo>
                    <a:lnTo>
                      <a:pt x="134" y="169"/>
                    </a:lnTo>
                    <a:lnTo>
                      <a:pt x="134" y="168"/>
                    </a:lnTo>
                    <a:lnTo>
                      <a:pt x="134" y="168"/>
                    </a:lnTo>
                    <a:lnTo>
                      <a:pt x="134" y="168"/>
                    </a:lnTo>
                    <a:lnTo>
                      <a:pt x="134" y="167"/>
                    </a:lnTo>
                    <a:lnTo>
                      <a:pt x="134" y="167"/>
                    </a:lnTo>
                    <a:lnTo>
                      <a:pt x="134" y="167"/>
                    </a:lnTo>
                    <a:lnTo>
                      <a:pt x="134" y="166"/>
                    </a:lnTo>
                    <a:lnTo>
                      <a:pt x="134" y="166"/>
                    </a:lnTo>
                    <a:lnTo>
                      <a:pt x="134" y="165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4" y="164"/>
                    </a:lnTo>
                    <a:lnTo>
                      <a:pt x="134" y="163"/>
                    </a:lnTo>
                    <a:lnTo>
                      <a:pt x="135" y="163"/>
                    </a:lnTo>
                    <a:lnTo>
                      <a:pt x="135" y="163"/>
                    </a:lnTo>
                    <a:lnTo>
                      <a:pt x="135" y="162"/>
                    </a:lnTo>
                    <a:lnTo>
                      <a:pt x="135" y="162"/>
                    </a:lnTo>
                    <a:lnTo>
                      <a:pt x="135" y="163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7" y="163"/>
                    </a:lnTo>
                    <a:lnTo>
                      <a:pt x="137" y="164"/>
                    </a:lnTo>
                    <a:lnTo>
                      <a:pt x="137" y="164"/>
                    </a:lnTo>
                    <a:lnTo>
                      <a:pt x="137" y="164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138" y="165"/>
                    </a:lnTo>
                    <a:lnTo>
                      <a:pt x="139" y="165"/>
                    </a:lnTo>
                    <a:lnTo>
                      <a:pt x="139" y="164"/>
                    </a:lnTo>
                    <a:lnTo>
                      <a:pt x="139" y="164"/>
                    </a:lnTo>
                    <a:lnTo>
                      <a:pt x="139" y="165"/>
                    </a:lnTo>
                    <a:lnTo>
                      <a:pt x="140" y="165"/>
                    </a:lnTo>
                    <a:lnTo>
                      <a:pt x="140" y="165"/>
                    </a:lnTo>
                    <a:lnTo>
                      <a:pt x="140" y="165"/>
                    </a:lnTo>
                    <a:lnTo>
                      <a:pt x="140" y="165"/>
                    </a:lnTo>
                    <a:lnTo>
                      <a:pt x="140" y="166"/>
                    </a:lnTo>
                    <a:lnTo>
                      <a:pt x="140" y="166"/>
                    </a:lnTo>
                    <a:lnTo>
                      <a:pt x="141" y="166"/>
                    </a:lnTo>
                    <a:lnTo>
                      <a:pt x="141" y="165"/>
                    </a:lnTo>
                    <a:lnTo>
                      <a:pt x="141" y="165"/>
                    </a:lnTo>
                    <a:lnTo>
                      <a:pt x="142" y="165"/>
                    </a:lnTo>
                    <a:lnTo>
                      <a:pt x="142" y="165"/>
                    </a:lnTo>
                    <a:lnTo>
                      <a:pt x="142" y="165"/>
                    </a:lnTo>
                    <a:lnTo>
                      <a:pt x="142" y="165"/>
                    </a:lnTo>
                    <a:lnTo>
                      <a:pt x="143" y="165"/>
                    </a:lnTo>
                    <a:lnTo>
                      <a:pt x="143" y="164"/>
                    </a:lnTo>
                    <a:lnTo>
                      <a:pt x="143" y="164"/>
                    </a:lnTo>
                    <a:lnTo>
                      <a:pt x="143" y="164"/>
                    </a:lnTo>
                    <a:lnTo>
                      <a:pt x="143" y="164"/>
                    </a:lnTo>
                    <a:lnTo>
                      <a:pt x="143" y="163"/>
                    </a:lnTo>
                    <a:lnTo>
                      <a:pt x="143" y="163"/>
                    </a:lnTo>
                    <a:lnTo>
                      <a:pt x="144" y="163"/>
                    </a:lnTo>
                    <a:lnTo>
                      <a:pt x="144" y="163"/>
                    </a:lnTo>
                    <a:lnTo>
                      <a:pt x="144" y="162"/>
                    </a:lnTo>
                    <a:lnTo>
                      <a:pt x="144" y="162"/>
                    </a:lnTo>
                    <a:lnTo>
                      <a:pt x="144" y="161"/>
                    </a:lnTo>
                    <a:lnTo>
                      <a:pt x="145" y="161"/>
                    </a:lnTo>
                    <a:lnTo>
                      <a:pt x="145" y="161"/>
                    </a:lnTo>
                    <a:lnTo>
                      <a:pt x="145" y="160"/>
                    </a:lnTo>
                    <a:lnTo>
                      <a:pt x="145" y="160"/>
                    </a:lnTo>
                    <a:lnTo>
                      <a:pt x="145" y="160"/>
                    </a:lnTo>
                    <a:lnTo>
                      <a:pt x="145" y="160"/>
                    </a:lnTo>
                    <a:lnTo>
                      <a:pt x="145" y="160"/>
                    </a:lnTo>
                    <a:lnTo>
                      <a:pt x="145" y="159"/>
                    </a:lnTo>
                    <a:lnTo>
                      <a:pt x="145" y="159"/>
                    </a:lnTo>
                    <a:lnTo>
                      <a:pt x="145" y="158"/>
                    </a:lnTo>
                    <a:lnTo>
                      <a:pt x="145" y="158"/>
                    </a:lnTo>
                    <a:lnTo>
                      <a:pt x="145" y="158"/>
                    </a:lnTo>
                    <a:lnTo>
                      <a:pt x="144" y="157"/>
                    </a:lnTo>
                    <a:lnTo>
                      <a:pt x="144" y="158"/>
                    </a:lnTo>
                    <a:lnTo>
                      <a:pt x="144" y="157"/>
                    </a:lnTo>
                    <a:lnTo>
                      <a:pt x="144" y="158"/>
                    </a:lnTo>
                    <a:lnTo>
                      <a:pt x="144" y="158"/>
                    </a:lnTo>
                    <a:lnTo>
                      <a:pt x="144" y="157"/>
                    </a:lnTo>
                    <a:lnTo>
                      <a:pt x="144" y="157"/>
                    </a:lnTo>
                    <a:lnTo>
                      <a:pt x="143" y="157"/>
                    </a:lnTo>
                    <a:lnTo>
                      <a:pt x="143" y="157"/>
                    </a:lnTo>
                    <a:lnTo>
                      <a:pt x="143" y="156"/>
                    </a:lnTo>
                    <a:lnTo>
                      <a:pt x="143" y="156"/>
                    </a:lnTo>
                    <a:lnTo>
                      <a:pt x="144" y="156"/>
                    </a:lnTo>
                    <a:lnTo>
                      <a:pt x="144" y="155"/>
                    </a:lnTo>
                    <a:lnTo>
                      <a:pt x="143" y="155"/>
                    </a:lnTo>
                    <a:lnTo>
                      <a:pt x="143" y="155"/>
                    </a:lnTo>
                    <a:lnTo>
                      <a:pt x="143" y="155"/>
                    </a:lnTo>
                    <a:lnTo>
                      <a:pt x="143" y="154"/>
                    </a:lnTo>
                    <a:lnTo>
                      <a:pt x="143" y="154"/>
                    </a:lnTo>
                    <a:lnTo>
                      <a:pt x="143" y="154"/>
                    </a:lnTo>
                    <a:lnTo>
                      <a:pt x="144" y="154"/>
                    </a:lnTo>
                    <a:lnTo>
                      <a:pt x="143" y="153"/>
                    </a:lnTo>
                    <a:lnTo>
                      <a:pt x="143" y="153"/>
                    </a:lnTo>
                    <a:lnTo>
                      <a:pt x="143" y="153"/>
                    </a:lnTo>
                    <a:lnTo>
                      <a:pt x="143" y="152"/>
                    </a:lnTo>
                    <a:lnTo>
                      <a:pt x="143" y="152"/>
                    </a:lnTo>
                    <a:lnTo>
                      <a:pt x="143" y="152"/>
                    </a:lnTo>
                    <a:lnTo>
                      <a:pt x="143" y="151"/>
                    </a:lnTo>
                    <a:lnTo>
                      <a:pt x="143" y="151"/>
                    </a:lnTo>
                    <a:lnTo>
                      <a:pt x="143" y="151"/>
                    </a:lnTo>
                    <a:lnTo>
                      <a:pt x="143" y="151"/>
                    </a:lnTo>
                    <a:lnTo>
                      <a:pt x="143" y="150"/>
                    </a:lnTo>
                    <a:lnTo>
                      <a:pt x="143" y="150"/>
                    </a:lnTo>
                    <a:lnTo>
                      <a:pt x="143" y="149"/>
                    </a:lnTo>
                    <a:lnTo>
                      <a:pt x="142" y="149"/>
                    </a:lnTo>
                    <a:lnTo>
                      <a:pt x="142" y="149"/>
                    </a:lnTo>
                    <a:lnTo>
                      <a:pt x="142" y="148"/>
                    </a:lnTo>
                    <a:lnTo>
                      <a:pt x="142" y="148"/>
                    </a:lnTo>
                    <a:lnTo>
                      <a:pt x="142" y="148"/>
                    </a:lnTo>
                    <a:lnTo>
                      <a:pt x="142" y="148"/>
                    </a:lnTo>
                    <a:lnTo>
                      <a:pt x="142" y="147"/>
                    </a:lnTo>
                    <a:lnTo>
                      <a:pt x="141" y="147"/>
                    </a:lnTo>
                    <a:lnTo>
                      <a:pt x="141" y="147"/>
                    </a:lnTo>
                    <a:lnTo>
                      <a:pt x="140" y="147"/>
                    </a:lnTo>
                    <a:lnTo>
                      <a:pt x="140" y="147"/>
                    </a:lnTo>
                    <a:lnTo>
                      <a:pt x="140" y="147"/>
                    </a:lnTo>
                    <a:lnTo>
                      <a:pt x="139" y="147"/>
                    </a:lnTo>
                    <a:lnTo>
                      <a:pt x="138" y="147"/>
                    </a:lnTo>
                    <a:lnTo>
                      <a:pt x="138" y="147"/>
                    </a:lnTo>
                    <a:lnTo>
                      <a:pt x="138" y="146"/>
                    </a:lnTo>
                    <a:lnTo>
                      <a:pt x="138" y="146"/>
                    </a:lnTo>
                    <a:lnTo>
                      <a:pt x="138" y="146"/>
                    </a:lnTo>
                    <a:lnTo>
                      <a:pt x="138" y="145"/>
                    </a:lnTo>
                    <a:lnTo>
                      <a:pt x="138" y="145"/>
                    </a:lnTo>
                    <a:lnTo>
                      <a:pt x="137" y="145"/>
                    </a:lnTo>
                    <a:lnTo>
                      <a:pt x="137" y="144"/>
                    </a:lnTo>
                    <a:lnTo>
                      <a:pt x="137" y="144"/>
                    </a:lnTo>
                    <a:lnTo>
                      <a:pt x="136" y="144"/>
                    </a:lnTo>
                    <a:lnTo>
                      <a:pt x="136" y="144"/>
                    </a:lnTo>
                    <a:lnTo>
                      <a:pt x="136" y="143"/>
                    </a:lnTo>
                    <a:lnTo>
                      <a:pt x="136" y="143"/>
                    </a:lnTo>
                    <a:lnTo>
                      <a:pt x="136" y="143"/>
                    </a:lnTo>
                    <a:lnTo>
                      <a:pt x="135" y="142"/>
                    </a:lnTo>
                    <a:lnTo>
                      <a:pt x="135" y="142"/>
                    </a:lnTo>
                    <a:lnTo>
                      <a:pt x="135" y="142"/>
                    </a:lnTo>
                    <a:lnTo>
                      <a:pt x="135" y="141"/>
                    </a:lnTo>
                    <a:lnTo>
                      <a:pt x="134" y="141"/>
                    </a:lnTo>
                    <a:lnTo>
                      <a:pt x="134" y="141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40"/>
                    </a:lnTo>
                    <a:lnTo>
                      <a:pt x="133" y="139"/>
                    </a:lnTo>
                    <a:lnTo>
                      <a:pt x="133" y="139"/>
                    </a:lnTo>
                    <a:lnTo>
                      <a:pt x="133" y="139"/>
                    </a:lnTo>
                    <a:lnTo>
                      <a:pt x="133" y="138"/>
                    </a:lnTo>
                    <a:lnTo>
                      <a:pt x="133" y="138"/>
                    </a:lnTo>
                    <a:lnTo>
                      <a:pt x="133" y="138"/>
                    </a:lnTo>
                    <a:lnTo>
                      <a:pt x="133" y="138"/>
                    </a:lnTo>
                    <a:lnTo>
                      <a:pt x="133" y="137"/>
                    </a:lnTo>
                    <a:lnTo>
                      <a:pt x="133" y="137"/>
                    </a:lnTo>
                    <a:lnTo>
                      <a:pt x="133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1" y="137"/>
                    </a:lnTo>
                    <a:lnTo>
                      <a:pt x="131" y="136"/>
                    </a:lnTo>
                    <a:lnTo>
                      <a:pt x="131" y="136"/>
                    </a:lnTo>
                    <a:lnTo>
                      <a:pt x="130" y="136"/>
                    </a:lnTo>
                    <a:lnTo>
                      <a:pt x="130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4"/>
                    </a:lnTo>
                    <a:lnTo>
                      <a:pt x="129" y="134"/>
                    </a:lnTo>
                    <a:lnTo>
                      <a:pt x="129" y="134"/>
                    </a:lnTo>
                    <a:lnTo>
                      <a:pt x="129" y="133"/>
                    </a:lnTo>
                    <a:lnTo>
                      <a:pt x="129" y="133"/>
                    </a:lnTo>
                    <a:lnTo>
                      <a:pt x="129" y="132"/>
                    </a:lnTo>
                    <a:lnTo>
                      <a:pt x="129" y="132"/>
                    </a:lnTo>
                    <a:lnTo>
                      <a:pt x="129" y="131"/>
                    </a:lnTo>
                    <a:lnTo>
                      <a:pt x="129" y="131"/>
                    </a:lnTo>
                    <a:lnTo>
                      <a:pt x="130" y="131"/>
                    </a:lnTo>
                    <a:lnTo>
                      <a:pt x="130" y="131"/>
                    </a:lnTo>
                    <a:lnTo>
                      <a:pt x="131" y="130"/>
                    </a:lnTo>
                    <a:lnTo>
                      <a:pt x="131" y="130"/>
                    </a:lnTo>
                    <a:lnTo>
                      <a:pt x="131" y="129"/>
                    </a:lnTo>
                    <a:lnTo>
                      <a:pt x="131" y="129"/>
                    </a:lnTo>
                    <a:lnTo>
                      <a:pt x="131" y="128"/>
                    </a:lnTo>
                    <a:lnTo>
                      <a:pt x="131" y="128"/>
                    </a:lnTo>
                    <a:lnTo>
                      <a:pt x="131" y="128"/>
                    </a:lnTo>
                    <a:lnTo>
                      <a:pt x="130" y="128"/>
                    </a:lnTo>
                    <a:lnTo>
                      <a:pt x="130" y="127"/>
                    </a:lnTo>
                    <a:lnTo>
                      <a:pt x="130" y="127"/>
                    </a:lnTo>
                    <a:lnTo>
                      <a:pt x="130" y="127"/>
                    </a:lnTo>
                    <a:lnTo>
                      <a:pt x="129" y="127"/>
                    </a:lnTo>
                    <a:lnTo>
                      <a:pt x="129" y="127"/>
                    </a:lnTo>
                    <a:lnTo>
                      <a:pt x="129" y="126"/>
                    </a:lnTo>
                    <a:lnTo>
                      <a:pt x="129" y="126"/>
                    </a:lnTo>
                    <a:lnTo>
                      <a:pt x="129" y="126"/>
                    </a:lnTo>
                    <a:lnTo>
                      <a:pt x="129" y="126"/>
                    </a:lnTo>
                    <a:lnTo>
                      <a:pt x="128" y="126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4"/>
                    </a:lnTo>
                    <a:lnTo>
                      <a:pt x="127" y="124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7" y="123"/>
                    </a:lnTo>
                    <a:lnTo>
                      <a:pt x="126" y="123"/>
                    </a:lnTo>
                    <a:lnTo>
                      <a:pt x="126" y="122"/>
                    </a:lnTo>
                    <a:lnTo>
                      <a:pt x="126" y="122"/>
                    </a:lnTo>
                    <a:lnTo>
                      <a:pt x="126" y="122"/>
                    </a:lnTo>
                    <a:lnTo>
                      <a:pt x="125" y="122"/>
                    </a:lnTo>
                    <a:lnTo>
                      <a:pt x="125" y="122"/>
                    </a:lnTo>
                    <a:lnTo>
                      <a:pt x="125" y="121"/>
                    </a:lnTo>
                    <a:lnTo>
                      <a:pt x="125" y="121"/>
                    </a:lnTo>
                    <a:lnTo>
                      <a:pt x="125" y="121"/>
                    </a:lnTo>
                    <a:lnTo>
                      <a:pt x="125" y="120"/>
                    </a:lnTo>
                    <a:lnTo>
                      <a:pt x="126" y="120"/>
                    </a:lnTo>
                    <a:lnTo>
                      <a:pt x="126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18"/>
                    </a:lnTo>
                    <a:lnTo>
                      <a:pt x="125" y="118"/>
                    </a:lnTo>
                    <a:lnTo>
                      <a:pt x="125" y="117"/>
                    </a:lnTo>
                    <a:lnTo>
                      <a:pt x="124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5" y="115"/>
                    </a:lnTo>
                    <a:lnTo>
                      <a:pt x="125" y="115"/>
                    </a:lnTo>
                    <a:lnTo>
                      <a:pt x="125" y="114"/>
                    </a:lnTo>
                    <a:lnTo>
                      <a:pt x="125" y="114"/>
                    </a:lnTo>
                    <a:lnTo>
                      <a:pt x="124" y="114"/>
                    </a:lnTo>
                    <a:lnTo>
                      <a:pt x="124" y="114"/>
                    </a:lnTo>
                    <a:lnTo>
                      <a:pt x="124" y="113"/>
                    </a:lnTo>
                    <a:lnTo>
                      <a:pt x="124" y="113"/>
                    </a:lnTo>
                    <a:lnTo>
                      <a:pt x="124" y="113"/>
                    </a:lnTo>
                    <a:lnTo>
                      <a:pt x="123" y="113"/>
                    </a:lnTo>
                    <a:lnTo>
                      <a:pt x="123" y="113"/>
                    </a:lnTo>
                    <a:lnTo>
                      <a:pt x="123" y="113"/>
                    </a:lnTo>
                    <a:lnTo>
                      <a:pt x="123" y="113"/>
                    </a:lnTo>
                    <a:lnTo>
                      <a:pt x="122" y="113"/>
                    </a:lnTo>
                    <a:lnTo>
                      <a:pt x="122" y="113"/>
                    </a:lnTo>
                    <a:lnTo>
                      <a:pt x="122" y="113"/>
                    </a:lnTo>
                    <a:lnTo>
                      <a:pt x="122" y="112"/>
                    </a:lnTo>
                    <a:lnTo>
                      <a:pt x="122" y="112"/>
                    </a:lnTo>
                    <a:lnTo>
                      <a:pt x="121" y="111"/>
                    </a:lnTo>
                    <a:lnTo>
                      <a:pt x="121" y="111"/>
                    </a:lnTo>
                    <a:lnTo>
                      <a:pt x="121" y="111"/>
                    </a:lnTo>
                    <a:lnTo>
                      <a:pt x="120" y="111"/>
                    </a:lnTo>
                    <a:lnTo>
                      <a:pt x="120" y="110"/>
                    </a:lnTo>
                    <a:lnTo>
                      <a:pt x="120" y="110"/>
                    </a:lnTo>
                    <a:lnTo>
                      <a:pt x="120" y="109"/>
                    </a:lnTo>
                    <a:lnTo>
                      <a:pt x="121" y="109"/>
                    </a:lnTo>
                    <a:lnTo>
                      <a:pt x="120" y="108"/>
                    </a:lnTo>
                    <a:lnTo>
                      <a:pt x="121" y="108"/>
                    </a:lnTo>
                    <a:lnTo>
                      <a:pt x="121" y="108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6"/>
                    </a:lnTo>
                    <a:lnTo>
                      <a:pt x="121" y="106"/>
                    </a:lnTo>
                    <a:lnTo>
                      <a:pt x="121" y="106"/>
                    </a:lnTo>
                    <a:lnTo>
                      <a:pt x="122" y="106"/>
                    </a:lnTo>
                    <a:lnTo>
                      <a:pt x="122" y="105"/>
                    </a:lnTo>
                    <a:lnTo>
                      <a:pt x="122" y="105"/>
                    </a:lnTo>
                    <a:lnTo>
                      <a:pt x="122" y="104"/>
                    </a:lnTo>
                    <a:lnTo>
                      <a:pt x="122" y="104"/>
                    </a:lnTo>
                    <a:lnTo>
                      <a:pt x="122" y="103"/>
                    </a:lnTo>
                    <a:lnTo>
                      <a:pt x="121" y="103"/>
                    </a:lnTo>
                    <a:lnTo>
                      <a:pt x="121" y="103"/>
                    </a:lnTo>
                    <a:lnTo>
                      <a:pt x="121" y="103"/>
                    </a:lnTo>
                    <a:lnTo>
                      <a:pt x="121" y="103"/>
                    </a:lnTo>
                    <a:lnTo>
                      <a:pt x="121" y="102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0" y="101"/>
                    </a:lnTo>
                    <a:lnTo>
                      <a:pt x="120" y="101"/>
                    </a:lnTo>
                    <a:lnTo>
                      <a:pt x="121" y="101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99"/>
                    </a:lnTo>
                    <a:lnTo>
                      <a:pt x="121" y="99"/>
                    </a:lnTo>
                    <a:lnTo>
                      <a:pt x="120" y="99"/>
                    </a:lnTo>
                    <a:lnTo>
                      <a:pt x="120" y="98"/>
                    </a:lnTo>
                    <a:lnTo>
                      <a:pt x="120" y="98"/>
                    </a:lnTo>
                    <a:lnTo>
                      <a:pt x="120" y="97"/>
                    </a:lnTo>
                    <a:lnTo>
                      <a:pt x="120" y="97"/>
                    </a:lnTo>
                    <a:lnTo>
                      <a:pt x="120" y="97"/>
                    </a:lnTo>
                    <a:lnTo>
                      <a:pt x="120" y="97"/>
                    </a:lnTo>
                    <a:lnTo>
                      <a:pt x="120" y="96"/>
                    </a:lnTo>
                    <a:lnTo>
                      <a:pt x="119" y="96"/>
                    </a:lnTo>
                    <a:lnTo>
                      <a:pt x="119" y="95"/>
                    </a:lnTo>
                    <a:lnTo>
                      <a:pt x="119" y="95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4"/>
                    </a:lnTo>
                    <a:lnTo>
                      <a:pt x="117" y="94"/>
                    </a:lnTo>
                    <a:lnTo>
                      <a:pt x="117" y="94"/>
                    </a:lnTo>
                    <a:lnTo>
                      <a:pt x="116" y="94"/>
                    </a:lnTo>
                    <a:lnTo>
                      <a:pt x="116" y="94"/>
                    </a:lnTo>
                    <a:lnTo>
                      <a:pt x="115" y="95"/>
                    </a:lnTo>
                    <a:lnTo>
                      <a:pt x="115" y="95"/>
                    </a:lnTo>
                    <a:lnTo>
                      <a:pt x="115" y="94"/>
                    </a:lnTo>
                    <a:lnTo>
                      <a:pt x="115" y="95"/>
                    </a:lnTo>
                    <a:lnTo>
                      <a:pt x="114" y="95"/>
                    </a:lnTo>
                    <a:lnTo>
                      <a:pt x="114" y="94"/>
                    </a:lnTo>
                    <a:lnTo>
                      <a:pt x="114" y="94"/>
                    </a:lnTo>
                    <a:lnTo>
                      <a:pt x="114" y="93"/>
                    </a:lnTo>
                    <a:lnTo>
                      <a:pt x="113" y="93"/>
                    </a:lnTo>
                    <a:lnTo>
                      <a:pt x="113" y="92"/>
                    </a:lnTo>
                    <a:lnTo>
                      <a:pt x="114" y="92"/>
                    </a:lnTo>
                    <a:lnTo>
                      <a:pt x="114" y="91"/>
                    </a:lnTo>
                    <a:lnTo>
                      <a:pt x="114" y="91"/>
                    </a:lnTo>
                    <a:lnTo>
                      <a:pt x="114" y="91"/>
                    </a:lnTo>
                    <a:lnTo>
                      <a:pt x="115" y="91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5" y="90"/>
                    </a:lnTo>
                    <a:lnTo>
                      <a:pt x="115" y="89"/>
                    </a:lnTo>
                    <a:lnTo>
                      <a:pt x="115" y="89"/>
                    </a:lnTo>
                    <a:lnTo>
                      <a:pt x="115" y="89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4" y="88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3" y="86"/>
                    </a:lnTo>
                    <a:lnTo>
                      <a:pt x="113" y="86"/>
                    </a:lnTo>
                    <a:lnTo>
                      <a:pt x="113" y="86"/>
                    </a:lnTo>
                    <a:lnTo>
                      <a:pt x="113" y="86"/>
                    </a:lnTo>
                    <a:lnTo>
                      <a:pt x="113" y="85"/>
                    </a:lnTo>
                    <a:lnTo>
                      <a:pt x="113" y="85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3"/>
                    </a:lnTo>
                    <a:lnTo>
                      <a:pt x="115" y="83"/>
                    </a:lnTo>
                    <a:lnTo>
                      <a:pt x="114" y="83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13" y="82"/>
                    </a:lnTo>
                    <a:lnTo>
                      <a:pt x="113" y="82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1"/>
                    </a:lnTo>
                    <a:lnTo>
                      <a:pt x="114" y="81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3" y="80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2" y="79"/>
                    </a:lnTo>
                    <a:lnTo>
                      <a:pt x="111" y="79"/>
                    </a:lnTo>
                    <a:lnTo>
                      <a:pt x="111" y="79"/>
                    </a:lnTo>
                    <a:lnTo>
                      <a:pt x="111" y="79"/>
                    </a:lnTo>
                    <a:lnTo>
                      <a:pt x="111" y="78"/>
                    </a:lnTo>
                    <a:lnTo>
                      <a:pt x="111" y="78"/>
                    </a:lnTo>
                    <a:lnTo>
                      <a:pt x="111" y="77"/>
                    </a:lnTo>
                    <a:lnTo>
                      <a:pt x="110" y="77"/>
                    </a:lnTo>
                    <a:lnTo>
                      <a:pt x="110" y="77"/>
                    </a:lnTo>
                    <a:lnTo>
                      <a:pt x="109" y="77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8" y="77"/>
                    </a:lnTo>
                    <a:lnTo>
                      <a:pt x="108" y="77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7" y="77"/>
                    </a:lnTo>
                    <a:lnTo>
                      <a:pt x="107" y="77"/>
                    </a:lnTo>
                    <a:lnTo>
                      <a:pt x="107" y="76"/>
                    </a:lnTo>
                    <a:lnTo>
                      <a:pt x="107" y="76"/>
                    </a:lnTo>
                    <a:lnTo>
                      <a:pt x="107" y="76"/>
                    </a:lnTo>
                    <a:lnTo>
                      <a:pt x="107" y="75"/>
                    </a:lnTo>
                    <a:lnTo>
                      <a:pt x="107" y="75"/>
                    </a:lnTo>
                    <a:lnTo>
                      <a:pt x="107" y="74"/>
                    </a:lnTo>
                    <a:lnTo>
                      <a:pt x="108" y="74"/>
                    </a:lnTo>
                    <a:lnTo>
                      <a:pt x="108" y="74"/>
                    </a:lnTo>
                    <a:lnTo>
                      <a:pt x="108" y="73"/>
                    </a:lnTo>
                    <a:lnTo>
                      <a:pt x="108" y="73"/>
                    </a:lnTo>
                    <a:lnTo>
                      <a:pt x="108" y="72"/>
                    </a:lnTo>
                    <a:lnTo>
                      <a:pt x="108" y="72"/>
                    </a:lnTo>
                    <a:lnTo>
                      <a:pt x="107" y="72"/>
                    </a:lnTo>
                    <a:lnTo>
                      <a:pt x="107" y="72"/>
                    </a:lnTo>
                    <a:lnTo>
                      <a:pt x="106" y="72"/>
                    </a:lnTo>
                    <a:lnTo>
                      <a:pt x="106" y="72"/>
                    </a:lnTo>
                    <a:lnTo>
                      <a:pt x="105" y="72"/>
                    </a:lnTo>
                    <a:lnTo>
                      <a:pt x="105" y="71"/>
                    </a:lnTo>
                    <a:lnTo>
                      <a:pt x="105" y="71"/>
                    </a:lnTo>
                    <a:lnTo>
                      <a:pt x="105" y="71"/>
                    </a:lnTo>
                    <a:lnTo>
                      <a:pt x="105" y="70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68"/>
                    </a:lnTo>
                    <a:lnTo>
                      <a:pt x="104" y="68"/>
                    </a:lnTo>
                    <a:lnTo>
                      <a:pt x="104" y="68"/>
                    </a:lnTo>
                    <a:lnTo>
                      <a:pt x="104" y="68"/>
                    </a:lnTo>
                    <a:lnTo>
                      <a:pt x="104" y="68"/>
                    </a:lnTo>
                    <a:lnTo>
                      <a:pt x="104" y="67"/>
                    </a:lnTo>
                    <a:lnTo>
                      <a:pt x="104" y="67"/>
                    </a:lnTo>
                    <a:lnTo>
                      <a:pt x="104" y="67"/>
                    </a:lnTo>
                    <a:lnTo>
                      <a:pt x="104" y="67"/>
                    </a:lnTo>
                    <a:lnTo>
                      <a:pt x="105" y="67"/>
                    </a:lnTo>
                    <a:lnTo>
                      <a:pt x="105" y="67"/>
                    </a:lnTo>
                    <a:lnTo>
                      <a:pt x="105" y="66"/>
                    </a:lnTo>
                    <a:lnTo>
                      <a:pt x="106" y="66"/>
                    </a:lnTo>
                    <a:lnTo>
                      <a:pt x="106" y="65"/>
                    </a:lnTo>
                    <a:lnTo>
                      <a:pt x="106" y="65"/>
                    </a:lnTo>
                    <a:lnTo>
                      <a:pt x="105" y="65"/>
                    </a:lnTo>
                    <a:lnTo>
                      <a:pt x="105" y="64"/>
                    </a:lnTo>
                    <a:lnTo>
                      <a:pt x="105" y="64"/>
                    </a:lnTo>
                    <a:lnTo>
                      <a:pt x="105" y="64"/>
                    </a:lnTo>
                    <a:lnTo>
                      <a:pt x="105" y="63"/>
                    </a:lnTo>
                    <a:lnTo>
                      <a:pt x="105" y="63"/>
                    </a:lnTo>
                    <a:lnTo>
                      <a:pt x="104" y="63"/>
                    </a:lnTo>
                    <a:lnTo>
                      <a:pt x="104" y="62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3" y="61"/>
                    </a:lnTo>
                    <a:lnTo>
                      <a:pt x="102" y="61"/>
                    </a:lnTo>
                    <a:lnTo>
                      <a:pt x="102" y="61"/>
                    </a:lnTo>
                    <a:lnTo>
                      <a:pt x="101" y="61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0" y="60"/>
                    </a:lnTo>
                    <a:lnTo>
                      <a:pt x="100" y="60"/>
                    </a:lnTo>
                    <a:lnTo>
                      <a:pt x="100" y="60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98" y="62"/>
                    </a:lnTo>
                    <a:lnTo>
                      <a:pt x="98" y="62"/>
                    </a:lnTo>
                    <a:lnTo>
                      <a:pt x="97" y="62"/>
                    </a:lnTo>
                    <a:lnTo>
                      <a:pt x="97" y="62"/>
                    </a:lnTo>
                    <a:lnTo>
                      <a:pt x="97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5" y="62"/>
                    </a:lnTo>
                    <a:lnTo>
                      <a:pt x="95" y="61"/>
                    </a:lnTo>
                    <a:lnTo>
                      <a:pt x="95" y="61"/>
                    </a:lnTo>
                    <a:lnTo>
                      <a:pt x="95" y="61"/>
                    </a:lnTo>
                    <a:lnTo>
                      <a:pt x="94" y="61"/>
                    </a:lnTo>
                    <a:lnTo>
                      <a:pt x="94" y="61"/>
                    </a:lnTo>
                    <a:lnTo>
                      <a:pt x="94" y="60"/>
                    </a:lnTo>
                    <a:lnTo>
                      <a:pt x="94" y="60"/>
                    </a:lnTo>
                    <a:lnTo>
                      <a:pt x="93" y="60"/>
                    </a:lnTo>
                    <a:lnTo>
                      <a:pt x="93" y="59"/>
                    </a:lnTo>
                    <a:lnTo>
                      <a:pt x="93" y="59"/>
                    </a:lnTo>
                    <a:lnTo>
                      <a:pt x="93" y="59"/>
                    </a:lnTo>
                    <a:lnTo>
                      <a:pt x="93" y="58"/>
                    </a:lnTo>
                    <a:lnTo>
                      <a:pt x="93" y="58"/>
                    </a:lnTo>
                    <a:lnTo>
                      <a:pt x="93" y="58"/>
                    </a:lnTo>
                    <a:lnTo>
                      <a:pt x="93" y="58"/>
                    </a:lnTo>
                    <a:lnTo>
                      <a:pt x="93" y="57"/>
                    </a:lnTo>
                    <a:lnTo>
                      <a:pt x="92" y="57"/>
                    </a:lnTo>
                    <a:lnTo>
                      <a:pt x="92" y="57"/>
                    </a:lnTo>
                    <a:lnTo>
                      <a:pt x="92" y="57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89" y="57"/>
                    </a:lnTo>
                    <a:lnTo>
                      <a:pt x="89" y="57"/>
                    </a:lnTo>
                    <a:lnTo>
                      <a:pt x="89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8"/>
                    </a:lnTo>
                    <a:lnTo>
                      <a:pt x="88" y="58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9" y="59"/>
                    </a:lnTo>
                    <a:lnTo>
                      <a:pt x="89" y="60"/>
                    </a:lnTo>
                    <a:lnTo>
                      <a:pt x="88" y="60"/>
                    </a:lnTo>
                    <a:lnTo>
                      <a:pt x="88" y="61"/>
                    </a:lnTo>
                    <a:lnTo>
                      <a:pt x="88" y="61"/>
                    </a:lnTo>
                    <a:lnTo>
                      <a:pt x="88" y="61"/>
                    </a:lnTo>
                    <a:lnTo>
                      <a:pt x="87" y="61"/>
                    </a:lnTo>
                    <a:lnTo>
                      <a:pt x="87" y="62"/>
                    </a:lnTo>
                    <a:lnTo>
                      <a:pt x="87" y="62"/>
                    </a:lnTo>
                    <a:lnTo>
                      <a:pt x="87" y="62"/>
                    </a:lnTo>
                    <a:lnTo>
                      <a:pt x="86" y="62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6" y="64"/>
                    </a:lnTo>
                    <a:lnTo>
                      <a:pt x="86" y="64"/>
                    </a:lnTo>
                    <a:lnTo>
                      <a:pt x="86" y="65"/>
                    </a:lnTo>
                    <a:lnTo>
                      <a:pt x="85" y="65"/>
                    </a:lnTo>
                    <a:lnTo>
                      <a:pt x="85" y="65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5" y="67"/>
                    </a:lnTo>
                    <a:lnTo>
                      <a:pt x="85" y="67"/>
                    </a:lnTo>
                    <a:lnTo>
                      <a:pt x="85" y="67"/>
                    </a:lnTo>
                    <a:lnTo>
                      <a:pt x="85" y="68"/>
                    </a:lnTo>
                    <a:lnTo>
                      <a:pt x="84" y="68"/>
                    </a:lnTo>
                    <a:lnTo>
                      <a:pt x="84" y="68"/>
                    </a:lnTo>
                    <a:lnTo>
                      <a:pt x="84" y="68"/>
                    </a:lnTo>
                    <a:lnTo>
                      <a:pt x="83" y="68"/>
                    </a:lnTo>
                    <a:lnTo>
                      <a:pt x="83" y="68"/>
                    </a:lnTo>
                    <a:lnTo>
                      <a:pt x="83" y="69"/>
                    </a:lnTo>
                    <a:lnTo>
                      <a:pt x="83" y="69"/>
                    </a:lnTo>
                    <a:lnTo>
                      <a:pt x="83" y="69"/>
                    </a:lnTo>
                    <a:lnTo>
                      <a:pt x="82" y="69"/>
                    </a:lnTo>
                    <a:lnTo>
                      <a:pt x="82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81" y="69"/>
                    </a:lnTo>
                    <a:lnTo>
                      <a:pt x="81" y="69"/>
                    </a:lnTo>
                    <a:lnTo>
                      <a:pt x="80" y="69"/>
                    </a:lnTo>
                    <a:lnTo>
                      <a:pt x="80" y="68"/>
                    </a:lnTo>
                    <a:lnTo>
                      <a:pt x="80" y="68"/>
                    </a:lnTo>
                    <a:lnTo>
                      <a:pt x="81" y="68"/>
                    </a:lnTo>
                    <a:lnTo>
                      <a:pt x="80" y="68"/>
                    </a:lnTo>
                    <a:lnTo>
                      <a:pt x="80" y="67"/>
                    </a:lnTo>
                    <a:lnTo>
                      <a:pt x="79" y="67"/>
                    </a:lnTo>
                    <a:lnTo>
                      <a:pt x="79" y="67"/>
                    </a:lnTo>
                    <a:lnTo>
                      <a:pt x="79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77" y="66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77" y="64"/>
                    </a:lnTo>
                    <a:lnTo>
                      <a:pt x="77" y="64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5" y="63"/>
                    </a:lnTo>
                    <a:lnTo>
                      <a:pt x="74" y="63"/>
                    </a:lnTo>
                    <a:lnTo>
                      <a:pt x="74" y="63"/>
                    </a:lnTo>
                    <a:lnTo>
                      <a:pt x="73" y="63"/>
                    </a:lnTo>
                    <a:lnTo>
                      <a:pt x="73" y="63"/>
                    </a:lnTo>
                    <a:lnTo>
                      <a:pt x="73" y="63"/>
                    </a:lnTo>
                    <a:lnTo>
                      <a:pt x="72" y="63"/>
                    </a:lnTo>
                    <a:lnTo>
                      <a:pt x="72" y="63"/>
                    </a:lnTo>
                    <a:lnTo>
                      <a:pt x="71" y="63"/>
                    </a:lnTo>
                    <a:lnTo>
                      <a:pt x="71" y="63"/>
                    </a:lnTo>
                    <a:lnTo>
                      <a:pt x="70" y="63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6" y="64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64" y="63"/>
                    </a:lnTo>
                    <a:lnTo>
                      <a:pt x="64" y="63"/>
                    </a:lnTo>
                    <a:lnTo>
                      <a:pt x="64" y="62"/>
                    </a:lnTo>
                    <a:lnTo>
                      <a:pt x="64" y="62"/>
                    </a:lnTo>
                    <a:lnTo>
                      <a:pt x="65" y="62"/>
                    </a:lnTo>
                    <a:lnTo>
                      <a:pt x="65" y="61"/>
                    </a:lnTo>
                    <a:lnTo>
                      <a:pt x="65" y="61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3" y="58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3" y="58"/>
                    </a:lnTo>
                    <a:lnTo>
                      <a:pt x="63" y="58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5"/>
                    </a:lnTo>
                    <a:lnTo>
                      <a:pt x="62" y="55"/>
                    </a:lnTo>
                    <a:lnTo>
                      <a:pt x="62" y="54"/>
                    </a:lnTo>
                    <a:lnTo>
                      <a:pt x="62" y="54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61" y="55"/>
                    </a:lnTo>
                    <a:lnTo>
                      <a:pt x="60" y="55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59" y="54"/>
                    </a:lnTo>
                    <a:lnTo>
                      <a:pt x="59" y="54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7" y="54"/>
                    </a:lnTo>
                    <a:lnTo>
                      <a:pt x="57" y="55"/>
                    </a:lnTo>
                    <a:lnTo>
                      <a:pt x="57" y="54"/>
                    </a:lnTo>
                    <a:lnTo>
                      <a:pt x="57" y="54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5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3"/>
                    </a:lnTo>
                    <a:lnTo>
                      <a:pt x="50" y="53"/>
                    </a:lnTo>
                    <a:lnTo>
                      <a:pt x="50" y="53"/>
                    </a:lnTo>
                    <a:lnTo>
                      <a:pt x="50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49" y="50"/>
                    </a:lnTo>
                    <a:lnTo>
                      <a:pt x="49" y="49"/>
                    </a:lnTo>
                    <a:lnTo>
                      <a:pt x="48" y="49"/>
                    </a:lnTo>
                    <a:lnTo>
                      <a:pt x="48" y="49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3" y="44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4" y="41"/>
                    </a:lnTo>
                    <a:lnTo>
                      <a:pt x="44" y="41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5" y="37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6" y="35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2"/>
                    </a:lnTo>
                    <a:lnTo>
                      <a:pt x="47" y="32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4"/>
                    </a:lnTo>
                    <a:lnTo>
                      <a:pt x="39" y="24"/>
                    </a:lnTo>
                    <a:lnTo>
                      <a:pt x="39" y="23"/>
                    </a:lnTo>
                    <a:lnTo>
                      <a:pt x="38" y="23"/>
                    </a:lnTo>
                    <a:lnTo>
                      <a:pt x="38" y="23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8" y="17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7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</p:grpSp>
        <p:sp>
          <p:nvSpPr>
            <p:cNvPr id="188" name="Freeform 116">
              <a:extLst>
                <a:ext uri="{FF2B5EF4-FFF2-40B4-BE49-F238E27FC236}">
                  <a16:creationId xmlns:a16="http://schemas.microsoft.com/office/drawing/2014/main" xmlns="" id="{4351ED38-9564-4124-89EB-7033E66BB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3438" y="5198962"/>
              <a:ext cx="182563" cy="174625"/>
            </a:xfrm>
            <a:custGeom>
              <a:avLst/>
              <a:gdLst>
                <a:gd name="T0" fmla="*/ 97 w 115"/>
                <a:gd name="T1" fmla="*/ 12 h 110"/>
                <a:gd name="T2" fmla="*/ 101 w 115"/>
                <a:gd name="T3" fmla="*/ 19 h 110"/>
                <a:gd name="T4" fmla="*/ 101 w 115"/>
                <a:gd name="T5" fmla="*/ 27 h 110"/>
                <a:gd name="T6" fmla="*/ 94 w 115"/>
                <a:gd name="T7" fmla="*/ 33 h 110"/>
                <a:gd name="T8" fmla="*/ 86 w 115"/>
                <a:gd name="T9" fmla="*/ 38 h 110"/>
                <a:gd name="T10" fmla="*/ 84 w 115"/>
                <a:gd name="T11" fmla="*/ 30 h 110"/>
                <a:gd name="T12" fmla="*/ 81 w 115"/>
                <a:gd name="T13" fmla="*/ 32 h 110"/>
                <a:gd name="T14" fmla="*/ 75 w 115"/>
                <a:gd name="T15" fmla="*/ 29 h 110"/>
                <a:gd name="T16" fmla="*/ 70 w 115"/>
                <a:gd name="T17" fmla="*/ 36 h 110"/>
                <a:gd name="T18" fmla="*/ 73 w 115"/>
                <a:gd name="T19" fmla="*/ 39 h 110"/>
                <a:gd name="T20" fmla="*/ 70 w 115"/>
                <a:gd name="T21" fmla="*/ 49 h 110"/>
                <a:gd name="T22" fmla="*/ 60 w 115"/>
                <a:gd name="T23" fmla="*/ 49 h 110"/>
                <a:gd name="T24" fmla="*/ 51 w 115"/>
                <a:gd name="T25" fmla="*/ 48 h 110"/>
                <a:gd name="T26" fmla="*/ 44 w 115"/>
                <a:gd name="T27" fmla="*/ 47 h 110"/>
                <a:gd name="T28" fmla="*/ 46 w 115"/>
                <a:gd name="T29" fmla="*/ 54 h 110"/>
                <a:gd name="T30" fmla="*/ 55 w 115"/>
                <a:gd name="T31" fmla="*/ 56 h 110"/>
                <a:gd name="T32" fmla="*/ 68 w 115"/>
                <a:gd name="T33" fmla="*/ 57 h 110"/>
                <a:gd name="T34" fmla="*/ 80 w 115"/>
                <a:gd name="T35" fmla="*/ 60 h 110"/>
                <a:gd name="T36" fmla="*/ 65 w 115"/>
                <a:gd name="T37" fmla="*/ 80 h 110"/>
                <a:gd name="T38" fmla="*/ 57 w 115"/>
                <a:gd name="T39" fmla="*/ 89 h 110"/>
                <a:gd name="T40" fmla="*/ 54 w 115"/>
                <a:gd name="T41" fmla="*/ 89 h 110"/>
                <a:gd name="T42" fmla="*/ 46 w 115"/>
                <a:gd name="T43" fmla="*/ 91 h 110"/>
                <a:gd name="T44" fmla="*/ 51 w 115"/>
                <a:gd name="T45" fmla="*/ 93 h 110"/>
                <a:gd name="T46" fmla="*/ 59 w 115"/>
                <a:gd name="T47" fmla="*/ 94 h 110"/>
                <a:gd name="T48" fmla="*/ 49 w 115"/>
                <a:gd name="T49" fmla="*/ 101 h 110"/>
                <a:gd name="T50" fmla="*/ 37 w 115"/>
                <a:gd name="T51" fmla="*/ 104 h 110"/>
                <a:gd name="T52" fmla="*/ 27 w 115"/>
                <a:gd name="T53" fmla="*/ 108 h 110"/>
                <a:gd name="T54" fmla="*/ 18 w 115"/>
                <a:gd name="T55" fmla="*/ 109 h 110"/>
                <a:gd name="T56" fmla="*/ 18 w 115"/>
                <a:gd name="T57" fmla="*/ 103 h 110"/>
                <a:gd name="T58" fmla="*/ 10 w 115"/>
                <a:gd name="T59" fmla="*/ 100 h 110"/>
                <a:gd name="T60" fmla="*/ 3 w 115"/>
                <a:gd name="T61" fmla="*/ 96 h 110"/>
                <a:gd name="T62" fmla="*/ 1 w 115"/>
                <a:gd name="T63" fmla="*/ 87 h 110"/>
                <a:gd name="T64" fmla="*/ 5 w 115"/>
                <a:gd name="T65" fmla="*/ 79 h 110"/>
                <a:gd name="T66" fmla="*/ 12 w 115"/>
                <a:gd name="T67" fmla="*/ 72 h 110"/>
                <a:gd name="T68" fmla="*/ 14 w 115"/>
                <a:gd name="T69" fmla="*/ 62 h 110"/>
                <a:gd name="T70" fmla="*/ 18 w 115"/>
                <a:gd name="T71" fmla="*/ 52 h 110"/>
                <a:gd name="T72" fmla="*/ 14 w 115"/>
                <a:gd name="T73" fmla="*/ 44 h 110"/>
                <a:gd name="T74" fmla="*/ 22 w 115"/>
                <a:gd name="T75" fmla="*/ 39 h 110"/>
                <a:gd name="T76" fmla="*/ 28 w 115"/>
                <a:gd name="T77" fmla="*/ 33 h 110"/>
                <a:gd name="T78" fmla="*/ 32 w 115"/>
                <a:gd name="T79" fmla="*/ 25 h 110"/>
                <a:gd name="T80" fmla="*/ 32 w 115"/>
                <a:gd name="T81" fmla="*/ 15 h 110"/>
                <a:gd name="T82" fmla="*/ 42 w 115"/>
                <a:gd name="T83" fmla="*/ 11 h 110"/>
                <a:gd name="T84" fmla="*/ 47 w 115"/>
                <a:gd name="T85" fmla="*/ 17 h 110"/>
                <a:gd name="T86" fmla="*/ 54 w 115"/>
                <a:gd name="T87" fmla="*/ 11 h 110"/>
                <a:gd name="T88" fmla="*/ 63 w 115"/>
                <a:gd name="T89" fmla="*/ 12 h 110"/>
                <a:gd name="T90" fmla="*/ 68 w 115"/>
                <a:gd name="T91" fmla="*/ 3 h 110"/>
                <a:gd name="T92" fmla="*/ 78 w 115"/>
                <a:gd name="T93" fmla="*/ 1 h 110"/>
                <a:gd name="T94" fmla="*/ 84 w 115"/>
                <a:gd name="T95" fmla="*/ 9 h 110"/>
                <a:gd name="T96" fmla="*/ 89 w 115"/>
                <a:gd name="T97" fmla="*/ 1 h 110"/>
                <a:gd name="T98" fmla="*/ 110 w 115"/>
                <a:gd name="T99" fmla="*/ 30 h 110"/>
                <a:gd name="T100" fmla="*/ 99 w 115"/>
                <a:gd name="T101" fmla="*/ 42 h 110"/>
                <a:gd name="T102" fmla="*/ 91 w 115"/>
                <a:gd name="T103" fmla="*/ 46 h 110"/>
                <a:gd name="T104" fmla="*/ 96 w 115"/>
                <a:gd name="T105" fmla="*/ 36 h 110"/>
                <a:gd name="T106" fmla="*/ 99 w 115"/>
                <a:gd name="T107" fmla="*/ 33 h 110"/>
                <a:gd name="T108" fmla="*/ 107 w 115"/>
                <a:gd name="T109" fmla="*/ 29 h 110"/>
                <a:gd name="T110" fmla="*/ 114 w 115"/>
                <a:gd name="T111" fmla="*/ 25 h 110"/>
                <a:gd name="T112" fmla="*/ 90 w 115"/>
                <a:gd name="T113" fmla="*/ 49 h 110"/>
                <a:gd name="T114" fmla="*/ 83 w 115"/>
                <a:gd name="T115" fmla="*/ 49 h 110"/>
                <a:gd name="T116" fmla="*/ 84 w 115"/>
                <a:gd name="T117" fmla="*/ 41 h 110"/>
                <a:gd name="T118" fmla="*/ 92 w 115"/>
                <a:gd name="T119" fmla="*/ 37 h 110"/>
                <a:gd name="T120" fmla="*/ 87 w 115"/>
                <a:gd name="T121" fmla="*/ 58 h 110"/>
                <a:gd name="T122" fmla="*/ 84 w 115"/>
                <a:gd name="T123" fmla="*/ 5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110">
                  <a:moveTo>
                    <a:pt x="92" y="1"/>
                  </a:moveTo>
                  <a:lnTo>
                    <a:pt x="93" y="2"/>
                  </a:lnTo>
                  <a:lnTo>
                    <a:pt x="93" y="2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11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8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8" y="12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0" y="16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8" y="20"/>
                  </a:lnTo>
                  <a:lnTo>
                    <a:pt x="98" y="21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2"/>
                  </a:lnTo>
                  <a:lnTo>
                    <a:pt x="97" y="22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99" y="25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8"/>
                  </a:lnTo>
                  <a:lnTo>
                    <a:pt x="102" y="28"/>
                  </a:lnTo>
                  <a:lnTo>
                    <a:pt x="102" y="28"/>
                  </a:lnTo>
                  <a:lnTo>
                    <a:pt x="102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0" y="31"/>
                  </a:lnTo>
                  <a:lnTo>
                    <a:pt x="100" y="31"/>
                  </a:lnTo>
                  <a:lnTo>
                    <a:pt x="99" y="31"/>
                  </a:lnTo>
                  <a:lnTo>
                    <a:pt x="99" y="32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96" y="32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5" y="33"/>
                  </a:lnTo>
                  <a:lnTo>
                    <a:pt x="95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3" y="34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89" y="35"/>
                  </a:lnTo>
                  <a:lnTo>
                    <a:pt x="89" y="36"/>
                  </a:lnTo>
                  <a:lnTo>
                    <a:pt x="89" y="35"/>
                  </a:lnTo>
                  <a:lnTo>
                    <a:pt x="88" y="35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7"/>
                  </a:lnTo>
                  <a:lnTo>
                    <a:pt x="87" y="37"/>
                  </a:lnTo>
                  <a:lnTo>
                    <a:pt x="87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83" y="39"/>
                  </a:lnTo>
                  <a:lnTo>
                    <a:pt x="83" y="38"/>
                  </a:lnTo>
                  <a:lnTo>
                    <a:pt x="82" y="38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4" y="36"/>
                  </a:lnTo>
                  <a:lnTo>
                    <a:pt x="83" y="36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3" y="33"/>
                  </a:lnTo>
                  <a:lnTo>
                    <a:pt x="83" y="32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3" y="30"/>
                  </a:lnTo>
                  <a:lnTo>
                    <a:pt x="83" y="29"/>
                  </a:lnTo>
                  <a:lnTo>
                    <a:pt x="84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2" y="29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2" y="27"/>
                  </a:lnTo>
                  <a:lnTo>
                    <a:pt x="82" y="28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1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34"/>
                  </a:lnTo>
                  <a:lnTo>
                    <a:pt x="77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8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3" y="32"/>
                  </a:lnTo>
                  <a:lnTo>
                    <a:pt x="73" y="32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3" y="35"/>
                  </a:lnTo>
                  <a:lnTo>
                    <a:pt x="73" y="35"/>
                  </a:lnTo>
                  <a:lnTo>
                    <a:pt x="73" y="35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0" y="38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3" y="38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3" y="42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4" y="46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7" y="51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59" y="50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0"/>
                  </a:lnTo>
                  <a:lnTo>
                    <a:pt x="51" y="50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46" y="54"/>
                  </a:lnTo>
                  <a:lnTo>
                    <a:pt x="45" y="53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2" y="55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6"/>
                  </a:lnTo>
                  <a:lnTo>
                    <a:pt x="55" y="56"/>
                  </a:lnTo>
                  <a:lnTo>
                    <a:pt x="55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58" y="55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2" y="54"/>
                  </a:lnTo>
                  <a:lnTo>
                    <a:pt x="61" y="54"/>
                  </a:lnTo>
                  <a:lnTo>
                    <a:pt x="62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4" y="54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7"/>
                  </a:lnTo>
                  <a:lnTo>
                    <a:pt x="68" y="57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1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3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7" y="59"/>
                  </a:lnTo>
                  <a:lnTo>
                    <a:pt x="78" y="58"/>
                  </a:lnTo>
                  <a:lnTo>
                    <a:pt x="79" y="58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80" y="62"/>
                  </a:lnTo>
                  <a:lnTo>
                    <a:pt x="80" y="63"/>
                  </a:lnTo>
                  <a:lnTo>
                    <a:pt x="79" y="63"/>
                  </a:lnTo>
                  <a:lnTo>
                    <a:pt x="78" y="63"/>
                  </a:lnTo>
                  <a:lnTo>
                    <a:pt x="77" y="64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5" y="67"/>
                  </a:lnTo>
                  <a:lnTo>
                    <a:pt x="74" y="67"/>
                  </a:lnTo>
                  <a:lnTo>
                    <a:pt x="73" y="68"/>
                  </a:lnTo>
                  <a:lnTo>
                    <a:pt x="72" y="69"/>
                  </a:lnTo>
                  <a:lnTo>
                    <a:pt x="71" y="70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0" y="72"/>
                  </a:lnTo>
                  <a:lnTo>
                    <a:pt x="69" y="74"/>
                  </a:lnTo>
                  <a:lnTo>
                    <a:pt x="69" y="75"/>
                  </a:lnTo>
                  <a:lnTo>
                    <a:pt x="68" y="76"/>
                  </a:lnTo>
                  <a:lnTo>
                    <a:pt x="67" y="77"/>
                  </a:lnTo>
                  <a:lnTo>
                    <a:pt x="66" y="78"/>
                  </a:lnTo>
                  <a:lnTo>
                    <a:pt x="66" y="79"/>
                  </a:lnTo>
                  <a:lnTo>
                    <a:pt x="66" y="80"/>
                  </a:lnTo>
                  <a:lnTo>
                    <a:pt x="65" y="80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9" y="90"/>
                  </a:lnTo>
                  <a:lnTo>
                    <a:pt x="59" y="91"/>
                  </a:lnTo>
                  <a:lnTo>
                    <a:pt x="58" y="91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7" y="90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5" y="87"/>
                  </a:lnTo>
                  <a:lnTo>
                    <a:pt x="55" y="87"/>
                  </a:lnTo>
                  <a:lnTo>
                    <a:pt x="55" y="87"/>
                  </a:lnTo>
                  <a:lnTo>
                    <a:pt x="55" y="87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2" y="87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89"/>
                  </a:lnTo>
                  <a:lnTo>
                    <a:pt x="54" y="89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55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0" y="90"/>
                  </a:lnTo>
                  <a:lnTo>
                    <a:pt x="50" y="89"/>
                  </a:lnTo>
                  <a:lnTo>
                    <a:pt x="50" y="89"/>
                  </a:lnTo>
                  <a:lnTo>
                    <a:pt x="49" y="89"/>
                  </a:lnTo>
                  <a:lnTo>
                    <a:pt x="49" y="90"/>
                  </a:lnTo>
                  <a:lnTo>
                    <a:pt x="49" y="89"/>
                  </a:lnTo>
                  <a:lnTo>
                    <a:pt x="48" y="89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7" y="90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5" y="91"/>
                  </a:lnTo>
                  <a:lnTo>
                    <a:pt x="44" y="91"/>
                  </a:lnTo>
                  <a:lnTo>
                    <a:pt x="44" y="91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8" y="92"/>
                  </a:lnTo>
                  <a:lnTo>
                    <a:pt x="48" y="93"/>
                  </a:lnTo>
                  <a:lnTo>
                    <a:pt x="48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50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2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5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8" y="91"/>
                  </a:lnTo>
                  <a:lnTo>
                    <a:pt x="59" y="91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9" y="95"/>
                  </a:lnTo>
                  <a:lnTo>
                    <a:pt x="58" y="96"/>
                  </a:lnTo>
                  <a:lnTo>
                    <a:pt x="57" y="98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2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54" y="100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46" y="102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5" y="103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3" y="105"/>
                  </a:lnTo>
                  <a:lnTo>
                    <a:pt x="43" y="105"/>
                  </a:lnTo>
                  <a:lnTo>
                    <a:pt x="42" y="105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5" y="105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1" y="108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4" y="109"/>
                  </a:lnTo>
                  <a:lnTo>
                    <a:pt x="24" y="109"/>
                  </a:lnTo>
                  <a:lnTo>
                    <a:pt x="24" y="109"/>
                  </a:lnTo>
                  <a:lnTo>
                    <a:pt x="23" y="109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0" y="109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18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8"/>
                  </a:lnTo>
                  <a:lnTo>
                    <a:pt x="15" y="98"/>
                  </a:lnTo>
                  <a:lnTo>
                    <a:pt x="15" y="98"/>
                  </a:lnTo>
                  <a:lnTo>
                    <a:pt x="14" y="98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9" y="100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5" y="101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3" y="98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3" y="96"/>
                  </a:lnTo>
                  <a:lnTo>
                    <a:pt x="3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3" y="91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4" y="81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6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2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5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0" y="4"/>
                  </a:lnTo>
                  <a:lnTo>
                    <a:pt x="81" y="4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6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2" y="6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5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1"/>
                  </a:lnTo>
                  <a:close/>
                  <a:moveTo>
                    <a:pt x="114" y="25"/>
                  </a:moveTo>
                  <a:lnTo>
                    <a:pt x="115" y="25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3" y="27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11" y="30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30"/>
                  </a:lnTo>
                  <a:lnTo>
                    <a:pt x="109" y="31"/>
                  </a:lnTo>
                  <a:lnTo>
                    <a:pt x="108" y="31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7" y="32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5"/>
                  </a:lnTo>
                  <a:lnTo>
                    <a:pt x="106" y="35"/>
                  </a:lnTo>
                  <a:lnTo>
                    <a:pt x="106" y="35"/>
                  </a:lnTo>
                  <a:lnTo>
                    <a:pt x="106" y="35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1" y="40"/>
                  </a:lnTo>
                  <a:lnTo>
                    <a:pt x="100" y="41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9"/>
                  </a:lnTo>
                  <a:lnTo>
                    <a:pt x="96" y="49"/>
                  </a:lnTo>
                  <a:lnTo>
                    <a:pt x="96" y="49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4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4" y="39"/>
                  </a:lnTo>
                  <a:lnTo>
                    <a:pt x="95" y="39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7"/>
                  </a:lnTo>
                  <a:lnTo>
                    <a:pt x="94" y="37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9" y="35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35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8" y="34"/>
                  </a:lnTo>
                  <a:lnTo>
                    <a:pt x="98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4" y="32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9" y="28"/>
                  </a:lnTo>
                  <a:lnTo>
                    <a:pt x="109" y="27"/>
                  </a:lnTo>
                  <a:lnTo>
                    <a:pt x="109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5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5" y="24"/>
                  </a:lnTo>
                  <a:lnTo>
                    <a:pt x="115" y="25"/>
                  </a:lnTo>
                  <a:lnTo>
                    <a:pt x="114" y="25"/>
                  </a:lnTo>
                  <a:lnTo>
                    <a:pt x="114" y="25"/>
                  </a:lnTo>
                  <a:close/>
                  <a:moveTo>
                    <a:pt x="92" y="37"/>
                  </a:moveTo>
                  <a:lnTo>
                    <a:pt x="92" y="38"/>
                  </a:lnTo>
                  <a:lnTo>
                    <a:pt x="92" y="38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4"/>
                  </a:lnTo>
                  <a:lnTo>
                    <a:pt x="91" y="44"/>
                  </a:lnTo>
                  <a:lnTo>
                    <a:pt x="91" y="44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90" y="46"/>
                  </a:lnTo>
                  <a:lnTo>
                    <a:pt x="90" y="46"/>
                  </a:lnTo>
                  <a:lnTo>
                    <a:pt x="90" y="46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89" y="51"/>
                  </a:lnTo>
                  <a:lnTo>
                    <a:pt x="89" y="51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4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4" y="41"/>
                  </a:lnTo>
                  <a:lnTo>
                    <a:pt x="84" y="41"/>
                  </a:lnTo>
                  <a:lnTo>
                    <a:pt x="84" y="41"/>
                  </a:lnTo>
                  <a:lnTo>
                    <a:pt x="85" y="41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6" y="40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7" y="38"/>
                  </a:lnTo>
                  <a:lnTo>
                    <a:pt x="87" y="39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1" y="37"/>
                  </a:lnTo>
                  <a:lnTo>
                    <a:pt x="92" y="37"/>
                  </a:lnTo>
                  <a:lnTo>
                    <a:pt x="92" y="37"/>
                  </a:lnTo>
                  <a:close/>
                  <a:moveTo>
                    <a:pt x="82" y="53"/>
                  </a:moveTo>
                  <a:lnTo>
                    <a:pt x="82" y="53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5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7" y="58"/>
                  </a:lnTo>
                  <a:lnTo>
                    <a:pt x="87" y="59"/>
                  </a:lnTo>
                  <a:lnTo>
                    <a:pt x="87" y="58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0"/>
                  </a:lnTo>
                  <a:lnTo>
                    <a:pt x="85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4"/>
                  </a:lnTo>
                  <a:lnTo>
                    <a:pt x="77" y="54"/>
                  </a:lnTo>
                  <a:lnTo>
                    <a:pt x="77" y="54"/>
                  </a:lnTo>
                  <a:lnTo>
                    <a:pt x="78" y="54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79" y="53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82" y="53"/>
                  </a:lnTo>
                  <a:close/>
                </a:path>
              </a:pathLst>
            </a:custGeom>
            <a:solidFill>
              <a:srgbClr val="FFFFB1">
                <a:alpha val="80000"/>
              </a:srgbClr>
            </a:solidFill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grpSp>
          <p:nvGrpSpPr>
            <p:cNvPr id="189" name="Agrupar 188">
              <a:extLst>
                <a:ext uri="{FF2B5EF4-FFF2-40B4-BE49-F238E27FC236}">
                  <a16:creationId xmlns:a16="http://schemas.microsoft.com/office/drawing/2014/main" xmlns="" id="{8AA043D0-7042-4389-93B7-DD2EACE55E7D}"/>
                </a:ext>
              </a:extLst>
            </p:cNvPr>
            <p:cNvGrpSpPr/>
            <p:nvPr/>
          </p:nvGrpSpPr>
          <p:grpSpPr>
            <a:xfrm>
              <a:off x="6278563" y="4792562"/>
              <a:ext cx="696912" cy="695325"/>
              <a:chOff x="6554788" y="4792663"/>
              <a:chExt cx="696912" cy="695325"/>
            </a:xfrm>
            <a:solidFill>
              <a:srgbClr val="FFFFB1">
                <a:alpha val="80000"/>
              </a:srgbClr>
            </a:solidFill>
          </p:grpSpPr>
          <p:sp>
            <p:nvSpPr>
              <p:cNvPr id="204" name="Freeform 117">
                <a:extLst>
                  <a:ext uri="{FF2B5EF4-FFF2-40B4-BE49-F238E27FC236}">
                    <a16:creationId xmlns:a16="http://schemas.microsoft.com/office/drawing/2014/main" xmlns="" id="{FE788714-6B2E-4B0C-A0C7-566E63DE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675" y="5227638"/>
                <a:ext cx="327025" cy="260350"/>
              </a:xfrm>
              <a:custGeom>
                <a:avLst/>
                <a:gdLst>
                  <a:gd name="T0" fmla="*/ 40 w 206"/>
                  <a:gd name="T1" fmla="*/ 120 h 164"/>
                  <a:gd name="T2" fmla="*/ 35 w 206"/>
                  <a:gd name="T3" fmla="*/ 113 h 164"/>
                  <a:gd name="T4" fmla="*/ 25 w 206"/>
                  <a:gd name="T5" fmla="*/ 115 h 164"/>
                  <a:gd name="T6" fmla="*/ 15 w 206"/>
                  <a:gd name="T7" fmla="*/ 112 h 164"/>
                  <a:gd name="T8" fmla="*/ 7 w 206"/>
                  <a:gd name="T9" fmla="*/ 106 h 164"/>
                  <a:gd name="T10" fmla="*/ 4 w 206"/>
                  <a:gd name="T11" fmla="*/ 97 h 164"/>
                  <a:gd name="T12" fmla="*/ 1 w 206"/>
                  <a:gd name="T13" fmla="*/ 91 h 164"/>
                  <a:gd name="T14" fmla="*/ 6 w 206"/>
                  <a:gd name="T15" fmla="*/ 85 h 164"/>
                  <a:gd name="T16" fmla="*/ 14 w 206"/>
                  <a:gd name="T17" fmla="*/ 78 h 164"/>
                  <a:gd name="T18" fmla="*/ 18 w 206"/>
                  <a:gd name="T19" fmla="*/ 68 h 164"/>
                  <a:gd name="T20" fmla="*/ 26 w 206"/>
                  <a:gd name="T21" fmla="*/ 63 h 164"/>
                  <a:gd name="T22" fmla="*/ 27 w 206"/>
                  <a:gd name="T23" fmla="*/ 53 h 164"/>
                  <a:gd name="T24" fmla="*/ 32 w 206"/>
                  <a:gd name="T25" fmla="*/ 48 h 164"/>
                  <a:gd name="T26" fmla="*/ 35 w 206"/>
                  <a:gd name="T27" fmla="*/ 41 h 164"/>
                  <a:gd name="T28" fmla="*/ 43 w 206"/>
                  <a:gd name="T29" fmla="*/ 35 h 164"/>
                  <a:gd name="T30" fmla="*/ 48 w 206"/>
                  <a:gd name="T31" fmla="*/ 28 h 164"/>
                  <a:gd name="T32" fmla="*/ 56 w 206"/>
                  <a:gd name="T33" fmla="*/ 23 h 164"/>
                  <a:gd name="T34" fmla="*/ 63 w 206"/>
                  <a:gd name="T35" fmla="*/ 16 h 164"/>
                  <a:gd name="T36" fmla="*/ 65 w 206"/>
                  <a:gd name="T37" fmla="*/ 6 h 164"/>
                  <a:gd name="T38" fmla="*/ 72 w 206"/>
                  <a:gd name="T39" fmla="*/ 1 h 164"/>
                  <a:gd name="T40" fmla="*/ 83 w 206"/>
                  <a:gd name="T41" fmla="*/ 1 h 164"/>
                  <a:gd name="T42" fmla="*/ 93 w 206"/>
                  <a:gd name="T43" fmla="*/ 5 h 164"/>
                  <a:gd name="T44" fmla="*/ 104 w 206"/>
                  <a:gd name="T45" fmla="*/ 10 h 164"/>
                  <a:gd name="T46" fmla="*/ 114 w 206"/>
                  <a:gd name="T47" fmla="*/ 6 h 164"/>
                  <a:gd name="T48" fmla="*/ 116 w 206"/>
                  <a:gd name="T49" fmla="*/ 9 h 164"/>
                  <a:gd name="T50" fmla="*/ 118 w 206"/>
                  <a:gd name="T51" fmla="*/ 19 h 164"/>
                  <a:gd name="T52" fmla="*/ 124 w 206"/>
                  <a:gd name="T53" fmla="*/ 27 h 164"/>
                  <a:gd name="T54" fmla="*/ 129 w 206"/>
                  <a:gd name="T55" fmla="*/ 35 h 164"/>
                  <a:gd name="T56" fmla="*/ 133 w 206"/>
                  <a:gd name="T57" fmla="*/ 41 h 164"/>
                  <a:gd name="T58" fmla="*/ 144 w 206"/>
                  <a:gd name="T59" fmla="*/ 43 h 164"/>
                  <a:gd name="T60" fmla="*/ 150 w 206"/>
                  <a:gd name="T61" fmla="*/ 37 h 164"/>
                  <a:gd name="T62" fmla="*/ 160 w 206"/>
                  <a:gd name="T63" fmla="*/ 34 h 164"/>
                  <a:gd name="T64" fmla="*/ 165 w 206"/>
                  <a:gd name="T65" fmla="*/ 27 h 164"/>
                  <a:gd name="T66" fmla="*/ 172 w 206"/>
                  <a:gd name="T67" fmla="*/ 31 h 164"/>
                  <a:gd name="T68" fmla="*/ 179 w 206"/>
                  <a:gd name="T69" fmla="*/ 36 h 164"/>
                  <a:gd name="T70" fmla="*/ 183 w 206"/>
                  <a:gd name="T71" fmla="*/ 41 h 164"/>
                  <a:gd name="T72" fmla="*/ 186 w 206"/>
                  <a:gd name="T73" fmla="*/ 43 h 164"/>
                  <a:gd name="T74" fmla="*/ 192 w 206"/>
                  <a:gd name="T75" fmla="*/ 49 h 164"/>
                  <a:gd name="T76" fmla="*/ 202 w 206"/>
                  <a:gd name="T77" fmla="*/ 52 h 164"/>
                  <a:gd name="T78" fmla="*/ 205 w 206"/>
                  <a:gd name="T79" fmla="*/ 62 h 164"/>
                  <a:gd name="T80" fmla="*/ 202 w 206"/>
                  <a:gd name="T81" fmla="*/ 71 h 164"/>
                  <a:gd name="T82" fmla="*/ 197 w 206"/>
                  <a:gd name="T83" fmla="*/ 80 h 164"/>
                  <a:gd name="T84" fmla="*/ 194 w 206"/>
                  <a:gd name="T85" fmla="*/ 89 h 164"/>
                  <a:gd name="T86" fmla="*/ 189 w 206"/>
                  <a:gd name="T87" fmla="*/ 92 h 164"/>
                  <a:gd name="T88" fmla="*/ 176 w 206"/>
                  <a:gd name="T89" fmla="*/ 103 h 164"/>
                  <a:gd name="T90" fmla="*/ 163 w 206"/>
                  <a:gd name="T91" fmla="*/ 112 h 164"/>
                  <a:gd name="T92" fmla="*/ 150 w 206"/>
                  <a:gd name="T93" fmla="*/ 112 h 164"/>
                  <a:gd name="T94" fmla="*/ 137 w 206"/>
                  <a:gd name="T95" fmla="*/ 112 h 164"/>
                  <a:gd name="T96" fmla="*/ 132 w 206"/>
                  <a:gd name="T97" fmla="*/ 122 h 164"/>
                  <a:gd name="T98" fmla="*/ 125 w 206"/>
                  <a:gd name="T99" fmla="*/ 131 h 164"/>
                  <a:gd name="T100" fmla="*/ 128 w 206"/>
                  <a:gd name="T101" fmla="*/ 137 h 164"/>
                  <a:gd name="T102" fmla="*/ 132 w 206"/>
                  <a:gd name="T103" fmla="*/ 144 h 164"/>
                  <a:gd name="T104" fmla="*/ 128 w 206"/>
                  <a:gd name="T105" fmla="*/ 150 h 164"/>
                  <a:gd name="T106" fmla="*/ 122 w 206"/>
                  <a:gd name="T107" fmla="*/ 158 h 164"/>
                  <a:gd name="T108" fmla="*/ 115 w 206"/>
                  <a:gd name="T109" fmla="*/ 163 h 164"/>
                  <a:gd name="T110" fmla="*/ 104 w 206"/>
                  <a:gd name="T111" fmla="*/ 163 h 164"/>
                  <a:gd name="T112" fmla="*/ 97 w 206"/>
                  <a:gd name="T113" fmla="*/ 158 h 164"/>
                  <a:gd name="T114" fmla="*/ 92 w 206"/>
                  <a:gd name="T115" fmla="*/ 150 h 164"/>
                  <a:gd name="T116" fmla="*/ 83 w 206"/>
                  <a:gd name="T117" fmla="*/ 141 h 164"/>
                  <a:gd name="T118" fmla="*/ 74 w 206"/>
                  <a:gd name="T119" fmla="*/ 135 h 164"/>
                  <a:gd name="T120" fmla="*/ 67 w 206"/>
                  <a:gd name="T121" fmla="*/ 129 h 164"/>
                  <a:gd name="T122" fmla="*/ 58 w 206"/>
                  <a:gd name="T123" fmla="*/ 12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" h="164">
                    <a:moveTo>
                      <a:pt x="49" y="122"/>
                    </a:moveTo>
                    <a:lnTo>
                      <a:pt x="49" y="122"/>
                    </a:lnTo>
                    <a:lnTo>
                      <a:pt x="48" y="122"/>
                    </a:lnTo>
                    <a:lnTo>
                      <a:pt x="48" y="122"/>
                    </a:lnTo>
                    <a:lnTo>
                      <a:pt x="48" y="121"/>
                    </a:lnTo>
                    <a:lnTo>
                      <a:pt x="47" y="121"/>
                    </a:lnTo>
                    <a:lnTo>
                      <a:pt x="47" y="121"/>
                    </a:lnTo>
                    <a:lnTo>
                      <a:pt x="46" y="121"/>
                    </a:lnTo>
                    <a:lnTo>
                      <a:pt x="46" y="121"/>
                    </a:lnTo>
                    <a:lnTo>
                      <a:pt x="45" y="121"/>
                    </a:lnTo>
                    <a:lnTo>
                      <a:pt x="45" y="121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44" y="122"/>
                    </a:lnTo>
                    <a:lnTo>
                      <a:pt x="44" y="122"/>
                    </a:lnTo>
                    <a:lnTo>
                      <a:pt x="44" y="122"/>
                    </a:lnTo>
                    <a:lnTo>
                      <a:pt x="43" y="122"/>
                    </a:lnTo>
                    <a:lnTo>
                      <a:pt x="43" y="122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1" y="122"/>
                    </a:lnTo>
                    <a:lnTo>
                      <a:pt x="41" y="121"/>
                    </a:lnTo>
                    <a:lnTo>
                      <a:pt x="41" y="121"/>
                    </a:lnTo>
                    <a:lnTo>
                      <a:pt x="41" y="121"/>
                    </a:lnTo>
                    <a:lnTo>
                      <a:pt x="41" y="121"/>
                    </a:lnTo>
                    <a:lnTo>
                      <a:pt x="41" y="120"/>
                    </a:lnTo>
                    <a:lnTo>
                      <a:pt x="41" y="120"/>
                    </a:lnTo>
                    <a:lnTo>
                      <a:pt x="40" y="120"/>
                    </a:lnTo>
                    <a:lnTo>
                      <a:pt x="40" y="120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8" y="118"/>
                    </a:lnTo>
                    <a:lnTo>
                      <a:pt x="38" y="118"/>
                    </a:lnTo>
                    <a:lnTo>
                      <a:pt x="38" y="118"/>
                    </a:lnTo>
                    <a:lnTo>
                      <a:pt x="38" y="117"/>
                    </a:lnTo>
                    <a:lnTo>
                      <a:pt x="37" y="117"/>
                    </a:lnTo>
                    <a:lnTo>
                      <a:pt x="37" y="117"/>
                    </a:lnTo>
                    <a:lnTo>
                      <a:pt x="37" y="116"/>
                    </a:lnTo>
                    <a:lnTo>
                      <a:pt x="37" y="116"/>
                    </a:lnTo>
                    <a:lnTo>
                      <a:pt x="37" y="116"/>
                    </a:lnTo>
                    <a:lnTo>
                      <a:pt x="37" y="115"/>
                    </a:lnTo>
                    <a:lnTo>
                      <a:pt x="37" y="115"/>
                    </a:lnTo>
                    <a:lnTo>
                      <a:pt x="36" y="115"/>
                    </a:lnTo>
                    <a:lnTo>
                      <a:pt x="36" y="114"/>
                    </a:lnTo>
                    <a:lnTo>
                      <a:pt x="36" y="114"/>
                    </a:lnTo>
                    <a:lnTo>
                      <a:pt x="36" y="113"/>
                    </a:lnTo>
                    <a:lnTo>
                      <a:pt x="36" y="113"/>
                    </a:lnTo>
                    <a:lnTo>
                      <a:pt x="36" y="113"/>
                    </a:lnTo>
                    <a:lnTo>
                      <a:pt x="36" y="113"/>
                    </a:lnTo>
                    <a:lnTo>
                      <a:pt x="36" y="113"/>
                    </a:lnTo>
                    <a:lnTo>
                      <a:pt x="35" y="113"/>
                    </a:lnTo>
                    <a:lnTo>
                      <a:pt x="35" y="113"/>
                    </a:lnTo>
                    <a:lnTo>
                      <a:pt x="35" y="113"/>
                    </a:lnTo>
                    <a:lnTo>
                      <a:pt x="35" y="112"/>
                    </a:lnTo>
                    <a:lnTo>
                      <a:pt x="34" y="113"/>
                    </a:lnTo>
                    <a:lnTo>
                      <a:pt x="34" y="113"/>
                    </a:lnTo>
                    <a:lnTo>
                      <a:pt x="33" y="113"/>
                    </a:lnTo>
                    <a:lnTo>
                      <a:pt x="33" y="113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2" y="113"/>
                    </a:lnTo>
                    <a:lnTo>
                      <a:pt x="31" y="113"/>
                    </a:lnTo>
                    <a:lnTo>
                      <a:pt x="31" y="114"/>
                    </a:lnTo>
                    <a:lnTo>
                      <a:pt x="31" y="114"/>
                    </a:lnTo>
                    <a:lnTo>
                      <a:pt x="31" y="114"/>
                    </a:lnTo>
                    <a:lnTo>
                      <a:pt x="30" y="114"/>
                    </a:lnTo>
                    <a:lnTo>
                      <a:pt x="30" y="114"/>
                    </a:lnTo>
                    <a:lnTo>
                      <a:pt x="29" y="114"/>
                    </a:lnTo>
                    <a:lnTo>
                      <a:pt x="29" y="113"/>
                    </a:lnTo>
                    <a:lnTo>
                      <a:pt x="28" y="113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7" y="114"/>
                    </a:lnTo>
                    <a:lnTo>
                      <a:pt x="27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4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4" y="115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2" y="116"/>
                    </a:lnTo>
                    <a:lnTo>
                      <a:pt x="22" y="116"/>
                    </a:ln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5"/>
                    </a:lnTo>
                    <a:lnTo>
                      <a:pt x="21" y="115"/>
                    </a:lnTo>
                    <a:lnTo>
                      <a:pt x="20" y="115"/>
                    </a:lnTo>
                    <a:lnTo>
                      <a:pt x="20" y="115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19" y="114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3"/>
                    </a:lnTo>
                    <a:lnTo>
                      <a:pt x="17" y="113"/>
                    </a:lnTo>
                    <a:lnTo>
                      <a:pt x="17" y="113"/>
                    </a:lnTo>
                    <a:lnTo>
                      <a:pt x="17" y="113"/>
                    </a:lnTo>
                    <a:lnTo>
                      <a:pt x="16" y="113"/>
                    </a:lnTo>
                    <a:lnTo>
                      <a:pt x="16" y="113"/>
                    </a:lnTo>
                    <a:lnTo>
                      <a:pt x="15" y="113"/>
                    </a:lnTo>
                    <a:lnTo>
                      <a:pt x="15" y="112"/>
                    </a:lnTo>
                    <a:lnTo>
                      <a:pt x="15" y="112"/>
                    </a:lnTo>
                    <a:lnTo>
                      <a:pt x="15" y="112"/>
                    </a:lnTo>
                    <a:lnTo>
                      <a:pt x="15" y="112"/>
                    </a:lnTo>
                    <a:lnTo>
                      <a:pt x="15" y="111"/>
                    </a:lnTo>
                    <a:lnTo>
                      <a:pt x="15" y="111"/>
                    </a:lnTo>
                    <a:lnTo>
                      <a:pt x="14" y="111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2" y="109"/>
                    </a:lnTo>
                    <a:lnTo>
                      <a:pt x="12" y="109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10" y="109"/>
                    </a:lnTo>
                    <a:lnTo>
                      <a:pt x="10" y="109"/>
                    </a:lnTo>
                    <a:lnTo>
                      <a:pt x="9" y="109"/>
                    </a:lnTo>
                    <a:lnTo>
                      <a:pt x="9" y="109"/>
                    </a:lnTo>
                    <a:lnTo>
                      <a:pt x="8" y="109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8" y="107"/>
                    </a:lnTo>
                    <a:lnTo>
                      <a:pt x="8" y="107"/>
                    </a:lnTo>
                    <a:lnTo>
                      <a:pt x="8" y="106"/>
                    </a:lnTo>
                    <a:lnTo>
                      <a:pt x="8" y="106"/>
                    </a:lnTo>
                    <a:lnTo>
                      <a:pt x="7" y="106"/>
                    </a:lnTo>
                    <a:lnTo>
                      <a:pt x="7" y="106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7" y="104"/>
                    </a:lnTo>
                    <a:lnTo>
                      <a:pt x="7" y="104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6" y="103"/>
                    </a:lnTo>
                    <a:lnTo>
                      <a:pt x="6" y="103"/>
                    </a:lnTo>
                    <a:lnTo>
                      <a:pt x="6" y="103"/>
                    </a:lnTo>
                    <a:lnTo>
                      <a:pt x="6" y="102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1"/>
                    </a:lnTo>
                    <a:lnTo>
                      <a:pt x="6" y="101"/>
                    </a:lnTo>
                    <a:lnTo>
                      <a:pt x="6" y="101"/>
                    </a:lnTo>
                    <a:lnTo>
                      <a:pt x="5" y="101"/>
                    </a:lnTo>
                    <a:lnTo>
                      <a:pt x="5" y="101"/>
                    </a:lnTo>
                    <a:lnTo>
                      <a:pt x="5" y="101"/>
                    </a:lnTo>
                    <a:lnTo>
                      <a:pt x="5" y="101"/>
                    </a:lnTo>
                    <a:lnTo>
                      <a:pt x="4" y="101"/>
                    </a:lnTo>
                    <a:lnTo>
                      <a:pt x="4" y="100"/>
                    </a:lnTo>
                    <a:lnTo>
                      <a:pt x="4" y="99"/>
                    </a:lnTo>
                    <a:lnTo>
                      <a:pt x="4" y="99"/>
                    </a:lnTo>
                    <a:lnTo>
                      <a:pt x="5" y="99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4" y="98"/>
                    </a:lnTo>
                    <a:lnTo>
                      <a:pt x="4" y="98"/>
                    </a:lnTo>
                    <a:lnTo>
                      <a:pt x="4" y="97"/>
                    </a:lnTo>
                    <a:lnTo>
                      <a:pt x="3" y="97"/>
                    </a:lnTo>
                    <a:lnTo>
                      <a:pt x="3" y="97"/>
                    </a:lnTo>
                    <a:lnTo>
                      <a:pt x="3" y="97"/>
                    </a:lnTo>
                    <a:lnTo>
                      <a:pt x="2" y="97"/>
                    </a:lnTo>
                    <a:lnTo>
                      <a:pt x="2" y="97"/>
                    </a:lnTo>
                    <a:lnTo>
                      <a:pt x="2" y="97"/>
                    </a:lnTo>
                    <a:lnTo>
                      <a:pt x="2" y="97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3" y="95"/>
                    </a:lnTo>
                    <a:lnTo>
                      <a:pt x="2" y="95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1" y="89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1" y="87"/>
                    </a:lnTo>
                    <a:lnTo>
                      <a:pt x="1" y="87"/>
                    </a:lnTo>
                    <a:lnTo>
                      <a:pt x="2" y="87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3" y="86"/>
                    </a:lnTo>
                    <a:lnTo>
                      <a:pt x="3" y="86"/>
                    </a:lnTo>
                    <a:lnTo>
                      <a:pt x="3" y="86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5" y="8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6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7" y="86"/>
                    </a:lnTo>
                    <a:lnTo>
                      <a:pt x="8" y="86"/>
                    </a:lnTo>
                    <a:lnTo>
                      <a:pt x="8" y="86"/>
                    </a:lnTo>
                    <a:lnTo>
                      <a:pt x="8" y="85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0" y="84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2" y="84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2" y="82"/>
                    </a:lnTo>
                    <a:lnTo>
                      <a:pt x="12" y="82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13" y="81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13" y="79"/>
                    </a:lnTo>
                    <a:lnTo>
                      <a:pt x="14" y="79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5" y="78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15" y="76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0"/>
                    </a:lnTo>
                    <a:lnTo>
                      <a:pt x="17" y="70"/>
                    </a:lnTo>
                    <a:lnTo>
                      <a:pt x="17" y="69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19" y="67"/>
                    </a:lnTo>
                    <a:lnTo>
                      <a:pt x="20" y="67"/>
                    </a:lnTo>
                    <a:lnTo>
                      <a:pt x="20" y="67"/>
                    </a:lnTo>
                    <a:lnTo>
                      <a:pt x="21" y="67"/>
                    </a:lnTo>
                    <a:lnTo>
                      <a:pt x="21" y="67"/>
                    </a:lnTo>
                    <a:lnTo>
                      <a:pt x="21" y="67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2" y="66"/>
                    </a:lnTo>
                    <a:lnTo>
                      <a:pt x="23" y="66"/>
                    </a:lnTo>
                    <a:lnTo>
                      <a:pt x="23" y="66"/>
                    </a:lnTo>
                    <a:lnTo>
                      <a:pt x="23" y="66"/>
                    </a:lnTo>
                    <a:lnTo>
                      <a:pt x="24" y="66"/>
                    </a:lnTo>
                    <a:lnTo>
                      <a:pt x="24" y="65"/>
                    </a:lnTo>
                    <a:lnTo>
                      <a:pt x="24" y="65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6" y="65"/>
                    </a:lnTo>
                    <a:lnTo>
                      <a:pt x="26" y="65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7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6" y="61"/>
                    </a:lnTo>
                    <a:lnTo>
                      <a:pt x="27" y="61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59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5" y="57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7" y="56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7" y="52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8" y="51"/>
                    </a:lnTo>
                    <a:lnTo>
                      <a:pt x="28" y="51"/>
                    </a:lnTo>
                    <a:lnTo>
                      <a:pt x="28" y="51"/>
                    </a:lnTo>
                    <a:lnTo>
                      <a:pt x="28" y="51"/>
                    </a:lnTo>
                    <a:lnTo>
                      <a:pt x="28" y="50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9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5" y="47"/>
                    </a:lnTo>
                    <a:lnTo>
                      <a:pt x="35" y="46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5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7" y="40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4" y="35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8" y="28"/>
                    </a:lnTo>
                    <a:lnTo>
                      <a:pt x="49" y="28"/>
                    </a:lnTo>
                    <a:lnTo>
                      <a:pt x="49" y="28"/>
                    </a:lnTo>
                    <a:lnTo>
                      <a:pt x="49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1" y="28"/>
                    </a:lnTo>
                    <a:lnTo>
                      <a:pt x="51" y="28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53" y="28"/>
                    </a:lnTo>
                    <a:lnTo>
                      <a:pt x="53" y="27"/>
                    </a:lnTo>
                    <a:lnTo>
                      <a:pt x="54" y="27"/>
                    </a:lnTo>
                    <a:lnTo>
                      <a:pt x="54" y="28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5" y="26"/>
                    </a:lnTo>
                    <a:lnTo>
                      <a:pt x="55" y="25"/>
                    </a:lnTo>
                    <a:lnTo>
                      <a:pt x="55" y="25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6" y="19"/>
                    </a:lnTo>
                    <a:lnTo>
                      <a:pt x="57" y="19"/>
                    </a:lnTo>
                    <a:lnTo>
                      <a:pt x="57" y="19"/>
                    </a:lnTo>
                    <a:lnTo>
                      <a:pt x="57" y="19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9" y="18"/>
                    </a:lnTo>
                    <a:lnTo>
                      <a:pt x="59" y="18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61" y="17"/>
                    </a:lnTo>
                    <a:lnTo>
                      <a:pt x="61" y="17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1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2" y="1"/>
                    </a:lnTo>
                    <a:lnTo>
                      <a:pt x="82" y="1"/>
                    </a:lnTo>
                    <a:lnTo>
                      <a:pt x="82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4" y="1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3"/>
                    </a:lnTo>
                    <a:lnTo>
                      <a:pt x="84" y="3"/>
                    </a:lnTo>
                    <a:lnTo>
                      <a:pt x="84" y="3"/>
                    </a:lnTo>
                    <a:lnTo>
                      <a:pt x="84" y="3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5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88" y="5"/>
                    </a:lnTo>
                    <a:lnTo>
                      <a:pt x="88" y="5"/>
                    </a:lnTo>
                    <a:lnTo>
                      <a:pt x="89" y="5"/>
                    </a:lnTo>
                    <a:lnTo>
                      <a:pt x="89" y="5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3" y="6"/>
                    </a:lnTo>
                    <a:lnTo>
                      <a:pt x="93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4" y="5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6" y="6"/>
                    </a:lnTo>
                    <a:lnTo>
                      <a:pt x="97" y="6"/>
                    </a:lnTo>
                    <a:lnTo>
                      <a:pt x="97" y="7"/>
                    </a:lnTo>
                    <a:lnTo>
                      <a:pt x="98" y="7"/>
                    </a:lnTo>
                    <a:lnTo>
                      <a:pt x="98" y="7"/>
                    </a:lnTo>
                    <a:lnTo>
                      <a:pt x="98" y="8"/>
                    </a:lnTo>
                    <a:lnTo>
                      <a:pt x="99" y="8"/>
                    </a:lnTo>
                    <a:lnTo>
                      <a:pt x="99" y="8"/>
                    </a:lnTo>
                    <a:lnTo>
                      <a:pt x="100" y="8"/>
                    </a:lnTo>
                    <a:lnTo>
                      <a:pt x="100" y="9"/>
                    </a:lnTo>
                    <a:lnTo>
                      <a:pt x="100" y="9"/>
                    </a:lnTo>
                    <a:lnTo>
                      <a:pt x="101" y="9"/>
                    </a:lnTo>
                    <a:lnTo>
                      <a:pt x="101" y="9"/>
                    </a:lnTo>
                    <a:lnTo>
                      <a:pt x="101" y="9"/>
                    </a:lnTo>
                    <a:lnTo>
                      <a:pt x="102" y="9"/>
                    </a:lnTo>
                    <a:lnTo>
                      <a:pt x="102" y="9"/>
                    </a:lnTo>
                    <a:lnTo>
                      <a:pt x="103" y="9"/>
                    </a:lnTo>
                    <a:lnTo>
                      <a:pt x="103" y="9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4" y="10"/>
                    </a:lnTo>
                    <a:lnTo>
                      <a:pt x="104" y="9"/>
                    </a:lnTo>
                    <a:lnTo>
                      <a:pt x="105" y="9"/>
                    </a:lnTo>
                    <a:lnTo>
                      <a:pt x="105" y="9"/>
                    </a:lnTo>
                    <a:lnTo>
                      <a:pt x="105" y="9"/>
                    </a:lnTo>
                    <a:lnTo>
                      <a:pt x="105" y="10"/>
                    </a:lnTo>
                    <a:lnTo>
                      <a:pt x="106" y="10"/>
                    </a:lnTo>
                    <a:lnTo>
                      <a:pt x="106" y="10"/>
                    </a:lnTo>
                    <a:lnTo>
                      <a:pt x="106" y="10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08" y="10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09" y="10"/>
                    </a:lnTo>
                    <a:lnTo>
                      <a:pt x="109" y="9"/>
                    </a:lnTo>
                    <a:lnTo>
                      <a:pt x="110" y="9"/>
                    </a:lnTo>
                    <a:lnTo>
                      <a:pt x="110" y="8"/>
                    </a:lnTo>
                    <a:lnTo>
                      <a:pt x="110" y="8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3" y="7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5" y="6"/>
                    </a:lnTo>
                    <a:lnTo>
                      <a:pt x="115" y="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7" y="6"/>
                    </a:lnTo>
                    <a:lnTo>
                      <a:pt x="117" y="6"/>
                    </a:lnTo>
                    <a:lnTo>
                      <a:pt x="117" y="6"/>
                    </a:lnTo>
                    <a:lnTo>
                      <a:pt x="117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9" y="6"/>
                    </a:lnTo>
                    <a:lnTo>
                      <a:pt x="119" y="6"/>
                    </a:lnTo>
                    <a:lnTo>
                      <a:pt x="119" y="6"/>
                    </a:lnTo>
                    <a:lnTo>
                      <a:pt x="119" y="6"/>
                    </a:lnTo>
                    <a:lnTo>
                      <a:pt x="119" y="7"/>
                    </a:lnTo>
                    <a:lnTo>
                      <a:pt x="120" y="7"/>
                    </a:lnTo>
                    <a:lnTo>
                      <a:pt x="120" y="7"/>
                    </a:lnTo>
                    <a:lnTo>
                      <a:pt x="120" y="8"/>
                    </a:lnTo>
                    <a:lnTo>
                      <a:pt x="120" y="8"/>
                    </a:lnTo>
                    <a:lnTo>
                      <a:pt x="119" y="8"/>
                    </a:lnTo>
                    <a:lnTo>
                      <a:pt x="119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7" y="8"/>
                    </a:lnTo>
                    <a:lnTo>
                      <a:pt x="117" y="8"/>
                    </a:lnTo>
                    <a:lnTo>
                      <a:pt x="116" y="8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6" y="11"/>
                    </a:lnTo>
                    <a:lnTo>
                      <a:pt x="116" y="11"/>
                    </a:lnTo>
                    <a:lnTo>
                      <a:pt x="116" y="11"/>
                    </a:lnTo>
                    <a:lnTo>
                      <a:pt x="116" y="12"/>
                    </a:lnTo>
                    <a:lnTo>
                      <a:pt x="116" y="12"/>
                    </a:lnTo>
                    <a:lnTo>
                      <a:pt x="116" y="13"/>
                    </a:lnTo>
                    <a:lnTo>
                      <a:pt x="116" y="13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6" y="15"/>
                    </a:lnTo>
                    <a:lnTo>
                      <a:pt x="116" y="15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6" y="17"/>
                    </a:lnTo>
                    <a:lnTo>
                      <a:pt x="116" y="17"/>
                    </a:lnTo>
                    <a:lnTo>
                      <a:pt x="116" y="17"/>
                    </a:lnTo>
                    <a:lnTo>
                      <a:pt x="116" y="17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7" y="18"/>
                    </a:lnTo>
                    <a:lnTo>
                      <a:pt x="117" y="18"/>
                    </a:lnTo>
                    <a:lnTo>
                      <a:pt x="117" y="19"/>
                    </a:lnTo>
                    <a:lnTo>
                      <a:pt x="118" y="19"/>
                    </a:lnTo>
                    <a:lnTo>
                      <a:pt x="118" y="19"/>
                    </a:lnTo>
                    <a:lnTo>
                      <a:pt x="117" y="19"/>
                    </a:lnTo>
                    <a:lnTo>
                      <a:pt x="117" y="20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7" y="21"/>
                    </a:lnTo>
                    <a:lnTo>
                      <a:pt x="117" y="21"/>
                    </a:lnTo>
                    <a:lnTo>
                      <a:pt x="117" y="22"/>
                    </a:lnTo>
                    <a:lnTo>
                      <a:pt x="117" y="22"/>
                    </a:lnTo>
                    <a:lnTo>
                      <a:pt x="117" y="22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21" y="23"/>
                    </a:lnTo>
                    <a:lnTo>
                      <a:pt x="121" y="24"/>
                    </a:lnTo>
                    <a:lnTo>
                      <a:pt x="122" y="24"/>
                    </a:lnTo>
                    <a:lnTo>
                      <a:pt x="122" y="24"/>
                    </a:lnTo>
                    <a:lnTo>
                      <a:pt x="122" y="24"/>
                    </a:lnTo>
                    <a:lnTo>
                      <a:pt x="122" y="25"/>
                    </a:lnTo>
                    <a:lnTo>
                      <a:pt x="123" y="25"/>
                    </a:lnTo>
                    <a:lnTo>
                      <a:pt x="123" y="25"/>
                    </a:lnTo>
                    <a:lnTo>
                      <a:pt x="123" y="25"/>
                    </a:lnTo>
                    <a:lnTo>
                      <a:pt x="123" y="26"/>
                    </a:lnTo>
                    <a:lnTo>
                      <a:pt x="123" y="26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4" y="27"/>
                    </a:lnTo>
                    <a:lnTo>
                      <a:pt x="124" y="28"/>
                    </a:lnTo>
                    <a:lnTo>
                      <a:pt x="124" y="28"/>
                    </a:lnTo>
                    <a:lnTo>
                      <a:pt x="124" y="28"/>
                    </a:lnTo>
                    <a:lnTo>
                      <a:pt x="124" y="29"/>
                    </a:lnTo>
                    <a:lnTo>
                      <a:pt x="124" y="29"/>
                    </a:lnTo>
                    <a:lnTo>
                      <a:pt x="124" y="29"/>
                    </a:lnTo>
                    <a:lnTo>
                      <a:pt x="124" y="29"/>
                    </a:lnTo>
                    <a:lnTo>
                      <a:pt x="124" y="30"/>
                    </a:lnTo>
                    <a:lnTo>
                      <a:pt x="125" y="30"/>
                    </a:lnTo>
                    <a:lnTo>
                      <a:pt x="125" y="31"/>
                    </a:lnTo>
                    <a:lnTo>
                      <a:pt x="125" y="31"/>
                    </a:lnTo>
                    <a:lnTo>
                      <a:pt x="125" y="31"/>
                    </a:lnTo>
                    <a:lnTo>
                      <a:pt x="126" y="31"/>
                    </a:lnTo>
                    <a:lnTo>
                      <a:pt x="126" y="31"/>
                    </a:lnTo>
                    <a:lnTo>
                      <a:pt x="127" y="31"/>
                    </a:lnTo>
                    <a:lnTo>
                      <a:pt x="127" y="31"/>
                    </a:lnTo>
                    <a:lnTo>
                      <a:pt x="127" y="31"/>
                    </a:lnTo>
                    <a:lnTo>
                      <a:pt x="128" y="31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9" y="32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8" y="34"/>
                    </a:lnTo>
                    <a:lnTo>
                      <a:pt x="128" y="34"/>
                    </a:lnTo>
                    <a:lnTo>
                      <a:pt x="128" y="35"/>
                    </a:lnTo>
                    <a:lnTo>
                      <a:pt x="129" y="35"/>
                    </a:lnTo>
                    <a:lnTo>
                      <a:pt x="129" y="35"/>
                    </a:lnTo>
                    <a:lnTo>
                      <a:pt x="129" y="35"/>
                    </a:lnTo>
                    <a:lnTo>
                      <a:pt x="129" y="36"/>
                    </a:lnTo>
                    <a:lnTo>
                      <a:pt x="129" y="36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8" y="37"/>
                    </a:lnTo>
                    <a:lnTo>
                      <a:pt x="128" y="37"/>
                    </a:lnTo>
                    <a:lnTo>
                      <a:pt x="128" y="38"/>
                    </a:lnTo>
                    <a:lnTo>
                      <a:pt x="128" y="38"/>
                    </a:lnTo>
                    <a:lnTo>
                      <a:pt x="128" y="38"/>
                    </a:lnTo>
                    <a:lnTo>
                      <a:pt x="128" y="39"/>
                    </a:lnTo>
                    <a:lnTo>
                      <a:pt x="129" y="39"/>
                    </a:lnTo>
                    <a:lnTo>
                      <a:pt x="129" y="39"/>
                    </a:lnTo>
                    <a:lnTo>
                      <a:pt x="129" y="38"/>
                    </a:lnTo>
                    <a:lnTo>
                      <a:pt x="130" y="38"/>
                    </a:lnTo>
                    <a:lnTo>
                      <a:pt x="130" y="38"/>
                    </a:lnTo>
                    <a:lnTo>
                      <a:pt x="131" y="38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31" y="40"/>
                    </a:lnTo>
                    <a:lnTo>
                      <a:pt x="132" y="40"/>
                    </a:lnTo>
                    <a:lnTo>
                      <a:pt x="132" y="40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3" y="41"/>
                    </a:lnTo>
                    <a:lnTo>
                      <a:pt x="133" y="41"/>
                    </a:lnTo>
                    <a:lnTo>
                      <a:pt x="134" y="41"/>
                    </a:lnTo>
                    <a:lnTo>
                      <a:pt x="134" y="41"/>
                    </a:lnTo>
                    <a:lnTo>
                      <a:pt x="134" y="41"/>
                    </a:lnTo>
                    <a:lnTo>
                      <a:pt x="134" y="41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6" y="41"/>
                    </a:lnTo>
                    <a:lnTo>
                      <a:pt x="136" y="41"/>
                    </a:lnTo>
                    <a:lnTo>
                      <a:pt x="137" y="41"/>
                    </a:lnTo>
                    <a:lnTo>
                      <a:pt x="137" y="41"/>
                    </a:lnTo>
                    <a:lnTo>
                      <a:pt x="138" y="41"/>
                    </a:lnTo>
                    <a:lnTo>
                      <a:pt x="138" y="41"/>
                    </a:lnTo>
                    <a:lnTo>
                      <a:pt x="138" y="41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40" y="42"/>
                    </a:lnTo>
                    <a:lnTo>
                      <a:pt x="140" y="42"/>
                    </a:lnTo>
                    <a:lnTo>
                      <a:pt x="141" y="43"/>
                    </a:lnTo>
                    <a:lnTo>
                      <a:pt x="141" y="43"/>
                    </a:lnTo>
                    <a:lnTo>
                      <a:pt x="142" y="42"/>
                    </a:lnTo>
                    <a:lnTo>
                      <a:pt x="142" y="42"/>
                    </a:lnTo>
                    <a:lnTo>
                      <a:pt x="143" y="42"/>
                    </a:lnTo>
                    <a:lnTo>
                      <a:pt x="143" y="43"/>
                    </a:lnTo>
                    <a:lnTo>
                      <a:pt x="143" y="43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5" y="43"/>
                    </a:lnTo>
                    <a:lnTo>
                      <a:pt x="145" y="44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6" y="43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7" y="42"/>
                    </a:lnTo>
                    <a:lnTo>
                      <a:pt x="147" y="42"/>
                    </a:lnTo>
                    <a:lnTo>
                      <a:pt x="147" y="41"/>
                    </a:lnTo>
                    <a:lnTo>
                      <a:pt x="147" y="41"/>
                    </a:lnTo>
                    <a:lnTo>
                      <a:pt x="147" y="41"/>
                    </a:lnTo>
                    <a:lnTo>
                      <a:pt x="148" y="41"/>
                    </a:lnTo>
                    <a:lnTo>
                      <a:pt x="148" y="40"/>
                    </a:lnTo>
                    <a:lnTo>
                      <a:pt x="148" y="40"/>
                    </a:lnTo>
                    <a:lnTo>
                      <a:pt x="148" y="40"/>
                    </a:lnTo>
                    <a:lnTo>
                      <a:pt x="148" y="40"/>
                    </a:lnTo>
                    <a:lnTo>
                      <a:pt x="149" y="40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9" y="38"/>
                    </a:lnTo>
                    <a:lnTo>
                      <a:pt x="150" y="38"/>
                    </a:lnTo>
                    <a:lnTo>
                      <a:pt x="150" y="38"/>
                    </a:lnTo>
                    <a:lnTo>
                      <a:pt x="150" y="37"/>
                    </a:lnTo>
                    <a:lnTo>
                      <a:pt x="150" y="37"/>
                    </a:lnTo>
                    <a:lnTo>
                      <a:pt x="150" y="37"/>
                    </a:lnTo>
                    <a:lnTo>
                      <a:pt x="150" y="36"/>
                    </a:lnTo>
                    <a:lnTo>
                      <a:pt x="151" y="36"/>
                    </a:lnTo>
                    <a:lnTo>
                      <a:pt x="151" y="36"/>
                    </a:lnTo>
                    <a:lnTo>
                      <a:pt x="151" y="36"/>
                    </a:lnTo>
                    <a:lnTo>
                      <a:pt x="151" y="36"/>
                    </a:lnTo>
                    <a:lnTo>
                      <a:pt x="151" y="37"/>
                    </a:lnTo>
                    <a:lnTo>
                      <a:pt x="151" y="37"/>
                    </a:lnTo>
                    <a:lnTo>
                      <a:pt x="152" y="37"/>
                    </a:lnTo>
                    <a:lnTo>
                      <a:pt x="152" y="36"/>
                    </a:lnTo>
                    <a:lnTo>
                      <a:pt x="152" y="36"/>
                    </a:lnTo>
                    <a:lnTo>
                      <a:pt x="153" y="36"/>
                    </a:lnTo>
                    <a:lnTo>
                      <a:pt x="153" y="36"/>
                    </a:lnTo>
                    <a:lnTo>
                      <a:pt x="153" y="36"/>
                    </a:lnTo>
                    <a:lnTo>
                      <a:pt x="154" y="36"/>
                    </a:lnTo>
                    <a:lnTo>
                      <a:pt x="154" y="36"/>
                    </a:lnTo>
                    <a:lnTo>
                      <a:pt x="154" y="36"/>
                    </a:lnTo>
                    <a:lnTo>
                      <a:pt x="155" y="36"/>
                    </a:lnTo>
                    <a:lnTo>
                      <a:pt x="155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7" y="36"/>
                    </a:lnTo>
                    <a:lnTo>
                      <a:pt x="157" y="35"/>
                    </a:lnTo>
                    <a:lnTo>
                      <a:pt x="158" y="35"/>
                    </a:lnTo>
                    <a:lnTo>
                      <a:pt x="158" y="35"/>
                    </a:lnTo>
                    <a:lnTo>
                      <a:pt x="158" y="34"/>
                    </a:lnTo>
                    <a:lnTo>
                      <a:pt x="159" y="34"/>
                    </a:lnTo>
                    <a:lnTo>
                      <a:pt x="159" y="34"/>
                    </a:lnTo>
                    <a:lnTo>
                      <a:pt x="160" y="34"/>
                    </a:lnTo>
                    <a:lnTo>
                      <a:pt x="160" y="34"/>
                    </a:lnTo>
                    <a:lnTo>
                      <a:pt x="160" y="34"/>
                    </a:lnTo>
                    <a:lnTo>
                      <a:pt x="160" y="34"/>
                    </a:lnTo>
                    <a:lnTo>
                      <a:pt x="160" y="33"/>
                    </a:lnTo>
                    <a:lnTo>
                      <a:pt x="161" y="33"/>
                    </a:lnTo>
                    <a:lnTo>
                      <a:pt x="161" y="33"/>
                    </a:lnTo>
                    <a:lnTo>
                      <a:pt x="161" y="32"/>
                    </a:lnTo>
                    <a:lnTo>
                      <a:pt x="161" y="32"/>
                    </a:lnTo>
                    <a:lnTo>
                      <a:pt x="161" y="31"/>
                    </a:lnTo>
                    <a:lnTo>
                      <a:pt x="162" y="31"/>
                    </a:lnTo>
                    <a:lnTo>
                      <a:pt x="162" y="31"/>
                    </a:lnTo>
                    <a:lnTo>
                      <a:pt x="162" y="31"/>
                    </a:lnTo>
                    <a:lnTo>
                      <a:pt x="162" y="31"/>
                    </a:lnTo>
                    <a:lnTo>
                      <a:pt x="162" y="30"/>
                    </a:lnTo>
                    <a:lnTo>
                      <a:pt x="162" y="30"/>
                    </a:lnTo>
                    <a:lnTo>
                      <a:pt x="162" y="29"/>
                    </a:lnTo>
                    <a:lnTo>
                      <a:pt x="162" y="29"/>
                    </a:lnTo>
                    <a:lnTo>
                      <a:pt x="162" y="29"/>
                    </a:lnTo>
                    <a:lnTo>
                      <a:pt x="163" y="29"/>
                    </a:lnTo>
                    <a:lnTo>
                      <a:pt x="163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4" y="29"/>
                    </a:lnTo>
                    <a:lnTo>
                      <a:pt x="165" y="29"/>
                    </a:lnTo>
                    <a:lnTo>
                      <a:pt x="164" y="29"/>
                    </a:lnTo>
                    <a:lnTo>
                      <a:pt x="164" y="28"/>
                    </a:lnTo>
                    <a:lnTo>
                      <a:pt x="164" y="28"/>
                    </a:lnTo>
                    <a:lnTo>
                      <a:pt x="164" y="27"/>
                    </a:lnTo>
                    <a:lnTo>
                      <a:pt x="165" y="27"/>
                    </a:lnTo>
                    <a:lnTo>
                      <a:pt x="165" y="27"/>
                    </a:lnTo>
                    <a:lnTo>
                      <a:pt x="165" y="27"/>
                    </a:lnTo>
                    <a:lnTo>
                      <a:pt x="165" y="27"/>
                    </a:lnTo>
                    <a:lnTo>
                      <a:pt x="166" y="27"/>
                    </a:lnTo>
                    <a:lnTo>
                      <a:pt x="166" y="27"/>
                    </a:lnTo>
                    <a:lnTo>
                      <a:pt x="166" y="27"/>
                    </a:lnTo>
                    <a:lnTo>
                      <a:pt x="167" y="27"/>
                    </a:lnTo>
                    <a:lnTo>
                      <a:pt x="167" y="28"/>
                    </a:lnTo>
                    <a:lnTo>
                      <a:pt x="167" y="27"/>
                    </a:lnTo>
                    <a:lnTo>
                      <a:pt x="167" y="28"/>
                    </a:lnTo>
                    <a:lnTo>
                      <a:pt x="167" y="28"/>
                    </a:lnTo>
                    <a:lnTo>
                      <a:pt x="167" y="28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9"/>
                    </a:lnTo>
                    <a:lnTo>
                      <a:pt x="168" y="29"/>
                    </a:lnTo>
                    <a:lnTo>
                      <a:pt x="168" y="29"/>
                    </a:lnTo>
                    <a:lnTo>
                      <a:pt x="169" y="29"/>
                    </a:lnTo>
                    <a:lnTo>
                      <a:pt x="169" y="29"/>
                    </a:lnTo>
                    <a:lnTo>
                      <a:pt x="169" y="29"/>
                    </a:lnTo>
                    <a:lnTo>
                      <a:pt x="170" y="29"/>
                    </a:lnTo>
                    <a:lnTo>
                      <a:pt x="170" y="29"/>
                    </a:lnTo>
                    <a:lnTo>
                      <a:pt x="170" y="29"/>
                    </a:lnTo>
                    <a:lnTo>
                      <a:pt x="170" y="29"/>
                    </a:lnTo>
                    <a:lnTo>
                      <a:pt x="170" y="30"/>
                    </a:lnTo>
                    <a:lnTo>
                      <a:pt x="170" y="30"/>
                    </a:lnTo>
                    <a:lnTo>
                      <a:pt x="170" y="31"/>
                    </a:lnTo>
                    <a:lnTo>
                      <a:pt x="171" y="31"/>
                    </a:lnTo>
                    <a:lnTo>
                      <a:pt x="171" y="31"/>
                    </a:lnTo>
                    <a:lnTo>
                      <a:pt x="171" y="31"/>
                    </a:lnTo>
                    <a:lnTo>
                      <a:pt x="172" y="31"/>
                    </a:lnTo>
                    <a:lnTo>
                      <a:pt x="172" y="31"/>
                    </a:lnTo>
                    <a:lnTo>
                      <a:pt x="173" y="32"/>
                    </a:lnTo>
                    <a:lnTo>
                      <a:pt x="173" y="32"/>
                    </a:lnTo>
                    <a:lnTo>
                      <a:pt x="173" y="32"/>
                    </a:lnTo>
                    <a:lnTo>
                      <a:pt x="174" y="32"/>
                    </a:lnTo>
                    <a:lnTo>
                      <a:pt x="174" y="32"/>
                    </a:lnTo>
                    <a:lnTo>
                      <a:pt x="174" y="33"/>
                    </a:lnTo>
                    <a:lnTo>
                      <a:pt x="174" y="33"/>
                    </a:lnTo>
                    <a:lnTo>
                      <a:pt x="174" y="34"/>
                    </a:lnTo>
                    <a:lnTo>
                      <a:pt x="174" y="34"/>
                    </a:lnTo>
                    <a:lnTo>
                      <a:pt x="174" y="34"/>
                    </a:lnTo>
                    <a:lnTo>
                      <a:pt x="174" y="35"/>
                    </a:lnTo>
                    <a:lnTo>
                      <a:pt x="174" y="35"/>
                    </a:lnTo>
                    <a:lnTo>
                      <a:pt x="174" y="35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5" y="36"/>
                    </a:lnTo>
                    <a:lnTo>
                      <a:pt x="175" y="37"/>
                    </a:lnTo>
                    <a:lnTo>
                      <a:pt x="176" y="37"/>
                    </a:lnTo>
                    <a:lnTo>
                      <a:pt x="176" y="37"/>
                    </a:lnTo>
                    <a:lnTo>
                      <a:pt x="176" y="37"/>
                    </a:lnTo>
                    <a:lnTo>
                      <a:pt x="177" y="37"/>
                    </a:lnTo>
                    <a:lnTo>
                      <a:pt x="177" y="36"/>
                    </a:lnTo>
                    <a:lnTo>
                      <a:pt x="177" y="36"/>
                    </a:lnTo>
                    <a:lnTo>
                      <a:pt x="177" y="35"/>
                    </a:lnTo>
                    <a:lnTo>
                      <a:pt x="178" y="35"/>
                    </a:lnTo>
                    <a:lnTo>
                      <a:pt x="178" y="35"/>
                    </a:lnTo>
                    <a:lnTo>
                      <a:pt x="179" y="35"/>
                    </a:lnTo>
                    <a:lnTo>
                      <a:pt x="179" y="36"/>
                    </a:lnTo>
                    <a:lnTo>
                      <a:pt x="179" y="36"/>
                    </a:lnTo>
                    <a:lnTo>
                      <a:pt x="179" y="37"/>
                    </a:lnTo>
                    <a:lnTo>
                      <a:pt x="179" y="37"/>
                    </a:lnTo>
                    <a:lnTo>
                      <a:pt x="179" y="37"/>
                    </a:lnTo>
                    <a:lnTo>
                      <a:pt x="180" y="37"/>
                    </a:lnTo>
                    <a:lnTo>
                      <a:pt x="180" y="37"/>
                    </a:lnTo>
                    <a:lnTo>
                      <a:pt x="180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1" y="37"/>
                    </a:lnTo>
                    <a:lnTo>
                      <a:pt x="182" y="37"/>
                    </a:lnTo>
                    <a:lnTo>
                      <a:pt x="182" y="37"/>
                    </a:lnTo>
                    <a:lnTo>
                      <a:pt x="182" y="37"/>
                    </a:lnTo>
                    <a:lnTo>
                      <a:pt x="183" y="37"/>
                    </a:lnTo>
                    <a:lnTo>
                      <a:pt x="183" y="37"/>
                    </a:lnTo>
                    <a:lnTo>
                      <a:pt x="183" y="37"/>
                    </a:lnTo>
                    <a:lnTo>
                      <a:pt x="183" y="38"/>
                    </a:lnTo>
                    <a:lnTo>
                      <a:pt x="183" y="38"/>
                    </a:lnTo>
                    <a:lnTo>
                      <a:pt x="184" y="38"/>
                    </a:lnTo>
                    <a:lnTo>
                      <a:pt x="184" y="39"/>
                    </a:lnTo>
                    <a:lnTo>
                      <a:pt x="184" y="39"/>
                    </a:lnTo>
                    <a:lnTo>
                      <a:pt x="184" y="39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4" y="41"/>
                    </a:lnTo>
                    <a:lnTo>
                      <a:pt x="184" y="41"/>
                    </a:lnTo>
                    <a:lnTo>
                      <a:pt x="183" y="41"/>
                    </a:lnTo>
                    <a:lnTo>
                      <a:pt x="183" y="41"/>
                    </a:lnTo>
                    <a:lnTo>
                      <a:pt x="183" y="41"/>
                    </a:lnTo>
                    <a:lnTo>
                      <a:pt x="183" y="41"/>
                    </a:lnTo>
                    <a:lnTo>
                      <a:pt x="183" y="42"/>
                    </a:lnTo>
                    <a:lnTo>
                      <a:pt x="182" y="42"/>
                    </a:lnTo>
                    <a:lnTo>
                      <a:pt x="182" y="42"/>
                    </a:lnTo>
                    <a:lnTo>
                      <a:pt x="183" y="42"/>
                    </a:lnTo>
                    <a:lnTo>
                      <a:pt x="183" y="43"/>
                    </a:lnTo>
                    <a:lnTo>
                      <a:pt x="182" y="43"/>
                    </a:lnTo>
                    <a:lnTo>
                      <a:pt x="183" y="43"/>
                    </a:lnTo>
                    <a:lnTo>
                      <a:pt x="183" y="43"/>
                    </a:lnTo>
                    <a:lnTo>
                      <a:pt x="182" y="44"/>
                    </a:lnTo>
                    <a:lnTo>
                      <a:pt x="182" y="44"/>
                    </a:lnTo>
                    <a:lnTo>
                      <a:pt x="183" y="44"/>
                    </a:lnTo>
                    <a:lnTo>
                      <a:pt x="183" y="45"/>
                    </a:lnTo>
                    <a:lnTo>
                      <a:pt x="183" y="45"/>
                    </a:lnTo>
                    <a:lnTo>
                      <a:pt x="183" y="44"/>
                    </a:lnTo>
                    <a:lnTo>
                      <a:pt x="184" y="44"/>
                    </a:lnTo>
                    <a:lnTo>
                      <a:pt x="184" y="44"/>
                    </a:lnTo>
                    <a:lnTo>
                      <a:pt x="184" y="44"/>
                    </a:lnTo>
                    <a:lnTo>
                      <a:pt x="184" y="44"/>
                    </a:lnTo>
                    <a:lnTo>
                      <a:pt x="184" y="43"/>
                    </a:lnTo>
                    <a:lnTo>
                      <a:pt x="185" y="43"/>
                    </a:lnTo>
                    <a:lnTo>
                      <a:pt x="185" y="44"/>
                    </a:lnTo>
                    <a:lnTo>
                      <a:pt x="185" y="44"/>
                    </a:lnTo>
                    <a:lnTo>
                      <a:pt x="185" y="44"/>
                    </a:lnTo>
                    <a:lnTo>
                      <a:pt x="185" y="43"/>
                    </a:lnTo>
                    <a:lnTo>
                      <a:pt x="186" y="43"/>
                    </a:lnTo>
                    <a:lnTo>
                      <a:pt x="186" y="43"/>
                    </a:lnTo>
                    <a:lnTo>
                      <a:pt x="186" y="43"/>
                    </a:lnTo>
                    <a:lnTo>
                      <a:pt x="186" y="43"/>
                    </a:lnTo>
                    <a:lnTo>
                      <a:pt x="187" y="43"/>
                    </a:lnTo>
                    <a:lnTo>
                      <a:pt x="187" y="43"/>
                    </a:lnTo>
                    <a:lnTo>
                      <a:pt x="187" y="44"/>
                    </a:lnTo>
                    <a:lnTo>
                      <a:pt x="188" y="44"/>
                    </a:lnTo>
                    <a:lnTo>
                      <a:pt x="188" y="44"/>
                    </a:lnTo>
                    <a:lnTo>
                      <a:pt x="189" y="44"/>
                    </a:lnTo>
                    <a:lnTo>
                      <a:pt x="189" y="43"/>
                    </a:lnTo>
                    <a:lnTo>
                      <a:pt x="189" y="43"/>
                    </a:lnTo>
                    <a:lnTo>
                      <a:pt x="190" y="43"/>
                    </a:lnTo>
                    <a:lnTo>
                      <a:pt x="190" y="44"/>
                    </a:lnTo>
                    <a:lnTo>
                      <a:pt x="190" y="44"/>
                    </a:lnTo>
                    <a:lnTo>
                      <a:pt x="191" y="44"/>
                    </a:lnTo>
                    <a:lnTo>
                      <a:pt x="191" y="44"/>
                    </a:lnTo>
                    <a:lnTo>
                      <a:pt x="191" y="45"/>
                    </a:lnTo>
                    <a:lnTo>
                      <a:pt x="192" y="45"/>
                    </a:lnTo>
                    <a:lnTo>
                      <a:pt x="192" y="45"/>
                    </a:lnTo>
                    <a:lnTo>
                      <a:pt x="192" y="45"/>
                    </a:lnTo>
                    <a:lnTo>
                      <a:pt x="193" y="46"/>
                    </a:lnTo>
                    <a:lnTo>
                      <a:pt x="192" y="46"/>
                    </a:lnTo>
                    <a:lnTo>
                      <a:pt x="193" y="46"/>
                    </a:lnTo>
                    <a:lnTo>
                      <a:pt x="193" y="47"/>
                    </a:lnTo>
                    <a:lnTo>
                      <a:pt x="193" y="47"/>
                    </a:lnTo>
                    <a:lnTo>
                      <a:pt x="193" y="47"/>
                    </a:lnTo>
                    <a:lnTo>
                      <a:pt x="193" y="47"/>
                    </a:lnTo>
                    <a:lnTo>
                      <a:pt x="193" y="48"/>
                    </a:lnTo>
                    <a:lnTo>
                      <a:pt x="192" y="48"/>
                    </a:lnTo>
                    <a:lnTo>
                      <a:pt x="193" y="48"/>
                    </a:lnTo>
                    <a:lnTo>
                      <a:pt x="193" y="48"/>
                    </a:lnTo>
                    <a:lnTo>
                      <a:pt x="192" y="49"/>
                    </a:lnTo>
                    <a:lnTo>
                      <a:pt x="192" y="49"/>
                    </a:lnTo>
                    <a:lnTo>
                      <a:pt x="193" y="49"/>
                    </a:lnTo>
                    <a:lnTo>
                      <a:pt x="193" y="49"/>
                    </a:lnTo>
                    <a:lnTo>
                      <a:pt x="194" y="49"/>
                    </a:lnTo>
                    <a:lnTo>
                      <a:pt x="194" y="50"/>
                    </a:lnTo>
                    <a:lnTo>
                      <a:pt x="194" y="50"/>
                    </a:lnTo>
                    <a:lnTo>
                      <a:pt x="194" y="50"/>
                    </a:lnTo>
                    <a:lnTo>
                      <a:pt x="194" y="50"/>
                    </a:lnTo>
                    <a:lnTo>
                      <a:pt x="195" y="51"/>
                    </a:lnTo>
                    <a:lnTo>
                      <a:pt x="195" y="51"/>
                    </a:lnTo>
                    <a:lnTo>
                      <a:pt x="195" y="51"/>
                    </a:lnTo>
                    <a:lnTo>
                      <a:pt x="196" y="51"/>
                    </a:lnTo>
                    <a:lnTo>
                      <a:pt x="196" y="51"/>
                    </a:lnTo>
                    <a:lnTo>
                      <a:pt x="196" y="51"/>
                    </a:lnTo>
                    <a:lnTo>
                      <a:pt x="196" y="51"/>
                    </a:lnTo>
                    <a:lnTo>
                      <a:pt x="197" y="51"/>
                    </a:lnTo>
                    <a:lnTo>
                      <a:pt x="197" y="51"/>
                    </a:lnTo>
                    <a:lnTo>
                      <a:pt x="198" y="51"/>
                    </a:lnTo>
                    <a:lnTo>
                      <a:pt x="198" y="51"/>
                    </a:lnTo>
                    <a:lnTo>
                      <a:pt x="199" y="51"/>
                    </a:lnTo>
                    <a:lnTo>
                      <a:pt x="199" y="51"/>
                    </a:lnTo>
                    <a:lnTo>
                      <a:pt x="200" y="51"/>
                    </a:lnTo>
                    <a:lnTo>
                      <a:pt x="200" y="51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0" y="51"/>
                    </a:lnTo>
                    <a:lnTo>
                      <a:pt x="200" y="52"/>
                    </a:lnTo>
                    <a:lnTo>
                      <a:pt x="201" y="52"/>
                    </a:lnTo>
                    <a:lnTo>
                      <a:pt x="201" y="52"/>
                    </a:lnTo>
                    <a:lnTo>
                      <a:pt x="201" y="52"/>
                    </a:lnTo>
                    <a:lnTo>
                      <a:pt x="202" y="52"/>
                    </a:lnTo>
                    <a:lnTo>
                      <a:pt x="202" y="53"/>
                    </a:lnTo>
                    <a:lnTo>
                      <a:pt x="201" y="53"/>
                    </a:lnTo>
                    <a:lnTo>
                      <a:pt x="201" y="53"/>
                    </a:lnTo>
                    <a:lnTo>
                      <a:pt x="201" y="54"/>
                    </a:lnTo>
                    <a:lnTo>
                      <a:pt x="201" y="54"/>
                    </a:lnTo>
                    <a:lnTo>
                      <a:pt x="202" y="54"/>
                    </a:lnTo>
                    <a:lnTo>
                      <a:pt x="202" y="55"/>
                    </a:lnTo>
                    <a:lnTo>
                      <a:pt x="202" y="55"/>
                    </a:lnTo>
                    <a:lnTo>
                      <a:pt x="202" y="55"/>
                    </a:lnTo>
                    <a:lnTo>
                      <a:pt x="202" y="56"/>
                    </a:lnTo>
                    <a:lnTo>
                      <a:pt x="202" y="56"/>
                    </a:lnTo>
                    <a:lnTo>
                      <a:pt x="202" y="57"/>
                    </a:lnTo>
                    <a:lnTo>
                      <a:pt x="203" y="57"/>
                    </a:lnTo>
                    <a:lnTo>
                      <a:pt x="203" y="57"/>
                    </a:lnTo>
                    <a:lnTo>
                      <a:pt x="203" y="58"/>
                    </a:lnTo>
                    <a:lnTo>
                      <a:pt x="203" y="58"/>
                    </a:lnTo>
                    <a:lnTo>
                      <a:pt x="203" y="58"/>
                    </a:lnTo>
                    <a:lnTo>
                      <a:pt x="204" y="58"/>
                    </a:lnTo>
                    <a:lnTo>
                      <a:pt x="204" y="59"/>
                    </a:lnTo>
                    <a:lnTo>
                      <a:pt x="204" y="59"/>
                    </a:lnTo>
                    <a:lnTo>
                      <a:pt x="204" y="59"/>
                    </a:lnTo>
                    <a:lnTo>
                      <a:pt x="205" y="59"/>
                    </a:lnTo>
                    <a:lnTo>
                      <a:pt x="205" y="59"/>
                    </a:lnTo>
                    <a:lnTo>
                      <a:pt x="205" y="60"/>
                    </a:lnTo>
                    <a:lnTo>
                      <a:pt x="205" y="60"/>
                    </a:lnTo>
                    <a:lnTo>
                      <a:pt x="205" y="61"/>
                    </a:lnTo>
                    <a:lnTo>
                      <a:pt x="206" y="61"/>
                    </a:lnTo>
                    <a:lnTo>
                      <a:pt x="205" y="61"/>
                    </a:lnTo>
                    <a:lnTo>
                      <a:pt x="205" y="61"/>
                    </a:lnTo>
                    <a:lnTo>
                      <a:pt x="205" y="62"/>
                    </a:lnTo>
                    <a:lnTo>
                      <a:pt x="205" y="61"/>
                    </a:lnTo>
                    <a:lnTo>
                      <a:pt x="204" y="61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3" y="62"/>
                    </a:lnTo>
                    <a:lnTo>
                      <a:pt x="203" y="62"/>
                    </a:lnTo>
                    <a:lnTo>
                      <a:pt x="203" y="62"/>
                    </a:lnTo>
                    <a:lnTo>
                      <a:pt x="203" y="63"/>
                    </a:lnTo>
                    <a:lnTo>
                      <a:pt x="203" y="63"/>
                    </a:lnTo>
                    <a:lnTo>
                      <a:pt x="203" y="63"/>
                    </a:lnTo>
                    <a:lnTo>
                      <a:pt x="203" y="64"/>
                    </a:lnTo>
                    <a:lnTo>
                      <a:pt x="203" y="64"/>
                    </a:lnTo>
                    <a:lnTo>
                      <a:pt x="203" y="64"/>
                    </a:lnTo>
                    <a:lnTo>
                      <a:pt x="203" y="65"/>
                    </a:lnTo>
                    <a:lnTo>
                      <a:pt x="203" y="65"/>
                    </a:lnTo>
                    <a:lnTo>
                      <a:pt x="203" y="66"/>
                    </a:lnTo>
                    <a:lnTo>
                      <a:pt x="203" y="66"/>
                    </a:lnTo>
                    <a:lnTo>
                      <a:pt x="203" y="67"/>
                    </a:lnTo>
                    <a:lnTo>
                      <a:pt x="203" y="67"/>
                    </a:lnTo>
                    <a:lnTo>
                      <a:pt x="203" y="68"/>
                    </a:lnTo>
                    <a:lnTo>
                      <a:pt x="204" y="68"/>
                    </a:lnTo>
                    <a:lnTo>
                      <a:pt x="204" y="68"/>
                    </a:lnTo>
                    <a:lnTo>
                      <a:pt x="204" y="69"/>
                    </a:lnTo>
                    <a:lnTo>
                      <a:pt x="203" y="69"/>
                    </a:lnTo>
                    <a:lnTo>
                      <a:pt x="203" y="69"/>
                    </a:lnTo>
                    <a:lnTo>
                      <a:pt x="203" y="70"/>
                    </a:lnTo>
                    <a:lnTo>
                      <a:pt x="203" y="70"/>
                    </a:lnTo>
                    <a:lnTo>
                      <a:pt x="202" y="70"/>
                    </a:lnTo>
                    <a:lnTo>
                      <a:pt x="202" y="71"/>
                    </a:lnTo>
                    <a:lnTo>
                      <a:pt x="202" y="71"/>
                    </a:lnTo>
                    <a:lnTo>
                      <a:pt x="202" y="71"/>
                    </a:lnTo>
                    <a:lnTo>
                      <a:pt x="202" y="71"/>
                    </a:lnTo>
                    <a:lnTo>
                      <a:pt x="202" y="72"/>
                    </a:lnTo>
                    <a:lnTo>
                      <a:pt x="201" y="72"/>
                    </a:lnTo>
                    <a:lnTo>
                      <a:pt x="201" y="72"/>
                    </a:lnTo>
                    <a:lnTo>
                      <a:pt x="201" y="73"/>
                    </a:lnTo>
                    <a:lnTo>
                      <a:pt x="201" y="73"/>
                    </a:lnTo>
                    <a:lnTo>
                      <a:pt x="202" y="73"/>
                    </a:lnTo>
                    <a:lnTo>
                      <a:pt x="202" y="74"/>
                    </a:lnTo>
                    <a:lnTo>
                      <a:pt x="202" y="74"/>
                    </a:lnTo>
                    <a:lnTo>
                      <a:pt x="202" y="74"/>
                    </a:lnTo>
                    <a:lnTo>
                      <a:pt x="201" y="74"/>
                    </a:lnTo>
                    <a:lnTo>
                      <a:pt x="201" y="75"/>
                    </a:lnTo>
                    <a:lnTo>
                      <a:pt x="201" y="75"/>
                    </a:lnTo>
                    <a:lnTo>
                      <a:pt x="200" y="75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199" y="77"/>
                    </a:lnTo>
                    <a:lnTo>
                      <a:pt x="199" y="77"/>
                    </a:lnTo>
                    <a:lnTo>
                      <a:pt x="199" y="77"/>
                    </a:lnTo>
                    <a:lnTo>
                      <a:pt x="199" y="78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9"/>
                    </a:lnTo>
                    <a:lnTo>
                      <a:pt x="198" y="79"/>
                    </a:lnTo>
                    <a:lnTo>
                      <a:pt x="198" y="79"/>
                    </a:lnTo>
                    <a:lnTo>
                      <a:pt x="198" y="80"/>
                    </a:lnTo>
                    <a:lnTo>
                      <a:pt x="198" y="80"/>
                    </a:lnTo>
                    <a:lnTo>
                      <a:pt x="197" y="80"/>
                    </a:lnTo>
                    <a:lnTo>
                      <a:pt x="197" y="81"/>
                    </a:lnTo>
                    <a:lnTo>
                      <a:pt x="196" y="81"/>
                    </a:lnTo>
                    <a:lnTo>
                      <a:pt x="196" y="81"/>
                    </a:lnTo>
                    <a:lnTo>
                      <a:pt x="196" y="81"/>
                    </a:lnTo>
                    <a:lnTo>
                      <a:pt x="196" y="82"/>
                    </a:lnTo>
                    <a:lnTo>
                      <a:pt x="195" y="82"/>
                    </a:lnTo>
                    <a:lnTo>
                      <a:pt x="195" y="82"/>
                    </a:lnTo>
                    <a:lnTo>
                      <a:pt x="195" y="83"/>
                    </a:lnTo>
                    <a:lnTo>
                      <a:pt x="196" y="83"/>
                    </a:lnTo>
                    <a:lnTo>
                      <a:pt x="196" y="83"/>
                    </a:lnTo>
                    <a:lnTo>
                      <a:pt x="196" y="84"/>
                    </a:lnTo>
                    <a:lnTo>
                      <a:pt x="196" y="84"/>
                    </a:lnTo>
                    <a:lnTo>
                      <a:pt x="196" y="84"/>
                    </a:lnTo>
                    <a:lnTo>
                      <a:pt x="196" y="85"/>
                    </a:lnTo>
                    <a:lnTo>
                      <a:pt x="196" y="85"/>
                    </a:lnTo>
                    <a:lnTo>
                      <a:pt x="196" y="86"/>
                    </a:lnTo>
                    <a:lnTo>
                      <a:pt x="196" y="86"/>
                    </a:lnTo>
                    <a:lnTo>
                      <a:pt x="197" y="86"/>
                    </a:lnTo>
                    <a:lnTo>
                      <a:pt x="197" y="86"/>
                    </a:lnTo>
                    <a:lnTo>
                      <a:pt x="196" y="86"/>
                    </a:lnTo>
                    <a:lnTo>
                      <a:pt x="196" y="87"/>
                    </a:lnTo>
                    <a:lnTo>
                      <a:pt x="196" y="87"/>
                    </a:lnTo>
                    <a:lnTo>
                      <a:pt x="196" y="87"/>
                    </a:lnTo>
                    <a:lnTo>
                      <a:pt x="196" y="87"/>
                    </a:lnTo>
                    <a:lnTo>
                      <a:pt x="195" y="87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5" y="88"/>
                    </a:lnTo>
                    <a:lnTo>
                      <a:pt x="194" y="88"/>
                    </a:lnTo>
                    <a:lnTo>
                      <a:pt x="194" y="89"/>
                    </a:lnTo>
                    <a:lnTo>
                      <a:pt x="194" y="89"/>
                    </a:lnTo>
                    <a:lnTo>
                      <a:pt x="194" y="90"/>
                    </a:lnTo>
                    <a:lnTo>
                      <a:pt x="194" y="90"/>
                    </a:lnTo>
                    <a:lnTo>
                      <a:pt x="193" y="91"/>
                    </a:lnTo>
                    <a:lnTo>
                      <a:pt x="192" y="91"/>
                    </a:lnTo>
                    <a:lnTo>
                      <a:pt x="192" y="91"/>
                    </a:lnTo>
                    <a:lnTo>
                      <a:pt x="192" y="91"/>
                    </a:lnTo>
                    <a:lnTo>
                      <a:pt x="191" y="91"/>
                    </a:lnTo>
                    <a:lnTo>
                      <a:pt x="191" y="91"/>
                    </a:lnTo>
                    <a:lnTo>
                      <a:pt x="190" y="91"/>
                    </a:lnTo>
                    <a:lnTo>
                      <a:pt x="190" y="91"/>
                    </a:lnTo>
                    <a:lnTo>
                      <a:pt x="189" y="91"/>
                    </a:lnTo>
                    <a:lnTo>
                      <a:pt x="189" y="90"/>
                    </a:lnTo>
                    <a:lnTo>
                      <a:pt x="189" y="90"/>
                    </a:lnTo>
                    <a:lnTo>
                      <a:pt x="188" y="89"/>
                    </a:lnTo>
                    <a:lnTo>
                      <a:pt x="188" y="88"/>
                    </a:lnTo>
                    <a:lnTo>
                      <a:pt x="187" y="88"/>
                    </a:lnTo>
                    <a:lnTo>
                      <a:pt x="185" y="89"/>
                    </a:lnTo>
                    <a:lnTo>
                      <a:pt x="185" y="90"/>
                    </a:lnTo>
                    <a:lnTo>
                      <a:pt x="185" y="90"/>
                    </a:lnTo>
                    <a:lnTo>
                      <a:pt x="185" y="91"/>
                    </a:lnTo>
                    <a:lnTo>
                      <a:pt x="185" y="91"/>
                    </a:lnTo>
                    <a:lnTo>
                      <a:pt x="185" y="92"/>
                    </a:lnTo>
                    <a:lnTo>
                      <a:pt x="186" y="92"/>
                    </a:lnTo>
                    <a:lnTo>
                      <a:pt x="187" y="92"/>
                    </a:lnTo>
                    <a:lnTo>
                      <a:pt x="187" y="92"/>
                    </a:lnTo>
                    <a:lnTo>
                      <a:pt x="188" y="92"/>
                    </a:lnTo>
                    <a:lnTo>
                      <a:pt x="189" y="92"/>
                    </a:lnTo>
                    <a:lnTo>
                      <a:pt x="189" y="92"/>
                    </a:lnTo>
                    <a:lnTo>
                      <a:pt x="189" y="92"/>
                    </a:lnTo>
                    <a:lnTo>
                      <a:pt x="189" y="93"/>
                    </a:lnTo>
                    <a:lnTo>
                      <a:pt x="189" y="93"/>
                    </a:lnTo>
                    <a:lnTo>
                      <a:pt x="189" y="94"/>
                    </a:lnTo>
                    <a:lnTo>
                      <a:pt x="188" y="94"/>
                    </a:lnTo>
                    <a:lnTo>
                      <a:pt x="188" y="94"/>
                    </a:lnTo>
                    <a:lnTo>
                      <a:pt x="187" y="94"/>
                    </a:lnTo>
                    <a:lnTo>
                      <a:pt x="186" y="95"/>
                    </a:lnTo>
                    <a:lnTo>
                      <a:pt x="185" y="95"/>
                    </a:lnTo>
                    <a:lnTo>
                      <a:pt x="184" y="95"/>
                    </a:lnTo>
                    <a:lnTo>
                      <a:pt x="184" y="94"/>
                    </a:lnTo>
                    <a:lnTo>
                      <a:pt x="183" y="94"/>
                    </a:lnTo>
                    <a:lnTo>
                      <a:pt x="182" y="94"/>
                    </a:lnTo>
                    <a:lnTo>
                      <a:pt x="182" y="94"/>
                    </a:lnTo>
                    <a:lnTo>
                      <a:pt x="181" y="94"/>
                    </a:lnTo>
                    <a:lnTo>
                      <a:pt x="181" y="95"/>
                    </a:lnTo>
                    <a:lnTo>
                      <a:pt x="180" y="97"/>
                    </a:lnTo>
                    <a:lnTo>
                      <a:pt x="180" y="97"/>
                    </a:lnTo>
                    <a:lnTo>
                      <a:pt x="179" y="97"/>
                    </a:lnTo>
                    <a:lnTo>
                      <a:pt x="179" y="98"/>
                    </a:lnTo>
                    <a:lnTo>
                      <a:pt x="179" y="99"/>
                    </a:lnTo>
                    <a:lnTo>
                      <a:pt x="180" y="100"/>
                    </a:lnTo>
                    <a:lnTo>
                      <a:pt x="180" y="101"/>
                    </a:lnTo>
                    <a:lnTo>
                      <a:pt x="179" y="101"/>
                    </a:lnTo>
                    <a:lnTo>
                      <a:pt x="179" y="101"/>
                    </a:lnTo>
                    <a:lnTo>
                      <a:pt x="178" y="102"/>
                    </a:lnTo>
                    <a:lnTo>
                      <a:pt x="177" y="102"/>
                    </a:lnTo>
                    <a:lnTo>
                      <a:pt x="177" y="102"/>
                    </a:lnTo>
                    <a:lnTo>
                      <a:pt x="176" y="102"/>
                    </a:lnTo>
                    <a:lnTo>
                      <a:pt x="176" y="103"/>
                    </a:lnTo>
                    <a:lnTo>
                      <a:pt x="176" y="103"/>
                    </a:lnTo>
                    <a:lnTo>
                      <a:pt x="175" y="105"/>
                    </a:lnTo>
                    <a:lnTo>
                      <a:pt x="175" y="105"/>
                    </a:lnTo>
                    <a:lnTo>
                      <a:pt x="175" y="106"/>
                    </a:lnTo>
                    <a:lnTo>
                      <a:pt x="174" y="107"/>
                    </a:lnTo>
                    <a:lnTo>
                      <a:pt x="174" y="107"/>
                    </a:lnTo>
                    <a:lnTo>
                      <a:pt x="174" y="108"/>
                    </a:lnTo>
                    <a:lnTo>
                      <a:pt x="173" y="108"/>
                    </a:lnTo>
                    <a:lnTo>
                      <a:pt x="172" y="109"/>
                    </a:lnTo>
                    <a:lnTo>
                      <a:pt x="171" y="109"/>
                    </a:lnTo>
                    <a:lnTo>
                      <a:pt x="171" y="109"/>
                    </a:lnTo>
                    <a:lnTo>
                      <a:pt x="171" y="110"/>
                    </a:lnTo>
                    <a:lnTo>
                      <a:pt x="173" y="111"/>
                    </a:lnTo>
                    <a:lnTo>
                      <a:pt x="173" y="111"/>
                    </a:lnTo>
                    <a:lnTo>
                      <a:pt x="173" y="112"/>
                    </a:lnTo>
                    <a:lnTo>
                      <a:pt x="173" y="113"/>
                    </a:lnTo>
                    <a:lnTo>
                      <a:pt x="172" y="113"/>
                    </a:lnTo>
                    <a:lnTo>
                      <a:pt x="172" y="113"/>
                    </a:lnTo>
                    <a:lnTo>
                      <a:pt x="171" y="113"/>
                    </a:lnTo>
                    <a:lnTo>
                      <a:pt x="170" y="113"/>
                    </a:lnTo>
                    <a:lnTo>
                      <a:pt x="170" y="113"/>
                    </a:lnTo>
                    <a:lnTo>
                      <a:pt x="169" y="113"/>
                    </a:lnTo>
                    <a:lnTo>
                      <a:pt x="169" y="111"/>
                    </a:lnTo>
                    <a:lnTo>
                      <a:pt x="169" y="111"/>
                    </a:lnTo>
                    <a:lnTo>
                      <a:pt x="168" y="111"/>
                    </a:lnTo>
                    <a:lnTo>
                      <a:pt x="168" y="111"/>
                    </a:lnTo>
                    <a:lnTo>
                      <a:pt x="167" y="111"/>
                    </a:lnTo>
                    <a:lnTo>
                      <a:pt x="166" y="111"/>
                    </a:lnTo>
                    <a:lnTo>
                      <a:pt x="165" y="111"/>
                    </a:lnTo>
                    <a:lnTo>
                      <a:pt x="164" y="112"/>
                    </a:lnTo>
                    <a:lnTo>
                      <a:pt x="163" y="112"/>
                    </a:lnTo>
                    <a:lnTo>
                      <a:pt x="162" y="112"/>
                    </a:lnTo>
                    <a:lnTo>
                      <a:pt x="162" y="113"/>
                    </a:lnTo>
                    <a:lnTo>
                      <a:pt x="162" y="113"/>
                    </a:lnTo>
                    <a:lnTo>
                      <a:pt x="161" y="114"/>
                    </a:lnTo>
                    <a:lnTo>
                      <a:pt x="161" y="115"/>
                    </a:lnTo>
                    <a:lnTo>
                      <a:pt x="160" y="116"/>
                    </a:lnTo>
                    <a:lnTo>
                      <a:pt x="160" y="116"/>
                    </a:lnTo>
                    <a:lnTo>
                      <a:pt x="159" y="115"/>
                    </a:lnTo>
                    <a:lnTo>
                      <a:pt x="158" y="115"/>
                    </a:lnTo>
                    <a:lnTo>
                      <a:pt x="158" y="114"/>
                    </a:lnTo>
                    <a:lnTo>
                      <a:pt x="158" y="113"/>
                    </a:lnTo>
                    <a:lnTo>
                      <a:pt x="157" y="113"/>
                    </a:lnTo>
                    <a:lnTo>
                      <a:pt x="157" y="112"/>
                    </a:lnTo>
                    <a:lnTo>
                      <a:pt x="156" y="113"/>
                    </a:lnTo>
                    <a:lnTo>
                      <a:pt x="156" y="113"/>
                    </a:lnTo>
                    <a:lnTo>
                      <a:pt x="155" y="115"/>
                    </a:lnTo>
                    <a:lnTo>
                      <a:pt x="155" y="116"/>
                    </a:lnTo>
                    <a:lnTo>
                      <a:pt x="154" y="117"/>
                    </a:lnTo>
                    <a:lnTo>
                      <a:pt x="154" y="117"/>
                    </a:lnTo>
                    <a:lnTo>
                      <a:pt x="154" y="117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3" y="117"/>
                    </a:lnTo>
                    <a:lnTo>
                      <a:pt x="153" y="116"/>
                    </a:lnTo>
                    <a:lnTo>
                      <a:pt x="153" y="115"/>
                    </a:lnTo>
                    <a:lnTo>
                      <a:pt x="153" y="114"/>
                    </a:lnTo>
                    <a:lnTo>
                      <a:pt x="152" y="113"/>
                    </a:lnTo>
                    <a:lnTo>
                      <a:pt x="151" y="112"/>
                    </a:lnTo>
                    <a:lnTo>
                      <a:pt x="150" y="112"/>
                    </a:lnTo>
                    <a:lnTo>
                      <a:pt x="150" y="112"/>
                    </a:lnTo>
                    <a:lnTo>
                      <a:pt x="149" y="111"/>
                    </a:lnTo>
                    <a:lnTo>
                      <a:pt x="149" y="112"/>
                    </a:lnTo>
                    <a:lnTo>
                      <a:pt x="149" y="112"/>
                    </a:lnTo>
                    <a:lnTo>
                      <a:pt x="149" y="113"/>
                    </a:lnTo>
                    <a:lnTo>
                      <a:pt x="150" y="114"/>
                    </a:lnTo>
                    <a:lnTo>
                      <a:pt x="150" y="115"/>
                    </a:lnTo>
                    <a:lnTo>
                      <a:pt x="150" y="116"/>
                    </a:lnTo>
                    <a:lnTo>
                      <a:pt x="150" y="116"/>
                    </a:lnTo>
                    <a:lnTo>
                      <a:pt x="150" y="117"/>
                    </a:lnTo>
                    <a:lnTo>
                      <a:pt x="149" y="117"/>
                    </a:lnTo>
                    <a:lnTo>
                      <a:pt x="149" y="117"/>
                    </a:lnTo>
                    <a:lnTo>
                      <a:pt x="148" y="116"/>
                    </a:lnTo>
                    <a:lnTo>
                      <a:pt x="148" y="115"/>
                    </a:lnTo>
                    <a:lnTo>
                      <a:pt x="148" y="115"/>
                    </a:lnTo>
                    <a:lnTo>
                      <a:pt x="147" y="115"/>
                    </a:lnTo>
                    <a:lnTo>
                      <a:pt x="147" y="115"/>
                    </a:lnTo>
                    <a:lnTo>
                      <a:pt x="146" y="115"/>
                    </a:lnTo>
                    <a:lnTo>
                      <a:pt x="146" y="114"/>
                    </a:lnTo>
                    <a:lnTo>
                      <a:pt x="145" y="113"/>
                    </a:lnTo>
                    <a:lnTo>
                      <a:pt x="144" y="112"/>
                    </a:lnTo>
                    <a:lnTo>
                      <a:pt x="143" y="111"/>
                    </a:lnTo>
                    <a:lnTo>
                      <a:pt x="142" y="111"/>
                    </a:lnTo>
                    <a:lnTo>
                      <a:pt x="141" y="111"/>
                    </a:lnTo>
                    <a:lnTo>
                      <a:pt x="140" y="111"/>
                    </a:lnTo>
                    <a:lnTo>
                      <a:pt x="139" y="111"/>
                    </a:lnTo>
                    <a:lnTo>
                      <a:pt x="138" y="112"/>
                    </a:lnTo>
                    <a:lnTo>
                      <a:pt x="137" y="112"/>
                    </a:lnTo>
                    <a:lnTo>
                      <a:pt x="137" y="112"/>
                    </a:lnTo>
                    <a:lnTo>
                      <a:pt x="137" y="112"/>
                    </a:lnTo>
                    <a:lnTo>
                      <a:pt x="137" y="112"/>
                    </a:lnTo>
                    <a:lnTo>
                      <a:pt x="137" y="113"/>
                    </a:lnTo>
                    <a:lnTo>
                      <a:pt x="136" y="113"/>
                    </a:lnTo>
                    <a:lnTo>
                      <a:pt x="136" y="113"/>
                    </a:lnTo>
                    <a:lnTo>
                      <a:pt x="136" y="113"/>
                    </a:lnTo>
                    <a:lnTo>
                      <a:pt x="135" y="113"/>
                    </a:lnTo>
                    <a:lnTo>
                      <a:pt x="135" y="113"/>
                    </a:lnTo>
                    <a:lnTo>
                      <a:pt x="135" y="114"/>
                    </a:lnTo>
                    <a:lnTo>
                      <a:pt x="134" y="114"/>
                    </a:lnTo>
                    <a:lnTo>
                      <a:pt x="134" y="115"/>
                    </a:lnTo>
                    <a:lnTo>
                      <a:pt x="134" y="115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4" y="117"/>
                    </a:lnTo>
                    <a:lnTo>
                      <a:pt x="134" y="117"/>
                    </a:lnTo>
                    <a:lnTo>
                      <a:pt x="134" y="117"/>
                    </a:lnTo>
                    <a:lnTo>
                      <a:pt x="134" y="118"/>
                    </a:lnTo>
                    <a:lnTo>
                      <a:pt x="134" y="118"/>
                    </a:lnTo>
                    <a:lnTo>
                      <a:pt x="134" y="119"/>
                    </a:lnTo>
                    <a:lnTo>
                      <a:pt x="134" y="119"/>
                    </a:lnTo>
                    <a:lnTo>
                      <a:pt x="134" y="120"/>
                    </a:lnTo>
                    <a:lnTo>
                      <a:pt x="134" y="120"/>
                    </a:lnTo>
                    <a:lnTo>
                      <a:pt x="134" y="120"/>
                    </a:lnTo>
                    <a:lnTo>
                      <a:pt x="133" y="120"/>
                    </a:lnTo>
                    <a:lnTo>
                      <a:pt x="133" y="121"/>
                    </a:lnTo>
                    <a:lnTo>
                      <a:pt x="132" y="121"/>
                    </a:lnTo>
                    <a:lnTo>
                      <a:pt x="132" y="121"/>
                    </a:lnTo>
                    <a:lnTo>
                      <a:pt x="132" y="121"/>
                    </a:lnTo>
                    <a:lnTo>
                      <a:pt x="132" y="122"/>
                    </a:lnTo>
                    <a:lnTo>
                      <a:pt x="132" y="122"/>
                    </a:lnTo>
                    <a:lnTo>
                      <a:pt x="131" y="122"/>
                    </a:lnTo>
                    <a:lnTo>
                      <a:pt x="131" y="123"/>
                    </a:lnTo>
                    <a:lnTo>
                      <a:pt x="131" y="123"/>
                    </a:lnTo>
                    <a:lnTo>
                      <a:pt x="131" y="123"/>
                    </a:lnTo>
                    <a:lnTo>
                      <a:pt x="130" y="123"/>
                    </a:lnTo>
                    <a:lnTo>
                      <a:pt x="130" y="123"/>
                    </a:lnTo>
                    <a:lnTo>
                      <a:pt x="129" y="124"/>
                    </a:lnTo>
                    <a:lnTo>
                      <a:pt x="129" y="124"/>
                    </a:lnTo>
                    <a:lnTo>
                      <a:pt x="129" y="124"/>
                    </a:lnTo>
                    <a:lnTo>
                      <a:pt x="128" y="124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5"/>
                    </a:lnTo>
                    <a:lnTo>
                      <a:pt x="128" y="126"/>
                    </a:lnTo>
                    <a:lnTo>
                      <a:pt x="128" y="126"/>
                    </a:lnTo>
                    <a:lnTo>
                      <a:pt x="127" y="127"/>
                    </a:lnTo>
                    <a:lnTo>
                      <a:pt x="127" y="127"/>
                    </a:lnTo>
                    <a:lnTo>
                      <a:pt x="127" y="128"/>
                    </a:lnTo>
                    <a:lnTo>
                      <a:pt x="127" y="128"/>
                    </a:lnTo>
                    <a:lnTo>
                      <a:pt x="128" y="128"/>
                    </a:lnTo>
                    <a:lnTo>
                      <a:pt x="128" y="129"/>
                    </a:lnTo>
                    <a:lnTo>
                      <a:pt x="127" y="129"/>
                    </a:lnTo>
                    <a:lnTo>
                      <a:pt x="127" y="129"/>
                    </a:lnTo>
                    <a:lnTo>
                      <a:pt x="126" y="129"/>
                    </a:lnTo>
                    <a:lnTo>
                      <a:pt x="126" y="130"/>
                    </a:lnTo>
                    <a:lnTo>
                      <a:pt x="125" y="130"/>
                    </a:lnTo>
                    <a:lnTo>
                      <a:pt x="125" y="130"/>
                    </a:lnTo>
                    <a:lnTo>
                      <a:pt x="125" y="131"/>
                    </a:lnTo>
                    <a:lnTo>
                      <a:pt x="125" y="131"/>
                    </a:lnTo>
                    <a:lnTo>
                      <a:pt x="124" y="131"/>
                    </a:lnTo>
                    <a:lnTo>
                      <a:pt x="124" y="131"/>
                    </a:lnTo>
                    <a:lnTo>
                      <a:pt x="124" y="131"/>
                    </a:lnTo>
                    <a:lnTo>
                      <a:pt x="124" y="132"/>
                    </a:lnTo>
                    <a:lnTo>
                      <a:pt x="125" y="132"/>
                    </a:lnTo>
                    <a:lnTo>
                      <a:pt x="125" y="132"/>
                    </a:lnTo>
                    <a:lnTo>
                      <a:pt x="125" y="133"/>
                    </a:lnTo>
                    <a:lnTo>
                      <a:pt x="124" y="133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5"/>
                    </a:lnTo>
                    <a:lnTo>
                      <a:pt x="124" y="135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7"/>
                    </a:lnTo>
                    <a:lnTo>
                      <a:pt x="124" y="137"/>
                    </a:lnTo>
                    <a:lnTo>
                      <a:pt x="124" y="137"/>
                    </a:lnTo>
                    <a:lnTo>
                      <a:pt x="125" y="137"/>
                    </a:lnTo>
                    <a:lnTo>
                      <a:pt x="125" y="138"/>
                    </a:lnTo>
                    <a:lnTo>
                      <a:pt x="126" y="138"/>
                    </a:lnTo>
                    <a:lnTo>
                      <a:pt x="126" y="138"/>
                    </a:lnTo>
                    <a:lnTo>
                      <a:pt x="126" y="137"/>
                    </a:lnTo>
                    <a:lnTo>
                      <a:pt x="127" y="137"/>
                    </a:lnTo>
                    <a:lnTo>
                      <a:pt x="127" y="137"/>
                    </a:lnTo>
                    <a:lnTo>
                      <a:pt x="127" y="137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29" y="137"/>
                    </a:lnTo>
                    <a:lnTo>
                      <a:pt x="129" y="137"/>
                    </a:lnTo>
                    <a:lnTo>
                      <a:pt x="130" y="137"/>
                    </a:lnTo>
                    <a:lnTo>
                      <a:pt x="130" y="137"/>
                    </a:lnTo>
                    <a:lnTo>
                      <a:pt x="131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32" y="139"/>
                    </a:lnTo>
                    <a:lnTo>
                      <a:pt x="132" y="139"/>
                    </a:lnTo>
                    <a:lnTo>
                      <a:pt x="132" y="140"/>
                    </a:lnTo>
                    <a:lnTo>
                      <a:pt x="132" y="140"/>
                    </a:lnTo>
                    <a:lnTo>
                      <a:pt x="133" y="141"/>
                    </a:lnTo>
                    <a:lnTo>
                      <a:pt x="132" y="141"/>
                    </a:lnTo>
                    <a:lnTo>
                      <a:pt x="132" y="141"/>
                    </a:lnTo>
                    <a:lnTo>
                      <a:pt x="132" y="142"/>
                    </a:lnTo>
                    <a:lnTo>
                      <a:pt x="132" y="142"/>
                    </a:lnTo>
                    <a:lnTo>
                      <a:pt x="132" y="142"/>
                    </a:lnTo>
                    <a:lnTo>
                      <a:pt x="132" y="142"/>
                    </a:lnTo>
                    <a:lnTo>
                      <a:pt x="133" y="142"/>
                    </a:lnTo>
                    <a:lnTo>
                      <a:pt x="133" y="143"/>
                    </a:lnTo>
                    <a:lnTo>
                      <a:pt x="133" y="143"/>
                    </a:lnTo>
                    <a:lnTo>
                      <a:pt x="133" y="143"/>
                    </a:lnTo>
                    <a:lnTo>
                      <a:pt x="133" y="143"/>
                    </a:lnTo>
                    <a:lnTo>
                      <a:pt x="133" y="144"/>
                    </a:lnTo>
                    <a:lnTo>
                      <a:pt x="133" y="144"/>
                    </a:lnTo>
                    <a:lnTo>
                      <a:pt x="132" y="144"/>
                    </a:lnTo>
                    <a:lnTo>
                      <a:pt x="132" y="145"/>
                    </a:lnTo>
                    <a:lnTo>
                      <a:pt x="132" y="145"/>
                    </a:lnTo>
                    <a:lnTo>
                      <a:pt x="132" y="146"/>
                    </a:lnTo>
                    <a:lnTo>
                      <a:pt x="132" y="146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3" y="147"/>
                    </a:lnTo>
                    <a:lnTo>
                      <a:pt x="134" y="147"/>
                    </a:lnTo>
                    <a:lnTo>
                      <a:pt x="134" y="147"/>
                    </a:lnTo>
                    <a:lnTo>
                      <a:pt x="134" y="148"/>
                    </a:lnTo>
                    <a:lnTo>
                      <a:pt x="133" y="148"/>
                    </a:lnTo>
                    <a:lnTo>
                      <a:pt x="133" y="148"/>
                    </a:lnTo>
                    <a:lnTo>
                      <a:pt x="133" y="149"/>
                    </a:lnTo>
                    <a:lnTo>
                      <a:pt x="133" y="149"/>
                    </a:lnTo>
                    <a:lnTo>
                      <a:pt x="133" y="149"/>
                    </a:lnTo>
                    <a:lnTo>
                      <a:pt x="133" y="150"/>
                    </a:lnTo>
                    <a:lnTo>
                      <a:pt x="133" y="150"/>
                    </a:lnTo>
                    <a:lnTo>
                      <a:pt x="132" y="151"/>
                    </a:lnTo>
                    <a:lnTo>
                      <a:pt x="132" y="151"/>
                    </a:lnTo>
                    <a:lnTo>
                      <a:pt x="131" y="151"/>
                    </a:lnTo>
                    <a:lnTo>
                      <a:pt x="131" y="151"/>
                    </a:lnTo>
                    <a:lnTo>
                      <a:pt x="131" y="151"/>
                    </a:lnTo>
                    <a:lnTo>
                      <a:pt x="130" y="151"/>
                    </a:lnTo>
                    <a:lnTo>
                      <a:pt x="130" y="151"/>
                    </a:lnTo>
                    <a:lnTo>
                      <a:pt x="129" y="151"/>
                    </a:lnTo>
                    <a:lnTo>
                      <a:pt x="129" y="151"/>
                    </a:lnTo>
                    <a:lnTo>
                      <a:pt x="129" y="151"/>
                    </a:lnTo>
                    <a:lnTo>
                      <a:pt x="128" y="151"/>
                    </a:lnTo>
                    <a:lnTo>
                      <a:pt x="128" y="150"/>
                    </a:lnTo>
                    <a:lnTo>
                      <a:pt x="128" y="150"/>
                    </a:lnTo>
                    <a:lnTo>
                      <a:pt x="128" y="151"/>
                    </a:lnTo>
                    <a:lnTo>
                      <a:pt x="127" y="151"/>
                    </a:lnTo>
                    <a:lnTo>
                      <a:pt x="127" y="150"/>
                    </a:lnTo>
                    <a:lnTo>
                      <a:pt x="127" y="151"/>
                    </a:lnTo>
                    <a:lnTo>
                      <a:pt x="127" y="151"/>
                    </a:lnTo>
                    <a:lnTo>
                      <a:pt x="127" y="151"/>
                    </a:lnTo>
                    <a:lnTo>
                      <a:pt x="126" y="151"/>
                    </a:lnTo>
                    <a:lnTo>
                      <a:pt x="126" y="151"/>
                    </a:lnTo>
                    <a:lnTo>
                      <a:pt x="127" y="151"/>
                    </a:lnTo>
                    <a:lnTo>
                      <a:pt x="127" y="152"/>
                    </a:lnTo>
                    <a:lnTo>
                      <a:pt x="126" y="152"/>
                    </a:lnTo>
                    <a:lnTo>
                      <a:pt x="126" y="152"/>
                    </a:lnTo>
                    <a:lnTo>
                      <a:pt x="126" y="152"/>
                    </a:lnTo>
                    <a:lnTo>
                      <a:pt x="126" y="153"/>
                    </a:lnTo>
                    <a:lnTo>
                      <a:pt x="125" y="153"/>
                    </a:lnTo>
                    <a:lnTo>
                      <a:pt x="125" y="153"/>
                    </a:lnTo>
                    <a:lnTo>
                      <a:pt x="125" y="154"/>
                    </a:lnTo>
                    <a:lnTo>
                      <a:pt x="125" y="154"/>
                    </a:lnTo>
                    <a:lnTo>
                      <a:pt x="125" y="154"/>
                    </a:lnTo>
                    <a:lnTo>
                      <a:pt x="125" y="154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6"/>
                    </a:lnTo>
                    <a:lnTo>
                      <a:pt x="124" y="156"/>
                    </a:lnTo>
                    <a:lnTo>
                      <a:pt x="124" y="156"/>
                    </a:lnTo>
                    <a:lnTo>
                      <a:pt x="123" y="156"/>
                    </a:lnTo>
                    <a:lnTo>
                      <a:pt x="123" y="157"/>
                    </a:lnTo>
                    <a:lnTo>
                      <a:pt x="123" y="157"/>
                    </a:lnTo>
                    <a:lnTo>
                      <a:pt x="122" y="157"/>
                    </a:lnTo>
                    <a:lnTo>
                      <a:pt x="122" y="158"/>
                    </a:lnTo>
                    <a:lnTo>
                      <a:pt x="122" y="158"/>
                    </a:lnTo>
                    <a:lnTo>
                      <a:pt x="121" y="158"/>
                    </a:lnTo>
                    <a:lnTo>
                      <a:pt x="121" y="158"/>
                    </a:lnTo>
                    <a:lnTo>
                      <a:pt x="120" y="158"/>
                    </a:lnTo>
                    <a:lnTo>
                      <a:pt x="120" y="158"/>
                    </a:lnTo>
                    <a:lnTo>
                      <a:pt x="120" y="158"/>
                    </a:lnTo>
                    <a:lnTo>
                      <a:pt x="119" y="158"/>
                    </a:lnTo>
                    <a:lnTo>
                      <a:pt x="119" y="159"/>
                    </a:lnTo>
                    <a:lnTo>
                      <a:pt x="119" y="159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17" y="159"/>
                    </a:lnTo>
                    <a:lnTo>
                      <a:pt x="117" y="160"/>
                    </a:lnTo>
                    <a:lnTo>
                      <a:pt x="117" y="160"/>
                    </a:lnTo>
                    <a:lnTo>
                      <a:pt x="117" y="160"/>
                    </a:lnTo>
                    <a:lnTo>
                      <a:pt x="117" y="160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7" y="161"/>
                    </a:lnTo>
                    <a:lnTo>
                      <a:pt x="116" y="161"/>
                    </a:lnTo>
                    <a:lnTo>
                      <a:pt x="116" y="162"/>
                    </a:lnTo>
                    <a:lnTo>
                      <a:pt x="117" y="162"/>
                    </a:lnTo>
                    <a:lnTo>
                      <a:pt x="117" y="162"/>
                    </a:lnTo>
                    <a:lnTo>
                      <a:pt x="116" y="162"/>
                    </a:lnTo>
                    <a:lnTo>
                      <a:pt x="116" y="162"/>
                    </a:lnTo>
                    <a:lnTo>
                      <a:pt x="116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113" y="163"/>
                    </a:lnTo>
                    <a:lnTo>
                      <a:pt x="113" y="163"/>
                    </a:lnTo>
                    <a:lnTo>
                      <a:pt x="112" y="163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1" y="163"/>
                    </a:lnTo>
                    <a:lnTo>
                      <a:pt x="110" y="163"/>
                    </a:lnTo>
                    <a:lnTo>
                      <a:pt x="110" y="163"/>
                    </a:lnTo>
                    <a:lnTo>
                      <a:pt x="109" y="163"/>
                    </a:lnTo>
                    <a:lnTo>
                      <a:pt x="109" y="163"/>
                    </a:lnTo>
                    <a:lnTo>
                      <a:pt x="109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7" y="162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6" y="161"/>
                    </a:lnTo>
                    <a:lnTo>
                      <a:pt x="106" y="161"/>
                    </a:lnTo>
                    <a:lnTo>
                      <a:pt x="106" y="162"/>
                    </a:lnTo>
                    <a:lnTo>
                      <a:pt x="105" y="162"/>
                    </a:lnTo>
                    <a:lnTo>
                      <a:pt x="105" y="162"/>
                    </a:lnTo>
                    <a:lnTo>
                      <a:pt x="105" y="162"/>
                    </a:lnTo>
                    <a:lnTo>
                      <a:pt x="104" y="162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4"/>
                    </a:lnTo>
                    <a:lnTo>
                      <a:pt x="103" y="164"/>
                    </a:lnTo>
                    <a:lnTo>
                      <a:pt x="103" y="164"/>
                    </a:lnTo>
                    <a:lnTo>
                      <a:pt x="103" y="164"/>
                    </a:lnTo>
                    <a:lnTo>
                      <a:pt x="103" y="164"/>
                    </a:lnTo>
                    <a:lnTo>
                      <a:pt x="102" y="164"/>
                    </a:lnTo>
                    <a:lnTo>
                      <a:pt x="102" y="163"/>
                    </a:lnTo>
                    <a:lnTo>
                      <a:pt x="102" y="163"/>
                    </a:lnTo>
                    <a:lnTo>
                      <a:pt x="102" y="163"/>
                    </a:lnTo>
                    <a:lnTo>
                      <a:pt x="101" y="163"/>
                    </a:lnTo>
                    <a:lnTo>
                      <a:pt x="101" y="163"/>
                    </a:lnTo>
                    <a:lnTo>
                      <a:pt x="100" y="163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99" y="162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0"/>
                    </a:lnTo>
                    <a:lnTo>
                      <a:pt x="100" y="160"/>
                    </a:lnTo>
                    <a:lnTo>
                      <a:pt x="100" y="160"/>
                    </a:lnTo>
                    <a:lnTo>
                      <a:pt x="99" y="160"/>
                    </a:lnTo>
                    <a:lnTo>
                      <a:pt x="98" y="159"/>
                    </a:lnTo>
                    <a:lnTo>
                      <a:pt x="98" y="159"/>
                    </a:lnTo>
                    <a:lnTo>
                      <a:pt x="98" y="158"/>
                    </a:lnTo>
                    <a:lnTo>
                      <a:pt x="97" y="158"/>
                    </a:lnTo>
                    <a:lnTo>
                      <a:pt x="97" y="158"/>
                    </a:lnTo>
                    <a:lnTo>
                      <a:pt x="97" y="157"/>
                    </a:lnTo>
                    <a:lnTo>
                      <a:pt x="97" y="157"/>
                    </a:lnTo>
                    <a:lnTo>
                      <a:pt x="97" y="156"/>
                    </a:lnTo>
                    <a:lnTo>
                      <a:pt x="96" y="156"/>
                    </a:lnTo>
                    <a:lnTo>
                      <a:pt x="96" y="156"/>
                    </a:lnTo>
                    <a:lnTo>
                      <a:pt x="96" y="155"/>
                    </a:lnTo>
                    <a:lnTo>
                      <a:pt x="95" y="155"/>
                    </a:lnTo>
                    <a:lnTo>
                      <a:pt x="95" y="155"/>
                    </a:lnTo>
                    <a:lnTo>
                      <a:pt x="95" y="154"/>
                    </a:lnTo>
                    <a:lnTo>
                      <a:pt x="96" y="154"/>
                    </a:lnTo>
                    <a:lnTo>
                      <a:pt x="95" y="154"/>
                    </a:lnTo>
                    <a:lnTo>
                      <a:pt x="95" y="154"/>
                    </a:lnTo>
                    <a:lnTo>
                      <a:pt x="95" y="154"/>
                    </a:lnTo>
                    <a:lnTo>
                      <a:pt x="95" y="153"/>
                    </a:lnTo>
                    <a:lnTo>
                      <a:pt x="95" y="153"/>
                    </a:lnTo>
                    <a:lnTo>
                      <a:pt x="94" y="152"/>
                    </a:lnTo>
                    <a:lnTo>
                      <a:pt x="94" y="152"/>
                    </a:lnTo>
                    <a:lnTo>
                      <a:pt x="94" y="152"/>
                    </a:lnTo>
                    <a:lnTo>
                      <a:pt x="94" y="152"/>
                    </a:lnTo>
                    <a:lnTo>
                      <a:pt x="94" y="152"/>
                    </a:lnTo>
                    <a:lnTo>
                      <a:pt x="94" y="152"/>
                    </a:lnTo>
                    <a:lnTo>
                      <a:pt x="93" y="152"/>
                    </a:lnTo>
                    <a:lnTo>
                      <a:pt x="93" y="152"/>
                    </a:lnTo>
                    <a:lnTo>
                      <a:pt x="92" y="152"/>
                    </a:lnTo>
                    <a:lnTo>
                      <a:pt x="92" y="152"/>
                    </a:lnTo>
                    <a:lnTo>
                      <a:pt x="92" y="151"/>
                    </a:lnTo>
                    <a:lnTo>
                      <a:pt x="92" y="151"/>
                    </a:lnTo>
                    <a:lnTo>
                      <a:pt x="92" y="151"/>
                    </a:lnTo>
                    <a:lnTo>
                      <a:pt x="92" y="150"/>
                    </a:lnTo>
                    <a:lnTo>
                      <a:pt x="92" y="150"/>
                    </a:lnTo>
                    <a:lnTo>
                      <a:pt x="92" y="149"/>
                    </a:lnTo>
                    <a:lnTo>
                      <a:pt x="92" y="149"/>
                    </a:lnTo>
                    <a:lnTo>
                      <a:pt x="91" y="148"/>
                    </a:lnTo>
                    <a:lnTo>
                      <a:pt x="91" y="148"/>
                    </a:lnTo>
                    <a:lnTo>
                      <a:pt x="90" y="148"/>
                    </a:lnTo>
                    <a:lnTo>
                      <a:pt x="90" y="148"/>
                    </a:lnTo>
                    <a:lnTo>
                      <a:pt x="90" y="147"/>
                    </a:lnTo>
                    <a:lnTo>
                      <a:pt x="89" y="147"/>
                    </a:lnTo>
                    <a:lnTo>
                      <a:pt x="89" y="146"/>
                    </a:lnTo>
                    <a:lnTo>
                      <a:pt x="89" y="146"/>
                    </a:lnTo>
                    <a:lnTo>
                      <a:pt x="88" y="146"/>
                    </a:lnTo>
                    <a:lnTo>
                      <a:pt x="88" y="145"/>
                    </a:lnTo>
                    <a:lnTo>
                      <a:pt x="88" y="145"/>
                    </a:lnTo>
                    <a:lnTo>
                      <a:pt x="87" y="145"/>
                    </a:lnTo>
                    <a:lnTo>
                      <a:pt x="87" y="144"/>
                    </a:lnTo>
                    <a:lnTo>
                      <a:pt x="87" y="144"/>
                    </a:lnTo>
                    <a:lnTo>
                      <a:pt x="87" y="143"/>
                    </a:lnTo>
                    <a:lnTo>
                      <a:pt x="87" y="143"/>
                    </a:lnTo>
                    <a:lnTo>
                      <a:pt x="86" y="143"/>
                    </a:lnTo>
                    <a:lnTo>
                      <a:pt x="86" y="143"/>
                    </a:lnTo>
                    <a:lnTo>
                      <a:pt x="86" y="143"/>
                    </a:lnTo>
                    <a:lnTo>
                      <a:pt x="85" y="143"/>
                    </a:lnTo>
                    <a:lnTo>
                      <a:pt x="85" y="143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3" y="142"/>
                    </a:lnTo>
                    <a:lnTo>
                      <a:pt x="83" y="141"/>
                    </a:lnTo>
                    <a:lnTo>
                      <a:pt x="83" y="141"/>
                    </a:lnTo>
                    <a:lnTo>
                      <a:pt x="83" y="141"/>
                    </a:lnTo>
                    <a:lnTo>
                      <a:pt x="82" y="141"/>
                    </a:lnTo>
                    <a:lnTo>
                      <a:pt x="82" y="141"/>
                    </a:lnTo>
                    <a:lnTo>
                      <a:pt x="82" y="140"/>
                    </a:lnTo>
                    <a:lnTo>
                      <a:pt x="82" y="140"/>
                    </a:lnTo>
                    <a:lnTo>
                      <a:pt x="82" y="140"/>
                    </a:lnTo>
                    <a:lnTo>
                      <a:pt x="82" y="140"/>
                    </a:lnTo>
                    <a:lnTo>
                      <a:pt x="81" y="140"/>
                    </a:lnTo>
                    <a:lnTo>
                      <a:pt x="81" y="139"/>
                    </a:lnTo>
                    <a:lnTo>
                      <a:pt x="81" y="139"/>
                    </a:lnTo>
                    <a:lnTo>
                      <a:pt x="81" y="139"/>
                    </a:lnTo>
                    <a:lnTo>
                      <a:pt x="80" y="139"/>
                    </a:lnTo>
                    <a:lnTo>
                      <a:pt x="80" y="139"/>
                    </a:lnTo>
                    <a:lnTo>
                      <a:pt x="79" y="139"/>
                    </a:lnTo>
                    <a:lnTo>
                      <a:pt x="79" y="139"/>
                    </a:lnTo>
                    <a:lnTo>
                      <a:pt x="78" y="139"/>
                    </a:lnTo>
                    <a:lnTo>
                      <a:pt x="78" y="139"/>
                    </a:lnTo>
                    <a:lnTo>
                      <a:pt x="78" y="138"/>
                    </a:lnTo>
                    <a:lnTo>
                      <a:pt x="77" y="138"/>
                    </a:lnTo>
                    <a:lnTo>
                      <a:pt x="77" y="138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5" y="136"/>
                    </a:lnTo>
                    <a:lnTo>
                      <a:pt x="75" y="136"/>
                    </a:lnTo>
                    <a:lnTo>
                      <a:pt x="75" y="135"/>
                    </a:lnTo>
                    <a:lnTo>
                      <a:pt x="75" y="135"/>
                    </a:lnTo>
                    <a:lnTo>
                      <a:pt x="75" y="135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4"/>
                    </a:lnTo>
                    <a:lnTo>
                      <a:pt x="74" y="134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2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71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0"/>
                    </a:lnTo>
                    <a:lnTo>
                      <a:pt x="68" y="130"/>
                    </a:lnTo>
                    <a:lnTo>
                      <a:pt x="68" y="130"/>
                    </a:lnTo>
                    <a:lnTo>
                      <a:pt x="67" y="130"/>
                    </a:lnTo>
                    <a:lnTo>
                      <a:pt x="67" y="129"/>
                    </a:lnTo>
                    <a:lnTo>
                      <a:pt x="67" y="129"/>
                    </a:lnTo>
                    <a:lnTo>
                      <a:pt x="67" y="129"/>
                    </a:lnTo>
                    <a:lnTo>
                      <a:pt x="66" y="129"/>
                    </a:lnTo>
                    <a:lnTo>
                      <a:pt x="66" y="128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4" y="128"/>
                    </a:lnTo>
                    <a:lnTo>
                      <a:pt x="64" y="129"/>
                    </a:lnTo>
                    <a:lnTo>
                      <a:pt x="64" y="129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63" y="128"/>
                    </a:lnTo>
                    <a:lnTo>
                      <a:pt x="63" y="128"/>
                    </a:lnTo>
                    <a:lnTo>
                      <a:pt x="62" y="128"/>
                    </a:lnTo>
                    <a:lnTo>
                      <a:pt x="62" y="128"/>
                    </a:lnTo>
                    <a:lnTo>
                      <a:pt x="61" y="128"/>
                    </a:lnTo>
                    <a:lnTo>
                      <a:pt x="61" y="127"/>
                    </a:lnTo>
                    <a:lnTo>
                      <a:pt x="60" y="127"/>
                    </a:lnTo>
                    <a:lnTo>
                      <a:pt x="60" y="127"/>
                    </a:lnTo>
                    <a:lnTo>
                      <a:pt x="60" y="126"/>
                    </a:lnTo>
                    <a:lnTo>
                      <a:pt x="60" y="126"/>
                    </a:lnTo>
                    <a:lnTo>
                      <a:pt x="59" y="126"/>
                    </a:lnTo>
                    <a:lnTo>
                      <a:pt x="59" y="126"/>
                    </a:lnTo>
                    <a:lnTo>
                      <a:pt x="59" y="126"/>
                    </a:lnTo>
                    <a:lnTo>
                      <a:pt x="59" y="125"/>
                    </a:lnTo>
                    <a:lnTo>
                      <a:pt x="59" y="125"/>
                    </a:lnTo>
                    <a:lnTo>
                      <a:pt x="59" y="124"/>
                    </a:lnTo>
                    <a:lnTo>
                      <a:pt x="59" y="124"/>
                    </a:lnTo>
                    <a:lnTo>
                      <a:pt x="59" y="124"/>
                    </a:lnTo>
                    <a:lnTo>
                      <a:pt x="58" y="124"/>
                    </a:lnTo>
                    <a:lnTo>
                      <a:pt x="58" y="125"/>
                    </a:lnTo>
                    <a:lnTo>
                      <a:pt x="58" y="125"/>
                    </a:lnTo>
                    <a:lnTo>
                      <a:pt x="57" y="125"/>
                    </a:lnTo>
                    <a:lnTo>
                      <a:pt x="57" y="124"/>
                    </a:lnTo>
                    <a:lnTo>
                      <a:pt x="57" y="124"/>
                    </a:lnTo>
                    <a:lnTo>
                      <a:pt x="57" y="124"/>
                    </a:lnTo>
                    <a:lnTo>
                      <a:pt x="57" y="123"/>
                    </a:lnTo>
                    <a:lnTo>
                      <a:pt x="57" y="123"/>
                    </a:lnTo>
                    <a:lnTo>
                      <a:pt x="57" y="122"/>
                    </a:lnTo>
                    <a:lnTo>
                      <a:pt x="56" y="122"/>
                    </a:lnTo>
                    <a:lnTo>
                      <a:pt x="56" y="122"/>
                    </a:lnTo>
                    <a:lnTo>
                      <a:pt x="56" y="122"/>
                    </a:lnTo>
                    <a:lnTo>
                      <a:pt x="55" y="122"/>
                    </a:lnTo>
                    <a:lnTo>
                      <a:pt x="55" y="122"/>
                    </a:lnTo>
                    <a:lnTo>
                      <a:pt x="55" y="122"/>
                    </a:lnTo>
                    <a:lnTo>
                      <a:pt x="54" y="122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3" y="122"/>
                    </a:lnTo>
                    <a:lnTo>
                      <a:pt x="53" y="122"/>
                    </a:lnTo>
                    <a:lnTo>
                      <a:pt x="53" y="122"/>
                    </a:lnTo>
                    <a:lnTo>
                      <a:pt x="53" y="123"/>
                    </a:lnTo>
                    <a:lnTo>
                      <a:pt x="52" y="123"/>
                    </a:lnTo>
                    <a:lnTo>
                      <a:pt x="52" y="123"/>
                    </a:lnTo>
                    <a:lnTo>
                      <a:pt x="51" y="123"/>
                    </a:lnTo>
                    <a:lnTo>
                      <a:pt x="51" y="123"/>
                    </a:lnTo>
                    <a:lnTo>
                      <a:pt x="50" y="122"/>
                    </a:lnTo>
                    <a:lnTo>
                      <a:pt x="50" y="122"/>
                    </a:lnTo>
                    <a:lnTo>
                      <a:pt x="49" y="1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05" name="Freeform 118">
                <a:extLst>
                  <a:ext uri="{FF2B5EF4-FFF2-40B4-BE49-F238E27FC236}">
                    <a16:creationId xmlns:a16="http://schemas.microsoft.com/office/drawing/2014/main" xmlns="" id="{6693CE79-EB10-400A-B08A-80C62A890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425" y="4821238"/>
                <a:ext cx="290513" cy="227013"/>
              </a:xfrm>
              <a:custGeom>
                <a:avLst/>
                <a:gdLst>
                  <a:gd name="T0" fmla="*/ 176 w 183"/>
                  <a:gd name="T1" fmla="*/ 82 h 143"/>
                  <a:gd name="T2" fmla="*/ 174 w 183"/>
                  <a:gd name="T3" fmla="*/ 89 h 143"/>
                  <a:gd name="T4" fmla="*/ 170 w 183"/>
                  <a:gd name="T5" fmla="*/ 96 h 143"/>
                  <a:gd name="T6" fmla="*/ 166 w 183"/>
                  <a:gd name="T7" fmla="*/ 102 h 143"/>
                  <a:gd name="T8" fmla="*/ 162 w 183"/>
                  <a:gd name="T9" fmla="*/ 107 h 143"/>
                  <a:gd name="T10" fmla="*/ 156 w 183"/>
                  <a:gd name="T11" fmla="*/ 112 h 143"/>
                  <a:gd name="T12" fmla="*/ 150 w 183"/>
                  <a:gd name="T13" fmla="*/ 117 h 143"/>
                  <a:gd name="T14" fmla="*/ 145 w 183"/>
                  <a:gd name="T15" fmla="*/ 123 h 143"/>
                  <a:gd name="T16" fmla="*/ 140 w 183"/>
                  <a:gd name="T17" fmla="*/ 127 h 143"/>
                  <a:gd name="T18" fmla="*/ 133 w 183"/>
                  <a:gd name="T19" fmla="*/ 133 h 143"/>
                  <a:gd name="T20" fmla="*/ 128 w 183"/>
                  <a:gd name="T21" fmla="*/ 139 h 143"/>
                  <a:gd name="T22" fmla="*/ 123 w 183"/>
                  <a:gd name="T23" fmla="*/ 140 h 143"/>
                  <a:gd name="T24" fmla="*/ 116 w 183"/>
                  <a:gd name="T25" fmla="*/ 136 h 143"/>
                  <a:gd name="T26" fmla="*/ 110 w 183"/>
                  <a:gd name="T27" fmla="*/ 132 h 143"/>
                  <a:gd name="T28" fmla="*/ 108 w 183"/>
                  <a:gd name="T29" fmla="*/ 126 h 143"/>
                  <a:gd name="T30" fmla="*/ 102 w 183"/>
                  <a:gd name="T31" fmla="*/ 123 h 143"/>
                  <a:gd name="T32" fmla="*/ 96 w 183"/>
                  <a:gd name="T33" fmla="*/ 119 h 143"/>
                  <a:gd name="T34" fmla="*/ 91 w 183"/>
                  <a:gd name="T35" fmla="*/ 116 h 143"/>
                  <a:gd name="T36" fmla="*/ 86 w 183"/>
                  <a:gd name="T37" fmla="*/ 113 h 143"/>
                  <a:gd name="T38" fmla="*/ 90 w 183"/>
                  <a:gd name="T39" fmla="*/ 108 h 143"/>
                  <a:gd name="T40" fmla="*/ 82 w 183"/>
                  <a:gd name="T41" fmla="*/ 108 h 143"/>
                  <a:gd name="T42" fmla="*/ 74 w 183"/>
                  <a:gd name="T43" fmla="*/ 111 h 143"/>
                  <a:gd name="T44" fmla="*/ 67 w 183"/>
                  <a:gd name="T45" fmla="*/ 113 h 143"/>
                  <a:gd name="T46" fmla="*/ 62 w 183"/>
                  <a:gd name="T47" fmla="*/ 112 h 143"/>
                  <a:gd name="T48" fmla="*/ 55 w 183"/>
                  <a:gd name="T49" fmla="*/ 112 h 143"/>
                  <a:gd name="T50" fmla="*/ 48 w 183"/>
                  <a:gd name="T51" fmla="*/ 109 h 143"/>
                  <a:gd name="T52" fmla="*/ 40 w 183"/>
                  <a:gd name="T53" fmla="*/ 107 h 143"/>
                  <a:gd name="T54" fmla="*/ 37 w 183"/>
                  <a:gd name="T55" fmla="*/ 100 h 143"/>
                  <a:gd name="T56" fmla="*/ 34 w 183"/>
                  <a:gd name="T57" fmla="*/ 93 h 143"/>
                  <a:gd name="T58" fmla="*/ 28 w 183"/>
                  <a:gd name="T59" fmla="*/ 88 h 143"/>
                  <a:gd name="T60" fmla="*/ 24 w 183"/>
                  <a:gd name="T61" fmla="*/ 82 h 143"/>
                  <a:gd name="T62" fmla="*/ 20 w 183"/>
                  <a:gd name="T63" fmla="*/ 76 h 143"/>
                  <a:gd name="T64" fmla="*/ 13 w 183"/>
                  <a:gd name="T65" fmla="*/ 76 h 143"/>
                  <a:gd name="T66" fmla="*/ 7 w 183"/>
                  <a:gd name="T67" fmla="*/ 72 h 143"/>
                  <a:gd name="T68" fmla="*/ 3 w 183"/>
                  <a:gd name="T69" fmla="*/ 66 h 143"/>
                  <a:gd name="T70" fmla="*/ 9 w 183"/>
                  <a:gd name="T71" fmla="*/ 43 h 143"/>
                  <a:gd name="T72" fmla="*/ 48 w 183"/>
                  <a:gd name="T73" fmla="*/ 6 h 143"/>
                  <a:gd name="T74" fmla="*/ 61 w 183"/>
                  <a:gd name="T75" fmla="*/ 6 h 143"/>
                  <a:gd name="T76" fmla="*/ 59 w 183"/>
                  <a:gd name="T77" fmla="*/ 12 h 143"/>
                  <a:gd name="T78" fmla="*/ 62 w 183"/>
                  <a:gd name="T79" fmla="*/ 20 h 143"/>
                  <a:gd name="T80" fmla="*/ 65 w 183"/>
                  <a:gd name="T81" fmla="*/ 25 h 143"/>
                  <a:gd name="T82" fmla="*/ 71 w 183"/>
                  <a:gd name="T83" fmla="*/ 26 h 143"/>
                  <a:gd name="T84" fmla="*/ 78 w 183"/>
                  <a:gd name="T85" fmla="*/ 26 h 143"/>
                  <a:gd name="T86" fmla="*/ 85 w 183"/>
                  <a:gd name="T87" fmla="*/ 24 h 143"/>
                  <a:gd name="T88" fmla="*/ 90 w 183"/>
                  <a:gd name="T89" fmla="*/ 25 h 143"/>
                  <a:gd name="T90" fmla="*/ 96 w 183"/>
                  <a:gd name="T91" fmla="*/ 24 h 143"/>
                  <a:gd name="T92" fmla="*/ 103 w 183"/>
                  <a:gd name="T93" fmla="*/ 26 h 143"/>
                  <a:gd name="T94" fmla="*/ 109 w 183"/>
                  <a:gd name="T95" fmla="*/ 26 h 143"/>
                  <a:gd name="T96" fmla="*/ 117 w 183"/>
                  <a:gd name="T97" fmla="*/ 29 h 143"/>
                  <a:gd name="T98" fmla="*/ 123 w 183"/>
                  <a:gd name="T99" fmla="*/ 26 h 143"/>
                  <a:gd name="T100" fmla="*/ 125 w 183"/>
                  <a:gd name="T101" fmla="*/ 32 h 143"/>
                  <a:gd name="T102" fmla="*/ 130 w 183"/>
                  <a:gd name="T103" fmla="*/ 36 h 143"/>
                  <a:gd name="T104" fmla="*/ 137 w 183"/>
                  <a:gd name="T105" fmla="*/ 39 h 143"/>
                  <a:gd name="T106" fmla="*/ 142 w 183"/>
                  <a:gd name="T107" fmla="*/ 43 h 143"/>
                  <a:gd name="T108" fmla="*/ 148 w 183"/>
                  <a:gd name="T109" fmla="*/ 45 h 143"/>
                  <a:gd name="T110" fmla="*/ 154 w 183"/>
                  <a:gd name="T111" fmla="*/ 50 h 143"/>
                  <a:gd name="T112" fmla="*/ 160 w 183"/>
                  <a:gd name="T113" fmla="*/ 54 h 143"/>
                  <a:gd name="T114" fmla="*/ 162 w 183"/>
                  <a:gd name="T115" fmla="*/ 60 h 143"/>
                  <a:gd name="T116" fmla="*/ 167 w 183"/>
                  <a:gd name="T117" fmla="*/ 63 h 143"/>
                  <a:gd name="T118" fmla="*/ 169 w 183"/>
                  <a:gd name="T119" fmla="*/ 68 h 143"/>
                  <a:gd name="T120" fmla="*/ 175 w 183"/>
                  <a:gd name="T121" fmla="*/ 71 h 143"/>
                  <a:gd name="T122" fmla="*/ 179 w 183"/>
                  <a:gd name="T123" fmla="*/ 7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3" h="143">
                    <a:moveTo>
                      <a:pt x="183" y="76"/>
                    </a:moveTo>
                    <a:lnTo>
                      <a:pt x="182" y="76"/>
                    </a:lnTo>
                    <a:lnTo>
                      <a:pt x="182" y="77"/>
                    </a:lnTo>
                    <a:lnTo>
                      <a:pt x="181" y="77"/>
                    </a:lnTo>
                    <a:lnTo>
                      <a:pt x="181" y="77"/>
                    </a:lnTo>
                    <a:lnTo>
                      <a:pt x="181" y="78"/>
                    </a:lnTo>
                    <a:lnTo>
                      <a:pt x="181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9"/>
                    </a:lnTo>
                    <a:lnTo>
                      <a:pt x="180" y="79"/>
                    </a:lnTo>
                    <a:lnTo>
                      <a:pt x="180" y="80"/>
                    </a:lnTo>
                    <a:lnTo>
                      <a:pt x="180" y="80"/>
                    </a:lnTo>
                    <a:lnTo>
                      <a:pt x="179" y="80"/>
                    </a:lnTo>
                    <a:lnTo>
                      <a:pt x="178" y="81"/>
                    </a:lnTo>
                    <a:lnTo>
                      <a:pt x="178" y="81"/>
                    </a:lnTo>
                    <a:lnTo>
                      <a:pt x="178" y="81"/>
                    </a:lnTo>
                    <a:lnTo>
                      <a:pt x="177" y="81"/>
                    </a:lnTo>
                    <a:lnTo>
                      <a:pt x="177" y="82"/>
                    </a:lnTo>
                    <a:lnTo>
                      <a:pt x="176" y="82"/>
                    </a:lnTo>
                    <a:lnTo>
                      <a:pt x="176" y="83"/>
                    </a:lnTo>
                    <a:lnTo>
                      <a:pt x="176" y="83"/>
                    </a:lnTo>
                    <a:lnTo>
                      <a:pt x="176" y="84"/>
                    </a:lnTo>
                    <a:lnTo>
                      <a:pt x="176" y="84"/>
                    </a:lnTo>
                    <a:lnTo>
                      <a:pt x="175" y="84"/>
                    </a:lnTo>
                    <a:lnTo>
                      <a:pt x="175" y="85"/>
                    </a:lnTo>
                    <a:lnTo>
                      <a:pt x="175" y="85"/>
                    </a:lnTo>
                    <a:lnTo>
                      <a:pt x="175" y="85"/>
                    </a:lnTo>
                    <a:lnTo>
                      <a:pt x="174" y="85"/>
                    </a:lnTo>
                    <a:lnTo>
                      <a:pt x="174" y="86"/>
                    </a:lnTo>
                    <a:lnTo>
                      <a:pt x="174" y="86"/>
                    </a:lnTo>
                    <a:lnTo>
                      <a:pt x="174" y="86"/>
                    </a:lnTo>
                    <a:lnTo>
                      <a:pt x="174" y="86"/>
                    </a:lnTo>
                    <a:lnTo>
                      <a:pt x="174" y="87"/>
                    </a:lnTo>
                    <a:lnTo>
                      <a:pt x="175" y="87"/>
                    </a:lnTo>
                    <a:lnTo>
                      <a:pt x="175" y="87"/>
                    </a:lnTo>
                    <a:lnTo>
                      <a:pt x="175" y="88"/>
                    </a:lnTo>
                    <a:lnTo>
                      <a:pt x="175" y="88"/>
                    </a:lnTo>
                    <a:lnTo>
                      <a:pt x="175" y="89"/>
                    </a:lnTo>
                    <a:lnTo>
                      <a:pt x="174" y="89"/>
                    </a:lnTo>
                    <a:lnTo>
                      <a:pt x="174" y="89"/>
                    </a:lnTo>
                    <a:lnTo>
                      <a:pt x="174" y="90"/>
                    </a:lnTo>
                    <a:lnTo>
                      <a:pt x="174" y="90"/>
                    </a:lnTo>
                    <a:lnTo>
                      <a:pt x="174" y="90"/>
                    </a:lnTo>
                    <a:lnTo>
                      <a:pt x="173" y="90"/>
                    </a:lnTo>
                    <a:lnTo>
                      <a:pt x="173" y="90"/>
                    </a:lnTo>
                    <a:lnTo>
                      <a:pt x="173" y="91"/>
                    </a:lnTo>
                    <a:lnTo>
                      <a:pt x="173" y="91"/>
                    </a:lnTo>
                    <a:lnTo>
                      <a:pt x="173" y="91"/>
                    </a:lnTo>
                    <a:lnTo>
                      <a:pt x="173" y="92"/>
                    </a:lnTo>
                    <a:lnTo>
                      <a:pt x="173" y="92"/>
                    </a:lnTo>
                    <a:lnTo>
                      <a:pt x="173" y="93"/>
                    </a:lnTo>
                    <a:lnTo>
                      <a:pt x="173" y="93"/>
                    </a:lnTo>
                    <a:lnTo>
                      <a:pt x="173" y="94"/>
                    </a:lnTo>
                    <a:lnTo>
                      <a:pt x="172" y="94"/>
                    </a:lnTo>
                    <a:lnTo>
                      <a:pt x="172" y="94"/>
                    </a:lnTo>
                    <a:lnTo>
                      <a:pt x="171" y="95"/>
                    </a:lnTo>
                    <a:lnTo>
                      <a:pt x="171" y="95"/>
                    </a:lnTo>
                    <a:lnTo>
                      <a:pt x="171" y="96"/>
                    </a:lnTo>
                    <a:lnTo>
                      <a:pt x="170" y="96"/>
                    </a:lnTo>
                    <a:lnTo>
                      <a:pt x="170" y="96"/>
                    </a:lnTo>
                    <a:lnTo>
                      <a:pt x="170" y="96"/>
                    </a:lnTo>
                    <a:lnTo>
                      <a:pt x="170" y="96"/>
                    </a:lnTo>
                    <a:lnTo>
                      <a:pt x="169" y="96"/>
                    </a:lnTo>
                    <a:lnTo>
                      <a:pt x="169" y="97"/>
                    </a:lnTo>
                    <a:lnTo>
                      <a:pt x="169" y="97"/>
                    </a:lnTo>
                    <a:lnTo>
                      <a:pt x="169" y="97"/>
                    </a:lnTo>
                    <a:lnTo>
                      <a:pt x="169" y="98"/>
                    </a:lnTo>
                    <a:lnTo>
                      <a:pt x="168" y="98"/>
                    </a:lnTo>
                    <a:lnTo>
                      <a:pt x="168" y="98"/>
                    </a:lnTo>
                    <a:lnTo>
                      <a:pt x="167" y="98"/>
                    </a:lnTo>
                    <a:lnTo>
                      <a:pt x="167" y="99"/>
                    </a:lnTo>
                    <a:lnTo>
                      <a:pt x="166" y="99"/>
                    </a:lnTo>
                    <a:lnTo>
                      <a:pt x="166" y="100"/>
                    </a:lnTo>
                    <a:lnTo>
                      <a:pt x="166" y="100"/>
                    </a:lnTo>
                    <a:lnTo>
                      <a:pt x="166" y="100"/>
                    </a:lnTo>
                    <a:lnTo>
                      <a:pt x="166" y="101"/>
                    </a:lnTo>
                    <a:lnTo>
                      <a:pt x="166" y="101"/>
                    </a:lnTo>
                    <a:lnTo>
                      <a:pt x="166" y="101"/>
                    </a:lnTo>
                    <a:lnTo>
                      <a:pt x="166" y="101"/>
                    </a:lnTo>
                    <a:lnTo>
                      <a:pt x="167" y="102"/>
                    </a:lnTo>
                    <a:lnTo>
                      <a:pt x="167" y="102"/>
                    </a:lnTo>
                    <a:lnTo>
                      <a:pt x="166" y="102"/>
                    </a:lnTo>
                    <a:lnTo>
                      <a:pt x="166" y="103"/>
                    </a:lnTo>
                    <a:lnTo>
                      <a:pt x="166" y="103"/>
                    </a:lnTo>
                    <a:lnTo>
                      <a:pt x="166" y="103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5" y="104"/>
                    </a:lnTo>
                    <a:lnTo>
                      <a:pt x="165" y="105"/>
                    </a:lnTo>
                    <a:lnTo>
                      <a:pt x="165" y="105"/>
                    </a:lnTo>
                    <a:lnTo>
                      <a:pt x="165" y="105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4" y="107"/>
                    </a:lnTo>
                    <a:lnTo>
                      <a:pt x="164" y="107"/>
                    </a:lnTo>
                    <a:lnTo>
                      <a:pt x="163" y="107"/>
                    </a:lnTo>
                    <a:lnTo>
                      <a:pt x="163" y="107"/>
                    </a:lnTo>
                    <a:lnTo>
                      <a:pt x="163" y="107"/>
                    </a:lnTo>
                    <a:lnTo>
                      <a:pt x="162" y="107"/>
                    </a:lnTo>
                    <a:lnTo>
                      <a:pt x="162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8"/>
                    </a:lnTo>
                    <a:lnTo>
                      <a:pt x="159" y="108"/>
                    </a:lnTo>
                    <a:lnTo>
                      <a:pt x="159" y="108"/>
                    </a:lnTo>
                    <a:lnTo>
                      <a:pt x="159" y="108"/>
                    </a:lnTo>
                    <a:lnTo>
                      <a:pt x="158" y="108"/>
                    </a:lnTo>
                    <a:lnTo>
                      <a:pt x="158" y="108"/>
                    </a:lnTo>
                    <a:lnTo>
                      <a:pt x="158" y="109"/>
                    </a:lnTo>
                    <a:lnTo>
                      <a:pt x="158" y="109"/>
                    </a:lnTo>
                    <a:lnTo>
                      <a:pt x="157" y="109"/>
                    </a:lnTo>
                    <a:lnTo>
                      <a:pt x="157" y="110"/>
                    </a:lnTo>
                    <a:lnTo>
                      <a:pt x="157" y="110"/>
                    </a:lnTo>
                    <a:lnTo>
                      <a:pt x="157" y="111"/>
                    </a:lnTo>
                    <a:lnTo>
                      <a:pt x="157" y="111"/>
                    </a:lnTo>
                    <a:lnTo>
                      <a:pt x="156" y="111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6" y="113"/>
                    </a:lnTo>
                    <a:lnTo>
                      <a:pt x="156" y="113"/>
                    </a:lnTo>
                    <a:lnTo>
                      <a:pt x="156" y="113"/>
                    </a:lnTo>
                    <a:lnTo>
                      <a:pt x="155" y="114"/>
                    </a:lnTo>
                    <a:lnTo>
                      <a:pt x="155" y="114"/>
                    </a:lnTo>
                    <a:lnTo>
                      <a:pt x="155" y="114"/>
                    </a:lnTo>
                    <a:lnTo>
                      <a:pt x="155" y="115"/>
                    </a:lnTo>
                    <a:lnTo>
                      <a:pt x="154" y="115"/>
                    </a:lnTo>
                    <a:lnTo>
                      <a:pt x="154" y="115"/>
                    </a:lnTo>
                    <a:lnTo>
                      <a:pt x="154" y="116"/>
                    </a:lnTo>
                    <a:lnTo>
                      <a:pt x="153" y="116"/>
                    </a:lnTo>
                    <a:lnTo>
                      <a:pt x="153" y="116"/>
                    </a:lnTo>
                    <a:lnTo>
                      <a:pt x="153" y="115"/>
                    </a:lnTo>
                    <a:lnTo>
                      <a:pt x="152" y="115"/>
                    </a:lnTo>
                    <a:lnTo>
                      <a:pt x="152" y="115"/>
                    </a:lnTo>
                    <a:lnTo>
                      <a:pt x="151" y="116"/>
                    </a:lnTo>
                    <a:lnTo>
                      <a:pt x="151" y="116"/>
                    </a:lnTo>
                    <a:lnTo>
                      <a:pt x="151" y="116"/>
                    </a:lnTo>
                    <a:lnTo>
                      <a:pt x="150" y="116"/>
                    </a:lnTo>
                    <a:lnTo>
                      <a:pt x="150" y="117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50" y="118"/>
                    </a:lnTo>
                    <a:lnTo>
                      <a:pt x="149" y="118"/>
                    </a:lnTo>
                    <a:lnTo>
                      <a:pt x="149" y="118"/>
                    </a:lnTo>
                    <a:lnTo>
                      <a:pt x="149" y="118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7" y="118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20"/>
                    </a:lnTo>
                    <a:lnTo>
                      <a:pt x="147" y="120"/>
                    </a:lnTo>
                    <a:lnTo>
                      <a:pt x="146" y="120"/>
                    </a:lnTo>
                    <a:lnTo>
                      <a:pt x="146" y="121"/>
                    </a:lnTo>
                    <a:lnTo>
                      <a:pt x="146" y="121"/>
                    </a:lnTo>
                    <a:lnTo>
                      <a:pt x="147" y="122"/>
                    </a:lnTo>
                    <a:lnTo>
                      <a:pt x="147" y="122"/>
                    </a:lnTo>
                    <a:lnTo>
                      <a:pt x="146" y="123"/>
                    </a:lnTo>
                    <a:lnTo>
                      <a:pt x="146" y="123"/>
                    </a:lnTo>
                    <a:lnTo>
                      <a:pt x="146" y="123"/>
                    </a:lnTo>
                    <a:lnTo>
                      <a:pt x="145" y="123"/>
                    </a:lnTo>
                    <a:lnTo>
                      <a:pt x="145" y="124"/>
                    </a:lnTo>
                    <a:lnTo>
                      <a:pt x="145" y="124"/>
                    </a:lnTo>
                    <a:lnTo>
                      <a:pt x="145" y="124"/>
                    </a:lnTo>
                    <a:lnTo>
                      <a:pt x="145" y="125"/>
                    </a:lnTo>
                    <a:lnTo>
                      <a:pt x="145" y="125"/>
                    </a:lnTo>
                    <a:lnTo>
                      <a:pt x="145" y="125"/>
                    </a:lnTo>
                    <a:lnTo>
                      <a:pt x="145" y="126"/>
                    </a:lnTo>
                    <a:lnTo>
                      <a:pt x="145" y="126"/>
                    </a:lnTo>
                    <a:lnTo>
                      <a:pt x="145" y="126"/>
                    </a:lnTo>
                    <a:lnTo>
                      <a:pt x="144" y="126"/>
                    </a:lnTo>
                    <a:lnTo>
                      <a:pt x="144" y="126"/>
                    </a:lnTo>
                    <a:lnTo>
                      <a:pt x="143" y="126"/>
                    </a:lnTo>
                    <a:lnTo>
                      <a:pt x="143" y="126"/>
                    </a:lnTo>
                    <a:lnTo>
                      <a:pt x="142" y="126"/>
                    </a:lnTo>
                    <a:lnTo>
                      <a:pt x="142" y="126"/>
                    </a:lnTo>
                    <a:lnTo>
                      <a:pt x="142" y="126"/>
                    </a:lnTo>
                    <a:lnTo>
                      <a:pt x="141" y="126"/>
                    </a:lnTo>
                    <a:lnTo>
                      <a:pt x="141" y="127"/>
                    </a:lnTo>
                    <a:lnTo>
                      <a:pt x="141" y="127"/>
                    </a:lnTo>
                    <a:lnTo>
                      <a:pt x="140" y="127"/>
                    </a:lnTo>
                    <a:lnTo>
                      <a:pt x="140" y="127"/>
                    </a:lnTo>
                    <a:lnTo>
                      <a:pt x="139" y="127"/>
                    </a:lnTo>
                    <a:lnTo>
                      <a:pt x="139" y="127"/>
                    </a:lnTo>
                    <a:lnTo>
                      <a:pt x="139" y="127"/>
                    </a:lnTo>
                    <a:lnTo>
                      <a:pt x="138" y="127"/>
                    </a:lnTo>
                    <a:lnTo>
                      <a:pt x="138" y="127"/>
                    </a:lnTo>
                    <a:lnTo>
                      <a:pt x="137" y="128"/>
                    </a:lnTo>
                    <a:lnTo>
                      <a:pt x="137" y="128"/>
                    </a:lnTo>
                    <a:lnTo>
                      <a:pt x="136" y="129"/>
                    </a:lnTo>
                    <a:lnTo>
                      <a:pt x="136" y="129"/>
                    </a:lnTo>
                    <a:lnTo>
                      <a:pt x="136" y="129"/>
                    </a:lnTo>
                    <a:lnTo>
                      <a:pt x="135" y="130"/>
                    </a:lnTo>
                    <a:lnTo>
                      <a:pt x="135" y="130"/>
                    </a:lnTo>
                    <a:lnTo>
                      <a:pt x="135" y="130"/>
                    </a:lnTo>
                    <a:lnTo>
                      <a:pt x="135" y="131"/>
                    </a:lnTo>
                    <a:lnTo>
                      <a:pt x="134" y="131"/>
                    </a:lnTo>
                    <a:lnTo>
                      <a:pt x="134" y="131"/>
                    </a:lnTo>
                    <a:lnTo>
                      <a:pt x="134" y="131"/>
                    </a:lnTo>
                    <a:lnTo>
                      <a:pt x="134" y="132"/>
                    </a:lnTo>
                    <a:lnTo>
                      <a:pt x="133" y="132"/>
                    </a:lnTo>
                    <a:lnTo>
                      <a:pt x="133" y="133"/>
                    </a:lnTo>
                    <a:lnTo>
                      <a:pt x="133" y="133"/>
                    </a:lnTo>
                    <a:lnTo>
                      <a:pt x="134" y="134"/>
                    </a:lnTo>
                    <a:lnTo>
                      <a:pt x="133" y="134"/>
                    </a:lnTo>
                    <a:lnTo>
                      <a:pt x="133" y="135"/>
                    </a:lnTo>
                    <a:lnTo>
                      <a:pt x="133" y="135"/>
                    </a:lnTo>
                    <a:lnTo>
                      <a:pt x="132" y="135"/>
                    </a:lnTo>
                    <a:lnTo>
                      <a:pt x="132" y="136"/>
                    </a:lnTo>
                    <a:lnTo>
                      <a:pt x="132" y="136"/>
                    </a:lnTo>
                    <a:lnTo>
                      <a:pt x="131" y="136"/>
                    </a:lnTo>
                    <a:lnTo>
                      <a:pt x="131" y="136"/>
                    </a:lnTo>
                    <a:lnTo>
                      <a:pt x="131" y="136"/>
                    </a:lnTo>
                    <a:lnTo>
                      <a:pt x="131" y="136"/>
                    </a:lnTo>
                    <a:lnTo>
                      <a:pt x="131" y="137"/>
                    </a:lnTo>
                    <a:lnTo>
                      <a:pt x="131" y="137"/>
                    </a:lnTo>
                    <a:lnTo>
                      <a:pt x="131" y="137"/>
                    </a:lnTo>
                    <a:lnTo>
                      <a:pt x="130" y="138"/>
                    </a:lnTo>
                    <a:lnTo>
                      <a:pt x="130" y="138"/>
                    </a:lnTo>
                    <a:lnTo>
                      <a:pt x="129" y="138"/>
                    </a:lnTo>
                    <a:lnTo>
                      <a:pt x="129" y="139"/>
                    </a:lnTo>
                    <a:lnTo>
                      <a:pt x="129" y="139"/>
                    </a:lnTo>
                    <a:lnTo>
                      <a:pt x="128" y="139"/>
                    </a:lnTo>
                    <a:lnTo>
                      <a:pt x="128" y="139"/>
                    </a:lnTo>
                    <a:lnTo>
                      <a:pt x="128" y="139"/>
                    </a:lnTo>
                    <a:lnTo>
                      <a:pt x="127" y="140"/>
                    </a:lnTo>
                    <a:lnTo>
                      <a:pt x="128" y="140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26" y="142"/>
                    </a:lnTo>
                    <a:lnTo>
                      <a:pt x="126" y="142"/>
                    </a:lnTo>
                    <a:lnTo>
                      <a:pt x="125" y="142"/>
                    </a:lnTo>
                    <a:lnTo>
                      <a:pt x="125" y="143"/>
                    </a:lnTo>
                    <a:lnTo>
                      <a:pt x="125" y="142"/>
                    </a:lnTo>
                    <a:lnTo>
                      <a:pt x="125" y="142"/>
                    </a:lnTo>
                    <a:lnTo>
                      <a:pt x="125" y="142"/>
                    </a:lnTo>
                    <a:lnTo>
                      <a:pt x="124" y="142"/>
                    </a:lnTo>
                    <a:lnTo>
                      <a:pt x="124" y="142"/>
                    </a:lnTo>
                    <a:lnTo>
                      <a:pt x="123" y="141"/>
                    </a:lnTo>
                    <a:lnTo>
                      <a:pt x="123" y="141"/>
                    </a:lnTo>
                    <a:lnTo>
                      <a:pt x="123" y="140"/>
                    </a:lnTo>
                    <a:lnTo>
                      <a:pt x="123" y="14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2" y="139"/>
                    </a:lnTo>
                    <a:lnTo>
                      <a:pt x="122" y="139"/>
                    </a:lnTo>
                    <a:lnTo>
                      <a:pt x="121" y="139"/>
                    </a:lnTo>
                    <a:lnTo>
                      <a:pt x="121" y="138"/>
                    </a:lnTo>
                    <a:lnTo>
                      <a:pt x="121" y="138"/>
                    </a:lnTo>
                    <a:lnTo>
                      <a:pt x="121" y="138"/>
                    </a:lnTo>
                    <a:lnTo>
                      <a:pt x="120" y="138"/>
                    </a:lnTo>
                    <a:lnTo>
                      <a:pt x="120" y="137"/>
                    </a:lnTo>
                    <a:lnTo>
                      <a:pt x="120" y="137"/>
                    </a:lnTo>
                    <a:lnTo>
                      <a:pt x="120" y="136"/>
                    </a:lnTo>
                    <a:lnTo>
                      <a:pt x="120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18" y="136"/>
                    </a:lnTo>
                    <a:lnTo>
                      <a:pt x="118" y="136"/>
                    </a:lnTo>
                    <a:lnTo>
                      <a:pt x="117" y="136"/>
                    </a:lnTo>
                    <a:lnTo>
                      <a:pt x="117" y="136"/>
                    </a:lnTo>
                    <a:lnTo>
                      <a:pt x="116" y="136"/>
                    </a:lnTo>
                    <a:lnTo>
                      <a:pt x="116" y="136"/>
                    </a:lnTo>
                    <a:lnTo>
                      <a:pt x="115" y="136"/>
                    </a:lnTo>
                    <a:lnTo>
                      <a:pt x="115" y="136"/>
                    </a:lnTo>
                    <a:lnTo>
                      <a:pt x="115" y="136"/>
                    </a:lnTo>
                    <a:lnTo>
                      <a:pt x="114" y="136"/>
                    </a:lnTo>
                    <a:lnTo>
                      <a:pt x="114" y="136"/>
                    </a:lnTo>
                    <a:lnTo>
                      <a:pt x="114" y="136"/>
                    </a:lnTo>
                    <a:lnTo>
                      <a:pt x="114" y="135"/>
                    </a:lnTo>
                    <a:lnTo>
                      <a:pt x="113" y="135"/>
                    </a:lnTo>
                    <a:lnTo>
                      <a:pt x="113" y="135"/>
                    </a:lnTo>
                    <a:lnTo>
                      <a:pt x="113" y="135"/>
                    </a:lnTo>
                    <a:lnTo>
                      <a:pt x="112" y="135"/>
                    </a:lnTo>
                    <a:lnTo>
                      <a:pt x="112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0" y="134"/>
                    </a:lnTo>
                    <a:lnTo>
                      <a:pt x="110" y="133"/>
                    </a:lnTo>
                    <a:lnTo>
                      <a:pt x="110" y="133"/>
                    </a:lnTo>
                    <a:lnTo>
                      <a:pt x="110" y="133"/>
                    </a:lnTo>
                    <a:lnTo>
                      <a:pt x="110" y="132"/>
                    </a:lnTo>
                    <a:lnTo>
                      <a:pt x="110" y="132"/>
                    </a:lnTo>
                    <a:lnTo>
                      <a:pt x="110" y="131"/>
                    </a:lnTo>
                    <a:lnTo>
                      <a:pt x="110" y="131"/>
                    </a:lnTo>
                    <a:lnTo>
                      <a:pt x="109" y="131"/>
                    </a:lnTo>
                    <a:lnTo>
                      <a:pt x="109" y="130"/>
                    </a:lnTo>
                    <a:lnTo>
                      <a:pt x="109" y="130"/>
                    </a:lnTo>
                    <a:lnTo>
                      <a:pt x="110" y="129"/>
                    </a:lnTo>
                    <a:lnTo>
                      <a:pt x="110" y="129"/>
                    </a:lnTo>
                    <a:lnTo>
                      <a:pt x="110" y="129"/>
                    </a:lnTo>
                    <a:lnTo>
                      <a:pt x="110" y="128"/>
                    </a:lnTo>
                    <a:lnTo>
                      <a:pt x="110" y="128"/>
                    </a:lnTo>
                    <a:lnTo>
                      <a:pt x="111" y="128"/>
                    </a:lnTo>
                    <a:lnTo>
                      <a:pt x="111" y="127"/>
                    </a:lnTo>
                    <a:lnTo>
                      <a:pt x="110" y="127"/>
                    </a:lnTo>
                    <a:lnTo>
                      <a:pt x="110" y="127"/>
                    </a:lnTo>
                    <a:lnTo>
                      <a:pt x="110" y="127"/>
                    </a:lnTo>
                    <a:lnTo>
                      <a:pt x="110" y="126"/>
                    </a:lnTo>
                    <a:lnTo>
                      <a:pt x="109" y="126"/>
                    </a:lnTo>
                    <a:lnTo>
                      <a:pt x="109" y="126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8" y="126"/>
                    </a:lnTo>
                    <a:lnTo>
                      <a:pt x="108" y="126"/>
                    </a:lnTo>
                    <a:lnTo>
                      <a:pt x="108" y="126"/>
                    </a:lnTo>
                    <a:lnTo>
                      <a:pt x="108" y="126"/>
                    </a:lnTo>
                    <a:lnTo>
                      <a:pt x="107" y="126"/>
                    </a:lnTo>
                    <a:lnTo>
                      <a:pt x="107" y="126"/>
                    </a:lnTo>
                    <a:lnTo>
                      <a:pt x="107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6" y="125"/>
                    </a:lnTo>
                    <a:lnTo>
                      <a:pt x="106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5" y="124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03" y="124"/>
                    </a:lnTo>
                    <a:lnTo>
                      <a:pt x="103" y="124"/>
                    </a:lnTo>
                    <a:lnTo>
                      <a:pt x="102" y="124"/>
                    </a:lnTo>
                    <a:lnTo>
                      <a:pt x="102" y="124"/>
                    </a:lnTo>
                    <a:lnTo>
                      <a:pt x="102" y="123"/>
                    </a:lnTo>
                    <a:lnTo>
                      <a:pt x="101" y="123"/>
                    </a:lnTo>
                    <a:lnTo>
                      <a:pt x="101" y="123"/>
                    </a:lnTo>
                    <a:lnTo>
                      <a:pt x="101" y="122"/>
                    </a:lnTo>
                    <a:lnTo>
                      <a:pt x="101" y="122"/>
                    </a:lnTo>
                    <a:lnTo>
                      <a:pt x="101" y="121"/>
                    </a:lnTo>
                    <a:lnTo>
                      <a:pt x="101" y="121"/>
                    </a:lnTo>
                    <a:lnTo>
                      <a:pt x="101" y="120"/>
                    </a:lnTo>
                    <a:lnTo>
                      <a:pt x="101" y="120"/>
                    </a:lnTo>
                    <a:lnTo>
                      <a:pt x="101" y="120"/>
                    </a:lnTo>
                    <a:lnTo>
                      <a:pt x="101" y="119"/>
                    </a:lnTo>
                    <a:lnTo>
                      <a:pt x="101" y="119"/>
                    </a:lnTo>
                    <a:lnTo>
                      <a:pt x="100" y="119"/>
                    </a:lnTo>
                    <a:lnTo>
                      <a:pt x="100" y="118"/>
                    </a:lnTo>
                    <a:lnTo>
                      <a:pt x="100" y="118"/>
                    </a:lnTo>
                    <a:lnTo>
                      <a:pt x="99" y="118"/>
                    </a:lnTo>
                    <a:lnTo>
                      <a:pt x="99" y="118"/>
                    </a:lnTo>
                    <a:lnTo>
                      <a:pt x="98" y="118"/>
                    </a:lnTo>
                    <a:lnTo>
                      <a:pt x="98" y="118"/>
                    </a:lnTo>
                    <a:lnTo>
                      <a:pt x="97" y="118"/>
                    </a:lnTo>
                    <a:lnTo>
                      <a:pt x="97" y="118"/>
                    </a:lnTo>
                    <a:lnTo>
                      <a:pt x="96" y="119"/>
                    </a:lnTo>
                    <a:lnTo>
                      <a:pt x="96" y="118"/>
                    </a:lnTo>
                    <a:lnTo>
                      <a:pt x="96" y="118"/>
                    </a:lnTo>
                    <a:lnTo>
                      <a:pt x="97" y="117"/>
                    </a:lnTo>
                    <a:lnTo>
                      <a:pt x="97" y="117"/>
                    </a:lnTo>
                    <a:lnTo>
                      <a:pt x="97" y="116"/>
                    </a:lnTo>
                    <a:lnTo>
                      <a:pt x="96" y="116"/>
                    </a:lnTo>
                    <a:lnTo>
                      <a:pt x="96" y="116"/>
                    </a:lnTo>
                    <a:lnTo>
                      <a:pt x="96" y="116"/>
                    </a:lnTo>
                    <a:lnTo>
                      <a:pt x="96" y="116"/>
                    </a:lnTo>
                    <a:lnTo>
                      <a:pt x="95" y="116"/>
                    </a:lnTo>
                    <a:lnTo>
                      <a:pt x="95" y="116"/>
                    </a:lnTo>
                    <a:lnTo>
                      <a:pt x="95" y="116"/>
                    </a:lnTo>
                    <a:lnTo>
                      <a:pt x="94" y="117"/>
                    </a:lnTo>
                    <a:lnTo>
                      <a:pt x="94" y="117"/>
                    </a:lnTo>
                    <a:lnTo>
                      <a:pt x="93" y="117"/>
                    </a:lnTo>
                    <a:lnTo>
                      <a:pt x="93" y="117"/>
                    </a:lnTo>
                    <a:lnTo>
                      <a:pt x="92" y="117"/>
                    </a:lnTo>
                    <a:lnTo>
                      <a:pt x="92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1" y="116"/>
                    </a:lnTo>
                    <a:lnTo>
                      <a:pt x="90" y="116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9" y="116"/>
                    </a:lnTo>
                    <a:lnTo>
                      <a:pt x="89" y="116"/>
                    </a:lnTo>
                    <a:lnTo>
                      <a:pt x="88" y="116"/>
                    </a:lnTo>
                    <a:lnTo>
                      <a:pt x="88" y="117"/>
                    </a:lnTo>
                    <a:lnTo>
                      <a:pt x="88" y="117"/>
                    </a:lnTo>
                    <a:lnTo>
                      <a:pt x="88" y="117"/>
                    </a:lnTo>
                    <a:lnTo>
                      <a:pt x="87" y="117"/>
                    </a:lnTo>
                    <a:lnTo>
                      <a:pt x="87" y="117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86" y="116"/>
                    </a:lnTo>
                    <a:lnTo>
                      <a:pt x="86" y="116"/>
                    </a:lnTo>
                    <a:lnTo>
                      <a:pt x="86" y="116"/>
                    </a:lnTo>
                    <a:lnTo>
                      <a:pt x="86" y="115"/>
                    </a:lnTo>
                    <a:lnTo>
                      <a:pt x="86" y="115"/>
                    </a:lnTo>
                    <a:lnTo>
                      <a:pt x="86" y="114"/>
                    </a:lnTo>
                    <a:lnTo>
                      <a:pt x="86" y="114"/>
                    </a:lnTo>
                    <a:lnTo>
                      <a:pt x="86" y="113"/>
                    </a:lnTo>
                    <a:lnTo>
                      <a:pt x="87" y="113"/>
                    </a:lnTo>
                    <a:lnTo>
                      <a:pt x="87" y="113"/>
                    </a:lnTo>
                    <a:lnTo>
                      <a:pt x="88" y="113"/>
                    </a:lnTo>
                    <a:lnTo>
                      <a:pt x="88" y="113"/>
                    </a:lnTo>
                    <a:lnTo>
                      <a:pt x="88" y="113"/>
                    </a:lnTo>
                    <a:lnTo>
                      <a:pt x="88" y="113"/>
                    </a:lnTo>
                    <a:lnTo>
                      <a:pt x="89" y="113"/>
                    </a:lnTo>
                    <a:lnTo>
                      <a:pt x="89" y="112"/>
                    </a:lnTo>
                    <a:lnTo>
                      <a:pt x="90" y="112"/>
                    </a:lnTo>
                    <a:lnTo>
                      <a:pt x="90" y="112"/>
                    </a:lnTo>
                    <a:lnTo>
                      <a:pt x="90" y="112"/>
                    </a:lnTo>
                    <a:lnTo>
                      <a:pt x="90" y="111"/>
                    </a:lnTo>
                    <a:lnTo>
                      <a:pt x="91" y="111"/>
                    </a:lnTo>
                    <a:lnTo>
                      <a:pt x="91" y="111"/>
                    </a:lnTo>
                    <a:lnTo>
                      <a:pt x="91" y="111"/>
                    </a:lnTo>
                    <a:lnTo>
                      <a:pt x="92" y="110"/>
                    </a:lnTo>
                    <a:lnTo>
                      <a:pt x="92" y="110"/>
                    </a:lnTo>
                    <a:lnTo>
                      <a:pt x="91" y="109"/>
                    </a:lnTo>
                    <a:lnTo>
                      <a:pt x="91" y="109"/>
                    </a:lnTo>
                    <a:lnTo>
                      <a:pt x="91" y="108"/>
                    </a:lnTo>
                    <a:lnTo>
                      <a:pt x="90" y="108"/>
                    </a:lnTo>
                    <a:lnTo>
                      <a:pt x="90" y="108"/>
                    </a:lnTo>
                    <a:lnTo>
                      <a:pt x="89" y="108"/>
                    </a:lnTo>
                    <a:lnTo>
                      <a:pt x="89" y="108"/>
                    </a:lnTo>
                    <a:lnTo>
                      <a:pt x="88" y="108"/>
                    </a:lnTo>
                    <a:lnTo>
                      <a:pt x="88" y="108"/>
                    </a:lnTo>
                    <a:lnTo>
                      <a:pt x="87" y="108"/>
                    </a:lnTo>
                    <a:lnTo>
                      <a:pt x="87" y="108"/>
                    </a:lnTo>
                    <a:lnTo>
                      <a:pt x="86" y="108"/>
                    </a:lnTo>
                    <a:lnTo>
                      <a:pt x="86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8"/>
                    </a:lnTo>
                    <a:lnTo>
                      <a:pt x="85" y="107"/>
                    </a:lnTo>
                    <a:lnTo>
                      <a:pt x="84" y="107"/>
                    </a:lnTo>
                    <a:lnTo>
                      <a:pt x="84" y="107"/>
                    </a:lnTo>
                    <a:lnTo>
                      <a:pt x="84" y="107"/>
                    </a:lnTo>
                    <a:lnTo>
                      <a:pt x="83" y="107"/>
                    </a:lnTo>
                    <a:lnTo>
                      <a:pt x="83" y="108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0" y="108"/>
                    </a:lnTo>
                    <a:lnTo>
                      <a:pt x="80" y="109"/>
                    </a:lnTo>
                    <a:lnTo>
                      <a:pt x="79" y="109"/>
                    </a:lnTo>
                    <a:lnTo>
                      <a:pt x="79" y="110"/>
                    </a:lnTo>
                    <a:lnTo>
                      <a:pt x="79" y="110"/>
                    </a:lnTo>
                    <a:lnTo>
                      <a:pt x="79" y="111"/>
                    </a:lnTo>
                    <a:lnTo>
                      <a:pt x="78" y="111"/>
                    </a:lnTo>
                    <a:lnTo>
                      <a:pt x="77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5" y="111"/>
                    </a:lnTo>
                    <a:lnTo>
                      <a:pt x="75" y="111"/>
                    </a:lnTo>
                    <a:lnTo>
                      <a:pt x="75" y="111"/>
                    </a:lnTo>
                    <a:lnTo>
                      <a:pt x="74" y="111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4" y="111"/>
                    </a:lnTo>
                    <a:lnTo>
                      <a:pt x="74" y="111"/>
                    </a:lnTo>
                    <a:lnTo>
                      <a:pt x="73" y="111"/>
                    </a:lnTo>
                    <a:lnTo>
                      <a:pt x="73" y="112"/>
                    </a:lnTo>
                    <a:lnTo>
                      <a:pt x="73" y="112"/>
                    </a:lnTo>
                    <a:lnTo>
                      <a:pt x="72" y="112"/>
                    </a:lnTo>
                    <a:lnTo>
                      <a:pt x="72" y="113"/>
                    </a:lnTo>
                    <a:lnTo>
                      <a:pt x="72" y="113"/>
                    </a:lnTo>
                    <a:lnTo>
                      <a:pt x="72" y="113"/>
                    </a:lnTo>
                    <a:lnTo>
                      <a:pt x="71" y="113"/>
                    </a:lnTo>
                    <a:lnTo>
                      <a:pt x="71" y="113"/>
                    </a:lnTo>
                    <a:lnTo>
                      <a:pt x="70" y="113"/>
                    </a:lnTo>
                    <a:lnTo>
                      <a:pt x="70" y="114"/>
                    </a:lnTo>
                    <a:lnTo>
                      <a:pt x="70" y="114"/>
                    </a:lnTo>
                    <a:lnTo>
                      <a:pt x="69" y="114"/>
                    </a:lnTo>
                    <a:lnTo>
                      <a:pt x="69" y="114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7" y="114"/>
                    </a:lnTo>
                    <a:lnTo>
                      <a:pt x="67" y="113"/>
                    </a:lnTo>
                    <a:lnTo>
                      <a:pt x="67" y="113"/>
                    </a:lnTo>
                    <a:lnTo>
                      <a:pt x="67" y="113"/>
                    </a:lnTo>
                    <a:lnTo>
                      <a:pt x="66" y="113"/>
                    </a:lnTo>
                    <a:lnTo>
                      <a:pt x="66" y="113"/>
                    </a:lnTo>
                    <a:lnTo>
                      <a:pt x="66" y="113"/>
                    </a:lnTo>
                    <a:lnTo>
                      <a:pt x="66" y="113"/>
                    </a:lnTo>
                    <a:lnTo>
                      <a:pt x="65" y="113"/>
                    </a:lnTo>
                    <a:lnTo>
                      <a:pt x="65" y="113"/>
                    </a:lnTo>
                    <a:lnTo>
                      <a:pt x="65" y="113"/>
                    </a:lnTo>
                    <a:lnTo>
                      <a:pt x="65" y="113"/>
                    </a:lnTo>
                    <a:lnTo>
                      <a:pt x="65" y="112"/>
                    </a:lnTo>
                    <a:lnTo>
                      <a:pt x="64" y="112"/>
                    </a:lnTo>
                    <a:lnTo>
                      <a:pt x="64" y="112"/>
                    </a:lnTo>
                    <a:lnTo>
                      <a:pt x="64" y="112"/>
                    </a:lnTo>
                    <a:lnTo>
                      <a:pt x="63" y="112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2"/>
                    </a:lnTo>
                    <a:lnTo>
                      <a:pt x="62" y="112"/>
                    </a:lnTo>
                    <a:lnTo>
                      <a:pt x="62" y="112"/>
                    </a:lnTo>
                    <a:lnTo>
                      <a:pt x="62" y="112"/>
                    </a:lnTo>
                    <a:lnTo>
                      <a:pt x="62" y="111"/>
                    </a:lnTo>
                    <a:lnTo>
                      <a:pt x="62" y="112"/>
                    </a:lnTo>
                    <a:lnTo>
                      <a:pt x="61" y="112"/>
                    </a:lnTo>
                    <a:lnTo>
                      <a:pt x="61" y="112"/>
                    </a:lnTo>
                    <a:lnTo>
                      <a:pt x="60" y="112"/>
                    </a:lnTo>
                    <a:lnTo>
                      <a:pt x="60" y="111"/>
                    </a:lnTo>
                    <a:lnTo>
                      <a:pt x="60" y="111"/>
                    </a:lnTo>
                    <a:lnTo>
                      <a:pt x="59" y="111"/>
                    </a:lnTo>
                    <a:lnTo>
                      <a:pt x="59" y="112"/>
                    </a:lnTo>
                    <a:lnTo>
                      <a:pt x="59" y="112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7" y="112"/>
                    </a:lnTo>
                    <a:lnTo>
                      <a:pt x="57" y="112"/>
                    </a:lnTo>
                    <a:lnTo>
                      <a:pt x="57" y="112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6" y="112"/>
                    </a:lnTo>
                    <a:lnTo>
                      <a:pt x="55" y="112"/>
                    </a:lnTo>
                    <a:lnTo>
                      <a:pt x="55" y="112"/>
                    </a:lnTo>
                    <a:lnTo>
                      <a:pt x="55" y="112"/>
                    </a:lnTo>
                    <a:lnTo>
                      <a:pt x="54" y="112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2" y="112"/>
                    </a:lnTo>
                    <a:lnTo>
                      <a:pt x="52" y="112"/>
                    </a:lnTo>
                    <a:lnTo>
                      <a:pt x="52" y="111"/>
                    </a:lnTo>
                    <a:lnTo>
                      <a:pt x="51" y="111"/>
                    </a:lnTo>
                    <a:lnTo>
                      <a:pt x="51" y="111"/>
                    </a:lnTo>
                    <a:lnTo>
                      <a:pt x="51" y="111"/>
                    </a:lnTo>
                    <a:lnTo>
                      <a:pt x="51" y="111"/>
                    </a:lnTo>
                    <a:lnTo>
                      <a:pt x="51" y="110"/>
                    </a:lnTo>
                    <a:lnTo>
                      <a:pt x="50" y="110"/>
                    </a:lnTo>
                    <a:lnTo>
                      <a:pt x="50" y="110"/>
                    </a:lnTo>
                    <a:lnTo>
                      <a:pt x="50" y="110"/>
                    </a:lnTo>
                    <a:lnTo>
                      <a:pt x="50" y="109"/>
                    </a:lnTo>
                    <a:lnTo>
                      <a:pt x="49" y="109"/>
                    </a:lnTo>
                    <a:lnTo>
                      <a:pt x="49" y="109"/>
                    </a:lnTo>
                    <a:lnTo>
                      <a:pt x="48" y="109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7" y="109"/>
                    </a:lnTo>
                    <a:lnTo>
                      <a:pt x="46" y="109"/>
                    </a:lnTo>
                    <a:lnTo>
                      <a:pt x="46" y="109"/>
                    </a:lnTo>
                    <a:lnTo>
                      <a:pt x="45" y="109"/>
                    </a:lnTo>
                    <a:lnTo>
                      <a:pt x="45" y="109"/>
                    </a:lnTo>
                    <a:lnTo>
                      <a:pt x="45" y="109"/>
                    </a:lnTo>
                    <a:lnTo>
                      <a:pt x="44" y="109"/>
                    </a:lnTo>
                    <a:lnTo>
                      <a:pt x="44" y="109"/>
                    </a:lnTo>
                    <a:lnTo>
                      <a:pt x="44" y="109"/>
                    </a:lnTo>
                    <a:lnTo>
                      <a:pt x="43" y="109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42" y="107"/>
                    </a:lnTo>
                    <a:lnTo>
                      <a:pt x="41" y="107"/>
                    </a:lnTo>
                    <a:lnTo>
                      <a:pt x="41" y="107"/>
                    </a:lnTo>
                    <a:lnTo>
                      <a:pt x="40" y="107"/>
                    </a:lnTo>
                    <a:lnTo>
                      <a:pt x="40" y="107"/>
                    </a:lnTo>
                    <a:lnTo>
                      <a:pt x="40" y="107"/>
                    </a:lnTo>
                    <a:lnTo>
                      <a:pt x="40" y="106"/>
                    </a:lnTo>
                    <a:lnTo>
                      <a:pt x="40" y="106"/>
                    </a:lnTo>
                    <a:lnTo>
                      <a:pt x="40" y="106"/>
                    </a:lnTo>
                    <a:lnTo>
                      <a:pt x="40" y="105"/>
                    </a:lnTo>
                    <a:lnTo>
                      <a:pt x="40" y="105"/>
                    </a:lnTo>
                    <a:lnTo>
                      <a:pt x="40" y="104"/>
                    </a:lnTo>
                    <a:lnTo>
                      <a:pt x="40" y="104"/>
                    </a:lnTo>
                    <a:lnTo>
                      <a:pt x="40" y="103"/>
                    </a:lnTo>
                    <a:lnTo>
                      <a:pt x="40" y="103"/>
                    </a:lnTo>
                    <a:lnTo>
                      <a:pt x="40" y="102"/>
                    </a:lnTo>
                    <a:lnTo>
                      <a:pt x="40" y="102"/>
                    </a:lnTo>
                    <a:lnTo>
                      <a:pt x="40" y="101"/>
                    </a:lnTo>
                    <a:lnTo>
                      <a:pt x="40" y="101"/>
                    </a:lnTo>
                    <a:lnTo>
                      <a:pt x="40" y="101"/>
                    </a:lnTo>
                    <a:lnTo>
                      <a:pt x="39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8" y="101"/>
                    </a:lnTo>
                    <a:lnTo>
                      <a:pt x="38" y="101"/>
                    </a:lnTo>
                    <a:lnTo>
                      <a:pt x="37" y="101"/>
                    </a:lnTo>
                    <a:lnTo>
                      <a:pt x="37" y="100"/>
                    </a:lnTo>
                    <a:lnTo>
                      <a:pt x="37" y="100"/>
                    </a:lnTo>
                    <a:lnTo>
                      <a:pt x="37" y="100"/>
                    </a:lnTo>
                    <a:lnTo>
                      <a:pt x="36" y="100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6" y="98"/>
                    </a:lnTo>
                    <a:lnTo>
                      <a:pt x="36" y="97"/>
                    </a:lnTo>
                    <a:lnTo>
                      <a:pt x="36" y="97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34" y="95"/>
                    </a:lnTo>
                    <a:lnTo>
                      <a:pt x="34" y="95"/>
                    </a:lnTo>
                    <a:lnTo>
                      <a:pt x="34" y="95"/>
                    </a:lnTo>
                    <a:lnTo>
                      <a:pt x="34" y="94"/>
                    </a:lnTo>
                    <a:lnTo>
                      <a:pt x="34" y="94"/>
                    </a:lnTo>
                    <a:lnTo>
                      <a:pt x="34" y="93"/>
                    </a:lnTo>
                    <a:lnTo>
                      <a:pt x="34" y="93"/>
                    </a:lnTo>
                    <a:lnTo>
                      <a:pt x="34" y="92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2" y="90"/>
                    </a:lnTo>
                    <a:lnTo>
                      <a:pt x="32" y="90"/>
                    </a:lnTo>
                    <a:lnTo>
                      <a:pt x="32" y="90"/>
                    </a:lnTo>
                    <a:lnTo>
                      <a:pt x="32" y="90"/>
                    </a:lnTo>
                    <a:lnTo>
                      <a:pt x="32" y="89"/>
                    </a:lnTo>
                    <a:lnTo>
                      <a:pt x="32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89"/>
                    </a:lnTo>
                    <a:lnTo>
                      <a:pt x="29" y="88"/>
                    </a:lnTo>
                    <a:lnTo>
                      <a:pt x="29" y="88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7" y="88"/>
                    </a:lnTo>
                    <a:lnTo>
                      <a:pt x="27" y="87"/>
                    </a:lnTo>
                    <a:lnTo>
                      <a:pt x="27" y="87"/>
                    </a:lnTo>
                    <a:lnTo>
                      <a:pt x="27" y="87"/>
                    </a:lnTo>
                    <a:lnTo>
                      <a:pt x="26" y="87"/>
                    </a:lnTo>
                    <a:lnTo>
                      <a:pt x="26" y="86"/>
                    </a:lnTo>
                    <a:lnTo>
                      <a:pt x="25" y="86"/>
                    </a:lnTo>
                    <a:lnTo>
                      <a:pt x="25" y="86"/>
                    </a:lnTo>
                    <a:lnTo>
                      <a:pt x="25" y="86"/>
                    </a:lnTo>
                    <a:lnTo>
                      <a:pt x="25" y="86"/>
                    </a:lnTo>
                    <a:lnTo>
                      <a:pt x="25" y="85"/>
                    </a:lnTo>
                    <a:lnTo>
                      <a:pt x="25" y="85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3"/>
                    </a:lnTo>
                    <a:lnTo>
                      <a:pt x="25" y="83"/>
                    </a:lnTo>
                    <a:lnTo>
                      <a:pt x="24" y="83"/>
                    </a:lnTo>
                    <a:lnTo>
                      <a:pt x="24" y="82"/>
                    </a:lnTo>
                    <a:lnTo>
                      <a:pt x="24" y="82"/>
                    </a:lnTo>
                    <a:lnTo>
                      <a:pt x="24" y="82"/>
                    </a:lnTo>
                    <a:lnTo>
                      <a:pt x="23" y="82"/>
                    </a:lnTo>
                    <a:lnTo>
                      <a:pt x="23" y="81"/>
                    </a:lnTo>
                    <a:lnTo>
                      <a:pt x="22" y="81"/>
                    </a:lnTo>
                    <a:lnTo>
                      <a:pt x="22" y="80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3" y="79"/>
                    </a:lnTo>
                    <a:lnTo>
                      <a:pt x="23" y="78"/>
                    </a:lnTo>
                    <a:lnTo>
                      <a:pt x="23" y="78"/>
                    </a:lnTo>
                    <a:lnTo>
                      <a:pt x="22" y="78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6" y="77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5" y="78"/>
                    </a:lnTo>
                    <a:lnTo>
                      <a:pt x="15" y="78"/>
                    </a:lnTo>
                    <a:lnTo>
                      <a:pt x="15" y="78"/>
                    </a:lnTo>
                    <a:lnTo>
                      <a:pt x="15" y="77"/>
                    </a:lnTo>
                    <a:lnTo>
                      <a:pt x="14" y="77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3" y="76"/>
                    </a:lnTo>
                    <a:lnTo>
                      <a:pt x="13" y="76"/>
                    </a:lnTo>
                    <a:lnTo>
                      <a:pt x="13" y="76"/>
                    </a:lnTo>
                    <a:lnTo>
                      <a:pt x="12" y="76"/>
                    </a:lnTo>
                    <a:lnTo>
                      <a:pt x="12" y="75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9" y="74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9" y="73"/>
                    </a:lnTo>
                    <a:lnTo>
                      <a:pt x="9" y="72"/>
                    </a:lnTo>
                    <a:lnTo>
                      <a:pt x="9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5" y="71"/>
                    </a:lnTo>
                    <a:lnTo>
                      <a:pt x="5" y="70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6" y="69"/>
                    </a:lnTo>
                    <a:lnTo>
                      <a:pt x="6" y="69"/>
                    </a:lnTo>
                    <a:lnTo>
                      <a:pt x="6" y="68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3" y="66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2" y="64"/>
                    </a:lnTo>
                    <a:lnTo>
                      <a:pt x="1" y="64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1" y="62"/>
                    </a:lnTo>
                    <a:lnTo>
                      <a:pt x="0" y="62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9" y="43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3" y="25"/>
                    </a:lnTo>
                    <a:lnTo>
                      <a:pt x="15" y="22"/>
                    </a:lnTo>
                    <a:lnTo>
                      <a:pt x="17" y="21"/>
                    </a:lnTo>
                    <a:lnTo>
                      <a:pt x="18" y="19"/>
                    </a:lnTo>
                    <a:lnTo>
                      <a:pt x="21" y="18"/>
                    </a:lnTo>
                    <a:lnTo>
                      <a:pt x="23" y="17"/>
                    </a:lnTo>
                    <a:lnTo>
                      <a:pt x="26" y="15"/>
                    </a:lnTo>
                    <a:lnTo>
                      <a:pt x="31" y="13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8" y="9"/>
                    </a:lnTo>
                    <a:lnTo>
                      <a:pt x="39" y="9"/>
                    </a:lnTo>
                    <a:lnTo>
                      <a:pt x="47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1" y="5"/>
                    </a:lnTo>
                    <a:lnTo>
                      <a:pt x="54" y="3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4"/>
                    </a:lnTo>
                    <a:lnTo>
                      <a:pt x="60" y="4"/>
                    </a:lnTo>
                    <a:lnTo>
                      <a:pt x="60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8"/>
                    </a:lnTo>
                    <a:lnTo>
                      <a:pt x="59" y="8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8" y="12"/>
                    </a:lnTo>
                    <a:lnTo>
                      <a:pt x="59" y="12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1" y="19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5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2" y="25"/>
                    </a:lnTo>
                    <a:lnTo>
                      <a:pt x="62" y="25"/>
                    </a:lnTo>
                    <a:lnTo>
                      <a:pt x="62" y="25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4" y="25"/>
                    </a:lnTo>
                    <a:lnTo>
                      <a:pt x="64" y="25"/>
                    </a:lnTo>
                    <a:lnTo>
                      <a:pt x="65" y="25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4"/>
                    </a:lnTo>
                    <a:lnTo>
                      <a:pt x="67" y="24"/>
                    </a:lnTo>
                    <a:lnTo>
                      <a:pt x="67" y="24"/>
                    </a:lnTo>
                    <a:lnTo>
                      <a:pt x="68" y="24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69" y="25"/>
                    </a:lnTo>
                    <a:lnTo>
                      <a:pt x="69" y="25"/>
                    </a:lnTo>
                    <a:lnTo>
                      <a:pt x="69" y="26"/>
                    </a:lnTo>
                    <a:lnTo>
                      <a:pt x="69" y="2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5"/>
                    </a:lnTo>
                    <a:lnTo>
                      <a:pt x="72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4" y="25"/>
                    </a:lnTo>
                    <a:lnTo>
                      <a:pt x="74" y="25"/>
                    </a:lnTo>
                    <a:lnTo>
                      <a:pt x="74" y="25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7" y="25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9" y="25"/>
                    </a:lnTo>
                    <a:lnTo>
                      <a:pt x="79" y="25"/>
                    </a:lnTo>
                    <a:lnTo>
                      <a:pt x="80" y="25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80" y="27"/>
                    </a:lnTo>
                    <a:lnTo>
                      <a:pt x="81" y="26"/>
                    </a:lnTo>
                    <a:lnTo>
                      <a:pt x="81" y="26"/>
                    </a:lnTo>
                    <a:lnTo>
                      <a:pt x="81" y="26"/>
                    </a:lnTo>
                    <a:lnTo>
                      <a:pt x="82" y="26"/>
                    </a:lnTo>
                    <a:lnTo>
                      <a:pt x="82" y="25"/>
                    </a:lnTo>
                    <a:lnTo>
                      <a:pt x="83" y="25"/>
                    </a:lnTo>
                    <a:lnTo>
                      <a:pt x="83" y="25"/>
                    </a:lnTo>
                    <a:lnTo>
                      <a:pt x="83" y="24"/>
                    </a:lnTo>
                    <a:lnTo>
                      <a:pt x="84" y="24"/>
                    </a:lnTo>
                    <a:lnTo>
                      <a:pt x="84" y="24"/>
                    </a:lnTo>
                    <a:lnTo>
                      <a:pt x="85" y="24"/>
                    </a:lnTo>
                    <a:lnTo>
                      <a:pt x="85" y="24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7" y="22"/>
                    </a:lnTo>
                    <a:lnTo>
                      <a:pt x="87" y="22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9" y="23"/>
                    </a:lnTo>
                    <a:lnTo>
                      <a:pt x="89" y="23"/>
                    </a:lnTo>
                    <a:lnTo>
                      <a:pt x="89" y="24"/>
                    </a:lnTo>
                    <a:lnTo>
                      <a:pt x="89" y="24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5"/>
                    </a:lnTo>
                    <a:lnTo>
                      <a:pt x="90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3" y="24"/>
                    </a:lnTo>
                    <a:lnTo>
                      <a:pt x="93" y="24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97" y="24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3"/>
                    </a:lnTo>
                    <a:lnTo>
                      <a:pt x="99" y="23"/>
                    </a:lnTo>
                    <a:lnTo>
                      <a:pt x="99" y="23"/>
                    </a:lnTo>
                    <a:lnTo>
                      <a:pt x="100" y="23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1" y="24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2" y="25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3" y="26"/>
                    </a:lnTo>
                    <a:lnTo>
                      <a:pt x="103" y="26"/>
                    </a:lnTo>
                    <a:lnTo>
                      <a:pt x="103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5" y="26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6" y="27"/>
                    </a:lnTo>
                    <a:lnTo>
                      <a:pt x="106" y="27"/>
                    </a:lnTo>
                    <a:lnTo>
                      <a:pt x="107" y="27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08" y="26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09" y="26"/>
                    </a:lnTo>
                    <a:lnTo>
                      <a:pt x="109" y="26"/>
                    </a:lnTo>
                    <a:lnTo>
                      <a:pt x="110" y="26"/>
                    </a:lnTo>
                    <a:lnTo>
                      <a:pt x="110" y="27"/>
                    </a:lnTo>
                    <a:lnTo>
                      <a:pt x="111" y="27"/>
                    </a:lnTo>
                    <a:lnTo>
                      <a:pt x="111" y="27"/>
                    </a:lnTo>
                    <a:lnTo>
                      <a:pt x="112" y="27"/>
                    </a:lnTo>
                    <a:lnTo>
                      <a:pt x="112" y="27"/>
                    </a:lnTo>
                    <a:lnTo>
                      <a:pt x="112" y="27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9"/>
                    </a:lnTo>
                    <a:lnTo>
                      <a:pt x="113" y="29"/>
                    </a:lnTo>
                    <a:lnTo>
                      <a:pt x="113" y="28"/>
                    </a:lnTo>
                    <a:lnTo>
                      <a:pt x="113" y="28"/>
                    </a:lnTo>
                    <a:lnTo>
                      <a:pt x="114" y="28"/>
                    </a:lnTo>
                    <a:lnTo>
                      <a:pt x="114" y="28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8" y="29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19" y="28"/>
                    </a:lnTo>
                    <a:lnTo>
                      <a:pt x="119" y="27"/>
                    </a:lnTo>
                    <a:lnTo>
                      <a:pt x="120" y="27"/>
                    </a:lnTo>
                    <a:lnTo>
                      <a:pt x="120" y="27"/>
                    </a:lnTo>
                    <a:lnTo>
                      <a:pt x="121" y="27"/>
                    </a:lnTo>
                    <a:lnTo>
                      <a:pt x="121" y="26"/>
                    </a:lnTo>
                    <a:lnTo>
                      <a:pt x="121" y="26"/>
                    </a:lnTo>
                    <a:lnTo>
                      <a:pt x="121" y="26"/>
                    </a:lnTo>
                    <a:lnTo>
                      <a:pt x="122" y="26"/>
                    </a:lnTo>
                    <a:lnTo>
                      <a:pt x="122" y="26"/>
                    </a:lnTo>
                    <a:lnTo>
                      <a:pt x="123" y="25"/>
                    </a:lnTo>
                    <a:lnTo>
                      <a:pt x="123" y="25"/>
                    </a:lnTo>
                    <a:lnTo>
                      <a:pt x="123" y="26"/>
                    </a:lnTo>
                    <a:lnTo>
                      <a:pt x="124" y="26"/>
                    </a:lnTo>
                    <a:lnTo>
                      <a:pt x="124" y="26"/>
                    </a:lnTo>
                    <a:lnTo>
                      <a:pt x="124" y="26"/>
                    </a:lnTo>
                    <a:lnTo>
                      <a:pt x="124" y="26"/>
                    </a:lnTo>
                    <a:lnTo>
                      <a:pt x="125" y="27"/>
                    </a:lnTo>
                    <a:lnTo>
                      <a:pt x="125" y="27"/>
                    </a:lnTo>
                    <a:lnTo>
                      <a:pt x="125" y="28"/>
                    </a:lnTo>
                    <a:lnTo>
                      <a:pt x="124" y="28"/>
                    </a:lnTo>
                    <a:lnTo>
                      <a:pt x="124" y="28"/>
                    </a:lnTo>
                    <a:lnTo>
                      <a:pt x="124" y="29"/>
                    </a:lnTo>
                    <a:lnTo>
                      <a:pt x="124" y="29"/>
                    </a:lnTo>
                    <a:lnTo>
                      <a:pt x="125" y="29"/>
                    </a:lnTo>
                    <a:lnTo>
                      <a:pt x="125" y="30"/>
                    </a:lnTo>
                    <a:lnTo>
                      <a:pt x="125" y="30"/>
                    </a:lnTo>
                    <a:lnTo>
                      <a:pt x="125" y="30"/>
                    </a:lnTo>
                    <a:lnTo>
                      <a:pt x="125" y="30"/>
                    </a:lnTo>
                    <a:lnTo>
                      <a:pt x="125" y="31"/>
                    </a:lnTo>
                    <a:lnTo>
                      <a:pt x="125" y="31"/>
                    </a:lnTo>
                    <a:lnTo>
                      <a:pt x="125" y="31"/>
                    </a:lnTo>
                    <a:lnTo>
                      <a:pt x="125" y="31"/>
                    </a:lnTo>
                    <a:lnTo>
                      <a:pt x="125" y="32"/>
                    </a:lnTo>
                    <a:lnTo>
                      <a:pt x="125" y="32"/>
                    </a:lnTo>
                    <a:lnTo>
                      <a:pt x="125" y="33"/>
                    </a:lnTo>
                    <a:lnTo>
                      <a:pt x="125" y="33"/>
                    </a:lnTo>
                    <a:lnTo>
                      <a:pt x="125" y="33"/>
                    </a:lnTo>
                    <a:lnTo>
                      <a:pt x="126" y="33"/>
                    </a:lnTo>
                    <a:lnTo>
                      <a:pt x="126" y="33"/>
                    </a:lnTo>
                    <a:lnTo>
                      <a:pt x="126" y="33"/>
                    </a:lnTo>
                    <a:lnTo>
                      <a:pt x="126" y="33"/>
                    </a:lnTo>
                    <a:lnTo>
                      <a:pt x="126" y="33"/>
                    </a:lnTo>
                    <a:lnTo>
                      <a:pt x="127" y="33"/>
                    </a:lnTo>
                    <a:lnTo>
                      <a:pt x="127" y="33"/>
                    </a:lnTo>
                    <a:lnTo>
                      <a:pt x="128" y="33"/>
                    </a:lnTo>
                    <a:lnTo>
                      <a:pt x="128" y="33"/>
                    </a:lnTo>
                    <a:lnTo>
                      <a:pt x="129" y="33"/>
                    </a:lnTo>
                    <a:lnTo>
                      <a:pt x="129" y="34"/>
                    </a:lnTo>
                    <a:lnTo>
                      <a:pt x="129" y="34"/>
                    </a:lnTo>
                    <a:lnTo>
                      <a:pt x="130" y="34"/>
                    </a:lnTo>
                    <a:lnTo>
                      <a:pt x="130" y="35"/>
                    </a:lnTo>
                    <a:lnTo>
                      <a:pt x="130" y="35"/>
                    </a:lnTo>
                    <a:lnTo>
                      <a:pt x="130" y="36"/>
                    </a:lnTo>
                    <a:lnTo>
                      <a:pt x="130" y="36"/>
                    </a:lnTo>
                    <a:lnTo>
                      <a:pt x="130" y="36"/>
                    </a:lnTo>
                    <a:lnTo>
                      <a:pt x="131" y="36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2" y="37"/>
                    </a:lnTo>
                    <a:lnTo>
                      <a:pt x="132" y="37"/>
                    </a:lnTo>
                    <a:lnTo>
                      <a:pt x="133" y="37"/>
                    </a:lnTo>
                    <a:lnTo>
                      <a:pt x="133" y="37"/>
                    </a:lnTo>
                    <a:lnTo>
                      <a:pt x="134" y="37"/>
                    </a:lnTo>
                    <a:lnTo>
                      <a:pt x="134" y="37"/>
                    </a:lnTo>
                    <a:lnTo>
                      <a:pt x="134" y="37"/>
                    </a:lnTo>
                    <a:lnTo>
                      <a:pt x="135" y="38"/>
                    </a:lnTo>
                    <a:lnTo>
                      <a:pt x="135" y="38"/>
                    </a:lnTo>
                    <a:lnTo>
                      <a:pt x="135" y="38"/>
                    </a:lnTo>
                    <a:lnTo>
                      <a:pt x="135" y="38"/>
                    </a:lnTo>
                    <a:lnTo>
                      <a:pt x="136" y="38"/>
                    </a:lnTo>
                    <a:lnTo>
                      <a:pt x="136" y="38"/>
                    </a:lnTo>
                    <a:lnTo>
                      <a:pt x="136" y="39"/>
                    </a:lnTo>
                    <a:lnTo>
                      <a:pt x="137" y="39"/>
                    </a:lnTo>
                    <a:lnTo>
                      <a:pt x="137" y="39"/>
                    </a:lnTo>
                    <a:lnTo>
                      <a:pt x="137" y="39"/>
                    </a:lnTo>
                    <a:lnTo>
                      <a:pt x="137" y="40"/>
                    </a:lnTo>
                    <a:lnTo>
                      <a:pt x="137" y="40"/>
                    </a:lnTo>
                    <a:lnTo>
                      <a:pt x="137" y="41"/>
                    </a:lnTo>
                    <a:lnTo>
                      <a:pt x="138" y="41"/>
                    </a:lnTo>
                    <a:lnTo>
                      <a:pt x="138" y="41"/>
                    </a:lnTo>
                    <a:lnTo>
                      <a:pt x="138" y="41"/>
                    </a:lnTo>
                    <a:lnTo>
                      <a:pt x="138" y="42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39" y="42"/>
                    </a:lnTo>
                    <a:lnTo>
                      <a:pt x="140" y="42"/>
                    </a:lnTo>
                    <a:lnTo>
                      <a:pt x="140" y="42"/>
                    </a:lnTo>
                    <a:lnTo>
                      <a:pt x="141" y="42"/>
                    </a:lnTo>
                    <a:lnTo>
                      <a:pt x="141" y="42"/>
                    </a:lnTo>
                    <a:lnTo>
                      <a:pt x="142" y="42"/>
                    </a:lnTo>
                    <a:lnTo>
                      <a:pt x="142" y="42"/>
                    </a:lnTo>
                    <a:lnTo>
                      <a:pt x="142" y="42"/>
                    </a:lnTo>
                    <a:lnTo>
                      <a:pt x="142" y="42"/>
                    </a:lnTo>
                    <a:lnTo>
                      <a:pt x="142" y="43"/>
                    </a:lnTo>
                    <a:lnTo>
                      <a:pt x="142" y="43"/>
                    </a:lnTo>
                    <a:lnTo>
                      <a:pt x="142" y="44"/>
                    </a:lnTo>
                    <a:lnTo>
                      <a:pt x="143" y="44"/>
                    </a:lnTo>
                    <a:lnTo>
                      <a:pt x="143" y="44"/>
                    </a:lnTo>
                    <a:lnTo>
                      <a:pt x="143" y="44"/>
                    </a:lnTo>
                    <a:lnTo>
                      <a:pt x="143" y="44"/>
                    </a:lnTo>
                    <a:lnTo>
                      <a:pt x="144" y="44"/>
                    </a:lnTo>
                    <a:lnTo>
                      <a:pt x="144" y="45"/>
                    </a:lnTo>
                    <a:lnTo>
                      <a:pt x="144" y="45"/>
                    </a:lnTo>
                    <a:lnTo>
                      <a:pt x="144" y="45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6" y="45"/>
                    </a:lnTo>
                    <a:lnTo>
                      <a:pt x="146" y="45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48" y="45"/>
                    </a:lnTo>
                    <a:lnTo>
                      <a:pt x="148" y="45"/>
                    </a:lnTo>
                    <a:lnTo>
                      <a:pt x="148" y="45"/>
                    </a:lnTo>
                    <a:lnTo>
                      <a:pt x="149" y="45"/>
                    </a:lnTo>
                    <a:lnTo>
                      <a:pt x="149" y="45"/>
                    </a:lnTo>
                    <a:lnTo>
                      <a:pt x="149" y="45"/>
                    </a:lnTo>
                    <a:lnTo>
                      <a:pt x="150" y="46"/>
                    </a:lnTo>
                    <a:lnTo>
                      <a:pt x="150" y="46"/>
                    </a:lnTo>
                    <a:lnTo>
                      <a:pt x="151" y="46"/>
                    </a:lnTo>
                    <a:lnTo>
                      <a:pt x="151" y="46"/>
                    </a:lnTo>
                    <a:lnTo>
                      <a:pt x="151" y="46"/>
                    </a:lnTo>
                    <a:lnTo>
                      <a:pt x="150" y="46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1" y="47"/>
                    </a:lnTo>
                    <a:lnTo>
                      <a:pt x="151" y="48"/>
                    </a:lnTo>
                    <a:lnTo>
                      <a:pt x="152" y="48"/>
                    </a:lnTo>
                    <a:lnTo>
                      <a:pt x="152" y="48"/>
                    </a:lnTo>
                    <a:lnTo>
                      <a:pt x="153" y="48"/>
                    </a:lnTo>
                    <a:lnTo>
                      <a:pt x="153" y="48"/>
                    </a:lnTo>
                    <a:lnTo>
                      <a:pt x="154" y="49"/>
                    </a:lnTo>
                    <a:lnTo>
                      <a:pt x="154" y="49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6" y="50"/>
                    </a:lnTo>
                    <a:lnTo>
                      <a:pt x="156" y="50"/>
                    </a:lnTo>
                    <a:lnTo>
                      <a:pt x="157" y="50"/>
                    </a:lnTo>
                    <a:lnTo>
                      <a:pt x="157" y="50"/>
                    </a:lnTo>
                    <a:lnTo>
                      <a:pt x="157" y="51"/>
                    </a:lnTo>
                    <a:lnTo>
                      <a:pt x="158" y="51"/>
                    </a:lnTo>
                    <a:lnTo>
                      <a:pt x="158" y="52"/>
                    </a:lnTo>
                    <a:lnTo>
                      <a:pt x="158" y="52"/>
                    </a:lnTo>
                    <a:lnTo>
                      <a:pt x="158" y="53"/>
                    </a:lnTo>
                    <a:lnTo>
                      <a:pt x="158" y="53"/>
                    </a:lnTo>
                    <a:lnTo>
                      <a:pt x="158" y="53"/>
                    </a:lnTo>
                    <a:lnTo>
                      <a:pt x="158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60" y="54"/>
                    </a:lnTo>
                    <a:lnTo>
                      <a:pt x="160" y="55"/>
                    </a:lnTo>
                    <a:lnTo>
                      <a:pt x="160" y="55"/>
                    </a:lnTo>
                    <a:lnTo>
                      <a:pt x="160" y="55"/>
                    </a:lnTo>
                    <a:lnTo>
                      <a:pt x="161" y="55"/>
                    </a:lnTo>
                    <a:lnTo>
                      <a:pt x="161" y="56"/>
                    </a:lnTo>
                    <a:lnTo>
                      <a:pt x="161" y="56"/>
                    </a:lnTo>
                    <a:lnTo>
                      <a:pt x="161" y="56"/>
                    </a:lnTo>
                    <a:lnTo>
                      <a:pt x="162" y="56"/>
                    </a:lnTo>
                    <a:lnTo>
                      <a:pt x="162" y="56"/>
                    </a:lnTo>
                    <a:lnTo>
                      <a:pt x="162" y="56"/>
                    </a:lnTo>
                    <a:lnTo>
                      <a:pt x="161" y="56"/>
                    </a:lnTo>
                    <a:lnTo>
                      <a:pt x="161" y="57"/>
                    </a:lnTo>
                    <a:lnTo>
                      <a:pt x="161" y="57"/>
                    </a:lnTo>
                    <a:lnTo>
                      <a:pt x="162" y="57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2" y="59"/>
                    </a:lnTo>
                    <a:lnTo>
                      <a:pt x="162" y="59"/>
                    </a:lnTo>
                    <a:lnTo>
                      <a:pt x="162" y="60"/>
                    </a:lnTo>
                    <a:lnTo>
                      <a:pt x="162" y="60"/>
                    </a:lnTo>
                    <a:lnTo>
                      <a:pt x="162" y="60"/>
                    </a:lnTo>
                    <a:lnTo>
                      <a:pt x="163" y="60"/>
                    </a:lnTo>
                    <a:lnTo>
                      <a:pt x="163" y="60"/>
                    </a:lnTo>
                    <a:lnTo>
                      <a:pt x="164" y="60"/>
                    </a:lnTo>
                    <a:lnTo>
                      <a:pt x="164" y="60"/>
                    </a:lnTo>
                    <a:lnTo>
                      <a:pt x="164" y="61"/>
                    </a:lnTo>
                    <a:lnTo>
                      <a:pt x="164" y="61"/>
                    </a:lnTo>
                    <a:lnTo>
                      <a:pt x="164" y="62"/>
                    </a:lnTo>
                    <a:lnTo>
                      <a:pt x="165" y="62"/>
                    </a:lnTo>
                    <a:lnTo>
                      <a:pt x="165" y="62"/>
                    </a:lnTo>
                    <a:lnTo>
                      <a:pt x="165" y="62"/>
                    </a:lnTo>
                    <a:lnTo>
                      <a:pt x="165" y="62"/>
                    </a:lnTo>
                    <a:lnTo>
                      <a:pt x="165" y="62"/>
                    </a:lnTo>
                    <a:lnTo>
                      <a:pt x="166" y="62"/>
                    </a:lnTo>
                    <a:lnTo>
                      <a:pt x="166" y="62"/>
                    </a:lnTo>
                    <a:lnTo>
                      <a:pt x="167" y="62"/>
                    </a:lnTo>
                    <a:lnTo>
                      <a:pt x="167" y="63"/>
                    </a:lnTo>
                    <a:lnTo>
                      <a:pt x="167" y="63"/>
                    </a:lnTo>
                    <a:lnTo>
                      <a:pt x="167" y="63"/>
                    </a:lnTo>
                    <a:lnTo>
                      <a:pt x="167" y="63"/>
                    </a:lnTo>
                    <a:lnTo>
                      <a:pt x="167" y="63"/>
                    </a:lnTo>
                    <a:lnTo>
                      <a:pt x="167" y="64"/>
                    </a:lnTo>
                    <a:lnTo>
                      <a:pt x="167" y="64"/>
                    </a:lnTo>
                    <a:lnTo>
                      <a:pt x="167" y="64"/>
                    </a:lnTo>
                    <a:lnTo>
                      <a:pt x="167" y="65"/>
                    </a:lnTo>
                    <a:lnTo>
                      <a:pt x="167" y="65"/>
                    </a:lnTo>
                    <a:lnTo>
                      <a:pt x="168" y="65"/>
                    </a:lnTo>
                    <a:lnTo>
                      <a:pt x="168" y="65"/>
                    </a:lnTo>
                    <a:lnTo>
                      <a:pt x="167" y="65"/>
                    </a:lnTo>
                    <a:lnTo>
                      <a:pt x="167" y="66"/>
                    </a:lnTo>
                    <a:lnTo>
                      <a:pt x="167" y="66"/>
                    </a:lnTo>
                    <a:lnTo>
                      <a:pt x="167" y="66"/>
                    </a:lnTo>
                    <a:lnTo>
                      <a:pt x="167" y="67"/>
                    </a:lnTo>
                    <a:lnTo>
                      <a:pt x="167" y="67"/>
                    </a:lnTo>
                    <a:lnTo>
                      <a:pt x="168" y="67"/>
                    </a:lnTo>
                    <a:lnTo>
                      <a:pt x="168" y="67"/>
                    </a:lnTo>
                    <a:lnTo>
                      <a:pt x="168" y="67"/>
                    </a:lnTo>
                    <a:lnTo>
                      <a:pt x="169" y="67"/>
                    </a:lnTo>
                    <a:lnTo>
                      <a:pt x="169" y="67"/>
                    </a:lnTo>
                    <a:lnTo>
                      <a:pt x="169" y="68"/>
                    </a:lnTo>
                    <a:lnTo>
                      <a:pt x="169" y="68"/>
                    </a:lnTo>
                    <a:lnTo>
                      <a:pt x="169" y="68"/>
                    </a:lnTo>
                    <a:lnTo>
                      <a:pt x="170" y="68"/>
                    </a:lnTo>
                    <a:lnTo>
                      <a:pt x="170" y="69"/>
                    </a:lnTo>
                    <a:lnTo>
                      <a:pt x="170" y="69"/>
                    </a:lnTo>
                    <a:lnTo>
                      <a:pt x="170" y="69"/>
                    </a:lnTo>
                    <a:lnTo>
                      <a:pt x="170" y="69"/>
                    </a:lnTo>
                    <a:lnTo>
                      <a:pt x="170" y="69"/>
                    </a:lnTo>
                    <a:lnTo>
                      <a:pt x="170" y="70"/>
                    </a:lnTo>
                    <a:lnTo>
                      <a:pt x="170" y="70"/>
                    </a:lnTo>
                    <a:lnTo>
                      <a:pt x="171" y="70"/>
                    </a:lnTo>
                    <a:lnTo>
                      <a:pt x="171" y="69"/>
                    </a:lnTo>
                    <a:lnTo>
                      <a:pt x="172" y="69"/>
                    </a:lnTo>
                    <a:lnTo>
                      <a:pt x="172" y="69"/>
                    </a:lnTo>
                    <a:lnTo>
                      <a:pt x="172" y="70"/>
                    </a:lnTo>
                    <a:lnTo>
                      <a:pt x="173" y="70"/>
                    </a:lnTo>
                    <a:lnTo>
                      <a:pt x="173" y="71"/>
                    </a:lnTo>
                    <a:lnTo>
                      <a:pt x="173" y="71"/>
                    </a:lnTo>
                    <a:lnTo>
                      <a:pt x="173" y="71"/>
                    </a:lnTo>
                    <a:lnTo>
                      <a:pt x="174" y="71"/>
                    </a:lnTo>
                    <a:lnTo>
                      <a:pt x="174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0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6" y="71"/>
                    </a:lnTo>
                    <a:lnTo>
                      <a:pt x="176" y="71"/>
                    </a:lnTo>
                    <a:lnTo>
                      <a:pt x="176" y="72"/>
                    </a:lnTo>
                    <a:lnTo>
                      <a:pt x="176" y="72"/>
                    </a:lnTo>
                    <a:lnTo>
                      <a:pt x="176" y="72"/>
                    </a:lnTo>
                    <a:lnTo>
                      <a:pt x="176" y="72"/>
                    </a:lnTo>
                    <a:lnTo>
                      <a:pt x="176" y="72"/>
                    </a:lnTo>
                    <a:lnTo>
                      <a:pt x="176" y="72"/>
                    </a:lnTo>
                    <a:lnTo>
                      <a:pt x="176" y="72"/>
                    </a:lnTo>
                    <a:lnTo>
                      <a:pt x="177" y="72"/>
                    </a:lnTo>
                    <a:lnTo>
                      <a:pt x="177" y="72"/>
                    </a:lnTo>
                    <a:lnTo>
                      <a:pt x="178" y="72"/>
                    </a:lnTo>
                    <a:lnTo>
                      <a:pt x="178" y="73"/>
                    </a:lnTo>
                    <a:lnTo>
                      <a:pt x="179" y="73"/>
                    </a:lnTo>
                    <a:lnTo>
                      <a:pt x="179" y="73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0" y="73"/>
                    </a:lnTo>
                    <a:lnTo>
                      <a:pt x="180" y="74"/>
                    </a:lnTo>
                    <a:lnTo>
                      <a:pt x="181" y="74"/>
                    </a:lnTo>
                    <a:lnTo>
                      <a:pt x="181" y="74"/>
                    </a:lnTo>
                    <a:lnTo>
                      <a:pt x="181" y="75"/>
                    </a:lnTo>
                    <a:lnTo>
                      <a:pt x="181" y="75"/>
                    </a:lnTo>
                    <a:lnTo>
                      <a:pt x="182" y="76"/>
                    </a:lnTo>
                    <a:lnTo>
                      <a:pt x="182" y="76"/>
                    </a:lnTo>
                    <a:lnTo>
                      <a:pt x="182" y="76"/>
                    </a:lnTo>
                    <a:lnTo>
                      <a:pt x="183" y="76"/>
                    </a:lnTo>
                    <a:lnTo>
                      <a:pt x="183" y="7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06" name="Freeform 119">
                <a:extLst>
                  <a:ext uri="{FF2B5EF4-FFF2-40B4-BE49-F238E27FC236}">
                    <a16:creationId xmlns:a16="http://schemas.microsoft.com/office/drawing/2014/main" xmlns="" id="{7976473D-4836-4404-BF29-E1C0914D2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500" y="4792663"/>
                <a:ext cx="355600" cy="179388"/>
              </a:xfrm>
              <a:custGeom>
                <a:avLst/>
                <a:gdLst>
                  <a:gd name="T0" fmla="*/ 219 w 224"/>
                  <a:gd name="T1" fmla="*/ 34 h 113"/>
                  <a:gd name="T2" fmla="*/ 214 w 224"/>
                  <a:gd name="T3" fmla="*/ 41 h 113"/>
                  <a:gd name="T4" fmla="*/ 208 w 224"/>
                  <a:gd name="T5" fmla="*/ 48 h 113"/>
                  <a:gd name="T6" fmla="*/ 206 w 224"/>
                  <a:gd name="T7" fmla="*/ 55 h 113"/>
                  <a:gd name="T8" fmla="*/ 204 w 224"/>
                  <a:gd name="T9" fmla="*/ 63 h 113"/>
                  <a:gd name="T10" fmla="*/ 201 w 224"/>
                  <a:gd name="T11" fmla="*/ 72 h 113"/>
                  <a:gd name="T12" fmla="*/ 197 w 224"/>
                  <a:gd name="T13" fmla="*/ 78 h 113"/>
                  <a:gd name="T14" fmla="*/ 188 w 224"/>
                  <a:gd name="T15" fmla="*/ 81 h 113"/>
                  <a:gd name="T16" fmla="*/ 183 w 224"/>
                  <a:gd name="T17" fmla="*/ 87 h 113"/>
                  <a:gd name="T18" fmla="*/ 181 w 224"/>
                  <a:gd name="T19" fmla="*/ 96 h 113"/>
                  <a:gd name="T20" fmla="*/ 177 w 224"/>
                  <a:gd name="T21" fmla="*/ 105 h 113"/>
                  <a:gd name="T22" fmla="*/ 173 w 224"/>
                  <a:gd name="T23" fmla="*/ 108 h 113"/>
                  <a:gd name="T24" fmla="*/ 166 w 224"/>
                  <a:gd name="T25" fmla="*/ 110 h 113"/>
                  <a:gd name="T26" fmla="*/ 160 w 224"/>
                  <a:gd name="T27" fmla="*/ 112 h 113"/>
                  <a:gd name="T28" fmla="*/ 155 w 224"/>
                  <a:gd name="T29" fmla="*/ 106 h 113"/>
                  <a:gd name="T30" fmla="*/ 147 w 224"/>
                  <a:gd name="T31" fmla="*/ 104 h 113"/>
                  <a:gd name="T32" fmla="*/ 140 w 224"/>
                  <a:gd name="T33" fmla="*/ 99 h 113"/>
                  <a:gd name="T34" fmla="*/ 133 w 224"/>
                  <a:gd name="T35" fmla="*/ 94 h 113"/>
                  <a:gd name="T36" fmla="*/ 123 w 224"/>
                  <a:gd name="T37" fmla="*/ 93 h 113"/>
                  <a:gd name="T38" fmla="*/ 117 w 224"/>
                  <a:gd name="T39" fmla="*/ 88 h 113"/>
                  <a:gd name="T40" fmla="*/ 111 w 224"/>
                  <a:gd name="T41" fmla="*/ 85 h 113"/>
                  <a:gd name="T42" fmla="*/ 107 w 224"/>
                  <a:gd name="T43" fmla="*/ 80 h 113"/>
                  <a:gd name="T44" fmla="*/ 104 w 224"/>
                  <a:gd name="T45" fmla="*/ 74 h 113"/>
                  <a:gd name="T46" fmla="*/ 97 w 224"/>
                  <a:gd name="T47" fmla="*/ 68 h 113"/>
                  <a:gd name="T48" fmla="*/ 90 w 224"/>
                  <a:gd name="T49" fmla="*/ 63 h 113"/>
                  <a:gd name="T50" fmla="*/ 83 w 224"/>
                  <a:gd name="T51" fmla="*/ 60 h 113"/>
                  <a:gd name="T52" fmla="*/ 75 w 224"/>
                  <a:gd name="T53" fmla="*/ 55 h 113"/>
                  <a:gd name="T54" fmla="*/ 67 w 224"/>
                  <a:gd name="T55" fmla="*/ 51 h 113"/>
                  <a:gd name="T56" fmla="*/ 65 w 224"/>
                  <a:gd name="T57" fmla="*/ 43 h 113"/>
                  <a:gd name="T58" fmla="*/ 56 w 224"/>
                  <a:gd name="T59" fmla="*/ 46 h 113"/>
                  <a:gd name="T60" fmla="*/ 48 w 224"/>
                  <a:gd name="T61" fmla="*/ 45 h 113"/>
                  <a:gd name="T62" fmla="*/ 40 w 224"/>
                  <a:gd name="T63" fmla="*/ 42 h 113"/>
                  <a:gd name="T64" fmla="*/ 32 w 224"/>
                  <a:gd name="T65" fmla="*/ 43 h 113"/>
                  <a:gd name="T66" fmla="*/ 25 w 224"/>
                  <a:gd name="T67" fmla="*/ 43 h 113"/>
                  <a:gd name="T68" fmla="*/ 16 w 224"/>
                  <a:gd name="T69" fmla="*/ 43 h 113"/>
                  <a:gd name="T70" fmla="*/ 8 w 224"/>
                  <a:gd name="T71" fmla="*/ 41 h 113"/>
                  <a:gd name="T72" fmla="*/ 4 w 224"/>
                  <a:gd name="T73" fmla="*/ 38 h 113"/>
                  <a:gd name="T74" fmla="*/ 1 w 224"/>
                  <a:gd name="T75" fmla="*/ 30 h 113"/>
                  <a:gd name="T76" fmla="*/ 1 w 224"/>
                  <a:gd name="T77" fmla="*/ 20 h 113"/>
                  <a:gd name="T78" fmla="*/ 13 w 224"/>
                  <a:gd name="T79" fmla="*/ 11 h 113"/>
                  <a:gd name="T80" fmla="*/ 23 w 224"/>
                  <a:gd name="T81" fmla="*/ 5 h 113"/>
                  <a:gd name="T82" fmla="*/ 34 w 224"/>
                  <a:gd name="T83" fmla="*/ 9 h 113"/>
                  <a:gd name="T84" fmla="*/ 45 w 224"/>
                  <a:gd name="T85" fmla="*/ 10 h 113"/>
                  <a:gd name="T86" fmla="*/ 56 w 224"/>
                  <a:gd name="T87" fmla="*/ 7 h 113"/>
                  <a:gd name="T88" fmla="*/ 66 w 224"/>
                  <a:gd name="T89" fmla="*/ 10 h 113"/>
                  <a:gd name="T90" fmla="*/ 75 w 224"/>
                  <a:gd name="T91" fmla="*/ 9 h 113"/>
                  <a:gd name="T92" fmla="*/ 87 w 224"/>
                  <a:gd name="T93" fmla="*/ 12 h 113"/>
                  <a:gd name="T94" fmla="*/ 97 w 224"/>
                  <a:gd name="T95" fmla="*/ 12 h 113"/>
                  <a:gd name="T96" fmla="*/ 105 w 224"/>
                  <a:gd name="T97" fmla="*/ 13 h 113"/>
                  <a:gd name="T98" fmla="*/ 107 w 224"/>
                  <a:gd name="T99" fmla="*/ 2 h 113"/>
                  <a:gd name="T100" fmla="*/ 115 w 224"/>
                  <a:gd name="T101" fmla="*/ 2 h 113"/>
                  <a:gd name="T102" fmla="*/ 126 w 224"/>
                  <a:gd name="T103" fmla="*/ 5 h 113"/>
                  <a:gd name="T104" fmla="*/ 133 w 224"/>
                  <a:gd name="T105" fmla="*/ 10 h 113"/>
                  <a:gd name="T106" fmla="*/ 143 w 224"/>
                  <a:gd name="T107" fmla="*/ 10 h 113"/>
                  <a:gd name="T108" fmla="*/ 151 w 224"/>
                  <a:gd name="T109" fmla="*/ 16 h 113"/>
                  <a:gd name="T110" fmla="*/ 162 w 224"/>
                  <a:gd name="T111" fmla="*/ 16 h 113"/>
                  <a:gd name="T112" fmla="*/ 171 w 224"/>
                  <a:gd name="T113" fmla="*/ 17 h 113"/>
                  <a:gd name="T114" fmla="*/ 179 w 224"/>
                  <a:gd name="T115" fmla="*/ 14 h 113"/>
                  <a:gd name="T116" fmla="*/ 189 w 224"/>
                  <a:gd name="T117" fmla="*/ 15 h 113"/>
                  <a:gd name="T118" fmla="*/ 199 w 224"/>
                  <a:gd name="T119" fmla="*/ 17 h 113"/>
                  <a:gd name="T120" fmla="*/ 207 w 224"/>
                  <a:gd name="T121" fmla="*/ 23 h 113"/>
                  <a:gd name="T122" fmla="*/ 220 w 224"/>
                  <a:gd name="T123" fmla="*/ 2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4" h="113">
                    <a:moveTo>
                      <a:pt x="224" y="28"/>
                    </a:moveTo>
                    <a:lnTo>
                      <a:pt x="224" y="28"/>
                    </a:lnTo>
                    <a:lnTo>
                      <a:pt x="223" y="28"/>
                    </a:lnTo>
                    <a:lnTo>
                      <a:pt x="223" y="28"/>
                    </a:lnTo>
                    <a:lnTo>
                      <a:pt x="223" y="29"/>
                    </a:lnTo>
                    <a:lnTo>
                      <a:pt x="222" y="29"/>
                    </a:lnTo>
                    <a:lnTo>
                      <a:pt x="222" y="29"/>
                    </a:lnTo>
                    <a:lnTo>
                      <a:pt x="222" y="30"/>
                    </a:lnTo>
                    <a:lnTo>
                      <a:pt x="222" y="30"/>
                    </a:lnTo>
                    <a:lnTo>
                      <a:pt x="222" y="30"/>
                    </a:lnTo>
                    <a:lnTo>
                      <a:pt x="221" y="30"/>
                    </a:lnTo>
                    <a:lnTo>
                      <a:pt x="221" y="31"/>
                    </a:lnTo>
                    <a:lnTo>
                      <a:pt x="221" y="31"/>
                    </a:lnTo>
                    <a:lnTo>
                      <a:pt x="221" y="31"/>
                    </a:lnTo>
                    <a:lnTo>
                      <a:pt x="221" y="32"/>
                    </a:lnTo>
                    <a:lnTo>
                      <a:pt x="221" y="32"/>
                    </a:lnTo>
                    <a:lnTo>
                      <a:pt x="221" y="32"/>
                    </a:lnTo>
                    <a:lnTo>
                      <a:pt x="220" y="32"/>
                    </a:lnTo>
                    <a:lnTo>
                      <a:pt x="220" y="33"/>
                    </a:lnTo>
                    <a:lnTo>
                      <a:pt x="220" y="33"/>
                    </a:lnTo>
                    <a:lnTo>
                      <a:pt x="220" y="33"/>
                    </a:lnTo>
                    <a:lnTo>
                      <a:pt x="219" y="33"/>
                    </a:lnTo>
                    <a:lnTo>
                      <a:pt x="219" y="34"/>
                    </a:lnTo>
                    <a:lnTo>
                      <a:pt x="219" y="34"/>
                    </a:lnTo>
                    <a:lnTo>
                      <a:pt x="219" y="34"/>
                    </a:lnTo>
                    <a:lnTo>
                      <a:pt x="219" y="34"/>
                    </a:lnTo>
                    <a:lnTo>
                      <a:pt x="219" y="35"/>
                    </a:lnTo>
                    <a:lnTo>
                      <a:pt x="219" y="35"/>
                    </a:lnTo>
                    <a:lnTo>
                      <a:pt x="219" y="36"/>
                    </a:lnTo>
                    <a:lnTo>
                      <a:pt x="218" y="36"/>
                    </a:lnTo>
                    <a:lnTo>
                      <a:pt x="218" y="36"/>
                    </a:lnTo>
                    <a:lnTo>
                      <a:pt x="218" y="37"/>
                    </a:lnTo>
                    <a:lnTo>
                      <a:pt x="218" y="37"/>
                    </a:lnTo>
                    <a:lnTo>
                      <a:pt x="218" y="37"/>
                    </a:lnTo>
                    <a:lnTo>
                      <a:pt x="217" y="37"/>
                    </a:lnTo>
                    <a:lnTo>
                      <a:pt x="217" y="37"/>
                    </a:lnTo>
                    <a:lnTo>
                      <a:pt x="217" y="38"/>
                    </a:lnTo>
                    <a:lnTo>
                      <a:pt x="216" y="38"/>
                    </a:lnTo>
                    <a:lnTo>
                      <a:pt x="216" y="38"/>
                    </a:lnTo>
                    <a:lnTo>
                      <a:pt x="216" y="38"/>
                    </a:lnTo>
                    <a:lnTo>
                      <a:pt x="216" y="39"/>
                    </a:lnTo>
                    <a:lnTo>
                      <a:pt x="216" y="39"/>
                    </a:lnTo>
                    <a:lnTo>
                      <a:pt x="215" y="39"/>
                    </a:lnTo>
                    <a:lnTo>
                      <a:pt x="215" y="39"/>
                    </a:lnTo>
                    <a:lnTo>
                      <a:pt x="215" y="39"/>
                    </a:lnTo>
                    <a:lnTo>
                      <a:pt x="215" y="39"/>
                    </a:lnTo>
                    <a:lnTo>
                      <a:pt x="215" y="40"/>
                    </a:lnTo>
                    <a:lnTo>
                      <a:pt x="214" y="40"/>
                    </a:lnTo>
                    <a:lnTo>
                      <a:pt x="214" y="40"/>
                    </a:lnTo>
                    <a:lnTo>
                      <a:pt x="214" y="41"/>
                    </a:lnTo>
                    <a:lnTo>
                      <a:pt x="214" y="41"/>
                    </a:lnTo>
                    <a:lnTo>
                      <a:pt x="214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3" y="42"/>
                    </a:lnTo>
                    <a:lnTo>
                      <a:pt x="213" y="42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211" y="43"/>
                    </a:lnTo>
                    <a:lnTo>
                      <a:pt x="211" y="43"/>
                    </a:lnTo>
                    <a:lnTo>
                      <a:pt x="211" y="43"/>
                    </a:lnTo>
                    <a:lnTo>
                      <a:pt x="210" y="44"/>
                    </a:lnTo>
                    <a:lnTo>
                      <a:pt x="210" y="44"/>
                    </a:lnTo>
                    <a:lnTo>
                      <a:pt x="210" y="44"/>
                    </a:lnTo>
                    <a:lnTo>
                      <a:pt x="209" y="44"/>
                    </a:lnTo>
                    <a:lnTo>
                      <a:pt x="209" y="44"/>
                    </a:lnTo>
                    <a:lnTo>
                      <a:pt x="209" y="45"/>
                    </a:lnTo>
                    <a:lnTo>
                      <a:pt x="209" y="45"/>
                    </a:lnTo>
                    <a:lnTo>
                      <a:pt x="209" y="45"/>
                    </a:lnTo>
                    <a:lnTo>
                      <a:pt x="209" y="46"/>
                    </a:lnTo>
                    <a:lnTo>
                      <a:pt x="208" y="46"/>
                    </a:lnTo>
                    <a:lnTo>
                      <a:pt x="208" y="47"/>
                    </a:lnTo>
                    <a:lnTo>
                      <a:pt x="209" y="47"/>
                    </a:lnTo>
                    <a:lnTo>
                      <a:pt x="209" y="47"/>
                    </a:lnTo>
                    <a:lnTo>
                      <a:pt x="209" y="48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08" y="49"/>
                    </a:lnTo>
                    <a:lnTo>
                      <a:pt x="207" y="49"/>
                    </a:lnTo>
                    <a:lnTo>
                      <a:pt x="207" y="49"/>
                    </a:lnTo>
                    <a:lnTo>
                      <a:pt x="207" y="49"/>
                    </a:lnTo>
                    <a:lnTo>
                      <a:pt x="206" y="49"/>
                    </a:lnTo>
                    <a:lnTo>
                      <a:pt x="206" y="49"/>
                    </a:lnTo>
                    <a:lnTo>
                      <a:pt x="206" y="49"/>
                    </a:lnTo>
                    <a:lnTo>
                      <a:pt x="206" y="50"/>
                    </a:lnTo>
                    <a:lnTo>
                      <a:pt x="205" y="50"/>
                    </a:lnTo>
                    <a:lnTo>
                      <a:pt x="205" y="50"/>
                    </a:lnTo>
                    <a:lnTo>
                      <a:pt x="205" y="51"/>
                    </a:lnTo>
                    <a:lnTo>
                      <a:pt x="205" y="51"/>
                    </a:lnTo>
                    <a:lnTo>
                      <a:pt x="205" y="51"/>
                    </a:lnTo>
                    <a:lnTo>
                      <a:pt x="205" y="51"/>
                    </a:lnTo>
                    <a:lnTo>
                      <a:pt x="205" y="51"/>
                    </a:lnTo>
                    <a:lnTo>
                      <a:pt x="205" y="52"/>
                    </a:lnTo>
                    <a:lnTo>
                      <a:pt x="206" y="52"/>
                    </a:lnTo>
                    <a:lnTo>
                      <a:pt x="206" y="52"/>
                    </a:lnTo>
                    <a:lnTo>
                      <a:pt x="206" y="53"/>
                    </a:lnTo>
                    <a:lnTo>
                      <a:pt x="206" y="53"/>
                    </a:lnTo>
                    <a:lnTo>
                      <a:pt x="206" y="53"/>
                    </a:lnTo>
                    <a:lnTo>
                      <a:pt x="206" y="54"/>
                    </a:lnTo>
                    <a:lnTo>
                      <a:pt x="206" y="54"/>
                    </a:lnTo>
                    <a:lnTo>
                      <a:pt x="206" y="54"/>
                    </a:lnTo>
                    <a:lnTo>
                      <a:pt x="206" y="55"/>
                    </a:lnTo>
                    <a:lnTo>
                      <a:pt x="206" y="55"/>
                    </a:lnTo>
                    <a:lnTo>
                      <a:pt x="206" y="55"/>
                    </a:lnTo>
                    <a:lnTo>
                      <a:pt x="206" y="55"/>
                    </a:lnTo>
                    <a:lnTo>
                      <a:pt x="206" y="56"/>
                    </a:lnTo>
                    <a:lnTo>
                      <a:pt x="207" y="56"/>
                    </a:lnTo>
                    <a:lnTo>
                      <a:pt x="207" y="56"/>
                    </a:lnTo>
                    <a:lnTo>
                      <a:pt x="207" y="57"/>
                    </a:lnTo>
                    <a:lnTo>
                      <a:pt x="206" y="57"/>
                    </a:lnTo>
                    <a:lnTo>
                      <a:pt x="206" y="57"/>
                    </a:lnTo>
                    <a:lnTo>
                      <a:pt x="206" y="57"/>
                    </a:lnTo>
                    <a:lnTo>
                      <a:pt x="206" y="58"/>
                    </a:lnTo>
                    <a:lnTo>
                      <a:pt x="206" y="58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06" y="60"/>
                    </a:lnTo>
                    <a:lnTo>
                      <a:pt x="205" y="60"/>
                    </a:lnTo>
                    <a:lnTo>
                      <a:pt x="205" y="60"/>
                    </a:lnTo>
                    <a:lnTo>
                      <a:pt x="205" y="60"/>
                    </a:lnTo>
                    <a:lnTo>
                      <a:pt x="205" y="61"/>
                    </a:lnTo>
                    <a:lnTo>
                      <a:pt x="205" y="61"/>
                    </a:lnTo>
                    <a:lnTo>
                      <a:pt x="205" y="62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4" y="62"/>
                    </a:lnTo>
                    <a:lnTo>
                      <a:pt x="204" y="63"/>
                    </a:lnTo>
                    <a:lnTo>
                      <a:pt x="204" y="63"/>
                    </a:lnTo>
                    <a:lnTo>
                      <a:pt x="204" y="64"/>
                    </a:lnTo>
                    <a:lnTo>
                      <a:pt x="204" y="64"/>
                    </a:lnTo>
                    <a:lnTo>
                      <a:pt x="203" y="64"/>
                    </a:lnTo>
                    <a:lnTo>
                      <a:pt x="203" y="65"/>
                    </a:lnTo>
                    <a:lnTo>
                      <a:pt x="204" y="65"/>
                    </a:lnTo>
                    <a:lnTo>
                      <a:pt x="203" y="66"/>
                    </a:lnTo>
                    <a:lnTo>
                      <a:pt x="203" y="66"/>
                    </a:lnTo>
                    <a:lnTo>
                      <a:pt x="203" y="67"/>
                    </a:lnTo>
                    <a:lnTo>
                      <a:pt x="204" y="67"/>
                    </a:lnTo>
                    <a:lnTo>
                      <a:pt x="204" y="67"/>
                    </a:lnTo>
                    <a:lnTo>
                      <a:pt x="204" y="68"/>
                    </a:lnTo>
                    <a:lnTo>
                      <a:pt x="203" y="68"/>
                    </a:lnTo>
                    <a:lnTo>
                      <a:pt x="203" y="68"/>
                    </a:lnTo>
                    <a:lnTo>
                      <a:pt x="203" y="69"/>
                    </a:lnTo>
                    <a:lnTo>
                      <a:pt x="203" y="69"/>
                    </a:lnTo>
                    <a:lnTo>
                      <a:pt x="203" y="70"/>
                    </a:lnTo>
                    <a:lnTo>
                      <a:pt x="203" y="70"/>
                    </a:lnTo>
                    <a:lnTo>
                      <a:pt x="202" y="70"/>
                    </a:lnTo>
                    <a:lnTo>
                      <a:pt x="202" y="70"/>
                    </a:lnTo>
                    <a:lnTo>
                      <a:pt x="202" y="71"/>
                    </a:lnTo>
                    <a:lnTo>
                      <a:pt x="202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1"/>
                    </a:lnTo>
                    <a:lnTo>
                      <a:pt x="201" y="72"/>
                    </a:lnTo>
                    <a:lnTo>
                      <a:pt x="200" y="72"/>
                    </a:lnTo>
                    <a:lnTo>
                      <a:pt x="200" y="73"/>
                    </a:lnTo>
                    <a:lnTo>
                      <a:pt x="200" y="73"/>
                    </a:lnTo>
                    <a:lnTo>
                      <a:pt x="200" y="73"/>
                    </a:lnTo>
                    <a:lnTo>
                      <a:pt x="199" y="73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199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198" y="75"/>
                    </a:lnTo>
                    <a:lnTo>
                      <a:pt x="198" y="75"/>
                    </a:lnTo>
                    <a:lnTo>
                      <a:pt x="198" y="75"/>
                    </a:lnTo>
                    <a:lnTo>
                      <a:pt x="198" y="76"/>
                    </a:lnTo>
                    <a:lnTo>
                      <a:pt x="198" y="76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7" y="79"/>
                    </a:lnTo>
                    <a:lnTo>
                      <a:pt x="197" y="79"/>
                    </a:lnTo>
                    <a:lnTo>
                      <a:pt x="197" y="78"/>
                    </a:lnTo>
                    <a:lnTo>
                      <a:pt x="196" y="78"/>
                    </a:lnTo>
                    <a:lnTo>
                      <a:pt x="196" y="78"/>
                    </a:lnTo>
                    <a:lnTo>
                      <a:pt x="196" y="79"/>
                    </a:lnTo>
                    <a:lnTo>
                      <a:pt x="196" y="78"/>
                    </a:lnTo>
                    <a:lnTo>
                      <a:pt x="195" y="78"/>
                    </a:lnTo>
                    <a:lnTo>
                      <a:pt x="195" y="78"/>
                    </a:lnTo>
                    <a:lnTo>
                      <a:pt x="195" y="78"/>
                    </a:lnTo>
                    <a:lnTo>
                      <a:pt x="195" y="78"/>
                    </a:lnTo>
                    <a:lnTo>
                      <a:pt x="194" y="78"/>
                    </a:lnTo>
                    <a:lnTo>
                      <a:pt x="194" y="78"/>
                    </a:lnTo>
                    <a:lnTo>
                      <a:pt x="194" y="79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2" y="80"/>
                    </a:lnTo>
                    <a:lnTo>
                      <a:pt x="192" y="80"/>
                    </a:lnTo>
                    <a:lnTo>
                      <a:pt x="192" y="80"/>
                    </a:lnTo>
                    <a:lnTo>
                      <a:pt x="192" y="81"/>
                    </a:lnTo>
                    <a:lnTo>
                      <a:pt x="192" y="81"/>
                    </a:lnTo>
                    <a:lnTo>
                      <a:pt x="191" y="81"/>
                    </a:lnTo>
                    <a:lnTo>
                      <a:pt x="191" y="81"/>
                    </a:lnTo>
                    <a:lnTo>
                      <a:pt x="190" y="81"/>
                    </a:lnTo>
                    <a:lnTo>
                      <a:pt x="190" y="81"/>
                    </a:lnTo>
                    <a:lnTo>
                      <a:pt x="189" y="81"/>
                    </a:lnTo>
                    <a:lnTo>
                      <a:pt x="189" y="81"/>
                    </a:lnTo>
                    <a:lnTo>
                      <a:pt x="188" y="81"/>
                    </a:lnTo>
                    <a:lnTo>
                      <a:pt x="188" y="81"/>
                    </a:lnTo>
                    <a:lnTo>
                      <a:pt x="188" y="82"/>
                    </a:lnTo>
                    <a:lnTo>
                      <a:pt x="187" y="82"/>
                    </a:lnTo>
                    <a:lnTo>
                      <a:pt x="187" y="82"/>
                    </a:lnTo>
                    <a:lnTo>
                      <a:pt x="187" y="82"/>
                    </a:lnTo>
                    <a:lnTo>
                      <a:pt x="187" y="83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5" y="83"/>
                    </a:lnTo>
                    <a:lnTo>
                      <a:pt x="185" y="84"/>
                    </a:lnTo>
                    <a:lnTo>
                      <a:pt x="185" y="84"/>
                    </a:lnTo>
                    <a:lnTo>
                      <a:pt x="185" y="84"/>
                    </a:lnTo>
                    <a:lnTo>
                      <a:pt x="185" y="85"/>
                    </a:lnTo>
                    <a:lnTo>
                      <a:pt x="185" y="85"/>
                    </a:lnTo>
                    <a:lnTo>
                      <a:pt x="185" y="85"/>
                    </a:lnTo>
                    <a:lnTo>
                      <a:pt x="185" y="85"/>
                    </a:lnTo>
                    <a:lnTo>
                      <a:pt x="186" y="85"/>
                    </a:lnTo>
                    <a:lnTo>
                      <a:pt x="185" y="86"/>
                    </a:lnTo>
                    <a:lnTo>
                      <a:pt x="185" y="86"/>
                    </a:lnTo>
                    <a:lnTo>
                      <a:pt x="185" y="86"/>
                    </a:lnTo>
                    <a:lnTo>
                      <a:pt x="184" y="86"/>
                    </a:lnTo>
                    <a:lnTo>
                      <a:pt x="184" y="86"/>
                    </a:lnTo>
                    <a:lnTo>
                      <a:pt x="183" y="86"/>
                    </a:lnTo>
                    <a:lnTo>
                      <a:pt x="183" y="86"/>
                    </a:lnTo>
                    <a:lnTo>
                      <a:pt x="183" y="87"/>
                    </a:lnTo>
                    <a:lnTo>
                      <a:pt x="183" y="87"/>
                    </a:lnTo>
                    <a:lnTo>
                      <a:pt x="183" y="88"/>
                    </a:lnTo>
                    <a:lnTo>
                      <a:pt x="183" y="88"/>
                    </a:lnTo>
                    <a:lnTo>
                      <a:pt x="183" y="88"/>
                    </a:lnTo>
                    <a:lnTo>
                      <a:pt x="182" y="88"/>
                    </a:lnTo>
                    <a:lnTo>
                      <a:pt x="182" y="89"/>
                    </a:lnTo>
                    <a:lnTo>
                      <a:pt x="182" y="89"/>
                    </a:lnTo>
                    <a:lnTo>
                      <a:pt x="182" y="89"/>
                    </a:lnTo>
                    <a:lnTo>
                      <a:pt x="181" y="89"/>
                    </a:lnTo>
                    <a:lnTo>
                      <a:pt x="181" y="90"/>
                    </a:lnTo>
                    <a:lnTo>
                      <a:pt x="181" y="90"/>
                    </a:lnTo>
                    <a:lnTo>
                      <a:pt x="181" y="91"/>
                    </a:lnTo>
                    <a:lnTo>
                      <a:pt x="181" y="91"/>
                    </a:lnTo>
                    <a:lnTo>
                      <a:pt x="181" y="91"/>
                    </a:lnTo>
                    <a:lnTo>
                      <a:pt x="180" y="92"/>
                    </a:lnTo>
                    <a:lnTo>
                      <a:pt x="180" y="92"/>
                    </a:lnTo>
                    <a:lnTo>
                      <a:pt x="180" y="93"/>
                    </a:lnTo>
                    <a:lnTo>
                      <a:pt x="180" y="93"/>
                    </a:lnTo>
                    <a:lnTo>
                      <a:pt x="180" y="94"/>
                    </a:lnTo>
                    <a:lnTo>
                      <a:pt x="180" y="94"/>
                    </a:lnTo>
                    <a:lnTo>
                      <a:pt x="181" y="94"/>
                    </a:lnTo>
                    <a:lnTo>
                      <a:pt x="181" y="95"/>
                    </a:lnTo>
                    <a:lnTo>
                      <a:pt x="181" y="95"/>
                    </a:lnTo>
                    <a:lnTo>
                      <a:pt x="181" y="95"/>
                    </a:lnTo>
                    <a:lnTo>
                      <a:pt x="181" y="95"/>
                    </a:lnTo>
                    <a:lnTo>
                      <a:pt x="181" y="96"/>
                    </a:lnTo>
                    <a:lnTo>
                      <a:pt x="181" y="96"/>
                    </a:lnTo>
                    <a:lnTo>
                      <a:pt x="180" y="96"/>
                    </a:lnTo>
                    <a:lnTo>
                      <a:pt x="180" y="97"/>
                    </a:lnTo>
                    <a:lnTo>
                      <a:pt x="180" y="97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81" y="98"/>
                    </a:lnTo>
                    <a:lnTo>
                      <a:pt x="181" y="98"/>
                    </a:lnTo>
                    <a:lnTo>
                      <a:pt x="181" y="99"/>
                    </a:lnTo>
                    <a:lnTo>
                      <a:pt x="181" y="99"/>
                    </a:lnTo>
                    <a:lnTo>
                      <a:pt x="181" y="99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1" y="101"/>
                    </a:lnTo>
                    <a:lnTo>
                      <a:pt x="181" y="101"/>
                    </a:lnTo>
                    <a:lnTo>
                      <a:pt x="181" y="101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1" y="103"/>
                    </a:lnTo>
                    <a:lnTo>
                      <a:pt x="181" y="103"/>
                    </a:lnTo>
                    <a:lnTo>
                      <a:pt x="180" y="104"/>
                    </a:lnTo>
                    <a:lnTo>
                      <a:pt x="180" y="104"/>
                    </a:lnTo>
                    <a:lnTo>
                      <a:pt x="179" y="104"/>
                    </a:lnTo>
                    <a:lnTo>
                      <a:pt x="179" y="104"/>
                    </a:lnTo>
                    <a:lnTo>
                      <a:pt x="178" y="104"/>
                    </a:lnTo>
                    <a:lnTo>
                      <a:pt x="178" y="104"/>
                    </a:lnTo>
                    <a:lnTo>
                      <a:pt x="177" y="105"/>
                    </a:lnTo>
                    <a:lnTo>
                      <a:pt x="177" y="105"/>
                    </a:lnTo>
                    <a:lnTo>
                      <a:pt x="177" y="105"/>
                    </a:lnTo>
                    <a:lnTo>
                      <a:pt x="177" y="106"/>
                    </a:lnTo>
                    <a:lnTo>
                      <a:pt x="177" y="106"/>
                    </a:lnTo>
                    <a:lnTo>
                      <a:pt x="178" y="106"/>
                    </a:lnTo>
                    <a:lnTo>
                      <a:pt x="178" y="106"/>
                    </a:lnTo>
                    <a:lnTo>
                      <a:pt x="178" y="107"/>
                    </a:lnTo>
                    <a:lnTo>
                      <a:pt x="177" y="107"/>
                    </a:lnTo>
                    <a:lnTo>
                      <a:pt x="177" y="107"/>
                    </a:lnTo>
                    <a:lnTo>
                      <a:pt x="176" y="107"/>
                    </a:lnTo>
                    <a:lnTo>
                      <a:pt x="176" y="107"/>
                    </a:lnTo>
                    <a:lnTo>
                      <a:pt x="176" y="107"/>
                    </a:lnTo>
                    <a:lnTo>
                      <a:pt x="176" y="107"/>
                    </a:lnTo>
                    <a:lnTo>
                      <a:pt x="176" y="108"/>
                    </a:lnTo>
                    <a:lnTo>
                      <a:pt x="176" y="108"/>
                    </a:lnTo>
                    <a:lnTo>
                      <a:pt x="175" y="108"/>
                    </a:lnTo>
                    <a:lnTo>
                      <a:pt x="175" y="108"/>
                    </a:lnTo>
                    <a:lnTo>
                      <a:pt x="175" y="108"/>
                    </a:lnTo>
                    <a:lnTo>
                      <a:pt x="175" y="108"/>
                    </a:lnTo>
                    <a:lnTo>
                      <a:pt x="174" y="108"/>
                    </a:lnTo>
                    <a:lnTo>
                      <a:pt x="174" y="108"/>
                    </a:lnTo>
                    <a:lnTo>
                      <a:pt x="174" y="108"/>
                    </a:lnTo>
                    <a:lnTo>
                      <a:pt x="173" y="108"/>
                    </a:lnTo>
                    <a:lnTo>
                      <a:pt x="173" y="108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2" y="108"/>
                    </a:lnTo>
                    <a:lnTo>
                      <a:pt x="172" y="109"/>
                    </a:lnTo>
                    <a:lnTo>
                      <a:pt x="172" y="109"/>
                    </a:lnTo>
                    <a:lnTo>
                      <a:pt x="171" y="109"/>
                    </a:lnTo>
                    <a:lnTo>
                      <a:pt x="171" y="108"/>
                    </a:lnTo>
                    <a:lnTo>
                      <a:pt x="171" y="108"/>
                    </a:lnTo>
                    <a:lnTo>
                      <a:pt x="170" y="108"/>
                    </a:lnTo>
                    <a:lnTo>
                      <a:pt x="170" y="109"/>
                    </a:lnTo>
                    <a:lnTo>
                      <a:pt x="170" y="109"/>
                    </a:lnTo>
                    <a:lnTo>
                      <a:pt x="170" y="108"/>
                    </a:lnTo>
                    <a:lnTo>
                      <a:pt x="170" y="108"/>
                    </a:lnTo>
                    <a:lnTo>
                      <a:pt x="169" y="108"/>
                    </a:lnTo>
                    <a:lnTo>
                      <a:pt x="169" y="108"/>
                    </a:lnTo>
                    <a:lnTo>
                      <a:pt x="168" y="108"/>
                    </a:lnTo>
                    <a:lnTo>
                      <a:pt x="168" y="108"/>
                    </a:lnTo>
                    <a:lnTo>
                      <a:pt x="168" y="108"/>
                    </a:lnTo>
                    <a:lnTo>
                      <a:pt x="168" y="109"/>
                    </a:lnTo>
                    <a:lnTo>
                      <a:pt x="168" y="109"/>
                    </a:lnTo>
                    <a:lnTo>
                      <a:pt x="167" y="109"/>
                    </a:lnTo>
                    <a:lnTo>
                      <a:pt x="167" y="110"/>
                    </a:lnTo>
                    <a:lnTo>
                      <a:pt x="167" y="110"/>
                    </a:lnTo>
                    <a:lnTo>
                      <a:pt x="167" y="110"/>
                    </a:lnTo>
                    <a:lnTo>
                      <a:pt x="167" y="111"/>
                    </a:lnTo>
                    <a:lnTo>
                      <a:pt x="166" y="111"/>
                    </a:lnTo>
                    <a:lnTo>
                      <a:pt x="166" y="110"/>
                    </a:lnTo>
                    <a:lnTo>
                      <a:pt x="166" y="110"/>
                    </a:lnTo>
                    <a:lnTo>
                      <a:pt x="166" y="110"/>
                    </a:lnTo>
                    <a:lnTo>
                      <a:pt x="166" y="111"/>
                    </a:lnTo>
                    <a:lnTo>
                      <a:pt x="165" y="111"/>
                    </a:lnTo>
                    <a:lnTo>
                      <a:pt x="165" y="111"/>
                    </a:lnTo>
                    <a:lnTo>
                      <a:pt x="165" y="112"/>
                    </a:lnTo>
                    <a:lnTo>
                      <a:pt x="165" y="112"/>
                    </a:lnTo>
                    <a:lnTo>
                      <a:pt x="165" y="112"/>
                    </a:lnTo>
                    <a:lnTo>
                      <a:pt x="164" y="112"/>
                    </a:lnTo>
                    <a:lnTo>
                      <a:pt x="164" y="113"/>
                    </a:lnTo>
                    <a:lnTo>
                      <a:pt x="164" y="113"/>
                    </a:lnTo>
                    <a:lnTo>
                      <a:pt x="164" y="113"/>
                    </a:lnTo>
                    <a:lnTo>
                      <a:pt x="164" y="112"/>
                    </a:lnTo>
                    <a:lnTo>
                      <a:pt x="163" y="112"/>
                    </a:lnTo>
                    <a:lnTo>
                      <a:pt x="163" y="113"/>
                    </a:lnTo>
                    <a:lnTo>
                      <a:pt x="163" y="113"/>
                    </a:lnTo>
                    <a:lnTo>
                      <a:pt x="162" y="113"/>
                    </a:lnTo>
                    <a:lnTo>
                      <a:pt x="162" y="112"/>
                    </a:lnTo>
                    <a:lnTo>
                      <a:pt x="162" y="112"/>
                    </a:lnTo>
                    <a:lnTo>
                      <a:pt x="162" y="112"/>
                    </a:lnTo>
                    <a:lnTo>
                      <a:pt x="161" y="112"/>
                    </a:lnTo>
                    <a:lnTo>
                      <a:pt x="161" y="112"/>
                    </a:lnTo>
                    <a:lnTo>
                      <a:pt x="161" y="112"/>
                    </a:lnTo>
                    <a:lnTo>
                      <a:pt x="160" y="112"/>
                    </a:lnTo>
                    <a:lnTo>
                      <a:pt x="160" y="113"/>
                    </a:lnTo>
                    <a:lnTo>
                      <a:pt x="160" y="113"/>
                    </a:lnTo>
                    <a:lnTo>
                      <a:pt x="160" y="112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58" y="112"/>
                    </a:lnTo>
                    <a:lnTo>
                      <a:pt x="158" y="112"/>
                    </a:lnTo>
                    <a:lnTo>
                      <a:pt x="158" y="113"/>
                    </a:lnTo>
                    <a:lnTo>
                      <a:pt x="158" y="112"/>
                    </a:lnTo>
                    <a:lnTo>
                      <a:pt x="157" y="112"/>
                    </a:lnTo>
                    <a:lnTo>
                      <a:pt x="157" y="112"/>
                    </a:lnTo>
                    <a:lnTo>
                      <a:pt x="157" y="111"/>
                    </a:lnTo>
                    <a:lnTo>
                      <a:pt x="158" y="111"/>
                    </a:lnTo>
                    <a:lnTo>
                      <a:pt x="157" y="110"/>
                    </a:lnTo>
                    <a:lnTo>
                      <a:pt x="157" y="110"/>
                    </a:lnTo>
                    <a:lnTo>
                      <a:pt x="157" y="110"/>
                    </a:lnTo>
                    <a:lnTo>
                      <a:pt x="157" y="109"/>
                    </a:lnTo>
                    <a:lnTo>
                      <a:pt x="157" y="109"/>
                    </a:lnTo>
                    <a:lnTo>
                      <a:pt x="157" y="108"/>
                    </a:lnTo>
                    <a:lnTo>
                      <a:pt x="156" y="108"/>
                    </a:lnTo>
                    <a:lnTo>
                      <a:pt x="156" y="108"/>
                    </a:lnTo>
                    <a:lnTo>
                      <a:pt x="156" y="108"/>
                    </a:lnTo>
                    <a:lnTo>
                      <a:pt x="156" y="108"/>
                    </a:lnTo>
                    <a:lnTo>
                      <a:pt x="156" y="108"/>
                    </a:lnTo>
                    <a:lnTo>
                      <a:pt x="156" y="107"/>
                    </a:lnTo>
                    <a:lnTo>
                      <a:pt x="155" y="107"/>
                    </a:lnTo>
                    <a:lnTo>
                      <a:pt x="155" y="106"/>
                    </a:lnTo>
                    <a:lnTo>
                      <a:pt x="155" y="106"/>
                    </a:lnTo>
                    <a:lnTo>
                      <a:pt x="155" y="106"/>
                    </a:lnTo>
                    <a:lnTo>
                      <a:pt x="155" y="105"/>
                    </a:lnTo>
                    <a:lnTo>
                      <a:pt x="155" y="105"/>
                    </a:lnTo>
                    <a:lnTo>
                      <a:pt x="155" y="104"/>
                    </a:lnTo>
                    <a:lnTo>
                      <a:pt x="154" y="104"/>
                    </a:lnTo>
                    <a:lnTo>
                      <a:pt x="154" y="104"/>
                    </a:lnTo>
                    <a:lnTo>
                      <a:pt x="154" y="104"/>
                    </a:lnTo>
                    <a:lnTo>
                      <a:pt x="153" y="104"/>
                    </a:lnTo>
                    <a:lnTo>
                      <a:pt x="153" y="104"/>
                    </a:lnTo>
                    <a:lnTo>
                      <a:pt x="153" y="103"/>
                    </a:lnTo>
                    <a:lnTo>
                      <a:pt x="153" y="103"/>
                    </a:lnTo>
                    <a:lnTo>
                      <a:pt x="152" y="103"/>
                    </a:lnTo>
                    <a:lnTo>
                      <a:pt x="152" y="103"/>
                    </a:lnTo>
                    <a:lnTo>
                      <a:pt x="152" y="103"/>
                    </a:lnTo>
                    <a:lnTo>
                      <a:pt x="151" y="103"/>
                    </a:lnTo>
                    <a:lnTo>
                      <a:pt x="151" y="103"/>
                    </a:lnTo>
                    <a:lnTo>
                      <a:pt x="151" y="104"/>
                    </a:lnTo>
                    <a:lnTo>
                      <a:pt x="150" y="104"/>
                    </a:lnTo>
                    <a:lnTo>
                      <a:pt x="150" y="104"/>
                    </a:lnTo>
                    <a:lnTo>
                      <a:pt x="149" y="104"/>
                    </a:lnTo>
                    <a:lnTo>
                      <a:pt x="149" y="104"/>
                    </a:lnTo>
                    <a:lnTo>
                      <a:pt x="148" y="104"/>
                    </a:lnTo>
                    <a:lnTo>
                      <a:pt x="148" y="104"/>
                    </a:lnTo>
                    <a:lnTo>
                      <a:pt x="148" y="104"/>
                    </a:lnTo>
                    <a:lnTo>
                      <a:pt x="148" y="104"/>
                    </a:lnTo>
                    <a:lnTo>
                      <a:pt x="148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6" y="104"/>
                    </a:lnTo>
                    <a:lnTo>
                      <a:pt x="146" y="104"/>
                    </a:lnTo>
                    <a:lnTo>
                      <a:pt x="146" y="104"/>
                    </a:lnTo>
                    <a:lnTo>
                      <a:pt x="146" y="104"/>
                    </a:lnTo>
                    <a:lnTo>
                      <a:pt x="146" y="104"/>
                    </a:lnTo>
                    <a:lnTo>
                      <a:pt x="146" y="103"/>
                    </a:lnTo>
                    <a:lnTo>
                      <a:pt x="145" y="103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4" y="101"/>
                    </a:lnTo>
                    <a:lnTo>
                      <a:pt x="143" y="101"/>
                    </a:lnTo>
                    <a:lnTo>
                      <a:pt x="143" y="100"/>
                    </a:lnTo>
                    <a:lnTo>
                      <a:pt x="143" y="100"/>
                    </a:lnTo>
                    <a:lnTo>
                      <a:pt x="142" y="100"/>
                    </a:lnTo>
                    <a:lnTo>
                      <a:pt x="142" y="100"/>
                    </a:lnTo>
                    <a:lnTo>
                      <a:pt x="142" y="100"/>
                    </a:lnTo>
                    <a:lnTo>
                      <a:pt x="141" y="100"/>
                    </a:lnTo>
                    <a:lnTo>
                      <a:pt x="141" y="99"/>
                    </a:lnTo>
                    <a:lnTo>
                      <a:pt x="141" y="99"/>
                    </a:lnTo>
                    <a:lnTo>
                      <a:pt x="141" y="99"/>
                    </a:lnTo>
                    <a:lnTo>
                      <a:pt x="140" y="99"/>
                    </a:lnTo>
                    <a:lnTo>
                      <a:pt x="140" y="99"/>
                    </a:lnTo>
                    <a:lnTo>
                      <a:pt x="140" y="100"/>
                    </a:lnTo>
                    <a:lnTo>
                      <a:pt x="139" y="100"/>
                    </a:lnTo>
                    <a:lnTo>
                      <a:pt x="139" y="99"/>
                    </a:lnTo>
                    <a:lnTo>
                      <a:pt x="139" y="99"/>
                    </a:lnTo>
                    <a:lnTo>
                      <a:pt x="138" y="99"/>
                    </a:lnTo>
                    <a:lnTo>
                      <a:pt x="138" y="99"/>
                    </a:lnTo>
                    <a:lnTo>
                      <a:pt x="138" y="98"/>
                    </a:lnTo>
                    <a:lnTo>
                      <a:pt x="137" y="98"/>
                    </a:lnTo>
                    <a:lnTo>
                      <a:pt x="137" y="98"/>
                    </a:lnTo>
                    <a:lnTo>
                      <a:pt x="136" y="98"/>
                    </a:lnTo>
                    <a:lnTo>
                      <a:pt x="136" y="98"/>
                    </a:lnTo>
                    <a:lnTo>
                      <a:pt x="136" y="98"/>
                    </a:lnTo>
                    <a:lnTo>
                      <a:pt x="135" y="98"/>
                    </a:lnTo>
                    <a:lnTo>
                      <a:pt x="135" y="98"/>
                    </a:lnTo>
                    <a:lnTo>
                      <a:pt x="134" y="97"/>
                    </a:lnTo>
                    <a:lnTo>
                      <a:pt x="134" y="97"/>
                    </a:lnTo>
                    <a:lnTo>
                      <a:pt x="134" y="96"/>
                    </a:lnTo>
                    <a:lnTo>
                      <a:pt x="135" y="96"/>
                    </a:lnTo>
                    <a:lnTo>
                      <a:pt x="135" y="96"/>
                    </a:lnTo>
                    <a:lnTo>
                      <a:pt x="134" y="96"/>
                    </a:lnTo>
                    <a:lnTo>
                      <a:pt x="134" y="96"/>
                    </a:lnTo>
                    <a:lnTo>
                      <a:pt x="134" y="95"/>
                    </a:lnTo>
                    <a:lnTo>
                      <a:pt x="134" y="95"/>
                    </a:lnTo>
                    <a:lnTo>
                      <a:pt x="134" y="94"/>
                    </a:lnTo>
                    <a:lnTo>
                      <a:pt x="133" y="94"/>
                    </a:lnTo>
                    <a:lnTo>
                      <a:pt x="133" y="94"/>
                    </a:lnTo>
                    <a:lnTo>
                      <a:pt x="132" y="94"/>
                    </a:lnTo>
                    <a:lnTo>
                      <a:pt x="132" y="94"/>
                    </a:lnTo>
                    <a:lnTo>
                      <a:pt x="132" y="94"/>
                    </a:lnTo>
                    <a:lnTo>
                      <a:pt x="131" y="94"/>
                    </a:lnTo>
                    <a:lnTo>
                      <a:pt x="131" y="94"/>
                    </a:lnTo>
                    <a:lnTo>
                      <a:pt x="131" y="94"/>
                    </a:lnTo>
                    <a:lnTo>
                      <a:pt x="130" y="94"/>
                    </a:lnTo>
                    <a:lnTo>
                      <a:pt x="130" y="94"/>
                    </a:lnTo>
                    <a:lnTo>
                      <a:pt x="130" y="94"/>
                    </a:lnTo>
                    <a:lnTo>
                      <a:pt x="129" y="94"/>
                    </a:lnTo>
                    <a:lnTo>
                      <a:pt x="129" y="93"/>
                    </a:lnTo>
                    <a:lnTo>
                      <a:pt x="128" y="93"/>
                    </a:lnTo>
                    <a:lnTo>
                      <a:pt x="128" y="93"/>
                    </a:lnTo>
                    <a:lnTo>
                      <a:pt x="127" y="94"/>
                    </a:lnTo>
                    <a:lnTo>
                      <a:pt x="126" y="94"/>
                    </a:lnTo>
                    <a:lnTo>
                      <a:pt x="126" y="94"/>
                    </a:lnTo>
                    <a:lnTo>
                      <a:pt x="126" y="94"/>
                    </a:lnTo>
                    <a:lnTo>
                      <a:pt x="126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2"/>
                    </a:lnTo>
                    <a:lnTo>
                      <a:pt x="123" y="92"/>
                    </a:lnTo>
                    <a:lnTo>
                      <a:pt x="122" y="92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0" y="91"/>
                    </a:lnTo>
                    <a:lnTo>
                      <a:pt x="120" y="90"/>
                    </a:lnTo>
                    <a:lnTo>
                      <a:pt x="119" y="90"/>
                    </a:lnTo>
                    <a:lnTo>
                      <a:pt x="119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89"/>
                    </a:lnTo>
                    <a:lnTo>
                      <a:pt x="118" y="89"/>
                    </a:lnTo>
                    <a:lnTo>
                      <a:pt x="117" y="89"/>
                    </a:lnTo>
                    <a:lnTo>
                      <a:pt x="117" y="89"/>
                    </a:lnTo>
                    <a:lnTo>
                      <a:pt x="117" y="89"/>
                    </a:lnTo>
                    <a:lnTo>
                      <a:pt x="117" y="88"/>
                    </a:lnTo>
                    <a:lnTo>
                      <a:pt x="117" y="89"/>
                    </a:lnTo>
                    <a:lnTo>
                      <a:pt x="117" y="89"/>
                    </a:lnTo>
                    <a:lnTo>
                      <a:pt x="117" y="89"/>
                    </a:lnTo>
                    <a:lnTo>
                      <a:pt x="116" y="89"/>
                    </a:lnTo>
                    <a:lnTo>
                      <a:pt x="116" y="89"/>
                    </a:lnTo>
                    <a:lnTo>
                      <a:pt x="115" y="89"/>
                    </a:lnTo>
                    <a:lnTo>
                      <a:pt x="115" y="89"/>
                    </a:lnTo>
                    <a:lnTo>
                      <a:pt x="115" y="89"/>
                    </a:lnTo>
                    <a:lnTo>
                      <a:pt x="115" y="88"/>
                    </a:lnTo>
                    <a:lnTo>
                      <a:pt x="114" y="88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3" y="87"/>
                    </a:lnTo>
                    <a:lnTo>
                      <a:pt x="113" y="88"/>
                    </a:lnTo>
                    <a:lnTo>
                      <a:pt x="112" y="88"/>
                    </a:lnTo>
                    <a:lnTo>
                      <a:pt x="112" y="88"/>
                    </a:lnTo>
                    <a:lnTo>
                      <a:pt x="112" y="87"/>
                    </a:lnTo>
                    <a:lnTo>
                      <a:pt x="112" y="87"/>
                    </a:lnTo>
                    <a:lnTo>
                      <a:pt x="112" y="87"/>
                    </a:lnTo>
                    <a:lnTo>
                      <a:pt x="112" y="87"/>
                    </a:lnTo>
                    <a:lnTo>
                      <a:pt x="112" y="87"/>
                    </a:lnTo>
                    <a:lnTo>
                      <a:pt x="112" y="86"/>
                    </a:lnTo>
                    <a:lnTo>
                      <a:pt x="111" y="86"/>
                    </a:lnTo>
                    <a:lnTo>
                      <a:pt x="111" y="86"/>
                    </a:lnTo>
                    <a:lnTo>
                      <a:pt x="111" y="86"/>
                    </a:lnTo>
                    <a:lnTo>
                      <a:pt x="111" y="85"/>
                    </a:lnTo>
                    <a:lnTo>
                      <a:pt x="111" y="85"/>
                    </a:lnTo>
                    <a:lnTo>
                      <a:pt x="110" y="85"/>
                    </a:lnTo>
                    <a:lnTo>
                      <a:pt x="110" y="85"/>
                    </a:lnTo>
                    <a:lnTo>
                      <a:pt x="110" y="85"/>
                    </a:lnTo>
                    <a:lnTo>
                      <a:pt x="109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09" y="84"/>
                    </a:lnTo>
                    <a:lnTo>
                      <a:pt x="109" y="84"/>
                    </a:lnTo>
                    <a:lnTo>
                      <a:pt x="109" y="83"/>
                    </a:lnTo>
                    <a:lnTo>
                      <a:pt x="110" y="83"/>
                    </a:lnTo>
                    <a:lnTo>
                      <a:pt x="110" y="83"/>
                    </a:lnTo>
                    <a:lnTo>
                      <a:pt x="109" y="83"/>
                    </a:lnTo>
                    <a:lnTo>
                      <a:pt x="109" y="83"/>
                    </a:lnTo>
                    <a:lnTo>
                      <a:pt x="109" y="82"/>
                    </a:lnTo>
                    <a:lnTo>
                      <a:pt x="109" y="82"/>
                    </a:lnTo>
                    <a:lnTo>
                      <a:pt x="109" y="82"/>
                    </a:lnTo>
                    <a:lnTo>
                      <a:pt x="109" y="81"/>
                    </a:lnTo>
                    <a:lnTo>
                      <a:pt x="109" y="81"/>
                    </a:lnTo>
                    <a:lnTo>
                      <a:pt x="109" y="81"/>
                    </a:lnTo>
                    <a:lnTo>
                      <a:pt x="109" y="81"/>
                    </a:lnTo>
                    <a:lnTo>
                      <a:pt x="109" y="81"/>
                    </a:lnTo>
                    <a:lnTo>
                      <a:pt x="109" y="80"/>
                    </a:lnTo>
                    <a:lnTo>
                      <a:pt x="108" y="80"/>
                    </a:lnTo>
                    <a:lnTo>
                      <a:pt x="108" y="80"/>
                    </a:lnTo>
                    <a:lnTo>
                      <a:pt x="107" y="80"/>
                    </a:lnTo>
                    <a:lnTo>
                      <a:pt x="107" y="80"/>
                    </a:lnTo>
                    <a:lnTo>
                      <a:pt x="107" y="80"/>
                    </a:lnTo>
                    <a:lnTo>
                      <a:pt x="107" y="80"/>
                    </a:lnTo>
                    <a:lnTo>
                      <a:pt x="107" y="80"/>
                    </a:lnTo>
                    <a:lnTo>
                      <a:pt x="106" y="80"/>
                    </a:lnTo>
                    <a:lnTo>
                      <a:pt x="106" y="79"/>
                    </a:lnTo>
                    <a:lnTo>
                      <a:pt x="106" y="79"/>
                    </a:lnTo>
                    <a:lnTo>
                      <a:pt x="106" y="78"/>
                    </a:lnTo>
                    <a:lnTo>
                      <a:pt x="106" y="78"/>
                    </a:lnTo>
                    <a:lnTo>
                      <a:pt x="105" y="78"/>
                    </a:lnTo>
                    <a:lnTo>
                      <a:pt x="105" y="78"/>
                    </a:lnTo>
                    <a:lnTo>
                      <a:pt x="104" y="78"/>
                    </a:lnTo>
                    <a:lnTo>
                      <a:pt x="104" y="78"/>
                    </a:lnTo>
                    <a:lnTo>
                      <a:pt x="104" y="78"/>
                    </a:lnTo>
                    <a:lnTo>
                      <a:pt x="104" y="77"/>
                    </a:lnTo>
                    <a:lnTo>
                      <a:pt x="104" y="77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4" y="75"/>
                    </a:lnTo>
                    <a:lnTo>
                      <a:pt x="103" y="75"/>
                    </a:lnTo>
                    <a:lnTo>
                      <a:pt x="103" y="75"/>
                    </a:lnTo>
                    <a:lnTo>
                      <a:pt x="103" y="74"/>
                    </a:lnTo>
                    <a:lnTo>
                      <a:pt x="104" y="74"/>
                    </a:lnTo>
                    <a:lnTo>
                      <a:pt x="104" y="74"/>
                    </a:lnTo>
                    <a:lnTo>
                      <a:pt x="104" y="74"/>
                    </a:lnTo>
                    <a:lnTo>
                      <a:pt x="103" y="74"/>
                    </a:lnTo>
                    <a:lnTo>
                      <a:pt x="103" y="74"/>
                    </a:lnTo>
                    <a:lnTo>
                      <a:pt x="103" y="74"/>
                    </a:lnTo>
                    <a:lnTo>
                      <a:pt x="103" y="73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73"/>
                    </a:lnTo>
                    <a:lnTo>
                      <a:pt x="102" y="72"/>
                    </a:lnTo>
                    <a:lnTo>
                      <a:pt x="101" y="72"/>
                    </a:lnTo>
                    <a:lnTo>
                      <a:pt x="101" y="72"/>
                    </a:lnTo>
                    <a:lnTo>
                      <a:pt x="101" y="72"/>
                    </a:lnTo>
                    <a:lnTo>
                      <a:pt x="100" y="72"/>
                    </a:lnTo>
                    <a:lnTo>
                      <a:pt x="100" y="71"/>
                    </a:lnTo>
                    <a:lnTo>
                      <a:pt x="100" y="71"/>
                    </a:lnTo>
                    <a:lnTo>
                      <a:pt x="100" y="71"/>
                    </a:lnTo>
                    <a:lnTo>
                      <a:pt x="100" y="70"/>
                    </a:lnTo>
                    <a:lnTo>
                      <a:pt x="100" y="70"/>
                    </a:lnTo>
                    <a:lnTo>
                      <a:pt x="100" y="69"/>
                    </a:lnTo>
                    <a:lnTo>
                      <a:pt x="99" y="69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7" y="68"/>
                    </a:lnTo>
                    <a:lnTo>
                      <a:pt x="97" y="68"/>
                    </a:lnTo>
                    <a:lnTo>
                      <a:pt x="97" y="68"/>
                    </a:lnTo>
                    <a:lnTo>
                      <a:pt x="97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7"/>
                    </a:lnTo>
                    <a:lnTo>
                      <a:pt x="96" y="67"/>
                    </a:lnTo>
                    <a:lnTo>
                      <a:pt x="95" y="66"/>
                    </a:lnTo>
                    <a:lnTo>
                      <a:pt x="95" y="66"/>
                    </a:lnTo>
                    <a:lnTo>
                      <a:pt x="94" y="66"/>
                    </a:lnTo>
                    <a:lnTo>
                      <a:pt x="94" y="66"/>
                    </a:lnTo>
                    <a:lnTo>
                      <a:pt x="93" y="66"/>
                    </a:lnTo>
                    <a:lnTo>
                      <a:pt x="93" y="65"/>
                    </a:lnTo>
                    <a:lnTo>
                      <a:pt x="93" y="65"/>
                    </a:lnTo>
                    <a:lnTo>
                      <a:pt x="92" y="65"/>
                    </a:lnTo>
                    <a:lnTo>
                      <a:pt x="92" y="64"/>
                    </a:lnTo>
                    <a:lnTo>
                      <a:pt x="93" y="64"/>
                    </a:lnTo>
                    <a:lnTo>
                      <a:pt x="93" y="64"/>
                    </a:lnTo>
                    <a:lnTo>
                      <a:pt x="93" y="64"/>
                    </a:lnTo>
                    <a:lnTo>
                      <a:pt x="92" y="64"/>
                    </a:lnTo>
                    <a:lnTo>
                      <a:pt x="92" y="64"/>
                    </a:lnTo>
                    <a:lnTo>
                      <a:pt x="91" y="63"/>
                    </a:lnTo>
                    <a:lnTo>
                      <a:pt x="91" y="63"/>
                    </a:lnTo>
                    <a:lnTo>
                      <a:pt x="91" y="63"/>
                    </a:lnTo>
                    <a:lnTo>
                      <a:pt x="90" y="63"/>
                    </a:lnTo>
                    <a:lnTo>
                      <a:pt x="90" y="63"/>
                    </a:lnTo>
                    <a:lnTo>
                      <a:pt x="90" y="63"/>
                    </a:lnTo>
                    <a:lnTo>
                      <a:pt x="89" y="63"/>
                    </a:lnTo>
                    <a:lnTo>
                      <a:pt x="89" y="63"/>
                    </a:lnTo>
                    <a:lnTo>
                      <a:pt x="89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7" y="63"/>
                    </a:lnTo>
                    <a:lnTo>
                      <a:pt x="87" y="63"/>
                    </a:lnTo>
                    <a:lnTo>
                      <a:pt x="87" y="63"/>
                    </a:lnTo>
                    <a:lnTo>
                      <a:pt x="87" y="63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6" y="62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4" y="62"/>
                    </a:lnTo>
                    <a:lnTo>
                      <a:pt x="84" y="61"/>
                    </a:lnTo>
                    <a:lnTo>
                      <a:pt x="84" y="61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3" y="60"/>
                    </a:lnTo>
                    <a:lnTo>
                      <a:pt x="83" y="60"/>
                    </a:lnTo>
                    <a:lnTo>
                      <a:pt x="82" y="60"/>
                    </a:lnTo>
                    <a:lnTo>
                      <a:pt x="82" y="60"/>
                    </a:lnTo>
                    <a:lnTo>
                      <a:pt x="81" y="60"/>
                    </a:lnTo>
                    <a:lnTo>
                      <a:pt x="81" y="60"/>
                    </a:lnTo>
                    <a:lnTo>
                      <a:pt x="80" y="60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9"/>
                    </a:lnTo>
                    <a:lnTo>
                      <a:pt x="80" y="59"/>
                    </a:lnTo>
                    <a:lnTo>
                      <a:pt x="79" y="59"/>
                    </a:lnTo>
                    <a:lnTo>
                      <a:pt x="79" y="58"/>
                    </a:lnTo>
                    <a:lnTo>
                      <a:pt x="79" y="58"/>
                    </a:lnTo>
                    <a:lnTo>
                      <a:pt x="79" y="57"/>
                    </a:lnTo>
                    <a:lnTo>
                      <a:pt x="79" y="57"/>
                    </a:lnTo>
                    <a:lnTo>
                      <a:pt x="79" y="57"/>
                    </a:lnTo>
                    <a:lnTo>
                      <a:pt x="78" y="57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7" y="56"/>
                    </a:lnTo>
                    <a:lnTo>
                      <a:pt x="77" y="56"/>
                    </a:lnTo>
                    <a:lnTo>
                      <a:pt x="77" y="56"/>
                    </a:lnTo>
                    <a:lnTo>
                      <a:pt x="77" y="56"/>
                    </a:lnTo>
                    <a:lnTo>
                      <a:pt x="76" y="55"/>
                    </a:lnTo>
                    <a:lnTo>
                      <a:pt x="76" y="55"/>
                    </a:lnTo>
                    <a:lnTo>
                      <a:pt x="76" y="55"/>
                    </a:lnTo>
                    <a:lnTo>
                      <a:pt x="75" y="55"/>
                    </a:lnTo>
                    <a:lnTo>
                      <a:pt x="75" y="55"/>
                    </a:lnTo>
                    <a:lnTo>
                      <a:pt x="74" y="55"/>
                    </a:lnTo>
                    <a:lnTo>
                      <a:pt x="74" y="55"/>
                    </a:lnTo>
                    <a:lnTo>
                      <a:pt x="73" y="55"/>
                    </a:lnTo>
                    <a:lnTo>
                      <a:pt x="73" y="55"/>
                    </a:lnTo>
                    <a:lnTo>
                      <a:pt x="73" y="55"/>
                    </a:lnTo>
                    <a:lnTo>
                      <a:pt x="73" y="54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2" y="53"/>
                    </a:lnTo>
                    <a:lnTo>
                      <a:pt x="72" y="53"/>
                    </a:lnTo>
                    <a:lnTo>
                      <a:pt x="72" y="52"/>
                    </a:lnTo>
                    <a:lnTo>
                      <a:pt x="71" y="52"/>
                    </a:lnTo>
                    <a:lnTo>
                      <a:pt x="71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1"/>
                    </a:lnTo>
                    <a:lnTo>
                      <a:pt x="68" y="51"/>
                    </a:lnTo>
                    <a:lnTo>
                      <a:pt x="68" y="51"/>
                    </a:lnTo>
                    <a:lnTo>
                      <a:pt x="68" y="51"/>
                    </a:lnTo>
                    <a:lnTo>
                      <a:pt x="68" y="51"/>
                    </a:lnTo>
                    <a:lnTo>
                      <a:pt x="68" y="51"/>
                    </a:lnTo>
                    <a:lnTo>
                      <a:pt x="67" y="51"/>
                    </a:lnTo>
                    <a:lnTo>
                      <a:pt x="67" y="51"/>
                    </a:lnTo>
                    <a:lnTo>
                      <a:pt x="67" y="51"/>
                    </a:lnTo>
                    <a:lnTo>
                      <a:pt x="67" y="50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7" y="47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6" y="46"/>
                    </a:lnTo>
                    <a:lnTo>
                      <a:pt x="67" y="46"/>
                    </a:lnTo>
                    <a:lnTo>
                      <a:pt x="67" y="45"/>
                    </a:lnTo>
                    <a:lnTo>
                      <a:pt x="67" y="45"/>
                    </a:lnTo>
                    <a:lnTo>
                      <a:pt x="66" y="44"/>
                    </a:lnTo>
                    <a:lnTo>
                      <a:pt x="66" y="44"/>
                    </a:lnTo>
                    <a:lnTo>
                      <a:pt x="66" y="44"/>
                    </a:lnTo>
                    <a:lnTo>
                      <a:pt x="66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5" y="43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3" y="44"/>
                    </a:lnTo>
                    <a:lnTo>
                      <a:pt x="63" y="44"/>
                    </a:lnTo>
                    <a:lnTo>
                      <a:pt x="63" y="44"/>
                    </a:lnTo>
                    <a:lnTo>
                      <a:pt x="63" y="45"/>
                    </a:lnTo>
                    <a:lnTo>
                      <a:pt x="62" y="45"/>
                    </a:lnTo>
                    <a:lnTo>
                      <a:pt x="62" y="45"/>
                    </a:lnTo>
                    <a:lnTo>
                      <a:pt x="61" y="45"/>
                    </a:lnTo>
                    <a:lnTo>
                      <a:pt x="61" y="46"/>
                    </a:lnTo>
                    <a:lnTo>
                      <a:pt x="61" y="46"/>
                    </a:lnTo>
                    <a:lnTo>
                      <a:pt x="61" y="46"/>
                    </a:lnTo>
                    <a:lnTo>
                      <a:pt x="60" y="46"/>
                    </a:lnTo>
                    <a:lnTo>
                      <a:pt x="60" y="46"/>
                    </a:lnTo>
                    <a:lnTo>
                      <a:pt x="60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8" y="47"/>
                    </a:lnTo>
                    <a:lnTo>
                      <a:pt x="58" y="47"/>
                    </a:lnTo>
                    <a:lnTo>
                      <a:pt x="57" y="47"/>
                    </a:lnTo>
                    <a:lnTo>
                      <a:pt x="57" y="47"/>
                    </a:lnTo>
                    <a:lnTo>
                      <a:pt x="57" y="47"/>
                    </a:lnTo>
                    <a:lnTo>
                      <a:pt x="56" y="46"/>
                    </a:lnTo>
                    <a:lnTo>
                      <a:pt x="56" y="46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55" y="47"/>
                    </a:lnTo>
                    <a:lnTo>
                      <a:pt x="54" y="47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3" y="45"/>
                    </a:lnTo>
                    <a:lnTo>
                      <a:pt x="53" y="45"/>
                    </a:lnTo>
                    <a:lnTo>
                      <a:pt x="52" y="45"/>
                    </a:lnTo>
                    <a:lnTo>
                      <a:pt x="52" y="44"/>
                    </a:lnTo>
                    <a:lnTo>
                      <a:pt x="51" y="44"/>
                    </a:lnTo>
                    <a:lnTo>
                      <a:pt x="51" y="44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50" y="44"/>
                    </a:lnTo>
                    <a:lnTo>
                      <a:pt x="49" y="44"/>
                    </a:lnTo>
                    <a:lnTo>
                      <a:pt x="49" y="44"/>
                    </a:lnTo>
                    <a:lnTo>
                      <a:pt x="49" y="45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4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3" y="42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42" y="41"/>
                    </a:lnTo>
                    <a:lnTo>
                      <a:pt x="41" y="41"/>
                    </a:lnTo>
                    <a:lnTo>
                      <a:pt x="41" y="41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5" y="42"/>
                    </a:lnTo>
                    <a:lnTo>
                      <a:pt x="35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3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1" y="43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7" y="41"/>
                    </a:lnTo>
                    <a:lnTo>
                      <a:pt x="27" y="41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2" y="45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3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9" y="42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41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9" y="6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50" y="11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2" y="10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5"/>
                    </a:lnTo>
                    <a:lnTo>
                      <a:pt x="58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1"/>
                    </a:lnTo>
                    <a:lnTo>
                      <a:pt x="68" y="11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0" y="11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2" y="11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8" y="9"/>
                    </a:lnTo>
                    <a:lnTo>
                      <a:pt x="78" y="10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9" y="12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1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5" y="10"/>
                    </a:lnTo>
                    <a:lnTo>
                      <a:pt x="95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1"/>
                    </a:lnTo>
                    <a:lnTo>
                      <a:pt x="97" y="11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7" y="13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97" y="14"/>
                    </a:lnTo>
                    <a:lnTo>
                      <a:pt x="97" y="15"/>
                    </a:lnTo>
                    <a:lnTo>
                      <a:pt x="97" y="15"/>
                    </a:lnTo>
                    <a:lnTo>
                      <a:pt x="97" y="16"/>
                    </a:lnTo>
                    <a:lnTo>
                      <a:pt x="97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9" y="16"/>
                    </a:lnTo>
                    <a:lnTo>
                      <a:pt x="99" y="15"/>
                    </a:lnTo>
                    <a:lnTo>
                      <a:pt x="99" y="15"/>
                    </a:lnTo>
                    <a:lnTo>
                      <a:pt x="99" y="15"/>
                    </a:lnTo>
                    <a:lnTo>
                      <a:pt x="100" y="15"/>
                    </a:lnTo>
                    <a:lnTo>
                      <a:pt x="100" y="14"/>
                    </a:lnTo>
                    <a:lnTo>
                      <a:pt x="101" y="14"/>
                    </a:lnTo>
                    <a:lnTo>
                      <a:pt x="101" y="14"/>
                    </a:lnTo>
                    <a:lnTo>
                      <a:pt x="102" y="14"/>
                    </a:lnTo>
                    <a:lnTo>
                      <a:pt x="102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5" y="11"/>
                    </a:lnTo>
                    <a:lnTo>
                      <a:pt x="105" y="11"/>
                    </a:lnTo>
                    <a:lnTo>
                      <a:pt x="105" y="10"/>
                    </a:lnTo>
                    <a:lnTo>
                      <a:pt x="104" y="10"/>
                    </a:lnTo>
                    <a:lnTo>
                      <a:pt x="104" y="9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6"/>
                    </a:lnTo>
                    <a:lnTo>
                      <a:pt x="105" y="6"/>
                    </a:lnTo>
                    <a:lnTo>
                      <a:pt x="105" y="6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06" y="5"/>
                    </a:lnTo>
                    <a:lnTo>
                      <a:pt x="106" y="5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6" y="3"/>
                    </a:lnTo>
                    <a:lnTo>
                      <a:pt x="106" y="3"/>
                    </a:lnTo>
                    <a:lnTo>
                      <a:pt x="106" y="3"/>
                    </a:lnTo>
                    <a:lnTo>
                      <a:pt x="106" y="2"/>
                    </a:lnTo>
                    <a:lnTo>
                      <a:pt x="107" y="2"/>
                    </a:lnTo>
                    <a:lnTo>
                      <a:pt x="107" y="2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7" y="2"/>
                    </a:lnTo>
                    <a:lnTo>
                      <a:pt x="117" y="2"/>
                    </a:lnTo>
                    <a:lnTo>
                      <a:pt x="117" y="2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20" y="2"/>
                    </a:lnTo>
                    <a:lnTo>
                      <a:pt x="120" y="3"/>
                    </a:lnTo>
                    <a:lnTo>
                      <a:pt x="121" y="3"/>
                    </a:lnTo>
                    <a:lnTo>
                      <a:pt x="121" y="3"/>
                    </a:lnTo>
                    <a:lnTo>
                      <a:pt x="121" y="3"/>
                    </a:lnTo>
                    <a:lnTo>
                      <a:pt x="122" y="3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3" y="4"/>
                    </a:lnTo>
                    <a:lnTo>
                      <a:pt x="123" y="4"/>
                    </a:lnTo>
                    <a:lnTo>
                      <a:pt x="124" y="4"/>
                    </a:lnTo>
                    <a:lnTo>
                      <a:pt x="124" y="4"/>
                    </a:lnTo>
                    <a:lnTo>
                      <a:pt x="125" y="4"/>
                    </a:lnTo>
                    <a:lnTo>
                      <a:pt x="125" y="5"/>
                    </a:lnTo>
                    <a:lnTo>
                      <a:pt x="125" y="4"/>
                    </a:lnTo>
                    <a:lnTo>
                      <a:pt x="126" y="4"/>
                    </a:lnTo>
                    <a:lnTo>
                      <a:pt x="126" y="5"/>
                    </a:lnTo>
                    <a:lnTo>
                      <a:pt x="126" y="4"/>
                    </a:lnTo>
                    <a:lnTo>
                      <a:pt x="126" y="5"/>
                    </a:lnTo>
                    <a:lnTo>
                      <a:pt x="126" y="5"/>
                    </a:lnTo>
                    <a:lnTo>
                      <a:pt x="126" y="5"/>
                    </a:lnTo>
                    <a:lnTo>
                      <a:pt x="127" y="5"/>
                    </a:lnTo>
                    <a:lnTo>
                      <a:pt x="127" y="5"/>
                    </a:lnTo>
                    <a:lnTo>
                      <a:pt x="127" y="5"/>
                    </a:lnTo>
                    <a:lnTo>
                      <a:pt x="128" y="5"/>
                    </a:lnTo>
                    <a:lnTo>
                      <a:pt x="128" y="5"/>
                    </a:lnTo>
                    <a:lnTo>
                      <a:pt x="128" y="5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30" y="6"/>
                    </a:lnTo>
                    <a:lnTo>
                      <a:pt x="130" y="7"/>
                    </a:lnTo>
                    <a:lnTo>
                      <a:pt x="130" y="7"/>
                    </a:lnTo>
                    <a:lnTo>
                      <a:pt x="130" y="7"/>
                    </a:lnTo>
                    <a:lnTo>
                      <a:pt x="130" y="8"/>
                    </a:lnTo>
                    <a:lnTo>
                      <a:pt x="131" y="8"/>
                    </a:lnTo>
                    <a:lnTo>
                      <a:pt x="131" y="8"/>
                    </a:lnTo>
                    <a:lnTo>
                      <a:pt x="132" y="9"/>
                    </a:lnTo>
                    <a:lnTo>
                      <a:pt x="132" y="9"/>
                    </a:lnTo>
                    <a:lnTo>
                      <a:pt x="132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3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4" y="11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6" y="12"/>
                    </a:lnTo>
                    <a:lnTo>
                      <a:pt x="136" y="12"/>
                    </a:lnTo>
                    <a:lnTo>
                      <a:pt x="136" y="11"/>
                    </a:lnTo>
                    <a:lnTo>
                      <a:pt x="137" y="11"/>
                    </a:lnTo>
                    <a:lnTo>
                      <a:pt x="137" y="11"/>
                    </a:lnTo>
                    <a:lnTo>
                      <a:pt x="138" y="11"/>
                    </a:lnTo>
                    <a:lnTo>
                      <a:pt x="138" y="11"/>
                    </a:lnTo>
                    <a:lnTo>
                      <a:pt x="139" y="11"/>
                    </a:lnTo>
                    <a:lnTo>
                      <a:pt x="139" y="11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41" y="11"/>
                    </a:lnTo>
                    <a:lnTo>
                      <a:pt x="141" y="10"/>
                    </a:lnTo>
                    <a:lnTo>
                      <a:pt x="141" y="10"/>
                    </a:lnTo>
                    <a:lnTo>
                      <a:pt x="142" y="10"/>
                    </a:lnTo>
                    <a:lnTo>
                      <a:pt x="142" y="10"/>
                    </a:lnTo>
                    <a:lnTo>
                      <a:pt x="143" y="10"/>
                    </a:lnTo>
                    <a:lnTo>
                      <a:pt x="143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5" y="10"/>
                    </a:lnTo>
                    <a:lnTo>
                      <a:pt x="145" y="10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7" y="10"/>
                    </a:lnTo>
                    <a:lnTo>
                      <a:pt x="147" y="11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9" y="11"/>
                    </a:lnTo>
                    <a:lnTo>
                      <a:pt x="149" y="11"/>
                    </a:lnTo>
                    <a:lnTo>
                      <a:pt x="149" y="12"/>
                    </a:lnTo>
                    <a:lnTo>
                      <a:pt x="149" y="12"/>
                    </a:lnTo>
                    <a:lnTo>
                      <a:pt x="149" y="13"/>
                    </a:lnTo>
                    <a:lnTo>
                      <a:pt x="149" y="13"/>
                    </a:lnTo>
                    <a:lnTo>
                      <a:pt x="149" y="14"/>
                    </a:lnTo>
                    <a:lnTo>
                      <a:pt x="149" y="14"/>
                    </a:lnTo>
                    <a:lnTo>
                      <a:pt x="149" y="14"/>
                    </a:lnTo>
                    <a:lnTo>
                      <a:pt x="150" y="15"/>
                    </a:lnTo>
                    <a:lnTo>
                      <a:pt x="150" y="15"/>
                    </a:lnTo>
                    <a:lnTo>
                      <a:pt x="150" y="15"/>
                    </a:lnTo>
                    <a:lnTo>
                      <a:pt x="151" y="15"/>
                    </a:lnTo>
                    <a:lnTo>
                      <a:pt x="151" y="16"/>
                    </a:lnTo>
                    <a:lnTo>
                      <a:pt x="152" y="16"/>
                    </a:lnTo>
                    <a:lnTo>
                      <a:pt x="152" y="16"/>
                    </a:lnTo>
                    <a:lnTo>
                      <a:pt x="153" y="15"/>
                    </a:lnTo>
                    <a:lnTo>
                      <a:pt x="153" y="15"/>
                    </a:lnTo>
                    <a:lnTo>
                      <a:pt x="153" y="15"/>
                    </a:lnTo>
                    <a:lnTo>
                      <a:pt x="153" y="15"/>
                    </a:lnTo>
                    <a:lnTo>
                      <a:pt x="154" y="15"/>
                    </a:lnTo>
                    <a:lnTo>
                      <a:pt x="154" y="14"/>
                    </a:lnTo>
                    <a:lnTo>
                      <a:pt x="155" y="14"/>
                    </a:lnTo>
                    <a:lnTo>
                      <a:pt x="155" y="14"/>
                    </a:lnTo>
                    <a:lnTo>
                      <a:pt x="156" y="14"/>
                    </a:lnTo>
                    <a:lnTo>
                      <a:pt x="156" y="14"/>
                    </a:lnTo>
                    <a:lnTo>
                      <a:pt x="156" y="14"/>
                    </a:lnTo>
                    <a:lnTo>
                      <a:pt x="157" y="14"/>
                    </a:lnTo>
                    <a:lnTo>
                      <a:pt x="157" y="14"/>
                    </a:lnTo>
                    <a:lnTo>
                      <a:pt x="158" y="14"/>
                    </a:lnTo>
                    <a:lnTo>
                      <a:pt x="158" y="14"/>
                    </a:lnTo>
                    <a:lnTo>
                      <a:pt x="159" y="14"/>
                    </a:lnTo>
                    <a:lnTo>
                      <a:pt x="159" y="14"/>
                    </a:lnTo>
                    <a:lnTo>
                      <a:pt x="160" y="14"/>
                    </a:lnTo>
                    <a:lnTo>
                      <a:pt x="160" y="14"/>
                    </a:lnTo>
                    <a:lnTo>
                      <a:pt x="161" y="15"/>
                    </a:lnTo>
                    <a:lnTo>
                      <a:pt x="161" y="15"/>
                    </a:lnTo>
                    <a:lnTo>
                      <a:pt x="161" y="15"/>
                    </a:lnTo>
                    <a:lnTo>
                      <a:pt x="162" y="15"/>
                    </a:lnTo>
                    <a:lnTo>
                      <a:pt x="162" y="16"/>
                    </a:lnTo>
                    <a:lnTo>
                      <a:pt x="163" y="16"/>
                    </a:lnTo>
                    <a:lnTo>
                      <a:pt x="163" y="16"/>
                    </a:lnTo>
                    <a:lnTo>
                      <a:pt x="163" y="16"/>
                    </a:lnTo>
                    <a:lnTo>
                      <a:pt x="163" y="17"/>
                    </a:lnTo>
                    <a:lnTo>
                      <a:pt x="164" y="17"/>
                    </a:lnTo>
                    <a:lnTo>
                      <a:pt x="164" y="17"/>
                    </a:lnTo>
                    <a:lnTo>
                      <a:pt x="164" y="17"/>
                    </a:lnTo>
                    <a:lnTo>
                      <a:pt x="164" y="17"/>
                    </a:lnTo>
                    <a:lnTo>
                      <a:pt x="165" y="17"/>
                    </a:lnTo>
                    <a:lnTo>
                      <a:pt x="165" y="17"/>
                    </a:lnTo>
                    <a:lnTo>
                      <a:pt x="165" y="18"/>
                    </a:lnTo>
                    <a:lnTo>
                      <a:pt x="166" y="18"/>
                    </a:lnTo>
                    <a:lnTo>
                      <a:pt x="166" y="18"/>
                    </a:lnTo>
                    <a:lnTo>
                      <a:pt x="166" y="18"/>
                    </a:lnTo>
                    <a:lnTo>
                      <a:pt x="167" y="18"/>
                    </a:lnTo>
                    <a:lnTo>
                      <a:pt x="167" y="18"/>
                    </a:lnTo>
                    <a:lnTo>
                      <a:pt x="168" y="18"/>
                    </a:lnTo>
                    <a:lnTo>
                      <a:pt x="168" y="17"/>
                    </a:lnTo>
                    <a:lnTo>
                      <a:pt x="168" y="17"/>
                    </a:lnTo>
                    <a:lnTo>
                      <a:pt x="169" y="17"/>
                    </a:lnTo>
                    <a:lnTo>
                      <a:pt x="169" y="17"/>
                    </a:lnTo>
                    <a:lnTo>
                      <a:pt x="169" y="17"/>
                    </a:lnTo>
                    <a:lnTo>
                      <a:pt x="170" y="17"/>
                    </a:lnTo>
                    <a:lnTo>
                      <a:pt x="170" y="17"/>
                    </a:lnTo>
                    <a:lnTo>
                      <a:pt x="171" y="17"/>
                    </a:lnTo>
                    <a:lnTo>
                      <a:pt x="171" y="17"/>
                    </a:lnTo>
                    <a:lnTo>
                      <a:pt x="171" y="17"/>
                    </a:lnTo>
                    <a:lnTo>
                      <a:pt x="172" y="17"/>
                    </a:lnTo>
                    <a:lnTo>
                      <a:pt x="172" y="18"/>
                    </a:lnTo>
                    <a:lnTo>
                      <a:pt x="172" y="18"/>
                    </a:lnTo>
                    <a:lnTo>
                      <a:pt x="172" y="17"/>
                    </a:lnTo>
                    <a:lnTo>
                      <a:pt x="173" y="17"/>
                    </a:lnTo>
                    <a:lnTo>
                      <a:pt x="173" y="17"/>
                    </a:lnTo>
                    <a:lnTo>
                      <a:pt x="174" y="17"/>
                    </a:lnTo>
                    <a:lnTo>
                      <a:pt x="174" y="17"/>
                    </a:lnTo>
                    <a:lnTo>
                      <a:pt x="174" y="17"/>
                    </a:lnTo>
                    <a:lnTo>
                      <a:pt x="175" y="17"/>
                    </a:lnTo>
                    <a:lnTo>
                      <a:pt x="175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6" y="15"/>
                    </a:lnTo>
                    <a:lnTo>
                      <a:pt x="177" y="15"/>
                    </a:lnTo>
                    <a:lnTo>
                      <a:pt x="177" y="14"/>
                    </a:lnTo>
                    <a:lnTo>
                      <a:pt x="177" y="14"/>
                    </a:lnTo>
                    <a:lnTo>
                      <a:pt x="178" y="14"/>
                    </a:lnTo>
                    <a:lnTo>
                      <a:pt x="178" y="14"/>
                    </a:lnTo>
                    <a:lnTo>
                      <a:pt x="178" y="14"/>
                    </a:lnTo>
                    <a:lnTo>
                      <a:pt x="179" y="14"/>
                    </a:lnTo>
                    <a:lnTo>
                      <a:pt x="179" y="14"/>
                    </a:lnTo>
                    <a:lnTo>
                      <a:pt x="180" y="14"/>
                    </a:lnTo>
                    <a:lnTo>
                      <a:pt x="180" y="14"/>
                    </a:lnTo>
                    <a:lnTo>
                      <a:pt x="180" y="14"/>
                    </a:lnTo>
                    <a:lnTo>
                      <a:pt x="181" y="14"/>
                    </a:lnTo>
                    <a:lnTo>
                      <a:pt x="181" y="14"/>
                    </a:lnTo>
                    <a:lnTo>
                      <a:pt x="182" y="14"/>
                    </a:lnTo>
                    <a:lnTo>
                      <a:pt x="182" y="15"/>
                    </a:lnTo>
                    <a:lnTo>
                      <a:pt x="182" y="15"/>
                    </a:lnTo>
                    <a:lnTo>
                      <a:pt x="183" y="15"/>
                    </a:lnTo>
                    <a:lnTo>
                      <a:pt x="183" y="15"/>
                    </a:lnTo>
                    <a:lnTo>
                      <a:pt x="184" y="15"/>
                    </a:lnTo>
                    <a:lnTo>
                      <a:pt x="184" y="15"/>
                    </a:lnTo>
                    <a:lnTo>
                      <a:pt x="185" y="15"/>
                    </a:lnTo>
                    <a:lnTo>
                      <a:pt x="185" y="15"/>
                    </a:lnTo>
                    <a:lnTo>
                      <a:pt x="186" y="15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7" y="15"/>
                    </a:lnTo>
                    <a:lnTo>
                      <a:pt x="188" y="15"/>
                    </a:lnTo>
                    <a:lnTo>
                      <a:pt x="188" y="15"/>
                    </a:lnTo>
                    <a:lnTo>
                      <a:pt x="189" y="15"/>
                    </a:lnTo>
                    <a:lnTo>
                      <a:pt x="189" y="15"/>
                    </a:lnTo>
                    <a:lnTo>
                      <a:pt x="190" y="15"/>
                    </a:lnTo>
                    <a:lnTo>
                      <a:pt x="190" y="15"/>
                    </a:lnTo>
                    <a:lnTo>
                      <a:pt x="191" y="15"/>
                    </a:lnTo>
                    <a:lnTo>
                      <a:pt x="191" y="15"/>
                    </a:lnTo>
                    <a:lnTo>
                      <a:pt x="192" y="16"/>
                    </a:lnTo>
                    <a:lnTo>
                      <a:pt x="192" y="16"/>
                    </a:lnTo>
                    <a:lnTo>
                      <a:pt x="193" y="16"/>
                    </a:lnTo>
                    <a:lnTo>
                      <a:pt x="193" y="16"/>
                    </a:lnTo>
                    <a:lnTo>
                      <a:pt x="194" y="16"/>
                    </a:lnTo>
                    <a:lnTo>
                      <a:pt x="194" y="16"/>
                    </a:lnTo>
                    <a:lnTo>
                      <a:pt x="195" y="16"/>
                    </a:lnTo>
                    <a:lnTo>
                      <a:pt x="195" y="15"/>
                    </a:lnTo>
                    <a:lnTo>
                      <a:pt x="196" y="15"/>
                    </a:lnTo>
                    <a:lnTo>
                      <a:pt x="196" y="15"/>
                    </a:lnTo>
                    <a:lnTo>
                      <a:pt x="196" y="15"/>
                    </a:lnTo>
                    <a:lnTo>
                      <a:pt x="197" y="15"/>
                    </a:lnTo>
                    <a:lnTo>
                      <a:pt x="197" y="15"/>
                    </a:lnTo>
                    <a:lnTo>
                      <a:pt x="198" y="15"/>
                    </a:lnTo>
                    <a:lnTo>
                      <a:pt x="198" y="16"/>
                    </a:lnTo>
                    <a:lnTo>
                      <a:pt x="198" y="16"/>
                    </a:lnTo>
                    <a:lnTo>
                      <a:pt x="198" y="16"/>
                    </a:lnTo>
                    <a:lnTo>
                      <a:pt x="198" y="16"/>
                    </a:lnTo>
                    <a:lnTo>
                      <a:pt x="198" y="16"/>
                    </a:lnTo>
                    <a:lnTo>
                      <a:pt x="199" y="16"/>
                    </a:lnTo>
                    <a:lnTo>
                      <a:pt x="199" y="17"/>
                    </a:lnTo>
                    <a:lnTo>
                      <a:pt x="199" y="17"/>
                    </a:lnTo>
                    <a:lnTo>
                      <a:pt x="199" y="17"/>
                    </a:lnTo>
                    <a:lnTo>
                      <a:pt x="200" y="17"/>
                    </a:lnTo>
                    <a:lnTo>
                      <a:pt x="200" y="18"/>
                    </a:lnTo>
                    <a:lnTo>
                      <a:pt x="200" y="18"/>
                    </a:lnTo>
                    <a:lnTo>
                      <a:pt x="200" y="19"/>
                    </a:lnTo>
                    <a:lnTo>
                      <a:pt x="200" y="19"/>
                    </a:lnTo>
                    <a:lnTo>
                      <a:pt x="200" y="20"/>
                    </a:lnTo>
                    <a:lnTo>
                      <a:pt x="201" y="20"/>
                    </a:lnTo>
                    <a:lnTo>
                      <a:pt x="201" y="20"/>
                    </a:lnTo>
                    <a:lnTo>
                      <a:pt x="201" y="20"/>
                    </a:lnTo>
                    <a:lnTo>
                      <a:pt x="202" y="21"/>
                    </a:lnTo>
                    <a:lnTo>
                      <a:pt x="202" y="21"/>
                    </a:lnTo>
                    <a:lnTo>
                      <a:pt x="203" y="21"/>
                    </a:lnTo>
                    <a:lnTo>
                      <a:pt x="203" y="21"/>
                    </a:lnTo>
                    <a:lnTo>
                      <a:pt x="203" y="21"/>
                    </a:lnTo>
                    <a:lnTo>
                      <a:pt x="204" y="21"/>
                    </a:lnTo>
                    <a:lnTo>
                      <a:pt x="204" y="22"/>
                    </a:lnTo>
                    <a:lnTo>
                      <a:pt x="204" y="22"/>
                    </a:lnTo>
                    <a:lnTo>
                      <a:pt x="205" y="22"/>
                    </a:lnTo>
                    <a:lnTo>
                      <a:pt x="205" y="22"/>
                    </a:lnTo>
                    <a:lnTo>
                      <a:pt x="206" y="22"/>
                    </a:lnTo>
                    <a:lnTo>
                      <a:pt x="206" y="22"/>
                    </a:lnTo>
                    <a:lnTo>
                      <a:pt x="206" y="23"/>
                    </a:lnTo>
                    <a:lnTo>
                      <a:pt x="207" y="23"/>
                    </a:lnTo>
                    <a:lnTo>
                      <a:pt x="207" y="23"/>
                    </a:lnTo>
                    <a:lnTo>
                      <a:pt x="207" y="23"/>
                    </a:lnTo>
                    <a:lnTo>
                      <a:pt x="207" y="24"/>
                    </a:lnTo>
                    <a:lnTo>
                      <a:pt x="208" y="24"/>
                    </a:lnTo>
                    <a:lnTo>
                      <a:pt x="208" y="24"/>
                    </a:lnTo>
                    <a:lnTo>
                      <a:pt x="209" y="24"/>
                    </a:lnTo>
                    <a:lnTo>
                      <a:pt x="209" y="24"/>
                    </a:lnTo>
                    <a:lnTo>
                      <a:pt x="210" y="24"/>
                    </a:lnTo>
                    <a:lnTo>
                      <a:pt x="210" y="24"/>
                    </a:lnTo>
                    <a:lnTo>
                      <a:pt x="211" y="25"/>
                    </a:lnTo>
                    <a:lnTo>
                      <a:pt x="212" y="25"/>
                    </a:lnTo>
                    <a:lnTo>
                      <a:pt x="212" y="25"/>
                    </a:lnTo>
                    <a:lnTo>
                      <a:pt x="213" y="25"/>
                    </a:lnTo>
                    <a:lnTo>
                      <a:pt x="213" y="25"/>
                    </a:lnTo>
                    <a:lnTo>
                      <a:pt x="214" y="25"/>
                    </a:lnTo>
                    <a:lnTo>
                      <a:pt x="214" y="25"/>
                    </a:lnTo>
                    <a:lnTo>
                      <a:pt x="215" y="25"/>
                    </a:lnTo>
                    <a:lnTo>
                      <a:pt x="215" y="25"/>
                    </a:lnTo>
                    <a:lnTo>
                      <a:pt x="216" y="25"/>
                    </a:lnTo>
                    <a:lnTo>
                      <a:pt x="216" y="25"/>
                    </a:lnTo>
                    <a:lnTo>
                      <a:pt x="216" y="25"/>
                    </a:lnTo>
                    <a:lnTo>
                      <a:pt x="217" y="25"/>
                    </a:lnTo>
                    <a:lnTo>
                      <a:pt x="217" y="25"/>
                    </a:lnTo>
                    <a:lnTo>
                      <a:pt x="218" y="25"/>
                    </a:lnTo>
                    <a:lnTo>
                      <a:pt x="218" y="25"/>
                    </a:lnTo>
                    <a:lnTo>
                      <a:pt x="219" y="25"/>
                    </a:lnTo>
                    <a:lnTo>
                      <a:pt x="219" y="26"/>
                    </a:lnTo>
                    <a:lnTo>
                      <a:pt x="220" y="26"/>
                    </a:lnTo>
                    <a:lnTo>
                      <a:pt x="220" y="26"/>
                    </a:lnTo>
                    <a:lnTo>
                      <a:pt x="221" y="26"/>
                    </a:lnTo>
                    <a:lnTo>
                      <a:pt x="221" y="27"/>
                    </a:lnTo>
                    <a:lnTo>
                      <a:pt x="221" y="27"/>
                    </a:lnTo>
                    <a:lnTo>
                      <a:pt x="221" y="27"/>
                    </a:lnTo>
                    <a:lnTo>
                      <a:pt x="221" y="27"/>
                    </a:lnTo>
                    <a:lnTo>
                      <a:pt x="222" y="27"/>
                    </a:lnTo>
                    <a:lnTo>
                      <a:pt x="222" y="28"/>
                    </a:lnTo>
                    <a:lnTo>
                      <a:pt x="222" y="28"/>
                    </a:lnTo>
                    <a:lnTo>
                      <a:pt x="223" y="28"/>
                    </a:lnTo>
                    <a:lnTo>
                      <a:pt x="223" y="28"/>
                    </a:lnTo>
                    <a:lnTo>
                      <a:pt x="224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07" name="Freeform 120">
                <a:extLst>
                  <a:ext uri="{FF2B5EF4-FFF2-40B4-BE49-F238E27FC236}">
                    <a16:creationId xmlns:a16="http://schemas.microsoft.com/office/drawing/2014/main" xmlns="" id="{B50FBC6E-3E56-4499-9621-7AE4B12302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9550" y="5192713"/>
                <a:ext cx="508000" cy="273050"/>
              </a:xfrm>
              <a:custGeom>
                <a:avLst/>
                <a:gdLst>
                  <a:gd name="T0" fmla="*/ 119 w 320"/>
                  <a:gd name="T1" fmla="*/ 139 h 172"/>
                  <a:gd name="T2" fmla="*/ 105 w 320"/>
                  <a:gd name="T3" fmla="*/ 138 h 172"/>
                  <a:gd name="T4" fmla="*/ 95 w 320"/>
                  <a:gd name="T5" fmla="*/ 126 h 172"/>
                  <a:gd name="T6" fmla="*/ 86 w 320"/>
                  <a:gd name="T7" fmla="*/ 113 h 172"/>
                  <a:gd name="T8" fmla="*/ 78 w 320"/>
                  <a:gd name="T9" fmla="*/ 105 h 172"/>
                  <a:gd name="T10" fmla="*/ 78 w 320"/>
                  <a:gd name="T11" fmla="*/ 96 h 172"/>
                  <a:gd name="T12" fmla="*/ 77 w 320"/>
                  <a:gd name="T13" fmla="*/ 85 h 172"/>
                  <a:gd name="T14" fmla="*/ 76 w 320"/>
                  <a:gd name="T15" fmla="*/ 79 h 172"/>
                  <a:gd name="T16" fmla="*/ 72 w 320"/>
                  <a:gd name="T17" fmla="*/ 71 h 172"/>
                  <a:gd name="T18" fmla="*/ 64 w 320"/>
                  <a:gd name="T19" fmla="*/ 69 h 172"/>
                  <a:gd name="T20" fmla="*/ 48 w 320"/>
                  <a:gd name="T21" fmla="*/ 63 h 172"/>
                  <a:gd name="T22" fmla="*/ 43 w 320"/>
                  <a:gd name="T23" fmla="*/ 66 h 172"/>
                  <a:gd name="T24" fmla="*/ 26 w 320"/>
                  <a:gd name="T25" fmla="*/ 68 h 172"/>
                  <a:gd name="T26" fmla="*/ 9 w 320"/>
                  <a:gd name="T27" fmla="*/ 70 h 172"/>
                  <a:gd name="T28" fmla="*/ 4 w 320"/>
                  <a:gd name="T29" fmla="*/ 62 h 172"/>
                  <a:gd name="T30" fmla="*/ 18 w 320"/>
                  <a:gd name="T31" fmla="*/ 53 h 172"/>
                  <a:gd name="T32" fmla="*/ 34 w 320"/>
                  <a:gd name="T33" fmla="*/ 51 h 172"/>
                  <a:gd name="T34" fmla="*/ 44 w 320"/>
                  <a:gd name="T35" fmla="*/ 40 h 172"/>
                  <a:gd name="T36" fmla="*/ 59 w 320"/>
                  <a:gd name="T37" fmla="*/ 37 h 172"/>
                  <a:gd name="T38" fmla="*/ 69 w 320"/>
                  <a:gd name="T39" fmla="*/ 25 h 172"/>
                  <a:gd name="T40" fmla="*/ 84 w 320"/>
                  <a:gd name="T41" fmla="*/ 16 h 172"/>
                  <a:gd name="T42" fmla="*/ 100 w 320"/>
                  <a:gd name="T43" fmla="*/ 11 h 172"/>
                  <a:gd name="T44" fmla="*/ 115 w 320"/>
                  <a:gd name="T45" fmla="*/ 3 h 172"/>
                  <a:gd name="T46" fmla="*/ 129 w 320"/>
                  <a:gd name="T47" fmla="*/ 4 h 172"/>
                  <a:gd name="T48" fmla="*/ 144 w 320"/>
                  <a:gd name="T49" fmla="*/ 13 h 172"/>
                  <a:gd name="T50" fmla="*/ 156 w 320"/>
                  <a:gd name="T51" fmla="*/ 16 h 172"/>
                  <a:gd name="T52" fmla="*/ 171 w 320"/>
                  <a:gd name="T53" fmla="*/ 16 h 172"/>
                  <a:gd name="T54" fmla="*/ 188 w 320"/>
                  <a:gd name="T55" fmla="*/ 19 h 172"/>
                  <a:gd name="T56" fmla="*/ 204 w 320"/>
                  <a:gd name="T57" fmla="*/ 26 h 172"/>
                  <a:gd name="T58" fmla="*/ 217 w 320"/>
                  <a:gd name="T59" fmla="*/ 32 h 172"/>
                  <a:gd name="T60" fmla="*/ 232 w 320"/>
                  <a:gd name="T61" fmla="*/ 35 h 172"/>
                  <a:gd name="T62" fmla="*/ 249 w 320"/>
                  <a:gd name="T63" fmla="*/ 31 h 172"/>
                  <a:gd name="T64" fmla="*/ 266 w 320"/>
                  <a:gd name="T65" fmla="*/ 23 h 172"/>
                  <a:gd name="T66" fmla="*/ 280 w 320"/>
                  <a:gd name="T67" fmla="*/ 23 h 172"/>
                  <a:gd name="T68" fmla="*/ 296 w 320"/>
                  <a:gd name="T69" fmla="*/ 25 h 172"/>
                  <a:gd name="T70" fmla="*/ 290 w 320"/>
                  <a:gd name="T71" fmla="*/ 39 h 172"/>
                  <a:gd name="T72" fmla="*/ 280 w 320"/>
                  <a:gd name="T73" fmla="*/ 51 h 172"/>
                  <a:gd name="T74" fmla="*/ 270 w 320"/>
                  <a:gd name="T75" fmla="*/ 61 h 172"/>
                  <a:gd name="T76" fmla="*/ 262 w 320"/>
                  <a:gd name="T77" fmla="*/ 70 h 172"/>
                  <a:gd name="T78" fmla="*/ 256 w 320"/>
                  <a:gd name="T79" fmla="*/ 82 h 172"/>
                  <a:gd name="T80" fmla="*/ 247 w 320"/>
                  <a:gd name="T81" fmla="*/ 91 h 172"/>
                  <a:gd name="T82" fmla="*/ 239 w 320"/>
                  <a:gd name="T83" fmla="*/ 107 h 172"/>
                  <a:gd name="T84" fmla="*/ 230 w 320"/>
                  <a:gd name="T85" fmla="*/ 115 h 172"/>
                  <a:gd name="T86" fmla="*/ 237 w 320"/>
                  <a:gd name="T87" fmla="*/ 126 h 172"/>
                  <a:gd name="T88" fmla="*/ 248 w 320"/>
                  <a:gd name="T89" fmla="*/ 136 h 172"/>
                  <a:gd name="T90" fmla="*/ 265 w 320"/>
                  <a:gd name="T91" fmla="*/ 134 h 172"/>
                  <a:gd name="T92" fmla="*/ 274 w 320"/>
                  <a:gd name="T93" fmla="*/ 143 h 172"/>
                  <a:gd name="T94" fmla="*/ 289 w 320"/>
                  <a:gd name="T95" fmla="*/ 146 h 172"/>
                  <a:gd name="T96" fmla="*/ 302 w 320"/>
                  <a:gd name="T97" fmla="*/ 155 h 172"/>
                  <a:gd name="T98" fmla="*/ 316 w 320"/>
                  <a:gd name="T99" fmla="*/ 165 h 172"/>
                  <a:gd name="T100" fmla="*/ 311 w 320"/>
                  <a:gd name="T101" fmla="*/ 170 h 172"/>
                  <a:gd name="T102" fmla="*/ 296 w 320"/>
                  <a:gd name="T103" fmla="*/ 171 h 172"/>
                  <a:gd name="T104" fmla="*/ 281 w 320"/>
                  <a:gd name="T105" fmla="*/ 171 h 172"/>
                  <a:gd name="T106" fmla="*/ 265 w 320"/>
                  <a:gd name="T107" fmla="*/ 165 h 172"/>
                  <a:gd name="T108" fmla="*/ 251 w 320"/>
                  <a:gd name="T109" fmla="*/ 157 h 172"/>
                  <a:gd name="T110" fmla="*/ 235 w 320"/>
                  <a:gd name="T111" fmla="*/ 155 h 172"/>
                  <a:gd name="T112" fmla="*/ 220 w 320"/>
                  <a:gd name="T113" fmla="*/ 153 h 172"/>
                  <a:gd name="T114" fmla="*/ 205 w 320"/>
                  <a:gd name="T115" fmla="*/ 151 h 172"/>
                  <a:gd name="T116" fmla="*/ 190 w 320"/>
                  <a:gd name="T117" fmla="*/ 146 h 172"/>
                  <a:gd name="T118" fmla="*/ 172 w 320"/>
                  <a:gd name="T119" fmla="*/ 147 h 172"/>
                  <a:gd name="T120" fmla="*/ 157 w 320"/>
                  <a:gd name="T121" fmla="*/ 150 h 172"/>
                  <a:gd name="T122" fmla="*/ 142 w 320"/>
                  <a:gd name="T123" fmla="*/ 14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0" h="172">
                    <a:moveTo>
                      <a:pt x="133" y="136"/>
                    </a:moveTo>
                    <a:lnTo>
                      <a:pt x="133" y="136"/>
                    </a:lnTo>
                    <a:lnTo>
                      <a:pt x="132" y="136"/>
                    </a:lnTo>
                    <a:lnTo>
                      <a:pt x="132" y="136"/>
                    </a:lnTo>
                    <a:lnTo>
                      <a:pt x="131" y="136"/>
                    </a:lnTo>
                    <a:lnTo>
                      <a:pt x="131" y="136"/>
                    </a:lnTo>
                    <a:lnTo>
                      <a:pt x="131" y="136"/>
                    </a:lnTo>
                    <a:lnTo>
                      <a:pt x="131" y="136"/>
                    </a:lnTo>
                    <a:lnTo>
                      <a:pt x="130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29" y="135"/>
                    </a:lnTo>
                    <a:lnTo>
                      <a:pt x="129" y="136"/>
                    </a:lnTo>
                    <a:lnTo>
                      <a:pt x="129" y="136"/>
                    </a:lnTo>
                    <a:lnTo>
                      <a:pt x="129" y="135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27" y="135"/>
                    </a:lnTo>
                    <a:lnTo>
                      <a:pt x="127" y="135"/>
                    </a:lnTo>
                    <a:lnTo>
                      <a:pt x="127" y="135"/>
                    </a:lnTo>
                    <a:lnTo>
                      <a:pt x="126" y="135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26" y="135"/>
                    </a:lnTo>
                    <a:lnTo>
                      <a:pt x="126" y="135"/>
                    </a:lnTo>
                    <a:lnTo>
                      <a:pt x="125" y="135"/>
                    </a:lnTo>
                    <a:lnTo>
                      <a:pt x="125" y="135"/>
                    </a:lnTo>
                    <a:lnTo>
                      <a:pt x="125" y="135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7"/>
                    </a:lnTo>
                    <a:lnTo>
                      <a:pt x="123" y="137"/>
                    </a:lnTo>
                    <a:lnTo>
                      <a:pt x="123" y="137"/>
                    </a:lnTo>
                    <a:lnTo>
                      <a:pt x="123" y="137"/>
                    </a:lnTo>
                    <a:lnTo>
                      <a:pt x="123" y="138"/>
                    </a:lnTo>
                    <a:lnTo>
                      <a:pt x="122" y="138"/>
                    </a:lnTo>
                    <a:lnTo>
                      <a:pt x="122" y="138"/>
                    </a:lnTo>
                    <a:lnTo>
                      <a:pt x="121" y="139"/>
                    </a:lnTo>
                    <a:lnTo>
                      <a:pt x="121" y="139"/>
                    </a:lnTo>
                    <a:lnTo>
                      <a:pt x="121" y="139"/>
                    </a:lnTo>
                    <a:lnTo>
                      <a:pt x="120" y="139"/>
                    </a:lnTo>
                    <a:lnTo>
                      <a:pt x="120" y="139"/>
                    </a:lnTo>
                    <a:lnTo>
                      <a:pt x="120" y="139"/>
                    </a:lnTo>
                    <a:lnTo>
                      <a:pt x="119" y="139"/>
                    </a:lnTo>
                    <a:lnTo>
                      <a:pt x="119" y="139"/>
                    </a:lnTo>
                    <a:lnTo>
                      <a:pt x="119" y="139"/>
                    </a:lnTo>
                    <a:lnTo>
                      <a:pt x="118" y="139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7" y="140"/>
                    </a:lnTo>
                    <a:lnTo>
                      <a:pt x="117" y="141"/>
                    </a:lnTo>
                    <a:lnTo>
                      <a:pt x="117" y="141"/>
                    </a:lnTo>
                    <a:lnTo>
                      <a:pt x="117" y="140"/>
                    </a:lnTo>
                    <a:lnTo>
                      <a:pt x="117" y="140"/>
                    </a:lnTo>
                    <a:lnTo>
                      <a:pt x="116" y="140"/>
                    </a:lnTo>
                    <a:lnTo>
                      <a:pt x="116" y="140"/>
                    </a:lnTo>
                    <a:lnTo>
                      <a:pt x="116" y="140"/>
                    </a:lnTo>
                    <a:lnTo>
                      <a:pt x="115" y="140"/>
                    </a:lnTo>
                    <a:lnTo>
                      <a:pt x="115" y="141"/>
                    </a:lnTo>
                    <a:lnTo>
                      <a:pt x="115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1"/>
                    </a:lnTo>
                    <a:lnTo>
                      <a:pt x="113" y="141"/>
                    </a:lnTo>
                    <a:lnTo>
                      <a:pt x="113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09" y="140"/>
                    </a:lnTo>
                    <a:lnTo>
                      <a:pt x="109" y="140"/>
                    </a:lnTo>
                    <a:lnTo>
                      <a:pt x="108" y="140"/>
                    </a:lnTo>
                    <a:lnTo>
                      <a:pt x="108" y="140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7" y="139"/>
                    </a:lnTo>
                    <a:lnTo>
                      <a:pt x="107" y="139"/>
                    </a:lnTo>
                    <a:lnTo>
                      <a:pt x="106" y="139"/>
                    </a:lnTo>
                    <a:lnTo>
                      <a:pt x="106" y="139"/>
                    </a:lnTo>
                    <a:lnTo>
                      <a:pt x="106" y="139"/>
                    </a:lnTo>
                    <a:lnTo>
                      <a:pt x="106" y="138"/>
                    </a:lnTo>
                    <a:lnTo>
                      <a:pt x="105" y="138"/>
                    </a:lnTo>
                    <a:lnTo>
                      <a:pt x="105" y="138"/>
                    </a:lnTo>
                    <a:lnTo>
                      <a:pt x="105" y="138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5" y="136"/>
                    </a:lnTo>
                    <a:lnTo>
                      <a:pt x="104" y="136"/>
                    </a:lnTo>
                    <a:lnTo>
                      <a:pt x="104" y="136"/>
                    </a:lnTo>
                    <a:lnTo>
                      <a:pt x="103" y="136"/>
                    </a:lnTo>
                    <a:lnTo>
                      <a:pt x="103" y="136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100" y="136"/>
                    </a:lnTo>
                    <a:lnTo>
                      <a:pt x="100" y="137"/>
                    </a:lnTo>
                    <a:lnTo>
                      <a:pt x="100" y="136"/>
                    </a:lnTo>
                    <a:lnTo>
                      <a:pt x="100" y="136"/>
                    </a:lnTo>
                    <a:lnTo>
                      <a:pt x="99" y="136"/>
                    </a:lnTo>
                    <a:lnTo>
                      <a:pt x="99" y="136"/>
                    </a:lnTo>
                    <a:lnTo>
                      <a:pt x="99" y="135"/>
                    </a:lnTo>
                    <a:lnTo>
                      <a:pt x="98" y="135"/>
                    </a:lnTo>
                    <a:lnTo>
                      <a:pt x="98" y="134"/>
                    </a:lnTo>
                    <a:lnTo>
                      <a:pt x="98" y="134"/>
                    </a:lnTo>
                    <a:lnTo>
                      <a:pt x="97" y="134"/>
                    </a:lnTo>
                    <a:lnTo>
                      <a:pt x="97" y="134"/>
                    </a:lnTo>
                    <a:lnTo>
                      <a:pt x="97" y="134"/>
                    </a:lnTo>
                    <a:lnTo>
                      <a:pt x="97" y="133"/>
                    </a:lnTo>
                    <a:lnTo>
                      <a:pt x="97" y="133"/>
                    </a:lnTo>
                    <a:lnTo>
                      <a:pt x="98" y="133"/>
                    </a:lnTo>
                    <a:lnTo>
                      <a:pt x="98" y="132"/>
                    </a:lnTo>
                    <a:lnTo>
                      <a:pt x="98" y="132"/>
                    </a:lnTo>
                    <a:lnTo>
                      <a:pt x="98" y="132"/>
                    </a:lnTo>
                    <a:lnTo>
                      <a:pt x="98" y="131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97" y="130"/>
                    </a:lnTo>
                    <a:lnTo>
                      <a:pt x="97" y="130"/>
                    </a:lnTo>
                    <a:lnTo>
                      <a:pt x="96" y="130"/>
                    </a:lnTo>
                    <a:lnTo>
                      <a:pt x="96" y="129"/>
                    </a:lnTo>
                    <a:lnTo>
                      <a:pt x="96" y="129"/>
                    </a:lnTo>
                    <a:lnTo>
                      <a:pt x="96" y="129"/>
                    </a:lnTo>
                    <a:lnTo>
                      <a:pt x="95" y="129"/>
                    </a:lnTo>
                    <a:lnTo>
                      <a:pt x="95" y="128"/>
                    </a:lnTo>
                    <a:lnTo>
                      <a:pt x="95" y="128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5" y="126"/>
                    </a:lnTo>
                    <a:lnTo>
                      <a:pt x="94" y="126"/>
                    </a:lnTo>
                    <a:lnTo>
                      <a:pt x="94" y="126"/>
                    </a:lnTo>
                    <a:lnTo>
                      <a:pt x="93" y="125"/>
                    </a:lnTo>
                    <a:lnTo>
                      <a:pt x="92" y="125"/>
                    </a:lnTo>
                    <a:lnTo>
                      <a:pt x="92" y="125"/>
                    </a:lnTo>
                    <a:lnTo>
                      <a:pt x="92" y="124"/>
                    </a:lnTo>
                    <a:lnTo>
                      <a:pt x="92" y="124"/>
                    </a:lnTo>
                    <a:lnTo>
                      <a:pt x="92" y="123"/>
                    </a:lnTo>
                    <a:lnTo>
                      <a:pt x="91" y="123"/>
                    </a:lnTo>
                    <a:lnTo>
                      <a:pt x="91" y="123"/>
                    </a:lnTo>
                    <a:lnTo>
                      <a:pt x="90" y="123"/>
                    </a:lnTo>
                    <a:lnTo>
                      <a:pt x="90" y="123"/>
                    </a:lnTo>
                    <a:lnTo>
                      <a:pt x="89" y="123"/>
                    </a:lnTo>
                    <a:lnTo>
                      <a:pt x="89" y="122"/>
                    </a:lnTo>
                    <a:lnTo>
                      <a:pt x="88" y="122"/>
                    </a:lnTo>
                    <a:lnTo>
                      <a:pt x="88" y="122"/>
                    </a:lnTo>
                    <a:lnTo>
                      <a:pt x="88" y="121"/>
                    </a:lnTo>
                    <a:lnTo>
                      <a:pt x="88" y="121"/>
                    </a:lnTo>
                    <a:lnTo>
                      <a:pt x="88" y="120"/>
                    </a:lnTo>
                    <a:lnTo>
                      <a:pt x="88" y="120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88" y="118"/>
                    </a:lnTo>
                    <a:lnTo>
                      <a:pt x="88" y="118"/>
                    </a:lnTo>
                    <a:lnTo>
                      <a:pt x="89" y="118"/>
                    </a:lnTo>
                    <a:lnTo>
                      <a:pt x="89" y="117"/>
                    </a:lnTo>
                    <a:lnTo>
                      <a:pt x="89" y="117"/>
                    </a:lnTo>
                    <a:lnTo>
                      <a:pt x="89" y="117"/>
                    </a:lnTo>
                    <a:lnTo>
                      <a:pt x="90" y="117"/>
                    </a:lnTo>
                    <a:lnTo>
                      <a:pt x="90" y="116"/>
                    </a:lnTo>
                    <a:lnTo>
                      <a:pt x="89" y="116"/>
                    </a:lnTo>
                    <a:lnTo>
                      <a:pt x="89" y="116"/>
                    </a:lnTo>
                    <a:lnTo>
                      <a:pt x="89" y="115"/>
                    </a:lnTo>
                    <a:lnTo>
                      <a:pt x="89" y="115"/>
                    </a:lnTo>
                    <a:lnTo>
                      <a:pt x="89" y="115"/>
                    </a:lnTo>
                    <a:lnTo>
                      <a:pt x="89" y="114"/>
                    </a:lnTo>
                    <a:lnTo>
                      <a:pt x="89" y="114"/>
                    </a:lnTo>
                    <a:lnTo>
                      <a:pt x="88" y="114"/>
                    </a:lnTo>
                    <a:lnTo>
                      <a:pt x="88" y="114"/>
                    </a:lnTo>
                    <a:lnTo>
                      <a:pt x="88" y="114"/>
                    </a:lnTo>
                    <a:lnTo>
                      <a:pt x="87" y="114"/>
                    </a:lnTo>
                    <a:lnTo>
                      <a:pt x="87" y="114"/>
                    </a:lnTo>
                    <a:lnTo>
                      <a:pt x="87" y="113"/>
                    </a:lnTo>
                    <a:lnTo>
                      <a:pt x="87" y="114"/>
                    </a:lnTo>
                    <a:lnTo>
                      <a:pt x="86" y="114"/>
                    </a:lnTo>
                    <a:lnTo>
                      <a:pt x="86" y="113"/>
                    </a:lnTo>
                    <a:lnTo>
                      <a:pt x="86" y="113"/>
                    </a:lnTo>
                    <a:lnTo>
                      <a:pt x="86" y="113"/>
                    </a:lnTo>
                    <a:lnTo>
                      <a:pt x="85" y="113"/>
                    </a:lnTo>
                    <a:lnTo>
                      <a:pt x="85" y="113"/>
                    </a:lnTo>
                    <a:lnTo>
                      <a:pt x="85" y="113"/>
                    </a:lnTo>
                    <a:lnTo>
                      <a:pt x="85" y="113"/>
                    </a:lnTo>
                    <a:lnTo>
                      <a:pt x="85" y="112"/>
                    </a:lnTo>
                    <a:lnTo>
                      <a:pt x="85" y="112"/>
                    </a:lnTo>
                    <a:lnTo>
                      <a:pt x="84" y="112"/>
                    </a:lnTo>
                    <a:lnTo>
                      <a:pt x="84" y="112"/>
                    </a:lnTo>
                    <a:lnTo>
                      <a:pt x="84" y="111"/>
                    </a:lnTo>
                    <a:lnTo>
                      <a:pt x="84" y="111"/>
                    </a:lnTo>
                    <a:lnTo>
                      <a:pt x="84" y="111"/>
                    </a:lnTo>
                    <a:lnTo>
                      <a:pt x="84" y="110"/>
                    </a:lnTo>
                    <a:lnTo>
                      <a:pt x="84" y="110"/>
                    </a:lnTo>
                    <a:lnTo>
                      <a:pt x="83" y="110"/>
                    </a:lnTo>
                    <a:lnTo>
                      <a:pt x="83" y="110"/>
                    </a:lnTo>
                    <a:lnTo>
                      <a:pt x="83" y="109"/>
                    </a:lnTo>
                    <a:lnTo>
                      <a:pt x="83" y="109"/>
                    </a:lnTo>
                    <a:lnTo>
                      <a:pt x="83" y="110"/>
                    </a:lnTo>
                    <a:lnTo>
                      <a:pt x="82" y="110"/>
                    </a:lnTo>
                    <a:lnTo>
                      <a:pt x="82" y="109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2" y="108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0" y="108"/>
                    </a:lnTo>
                    <a:lnTo>
                      <a:pt x="80" y="108"/>
                    </a:lnTo>
                    <a:lnTo>
                      <a:pt x="80" y="108"/>
                    </a:lnTo>
                    <a:lnTo>
                      <a:pt x="80" y="108"/>
                    </a:lnTo>
                    <a:lnTo>
                      <a:pt x="80" y="108"/>
                    </a:lnTo>
                    <a:lnTo>
                      <a:pt x="81" y="108"/>
                    </a:lnTo>
                    <a:lnTo>
                      <a:pt x="80" y="108"/>
                    </a:lnTo>
                    <a:lnTo>
                      <a:pt x="80" y="107"/>
                    </a:lnTo>
                    <a:lnTo>
                      <a:pt x="80" y="107"/>
                    </a:lnTo>
                    <a:lnTo>
                      <a:pt x="79" y="107"/>
                    </a:lnTo>
                    <a:lnTo>
                      <a:pt x="78" y="107"/>
                    </a:lnTo>
                    <a:lnTo>
                      <a:pt x="78" y="107"/>
                    </a:lnTo>
                    <a:lnTo>
                      <a:pt x="78" y="106"/>
                    </a:lnTo>
                    <a:lnTo>
                      <a:pt x="78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5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78" y="104"/>
                    </a:lnTo>
                    <a:lnTo>
                      <a:pt x="78" y="103"/>
                    </a:lnTo>
                    <a:lnTo>
                      <a:pt x="77" y="103"/>
                    </a:lnTo>
                    <a:lnTo>
                      <a:pt x="77" y="103"/>
                    </a:lnTo>
                    <a:lnTo>
                      <a:pt x="77" y="103"/>
                    </a:lnTo>
                    <a:lnTo>
                      <a:pt x="78" y="103"/>
                    </a:lnTo>
                    <a:lnTo>
                      <a:pt x="78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8" y="101"/>
                    </a:lnTo>
                    <a:lnTo>
                      <a:pt x="79" y="101"/>
                    </a:lnTo>
                    <a:lnTo>
                      <a:pt x="79" y="102"/>
                    </a:lnTo>
                    <a:lnTo>
                      <a:pt x="79" y="102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0"/>
                    </a:lnTo>
                    <a:lnTo>
                      <a:pt x="79" y="100"/>
                    </a:lnTo>
                    <a:lnTo>
                      <a:pt x="79" y="101"/>
                    </a:lnTo>
                    <a:lnTo>
                      <a:pt x="78" y="101"/>
                    </a:lnTo>
                    <a:lnTo>
                      <a:pt x="78" y="100"/>
                    </a:lnTo>
                    <a:lnTo>
                      <a:pt x="79" y="100"/>
                    </a:lnTo>
                    <a:lnTo>
                      <a:pt x="80" y="100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9" y="99"/>
                    </a:lnTo>
                    <a:lnTo>
                      <a:pt x="78" y="99"/>
                    </a:lnTo>
                    <a:lnTo>
                      <a:pt x="78" y="98"/>
                    </a:lnTo>
                    <a:lnTo>
                      <a:pt x="78" y="98"/>
                    </a:lnTo>
                    <a:lnTo>
                      <a:pt x="78" y="98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77" y="97"/>
                    </a:lnTo>
                    <a:lnTo>
                      <a:pt x="77" y="97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79" y="97"/>
                    </a:lnTo>
                    <a:lnTo>
                      <a:pt x="79" y="96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79" y="96"/>
                    </a:lnTo>
                    <a:lnTo>
                      <a:pt x="79" y="96"/>
                    </a:lnTo>
                    <a:lnTo>
                      <a:pt x="78" y="96"/>
                    </a:lnTo>
                    <a:lnTo>
                      <a:pt x="78" y="96"/>
                    </a:lnTo>
                    <a:lnTo>
                      <a:pt x="79" y="9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77" y="95"/>
                    </a:lnTo>
                    <a:lnTo>
                      <a:pt x="77" y="9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78" y="94"/>
                    </a:lnTo>
                    <a:lnTo>
                      <a:pt x="78" y="93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8" y="92"/>
                    </a:lnTo>
                    <a:lnTo>
                      <a:pt x="78" y="92"/>
                    </a:lnTo>
                    <a:lnTo>
                      <a:pt x="78" y="91"/>
                    </a:lnTo>
                    <a:lnTo>
                      <a:pt x="78" y="91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80" y="91"/>
                    </a:lnTo>
                    <a:lnTo>
                      <a:pt x="80" y="91"/>
                    </a:lnTo>
                    <a:lnTo>
                      <a:pt x="80" y="90"/>
                    </a:lnTo>
                    <a:lnTo>
                      <a:pt x="80" y="90"/>
                    </a:lnTo>
                    <a:lnTo>
                      <a:pt x="80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9" y="89"/>
                    </a:lnTo>
                    <a:lnTo>
                      <a:pt x="80" y="89"/>
                    </a:lnTo>
                    <a:lnTo>
                      <a:pt x="80" y="88"/>
                    </a:lnTo>
                    <a:lnTo>
                      <a:pt x="80" y="88"/>
                    </a:lnTo>
                    <a:lnTo>
                      <a:pt x="79" y="88"/>
                    </a:lnTo>
                    <a:lnTo>
                      <a:pt x="79" y="88"/>
                    </a:lnTo>
                    <a:lnTo>
                      <a:pt x="78" y="88"/>
                    </a:lnTo>
                    <a:lnTo>
                      <a:pt x="77" y="88"/>
                    </a:lnTo>
                    <a:lnTo>
                      <a:pt x="78" y="88"/>
                    </a:lnTo>
                    <a:lnTo>
                      <a:pt x="78" y="87"/>
                    </a:lnTo>
                    <a:lnTo>
                      <a:pt x="79" y="87"/>
                    </a:lnTo>
                    <a:lnTo>
                      <a:pt x="79" y="87"/>
                    </a:lnTo>
                    <a:lnTo>
                      <a:pt x="79" y="86"/>
                    </a:lnTo>
                    <a:lnTo>
                      <a:pt x="78" y="86"/>
                    </a:lnTo>
                    <a:lnTo>
                      <a:pt x="78" y="86"/>
                    </a:lnTo>
                    <a:lnTo>
                      <a:pt x="77" y="85"/>
                    </a:lnTo>
                    <a:lnTo>
                      <a:pt x="77" y="85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77" y="85"/>
                    </a:lnTo>
                    <a:lnTo>
                      <a:pt x="77" y="84"/>
                    </a:lnTo>
                    <a:lnTo>
                      <a:pt x="78" y="85"/>
                    </a:lnTo>
                    <a:lnTo>
                      <a:pt x="77" y="84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7" y="83"/>
                    </a:lnTo>
                    <a:lnTo>
                      <a:pt x="77" y="83"/>
                    </a:lnTo>
                    <a:lnTo>
                      <a:pt x="76" y="83"/>
                    </a:lnTo>
                    <a:lnTo>
                      <a:pt x="75" y="83"/>
                    </a:lnTo>
                    <a:lnTo>
                      <a:pt x="75" y="83"/>
                    </a:lnTo>
                    <a:lnTo>
                      <a:pt x="75" y="83"/>
                    </a:lnTo>
                    <a:lnTo>
                      <a:pt x="75" y="83"/>
                    </a:lnTo>
                    <a:lnTo>
                      <a:pt x="75" y="82"/>
                    </a:lnTo>
                    <a:lnTo>
                      <a:pt x="75" y="82"/>
                    </a:lnTo>
                    <a:lnTo>
                      <a:pt x="76" y="82"/>
                    </a:lnTo>
                    <a:lnTo>
                      <a:pt x="76" y="81"/>
                    </a:lnTo>
                    <a:lnTo>
                      <a:pt x="75" y="81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5" y="81"/>
                    </a:lnTo>
                    <a:lnTo>
                      <a:pt x="75" y="81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4" y="80"/>
                    </a:lnTo>
                    <a:lnTo>
                      <a:pt x="74" y="79"/>
                    </a:lnTo>
                    <a:lnTo>
                      <a:pt x="74" y="79"/>
                    </a:lnTo>
                    <a:lnTo>
                      <a:pt x="75" y="79"/>
                    </a:lnTo>
                    <a:lnTo>
                      <a:pt x="75" y="79"/>
                    </a:lnTo>
                    <a:lnTo>
                      <a:pt x="75" y="79"/>
                    </a:lnTo>
                    <a:lnTo>
                      <a:pt x="75" y="78"/>
                    </a:lnTo>
                    <a:lnTo>
                      <a:pt x="75" y="78"/>
                    </a:lnTo>
                    <a:lnTo>
                      <a:pt x="75" y="78"/>
                    </a:lnTo>
                    <a:lnTo>
                      <a:pt x="74" y="78"/>
                    </a:lnTo>
                    <a:lnTo>
                      <a:pt x="75" y="78"/>
                    </a:lnTo>
                    <a:lnTo>
                      <a:pt x="75" y="78"/>
                    </a:lnTo>
                    <a:lnTo>
                      <a:pt x="75" y="78"/>
                    </a:lnTo>
                    <a:lnTo>
                      <a:pt x="76" y="79"/>
                    </a:lnTo>
                    <a:lnTo>
                      <a:pt x="76" y="79"/>
                    </a:lnTo>
                    <a:lnTo>
                      <a:pt x="76" y="79"/>
                    </a:lnTo>
                    <a:lnTo>
                      <a:pt x="77" y="79"/>
                    </a:lnTo>
                    <a:lnTo>
                      <a:pt x="77" y="78"/>
                    </a:lnTo>
                    <a:lnTo>
                      <a:pt x="76" y="78"/>
                    </a:lnTo>
                    <a:lnTo>
                      <a:pt x="76" y="78"/>
                    </a:lnTo>
                    <a:lnTo>
                      <a:pt x="76" y="77"/>
                    </a:lnTo>
                    <a:lnTo>
                      <a:pt x="77" y="77"/>
                    </a:lnTo>
                    <a:lnTo>
                      <a:pt x="77" y="77"/>
                    </a:lnTo>
                    <a:lnTo>
                      <a:pt x="77" y="77"/>
                    </a:lnTo>
                    <a:lnTo>
                      <a:pt x="76" y="77"/>
                    </a:lnTo>
                    <a:lnTo>
                      <a:pt x="76" y="76"/>
                    </a:lnTo>
                    <a:lnTo>
                      <a:pt x="76" y="77"/>
                    </a:lnTo>
                    <a:lnTo>
                      <a:pt x="76" y="76"/>
                    </a:lnTo>
                    <a:lnTo>
                      <a:pt x="76" y="76"/>
                    </a:lnTo>
                    <a:lnTo>
                      <a:pt x="76" y="75"/>
                    </a:lnTo>
                    <a:lnTo>
                      <a:pt x="76" y="75"/>
                    </a:lnTo>
                    <a:lnTo>
                      <a:pt x="76" y="75"/>
                    </a:lnTo>
                    <a:lnTo>
                      <a:pt x="75" y="74"/>
                    </a:lnTo>
                    <a:lnTo>
                      <a:pt x="75" y="74"/>
                    </a:lnTo>
                    <a:lnTo>
                      <a:pt x="75" y="74"/>
                    </a:lnTo>
                    <a:lnTo>
                      <a:pt x="75" y="74"/>
                    </a:lnTo>
                    <a:lnTo>
                      <a:pt x="74" y="74"/>
                    </a:lnTo>
                    <a:lnTo>
                      <a:pt x="74" y="73"/>
                    </a:lnTo>
                    <a:lnTo>
                      <a:pt x="75" y="73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73" y="73"/>
                    </a:lnTo>
                    <a:lnTo>
                      <a:pt x="73" y="73"/>
                    </a:lnTo>
                    <a:lnTo>
                      <a:pt x="73" y="73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73" y="73"/>
                    </a:lnTo>
                    <a:lnTo>
                      <a:pt x="73" y="73"/>
                    </a:lnTo>
                    <a:lnTo>
                      <a:pt x="73" y="73"/>
                    </a:lnTo>
                    <a:lnTo>
                      <a:pt x="73" y="73"/>
                    </a:lnTo>
                    <a:lnTo>
                      <a:pt x="72" y="73"/>
                    </a:lnTo>
                    <a:lnTo>
                      <a:pt x="73" y="72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72" y="71"/>
                    </a:lnTo>
                    <a:lnTo>
                      <a:pt x="71" y="72"/>
                    </a:lnTo>
                    <a:lnTo>
                      <a:pt x="71" y="72"/>
                    </a:lnTo>
                    <a:lnTo>
                      <a:pt x="71" y="72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70" y="71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69" y="71"/>
                    </a:lnTo>
                    <a:lnTo>
                      <a:pt x="70" y="71"/>
                    </a:lnTo>
                    <a:lnTo>
                      <a:pt x="70" y="71"/>
                    </a:lnTo>
                    <a:lnTo>
                      <a:pt x="70" y="71"/>
                    </a:lnTo>
                    <a:lnTo>
                      <a:pt x="70" y="70"/>
                    </a:lnTo>
                    <a:lnTo>
                      <a:pt x="70" y="70"/>
                    </a:lnTo>
                    <a:lnTo>
                      <a:pt x="70" y="70"/>
                    </a:lnTo>
                    <a:lnTo>
                      <a:pt x="69" y="70"/>
                    </a:lnTo>
                    <a:lnTo>
                      <a:pt x="69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7" y="70"/>
                    </a:lnTo>
                    <a:lnTo>
                      <a:pt x="67" y="70"/>
                    </a:lnTo>
                    <a:lnTo>
                      <a:pt x="67" y="69"/>
                    </a:lnTo>
                    <a:lnTo>
                      <a:pt x="67" y="69"/>
                    </a:lnTo>
                    <a:lnTo>
                      <a:pt x="66" y="69"/>
                    </a:lnTo>
                    <a:lnTo>
                      <a:pt x="66" y="70"/>
                    </a:lnTo>
                    <a:lnTo>
                      <a:pt x="66" y="71"/>
                    </a:lnTo>
                    <a:lnTo>
                      <a:pt x="66" y="71"/>
                    </a:lnTo>
                    <a:lnTo>
                      <a:pt x="66" y="71"/>
                    </a:lnTo>
                    <a:lnTo>
                      <a:pt x="67" y="72"/>
                    </a:lnTo>
                    <a:lnTo>
                      <a:pt x="67" y="72"/>
                    </a:lnTo>
                    <a:lnTo>
                      <a:pt x="67" y="73"/>
                    </a:lnTo>
                    <a:lnTo>
                      <a:pt x="66" y="73"/>
                    </a:lnTo>
                    <a:lnTo>
                      <a:pt x="66" y="73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70"/>
                    </a:lnTo>
                    <a:lnTo>
                      <a:pt x="65" y="70"/>
                    </a:lnTo>
                    <a:lnTo>
                      <a:pt x="65" y="69"/>
                    </a:lnTo>
                    <a:lnTo>
                      <a:pt x="64" y="70"/>
                    </a:lnTo>
                    <a:lnTo>
                      <a:pt x="64" y="69"/>
                    </a:lnTo>
                    <a:lnTo>
                      <a:pt x="64" y="69"/>
                    </a:lnTo>
                    <a:lnTo>
                      <a:pt x="64" y="69"/>
                    </a:lnTo>
                    <a:lnTo>
                      <a:pt x="64" y="68"/>
                    </a:lnTo>
                    <a:lnTo>
                      <a:pt x="64" y="67"/>
                    </a:lnTo>
                    <a:lnTo>
                      <a:pt x="63" y="67"/>
                    </a:lnTo>
                    <a:lnTo>
                      <a:pt x="62" y="67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1" y="66"/>
                    </a:lnTo>
                    <a:lnTo>
                      <a:pt x="61" y="65"/>
                    </a:lnTo>
                    <a:lnTo>
                      <a:pt x="61" y="65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58" y="64"/>
                    </a:lnTo>
                    <a:lnTo>
                      <a:pt x="58" y="65"/>
                    </a:lnTo>
                    <a:lnTo>
                      <a:pt x="58" y="65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5" y="65"/>
                    </a:lnTo>
                    <a:lnTo>
                      <a:pt x="55" y="64"/>
                    </a:lnTo>
                    <a:lnTo>
                      <a:pt x="54" y="64"/>
                    </a:lnTo>
                    <a:lnTo>
                      <a:pt x="54" y="64"/>
                    </a:lnTo>
                    <a:lnTo>
                      <a:pt x="54" y="63"/>
                    </a:lnTo>
                    <a:lnTo>
                      <a:pt x="53" y="63"/>
                    </a:lnTo>
                    <a:lnTo>
                      <a:pt x="53" y="63"/>
                    </a:lnTo>
                    <a:lnTo>
                      <a:pt x="53" y="64"/>
                    </a:lnTo>
                    <a:lnTo>
                      <a:pt x="52" y="65"/>
                    </a:lnTo>
                    <a:lnTo>
                      <a:pt x="52" y="66"/>
                    </a:lnTo>
                    <a:lnTo>
                      <a:pt x="52" y="67"/>
                    </a:lnTo>
                    <a:lnTo>
                      <a:pt x="52" y="67"/>
                    </a:lnTo>
                    <a:lnTo>
                      <a:pt x="52" y="68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2" y="70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0" y="70"/>
                    </a:lnTo>
                    <a:lnTo>
                      <a:pt x="50" y="68"/>
                    </a:lnTo>
                    <a:lnTo>
                      <a:pt x="49" y="67"/>
                    </a:lnTo>
                    <a:lnTo>
                      <a:pt x="49" y="66"/>
                    </a:lnTo>
                    <a:lnTo>
                      <a:pt x="48" y="64"/>
                    </a:lnTo>
                    <a:lnTo>
                      <a:pt x="48" y="63"/>
                    </a:lnTo>
                    <a:lnTo>
                      <a:pt x="49" y="63"/>
                    </a:lnTo>
                    <a:lnTo>
                      <a:pt x="49" y="63"/>
                    </a:lnTo>
                    <a:lnTo>
                      <a:pt x="50" y="62"/>
                    </a:lnTo>
                    <a:lnTo>
                      <a:pt x="50" y="62"/>
                    </a:lnTo>
                    <a:lnTo>
                      <a:pt x="51" y="60"/>
                    </a:lnTo>
                    <a:lnTo>
                      <a:pt x="51" y="59"/>
                    </a:lnTo>
                    <a:lnTo>
                      <a:pt x="51" y="59"/>
                    </a:lnTo>
                    <a:lnTo>
                      <a:pt x="51" y="58"/>
                    </a:lnTo>
                    <a:lnTo>
                      <a:pt x="51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5" y="62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3" y="62"/>
                    </a:lnTo>
                    <a:lnTo>
                      <a:pt x="43" y="62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0" y="62"/>
                    </a:lnTo>
                    <a:lnTo>
                      <a:pt x="40" y="62"/>
                    </a:lnTo>
                    <a:lnTo>
                      <a:pt x="39" y="62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40" y="63"/>
                    </a:lnTo>
                    <a:lnTo>
                      <a:pt x="40" y="63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41" y="64"/>
                    </a:lnTo>
                    <a:lnTo>
                      <a:pt x="42" y="64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2" y="66"/>
                    </a:lnTo>
                    <a:lnTo>
                      <a:pt x="41" y="66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7" y="64"/>
                    </a:lnTo>
                    <a:lnTo>
                      <a:pt x="37" y="64"/>
                    </a:lnTo>
                    <a:lnTo>
                      <a:pt x="37" y="64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7" y="66"/>
                    </a:lnTo>
                    <a:lnTo>
                      <a:pt x="37" y="66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7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5" y="68"/>
                    </a:lnTo>
                    <a:lnTo>
                      <a:pt x="35" y="67"/>
                    </a:lnTo>
                    <a:lnTo>
                      <a:pt x="35" y="67"/>
                    </a:lnTo>
                    <a:lnTo>
                      <a:pt x="34" y="67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0" y="63"/>
                    </a:lnTo>
                    <a:lnTo>
                      <a:pt x="31" y="63"/>
                    </a:lnTo>
                    <a:lnTo>
                      <a:pt x="29" y="64"/>
                    </a:lnTo>
                    <a:lnTo>
                      <a:pt x="28" y="64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6" y="67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26" y="69"/>
                    </a:lnTo>
                    <a:lnTo>
                      <a:pt x="26" y="69"/>
                    </a:lnTo>
                    <a:lnTo>
                      <a:pt x="25" y="69"/>
                    </a:lnTo>
                    <a:lnTo>
                      <a:pt x="25" y="69"/>
                    </a:lnTo>
                    <a:lnTo>
                      <a:pt x="24" y="69"/>
                    </a:lnTo>
                    <a:lnTo>
                      <a:pt x="24" y="68"/>
                    </a:lnTo>
                    <a:lnTo>
                      <a:pt x="23" y="68"/>
                    </a:lnTo>
                    <a:lnTo>
                      <a:pt x="23" y="67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9"/>
                    </a:lnTo>
                    <a:lnTo>
                      <a:pt x="21" y="70"/>
                    </a:lnTo>
                    <a:lnTo>
                      <a:pt x="21" y="71"/>
                    </a:lnTo>
                    <a:lnTo>
                      <a:pt x="21" y="71"/>
                    </a:lnTo>
                    <a:lnTo>
                      <a:pt x="20" y="72"/>
                    </a:lnTo>
                    <a:lnTo>
                      <a:pt x="20" y="73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7" y="73"/>
                    </a:lnTo>
                    <a:lnTo>
                      <a:pt x="17" y="74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7" y="76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6" y="75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4" y="73"/>
                    </a:lnTo>
                    <a:lnTo>
                      <a:pt x="13" y="73"/>
                    </a:lnTo>
                    <a:lnTo>
                      <a:pt x="13" y="72"/>
                    </a:lnTo>
                    <a:lnTo>
                      <a:pt x="12" y="72"/>
                    </a:lnTo>
                    <a:lnTo>
                      <a:pt x="12" y="71"/>
                    </a:lnTo>
                    <a:lnTo>
                      <a:pt x="11" y="71"/>
                    </a:lnTo>
                    <a:lnTo>
                      <a:pt x="11" y="71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8" y="70"/>
                    </a:lnTo>
                    <a:lnTo>
                      <a:pt x="8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6" y="69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3" y="63"/>
                    </a:lnTo>
                    <a:lnTo>
                      <a:pt x="4" y="63"/>
                    </a:lnTo>
                    <a:lnTo>
                      <a:pt x="4" y="63"/>
                    </a:lnTo>
                    <a:lnTo>
                      <a:pt x="4" y="63"/>
                    </a:lnTo>
                    <a:lnTo>
                      <a:pt x="4" y="63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5" y="62"/>
                    </a:lnTo>
                    <a:lnTo>
                      <a:pt x="5" y="62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7" y="57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10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7" y="54"/>
                    </a:lnTo>
                    <a:lnTo>
                      <a:pt x="17" y="54"/>
                    </a:lnTo>
                    <a:lnTo>
                      <a:pt x="17" y="54"/>
                    </a:lnTo>
                    <a:lnTo>
                      <a:pt x="18" y="54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18" y="54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19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2" y="54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8" y="53"/>
                    </a:lnTo>
                    <a:lnTo>
                      <a:pt x="28" y="53"/>
                    </a:lnTo>
                    <a:lnTo>
                      <a:pt x="28" y="52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2" y="51"/>
                    </a:lnTo>
                    <a:lnTo>
                      <a:pt x="32" y="51"/>
                    </a:lnTo>
                    <a:lnTo>
                      <a:pt x="33" y="51"/>
                    </a:lnTo>
                    <a:lnTo>
                      <a:pt x="33" y="51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6" y="49"/>
                    </a:lnTo>
                    <a:lnTo>
                      <a:pt x="36" y="49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1"/>
                    </a:lnTo>
                    <a:lnTo>
                      <a:pt x="41" y="41"/>
                    </a:lnTo>
                    <a:lnTo>
                      <a:pt x="41" y="40"/>
                    </a:lnTo>
                    <a:lnTo>
                      <a:pt x="41" y="40"/>
                    </a:lnTo>
                    <a:lnTo>
                      <a:pt x="41" y="40"/>
                    </a:lnTo>
                    <a:lnTo>
                      <a:pt x="42" y="40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5" y="40"/>
                    </a:lnTo>
                    <a:lnTo>
                      <a:pt x="45" y="39"/>
                    </a:lnTo>
                    <a:lnTo>
                      <a:pt x="45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7" y="38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8" y="37"/>
                    </a:lnTo>
                    <a:lnTo>
                      <a:pt x="48" y="37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7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3" y="38"/>
                    </a:lnTo>
                    <a:lnTo>
                      <a:pt x="53" y="38"/>
                    </a:lnTo>
                    <a:lnTo>
                      <a:pt x="53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5" y="38"/>
                    </a:lnTo>
                    <a:lnTo>
                      <a:pt x="55" y="38"/>
                    </a:lnTo>
                    <a:lnTo>
                      <a:pt x="55" y="39"/>
                    </a:lnTo>
                    <a:lnTo>
                      <a:pt x="55" y="39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7" y="39"/>
                    </a:lnTo>
                    <a:lnTo>
                      <a:pt x="57" y="39"/>
                    </a:lnTo>
                    <a:lnTo>
                      <a:pt x="57" y="39"/>
                    </a:lnTo>
                    <a:lnTo>
                      <a:pt x="57" y="38"/>
                    </a:lnTo>
                    <a:lnTo>
                      <a:pt x="57" y="38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9" y="37"/>
                    </a:lnTo>
                    <a:lnTo>
                      <a:pt x="59" y="37"/>
                    </a:lnTo>
                    <a:lnTo>
                      <a:pt x="59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1" y="37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62" y="36"/>
                    </a:lnTo>
                    <a:lnTo>
                      <a:pt x="61" y="36"/>
                    </a:lnTo>
                    <a:lnTo>
                      <a:pt x="61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62" y="34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63" y="33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1"/>
                    </a:lnTo>
                    <a:lnTo>
                      <a:pt x="64" y="31"/>
                    </a:lnTo>
                    <a:lnTo>
                      <a:pt x="64" y="31"/>
                    </a:lnTo>
                    <a:lnTo>
                      <a:pt x="64" y="31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6" y="30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68" y="26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69" y="25"/>
                    </a:lnTo>
                    <a:lnTo>
                      <a:pt x="69" y="25"/>
                    </a:lnTo>
                    <a:lnTo>
                      <a:pt x="69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1" y="24"/>
                    </a:lnTo>
                    <a:lnTo>
                      <a:pt x="71" y="23"/>
                    </a:lnTo>
                    <a:lnTo>
                      <a:pt x="72" y="23"/>
                    </a:lnTo>
                    <a:lnTo>
                      <a:pt x="72" y="23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6" y="24"/>
                    </a:lnTo>
                    <a:lnTo>
                      <a:pt x="76" y="23"/>
                    </a:lnTo>
                    <a:lnTo>
                      <a:pt x="76" y="23"/>
                    </a:lnTo>
                    <a:lnTo>
                      <a:pt x="76" y="23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80" y="20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8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83" y="18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84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6" y="17"/>
                    </a:lnTo>
                    <a:lnTo>
                      <a:pt x="86" y="17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9" y="16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2" y="13"/>
                    </a:lnTo>
                    <a:lnTo>
                      <a:pt x="93" y="13"/>
                    </a:lnTo>
                    <a:lnTo>
                      <a:pt x="93" y="14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5" y="13"/>
                    </a:lnTo>
                    <a:lnTo>
                      <a:pt x="95" y="13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6" y="14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7" y="13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9" y="12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11"/>
                    </a:lnTo>
                    <a:lnTo>
                      <a:pt x="100" y="11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102" y="11"/>
                    </a:lnTo>
                    <a:lnTo>
                      <a:pt x="102" y="11"/>
                    </a:lnTo>
                    <a:lnTo>
                      <a:pt x="103" y="11"/>
                    </a:lnTo>
                    <a:lnTo>
                      <a:pt x="103" y="10"/>
                    </a:lnTo>
                    <a:lnTo>
                      <a:pt x="103" y="10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4" y="9"/>
                    </a:lnTo>
                    <a:lnTo>
                      <a:pt x="104" y="9"/>
                    </a:lnTo>
                    <a:lnTo>
                      <a:pt x="105" y="9"/>
                    </a:lnTo>
                    <a:lnTo>
                      <a:pt x="105" y="9"/>
                    </a:lnTo>
                    <a:lnTo>
                      <a:pt x="105" y="9"/>
                    </a:lnTo>
                    <a:lnTo>
                      <a:pt x="106" y="9"/>
                    </a:lnTo>
                    <a:lnTo>
                      <a:pt x="106" y="9"/>
                    </a:lnTo>
                    <a:lnTo>
                      <a:pt x="107" y="9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07" y="9"/>
                    </a:lnTo>
                    <a:lnTo>
                      <a:pt x="108" y="9"/>
                    </a:lnTo>
                    <a:lnTo>
                      <a:pt x="108" y="9"/>
                    </a:lnTo>
                    <a:lnTo>
                      <a:pt x="108" y="9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10" y="7"/>
                    </a:lnTo>
                    <a:lnTo>
                      <a:pt x="110" y="6"/>
                    </a:lnTo>
                    <a:lnTo>
                      <a:pt x="111" y="6"/>
                    </a:lnTo>
                    <a:lnTo>
                      <a:pt x="111" y="6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12" y="5"/>
                    </a:lnTo>
                    <a:lnTo>
                      <a:pt x="112" y="5"/>
                    </a:lnTo>
                    <a:lnTo>
                      <a:pt x="113" y="5"/>
                    </a:lnTo>
                    <a:lnTo>
                      <a:pt x="113" y="4"/>
                    </a:lnTo>
                    <a:lnTo>
                      <a:pt x="112" y="4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5" y="3"/>
                    </a:lnTo>
                    <a:lnTo>
                      <a:pt x="115" y="3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5" y="1"/>
                    </a:lnTo>
                    <a:lnTo>
                      <a:pt x="116" y="1"/>
                    </a:lnTo>
                    <a:lnTo>
                      <a:pt x="116" y="1"/>
                    </a:lnTo>
                    <a:lnTo>
                      <a:pt x="117" y="1"/>
                    </a:lnTo>
                    <a:lnTo>
                      <a:pt x="117" y="1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1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2" y="2"/>
                    </a:lnTo>
                    <a:lnTo>
                      <a:pt x="123" y="2"/>
                    </a:lnTo>
                    <a:lnTo>
                      <a:pt x="123" y="2"/>
                    </a:lnTo>
                    <a:lnTo>
                      <a:pt x="123" y="2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4" y="3"/>
                    </a:lnTo>
                    <a:lnTo>
                      <a:pt x="124" y="3"/>
                    </a:lnTo>
                    <a:lnTo>
                      <a:pt x="125" y="3"/>
                    </a:lnTo>
                    <a:lnTo>
                      <a:pt x="125" y="3"/>
                    </a:lnTo>
                    <a:lnTo>
                      <a:pt x="125" y="3"/>
                    </a:lnTo>
                    <a:lnTo>
                      <a:pt x="125" y="3"/>
                    </a:lnTo>
                    <a:lnTo>
                      <a:pt x="125" y="3"/>
                    </a:lnTo>
                    <a:lnTo>
                      <a:pt x="126" y="4"/>
                    </a:lnTo>
                    <a:lnTo>
                      <a:pt x="126" y="4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27" y="4"/>
                    </a:lnTo>
                    <a:lnTo>
                      <a:pt x="127" y="4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9" y="4"/>
                    </a:lnTo>
                    <a:lnTo>
                      <a:pt x="129" y="4"/>
                    </a:lnTo>
                    <a:lnTo>
                      <a:pt x="130" y="4"/>
                    </a:lnTo>
                    <a:lnTo>
                      <a:pt x="130" y="4"/>
                    </a:lnTo>
                    <a:lnTo>
                      <a:pt x="130" y="4"/>
                    </a:lnTo>
                    <a:lnTo>
                      <a:pt x="130" y="4"/>
                    </a:lnTo>
                    <a:lnTo>
                      <a:pt x="131" y="4"/>
                    </a:lnTo>
                    <a:lnTo>
                      <a:pt x="131" y="4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4" y="5"/>
                    </a:lnTo>
                    <a:lnTo>
                      <a:pt x="134" y="5"/>
                    </a:lnTo>
                    <a:lnTo>
                      <a:pt x="134" y="5"/>
                    </a:lnTo>
                    <a:lnTo>
                      <a:pt x="135" y="5"/>
                    </a:lnTo>
                    <a:lnTo>
                      <a:pt x="135" y="6"/>
                    </a:lnTo>
                    <a:lnTo>
                      <a:pt x="135" y="6"/>
                    </a:lnTo>
                    <a:lnTo>
                      <a:pt x="135" y="7"/>
                    </a:lnTo>
                    <a:lnTo>
                      <a:pt x="135" y="7"/>
                    </a:lnTo>
                    <a:lnTo>
                      <a:pt x="135" y="7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6" y="7"/>
                    </a:lnTo>
                    <a:lnTo>
                      <a:pt x="136" y="8"/>
                    </a:lnTo>
                    <a:lnTo>
                      <a:pt x="136" y="8"/>
                    </a:lnTo>
                    <a:lnTo>
                      <a:pt x="137" y="8"/>
                    </a:lnTo>
                    <a:lnTo>
                      <a:pt x="137" y="8"/>
                    </a:lnTo>
                    <a:lnTo>
                      <a:pt x="137" y="9"/>
                    </a:lnTo>
                    <a:lnTo>
                      <a:pt x="138" y="9"/>
                    </a:lnTo>
                    <a:lnTo>
                      <a:pt x="138" y="9"/>
                    </a:lnTo>
                    <a:lnTo>
                      <a:pt x="138" y="10"/>
                    </a:lnTo>
                    <a:lnTo>
                      <a:pt x="138" y="10"/>
                    </a:lnTo>
                    <a:lnTo>
                      <a:pt x="138" y="10"/>
                    </a:lnTo>
                    <a:lnTo>
                      <a:pt x="139" y="10"/>
                    </a:lnTo>
                    <a:lnTo>
                      <a:pt x="139" y="10"/>
                    </a:lnTo>
                    <a:lnTo>
                      <a:pt x="140" y="10"/>
                    </a:lnTo>
                    <a:lnTo>
                      <a:pt x="140" y="11"/>
                    </a:lnTo>
                    <a:lnTo>
                      <a:pt x="141" y="11"/>
                    </a:lnTo>
                    <a:lnTo>
                      <a:pt x="141" y="11"/>
                    </a:lnTo>
                    <a:lnTo>
                      <a:pt x="141" y="11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2" y="13"/>
                    </a:lnTo>
                    <a:lnTo>
                      <a:pt x="143" y="13"/>
                    </a:lnTo>
                    <a:lnTo>
                      <a:pt x="143" y="13"/>
                    </a:lnTo>
                    <a:lnTo>
                      <a:pt x="144" y="13"/>
                    </a:lnTo>
                    <a:lnTo>
                      <a:pt x="144" y="13"/>
                    </a:lnTo>
                    <a:lnTo>
                      <a:pt x="144" y="13"/>
                    </a:lnTo>
                    <a:lnTo>
                      <a:pt x="145" y="13"/>
                    </a:lnTo>
                    <a:lnTo>
                      <a:pt x="145" y="14"/>
                    </a:lnTo>
                    <a:lnTo>
                      <a:pt x="145" y="14"/>
                    </a:lnTo>
                    <a:lnTo>
                      <a:pt x="145" y="14"/>
                    </a:lnTo>
                    <a:lnTo>
                      <a:pt x="145" y="15"/>
                    </a:lnTo>
                    <a:lnTo>
                      <a:pt x="145" y="15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6" y="15"/>
                    </a:lnTo>
                    <a:lnTo>
                      <a:pt x="146" y="15"/>
                    </a:lnTo>
                    <a:lnTo>
                      <a:pt x="147" y="15"/>
                    </a:lnTo>
                    <a:lnTo>
                      <a:pt x="147" y="15"/>
                    </a:lnTo>
                    <a:lnTo>
                      <a:pt x="148" y="15"/>
                    </a:lnTo>
                    <a:lnTo>
                      <a:pt x="148" y="14"/>
                    </a:lnTo>
                    <a:lnTo>
                      <a:pt x="148" y="14"/>
                    </a:lnTo>
                    <a:lnTo>
                      <a:pt x="148" y="14"/>
                    </a:lnTo>
                    <a:lnTo>
                      <a:pt x="149" y="14"/>
                    </a:lnTo>
                    <a:lnTo>
                      <a:pt x="149" y="14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50" y="15"/>
                    </a:lnTo>
                    <a:lnTo>
                      <a:pt x="150" y="15"/>
                    </a:lnTo>
                    <a:lnTo>
                      <a:pt x="151" y="15"/>
                    </a:lnTo>
                    <a:lnTo>
                      <a:pt x="151" y="14"/>
                    </a:lnTo>
                    <a:lnTo>
                      <a:pt x="151" y="14"/>
                    </a:lnTo>
                    <a:lnTo>
                      <a:pt x="151" y="15"/>
                    </a:lnTo>
                    <a:lnTo>
                      <a:pt x="152" y="15"/>
                    </a:lnTo>
                    <a:lnTo>
                      <a:pt x="152" y="15"/>
                    </a:lnTo>
                    <a:lnTo>
                      <a:pt x="152" y="15"/>
                    </a:lnTo>
                    <a:lnTo>
                      <a:pt x="152" y="16"/>
                    </a:lnTo>
                    <a:lnTo>
                      <a:pt x="152" y="16"/>
                    </a:lnTo>
                    <a:lnTo>
                      <a:pt x="152" y="16"/>
                    </a:lnTo>
                    <a:lnTo>
                      <a:pt x="153" y="16"/>
                    </a:lnTo>
                    <a:lnTo>
                      <a:pt x="153" y="16"/>
                    </a:lnTo>
                    <a:lnTo>
                      <a:pt x="153" y="16"/>
                    </a:lnTo>
                    <a:lnTo>
                      <a:pt x="154" y="16"/>
                    </a:lnTo>
                    <a:lnTo>
                      <a:pt x="154" y="16"/>
                    </a:lnTo>
                    <a:lnTo>
                      <a:pt x="155" y="16"/>
                    </a:lnTo>
                    <a:lnTo>
                      <a:pt x="155" y="16"/>
                    </a:lnTo>
                    <a:lnTo>
                      <a:pt x="155" y="16"/>
                    </a:lnTo>
                    <a:lnTo>
                      <a:pt x="155" y="16"/>
                    </a:lnTo>
                    <a:lnTo>
                      <a:pt x="155" y="16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7" y="16"/>
                    </a:lnTo>
                    <a:lnTo>
                      <a:pt x="157" y="16"/>
                    </a:lnTo>
                    <a:lnTo>
                      <a:pt x="158" y="16"/>
                    </a:lnTo>
                    <a:lnTo>
                      <a:pt x="158" y="16"/>
                    </a:lnTo>
                    <a:lnTo>
                      <a:pt x="159" y="16"/>
                    </a:lnTo>
                    <a:lnTo>
                      <a:pt x="159" y="16"/>
                    </a:lnTo>
                    <a:lnTo>
                      <a:pt x="159" y="16"/>
                    </a:lnTo>
                    <a:lnTo>
                      <a:pt x="160" y="16"/>
                    </a:lnTo>
                    <a:lnTo>
                      <a:pt x="160" y="16"/>
                    </a:lnTo>
                    <a:lnTo>
                      <a:pt x="161" y="16"/>
                    </a:lnTo>
                    <a:lnTo>
                      <a:pt x="161" y="16"/>
                    </a:lnTo>
                    <a:lnTo>
                      <a:pt x="161" y="16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6"/>
                    </a:lnTo>
                    <a:lnTo>
                      <a:pt x="163" y="16"/>
                    </a:lnTo>
                    <a:lnTo>
                      <a:pt x="163" y="17"/>
                    </a:lnTo>
                    <a:lnTo>
                      <a:pt x="164" y="17"/>
                    </a:lnTo>
                    <a:lnTo>
                      <a:pt x="164" y="17"/>
                    </a:lnTo>
                    <a:lnTo>
                      <a:pt x="164" y="17"/>
                    </a:lnTo>
                    <a:lnTo>
                      <a:pt x="164" y="17"/>
                    </a:lnTo>
                    <a:lnTo>
                      <a:pt x="165" y="17"/>
                    </a:lnTo>
                    <a:lnTo>
                      <a:pt x="165" y="17"/>
                    </a:lnTo>
                    <a:lnTo>
                      <a:pt x="165" y="17"/>
                    </a:lnTo>
                    <a:lnTo>
                      <a:pt x="165" y="16"/>
                    </a:lnTo>
                    <a:lnTo>
                      <a:pt x="165" y="16"/>
                    </a:lnTo>
                    <a:lnTo>
                      <a:pt x="165" y="17"/>
                    </a:lnTo>
                    <a:lnTo>
                      <a:pt x="165" y="16"/>
                    </a:lnTo>
                    <a:lnTo>
                      <a:pt x="166" y="16"/>
                    </a:lnTo>
                    <a:lnTo>
                      <a:pt x="166" y="16"/>
                    </a:lnTo>
                    <a:lnTo>
                      <a:pt x="166" y="16"/>
                    </a:lnTo>
                    <a:lnTo>
                      <a:pt x="166" y="16"/>
                    </a:lnTo>
                    <a:lnTo>
                      <a:pt x="166" y="16"/>
                    </a:lnTo>
                    <a:lnTo>
                      <a:pt x="167" y="16"/>
                    </a:lnTo>
                    <a:lnTo>
                      <a:pt x="167" y="16"/>
                    </a:lnTo>
                    <a:lnTo>
                      <a:pt x="168" y="16"/>
                    </a:lnTo>
                    <a:lnTo>
                      <a:pt x="168" y="16"/>
                    </a:lnTo>
                    <a:lnTo>
                      <a:pt x="169" y="16"/>
                    </a:lnTo>
                    <a:lnTo>
                      <a:pt x="169" y="16"/>
                    </a:lnTo>
                    <a:lnTo>
                      <a:pt x="170" y="15"/>
                    </a:lnTo>
                    <a:lnTo>
                      <a:pt x="170" y="15"/>
                    </a:lnTo>
                    <a:lnTo>
                      <a:pt x="170" y="15"/>
                    </a:lnTo>
                    <a:lnTo>
                      <a:pt x="170" y="15"/>
                    </a:lnTo>
                    <a:lnTo>
                      <a:pt x="171" y="15"/>
                    </a:lnTo>
                    <a:lnTo>
                      <a:pt x="171" y="16"/>
                    </a:lnTo>
                    <a:lnTo>
                      <a:pt x="171" y="16"/>
                    </a:lnTo>
                    <a:lnTo>
                      <a:pt x="172" y="16"/>
                    </a:lnTo>
                    <a:lnTo>
                      <a:pt x="172" y="16"/>
                    </a:lnTo>
                    <a:lnTo>
                      <a:pt x="172" y="15"/>
                    </a:lnTo>
                    <a:lnTo>
                      <a:pt x="173" y="15"/>
                    </a:lnTo>
                    <a:lnTo>
                      <a:pt x="173" y="15"/>
                    </a:lnTo>
                    <a:lnTo>
                      <a:pt x="174" y="15"/>
                    </a:lnTo>
                    <a:lnTo>
                      <a:pt x="174" y="15"/>
                    </a:lnTo>
                    <a:lnTo>
                      <a:pt x="175" y="15"/>
                    </a:lnTo>
                    <a:lnTo>
                      <a:pt x="175" y="16"/>
                    </a:lnTo>
                    <a:lnTo>
                      <a:pt x="175" y="16"/>
                    </a:lnTo>
                    <a:lnTo>
                      <a:pt x="175" y="16"/>
                    </a:lnTo>
                    <a:lnTo>
                      <a:pt x="175" y="16"/>
                    </a:lnTo>
                    <a:lnTo>
                      <a:pt x="175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7" y="16"/>
                    </a:lnTo>
                    <a:lnTo>
                      <a:pt x="177" y="16"/>
                    </a:lnTo>
                    <a:lnTo>
                      <a:pt x="178" y="16"/>
                    </a:lnTo>
                    <a:lnTo>
                      <a:pt x="178" y="16"/>
                    </a:lnTo>
                    <a:lnTo>
                      <a:pt x="179" y="16"/>
                    </a:lnTo>
                    <a:lnTo>
                      <a:pt x="179" y="16"/>
                    </a:lnTo>
                    <a:lnTo>
                      <a:pt x="180" y="16"/>
                    </a:lnTo>
                    <a:lnTo>
                      <a:pt x="180" y="16"/>
                    </a:lnTo>
                    <a:lnTo>
                      <a:pt x="181" y="16"/>
                    </a:lnTo>
                    <a:lnTo>
                      <a:pt x="181" y="16"/>
                    </a:lnTo>
                    <a:lnTo>
                      <a:pt x="182" y="16"/>
                    </a:lnTo>
                    <a:lnTo>
                      <a:pt x="182" y="17"/>
                    </a:lnTo>
                    <a:lnTo>
                      <a:pt x="182" y="17"/>
                    </a:lnTo>
                    <a:lnTo>
                      <a:pt x="183" y="17"/>
                    </a:lnTo>
                    <a:lnTo>
                      <a:pt x="183" y="17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85" y="17"/>
                    </a:lnTo>
                    <a:lnTo>
                      <a:pt x="185" y="18"/>
                    </a:lnTo>
                    <a:lnTo>
                      <a:pt x="185" y="18"/>
                    </a:lnTo>
                    <a:lnTo>
                      <a:pt x="185" y="18"/>
                    </a:lnTo>
                    <a:lnTo>
                      <a:pt x="185" y="18"/>
                    </a:lnTo>
                    <a:lnTo>
                      <a:pt x="185" y="18"/>
                    </a:lnTo>
                    <a:lnTo>
                      <a:pt x="186" y="18"/>
                    </a:lnTo>
                    <a:lnTo>
                      <a:pt x="186" y="18"/>
                    </a:lnTo>
                    <a:lnTo>
                      <a:pt x="186" y="18"/>
                    </a:lnTo>
                    <a:lnTo>
                      <a:pt x="187" y="18"/>
                    </a:lnTo>
                    <a:lnTo>
                      <a:pt x="187" y="18"/>
                    </a:lnTo>
                    <a:lnTo>
                      <a:pt x="187" y="19"/>
                    </a:lnTo>
                    <a:lnTo>
                      <a:pt x="188" y="19"/>
                    </a:lnTo>
                    <a:lnTo>
                      <a:pt x="188" y="19"/>
                    </a:lnTo>
                    <a:lnTo>
                      <a:pt x="189" y="19"/>
                    </a:lnTo>
                    <a:lnTo>
                      <a:pt x="189" y="18"/>
                    </a:lnTo>
                    <a:lnTo>
                      <a:pt x="189" y="18"/>
                    </a:lnTo>
                    <a:lnTo>
                      <a:pt x="190" y="18"/>
                    </a:lnTo>
                    <a:lnTo>
                      <a:pt x="190" y="18"/>
                    </a:lnTo>
                    <a:lnTo>
                      <a:pt x="191" y="18"/>
                    </a:lnTo>
                    <a:lnTo>
                      <a:pt x="191" y="18"/>
                    </a:lnTo>
                    <a:lnTo>
                      <a:pt x="191" y="19"/>
                    </a:lnTo>
                    <a:lnTo>
                      <a:pt x="192" y="19"/>
                    </a:lnTo>
                    <a:lnTo>
                      <a:pt x="192" y="19"/>
                    </a:lnTo>
                    <a:lnTo>
                      <a:pt x="193" y="19"/>
                    </a:lnTo>
                    <a:lnTo>
                      <a:pt x="193" y="19"/>
                    </a:lnTo>
                    <a:lnTo>
                      <a:pt x="193" y="19"/>
                    </a:lnTo>
                    <a:lnTo>
                      <a:pt x="194" y="19"/>
                    </a:lnTo>
                    <a:lnTo>
                      <a:pt x="194" y="19"/>
                    </a:lnTo>
                    <a:lnTo>
                      <a:pt x="195" y="19"/>
                    </a:lnTo>
                    <a:lnTo>
                      <a:pt x="195" y="20"/>
                    </a:lnTo>
                    <a:lnTo>
                      <a:pt x="195" y="20"/>
                    </a:lnTo>
                    <a:lnTo>
                      <a:pt x="195" y="20"/>
                    </a:lnTo>
                    <a:lnTo>
                      <a:pt x="196" y="20"/>
                    </a:lnTo>
                    <a:lnTo>
                      <a:pt x="196" y="21"/>
                    </a:lnTo>
                    <a:lnTo>
                      <a:pt x="196" y="21"/>
                    </a:lnTo>
                    <a:lnTo>
                      <a:pt x="196" y="21"/>
                    </a:lnTo>
                    <a:lnTo>
                      <a:pt x="196" y="22"/>
                    </a:lnTo>
                    <a:lnTo>
                      <a:pt x="197" y="22"/>
                    </a:lnTo>
                    <a:lnTo>
                      <a:pt x="197" y="22"/>
                    </a:lnTo>
                    <a:lnTo>
                      <a:pt x="197" y="23"/>
                    </a:lnTo>
                    <a:lnTo>
                      <a:pt x="197" y="23"/>
                    </a:lnTo>
                    <a:lnTo>
                      <a:pt x="197" y="23"/>
                    </a:lnTo>
                    <a:lnTo>
                      <a:pt x="198" y="23"/>
                    </a:lnTo>
                    <a:lnTo>
                      <a:pt x="199" y="23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200" y="24"/>
                    </a:lnTo>
                    <a:lnTo>
                      <a:pt x="200" y="25"/>
                    </a:lnTo>
                    <a:lnTo>
                      <a:pt x="200" y="25"/>
                    </a:lnTo>
                    <a:lnTo>
                      <a:pt x="200" y="25"/>
                    </a:lnTo>
                    <a:lnTo>
                      <a:pt x="201" y="25"/>
                    </a:lnTo>
                    <a:lnTo>
                      <a:pt x="201" y="25"/>
                    </a:lnTo>
                    <a:lnTo>
                      <a:pt x="202" y="25"/>
                    </a:lnTo>
                    <a:lnTo>
                      <a:pt x="202" y="25"/>
                    </a:lnTo>
                    <a:lnTo>
                      <a:pt x="202" y="26"/>
                    </a:lnTo>
                    <a:lnTo>
                      <a:pt x="203" y="26"/>
                    </a:lnTo>
                    <a:lnTo>
                      <a:pt x="203" y="26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4" y="27"/>
                    </a:lnTo>
                    <a:lnTo>
                      <a:pt x="204" y="27"/>
                    </a:lnTo>
                    <a:lnTo>
                      <a:pt x="205" y="28"/>
                    </a:lnTo>
                    <a:lnTo>
                      <a:pt x="205" y="28"/>
                    </a:lnTo>
                    <a:lnTo>
                      <a:pt x="205" y="28"/>
                    </a:lnTo>
                    <a:lnTo>
                      <a:pt x="205" y="29"/>
                    </a:lnTo>
                    <a:lnTo>
                      <a:pt x="205" y="29"/>
                    </a:lnTo>
                    <a:lnTo>
                      <a:pt x="205" y="30"/>
                    </a:lnTo>
                    <a:lnTo>
                      <a:pt x="205" y="30"/>
                    </a:lnTo>
                    <a:lnTo>
                      <a:pt x="205" y="30"/>
                    </a:lnTo>
                    <a:lnTo>
                      <a:pt x="205" y="31"/>
                    </a:lnTo>
                    <a:lnTo>
                      <a:pt x="205" y="31"/>
                    </a:lnTo>
                    <a:lnTo>
                      <a:pt x="205" y="31"/>
                    </a:lnTo>
                    <a:lnTo>
                      <a:pt x="206" y="31"/>
                    </a:lnTo>
                    <a:lnTo>
                      <a:pt x="206" y="31"/>
                    </a:lnTo>
                    <a:lnTo>
                      <a:pt x="206" y="30"/>
                    </a:lnTo>
                    <a:lnTo>
                      <a:pt x="207" y="30"/>
                    </a:lnTo>
                    <a:lnTo>
                      <a:pt x="207" y="30"/>
                    </a:lnTo>
                    <a:lnTo>
                      <a:pt x="208" y="30"/>
                    </a:lnTo>
                    <a:lnTo>
                      <a:pt x="208" y="30"/>
                    </a:lnTo>
                    <a:lnTo>
                      <a:pt x="209" y="30"/>
                    </a:lnTo>
                    <a:lnTo>
                      <a:pt x="209" y="30"/>
                    </a:lnTo>
                    <a:lnTo>
                      <a:pt x="209" y="30"/>
                    </a:lnTo>
                    <a:lnTo>
                      <a:pt x="209" y="30"/>
                    </a:lnTo>
                    <a:lnTo>
                      <a:pt x="209" y="30"/>
                    </a:lnTo>
                    <a:lnTo>
                      <a:pt x="210" y="30"/>
                    </a:lnTo>
                    <a:lnTo>
                      <a:pt x="210" y="31"/>
                    </a:lnTo>
                    <a:lnTo>
                      <a:pt x="210" y="31"/>
                    </a:lnTo>
                    <a:lnTo>
                      <a:pt x="211" y="30"/>
                    </a:lnTo>
                    <a:lnTo>
                      <a:pt x="211" y="30"/>
                    </a:lnTo>
                    <a:lnTo>
                      <a:pt x="212" y="30"/>
                    </a:lnTo>
                    <a:lnTo>
                      <a:pt x="212" y="31"/>
                    </a:lnTo>
                    <a:lnTo>
                      <a:pt x="213" y="31"/>
                    </a:lnTo>
                    <a:lnTo>
                      <a:pt x="213" y="31"/>
                    </a:lnTo>
                    <a:lnTo>
                      <a:pt x="213" y="31"/>
                    </a:lnTo>
                    <a:lnTo>
                      <a:pt x="213" y="31"/>
                    </a:lnTo>
                    <a:lnTo>
                      <a:pt x="214" y="31"/>
                    </a:lnTo>
                    <a:lnTo>
                      <a:pt x="214" y="31"/>
                    </a:lnTo>
                    <a:lnTo>
                      <a:pt x="215" y="31"/>
                    </a:lnTo>
                    <a:lnTo>
                      <a:pt x="215" y="31"/>
                    </a:lnTo>
                    <a:lnTo>
                      <a:pt x="215" y="31"/>
                    </a:lnTo>
                    <a:lnTo>
                      <a:pt x="215" y="31"/>
                    </a:lnTo>
                    <a:lnTo>
                      <a:pt x="216" y="32"/>
                    </a:lnTo>
                    <a:lnTo>
                      <a:pt x="216" y="32"/>
                    </a:lnTo>
                    <a:lnTo>
                      <a:pt x="217" y="32"/>
                    </a:lnTo>
                    <a:lnTo>
                      <a:pt x="217" y="32"/>
                    </a:lnTo>
                    <a:lnTo>
                      <a:pt x="217" y="32"/>
                    </a:lnTo>
                    <a:lnTo>
                      <a:pt x="218" y="32"/>
                    </a:lnTo>
                    <a:lnTo>
                      <a:pt x="218" y="32"/>
                    </a:lnTo>
                    <a:lnTo>
                      <a:pt x="219" y="32"/>
                    </a:lnTo>
                    <a:lnTo>
                      <a:pt x="219" y="32"/>
                    </a:lnTo>
                    <a:lnTo>
                      <a:pt x="220" y="32"/>
                    </a:lnTo>
                    <a:lnTo>
                      <a:pt x="220" y="32"/>
                    </a:lnTo>
                    <a:lnTo>
                      <a:pt x="221" y="32"/>
                    </a:lnTo>
                    <a:lnTo>
                      <a:pt x="221" y="33"/>
                    </a:lnTo>
                    <a:lnTo>
                      <a:pt x="221" y="33"/>
                    </a:lnTo>
                    <a:lnTo>
                      <a:pt x="221" y="33"/>
                    </a:lnTo>
                    <a:lnTo>
                      <a:pt x="221" y="34"/>
                    </a:lnTo>
                    <a:lnTo>
                      <a:pt x="221" y="34"/>
                    </a:lnTo>
                    <a:lnTo>
                      <a:pt x="221" y="35"/>
                    </a:lnTo>
                    <a:lnTo>
                      <a:pt x="221" y="35"/>
                    </a:lnTo>
                    <a:lnTo>
                      <a:pt x="221" y="36"/>
                    </a:lnTo>
                    <a:lnTo>
                      <a:pt x="221" y="36"/>
                    </a:lnTo>
                    <a:lnTo>
                      <a:pt x="222" y="36"/>
                    </a:lnTo>
                    <a:lnTo>
                      <a:pt x="222" y="36"/>
                    </a:lnTo>
                    <a:lnTo>
                      <a:pt x="222" y="36"/>
                    </a:lnTo>
                    <a:lnTo>
                      <a:pt x="223" y="36"/>
                    </a:lnTo>
                    <a:lnTo>
                      <a:pt x="223" y="37"/>
                    </a:lnTo>
                    <a:lnTo>
                      <a:pt x="223" y="37"/>
                    </a:lnTo>
                    <a:lnTo>
                      <a:pt x="224" y="37"/>
                    </a:lnTo>
                    <a:lnTo>
                      <a:pt x="224" y="37"/>
                    </a:lnTo>
                    <a:lnTo>
                      <a:pt x="225" y="37"/>
                    </a:lnTo>
                    <a:lnTo>
                      <a:pt x="225" y="37"/>
                    </a:lnTo>
                    <a:lnTo>
                      <a:pt x="225" y="37"/>
                    </a:lnTo>
                    <a:lnTo>
                      <a:pt x="225" y="38"/>
                    </a:lnTo>
                    <a:lnTo>
                      <a:pt x="225" y="38"/>
                    </a:lnTo>
                    <a:lnTo>
                      <a:pt x="226" y="38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27" y="38"/>
                    </a:lnTo>
                    <a:lnTo>
                      <a:pt x="227" y="37"/>
                    </a:lnTo>
                    <a:lnTo>
                      <a:pt x="228" y="37"/>
                    </a:lnTo>
                    <a:lnTo>
                      <a:pt x="228" y="37"/>
                    </a:lnTo>
                    <a:lnTo>
                      <a:pt x="229" y="37"/>
                    </a:lnTo>
                    <a:lnTo>
                      <a:pt x="229" y="37"/>
                    </a:lnTo>
                    <a:lnTo>
                      <a:pt x="229" y="37"/>
                    </a:lnTo>
                    <a:lnTo>
                      <a:pt x="230" y="37"/>
                    </a:lnTo>
                    <a:lnTo>
                      <a:pt x="230" y="37"/>
                    </a:lnTo>
                    <a:lnTo>
                      <a:pt x="230" y="36"/>
                    </a:lnTo>
                    <a:lnTo>
                      <a:pt x="231" y="36"/>
                    </a:lnTo>
                    <a:lnTo>
                      <a:pt x="231" y="36"/>
                    </a:lnTo>
                    <a:lnTo>
                      <a:pt x="231" y="36"/>
                    </a:lnTo>
                    <a:lnTo>
                      <a:pt x="232" y="35"/>
                    </a:lnTo>
                    <a:lnTo>
                      <a:pt x="232" y="35"/>
                    </a:lnTo>
                    <a:lnTo>
                      <a:pt x="232" y="35"/>
                    </a:lnTo>
                    <a:lnTo>
                      <a:pt x="233" y="35"/>
                    </a:lnTo>
                    <a:lnTo>
                      <a:pt x="233" y="35"/>
                    </a:lnTo>
                    <a:lnTo>
                      <a:pt x="234" y="35"/>
                    </a:lnTo>
                    <a:lnTo>
                      <a:pt x="234" y="35"/>
                    </a:lnTo>
                    <a:lnTo>
                      <a:pt x="235" y="35"/>
                    </a:lnTo>
                    <a:lnTo>
                      <a:pt x="235" y="35"/>
                    </a:lnTo>
                    <a:lnTo>
                      <a:pt x="235" y="34"/>
                    </a:lnTo>
                    <a:lnTo>
                      <a:pt x="235" y="34"/>
                    </a:lnTo>
                    <a:lnTo>
                      <a:pt x="235" y="34"/>
                    </a:lnTo>
                    <a:lnTo>
                      <a:pt x="236" y="33"/>
                    </a:lnTo>
                    <a:lnTo>
                      <a:pt x="236" y="33"/>
                    </a:lnTo>
                    <a:lnTo>
                      <a:pt x="236" y="33"/>
                    </a:lnTo>
                    <a:lnTo>
                      <a:pt x="237" y="33"/>
                    </a:lnTo>
                    <a:lnTo>
                      <a:pt x="237" y="33"/>
                    </a:lnTo>
                    <a:lnTo>
                      <a:pt x="238" y="33"/>
                    </a:lnTo>
                    <a:lnTo>
                      <a:pt x="238" y="33"/>
                    </a:lnTo>
                    <a:lnTo>
                      <a:pt x="239" y="33"/>
                    </a:lnTo>
                    <a:lnTo>
                      <a:pt x="239" y="33"/>
                    </a:lnTo>
                    <a:lnTo>
                      <a:pt x="239" y="33"/>
                    </a:lnTo>
                    <a:lnTo>
                      <a:pt x="240" y="33"/>
                    </a:lnTo>
                    <a:lnTo>
                      <a:pt x="240" y="33"/>
                    </a:lnTo>
                    <a:lnTo>
                      <a:pt x="240" y="33"/>
                    </a:lnTo>
                    <a:lnTo>
                      <a:pt x="241" y="33"/>
                    </a:lnTo>
                    <a:lnTo>
                      <a:pt x="241" y="33"/>
                    </a:lnTo>
                    <a:lnTo>
                      <a:pt x="242" y="32"/>
                    </a:lnTo>
                    <a:lnTo>
                      <a:pt x="242" y="32"/>
                    </a:lnTo>
                    <a:lnTo>
                      <a:pt x="243" y="32"/>
                    </a:lnTo>
                    <a:lnTo>
                      <a:pt x="243" y="32"/>
                    </a:lnTo>
                    <a:lnTo>
                      <a:pt x="244" y="32"/>
                    </a:lnTo>
                    <a:lnTo>
                      <a:pt x="244" y="32"/>
                    </a:lnTo>
                    <a:lnTo>
                      <a:pt x="244" y="32"/>
                    </a:lnTo>
                    <a:lnTo>
                      <a:pt x="245" y="32"/>
                    </a:lnTo>
                    <a:lnTo>
                      <a:pt x="245" y="33"/>
                    </a:lnTo>
                    <a:lnTo>
                      <a:pt x="245" y="33"/>
                    </a:lnTo>
                    <a:lnTo>
                      <a:pt x="245" y="33"/>
                    </a:lnTo>
                    <a:lnTo>
                      <a:pt x="246" y="33"/>
                    </a:lnTo>
                    <a:lnTo>
                      <a:pt x="246" y="33"/>
                    </a:lnTo>
                    <a:lnTo>
                      <a:pt x="246" y="32"/>
                    </a:lnTo>
                    <a:lnTo>
                      <a:pt x="247" y="32"/>
                    </a:lnTo>
                    <a:lnTo>
                      <a:pt x="247" y="32"/>
                    </a:lnTo>
                    <a:lnTo>
                      <a:pt x="247" y="32"/>
                    </a:ln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1"/>
                    </a:lnTo>
                    <a:lnTo>
                      <a:pt x="249" y="31"/>
                    </a:lnTo>
                    <a:lnTo>
                      <a:pt x="249" y="31"/>
                    </a:lnTo>
                    <a:lnTo>
                      <a:pt x="249" y="31"/>
                    </a:lnTo>
                    <a:lnTo>
                      <a:pt x="250" y="31"/>
                    </a:lnTo>
                    <a:lnTo>
                      <a:pt x="250" y="30"/>
                    </a:lnTo>
                    <a:lnTo>
                      <a:pt x="251" y="30"/>
                    </a:lnTo>
                    <a:lnTo>
                      <a:pt x="251" y="30"/>
                    </a:lnTo>
                    <a:lnTo>
                      <a:pt x="252" y="30"/>
                    </a:lnTo>
                    <a:lnTo>
                      <a:pt x="252" y="30"/>
                    </a:lnTo>
                    <a:lnTo>
                      <a:pt x="253" y="30"/>
                    </a:lnTo>
                    <a:lnTo>
                      <a:pt x="253" y="30"/>
                    </a:lnTo>
                    <a:lnTo>
                      <a:pt x="253" y="29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5" y="28"/>
                    </a:lnTo>
                    <a:lnTo>
                      <a:pt x="255" y="28"/>
                    </a:lnTo>
                    <a:lnTo>
                      <a:pt x="255" y="28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28"/>
                    </a:lnTo>
                    <a:lnTo>
                      <a:pt x="256" y="27"/>
                    </a:lnTo>
                    <a:lnTo>
                      <a:pt x="257" y="27"/>
                    </a:lnTo>
                    <a:lnTo>
                      <a:pt x="257" y="27"/>
                    </a:lnTo>
                    <a:lnTo>
                      <a:pt x="258" y="27"/>
                    </a:lnTo>
                    <a:lnTo>
                      <a:pt x="258" y="27"/>
                    </a:lnTo>
                    <a:lnTo>
                      <a:pt x="258" y="27"/>
                    </a:lnTo>
                    <a:lnTo>
                      <a:pt x="259" y="27"/>
                    </a:lnTo>
                    <a:lnTo>
                      <a:pt x="259" y="27"/>
                    </a:lnTo>
                    <a:lnTo>
                      <a:pt x="260" y="26"/>
                    </a:lnTo>
                    <a:lnTo>
                      <a:pt x="260" y="26"/>
                    </a:lnTo>
                    <a:lnTo>
                      <a:pt x="260" y="26"/>
                    </a:lnTo>
                    <a:lnTo>
                      <a:pt x="261" y="26"/>
                    </a:lnTo>
                    <a:lnTo>
                      <a:pt x="261" y="26"/>
                    </a:lnTo>
                    <a:lnTo>
                      <a:pt x="262" y="26"/>
                    </a:lnTo>
                    <a:lnTo>
                      <a:pt x="262" y="25"/>
                    </a:lnTo>
                    <a:lnTo>
                      <a:pt x="262" y="25"/>
                    </a:lnTo>
                    <a:lnTo>
                      <a:pt x="263" y="25"/>
                    </a:lnTo>
                    <a:lnTo>
                      <a:pt x="263" y="25"/>
                    </a:lnTo>
                    <a:lnTo>
                      <a:pt x="263" y="25"/>
                    </a:lnTo>
                    <a:lnTo>
                      <a:pt x="263" y="24"/>
                    </a:lnTo>
                    <a:lnTo>
                      <a:pt x="263" y="24"/>
                    </a:lnTo>
                    <a:lnTo>
                      <a:pt x="264" y="24"/>
                    </a:lnTo>
                    <a:lnTo>
                      <a:pt x="264" y="23"/>
                    </a:lnTo>
                    <a:lnTo>
                      <a:pt x="264" y="23"/>
                    </a:lnTo>
                    <a:lnTo>
                      <a:pt x="265" y="23"/>
                    </a:lnTo>
                    <a:lnTo>
                      <a:pt x="265" y="23"/>
                    </a:lnTo>
                    <a:lnTo>
                      <a:pt x="265" y="23"/>
                    </a:lnTo>
                    <a:lnTo>
                      <a:pt x="266" y="23"/>
                    </a:lnTo>
                    <a:lnTo>
                      <a:pt x="266" y="23"/>
                    </a:lnTo>
                    <a:lnTo>
                      <a:pt x="266" y="23"/>
                    </a:lnTo>
                    <a:lnTo>
                      <a:pt x="266" y="24"/>
                    </a:lnTo>
                    <a:lnTo>
                      <a:pt x="267" y="24"/>
                    </a:lnTo>
                    <a:lnTo>
                      <a:pt x="267" y="24"/>
                    </a:lnTo>
                    <a:lnTo>
                      <a:pt x="268" y="24"/>
                    </a:lnTo>
                    <a:lnTo>
                      <a:pt x="268" y="23"/>
                    </a:lnTo>
                    <a:lnTo>
                      <a:pt x="269" y="23"/>
                    </a:lnTo>
                    <a:lnTo>
                      <a:pt x="269" y="23"/>
                    </a:lnTo>
                    <a:lnTo>
                      <a:pt x="269" y="23"/>
                    </a:lnTo>
                    <a:lnTo>
                      <a:pt x="270" y="23"/>
                    </a:lnTo>
                    <a:lnTo>
                      <a:pt x="270" y="22"/>
                    </a:lnTo>
                    <a:lnTo>
                      <a:pt x="270" y="22"/>
                    </a:lnTo>
                    <a:lnTo>
                      <a:pt x="270" y="22"/>
                    </a:lnTo>
                    <a:lnTo>
                      <a:pt x="271" y="21"/>
                    </a:lnTo>
                    <a:lnTo>
                      <a:pt x="271" y="21"/>
                    </a:lnTo>
                    <a:lnTo>
                      <a:pt x="271" y="21"/>
                    </a:lnTo>
                    <a:lnTo>
                      <a:pt x="272" y="21"/>
                    </a:lnTo>
                    <a:lnTo>
                      <a:pt x="272" y="21"/>
                    </a:lnTo>
                    <a:lnTo>
                      <a:pt x="272" y="20"/>
                    </a:lnTo>
                    <a:lnTo>
                      <a:pt x="273" y="20"/>
                    </a:lnTo>
                    <a:lnTo>
                      <a:pt x="273" y="20"/>
                    </a:lnTo>
                    <a:lnTo>
                      <a:pt x="273" y="20"/>
                    </a:lnTo>
                    <a:lnTo>
                      <a:pt x="274" y="20"/>
                    </a:lnTo>
                    <a:lnTo>
                      <a:pt x="274" y="20"/>
                    </a:lnTo>
                    <a:lnTo>
                      <a:pt x="274" y="20"/>
                    </a:lnTo>
                    <a:lnTo>
                      <a:pt x="275" y="20"/>
                    </a:lnTo>
                    <a:lnTo>
                      <a:pt x="275" y="20"/>
                    </a:lnTo>
                    <a:lnTo>
                      <a:pt x="276" y="20"/>
                    </a:lnTo>
                    <a:lnTo>
                      <a:pt x="276" y="20"/>
                    </a:lnTo>
                    <a:lnTo>
                      <a:pt x="277" y="20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8" y="21"/>
                    </a:lnTo>
                    <a:lnTo>
                      <a:pt x="278" y="21"/>
                    </a:lnTo>
                    <a:lnTo>
                      <a:pt x="278" y="21"/>
                    </a:lnTo>
                    <a:lnTo>
                      <a:pt x="278" y="21"/>
                    </a:lnTo>
                    <a:lnTo>
                      <a:pt x="278" y="21"/>
                    </a:lnTo>
                    <a:lnTo>
                      <a:pt x="278" y="21"/>
                    </a:lnTo>
                    <a:lnTo>
                      <a:pt x="278" y="22"/>
                    </a:lnTo>
                    <a:lnTo>
                      <a:pt x="278" y="22"/>
                    </a:lnTo>
                    <a:lnTo>
                      <a:pt x="278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80" y="23"/>
                    </a:lnTo>
                    <a:lnTo>
                      <a:pt x="280" y="23"/>
                    </a:lnTo>
                    <a:lnTo>
                      <a:pt x="280" y="23"/>
                    </a:lnTo>
                    <a:lnTo>
                      <a:pt x="281" y="23"/>
                    </a:lnTo>
                    <a:lnTo>
                      <a:pt x="281" y="23"/>
                    </a:lnTo>
                    <a:lnTo>
                      <a:pt x="282" y="23"/>
                    </a:lnTo>
                    <a:lnTo>
                      <a:pt x="282" y="23"/>
                    </a:lnTo>
                    <a:lnTo>
                      <a:pt x="283" y="23"/>
                    </a:lnTo>
                    <a:lnTo>
                      <a:pt x="283" y="23"/>
                    </a:lnTo>
                    <a:lnTo>
                      <a:pt x="284" y="23"/>
                    </a:lnTo>
                    <a:lnTo>
                      <a:pt x="284" y="23"/>
                    </a:lnTo>
                    <a:lnTo>
                      <a:pt x="284" y="23"/>
                    </a:lnTo>
                    <a:lnTo>
                      <a:pt x="285" y="23"/>
                    </a:lnTo>
                    <a:lnTo>
                      <a:pt x="285" y="23"/>
                    </a:lnTo>
                    <a:lnTo>
                      <a:pt x="286" y="23"/>
                    </a:lnTo>
                    <a:lnTo>
                      <a:pt x="286" y="22"/>
                    </a:lnTo>
                    <a:lnTo>
                      <a:pt x="286" y="23"/>
                    </a:lnTo>
                    <a:lnTo>
                      <a:pt x="287" y="23"/>
                    </a:lnTo>
                    <a:lnTo>
                      <a:pt x="287" y="22"/>
                    </a:lnTo>
                    <a:lnTo>
                      <a:pt x="287" y="23"/>
                    </a:lnTo>
                    <a:lnTo>
                      <a:pt x="287" y="23"/>
                    </a:lnTo>
                    <a:lnTo>
                      <a:pt x="288" y="23"/>
                    </a:lnTo>
                    <a:lnTo>
                      <a:pt x="289" y="23"/>
                    </a:lnTo>
                    <a:lnTo>
                      <a:pt x="289" y="23"/>
                    </a:lnTo>
                    <a:lnTo>
                      <a:pt x="289" y="23"/>
                    </a:lnTo>
                    <a:lnTo>
                      <a:pt x="290" y="23"/>
                    </a:lnTo>
                    <a:lnTo>
                      <a:pt x="290" y="24"/>
                    </a:lnTo>
                    <a:lnTo>
                      <a:pt x="290" y="24"/>
                    </a:lnTo>
                    <a:lnTo>
                      <a:pt x="291" y="24"/>
                    </a:lnTo>
                    <a:lnTo>
                      <a:pt x="291" y="24"/>
                    </a:lnTo>
                    <a:lnTo>
                      <a:pt x="292" y="24"/>
                    </a:lnTo>
                    <a:lnTo>
                      <a:pt x="292" y="24"/>
                    </a:lnTo>
                    <a:lnTo>
                      <a:pt x="293" y="24"/>
                    </a:lnTo>
                    <a:lnTo>
                      <a:pt x="293" y="24"/>
                    </a:lnTo>
                    <a:lnTo>
                      <a:pt x="294" y="24"/>
                    </a:lnTo>
                    <a:lnTo>
                      <a:pt x="294" y="24"/>
                    </a:lnTo>
                    <a:lnTo>
                      <a:pt x="294" y="23"/>
                    </a:lnTo>
                    <a:lnTo>
                      <a:pt x="294" y="23"/>
                    </a:lnTo>
                    <a:lnTo>
                      <a:pt x="294" y="23"/>
                    </a:lnTo>
                    <a:lnTo>
                      <a:pt x="295" y="23"/>
                    </a:lnTo>
                    <a:lnTo>
                      <a:pt x="295" y="23"/>
                    </a:lnTo>
                    <a:lnTo>
                      <a:pt x="295" y="23"/>
                    </a:lnTo>
                    <a:lnTo>
                      <a:pt x="295" y="23"/>
                    </a:lnTo>
                    <a:lnTo>
                      <a:pt x="296" y="23"/>
                    </a:lnTo>
                    <a:lnTo>
                      <a:pt x="296" y="23"/>
                    </a:lnTo>
                    <a:lnTo>
                      <a:pt x="296" y="23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6" y="25"/>
                    </a:lnTo>
                    <a:lnTo>
                      <a:pt x="296" y="25"/>
                    </a:lnTo>
                    <a:lnTo>
                      <a:pt x="296" y="25"/>
                    </a:lnTo>
                    <a:lnTo>
                      <a:pt x="296" y="26"/>
                    </a:lnTo>
                    <a:lnTo>
                      <a:pt x="296" y="26"/>
                    </a:lnTo>
                    <a:lnTo>
                      <a:pt x="295" y="27"/>
                    </a:lnTo>
                    <a:lnTo>
                      <a:pt x="295" y="27"/>
                    </a:lnTo>
                    <a:lnTo>
                      <a:pt x="295" y="28"/>
                    </a:lnTo>
                    <a:lnTo>
                      <a:pt x="295" y="28"/>
                    </a:lnTo>
                    <a:lnTo>
                      <a:pt x="295" y="28"/>
                    </a:lnTo>
                    <a:lnTo>
                      <a:pt x="295" y="28"/>
                    </a:lnTo>
                    <a:lnTo>
                      <a:pt x="295" y="29"/>
                    </a:lnTo>
                    <a:lnTo>
                      <a:pt x="295" y="29"/>
                    </a:lnTo>
                    <a:lnTo>
                      <a:pt x="295" y="29"/>
                    </a:lnTo>
                    <a:lnTo>
                      <a:pt x="296" y="29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1"/>
                    </a:lnTo>
                    <a:lnTo>
                      <a:pt x="296" y="31"/>
                    </a:lnTo>
                    <a:lnTo>
                      <a:pt x="296" y="32"/>
                    </a:lnTo>
                    <a:lnTo>
                      <a:pt x="295" y="32"/>
                    </a:lnTo>
                    <a:lnTo>
                      <a:pt x="295" y="32"/>
                    </a:lnTo>
                    <a:lnTo>
                      <a:pt x="294" y="33"/>
                    </a:lnTo>
                    <a:lnTo>
                      <a:pt x="294" y="33"/>
                    </a:lnTo>
                    <a:lnTo>
                      <a:pt x="294" y="33"/>
                    </a:lnTo>
                    <a:lnTo>
                      <a:pt x="294" y="33"/>
                    </a:lnTo>
                    <a:lnTo>
                      <a:pt x="294" y="34"/>
                    </a:lnTo>
                    <a:lnTo>
                      <a:pt x="294" y="34"/>
                    </a:lnTo>
                    <a:lnTo>
                      <a:pt x="294" y="35"/>
                    </a:lnTo>
                    <a:lnTo>
                      <a:pt x="294" y="35"/>
                    </a:lnTo>
                    <a:lnTo>
                      <a:pt x="294" y="36"/>
                    </a:lnTo>
                    <a:lnTo>
                      <a:pt x="294" y="36"/>
                    </a:lnTo>
                    <a:lnTo>
                      <a:pt x="294" y="37"/>
                    </a:lnTo>
                    <a:lnTo>
                      <a:pt x="294" y="37"/>
                    </a:lnTo>
                    <a:lnTo>
                      <a:pt x="294" y="37"/>
                    </a:lnTo>
                    <a:lnTo>
                      <a:pt x="293" y="37"/>
                    </a:lnTo>
                    <a:lnTo>
                      <a:pt x="293" y="38"/>
                    </a:lnTo>
                    <a:lnTo>
                      <a:pt x="293" y="38"/>
                    </a:lnTo>
                    <a:lnTo>
                      <a:pt x="293" y="38"/>
                    </a:lnTo>
                    <a:lnTo>
                      <a:pt x="292" y="38"/>
                    </a:lnTo>
                    <a:lnTo>
                      <a:pt x="292" y="38"/>
                    </a:lnTo>
                    <a:lnTo>
                      <a:pt x="292" y="39"/>
                    </a:lnTo>
                    <a:lnTo>
                      <a:pt x="291" y="39"/>
                    </a:lnTo>
                    <a:lnTo>
                      <a:pt x="291" y="39"/>
                    </a:lnTo>
                    <a:lnTo>
                      <a:pt x="290" y="39"/>
                    </a:lnTo>
                    <a:lnTo>
                      <a:pt x="290" y="39"/>
                    </a:lnTo>
                    <a:lnTo>
                      <a:pt x="290" y="39"/>
                    </a:lnTo>
                    <a:lnTo>
                      <a:pt x="290" y="39"/>
                    </a:lnTo>
                    <a:lnTo>
                      <a:pt x="289" y="39"/>
                    </a:lnTo>
                    <a:lnTo>
                      <a:pt x="289" y="39"/>
                    </a:lnTo>
                    <a:lnTo>
                      <a:pt x="289" y="40"/>
                    </a:lnTo>
                    <a:lnTo>
                      <a:pt x="289" y="40"/>
                    </a:lnTo>
                    <a:lnTo>
                      <a:pt x="288" y="40"/>
                    </a:lnTo>
                    <a:lnTo>
                      <a:pt x="288" y="40"/>
                    </a:lnTo>
                    <a:lnTo>
                      <a:pt x="287" y="40"/>
                    </a:lnTo>
                    <a:lnTo>
                      <a:pt x="287" y="41"/>
                    </a:lnTo>
                    <a:lnTo>
                      <a:pt x="287" y="41"/>
                    </a:lnTo>
                    <a:lnTo>
                      <a:pt x="287" y="41"/>
                    </a:lnTo>
                    <a:lnTo>
                      <a:pt x="286" y="41"/>
                    </a:lnTo>
                    <a:lnTo>
                      <a:pt x="287" y="42"/>
                    </a:lnTo>
                    <a:lnTo>
                      <a:pt x="287" y="42"/>
                    </a:lnTo>
                    <a:lnTo>
                      <a:pt x="286" y="43"/>
                    </a:lnTo>
                    <a:lnTo>
                      <a:pt x="286" y="43"/>
                    </a:lnTo>
                    <a:lnTo>
                      <a:pt x="286" y="43"/>
                    </a:lnTo>
                    <a:lnTo>
                      <a:pt x="286" y="44"/>
                    </a:lnTo>
                    <a:lnTo>
                      <a:pt x="286" y="44"/>
                    </a:lnTo>
                    <a:lnTo>
                      <a:pt x="286" y="45"/>
                    </a:lnTo>
                    <a:lnTo>
                      <a:pt x="286" y="45"/>
                    </a:lnTo>
                    <a:lnTo>
                      <a:pt x="286" y="45"/>
                    </a:lnTo>
                    <a:lnTo>
                      <a:pt x="285" y="45"/>
                    </a:lnTo>
                    <a:lnTo>
                      <a:pt x="285" y="45"/>
                    </a:lnTo>
                    <a:lnTo>
                      <a:pt x="285" y="46"/>
                    </a:lnTo>
                    <a:lnTo>
                      <a:pt x="285" y="46"/>
                    </a:lnTo>
                    <a:lnTo>
                      <a:pt x="285" y="47"/>
                    </a:lnTo>
                    <a:lnTo>
                      <a:pt x="285" y="47"/>
                    </a:lnTo>
                    <a:lnTo>
                      <a:pt x="285" y="48"/>
                    </a:lnTo>
                    <a:lnTo>
                      <a:pt x="284" y="48"/>
                    </a:lnTo>
                    <a:lnTo>
                      <a:pt x="284" y="48"/>
                    </a:lnTo>
                    <a:lnTo>
                      <a:pt x="284" y="48"/>
                    </a:lnTo>
                    <a:lnTo>
                      <a:pt x="284" y="49"/>
                    </a:lnTo>
                    <a:lnTo>
                      <a:pt x="284" y="49"/>
                    </a:lnTo>
                    <a:lnTo>
                      <a:pt x="284" y="49"/>
                    </a:lnTo>
                    <a:lnTo>
                      <a:pt x="284" y="49"/>
                    </a:lnTo>
                    <a:lnTo>
                      <a:pt x="284" y="50"/>
                    </a:lnTo>
                    <a:lnTo>
                      <a:pt x="284" y="49"/>
                    </a:lnTo>
                    <a:lnTo>
                      <a:pt x="283" y="49"/>
                    </a:lnTo>
                    <a:lnTo>
                      <a:pt x="283" y="50"/>
                    </a:lnTo>
                    <a:lnTo>
                      <a:pt x="282" y="50"/>
                    </a:lnTo>
                    <a:lnTo>
                      <a:pt x="282" y="50"/>
                    </a:lnTo>
                    <a:lnTo>
                      <a:pt x="281" y="50"/>
                    </a:lnTo>
                    <a:lnTo>
                      <a:pt x="281" y="50"/>
                    </a:lnTo>
                    <a:lnTo>
                      <a:pt x="280" y="51"/>
                    </a:lnTo>
                    <a:lnTo>
                      <a:pt x="280" y="51"/>
                    </a:lnTo>
                    <a:lnTo>
                      <a:pt x="279" y="51"/>
                    </a:lnTo>
                    <a:lnTo>
                      <a:pt x="279" y="50"/>
                    </a:lnTo>
                    <a:lnTo>
                      <a:pt x="279" y="50"/>
                    </a:lnTo>
                    <a:lnTo>
                      <a:pt x="278" y="50"/>
                    </a:lnTo>
                    <a:lnTo>
                      <a:pt x="278" y="51"/>
                    </a:lnTo>
                    <a:lnTo>
                      <a:pt x="278" y="51"/>
                    </a:lnTo>
                    <a:lnTo>
                      <a:pt x="278" y="51"/>
                    </a:lnTo>
                    <a:lnTo>
                      <a:pt x="278" y="51"/>
                    </a:lnTo>
                    <a:lnTo>
                      <a:pt x="278" y="52"/>
                    </a:lnTo>
                    <a:lnTo>
                      <a:pt x="277" y="52"/>
                    </a:lnTo>
                    <a:lnTo>
                      <a:pt x="277" y="52"/>
                    </a:lnTo>
                    <a:lnTo>
                      <a:pt x="277" y="53"/>
                    </a:lnTo>
                    <a:lnTo>
                      <a:pt x="277" y="53"/>
                    </a:lnTo>
                    <a:lnTo>
                      <a:pt x="276" y="53"/>
                    </a:lnTo>
                    <a:lnTo>
                      <a:pt x="276" y="53"/>
                    </a:lnTo>
                    <a:lnTo>
                      <a:pt x="275" y="53"/>
                    </a:lnTo>
                    <a:lnTo>
                      <a:pt x="275" y="52"/>
                    </a:lnTo>
                    <a:lnTo>
                      <a:pt x="275" y="52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74" y="53"/>
                    </a:lnTo>
                    <a:lnTo>
                      <a:pt x="274" y="53"/>
                    </a:lnTo>
                    <a:lnTo>
                      <a:pt x="274" y="53"/>
                    </a:lnTo>
                    <a:lnTo>
                      <a:pt x="274" y="54"/>
                    </a:lnTo>
                    <a:lnTo>
                      <a:pt x="273" y="54"/>
                    </a:lnTo>
                    <a:lnTo>
                      <a:pt x="273" y="54"/>
                    </a:lnTo>
                    <a:lnTo>
                      <a:pt x="273" y="55"/>
                    </a:lnTo>
                    <a:lnTo>
                      <a:pt x="274" y="55"/>
                    </a:lnTo>
                    <a:lnTo>
                      <a:pt x="274" y="55"/>
                    </a:lnTo>
                    <a:lnTo>
                      <a:pt x="274" y="56"/>
                    </a:lnTo>
                    <a:lnTo>
                      <a:pt x="274" y="56"/>
                    </a:lnTo>
                    <a:lnTo>
                      <a:pt x="274" y="57"/>
                    </a:lnTo>
                    <a:lnTo>
                      <a:pt x="273" y="57"/>
                    </a:lnTo>
                    <a:lnTo>
                      <a:pt x="273" y="57"/>
                    </a:lnTo>
                    <a:lnTo>
                      <a:pt x="273" y="58"/>
                    </a:lnTo>
                    <a:lnTo>
                      <a:pt x="273" y="58"/>
                    </a:lnTo>
                    <a:lnTo>
                      <a:pt x="274" y="58"/>
                    </a:lnTo>
                    <a:lnTo>
                      <a:pt x="274" y="59"/>
                    </a:lnTo>
                    <a:lnTo>
                      <a:pt x="274" y="59"/>
                    </a:lnTo>
                    <a:lnTo>
                      <a:pt x="273" y="59"/>
                    </a:lnTo>
                    <a:lnTo>
                      <a:pt x="273" y="60"/>
                    </a:lnTo>
                    <a:lnTo>
                      <a:pt x="273" y="60"/>
                    </a:lnTo>
                    <a:lnTo>
                      <a:pt x="272" y="60"/>
                    </a:lnTo>
                    <a:lnTo>
                      <a:pt x="272" y="60"/>
                    </a:lnTo>
                    <a:lnTo>
                      <a:pt x="271" y="60"/>
                    </a:lnTo>
                    <a:lnTo>
                      <a:pt x="271" y="60"/>
                    </a:lnTo>
                    <a:lnTo>
                      <a:pt x="270" y="61"/>
                    </a:lnTo>
                    <a:lnTo>
                      <a:pt x="270" y="61"/>
                    </a:lnTo>
                    <a:lnTo>
                      <a:pt x="270" y="62"/>
                    </a:lnTo>
                    <a:lnTo>
                      <a:pt x="269" y="62"/>
                    </a:lnTo>
                    <a:lnTo>
                      <a:pt x="269" y="62"/>
                    </a:lnTo>
                    <a:lnTo>
                      <a:pt x="269" y="62"/>
                    </a:lnTo>
                    <a:lnTo>
                      <a:pt x="268" y="62"/>
                    </a:lnTo>
                    <a:lnTo>
                      <a:pt x="268" y="62"/>
                    </a:lnTo>
                    <a:lnTo>
                      <a:pt x="268" y="62"/>
                    </a:lnTo>
                    <a:lnTo>
                      <a:pt x="268" y="62"/>
                    </a:lnTo>
                    <a:lnTo>
                      <a:pt x="267" y="62"/>
                    </a:lnTo>
                    <a:lnTo>
                      <a:pt x="267" y="62"/>
                    </a:lnTo>
                    <a:lnTo>
                      <a:pt x="267" y="62"/>
                    </a:lnTo>
                    <a:lnTo>
                      <a:pt x="266" y="63"/>
                    </a:lnTo>
                    <a:lnTo>
                      <a:pt x="266" y="63"/>
                    </a:lnTo>
                    <a:lnTo>
                      <a:pt x="266" y="63"/>
                    </a:lnTo>
                    <a:lnTo>
                      <a:pt x="266" y="63"/>
                    </a:lnTo>
                    <a:lnTo>
                      <a:pt x="265" y="63"/>
                    </a:lnTo>
                    <a:lnTo>
                      <a:pt x="265" y="63"/>
                    </a:lnTo>
                    <a:lnTo>
                      <a:pt x="265" y="63"/>
                    </a:lnTo>
                    <a:lnTo>
                      <a:pt x="264" y="63"/>
                    </a:lnTo>
                    <a:lnTo>
                      <a:pt x="264" y="64"/>
                    </a:lnTo>
                    <a:lnTo>
                      <a:pt x="264" y="64"/>
                    </a:lnTo>
                    <a:lnTo>
                      <a:pt x="264" y="65"/>
                    </a:lnTo>
                    <a:lnTo>
                      <a:pt x="264" y="65"/>
                    </a:lnTo>
                    <a:lnTo>
                      <a:pt x="263" y="65"/>
                    </a:lnTo>
                    <a:lnTo>
                      <a:pt x="263" y="66"/>
                    </a:lnTo>
                    <a:lnTo>
                      <a:pt x="263" y="66"/>
                    </a:lnTo>
                    <a:lnTo>
                      <a:pt x="263" y="66"/>
                    </a:lnTo>
                    <a:lnTo>
                      <a:pt x="263" y="67"/>
                    </a:lnTo>
                    <a:lnTo>
                      <a:pt x="262" y="67"/>
                    </a:lnTo>
                    <a:lnTo>
                      <a:pt x="262" y="67"/>
                    </a:lnTo>
                    <a:lnTo>
                      <a:pt x="263" y="67"/>
                    </a:lnTo>
                    <a:lnTo>
                      <a:pt x="263" y="68"/>
                    </a:lnTo>
                    <a:lnTo>
                      <a:pt x="263" y="68"/>
                    </a:lnTo>
                    <a:lnTo>
                      <a:pt x="264" y="68"/>
                    </a:lnTo>
                    <a:lnTo>
                      <a:pt x="264" y="68"/>
                    </a:lnTo>
                    <a:lnTo>
                      <a:pt x="265" y="68"/>
                    </a:lnTo>
                    <a:lnTo>
                      <a:pt x="265" y="68"/>
                    </a:lnTo>
                    <a:lnTo>
                      <a:pt x="265" y="69"/>
                    </a:lnTo>
                    <a:lnTo>
                      <a:pt x="264" y="69"/>
                    </a:lnTo>
                    <a:lnTo>
                      <a:pt x="264" y="69"/>
                    </a:lnTo>
                    <a:lnTo>
                      <a:pt x="264" y="69"/>
                    </a:lnTo>
                    <a:lnTo>
                      <a:pt x="263" y="69"/>
                    </a:lnTo>
                    <a:lnTo>
                      <a:pt x="263" y="70"/>
                    </a:lnTo>
                    <a:lnTo>
                      <a:pt x="263" y="70"/>
                    </a:lnTo>
                    <a:lnTo>
                      <a:pt x="263" y="70"/>
                    </a:lnTo>
                    <a:lnTo>
                      <a:pt x="262" y="70"/>
                    </a:lnTo>
                    <a:lnTo>
                      <a:pt x="262" y="70"/>
                    </a:lnTo>
                    <a:lnTo>
                      <a:pt x="262" y="70"/>
                    </a:lnTo>
                    <a:lnTo>
                      <a:pt x="262" y="71"/>
                    </a:lnTo>
                    <a:lnTo>
                      <a:pt x="261" y="71"/>
                    </a:lnTo>
                    <a:lnTo>
                      <a:pt x="261" y="71"/>
                    </a:lnTo>
                    <a:lnTo>
                      <a:pt x="260" y="71"/>
                    </a:lnTo>
                    <a:lnTo>
                      <a:pt x="260" y="71"/>
                    </a:lnTo>
                    <a:lnTo>
                      <a:pt x="260" y="71"/>
                    </a:lnTo>
                    <a:lnTo>
                      <a:pt x="259" y="71"/>
                    </a:lnTo>
                    <a:lnTo>
                      <a:pt x="259" y="72"/>
                    </a:lnTo>
                    <a:lnTo>
                      <a:pt x="259" y="72"/>
                    </a:lnTo>
                    <a:lnTo>
                      <a:pt x="259" y="72"/>
                    </a:lnTo>
                    <a:lnTo>
                      <a:pt x="258" y="72"/>
                    </a:lnTo>
                    <a:lnTo>
                      <a:pt x="258" y="73"/>
                    </a:lnTo>
                    <a:lnTo>
                      <a:pt x="258" y="73"/>
                    </a:lnTo>
                    <a:lnTo>
                      <a:pt x="258" y="73"/>
                    </a:lnTo>
                    <a:lnTo>
                      <a:pt x="258" y="73"/>
                    </a:lnTo>
                    <a:lnTo>
                      <a:pt x="257" y="73"/>
                    </a:lnTo>
                    <a:lnTo>
                      <a:pt x="257" y="73"/>
                    </a:lnTo>
                    <a:lnTo>
                      <a:pt x="257" y="73"/>
                    </a:lnTo>
                    <a:lnTo>
                      <a:pt x="257" y="74"/>
                    </a:lnTo>
                    <a:lnTo>
                      <a:pt x="256" y="74"/>
                    </a:lnTo>
                    <a:lnTo>
                      <a:pt x="256" y="74"/>
                    </a:lnTo>
                    <a:lnTo>
                      <a:pt x="256" y="74"/>
                    </a:lnTo>
                    <a:lnTo>
                      <a:pt x="255" y="74"/>
                    </a:lnTo>
                    <a:lnTo>
                      <a:pt x="256" y="74"/>
                    </a:lnTo>
                    <a:lnTo>
                      <a:pt x="256" y="75"/>
                    </a:lnTo>
                    <a:lnTo>
                      <a:pt x="256" y="75"/>
                    </a:lnTo>
                    <a:lnTo>
                      <a:pt x="257" y="75"/>
                    </a:lnTo>
                    <a:lnTo>
                      <a:pt x="257" y="75"/>
                    </a:lnTo>
                    <a:lnTo>
                      <a:pt x="257" y="76"/>
                    </a:lnTo>
                    <a:lnTo>
                      <a:pt x="257" y="76"/>
                    </a:lnTo>
                    <a:lnTo>
                      <a:pt x="257" y="76"/>
                    </a:lnTo>
                    <a:lnTo>
                      <a:pt x="257" y="77"/>
                    </a:lnTo>
                    <a:lnTo>
                      <a:pt x="257" y="77"/>
                    </a:lnTo>
                    <a:lnTo>
                      <a:pt x="257" y="78"/>
                    </a:lnTo>
                    <a:lnTo>
                      <a:pt x="256" y="78"/>
                    </a:lnTo>
                    <a:lnTo>
                      <a:pt x="256" y="78"/>
                    </a:lnTo>
                    <a:lnTo>
                      <a:pt x="256" y="79"/>
                    </a:lnTo>
                    <a:lnTo>
                      <a:pt x="256" y="79"/>
                    </a:lnTo>
                    <a:lnTo>
                      <a:pt x="255" y="79"/>
                    </a:lnTo>
                    <a:lnTo>
                      <a:pt x="255" y="80"/>
                    </a:lnTo>
                    <a:lnTo>
                      <a:pt x="255" y="80"/>
                    </a:lnTo>
                    <a:lnTo>
                      <a:pt x="255" y="81"/>
                    </a:lnTo>
                    <a:lnTo>
                      <a:pt x="255" y="81"/>
                    </a:lnTo>
                    <a:lnTo>
                      <a:pt x="256" y="81"/>
                    </a:lnTo>
                    <a:lnTo>
                      <a:pt x="256" y="82"/>
                    </a:lnTo>
                    <a:lnTo>
                      <a:pt x="256" y="82"/>
                    </a:lnTo>
                    <a:lnTo>
                      <a:pt x="256" y="82"/>
                    </a:lnTo>
                    <a:lnTo>
                      <a:pt x="256" y="83"/>
                    </a:lnTo>
                    <a:lnTo>
                      <a:pt x="256" y="83"/>
                    </a:lnTo>
                    <a:lnTo>
                      <a:pt x="257" y="83"/>
                    </a:lnTo>
                    <a:lnTo>
                      <a:pt x="256" y="83"/>
                    </a:lnTo>
                    <a:lnTo>
                      <a:pt x="256" y="84"/>
                    </a:lnTo>
                    <a:lnTo>
                      <a:pt x="256" y="84"/>
                    </a:lnTo>
                    <a:lnTo>
                      <a:pt x="256" y="84"/>
                    </a:lnTo>
                    <a:lnTo>
                      <a:pt x="255" y="84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57" y="85"/>
                    </a:lnTo>
                    <a:lnTo>
                      <a:pt x="257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256" y="87"/>
                    </a:lnTo>
                    <a:lnTo>
                      <a:pt x="256" y="87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4" y="87"/>
                    </a:lnTo>
                    <a:lnTo>
                      <a:pt x="254" y="87"/>
                    </a:lnTo>
                    <a:lnTo>
                      <a:pt x="254" y="88"/>
                    </a:lnTo>
                    <a:lnTo>
                      <a:pt x="253" y="88"/>
                    </a:lnTo>
                    <a:lnTo>
                      <a:pt x="253" y="88"/>
                    </a:lnTo>
                    <a:lnTo>
                      <a:pt x="253" y="88"/>
                    </a:lnTo>
                    <a:lnTo>
                      <a:pt x="252" y="88"/>
                    </a:lnTo>
                    <a:lnTo>
                      <a:pt x="252" y="88"/>
                    </a:lnTo>
                    <a:lnTo>
                      <a:pt x="251" y="88"/>
                    </a:lnTo>
                    <a:lnTo>
                      <a:pt x="251" y="89"/>
                    </a:lnTo>
                    <a:lnTo>
                      <a:pt x="251" y="89"/>
                    </a:lnTo>
                    <a:lnTo>
                      <a:pt x="251" y="89"/>
                    </a:lnTo>
                    <a:lnTo>
                      <a:pt x="250" y="89"/>
                    </a:lnTo>
                    <a:lnTo>
                      <a:pt x="250" y="89"/>
                    </a:lnTo>
                    <a:lnTo>
                      <a:pt x="249" y="89"/>
                    </a:lnTo>
                    <a:lnTo>
                      <a:pt x="249" y="89"/>
                    </a:lnTo>
                    <a:lnTo>
                      <a:pt x="249" y="89"/>
                    </a:lnTo>
                    <a:lnTo>
                      <a:pt x="249" y="89"/>
                    </a:lnTo>
                    <a:lnTo>
                      <a:pt x="248" y="90"/>
                    </a:lnTo>
                    <a:lnTo>
                      <a:pt x="248" y="90"/>
                    </a:lnTo>
                    <a:lnTo>
                      <a:pt x="248" y="91"/>
                    </a:lnTo>
                    <a:lnTo>
                      <a:pt x="247" y="91"/>
                    </a:lnTo>
                    <a:lnTo>
                      <a:pt x="247" y="91"/>
                    </a:lnTo>
                    <a:lnTo>
                      <a:pt x="247" y="92"/>
                    </a:lnTo>
                    <a:lnTo>
                      <a:pt x="246" y="92"/>
                    </a:lnTo>
                    <a:lnTo>
                      <a:pt x="246" y="93"/>
                    </a:lnTo>
                    <a:lnTo>
                      <a:pt x="246" y="93"/>
                    </a:lnTo>
                    <a:lnTo>
                      <a:pt x="246" y="93"/>
                    </a:lnTo>
                    <a:lnTo>
                      <a:pt x="246" y="94"/>
                    </a:lnTo>
                    <a:lnTo>
                      <a:pt x="246" y="94"/>
                    </a:lnTo>
                    <a:lnTo>
                      <a:pt x="246" y="95"/>
                    </a:lnTo>
                    <a:lnTo>
                      <a:pt x="246" y="95"/>
                    </a:lnTo>
                    <a:lnTo>
                      <a:pt x="246" y="95"/>
                    </a:lnTo>
                    <a:lnTo>
                      <a:pt x="246" y="96"/>
                    </a:lnTo>
                    <a:lnTo>
                      <a:pt x="245" y="96"/>
                    </a:lnTo>
                    <a:lnTo>
                      <a:pt x="245" y="96"/>
                    </a:lnTo>
                    <a:lnTo>
                      <a:pt x="245" y="96"/>
                    </a:lnTo>
                    <a:lnTo>
                      <a:pt x="245" y="97"/>
                    </a:lnTo>
                    <a:lnTo>
                      <a:pt x="245" y="97"/>
                    </a:lnTo>
                    <a:lnTo>
                      <a:pt x="245" y="97"/>
                    </a:lnTo>
                    <a:lnTo>
                      <a:pt x="245" y="98"/>
                    </a:lnTo>
                    <a:lnTo>
                      <a:pt x="245" y="99"/>
                    </a:lnTo>
                    <a:lnTo>
                      <a:pt x="245" y="99"/>
                    </a:lnTo>
                    <a:lnTo>
                      <a:pt x="245" y="99"/>
                    </a:lnTo>
                    <a:lnTo>
                      <a:pt x="245" y="100"/>
                    </a:lnTo>
                    <a:lnTo>
                      <a:pt x="244" y="100"/>
                    </a:lnTo>
                    <a:lnTo>
                      <a:pt x="244" y="100"/>
                    </a:lnTo>
                    <a:lnTo>
                      <a:pt x="244" y="100"/>
                    </a:lnTo>
                    <a:lnTo>
                      <a:pt x="244" y="100"/>
                    </a:lnTo>
                    <a:lnTo>
                      <a:pt x="244" y="101"/>
                    </a:lnTo>
                    <a:lnTo>
                      <a:pt x="243" y="101"/>
                    </a:lnTo>
                    <a:lnTo>
                      <a:pt x="243" y="102"/>
                    </a:lnTo>
                    <a:lnTo>
                      <a:pt x="243" y="102"/>
                    </a:lnTo>
                    <a:lnTo>
                      <a:pt x="243" y="103"/>
                    </a:lnTo>
                    <a:lnTo>
                      <a:pt x="242" y="103"/>
                    </a:lnTo>
                    <a:lnTo>
                      <a:pt x="242" y="103"/>
                    </a:lnTo>
                    <a:lnTo>
                      <a:pt x="242" y="103"/>
                    </a:lnTo>
                    <a:lnTo>
                      <a:pt x="242" y="103"/>
                    </a:lnTo>
                    <a:lnTo>
                      <a:pt x="242" y="104"/>
                    </a:lnTo>
                    <a:lnTo>
                      <a:pt x="242" y="104"/>
                    </a:lnTo>
                    <a:lnTo>
                      <a:pt x="242" y="105"/>
                    </a:lnTo>
                    <a:lnTo>
                      <a:pt x="242" y="105"/>
                    </a:lnTo>
                    <a:lnTo>
                      <a:pt x="242" y="105"/>
                    </a:lnTo>
                    <a:lnTo>
                      <a:pt x="242" y="106"/>
                    </a:lnTo>
                    <a:lnTo>
                      <a:pt x="241" y="106"/>
                    </a:lnTo>
                    <a:lnTo>
                      <a:pt x="241" y="106"/>
                    </a:lnTo>
                    <a:lnTo>
                      <a:pt x="240" y="106"/>
                    </a:lnTo>
                    <a:lnTo>
                      <a:pt x="240" y="107"/>
                    </a:lnTo>
                    <a:lnTo>
                      <a:pt x="240" y="107"/>
                    </a:lnTo>
                    <a:lnTo>
                      <a:pt x="239" y="107"/>
                    </a:lnTo>
                    <a:lnTo>
                      <a:pt x="239" y="107"/>
                    </a:lnTo>
                    <a:lnTo>
                      <a:pt x="239" y="107"/>
                    </a:lnTo>
                    <a:lnTo>
                      <a:pt x="238" y="107"/>
                    </a:lnTo>
                    <a:lnTo>
                      <a:pt x="238" y="108"/>
                    </a:lnTo>
                    <a:lnTo>
                      <a:pt x="238" y="108"/>
                    </a:lnTo>
                    <a:lnTo>
                      <a:pt x="237" y="108"/>
                    </a:lnTo>
                    <a:lnTo>
                      <a:pt x="237" y="107"/>
                    </a:lnTo>
                    <a:lnTo>
                      <a:pt x="237" y="107"/>
                    </a:lnTo>
                    <a:lnTo>
                      <a:pt x="236" y="107"/>
                    </a:lnTo>
                    <a:lnTo>
                      <a:pt x="236" y="108"/>
                    </a:lnTo>
                    <a:lnTo>
                      <a:pt x="236" y="108"/>
                    </a:lnTo>
                    <a:lnTo>
                      <a:pt x="235" y="108"/>
                    </a:lnTo>
                    <a:lnTo>
                      <a:pt x="235" y="108"/>
                    </a:lnTo>
                    <a:lnTo>
                      <a:pt x="235" y="108"/>
                    </a:lnTo>
                    <a:lnTo>
                      <a:pt x="235" y="108"/>
                    </a:lnTo>
                    <a:lnTo>
                      <a:pt x="235" y="108"/>
                    </a:lnTo>
                    <a:lnTo>
                      <a:pt x="234" y="108"/>
                    </a:lnTo>
                    <a:lnTo>
                      <a:pt x="234" y="108"/>
                    </a:lnTo>
                    <a:lnTo>
                      <a:pt x="233" y="108"/>
                    </a:lnTo>
                    <a:lnTo>
                      <a:pt x="233" y="108"/>
                    </a:lnTo>
                    <a:lnTo>
                      <a:pt x="233" y="108"/>
                    </a:lnTo>
                    <a:lnTo>
                      <a:pt x="232" y="108"/>
                    </a:lnTo>
                    <a:lnTo>
                      <a:pt x="232" y="108"/>
                    </a:lnTo>
                    <a:lnTo>
                      <a:pt x="232" y="108"/>
                    </a:lnTo>
                    <a:lnTo>
                      <a:pt x="232" y="108"/>
                    </a:lnTo>
                    <a:lnTo>
                      <a:pt x="232" y="109"/>
                    </a:lnTo>
                    <a:lnTo>
                      <a:pt x="231" y="109"/>
                    </a:lnTo>
                    <a:lnTo>
                      <a:pt x="231" y="109"/>
                    </a:lnTo>
                    <a:lnTo>
                      <a:pt x="230" y="109"/>
                    </a:lnTo>
                    <a:lnTo>
                      <a:pt x="230" y="110"/>
                    </a:lnTo>
                    <a:lnTo>
                      <a:pt x="230" y="110"/>
                    </a:lnTo>
                    <a:lnTo>
                      <a:pt x="231" y="110"/>
                    </a:lnTo>
                    <a:lnTo>
                      <a:pt x="231" y="111"/>
                    </a:lnTo>
                    <a:lnTo>
                      <a:pt x="231" y="111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2" y="113"/>
                    </a:lnTo>
                    <a:lnTo>
                      <a:pt x="232" y="113"/>
                    </a:lnTo>
                    <a:lnTo>
                      <a:pt x="231" y="113"/>
                    </a:lnTo>
                    <a:lnTo>
                      <a:pt x="231" y="113"/>
                    </a:lnTo>
                    <a:lnTo>
                      <a:pt x="230" y="113"/>
                    </a:lnTo>
                    <a:lnTo>
                      <a:pt x="230" y="114"/>
                    </a:lnTo>
                    <a:lnTo>
                      <a:pt x="230" y="114"/>
                    </a:lnTo>
                    <a:lnTo>
                      <a:pt x="230" y="114"/>
                    </a:lnTo>
                    <a:lnTo>
                      <a:pt x="230" y="115"/>
                    </a:lnTo>
                    <a:lnTo>
                      <a:pt x="230" y="115"/>
                    </a:lnTo>
                    <a:lnTo>
                      <a:pt x="230" y="115"/>
                    </a:lnTo>
                    <a:lnTo>
                      <a:pt x="231" y="115"/>
                    </a:lnTo>
                    <a:lnTo>
                      <a:pt x="231" y="115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2" y="117"/>
                    </a:lnTo>
                    <a:lnTo>
                      <a:pt x="233" y="117"/>
                    </a:lnTo>
                    <a:lnTo>
                      <a:pt x="232" y="117"/>
                    </a:lnTo>
                    <a:lnTo>
                      <a:pt x="232" y="117"/>
                    </a:lnTo>
                    <a:lnTo>
                      <a:pt x="232" y="117"/>
                    </a:lnTo>
                    <a:lnTo>
                      <a:pt x="232" y="118"/>
                    </a:lnTo>
                    <a:lnTo>
                      <a:pt x="232" y="118"/>
                    </a:lnTo>
                    <a:lnTo>
                      <a:pt x="232" y="118"/>
                    </a:lnTo>
                    <a:lnTo>
                      <a:pt x="232" y="119"/>
                    </a:lnTo>
                    <a:lnTo>
                      <a:pt x="232" y="119"/>
                    </a:lnTo>
                    <a:lnTo>
                      <a:pt x="232" y="119"/>
                    </a:lnTo>
                    <a:lnTo>
                      <a:pt x="232" y="119"/>
                    </a:lnTo>
                    <a:lnTo>
                      <a:pt x="233" y="119"/>
                    </a:lnTo>
                    <a:lnTo>
                      <a:pt x="233" y="119"/>
                    </a:lnTo>
                    <a:lnTo>
                      <a:pt x="233" y="119"/>
                    </a:lnTo>
                    <a:lnTo>
                      <a:pt x="234" y="119"/>
                    </a:lnTo>
                    <a:lnTo>
                      <a:pt x="234" y="120"/>
                    </a:lnTo>
                    <a:lnTo>
                      <a:pt x="234" y="120"/>
                    </a:lnTo>
                    <a:lnTo>
                      <a:pt x="234" y="120"/>
                    </a:lnTo>
                    <a:lnTo>
                      <a:pt x="234" y="121"/>
                    </a:lnTo>
                    <a:lnTo>
                      <a:pt x="235" y="121"/>
                    </a:lnTo>
                    <a:lnTo>
                      <a:pt x="234" y="121"/>
                    </a:lnTo>
                    <a:lnTo>
                      <a:pt x="234" y="121"/>
                    </a:lnTo>
                    <a:lnTo>
                      <a:pt x="234" y="122"/>
                    </a:lnTo>
                    <a:lnTo>
                      <a:pt x="234" y="123"/>
                    </a:lnTo>
                    <a:lnTo>
                      <a:pt x="235" y="123"/>
                    </a:lnTo>
                    <a:lnTo>
                      <a:pt x="235" y="123"/>
                    </a:lnTo>
                    <a:lnTo>
                      <a:pt x="235" y="123"/>
                    </a:lnTo>
                    <a:lnTo>
                      <a:pt x="235" y="123"/>
                    </a:lnTo>
                    <a:lnTo>
                      <a:pt x="236" y="123"/>
                    </a:lnTo>
                    <a:lnTo>
                      <a:pt x="236" y="123"/>
                    </a:lnTo>
                    <a:lnTo>
                      <a:pt x="235" y="123"/>
                    </a:lnTo>
                    <a:lnTo>
                      <a:pt x="235" y="124"/>
                    </a:lnTo>
                    <a:lnTo>
                      <a:pt x="235" y="124"/>
                    </a:lnTo>
                    <a:lnTo>
                      <a:pt x="236" y="124"/>
                    </a:lnTo>
                    <a:lnTo>
                      <a:pt x="236" y="125"/>
                    </a:lnTo>
                    <a:lnTo>
                      <a:pt x="236" y="125"/>
                    </a:lnTo>
                    <a:lnTo>
                      <a:pt x="236" y="125"/>
                    </a:lnTo>
                    <a:lnTo>
                      <a:pt x="237" y="125"/>
                    </a:lnTo>
                    <a:lnTo>
                      <a:pt x="237" y="125"/>
                    </a:lnTo>
                    <a:lnTo>
                      <a:pt x="237" y="126"/>
                    </a:lnTo>
                    <a:lnTo>
                      <a:pt x="237" y="126"/>
                    </a:lnTo>
                    <a:lnTo>
                      <a:pt x="237" y="127"/>
                    </a:lnTo>
                    <a:lnTo>
                      <a:pt x="237" y="127"/>
                    </a:lnTo>
                    <a:lnTo>
                      <a:pt x="237" y="127"/>
                    </a:lnTo>
                    <a:lnTo>
                      <a:pt x="237" y="128"/>
                    </a:lnTo>
                    <a:lnTo>
                      <a:pt x="237" y="128"/>
                    </a:lnTo>
                    <a:lnTo>
                      <a:pt x="238" y="128"/>
                    </a:lnTo>
                    <a:lnTo>
                      <a:pt x="238" y="128"/>
                    </a:lnTo>
                    <a:lnTo>
                      <a:pt x="238" y="129"/>
                    </a:lnTo>
                    <a:lnTo>
                      <a:pt x="238" y="129"/>
                    </a:lnTo>
                    <a:lnTo>
                      <a:pt x="238" y="130"/>
                    </a:lnTo>
                    <a:lnTo>
                      <a:pt x="238" y="130"/>
                    </a:lnTo>
                    <a:lnTo>
                      <a:pt x="238" y="131"/>
                    </a:lnTo>
                    <a:lnTo>
                      <a:pt x="239" y="131"/>
                    </a:lnTo>
                    <a:lnTo>
                      <a:pt x="239" y="131"/>
                    </a:lnTo>
                    <a:lnTo>
                      <a:pt x="240" y="131"/>
                    </a:lnTo>
                    <a:lnTo>
                      <a:pt x="240" y="131"/>
                    </a:lnTo>
                    <a:lnTo>
                      <a:pt x="241" y="131"/>
                    </a:lnTo>
                    <a:lnTo>
                      <a:pt x="241" y="131"/>
                    </a:lnTo>
                    <a:lnTo>
                      <a:pt x="241" y="131"/>
                    </a:lnTo>
                    <a:lnTo>
                      <a:pt x="242" y="131"/>
                    </a:lnTo>
                    <a:lnTo>
                      <a:pt x="242" y="131"/>
                    </a:lnTo>
                    <a:lnTo>
                      <a:pt x="243" y="131"/>
                    </a:lnTo>
                    <a:lnTo>
                      <a:pt x="243" y="131"/>
                    </a:lnTo>
                    <a:lnTo>
                      <a:pt x="244" y="131"/>
                    </a:lnTo>
                    <a:lnTo>
                      <a:pt x="244" y="131"/>
                    </a:lnTo>
                    <a:lnTo>
                      <a:pt x="244" y="131"/>
                    </a:lnTo>
                    <a:lnTo>
                      <a:pt x="244" y="132"/>
                    </a:lnTo>
                    <a:lnTo>
                      <a:pt x="244" y="132"/>
                    </a:lnTo>
                    <a:lnTo>
                      <a:pt x="244" y="132"/>
                    </a:lnTo>
                    <a:lnTo>
                      <a:pt x="244" y="133"/>
                    </a:lnTo>
                    <a:lnTo>
                      <a:pt x="245" y="133"/>
                    </a:lnTo>
                    <a:lnTo>
                      <a:pt x="245" y="133"/>
                    </a:lnTo>
                    <a:lnTo>
                      <a:pt x="245" y="134"/>
                    </a:lnTo>
                    <a:lnTo>
                      <a:pt x="245" y="134"/>
                    </a:lnTo>
                    <a:lnTo>
                      <a:pt x="245" y="134"/>
                    </a:lnTo>
                    <a:lnTo>
                      <a:pt x="245" y="134"/>
                    </a:lnTo>
                    <a:lnTo>
                      <a:pt x="245" y="135"/>
                    </a:lnTo>
                    <a:lnTo>
                      <a:pt x="246" y="135"/>
                    </a:lnTo>
                    <a:lnTo>
                      <a:pt x="246" y="135"/>
                    </a:lnTo>
                    <a:lnTo>
                      <a:pt x="247" y="135"/>
                    </a:lnTo>
                    <a:lnTo>
                      <a:pt x="247" y="135"/>
                    </a:lnTo>
                    <a:lnTo>
                      <a:pt x="247" y="135"/>
                    </a:lnTo>
                    <a:lnTo>
                      <a:pt x="248" y="135"/>
                    </a:lnTo>
                    <a:lnTo>
                      <a:pt x="248" y="136"/>
                    </a:lnTo>
                    <a:lnTo>
                      <a:pt x="248" y="136"/>
                    </a:lnTo>
                    <a:lnTo>
                      <a:pt x="248" y="136"/>
                    </a:lnTo>
                    <a:lnTo>
                      <a:pt x="249" y="136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50" y="137"/>
                    </a:lnTo>
                    <a:lnTo>
                      <a:pt x="250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2" y="137"/>
                    </a:lnTo>
                    <a:lnTo>
                      <a:pt x="252" y="138"/>
                    </a:lnTo>
                    <a:lnTo>
                      <a:pt x="252" y="138"/>
                    </a:lnTo>
                    <a:lnTo>
                      <a:pt x="253" y="138"/>
                    </a:lnTo>
                    <a:lnTo>
                      <a:pt x="253" y="138"/>
                    </a:lnTo>
                    <a:lnTo>
                      <a:pt x="254" y="138"/>
                    </a:lnTo>
                    <a:lnTo>
                      <a:pt x="254" y="138"/>
                    </a:lnTo>
                    <a:lnTo>
                      <a:pt x="254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6"/>
                    </a:lnTo>
                    <a:lnTo>
                      <a:pt x="255" y="137"/>
                    </a:lnTo>
                    <a:lnTo>
                      <a:pt x="256" y="137"/>
                    </a:lnTo>
                    <a:lnTo>
                      <a:pt x="256" y="136"/>
                    </a:lnTo>
                    <a:lnTo>
                      <a:pt x="256" y="136"/>
                    </a:lnTo>
                    <a:lnTo>
                      <a:pt x="256" y="136"/>
                    </a:lnTo>
                    <a:lnTo>
                      <a:pt x="257" y="136"/>
                    </a:lnTo>
                    <a:lnTo>
                      <a:pt x="257" y="136"/>
                    </a:lnTo>
                    <a:lnTo>
                      <a:pt x="258" y="136"/>
                    </a:lnTo>
                    <a:lnTo>
                      <a:pt x="258" y="136"/>
                    </a:lnTo>
                    <a:lnTo>
                      <a:pt x="258" y="135"/>
                    </a:lnTo>
                    <a:lnTo>
                      <a:pt x="259" y="135"/>
                    </a:lnTo>
                    <a:lnTo>
                      <a:pt x="259" y="136"/>
                    </a:lnTo>
                    <a:lnTo>
                      <a:pt x="260" y="136"/>
                    </a:lnTo>
                    <a:lnTo>
                      <a:pt x="260" y="136"/>
                    </a:lnTo>
                    <a:lnTo>
                      <a:pt x="261" y="136"/>
                    </a:lnTo>
                    <a:lnTo>
                      <a:pt x="261" y="136"/>
                    </a:lnTo>
                    <a:lnTo>
                      <a:pt x="261" y="136"/>
                    </a:lnTo>
                    <a:lnTo>
                      <a:pt x="261" y="135"/>
                    </a:lnTo>
                    <a:lnTo>
                      <a:pt x="262" y="135"/>
                    </a:lnTo>
                    <a:lnTo>
                      <a:pt x="262" y="135"/>
                    </a:lnTo>
                    <a:lnTo>
                      <a:pt x="262" y="135"/>
                    </a:lnTo>
                    <a:lnTo>
                      <a:pt x="263" y="135"/>
                    </a:lnTo>
                    <a:lnTo>
                      <a:pt x="263" y="135"/>
                    </a:lnTo>
                    <a:lnTo>
                      <a:pt x="264" y="135"/>
                    </a:lnTo>
                    <a:lnTo>
                      <a:pt x="264" y="135"/>
                    </a:lnTo>
                    <a:lnTo>
                      <a:pt x="265" y="134"/>
                    </a:lnTo>
                    <a:lnTo>
                      <a:pt x="265" y="135"/>
                    </a:lnTo>
                    <a:lnTo>
                      <a:pt x="265" y="135"/>
                    </a:lnTo>
                    <a:lnTo>
                      <a:pt x="265" y="135"/>
                    </a:lnTo>
                    <a:lnTo>
                      <a:pt x="266" y="135"/>
                    </a:lnTo>
                    <a:lnTo>
                      <a:pt x="266" y="135"/>
                    </a:lnTo>
                    <a:lnTo>
                      <a:pt x="266" y="135"/>
                    </a:lnTo>
                    <a:lnTo>
                      <a:pt x="266" y="135"/>
                    </a:lnTo>
                    <a:lnTo>
                      <a:pt x="266" y="135"/>
                    </a:lnTo>
                    <a:lnTo>
                      <a:pt x="266" y="136"/>
                    </a:lnTo>
                    <a:lnTo>
                      <a:pt x="266" y="136"/>
                    </a:lnTo>
                    <a:lnTo>
                      <a:pt x="266" y="137"/>
                    </a:lnTo>
                    <a:lnTo>
                      <a:pt x="267" y="137"/>
                    </a:lnTo>
                    <a:lnTo>
                      <a:pt x="267" y="137"/>
                    </a:lnTo>
                    <a:lnTo>
                      <a:pt x="267" y="138"/>
                    </a:lnTo>
                    <a:lnTo>
                      <a:pt x="267" y="138"/>
                    </a:lnTo>
                    <a:lnTo>
                      <a:pt x="267" y="138"/>
                    </a:lnTo>
                    <a:lnTo>
                      <a:pt x="267" y="139"/>
                    </a:lnTo>
                    <a:lnTo>
                      <a:pt x="267" y="139"/>
                    </a:lnTo>
                    <a:lnTo>
                      <a:pt x="268" y="139"/>
                    </a:lnTo>
                    <a:lnTo>
                      <a:pt x="268" y="140"/>
                    </a:lnTo>
                    <a:lnTo>
                      <a:pt x="268" y="140"/>
                    </a:lnTo>
                    <a:lnTo>
                      <a:pt x="268" y="140"/>
                    </a:lnTo>
                    <a:lnTo>
                      <a:pt x="268" y="141"/>
                    </a:lnTo>
                    <a:lnTo>
                      <a:pt x="268" y="141"/>
                    </a:lnTo>
                    <a:lnTo>
                      <a:pt x="269" y="141"/>
                    </a:lnTo>
                    <a:lnTo>
                      <a:pt x="269" y="141"/>
                    </a:lnTo>
                    <a:lnTo>
                      <a:pt x="269" y="141"/>
                    </a:lnTo>
                    <a:lnTo>
                      <a:pt x="270" y="141"/>
                    </a:lnTo>
                    <a:lnTo>
                      <a:pt x="270" y="141"/>
                    </a:lnTo>
                    <a:lnTo>
                      <a:pt x="270" y="141"/>
                    </a:lnTo>
                    <a:lnTo>
                      <a:pt x="270" y="142"/>
                    </a:lnTo>
                    <a:lnTo>
                      <a:pt x="270" y="142"/>
                    </a:lnTo>
                    <a:lnTo>
                      <a:pt x="271" y="142"/>
                    </a:lnTo>
                    <a:lnTo>
                      <a:pt x="271" y="14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71" y="144"/>
                    </a:lnTo>
                    <a:lnTo>
                      <a:pt x="272" y="144"/>
                    </a:lnTo>
                    <a:lnTo>
                      <a:pt x="272" y="144"/>
                    </a:lnTo>
                    <a:lnTo>
                      <a:pt x="273" y="144"/>
                    </a:lnTo>
                    <a:lnTo>
                      <a:pt x="273" y="144"/>
                    </a:lnTo>
                    <a:lnTo>
                      <a:pt x="274" y="144"/>
                    </a:lnTo>
                    <a:lnTo>
                      <a:pt x="274" y="144"/>
                    </a:lnTo>
                    <a:lnTo>
                      <a:pt x="274" y="144"/>
                    </a:lnTo>
                    <a:lnTo>
                      <a:pt x="274" y="143"/>
                    </a:lnTo>
                    <a:lnTo>
                      <a:pt x="274" y="143"/>
                    </a:lnTo>
                    <a:lnTo>
                      <a:pt x="274" y="143"/>
                    </a:lnTo>
                    <a:lnTo>
                      <a:pt x="275" y="143"/>
                    </a:lnTo>
                    <a:lnTo>
                      <a:pt x="275" y="143"/>
                    </a:lnTo>
                    <a:lnTo>
                      <a:pt x="276" y="143"/>
                    </a:lnTo>
                    <a:lnTo>
                      <a:pt x="276" y="143"/>
                    </a:lnTo>
                    <a:lnTo>
                      <a:pt x="277" y="143"/>
                    </a:lnTo>
                    <a:lnTo>
                      <a:pt x="277" y="143"/>
                    </a:lnTo>
                    <a:lnTo>
                      <a:pt x="278" y="143"/>
                    </a:lnTo>
                    <a:lnTo>
                      <a:pt x="278" y="144"/>
                    </a:lnTo>
                    <a:lnTo>
                      <a:pt x="278" y="144"/>
                    </a:lnTo>
                    <a:lnTo>
                      <a:pt x="279" y="144"/>
                    </a:lnTo>
                    <a:lnTo>
                      <a:pt x="279" y="144"/>
                    </a:lnTo>
                    <a:lnTo>
                      <a:pt x="280" y="144"/>
                    </a:lnTo>
                    <a:lnTo>
                      <a:pt x="280" y="144"/>
                    </a:lnTo>
                    <a:lnTo>
                      <a:pt x="281" y="145"/>
                    </a:lnTo>
                    <a:lnTo>
                      <a:pt x="281" y="145"/>
                    </a:lnTo>
                    <a:lnTo>
                      <a:pt x="282" y="145"/>
                    </a:lnTo>
                    <a:lnTo>
                      <a:pt x="282" y="145"/>
                    </a:lnTo>
                    <a:lnTo>
                      <a:pt x="283" y="145"/>
                    </a:lnTo>
                    <a:lnTo>
                      <a:pt x="283" y="144"/>
                    </a:lnTo>
                    <a:lnTo>
                      <a:pt x="283" y="144"/>
                    </a:lnTo>
                    <a:lnTo>
                      <a:pt x="283" y="144"/>
                    </a:lnTo>
                    <a:lnTo>
                      <a:pt x="284" y="144"/>
                    </a:lnTo>
                    <a:lnTo>
                      <a:pt x="284" y="143"/>
                    </a:lnTo>
                    <a:lnTo>
                      <a:pt x="284" y="143"/>
                    </a:lnTo>
                    <a:lnTo>
                      <a:pt x="284" y="143"/>
                    </a:lnTo>
                    <a:lnTo>
                      <a:pt x="284" y="144"/>
                    </a:lnTo>
                    <a:lnTo>
                      <a:pt x="285" y="144"/>
                    </a:lnTo>
                    <a:lnTo>
                      <a:pt x="285" y="144"/>
                    </a:lnTo>
                    <a:lnTo>
                      <a:pt x="285" y="144"/>
                    </a:lnTo>
                    <a:lnTo>
                      <a:pt x="286" y="144"/>
                    </a:lnTo>
                    <a:lnTo>
                      <a:pt x="286" y="144"/>
                    </a:lnTo>
                    <a:lnTo>
                      <a:pt x="286" y="144"/>
                    </a:lnTo>
                    <a:lnTo>
                      <a:pt x="287" y="144"/>
                    </a:lnTo>
                    <a:lnTo>
                      <a:pt x="287" y="145"/>
                    </a:lnTo>
                    <a:lnTo>
                      <a:pt x="287" y="145"/>
                    </a:lnTo>
                    <a:lnTo>
                      <a:pt x="287" y="146"/>
                    </a:lnTo>
                    <a:lnTo>
                      <a:pt x="287" y="146"/>
                    </a:lnTo>
                    <a:lnTo>
                      <a:pt x="287" y="146"/>
                    </a:lnTo>
                    <a:lnTo>
                      <a:pt x="287" y="147"/>
                    </a:lnTo>
                    <a:lnTo>
                      <a:pt x="288" y="147"/>
                    </a:lnTo>
                    <a:lnTo>
                      <a:pt x="288" y="147"/>
                    </a:lnTo>
                    <a:lnTo>
                      <a:pt x="288" y="146"/>
                    </a:lnTo>
                    <a:lnTo>
                      <a:pt x="289" y="146"/>
                    </a:lnTo>
                    <a:lnTo>
                      <a:pt x="289" y="146"/>
                    </a:lnTo>
                    <a:lnTo>
                      <a:pt x="289" y="146"/>
                    </a:lnTo>
                    <a:lnTo>
                      <a:pt x="289" y="147"/>
                    </a:lnTo>
                    <a:lnTo>
                      <a:pt x="289" y="147"/>
                    </a:lnTo>
                    <a:lnTo>
                      <a:pt x="289" y="148"/>
                    </a:lnTo>
                    <a:lnTo>
                      <a:pt x="289" y="148"/>
                    </a:lnTo>
                    <a:lnTo>
                      <a:pt x="289" y="148"/>
                    </a:lnTo>
                    <a:lnTo>
                      <a:pt x="290" y="148"/>
                    </a:lnTo>
                    <a:lnTo>
                      <a:pt x="290" y="148"/>
                    </a:lnTo>
                    <a:lnTo>
                      <a:pt x="290" y="149"/>
                    </a:lnTo>
                    <a:lnTo>
                      <a:pt x="290" y="149"/>
                    </a:lnTo>
                    <a:lnTo>
                      <a:pt x="291" y="149"/>
                    </a:lnTo>
                    <a:lnTo>
                      <a:pt x="291" y="150"/>
                    </a:lnTo>
                    <a:lnTo>
                      <a:pt x="292" y="150"/>
                    </a:lnTo>
                    <a:lnTo>
                      <a:pt x="292" y="150"/>
                    </a:lnTo>
                    <a:lnTo>
                      <a:pt x="293" y="150"/>
                    </a:lnTo>
                    <a:lnTo>
                      <a:pt x="293" y="150"/>
                    </a:lnTo>
                    <a:lnTo>
                      <a:pt x="294" y="150"/>
                    </a:lnTo>
                    <a:lnTo>
                      <a:pt x="294" y="150"/>
                    </a:lnTo>
                    <a:lnTo>
                      <a:pt x="294" y="151"/>
                    </a:lnTo>
                    <a:lnTo>
                      <a:pt x="294" y="151"/>
                    </a:lnTo>
                    <a:lnTo>
                      <a:pt x="294" y="150"/>
                    </a:lnTo>
                    <a:lnTo>
                      <a:pt x="295" y="150"/>
                    </a:lnTo>
                    <a:lnTo>
                      <a:pt x="295" y="150"/>
                    </a:lnTo>
                    <a:lnTo>
                      <a:pt x="296" y="150"/>
                    </a:lnTo>
                    <a:lnTo>
                      <a:pt x="296" y="151"/>
                    </a:lnTo>
                    <a:lnTo>
                      <a:pt x="297" y="151"/>
                    </a:lnTo>
                    <a:lnTo>
                      <a:pt x="297" y="151"/>
                    </a:lnTo>
                    <a:lnTo>
                      <a:pt x="297" y="151"/>
                    </a:lnTo>
                    <a:lnTo>
                      <a:pt x="297" y="152"/>
                    </a:lnTo>
                    <a:lnTo>
                      <a:pt x="298" y="152"/>
                    </a:lnTo>
                    <a:lnTo>
                      <a:pt x="298" y="152"/>
                    </a:lnTo>
                    <a:lnTo>
                      <a:pt x="298" y="152"/>
                    </a:lnTo>
                    <a:lnTo>
                      <a:pt x="298" y="153"/>
                    </a:lnTo>
                    <a:lnTo>
                      <a:pt x="298" y="153"/>
                    </a:lnTo>
                    <a:lnTo>
                      <a:pt x="299" y="153"/>
                    </a:lnTo>
                    <a:lnTo>
                      <a:pt x="299" y="153"/>
                    </a:lnTo>
                    <a:lnTo>
                      <a:pt x="299" y="153"/>
                    </a:lnTo>
                    <a:lnTo>
                      <a:pt x="300" y="153"/>
                    </a:lnTo>
                    <a:lnTo>
                      <a:pt x="300" y="153"/>
                    </a:lnTo>
                    <a:lnTo>
                      <a:pt x="300" y="153"/>
                    </a:lnTo>
                    <a:lnTo>
                      <a:pt x="301" y="153"/>
                    </a:lnTo>
                    <a:lnTo>
                      <a:pt x="301" y="153"/>
                    </a:lnTo>
                    <a:lnTo>
                      <a:pt x="301" y="154"/>
                    </a:lnTo>
                    <a:lnTo>
                      <a:pt x="301" y="154"/>
                    </a:lnTo>
                    <a:lnTo>
                      <a:pt x="302" y="154"/>
                    </a:lnTo>
                    <a:lnTo>
                      <a:pt x="302" y="154"/>
                    </a:lnTo>
                    <a:lnTo>
                      <a:pt x="302" y="155"/>
                    </a:lnTo>
                    <a:lnTo>
                      <a:pt x="302" y="155"/>
                    </a:lnTo>
                    <a:lnTo>
                      <a:pt x="303" y="155"/>
                    </a:lnTo>
                    <a:lnTo>
                      <a:pt x="303" y="155"/>
                    </a:lnTo>
                    <a:lnTo>
                      <a:pt x="304" y="155"/>
                    </a:lnTo>
                    <a:lnTo>
                      <a:pt x="304" y="156"/>
                    </a:lnTo>
                    <a:lnTo>
                      <a:pt x="304" y="156"/>
                    </a:lnTo>
                    <a:lnTo>
                      <a:pt x="304" y="156"/>
                    </a:lnTo>
                    <a:lnTo>
                      <a:pt x="304" y="156"/>
                    </a:lnTo>
                    <a:lnTo>
                      <a:pt x="304" y="157"/>
                    </a:lnTo>
                    <a:lnTo>
                      <a:pt x="305" y="157"/>
                    </a:lnTo>
                    <a:lnTo>
                      <a:pt x="305" y="157"/>
                    </a:lnTo>
                    <a:lnTo>
                      <a:pt x="305" y="157"/>
                    </a:lnTo>
                    <a:lnTo>
                      <a:pt x="305" y="158"/>
                    </a:lnTo>
                    <a:lnTo>
                      <a:pt x="305" y="158"/>
                    </a:lnTo>
                    <a:lnTo>
                      <a:pt x="306" y="158"/>
                    </a:lnTo>
                    <a:lnTo>
                      <a:pt x="306" y="158"/>
                    </a:lnTo>
                    <a:lnTo>
                      <a:pt x="306" y="159"/>
                    </a:lnTo>
                    <a:lnTo>
                      <a:pt x="307" y="159"/>
                    </a:lnTo>
                    <a:lnTo>
                      <a:pt x="307" y="159"/>
                    </a:lnTo>
                    <a:lnTo>
                      <a:pt x="307" y="160"/>
                    </a:lnTo>
                    <a:lnTo>
                      <a:pt x="307" y="160"/>
                    </a:lnTo>
                    <a:lnTo>
                      <a:pt x="308" y="160"/>
                    </a:lnTo>
                    <a:lnTo>
                      <a:pt x="308" y="161"/>
                    </a:lnTo>
                    <a:lnTo>
                      <a:pt x="308" y="161"/>
                    </a:lnTo>
                    <a:lnTo>
                      <a:pt x="309" y="161"/>
                    </a:lnTo>
                    <a:lnTo>
                      <a:pt x="309" y="161"/>
                    </a:lnTo>
                    <a:lnTo>
                      <a:pt x="310" y="161"/>
                    </a:lnTo>
                    <a:lnTo>
                      <a:pt x="310" y="161"/>
                    </a:lnTo>
                    <a:lnTo>
                      <a:pt x="311" y="161"/>
                    </a:lnTo>
                    <a:lnTo>
                      <a:pt x="311" y="161"/>
                    </a:lnTo>
                    <a:lnTo>
                      <a:pt x="311" y="161"/>
                    </a:lnTo>
                    <a:lnTo>
                      <a:pt x="311" y="162"/>
                    </a:lnTo>
                    <a:lnTo>
                      <a:pt x="312" y="162"/>
                    </a:lnTo>
                    <a:lnTo>
                      <a:pt x="312" y="162"/>
                    </a:lnTo>
                    <a:lnTo>
                      <a:pt x="312" y="162"/>
                    </a:lnTo>
                    <a:lnTo>
                      <a:pt x="312" y="162"/>
                    </a:lnTo>
                    <a:lnTo>
                      <a:pt x="312" y="163"/>
                    </a:lnTo>
                    <a:lnTo>
                      <a:pt x="312" y="163"/>
                    </a:lnTo>
                    <a:lnTo>
                      <a:pt x="313" y="163"/>
                    </a:lnTo>
                    <a:lnTo>
                      <a:pt x="313" y="163"/>
                    </a:lnTo>
                    <a:lnTo>
                      <a:pt x="313" y="163"/>
                    </a:lnTo>
                    <a:lnTo>
                      <a:pt x="313" y="164"/>
                    </a:lnTo>
                    <a:lnTo>
                      <a:pt x="314" y="164"/>
                    </a:lnTo>
                    <a:lnTo>
                      <a:pt x="314" y="164"/>
                    </a:lnTo>
                    <a:lnTo>
                      <a:pt x="314" y="164"/>
                    </a:lnTo>
                    <a:lnTo>
                      <a:pt x="315" y="165"/>
                    </a:lnTo>
                    <a:lnTo>
                      <a:pt x="315" y="165"/>
                    </a:lnTo>
                    <a:lnTo>
                      <a:pt x="316" y="165"/>
                    </a:lnTo>
                    <a:lnTo>
                      <a:pt x="316" y="165"/>
                    </a:lnTo>
                    <a:lnTo>
                      <a:pt x="316" y="165"/>
                    </a:lnTo>
                    <a:lnTo>
                      <a:pt x="317" y="165"/>
                    </a:lnTo>
                    <a:lnTo>
                      <a:pt x="317" y="165"/>
                    </a:lnTo>
                    <a:lnTo>
                      <a:pt x="317" y="166"/>
                    </a:lnTo>
                    <a:lnTo>
                      <a:pt x="317" y="166"/>
                    </a:lnTo>
                    <a:lnTo>
                      <a:pt x="317" y="167"/>
                    </a:lnTo>
                    <a:lnTo>
                      <a:pt x="318" y="167"/>
                    </a:lnTo>
                    <a:lnTo>
                      <a:pt x="318" y="167"/>
                    </a:lnTo>
                    <a:lnTo>
                      <a:pt x="318" y="168"/>
                    </a:lnTo>
                    <a:lnTo>
                      <a:pt x="319" y="168"/>
                    </a:lnTo>
                    <a:lnTo>
                      <a:pt x="319" y="168"/>
                    </a:lnTo>
                    <a:lnTo>
                      <a:pt x="319" y="169"/>
                    </a:lnTo>
                    <a:lnTo>
                      <a:pt x="320" y="169"/>
                    </a:lnTo>
                    <a:lnTo>
                      <a:pt x="320" y="170"/>
                    </a:lnTo>
                    <a:lnTo>
                      <a:pt x="320" y="170"/>
                    </a:lnTo>
                    <a:lnTo>
                      <a:pt x="320" y="170"/>
                    </a:lnTo>
                    <a:lnTo>
                      <a:pt x="320" y="170"/>
                    </a:lnTo>
                    <a:lnTo>
                      <a:pt x="319" y="170"/>
                    </a:lnTo>
                    <a:lnTo>
                      <a:pt x="319" y="171"/>
                    </a:lnTo>
                    <a:lnTo>
                      <a:pt x="319" y="171"/>
                    </a:lnTo>
                    <a:lnTo>
                      <a:pt x="319" y="171"/>
                    </a:lnTo>
                    <a:lnTo>
                      <a:pt x="318" y="171"/>
                    </a:lnTo>
                    <a:lnTo>
                      <a:pt x="318" y="171"/>
                    </a:lnTo>
                    <a:lnTo>
                      <a:pt x="318" y="172"/>
                    </a:lnTo>
                    <a:lnTo>
                      <a:pt x="318" y="171"/>
                    </a:lnTo>
                    <a:lnTo>
                      <a:pt x="317" y="171"/>
                    </a:lnTo>
                    <a:lnTo>
                      <a:pt x="317" y="171"/>
                    </a:lnTo>
                    <a:lnTo>
                      <a:pt x="317" y="171"/>
                    </a:lnTo>
                    <a:lnTo>
                      <a:pt x="317" y="170"/>
                    </a:lnTo>
                    <a:lnTo>
                      <a:pt x="316" y="170"/>
                    </a:lnTo>
                    <a:lnTo>
                      <a:pt x="316" y="171"/>
                    </a:lnTo>
                    <a:lnTo>
                      <a:pt x="316" y="171"/>
                    </a:lnTo>
                    <a:lnTo>
                      <a:pt x="316" y="171"/>
                    </a:lnTo>
                    <a:lnTo>
                      <a:pt x="315" y="171"/>
                    </a:lnTo>
                    <a:lnTo>
                      <a:pt x="315" y="171"/>
                    </a:lnTo>
                    <a:lnTo>
                      <a:pt x="315" y="171"/>
                    </a:lnTo>
                    <a:lnTo>
                      <a:pt x="314" y="171"/>
                    </a:lnTo>
                    <a:lnTo>
                      <a:pt x="314" y="171"/>
                    </a:lnTo>
                    <a:lnTo>
                      <a:pt x="314" y="171"/>
                    </a:lnTo>
                    <a:lnTo>
                      <a:pt x="313" y="171"/>
                    </a:lnTo>
                    <a:lnTo>
                      <a:pt x="313" y="171"/>
                    </a:lnTo>
                    <a:lnTo>
                      <a:pt x="312" y="171"/>
                    </a:lnTo>
                    <a:lnTo>
                      <a:pt x="312" y="171"/>
                    </a:lnTo>
                    <a:lnTo>
                      <a:pt x="312" y="171"/>
                    </a:lnTo>
                    <a:lnTo>
                      <a:pt x="312" y="170"/>
                    </a:lnTo>
                    <a:lnTo>
                      <a:pt x="311" y="170"/>
                    </a:lnTo>
                    <a:lnTo>
                      <a:pt x="311" y="170"/>
                    </a:lnTo>
                    <a:lnTo>
                      <a:pt x="310" y="171"/>
                    </a:lnTo>
                    <a:lnTo>
                      <a:pt x="310" y="171"/>
                    </a:lnTo>
                    <a:lnTo>
                      <a:pt x="310" y="171"/>
                    </a:lnTo>
                    <a:lnTo>
                      <a:pt x="309" y="171"/>
                    </a:lnTo>
                    <a:lnTo>
                      <a:pt x="309" y="171"/>
                    </a:lnTo>
                    <a:lnTo>
                      <a:pt x="309" y="171"/>
                    </a:lnTo>
                    <a:lnTo>
                      <a:pt x="308" y="171"/>
                    </a:lnTo>
                    <a:lnTo>
                      <a:pt x="308" y="171"/>
                    </a:lnTo>
                    <a:lnTo>
                      <a:pt x="307" y="171"/>
                    </a:lnTo>
                    <a:lnTo>
                      <a:pt x="307" y="171"/>
                    </a:lnTo>
                    <a:lnTo>
                      <a:pt x="307" y="171"/>
                    </a:lnTo>
                    <a:lnTo>
                      <a:pt x="307" y="170"/>
                    </a:lnTo>
                    <a:lnTo>
                      <a:pt x="306" y="170"/>
                    </a:lnTo>
                    <a:lnTo>
                      <a:pt x="306" y="170"/>
                    </a:lnTo>
                    <a:lnTo>
                      <a:pt x="306" y="169"/>
                    </a:lnTo>
                    <a:lnTo>
                      <a:pt x="306" y="169"/>
                    </a:lnTo>
                    <a:lnTo>
                      <a:pt x="305" y="169"/>
                    </a:lnTo>
                    <a:lnTo>
                      <a:pt x="305" y="169"/>
                    </a:lnTo>
                    <a:lnTo>
                      <a:pt x="305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7"/>
                    </a:lnTo>
                    <a:lnTo>
                      <a:pt x="304" y="167"/>
                    </a:lnTo>
                    <a:lnTo>
                      <a:pt x="304" y="167"/>
                    </a:lnTo>
                    <a:lnTo>
                      <a:pt x="304" y="167"/>
                    </a:lnTo>
                    <a:lnTo>
                      <a:pt x="304" y="168"/>
                    </a:lnTo>
                    <a:lnTo>
                      <a:pt x="303" y="168"/>
                    </a:lnTo>
                    <a:lnTo>
                      <a:pt x="303" y="168"/>
                    </a:lnTo>
                    <a:lnTo>
                      <a:pt x="302" y="169"/>
                    </a:lnTo>
                    <a:lnTo>
                      <a:pt x="302" y="169"/>
                    </a:lnTo>
                    <a:lnTo>
                      <a:pt x="301" y="170"/>
                    </a:lnTo>
                    <a:lnTo>
                      <a:pt x="301" y="170"/>
                    </a:lnTo>
                    <a:lnTo>
                      <a:pt x="301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299" y="170"/>
                    </a:lnTo>
                    <a:lnTo>
                      <a:pt x="299" y="170"/>
                    </a:lnTo>
                    <a:lnTo>
                      <a:pt x="298" y="169"/>
                    </a:lnTo>
                    <a:lnTo>
                      <a:pt x="298" y="169"/>
                    </a:lnTo>
                    <a:lnTo>
                      <a:pt x="297" y="169"/>
                    </a:lnTo>
                    <a:lnTo>
                      <a:pt x="297" y="170"/>
                    </a:lnTo>
                    <a:lnTo>
                      <a:pt x="297" y="170"/>
                    </a:lnTo>
                    <a:lnTo>
                      <a:pt x="297" y="170"/>
                    </a:lnTo>
                    <a:lnTo>
                      <a:pt x="296" y="171"/>
                    </a:lnTo>
                    <a:lnTo>
                      <a:pt x="296" y="171"/>
                    </a:lnTo>
                    <a:lnTo>
                      <a:pt x="296" y="171"/>
                    </a:lnTo>
                    <a:lnTo>
                      <a:pt x="296" y="171"/>
                    </a:lnTo>
                    <a:lnTo>
                      <a:pt x="296" y="170"/>
                    </a:lnTo>
                    <a:lnTo>
                      <a:pt x="295" y="170"/>
                    </a:lnTo>
                    <a:lnTo>
                      <a:pt x="295" y="170"/>
                    </a:lnTo>
                    <a:lnTo>
                      <a:pt x="295" y="170"/>
                    </a:lnTo>
                    <a:lnTo>
                      <a:pt x="294" y="170"/>
                    </a:lnTo>
                    <a:lnTo>
                      <a:pt x="294" y="170"/>
                    </a:lnTo>
                    <a:lnTo>
                      <a:pt x="294" y="170"/>
                    </a:lnTo>
                    <a:lnTo>
                      <a:pt x="294" y="170"/>
                    </a:lnTo>
                    <a:lnTo>
                      <a:pt x="293" y="170"/>
                    </a:lnTo>
                    <a:lnTo>
                      <a:pt x="293" y="171"/>
                    </a:lnTo>
                    <a:lnTo>
                      <a:pt x="292" y="171"/>
                    </a:lnTo>
                    <a:lnTo>
                      <a:pt x="292" y="171"/>
                    </a:lnTo>
                    <a:lnTo>
                      <a:pt x="292" y="171"/>
                    </a:lnTo>
                    <a:lnTo>
                      <a:pt x="291" y="171"/>
                    </a:lnTo>
                    <a:lnTo>
                      <a:pt x="291" y="171"/>
                    </a:lnTo>
                    <a:lnTo>
                      <a:pt x="291" y="171"/>
                    </a:lnTo>
                    <a:lnTo>
                      <a:pt x="290" y="171"/>
                    </a:lnTo>
                    <a:lnTo>
                      <a:pt x="290" y="171"/>
                    </a:lnTo>
                    <a:lnTo>
                      <a:pt x="290" y="170"/>
                    </a:lnTo>
                    <a:lnTo>
                      <a:pt x="289" y="170"/>
                    </a:lnTo>
                    <a:lnTo>
                      <a:pt x="289" y="170"/>
                    </a:lnTo>
                    <a:lnTo>
                      <a:pt x="289" y="170"/>
                    </a:lnTo>
                    <a:lnTo>
                      <a:pt x="289" y="170"/>
                    </a:lnTo>
                    <a:lnTo>
                      <a:pt x="288" y="170"/>
                    </a:lnTo>
                    <a:lnTo>
                      <a:pt x="288" y="170"/>
                    </a:lnTo>
                    <a:lnTo>
                      <a:pt x="287" y="170"/>
                    </a:lnTo>
                    <a:lnTo>
                      <a:pt x="287" y="170"/>
                    </a:lnTo>
                    <a:lnTo>
                      <a:pt x="287" y="171"/>
                    </a:lnTo>
                    <a:lnTo>
                      <a:pt x="286" y="171"/>
                    </a:lnTo>
                    <a:lnTo>
                      <a:pt x="286" y="171"/>
                    </a:lnTo>
                    <a:lnTo>
                      <a:pt x="285" y="171"/>
                    </a:lnTo>
                    <a:lnTo>
                      <a:pt x="285" y="172"/>
                    </a:lnTo>
                    <a:lnTo>
                      <a:pt x="285" y="172"/>
                    </a:lnTo>
                    <a:lnTo>
                      <a:pt x="285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2"/>
                    </a:lnTo>
                    <a:lnTo>
                      <a:pt x="283" y="172"/>
                    </a:lnTo>
                    <a:lnTo>
                      <a:pt x="283" y="172"/>
                    </a:lnTo>
                    <a:lnTo>
                      <a:pt x="282" y="172"/>
                    </a:lnTo>
                    <a:lnTo>
                      <a:pt x="282" y="172"/>
                    </a:lnTo>
                    <a:lnTo>
                      <a:pt x="282" y="171"/>
                    </a:lnTo>
                    <a:lnTo>
                      <a:pt x="281" y="171"/>
                    </a:lnTo>
                    <a:lnTo>
                      <a:pt x="281" y="171"/>
                    </a:lnTo>
                    <a:lnTo>
                      <a:pt x="281" y="170"/>
                    </a:lnTo>
                    <a:lnTo>
                      <a:pt x="281" y="170"/>
                    </a:lnTo>
                    <a:lnTo>
                      <a:pt x="280" y="170"/>
                    </a:lnTo>
                    <a:lnTo>
                      <a:pt x="280" y="170"/>
                    </a:lnTo>
                    <a:lnTo>
                      <a:pt x="280" y="170"/>
                    </a:lnTo>
                    <a:lnTo>
                      <a:pt x="279" y="170"/>
                    </a:lnTo>
                    <a:lnTo>
                      <a:pt x="279" y="170"/>
                    </a:lnTo>
                    <a:lnTo>
                      <a:pt x="278" y="170"/>
                    </a:lnTo>
                    <a:lnTo>
                      <a:pt x="278" y="170"/>
                    </a:lnTo>
                    <a:lnTo>
                      <a:pt x="278" y="170"/>
                    </a:lnTo>
                    <a:lnTo>
                      <a:pt x="278" y="170"/>
                    </a:lnTo>
                    <a:lnTo>
                      <a:pt x="277" y="170"/>
                    </a:lnTo>
                    <a:lnTo>
                      <a:pt x="277" y="170"/>
                    </a:lnTo>
                    <a:lnTo>
                      <a:pt x="276" y="170"/>
                    </a:lnTo>
                    <a:lnTo>
                      <a:pt x="276" y="170"/>
                    </a:lnTo>
                    <a:lnTo>
                      <a:pt x="275" y="169"/>
                    </a:lnTo>
                    <a:lnTo>
                      <a:pt x="275" y="169"/>
                    </a:lnTo>
                    <a:lnTo>
                      <a:pt x="274" y="169"/>
                    </a:lnTo>
                    <a:lnTo>
                      <a:pt x="274" y="169"/>
                    </a:lnTo>
                    <a:lnTo>
                      <a:pt x="274" y="169"/>
                    </a:lnTo>
                    <a:lnTo>
                      <a:pt x="273" y="169"/>
                    </a:lnTo>
                    <a:lnTo>
                      <a:pt x="273" y="169"/>
                    </a:lnTo>
                    <a:lnTo>
                      <a:pt x="272" y="169"/>
                    </a:lnTo>
                    <a:lnTo>
                      <a:pt x="272" y="168"/>
                    </a:lnTo>
                    <a:lnTo>
                      <a:pt x="272" y="168"/>
                    </a:lnTo>
                    <a:lnTo>
                      <a:pt x="271" y="169"/>
                    </a:lnTo>
                    <a:lnTo>
                      <a:pt x="271" y="169"/>
                    </a:lnTo>
                    <a:lnTo>
                      <a:pt x="271" y="168"/>
                    </a:lnTo>
                    <a:lnTo>
                      <a:pt x="270" y="168"/>
                    </a:lnTo>
                    <a:lnTo>
                      <a:pt x="270" y="168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8" y="168"/>
                    </a:lnTo>
                    <a:lnTo>
                      <a:pt x="268" y="168"/>
                    </a:lnTo>
                    <a:lnTo>
                      <a:pt x="267" y="168"/>
                    </a:lnTo>
                    <a:lnTo>
                      <a:pt x="267" y="167"/>
                    </a:lnTo>
                    <a:lnTo>
                      <a:pt x="267" y="167"/>
                    </a:lnTo>
                    <a:lnTo>
                      <a:pt x="267" y="167"/>
                    </a:lnTo>
                    <a:lnTo>
                      <a:pt x="266" y="167"/>
                    </a:lnTo>
                    <a:lnTo>
                      <a:pt x="266" y="166"/>
                    </a:lnTo>
                    <a:lnTo>
                      <a:pt x="266" y="166"/>
                    </a:lnTo>
                    <a:lnTo>
                      <a:pt x="266" y="165"/>
                    </a:lnTo>
                    <a:lnTo>
                      <a:pt x="266" y="165"/>
                    </a:lnTo>
                    <a:lnTo>
                      <a:pt x="266" y="165"/>
                    </a:lnTo>
                    <a:lnTo>
                      <a:pt x="265" y="165"/>
                    </a:lnTo>
                    <a:lnTo>
                      <a:pt x="265" y="165"/>
                    </a:lnTo>
                    <a:lnTo>
                      <a:pt x="265" y="165"/>
                    </a:lnTo>
                    <a:lnTo>
                      <a:pt x="264" y="165"/>
                    </a:lnTo>
                    <a:lnTo>
                      <a:pt x="264" y="165"/>
                    </a:lnTo>
                    <a:lnTo>
                      <a:pt x="264" y="164"/>
                    </a:lnTo>
                    <a:lnTo>
                      <a:pt x="263" y="164"/>
                    </a:lnTo>
                    <a:lnTo>
                      <a:pt x="263" y="164"/>
                    </a:lnTo>
                    <a:lnTo>
                      <a:pt x="263" y="164"/>
                    </a:lnTo>
                    <a:lnTo>
                      <a:pt x="262" y="164"/>
                    </a:lnTo>
                    <a:lnTo>
                      <a:pt x="262" y="164"/>
                    </a:lnTo>
                    <a:lnTo>
                      <a:pt x="262" y="164"/>
                    </a:lnTo>
                    <a:lnTo>
                      <a:pt x="261" y="164"/>
                    </a:lnTo>
                    <a:lnTo>
                      <a:pt x="261" y="164"/>
                    </a:lnTo>
                    <a:lnTo>
                      <a:pt x="261" y="164"/>
                    </a:lnTo>
                    <a:lnTo>
                      <a:pt x="261" y="163"/>
                    </a:lnTo>
                    <a:lnTo>
                      <a:pt x="261" y="163"/>
                    </a:lnTo>
                    <a:lnTo>
                      <a:pt x="260" y="163"/>
                    </a:lnTo>
                    <a:lnTo>
                      <a:pt x="260" y="163"/>
                    </a:lnTo>
                    <a:lnTo>
                      <a:pt x="260" y="163"/>
                    </a:lnTo>
                    <a:lnTo>
                      <a:pt x="259" y="162"/>
                    </a:lnTo>
                    <a:lnTo>
                      <a:pt x="259" y="162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59" y="160"/>
                    </a:lnTo>
                    <a:lnTo>
                      <a:pt x="258" y="160"/>
                    </a:lnTo>
                    <a:lnTo>
                      <a:pt x="258" y="159"/>
                    </a:lnTo>
                    <a:lnTo>
                      <a:pt x="258" y="159"/>
                    </a:lnTo>
                    <a:lnTo>
                      <a:pt x="257" y="159"/>
                    </a:lnTo>
                    <a:lnTo>
                      <a:pt x="257" y="159"/>
                    </a:lnTo>
                    <a:lnTo>
                      <a:pt x="256" y="159"/>
                    </a:lnTo>
                    <a:lnTo>
                      <a:pt x="256" y="159"/>
                    </a:lnTo>
                    <a:lnTo>
                      <a:pt x="255" y="159"/>
                    </a:lnTo>
                    <a:lnTo>
                      <a:pt x="255" y="159"/>
                    </a:lnTo>
                    <a:lnTo>
                      <a:pt x="255" y="158"/>
                    </a:lnTo>
                    <a:lnTo>
                      <a:pt x="255" y="158"/>
                    </a:lnTo>
                    <a:lnTo>
                      <a:pt x="255" y="159"/>
                    </a:lnTo>
                    <a:lnTo>
                      <a:pt x="254" y="159"/>
                    </a:lnTo>
                    <a:lnTo>
                      <a:pt x="254" y="158"/>
                    </a:lnTo>
                    <a:lnTo>
                      <a:pt x="254" y="159"/>
                    </a:lnTo>
                    <a:lnTo>
                      <a:pt x="253" y="158"/>
                    </a:lnTo>
                    <a:lnTo>
                      <a:pt x="253" y="158"/>
                    </a:lnTo>
                    <a:lnTo>
                      <a:pt x="252" y="158"/>
                    </a:lnTo>
                    <a:lnTo>
                      <a:pt x="252" y="158"/>
                    </a:lnTo>
                    <a:lnTo>
                      <a:pt x="252" y="158"/>
                    </a:lnTo>
                    <a:lnTo>
                      <a:pt x="252" y="157"/>
                    </a:lnTo>
                    <a:lnTo>
                      <a:pt x="251" y="157"/>
                    </a:lnTo>
                    <a:lnTo>
                      <a:pt x="251" y="157"/>
                    </a:lnTo>
                    <a:lnTo>
                      <a:pt x="251" y="157"/>
                    </a:lnTo>
                    <a:lnTo>
                      <a:pt x="251" y="156"/>
                    </a:lnTo>
                    <a:lnTo>
                      <a:pt x="250" y="156"/>
                    </a:lnTo>
                    <a:lnTo>
                      <a:pt x="250" y="156"/>
                    </a:lnTo>
                    <a:lnTo>
                      <a:pt x="250" y="155"/>
                    </a:lnTo>
                    <a:lnTo>
                      <a:pt x="250" y="155"/>
                    </a:lnTo>
                    <a:lnTo>
                      <a:pt x="250" y="156"/>
                    </a:lnTo>
                    <a:lnTo>
                      <a:pt x="249" y="156"/>
                    </a:lnTo>
                    <a:lnTo>
                      <a:pt x="249" y="156"/>
                    </a:lnTo>
                    <a:lnTo>
                      <a:pt x="248" y="157"/>
                    </a:lnTo>
                    <a:lnTo>
                      <a:pt x="248" y="157"/>
                    </a:lnTo>
                    <a:lnTo>
                      <a:pt x="248" y="157"/>
                    </a:lnTo>
                    <a:lnTo>
                      <a:pt x="247" y="157"/>
                    </a:lnTo>
                    <a:lnTo>
                      <a:pt x="247" y="157"/>
                    </a:lnTo>
                    <a:lnTo>
                      <a:pt x="246" y="158"/>
                    </a:lnTo>
                    <a:lnTo>
                      <a:pt x="246" y="158"/>
                    </a:lnTo>
                    <a:lnTo>
                      <a:pt x="245" y="158"/>
                    </a:lnTo>
                    <a:lnTo>
                      <a:pt x="245" y="158"/>
                    </a:lnTo>
                    <a:lnTo>
                      <a:pt x="245" y="158"/>
                    </a:lnTo>
                    <a:lnTo>
                      <a:pt x="244" y="158"/>
                    </a:lnTo>
                    <a:lnTo>
                      <a:pt x="244" y="158"/>
                    </a:lnTo>
                    <a:lnTo>
                      <a:pt x="244" y="157"/>
                    </a:lnTo>
                    <a:lnTo>
                      <a:pt x="244" y="157"/>
                    </a:lnTo>
                    <a:lnTo>
                      <a:pt x="244" y="157"/>
                    </a:lnTo>
                    <a:lnTo>
                      <a:pt x="244" y="156"/>
                    </a:lnTo>
                    <a:lnTo>
                      <a:pt x="244" y="157"/>
                    </a:lnTo>
                    <a:lnTo>
                      <a:pt x="243" y="157"/>
                    </a:lnTo>
                    <a:lnTo>
                      <a:pt x="243" y="157"/>
                    </a:lnTo>
                    <a:lnTo>
                      <a:pt x="242" y="157"/>
                    </a:lnTo>
                    <a:lnTo>
                      <a:pt x="242" y="157"/>
                    </a:lnTo>
                    <a:lnTo>
                      <a:pt x="241" y="157"/>
                    </a:lnTo>
                    <a:lnTo>
                      <a:pt x="241" y="157"/>
                    </a:lnTo>
                    <a:lnTo>
                      <a:pt x="240" y="157"/>
                    </a:lnTo>
                    <a:lnTo>
                      <a:pt x="240" y="157"/>
                    </a:lnTo>
                    <a:lnTo>
                      <a:pt x="240" y="157"/>
                    </a:lnTo>
                    <a:lnTo>
                      <a:pt x="240" y="157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6"/>
                    </a:lnTo>
                    <a:lnTo>
                      <a:pt x="238" y="156"/>
                    </a:lnTo>
                    <a:lnTo>
                      <a:pt x="238" y="156"/>
                    </a:lnTo>
                    <a:lnTo>
                      <a:pt x="238" y="155"/>
                    </a:lnTo>
                    <a:lnTo>
                      <a:pt x="237" y="155"/>
                    </a:lnTo>
                    <a:lnTo>
                      <a:pt x="237" y="155"/>
                    </a:lnTo>
                    <a:lnTo>
                      <a:pt x="237" y="155"/>
                    </a:lnTo>
                    <a:lnTo>
                      <a:pt x="236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5" y="155"/>
                    </a:lnTo>
                    <a:lnTo>
                      <a:pt x="235" y="155"/>
                    </a:lnTo>
                    <a:lnTo>
                      <a:pt x="235" y="155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3" y="155"/>
                    </a:lnTo>
                    <a:lnTo>
                      <a:pt x="233" y="155"/>
                    </a:lnTo>
                    <a:lnTo>
                      <a:pt x="232" y="155"/>
                    </a:lnTo>
                    <a:lnTo>
                      <a:pt x="232" y="155"/>
                    </a:lnTo>
                    <a:lnTo>
                      <a:pt x="232" y="154"/>
                    </a:lnTo>
                    <a:lnTo>
                      <a:pt x="232" y="154"/>
                    </a:lnTo>
                    <a:lnTo>
                      <a:pt x="231" y="154"/>
                    </a:lnTo>
                    <a:lnTo>
                      <a:pt x="231" y="154"/>
                    </a:lnTo>
                    <a:lnTo>
                      <a:pt x="231" y="155"/>
                    </a:lnTo>
                    <a:lnTo>
                      <a:pt x="230" y="155"/>
                    </a:lnTo>
                    <a:lnTo>
                      <a:pt x="230" y="155"/>
                    </a:lnTo>
                    <a:lnTo>
                      <a:pt x="230" y="155"/>
                    </a:lnTo>
                    <a:lnTo>
                      <a:pt x="230" y="155"/>
                    </a:lnTo>
                    <a:lnTo>
                      <a:pt x="230" y="154"/>
                    </a:lnTo>
                    <a:lnTo>
                      <a:pt x="229" y="154"/>
                    </a:lnTo>
                    <a:lnTo>
                      <a:pt x="229" y="154"/>
                    </a:lnTo>
                    <a:lnTo>
                      <a:pt x="229" y="154"/>
                    </a:lnTo>
                    <a:lnTo>
                      <a:pt x="228" y="154"/>
                    </a:lnTo>
                    <a:lnTo>
                      <a:pt x="228" y="153"/>
                    </a:lnTo>
                    <a:lnTo>
                      <a:pt x="228" y="153"/>
                    </a:lnTo>
                    <a:lnTo>
                      <a:pt x="227" y="153"/>
                    </a:lnTo>
                    <a:lnTo>
                      <a:pt x="227" y="154"/>
                    </a:lnTo>
                    <a:lnTo>
                      <a:pt x="227" y="154"/>
                    </a:lnTo>
                    <a:lnTo>
                      <a:pt x="226" y="154"/>
                    </a:lnTo>
                    <a:lnTo>
                      <a:pt x="226" y="154"/>
                    </a:lnTo>
                    <a:lnTo>
                      <a:pt x="225" y="154"/>
                    </a:lnTo>
                    <a:lnTo>
                      <a:pt x="225" y="155"/>
                    </a:lnTo>
                    <a:lnTo>
                      <a:pt x="225" y="155"/>
                    </a:lnTo>
                    <a:lnTo>
                      <a:pt x="225" y="155"/>
                    </a:lnTo>
                    <a:lnTo>
                      <a:pt x="224" y="155"/>
                    </a:lnTo>
                    <a:lnTo>
                      <a:pt x="224" y="155"/>
                    </a:lnTo>
                    <a:lnTo>
                      <a:pt x="223" y="154"/>
                    </a:lnTo>
                    <a:lnTo>
                      <a:pt x="223" y="154"/>
                    </a:lnTo>
                    <a:lnTo>
                      <a:pt x="223" y="155"/>
                    </a:lnTo>
                    <a:lnTo>
                      <a:pt x="222" y="155"/>
                    </a:lnTo>
                    <a:lnTo>
                      <a:pt x="222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4"/>
                    </a:lnTo>
                    <a:lnTo>
                      <a:pt x="221" y="154"/>
                    </a:lnTo>
                    <a:lnTo>
                      <a:pt x="221" y="153"/>
                    </a:lnTo>
                    <a:lnTo>
                      <a:pt x="220" y="153"/>
                    </a:lnTo>
                    <a:lnTo>
                      <a:pt x="220" y="153"/>
                    </a:lnTo>
                    <a:lnTo>
                      <a:pt x="219" y="153"/>
                    </a:lnTo>
                    <a:lnTo>
                      <a:pt x="219" y="153"/>
                    </a:lnTo>
                    <a:lnTo>
                      <a:pt x="219" y="153"/>
                    </a:lnTo>
                    <a:lnTo>
                      <a:pt x="219" y="153"/>
                    </a:lnTo>
                    <a:lnTo>
                      <a:pt x="218" y="153"/>
                    </a:lnTo>
                    <a:lnTo>
                      <a:pt x="218" y="153"/>
                    </a:lnTo>
                    <a:lnTo>
                      <a:pt x="217" y="153"/>
                    </a:lnTo>
                    <a:lnTo>
                      <a:pt x="217" y="153"/>
                    </a:lnTo>
                    <a:lnTo>
                      <a:pt x="217" y="153"/>
                    </a:lnTo>
                    <a:lnTo>
                      <a:pt x="217" y="152"/>
                    </a:lnTo>
                    <a:lnTo>
                      <a:pt x="216" y="152"/>
                    </a:lnTo>
                    <a:lnTo>
                      <a:pt x="216" y="152"/>
                    </a:lnTo>
                    <a:lnTo>
                      <a:pt x="216" y="152"/>
                    </a:lnTo>
                    <a:lnTo>
                      <a:pt x="215" y="152"/>
                    </a:lnTo>
                    <a:lnTo>
                      <a:pt x="215" y="151"/>
                    </a:lnTo>
                    <a:lnTo>
                      <a:pt x="215" y="151"/>
                    </a:lnTo>
                    <a:lnTo>
                      <a:pt x="215" y="152"/>
                    </a:lnTo>
                    <a:lnTo>
                      <a:pt x="214" y="152"/>
                    </a:lnTo>
                    <a:lnTo>
                      <a:pt x="214" y="152"/>
                    </a:lnTo>
                    <a:lnTo>
                      <a:pt x="213" y="152"/>
                    </a:lnTo>
                    <a:lnTo>
                      <a:pt x="213" y="152"/>
                    </a:lnTo>
                    <a:lnTo>
                      <a:pt x="213" y="152"/>
                    </a:lnTo>
                    <a:lnTo>
                      <a:pt x="212" y="152"/>
                    </a:lnTo>
                    <a:lnTo>
                      <a:pt x="212" y="153"/>
                    </a:lnTo>
                    <a:lnTo>
                      <a:pt x="211" y="153"/>
                    </a:lnTo>
                    <a:lnTo>
                      <a:pt x="211" y="152"/>
                    </a:lnTo>
                    <a:lnTo>
                      <a:pt x="211" y="152"/>
                    </a:lnTo>
                    <a:lnTo>
                      <a:pt x="210" y="152"/>
                    </a:lnTo>
                    <a:lnTo>
                      <a:pt x="210" y="152"/>
                    </a:lnTo>
                    <a:lnTo>
                      <a:pt x="209" y="152"/>
                    </a:lnTo>
                    <a:lnTo>
                      <a:pt x="209" y="152"/>
                    </a:lnTo>
                    <a:lnTo>
                      <a:pt x="209" y="152"/>
                    </a:lnTo>
                    <a:lnTo>
                      <a:pt x="209" y="153"/>
                    </a:lnTo>
                    <a:lnTo>
                      <a:pt x="208" y="153"/>
                    </a:lnTo>
                    <a:lnTo>
                      <a:pt x="208" y="153"/>
                    </a:lnTo>
                    <a:lnTo>
                      <a:pt x="208" y="153"/>
                    </a:lnTo>
                    <a:lnTo>
                      <a:pt x="207" y="153"/>
                    </a:lnTo>
                    <a:lnTo>
                      <a:pt x="207" y="153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6" y="153"/>
                    </a:lnTo>
                    <a:lnTo>
                      <a:pt x="205" y="153"/>
                    </a:lnTo>
                    <a:lnTo>
                      <a:pt x="205" y="152"/>
                    </a:lnTo>
                    <a:lnTo>
                      <a:pt x="205" y="152"/>
                    </a:lnTo>
                    <a:lnTo>
                      <a:pt x="205" y="151"/>
                    </a:lnTo>
                    <a:lnTo>
                      <a:pt x="205" y="151"/>
                    </a:lnTo>
                    <a:lnTo>
                      <a:pt x="205" y="151"/>
                    </a:lnTo>
                    <a:lnTo>
                      <a:pt x="204" y="151"/>
                    </a:lnTo>
                    <a:lnTo>
                      <a:pt x="204" y="150"/>
                    </a:lnTo>
                    <a:lnTo>
                      <a:pt x="204" y="150"/>
                    </a:lnTo>
                    <a:lnTo>
                      <a:pt x="203" y="150"/>
                    </a:lnTo>
                    <a:lnTo>
                      <a:pt x="203" y="150"/>
                    </a:lnTo>
                    <a:lnTo>
                      <a:pt x="203" y="150"/>
                    </a:lnTo>
                    <a:lnTo>
                      <a:pt x="203" y="149"/>
                    </a:lnTo>
                    <a:lnTo>
                      <a:pt x="202" y="149"/>
                    </a:lnTo>
                    <a:lnTo>
                      <a:pt x="202" y="149"/>
                    </a:lnTo>
                    <a:lnTo>
                      <a:pt x="202" y="149"/>
                    </a:lnTo>
                    <a:lnTo>
                      <a:pt x="201" y="149"/>
                    </a:lnTo>
                    <a:lnTo>
                      <a:pt x="201" y="149"/>
                    </a:lnTo>
                    <a:lnTo>
                      <a:pt x="201" y="148"/>
                    </a:lnTo>
                    <a:lnTo>
                      <a:pt x="200" y="148"/>
                    </a:lnTo>
                    <a:lnTo>
                      <a:pt x="200" y="148"/>
                    </a:lnTo>
                    <a:lnTo>
                      <a:pt x="200" y="147"/>
                    </a:lnTo>
                    <a:lnTo>
                      <a:pt x="199" y="147"/>
                    </a:lnTo>
                    <a:lnTo>
                      <a:pt x="199" y="146"/>
                    </a:lnTo>
                    <a:lnTo>
                      <a:pt x="198" y="146"/>
                    </a:lnTo>
                    <a:lnTo>
                      <a:pt x="198" y="146"/>
                    </a:lnTo>
                    <a:lnTo>
                      <a:pt x="198" y="146"/>
                    </a:lnTo>
                    <a:lnTo>
                      <a:pt x="197" y="146"/>
                    </a:lnTo>
                    <a:lnTo>
                      <a:pt x="197" y="146"/>
                    </a:lnTo>
                    <a:lnTo>
                      <a:pt x="197" y="146"/>
                    </a:lnTo>
                    <a:lnTo>
                      <a:pt x="197" y="147"/>
                    </a:lnTo>
                    <a:lnTo>
                      <a:pt x="196" y="147"/>
                    </a:lnTo>
                    <a:lnTo>
                      <a:pt x="196" y="146"/>
                    </a:lnTo>
                    <a:lnTo>
                      <a:pt x="196" y="146"/>
                    </a:lnTo>
                    <a:lnTo>
                      <a:pt x="195" y="146"/>
                    </a:lnTo>
                    <a:lnTo>
                      <a:pt x="195" y="146"/>
                    </a:lnTo>
                    <a:lnTo>
                      <a:pt x="195" y="146"/>
                    </a:lnTo>
                    <a:lnTo>
                      <a:pt x="194" y="146"/>
                    </a:lnTo>
                    <a:lnTo>
                      <a:pt x="194" y="145"/>
                    </a:lnTo>
                    <a:lnTo>
                      <a:pt x="194" y="145"/>
                    </a:lnTo>
                    <a:lnTo>
                      <a:pt x="193" y="145"/>
                    </a:lnTo>
                    <a:lnTo>
                      <a:pt x="193" y="145"/>
                    </a:lnTo>
                    <a:lnTo>
                      <a:pt x="192" y="145"/>
                    </a:lnTo>
                    <a:lnTo>
                      <a:pt x="192" y="145"/>
                    </a:lnTo>
                    <a:lnTo>
                      <a:pt x="192" y="145"/>
                    </a:lnTo>
                    <a:lnTo>
                      <a:pt x="192" y="145"/>
                    </a:lnTo>
                    <a:lnTo>
                      <a:pt x="191" y="145"/>
                    </a:lnTo>
                    <a:lnTo>
                      <a:pt x="191" y="145"/>
                    </a:lnTo>
                    <a:lnTo>
                      <a:pt x="191" y="145"/>
                    </a:lnTo>
                    <a:lnTo>
                      <a:pt x="191" y="146"/>
                    </a:lnTo>
                    <a:lnTo>
                      <a:pt x="190" y="146"/>
                    </a:lnTo>
                    <a:lnTo>
                      <a:pt x="190" y="146"/>
                    </a:lnTo>
                    <a:lnTo>
                      <a:pt x="190" y="146"/>
                    </a:lnTo>
                    <a:lnTo>
                      <a:pt x="189" y="146"/>
                    </a:lnTo>
                    <a:lnTo>
                      <a:pt x="189" y="146"/>
                    </a:lnTo>
                    <a:lnTo>
                      <a:pt x="188" y="146"/>
                    </a:lnTo>
                    <a:lnTo>
                      <a:pt x="188" y="146"/>
                    </a:lnTo>
                    <a:lnTo>
                      <a:pt x="187" y="146"/>
                    </a:lnTo>
                    <a:lnTo>
                      <a:pt x="187" y="146"/>
                    </a:lnTo>
                    <a:lnTo>
                      <a:pt x="186" y="146"/>
                    </a:lnTo>
                    <a:lnTo>
                      <a:pt x="186" y="146"/>
                    </a:lnTo>
                    <a:lnTo>
                      <a:pt x="186" y="145"/>
                    </a:lnTo>
                    <a:lnTo>
                      <a:pt x="186" y="145"/>
                    </a:lnTo>
                    <a:lnTo>
                      <a:pt x="185" y="145"/>
                    </a:lnTo>
                    <a:lnTo>
                      <a:pt x="185" y="145"/>
                    </a:lnTo>
                    <a:lnTo>
                      <a:pt x="185" y="145"/>
                    </a:lnTo>
                    <a:lnTo>
                      <a:pt x="184" y="145"/>
                    </a:lnTo>
                    <a:lnTo>
                      <a:pt x="184" y="145"/>
                    </a:lnTo>
                    <a:lnTo>
                      <a:pt x="184" y="145"/>
                    </a:lnTo>
                    <a:lnTo>
                      <a:pt x="183" y="145"/>
                    </a:lnTo>
                    <a:lnTo>
                      <a:pt x="183" y="145"/>
                    </a:lnTo>
                    <a:lnTo>
                      <a:pt x="182" y="145"/>
                    </a:lnTo>
                    <a:lnTo>
                      <a:pt x="182" y="145"/>
                    </a:lnTo>
                    <a:lnTo>
                      <a:pt x="181" y="145"/>
                    </a:lnTo>
                    <a:lnTo>
                      <a:pt x="181" y="145"/>
                    </a:lnTo>
                    <a:lnTo>
                      <a:pt x="180" y="145"/>
                    </a:lnTo>
                    <a:lnTo>
                      <a:pt x="180" y="146"/>
                    </a:lnTo>
                    <a:lnTo>
                      <a:pt x="180" y="146"/>
                    </a:lnTo>
                    <a:lnTo>
                      <a:pt x="180" y="146"/>
                    </a:lnTo>
                    <a:lnTo>
                      <a:pt x="179" y="146"/>
                    </a:lnTo>
                    <a:lnTo>
                      <a:pt x="179" y="147"/>
                    </a:lnTo>
                    <a:lnTo>
                      <a:pt x="179" y="147"/>
                    </a:lnTo>
                    <a:lnTo>
                      <a:pt x="178" y="147"/>
                    </a:lnTo>
                    <a:lnTo>
                      <a:pt x="178" y="147"/>
                    </a:lnTo>
                    <a:lnTo>
                      <a:pt x="177" y="147"/>
                    </a:lnTo>
                    <a:lnTo>
                      <a:pt x="177" y="147"/>
                    </a:lnTo>
                    <a:lnTo>
                      <a:pt x="176" y="147"/>
                    </a:lnTo>
                    <a:lnTo>
                      <a:pt x="176" y="147"/>
                    </a:lnTo>
                    <a:lnTo>
                      <a:pt x="175" y="147"/>
                    </a:lnTo>
                    <a:lnTo>
                      <a:pt x="175" y="147"/>
                    </a:lnTo>
                    <a:lnTo>
                      <a:pt x="175" y="147"/>
                    </a:lnTo>
                    <a:lnTo>
                      <a:pt x="175" y="147"/>
                    </a:lnTo>
                    <a:lnTo>
                      <a:pt x="175" y="146"/>
                    </a:lnTo>
                    <a:lnTo>
                      <a:pt x="174" y="146"/>
                    </a:lnTo>
                    <a:lnTo>
                      <a:pt x="174" y="147"/>
                    </a:lnTo>
                    <a:lnTo>
                      <a:pt x="174" y="147"/>
                    </a:lnTo>
                    <a:lnTo>
                      <a:pt x="173" y="147"/>
                    </a:lnTo>
                    <a:lnTo>
                      <a:pt x="173" y="147"/>
                    </a:lnTo>
                    <a:lnTo>
                      <a:pt x="172" y="147"/>
                    </a:lnTo>
                    <a:lnTo>
                      <a:pt x="172" y="147"/>
                    </a:lnTo>
                    <a:lnTo>
                      <a:pt x="172" y="148"/>
                    </a:lnTo>
                    <a:lnTo>
                      <a:pt x="172" y="147"/>
                    </a:lnTo>
                    <a:lnTo>
                      <a:pt x="171" y="147"/>
                    </a:lnTo>
                    <a:lnTo>
                      <a:pt x="171" y="147"/>
                    </a:lnTo>
                    <a:lnTo>
                      <a:pt x="170" y="147"/>
                    </a:lnTo>
                    <a:lnTo>
                      <a:pt x="170" y="147"/>
                    </a:lnTo>
                    <a:lnTo>
                      <a:pt x="170" y="147"/>
                    </a:lnTo>
                    <a:lnTo>
                      <a:pt x="169" y="147"/>
                    </a:lnTo>
                    <a:lnTo>
                      <a:pt x="169" y="147"/>
                    </a:lnTo>
                    <a:lnTo>
                      <a:pt x="168" y="147"/>
                    </a:lnTo>
                    <a:lnTo>
                      <a:pt x="168" y="146"/>
                    </a:lnTo>
                    <a:lnTo>
                      <a:pt x="168" y="146"/>
                    </a:lnTo>
                    <a:lnTo>
                      <a:pt x="168" y="146"/>
                    </a:lnTo>
                    <a:lnTo>
                      <a:pt x="167" y="146"/>
                    </a:lnTo>
                    <a:lnTo>
                      <a:pt x="167" y="145"/>
                    </a:lnTo>
                    <a:lnTo>
                      <a:pt x="167" y="145"/>
                    </a:lnTo>
                    <a:lnTo>
                      <a:pt x="166" y="145"/>
                    </a:lnTo>
                    <a:lnTo>
                      <a:pt x="166" y="145"/>
                    </a:lnTo>
                    <a:lnTo>
                      <a:pt x="165" y="145"/>
                    </a:lnTo>
                    <a:lnTo>
                      <a:pt x="165" y="146"/>
                    </a:lnTo>
                    <a:lnTo>
                      <a:pt x="165" y="146"/>
                    </a:lnTo>
                    <a:lnTo>
                      <a:pt x="165" y="147"/>
                    </a:lnTo>
                    <a:lnTo>
                      <a:pt x="165" y="147"/>
                    </a:lnTo>
                    <a:lnTo>
                      <a:pt x="164" y="147"/>
                    </a:lnTo>
                    <a:lnTo>
                      <a:pt x="164" y="147"/>
                    </a:lnTo>
                    <a:lnTo>
                      <a:pt x="164" y="147"/>
                    </a:lnTo>
                    <a:lnTo>
                      <a:pt x="164" y="147"/>
                    </a:lnTo>
                    <a:lnTo>
                      <a:pt x="163" y="147"/>
                    </a:lnTo>
                    <a:lnTo>
                      <a:pt x="163" y="148"/>
                    </a:lnTo>
                    <a:lnTo>
                      <a:pt x="163" y="148"/>
                    </a:lnTo>
                    <a:lnTo>
                      <a:pt x="162" y="148"/>
                    </a:lnTo>
                    <a:lnTo>
                      <a:pt x="162" y="148"/>
                    </a:lnTo>
                    <a:lnTo>
                      <a:pt x="162" y="148"/>
                    </a:lnTo>
                    <a:lnTo>
                      <a:pt x="162" y="148"/>
                    </a:lnTo>
                    <a:lnTo>
                      <a:pt x="162" y="149"/>
                    </a:lnTo>
                    <a:lnTo>
                      <a:pt x="161" y="149"/>
                    </a:lnTo>
                    <a:lnTo>
                      <a:pt x="161" y="149"/>
                    </a:lnTo>
                    <a:lnTo>
                      <a:pt x="160" y="149"/>
                    </a:lnTo>
                    <a:lnTo>
                      <a:pt x="160" y="149"/>
                    </a:lnTo>
                    <a:lnTo>
                      <a:pt x="160" y="150"/>
                    </a:lnTo>
                    <a:lnTo>
                      <a:pt x="159" y="150"/>
                    </a:lnTo>
                    <a:lnTo>
                      <a:pt x="159" y="150"/>
                    </a:lnTo>
                    <a:lnTo>
                      <a:pt x="158" y="150"/>
                    </a:lnTo>
                    <a:lnTo>
                      <a:pt x="158" y="150"/>
                    </a:lnTo>
                    <a:lnTo>
                      <a:pt x="157" y="150"/>
                    </a:lnTo>
                    <a:lnTo>
                      <a:pt x="157" y="150"/>
                    </a:lnTo>
                    <a:lnTo>
                      <a:pt x="156" y="150"/>
                    </a:lnTo>
                    <a:lnTo>
                      <a:pt x="156" y="150"/>
                    </a:lnTo>
                    <a:lnTo>
                      <a:pt x="156" y="151"/>
                    </a:lnTo>
                    <a:lnTo>
                      <a:pt x="155" y="151"/>
                    </a:lnTo>
                    <a:lnTo>
                      <a:pt x="155" y="150"/>
                    </a:lnTo>
                    <a:lnTo>
                      <a:pt x="155" y="150"/>
                    </a:lnTo>
                    <a:lnTo>
                      <a:pt x="155" y="150"/>
                    </a:lnTo>
                    <a:lnTo>
                      <a:pt x="155" y="149"/>
                    </a:lnTo>
                    <a:lnTo>
                      <a:pt x="155" y="149"/>
                    </a:lnTo>
                    <a:lnTo>
                      <a:pt x="154" y="149"/>
                    </a:lnTo>
                    <a:lnTo>
                      <a:pt x="154" y="149"/>
                    </a:lnTo>
                    <a:lnTo>
                      <a:pt x="154" y="149"/>
                    </a:lnTo>
                    <a:lnTo>
                      <a:pt x="153" y="149"/>
                    </a:lnTo>
                    <a:lnTo>
                      <a:pt x="153" y="149"/>
                    </a:lnTo>
                    <a:lnTo>
                      <a:pt x="152" y="149"/>
                    </a:lnTo>
                    <a:lnTo>
                      <a:pt x="152" y="148"/>
                    </a:lnTo>
                    <a:lnTo>
                      <a:pt x="152" y="148"/>
                    </a:lnTo>
                    <a:lnTo>
                      <a:pt x="152" y="148"/>
                    </a:lnTo>
                    <a:lnTo>
                      <a:pt x="152" y="147"/>
                    </a:lnTo>
                    <a:lnTo>
                      <a:pt x="151" y="147"/>
                    </a:lnTo>
                    <a:lnTo>
                      <a:pt x="151" y="146"/>
                    </a:lnTo>
                    <a:lnTo>
                      <a:pt x="151" y="146"/>
                    </a:lnTo>
                    <a:lnTo>
                      <a:pt x="151" y="146"/>
                    </a:lnTo>
                    <a:lnTo>
                      <a:pt x="150" y="145"/>
                    </a:lnTo>
                    <a:lnTo>
                      <a:pt x="150" y="145"/>
                    </a:lnTo>
                    <a:lnTo>
                      <a:pt x="149" y="145"/>
                    </a:lnTo>
                    <a:lnTo>
                      <a:pt x="149" y="145"/>
                    </a:lnTo>
                    <a:lnTo>
                      <a:pt x="149" y="146"/>
                    </a:lnTo>
                    <a:lnTo>
                      <a:pt x="148" y="146"/>
                    </a:lnTo>
                    <a:lnTo>
                      <a:pt x="148" y="146"/>
                    </a:lnTo>
                    <a:lnTo>
                      <a:pt x="148" y="145"/>
                    </a:lnTo>
                    <a:lnTo>
                      <a:pt x="147" y="145"/>
                    </a:lnTo>
                    <a:lnTo>
                      <a:pt x="146" y="145"/>
                    </a:lnTo>
                    <a:lnTo>
                      <a:pt x="146" y="145"/>
                    </a:lnTo>
                    <a:lnTo>
                      <a:pt x="146" y="144"/>
                    </a:lnTo>
                    <a:lnTo>
                      <a:pt x="145" y="144"/>
                    </a:lnTo>
                    <a:lnTo>
                      <a:pt x="145" y="144"/>
                    </a:lnTo>
                    <a:lnTo>
                      <a:pt x="145" y="144"/>
                    </a:lnTo>
                    <a:lnTo>
                      <a:pt x="145" y="143"/>
                    </a:lnTo>
                    <a:lnTo>
                      <a:pt x="144" y="143"/>
                    </a:lnTo>
                    <a:lnTo>
                      <a:pt x="144" y="143"/>
                    </a:lnTo>
                    <a:lnTo>
                      <a:pt x="144" y="143"/>
                    </a:lnTo>
                    <a:lnTo>
                      <a:pt x="143" y="143"/>
                    </a:lnTo>
                    <a:lnTo>
                      <a:pt x="143" y="143"/>
                    </a:lnTo>
                    <a:lnTo>
                      <a:pt x="142" y="143"/>
                    </a:lnTo>
                    <a:lnTo>
                      <a:pt x="142" y="143"/>
                    </a:lnTo>
                    <a:lnTo>
                      <a:pt x="142" y="142"/>
                    </a:lnTo>
                    <a:lnTo>
                      <a:pt x="141" y="142"/>
                    </a:lnTo>
                    <a:lnTo>
                      <a:pt x="141" y="142"/>
                    </a:lnTo>
                    <a:lnTo>
                      <a:pt x="141" y="142"/>
                    </a:lnTo>
                    <a:lnTo>
                      <a:pt x="141" y="142"/>
                    </a:lnTo>
                    <a:lnTo>
                      <a:pt x="141" y="142"/>
                    </a:lnTo>
                    <a:lnTo>
                      <a:pt x="141" y="141"/>
                    </a:lnTo>
                    <a:lnTo>
                      <a:pt x="140" y="141"/>
                    </a:lnTo>
                    <a:lnTo>
                      <a:pt x="140" y="141"/>
                    </a:lnTo>
                    <a:lnTo>
                      <a:pt x="140" y="141"/>
                    </a:lnTo>
                    <a:lnTo>
                      <a:pt x="139" y="141"/>
                    </a:lnTo>
                    <a:lnTo>
                      <a:pt x="139" y="140"/>
                    </a:lnTo>
                    <a:lnTo>
                      <a:pt x="139" y="140"/>
                    </a:lnTo>
                    <a:lnTo>
                      <a:pt x="139" y="140"/>
                    </a:lnTo>
                    <a:lnTo>
                      <a:pt x="138" y="140"/>
                    </a:lnTo>
                    <a:lnTo>
                      <a:pt x="138" y="140"/>
                    </a:lnTo>
                    <a:lnTo>
                      <a:pt x="138" y="139"/>
                    </a:lnTo>
                    <a:lnTo>
                      <a:pt x="138" y="139"/>
                    </a:lnTo>
                    <a:lnTo>
                      <a:pt x="138" y="138"/>
                    </a:lnTo>
                    <a:lnTo>
                      <a:pt x="138" y="138"/>
                    </a:lnTo>
                    <a:lnTo>
                      <a:pt x="137" y="137"/>
                    </a:lnTo>
                    <a:lnTo>
                      <a:pt x="137" y="137"/>
                    </a:lnTo>
                    <a:lnTo>
                      <a:pt x="137" y="137"/>
                    </a:lnTo>
                    <a:lnTo>
                      <a:pt x="136" y="136"/>
                    </a:lnTo>
                    <a:lnTo>
                      <a:pt x="136" y="136"/>
                    </a:lnTo>
                    <a:lnTo>
                      <a:pt x="136" y="136"/>
                    </a:lnTo>
                    <a:lnTo>
                      <a:pt x="136" y="135"/>
                    </a:lnTo>
                    <a:lnTo>
                      <a:pt x="135" y="135"/>
                    </a:lnTo>
                    <a:lnTo>
                      <a:pt x="135" y="136"/>
                    </a:lnTo>
                    <a:lnTo>
                      <a:pt x="135" y="136"/>
                    </a:lnTo>
                    <a:lnTo>
                      <a:pt x="135" y="135"/>
                    </a:lnTo>
                    <a:lnTo>
                      <a:pt x="135" y="135"/>
                    </a:lnTo>
                    <a:lnTo>
                      <a:pt x="135" y="136"/>
                    </a:lnTo>
                    <a:lnTo>
                      <a:pt x="134" y="136"/>
                    </a:lnTo>
                    <a:lnTo>
                      <a:pt x="134" y="136"/>
                    </a:lnTo>
                    <a:lnTo>
                      <a:pt x="134" y="136"/>
                    </a:lnTo>
                    <a:lnTo>
                      <a:pt x="134" y="137"/>
                    </a:lnTo>
                    <a:lnTo>
                      <a:pt x="133" y="137"/>
                    </a:lnTo>
                    <a:lnTo>
                      <a:pt x="133" y="136"/>
                    </a:lnTo>
                    <a:lnTo>
                      <a:pt x="133" y="136"/>
                    </a:lnTo>
                    <a:close/>
                    <a:moveTo>
                      <a:pt x="133" y="136"/>
                    </a:moveTo>
                    <a:lnTo>
                      <a:pt x="133" y="137"/>
                    </a:lnTo>
                    <a:lnTo>
                      <a:pt x="133" y="13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08" name="Freeform 121">
                <a:extLst>
                  <a:ext uri="{FF2B5EF4-FFF2-40B4-BE49-F238E27FC236}">
                    <a16:creationId xmlns:a16="http://schemas.microsoft.com/office/drawing/2014/main" xmlns="" id="{A7491C58-EE8F-4478-B7E3-30DC173DF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6700" y="4919663"/>
                <a:ext cx="436563" cy="333375"/>
              </a:xfrm>
              <a:custGeom>
                <a:avLst/>
                <a:gdLst>
                  <a:gd name="T0" fmla="*/ 9 w 275"/>
                  <a:gd name="T1" fmla="*/ 86 h 210"/>
                  <a:gd name="T2" fmla="*/ 1 w 275"/>
                  <a:gd name="T3" fmla="*/ 78 h 210"/>
                  <a:gd name="T4" fmla="*/ 29 w 275"/>
                  <a:gd name="T5" fmla="*/ 16 h 210"/>
                  <a:gd name="T6" fmla="*/ 59 w 275"/>
                  <a:gd name="T7" fmla="*/ 6 h 210"/>
                  <a:gd name="T8" fmla="*/ 66 w 275"/>
                  <a:gd name="T9" fmla="*/ 14 h 210"/>
                  <a:gd name="T10" fmla="*/ 76 w 275"/>
                  <a:gd name="T11" fmla="*/ 15 h 210"/>
                  <a:gd name="T12" fmla="*/ 82 w 275"/>
                  <a:gd name="T13" fmla="*/ 26 h 210"/>
                  <a:gd name="T14" fmla="*/ 89 w 275"/>
                  <a:gd name="T15" fmla="*/ 34 h 210"/>
                  <a:gd name="T16" fmla="*/ 94 w 275"/>
                  <a:gd name="T17" fmla="*/ 44 h 210"/>
                  <a:gd name="T18" fmla="*/ 105 w 275"/>
                  <a:gd name="T19" fmla="*/ 49 h 210"/>
                  <a:gd name="T20" fmla="*/ 116 w 275"/>
                  <a:gd name="T21" fmla="*/ 50 h 210"/>
                  <a:gd name="T22" fmla="*/ 124 w 275"/>
                  <a:gd name="T23" fmla="*/ 51 h 210"/>
                  <a:gd name="T24" fmla="*/ 136 w 275"/>
                  <a:gd name="T25" fmla="*/ 46 h 210"/>
                  <a:gd name="T26" fmla="*/ 144 w 275"/>
                  <a:gd name="T27" fmla="*/ 50 h 210"/>
                  <a:gd name="T28" fmla="*/ 145 w 275"/>
                  <a:gd name="T29" fmla="*/ 54 h 210"/>
                  <a:gd name="T30" fmla="*/ 155 w 275"/>
                  <a:gd name="T31" fmla="*/ 58 h 210"/>
                  <a:gd name="T32" fmla="*/ 163 w 275"/>
                  <a:gd name="T33" fmla="*/ 64 h 210"/>
                  <a:gd name="T34" fmla="*/ 168 w 275"/>
                  <a:gd name="T35" fmla="*/ 74 h 210"/>
                  <a:gd name="T36" fmla="*/ 178 w 275"/>
                  <a:gd name="T37" fmla="*/ 80 h 210"/>
                  <a:gd name="T38" fmla="*/ 181 w 275"/>
                  <a:gd name="T39" fmla="*/ 89 h 210"/>
                  <a:gd name="T40" fmla="*/ 184 w 275"/>
                  <a:gd name="T41" fmla="*/ 98 h 210"/>
                  <a:gd name="T42" fmla="*/ 181 w 275"/>
                  <a:gd name="T43" fmla="*/ 108 h 210"/>
                  <a:gd name="T44" fmla="*/ 190 w 275"/>
                  <a:gd name="T45" fmla="*/ 114 h 210"/>
                  <a:gd name="T46" fmla="*/ 197 w 275"/>
                  <a:gd name="T47" fmla="*/ 123 h 210"/>
                  <a:gd name="T48" fmla="*/ 204 w 275"/>
                  <a:gd name="T49" fmla="*/ 131 h 210"/>
                  <a:gd name="T50" fmla="*/ 212 w 275"/>
                  <a:gd name="T51" fmla="*/ 138 h 210"/>
                  <a:gd name="T52" fmla="*/ 221 w 275"/>
                  <a:gd name="T53" fmla="*/ 144 h 210"/>
                  <a:gd name="T54" fmla="*/ 233 w 275"/>
                  <a:gd name="T55" fmla="*/ 147 h 210"/>
                  <a:gd name="T56" fmla="*/ 242 w 275"/>
                  <a:gd name="T57" fmla="*/ 150 h 210"/>
                  <a:gd name="T58" fmla="*/ 249 w 275"/>
                  <a:gd name="T59" fmla="*/ 157 h 210"/>
                  <a:gd name="T60" fmla="*/ 254 w 275"/>
                  <a:gd name="T61" fmla="*/ 164 h 210"/>
                  <a:gd name="T62" fmla="*/ 261 w 275"/>
                  <a:gd name="T63" fmla="*/ 172 h 210"/>
                  <a:gd name="T64" fmla="*/ 265 w 275"/>
                  <a:gd name="T65" fmla="*/ 183 h 210"/>
                  <a:gd name="T66" fmla="*/ 275 w 275"/>
                  <a:gd name="T67" fmla="*/ 190 h 210"/>
                  <a:gd name="T68" fmla="*/ 266 w 275"/>
                  <a:gd name="T69" fmla="*/ 195 h 210"/>
                  <a:gd name="T70" fmla="*/ 255 w 275"/>
                  <a:gd name="T71" fmla="*/ 196 h 210"/>
                  <a:gd name="T72" fmla="*/ 242 w 275"/>
                  <a:gd name="T73" fmla="*/ 195 h 210"/>
                  <a:gd name="T74" fmla="*/ 233 w 275"/>
                  <a:gd name="T75" fmla="*/ 195 h 210"/>
                  <a:gd name="T76" fmla="*/ 222 w 275"/>
                  <a:gd name="T77" fmla="*/ 199 h 210"/>
                  <a:gd name="T78" fmla="*/ 211 w 275"/>
                  <a:gd name="T79" fmla="*/ 204 h 210"/>
                  <a:gd name="T80" fmla="*/ 199 w 275"/>
                  <a:gd name="T81" fmla="*/ 206 h 210"/>
                  <a:gd name="T82" fmla="*/ 188 w 275"/>
                  <a:gd name="T83" fmla="*/ 209 h 210"/>
                  <a:gd name="T84" fmla="*/ 178 w 275"/>
                  <a:gd name="T85" fmla="*/ 203 h 210"/>
                  <a:gd name="T86" fmla="*/ 169 w 275"/>
                  <a:gd name="T87" fmla="*/ 201 h 210"/>
                  <a:gd name="T88" fmla="*/ 160 w 275"/>
                  <a:gd name="T89" fmla="*/ 192 h 210"/>
                  <a:gd name="T90" fmla="*/ 149 w 275"/>
                  <a:gd name="T91" fmla="*/ 190 h 210"/>
                  <a:gd name="T92" fmla="*/ 137 w 275"/>
                  <a:gd name="T93" fmla="*/ 187 h 210"/>
                  <a:gd name="T94" fmla="*/ 128 w 275"/>
                  <a:gd name="T95" fmla="*/ 189 h 210"/>
                  <a:gd name="T96" fmla="*/ 116 w 275"/>
                  <a:gd name="T97" fmla="*/ 188 h 210"/>
                  <a:gd name="T98" fmla="*/ 108 w 275"/>
                  <a:gd name="T99" fmla="*/ 185 h 210"/>
                  <a:gd name="T100" fmla="*/ 99 w 275"/>
                  <a:gd name="T101" fmla="*/ 178 h 210"/>
                  <a:gd name="T102" fmla="*/ 89 w 275"/>
                  <a:gd name="T103" fmla="*/ 175 h 210"/>
                  <a:gd name="T104" fmla="*/ 80 w 275"/>
                  <a:gd name="T105" fmla="*/ 167 h 210"/>
                  <a:gd name="T106" fmla="*/ 72 w 275"/>
                  <a:gd name="T107" fmla="*/ 159 h 210"/>
                  <a:gd name="T108" fmla="*/ 71 w 275"/>
                  <a:gd name="T109" fmla="*/ 147 h 210"/>
                  <a:gd name="T110" fmla="*/ 62 w 275"/>
                  <a:gd name="T111" fmla="*/ 142 h 210"/>
                  <a:gd name="T112" fmla="*/ 54 w 275"/>
                  <a:gd name="T113" fmla="*/ 134 h 210"/>
                  <a:gd name="T114" fmla="*/ 48 w 275"/>
                  <a:gd name="T115" fmla="*/ 126 h 210"/>
                  <a:gd name="T116" fmla="*/ 39 w 275"/>
                  <a:gd name="T117" fmla="*/ 118 h 210"/>
                  <a:gd name="T118" fmla="*/ 27 w 275"/>
                  <a:gd name="T119" fmla="*/ 115 h 210"/>
                  <a:gd name="T120" fmla="*/ 19 w 275"/>
                  <a:gd name="T121" fmla="*/ 108 h 210"/>
                  <a:gd name="T122" fmla="*/ 17 w 275"/>
                  <a:gd name="T123" fmla="*/ 10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5" h="210">
                    <a:moveTo>
                      <a:pt x="16" y="92"/>
                    </a:moveTo>
                    <a:lnTo>
                      <a:pt x="16" y="92"/>
                    </a:lnTo>
                    <a:lnTo>
                      <a:pt x="16" y="92"/>
                    </a:lnTo>
                    <a:lnTo>
                      <a:pt x="15" y="91"/>
                    </a:lnTo>
                    <a:lnTo>
                      <a:pt x="15" y="91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89"/>
                    </a:lnTo>
                    <a:lnTo>
                      <a:pt x="15" y="89"/>
                    </a:lnTo>
                    <a:lnTo>
                      <a:pt x="15" y="88"/>
                    </a:lnTo>
                    <a:lnTo>
                      <a:pt x="15" y="88"/>
                    </a:lnTo>
                    <a:lnTo>
                      <a:pt x="15" y="88"/>
                    </a:lnTo>
                    <a:lnTo>
                      <a:pt x="15" y="88"/>
                    </a:lnTo>
                    <a:lnTo>
                      <a:pt x="14" y="88"/>
                    </a:lnTo>
                    <a:lnTo>
                      <a:pt x="14" y="87"/>
                    </a:lnTo>
                    <a:lnTo>
                      <a:pt x="14" y="87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6" y="82"/>
                    </a:lnTo>
                    <a:lnTo>
                      <a:pt x="6" y="83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4" y="83"/>
                    </a:lnTo>
                    <a:lnTo>
                      <a:pt x="4" y="83"/>
                    </a:lnTo>
                    <a:lnTo>
                      <a:pt x="3" y="83"/>
                    </a:lnTo>
                    <a:lnTo>
                      <a:pt x="3" y="82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1" y="81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4" y="75"/>
                    </a:lnTo>
                    <a:lnTo>
                      <a:pt x="9" y="72"/>
                    </a:lnTo>
                    <a:lnTo>
                      <a:pt x="12" y="68"/>
                    </a:lnTo>
                    <a:lnTo>
                      <a:pt x="13" y="65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5" y="57"/>
                    </a:lnTo>
                    <a:lnTo>
                      <a:pt x="15" y="54"/>
                    </a:lnTo>
                    <a:lnTo>
                      <a:pt x="15" y="53"/>
                    </a:lnTo>
                    <a:lnTo>
                      <a:pt x="16" y="49"/>
                    </a:lnTo>
                    <a:lnTo>
                      <a:pt x="18" y="45"/>
                    </a:lnTo>
                    <a:lnTo>
                      <a:pt x="19" y="44"/>
                    </a:lnTo>
                    <a:lnTo>
                      <a:pt x="20" y="40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6" y="20"/>
                    </a:lnTo>
                    <a:lnTo>
                      <a:pt x="28" y="17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0" y="15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7" y="13"/>
                    </a:lnTo>
                    <a:lnTo>
                      <a:pt x="40" y="11"/>
                    </a:lnTo>
                    <a:lnTo>
                      <a:pt x="42" y="10"/>
                    </a:lnTo>
                    <a:lnTo>
                      <a:pt x="47" y="7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51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8"/>
                    </a:lnTo>
                    <a:lnTo>
                      <a:pt x="59" y="8"/>
                    </a:lnTo>
                    <a:lnTo>
                      <a:pt x="59" y="8"/>
                    </a:lnTo>
                    <a:lnTo>
                      <a:pt x="59" y="9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1" y="9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4" y="13"/>
                    </a:lnTo>
                    <a:lnTo>
                      <a:pt x="65" y="13"/>
                    </a:lnTo>
                    <a:lnTo>
                      <a:pt x="65" y="13"/>
                    </a:lnTo>
                    <a:lnTo>
                      <a:pt x="65" y="13"/>
                    </a:lnTo>
                    <a:lnTo>
                      <a:pt x="66" y="13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7" y="14"/>
                    </a:lnTo>
                    <a:lnTo>
                      <a:pt x="67" y="14"/>
                    </a:lnTo>
                    <a:lnTo>
                      <a:pt x="68" y="14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69" y="16"/>
                    </a:lnTo>
                    <a:lnTo>
                      <a:pt x="69" y="16"/>
                    </a:lnTo>
                    <a:lnTo>
                      <a:pt x="70" y="16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7" y="18"/>
                    </a:lnTo>
                    <a:lnTo>
                      <a:pt x="77" y="18"/>
                    </a:lnTo>
                    <a:lnTo>
                      <a:pt x="76" y="18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7" y="20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79" y="21"/>
                    </a:lnTo>
                    <a:lnTo>
                      <a:pt x="79" y="22"/>
                    </a:lnTo>
                    <a:lnTo>
                      <a:pt x="79" y="22"/>
                    </a:lnTo>
                    <a:lnTo>
                      <a:pt x="79" y="23"/>
                    </a:lnTo>
                    <a:lnTo>
                      <a:pt x="79" y="23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80" y="24"/>
                    </a:lnTo>
                    <a:lnTo>
                      <a:pt x="80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3" y="26"/>
                    </a:lnTo>
                    <a:lnTo>
                      <a:pt x="83" y="26"/>
                    </a:lnTo>
                    <a:lnTo>
                      <a:pt x="84" y="27"/>
                    </a:lnTo>
                    <a:lnTo>
                      <a:pt x="84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7"/>
                    </a:lnTo>
                    <a:lnTo>
                      <a:pt x="86" y="27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7" y="30"/>
                    </a:lnTo>
                    <a:lnTo>
                      <a:pt x="87" y="30"/>
                    </a:lnTo>
                    <a:lnTo>
                      <a:pt x="87" y="30"/>
                    </a:lnTo>
                    <a:lnTo>
                      <a:pt x="88" y="30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6"/>
                    </a:lnTo>
                    <a:lnTo>
                      <a:pt x="89" y="36"/>
                    </a:lnTo>
                    <a:lnTo>
                      <a:pt x="89" y="36"/>
                    </a:lnTo>
                    <a:lnTo>
                      <a:pt x="90" y="36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8"/>
                    </a:lnTo>
                    <a:lnTo>
                      <a:pt x="91" y="38"/>
                    </a:lnTo>
                    <a:lnTo>
                      <a:pt x="91" y="38"/>
                    </a:lnTo>
                    <a:lnTo>
                      <a:pt x="91" y="38"/>
                    </a:lnTo>
                    <a:lnTo>
                      <a:pt x="91" y="39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93" y="39"/>
                    </a:lnTo>
                    <a:lnTo>
                      <a:pt x="93" y="39"/>
                    </a:lnTo>
                    <a:lnTo>
                      <a:pt x="94" y="39"/>
                    </a:lnTo>
                    <a:lnTo>
                      <a:pt x="94" y="39"/>
                    </a:lnTo>
                    <a:lnTo>
                      <a:pt x="94" y="39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4" y="42"/>
                    </a:lnTo>
                    <a:lnTo>
                      <a:pt x="94" y="42"/>
                    </a:lnTo>
                    <a:lnTo>
                      <a:pt x="94" y="43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4" y="45"/>
                    </a:lnTo>
                    <a:lnTo>
                      <a:pt x="94" y="45"/>
                    </a:lnTo>
                    <a:lnTo>
                      <a:pt x="94" y="45"/>
                    </a:lnTo>
                    <a:lnTo>
                      <a:pt x="95" y="45"/>
                    </a:lnTo>
                    <a:lnTo>
                      <a:pt x="95" y="45"/>
                    </a:lnTo>
                    <a:lnTo>
                      <a:pt x="96" y="45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7" y="46"/>
                    </a:lnTo>
                    <a:lnTo>
                      <a:pt x="97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9" y="47"/>
                    </a:lnTo>
                    <a:lnTo>
                      <a:pt x="99" y="47"/>
                    </a:lnTo>
                    <a:lnTo>
                      <a:pt x="99" y="47"/>
                    </a:lnTo>
                    <a:lnTo>
                      <a:pt x="100" y="47"/>
                    </a:lnTo>
                    <a:lnTo>
                      <a:pt x="100" y="47"/>
                    </a:lnTo>
                    <a:lnTo>
                      <a:pt x="101" y="47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2" y="47"/>
                    </a:lnTo>
                    <a:lnTo>
                      <a:pt x="103" y="47"/>
                    </a:lnTo>
                    <a:lnTo>
                      <a:pt x="103" y="47"/>
                    </a:lnTo>
                    <a:lnTo>
                      <a:pt x="104" y="47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4" y="48"/>
                    </a:lnTo>
                    <a:lnTo>
                      <a:pt x="105" y="48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106" y="49"/>
                    </a:lnTo>
                    <a:lnTo>
                      <a:pt x="106" y="50"/>
                    </a:lnTo>
                    <a:lnTo>
                      <a:pt x="106" y="50"/>
                    </a:lnTo>
                    <a:lnTo>
                      <a:pt x="106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10" y="50"/>
                    </a:lnTo>
                    <a:lnTo>
                      <a:pt x="110" y="49"/>
                    </a:lnTo>
                    <a:lnTo>
                      <a:pt x="110" y="49"/>
                    </a:lnTo>
                    <a:lnTo>
                      <a:pt x="110" y="49"/>
                    </a:lnTo>
                    <a:lnTo>
                      <a:pt x="110" y="49"/>
                    </a:lnTo>
                    <a:lnTo>
                      <a:pt x="111" y="50"/>
                    </a:lnTo>
                    <a:lnTo>
                      <a:pt x="111" y="50"/>
                    </a:lnTo>
                    <a:lnTo>
                      <a:pt x="111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3" y="50"/>
                    </a:lnTo>
                    <a:lnTo>
                      <a:pt x="113" y="50"/>
                    </a:lnTo>
                    <a:lnTo>
                      <a:pt x="113" y="49"/>
                    </a:lnTo>
                    <a:lnTo>
                      <a:pt x="114" y="49"/>
                    </a:lnTo>
                    <a:lnTo>
                      <a:pt x="114" y="49"/>
                    </a:lnTo>
                    <a:lnTo>
                      <a:pt x="114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6" y="50"/>
                    </a:lnTo>
                    <a:lnTo>
                      <a:pt x="116" y="49"/>
                    </a:lnTo>
                    <a:lnTo>
                      <a:pt x="116" y="50"/>
                    </a:lnTo>
                    <a:lnTo>
                      <a:pt x="116" y="50"/>
                    </a:lnTo>
                    <a:lnTo>
                      <a:pt x="116" y="50"/>
                    </a:lnTo>
                    <a:lnTo>
                      <a:pt x="117" y="50"/>
                    </a:lnTo>
                    <a:lnTo>
                      <a:pt x="117" y="49"/>
                    </a:lnTo>
                    <a:lnTo>
                      <a:pt x="117" y="49"/>
                    </a:lnTo>
                    <a:lnTo>
                      <a:pt x="117" y="50"/>
                    </a:lnTo>
                    <a:lnTo>
                      <a:pt x="118" y="50"/>
                    </a:lnTo>
                    <a:lnTo>
                      <a:pt x="118" y="50"/>
                    </a:lnTo>
                    <a:lnTo>
                      <a:pt x="118" y="50"/>
                    </a:lnTo>
                    <a:lnTo>
                      <a:pt x="119" y="50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19" y="51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1" y="52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1"/>
                    </a:lnTo>
                    <a:lnTo>
                      <a:pt x="125" y="51"/>
                    </a:lnTo>
                    <a:lnTo>
                      <a:pt x="125" y="51"/>
                    </a:lnTo>
                    <a:lnTo>
                      <a:pt x="126" y="51"/>
                    </a:lnTo>
                    <a:lnTo>
                      <a:pt x="126" y="51"/>
                    </a:lnTo>
                    <a:lnTo>
                      <a:pt x="126" y="51"/>
                    </a:lnTo>
                    <a:lnTo>
                      <a:pt x="126" y="50"/>
                    </a:lnTo>
                    <a:lnTo>
                      <a:pt x="127" y="50"/>
                    </a:lnTo>
                    <a:lnTo>
                      <a:pt x="127" y="50"/>
                    </a:lnTo>
                    <a:lnTo>
                      <a:pt x="127" y="49"/>
                    </a:lnTo>
                    <a:lnTo>
                      <a:pt x="128" y="49"/>
                    </a:lnTo>
                    <a:lnTo>
                      <a:pt x="128" y="49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8" y="49"/>
                    </a:lnTo>
                    <a:lnTo>
                      <a:pt x="129" y="49"/>
                    </a:lnTo>
                    <a:lnTo>
                      <a:pt x="129" y="49"/>
                    </a:lnTo>
                    <a:lnTo>
                      <a:pt x="129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1" y="49"/>
                    </a:lnTo>
                    <a:lnTo>
                      <a:pt x="132" y="49"/>
                    </a:lnTo>
                    <a:lnTo>
                      <a:pt x="133" y="49"/>
                    </a:lnTo>
                    <a:lnTo>
                      <a:pt x="133" y="48"/>
                    </a:lnTo>
                    <a:lnTo>
                      <a:pt x="133" y="48"/>
                    </a:lnTo>
                    <a:lnTo>
                      <a:pt x="133" y="47"/>
                    </a:lnTo>
                    <a:lnTo>
                      <a:pt x="134" y="47"/>
                    </a:lnTo>
                    <a:lnTo>
                      <a:pt x="134" y="46"/>
                    </a:lnTo>
                    <a:lnTo>
                      <a:pt x="135" y="46"/>
                    </a:lnTo>
                    <a:lnTo>
                      <a:pt x="135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7" y="46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8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40" y="46"/>
                    </a:lnTo>
                    <a:lnTo>
                      <a:pt x="140" y="46"/>
                    </a:lnTo>
                    <a:lnTo>
                      <a:pt x="141" y="46"/>
                    </a:lnTo>
                    <a:lnTo>
                      <a:pt x="141" y="46"/>
                    </a:lnTo>
                    <a:lnTo>
                      <a:pt x="142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5" y="47"/>
                    </a:lnTo>
                    <a:lnTo>
                      <a:pt x="145" y="47"/>
                    </a:lnTo>
                    <a:lnTo>
                      <a:pt x="146" y="48"/>
                    </a:lnTo>
                    <a:lnTo>
                      <a:pt x="146" y="48"/>
                    </a:lnTo>
                    <a:lnTo>
                      <a:pt x="145" y="49"/>
                    </a:lnTo>
                    <a:lnTo>
                      <a:pt x="145" y="49"/>
                    </a:lnTo>
                    <a:lnTo>
                      <a:pt x="145" y="49"/>
                    </a:lnTo>
                    <a:lnTo>
                      <a:pt x="144" y="49"/>
                    </a:lnTo>
                    <a:lnTo>
                      <a:pt x="144" y="50"/>
                    </a:lnTo>
                    <a:lnTo>
                      <a:pt x="144" y="50"/>
                    </a:lnTo>
                    <a:lnTo>
                      <a:pt x="144" y="50"/>
                    </a:lnTo>
                    <a:lnTo>
                      <a:pt x="143" y="50"/>
                    </a:lnTo>
                    <a:lnTo>
                      <a:pt x="143" y="51"/>
                    </a:lnTo>
                    <a:lnTo>
                      <a:pt x="142" y="51"/>
                    </a:lnTo>
                    <a:lnTo>
                      <a:pt x="142" y="51"/>
                    </a:lnTo>
                    <a:lnTo>
                      <a:pt x="142" y="51"/>
                    </a:lnTo>
                    <a:lnTo>
                      <a:pt x="142" y="51"/>
                    </a:lnTo>
                    <a:lnTo>
                      <a:pt x="141" y="51"/>
                    </a:lnTo>
                    <a:lnTo>
                      <a:pt x="141" y="51"/>
                    </a:lnTo>
                    <a:lnTo>
                      <a:pt x="140" y="51"/>
                    </a:lnTo>
                    <a:lnTo>
                      <a:pt x="140" y="52"/>
                    </a:lnTo>
                    <a:lnTo>
                      <a:pt x="140" y="52"/>
                    </a:lnTo>
                    <a:lnTo>
                      <a:pt x="140" y="53"/>
                    </a:lnTo>
                    <a:lnTo>
                      <a:pt x="140" y="53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41" y="54"/>
                    </a:lnTo>
                    <a:lnTo>
                      <a:pt x="141" y="54"/>
                    </a:lnTo>
                    <a:lnTo>
                      <a:pt x="141" y="55"/>
                    </a:lnTo>
                    <a:lnTo>
                      <a:pt x="141" y="55"/>
                    </a:lnTo>
                    <a:lnTo>
                      <a:pt x="142" y="55"/>
                    </a:lnTo>
                    <a:lnTo>
                      <a:pt x="142" y="55"/>
                    </a:lnTo>
                    <a:lnTo>
                      <a:pt x="142" y="55"/>
                    </a:lnTo>
                    <a:lnTo>
                      <a:pt x="142" y="54"/>
                    </a:lnTo>
                    <a:lnTo>
                      <a:pt x="143" y="54"/>
                    </a:lnTo>
                    <a:lnTo>
                      <a:pt x="143" y="54"/>
                    </a:lnTo>
                    <a:lnTo>
                      <a:pt x="143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5" y="54"/>
                    </a:lnTo>
                    <a:lnTo>
                      <a:pt x="145" y="54"/>
                    </a:lnTo>
                    <a:lnTo>
                      <a:pt x="145" y="54"/>
                    </a:lnTo>
                    <a:lnTo>
                      <a:pt x="146" y="54"/>
                    </a:lnTo>
                    <a:lnTo>
                      <a:pt x="146" y="55"/>
                    </a:lnTo>
                    <a:lnTo>
                      <a:pt x="147" y="55"/>
                    </a:lnTo>
                    <a:lnTo>
                      <a:pt x="147" y="55"/>
                    </a:lnTo>
                    <a:lnTo>
                      <a:pt x="148" y="55"/>
                    </a:lnTo>
                    <a:lnTo>
                      <a:pt x="148" y="55"/>
                    </a:lnTo>
                    <a:lnTo>
                      <a:pt x="149" y="54"/>
                    </a:lnTo>
                    <a:lnTo>
                      <a:pt x="149" y="54"/>
                    </a:lnTo>
                    <a:lnTo>
                      <a:pt x="149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1" y="54"/>
                    </a:lnTo>
                    <a:lnTo>
                      <a:pt x="151" y="55"/>
                    </a:lnTo>
                    <a:lnTo>
                      <a:pt x="151" y="55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0" y="57"/>
                    </a:lnTo>
                    <a:lnTo>
                      <a:pt x="151" y="56"/>
                    </a:lnTo>
                    <a:lnTo>
                      <a:pt x="151" y="56"/>
                    </a:lnTo>
                    <a:lnTo>
                      <a:pt x="152" y="56"/>
                    </a:lnTo>
                    <a:lnTo>
                      <a:pt x="152" y="56"/>
                    </a:lnTo>
                    <a:lnTo>
                      <a:pt x="153" y="56"/>
                    </a:lnTo>
                    <a:lnTo>
                      <a:pt x="153" y="56"/>
                    </a:lnTo>
                    <a:lnTo>
                      <a:pt x="154" y="56"/>
                    </a:lnTo>
                    <a:lnTo>
                      <a:pt x="154" y="56"/>
                    </a:lnTo>
                    <a:lnTo>
                      <a:pt x="154" y="57"/>
                    </a:lnTo>
                    <a:lnTo>
                      <a:pt x="155" y="57"/>
                    </a:lnTo>
                    <a:lnTo>
                      <a:pt x="155" y="57"/>
                    </a:lnTo>
                    <a:lnTo>
                      <a:pt x="155" y="58"/>
                    </a:lnTo>
                    <a:lnTo>
                      <a:pt x="155" y="58"/>
                    </a:lnTo>
                    <a:lnTo>
                      <a:pt x="155" y="58"/>
                    </a:lnTo>
                    <a:lnTo>
                      <a:pt x="155" y="59"/>
                    </a:lnTo>
                    <a:lnTo>
                      <a:pt x="155" y="59"/>
                    </a:lnTo>
                    <a:lnTo>
                      <a:pt x="155" y="60"/>
                    </a:lnTo>
                    <a:lnTo>
                      <a:pt x="155" y="60"/>
                    </a:lnTo>
                    <a:lnTo>
                      <a:pt x="155" y="61"/>
                    </a:lnTo>
                    <a:lnTo>
                      <a:pt x="155" y="61"/>
                    </a:lnTo>
                    <a:lnTo>
                      <a:pt x="156" y="61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8" y="62"/>
                    </a:lnTo>
                    <a:lnTo>
                      <a:pt x="158" y="62"/>
                    </a:lnTo>
                    <a:lnTo>
                      <a:pt x="158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60" y="62"/>
                    </a:lnTo>
                    <a:lnTo>
                      <a:pt x="160" y="63"/>
                    </a:lnTo>
                    <a:lnTo>
                      <a:pt x="160" y="63"/>
                    </a:lnTo>
                    <a:lnTo>
                      <a:pt x="160" y="64"/>
                    </a:lnTo>
                    <a:lnTo>
                      <a:pt x="161" y="64"/>
                    </a:lnTo>
                    <a:lnTo>
                      <a:pt x="161" y="64"/>
                    </a:lnTo>
                    <a:lnTo>
                      <a:pt x="161" y="64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3" y="64"/>
                    </a:lnTo>
                    <a:lnTo>
                      <a:pt x="163" y="64"/>
                    </a:lnTo>
                    <a:lnTo>
                      <a:pt x="163" y="64"/>
                    </a:lnTo>
                    <a:lnTo>
                      <a:pt x="164" y="64"/>
                    </a:lnTo>
                    <a:lnTo>
                      <a:pt x="164" y="65"/>
                    </a:lnTo>
                    <a:lnTo>
                      <a:pt x="164" y="65"/>
                    </a:lnTo>
                    <a:lnTo>
                      <a:pt x="164" y="65"/>
                    </a:lnTo>
                    <a:lnTo>
                      <a:pt x="165" y="65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64" y="66"/>
                    </a:lnTo>
                    <a:lnTo>
                      <a:pt x="164" y="67"/>
                    </a:lnTo>
                    <a:lnTo>
                      <a:pt x="164" y="67"/>
                    </a:lnTo>
                    <a:lnTo>
                      <a:pt x="164" y="67"/>
                    </a:lnTo>
                    <a:lnTo>
                      <a:pt x="163" y="68"/>
                    </a:lnTo>
                    <a:lnTo>
                      <a:pt x="163" y="68"/>
                    </a:lnTo>
                    <a:lnTo>
                      <a:pt x="163" y="69"/>
                    </a:lnTo>
                    <a:lnTo>
                      <a:pt x="164" y="69"/>
                    </a:lnTo>
                    <a:lnTo>
                      <a:pt x="164" y="69"/>
                    </a:lnTo>
                    <a:lnTo>
                      <a:pt x="164" y="70"/>
                    </a:lnTo>
                    <a:lnTo>
                      <a:pt x="164" y="70"/>
                    </a:lnTo>
                    <a:lnTo>
                      <a:pt x="164" y="71"/>
                    </a:lnTo>
                    <a:lnTo>
                      <a:pt x="164" y="71"/>
                    </a:lnTo>
                    <a:lnTo>
                      <a:pt x="164" y="71"/>
                    </a:lnTo>
                    <a:lnTo>
                      <a:pt x="164" y="72"/>
                    </a:lnTo>
                    <a:lnTo>
                      <a:pt x="165" y="72"/>
                    </a:lnTo>
                    <a:lnTo>
                      <a:pt x="165" y="72"/>
                    </a:lnTo>
                    <a:lnTo>
                      <a:pt x="166" y="72"/>
                    </a:lnTo>
                    <a:lnTo>
                      <a:pt x="166" y="73"/>
                    </a:lnTo>
                    <a:lnTo>
                      <a:pt x="167" y="73"/>
                    </a:lnTo>
                    <a:lnTo>
                      <a:pt x="167" y="73"/>
                    </a:lnTo>
                    <a:lnTo>
                      <a:pt x="167" y="73"/>
                    </a:lnTo>
                    <a:lnTo>
                      <a:pt x="168" y="73"/>
                    </a:lnTo>
                    <a:lnTo>
                      <a:pt x="168" y="74"/>
                    </a:lnTo>
                    <a:lnTo>
                      <a:pt x="168" y="74"/>
                    </a:lnTo>
                    <a:lnTo>
                      <a:pt x="168" y="74"/>
                    </a:lnTo>
                    <a:lnTo>
                      <a:pt x="169" y="74"/>
                    </a:lnTo>
                    <a:lnTo>
                      <a:pt x="169" y="74"/>
                    </a:lnTo>
                    <a:lnTo>
                      <a:pt x="169" y="74"/>
                    </a:lnTo>
                    <a:lnTo>
                      <a:pt x="170" y="74"/>
                    </a:lnTo>
                    <a:lnTo>
                      <a:pt x="170" y="74"/>
                    </a:lnTo>
                    <a:lnTo>
                      <a:pt x="171" y="74"/>
                    </a:lnTo>
                    <a:lnTo>
                      <a:pt x="171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3" y="74"/>
                    </a:lnTo>
                    <a:lnTo>
                      <a:pt x="173" y="74"/>
                    </a:lnTo>
                    <a:lnTo>
                      <a:pt x="173" y="74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4" y="75"/>
                    </a:lnTo>
                    <a:lnTo>
                      <a:pt x="174" y="75"/>
                    </a:lnTo>
                    <a:lnTo>
                      <a:pt x="174" y="76"/>
                    </a:lnTo>
                    <a:lnTo>
                      <a:pt x="175" y="76"/>
                    </a:lnTo>
                    <a:lnTo>
                      <a:pt x="175" y="76"/>
                    </a:lnTo>
                    <a:lnTo>
                      <a:pt x="175" y="76"/>
                    </a:lnTo>
                    <a:lnTo>
                      <a:pt x="175" y="77"/>
                    </a:lnTo>
                    <a:lnTo>
                      <a:pt x="176" y="77"/>
                    </a:lnTo>
                    <a:lnTo>
                      <a:pt x="176" y="77"/>
                    </a:lnTo>
                    <a:lnTo>
                      <a:pt x="176" y="78"/>
                    </a:lnTo>
                    <a:lnTo>
                      <a:pt x="176" y="78"/>
                    </a:lnTo>
                    <a:lnTo>
                      <a:pt x="177" y="78"/>
                    </a:lnTo>
                    <a:lnTo>
                      <a:pt x="177" y="78"/>
                    </a:lnTo>
                    <a:lnTo>
                      <a:pt x="177" y="79"/>
                    </a:lnTo>
                    <a:lnTo>
                      <a:pt x="177" y="79"/>
                    </a:lnTo>
                    <a:lnTo>
                      <a:pt x="178" y="80"/>
                    </a:lnTo>
                    <a:lnTo>
                      <a:pt x="178" y="80"/>
                    </a:lnTo>
                    <a:lnTo>
                      <a:pt x="179" y="80"/>
                    </a:lnTo>
                    <a:lnTo>
                      <a:pt x="179" y="80"/>
                    </a:lnTo>
                    <a:lnTo>
                      <a:pt x="179" y="80"/>
                    </a:lnTo>
                    <a:lnTo>
                      <a:pt x="179" y="81"/>
                    </a:lnTo>
                    <a:lnTo>
                      <a:pt x="179" y="81"/>
                    </a:lnTo>
                    <a:lnTo>
                      <a:pt x="180" y="81"/>
                    </a:lnTo>
                    <a:lnTo>
                      <a:pt x="179" y="82"/>
                    </a:lnTo>
                    <a:lnTo>
                      <a:pt x="179" y="82"/>
                    </a:lnTo>
                    <a:lnTo>
                      <a:pt x="179" y="82"/>
                    </a:lnTo>
                    <a:lnTo>
                      <a:pt x="179" y="83"/>
                    </a:lnTo>
                    <a:lnTo>
                      <a:pt x="179" y="83"/>
                    </a:lnTo>
                    <a:lnTo>
                      <a:pt x="179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85"/>
                    </a:lnTo>
                    <a:lnTo>
                      <a:pt x="180" y="85"/>
                    </a:lnTo>
                    <a:lnTo>
                      <a:pt x="180" y="85"/>
                    </a:lnTo>
                    <a:lnTo>
                      <a:pt x="180" y="85"/>
                    </a:lnTo>
                    <a:lnTo>
                      <a:pt x="180" y="85"/>
                    </a:lnTo>
                    <a:lnTo>
                      <a:pt x="181" y="86"/>
                    </a:lnTo>
                    <a:lnTo>
                      <a:pt x="181" y="86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1" y="87"/>
                    </a:lnTo>
                    <a:lnTo>
                      <a:pt x="181" y="88"/>
                    </a:lnTo>
                    <a:lnTo>
                      <a:pt x="182" y="88"/>
                    </a:lnTo>
                    <a:lnTo>
                      <a:pt x="182" y="88"/>
                    </a:lnTo>
                    <a:lnTo>
                      <a:pt x="181" y="88"/>
                    </a:lnTo>
                    <a:lnTo>
                      <a:pt x="181" y="89"/>
                    </a:lnTo>
                    <a:lnTo>
                      <a:pt x="181" y="89"/>
                    </a:lnTo>
                    <a:lnTo>
                      <a:pt x="181" y="90"/>
                    </a:lnTo>
                    <a:lnTo>
                      <a:pt x="181" y="90"/>
                    </a:lnTo>
                    <a:lnTo>
                      <a:pt x="181" y="91"/>
                    </a:lnTo>
                    <a:lnTo>
                      <a:pt x="182" y="91"/>
                    </a:lnTo>
                    <a:lnTo>
                      <a:pt x="182" y="91"/>
                    </a:lnTo>
                    <a:lnTo>
                      <a:pt x="182" y="91"/>
                    </a:lnTo>
                    <a:lnTo>
                      <a:pt x="182" y="92"/>
                    </a:lnTo>
                    <a:lnTo>
                      <a:pt x="182" y="92"/>
                    </a:lnTo>
                    <a:lnTo>
                      <a:pt x="182" y="93"/>
                    </a:lnTo>
                    <a:lnTo>
                      <a:pt x="182" y="93"/>
                    </a:lnTo>
                    <a:lnTo>
                      <a:pt x="182" y="93"/>
                    </a:lnTo>
                    <a:lnTo>
                      <a:pt x="181" y="94"/>
                    </a:lnTo>
                    <a:lnTo>
                      <a:pt x="181" y="94"/>
                    </a:lnTo>
                    <a:lnTo>
                      <a:pt x="181" y="94"/>
                    </a:lnTo>
                    <a:lnTo>
                      <a:pt x="181" y="94"/>
                    </a:lnTo>
                    <a:lnTo>
                      <a:pt x="181" y="95"/>
                    </a:lnTo>
                    <a:lnTo>
                      <a:pt x="181" y="95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181" y="96"/>
                    </a:lnTo>
                    <a:lnTo>
                      <a:pt x="181" y="97"/>
                    </a:lnTo>
                    <a:lnTo>
                      <a:pt x="181" y="97"/>
                    </a:lnTo>
                    <a:lnTo>
                      <a:pt x="181" y="97"/>
                    </a:lnTo>
                    <a:lnTo>
                      <a:pt x="182" y="97"/>
                    </a:lnTo>
                    <a:lnTo>
                      <a:pt x="182" y="98"/>
                    </a:lnTo>
                    <a:lnTo>
                      <a:pt x="182" y="98"/>
                    </a:lnTo>
                    <a:lnTo>
                      <a:pt x="182" y="98"/>
                    </a:lnTo>
                    <a:lnTo>
                      <a:pt x="183" y="98"/>
                    </a:lnTo>
                    <a:lnTo>
                      <a:pt x="183" y="98"/>
                    </a:lnTo>
                    <a:lnTo>
                      <a:pt x="184" y="98"/>
                    </a:lnTo>
                    <a:lnTo>
                      <a:pt x="184" y="99"/>
                    </a:lnTo>
                    <a:lnTo>
                      <a:pt x="183" y="99"/>
                    </a:lnTo>
                    <a:lnTo>
                      <a:pt x="183" y="99"/>
                    </a:lnTo>
                    <a:lnTo>
                      <a:pt x="183" y="99"/>
                    </a:lnTo>
                    <a:lnTo>
                      <a:pt x="183" y="100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1" y="101"/>
                    </a:lnTo>
                    <a:lnTo>
                      <a:pt x="181" y="101"/>
                    </a:lnTo>
                    <a:lnTo>
                      <a:pt x="180" y="101"/>
                    </a:lnTo>
                    <a:lnTo>
                      <a:pt x="180" y="101"/>
                    </a:lnTo>
                    <a:lnTo>
                      <a:pt x="180" y="101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103"/>
                    </a:lnTo>
                    <a:lnTo>
                      <a:pt x="179" y="103"/>
                    </a:lnTo>
                    <a:lnTo>
                      <a:pt x="179" y="103"/>
                    </a:lnTo>
                    <a:lnTo>
                      <a:pt x="179" y="104"/>
                    </a:lnTo>
                    <a:lnTo>
                      <a:pt x="179" y="104"/>
                    </a:lnTo>
                    <a:lnTo>
                      <a:pt x="180" y="104"/>
                    </a:lnTo>
                    <a:lnTo>
                      <a:pt x="180" y="105"/>
                    </a:lnTo>
                    <a:lnTo>
                      <a:pt x="180" y="105"/>
                    </a:lnTo>
                    <a:lnTo>
                      <a:pt x="180" y="106"/>
                    </a:lnTo>
                    <a:lnTo>
                      <a:pt x="181" y="106"/>
                    </a:lnTo>
                    <a:lnTo>
                      <a:pt x="181" y="106"/>
                    </a:lnTo>
                    <a:lnTo>
                      <a:pt x="181" y="107"/>
                    </a:lnTo>
                    <a:lnTo>
                      <a:pt x="181" y="107"/>
                    </a:lnTo>
                    <a:lnTo>
                      <a:pt x="181" y="107"/>
                    </a:lnTo>
                    <a:lnTo>
                      <a:pt x="180" y="108"/>
                    </a:lnTo>
                    <a:lnTo>
                      <a:pt x="180" y="108"/>
                    </a:lnTo>
                    <a:lnTo>
                      <a:pt x="181" y="108"/>
                    </a:lnTo>
                    <a:lnTo>
                      <a:pt x="181" y="108"/>
                    </a:lnTo>
                    <a:lnTo>
                      <a:pt x="181" y="108"/>
                    </a:lnTo>
                    <a:lnTo>
                      <a:pt x="182" y="108"/>
                    </a:lnTo>
                    <a:lnTo>
                      <a:pt x="182" y="109"/>
                    </a:lnTo>
                    <a:lnTo>
                      <a:pt x="182" y="109"/>
                    </a:lnTo>
                    <a:lnTo>
                      <a:pt x="182" y="109"/>
                    </a:lnTo>
                    <a:lnTo>
                      <a:pt x="183" y="109"/>
                    </a:lnTo>
                    <a:lnTo>
                      <a:pt x="183" y="110"/>
                    </a:lnTo>
                    <a:lnTo>
                      <a:pt x="184" y="110"/>
                    </a:lnTo>
                    <a:lnTo>
                      <a:pt x="184" y="110"/>
                    </a:lnTo>
                    <a:lnTo>
                      <a:pt x="184" y="110"/>
                    </a:lnTo>
                    <a:lnTo>
                      <a:pt x="184" y="111"/>
                    </a:lnTo>
                    <a:lnTo>
                      <a:pt x="184" y="111"/>
                    </a:lnTo>
                    <a:lnTo>
                      <a:pt x="184" y="112"/>
                    </a:lnTo>
                    <a:lnTo>
                      <a:pt x="185" y="112"/>
                    </a:lnTo>
                    <a:lnTo>
                      <a:pt x="185" y="112"/>
                    </a:lnTo>
                    <a:lnTo>
                      <a:pt x="185" y="112"/>
                    </a:lnTo>
                    <a:lnTo>
                      <a:pt x="185" y="112"/>
                    </a:lnTo>
                    <a:lnTo>
                      <a:pt x="186" y="112"/>
                    </a:lnTo>
                    <a:lnTo>
                      <a:pt x="186" y="113"/>
                    </a:lnTo>
                    <a:lnTo>
                      <a:pt x="187" y="113"/>
                    </a:lnTo>
                    <a:lnTo>
                      <a:pt x="187" y="113"/>
                    </a:lnTo>
                    <a:lnTo>
                      <a:pt x="188" y="113"/>
                    </a:lnTo>
                    <a:lnTo>
                      <a:pt x="188" y="113"/>
                    </a:lnTo>
                    <a:lnTo>
                      <a:pt x="188" y="113"/>
                    </a:lnTo>
                    <a:lnTo>
                      <a:pt x="188" y="113"/>
                    </a:lnTo>
                    <a:lnTo>
                      <a:pt x="188" y="114"/>
                    </a:lnTo>
                    <a:lnTo>
                      <a:pt x="188" y="114"/>
                    </a:lnTo>
                    <a:lnTo>
                      <a:pt x="189" y="114"/>
                    </a:lnTo>
                    <a:lnTo>
                      <a:pt x="189" y="114"/>
                    </a:lnTo>
                    <a:lnTo>
                      <a:pt x="189" y="114"/>
                    </a:lnTo>
                    <a:lnTo>
                      <a:pt x="190" y="114"/>
                    </a:lnTo>
                    <a:lnTo>
                      <a:pt x="190" y="114"/>
                    </a:lnTo>
                    <a:lnTo>
                      <a:pt x="191" y="114"/>
                    </a:lnTo>
                    <a:lnTo>
                      <a:pt x="191" y="114"/>
                    </a:lnTo>
                    <a:lnTo>
                      <a:pt x="191" y="114"/>
                    </a:lnTo>
                    <a:lnTo>
                      <a:pt x="191" y="115"/>
                    </a:lnTo>
                    <a:lnTo>
                      <a:pt x="191" y="115"/>
                    </a:lnTo>
                    <a:lnTo>
                      <a:pt x="192" y="116"/>
                    </a:lnTo>
                    <a:lnTo>
                      <a:pt x="192" y="116"/>
                    </a:lnTo>
                    <a:lnTo>
                      <a:pt x="192" y="116"/>
                    </a:lnTo>
                    <a:lnTo>
                      <a:pt x="192" y="117"/>
                    </a:lnTo>
                    <a:lnTo>
                      <a:pt x="193" y="117"/>
                    </a:lnTo>
                    <a:lnTo>
                      <a:pt x="193" y="118"/>
                    </a:lnTo>
                    <a:lnTo>
                      <a:pt x="193" y="118"/>
                    </a:lnTo>
                    <a:lnTo>
                      <a:pt x="193" y="118"/>
                    </a:lnTo>
                    <a:lnTo>
                      <a:pt x="194" y="119"/>
                    </a:lnTo>
                    <a:lnTo>
                      <a:pt x="194" y="119"/>
                    </a:lnTo>
                    <a:lnTo>
                      <a:pt x="195" y="119"/>
                    </a:lnTo>
                    <a:lnTo>
                      <a:pt x="195" y="119"/>
                    </a:lnTo>
                    <a:lnTo>
                      <a:pt x="195" y="119"/>
                    </a:lnTo>
                    <a:lnTo>
                      <a:pt x="196" y="119"/>
                    </a:lnTo>
                    <a:lnTo>
                      <a:pt x="196" y="120"/>
                    </a:lnTo>
                    <a:lnTo>
                      <a:pt x="196" y="120"/>
                    </a:lnTo>
                    <a:lnTo>
                      <a:pt x="196" y="121"/>
                    </a:lnTo>
                    <a:lnTo>
                      <a:pt x="196" y="121"/>
                    </a:lnTo>
                    <a:lnTo>
                      <a:pt x="196" y="122"/>
                    </a:lnTo>
                    <a:lnTo>
                      <a:pt x="196" y="122"/>
                    </a:lnTo>
                    <a:lnTo>
                      <a:pt x="196" y="122"/>
                    </a:lnTo>
                    <a:lnTo>
                      <a:pt x="196" y="122"/>
                    </a:lnTo>
                    <a:lnTo>
                      <a:pt x="196" y="122"/>
                    </a:lnTo>
                    <a:lnTo>
                      <a:pt x="196" y="122"/>
                    </a:lnTo>
                    <a:lnTo>
                      <a:pt x="197" y="122"/>
                    </a:lnTo>
                    <a:lnTo>
                      <a:pt x="197" y="123"/>
                    </a:lnTo>
                    <a:lnTo>
                      <a:pt x="197" y="123"/>
                    </a:lnTo>
                    <a:lnTo>
                      <a:pt x="197" y="123"/>
                    </a:lnTo>
                    <a:lnTo>
                      <a:pt x="197" y="124"/>
                    </a:lnTo>
                    <a:lnTo>
                      <a:pt x="198" y="124"/>
                    </a:lnTo>
                    <a:lnTo>
                      <a:pt x="198" y="124"/>
                    </a:lnTo>
                    <a:lnTo>
                      <a:pt x="198" y="124"/>
                    </a:lnTo>
                    <a:lnTo>
                      <a:pt x="199" y="124"/>
                    </a:lnTo>
                    <a:lnTo>
                      <a:pt x="199" y="124"/>
                    </a:lnTo>
                    <a:lnTo>
                      <a:pt x="199" y="125"/>
                    </a:lnTo>
                    <a:lnTo>
                      <a:pt x="199" y="125"/>
                    </a:lnTo>
                    <a:lnTo>
                      <a:pt x="199" y="125"/>
                    </a:lnTo>
                    <a:lnTo>
                      <a:pt x="199" y="126"/>
                    </a:lnTo>
                    <a:lnTo>
                      <a:pt x="199" y="126"/>
                    </a:lnTo>
                    <a:lnTo>
                      <a:pt x="200" y="126"/>
                    </a:lnTo>
                    <a:lnTo>
                      <a:pt x="200" y="127"/>
                    </a:lnTo>
                    <a:lnTo>
                      <a:pt x="200" y="127"/>
                    </a:lnTo>
                    <a:lnTo>
                      <a:pt x="201" y="127"/>
                    </a:lnTo>
                    <a:lnTo>
                      <a:pt x="201" y="127"/>
                    </a:lnTo>
                    <a:lnTo>
                      <a:pt x="201" y="127"/>
                    </a:lnTo>
                    <a:lnTo>
                      <a:pt x="201" y="128"/>
                    </a:lnTo>
                    <a:lnTo>
                      <a:pt x="202" y="128"/>
                    </a:lnTo>
                    <a:lnTo>
                      <a:pt x="201" y="128"/>
                    </a:lnTo>
                    <a:lnTo>
                      <a:pt x="201" y="129"/>
                    </a:lnTo>
                    <a:lnTo>
                      <a:pt x="202" y="129"/>
                    </a:lnTo>
                    <a:lnTo>
                      <a:pt x="202" y="129"/>
                    </a:lnTo>
                    <a:lnTo>
                      <a:pt x="203" y="129"/>
                    </a:lnTo>
                    <a:lnTo>
                      <a:pt x="203" y="129"/>
                    </a:lnTo>
                    <a:lnTo>
                      <a:pt x="203" y="130"/>
                    </a:lnTo>
                    <a:lnTo>
                      <a:pt x="203" y="130"/>
                    </a:lnTo>
                    <a:lnTo>
                      <a:pt x="204" y="130"/>
                    </a:lnTo>
                    <a:lnTo>
                      <a:pt x="204" y="130"/>
                    </a:lnTo>
                    <a:lnTo>
                      <a:pt x="204" y="131"/>
                    </a:lnTo>
                    <a:lnTo>
                      <a:pt x="205" y="131"/>
                    </a:lnTo>
                    <a:lnTo>
                      <a:pt x="205" y="131"/>
                    </a:lnTo>
                    <a:lnTo>
                      <a:pt x="205" y="131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7" y="131"/>
                    </a:lnTo>
                    <a:lnTo>
                      <a:pt x="207" y="131"/>
                    </a:lnTo>
                    <a:lnTo>
                      <a:pt x="207" y="131"/>
                    </a:lnTo>
                    <a:lnTo>
                      <a:pt x="207" y="131"/>
                    </a:lnTo>
                    <a:lnTo>
                      <a:pt x="208" y="131"/>
                    </a:lnTo>
                    <a:lnTo>
                      <a:pt x="208" y="131"/>
                    </a:lnTo>
                    <a:lnTo>
                      <a:pt x="208" y="131"/>
                    </a:lnTo>
                    <a:lnTo>
                      <a:pt x="208" y="131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9" y="132"/>
                    </a:lnTo>
                    <a:lnTo>
                      <a:pt x="209" y="133"/>
                    </a:lnTo>
                    <a:lnTo>
                      <a:pt x="209" y="133"/>
                    </a:lnTo>
                    <a:lnTo>
                      <a:pt x="209" y="134"/>
                    </a:lnTo>
                    <a:lnTo>
                      <a:pt x="210" y="134"/>
                    </a:lnTo>
                    <a:lnTo>
                      <a:pt x="210" y="134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1" y="135"/>
                    </a:lnTo>
                    <a:lnTo>
                      <a:pt x="211" y="135"/>
                    </a:lnTo>
                    <a:lnTo>
                      <a:pt x="212" y="135"/>
                    </a:lnTo>
                    <a:lnTo>
                      <a:pt x="212" y="136"/>
                    </a:lnTo>
                    <a:lnTo>
                      <a:pt x="212" y="136"/>
                    </a:lnTo>
                    <a:lnTo>
                      <a:pt x="212" y="136"/>
                    </a:lnTo>
                    <a:lnTo>
                      <a:pt x="212" y="137"/>
                    </a:lnTo>
                    <a:lnTo>
                      <a:pt x="212" y="137"/>
                    </a:lnTo>
                    <a:lnTo>
                      <a:pt x="212" y="138"/>
                    </a:lnTo>
                    <a:lnTo>
                      <a:pt x="213" y="138"/>
                    </a:lnTo>
                    <a:lnTo>
                      <a:pt x="213" y="139"/>
                    </a:lnTo>
                    <a:lnTo>
                      <a:pt x="213" y="139"/>
                    </a:lnTo>
                    <a:lnTo>
                      <a:pt x="213" y="139"/>
                    </a:lnTo>
                    <a:lnTo>
                      <a:pt x="213" y="140"/>
                    </a:lnTo>
                    <a:lnTo>
                      <a:pt x="214" y="140"/>
                    </a:lnTo>
                    <a:lnTo>
                      <a:pt x="214" y="140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5" y="142"/>
                    </a:lnTo>
                    <a:lnTo>
                      <a:pt x="216" y="142"/>
                    </a:lnTo>
                    <a:lnTo>
                      <a:pt x="216" y="142"/>
                    </a:lnTo>
                    <a:lnTo>
                      <a:pt x="216" y="142"/>
                    </a:lnTo>
                    <a:lnTo>
                      <a:pt x="216" y="142"/>
                    </a:lnTo>
                    <a:lnTo>
                      <a:pt x="217" y="142"/>
                    </a:lnTo>
                    <a:lnTo>
                      <a:pt x="217" y="142"/>
                    </a:lnTo>
                    <a:lnTo>
                      <a:pt x="218" y="142"/>
                    </a:lnTo>
                    <a:lnTo>
                      <a:pt x="218" y="142"/>
                    </a:lnTo>
                    <a:lnTo>
                      <a:pt x="218" y="142"/>
                    </a:lnTo>
                    <a:lnTo>
                      <a:pt x="218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0" y="143"/>
                    </a:lnTo>
                    <a:lnTo>
                      <a:pt x="220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3" y="144"/>
                    </a:lnTo>
                    <a:lnTo>
                      <a:pt x="223" y="144"/>
                    </a:lnTo>
                    <a:lnTo>
                      <a:pt x="224" y="144"/>
                    </a:lnTo>
                    <a:lnTo>
                      <a:pt x="224" y="145"/>
                    </a:lnTo>
                    <a:lnTo>
                      <a:pt x="224" y="145"/>
                    </a:lnTo>
                    <a:lnTo>
                      <a:pt x="225" y="145"/>
                    </a:lnTo>
                    <a:lnTo>
                      <a:pt x="225" y="145"/>
                    </a:lnTo>
                    <a:lnTo>
                      <a:pt x="225" y="145"/>
                    </a:lnTo>
                    <a:lnTo>
                      <a:pt x="225" y="146"/>
                    </a:lnTo>
                    <a:lnTo>
                      <a:pt x="225" y="146"/>
                    </a:lnTo>
                    <a:lnTo>
                      <a:pt x="226" y="146"/>
                    </a:lnTo>
                    <a:lnTo>
                      <a:pt x="226" y="146"/>
                    </a:lnTo>
                    <a:lnTo>
                      <a:pt x="226" y="147"/>
                    </a:lnTo>
                    <a:lnTo>
                      <a:pt x="227" y="147"/>
                    </a:lnTo>
                    <a:lnTo>
                      <a:pt x="227" y="147"/>
                    </a:lnTo>
                    <a:lnTo>
                      <a:pt x="228" y="147"/>
                    </a:lnTo>
                    <a:lnTo>
                      <a:pt x="228" y="147"/>
                    </a:lnTo>
                    <a:lnTo>
                      <a:pt x="229" y="147"/>
                    </a:lnTo>
                    <a:lnTo>
                      <a:pt x="229" y="147"/>
                    </a:lnTo>
                    <a:lnTo>
                      <a:pt x="229" y="147"/>
                    </a:lnTo>
                    <a:lnTo>
                      <a:pt x="230" y="147"/>
                    </a:lnTo>
                    <a:lnTo>
                      <a:pt x="230" y="147"/>
                    </a:lnTo>
                    <a:lnTo>
                      <a:pt x="230" y="147"/>
                    </a:lnTo>
                    <a:lnTo>
                      <a:pt x="231" y="147"/>
                    </a:lnTo>
                    <a:lnTo>
                      <a:pt x="231" y="147"/>
                    </a:lnTo>
                    <a:lnTo>
                      <a:pt x="232" y="147"/>
                    </a:lnTo>
                    <a:lnTo>
                      <a:pt x="232" y="147"/>
                    </a:lnTo>
                    <a:lnTo>
                      <a:pt x="233" y="147"/>
                    </a:lnTo>
                    <a:lnTo>
                      <a:pt x="233" y="147"/>
                    </a:lnTo>
                    <a:lnTo>
                      <a:pt x="234" y="147"/>
                    </a:lnTo>
                    <a:lnTo>
                      <a:pt x="234" y="147"/>
                    </a:lnTo>
                    <a:lnTo>
                      <a:pt x="234" y="147"/>
                    </a:lnTo>
                    <a:lnTo>
                      <a:pt x="235" y="148"/>
                    </a:lnTo>
                    <a:lnTo>
                      <a:pt x="235" y="148"/>
                    </a:lnTo>
                    <a:lnTo>
                      <a:pt x="235" y="148"/>
                    </a:lnTo>
                    <a:lnTo>
                      <a:pt x="236" y="148"/>
                    </a:lnTo>
                    <a:lnTo>
                      <a:pt x="236" y="149"/>
                    </a:lnTo>
                    <a:lnTo>
                      <a:pt x="236" y="149"/>
                    </a:lnTo>
                    <a:lnTo>
                      <a:pt x="237" y="149"/>
                    </a:lnTo>
                    <a:lnTo>
                      <a:pt x="237" y="149"/>
                    </a:lnTo>
                    <a:lnTo>
                      <a:pt x="237" y="149"/>
                    </a:lnTo>
                    <a:lnTo>
                      <a:pt x="237" y="149"/>
                    </a:lnTo>
                    <a:lnTo>
                      <a:pt x="238" y="149"/>
                    </a:lnTo>
                    <a:lnTo>
                      <a:pt x="238" y="149"/>
                    </a:lnTo>
                    <a:lnTo>
                      <a:pt x="238" y="149"/>
                    </a:lnTo>
                    <a:lnTo>
                      <a:pt x="238" y="149"/>
                    </a:lnTo>
                    <a:lnTo>
                      <a:pt x="239" y="149"/>
                    </a:lnTo>
                    <a:lnTo>
                      <a:pt x="239" y="149"/>
                    </a:lnTo>
                    <a:lnTo>
                      <a:pt x="239" y="149"/>
                    </a:lnTo>
                    <a:lnTo>
                      <a:pt x="240" y="149"/>
                    </a:lnTo>
                    <a:lnTo>
                      <a:pt x="240" y="150"/>
                    </a:lnTo>
                    <a:lnTo>
                      <a:pt x="240" y="150"/>
                    </a:lnTo>
                    <a:lnTo>
                      <a:pt x="240" y="149"/>
                    </a:lnTo>
                    <a:lnTo>
                      <a:pt x="241" y="149"/>
                    </a:lnTo>
                    <a:lnTo>
                      <a:pt x="241" y="149"/>
                    </a:lnTo>
                    <a:lnTo>
                      <a:pt x="242" y="149"/>
                    </a:lnTo>
                    <a:lnTo>
                      <a:pt x="242" y="149"/>
                    </a:lnTo>
                    <a:lnTo>
                      <a:pt x="242" y="150"/>
                    </a:lnTo>
                    <a:lnTo>
                      <a:pt x="242" y="149"/>
                    </a:lnTo>
                    <a:lnTo>
                      <a:pt x="242" y="150"/>
                    </a:lnTo>
                    <a:lnTo>
                      <a:pt x="243" y="149"/>
                    </a:lnTo>
                    <a:lnTo>
                      <a:pt x="243" y="149"/>
                    </a:lnTo>
                    <a:lnTo>
                      <a:pt x="243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5" y="150"/>
                    </a:lnTo>
                    <a:lnTo>
                      <a:pt x="245" y="151"/>
                    </a:lnTo>
                    <a:lnTo>
                      <a:pt x="245" y="151"/>
                    </a:lnTo>
                    <a:lnTo>
                      <a:pt x="245" y="151"/>
                    </a:lnTo>
                    <a:lnTo>
                      <a:pt x="246" y="151"/>
                    </a:lnTo>
                    <a:lnTo>
                      <a:pt x="246" y="152"/>
                    </a:lnTo>
                    <a:lnTo>
                      <a:pt x="247" y="152"/>
                    </a:lnTo>
                    <a:lnTo>
                      <a:pt x="247" y="152"/>
                    </a:lnTo>
                    <a:lnTo>
                      <a:pt x="248" y="152"/>
                    </a:lnTo>
                    <a:lnTo>
                      <a:pt x="248" y="152"/>
                    </a:lnTo>
                    <a:lnTo>
                      <a:pt x="247" y="153"/>
                    </a:lnTo>
                    <a:lnTo>
                      <a:pt x="247" y="153"/>
                    </a:lnTo>
                    <a:lnTo>
                      <a:pt x="247" y="153"/>
                    </a:lnTo>
                    <a:lnTo>
                      <a:pt x="247" y="154"/>
                    </a:lnTo>
                    <a:lnTo>
                      <a:pt x="247" y="154"/>
                    </a:lnTo>
                    <a:lnTo>
                      <a:pt x="247" y="154"/>
                    </a:lnTo>
                    <a:lnTo>
                      <a:pt x="248" y="154"/>
                    </a:lnTo>
                    <a:lnTo>
                      <a:pt x="248" y="154"/>
                    </a:lnTo>
                    <a:lnTo>
                      <a:pt x="248" y="154"/>
                    </a:lnTo>
                    <a:lnTo>
                      <a:pt x="248" y="154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6"/>
                    </a:lnTo>
                    <a:lnTo>
                      <a:pt x="248" y="156"/>
                    </a:lnTo>
                    <a:lnTo>
                      <a:pt x="248" y="156"/>
                    </a:lnTo>
                    <a:lnTo>
                      <a:pt x="249" y="156"/>
                    </a:lnTo>
                    <a:lnTo>
                      <a:pt x="249" y="157"/>
                    </a:lnTo>
                    <a:lnTo>
                      <a:pt x="249" y="157"/>
                    </a:lnTo>
                    <a:lnTo>
                      <a:pt x="249" y="157"/>
                    </a:lnTo>
                    <a:lnTo>
                      <a:pt x="248" y="157"/>
                    </a:lnTo>
                    <a:lnTo>
                      <a:pt x="248" y="158"/>
                    </a:lnTo>
                    <a:lnTo>
                      <a:pt x="248" y="158"/>
                    </a:lnTo>
                    <a:lnTo>
                      <a:pt x="248" y="158"/>
                    </a:lnTo>
                    <a:lnTo>
                      <a:pt x="248" y="159"/>
                    </a:lnTo>
                    <a:lnTo>
                      <a:pt x="248" y="159"/>
                    </a:lnTo>
                    <a:lnTo>
                      <a:pt x="248" y="159"/>
                    </a:lnTo>
                    <a:lnTo>
                      <a:pt x="248" y="160"/>
                    </a:lnTo>
                    <a:lnTo>
                      <a:pt x="248" y="160"/>
                    </a:lnTo>
                    <a:lnTo>
                      <a:pt x="248" y="160"/>
                    </a:lnTo>
                    <a:lnTo>
                      <a:pt x="248" y="161"/>
                    </a:lnTo>
                    <a:lnTo>
                      <a:pt x="248" y="161"/>
                    </a:lnTo>
                    <a:lnTo>
                      <a:pt x="248" y="161"/>
                    </a:lnTo>
                    <a:lnTo>
                      <a:pt x="249" y="161"/>
                    </a:lnTo>
                    <a:lnTo>
                      <a:pt x="249" y="162"/>
                    </a:lnTo>
                    <a:lnTo>
                      <a:pt x="249" y="162"/>
                    </a:lnTo>
                    <a:lnTo>
                      <a:pt x="250" y="162"/>
                    </a:lnTo>
                    <a:lnTo>
                      <a:pt x="250" y="162"/>
                    </a:lnTo>
                    <a:lnTo>
                      <a:pt x="251" y="162"/>
                    </a:lnTo>
                    <a:lnTo>
                      <a:pt x="251" y="162"/>
                    </a:lnTo>
                    <a:lnTo>
                      <a:pt x="251" y="162"/>
                    </a:lnTo>
                    <a:lnTo>
                      <a:pt x="252" y="162"/>
                    </a:lnTo>
                    <a:lnTo>
                      <a:pt x="252" y="162"/>
                    </a:lnTo>
                    <a:lnTo>
                      <a:pt x="252" y="163"/>
                    </a:lnTo>
                    <a:lnTo>
                      <a:pt x="253" y="163"/>
                    </a:lnTo>
                    <a:lnTo>
                      <a:pt x="253" y="163"/>
                    </a:lnTo>
                    <a:lnTo>
                      <a:pt x="253" y="163"/>
                    </a:lnTo>
                    <a:lnTo>
                      <a:pt x="253" y="164"/>
                    </a:lnTo>
                    <a:lnTo>
                      <a:pt x="254" y="164"/>
                    </a:lnTo>
                    <a:lnTo>
                      <a:pt x="254" y="164"/>
                    </a:lnTo>
                    <a:lnTo>
                      <a:pt x="254" y="164"/>
                    </a:lnTo>
                    <a:lnTo>
                      <a:pt x="254" y="164"/>
                    </a:lnTo>
                    <a:lnTo>
                      <a:pt x="255" y="164"/>
                    </a:lnTo>
                    <a:lnTo>
                      <a:pt x="255" y="165"/>
                    </a:lnTo>
                    <a:lnTo>
                      <a:pt x="255" y="165"/>
                    </a:lnTo>
                    <a:lnTo>
                      <a:pt x="255" y="165"/>
                    </a:lnTo>
                    <a:lnTo>
                      <a:pt x="256" y="165"/>
                    </a:lnTo>
                    <a:lnTo>
                      <a:pt x="256" y="165"/>
                    </a:lnTo>
                    <a:lnTo>
                      <a:pt x="257" y="166"/>
                    </a:lnTo>
                    <a:lnTo>
                      <a:pt x="257" y="166"/>
                    </a:lnTo>
                    <a:lnTo>
                      <a:pt x="257" y="167"/>
                    </a:lnTo>
                    <a:lnTo>
                      <a:pt x="258" y="167"/>
                    </a:lnTo>
                    <a:lnTo>
                      <a:pt x="258" y="167"/>
                    </a:lnTo>
                    <a:lnTo>
                      <a:pt x="258" y="168"/>
                    </a:lnTo>
                    <a:lnTo>
                      <a:pt x="258" y="168"/>
                    </a:lnTo>
                    <a:lnTo>
                      <a:pt x="258" y="168"/>
                    </a:lnTo>
                    <a:lnTo>
                      <a:pt x="258" y="168"/>
                    </a:lnTo>
                    <a:lnTo>
                      <a:pt x="258" y="169"/>
                    </a:lnTo>
                    <a:lnTo>
                      <a:pt x="259" y="169"/>
                    </a:lnTo>
                    <a:lnTo>
                      <a:pt x="259" y="169"/>
                    </a:lnTo>
                    <a:lnTo>
                      <a:pt x="259" y="168"/>
                    </a:lnTo>
                    <a:lnTo>
                      <a:pt x="260" y="168"/>
                    </a:lnTo>
                    <a:lnTo>
                      <a:pt x="260" y="168"/>
                    </a:lnTo>
                    <a:lnTo>
                      <a:pt x="261" y="168"/>
                    </a:lnTo>
                    <a:lnTo>
                      <a:pt x="261" y="169"/>
                    </a:lnTo>
                    <a:lnTo>
                      <a:pt x="261" y="169"/>
                    </a:lnTo>
                    <a:lnTo>
                      <a:pt x="261" y="170"/>
                    </a:lnTo>
                    <a:lnTo>
                      <a:pt x="261" y="170"/>
                    </a:lnTo>
                    <a:lnTo>
                      <a:pt x="261" y="171"/>
                    </a:lnTo>
                    <a:lnTo>
                      <a:pt x="261" y="171"/>
                    </a:lnTo>
                    <a:lnTo>
                      <a:pt x="261" y="172"/>
                    </a:lnTo>
                    <a:lnTo>
                      <a:pt x="261" y="172"/>
                    </a:lnTo>
                    <a:lnTo>
                      <a:pt x="261" y="172"/>
                    </a:lnTo>
                    <a:lnTo>
                      <a:pt x="261" y="172"/>
                    </a:lnTo>
                    <a:lnTo>
                      <a:pt x="261" y="173"/>
                    </a:lnTo>
                    <a:lnTo>
                      <a:pt x="261" y="173"/>
                    </a:lnTo>
                    <a:lnTo>
                      <a:pt x="261" y="174"/>
                    </a:lnTo>
                    <a:lnTo>
                      <a:pt x="261" y="174"/>
                    </a:lnTo>
                    <a:lnTo>
                      <a:pt x="261" y="174"/>
                    </a:lnTo>
                    <a:lnTo>
                      <a:pt x="262" y="174"/>
                    </a:lnTo>
                    <a:lnTo>
                      <a:pt x="262" y="175"/>
                    </a:lnTo>
                    <a:lnTo>
                      <a:pt x="262" y="175"/>
                    </a:lnTo>
                    <a:lnTo>
                      <a:pt x="263" y="175"/>
                    </a:lnTo>
                    <a:lnTo>
                      <a:pt x="263" y="175"/>
                    </a:lnTo>
                    <a:lnTo>
                      <a:pt x="263" y="176"/>
                    </a:lnTo>
                    <a:lnTo>
                      <a:pt x="264" y="176"/>
                    </a:lnTo>
                    <a:lnTo>
                      <a:pt x="264" y="176"/>
                    </a:lnTo>
                    <a:lnTo>
                      <a:pt x="264" y="176"/>
                    </a:lnTo>
                    <a:lnTo>
                      <a:pt x="264" y="177"/>
                    </a:lnTo>
                    <a:lnTo>
                      <a:pt x="264" y="177"/>
                    </a:lnTo>
                    <a:lnTo>
                      <a:pt x="264" y="178"/>
                    </a:lnTo>
                    <a:lnTo>
                      <a:pt x="264" y="178"/>
                    </a:lnTo>
                    <a:lnTo>
                      <a:pt x="264" y="179"/>
                    </a:lnTo>
                    <a:lnTo>
                      <a:pt x="264" y="179"/>
                    </a:lnTo>
                    <a:lnTo>
                      <a:pt x="264" y="180"/>
                    </a:lnTo>
                    <a:lnTo>
                      <a:pt x="265" y="180"/>
                    </a:lnTo>
                    <a:lnTo>
                      <a:pt x="265" y="180"/>
                    </a:lnTo>
                    <a:lnTo>
                      <a:pt x="265" y="180"/>
                    </a:lnTo>
                    <a:lnTo>
                      <a:pt x="265" y="181"/>
                    </a:lnTo>
                    <a:lnTo>
                      <a:pt x="265" y="181"/>
                    </a:lnTo>
                    <a:lnTo>
                      <a:pt x="265" y="182"/>
                    </a:lnTo>
                    <a:lnTo>
                      <a:pt x="265" y="182"/>
                    </a:lnTo>
                    <a:lnTo>
                      <a:pt x="265" y="183"/>
                    </a:lnTo>
                    <a:lnTo>
                      <a:pt x="265" y="183"/>
                    </a:lnTo>
                    <a:lnTo>
                      <a:pt x="265" y="183"/>
                    </a:lnTo>
                    <a:lnTo>
                      <a:pt x="265" y="184"/>
                    </a:lnTo>
                    <a:lnTo>
                      <a:pt x="266" y="184"/>
                    </a:lnTo>
                    <a:lnTo>
                      <a:pt x="266" y="184"/>
                    </a:lnTo>
                    <a:lnTo>
                      <a:pt x="267" y="184"/>
                    </a:lnTo>
                    <a:lnTo>
                      <a:pt x="267" y="184"/>
                    </a:lnTo>
                    <a:lnTo>
                      <a:pt x="268" y="184"/>
                    </a:lnTo>
                    <a:lnTo>
                      <a:pt x="268" y="184"/>
                    </a:lnTo>
                    <a:lnTo>
                      <a:pt x="268" y="185"/>
                    </a:lnTo>
                    <a:lnTo>
                      <a:pt x="268" y="185"/>
                    </a:lnTo>
                    <a:lnTo>
                      <a:pt x="268" y="185"/>
                    </a:lnTo>
                    <a:lnTo>
                      <a:pt x="268" y="185"/>
                    </a:lnTo>
                    <a:lnTo>
                      <a:pt x="269" y="185"/>
                    </a:lnTo>
                    <a:lnTo>
                      <a:pt x="269" y="185"/>
                    </a:lnTo>
                    <a:lnTo>
                      <a:pt x="270" y="186"/>
                    </a:lnTo>
                    <a:lnTo>
                      <a:pt x="270" y="186"/>
                    </a:lnTo>
                    <a:lnTo>
                      <a:pt x="271" y="186"/>
                    </a:lnTo>
                    <a:lnTo>
                      <a:pt x="271" y="186"/>
                    </a:lnTo>
                    <a:lnTo>
                      <a:pt x="272" y="186"/>
                    </a:lnTo>
                    <a:lnTo>
                      <a:pt x="272" y="187"/>
                    </a:lnTo>
                    <a:lnTo>
                      <a:pt x="272" y="187"/>
                    </a:lnTo>
                    <a:lnTo>
                      <a:pt x="273" y="187"/>
                    </a:lnTo>
                    <a:lnTo>
                      <a:pt x="273" y="188"/>
                    </a:lnTo>
                    <a:lnTo>
                      <a:pt x="273" y="188"/>
                    </a:lnTo>
                    <a:lnTo>
                      <a:pt x="273" y="188"/>
                    </a:lnTo>
                    <a:lnTo>
                      <a:pt x="273" y="188"/>
                    </a:lnTo>
                    <a:lnTo>
                      <a:pt x="273" y="189"/>
                    </a:lnTo>
                    <a:lnTo>
                      <a:pt x="274" y="189"/>
                    </a:lnTo>
                    <a:lnTo>
                      <a:pt x="274" y="189"/>
                    </a:lnTo>
                    <a:lnTo>
                      <a:pt x="274" y="189"/>
                    </a:lnTo>
                    <a:lnTo>
                      <a:pt x="274" y="190"/>
                    </a:lnTo>
                    <a:lnTo>
                      <a:pt x="275" y="190"/>
                    </a:lnTo>
                    <a:lnTo>
                      <a:pt x="275" y="190"/>
                    </a:lnTo>
                    <a:lnTo>
                      <a:pt x="275" y="191"/>
                    </a:lnTo>
                    <a:lnTo>
                      <a:pt x="275" y="191"/>
                    </a:lnTo>
                    <a:lnTo>
                      <a:pt x="275" y="191"/>
                    </a:lnTo>
                    <a:lnTo>
                      <a:pt x="275" y="192"/>
                    </a:lnTo>
                    <a:lnTo>
                      <a:pt x="274" y="192"/>
                    </a:lnTo>
                    <a:lnTo>
                      <a:pt x="274" y="193"/>
                    </a:lnTo>
                    <a:lnTo>
                      <a:pt x="274" y="193"/>
                    </a:lnTo>
                    <a:lnTo>
                      <a:pt x="274" y="193"/>
                    </a:lnTo>
                    <a:lnTo>
                      <a:pt x="274" y="194"/>
                    </a:lnTo>
                    <a:lnTo>
                      <a:pt x="274" y="194"/>
                    </a:lnTo>
                    <a:lnTo>
                      <a:pt x="273" y="194"/>
                    </a:lnTo>
                    <a:lnTo>
                      <a:pt x="273" y="195"/>
                    </a:lnTo>
                    <a:lnTo>
                      <a:pt x="273" y="195"/>
                    </a:lnTo>
                    <a:lnTo>
                      <a:pt x="272" y="195"/>
                    </a:lnTo>
                    <a:lnTo>
                      <a:pt x="272" y="195"/>
                    </a:lnTo>
                    <a:lnTo>
                      <a:pt x="272" y="194"/>
                    </a:lnTo>
                    <a:lnTo>
                      <a:pt x="271" y="194"/>
                    </a:lnTo>
                    <a:lnTo>
                      <a:pt x="271" y="195"/>
                    </a:lnTo>
                    <a:lnTo>
                      <a:pt x="271" y="195"/>
                    </a:lnTo>
                    <a:lnTo>
                      <a:pt x="270" y="195"/>
                    </a:lnTo>
                    <a:lnTo>
                      <a:pt x="270" y="195"/>
                    </a:lnTo>
                    <a:lnTo>
                      <a:pt x="269" y="195"/>
                    </a:lnTo>
                    <a:lnTo>
                      <a:pt x="269" y="195"/>
                    </a:lnTo>
                    <a:lnTo>
                      <a:pt x="268" y="195"/>
                    </a:lnTo>
                    <a:lnTo>
                      <a:pt x="268" y="195"/>
                    </a:lnTo>
                    <a:lnTo>
                      <a:pt x="268" y="195"/>
                    </a:lnTo>
                    <a:lnTo>
                      <a:pt x="267" y="195"/>
                    </a:lnTo>
                    <a:lnTo>
                      <a:pt x="267" y="195"/>
                    </a:lnTo>
                    <a:lnTo>
                      <a:pt x="266" y="195"/>
                    </a:lnTo>
                    <a:lnTo>
                      <a:pt x="266" y="195"/>
                    </a:lnTo>
                    <a:lnTo>
                      <a:pt x="266" y="195"/>
                    </a:lnTo>
                    <a:lnTo>
                      <a:pt x="265" y="195"/>
                    </a:lnTo>
                    <a:lnTo>
                      <a:pt x="265" y="195"/>
                    </a:lnTo>
                    <a:lnTo>
                      <a:pt x="265" y="195"/>
                    </a:lnTo>
                    <a:lnTo>
                      <a:pt x="265" y="195"/>
                    </a:lnTo>
                    <a:lnTo>
                      <a:pt x="264" y="195"/>
                    </a:lnTo>
                    <a:lnTo>
                      <a:pt x="264" y="194"/>
                    </a:lnTo>
                    <a:lnTo>
                      <a:pt x="264" y="194"/>
                    </a:lnTo>
                    <a:lnTo>
                      <a:pt x="263" y="195"/>
                    </a:lnTo>
                    <a:lnTo>
                      <a:pt x="263" y="195"/>
                    </a:lnTo>
                    <a:lnTo>
                      <a:pt x="263" y="194"/>
                    </a:lnTo>
                    <a:lnTo>
                      <a:pt x="262" y="194"/>
                    </a:lnTo>
                    <a:lnTo>
                      <a:pt x="262" y="194"/>
                    </a:lnTo>
                    <a:lnTo>
                      <a:pt x="262" y="195"/>
                    </a:lnTo>
                    <a:lnTo>
                      <a:pt x="261" y="195"/>
                    </a:lnTo>
                    <a:lnTo>
                      <a:pt x="261" y="195"/>
                    </a:lnTo>
                    <a:lnTo>
                      <a:pt x="260" y="195"/>
                    </a:lnTo>
                    <a:lnTo>
                      <a:pt x="260" y="195"/>
                    </a:lnTo>
                    <a:lnTo>
                      <a:pt x="259" y="195"/>
                    </a:lnTo>
                    <a:lnTo>
                      <a:pt x="259" y="195"/>
                    </a:lnTo>
                    <a:lnTo>
                      <a:pt x="259" y="195"/>
                    </a:lnTo>
                    <a:lnTo>
                      <a:pt x="259" y="195"/>
                    </a:lnTo>
                    <a:lnTo>
                      <a:pt x="258" y="195"/>
                    </a:lnTo>
                    <a:lnTo>
                      <a:pt x="258" y="195"/>
                    </a:lnTo>
                    <a:lnTo>
                      <a:pt x="258" y="195"/>
                    </a:lnTo>
                    <a:lnTo>
                      <a:pt x="258" y="196"/>
                    </a:lnTo>
                    <a:lnTo>
                      <a:pt x="258" y="196"/>
                    </a:lnTo>
                    <a:lnTo>
                      <a:pt x="257" y="196"/>
                    </a:lnTo>
                    <a:lnTo>
                      <a:pt x="257" y="196"/>
                    </a:lnTo>
                    <a:lnTo>
                      <a:pt x="256" y="196"/>
                    </a:lnTo>
                    <a:lnTo>
                      <a:pt x="256" y="196"/>
                    </a:lnTo>
                    <a:lnTo>
                      <a:pt x="255" y="196"/>
                    </a:lnTo>
                    <a:lnTo>
                      <a:pt x="255" y="196"/>
                    </a:lnTo>
                    <a:lnTo>
                      <a:pt x="254" y="196"/>
                    </a:lnTo>
                    <a:lnTo>
                      <a:pt x="254" y="196"/>
                    </a:lnTo>
                    <a:lnTo>
                      <a:pt x="254" y="195"/>
                    </a:lnTo>
                    <a:lnTo>
                      <a:pt x="253" y="195"/>
                    </a:lnTo>
                    <a:lnTo>
                      <a:pt x="253" y="195"/>
                    </a:lnTo>
                    <a:lnTo>
                      <a:pt x="253" y="195"/>
                    </a:lnTo>
                    <a:lnTo>
                      <a:pt x="252" y="195"/>
                    </a:lnTo>
                    <a:lnTo>
                      <a:pt x="251" y="195"/>
                    </a:lnTo>
                    <a:lnTo>
                      <a:pt x="251" y="195"/>
                    </a:lnTo>
                    <a:lnTo>
                      <a:pt x="251" y="194"/>
                    </a:lnTo>
                    <a:lnTo>
                      <a:pt x="251" y="195"/>
                    </a:lnTo>
                    <a:lnTo>
                      <a:pt x="250" y="195"/>
                    </a:lnTo>
                    <a:lnTo>
                      <a:pt x="250" y="194"/>
                    </a:lnTo>
                    <a:lnTo>
                      <a:pt x="250" y="195"/>
                    </a:lnTo>
                    <a:lnTo>
                      <a:pt x="249" y="195"/>
                    </a:lnTo>
                    <a:lnTo>
                      <a:pt x="249" y="195"/>
                    </a:lnTo>
                    <a:lnTo>
                      <a:pt x="248" y="195"/>
                    </a:lnTo>
                    <a:lnTo>
                      <a:pt x="248" y="195"/>
                    </a:lnTo>
                    <a:lnTo>
                      <a:pt x="248" y="195"/>
                    </a:lnTo>
                    <a:lnTo>
                      <a:pt x="247" y="195"/>
                    </a:lnTo>
                    <a:lnTo>
                      <a:pt x="247" y="195"/>
                    </a:lnTo>
                    <a:lnTo>
                      <a:pt x="246" y="195"/>
                    </a:lnTo>
                    <a:lnTo>
                      <a:pt x="246" y="195"/>
                    </a:lnTo>
                    <a:lnTo>
                      <a:pt x="245" y="195"/>
                    </a:lnTo>
                    <a:lnTo>
                      <a:pt x="245" y="195"/>
                    </a:lnTo>
                    <a:lnTo>
                      <a:pt x="244" y="195"/>
                    </a:lnTo>
                    <a:lnTo>
                      <a:pt x="244" y="195"/>
                    </a:lnTo>
                    <a:lnTo>
                      <a:pt x="244" y="195"/>
                    </a:lnTo>
                    <a:lnTo>
                      <a:pt x="243" y="195"/>
                    </a:lnTo>
                    <a:lnTo>
                      <a:pt x="243" y="195"/>
                    </a:lnTo>
                    <a:lnTo>
                      <a:pt x="243" y="195"/>
                    </a:lnTo>
                    <a:lnTo>
                      <a:pt x="242" y="195"/>
                    </a:lnTo>
                    <a:lnTo>
                      <a:pt x="242" y="194"/>
                    </a:lnTo>
                    <a:lnTo>
                      <a:pt x="242" y="194"/>
                    </a:lnTo>
                    <a:lnTo>
                      <a:pt x="242" y="193"/>
                    </a:lnTo>
                    <a:lnTo>
                      <a:pt x="242" y="193"/>
                    </a:lnTo>
                    <a:lnTo>
                      <a:pt x="242" y="193"/>
                    </a:lnTo>
                    <a:lnTo>
                      <a:pt x="242" y="193"/>
                    </a:lnTo>
                    <a:lnTo>
                      <a:pt x="242" y="193"/>
                    </a:lnTo>
                    <a:lnTo>
                      <a:pt x="242" y="193"/>
                    </a:lnTo>
                    <a:lnTo>
                      <a:pt x="241" y="193"/>
                    </a:lnTo>
                    <a:lnTo>
                      <a:pt x="241" y="193"/>
                    </a:lnTo>
                    <a:lnTo>
                      <a:pt x="241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39" y="192"/>
                    </a:lnTo>
                    <a:lnTo>
                      <a:pt x="239" y="192"/>
                    </a:lnTo>
                    <a:lnTo>
                      <a:pt x="238" y="192"/>
                    </a:lnTo>
                    <a:lnTo>
                      <a:pt x="238" y="192"/>
                    </a:lnTo>
                    <a:lnTo>
                      <a:pt x="238" y="192"/>
                    </a:lnTo>
                    <a:lnTo>
                      <a:pt x="237" y="192"/>
                    </a:lnTo>
                    <a:lnTo>
                      <a:pt x="237" y="192"/>
                    </a:lnTo>
                    <a:lnTo>
                      <a:pt x="237" y="192"/>
                    </a:lnTo>
                    <a:lnTo>
                      <a:pt x="236" y="192"/>
                    </a:lnTo>
                    <a:lnTo>
                      <a:pt x="236" y="193"/>
                    </a:lnTo>
                    <a:lnTo>
                      <a:pt x="236" y="193"/>
                    </a:lnTo>
                    <a:lnTo>
                      <a:pt x="235" y="193"/>
                    </a:lnTo>
                    <a:lnTo>
                      <a:pt x="235" y="193"/>
                    </a:lnTo>
                    <a:lnTo>
                      <a:pt x="235" y="193"/>
                    </a:lnTo>
                    <a:lnTo>
                      <a:pt x="234" y="194"/>
                    </a:lnTo>
                    <a:lnTo>
                      <a:pt x="234" y="194"/>
                    </a:lnTo>
                    <a:lnTo>
                      <a:pt x="234" y="194"/>
                    </a:lnTo>
                    <a:lnTo>
                      <a:pt x="234" y="195"/>
                    </a:lnTo>
                    <a:lnTo>
                      <a:pt x="233" y="195"/>
                    </a:lnTo>
                    <a:lnTo>
                      <a:pt x="233" y="195"/>
                    </a:lnTo>
                    <a:lnTo>
                      <a:pt x="233" y="195"/>
                    </a:lnTo>
                    <a:lnTo>
                      <a:pt x="232" y="195"/>
                    </a:lnTo>
                    <a:lnTo>
                      <a:pt x="232" y="196"/>
                    </a:lnTo>
                    <a:lnTo>
                      <a:pt x="231" y="196"/>
                    </a:lnTo>
                    <a:lnTo>
                      <a:pt x="231" y="196"/>
                    </a:lnTo>
                    <a:lnTo>
                      <a:pt x="230" y="196"/>
                    </a:lnTo>
                    <a:lnTo>
                      <a:pt x="230" y="195"/>
                    </a:lnTo>
                    <a:lnTo>
                      <a:pt x="230" y="195"/>
                    </a:lnTo>
                    <a:lnTo>
                      <a:pt x="230" y="195"/>
                    </a:lnTo>
                    <a:lnTo>
                      <a:pt x="229" y="195"/>
                    </a:lnTo>
                    <a:lnTo>
                      <a:pt x="229" y="195"/>
                    </a:lnTo>
                    <a:lnTo>
                      <a:pt x="229" y="195"/>
                    </a:lnTo>
                    <a:lnTo>
                      <a:pt x="228" y="195"/>
                    </a:lnTo>
                    <a:lnTo>
                      <a:pt x="228" y="195"/>
                    </a:lnTo>
                    <a:lnTo>
                      <a:pt x="228" y="196"/>
                    </a:lnTo>
                    <a:lnTo>
                      <a:pt x="227" y="196"/>
                    </a:lnTo>
                    <a:lnTo>
                      <a:pt x="227" y="196"/>
                    </a:lnTo>
                    <a:lnTo>
                      <a:pt x="227" y="197"/>
                    </a:lnTo>
                    <a:lnTo>
                      <a:pt x="227" y="197"/>
                    </a:lnTo>
                    <a:lnTo>
                      <a:pt x="227" y="197"/>
                    </a:lnTo>
                    <a:lnTo>
                      <a:pt x="226" y="197"/>
                    </a:lnTo>
                    <a:lnTo>
                      <a:pt x="226" y="197"/>
                    </a:lnTo>
                    <a:lnTo>
                      <a:pt x="226" y="198"/>
                    </a:lnTo>
                    <a:lnTo>
                      <a:pt x="225" y="198"/>
                    </a:lnTo>
                    <a:lnTo>
                      <a:pt x="225" y="198"/>
                    </a:lnTo>
                    <a:lnTo>
                      <a:pt x="224" y="198"/>
                    </a:lnTo>
                    <a:lnTo>
                      <a:pt x="224" y="198"/>
                    </a:lnTo>
                    <a:lnTo>
                      <a:pt x="224" y="198"/>
                    </a:lnTo>
                    <a:lnTo>
                      <a:pt x="223" y="199"/>
                    </a:lnTo>
                    <a:lnTo>
                      <a:pt x="223" y="199"/>
                    </a:lnTo>
                    <a:lnTo>
                      <a:pt x="222" y="199"/>
                    </a:lnTo>
                    <a:lnTo>
                      <a:pt x="222" y="199"/>
                    </a:lnTo>
                    <a:lnTo>
                      <a:pt x="222" y="199"/>
                    </a:lnTo>
                    <a:lnTo>
                      <a:pt x="221" y="199"/>
                    </a:lnTo>
                    <a:lnTo>
                      <a:pt x="221" y="199"/>
                    </a:lnTo>
                    <a:lnTo>
                      <a:pt x="220" y="199"/>
                    </a:lnTo>
                    <a:lnTo>
                      <a:pt x="220" y="200"/>
                    </a:lnTo>
                    <a:lnTo>
                      <a:pt x="220" y="200"/>
                    </a:lnTo>
                    <a:lnTo>
                      <a:pt x="220" y="200"/>
                    </a:lnTo>
                    <a:lnTo>
                      <a:pt x="219" y="200"/>
                    </a:lnTo>
                    <a:lnTo>
                      <a:pt x="219" y="200"/>
                    </a:lnTo>
                    <a:lnTo>
                      <a:pt x="219" y="200"/>
                    </a:lnTo>
                    <a:lnTo>
                      <a:pt x="218" y="201"/>
                    </a:lnTo>
                    <a:lnTo>
                      <a:pt x="218" y="201"/>
                    </a:lnTo>
                    <a:lnTo>
                      <a:pt x="218" y="201"/>
                    </a:lnTo>
                    <a:lnTo>
                      <a:pt x="217" y="201"/>
                    </a:lnTo>
                    <a:lnTo>
                      <a:pt x="217" y="202"/>
                    </a:lnTo>
                    <a:lnTo>
                      <a:pt x="217" y="202"/>
                    </a:lnTo>
                    <a:lnTo>
                      <a:pt x="216" y="202"/>
                    </a:lnTo>
                    <a:lnTo>
                      <a:pt x="216" y="202"/>
                    </a:lnTo>
                    <a:lnTo>
                      <a:pt x="215" y="202"/>
                    </a:lnTo>
                    <a:lnTo>
                      <a:pt x="215" y="202"/>
                    </a:lnTo>
                    <a:lnTo>
                      <a:pt x="214" y="202"/>
                    </a:lnTo>
                    <a:lnTo>
                      <a:pt x="214" y="203"/>
                    </a:lnTo>
                    <a:lnTo>
                      <a:pt x="213" y="203"/>
                    </a:lnTo>
                    <a:lnTo>
                      <a:pt x="213" y="203"/>
                    </a:lnTo>
                    <a:lnTo>
                      <a:pt x="213" y="203"/>
                    </a:lnTo>
                    <a:lnTo>
                      <a:pt x="212" y="203"/>
                    </a:lnTo>
                    <a:lnTo>
                      <a:pt x="212" y="204"/>
                    </a:lnTo>
                    <a:lnTo>
                      <a:pt x="212" y="204"/>
                    </a:lnTo>
                    <a:lnTo>
                      <a:pt x="211" y="204"/>
                    </a:lnTo>
                    <a:lnTo>
                      <a:pt x="211" y="204"/>
                    </a:lnTo>
                    <a:lnTo>
                      <a:pt x="211" y="204"/>
                    </a:lnTo>
                    <a:lnTo>
                      <a:pt x="210" y="204"/>
                    </a:lnTo>
                    <a:lnTo>
                      <a:pt x="210" y="205"/>
                    </a:lnTo>
                    <a:lnTo>
                      <a:pt x="210" y="205"/>
                    </a:lnTo>
                    <a:lnTo>
                      <a:pt x="209" y="205"/>
                    </a:lnTo>
                    <a:lnTo>
                      <a:pt x="209" y="205"/>
                    </a:lnTo>
                    <a:lnTo>
                      <a:pt x="209" y="205"/>
                    </a:lnTo>
                    <a:lnTo>
                      <a:pt x="209" y="204"/>
                    </a:lnTo>
                    <a:lnTo>
                      <a:pt x="208" y="204"/>
                    </a:lnTo>
                    <a:lnTo>
                      <a:pt x="208" y="204"/>
                    </a:lnTo>
                    <a:lnTo>
                      <a:pt x="208" y="204"/>
                    </a:lnTo>
                    <a:lnTo>
                      <a:pt x="207" y="204"/>
                    </a:lnTo>
                    <a:lnTo>
                      <a:pt x="207" y="204"/>
                    </a:lnTo>
                    <a:lnTo>
                      <a:pt x="206" y="204"/>
                    </a:lnTo>
                    <a:lnTo>
                      <a:pt x="206" y="204"/>
                    </a:lnTo>
                    <a:lnTo>
                      <a:pt x="205" y="205"/>
                    </a:lnTo>
                    <a:lnTo>
                      <a:pt x="205" y="205"/>
                    </a:lnTo>
                    <a:lnTo>
                      <a:pt x="204" y="205"/>
                    </a:lnTo>
                    <a:lnTo>
                      <a:pt x="204" y="205"/>
                    </a:lnTo>
                    <a:lnTo>
                      <a:pt x="204" y="205"/>
                    </a:lnTo>
                    <a:lnTo>
                      <a:pt x="203" y="205"/>
                    </a:lnTo>
                    <a:lnTo>
                      <a:pt x="203" y="205"/>
                    </a:lnTo>
                    <a:lnTo>
                      <a:pt x="203" y="205"/>
                    </a:lnTo>
                    <a:lnTo>
                      <a:pt x="202" y="205"/>
                    </a:lnTo>
                    <a:lnTo>
                      <a:pt x="202" y="205"/>
                    </a:lnTo>
                    <a:lnTo>
                      <a:pt x="201" y="205"/>
                    </a:lnTo>
                    <a:lnTo>
                      <a:pt x="201" y="205"/>
                    </a:lnTo>
                    <a:lnTo>
                      <a:pt x="200" y="205"/>
                    </a:lnTo>
                    <a:lnTo>
                      <a:pt x="200" y="205"/>
                    </a:lnTo>
                    <a:lnTo>
                      <a:pt x="200" y="205"/>
                    </a:lnTo>
                    <a:lnTo>
                      <a:pt x="199" y="206"/>
                    </a:lnTo>
                    <a:lnTo>
                      <a:pt x="199" y="206"/>
                    </a:lnTo>
                    <a:lnTo>
                      <a:pt x="199" y="206"/>
                    </a:lnTo>
                    <a:lnTo>
                      <a:pt x="199" y="207"/>
                    </a:lnTo>
                    <a:lnTo>
                      <a:pt x="199" y="207"/>
                    </a:lnTo>
                    <a:lnTo>
                      <a:pt x="198" y="207"/>
                    </a:lnTo>
                    <a:lnTo>
                      <a:pt x="198" y="207"/>
                    </a:lnTo>
                    <a:lnTo>
                      <a:pt x="197" y="207"/>
                    </a:lnTo>
                    <a:lnTo>
                      <a:pt x="197" y="207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5" y="208"/>
                    </a:lnTo>
                    <a:lnTo>
                      <a:pt x="195" y="208"/>
                    </a:lnTo>
                    <a:lnTo>
                      <a:pt x="195" y="208"/>
                    </a:lnTo>
                    <a:lnTo>
                      <a:pt x="194" y="208"/>
                    </a:lnTo>
                    <a:lnTo>
                      <a:pt x="194" y="209"/>
                    </a:lnTo>
                    <a:lnTo>
                      <a:pt x="194" y="209"/>
                    </a:lnTo>
                    <a:lnTo>
                      <a:pt x="193" y="209"/>
                    </a:lnTo>
                    <a:lnTo>
                      <a:pt x="193" y="209"/>
                    </a:lnTo>
                    <a:lnTo>
                      <a:pt x="193" y="209"/>
                    </a:lnTo>
                    <a:lnTo>
                      <a:pt x="192" y="209"/>
                    </a:lnTo>
                    <a:lnTo>
                      <a:pt x="192" y="209"/>
                    </a:lnTo>
                    <a:lnTo>
                      <a:pt x="191" y="209"/>
                    </a:lnTo>
                    <a:lnTo>
                      <a:pt x="191" y="210"/>
                    </a:lnTo>
                    <a:lnTo>
                      <a:pt x="191" y="210"/>
                    </a:lnTo>
                    <a:lnTo>
                      <a:pt x="190" y="210"/>
                    </a:lnTo>
                    <a:lnTo>
                      <a:pt x="190" y="210"/>
                    </a:lnTo>
                    <a:lnTo>
                      <a:pt x="189" y="210"/>
                    </a:lnTo>
                    <a:lnTo>
                      <a:pt x="189" y="210"/>
                    </a:lnTo>
                    <a:lnTo>
                      <a:pt x="189" y="209"/>
                    </a:lnTo>
                    <a:lnTo>
                      <a:pt x="189" y="209"/>
                    </a:lnTo>
                    <a:lnTo>
                      <a:pt x="189" y="209"/>
                    </a:lnTo>
                    <a:lnTo>
                      <a:pt x="188" y="209"/>
                    </a:lnTo>
                    <a:lnTo>
                      <a:pt x="188" y="209"/>
                    </a:lnTo>
                    <a:lnTo>
                      <a:pt x="187" y="209"/>
                    </a:lnTo>
                    <a:lnTo>
                      <a:pt x="187" y="209"/>
                    </a:lnTo>
                    <a:lnTo>
                      <a:pt x="187" y="208"/>
                    </a:lnTo>
                    <a:lnTo>
                      <a:pt x="186" y="208"/>
                    </a:lnTo>
                    <a:lnTo>
                      <a:pt x="186" y="208"/>
                    </a:lnTo>
                    <a:lnTo>
                      <a:pt x="186" y="208"/>
                    </a:lnTo>
                    <a:lnTo>
                      <a:pt x="185" y="208"/>
                    </a:lnTo>
                    <a:lnTo>
                      <a:pt x="185" y="208"/>
                    </a:lnTo>
                    <a:lnTo>
                      <a:pt x="185" y="207"/>
                    </a:lnTo>
                    <a:lnTo>
                      <a:pt x="185" y="207"/>
                    </a:lnTo>
                    <a:lnTo>
                      <a:pt x="185" y="206"/>
                    </a:lnTo>
                    <a:lnTo>
                      <a:pt x="185" y="206"/>
                    </a:lnTo>
                    <a:lnTo>
                      <a:pt x="185" y="205"/>
                    </a:lnTo>
                    <a:lnTo>
                      <a:pt x="185" y="205"/>
                    </a:lnTo>
                    <a:lnTo>
                      <a:pt x="185" y="205"/>
                    </a:lnTo>
                    <a:lnTo>
                      <a:pt x="185" y="204"/>
                    </a:lnTo>
                    <a:lnTo>
                      <a:pt x="184" y="204"/>
                    </a:lnTo>
                    <a:lnTo>
                      <a:pt x="184" y="204"/>
                    </a:lnTo>
                    <a:lnTo>
                      <a:pt x="183" y="204"/>
                    </a:lnTo>
                    <a:lnTo>
                      <a:pt x="183" y="204"/>
                    </a:lnTo>
                    <a:lnTo>
                      <a:pt x="182" y="204"/>
                    </a:lnTo>
                    <a:lnTo>
                      <a:pt x="182" y="204"/>
                    </a:lnTo>
                    <a:lnTo>
                      <a:pt x="181" y="204"/>
                    </a:lnTo>
                    <a:lnTo>
                      <a:pt x="181" y="204"/>
                    </a:lnTo>
                    <a:lnTo>
                      <a:pt x="181" y="204"/>
                    </a:lnTo>
                    <a:lnTo>
                      <a:pt x="180" y="204"/>
                    </a:lnTo>
                    <a:lnTo>
                      <a:pt x="180" y="204"/>
                    </a:lnTo>
                    <a:lnTo>
                      <a:pt x="179" y="203"/>
                    </a:lnTo>
                    <a:lnTo>
                      <a:pt x="179" y="203"/>
                    </a:lnTo>
                    <a:lnTo>
                      <a:pt x="179" y="203"/>
                    </a:lnTo>
                    <a:lnTo>
                      <a:pt x="179" y="203"/>
                    </a:lnTo>
                    <a:lnTo>
                      <a:pt x="178" y="203"/>
                    </a:lnTo>
                    <a:lnTo>
                      <a:pt x="178" y="203"/>
                    </a:lnTo>
                    <a:lnTo>
                      <a:pt x="177" y="203"/>
                    </a:lnTo>
                    <a:lnTo>
                      <a:pt x="177" y="203"/>
                    </a:lnTo>
                    <a:lnTo>
                      <a:pt x="177" y="203"/>
                    </a:lnTo>
                    <a:lnTo>
                      <a:pt x="177" y="203"/>
                    </a:lnTo>
                    <a:lnTo>
                      <a:pt x="176" y="203"/>
                    </a:lnTo>
                    <a:lnTo>
                      <a:pt x="176" y="202"/>
                    </a:lnTo>
                    <a:lnTo>
                      <a:pt x="175" y="202"/>
                    </a:lnTo>
                    <a:lnTo>
                      <a:pt x="175" y="202"/>
                    </a:lnTo>
                    <a:lnTo>
                      <a:pt x="174" y="203"/>
                    </a:lnTo>
                    <a:lnTo>
                      <a:pt x="174" y="203"/>
                    </a:lnTo>
                    <a:lnTo>
                      <a:pt x="174" y="202"/>
                    </a:lnTo>
                    <a:lnTo>
                      <a:pt x="173" y="202"/>
                    </a:lnTo>
                    <a:lnTo>
                      <a:pt x="173" y="202"/>
                    </a:lnTo>
                    <a:lnTo>
                      <a:pt x="173" y="202"/>
                    </a:lnTo>
                    <a:lnTo>
                      <a:pt x="173" y="202"/>
                    </a:lnTo>
                    <a:lnTo>
                      <a:pt x="173" y="202"/>
                    </a:lnTo>
                    <a:lnTo>
                      <a:pt x="172" y="202"/>
                    </a:lnTo>
                    <a:lnTo>
                      <a:pt x="172" y="202"/>
                    </a:lnTo>
                    <a:lnTo>
                      <a:pt x="171" y="202"/>
                    </a:lnTo>
                    <a:lnTo>
                      <a:pt x="171" y="202"/>
                    </a:lnTo>
                    <a:lnTo>
                      <a:pt x="170" y="202"/>
                    </a:lnTo>
                    <a:lnTo>
                      <a:pt x="170" y="203"/>
                    </a:lnTo>
                    <a:lnTo>
                      <a:pt x="170" y="203"/>
                    </a:lnTo>
                    <a:lnTo>
                      <a:pt x="169" y="203"/>
                    </a:lnTo>
                    <a:lnTo>
                      <a:pt x="169" y="203"/>
                    </a:lnTo>
                    <a:lnTo>
                      <a:pt x="169" y="203"/>
                    </a:lnTo>
                    <a:lnTo>
                      <a:pt x="169" y="202"/>
                    </a:lnTo>
                    <a:lnTo>
                      <a:pt x="169" y="202"/>
                    </a:lnTo>
                    <a:lnTo>
                      <a:pt x="169" y="202"/>
                    </a:lnTo>
                    <a:lnTo>
                      <a:pt x="169" y="201"/>
                    </a:lnTo>
                    <a:lnTo>
                      <a:pt x="169" y="201"/>
                    </a:lnTo>
                    <a:lnTo>
                      <a:pt x="169" y="200"/>
                    </a:lnTo>
                    <a:lnTo>
                      <a:pt x="169" y="200"/>
                    </a:lnTo>
                    <a:lnTo>
                      <a:pt x="169" y="200"/>
                    </a:lnTo>
                    <a:lnTo>
                      <a:pt x="168" y="199"/>
                    </a:lnTo>
                    <a:lnTo>
                      <a:pt x="168" y="199"/>
                    </a:lnTo>
                    <a:lnTo>
                      <a:pt x="168" y="198"/>
                    </a:lnTo>
                    <a:lnTo>
                      <a:pt x="168" y="198"/>
                    </a:lnTo>
                    <a:lnTo>
                      <a:pt x="167" y="198"/>
                    </a:lnTo>
                    <a:lnTo>
                      <a:pt x="167" y="198"/>
                    </a:lnTo>
                    <a:lnTo>
                      <a:pt x="166" y="198"/>
                    </a:lnTo>
                    <a:lnTo>
                      <a:pt x="166" y="197"/>
                    </a:lnTo>
                    <a:lnTo>
                      <a:pt x="166" y="197"/>
                    </a:lnTo>
                    <a:lnTo>
                      <a:pt x="165" y="197"/>
                    </a:lnTo>
                    <a:lnTo>
                      <a:pt x="165" y="197"/>
                    </a:lnTo>
                    <a:lnTo>
                      <a:pt x="164" y="197"/>
                    </a:lnTo>
                    <a:lnTo>
                      <a:pt x="164" y="197"/>
                    </a:lnTo>
                    <a:lnTo>
                      <a:pt x="164" y="197"/>
                    </a:lnTo>
                    <a:lnTo>
                      <a:pt x="164" y="196"/>
                    </a:lnTo>
                    <a:lnTo>
                      <a:pt x="163" y="196"/>
                    </a:lnTo>
                    <a:lnTo>
                      <a:pt x="163" y="196"/>
                    </a:lnTo>
                    <a:lnTo>
                      <a:pt x="163" y="195"/>
                    </a:lnTo>
                    <a:lnTo>
                      <a:pt x="162" y="195"/>
                    </a:lnTo>
                    <a:lnTo>
                      <a:pt x="161" y="195"/>
                    </a:lnTo>
                    <a:lnTo>
                      <a:pt x="161" y="195"/>
                    </a:lnTo>
                    <a:lnTo>
                      <a:pt x="161" y="195"/>
                    </a:lnTo>
                    <a:lnTo>
                      <a:pt x="161" y="194"/>
                    </a:lnTo>
                    <a:lnTo>
                      <a:pt x="161" y="194"/>
                    </a:lnTo>
                    <a:lnTo>
                      <a:pt x="160" y="194"/>
                    </a:lnTo>
                    <a:lnTo>
                      <a:pt x="160" y="193"/>
                    </a:lnTo>
                    <a:lnTo>
                      <a:pt x="160" y="193"/>
                    </a:lnTo>
                    <a:lnTo>
                      <a:pt x="160" y="193"/>
                    </a:lnTo>
                    <a:lnTo>
                      <a:pt x="160" y="192"/>
                    </a:lnTo>
                    <a:lnTo>
                      <a:pt x="159" y="192"/>
                    </a:lnTo>
                    <a:lnTo>
                      <a:pt x="159" y="192"/>
                    </a:lnTo>
                    <a:lnTo>
                      <a:pt x="159" y="192"/>
                    </a:lnTo>
                    <a:lnTo>
                      <a:pt x="159" y="191"/>
                    </a:lnTo>
                    <a:lnTo>
                      <a:pt x="158" y="191"/>
                    </a:lnTo>
                    <a:lnTo>
                      <a:pt x="158" y="191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6" y="191"/>
                    </a:lnTo>
                    <a:lnTo>
                      <a:pt x="156" y="191"/>
                    </a:lnTo>
                    <a:lnTo>
                      <a:pt x="155" y="191"/>
                    </a:lnTo>
                    <a:lnTo>
                      <a:pt x="155" y="190"/>
                    </a:lnTo>
                    <a:lnTo>
                      <a:pt x="155" y="190"/>
                    </a:lnTo>
                    <a:lnTo>
                      <a:pt x="154" y="190"/>
                    </a:lnTo>
                    <a:lnTo>
                      <a:pt x="154" y="190"/>
                    </a:lnTo>
                    <a:lnTo>
                      <a:pt x="153" y="190"/>
                    </a:lnTo>
                    <a:lnTo>
                      <a:pt x="153" y="190"/>
                    </a:lnTo>
                    <a:lnTo>
                      <a:pt x="153" y="191"/>
                    </a:lnTo>
                    <a:lnTo>
                      <a:pt x="152" y="191"/>
                    </a:lnTo>
                    <a:lnTo>
                      <a:pt x="152" y="191"/>
                    </a:lnTo>
                    <a:lnTo>
                      <a:pt x="151" y="191"/>
                    </a:lnTo>
                    <a:lnTo>
                      <a:pt x="151" y="190"/>
                    </a:lnTo>
                    <a:lnTo>
                      <a:pt x="151" y="190"/>
                    </a:lnTo>
                    <a:lnTo>
                      <a:pt x="150" y="190"/>
                    </a:lnTo>
                    <a:lnTo>
                      <a:pt x="150" y="190"/>
                    </a:lnTo>
                    <a:lnTo>
                      <a:pt x="150" y="190"/>
                    </a:lnTo>
                    <a:lnTo>
                      <a:pt x="149" y="190"/>
                    </a:lnTo>
                    <a:lnTo>
                      <a:pt x="149" y="190"/>
                    </a:lnTo>
                    <a:lnTo>
                      <a:pt x="149" y="190"/>
                    </a:lnTo>
                    <a:lnTo>
                      <a:pt x="149" y="190"/>
                    </a:lnTo>
                    <a:lnTo>
                      <a:pt x="149" y="190"/>
                    </a:lnTo>
                    <a:lnTo>
                      <a:pt x="149" y="189"/>
                    </a:lnTo>
                    <a:lnTo>
                      <a:pt x="148" y="189"/>
                    </a:lnTo>
                    <a:lnTo>
                      <a:pt x="148" y="189"/>
                    </a:lnTo>
                    <a:lnTo>
                      <a:pt x="148" y="189"/>
                    </a:lnTo>
                    <a:lnTo>
                      <a:pt x="147" y="189"/>
                    </a:lnTo>
                    <a:lnTo>
                      <a:pt x="147" y="189"/>
                    </a:lnTo>
                    <a:lnTo>
                      <a:pt x="146" y="189"/>
                    </a:lnTo>
                    <a:lnTo>
                      <a:pt x="146" y="189"/>
                    </a:lnTo>
                    <a:lnTo>
                      <a:pt x="146" y="188"/>
                    </a:lnTo>
                    <a:lnTo>
                      <a:pt x="145" y="188"/>
                    </a:lnTo>
                    <a:lnTo>
                      <a:pt x="145" y="188"/>
                    </a:lnTo>
                    <a:lnTo>
                      <a:pt x="144" y="188"/>
                    </a:lnTo>
                    <a:lnTo>
                      <a:pt x="144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2" y="188"/>
                    </a:lnTo>
                    <a:lnTo>
                      <a:pt x="142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0" y="188"/>
                    </a:lnTo>
                    <a:lnTo>
                      <a:pt x="140" y="188"/>
                    </a:lnTo>
                    <a:lnTo>
                      <a:pt x="140" y="188"/>
                    </a:lnTo>
                    <a:lnTo>
                      <a:pt x="139" y="188"/>
                    </a:lnTo>
                    <a:lnTo>
                      <a:pt x="139" y="188"/>
                    </a:lnTo>
                    <a:lnTo>
                      <a:pt x="139" y="188"/>
                    </a:lnTo>
                    <a:lnTo>
                      <a:pt x="139" y="188"/>
                    </a:lnTo>
                    <a:lnTo>
                      <a:pt x="139" y="188"/>
                    </a:lnTo>
                    <a:lnTo>
                      <a:pt x="139" y="187"/>
                    </a:lnTo>
                    <a:lnTo>
                      <a:pt x="138" y="187"/>
                    </a:lnTo>
                    <a:lnTo>
                      <a:pt x="138" y="187"/>
                    </a:lnTo>
                    <a:lnTo>
                      <a:pt x="137" y="187"/>
                    </a:lnTo>
                    <a:lnTo>
                      <a:pt x="137" y="187"/>
                    </a:lnTo>
                    <a:lnTo>
                      <a:pt x="136" y="187"/>
                    </a:lnTo>
                    <a:lnTo>
                      <a:pt x="136" y="188"/>
                    </a:lnTo>
                    <a:lnTo>
                      <a:pt x="136" y="188"/>
                    </a:lnTo>
                    <a:lnTo>
                      <a:pt x="135" y="188"/>
                    </a:lnTo>
                    <a:lnTo>
                      <a:pt x="135" y="188"/>
                    </a:lnTo>
                    <a:lnTo>
                      <a:pt x="135" y="187"/>
                    </a:lnTo>
                    <a:lnTo>
                      <a:pt x="134" y="187"/>
                    </a:lnTo>
                    <a:lnTo>
                      <a:pt x="134" y="187"/>
                    </a:lnTo>
                    <a:lnTo>
                      <a:pt x="134" y="187"/>
                    </a:lnTo>
                    <a:lnTo>
                      <a:pt x="134" y="187"/>
                    </a:lnTo>
                    <a:lnTo>
                      <a:pt x="133" y="188"/>
                    </a:lnTo>
                    <a:lnTo>
                      <a:pt x="133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1" y="188"/>
                    </a:lnTo>
                    <a:lnTo>
                      <a:pt x="131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29" y="188"/>
                    </a:lnTo>
                    <a:lnTo>
                      <a:pt x="129" y="189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9"/>
                    </a:lnTo>
                    <a:lnTo>
                      <a:pt x="129" y="189"/>
                    </a:lnTo>
                    <a:lnTo>
                      <a:pt x="129" y="189"/>
                    </a:lnTo>
                    <a:lnTo>
                      <a:pt x="128" y="189"/>
                    </a:lnTo>
                    <a:lnTo>
                      <a:pt x="128" y="189"/>
                    </a:lnTo>
                    <a:lnTo>
                      <a:pt x="128" y="189"/>
                    </a:lnTo>
                    <a:lnTo>
                      <a:pt x="128" y="189"/>
                    </a:lnTo>
                    <a:lnTo>
                      <a:pt x="127" y="189"/>
                    </a:lnTo>
                    <a:lnTo>
                      <a:pt x="127" y="188"/>
                    </a:lnTo>
                    <a:lnTo>
                      <a:pt x="127" y="188"/>
                    </a:lnTo>
                    <a:lnTo>
                      <a:pt x="126" y="188"/>
                    </a:lnTo>
                    <a:lnTo>
                      <a:pt x="126" y="188"/>
                    </a:lnTo>
                    <a:lnTo>
                      <a:pt x="126" y="188"/>
                    </a:lnTo>
                    <a:lnTo>
                      <a:pt x="125" y="188"/>
                    </a:lnTo>
                    <a:lnTo>
                      <a:pt x="125" y="188"/>
                    </a:lnTo>
                    <a:lnTo>
                      <a:pt x="125" y="188"/>
                    </a:lnTo>
                    <a:lnTo>
                      <a:pt x="124" y="188"/>
                    </a:lnTo>
                    <a:lnTo>
                      <a:pt x="124" y="188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2" y="188"/>
                    </a:lnTo>
                    <a:lnTo>
                      <a:pt x="122" y="188"/>
                    </a:lnTo>
                    <a:lnTo>
                      <a:pt x="121" y="188"/>
                    </a:lnTo>
                    <a:lnTo>
                      <a:pt x="121" y="188"/>
                    </a:lnTo>
                    <a:lnTo>
                      <a:pt x="120" y="188"/>
                    </a:lnTo>
                    <a:lnTo>
                      <a:pt x="120" y="188"/>
                    </a:lnTo>
                    <a:lnTo>
                      <a:pt x="120" y="188"/>
                    </a:lnTo>
                    <a:lnTo>
                      <a:pt x="119" y="188"/>
                    </a:lnTo>
                    <a:lnTo>
                      <a:pt x="119" y="188"/>
                    </a:lnTo>
                    <a:lnTo>
                      <a:pt x="119" y="188"/>
                    </a:lnTo>
                    <a:lnTo>
                      <a:pt x="119" y="188"/>
                    </a:lnTo>
                    <a:lnTo>
                      <a:pt x="119" y="188"/>
                    </a:lnTo>
                    <a:lnTo>
                      <a:pt x="118" y="188"/>
                    </a:lnTo>
                    <a:lnTo>
                      <a:pt x="118" y="188"/>
                    </a:lnTo>
                    <a:lnTo>
                      <a:pt x="117" y="188"/>
                    </a:lnTo>
                    <a:lnTo>
                      <a:pt x="117" y="188"/>
                    </a:lnTo>
                    <a:lnTo>
                      <a:pt x="117" y="188"/>
                    </a:lnTo>
                    <a:lnTo>
                      <a:pt x="116" y="188"/>
                    </a:lnTo>
                    <a:lnTo>
                      <a:pt x="116" y="188"/>
                    </a:lnTo>
                    <a:lnTo>
                      <a:pt x="116" y="188"/>
                    </a:lnTo>
                    <a:lnTo>
                      <a:pt x="116" y="187"/>
                    </a:lnTo>
                    <a:lnTo>
                      <a:pt x="116" y="187"/>
                    </a:lnTo>
                    <a:lnTo>
                      <a:pt x="116" y="187"/>
                    </a:lnTo>
                    <a:lnTo>
                      <a:pt x="115" y="187"/>
                    </a:lnTo>
                    <a:lnTo>
                      <a:pt x="115" y="186"/>
                    </a:lnTo>
                    <a:lnTo>
                      <a:pt x="115" y="186"/>
                    </a:lnTo>
                    <a:lnTo>
                      <a:pt x="115" y="187"/>
                    </a:lnTo>
                    <a:lnTo>
                      <a:pt x="114" y="187"/>
                    </a:lnTo>
                    <a:lnTo>
                      <a:pt x="114" y="187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3" y="186"/>
                    </a:lnTo>
                    <a:lnTo>
                      <a:pt x="113" y="186"/>
                    </a:lnTo>
                    <a:lnTo>
                      <a:pt x="112" y="186"/>
                    </a:lnTo>
                    <a:lnTo>
                      <a:pt x="112" y="186"/>
                    </a:lnTo>
                    <a:lnTo>
                      <a:pt x="112" y="186"/>
                    </a:lnTo>
                    <a:lnTo>
                      <a:pt x="112" y="187"/>
                    </a:lnTo>
                    <a:lnTo>
                      <a:pt x="111" y="187"/>
                    </a:lnTo>
                    <a:lnTo>
                      <a:pt x="111" y="187"/>
                    </a:lnTo>
                    <a:lnTo>
                      <a:pt x="110" y="187"/>
                    </a:lnTo>
                    <a:lnTo>
                      <a:pt x="110" y="187"/>
                    </a:lnTo>
                    <a:lnTo>
                      <a:pt x="110" y="187"/>
                    </a:lnTo>
                    <a:lnTo>
                      <a:pt x="109" y="187"/>
                    </a:lnTo>
                    <a:lnTo>
                      <a:pt x="109" y="187"/>
                    </a:lnTo>
                    <a:lnTo>
                      <a:pt x="109" y="187"/>
                    </a:lnTo>
                    <a:lnTo>
                      <a:pt x="109" y="186"/>
                    </a:lnTo>
                    <a:lnTo>
                      <a:pt x="109" y="186"/>
                    </a:lnTo>
                    <a:lnTo>
                      <a:pt x="109" y="186"/>
                    </a:lnTo>
                    <a:lnTo>
                      <a:pt x="109" y="185"/>
                    </a:lnTo>
                    <a:lnTo>
                      <a:pt x="108" y="185"/>
                    </a:lnTo>
                    <a:lnTo>
                      <a:pt x="108" y="185"/>
                    </a:lnTo>
                    <a:lnTo>
                      <a:pt x="108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6" y="185"/>
                    </a:lnTo>
                    <a:lnTo>
                      <a:pt x="106" y="184"/>
                    </a:lnTo>
                    <a:lnTo>
                      <a:pt x="106" y="184"/>
                    </a:lnTo>
                    <a:lnTo>
                      <a:pt x="105" y="183"/>
                    </a:lnTo>
                    <a:lnTo>
                      <a:pt x="105" y="183"/>
                    </a:lnTo>
                    <a:lnTo>
                      <a:pt x="105" y="183"/>
                    </a:lnTo>
                    <a:lnTo>
                      <a:pt x="104" y="183"/>
                    </a:lnTo>
                    <a:lnTo>
                      <a:pt x="104" y="182"/>
                    </a:lnTo>
                    <a:lnTo>
                      <a:pt x="103" y="182"/>
                    </a:lnTo>
                    <a:lnTo>
                      <a:pt x="103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2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1" y="181"/>
                    </a:lnTo>
                    <a:lnTo>
                      <a:pt x="101" y="180"/>
                    </a:lnTo>
                    <a:lnTo>
                      <a:pt x="101" y="180"/>
                    </a:lnTo>
                    <a:lnTo>
                      <a:pt x="100" y="180"/>
                    </a:lnTo>
                    <a:lnTo>
                      <a:pt x="100" y="180"/>
                    </a:lnTo>
                    <a:lnTo>
                      <a:pt x="100" y="179"/>
                    </a:lnTo>
                    <a:lnTo>
                      <a:pt x="100" y="179"/>
                    </a:lnTo>
                    <a:lnTo>
                      <a:pt x="99" y="179"/>
                    </a:lnTo>
                    <a:lnTo>
                      <a:pt x="99" y="179"/>
                    </a:lnTo>
                    <a:lnTo>
                      <a:pt x="99" y="179"/>
                    </a:lnTo>
                    <a:lnTo>
                      <a:pt x="99" y="179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9" y="177"/>
                    </a:lnTo>
                    <a:lnTo>
                      <a:pt x="98" y="177"/>
                    </a:lnTo>
                    <a:lnTo>
                      <a:pt x="98" y="177"/>
                    </a:lnTo>
                    <a:lnTo>
                      <a:pt x="98" y="177"/>
                    </a:lnTo>
                    <a:lnTo>
                      <a:pt x="97" y="177"/>
                    </a:lnTo>
                    <a:lnTo>
                      <a:pt x="97" y="177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5" y="176"/>
                    </a:lnTo>
                    <a:lnTo>
                      <a:pt x="95" y="176"/>
                    </a:lnTo>
                    <a:lnTo>
                      <a:pt x="95" y="176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3" y="176"/>
                    </a:lnTo>
                    <a:lnTo>
                      <a:pt x="93" y="176"/>
                    </a:lnTo>
                    <a:lnTo>
                      <a:pt x="92" y="176"/>
                    </a:lnTo>
                    <a:lnTo>
                      <a:pt x="92" y="176"/>
                    </a:lnTo>
                    <a:lnTo>
                      <a:pt x="92" y="176"/>
                    </a:lnTo>
                    <a:lnTo>
                      <a:pt x="92" y="176"/>
                    </a:lnTo>
                    <a:lnTo>
                      <a:pt x="91" y="176"/>
                    </a:lnTo>
                    <a:lnTo>
                      <a:pt x="91" y="176"/>
                    </a:lnTo>
                    <a:lnTo>
                      <a:pt x="91" y="176"/>
                    </a:lnTo>
                    <a:lnTo>
                      <a:pt x="90" y="176"/>
                    </a:lnTo>
                    <a:lnTo>
                      <a:pt x="90" y="176"/>
                    </a:lnTo>
                    <a:lnTo>
                      <a:pt x="90" y="176"/>
                    </a:lnTo>
                    <a:lnTo>
                      <a:pt x="89" y="175"/>
                    </a:lnTo>
                    <a:lnTo>
                      <a:pt x="89" y="175"/>
                    </a:lnTo>
                    <a:lnTo>
                      <a:pt x="89" y="175"/>
                    </a:lnTo>
                    <a:lnTo>
                      <a:pt x="89" y="175"/>
                    </a:lnTo>
                    <a:lnTo>
                      <a:pt x="89" y="175"/>
                    </a:lnTo>
                    <a:lnTo>
                      <a:pt x="88" y="175"/>
                    </a:lnTo>
                    <a:lnTo>
                      <a:pt x="88" y="175"/>
                    </a:lnTo>
                    <a:lnTo>
                      <a:pt x="88" y="174"/>
                    </a:lnTo>
                    <a:lnTo>
                      <a:pt x="88" y="174"/>
                    </a:lnTo>
                    <a:lnTo>
                      <a:pt x="87" y="174"/>
                    </a:lnTo>
                    <a:lnTo>
                      <a:pt x="87" y="174"/>
                    </a:lnTo>
                    <a:lnTo>
                      <a:pt x="87" y="174"/>
                    </a:lnTo>
                    <a:lnTo>
                      <a:pt x="86" y="174"/>
                    </a:lnTo>
                    <a:lnTo>
                      <a:pt x="86" y="173"/>
                    </a:lnTo>
                    <a:lnTo>
                      <a:pt x="85" y="173"/>
                    </a:lnTo>
                    <a:lnTo>
                      <a:pt x="85" y="173"/>
                    </a:lnTo>
                    <a:lnTo>
                      <a:pt x="85" y="172"/>
                    </a:lnTo>
                    <a:lnTo>
                      <a:pt x="84" y="172"/>
                    </a:lnTo>
                    <a:lnTo>
                      <a:pt x="84" y="172"/>
                    </a:lnTo>
                    <a:lnTo>
                      <a:pt x="83" y="172"/>
                    </a:lnTo>
                    <a:lnTo>
                      <a:pt x="83" y="172"/>
                    </a:lnTo>
                    <a:lnTo>
                      <a:pt x="83" y="171"/>
                    </a:lnTo>
                    <a:lnTo>
                      <a:pt x="83" y="171"/>
                    </a:lnTo>
                    <a:lnTo>
                      <a:pt x="82" y="171"/>
                    </a:lnTo>
                    <a:lnTo>
                      <a:pt x="82" y="170"/>
                    </a:lnTo>
                    <a:lnTo>
                      <a:pt x="82" y="170"/>
                    </a:lnTo>
                    <a:lnTo>
                      <a:pt x="82" y="170"/>
                    </a:lnTo>
                    <a:lnTo>
                      <a:pt x="82" y="170"/>
                    </a:lnTo>
                    <a:lnTo>
                      <a:pt x="81" y="170"/>
                    </a:lnTo>
                    <a:lnTo>
                      <a:pt x="81" y="169"/>
                    </a:lnTo>
                    <a:lnTo>
                      <a:pt x="81" y="169"/>
                    </a:lnTo>
                    <a:lnTo>
                      <a:pt x="81" y="169"/>
                    </a:lnTo>
                    <a:lnTo>
                      <a:pt x="81" y="168"/>
                    </a:lnTo>
                    <a:lnTo>
                      <a:pt x="81" y="168"/>
                    </a:lnTo>
                    <a:lnTo>
                      <a:pt x="80" y="168"/>
                    </a:lnTo>
                    <a:lnTo>
                      <a:pt x="80" y="167"/>
                    </a:lnTo>
                    <a:lnTo>
                      <a:pt x="80" y="167"/>
                    </a:lnTo>
                    <a:lnTo>
                      <a:pt x="80" y="167"/>
                    </a:lnTo>
                    <a:lnTo>
                      <a:pt x="79" y="167"/>
                    </a:lnTo>
                    <a:lnTo>
                      <a:pt x="79" y="166"/>
                    </a:lnTo>
                    <a:lnTo>
                      <a:pt x="79" y="166"/>
                    </a:lnTo>
                    <a:lnTo>
                      <a:pt x="79" y="166"/>
                    </a:lnTo>
                    <a:lnTo>
                      <a:pt x="78" y="166"/>
                    </a:lnTo>
                    <a:lnTo>
                      <a:pt x="78" y="166"/>
                    </a:lnTo>
                    <a:lnTo>
                      <a:pt x="77" y="166"/>
                    </a:lnTo>
                    <a:lnTo>
                      <a:pt x="77" y="166"/>
                    </a:lnTo>
                    <a:lnTo>
                      <a:pt x="76" y="166"/>
                    </a:lnTo>
                    <a:lnTo>
                      <a:pt x="76" y="166"/>
                    </a:lnTo>
                    <a:lnTo>
                      <a:pt x="75" y="165"/>
                    </a:lnTo>
                    <a:lnTo>
                      <a:pt x="75" y="165"/>
                    </a:lnTo>
                    <a:lnTo>
                      <a:pt x="75" y="165"/>
                    </a:lnTo>
                    <a:lnTo>
                      <a:pt x="75" y="165"/>
                    </a:lnTo>
                    <a:lnTo>
                      <a:pt x="74" y="165"/>
                    </a:lnTo>
                    <a:lnTo>
                      <a:pt x="74" y="164"/>
                    </a:lnTo>
                    <a:lnTo>
                      <a:pt x="74" y="164"/>
                    </a:lnTo>
                    <a:lnTo>
                      <a:pt x="74" y="164"/>
                    </a:lnTo>
                    <a:lnTo>
                      <a:pt x="74" y="164"/>
                    </a:lnTo>
                    <a:lnTo>
                      <a:pt x="74" y="163"/>
                    </a:lnTo>
                    <a:lnTo>
                      <a:pt x="74" y="163"/>
                    </a:lnTo>
                    <a:lnTo>
                      <a:pt x="73" y="163"/>
                    </a:lnTo>
                    <a:lnTo>
                      <a:pt x="73" y="162"/>
                    </a:lnTo>
                    <a:lnTo>
                      <a:pt x="73" y="162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73" y="160"/>
                    </a:lnTo>
                    <a:lnTo>
                      <a:pt x="73" y="160"/>
                    </a:lnTo>
                    <a:lnTo>
                      <a:pt x="73" y="160"/>
                    </a:lnTo>
                    <a:lnTo>
                      <a:pt x="72" y="159"/>
                    </a:lnTo>
                    <a:lnTo>
                      <a:pt x="72" y="158"/>
                    </a:lnTo>
                    <a:lnTo>
                      <a:pt x="72" y="158"/>
                    </a:lnTo>
                    <a:lnTo>
                      <a:pt x="72" y="157"/>
                    </a:lnTo>
                    <a:lnTo>
                      <a:pt x="72" y="157"/>
                    </a:lnTo>
                    <a:lnTo>
                      <a:pt x="71" y="156"/>
                    </a:lnTo>
                    <a:lnTo>
                      <a:pt x="71" y="155"/>
                    </a:lnTo>
                    <a:lnTo>
                      <a:pt x="71" y="155"/>
                    </a:lnTo>
                    <a:lnTo>
                      <a:pt x="71" y="155"/>
                    </a:lnTo>
                    <a:lnTo>
                      <a:pt x="71" y="155"/>
                    </a:lnTo>
                    <a:lnTo>
                      <a:pt x="71" y="154"/>
                    </a:lnTo>
                    <a:lnTo>
                      <a:pt x="71" y="154"/>
                    </a:lnTo>
                    <a:lnTo>
                      <a:pt x="71" y="154"/>
                    </a:lnTo>
                    <a:lnTo>
                      <a:pt x="70" y="154"/>
                    </a:lnTo>
                    <a:lnTo>
                      <a:pt x="70" y="154"/>
                    </a:lnTo>
                    <a:lnTo>
                      <a:pt x="70" y="153"/>
                    </a:lnTo>
                    <a:lnTo>
                      <a:pt x="70" y="153"/>
                    </a:lnTo>
                    <a:lnTo>
                      <a:pt x="71" y="153"/>
                    </a:lnTo>
                    <a:lnTo>
                      <a:pt x="71" y="152"/>
                    </a:lnTo>
                    <a:lnTo>
                      <a:pt x="71" y="152"/>
                    </a:lnTo>
                    <a:lnTo>
                      <a:pt x="71" y="152"/>
                    </a:lnTo>
                    <a:lnTo>
                      <a:pt x="71" y="151"/>
                    </a:lnTo>
                    <a:lnTo>
                      <a:pt x="70" y="151"/>
                    </a:lnTo>
                    <a:lnTo>
                      <a:pt x="70" y="151"/>
                    </a:lnTo>
                    <a:lnTo>
                      <a:pt x="70" y="151"/>
                    </a:lnTo>
                    <a:lnTo>
                      <a:pt x="70" y="150"/>
                    </a:lnTo>
                    <a:lnTo>
                      <a:pt x="70" y="150"/>
                    </a:lnTo>
                    <a:lnTo>
                      <a:pt x="70" y="150"/>
                    </a:lnTo>
                    <a:lnTo>
                      <a:pt x="70" y="149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1" y="148"/>
                    </a:lnTo>
                    <a:lnTo>
                      <a:pt x="71" y="147"/>
                    </a:lnTo>
                    <a:lnTo>
                      <a:pt x="71" y="147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70" y="145"/>
                    </a:lnTo>
                    <a:lnTo>
                      <a:pt x="70" y="145"/>
                    </a:lnTo>
                    <a:lnTo>
                      <a:pt x="70" y="145"/>
                    </a:lnTo>
                    <a:lnTo>
                      <a:pt x="69" y="145"/>
                    </a:lnTo>
                    <a:lnTo>
                      <a:pt x="69" y="145"/>
                    </a:lnTo>
                    <a:lnTo>
                      <a:pt x="69" y="145"/>
                    </a:lnTo>
                    <a:lnTo>
                      <a:pt x="69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7" y="146"/>
                    </a:lnTo>
                    <a:lnTo>
                      <a:pt x="67" y="146"/>
                    </a:lnTo>
                    <a:lnTo>
                      <a:pt x="67" y="145"/>
                    </a:lnTo>
                    <a:lnTo>
                      <a:pt x="66" y="145"/>
                    </a:lnTo>
                    <a:lnTo>
                      <a:pt x="66" y="145"/>
                    </a:lnTo>
                    <a:lnTo>
                      <a:pt x="66" y="145"/>
                    </a:lnTo>
                    <a:lnTo>
                      <a:pt x="66" y="144"/>
                    </a:lnTo>
                    <a:lnTo>
                      <a:pt x="65" y="144"/>
                    </a:lnTo>
                    <a:lnTo>
                      <a:pt x="65" y="144"/>
                    </a:lnTo>
                    <a:lnTo>
                      <a:pt x="64" y="144"/>
                    </a:lnTo>
                    <a:lnTo>
                      <a:pt x="64" y="144"/>
                    </a:lnTo>
                    <a:lnTo>
                      <a:pt x="64" y="144"/>
                    </a:lnTo>
                    <a:lnTo>
                      <a:pt x="64" y="144"/>
                    </a:lnTo>
                    <a:lnTo>
                      <a:pt x="63" y="144"/>
                    </a:lnTo>
                    <a:lnTo>
                      <a:pt x="63" y="143"/>
                    </a:lnTo>
                    <a:lnTo>
                      <a:pt x="63" y="143"/>
                    </a:lnTo>
                    <a:lnTo>
                      <a:pt x="63" y="142"/>
                    </a:lnTo>
                    <a:lnTo>
                      <a:pt x="63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1"/>
                    </a:lnTo>
                    <a:lnTo>
                      <a:pt x="61" y="141"/>
                    </a:lnTo>
                    <a:lnTo>
                      <a:pt x="61" y="141"/>
                    </a:lnTo>
                    <a:lnTo>
                      <a:pt x="61" y="140"/>
                    </a:lnTo>
                    <a:lnTo>
                      <a:pt x="60" y="140"/>
                    </a:lnTo>
                    <a:lnTo>
                      <a:pt x="60" y="140"/>
                    </a:lnTo>
                    <a:lnTo>
                      <a:pt x="60" y="140"/>
                    </a:lnTo>
                    <a:lnTo>
                      <a:pt x="59" y="140"/>
                    </a:lnTo>
                    <a:lnTo>
                      <a:pt x="59" y="140"/>
                    </a:lnTo>
                    <a:lnTo>
                      <a:pt x="59" y="139"/>
                    </a:lnTo>
                    <a:lnTo>
                      <a:pt x="59" y="139"/>
                    </a:lnTo>
                    <a:lnTo>
                      <a:pt x="58" y="139"/>
                    </a:lnTo>
                    <a:lnTo>
                      <a:pt x="58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6" y="139"/>
                    </a:lnTo>
                    <a:lnTo>
                      <a:pt x="56" y="138"/>
                    </a:lnTo>
                    <a:lnTo>
                      <a:pt x="56" y="138"/>
                    </a:lnTo>
                    <a:lnTo>
                      <a:pt x="56" y="138"/>
                    </a:lnTo>
                    <a:lnTo>
                      <a:pt x="56" y="137"/>
                    </a:lnTo>
                    <a:lnTo>
                      <a:pt x="55" y="137"/>
                    </a:lnTo>
                    <a:lnTo>
                      <a:pt x="55" y="137"/>
                    </a:lnTo>
                    <a:lnTo>
                      <a:pt x="55" y="136"/>
                    </a:lnTo>
                    <a:lnTo>
                      <a:pt x="55" y="136"/>
                    </a:lnTo>
                    <a:lnTo>
                      <a:pt x="55" y="136"/>
                    </a:lnTo>
                    <a:lnTo>
                      <a:pt x="54" y="135"/>
                    </a:lnTo>
                    <a:lnTo>
                      <a:pt x="54" y="135"/>
                    </a:lnTo>
                    <a:lnTo>
                      <a:pt x="54" y="135"/>
                    </a:lnTo>
                    <a:lnTo>
                      <a:pt x="54" y="134"/>
                    </a:lnTo>
                    <a:lnTo>
                      <a:pt x="54" y="134"/>
                    </a:lnTo>
                    <a:lnTo>
                      <a:pt x="54" y="134"/>
                    </a:lnTo>
                    <a:lnTo>
                      <a:pt x="54" y="134"/>
                    </a:lnTo>
                    <a:lnTo>
                      <a:pt x="54" y="134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4" y="132"/>
                    </a:lnTo>
                    <a:lnTo>
                      <a:pt x="54" y="132"/>
                    </a:lnTo>
                    <a:lnTo>
                      <a:pt x="54" y="132"/>
                    </a:lnTo>
                    <a:lnTo>
                      <a:pt x="54" y="131"/>
                    </a:lnTo>
                    <a:lnTo>
                      <a:pt x="53" y="131"/>
                    </a:lnTo>
                    <a:lnTo>
                      <a:pt x="53" y="131"/>
                    </a:lnTo>
                    <a:lnTo>
                      <a:pt x="53" y="131"/>
                    </a:lnTo>
                    <a:lnTo>
                      <a:pt x="53" y="131"/>
                    </a:lnTo>
                    <a:lnTo>
                      <a:pt x="53" y="130"/>
                    </a:lnTo>
                    <a:lnTo>
                      <a:pt x="53" y="130"/>
                    </a:lnTo>
                    <a:lnTo>
                      <a:pt x="53" y="130"/>
                    </a:lnTo>
                    <a:lnTo>
                      <a:pt x="53" y="130"/>
                    </a:lnTo>
                    <a:lnTo>
                      <a:pt x="52" y="129"/>
                    </a:lnTo>
                    <a:lnTo>
                      <a:pt x="52" y="129"/>
                    </a:lnTo>
                    <a:lnTo>
                      <a:pt x="51" y="129"/>
                    </a:lnTo>
                    <a:lnTo>
                      <a:pt x="51" y="129"/>
                    </a:lnTo>
                    <a:lnTo>
                      <a:pt x="51" y="128"/>
                    </a:lnTo>
                    <a:lnTo>
                      <a:pt x="50" y="128"/>
                    </a:lnTo>
                    <a:lnTo>
                      <a:pt x="50" y="128"/>
                    </a:lnTo>
                    <a:lnTo>
                      <a:pt x="50" y="127"/>
                    </a:lnTo>
                    <a:lnTo>
                      <a:pt x="49" y="127"/>
                    </a:lnTo>
                    <a:lnTo>
                      <a:pt x="49" y="127"/>
                    </a:lnTo>
                    <a:lnTo>
                      <a:pt x="49" y="127"/>
                    </a:lnTo>
                    <a:lnTo>
                      <a:pt x="48" y="126"/>
                    </a:lnTo>
                    <a:lnTo>
                      <a:pt x="48" y="126"/>
                    </a:lnTo>
                    <a:lnTo>
                      <a:pt x="48" y="126"/>
                    </a:lnTo>
                    <a:lnTo>
                      <a:pt x="48" y="125"/>
                    </a:lnTo>
                    <a:lnTo>
                      <a:pt x="48" y="125"/>
                    </a:lnTo>
                    <a:lnTo>
                      <a:pt x="48" y="124"/>
                    </a:lnTo>
                    <a:lnTo>
                      <a:pt x="47" y="124"/>
                    </a:lnTo>
                    <a:lnTo>
                      <a:pt x="47" y="124"/>
                    </a:lnTo>
                    <a:lnTo>
                      <a:pt x="47" y="124"/>
                    </a:lnTo>
                    <a:lnTo>
                      <a:pt x="47" y="124"/>
                    </a:lnTo>
                    <a:lnTo>
                      <a:pt x="46" y="124"/>
                    </a:lnTo>
                    <a:lnTo>
                      <a:pt x="46" y="123"/>
                    </a:lnTo>
                    <a:lnTo>
                      <a:pt x="46" y="123"/>
                    </a:lnTo>
                    <a:lnTo>
                      <a:pt x="45" y="123"/>
                    </a:lnTo>
                    <a:lnTo>
                      <a:pt x="45" y="122"/>
                    </a:lnTo>
                    <a:lnTo>
                      <a:pt x="45" y="122"/>
                    </a:lnTo>
                    <a:lnTo>
                      <a:pt x="44" y="122"/>
                    </a:lnTo>
                    <a:lnTo>
                      <a:pt x="44" y="122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41" y="119"/>
                    </a:lnTo>
                    <a:lnTo>
                      <a:pt x="41" y="11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9" y="119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9" y="117"/>
                    </a:lnTo>
                    <a:lnTo>
                      <a:pt x="39" y="117"/>
                    </a:lnTo>
                    <a:lnTo>
                      <a:pt x="38" y="117"/>
                    </a:lnTo>
                    <a:lnTo>
                      <a:pt x="38" y="117"/>
                    </a:lnTo>
                    <a:lnTo>
                      <a:pt x="37" y="117"/>
                    </a:lnTo>
                    <a:lnTo>
                      <a:pt x="37" y="117"/>
                    </a:lnTo>
                    <a:lnTo>
                      <a:pt x="37" y="117"/>
                    </a:lnTo>
                    <a:lnTo>
                      <a:pt x="36" y="117"/>
                    </a:lnTo>
                    <a:lnTo>
                      <a:pt x="36" y="117"/>
                    </a:lnTo>
                    <a:lnTo>
                      <a:pt x="36" y="117"/>
                    </a:lnTo>
                    <a:lnTo>
                      <a:pt x="35" y="117"/>
                    </a:lnTo>
                    <a:lnTo>
                      <a:pt x="35" y="116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2" y="115"/>
                    </a:lnTo>
                    <a:lnTo>
                      <a:pt x="32" y="115"/>
                    </a:lnTo>
                    <a:lnTo>
                      <a:pt x="31" y="115"/>
                    </a:lnTo>
                    <a:lnTo>
                      <a:pt x="31" y="115"/>
                    </a:lnTo>
                    <a:lnTo>
                      <a:pt x="30" y="115"/>
                    </a:lnTo>
                    <a:lnTo>
                      <a:pt x="30" y="115"/>
                    </a:lnTo>
                    <a:lnTo>
                      <a:pt x="29" y="115"/>
                    </a:lnTo>
                    <a:lnTo>
                      <a:pt x="29" y="115"/>
                    </a:lnTo>
                    <a:lnTo>
                      <a:pt x="29" y="115"/>
                    </a:lnTo>
                    <a:lnTo>
                      <a:pt x="29" y="115"/>
                    </a:lnTo>
                    <a:lnTo>
                      <a:pt x="28" y="115"/>
                    </a:lnTo>
                    <a:lnTo>
                      <a:pt x="28" y="115"/>
                    </a:lnTo>
                    <a:lnTo>
                      <a:pt x="27" y="115"/>
                    </a:lnTo>
                    <a:lnTo>
                      <a:pt x="27" y="115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3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5" y="112"/>
                    </a:lnTo>
                    <a:lnTo>
                      <a:pt x="24" y="112"/>
                    </a:lnTo>
                    <a:lnTo>
                      <a:pt x="24" y="112"/>
                    </a:lnTo>
                    <a:lnTo>
                      <a:pt x="23" y="112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2" y="112"/>
                    </a:lnTo>
                    <a:lnTo>
                      <a:pt x="22" y="111"/>
                    </a:lnTo>
                    <a:lnTo>
                      <a:pt x="22" y="112"/>
                    </a:lnTo>
                    <a:lnTo>
                      <a:pt x="21" y="112"/>
                    </a:lnTo>
                    <a:lnTo>
                      <a:pt x="21" y="112"/>
                    </a:lnTo>
                    <a:lnTo>
                      <a:pt x="20" y="112"/>
                    </a:lnTo>
                    <a:lnTo>
                      <a:pt x="20" y="111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0" y="110"/>
                    </a:lnTo>
                    <a:lnTo>
                      <a:pt x="20" y="110"/>
                    </a:lnTo>
                    <a:lnTo>
                      <a:pt x="20" y="109"/>
                    </a:lnTo>
                    <a:lnTo>
                      <a:pt x="20" y="109"/>
                    </a:lnTo>
                    <a:lnTo>
                      <a:pt x="19" y="109"/>
                    </a:lnTo>
                    <a:lnTo>
                      <a:pt x="19" y="108"/>
                    </a:lnTo>
                    <a:lnTo>
                      <a:pt x="19" y="108"/>
                    </a:lnTo>
                    <a:lnTo>
                      <a:pt x="19" y="108"/>
                    </a:lnTo>
                    <a:lnTo>
                      <a:pt x="19" y="108"/>
                    </a:lnTo>
                    <a:lnTo>
                      <a:pt x="19" y="108"/>
                    </a:lnTo>
                    <a:lnTo>
                      <a:pt x="18" y="107"/>
                    </a:lnTo>
                    <a:lnTo>
                      <a:pt x="18" y="107"/>
                    </a:lnTo>
                    <a:lnTo>
                      <a:pt x="17" y="107"/>
                    </a:lnTo>
                    <a:lnTo>
                      <a:pt x="17" y="107"/>
                    </a:lnTo>
                    <a:lnTo>
                      <a:pt x="16" y="107"/>
                    </a:lnTo>
                    <a:lnTo>
                      <a:pt x="16" y="107"/>
                    </a:lnTo>
                    <a:lnTo>
                      <a:pt x="16" y="107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4" y="107"/>
                    </a:lnTo>
                    <a:lnTo>
                      <a:pt x="14" y="106"/>
                    </a:lnTo>
                    <a:lnTo>
                      <a:pt x="14" y="106"/>
                    </a:lnTo>
                    <a:lnTo>
                      <a:pt x="14" y="106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5" y="105"/>
                    </a:lnTo>
                    <a:lnTo>
                      <a:pt x="15" y="105"/>
                    </a:lnTo>
                    <a:lnTo>
                      <a:pt x="15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5" y="103"/>
                    </a:lnTo>
                    <a:lnTo>
                      <a:pt x="16" y="103"/>
                    </a:lnTo>
                    <a:lnTo>
                      <a:pt x="16" y="103"/>
                    </a:lnTo>
                    <a:lnTo>
                      <a:pt x="16" y="102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7" y="101"/>
                    </a:lnTo>
                    <a:lnTo>
                      <a:pt x="17" y="101"/>
                    </a:lnTo>
                    <a:lnTo>
                      <a:pt x="17" y="101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7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7" y="98"/>
                    </a:lnTo>
                    <a:lnTo>
                      <a:pt x="17" y="97"/>
                    </a:lnTo>
                    <a:lnTo>
                      <a:pt x="18" y="97"/>
                    </a:lnTo>
                    <a:lnTo>
                      <a:pt x="18" y="97"/>
                    </a:lnTo>
                    <a:lnTo>
                      <a:pt x="18" y="96"/>
                    </a:lnTo>
                    <a:lnTo>
                      <a:pt x="18" y="96"/>
                    </a:lnTo>
                    <a:lnTo>
                      <a:pt x="19" y="96"/>
                    </a:lnTo>
                    <a:lnTo>
                      <a:pt x="19" y="95"/>
                    </a:lnTo>
                    <a:lnTo>
                      <a:pt x="19" y="95"/>
                    </a:lnTo>
                    <a:lnTo>
                      <a:pt x="19" y="94"/>
                    </a:lnTo>
                    <a:lnTo>
                      <a:pt x="19" y="94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7" y="94"/>
                    </a:lnTo>
                    <a:lnTo>
                      <a:pt x="17" y="94"/>
                    </a:lnTo>
                    <a:lnTo>
                      <a:pt x="17" y="93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6" y="9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09" name="Freeform 122">
                <a:extLst>
                  <a:ext uri="{FF2B5EF4-FFF2-40B4-BE49-F238E27FC236}">
                    <a16:creationId xmlns:a16="http://schemas.microsoft.com/office/drawing/2014/main" xmlns="" id="{EF6DA7F7-C65F-4270-BA85-6A829C441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788" y="5045076"/>
                <a:ext cx="193675" cy="254000"/>
              </a:xfrm>
              <a:custGeom>
                <a:avLst/>
                <a:gdLst>
                  <a:gd name="T0" fmla="*/ 57 w 122"/>
                  <a:gd name="T1" fmla="*/ 18 h 160"/>
                  <a:gd name="T2" fmla="*/ 54 w 122"/>
                  <a:gd name="T3" fmla="*/ 25 h 160"/>
                  <a:gd name="T4" fmla="*/ 55 w 122"/>
                  <a:gd name="T5" fmla="*/ 28 h 160"/>
                  <a:gd name="T6" fmla="*/ 59 w 122"/>
                  <a:gd name="T7" fmla="*/ 32 h 160"/>
                  <a:gd name="T8" fmla="*/ 64 w 122"/>
                  <a:gd name="T9" fmla="*/ 34 h 160"/>
                  <a:gd name="T10" fmla="*/ 70 w 122"/>
                  <a:gd name="T11" fmla="*/ 36 h 160"/>
                  <a:gd name="T12" fmla="*/ 77 w 122"/>
                  <a:gd name="T13" fmla="*/ 38 h 160"/>
                  <a:gd name="T14" fmla="*/ 81 w 122"/>
                  <a:gd name="T15" fmla="*/ 41 h 160"/>
                  <a:gd name="T16" fmla="*/ 87 w 122"/>
                  <a:gd name="T17" fmla="*/ 46 h 160"/>
                  <a:gd name="T18" fmla="*/ 92 w 122"/>
                  <a:gd name="T19" fmla="*/ 51 h 160"/>
                  <a:gd name="T20" fmla="*/ 93 w 122"/>
                  <a:gd name="T21" fmla="*/ 55 h 160"/>
                  <a:gd name="T22" fmla="*/ 97 w 122"/>
                  <a:gd name="T23" fmla="*/ 60 h 160"/>
                  <a:gd name="T24" fmla="*/ 102 w 122"/>
                  <a:gd name="T25" fmla="*/ 63 h 160"/>
                  <a:gd name="T26" fmla="*/ 107 w 122"/>
                  <a:gd name="T27" fmla="*/ 67 h 160"/>
                  <a:gd name="T28" fmla="*/ 109 w 122"/>
                  <a:gd name="T29" fmla="*/ 70 h 160"/>
                  <a:gd name="T30" fmla="*/ 110 w 122"/>
                  <a:gd name="T31" fmla="*/ 75 h 160"/>
                  <a:gd name="T32" fmla="*/ 112 w 122"/>
                  <a:gd name="T33" fmla="*/ 82 h 160"/>
                  <a:gd name="T34" fmla="*/ 116 w 122"/>
                  <a:gd name="T35" fmla="*/ 87 h 160"/>
                  <a:gd name="T36" fmla="*/ 120 w 122"/>
                  <a:gd name="T37" fmla="*/ 91 h 160"/>
                  <a:gd name="T38" fmla="*/ 120 w 122"/>
                  <a:gd name="T39" fmla="*/ 94 h 160"/>
                  <a:gd name="T40" fmla="*/ 116 w 122"/>
                  <a:gd name="T41" fmla="*/ 98 h 160"/>
                  <a:gd name="T42" fmla="*/ 110 w 122"/>
                  <a:gd name="T43" fmla="*/ 102 h 160"/>
                  <a:gd name="T44" fmla="*/ 105 w 122"/>
                  <a:gd name="T45" fmla="*/ 104 h 160"/>
                  <a:gd name="T46" fmla="*/ 99 w 122"/>
                  <a:gd name="T47" fmla="*/ 107 h 160"/>
                  <a:gd name="T48" fmla="*/ 93 w 122"/>
                  <a:gd name="T49" fmla="*/ 108 h 160"/>
                  <a:gd name="T50" fmla="*/ 87 w 122"/>
                  <a:gd name="T51" fmla="*/ 109 h 160"/>
                  <a:gd name="T52" fmla="*/ 81 w 122"/>
                  <a:gd name="T53" fmla="*/ 113 h 160"/>
                  <a:gd name="T54" fmla="*/ 77 w 122"/>
                  <a:gd name="T55" fmla="*/ 118 h 160"/>
                  <a:gd name="T56" fmla="*/ 71 w 122"/>
                  <a:gd name="T57" fmla="*/ 118 h 160"/>
                  <a:gd name="T58" fmla="*/ 68 w 122"/>
                  <a:gd name="T59" fmla="*/ 123 h 160"/>
                  <a:gd name="T60" fmla="*/ 65 w 122"/>
                  <a:gd name="T61" fmla="*/ 129 h 160"/>
                  <a:gd name="T62" fmla="*/ 60 w 122"/>
                  <a:gd name="T63" fmla="*/ 132 h 160"/>
                  <a:gd name="T64" fmla="*/ 55 w 122"/>
                  <a:gd name="T65" fmla="*/ 130 h 160"/>
                  <a:gd name="T66" fmla="*/ 49 w 122"/>
                  <a:gd name="T67" fmla="*/ 132 h 160"/>
                  <a:gd name="T68" fmla="*/ 44 w 122"/>
                  <a:gd name="T69" fmla="*/ 134 h 160"/>
                  <a:gd name="T70" fmla="*/ 40 w 122"/>
                  <a:gd name="T71" fmla="*/ 138 h 160"/>
                  <a:gd name="T72" fmla="*/ 37 w 122"/>
                  <a:gd name="T73" fmla="*/ 143 h 160"/>
                  <a:gd name="T74" fmla="*/ 31 w 122"/>
                  <a:gd name="T75" fmla="*/ 145 h 160"/>
                  <a:gd name="T76" fmla="*/ 26 w 122"/>
                  <a:gd name="T77" fmla="*/ 148 h 160"/>
                  <a:gd name="T78" fmla="*/ 21 w 122"/>
                  <a:gd name="T79" fmla="*/ 147 h 160"/>
                  <a:gd name="T80" fmla="*/ 14 w 122"/>
                  <a:gd name="T81" fmla="*/ 148 h 160"/>
                  <a:gd name="T82" fmla="*/ 9 w 122"/>
                  <a:gd name="T83" fmla="*/ 151 h 160"/>
                  <a:gd name="T84" fmla="*/ 6 w 122"/>
                  <a:gd name="T85" fmla="*/ 156 h 160"/>
                  <a:gd name="T86" fmla="*/ 2 w 122"/>
                  <a:gd name="T87" fmla="*/ 157 h 160"/>
                  <a:gd name="T88" fmla="*/ 2 w 122"/>
                  <a:gd name="T89" fmla="*/ 150 h 160"/>
                  <a:gd name="T90" fmla="*/ 3 w 122"/>
                  <a:gd name="T91" fmla="*/ 142 h 160"/>
                  <a:gd name="T92" fmla="*/ 12 w 122"/>
                  <a:gd name="T93" fmla="*/ 131 h 160"/>
                  <a:gd name="T94" fmla="*/ 17 w 122"/>
                  <a:gd name="T95" fmla="*/ 118 h 160"/>
                  <a:gd name="T96" fmla="*/ 17 w 122"/>
                  <a:gd name="T97" fmla="*/ 109 h 160"/>
                  <a:gd name="T98" fmla="*/ 19 w 122"/>
                  <a:gd name="T99" fmla="*/ 97 h 160"/>
                  <a:gd name="T100" fmla="*/ 21 w 122"/>
                  <a:gd name="T101" fmla="*/ 83 h 160"/>
                  <a:gd name="T102" fmla="*/ 27 w 122"/>
                  <a:gd name="T103" fmla="*/ 72 h 160"/>
                  <a:gd name="T104" fmla="*/ 30 w 122"/>
                  <a:gd name="T105" fmla="*/ 61 h 160"/>
                  <a:gd name="T106" fmla="*/ 29 w 122"/>
                  <a:gd name="T107" fmla="*/ 48 h 160"/>
                  <a:gd name="T108" fmla="*/ 32 w 122"/>
                  <a:gd name="T109" fmla="*/ 40 h 160"/>
                  <a:gd name="T110" fmla="*/ 37 w 122"/>
                  <a:gd name="T111" fmla="*/ 29 h 160"/>
                  <a:gd name="T112" fmla="*/ 30 w 122"/>
                  <a:gd name="T113" fmla="*/ 18 h 160"/>
                  <a:gd name="T114" fmla="*/ 29 w 122"/>
                  <a:gd name="T115" fmla="*/ 7 h 160"/>
                  <a:gd name="T116" fmla="*/ 41 w 122"/>
                  <a:gd name="T117" fmla="*/ 2 h 160"/>
                  <a:gd name="T118" fmla="*/ 47 w 122"/>
                  <a:gd name="T119" fmla="*/ 4 h 160"/>
                  <a:gd name="T120" fmla="*/ 51 w 122"/>
                  <a:gd name="T121" fmla="*/ 8 h 160"/>
                  <a:gd name="T122" fmla="*/ 54 w 122"/>
                  <a:gd name="T123" fmla="*/ 1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2" h="160">
                    <a:moveTo>
                      <a:pt x="55" y="13"/>
                    </a:moveTo>
                    <a:lnTo>
                      <a:pt x="55" y="14"/>
                    </a:lnTo>
                    <a:lnTo>
                      <a:pt x="55" y="14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6" y="19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6" y="20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5" y="23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3" y="26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7" y="28"/>
                    </a:lnTo>
                    <a:lnTo>
                      <a:pt x="57" y="28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3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60" y="33"/>
                    </a:lnTo>
                    <a:lnTo>
                      <a:pt x="60" y="33"/>
                    </a:lnTo>
                    <a:lnTo>
                      <a:pt x="61" y="33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61" y="33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7" y="36"/>
                    </a:lnTo>
                    <a:lnTo>
                      <a:pt x="67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7"/>
                    </a:lnTo>
                    <a:lnTo>
                      <a:pt x="72" y="37"/>
                    </a:lnTo>
                    <a:lnTo>
                      <a:pt x="72" y="37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4" y="37"/>
                    </a:lnTo>
                    <a:lnTo>
                      <a:pt x="74" y="38"/>
                    </a:lnTo>
                    <a:lnTo>
                      <a:pt x="75" y="38"/>
                    </a:lnTo>
                    <a:lnTo>
                      <a:pt x="75" y="38"/>
                    </a:lnTo>
                    <a:lnTo>
                      <a:pt x="75" y="38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8" y="39"/>
                    </a:lnTo>
                    <a:lnTo>
                      <a:pt x="78" y="39"/>
                    </a:lnTo>
                    <a:lnTo>
                      <a:pt x="78" y="39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9" y="40"/>
                    </a:lnTo>
                    <a:lnTo>
                      <a:pt x="79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82" y="42"/>
                    </a:lnTo>
                    <a:lnTo>
                      <a:pt x="82" y="42"/>
                    </a:lnTo>
                    <a:lnTo>
                      <a:pt x="82" y="42"/>
                    </a:lnTo>
                    <a:lnTo>
                      <a:pt x="83" y="43"/>
                    </a:lnTo>
                    <a:lnTo>
                      <a:pt x="83" y="43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44"/>
                    </a:lnTo>
                    <a:lnTo>
                      <a:pt x="85" y="44"/>
                    </a:lnTo>
                    <a:lnTo>
                      <a:pt x="85" y="44"/>
                    </a:lnTo>
                    <a:lnTo>
                      <a:pt x="85" y="45"/>
                    </a:lnTo>
                    <a:lnTo>
                      <a:pt x="86" y="45"/>
                    </a:lnTo>
                    <a:lnTo>
                      <a:pt x="86" y="45"/>
                    </a:lnTo>
                    <a:lnTo>
                      <a:pt x="86" y="45"/>
                    </a:lnTo>
                    <a:lnTo>
                      <a:pt x="86" y="45"/>
                    </a:lnTo>
                    <a:lnTo>
                      <a:pt x="87" y="45"/>
                    </a:lnTo>
                    <a:lnTo>
                      <a:pt x="87" y="46"/>
                    </a:lnTo>
                    <a:lnTo>
                      <a:pt x="87" y="46"/>
                    </a:lnTo>
                    <a:lnTo>
                      <a:pt x="87" y="47"/>
                    </a:lnTo>
                    <a:lnTo>
                      <a:pt x="87" y="47"/>
                    </a:lnTo>
                    <a:lnTo>
                      <a:pt x="87" y="47"/>
                    </a:lnTo>
                    <a:lnTo>
                      <a:pt x="88" y="48"/>
                    </a:lnTo>
                    <a:lnTo>
                      <a:pt x="88" y="48"/>
                    </a:lnTo>
                    <a:lnTo>
                      <a:pt x="88" y="48"/>
                    </a:lnTo>
                    <a:lnTo>
                      <a:pt x="89" y="48"/>
                    </a:lnTo>
                    <a:lnTo>
                      <a:pt x="89" y="49"/>
                    </a:lnTo>
                    <a:lnTo>
                      <a:pt x="89" y="49"/>
                    </a:lnTo>
                    <a:lnTo>
                      <a:pt x="90" y="49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3" y="52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3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4" y="57"/>
                    </a:lnTo>
                    <a:lnTo>
                      <a:pt x="94" y="57"/>
                    </a:lnTo>
                    <a:lnTo>
                      <a:pt x="94" y="57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95" y="58"/>
                    </a:lnTo>
                    <a:lnTo>
                      <a:pt x="95" y="59"/>
                    </a:lnTo>
                    <a:lnTo>
                      <a:pt x="95" y="59"/>
                    </a:lnTo>
                    <a:lnTo>
                      <a:pt x="95" y="59"/>
                    </a:lnTo>
                    <a:lnTo>
                      <a:pt x="95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7" y="60"/>
                    </a:lnTo>
                    <a:lnTo>
                      <a:pt x="97" y="60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99" y="61"/>
                    </a:lnTo>
                    <a:lnTo>
                      <a:pt x="99" y="61"/>
                    </a:lnTo>
                    <a:lnTo>
                      <a:pt x="99" y="61"/>
                    </a:lnTo>
                    <a:lnTo>
                      <a:pt x="100" y="61"/>
                    </a:lnTo>
                    <a:lnTo>
                      <a:pt x="100" y="62"/>
                    </a:lnTo>
                    <a:lnTo>
                      <a:pt x="100" y="62"/>
                    </a:lnTo>
                    <a:lnTo>
                      <a:pt x="100" y="62"/>
                    </a:lnTo>
                    <a:lnTo>
                      <a:pt x="100" y="63"/>
                    </a:lnTo>
                    <a:lnTo>
                      <a:pt x="100" y="63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102" y="63"/>
                    </a:lnTo>
                    <a:lnTo>
                      <a:pt x="102" y="63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2" y="65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04" y="65"/>
                    </a:lnTo>
                    <a:lnTo>
                      <a:pt x="104" y="65"/>
                    </a:lnTo>
                    <a:lnTo>
                      <a:pt x="105" y="65"/>
                    </a:lnTo>
                    <a:lnTo>
                      <a:pt x="105" y="66"/>
                    </a:lnTo>
                    <a:lnTo>
                      <a:pt x="105" y="66"/>
                    </a:lnTo>
                    <a:lnTo>
                      <a:pt x="105" y="66"/>
                    </a:lnTo>
                    <a:lnTo>
                      <a:pt x="106" y="66"/>
                    </a:lnTo>
                    <a:lnTo>
                      <a:pt x="106" y="67"/>
                    </a:lnTo>
                    <a:lnTo>
                      <a:pt x="106" y="67"/>
                    </a:lnTo>
                    <a:lnTo>
                      <a:pt x="107" y="67"/>
                    </a:lnTo>
                    <a:lnTo>
                      <a:pt x="107" y="67"/>
                    </a:lnTo>
                    <a:lnTo>
                      <a:pt x="107" y="66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09" y="67"/>
                    </a:lnTo>
                    <a:lnTo>
                      <a:pt x="109" y="67"/>
                    </a:lnTo>
                    <a:lnTo>
                      <a:pt x="110" y="68"/>
                    </a:lnTo>
                    <a:lnTo>
                      <a:pt x="110" y="68"/>
                    </a:lnTo>
                    <a:lnTo>
                      <a:pt x="110" y="69"/>
                    </a:lnTo>
                    <a:lnTo>
                      <a:pt x="109" y="69"/>
                    </a:lnTo>
                    <a:lnTo>
                      <a:pt x="109" y="70"/>
                    </a:lnTo>
                    <a:lnTo>
                      <a:pt x="109" y="70"/>
                    </a:lnTo>
                    <a:lnTo>
                      <a:pt x="109" y="71"/>
                    </a:lnTo>
                    <a:lnTo>
                      <a:pt x="109" y="71"/>
                    </a:lnTo>
                    <a:lnTo>
                      <a:pt x="109" y="71"/>
                    </a:lnTo>
                    <a:lnTo>
                      <a:pt x="109" y="72"/>
                    </a:lnTo>
                    <a:lnTo>
                      <a:pt x="109" y="72"/>
                    </a:lnTo>
                    <a:lnTo>
                      <a:pt x="109" y="72"/>
                    </a:lnTo>
                    <a:lnTo>
                      <a:pt x="110" y="72"/>
                    </a:lnTo>
                    <a:lnTo>
                      <a:pt x="110" y="73"/>
                    </a:lnTo>
                    <a:lnTo>
                      <a:pt x="110" y="73"/>
                    </a:lnTo>
                    <a:lnTo>
                      <a:pt x="110" y="73"/>
                    </a:lnTo>
                    <a:lnTo>
                      <a:pt x="110" y="74"/>
                    </a:lnTo>
                    <a:lnTo>
                      <a:pt x="109" y="74"/>
                    </a:lnTo>
                    <a:lnTo>
                      <a:pt x="109" y="74"/>
                    </a:lnTo>
                    <a:lnTo>
                      <a:pt x="109" y="75"/>
                    </a:lnTo>
                    <a:lnTo>
                      <a:pt x="109" y="75"/>
                    </a:lnTo>
                    <a:lnTo>
                      <a:pt x="110" y="75"/>
                    </a:lnTo>
                    <a:lnTo>
                      <a:pt x="110" y="75"/>
                    </a:lnTo>
                    <a:lnTo>
                      <a:pt x="110" y="75"/>
                    </a:lnTo>
                    <a:lnTo>
                      <a:pt x="110" y="76"/>
                    </a:lnTo>
                    <a:lnTo>
                      <a:pt x="110" y="76"/>
                    </a:lnTo>
                    <a:lnTo>
                      <a:pt x="110" y="76"/>
                    </a:lnTo>
                    <a:lnTo>
                      <a:pt x="110" y="76"/>
                    </a:lnTo>
                    <a:lnTo>
                      <a:pt x="110" y="77"/>
                    </a:lnTo>
                    <a:lnTo>
                      <a:pt x="111" y="78"/>
                    </a:lnTo>
                    <a:lnTo>
                      <a:pt x="111" y="78"/>
                    </a:lnTo>
                    <a:lnTo>
                      <a:pt x="111" y="79"/>
                    </a:lnTo>
                    <a:lnTo>
                      <a:pt x="111" y="79"/>
                    </a:lnTo>
                    <a:lnTo>
                      <a:pt x="111" y="80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2"/>
                    </a:lnTo>
                    <a:lnTo>
                      <a:pt x="112" y="82"/>
                    </a:lnTo>
                    <a:lnTo>
                      <a:pt x="112" y="82"/>
                    </a:lnTo>
                    <a:lnTo>
                      <a:pt x="112" y="83"/>
                    </a:lnTo>
                    <a:lnTo>
                      <a:pt x="112" y="83"/>
                    </a:lnTo>
                    <a:lnTo>
                      <a:pt x="112" y="84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3" y="85"/>
                    </a:lnTo>
                    <a:lnTo>
                      <a:pt x="113" y="85"/>
                    </a:lnTo>
                    <a:lnTo>
                      <a:pt x="113" y="85"/>
                    </a:lnTo>
                    <a:lnTo>
                      <a:pt x="113" y="85"/>
                    </a:lnTo>
                    <a:lnTo>
                      <a:pt x="113" y="86"/>
                    </a:lnTo>
                    <a:lnTo>
                      <a:pt x="114" y="86"/>
                    </a:lnTo>
                    <a:lnTo>
                      <a:pt x="114" y="86"/>
                    </a:lnTo>
                    <a:lnTo>
                      <a:pt x="114" y="86"/>
                    </a:lnTo>
                    <a:lnTo>
                      <a:pt x="114" y="86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6" y="87"/>
                    </a:lnTo>
                    <a:lnTo>
                      <a:pt x="116" y="87"/>
                    </a:lnTo>
                    <a:lnTo>
                      <a:pt x="117" y="87"/>
                    </a:lnTo>
                    <a:lnTo>
                      <a:pt x="117" y="87"/>
                    </a:lnTo>
                    <a:lnTo>
                      <a:pt x="118" y="87"/>
                    </a:lnTo>
                    <a:lnTo>
                      <a:pt x="118" y="87"/>
                    </a:lnTo>
                    <a:lnTo>
                      <a:pt x="118" y="87"/>
                    </a:lnTo>
                    <a:lnTo>
                      <a:pt x="118" y="88"/>
                    </a:lnTo>
                    <a:lnTo>
                      <a:pt x="119" y="88"/>
                    </a:lnTo>
                    <a:lnTo>
                      <a:pt x="119" y="88"/>
                    </a:lnTo>
                    <a:lnTo>
                      <a:pt x="119" y="88"/>
                    </a:lnTo>
                    <a:lnTo>
                      <a:pt x="119" y="89"/>
                    </a:lnTo>
                    <a:lnTo>
                      <a:pt x="120" y="89"/>
                    </a:lnTo>
                    <a:lnTo>
                      <a:pt x="120" y="89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0" y="91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1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4"/>
                    </a:lnTo>
                    <a:lnTo>
                      <a:pt x="121" y="94"/>
                    </a:lnTo>
                    <a:lnTo>
                      <a:pt x="121" y="94"/>
                    </a:lnTo>
                    <a:lnTo>
                      <a:pt x="121" y="94"/>
                    </a:lnTo>
                    <a:lnTo>
                      <a:pt x="120" y="94"/>
                    </a:lnTo>
                    <a:lnTo>
                      <a:pt x="120" y="94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5"/>
                    </a:lnTo>
                    <a:lnTo>
                      <a:pt x="118" y="95"/>
                    </a:lnTo>
                    <a:lnTo>
                      <a:pt x="118" y="95"/>
                    </a:lnTo>
                    <a:lnTo>
                      <a:pt x="118" y="95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7" y="97"/>
                    </a:lnTo>
                    <a:lnTo>
                      <a:pt x="116" y="97"/>
                    </a:lnTo>
                    <a:lnTo>
                      <a:pt x="116" y="97"/>
                    </a:lnTo>
                    <a:lnTo>
                      <a:pt x="116" y="97"/>
                    </a:lnTo>
                    <a:lnTo>
                      <a:pt x="115" y="97"/>
                    </a:lnTo>
                    <a:lnTo>
                      <a:pt x="115" y="97"/>
                    </a:lnTo>
                    <a:lnTo>
                      <a:pt x="116" y="97"/>
                    </a:lnTo>
                    <a:lnTo>
                      <a:pt x="116" y="98"/>
                    </a:lnTo>
                    <a:lnTo>
                      <a:pt x="115" y="98"/>
                    </a:lnTo>
                    <a:lnTo>
                      <a:pt x="115" y="98"/>
                    </a:lnTo>
                    <a:lnTo>
                      <a:pt x="114" y="98"/>
                    </a:lnTo>
                    <a:lnTo>
                      <a:pt x="114" y="98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13" y="99"/>
                    </a:lnTo>
                    <a:lnTo>
                      <a:pt x="113" y="100"/>
                    </a:lnTo>
                    <a:lnTo>
                      <a:pt x="112" y="100"/>
                    </a:lnTo>
                    <a:lnTo>
                      <a:pt x="112" y="100"/>
                    </a:lnTo>
                    <a:lnTo>
                      <a:pt x="112" y="100"/>
                    </a:lnTo>
                    <a:lnTo>
                      <a:pt x="112" y="101"/>
                    </a:lnTo>
                    <a:lnTo>
                      <a:pt x="112" y="101"/>
                    </a:lnTo>
                    <a:lnTo>
                      <a:pt x="111" y="102"/>
                    </a:lnTo>
                    <a:lnTo>
                      <a:pt x="111" y="102"/>
                    </a:lnTo>
                    <a:lnTo>
                      <a:pt x="111" y="102"/>
                    </a:lnTo>
                    <a:lnTo>
                      <a:pt x="110" y="102"/>
                    </a:lnTo>
                    <a:lnTo>
                      <a:pt x="110" y="103"/>
                    </a:lnTo>
                    <a:lnTo>
                      <a:pt x="110" y="103"/>
                    </a:lnTo>
                    <a:lnTo>
                      <a:pt x="110" y="103"/>
                    </a:lnTo>
                    <a:lnTo>
                      <a:pt x="110" y="102"/>
                    </a:lnTo>
                    <a:lnTo>
                      <a:pt x="109" y="102"/>
                    </a:lnTo>
                    <a:lnTo>
                      <a:pt x="109" y="102"/>
                    </a:lnTo>
                    <a:lnTo>
                      <a:pt x="108" y="102"/>
                    </a:lnTo>
                    <a:lnTo>
                      <a:pt x="108" y="102"/>
                    </a:lnTo>
                    <a:lnTo>
                      <a:pt x="108" y="102"/>
                    </a:lnTo>
                    <a:lnTo>
                      <a:pt x="107" y="102"/>
                    </a:lnTo>
                    <a:lnTo>
                      <a:pt x="107" y="102"/>
                    </a:lnTo>
                    <a:lnTo>
                      <a:pt x="107" y="103"/>
                    </a:lnTo>
                    <a:lnTo>
                      <a:pt x="106" y="103"/>
                    </a:lnTo>
                    <a:lnTo>
                      <a:pt x="106" y="103"/>
                    </a:lnTo>
                    <a:lnTo>
                      <a:pt x="106" y="103"/>
                    </a:lnTo>
                    <a:lnTo>
                      <a:pt x="106" y="104"/>
                    </a:lnTo>
                    <a:lnTo>
                      <a:pt x="105" y="104"/>
                    </a:lnTo>
                    <a:lnTo>
                      <a:pt x="105" y="104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3" y="104"/>
                    </a:lnTo>
                    <a:lnTo>
                      <a:pt x="103" y="104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105"/>
                    </a:lnTo>
                    <a:lnTo>
                      <a:pt x="101" y="105"/>
                    </a:lnTo>
                    <a:lnTo>
                      <a:pt x="101" y="105"/>
                    </a:lnTo>
                    <a:lnTo>
                      <a:pt x="101" y="105"/>
                    </a:lnTo>
                    <a:lnTo>
                      <a:pt x="101" y="106"/>
                    </a:lnTo>
                    <a:lnTo>
                      <a:pt x="100" y="106"/>
                    </a:lnTo>
                    <a:lnTo>
                      <a:pt x="100" y="106"/>
                    </a:lnTo>
                    <a:lnTo>
                      <a:pt x="99" y="106"/>
                    </a:lnTo>
                    <a:lnTo>
                      <a:pt x="99" y="106"/>
                    </a:lnTo>
                    <a:lnTo>
                      <a:pt x="99" y="107"/>
                    </a:lnTo>
                    <a:lnTo>
                      <a:pt x="98" y="107"/>
                    </a:lnTo>
                    <a:lnTo>
                      <a:pt x="98" y="107"/>
                    </a:lnTo>
                    <a:lnTo>
                      <a:pt x="98" y="106"/>
                    </a:lnTo>
                    <a:lnTo>
                      <a:pt x="98" y="106"/>
                    </a:lnTo>
                    <a:lnTo>
                      <a:pt x="97" y="106"/>
                    </a:lnTo>
                    <a:lnTo>
                      <a:pt x="97" y="107"/>
                    </a:lnTo>
                    <a:lnTo>
                      <a:pt x="96" y="107"/>
                    </a:lnTo>
                    <a:lnTo>
                      <a:pt x="96" y="106"/>
                    </a:lnTo>
                    <a:lnTo>
                      <a:pt x="95" y="106"/>
                    </a:lnTo>
                    <a:lnTo>
                      <a:pt x="95" y="107"/>
                    </a:lnTo>
                    <a:lnTo>
                      <a:pt x="95" y="107"/>
                    </a:lnTo>
                    <a:lnTo>
                      <a:pt x="95" y="107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8"/>
                    </a:lnTo>
                    <a:lnTo>
                      <a:pt x="93" y="108"/>
                    </a:lnTo>
                    <a:lnTo>
                      <a:pt x="93" y="108"/>
                    </a:lnTo>
                    <a:lnTo>
                      <a:pt x="92" y="108"/>
                    </a:lnTo>
                    <a:lnTo>
                      <a:pt x="92" y="108"/>
                    </a:lnTo>
                    <a:lnTo>
                      <a:pt x="92" y="109"/>
                    </a:lnTo>
                    <a:lnTo>
                      <a:pt x="92" y="109"/>
                    </a:lnTo>
                    <a:lnTo>
                      <a:pt x="91" y="109"/>
                    </a:lnTo>
                    <a:lnTo>
                      <a:pt x="91" y="109"/>
                    </a:lnTo>
                    <a:lnTo>
                      <a:pt x="90" y="110"/>
                    </a:lnTo>
                    <a:lnTo>
                      <a:pt x="90" y="110"/>
                    </a:lnTo>
                    <a:lnTo>
                      <a:pt x="89" y="110"/>
                    </a:lnTo>
                    <a:lnTo>
                      <a:pt x="89" y="110"/>
                    </a:lnTo>
                    <a:lnTo>
                      <a:pt x="88" y="110"/>
                    </a:lnTo>
                    <a:lnTo>
                      <a:pt x="88" y="110"/>
                    </a:lnTo>
                    <a:lnTo>
                      <a:pt x="88" y="110"/>
                    </a:lnTo>
                    <a:lnTo>
                      <a:pt x="88" y="110"/>
                    </a:lnTo>
                    <a:lnTo>
                      <a:pt x="87" y="110"/>
                    </a:lnTo>
                    <a:lnTo>
                      <a:pt x="87" y="110"/>
                    </a:lnTo>
                    <a:lnTo>
                      <a:pt x="87" y="109"/>
                    </a:lnTo>
                    <a:lnTo>
                      <a:pt x="87" y="109"/>
                    </a:lnTo>
                    <a:lnTo>
                      <a:pt x="86" y="110"/>
                    </a:lnTo>
                    <a:lnTo>
                      <a:pt x="86" y="110"/>
                    </a:lnTo>
                    <a:lnTo>
                      <a:pt x="86" y="111"/>
                    </a:lnTo>
                    <a:lnTo>
                      <a:pt x="85" y="111"/>
                    </a:lnTo>
                    <a:lnTo>
                      <a:pt x="85" y="111"/>
                    </a:lnTo>
                    <a:lnTo>
                      <a:pt x="85" y="111"/>
                    </a:lnTo>
                    <a:lnTo>
                      <a:pt x="84" y="111"/>
                    </a:lnTo>
                    <a:lnTo>
                      <a:pt x="84" y="111"/>
                    </a:lnTo>
                    <a:lnTo>
                      <a:pt x="83" y="111"/>
                    </a:lnTo>
                    <a:lnTo>
                      <a:pt x="83" y="112"/>
                    </a:lnTo>
                    <a:lnTo>
                      <a:pt x="83" y="112"/>
                    </a:lnTo>
                    <a:lnTo>
                      <a:pt x="83" y="113"/>
                    </a:lnTo>
                    <a:lnTo>
                      <a:pt x="82" y="113"/>
                    </a:lnTo>
                    <a:lnTo>
                      <a:pt x="82" y="113"/>
                    </a:lnTo>
                    <a:lnTo>
                      <a:pt x="82" y="113"/>
                    </a:lnTo>
                    <a:lnTo>
                      <a:pt x="81" y="113"/>
                    </a:lnTo>
                    <a:lnTo>
                      <a:pt x="81" y="114"/>
                    </a:lnTo>
                    <a:lnTo>
                      <a:pt x="81" y="114"/>
                    </a:lnTo>
                    <a:lnTo>
                      <a:pt x="81" y="114"/>
                    </a:lnTo>
                    <a:lnTo>
                      <a:pt x="80" y="114"/>
                    </a:lnTo>
                    <a:lnTo>
                      <a:pt x="80" y="115"/>
                    </a:lnTo>
                    <a:lnTo>
                      <a:pt x="80" y="115"/>
                    </a:lnTo>
                    <a:lnTo>
                      <a:pt x="79" y="115"/>
                    </a:lnTo>
                    <a:lnTo>
                      <a:pt x="79" y="115"/>
                    </a:lnTo>
                    <a:lnTo>
                      <a:pt x="79" y="116"/>
                    </a:lnTo>
                    <a:lnTo>
                      <a:pt x="79" y="116"/>
                    </a:lnTo>
                    <a:lnTo>
                      <a:pt x="79" y="116"/>
                    </a:lnTo>
                    <a:lnTo>
                      <a:pt x="79" y="117"/>
                    </a:lnTo>
                    <a:lnTo>
                      <a:pt x="78" y="117"/>
                    </a:lnTo>
                    <a:lnTo>
                      <a:pt x="78" y="117"/>
                    </a:lnTo>
                    <a:lnTo>
                      <a:pt x="78" y="117"/>
                    </a:lnTo>
                    <a:lnTo>
                      <a:pt x="78" y="118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6" y="117"/>
                    </a:lnTo>
                    <a:lnTo>
                      <a:pt x="76" y="117"/>
                    </a:lnTo>
                    <a:lnTo>
                      <a:pt x="76" y="117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4" y="116"/>
                    </a:lnTo>
                    <a:lnTo>
                      <a:pt x="74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2" y="117"/>
                    </a:lnTo>
                    <a:lnTo>
                      <a:pt x="72" y="118"/>
                    </a:lnTo>
                    <a:lnTo>
                      <a:pt x="72" y="118"/>
                    </a:lnTo>
                    <a:lnTo>
                      <a:pt x="71" y="118"/>
                    </a:lnTo>
                    <a:lnTo>
                      <a:pt x="71" y="118"/>
                    </a:lnTo>
                    <a:lnTo>
                      <a:pt x="71" y="119"/>
                    </a:lnTo>
                    <a:lnTo>
                      <a:pt x="70" y="119"/>
                    </a:lnTo>
                    <a:lnTo>
                      <a:pt x="70" y="119"/>
                    </a:lnTo>
                    <a:lnTo>
                      <a:pt x="70" y="119"/>
                    </a:lnTo>
                    <a:lnTo>
                      <a:pt x="70" y="120"/>
                    </a:lnTo>
                    <a:lnTo>
                      <a:pt x="69" y="120"/>
                    </a:lnTo>
                    <a:lnTo>
                      <a:pt x="69" y="120"/>
                    </a:lnTo>
                    <a:lnTo>
                      <a:pt x="69" y="121"/>
                    </a:lnTo>
                    <a:lnTo>
                      <a:pt x="69" y="121"/>
                    </a:lnTo>
                    <a:lnTo>
                      <a:pt x="69" y="121"/>
                    </a:lnTo>
                    <a:lnTo>
                      <a:pt x="69" y="122"/>
                    </a:lnTo>
                    <a:lnTo>
                      <a:pt x="69" y="122"/>
                    </a:lnTo>
                    <a:lnTo>
                      <a:pt x="69" y="122"/>
                    </a:lnTo>
                    <a:lnTo>
                      <a:pt x="69" y="123"/>
                    </a:lnTo>
                    <a:lnTo>
                      <a:pt x="68" y="123"/>
                    </a:lnTo>
                    <a:lnTo>
                      <a:pt x="68" y="123"/>
                    </a:lnTo>
                    <a:lnTo>
                      <a:pt x="68" y="123"/>
                    </a:lnTo>
                    <a:lnTo>
                      <a:pt x="67" y="124"/>
                    </a:lnTo>
                    <a:lnTo>
                      <a:pt x="67" y="124"/>
                    </a:lnTo>
                    <a:lnTo>
                      <a:pt x="67" y="124"/>
                    </a:lnTo>
                    <a:lnTo>
                      <a:pt x="66" y="124"/>
                    </a:lnTo>
                    <a:lnTo>
                      <a:pt x="66" y="125"/>
                    </a:lnTo>
                    <a:lnTo>
                      <a:pt x="66" y="125"/>
                    </a:lnTo>
                    <a:lnTo>
                      <a:pt x="66" y="126"/>
                    </a:lnTo>
                    <a:lnTo>
                      <a:pt x="65" y="126"/>
                    </a:lnTo>
                    <a:lnTo>
                      <a:pt x="65" y="126"/>
                    </a:lnTo>
                    <a:lnTo>
                      <a:pt x="65" y="126"/>
                    </a:lnTo>
                    <a:lnTo>
                      <a:pt x="65" y="126"/>
                    </a:lnTo>
                    <a:lnTo>
                      <a:pt x="65" y="127"/>
                    </a:lnTo>
                    <a:lnTo>
                      <a:pt x="64" y="127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64" y="129"/>
                    </a:lnTo>
                    <a:lnTo>
                      <a:pt x="65" y="129"/>
                    </a:lnTo>
                    <a:lnTo>
                      <a:pt x="64" y="129"/>
                    </a:lnTo>
                    <a:lnTo>
                      <a:pt x="64" y="129"/>
                    </a:lnTo>
                    <a:lnTo>
                      <a:pt x="64" y="129"/>
                    </a:lnTo>
                    <a:lnTo>
                      <a:pt x="64" y="130"/>
                    </a:lnTo>
                    <a:lnTo>
                      <a:pt x="63" y="130"/>
                    </a:lnTo>
                    <a:lnTo>
                      <a:pt x="63" y="130"/>
                    </a:lnTo>
                    <a:lnTo>
                      <a:pt x="63" y="130"/>
                    </a:lnTo>
                    <a:lnTo>
                      <a:pt x="62" y="130"/>
                    </a:lnTo>
                    <a:lnTo>
                      <a:pt x="62" y="130"/>
                    </a:lnTo>
                    <a:lnTo>
                      <a:pt x="62" y="130"/>
                    </a:lnTo>
                    <a:lnTo>
                      <a:pt x="61" y="130"/>
                    </a:lnTo>
                    <a:lnTo>
                      <a:pt x="61" y="130"/>
                    </a:lnTo>
                    <a:lnTo>
                      <a:pt x="60" y="130"/>
                    </a:lnTo>
                    <a:lnTo>
                      <a:pt x="60" y="130"/>
                    </a:lnTo>
                    <a:lnTo>
                      <a:pt x="60" y="131"/>
                    </a:lnTo>
                    <a:lnTo>
                      <a:pt x="60" y="131"/>
                    </a:lnTo>
                    <a:lnTo>
                      <a:pt x="60" y="132"/>
                    </a:lnTo>
                    <a:lnTo>
                      <a:pt x="60" y="132"/>
                    </a:lnTo>
                    <a:lnTo>
                      <a:pt x="60" y="132"/>
                    </a:lnTo>
                    <a:lnTo>
                      <a:pt x="59" y="132"/>
                    </a:lnTo>
                    <a:lnTo>
                      <a:pt x="59" y="132"/>
                    </a:lnTo>
                    <a:lnTo>
                      <a:pt x="59" y="132"/>
                    </a:lnTo>
                    <a:lnTo>
                      <a:pt x="58" y="132"/>
                    </a:lnTo>
                    <a:lnTo>
                      <a:pt x="58" y="132"/>
                    </a:lnTo>
                    <a:lnTo>
                      <a:pt x="58" y="131"/>
                    </a:lnTo>
                    <a:lnTo>
                      <a:pt x="58" y="131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56" y="131"/>
                    </a:lnTo>
                    <a:lnTo>
                      <a:pt x="56" y="131"/>
                    </a:lnTo>
                    <a:lnTo>
                      <a:pt x="56" y="131"/>
                    </a:lnTo>
                    <a:lnTo>
                      <a:pt x="55" y="131"/>
                    </a:lnTo>
                    <a:lnTo>
                      <a:pt x="55" y="131"/>
                    </a:lnTo>
                    <a:lnTo>
                      <a:pt x="55" y="130"/>
                    </a:lnTo>
                    <a:lnTo>
                      <a:pt x="54" y="130"/>
                    </a:lnTo>
                    <a:lnTo>
                      <a:pt x="54" y="130"/>
                    </a:lnTo>
                    <a:lnTo>
                      <a:pt x="53" y="130"/>
                    </a:lnTo>
                    <a:lnTo>
                      <a:pt x="53" y="130"/>
                    </a:lnTo>
                    <a:lnTo>
                      <a:pt x="53" y="130"/>
                    </a:lnTo>
                    <a:lnTo>
                      <a:pt x="53" y="130"/>
                    </a:lnTo>
                    <a:lnTo>
                      <a:pt x="52" y="130"/>
                    </a:lnTo>
                    <a:lnTo>
                      <a:pt x="52" y="130"/>
                    </a:lnTo>
                    <a:lnTo>
                      <a:pt x="51" y="130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50" y="130"/>
                    </a:lnTo>
                    <a:lnTo>
                      <a:pt x="50" y="130"/>
                    </a:lnTo>
                    <a:lnTo>
                      <a:pt x="50" y="131"/>
                    </a:lnTo>
                    <a:lnTo>
                      <a:pt x="49" y="131"/>
                    </a:lnTo>
                    <a:lnTo>
                      <a:pt x="49" y="132"/>
                    </a:lnTo>
                    <a:lnTo>
                      <a:pt x="49" y="132"/>
                    </a:lnTo>
                    <a:lnTo>
                      <a:pt x="49" y="132"/>
                    </a:lnTo>
                    <a:lnTo>
                      <a:pt x="48" y="132"/>
                    </a:lnTo>
                    <a:lnTo>
                      <a:pt x="48" y="132"/>
                    </a:lnTo>
                    <a:lnTo>
                      <a:pt x="48" y="132"/>
                    </a:lnTo>
                    <a:lnTo>
                      <a:pt x="48" y="133"/>
                    </a:lnTo>
                    <a:lnTo>
                      <a:pt x="47" y="133"/>
                    </a:lnTo>
                    <a:lnTo>
                      <a:pt x="47" y="133"/>
                    </a:lnTo>
                    <a:lnTo>
                      <a:pt x="47" y="133"/>
                    </a:lnTo>
                    <a:lnTo>
                      <a:pt x="46" y="133"/>
                    </a:lnTo>
                    <a:lnTo>
                      <a:pt x="46" y="133"/>
                    </a:lnTo>
                    <a:lnTo>
                      <a:pt x="46" y="133"/>
                    </a:lnTo>
                    <a:lnTo>
                      <a:pt x="45" y="133"/>
                    </a:lnTo>
                    <a:lnTo>
                      <a:pt x="45" y="133"/>
                    </a:lnTo>
                    <a:lnTo>
                      <a:pt x="44" y="133"/>
                    </a:lnTo>
                    <a:lnTo>
                      <a:pt x="44" y="133"/>
                    </a:lnTo>
                    <a:lnTo>
                      <a:pt x="44" y="133"/>
                    </a:lnTo>
                    <a:lnTo>
                      <a:pt x="44" y="134"/>
                    </a:lnTo>
                    <a:lnTo>
                      <a:pt x="44" y="134"/>
                    </a:lnTo>
                    <a:lnTo>
                      <a:pt x="44" y="135"/>
                    </a:lnTo>
                    <a:lnTo>
                      <a:pt x="44" y="135"/>
                    </a:lnTo>
                    <a:lnTo>
                      <a:pt x="43" y="135"/>
                    </a:lnTo>
                    <a:lnTo>
                      <a:pt x="43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2" y="136"/>
                    </a:lnTo>
                    <a:lnTo>
                      <a:pt x="42" y="137"/>
                    </a:lnTo>
                    <a:lnTo>
                      <a:pt x="42" y="137"/>
                    </a:lnTo>
                    <a:lnTo>
                      <a:pt x="42" y="137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1" y="138"/>
                    </a:lnTo>
                    <a:lnTo>
                      <a:pt x="41" y="138"/>
                    </a:lnTo>
                    <a:lnTo>
                      <a:pt x="41" y="138"/>
                    </a:lnTo>
                    <a:lnTo>
                      <a:pt x="40" y="138"/>
                    </a:lnTo>
                    <a:lnTo>
                      <a:pt x="40" y="138"/>
                    </a:lnTo>
                    <a:lnTo>
                      <a:pt x="39" y="138"/>
                    </a:lnTo>
                    <a:lnTo>
                      <a:pt x="39" y="139"/>
                    </a:lnTo>
                    <a:lnTo>
                      <a:pt x="39" y="139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9" y="141"/>
                    </a:lnTo>
                    <a:lnTo>
                      <a:pt x="39" y="141"/>
                    </a:lnTo>
                    <a:lnTo>
                      <a:pt x="39" y="141"/>
                    </a:lnTo>
                    <a:lnTo>
                      <a:pt x="39" y="142"/>
                    </a:lnTo>
                    <a:lnTo>
                      <a:pt x="39" y="142"/>
                    </a:lnTo>
                    <a:lnTo>
                      <a:pt x="39" y="142"/>
                    </a:lnTo>
                    <a:lnTo>
                      <a:pt x="39" y="143"/>
                    </a:lnTo>
                    <a:lnTo>
                      <a:pt x="38" y="143"/>
                    </a:lnTo>
                    <a:lnTo>
                      <a:pt x="38" y="143"/>
                    </a:lnTo>
                    <a:lnTo>
                      <a:pt x="38" y="143"/>
                    </a:lnTo>
                    <a:lnTo>
                      <a:pt x="37" y="143"/>
                    </a:lnTo>
                    <a:lnTo>
                      <a:pt x="37" y="144"/>
                    </a:lnTo>
                    <a:lnTo>
                      <a:pt x="37" y="144"/>
                    </a:lnTo>
                    <a:lnTo>
                      <a:pt x="36" y="144"/>
                    </a:lnTo>
                    <a:lnTo>
                      <a:pt x="36" y="144"/>
                    </a:lnTo>
                    <a:lnTo>
                      <a:pt x="35" y="144"/>
                    </a:lnTo>
                    <a:lnTo>
                      <a:pt x="35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3" y="144"/>
                    </a:lnTo>
                    <a:lnTo>
                      <a:pt x="33" y="144"/>
                    </a:lnTo>
                    <a:lnTo>
                      <a:pt x="33" y="144"/>
                    </a:lnTo>
                    <a:lnTo>
                      <a:pt x="33" y="145"/>
                    </a:lnTo>
                    <a:lnTo>
                      <a:pt x="32" y="145"/>
                    </a:lnTo>
                    <a:lnTo>
                      <a:pt x="32" y="145"/>
                    </a:lnTo>
                    <a:lnTo>
                      <a:pt x="32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0" y="146"/>
                    </a:lnTo>
                    <a:lnTo>
                      <a:pt x="30" y="146"/>
                    </a:lnTo>
                    <a:lnTo>
                      <a:pt x="30" y="146"/>
                    </a:lnTo>
                    <a:lnTo>
                      <a:pt x="30" y="146"/>
                    </a:lnTo>
                    <a:lnTo>
                      <a:pt x="29" y="146"/>
                    </a:lnTo>
                    <a:lnTo>
                      <a:pt x="29" y="146"/>
                    </a:lnTo>
                    <a:lnTo>
                      <a:pt x="29" y="146"/>
                    </a:lnTo>
                    <a:lnTo>
                      <a:pt x="29" y="146"/>
                    </a:lnTo>
                    <a:lnTo>
                      <a:pt x="28" y="147"/>
                    </a:lnTo>
                    <a:lnTo>
                      <a:pt x="28" y="147"/>
                    </a:lnTo>
                    <a:lnTo>
                      <a:pt x="27" y="147"/>
                    </a:lnTo>
                    <a:lnTo>
                      <a:pt x="27" y="147"/>
                    </a:lnTo>
                    <a:lnTo>
                      <a:pt x="27" y="148"/>
                    </a:lnTo>
                    <a:lnTo>
                      <a:pt x="27" y="148"/>
                    </a:lnTo>
                    <a:lnTo>
                      <a:pt x="26" y="148"/>
                    </a:lnTo>
                    <a:lnTo>
                      <a:pt x="26" y="148"/>
                    </a:lnTo>
                    <a:lnTo>
                      <a:pt x="26" y="148"/>
                    </a:lnTo>
                    <a:lnTo>
                      <a:pt x="25" y="148"/>
                    </a:lnTo>
                    <a:lnTo>
                      <a:pt x="25" y="148"/>
                    </a:lnTo>
                    <a:lnTo>
                      <a:pt x="25" y="147"/>
                    </a:lnTo>
                    <a:lnTo>
                      <a:pt x="24" y="147"/>
                    </a:lnTo>
                    <a:lnTo>
                      <a:pt x="24" y="147"/>
                    </a:lnTo>
                    <a:lnTo>
                      <a:pt x="24" y="147"/>
                    </a:lnTo>
                    <a:lnTo>
                      <a:pt x="23" y="147"/>
                    </a:lnTo>
                    <a:lnTo>
                      <a:pt x="23" y="147"/>
                    </a:lnTo>
                    <a:lnTo>
                      <a:pt x="22" y="147"/>
                    </a:lnTo>
                    <a:lnTo>
                      <a:pt x="22" y="146"/>
                    </a:lnTo>
                    <a:lnTo>
                      <a:pt x="22" y="147"/>
                    </a:lnTo>
                    <a:lnTo>
                      <a:pt x="21" y="147"/>
                    </a:lnTo>
                    <a:lnTo>
                      <a:pt x="21" y="146"/>
                    </a:lnTo>
                    <a:lnTo>
                      <a:pt x="21" y="146"/>
                    </a:lnTo>
                    <a:lnTo>
                      <a:pt x="21" y="147"/>
                    </a:lnTo>
                    <a:lnTo>
                      <a:pt x="20" y="147"/>
                    </a:lnTo>
                    <a:lnTo>
                      <a:pt x="20" y="147"/>
                    </a:lnTo>
                    <a:lnTo>
                      <a:pt x="20" y="147"/>
                    </a:lnTo>
                    <a:lnTo>
                      <a:pt x="19" y="147"/>
                    </a:lnTo>
                    <a:lnTo>
                      <a:pt x="19" y="147"/>
                    </a:lnTo>
                    <a:lnTo>
                      <a:pt x="19" y="147"/>
                    </a:lnTo>
                    <a:lnTo>
                      <a:pt x="19" y="147"/>
                    </a:lnTo>
                    <a:lnTo>
                      <a:pt x="18" y="147"/>
                    </a:lnTo>
                    <a:lnTo>
                      <a:pt x="18" y="147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6" y="147"/>
                    </a:lnTo>
                    <a:lnTo>
                      <a:pt x="16" y="147"/>
                    </a:lnTo>
                    <a:lnTo>
                      <a:pt x="15" y="147"/>
                    </a:lnTo>
                    <a:lnTo>
                      <a:pt x="15" y="147"/>
                    </a:lnTo>
                    <a:lnTo>
                      <a:pt x="14" y="147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13" y="148"/>
                    </a:lnTo>
                    <a:lnTo>
                      <a:pt x="13" y="148"/>
                    </a:lnTo>
                    <a:lnTo>
                      <a:pt x="13" y="148"/>
                    </a:lnTo>
                    <a:lnTo>
                      <a:pt x="13" y="149"/>
                    </a:lnTo>
                    <a:lnTo>
                      <a:pt x="12" y="149"/>
                    </a:lnTo>
                    <a:lnTo>
                      <a:pt x="12" y="149"/>
                    </a:lnTo>
                    <a:lnTo>
                      <a:pt x="12" y="149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1" y="150"/>
                    </a:lnTo>
                    <a:lnTo>
                      <a:pt x="11" y="150"/>
                    </a:lnTo>
                    <a:lnTo>
                      <a:pt x="10" y="150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9" y="153"/>
                    </a:lnTo>
                    <a:lnTo>
                      <a:pt x="9" y="153"/>
                    </a:lnTo>
                    <a:lnTo>
                      <a:pt x="9" y="154"/>
                    </a:lnTo>
                    <a:lnTo>
                      <a:pt x="9" y="154"/>
                    </a:lnTo>
                    <a:lnTo>
                      <a:pt x="9" y="155"/>
                    </a:lnTo>
                    <a:lnTo>
                      <a:pt x="9" y="155"/>
                    </a:lnTo>
                    <a:lnTo>
                      <a:pt x="8" y="155"/>
                    </a:lnTo>
                    <a:lnTo>
                      <a:pt x="8" y="155"/>
                    </a:lnTo>
                    <a:lnTo>
                      <a:pt x="7" y="155"/>
                    </a:lnTo>
                    <a:lnTo>
                      <a:pt x="7" y="156"/>
                    </a:lnTo>
                    <a:lnTo>
                      <a:pt x="7" y="156"/>
                    </a:lnTo>
                    <a:lnTo>
                      <a:pt x="7" y="156"/>
                    </a:lnTo>
                    <a:lnTo>
                      <a:pt x="7" y="156"/>
                    </a:lnTo>
                    <a:lnTo>
                      <a:pt x="7" y="156"/>
                    </a:lnTo>
                    <a:lnTo>
                      <a:pt x="6" y="156"/>
                    </a:lnTo>
                    <a:lnTo>
                      <a:pt x="6" y="157"/>
                    </a:lnTo>
                    <a:lnTo>
                      <a:pt x="6" y="157"/>
                    </a:lnTo>
                    <a:lnTo>
                      <a:pt x="5" y="157"/>
                    </a:lnTo>
                    <a:lnTo>
                      <a:pt x="5" y="157"/>
                    </a:lnTo>
                    <a:lnTo>
                      <a:pt x="4" y="157"/>
                    </a:lnTo>
                    <a:lnTo>
                      <a:pt x="4" y="158"/>
                    </a:lnTo>
                    <a:lnTo>
                      <a:pt x="4" y="158"/>
                    </a:lnTo>
                    <a:lnTo>
                      <a:pt x="4" y="158"/>
                    </a:lnTo>
                    <a:lnTo>
                      <a:pt x="3" y="158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3" y="160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3" y="158"/>
                    </a:lnTo>
                    <a:lnTo>
                      <a:pt x="2" y="158"/>
                    </a:lnTo>
                    <a:lnTo>
                      <a:pt x="2" y="157"/>
                    </a:lnTo>
                    <a:lnTo>
                      <a:pt x="2" y="156"/>
                    </a:lnTo>
                    <a:lnTo>
                      <a:pt x="3" y="156"/>
                    </a:lnTo>
                    <a:lnTo>
                      <a:pt x="3" y="156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2" y="155"/>
                    </a:lnTo>
                    <a:lnTo>
                      <a:pt x="2" y="155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1" y="148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1" y="145"/>
                    </a:lnTo>
                    <a:lnTo>
                      <a:pt x="1" y="144"/>
                    </a:lnTo>
                    <a:lnTo>
                      <a:pt x="2" y="144"/>
                    </a:lnTo>
                    <a:lnTo>
                      <a:pt x="2" y="143"/>
                    </a:lnTo>
                    <a:lnTo>
                      <a:pt x="2" y="143"/>
                    </a:lnTo>
                    <a:lnTo>
                      <a:pt x="3" y="142"/>
                    </a:lnTo>
                    <a:lnTo>
                      <a:pt x="3" y="142"/>
                    </a:lnTo>
                    <a:lnTo>
                      <a:pt x="3" y="141"/>
                    </a:lnTo>
                    <a:lnTo>
                      <a:pt x="3" y="140"/>
                    </a:lnTo>
                    <a:lnTo>
                      <a:pt x="4" y="139"/>
                    </a:lnTo>
                    <a:lnTo>
                      <a:pt x="4" y="139"/>
                    </a:lnTo>
                    <a:lnTo>
                      <a:pt x="5" y="138"/>
                    </a:lnTo>
                    <a:lnTo>
                      <a:pt x="5" y="137"/>
                    </a:lnTo>
                    <a:lnTo>
                      <a:pt x="6" y="137"/>
                    </a:lnTo>
                    <a:lnTo>
                      <a:pt x="7" y="136"/>
                    </a:lnTo>
                    <a:lnTo>
                      <a:pt x="7" y="136"/>
                    </a:lnTo>
                    <a:lnTo>
                      <a:pt x="8" y="135"/>
                    </a:lnTo>
                    <a:lnTo>
                      <a:pt x="9" y="133"/>
                    </a:lnTo>
                    <a:lnTo>
                      <a:pt x="9" y="132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31"/>
                    </a:lnTo>
                    <a:lnTo>
                      <a:pt x="11" y="131"/>
                    </a:lnTo>
                    <a:lnTo>
                      <a:pt x="12" y="131"/>
                    </a:lnTo>
                    <a:lnTo>
                      <a:pt x="12" y="130"/>
                    </a:lnTo>
                    <a:lnTo>
                      <a:pt x="12" y="129"/>
                    </a:lnTo>
                    <a:lnTo>
                      <a:pt x="13" y="128"/>
                    </a:lnTo>
                    <a:lnTo>
                      <a:pt x="13" y="127"/>
                    </a:lnTo>
                    <a:lnTo>
                      <a:pt x="13" y="126"/>
                    </a:lnTo>
                    <a:lnTo>
                      <a:pt x="13" y="126"/>
                    </a:lnTo>
                    <a:lnTo>
                      <a:pt x="14" y="126"/>
                    </a:lnTo>
                    <a:lnTo>
                      <a:pt x="14" y="125"/>
                    </a:lnTo>
                    <a:lnTo>
                      <a:pt x="14" y="125"/>
                    </a:lnTo>
                    <a:lnTo>
                      <a:pt x="14" y="124"/>
                    </a:lnTo>
                    <a:lnTo>
                      <a:pt x="14" y="123"/>
                    </a:lnTo>
                    <a:lnTo>
                      <a:pt x="15" y="122"/>
                    </a:lnTo>
                    <a:lnTo>
                      <a:pt x="15" y="121"/>
                    </a:lnTo>
                    <a:lnTo>
                      <a:pt x="15" y="121"/>
                    </a:lnTo>
                    <a:lnTo>
                      <a:pt x="16" y="120"/>
                    </a:lnTo>
                    <a:lnTo>
                      <a:pt x="16" y="119"/>
                    </a:lnTo>
                    <a:lnTo>
                      <a:pt x="17" y="118"/>
                    </a:lnTo>
                    <a:lnTo>
                      <a:pt x="18" y="117"/>
                    </a:lnTo>
                    <a:lnTo>
                      <a:pt x="18" y="116"/>
                    </a:lnTo>
                    <a:lnTo>
                      <a:pt x="19" y="116"/>
                    </a:lnTo>
                    <a:lnTo>
                      <a:pt x="19" y="116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18" y="111"/>
                    </a:lnTo>
                    <a:lnTo>
                      <a:pt x="17" y="110"/>
                    </a:lnTo>
                    <a:lnTo>
                      <a:pt x="17" y="109"/>
                    </a:lnTo>
                    <a:lnTo>
                      <a:pt x="17" y="109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7" y="107"/>
                    </a:lnTo>
                    <a:lnTo>
                      <a:pt x="17" y="106"/>
                    </a:lnTo>
                    <a:lnTo>
                      <a:pt x="17" y="106"/>
                    </a:lnTo>
                    <a:lnTo>
                      <a:pt x="17" y="106"/>
                    </a:lnTo>
                    <a:lnTo>
                      <a:pt x="16" y="105"/>
                    </a:lnTo>
                    <a:lnTo>
                      <a:pt x="16" y="105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7" y="101"/>
                    </a:lnTo>
                    <a:lnTo>
                      <a:pt x="17" y="101"/>
                    </a:lnTo>
                    <a:lnTo>
                      <a:pt x="18" y="100"/>
                    </a:lnTo>
                    <a:lnTo>
                      <a:pt x="18" y="99"/>
                    </a:lnTo>
                    <a:lnTo>
                      <a:pt x="18" y="98"/>
                    </a:lnTo>
                    <a:lnTo>
                      <a:pt x="19" y="97"/>
                    </a:lnTo>
                    <a:lnTo>
                      <a:pt x="19" y="95"/>
                    </a:lnTo>
                    <a:lnTo>
                      <a:pt x="19" y="95"/>
                    </a:lnTo>
                    <a:lnTo>
                      <a:pt x="19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19" y="91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7"/>
                    </a:lnTo>
                    <a:lnTo>
                      <a:pt x="21" y="86"/>
                    </a:lnTo>
                    <a:lnTo>
                      <a:pt x="21" y="86"/>
                    </a:lnTo>
                    <a:lnTo>
                      <a:pt x="21" y="86"/>
                    </a:lnTo>
                    <a:lnTo>
                      <a:pt x="21" y="85"/>
                    </a:lnTo>
                    <a:lnTo>
                      <a:pt x="21" y="83"/>
                    </a:lnTo>
                    <a:lnTo>
                      <a:pt x="21" y="83"/>
                    </a:lnTo>
                    <a:lnTo>
                      <a:pt x="21" y="82"/>
                    </a:lnTo>
                    <a:lnTo>
                      <a:pt x="22" y="81"/>
                    </a:lnTo>
                    <a:lnTo>
                      <a:pt x="22" y="80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4" y="75"/>
                    </a:lnTo>
                    <a:lnTo>
                      <a:pt x="24" y="75"/>
                    </a:lnTo>
                    <a:lnTo>
                      <a:pt x="25" y="75"/>
                    </a:lnTo>
                    <a:lnTo>
                      <a:pt x="25" y="75"/>
                    </a:lnTo>
                    <a:lnTo>
                      <a:pt x="26" y="74"/>
                    </a:lnTo>
                    <a:lnTo>
                      <a:pt x="27" y="73"/>
                    </a:lnTo>
                    <a:lnTo>
                      <a:pt x="27" y="73"/>
                    </a:lnTo>
                    <a:lnTo>
                      <a:pt x="27" y="72"/>
                    </a:lnTo>
                    <a:lnTo>
                      <a:pt x="28" y="71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29" y="68"/>
                    </a:lnTo>
                    <a:lnTo>
                      <a:pt x="29" y="67"/>
                    </a:lnTo>
                    <a:lnTo>
                      <a:pt x="29" y="67"/>
                    </a:lnTo>
                    <a:lnTo>
                      <a:pt x="29" y="66"/>
                    </a:lnTo>
                    <a:lnTo>
                      <a:pt x="29" y="66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30" y="62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31" y="59"/>
                    </a:lnTo>
                    <a:lnTo>
                      <a:pt x="31" y="57"/>
                    </a:lnTo>
                    <a:lnTo>
                      <a:pt x="31" y="56"/>
                    </a:lnTo>
                    <a:lnTo>
                      <a:pt x="31" y="55"/>
                    </a:lnTo>
                    <a:lnTo>
                      <a:pt x="31" y="54"/>
                    </a:lnTo>
                    <a:lnTo>
                      <a:pt x="30" y="54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1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9" y="49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30" y="45"/>
                    </a:lnTo>
                    <a:lnTo>
                      <a:pt x="30" y="45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2" y="41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5" y="36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1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8"/>
                    </a:lnTo>
                    <a:lnTo>
                      <a:pt x="36" y="27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4" y="24"/>
                    </a:lnTo>
                    <a:lnTo>
                      <a:pt x="33" y="23"/>
                    </a:lnTo>
                    <a:lnTo>
                      <a:pt x="32" y="22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19"/>
                    </a:lnTo>
                    <a:lnTo>
                      <a:pt x="30" y="18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3" y="4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8" y="6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3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10" name="Freeform 123">
                <a:extLst>
                  <a:ext uri="{FF2B5EF4-FFF2-40B4-BE49-F238E27FC236}">
                    <a16:creationId xmlns:a16="http://schemas.microsoft.com/office/drawing/2014/main" xmlns="" id="{87A57598-66D7-47C1-AEB4-D66A46886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863" y="4940301"/>
                <a:ext cx="293688" cy="357188"/>
              </a:xfrm>
              <a:custGeom>
                <a:avLst/>
                <a:gdLst>
                  <a:gd name="T0" fmla="*/ 17 w 185"/>
                  <a:gd name="T1" fmla="*/ 109 h 225"/>
                  <a:gd name="T2" fmla="*/ 9 w 185"/>
                  <a:gd name="T3" fmla="*/ 100 h 225"/>
                  <a:gd name="T4" fmla="*/ 2 w 185"/>
                  <a:gd name="T5" fmla="*/ 93 h 225"/>
                  <a:gd name="T6" fmla="*/ 2 w 185"/>
                  <a:gd name="T7" fmla="*/ 84 h 225"/>
                  <a:gd name="T8" fmla="*/ 2 w 185"/>
                  <a:gd name="T9" fmla="*/ 73 h 225"/>
                  <a:gd name="T10" fmla="*/ 4 w 185"/>
                  <a:gd name="T11" fmla="*/ 64 h 225"/>
                  <a:gd name="T12" fmla="*/ 12 w 185"/>
                  <a:gd name="T13" fmla="*/ 53 h 225"/>
                  <a:gd name="T14" fmla="*/ 21 w 185"/>
                  <a:gd name="T15" fmla="*/ 46 h 225"/>
                  <a:gd name="T16" fmla="*/ 31 w 185"/>
                  <a:gd name="T17" fmla="*/ 38 h 225"/>
                  <a:gd name="T18" fmla="*/ 40 w 185"/>
                  <a:gd name="T19" fmla="*/ 31 h 225"/>
                  <a:gd name="T20" fmla="*/ 45 w 185"/>
                  <a:gd name="T21" fmla="*/ 21 h 225"/>
                  <a:gd name="T22" fmla="*/ 49 w 185"/>
                  <a:gd name="T23" fmla="*/ 10 h 225"/>
                  <a:gd name="T24" fmla="*/ 59 w 185"/>
                  <a:gd name="T25" fmla="*/ 1 h 225"/>
                  <a:gd name="T26" fmla="*/ 70 w 185"/>
                  <a:gd name="T27" fmla="*/ 5 h 225"/>
                  <a:gd name="T28" fmla="*/ 79 w 185"/>
                  <a:gd name="T29" fmla="*/ 11 h 225"/>
                  <a:gd name="T30" fmla="*/ 89 w 185"/>
                  <a:gd name="T31" fmla="*/ 14 h 225"/>
                  <a:gd name="T32" fmla="*/ 96 w 185"/>
                  <a:gd name="T33" fmla="*/ 20 h 225"/>
                  <a:gd name="T34" fmla="*/ 103 w 185"/>
                  <a:gd name="T35" fmla="*/ 16 h 225"/>
                  <a:gd name="T36" fmla="*/ 113 w 185"/>
                  <a:gd name="T37" fmla="*/ 15 h 225"/>
                  <a:gd name="T38" fmla="*/ 119 w 185"/>
                  <a:gd name="T39" fmla="*/ 24 h 225"/>
                  <a:gd name="T40" fmla="*/ 127 w 185"/>
                  <a:gd name="T41" fmla="*/ 32 h 225"/>
                  <a:gd name="T42" fmla="*/ 131 w 185"/>
                  <a:gd name="T43" fmla="*/ 40 h 225"/>
                  <a:gd name="T44" fmla="*/ 132 w 185"/>
                  <a:gd name="T45" fmla="*/ 49 h 225"/>
                  <a:gd name="T46" fmla="*/ 140 w 185"/>
                  <a:gd name="T47" fmla="*/ 55 h 225"/>
                  <a:gd name="T48" fmla="*/ 148 w 185"/>
                  <a:gd name="T49" fmla="*/ 61 h 225"/>
                  <a:gd name="T50" fmla="*/ 151 w 185"/>
                  <a:gd name="T51" fmla="*/ 68 h 225"/>
                  <a:gd name="T52" fmla="*/ 154 w 185"/>
                  <a:gd name="T53" fmla="*/ 77 h 225"/>
                  <a:gd name="T54" fmla="*/ 159 w 185"/>
                  <a:gd name="T55" fmla="*/ 84 h 225"/>
                  <a:gd name="T56" fmla="*/ 166 w 185"/>
                  <a:gd name="T57" fmla="*/ 89 h 225"/>
                  <a:gd name="T58" fmla="*/ 169 w 185"/>
                  <a:gd name="T59" fmla="*/ 95 h 225"/>
                  <a:gd name="T60" fmla="*/ 167 w 185"/>
                  <a:gd name="T61" fmla="*/ 103 h 225"/>
                  <a:gd name="T62" fmla="*/ 170 w 185"/>
                  <a:gd name="T63" fmla="*/ 112 h 225"/>
                  <a:gd name="T64" fmla="*/ 169 w 185"/>
                  <a:gd name="T65" fmla="*/ 121 h 225"/>
                  <a:gd name="T66" fmla="*/ 166 w 185"/>
                  <a:gd name="T67" fmla="*/ 131 h 225"/>
                  <a:gd name="T68" fmla="*/ 170 w 185"/>
                  <a:gd name="T69" fmla="*/ 141 h 225"/>
                  <a:gd name="T70" fmla="*/ 172 w 185"/>
                  <a:gd name="T71" fmla="*/ 148 h 225"/>
                  <a:gd name="T72" fmla="*/ 177 w 185"/>
                  <a:gd name="T73" fmla="*/ 157 h 225"/>
                  <a:gd name="T74" fmla="*/ 177 w 185"/>
                  <a:gd name="T75" fmla="*/ 166 h 225"/>
                  <a:gd name="T76" fmla="*/ 177 w 185"/>
                  <a:gd name="T77" fmla="*/ 173 h 225"/>
                  <a:gd name="T78" fmla="*/ 183 w 185"/>
                  <a:gd name="T79" fmla="*/ 182 h 225"/>
                  <a:gd name="T80" fmla="*/ 177 w 185"/>
                  <a:gd name="T81" fmla="*/ 188 h 225"/>
                  <a:gd name="T82" fmla="*/ 177 w 185"/>
                  <a:gd name="T83" fmla="*/ 199 h 225"/>
                  <a:gd name="T84" fmla="*/ 180 w 185"/>
                  <a:gd name="T85" fmla="*/ 208 h 225"/>
                  <a:gd name="T86" fmla="*/ 173 w 185"/>
                  <a:gd name="T87" fmla="*/ 215 h 225"/>
                  <a:gd name="T88" fmla="*/ 164 w 185"/>
                  <a:gd name="T89" fmla="*/ 220 h 225"/>
                  <a:gd name="T90" fmla="*/ 154 w 185"/>
                  <a:gd name="T91" fmla="*/ 223 h 225"/>
                  <a:gd name="T92" fmla="*/ 145 w 185"/>
                  <a:gd name="T93" fmla="*/ 219 h 225"/>
                  <a:gd name="T94" fmla="*/ 141 w 185"/>
                  <a:gd name="T95" fmla="*/ 212 h 225"/>
                  <a:gd name="T96" fmla="*/ 133 w 185"/>
                  <a:gd name="T97" fmla="*/ 204 h 225"/>
                  <a:gd name="T98" fmla="*/ 131 w 185"/>
                  <a:gd name="T99" fmla="*/ 192 h 225"/>
                  <a:gd name="T100" fmla="*/ 131 w 185"/>
                  <a:gd name="T101" fmla="*/ 187 h 225"/>
                  <a:gd name="T102" fmla="*/ 119 w 185"/>
                  <a:gd name="T103" fmla="*/ 190 h 225"/>
                  <a:gd name="T104" fmla="*/ 107 w 185"/>
                  <a:gd name="T105" fmla="*/ 187 h 225"/>
                  <a:gd name="T106" fmla="*/ 97 w 185"/>
                  <a:gd name="T107" fmla="*/ 182 h 225"/>
                  <a:gd name="T108" fmla="*/ 92 w 185"/>
                  <a:gd name="T109" fmla="*/ 173 h 225"/>
                  <a:gd name="T110" fmla="*/ 85 w 185"/>
                  <a:gd name="T111" fmla="*/ 164 h 225"/>
                  <a:gd name="T112" fmla="*/ 79 w 185"/>
                  <a:gd name="T113" fmla="*/ 155 h 225"/>
                  <a:gd name="T114" fmla="*/ 69 w 185"/>
                  <a:gd name="T115" fmla="*/ 148 h 225"/>
                  <a:gd name="T116" fmla="*/ 69 w 185"/>
                  <a:gd name="T117" fmla="*/ 139 h 225"/>
                  <a:gd name="T118" fmla="*/ 58 w 185"/>
                  <a:gd name="T119" fmla="*/ 136 h 225"/>
                  <a:gd name="T120" fmla="*/ 46 w 185"/>
                  <a:gd name="T121" fmla="*/ 132 h 225"/>
                  <a:gd name="T122" fmla="*/ 36 w 185"/>
                  <a:gd name="T123" fmla="*/ 129 h 225"/>
                  <a:gd name="T124" fmla="*/ 29 w 185"/>
                  <a:gd name="T125" fmla="*/ 11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" h="225">
                    <a:moveTo>
                      <a:pt x="24" y="116"/>
                    </a:moveTo>
                    <a:lnTo>
                      <a:pt x="24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2" y="116"/>
                    </a:lnTo>
                    <a:lnTo>
                      <a:pt x="22" y="115"/>
                    </a:lnTo>
                    <a:lnTo>
                      <a:pt x="23" y="115"/>
                    </a:lnTo>
                    <a:lnTo>
                      <a:pt x="22" y="115"/>
                    </a:lnTo>
                    <a:lnTo>
                      <a:pt x="22" y="114"/>
                    </a:lnTo>
                    <a:lnTo>
                      <a:pt x="22" y="114"/>
                    </a:lnTo>
                    <a:lnTo>
                      <a:pt x="22" y="114"/>
                    </a:lnTo>
                    <a:lnTo>
                      <a:pt x="21" y="114"/>
                    </a:lnTo>
                    <a:lnTo>
                      <a:pt x="21" y="114"/>
                    </a:lnTo>
                    <a:lnTo>
                      <a:pt x="21" y="113"/>
                    </a:lnTo>
                    <a:lnTo>
                      <a:pt x="20" y="113"/>
                    </a:lnTo>
                    <a:lnTo>
                      <a:pt x="20" y="113"/>
                    </a:lnTo>
                    <a:lnTo>
                      <a:pt x="20" y="112"/>
                    </a:lnTo>
                    <a:lnTo>
                      <a:pt x="20" y="112"/>
                    </a:lnTo>
                    <a:lnTo>
                      <a:pt x="20" y="112"/>
                    </a:lnTo>
                    <a:lnTo>
                      <a:pt x="20" y="111"/>
                    </a:lnTo>
                    <a:lnTo>
                      <a:pt x="20" y="111"/>
                    </a:lnTo>
                    <a:lnTo>
                      <a:pt x="19" y="111"/>
                    </a:lnTo>
                    <a:lnTo>
                      <a:pt x="19" y="111"/>
                    </a:lnTo>
                    <a:lnTo>
                      <a:pt x="19" y="111"/>
                    </a:lnTo>
                    <a:lnTo>
                      <a:pt x="18" y="111"/>
                    </a:lnTo>
                    <a:lnTo>
                      <a:pt x="18" y="110"/>
                    </a:lnTo>
                    <a:lnTo>
                      <a:pt x="18" y="110"/>
                    </a:lnTo>
                    <a:lnTo>
                      <a:pt x="18" y="110"/>
                    </a:lnTo>
                    <a:lnTo>
                      <a:pt x="18" y="109"/>
                    </a:lnTo>
                    <a:lnTo>
                      <a:pt x="17" y="109"/>
                    </a:lnTo>
                    <a:lnTo>
                      <a:pt x="17" y="109"/>
                    </a:lnTo>
                    <a:lnTo>
                      <a:pt x="17" y="109"/>
                    </a:lnTo>
                    <a:lnTo>
                      <a:pt x="17" y="109"/>
                    </a:lnTo>
                    <a:lnTo>
                      <a:pt x="17" y="109"/>
                    </a:lnTo>
                    <a:lnTo>
                      <a:pt x="17" y="109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7" y="107"/>
                    </a:lnTo>
                    <a:lnTo>
                      <a:pt x="17" y="107"/>
                    </a:lnTo>
                    <a:lnTo>
                      <a:pt x="17" y="106"/>
                    </a:lnTo>
                    <a:lnTo>
                      <a:pt x="16" y="106"/>
                    </a:lnTo>
                    <a:lnTo>
                      <a:pt x="16" y="106"/>
                    </a:lnTo>
                    <a:lnTo>
                      <a:pt x="16" y="106"/>
                    </a:lnTo>
                    <a:lnTo>
                      <a:pt x="15" y="106"/>
                    </a:lnTo>
                    <a:lnTo>
                      <a:pt x="15" y="106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4"/>
                    </a:lnTo>
                    <a:lnTo>
                      <a:pt x="13" y="104"/>
                    </a:lnTo>
                    <a:lnTo>
                      <a:pt x="13" y="103"/>
                    </a:lnTo>
                    <a:lnTo>
                      <a:pt x="13" y="103"/>
                    </a:lnTo>
                    <a:lnTo>
                      <a:pt x="13" y="103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1" y="101"/>
                    </a:lnTo>
                    <a:lnTo>
                      <a:pt x="11" y="101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8" y="100"/>
                    </a:lnTo>
                    <a:lnTo>
                      <a:pt x="7" y="100"/>
                    </a:lnTo>
                    <a:lnTo>
                      <a:pt x="7" y="99"/>
                    </a:lnTo>
                    <a:lnTo>
                      <a:pt x="6" y="99"/>
                    </a:lnTo>
                    <a:lnTo>
                      <a:pt x="6" y="99"/>
                    </a:lnTo>
                    <a:lnTo>
                      <a:pt x="6" y="99"/>
                    </a:lnTo>
                    <a:lnTo>
                      <a:pt x="6" y="99"/>
                    </a:lnTo>
                    <a:lnTo>
                      <a:pt x="5" y="99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5" y="97"/>
                    </a:lnTo>
                    <a:lnTo>
                      <a:pt x="4" y="97"/>
                    </a:lnTo>
                    <a:lnTo>
                      <a:pt x="4" y="96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6"/>
                    </a:lnTo>
                    <a:lnTo>
                      <a:pt x="3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1" y="95"/>
                    </a:lnTo>
                    <a:lnTo>
                      <a:pt x="1" y="95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1" y="93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1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1" y="90"/>
                    </a:lnTo>
                    <a:lnTo>
                      <a:pt x="1" y="89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1" y="88"/>
                    </a:lnTo>
                    <a:lnTo>
                      <a:pt x="1" y="88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3" y="87"/>
                    </a:lnTo>
                    <a:lnTo>
                      <a:pt x="3" y="87"/>
                    </a:lnTo>
                    <a:lnTo>
                      <a:pt x="3" y="87"/>
                    </a:lnTo>
                    <a:lnTo>
                      <a:pt x="4" y="87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5" y="85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1" y="83"/>
                    </a:lnTo>
                    <a:lnTo>
                      <a:pt x="1" y="83"/>
                    </a:lnTo>
                    <a:lnTo>
                      <a:pt x="1" y="83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3" y="79"/>
                    </a:lnTo>
                    <a:lnTo>
                      <a:pt x="3" y="78"/>
                    </a:lnTo>
                    <a:lnTo>
                      <a:pt x="3" y="78"/>
                    </a:lnTo>
                    <a:lnTo>
                      <a:pt x="3" y="78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2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5"/>
                    </a:lnTo>
                    <a:lnTo>
                      <a:pt x="2" y="65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5" y="63"/>
                    </a:lnTo>
                    <a:lnTo>
                      <a:pt x="5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10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20" y="49"/>
                    </a:lnTo>
                    <a:lnTo>
                      <a:pt x="20" y="49"/>
                    </a:lnTo>
                    <a:lnTo>
                      <a:pt x="20" y="4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21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5" y="41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28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1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4"/>
                    </a:lnTo>
                    <a:lnTo>
                      <a:pt x="33" y="34"/>
                    </a:lnTo>
                    <a:lnTo>
                      <a:pt x="33" y="34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35" y="33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7" y="32"/>
                    </a:lnTo>
                    <a:lnTo>
                      <a:pt x="37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7" y="19"/>
                    </a:lnTo>
                    <a:lnTo>
                      <a:pt x="47" y="19"/>
                    </a:lnTo>
                    <a:lnTo>
                      <a:pt x="48" y="19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4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49" y="12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5" y="1"/>
                    </a:lnTo>
                    <a:lnTo>
                      <a:pt x="65" y="1"/>
                    </a:lnTo>
                    <a:lnTo>
                      <a:pt x="65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7" y="2"/>
                    </a:lnTo>
                    <a:lnTo>
                      <a:pt x="67" y="2"/>
                    </a:lnTo>
                    <a:lnTo>
                      <a:pt x="67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8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1" y="5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72" y="7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4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6" y="8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8" y="9"/>
                    </a:lnTo>
                    <a:lnTo>
                      <a:pt x="78" y="9"/>
                    </a:lnTo>
                    <a:lnTo>
                      <a:pt x="78" y="10"/>
                    </a:lnTo>
                    <a:lnTo>
                      <a:pt x="79" y="10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1"/>
                    </a:lnTo>
                    <a:lnTo>
                      <a:pt x="86" y="11"/>
                    </a:lnTo>
                    <a:lnTo>
                      <a:pt x="87" y="11"/>
                    </a:lnTo>
                    <a:lnTo>
                      <a:pt x="87" y="11"/>
                    </a:lnTo>
                    <a:lnTo>
                      <a:pt x="87" y="11"/>
                    </a:lnTo>
                    <a:lnTo>
                      <a:pt x="88" y="11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3"/>
                    </a:lnTo>
                    <a:lnTo>
                      <a:pt x="88" y="13"/>
                    </a:lnTo>
                    <a:lnTo>
                      <a:pt x="88" y="13"/>
                    </a:lnTo>
                    <a:lnTo>
                      <a:pt x="88" y="14"/>
                    </a:lnTo>
                    <a:lnTo>
                      <a:pt x="89" y="14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90" y="15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7"/>
                    </a:lnTo>
                    <a:lnTo>
                      <a:pt x="90" y="17"/>
                    </a:lnTo>
                    <a:lnTo>
                      <a:pt x="90" y="17"/>
                    </a:lnTo>
                    <a:lnTo>
                      <a:pt x="91" y="18"/>
                    </a:lnTo>
                    <a:lnTo>
                      <a:pt x="90" y="18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91" y="19"/>
                    </a:lnTo>
                    <a:lnTo>
                      <a:pt x="91" y="20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3" y="19"/>
                    </a:lnTo>
                    <a:lnTo>
                      <a:pt x="93" y="20"/>
                    </a:lnTo>
                    <a:lnTo>
                      <a:pt x="93" y="20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5" y="19"/>
                    </a:lnTo>
                    <a:lnTo>
                      <a:pt x="95" y="19"/>
                    </a:lnTo>
                    <a:lnTo>
                      <a:pt x="95" y="19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19"/>
                    </a:lnTo>
                    <a:lnTo>
                      <a:pt x="97" y="19"/>
                    </a:lnTo>
                    <a:lnTo>
                      <a:pt x="97" y="20"/>
                    </a:lnTo>
                    <a:lnTo>
                      <a:pt x="97" y="20"/>
                    </a:lnTo>
                    <a:lnTo>
                      <a:pt x="97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9" y="18"/>
                    </a:lnTo>
                    <a:lnTo>
                      <a:pt x="99" y="17"/>
                    </a:lnTo>
                    <a:lnTo>
                      <a:pt x="99" y="17"/>
                    </a:lnTo>
                    <a:lnTo>
                      <a:pt x="99" y="17"/>
                    </a:lnTo>
                    <a:lnTo>
                      <a:pt x="99" y="18"/>
                    </a:lnTo>
                    <a:lnTo>
                      <a:pt x="100" y="18"/>
                    </a:lnTo>
                    <a:lnTo>
                      <a:pt x="100" y="17"/>
                    </a:lnTo>
                    <a:lnTo>
                      <a:pt x="100" y="17"/>
                    </a:lnTo>
                    <a:lnTo>
                      <a:pt x="100" y="17"/>
                    </a:lnTo>
                    <a:lnTo>
                      <a:pt x="100" y="16"/>
                    </a:lnTo>
                    <a:lnTo>
                      <a:pt x="101" y="16"/>
                    </a:lnTo>
                    <a:lnTo>
                      <a:pt x="101" y="16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2" y="15"/>
                    </a:lnTo>
                    <a:lnTo>
                      <a:pt x="102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3" y="16"/>
                    </a:lnTo>
                    <a:lnTo>
                      <a:pt x="103" y="16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4" y="16"/>
                    </a:lnTo>
                    <a:lnTo>
                      <a:pt x="105" y="16"/>
                    </a:lnTo>
                    <a:lnTo>
                      <a:pt x="105" y="16"/>
                    </a:lnTo>
                    <a:lnTo>
                      <a:pt x="105" y="15"/>
                    </a:lnTo>
                    <a:lnTo>
                      <a:pt x="106" y="15"/>
                    </a:lnTo>
                    <a:lnTo>
                      <a:pt x="106" y="16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07" y="15"/>
                    </a:lnTo>
                    <a:lnTo>
                      <a:pt x="107" y="15"/>
                    </a:lnTo>
                    <a:lnTo>
                      <a:pt x="107" y="15"/>
                    </a:lnTo>
                    <a:lnTo>
                      <a:pt x="108" y="15"/>
                    </a:lnTo>
                    <a:lnTo>
                      <a:pt x="108" y="15"/>
                    </a:lnTo>
                    <a:lnTo>
                      <a:pt x="108" y="15"/>
                    </a:lnTo>
                    <a:lnTo>
                      <a:pt x="108" y="15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5"/>
                    </a:lnTo>
                    <a:lnTo>
                      <a:pt x="112" y="15"/>
                    </a:lnTo>
                    <a:lnTo>
                      <a:pt x="112" y="15"/>
                    </a:lnTo>
                    <a:lnTo>
                      <a:pt x="113" y="15"/>
                    </a:lnTo>
                    <a:lnTo>
                      <a:pt x="113" y="15"/>
                    </a:lnTo>
                    <a:lnTo>
                      <a:pt x="113" y="16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7"/>
                    </a:lnTo>
                    <a:lnTo>
                      <a:pt x="115" y="17"/>
                    </a:lnTo>
                    <a:lnTo>
                      <a:pt x="115" y="17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6" y="18"/>
                    </a:lnTo>
                    <a:lnTo>
                      <a:pt x="116" y="18"/>
                    </a:lnTo>
                    <a:lnTo>
                      <a:pt x="115" y="18"/>
                    </a:lnTo>
                    <a:lnTo>
                      <a:pt x="115" y="19"/>
                    </a:lnTo>
                    <a:lnTo>
                      <a:pt x="115" y="19"/>
                    </a:lnTo>
                    <a:lnTo>
                      <a:pt x="115" y="20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6" y="20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7" y="21"/>
                    </a:lnTo>
                    <a:lnTo>
                      <a:pt x="117" y="21"/>
                    </a:lnTo>
                    <a:lnTo>
                      <a:pt x="118" y="21"/>
                    </a:lnTo>
                    <a:lnTo>
                      <a:pt x="118" y="21"/>
                    </a:lnTo>
                    <a:lnTo>
                      <a:pt x="118" y="21"/>
                    </a:lnTo>
                    <a:lnTo>
                      <a:pt x="118" y="22"/>
                    </a:lnTo>
                    <a:lnTo>
                      <a:pt x="119" y="22"/>
                    </a:lnTo>
                    <a:lnTo>
                      <a:pt x="119" y="22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9" y="24"/>
                    </a:lnTo>
                    <a:lnTo>
                      <a:pt x="119" y="24"/>
                    </a:lnTo>
                    <a:lnTo>
                      <a:pt x="119" y="25"/>
                    </a:lnTo>
                    <a:lnTo>
                      <a:pt x="119" y="25"/>
                    </a:lnTo>
                    <a:lnTo>
                      <a:pt x="119" y="26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20" y="27"/>
                    </a:lnTo>
                    <a:lnTo>
                      <a:pt x="120" y="27"/>
                    </a:lnTo>
                    <a:lnTo>
                      <a:pt x="121" y="27"/>
                    </a:lnTo>
                    <a:lnTo>
                      <a:pt x="121" y="28"/>
                    </a:lnTo>
                    <a:lnTo>
                      <a:pt x="121" y="28"/>
                    </a:lnTo>
                    <a:lnTo>
                      <a:pt x="121" y="28"/>
                    </a:lnTo>
                    <a:lnTo>
                      <a:pt x="121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3" y="29"/>
                    </a:lnTo>
                    <a:lnTo>
                      <a:pt x="123" y="30"/>
                    </a:lnTo>
                    <a:lnTo>
                      <a:pt x="123" y="30"/>
                    </a:lnTo>
                    <a:lnTo>
                      <a:pt x="123" y="30"/>
                    </a:ln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1"/>
                    </a:lnTo>
                    <a:lnTo>
                      <a:pt x="125" y="31"/>
                    </a:lnTo>
                    <a:lnTo>
                      <a:pt x="125" y="31"/>
                    </a:lnTo>
                    <a:lnTo>
                      <a:pt x="126" y="31"/>
                    </a:lnTo>
                    <a:lnTo>
                      <a:pt x="126" y="31"/>
                    </a:lnTo>
                    <a:lnTo>
                      <a:pt x="127" y="31"/>
                    </a:lnTo>
                    <a:lnTo>
                      <a:pt x="127" y="32"/>
                    </a:lnTo>
                    <a:lnTo>
                      <a:pt x="127" y="32"/>
                    </a:lnTo>
                    <a:lnTo>
                      <a:pt x="127" y="32"/>
                    </a:lnTo>
                    <a:lnTo>
                      <a:pt x="128" y="32"/>
                    </a:lnTo>
                    <a:lnTo>
                      <a:pt x="128" y="33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9" y="34"/>
                    </a:lnTo>
                    <a:lnTo>
                      <a:pt x="130" y="34"/>
                    </a:lnTo>
                    <a:lnTo>
                      <a:pt x="130" y="34"/>
                    </a:lnTo>
                    <a:lnTo>
                      <a:pt x="130" y="34"/>
                    </a:lnTo>
                    <a:lnTo>
                      <a:pt x="131" y="34"/>
                    </a:lnTo>
                    <a:lnTo>
                      <a:pt x="131" y="35"/>
                    </a:lnTo>
                    <a:lnTo>
                      <a:pt x="131" y="35"/>
                    </a:lnTo>
                    <a:lnTo>
                      <a:pt x="131" y="36"/>
                    </a:lnTo>
                    <a:lnTo>
                      <a:pt x="131" y="36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1" y="38"/>
                    </a:lnTo>
                    <a:lnTo>
                      <a:pt x="132" y="38"/>
                    </a:lnTo>
                    <a:lnTo>
                      <a:pt x="131" y="38"/>
                    </a:lnTo>
                    <a:lnTo>
                      <a:pt x="131" y="38"/>
                    </a:lnTo>
                    <a:lnTo>
                      <a:pt x="131" y="38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31" y="40"/>
                    </a:lnTo>
                    <a:lnTo>
                      <a:pt x="131" y="40"/>
                    </a:lnTo>
                    <a:lnTo>
                      <a:pt x="131" y="40"/>
                    </a:lnTo>
                    <a:lnTo>
                      <a:pt x="131" y="40"/>
                    </a:lnTo>
                    <a:lnTo>
                      <a:pt x="131" y="41"/>
                    </a:lnTo>
                    <a:lnTo>
                      <a:pt x="130" y="41"/>
                    </a:lnTo>
                    <a:lnTo>
                      <a:pt x="130" y="41"/>
                    </a:lnTo>
                    <a:lnTo>
                      <a:pt x="130" y="41"/>
                    </a:lnTo>
                    <a:lnTo>
                      <a:pt x="130" y="41"/>
                    </a:lnTo>
                    <a:lnTo>
                      <a:pt x="131" y="41"/>
                    </a:lnTo>
                    <a:lnTo>
                      <a:pt x="131" y="41"/>
                    </a:lnTo>
                    <a:lnTo>
                      <a:pt x="131" y="42"/>
                    </a:lnTo>
                    <a:lnTo>
                      <a:pt x="130" y="42"/>
                    </a:lnTo>
                    <a:lnTo>
                      <a:pt x="130" y="42"/>
                    </a:lnTo>
                    <a:lnTo>
                      <a:pt x="130" y="43"/>
                    </a:lnTo>
                    <a:lnTo>
                      <a:pt x="130" y="43"/>
                    </a:lnTo>
                    <a:lnTo>
                      <a:pt x="131" y="43"/>
                    </a:lnTo>
                    <a:lnTo>
                      <a:pt x="131" y="44"/>
                    </a:lnTo>
                    <a:lnTo>
                      <a:pt x="131" y="44"/>
                    </a:lnTo>
                    <a:lnTo>
                      <a:pt x="131" y="44"/>
                    </a:lnTo>
                    <a:lnTo>
                      <a:pt x="131" y="45"/>
                    </a:lnTo>
                    <a:lnTo>
                      <a:pt x="132" y="45"/>
                    </a:lnTo>
                    <a:lnTo>
                      <a:pt x="131" y="45"/>
                    </a:lnTo>
                    <a:lnTo>
                      <a:pt x="131" y="45"/>
                    </a:lnTo>
                    <a:lnTo>
                      <a:pt x="131" y="45"/>
                    </a:lnTo>
                    <a:lnTo>
                      <a:pt x="131" y="46"/>
                    </a:lnTo>
                    <a:lnTo>
                      <a:pt x="131" y="46"/>
                    </a:lnTo>
                    <a:lnTo>
                      <a:pt x="131" y="46"/>
                    </a:lnTo>
                    <a:lnTo>
                      <a:pt x="131" y="47"/>
                    </a:lnTo>
                    <a:lnTo>
                      <a:pt x="131" y="47"/>
                    </a:lnTo>
                    <a:lnTo>
                      <a:pt x="131" y="47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2" y="48"/>
                    </a:lnTo>
                    <a:lnTo>
                      <a:pt x="132" y="49"/>
                    </a:lnTo>
                    <a:lnTo>
                      <a:pt x="132" y="49"/>
                    </a:lnTo>
                    <a:lnTo>
                      <a:pt x="133" y="49"/>
                    </a:lnTo>
                    <a:lnTo>
                      <a:pt x="133" y="49"/>
                    </a:lnTo>
                    <a:lnTo>
                      <a:pt x="133" y="49"/>
                    </a:lnTo>
                    <a:lnTo>
                      <a:pt x="134" y="49"/>
                    </a:lnTo>
                    <a:lnTo>
                      <a:pt x="134" y="49"/>
                    </a:lnTo>
                    <a:lnTo>
                      <a:pt x="134" y="49"/>
                    </a:lnTo>
                    <a:lnTo>
                      <a:pt x="134" y="50"/>
                    </a:lnTo>
                    <a:lnTo>
                      <a:pt x="134" y="50"/>
                    </a:lnTo>
                    <a:lnTo>
                      <a:pt x="135" y="50"/>
                    </a:lnTo>
                    <a:lnTo>
                      <a:pt x="135" y="51"/>
                    </a:lnTo>
                    <a:lnTo>
                      <a:pt x="134" y="51"/>
                    </a:lnTo>
                    <a:lnTo>
                      <a:pt x="135" y="51"/>
                    </a:lnTo>
                    <a:lnTo>
                      <a:pt x="135" y="51"/>
                    </a:lnTo>
                    <a:lnTo>
                      <a:pt x="136" y="51"/>
                    </a:lnTo>
                    <a:lnTo>
                      <a:pt x="136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38" y="51"/>
                    </a:lnTo>
                    <a:lnTo>
                      <a:pt x="138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9" y="52"/>
                    </a:lnTo>
                    <a:lnTo>
                      <a:pt x="139" y="52"/>
                    </a:lnTo>
                    <a:lnTo>
                      <a:pt x="139" y="53"/>
                    </a:lnTo>
                    <a:lnTo>
                      <a:pt x="140" y="53"/>
                    </a:lnTo>
                    <a:lnTo>
                      <a:pt x="140" y="53"/>
                    </a:lnTo>
                    <a:lnTo>
                      <a:pt x="140" y="53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41" y="54"/>
                    </a:lnTo>
                    <a:lnTo>
                      <a:pt x="141" y="55"/>
                    </a:lnTo>
                    <a:lnTo>
                      <a:pt x="141" y="55"/>
                    </a:lnTo>
                    <a:lnTo>
                      <a:pt x="140" y="55"/>
                    </a:lnTo>
                    <a:lnTo>
                      <a:pt x="140" y="56"/>
                    </a:lnTo>
                    <a:lnTo>
                      <a:pt x="140" y="56"/>
                    </a:lnTo>
                    <a:lnTo>
                      <a:pt x="140" y="56"/>
                    </a:lnTo>
                    <a:lnTo>
                      <a:pt x="140" y="57"/>
                    </a:lnTo>
                    <a:lnTo>
                      <a:pt x="141" y="57"/>
                    </a:lnTo>
                    <a:lnTo>
                      <a:pt x="141" y="57"/>
                    </a:lnTo>
                    <a:lnTo>
                      <a:pt x="142" y="57"/>
                    </a:lnTo>
                    <a:lnTo>
                      <a:pt x="142" y="57"/>
                    </a:lnTo>
                    <a:lnTo>
                      <a:pt x="142" y="57"/>
                    </a:lnTo>
                    <a:lnTo>
                      <a:pt x="142" y="58"/>
                    </a:lnTo>
                    <a:lnTo>
                      <a:pt x="143" y="58"/>
                    </a:lnTo>
                    <a:lnTo>
                      <a:pt x="143" y="58"/>
                    </a:lnTo>
                    <a:lnTo>
                      <a:pt x="143" y="59"/>
                    </a:lnTo>
                    <a:lnTo>
                      <a:pt x="143" y="59"/>
                    </a:lnTo>
                    <a:lnTo>
                      <a:pt x="143" y="59"/>
                    </a:lnTo>
                    <a:lnTo>
                      <a:pt x="143" y="59"/>
                    </a:lnTo>
                    <a:lnTo>
                      <a:pt x="143" y="59"/>
                    </a:lnTo>
                    <a:lnTo>
                      <a:pt x="143" y="59"/>
                    </a:lnTo>
                    <a:lnTo>
                      <a:pt x="144" y="59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5" y="60"/>
                    </a:lnTo>
                    <a:lnTo>
                      <a:pt x="145" y="60"/>
                    </a:lnTo>
                    <a:lnTo>
                      <a:pt x="145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7" y="60"/>
                    </a:lnTo>
                    <a:lnTo>
                      <a:pt x="147" y="60"/>
                    </a:lnTo>
                    <a:lnTo>
                      <a:pt x="147" y="60"/>
                    </a:lnTo>
                    <a:lnTo>
                      <a:pt x="148" y="60"/>
                    </a:lnTo>
                    <a:lnTo>
                      <a:pt x="148" y="61"/>
                    </a:lnTo>
                    <a:lnTo>
                      <a:pt x="148" y="61"/>
                    </a:lnTo>
                    <a:lnTo>
                      <a:pt x="148" y="61"/>
                    </a:lnTo>
                    <a:lnTo>
                      <a:pt x="148" y="61"/>
                    </a:lnTo>
                    <a:lnTo>
                      <a:pt x="148" y="61"/>
                    </a:lnTo>
                    <a:lnTo>
                      <a:pt x="148" y="62"/>
                    </a:lnTo>
                    <a:lnTo>
                      <a:pt x="149" y="62"/>
                    </a:lnTo>
                    <a:lnTo>
                      <a:pt x="149" y="62"/>
                    </a:lnTo>
                    <a:lnTo>
                      <a:pt x="148" y="62"/>
                    </a:lnTo>
                    <a:lnTo>
                      <a:pt x="148" y="63"/>
                    </a:lnTo>
                    <a:lnTo>
                      <a:pt x="148" y="63"/>
                    </a:lnTo>
                    <a:lnTo>
                      <a:pt x="148" y="63"/>
                    </a:lnTo>
                    <a:lnTo>
                      <a:pt x="148" y="64"/>
                    </a:lnTo>
                    <a:lnTo>
                      <a:pt x="148" y="64"/>
                    </a:lnTo>
                    <a:lnTo>
                      <a:pt x="148" y="64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9" y="65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50" y="66"/>
                    </a:lnTo>
                    <a:lnTo>
                      <a:pt x="151" y="66"/>
                    </a:lnTo>
                    <a:lnTo>
                      <a:pt x="151" y="66"/>
                    </a:lnTo>
                    <a:lnTo>
                      <a:pt x="151" y="66"/>
                    </a:lnTo>
                    <a:lnTo>
                      <a:pt x="151" y="66"/>
                    </a:lnTo>
                    <a:lnTo>
                      <a:pt x="151" y="66"/>
                    </a:lnTo>
                    <a:lnTo>
                      <a:pt x="151" y="67"/>
                    </a:lnTo>
                    <a:lnTo>
                      <a:pt x="152" y="67"/>
                    </a:lnTo>
                    <a:lnTo>
                      <a:pt x="152" y="67"/>
                    </a:lnTo>
                    <a:lnTo>
                      <a:pt x="151" y="67"/>
                    </a:lnTo>
                    <a:lnTo>
                      <a:pt x="151" y="68"/>
                    </a:lnTo>
                    <a:lnTo>
                      <a:pt x="151" y="68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69"/>
                    </a:lnTo>
                    <a:lnTo>
                      <a:pt x="152" y="70"/>
                    </a:lnTo>
                    <a:lnTo>
                      <a:pt x="152" y="70"/>
                    </a:lnTo>
                    <a:lnTo>
                      <a:pt x="152" y="70"/>
                    </a:lnTo>
                    <a:lnTo>
                      <a:pt x="153" y="70"/>
                    </a:lnTo>
                    <a:lnTo>
                      <a:pt x="153" y="70"/>
                    </a:lnTo>
                    <a:lnTo>
                      <a:pt x="153" y="71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54" y="72"/>
                    </a:lnTo>
                    <a:lnTo>
                      <a:pt x="154" y="72"/>
                    </a:lnTo>
                    <a:lnTo>
                      <a:pt x="154" y="72"/>
                    </a:lnTo>
                    <a:lnTo>
                      <a:pt x="154" y="72"/>
                    </a:lnTo>
                    <a:lnTo>
                      <a:pt x="154" y="73"/>
                    </a:lnTo>
                    <a:lnTo>
                      <a:pt x="154" y="73"/>
                    </a:lnTo>
                    <a:lnTo>
                      <a:pt x="154" y="73"/>
                    </a:lnTo>
                    <a:lnTo>
                      <a:pt x="154" y="74"/>
                    </a:lnTo>
                    <a:lnTo>
                      <a:pt x="153" y="74"/>
                    </a:lnTo>
                    <a:lnTo>
                      <a:pt x="153" y="74"/>
                    </a:lnTo>
                    <a:lnTo>
                      <a:pt x="153" y="74"/>
                    </a:lnTo>
                    <a:lnTo>
                      <a:pt x="153" y="75"/>
                    </a:lnTo>
                    <a:lnTo>
                      <a:pt x="153" y="75"/>
                    </a:lnTo>
                    <a:lnTo>
                      <a:pt x="154" y="75"/>
                    </a:lnTo>
                    <a:lnTo>
                      <a:pt x="154" y="76"/>
                    </a:lnTo>
                    <a:lnTo>
                      <a:pt x="154" y="76"/>
                    </a:lnTo>
                    <a:lnTo>
                      <a:pt x="154" y="76"/>
                    </a:lnTo>
                    <a:lnTo>
                      <a:pt x="154" y="76"/>
                    </a:lnTo>
                    <a:lnTo>
                      <a:pt x="154" y="77"/>
                    </a:lnTo>
                    <a:lnTo>
                      <a:pt x="154" y="77"/>
                    </a:lnTo>
                    <a:lnTo>
                      <a:pt x="154" y="77"/>
                    </a:lnTo>
                    <a:lnTo>
                      <a:pt x="154" y="77"/>
                    </a:lnTo>
                    <a:lnTo>
                      <a:pt x="154" y="77"/>
                    </a:lnTo>
                    <a:lnTo>
                      <a:pt x="153" y="77"/>
                    </a:lnTo>
                    <a:lnTo>
                      <a:pt x="153" y="77"/>
                    </a:lnTo>
                    <a:lnTo>
                      <a:pt x="153" y="77"/>
                    </a:lnTo>
                    <a:lnTo>
                      <a:pt x="152" y="77"/>
                    </a:lnTo>
                    <a:lnTo>
                      <a:pt x="153" y="77"/>
                    </a:lnTo>
                    <a:lnTo>
                      <a:pt x="153" y="78"/>
                    </a:lnTo>
                    <a:lnTo>
                      <a:pt x="153" y="78"/>
                    </a:lnTo>
                    <a:lnTo>
                      <a:pt x="154" y="78"/>
                    </a:lnTo>
                    <a:lnTo>
                      <a:pt x="154" y="78"/>
                    </a:lnTo>
                    <a:lnTo>
                      <a:pt x="154" y="78"/>
                    </a:lnTo>
                    <a:lnTo>
                      <a:pt x="154" y="79"/>
                    </a:lnTo>
                    <a:lnTo>
                      <a:pt x="154" y="79"/>
                    </a:lnTo>
                    <a:lnTo>
                      <a:pt x="155" y="80"/>
                    </a:lnTo>
                    <a:lnTo>
                      <a:pt x="155" y="80"/>
                    </a:lnTo>
                    <a:lnTo>
                      <a:pt x="155" y="80"/>
                    </a:lnTo>
                    <a:lnTo>
                      <a:pt x="155" y="81"/>
                    </a:lnTo>
                    <a:lnTo>
                      <a:pt x="156" y="81"/>
                    </a:lnTo>
                    <a:lnTo>
                      <a:pt x="156" y="81"/>
                    </a:lnTo>
                    <a:lnTo>
                      <a:pt x="156" y="81"/>
                    </a:lnTo>
                    <a:lnTo>
                      <a:pt x="156" y="81"/>
                    </a:lnTo>
                    <a:lnTo>
                      <a:pt x="156" y="82"/>
                    </a:lnTo>
                    <a:lnTo>
                      <a:pt x="157" y="82"/>
                    </a:lnTo>
                    <a:lnTo>
                      <a:pt x="157" y="82"/>
                    </a:lnTo>
                    <a:lnTo>
                      <a:pt x="157" y="82"/>
                    </a:lnTo>
                    <a:lnTo>
                      <a:pt x="158" y="83"/>
                    </a:lnTo>
                    <a:lnTo>
                      <a:pt x="158" y="83"/>
                    </a:lnTo>
                    <a:lnTo>
                      <a:pt x="158" y="83"/>
                    </a:lnTo>
                    <a:lnTo>
                      <a:pt x="158" y="83"/>
                    </a:lnTo>
                    <a:lnTo>
                      <a:pt x="159" y="83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60" y="85"/>
                    </a:lnTo>
                    <a:lnTo>
                      <a:pt x="160" y="85"/>
                    </a:lnTo>
                    <a:lnTo>
                      <a:pt x="161" y="85"/>
                    </a:lnTo>
                    <a:lnTo>
                      <a:pt x="161" y="85"/>
                    </a:lnTo>
                    <a:lnTo>
                      <a:pt x="161" y="85"/>
                    </a:lnTo>
                    <a:lnTo>
                      <a:pt x="161" y="86"/>
                    </a:lnTo>
                    <a:lnTo>
                      <a:pt x="162" y="86"/>
                    </a:lnTo>
                    <a:lnTo>
                      <a:pt x="162" y="86"/>
                    </a:lnTo>
                    <a:lnTo>
                      <a:pt x="162" y="86"/>
                    </a:lnTo>
                    <a:lnTo>
                      <a:pt x="163" y="86"/>
                    </a:lnTo>
                    <a:lnTo>
                      <a:pt x="163" y="87"/>
                    </a:lnTo>
                    <a:lnTo>
                      <a:pt x="163" y="87"/>
                    </a:lnTo>
                    <a:lnTo>
                      <a:pt x="164" y="87"/>
                    </a:lnTo>
                    <a:lnTo>
                      <a:pt x="164" y="87"/>
                    </a:lnTo>
                    <a:lnTo>
                      <a:pt x="164" y="87"/>
                    </a:lnTo>
                    <a:lnTo>
                      <a:pt x="164" y="87"/>
                    </a:lnTo>
                    <a:lnTo>
                      <a:pt x="165" y="87"/>
                    </a:lnTo>
                    <a:lnTo>
                      <a:pt x="165" y="87"/>
                    </a:lnTo>
                    <a:lnTo>
                      <a:pt x="165" y="88"/>
                    </a:lnTo>
                    <a:lnTo>
                      <a:pt x="165" y="88"/>
                    </a:lnTo>
                    <a:lnTo>
                      <a:pt x="166" y="88"/>
                    </a:lnTo>
                    <a:lnTo>
                      <a:pt x="166" y="88"/>
                    </a:lnTo>
                    <a:lnTo>
                      <a:pt x="166" y="89"/>
                    </a:lnTo>
                    <a:lnTo>
                      <a:pt x="166" y="89"/>
                    </a:lnTo>
                    <a:lnTo>
                      <a:pt x="167" y="89"/>
                    </a:lnTo>
                    <a:lnTo>
                      <a:pt x="167" y="89"/>
                    </a:lnTo>
                    <a:lnTo>
                      <a:pt x="167" y="89"/>
                    </a:lnTo>
                    <a:lnTo>
                      <a:pt x="167" y="89"/>
                    </a:lnTo>
                    <a:lnTo>
                      <a:pt x="167" y="89"/>
                    </a:lnTo>
                    <a:lnTo>
                      <a:pt x="167" y="90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1"/>
                    </a:lnTo>
                    <a:lnTo>
                      <a:pt x="169" y="91"/>
                    </a:lnTo>
                    <a:lnTo>
                      <a:pt x="169" y="91"/>
                    </a:lnTo>
                    <a:lnTo>
                      <a:pt x="169" y="91"/>
                    </a:lnTo>
                    <a:lnTo>
                      <a:pt x="169" y="91"/>
                    </a:lnTo>
                    <a:lnTo>
                      <a:pt x="169" y="91"/>
                    </a:lnTo>
                    <a:lnTo>
                      <a:pt x="170" y="91"/>
                    </a:lnTo>
                    <a:lnTo>
                      <a:pt x="170" y="92"/>
                    </a:lnTo>
                    <a:lnTo>
                      <a:pt x="170" y="92"/>
                    </a:lnTo>
                    <a:lnTo>
                      <a:pt x="171" y="92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0" y="94"/>
                    </a:lnTo>
                    <a:lnTo>
                      <a:pt x="170" y="94"/>
                    </a:lnTo>
                    <a:lnTo>
                      <a:pt x="170" y="94"/>
                    </a:lnTo>
                    <a:lnTo>
                      <a:pt x="170" y="94"/>
                    </a:lnTo>
                    <a:lnTo>
                      <a:pt x="170" y="95"/>
                    </a:lnTo>
                    <a:lnTo>
                      <a:pt x="170" y="95"/>
                    </a:lnTo>
                    <a:lnTo>
                      <a:pt x="170" y="95"/>
                    </a:lnTo>
                    <a:lnTo>
                      <a:pt x="170" y="95"/>
                    </a:lnTo>
                    <a:lnTo>
                      <a:pt x="170" y="95"/>
                    </a:lnTo>
                    <a:lnTo>
                      <a:pt x="169" y="95"/>
                    </a:lnTo>
                    <a:lnTo>
                      <a:pt x="169" y="95"/>
                    </a:lnTo>
                    <a:lnTo>
                      <a:pt x="169" y="95"/>
                    </a:lnTo>
                    <a:lnTo>
                      <a:pt x="169" y="95"/>
                    </a:lnTo>
                    <a:lnTo>
                      <a:pt x="169" y="96"/>
                    </a:lnTo>
                    <a:lnTo>
                      <a:pt x="169" y="96"/>
                    </a:lnTo>
                    <a:lnTo>
                      <a:pt x="169" y="96"/>
                    </a:lnTo>
                    <a:lnTo>
                      <a:pt x="169" y="96"/>
                    </a:lnTo>
                    <a:lnTo>
                      <a:pt x="169" y="97"/>
                    </a:lnTo>
                    <a:lnTo>
                      <a:pt x="169" y="97"/>
                    </a:lnTo>
                    <a:lnTo>
                      <a:pt x="169" y="97"/>
                    </a:lnTo>
                    <a:lnTo>
                      <a:pt x="169" y="98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69" y="99"/>
                    </a:lnTo>
                    <a:lnTo>
                      <a:pt x="168" y="99"/>
                    </a:lnTo>
                    <a:lnTo>
                      <a:pt x="168" y="100"/>
                    </a:lnTo>
                    <a:lnTo>
                      <a:pt x="168" y="99"/>
                    </a:lnTo>
                    <a:lnTo>
                      <a:pt x="168" y="100"/>
                    </a:lnTo>
                    <a:lnTo>
                      <a:pt x="168" y="100"/>
                    </a:lnTo>
                    <a:lnTo>
                      <a:pt x="167" y="100"/>
                    </a:lnTo>
                    <a:lnTo>
                      <a:pt x="167" y="101"/>
                    </a:lnTo>
                    <a:lnTo>
                      <a:pt x="167" y="101"/>
                    </a:lnTo>
                    <a:lnTo>
                      <a:pt x="167" y="101"/>
                    </a:lnTo>
                    <a:lnTo>
                      <a:pt x="167" y="101"/>
                    </a:lnTo>
                    <a:lnTo>
                      <a:pt x="167" y="101"/>
                    </a:lnTo>
                    <a:lnTo>
                      <a:pt x="167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7" y="102"/>
                    </a:lnTo>
                    <a:lnTo>
                      <a:pt x="167" y="103"/>
                    </a:lnTo>
                    <a:lnTo>
                      <a:pt x="168" y="103"/>
                    </a:lnTo>
                    <a:lnTo>
                      <a:pt x="167" y="103"/>
                    </a:lnTo>
                    <a:lnTo>
                      <a:pt x="167" y="103"/>
                    </a:lnTo>
                    <a:lnTo>
                      <a:pt x="167" y="103"/>
                    </a:lnTo>
                    <a:lnTo>
                      <a:pt x="167" y="103"/>
                    </a:lnTo>
                    <a:lnTo>
                      <a:pt x="167" y="104"/>
                    </a:lnTo>
                    <a:lnTo>
                      <a:pt x="168" y="104"/>
                    </a:lnTo>
                    <a:lnTo>
                      <a:pt x="168" y="104"/>
                    </a:lnTo>
                    <a:lnTo>
                      <a:pt x="168" y="105"/>
                    </a:lnTo>
                    <a:lnTo>
                      <a:pt x="169" y="105"/>
                    </a:lnTo>
                    <a:lnTo>
                      <a:pt x="169" y="105"/>
                    </a:lnTo>
                    <a:lnTo>
                      <a:pt x="169" y="105"/>
                    </a:lnTo>
                    <a:lnTo>
                      <a:pt x="169" y="105"/>
                    </a:lnTo>
                    <a:lnTo>
                      <a:pt x="169" y="106"/>
                    </a:lnTo>
                    <a:lnTo>
                      <a:pt x="169" y="106"/>
                    </a:lnTo>
                    <a:lnTo>
                      <a:pt x="170" y="106"/>
                    </a:lnTo>
                    <a:lnTo>
                      <a:pt x="170" y="106"/>
                    </a:lnTo>
                    <a:lnTo>
                      <a:pt x="170" y="107"/>
                    </a:lnTo>
                    <a:lnTo>
                      <a:pt x="170" y="107"/>
                    </a:lnTo>
                    <a:lnTo>
                      <a:pt x="170" y="108"/>
                    </a:lnTo>
                    <a:lnTo>
                      <a:pt x="169" y="108"/>
                    </a:lnTo>
                    <a:lnTo>
                      <a:pt x="169" y="108"/>
                    </a:lnTo>
                    <a:lnTo>
                      <a:pt x="169" y="108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69" y="110"/>
                    </a:lnTo>
                    <a:lnTo>
                      <a:pt x="169" y="110"/>
                    </a:lnTo>
                    <a:lnTo>
                      <a:pt x="169" y="110"/>
                    </a:lnTo>
                    <a:lnTo>
                      <a:pt x="169" y="111"/>
                    </a:lnTo>
                    <a:lnTo>
                      <a:pt x="168" y="111"/>
                    </a:lnTo>
                    <a:lnTo>
                      <a:pt x="168" y="111"/>
                    </a:lnTo>
                    <a:lnTo>
                      <a:pt x="169" y="111"/>
                    </a:lnTo>
                    <a:lnTo>
                      <a:pt x="169" y="111"/>
                    </a:lnTo>
                    <a:lnTo>
                      <a:pt x="169" y="111"/>
                    </a:lnTo>
                    <a:lnTo>
                      <a:pt x="169" y="112"/>
                    </a:lnTo>
                    <a:lnTo>
                      <a:pt x="169" y="112"/>
                    </a:lnTo>
                    <a:lnTo>
                      <a:pt x="170" y="112"/>
                    </a:lnTo>
                    <a:lnTo>
                      <a:pt x="169" y="112"/>
                    </a:lnTo>
                    <a:lnTo>
                      <a:pt x="169" y="113"/>
                    </a:lnTo>
                    <a:lnTo>
                      <a:pt x="170" y="113"/>
                    </a:lnTo>
                    <a:lnTo>
                      <a:pt x="170" y="113"/>
                    </a:lnTo>
                    <a:lnTo>
                      <a:pt x="170" y="113"/>
                    </a:lnTo>
                    <a:lnTo>
                      <a:pt x="170" y="113"/>
                    </a:lnTo>
                    <a:lnTo>
                      <a:pt x="170" y="114"/>
                    </a:lnTo>
                    <a:lnTo>
                      <a:pt x="170" y="114"/>
                    </a:lnTo>
                    <a:lnTo>
                      <a:pt x="170" y="114"/>
                    </a:lnTo>
                    <a:lnTo>
                      <a:pt x="171" y="114"/>
                    </a:lnTo>
                    <a:lnTo>
                      <a:pt x="171" y="115"/>
                    </a:lnTo>
                    <a:lnTo>
                      <a:pt x="171" y="115"/>
                    </a:lnTo>
                    <a:lnTo>
                      <a:pt x="171" y="115"/>
                    </a:lnTo>
                    <a:lnTo>
                      <a:pt x="171" y="116"/>
                    </a:lnTo>
                    <a:lnTo>
                      <a:pt x="171" y="116"/>
                    </a:lnTo>
                    <a:lnTo>
                      <a:pt x="170" y="116"/>
                    </a:lnTo>
                    <a:lnTo>
                      <a:pt x="170" y="117"/>
                    </a:lnTo>
                    <a:lnTo>
                      <a:pt x="170" y="117"/>
                    </a:lnTo>
                    <a:lnTo>
                      <a:pt x="171" y="117"/>
                    </a:lnTo>
                    <a:lnTo>
                      <a:pt x="170" y="117"/>
                    </a:lnTo>
                    <a:lnTo>
                      <a:pt x="170" y="118"/>
                    </a:lnTo>
                    <a:lnTo>
                      <a:pt x="170" y="118"/>
                    </a:lnTo>
                    <a:lnTo>
                      <a:pt x="169" y="118"/>
                    </a:lnTo>
                    <a:lnTo>
                      <a:pt x="170" y="118"/>
                    </a:lnTo>
                    <a:lnTo>
                      <a:pt x="170" y="118"/>
                    </a:lnTo>
                    <a:lnTo>
                      <a:pt x="170" y="118"/>
                    </a:lnTo>
                    <a:lnTo>
                      <a:pt x="170" y="119"/>
                    </a:lnTo>
                    <a:lnTo>
                      <a:pt x="171" y="119"/>
                    </a:lnTo>
                    <a:lnTo>
                      <a:pt x="171" y="120"/>
                    </a:lnTo>
                    <a:lnTo>
                      <a:pt x="171" y="120"/>
                    </a:lnTo>
                    <a:lnTo>
                      <a:pt x="170" y="120"/>
                    </a:lnTo>
                    <a:lnTo>
                      <a:pt x="170" y="121"/>
                    </a:lnTo>
                    <a:lnTo>
                      <a:pt x="169" y="121"/>
                    </a:lnTo>
                    <a:lnTo>
                      <a:pt x="169" y="121"/>
                    </a:lnTo>
                    <a:lnTo>
                      <a:pt x="169" y="121"/>
                    </a:lnTo>
                    <a:lnTo>
                      <a:pt x="169" y="122"/>
                    </a:lnTo>
                    <a:lnTo>
                      <a:pt x="169" y="122"/>
                    </a:lnTo>
                    <a:lnTo>
                      <a:pt x="169" y="122"/>
                    </a:lnTo>
                    <a:lnTo>
                      <a:pt x="169" y="122"/>
                    </a:lnTo>
                    <a:lnTo>
                      <a:pt x="169" y="123"/>
                    </a:lnTo>
                    <a:lnTo>
                      <a:pt x="169" y="123"/>
                    </a:lnTo>
                    <a:lnTo>
                      <a:pt x="168" y="123"/>
                    </a:lnTo>
                    <a:lnTo>
                      <a:pt x="168" y="123"/>
                    </a:lnTo>
                    <a:lnTo>
                      <a:pt x="168" y="123"/>
                    </a:lnTo>
                    <a:lnTo>
                      <a:pt x="168" y="124"/>
                    </a:lnTo>
                    <a:lnTo>
                      <a:pt x="168" y="124"/>
                    </a:lnTo>
                    <a:lnTo>
                      <a:pt x="168" y="125"/>
                    </a:lnTo>
                    <a:lnTo>
                      <a:pt x="168" y="125"/>
                    </a:lnTo>
                    <a:lnTo>
                      <a:pt x="168" y="125"/>
                    </a:lnTo>
                    <a:lnTo>
                      <a:pt x="168" y="126"/>
                    </a:lnTo>
                    <a:lnTo>
                      <a:pt x="167" y="126"/>
                    </a:lnTo>
                    <a:lnTo>
                      <a:pt x="167" y="126"/>
                    </a:lnTo>
                    <a:lnTo>
                      <a:pt x="167" y="127"/>
                    </a:lnTo>
                    <a:lnTo>
                      <a:pt x="167" y="127"/>
                    </a:lnTo>
                    <a:lnTo>
                      <a:pt x="167" y="128"/>
                    </a:lnTo>
                    <a:lnTo>
                      <a:pt x="167" y="128"/>
                    </a:lnTo>
                    <a:lnTo>
                      <a:pt x="167" y="129"/>
                    </a:lnTo>
                    <a:lnTo>
                      <a:pt x="167" y="129"/>
                    </a:lnTo>
                    <a:lnTo>
                      <a:pt x="166" y="129"/>
                    </a:lnTo>
                    <a:lnTo>
                      <a:pt x="166" y="129"/>
                    </a:lnTo>
                    <a:lnTo>
                      <a:pt x="166" y="130"/>
                    </a:lnTo>
                    <a:lnTo>
                      <a:pt x="166" y="130"/>
                    </a:lnTo>
                    <a:lnTo>
                      <a:pt x="166" y="131"/>
                    </a:lnTo>
                    <a:lnTo>
                      <a:pt x="166" y="131"/>
                    </a:lnTo>
                    <a:lnTo>
                      <a:pt x="167" y="131"/>
                    </a:lnTo>
                    <a:lnTo>
                      <a:pt x="166" y="131"/>
                    </a:lnTo>
                    <a:lnTo>
                      <a:pt x="166" y="132"/>
                    </a:lnTo>
                    <a:lnTo>
                      <a:pt x="166" y="132"/>
                    </a:lnTo>
                    <a:lnTo>
                      <a:pt x="167" y="132"/>
                    </a:lnTo>
                    <a:lnTo>
                      <a:pt x="167" y="133"/>
                    </a:lnTo>
                    <a:lnTo>
                      <a:pt x="167" y="133"/>
                    </a:lnTo>
                    <a:lnTo>
                      <a:pt x="166" y="133"/>
                    </a:lnTo>
                    <a:lnTo>
                      <a:pt x="166" y="133"/>
                    </a:lnTo>
                    <a:lnTo>
                      <a:pt x="166" y="133"/>
                    </a:lnTo>
                    <a:lnTo>
                      <a:pt x="166" y="134"/>
                    </a:lnTo>
                    <a:lnTo>
                      <a:pt x="166" y="134"/>
                    </a:lnTo>
                    <a:lnTo>
                      <a:pt x="166" y="135"/>
                    </a:lnTo>
                    <a:lnTo>
                      <a:pt x="166" y="135"/>
                    </a:lnTo>
                    <a:lnTo>
                      <a:pt x="166" y="135"/>
                    </a:lnTo>
                    <a:lnTo>
                      <a:pt x="166" y="136"/>
                    </a:lnTo>
                    <a:lnTo>
                      <a:pt x="167" y="136"/>
                    </a:lnTo>
                    <a:lnTo>
                      <a:pt x="167" y="136"/>
                    </a:lnTo>
                    <a:lnTo>
                      <a:pt x="167" y="136"/>
                    </a:lnTo>
                    <a:lnTo>
                      <a:pt x="167" y="137"/>
                    </a:lnTo>
                    <a:lnTo>
                      <a:pt x="167" y="137"/>
                    </a:lnTo>
                    <a:lnTo>
                      <a:pt x="167" y="138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8" y="139"/>
                    </a:lnTo>
                    <a:lnTo>
                      <a:pt x="168" y="139"/>
                    </a:lnTo>
                    <a:lnTo>
                      <a:pt x="168" y="139"/>
                    </a:lnTo>
                    <a:lnTo>
                      <a:pt x="168" y="140"/>
                    </a:lnTo>
                    <a:lnTo>
                      <a:pt x="169" y="140"/>
                    </a:lnTo>
                    <a:lnTo>
                      <a:pt x="169" y="140"/>
                    </a:lnTo>
                    <a:lnTo>
                      <a:pt x="169" y="140"/>
                    </a:lnTo>
                    <a:lnTo>
                      <a:pt x="169" y="141"/>
                    </a:lnTo>
                    <a:lnTo>
                      <a:pt x="169" y="141"/>
                    </a:lnTo>
                    <a:lnTo>
                      <a:pt x="169" y="141"/>
                    </a:lnTo>
                    <a:lnTo>
                      <a:pt x="170" y="141"/>
                    </a:lnTo>
                    <a:lnTo>
                      <a:pt x="170" y="141"/>
                    </a:lnTo>
                    <a:lnTo>
                      <a:pt x="170" y="141"/>
                    </a:lnTo>
                    <a:lnTo>
                      <a:pt x="171" y="141"/>
                    </a:lnTo>
                    <a:lnTo>
                      <a:pt x="171" y="141"/>
                    </a:lnTo>
                    <a:lnTo>
                      <a:pt x="172" y="141"/>
                    </a:lnTo>
                    <a:lnTo>
                      <a:pt x="172" y="141"/>
                    </a:lnTo>
                    <a:lnTo>
                      <a:pt x="172" y="141"/>
                    </a:lnTo>
                    <a:lnTo>
                      <a:pt x="172" y="141"/>
                    </a:lnTo>
                    <a:lnTo>
                      <a:pt x="172" y="141"/>
                    </a:lnTo>
                    <a:lnTo>
                      <a:pt x="171" y="142"/>
                    </a:lnTo>
                    <a:lnTo>
                      <a:pt x="172" y="142"/>
                    </a:lnTo>
                    <a:lnTo>
                      <a:pt x="172" y="142"/>
                    </a:lnTo>
                    <a:lnTo>
                      <a:pt x="172" y="143"/>
                    </a:lnTo>
                    <a:lnTo>
                      <a:pt x="172" y="143"/>
                    </a:lnTo>
                    <a:lnTo>
                      <a:pt x="172" y="144"/>
                    </a:lnTo>
                    <a:lnTo>
                      <a:pt x="172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2" y="145"/>
                    </a:lnTo>
                    <a:lnTo>
                      <a:pt x="171" y="145"/>
                    </a:lnTo>
                    <a:lnTo>
                      <a:pt x="171" y="145"/>
                    </a:lnTo>
                    <a:lnTo>
                      <a:pt x="171" y="145"/>
                    </a:lnTo>
                    <a:lnTo>
                      <a:pt x="171" y="146"/>
                    </a:lnTo>
                    <a:lnTo>
                      <a:pt x="170" y="146"/>
                    </a:lnTo>
                    <a:lnTo>
                      <a:pt x="171" y="146"/>
                    </a:lnTo>
                    <a:lnTo>
                      <a:pt x="171" y="146"/>
                    </a:lnTo>
                    <a:lnTo>
                      <a:pt x="171" y="147"/>
                    </a:lnTo>
                    <a:lnTo>
                      <a:pt x="171" y="147"/>
                    </a:lnTo>
                    <a:lnTo>
                      <a:pt x="171" y="148"/>
                    </a:lnTo>
                    <a:lnTo>
                      <a:pt x="171" y="148"/>
                    </a:lnTo>
                    <a:lnTo>
                      <a:pt x="171" y="147"/>
                    </a:lnTo>
                    <a:lnTo>
                      <a:pt x="172" y="147"/>
                    </a:lnTo>
                    <a:lnTo>
                      <a:pt x="172" y="148"/>
                    </a:lnTo>
                    <a:lnTo>
                      <a:pt x="172" y="148"/>
                    </a:lnTo>
                    <a:lnTo>
                      <a:pt x="172" y="148"/>
                    </a:lnTo>
                    <a:lnTo>
                      <a:pt x="173" y="148"/>
                    </a:lnTo>
                    <a:lnTo>
                      <a:pt x="173" y="149"/>
                    </a:lnTo>
                    <a:lnTo>
                      <a:pt x="173" y="149"/>
                    </a:lnTo>
                    <a:lnTo>
                      <a:pt x="173" y="149"/>
                    </a:lnTo>
                    <a:lnTo>
                      <a:pt x="174" y="149"/>
                    </a:lnTo>
                    <a:lnTo>
                      <a:pt x="174" y="150"/>
                    </a:lnTo>
                    <a:lnTo>
                      <a:pt x="174" y="150"/>
                    </a:lnTo>
                    <a:lnTo>
                      <a:pt x="174" y="151"/>
                    </a:lnTo>
                    <a:lnTo>
                      <a:pt x="174" y="151"/>
                    </a:lnTo>
                    <a:lnTo>
                      <a:pt x="174" y="151"/>
                    </a:lnTo>
                    <a:lnTo>
                      <a:pt x="174" y="151"/>
                    </a:lnTo>
                    <a:lnTo>
                      <a:pt x="175" y="151"/>
                    </a:lnTo>
                    <a:lnTo>
                      <a:pt x="175" y="152"/>
                    </a:lnTo>
                    <a:lnTo>
                      <a:pt x="175" y="152"/>
                    </a:lnTo>
                    <a:lnTo>
                      <a:pt x="175" y="152"/>
                    </a:lnTo>
                    <a:lnTo>
                      <a:pt x="175" y="153"/>
                    </a:lnTo>
                    <a:lnTo>
                      <a:pt x="175" y="153"/>
                    </a:lnTo>
                    <a:lnTo>
                      <a:pt x="175" y="153"/>
                    </a:lnTo>
                    <a:lnTo>
                      <a:pt x="175" y="154"/>
                    </a:lnTo>
                    <a:lnTo>
                      <a:pt x="175" y="154"/>
                    </a:lnTo>
                    <a:lnTo>
                      <a:pt x="176" y="154"/>
                    </a:lnTo>
                    <a:lnTo>
                      <a:pt x="176" y="155"/>
                    </a:lnTo>
                    <a:lnTo>
                      <a:pt x="177" y="155"/>
                    </a:lnTo>
                    <a:lnTo>
                      <a:pt x="177" y="155"/>
                    </a:lnTo>
                    <a:lnTo>
                      <a:pt x="176" y="155"/>
                    </a:lnTo>
                    <a:lnTo>
                      <a:pt x="176" y="156"/>
                    </a:lnTo>
                    <a:lnTo>
                      <a:pt x="176" y="156"/>
                    </a:lnTo>
                    <a:lnTo>
                      <a:pt x="176" y="157"/>
                    </a:lnTo>
                    <a:lnTo>
                      <a:pt x="177" y="157"/>
                    </a:lnTo>
                    <a:lnTo>
                      <a:pt x="176" y="157"/>
                    </a:lnTo>
                    <a:lnTo>
                      <a:pt x="177" y="157"/>
                    </a:lnTo>
                    <a:lnTo>
                      <a:pt x="177" y="157"/>
                    </a:lnTo>
                    <a:lnTo>
                      <a:pt x="177" y="158"/>
                    </a:lnTo>
                    <a:lnTo>
                      <a:pt x="177" y="158"/>
                    </a:lnTo>
                    <a:lnTo>
                      <a:pt x="177" y="158"/>
                    </a:lnTo>
                    <a:lnTo>
                      <a:pt x="177" y="158"/>
                    </a:lnTo>
                    <a:lnTo>
                      <a:pt x="177" y="159"/>
                    </a:lnTo>
                    <a:lnTo>
                      <a:pt x="177" y="159"/>
                    </a:lnTo>
                    <a:lnTo>
                      <a:pt x="177" y="159"/>
                    </a:lnTo>
                    <a:lnTo>
                      <a:pt x="177" y="160"/>
                    </a:lnTo>
                    <a:lnTo>
                      <a:pt x="177" y="160"/>
                    </a:lnTo>
                    <a:lnTo>
                      <a:pt x="177" y="160"/>
                    </a:lnTo>
                    <a:lnTo>
                      <a:pt x="177" y="161"/>
                    </a:lnTo>
                    <a:lnTo>
                      <a:pt x="177" y="161"/>
                    </a:lnTo>
                    <a:lnTo>
                      <a:pt x="177" y="161"/>
                    </a:lnTo>
                    <a:lnTo>
                      <a:pt x="177" y="161"/>
                    </a:lnTo>
                    <a:lnTo>
                      <a:pt x="177" y="162"/>
                    </a:lnTo>
                    <a:lnTo>
                      <a:pt x="176" y="162"/>
                    </a:lnTo>
                    <a:lnTo>
                      <a:pt x="176" y="162"/>
                    </a:lnTo>
                    <a:lnTo>
                      <a:pt x="176" y="162"/>
                    </a:lnTo>
                    <a:lnTo>
                      <a:pt x="175" y="162"/>
                    </a:lnTo>
                    <a:lnTo>
                      <a:pt x="175" y="163"/>
                    </a:lnTo>
                    <a:lnTo>
                      <a:pt x="176" y="163"/>
                    </a:lnTo>
                    <a:lnTo>
                      <a:pt x="176" y="163"/>
                    </a:lnTo>
                    <a:lnTo>
                      <a:pt x="176" y="163"/>
                    </a:lnTo>
                    <a:lnTo>
                      <a:pt x="177" y="163"/>
                    </a:lnTo>
                    <a:lnTo>
                      <a:pt x="177" y="164"/>
                    </a:lnTo>
                    <a:lnTo>
                      <a:pt x="177" y="164"/>
                    </a:lnTo>
                    <a:lnTo>
                      <a:pt x="177" y="165"/>
                    </a:lnTo>
                    <a:lnTo>
                      <a:pt x="177" y="165"/>
                    </a:lnTo>
                    <a:lnTo>
                      <a:pt x="177" y="165"/>
                    </a:lnTo>
                    <a:lnTo>
                      <a:pt x="177" y="166"/>
                    </a:lnTo>
                    <a:lnTo>
                      <a:pt x="177" y="166"/>
                    </a:lnTo>
                    <a:lnTo>
                      <a:pt x="177" y="166"/>
                    </a:lnTo>
                    <a:lnTo>
                      <a:pt x="176" y="166"/>
                    </a:lnTo>
                    <a:lnTo>
                      <a:pt x="176" y="167"/>
                    </a:lnTo>
                    <a:lnTo>
                      <a:pt x="176" y="167"/>
                    </a:lnTo>
                    <a:lnTo>
                      <a:pt x="176" y="167"/>
                    </a:lnTo>
                    <a:lnTo>
                      <a:pt x="176" y="168"/>
                    </a:lnTo>
                    <a:lnTo>
                      <a:pt x="176" y="168"/>
                    </a:lnTo>
                    <a:lnTo>
                      <a:pt x="176" y="169"/>
                    </a:lnTo>
                    <a:lnTo>
                      <a:pt x="175" y="169"/>
                    </a:lnTo>
                    <a:lnTo>
                      <a:pt x="175" y="169"/>
                    </a:lnTo>
                    <a:lnTo>
                      <a:pt x="174" y="169"/>
                    </a:lnTo>
                    <a:lnTo>
                      <a:pt x="174" y="169"/>
                    </a:lnTo>
                    <a:lnTo>
                      <a:pt x="174" y="170"/>
                    </a:lnTo>
                    <a:lnTo>
                      <a:pt x="174" y="170"/>
                    </a:lnTo>
                    <a:lnTo>
                      <a:pt x="175" y="170"/>
                    </a:lnTo>
                    <a:lnTo>
                      <a:pt x="175" y="171"/>
                    </a:lnTo>
                    <a:lnTo>
                      <a:pt x="175" y="171"/>
                    </a:lnTo>
                    <a:lnTo>
                      <a:pt x="175" y="170"/>
                    </a:lnTo>
                    <a:lnTo>
                      <a:pt x="175" y="171"/>
                    </a:lnTo>
                    <a:lnTo>
                      <a:pt x="176" y="171"/>
                    </a:lnTo>
                    <a:lnTo>
                      <a:pt x="176" y="171"/>
                    </a:lnTo>
                    <a:lnTo>
                      <a:pt x="176" y="171"/>
                    </a:lnTo>
                    <a:lnTo>
                      <a:pt x="177" y="171"/>
                    </a:lnTo>
                    <a:lnTo>
                      <a:pt x="176" y="171"/>
                    </a:lnTo>
                    <a:lnTo>
                      <a:pt x="176" y="172"/>
                    </a:lnTo>
                    <a:lnTo>
                      <a:pt x="176" y="172"/>
                    </a:lnTo>
                    <a:lnTo>
                      <a:pt x="177" y="172"/>
                    </a:lnTo>
                    <a:lnTo>
                      <a:pt x="177" y="172"/>
                    </a:lnTo>
                    <a:lnTo>
                      <a:pt x="177" y="172"/>
                    </a:lnTo>
                    <a:lnTo>
                      <a:pt x="177" y="172"/>
                    </a:lnTo>
                    <a:lnTo>
                      <a:pt x="177" y="173"/>
                    </a:lnTo>
                    <a:lnTo>
                      <a:pt x="178" y="173"/>
                    </a:lnTo>
                    <a:lnTo>
                      <a:pt x="178" y="173"/>
                    </a:lnTo>
                    <a:lnTo>
                      <a:pt x="177" y="173"/>
                    </a:lnTo>
                    <a:lnTo>
                      <a:pt x="177" y="174"/>
                    </a:lnTo>
                    <a:lnTo>
                      <a:pt x="178" y="174"/>
                    </a:lnTo>
                    <a:lnTo>
                      <a:pt x="177" y="174"/>
                    </a:lnTo>
                    <a:lnTo>
                      <a:pt x="178" y="174"/>
                    </a:lnTo>
                    <a:lnTo>
                      <a:pt x="178" y="174"/>
                    </a:lnTo>
                    <a:lnTo>
                      <a:pt x="178" y="175"/>
                    </a:lnTo>
                    <a:lnTo>
                      <a:pt x="178" y="175"/>
                    </a:lnTo>
                    <a:lnTo>
                      <a:pt x="178" y="175"/>
                    </a:lnTo>
                    <a:lnTo>
                      <a:pt x="178" y="175"/>
                    </a:lnTo>
                    <a:lnTo>
                      <a:pt x="179" y="175"/>
                    </a:lnTo>
                    <a:lnTo>
                      <a:pt x="179" y="176"/>
                    </a:lnTo>
                    <a:lnTo>
                      <a:pt x="179" y="176"/>
                    </a:lnTo>
                    <a:lnTo>
                      <a:pt x="179" y="176"/>
                    </a:lnTo>
                    <a:lnTo>
                      <a:pt x="179" y="177"/>
                    </a:lnTo>
                    <a:lnTo>
                      <a:pt x="179" y="177"/>
                    </a:lnTo>
                    <a:lnTo>
                      <a:pt x="179" y="177"/>
                    </a:lnTo>
                    <a:lnTo>
                      <a:pt x="179" y="177"/>
                    </a:lnTo>
                    <a:lnTo>
                      <a:pt x="179" y="177"/>
                    </a:lnTo>
                    <a:lnTo>
                      <a:pt x="180" y="178"/>
                    </a:lnTo>
                    <a:lnTo>
                      <a:pt x="180" y="178"/>
                    </a:lnTo>
                    <a:lnTo>
                      <a:pt x="180" y="179"/>
                    </a:lnTo>
                    <a:lnTo>
                      <a:pt x="181" y="179"/>
                    </a:lnTo>
                    <a:lnTo>
                      <a:pt x="181" y="179"/>
                    </a:lnTo>
                    <a:lnTo>
                      <a:pt x="181" y="179"/>
                    </a:lnTo>
                    <a:lnTo>
                      <a:pt x="181" y="180"/>
                    </a:lnTo>
                    <a:lnTo>
                      <a:pt x="182" y="180"/>
                    </a:lnTo>
                    <a:lnTo>
                      <a:pt x="182" y="180"/>
                    </a:lnTo>
                    <a:lnTo>
                      <a:pt x="182" y="180"/>
                    </a:lnTo>
                    <a:lnTo>
                      <a:pt x="183" y="180"/>
                    </a:lnTo>
                    <a:lnTo>
                      <a:pt x="183" y="180"/>
                    </a:lnTo>
                    <a:lnTo>
                      <a:pt x="183" y="181"/>
                    </a:lnTo>
                    <a:lnTo>
                      <a:pt x="183" y="181"/>
                    </a:lnTo>
                    <a:lnTo>
                      <a:pt x="183" y="182"/>
                    </a:lnTo>
                    <a:lnTo>
                      <a:pt x="183" y="182"/>
                    </a:lnTo>
                    <a:lnTo>
                      <a:pt x="184" y="182"/>
                    </a:lnTo>
                    <a:lnTo>
                      <a:pt x="184" y="182"/>
                    </a:lnTo>
                    <a:lnTo>
                      <a:pt x="185" y="183"/>
                    </a:lnTo>
                    <a:lnTo>
                      <a:pt x="184" y="183"/>
                    </a:lnTo>
                    <a:lnTo>
                      <a:pt x="184" y="184"/>
                    </a:lnTo>
                    <a:lnTo>
                      <a:pt x="184" y="184"/>
                    </a:lnTo>
                    <a:lnTo>
                      <a:pt x="184" y="184"/>
                    </a:lnTo>
                    <a:lnTo>
                      <a:pt x="183" y="184"/>
                    </a:lnTo>
                    <a:lnTo>
                      <a:pt x="183" y="185"/>
                    </a:lnTo>
                    <a:lnTo>
                      <a:pt x="183" y="185"/>
                    </a:lnTo>
                    <a:lnTo>
                      <a:pt x="182" y="185"/>
                    </a:lnTo>
                    <a:lnTo>
                      <a:pt x="182" y="185"/>
                    </a:lnTo>
                    <a:lnTo>
                      <a:pt x="181" y="185"/>
                    </a:lnTo>
                    <a:lnTo>
                      <a:pt x="181" y="185"/>
                    </a:lnTo>
                    <a:lnTo>
                      <a:pt x="181" y="185"/>
                    </a:lnTo>
                    <a:lnTo>
                      <a:pt x="181" y="185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1" y="187"/>
                    </a:lnTo>
                    <a:lnTo>
                      <a:pt x="180" y="187"/>
                    </a:lnTo>
                    <a:lnTo>
                      <a:pt x="180" y="187"/>
                    </a:lnTo>
                    <a:lnTo>
                      <a:pt x="179" y="187"/>
                    </a:lnTo>
                    <a:lnTo>
                      <a:pt x="179" y="187"/>
                    </a:lnTo>
                    <a:lnTo>
                      <a:pt x="179" y="187"/>
                    </a:lnTo>
                    <a:lnTo>
                      <a:pt x="179" y="187"/>
                    </a:lnTo>
                    <a:lnTo>
                      <a:pt x="179" y="187"/>
                    </a:lnTo>
                    <a:lnTo>
                      <a:pt x="179" y="188"/>
                    </a:lnTo>
                    <a:lnTo>
                      <a:pt x="178" y="188"/>
                    </a:lnTo>
                    <a:lnTo>
                      <a:pt x="178" y="188"/>
                    </a:lnTo>
                    <a:lnTo>
                      <a:pt x="178" y="188"/>
                    </a:lnTo>
                    <a:lnTo>
                      <a:pt x="177" y="188"/>
                    </a:lnTo>
                    <a:lnTo>
                      <a:pt x="177" y="189"/>
                    </a:lnTo>
                    <a:lnTo>
                      <a:pt x="177" y="189"/>
                    </a:lnTo>
                    <a:lnTo>
                      <a:pt x="177" y="190"/>
                    </a:lnTo>
                    <a:lnTo>
                      <a:pt x="177" y="190"/>
                    </a:lnTo>
                    <a:lnTo>
                      <a:pt x="177" y="190"/>
                    </a:lnTo>
                    <a:lnTo>
                      <a:pt x="177" y="191"/>
                    </a:lnTo>
                    <a:lnTo>
                      <a:pt x="177" y="191"/>
                    </a:lnTo>
                    <a:lnTo>
                      <a:pt x="177" y="192"/>
                    </a:lnTo>
                    <a:lnTo>
                      <a:pt x="177" y="192"/>
                    </a:lnTo>
                    <a:lnTo>
                      <a:pt x="177" y="192"/>
                    </a:lnTo>
                    <a:lnTo>
                      <a:pt x="177" y="192"/>
                    </a:lnTo>
                    <a:lnTo>
                      <a:pt x="177" y="193"/>
                    </a:lnTo>
                    <a:lnTo>
                      <a:pt x="178" y="193"/>
                    </a:lnTo>
                    <a:lnTo>
                      <a:pt x="178" y="193"/>
                    </a:lnTo>
                    <a:lnTo>
                      <a:pt x="178" y="193"/>
                    </a:lnTo>
                    <a:lnTo>
                      <a:pt x="179" y="193"/>
                    </a:lnTo>
                    <a:lnTo>
                      <a:pt x="179" y="194"/>
                    </a:lnTo>
                    <a:lnTo>
                      <a:pt x="179" y="194"/>
                    </a:lnTo>
                    <a:lnTo>
                      <a:pt x="179" y="195"/>
                    </a:lnTo>
                    <a:lnTo>
                      <a:pt x="178" y="195"/>
                    </a:lnTo>
                    <a:lnTo>
                      <a:pt x="178" y="195"/>
                    </a:lnTo>
                    <a:lnTo>
                      <a:pt x="178" y="196"/>
                    </a:lnTo>
                    <a:lnTo>
                      <a:pt x="178" y="196"/>
                    </a:lnTo>
                    <a:lnTo>
                      <a:pt x="178" y="197"/>
                    </a:lnTo>
                    <a:lnTo>
                      <a:pt x="178" y="197"/>
                    </a:lnTo>
                    <a:lnTo>
                      <a:pt x="178" y="197"/>
                    </a:lnTo>
                    <a:lnTo>
                      <a:pt x="178" y="198"/>
                    </a:lnTo>
                    <a:lnTo>
                      <a:pt x="178" y="198"/>
                    </a:lnTo>
                    <a:lnTo>
                      <a:pt x="177" y="198"/>
                    </a:lnTo>
                    <a:lnTo>
                      <a:pt x="177" y="198"/>
                    </a:lnTo>
                    <a:lnTo>
                      <a:pt x="177" y="198"/>
                    </a:lnTo>
                    <a:lnTo>
                      <a:pt x="177" y="199"/>
                    </a:lnTo>
                    <a:lnTo>
                      <a:pt x="177" y="199"/>
                    </a:lnTo>
                    <a:lnTo>
                      <a:pt x="177" y="199"/>
                    </a:lnTo>
                    <a:lnTo>
                      <a:pt x="178" y="199"/>
                    </a:lnTo>
                    <a:lnTo>
                      <a:pt x="178" y="200"/>
                    </a:lnTo>
                    <a:lnTo>
                      <a:pt x="178" y="200"/>
                    </a:lnTo>
                    <a:lnTo>
                      <a:pt x="178" y="201"/>
                    </a:lnTo>
                    <a:lnTo>
                      <a:pt x="177" y="201"/>
                    </a:lnTo>
                    <a:lnTo>
                      <a:pt x="177" y="201"/>
                    </a:lnTo>
                    <a:lnTo>
                      <a:pt x="178" y="201"/>
                    </a:lnTo>
                    <a:lnTo>
                      <a:pt x="178" y="202"/>
                    </a:lnTo>
                    <a:lnTo>
                      <a:pt x="178" y="202"/>
                    </a:lnTo>
                    <a:lnTo>
                      <a:pt x="178" y="202"/>
                    </a:lnTo>
                    <a:lnTo>
                      <a:pt x="179" y="202"/>
                    </a:lnTo>
                    <a:lnTo>
                      <a:pt x="179" y="203"/>
                    </a:lnTo>
                    <a:lnTo>
                      <a:pt x="179" y="203"/>
                    </a:lnTo>
                    <a:lnTo>
                      <a:pt x="179" y="203"/>
                    </a:lnTo>
                    <a:lnTo>
                      <a:pt x="179" y="203"/>
                    </a:lnTo>
                    <a:lnTo>
                      <a:pt x="179" y="204"/>
                    </a:lnTo>
                    <a:lnTo>
                      <a:pt x="180" y="204"/>
                    </a:lnTo>
                    <a:lnTo>
                      <a:pt x="180" y="204"/>
                    </a:lnTo>
                    <a:lnTo>
                      <a:pt x="180" y="205"/>
                    </a:lnTo>
                    <a:lnTo>
                      <a:pt x="179" y="205"/>
                    </a:lnTo>
                    <a:lnTo>
                      <a:pt x="179" y="205"/>
                    </a:lnTo>
                    <a:lnTo>
                      <a:pt x="179" y="206"/>
                    </a:lnTo>
                    <a:lnTo>
                      <a:pt x="180" y="206"/>
                    </a:lnTo>
                    <a:lnTo>
                      <a:pt x="180" y="206"/>
                    </a:lnTo>
                    <a:lnTo>
                      <a:pt x="180" y="206"/>
                    </a:lnTo>
                    <a:lnTo>
                      <a:pt x="180" y="207"/>
                    </a:lnTo>
                    <a:lnTo>
                      <a:pt x="180" y="207"/>
                    </a:lnTo>
                    <a:lnTo>
                      <a:pt x="180" y="207"/>
                    </a:lnTo>
                    <a:lnTo>
                      <a:pt x="180" y="207"/>
                    </a:lnTo>
                    <a:lnTo>
                      <a:pt x="180" y="208"/>
                    </a:lnTo>
                    <a:lnTo>
                      <a:pt x="180" y="208"/>
                    </a:lnTo>
                    <a:lnTo>
                      <a:pt x="180" y="208"/>
                    </a:lnTo>
                    <a:lnTo>
                      <a:pt x="179" y="208"/>
                    </a:lnTo>
                    <a:lnTo>
                      <a:pt x="179" y="209"/>
                    </a:lnTo>
                    <a:lnTo>
                      <a:pt x="179" y="209"/>
                    </a:lnTo>
                    <a:lnTo>
                      <a:pt x="179" y="210"/>
                    </a:lnTo>
                    <a:lnTo>
                      <a:pt x="180" y="210"/>
                    </a:lnTo>
                    <a:lnTo>
                      <a:pt x="179" y="210"/>
                    </a:lnTo>
                    <a:lnTo>
                      <a:pt x="179" y="210"/>
                    </a:lnTo>
                    <a:lnTo>
                      <a:pt x="179" y="210"/>
                    </a:lnTo>
                    <a:lnTo>
                      <a:pt x="179" y="210"/>
                    </a:lnTo>
                    <a:lnTo>
                      <a:pt x="178" y="210"/>
                    </a:lnTo>
                    <a:lnTo>
                      <a:pt x="178" y="210"/>
                    </a:lnTo>
                    <a:lnTo>
                      <a:pt x="177" y="210"/>
                    </a:lnTo>
                    <a:lnTo>
                      <a:pt x="177" y="210"/>
                    </a:lnTo>
                    <a:lnTo>
                      <a:pt x="177" y="210"/>
                    </a:lnTo>
                    <a:lnTo>
                      <a:pt x="177" y="211"/>
                    </a:lnTo>
                    <a:lnTo>
                      <a:pt x="177" y="211"/>
                    </a:lnTo>
                    <a:lnTo>
                      <a:pt x="177" y="212"/>
                    </a:lnTo>
                    <a:lnTo>
                      <a:pt x="177" y="212"/>
                    </a:lnTo>
                    <a:lnTo>
                      <a:pt x="177" y="212"/>
                    </a:lnTo>
                    <a:lnTo>
                      <a:pt x="177" y="212"/>
                    </a:lnTo>
                    <a:lnTo>
                      <a:pt x="176" y="212"/>
                    </a:lnTo>
                    <a:lnTo>
                      <a:pt x="176" y="213"/>
                    </a:lnTo>
                    <a:lnTo>
                      <a:pt x="176" y="213"/>
                    </a:lnTo>
                    <a:lnTo>
                      <a:pt x="176" y="214"/>
                    </a:lnTo>
                    <a:lnTo>
                      <a:pt x="176" y="214"/>
                    </a:lnTo>
                    <a:lnTo>
                      <a:pt x="175" y="214"/>
                    </a:lnTo>
                    <a:lnTo>
                      <a:pt x="175" y="215"/>
                    </a:lnTo>
                    <a:lnTo>
                      <a:pt x="175" y="215"/>
                    </a:lnTo>
                    <a:lnTo>
                      <a:pt x="175" y="215"/>
                    </a:lnTo>
                    <a:lnTo>
                      <a:pt x="175" y="215"/>
                    </a:lnTo>
                    <a:lnTo>
                      <a:pt x="174" y="215"/>
                    </a:lnTo>
                    <a:lnTo>
                      <a:pt x="174" y="215"/>
                    </a:lnTo>
                    <a:lnTo>
                      <a:pt x="173" y="215"/>
                    </a:lnTo>
                    <a:lnTo>
                      <a:pt x="173" y="216"/>
                    </a:lnTo>
                    <a:lnTo>
                      <a:pt x="173" y="216"/>
                    </a:lnTo>
                    <a:lnTo>
                      <a:pt x="172" y="216"/>
                    </a:lnTo>
                    <a:lnTo>
                      <a:pt x="172" y="217"/>
                    </a:lnTo>
                    <a:lnTo>
                      <a:pt x="171" y="217"/>
                    </a:lnTo>
                    <a:lnTo>
                      <a:pt x="171" y="217"/>
                    </a:lnTo>
                    <a:lnTo>
                      <a:pt x="170" y="217"/>
                    </a:lnTo>
                    <a:lnTo>
                      <a:pt x="170" y="217"/>
                    </a:lnTo>
                    <a:lnTo>
                      <a:pt x="169" y="217"/>
                    </a:lnTo>
                    <a:lnTo>
                      <a:pt x="169" y="217"/>
                    </a:lnTo>
                    <a:lnTo>
                      <a:pt x="169" y="217"/>
                    </a:lnTo>
                    <a:lnTo>
                      <a:pt x="168" y="217"/>
                    </a:lnTo>
                    <a:lnTo>
                      <a:pt x="168" y="217"/>
                    </a:lnTo>
                    <a:lnTo>
                      <a:pt x="168" y="217"/>
                    </a:lnTo>
                    <a:lnTo>
                      <a:pt x="167" y="217"/>
                    </a:lnTo>
                    <a:lnTo>
                      <a:pt x="167" y="217"/>
                    </a:lnTo>
                    <a:lnTo>
                      <a:pt x="167" y="218"/>
                    </a:lnTo>
                    <a:lnTo>
                      <a:pt x="166" y="218"/>
                    </a:lnTo>
                    <a:lnTo>
                      <a:pt x="166" y="218"/>
                    </a:lnTo>
                    <a:lnTo>
                      <a:pt x="166" y="217"/>
                    </a:lnTo>
                    <a:lnTo>
                      <a:pt x="166" y="217"/>
                    </a:lnTo>
                    <a:lnTo>
                      <a:pt x="166" y="217"/>
                    </a:lnTo>
                    <a:lnTo>
                      <a:pt x="166" y="217"/>
                    </a:lnTo>
                    <a:lnTo>
                      <a:pt x="165" y="217"/>
                    </a:lnTo>
                    <a:lnTo>
                      <a:pt x="165" y="218"/>
                    </a:lnTo>
                    <a:lnTo>
                      <a:pt x="165" y="218"/>
                    </a:lnTo>
                    <a:lnTo>
                      <a:pt x="165" y="218"/>
                    </a:lnTo>
                    <a:lnTo>
                      <a:pt x="165" y="219"/>
                    </a:lnTo>
                    <a:lnTo>
                      <a:pt x="165" y="219"/>
                    </a:lnTo>
                    <a:lnTo>
                      <a:pt x="164" y="219"/>
                    </a:lnTo>
                    <a:lnTo>
                      <a:pt x="164" y="220"/>
                    </a:lnTo>
                    <a:lnTo>
                      <a:pt x="164" y="220"/>
                    </a:lnTo>
                    <a:lnTo>
                      <a:pt x="164" y="220"/>
                    </a:lnTo>
                    <a:lnTo>
                      <a:pt x="164" y="221"/>
                    </a:lnTo>
                    <a:lnTo>
                      <a:pt x="163" y="221"/>
                    </a:lnTo>
                    <a:lnTo>
                      <a:pt x="163" y="221"/>
                    </a:lnTo>
                    <a:lnTo>
                      <a:pt x="163" y="221"/>
                    </a:lnTo>
                    <a:lnTo>
                      <a:pt x="163" y="221"/>
                    </a:lnTo>
                    <a:lnTo>
                      <a:pt x="163" y="222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62" y="223"/>
                    </a:lnTo>
                    <a:lnTo>
                      <a:pt x="162" y="223"/>
                    </a:lnTo>
                    <a:lnTo>
                      <a:pt x="162" y="224"/>
                    </a:lnTo>
                    <a:lnTo>
                      <a:pt x="162" y="224"/>
                    </a:lnTo>
                    <a:lnTo>
                      <a:pt x="162" y="224"/>
                    </a:lnTo>
                    <a:lnTo>
                      <a:pt x="161" y="224"/>
                    </a:lnTo>
                    <a:lnTo>
                      <a:pt x="161" y="225"/>
                    </a:lnTo>
                    <a:lnTo>
                      <a:pt x="161" y="225"/>
                    </a:lnTo>
                    <a:lnTo>
                      <a:pt x="160" y="225"/>
                    </a:lnTo>
                    <a:lnTo>
                      <a:pt x="160" y="224"/>
                    </a:lnTo>
                    <a:lnTo>
                      <a:pt x="159" y="224"/>
                    </a:lnTo>
                    <a:lnTo>
                      <a:pt x="159" y="224"/>
                    </a:lnTo>
                    <a:lnTo>
                      <a:pt x="159" y="224"/>
                    </a:lnTo>
                    <a:lnTo>
                      <a:pt x="159" y="224"/>
                    </a:lnTo>
                    <a:lnTo>
                      <a:pt x="158" y="224"/>
                    </a:lnTo>
                    <a:lnTo>
                      <a:pt x="158" y="224"/>
                    </a:lnTo>
                    <a:lnTo>
                      <a:pt x="158" y="223"/>
                    </a:lnTo>
                    <a:lnTo>
                      <a:pt x="157" y="223"/>
                    </a:lnTo>
                    <a:lnTo>
                      <a:pt x="157" y="223"/>
                    </a:lnTo>
                    <a:lnTo>
                      <a:pt x="156" y="224"/>
                    </a:lnTo>
                    <a:lnTo>
                      <a:pt x="156" y="224"/>
                    </a:lnTo>
                    <a:lnTo>
                      <a:pt x="155" y="223"/>
                    </a:lnTo>
                    <a:lnTo>
                      <a:pt x="155" y="223"/>
                    </a:lnTo>
                    <a:lnTo>
                      <a:pt x="154" y="223"/>
                    </a:lnTo>
                    <a:lnTo>
                      <a:pt x="154" y="223"/>
                    </a:lnTo>
                    <a:lnTo>
                      <a:pt x="154" y="223"/>
                    </a:lnTo>
                    <a:lnTo>
                      <a:pt x="154" y="223"/>
                    </a:lnTo>
                    <a:lnTo>
                      <a:pt x="154" y="223"/>
                    </a:lnTo>
                    <a:lnTo>
                      <a:pt x="153" y="223"/>
                    </a:lnTo>
                    <a:lnTo>
                      <a:pt x="153" y="222"/>
                    </a:lnTo>
                    <a:lnTo>
                      <a:pt x="153" y="222"/>
                    </a:lnTo>
                    <a:lnTo>
                      <a:pt x="153" y="222"/>
                    </a:lnTo>
                    <a:lnTo>
                      <a:pt x="152" y="222"/>
                    </a:lnTo>
                    <a:lnTo>
                      <a:pt x="152" y="222"/>
                    </a:lnTo>
                    <a:lnTo>
                      <a:pt x="151" y="222"/>
                    </a:lnTo>
                    <a:lnTo>
                      <a:pt x="151" y="222"/>
                    </a:lnTo>
                    <a:lnTo>
                      <a:pt x="150" y="222"/>
                    </a:lnTo>
                    <a:lnTo>
                      <a:pt x="150" y="222"/>
                    </a:lnTo>
                    <a:lnTo>
                      <a:pt x="149" y="222"/>
                    </a:lnTo>
                    <a:lnTo>
                      <a:pt x="149" y="222"/>
                    </a:lnTo>
                    <a:lnTo>
                      <a:pt x="149" y="222"/>
                    </a:lnTo>
                    <a:lnTo>
                      <a:pt x="149" y="222"/>
                    </a:lnTo>
                    <a:lnTo>
                      <a:pt x="148" y="222"/>
                    </a:lnTo>
                    <a:lnTo>
                      <a:pt x="148" y="222"/>
                    </a:lnTo>
                    <a:lnTo>
                      <a:pt x="148" y="221"/>
                    </a:lnTo>
                    <a:lnTo>
                      <a:pt x="148" y="221"/>
                    </a:lnTo>
                    <a:lnTo>
                      <a:pt x="148" y="221"/>
                    </a:lnTo>
                    <a:lnTo>
                      <a:pt x="148" y="221"/>
                    </a:lnTo>
                    <a:lnTo>
                      <a:pt x="148" y="221"/>
                    </a:lnTo>
                    <a:lnTo>
                      <a:pt x="147" y="221"/>
                    </a:lnTo>
                    <a:lnTo>
                      <a:pt x="147" y="221"/>
                    </a:lnTo>
                    <a:lnTo>
                      <a:pt x="146" y="221"/>
                    </a:lnTo>
                    <a:lnTo>
                      <a:pt x="146" y="220"/>
                    </a:lnTo>
                    <a:lnTo>
                      <a:pt x="146" y="220"/>
                    </a:lnTo>
                    <a:lnTo>
                      <a:pt x="146" y="220"/>
                    </a:lnTo>
                    <a:lnTo>
                      <a:pt x="146" y="219"/>
                    </a:lnTo>
                    <a:lnTo>
                      <a:pt x="145" y="219"/>
                    </a:lnTo>
                    <a:lnTo>
                      <a:pt x="145" y="219"/>
                    </a:lnTo>
                    <a:lnTo>
                      <a:pt x="144" y="219"/>
                    </a:lnTo>
                    <a:lnTo>
                      <a:pt x="144" y="220"/>
                    </a:lnTo>
                    <a:lnTo>
                      <a:pt x="144" y="220"/>
                    </a:lnTo>
                    <a:lnTo>
                      <a:pt x="143" y="220"/>
                    </a:lnTo>
                    <a:lnTo>
                      <a:pt x="143" y="219"/>
                    </a:lnTo>
                    <a:lnTo>
                      <a:pt x="143" y="219"/>
                    </a:lnTo>
                    <a:lnTo>
                      <a:pt x="143" y="219"/>
                    </a:lnTo>
                    <a:lnTo>
                      <a:pt x="143" y="218"/>
                    </a:lnTo>
                    <a:lnTo>
                      <a:pt x="143" y="218"/>
                    </a:lnTo>
                    <a:lnTo>
                      <a:pt x="143" y="217"/>
                    </a:lnTo>
                    <a:lnTo>
                      <a:pt x="143" y="217"/>
                    </a:lnTo>
                    <a:lnTo>
                      <a:pt x="144" y="217"/>
                    </a:lnTo>
                    <a:lnTo>
                      <a:pt x="144" y="217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3" y="216"/>
                    </a:lnTo>
                    <a:lnTo>
                      <a:pt x="143" y="215"/>
                    </a:lnTo>
                    <a:lnTo>
                      <a:pt x="143" y="215"/>
                    </a:lnTo>
                    <a:lnTo>
                      <a:pt x="144" y="214"/>
                    </a:lnTo>
                    <a:lnTo>
                      <a:pt x="144" y="214"/>
                    </a:lnTo>
                    <a:lnTo>
                      <a:pt x="144" y="213"/>
                    </a:lnTo>
                    <a:lnTo>
                      <a:pt x="143" y="213"/>
                    </a:lnTo>
                    <a:lnTo>
                      <a:pt x="143" y="213"/>
                    </a:lnTo>
                    <a:lnTo>
                      <a:pt x="143" y="213"/>
                    </a:lnTo>
                    <a:lnTo>
                      <a:pt x="143" y="213"/>
                    </a:lnTo>
                    <a:lnTo>
                      <a:pt x="143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1" y="212"/>
                    </a:lnTo>
                    <a:lnTo>
                      <a:pt x="141" y="212"/>
                    </a:lnTo>
                    <a:lnTo>
                      <a:pt x="140" y="212"/>
                    </a:lnTo>
                    <a:lnTo>
                      <a:pt x="140" y="212"/>
                    </a:lnTo>
                    <a:lnTo>
                      <a:pt x="140" y="212"/>
                    </a:lnTo>
                    <a:lnTo>
                      <a:pt x="140" y="211"/>
                    </a:lnTo>
                    <a:lnTo>
                      <a:pt x="139" y="211"/>
                    </a:lnTo>
                    <a:lnTo>
                      <a:pt x="139" y="210"/>
                    </a:lnTo>
                    <a:lnTo>
                      <a:pt x="139" y="210"/>
                    </a:lnTo>
                    <a:lnTo>
                      <a:pt x="139" y="210"/>
                    </a:lnTo>
                    <a:lnTo>
                      <a:pt x="139" y="210"/>
                    </a:lnTo>
                    <a:lnTo>
                      <a:pt x="139" y="209"/>
                    </a:lnTo>
                    <a:lnTo>
                      <a:pt x="139" y="209"/>
                    </a:lnTo>
                    <a:lnTo>
                      <a:pt x="139" y="209"/>
                    </a:lnTo>
                    <a:lnTo>
                      <a:pt x="139" y="208"/>
                    </a:lnTo>
                    <a:lnTo>
                      <a:pt x="139" y="208"/>
                    </a:lnTo>
                    <a:lnTo>
                      <a:pt x="138" y="208"/>
                    </a:lnTo>
                    <a:lnTo>
                      <a:pt x="138" y="207"/>
                    </a:lnTo>
                    <a:lnTo>
                      <a:pt x="138" y="207"/>
                    </a:lnTo>
                    <a:lnTo>
                      <a:pt x="138" y="206"/>
                    </a:lnTo>
                    <a:lnTo>
                      <a:pt x="138" y="206"/>
                    </a:lnTo>
                    <a:lnTo>
                      <a:pt x="138" y="206"/>
                    </a:lnTo>
                    <a:lnTo>
                      <a:pt x="137" y="206"/>
                    </a:lnTo>
                    <a:lnTo>
                      <a:pt x="137" y="205"/>
                    </a:lnTo>
                    <a:lnTo>
                      <a:pt x="137" y="205"/>
                    </a:lnTo>
                    <a:lnTo>
                      <a:pt x="137" y="205"/>
                    </a:lnTo>
                    <a:lnTo>
                      <a:pt x="136" y="205"/>
                    </a:lnTo>
                    <a:lnTo>
                      <a:pt x="136" y="204"/>
                    </a:lnTo>
                    <a:lnTo>
                      <a:pt x="135" y="204"/>
                    </a:lnTo>
                    <a:lnTo>
                      <a:pt x="135" y="204"/>
                    </a:lnTo>
                    <a:lnTo>
                      <a:pt x="134" y="204"/>
                    </a:lnTo>
                    <a:lnTo>
                      <a:pt x="134" y="204"/>
                    </a:lnTo>
                    <a:lnTo>
                      <a:pt x="134" y="204"/>
                    </a:lnTo>
                    <a:lnTo>
                      <a:pt x="133" y="204"/>
                    </a:lnTo>
                    <a:lnTo>
                      <a:pt x="133" y="204"/>
                    </a:lnTo>
                    <a:lnTo>
                      <a:pt x="132" y="203"/>
                    </a:lnTo>
                    <a:lnTo>
                      <a:pt x="132" y="203"/>
                    </a:lnTo>
                    <a:lnTo>
                      <a:pt x="132" y="203"/>
                    </a:lnTo>
                    <a:lnTo>
                      <a:pt x="132" y="202"/>
                    </a:lnTo>
                    <a:lnTo>
                      <a:pt x="132" y="202"/>
                    </a:lnTo>
                    <a:lnTo>
                      <a:pt x="132" y="202"/>
                    </a:lnTo>
                    <a:lnTo>
                      <a:pt x="132" y="201"/>
                    </a:lnTo>
                    <a:lnTo>
                      <a:pt x="132" y="201"/>
                    </a:lnTo>
                    <a:lnTo>
                      <a:pt x="132" y="200"/>
                    </a:lnTo>
                    <a:lnTo>
                      <a:pt x="133" y="200"/>
                    </a:lnTo>
                    <a:lnTo>
                      <a:pt x="133" y="200"/>
                    </a:lnTo>
                    <a:lnTo>
                      <a:pt x="132" y="200"/>
                    </a:lnTo>
                    <a:lnTo>
                      <a:pt x="132" y="199"/>
                    </a:lnTo>
                    <a:lnTo>
                      <a:pt x="132" y="199"/>
                    </a:lnTo>
                    <a:lnTo>
                      <a:pt x="132" y="199"/>
                    </a:lnTo>
                    <a:lnTo>
                      <a:pt x="132" y="198"/>
                    </a:lnTo>
                    <a:lnTo>
                      <a:pt x="131" y="198"/>
                    </a:lnTo>
                    <a:lnTo>
                      <a:pt x="131" y="198"/>
                    </a:lnTo>
                    <a:lnTo>
                      <a:pt x="131" y="198"/>
                    </a:lnTo>
                    <a:lnTo>
                      <a:pt x="131" y="198"/>
                    </a:lnTo>
                    <a:lnTo>
                      <a:pt x="131" y="197"/>
                    </a:lnTo>
                    <a:lnTo>
                      <a:pt x="131" y="197"/>
                    </a:lnTo>
                    <a:lnTo>
                      <a:pt x="131" y="197"/>
                    </a:lnTo>
                    <a:lnTo>
                      <a:pt x="131" y="196"/>
                    </a:lnTo>
                    <a:lnTo>
                      <a:pt x="131" y="196"/>
                    </a:lnTo>
                    <a:lnTo>
                      <a:pt x="131" y="195"/>
                    </a:lnTo>
                    <a:lnTo>
                      <a:pt x="131" y="195"/>
                    </a:lnTo>
                    <a:lnTo>
                      <a:pt x="131" y="194"/>
                    </a:lnTo>
                    <a:lnTo>
                      <a:pt x="131" y="194"/>
                    </a:lnTo>
                    <a:lnTo>
                      <a:pt x="131" y="193"/>
                    </a:lnTo>
                    <a:lnTo>
                      <a:pt x="131" y="193"/>
                    </a:lnTo>
                    <a:lnTo>
                      <a:pt x="131" y="192"/>
                    </a:lnTo>
                    <a:lnTo>
                      <a:pt x="131" y="192"/>
                    </a:lnTo>
                    <a:lnTo>
                      <a:pt x="131" y="192"/>
                    </a:lnTo>
                    <a:lnTo>
                      <a:pt x="131" y="191"/>
                    </a:lnTo>
                    <a:lnTo>
                      <a:pt x="131" y="191"/>
                    </a:lnTo>
                    <a:lnTo>
                      <a:pt x="131" y="191"/>
                    </a:lnTo>
                    <a:lnTo>
                      <a:pt x="131" y="190"/>
                    </a:lnTo>
                    <a:lnTo>
                      <a:pt x="131" y="190"/>
                    </a:lnTo>
                    <a:lnTo>
                      <a:pt x="131" y="190"/>
                    </a:lnTo>
                    <a:lnTo>
                      <a:pt x="131" y="189"/>
                    </a:lnTo>
                    <a:lnTo>
                      <a:pt x="132" y="189"/>
                    </a:lnTo>
                    <a:lnTo>
                      <a:pt x="132" y="189"/>
                    </a:lnTo>
                    <a:lnTo>
                      <a:pt x="133" y="189"/>
                    </a:lnTo>
                    <a:lnTo>
                      <a:pt x="133" y="189"/>
                    </a:lnTo>
                    <a:lnTo>
                      <a:pt x="134" y="189"/>
                    </a:lnTo>
                    <a:lnTo>
                      <a:pt x="134" y="189"/>
                    </a:lnTo>
                    <a:lnTo>
                      <a:pt x="135" y="189"/>
                    </a:lnTo>
                    <a:lnTo>
                      <a:pt x="135" y="189"/>
                    </a:lnTo>
                    <a:lnTo>
                      <a:pt x="135" y="188"/>
                    </a:lnTo>
                    <a:lnTo>
                      <a:pt x="135" y="188"/>
                    </a:lnTo>
                    <a:lnTo>
                      <a:pt x="134" y="188"/>
                    </a:lnTo>
                    <a:lnTo>
                      <a:pt x="134" y="187"/>
                    </a:lnTo>
                    <a:lnTo>
                      <a:pt x="134" y="187"/>
                    </a:lnTo>
                    <a:lnTo>
                      <a:pt x="134" y="187"/>
                    </a:lnTo>
                    <a:lnTo>
                      <a:pt x="134" y="187"/>
                    </a:lnTo>
                    <a:lnTo>
                      <a:pt x="133" y="187"/>
                    </a:lnTo>
                    <a:lnTo>
                      <a:pt x="133" y="187"/>
                    </a:lnTo>
                    <a:lnTo>
                      <a:pt x="132" y="187"/>
                    </a:lnTo>
                    <a:lnTo>
                      <a:pt x="132" y="187"/>
                    </a:lnTo>
                    <a:lnTo>
                      <a:pt x="132" y="187"/>
                    </a:lnTo>
                    <a:lnTo>
                      <a:pt x="132" y="187"/>
                    </a:lnTo>
                    <a:lnTo>
                      <a:pt x="131" y="187"/>
                    </a:lnTo>
                    <a:lnTo>
                      <a:pt x="131" y="187"/>
                    </a:lnTo>
                    <a:lnTo>
                      <a:pt x="131" y="187"/>
                    </a:lnTo>
                    <a:lnTo>
                      <a:pt x="131" y="187"/>
                    </a:lnTo>
                    <a:lnTo>
                      <a:pt x="130" y="187"/>
                    </a:lnTo>
                    <a:lnTo>
                      <a:pt x="130" y="187"/>
                    </a:lnTo>
                    <a:lnTo>
                      <a:pt x="129" y="187"/>
                    </a:lnTo>
                    <a:lnTo>
                      <a:pt x="129" y="187"/>
                    </a:lnTo>
                    <a:lnTo>
                      <a:pt x="129" y="187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8" y="188"/>
                    </a:lnTo>
                    <a:lnTo>
                      <a:pt x="127" y="188"/>
                    </a:lnTo>
                    <a:lnTo>
                      <a:pt x="127" y="188"/>
                    </a:lnTo>
                    <a:lnTo>
                      <a:pt x="126" y="188"/>
                    </a:lnTo>
                    <a:lnTo>
                      <a:pt x="126" y="188"/>
                    </a:lnTo>
                    <a:lnTo>
                      <a:pt x="126" y="189"/>
                    </a:lnTo>
                    <a:lnTo>
                      <a:pt x="125" y="189"/>
                    </a:lnTo>
                    <a:lnTo>
                      <a:pt x="125" y="189"/>
                    </a:lnTo>
                    <a:lnTo>
                      <a:pt x="125" y="189"/>
                    </a:lnTo>
                    <a:lnTo>
                      <a:pt x="125" y="190"/>
                    </a:lnTo>
                    <a:lnTo>
                      <a:pt x="124" y="190"/>
                    </a:lnTo>
                    <a:lnTo>
                      <a:pt x="124" y="191"/>
                    </a:lnTo>
                    <a:lnTo>
                      <a:pt x="124" y="191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2" y="191"/>
                    </a:lnTo>
                    <a:lnTo>
                      <a:pt x="122" y="191"/>
                    </a:lnTo>
                    <a:lnTo>
                      <a:pt x="122" y="191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0" y="191"/>
                    </a:lnTo>
                    <a:lnTo>
                      <a:pt x="120" y="190"/>
                    </a:lnTo>
                    <a:lnTo>
                      <a:pt x="120" y="190"/>
                    </a:lnTo>
                    <a:lnTo>
                      <a:pt x="120" y="190"/>
                    </a:lnTo>
                    <a:lnTo>
                      <a:pt x="119" y="190"/>
                    </a:lnTo>
                    <a:lnTo>
                      <a:pt x="119" y="191"/>
                    </a:lnTo>
                    <a:lnTo>
                      <a:pt x="119" y="191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90"/>
                    </a:lnTo>
                    <a:lnTo>
                      <a:pt x="117" y="190"/>
                    </a:lnTo>
                    <a:lnTo>
                      <a:pt x="117" y="190"/>
                    </a:lnTo>
                    <a:lnTo>
                      <a:pt x="116" y="190"/>
                    </a:lnTo>
                    <a:lnTo>
                      <a:pt x="116" y="190"/>
                    </a:lnTo>
                    <a:lnTo>
                      <a:pt x="116" y="190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5" y="189"/>
                    </a:lnTo>
                    <a:lnTo>
                      <a:pt x="114" y="189"/>
                    </a:lnTo>
                    <a:lnTo>
                      <a:pt x="114" y="189"/>
                    </a:lnTo>
                    <a:lnTo>
                      <a:pt x="113" y="189"/>
                    </a:lnTo>
                    <a:lnTo>
                      <a:pt x="113" y="188"/>
                    </a:lnTo>
                    <a:lnTo>
                      <a:pt x="113" y="188"/>
                    </a:lnTo>
                    <a:lnTo>
                      <a:pt x="112" y="188"/>
                    </a:lnTo>
                    <a:lnTo>
                      <a:pt x="112" y="187"/>
                    </a:lnTo>
                    <a:lnTo>
                      <a:pt x="111" y="187"/>
                    </a:lnTo>
                    <a:lnTo>
                      <a:pt x="110" y="187"/>
                    </a:lnTo>
                    <a:lnTo>
                      <a:pt x="110" y="187"/>
                    </a:lnTo>
                    <a:lnTo>
                      <a:pt x="110" y="187"/>
                    </a:lnTo>
                    <a:lnTo>
                      <a:pt x="109" y="186"/>
                    </a:lnTo>
                    <a:lnTo>
                      <a:pt x="109" y="186"/>
                    </a:lnTo>
                    <a:lnTo>
                      <a:pt x="109" y="186"/>
                    </a:lnTo>
                    <a:lnTo>
                      <a:pt x="109" y="186"/>
                    </a:lnTo>
                    <a:lnTo>
                      <a:pt x="109" y="186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8" y="187"/>
                    </a:lnTo>
                    <a:lnTo>
                      <a:pt x="107" y="187"/>
                    </a:lnTo>
                    <a:lnTo>
                      <a:pt x="107" y="187"/>
                    </a:lnTo>
                    <a:lnTo>
                      <a:pt x="107" y="186"/>
                    </a:lnTo>
                    <a:lnTo>
                      <a:pt x="106" y="186"/>
                    </a:lnTo>
                    <a:lnTo>
                      <a:pt x="106" y="186"/>
                    </a:lnTo>
                    <a:lnTo>
                      <a:pt x="105" y="186"/>
                    </a:lnTo>
                    <a:lnTo>
                      <a:pt x="105" y="186"/>
                    </a:lnTo>
                    <a:lnTo>
                      <a:pt x="104" y="186"/>
                    </a:lnTo>
                    <a:lnTo>
                      <a:pt x="104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1" y="186"/>
                    </a:lnTo>
                    <a:lnTo>
                      <a:pt x="101" y="185"/>
                    </a:lnTo>
                    <a:lnTo>
                      <a:pt x="101" y="185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99" y="185"/>
                    </a:lnTo>
                    <a:lnTo>
                      <a:pt x="99" y="185"/>
                    </a:lnTo>
                    <a:lnTo>
                      <a:pt x="99" y="184"/>
                    </a:lnTo>
                    <a:lnTo>
                      <a:pt x="99" y="184"/>
                    </a:lnTo>
                    <a:lnTo>
                      <a:pt x="99" y="184"/>
                    </a:lnTo>
                    <a:lnTo>
                      <a:pt x="99" y="184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99" y="182"/>
                    </a:lnTo>
                    <a:lnTo>
                      <a:pt x="98" y="182"/>
                    </a:lnTo>
                    <a:lnTo>
                      <a:pt x="98" y="182"/>
                    </a:lnTo>
                    <a:lnTo>
                      <a:pt x="98" y="182"/>
                    </a:lnTo>
                    <a:lnTo>
                      <a:pt x="97" y="182"/>
                    </a:lnTo>
                    <a:lnTo>
                      <a:pt x="97" y="182"/>
                    </a:lnTo>
                    <a:lnTo>
                      <a:pt x="97" y="182"/>
                    </a:lnTo>
                    <a:lnTo>
                      <a:pt x="96" y="182"/>
                    </a:lnTo>
                    <a:lnTo>
                      <a:pt x="96" y="182"/>
                    </a:lnTo>
                    <a:lnTo>
                      <a:pt x="95" y="182"/>
                    </a:lnTo>
                    <a:lnTo>
                      <a:pt x="95" y="182"/>
                    </a:lnTo>
                    <a:lnTo>
                      <a:pt x="95" y="182"/>
                    </a:lnTo>
                    <a:lnTo>
                      <a:pt x="94" y="182"/>
                    </a:lnTo>
                    <a:lnTo>
                      <a:pt x="94" y="181"/>
                    </a:lnTo>
                    <a:lnTo>
                      <a:pt x="95" y="181"/>
                    </a:lnTo>
                    <a:lnTo>
                      <a:pt x="95" y="181"/>
                    </a:lnTo>
                    <a:lnTo>
                      <a:pt x="95" y="180"/>
                    </a:lnTo>
                    <a:lnTo>
                      <a:pt x="95" y="180"/>
                    </a:lnTo>
                    <a:lnTo>
                      <a:pt x="95" y="180"/>
                    </a:lnTo>
                    <a:lnTo>
                      <a:pt x="95" y="179"/>
                    </a:lnTo>
                    <a:lnTo>
                      <a:pt x="96" y="179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5" y="177"/>
                    </a:lnTo>
                    <a:lnTo>
                      <a:pt x="95" y="176"/>
                    </a:lnTo>
                    <a:lnTo>
                      <a:pt x="95" y="176"/>
                    </a:lnTo>
                    <a:lnTo>
                      <a:pt x="95" y="176"/>
                    </a:lnTo>
                    <a:lnTo>
                      <a:pt x="94" y="176"/>
                    </a:lnTo>
                    <a:lnTo>
                      <a:pt x="94" y="175"/>
                    </a:lnTo>
                    <a:lnTo>
                      <a:pt x="94" y="175"/>
                    </a:lnTo>
                    <a:lnTo>
                      <a:pt x="94" y="175"/>
                    </a:lnTo>
                    <a:lnTo>
                      <a:pt x="94" y="175"/>
                    </a:lnTo>
                    <a:lnTo>
                      <a:pt x="94" y="174"/>
                    </a:lnTo>
                    <a:lnTo>
                      <a:pt x="93" y="174"/>
                    </a:lnTo>
                    <a:lnTo>
                      <a:pt x="93" y="174"/>
                    </a:lnTo>
                    <a:lnTo>
                      <a:pt x="93" y="173"/>
                    </a:lnTo>
                    <a:lnTo>
                      <a:pt x="92" y="173"/>
                    </a:lnTo>
                    <a:lnTo>
                      <a:pt x="92" y="173"/>
                    </a:lnTo>
                    <a:lnTo>
                      <a:pt x="91" y="173"/>
                    </a:lnTo>
                    <a:lnTo>
                      <a:pt x="91" y="173"/>
                    </a:lnTo>
                    <a:lnTo>
                      <a:pt x="90" y="172"/>
                    </a:lnTo>
                    <a:lnTo>
                      <a:pt x="90" y="172"/>
                    </a:lnTo>
                    <a:lnTo>
                      <a:pt x="89" y="172"/>
                    </a:lnTo>
                    <a:lnTo>
                      <a:pt x="89" y="172"/>
                    </a:lnTo>
                    <a:lnTo>
                      <a:pt x="89" y="172"/>
                    </a:lnTo>
                    <a:lnTo>
                      <a:pt x="89" y="172"/>
                    </a:lnTo>
                    <a:lnTo>
                      <a:pt x="89" y="171"/>
                    </a:lnTo>
                    <a:lnTo>
                      <a:pt x="89" y="171"/>
                    </a:lnTo>
                    <a:lnTo>
                      <a:pt x="88" y="171"/>
                    </a:lnTo>
                    <a:lnTo>
                      <a:pt x="88" y="171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86" y="171"/>
                    </a:lnTo>
                    <a:lnTo>
                      <a:pt x="86" y="170"/>
                    </a:lnTo>
                    <a:lnTo>
                      <a:pt x="86" y="170"/>
                    </a:lnTo>
                    <a:lnTo>
                      <a:pt x="86" y="170"/>
                    </a:lnTo>
                    <a:lnTo>
                      <a:pt x="86" y="169"/>
                    </a:lnTo>
                    <a:lnTo>
                      <a:pt x="86" y="169"/>
                    </a:lnTo>
                    <a:lnTo>
                      <a:pt x="86" y="168"/>
                    </a:lnTo>
                    <a:lnTo>
                      <a:pt x="86" y="168"/>
                    </a:lnTo>
                    <a:lnTo>
                      <a:pt x="86" y="167"/>
                    </a:lnTo>
                    <a:lnTo>
                      <a:pt x="86" y="167"/>
                    </a:lnTo>
                    <a:lnTo>
                      <a:pt x="86" y="167"/>
                    </a:lnTo>
                    <a:lnTo>
                      <a:pt x="85" y="167"/>
                    </a:lnTo>
                    <a:lnTo>
                      <a:pt x="85" y="166"/>
                    </a:lnTo>
                    <a:lnTo>
                      <a:pt x="85" y="166"/>
                    </a:lnTo>
                    <a:lnTo>
                      <a:pt x="85" y="165"/>
                    </a:lnTo>
                    <a:lnTo>
                      <a:pt x="85" y="165"/>
                    </a:lnTo>
                    <a:lnTo>
                      <a:pt x="85" y="164"/>
                    </a:lnTo>
                    <a:lnTo>
                      <a:pt x="85" y="164"/>
                    </a:lnTo>
                    <a:lnTo>
                      <a:pt x="85" y="163"/>
                    </a:lnTo>
                    <a:lnTo>
                      <a:pt x="85" y="163"/>
                    </a:lnTo>
                    <a:lnTo>
                      <a:pt x="85" y="163"/>
                    </a:lnTo>
                    <a:lnTo>
                      <a:pt x="84" y="163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3" y="162"/>
                    </a:lnTo>
                    <a:lnTo>
                      <a:pt x="83" y="162"/>
                    </a:lnTo>
                    <a:lnTo>
                      <a:pt x="83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1"/>
                    </a:lnTo>
                    <a:lnTo>
                      <a:pt x="82" y="160"/>
                    </a:lnTo>
                    <a:lnTo>
                      <a:pt x="82" y="160"/>
                    </a:lnTo>
                    <a:lnTo>
                      <a:pt x="82" y="159"/>
                    </a:lnTo>
                    <a:lnTo>
                      <a:pt x="82" y="159"/>
                    </a:lnTo>
                    <a:lnTo>
                      <a:pt x="82" y="159"/>
                    </a:lnTo>
                    <a:lnTo>
                      <a:pt x="82" y="159"/>
                    </a:lnTo>
                    <a:lnTo>
                      <a:pt x="82" y="158"/>
                    </a:lnTo>
                    <a:lnTo>
                      <a:pt x="82" y="158"/>
                    </a:lnTo>
                    <a:lnTo>
                      <a:pt x="82" y="157"/>
                    </a:lnTo>
                    <a:lnTo>
                      <a:pt x="82" y="157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2" y="155"/>
                    </a:lnTo>
                    <a:lnTo>
                      <a:pt x="81" y="155"/>
                    </a:lnTo>
                    <a:lnTo>
                      <a:pt x="81" y="155"/>
                    </a:lnTo>
                    <a:lnTo>
                      <a:pt x="80" y="155"/>
                    </a:lnTo>
                    <a:lnTo>
                      <a:pt x="80" y="156"/>
                    </a:lnTo>
                    <a:lnTo>
                      <a:pt x="80" y="156"/>
                    </a:lnTo>
                    <a:lnTo>
                      <a:pt x="79" y="156"/>
                    </a:lnTo>
                    <a:lnTo>
                      <a:pt x="79" y="155"/>
                    </a:lnTo>
                    <a:lnTo>
                      <a:pt x="79" y="155"/>
                    </a:lnTo>
                    <a:lnTo>
                      <a:pt x="79" y="155"/>
                    </a:lnTo>
                    <a:lnTo>
                      <a:pt x="79" y="155"/>
                    </a:lnTo>
                    <a:lnTo>
                      <a:pt x="79" y="154"/>
                    </a:lnTo>
                    <a:lnTo>
                      <a:pt x="79" y="154"/>
                    </a:lnTo>
                    <a:lnTo>
                      <a:pt x="78" y="154"/>
                    </a:lnTo>
                    <a:lnTo>
                      <a:pt x="78" y="153"/>
                    </a:lnTo>
                    <a:lnTo>
                      <a:pt x="78" y="153"/>
                    </a:lnTo>
                    <a:lnTo>
                      <a:pt x="77" y="152"/>
                    </a:lnTo>
                    <a:lnTo>
                      <a:pt x="77" y="152"/>
                    </a:lnTo>
                    <a:lnTo>
                      <a:pt x="76" y="152"/>
                    </a:lnTo>
                    <a:lnTo>
                      <a:pt x="76" y="152"/>
                    </a:lnTo>
                    <a:lnTo>
                      <a:pt x="76" y="152"/>
                    </a:lnTo>
                    <a:lnTo>
                      <a:pt x="76" y="151"/>
                    </a:lnTo>
                    <a:lnTo>
                      <a:pt x="75" y="151"/>
                    </a:lnTo>
                    <a:lnTo>
                      <a:pt x="75" y="151"/>
                    </a:lnTo>
                    <a:lnTo>
                      <a:pt x="75" y="151"/>
                    </a:lnTo>
                    <a:lnTo>
                      <a:pt x="75" y="151"/>
                    </a:lnTo>
                    <a:lnTo>
                      <a:pt x="74" y="151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73" y="150"/>
                    </a:lnTo>
                    <a:lnTo>
                      <a:pt x="73" y="149"/>
                    </a:lnTo>
                    <a:lnTo>
                      <a:pt x="73" y="149"/>
                    </a:lnTo>
                    <a:lnTo>
                      <a:pt x="72" y="149"/>
                    </a:lnTo>
                    <a:lnTo>
                      <a:pt x="72" y="149"/>
                    </a:lnTo>
                    <a:lnTo>
                      <a:pt x="72" y="149"/>
                    </a:lnTo>
                    <a:lnTo>
                      <a:pt x="71" y="149"/>
                    </a:lnTo>
                    <a:lnTo>
                      <a:pt x="71" y="149"/>
                    </a:lnTo>
                    <a:lnTo>
                      <a:pt x="70" y="149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69" y="148"/>
                    </a:lnTo>
                    <a:lnTo>
                      <a:pt x="69" y="148"/>
                    </a:lnTo>
                    <a:lnTo>
                      <a:pt x="69" y="148"/>
                    </a:lnTo>
                    <a:lnTo>
                      <a:pt x="69" y="147"/>
                    </a:lnTo>
                    <a:lnTo>
                      <a:pt x="69" y="147"/>
                    </a:lnTo>
                    <a:lnTo>
                      <a:pt x="69" y="147"/>
                    </a:lnTo>
                    <a:lnTo>
                      <a:pt x="69" y="146"/>
                    </a:lnTo>
                    <a:lnTo>
                      <a:pt x="69" y="146"/>
                    </a:lnTo>
                    <a:lnTo>
                      <a:pt x="69" y="146"/>
                    </a:lnTo>
                    <a:lnTo>
                      <a:pt x="69" y="145"/>
                    </a:lnTo>
                    <a:lnTo>
                      <a:pt x="69" y="145"/>
                    </a:lnTo>
                    <a:lnTo>
                      <a:pt x="69" y="145"/>
                    </a:lnTo>
                    <a:lnTo>
                      <a:pt x="69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70" y="143"/>
                    </a:lnTo>
                    <a:lnTo>
                      <a:pt x="69" y="143"/>
                    </a:lnTo>
                    <a:lnTo>
                      <a:pt x="69" y="143"/>
                    </a:lnTo>
                    <a:lnTo>
                      <a:pt x="69" y="143"/>
                    </a:lnTo>
                    <a:lnTo>
                      <a:pt x="69" y="142"/>
                    </a:lnTo>
                    <a:lnTo>
                      <a:pt x="69" y="142"/>
                    </a:lnTo>
                    <a:lnTo>
                      <a:pt x="69" y="141"/>
                    </a:lnTo>
                    <a:lnTo>
                      <a:pt x="69" y="141"/>
                    </a:lnTo>
                    <a:lnTo>
                      <a:pt x="69" y="141"/>
                    </a:lnTo>
                    <a:lnTo>
                      <a:pt x="69" y="141"/>
                    </a:lnTo>
                    <a:lnTo>
                      <a:pt x="68" y="141"/>
                    </a:lnTo>
                    <a:lnTo>
                      <a:pt x="68" y="141"/>
                    </a:lnTo>
                    <a:lnTo>
                      <a:pt x="68" y="141"/>
                    </a:lnTo>
                    <a:lnTo>
                      <a:pt x="68" y="140"/>
                    </a:lnTo>
                    <a:lnTo>
                      <a:pt x="68" y="140"/>
                    </a:lnTo>
                    <a:lnTo>
                      <a:pt x="68" y="140"/>
                    </a:lnTo>
                    <a:lnTo>
                      <a:pt x="69" y="139"/>
                    </a:lnTo>
                    <a:lnTo>
                      <a:pt x="69" y="139"/>
                    </a:lnTo>
                    <a:lnTo>
                      <a:pt x="68" y="139"/>
                    </a:lnTo>
                    <a:lnTo>
                      <a:pt x="68" y="139"/>
                    </a:lnTo>
                    <a:lnTo>
                      <a:pt x="67" y="139"/>
                    </a:lnTo>
                    <a:lnTo>
                      <a:pt x="67" y="138"/>
                    </a:lnTo>
                    <a:lnTo>
                      <a:pt x="66" y="138"/>
                    </a:lnTo>
                    <a:lnTo>
                      <a:pt x="66" y="138"/>
                    </a:lnTo>
                    <a:lnTo>
                      <a:pt x="66" y="138"/>
                    </a:lnTo>
                    <a:lnTo>
                      <a:pt x="66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4" y="137"/>
                    </a:lnTo>
                    <a:lnTo>
                      <a:pt x="64" y="136"/>
                    </a:lnTo>
                    <a:lnTo>
                      <a:pt x="64" y="136"/>
                    </a:lnTo>
                    <a:lnTo>
                      <a:pt x="63" y="137"/>
                    </a:lnTo>
                    <a:lnTo>
                      <a:pt x="63" y="136"/>
                    </a:lnTo>
                    <a:lnTo>
                      <a:pt x="63" y="137"/>
                    </a:lnTo>
                    <a:lnTo>
                      <a:pt x="63" y="136"/>
                    </a:lnTo>
                    <a:lnTo>
                      <a:pt x="63" y="136"/>
                    </a:lnTo>
                    <a:lnTo>
                      <a:pt x="62" y="136"/>
                    </a:lnTo>
                    <a:lnTo>
                      <a:pt x="62" y="136"/>
                    </a:lnTo>
                    <a:lnTo>
                      <a:pt x="61" y="136"/>
                    </a:lnTo>
                    <a:lnTo>
                      <a:pt x="61" y="137"/>
                    </a:lnTo>
                    <a:lnTo>
                      <a:pt x="61" y="137"/>
                    </a:lnTo>
                    <a:lnTo>
                      <a:pt x="61" y="136"/>
                    </a:lnTo>
                    <a:lnTo>
                      <a:pt x="60" y="136"/>
                    </a:lnTo>
                    <a:lnTo>
                      <a:pt x="60" y="136"/>
                    </a:lnTo>
                    <a:lnTo>
                      <a:pt x="60" y="136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9" y="136"/>
                    </a:lnTo>
                    <a:lnTo>
                      <a:pt x="58" y="136"/>
                    </a:lnTo>
                    <a:lnTo>
                      <a:pt x="58" y="136"/>
                    </a:lnTo>
                    <a:lnTo>
                      <a:pt x="58" y="136"/>
                    </a:lnTo>
                    <a:lnTo>
                      <a:pt x="58" y="136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7" y="135"/>
                    </a:lnTo>
                    <a:lnTo>
                      <a:pt x="56" y="135"/>
                    </a:lnTo>
                    <a:lnTo>
                      <a:pt x="56" y="135"/>
                    </a:lnTo>
                    <a:lnTo>
                      <a:pt x="56" y="135"/>
                    </a:lnTo>
                    <a:lnTo>
                      <a:pt x="55" y="134"/>
                    </a:lnTo>
                    <a:lnTo>
                      <a:pt x="55" y="134"/>
                    </a:lnTo>
                    <a:lnTo>
                      <a:pt x="55" y="134"/>
                    </a:lnTo>
                    <a:lnTo>
                      <a:pt x="54" y="134"/>
                    </a:lnTo>
                    <a:lnTo>
                      <a:pt x="54" y="134"/>
                    </a:lnTo>
                    <a:lnTo>
                      <a:pt x="53" y="134"/>
                    </a:lnTo>
                    <a:lnTo>
                      <a:pt x="53" y="134"/>
                    </a:lnTo>
                    <a:lnTo>
                      <a:pt x="52" y="134"/>
                    </a:lnTo>
                    <a:lnTo>
                      <a:pt x="52" y="134"/>
                    </a:lnTo>
                    <a:lnTo>
                      <a:pt x="51" y="134"/>
                    </a:lnTo>
                    <a:lnTo>
                      <a:pt x="51" y="134"/>
                    </a:lnTo>
                    <a:lnTo>
                      <a:pt x="51" y="134"/>
                    </a:lnTo>
                    <a:lnTo>
                      <a:pt x="50" y="134"/>
                    </a:lnTo>
                    <a:lnTo>
                      <a:pt x="50" y="134"/>
                    </a:lnTo>
                    <a:lnTo>
                      <a:pt x="50" y="134"/>
                    </a:lnTo>
                    <a:lnTo>
                      <a:pt x="49" y="134"/>
                    </a:lnTo>
                    <a:lnTo>
                      <a:pt x="49" y="134"/>
                    </a:lnTo>
                    <a:lnTo>
                      <a:pt x="48" y="134"/>
                    </a:lnTo>
                    <a:lnTo>
                      <a:pt x="48" y="134"/>
                    </a:lnTo>
                    <a:lnTo>
                      <a:pt x="47" y="134"/>
                    </a:lnTo>
                    <a:lnTo>
                      <a:pt x="47" y="133"/>
                    </a:lnTo>
                    <a:lnTo>
                      <a:pt x="47" y="133"/>
                    </a:lnTo>
                    <a:lnTo>
                      <a:pt x="46" y="133"/>
                    </a:lnTo>
                    <a:lnTo>
                      <a:pt x="46" y="133"/>
                    </a:lnTo>
                    <a:lnTo>
                      <a:pt x="46" y="132"/>
                    </a:lnTo>
                    <a:lnTo>
                      <a:pt x="46" y="132"/>
                    </a:lnTo>
                    <a:lnTo>
                      <a:pt x="46" y="132"/>
                    </a:lnTo>
                    <a:lnTo>
                      <a:pt x="45" y="132"/>
                    </a:lnTo>
                    <a:lnTo>
                      <a:pt x="45" y="132"/>
                    </a:lnTo>
                    <a:lnTo>
                      <a:pt x="45" y="131"/>
                    </a:lnTo>
                    <a:lnTo>
                      <a:pt x="44" y="131"/>
                    </a:lnTo>
                    <a:lnTo>
                      <a:pt x="44" y="131"/>
                    </a:lnTo>
                    <a:lnTo>
                      <a:pt x="43" y="131"/>
                    </a:lnTo>
                    <a:lnTo>
                      <a:pt x="43" y="131"/>
                    </a:lnTo>
                    <a:lnTo>
                      <a:pt x="43" y="131"/>
                    </a:lnTo>
                    <a:lnTo>
                      <a:pt x="43" y="131"/>
                    </a:lnTo>
                    <a:lnTo>
                      <a:pt x="42" y="131"/>
                    </a:lnTo>
                    <a:lnTo>
                      <a:pt x="42" y="130"/>
                    </a:lnTo>
                    <a:lnTo>
                      <a:pt x="41" y="130"/>
                    </a:lnTo>
                    <a:lnTo>
                      <a:pt x="41" y="130"/>
                    </a:lnTo>
                    <a:lnTo>
                      <a:pt x="40" y="130"/>
                    </a:lnTo>
                    <a:lnTo>
                      <a:pt x="40" y="130"/>
                    </a:lnTo>
                    <a:lnTo>
                      <a:pt x="40" y="131"/>
                    </a:lnTo>
                    <a:lnTo>
                      <a:pt x="40" y="131"/>
                    </a:lnTo>
                    <a:lnTo>
                      <a:pt x="40" y="130"/>
                    </a:lnTo>
                    <a:lnTo>
                      <a:pt x="40" y="130"/>
                    </a:lnTo>
                    <a:lnTo>
                      <a:pt x="40" y="130"/>
                    </a:lnTo>
                    <a:lnTo>
                      <a:pt x="39" y="130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8" y="129"/>
                    </a:lnTo>
                    <a:lnTo>
                      <a:pt x="38" y="129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6" y="129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5" y="127"/>
                    </a:lnTo>
                    <a:lnTo>
                      <a:pt x="35" y="127"/>
                    </a:lnTo>
                    <a:lnTo>
                      <a:pt x="34" y="127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34" y="125"/>
                    </a:lnTo>
                    <a:lnTo>
                      <a:pt x="33" y="125"/>
                    </a:lnTo>
                    <a:lnTo>
                      <a:pt x="33" y="124"/>
                    </a:lnTo>
                    <a:lnTo>
                      <a:pt x="33" y="124"/>
                    </a:lnTo>
                    <a:lnTo>
                      <a:pt x="33" y="123"/>
                    </a:lnTo>
                    <a:lnTo>
                      <a:pt x="33" y="123"/>
                    </a:lnTo>
                    <a:lnTo>
                      <a:pt x="33" y="123"/>
                    </a:lnTo>
                    <a:lnTo>
                      <a:pt x="33" y="122"/>
                    </a:lnTo>
                    <a:lnTo>
                      <a:pt x="32" y="122"/>
                    </a:lnTo>
                    <a:lnTo>
                      <a:pt x="32" y="122"/>
                    </a:lnTo>
                    <a:lnTo>
                      <a:pt x="32" y="122"/>
                    </a:lnTo>
                    <a:lnTo>
                      <a:pt x="32" y="121"/>
                    </a:lnTo>
                    <a:lnTo>
                      <a:pt x="31" y="121"/>
                    </a:lnTo>
                    <a:lnTo>
                      <a:pt x="31" y="121"/>
                    </a:lnTo>
                    <a:lnTo>
                      <a:pt x="30" y="121"/>
                    </a:lnTo>
                    <a:lnTo>
                      <a:pt x="30" y="120"/>
                    </a:lnTo>
                    <a:lnTo>
                      <a:pt x="30" y="120"/>
                    </a:lnTo>
                    <a:lnTo>
                      <a:pt x="30" y="119"/>
                    </a:lnTo>
                    <a:lnTo>
                      <a:pt x="29" y="119"/>
                    </a:lnTo>
                    <a:lnTo>
                      <a:pt x="29" y="119"/>
                    </a:lnTo>
                    <a:lnTo>
                      <a:pt x="29" y="118"/>
                    </a:lnTo>
                    <a:lnTo>
                      <a:pt x="29" y="118"/>
                    </a:lnTo>
                    <a:lnTo>
                      <a:pt x="29" y="118"/>
                    </a:lnTo>
                    <a:lnTo>
                      <a:pt x="29" y="118"/>
                    </a:lnTo>
                    <a:lnTo>
                      <a:pt x="28" y="118"/>
                    </a:lnTo>
                    <a:lnTo>
                      <a:pt x="28" y="118"/>
                    </a:lnTo>
                    <a:lnTo>
                      <a:pt x="28" y="118"/>
                    </a:lnTo>
                    <a:lnTo>
                      <a:pt x="28" y="118"/>
                    </a:lnTo>
                    <a:lnTo>
                      <a:pt x="27" y="118"/>
                    </a:lnTo>
                    <a:lnTo>
                      <a:pt x="27" y="118"/>
                    </a:lnTo>
                    <a:lnTo>
                      <a:pt x="26" y="118"/>
                    </a:lnTo>
                    <a:lnTo>
                      <a:pt x="26" y="118"/>
                    </a:lnTo>
                    <a:lnTo>
                      <a:pt x="26" y="118"/>
                    </a:lnTo>
                    <a:lnTo>
                      <a:pt x="25" y="118"/>
                    </a:lnTo>
                    <a:lnTo>
                      <a:pt x="25" y="117"/>
                    </a:lnTo>
                    <a:lnTo>
                      <a:pt x="25" y="117"/>
                    </a:lnTo>
                    <a:lnTo>
                      <a:pt x="24" y="117"/>
                    </a:lnTo>
                    <a:lnTo>
                      <a:pt x="24" y="117"/>
                    </a:lnTo>
                    <a:lnTo>
                      <a:pt x="24" y="1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27" name="Agrupar 26">
              <a:extLst>
                <a:ext uri="{FF2B5EF4-FFF2-40B4-BE49-F238E27FC236}">
                  <a16:creationId xmlns:a16="http://schemas.microsoft.com/office/drawing/2014/main" xmlns="" id="{30E65C4C-AFE9-490C-B5A7-BBFBB0B486A4}"/>
                </a:ext>
              </a:extLst>
            </p:cNvPr>
            <p:cNvGrpSpPr/>
            <p:nvPr/>
          </p:nvGrpSpPr>
          <p:grpSpPr>
            <a:xfrm>
              <a:off x="8905875" y="2071587"/>
              <a:ext cx="249238" cy="223838"/>
              <a:chOff x="8905875" y="2071587"/>
              <a:chExt cx="249238" cy="223838"/>
            </a:xfrm>
          </p:grpSpPr>
          <p:sp>
            <p:nvSpPr>
              <p:cNvPr id="195" name="Freeform 127">
                <a:extLst>
                  <a:ext uri="{FF2B5EF4-FFF2-40B4-BE49-F238E27FC236}">
                    <a16:creationId xmlns:a16="http://schemas.microsoft.com/office/drawing/2014/main" xmlns="" id="{48760B84-D1A1-403D-B4C1-78768D17CD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13327" y="2114559"/>
                <a:ext cx="107950" cy="119063"/>
              </a:xfrm>
              <a:custGeom>
                <a:avLst/>
                <a:gdLst>
                  <a:gd name="T0" fmla="*/ 58 w 68"/>
                  <a:gd name="T1" fmla="*/ 34 h 75"/>
                  <a:gd name="T2" fmla="*/ 22 w 68"/>
                  <a:gd name="T3" fmla="*/ 0 h 75"/>
                  <a:gd name="T4" fmla="*/ 20 w 68"/>
                  <a:gd name="T5" fmla="*/ 4 h 75"/>
                  <a:gd name="T6" fmla="*/ 19 w 68"/>
                  <a:gd name="T7" fmla="*/ 7 h 75"/>
                  <a:gd name="T8" fmla="*/ 16 w 68"/>
                  <a:gd name="T9" fmla="*/ 11 h 75"/>
                  <a:gd name="T10" fmla="*/ 12 w 68"/>
                  <a:gd name="T11" fmla="*/ 11 h 75"/>
                  <a:gd name="T12" fmla="*/ 7 w 68"/>
                  <a:gd name="T13" fmla="*/ 12 h 75"/>
                  <a:gd name="T14" fmla="*/ 5 w 68"/>
                  <a:gd name="T15" fmla="*/ 15 h 75"/>
                  <a:gd name="T16" fmla="*/ 1 w 68"/>
                  <a:gd name="T17" fmla="*/ 17 h 75"/>
                  <a:gd name="T18" fmla="*/ 0 w 68"/>
                  <a:gd name="T19" fmla="*/ 21 h 75"/>
                  <a:gd name="T20" fmla="*/ 1 w 68"/>
                  <a:gd name="T21" fmla="*/ 24 h 75"/>
                  <a:gd name="T22" fmla="*/ 6 w 68"/>
                  <a:gd name="T23" fmla="*/ 26 h 75"/>
                  <a:gd name="T24" fmla="*/ 8 w 68"/>
                  <a:gd name="T25" fmla="*/ 29 h 75"/>
                  <a:gd name="T26" fmla="*/ 7 w 68"/>
                  <a:gd name="T27" fmla="*/ 34 h 75"/>
                  <a:gd name="T28" fmla="*/ 10 w 68"/>
                  <a:gd name="T29" fmla="*/ 35 h 75"/>
                  <a:gd name="T30" fmla="*/ 14 w 68"/>
                  <a:gd name="T31" fmla="*/ 35 h 75"/>
                  <a:gd name="T32" fmla="*/ 18 w 68"/>
                  <a:gd name="T33" fmla="*/ 36 h 75"/>
                  <a:gd name="T34" fmla="*/ 18 w 68"/>
                  <a:gd name="T35" fmla="*/ 40 h 75"/>
                  <a:gd name="T36" fmla="*/ 19 w 68"/>
                  <a:gd name="T37" fmla="*/ 43 h 75"/>
                  <a:gd name="T38" fmla="*/ 23 w 68"/>
                  <a:gd name="T39" fmla="*/ 46 h 75"/>
                  <a:gd name="T40" fmla="*/ 26 w 68"/>
                  <a:gd name="T41" fmla="*/ 47 h 75"/>
                  <a:gd name="T42" fmla="*/ 27 w 68"/>
                  <a:gd name="T43" fmla="*/ 51 h 75"/>
                  <a:gd name="T44" fmla="*/ 28 w 68"/>
                  <a:gd name="T45" fmla="*/ 55 h 75"/>
                  <a:gd name="T46" fmla="*/ 31 w 68"/>
                  <a:gd name="T47" fmla="*/ 58 h 75"/>
                  <a:gd name="T48" fmla="*/ 32 w 68"/>
                  <a:gd name="T49" fmla="*/ 61 h 75"/>
                  <a:gd name="T50" fmla="*/ 34 w 68"/>
                  <a:gd name="T51" fmla="*/ 65 h 75"/>
                  <a:gd name="T52" fmla="*/ 36 w 68"/>
                  <a:gd name="T53" fmla="*/ 68 h 75"/>
                  <a:gd name="T54" fmla="*/ 37 w 68"/>
                  <a:gd name="T55" fmla="*/ 71 h 75"/>
                  <a:gd name="T56" fmla="*/ 40 w 68"/>
                  <a:gd name="T57" fmla="*/ 73 h 75"/>
                  <a:gd name="T58" fmla="*/ 43 w 68"/>
                  <a:gd name="T59" fmla="*/ 73 h 75"/>
                  <a:gd name="T60" fmla="*/ 48 w 68"/>
                  <a:gd name="T61" fmla="*/ 74 h 75"/>
                  <a:gd name="T62" fmla="*/ 51 w 68"/>
                  <a:gd name="T63" fmla="*/ 73 h 75"/>
                  <a:gd name="T64" fmla="*/ 55 w 68"/>
                  <a:gd name="T65" fmla="*/ 74 h 75"/>
                  <a:gd name="T66" fmla="*/ 58 w 68"/>
                  <a:gd name="T67" fmla="*/ 70 h 75"/>
                  <a:gd name="T68" fmla="*/ 58 w 68"/>
                  <a:gd name="T69" fmla="*/ 68 h 75"/>
                  <a:gd name="T70" fmla="*/ 56 w 68"/>
                  <a:gd name="T71" fmla="*/ 65 h 75"/>
                  <a:gd name="T72" fmla="*/ 53 w 68"/>
                  <a:gd name="T73" fmla="*/ 62 h 75"/>
                  <a:gd name="T74" fmla="*/ 53 w 68"/>
                  <a:gd name="T75" fmla="*/ 57 h 75"/>
                  <a:gd name="T76" fmla="*/ 55 w 68"/>
                  <a:gd name="T77" fmla="*/ 53 h 75"/>
                  <a:gd name="T78" fmla="*/ 51 w 68"/>
                  <a:gd name="T79" fmla="*/ 51 h 75"/>
                  <a:gd name="T80" fmla="*/ 51 w 68"/>
                  <a:gd name="T81" fmla="*/ 46 h 75"/>
                  <a:gd name="T82" fmla="*/ 54 w 68"/>
                  <a:gd name="T83" fmla="*/ 45 h 75"/>
                  <a:gd name="T84" fmla="*/ 58 w 68"/>
                  <a:gd name="T85" fmla="*/ 42 h 75"/>
                  <a:gd name="T86" fmla="*/ 58 w 68"/>
                  <a:gd name="T87" fmla="*/ 38 h 75"/>
                  <a:gd name="T88" fmla="*/ 58 w 68"/>
                  <a:gd name="T89" fmla="*/ 34 h 75"/>
                  <a:gd name="T90" fmla="*/ 62 w 68"/>
                  <a:gd name="T91" fmla="*/ 31 h 75"/>
                  <a:gd name="T92" fmla="*/ 65 w 68"/>
                  <a:gd name="T93" fmla="*/ 27 h 75"/>
                  <a:gd name="T94" fmla="*/ 66 w 68"/>
                  <a:gd name="T95" fmla="*/ 23 h 75"/>
                  <a:gd name="T96" fmla="*/ 67 w 68"/>
                  <a:gd name="T97" fmla="*/ 17 h 75"/>
                  <a:gd name="T98" fmla="*/ 66 w 68"/>
                  <a:gd name="T99" fmla="*/ 13 h 75"/>
                  <a:gd name="T100" fmla="*/ 62 w 68"/>
                  <a:gd name="T101" fmla="*/ 13 h 75"/>
                  <a:gd name="T102" fmla="*/ 58 w 68"/>
                  <a:gd name="T103" fmla="*/ 12 h 75"/>
                  <a:gd name="T104" fmla="*/ 54 w 68"/>
                  <a:gd name="T105" fmla="*/ 10 h 75"/>
                  <a:gd name="T106" fmla="*/ 51 w 68"/>
                  <a:gd name="T107" fmla="*/ 9 h 75"/>
                  <a:gd name="T108" fmla="*/ 47 w 68"/>
                  <a:gd name="T109" fmla="*/ 12 h 75"/>
                  <a:gd name="T110" fmla="*/ 43 w 68"/>
                  <a:gd name="T111" fmla="*/ 12 h 75"/>
                  <a:gd name="T112" fmla="*/ 38 w 68"/>
                  <a:gd name="T113" fmla="*/ 10 h 75"/>
                  <a:gd name="T114" fmla="*/ 34 w 68"/>
                  <a:gd name="T115" fmla="*/ 9 h 75"/>
                  <a:gd name="T116" fmla="*/ 32 w 68"/>
                  <a:gd name="T117" fmla="*/ 9 h 75"/>
                  <a:gd name="T118" fmla="*/ 28 w 68"/>
                  <a:gd name="T119" fmla="*/ 10 h 75"/>
                  <a:gd name="T120" fmla="*/ 25 w 68"/>
                  <a:gd name="T121" fmla="*/ 6 h 75"/>
                  <a:gd name="T122" fmla="*/ 24 w 68"/>
                  <a:gd name="T123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8" h="75">
                    <a:moveTo>
                      <a:pt x="47" y="74"/>
                    </a:moveTo>
                    <a:lnTo>
                      <a:pt x="47" y="74"/>
                    </a:lnTo>
                    <a:lnTo>
                      <a:pt x="47" y="75"/>
                    </a:lnTo>
                    <a:lnTo>
                      <a:pt x="47" y="74"/>
                    </a:lnTo>
                    <a:moveTo>
                      <a:pt x="55" y="73"/>
                    </a:moveTo>
                    <a:lnTo>
                      <a:pt x="55" y="73"/>
                    </a:lnTo>
                    <a:lnTo>
                      <a:pt x="55" y="73"/>
                    </a:lnTo>
                    <a:moveTo>
                      <a:pt x="51" y="48"/>
                    </a:moveTo>
                    <a:lnTo>
                      <a:pt x="51" y="48"/>
                    </a:lnTo>
                    <a:lnTo>
                      <a:pt x="51" y="48"/>
                    </a:lnTo>
                    <a:moveTo>
                      <a:pt x="51" y="47"/>
                    </a:moveTo>
                    <a:lnTo>
                      <a:pt x="51" y="47"/>
                    </a:lnTo>
                    <a:lnTo>
                      <a:pt x="51" y="47"/>
                    </a:lnTo>
                    <a:moveTo>
                      <a:pt x="58" y="34"/>
                    </a:moveTo>
                    <a:lnTo>
                      <a:pt x="58" y="34"/>
                    </a:lnTo>
                    <a:lnTo>
                      <a:pt x="58" y="34"/>
                    </a:lnTo>
                    <a:lnTo>
                      <a:pt x="58" y="34"/>
                    </a:lnTo>
                    <a:moveTo>
                      <a:pt x="67" y="22"/>
                    </a:moveTo>
                    <a:lnTo>
                      <a:pt x="66" y="22"/>
                    </a:lnTo>
                    <a:lnTo>
                      <a:pt x="67" y="22"/>
                    </a:lnTo>
                    <a:moveTo>
                      <a:pt x="67" y="22"/>
                    </a:moveTo>
                    <a:lnTo>
                      <a:pt x="66" y="22"/>
                    </a:lnTo>
                    <a:lnTo>
                      <a:pt x="67" y="22"/>
                    </a:lnTo>
                    <a:moveTo>
                      <a:pt x="0" y="21"/>
                    </a:move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moveTo>
                      <a:pt x="23" y="0"/>
                    </a:moveTo>
                    <a:lnTo>
                      <a:pt x="23" y="0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8" y="29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7" y="31"/>
                    </a:lnTo>
                    <a:lnTo>
                      <a:pt x="6" y="32"/>
                    </a:lnTo>
                    <a:lnTo>
                      <a:pt x="7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4" y="34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19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2" y="44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9"/>
                    </a:lnTo>
                    <a:lnTo>
                      <a:pt x="26" y="48"/>
                    </a:lnTo>
                    <a:lnTo>
                      <a:pt x="26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4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29" y="55"/>
                    </a:lnTo>
                    <a:lnTo>
                      <a:pt x="29" y="56"/>
                    </a:lnTo>
                    <a:lnTo>
                      <a:pt x="29" y="56"/>
                    </a:lnTo>
                    <a:lnTo>
                      <a:pt x="29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1" y="56"/>
                    </a:lnTo>
                    <a:lnTo>
                      <a:pt x="31" y="56"/>
                    </a:lnTo>
                    <a:lnTo>
                      <a:pt x="31" y="57"/>
                    </a:lnTo>
                    <a:lnTo>
                      <a:pt x="31" y="57"/>
                    </a:lnTo>
                    <a:lnTo>
                      <a:pt x="31" y="57"/>
                    </a:lnTo>
                    <a:lnTo>
                      <a:pt x="31" y="57"/>
                    </a:lnTo>
                    <a:lnTo>
                      <a:pt x="31" y="57"/>
                    </a:lnTo>
                    <a:lnTo>
                      <a:pt x="31" y="58"/>
                    </a:lnTo>
                    <a:lnTo>
                      <a:pt x="31" y="58"/>
                    </a:lnTo>
                    <a:lnTo>
                      <a:pt x="31" y="58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1" y="60"/>
                    </a:lnTo>
                    <a:lnTo>
                      <a:pt x="31" y="60"/>
                    </a:lnTo>
                    <a:lnTo>
                      <a:pt x="31" y="60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3" y="61"/>
                    </a:lnTo>
                    <a:lnTo>
                      <a:pt x="33" y="61"/>
                    </a:lnTo>
                    <a:lnTo>
                      <a:pt x="33" y="61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35" y="67"/>
                    </a:lnTo>
                    <a:lnTo>
                      <a:pt x="35" y="67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6" y="67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69"/>
                    </a:lnTo>
                    <a:lnTo>
                      <a:pt x="36" y="69"/>
                    </a:lnTo>
                    <a:lnTo>
                      <a:pt x="36" y="69"/>
                    </a:lnTo>
                    <a:lnTo>
                      <a:pt x="36" y="70"/>
                    </a:lnTo>
                    <a:lnTo>
                      <a:pt x="36" y="70"/>
                    </a:lnTo>
                    <a:lnTo>
                      <a:pt x="36" y="70"/>
                    </a:lnTo>
                    <a:lnTo>
                      <a:pt x="36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8" y="71"/>
                    </a:lnTo>
                    <a:lnTo>
                      <a:pt x="38" y="71"/>
                    </a:lnTo>
                    <a:lnTo>
                      <a:pt x="38" y="71"/>
                    </a:lnTo>
                    <a:lnTo>
                      <a:pt x="38" y="71"/>
                    </a:lnTo>
                    <a:lnTo>
                      <a:pt x="39" y="71"/>
                    </a:lnTo>
                    <a:lnTo>
                      <a:pt x="39" y="71"/>
                    </a:lnTo>
                    <a:lnTo>
                      <a:pt x="39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39" y="74"/>
                    </a:lnTo>
                    <a:lnTo>
                      <a:pt x="38" y="74"/>
                    </a:lnTo>
                    <a:lnTo>
                      <a:pt x="39" y="74"/>
                    </a:lnTo>
                    <a:lnTo>
                      <a:pt x="39" y="74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41" y="74"/>
                    </a:lnTo>
                    <a:lnTo>
                      <a:pt x="41" y="74"/>
                    </a:lnTo>
                    <a:lnTo>
                      <a:pt x="42" y="74"/>
                    </a:lnTo>
                    <a:lnTo>
                      <a:pt x="42" y="73"/>
                    </a:lnTo>
                    <a:lnTo>
                      <a:pt x="42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74"/>
                    </a:lnTo>
                    <a:lnTo>
                      <a:pt x="43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6" y="74"/>
                    </a:lnTo>
                    <a:lnTo>
                      <a:pt x="46" y="74"/>
                    </a:lnTo>
                    <a:lnTo>
                      <a:pt x="46" y="74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9" y="74"/>
                    </a:lnTo>
                    <a:lnTo>
                      <a:pt x="49" y="74"/>
                    </a:lnTo>
                    <a:lnTo>
                      <a:pt x="49" y="73"/>
                    </a:lnTo>
                    <a:lnTo>
                      <a:pt x="49" y="73"/>
                    </a:lnTo>
                    <a:lnTo>
                      <a:pt x="49" y="73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50" y="71"/>
                    </a:lnTo>
                    <a:lnTo>
                      <a:pt x="51" y="71"/>
                    </a:lnTo>
                    <a:lnTo>
                      <a:pt x="51" y="71"/>
                    </a:lnTo>
                    <a:lnTo>
                      <a:pt x="51" y="72"/>
                    </a:lnTo>
                    <a:lnTo>
                      <a:pt x="51" y="72"/>
                    </a:lnTo>
                    <a:lnTo>
                      <a:pt x="51" y="73"/>
                    </a:lnTo>
                    <a:lnTo>
                      <a:pt x="52" y="73"/>
                    </a:lnTo>
                    <a:lnTo>
                      <a:pt x="51" y="73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2" y="74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5" y="74"/>
                    </a:lnTo>
                    <a:lnTo>
                      <a:pt x="55" y="73"/>
                    </a:lnTo>
                    <a:lnTo>
                      <a:pt x="55" y="73"/>
                    </a:lnTo>
                    <a:lnTo>
                      <a:pt x="55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5" y="71"/>
                    </a:lnTo>
                    <a:lnTo>
                      <a:pt x="56" y="71"/>
                    </a:lnTo>
                    <a:lnTo>
                      <a:pt x="56" y="71"/>
                    </a:lnTo>
                    <a:lnTo>
                      <a:pt x="57" y="71"/>
                    </a:lnTo>
                    <a:lnTo>
                      <a:pt x="57" y="71"/>
                    </a:lnTo>
                    <a:lnTo>
                      <a:pt x="57" y="71"/>
                    </a:lnTo>
                    <a:lnTo>
                      <a:pt x="57" y="70"/>
                    </a:lnTo>
                    <a:lnTo>
                      <a:pt x="58" y="70"/>
                    </a:lnTo>
                    <a:lnTo>
                      <a:pt x="58" y="70"/>
                    </a:lnTo>
                    <a:lnTo>
                      <a:pt x="58" y="70"/>
                    </a:lnTo>
                    <a:lnTo>
                      <a:pt x="59" y="70"/>
                    </a:lnTo>
                    <a:lnTo>
                      <a:pt x="59" y="70"/>
                    </a:lnTo>
                    <a:lnTo>
                      <a:pt x="60" y="70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0" y="69"/>
                    </a:lnTo>
                    <a:lnTo>
                      <a:pt x="60" y="69"/>
                    </a:lnTo>
                    <a:lnTo>
                      <a:pt x="59" y="69"/>
                    </a:lnTo>
                    <a:lnTo>
                      <a:pt x="59" y="69"/>
                    </a:lnTo>
                    <a:lnTo>
                      <a:pt x="59" y="68"/>
                    </a:lnTo>
                    <a:lnTo>
                      <a:pt x="59" y="68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9" y="68"/>
                    </a:lnTo>
                    <a:lnTo>
                      <a:pt x="59" y="68"/>
                    </a:lnTo>
                    <a:lnTo>
                      <a:pt x="59" y="67"/>
                    </a:lnTo>
                    <a:lnTo>
                      <a:pt x="58" y="67"/>
                    </a:lnTo>
                    <a:lnTo>
                      <a:pt x="58" y="67"/>
                    </a:lnTo>
                    <a:lnTo>
                      <a:pt x="58" y="67"/>
                    </a:lnTo>
                    <a:lnTo>
                      <a:pt x="58" y="67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5"/>
                    </a:lnTo>
                    <a:lnTo>
                      <a:pt x="57" y="65"/>
                    </a:lnTo>
                    <a:lnTo>
                      <a:pt x="57" y="65"/>
                    </a:lnTo>
                    <a:lnTo>
                      <a:pt x="56" y="65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5" y="64"/>
                    </a:lnTo>
                    <a:lnTo>
                      <a:pt x="55" y="64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4" y="64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63"/>
                    </a:lnTo>
                    <a:lnTo>
                      <a:pt x="54" y="62"/>
                    </a:lnTo>
                    <a:lnTo>
                      <a:pt x="54" y="62"/>
                    </a:lnTo>
                    <a:lnTo>
                      <a:pt x="53" y="62"/>
                    </a:lnTo>
                    <a:lnTo>
                      <a:pt x="53" y="62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2" y="60"/>
                    </a:lnTo>
                    <a:lnTo>
                      <a:pt x="52" y="60"/>
                    </a:lnTo>
                    <a:lnTo>
                      <a:pt x="52" y="59"/>
                    </a:lnTo>
                    <a:lnTo>
                      <a:pt x="52" y="59"/>
                    </a:lnTo>
                    <a:lnTo>
                      <a:pt x="53" y="59"/>
                    </a:lnTo>
                    <a:lnTo>
                      <a:pt x="53" y="58"/>
                    </a:lnTo>
                    <a:lnTo>
                      <a:pt x="53" y="58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53" y="56"/>
                    </a:lnTo>
                    <a:lnTo>
                      <a:pt x="53" y="56"/>
                    </a:lnTo>
                    <a:lnTo>
                      <a:pt x="53" y="56"/>
                    </a:lnTo>
                    <a:lnTo>
                      <a:pt x="53" y="56"/>
                    </a:lnTo>
                    <a:lnTo>
                      <a:pt x="54" y="56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54"/>
                    </a:lnTo>
                    <a:lnTo>
                      <a:pt x="55" y="54"/>
                    </a:lnTo>
                    <a:lnTo>
                      <a:pt x="54" y="54"/>
                    </a:lnTo>
                    <a:lnTo>
                      <a:pt x="54" y="53"/>
                    </a:lnTo>
                    <a:lnTo>
                      <a:pt x="55" y="53"/>
                    </a:lnTo>
                    <a:lnTo>
                      <a:pt x="55" y="53"/>
                    </a:lnTo>
                    <a:lnTo>
                      <a:pt x="55" y="52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54" y="50"/>
                    </a:lnTo>
                    <a:lnTo>
                      <a:pt x="53" y="50"/>
                    </a:lnTo>
                    <a:lnTo>
                      <a:pt x="53" y="50"/>
                    </a:lnTo>
                    <a:lnTo>
                      <a:pt x="52" y="50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0" y="51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1" y="50"/>
                    </a:lnTo>
                    <a:lnTo>
                      <a:pt x="51" y="49"/>
                    </a:lnTo>
                    <a:lnTo>
                      <a:pt x="51" y="49"/>
                    </a:lnTo>
                    <a:lnTo>
                      <a:pt x="51" y="48"/>
                    </a:lnTo>
                    <a:lnTo>
                      <a:pt x="51" y="48"/>
                    </a:lnTo>
                    <a:lnTo>
                      <a:pt x="51" y="47"/>
                    </a:lnTo>
                    <a:lnTo>
                      <a:pt x="51" y="47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5" y="45"/>
                    </a:lnTo>
                    <a:lnTo>
                      <a:pt x="55" y="45"/>
                    </a:lnTo>
                    <a:lnTo>
                      <a:pt x="55" y="44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7" y="44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58" y="43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8" y="38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58" y="35"/>
                    </a:lnTo>
                    <a:lnTo>
                      <a:pt x="58" y="35"/>
                    </a:lnTo>
                    <a:lnTo>
                      <a:pt x="58" y="35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59" y="33"/>
                    </a:lnTo>
                    <a:lnTo>
                      <a:pt x="59" y="33"/>
                    </a:lnTo>
                    <a:lnTo>
                      <a:pt x="60" y="33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29"/>
                    </a:lnTo>
                    <a:lnTo>
                      <a:pt x="64" y="29"/>
                    </a:lnTo>
                    <a:lnTo>
                      <a:pt x="64" y="29"/>
                    </a:lnTo>
                    <a:lnTo>
                      <a:pt x="64" y="28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5" y="26"/>
                    </a:lnTo>
                    <a:lnTo>
                      <a:pt x="65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5"/>
                    </a:lnTo>
                    <a:lnTo>
                      <a:pt x="66" y="25"/>
                    </a:lnTo>
                    <a:lnTo>
                      <a:pt x="66" y="25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7" y="24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9"/>
                    </a:lnTo>
                    <a:lnTo>
                      <a:pt x="67" y="19"/>
                    </a:lnTo>
                    <a:lnTo>
                      <a:pt x="67" y="19"/>
                    </a:lnTo>
                    <a:lnTo>
                      <a:pt x="67" y="18"/>
                    </a:lnTo>
                    <a:lnTo>
                      <a:pt x="67" y="18"/>
                    </a:lnTo>
                    <a:lnTo>
                      <a:pt x="67" y="17"/>
                    </a:lnTo>
                    <a:lnTo>
                      <a:pt x="67" y="17"/>
                    </a:lnTo>
                    <a:lnTo>
                      <a:pt x="67" y="17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7" y="16"/>
                    </a:lnTo>
                    <a:lnTo>
                      <a:pt x="67" y="15"/>
                    </a:lnTo>
                    <a:lnTo>
                      <a:pt x="67" y="15"/>
                    </a:lnTo>
                    <a:lnTo>
                      <a:pt x="66" y="15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5" y="13"/>
                    </a:lnTo>
                    <a:lnTo>
                      <a:pt x="65" y="13"/>
                    </a:lnTo>
                    <a:lnTo>
                      <a:pt x="65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2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8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3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5" y="13"/>
                    </a:lnTo>
                    <a:lnTo>
                      <a:pt x="44" y="13"/>
                    </a:lnTo>
                    <a:lnTo>
                      <a:pt x="44" y="13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5" y="9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10"/>
                    </a:lnTo>
                    <a:lnTo>
                      <a:pt x="33" y="9"/>
                    </a:lnTo>
                    <a:lnTo>
                      <a:pt x="33" y="10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FFFFB1">
                  <a:alpha val="8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96" name="Freeform 128">
                <a:extLst>
                  <a:ext uri="{FF2B5EF4-FFF2-40B4-BE49-F238E27FC236}">
                    <a16:creationId xmlns:a16="http://schemas.microsoft.com/office/drawing/2014/main" xmlns="" id="{98532F44-09E4-4A04-99AE-E4A4C438EA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0338" y="2071587"/>
                <a:ext cx="104775" cy="88900"/>
              </a:xfrm>
              <a:custGeom>
                <a:avLst/>
                <a:gdLst>
                  <a:gd name="T0" fmla="*/ 56 w 66"/>
                  <a:gd name="T1" fmla="*/ 3 h 56"/>
                  <a:gd name="T2" fmla="*/ 52 w 66"/>
                  <a:gd name="T3" fmla="*/ 3 h 56"/>
                  <a:gd name="T4" fmla="*/ 49 w 66"/>
                  <a:gd name="T5" fmla="*/ 5 h 56"/>
                  <a:gd name="T6" fmla="*/ 45 w 66"/>
                  <a:gd name="T7" fmla="*/ 6 h 56"/>
                  <a:gd name="T8" fmla="*/ 42 w 66"/>
                  <a:gd name="T9" fmla="*/ 9 h 56"/>
                  <a:gd name="T10" fmla="*/ 39 w 66"/>
                  <a:gd name="T11" fmla="*/ 8 h 56"/>
                  <a:gd name="T12" fmla="*/ 35 w 66"/>
                  <a:gd name="T13" fmla="*/ 7 h 56"/>
                  <a:gd name="T14" fmla="*/ 31 w 66"/>
                  <a:gd name="T15" fmla="*/ 7 h 56"/>
                  <a:gd name="T16" fmla="*/ 29 w 66"/>
                  <a:gd name="T17" fmla="*/ 7 h 56"/>
                  <a:gd name="T18" fmla="*/ 27 w 66"/>
                  <a:gd name="T19" fmla="*/ 10 h 56"/>
                  <a:gd name="T20" fmla="*/ 23 w 66"/>
                  <a:gd name="T21" fmla="*/ 11 h 56"/>
                  <a:gd name="T22" fmla="*/ 21 w 66"/>
                  <a:gd name="T23" fmla="*/ 10 h 56"/>
                  <a:gd name="T24" fmla="*/ 19 w 66"/>
                  <a:gd name="T25" fmla="*/ 13 h 56"/>
                  <a:gd name="T26" fmla="*/ 15 w 66"/>
                  <a:gd name="T27" fmla="*/ 12 h 56"/>
                  <a:gd name="T28" fmla="*/ 12 w 66"/>
                  <a:gd name="T29" fmla="*/ 14 h 56"/>
                  <a:gd name="T30" fmla="*/ 8 w 66"/>
                  <a:gd name="T31" fmla="*/ 15 h 56"/>
                  <a:gd name="T32" fmla="*/ 6 w 66"/>
                  <a:gd name="T33" fmla="*/ 17 h 56"/>
                  <a:gd name="T34" fmla="*/ 5 w 66"/>
                  <a:gd name="T35" fmla="*/ 20 h 56"/>
                  <a:gd name="T36" fmla="*/ 5 w 66"/>
                  <a:gd name="T37" fmla="*/ 23 h 56"/>
                  <a:gd name="T38" fmla="*/ 6 w 66"/>
                  <a:gd name="T39" fmla="*/ 27 h 56"/>
                  <a:gd name="T40" fmla="*/ 3 w 66"/>
                  <a:gd name="T41" fmla="*/ 28 h 56"/>
                  <a:gd name="T42" fmla="*/ 0 w 66"/>
                  <a:gd name="T43" fmla="*/ 28 h 56"/>
                  <a:gd name="T44" fmla="*/ 2 w 66"/>
                  <a:gd name="T45" fmla="*/ 32 h 56"/>
                  <a:gd name="T46" fmla="*/ 3 w 66"/>
                  <a:gd name="T47" fmla="*/ 36 h 56"/>
                  <a:gd name="T48" fmla="*/ 6 w 66"/>
                  <a:gd name="T49" fmla="*/ 36 h 56"/>
                  <a:gd name="T50" fmla="*/ 10 w 66"/>
                  <a:gd name="T51" fmla="*/ 36 h 56"/>
                  <a:gd name="T52" fmla="*/ 13 w 66"/>
                  <a:gd name="T53" fmla="*/ 36 h 56"/>
                  <a:gd name="T54" fmla="*/ 16 w 66"/>
                  <a:gd name="T55" fmla="*/ 38 h 56"/>
                  <a:gd name="T56" fmla="*/ 20 w 66"/>
                  <a:gd name="T57" fmla="*/ 40 h 56"/>
                  <a:gd name="T58" fmla="*/ 24 w 66"/>
                  <a:gd name="T59" fmla="*/ 39 h 56"/>
                  <a:gd name="T60" fmla="*/ 27 w 66"/>
                  <a:gd name="T61" fmla="*/ 37 h 56"/>
                  <a:gd name="T62" fmla="*/ 30 w 66"/>
                  <a:gd name="T63" fmla="*/ 36 h 56"/>
                  <a:gd name="T64" fmla="*/ 33 w 66"/>
                  <a:gd name="T65" fmla="*/ 39 h 56"/>
                  <a:gd name="T66" fmla="*/ 36 w 66"/>
                  <a:gd name="T67" fmla="*/ 40 h 56"/>
                  <a:gd name="T68" fmla="*/ 39 w 66"/>
                  <a:gd name="T69" fmla="*/ 39 h 56"/>
                  <a:gd name="T70" fmla="*/ 43 w 66"/>
                  <a:gd name="T71" fmla="*/ 41 h 56"/>
                  <a:gd name="T72" fmla="*/ 45 w 66"/>
                  <a:gd name="T73" fmla="*/ 43 h 56"/>
                  <a:gd name="T74" fmla="*/ 47 w 66"/>
                  <a:gd name="T75" fmla="*/ 46 h 56"/>
                  <a:gd name="T76" fmla="*/ 48 w 66"/>
                  <a:gd name="T77" fmla="*/ 49 h 56"/>
                  <a:gd name="T78" fmla="*/ 51 w 66"/>
                  <a:gd name="T79" fmla="*/ 52 h 56"/>
                  <a:gd name="T80" fmla="*/ 54 w 66"/>
                  <a:gd name="T81" fmla="*/ 54 h 56"/>
                  <a:gd name="T82" fmla="*/ 57 w 66"/>
                  <a:gd name="T83" fmla="*/ 56 h 56"/>
                  <a:gd name="T84" fmla="*/ 59 w 66"/>
                  <a:gd name="T85" fmla="*/ 53 h 56"/>
                  <a:gd name="T86" fmla="*/ 61 w 66"/>
                  <a:gd name="T87" fmla="*/ 50 h 56"/>
                  <a:gd name="T88" fmla="*/ 61 w 66"/>
                  <a:gd name="T89" fmla="*/ 46 h 56"/>
                  <a:gd name="T90" fmla="*/ 58 w 66"/>
                  <a:gd name="T91" fmla="*/ 43 h 56"/>
                  <a:gd name="T92" fmla="*/ 56 w 66"/>
                  <a:gd name="T93" fmla="*/ 40 h 56"/>
                  <a:gd name="T94" fmla="*/ 60 w 66"/>
                  <a:gd name="T95" fmla="*/ 38 h 56"/>
                  <a:gd name="T96" fmla="*/ 62 w 66"/>
                  <a:gd name="T97" fmla="*/ 35 h 56"/>
                  <a:gd name="T98" fmla="*/ 63 w 66"/>
                  <a:gd name="T99" fmla="*/ 31 h 56"/>
                  <a:gd name="T100" fmla="*/ 63 w 66"/>
                  <a:gd name="T101" fmla="*/ 27 h 56"/>
                  <a:gd name="T102" fmla="*/ 65 w 66"/>
                  <a:gd name="T103" fmla="*/ 24 h 56"/>
                  <a:gd name="T104" fmla="*/ 66 w 66"/>
                  <a:gd name="T105" fmla="*/ 21 h 56"/>
                  <a:gd name="T106" fmla="*/ 66 w 66"/>
                  <a:gd name="T107" fmla="*/ 17 h 56"/>
                  <a:gd name="T108" fmla="*/ 64 w 66"/>
                  <a:gd name="T109" fmla="*/ 17 h 56"/>
                  <a:gd name="T110" fmla="*/ 63 w 66"/>
                  <a:gd name="T111" fmla="*/ 13 h 56"/>
                  <a:gd name="T112" fmla="*/ 64 w 66"/>
                  <a:gd name="T113" fmla="*/ 9 h 56"/>
                  <a:gd name="T114" fmla="*/ 66 w 66"/>
                  <a:gd name="T115" fmla="*/ 4 h 56"/>
                  <a:gd name="T116" fmla="*/ 64 w 66"/>
                  <a:gd name="T117" fmla="*/ 2 h 56"/>
                  <a:gd name="T118" fmla="*/ 60 w 66"/>
                  <a:gd name="T119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" h="56">
                    <a:moveTo>
                      <a:pt x="59" y="52"/>
                    </a:moveTo>
                    <a:lnTo>
                      <a:pt x="59" y="51"/>
                    </a:lnTo>
                    <a:lnTo>
                      <a:pt x="59" y="52"/>
                    </a:lnTo>
                    <a:lnTo>
                      <a:pt x="59" y="52"/>
                    </a:lnTo>
                    <a:close/>
                    <a:moveTo>
                      <a:pt x="58" y="0"/>
                    </a:moveTo>
                    <a:lnTo>
                      <a:pt x="58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2" y="3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5" y="6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1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9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2" y="40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7" y="38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7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5"/>
                    </a:lnTo>
                    <a:lnTo>
                      <a:pt x="30" y="35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35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7" y="40"/>
                    </a:lnTo>
                    <a:lnTo>
                      <a:pt x="37" y="40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0" y="39"/>
                    </a:lnTo>
                    <a:lnTo>
                      <a:pt x="40" y="39"/>
                    </a:lnTo>
                    <a:lnTo>
                      <a:pt x="41" y="39"/>
                    </a:lnTo>
                    <a:lnTo>
                      <a:pt x="41" y="39"/>
                    </a:lnTo>
                    <a:lnTo>
                      <a:pt x="41" y="39"/>
                    </a:lnTo>
                    <a:lnTo>
                      <a:pt x="41" y="39"/>
                    </a:lnTo>
                    <a:lnTo>
                      <a:pt x="42" y="39"/>
                    </a:lnTo>
                    <a:lnTo>
                      <a:pt x="42" y="40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3" y="42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6" y="44"/>
                    </a:lnTo>
                    <a:lnTo>
                      <a:pt x="47" y="44"/>
                    </a:lnTo>
                    <a:lnTo>
                      <a:pt x="47" y="44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7"/>
                    </a:lnTo>
                    <a:lnTo>
                      <a:pt x="48" y="47"/>
                    </a:lnTo>
                    <a:lnTo>
                      <a:pt x="48" y="47"/>
                    </a:lnTo>
                    <a:lnTo>
                      <a:pt x="48" y="47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8" y="49"/>
                    </a:lnTo>
                    <a:lnTo>
                      <a:pt x="48" y="49"/>
                    </a:lnTo>
                    <a:lnTo>
                      <a:pt x="49" y="49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2" y="53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5" y="56"/>
                    </a:lnTo>
                    <a:lnTo>
                      <a:pt x="55" y="56"/>
                    </a:lnTo>
                    <a:lnTo>
                      <a:pt x="55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7" y="56"/>
                    </a:lnTo>
                    <a:lnTo>
                      <a:pt x="57" y="56"/>
                    </a:lnTo>
                    <a:lnTo>
                      <a:pt x="57" y="55"/>
                    </a:lnTo>
                    <a:lnTo>
                      <a:pt x="58" y="55"/>
                    </a:lnTo>
                    <a:lnTo>
                      <a:pt x="58" y="55"/>
                    </a:lnTo>
                    <a:lnTo>
                      <a:pt x="58" y="55"/>
                    </a:lnTo>
                    <a:lnTo>
                      <a:pt x="59" y="55"/>
                    </a:lnTo>
                    <a:lnTo>
                      <a:pt x="59" y="55"/>
                    </a:lnTo>
                    <a:lnTo>
                      <a:pt x="59" y="54"/>
                    </a:lnTo>
                    <a:lnTo>
                      <a:pt x="59" y="54"/>
                    </a:lnTo>
                    <a:lnTo>
                      <a:pt x="59" y="54"/>
                    </a:lnTo>
                    <a:lnTo>
                      <a:pt x="58" y="54"/>
                    </a:lnTo>
                    <a:lnTo>
                      <a:pt x="58" y="53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60" y="52"/>
                    </a:lnTo>
                    <a:lnTo>
                      <a:pt x="60" y="51"/>
                    </a:lnTo>
                    <a:lnTo>
                      <a:pt x="60" y="51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1" y="49"/>
                    </a:lnTo>
                    <a:lnTo>
                      <a:pt x="61" y="49"/>
                    </a:lnTo>
                    <a:lnTo>
                      <a:pt x="62" y="49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1" y="46"/>
                    </a:lnTo>
                    <a:lnTo>
                      <a:pt x="61" y="46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59" y="45"/>
                    </a:lnTo>
                    <a:lnTo>
                      <a:pt x="59" y="45"/>
                    </a:lnTo>
                    <a:lnTo>
                      <a:pt x="59" y="44"/>
                    </a:lnTo>
                    <a:lnTo>
                      <a:pt x="59" y="44"/>
                    </a:lnTo>
                    <a:lnTo>
                      <a:pt x="58" y="44"/>
                    </a:lnTo>
                    <a:lnTo>
                      <a:pt x="58" y="43"/>
                    </a:lnTo>
                    <a:lnTo>
                      <a:pt x="58" y="43"/>
                    </a:lnTo>
                    <a:lnTo>
                      <a:pt x="58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2"/>
                    </a:lnTo>
                    <a:lnTo>
                      <a:pt x="56" y="42"/>
                    </a:lnTo>
                    <a:lnTo>
                      <a:pt x="56" y="42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6" y="40"/>
                    </a:lnTo>
                    <a:lnTo>
                      <a:pt x="56" y="40"/>
                    </a:lnTo>
                    <a:lnTo>
                      <a:pt x="56" y="40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7" y="39"/>
                    </a:lnTo>
                    <a:lnTo>
                      <a:pt x="57" y="39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60" y="38"/>
                    </a:lnTo>
                    <a:lnTo>
                      <a:pt x="60" y="38"/>
                    </a:lnTo>
                    <a:lnTo>
                      <a:pt x="60" y="38"/>
                    </a:lnTo>
                    <a:lnTo>
                      <a:pt x="60" y="38"/>
                    </a:lnTo>
                    <a:lnTo>
                      <a:pt x="60" y="38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1" y="37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62" y="36"/>
                    </a:lnTo>
                    <a:lnTo>
                      <a:pt x="62" y="35"/>
                    </a:lnTo>
                    <a:lnTo>
                      <a:pt x="62" y="35"/>
                    </a:lnTo>
                    <a:lnTo>
                      <a:pt x="62" y="35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3" y="34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2" y="30"/>
                    </a:lnTo>
                    <a:lnTo>
                      <a:pt x="62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3" y="26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9"/>
                    </a:lnTo>
                    <a:lnTo>
                      <a:pt x="66" y="19"/>
                    </a:lnTo>
                    <a:lnTo>
                      <a:pt x="66" y="19"/>
                    </a:lnTo>
                    <a:lnTo>
                      <a:pt x="66" y="19"/>
                    </a:lnTo>
                    <a:lnTo>
                      <a:pt x="66" y="19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8"/>
                    </a:lnTo>
                    <a:lnTo>
                      <a:pt x="65" y="17"/>
                    </a:lnTo>
                    <a:lnTo>
                      <a:pt x="64" y="17"/>
                    </a:lnTo>
                    <a:lnTo>
                      <a:pt x="64" y="17"/>
                    </a:lnTo>
                    <a:lnTo>
                      <a:pt x="64" y="17"/>
                    </a:lnTo>
                    <a:lnTo>
                      <a:pt x="64" y="16"/>
                    </a:lnTo>
                    <a:lnTo>
                      <a:pt x="64" y="17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3" y="15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4" y="10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2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3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1" y="2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FB1">
                  <a:alpha val="8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00" name="Freeform 136">
                <a:extLst>
                  <a:ext uri="{FF2B5EF4-FFF2-40B4-BE49-F238E27FC236}">
                    <a16:creationId xmlns:a16="http://schemas.microsoft.com/office/drawing/2014/main" xmlns="" id="{6684D8A3-B411-4AA4-AE6A-76C2A1F77B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05875" y="2168425"/>
                <a:ext cx="146050" cy="127000"/>
              </a:xfrm>
              <a:custGeom>
                <a:avLst/>
                <a:gdLst>
                  <a:gd name="T0" fmla="*/ 29 w 92"/>
                  <a:gd name="T1" fmla="*/ 67 h 80"/>
                  <a:gd name="T2" fmla="*/ 80 w 92"/>
                  <a:gd name="T3" fmla="*/ 0 h 80"/>
                  <a:gd name="T4" fmla="*/ 75 w 92"/>
                  <a:gd name="T5" fmla="*/ 2 h 80"/>
                  <a:gd name="T6" fmla="*/ 72 w 92"/>
                  <a:gd name="T7" fmla="*/ 5 h 80"/>
                  <a:gd name="T8" fmla="*/ 69 w 92"/>
                  <a:gd name="T9" fmla="*/ 8 h 80"/>
                  <a:gd name="T10" fmla="*/ 66 w 92"/>
                  <a:gd name="T11" fmla="*/ 12 h 80"/>
                  <a:gd name="T12" fmla="*/ 65 w 92"/>
                  <a:gd name="T13" fmla="*/ 17 h 80"/>
                  <a:gd name="T14" fmla="*/ 62 w 92"/>
                  <a:gd name="T15" fmla="*/ 18 h 80"/>
                  <a:gd name="T16" fmla="*/ 57 w 92"/>
                  <a:gd name="T17" fmla="*/ 18 h 80"/>
                  <a:gd name="T18" fmla="*/ 53 w 92"/>
                  <a:gd name="T19" fmla="*/ 18 h 80"/>
                  <a:gd name="T20" fmla="*/ 49 w 92"/>
                  <a:gd name="T21" fmla="*/ 18 h 80"/>
                  <a:gd name="T22" fmla="*/ 46 w 92"/>
                  <a:gd name="T23" fmla="*/ 17 h 80"/>
                  <a:gd name="T24" fmla="*/ 42 w 92"/>
                  <a:gd name="T25" fmla="*/ 18 h 80"/>
                  <a:gd name="T26" fmla="*/ 37 w 92"/>
                  <a:gd name="T27" fmla="*/ 21 h 80"/>
                  <a:gd name="T28" fmla="*/ 36 w 92"/>
                  <a:gd name="T29" fmla="*/ 23 h 80"/>
                  <a:gd name="T30" fmla="*/ 31 w 92"/>
                  <a:gd name="T31" fmla="*/ 26 h 80"/>
                  <a:gd name="T32" fmla="*/ 29 w 92"/>
                  <a:gd name="T33" fmla="*/ 30 h 80"/>
                  <a:gd name="T34" fmla="*/ 25 w 92"/>
                  <a:gd name="T35" fmla="*/ 32 h 80"/>
                  <a:gd name="T36" fmla="*/ 20 w 92"/>
                  <a:gd name="T37" fmla="*/ 33 h 80"/>
                  <a:gd name="T38" fmla="*/ 19 w 92"/>
                  <a:gd name="T39" fmla="*/ 35 h 80"/>
                  <a:gd name="T40" fmla="*/ 18 w 92"/>
                  <a:gd name="T41" fmla="*/ 39 h 80"/>
                  <a:gd name="T42" fmla="*/ 16 w 92"/>
                  <a:gd name="T43" fmla="*/ 42 h 80"/>
                  <a:gd name="T44" fmla="*/ 12 w 92"/>
                  <a:gd name="T45" fmla="*/ 43 h 80"/>
                  <a:gd name="T46" fmla="*/ 8 w 92"/>
                  <a:gd name="T47" fmla="*/ 46 h 80"/>
                  <a:gd name="T48" fmla="*/ 2 w 92"/>
                  <a:gd name="T49" fmla="*/ 44 h 80"/>
                  <a:gd name="T50" fmla="*/ 2 w 92"/>
                  <a:gd name="T51" fmla="*/ 47 h 80"/>
                  <a:gd name="T52" fmla="*/ 3 w 92"/>
                  <a:gd name="T53" fmla="*/ 52 h 80"/>
                  <a:gd name="T54" fmla="*/ 1 w 92"/>
                  <a:gd name="T55" fmla="*/ 57 h 80"/>
                  <a:gd name="T56" fmla="*/ 2 w 92"/>
                  <a:gd name="T57" fmla="*/ 59 h 80"/>
                  <a:gd name="T58" fmla="*/ 7 w 92"/>
                  <a:gd name="T59" fmla="*/ 61 h 80"/>
                  <a:gd name="T60" fmla="*/ 9 w 92"/>
                  <a:gd name="T61" fmla="*/ 66 h 80"/>
                  <a:gd name="T62" fmla="*/ 14 w 92"/>
                  <a:gd name="T63" fmla="*/ 66 h 80"/>
                  <a:gd name="T64" fmla="*/ 16 w 92"/>
                  <a:gd name="T65" fmla="*/ 71 h 80"/>
                  <a:gd name="T66" fmla="*/ 15 w 92"/>
                  <a:gd name="T67" fmla="*/ 75 h 80"/>
                  <a:gd name="T68" fmla="*/ 17 w 92"/>
                  <a:gd name="T69" fmla="*/ 78 h 80"/>
                  <a:gd name="T70" fmla="*/ 23 w 92"/>
                  <a:gd name="T71" fmla="*/ 79 h 80"/>
                  <a:gd name="T72" fmla="*/ 26 w 92"/>
                  <a:gd name="T73" fmla="*/ 75 h 80"/>
                  <a:gd name="T74" fmla="*/ 27 w 92"/>
                  <a:gd name="T75" fmla="*/ 70 h 80"/>
                  <a:gd name="T76" fmla="*/ 29 w 92"/>
                  <a:gd name="T77" fmla="*/ 66 h 80"/>
                  <a:gd name="T78" fmla="*/ 30 w 92"/>
                  <a:gd name="T79" fmla="*/ 60 h 80"/>
                  <a:gd name="T80" fmla="*/ 32 w 92"/>
                  <a:gd name="T81" fmla="*/ 56 h 80"/>
                  <a:gd name="T82" fmla="*/ 31 w 92"/>
                  <a:gd name="T83" fmla="*/ 52 h 80"/>
                  <a:gd name="T84" fmla="*/ 35 w 92"/>
                  <a:gd name="T85" fmla="*/ 47 h 80"/>
                  <a:gd name="T86" fmla="*/ 39 w 92"/>
                  <a:gd name="T87" fmla="*/ 45 h 80"/>
                  <a:gd name="T88" fmla="*/ 42 w 92"/>
                  <a:gd name="T89" fmla="*/ 41 h 80"/>
                  <a:gd name="T90" fmla="*/ 48 w 92"/>
                  <a:gd name="T91" fmla="*/ 41 h 80"/>
                  <a:gd name="T92" fmla="*/ 56 w 92"/>
                  <a:gd name="T93" fmla="*/ 41 h 80"/>
                  <a:gd name="T94" fmla="*/ 61 w 92"/>
                  <a:gd name="T95" fmla="*/ 38 h 80"/>
                  <a:gd name="T96" fmla="*/ 66 w 92"/>
                  <a:gd name="T97" fmla="*/ 37 h 80"/>
                  <a:gd name="T98" fmla="*/ 71 w 92"/>
                  <a:gd name="T99" fmla="*/ 34 h 80"/>
                  <a:gd name="T100" fmla="*/ 72 w 92"/>
                  <a:gd name="T101" fmla="*/ 30 h 80"/>
                  <a:gd name="T102" fmla="*/ 76 w 92"/>
                  <a:gd name="T103" fmla="*/ 29 h 80"/>
                  <a:gd name="T104" fmla="*/ 82 w 92"/>
                  <a:gd name="T105" fmla="*/ 27 h 80"/>
                  <a:gd name="T106" fmla="*/ 84 w 92"/>
                  <a:gd name="T107" fmla="*/ 23 h 80"/>
                  <a:gd name="T108" fmla="*/ 87 w 92"/>
                  <a:gd name="T109" fmla="*/ 20 h 80"/>
                  <a:gd name="T110" fmla="*/ 90 w 92"/>
                  <a:gd name="T111" fmla="*/ 15 h 80"/>
                  <a:gd name="T112" fmla="*/ 91 w 92"/>
                  <a:gd name="T113" fmla="*/ 12 h 80"/>
                  <a:gd name="T114" fmla="*/ 87 w 92"/>
                  <a:gd name="T115" fmla="*/ 9 h 80"/>
                  <a:gd name="T116" fmla="*/ 86 w 92"/>
                  <a:gd name="T117" fmla="*/ 4 h 80"/>
                  <a:gd name="T118" fmla="*/ 83 w 92"/>
                  <a:gd name="T119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2" h="80">
                    <a:moveTo>
                      <a:pt x="20" y="79"/>
                    </a:moveTo>
                    <a:lnTo>
                      <a:pt x="20" y="80"/>
                    </a:lnTo>
                    <a:lnTo>
                      <a:pt x="20" y="79"/>
                    </a:lnTo>
                    <a:close/>
                    <a:moveTo>
                      <a:pt x="18" y="78"/>
                    </a:moveTo>
                    <a:lnTo>
                      <a:pt x="18" y="78"/>
                    </a:lnTo>
                    <a:lnTo>
                      <a:pt x="18" y="79"/>
                    </a:lnTo>
                    <a:lnTo>
                      <a:pt x="18" y="78"/>
                    </a:lnTo>
                    <a:close/>
                    <a:moveTo>
                      <a:pt x="25" y="77"/>
                    </a:moveTo>
                    <a:lnTo>
                      <a:pt x="25" y="77"/>
                    </a:lnTo>
                    <a:lnTo>
                      <a:pt x="25" y="78"/>
                    </a:lnTo>
                    <a:lnTo>
                      <a:pt x="25" y="77"/>
                    </a:lnTo>
                    <a:close/>
                    <a:moveTo>
                      <a:pt x="25" y="77"/>
                    </a:moveTo>
                    <a:lnTo>
                      <a:pt x="25" y="77"/>
                    </a:lnTo>
                    <a:lnTo>
                      <a:pt x="25" y="78"/>
                    </a:lnTo>
                    <a:lnTo>
                      <a:pt x="25" y="77"/>
                    </a:lnTo>
                    <a:close/>
                    <a:moveTo>
                      <a:pt x="29" y="67"/>
                    </a:moveTo>
                    <a:lnTo>
                      <a:pt x="28" y="67"/>
                    </a:lnTo>
                    <a:lnTo>
                      <a:pt x="29" y="67"/>
                    </a:lnTo>
                    <a:close/>
                    <a:moveTo>
                      <a:pt x="30" y="62"/>
                    </a:moveTo>
                    <a:lnTo>
                      <a:pt x="29" y="62"/>
                    </a:lnTo>
                    <a:lnTo>
                      <a:pt x="30" y="62"/>
                    </a:lnTo>
                    <a:close/>
                    <a:moveTo>
                      <a:pt x="32" y="58"/>
                    </a:moveTo>
                    <a:lnTo>
                      <a:pt x="31" y="58"/>
                    </a:lnTo>
                    <a:lnTo>
                      <a:pt x="32" y="58"/>
                    </a:lnTo>
                    <a:close/>
                    <a:moveTo>
                      <a:pt x="89" y="16"/>
                    </a:moveTo>
                    <a:lnTo>
                      <a:pt x="89" y="16"/>
                    </a:lnTo>
                    <a:lnTo>
                      <a:pt x="89" y="16"/>
                    </a:lnTo>
                    <a:lnTo>
                      <a:pt x="89" y="16"/>
                    </a:lnTo>
                    <a:close/>
                    <a:moveTo>
                      <a:pt x="82" y="0"/>
                    </a:moveTo>
                    <a:lnTo>
                      <a:pt x="81" y="0"/>
                    </a:lnTo>
                    <a:lnTo>
                      <a:pt x="81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3"/>
                    </a:lnTo>
                    <a:lnTo>
                      <a:pt x="74" y="3"/>
                    </a:lnTo>
                    <a:lnTo>
                      <a:pt x="74" y="3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3" y="4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1" y="4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2" y="5"/>
                    </a:lnTo>
                    <a:lnTo>
                      <a:pt x="72" y="5"/>
                    </a:lnTo>
                    <a:lnTo>
                      <a:pt x="72" y="5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1" y="7"/>
                    </a:lnTo>
                    <a:lnTo>
                      <a:pt x="71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8"/>
                    </a:lnTo>
                    <a:lnTo>
                      <a:pt x="69" y="8"/>
                    </a:lnTo>
                    <a:lnTo>
                      <a:pt x="69" y="7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5"/>
                    </a:lnTo>
                    <a:lnTo>
                      <a:pt x="66" y="15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8"/>
                    </a:lnTo>
                    <a:lnTo>
                      <a:pt x="65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3" y="18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2" y="17"/>
                    </a:lnTo>
                    <a:lnTo>
                      <a:pt x="62" y="18"/>
                    </a:lnTo>
                    <a:lnTo>
                      <a:pt x="62" y="17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59" y="18"/>
                    </a:lnTo>
                    <a:lnTo>
                      <a:pt x="59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49" y="17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49" y="17"/>
                    </a:lnTo>
                    <a:lnTo>
                      <a:pt x="48" y="17"/>
                    </a:lnTo>
                    <a:lnTo>
                      <a:pt x="49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3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0" y="1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2"/>
                    </a:lnTo>
                    <a:lnTo>
                      <a:pt x="36" y="21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36" y="23"/>
                    </a:lnTo>
                    <a:lnTo>
                      <a:pt x="36" y="22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5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1" y="26"/>
                    </a:lnTo>
                    <a:lnTo>
                      <a:pt x="31" y="27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1" y="28"/>
                    </a:lnTo>
                    <a:lnTo>
                      <a:pt x="30" y="28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1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2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6" y="32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5" y="31"/>
                    </a:lnTo>
                    <a:lnTo>
                      <a:pt x="24" y="31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19" y="33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5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7" y="35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7" y="41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3" y="42"/>
                    </a:lnTo>
                    <a:lnTo>
                      <a:pt x="13" y="42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0" y="45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5"/>
                    </a:lnTo>
                    <a:lnTo>
                      <a:pt x="1" y="45"/>
                    </a:lnTo>
                    <a:lnTo>
                      <a:pt x="1" y="46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5"/>
                    </a:lnTo>
                    <a:lnTo>
                      <a:pt x="2" y="55"/>
                    </a:lnTo>
                    <a:lnTo>
                      <a:pt x="1" y="55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1" y="59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5" y="59"/>
                    </a:lnTo>
                    <a:lnTo>
                      <a:pt x="5" y="59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7" y="62"/>
                    </a:lnTo>
                    <a:lnTo>
                      <a:pt x="7" y="62"/>
                    </a:lnTo>
                    <a:lnTo>
                      <a:pt x="7" y="62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2" y="65"/>
                    </a:lnTo>
                    <a:lnTo>
                      <a:pt x="12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4" y="65"/>
                    </a:lnTo>
                    <a:lnTo>
                      <a:pt x="14" y="65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5" y="69"/>
                    </a:lnTo>
                    <a:lnTo>
                      <a:pt x="15" y="69"/>
                    </a:lnTo>
                    <a:lnTo>
                      <a:pt x="15" y="69"/>
                    </a:lnTo>
                    <a:lnTo>
                      <a:pt x="16" y="69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5" y="72"/>
                    </a:lnTo>
                    <a:lnTo>
                      <a:pt x="15" y="72"/>
                    </a:lnTo>
                    <a:lnTo>
                      <a:pt x="15" y="72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4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5" y="75"/>
                    </a:lnTo>
                    <a:lnTo>
                      <a:pt x="16" y="75"/>
                    </a:lnTo>
                    <a:lnTo>
                      <a:pt x="16" y="75"/>
                    </a:lnTo>
                    <a:lnTo>
                      <a:pt x="16" y="75"/>
                    </a:lnTo>
                    <a:lnTo>
                      <a:pt x="16" y="76"/>
                    </a:lnTo>
                    <a:lnTo>
                      <a:pt x="16" y="76"/>
                    </a:lnTo>
                    <a:lnTo>
                      <a:pt x="16" y="76"/>
                    </a:lnTo>
                    <a:lnTo>
                      <a:pt x="16" y="76"/>
                    </a:lnTo>
                    <a:lnTo>
                      <a:pt x="17" y="76"/>
                    </a:lnTo>
                    <a:lnTo>
                      <a:pt x="16" y="76"/>
                    </a:lnTo>
                    <a:lnTo>
                      <a:pt x="16" y="77"/>
                    </a:lnTo>
                    <a:lnTo>
                      <a:pt x="16" y="77"/>
                    </a:lnTo>
                    <a:lnTo>
                      <a:pt x="16" y="78"/>
                    </a:lnTo>
                    <a:lnTo>
                      <a:pt x="17" y="78"/>
                    </a:lnTo>
                    <a:lnTo>
                      <a:pt x="17" y="78"/>
                    </a:lnTo>
                    <a:lnTo>
                      <a:pt x="17" y="78"/>
                    </a:lnTo>
                    <a:lnTo>
                      <a:pt x="18" y="78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9" y="79"/>
                    </a:lnTo>
                    <a:lnTo>
                      <a:pt x="19" y="79"/>
                    </a:lnTo>
                    <a:lnTo>
                      <a:pt x="19" y="79"/>
                    </a:lnTo>
                    <a:lnTo>
                      <a:pt x="20" y="79"/>
                    </a:lnTo>
                    <a:lnTo>
                      <a:pt x="20" y="80"/>
                    </a:lnTo>
                    <a:lnTo>
                      <a:pt x="21" y="80"/>
                    </a:lnTo>
                    <a:lnTo>
                      <a:pt x="21" y="80"/>
                    </a:lnTo>
                    <a:lnTo>
                      <a:pt x="21" y="80"/>
                    </a:lnTo>
                    <a:lnTo>
                      <a:pt x="21" y="80"/>
                    </a:lnTo>
                    <a:lnTo>
                      <a:pt x="22" y="79"/>
                    </a:lnTo>
                    <a:lnTo>
                      <a:pt x="22" y="79"/>
                    </a:lnTo>
                    <a:lnTo>
                      <a:pt x="23" y="79"/>
                    </a:lnTo>
                    <a:lnTo>
                      <a:pt x="23" y="79"/>
                    </a:lnTo>
                    <a:lnTo>
                      <a:pt x="23" y="79"/>
                    </a:lnTo>
                    <a:lnTo>
                      <a:pt x="24" y="79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26" y="75"/>
                    </a:lnTo>
                    <a:lnTo>
                      <a:pt x="26" y="75"/>
                    </a:lnTo>
                    <a:lnTo>
                      <a:pt x="27" y="75"/>
                    </a:lnTo>
                    <a:lnTo>
                      <a:pt x="27" y="74"/>
                    </a:lnTo>
                    <a:lnTo>
                      <a:pt x="26" y="74"/>
                    </a:lnTo>
                    <a:lnTo>
                      <a:pt x="26" y="74"/>
                    </a:lnTo>
                    <a:lnTo>
                      <a:pt x="26" y="73"/>
                    </a:lnTo>
                    <a:lnTo>
                      <a:pt x="27" y="73"/>
                    </a:lnTo>
                    <a:lnTo>
                      <a:pt x="27" y="73"/>
                    </a:lnTo>
                    <a:lnTo>
                      <a:pt x="27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2"/>
                    </a:lnTo>
                    <a:lnTo>
                      <a:pt x="27" y="71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70"/>
                    </a:lnTo>
                    <a:lnTo>
                      <a:pt x="27" y="70"/>
                    </a:lnTo>
                    <a:lnTo>
                      <a:pt x="28" y="70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7"/>
                    </a:lnTo>
                    <a:lnTo>
                      <a:pt x="28" y="67"/>
                    </a:lnTo>
                    <a:lnTo>
                      <a:pt x="28" y="66"/>
                    </a:lnTo>
                    <a:lnTo>
                      <a:pt x="29" y="66"/>
                    </a:lnTo>
                    <a:lnTo>
                      <a:pt x="29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64"/>
                    </a:lnTo>
                    <a:lnTo>
                      <a:pt x="29" y="64"/>
                    </a:lnTo>
                    <a:lnTo>
                      <a:pt x="29" y="63"/>
                    </a:lnTo>
                    <a:lnTo>
                      <a:pt x="29" y="63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9" y="61"/>
                    </a:lnTo>
                    <a:lnTo>
                      <a:pt x="29" y="61"/>
                    </a:lnTo>
                    <a:lnTo>
                      <a:pt x="29" y="61"/>
                    </a:lnTo>
                    <a:lnTo>
                      <a:pt x="30" y="61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1" y="58"/>
                    </a:lnTo>
                    <a:lnTo>
                      <a:pt x="31" y="58"/>
                    </a:lnTo>
                    <a:lnTo>
                      <a:pt x="31" y="58"/>
                    </a:lnTo>
                    <a:lnTo>
                      <a:pt x="31" y="58"/>
                    </a:lnTo>
                    <a:lnTo>
                      <a:pt x="31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2" y="55"/>
                    </a:lnTo>
                    <a:lnTo>
                      <a:pt x="32" y="55"/>
                    </a:lnTo>
                    <a:lnTo>
                      <a:pt x="32" y="54"/>
                    </a:lnTo>
                    <a:lnTo>
                      <a:pt x="31" y="54"/>
                    </a:lnTo>
                    <a:lnTo>
                      <a:pt x="31" y="55"/>
                    </a:lnTo>
                    <a:lnTo>
                      <a:pt x="31" y="55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30" y="54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2"/>
                    </a:lnTo>
                    <a:lnTo>
                      <a:pt x="31" y="52"/>
                    </a:lnTo>
                    <a:lnTo>
                      <a:pt x="31" y="52"/>
                    </a:lnTo>
                    <a:lnTo>
                      <a:pt x="31" y="52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2" y="51"/>
                    </a:lnTo>
                    <a:lnTo>
                      <a:pt x="32" y="51"/>
                    </a:lnTo>
                    <a:lnTo>
                      <a:pt x="33" y="51"/>
                    </a:lnTo>
                    <a:lnTo>
                      <a:pt x="33" y="51"/>
                    </a:lnTo>
                    <a:lnTo>
                      <a:pt x="33" y="51"/>
                    </a:lnTo>
                    <a:lnTo>
                      <a:pt x="34" y="51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5" y="49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5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39" y="46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42" y="41"/>
                    </a:lnTo>
                    <a:lnTo>
                      <a:pt x="42" y="41"/>
                    </a:lnTo>
                    <a:lnTo>
                      <a:pt x="42" y="41"/>
                    </a:lnTo>
                    <a:lnTo>
                      <a:pt x="43" y="41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4" y="40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7" y="40"/>
                    </a:lnTo>
                    <a:lnTo>
                      <a:pt x="47" y="40"/>
                    </a:lnTo>
                    <a:lnTo>
                      <a:pt x="48" y="40"/>
                    </a:lnTo>
                    <a:lnTo>
                      <a:pt x="48" y="41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7" y="41"/>
                    </a:lnTo>
                    <a:lnTo>
                      <a:pt x="57" y="41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9" y="41"/>
                    </a:lnTo>
                    <a:lnTo>
                      <a:pt x="59" y="41"/>
                    </a:lnTo>
                    <a:lnTo>
                      <a:pt x="60" y="41"/>
                    </a:lnTo>
                    <a:lnTo>
                      <a:pt x="61" y="41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1" y="40"/>
                    </a:lnTo>
                    <a:lnTo>
                      <a:pt x="61" y="39"/>
                    </a:lnTo>
                    <a:lnTo>
                      <a:pt x="61" y="39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5" y="37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6" y="37"/>
                    </a:lnTo>
                    <a:lnTo>
                      <a:pt x="67" y="37"/>
                    </a:lnTo>
                    <a:lnTo>
                      <a:pt x="67" y="37"/>
                    </a:lnTo>
                    <a:lnTo>
                      <a:pt x="68" y="37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9" y="36"/>
                    </a:lnTo>
                    <a:lnTo>
                      <a:pt x="68" y="35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2" y="34"/>
                    </a:lnTo>
                    <a:lnTo>
                      <a:pt x="72" y="33"/>
                    </a:lnTo>
                    <a:lnTo>
                      <a:pt x="71" y="33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2" y="31"/>
                    </a:lnTo>
                    <a:lnTo>
                      <a:pt x="71" y="31"/>
                    </a:lnTo>
                    <a:lnTo>
                      <a:pt x="72" y="31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29"/>
                    </a:lnTo>
                    <a:lnTo>
                      <a:pt x="73" y="29"/>
                    </a:lnTo>
                    <a:lnTo>
                      <a:pt x="73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4" y="30"/>
                    </a:lnTo>
                    <a:lnTo>
                      <a:pt x="75" y="30"/>
                    </a:lnTo>
                    <a:lnTo>
                      <a:pt x="75" y="30"/>
                    </a:lnTo>
                    <a:lnTo>
                      <a:pt x="75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6" y="29"/>
                    </a:lnTo>
                    <a:lnTo>
                      <a:pt x="77" y="29"/>
                    </a:lnTo>
                    <a:lnTo>
                      <a:pt x="77" y="29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9" y="29"/>
                    </a:lnTo>
                    <a:lnTo>
                      <a:pt x="79" y="29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1" y="28"/>
                    </a:lnTo>
                    <a:lnTo>
                      <a:pt x="81" y="28"/>
                    </a:lnTo>
                    <a:lnTo>
                      <a:pt x="81" y="27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3" y="26"/>
                    </a:lnTo>
                    <a:lnTo>
                      <a:pt x="83" y="25"/>
                    </a:lnTo>
                    <a:lnTo>
                      <a:pt x="83" y="25"/>
                    </a:lnTo>
                    <a:lnTo>
                      <a:pt x="82" y="25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5" y="22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6" y="20"/>
                    </a:lnTo>
                    <a:lnTo>
                      <a:pt x="87" y="20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8" y="16"/>
                    </a:lnTo>
                    <a:lnTo>
                      <a:pt x="89" y="16"/>
                    </a:lnTo>
                    <a:lnTo>
                      <a:pt x="89" y="16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3"/>
                    </a:lnTo>
                    <a:lnTo>
                      <a:pt x="91" y="13"/>
                    </a:lnTo>
                    <a:lnTo>
                      <a:pt x="91" y="13"/>
                    </a:lnTo>
                    <a:lnTo>
                      <a:pt x="91" y="12"/>
                    </a:lnTo>
                    <a:lnTo>
                      <a:pt x="91" y="12"/>
                    </a:lnTo>
                    <a:lnTo>
                      <a:pt x="91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1" y="12"/>
                    </a:lnTo>
                    <a:lnTo>
                      <a:pt x="91" y="11"/>
                    </a:lnTo>
                    <a:lnTo>
                      <a:pt x="91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0"/>
                    </a:lnTo>
                    <a:lnTo>
                      <a:pt x="89" y="10"/>
                    </a:lnTo>
                    <a:lnTo>
                      <a:pt x="89" y="10"/>
                    </a:lnTo>
                    <a:lnTo>
                      <a:pt x="89" y="11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7" y="10"/>
                    </a:lnTo>
                    <a:lnTo>
                      <a:pt x="87" y="9"/>
                    </a:lnTo>
                    <a:lnTo>
                      <a:pt x="87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5" y="4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84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1"/>
                    </a:lnTo>
                    <a:lnTo>
                      <a:pt x="82" y="1"/>
                    </a:lnTo>
                    <a:lnTo>
                      <a:pt x="82" y="1"/>
                    </a:lnTo>
                    <a:lnTo>
                      <a:pt x="82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FFFFB1">
                  <a:alpha val="8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2" name="Agrupar 1">
              <a:extLst>
                <a:ext uri="{FF2B5EF4-FFF2-40B4-BE49-F238E27FC236}">
                  <a16:creationId xmlns:a16="http://schemas.microsoft.com/office/drawing/2014/main" xmlns="" id="{5F7F2C65-8137-4A7B-ACC7-0C0CF564AE6F}"/>
                </a:ext>
              </a:extLst>
            </p:cNvPr>
            <p:cNvGrpSpPr/>
            <p:nvPr/>
          </p:nvGrpSpPr>
          <p:grpSpPr>
            <a:xfrm>
              <a:off x="9131596" y="2138570"/>
              <a:ext cx="415333" cy="306183"/>
              <a:chOff x="9647682" y="71745"/>
              <a:chExt cx="2108200" cy="1554163"/>
            </a:xfrm>
          </p:grpSpPr>
          <p:sp>
            <p:nvSpPr>
              <p:cNvPr id="237" name="Freeform 20">
                <a:extLst>
                  <a:ext uri="{FF2B5EF4-FFF2-40B4-BE49-F238E27FC236}">
                    <a16:creationId xmlns:a16="http://schemas.microsoft.com/office/drawing/2014/main" xmlns="" id="{EA9BA87A-F0D3-4915-8443-23EE4F822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6207" y="71745"/>
                <a:ext cx="836613" cy="546100"/>
              </a:xfrm>
              <a:custGeom>
                <a:avLst/>
                <a:gdLst>
                  <a:gd name="T0" fmla="*/ 404 w 527"/>
                  <a:gd name="T1" fmla="*/ 28 h 344"/>
                  <a:gd name="T2" fmla="*/ 423 w 527"/>
                  <a:gd name="T3" fmla="*/ 28 h 344"/>
                  <a:gd name="T4" fmla="*/ 439 w 527"/>
                  <a:gd name="T5" fmla="*/ 42 h 344"/>
                  <a:gd name="T6" fmla="*/ 444 w 527"/>
                  <a:gd name="T7" fmla="*/ 66 h 344"/>
                  <a:gd name="T8" fmla="*/ 458 w 527"/>
                  <a:gd name="T9" fmla="*/ 61 h 344"/>
                  <a:gd name="T10" fmla="*/ 472 w 527"/>
                  <a:gd name="T11" fmla="*/ 42 h 344"/>
                  <a:gd name="T12" fmla="*/ 491 w 527"/>
                  <a:gd name="T13" fmla="*/ 45 h 344"/>
                  <a:gd name="T14" fmla="*/ 508 w 527"/>
                  <a:gd name="T15" fmla="*/ 61 h 344"/>
                  <a:gd name="T16" fmla="*/ 527 w 527"/>
                  <a:gd name="T17" fmla="*/ 83 h 344"/>
                  <a:gd name="T18" fmla="*/ 513 w 527"/>
                  <a:gd name="T19" fmla="*/ 109 h 344"/>
                  <a:gd name="T20" fmla="*/ 491 w 527"/>
                  <a:gd name="T21" fmla="*/ 123 h 344"/>
                  <a:gd name="T22" fmla="*/ 465 w 527"/>
                  <a:gd name="T23" fmla="*/ 133 h 344"/>
                  <a:gd name="T24" fmla="*/ 442 w 527"/>
                  <a:gd name="T25" fmla="*/ 137 h 344"/>
                  <a:gd name="T26" fmla="*/ 420 w 527"/>
                  <a:gd name="T27" fmla="*/ 142 h 344"/>
                  <a:gd name="T28" fmla="*/ 404 w 527"/>
                  <a:gd name="T29" fmla="*/ 156 h 344"/>
                  <a:gd name="T30" fmla="*/ 389 w 527"/>
                  <a:gd name="T31" fmla="*/ 164 h 344"/>
                  <a:gd name="T32" fmla="*/ 356 w 527"/>
                  <a:gd name="T33" fmla="*/ 166 h 344"/>
                  <a:gd name="T34" fmla="*/ 332 w 527"/>
                  <a:gd name="T35" fmla="*/ 159 h 344"/>
                  <a:gd name="T36" fmla="*/ 318 w 527"/>
                  <a:gd name="T37" fmla="*/ 164 h 344"/>
                  <a:gd name="T38" fmla="*/ 299 w 527"/>
                  <a:gd name="T39" fmla="*/ 175 h 344"/>
                  <a:gd name="T40" fmla="*/ 275 w 527"/>
                  <a:gd name="T41" fmla="*/ 185 h 344"/>
                  <a:gd name="T42" fmla="*/ 252 w 527"/>
                  <a:gd name="T43" fmla="*/ 190 h 344"/>
                  <a:gd name="T44" fmla="*/ 233 w 527"/>
                  <a:gd name="T45" fmla="*/ 190 h 344"/>
                  <a:gd name="T46" fmla="*/ 218 w 527"/>
                  <a:gd name="T47" fmla="*/ 214 h 344"/>
                  <a:gd name="T48" fmla="*/ 233 w 527"/>
                  <a:gd name="T49" fmla="*/ 237 h 344"/>
                  <a:gd name="T50" fmla="*/ 218 w 527"/>
                  <a:gd name="T51" fmla="*/ 252 h 344"/>
                  <a:gd name="T52" fmla="*/ 199 w 527"/>
                  <a:gd name="T53" fmla="*/ 271 h 344"/>
                  <a:gd name="T54" fmla="*/ 183 w 527"/>
                  <a:gd name="T55" fmla="*/ 297 h 344"/>
                  <a:gd name="T56" fmla="*/ 168 w 527"/>
                  <a:gd name="T57" fmla="*/ 309 h 344"/>
                  <a:gd name="T58" fmla="*/ 154 w 527"/>
                  <a:gd name="T59" fmla="*/ 328 h 344"/>
                  <a:gd name="T60" fmla="*/ 142 w 527"/>
                  <a:gd name="T61" fmla="*/ 339 h 344"/>
                  <a:gd name="T62" fmla="*/ 114 w 527"/>
                  <a:gd name="T63" fmla="*/ 332 h 344"/>
                  <a:gd name="T64" fmla="*/ 92 w 527"/>
                  <a:gd name="T65" fmla="*/ 337 h 344"/>
                  <a:gd name="T66" fmla="*/ 88 w 527"/>
                  <a:gd name="T67" fmla="*/ 318 h 344"/>
                  <a:gd name="T68" fmla="*/ 73 w 527"/>
                  <a:gd name="T69" fmla="*/ 306 h 344"/>
                  <a:gd name="T70" fmla="*/ 61 w 527"/>
                  <a:gd name="T71" fmla="*/ 285 h 344"/>
                  <a:gd name="T72" fmla="*/ 50 w 527"/>
                  <a:gd name="T73" fmla="*/ 273 h 344"/>
                  <a:gd name="T74" fmla="*/ 47 w 527"/>
                  <a:gd name="T75" fmla="*/ 252 h 344"/>
                  <a:gd name="T76" fmla="*/ 31 w 527"/>
                  <a:gd name="T77" fmla="*/ 240 h 344"/>
                  <a:gd name="T78" fmla="*/ 9 w 527"/>
                  <a:gd name="T79" fmla="*/ 233 h 344"/>
                  <a:gd name="T80" fmla="*/ 7 w 527"/>
                  <a:gd name="T81" fmla="*/ 216 h 344"/>
                  <a:gd name="T82" fmla="*/ 26 w 527"/>
                  <a:gd name="T83" fmla="*/ 202 h 344"/>
                  <a:gd name="T84" fmla="*/ 33 w 527"/>
                  <a:gd name="T85" fmla="*/ 183 h 344"/>
                  <a:gd name="T86" fmla="*/ 47 w 527"/>
                  <a:gd name="T87" fmla="*/ 166 h 344"/>
                  <a:gd name="T88" fmla="*/ 64 w 527"/>
                  <a:gd name="T89" fmla="*/ 145 h 344"/>
                  <a:gd name="T90" fmla="*/ 78 w 527"/>
                  <a:gd name="T91" fmla="*/ 128 h 344"/>
                  <a:gd name="T92" fmla="*/ 99 w 527"/>
                  <a:gd name="T93" fmla="*/ 111 h 344"/>
                  <a:gd name="T94" fmla="*/ 116 w 527"/>
                  <a:gd name="T95" fmla="*/ 92 h 344"/>
                  <a:gd name="T96" fmla="*/ 137 w 527"/>
                  <a:gd name="T97" fmla="*/ 85 h 344"/>
                  <a:gd name="T98" fmla="*/ 164 w 527"/>
                  <a:gd name="T99" fmla="*/ 90 h 344"/>
                  <a:gd name="T100" fmla="*/ 183 w 527"/>
                  <a:gd name="T101" fmla="*/ 90 h 344"/>
                  <a:gd name="T102" fmla="*/ 194 w 527"/>
                  <a:gd name="T103" fmla="*/ 99 h 344"/>
                  <a:gd name="T104" fmla="*/ 209 w 527"/>
                  <a:gd name="T105" fmla="*/ 88 h 344"/>
                  <a:gd name="T106" fmla="*/ 225 w 527"/>
                  <a:gd name="T107" fmla="*/ 69 h 344"/>
                  <a:gd name="T108" fmla="*/ 233 w 527"/>
                  <a:gd name="T109" fmla="*/ 47 h 344"/>
                  <a:gd name="T110" fmla="*/ 233 w 527"/>
                  <a:gd name="T111" fmla="*/ 26 h 344"/>
                  <a:gd name="T112" fmla="*/ 254 w 527"/>
                  <a:gd name="T113" fmla="*/ 16 h 344"/>
                  <a:gd name="T114" fmla="*/ 266 w 527"/>
                  <a:gd name="T115" fmla="*/ 4 h 344"/>
                  <a:gd name="T116" fmla="*/ 294 w 527"/>
                  <a:gd name="T117" fmla="*/ 2 h 344"/>
                  <a:gd name="T118" fmla="*/ 316 w 527"/>
                  <a:gd name="T119" fmla="*/ 12 h 344"/>
                  <a:gd name="T120" fmla="*/ 337 w 527"/>
                  <a:gd name="T121" fmla="*/ 19 h 344"/>
                  <a:gd name="T122" fmla="*/ 361 w 527"/>
                  <a:gd name="T123" fmla="*/ 28 h 344"/>
                  <a:gd name="T124" fmla="*/ 380 w 527"/>
                  <a:gd name="T125" fmla="*/ 23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7" h="344">
                    <a:moveTo>
                      <a:pt x="385" y="21"/>
                    </a:moveTo>
                    <a:lnTo>
                      <a:pt x="385" y="23"/>
                    </a:lnTo>
                    <a:lnTo>
                      <a:pt x="385" y="26"/>
                    </a:lnTo>
                    <a:lnTo>
                      <a:pt x="387" y="26"/>
                    </a:lnTo>
                    <a:lnTo>
                      <a:pt x="389" y="26"/>
                    </a:lnTo>
                    <a:lnTo>
                      <a:pt x="392" y="26"/>
                    </a:lnTo>
                    <a:lnTo>
                      <a:pt x="392" y="28"/>
                    </a:lnTo>
                    <a:lnTo>
                      <a:pt x="392" y="26"/>
                    </a:lnTo>
                    <a:lnTo>
                      <a:pt x="394" y="26"/>
                    </a:lnTo>
                    <a:lnTo>
                      <a:pt x="396" y="26"/>
                    </a:lnTo>
                    <a:lnTo>
                      <a:pt x="396" y="28"/>
                    </a:lnTo>
                    <a:lnTo>
                      <a:pt x="399" y="26"/>
                    </a:lnTo>
                    <a:lnTo>
                      <a:pt x="399" y="28"/>
                    </a:lnTo>
                    <a:lnTo>
                      <a:pt x="401" y="26"/>
                    </a:lnTo>
                    <a:lnTo>
                      <a:pt x="404" y="26"/>
                    </a:lnTo>
                    <a:lnTo>
                      <a:pt x="404" y="28"/>
                    </a:lnTo>
                    <a:lnTo>
                      <a:pt x="404" y="26"/>
                    </a:lnTo>
                    <a:lnTo>
                      <a:pt x="406" y="26"/>
                    </a:lnTo>
                    <a:lnTo>
                      <a:pt x="408" y="26"/>
                    </a:lnTo>
                    <a:lnTo>
                      <a:pt x="408" y="23"/>
                    </a:lnTo>
                    <a:lnTo>
                      <a:pt x="408" y="21"/>
                    </a:lnTo>
                    <a:lnTo>
                      <a:pt x="411" y="23"/>
                    </a:lnTo>
                    <a:lnTo>
                      <a:pt x="413" y="23"/>
                    </a:lnTo>
                    <a:lnTo>
                      <a:pt x="413" y="21"/>
                    </a:lnTo>
                    <a:lnTo>
                      <a:pt x="413" y="19"/>
                    </a:lnTo>
                    <a:lnTo>
                      <a:pt x="415" y="21"/>
                    </a:lnTo>
                    <a:lnTo>
                      <a:pt x="418" y="23"/>
                    </a:lnTo>
                    <a:lnTo>
                      <a:pt x="420" y="23"/>
                    </a:lnTo>
                    <a:lnTo>
                      <a:pt x="420" y="26"/>
                    </a:lnTo>
                    <a:lnTo>
                      <a:pt x="423" y="26"/>
                    </a:lnTo>
                    <a:lnTo>
                      <a:pt x="420" y="28"/>
                    </a:lnTo>
                    <a:lnTo>
                      <a:pt x="423" y="28"/>
                    </a:lnTo>
                    <a:lnTo>
                      <a:pt x="423" y="31"/>
                    </a:lnTo>
                    <a:lnTo>
                      <a:pt x="425" y="31"/>
                    </a:lnTo>
                    <a:lnTo>
                      <a:pt x="427" y="31"/>
                    </a:lnTo>
                    <a:lnTo>
                      <a:pt x="430" y="31"/>
                    </a:lnTo>
                    <a:lnTo>
                      <a:pt x="430" y="33"/>
                    </a:lnTo>
                    <a:lnTo>
                      <a:pt x="432" y="33"/>
                    </a:lnTo>
                    <a:lnTo>
                      <a:pt x="434" y="33"/>
                    </a:lnTo>
                    <a:lnTo>
                      <a:pt x="434" y="35"/>
                    </a:lnTo>
                    <a:lnTo>
                      <a:pt x="434" y="35"/>
                    </a:lnTo>
                    <a:lnTo>
                      <a:pt x="434" y="33"/>
                    </a:lnTo>
                    <a:lnTo>
                      <a:pt x="437" y="33"/>
                    </a:lnTo>
                    <a:lnTo>
                      <a:pt x="439" y="35"/>
                    </a:lnTo>
                    <a:lnTo>
                      <a:pt x="439" y="38"/>
                    </a:lnTo>
                    <a:lnTo>
                      <a:pt x="442" y="38"/>
                    </a:lnTo>
                    <a:lnTo>
                      <a:pt x="442" y="40"/>
                    </a:lnTo>
                    <a:lnTo>
                      <a:pt x="439" y="42"/>
                    </a:lnTo>
                    <a:lnTo>
                      <a:pt x="442" y="42"/>
                    </a:lnTo>
                    <a:lnTo>
                      <a:pt x="444" y="42"/>
                    </a:lnTo>
                    <a:lnTo>
                      <a:pt x="444" y="45"/>
                    </a:lnTo>
                    <a:lnTo>
                      <a:pt x="444" y="47"/>
                    </a:lnTo>
                    <a:lnTo>
                      <a:pt x="444" y="50"/>
                    </a:lnTo>
                    <a:lnTo>
                      <a:pt x="444" y="52"/>
                    </a:lnTo>
                    <a:lnTo>
                      <a:pt x="444" y="54"/>
                    </a:lnTo>
                    <a:lnTo>
                      <a:pt x="446" y="54"/>
                    </a:lnTo>
                    <a:lnTo>
                      <a:pt x="444" y="54"/>
                    </a:lnTo>
                    <a:lnTo>
                      <a:pt x="444" y="57"/>
                    </a:lnTo>
                    <a:lnTo>
                      <a:pt x="446" y="57"/>
                    </a:lnTo>
                    <a:lnTo>
                      <a:pt x="446" y="59"/>
                    </a:lnTo>
                    <a:lnTo>
                      <a:pt x="444" y="59"/>
                    </a:lnTo>
                    <a:lnTo>
                      <a:pt x="444" y="61"/>
                    </a:lnTo>
                    <a:lnTo>
                      <a:pt x="444" y="64"/>
                    </a:lnTo>
                    <a:lnTo>
                      <a:pt x="444" y="66"/>
                    </a:lnTo>
                    <a:lnTo>
                      <a:pt x="444" y="69"/>
                    </a:lnTo>
                    <a:lnTo>
                      <a:pt x="444" y="71"/>
                    </a:lnTo>
                    <a:lnTo>
                      <a:pt x="444" y="73"/>
                    </a:lnTo>
                    <a:lnTo>
                      <a:pt x="444" y="73"/>
                    </a:lnTo>
                    <a:lnTo>
                      <a:pt x="446" y="73"/>
                    </a:lnTo>
                    <a:lnTo>
                      <a:pt x="449" y="73"/>
                    </a:lnTo>
                    <a:lnTo>
                      <a:pt x="449" y="73"/>
                    </a:lnTo>
                    <a:lnTo>
                      <a:pt x="451" y="73"/>
                    </a:lnTo>
                    <a:lnTo>
                      <a:pt x="451" y="71"/>
                    </a:lnTo>
                    <a:lnTo>
                      <a:pt x="453" y="71"/>
                    </a:lnTo>
                    <a:lnTo>
                      <a:pt x="453" y="69"/>
                    </a:lnTo>
                    <a:lnTo>
                      <a:pt x="451" y="69"/>
                    </a:lnTo>
                    <a:lnTo>
                      <a:pt x="453" y="66"/>
                    </a:lnTo>
                    <a:lnTo>
                      <a:pt x="453" y="64"/>
                    </a:lnTo>
                    <a:lnTo>
                      <a:pt x="458" y="64"/>
                    </a:lnTo>
                    <a:lnTo>
                      <a:pt x="458" y="61"/>
                    </a:lnTo>
                    <a:lnTo>
                      <a:pt x="461" y="61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5" y="57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8" y="57"/>
                    </a:lnTo>
                    <a:lnTo>
                      <a:pt x="470" y="57"/>
                    </a:lnTo>
                    <a:lnTo>
                      <a:pt x="470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0"/>
                    </a:lnTo>
                    <a:lnTo>
                      <a:pt x="470" y="50"/>
                    </a:lnTo>
                    <a:lnTo>
                      <a:pt x="470" y="47"/>
                    </a:lnTo>
                    <a:lnTo>
                      <a:pt x="472" y="45"/>
                    </a:lnTo>
                    <a:lnTo>
                      <a:pt x="472" y="42"/>
                    </a:lnTo>
                    <a:lnTo>
                      <a:pt x="475" y="42"/>
                    </a:lnTo>
                    <a:lnTo>
                      <a:pt x="475" y="45"/>
                    </a:lnTo>
                    <a:lnTo>
                      <a:pt x="475" y="47"/>
                    </a:lnTo>
                    <a:lnTo>
                      <a:pt x="475" y="50"/>
                    </a:lnTo>
                    <a:lnTo>
                      <a:pt x="475" y="52"/>
                    </a:lnTo>
                    <a:lnTo>
                      <a:pt x="477" y="52"/>
                    </a:lnTo>
                    <a:lnTo>
                      <a:pt x="477" y="50"/>
                    </a:lnTo>
                    <a:lnTo>
                      <a:pt x="480" y="50"/>
                    </a:lnTo>
                    <a:lnTo>
                      <a:pt x="480" y="52"/>
                    </a:lnTo>
                    <a:lnTo>
                      <a:pt x="482" y="52"/>
                    </a:lnTo>
                    <a:lnTo>
                      <a:pt x="482" y="50"/>
                    </a:lnTo>
                    <a:lnTo>
                      <a:pt x="484" y="50"/>
                    </a:lnTo>
                    <a:lnTo>
                      <a:pt x="487" y="50"/>
                    </a:lnTo>
                    <a:lnTo>
                      <a:pt x="487" y="47"/>
                    </a:lnTo>
                    <a:lnTo>
                      <a:pt x="489" y="47"/>
                    </a:lnTo>
                    <a:lnTo>
                      <a:pt x="491" y="45"/>
                    </a:lnTo>
                    <a:lnTo>
                      <a:pt x="491" y="45"/>
                    </a:lnTo>
                    <a:lnTo>
                      <a:pt x="491" y="47"/>
                    </a:lnTo>
                    <a:lnTo>
                      <a:pt x="491" y="50"/>
                    </a:lnTo>
                    <a:lnTo>
                      <a:pt x="494" y="50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4"/>
                    </a:lnTo>
                    <a:lnTo>
                      <a:pt x="499" y="54"/>
                    </a:lnTo>
                    <a:lnTo>
                      <a:pt x="499" y="57"/>
                    </a:lnTo>
                    <a:lnTo>
                      <a:pt x="501" y="57"/>
                    </a:lnTo>
                    <a:lnTo>
                      <a:pt x="503" y="57"/>
                    </a:lnTo>
                    <a:lnTo>
                      <a:pt x="506" y="59"/>
                    </a:lnTo>
                    <a:lnTo>
                      <a:pt x="506" y="57"/>
                    </a:lnTo>
                    <a:lnTo>
                      <a:pt x="506" y="59"/>
                    </a:lnTo>
                    <a:lnTo>
                      <a:pt x="506" y="61"/>
                    </a:lnTo>
                    <a:lnTo>
                      <a:pt x="508" y="61"/>
                    </a:lnTo>
                    <a:lnTo>
                      <a:pt x="508" y="64"/>
                    </a:lnTo>
                    <a:lnTo>
                      <a:pt x="510" y="64"/>
                    </a:lnTo>
                    <a:lnTo>
                      <a:pt x="510" y="66"/>
                    </a:lnTo>
                    <a:lnTo>
                      <a:pt x="513" y="66"/>
                    </a:lnTo>
                    <a:lnTo>
                      <a:pt x="515" y="66"/>
                    </a:lnTo>
                    <a:lnTo>
                      <a:pt x="515" y="69"/>
                    </a:lnTo>
                    <a:lnTo>
                      <a:pt x="518" y="69"/>
                    </a:lnTo>
                    <a:lnTo>
                      <a:pt x="518" y="66"/>
                    </a:lnTo>
                    <a:lnTo>
                      <a:pt x="520" y="69"/>
                    </a:lnTo>
                    <a:lnTo>
                      <a:pt x="520" y="71"/>
                    </a:lnTo>
                    <a:lnTo>
                      <a:pt x="520" y="73"/>
                    </a:lnTo>
                    <a:lnTo>
                      <a:pt x="522" y="73"/>
                    </a:lnTo>
                    <a:lnTo>
                      <a:pt x="525" y="76"/>
                    </a:lnTo>
                    <a:lnTo>
                      <a:pt x="527" y="78"/>
                    </a:lnTo>
                    <a:lnTo>
                      <a:pt x="527" y="80"/>
                    </a:lnTo>
                    <a:lnTo>
                      <a:pt x="527" y="83"/>
                    </a:lnTo>
                    <a:lnTo>
                      <a:pt x="527" y="85"/>
                    </a:lnTo>
                    <a:lnTo>
                      <a:pt x="525" y="85"/>
                    </a:lnTo>
                    <a:lnTo>
                      <a:pt x="525" y="88"/>
                    </a:lnTo>
                    <a:lnTo>
                      <a:pt x="522" y="88"/>
                    </a:lnTo>
                    <a:lnTo>
                      <a:pt x="522" y="90"/>
                    </a:lnTo>
                    <a:lnTo>
                      <a:pt x="522" y="92"/>
                    </a:lnTo>
                    <a:lnTo>
                      <a:pt x="522" y="95"/>
                    </a:lnTo>
                    <a:lnTo>
                      <a:pt x="522" y="97"/>
                    </a:lnTo>
                    <a:lnTo>
                      <a:pt x="522" y="99"/>
                    </a:lnTo>
                    <a:lnTo>
                      <a:pt x="522" y="102"/>
                    </a:lnTo>
                    <a:lnTo>
                      <a:pt x="520" y="102"/>
                    </a:lnTo>
                    <a:lnTo>
                      <a:pt x="520" y="104"/>
                    </a:lnTo>
                    <a:lnTo>
                      <a:pt x="518" y="104"/>
                    </a:lnTo>
                    <a:lnTo>
                      <a:pt x="515" y="104"/>
                    </a:lnTo>
                    <a:lnTo>
                      <a:pt x="515" y="107"/>
                    </a:lnTo>
                    <a:lnTo>
                      <a:pt x="513" y="109"/>
                    </a:lnTo>
                    <a:lnTo>
                      <a:pt x="513" y="111"/>
                    </a:lnTo>
                    <a:lnTo>
                      <a:pt x="513" y="114"/>
                    </a:lnTo>
                    <a:lnTo>
                      <a:pt x="513" y="116"/>
                    </a:lnTo>
                    <a:lnTo>
                      <a:pt x="510" y="116"/>
                    </a:lnTo>
                    <a:lnTo>
                      <a:pt x="508" y="116"/>
                    </a:lnTo>
                    <a:lnTo>
                      <a:pt x="506" y="116"/>
                    </a:lnTo>
                    <a:lnTo>
                      <a:pt x="503" y="116"/>
                    </a:lnTo>
                    <a:lnTo>
                      <a:pt x="501" y="116"/>
                    </a:lnTo>
                    <a:lnTo>
                      <a:pt x="501" y="118"/>
                    </a:lnTo>
                    <a:lnTo>
                      <a:pt x="499" y="118"/>
                    </a:lnTo>
                    <a:lnTo>
                      <a:pt x="496" y="118"/>
                    </a:lnTo>
                    <a:lnTo>
                      <a:pt x="494" y="118"/>
                    </a:lnTo>
                    <a:lnTo>
                      <a:pt x="494" y="121"/>
                    </a:lnTo>
                    <a:lnTo>
                      <a:pt x="491" y="121"/>
                    </a:lnTo>
                    <a:lnTo>
                      <a:pt x="491" y="123"/>
                    </a:lnTo>
                    <a:lnTo>
                      <a:pt x="491" y="123"/>
                    </a:lnTo>
                    <a:lnTo>
                      <a:pt x="489" y="123"/>
                    </a:lnTo>
                    <a:lnTo>
                      <a:pt x="487" y="123"/>
                    </a:lnTo>
                    <a:lnTo>
                      <a:pt x="484" y="123"/>
                    </a:lnTo>
                    <a:lnTo>
                      <a:pt x="484" y="126"/>
                    </a:lnTo>
                    <a:lnTo>
                      <a:pt x="482" y="126"/>
                    </a:lnTo>
                    <a:lnTo>
                      <a:pt x="482" y="128"/>
                    </a:lnTo>
                    <a:lnTo>
                      <a:pt x="480" y="128"/>
                    </a:lnTo>
                    <a:lnTo>
                      <a:pt x="480" y="130"/>
                    </a:lnTo>
                    <a:lnTo>
                      <a:pt x="477" y="130"/>
                    </a:lnTo>
                    <a:lnTo>
                      <a:pt x="477" y="130"/>
                    </a:lnTo>
                    <a:lnTo>
                      <a:pt x="475" y="130"/>
                    </a:lnTo>
                    <a:lnTo>
                      <a:pt x="472" y="130"/>
                    </a:lnTo>
                    <a:lnTo>
                      <a:pt x="470" y="130"/>
                    </a:lnTo>
                    <a:lnTo>
                      <a:pt x="468" y="130"/>
                    </a:lnTo>
                    <a:lnTo>
                      <a:pt x="465" y="130"/>
                    </a:lnTo>
                    <a:lnTo>
                      <a:pt x="465" y="133"/>
                    </a:lnTo>
                    <a:lnTo>
                      <a:pt x="463" y="133"/>
                    </a:lnTo>
                    <a:lnTo>
                      <a:pt x="463" y="130"/>
                    </a:lnTo>
                    <a:lnTo>
                      <a:pt x="461" y="130"/>
                    </a:lnTo>
                    <a:lnTo>
                      <a:pt x="463" y="130"/>
                    </a:lnTo>
                    <a:lnTo>
                      <a:pt x="461" y="130"/>
                    </a:lnTo>
                    <a:lnTo>
                      <a:pt x="458" y="130"/>
                    </a:lnTo>
                    <a:lnTo>
                      <a:pt x="456" y="130"/>
                    </a:lnTo>
                    <a:lnTo>
                      <a:pt x="453" y="130"/>
                    </a:lnTo>
                    <a:lnTo>
                      <a:pt x="451" y="130"/>
                    </a:lnTo>
                    <a:lnTo>
                      <a:pt x="451" y="130"/>
                    </a:lnTo>
                    <a:lnTo>
                      <a:pt x="449" y="133"/>
                    </a:lnTo>
                    <a:lnTo>
                      <a:pt x="446" y="133"/>
                    </a:lnTo>
                    <a:lnTo>
                      <a:pt x="444" y="133"/>
                    </a:lnTo>
                    <a:lnTo>
                      <a:pt x="444" y="135"/>
                    </a:lnTo>
                    <a:lnTo>
                      <a:pt x="442" y="135"/>
                    </a:lnTo>
                    <a:lnTo>
                      <a:pt x="442" y="137"/>
                    </a:lnTo>
                    <a:lnTo>
                      <a:pt x="439" y="135"/>
                    </a:lnTo>
                    <a:lnTo>
                      <a:pt x="437" y="135"/>
                    </a:lnTo>
                    <a:lnTo>
                      <a:pt x="434" y="135"/>
                    </a:lnTo>
                    <a:lnTo>
                      <a:pt x="434" y="137"/>
                    </a:lnTo>
                    <a:lnTo>
                      <a:pt x="434" y="137"/>
                    </a:lnTo>
                    <a:lnTo>
                      <a:pt x="432" y="137"/>
                    </a:lnTo>
                    <a:lnTo>
                      <a:pt x="432" y="135"/>
                    </a:lnTo>
                    <a:lnTo>
                      <a:pt x="430" y="137"/>
                    </a:lnTo>
                    <a:lnTo>
                      <a:pt x="427" y="137"/>
                    </a:lnTo>
                    <a:lnTo>
                      <a:pt x="427" y="140"/>
                    </a:lnTo>
                    <a:lnTo>
                      <a:pt x="425" y="140"/>
                    </a:lnTo>
                    <a:lnTo>
                      <a:pt x="423" y="140"/>
                    </a:lnTo>
                    <a:lnTo>
                      <a:pt x="423" y="137"/>
                    </a:lnTo>
                    <a:lnTo>
                      <a:pt x="423" y="140"/>
                    </a:lnTo>
                    <a:lnTo>
                      <a:pt x="420" y="140"/>
                    </a:lnTo>
                    <a:lnTo>
                      <a:pt x="420" y="142"/>
                    </a:lnTo>
                    <a:lnTo>
                      <a:pt x="420" y="145"/>
                    </a:lnTo>
                    <a:lnTo>
                      <a:pt x="418" y="145"/>
                    </a:lnTo>
                    <a:lnTo>
                      <a:pt x="415" y="145"/>
                    </a:lnTo>
                    <a:lnTo>
                      <a:pt x="418" y="145"/>
                    </a:lnTo>
                    <a:lnTo>
                      <a:pt x="415" y="145"/>
                    </a:lnTo>
                    <a:lnTo>
                      <a:pt x="415" y="147"/>
                    </a:lnTo>
                    <a:lnTo>
                      <a:pt x="415" y="149"/>
                    </a:lnTo>
                    <a:lnTo>
                      <a:pt x="413" y="149"/>
                    </a:lnTo>
                    <a:lnTo>
                      <a:pt x="413" y="152"/>
                    </a:lnTo>
                    <a:lnTo>
                      <a:pt x="411" y="152"/>
                    </a:lnTo>
                    <a:lnTo>
                      <a:pt x="408" y="154"/>
                    </a:lnTo>
                    <a:lnTo>
                      <a:pt x="408" y="152"/>
                    </a:lnTo>
                    <a:lnTo>
                      <a:pt x="406" y="152"/>
                    </a:lnTo>
                    <a:lnTo>
                      <a:pt x="406" y="154"/>
                    </a:lnTo>
                    <a:lnTo>
                      <a:pt x="404" y="154"/>
                    </a:lnTo>
                    <a:lnTo>
                      <a:pt x="404" y="156"/>
                    </a:lnTo>
                    <a:lnTo>
                      <a:pt x="401" y="154"/>
                    </a:lnTo>
                    <a:lnTo>
                      <a:pt x="401" y="156"/>
                    </a:lnTo>
                    <a:lnTo>
                      <a:pt x="401" y="154"/>
                    </a:lnTo>
                    <a:lnTo>
                      <a:pt x="399" y="154"/>
                    </a:lnTo>
                    <a:lnTo>
                      <a:pt x="399" y="156"/>
                    </a:lnTo>
                    <a:lnTo>
                      <a:pt x="396" y="156"/>
                    </a:lnTo>
                    <a:lnTo>
                      <a:pt x="396" y="154"/>
                    </a:lnTo>
                    <a:lnTo>
                      <a:pt x="394" y="154"/>
                    </a:lnTo>
                    <a:lnTo>
                      <a:pt x="392" y="154"/>
                    </a:lnTo>
                    <a:lnTo>
                      <a:pt x="392" y="156"/>
                    </a:lnTo>
                    <a:lnTo>
                      <a:pt x="389" y="156"/>
                    </a:lnTo>
                    <a:lnTo>
                      <a:pt x="389" y="159"/>
                    </a:lnTo>
                    <a:lnTo>
                      <a:pt x="387" y="159"/>
                    </a:lnTo>
                    <a:lnTo>
                      <a:pt x="387" y="161"/>
                    </a:lnTo>
                    <a:lnTo>
                      <a:pt x="389" y="161"/>
                    </a:lnTo>
                    <a:lnTo>
                      <a:pt x="389" y="164"/>
                    </a:lnTo>
                    <a:lnTo>
                      <a:pt x="387" y="166"/>
                    </a:lnTo>
                    <a:lnTo>
                      <a:pt x="385" y="166"/>
                    </a:lnTo>
                    <a:lnTo>
                      <a:pt x="377" y="171"/>
                    </a:lnTo>
                    <a:lnTo>
                      <a:pt x="375" y="171"/>
                    </a:lnTo>
                    <a:lnTo>
                      <a:pt x="373" y="171"/>
                    </a:lnTo>
                    <a:lnTo>
                      <a:pt x="370" y="171"/>
                    </a:lnTo>
                    <a:lnTo>
                      <a:pt x="370" y="173"/>
                    </a:lnTo>
                    <a:lnTo>
                      <a:pt x="368" y="173"/>
                    </a:lnTo>
                    <a:lnTo>
                      <a:pt x="366" y="173"/>
                    </a:lnTo>
                    <a:lnTo>
                      <a:pt x="363" y="173"/>
                    </a:lnTo>
                    <a:lnTo>
                      <a:pt x="361" y="173"/>
                    </a:lnTo>
                    <a:lnTo>
                      <a:pt x="361" y="171"/>
                    </a:lnTo>
                    <a:lnTo>
                      <a:pt x="358" y="171"/>
                    </a:lnTo>
                    <a:lnTo>
                      <a:pt x="358" y="168"/>
                    </a:lnTo>
                    <a:lnTo>
                      <a:pt x="358" y="166"/>
                    </a:lnTo>
                    <a:lnTo>
                      <a:pt x="356" y="166"/>
                    </a:lnTo>
                    <a:lnTo>
                      <a:pt x="356" y="164"/>
                    </a:lnTo>
                    <a:lnTo>
                      <a:pt x="356" y="161"/>
                    </a:lnTo>
                    <a:lnTo>
                      <a:pt x="354" y="161"/>
                    </a:lnTo>
                    <a:lnTo>
                      <a:pt x="354" y="159"/>
                    </a:lnTo>
                    <a:lnTo>
                      <a:pt x="351" y="159"/>
                    </a:lnTo>
                    <a:lnTo>
                      <a:pt x="349" y="159"/>
                    </a:lnTo>
                    <a:lnTo>
                      <a:pt x="349" y="156"/>
                    </a:lnTo>
                    <a:lnTo>
                      <a:pt x="347" y="156"/>
                    </a:lnTo>
                    <a:lnTo>
                      <a:pt x="347" y="159"/>
                    </a:lnTo>
                    <a:lnTo>
                      <a:pt x="344" y="159"/>
                    </a:lnTo>
                    <a:lnTo>
                      <a:pt x="344" y="161"/>
                    </a:lnTo>
                    <a:lnTo>
                      <a:pt x="342" y="161"/>
                    </a:lnTo>
                    <a:lnTo>
                      <a:pt x="339" y="161"/>
                    </a:lnTo>
                    <a:lnTo>
                      <a:pt x="337" y="161"/>
                    </a:lnTo>
                    <a:lnTo>
                      <a:pt x="335" y="161"/>
                    </a:lnTo>
                    <a:lnTo>
                      <a:pt x="332" y="159"/>
                    </a:lnTo>
                    <a:lnTo>
                      <a:pt x="330" y="159"/>
                    </a:lnTo>
                    <a:lnTo>
                      <a:pt x="328" y="159"/>
                    </a:lnTo>
                    <a:lnTo>
                      <a:pt x="325" y="159"/>
                    </a:lnTo>
                    <a:lnTo>
                      <a:pt x="323" y="159"/>
                    </a:lnTo>
                    <a:lnTo>
                      <a:pt x="323" y="161"/>
                    </a:lnTo>
                    <a:lnTo>
                      <a:pt x="323" y="164"/>
                    </a:lnTo>
                    <a:lnTo>
                      <a:pt x="320" y="164"/>
                    </a:lnTo>
                    <a:lnTo>
                      <a:pt x="320" y="166"/>
                    </a:lnTo>
                    <a:lnTo>
                      <a:pt x="323" y="166"/>
                    </a:lnTo>
                    <a:lnTo>
                      <a:pt x="323" y="168"/>
                    </a:lnTo>
                    <a:lnTo>
                      <a:pt x="320" y="168"/>
                    </a:lnTo>
                    <a:lnTo>
                      <a:pt x="320" y="166"/>
                    </a:lnTo>
                    <a:lnTo>
                      <a:pt x="320" y="168"/>
                    </a:lnTo>
                    <a:lnTo>
                      <a:pt x="320" y="168"/>
                    </a:lnTo>
                    <a:lnTo>
                      <a:pt x="318" y="166"/>
                    </a:lnTo>
                    <a:lnTo>
                      <a:pt x="318" y="164"/>
                    </a:lnTo>
                    <a:lnTo>
                      <a:pt x="318" y="166"/>
                    </a:lnTo>
                    <a:lnTo>
                      <a:pt x="316" y="166"/>
                    </a:lnTo>
                    <a:lnTo>
                      <a:pt x="316" y="168"/>
                    </a:lnTo>
                    <a:lnTo>
                      <a:pt x="313" y="168"/>
                    </a:lnTo>
                    <a:lnTo>
                      <a:pt x="313" y="171"/>
                    </a:lnTo>
                    <a:lnTo>
                      <a:pt x="313" y="173"/>
                    </a:lnTo>
                    <a:lnTo>
                      <a:pt x="313" y="175"/>
                    </a:lnTo>
                    <a:lnTo>
                      <a:pt x="311" y="175"/>
                    </a:lnTo>
                    <a:lnTo>
                      <a:pt x="309" y="175"/>
                    </a:lnTo>
                    <a:lnTo>
                      <a:pt x="309" y="178"/>
                    </a:lnTo>
                    <a:lnTo>
                      <a:pt x="306" y="175"/>
                    </a:lnTo>
                    <a:lnTo>
                      <a:pt x="306" y="178"/>
                    </a:lnTo>
                    <a:lnTo>
                      <a:pt x="304" y="178"/>
                    </a:lnTo>
                    <a:lnTo>
                      <a:pt x="304" y="175"/>
                    </a:lnTo>
                    <a:lnTo>
                      <a:pt x="301" y="175"/>
                    </a:lnTo>
                    <a:lnTo>
                      <a:pt x="299" y="175"/>
                    </a:lnTo>
                    <a:lnTo>
                      <a:pt x="297" y="175"/>
                    </a:lnTo>
                    <a:lnTo>
                      <a:pt x="294" y="175"/>
                    </a:lnTo>
                    <a:lnTo>
                      <a:pt x="294" y="173"/>
                    </a:lnTo>
                    <a:lnTo>
                      <a:pt x="292" y="173"/>
                    </a:lnTo>
                    <a:lnTo>
                      <a:pt x="290" y="173"/>
                    </a:lnTo>
                    <a:lnTo>
                      <a:pt x="287" y="173"/>
                    </a:lnTo>
                    <a:lnTo>
                      <a:pt x="285" y="175"/>
                    </a:lnTo>
                    <a:lnTo>
                      <a:pt x="282" y="178"/>
                    </a:lnTo>
                    <a:lnTo>
                      <a:pt x="280" y="178"/>
                    </a:lnTo>
                    <a:lnTo>
                      <a:pt x="278" y="178"/>
                    </a:lnTo>
                    <a:lnTo>
                      <a:pt x="275" y="178"/>
                    </a:lnTo>
                    <a:lnTo>
                      <a:pt x="275" y="180"/>
                    </a:lnTo>
                    <a:lnTo>
                      <a:pt x="275" y="183"/>
                    </a:lnTo>
                    <a:lnTo>
                      <a:pt x="273" y="183"/>
                    </a:lnTo>
                    <a:lnTo>
                      <a:pt x="273" y="185"/>
                    </a:lnTo>
                    <a:lnTo>
                      <a:pt x="275" y="185"/>
                    </a:lnTo>
                    <a:lnTo>
                      <a:pt x="273" y="185"/>
                    </a:lnTo>
                    <a:lnTo>
                      <a:pt x="271" y="185"/>
                    </a:lnTo>
                    <a:lnTo>
                      <a:pt x="271" y="187"/>
                    </a:lnTo>
                    <a:lnTo>
                      <a:pt x="268" y="185"/>
                    </a:lnTo>
                    <a:lnTo>
                      <a:pt x="268" y="187"/>
                    </a:lnTo>
                    <a:lnTo>
                      <a:pt x="266" y="187"/>
                    </a:lnTo>
                    <a:lnTo>
                      <a:pt x="263" y="185"/>
                    </a:lnTo>
                    <a:lnTo>
                      <a:pt x="263" y="187"/>
                    </a:lnTo>
                    <a:lnTo>
                      <a:pt x="263" y="187"/>
                    </a:lnTo>
                    <a:lnTo>
                      <a:pt x="261" y="187"/>
                    </a:lnTo>
                    <a:lnTo>
                      <a:pt x="261" y="187"/>
                    </a:lnTo>
                    <a:lnTo>
                      <a:pt x="259" y="187"/>
                    </a:lnTo>
                    <a:lnTo>
                      <a:pt x="256" y="187"/>
                    </a:lnTo>
                    <a:lnTo>
                      <a:pt x="256" y="190"/>
                    </a:lnTo>
                    <a:lnTo>
                      <a:pt x="254" y="190"/>
                    </a:lnTo>
                    <a:lnTo>
                      <a:pt x="252" y="190"/>
                    </a:lnTo>
                    <a:lnTo>
                      <a:pt x="252" y="187"/>
                    </a:lnTo>
                    <a:lnTo>
                      <a:pt x="252" y="190"/>
                    </a:lnTo>
                    <a:lnTo>
                      <a:pt x="249" y="190"/>
                    </a:lnTo>
                    <a:lnTo>
                      <a:pt x="249" y="192"/>
                    </a:lnTo>
                    <a:lnTo>
                      <a:pt x="247" y="192"/>
                    </a:lnTo>
                    <a:lnTo>
                      <a:pt x="244" y="192"/>
                    </a:lnTo>
                    <a:lnTo>
                      <a:pt x="242" y="192"/>
                    </a:lnTo>
                    <a:lnTo>
                      <a:pt x="240" y="192"/>
                    </a:lnTo>
                    <a:lnTo>
                      <a:pt x="237" y="192"/>
                    </a:lnTo>
                    <a:lnTo>
                      <a:pt x="237" y="190"/>
                    </a:lnTo>
                    <a:lnTo>
                      <a:pt x="237" y="187"/>
                    </a:lnTo>
                    <a:lnTo>
                      <a:pt x="237" y="187"/>
                    </a:lnTo>
                    <a:lnTo>
                      <a:pt x="235" y="187"/>
                    </a:lnTo>
                    <a:lnTo>
                      <a:pt x="235" y="187"/>
                    </a:lnTo>
                    <a:lnTo>
                      <a:pt x="233" y="187"/>
                    </a:lnTo>
                    <a:lnTo>
                      <a:pt x="233" y="190"/>
                    </a:lnTo>
                    <a:lnTo>
                      <a:pt x="233" y="192"/>
                    </a:lnTo>
                    <a:lnTo>
                      <a:pt x="233" y="194"/>
                    </a:lnTo>
                    <a:lnTo>
                      <a:pt x="230" y="197"/>
                    </a:lnTo>
                    <a:lnTo>
                      <a:pt x="228" y="197"/>
                    </a:lnTo>
                    <a:lnTo>
                      <a:pt x="228" y="199"/>
                    </a:lnTo>
                    <a:lnTo>
                      <a:pt x="225" y="199"/>
                    </a:lnTo>
                    <a:lnTo>
                      <a:pt x="225" y="202"/>
                    </a:lnTo>
                    <a:lnTo>
                      <a:pt x="225" y="204"/>
                    </a:lnTo>
                    <a:lnTo>
                      <a:pt x="223" y="204"/>
                    </a:lnTo>
                    <a:lnTo>
                      <a:pt x="223" y="206"/>
                    </a:lnTo>
                    <a:lnTo>
                      <a:pt x="221" y="206"/>
                    </a:lnTo>
                    <a:lnTo>
                      <a:pt x="221" y="209"/>
                    </a:lnTo>
                    <a:lnTo>
                      <a:pt x="223" y="209"/>
                    </a:lnTo>
                    <a:lnTo>
                      <a:pt x="221" y="211"/>
                    </a:lnTo>
                    <a:lnTo>
                      <a:pt x="218" y="211"/>
                    </a:lnTo>
                    <a:lnTo>
                      <a:pt x="218" y="214"/>
                    </a:lnTo>
                    <a:lnTo>
                      <a:pt x="218" y="216"/>
                    </a:lnTo>
                    <a:lnTo>
                      <a:pt x="218" y="218"/>
                    </a:lnTo>
                    <a:lnTo>
                      <a:pt x="221" y="218"/>
                    </a:lnTo>
                    <a:lnTo>
                      <a:pt x="223" y="218"/>
                    </a:lnTo>
                    <a:lnTo>
                      <a:pt x="223" y="221"/>
                    </a:lnTo>
                    <a:lnTo>
                      <a:pt x="225" y="221"/>
                    </a:lnTo>
                    <a:lnTo>
                      <a:pt x="228" y="221"/>
                    </a:lnTo>
                    <a:lnTo>
                      <a:pt x="228" y="223"/>
                    </a:lnTo>
                    <a:lnTo>
                      <a:pt x="228" y="225"/>
                    </a:lnTo>
                    <a:lnTo>
                      <a:pt x="228" y="228"/>
                    </a:lnTo>
                    <a:lnTo>
                      <a:pt x="228" y="230"/>
                    </a:lnTo>
                    <a:lnTo>
                      <a:pt x="230" y="233"/>
                    </a:lnTo>
                    <a:lnTo>
                      <a:pt x="230" y="235"/>
                    </a:lnTo>
                    <a:lnTo>
                      <a:pt x="228" y="235"/>
                    </a:lnTo>
                    <a:lnTo>
                      <a:pt x="230" y="237"/>
                    </a:lnTo>
                    <a:lnTo>
                      <a:pt x="233" y="237"/>
                    </a:lnTo>
                    <a:lnTo>
                      <a:pt x="233" y="240"/>
                    </a:lnTo>
                    <a:lnTo>
                      <a:pt x="235" y="240"/>
                    </a:lnTo>
                    <a:lnTo>
                      <a:pt x="235" y="242"/>
                    </a:lnTo>
                    <a:lnTo>
                      <a:pt x="233" y="244"/>
                    </a:lnTo>
                    <a:lnTo>
                      <a:pt x="235" y="244"/>
                    </a:lnTo>
                    <a:lnTo>
                      <a:pt x="233" y="244"/>
                    </a:lnTo>
                    <a:lnTo>
                      <a:pt x="233" y="244"/>
                    </a:lnTo>
                    <a:lnTo>
                      <a:pt x="233" y="247"/>
                    </a:lnTo>
                    <a:lnTo>
                      <a:pt x="233" y="249"/>
                    </a:lnTo>
                    <a:lnTo>
                      <a:pt x="230" y="249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5" y="252"/>
                    </a:lnTo>
                    <a:lnTo>
                      <a:pt x="223" y="252"/>
                    </a:lnTo>
                    <a:lnTo>
                      <a:pt x="221" y="252"/>
                    </a:lnTo>
                    <a:lnTo>
                      <a:pt x="218" y="252"/>
                    </a:lnTo>
                    <a:lnTo>
                      <a:pt x="218" y="254"/>
                    </a:lnTo>
                    <a:lnTo>
                      <a:pt x="216" y="254"/>
                    </a:lnTo>
                    <a:lnTo>
                      <a:pt x="214" y="254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9"/>
                    </a:lnTo>
                    <a:lnTo>
                      <a:pt x="209" y="259"/>
                    </a:lnTo>
                    <a:lnTo>
                      <a:pt x="209" y="261"/>
                    </a:lnTo>
                    <a:lnTo>
                      <a:pt x="206" y="261"/>
                    </a:lnTo>
                    <a:lnTo>
                      <a:pt x="206" y="261"/>
                    </a:lnTo>
                    <a:lnTo>
                      <a:pt x="204" y="261"/>
                    </a:lnTo>
                    <a:lnTo>
                      <a:pt x="204" y="263"/>
                    </a:lnTo>
                    <a:lnTo>
                      <a:pt x="202" y="266"/>
                    </a:lnTo>
                    <a:lnTo>
                      <a:pt x="202" y="268"/>
                    </a:lnTo>
                    <a:lnTo>
                      <a:pt x="199" y="268"/>
                    </a:lnTo>
                    <a:lnTo>
                      <a:pt x="199" y="271"/>
                    </a:lnTo>
                    <a:lnTo>
                      <a:pt x="197" y="271"/>
                    </a:lnTo>
                    <a:lnTo>
                      <a:pt x="197" y="273"/>
                    </a:lnTo>
                    <a:lnTo>
                      <a:pt x="194" y="273"/>
                    </a:lnTo>
                    <a:lnTo>
                      <a:pt x="192" y="275"/>
                    </a:lnTo>
                    <a:lnTo>
                      <a:pt x="190" y="275"/>
                    </a:lnTo>
                    <a:lnTo>
                      <a:pt x="187" y="278"/>
                    </a:lnTo>
                    <a:lnTo>
                      <a:pt x="190" y="278"/>
                    </a:lnTo>
                    <a:lnTo>
                      <a:pt x="190" y="280"/>
                    </a:lnTo>
                    <a:lnTo>
                      <a:pt x="187" y="282"/>
                    </a:lnTo>
                    <a:lnTo>
                      <a:pt x="190" y="285"/>
                    </a:lnTo>
                    <a:lnTo>
                      <a:pt x="190" y="287"/>
                    </a:lnTo>
                    <a:lnTo>
                      <a:pt x="187" y="287"/>
                    </a:lnTo>
                    <a:lnTo>
                      <a:pt x="187" y="290"/>
                    </a:lnTo>
                    <a:lnTo>
                      <a:pt x="185" y="292"/>
                    </a:lnTo>
                    <a:lnTo>
                      <a:pt x="183" y="294"/>
                    </a:lnTo>
                    <a:lnTo>
                      <a:pt x="183" y="297"/>
                    </a:lnTo>
                    <a:lnTo>
                      <a:pt x="183" y="299"/>
                    </a:lnTo>
                    <a:lnTo>
                      <a:pt x="183" y="301"/>
                    </a:lnTo>
                    <a:lnTo>
                      <a:pt x="183" y="301"/>
                    </a:lnTo>
                    <a:lnTo>
                      <a:pt x="183" y="304"/>
                    </a:lnTo>
                    <a:lnTo>
                      <a:pt x="180" y="304"/>
                    </a:lnTo>
                    <a:lnTo>
                      <a:pt x="180" y="306"/>
                    </a:lnTo>
                    <a:lnTo>
                      <a:pt x="178" y="306"/>
                    </a:lnTo>
                    <a:lnTo>
                      <a:pt x="178" y="309"/>
                    </a:lnTo>
                    <a:lnTo>
                      <a:pt x="175" y="309"/>
                    </a:lnTo>
                    <a:lnTo>
                      <a:pt x="175" y="311"/>
                    </a:lnTo>
                    <a:lnTo>
                      <a:pt x="173" y="311"/>
                    </a:lnTo>
                    <a:lnTo>
                      <a:pt x="173" y="313"/>
                    </a:lnTo>
                    <a:lnTo>
                      <a:pt x="171" y="313"/>
                    </a:lnTo>
                    <a:lnTo>
                      <a:pt x="171" y="311"/>
                    </a:lnTo>
                    <a:lnTo>
                      <a:pt x="171" y="309"/>
                    </a:lnTo>
                    <a:lnTo>
                      <a:pt x="168" y="309"/>
                    </a:lnTo>
                    <a:lnTo>
                      <a:pt x="168" y="311"/>
                    </a:lnTo>
                    <a:lnTo>
                      <a:pt x="166" y="313"/>
                    </a:lnTo>
                    <a:lnTo>
                      <a:pt x="164" y="313"/>
                    </a:lnTo>
                    <a:lnTo>
                      <a:pt x="161" y="313"/>
                    </a:lnTo>
                    <a:lnTo>
                      <a:pt x="161" y="316"/>
                    </a:lnTo>
                    <a:lnTo>
                      <a:pt x="161" y="318"/>
                    </a:lnTo>
                    <a:lnTo>
                      <a:pt x="159" y="318"/>
                    </a:lnTo>
                    <a:lnTo>
                      <a:pt x="159" y="320"/>
                    </a:lnTo>
                    <a:lnTo>
                      <a:pt x="156" y="320"/>
                    </a:lnTo>
                    <a:lnTo>
                      <a:pt x="156" y="323"/>
                    </a:lnTo>
                    <a:lnTo>
                      <a:pt x="159" y="325"/>
                    </a:lnTo>
                    <a:lnTo>
                      <a:pt x="156" y="325"/>
                    </a:lnTo>
                    <a:lnTo>
                      <a:pt x="159" y="325"/>
                    </a:lnTo>
                    <a:lnTo>
                      <a:pt x="159" y="328"/>
                    </a:lnTo>
                    <a:lnTo>
                      <a:pt x="156" y="328"/>
                    </a:lnTo>
                    <a:lnTo>
                      <a:pt x="154" y="328"/>
                    </a:lnTo>
                    <a:lnTo>
                      <a:pt x="152" y="328"/>
                    </a:lnTo>
                    <a:lnTo>
                      <a:pt x="152" y="330"/>
                    </a:lnTo>
                    <a:lnTo>
                      <a:pt x="152" y="332"/>
                    </a:lnTo>
                    <a:lnTo>
                      <a:pt x="154" y="332"/>
                    </a:lnTo>
                    <a:lnTo>
                      <a:pt x="154" y="335"/>
                    </a:lnTo>
                    <a:lnTo>
                      <a:pt x="154" y="337"/>
                    </a:lnTo>
                    <a:lnTo>
                      <a:pt x="152" y="337"/>
                    </a:lnTo>
                    <a:lnTo>
                      <a:pt x="154" y="337"/>
                    </a:lnTo>
                    <a:lnTo>
                      <a:pt x="154" y="339"/>
                    </a:lnTo>
                    <a:lnTo>
                      <a:pt x="152" y="342"/>
                    </a:lnTo>
                    <a:lnTo>
                      <a:pt x="149" y="342"/>
                    </a:lnTo>
                    <a:lnTo>
                      <a:pt x="149" y="344"/>
                    </a:lnTo>
                    <a:lnTo>
                      <a:pt x="149" y="342"/>
                    </a:lnTo>
                    <a:lnTo>
                      <a:pt x="147" y="342"/>
                    </a:lnTo>
                    <a:lnTo>
                      <a:pt x="145" y="339"/>
                    </a:lnTo>
                    <a:lnTo>
                      <a:pt x="142" y="339"/>
                    </a:lnTo>
                    <a:lnTo>
                      <a:pt x="140" y="339"/>
                    </a:lnTo>
                    <a:lnTo>
                      <a:pt x="137" y="339"/>
                    </a:lnTo>
                    <a:lnTo>
                      <a:pt x="137" y="337"/>
                    </a:lnTo>
                    <a:lnTo>
                      <a:pt x="135" y="337"/>
                    </a:lnTo>
                    <a:lnTo>
                      <a:pt x="133" y="337"/>
                    </a:lnTo>
                    <a:lnTo>
                      <a:pt x="130" y="337"/>
                    </a:lnTo>
                    <a:lnTo>
                      <a:pt x="128" y="337"/>
                    </a:lnTo>
                    <a:lnTo>
                      <a:pt x="126" y="335"/>
                    </a:lnTo>
                    <a:lnTo>
                      <a:pt x="126" y="332"/>
                    </a:lnTo>
                    <a:lnTo>
                      <a:pt x="123" y="332"/>
                    </a:lnTo>
                    <a:lnTo>
                      <a:pt x="121" y="332"/>
                    </a:lnTo>
                    <a:lnTo>
                      <a:pt x="121" y="335"/>
                    </a:lnTo>
                    <a:lnTo>
                      <a:pt x="121" y="332"/>
                    </a:lnTo>
                    <a:lnTo>
                      <a:pt x="118" y="332"/>
                    </a:lnTo>
                    <a:lnTo>
                      <a:pt x="116" y="332"/>
                    </a:lnTo>
                    <a:lnTo>
                      <a:pt x="114" y="332"/>
                    </a:lnTo>
                    <a:lnTo>
                      <a:pt x="111" y="332"/>
                    </a:lnTo>
                    <a:lnTo>
                      <a:pt x="111" y="335"/>
                    </a:lnTo>
                    <a:lnTo>
                      <a:pt x="111" y="332"/>
                    </a:lnTo>
                    <a:lnTo>
                      <a:pt x="109" y="332"/>
                    </a:lnTo>
                    <a:lnTo>
                      <a:pt x="107" y="332"/>
                    </a:lnTo>
                    <a:lnTo>
                      <a:pt x="104" y="332"/>
                    </a:lnTo>
                    <a:lnTo>
                      <a:pt x="102" y="335"/>
                    </a:lnTo>
                    <a:lnTo>
                      <a:pt x="99" y="335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5" y="339"/>
                    </a:lnTo>
                    <a:lnTo>
                      <a:pt x="92" y="339"/>
                    </a:lnTo>
                    <a:lnTo>
                      <a:pt x="92" y="337"/>
                    </a:lnTo>
                    <a:lnTo>
                      <a:pt x="92" y="339"/>
                    </a:lnTo>
                    <a:lnTo>
                      <a:pt x="92" y="339"/>
                    </a:lnTo>
                    <a:lnTo>
                      <a:pt x="92" y="337"/>
                    </a:lnTo>
                    <a:lnTo>
                      <a:pt x="90" y="337"/>
                    </a:lnTo>
                    <a:lnTo>
                      <a:pt x="88" y="335"/>
                    </a:lnTo>
                    <a:lnTo>
                      <a:pt x="88" y="332"/>
                    </a:lnTo>
                    <a:lnTo>
                      <a:pt x="90" y="330"/>
                    </a:lnTo>
                    <a:lnTo>
                      <a:pt x="90" y="332"/>
                    </a:lnTo>
                    <a:lnTo>
                      <a:pt x="90" y="330"/>
                    </a:lnTo>
                    <a:lnTo>
                      <a:pt x="90" y="328"/>
                    </a:lnTo>
                    <a:lnTo>
                      <a:pt x="92" y="328"/>
                    </a:lnTo>
                    <a:lnTo>
                      <a:pt x="92" y="325"/>
                    </a:lnTo>
                    <a:lnTo>
                      <a:pt x="92" y="325"/>
                    </a:lnTo>
                    <a:lnTo>
                      <a:pt x="92" y="325"/>
                    </a:lnTo>
                    <a:lnTo>
                      <a:pt x="92" y="323"/>
                    </a:lnTo>
                    <a:lnTo>
                      <a:pt x="90" y="323"/>
                    </a:lnTo>
                    <a:lnTo>
                      <a:pt x="90" y="320"/>
                    </a:lnTo>
                    <a:lnTo>
                      <a:pt x="90" y="318"/>
                    </a:lnTo>
                    <a:lnTo>
                      <a:pt x="88" y="318"/>
                    </a:lnTo>
                    <a:lnTo>
                      <a:pt x="85" y="316"/>
                    </a:lnTo>
                    <a:lnTo>
                      <a:pt x="83" y="316"/>
                    </a:lnTo>
                    <a:lnTo>
                      <a:pt x="80" y="316"/>
                    </a:lnTo>
                    <a:lnTo>
                      <a:pt x="80" y="313"/>
                    </a:lnTo>
                    <a:lnTo>
                      <a:pt x="83" y="313"/>
                    </a:lnTo>
                    <a:lnTo>
                      <a:pt x="80" y="311"/>
                    </a:lnTo>
                    <a:lnTo>
                      <a:pt x="83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3" y="309"/>
                    </a:lnTo>
                    <a:lnTo>
                      <a:pt x="80" y="309"/>
                    </a:lnTo>
                    <a:lnTo>
                      <a:pt x="78" y="306"/>
                    </a:lnTo>
                    <a:lnTo>
                      <a:pt x="78" y="309"/>
                    </a:lnTo>
                    <a:lnTo>
                      <a:pt x="76" y="309"/>
                    </a:lnTo>
                    <a:lnTo>
                      <a:pt x="76" y="306"/>
                    </a:lnTo>
                    <a:lnTo>
                      <a:pt x="73" y="306"/>
                    </a:lnTo>
                    <a:lnTo>
                      <a:pt x="71" y="304"/>
                    </a:lnTo>
                    <a:lnTo>
                      <a:pt x="69" y="304"/>
                    </a:lnTo>
                    <a:lnTo>
                      <a:pt x="66" y="304"/>
                    </a:lnTo>
                    <a:lnTo>
                      <a:pt x="66" y="301"/>
                    </a:lnTo>
                    <a:lnTo>
                      <a:pt x="66" y="301"/>
                    </a:lnTo>
                    <a:lnTo>
                      <a:pt x="64" y="299"/>
                    </a:lnTo>
                    <a:lnTo>
                      <a:pt x="66" y="299"/>
                    </a:lnTo>
                    <a:lnTo>
                      <a:pt x="69" y="297"/>
                    </a:lnTo>
                    <a:lnTo>
                      <a:pt x="66" y="297"/>
                    </a:lnTo>
                    <a:lnTo>
                      <a:pt x="66" y="294"/>
                    </a:lnTo>
                    <a:lnTo>
                      <a:pt x="64" y="294"/>
                    </a:lnTo>
                    <a:lnTo>
                      <a:pt x="64" y="292"/>
                    </a:lnTo>
                    <a:lnTo>
                      <a:pt x="64" y="290"/>
                    </a:lnTo>
                    <a:lnTo>
                      <a:pt x="64" y="287"/>
                    </a:lnTo>
                    <a:lnTo>
                      <a:pt x="61" y="287"/>
                    </a:lnTo>
                    <a:lnTo>
                      <a:pt x="61" y="285"/>
                    </a:lnTo>
                    <a:lnTo>
                      <a:pt x="61" y="282"/>
                    </a:lnTo>
                    <a:lnTo>
                      <a:pt x="61" y="280"/>
                    </a:lnTo>
                    <a:lnTo>
                      <a:pt x="64" y="280"/>
                    </a:lnTo>
                    <a:lnTo>
                      <a:pt x="64" y="278"/>
                    </a:lnTo>
                    <a:lnTo>
                      <a:pt x="64" y="275"/>
                    </a:lnTo>
                    <a:lnTo>
                      <a:pt x="66" y="273"/>
                    </a:lnTo>
                    <a:lnTo>
                      <a:pt x="64" y="273"/>
                    </a:lnTo>
                    <a:lnTo>
                      <a:pt x="61" y="271"/>
                    </a:lnTo>
                    <a:lnTo>
                      <a:pt x="59" y="271"/>
                    </a:lnTo>
                    <a:lnTo>
                      <a:pt x="57" y="271"/>
                    </a:lnTo>
                    <a:lnTo>
                      <a:pt x="54" y="271"/>
                    </a:lnTo>
                    <a:lnTo>
                      <a:pt x="54" y="273"/>
                    </a:lnTo>
                    <a:lnTo>
                      <a:pt x="54" y="275"/>
                    </a:lnTo>
                    <a:lnTo>
                      <a:pt x="52" y="275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47" y="273"/>
                    </a:lnTo>
                    <a:lnTo>
                      <a:pt x="47" y="271"/>
                    </a:lnTo>
                    <a:lnTo>
                      <a:pt x="45" y="271"/>
                    </a:lnTo>
                    <a:lnTo>
                      <a:pt x="45" y="268"/>
                    </a:lnTo>
                    <a:lnTo>
                      <a:pt x="42" y="268"/>
                    </a:lnTo>
                    <a:lnTo>
                      <a:pt x="42" y="266"/>
                    </a:lnTo>
                    <a:lnTo>
                      <a:pt x="45" y="266"/>
                    </a:lnTo>
                    <a:lnTo>
                      <a:pt x="45" y="263"/>
                    </a:lnTo>
                    <a:lnTo>
                      <a:pt x="45" y="261"/>
                    </a:lnTo>
                    <a:lnTo>
                      <a:pt x="47" y="261"/>
                    </a:lnTo>
                    <a:lnTo>
                      <a:pt x="47" y="259"/>
                    </a:lnTo>
                    <a:lnTo>
                      <a:pt x="50" y="259"/>
                    </a:lnTo>
                    <a:lnTo>
                      <a:pt x="50" y="256"/>
                    </a:lnTo>
                    <a:lnTo>
                      <a:pt x="50" y="254"/>
                    </a:lnTo>
                    <a:lnTo>
                      <a:pt x="47" y="254"/>
                    </a:lnTo>
                    <a:lnTo>
                      <a:pt x="47" y="252"/>
                    </a:lnTo>
                    <a:lnTo>
                      <a:pt x="47" y="249"/>
                    </a:lnTo>
                    <a:lnTo>
                      <a:pt x="47" y="247"/>
                    </a:lnTo>
                    <a:lnTo>
                      <a:pt x="45" y="247"/>
                    </a:lnTo>
                    <a:lnTo>
                      <a:pt x="42" y="247"/>
                    </a:lnTo>
                    <a:lnTo>
                      <a:pt x="40" y="247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38" y="244"/>
                    </a:lnTo>
                    <a:lnTo>
                      <a:pt x="38" y="242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37"/>
                    </a:lnTo>
                    <a:lnTo>
                      <a:pt x="31" y="240"/>
                    </a:lnTo>
                    <a:lnTo>
                      <a:pt x="28" y="240"/>
                    </a:lnTo>
                    <a:lnTo>
                      <a:pt x="26" y="240"/>
                    </a:lnTo>
                    <a:lnTo>
                      <a:pt x="23" y="240"/>
                    </a:lnTo>
                    <a:lnTo>
                      <a:pt x="23" y="237"/>
                    </a:lnTo>
                    <a:lnTo>
                      <a:pt x="21" y="240"/>
                    </a:lnTo>
                    <a:lnTo>
                      <a:pt x="19" y="237"/>
                    </a:lnTo>
                    <a:lnTo>
                      <a:pt x="19" y="235"/>
                    </a:lnTo>
                    <a:lnTo>
                      <a:pt x="19" y="233"/>
                    </a:lnTo>
                    <a:lnTo>
                      <a:pt x="16" y="233"/>
                    </a:lnTo>
                    <a:lnTo>
                      <a:pt x="14" y="233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2" y="233"/>
                    </a:lnTo>
                    <a:lnTo>
                      <a:pt x="9" y="233"/>
                    </a:lnTo>
                    <a:lnTo>
                      <a:pt x="9" y="230"/>
                    </a:lnTo>
                    <a:lnTo>
                      <a:pt x="9" y="233"/>
                    </a:lnTo>
                    <a:lnTo>
                      <a:pt x="7" y="233"/>
                    </a:lnTo>
                    <a:lnTo>
                      <a:pt x="7" y="230"/>
                    </a:lnTo>
                    <a:lnTo>
                      <a:pt x="4" y="230"/>
                    </a:lnTo>
                    <a:lnTo>
                      <a:pt x="2" y="230"/>
                    </a:lnTo>
                    <a:lnTo>
                      <a:pt x="4" y="228"/>
                    </a:lnTo>
                    <a:lnTo>
                      <a:pt x="4" y="225"/>
                    </a:lnTo>
                    <a:lnTo>
                      <a:pt x="2" y="225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2" y="221"/>
                    </a:lnTo>
                    <a:lnTo>
                      <a:pt x="2" y="218"/>
                    </a:lnTo>
                    <a:lnTo>
                      <a:pt x="4" y="218"/>
                    </a:lnTo>
                    <a:lnTo>
                      <a:pt x="4" y="216"/>
                    </a:lnTo>
                    <a:lnTo>
                      <a:pt x="7" y="216"/>
                    </a:lnTo>
                    <a:lnTo>
                      <a:pt x="7" y="214"/>
                    </a:lnTo>
                    <a:lnTo>
                      <a:pt x="9" y="214"/>
                    </a:lnTo>
                    <a:lnTo>
                      <a:pt x="12" y="214"/>
                    </a:lnTo>
                    <a:lnTo>
                      <a:pt x="14" y="216"/>
                    </a:lnTo>
                    <a:lnTo>
                      <a:pt x="14" y="214"/>
                    </a:lnTo>
                    <a:lnTo>
                      <a:pt x="16" y="214"/>
                    </a:lnTo>
                    <a:lnTo>
                      <a:pt x="19" y="214"/>
                    </a:lnTo>
                    <a:lnTo>
                      <a:pt x="19" y="211"/>
                    </a:lnTo>
                    <a:lnTo>
                      <a:pt x="21" y="211"/>
                    </a:lnTo>
                    <a:lnTo>
                      <a:pt x="23" y="211"/>
                    </a:lnTo>
                    <a:lnTo>
                      <a:pt x="23" y="209"/>
                    </a:lnTo>
                    <a:lnTo>
                      <a:pt x="23" y="206"/>
                    </a:lnTo>
                    <a:lnTo>
                      <a:pt x="23" y="204"/>
                    </a:lnTo>
                    <a:lnTo>
                      <a:pt x="26" y="204"/>
                    </a:lnTo>
                    <a:lnTo>
                      <a:pt x="23" y="204"/>
                    </a:lnTo>
                    <a:lnTo>
                      <a:pt x="26" y="202"/>
                    </a:lnTo>
                    <a:lnTo>
                      <a:pt x="26" y="199"/>
                    </a:lnTo>
                    <a:lnTo>
                      <a:pt x="26" y="197"/>
                    </a:lnTo>
                    <a:lnTo>
                      <a:pt x="23" y="197"/>
                    </a:lnTo>
                    <a:lnTo>
                      <a:pt x="23" y="194"/>
                    </a:lnTo>
                    <a:lnTo>
                      <a:pt x="26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31" y="190"/>
                    </a:lnTo>
                    <a:lnTo>
                      <a:pt x="28" y="190"/>
                    </a:lnTo>
                    <a:lnTo>
                      <a:pt x="31" y="187"/>
                    </a:lnTo>
                    <a:lnTo>
                      <a:pt x="28" y="187"/>
                    </a:lnTo>
                    <a:lnTo>
                      <a:pt x="28" y="187"/>
                    </a:lnTo>
                    <a:lnTo>
                      <a:pt x="31" y="187"/>
                    </a:lnTo>
                    <a:lnTo>
                      <a:pt x="31" y="185"/>
                    </a:lnTo>
                    <a:lnTo>
                      <a:pt x="33" y="185"/>
                    </a:lnTo>
                    <a:lnTo>
                      <a:pt x="33" y="183"/>
                    </a:lnTo>
                    <a:lnTo>
                      <a:pt x="35" y="183"/>
                    </a:lnTo>
                    <a:lnTo>
                      <a:pt x="35" y="180"/>
                    </a:lnTo>
                    <a:lnTo>
                      <a:pt x="35" y="178"/>
                    </a:lnTo>
                    <a:lnTo>
                      <a:pt x="35" y="178"/>
                    </a:lnTo>
                    <a:lnTo>
                      <a:pt x="38" y="178"/>
                    </a:lnTo>
                    <a:lnTo>
                      <a:pt x="40" y="178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5" y="171"/>
                    </a:lnTo>
                    <a:lnTo>
                      <a:pt x="45" y="168"/>
                    </a:lnTo>
                    <a:lnTo>
                      <a:pt x="45" y="166"/>
                    </a:lnTo>
                    <a:lnTo>
                      <a:pt x="47" y="166"/>
                    </a:lnTo>
                    <a:lnTo>
                      <a:pt x="45" y="164"/>
                    </a:lnTo>
                    <a:lnTo>
                      <a:pt x="47" y="164"/>
                    </a:lnTo>
                    <a:lnTo>
                      <a:pt x="50" y="161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54" y="159"/>
                    </a:lnTo>
                    <a:lnTo>
                      <a:pt x="54" y="156"/>
                    </a:lnTo>
                    <a:lnTo>
                      <a:pt x="54" y="159"/>
                    </a:lnTo>
                    <a:lnTo>
                      <a:pt x="57" y="156"/>
                    </a:lnTo>
                    <a:lnTo>
                      <a:pt x="59" y="154"/>
                    </a:lnTo>
                    <a:lnTo>
                      <a:pt x="59" y="152"/>
                    </a:lnTo>
                    <a:lnTo>
                      <a:pt x="59" y="149"/>
                    </a:lnTo>
                    <a:lnTo>
                      <a:pt x="61" y="149"/>
                    </a:lnTo>
                    <a:lnTo>
                      <a:pt x="61" y="147"/>
                    </a:lnTo>
                    <a:lnTo>
                      <a:pt x="64" y="147"/>
                    </a:lnTo>
                    <a:lnTo>
                      <a:pt x="64" y="145"/>
                    </a:lnTo>
                    <a:lnTo>
                      <a:pt x="66" y="145"/>
                    </a:lnTo>
                    <a:lnTo>
                      <a:pt x="69" y="147"/>
                    </a:lnTo>
                    <a:lnTo>
                      <a:pt x="69" y="145"/>
                    </a:lnTo>
                    <a:lnTo>
                      <a:pt x="69" y="142"/>
                    </a:lnTo>
                    <a:lnTo>
                      <a:pt x="71" y="142"/>
                    </a:lnTo>
                    <a:lnTo>
                      <a:pt x="73" y="140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6" y="135"/>
                    </a:lnTo>
                    <a:lnTo>
                      <a:pt x="76" y="133"/>
                    </a:lnTo>
                    <a:lnTo>
                      <a:pt x="78" y="133"/>
                    </a:lnTo>
                    <a:lnTo>
                      <a:pt x="76" y="133"/>
                    </a:lnTo>
                    <a:lnTo>
                      <a:pt x="76" y="130"/>
                    </a:lnTo>
                    <a:lnTo>
                      <a:pt x="78" y="130"/>
                    </a:lnTo>
                    <a:lnTo>
                      <a:pt x="78" y="130"/>
                    </a:lnTo>
                    <a:lnTo>
                      <a:pt x="78" y="128"/>
                    </a:lnTo>
                    <a:lnTo>
                      <a:pt x="80" y="128"/>
                    </a:lnTo>
                    <a:lnTo>
                      <a:pt x="83" y="126"/>
                    </a:lnTo>
                    <a:lnTo>
                      <a:pt x="85" y="126"/>
                    </a:lnTo>
                    <a:lnTo>
                      <a:pt x="85" y="123"/>
                    </a:lnTo>
                    <a:lnTo>
                      <a:pt x="88" y="123"/>
                    </a:lnTo>
                    <a:lnTo>
                      <a:pt x="88" y="121"/>
                    </a:lnTo>
                    <a:lnTo>
                      <a:pt x="90" y="121"/>
                    </a:lnTo>
                    <a:lnTo>
                      <a:pt x="90" y="118"/>
                    </a:lnTo>
                    <a:lnTo>
                      <a:pt x="92" y="118"/>
                    </a:lnTo>
                    <a:lnTo>
                      <a:pt x="92" y="118"/>
                    </a:lnTo>
                    <a:lnTo>
                      <a:pt x="95" y="118"/>
                    </a:lnTo>
                    <a:lnTo>
                      <a:pt x="95" y="116"/>
                    </a:lnTo>
                    <a:lnTo>
                      <a:pt x="97" y="116"/>
                    </a:lnTo>
                    <a:lnTo>
                      <a:pt x="97" y="114"/>
                    </a:lnTo>
                    <a:lnTo>
                      <a:pt x="99" y="114"/>
                    </a:lnTo>
                    <a:lnTo>
                      <a:pt x="99" y="111"/>
                    </a:lnTo>
                    <a:lnTo>
                      <a:pt x="102" y="111"/>
                    </a:lnTo>
                    <a:lnTo>
                      <a:pt x="102" y="109"/>
                    </a:lnTo>
                    <a:lnTo>
                      <a:pt x="104" y="109"/>
                    </a:lnTo>
                    <a:lnTo>
                      <a:pt x="107" y="109"/>
                    </a:lnTo>
                    <a:lnTo>
                      <a:pt x="107" y="107"/>
                    </a:lnTo>
                    <a:lnTo>
                      <a:pt x="109" y="107"/>
                    </a:lnTo>
                    <a:lnTo>
                      <a:pt x="111" y="107"/>
                    </a:lnTo>
                    <a:lnTo>
                      <a:pt x="114" y="104"/>
                    </a:lnTo>
                    <a:lnTo>
                      <a:pt x="111" y="104"/>
                    </a:lnTo>
                    <a:lnTo>
                      <a:pt x="111" y="102"/>
                    </a:lnTo>
                    <a:lnTo>
                      <a:pt x="114" y="102"/>
                    </a:lnTo>
                    <a:lnTo>
                      <a:pt x="114" y="99"/>
                    </a:lnTo>
                    <a:lnTo>
                      <a:pt x="114" y="97"/>
                    </a:lnTo>
                    <a:lnTo>
                      <a:pt x="114" y="95"/>
                    </a:lnTo>
                    <a:lnTo>
                      <a:pt x="116" y="95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21" y="92"/>
                    </a:lnTo>
                    <a:lnTo>
                      <a:pt x="121" y="90"/>
                    </a:lnTo>
                    <a:lnTo>
                      <a:pt x="121" y="88"/>
                    </a:lnTo>
                    <a:lnTo>
                      <a:pt x="123" y="85"/>
                    </a:lnTo>
                    <a:lnTo>
                      <a:pt x="123" y="88"/>
                    </a:lnTo>
                    <a:lnTo>
                      <a:pt x="126" y="85"/>
                    </a:lnTo>
                    <a:lnTo>
                      <a:pt x="126" y="83"/>
                    </a:lnTo>
                    <a:lnTo>
                      <a:pt x="128" y="83"/>
                    </a:lnTo>
                    <a:lnTo>
                      <a:pt x="130" y="83"/>
                    </a:lnTo>
                    <a:lnTo>
                      <a:pt x="130" y="85"/>
                    </a:lnTo>
                    <a:lnTo>
                      <a:pt x="133" y="85"/>
                    </a:lnTo>
                    <a:lnTo>
                      <a:pt x="133" y="88"/>
                    </a:lnTo>
                    <a:lnTo>
                      <a:pt x="135" y="88"/>
                    </a:lnTo>
                    <a:lnTo>
                      <a:pt x="137" y="88"/>
                    </a:lnTo>
                    <a:lnTo>
                      <a:pt x="137" y="85"/>
                    </a:lnTo>
                    <a:lnTo>
                      <a:pt x="137" y="88"/>
                    </a:lnTo>
                    <a:lnTo>
                      <a:pt x="140" y="88"/>
                    </a:lnTo>
                    <a:lnTo>
                      <a:pt x="142" y="88"/>
                    </a:lnTo>
                    <a:lnTo>
                      <a:pt x="145" y="88"/>
                    </a:lnTo>
                    <a:lnTo>
                      <a:pt x="145" y="85"/>
                    </a:lnTo>
                    <a:lnTo>
                      <a:pt x="147" y="85"/>
                    </a:lnTo>
                    <a:lnTo>
                      <a:pt x="149" y="85"/>
                    </a:lnTo>
                    <a:lnTo>
                      <a:pt x="149" y="85"/>
                    </a:lnTo>
                    <a:lnTo>
                      <a:pt x="152" y="85"/>
                    </a:lnTo>
                    <a:lnTo>
                      <a:pt x="154" y="85"/>
                    </a:lnTo>
                    <a:lnTo>
                      <a:pt x="154" y="88"/>
                    </a:lnTo>
                    <a:lnTo>
                      <a:pt x="156" y="88"/>
                    </a:lnTo>
                    <a:lnTo>
                      <a:pt x="159" y="88"/>
                    </a:lnTo>
                    <a:lnTo>
                      <a:pt x="161" y="88"/>
                    </a:lnTo>
                    <a:lnTo>
                      <a:pt x="164" y="88"/>
                    </a:lnTo>
                    <a:lnTo>
                      <a:pt x="164" y="90"/>
                    </a:lnTo>
                    <a:lnTo>
                      <a:pt x="166" y="90"/>
                    </a:lnTo>
                    <a:lnTo>
                      <a:pt x="166" y="92"/>
                    </a:lnTo>
                    <a:lnTo>
                      <a:pt x="168" y="95"/>
                    </a:lnTo>
                    <a:lnTo>
                      <a:pt x="168" y="92"/>
                    </a:lnTo>
                    <a:lnTo>
                      <a:pt x="168" y="90"/>
                    </a:lnTo>
                    <a:lnTo>
                      <a:pt x="171" y="92"/>
                    </a:lnTo>
                    <a:lnTo>
                      <a:pt x="171" y="90"/>
                    </a:lnTo>
                    <a:lnTo>
                      <a:pt x="173" y="90"/>
                    </a:lnTo>
                    <a:lnTo>
                      <a:pt x="173" y="88"/>
                    </a:lnTo>
                    <a:lnTo>
                      <a:pt x="173" y="90"/>
                    </a:lnTo>
                    <a:lnTo>
                      <a:pt x="175" y="90"/>
                    </a:lnTo>
                    <a:lnTo>
                      <a:pt x="175" y="92"/>
                    </a:lnTo>
                    <a:lnTo>
                      <a:pt x="178" y="92"/>
                    </a:lnTo>
                    <a:lnTo>
                      <a:pt x="180" y="92"/>
                    </a:lnTo>
                    <a:lnTo>
                      <a:pt x="180" y="90"/>
                    </a:lnTo>
                    <a:lnTo>
                      <a:pt x="183" y="90"/>
                    </a:lnTo>
                    <a:lnTo>
                      <a:pt x="183" y="92"/>
                    </a:lnTo>
                    <a:lnTo>
                      <a:pt x="185" y="92"/>
                    </a:lnTo>
                    <a:lnTo>
                      <a:pt x="183" y="95"/>
                    </a:lnTo>
                    <a:lnTo>
                      <a:pt x="185" y="97"/>
                    </a:lnTo>
                    <a:lnTo>
                      <a:pt x="185" y="99"/>
                    </a:lnTo>
                    <a:lnTo>
                      <a:pt x="185" y="102"/>
                    </a:lnTo>
                    <a:lnTo>
                      <a:pt x="185" y="104"/>
                    </a:lnTo>
                    <a:lnTo>
                      <a:pt x="187" y="104"/>
                    </a:lnTo>
                    <a:lnTo>
                      <a:pt x="185" y="104"/>
                    </a:lnTo>
                    <a:lnTo>
                      <a:pt x="187" y="107"/>
                    </a:lnTo>
                    <a:lnTo>
                      <a:pt x="190" y="107"/>
                    </a:lnTo>
                    <a:lnTo>
                      <a:pt x="190" y="104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2" y="99"/>
                    </a:lnTo>
                    <a:lnTo>
                      <a:pt x="194" y="99"/>
                    </a:lnTo>
                    <a:lnTo>
                      <a:pt x="197" y="99"/>
                    </a:lnTo>
                    <a:lnTo>
                      <a:pt x="194" y="99"/>
                    </a:lnTo>
                    <a:lnTo>
                      <a:pt x="194" y="97"/>
                    </a:lnTo>
                    <a:lnTo>
                      <a:pt x="197" y="97"/>
                    </a:lnTo>
                    <a:lnTo>
                      <a:pt x="199" y="99"/>
                    </a:lnTo>
                    <a:lnTo>
                      <a:pt x="199" y="97"/>
                    </a:lnTo>
                    <a:lnTo>
                      <a:pt x="202" y="95"/>
                    </a:lnTo>
                    <a:lnTo>
                      <a:pt x="202" y="92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6" y="88"/>
                    </a:lnTo>
                    <a:lnTo>
                      <a:pt x="206" y="88"/>
                    </a:lnTo>
                    <a:lnTo>
                      <a:pt x="209" y="88"/>
                    </a:lnTo>
                    <a:lnTo>
                      <a:pt x="211" y="88"/>
                    </a:lnTo>
                    <a:lnTo>
                      <a:pt x="211" y="85"/>
                    </a:lnTo>
                    <a:lnTo>
                      <a:pt x="214" y="85"/>
                    </a:lnTo>
                    <a:lnTo>
                      <a:pt x="216" y="85"/>
                    </a:lnTo>
                    <a:lnTo>
                      <a:pt x="218" y="83"/>
                    </a:lnTo>
                    <a:lnTo>
                      <a:pt x="221" y="83"/>
                    </a:lnTo>
                    <a:lnTo>
                      <a:pt x="221" y="80"/>
                    </a:lnTo>
                    <a:lnTo>
                      <a:pt x="223" y="80"/>
                    </a:lnTo>
                    <a:lnTo>
                      <a:pt x="223" y="78"/>
                    </a:lnTo>
                    <a:lnTo>
                      <a:pt x="223" y="76"/>
                    </a:lnTo>
                    <a:lnTo>
                      <a:pt x="223" y="73"/>
                    </a:lnTo>
                    <a:lnTo>
                      <a:pt x="221" y="73"/>
                    </a:lnTo>
                    <a:lnTo>
                      <a:pt x="221" y="73"/>
                    </a:lnTo>
                    <a:lnTo>
                      <a:pt x="223" y="73"/>
                    </a:lnTo>
                    <a:lnTo>
                      <a:pt x="225" y="71"/>
                    </a:lnTo>
                    <a:lnTo>
                      <a:pt x="225" y="69"/>
                    </a:lnTo>
                    <a:lnTo>
                      <a:pt x="228" y="69"/>
                    </a:lnTo>
                    <a:lnTo>
                      <a:pt x="225" y="66"/>
                    </a:lnTo>
                    <a:lnTo>
                      <a:pt x="225" y="64"/>
                    </a:lnTo>
                    <a:lnTo>
                      <a:pt x="225" y="61"/>
                    </a:lnTo>
                    <a:lnTo>
                      <a:pt x="225" y="59"/>
                    </a:lnTo>
                    <a:lnTo>
                      <a:pt x="228" y="57"/>
                    </a:lnTo>
                    <a:lnTo>
                      <a:pt x="228" y="59"/>
                    </a:lnTo>
                    <a:lnTo>
                      <a:pt x="228" y="57"/>
                    </a:lnTo>
                    <a:lnTo>
                      <a:pt x="230" y="57"/>
                    </a:lnTo>
                    <a:lnTo>
                      <a:pt x="228" y="57"/>
                    </a:lnTo>
                    <a:lnTo>
                      <a:pt x="228" y="54"/>
                    </a:lnTo>
                    <a:lnTo>
                      <a:pt x="228" y="52"/>
                    </a:lnTo>
                    <a:lnTo>
                      <a:pt x="230" y="52"/>
                    </a:lnTo>
                    <a:lnTo>
                      <a:pt x="230" y="50"/>
                    </a:lnTo>
                    <a:lnTo>
                      <a:pt x="233" y="50"/>
                    </a:lnTo>
                    <a:lnTo>
                      <a:pt x="233" y="47"/>
                    </a:lnTo>
                    <a:lnTo>
                      <a:pt x="230" y="47"/>
                    </a:lnTo>
                    <a:lnTo>
                      <a:pt x="228" y="47"/>
                    </a:lnTo>
                    <a:lnTo>
                      <a:pt x="228" y="45"/>
                    </a:lnTo>
                    <a:lnTo>
                      <a:pt x="228" y="42"/>
                    </a:lnTo>
                    <a:lnTo>
                      <a:pt x="228" y="40"/>
                    </a:lnTo>
                    <a:lnTo>
                      <a:pt x="228" y="38"/>
                    </a:lnTo>
                    <a:lnTo>
                      <a:pt x="225" y="38"/>
                    </a:lnTo>
                    <a:lnTo>
                      <a:pt x="223" y="38"/>
                    </a:lnTo>
                    <a:lnTo>
                      <a:pt x="225" y="35"/>
                    </a:lnTo>
                    <a:lnTo>
                      <a:pt x="225" y="33"/>
                    </a:lnTo>
                    <a:lnTo>
                      <a:pt x="228" y="31"/>
                    </a:lnTo>
                    <a:lnTo>
                      <a:pt x="228" y="28"/>
                    </a:lnTo>
                    <a:lnTo>
                      <a:pt x="228" y="31"/>
                    </a:lnTo>
                    <a:lnTo>
                      <a:pt x="230" y="28"/>
                    </a:lnTo>
                    <a:lnTo>
                      <a:pt x="230" y="26"/>
                    </a:lnTo>
                    <a:lnTo>
                      <a:pt x="233" y="26"/>
                    </a:lnTo>
                    <a:lnTo>
                      <a:pt x="233" y="23"/>
                    </a:lnTo>
                    <a:lnTo>
                      <a:pt x="233" y="21"/>
                    </a:lnTo>
                    <a:lnTo>
                      <a:pt x="235" y="21"/>
                    </a:lnTo>
                    <a:lnTo>
                      <a:pt x="237" y="19"/>
                    </a:lnTo>
                    <a:lnTo>
                      <a:pt x="240" y="19"/>
                    </a:lnTo>
                    <a:lnTo>
                      <a:pt x="240" y="21"/>
                    </a:lnTo>
                    <a:lnTo>
                      <a:pt x="240" y="19"/>
                    </a:lnTo>
                    <a:lnTo>
                      <a:pt x="242" y="19"/>
                    </a:lnTo>
                    <a:lnTo>
                      <a:pt x="244" y="19"/>
                    </a:lnTo>
                    <a:lnTo>
                      <a:pt x="244" y="16"/>
                    </a:lnTo>
                    <a:lnTo>
                      <a:pt x="247" y="16"/>
                    </a:lnTo>
                    <a:lnTo>
                      <a:pt x="249" y="16"/>
                    </a:lnTo>
                    <a:lnTo>
                      <a:pt x="249" y="16"/>
                    </a:lnTo>
                    <a:lnTo>
                      <a:pt x="252" y="16"/>
                    </a:lnTo>
                    <a:lnTo>
                      <a:pt x="252" y="14"/>
                    </a:lnTo>
                    <a:lnTo>
                      <a:pt x="254" y="16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256" y="16"/>
                    </a:lnTo>
                    <a:lnTo>
                      <a:pt x="259" y="16"/>
                    </a:lnTo>
                    <a:lnTo>
                      <a:pt x="259" y="14"/>
                    </a:lnTo>
                    <a:lnTo>
                      <a:pt x="256" y="14"/>
                    </a:lnTo>
                    <a:lnTo>
                      <a:pt x="256" y="12"/>
                    </a:lnTo>
                    <a:lnTo>
                      <a:pt x="259" y="9"/>
                    </a:lnTo>
                    <a:lnTo>
                      <a:pt x="259" y="7"/>
                    </a:lnTo>
                    <a:lnTo>
                      <a:pt x="259" y="4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3" y="2"/>
                    </a:lnTo>
                    <a:lnTo>
                      <a:pt x="266" y="2"/>
                    </a:lnTo>
                    <a:lnTo>
                      <a:pt x="266" y="4"/>
                    </a:lnTo>
                    <a:lnTo>
                      <a:pt x="268" y="2"/>
                    </a:lnTo>
                    <a:lnTo>
                      <a:pt x="271" y="2"/>
                    </a:lnTo>
                    <a:lnTo>
                      <a:pt x="273" y="2"/>
                    </a:lnTo>
                    <a:lnTo>
                      <a:pt x="275" y="2"/>
                    </a:lnTo>
                    <a:lnTo>
                      <a:pt x="278" y="0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2" y="4"/>
                    </a:lnTo>
                    <a:lnTo>
                      <a:pt x="285" y="2"/>
                    </a:lnTo>
                    <a:lnTo>
                      <a:pt x="285" y="4"/>
                    </a:lnTo>
                    <a:lnTo>
                      <a:pt x="287" y="4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4" y="4"/>
                    </a:lnTo>
                    <a:lnTo>
                      <a:pt x="294" y="2"/>
                    </a:lnTo>
                    <a:lnTo>
                      <a:pt x="294" y="4"/>
                    </a:lnTo>
                    <a:lnTo>
                      <a:pt x="297" y="4"/>
                    </a:lnTo>
                    <a:lnTo>
                      <a:pt x="299" y="7"/>
                    </a:lnTo>
                    <a:lnTo>
                      <a:pt x="297" y="7"/>
                    </a:lnTo>
                    <a:lnTo>
                      <a:pt x="297" y="9"/>
                    </a:lnTo>
                    <a:lnTo>
                      <a:pt x="299" y="9"/>
                    </a:lnTo>
                    <a:lnTo>
                      <a:pt x="301" y="9"/>
                    </a:lnTo>
                    <a:lnTo>
                      <a:pt x="304" y="9"/>
                    </a:lnTo>
                    <a:lnTo>
                      <a:pt x="304" y="7"/>
                    </a:lnTo>
                    <a:lnTo>
                      <a:pt x="306" y="9"/>
                    </a:lnTo>
                    <a:lnTo>
                      <a:pt x="306" y="7"/>
                    </a:lnTo>
                    <a:lnTo>
                      <a:pt x="309" y="9"/>
                    </a:lnTo>
                    <a:lnTo>
                      <a:pt x="311" y="9"/>
                    </a:lnTo>
                    <a:lnTo>
                      <a:pt x="313" y="9"/>
                    </a:lnTo>
                    <a:lnTo>
                      <a:pt x="313" y="12"/>
                    </a:lnTo>
                    <a:lnTo>
                      <a:pt x="316" y="12"/>
                    </a:lnTo>
                    <a:lnTo>
                      <a:pt x="318" y="12"/>
                    </a:lnTo>
                    <a:lnTo>
                      <a:pt x="320" y="14"/>
                    </a:lnTo>
                    <a:lnTo>
                      <a:pt x="320" y="16"/>
                    </a:lnTo>
                    <a:lnTo>
                      <a:pt x="320" y="16"/>
                    </a:lnTo>
                    <a:lnTo>
                      <a:pt x="320" y="14"/>
                    </a:lnTo>
                    <a:lnTo>
                      <a:pt x="323" y="16"/>
                    </a:lnTo>
                    <a:lnTo>
                      <a:pt x="323" y="14"/>
                    </a:lnTo>
                    <a:lnTo>
                      <a:pt x="325" y="14"/>
                    </a:lnTo>
                    <a:lnTo>
                      <a:pt x="325" y="16"/>
                    </a:lnTo>
                    <a:lnTo>
                      <a:pt x="328" y="16"/>
                    </a:lnTo>
                    <a:lnTo>
                      <a:pt x="330" y="16"/>
                    </a:lnTo>
                    <a:lnTo>
                      <a:pt x="332" y="16"/>
                    </a:lnTo>
                    <a:lnTo>
                      <a:pt x="332" y="16"/>
                    </a:lnTo>
                    <a:lnTo>
                      <a:pt x="335" y="16"/>
                    </a:lnTo>
                    <a:lnTo>
                      <a:pt x="337" y="16"/>
                    </a:lnTo>
                    <a:lnTo>
                      <a:pt x="337" y="19"/>
                    </a:lnTo>
                    <a:lnTo>
                      <a:pt x="339" y="19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2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9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4" y="23"/>
                    </a:lnTo>
                    <a:lnTo>
                      <a:pt x="354" y="26"/>
                    </a:lnTo>
                    <a:lnTo>
                      <a:pt x="356" y="26"/>
                    </a:lnTo>
                    <a:lnTo>
                      <a:pt x="358" y="26"/>
                    </a:lnTo>
                    <a:lnTo>
                      <a:pt x="361" y="28"/>
                    </a:lnTo>
                    <a:lnTo>
                      <a:pt x="363" y="26"/>
                    </a:lnTo>
                    <a:lnTo>
                      <a:pt x="363" y="28"/>
                    </a:lnTo>
                    <a:lnTo>
                      <a:pt x="363" y="26"/>
                    </a:lnTo>
                    <a:lnTo>
                      <a:pt x="363" y="28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8" y="26"/>
                    </a:lnTo>
                    <a:lnTo>
                      <a:pt x="370" y="26"/>
                    </a:lnTo>
                    <a:lnTo>
                      <a:pt x="370" y="23"/>
                    </a:lnTo>
                    <a:lnTo>
                      <a:pt x="373" y="23"/>
                    </a:lnTo>
                    <a:lnTo>
                      <a:pt x="375" y="23"/>
                    </a:lnTo>
                    <a:lnTo>
                      <a:pt x="377" y="23"/>
                    </a:lnTo>
                    <a:lnTo>
                      <a:pt x="377" y="23"/>
                    </a:lnTo>
                    <a:lnTo>
                      <a:pt x="377" y="21"/>
                    </a:lnTo>
                    <a:lnTo>
                      <a:pt x="377" y="23"/>
                    </a:lnTo>
                    <a:lnTo>
                      <a:pt x="380" y="23"/>
                    </a:lnTo>
                    <a:lnTo>
                      <a:pt x="380" y="21"/>
                    </a:lnTo>
                    <a:lnTo>
                      <a:pt x="382" y="21"/>
                    </a:lnTo>
                    <a:lnTo>
                      <a:pt x="385" y="21"/>
                    </a:lnTo>
                    <a:close/>
                  </a:path>
                </a:pathLst>
              </a:custGeom>
              <a:solidFill>
                <a:srgbClr val="FCFAB4"/>
              </a:solidFill>
              <a:ln w="3175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38" name="Freeform 21">
                <a:extLst>
                  <a:ext uri="{FF2B5EF4-FFF2-40B4-BE49-F238E27FC236}">
                    <a16:creationId xmlns:a16="http://schemas.microsoft.com/office/drawing/2014/main" xmlns="" id="{374E0538-C191-41E4-B11F-DBB56F337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2745" y="184458"/>
                <a:ext cx="920750" cy="520700"/>
              </a:xfrm>
              <a:custGeom>
                <a:avLst/>
                <a:gdLst>
                  <a:gd name="T0" fmla="*/ 433 w 580"/>
                  <a:gd name="T1" fmla="*/ 2 h 328"/>
                  <a:gd name="T2" fmla="*/ 452 w 580"/>
                  <a:gd name="T3" fmla="*/ 12 h 328"/>
                  <a:gd name="T4" fmla="*/ 468 w 580"/>
                  <a:gd name="T5" fmla="*/ 19 h 328"/>
                  <a:gd name="T6" fmla="*/ 497 w 580"/>
                  <a:gd name="T7" fmla="*/ 9 h 328"/>
                  <a:gd name="T8" fmla="*/ 516 w 580"/>
                  <a:gd name="T9" fmla="*/ 17 h 328"/>
                  <a:gd name="T10" fmla="*/ 525 w 580"/>
                  <a:gd name="T11" fmla="*/ 52 h 328"/>
                  <a:gd name="T12" fmla="*/ 540 w 580"/>
                  <a:gd name="T13" fmla="*/ 83 h 328"/>
                  <a:gd name="T14" fmla="*/ 547 w 580"/>
                  <a:gd name="T15" fmla="*/ 114 h 328"/>
                  <a:gd name="T16" fmla="*/ 559 w 580"/>
                  <a:gd name="T17" fmla="*/ 164 h 328"/>
                  <a:gd name="T18" fmla="*/ 573 w 580"/>
                  <a:gd name="T19" fmla="*/ 197 h 328"/>
                  <a:gd name="T20" fmla="*/ 554 w 580"/>
                  <a:gd name="T21" fmla="*/ 192 h 328"/>
                  <a:gd name="T22" fmla="*/ 533 w 580"/>
                  <a:gd name="T23" fmla="*/ 185 h 328"/>
                  <a:gd name="T24" fmla="*/ 516 w 580"/>
                  <a:gd name="T25" fmla="*/ 200 h 328"/>
                  <a:gd name="T26" fmla="*/ 490 w 580"/>
                  <a:gd name="T27" fmla="*/ 214 h 328"/>
                  <a:gd name="T28" fmla="*/ 468 w 580"/>
                  <a:gd name="T29" fmla="*/ 228 h 328"/>
                  <a:gd name="T30" fmla="*/ 447 w 580"/>
                  <a:gd name="T31" fmla="*/ 233 h 328"/>
                  <a:gd name="T32" fmla="*/ 426 w 580"/>
                  <a:gd name="T33" fmla="*/ 245 h 328"/>
                  <a:gd name="T34" fmla="*/ 416 w 580"/>
                  <a:gd name="T35" fmla="*/ 230 h 328"/>
                  <a:gd name="T36" fmla="*/ 397 w 580"/>
                  <a:gd name="T37" fmla="*/ 230 h 328"/>
                  <a:gd name="T38" fmla="*/ 378 w 580"/>
                  <a:gd name="T39" fmla="*/ 245 h 328"/>
                  <a:gd name="T40" fmla="*/ 354 w 580"/>
                  <a:gd name="T41" fmla="*/ 230 h 328"/>
                  <a:gd name="T42" fmla="*/ 335 w 580"/>
                  <a:gd name="T43" fmla="*/ 230 h 328"/>
                  <a:gd name="T44" fmla="*/ 321 w 580"/>
                  <a:gd name="T45" fmla="*/ 245 h 328"/>
                  <a:gd name="T46" fmla="*/ 297 w 580"/>
                  <a:gd name="T47" fmla="*/ 238 h 328"/>
                  <a:gd name="T48" fmla="*/ 278 w 580"/>
                  <a:gd name="T49" fmla="*/ 252 h 328"/>
                  <a:gd name="T50" fmla="*/ 269 w 580"/>
                  <a:gd name="T51" fmla="*/ 268 h 328"/>
                  <a:gd name="T52" fmla="*/ 245 w 580"/>
                  <a:gd name="T53" fmla="*/ 271 h 328"/>
                  <a:gd name="T54" fmla="*/ 226 w 580"/>
                  <a:gd name="T55" fmla="*/ 285 h 328"/>
                  <a:gd name="T56" fmla="*/ 209 w 580"/>
                  <a:gd name="T57" fmla="*/ 295 h 328"/>
                  <a:gd name="T58" fmla="*/ 190 w 580"/>
                  <a:gd name="T59" fmla="*/ 304 h 328"/>
                  <a:gd name="T60" fmla="*/ 162 w 580"/>
                  <a:gd name="T61" fmla="*/ 314 h 328"/>
                  <a:gd name="T62" fmla="*/ 141 w 580"/>
                  <a:gd name="T63" fmla="*/ 318 h 328"/>
                  <a:gd name="T64" fmla="*/ 114 w 580"/>
                  <a:gd name="T65" fmla="*/ 328 h 328"/>
                  <a:gd name="T66" fmla="*/ 91 w 580"/>
                  <a:gd name="T67" fmla="*/ 311 h 328"/>
                  <a:gd name="T68" fmla="*/ 62 w 580"/>
                  <a:gd name="T69" fmla="*/ 314 h 328"/>
                  <a:gd name="T70" fmla="*/ 41 w 580"/>
                  <a:gd name="T71" fmla="*/ 309 h 328"/>
                  <a:gd name="T72" fmla="*/ 26 w 580"/>
                  <a:gd name="T73" fmla="*/ 316 h 328"/>
                  <a:gd name="T74" fmla="*/ 15 w 580"/>
                  <a:gd name="T75" fmla="*/ 290 h 328"/>
                  <a:gd name="T76" fmla="*/ 3 w 580"/>
                  <a:gd name="T77" fmla="*/ 266 h 328"/>
                  <a:gd name="T78" fmla="*/ 12 w 580"/>
                  <a:gd name="T79" fmla="*/ 247 h 328"/>
                  <a:gd name="T80" fmla="*/ 31 w 580"/>
                  <a:gd name="T81" fmla="*/ 233 h 328"/>
                  <a:gd name="T82" fmla="*/ 43 w 580"/>
                  <a:gd name="T83" fmla="*/ 204 h 328"/>
                  <a:gd name="T84" fmla="*/ 65 w 580"/>
                  <a:gd name="T85" fmla="*/ 183 h 328"/>
                  <a:gd name="T86" fmla="*/ 86 w 580"/>
                  <a:gd name="T87" fmla="*/ 169 h 328"/>
                  <a:gd name="T88" fmla="*/ 69 w 580"/>
                  <a:gd name="T89" fmla="*/ 145 h 328"/>
                  <a:gd name="T90" fmla="*/ 84 w 580"/>
                  <a:gd name="T91" fmla="*/ 119 h 328"/>
                  <a:gd name="T92" fmla="*/ 105 w 580"/>
                  <a:gd name="T93" fmla="*/ 119 h 328"/>
                  <a:gd name="T94" fmla="*/ 124 w 580"/>
                  <a:gd name="T95" fmla="*/ 112 h 328"/>
                  <a:gd name="T96" fmla="*/ 155 w 580"/>
                  <a:gd name="T97" fmla="*/ 107 h 328"/>
                  <a:gd name="T98" fmla="*/ 171 w 580"/>
                  <a:gd name="T99" fmla="*/ 95 h 328"/>
                  <a:gd name="T100" fmla="*/ 195 w 580"/>
                  <a:gd name="T101" fmla="*/ 90 h 328"/>
                  <a:gd name="T102" fmla="*/ 214 w 580"/>
                  <a:gd name="T103" fmla="*/ 102 h 328"/>
                  <a:gd name="T104" fmla="*/ 243 w 580"/>
                  <a:gd name="T105" fmla="*/ 83 h 328"/>
                  <a:gd name="T106" fmla="*/ 264 w 580"/>
                  <a:gd name="T107" fmla="*/ 78 h 328"/>
                  <a:gd name="T108" fmla="*/ 283 w 580"/>
                  <a:gd name="T109" fmla="*/ 64 h 328"/>
                  <a:gd name="T110" fmla="*/ 309 w 580"/>
                  <a:gd name="T111" fmla="*/ 59 h 328"/>
                  <a:gd name="T112" fmla="*/ 333 w 580"/>
                  <a:gd name="T113" fmla="*/ 55 h 328"/>
                  <a:gd name="T114" fmla="*/ 361 w 580"/>
                  <a:gd name="T115" fmla="*/ 45 h 328"/>
                  <a:gd name="T116" fmla="*/ 376 w 580"/>
                  <a:gd name="T117" fmla="*/ 17 h 328"/>
                  <a:gd name="T118" fmla="*/ 400 w 580"/>
                  <a:gd name="T119" fmla="*/ 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80" h="328">
                    <a:moveTo>
                      <a:pt x="404" y="0"/>
                    </a:moveTo>
                    <a:lnTo>
                      <a:pt x="407" y="2"/>
                    </a:lnTo>
                    <a:lnTo>
                      <a:pt x="407" y="0"/>
                    </a:lnTo>
                    <a:lnTo>
                      <a:pt x="409" y="0"/>
                    </a:lnTo>
                    <a:lnTo>
                      <a:pt x="409" y="2"/>
                    </a:lnTo>
                    <a:lnTo>
                      <a:pt x="411" y="2"/>
                    </a:lnTo>
                    <a:lnTo>
                      <a:pt x="414" y="2"/>
                    </a:lnTo>
                    <a:lnTo>
                      <a:pt x="416" y="2"/>
                    </a:lnTo>
                    <a:lnTo>
                      <a:pt x="416" y="2"/>
                    </a:lnTo>
                    <a:lnTo>
                      <a:pt x="419" y="2"/>
                    </a:lnTo>
                    <a:lnTo>
                      <a:pt x="419" y="5"/>
                    </a:lnTo>
                    <a:lnTo>
                      <a:pt x="421" y="2"/>
                    </a:lnTo>
                    <a:lnTo>
                      <a:pt x="423" y="2"/>
                    </a:lnTo>
                    <a:lnTo>
                      <a:pt x="426" y="2"/>
                    </a:lnTo>
                    <a:lnTo>
                      <a:pt x="428" y="2"/>
                    </a:lnTo>
                    <a:lnTo>
                      <a:pt x="430" y="2"/>
                    </a:lnTo>
                    <a:lnTo>
                      <a:pt x="433" y="2"/>
                    </a:lnTo>
                    <a:lnTo>
                      <a:pt x="433" y="2"/>
                    </a:lnTo>
                    <a:lnTo>
                      <a:pt x="435" y="2"/>
                    </a:lnTo>
                    <a:lnTo>
                      <a:pt x="435" y="2"/>
                    </a:lnTo>
                    <a:lnTo>
                      <a:pt x="435" y="2"/>
                    </a:lnTo>
                    <a:lnTo>
                      <a:pt x="438" y="2"/>
                    </a:lnTo>
                    <a:lnTo>
                      <a:pt x="440" y="2"/>
                    </a:lnTo>
                    <a:lnTo>
                      <a:pt x="440" y="0"/>
                    </a:lnTo>
                    <a:lnTo>
                      <a:pt x="442" y="2"/>
                    </a:lnTo>
                    <a:lnTo>
                      <a:pt x="442" y="2"/>
                    </a:lnTo>
                    <a:lnTo>
                      <a:pt x="445" y="2"/>
                    </a:lnTo>
                    <a:lnTo>
                      <a:pt x="445" y="5"/>
                    </a:lnTo>
                    <a:lnTo>
                      <a:pt x="447" y="5"/>
                    </a:lnTo>
                    <a:lnTo>
                      <a:pt x="447" y="7"/>
                    </a:lnTo>
                    <a:lnTo>
                      <a:pt x="449" y="7"/>
                    </a:lnTo>
                    <a:lnTo>
                      <a:pt x="449" y="9"/>
                    </a:lnTo>
                    <a:lnTo>
                      <a:pt x="449" y="12"/>
                    </a:lnTo>
                    <a:lnTo>
                      <a:pt x="452" y="12"/>
                    </a:lnTo>
                    <a:lnTo>
                      <a:pt x="454" y="12"/>
                    </a:lnTo>
                    <a:lnTo>
                      <a:pt x="457" y="14"/>
                    </a:lnTo>
                    <a:lnTo>
                      <a:pt x="457" y="17"/>
                    </a:lnTo>
                    <a:lnTo>
                      <a:pt x="457" y="17"/>
                    </a:lnTo>
                    <a:lnTo>
                      <a:pt x="459" y="17"/>
                    </a:lnTo>
                    <a:lnTo>
                      <a:pt x="461" y="17"/>
                    </a:lnTo>
                    <a:lnTo>
                      <a:pt x="464" y="17"/>
                    </a:lnTo>
                    <a:lnTo>
                      <a:pt x="464" y="19"/>
                    </a:lnTo>
                    <a:lnTo>
                      <a:pt x="464" y="17"/>
                    </a:lnTo>
                    <a:lnTo>
                      <a:pt x="464" y="14"/>
                    </a:lnTo>
                    <a:lnTo>
                      <a:pt x="466" y="17"/>
                    </a:lnTo>
                    <a:lnTo>
                      <a:pt x="466" y="14"/>
                    </a:lnTo>
                    <a:lnTo>
                      <a:pt x="466" y="17"/>
                    </a:lnTo>
                    <a:lnTo>
                      <a:pt x="466" y="19"/>
                    </a:lnTo>
                    <a:lnTo>
                      <a:pt x="468" y="19"/>
                    </a:lnTo>
                    <a:lnTo>
                      <a:pt x="468" y="17"/>
                    </a:lnTo>
                    <a:lnTo>
                      <a:pt x="468" y="19"/>
                    </a:lnTo>
                    <a:lnTo>
                      <a:pt x="471" y="17"/>
                    </a:lnTo>
                    <a:lnTo>
                      <a:pt x="471" y="19"/>
                    </a:lnTo>
                    <a:lnTo>
                      <a:pt x="473" y="19"/>
                    </a:lnTo>
                    <a:lnTo>
                      <a:pt x="476" y="19"/>
                    </a:lnTo>
                    <a:lnTo>
                      <a:pt x="478" y="19"/>
                    </a:lnTo>
                    <a:lnTo>
                      <a:pt x="478" y="21"/>
                    </a:lnTo>
                    <a:lnTo>
                      <a:pt x="480" y="21"/>
                    </a:lnTo>
                    <a:lnTo>
                      <a:pt x="483" y="21"/>
                    </a:lnTo>
                    <a:lnTo>
                      <a:pt x="483" y="19"/>
                    </a:lnTo>
                    <a:lnTo>
                      <a:pt x="485" y="19"/>
                    </a:lnTo>
                    <a:lnTo>
                      <a:pt x="487" y="17"/>
                    </a:lnTo>
                    <a:lnTo>
                      <a:pt x="490" y="17"/>
                    </a:lnTo>
                    <a:lnTo>
                      <a:pt x="490" y="14"/>
                    </a:lnTo>
                    <a:lnTo>
                      <a:pt x="492" y="14"/>
                    </a:lnTo>
                    <a:lnTo>
                      <a:pt x="492" y="12"/>
                    </a:lnTo>
                    <a:lnTo>
                      <a:pt x="495" y="9"/>
                    </a:lnTo>
                    <a:lnTo>
                      <a:pt x="497" y="9"/>
                    </a:lnTo>
                    <a:lnTo>
                      <a:pt x="499" y="9"/>
                    </a:lnTo>
                    <a:lnTo>
                      <a:pt x="499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7"/>
                    </a:lnTo>
                    <a:lnTo>
                      <a:pt x="504" y="17"/>
                    </a:lnTo>
                    <a:lnTo>
                      <a:pt x="506" y="14"/>
                    </a:lnTo>
                    <a:lnTo>
                      <a:pt x="506" y="17"/>
                    </a:lnTo>
                    <a:lnTo>
                      <a:pt x="509" y="17"/>
                    </a:lnTo>
                    <a:lnTo>
                      <a:pt x="509" y="14"/>
                    </a:lnTo>
                    <a:lnTo>
                      <a:pt x="511" y="14"/>
                    </a:lnTo>
                    <a:lnTo>
                      <a:pt x="511" y="17"/>
                    </a:lnTo>
                    <a:lnTo>
                      <a:pt x="511" y="14"/>
                    </a:lnTo>
                    <a:lnTo>
                      <a:pt x="514" y="14"/>
                    </a:lnTo>
                    <a:lnTo>
                      <a:pt x="514" y="17"/>
                    </a:lnTo>
                    <a:lnTo>
                      <a:pt x="514" y="17"/>
                    </a:lnTo>
                    <a:lnTo>
                      <a:pt x="516" y="17"/>
                    </a:lnTo>
                    <a:lnTo>
                      <a:pt x="518" y="17"/>
                    </a:lnTo>
                    <a:lnTo>
                      <a:pt x="518" y="19"/>
                    </a:lnTo>
                    <a:lnTo>
                      <a:pt x="521" y="19"/>
                    </a:lnTo>
                    <a:lnTo>
                      <a:pt x="521" y="21"/>
                    </a:lnTo>
                    <a:lnTo>
                      <a:pt x="521" y="24"/>
                    </a:lnTo>
                    <a:lnTo>
                      <a:pt x="523" y="24"/>
                    </a:lnTo>
                    <a:lnTo>
                      <a:pt x="523" y="26"/>
                    </a:lnTo>
                    <a:lnTo>
                      <a:pt x="523" y="28"/>
                    </a:lnTo>
                    <a:lnTo>
                      <a:pt x="523" y="31"/>
                    </a:lnTo>
                    <a:lnTo>
                      <a:pt x="523" y="36"/>
                    </a:lnTo>
                    <a:lnTo>
                      <a:pt x="523" y="38"/>
                    </a:lnTo>
                    <a:lnTo>
                      <a:pt x="525" y="40"/>
                    </a:lnTo>
                    <a:lnTo>
                      <a:pt x="525" y="43"/>
                    </a:lnTo>
                    <a:lnTo>
                      <a:pt x="525" y="45"/>
                    </a:lnTo>
                    <a:lnTo>
                      <a:pt x="525" y="47"/>
                    </a:lnTo>
                    <a:lnTo>
                      <a:pt x="525" y="50"/>
                    </a:lnTo>
                    <a:lnTo>
                      <a:pt x="525" y="52"/>
                    </a:lnTo>
                    <a:lnTo>
                      <a:pt x="528" y="52"/>
                    </a:lnTo>
                    <a:lnTo>
                      <a:pt x="528" y="55"/>
                    </a:lnTo>
                    <a:lnTo>
                      <a:pt x="528" y="57"/>
                    </a:lnTo>
                    <a:lnTo>
                      <a:pt x="530" y="59"/>
                    </a:lnTo>
                    <a:lnTo>
                      <a:pt x="530" y="62"/>
                    </a:lnTo>
                    <a:lnTo>
                      <a:pt x="533" y="64"/>
                    </a:lnTo>
                    <a:lnTo>
                      <a:pt x="533" y="66"/>
                    </a:lnTo>
                    <a:lnTo>
                      <a:pt x="535" y="66"/>
                    </a:lnTo>
                    <a:lnTo>
                      <a:pt x="537" y="69"/>
                    </a:lnTo>
                    <a:lnTo>
                      <a:pt x="540" y="69"/>
                    </a:lnTo>
                    <a:lnTo>
                      <a:pt x="542" y="69"/>
                    </a:lnTo>
                    <a:lnTo>
                      <a:pt x="540" y="71"/>
                    </a:lnTo>
                    <a:lnTo>
                      <a:pt x="540" y="74"/>
                    </a:lnTo>
                    <a:lnTo>
                      <a:pt x="540" y="76"/>
                    </a:lnTo>
                    <a:lnTo>
                      <a:pt x="540" y="78"/>
                    </a:lnTo>
                    <a:lnTo>
                      <a:pt x="540" y="81"/>
                    </a:lnTo>
                    <a:lnTo>
                      <a:pt x="540" y="83"/>
                    </a:lnTo>
                    <a:lnTo>
                      <a:pt x="542" y="85"/>
                    </a:lnTo>
                    <a:lnTo>
                      <a:pt x="540" y="88"/>
                    </a:lnTo>
                    <a:lnTo>
                      <a:pt x="540" y="90"/>
                    </a:lnTo>
                    <a:lnTo>
                      <a:pt x="540" y="93"/>
                    </a:lnTo>
                    <a:lnTo>
                      <a:pt x="542" y="95"/>
                    </a:lnTo>
                    <a:lnTo>
                      <a:pt x="542" y="97"/>
                    </a:lnTo>
                    <a:lnTo>
                      <a:pt x="540" y="97"/>
                    </a:lnTo>
                    <a:lnTo>
                      <a:pt x="540" y="100"/>
                    </a:lnTo>
                    <a:lnTo>
                      <a:pt x="540" y="102"/>
                    </a:lnTo>
                    <a:lnTo>
                      <a:pt x="540" y="104"/>
                    </a:lnTo>
                    <a:lnTo>
                      <a:pt x="540" y="107"/>
                    </a:lnTo>
                    <a:lnTo>
                      <a:pt x="540" y="109"/>
                    </a:lnTo>
                    <a:lnTo>
                      <a:pt x="542" y="109"/>
                    </a:lnTo>
                    <a:lnTo>
                      <a:pt x="542" y="112"/>
                    </a:lnTo>
                    <a:lnTo>
                      <a:pt x="544" y="112"/>
                    </a:lnTo>
                    <a:lnTo>
                      <a:pt x="547" y="112"/>
                    </a:lnTo>
                    <a:lnTo>
                      <a:pt x="547" y="114"/>
                    </a:lnTo>
                    <a:lnTo>
                      <a:pt x="549" y="114"/>
                    </a:lnTo>
                    <a:lnTo>
                      <a:pt x="549" y="116"/>
                    </a:lnTo>
                    <a:lnTo>
                      <a:pt x="549" y="119"/>
                    </a:lnTo>
                    <a:lnTo>
                      <a:pt x="549" y="121"/>
                    </a:lnTo>
                    <a:lnTo>
                      <a:pt x="549" y="126"/>
                    </a:lnTo>
                    <a:lnTo>
                      <a:pt x="552" y="131"/>
                    </a:lnTo>
                    <a:lnTo>
                      <a:pt x="552" y="135"/>
                    </a:lnTo>
                    <a:lnTo>
                      <a:pt x="552" y="138"/>
                    </a:lnTo>
                    <a:lnTo>
                      <a:pt x="552" y="140"/>
                    </a:lnTo>
                    <a:lnTo>
                      <a:pt x="554" y="145"/>
                    </a:lnTo>
                    <a:lnTo>
                      <a:pt x="554" y="147"/>
                    </a:lnTo>
                    <a:lnTo>
                      <a:pt x="556" y="152"/>
                    </a:lnTo>
                    <a:lnTo>
                      <a:pt x="556" y="157"/>
                    </a:lnTo>
                    <a:lnTo>
                      <a:pt x="556" y="159"/>
                    </a:lnTo>
                    <a:lnTo>
                      <a:pt x="559" y="159"/>
                    </a:lnTo>
                    <a:lnTo>
                      <a:pt x="559" y="162"/>
                    </a:lnTo>
                    <a:lnTo>
                      <a:pt x="559" y="164"/>
                    </a:lnTo>
                    <a:lnTo>
                      <a:pt x="561" y="164"/>
                    </a:lnTo>
                    <a:lnTo>
                      <a:pt x="561" y="166"/>
                    </a:lnTo>
                    <a:lnTo>
                      <a:pt x="563" y="169"/>
                    </a:lnTo>
                    <a:lnTo>
                      <a:pt x="563" y="171"/>
                    </a:lnTo>
                    <a:lnTo>
                      <a:pt x="566" y="171"/>
                    </a:lnTo>
                    <a:lnTo>
                      <a:pt x="568" y="173"/>
                    </a:lnTo>
                    <a:lnTo>
                      <a:pt x="571" y="176"/>
                    </a:lnTo>
                    <a:lnTo>
                      <a:pt x="573" y="176"/>
                    </a:lnTo>
                    <a:lnTo>
                      <a:pt x="575" y="178"/>
                    </a:lnTo>
                    <a:lnTo>
                      <a:pt x="580" y="178"/>
                    </a:lnTo>
                    <a:lnTo>
                      <a:pt x="580" y="181"/>
                    </a:lnTo>
                    <a:lnTo>
                      <a:pt x="580" y="183"/>
                    </a:lnTo>
                    <a:lnTo>
                      <a:pt x="578" y="185"/>
                    </a:lnTo>
                    <a:lnTo>
                      <a:pt x="575" y="188"/>
                    </a:lnTo>
                    <a:lnTo>
                      <a:pt x="575" y="190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1" y="197"/>
                    </a:lnTo>
                    <a:lnTo>
                      <a:pt x="571" y="200"/>
                    </a:lnTo>
                    <a:lnTo>
                      <a:pt x="571" y="200"/>
                    </a:lnTo>
                    <a:lnTo>
                      <a:pt x="568" y="200"/>
                    </a:lnTo>
                    <a:lnTo>
                      <a:pt x="566" y="200"/>
                    </a:lnTo>
                    <a:lnTo>
                      <a:pt x="563" y="200"/>
                    </a:lnTo>
                    <a:lnTo>
                      <a:pt x="563" y="202"/>
                    </a:lnTo>
                    <a:lnTo>
                      <a:pt x="563" y="200"/>
                    </a:lnTo>
                    <a:lnTo>
                      <a:pt x="561" y="200"/>
                    </a:lnTo>
                    <a:lnTo>
                      <a:pt x="561" y="197"/>
                    </a:lnTo>
                    <a:lnTo>
                      <a:pt x="561" y="200"/>
                    </a:lnTo>
                    <a:lnTo>
                      <a:pt x="561" y="197"/>
                    </a:lnTo>
                    <a:lnTo>
                      <a:pt x="559" y="197"/>
                    </a:lnTo>
                    <a:lnTo>
                      <a:pt x="556" y="197"/>
                    </a:lnTo>
                    <a:lnTo>
                      <a:pt x="554" y="197"/>
                    </a:lnTo>
                    <a:lnTo>
                      <a:pt x="554" y="195"/>
                    </a:lnTo>
                    <a:lnTo>
                      <a:pt x="554" y="192"/>
                    </a:lnTo>
                    <a:lnTo>
                      <a:pt x="554" y="190"/>
                    </a:lnTo>
                    <a:lnTo>
                      <a:pt x="552" y="190"/>
                    </a:lnTo>
                    <a:lnTo>
                      <a:pt x="549" y="190"/>
                    </a:lnTo>
                    <a:lnTo>
                      <a:pt x="549" y="192"/>
                    </a:lnTo>
                    <a:lnTo>
                      <a:pt x="547" y="195"/>
                    </a:lnTo>
                    <a:lnTo>
                      <a:pt x="547" y="192"/>
                    </a:lnTo>
                    <a:lnTo>
                      <a:pt x="544" y="192"/>
                    </a:lnTo>
                    <a:lnTo>
                      <a:pt x="542" y="192"/>
                    </a:lnTo>
                    <a:lnTo>
                      <a:pt x="542" y="190"/>
                    </a:lnTo>
                    <a:lnTo>
                      <a:pt x="542" y="188"/>
                    </a:lnTo>
                    <a:lnTo>
                      <a:pt x="540" y="188"/>
                    </a:lnTo>
                    <a:lnTo>
                      <a:pt x="537" y="188"/>
                    </a:lnTo>
                    <a:lnTo>
                      <a:pt x="537" y="185"/>
                    </a:lnTo>
                    <a:lnTo>
                      <a:pt x="535" y="185"/>
                    </a:lnTo>
                    <a:lnTo>
                      <a:pt x="535" y="183"/>
                    </a:lnTo>
                    <a:lnTo>
                      <a:pt x="533" y="183"/>
                    </a:lnTo>
                    <a:lnTo>
                      <a:pt x="533" y="185"/>
                    </a:lnTo>
                    <a:lnTo>
                      <a:pt x="530" y="185"/>
                    </a:lnTo>
                    <a:lnTo>
                      <a:pt x="530" y="188"/>
                    </a:lnTo>
                    <a:lnTo>
                      <a:pt x="530" y="190"/>
                    </a:lnTo>
                    <a:lnTo>
                      <a:pt x="530" y="192"/>
                    </a:lnTo>
                    <a:lnTo>
                      <a:pt x="528" y="192"/>
                    </a:lnTo>
                    <a:lnTo>
                      <a:pt x="525" y="192"/>
                    </a:lnTo>
                    <a:lnTo>
                      <a:pt x="525" y="195"/>
                    </a:lnTo>
                    <a:lnTo>
                      <a:pt x="525" y="197"/>
                    </a:lnTo>
                    <a:lnTo>
                      <a:pt x="523" y="197"/>
                    </a:lnTo>
                    <a:lnTo>
                      <a:pt x="523" y="195"/>
                    </a:lnTo>
                    <a:lnTo>
                      <a:pt x="521" y="197"/>
                    </a:lnTo>
                    <a:lnTo>
                      <a:pt x="523" y="197"/>
                    </a:lnTo>
                    <a:lnTo>
                      <a:pt x="521" y="200"/>
                    </a:lnTo>
                    <a:lnTo>
                      <a:pt x="518" y="200"/>
                    </a:lnTo>
                    <a:lnTo>
                      <a:pt x="518" y="197"/>
                    </a:lnTo>
                    <a:lnTo>
                      <a:pt x="518" y="200"/>
                    </a:lnTo>
                    <a:lnTo>
                      <a:pt x="516" y="200"/>
                    </a:lnTo>
                    <a:lnTo>
                      <a:pt x="516" y="202"/>
                    </a:lnTo>
                    <a:lnTo>
                      <a:pt x="514" y="202"/>
                    </a:lnTo>
                    <a:lnTo>
                      <a:pt x="514" y="202"/>
                    </a:lnTo>
                    <a:lnTo>
                      <a:pt x="514" y="204"/>
                    </a:lnTo>
                    <a:lnTo>
                      <a:pt x="511" y="204"/>
                    </a:lnTo>
                    <a:lnTo>
                      <a:pt x="509" y="204"/>
                    </a:lnTo>
                    <a:lnTo>
                      <a:pt x="506" y="207"/>
                    </a:lnTo>
                    <a:lnTo>
                      <a:pt x="506" y="209"/>
                    </a:lnTo>
                    <a:lnTo>
                      <a:pt x="504" y="209"/>
                    </a:lnTo>
                    <a:lnTo>
                      <a:pt x="502" y="209"/>
                    </a:lnTo>
                    <a:lnTo>
                      <a:pt x="499" y="209"/>
                    </a:lnTo>
                    <a:lnTo>
                      <a:pt x="499" y="211"/>
                    </a:lnTo>
                    <a:lnTo>
                      <a:pt x="497" y="211"/>
                    </a:lnTo>
                    <a:lnTo>
                      <a:pt x="495" y="211"/>
                    </a:lnTo>
                    <a:lnTo>
                      <a:pt x="492" y="211"/>
                    </a:lnTo>
                    <a:lnTo>
                      <a:pt x="492" y="214"/>
                    </a:lnTo>
                    <a:lnTo>
                      <a:pt x="490" y="214"/>
                    </a:lnTo>
                    <a:lnTo>
                      <a:pt x="490" y="211"/>
                    </a:lnTo>
                    <a:lnTo>
                      <a:pt x="487" y="211"/>
                    </a:lnTo>
                    <a:lnTo>
                      <a:pt x="485" y="211"/>
                    </a:lnTo>
                    <a:lnTo>
                      <a:pt x="483" y="214"/>
                    </a:lnTo>
                    <a:lnTo>
                      <a:pt x="483" y="216"/>
                    </a:lnTo>
                    <a:lnTo>
                      <a:pt x="480" y="216"/>
                    </a:lnTo>
                    <a:lnTo>
                      <a:pt x="478" y="216"/>
                    </a:lnTo>
                    <a:lnTo>
                      <a:pt x="478" y="219"/>
                    </a:lnTo>
                    <a:lnTo>
                      <a:pt x="476" y="219"/>
                    </a:lnTo>
                    <a:lnTo>
                      <a:pt x="476" y="221"/>
                    </a:lnTo>
                    <a:lnTo>
                      <a:pt x="473" y="221"/>
                    </a:lnTo>
                    <a:lnTo>
                      <a:pt x="473" y="223"/>
                    </a:lnTo>
                    <a:lnTo>
                      <a:pt x="471" y="226"/>
                    </a:lnTo>
                    <a:lnTo>
                      <a:pt x="468" y="226"/>
                    </a:lnTo>
                    <a:lnTo>
                      <a:pt x="468" y="228"/>
                    </a:lnTo>
                    <a:lnTo>
                      <a:pt x="468" y="226"/>
                    </a:lnTo>
                    <a:lnTo>
                      <a:pt x="468" y="228"/>
                    </a:lnTo>
                    <a:lnTo>
                      <a:pt x="466" y="228"/>
                    </a:lnTo>
                    <a:lnTo>
                      <a:pt x="464" y="228"/>
                    </a:lnTo>
                    <a:lnTo>
                      <a:pt x="464" y="230"/>
                    </a:lnTo>
                    <a:lnTo>
                      <a:pt x="461" y="230"/>
                    </a:lnTo>
                    <a:lnTo>
                      <a:pt x="459" y="230"/>
                    </a:lnTo>
                    <a:lnTo>
                      <a:pt x="459" y="230"/>
                    </a:lnTo>
                    <a:lnTo>
                      <a:pt x="457" y="230"/>
                    </a:lnTo>
                    <a:lnTo>
                      <a:pt x="457" y="230"/>
                    </a:lnTo>
                    <a:lnTo>
                      <a:pt x="457" y="230"/>
                    </a:lnTo>
                    <a:lnTo>
                      <a:pt x="457" y="230"/>
                    </a:lnTo>
                    <a:lnTo>
                      <a:pt x="454" y="230"/>
                    </a:lnTo>
                    <a:lnTo>
                      <a:pt x="454" y="230"/>
                    </a:lnTo>
                    <a:lnTo>
                      <a:pt x="454" y="233"/>
                    </a:lnTo>
                    <a:lnTo>
                      <a:pt x="452" y="233"/>
                    </a:lnTo>
                    <a:lnTo>
                      <a:pt x="452" y="235"/>
                    </a:lnTo>
                    <a:lnTo>
                      <a:pt x="449" y="233"/>
                    </a:lnTo>
                    <a:lnTo>
                      <a:pt x="447" y="233"/>
                    </a:lnTo>
                    <a:lnTo>
                      <a:pt x="447" y="235"/>
                    </a:lnTo>
                    <a:lnTo>
                      <a:pt x="447" y="238"/>
                    </a:lnTo>
                    <a:lnTo>
                      <a:pt x="445" y="235"/>
                    </a:lnTo>
                    <a:lnTo>
                      <a:pt x="445" y="238"/>
                    </a:lnTo>
                    <a:lnTo>
                      <a:pt x="442" y="238"/>
                    </a:lnTo>
                    <a:lnTo>
                      <a:pt x="442" y="240"/>
                    </a:lnTo>
                    <a:lnTo>
                      <a:pt x="440" y="240"/>
                    </a:lnTo>
                    <a:lnTo>
                      <a:pt x="440" y="242"/>
                    </a:lnTo>
                    <a:lnTo>
                      <a:pt x="438" y="242"/>
                    </a:lnTo>
                    <a:lnTo>
                      <a:pt x="435" y="242"/>
                    </a:lnTo>
                    <a:lnTo>
                      <a:pt x="435" y="245"/>
                    </a:lnTo>
                    <a:lnTo>
                      <a:pt x="435" y="247"/>
                    </a:lnTo>
                    <a:lnTo>
                      <a:pt x="433" y="247"/>
                    </a:lnTo>
                    <a:lnTo>
                      <a:pt x="430" y="247"/>
                    </a:lnTo>
                    <a:lnTo>
                      <a:pt x="428" y="247"/>
                    </a:lnTo>
                    <a:lnTo>
                      <a:pt x="428" y="245"/>
                    </a:lnTo>
                    <a:lnTo>
                      <a:pt x="426" y="245"/>
                    </a:lnTo>
                    <a:lnTo>
                      <a:pt x="426" y="247"/>
                    </a:lnTo>
                    <a:lnTo>
                      <a:pt x="423" y="247"/>
                    </a:lnTo>
                    <a:lnTo>
                      <a:pt x="423" y="245"/>
                    </a:lnTo>
                    <a:lnTo>
                      <a:pt x="421" y="245"/>
                    </a:lnTo>
                    <a:lnTo>
                      <a:pt x="419" y="245"/>
                    </a:lnTo>
                    <a:lnTo>
                      <a:pt x="421" y="242"/>
                    </a:lnTo>
                    <a:lnTo>
                      <a:pt x="421" y="240"/>
                    </a:lnTo>
                    <a:lnTo>
                      <a:pt x="419" y="240"/>
                    </a:lnTo>
                    <a:lnTo>
                      <a:pt x="419" y="238"/>
                    </a:lnTo>
                    <a:lnTo>
                      <a:pt x="416" y="238"/>
                    </a:lnTo>
                    <a:lnTo>
                      <a:pt x="416" y="235"/>
                    </a:lnTo>
                    <a:lnTo>
                      <a:pt x="416" y="233"/>
                    </a:lnTo>
                    <a:lnTo>
                      <a:pt x="419" y="233"/>
                    </a:lnTo>
                    <a:lnTo>
                      <a:pt x="419" y="230"/>
                    </a:lnTo>
                    <a:lnTo>
                      <a:pt x="416" y="230"/>
                    </a:lnTo>
                    <a:lnTo>
                      <a:pt x="419" y="230"/>
                    </a:lnTo>
                    <a:lnTo>
                      <a:pt x="416" y="230"/>
                    </a:lnTo>
                    <a:lnTo>
                      <a:pt x="416" y="228"/>
                    </a:lnTo>
                    <a:lnTo>
                      <a:pt x="414" y="228"/>
                    </a:lnTo>
                    <a:lnTo>
                      <a:pt x="411" y="228"/>
                    </a:lnTo>
                    <a:lnTo>
                      <a:pt x="409" y="228"/>
                    </a:lnTo>
                    <a:lnTo>
                      <a:pt x="409" y="230"/>
                    </a:lnTo>
                    <a:lnTo>
                      <a:pt x="409" y="228"/>
                    </a:lnTo>
                    <a:lnTo>
                      <a:pt x="407" y="228"/>
                    </a:lnTo>
                    <a:lnTo>
                      <a:pt x="407" y="230"/>
                    </a:lnTo>
                    <a:lnTo>
                      <a:pt x="404" y="230"/>
                    </a:lnTo>
                    <a:lnTo>
                      <a:pt x="404" y="228"/>
                    </a:lnTo>
                    <a:lnTo>
                      <a:pt x="402" y="226"/>
                    </a:lnTo>
                    <a:lnTo>
                      <a:pt x="400" y="226"/>
                    </a:lnTo>
                    <a:lnTo>
                      <a:pt x="400" y="228"/>
                    </a:lnTo>
                    <a:lnTo>
                      <a:pt x="400" y="228"/>
                    </a:lnTo>
                    <a:lnTo>
                      <a:pt x="397" y="228"/>
                    </a:lnTo>
                    <a:lnTo>
                      <a:pt x="397" y="230"/>
                    </a:lnTo>
                    <a:lnTo>
                      <a:pt x="397" y="230"/>
                    </a:lnTo>
                    <a:lnTo>
                      <a:pt x="397" y="233"/>
                    </a:lnTo>
                    <a:lnTo>
                      <a:pt x="397" y="235"/>
                    </a:lnTo>
                    <a:lnTo>
                      <a:pt x="395" y="235"/>
                    </a:lnTo>
                    <a:lnTo>
                      <a:pt x="395" y="233"/>
                    </a:lnTo>
                    <a:lnTo>
                      <a:pt x="392" y="233"/>
                    </a:lnTo>
                    <a:lnTo>
                      <a:pt x="390" y="233"/>
                    </a:lnTo>
                    <a:lnTo>
                      <a:pt x="390" y="235"/>
                    </a:lnTo>
                    <a:lnTo>
                      <a:pt x="388" y="238"/>
                    </a:lnTo>
                    <a:lnTo>
                      <a:pt x="385" y="238"/>
                    </a:lnTo>
                    <a:lnTo>
                      <a:pt x="385" y="240"/>
                    </a:lnTo>
                    <a:lnTo>
                      <a:pt x="383" y="240"/>
                    </a:lnTo>
                    <a:lnTo>
                      <a:pt x="381" y="240"/>
                    </a:lnTo>
                    <a:lnTo>
                      <a:pt x="383" y="240"/>
                    </a:lnTo>
                    <a:lnTo>
                      <a:pt x="381" y="240"/>
                    </a:lnTo>
                    <a:lnTo>
                      <a:pt x="381" y="242"/>
                    </a:lnTo>
                    <a:lnTo>
                      <a:pt x="378" y="242"/>
                    </a:lnTo>
                    <a:lnTo>
                      <a:pt x="378" y="245"/>
                    </a:lnTo>
                    <a:lnTo>
                      <a:pt x="378" y="247"/>
                    </a:lnTo>
                    <a:lnTo>
                      <a:pt x="376" y="247"/>
                    </a:lnTo>
                    <a:lnTo>
                      <a:pt x="373" y="247"/>
                    </a:lnTo>
                    <a:lnTo>
                      <a:pt x="371" y="247"/>
                    </a:lnTo>
                    <a:lnTo>
                      <a:pt x="371" y="245"/>
                    </a:lnTo>
                    <a:lnTo>
                      <a:pt x="369" y="245"/>
                    </a:lnTo>
                    <a:lnTo>
                      <a:pt x="369" y="242"/>
                    </a:lnTo>
                    <a:lnTo>
                      <a:pt x="366" y="242"/>
                    </a:lnTo>
                    <a:lnTo>
                      <a:pt x="364" y="242"/>
                    </a:lnTo>
                    <a:lnTo>
                      <a:pt x="364" y="240"/>
                    </a:lnTo>
                    <a:lnTo>
                      <a:pt x="364" y="238"/>
                    </a:lnTo>
                    <a:lnTo>
                      <a:pt x="361" y="235"/>
                    </a:lnTo>
                    <a:lnTo>
                      <a:pt x="361" y="233"/>
                    </a:lnTo>
                    <a:lnTo>
                      <a:pt x="359" y="233"/>
                    </a:lnTo>
                    <a:lnTo>
                      <a:pt x="357" y="233"/>
                    </a:lnTo>
                    <a:lnTo>
                      <a:pt x="354" y="230"/>
                    </a:lnTo>
                    <a:lnTo>
                      <a:pt x="354" y="230"/>
                    </a:lnTo>
                    <a:lnTo>
                      <a:pt x="354" y="230"/>
                    </a:lnTo>
                    <a:lnTo>
                      <a:pt x="354" y="230"/>
                    </a:lnTo>
                    <a:lnTo>
                      <a:pt x="352" y="230"/>
                    </a:lnTo>
                    <a:lnTo>
                      <a:pt x="352" y="228"/>
                    </a:lnTo>
                    <a:lnTo>
                      <a:pt x="350" y="228"/>
                    </a:lnTo>
                    <a:lnTo>
                      <a:pt x="347" y="226"/>
                    </a:lnTo>
                    <a:lnTo>
                      <a:pt x="345" y="226"/>
                    </a:lnTo>
                    <a:lnTo>
                      <a:pt x="342" y="226"/>
                    </a:lnTo>
                    <a:lnTo>
                      <a:pt x="342" y="223"/>
                    </a:lnTo>
                    <a:lnTo>
                      <a:pt x="342" y="223"/>
                    </a:lnTo>
                    <a:lnTo>
                      <a:pt x="340" y="223"/>
                    </a:lnTo>
                    <a:lnTo>
                      <a:pt x="340" y="226"/>
                    </a:lnTo>
                    <a:lnTo>
                      <a:pt x="340" y="228"/>
                    </a:lnTo>
                    <a:lnTo>
                      <a:pt x="338" y="228"/>
                    </a:lnTo>
                    <a:lnTo>
                      <a:pt x="335" y="228"/>
                    </a:lnTo>
                    <a:lnTo>
                      <a:pt x="335" y="230"/>
                    </a:lnTo>
                    <a:lnTo>
                      <a:pt x="335" y="230"/>
                    </a:lnTo>
                    <a:lnTo>
                      <a:pt x="333" y="230"/>
                    </a:lnTo>
                    <a:lnTo>
                      <a:pt x="333" y="233"/>
                    </a:lnTo>
                    <a:lnTo>
                      <a:pt x="331" y="233"/>
                    </a:lnTo>
                    <a:lnTo>
                      <a:pt x="331" y="235"/>
                    </a:lnTo>
                    <a:lnTo>
                      <a:pt x="328" y="235"/>
                    </a:lnTo>
                    <a:lnTo>
                      <a:pt x="328" y="238"/>
                    </a:lnTo>
                    <a:lnTo>
                      <a:pt x="328" y="235"/>
                    </a:lnTo>
                    <a:lnTo>
                      <a:pt x="328" y="238"/>
                    </a:lnTo>
                    <a:lnTo>
                      <a:pt x="326" y="238"/>
                    </a:lnTo>
                    <a:lnTo>
                      <a:pt x="323" y="238"/>
                    </a:lnTo>
                    <a:lnTo>
                      <a:pt x="321" y="238"/>
                    </a:lnTo>
                    <a:lnTo>
                      <a:pt x="321" y="240"/>
                    </a:lnTo>
                    <a:lnTo>
                      <a:pt x="323" y="240"/>
                    </a:lnTo>
                    <a:lnTo>
                      <a:pt x="321" y="240"/>
                    </a:lnTo>
                    <a:lnTo>
                      <a:pt x="323" y="242"/>
                    </a:lnTo>
                    <a:lnTo>
                      <a:pt x="321" y="242"/>
                    </a:lnTo>
                    <a:lnTo>
                      <a:pt x="321" y="245"/>
                    </a:lnTo>
                    <a:lnTo>
                      <a:pt x="319" y="245"/>
                    </a:lnTo>
                    <a:lnTo>
                      <a:pt x="316" y="242"/>
                    </a:lnTo>
                    <a:lnTo>
                      <a:pt x="316" y="240"/>
                    </a:lnTo>
                    <a:lnTo>
                      <a:pt x="314" y="240"/>
                    </a:lnTo>
                    <a:lnTo>
                      <a:pt x="312" y="242"/>
                    </a:lnTo>
                    <a:lnTo>
                      <a:pt x="309" y="242"/>
                    </a:lnTo>
                    <a:lnTo>
                      <a:pt x="307" y="242"/>
                    </a:lnTo>
                    <a:lnTo>
                      <a:pt x="307" y="240"/>
                    </a:lnTo>
                    <a:lnTo>
                      <a:pt x="307" y="238"/>
                    </a:lnTo>
                    <a:lnTo>
                      <a:pt x="304" y="238"/>
                    </a:lnTo>
                    <a:lnTo>
                      <a:pt x="302" y="238"/>
                    </a:lnTo>
                    <a:lnTo>
                      <a:pt x="302" y="240"/>
                    </a:lnTo>
                    <a:lnTo>
                      <a:pt x="300" y="240"/>
                    </a:lnTo>
                    <a:lnTo>
                      <a:pt x="300" y="238"/>
                    </a:lnTo>
                    <a:lnTo>
                      <a:pt x="297" y="238"/>
                    </a:lnTo>
                    <a:lnTo>
                      <a:pt x="297" y="235"/>
                    </a:lnTo>
                    <a:lnTo>
                      <a:pt x="297" y="238"/>
                    </a:lnTo>
                    <a:lnTo>
                      <a:pt x="295" y="238"/>
                    </a:lnTo>
                    <a:lnTo>
                      <a:pt x="295" y="240"/>
                    </a:lnTo>
                    <a:lnTo>
                      <a:pt x="293" y="240"/>
                    </a:lnTo>
                    <a:lnTo>
                      <a:pt x="290" y="240"/>
                    </a:lnTo>
                    <a:lnTo>
                      <a:pt x="288" y="240"/>
                    </a:lnTo>
                    <a:lnTo>
                      <a:pt x="288" y="242"/>
                    </a:lnTo>
                    <a:lnTo>
                      <a:pt x="285" y="242"/>
                    </a:lnTo>
                    <a:lnTo>
                      <a:pt x="285" y="245"/>
                    </a:lnTo>
                    <a:lnTo>
                      <a:pt x="285" y="247"/>
                    </a:lnTo>
                    <a:lnTo>
                      <a:pt x="285" y="249"/>
                    </a:lnTo>
                    <a:lnTo>
                      <a:pt x="285" y="252"/>
                    </a:lnTo>
                    <a:lnTo>
                      <a:pt x="285" y="252"/>
                    </a:lnTo>
                    <a:lnTo>
                      <a:pt x="285" y="254"/>
                    </a:lnTo>
                    <a:lnTo>
                      <a:pt x="285" y="252"/>
                    </a:lnTo>
                    <a:lnTo>
                      <a:pt x="283" y="252"/>
                    </a:lnTo>
                    <a:lnTo>
                      <a:pt x="281" y="252"/>
                    </a:lnTo>
                    <a:lnTo>
                      <a:pt x="278" y="252"/>
                    </a:lnTo>
                    <a:lnTo>
                      <a:pt x="278" y="254"/>
                    </a:lnTo>
                    <a:lnTo>
                      <a:pt x="281" y="254"/>
                    </a:lnTo>
                    <a:lnTo>
                      <a:pt x="281" y="257"/>
                    </a:lnTo>
                    <a:lnTo>
                      <a:pt x="283" y="257"/>
                    </a:lnTo>
                    <a:lnTo>
                      <a:pt x="281" y="259"/>
                    </a:lnTo>
                    <a:lnTo>
                      <a:pt x="278" y="261"/>
                    </a:lnTo>
                    <a:lnTo>
                      <a:pt x="278" y="264"/>
                    </a:lnTo>
                    <a:lnTo>
                      <a:pt x="278" y="266"/>
                    </a:lnTo>
                    <a:lnTo>
                      <a:pt x="276" y="266"/>
                    </a:lnTo>
                    <a:lnTo>
                      <a:pt x="276" y="268"/>
                    </a:lnTo>
                    <a:lnTo>
                      <a:pt x="278" y="268"/>
                    </a:lnTo>
                    <a:lnTo>
                      <a:pt x="278" y="271"/>
                    </a:lnTo>
                    <a:lnTo>
                      <a:pt x="276" y="271"/>
                    </a:lnTo>
                    <a:lnTo>
                      <a:pt x="274" y="271"/>
                    </a:lnTo>
                    <a:lnTo>
                      <a:pt x="271" y="271"/>
                    </a:lnTo>
                    <a:lnTo>
                      <a:pt x="271" y="268"/>
                    </a:lnTo>
                    <a:lnTo>
                      <a:pt x="269" y="268"/>
                    </a:lnTo>
                    <a:lnTo>
                      <a:pt x="266" y="268"/>
                    </a:lnTo>
                    <a:lnTo>
                      <a:pt x="266" y="271"/>
                    </a:lnTo>
                    <a:lnTo>
                      <a:pt x="264" y="271"/>
                    </a:lnTo>
                    <a:lnTo>
                      <a:pt x="264" y="268"/>
                    </a:lnTo>
                    <a:lnTo>
                      <a:pt x="264" y="266"/>
                    </a:lnTo>
                    <a:lnTo>
                      <a:pt x="262" y="266"/>
                    </a:lnTo>
                    <a:lnTo>
                      <a:pt x="259" y="266"/>
                    </a:lnTo>
                    <a:lnTo>
                      <a:pt x="257" y="266"/>
                    </a:lnTo>
                    <a:lnTo>
                      <a:pt x="255" y="266"/>
                    </a:lnTo>
                    <a:lnTo>
                      <a:pt x="255" y="268"/>
                    </a:lnTo>
                    <a:lnTo>
                      <a:pt x="252" y="268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0" y="273"/>
                    </a:lnTo>
                    <a:lnTo>
                      <a:pt x="250" y="271"/>
                    </a:lnTo>
                    <a:lnTo>
                      <a:pt x="247" y="271"/>
                    </a:lnTo>
                    <a:lnTo>
                      <a:pt x="245" y="271"/>
                    </a:lnTo>
                    <a:lnTo>
                      <a:pt x="245" y="273"/>
                    </a:lnTo>
                    <a:lnTo>
                      <a:pt x="243" y="273"/>
                    </a:lnTo>
                    <a:lnTo>
                      <a:pt x="240" y="273"/>
                    </a:lnTo>
                    <a:lnTo>
                      <a:pt x="236" y="273"/>
                    </a:lnTo>
                    <a:lnTo>
                      <a:pt x="236" y="276"/>
                    </a:lnTo>
                    <a:lnTo>
                      <a:pt x="233" y="276"/>
                    </a:lnTo>
                    <a:lnTo>
                      <a:pt x="231" y="276"/>
                    </a:lnTo>
                    <a:lnTo>
                      <a:pt x="228" y="276"/>
                    </a:lnTo>
                    <a:lnTo>
                      <a:pt x="228" y="278"/>
                    </a:lnTo>
                    <a:lnTo>
                      <a:pt x="228" y="278"/>
                    </a:lnTo>
                    <a:lnTo>
                      <a:pt x="226" y="278"/>
                    </a:lnTo>
                    <a:lnTo>
                      <a:pt x="226" y="280"/>
                    </a:lnTo>
                    <a:lnTo>
                      <a:pt x="228" y="280"/>
                    </a:lnTo>
                    <a:lnTo>
                      <a:pt x="226" y="283"/>
                    </a:lnTo>
                    <a:lnTo>
                      <a:pt x="224" y="283"/>
                    </a:lnTo>
                    <a:lnTo>
                      <a:pt x="224" y="285"/>
                    </a:lnTo>
                    <a:lnTo>
                      <a:pt x="226" y="285"/>
                    </a:lnTo>
                    <a:lnTo>
                      <a:pt x="226" y="287"/>
                    </a:lnTo>
                    <a:lnTo>
                      <a:pt x="224" y="287"/>
                    </a:lnTo>
                    <a:lnTo>
                      <a:pt x="221" y="287"/>
                    </a:lnTo>
                    <a:lnTo>
                      <a:pt x="219" y="287"/>
                    </a:lnTo>
                    <a:lnTo>
                      <a:pt x="221" y="285"/>
                    </a:lnTo>
                    <a:lnTo>
                      <a:pt x="219" y="285"/>
                    </a:lnTo>
                    <a:lnTo>
                      <a:pt x="217" y="285"/>
                    </a:lnTo>
                    <a:lnTo>
                      <a:pt x="217" y="287"/>
                    </a:lnTo>
                    <a:lnTo>
                      <a:pt x="219" y="287"/>
                    </a:lnTo>
                    <a:lnTo>
                      <a:pt x="219" y="287"/>
                    </a:lnTo>
                    <a:lnTo>
                      <a:pt x="217" y="287"/>
                    </a:lnTo>
                    <a:lnTo>
                      <a:pt x="217" y="290"/>
                    </a:lnTo>
                    <a:lnTo>
                      <a:pt x="214" y="290"/>
                    </a:lnTo>
                    <a:lnTo>
                      <a:pt x="212" y="290"/>
                    </a:lnTo>
                    <a:lnTo>
                      <a:pt x="212" y="292"/>
                    </a:lnTo>
                    <a:lnTo>
                      <a:pt x="209" y="292"/>
                    </a:lnTo>
                    <a:lnTo>
                      <a:pt x="209" y="295"/>
                    </a:lnTo>
                    <a:lnTo>
                      <a:pt x="207" y="295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5"/>
                    </a:lnTo>
                    <a:lnTo>
                      <a:pt x="202" y="295"/>
                    </a:lnTo>
                    <a:lnTo>
                      <a:pt x="200" y="295"/>
                    </a:lnTo>
                    <a:lnTo>
                      <a:pt x="198" y="295"/>
                    </a:lnTo>
                    <a:lnTo>
                      <a:pt x="198" y="292"/>
                    </a:lnTo>
                    <a:lnTo>
                      <a:pt x="195" y="292"/>
                    </a:lnTo>
                    <a:lnTo>
                      <a:pt x="193" y="295"/>
                    </a:lnTo>
                    <a:lnTo>
                      <a:pt x="190" y="295"/>
                    </a:lnTo>
                    <a:lnTo>
                      <a:pt x="190" y="297"/>
                    </a:lnTo>
                    <a:lnTo>
                      <a:pt x="188" y="299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88" y="304"/>
                    </a:lnTo>
                    <a:lnTo>
                      <a:pt x="190" y="304"/>
                    </a:lnTo>
                    <a:lnTo>
                      <a:pt x="188" y="304"/>
                    </a:lnTo>
                    <a:lnTo>
                      <a:pt x="186" y="304"/>
                    </a:lnTo>
                    <a:lnTo>
                      <a:pt x="183" y="304"/>
                    </a:lnTo>
                    <a:lnTo>
                      <a:pt x="183" y="306"/>
                    </a:lnTo>
                    <a:lnTo>
                      <a:pt x="181" y="306"/>
                    </a:lnTo>
                    <a:lnTo>
                      <a:pt x="179" y="306"/>
                    </a:lnTo>
                    <a:lnTo>
                      <a:pt x="176" y="309"/>
                    </a:lnTo>
                    <a:lnTo>
                      <a:pt x="174" y="309"/>
                    </a:lnTo>
                    <a:lnTo>
                      <a:pt x="171" y="309"/>
                    </a:lnTo>
                    <a:lnTo>
                      <a:pt x="171" y="311"/>
                    </a:lnTo>
                    <a:lnTo>
                      <a:pt x="171" y="311"/>
                    </a:lnTo>
                    <a:lnTo>
                      <a:pt x="169" y="311"/>
                    </a:lnTo>
                    <a:lnTo>
                      <a:pt x="169" y="314"/>
                    </a:lnTo>
                    <a:lnTo>
                      <a:pt x="167" y="311"/>
                    </a:lnTo>
                    <a:lnTo>
                      <a:pt x="164" y="311"/>
                    </a:lnTo>
                    <a:lnTo>
                      <a:pt x="164" y="314"/>
                    </a:lnTo>
                    <a:lnTo>
                      <a:pt x="162" y="314"/>
                    </a:lnTo>
                    <a:lnTo>
                      <a:pt x="160" y="314"/>
                    </a:lnTo>
                    <a:lnTo>
                      <a:pt x="157" y="314"/>
                    </a:lnTo>
                    <a:lnTo>
                      <a:pt x="157" y="316"/>
                    </a:lnTo>
                    <a:lnTo>
                      <a:pt x="155" y="316"/>
                    </a:lnTo>
                    <a:lnTo>
                      <a:pt x="157" y="318"/>
                    </a:lnTo>
                    <a:lnTo>
                      <a:pt x="155" y="318"/>
                    </a:lnTo>
                    <a:lnTo>
                      <a:pt x="155" y="316"/>
                    </a:lnTo>
                    <a:lnTo>
                      <a:pt x="155" y="318"/>
                    </a:lnTo>
                    <a:lnTo>
                      <a:pt x="152" y="321"/>
                    </a:lnTo>
                    <a:lnTo>
                      <a:pt x="148" y="321"/>
                    </a:lnTo>
                    <a:lnTo>
                      <a:pt x="148" y="323"/>
                    </a:lnTo>
                    <a:lnTo>
                      <a:pt x="145" y="323"/>
                    </a:lnTo>
                    <a:lnTo>
                      <a:pt x="143" y="323"/>
                    </a:lnTo>
                    <a:lnTo>
                      <a:pt x="143" y="321"/>
                    </a:lnTo>
                    <a:lnTo>
                      <a:pt x="143" y="323"/>
                    </a:lnTo>
                    <a:lnTo>
                      <a:pt x="141" y="321"/>
                    </a:lnTo>
                    <a:lnTo>
                      <a:pt x="141" y="318"/>
                    </a:lnTo>
                    <a:lnTo>
                      <a:pt x="138" y="318"/>
                    </a:lnTo>
                    <a:lnTo>
                      <a:pt x="138" y="321"/>
                    </a:lnTo>
                    <a:lnTo>
                      <a:pt x="136" y="321"/>
                    </a:lnTo>
                    <a:lnTo>
                      <a:pt x="133" y="321"/>
                    </a:lnTo>
                    <a:lnTo>
                      <a:pt x="133" y="323"/>
                    </a:lnTo>
                    <a:lnTo>
                      <a:pt x="133" y="325"/>
                    </a:lnTo>
                    <a:lnTo>
                      <a:pt x="131" y="325"/>
                    </a:lnTo>
                    <a:lnTo>
                      <a:pt x="131" y="323"/>
                    </a:lnTo>
                    <a:lnTo>
                      <a:pt x="129" y="323"/>
                    </a:lnTo>
                    <a:lnTo>
                      <a:pt x="126" y="325"/>
                    </a:lnTo>
                    <a:lnTo>
                      <a:pt x="124" y="325"/>
                    </a:lnTo>
                    <a:lnTo>
                      <a:pt x="122" y="325"/>
                    </a:lnTo>
                    <a:lnTo>
                      <a:pt x="119" y="323"/>
                    </a:lnTo>
                    <a:lnTo>
                      <a:pt x="119" y="325"/>
                    </a:lnTo>
                    <a:lnTo>
                      <a:pt x="117" y="325"/>
                    </a:lnTo>
                    <a:lnTo>
                      <a:pt x="117" y="328"/>
                    </a:lnTo>
                    <a:lnTo>
                      <a:pt x="114" y="328"/>
                    </a:lnTo>
                    <a:lnTo>
                      <a:pt x="114" y="328"/>
                    </a:lnTo>
                    <a:lnTo>
                      <a:pt x="112" y="328"/>
                    </a:lnTo>
                    <a:lnTo>
                      <a:pt x="110" y="328"/>
                    </a:lnTo>
                    <a:lnTo>
                      <a:pt x="110" y="325"/>
                    </a:lnTo>
                    <a:lnTo>
                      <a:pt x="110" y="323"/>
                    </a:lnTo>
                    <a:lnTo>
                      <a:pt x="107" y="323"/>
                    </a:lnTo>
                    <a:lnTo>
                      <a:pt x="107" y="321"/>
                    </a:lnTo>
                    <a:lnTo>
                      <a:pt x="105" y="321"/>
                    </a:lnTo>
                    <a:lnTo>
                      <a:pt x="105" y="318"/>
                    </a:lnTo>
                    <a:lnTo>
                      <a:pt x="103" y="316"/>
                    </a:lnTo>
                    <a:lnTo>
                      <a:pt x="103" y="314"/>
                    </a:lnTo>
                    <a:lnTo>
                      <a:pt x="100" y="311"/>
                    </a:lnTo>
                    <a:lnTo>
                      <a:pt x="98" y="311"/>
                    </a:lnTo>
                    <a:lnTo>
                      <a:pt x="98" y="314"/>
                    </a:lnTo>
                    <a:lnTo>
                      <a:pt x="95" y="314"/>
                    </a:lnTo>
                    <a:lnTo>
                      <a:pt x="91" y="314"/>
                    </a:lnTo>
                    <a:lnTo>
                      <a:pt x="91" y="311"/>
                    </a:lnTo>
                    <a:lnTo>
                      <a:pt x="88" y="311"/>
                    </a:lnTo>
                    <a:lnTo>
                      <a:pt x="88" y="309"/>
                    </a:lnTo>
                    <a:lnTo>
                      <a:pt x="86" y="306"/>
                    </a:lnTo>
                    <a:lnTo>
                      <a:pt x="84" y="306"/>
                    </a:lnTo>
                    <a:lnTo>
                      <a:pt x="81" y="304"/>
                    </a:lnTo>
                    <a:lnTo>
                      <a:pt x="81" y="306"/>
                    </a:lnTo>
                    <a:lnTo>
                      <a:pt x="81" y="309"/>
                    </a:lnTo>
                    <a:lnTo>
                      <a:pt x="79" y="309"/>
                    </a:lnTo>
                    <a:lnTo>
                      <a:pt x="76" y="309"/>
                    </a:lnTo>
                    <a:lnTo>
                      <a:pt x="74" y="306"/>
                    </a:lnTo>
                    <a:lnTo>
                      <a:pt x="74" y="309"/>
                    </a:lnTo>
                    <a:lnTo>
                      <a:pt x="72" y="309"/>
                    </a:lnTo>
                    <a:lnTo>
                      <a:pt x="69" y="311"/>
                    </a:lnTo>
                    <a:lnTo>
                      <a:pt x="67" y="311"/>
                    </a:lnTo>
                    <a:lnTo>
                      <a:pt x="65" y="311"/>
                    </a:lnTo>
                    <a:lnTo>
                      <a:pt x="65" y="314"/>
                    </a:lnTo>
                    <a:lnTo>
                      <a:pt x="62" y="314"/>
                    </a:lnTo>
                    <a:lnTo>
                      <a:pt x="62" y="316"/>
                    </a:lnTo>
                    <a:lnTo>
                      <a:pt x="62" y="314"/>
                    </a:lnTo>
                    <a:lnTo>
                      <a:pt x="60" y="314"/>
                    </a:lnTo>
                    <a:lnTo>
                      <a:pt x="57" y="311"/>
                    </a:lnTo>
                    <a:lnTo>
                      <a:pt x="57" y="311"/>
                    </a:lnTo>
                    <a:lnTo>
                      <a:pt x="57" y="314"/>
                    </a:lnTo>
                    <a:lnTo>
                      <a:pt x="55" y="314"/>
                    </a:lnTo>
                    <a:lnTo>
                      <a:pt x="53" y="314"/>
                    </a:lnTo>
                    <a:lnTo>
                      <a:pt x="50" y="314"/>
                    </a:lnTo>
                    <a:lnTo>
                      <a:pt x="50" y="311"/>
                    </a:lnTo>
                    <a:lnTo>
                      <a:pt x="48" y="311"/>
                    </a:lnTo>
                    <a:lnTo>
                      <a:pt x="48" y="309"/>
                    </a:lnTo>
                    <a:lnTo>
                      <a:pt x="45" y="309"/>
                    </a:lnTo>
                    <a:lnTo>
                      <a:pt x="45" y="306"/>
                    </a:lnTo>
                    <a:lnTo>
                      <a:pt x="43" y="306"/>
                    </a:lnTo>
                    <a:lnTo>
                      <a:pt x="43" y="309"/>
                    </a:lnTo>
                    <a:lnTo>
                      <a:pt x="41" y="309"/>
                    </a:lnTo>
                    <a:lnTo>
                      <a:pt x="41" y="311"/>
                    </a:lnTo>
                    <a:lnTo>
                      <a:pt x="41" y="314"/>
                    </a:lnTo>
                    <a:lnTo>
                      <a:pt x="41" y="316"/>
                    </a:lnTo>
                    <a:lnTo>
                      <a:pt x="41" y="318"/>
                    </a:lnTo>
                    <a:lnTo>
                      <a:pt x="38" y="318"/>
                    </a:lnTo>
                    <a:lnTo>
                      <a:pt x="38" y="316"/>
                    </a:lnTo>
                    <a:lnTo>
                      <a:pt x="36" y="316"/>
                    </a:lnTo>
                    <a:lnTo>
                      <a:pt x="36" y="314"/>
                    </a:lnTo>
                    <a:lnTo>
                      <a:pt x="34" y="314"/>
                    </a:lnTo>
                    <a:lnTo>
                      <a:pt x="31" y="311"/>
                    </a:lnTo>
                    <a:lnTo>
                      <a:pt x="31" y="314"/>
                    </a:lnTo>
                    <a:lnTo>
                      <a:pt x="29" y="314"/>
                    </a:lnTo>
                    <a:lnTo>
                      <a:pt x="31" y="314"/>
                    </a:lnTo>
                    <a:lnTo>
                      <a:pt x="31" y="316"/>
                    </a:lnTo>
                    <a:lnTo>
                      <a:pt x="31" y="318"/>
                    </a:lnTo>
                    <a:lnTo>
                      <a:pt x="29" y="318"/>
                    </a:lnTo>
                    <a:lnTo>
                      <a:pt x="26" y="316"/>
                    </a:lnTo>
                    <a:lnTo>
                      <a:pt x="26" y="314"/>
                    </a:lnTo>
                    <a:lnTo>
                      <a:pt x="24" y="314"/>
                    </a:lnTo>
                    <a:lnTo>
                      <a:pt x="22" y="311"/>
                    </a:lnTo>
                    <a:lnTo>
                      <a:pt x="22" y="309"/>
                    </a:lnTo>
                    <a:lnTo>
                      <a:pt x="22" y="306"/>
                    </a:lnTo>
                    <a:lnTo>
                      <a:pt x="22" y="304"/>
                    </a:lnTo>
                    <a:lnTo>
                      <a:pt x="19" y="304"/>
                    </a:lnTo>
                    <a:lnTo>
                      <a:pt x="19" y="302"/>
                    </a:lnTo>
                    <a:lnTo>
                      <a:pt x="17" y="302"/>
                    </a:lnTo>
                    <a:lnTo>
                      <a:pt x="19" y="299"/>
                    </a:lnTo>
                    <a:lnTo>
                      <a:pt x="17" y="299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5" y="295"/>
                    </a:lnTo>
                    <a:lnTo>
                      <a:pt x="15" y="292"/>
                    </a:lnTo>
                    <a:lnTo>
                      <a:pt x="12" y="292"/>
                    </a:lnTo>
                    <a:lnTo>
                      <a:pt x="15" y="290"/>
                    </a:lnTo>
                    <a:lnTo>
                      <a:pt x="15" y="287"/>
                    </a:lnTo>
                    <a:lnTo>
                      <a:pt x="15" y="287"/>
                    </a:lnTo>
                    <a:lnTo>
                      <a:pt x="12" y="287"/>
                    </a:lnTo>
                    <a:lnTo>
                      <a:pt x="12" y="285"/>
                    </a:lnTo>
                    <a:lnTo>
                      <a:pt x="12" y="283"/>
                    </a:lnTo>
                    <a:lnTo>
                      <a:pt x="10" y="280"/>
                    </a:lnTo>
                    <a:lnTo>
                      <a:pt x="10" y="278"/>
                    </a:lnTo>
                    <a:lnTo>
                      <a:pt x="7" y="278"/>
                    </a:lnTo>
                    <a:lnTo>
                      <a:pt x="7" y="276"/>
                    </a:lnTo>
                    <a:lnTo>
                      <a:pt x="5" y="276"/>
                    </a:lnTo>
                    <a:lnTo>
                      <a:pt x="3" y="276"/>
                    </a:lnTo>
                    <a:lnTo>
                      <a:pt x="0" y="273"/>
                    </a:lnTo>
                    <a:lnTo>
                      <a:pt x="0" y="271"/>
                    </a:lnTo>
                    <a:lnTo>
                      <a:pt x="3" y="271"/>
                    </a:lnTo>
                    <a:lnTo>
                      <a:pt x="5" y="268"/>
                    </a:lnTo>
                    <a:lnTo>
                      <a:pt x="5" y="266"/>
                    </a:lnTo>
                    <a:lnTo>
                      <a:pt x="3" y="266"/>
                    </a:lnTo>
                    <a:lnTo>
                      <a:pt x="5" y="266"/>
                    </a:lnTo>
                    <a:lnTo>
                      <a:pt x="5" y="264"/>
                    </a:lnTo>
                    <a:lnTo>
                      <a:pt x="5" y="261"/>
                    </a:lnTo>
                    <a:lnTo>
                      <a:pt x="3" y="261"/>
                    </a:lnTo>
                    <a:lnTo>
                      <a:pt x="3" y="259"/>
                    </a:lnTo>
                    <a:lnTo>
                      <a:pt x="3" y="257"/>
                    </a:lnTo>
                    <a:lnTo>
                      <a:pt x="5" y="257"/>
                    </a:lnTo>
                    <a:lnTo>
                      <a:pt x="7" y="257"/>
                    </a:lnTo>
                    <a:lnTo>
                      <a:pt x="10" y="257"/>
                    </a:lnTo>
                    <a:lnTo>
                      <a:pt x="10" y="254"/>
                    </a:lnTo>
                    <a:lnTo>
                      <a:pt x="7" y="254"/>
                    </a:lnTo>
                    <a:lnTo>
                      <a:pt x="10" y="254"/>
                    </a:lnTo>
                    <a:lnTo>
                      <a:pt x="7" y="252"/>
                    </a:lnTo>
                    <a:lnTo>
                      <a:pt x="7" y="249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2" y="247"/>
                    </a:lnTo>
                    <a:lnTo>
                      <a:pt x="12" y="245"/>
                    </a:lnTo>
                    <a:lnTo>
                      <a:pt x="12" y="242"/>
                    </a:lnTo>
                    <a:lnTo>
                      <a:pt x="15" y="242"/>
                    </a:lnTo>
                    <a:lnTo>
                      <a:pt x="17" y="242"/>
                    </a:lnTo>
                    <a:lnTo>
                      <a:pt x="19" y="240"/>
                    </a:lnTo>
                    <a:lnTo>
                      <a:pt x="19" y="238"/>
                    </a:lnTo>
                    <a:lnTo>
                      <a:pt x="22" y="238"/>
                    </a:lnTo>
                    <a:lnTo>
                      <a:pt x="22" y="240"/>
                    </a:lnTo>
                    <a:lnTo>
                      <a:pt x="22" y="242"/>
                    </a:lnTo>
                    <a:lnTo>
                      <a:pt x="24" y="242"/>
                    </a:lnTo>
                    <a:lnTo>
                      <a:pt x="24" y="240"/>
                    </a:lnTo>
                    <a:lnTo>
                      <a:pt x="26" y="240"/>
                    </a:lnTo>
                    <a:lnTo>
                      <a:pt x="26" y="238"/>
                    </a:lnTo>
                    <a:lnTo>
                      <a:pt x="29" y="238"/>
                    </a:lnTo>
                    <a:lnTo>
                      <a:pt x="29" y="235"/>
                    </a:lnTo>
                    <a:lnTo>
                      <a:pt x="31" y="235"/>
                    </a:lnTo>
                    <a:lnTo>
                      <a:pt x="31" y="233"/>
                    </a:lnTo>
                    <a:lnTo>
                      <a:pt x="34" y="233"/>
                    </a:lnTo>
                    <a:lnTo>
                      <a:pt x="34" y="230"/>
                    </a:lnTo>
                    <a:lnTo>
                      <a:pt x="34" y="230"/>
                    </a:lnTo>
                    <a:lnTo>
                      <a:pt x="34" y="228"/>
                    </a:lnTo>
                    <a:lnTo>
                      <a:pt x="34" y="226"/>
                    </a:lnTo>
                    <a:lnTo>
                      <a:pt x="34" y="223"/>
                    </a:lnTo>
                    <a:lnTo>
                      <a:pt x="36" y="221"/>
                    </a:lnTo>
                    <a:lnTo>
                      <a:pt x="38" y="219"/>
                    </a:lnTo>
                    <a:lnTo>
                      <a:pt x="38" y="216"/>
                    </a:lnTo>
                    <a:lnTo>
                      <a:pt x="41" y="216"/>
                    </a:lnTo>
                    <a:lnTo>
                      <a:pt x="41" y="214"/>
                    </a:lnTo>
                    <a:lnTo>
                      <a:pt x="38" y="211"/>
                    </a:lnTo>
                    <a:lnTo>
                      <a:pt x="41" y="209"/>
                    </a:lnTo>
                    <a:lnTo>
                      <a:pt x="41" y="207"/>
                    </a:lnTo>
                    <a:lnTo>
                      <a:pt x="38" y="207"/>
                    </a:lnTo>
                    <a:lnTo>
                      <a:pt x="41" y="204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8" y="200"/>
                    </a:lnTo>
                    <a:lnTo>
                      <a:pt x="50" y="200"/>
                    </a:lnTo>
                    <a:lnTo>
                      <a:pt x="50" y="197"/>
                    </a:lnTo>
                    <a:lnTo>
                      <a:pt x="53" y="197"/>
                    </a:lnTo>
                    <a:lnTo>
                      <a:pt x="53" y="195"/>
                    </a:lnTo>
                    <a:lnTo>
                      <a:pt x="55" y="192"/>
                    </a:lnTo>
                    <a:lnTo>
                      <a:pt x="55" y="190"/>
                    </a:lnTo>
                    <a:lnTo>
                      <a:pt x="57" y="190"/>
                    </a:lnTo>
                    <a:lnTo>
                      <a:pt x="57" y="190"/>
                    </a:lnTo>
                    <a:lnTo>
                      <a:pt x="60" y="190"/>
                    </a:lnTo>
                    <a:lnTo>
                      <a:pt x="60" y="188"/>
                    </a:lnTo>
                    <a:lnTo>
                      <a:pt x="62" y="188"/>
                    </a:lnTo>
                    <a:lnTo>
                      <a:pt x="60" y="185"/>
                    </a:lnTo>
                    <a:lnTo>
                      <a:pt x="62" y="185"/>
                    </a:lnTo>
                    <a:lnTo>
                      <a:pt x="65" y="183"/>
                    </a:lnTo>
                    <a:lnTo>
                      <a:pt x="67" y="183"/>
                    </a:lnTo>
                    <a:lnTo>
                      <a:pt x="69" y="183"/>
                    </a:lnTo>
                    <a:lnTo>
                      <a:pt x="69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78"/>
                    </a:lnTo>
                    <a:lnTo>
                      <a:pt x="79" y="178"/>
                    </a:lnTo>
                    <a:lnTo>
                      <a:pt x="81" y="178"/>
                    </a:lnTo>
                    <a:lnTo>
                      <a:pt x="84" y="178"/>
                    </a:lnTo>
                    <a:lnTo>
                      <a:pt x="84" y="176"/>
                    </a:lnTo>
                    <a:lnTo>
                      <a:pt x="84" y="173"/>
                    </a:lnTo>
                    <a:lnTo>
                      <a:pt x="84" y="173"/>
                    </a:lnTo>
                    <a:lnTo>
                      <a:pt x="86" y="173"/>
                    </a:lnTo>
                    <a:lnTo>
                      <a:pt x="84" y="173"/>
                    </a:lnTo>
                    <a:lnTo>
                      <a:pt x="86" y="171"/>
                    </a:lnTo>
                    <a:lnTo>
                      <a:pt x="86" y="169"/>
                    </a:lnTo>
                    <a:lnTo>
                      <a:pt x="84" y="169"/>
                    </a:lnTo>
                    <a:lnTo>
                      <a:pt x="84" y="166"/>
                    </a:lnTo>
                    <a:lnTo>
                      <a:pt x="81" y="166"/>
                    </a:lnTo>
                    <a:lnTo>
                      <a:pt x="79" y="164"/>
                    </a:lnTo>
                    <a:lnTo>
                      <a:pt x="81" y="164"/>
                    </a:lnTo>
                    <a:lnTo>
                      <a:pt x="81" y="162"/>
                    </a:lnTo>
                    <a:lnTo>
                      <a:pt x="79" y="159"/>
                    </a:lnTo>
                    <a:lnTo>
                      <a:pt x="79" y="157"/>
                    </a:lnTo>
                    <a:lnTo>
                      <a:pt x="79" y="154"/>
                    </a:lnTo>
                    <a:lnTo>
                      <a:pt x="79" y="152"/>
                    </a:lnTo>
                    <a:lnTo>
                      <a:pt x="79" y="150"/>
                    </a:lnTo>
                    <a:lnTo>
                      <a:pt x="76" y="150"/>
                    </a:lnTo>
                    <a:lnTo>
                      <a:pt x="74" y="150"/>
                    </a:lnTo>
                    <a:lnTo>
                      <a:pt x="74" y="147"/>
                    </a:lnTo>
                    <a:lnTo>
                      <a:pt x="72" y="147"/>
                    </a:lnTo>
                    <a:lnTo>
                      <a:pt x="69" y="147"/>
                    </a:lnTo>
                    <a:lnTo>
                      <a:pt x="69" y="145"/>
                    </a:lnTo>
                    <a:lnTo>
                      <a:pt x="69" y="143"/>
                    </a:lnTo>
                    <a:lnTo>
                      <a:pt x="69" y="140"/>
                    </a:lnTo>
                    <a:lnTo>
                      <a:pt x="72" y="140"/>
                    </a:lnTo>
                    <a:lnTo>
                      <a:pt x="74" y="138"/>
                    </a:lnTo>
                    <a:lnTo>
                      <a:pt x="72" y="138"/>
                    </a:lnTo>
                    <a:lnTo>
                      <a:pt x="72" y="135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3"/>
                    </a:lnTo>
                    <a:lnTo>
                      <a:pt x="76" y="131"/>
                    </a:lnTo>
                    <a:lnTo>
                      <a:pt x="76" y="128"/>
                    </a:lnTo>
                    <a:lnTo>
                      <a:pt x="79" y="128"/>
                    </a:lnTo>
                    <a:lnTo>
                      <a:pt x="79" y="126"/>
                    </a:lnTo>
                    <a:lnTo>
                      <a:pt x="81" y="126"/>
                    </a:lnTo>
                    <a:lnTo>
                      <a:pt x="84" y="123"/>
                    </a:lnTo>
                    <a:lnTo>
                      <a:pt x="84" y="121"/>
                    </a:lnTo>
                    <a:lnTo>
                      <a:pt x="84" y="119"/>
                    </a:lnTo>
                    <a:lnTo>
                      <a:pt x="84" y="116"/>
                    </a:lnTo>
                    <a:lnTo>
                      <a:pt x="86" y="116"/>
                    </a:lnTo>
                    <a:lnTo>
                      <a:pt x="86" y="116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19"/>
                    </a:lnTo>
                    <a:lnTo>
                      <a:pt x="88" y="121"/>
                    </a:lnTo>
                    <a:lnTo>
                      <a:pt x="91" y="121"/>
                    </a:lnTo>
                    <a:lnTo>
                      <a:pt x="93" y="121"/>
                    </a:lnTo>
                    <a:lnTo>
                      <a:pt x="95" y="121"/>
                    </a:lnTo>
                    <a:lnTo>
                      <a:pt x="98" y="121"/>
                    </a:lnTo>
                    <a:lnTo>
                      <a:pt x="100" y="121"/>
                    </a:lnTo>
                    <a:lnTo>
                      <a:pt x="100" y="119"/>
                    </a:lnTo>
                    <a:lnTo>
                      <a:pt x="103" y="119"/>
                    </a:lnTo>
                    <a:lnTo>
                      <a:pt x="103" y="116"/>
                    </a:lnTo>
                    <a:lnTo>
                      <a:pt x="103" y="119"/>
                    </a:lnTo>
                    <a:lnTo>
                      <a:pt x="105" y="119"/>
                    </a:lnTo>
                    <a:lnTo>
                      <a:pt x="107" y="119"/>
                    </a:lnTo>
                    <a:lnTo>
                      <a:pt x="107" y="116"/>
                    </a:lnTo>
                    <a:lnTo>
                      <a:pt x="110" y="116"/>
                    </a:lnTo>
                    <a:lnTo>
                      <a:pt x="112" y="116"/>
                    </a:lnTo>
                    <a:lnTo>
                      <a:pt x="112" y="116"/>
                    </a:lnTo>
                    <a:lnTo>
                      <a:pt x="114" y="116"/>
                    </a:lnTo>
                    <a:lnTo>
                      <a:pt x="114" y="116"/>
                    </a:lnTo>
                    <a:lnTo>
                      <a:pt x="114" y="114"/>
                    </a:lnTo>
                    <a:lnTo>
                      <a:pt x="117" y="116"/>
                    </a:lnTo>
                    <a:lnTo>
                      <a:pt x="119" y="116"/>
                    </a:lnTo>
                    <a:lnTo>
                      <a:pt x="119" y="114"/>
                    </a:lnTo>
                    <a:lnTo>
                      <a:pt x="122" y="116"/>
                    </a:lnTo>
                    <a:lnTo>
                      <a:pt x="122" y="114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124" y="114"/>
                    </a:lnTo>
                    <a:lnTo>
                      <a:pt x="124" y="112"/>
                    </a:lnTo>
                    <a:lnTo>
                      <a:pt x="126" y="112"/>
                    </a:lnTo>
                    <a:lnTo>
                      <a:pt x="126" y="109"/>
                    </a:lnTo>
                    <a:lnTo>
                      <a:pt x="126" y="107"/>
                    </a:lnTo>
                    <a:lnTo>
                      <a:pt x="129" y="107"/>
                    </a:lnTo>
                    <a:lnTo>
                      <a:pt x="131" y="107"/>
                    </a:lnTo>
                    <a:lnTo>
                      <a:pt x="133" y="107"/>
                    </a:lnTo>
                    <a:lnTo>
                      <a:pt x="136" y="104"/>
                    </a:lnTo>
                    <a:lnTo>
                      <a:pt x="138" y="102"/>
                    </a:lnTo>
                    <a:lnTo>
                      <a:pt x="141" y="102"/>
                    </a:lnTo>
                    <a:lnTo>
                      <a:pt x="143" y="102"/>
                    </a:lnTo>
                    <a:lnTo>
                      <a:pt x="145" y="102"/>
                    </a:lnTo>
                    <a:lnTo>
                      <a:pt x="145" y="104"/>
                    </a:lnTo>
                    <a:lnTo>
                      <a:pt x="148" y="104"/>
                    </a:lnTo>
                    <a:lnTo>
                      <a:pt x="150" y="104"/>
                    </a:lnTo>
                    <a:lnTo>
                      <a:pt x="152" y="104"/>
                    </a:lnTo>
                    <a:lnTo>
                      <a:pt x="155" y="104"/>
                    </a:lnTo>
                    <a:lnTo>
                      <a:pt x="155" y="107"/>
                    </a:lnTo>
                    <a:lnTo>
                      <a:pt x="157" y="107"/>
                    </a:lnTo>
                    <a:lnTo>
                      <a:pt x="157" y="104"/>
                    </a:lnTo>
                    <a:lnTo>
                      <a:pt x="160" y="107"/>
                    </a:lnTo>
                    <a:lnTo>
                      <a:pt x="160" y="104"/>
                    </a:lnTo>
                    <a:lnTo>
                      <a:pt x="162" y="104"/>
                    </a:lnTo>
                    <a:lnTo>
                      <a:pt x="164" y="104"/>
                    </a:lnTo>
                    <a:lnTo>
                      <a:pt x="164" y="102"/>
                    </a:lnTo>
                    <a:lnTo>
                      <a:pt x="164" y="100"/>
                    </a:lnTo>
                    <a:lnTo>
                      <a:pt x="164" y="97"/>
                    </a:lnTo>
                    <a:lnTo>
                      <a:pt x="167" y="97"/>
                    </a:lnTo>
                    <a:lnTo>
                      <a:pt x="167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9" y="95"/>
                    </a:lnTo>
                    <a:lnTo>
                      <a:pt x="171" y="97"/>
                    </a:lnTo>
                    <a:lnTo>
                      <a:pt x="171" y="97"/>
                    </a:lnTo>
                    <a:lnTo>
                      <a:pt x="171" y="95"/>
                    </a:lnTo>
                    <a:lnTo>
                      <a:pt x="171" y="97"/>
                    </a:lnTo>
                    <a:lnTo>
                      <a:pt x="174" y="97"/>
                    </a:lnTo>
                    <a:lnTo>
                      <a:pt x="174" y="95"/>
                    </a:lnTo>
                    <a:lnTo>
                      <a:pt x="171" y="95"/>
                    </a:lnTo>
                    <a:lnTo>
                      <a:pt x="171" y="93"/>
                    </a:lnTo>
                    <a:lnTo>
                      <a:pt x="174" y="93"/>
                    </a:lnTo>
                    <a:lnTo>
                      <a:pt x="174" y="90"/>
                    </a:lnTo>
                    <a:lnTo>
                      <a:pt x="174" y="88"/>
                    </a:lnTo>
                    <a:lnTo>
                      <a:pt x="176" y="88"/>
                    </a:lnTo>
                    <a:lnTo>
                      <a:pt x="179" y="88"/>
                    </a:lnTo>
                    <a:lnTo>
                      <a:pt x="181" y="88"/>
                    </a:lnTo>
                    <a:lnTo>
                      <a:pt x="183" y="88"/>
                    </a:lnTo>
                    <a:lnTo>
                      <a:pt x="186" y="90"/>
                    </a:lnTo>
                    <a:lnTo>
                      <a:pt x="188" y="90"/>
                    </a:lnTo>
                    <a:lnTo>
                      <a:pt x="190" y="90"/>
                    </a:lnTo>
                    <a:lnTo>
                      <a:pt x="193" y="90"/>
                    </a:lnTo>
                    <a:lnTo>
                      <a:pt x="195" y="90"/>
                    </a:lnTo>
                    <a:lnTo>
                      <a:pt x="195" y="88"/>
                    </a:lnTo>
                    <a:lnTo>
                      <a:pt x="198" y="88"/>
                    </a:lnTo>
                    <a:lnTo>
                      <a:pt x="198" y="85"/>
                    </a:lnTo>
                    <a:lnTo>
                      <a:pt x="200" y="85"/>
                    </a:lnTo>
                    <a:lnTo>
                      <a:pt x="200" y="88"/>
                    </a:lnTo>
                    <a:lnTo>
                      <a:pt x="202" y="88"/>
                    </a:lnTo>
                    <a:lnTo>
                      <a:pt x="205" y="88"/>
                    </a:lnTo>
                    <a:lnTo>
                      <a:pt x="205" y="90"/>
                    </a:lnTo>
                    <a:lnTo>
                      <a:pt x="207" y="90"/>
                    </a:lnTo>
                    <a:lnTo>
                      <a:pt x="207" y="93"/>
                    </a:lnTo>
                    <a:lnTo>
                      <a:pt x="207" y="95"/>
                    </a:lnTo>
                    <a:lnTo>
                      <a:pt x="209" y="95"/>
                    </a:lnTo>
                    <a:lnTo>
                      <a:pt x="209" y="97"/>
                    </a:lnTo>
                    <a:lnTo>
                      <a:pt x="209" y="100"/>
                    </a:lnTo>
                    <a:lnTo>
                      <a:pt x="212" y="100"/>
                    </a:lnTo>
                    <a:lnTo>
                      <a:pt x="212" y="102"/>
                    </a:lnTo>
                    <a:lnTo>
                      <a:pt x="214" y="102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0"/>
                    </a:lnTo>
                    <a:lnTo>
                      <a:pt x="224" y="100"/>
                    </a:lnTo>
                    <a:lnTo>
                      <a:pt x="226" y="100"/>
                    </a:lnTo>
                    <a:lnTo>
                      <a:pt x="228" y="100"/>
                    </a:lnTo>
                    <a:lnTo>
                      <a:pt x="236" y="95"/>
                    </a:lnTo>
                    <a:lnTo>
                      <a:pt x="238" y="95"/>
                    </a:lnTo>
                    <a:lnTo>
                      <a:pt x="240" y="93"/>
                    </a:lnTo>
                    <a:lnTo>
                      <a:pt x="240" y="90"/>
                    </a:lnTo>
                    <a:lnTo>
                      <a:pt x="238" y="90"/>
                    </a:lnTo>
                    <a:lnTo>
                      <a:pt x="238" y="88"/>
                    </a:lnTo>
                    <a:lnTo>
                      <a:pt x="240" y="88"/>
                    </a:lnTo>
                    <a:lnTo>
                      <a:pt x="240" y="85"/>
                    </a:lnTo>
                    <a:lnTo>
                      <a:pt x="243" y="85"/>
                    </a:lnTo>
                    <a:lnTo>
                      <a:pt x="243" y="83"/>
                    </a:lnTo>
                    <a:lnTo>
                      <a:pt x="245" y="83"/>
                    </a:lnTo>
                    <a:lnTo>
                      <a:pt x="247" y="83"/>
                    </a:lnTo>
                    <a:lnTo>
                      <a:pt x="247" y="85"/>
                    </a:lnTo>
                    <a:lnTo>
                      <a:pt x="250" y="85"/>
                    </a:lnTo>
                    <a:lnTo>
                      <a:pt x="250" y="83"/>
                    </a:lnTo>
                    <a:lnTo>
                      <a:pt x="252" y="83"/>
                    </a:lnTo>
                    <a:lnTo>
                      <a:pt x="252" y="85"/>
                    </a:lnTo>
                    <a:lnTo>
                      <a:pt x="252" y="83"/>
                    </a:lnTo>
                    <a:lnTo>
                      <a:pt x="255" y="85"/>
                    </a:lnTo>
                    <a:lnTo>
                      <a:pt x="255" y="83"/>
                    </a:lnTo>
                    <a:lnTo>
                      <a:pt x="257" y="83"/>
                    </a:lnTo>
                    <a:lnTo>
                      <a:pt x="257" y="81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62" y="81"/>
                    </a:lnTo>
                    <a:lnTo>
                      <a:pt x="264" y="81"/>
                    </a:lnTo>
                    <a:lnTo>
                      <a:pt x="264" y="78"/>
                    </a:lnTo>
                    <a:lnTo>
                      <a:pt x="266" y="78"/>
                    </a:lnTo>
                    <a:lnTo>
                      <a:pt x="266" y="76"/>
                    </a:lnTo>
                    <a:lnTo>
                      <a:pt x="266" y="74"/>
                    </a:lnTo>
                    <a:lnTo>
                      <a:pt x="269" y="74"/>
                    </a:lnTo>
                    <a:lnTo>
                      <a:pt x="266" y="74"/>
                    </a:lnTo>
                    <a:lnTo>
                      <a:pt x="269" y="74"/>
                    </a:lnTo>
                    <a:lnTo>
                      <a:pt x="271" y="74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4" y="69"/>
                    </a:lnTo>
                    <a:lnTo>
                      <a:pt x="274" y="66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8" y="69"/>
                    </a:lnTo>
                    <a:lnTo>
                      <a:pt x="278" y="66"/>
                    </a:lnTo>
                    <a:lnTo>
                      <a:pt x="281" y="66"/>
                    </a:lnTo>
                    <a:lnTo>
                      <a:pt x="283" y="64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5" y="66"/>
                    </a:lnTo>
                    <a:lnTo>
                      <a:pt x="285" y="64"/>
                    </a:lnTo>
                    <a:lnTo>
                      <a:pt x="288" y="64"/>
                    </a:lnTo>
                    <a:lnTo>
                      <a:pt x="290" y="64"/>
                    </a:lnTo>
                    <a:lnTo>
                      <a:pt x="293" y="66"/>
                    </a:lnTo>
                    <a:lnTo>
                      <a:pt x="293" y="64"/>
                    </a:lnTo>
                    <a:lnTo>
                      <a:pt x="295" y="64"/>
                    </a:lnTo>
                    <a:lnTo>
                      <a:pt x="295" y="62"/>
                    </a:lnTo>
                    <a:lnTo>
                      <a:pt x="297" y="62"/>
                    </a:lnTo>
                    <a:lnTo>
                      <a:pt x="300" y="62"/>
                    </a:lnTo>
                    <a:lnTo>
                      <a:pt x="302" y="59"/>
                    </a:lnTo>
                    <a:lnTo>
                      <a:pt x="302" y="59"/>
                    </a:lnTo>
                    <a:lnTo>
                      <a:pt x="304" y="59"/>
                    </a:lnTo>
                    <a:lnTo>
                      <a:pt x="307" y="59"/>
                    </a:lnTo>
                    <a:lnTo>
                      <a:pt x="309" y="59"/>
                    </a:lnTo>
                    <a:lnTo>
                      <a:pt x="312" y="59"/>
                    </a:lnTo>
                    <a:lnTo>
                      <a:pt x="314" y="59"/>
                    </a:lnTo>
                    <a:lnTo>
                      <a:pt x="312" y="59"/>
                    </a:lnTo>
                    <a:lnTo>
                      <a:pt x="314" y="59"/>
                    </a:lnTo>
                    <a:lnTo>
                      <a:pt x="314" y="62"/>
                    </a:lnTo>
                    <a:lnTo>
                      <a:pt x="316" y="62"/>
                    </a:lnTo>
                    <a:lnTo>
                      <a:pt x="316" y="59"/>
                    </a:lnTo>
                    <a:lnTo>
                      <a:pt x="319" y="59"/>
                    </a:lnTo>
                    <a:lnTo>
                      <a:pt x="321" y="59"/>
                    </a:lnTo>
                    <a:lnTo>
                      <a:pt x="323" y="59"/>
                    </a:lnTo>
                    <a:lnTo>
                      <a:pt x="326" y="59"/>
                    </a:lnTo>
                    <a:lnTo>
                      <a:pt x="328" y="59"/>
                    </a:lnTo>
                    <a:lnTo>
                      <a:pt x="328" y="59"/>
                    </a:lnTo>
                    <a:lnTo>
                      <a:pt x="331" y="59"/>
                    </a:lnTo>
                    <a:lnTo>
                      <a:pt x="331" y="57"/>
                    </a:lnTo>
                    <a:lnTo>
                      <a:pt x="333" y="57"/>
                    </a:lnTo>
                    <a:lnTo>
                      <a:pt x="333" y="55"/>
                    </a:lnTo>
                    <a:lnTo>
                      <a:pt x="335" y="55"/>
                    </a:lnTo>
                    <a:lnTo>
                      <a:pt x="335" y="52"/>
                    </a:lnTo>
                    <a:lnTo>
                      <a:pt x="338" y="52"/>
                    </a:lnTo>
                    <a:lnTo>
                      <a:pt x="340" y="52"/>
                    </a:lnTo>
                    <a:lnTo>
                      <a:pt x="342" y="52"/>
                    </a:lnTo>
                    <a:lnTo>
                      <a:pt x="342" y="52"/>
                    </a:lnTo>
                    <a:lnTo>
                      <a:pt x="342" y="50"/>
                    </a:lnTo>
                    <a:lnTo>
                      <a:pt x="345" y="50"/>
                    </a:lnTo>
                    <a:lnTo>
                      <a:pt x="345" y="47"/>
                    </a:lnTo>
                    <a:lnTo>
                      <a:pt x="347" y="47"/>
                    </a:lnTo>
                    <a:lnTo>
                      <a:pt x="350" y="47"/>
                    </a:lnTo>
                    <a:lnTo>
                      <a:pt x="352" y="47"/>
                    </a:lnTo>
                    <a:lnTo>
                      <a:pt x="352" y="45"/>
                    </a:lnTo>
                    <a:lnTo>
                      <a:pt x="354" y="45"/>
                    </a:lnTo>
                    <a:lnTo>
                      <a:pt x="357" y="45"/>
                    </a:lnTo>
                    <a:lnTo>
                      <a:pt x="359" y="45"/>
                    </a:lnTo>
                    <a:lnTo>
                      <a:pt x="361" y="45"/>
                    </a:lnTo>
                    <a:lnTo>
                      <a:pt x="364" y="45"/>
                    </a:lnTo>
                    <a:lnTo>
                      <a:pt x="364" y="43"/>
                    </a:lnTo>
                    <a:lnTo>
                      <a:pt x="364" y="40"/>
                    </a:lnTo>
                    <a:lnTo>
                      <a:pt x="364" y="38"/>
                    </a:lnTo>
                    <a:lnTo>
                      <a:pt x="366" y="36"/>
                    </a:lnTo>
                    <a:lnTo>
                      <a:pt x="366" y="33"/>
                    </a:lnTo>
                    <a:lnTo>
                      <a:pt x="369" y="33"/>
                    </a:lnTo>
                    <a:lnTo>
                      <a:pt x="371" y="33"/>
                    </a:lnTo>
                    <a:lnTo>
                      <a:pt x="371" y="31"/>
                    </a:lnTo>
                    <a:lnTo>
                      <a:pt x="373" y="31"/>
                    </a:lnTo>
                    <a:lnTo>
                      <a:pt x="373" y="28"/>
                    </a:lnTo>
                    <a:lnTo>
                      <a:pt x="373" y="26"/>
                    </a:lnTo>
                    <a:lnTo>
                      <a:pt x="373" y="24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3" y="17"/>
                    </a:lnTo>
                    <a:lnTo>
                      <a:pt x="376" y="17"/>
                    </a:lnTo>
                    <a:lnTo>
                      <a:pt x="376" y="14"/>
                    </a:lnTo>
                    <a:lnTo>
                      <a:pt x="378" y="14"/>
                    </a:lnTo>
                    <a:lnTo>
                      <a:pt x="378" y="12"/>
                    </a:lnTo>
                    <a:lnTo>
                      <a:pt x="378" y="9"/>
                    </a:lnTo>
                    <a:lnTo>
                      <a:pt x="381" y="9"/>
                    </a:lnTo>
                    <a:lnTo>
                      <a:pt x="381" y="12"/>
                    </a:lnTo>
                    <a:lnTo>
                      <a:pt x="383" y="12"/>
                    </a:lnTo>
                    <a:lnTo>
                      <a:pt x="385" y="12"/>
                    </a:lnTo>
                    <a:lnTo>
                      <a:pt x="385" y="9"/>
                    </a:lnTo>
                    <a:lnTo>
                      <a:pt x="388" y="7"/>
                    </a:lnTo>
                    <a:lnTo>
                      <a:pt x="388" y="5"/>
                    </a:lnTo>
                    <a:lnTo>
                      <a:pt x="390" y="7"/>
                    </a:lnTo>
                    <a:lnTo>
                      <a:pt x="392" y="7"/>
                    </a:lnTo>
                    <a:lnTo>
                      <a:pt x="395" y="7"/>
                    </a:lnTo>
                    <a:lnTo>
                      <a:pt x="397" y="7"/>
                    </a:lnTo>
                    <a:lnTo>
                      <a:pt x="397" y="5"/>
                    </a:lnTo>
                    <a:lnTo>
                      <a:pt x="400" y="5"/>
                    </a:lnTo>
                    <a:lnTo>
                      <a:pt x="400" y="2"/>
                    </a:lnTo>
                    <a:lnTo>
                      <a:pt x="400" y="2"/>
                    </a:lnTo>
                    <a:lnTo>
                      <a:pt x="400" y="2"/>
                    </a:lnTo>
                    <a:lnTo>
                      <a:pt x="402" y="0"/>
                    </a:lnTo>
                    <a:lnTo>
                      <a:pt x="404" y="0"/>
                    </a:lnTo>
                    <a:close/>
                  </a:path>
                </a:pathLst>
              </a:custGeom>
              <a:solidFill>
                <a:srgbClr val="FCFAB4"/>
              </a:solidFill>
              <a:ln w="3175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39" name="Freeform 22">
                <a:extLst>
                  <a:ext uri="{FF2B5EF4-FFF2-40B4-BE49-F238E27FC236}">
                    <a16:creationId xmlns:a16="http://schemas.microsoft.com/office/drawing/2014/main" xmlns="" id="{73F6CA3A-203C-4C89-9F31-36C4E7C0F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5207" y="682933"/>
                <a:ext cx="320675" cy="320675"/>
              </a:xfrm>
              <a:custGeom>
                <a:avLst/>
                <a:gdLst>
                  <a:gd name="T0" fmla="*/ 195 w 202"/>
                  <a:gd name="T1" fmla="*/ 47 h 202"/>
                  <a:gd name="T2" fmla="*/ 200 w 202"/>
                  <a:gd name="T3" fmla="*/ 64 h 202"/>
                  <a:gd name="T4" fmla="*/ 198 w 202"/>
                  <a:gd name="T5" fmla="*/ 78 h 202"/>
                  <a:gd name="T6" fmla="*/ 200 w 202"/>
                  <a:gd name="T7" fmla="*/ 92 h 202"/>
                  <a:gd name="T8" fmla="*/ 198 w 202"/>
                  <a:gd name="T9" fmla="*/ 114 h 202"/>
                  <a:gd name="T10" fmla="*/ 195 w 202"/>
                  <a:gd name="T11" fmla="*/ 130 h 202"/>
                  <a:gd name="T12" fmla="*/ 193 w 202"/>
                  <a:gd name="T13" fmla="*/ 147 h 202"/>
                  <a:gd name="T14" fmla="*/ 193 w 202"/>
                  <a:gd name="T15" fmla="*/ 164 h 202"/>
                  <a:gd name="T16" fmla="*/ 195 w 202"/>
                  <a:gd name="T17" fmla="*/ 183 h 202"/>
                  <a:gd name="T18" fmla="*/ 186 w 202"/>
                  <a:gd name="T19" fmla="*/ 202 h 202"/>
                  <a:gd name="T20" fmla="*/ 179 w 202"/>
                  <a:gd name="T21" fmla="*/ 197 h 202"/>
                  <a:gd name="T22" fmla="*/ 169 w 202"/>
                  <a:gd name="T23" fmla="*/ 199 h 202"/>
                  <a:gd name="T24" fmla="*/ 160 w 202"/>
                  <a:gd name="T25" fmla="*/ 202 h 202"/>
                  <a:gd name="T26" fmla="*/ 145 w 202"/>
                  <a:gd name="T27" fmla="*/ 199 h 202"/>
                  <a:gd name="T28" fmla="*/ 136 w 202"/>
                  <a:gd name="T29" fmla="*/ 192 h 202"/>
                  <a:gd name="T30" fmla="*/ 133 w 202"/>
                  <a:gd name="T31" fmla="*/ 180 h 202"/>
                  <a:gd name="T32" fmla="*/ 122 w 202"/>
                  <a:gd name="T33" fmla="*/ 187 h 202"/>
                  <a:gd name="T34" fmla="*/ 110 w 202"/>
                  <a:gd name="T35" fmla="*/ 178 h 202"/>
                  <a:gd name="T36" fmla="*/ 103 w 202"/>
                  <a:gd name="T37" fmla="*/ 175 h 202"/>
                  <a:gd name="T38" fmla="*/ 88 w 202"/>
                  <a:gd name="T39" fmla="*/ 171 h 202"/>
                  <a:gd name="T40" fmla="*/ 74 w 202"/>
                  <a:gd name="T41" fmla="*/ 166 h 202"/>
                  <a:gd name="T42" fmla="*/ 65 w 202"/>
                  <a:gd name="T43" fmla="*/ 168 h 202"/>
                  <a:gd name="T44" fmla="*/ 50 w 202"/>
                  <a:gd name="T45" fmla="*/ 164 h 202"/>
                  <a:gd name="T46" fmla="*/ 46 w 202"/>
                  <a:gd name="T47" fmla="*/ 156 h 202"/>
                  <a:gd name="T48" fmla="*/ 46 w 202"/>
                  <a:gd name="T49" fmla="*/ 147 h 202"/>
                  <a:gd name="T50" fmla="*/ 41 w 202"/>
                  <a:gd name="T51" fmla="*/ 140 h 202"/>
                  <a:gd name="T52" fmla="*/ 34 w 202"/>
                  <a:gd name="T53" fmla="*/ 126 h 202"/>
                  <a:gd name="T54" fmla="*/ 22 w 202"/>
                  <a:gd name="T55" fmla="*/ 123 h 202"/>
                  <a:gd name="T56" fmla="*/ 19 w 202"/>
                  <a:gd name="T57" fmla="*/ 109 h 202"/>
                  <a:gd name="T58" fmla="*/ 29 w 202"/>
                  <a:gd name="T59" fmla="*/ 107 h 202"/>
                  <a:gd name="T60" fmla="*/ 29 w 202"/>
                  <a:gd name="T61" fmla="*/ 92 h 202"/>
                  <a:gd name="T62" fmla="*/ 15 w 202"/>
                  <a:gd name="T63" fmla="*/ 88 h 202"/>
                  <a:gd name="T64" fmla="*/ 8 w 202"/>
                  <a:gd name="T65" fmla="*/ 76 h 202"/>
                  <a:gd name="T66" fmla="*/ 0 w 202"/>
                  <a:gd name="T67" fmla="*/ 69 h 202"/>
                  <a:gd name="T68" fmla="*/ 5 w 202"/>
                  <a:gd name="T69" fmla="*/ 54 h 202"/>
                  <a:gd name="T70" fmla="*/ 15 w 202"/>
                  <a:gd name="T71" fmla="*/ 47 h 202"/>
                  <a:gd name="T72" fmla="*/ 24 w 202"/>
                  <a:gd name="T73" fmla="*/ 35 h 202"/>
                  <a:gd name="T74" fmla="*/ 38 w 202"/>
                  <a:gd name="T75" fmla="*/ 30 h 202"/>
                  <a:gd name="T76" fmla="*/ 48 w 202"/>
                  <a:gd name="T77" fmla="*/ 28 h 202"/>
                  <a:gd name="T78" fmla="*/ 57 w 202"/>
                  <a:gd name="T79" fmla="*/ 30 h 202"/>
                  <a:gd name="T80" fmla="*/ 72 w 202"/>
                  <a:gd name="T81" fmla="*/ 30 h 202"/>
                  <a:gd name="T82" fmla="*/ 86 w 202"/>
                  <a:gd name="T83" fmla="*/ 28 h 202"/>
                  <a:gd name="T84" fmla="*/ 95 w 202"/>
                  <a:gd name="T85" fmla="*/ 21 h 202"/>
                  <a:gd name="T86" fmla="*/ 100 w 202"/>
                  <a:gd name="T87" fmla="*/ 14 h 202"/>
                  <a:gd name="T88" fmla="*/ 107 w 202"/>
                  <a:gd name="T89" fmla="*/ 16 h 202"/>
                  <a:gd name="T90" fmla="*/ 112 w 202"/>
                  <a:gd name="T91" fmla="*/ 11 h 202"/>
                  <a:gd name="T92" fmla="*/ 124 w 202"/>
                  <a:gd name="T93" fmla="*/ 11 h 202"/>
                  <a:gd name="T94" fmla="*/ 138 w 202"/>
                  <a:gd name="T95" fmla="*/ 9 h 202"/>
                  <a:gd name="T96" fmla="*/ 145 w 202"/>
                  <a:gd name="T97" fmla="*/ 0 h 202"/>
                  <a:gd name="T98" fmla="*/ 160 w 202"/>
                  <a:gd name="T99" fmla="*/ 4 h 202"/>
                  <a:gd name="T100" fmla="*/ 160 w 202"/>
                  <a:gd name="T101" fmla="*/ 14 h 202"/>
                  <a:gd name="T102" fmla="*/ 157 w 202"/>
                  <a:gd name="T103" fmla="*/ 23 h 202"/>
                  <a:gd name="T104" fmla="*/ 167 w 202"/>
                  <a:gd name="T105" fmla="*/ 23 h 202"/>
                  <a:gd name="T106" fmla="*/ 174 w 202"/>
                  <a:gd name="T107" fmla="*/ 26 h 202"/>
                  <a:gd name="T108" fmla="*/ 186 w 202"/>
                  <a:gd name="T109" fmla="*/ 33 h 202"/>
                  <a:gd name="T110" fmla="*/ 198 w 202"/>
                  <a:gd name="T111" fmla="*/ 3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2" h="202">
                    <a:moveTo>
                      <a:pt x="198" y="30"/>
                    </a:moveTo>
                    <a:lnTo>
                      <a:pt x="198" y="33"/>
                    </a:lnTo>
                    <a:lnTo>
                      <a:pt x="198" y="35"/>
                    </a:lnTo>
                    <a:lnTo>
                      <a:pt x="198" y="38"/>
                    </a:lnTo>
                    <a:lnTo>
                      <a:pt x="195" y="40"/>
                    </a:lnTo>
                    <a:lnTo>
                      <a:pt x="195" y="42"/>
                    </a:lnTo>
                    <a:lnTo>
                      <a:pt x="195" y="45"/>
                    </a:lnTo>
                    <a:lnTo>
                      <a:pt x="195" y="47"/>
                    </a:lnTo>
                    <a:lnTo>
                      <a:pt x="198" y="52"/>
                    </a:lnTo>
                    <a:lnTo>
                      <a:pt x="198" y="54"/>
                    </a:lnTo>
                    <a:lnTo>
                      <a:pt x="198" y="57"/>
                    </a:lnTo>
                    <a:lnTo>
                      <a:pt x="198" y="59"/>
                    </a:lnTo>
                    <a:lnTo>
                      <a:pt x="198" y="61"/>
                    </a:lnTo>
                    <a:lnTo>
                      <a:pt x="200" y="59"/>
                    </a:lnTo>
                    <a:lnTo>
                      <a:pt x="200" y="61"/>
                    </a:lnTo>
                    <a:lnTo>
                      <a:pt x="200" y="64"/>
                    </a:lnTo>
                    <a:lnTo>
                      <a:pt x="200" y="66"/>
                    </a:lnTo>
                    <a:lnTo>
                      <a:pt x="198" y="66"/>
                    </a:lnTo>
                    <a:lnTo>
                      <a:pt x="198" y="69"/>
                    </a:lnTo>
                    <a:lnTo>
                      <a:pt x="198" y="71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0" y="76"/>
                    </a:lnTo>
                    <a:lnTo>
                      <a:pt x="198" y="78"/>
                    </a:lnTo>
                    <a:lnTo>
                      <a:pt x="198" y="80"/>
                    </a:lnTo>
                    <a:lnTo>
                      <a:pt x="198" y="83"/>
                    </a:lnTo>
                    <a:lnTo>
                      <a:pt x="200" y="85"/>
                    </a:lnTo>
                    <a:lnTo>
                      <a:pt x="200" y="88"/>
                    </a:lnTo>
                    <a:lnTo>
                      <a:pt x="202" y="88"/>
                    </a:lnTo>
                    <a:lnTo>
                      <a:pt x="202" y="88"/>
                    </a:lnTo>
                    <a:lnTo>
                      <a:pt x="202" y="90"/>
                    </a:lnTo>
                    <a:lnTo>
                      <a:pt x="200" y="92"/>
                    </a:lnTo>
                    <a:lnTo>
                      <a:pt x="200" y="95"/>
                    </a:lnTo>
                    <a:lnTo>
                      <a:pt x="200" y="97"/>
                    </a:lnTo>
                    <a:lnTo>
                      <a:pt x="200" y="99"/>
                    </a:lnTo>
                    <a:lnTo>
                      <a:pt x="200" y="102"/>
                    </a:lnTo>
                    <a:lnTo>
                      <a:pt x="200" y="104"/>
                    </a:lnTo>
                    <a:lnTo>
                      <a:pt x="200" y="107"/>
                    </a:lnTo>
                    <a:lnTo>
                      <a:pt x="200" y="109"/>
                    </a:lnTo>
                    <a:lnTo>
                      <a:pt x="198" y="114"/>
                    </a:lnTo>
                    <a:lnTo>
                      <a:pt x="198" y="116"/>
                    </a:lnTo>
                    <a:lnTo>
                      <a:pt x="198" y="118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8" y="126"/>
                    </a:lnTo>
                    <a:lnTo>
                      <a:pt x="198" y="128"/>
                    </a:lnTo>
                    <a:lnTo>
                      <a:pt x="195" y="128"/>
                    </a:lnTo>
                    <a:lnTo>
                      <a:pt x="195" y="130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195" y="137"/>
                    </a:lnTo>
                    <a:lnTo>
                      <a:pt x="195" y="140"/>
                    </a:lnTo>
                    <a:lnTo>
                      <a:pt x="195" y="142"/>
                    </a:lnTo>
                    <a:lnTo>
                      <a:pt x="193" y="145"/>
                    </a:lnTo>
                    <a:lnTo>
                      <a:pt x="193" y="145"/>
                    </a:lnTo>
                    <a:lnTo>
                      <a:pt x="193" y="147"/>
                    </a:lnTo>
                    <a:lnTo>
                      <a:pt x="193" y="152"/>
                    </a:lnTo>
                    <a:lnTo>
                      <a:pt x="193" y="154"/>
                    </a:lnTo>
                    <a:lnTo>
                      <a:pt x="193" y="156"/>
                    </a:lnTo>
                    <a:lnTo>
                      <a:pt x="195" y="159"/>
                    </a:lnTo>
                    <a:lnTo>
                      <a:pt x="198" y="161"/>
                    </a:lnTo>
                    <a:lnTo>
                      <a:pt x="195" y="161"/>
                    </a:lnTo>
                    <a:lnTo>
                      <a:pt x="195" y="164"/>
                    </a:lnTo>
                    <a:lnTo>
                      <a:pt x="193" y="164"/>
                    </a:lnTo>
                    <a:lnTo>
                      <a:pt x="193" y="166"/>
                    </a:lnTo>
                    <a:lnTo>
                      <a:pt x="193" y="168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93" y="175"/>
                    </a:lnTo>
                    <a:lnTo>
                      <a:pt x="193" y="178"/>
                    </a:lnTo>
                    <a:lnTo>
                      <a:pt x="193" y="180"/>
                    </a:lnTo>
                    <a:lnTo>
                      <a:pt x="195" y="183"/>
                    </a:lnTo>
                    <a:lnTo>
                      <a:pt x="193" y="185"/>
                    </a:lnTo>
                    <a:lnTo>
                      <a:pt x="190" y="187"/>
                    </a:lnTo>
                    <a:lnTo>
                      <a:pt x="188" y="192"/>
                    </a:lnTo>
                    <a:lnTo>
                      <a:pt x="188" y="194"/>
                    </a:lnTo>
                    <a:lnTo>
                      <a:pt x="186" y="197"/>
                    </a:lnTo>
                    <a:lnTo>
                      <a:pt x="186" y="199"/>
                    </a:lnTo>
                    <a:lnTo>
                      <a:pt x="186" y="202"/>
                    </a:lnTo>
                    <a:lnTo>
                      <a:pt x="186" y="202"/>
                    </a:lnTo>
                    <a:lnTo>
                      <a:pt x="183" y="202"/>
                    </a:lnTo>
                    <a:lnTo>
                      <a:pt x="181" y="202"/>
                    </a:lnTo>
                    <a:lnTo>
                      <a:pt x="179" y="202"/>
                    </a:lnTo>
                    <a:lnTo>
                      <a:pt x="181" y="202"/>
                    </a:lnTo>
                    <a:lnTo>
                      <a:pt x="181" y="202"/>
                    </a:lnTo>
                    <a:lnTo>
                      <a:pt x="181" y="199"/>
                    </a:lnTo>
                    <a:lnTo>
                      <a:pt x="179" y="199"/>
                    </a:lnTo>
                    <a:lnTo>
                      <a:pt x="179" y="197"/>
                    </a:lnTo>
                    <a:lnTo>
                      <a:pt x="176" y="197"/>
                    </a:lnTo>
                    <a:lnTo>
                      <a:pt x="174" y="197"/>
                    </a:lnTo>
                    <a:lnTo>
                      <a:pt x="171" y="194"/>
                    </a:lnTo>
                    <a:lnTo>
                      <a:pt x="171" y="192"/>
                    </a:lnTo>
                    <a:lnTo>
                      <a:pt x="171" y="194"/>
                    </a:lnTo>
                    <a:lnTo>
                      <a:pt x="171" y="197"/>
                    </a:lnTo>
                    <a:lnTo>
                      <a:pt x="169" y="197"/>
                    </a:lnTo>
                    <a:lnTo>
                      <a:pt x="169" y="199"/>
                    </a:lnTo>
                    <a:lnTo>
                      <a:pt x="169" y="202"/>
                    </a:lnTo>
                    <a:lnTo>
                      <a:pt x="167" y="202"/>
                    </a:lnTo>
                    <a:lnTo>
                      <a:pt x="164" y="202"/>
                    </a:lnTo>
                    <a:lnTo>
                      <a:pt x="162" y="202"/>
                    </a:lnTo>
                    <a:lnTo>
                      <a:pt x="160" y="202"/>
                    </a:lnTo>
                    <a:lnTo>
                      <a:pt x="160" y="199"/>
                    </a:lnTo>
                    <a:lnTo>
                      <a:pt x="160" y="202"/>
                    </a:lnTo>
                    <a:lnTo>
                      <a:pt x="160" y="202"/>
                    </a:lnTo>
                    <a:lnTo>
                      <a:pt x="157" y="202"/>
                    </a:lnTo>
                    <a:lnTo>
                      <a:pt x="157" y="202"/>
                    </a:lnTo>
                    <a:lnTo>
                      <a:pt x="155" y="202"/>
                    </a:lnTo>
                    <a:lnTo>
                      <a:pt x="152" y="202"/>
                    </a:lnTo>
                    <a:lnTo>
                      <a:pt x="150" y="202"/>
                    </a:lnTo>
                    <a:lnTo>
                      <a:pt x="148" y="202"/>
                    </a:lnTo>
                    <a:lnTo>
                      <a:pt x="145" y="202"/>
                    </a:lnTo>
                    <a:lnTo>
                      <a:pt x="145" y="199"/>
                    </a:lnTo>
                    <a:lnTo>
                      <a:pt x="143" y="199"/>
                    </a:lnTo>
                    <a:lnTo>
                      <a:pt x="143" y="202"/>
                    </a:lnTo>
                    <a:lnTo>
                      <a:pt x="141" y="199"/>
                    </a:lnTo>
                    <a:lnTo>
                      <a:pt x="138" y="199"/>
                    </a:lnTo>
                    <a:lnTo>
                      <a:pt x="138" y="197"/>
                    </a:lnTo>
                    <a:lnTo>
                      <a:pt x="138" y="194"/>
                    </a:lnTo>
                    <a:lnTo>
                      <a:pt x="136" y="194"/>
                    </a:lnTo>
                    <a:lnTo>
                      <a:pt x="136" y="192"/>
                    </a:lnTo>
                    <a:lnTo>
                      <a:pt x="138" y="192"/>
                    </a:lnTo>
                    <a:lnTo>
                      <a:pt x="138" y="190"/>
                    </a:lnTo>
                    <a:lnTo>
                      <a:pt x="138" y="187"/>
                    </a:lnTo>
                    <a:lnTo>
                      <a:pt x="138" y="185"/>
                    </a:lnTo>
                    <a:lnTo>
                      <a:pt x="136" y="185"/>
                    </a:lnTo>
                    <a:lnTo>
                      <a:pt x="136" y="183"/>
                    </a:lnTo>
                    <a:lnTo>
                      <a:pt x="136" y="180"/>
                    </a:lnTo>
                    <a:lnTo>
                      <a:pt x="133" y="180"/>
                    </a:lnTo>
                    <a:lnTo>
                      <a:pt x="131" y="180"/>
                    </a:lnTo>
                    <a:lnTo>
                      <a:pt x="131" y="183"/>
                    </a:lnTo>
                    <a:lnTo>
                      <a:pt x="129" y="183"/>
                    </a:lnTo>
                    <a:lnTo>
                      <a:pt x="129" y="185"/>
                    </a:lnTo>
                    <a:lnTo>
                      <a:pt x="126" y="185"/>
                    </a:lnTo>
                    <a:lnTo>
                      <a:pt x="124" y="185"/>
                    </a:lnTo>
                    <a:lnTo>
                      <a:pt x="124" y="187"/>
                    </a:lnTo>
                    <a:lnTo>
                      <a:pt x="122" y="187"/>
                    </a:lnTo>
                    <a:lnTo>
                      <a:pt x="119" y="185"/>
                    </a:lnTo>
                    <a:lnTo>
                      <a:pt x="117" y="185"/>
                    </a:lnTo>
                    <a:lnTo>
                      <a:pt x="117" y="183"/>
                    </a:lnTo>
                    <a:lnTo>
                      <a:pt x="114" y="183"/>
                    </a:lnTo>
                    <a:lnTo>
                      <a:pt x="114" y="180"/>
                    </a:lnTo>
                    <a:lnTo>
                      <a:pt x="114" y="178"/>
                    </a:lnTo>
                    <a:lnTo>
                      <a:pt x="112" y="178"/>
                    </a:lnTo>
                    <a:lnTo>
                      <a:pt x="110" y="178"/>
                    </a:lnTo>
                    <a:lnTo>
                      <a:pt x="110" y="180"/>
                    </a:lnTo>
                    <a:lnTo>
                      <a:pt x="107" y="180"/>
                    </a:lnTo>
                    <a:lnTo>
                      <a:pt x="107" y="178"/>
                    </a:lnTo>
                    <a:lnTo>
                      <a:pt x="105" y="178"/>
                    </a:lnTo>
                    <a:lnTo>
                      <a:pt x="103" y="178"/>
                    </a:lnTo>
                    <a:lnTo>
                      <a:pt x="103" y="178"/>
                    </a:lnTo>
                    <a:lnTo>
                      <a:pt x="103" y="175"/>
                    </a:lnTo>
                    <a:lnTo>
                      <a:pt x="103" y="175"/>
                    </a:lnTo>
                    <a:lnTo>
                      <a:pt x="103" y="173"/>
                    </a:lnTo>
                    <a:lnTo>
                      <a:pt x="100" y="173"/>
                    </a:lnTo>
                    <a:lnTo>
                      <a:pt x="100" y="171"/>
                    </a:lnTo>
                    <a:lnTo>
                      <a:pt x="98" y="171"/>
                    </a:lnTo>
                    <a:lnTo>
                      <a:pt x="95" y="171"/>
                    </a:lnTo>
                    <a:lnTo>
                      <a:pt x="93" y="171"/>
                    </a:lnTo>
                    <a:lnTo>
                      <a:pt x="91" y="171"/>
                    </a:lnTo>
                    <a:lnTo>
                      <a:pt x="88" y="171"/>
                    </a:lnTo>
                    <a:lnTo>
                      <a:pt x="86" y="171"/>
                    </a:lnTo>
                    <a:lnTo>
                      <a:pt x="86" y="168"/>
                    </a:lnTo>
                    <a:lnTo>
                      <a:pt x="84" y="168"/>
                    </a:lnTo>
                    <a:lnTo>
                      <a:pt x="81" y="168"/>
                    </a:lnTo>
                    <a:lnTo>
                      <a:pt x="79" y="168"/>
                    </a:lnTo>
                    <a:lnTo>
                      <a:pt x="79" y="166"/>
                    </a:lnTo>
                    <a:lnTo>
                      <a:pt x="76" y="166"/>
                    </a:lnTo>
                    <a:lnTo>
                      <a:pt x="74" y="166"/>
                    </a:lnTo>
                    <a:lnTo>
                      <a:pt x="72" y="166"/>
                    </a:lnTo>
                    <a:lnTo>
                      <a:pt x="69" y="166"/>
                    </a:lnTo>
                    <a:lnTo>
                      <a:pt x="69" y="168"/>
                    </a:lnTo>
                    <a:lnTo>
                      <a:pt x="69" y="166"/>
                    </a:lnTo>
                    <a:lnTo>
                      <a:pt x="67" y="166"/>
                    </a:lnTo>
                    <a:lnTo>
                      <a:pt x="67" y="168"/>
                    </a:lnTo>
                    <a:lnTo>
                      <a:pt x="65" y="166"/>
                    </a:lnTo>
                    <a:lnTo>
                      <a:pt x="65" y="168"/>
                    </a:lnTo>
                    <a:lnTo>
                      <a:pt x="62" y="168"/>
                    </a:lnTo>
                    <a:lnTo>
                      <a:pt x="60" y="168"/>
                    </a:lnTo>
                    <a:lnTo>
                      <a:pt x="57" y="171"/>
                    </a:lnTo>
                    <a:lnTo>
                      <a:pt x="55" y="168"/>
                    </a:lnTo>
                    <a:lnTo>
                      <a:pt x="55" y="166"/>
                    </a:lnTo>
                    <a:lnTo>
                      <a:pt x="53" y="166"/>
                    </a:lnTo>
                    <a:lnTo>
                      <a:pt x="53" y="164"/>
                    </a:lnTo>
                    <a:lnTo>
                      <a:pt x="50" y="164"/>
                    </a:lnTo>
                    <a:lnTo>
                      <a:pt x="48" y="164"/>
                    </a:lnTo>
                    <a:lnTo>
                      <a:pt x="46" y="164"/>
                    </a:lnTo>
                    <a:lnTo>
                      <a:pt x="46" y="161"/>
                    </a:lnTo>
                    <a:lnTo>
                      <a:pt x="46" y="164"/>
                    </a:lnTo>
                    <a:lnTo>
                      <a:pt x="46" y="164"/>
                    </a:lnTo>
                    <a:lnTo>
                      <a:pt x="46" y="161"/>
                    </a:lnTo>
                    <a:lnTo>
                      <a:pt x="46" y="159"/>
                    </a:lnTo>
                    <a:lnTo>
                      <a:pt x="46" y="156"/>
                    </a:lnTo>
                    <a:lnTo>
                      <a:pt x="43" y="156"/>
                    </a:lnTo>
                    <a:lnTo>
                      <a:pt x="41" y="156"/>
                    </a:lnTo>
                    <a:lnTo>
                      <a:pt x="41" y="154"/>
                    </a:lnTo>
                    <a:lnTo>
                      <a:pt x="41" y="152"/>
                    </a:lnTo>
                    <a:lnTo>
                      <a:pt x="41" y="149"/>
                    </a:lnTo>
                    <a:lnTo>
                      <a:pt x="43" y="149"/>
                    </a:lnTo>
                    <a:lnTo>
                      <a:pt x="43" y="147"/>
                    </a:lnTo>
                    <a:lnTo>
                      <a:pt x="46" y="147"/>
                    </a:lnTo>
                    <a:lnTo>
                      <a:pt x="46" y="145"/>
                    </a:lnTo>
                    <a:lnTo>
                      <a:pt x="43" y="145"/>
                    </a:lnTo>
                    <a:lnTo>
                      <a:pt x="43" y="145"/>
                    </a:lnTo>
                    <a:lnTo>
                      <a:pt x="43" y="142"/>
                    </a:lnTo>
                    <a:lnTo>
                      <a:pt x="41" y="142"/>
                    </a:lnTo>
                    <a:lnTo>
                      <a:pt x="41" y="140"/>
                    </a:lnTo>
                    <a:lnTo>
                      <a:pt x="38" y="140"/>
                    </a:lnTo>
                    <a:lnTo>
                      <a:pt x="41" y="140"/>
                    </a:lnTo>
                    <a:lnTo>
                      <a:pt x="38" y="137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6"/>
                    </a:lnTo>
                    <a:lnTo>
                      <a:pt x="34" y="126"/>
                    </a:lnTo>
                    <a:lnTo>
                      <a:pt x="34" y="128"/>
                    </a:lnTo>
                    <a:lnTo>
                      <a:pt x="34" y="126"/>
                    </a:lnTo>
                    <a:lnTo>
                      <a:pt x="31" y="126"/>
                    </a:lnTo>
                    <a:lnTo>
                      <a:pt x="29" y="126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4" y="123"/>
                    </a:lnTo>
                    <a:lnTo>
                      <a:pt x="22" y="123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22" y="109"/>
                    </a:lnTo>
                    <a:lnTo>
                      <a:pt x="22" y="111"/>
                    </a:lnTo>
                    <a:lnTo>
                      <a:pt x="24" y="109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29" y="109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29" y="99"/>
                    </a:lnTo>
                    <a:lnTo>
                      <a:pt x="29" y="97"/>
                    </a:lnTo>
                    <a:lnTo>
                      <a:pt x="29" y="95"/>
                    </a:lnTo>
                    <a:lnTo>
                      <a:pt x="27" y="95"/>
                    </a:lnTo>
                    <a:lnTo>
                      <a:pt x="27" y="92"/>
                    </a:lnTo>
                    <a:lnTo>
                      <a:pt x="29" y="92"/>
                    </a:lnTo>
                    <a:lnTo>
                      <a:pt x="27" y="90"/>
                    </a:lnTo>
                    <a:lnTo>
                      <a:pt x="24" y="92"/>
                    </a:lnTo>
                    <a:lnTo>
                      <a:pt x="24" y="90"/>
                    </a:lnTo>
                    <a:lnTo>
                      <a:pt x="22" y="90"/>
                    </a:lnTo>
                    <a:lnTo>
                      <a:pt x="19" y="90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5" y="88"/>
                    </a:lnTo>
                    <a:lnTo>
                      <a:pt x="15" y="88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10" y="80"/>
                    </a:lnTo>
                    <a:lnTo>
                      <a:pt x="10" y="78"/>
                    </a:lnTo>
                    <a:lnTo>
                      <a:pt x="10" y="76"/>
                    </a:lnTo>
                    <a:lnTo>
                      <a:pt x="8" y="76"/>
                    </a:lnTo>
                    <a:lnTo>
                      <a:pt x="8" y="73"/>
                    </a:lnTo>
                    <a:lnTo>
                      <a:pt x="5" y="73"/>
                    </a:lnTo>
                    <a:lnTo>
                      <a:pt x="5" y="76"/>
                    </a:lnTo>
                    <a:lnTo>
                      <a:pt x="3" y="76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5" y="57"/>
                    </a:lnTo>
                    <a:lnTo>
                      <a:pt x="5" y="54"/>
                    </a:lnTo>
                    <a:lnTo>
                      <a:pt x="8" y="52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10" y="49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5" y="47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41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43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3" y="30"/>
                    </a:lnTo>
                    <a:lnTo>
                      <a:pt x="55" y="30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5" y="30"/>
                    </a:lnTo>
                    <a:lnTo>
                      <a:pt x="67" y="30"/>
                    </a:lnTo>
                    <a:lnTo>
                      <a:pt x="67" y="30"/>
                    </a:lnTo>
                    <a:lnTo>
                      <a:pt x="67" y="30"/>
                    </a:lnTo>
                    <a:lnTo>
                      <a:pt x="69" y="30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4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88" y="26"/>
                    </a:lnTo>
                    <a:lnTo>
                      <a:pt x="91" y="26"/>
                    </a:lnTo>
                    <a:lnTo>
                      <a:pt x="93" y="23"/>
                    </a:lnTo>
                    <a:lnTo>
                      <a:pt x="95" y="23"/>
                    </a:lnTo>
                    <a:lnTo>
                      <a:pt x="95" y="2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8" y="19"/>
                    </a:lnTo>
                    <a:lnTo>
                      <a:pt x="95" y="19"/>
                    </a:lnTo>
                    <a:lnTo>
                      <a:pt x="95" y="16"/>
                    </a:lnTo>
                    <a:lnTo>
                      <a:pt x="95" y="14"/>
                    </a:lnTo>
                    <a:lnTo>
                      <a:pt x="95" y="11"/>
                    </a:lnTo>
                    <a:lnTo>
                      <a:pt x="98" y="11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5" y="14"/>
                    </a:lnTo>
                    <a:lnTo>
                      <a:pt x="105" y="16"/>
                    </a:lnTo>
                    <a:lnTo>
                      <a:pt x="103" y="16"/>
                    </a:lnTo>
                    <a:lnTo>
                      <a:pt x="105" y="19"/>
                    </a:lnTo>
                    <a:lnTo>
                      <a:pt x="105" y="16"/>
                    </a:lnTo>
                    <a:lnTo>
                      <a:pt x="107" y="16"/>
                    </a:lnTo>
                    <a:lnTo>
                      <a:pt x="107" y="19"/>
                    </a:lnTo>
                    <a:lnTo>
                      <a:pt x="107" y="16"/>
                    </a:lnTo>
                    <a:lnTo>
                      <a:pt x="110" y="16"/>
                    </a:lnTo>
                    <a:lnTo>
                      <a:pt x="107" y="16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0" y="11"/>
                    </a:lnTo>
                    <a:lnTo>
                      <a:pt x="112" y="11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7" y="9"/>
                    </a:lnTo>
                    <a:lnTo>
                      <a:pt x="117" y="11"/>
                    </a:lnTo>
                    <a:lnTo>
                      <a:pt x="119" y="11"/>
                    </a:lnTo>
                    <a:lnTo>
                      <a:pt x="122" y="9"/>
                    </a:lnTo>
                    <a:lnTo>
                      <a:pt x="124" y="9"/>
                    </a:lnTo>
                    <a:lnTo>
                      <a:pt x="124" y="11"/>
                    </a:lnTo>
                    <a:lnTo>
                      <a:pt x="126" y="11"/>
                    </a:lnTo>
                    <a:lnTo>
                      <a:pt x="129" y="9"/>
                    </a:lnTo>
                    <a:lnTo>
                      <a:pt x="131" y="9"/>
                    </a:lnTo>
                    <a:lnTo>
                      <a:pt x="133" y="9"/>
                    </a:lnTo>
                    <a:lnTo>
                      <a:pt x="133" y="11"/>
                    </a:lnTo>
                    <a:lnTo>
                      <a:pt x="133" y="9"/>
                    </a:lnTo>
                    <a:lnTo>
                      <a:pt x="136" y="9"/>
                    </a:lnTo>
                    <a:lnTo>
                      <a:pt x="138" y="9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1" y="4"/>
                    </a:lnTo>
                    <a:lnTo>
                      <a:pt x="143" y="4"/>
                    </a:lnTo>
                    <a:lnTo>
                      <a:pt x="145" y="4"/>
                    </a:lnTo>
                    <a:lnTo>
                      <a:pt x="143" y="2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55" y="4"/>
                    </a:lnTo>
                    <a:lnTo>
                      <a:pt x="157" y="4"/>
                    </a:lnTo>
                    <a:lnTo>
                      <a:pt x="160" y="4"/>
                    </a:lnTo>
                    <a:lnTo>
                      <a:pt x="160" y="7"/>
                    </a:lnTo>
                    <a:lnTo>
                      <a:pt x="160" y="7"/>
                    </a:lnTo>
                    <a:lnTo>
                      <a:pt x="162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60" y="11"/>
                    </a:lnTo>
                    <a:lnTo>
                      <a:pt x="160" y="14"/>
                    </a:lnTo>
                    <a:lnTo>
                      <a:pt x="157" y="14"/>
                    </a:lnTo>
                    <a:lnTo>
                      <a:pt x="155" y="14"/>
                    </a:lnTo>
                    <a:lnTo>
                      <a:pt x="155" y="16"/>
                    </a:lnTo>
                    <a:lnTo>
                      <a:pt x="157" y="19"/>
                    </a:lnTo>
                    <a:lnTo>
                      <a:pt x="160" y="19"/>
                    </a:lnTo>
                    <a:lnTo>
                      <a:pt x="157" y="19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5" y="23"/>
                    </a:lnTo>
                    <a:lnTo>
                      <a:pt x="157" y="26"/>
                    </a:lnTo>
                    <a:lnTo>
                      <a:pt x="160" y="26"/>
                    </a:lnTo>
                    <a:lnTo>
                      <a:pt x="160" y="26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4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71" y="23"/>
                    </a:lnTo>
                    <a:lnTo>
                      <a:pt x="171" y="21"/>
                    </a:lnTo>
                    <a:lnTo>
                      <a:pt x="174" y="23"/>
                    </a:lnTo>
                    <a:lnTo>
                      <a:pt x="171" y="23"/>
                    </a:lnTo>
                    <a:lnTo>
                      <a:pt x="174" y="23"/>
                    </a:lnTo>
                    <a:lnTo>
                      <a:pt x="176" y="26"/>
                    </a:lnTo>
                    <a:lnTo>
                      <a:pt x="174" y="26"/>
                    </a:lnTo>
                    <a:lnTo>
                      <a:pt x="174" y="28"/>
                    </a:lnTo>
                    <a:lnTo>
                      <a:pt x="176" y="30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1" y="30"/>
                    </a:lnTo>
                    <a:lnTo>
                      <a:pt x="183" y="30"/>
                    </a:lnTo>
                    <a:lnTo>
                      <a:pt x="183" y="33"/>
                    </a:lnTo>
                    <a:lnTo>
                      <a:pt x="186" y="33"/>
                    </a:lnTo>
                    <a:lnTo>
                      <a:pt x="186" y="30"/>
                    </a:lnTo>
                    <a:lnTo>
                      <a:pt x="188" y="33"/>
                    </a:lnTo>
                    <a:lnTo>
                      <a:pt x="190" y="33"/>
                    </a:lnTo>
                    <a:lnTo>
                      <a:pt x="190" y="35"/>
                    </a:lnTo>
                    <a:lnTo>
                      <a:pt x="193" y="33"/>
                    </a:lnTo>
                    <a:lnTo>
                      <a:pt x="195" y="33"/>
                    </a:lnTo>
                    <a:lnTo>
                      <a:pt x="195" y="30"/>
                    </a:lnTo>
                    <a:lnTo>
                      <a:pt x="198" y="30"/>
                    </a:lnTo>
                    <a:close/>
                  </a:path>
                </a:pathLst>
              </a:custGeom>
              <a:solidFill>
                <a:srgbClr val="FCFAB4"/>
              </a:solidFill>
              <a:ln w="3175">
                <a:solidFill>
                  <a:srgbClr val="DEDDB9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40" name="Freeform 25">
                <a:extLst>
                  <a:ext uri="{FF2B5EF4-FFF2-40B4-BE49-F238E27FC236}">
                    <a16:creationId xmlns:a16="http://schemas.microsoft.com/office/drawing/2014/main" xmlns="" id="{F56F6D5E-E501-4AB3-A7C2-DABA70995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682" y="425758"/>
                <a:ext cx="2108200" cy="1200150"/>
              </a:xfrm>
              <a:custGeom>
                <a:avLst/>
                <a:gdLst>
                  <a:gd name="T0" fmla="*/ 613 w 1328"/>
                  <a:gd name="T1" fmla="*/ 38 h 756"/>
                  <a:gd name="T2" fmla="*/ 649 w 1328"/>
                  <a:gd name="T3" fmla="*/ 86 h 756"/>
                  <a:gd name="T4" fmla="*/ 689 w 1328"/>
                  <a:gd name="T5" fmla="*/ 109 h 756"/>
                  <a:gd name="T6" fmla="*/ 746 w 1328"/>
                  <a:gd name="T7" fmla="*/ 164 h 756"/>
                  <a:gd name="T8" fmla="*/ 806 w 1328"/>
                  <a:gd name="T9" fmla="*/ 159 h 756"/>
                  <a:gd name="T10" fmla="*/ 872 w 1328"/>
                  <a:gd name="T11" fmla="*/ 164 h 756"/>
                  <a:gd name="T12" fmla="*/ 934 w 1328"/>
                  <a:gd name="T13" fmla="*/ 133 h 756"/>
                  <a:gd name="T14" fmla="*/ 991 w 1328"/>
                  <a:gd name="T15" fmla="*/ 114 h 756"/>
                  <a:gd name="T16" fmla="*/ 1036 w 1328"/>
                  <a:gd name="T17" fmla="*/ 88 h 756"/>
                  <a:gd name="T18" fmla="*/ 1096 w 1328"/>
                  <a:gd name="T19" fmla="*/ 90 h 756"/>
                  <a:gd name="T20" fmla="*/ 1141 w 1328"/>
                  <a:gd name="T21" fmla="*/ 95 h 756"/>
                  <a:gd name="T22" fmla="*/ 1198 w 1328"/>
                  <a:gd name="T23" fmla="*/ 62 h 756"/>
                  <a:gd name="T24" fmla="*/ 1259 w 1328"/>
                  <a:gd name="T25" fmla="*/ 40 h 756"/>
                  <a:gd name="T26" fmla="*/ 1312 w 1328"/>
                  <a:gd name="T27" fmla="*/ 76 h 756"/>
                  <a:gd name="T28" fmla="*/ 1328 w 1328"/>
                  <a:gd name="T29" fmla="*/ 166 h 756"/>
                  <a:gd name="T30" fmla="*/ 1283 w 1328"/>
                  <a:gd name="T31" fmla="*/ 181 h 756"/>
                  <a:gd name="T32" fmla="*/ 1233 w 1328"/>
                  <a:gd name="T33" fmla="*/ 178 h 756"/>
                  <a:gd name="T34" fmla="*/ 1176 w 1328"/>
                  <a:gd name="T35" fmla="*/ 192 h 756"/>
                  <a:gd name="T36" fmla="*/ 1129 w 1328"/>
                  <a:gd name="T37" fmla="*/ 238 h 756"/>
                  <a:gd name="T38" fmla="*/ 1136 w 1328"/>
                  <a:gd name="T39" fmla="*/ 283 h 756"/>
                  <a:gd name="T40" fmla="*/ 1074 w 1328"/>
                  <a:gd name="T41" fmla="*/ 285 h 756"/>
                  <a:gd name="T42" fmla="*/ 1017 w 1328"/>
                  <a:gd name="T43" fmla="*/ 311 h 756"/>
                  <a:gd name="T44" fmla="*/ 965 w 1328"/>
                  <a:gd name="T45" fmla="*/ 333 h 756"/>
                  <a:gd name="T46" fmla="*/ 953 w 1328"/>
                  <a:gd name="T47" fmla="*/ 394 h 756"/>
                  <a:gd name="T48" fmla="*/ 913 w 1328"/>
                  <a:gd name="T49" fmla="*/ 421 h 756"/>
                  <a:gd name="T50" fmla="*/ 856 w 1328"/>
                  <a:gd name="T51" fmla="*/ 440 h 756"/>
                  <a:gd name="T52" fmla="*/ 787 w 1328"/>
                  <a:gd name="T53" fmla="*/ 468 h 756"/>
                  <a:gd name="T54" fmla="*/ 720 w 1328"/>
                  <a:gd name="T55" fmla="*/ 487 h 756"/>
                  <a:gd name="T56" fmla="*/ 656 w 1328"/>
                  <a:gd name="T57" fmla="*/ 499 h 756"/>
                  <a:gd name="T58" fmla="*/ 618 w 1328"/>
                  <a:gd name="T59" fmla="*/ 492 h 756"/>
                  <a:gd name="T60" fmla="*/ 561 w 1328"/>
                  <a:gd name="T61" fmla="*/ 504 h 756"/>
                  <a:gd name="T62" fmla="*/ 499 w 1328"/>
                  <a:gd name="T63" fmla="*/ 499 h 756"/>
                  <a:gd name="T64" fmla="*/ 473 w 1328"/>
                  <a:gd name="T65" fmla="*/ 551 h 756"/>
                  <a:gd name="T66" fmla="*/ 406 w 1328"/>
                  <a:gd name="T67" fmla="*/ 554 h 756"/>
                  <a:gd name="T68" fmla="*/ 378 w 1328"/>
                  <a:gd name="T69" fmla="*/ 604 h 756"/>
                  <a:gd name="T70" fmla="*/ 357 w 1328"/>
                  <a:gd name="T71" fmla="*/ 661 h 756"/>
                  <a:gd name="T72" fmla="*/ 307 w 1328"/>
                  <a:gd name="T73" fmla="*/ 701 h 756"/>
                  <a:gd name="T74" fmla="*/ 228 w 1328"/>
                  <a:gd name="T75" fmla="*/ 732 h 756"/>
                  <a:gd name="T76" fmla="*/ 181 w 1328"/>
                  <a:gd name="T77" fmla="*/ 753 h 756"/>
                  <a:gd name="T78" fmla="*/ 148 w 1328"/>
                  <a:gd name="T79" fmla="*/ 720 h 756"/>
                  <a:gd name="T80" fmla="*/ 117 w 1328"/>
                  <a:gd name="T81" fmla="*/ 699 h 756"/>
                  <a:gd name="T82" fmla="*/ 109 w 1328"/>
                  <a:gd name="T83" fmla="*/ 646 h 756"/>
                  <a:gd name="T84" fmla="*/ 76 w 1328"/>
                  <a:gd name="T85" fmla="*/ 596 h 756"/>
                  <a:gd name="T86" fmla="*/ 10 w 1328"/>
                  <a:gd name="T87" fmla="*/ 570 h 756"/>
                  <a:gd name="T88" fmla="*/ 57 w 1328"/>
                  <a:gd name="T89" fmla="*/ 532 h 756"/>
                  <a:gd name="T90" fmla="*/ 95 w 1328"/>
                  <a:gd name="T91" fmla="*/ 494 h 756"/>
                  <a:gd name="T92" fmla="*/ 98 w 1328"/>
                  <a:gd name="T93" fmla="*/ 435 h 756"/>
                  <a:gd name="T94" fmla="*/ 102 w 1328"/>
                  <a:gd name="T95" fmla="*/ 371 h 756"/>
                  <a:gd name="T96" fmla="*/ 162 w 1328"/>
                  <a:gd name="T97" fmla="*/ 340 h 756"/>
                  <a:gd name="T98" fmla="*/ 174 w 1328"/>
                  <a:gd name="T99" fmla="*/ 307 h 756"/>
                  <a:gd name="T100" fmla="*/ 136 w 1328"/>
                  <a:gd name="T101" fmla="*/ 261 h 756"/>
                  <a:gd name="T102" fmla="*/ 81 w 1328"/>
                  <a:gd name="T103" fmla="*/ 231 h 756"/>
                  <a:gd name="T104" fmla="*/ 114 w 1328"/>
                  <a:gd name="T105" fmla="*/ 192 h 756"/>
                  <a:gd name="T106" fmla="*/ 181 w 1328"/>
                  <a:gd name="T107" fmla="*/ 181 h 756"/>
                  <a:gd name="T108" fmla="*/ 243 w 1328"/>
                  <a:gd name="T109" fmla="*/ 159 h 756"/>
                  <a:gd name="T110" fmla="*/ 309 w 1328"/>
                  <a:gd name="T111" fmla="*/ 135 h 756"/>
                  <a:gd name="T112" fmla="*/ 288 w 1328"/>
                  <a:gd name="T113" fmla="*/ 81 h 756"/>
                  <a:gd name="T114" fmla="*/ 333 w 1328"/>
                  <a:gd name="T115" fmla="*/ 67 h 756"/>
                  <a:gd name="T116" fmla="*/ 383 w 1328"/>
                  <a:gd name="T117" fmla="*/ 48 h 756"/>
                  <a:gd name="T118" fmla="*/ 447 w 1328"/>
                  <a:gd name="T119" fmla="*/ 76 h 756"/>
                  <a:gd name="T120" fmla="*/ 499 w 1328"/>
                  <a:gd name="T121" fmla="*/ 43 h 756"/>
                  <a:gd name="T122" fmla="*/ 544 w 1328"/>
                  <a:gd name="T123" fmla="*/ 40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28" h="756">
                    <a:moveTo>
                      <a:pt x="568" y="2"/>
                    </a:moveTo>
                    <a:lnTo>
                      <a:pt x="570" y="2"/>
                    </a:lnTo>
                    <a:lnTo>
                      <a:pt x="570" y="5"/>
                    </a:lnTo>
                    <a:lnTo>
                      <a:pt x="568" y="7"/>
                    </a:lnTo>
                    <a:lnTo>
                      <a:pt x="570" y="7"/>
                    </a:lnTo>
                    <a:lnTo>
                      <a:pt x="573" y="7"/>
                    </a:lnTo>
                    <a:lnTo>
                      <a:pt x="573" y="10"/>
                    </a:lnTo>
                    <a:lnTo>
                      <a:pt x="575" y="10"/>
                    </a:lnTo>
                    <a:lnTo>
                      <a:pt x="575" y="7"/>
                    </a:lnTo>
                    <a:lnTo>
                      <a:pt x="575" y="10"/>
                    </a:lnTo>
                    <a:lnTo>
                      <a:pt x="578" y="10"/>
                    </a:lnTo>
                    <a:lnTo>
                      <a:pt x="578" y="7"/>
                    </a:lnTo>
                    <a:lnTo>
                      <a:pt x="578" y="10"/>
                    </a:lnTo>
                    <a:lnTo>
                      <a:pt x="580" y="10"/>
                    </a:lnTo>
                    <a:lnTo>
                      <a:pt x="582" y="10"/>
                    </a:lnTo>
                    <a:lnTo>
                      <a:pt x="585" y="10"/>
                    </a:lnTo>
                    <a:lnTo>
                      <a:pt x="585" y="12"/>
                    </a:lnTo>
                    <a:lnTo>
                      <a:pt x="585" y="14"/>
                    </a:lnTo>
                    <a:lnTo>
                      <a:pt x="587" y="17"/>
                    </a:lnTo>
                    <a:lnTo>
                      <a:pt x="589" y="14"/>
                    </a:lnTo>
                    <a:lnTo>
                      <a:pt x="589" y="17"/>
                    </a:lnTo>
                    <a:lnTo>
                      <a:pt x="592" y="17"/>
                    </a:lnTo>
                    <a:lnTo>
                      <a:pt x="594" y="17"/>
                    </a:lnTo>
                    <a:lnTo>
                      <a:pt x="597" y="17"/>
                    </a:lnTo>
                    <a:lnTo>
                      <a:pt x="597" y="14"/>
                    </a:lnTo>
                    <a:lnTo>
                      <a:pt x="597" y="17"/>
                    </a:lnTo>
                    <a:lnTo>
                      <a:pt x="599" y="17"/>
                    </a:lnTo>
                    <a:lnTo>
                      <a:pt x="599" y="19"/>
                    </a:lnTo>
                    <a:lnTo>
                      <a:pt x="601" y="19"/>
                    </a:lnTo>
                    <a:lnTo>
                      <a:pt x="601" y="21"/>
                    </a:lnTo>
                    <a:lnTo>
                      <a:pt x="601" y="19"/>
                    </a:lnTo>
                    <a:lnTo>
                      <a:pt x="601" y="19"/>
                    </a:lnTo>
                    <a:lnTo>
                      <a:pt x="604" y="19"/>
                    </a:lnTo>
                    <a:lnTo>
                      <a:pt x="604" y="21"/>
                    </a:lnTo>
                    <a:lnTo>
                      <a:pt x="604" y="21"/>
                    </a:lnTo>
                    <a:lnTo>
                      <a:pt x="606" y="21"/>
                    </a:lnTo>
                    <a:lnTo>
                      <a:pt x="606" y="24"/>
                    </a:lnTo>
                    <a:lnTo>
                      <a:pt x="608" y="24"/>
                    </a:lnTo>
                    <a:lnTo>
                      <a:pt x="611" y="24"/>
                    </a:lnTo>
                    <a:lnTo>
                      <a:pt x="613" y="24"/>
                    </a:lnTo>
                    <a:lnTo>
                      <a:pt x="613" y="26"/>
                    </a:lnTo>
                    <a:lnTo>
                      <a:pt x="613" y="29"/>
                    </a:lnTo>
                    <a:lnTo>
                      <a:pt x="613" y="31"/>
                    </a:lnTo>
                    <a:lnTo>
                      <a:pt x="616" y="31"/>
                    </a:lnTo>
                    <a:lnTo>
                      <a:pt x="616" y="33"/>
                    </a:lnTo>
                    <a:lnTo>
                      <a:pt x="616" y="36"/>
                    </a:lnTo>
                    <a:lnTo>
                      <a:pt x="613" y="36"/>
                    </a:lnTo>
                    <a:lnTo>
                      <a:pt x="613" y="38"/>
                    </a:lnTo>
                    <a:lnTo>
                      <a:pt x="611" y="38"/>
                    </a:lnTo>
                    <a:lnTo>
                      <a:pt x="611" y="40"/>
                    </a:lnTo>
                    <a:lnTo>
                      <a:pt x="611" y="43"/>
                    </a:lnTo>
                    <a:lnTo>
                      <a:pt x="608" y="43"/>
                    </a:lnTo>
                    <a:lnTo>
                      <a:pt x="608" y="45"/>
                    </a:lnTo>
                    <a:lnTo>
                      <a:pt x="611" y="45"/>
                    </a:lnTo>
                    <a:lnTo>
                      <a:pt x="611" y="48"/>
                    </a:lnTo>
                    <a:lnTo>
                      <a:pt x="613" y="48"/>
                    </a:lnTo>
                    <a:lnTo>
                      <a:pt x="613" y="50"/>
                    </a:lnTo>
                    <a:lnTo>
                      <a:pt x="616" y="50"/>
                    </a:lnTo>
                    <a:lnTo>
                      <a:pt x="618" y="50"/>
                    </a:lnTo>
                    <a:lnTo>
                      <a:pt x="618" y="52"/>
                    </a:lnTo>
                    <a:lnTo>
                      <a:pt x="620" y="52"/>
                    </a:lnTo>
                    <a:lnTo>
                      <a:pt x="620" y="50"/>
                    </a:lnTo>
                    <a:lnTo>
                      <a:pt x="620" y="48"/>
                    </a:lnTo>
                    <a:lnTo>
                      <a:pt x="623" y="48"/>
                    </a:lnTo>
                    <a:lnTo>
                      <a:pt x="625" y="48"/>
                    </a:lnTo>
                    <a:lnTo>
                      <a:pt x="627" y="48"/>
                    </a:lnTo>
                    <a:lnTo>
                      <a:pt x="630" y="50"/>
                    </a:lnTo>
                    <a:lnTo>
                      <a:pt x="632" y="50"/>
                    </a:lnTo>
                    <a:lnTo>
                      <a:pt x="630" y="52"/>
                    </a:lnTo>
                    <a:lnTo>
                      <a:pt x="630" y="55"/>
                    </a:lnTo>
                    <a:lnTo>
                      <a:pt x="630" y="57"/>
                    </a:lnTo>
                    <a:lnTo>
                      <a:pt x="627" y="57"/>
                    </a:lnTo>
                    <a:lnTo>
                      <a:pt x="627" y="59"/>
                    </a:lnTo>
                    <a:lnTo>
                      <a:pt x="627" y="62"/>
                    </a:lnTo>
                    <a:lnTo>
                      <a:pt x="627" y="64"/>
                    </a:lnTo>
                    <a:lnTo>
                      <a:pt x="630" y="64"/>
                    </a:lnTo>
                    <a:lnTo>
                      <a:pt x="630" y="67"/>
                    </a:lnTo>
                    <a:lnTo>
                      <a:pt x="630" y="69"/>
                    </a:lnTo>
                    <a:lnTo>
                      <a:pt x="630" y="71"/>
                    </a:lnTo>
                    <a:lnTo>
                      <a:pt x="632" y="71"/>
                    </a:lnTo>
                    <a:lnTo>
                      <a:pt x="632" y="74"/>
                    </a:lnTo>
                    <a:lnTo>
                      <a:pt x="635" y="74"/>
                    </a:lnTo>
                    <a:lnTo>
                      <a:pt x="632" y="76"/>
                    </a:lnTo>
                    <a:lnTo>
                      <a:pt x="630" y="76"/>
                    </a:lnTo>
                    <a:lnTo>
                      <a:pt x="632" y="78"/>
                    </a:lnTo>
                    <a:lnTo>
                      <a:pt x="632" y="78"/>
                    </a:lnTo>
                    <a:lnTo>
                      <a:pt x="632" y="81"/>
                    </a:lnTo>
                    <a:lnTo>
                      <a:pt x="635" y="81"/>
                    </a:lnTo>
                    <a:lnTo>
                      <a:pt x="637" y="81"/>
                    </a:lnTo>
                    <a:lnTo>
                      <a:pt x="639" y="83"/>
                    </a:lnTo>
                    <a:lnTo>
                      <a:pt x="642" y="83"/>
                    </a:lnTo>
                    <a:lnTo>
                      <a:pt x="642" y="86"/>
                    </a:lnTo>
                    <a:lnTo>
                      <a:pt x="644" y="86"/>
                    </a:lnTo>
                    <a:lnTo>
                      <a:pt x="644" y="83"/>
                    </a:lnTo>
                    <a:lnTo>
                      <a:pt x="646" y="86"/>
                    </a:lnTo>
                    <a:lnTo>
                      <a:pt x="649" y="86"/>
                    </a:lnTo>
                    <a:lnTo>
                      <a:pt x="646" y="86"/>
                    </a:lnTo>
                    <a:lnTo>
                      <a:pt x="646" y="88"/>
                    </a:lnTo>
                    <a:lnTo>
                      <a:pt x="649" y="88"/>
                    </a:lnTo>
                    <a:lnTo>
                      <a:pt x="646" y="88"/>
                    </a:lnTo>
                    <a:lnTo>
                      <a:pt x="649" y="90"/>
                    </a:lnTo>
                    <a:lnTo>
                      <a:pt x="646" y="90"/>
                    </a:lnTo>
                    <a:lnTo>
                      <a:pt x="646" y="93"/>
                    </a:lnTo>
                    <a:lnTo>
                      <a:pt x="649" y="93"/>
                    </a:lnTo>
                    <a:lnTo>
                      <a:pt x="651" y="93"/>
                    </a:lnTo>
                    <a:lnTo>
                      <a:pt x="654" y="95"/>
                    </a:lnTo>
                    <a:lnTo>
                      <a:pt x="656" y="95"/>
                    </a:lnTo>
                    <a:lnTo>
                      <a:pt x="656" y="97"/>
                    </a:lnTo>
                    <a:lnTo>
                      <a:pt x="656" y="100"/>
                    </a:lnTo>
                    <a:lnTo>
                      <a:pt x="658" y="100"/>
                    </a:lnTo>
                    <a:lnTo>
                      <a:pt x="658" y="102"/>
                    </a:lnTo>
                    <a:lnTo>
                      <a:pt x="658" y="102"/>
                    </a:lnTo>
                    <a:lnTo>
                      <a:pt x="658" y="102"/>
                    </a:lnTo>
                    <a:lnTo>
                      <a:pt x="658" y="105"/>
                    </a:lnTo>
                    <a:lnTo>
                      <a:pt x="656" y="105"/>
                    </a:lnTo>
                    <a:lnTo>
                      <a:pt x="656" y="107"/>
                    </a:lnTo>
                    <a:lnTo>
                      <a:pt x="656" y="109"/>
                    </a:lnTo>
                    <a:lnTo>
                      <a:pt x="656" y="107"/>
                    </a:lnTo>
                    <a:lnTo>
                      <a:pt x="654" y="109"/>
                    </a:lnTo>
                    <a:lnTo>
                      <a:pt x="654" y="112"/>
                    </a:lnTo>
                    <a:lnTo>
                      <a:pt x="656" y="114"/>
                    </a:lnTo>
                    <a:lnTo>
                      <a:pt x="658" y="114"/>
                    </a:lnTo>
                    <a:lnTo>
                      <a:pt x="658" y="116"/>
                    </a:lnTo>
                    <a:lnTo>
                      <a:pt x="658" y="116"/>
                    </a:lnTo>
                    <a:lnTo>
                      <a:pt x="658" y="114"/>
                    </a:lnTo>
                    <a:lnTo>
                      <a:pt x="658" y="116"/>
                    </a:lnTo>
                    <a:lnTo>
                      <a:pt x="661" y="116"/>
                    </a:lnTo>
                    <a:lnTo>
                      <a:pt x="663" y="114"/>
                    </a:lnTo>
                    <a:lnTo>
                      <a:pt x="665" y="114"/>
                    </a:lnTo>
                    <a:lnTo>
                      <a:pt x="665" y="112"/>
                    </a:lnTo>
                    <a:lnTo>
                      <a:pt x="668" y="112"/>
                    </a:lnTo>
                    <a:lnTo>
                      <a:pt x="670" y="109"/>
                    </a:lnTo>
                    <a:lnTo>
                      <a:pt x="673" y="109"/>
                    </a:lnTo>
                    <a:lnTo>
                      <a:pt x="675" y="109"/>
                    </a:lnTo>
                    <a:lnTo>
                      <a:pt x="677" y="109"/>
                    </a:lnTo>
                    <a:lnTo>
                      <a:pt x="677" y="112"/>
                    </a:lnTo>
                    <a:lnTo>
                      <a:pt x="677" y="109"/>
                    </a:lnTo>
                    <a:lnTo>
                      <a:pt x="680" y="109"/>
                    </a:lnTo>
                    <a:lnTo>
                      <a:pt x="682" y="109"/>
                    </a:lnTo>
                    <a:lnTo>
                      <a:pt x="684" y="109"/>
                    </a:lnTo>
                    <a:lnTo>
                      <a:pt x="687" y="109"/>
                    </a:lnTo>
                    <a:lnTo>
                      <a:pt x="687" y="112"/>
                    </a:lnTo>
                    <a:lnTo>
                      <a:pt x="687" y="109"/>
                    </a:lnTo>
                    <a:lnTo>
                      <a:pt x="689" y="109"/>
                    </a:lnTo>
                    <a:lnTo>
                      <a:pt x="692" y="109"/>
                    </a:lnTo>
                    <a:lnTo>
                      <a:pt x="692" y="112"/>
                    </a:lnTo>
                    <a:lnTo>
                      <a:pt x="694" y="114"/>
                    </a:lnTo>
                    <a:lnTo>
                      <a:pt x="696" y="114"/>
                    </a:lnTo>
                    <a:lnTo>
                      <a:pt x="699" y="114"/>
                    </a:lnTo>
                    <a:lnTo>
                      <a:pt x="701" y="114"/>
                    </a:lnTo>
                    <a:lnTo>
                      <a:pt x="703" y="114"/>
                    </a:lnTo>
                    <a:lnTo>
                      <a:pt x="703" y="116"/>
                    </a:lnTo>
                    <a:lnTo>
                      <a:pt x="706" y="116"/>
                    </a:lnTo>
                    <a:lnTo>
                      <a:pt x="708" y="116"/>
                    </a:lnTo>
                    <a:lnTo>
                      <a:pt x="711" y="116"/>
                    </a:lnTo>
                    <a:lnTo>
                      <a:pt x="713" y="119"/>
                    </a:lnTo>
                    <a:lnTo>
                      <a:pt x="715" y="119"/>
                    </a:lnTo>
                    <a:lnTo>
                      <a:pt x="715" y="121"/>
                    </a:lnTo>
                    <a:lnTo>
                      <a:pt x="715" y="119"/>
                    </a:lnTo>
                    <a:lnTo>
                      <a:pt x="715" y="121"/>
                    </a:lnTo>
                    <a:lnTo>
                      <a:pt x="718" y="124"/>
                    </a:lnTo>
                    <a:lnTo>
                      <a:pt x="720" y="124"/>
                    </a:lnTo>
                    <a:lnTo>
                      <a:pt x="722" y="124"/>
                    </a:lnTo>
                    <a:lnTo>
                      <a:pt x="722" y="126"/>
                    </a:lnTo>
                    <a:lnTo>
                      <a:pt x="725" y="126"/>
                    </a:lnTo>
                    <a:lnTo>
                      <a:pt x="725" y="128"/>
                    </a:lnTo>
                    <a:lnTo>
                      <a:pt x="727" y="131"/>
                    </a:lnTo>
                    <a:lnTo>
                      <a:pt x="727" y="133"/>
                    </a:lnTo>
                    <a:lnTo>
                      <a:pt x="727" y="135"/>
                    </a:lnTo>
                    <a:lnTo>
                      <a:pt x="730" y="135"/>
                    </a:lnTo>
                    <a:lnTo>
                      <a:pt x="730" y="135"/>
                    </a:lnTo>
                    <a:lnTo>
                      <a:pt x="730" y="138"/>
                    </a:lnTo>
                    <a:lnTo>
                      <a:pt x="727" y="140"/>
                    </a:lnTo>
                    <a:lnTo>
                      <a:pt x="730" y="140"/>
                    </a:lnTo>
                    <a:lnTo>
                      <a:pt x="730" y="143"/>
                    </a:lnTo>
                    <a:lnTo>
                      <a:pt x="730" y="145"/>
                    </a:lnTo>
                    <a:lnTo>
                      <a:pt x="730" y="147"/>
                    </a:lnTo>
                    <a:lnTo>
                      <a:pt x="732" y="147"/>
                    </a:lnTo>
                    <a:lnTo>
                      <a:pt x="734" y="147"/>
                    </a:lnTo>
                    <a:lnTo>
                      <a:pt x="732" y="150"/>
                    </a:lnTo>
                    <a:lnTo>
                      <a:pt x="734" y="150"/>
                    </a:lnTo>
                    <a:lnTo>
                      <a:pt x="734" y="152"/>
                    </a:lnTo>
                    <a:lnTo>
                      <a:pt x="737" y="152"/>
                    </a:lnTo>
                    <a:lnTo>
                      <a:pt x="737" y="154"/>
                    </a:lnTo>
                    <a:lnTo>
                      <a:pt x="737" y="157"/>
                    </a:lnTo>
                    <a:lnTo>
                      <a:pt x="737" y="159"/>
                    </a:lnTo>
                    <a:lnTo>
                      <a:pt x="739" y="162"/>
                    </a:lnTo>
                    <a:lnTo>
                      <a:pt x="741" y="162"/>
                    </a:lnTo>
                    <a:lnTo>
                      <a:pt x="741" y="164"/>
                    </a:lnTo>
                    <a:lnTo>
                      <a:pt x="744" y="166"/>
                    </a:lnTo>
                    <a:lnTo>
                      <a:pt x="746" y="166"/>
                    </a:lnTo>
                    <a:lnTo>
                      <a:pt x="746" y="164"/>
                    </a:lnTo>
                    <a:lnTo>
                      <a:pt x="746" y="162"/>
                    </a:lnTo>
                    <a:lnTo>
                      <a:pt x="744" y="162"/>
                    </a:lnTo>
                    <a:lnTo>
                      <a:pt x="746" y="162"/>
                    </a:lnTo>
                    <a:lnTo>
                      <a:pt x="746" y="159"/>
                    </a:lnTo>
                    <a:lnTo>
                      <a:pt x="749" y="162"/>
                    </a:lnTo>
                    <a:lnTo>
                      <a:pt x="751" y="162"/>
                    </a:lnTo>
                    <a:lnTo>
                      <a:pt x="751" y="164"/>
                    </a:lnTo>
                    <a:lnTo>
                      <a:pt x="753" y="164"/>
                    </a:lnTo>
                    <a:lnTo>
                      <a:pt x="753" y="166"/>
                    </a:lnTo>
                    <a:lnTo>
                      <a:pt x="756" y="166"/>
                    </a:lnTo>
                    <a:lnTo>
                      <a:pt x="756" y="164"/>
                    </a:lnTo>
                    <a:lnTo>
                      <a:pt x="756" y="162"/>
                    </a:lnTo>
                    <a:lnTo>
                      <a:pt x="756" y="159"/>
                    </a:lnTo>
                    <a:lnTo>
                      <a:pt x="756" y="157"/>
                    </a:lnTo>
                    <a:lnTo>
                      <a:pt x="758" y="157"/>
                    </a:lnTo>
                    <a:lnTo>
                      <a:pt x="758" y="154"/>
                    </a:lnTo>
                    <a:lnTo>
                      <a:pt x="760" y="154"/>
                    </a:lnTo>
                    <a:lnTo>
                      <a:pt x="760" y="157"/>
                    </a:lnTo>
                    <a:lnTo>
                      <a:pt x="763" y="157"/>
                    </a:lnTo>
                    <a:lnTo>
                      <a:pt x="763" y="159"/>
                    </a:lnTo>
                    <a:lnTo>
                      <a:pt x="765" y="159"/>
                    </a:lnTo>
                    <a:lnTo>
                      <a:pt x="765" y="162"/>
                    </a:lnTo>
                    <a:lnTo>
                      <a:pt x="768" y="162"/>
                    </a:lnTo>
                    <a:lnTo>
                      <a:pt x="770" y="162"/>
                    </a:lnTo>
                    <a:lnTo>
                      <a:pt x="772" y="162"/>
                    </a:lnTo>
                    <a:lnTo>
                      <a:pt x="772" y="159"/>
                    </a:lnTo>
                    <a:lnTo>
                      <a:pt x="772" y="159"/>
                    </a:lnTo>
                    <a:lnTo>
                      <a:pt x="775" y="162"/>
                    </a:lnTo>
                    <a:lnTo>
                      <a:pt x="777" y="162"/>
                    </a:lnTo>
                    <a:lnTo>
                      <a:pt x="777" y="164"/>
                    </a:lnTo>
                    <a:lnTo>
                      <a:pt x="777" y="162"/>
                    </a:lnTo>
                    <a:lnTo>
                      <a:pt x="780" y="162"/>
                    </a:lnTo>
                    <a:lnTo>
                      <a:pt x="780" y="159"/>
                    </a:lnTo>
                    <a:lnTo>
                      <a:pt x="782" y="159"/>
                    </a:lnTo>
                    <a:lnTo>
                      <a:pt x="784" y="159"/>
                    </a:lnTo>
                    <a:lnTo>
                      <a:pt x="787" y="157"/>
                    </a:lnTo>
                    <a:lnTo>
                      <a:pt x="789" y="157"/>
                    </a:lnTo>
                    <a:lnTo>
                      <a:pt x="789" y="154"/>
                    </a:lnTo>
                    <a:lnTo>
                      <a:pt x="791" y="157"/>
                    </a:lnTo>
                    <a:lnTo>
                      <a:pt x="794" y="157"/>
                    </a:lnTo>
                    <a:lnTo>
                      <a:pt x="796" y="157"/>
                    </a:lnTo>
                    <a:lnTo>
                      <a:pt x="796" y="154"/>
                    </a:lnTo>
                    <a:lnTo>
                      <a:pt x="796" y="152"/>
                    </a:lnTo>
                    <a:lnTo>
                      <a:pt x="799" y="154"/>
                    </a:lnTo>
                    <a:lnTo>
                      <a:pt x="801" y="154"/>
                    </a:lnTo>
                    <a:lnTo>
                      <a:pt x="803" y="157"/>
                    </a:lnTo>
                    <a:lnTo>
                      <a:pt x="803" y="159"/>
                    </a:lnTo>
                    <a:lnTo>
                      <a:pt x="806" y="159"/>
                    </a:lnTo>
                    <a:lnTo>
                      <a:pt x="806" y="162"/>
                    </a:lnTo>
                    <a:lnTo>
                      <a:pt x="810" y="162"/>
                    </a:lnTo>
                    <a:lnTo>
                      <a:pt x="813" y="162"/>
                    </a:lnTo>
                    <a:lnTo>
                      <a:pt x="813" y="159"/>
                    </a:lnTo>
                    <a:lnTo>
                      <a:pt x="815" y="159"/>
                    </a:lnTo>
                    <a:lnTo>
                      <a:pt x="818" y="162"/>
                    </a:lnTo>
                    <a:lnTo>
                      <a:pt x="818" y="164"/>
                    </a:lnTo>
                    <a:lnTo>
                      <a:pt x="820" y="166"/>
                    </a:lnTo>
                    <a:lnTo>
                      <a:pt x="820" y="169"/>
                    </a:lnTo>
                    <a:lnTo>
                      <a:pt x="822" y="169"/>
                    </a:lnTo>
                    <a:lnTo>
                      <a:pt x="822" y="171"/>
                    </a:lnTo>
                    <a:lnTo>
                      <a:pt x="825" y="171"/>
                    </a:lnTo>
                    <a:lnTo>
                      <a:pt x="825" y="173"/>
                    </a:lnTo>
                    <a:lnTo>
                      <a:pt x="825" y="176"/>
                    </a:lnTo>
                    <a:lnTo>
                      <a:pt x="827" y="176"/>
                    </a:lnTo>
                    <a:lnTo>
                      <a:pt x="829" y="176"/>
                    </a:lnTo>
                    <a:lnTo>
                      <a:pt x="829" y="176"/>
                    </a:lnTo>
                    <a:lnTo>
                      <a:pt x="832" y="176"/>
                    </a:lnTo>
                    <a:lnTo>
                      <a:pt x="832" y="173"/>
                    </a:lnTo>
                    <a:lnTo>
                      <a:pt x="834" y="173"/>
                    </a:lnTo>
                    <a:lnTo>
                      <a:pt x="834" y="171"/>
                    </a:lnTo>
                    <a:lnTo>
                      <a:pt x="837" y="173"/>
                    </a:lnTo>
                    <a:lnTo>
                      <a:pt x="839" y="173"/>
                    </a:lnTo>
                    <a:lnTo>
                      <a:pt x="841" y="173"/>
                    </a:lnTo>
                    <a:lnTo>
                      <a:pt x="844" y="171"/>
                    </a:lnTo>
                    <a:lnTo>
                      <a:pt x="846" y="171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1"/>
                    </a:lnTo>
                    <a:lnTo>
                      <a:pt x="848" y="169"/>
                    </a:lnTo>
                    <a:lnTo>
                      <a:pt x="851" y="169"/>
                    </a:lnTo>
                    <a:lnTo>
                      <a:pt x="853" y="169"/>
                    </a:lnTo>
                    <a:lnTo>
                      <a:pt x="853" y="166"/>
                    </a:lnTo>
                    <a:lnTo>
                      <a:pt x="856" y="166"/>
                    </a:lnTo>
                    <a:lnTo>
                      <a:pt x="856" y="169"/>
                    </a:lnTo>
                    <a:lnTo>
                      <a:pt x="858" y="171"/>
                    </a:lnTo>
                    <a:lnTo>
                      <a:pt x="858" y="169"/>
                    </a:lnTo>
                    <a:lnTo>
                      <a:pt x="858" y="171"/>
                    </a:lnTo>
                    <a:lnTo>
                      <a:pt x="860" y="171"/>
                    </a:lnTo>
                    <a:lnTo>
                      <a:pt x="863" y="171"/>
                    </a:lnTo>
                    <a:lnTo>
                      <a:pt x="863" y="169"/>
                    </a:lnTo>
                    <a:lnTo>
                      <a:pt x="867" y="169"/>
                    </a:lnTo>
                    <a:lnTo>
                      <a:pt x="870" y="166"/>
                    </a:lnTo>
                    <a:lnTo>
                      <a:pt x="870" y="164"/>
                    </a:lnTo>
                    <a:lnTo>
                      <a:pt x="870" y="166"/>
                    </a:lnTo>
                    <a:lnTo>
                      <a:pt x="872" y="166"/>
                    </a:lnTo>
                    <a:lnTo>
                      <a:pt x="870" y="164"/>
                    </a:lnTo>
                    <a:lnTo>
                      <a:pt x="872" y="164"/>
                    </a:lnTo>
                    <a:lnTo>
                      <a:pt x="872" y="162"/>
                    </a:lnTo>
                    <a:lnTo>
                      <a:pt x="875" y="162"/>
                    </a:lnTo>
                    <a:lnTo>
                      <a:pt x="877" y="162"/>
                    </a:lnTo>
                    <a:lnTo>
                      <a:pt x="879" y="162"/>
                    </a:lnTo>
                    <a:lnTo>
                      <a:pt x="879" y="159"/>
                    </a:lnTo>
                    <a:lnTo>
                      <a:pt x="882" y="159"/>
                    </a:lnTo>
                    <a:lnTo>
                      <a:pt x="884" y="162"/>
                    </a:lnTo>
                    <a:lnTo>
                      <a:pt x="884" y="159"/>
                    </a:lnTo>
                    <a:lnTo>
                      <a:pt x="886" y="159"/>
                    </a:lnTo>
                    <a:lnTo>
                      <a:pt x="886" y="159"/>
                    </a:lnTo>
                    <a:lnTo>
                      <a:pt x="886" y="157"/>
                    </a:lnTo>
                    <a:lnTo>
                      <a:pt x="889" y="157"/>
                    </a:lnTo>
                    <a:lnTo>
                      <a:pt x="891" y="157"/>
                    </a:lnTo>
                    <a:lnTo>
                      <a:pt x="894" y="154"/>
                    </a:lnTo>
                    <a:lnTo>
                      <a:pt x="896" y="154"/>
                    </a:lnTo>
                    <a:lnTo>
                      <a:pt x="898" y="154"/>
                    </a:lnTo>
                    <a:lnTo>
                      <a:pt x="898" y="152"/>
                    </a:lnTo>
                    <a:lnTo>
                      <a:pt x="901" y="152"/>
                    </a:lnTo>
                    <a:lnTo>
                      <a:pt x="903" y="152"/>
                    </a:lnTo>
                    <a:lnTo>
                      <a:pt x="905" y="152"/>
                    </a:lnTo>
                    <a:lnTo>
                      <a:pt x="903" y="152"/>
                    </a:lnTo>
                    <a:lnTo>
                      <a:pt x="905" y="150"/>
                    </a:lnTo>
                    <a:lnTo>
                      <a:pt x="903" y="150"/>
                    </a:lnTo>
                    <a:lnTo>
                      <a:pt x="903" y="147"/>
                    </a:lnTo>
                    <a:lnTo>
                      <a:pt x="905" y="145"/>
                    </a:lnTo>
                    <a:lnTo>
                      <a:pt x="905" y="143"/>
                    </a:lnTo>
                    <a:lnTo>
                      <a:pt x="908" y="143"/>
                    </a:lnTo>
                    <a:lnTo>
                      <a:pt x="910" y="140"/>
                    </a:lnTo>
                    <a:lnTo>
                      <a:pt x="913" y="140"/>
                    </a:lnTo>
                    <a:lnTo>
                      <a:pt x="913" y="143"/>
                    </a:lnTo>
                    <a:lnTo>
                      <a:pt x="915" y="143"/>
                    </a:lnTo>
                    <a:lnTo>
                      <a:pt x="917" y="143"/>
                    </a:lnTo>
                    <a:lnTo>
                      <a:pt x="920" y="143"/>
                    </a:lnTo>
                    <a:lnTo>
                      <a:pt x="920" y="140"/>
                    </a:lnTo>
                    <a:lnTo>
                      <a:pt x="922" y="140"/>
                    </a:lnTo>
                    <a:lnTo>
                      <a:pt x="922" y="143"/>
                    </a:lnTo>
                    <a:lnTo>
                      <a:pt x="924" y="143"/>
                    </a:lnTo>
                    <a:lnTo>
                      <a:pt x="924" y="140"/>
                    </a:lnTo>
                    <a:lnTo>
                      <a:pt x="927" y="140"/>
                    </a:lnTo>
                    <a:lnTo>
                      <a:pt x="927" y="138"/>
                    </a:lnTo>
                    <a:lnTo>
                      <a:pt x="929" y="138"/>
                    </a:lnTo>
                    <a:lnTo>
                      <a:pt x="932" y="138"/>
                    </a:lnTo>
                    <a:lnTo>
                      <a:pt x="932" y="135"/>
                    </a:lnTo>
                    <a:lnTo>
                      <a:pt x="934" y="135"/>
                    </a:lnTo>
                    <a:lnTo>
                      <a:pt x="934" y="135"/>
                    </a:lnTo>
                    <a:lnTo>
                      <a:pt x="932" y="135"/>
                    </a:lnTo>
                    <a:lnTo>
                      <a:pt x="932" y="133"/>
                    </a:lnTo>
                    <a:lnTo>
                      <a:pt x="934" y="133"/>
                    </a:lnTo>
                    <a:lnTo>
                      <a:pt x="936" y="133"/>
                    </a:lnTo>
                    <a:lnTo>
                      <a:pt x="934" y="135"/>
                    </a:lnTo>
                    <a:lnTo>
                      <a:pt x="936" y="135"/>
                    </a:lnTo>
                    <a:lnTo>
                      <a:pt x="939" y="135"/>
                    </a:lnTo>
                    <a:lnTo>
                      <a:pt x="941" y="135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39" y="131"/>
                    </a:lnTo>
                    <a:lnTo>
                      <a:pt x="941" y="131"/>
                    </a:lnTo>
                    <a:lnTo>
                      <a:pt x="943" y="128"/>
                    </a:lnTo>
                    <a:lnTo>
                      <a:pt x="941" y="128"/>
                    </a:lnTo>
                    <a:lnTo>
                      <a:pt x="941" y="126"/>
                    </a:lnTo>
                    <a:lnTo>
                      <a:pt x="943" y="126"/>
                    </a:lnTo>
                    <a:lnTo>
                      <a:pt x="943" y="126"/>
                    </a:lnTo>
                    <a:lnTo>
                      <a:pt x="943" y="124"/>
                    </a:lnTo>
                    <a:lnTo>
                      <a:pt x="946" y="124"/>
                    </a:lnTo>
                    <a:lnTo>
                      <a:pt x="948" y="124"/>
                    </a:lnTo>
                    <a:lnTo>
                      <a:pt x="951" y="124"/>
                    </a:lnTo>
                    <a:lnTo>
                      <a:pt x="951" y="121"/>
                    </a:lnTo>
                    <a:lnTo>
                      <a:pt x="955" y="121"/>
                    </a:lnTo>
                    <a:lnTo>
                      <a:pt x="958" y="121"/>
                    </a:lnTo>
                    <a:lnTo>
                      <a:pt x="960" y="121"/>
                    </a:lnTo>
                    <a:lnTo>
                      <a:pt x="960" y="119"/>
                    </a:lnTo>
                    <a:lnTo>
                      <a:pt x="962" y="119"/>
                    </a:lnTo>
                    <a:lnTo>
                      <a:pt x="965" y="119"/>
                    </a:lnTo>
                    <a:lnTo>
                      <a:pt x="965" y="121"/>
                    </a:lnTo>
                    <a:lnTo>
                      <a:pt x="967" y="121"/>
                    </a:lnTo>
                    <a:lnTo>
                      <a:pt x="967" y="119"/>
                    </a:lnTo>
                    <a:lnTo>
                      <a:pt x="967" y="116"/>
                    </a:lnTo>
                    <a:lnTo>
                      <a:pt x="970" y="116"/>
                    </a:lnTo>
                    <a:lnTo>
                      <a:pt x="970" y="114"/>
                    </a:lnTo>
                    <a:lnTo>
                      <a:pt x="972" y="114"/>
                    </a:lnTo>
                    <a:lnTo>
                      <a:pt x="974" y="114"/>
                    </a:lnTo>
                    <a:lnTo>
                      <a:pt x="977" y="114"/>
                    </a:lnTo>
                    <a:lnTo>
                      <a:pt x="979" y="114"/>
                    </a:lnTo>
                    <a:lnTo>
                      <a:pt x="979" y="116"/>
                    </a:lnTo>
                    <a:lnTo>
                      <a:pt x="979" y="119"/>
                    </a:lnTo>
                    <a:lnTo>
                      <a:pt x="981" y="119"/>
                    </a:lnTo>
                    <a:lnTo>
                      <a:pt x="981" y="116"/>
                    </a:lnTo>
                    <a:lnTo>
                      <a:pt x="984" y="116"/>
                    </a:lnTo>
                    <a:lnTo>
                      <a:pt x="986" y="116"/>
                    </a:lnTo>
                    <a:lnTo>
                      <a:pt x="986" y="119"/>
                    </a:lnTo>
                    <a:lnTo>
                      <a:pt x="989" y="119"/>
                    </a:lnTo>
                    <a:lnTo>
                      <a:pt x="991" y="119"/>
                    </a:lnTo>
                    <a:lnTo>
                      <a:pt x="993" y="119"/>
                    </a:lnTo>
                    <a:lnTo>
                      <a:pt x="993" y="116"/>
                    </a:lnTo>
                    <a:lnTo>
                      <a:pt x="991" y="116"/>
                    </a:lnTo>
                    <a:lnTo>
                      <a:pt x="991" y="114"/>
                    </a:lnTo>
                    <a:lnTo>
                      <a:pt x="993" y="114"/>
                    </a:lnTo>
                    <a:lnTo>
                      <a:pt x="993" y="112"/>
                    </a:lnTo>
                    <a:lnTo>
                      <a:pt x="993" y="109"/>
                    </a:lnTo>
                    <a:lnTo>
                      <a:pt x="996" y="107"/>
                    </a:lnTo>
                    <a:lnTo>
                      <a:pt x="998" y="105"/>
                    </a:lnTo>
                    <a:lnTo>
                      <a:pt x="996" y="105"/>
                    </a:lnTo>
                    <a:lnTo>
                      <a:pt x="996" y="102"/>
                    </a:lnTo>
                    <a:lnTo>
                      <a:pt x="993" y="102"/>
                    </a:lnTo>
                    <a:lnTo>
                      <a:pt x="993" y="100"/>
                    </a:lnTo>
                    <a:lnTo>
                      <a:pt x="996" y="100"/>
                    </a:lnTo>
                    <a:lnTo>
                      <a:pt x="998" y="100"/>
                    </a:lnTo>
                    <a:lnTo>
                      <a:pt x="1000" y="100"/>
                    </a:lnTo>
                    <a:lnTo>
                      <a:pt x="1000" y="102"/>
                    </a:lnTo>
                    <a:lnTo>
                      <a:pt x="1000" y="100"/>
                    </a:lnTo>
                    <a:lnTo>
                      <a:pt x="1000" y="100"/>
                    </a:lnTo>
                    <a:lnTo>
                      <a:pt x="1000" y="97"/>
                    </a:lnTo>
                    <a:lnTo>
                      <a:pt x="1000" y="95"/>
                    </a:lnTo>
                    <a:lnTo>
                      <a:pt x="1000" y="93"/>
                    </a:lnTo>
                    <a:lnTo>
                      <a:pt x="1000" y="90"/>
                    </a:lnTo>
                    <a:lnTo>
                      <a:pt x="1003" y="90"/>
                    </a:lnTo>
                    <a:lnTo>
                      <a:pt x="1003" y="88"/>
                    </a:lnTo>
                    <a:lnTo>
                      <a:pt x="1005" y="88"/>
                    </a:lnTo>
                    <a:lnTo>
                      <a:pt x="1008" y="88"/>
                    </a:lnTo>
                    <a:lnTo>
                      <a:pt x="1010" y="88"/>
                    </a:lnTo>
                    <a:lnTo>
                      <a:pt x="1010" y="86"/>
                    </a:lnTo>
                    <a:lnTo>
                      <a:pt x="1012" y="86"/>
                    </a:lnTo>
                    <a:lnTo>
                      <a:pt x="1012" y="83"/>
                    </a:lnTo>
                    <a:lnTo>
                      <a:pt x="1012" y="86"/>
                    </a:lnTo>
                    <a:lnTo>
                      <a:pt x="1015" y="86"/>
                    </a:lnTo>
                    <a:lnTo>
                      <a:pt x="1015" y="88"/>
                    </a:lnTo>
                    <a:lnTo>
                      <a:pt x="1017" y="88"/>
                    </a:lnTo>
                    <a:lnTo>
                      <a:pt x="1017" y="86"/>
                    </a:lnTo>
                    <a:lnTo>
                      <a:pt x="1019" y="86"/>
                    </a:lnTo>
                    <a:lnTo>
                      <a:pt x="1022" y="86"/>
                    </a:lnTo>
                    <a:lnTo>
                      <a:pt x="1022" y="88"/>
                    </a:lnTo>
                    <a:lnTo>
                      <a:pt x="1022" y="90"/>
                    </a:lnTo>
                    <a:lnTo>
                      <a:pt x="1024" y="90"/>
                    </a:lnTo>
                    <a:lnTo>
                      <a:pt x="1027" y="90"/>
                    </a:lnTo>
                    <a:lnTo>
                      <a:pt x="1029" y="88"/>
                    </a:lnTo>
                    <a:lnTo>
                      <a:pt x="1031" y="88"/>
                    </a:lnTo>
                    <a:lnTo>
                      <a:pt x="1031" y="90"/>
                    </a:lnTo>
                    <a:lnTo>
                      <a:pt x="1034" y="93"/>
                    </a:lnTo>
                    <a:lnTo>
                      <a:pt x="1036" y="93"/>
                    </a:lnTo>
                    <a:lnTo>
                      <a:pt x="1036" y="90"/>
                    </a:lnTo>
                    <a:lnTo>
                      <a:pt x="1038" y="90"/>
                    </a:lnTo>
                    <a:lnTo>
                      <a:pt x="1036" y="88"/>
                    </a:lnTo>
                    <a:lnTo>
                      <a:pt x="1038" y="88"/>
                    </a:lnTo>
                    <a:lnTo>
                      <a:pt x="1036" y="88"/>
                    </a:lnTo>
                    <a:lnTo>
                      <a:pt x="1036" y="86"/>
                    </a:lnTo>
                    <a:lnTo>
                      <a:pt x="1038" y="86"/>
                    </a:lnTo>
                    <a:lnTo>
                      <a:pt x="1041" y="86"/>
                    </a:lnTo>
                    <a:lnTo>
                      <a:pt x="1043" y="86"/>
                    </a:lnTo>
                    <a:lnTo>
                      <a:pt x="1043" y="83"/>
                    </a:lnTo>
                    <a:lnTo>
                      <a:pt x="1043" y="86"/>
                    </a:lnTo>
                    <a:lnTo>
                      <a:pt x="1043" y="83"/>
                    </a:lnTo>
                    <a:lnTo>
                      <a:pt x="1046" y="83"/>
                    </a:lnTo>
                    <a:lnTo>
                      <a:pt x="1046" y="81"/>
                    </a:lnTo>
                    <a:lnTo>
                      <a:pt x="1048" y="81"/>
                    </a:lnTo>
                    <a:lnTo>
                      <a:pt x="1048" y="78"/>
                    </a:lnTo>
                    <a:lnTo>
                      <a:pt x="1050" y="78"/>
                    </a:lnTo>
                    <a:lnTo>
                      <a:pt x="1050" y="78"/>
                    </a:lnTo>
                    <a:lnTo>
                      <a:pt x="1050" y="76"/>
                    </a:lnTo>
                    <a:lnTo>
                      <a:pt x="1053" y="76"/>
                    </a:lnTo>
                    <a:lnTo>
                      <a:pt x="1055" y="76"/>
                    </a:lnTo>
                    <a:lnTo>
                      <a:pt x="1055" y="74"/>
                    </a:lnTo>
                    <a:lnTo>
                      <a:pt x="1055" y="71"/>
                    </a:lnTo>
                    <a:lnTo>
                      <a:pt x="1057" y="71"/>
                    </a:lnTo>
                    <a:lnTo>
                      <a:pt x="1057" y="71"/>
                    </a:lnTo>
                    <a:lnTo>
                      <a:pt x="1057" y="74"/>
                    </a:lnTo>
                    <a:lnTo>
                      <a:pt x="1060" y="74"/>
                    </a:lnTo>
                    <a:lnTo>
                      <a:pt x="1062" y="74"/>
                    </a:lnTo>
                    <a:lnTo>
                      <a:pt x="1065" y="76"/>
                    </a:lnTo>
                    <a:lnTo>
                      <a:pt x="1067" y="76"/>
                    </a:lnTo>
                    <a:lnTo>
                      <a:pt x="1067" y="78"/>
                    </a:lnTo>
                    <a:lnTo>
                      <a:pt x="1069" y="78"/>
                    </a:lnTo>
                    <a:lnTo>
                      <a:pt x="1069" y="78"/>
                    </a:lnTo>
                    <a:lnTo>
                      <a:pt x="1069" y="78"/>
                    </a:lnTo>
                    <a:lnTo>
                      <a:pt x="1069" y="78"/>
                    </a:lnTo>
                    <a:lnTo>
                      <a:pt x="1072" y="81"/>
                    </a:lnTo>
                    <a:lnTo>
                      <a:pt x="1074" y="81"/>
                    </a:lnTo>
                    <a:lnTo>
                      <a:pt x="1076" y="81"/>
                    </a:lnTo>
                    <a:lnTo>
                      <a:pt x="1076" y="83"/>
                    </a:lnTo>
                    <a:lnTo>
                      <a:pt x="1079" y="86"/>
                    </a:lnTo>
                    <a:lnTo>
                      <a:pt x="1079" y="88"/>
                    </a:lnTo>
                    <a:lnTo>
                      <a:pt x="1079" y="90"/>
                    </a:lnTo>
                    <a:lnTo>
                      <a:pt x="1081" y="90"/>
                    </a:lnTo>
                    <a:lnTo>
                      <a:pt x="1084" y="90"/>
                    </a:lnTo>
                    <a:lnTo>
                      <a:pt x="1084" y="93"/>
                    </a:lnTo>
                    <a:lnTo>
                      <a:pt x="1086" y="93"/>
                    </a:lnTo>
                    <a:lnTo>
                      <a:pt x="1086" y="95"/>
                    </a:lnTo>
                    <a:lnTo>
                      <a:pt x="1088" y="95"/>
                    </a:lnTo>
                    <a:lnTo>
                      <a:pt x="1091" y="95"/>
                    </a:lnTo>
                    <a:lnTo>
                      <a:pt x="1093" y="95"/>
                    </a:lnTo>
                    <a:lnTo>
                      <a:pt x="1093" y="93"/>
                    </a:lnTo>
                    <a:lnTo>
                      <a:pt x="1093" y="90"/>
                    </a:lnTo>
                    <a:lnTo>
                      <a:pt x="1096" y="90"/>
                    </a:lnTo>
                    <a:lnTo>
                      <a:pt x="1096" y="88"/>
                    </a:lnTo>
                    <a:lnTo>
                      <a:pt x="1098" y="88"/>
                    </a:lnTo>
                    <a:lnTo>
                      <a:pt x="1096" y="88"/>
                    </a:lnTo>
                    <a:lnTo>
                      <a:pt x="1098" y="88"/>
                    </a:lnTo>
                    <a:lnTo>
                      <a:pt x="1100" y="88"/>
                    </a:lnTo>
                    <a:lnTo>
                      <a:pt x="1100" y="86"/>
                    </a:lnTo>
                    <a:lnTo>
                      <a:pt x="1103" y="86"/>
                    </a:lnTo>
                    <a:lnTo>
                      <a:pt x="1105" y="83"/>
                    </a:lnTo>
                    <a:lnTo>
                      <a:pt x="1105" y="81"/>
                    </a:lnTo>
                    <a:lnTo>
                      <a:pt x="1107" y="81"/>
                    </a:lnTo>
                    <a:lnTo>
                      <a:pt x="1110" y="81"/>
                    </a:lnTo>
                    <a:lnTo>
                      <a:pt x="1110" y="83"/>
                    </a:lnTo>
                    <a:lnTo>
                      <a:pt x="1112" y="83"/>
                    </a:lnTo>
                    <a:lnTo>
                      <a:pt x="1112" y="81"/>
                    </a:lnTo>
                    <a:lnTo>
                      <a:pt x="1112" y="78"/>
                    </a:lnTo>
                    <a:lnTo>
                      <a:pt x="1112" y="78"/>
                    </a:lnTo>
                    <a:lnTo>
                      <a:pt x="1112" y="76"/>
                    </a:lnTo>
                    <a:lnTo>
                      <a:pt x="1115" y="76"/>
                    </a:lnTo>
                    <a:lnTo>
                      <a:pt x="1115" y="76"/>
                    </a:lnTo>
                    <a:lnTo>
                      <a:pt x="1115" y="74"/>
                    </a:lnTo>
                    <a:lnTo>
                      <a:pt x="1117" y="74"/>
                    </a:lnTo>
                    <a:lnTo>
                      <a:pt x="1119" y="76"/>
                    </a:lnTo>
                    <a:lnTo>
                      <a:pt x="1119" y="78"/>
                    </a:lnTo>
                    <a:lnTo>
                      <a:pt x="1122" y="78"/>
                    </a:lnTo>
                    <a:lnTo>
                      <a:pt x="1122" y="76"/>
                    </a:lnTo>
                    <a:lnTo>
                      <a:pt x="1124" y="76"/>
                    </a:lnTo>
                    <a:lnTo>
                      <a:pt x="1124" y="78"/>
                    </a:lnTo>
                    <a:lnTo>
                      <a:pt x="1124" y="76"/>
                    </a:lnTo>
                    <a:lnTo>
                      <a:pt x="1126" y="76"/>
                    </a:lnTo>
                    <a:lnTo>
                      <a:pt x="1129" y="76"/>
                    </a:lnTo>
                    <a:lnTo>
                      <a:pt x="1131" y="76"/>
                    </a:lnTo>
                    <a:lnTo>
                      <a:pt x="1131" y="78"/>
                    </a:lnTo>
                    <a:lnTo>
                      <a:pt x="1134" y="78"/>
                    </a:lnTo>
                    <a:lnTo>
                      <a:pt x="1131" y="78"/>
                    </a:lnTo>
                    <a:lnTo>
                      <a:pt x="1134" y="78"/>
                    </a:lnTo>
                    <a:lnTo>
                      <a:pt x="1134" y="81"/>
                    </a:lnTo>
                    <a:lnTo>
                      <a:pt x="1131" y="81"/>
                    </a:lnTo>
                    <a:lnTo>
                      <a:pt x="1131" y="83"/>
                    </a:lnTo>
                    <a:lnTo>
                      <a:pt x="1131" y="86"/>
                    </a:lnTo>
                    <a:lnTo>
                      <a:pt x="1134" y="86"/>
                    </a:lnTo>
                    <a:lnTo>
                      <a:pt x="1134" y="88"/>
                    </a:lnTo>
                    <a:lnTo>
                      <a:pt x="1136" y="88"/>
                    </a:lnTo>
                    <a:lnTo>
                      <a:pt x="1136" y="90"/>
                    </a:lnTo>
                    <a:lnTo>
                      <a:pt x="1134" y="93"/>
                    </a:lnTo>
                    <a:lnTo>
                      <a:pt x="1136" y="93"/>
                    </a:lnTo>
                    <a:lnTo>
                      <a:pt x="1138" y="93"/>
                    </a:lnTo>
                    <a:lnTo>
                      <a:pt x="1138" y="95"/>
                    </a:lnTo>
                    <a:lnTo>
                      <a:pt x="1141" y="95"/>
                    </a:lnTo>
                    <a:lnTo>
                      <a:pt x="1141" y="93"/>
                    </a:lnTo>
                    <a:lnTo>
                      <a:pt x="1143" y="93"/>
                    </a:lnTo>
                    <a:lnTo>
                      <a:pt x="1143" y="95"/>
                    </a:lnTo>
                    <a:lnTo>
                      <a:pt x="1145" y="95"/>
                    </a:lnTo>
                    <a:lnTo>
                      <a:pt x="1148" y="95"/>
                    </a:lnTo>
                    <a:lnTo>
                      <a:pt x="1150" y="95"/>
                    </a:lnTo>
                    <a:lnTo>
                      <a:pt x="1150" y="93"/>
                    </a:lnTo>
                    <a:lnTo>
                      <a:pt x="1150" y="90"/>
                    </a:lnTo>
                    <a:lnTo>
                      <a:pt x="1153" y="90"/>
                    </a:lnTo>
                    <a:lnTo>
                      <a:pt x="1155" y="90"/>
                    </a:lnTo>
                    <a:lnTo>
                      <a:pt x="1155" y="88"/>
                    </a:lnTo>
                    <a:lnTo>
                      <a:pt x="1157" y="88"/>
                    </a:lnTo>
                    <a:lnTo>
                      <a:pt x="1157" y="86"/>
                    </a:lnTo>
                    <a:lnTo>
                      <a:pt x="1160" y="86"/>
                    </a:lnTo>
                    <a:lnTo>
                      <a:pt x="1160" y="83"/>
                    </a:lnTo>
                    <a:lnTo>
                      <a:pt x="1162" y="86"/>
                    </a:lnTo>
                    <a:lnTo>
                      <a:pt x="1162" y="83"/>
                    </a:lnTo>
                    <a:lnTo>
                      <a:pt x="1162" y="81"/>
                    </a:lnTo>
                    <a:lnTo>
                      <a:pt x="1164" y="81"/>
                    </a:lnTo>
                    <a:lnTo>
                      <a:pt x="1167" y="83"/>
                    </a:lnTo>
                    <a:lnTo>
                      <a:pt x="1167" y="81"/>
                    </a:lnTo>
                    <a:lnTo>
                      <a:pt x="1169" y="81"/>
                    </a:lnTo>
                    <a:lnTo>
                      <a:pt x="1169" y="78"/>
                    </a:lnTo>
                    <a:lnTo>
                      <a:pt x="1169" y="78"/>
                    </a:lnTo>
                    <a:lnTo>
                      <a:pt x="1172" y="78"/>
                    </a:lnTo>
                    <a:lnTo>
                      <a:pt x="1172" y="78"/>
                    </a:lnTo>
                    <a:lnTo>
                      <a:pt x="1172" y="78"/>
                    </a:lnTo>
                    <a:lnTo>
                      <a:pt x="1172" y="78"/>
                    </a:lnTo>
                    <a:lnTo>
                      <a:pt x="1174" y="78"/>
                    </a:lnTo>
                    <a:lnTo>
                      <a:pt x="1174" y="78"/>
                    </a:lnTo>
                    <a:lnTo>
                      <a:pt x="1176" y="78"/>
                    </a:lnTo>
                    <a:lnTo>
                      <a:pt x="1179" y="78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3" y="76"/>
                    </a:lnTo>
                    <a:lnTo>
                      <a:pt x="1183" y="74"/>
                    </a:lnTo>
                    <a:lnTo>
                      <a:pt x="1183" y="76"/>
                    </a:lnTo>
                    <a:lnTo>
                      <a:pt x="1183" y="74"/>
                    </a:lnTo>
                    <a:lnTo>
                      <a:pt x="1186" y="74"/>
                    </a:lnTo>
                    <a:lnTo>
                      <a:pt x="1188" y="71"/>
                    </a:lnTo>
                    <a:lnTo>
                      <a:pt x="1188" y="69"/>
                    </a:lnTo>
                    <a:lnTo>
                      <a:pt x="1191" y="69"/>
                    </a:lnTo>
                    <a:lnTo>
                      <a:pt x="1191" y="67"/>
                    </a:lnTo>
                    <a:lnTo>
                      <a:pt x="1193" y="67"/>
                    </a:lnTo>
                    <a:lnTo>
                      <a:pt x="1193" y="64"/>
                    </a:lnTo>
                    <a:lnTo>
                      <a:pt x="1195" y="64"/>
                    </a:lnTo>
                    <a:lnTo>
                      <a:pt x="1198" y="64"/>
                    </a:lnTo>
                    <a:lnTo>
                      <a:pt x="1198" y="62"/>
                    </a:lnTo>
                    <a:lnTo>
                      <a:pt x="1200" y="59"/>
                    </a:lnTo>
                    <a:lnTo>
                      <a:pt x="1202" y="59"/>
                    </a:lnTo>
                    <a:lnTo>
                      <a:pt x="1205" y="59"/>
                    </a:lnTo>
                    <a:lnTo>
                      <a:pt x="1205" y="62"/>
                    </a:lnTo>
                    <a:lnTo>
                      <a:pt x="1207" y="62"/>
                    </a:lnTo>
                    <a:lnTo>
                      <a:pt x="1207" y="59"/>
                    </a:lnTo>
                    <a:lnTo>
                      <a:pt x="1210" y="59"/>
                    </a:lnTo>
                    <a:lnTo>
                      <a:pt x="1212" y="59"/>
                    </a:lnTo>
                    <a:lnTo>
                      <a:pt x="1214" y="59"/>
                    </a:lnTo>
                    <a:lnTo>
                      <a:pt x="1214" y="57"/>
                    </a:lnTo>
                    <a:lnTo>
                      <a:pt x="1217" y="57"/>
                    </a:lnTo>
                    <a:lnTo>
                      <a:pt x="1219" y="57"/>
                    </a:lnTo>
                    <a:lnTo>
                      <a:pt x="1221" y="57"/>
                    </a:lnTo>
                    <a:lnTo>
                      <a:pt x="1221" y="55"/>
                    </a:lnTo>
                    <a:lnTo>
                      <a:pt x="1224" y="52"/>
                    </a:lnTo>
                    <a:lnTo>
                      <a:pt x="1226" y="52"/>
                    </a:lnTo>
                    <a:lnTo>
                      <a:pt x="1229" y="52"/>
                    </a:lnTo>
                    <a:lnTo>
                      <a:pt x="1229" y="50"/>
                    </a:lnTo>
                    <a:lnTo>
                      <a:pt x="1229" y="50"/>
                    </a:lnTo>
                    <a:lnTo>
                      <a:pt x="1231" y="50"/>
                    </a:lnTo>
                    <a:lnTo>
                      <a:pt x="1231" y="48"/>
                    </a:lnTo>
                    <a:lnTo>
                      <a:pt x="1233" y="48"/>
                    </a:lnTo>
                    <a:lnTo>
                      <a:pt x="1233" y="45"/>
                    </a:lnTo>
                    <a:lnTo>
                      <a:pt x="1233" y="48"/>
                    </a:lnTo>
                    <a:lnTo>
                      <a:pt x="1236" y="48"/>
                    </a:lnTo>
                    <a:lnTo>
                      <a:pt x="1238" y="45"/>
                    </a:lnTo>
                    <a:lnTo>
                      <a:pt x="1236" y="45"/>
                    </a:lnTo>
                    <a:lnTo>
                      <a:pt x="1238" y="43"/>
                    </a:lnTo>
                    <a:lnTo>
                      <a:pt x="1238" y="45"/>
                    </a:lnTo>
                    <a:lnTo>
                      <a:pt x="1240" y="45"/>
                    </a:lnTo>
                    <a:lnTo>
                      <a:pt x="1240" y="43"/>
                    </a:lnTo>
                    <a:lnTo>
                      <a:pt x="1240" y="40"/>
                    </a:lnTo>
                    <a:lnTo>
                      <a:pt x="1243" y="40"/>
                    </a:lnTo>
                    <a:lnTo>
                      <a:pt x="1245" y="40"/>
                    </a:lnTo>
                    <a:lnTo>
                      <a:pt x="1245" y="38"/>
                    </a:lnTo>
                    <a:lnTo>
                      <a:pt x="1245" y="36"/>
                    </a:lnTo>
                    <a:lnTo>
                      <a:pt x="1245" y="33"/>
                    </a:lnTo>
                    <a:lnTo>
                      <a:pt x="1248" y="33"/>
                    </a:lnTo>
                    <a:lnTo>
                      <a:pt x="1248" y="31"/>
                    </a:lnTo>
                    <a:lnTo>
                      <a:pt x="1250" y="31"/>
                    </a:lnTo>
                    <a:lnTo>
                      <a:pt x="1250" y="33"/>
                    </a:lnTo>
                    <a:lnTo>
                      <a:pt x="1252" y="33"/>
                    </a:lnTo>
                    <a:lnTo>
                      <a:pt x="1252" y="36"/>
                    </a:lnTo>
                    <a:lnTo>
                      <a:pt x="1255" y="36"/>
                    </a:lnTo>
                    <a:lnTo>
                      <a:pt x="1257" y="36"/>
                    </a:lnTo>
                    <a:lnTo>
                      <a:pt x="1257" y="38"/>
                    </a:lnTo>
                    <a:lnTo>
                      <a:pt x="1257" y="40"/>
                    </a:lnTo>
                    <a:lnTo>
                      <a:pt x="1259" y="40"/>
                    </a:lnTo>
                    <a:lnTo>
                      <a:pt x="1262" y="40"/>
                    </a:lnTo>
                    <a:lnTo>
                      <a:pt x="1262" y="43"/>
                    </a:lnTo>
                    <a:lnTo>
                      <a:pt x="1264" y="40"/>
                    </a:lnTo>
                    <a:lnTo>
                      <a:pt x="1264" y="38"/>
                    </a:lnTo>
                    <a:lnTo>
                      <a:pt x="1267" y="38"/>
                    </a:lnTo>
                    <a:lnTo>
                      <a:pt x="1269" y="38"/>
                    </a:lnTo>
                    <a:lnTo>
                      <a:pt x="1269" y="40"/>
                    </a:lnTo>
                    <a:lnTo>
                      <a:pt x="1269" y="43"/>
                    </a:lnTo>
                    <a:lnTo>
                      <a:pt x="1269" y="45"/>
                    </a:lnTo>
                    <a:lnTo>
                      <a:pt x="1271" y="45"/>
                    </a:lnTo>
                    <a:lnTo>
                      <a:pt x="1274" y="45"/>
                    </a:lnTo>
                    <a:lnTo>
                      <a:pt x="1276" y="45"/>
                    </a:lnTo>
                    <a:lnTo>
                      <a:pt x="1276" y="48"/>
                    </a:lnTo>
                    <a:lnTo>
                      <a:pt x="1276" y="45"/>
                    </a:lnTo>
                    <a:lnTo>
                      <a:pt x="1276" y="48"/>
                    </a:lnTo>
                    <a:lnTo>
                      <a:pt x="1278" y="48"/>
                    </a:lnTo>
                    <a:lnTo>
                      <a:pt x="1278" y="50"/>
                    </a:lnTo>
                    <a:lnTo>
                      <a:pt x="1278" y="48"/>
                    </a:lnTo>
                    <a:lnTo>
                      <a:pt x="1281" y="48"/>
                    </a:lnTo>
                    <a:lnTo>
                      <a:pt x="1283" y="48"/>
                    </a:lnTo>
                    <a:lnTo>
                      <a:pt x="1286" y="48"/>
                    </a:lnTo>
                    <a:lnTo>
                      <a:pt x="1286" y="48"/>
                    </a:lnTo>
                    <a:lnTo>
                      <a:pt x="1286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90" y="38"/>
                    </a:lnTo>
                    <a:lnTo>
                      <a:pt x="1290" y="36"/>
                    </a:lnTo>
                    <a:lnTo>
                      <a:pt x="1290" y="40"/>
                    </a:lnTo>
                    <a:lnTo>
                      <a:pt x="1290" y="43"/>
                    </a:lnTo>
                    <a:lnTo>
                      <a:pt x="1288" y="45"/>
                    </a:lnTo>
                    <a:lnTo>
                      <a:pt x="1290" y="48"/>
                    </a:lnTo>
                    <a:lnTo>
                      <a:pt x="1290" y="50"/>
                    </a:lnTo>
                    <a:lnTo>
                      <a:pt x="1290" y="52"/>
                    </a:lnTo>
                    <a:lnTo>
                      <a:pt x="1293" y="55"/>
                    </a:lnTo>
                    <a:lnTo>
                      <a:pt x="1293" y="57"/>
                    </a:lnTo>
                    <a:lnTo>
                      <a:pt x="1295" y="57"/>
                    </a:lnTo>
                    <a:lnTo>
                      <a:pt x="1295" y="59"/>
                    </a:lnTo>
                    <a:lnTo>
                      <a:pt x="1297" y="59"/>
                    </a:lnTo>
                    <a:lnTo>
                      <a:pt x="1302" y="59"/>
                    </a:lnTo>
                    <a:lnTo>
                      <a:pt x="1305" y="59"/>
                    </a:lnTo>
                    <a:lnTo>
                      <a:pt x="1305" y="62"/>
                    </a:lnTo>
                    <a:lnTo>
                      <a:pt x="1307" y="62"/>
                    </a:lnTo>
                    <a:lnTo>
                      <a:pt x="1309" y="62"/>
                    </a:lnTo>
                    <a:lnTo>
                      <a:pt x="1309" y="64"/>
                    </a:lnTo>
                    <a:lnTo>
                      <a:pt x="1309" y="67"/>
                    </a:lnTo>
                    <a:lnTo>
                      <a:pt x="1309" y="69"/>
                    </a:lnTo>
                    <a:lnTo>
                      <a:pt x="1309" y="71"/>
                    </a:lnTo>
                    <a:lnTo>
                      <a:pt x="1312" y="76"/>
                    </a:lnTo>
                    <a:lnTo>
                      <a:pt x="1312" y="78"/>
                    </a:lnTo>
                    <a:lnTo>
                      <a:pt x="1312" y="78"/>
                    </a:lnTo>
                    <a:lnTo>
                      <a:pt x="1312" y="81"/>
                    </a:lnTo>
                    <a:lnTo>
                      <a:pt x="1312" y="83"/>
                    </a:lnTo>
                    <a:lnTo>
                      <a:pt x="1309" y="83"/>
                    </a:lnTo>
                    <a:lnTo>
                      <a:pt x="1309" y="88"/>
                    </a:lnTo>
                    <a:lnTo>
                      <a:pt x="1309" y="90"/>
                    </a:lnTo>
                    <a:lnTo>
                      <a:pt x="1309" y="93"/>
                    </a:lnTo>
                    <a:lnTo>
                      <a:pt x="1309" y="95"/>
                    </a:lnTo>
                    <a:lnTo>
                      <a:pt x="1307" y="97"/>
                    </a:lnTo>
                    <a:lnTo>
                      <a:pt x="1305" y="97"/>
                    </a:lnTo>
                    <a:lnTo>
                      <a:pt x="1305" y="100"/>
                    </a:lnTo>
                    <a:lnTo>
                      <a:pt x="1302" y="102"/>
                    </a:lnTo>
                    <a:lnTo>
                      <a:pt x="1302" y="105"/>
                    </a:lnTo>
                    <a:lnTo>
                      <a:pt x="1302" y="107"/>
                    </a:lnTo>
                    <a:lnTo>
                      <a:pt x="1302" y="109"/>
                    </a:lnTo>
                    <a:lnTo>
                      <a:pt x="1302" y="112"/>
                    </a:lnTo>
                    <a:lnTo>
                      <a:pt x="1305" y="114"/>
                    </a:lnTo>
                    <a:lnTo>
                      <a:pt x="1307" y="116"/>
                    </a:lnTo>
                    <a:lnTo>
                      <a:pt x="1309" y="116"/>
                    </a:lnTo>
                    <a:lnTo>
                      <a:pt x="1309" y="119"/>
                    </a:lnTo>
                    <a:lnTo>
                      <a:pt x="1309" y="121"/>
                    </a:lnTo>
                    <a:lnTo>
                      <a:pt x="1307" y="124"/>
                    </a:lnTo>
                    <a:lnTo>
                      <a:pt x="1307" y="126"/>
                    </a:lnTo>
                    <a:lnTo>
                      <a:pt x="1307" y="128"/>
                    </a:lnTo>
                    <a:lnTo>
                      <a:pt x="1307" y="131"/>
                    </a:lnTo>
                    <a:lnTo>
                      <a:pt x="1309" y="133"/>
                    </a:lnTo>
                    <a:lnTo>
                      <a:pt x="1309" y="135"/>
                    </a:lnTo>
                    <a:lnTo>
                      <a:pt x="1312" y="135"/>
                    </a:lnTo>
                    <a:lnTo>
                      <a:pt x="1312" y="135"/>
                    </a:lnTo>
                    <a:lnTo>
                      <a:pt x="1314" y="135"/>
                    </a:lnTo>
                    <a:lnTo>
                      <a:pt x="1314" y="138"/>
                    </a:lnTo>
                    <a:lnTo>
                      <a:pt x="1312" y="140"/>
                    </a:lnTo>
                    <a:lnTo>
                      <a:pt x="1312" y="143"/>
                    </a:lnTo>
                    <a:lnTo>
                      <a:pt x="1314" y="145"/>
                    </a:lnTo>
                    <a:lnTo>
                      <a:pt x="1314" y="150"/>
                    </a:lnTo>
                    <a:lnTo>
                      <a:pt x="1316" y="150"/>
                    </a:lnTo>
                    <a:lnTo>
                      <a:pt x="1316" y="152"/>
                    </a:lnTo>
                    <a:lnTo>
                      <a:pt x="1319" y="152"/>
                    </a:lnTo>
                    <a:lnTo>
                      <a:pt x="1319" y="154"/>
                    </a:lnTo>
                    <a:lnTo>
                      <a:pt x="1321" y="154"/>
                    </a:lnTo>
                    <a:lnTo>
                      <a:pt x="1324" y="154"/>
                    </a:lnTo>
                    <a:lnTo>
                      <a:pt x="1326" y="154"/>
                    </a:lnTo>
                    <a:lnTo>
                      <a:pt x="1328" y="157"/>
                    </a:lnTo>
                    <a:lnTo>
                      <a:pt x="1328" y="159"/>
                    </a:lnTo>
                    <a:lnTo>
                      <a:pt x="1328" y="162"/>
                    </a:lnTo>
                    <a:lnTo>
                      <a:pt x="1328" y="164"/>
                    </a:lnTo>
                    <a:lnTo>
                      <a:pt x="1328" y="166"/>
                    </a:lnTo>
                    <a:lnTo>
                      <a:pt x="1328" y="169"/>
                    </a:lnTo>
                    <a:lnTo>
                      <a:pt x="1328" y="171"/>
                    </a:lnTo>
                    <a:lnTo>
                      <a:pt x="1328" y="173"/>
                    </a:lnTo>
                    <a:lnTo>
                      <a:pt x="1328" y="176"/>
                    </a:lnTo>
                    <a:lnTo>
                      <a:pt x="1328" y="178"/>
                    </a:lnTo>
                    <a:lnTo>
                      <a:pt x="1328" y="181"/>
                    </a:lnTo>
                    <a:lnTo>
                      <a:pt x="1328" y="183"/>
                    </a:lnTo>
                    <a:lnTo>
                      <a:pt x="1326" y="183"/>
                    </a:lnTo>
                    <a:lnTo>
                      <a:pt x="1326" y="185"/>
                    </a:lnTo>
                    <a:lnTo>
                      <a:pt x="1324" y="185"/>
                    </a:lnTo>
                    <a:lnTo>
                      <a:pt x="1324" y="188"/>
                    </a:lnTo>
                    <a:lnTo>
                      <a:pt x="1324" y="192"/>
                    </a:lnTo>
                    <a:lnTo>
                      <a:pt x="1321" y="192"/>
                    </a:lnTo>
                    <a:lnTo>
                      <a:pt x="1321" y="195"/>
                    </a:lnTo>
                    <a:lnTo>
                      <a:pt x="1319" y="195"/>
                    </a:lnTo>
                    <a:lnTo>
                      <a:pt x="1316" y="197"/>
                    </a:lnTo>
                    <a:lnTo>
                      <a:pt x="1316" y="195"/>
                    </a:lnTo>
                    <a:lnTo>
                      <a:pt x="1314" y="195"/>
                    </a:lnTo>
                    <a:lnTo>
                      <a:pt x="1312" y="192"/>
                    </a:lnTo>
                    <a:lnTo>
                      <a:pt x="1312" y="195"/>
                    </a:lnTo>
                    <a:lnTo>
                      <a:pt x="1309" y="195"/>
                    </a:lnTo>
                    <a:lnTo>
                      <a:pt x="1309" y="192"/>
                    </a:lnTo>
                    <a:lnTo>
                      <a:pt x="1307" y="192"/>
                    </a:lnTo>
                    <a:lnTo>
                      <a:pt x="1307" y="192"/>
                    </a:lnTo>
                    <a:lnTo>
                      <a:pt x="1305" y="192"/>
                    </a:lnTo>
                    <a:lnTo>
                      <a:pt x="1302" y="192"/>
                    </a:lnTo>
                    <a:lnTo>
                      <a:pt x="1300" y="190"/>
                    </a:lnTo>
                    <a:lnTo>
                      <a:pt x="1300" y="188"/>
                    </a:lnTo>
                    <a:lnTo>
                      <a:pt x="1302" y="188"/>
                    </a:lnTo>
                    <a:lnTo>
                      <a:pt x="1300" y="185"/>
                    </a:lnTo>
                    <a:lnTo>
                      <a:pt x="1297" y="185"/>
                    </a:lnTo>
                    <a:lnTo>
                      <a:pt x="1300" y="185"/>
                    </a:lnTo>
                    <a:lnTo>
                      <a:pt x="1297" y="183"/>
                    </a:lnTo>
                    <a:lnTo>
                      <a:pt x="1297" y="185"/>
                    </a:lnTo>
                    <a:lnTo>
                      <a:pt x="1295" y="185"/>
                    </a:lnTo>
                    <a:lnTo>
                      <a:pt x="1293" y="185"/>
                    </a:lnTo>
                    <a:lnTo>
                      <a:pt x="1290" y="185"/>
                    </a:lnTo>
                    <a:lnTo>
                      <a:pt x="1288" y="185"/>
                    </a:lnTo>
                    <a:lnTo>
                      <a:pt x="1286" y="185"/>
                    </a:lnTo>
                    <a:lnTo>
                      <a:pt x="1286" y="188"/>
                    </a:lnTo>
                    <a:lnTo>
                      <a:pt x="1286" y="188"/>
                    </a:lnTo>
                    <a:lnTo>
                      <a:pt x="1283" y="188"/>
                    </a:lnTo>
                    <a:lnTo>
                      <a:pt x="1281" y="185"/>
                    </a:lnTo>
                    <a:lnTo>
                      <a:pt x="1283" y="185"/>
                    </a:lnTo>
                    <a:lnTo>
                      <a:pt x="1283" y="183"/>
                    </a:lnTo>
                    <a:lnTo>
                      <a:pt x="1283" y="181"/>
                    </a:lnTo>
                    <a:lnTo>
                      <a:pt x="1286" y="181"/>
                    </a:lnTo>
                    <a:lnTo>
                      <a:pt x="1283" y="181"/>
                    </a:lnTo>
                    <a:lnTo>
                      <a:pt x="1281" y="178"/>
                    </a:lnTo>
                    <a:lnTo>
                      <a:pt x="1281" y="176"/>
                    </a:lnTo>
                    <a:lnTo>
                      <a:pt x="1283" y="176"/>
                    </a:lnTo>
                    <a:lnTo>
                      <a:pt x="1286" y="176"/>
                    </a:lnTo>
                    <a:lnTo>
                      <a:pt x="1286" y="173"/>
                    </a:lnTo>
                    <a:lnTo>
                      <a:pt x="1286" y="173"/>
                    </a:lnTo>
                    <a:lnTo>
                      <a:pt x="1286" y="171"/>
                    </a:lnTo>
                    <a:lnTo>
                      <a:pt x="1288" y="171"/>
                    </a:lnTo>
                    <a:lnTo>
                      <a:pt x="1288" y="169"/>
                    </a:lnTo>
                    <a:lnTo>
                      <a:pt x="1286" y="169"/>
                    </a:lnTo>
                    <a:lnTo>
                      <a:pt x="1286" y="169"/>
                    </a:lnTo>
                    <a:lnTo>
                      <a:pt x="1286" y="166"/>
                    </a:lnTo>
                    <a:lnTo>
                      <a:pt x="1283" y="166"/>
                    </a:lnTo>
                    <a:lnTo>
                      <a:pt x="1281" y="166"/>
                    </a:lnTo>
                    <a:lnTo>
                      <a:pt x="1278" y="166"/>
                    </a:lnTo>
                    <a:lnTo>
                      <a:pt x="1278" y="164"/>
                    </a:lnTo>
                    <a:lnTo>
                      <a:pt x="1276" y="164"/>
                    </a:lnTo>
                    <a:lnTo>
                      <a:pt x="1276" y="162"/>
                    </a:lnTo>
                    <a:lnTo>
                      <a:pt x="1274" y="162"/>
                    </a:lnTo>
                    <a:lnTo>
                      <a:pt x="1271" y="162"/>
                    </a:lnTo>
                    <a:lnTo>
                      <a:pt x="1269" y="162"/>
                    </a:lnTo>
                    <a:lnTo>
                      <a:pt x="1269" y="164"/>
                    </a:lnTo>
                    <a:lnTo>
                      <a:pt x="1271" y="166"/>
                    </a:lnTo>
                    <a:lnTo>
                      <a:pt x="1269" y="166"/>
                    </a:lnTo>
                    <a:lnTo>
                      <a:pt x="1267" y="166"/>
                    </a:lnTo>
                    <a:lnTo>
                      <a:pt x="1267" y="169"/>
                    </a:lnTo>
                    <a:lnTo>
                      <a:pt x="1267" y="171"/>
                    </a:lnTo>
                    <a:lnTo>
                      <a:pt x="1264" y="171"/>
                    </a:lnTo>
                    <a:lnTo>
                      <a:pt x="1262" y="171"/>
                    </a:lnTo>
                    <a:lnTo>
                      <a:pt x="1259" y="171"/>
                    </a:lnTo>
                    <a:lnTo>
                      <a:pt x="1259" y="173"/>
                    </a:lnTo>
                    <a:lnTo>
                      <a:pt x="1259" y="171"/>
                    </a:lnTo>
                    <a:lnTo>
                      <a:pt x="1257" y="171"/>
                    </a:lnTo>
                    <a:lnTo>
                      <a:pt x="1255" y="171"/>
                    </a:lnTo>
                    <a:lnTo>
                      <a:pt x="1252" y="173"/>
                    </a:lnTo>
                    <a:lnTo>
                      <a:pt x="1250" y="173"/>
                    </a:lnTo>
                    <a:lnTo>
                      <a:pt x="1250" y="171"/>
                    </a:lnTo>
                    <a:lnTo>
                      <a:pt x="1248" y="171"/>
                    </a:lnTo>
                    <a:lnTo>
                      <a:pt x="1245" y="173"/>
                    </a:lnTo>
                    <a:lnTo>
                      <a:pt x="1243" y="173"/>
                    </a:lnTo>
                    <a:lnTo>
                      <a:pt x="1243" y="171"/>
                    </a:lnTo>
                    <a:lnTo>
                      <a:pt x="1240" y="171"/>
                    </a:lnTo>
                    <a:lnTo>
                      <a:pt x="1238" y="171"/>
                    </a:lnTo>
                    <a:lnTo>
                      <a:pt x="1238" y="173"/>
                    </a:lnTo>
                    <a:lnTo>
                      <a:pt x="1236" y="173"/>
                    </a:lnTo>
                    <a:lnTo>
                      <a:pt x="1236" y="176"/>
                    </a:lnTo>
                    <a:lnTo>
                      <a:pt x="1233" y="176"/>
                    </a:lnTo>
                    <a:lnTo>
                      <a:pt x="1233" y="178"/>
                    </a:lnTo>
                    <a:lnTo>
                      <a:pt x="1236" y="178"/>
                    </a:lnTo>
                    <a:lnTo>
                      <a:pt x="1233" y="178"/>
                    </a:lnTo>
                    <a:lnTo>
                      <a:pt x="1233" y="181"/>
                    </a:lnTo>
                    <a:lnTo>
                      <a:pt x="1233" y="178"/>
                    </a:lnTo>
                    <a:lnTo>
                      <a:pt x="1231" y="178"/>
                    </a:lnTo>
                    <a:lnTo>
                      <a:pt x="1231" y="181"/>
                    </a:lnTo>
                    <a:lnTo>
                      <a:pt x="1229" y="178"/>
                    </a:lnTo>
                    <a:lnTo>
                      <a:pt x="1231" y="178"/>
                    </a:lnTo>
                    <a:lnTo>
                      <a:pt x="1231" y="176"/>
                    </a:lnTo>
                    <a:lnTo>
                      <a:pt x="1229" y="176"/>
                    </a:lnTo>
                    <a:lnTo>
                      <a:pt x="1229" y="176"/>
                    </a:lnTo>
                    <a:lnTo>
                      <a:pt x="1226" y="176"/>
                    </a:lnTo>
                    <a:lnTo>
                      <a:pt x="1224" y="176"/>
                    </a:lnTo>
                    <a:lnTo>
                      <a:pt x="1224" y="173"/>
                    </a:lnTo>
                    <a:lnTo>
                      <a:pt x="1221" y="173"/>
                    </a:lnTo>
                    <a:lnTo>
                      <a:pt x="1221" y="176"/>
                    </a:lnTo>
                    <a:lnTo>
                      <a:pt x="1221" y="178"/>
                    </a:lnTo>
                    <a:lnTo>
                      <a:pt x="1221" y="181"/>
                    </a:lnTo>
                    <a:lnTo>
                      <a:pt x="1224" y="181"/>
                    </a:lnTo>
                    <a:lnTo>
                      <a:pt x="1221" y="183"/>
                    </a:lnTo>
                    <a:lnTo>
                      <a:pt x="1221" y="185"/>
                    </a:lnTo>
                    <a:lnTo>
                      <a:pt x="1221" y="188"/>
                    </a:lnTo>
                    <a:lnTo>
                      <a:pt x="1221" y="185"/>
                    </a:lnTo>
                    <a:lnTo>
                      <a:pt x="1219" y="185"/>
                    </a:lnTo>
                    <a:lnTo>
                      <a:pt x="1217" y="188"/>
                    </a:lnTo>
                    <a:lnTo>
                      <a:pt x="1214" y="188"/>
                    </a:lnTo>
                    <a:lnTo>
                      <a:pt x="1214" y="190"/>
                    </a:lnTo>
                    <a:lnTo>
                      <a:pt x="1212" y="190"/>
                    </a:lnTo>
                    <a:lnTo>
                      <a:pt x="1212" y="192"/>
                    </a:lnTo>
                    <a:lnTo>
                      <a:pt x="1210" y="192"/>
                    </a:lnTo>
                    <a:lnTo>
                      <a:pt x="1207" y="192"/>
                    </a:lnTo>
                    <a:lnTo>
                      <a:pt x="1205" y="192"/>
                    </a:lnTo>
                    <a:lnTo>
                      <a:pt x="1202" y="192"/>
                    </a:lnTo>
                    <a:lnTo>
                      <a:pt x="1200" y="192"/>
                    </a:lnTo>
                    <a:lnTo>
                      <a:pt x="1198" y="192"/>
                    </a:lnTo>
                    <a:lnTo>
                      <a:pt x="1198" y="192"/>
                    </a:lnTo>
                    <a:lnTo>
                      <a:pt x="1195" y="192"/>
                    </a:lnTo>
                    <a:lnTo>
                      <a:pt x="1193" y="192"/>
                    </a:lnTo>
                    <a:lnTo>
                      <a:pt x="1193" y="192"/>
                    </a:lnTo>
                    <a:lnTo>
                      <a:pt x="1193" y="192"/>
                    </a:lnTo>
                    <a:lnTo>
                      <a:pt x="1191" y="192"/>
                    </a:lnTo>
                    <a:lnTo>
                      <a:pt x="1188" y="192"/>
                    </a:lnTo>
                    <a:lnTo>
                      <a:pt x="1186" y="192"/>
                    </a:lnTo>
                    <a:lnTo>
                      <a:pt x="1183" y="192"/>
                    </a:lnTo>
                    <a:lnTo>
                      <a:pt x="1183" y="192"/>
                    </a:lnTo>
                    <a:lnTo>
                      <a:pt x="1181" y="192"/>
                    </a:lnTo>
                    <a:lnTo>
                      <a:pt x="1179" y="192"/>
                    </a:lnTo>
                    <a:lnTo>
                      <a:pt x="1176" y="192"/>
                    </a:lnTo>
                    <a:lnTo>
                      <a:pt x="1176" y="192"/>
                    </a:lnTo>
                    <a:lnTo>
                      <a:pt x="1174" y="192"/>
                    </a:lnTo>
                    <a:lnTo>
                      <a:pt x="1172" y="192"/>
                    </a:lnTo>
                    <a:lnTo>
                      <a:pt x="1174" y="190"/>
                    </a:lnTo>
                    <a:lnTo>
                      <a:pt x="1172" y="190"/>
                    </a:lnTo>
                    <a:lnTo>
                      <a:pt x="1172" y="188"/>
                    </a:lnTo>
                    <a:lnTo>
                      <a:pt x="1172" y="188"/>
                    </a:lnTo>
                    <a:lnTo>
                      <a:pt x="1169" y="188"/>
                    </a:lnTo>
                    <a:lnTo>
                      <a:pt x="1169" y="190"/>
                    </a:lnTo>
                    <a:lnTo>
                      <a:pt x="1169" y="192"/>
                    </a:lnTo>
                    <a:lnTo>
                      <a:pt x="1167" y="192"/>
                    </a:lnTo>
                    <a:lnTo>
                      <a:pt x="1164" y="192"/>
                    </a:lnTo>
                    <a:lnTo>
                      <a:pt x="1164" y="192"/>
                    </a:lnTo>
                    <a:lnTo>
                      <a:pt x="1162" y="192"/>
                    </a:lnTo>
                    <a:lnTo>
                      <a:pt x="1160" y="192"/>
                    </a:lnTo>
                    <a:lnTo>
                      <a:pt x="1157" y="195"/>
                    </a:lnTo>
                    <a:lnTo>
                      <a:pt x="1155" y="195"/>
                    </a:lnTo>
                    <a:lnTo>
                      <a:pt x="1153" y="195"/>
                    </a:lnTo>
                    <a:lnTo>
                      <a:pt x="1153" y="197"/>
                    </a:lnTo>
                    <a:lnTo>
                      <a:pt x="1150" y="197"/>
                    </a:lnTo>
                    <a:lnTo>
                      <a:pt x="1150" y="200"/>
                    </a:lnTo>
                    <a:lnTo>
                      <a:pt x="1148" y="200"/>
                    </a:lnTo>
                    <a:lnTo>
                      <a:pt x="1148" y="202"/>
                    </a:lnTo>
                    <a:lnTo>
                      <a:pt x="1145" y="202"/>
                    </a:lnTo>
                    <a:lnTo>
                      <a:pt x="1145" y="204"/>
                    </a:lnTo>
                    <a:lnTo>
                      <a:pt x="1143" y="207"/>
                    </a:lnTo>
                    <a:lnTo>
                      <a:pt x="1141" y="207"/>
                    </a:lnTo>
                    <a:lnTo>
                      <a:pt x="1141" y="209"/>
                    </a:lnTo>
                    <a:lnTo>
                      <a:pt x="1138" y="209"/>
                    </a:lnTo>
                    <a:lnTo>
                      <a:pt x="1138" y="211"/>
                    </a:lnTo>
                    <a:lnTo>
                      <a:pt x="1136" y="211"/>
                    </a:lnTo>
                    <a:lnTo>
                      <a:pt x="1136" y="209"/>
                    </a:lnTo>
                    <a:lnTo>
                      <a:pt x="1134" y="209"/>
                    </a:lnTo>
                    <a:lnTo>
                      <a:pt x="1134" y="211"/>
                    </a:lnTo>
                    <a:lnTo>
                      <a:pt x="1134" y="214"/>
                    </a:lnTo>
                    <a:lnTo>
                      <a:pt x="1131" y="216"/>
                    </a:lnTo>
                    <a:lnTo>
                      <a:pt x="1131" y="219"/>
                    </a:lnTo>
                    <a:lnTo>
                      <a:pt x="1131" y="221"/>
                    </a:lnTo>
                    <a:lnTo>
                      <a:pt x="1131" y="223"/>
                    </a:lnTo>
                    <a:lnTo>
                      <a:pt x="1131" y="226"/>
                    </a:lnTo>
                    <a:lnTo>
                      <a:pt x="1129" y="226"/>
                    </a:lnTo>
                    <a:lnTo>
                      <a:pt x="1129" y="228"/>
                    </a:lnTo>
                    <a:lnTo>
                      <a:pt x="1129" y="231"/>
                    </a:lnTo>
                    <a:lnTo>
                      <a:pt x="1126" y="231"/>
                    </a:lnTo>
                    <a:lnTo>
                      <a:pt x="1126" y="233"/>
                    </a:lnTo>
                    <a:lnTo>
                      <a:pt x="1126" y="235"/>
                    </a:lnTo>
                    <a:lnTo>
                      <a:pt x="1126" y="238"/>
                    </a:lnTo>
                    <a:lnTo>
                      <a:pt x="1129" y="238"/>
                    </a:lnTo>
                    <a:lnTo>
                      <a:pt x="1131" y="238"/>
                    </a:lnTo>
                    <a:lnTo>
                      <a:pt x="1131" y="235"/>
                    </a:lnTo>
                    <a:lnTo>
                      <a:pt x="1134" y="235"/>
                    </a:lnTo>
                    <a:lnTo>
                      <a:pt x="1134" y="238"/>
                    </a:lnTo>
                    <a:lnTo>
                      <a:pt x="1136" y="238"/>
                    </a:lnTo>
                    <a:lnTo>
                      <a:pt x="1136" y="240"/>
                    </a:lnTo>
                    <a:lnTo>
                      <a:pt x="1136" y="242"/>
                    </a:lnTo>
                    <a:lnTo>
                      <a:pt x="1136" y="245"/>
                    </a:lnTo>
                    <a:lnTo>
                      <a:pt x="1138" y="245"/>
                    </a:lnTo>
                    <a:lnTo>
                      <a:pt x="1138" y="247"/>
                    </a:lnTo>
                    <a:lnTo>
                      <a:pt x="1141" y="250"/>
                    </a:lnTo>
                    <a:lnTo>
                      <a:pt x="1141" y="250"/>
                    </a:lnTo>
                    <a:lnTo>
                      <a:pt x="1143" y="250"/>
                    </a:lnTo>
                    <a:lnTo>
                      <a:pt x="1143" y="252"/>
                    </a:lnTo>
                    <a:lnTo>
                      <a:pt x="1145" y="252"/>
                    </a:lnTo>
                    <a:lnTo>
                      <a:pt x="1148" y="252"/>
                    </a:lnTo>
                    <a:lnTo>
                      <a:pt x="1150" y="252"/>
                    </a:lnTo>
                    <a:lnTo>
                      <a:pt x="1150" y="254"/>
                    </a:lnTo>
                    <a:lnTo>
                      <a:pt x="1153" y="252"/>
                    </a:lnTo>
                    <a:lnTo>
                      <a:pt x="1155" y="254"/>
                    </a:lnTo>
                    <a:lnTo>
                      <a:pt x="1153" y="254"/>
                    </a:lnTo>
                    <a:lnTo>
                      <a:pt x="1153" y="257"/>
                    </a:lnTo>
                    <a:lnTo>
                      <a:pt x="1155" y="257"/>
                    </a:lnTo>
                    <a:lnTo>
                      <a:pt x="1155" y="259"/>
                    </a:lnTo>
                    <a:lnTo>
                      <a:pt x="1155" y="261"/>
                    </a:lnTo>
                    <a:lnTo>
                      <a:pt x="1155" y="264"/>
                    </a:lnTo>
                    <a:lnTo>
                      <a:pt x="1155" y="266"/>
                    </a:lnTo>
                    <a:lnTo>
                      <a:pt x="1155" y="269"/>
                    </a:lnTo>
                    <a:lnTo>
                      <a:pt x="1157" y="269"/>
                    </a:lnTo>
                    <a:lnTo>
                      <a:pt x="1155" y="271"/>
                    </a:lnTo>
                    <a:lnTo>
                      <a:pt x="1155" y="269"/>
                    </a:lnTo>
                    <a:lnTo>
                      <a:pt x="1153" y="269"/>
                    </a:lnTo>
                    <a:lnTo>
                      <a:pt x="1150" y="271"/>
                    </a:lnTo>
                    <a:lnTo>
                      <a:pt x="1148" y="273"/>
                    </a:lnTo>
                    <a:lnTo>
                      <a:pt x="1148" y="271"/>
                    </a:lnTo>
                    <a:lnTo>
                      <a:pt x="1145" y="271"/>
                    </a:lnTo>
                    <a:lnTo>
                      <a:pt x="1145" y="273"/>
                    </a:lnTo>
                    <a:lnTo>
                      <a:pt x="1145" y="276"/>
                    </a:lnTo>
                    <a:lnTo>
                      <a:pt x="1145" y="278"/>
                    </a:lnTo>
                    <a:lnTo>
                      <a:pt x="1145" y="280"/>
                    </a:lnTo>
                    <a:lnTo>
                      <a:pt x="1145" y="283"/>
                    </a:lnTo>
                    <a:lnTo>
                      <a:pt x="1143" y="285"/>
                    </a:lnTo>
                    <a:lnTo>
                      <a:pt x="1143" y="283"/>
                    </a:lnTo>
                    <a:lnTo>
                      <a:pt x="1141" y="283"/>
                    </a:lnTo>
                    <a:lnTo>
                      <a:pt x="1141" y="285"/>
                    </a:lnTo>
                    <a:lnTo>
                      <a:pt x="1141" y="283"/>
                    </a:lnTo>
                    <a:lnTo>
                      <a:pt x="1138" y="283"/>
                    </a:lnTo>
                    <a:lnTo>
                      <a:pt x="1136" y="283"/>
                    </a:lnTo>
                    <a:lnTo>
                      <a:pt x="1136" y="280"/>
                    </a:lnTo>
                    <a:lnTo>
                      <a:pt x="1134" y="280"/>
                    </a:lnTo>
                    <a:lnTo>
                      <a:pt x="1131" y="280"/>
                    </a:lnTo>
                    <a:lnTo>
                      <a:pt x="1131" y="283"/>
                    </a:lnTo>
                    <a:lnTo>
                      <a:pt x="1129" y="280"/>
                    </a:lnTo>
                    <a:lnTo>
                      <a:pt x="1129" y="283"/>
                    </a:lnTo>
                    <a:lnTo>
                      <a:pt x="1126" y="283"/>
                    </a:lnTo>
                    <a:lnTo>
                      <a:pt x="1126" y="285"/>
                    </a:lnTo>
                    <a:lnTo>
                      <a:pt x="1124" y="285"/>
                    </a:lnTo>
                    <a:lnTo>
                      <a:pt x="1122" y="285"/>
                    </a:lnTo>
                    <a:lnTo>
                      <a:pt x="1122" y="283"/>
                    </a:lnTo>
                    <a:lnTo>
                      <a:pt x="1119" y="283"/>
                    </a:lnTo>
                    <a:lnTo>
                      <a:pt x="1119" y="280"/>
                    </a:lnTo>
                    <a:lnTo>
                      <a:pt x="1117" y="280"/>
                    </a:lnTo>
                    <a:lnTo>
                      <a:pt x="1115" y="280"/>
                    </a:lnTo>
                    <a:lnTo>
                      <a:pt x="1115" y="278"/>
                    </a:lnTo>
                    <a:lnTo>
                      <a:pt x="1112" y="280"/>
                    </a:lnTo>
                    <a:lnTo>
                      <a:pt x="1110" y="280"/>
                    </a:lnTo>
                    <a:lnTo>
                      <a:pt x="1110" y="283"/>
                    </a:lnTo>
                    <a:lnTo>
                      <a:pt x="1107" y="283"/>
                    </a:lnTo>
                    <a:lnTo>
                      <a:pt x="1107" y="285"/>
                    </a:lnTo>
                    <a:lnTo>
                      <a:pt x="1105" y="285"/>
                    </a:lnTo>
                    <a:lnTo>
                      <a:pt x="1103" y="285"/>
                    </a:lnTo>
                    <a:lnTo>
                      <a:pt x="1100" y="288"/>
                    </a:lnTo>
                    <a:lnTo>
                      <a:pt x="1098" y="290"/>
                    </a:lnTo>
                    <a:lnTo>
                      <a:pt x="1096" y="290"/>
                    </a:lnTo>
                    <a:lnTo>
                      <a:pt x="1096" y="292"/>
                    </a:lnTo>
                    <a:lnTo>
                      <a:pt x="1093" y="292"/>
                    </a:lnTo>
                    <a:lnTo>
                      <a:pt x="1093" y="290"/>
                    </a:lnTo>
                    <a:lnTo>
                      <a:pt x="1091" y="290"/>
                    </a:lnTo>
                    <a:lnTo>
                      <a:pt x="1091" y="285"/>
                    </a:lnTo>
                    <a:lnTo>
                      <a:pt x="1091" y="283"/>
                    </a:lnTo>
                    <a:lnTo>
                      <a:pt x="1088" y="285"/>
                    </a:lnTo>
                    <a:lnTo>
                      <a:pt x="1086" y="285"/>
                    </a:lnTo>
                    <a:lnTo>
                      <a:pt x="1086" y="288"/>
                    </a:lnTo>
                    <a:lnTo>
                      <a:pt x="1086" y="285"/>
                    </a:lnTo>
                    <a:lnTo>
                      <a:pt x="1088" y="285"/>
                    </a:lnTo>
                    <a:lnTo>
                      <a:pt x="1088" y="283"/>
                    </a:lnTo>
                    <a:lnTo>
                      <a:pt x="1086" y="283"/>
                    </a:lnTo>
                    <a:lnTo>
                      <a:pt x="1086" y="280"/>
                    </a:lnTo>
                    <a:lnTo>
                      <a:pt x="1084" y="280"/>
                    </a:lnTo>
                    <a:lnTo>
                      <a:pt x="1084" y="283"/>
                    </a:lnTo>
                    <a:lnTo>
                      <a:pt x="1081" y="283"/>
                    </a:lnTo>
                    <a:lnTo>
                      <a:pt x="1079" y="283"/>
                    </a:lnTo>
                    <a:lnTo>
                      <a:pt x="1079" y="280"/>
                    </a:lnTo>
                    <a:lnTo>
                      <a:pt x="1079" y="283"/>
                    </a:lnTo>
                    <a:lnTo>
                      <a:pt x="1076" y="283"/>
                    </a:lnTo>
                    <a:lnTo>
                      <a:pt x="1074" y="285"/>
                    </a:lnTo>
                    <a:lnTo>
                      <a:pt x="1074" y="283"/>
                    </a:lnTo>
                    <a:lnTo>
                      <a:pt x="1072" y="283"/>
                    </a:lnTo>
                    <a:lnTo>
                      <a:pt x="1072" y="285"/>
                    </a:lnTo>
                    <a:lnTo>
                      <a:pt x="1069" y="285"/>
                    </a:lnTo>
                    <a:lnTo>
                      <a:pt x="1069" y="288"/>
                    </a:lnTo>
                    <a:lnTo>
                      <a:pt x="1067" y="288"/>
                    </a:lnTo>
                    <a:lnTo>
                      <a:pt x="1065" y="288"/>
                    </a:lnTo>
                    <a:lnTo>
                      <a:pt x="1062" y="288"/>
                    </a:lnTo>
                    <a:lnTo>
                      <a:pt x="1060" y="288"/>
                    </a:lnTo>
                    <a:lnTo>
                      <a:pt x="1057" y="288"/>
                    </a:lnTo>
                    <a:lnTo>
                      <a:pt x="1057" y="288"/>
                    </a:lnTo>
                    <a:lnTo>
                      <a:pt x="1055" y="288"/>
                    </a:lnTo>
                    <a:lnTo>
                      <a:pt x="1053" y="288"/>
                    </a:lnTo>
                    <a:lnTo>
                      <a:pt x="1050" y="288"/>
                    </a:lnTo>
                    <a:lnTo>
                      <a:pt x="1048" y="288"/>
                    </a:lnTo>
                    <a:lnTo>
                      <a:pt x="1048" y="290"/>
                    </a:lnTo>
                    <a:lnTo>
                      <a:pt x="1046" y="290"/>
                    </a:lnTo>
                    <a:lnTo>
                      <a:pt x="1048" y="290"/>
                    </a:lnTo>
                    <a:lnTo>
                      <a:pt x="1050" y="290"/>
                    </a:lnTo>
                    <a:lnTo>
                      <a:pt x="1050" y="292"/>
                    </a:lnTo>
                    <a:lnTo>
                      <a:pt x="1048" y="292"/>
                    </a:lnTo>
                    <a:lnTo>
                      <a:pt x="1048" y="295"/>
                    </a:lnTo>
                    <a:lnTo>
                      <a:pt x="1050" y="297"/>
                    </a:lnTo>
                    <a:lnTo>
                      <a:pt x="1050" y="299"/>
                    </a:lnTo>
                    <a:lnTo>
                      <a:pt x="1048" y="299"/>
                    </a:lnTo>
                    <a:lnTo>
                      <a:pt x="1046" y="299"/>
                    </a:lnTo>
                    <a:lnTo>
                      <a:pt x="1043" y="299"/>
                    </a:lnTo>
                    <a:lnTo>
                      <a:pt x="1041" y="297"/>
                    </a:lnTo>
                    <a:lnTo>
                      <a:pt x="1041" y="299"/>
                    </a:lnTo>
                    <a:lnTo>
                      <a:pt x="1038" y="299"/>
                    </a:lnTo>
                    <a:lnTo>
                      <a:pt x="1036" y="299"/>
                    </a:lnTo>
                    <a:lnTo>
                      <a:pt x="1036" y="302"/>
                    </a:lnTo>
                    <a:lnTo>
                      <a:pt x="1036" y="304"/>
                    </a:lnTo>
                    <a:lnTo>
                      <a:pt x="1036" y="307"/>
                    </a:lnTo>
                    <a:lnTo>
                      <a:pt x="1034" y="307"/>
                    </a:lnTo>
                    <a:lnTo>
                      <a:pt x="1034" y="307"/>
                    </a:lnTo>
                    <a:lnTo>
                      <a:pt x="1031" y="307"/>
                    </a:lnTo>
                    <a:lnTo>
                      <a:pt x="1029" y="307"/>
                    </a:lnTo>
                    <a:lnTo>
                      <a:pt x="1027" y="307"/>
                    </a:lnTo>
                    <a:lnTo>
                      <a:pt x="1024" y="307"/>
                    </a:lnTo>
                    <a:lnTo>
                      <a:pt x="1024" y="307"/>
                    </a:lnTo>
                    <a:lnTo>
                      <a:pt x="1022" y="307"/>
                    </a:lnTo>
                    <a:lnTo>
                      <a:pt x="1019" y="307"/>
                    </a:lnTo>
                    <a:lnTo>
                      <a:pt x="1017" y="307"/>
                    </a:lnTo>
                    <a:lnTo>
                      <a:pt x="1017" y="307"/>
                    </a:lnTo>
                    <a:lnTo>
                      <a:pt x="1019" y="309"/>
                    </a:lnTo>
                    <a:lnTo>
                      <a:pt x="1019" y="311"/>
                    </a:lnTo>
                    <a:lnTo>
                      <a:pt x="1017" y="311"/>
                    </a:lnTo>
                    <a:lnTo>
                      <a:pt x="1017" y="314"/>
                    </a:lnTo>
                    <a:lnTo>
                      <a:pt x="1015" y="314"/>
                    </a:lnTo>
                    <a:lnTo>
                      <a:pt x="1015" y="316"/>
                    </a:lnTo>
                    <a:lnTo>
                      <a:pt x="1012" y="316"/>
                    </a:lnTo>
                    <a:lnTo>
                      <a:pt x="1010" y="316"/>
                    </a:lnTo>
                    <a:lnTo>
                      <a:pt x="1010" y="318"/>
                    </a:lnTo>
                    <a:lnTo>
                      <a:pt x="1008" y="318"/>
                    </a:lnTo>
                    <a:lnTo>
                      <a:pt x="1008" y="321"/>
                    </a:lnTo>
                    <a:lnTo>
                      <a:pt x="1005" y="321"/>
                    </a:lnTo>
                    <a:lnTo>
                      <a:pt x="1008" y="321"/>
                    </a:lnTo>
                    <a:lnTo>
                      <a:pt x="1008" y="323"/>
                    </a:lnTo>
                    <a:lnTo>
                      <a:pt x="1005" y="323"/>
                    </a:lnTo>
                    <a:lnTo>
                      <a:pt x="1005" y="326"/>
                    </a:lnTo>
                    <a:lnTo>
                      <a:pt x="1003" y="326"/>
                    </a:lnTo>
                    <a:lnTo>
                      <a:pt x="1003" y="323"/>
                    </a:lnTo>
                    <a:lnTo>
                      <a:pt x="1000" y="323"/>
                    </a:lnTo>
                    <a:lnTo>
                      <a:pt x="1000" y="321"/>
                    </a:lnTo>
                    <a:lnTo>
                      <a:pt x="1000" y="321"/>
                    </a:lnTo>
                    <a:lnTo>
                      <a:pt x="998" y="321"/>
                    </a:lnTo>
                    <a:lnTo>
                      <a:pt x="996" y="321"/>
                    </a:lnTo>
                    <a:lnTo>
                      <a:pt x="993" y="321"/>
                    </a:lnTo>
                    <a:lnTo>
                      <a:pt x="993" y="323"/>
                    </a:lnTo>
                    <a:lnTo>
                      <a:pt x="993" y="321"/>
                    </a:lnTo>
                    <a:lnTo>
                      <a:pt x="991" y="321"/>
                    </a:lnTo>
                    <a:lnTo>
                      <a:pt x="991" y="318"/>
                    </a:lnTo>
                    <a:lnTo>
                      <a:pt x="989" y="318"/>
                    </a:lnTo>
                    <a:lnTo>
                      <a:pt x="986" y="318"/>
                    </a:lnTo>
                    <a:lnTo>
                      <a:pt x="986" y="316"/>
                    </a:lnTo>
                    <a:lnTo>
                      <a:pt x="986" y="318"/>
                    </a:lnTo>
                    <a:lnTo>
                      <a:pt x="986" y="321"/>
                    </a:lnTo>
                    <a:lnTo>
                      <a:pt x="986" y="318"/>
                    </a:lnTo>
                    <a:lnTo>
                      <a:pt x="984" y="318"/>
                    </a:lnTo>
                    <a:lnTo>
                      <a:pt x="981" y="318"/>
                    </a:lnTo>
                    <a:lnTo>
                      <a:pt x="979" y="318"/>
                    </a:lnTo>
                    <a:lnTo>
                      <a:pt x="979" y="321"/>
                    </a:lnTo>
                    <a:lnTo>
                      <a:pt x="977" y="323"/>
                    </a:lnTo>
                    <a:lnTo>
                      <a:pt x="977" y="326"/>
                    </a:lnTo>
                    <a:lnTo>
                      <a:pt x="974" y="326"/>
                    </a:lnTo>
                    <a:lnTo>
                      <a:pt x="972" y="326"/>
                    </a:lnTo>
                    <a:lnTo>
                      <a:pt x="972" y="328"/>
                    </a:lnTo>
                    <a:lnTo>
                      <a:pt x="972" y="326"/>
                    </a:lnTo>
                    <a:lnTo>
                      <a:pt x="970" y="328"/>
                    </a:lnTo>
                    <a:lnTo>
                      <a:pt x="970" y="326"/>
                    </a:lnTo>
                    <a:lnTo>
                      <a:pt x="967" y="326"/>
                    </a:lnTo>
                    <a:lnTo>
                      <a:pt x="967" y="328"/>
                    </a:lnTo>
                    <a:lnTo>
                      <a:pt x="965" y="328"/>
                    </a:lnTo>
                    <a:lnTo>
                      <a:pt x="965" y="330"/>
                    </a:lnTo>
                    <a:lnTo>
                      <a:pt x="965" y="333"/>
                    </a:lnTo>
                    <a:lnTo>
                      <a:pt x="962" y="333"/>
                    </a:lnTo>
                    <a:lnTo>
                      <a:pt x="962" y="335"/>
                    </a:lnTo>
                    <a:lnTo>
                      <a:pt x="962" y="337"/>
                    </a:lnTo>
                    <a:lnTo>
                      <a:pt x="962" y="340"/>
                    </a:lnTo>
                    <a:lnTo>
                      <a:pt x="960" y="340"/>
                    </a:lnTo>
                    <a:lnTo>
                      <a:pt x="960" y="342"/>
                    </a:lnTo>
                    <a:lnTo>
                      <a:pt x="958" y="345"/>
                    </a:lnTo>
                    <a:lnTo>
                      <a:pt x="958" y="347"/>
                    </a:lnTo>
                    <a:lnTo>
                      <a:pt x="955" y="347"/>
                    </a:lnTo>
                    <a:lnTo>
                      <a:pt x="955" y="349"/>
                    </a:lnTo>
                    <a:lnTo>
                      <a:pt x="953" y="349"/>
                    </a:lnTo>
                    <a:lnTo>
                      <a:pt x="953" y="352"/>
                    </a:lnTo>
                    <a:lnTo>
                      <a:pt x="955" y="352"/>
                    </a:lnTo>
                    <a:lnTo>
                      <a:pt x="953" y="354"/>
                    </a:lnTo>
                    <a:lnTo>
                      <a:pt x="953" y="356"/>
                    </a:lnTo>
                    <a:lnTo>
                      <a:pt x="951" y="356"/>
                    </a:lnTo>
                    <a:lnTo>
                      <a:pt x="951" y="359"/>
                    </a:lnTo>
                    <a:lnTo>
                      <a:pt x="948" y="359"/>
                    </a:lnTo>
                    <a:lnTo>
                      <a:pt x="946" y="361"/>
                    </a:lnTo>
                    <a:lnTo>
                      <a:pt x="946" y="364"/>
                    </a:lnTo>
                    <a:lnTo>
                      <a:pt x="948" y="364"/>
                    </a:lnTo>
                    <a:lnTo>
                      <a:pt x="948" y="364"/>
                    </a:lnTo>
                    <a:lnTo>
                      <a:pt x="951" y="364"/>
                    </a:lnTo>
                    <a:lnTo>
                      <a:pt x="951" y="366"/>
                    </a:lnTo>
                    <a:lnTo>
                      <a:pt x="948" y="366"/>
                    </a:lnTo>
                    <a:lnTo>
                      <a:pt x="948" y="368"/>
                    </a:lnTo>
                    <a:lnTo>
                      <a:pt x="946" y="368"/>
                    </a:lnTo>
                    <a:lnTo>
                      <a:pt x="946" y="371"/>
                    </a:lnTo>
                    <a:lnTo>
                      <a:pt x="946" y="373"/>
                    </a:lnTo>
                    <a:lnTo>
                      <a:pt x="948" y="373"/>
                    </a:lnTo>
                    <a:lnTo>
                      <a:pt x="946" y="373"/>
                    </a:lnTo>
                    <a:lnTo>
                      <a:pt x="943" y="373"/>
                    </a:lnTo>
                    <a:lnTo>
                      <a:pt x="943" y="375"/>
                    </a:lnTo>
                    <a:lnTo>
                      <a:pt x="943" y="378"/>
                    </a:lnTo>
                    <a:lnTo>
                      <a:pt x="943" y="378"/>
                    </a:lnTo>
                    <a:lnTo>
                      <a:pt x="943" y="380"/>
                    </a:lnTo>
                    <a:lnTo>
                      <a:pt x="943" y="383"/>
                    </a:lnTo>
                    <a:lnTo>
                      <a:pt x="943" y="383"/>
                    </a:lnTo>
                    <a:lnTo>
                      <a:pt x="946" y="383"/>
                    </a:lnTo>
                    <a:lnTo>
                      <a:pt x="946" y="385"/>
                    </a:lnTo>
                    <a:lnTo>
                      <a:pt x="948" y="385"/>
                    </a:lnTo>
                    <a:lnTo>
                      <a:pt x="951" y="385"/>
                    </a:lnTo>
                    <a:lnTo>
                      <a:pt x="953" y="385"/>
                    </a:lnTo>
                    <a:lnTo>
                      <a:pt x="951" y="387"/>
                    </a:lnTo>
                    <a:lnTo>
                      <a:pt x="953" y="387"/>
                    </a:lnTo>
                    <a:lnTo>
                      <a:pt x="953" y="390"/>
                    </a:lnTo>
                    <a:lnTo>
                      <a:pt x="953" y="392"/>
                    </a:lnTo>
                    <a:lnTo>
                      <a:pt x="953" y="394"/>
                    </a:lnTo>
                    <a:lnTo>
                      <a:pt x="951" y="394"/>
                    </a:lnTo>
                    <a:lnTo>
                      <a:pt x="948" y="394"/>
                    </a:lnTo>
                    <a:lnTo>
                      <a:pt x="948" y="397"/>
                    </a:lnTo>
                    <a:lnTo>
                      <a:pt x="946" y="397"/>
                    </a:lnTo>
                    <a:lnTo>
                      <a:pt x="946" y="399"/>
                    </a:lnTo>
                    <a:lnTo>
                      <a:pt x="946" y="402"/>
                    </a:lnTo>
                    <a:lnTo>
                      <a:pt x="946" y="404"/>
                    </a:lnTo>
                    <a:lnTo>
                      <a:pt x="943" y="404"/>
                    </a:lnTo>
                    <a:lnTo>
                      <a:pt x="946" y="406"/>
                    </a:lnTo>
                    <a:lnTo>
                      <a:pt x="946" y="404"/>
                    </a:lnTo>
                    <a:lnTo>
                      <a:pt x="948" y="404"/>
                    </a:lnTo>
                    <a:lnTo>
                      <a:pt x="948" y="406"/>
                    </a:lnTo>
                    <a:lnTo>
                      <a:pt x="951" y="406"/>
                    </a:lnTo>
                    <a:lnTo>
                      <a:pt x="951" y="409"/>
                    </a:lnTo>
                    <a:lnTo>
                      <a:pt x="951" y="411"/>
                    </a:lnTo>
                    <a:lnTo>
                      <a:pt x="953" y="411"/>
                    </a:lnTo>
                    <a:lnTo>
                      <a:pt x="953" y="413"/>
                    </a:lnTo>
                    <a:lnTo>
                      <a:pt x="951" y="411"/>
                    </a:lnTo>
                    <a:lnTo>
                      <a:pt x="951" y="413"/>
                    </a:lnTo>
                    <a:lnTo>
                      <a:pt x="948" y="413"/>
                    </a:lnTo>
                    <a:lnTo>
                      <a:pt x="946" y="413"/>
                    </a:lnTo>
                    <a:lnTo>
                      <a:pt x="943" y="413"/>
                    </a:lnTo>
                    <a:lnTo>
                      <a:pt x="943" y="413"/>
                    </a:lnTo>
                    <a:lnTo>
                      <a:pt x="943" y="416"/>
                    </a:lnTo>
                    <a:lnTo>
                      <a:pt x="943" y="418"/>
                    </a:lnTo>
                    <a:lnTo>
                      <a:pt x="943" y="418"/>
                    </a:lnTo>
                    <a:lnTo>
                      <a:pt x="943" y="421"/>
                    </a:lnTo>
                    <a:lnTo>
                      <a:pt x="941" y="421"/>
                    </a:lnTo>
                    <a:lnTo>
                      <a:pt x="939" y="421"/>
                    </a:lnTo>
                    <a:lnTo>
                      <a:pt x="939" y="421"/>
                    </a:lnTo>
                    <a:lnTo>
                      <a:pt x="936" y="421"/>
                    </a:lnTo>
                    <a:lnTo>
                      <a:pt x="934" y="421"/>
                    </a:lnTo>
                    <a:lnTo>
                      <a:pt x="932" y="421"/>
                    </a:lnTo>
                    <a:lnTo>
                      <a:pt x="929" y="421"/>
                    </a:lnTo>
                    <a:lnTo>
                      <a:pt x="929" y="421"/>
                    </a:lnTo>
                    <a:lnTo>
                      <a:pt x="927" y="421"/>
                    </a:lnTo>
                    <a:lnTo>
                      <a:pt x="927" y="421"/>
                    </a:lnTo>
                    <a:lnTo>
                      <a:pt x="924" y="421"/>
                    </a:lnTo>
                    <a:lnTo>
                      <a:pt x="924" y="421"/>
                    </a:lnTo>
                    <a:lnTo>
                      <a:pt x="924" y="421"/>
                    </a:lnTo>
                    <a:lnTo>
                      <a:pt x="922" y="421"/>
                    </a:lnTo>
                    <a:lnTo>
                      <a:pt x="922" y="423"/>
                    </a:lnTo>
                    <a:lnTo>
                      <a:pt x="920" y="423"/>
                    </a:lnTo>
                    <a:lnTo>
                      <a:pt x="920" y="421"/>
                    </a:lnTo>
                    <a:lnTo>
                      <a:pt x="917" y="421"/>
                    </a:lnTo>
                    <a:lnTo>
                      <a:pt x="915" y="421"/>
                    </a:lnTo>
                    <a:lnTo>
                      <a:pt x="915" y="421"/>
                    </a:lnTo>
                    <a:lnTo>
                      <a:pt x="913" y="421"/>
                    </a:lnTo>
                    <a:lnTo>
                      <a:pt x="913" y="421"/>
                    </a:lnTo>
                    <a:lnTo>
                      <a:pt x="910" y="421"/>
                    </a:lnTo>
                    <a:lnTo>
                      <a:pt x="908" y="421"/>
                    </a:lnTo>
                    <a:lnTo>
                      <a:pt x="905" y="421"/>
                    </a:lnTo>
                    <a:lnTo>
                      <a:pt x="905" y="418"/>
                    </a:lnTo>
                    <a:lnTo>
                      <a:pt x="903" y="418"/>
                    </a:lnTo>
                    <a:lnTo>
                      <a:pt x="901" y="418"/>
                    </a:lnTo>
                    <a:lnTo>
                      <a:pt x="901" y="421"/>
                    </a:lnTo>
                    <a:lnTo>
                      <a:pt x="898" y="421"/>
                    </a:lnTo>
                    <a:lnTo>
                      <a:pt x="898" y="421"/>
                    </a:lnTo>
                    <a:lnTo>
                      <a:pt x="898" y="423"/>
                    </a:lnTo>
                    <a:lnTo>
                      <a:pt x="901" y="423"/>
                    </a:lnTo>
                    <a:lnTo>
                      <a:pt x="901" y="425"/>
                    </a:lnTo>
                    <a:lnTo>
                      <a:pt x="901" y="428"/>
                    </a:lnTo>
                    <a:lnTo>
                      <a:pt x="901" y="430"/>
                    </a:lnTo>
                    <a:lnTo>
                      <a:pt x="898" y="430"/>
                    </a:lnTo>
                    <a:lnTo>
                      <a:pt x="896" y="430"/>
                    </a:lnTo>
                    <a:lnTo>
                      <a:pt x="894" y="430"/>
                    </a:lnTo>
                    <a:lnTo>
                      <a:pt x="894" y="428"/>
                    </a:lnTo>
                    <a:lnTo>
                      <a:pt x="894" y="430"/>
                    </a:lnTo>
                    <a:lnTo>
                      <a:pt x="891" y="430"/>
                    </a:lnTo>
                    <a:lnTo>
                      <a:pt x="889" y="430"/>
                    </a:lnTo>
                    <a:lnTo>
                      <a:pt x="889" y="432"/>
                    </a:lnTo>
                    <a:lnTo>
                      <a:pt x="889" y="435"/>
                    </a:lnTo>
                    <a:lnTo>
                      <a:pt x="889" y="437"/>
                    </a:lnTo>
                    <a:lnTo>
                      <a:pt x="886" y="437"/>
                    </a:lnTo>
                    <a:lnTo>
                      <a:pt x="886" y="440"/>
                    </a:lnTo>
                    <a:lnTo>
                      <a:pt x="886" y="440"/>
                    </a:lnTo>
                    <a:lnTo>
                      <a:pt x="884" y="440"/>
                    </a:lnTo>
                    <a:lnTo>
                      <a:pt x="882" y="440"/>
                    </a:lnTo>
                    <a:lnTo>
                      <a:pt x="882" y="442"/>
                    </a:lnTo>
                    <a:lnTo>
                      <a:pt x="879" y="440"/>
                    </a:lnTo>
                    <a:lnTo>
                      <a:pt x="877" y="440"/>
                    </a:lnTo>
                    <a:lnTo>
                      <a:pt x="875" y="440"/>
                    </a:lnTo>
                    <a:lnTo>
                      <a:pt x="875" y="442"/>
                    </a:lnTo>
                    <a:lnTo>
                      <a:pt x="875" y="444"/>
                    </a:lnTo>
                    <a:lnTo>
                      <a:pt x="875" y="442"/>
                    </a:lnTo>
                    <a:lnTo>
                      <a:pt x="872" y="442"/>
                    </a:lnTo>
                    <a:lnTo>
                      <a:pt x="870" y="442"/>
                    </a:lnTo>
                    <a:lnTo>
                      <a:pt x="867" y="442"/>
                    </a:lnTo>
                    <a:lnTo>
                      <a:pt x="867" y="444"/>
                    </a:lnTo>
                    <a:lnTo>
                      <a:pt x="865" y="444"/>
                    </a:lnTo>
                    <a:lnTo>
                      <a:pt x="863" y="444"/>
                    </a:lnTo>
                    <a:lnTo>
                      <a:pt x="863" y="442"/>
                    </a:lnTo>
                    <a:lnTo>
                      <a:pt x="860" y="442"/>
                    </a:lnTo>
                    <a:lnTo>
                      <a:pt x="860" y="440"/>
                    </a:lnTo>
                    <a:lnTo>
                      <a:pt x="858" y="440"/>
                    </a:lnTo>
                    <a:lnTo>
                      <a:pt x="856" y="440"/>
                    </a:lnTo>
                    <a:lnTo>
                      <a:pt x="853" y="440"/>
                    </a:lnTo>
                    <a:lnTo>
                      <a:pt x="853" y="442"/>
                    </a:lnTo>
                    <a:lnTo>
                      <a:pt x="851" y="444"/>
                    </a:lnTo>
                    <a:lnTo>
                      <a:pt x="851" y="447"/>
                    </a:lnTo>
                    <a:lnTo>
                      <a:pt x="848" y="447"/>
                    </a:lnTo>
                    <a:lnTo>
                      <a:pt x="846" y="447"/>
                    </a:lnTo>
                    <a:lnTo>
                      <a:pt x="844" y="447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41" y="447"/>
                    </a:lnTo>
                    <a:lnTo>
                      <a:pt x="839" y="447"/>
                    </a:lnTo>
                    <a:lnTo>
                      <a:pt x="837" y="447"/>
                    </a:lnTo>
                    <a:lnTo>
                      <a:pt x="834" y="447"/>
                    </a:lnTo>
                    <a:lnTo>
                      <a:pt x="834" y="449"/>
                    </a:lnTo>
                    <a:lnTo>
                      <a:pt x="834" y="451"/>
                    </a:lnTo>
                    <a:lnTo>
                      <a:pt x="832" y="451"/>
                    </a:lnTo>
                    <a:lnTo>
                      <a:pt x="832" y="454"/>
                    </a:lnTo>
                    <a:lnTo>
                      <a:pt x="832" y="456"/>
                    </a:lnTo>
                    <a:lnTo>
                      <a:pt x="829" y="454"/>
                    </a:lnTo>
                    <a:lnTo>
                      <a:pt x="829" y="454"/>
                    </a:lnTo>
                    <a:lnTo>
                      <a:pt x="827" y="456"/>
                    </a:lnTo>
                    <a:lnTo>
                      <a:pt x="825" y="456"/>
                    </a:lnTo>
                    <a:lnTo>
                      <a:pt x="825" y="459"/>
                    </a:lnTo>
                    <a:lnTo>
                      <a:pt x="822" y="459"/>
                    </a:lnTo>
                    <a:lnTo>
                      <a:pt x="820" y="461"/>
                    </a:lnTo>
                    <a:lnTo>
                      <a:pt x="818" y="463"/>
                    </a:lnTo>
                    <a:lnTo>
                      <a:pt x="815" y="463"/>
                    </a:lnTo>
                    <a:lnTo>
                      <a:pt x="815" y="466"/>
                    </a:lnTo>
                    <a:lnTo>
                      <a:pt x="813" y="466"/>
                    </a:lnTo>
                    <a:lnTo>
                      <a:pt x="810" y="466"/>
                    </a:lnTo>
                    <a:lnTo>
                      <a:pt x="810" y="463"/>
                    </a:lnTo>
                    <a:lnTo>
                      <a:pt x="808" y="463"/>
                    </a:lnTo>
                    <a:lnTo>
                      <a:pt x="806" y="463"/>
                    </a:lnTo>
                    <a:lnTo>
                      <a:pt x="803" y="466"/>
                    </a:lnTo>
                    <a:lnTo>
                      <a:pt x="801" y="463"/>
                    </a:lnTo>
                    <a:lnTo>
                      <a:pt x="801" y="466"/>
                    </a:lnTo>
                    <a:lnTo>
                      <a:pt x="799" y="466"/>
                    </a:lnTo>
                    <a:lnTo>
                      <a:pt x="799" y="468"/>
                    </a:lnTo>
                    <a:lnTo>
                      <a:pt x="796" y="468"/>
                    </a:lnTo>
                    <a:lnTo>
                      <a:pt x="796" y="470"/>
                    </a:lnTo>
                    <a:lnTo>
                      <a:pt x="796" y="468"/>
                    </a:lnTo>
                    <a:lnTo>
                      <a:pt x="794" y="468"/>
                    </a:lnTo>
                    <a:lnTo>
                      <a:pt x="791" y="468"/>
                    </a:lnTo>
                    <a:lnTo>
                      <a:pt x="791" y="470"/>
                    </a:lnTo>
                    <a:lnTo>
                      <a:pt x="789" y="470"/>
                    </a:lnTo>
                    <a:lnTo>
                      <a:pt x="789" y="468"/>
                    </a:lnTo>
                    <a:lnTo>
                      <a:pt x="787" y="470"/>
                    </a:lnTo>
                    <a:lnTo>
                      <a:pt x="787" y="468"/>
                    </a:lnTo>
                    <a:lnTo>
                      <a:pt x="784" y="468"/>
                    </a:lnTo>
                    <a:lnTo>
                      <a:pt x="782" y="468"/>
                    </a:lnTo>
                    <a:lnTo>
                      <a:pt x="780" y="468"/>
                    </a:lnTo>
                    <a:lnTo>
                      <a:pt x="777" y="468"/>
                    </a:lnTo>
                    <a:lnTo>
                      <a:pt x="775" y="468"/>
                    </a:lnTo>
                    <a:lnTo>
                      <a:pt x="775" y="470"/>
                    </a:lnTo>
                    <a:lnTo>
                      <a:pt x="772" y="470"/>
                    </a:lnTo>
                    <a:lnTo>
                      <a:pt x="772" y="468"/>
                    </a:lnTo>
                    <a:lnTo>
                      <a:pt x="772" y="468"/>
                    </a:lnTo>
                    <a:lnTo>
                      <a:pt x="770" y="470"/>
                    </a:lnTo>
                    <a:lnTo>
                      <a:pt x="770" y="468"/>
                    </a:lnTo>
                    <a:lnTo>
                      <a:pt x="768" y="468"/>
                    </a:lnTo>
                    <a:lnTo>
                      <a:pt x="768" y="470"/>
                    </a:lnTo>
                    <a:lnTo>
                      <a:pt x="765" y="470"/>
                    </a:lnTo>
                    <a:lnTo>
                      <a:pt x="763" y="473"/>
                    </a:lnTo>
                    <a:lnTo>
                      <a:pt x="765" y="475"/>
                    </a:lnTo>
                    <a:lnTo>
                      <a:pt x="765" y="478"/>
                    </a:lnTo>
                    <a:lnTo>
                      <a:pt x="763" y="478"/>
                    </a:lnTo>
                    <a:lnTo>
                      <a:pt x="763" y="478"/>
                    </a:lnTo>
                    <a:lnTo>
                      <a:pt x="763" y="480"/>
                    </a:lnTo>
                    <a:lnTo>
                      <a:pt x="760" y="480"/>
                    </a:lnTo>
                    <a:lnTo>
                      <a:pt x="760" y="482"/>
                    </a:lnTo>
                    <a:lnTo>
                      <a:pt x="758" y="482"/>
                    </a:lnTo>
                    <a:lnTo>
                      <a:pt x="758" y="485"/>
                    </a:lnTo>
                    <a:lnTo>
                      <a:pt x="756" y="485"/>
                    </a:lnTo>
                    <a:lnTo>
                      <a:pt x="756" y="487"/>
                    </a:lnTo>
                    <a:lnTo>
                      <a:pt x="756" y="490"/>
                    </a:lnTo>
                    <a:lnTo>
                      <a:pt x="753" y="490"/>
                    </a:lnTo>
                    <a:lnTo>
                      <a:pt x="751" y="490"/>
                    </a:lnTo>
                    <a:lnTo>
                      <a:pt x="749" y="490"/>
                    </a:lnTo>
                    <a:lnTo>
                      <a:pt x="746" y="490"/>
                    </a:lnTo>
                    <a:lnTo>
                      <a:pt x="744" y="487"/>
                    </a:lnTo>
                    <a:lnTo>
                      <a:pt x="741" y="487"/>
                    </a:lnTo>
                    <a:lnTo>
                      <a:pt x="739" y="487"/>
                    </a:lnTo>
                    <a:lnTo>
                      <a:pt x="737" y="487"/>
                    </a:lnTo>
                    <a:lnTo>
                      <a:pt x="734" y="487"/>
                    </a:lnTo>
                    <a:lnTo>
                      <a:pt x="734" y="490"/>
                    </a:lnTo>
                    <a:lnTo>
                      <a:pt x="734" y="492"/>
                    </a:lnTo>
                    <a:lnTo>
                      <a:pt x="732" y="492"/>
                    </a:lnTo>
                    <a:lnTo>
                      <a:pt x="732" y="490"/>
                    </a:lnTo>
                    <a:lnTo>
                      <a:pt x="730" y="490"/>
                    </a:lnTo>
                    <a:lnTo>
                      <a:pt x="727" y="490"/>
                    </a:lnTo>
                    <a:lnTo>
                      <a:pt x="727" y="492"/>
                    </a:lnTo>
                    <a:lnTo>
                      <a:pt x="725" y="492"/>
                    </a:lnTo>
                    <a:lnTo>
                      <a:pt x="722" y="492"/>
                    </a:lnTo>
                    <a:lnTo>
                      <a:pt x="722" y="490"/>
                    </a:lnTo>
                    <a:lnTo>
                      <a:pt x="720" y="490"/>
                    </a:lnTo>
                    <a:lnTo>
                      <a:pt x="720" y="487"/>
                    </a:lnTo>
                    <a:lnTo>
                      <a:pt x="718" y="487"/>
                    </a:lnTo>
                    <a:lnTo>
                      <a:pt x="715" y="487"/>
                    </a:lnTo>
                    <a:lnTo>
                      <a:pt x="715" y="487"/>
                    </a:lnTo>
                    <a:lnTo>
                      <a:pt x="715" y="487"/>
                    </a:lnTo>
                    <a:lnTo>
                      <a:pt x="715" y="490"/>
                    </a:lnTo>
                    <a:lnTo>
                      <a:pt x="715" y="490"/>
                    </a:lnTo>
                    <a:lnTo>
                      <a:pt x="713" y="490"/>
                    </a:lnTo>
                    <a:lnTo>
                      <a:pt x="713" y="492"/>
                    </a:lnTo>
                    <a:lnTo>
                      <a:pt x="711" y="492"/>
                    </a:lnTo>
                    <a:lnTo>
                      <a:pt x="708" y="492"/>
                    </a:lnTo>
                    <a:lnTo>
                      <a:pt x="706" y="492"/>
                    </a:lnTo>
                    <a:lnTo>
                      <a:pt x="706" y="494"/>
                    </a:lnTo>
                    <a:lnTo>
                      <a:pt x="706" y="497"/>
                    </a:lnTo>
                    <a:lnTo>
                      <a:pt x="706" y="499"/>
                    </a:lnTo>
                    <a:lnTo>
                      <a:pt x="703" y="499"/>
                    </a:lnTo>
                    <a:lnTo>
                      <a:pt x="703" y="501"/>
                    </a:lnTo>
                    <a:lnTo>
                      <a:pt x="701" y="501"/>
                    </a:lnTo>
                    <a:lnTo>
                      <a:pt x="699" y="499"/>
                    </a:lnTo>
                    <a:lnTo>
                      <a:pt x="696" y="499"/>
                    </a:lnTo>
                    <a:lnTo>
                      <a:pt x="694" y="499"/>
                    </a:lnTo>
                    <a:lnTo>
                      <a:pt x="694" y="497"/>
                    </a:lnTo>
                    <a:lnTo>
                      <a:pt x="692" y="497"/>
                    </a:lnTo>
                    <a:lnTo>
                      <a:pt x="689" y="497"/>
                    </a:lnTo>
                    <a:lnTo>
                      <a:pt x="689" y="499"/>
                    </a:lnTo>
                    <a:lnTo>
                      <a:pt x="687" y="499"/>
                    </a:lnTo>
                    <a:lnTo>
                      <a:pt x="684" y="499"/>
                    </a:lnTo>
                    <a:lnTo>
                      <a:pt x="687" y="501"/>
                    </a:lnTo>
                    <a:lnTo>
                      <a:pt x="684" y="501"/>
                    </a:lnTo>
                    <a:lnTo>
                      <a:pt x="684" y="504"/>
                    </a:lnTo>
                    <a:lnTo>
                      <a:pt x="682" y="501"/>
                    </a:lnTo>
                    <a:lnTo>
                      <a:pt x="682" y="504"/>
                    </a:lnTo>
                    <a:lnTo>
                      <a:pt x="680" y="504"/>
                    </a:lnTo>
                    <a:lnTo>
                      <a:pt x="677" y="504"/>
                    </a:lnTo>
                    <a:lnTo>
                      <a:pt x="675" y="504"/>
                    </a:lnTo>
                    <a:lnTo>
                      <a:pt x="675" y="501"/>
                    </a:lnTo>
                    <a:lnTo>
                      <a:pt x="673" y="504"/>
                    </a:lnTo>
                    <a:lnTo>
                      <a:pt x="670" y="501"/>
                    </a:lnTo>
                    <a:lnTo>
                      <a:pt x="668" y="504"/>
                    </a:lnTo>
                    <a:lnTo>
                      <a:pt x="665" y="504"/>
                    </a:lnTo>
                    <a:lnTo>
                      <a:pt x="665" y="501"/>
                    </a:lnTo>
                    <a:lnTo>
                      <a:pt x="663" y="501"/>
                    </a:lnTo>
                    <a:lnTo>
                      <a:pt x="663" y="504"/>
                    </a:lnTo>
                    <a:lnTo>
                      <a:pt x="661" y="504"/>
                    </a:lnTo>
                    <a:lnTo>
                      <a:pt x="658" y="504"/>
                    </a:lnTo>
                    <a:lnTo>
                      <a:pt x="658" y="501"/>
                    </a:lnTo>
                    <a:lnTo>
                      <a:pt x="658" y="499"/>
                    </a:lnTo>
                    <a:lnTo>
                      <a:pt x="658" y="499"/>
                    </a:lnTo>
                    <a:lnTo>
                      <a:pt x="656" y="499"/>
                    </a:lnTo>
                    <a:lnTo>
                      <a:pt x="656" y="497"/>
                    </a:lnTo>
                    <a:lnTo>
                      <a:pt x="654" y="497"/>
                    </a:lnTo>
                    <a:lnTo>
                      <a:pt x="654" y="494"/>
                    </a:lnTo>
                    <a:lnTo>
                      <a:pt x="656" y="494"/>
                    </a:lnTo>
                    <a:lnTo>
                      <a:pt x="654" y="494"/>
                    </a:lnTo>
                    <a:lnTo>
                      <a:pt x="656" y="492"/>
                    </a:lnTo>
                    <a:lnTo>
                      <a:pt x="654" y="490"/>
                    </a:lnTo>
                    <a:lnTo>
                      <a:pt x="654" y="487"/>
                    </a:lnTo>
                    <a:lnTo>
                      <a:pt x="654" y="485"/>
                    </a:lnTo>
                    <a:lnTo>
                      <a:pt x="651" y="485"/>
                    </a:lnTo>
                    <a:lnTo>
                      <a:pt x="649" y="485"/>
                    </a:lnTo>
                    <a:lnTo>
                      <a:pt x="646" y="485"/>
                    </a:lnTo>
                    <a:lnTo>
                      <a:pt x="644" y="485"/>
                    </a:lnTo>
                    <a:lnTo>
                      <a:pt x="642" y="485"/>
                    </a:lnTo>
                    <a:lnTo>
                      <a:pt x="642" y="487"/>
                    </a:lnTo>
                    <a:lnTo>
                      <a:pt x="639" y="487"/>
                    </a:lnTo>
                    <a:lnTo>
                      <a:pt x="639" y="485"/>
                    </a:lnTo>
                    <a:lnTo>
                      <a:pt x="639" y="482"/>
                    </a:lnTo>
                    <a:lnTo>
                      <a:pt x="637" y="485"/>
                    </a:lnTo>
                    <a:lnTo>
                      <a:pt x="635" y="485"/>
                    </a:lnTo>
                    <a:lnTo>
                      <a:pt x="635" y="487"/>
                    </a:lnTo>
                    <a:lnTo>
                      <a:pt x="635" y="490"/>
                    </a:lnTo>
                    <a:lnTo>
                      <a:pt x="632" y="490"/>
                    </a:lnTo>
                    <a:lnTo>
                      <a:pt x="632" y="492"/>
                    </a:lnTo>
                    <a:lnTo>
                      <a:pt x="635" y="492"/>
                    </a:lnTo>
                    <a:lnTo>
                      <a:pt x="635" y="494"/>
                    </a:lnTo>
                    <a:lnTo>
                      <a:pt x="632" y="494"/>
                    </a:lnTo>
                    <a:lnTo>
                      <a:pt x="630" y="494"/>
                    </a:lnTo>
                    <a:lnTo>
                      <a:pt x="627" y="494"/>
                    </a:lnTo>
                    <a:lnTo>
                      <a:pt x="627" y="497"/>
                    </a:lnTo>
                    <a:lnTo>
                      <a:pt x="625" y="497"/>
                    </a:lnTo>
                    <a:lnTo>
                      <a:pt x="627" y="499"/>
                    </a:lnTo>
                    <a:lnTo>
                      <a:pt x="630" y="499"/>
                    </a:lnTo>
                    <a:lnTo>
                      <a:pt x="627" y="499"/>
                    </a:lnTo>
                    <a:lnTo>
                      <a:pt x="627" y="501"/>
                    </a:lnTo>
                    <a:lnTo>
                      <a:pt x="625" y="501"/>
                    </a:lnTo>
                    <a:lnTo>
                      <a:pt x="623" y="501"/>
                    </a:lnTo>
                    <a:lnTo>
                      <a:pt x="623" y="499"/>
                    </a:lnTo>
                    <a:lnTo>
                      <a:pt x="623" y="501"/>
                    </a:lnTo>
                    <a:lnTo>
                      <a:pt x="620" y="501"/>
                    </a:lnTo>
                    <a:lnTo>
                      <a:pt x="618" y="501"/>
                    </a:lnTo>
                    <a:lnTo>
                      <a:pt x="618" y="499"/>
                    </a:lnTo>
                    <a:lnTo>
                      <a:pt x="620" y="499"/>
                    </a:lnTo>
                    <a:lnTo>
                      <a:pt x="618" y="499"/>
                    </a:lnTo>
                    <a:lnTo>
                      <a:pt x="620" y="497"/>
                    </a:lnTo>
                    <a:lnTo>
                      <a:pt x="618" y="497"/>
                    </a:lnTo>
                    <a:lnTo>
                      <a:pt x="618" y="494"/>
                    </a:lnTo>
                    <a:lnTo>
                      <a:pt x="618" y="492"/>
                    </a:lnTo>
                    <a:lnTo>
                      <a:pt x="618" y="490"/>
                    </a:lnTo>
                    <a:lnTo>
                      <a:pt x="616" y="490"/>
                    </a:lnTo>
                    <a:lnTo>
                      <a:pt x="613" y="490"/>
                    </a:lnTo>
                    <a:lnTo>
                      <a:pt x="611" y="490"/>
                    </a:lnTo>
                    <a:lnTo>
                      <a:pt x="611" y="487"/>
                    </a:lnTo>
                    <a:lnTo>
                      <a:pt x="608" y="487"/>
                    </a:lnTo>
                    <a:lnTo>
                      <a:pt x="611" y="485"/>
                    </a:lnTo>
                    <a:lnTo>
                      <a:pt x="608" y="485"/>
                    </a:lnTo>
                    <a:lnTo>
                      <a:pt x="606" y="485"/>
                    </a:lnTo>
                    <a:lnTo>
                      <a:pt x="606" y="487"/>
                    </a:lnTo>
                    <a:lnTo>
                      <a:pt x="604" y="487"/>
                    </a:lnTo>
                    <a:lnTo>
                      <a:pt x="601" y="487"/>
                    </a:lnTo>
                    <a:lnTo>
                      <a:pt x="601" y="487"/>
                    </a:lnTo>
                    <a:lnTo>
                      <a:pt x="599" y="487"/>
                    </a:lnTo>
                    <a:lnTo>
                      <a:pt x="599" y="485"/>
                    </a:lnTo>
                    <a:lnTo>
                      <a:pt x="599" y="482"/>
                    </a:lnTo>
                    <a:lnTo>
                      <a:pt x="597" y="482"/>
                    </a:lnTo>
                    <a:lnTo>
                      <a:pt x="597" y="480"/>
                    </a:lnTo>
                    <a:lnTo>
                      <a:pt x="594" y="480"/>
                    </a:lnTo>
                    <a:lnTo>
                      <a:pt x="594" y="478"/>
                    </a:lnTo>
                    <a:lnTo>
                      <a:pt x="592" y="478"/>
                    </a:lnTo>
                    <a:lnTo>
                      <a:pt x="592" y="478"/>
                    </a:lnTo>
                    <a:lnTo>
                      <a:pt x="589" y="478"/>
                    </a:lnTo>
                    <a:lnTo>
                      <a:pt x="587" y="478"/>
                    </a:lnTo>
                    <a:lnTo>
                      <a:pt x="587" y="478"/>
                    </a:lnTo>
                    <a:lnTo>
                      <a:pt x="585" y="478"/>
                    </a:lnTo>
                    <a:lnTo>
                      <a:pt x="585" y="480"/>
                    </a:lnTo>
                    <a:lnTo>
                      <a:pt x="582" y="480"/>
                    </a:lnTo>
                    <a:lnTo>
                      <a:pt x="580" y="482"/>
                    </a:lnTo>
                    <a:lnTo>
                      <a:pt x="578" y="482"/>
                    </a:lnTo>
                    <a:lnTo>
                      <a:pt x="578" y="485"/>
                    </a:lnTo>
                    <a:lnTo>
                      <a:pt x="575" y="485"/>
                    </a:lnTo>
                    <a:lnTo>
                      <a:pt x="573" y="485"/>
                    </a:lnTo>
                    <a:lnTo>
                      <a:pt x="573" y="487"/>
                    </a:lnTo>
                    <a:lnTo>
                      <a:pt x="575" y="487"/>
                    </a:lnTo>
                    <a:lnTo>
                      <a:pt x="575" y="490"/>
                    </a:lnTo>
                    <a:lnTo>
                      <a:pt x="573" y="490"/>
                    </a:lnTo>
                    <a:lnTo>
                      <a:pt x="570" y="490"/>
                    </a:lnTo>
                    <a:lnTo>
                      <a:pt x="570" y="492"/>
                    </a:lnTo>
                    <a:lnTo>
                      <a:pt x="573" y="492"/>
                    </a:lnTo>
                    <a:lnTo>
                      <a:pt x="570" y="492"/>
                    </a:lnTo>
                    <a:lnTo>
                      <a:pt x="570" y="494"/>
                    </a:lnTo>
                    <a:lnTo>
                      <a:pt x="568" y="494"/>
                    </a:lnTo>
                    <a:lnTo>
                      <a:pt x="568" y="497"/>
                    </a:lnTo>
                    <a:lnTo>
                      <a:pt x="566" y="497"/>
                    </a:lnTo>
                    <a:lnTo>
                      <a:pt x="563" y="499"/>
                    </a:lnTo>
                    <a:lnTo>
                      <a:pt x="563" y="501"/>
                    </a:lnTo>
                    <a:lnTo>
                      <a:pt x="561" y="504"/>
                    </a:lnTo>
                    <a:lnTo>
                      <a:pt x="563" y="504"/>
                    </a:lnTo>
                    <a:lnTo>
                      <a:pt x="563" y="506"/>
                    </a:lnTo>
                    <a:lnTo>
                      <a:pt x="566" y="506"/>
                    </a:lnTo>
                    <a:lnTo>
                      <a:pt x="566" y="509"/>
                    </a:lnTo>
                    <a:lnTo>
                      <a:pt x="566" y="511"/>
                    </a:lnTo>
                    <a:lnTo>
                      <a:pt x="563" y="511"/>
                    </a:lnTo>
                    <a:lnTo>
                      <a:pt x="561" y="511"/>
                    </a:lnTo>
                    <a:lnTo>
                      <a:pt x="559" y="511"/>
                    </a:lnTo>
                    <a:lnTo>
                      <a:pt x="559" y="509"/>
                    </a:lnTo>
                    <a:lnTo>
                      <a:pt x="556" y="509"/>
                    </a:lnTo>
                    <a:lnTo>
                      <a:pt x="556" y="506"/>
                    </a:lnTo>
                    <a:lnTo>
                      <a:pt x="554" y="504"/>
                    </a:lnTo>
                    <a:lnTo>
                      <a:pt x="554" y="506"/>
                    </a:lnTo>
                    <a:lnTo>
                      <a:pt x="551" y="506"/>
                    </a:lnTo>
                    <a:lnTo>
                      <a:pt x="551" y="504"/>
                    </a:lnTo>
                    <a:lnTo>
                      <a:pt x="551" y="501"/>
                    </a:lnTo>
                    <a:lnTo>
                      <a:pt x="549" y="501"/>
                    </a:lnTo>
                    <a:lnTo>
                      <a:pt x="549" y="499"/>
                    </a:lnTo>
                    <a:lnTo>
                      <a:pt x="547" y="499"/>
                    </a:lnTo>
                    <a:lnTo>
                      <a:pt x="544" y="499"/>
                    </a:lnTo>
                    <a:lnTo>
                      <a:pt x="544" y="497"/>
                    </a:lnTo>
                    <a:lnTo>
                      <a:pt x="544" y="497"/>
                    </a:lnTo>
                    <a:lnTo>
                      <a:pt x="544" y="499"/>
                    </a:lnTo>
                    <a:lnTo>
                      <a:pt x="542" y="499"/>
                    </a:lnTo>
                    <a:lnTo>
                      <a:pt x="542" y="497"/>
                    </a:lnTo>
                    <a:lnTo>
                      <a:pt x="540" y="499"/>
                    </a:lnTo>
                    <a:lnTo>
                      <a:pt x="537" y="499"/>
                    </a:lnTo>
                    <a:lnTo>
                      <a:pt x="535" y="499"/>
                    </a:lnTo>
                    <a:lnTo>
                      <a:pt x="535" y="497"/>
                    </a:lnTo>
                    <a:lnTo>
                      <a:pt x="532" y="497"/>
                    </a:lnTo>
                    <a:lnTo>
                      <a:pt x="530" y="497"/>
                    </a:lnTo>
                    <a:lnTo>
                      <a:pt x="528" y="499"/>
                    </a:lnTo>
                    <a:lnTo>
                      <a:pt x="525" y="497"/>
                    </a:lnTo>
                    <a:lnTo>
                      <a:pt x="523" y="497"/>
                    </a:lnTo>
                    <a:lnTo>
                      <a:pt x="523" y="499"/>
                    </a:lnTo>
                    <a:lnTo>
                      <a:pt x="521" y="497"/>
                    </a:lnTo>
                    <a:lnTo>
                      <a:pt x="518" y="497"/>
                    </a:lnTo>
                    <a:lnTo>
                      <a:pt x="516" y="497"/>
                    </a:lnTo>
                    <a:lnTo>
                      <a:pt x="513" y="497"/>
                    </a:lnTo>
                    <a:lnTo>
                      <a:pt x="513" y="499"/>
                    </a:lnTo>
                    <a:lnTo>
                      <a:pt x="511" y="499"/>
                    </a:lnTo>
                    <a:lnTo>
                      <a:pt x="511" y="501"/>
                    </a:lnTo>
                    <a:lnTo>
                      <a:pt x="509" y="501"/>
                    </a:lnTo>
                    <a:lnTo>
                      <a:pt x="506" y="501"/>
                    </a:lnTo>
                    <a:lnTo>
                      <a:pt x="506" y="499"/>
                    </a:lnTo>
                    <a:lnTo>
                      <a:pt x="504" y="499"/>
                    </a:lnTo>
                    <a:lnTo>
                      <a:pt x="502" y="499"/>
                    </a:lnTo>
                    <a:lnTo>
                      <a:pt x="499" y="499"/>
                    </a:lnTo>
                    <a:lnTo>
                      <a:pt x="499" y="497"/>
                    </a:lnTo>
                    <a:lnTo>
                      <a:pt x="497" y="497"/>
                    </a:lnTo>
                    <a:lnTo>
                      <a:pt x="497" y="499"/>
                    </a:lnTo>
                    <a:lnTo>
                      <a:pt x="494" y="499"/>
                    </a:lnTo>
                    <a:lnTo>
                      <a:pt x="494" y="501"/>
                    </a:lnTo>
                    <a:lnTo>
                      <a:pt x="492" y="501"/>
                    </a:lnTo>
                    <a:lnTo>
                      <a:pt x="490" y="501"/>
                    </a:lnTo>
                    <a:lnTo>
                      <a:pt x="487" y="501"/>
                    </a:lnTo>
                    <a:lnTo>
                      <a:pt x="487" y="501"/>
                    </a:lnTo>
                    <a:lnTo>
                      <a:pt x="485" y="501"/>
                    </a:lnTo>
                    <a:lnTo>
                      <a:pt x="485" y="504"/>
                    </a:lnTo>
                    <a:lnTo>
                      <a:pt x="483" y="504"/>
                    </a:lnTo>
                    <a:lnTo>
                      <a:pt x="480" y="504"/>
                    </a:lnTo>
                    <a:lnTo>
                      <a:pt x="483" y="506"/>
                    </a:lnTo>
                    <a:lnTo>
                      <a:pt x="480" y="506"/>
                    </a:lnTo>
                    <a:lnTo>
                      <a:pt x="480" y="509"/>
                    </a:lnTo>
                    <a:lnTo>
                      <a:pt x="483" y="509"/>
                    </a:lnTo>
                    <a:lnTo>
                      <a:pt x="480" y="509"/>
                    </a:lnTo>
                    <a:lnTo>
                      <a:pt x="480" y="511"/>
                    </a:lnTo>
                    <a:lnTo>
                      <a:pt x="480" y="513"/>
                    </a:lnTo>
                    <a:lnTo>
                      <a:pt x="483" y="513"/>
                    </a:lnTo>
                    <a:lnTo>
                      <a:pt x="483" y="516"/>
                    </a:lnTo>
                    <a:lnTo>
                      <a:pt x="480" y="518"/>
                    </a:lnTo>
                    <a:lnTo>
                      <a:pt x="480" y="520"/>
                    </a:lnTo>
                    <a:lnTo>
                      <a:pt x="480" y="523"/>
                    </a:lnTo>
                    <a:lnTo>
                      <a:pt x="483" y="523"/>
                    </a:lnTo>
                    <a:lnTo>
                      <a:pt x="483" y="525"/>
                    </a:lnTo>
                    <a:lnTo>
                      <a:pt x="483" y="528"/>
                    </a:lnTo>
                    <a:lnTo>
                      <a:pt x="483" y="530"/>
                    </a:lnTo>
                    <a:lnTo>
                      <a:pt x="480" y="530"/>
                    </a:lnTo>
                    <a:lnTo>
                      <a:pt x="480" y="532"/>
                    </a:lnTo>
                    <a:lnTo>
                      <a:pt x="483" y="532"/>
                    </a:lnTo>
                    <a:lnTo>
                      <a:pt x="480" y="532"/>
                    </a:lnTo>
                    <a:lnTo>
                      <a:pt x="480" y="535"/>
                    </a:lnTo>
                    <a:lnTo>
                      <a:pt x="483" y="535"/>
                    </a:lnTo>
                    <a:lnTo>
                      <a:pt x="483" y="535"/>
                    </a:lnTo>
                    <a:lnTo>
                      <a:pt x="483" y="537"/>
                    </a:lnTo>
                    <a:lnTo>
                      <a:pt x="483" y="539"/>
                    </a:lnTo>
                    <a:lnTo>
                      <a:pt x="480" y="539"/>
                    </a:lnTo>
                    <a:lnTo>
                      <a:pt x="480" y="542"/>
                    </a:lnTo>
                    <a:lnTo>
                      <a:pt x="478" y="544"/>
                    </a:lnTo>
                    <a:lnTo>
                      <a:pt x="478" y="542"/>
                    </a:lnTo>
                    <a:lnTo>
                      <a:pt x="475" y="542"/>
                    </a:lnTo>
                    <a:lnTo>
                      <a:pt x="475" y="544"/>
                    </a:lnTo>
                    <a:lnTo>
                      <a:pt x="475" y="547"/>
                    </a:lnTo>
                    <a:lnTo>
                      <a:pt x="475" y="549"/>
                    </a:lnTo>
                    <a:lnTo>
                      <a:pt x="473" y="549"/>
                    </a:lnTo>
                    <a:lnTo>
                      <a:pt x="473" y="551"/>
                    </a:lnTo>
                    <a:lnTo>
                      <a:pt x="473" y="554"/>
                    </a:lnTo>
                    <a:lnTo>
                      <a:pt x="473" y="556"/>
                    </a:lnTo>
                    <a:lnTo>
                      <a:pt x="471" y="556"/>
                    </a:lnTo>
                    <a:lnTo>
                      <a:pt x="471" y="554"/>
                    </a:lnTo>
                    <a:lnTo>
                      <a:pt x="468" y="554"/>
                    </a:lnTo>
                    <a:lnTo>
                      <a:pt x="466" y="554"/>
                    </a:lnTo>
                    <a:lnTo>
                      <a:pt x="464" y="554"/>
                    </a:lnTo>
                    <a:lnTo>
                      <a:pt x="461" y="554"/>
                    </a:lnTo>
                    <a:lnTo>
                      <a:pt x="459" y="554"/>
                    </a:lnTo>
                    <a:lnTo>
                      <a:pt x="456" y="554"/>
                    </a:lnTo>
                    <a:lnTo>
                      <a:pt x="456" y="556"/>
                    </a:lnTo>
                    <a:lnTo>
                      <a:pt x="456" y="558"/>
                    </a:lnTo>
                    <a:lnTo>
                      <a:pt x="454" y="558"/>
                    </a:lnTo>
                    <a:lnTo>
                      <a:pt x="452" y="558"/>
                    </a:lnTo>
                    <a:lnTo>
                      <a:pt x="452" y="556"/>
                    </a:lnTo>
                    <a:lnTo>
                      <a:pt x="452" y="554"/>
                    </a:lnTo>
                    <a:lnTo>
                      <a:pt x="449" y="554"/>
                    </a:lnTo>
                    <a:lnTo>
                      <a:pt x="447" y="551"/>
                    </a:lnTo>
                    <a:lnTo>
                      <a:pt x="447" y="554"/>
                    </a:lnTo>
                    <a:lnTo>
                      <a:pt x="444" y="554"/>
                    </a:lnTo>
                    <a:lnTo>
                      <a:pt x="444" y="556"/>
                    </a:lnTo>
                    <a:lnTo>
                      <a:pt x="442" y="556"/>
                    </a:lnTo>
                    <a:lnTo>
                      <a:pt x="440" y="556"/>
                    </a:lnTo>
                    <a:lnTo>
                      <a:pt x="440" y="554"/>
                    </a:lnTo>
                    <a:lnTo>
                      <a:pt x="437" y="554"/>
                    </a:lnTo>
                    <a:lnTo>
                      <a:pt x="435" y="554"/>
                    </a:lnTo>
                    <a:lnTo>
                      <a:pt x="433" y="551"/>
                    </a:lnTo>
                    <a:lnTo>
                      <a:pt x="433" y="549"/>
                    </a:lnTo>
                    <a:lnTo>
                      <a:pt x="430" y="549"/>
                    </a:lnTo>
                    <a:lnTo>
                      <a:pt x="430" y="549"/>
                    </a:lnTo>
                    <a:lnTo>
                      <a:pt x="430" y="547"/>
                    </a:lnTo>
                    <a:lnTo>
                      <a:pt x="428" y="547"/>
                    </a:lnTo>
                    <a:lnTo>
                      <a:pt x="425" y="547"/>
                    </a:lnTo>
                    <a:lnTo>
                      <a:pt x="423" y="547"/>
                    </a:lnTo>
                    <a:lnTo>
                      <a:pt x="421" y="547"/>
                    </a:lnTo>
                    <a:lnTo>
                      <a:pt x="418" y="547"/>
                    </a:lnTo>
                    <a:lnTo>
                      <a:pt x="418" y="544"/>
                    </a:lnTo>
                    <a:lnTo>
                      <a:pt x="418" y="547"/>
                    </a:lnTo>
                    <a:lnTo>
                      <a:pt x="416" y="547"/>
                    </a:lnTo>
                    <a:lnTo>
                      <a:pt x="414" y="547"/>
                    </a:lnTo>
                    <a:lnTo>
                      <a:pt x="411" y="547"/>
                    </a:lnTo>
                    <a:lnTo>
                      <a:pt x="409" y="547"/>
                    </a:lnTo>
                    <a:lnTo>
                      <a:pt x="409" y="544"/>
                    </a:lnTo>
                    <a:lnTo>
                      <a:pt x="409" y="547"/>
                    </a:lnTo>
                    <a:lnTo>
                      <a:pt x="406" y="547"/>
                    </a:lnTo>
                    <a:lnTo>
                      <a:pt x="406" y="549"/>
                    </a:lnTo>
                    <a:lnTo>
                      <a:pt x="406" y="551"/>
                    </a:lnTo>
                    <a:lnTo>
                      <a:pt x="406" y="554"/>
                    </a:lnTo>
                    <a:lnTo>
                      <a:pt x="404" y="554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6" y="558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6" y="563"/>
                    </a:lnTo>
                    <a:lnTo>
                      <a:pt x="406" y="566"/>
                    </a:lnTo>
                    <a:lnTo>
                      <a:pt x="404" y="566"/>
                    </a:lnTo>
                    <a:lnTo>
                      <a:pt x="404" y="568"/>
                    </a:lnTo>
                    <a:lnTo>
                      <a:pt x="406" y="568"/>
                    </a:lnTo>
                    <a:lnTo>
                      <a:pt x="404" y="570"/>
                    </a:lnTo>
                    <a:lnTo>
                      <a:pt x="402" y="570"/>
                    </a:lnTo>
                    <a:lnTo>
                      <a:pt x="404" y="573"/>
                    </a:lnTo>
                    <a:lnTo>
                      <a:pt x="402" y="573"/>
                    </a:lnTo>
                    <a:lnTo>
                      <a:pt x="402" y="575"/>
                    </a:lnTo>
                    <a:lnTo>
                      <a:pt x="399" y="575"/>
                    </a:lnTo>
                    <a:lnTo>
                      <a:pt x="399" y="577"/>
                    </a:lnTo>
                    <a:lnTo>
                      <a:pt x="397" y="577"/>
                    </a:lnTo>
                    <a:lnTo>
                      <a:pt x="395" y="577"/>
                    </a:lnTo>
                    <a:lnTo>
                      <a:pt x="395" y="575"/>
                    </a:lnTo>
                    <a:lnTo>
                      <a:pt x="392" y="573"/>
                    </a:lnTo>
                    <a:lnTo>
                      <a:pt x="390" y="573"/>
                    </a:lnTo>
                    <a:lnTo>
                      <a:pt x="387" y="573"/>
                    </a:lnTo>
                    <a:lnTo>
                      <a:pt x="385" y="570"/>
                    </a:lnTo>
                    <a:lnTo>
                      <a:pt x="385" y="573"/>
                    </a:lnTo>
                    <a:lnTo>
                      <a:pt x="385" y="575"/>
                    </a:lnTo>
                    <a:lnTo>
                      <a:pt x="383" y="575"/>
                    </a:lnTo>
                    <a:lnTo>
                      <a:pt x="383" y="577"/>
                    </a:lnTo>
                    <a:lnTo>
                      <a:pt x="380" y="577"/>
                    </a:lnTo>
                    <a:lnTo>
                      <a:pt x="380" y="580"/>
                    </a:lnTo>
                    <a:lnTo>
                      <a:pt x="380" y="582"/>
                    </a:lnTo>
                    <a:lnTo>
                      <a:pt x="378" y="582"/>
                    </a:lnTo>
                    <a:lnTo>
                      <a:pt x="380" y="585"/>
                    </a:lnTo>
                    <a:lnTo>
                      <a:pt x="380" y="587"/>
                    </a:lnTo>
                    <a:lnTo>
                      <a:pt x="380" y="589"/>
                    </a:lnTo>
                    <a:lnTo>
                      <a:pt x="380" y="592"/>
                    </a:lnTo>
                    <a:lnTo>
                      <a:pt x="378" y="592"/>
                    </a:lnTo>
                    <a:lnTo>
                      <a:pt x="378" y="592"/>
                    </a:lnTo>
                    <a:lnTo>
                      <a:pt x="378" y="594"/>
                    </a:lnTo>
                    <a:lnTo>
                      <a:pt x="376" y="594"/>
                    </a:lnTo>
                    <a:lnTo>
                      <a:pt x="378" y="594"/>
                    </a:lnTo>
                    <a:lnTo>
                      <a:pt x="378" y="596"/>
                    </a:lnTo>
                    <a:lnTo>
                      <a:pt x="378" y="599"/>
                    </a:lnTo>
                    <a:lnTo>
                      <a:pt x="378" y="601"/>
                    </a:lnTo>
                    <a:lnTo>
                      <a:pt x="376" y="601"/>
                    </a:lnTo>
                    <a:lnTo>
                      <a:pt x="378" y="604"/>
                    </a:lnTo>
                    <a:lnTo>
                      <a:pt x="376" y="604"/>
                    </a:lnTo>
                    <a:lnTo>
                      <a:pt x="376" y="606"/>
                    </a:lnTo>
                    <a:lnTo>
                      <a:pt x="376" y="608"/>
                    </a:lnTo>
                    <a:lnTo>
                      <a:pt x="376" y="611"/>
                    </a:lnTo>
                    <a:lnTo>
                      <a:pt x="376" y="613"/>
                    </a:lnTo>
                    <a:lnTo>
                      <a:pt x="376" y="615"/>
                    </a:lnTo>
                    <a:lnTo>
                      <a:pt x="376" y="618"/>
                    </a:lnTo>
                    <a:lnTo>
                      <a:pt x="378" y="618"/>
                    </a:lnTo>
                    <a:lnTo>
                      <a:pt x="376" y="620"/>
                    </a:lnTo>
                    <a:lnTo>
                      <a:pt x="376" y="623"/>
                    </a:lnTo>
                    <a:lnTo>
                      <a:pt x="376" y="625"/>
                    </a:lnTo>
                    <a:lnTo>
                      <a:pt x="373" y="625"/>
                    </a:lnTo>
                    <a:lnTo>
                      <a:pt x="373" y="627"/>
                    </a:lnTo>
                    <a:lnTo>
                      <a:pt x="373" y="630"/>
                    </a:lnTo>
                    <a:lnTo>
                      <a:pt x="373" y="630"/>
                    </a:lnTo>
                    <a:lnTo>
                      <a:pt x="371" y="632"/>
                    </a:lnTo>
                    <a:lnTo>
                      <a:pt x="368" y="632"/>
                    </a:lnTo>
                    <a:lnTo>
                      <a:pt x="366" y="632"/>
                    </a:lnTo>
                    <a:lnTo>
                      <a:pt x="366" y="634"/>
                    </a:lnTo>
                    <a:lnTo>
                      <a:pt x="366" y="637"/>
                    </a:lnTo>
                    <a:lnTo>
                      <a:pt x="364" y="637"/>
                    </a:lnTo>
                    <a:lnTo>
                      <a:pt x="361" y="637"/>
                    </a:lnTo>
                    <a:lnTo>
                      <a:pt x="361" y="639"/>
                    </a:lnTo>
                    <a:lnTo>
                      <a:pt x="364" y="639"/>
                    </a:lnTo>
                    <a:lnTo>
                      <a:pt x="364" y="642"/>
                    </a:lnTo>
                    <a:lnTo>
                      <a:pt x="366" y="642"/>
                    </a:lnTo>
                    <a:lnTo>
                      <a:pt x="368" y="644"/>
                    </a:lnTo>
                    <a:lnTo>
                      <a:pt x="371" y="646"/>
                    </a:lnTo>
                    <a:lnTo>
                      <a:pt x="373" y="646"/>
                    </a:lnTo>
                    <a:lnTo>
                      <a:pt x="373" y="646"/>
                    </a:lnTo>
                    <a:lnTo>
                      <a:pt x="373" y="649"/>
                    </a:lnTo>
                    <a:lnTo>
                      <a:pt x="376" y="649"/>
                    </a:lnTo>
                    <a:lnTo>
                      <a:pt x="376" y="649"/>
                    </a:lnTo>
                    <a:lnTo>
                      <a:pt x="376" y="651"/>
                    </a:lnTo>
                    <a:lnTo>
                      <a:pt x="376" y="653"/>
                    </a:lnTo>
                    <a:lnTo>
                      <a:pt x="373" y="653"/>
                    </a:lnTo>
                    <a:lnTo>
                      <a:pt x="373" y="656"/>
                    </a:lnTo>
                    <a:lnTo>
                      <a:pt x="373" y="656"/>
                    </a:lnTo>
                    <a:lnTo>
                      <a:pt x="373" y="658"/>
                    </a:lnTo>
                    <a:lnTo>
                      <a:pt x="371" y="658"/>
                    </a:lnTo>
                    <a:lnTo>
                      <a:pt x="371" y="661"/>
                    </a:lnTo>
                    <a:lnTo>
                      <a:pt x="368" y="658"/>
                    </a:lnTo>
                    <a:lnTo>
                      <a:pt x="366" y="661"/>
                    </a:lnTo>
                    <a:lnTo>
                      <a:pt x="366" y="658"/>
                    </a:lnTo>
                    <a:lnTo>
                      <a:pt x="364" y="661"/>
                    </a:lnTo>
                    <a:lnTo>
                      <a:pt x="361" y="661"/>
                    </a:lnTo>
                    <a:lnTo>
                      <a:pt x="359" y="661"/>
                    </a:lnTo>
                    <a:lnTo>
                      <a:pt x="357" y="661"/>
                    </a:lnTo>
                    <a:lnTo>
                      <a:pt x="357" y="663"/>
                    </a:lnTo>
                    <a:lnTo>
                      <a:pt x="354" y="665"/>
                    </a:lnTo>
                    <a:lnTo>
                      <a:pt x="352" y="665"/>
                    </a:lnTo>
                    <a:lnTo>
                      <a:pt x="352" y="668"/>
                    </a:lnTo>
                    <a:lnTo>
                      <a:pt x="349" y="668"/>
                    </a:lnTo>
                    <a:lnTo>
                      <a:pt x="347" y="668"/>
                    </a:lnTo>
                    <a:lnTo>
                      <a:pt x="347" y="665"/>
                    </a:lnTo>
                    <a:lnTo>
                      <a:pt x="345" y="665"/>
                    </a:lnTo>
                    <a:lnTo>
                      <a:pt x="345" y="668"/>
                    </a:lnTo>
                    <a:lnTo>
                      <a:pt x="342" y="668"/>
                    </a:lnTo>
                    <a:lnTo>
                      <a:pt x="342" y="670"/>
                    </a:lnTo>
                    <a:lnTo>
                      <a:pt x="342" y="672"/>
                    </a:lnTo>
                    <a:lnTo>
                      <a:pt x="345" y="672"/>
                    </a:lnTo>
                    <a:lnTo>
                      <a:pt x="345" y="675"/>
                    </a:lnTo>
                    <a:lnTo>
                      <a:pt x="345" y="677"/>
                    </a:lnTo>
                    <a:lnTo>
                      <a:pt x="347" y="677"/>
                    </a:lnTo>
                    <a:lnTo>
                      <a:pt x="345" y="677"/>
                    </a:lnTo>
                    <a:lnTo>
                      <a:pt x="345" y="680"/>
                    </a:lnTo>
                    <a:lnTo>
                      <a:pt x="342" y="680"/>
                    </a:lnTo>
                    <a:lnTo>
                      <a:pt x="340" y="680"/>
                    </a:lnTo>
                    <a:lnTo>
                      <a:pt x="340" y="682"/>
                    </a:lnTo>
                    <a:lnTo>
                      <a:pt x="338" y="682"/>
                    </a:lnTo>
                    <a:lnTo>
                      <a:pt x="338" y="680"/>
                    </a:lnTo>
                    <a:lnTo>
                      <a:pt x="335" y="680"/>
                    </a:lnTo>
                    <a:lnTo>
                      <a:pt x="333" y="677"/>
                    </a:lnTo>
                    <a:lnTo>
                      <a:pt x="330" y="677"/>
                    </a:lnTo>
                    <a:lnTo>
                      <a:pt x="330" y="680"/>
                    </a:lnTo>
                    <a:lnTo>
                      <a:pt x="330" y="682"/>
                    </a:lnTo>
                    <a:lnTo>
                      <a:pt x="330" y="684"/>
                    </a:lnTo>
                    <a:lnTo>
                      <a:pt x="328" y="684"/>
                    </a:lnTo>
                    <a:lnTo>
                      <a:pt x="328" y="687"/>
                    </a:lnTo>
                    <a:lnTo>
                      <a:pt x="326" y="687"/>
                    </a:lnTo>
                    <a:lnTo>
                      <a:pt x="323" y="687"/>
                    </a:lnTo>
                    <a:lnTo>
                      <a:pt x="321" y="687"/>
                    </a:lnTo>
                    <a:lnTo>
                      <a:pt x="319" y="687"/>
                    </a:lnTo>
                    <a:lnTo>
                      <a:pt x="316" y="687"/>
                    </a:lnTo>
                    <a:lnTo>
                      <a:pt x="316" y="687"/>
                    </a:lnTo>
                    <a:lnTo>
                      <a:pt x="316" y="689"/>
                    </a:lnTo>
                    <a:lnTo>
                      <a:pt x="314" y="691"/>
                    </a:lnTo>
                    <a:lnTo>
                      <a:pt x="316" y="691"/>
                    </a:lnTo>
                    <a:lnTo>
                      <a:pt x="314" y="691"/>
                    </a:lnTo>
                    <a:lnTo>
                      <a:pt x="316" y="694"/>
                    </a:lnTo>
                    <a:lnTo>
                      <a:pt x="314" y="694"/>
                    </a:lnTo>
                    <a:lnTo>
                      <a:pt x="314" y="696"/>
                    </a:lnTo>
                    <a:lnTo>
                      <a:pt x="311" y="699"/>
                    </a:lnTo>
                    <a:lnTo>
                      <a:pt x="311" y="701"/>
                    </a:lnTo>
                    <a:lnTo>
                      <a:pt x="309" y="701"/>
                    </a:lnTo>
                    <a:lnTo>
                      <a:pt x="307" y="701"/>
                    </a:lnTo>
                    <a:lnTo>
                      <a:pt x="307" y="699"/>
                    </a:lnTo>
                    <a:lnTo>
                      <a:pt x="304" y="699"/>
                    </a:lnTo>
                    <a:lnTo>
                      <a:pt x="302" y="699"/>
                    </a:lnTo>
                    <a:lnTo>
                      <a:pt x="300" y="696"/>
                    </a:lnTo>
                    <a:lnTo>
                      <a:pt x="297" y="699"/>
                    </a:lnTo>
                    <a:lnTo>
                      <a:pt x="295" y="699"/>
                    </a:lnTo>
                    <a:lnTo>
                      <a:pt x="292" y="696"/>
                    </a:lnTo>
                    <a:lnTo>
                      <a:pt x="290" y="696"/>
                    </a:lnTo>
                    <a:lnTo>
                      <a:pt x="288" y="699"/>
                    </a:lnTo>
                    <a:lnTo>
                      <a:pt x="285" y="699"/>
                    </a:lnTo>
                    <a:lnTo>
                      <a:pt x="285" y="701"/>
                    </a:lnTo>
                    <a:lnTo>
                      <a:pt x="283" y="701"/>
                    </a:lnTo>
                    <a:lnTo>
                      <a:pt x="283" y="703"/>
                    </a:lnTo>
                    <a:lnTo>
                      <a:pt x="283" y="706"/>
                    </a:lnTo>
                    <a:lnTo>
                      <a:pt x="281" y="706"/>
                    </a:lnTo>
                    <a:lnTo>
                      <a:pt x="278" y="706"/>
                    </a:lnTo>
                    <a:lnTo>
                      <a:pt x="276" y="706"/>
                    </a:lnTo>
                    <a:lnTo>
                      <a:pt x="273" y="706"/>
                    </a:lnTo>
                    <a:lnTo>
                      <a:pt x="271" y="706"/>
                    </a:lnTo>
                    <a:lnTo>
                      <a:pt x="271" y="708"/>
                    </a:lnTo>
                    <a:lnTo>
                      <a:pt x="269" y="708"/>
                    </a:lnTo>
                    <a:lnTo>
                      <a:pt x="266" y="708"/>
                    </a:lnTo>
                    <a:lnTo>
                      <a:pt x="264" y="710"/>
                    </a:lnTo>
                    <a:lnTo>
                      <a:pt x="264" y="708"/>
                    </a:lnTo>
                    <a:lnTo>
                      <a:pt x="262" y="710"/>
                    </a:lnTo>
                    <a:lnTo>
                      <a:pt x="259" y="713"/>
                    </a:lnTo>
                    <a:lnTo>
                      <a:pt x="259" y="710"/>
                    </a:lnTo>
                    <a:lnTo>
                      <a:pt x="259" y="710"/>
                    </a:lnTo>
                    <a:lnTo>
                      <a:pt x="259" y="713"/>
                    </a:lnTo>
                    <a:lnTo>
                      <a:pt x="257" y="713"/>
                    </a:lnTo>
                    <a:lnTo>
                      <a:pt x="254" y="713"/>
                    </a:lnTo>
                    <a:lnTo>
                      <a:pt x="254" y="715"/>
                    </a:lnTo>
                    <a:lnTo>
                      <a:pt x="252" y="715"/>
                    </a:lnTo>
                    <a:lnTo>
                      <a:pt x="250" y="715"/>
                    </a:lnTo>
                    <a:lnTo>
                      <a:pt x="250" y="718"/>
                    </a:lnTo>
                    <a:lnTo>
                      <a:pt x="247" y="720"/>
                    </a:lnTo>
                    <a:lnTo>
                      <a:pt x="245" y="720"/>
                    </a:lnTo>
                    <a:lnTo>
                      <a:pt x="243" y="720"/>
                    </a:lnTo>
                    <a:lnTo>
                      <a:pt x="240" y="720"/>
                    </a:lnTo>
                    <a:lnTo>
                      <a:pt x="240" y="722"/>
                    </a:lnTo>
                    <a:lnTo>
                      <a:pt x="238" y="722"/>
                    </a:lnTo>
                    <a:lnTo>
                      <a:pt x="238" y="725"/>
                    </a:lnTo>
                    <a:lnTo>
                      <a:pt x="235" y="725"/>
                    </a:lnTo>
                    <a:lnTo>
                      <a:pt x="233" y="725"/>
                    </a:lnTo>
                    <a:lnTo>
                      <a:pt x="233" y="727"/>
                    </a:lnTo>
                    <a:lnTo>
                      <a:pt x="231" y="727"/>
                    </a:lnTo>
                    <a:lnTo>
                      <a:pt x="228" y="730"/>
                    </a:lnTo>
                    <a:lnTo>
                      <a:pt x="228" y="732"/>
                    </a:lnTo>
                    <a:lnTo>
                      <a:pt x="228" y="734"/>
                    </a:lnTo>
                    <a:lnTo>
                      <a:pt x="226" y="734"/>
                    </a:lnTo>
                    <a:lnTo>
                      <a:pt x="226" y="737"/>
                    </a:lnTo>
                    <a:lnTo>
                      <a:pt x="224" y="737"/>
                    </a:lnTo>
                    <a:lnTo>
                      <a:pt x="221" y="737"/>
                    </a:lnTo>
                    <a:lnTo>
                      <a:pt x="221" y="739"/>
                    </a:lnTo>
                    <a:lnTo>
                      <a:pt x="221" y="741"/>
                    </a:lnTo>
                    <a:lnTo>
                      <a:pt x="219" y="741"/>
                    </a:lnTo>
                    <a:lnTo>
                      <a:pt x="219" y="739"/>
                    </a:lnTo>
                    <a:lnTo>
                      <a:pt x="216" y="739"/>
                    </a:lnTo>
                    <a:lnTo>
                      <a:pt x="216" y="737"/>
                    </a:lnTo>
                    <a:lnTo>
                      <a:pt x="214" y="737"/>
                    </a:lnTo>
                    <a:lnTo>
                      <a:pt x="214" y="734"/>
                    </a:lnTo>
                    <a:lnTo>
                      <a:pt x="214" y="737"/>
                    </a:lnTo>
                    <a:lnTo>
                      <a:pt x="214" y="739"/>
                    </a:lnTo>
                    <a:lnTo>
                      <a:pt x="214" y="741"/>
                    </a:lnTo>
                    <a:lnTo>
                      <a:pt x="212" y="741"/>
                    </a:lnTo>
                    <a:lnTo>
                      <a:pt x="209" y="741"/>
                    </a:lnTo>
                    <a:lnTo>
                      <a:pt x="209" y="744"/>
                    </a:lnTo>
                    <a:lnTo>
                      <a:pt x="212" y="744"/>
                    </a:lnTo>
                    <a:lnTo>
                      <a:pt x="209" y="746"/>
                    </a:lnTo>
                    <a:lnTo>
                      <a:pt x="209" y="749"/>
                    </a:lnTo>
                    <a:lnTo>
                      <a:pt x="212" y="749"/>
                    </a:lnTo>
                    <a:lnTo>
                      <a:pt x="212" y="751"/>
                    </a:lnTo>
                    <a:lnTo>
                      <a:pt x="212" y="753"/>
                    </a:lnTo>
                    <a:lnTo>
                      <a:pt x="214" y="753"/>
                    </a:lnTo>
                    <a:lnTo>
                      <a:pt x="212" y="753"/>
                    </a:lnTo>
                    <a:lnTo>
                      <a:pt x="212" y="756"/>
                    </a:lnTo>
                    <a:lnTo>
                      <a:pt x="212" y="753"/>
                    </a:lnTo>
                    <a:lnTo>
                      <a:pt x="209" y="753"/>
                    </a:lnTo>
                    <a:lnTo>
                      <a:pt x="207" y="753"/>
                    </a:lnTo>
                    <a:lnTo>
                      <a:pt x="205" y="753"/>
                    </a:lnTo>
                    <a:lnTo>
                      <a:pt x="202" y="756"/>
                    </a:lnTo>
                    <a:lnTo>
                      <a:pt x="202" y="753"/>
                    </a:lnTo>
                    <a:lnTo>
                      <a:pt x="202" y="753"/>
                    </a:lnTo>
                    <a:lnTo>
                      <a:pt x="200" y="753"/>
                    </a:lnTo>
                    <a:lnTo>
                      <a:pt x="197" y="753"/>
                    </a:lnTo>
                    <a:lnTo>
                      <a:pt x="195" y="756"/>
                    </a:lnTo>
                    <a:lnTo>
                      <a:pt x="193" y="756"/>
                    </a:lnTo>
                    <a:lnTo>
                      <a:pt x="190" y="756"/>
                    </a:lnTo>
                    <a:lnTo>
                      <a:pt x="190" y="753"/>
                    </a:lnTo>
                    <a:lnTo>
                      <a:pt x="190" y="751"/>
                    </a:lnTo>
                    <a:lnTo>
                      <a:pt x="188" y="753"/>
                    </a:lnTo>
                    <a:lnTo>
                      <a:pt x="186" y="753"/>
                    </a:lnTo>
                    <a:lnTo>
                      <a:pt x="186" y="756"/>
                    </a:lnTo>
                    <a:lnTo>
                      <a:pt x="183" y="756"/>
                    </a:lnTo>
                    <a:lnTo>
                      <a:pt x="183" y="753"/>
                    </a:lnTo>
                    <a:lnTo>
                      <a:pt x="181" y="753"/>
                    </a:lnTo>
                    <a:lnTo>
                      <a:pt x="181" y="751"/>
                    </a:lnTo>
                    <a:lnTo>
                      <a:pt x="178" y="751"/>
                    </a:lnTo>
                    <a:lnTo>
                      <a:pt x="178" y="749"/>
                    </a:lnTo>
                    <a:lnTo>
                      <a:pt x="176" y="749"/>
                    </a:lnTo>
                    <a:lnTo>
                      <a:pt x="174" y="749"/>
                    </a:lnTo>
                    <a:lnTo>
                      <a:pt x="171" y="749"/>
                    </a:lnTo>
                    <a:lnTo>
                      <a:pt x="171" y="746"/>
                    </a:lnTo>
                    <a:lnTo>
                      <a:pt x="171" y="744"/>
                    </a:lnTo>
                    <a:lnTo>
                      <a:pt x="169" y="744"/>
                    </a:lnTo>
                    <a:lnTo>
                      <a:pt x="169" y="741"/>
                    </a:lnTo>
                    <a:lnTo>
                      <a:pt x="169" y="739"/>
                    </a:lnTo>
                    <a:lnTo>
                      <a:pt x="167" y="739"/>
                    </a:lnTo>
                    <a:lnTo>
                      <a:pt x="167" y="737"/>
                    </a:lnTo>
                    <a:lnTo>
                      <a:pt x="164" y="737"/>
                    </a:lnTo>
                    <a:lnTo>
                      <a:pt x="164" y="734"/>
                    </a:lnTo>
                    <a:lnTo>
                      <a:pt x="162" y="734"/>
                    </a:lnTo>
                    <a:lnTo>
                      <a:pt x="162" y="732"/>
                    </a:lnTo>
                    <a:lnTo>
                      <a:pt x="159" y="732"/>
                    </a:lnTo>
                    <a:lnTo>
                      <a:pt x="157" y="732"/>
                    </a:lnTo>
                    <a:lnTo>
                      <a:pt x="157" y="734"/>
                    </a:lnTo>
                    <a:lnTo>
                      <a:pt x="155" y="734"/>
                    </a:lnTo>
                    <a:lnTo>
                      <a:pt x="152" y="734"/>
                    </a:lnTo>
                    <a:lnTo>
                      <a:pt x="152" y="737"/>
                    </a:lnTo>
                    <a:lnTo>
                      <a:pt x="150" y="737"/>
                    </a:lnTo>
                    <a:lnTo>
                      <a:pt x="148" y="737"/>
                    </a:lnTo>
                    <a:lnTo>
                      <a:pt x="145" y="737"/>
                    </a:lnTo>
                    <a:lnTo>
                      <a:pt x="145" y="737"/>
                    </a:lnTo>
                    <a:lnTo>
                      <a:pt x="145" y="739"/>
                    </a:lnTo>
                    <a:lnTo>
                      <a:pt x="143" y="739"/>
                    </a:lnTo>
                    <a:lnTo>
                      <a:pt x="140" y="739"/>
                    </a:lnTo>
                    <a:lnTo>
                      <a:pt x="138" y="739"/>
                    </a:lnTo>
                    <a:lnTo>
                      <a:pt x="140" y="739"/>
                    </a:lnTo>
                    <a:lnTo>
                      <a:pt x="138" y="739"/>
                    </a:lnTo>
                    <a:lnTo>
                      <a:pt x="138" y="737"/>
                    </a:lnTo>
                    <a:lnTo>
                      <a:pt x="136" y="737"/>
                    </a:lnTo>
                    <a:lnTo>
                      <a:pt x="136" y="734"/>
                    </a:lnTo>
                    <a:lnTo>
                      <a:pt x="136" y="732"/>
                    </a:lnTo>
                    <a:lnTo>
                      <a:pt x="138" y="732"/>
                    </a:lnTo>
                    <a:lnTo>
                      <a:pt x="138" y="730"/>
                    </a:lnTo>
                    <a:lnTo>
                      <a:pt x="138" y="727"/>
                    </a:lnTo>
                    <a:lnTo>
                      <a:pt x="140" y="727"/>
                    </a:lnTo>
                    <a:lnTo>
                      <a:pt x="143" y="727"/>
                    </a:lnTo>
                    <a:lnTo>
                      <a:pt x="143" y="725"/>
                    </a:lnTo>
                    <a:lnTo>
                      <a:pt x="145" y="725"/>
                    </a:lnTo>
                    <a:lnTo>
                      <a:pt x="145" y="722"/>
                    </a:lnTo>
                    <a:lnTo>
                      <a:pt x="145" y="720"/>
                    </a:lnTo>
                    <a:lnTo>
                      <a:pt x="145" y="720"/>
                    </a:lnTo>
                    <a:lnTo>
                      <a:pt x="148" y="720"/>
                    </a:lnTo>
                    <a:lnTo>
                      <a:pt x="148" y="718"/>
                    </a:lnTo>
                    <a:lnTo>
                      <a:pt x="150" y="718"/>
                    </a:lnTo>
                    <a:lnTo>
                      <a:pt x="150" y="715"/>
                    </a:lnTo>
                    <a:lnTo>
                      <a:pt x="148" y="715"/>
                    </a:lnTo>
                    <a:lnTo>
                      <a:pt x="145" y="715"/>
                    </a:lnTo>
                    <a:lnTo>
                      <a:pt x="145" y="715"/>
                    </a:lnTo>
                    <a:lnTo>
                      <a:pt x="145" y="713"/>
                    </a:lnTo>
                    <a:lnTo>
                      <a:pt x="145" y="710"/>
                    </a:lnTo>
                    <a:lnTo>
                      <a:pt x="143" y="710"/>
                    </a:lnTo>
                    <a:lnTo>
                      <a:pt x="143" y="713"/>
                    </a:lnTo>
                    <a:lnTo>
                      <a:pt x="140" y="713"/>
                    </a:lnTo>
                    <a:lnTo>
                      <a:pt x="138" y="713"/>
                    </a:lnTo>
                    <a:lnTo>
                      <a:pt x="136" y="713"/>
                    </a:lnTo>
                    <a:lnTo>
                      <a:pt x="136" y="715"/>
                    </a:lnTo>
                    <a:lnTo>
                      <a:pt x="133" y="715"/>
                    </a:lnTo>
                    <a:lnTo>
                      <a:pt x="133" y="718"/>
                    </a:lnTo>
                    <a:lnTo>
                      <a:pt x="131" y="718"/>
                    </a:lnTo>
                    <a:lnTo>
                      <a:pt x="131" y="720"/>
                    </a:lnTo>
                    <a:lnTo>
                      <a:pt x="129" y="720"/>
                    </a:lnTo>
                    <a:lnTo>
                      <a:pt x="129" y="722"/>
                    </a:lnTo>
                    <a:lnTo>
                      <a:pt x="126" y="722"/>
                    </a:lnTo>
                    <a:lnTo>
                      <a:pt x="124" y="722"/>
                    </a:lnTo>
                    <a:lnTo>
                      <a:pt x="124" y="720"/>
                    </a:lnTo>
                    <a:lnTo>
                      <a:pt x="124" y="722"/>
                    </a:lnTo>
                    <a:lnTo>
                      <a:pt x="121" y="722"/>
                    </a:lnTo>
                    <a:lnTo>
                      <a:pt x="121" y="720"/>
                    </a:lnTo>
                    <a:lnTo>
                      <a:pt x="119" y="720"/>
                    </a:lnTo>
                    <a:lnTo>
                      <a:pt x="119" y="722"/>
                    </a:lnTo>
                    <a:lnTo>
                      <a:pt x="117" y="722"/>
                    </a:lnTo>
                    <a:lnTo>
                      <a:pt x="117" y="720"/>
                    </a:lnTo>
                    <a:lnTo>
                      <a:pt x="114" y="720"/>
                    </a:lnTo>
                    <a:lnTo>
                      <a:pt x="112" y="720"/>
                    </a:lnTo>
                    <a:lnTo>
                      <a:pt x="112" y="718"/>
                    </a:lnTo>
                    <a:lnTo>
                      <a:pt x="112" y="715"/>
                    </a:lnTo>
                    <a:lnTo>
                      <a:pt x="114" y="715"/>
                    </a:lnTo>
                    <a:lnTo>
                      <a:pt x="112" y="715"/>
                    </a:lnTo>
                    <a:lnTo>
                      <a:pt x="112" y="713"/>
                    </a:lnTo>
                    <a:lnTo>
                      <a:pt x="109" y="713"/>
                    </a:lnTo>
                    <a:lnTo>
                      <a:pt x="109" y="710"/>
                    </a:lnTo>
                    <a:lnTo>
                      <a:pt x="112" y="710"/>
                    </a:lnTo>
                    <a:lnTo>
                      <a:pt x="112" y="708"/>
                    </a:lnTo>
                    <a:lnTo>
                      <a:pt x="112" y="706"/>
                    </a:lnTo>
                    <a:lnTo>
                      <a:pt x="112" y="706"/>
                    </a:lnTo>
                    <a:lnTo>
                      <a:pt x="112" y="703"/>
                    </a:lnTo>
                    <a:lnTo>
                      <a:pt x="114" y="703"/>
                    </a:lnTo>
                    <a:lnTo>
                      <a:pt x="114" y="701"/>
                    </a:lnTo>
                    <a:lnTo>
                      <a:pt x="117" y="701"/>
                    </a:lnTo>
                    <a:lnTo>
                      <a:pt x="117" y="699"/>
                    </a:lnTo>
                    <a:lnTo>
                      <a:pt x="119" y="699"/>
                    </a:lnTo>
                    <a:lnTo>
                      <a:pt x="119" y="696"/>
                    </a:lnTo>
                    <a:lnTo>
                      <a:pt x="121" y="696"/>
                    </a:lnTo>
                    <a:lnTo>
                      <a:pt x="121" y="694"/>
                    </a:lnTo>
                    <a:lnTo>
                      <a:pt x="124" y="694"/>
                    </a:lnTo>
                    <a:lnTo>
                      <a:pt x="124" y="691"/>
                    </a:lnTo>
                    <a:lnTo>
                      <a:pt x="121" y="691"/>
                    </a:lnTo>
                    <a:lnTo>
                      <a:pt x="121" y="689"/>
                    </a:lnTo>
                    <a:lnTo>
                      <a:pt x="121" y="687"/>
                    </a:lnTo>
                    <a:lnTo>
                      <a:pt x="117" y="687"/>
                    </a:lnTo>
                    <a:lnTo>
                      <a:pt x="117" y="689"/>
                    </a:lnTo>
                    <a:lnTo>
                      <a:pt x="114" y="689"/>
                    </a:lnTo>
                    <a:lnTo>
                      <a:pt x="109" y="689"/>
                    </a:lnTo>
                    <a:lnTo>
                      <a:pt x="107" y="689"/>
                    </a:lnTo>
                    <a:lnTo>
                      <a:pt x="107" y="687"/>
                    </a:lnTo>
                    <a:lnTo>
                      <a:pt x="105" y="687"/>
                    </a:lnTo>
                    <a:lnTo>
                      <a:pt x="102" y="687"/>
                    </a:lnTo>
                    <a:lnTo>
                      <a:pt x="100" y="687"/>
                    </a:lnTo>
                    <a:lnTo>
                      <a:pt x="100" y="684"/>
                    </a:lnTo>
                    <a:lnTo>
                      <a:pt x="100" y="682"/>
                    </a:lnTo>
                    <a:lnTo>
                      <a:pt x="100" y="680"/>
                    </a:lnTo>
                    <a:lnTo>
                      <a:pt x="102" y="680"/>
                    </a:lnTo>
                    <a:lnTo>
                      <a:pt x="102" y="677"/>
                    </a:lnTo>
                    <a:lnTo>
                      <a:pt x="105" y="677"/>
                    </a:lnTo>
                    <a:lnTo>
                      <a:pt x="105" y="675"/>
                    </a:lnTo>
                    <a:lnTo>
                      <a:pt x="107" y="675"/>
                    </a:lnTo>
                    <a:lnTo>
                      <a:pt x="107" y="672"/>
                    </a:lnTo>
                    <a:lnTo>
                      <a:pt x="105" y="672"/>
                    </a:lnTo>
                    <a:lnTo>
                      <a:pt x="105" y="670"/>
                    </a:lnTo>
                    <a:lnTo>
                      <a:pt x="102" y="670"/>
                    </a:lnTo>
                    <a:lnTo>
                      <a:pt x="102" y="668"/>
                    </a:lnTo>
                    <a:lnTo>
                      <a:pt x="102" y="665"/>
                    </a:lnTo>
                    <a:lnTo>
                      <a:pt x="105" y="665"/>
                    </a:lnTo>
                    <a:lnTo>
                      <a:pt x="105" y="663"/>
                    </a:lnTo>
                    <a:lnTo>
                      <a:pt x="107" y="663"/>
                    </a:lnTo>
                    <a:lnTo>
                      <a:pt x="107" y="661"/>
                    </a:lnTo>
                    <a:lnTo>
                      <a:pt x="109" y="661"/>
                    </a:lnTo>
                    <a:lnTo>
                      <a:pt x="109" y="658"/>
                    </a:lnTo>
                    <a:lnTo>
                      <a:pt x="112" y="658"/>
                    </a:lnTo>
                    <a:lnTo>
                      <a:pt x="112" y="656"/>
                    </a:lnTo>
                    <a:lnTo>
                      <a:pt x="109" y="656"/>
                    </a:lnTo>
                    <a:lnTo>
                      <a:pt x="109" y="653"/>
                    </a:lnTo>
                    <a:lnTo>
                      <a:pt x="109" y="651"/>
                    </a:lnTo>
                    <a:lnTo>
                      <a:pt x="109" y="649"/>
                    </a:lnTo>
                    <a:lnTo>
                      <a:pt x="107" y="649"/>
                    </a:lnTo>
                    <a:lnTo>
                      <a:pt x="107" y="649"/>
                    </a:lnTo>
                    <a:lnTo>
                      <a:pt x="107" y="646"/>
                    </a:lnTo>
                    <a:lnTo>
                      <a:pt x="109" y="646"/>
                    </a:lnTo>
                    <a:lnTo>
                      <a:pt x="109" y="644"/>
                    </a:lnTo>
                    <a:lnTo>
                      <a:pt x="109" y="642"/>
                    </a:lnTo>
                    <a:lnTo>
                      <a:pt x="109" y="639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4"/>
                    </a:lnTo>
                    <a:lnTo>
                      <a:pt x="107" y="632"/>
                    </a:lnTo>
                    <a:lnTo>
                      <a:pt x="105" y="632"/>
                    </a:lnTo>
                    <a:lnTo>
                      <a:pt x="105" y="630"/>
                    </a:lnTo>
                    <a:lnTo>
                      <a:pt x="102" y="630"/>
                    </a:lnTo>
                    <a:lnTo>
                      <a:pt x="102" y="627"/>
                    </a:lnTo>
                    <a:lnTo>
                      <a:pt x="102" y="625"/>
                    </a:lnTo>
                    <a:lnTo>
                      <a:pt x="102" y="623"/>
                    </a:lnTo>
                    <a:lnTo>
                      <a:pt x="105" y="623"/>
                    </a:lnTo>
                    <a:lnTo>
                      <a:pt x="105" y="620"/>
                    </a:lnTo>
                    <a:lnTo>
                      <a:pt x="105" y="618"/>
                    </a:lnTo>
                    <a:lnTo>
                      <a:pt x="105" y="615"/>
                    </a:lnTo>
                    <a:lnTo>
                      <a:pt x="107" y="615"/>
                    </a:lnTo>
                    <a:lnTo>
                      <a:pt x="107" y="613"/>
                    </a:lnTo>
                    <a:lnTo>
                      <a:pt x="107" y="611"/>
                    </a:lnTo>
                    <a:lnTo>
                      <a:pt x="107" y="608"/>
                    </a:lnTo>
                    <a:lnTo>
                      <a:pt x="107" y="606"/>
                    </a:lnTo>
                    <a:lnTo>
                      <a:pt x="107" y="604"/>
                    </a:lnTo>
                    <a:lnTo>
                      <a:pt x="107" y="601"/>
                    </a:lnTo>
                    <a:lnTo>
                      <a:pt x="105" y="601"/>
                    </a:lnTo>
                    <a:lnTo>
                      <a:pt x="105" y="599"/>
                    </a:lnTo>
                    <a:lnTo>
                      <a:pt x="102" y="599"/>
                    </a:lnTo>
                    <a:lnTo>
                      <a:pt x="100" y="599"/>
                    </a:lnTo>
                    <a:lnTo>
                      <a:pt x="100" y="596"/>
                    </a:lnTo>
                    <a:lnTo>
                      <a:pt x="100" y="594"/>
                    </a:lnTo>
                    <a:lnTo>
                      <a:pt x="98" y="594"/>
                    </a:lnTo>
                    <a:lnTo>
                      <a:pt x="95" y="594"/>
                    </a:lnTo>
                    <a:lnTo>
                      <a:pt x="93" y="594"/>
                    </a:lnTo>
                    <a:lnTo>
                      <a:pt x="93" y="592"/>
                    </a:lnTo>
                    <a:lnTo>
                      <a:pt x="90" y="592"/>
                    </a:lnTo>
                    <a:lnTo>
                      <a:pt x="88" y="592"/>
                    </a:lnTo>
                    <a:lnTo>
                      <a:pt x="88" y="592"/>
                    </a:lnTo>
                    <a:lnTo>
                      <a:pt x="88" y="592"/>
                    </a:lnTo>
                    <a:lnTo>
                      <a:pt x="88" y="589"/>
                    </a:lnTo>
                    <a:lnTo>
                      <a:pt x="86" y="589"/>
                    </a:lnTo>
                    <a:lnTo>
                      <a:pt x="86" y="592"/>
                    </a:lnTo>
                    <a:lnTo>
                      <a:pt x="83" y="592"/>
                    </a:lnTo>
                    <a:lnTo>
                      <a:pt x="83" y="592"/>
                    </a:lnTo>
                    <a:lnTo>
                      <a:pt x="81" y="592"/>
                    </a:lnTo>
                    <a:lnTo>
                      <a:pt x="81" y="594"/>
                    </a:lnTo>
                    <a:lnTo>
                      <a:pt x="81" y="596"/>
                    </a:lnTo>
                    <a:lnTo>
                      <a:pt x="79" y="596"/>
                    </a:lnTo>
                    <a:lnTo>
                      <a:pt x="76" y="596"/>
                    </a:lnTo>
                    <a:lnTo>
                      <a:pt x="74" y="596"/>
                    </a:lnTo>
                    <a:lnTo>
                      <a:pt x="74" y="599"/>
                    </a:lnTo>
                    <a:lnTo>
                      <a:pt x="69" y="596"/>
                    </a:lnTo>
                    <a:lnTo>
                      <a:pt x="62" y="592"/>
                    </a:lnTo>
                    <a:lnTo>
                      <a:pt x="52" y="589"/>
                    </a:lnTo>
                    <a:lnTo>
                      <a:pt x="50" y="589"/>
                    </a:lnTo>
                    <a:lnTo>
                      <a:pt x="48" y="587"/>
                    </a:lnTo>
                    <a:lnTo>
                      <a:pt x="41" y="585"/>
                    </a:lnTo>
                    <a:lnTo>
                      <a:pt x="38" y="585"/>
                    </a:lnTo>
                    <a:lnTo>
                      <a:pt x="38" y="582"/>
                    </a:lnTo>
                    <a:lnTo>
                      <a:pt x="36" y="582"/>
                    </a:lnTo>
                    <a:lnTo>
                      <a:pt x="33" y="582"/>
                    </a:lnTo>
                    <a:lnTo>
                      <a:pt x="33" y="580"/>
                    </a:lnTo>
                    <a:lnTo>
                      <a:pt x="31" y="580"/>
                    </a:lnTo>
                    <a:lnTo>
                      <a:pt x="31" y="580"/>
                    </a:lnTo>
                    <a:lnTo>
                      <a:pt x="31" y="582"/>
                    </a:lnTo>
                    <a:lnTo>
                      <a:pt x="29" y="582"/>
                    </a:lnTo>
                    <a:lnTo>
                      <a:pt x="29" y="580"/>
                    </a:lnTo>
                    <a:lnTo>
                      <a:pt x="26" y="580"/>
                    </a:lnTo>
                    <a:lnTo>
                      <a:pt x="24" y="580"/>
                    </a:lnTo>
                    <a:lnTo>
                      <a:pt x="24" y="582"/>
                    </a:lnTo>
                    <a:lnTo>
                      <a:pt x="22" y="582"/>
                    </a:lnTo>
                    <a:lnTo>
                      <a:pt x="22" y="585"/>
                    </a:lnTo>
                    <a:lnTo>
                      <a:pt x="19" y="585"/>
                    </a:lnTo>
                    <a:lnTo>
                      <a:pt x="19" y="587"/>
                    </a:lnTo>
                    <a:lnTo>
                      <a:pt x="17" y="587"/>
                    </a:lnTo>
                    <a:lnTo>
                      <a:pt x="17" y="585"/>
                    </a:lnTo>
                    <a:lnTo>
                      <a:pt x="14" y="585"/>
                    </a:lnTo>
                    <a:lnTo>
                      <a:pt x="12" y="585"/>
                    </a:lnTo>
                    <a:lnTo>
                      <a:pt x="12" y="582"/>
                    </a:lnTo>
                    <a:lnTo>
                      <a:pt x="10" y="582"/>
                    </a:lnTo>
                    <a:lnTo>
                      <a:pt x="10" y="585"/>
                    </a:lnTo>
                    <a:lnTo>
                      <a:pt x="7" y="585"/>
                    </a:lnTo>
                    <a:lnTo>
                      <a:pt x="5" y="585"/>
                    </a:lnTo>
                    <a:lnTo>
                      <a:pt x="3" y="585"/>
                    </a:lnTo>
                    <a:lnTo>
                      <a:pt x="0" y="585"/>
                    </a:lnTo>
                    <a:lnTo>
                      <a:pt x="0" y="582"/>
                    </a:lnTo>
                    <a:lnTo>
                      <a:pt x="3" y="582"/>
                    </a:lnTo>
                    <a:lnTo>
                      <a:pt x="3" y="580"/>
                    </a:lnTo>
                    <a:lnTo>
                      <a:pt x="3" y="577"/>
                    </a:lnTo>
                    <a:lnTo>
                      <a:pt x="3" y="575"/>
                    </a:lnTo>
                    <a:lnTo>
                      <a:pt x="5" y="575"/>
                    </a:lnTo>
                    <a:lnTo>
                      <a:pt x="5" y="573"/>
                    </a:lnTo>
                    <a:lnTo>
                      <a:pt x="5" y="570"/>
                    </a:lnTo>
                    <a:lnTo>
                      <a:pt x="7" y="570"/>
                    </a:lnTo>
                    <a:lnTo>
                      <a:pt x="10" y="570"/>
                    </a:lnTo>
                    <a:lnTo>
                      <a:pt x="10" y="568"/>
                    </a:lnTo>
                    <a:lnTo>
                      <a:pt x="10" y="570"/>
                    </a:lnTo>
                    <a:lnTo>
                      <a:pt x="12" y="570"/>
                    </a:lnTo>
                    <a:lnTo>
                      <a:pt x="14" y="570"/>
                    </a:lnTo>
                    <a:lnTo>
                      <a:pt x="14" y="568"/>
                    </a:lnTo>
                    <a:lnTo>
                      <a:pt x="17" y="568"/>
                    </a:lnTo>
                    <a:lnTo>
                      <a:pt x="19" y="568"/>
                    </a:lnTo>
                    <a:lnTo>
                      <a:pt x="19" y="566"/>
                    </a:lnTo>
                    <a:lnTo>
                      <a:pt x="22" y="566"/>
                    </a:lnTo>
                    <a:lnTo>
                      <a:pt x="22" y="563"/>
                    </a:lnTo>
                    <a:lnTo>
                      <a:pt x="24" y="563"/>
                    </a:lnTo>
                    <a:lnTo>
                      <a:pt x="24" y="561"/>
                    </a:lnTo>
                    <a:lnTo>
                      <a:pt x="26" y="561"/>
                    </a:lnTo>
                    <a:lnTo>
                      <a:pt x="26" y="558"/>
                    </a:lnTo>
                    <a:lnTo>
                      <a:pt x="26" y="556"/>
                    </a:lnTo>
                    <a:lnTo>
                      <a:pt x="24" y="556"/>
                    </a:lnTo>
                    <a:lnTo>
                      <a:pt x="26" y="556"/>
                    </a:lnTo>
                    <a:lnTo>
                      <a:pt x="26" y="554"/>
                    </a:lnTo>
                    <a:lnTo>
                      <a:pt x="26" y="551"/>
                    </a:lnTo>
                    <a:lnTo>
                      <a:pt x="24" y="551"/>
                    </a:lnTo>
                    <a:lnTo>
                      <a:pt x="26" y="551"/>
                    </a:lnTo>
                    <a:lnTo>
                      <a:pt x="26" y="549"/>
                    </a:lnTo>
                    <a:lnTo>
                      <a:pt x="24" y="549"/>
                    </a:lnTo>
                    <a:lnTo>
                      <a:pt x="26" y="549"/>
                    </a:lnTo>
                    <a:lnTo>
                      <a:pt x="29" y="549"/>
                    </a:lnTo>
                    <a:lnTo>
                      <a:pt x="29" y="547"/>
                    </a:lnTo>
                    <a:lnTo>
                      <a:pt x="31" y="547"/>
                    </a:lnTo>
                    <a:lnTo>
                      <a:pt x="31" y="549"/>
                    </a:lnTo>
                    <a:lnTo>
                      <a:pt x="31" y="547"/>
                    </a:lnTo>
                    <a:lnTo>
                      <a:pt x="31" y="547"/>
                    </a:lnTo>
                    <a:lnTo>
                      <a:pt x="33" y="547"/>
                    </a:lnTo>
                    <a:lnTo>
                      <a:pt x="33" y="544"/>
                    </a:lnTo>
                    <a:lnTo>
                      <a:pt x="33" y="547"/>
                    </a:lnTo>
                    <a:lnTo>
                      <a:pt x="36" y="547"/>
                    </a:lnTo>
                    <a:lnTo>
                      <a:pt x="36" y="544"/>
                    </a:lnTo>
                    <a:lnTo>
                      <a:pt x="38" y="544"/>
                    </a:lnTo>
                    <a:lnTo>
                      <a:pt x="38" y="542"/>
                    </a:lnTo>
                    <a:lnTo>
                      <a:pt x="41" y="542"/>
                    </a:lnTo>
                    <a:lnTo>
                      <a:pt x="43" y="542"/>
                    </a:lnTo>
                    <a:lnTo>
                      <a:pt x="43" y="539"/>
                    </a:lnTo>
                    <a:lnTo>
                      <a:pt x="45" y="539"/>
                    </a:lnTo>
                    <a:lnTo>
                      <a:pt x="48" y="539"/>
                    </a:lnTo>
                    <a:lnTo>
                      <a:pt x="48" y="537"/>
                    </a:lnTo>
                    <a:lnTo>
                      <a:pt x="50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5" y="535"/>
                    </a:lnTo>
                    <a:lnTo>
                      <a:pt x="57" y="535"/>
                    </a:lnTo>
                    <a:lnTo>
                      <a:pt x="57" y="532"/>
                    </a:lnTo>
                    <a:lnTo>
                      <a:pt x="57" y="530"/>
                    </a:lnTo>
                    <a:lnTo>
                      <a:pt x="57" y="528"/>
                    </a:lnTo>
                    <a:lnTo>
                      <a:pt x="57" y="525"/>
                    </a:lnTo>
                    <a:lnTo>
                      <a:pt x="55" y="525"/>
                    </a:lnTo>
                    <a:lnTo>
                      <a:pt x="55" y="523"/>
                    </a:lnTo>
                    <a:lnTo>
                      <a:pt x="55" y="520"/>
                    </a:lnTo>
                    <a:lnTo>
                      <a:pt x="55" y="518"/>
                    </a:lnTo>
                    <a:lnTo>
                      <a:pt x="57" y="518"/>
                    </a:lnTo>
                    <a:lnTo>
                      <a:pt x="60" y="518"/>
                    </a:lnTo>
                    <a:lnTo>
                      <a:pt x="60" y="516"/>
                    </a:lnTo>
                    <a:lnTo>
                      <a:pt x="62" y="516"/>
                    </a:lnTo>
                    <a:lnTo>
                      <a:pt x="64" y="516"/>
                    </a:lnTo>
                    <a:lnTo>
                      <a:pt x="64" y="513"/>
                    </a:lnTo>
                    <a:lnTo>
                      <a:pt x="67" y="513"/>
                    </a:lnTo>
                    <a:lnTo>
                      <a:pt x="67" y="511"/>
                    </a:lnTo>
                    <a:lnTo>
                      <a:pt x="67" y="509"/>
                    </a:lnTo>
                    <a:lnTo>
                      <a:pt x="69" y="509"/>
                    </a:lnTo>
                    <a:lnTo>
                      <a:pt x="69" y="506"/>
                    </a:lnTo>
                    <a:lnTo>
                      <a:pt x="67" y="506"/>
                    </a:lnTo>
                    <a:lnTo>
                      <a:pt x="67" y="504"/>
                    </a:lnTo>
                    <a:lnTo>
                      <a:pt x="69" y="504"/>
                    </a:lnTo>
                    <a:lnTo>
                      <a:pt x="67" y="504"/>
                    </a:lnTo>
                    <a:lnTo>
                      <a:pt x="67" y="501"/>
                    </a:lnTo>
                    <a:lnTo>
                      <a:pt x="64" y="501"/>
                    </a:lnTo>
                    <a:lnTo>
                      <a:pt x="64" y="499"/>
                    </a:lnTo>
                    <a:lnTo>
                      <a:pt x="64" y="497"/>
                    </a:lnTo>
                    <a:lnTo>
                      <a:pt x="67" y="497"/>
                    </a:lnTo>
                    <a:lnTo>
                      <a:pt x="69" y="497"/>
                    </a:lnTo>
                    <a:lnTo>
                      <a:pt x="71" y="497"/>
                    </a:lnTo>
                    <a:lnTo>
                      <a:pt x="74" y="497"/>
                    </a:lnTo>
                    <a:lnTo>
                      <a:pt x="74" y="494"/>
                    </a:lnTo>
                    <a:lnTo>
                      <a:pt x="74" y="497"/>
                    </a:lnTo>
                    <a:lnTo>
                      <a:pt x="74" y="494"/>
                    </a:lnTo>
                    <a:lnTo>
                      <a:pt x="76" y="494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2"/>
                    </a:lnTo>
                    <a:lnTo>
                      <a:pt x="83" y="492"/>
                    </a:lnTo>
                    <a:lnTo>
                      <a:pt x="86" y="492"/>
                    </a:lnTo>
                    <a:lnTo>
                      <a:pt x="86" y="490"/>
                    </a:lnTo>
                    <a:lnTo>
                      <a:pt x="86" y="487"/>
                    </a:lnTo>
                    <a:lnTo>
                      <a:pt x="88" y="487"/>
                    </a:lnTo>
                    <a:lnTo>
                      <a:pt x="88" y="490"/>
                    </a:lnTo>
                    <a:lnTo>
                      <a:pt x="88" y="492"/>
                    </a:lnTo>
                    <a:lnTo>
                      <a:pt x="90" y="492"/>
                    </a:lnTo>
                    <a:lnTo>
                      <a:pt x="93" y="492"/>
                    </a:lnTo>
                    <a:lnTo>
                      <a:pt x="93" y="494"/>
                    </a:lnTo>
                    <a:lnTo>
                      <a:pt x="95" y="494"/>
                    </a:lnTo>
                    <a:lnTo>
                      <a:pt x="95" y="492"/>
                    </a:lnTo>
                    <a:lnTo>
                      <a:pt x="98" y="492"/>
                    </a:lnTo>
                    <a:lnTo>
                      <a:pt x="100" y="492"/>
                    </a:lnTo>
                    <a:lnTo>
                      <a:pt x="100" y="490"/>
                    </a:lnTo>
                    <a:lnTo>
                      <a:pt x="102" y="490"/>
                    </a:lnTo>
                    <a:lnTo>
                      <a:pt x="105" y="490"/>
                    </a:lnTo>
                    <a:lnTo>
                      <a:pt x="105" y="487"/>
                    </a:lnTo>
                    <a:lnTo>
                      <a:pt x="105" y="485"/>
                    </a:lnTo>
                    <a:lnTo>
                      <a:pt x="107" y="485"/>
                    </a:lnTo>
                    <a:lnTo>
                      <a:pt x="107" y="482"/>
                    </a:lnTo>
                    <a:lnTo>
                      <a:pt x="107" y="480"/>
                    </a:lnTo>
                    <a:lnTo>
                      <a:pt x="107" y="478"/>
                    </a:lnTo>
                    <a:lnTo>
                      <a:pt x="107" y="478"/>
                    </a:lnTo>
                    <a:lnTo>
                      <a:pt x="105" y="478"/>
                    </a:lnTo>
                    <a:lnTo>
                      <a:pt x="105" y="475"/>
                    </a:lnTo>
                    <a:lnTo>
                      <a:pt x="107" y="475"/>
                    </a:lnTo>
                    <a:lnTo>
                      <a:pt x="107" y="473"/>
                    </a:lnTo>
                    <a:lnTo>
                      <a:pt x="107" y="470"/>
                    </a:lnTo>
                    <a:lnTo>
                      <a:pt x="109" y="470"/>
                    </a:lnTo>
                    <a:lnTo>
                      <a:pt x="107" y="470"/>
                    </a:lnTo>
                    <a:lnTo>
                      <a:pt x="107" y="468"/>
                    </a:lnTo>
                    <a:lnTo>
                      <a:pt x="107" y="470"/>
                    </a:lnTo>
                    <a:lnTo>
                      <a:pt x="107" y="468"/>
                    </a:lnTo>
                    <a:lnTo>
                      <a:pt x="105" y="468"/>
                    </a:lnTo>
                    <a:lnTo>
                      <a:pt x="105" y="466"/>
                    </a:lnTo>
                    <a:lnTo>
                      <a:pt x="105" y="463"/>
                    </a:lnTo>
                    <a:lnTo>
                      <a:pt x="107" y="463"/>
                    </a:lnTo>
                    <a:lnTo>
                      <a:pt x="107" y="461"/>
                    </a:lnTo>
                    <a:lnTo>
                      <a:pt x="109" y="461"/>
                    </a:lnTo>
                    <a:lnTo>
                      <a:pt x="109" y="459"/>
                    </a:lnTo>
                    <a:lnTo>
                      <a:pt x="107" y="459"/>
                    </a:lnTo>
                    <a:lnTo>
                      <a:pt x="107" y="456"/>
                    </a:lnTo>
                    <a:lnTo>
                      <a:pt x="109" y="456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1"/>
                    </a:lnTo>
                    <a:lnTo>
                      <a:pt x="105" y="451"/>
                    </a:lnTo>
                    <a:lnTo>
                      <a:pt x="105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4"/>
                    </a:lnTo>
                    <a:lnTo>
                      <a:pt x="107" y="442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0" y="440"/>
                    </a:lnTo>
                    <a:lnTo>
                      <a:pt x="100" y="437"/>
                    </a:lnTo>
                    <a:lnTo>
                      <a:pt x="98" y="437"/>
                    </a:lnTo>
                    <a:lnTo>
                      <a:pt x="98" y="435"/>
                    </a:lnTo>
                    <a:lnTo>
                      <a:pt x="95" y="435"/>
                    </a:lnTo>
                    <a:lnTo>
                      <a:pt x="95" y="432"/>
                    </a:lnTo>
                    <a:lnTo>
                      <a:pt x="93" y="432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93" y="425"/>
                    </a:lnTo>
                    <a:lnTo>
                      <a:pt x="90" y="425"/>
                    </a:lnTo>
                    <a:lnTo>
                      <a:pt x="90" y="423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1"/>
                    </a:lnTo>
                    <a:lnTo>
                      <a:pt x="88" y="421"/>
                    </a:lnTo>
                    <a:lnTo>
                      <a:pt x="88" y="421"/>
                    </a:lnTo>
                    <a:lnTo>
                      <a:pt x="88" y="421"/>
                    </a:lnTo>
                    <a:lnTo>
                      <a:pt x="88" y="418"/>
                    </a:lnTo>
                    <a:lnTo>
                      <a:pt x="86" y="418"/>
                    </a:lnTo>
                    <a:lnTo>
                      <a:pt x="83" y="418"/>
                    </a:lnTo>
                    <a:lnTo>
                      <a:pt x="83" y="416"/>
                    </a:lnTo>
                    <a:lnTo>
                      <a:pt x="83" y="413"/>
                    </a:lnTo>
                    <a:lnTo>
                      <a:pt x="83" y="411"/>
                    </a:lnTo>
                    <a:lnTo>
                      <a:pt x="86" y="411"/>
                    </a:lnTo>
                    <a:lnTo>
                      <a:pt x="86" y="409"/>
                    </a:lnTo>
                    <a:lnTo>
                      <a:pt x="83" y="409"/>
                    </a:lnTo>
                    <a:lnTo>
                      <a:pt x="83" y="406"/>
                    </a:lnTo>
                    <a:lnTo>
                      <a:pt x="83" y="404"/>
                    </a:lnTo>
                    <a:lnTo>
                      <a:pt x="86" y="404"/>
                    </a:lnTo>
                    <a:lnTo>
                      <a:pt x="88" y="404"/>
                    </a:lnTo>
                    <a:lnTo>
                      <a:pt x="88" y="402"/>
                    </a:lnTo>
                    <a:lnTo>
                      <a:pt x="88" y="402"/>
                    </a:lnTo>
                    <a:lnTo>
                      <a:pt x="88" y="399"/>
                    </a:lnTo>
                    <a:lnTo>
                      <a:pt x="88" y="397"/>
                    </a:lnTo>
                    <a:lnTo>
                      <a:pt x="88" y="394"/>
                    </a:lnTo>
                    <a:lnTo>
                      <a:pt x="88" y="392"/>
                    </a:lnTo>
                    <a:lnTo>
                      <a:pt x="88" y="390"/>
                    </a:lnTo>
                    <a:lnTo>
                      <a:pt x="90" y="390"/>
                    </a:lnTo>
                    <a:lnTo>
                      <a:pt x="90" y="387"/>
                    </a:lnTo>
                    <a:lnTo>
                      <a:pt x="93" y="387"/>
                    </a:lnTo>
                    <a:lnTo>
                      <a:pt x="93" y="385"/>
                    </a:lnTo>
                    <a:lnTo>
                      <a:pt x="93" y="383"/>
                    </a:lnTo>
                    <a:lnTo>
                      <a:pt x="95" y="383"/>
                    </a:lnTo>
                    <a:lnTo>
                      <a:pt x="95" y="380"/>
                    </a:lnTo>
                    <a:lnTo>
                      <a:pt x="95" y="378"/>
                    </a:lnTo>
                    <a:lnTo>
                      <a:pt x="95" y="375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8" y="371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5" y="371"/>
                    </a:lnTo>
                    <a:lnTo>
                      <a:pt x="107" y="371"/>
                    </a:lnTo>
                    <a:lnTo>
                      <a:pt x="109" y="371"/>
                    </a:lnTo>
                    <a:lnTo>
                      <a:pt x="109" y="368"/>
                    </a:lnTo>
                    <a:lnTo>
                      <a:pt x="112" y="368"/>
                    </a:lnTo>
                    <a:lnTo>
                      <a:pt x="112" y="366"/>
                    </a:lnTo>
                    <a:lnTo>
                      <a:pt x="114" y="366"/>
                    </a:lnTo>
                    <a:lnTo>
                      <a:pt x="114" y="364"/>
                    </a:lnTo>
                    <a:lnTo>
                      <a:pt x="117" y="364"/>
                    </a:lnTo>
                    <a:lnTo>
                      <a:pt x="117" y="364"/>
                    </a:lnTo>
                    <a:lnTo>
                      <a:pt x="114" y="364"/>
                    </a:lnTo>
                    <a:lnTo>
                      <a:pt x="117" y="364"/>
                    </a:lnTo>
                    <a:lnTo>
                      <a:pt x="117" y="361"/>
                    </a:lnTo>
                    <a:lnTo>
                      <a:pt x="119" y="361"/>
                    </a:lnTo>
                    <a:lnTo>
                      <a:pt x="119" y="359"/>
                    </a:lnTo>
                    <a:lnTo>
                      <a:pt x="121" y="359"/>
                    </a:lnTo>
                    <a:lnTo>
                      <a:pt x="121" y="356"/>
                    </a:lnTo>
                    <a:lnTo>
                      <a:pt x="124" y="356"/>
                    </a:lnTo>
                    <a:lnTo>
                      <a:pt x="126" y="356"/>
                    </a:lnTo>
                    <a:lnTo>
                      <a:pt x="129" y="356"/>
                    </a:lnTo>
                    <a:lnTo>
                      <a:pt x="131" y="356"/>
                    </a:lnTo>
                    <a:lnTo>
                      <a:pt x="131" y="354"/>
                    </a:lnTo>
                    <a:lnTo>
                      <a:pt x="133" y="354"/>
                    </a:lnTo>
                    <a:lnTo>
                      <a:pt x="133" y="352"/>
                    </a:lnTo>
                    <a:lnTo>
                      <a:pt x="133" y="349"/>
                    </a:lnTo>
                    <a:lnTo>
                      <a:pt x="136" y="349"/>
                    </a:lnTo>
                    <a:lnTo>
                      <a:pt x="138" y="349"/>
                    </a:lnTo>
                    <a:lnTo>
                      <a:pt x="138" y="347"/>
                    </a:lnTo>
                    <a:lnTo>
                      <a:pt x="140" y="347"/>
                    </a:lnTo>
                    <a:lnTo>
                      <a:pt x="140" y="345"/>
                    </a:lnTo>
                    <a:lnTo>
                      <a:pt x="140" y="342"/>
                    </a:lnTo>
                    <a:lnTo>
                      <a:pt x="143" y="342"/>
                    </a:lnTo>
                    <a:lnTo>
                      <a:pt x="140" y="342"/>
                    </a:lnTo>
                    <a:lnTo>
                      <a:pt x="143" y="342"/>
                    </a:lnTo>
                    <a:lnTo>
                      <a:pt x="143" y="345"/>
                    </a:lnTo>
                    <a:lnTo>
                      <a:pt x="145" y="345"/>
                    </a:lnTo>
                    <a:lnTo>
                      <a:pt x="145" y="345"/>
                    </a:lnTo>
                    <a:lnTo>
                      <a:pt x="148" y="345"/>
                    </a:lnTo>
                    <a:lnTo>
                      <a:pt x="148" y="347"/>
                    </a:lnTo>
                    <a:lnTo>
                      <a:pt x="150" y="347"/>
                    </a:lnTo>
                    <a:lnTo>
                      <a:pt x="152" y="347"/>
                    </a:lnTo>
                    <a:lnTo>
                      <a:pt x="152" y="345"/>
                    </a:lnTo>
                    <a:lnTo>
                      <a:pt x="152" y="342"/>
                    </a:lnTo>
                    <a:lnTo>
                      <a:pt x="155" y="342"/>
                    </a:lnTo>
                    <a:lnTo>
                      <a:pt x="157" y="342"/>
                    </a:lnTo>
                    <a:lnTo>
                      <a:pt x="157" y="340"/>
                    </a:lnTo>
                    <a:lnTo>
                      <a:pt x="159" y="340"/>
                    </a:lnTo>
                    <a:lnTo>
                      <a:pt x="162" y="340"/>
                    </a:lnTo>
                    <a:lnTo>
                      <a:pt x="164" y="340"/>
                    </a:lnTo>
                    <a:lnTo>
                      <a:pt x="164" y="342"/>
                    </a:lnTo>
                    <a:lnTo>
                      <a:pt x="164" y="340"/>
                    </a:lnTo>
                    <a:lnTo>
                      <a:pt x="167" y="340"/>
                    </a:lnTo>
                    <a:lnTo>
                      <a:pt x="167" y="337"/>
                    </a:lnTo>
                    <a:lnTo>
                      <a:pt x="169" y="337"/>
                    </a:lnTo>
                    <a:lnTo>
                      <a:pt x="171" y="337"/>
                    </a:lnTo>
                    <a:lnTo>
                      <a:pt x="171" y="335"/>
                    </a:lnTo>
                    <a:lnTo>
                      <a:pt x="171" y="337"/>
                    </a:lnTo>
                    <a:lnTo>
                      <a:pt x="174" y="337"/>
                    </a:lnTo>
                    <a:lnTo>
                      <a:pt x="174" y="335"/>
                    </a:lnTo>
                    <a:lnTo>
                      <a:pt x="176" y="335"/>
                    </a:lnTo>
                    <a:lnTo>
                      <a:pt x="178" y="335"/>
                    </a:lnTo>
                    <a:lnTo>
                      <a:pt x="178" y="337"/>
                    </a:lnTo>
                    <a:lnTo>
                      <a:pt x="181" y="337"/>
                    </a:lnTo>
                    <a:lnTo>
                      <a:pt x="183" y="337"/>
                    </a:lnTo>
                    <a:lnTo>
                      <a:pt x="183" y="335"/>
                    </a:lnTo>
                    <a:lnTo>
                      <a:pt x="186" y="335"/>
                    </a:lnTo>
                    <a:lnTo>
                      <a:pt x="188" y="335"/>
                    </a:lnTo>
                    <a:lnTo>
                      <a:pt x="188" y="333"/>
                    </a:lnTo>
                    <a:lnTo>
                      <a:pt x="190" y="333"/>
                    </a:lnTo>
                    <a:lnTo>
                      <a:pt x="190" y="330"/>
                    </a:lnTo>
                    <a:lnTo>
                      <a:pt x="193" y="330"/>
                    </a:lnTo>
                    <a:lnTo>
                      <a:pt x="195" y="330"/>
                    </a:lnTo>
                    <a:lnTo>
                      <a:pt x="195" y="328"/>
                    </a:lnTo>
                    <a:lnTo>
                      <a:pt x="193" y="328"/>
                    </a:lnTo>
                    <a:lnTo>
                      <a:pt x="193" y="326"/>
                    </a:lnTo>
                    <a:lnTo>
                      <a:pt x="193" y="323"/>
                    </a:lnTo>
                    <a:lnTo>
                      <a:pt x="190" y="323"/>
                    </a:lnTo>
                    <a:lnTo>
                      <a:pt x="188" y="323"/>
                    </a:lnTo>
                    <a:lnTo>
                      <a:pt x="188" y="326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6" y="321"/>
                    </a:lnTo>
                    <a:lnTo>
                      <a:pt x="186" y="318"/>
                    </a:lnTo>
                    <a:lnTo>
                      <a:pt x="186" y="316"/>
                    </a:lnTo>
                    <a:lnTo>
                      <a:pt x="186" y="314"/>
                    </a:lnTo>
                    <a:lnTo>
                      <a:pt x="183" y="314"/>
                    </a:lnTo>
                    <a:lnTo>
                      <a:pt x="181" y="314"/>
                    </a:lnTo>
                    <a:lnTo>
                      <a:pt x="181" y="311"/>
                    </a:lnTo>
                    <a:lnTo>
                      <a:pt x="178" y="311"/>
                    </a:lnTo>
                    <a:lnTo>
                      <a:pt x="178" y="309"/>
                    </a:lnTo>
                    <a:lnTo>
                      <a:pt x="176" y="309"/>
                    </a:lnTo>
                    <a:lnTo>
                      <a:pt x="176" y="307"/>
                    </a:lnTo>
                    <a:lnTo>
                      <a:pt x="174" y="307"/>
                    </a:lnTo>
                    <a:lnTo>
                      <a:pt x="174" y="307"/>
                    </a:lnTo>
                    <a:lnTo>
                      <a:pt x="171" y="307"/>
                    </a:lnTo>
                    <a:lnTo>
                      <a:pt x="174" y="307"/>
                    </a:lnTo>
                    <a:lnTo>
                      <a:pt x="174" y="304"/>
                    </a:lnTo>
                    <a:lnTo>
                      <a:pt x="174" y="302"/>
                    </a:lnTo>
                    <a:lnTo>
                      <a:pt x="174" y="299"/>
                    </a:lnTo>
                    <a:lnTo>
                      <a:pt x="174" y="297"/>
                    </a:lnTo>
                    <a:lnTo>
                      <a:pt x="176" y="297"/>
                    </a:lnTo>
                    <a:lnTo>
                      <a:pt x="174" y="297"/>
                    </a:lnTo>
                    <a:lnTo>
                      <a:pt x="174" y="295"/>
                    </a:lnTo>
                    <a:lnTo>
                      <a:pt x="176" y="295"/>
                    </a:lnTo>
                    <a:lnTo>
                      <a:pt x="176" y="292"/>
                    </a:lnTo>
                    <a:lnTo>
                      <a:pt x="174" y="292"/>
                    </a:lnTo>
                    <a:lnTo>
                      <a:pt x="176" y="292"/>
                    </a:lnTo>
                    <a:lnTo>
                      <a:pt x="176" y="290"/>
                    </a:lnTo>
                    <a:lnTo>
                      <a:pt x="178" y="290"/>
                    </a:lnTo>
                    <a:lnTo>
                      <a:pt x="178" y="288"/>
                    </a:lnTo>
                    <a:lnTo>
                      <a:pt x="176" y="288"/>
                    </a:lnTo>
                    <a:lnTo>
                      <a:pt x="176" y="285"/>
                    </a:lnTo>
                    <a:lnTo>
                      <a:pt x="176" y="283"/>
                    </a:lnTo>
                    <a:lnTo>
                      <a:pt x="174" y="283"/>
                    </a:lnTo>
                    <a:lnTo>
                      <a:pt x="174" y="280"/>
                    </a:lnTo>
                    <a:lnTo>
                      <a:pt x="171" y="280"/>
                    </a:lnTo>
                    <a:lnTo>
                      <a:pt x="171" y="278"/>
                    </a:lnTo>
                    <a:lnTo>
                      <a:pt x="169" y="278"/>
                    </a:lnTo>
                    <a:lnTo>
                      <a:pt x="169" y="280"/>
                    </a:lnTo>
                    <a:lnTo>
                      <a:pt x="169" y="278"/>
                    </a:lnTo>
                    <a:lnTo>
                      <a:pt x="167" y="278"/>
                    </a:lnTo>
                    <a:lnTo>
                      <a:pt x="167" y="276"/>
                    </a:lnTo>
                    <a:lnTo>
                      <a:pt x="164" y="276"/>
                    </a:lnTo>
                    <a:lnTo>
                      <a:pt x="164" y="278"/>
                    </a:lnTo>
                    <a:lnTo>
                      <a:pt x="162" y="278"/>
                    </a:lnTo>
                    <a:lnTo>
                      <a:pt x="159" y="278"/>
                    </a:lnTo>
                    <a:lnTo>
                      <a:pt x="159" y="276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5" y="273"/>
                    </a:lnTo>
                    <a:lnTo>
                      <a:pt x="152" y="273"/>
                    </a:lnTo>
                    <a:lnTo>
                      <a:pt x="152" y="276"/>
                    </a:lnTo>
                    <a:lnTo>
                      <a:pt x="150" y="278"/>
                    </a:lnTo>
                    <a:lnTo>
                      <a:pt x="148" y="278"/>
                    </a:lnTo>
                    <a:lnTo>
                      <a:pt x="145" y="276"/>
                    </a:lnTo>
                    <a:lnTo>
                      <a:pt x="145" y="273"/>
                    </a:lnTo>
                    <a:lnTo>
                      <a:pt x="145" y="271"/>
                    </a:lnTo>
                    <a:lnTo>
                      <a:pt x="145" y="269"/>
                    </a:lnTo>
                    <a:lnTo>
                      <a:pt x="143" y="269"/>
                    </a:lnTo>
                    <a:lnTo>
                      <a:pt x="143" y="266"/>
                    </a:lnTo>
                    <a:lnTo>
                      <a:pt x="143" y="264"/>
                    </a:lnTo>
                    <a:lnTo>
                      <a:pt x="140" y="264"/>
                    </a:lnTo>
                    <a:lnTo>
                      <a:pt x="136" y="264"/>
                    </a:lnTo>
                    <a:lnTo>
                      <a:pt x="136" y="261"/>
                    </a:lnTo>
                    <a:lnTo>
                      <a:pt x="136" y="264"/>
                    </a:lnTo>
                    <a:lnTo>
                      <a:pt x="133" y="264"/>
                    </a:lnTo>
                    <a:lnTo>
                      <a:pt x="131" y="264"/>
                    </a:lnTo>
                    <a:lnTo>
                      <a:pt x="131" y="261"/>
                    </a:lnTo>
                    <a:lnTo>
                      <a:pt x="129" y="261"/>
                    </a:lnTo>
                    <a:lnTo>
                      <a:pt x="129" y="264"/>
                    </a:lnTo>
                    <a:lnTo>
                      <a:pt x="126" y="264"/>
                    </a:lnTo>
                    <a:lnTo>
                      <a:pt x="126" y="261"/>
                    </a:lnTo>
                    <a:lnTo>
                      <a:pt x="124" y="261"/>
                    </a:lnTo>
                    <a:lnTo>
                      <a:pt x="121" y="261"/>
                    </a:lnTo>
                    <a:lnTo>
                      <a:pt x="121" y="259"/>
                    </a:lnTo>
                    <a:lnTo>
                      <a:pt x="121" y="257"/>
                    </a:lnTo>
                    <a:lnTo>
                      <a:pt x="119" y="257"/>
                    </a:lnTo>
                    <a:lnTo>
                      <a:pt x="117" y="257"/>
                    </a:lnTo>
                    <a:lnTo>
                      <a:pt x="117" y="254"/>
                    </a:lnTo>
                    <a:lnTo>
                      <a:pt x="114" y="254"/>
                    </a:lnTo>
                    <a:lnTo>
                      <a:pt x="112" y="254"/>
                    </a:lnTo>
                    <a:lnTo>
                      <a:pt x="112" y="252"/>
                    </a:lnTo>
                    <a:lnTo>
                      <a:pt x="109" y="252"/>
                    </a:lnTo>
                    <a:lnTo>
                      <a:pt x="107" y="252"/>
                    </a:lnTo>
                    <a:lnTo>
                      <a:pt x="105" y="252"/>
                    </a:lnTo>
                    <a:lnTo>
                      <a:pt x="102" y="252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0" y="252"/>
                    </a:lnTo>
                    <a:lnTo>
                      <a:pt x="98" y="252"/>
                    </a:lnTo>
                    <a:lnTo>
                      <a:pt x="98" y="250"/>
                    </a:lnTo>
                    <a:lnTo>
                      <a:pt x="95" y="250"/>
                    </a:lnTo>
                    <a:lnTo>
                      <a:pt x="98" y="250"/>
                    </a:lnTo>
                    <a:lnTo>
                      <a:pt x="98" y="250"/>
                    </a:lnTo>
                    <a:lnTo>
                      <a:pt x="95" y="250"/>
                    </a:lnTo>
                    <a:lnTo>
                      <a:pt x="98" y="250"/>
                    </a:lnTo>
                    <a:lnTo>
                      <a:pt x="98" y="247"/>
                    </a:lnTo>
                    <a:lnTo>
                      <a:pt x="95" y="247"/>
                    </a:lnTo>
                    <a:lnTo>
                      <a:pt x="95" y="245"/>
                    </a:lnTo>
                    <a:lnTo>
                      <a:pt x="95" y="242"/>
                    </a:lnTo>
                    <a:lnTo>
                      <a:pt x="93" y="242"/>
                    </a:lnTo>
                    <a:lnTo>
                      <a:pt x="90" y="242"/>
                    </a:lnTo>
                    <a:lnTo>
                      <a:pt x="90" y="240"/>
                    </a:lnTo>
                    <a:lnTo>
                      <a:pt x="88" y="240"/>
                    </a:lnTo>
                    <a:lnTo>
                      <a:pt x="88" y="240"/>
                    </a:lnTo>
                    <a:lnTo>
                      <a:pt x="88" y="238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3" y="235"/>
                    </a:lnTo>
                    <a:lnTo>
                      <a:pt x="83" y="233"/>
                    </a:lnTo>
                    <a:lnTo>
                      <a:pt x="83" y="231"/>
                    </a:lnTo>
                    <a:lnTo>
                      <a:pt x="81" y="231"/>
                    </a:lnTo>
                    <a:lnTo>
                      <a:pt x="79" y="231"/>
                    </a:lnTo>
                    <a:lnTo>
                      <a:pt x="76" y="231"/>
                    </a:lnTo>
                    <a:lnTo>
                      <a:pt x="74" y="231"/>
                    </a:lnTo>
                    <a:lnTo>
                      <a:pt x="74" y="228"/>
                    </a:lnTo>
                    <a:lnTo>
                      <a:pt x="71" y="228"/>
                    </a:lnTo>
                    <a:lnTo>
                      <a:pt x="71" y="226"/>
                    </a:lnTo>
                    <a:lnTo>
                      <a:pt x="74" y="226"/>
                    </a:lnTo>
                    <a:lnTo>
                      <a:pt x="74" y="223"/>
                    </a:lnTo>
                    <a:lnTo>
                      <a:pt x="71" y="223"/>
                    </a:lnTo>
                    <a:lnTo>
                      <a:pt x="74" y="223"/>
                    </a:lnTo>
                    <a:lnTo>
                      <a:pt x="74" y="226"/>
                    </a:lnTo>
                    <a:lnTo>
                      <a:pt x="76" y="226"/>
                    </a:lnTo>
                    <a:lnTo>
                      <a:pt x="76" y="223"/>
                    </a:lnTo>
                    <a:lnTo>
                      <a:pt x="79" y="223"/>
                    </a:lnTo>
                    <a:lnTo>
                      <a:pt x="79" y="221"/>
                    </a:lnTo>
                    <a:lnTo>
                      <a:pt x="79" y="219"/>
                    </a:lnTo>
                    <a:lnTo>
                      <a:pt x="81" y="216"/>
                    </a:lnTo>
                    <a:lnTo>
                      <a:pt x="83" y="216"/>
                    </a:lnTo>
                    <a:lnTo>
                      <a:pt x="83" y="214"/>
                    </a:lnTo>
                    <a:lnTo>
                      <a:pt x="86" y="214"/>
                    </a:lnTo>
                    <a:lnTo>
                      <a:pt x="86" y="211"/>
                    </a:lnTo>
                    <a:lnTo>
                      <a:pt x="88" y="211"/>
                    </a:lnTo>
                    <a:lnTo>
                      <a:pt x="88" y="211"/>
                    </a:lnTo>
                    <a:lnTo>
                      <a:pt x="88" y="209"/>
                    </a:lnTo>
                    <a:lnTo>
                      <a:pt x="90" y="209"/>
                    </a:lnTo>
                    <a:lnTo>
                      <a:pt x="93" y="209"/>
                    </a:lnTo>
                    <a:lnTo>
                      <a:pt x="95" y="209"/>
                    </a:lnTo>
                    <a:lnTo>
                      <a:pt x="95" y="211"/>
                    </a:lnTo>
                    <a:lnTo>
                      <a:pt x="98" y="211"/>
                    </a:lnTo>
                    <a:lnTo>
                      <a:pt x="100" y="211"/>
                    </a:lnTo>
                    <a:lnTo>
                      <a:pt x="102" y="209"/>
                    </a:lnTo>
                    <a:lnTo>
                      <a:pt x="105" y="209"/>
                    </a:lnTo>
                    <a:lnTo>
                      <a:pt x="107" y="207"/>
                    </a:lnTo>
                    <a:lnTo>
                      <a:pt x="109" y="207"/>
                    </a:lnTo>
                    <a:lnTo>
                      <a:pt x="112" y="207"/>
                    </a:lnTo>
                    <a:lnTo>
                      <a:pt x="114" y="204"/>
                    </a:lnTo>
                    <a:lnTo>
                      <a:pt x="117" y="204"/>
                    </a:lnTo>
                    <a:lnTo>
                      <a:pt x="117" y="202"/>
                    </a:lnTo>
                    <a:lnTo>
                      <a:pt x="114" y="202"/>
                    </a:lnTo>
                    <a:lnTo>
                      <a:pt x="112" y="202"/>
                    </a:lnTo>
                    <a:lnTo>
                      <a:pt x="112" y="200"/>
                    </a:lnTo>
                    <a:lnTo>
                      <a:pt x="109" y="200"/>
                    </a:lnTo>
                    <a:lnTo>
                      <a:pt x="109" y="197"/>
                    </a:lnTo>
                    <a:lnTo>
                      <a:pt x="112" y="197"/>
                    </a:lnTo>
                    <a:lnTo>
                      <a:pt x="112" y="195"/>
                    </a:lnTo>
                    <a:lnTo>
                      <a:pt x="112" y="192"/>
                    </a:lnTo>
                    <a:lnTo>
                      <a:pt x="112" y="192"/>
                    </a:lnTo>
                    <a:lnTo>
                      <a:pt x="114" y="192"/>
                    </a:lnTo>
                    <a:lnTo>
                      <a:pt x="117" y="190"/>
                    </a:lnTo>
                    <a:lnTo>
                      <a:pt x="117" y="188"/>
                    </a:lnTo>
                    <a:lnTo>
                      <a:pt x="117" y="185"/>
                    </a:lnTo>
                    <a:lnTo>
                      <a:pt x="119" y="185"/>
                    </a:lnTo>
                    <a:lnTo>
                      <a:pt x="119" y="183"/>
                    </a:lnTo>
                    <a:lnTo>
                      <a:pt x="121" y="183"/>
                    </a:lnTo>
                    <a:lnTo>
                      <a:pt x="124" y="183"/>
                    </a:lnTo>
                    <a:lnTo>
                      <a:pt x="126" y="181"/>
                    </a:lnTo>
                    <a:lnTo>
                      <a:pt x="129" y="178"/>
                    </a:lnTo>
                    <a:lnTo>
                      <a:pt x="131" y="178"/>
                    </a:lnTo>
                    <a:lnTo>
                      <a:pt x="133" y="178"/>
                    </a:lnTo>
                    <a:lnTo>
                      <a:pt x="136" y="176"/>
                    </a:lnTo>
                    <a:lnTo>
                      <a:pt x="138" y="176"/>
                    </a:lnTo>
                    <a:lnTo>
                      <a:pt x="138" y="173"/>
                    </a:lnTo>
                    <a:lnTo>
                      <a:pt x="140" y="173"/>
                    </a:lnTo>
                    <a:lnTo>
                      <a:pt x="140" y="176"/>
                    </a:lnTo>
                    <a:lnTo>
                      <a:pt x="140" y="178"/>
                    </a:lnTo>
                    <a:lnTo>
                      <a:pt x="143" y="178"/>
                    </a:lnTo>
                    <a:lnTo>
                      <a:pt x="143" y="181"/>
                    </a:lnTo>
                    <a:lnTo>
                      <a:pt x="143" y="183"/>
                    </a:lnTo>
                    <a:lnTo>
                      <a:pt x="145" y="183"/>
                    </a:lnTo>
                    <a:lnTo>
                      <a:pt x="145" y="183"/>
                    </a:lnTo>
                    <a:lnTo>
                      <a:pt x="145" y="185"/>
                    </a:lnTo>
                    <a:lnTo>
                      <a:pt x="148" y="185"/>
                    </a:lnTo>
                    <a:lnTo>
                      <a:pt x="150" y="185"/>
                    </a:lnTo>
                    <a:lnTo>
                      <a:pt x="150" y="183"/>
                    </a:lnTo>
                    <a:lnTo>
                      <a:pt x="152" y="183"/>
                    </a:lnTo>
                    <a:lnTo>
                      <a:pt x="152" y="181"/>
                    </a:lnTo>
                    <a:lnTo>
                      <a:pt x="152" y="178"/>
                    </a:lnTo>
                    <a:lnTo>
                      <a:pt x="155" y="178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7" y="178"/>
                    </a:lnTo>
                    <a:lnTo>
                      <a:pt x="159" y="181"/>
                    </a:lnTo>
                    <a:lnTo>
                      <a:pt x="159" y="183"/>
                    </a:lnTo>
                    <a:lnTo>
                      <a:pt x="162" y="183"/>
                    </a:lnTo>
                    <a:lnTo>
                      <a:pt x="164" y="185"/>
                    </a:lnTo>
                    <a:lnTo>
                      <a:pt x="167" y="185"/>
                    </a:lnTo>
                    <a:lnTo>
                      <a:pt x="169" y="185"/>
                    </a:lnTo>
                    <a:lnTo>
                      <a:pt x="171" y="185"/>
                    </a:lnTo>
                    <a:lnTo>
                      <a:pt x="171" y="188"/>
                    </a:lnTo>
                    <a:lnTo>
                      <a:pt x="174" y="188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6" y="183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81" y="181"/>
                    </a:lnTo>
                    <a:lnTo>
                      <a:pt x="181" y="178"/>
                    </a:lnTo>
                    <a:lnTo>
                      <a:pt x="178" y="178"/>
                    </a:lnTo>
                    <a:lnTo>
                      <a:pt x="181" y="178"/>
                    </a:lnTo>
                    <a:lnTo>
                      <a:pt x="181" y="176"/>
                    </a:lnTo>
                    <a:lnTo>
                      <a:pt x="183" y="176"/>
                    </a:lnTo>
                    <a:lnTo>
                      <a:pt x="186" y="176"/>
                    </a:lnTo>
                    <a:lnTo>
                      <a:pt x="186" y="173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3" y="173"/>
                    </a:lnTo>
                    <a:lnTo>
                      <a:pt x="195" y="173"/>
                    </a:lnTo>
                    <a:lnTo>
                      <a:pt x="195" y="171"/>
                    </a:lnTo>
                    <a:lnTo>
                      <a:pt x="197" y="173"/>
                    </a:lnTo>
                    <a:lnTo>
                      <a:pt x="200" y="171"/>
                    </a:lnTo>
                    <a:lnTo>
                      <a:pt x="202" y="171"/>
                    </a:lnTo>
                    <a:lnTo>
                      <a:pt x="202" y="171"/>
                    </a:lnTo>
                    <a:lnTo>
                      <a:pt x="205" y="171"/>
                    </a:lnTo>
                    <a:lnTo>
                      <a:pt x="205" y="169"/>
                    </a:lnTo>
                    <a:lnTo>
                      <a:pt x="207" y="169"/>
                    </a:lnTo>
                    <a:lnTo>
                      <a:pt x="209" y="169"/>
                    </a:lnTo>
                    <a:lnTo>
                      <a:pt x="212" y="169"/>
                    </a:lnTo>
                    <a:lnTo>
                      <a:pt x="214" y="169"/>
                    </a:lnTo>
                    <a:lnTo>
                      <a:pt x="212" y="169"/>
                    </a:lnTo>
                    <a:lnTo>
                      <a:pt x="212" y="166"/>
                    </a:lnTo>
                    <a:lnTo>
                      <a:pt x="209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2" y="162"/>
                    </a:lnTo>
                    <a:lnTo>
                      <a:pt x="212" y="159"/>
                    </a:lnTo>
                    <a:lnTo>
                      <a:pt x="214" y="157"/>
                    </a:lnTo>
                    <a:lnTo>
                      <a:pt x="216" y="157"/>
                    </a:lnTo>
                    <a:lnTo>
                      <a:pt x="219" y="157"/>
                    </a:lnTo>
                    <a:lnTo>
                      <a:pt x="219" y="154"/>
                    </a:lnTo>
                    <a:lnTo>
                      <a:pt x="219" y="157"/>
                    </a:lnTo>
                    <a:lnTo>
                      <a:pt x="221" y="157"/>
                    </a:lnTo>
                    <a:lnTo>
                      <a:pt x="224" y="157"/>
                    </a:lnTo>
                    <a:lnTo>
                      <a:pt x="224" y="154"/>
                    </a:lnTo>
                    <a:lnTo>
                      <a:pt x="224" y="157"/>
                    </a:lnTo>
                    <a:lnTo>
                      <a:pt x="226" y="159"/>
                    </a:lnTo>
                    <a:lnTo>
                      <a:pt x="228" y="159"/>
                    </a:lnTo>
                    <a:lnTo>
                      <a:pt x="231" y="159"/>
                    </a:lnTo>
                    <a:lnTo>
                      <a:pt x="233" y="157"/>
                    </a:lnTo>
                    <a:lnTo>
                      <a:pt x="233" y="159"/>
                    </a:lnTo>
                    <a:lnTo>
                      <a:pt x="235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3" y="157"/>
                    </a:lnTo>
                    <a:lnTo>
                      <a:pt x="243" y="159"/>
                    </a:lnTo>
                    <a:lnTo>
                      <a:pt x="245" y="159"/>
                    </a:lnTo>
                    <a:lnTo>
                      <a:pt x="247" y="157"/>
                    </a:lnTo>
                    <a:lnTo>
                      <a:pt x="250" y="157"/>
                    </a:lnTo>
                    <a:lnTo>
                      <a:pt x="250" y="154"/>
                    </a:lnTo>
                    <a:lnTo>
                      <a:pt x="252" y="154"/>
                    </a:lnTo>
                    <a:lnTo>
                      <a:pt x="254" y="154"/>
                    </a:lnTo>
                    <a:lnTo>
                      <a:pt x="254" y="157"/>
                    </a:lnTo>
                    <a:lnTo>
                      <a:pt x="254" y="154"/>
                    </a:lnTo>
                    <a:lnTo>
                      <a:pt x="257" y="154"/>
                    </a:lnTo>
                    <a:lnTo>
                      <a:pt x="257" y="152"/>
                    </a:lnTo>
                    <a:lnTo>
                      <a:pt x="259" y="152"/>
                    </a:lnTo>
                    <a:lnTo>
                      <a:pt x="259" y="152"/>
                    </a:lnTo>
                    <a:lnTo>
                      <a:pt x="262" y="150"/>
                    </a:lnTo>
                    <a:lnTo>
                      <a:pt x="264" y="150"/>
                    </a:lnTo>
                    <a:lnTo>
                      <a:pt x="266" y="150"/>
                    </a:lnTo>
                    <a:lnTo>
                      <a:pt x="269" y="150"/>
                    </a:lnTo>
                    <a:lnTo>
                      <a:pt x="269" y="147"/>
                    </a:lnTo>
                    <a:lnTo>
                      <a:pt x="269" y="145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6" y="143"/>
                    </a:lnTo>
                    <a:lnTo>
                      <a:pt x="278" y="143"/>
                    </a:lnTo>
                    <a:lnTo>
                      <a:pt x="281" y="143"/>
                    </a:lnTo>
                    <a:lnTo>
                      <a:pt x="283" y="143"/>
                    </a:lnTo>
                    <a:lnTo>
                      <a:pt x="283" y="140"/>
                    </a:lnTo>
                    <a:lnTo>
                      <a:pt x="285" y="143"/>
                    </a:lnTo>
                    <a:lnTo>
                      <a:pt x="285" y="140"/>
                    </a:lnTo>
                    <a:lnTo>
                      <a:pt x="288" y="143"/>
                    </a:lnTo>
                    <a:lnTo>
                      <a:pt x="288" y="140"/>
                    </a:lnTo>
                    <a:lnTo>
                      <a:pt x="290" y="140"/>
                    </a:lnTo>
                    <a:lnTo>
                      <a:pt x="290" y="138"/>
                    </a:lnTo>
                    <a:lnTo>
                      <a:pt x="292" y="138"/>
                    </a:lnTo>
                    <a:lnTo>
                      <a:pt x="295" y="140"/>
                    </a:lnTo>
                    <a:lnTo>
                      <a:pt x="297" y="140"/>
                    </a:lnTo>
                    <a:lnTo>
                      <a:pt x="300" y="140"/>
                    </a:lnTo>
                    <a:lnTo>
                      <a:pt x="300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7" y="143"/>
                    </a:lnTo>
                    <a:lnTo>
                      <a:pt x="307" y="145"/>
                    </a:lnTo>
                    <a:lnTo>
                      <a:pt x="307" y="143"/>
                    </a:lnTo>
                    <a:lnTo>
                      <a:pt x="309" y="143"/>
                    </a:lnTo>
                    <a:lnTo>
                      <a:pt x="311" y="143"/>
                    </a:lnTo>
                    <a:lnTo>
                      <a:pt x="309" y="143"/>
                    </a:lnTo>
                    <a:lnTo>
                      <a:pt x="309" y="140"/>
                    </a:lnTo>
                    <a:lnTo>
                      <a:pt x="309" y="138"/>
                    </a:lnTo>
                    <a:lnTo>
                      <a:pt x="307" y="135"/>
                    </a:lnTo>
                    <a:lnTo>
                      <a:pt x="309" y="135"/>
                    </a:lnTo>
                    <a:lnTo>
                      <a:pt x="311" y="135"/>
                    </a:lnTo>
                    <a:lnTo>
                      <a:pt x="314" y="135"/>
                    </a:lnTo>
                    <a:lnTo>
                      <a:pt x="316" y="135"/>
                    </a:lnTo>
                    <a:lnTo>
                      <a:pt x="316" y="135"/>
                    </a:lnTo>
                    <a:lnTo>
                      <a:pt x="316" y="135"/>
                    </a:lnTo>
                    <a:lnTo>
                      <a:pt x="316" y="133"/>
                    </a:lnTo>
                    <a:lnTo>
                      <a:pt x="316" y="131"/>
                    </a:lnTo>
                    <a:lnTo>
                      <a:pt x="316" y="131"/>
                    </a:lnTo>
                    <a:lnTo>
                      <a:pt x="316" y="131"/>
                    </a:lnTo>
                    <a:lnTo>
                      <a:pt x="316" y="128"/>
                    </a:lnTo>
                    <a:lnTo>
                      <a:pt x="314" y="128"/>
                    </a:lnTo>
                    <a:lnTo>
                      <a:pt x="311" y="128"/>
                    </a:lnTo>
                    <a:lnTo>
                      <a:pt x="311" y="126"/>
                    </a:lnTo>
                    <a:lnTo>
                      <a:pt x="311" y="124"/>
                    </a:lnTo>
                    <a:lnTo>
                      <a:pt x="311" y="121"/>
                    </a:lnTo>
                    <a:lnTo>
                      <a:pt x="309" y="119"/>
                    </a:lnTo>
                    <a:lnTo>
                      <a:pt x="309" y="116"/>
                    </a:lnTo>
                    <a:lnTo>
                      <a:pt x="309" y="114"/>
                    </a:lnTo>
                    <a:lnTo>
                      <a:pt x="309" y="112"/>
                    </a:lnTo>
                    <a:lnTo>
                      <a:pt x="309" y="109"/>
                    </a:lnTo>
                    <a:lnTo>
                      <a:pt x="307" y="109"/>
                    </a:lnTo>
                    <a:lnTo>
                      <a:pt x="304" y="109"/>
                    </a:lnTo>
                    <a:lnTo>
                      <a:pt x="304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300" y="105"/>
                    </a:lnTo>
                    <a:lnTo>
                      <a:pt x="300" y="102"/>
                    </a:lnTo>
                    <a:lnTo>
                      <a:pt x="297" y="102"/>
                    </a:lnTo>
                    <a:lnTo>
                      <a:pt x="297" y="100"/>
                    </a:lnTo>
                    <a:lnTo>
                      <a:pt x="295" y="100"/>
                    </a:lnTo>
                    <a:lnTo>
                      <a:pt x="292" y="100"/>
                    </a:lnTo>
                    <a:lnTo>
                      <a:pt x="292" y="97"/>
                    </a:lnTo>
                    <a:lnTo>
                      <a:pt x="292" y="95"/>
                    </a:lnTo>
                    <a:lnTo>
                      <a:pt x="290" y="97"/>
                    </a:lnTo>
                    <a:lnTo>
                      <a:pt x="288" y="97"/>
                    </a:lnTo>
                    <a:lnTo>
                      <a:pt x="288" y="95"/>
                    </a:lnTo>
                    <a:lnTo>
                      <a:pt x="285" y="95"/>
                    </a:lnTo>
                    <a:lnTo>
                      <a:pt x="283" y="93"/>
                    </a:lnTo>
                    <a:lnTo>
                      <a:pt x="285" y="93"/>
                    </a:lnTo>
                    <a:lnTo>
                      <a:pt x="283" y="90"/>
                    </a:lnTo>
                    <a:lnTo>
                      <a:pt x="285" y="90"/>
                    </a:lnTo>
                    <a:lnTo>
                      <a:pt x="285" y="88"/>
                    </a:lnTo>
                    <a:lnTo>
                      <a:pt x="285" y="86"/>
                    </a:lnTo>
                    <a:lnTo>
                      <a:pt x="288" y="86"/>
                    </a:lnTo>
                    <a:lnTo>
                      <a:pt x="288" y="83"/>
                    </a:lnTo>
                    <a:lnTo>
                      <a:pt x="285" y="83"/>
                    </a:lnTo>
                    <a:lnTo>
                      <a:pt x="285" y="81"/>
                    </a:lnTo>
                    <a:lnTo>
                      <a:pt x="288" y="81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6"/>
                    </a:lnTo>
                    <a:lnTo>
                      <a:pt x="288" y="74"/>
                    </a:lnTo>
                    <a:lnTo>
                      <a:pt x="285" y="71"/>
                    </a:lnTo>
                    <a:lnTo>
                      <a:pt x="288" y="69"/>
                    </a:lnTo>
                    <a:lnTo>
                      <a:pt x="285" y="67"/>
                    </a:lnTo>
                    <a:lnTo>
                      <a:pt x="288" y="67"/>
                    </a:lnTo>
                    <a:lnTo>
                      <a:pt x="290" y="64"/>
                    </a:lnTo>
                    <a:lnTo>
                      <a:pt x="292" y="67"/>
                    </a:lnTo>
                    <a:lnTo>
                      <a:pt x="295" y="67"/>
                    </a:lnTo>
                    <a:lnTo>
                      <a:pt x="295" y="64"/>
                    </a:lnTo>
                    <a:lnTo>
                      <a:pt x="295" y="62"/>
                    </a:lnTo>
                    <a:lnTo>
                      <a:pt x="295" y="59"/>
                    </a:lnTo>
                    <a:lnTo>
                      <a:pt x="297" y="59"/>
                    </a:lnTo>
                    <a:lnTo>
                      <a:pt x="297" y="57"/>
                    </a:lnTo>
                    <a:lnTo>
                      <a:pt x="300" y="57"/>
                    </a:lnTo>
                    <a:lnTo>
                      <a:pt x="302" y="55"/>
                    </a:lnTo>
                    <a:lnTo>
                      <a:pt x="302" y="52"/>
                    </a:lnTo>
                    <a:lnTo>
                      <a:pt x="304" y="52"/>
                    </a:lnTo>
                    <a:lnTo>
                      <a:pt x="304" y="50"/>
                    </a:lnTo>
                    <a:lnTo>
                      <a:pt x="302" y="50"/>
                    </a:lnTo>
                    <a:lnTo>
                      <a:pt x="304" y="48"/>
                    </a:lnTo>
                    <a:lnTo>
                      <a:pt x="304" y="45"/>
                    </a:lnTo>
                    <a:lnTo>
                      <a:pt x="307" y="45"/>
                    </a:lnTo>
                    <a:lnTo>
                      <a:pt x="307" y="48"/>
                    </a:lnTo>
                    <a:lnTo>
                      <a:pt x="307" y="50"/>
                    </a:lnTo>
                    <a:lnTo>
                      <a:pt x="309" y="50"/>
                    </a:lnTo>
                    <a:lnTo>
                      <a:pt x="309" y="52"/>
                    </a:lnTo>
                    <a:lnTo>
                      <a:pt x="309" y="55"/>
                    </a:lnTo>
                    <a:lnTo>
                      <a:pt x="309" y="57"/>
                    </a:lnTo>
                    <a:lnTo>
                      <a:pt x="311" y="57"/>
                    </a:lnTo>
                    <a:lnTo>
                      <a:pt x="311" y="59"/>
                    </a:lnTo>
                    <a:lnTo>
                      <a:pt x="314" y="59"/>
                    </a:lnTo>
                    <a:lnTo>
                      <a:pt x="316" y="62"/>
                    </a:lnTo>
                    <a:lnTo>
                      <a:pt x="316" y="64"/>
                    </a:lnTo>
                    <a:lnTo>
                      <a:pt x="316" y="64"/>
                    </a:lnTo>
                    <a:lnTo>
                      <a:pt x="319" y="67"/>
                    </a:lnTo>
                    <a:lnTo>
                      <a:pt x="316" y="67"/>
                    </a:lnTo>
                    <a:lnTo>
                      <a:pt x="319" y="67"/>
                    </a:lnTo>
                    <a:lnTo>
                      <a:pt x="321" y="67"/>
                    </a:lnTo>
                    <a:lnTo>
                      <a:pt x="323" y="67"/>
                    </a:lnTo>
                    <a:lnTo>
                      <a:pt x="323" y="69"/>
                    </a:lnTo>
                    <a:lnTo>
                      <a:pt x="326" y="69"/>
                    </a:lnTo>
                    <a:lnTo>
                      <a:pt x="328" y="71"/>
                    </a:lnTo>
                    <a:lnTo>
                      <a:pt x="330" y="71"/>
                    </a:lnTo>
                    <a:lnTo>
                      <a:pt x="333" y="69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4"/>
                    </a:lnTo>
                    <a:lnTo>
                      <a:pt x="338" y="64"/>
                    </a:lnTo>
                    <a:lnTo>
                      <a:pt x="340" y="64"/>
                    </a:lnTo>
                    <a:lnTo>
                      <a:pt x="342" y="64"/>
                    </a:lnTo>
                    <a:lnTo>
                      <a:pt x="345" y="62"/>
                    </a:lnTo>
                    <a:lnTo>
                      <a:pt x="345" y="59"/>
                    </a:lnTo>
                    <a:lnTo>
                      <a:pt x="345" y="57"/>
                    </a:lnTo>
                    <a:lnTo>
                      <a:pt x="345" y="55"/>
                    </a:lnTo>
                    <a:lnTo>
                      <a:pt x="345" y="52"/>
                    </a:lnTo>
                    <a:lnTo>
                      <a:pt x="342" y="52"/>
                    </a:lnTo>
                    <a:lnTo>
                      <a:pt x="345" y="52"/>
                    </a:lnTo>
                    <a:lnTo>
                      <a:pt x="345" y="50"/>
                    </a:lnTo>
                    <a:lnTo>
                      <a:pt x="342" y="50"/>
                    </a:lnTo>
                    <a:lnTo>
                      <a:pt x="342" y="48"/>
                    </a:lnTo>
                    <a:lnTo>
                      <a:pt x="340" y="48"/>
                    </a:lnTo>
                    <a:lnTo>
                      <a:pt x="342" y="48"/>
                    </a:lnTo>
                    <a:lnTo>
                      <a:pt x="342" y="45"/>
                    </a:lnTo>
                    <a:lnTo>
                      <a:pt x="342" y="43"/>
                    </a:lnTo>
                    <a:lnTo>
                      <a:pt x="345" y="43"/>
                    </a:lnTo>
                    <a:lnTo>
                      <a:pt x="345" y="40"/>
                    </a:lnTo>
                    <a:lnTo>
                      <a:pt x="347" y="40"/>
                    </a:lnTo>
                    <a:lnTo>
                      <a:pt x="347" y="43"/>
                    </a:lnTo>
                    <a:lnTo>
                      <a:pt x="347" y="40"/>
                    </a:lnTo>
                    <a:lnTo>
                      <a:pt x="349" y="40"/>
                    </a:lnTo>
                    <a:lnTo>
                      <a:pt x="352" y="40"/>
                    </a:lnTo>
                    <a:lnTo>
                      <a:pt x="354" y="40"/>
                    </a:lnTo>
                    <a:lnTo>
                      <a:pt x="354" y="43"/>
                    </a:lnTo>
                    <a:lnTo>
                      <a:pt x="357" y="43"/>
                    </a:lnTo>
                    <a:lnTo>
                      <a:pt x="357" y="40"/>
                    </a:lnTo>
                    <a:lnTo>
                      <a:pt x="359" y="40"/>
                    </a:lnTo>
                    <a:lnTo>
                      <a:pt x="361" y="43"/>
                    </a:lnTo>
                    <a:lnTo>
                      <a:pt x="364" y="43"/>
                    </a:lnTo>
                    <a:lnTo>
                      <a:pt x="366" y="43"/>
                    </a:lnTo>
                    <a:lnTo>
                      <a:pt x="368" y="43"/>
                    </a:lnTo>
                    <a:lnTo>
                      <a:pt x="371" y="43"/>
                    </a:lnTo>
                    <a:lnTo>
                      <a:pt x="373" y="43"/>
                    </a:lnTo>
                    <a:lnTo>
                      <a:pt x="373" y="45"/>
                    </a:lnTo>
                    <a:lnTo>
                      <a:pt x="373" y="45"/>
                    </a:lnTo>
                    <a:lnTo>
                      <a:pt x="373" y="43"/>
                    </a:lnTo>
                    <a:lnTo>
                      <a:pt x="376" y="43"/>
                    </a:lnTo>
                    <a:lnTo>
                      <a:pt x="376" y="45"/>
                    </a:lnTo>
                    <a:lnTo>
                      <a:pt x="376" y="48"/>
                    </a:lnTo>
                    <a:lnTo>
                      <a:pt x="378" y="48"/>
                    </a:lnTo>
                    <a:lnTo>
                      <a:pt x="378" y="45"/>
                    </a:lnTo>
                    <a:lnTo>
                      <a:pt x="380" y="45"/>
                    </a:lnTo>
                    <a:lnTo>
                      <a:pt x="383" y="45"/>
                    </a:lnTo>
                    <a:lnTo>
                      <a:pt x="383" y="48"/>
                    </a:lnTo>
                    <a:lnTo>
                      <a:pt x="385" y="48"/>
                    </a:lnTo>
                    <a:lnTo>
                      <a:pt x="387" y="45"/>
                    </a:lnTo>
                    <a:lnTo>
                      <a:pt x="390" y="45"/>
                    </a:lnTo>
                    <a:lnTo>
                      <a:pt x="390" y="48"/>
                    </a:lnTo>
                    <a:lnTo>
                      <a:pt x="392" y="45"/>
                    </a:lnTo>
                    <a:lnTo>
                      <a:pt x="395" y="45"/>
                    </a:lnTo>
                    <a:lnTo>
                      <a:pt x="397" y="45"/>
                    </a:lnTo>
                    <a:lnTo>
                      <a:pt x="397" y="43"/>
                    </a:lnTo>
                    <a:lnTo>
                      <a:pt x="399" y="43"/>
                    </a:lnTo>
                    <a:lnTo>
                      <a:pt x="399" y="45"/>
                    </a:lnTo>
                    <a:lnTo>
                      <a:pt x="399" y="48"/>
                    </a:lnTo>
                    <a:lnTo>
                      <a:pt x="399" y="50"/>
                    </a:lnTo>
                    <a:lnTo>
                      <a:pt x="399" y="52"/>
                    </a:lnTo>
                    <a:lnTo>
                      <a:pt x="402" y="52"/>
                    </a:lnTo>
                    <a:lnTo>
                      <a:pt x="402" y="55"/>
                    </a:lnTo>
                    <a:lnTo>
                      <a:pt x="399" y="55"/>
                    </a:lnTo>
                    <a:lnTo>
                      <a:pt x="399" y="57"/>
                    </a:lnTo>
                    <a:lnTo>
                      <a:pt x="399" y="59"/>
                    </a:lnTo>
                    <a:lnTo>
                      <a:pt x="402" y="59"/>
                    </a:lnTo>
                    <a:lnTo>
                      <a:pt x="402" y="62"/>
                    </a:lnTo>
                    <a:lnTo>
                      <a:pt x="404" y="62"/>
                    </a:lnTo>
                    <a:lnTo>
                      <a:pt x="406" y="62"/>
                    </a:lnTo>
                    <a:lnTo>
                      <a:pt x="406" y="64"/>
                    </a:lnTo>
                    <a:lnTo>
                      <a:pt x="409" y="64"/>
                    </a:lnTo>
                    <a:lnTo>
                      <a:pt x="411" y="64"/>
                    </a:lnTo>
                    <a:lnTo>
                      <a:pt x="414" y="64"/>
                    </a:lnTo>
                    <a:lnTo>
                      <a:pt x="416" y="64"/>
                    </a:lnTo>
                    <a:lnTo>
                      <a:pt x="416" y="67"/>
                    </a:lnTo>
                    <a:lnTo>
                      <a:pt x="418" y="67"/>
                    </a:lnTo>
                    <a:lnTo>
                      <a:pt x="421" y="69"/>
                    </a:lnTo>
                    <a:lnTo>
                      <a:pt x="421" y="67"/>
                    </a:lnTo>
                    <a:lnTo>
                      <a:pt x="423" y="67"/>
                    </a:lnTo>
                    <a:lnTo>
                      <a:pt x="425" y="67"/>
                    </a:lnTo>
                    <a:lnTo>
                      <a:pt x="425" y="69"/>
                    </a:lnTo>
                    <a:lnTo>
                      <a:pt x="428" y="69"/>
                    </a:lnTo>
                    <a:lnTo>
                      <a:pt x="428" y="71"/>
                    </a:lnTo>
                    <a:lnTo>
                      <a:pt x="430" y="71"/>
                    </a:lnTo>
                    <a:lnTo>
                      <a:pt x="430" y="74"/>
                    </a:lnTo>
                    <a:lnTo>
                      <a:pt x="430" y="76"/>
                    </a:lnTo>
                    <a:lnTo>
                      <a:pt x="430" y="76"/>
                    </a:lnTo>
                    <a:lnTo>
                      <a:pt x="433" y="76"/>
                    </a:lnTo>
                    <a:lnTo>
                      <a:pt x="435" y="76"/>
                    </a:lnTo>
                    <a:lnTo>
                      <a:pt x="437" y="74"/>
                    </a:lnTo>
                    <a:lnTo>
                      <a:pt x="440" y="74"/>
                    </a:lnTo>
                    <a:lnTo>
                      <a:pt x="442" y="74"/>
                    </a:lnTo>
                    <a:lnTo>
                      <a:pt x="442" y="76"/>
                    </a:lnTo>
                    <a:lnTo>
                      <a:pt x="444" y="76"/>
                    </a:lnTo>
                    <a:lnTo>
                      <a:pt x="447" y="76"/>
                    </a:lnTo>
                    <a:lnTo>
                      <a:pt x="447" y="74"/>
                    </a:lnTo>
                    <a:lnTo>
                      <a:pt x="449" y="74"/>
                    </a:lnTo>
                    <a:lnTo>
                      <a:pt x="452" y="74"/>
                    </a:lnTo>
                    <a:lnTo>
                      <a:pt x="454" y="74"/>
                    </a:lnTo>
                    <a:lnTo>
                      <a:pt x="452" y="71"/>
                    </a:lnTo>
                    <a:lnTo>
                      <a:pt x="454" y="71"/>
                    </a:lnTo>
                    <a:lnTo>
                      <a:pt x="456" y="71"/>
                    </a:lnTo>
                    <a:lnTo>
                      <a:pt x="456" y="69"/>
                    </a:lnTo>
                    <a:lnTo>
                      <a:pt x="459" y="69"/>
                    </a:lnTo>
                    <a:lnTo>
                      <a:pt x="459" y="71"/>
                    </a:lnTo>
                    <a:lnTo>
                      <a:pt x="459" y="69"/>
                    </a:lnTo>
                    <a:lnTo>
                      <a:pt x="461" y="67"/>
                    </a:lnTo>
                    <a:lnTo>
                      <a:pt x="464" y="67"/>
                    </a:lnTo>
                    <a:lnTo>
                      <a:pt x="464" y="64"/>
                    </a:lnTo>
                    <a:lnTo>
                      <a:pt x="466" y="64"/>
                    </a:lnTo>
                    <a:lnTo>
                      <a:pt x="466" y="62"/>
                    </a:lnTo>
                    <a:lnTo>
                      <a:pt x="468" y="62"/>
                    </a:lnTo>
                    <a:lnTo>
                      <a:pt x="468" y="59"/>
                    </a:lnTo>
                    <a:lnTo>
                      <a:pt x="468" y="57"/>
                    </a:lnTo>
                    <a:lnTo>
                      <a:pt x="468" y="55"/>
                    </a:lnTo>
                    <a:lnTo>
                      <a:pt x="471" y="55"/>
                    </a:lnTo>
                    <a:lnTo>
                      <a:pt x="471" y="57"/>
                    </a:lnTo>
                    <a:lnTo>
                      <a:pt x="473" y="57"/>
                    </a:lnTo>
                    <a:lnTo>
                      <a:pt x="473" y="55"/>
                    </a:lnTo>
                    <a:lnTo>
                      <a:pt x="475" y="55"/>
                    </a:lnTo>
                    <a:lnTo>
                      <a:pt x="475" y="52"/>
                    </a:lnTo>
                    <a:lnTo>
                      <a:pt x="478" y="55"/>
                    </a:lnTo>
                    <a:lnTo>
                      <a:pt x="478" y="52"/>
                    </a:lnTo>
                    <a:lnTo>
                      <a:pt x="478" y="50"/>
                    </a:lnTo>
                    <a:lnTo>
                      <a:pt x="480" y="50"/>
                    </a:lnTo>
                    <a:lnTo>
                      <a:pt x="483" y="50"/>
                    </a:lnTo>
                    <a:lnTo>
                      <a:pt x="483" y="48"/>
                    </a:lnTo>
                    <a:lnTo>
                      <a:pt x="485" y="48"/>
                    </a:lnTo>
                    <a:lnTo>
                      <a:pt x="485" y="50"/>
                    </a:lnTo>
                    <a:lnTo>
                      <a:pt x="487" y="50"/>
                    </a:lnTo>
                    <a:lnTo>
                      <a:pt x="487" y="50"/>
                    </a:lnTo>
                    <a:lnTo>
                      <a:pt x="487" y="48"/>
                    </a:lnTo>
                    <a:lnTo>
                      <a:pt x="490" y="48"/>
                    </a:lnTo>
                    <a:lnTo>
                      <a:pt x="492" y="48"/>
                    </a:lnTo>
                    <a:lnTo>
                      <a:pt x="494" y="48"/>
                    </a:lnTo>
                    <a:lnTo>
                      <a:pt x="494" y="45"/>
                    </a:lnTo>
                    <a:lnTo>
                      <a:pt x="494" y="43"/>
                    </a:lnTo>
                    <a:lnTo>
                      <a:pt x="497" y="43"/>
                    </a:lnTo>
                    <a:lnTo>
                      <a:pt x="497" y="40"/>
                    </a:lnTo>
                    <a:lnTo>
                      <a:pt x="497" y="43"/>
                    </a:lnTo>
                    <a:lnTo>
                      <a:pt x="497" y="40"/>
                    </a:lnTo>
                    <a:lnTo>
                      <a:pt x="499" y="40"/>
                    </a:lnTo>
                    <a:lnTo>
                      <a:pt x="499" y="43"/>
                    </a:lnTo>
                    <a:lnTo>
                      <a:pt x="502" y="43"/>
                    </a:lnTo>
                    <a:lnTo>
                      <a:pt x="504" y="43"/>
                    </a:lnTo>
                    <a:lnTo>
                      <a:pt x="502" y="43"/>
                    </a:lnTo>
                    <a:lnTo>
                      <a:pt x="504" y="43"/>
                    </a:lnTo>
                    <a:lnTo>
                      <a:pt x="504" y="40"/>
                    </a:lnTo>
                    <a:lnTo>
                      <a:pt x="506" y="38"/>
                    </a:lnTo>
                    <a:lnTo>
                      <a:pt x="506" y="40"/>
                    </a:lnTo>
                    <a:lnTo>
                      <a:pt x="509" y="40"/>
                    </a:lnTo>
                    <a:lnTo>
                      <a:pt x="506" y="40"/>
                    </a:lnTo>
                    <a:lnTo>
                      <a:pt x="509" y="40"/>
                    </a:lnTo>
                    <a:lnTo>
                      <a:pt x="511" y="40"/>
                    </a:lnTo>
                    <a:lnTo>
                      <a:pt x="511" y="43"/>
                    </a:lnTo>
                    <a:lnTo>
                      <a:pt x="511" y="45"/>
                    </a:lnTo>
                    <a:lnTo>
                      <a:pt x="509" y="45"/>
                    </a:lnTo>
                    <a:lnTo>
                      <a:pt x="511" y="45"/>
                    </a:lnTo>
                    <a:lnTo>
                      <a:pt x="511" y="48"/>
                    </a:lnTo>
                    <a:lnTo>
                      <a:pt x="511" y="50"/>
                    </a:lnTo>
                    <a:lnTo>
                      <a:pt x="509" y="50"/>
                    </a:lnTo>
                    <a:lnTo>
                      <a:pt x="509" y="52"/>
                    </a:lnTo>
                    <a:lnTo>
                      <a:pt x="509" y="55"/>
                    </a:lnTo>
                    <a:lnTo>
                      <a:pt x="509" y="57"/>
                    </a:lnTo>
                    <a:lnTo>
                      <a:pt x="509" y="59"/>
                    </a:lnTo>
                    <a:lnTo>
                      <a:pt x="511" y="59"/>
                    </a:lnTo>
                    <a:lnTo>
                      <a:pt x="513" y="59"/>
                    </a:lnTo>
                    <a:lnTo>
                      <a:pt x="516" y="59"/>
                    </a:lnTo>
                    <a:lnTo>
                      <a:pt x="516" y="57"/>
                    </a:lnTo>
                    <a:lnTo>
                      <a:pt x="518" y="57"/>
                    </a:lnTo>
                    <a:lnTo>
                      <a:pt x="518" y="55"/>
                    </a:lnTo>
                    <a:lnTo>
                      <a:pt x="521" y="55"/>
                    </a:lnTo>
                    <a:lnTo>
                      <a:pt x="521" y="52"/>
                    </a:lnTo>
                    <a:lnTo>
                      <a:pt x="523" y="52"/>
                    </a:lnTo>
                    <a:lnTo>
                      <a:pt x="525" y="52"/>
                    </a:lnTo>
                    <a:lnTo>
                      <a:pt x="525" y="50"/>
                    </a:lnTo>
                    <a:lnTo>
                      <a:pt x="528" y="50"/>
                    </a:lnTo>
                    <a:lnTo>
                      <a:pt x="530" y="50"/>
                    </a:lnTo>
                    <a:lnTo>
                      <a:pt x="532" y="50"/>
                    </a:lnTo>
                    <a:lnTo>
                      <a:pt x="532" y="48"/>
                    </a:lnTo>
                    <a:lnTo>
                      <a:pt x="535" y="48"/>
                    </a:lnTo>
                    <a:lnTo>
                      <a:pt x="537" y="48"/>
                    </a:lnTo>
                    <a:lnTo>
                      <a:pt x="537" y="45"/>
                    </a:lnTo>
                    <a:lnTo>
                      <a:pt x="540" y="45"/>
                    </a:lnTo>
                    <a:lnTo>
                      <a:pt x="542" y="45"/>
                    </a:lnTo>
                    <a:lnTo>
                      <a:pt x="544" y="45"/>
                    </a:lnTo>
                    <a:lnTo>
                      <a:pt x="544" y="45"/>
                    </a:lnTo>
                    <a:lnTo>
                      <a:pt x="544" y="43"/>
                    </a:lnTo>
                    <a:lnTo>
                      <a:pt x="547" y="43"/>
                    </a:lnTo>
                    <a:lnTo>
                      <a:pt x="547" y="40"/>
                    </a:lnTo>
                    <a:lnTo>
                      <a:pt x="544" y="40"/>
                    </a:lnTo>
                    <a:lnTo>
                      <a:pt x="544" y="38"/>
                    </a:lnTo>
                    <a:lnTo>
                      <a:pt x="547" y="38"/>
                    </a:lnTo>
                    <a:lnTo>
                      <a:pt x="549" y="36"/>
                    </a:lnTo>
                    <a:lnTo>
                      <a:pt x="549" y="33"/>
                    </a:lnTo>
                    <a:lnTo>
                      <a:pt x="549" y="31"/>
                    </a:lnTo>
                    <a:lnTo>
                      <a:pt x="551" y="31"/>
                    </a:lnTo>
                    <a:lnTo>
                      <a:pt x="551" y="29"/>
                    </a:lnTo>
                    <a:lnTo>
                      <a:pt x="554" y="29"/>
                    </a:lnTo>
                    <a:lnTo>
                      <a:pt x="554" y="31"/>
                    </a:lnTo>
                    <a:lnTo>
                      <a:pt x="556" y="29"/>
                    </a:lnTo>
                    <a:lnTo>
                      <a:pt x="554" y="29"/>
                    </a:lnTo>
                    <a:lnTo>
                      <a:pt x="554" y="26"/>
                    </a:lnTo>
                    <a:lnTo>
                      <a:pt x="556" y="26"/>
                    </a:lnTo>
                    <a:lnTo>
                      <a:pt x="554" y="26"/>
                    </a:lnTo>
                    <a:lnTo>
                      <a:pt x="554" y="24"/>
                    </a:lnTo>
                    <a:lnTo>
                      <a:pt x="554" y="21"/>
                    </a:lnTo>
                    <a:lnTo>
                      <a:pt x="556" y="21"/>
                    </a:lnTo>
                    <a:lnTo>
                      <a:pt x="554" y="21"/>
                    </a:lnTo>
                    <a:lnTo>
                      <a:pt x="554" y="19"/>
                    </a:lnTo>
                    <a:lnTo>
                      <a:pt x="554" y="17"/>
                    </a:lnTo>
                    <a:lnTo>
                      <a:pt x="556" y="17"/>
                    </a:lnTo>
                    <a:lnTo>
                      <a:pt x="556" y="14"/>
                    </a:lnTo>
                    <a:lnTo>
                      <a:pt x="559" y="14"/>
                    </a:lnTo>
                    <a:lnTo>
                      <a:pt x="559" y="12"/>
                    </a:lnTo>
                    <a:lnTo>
                      <a:pt x="556" y="12"/>
                    </a:lnTo>
                    <a:lnTo>
                      <a:pt x="559" y="10"/>
                    </a:lnTo>
                    <a:lnTo>
                      <a:pt x="561" y="10"/>
                    </a:lnTo>
                    <a:lnTo>
                      <a:pt x="563" y="10"/>
                    </a:lnTo>
                    <a:lnTo>
                      <a:pt x="563" y="7"/>
                    </a:lnTo>
                    <a:lnTo>
                      <a:pt x="566" y="7"/>
                    </a:lnTo>
                    <a:lnTo>
                      <a:pt x="563" y="5"/>
                    </a:lnTo>
                    <a:lnTo>
                      <a:pt x="566" y="5"/>
                    </a:lnTo>
                    <a:lnTo>
                      <a:pt x="566" y="2"/>
                    </a:lnTo>
                    <a:lnTo>
                      <a:pt x="566" y="0"/>
                    </a:lnTo>
                    <a:lnTo>
                      <a:pt x="568" y="0"/>
                    </a:lnTo>
                    <a:lnTo>
                      <a:pt x="568" y="2"/>
                    </a:lnTo>
                    <a:close/>
                  </a:path>
                </a:pathLst>
              </a:custGeom>
              <a:solidFill>
                <a:srgbClr val="FCFAB4"/>
              </a:solidFill>
              <a:ln w="3175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28" name="Agrupar 27">
            <a:extLst>
              <a:ext uri="{FF2B5EF4-FFF2-40B4-BE49-F238E27FC236}">
                <a16:creationId xmlns:a16="http://schemas.microsoft.com/office/drawing/2014/main" xmlns="" id="{25F74EAB-09F1-4CDF-932E-A346EDE567E9}"/>
              </a:ext>
            </a:extLst>
          </p:cNvPr>
          <p:cNvGrpSpPr/>
          <p:nvPr/>
        </p:nvGrpSpPr>
        <p:grpSpPr>
          <a:xfrm>
            <a:off x="5692775" y="2016025"/>
            <a:ext cx="3802063" cy="4291012"/>
            <a:chOff x="5692775" y="2016025"/>
            <a:chExt cx="3802063" cy="4291012"/>
          </a:xfrm>
        </p:grpSpPr>
        <p:sp>
          <p:nvSpPr>
            <p:cNvPr id="141" name="Freeform 64">
              <a:extLst>
                <a:ext uri="{FF2B5EF4-FFF2-40B4-BE49-F238E27FC236}">
                  <a16:creationId xmlns:a16="http://schemas.microsoft.com/office/drawing/2014/main" xmlns="" id="{A2EC9D1E-8447-4612-903F-904040E1E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550" y="3633687"/>
              <a:ext cx="160338" cy="90488"/>
            </a:xfrm>
            <a:custGeom>
              <a:avLst/>
              <a:gdLst>
                <a:gd name="T0" fmla="*/ 0 w 212"/>
                <a:gd name="T1" fmla="*/ 73 h 121"/>
                <a:gd name="T2" fmla="*/ 19 w 212"/>
                <a:gd name="T3" fmla="*/ 52 h 121"/>
                <a:gd name="T4" fmla="*/ 11 w 212"/>
                <a:gd name="T5" fmla="*/ 37 h 121"/>
                <a:gd name="T6" fmla="*/ 18 w 212"/>
                <a:gd name="T7" fmla="*/ 30 h 121"/>
                <a:gd name="T8" fmla="*/ 35 w 212"/>
                <a:gd name="T9" fmla="*/ 23 h 121"/>
                <a:gd name="T10" fmla="*/ 56 w 212"/>
                <a:gd name="T11" fmla="*/ 22 h 121"/>
                <a:gd name="T12" fmla="*/ 62 w 212"/>
                <a:gd name="T13" fmla="*/ 17 h 121"/>
                <a:gd name="T14" fmla="*/ 83 w 212"/>
                <a:gd name="T15" fmla="*/ 32 h 121"/>
                <a:gd name="T16" fmla="*/ 95 w 212"/>
                <a:gd name="T17" fmla="*/ 34 h 121"/>
                <a:gd name="T18" fmla="*/ 99 w 212"/>
                <a:gd name="T19" fmla="*/ 17 h 121"/>
                <a:gd name="T20" fmla="*/ 101 w 212"/>
                <a:gd name="T21" fmla="*/ 0 h 121"/>
                <a:gd name="T22" fmla="*/ 107 w 212"/>
                <a:gd name="T23" fmla="*/ 7 h 121"/>
                <a:gd name="T24" fmla="*/ 118 w 212"/>
                <a:gd name="T25" fmla="*/ 5 h 121"/>
                <a:gd name="T26" fmla="*/ 147 w 212"/>
                <a:gd name="T27" fmla="*/ 8 h 121"/>
                <a:gd name="T28" fmla="*/ 173 w 212"/>
                <a:gd name="T29" fmla="*/ 6 h 121"/>
                <a:gd name="T30" fmla="*/ 186 w 212"/>
                <a:gd name="T31" fmla="*/ 4 h 121"/>
                <a:gd name="T32" fmla="*/ 187 w 212"/>
                <a:gd name="T33" fmla="*/ 13 h 121"/>
                <a:gd name="T34" fmla="*/ 202 w 212"/>
                <a:gd name="T35" fmla="*/ 19 h 121"/>
                <a:gd name="T36" fmla="*/ 206 w 212"/>
                <a:gd name="T37" fmla="*/ 38 h 121"/>
                <a:gd name="T38" fmla="*/ 208 w 212"/>
                <a:gd name="T39" fmla="*/ 49 h 121"/>
                <a:gd name="T40" fmla="*/ 207 w 212"/>
                <a:gd name="T41" fmla="*/ 58 h 121"/>
                <a:gd name="T42" fmla="*/ 196 w 212"/>
                <a:gd name="T43" fmla="*/ 80 h 121"/>
                <a:gd name="T44" fmla="*/ 198 w 212"/>
                <a:gd name="T45" fmla="*/ 101 h 121"/>
                <a:gd name="T46" fmla="*/ 203 w 212"/>
                <a:gd name="T47" fmla="*/ 119 h 121"/>
                <a:gd name="T48" fmla="*/ 193 w 212"/>
                <a:gd name="T49" fmla="*/ 118 h 121"/>
                <a:gd name="T50" fmla="*/ 184 w 212"/>
                <a:gd name="T51" fmla="*/ 119 h 121"/>
                <a:gd name="T52" fmla="*/ 161 w 212"/>
                <a:gd name="T53" fmla="*/ 115 h 121"/>
                <a:gd name="T54" fmla="*/ 153 w 212"/>
                <a:gd name="T55" fmla="*/ 120 h 121"/>
                <a:gd name="T56" fmla="*/ 109 w 212"/>
                <a:gd name="T57" fmla="*/ 120 h 121"/>
                <a:gd name="T58" fmla="*/ 83 w 212"/>
                <a:gd name="T59" fmla="*/ 120 h 121"/>
                <a:gd name="T60" fmla="*/ 71 w 212"/>
                <a:gd name="T61" fmla="*/ 114 h 121"/>
                <a:gd name="T62" fmla="*/ 40 w 212"/>
                <a:gd name="T63" fmla="*/ 121 h 121"/>
                <a:gd name="T64" fmla="*/ 3 w 212"/>
                <a:gd name="T65" fmla="*/ 118 h 121"/>
                <a:gd name="T66" fmla="*/ 6 w 212"/>
                <a:gd name="T67" fmla="*/ 96 h 121"/>
                <a:gd name="T68" fmla="*/ 0 w 212"/>
                <a:gd name="T69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2" h="121">
                  <a:moveTo>
                    <a:pt x="0" y="78"/>
                  </a:moveTo>
                  <a:cubicBezTo>
                    <a:pt x="0" y="76"/>
                    <a:pt x="0" y="74"/>
                    <a:pt x="0" y="73"/>
                  </a:cubicBezTo>
                  <a:cubicBezTo>
                    <a:pt x="5" y="66"/>
                    <a:pt x="12" y="63"/>
                    <a:pt x="19" y="58"/>
                  </a:cubicBezTo>
                  <a:cubicBezTo>
                    <a:pt x="16" y="56"/>
                    <a:pt x="18" y="54"/>
                    <a:pt x="19" y="52"/>
                  </a:cubicBezTo>
                  <a:cubicBezTo>
                    <a:pt x="21" y="49"/>
                    <a:pt x="19" y="47"/>
                    <a:pt x="16" y="45"/>
                  </a:cubicBezTo>
                  <a:cubicBezTo>
                    <a:pt x="12" y="44"/>
                    <a:pt x="12" y="40"/>
                    <a:pt x="11" y="37"/>
                  </a:cubicBezTo>
                  <a:cubicBezTo>
                    <a:pt x="11" y="34"/>
                    <a:pt x="13" y="32"/>
                    <a:pt x="16" y="32"/>
                  </a:cubicBezTo>
                  <a:cubicBezTo>
                    <a:pt x="17" y="32"/>
                    <a:pt x="18" y="31"/>
                    <a:pt x="18" y="30"/>
                  </a:cubicBezTo>
                  <a:cubicBezTo>
                    <a:pt x="20" y="25"/>
                    <a:pt x="23" y="25"/>
                    <a:pt x="27" y="25"/>
                  </a:cubicBezTo>
                  <a:cubicBezTo>
                    <a:pt x="29" y="25"/>
                    <a:pt x="32" y="25"/>
                    <a:pt x="35" y="23"/>
                  </a:cubicBezTo>
                  <a:cubicBezTo>
                    <a:pt x="39" y="19"/>
                    <a:pt x="42" y="19"/>
                    <a:pt x="46" y="24"/>
                  </a:cubicBezTo>
                  <a:cubicBezTo>
                    <a:pt x="49" y="28"/>
                    <a:pt x="54" y="27"/>
                    <a:pt x="56" y="22"/>
                  </a:cubicBezTo>
                  <a:cubicBezTo>
                    <a:pt x="57" y="21"/>
                    <a:pt x="57" y="20"/>
                    <a:pt x="58" y="19"/>
                  </a:cubicBezTo>
                  <a:cubicBezTo>
                    <a:pt x="58" y="17"/>
                    <a:pt x="60" y="16"/>
                    <a:pt x="62" y="17"/>
                  </a:cubicBezTo>
                  <a:cubicBezTo>
                    <a:pt x="69" y="21"/>
                    <a:pt x="76" y="25"/>
                    <a:pt x="82" y="31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5"/>
                    <a:pt x="84" y="37"/>
                    <a:pt x="88" y="37"/>
                  </a:cubicBezTo>
                  <a:cubicBezTo>
                    <a:pt x="90" y="36"/>
                    <a:pt x="94" y="37"/>
                    <a:pt x="95" y="34"/>
                  </a:cubicBezTo>
                  <a:cubicBezTo>
                    <a:pt x="96" y="30"/>
                    <a:pt x="100" y="28"/>
                    <a:pt x="103" y="25"/>
                  </a:cubicBezTo>
                  <a:cubicBezTo>
                    <a:pt x="99" y="24"/>
                    <a:pt x="97" y="22"/>
                    <a:pt x="99" y="17"/>
                  </a:cubicBezTo>
                  <a:cubicBezTo>
                    <a:pt x="100" y="16"/>
                    <a:pt x="100" y="15"/>
                    <a:pt x="99" y="14"/>
                  </a:cubicBezTo>
                  <a:cubicBezTo>
                    <a:pt x="97" y="9"/>
                    <a:pt x="98" y="4"/>
                    <a:pt x="101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4" y="2"/>
                    <a:pt x="107" y="4"/>
                    <a:pt x="107" y="7"/>
                  </a:cubicBezTo>
                  <a:cubicBezTo>
                    <a:pt x="108" y="9"/>
                    <a:pt x="110" y="9"/>
                    <a:pt x="110" y="8"/>
                  </a:cubicBezTo>
                  <a:cubicBezTo>
                    <a:pt x="111" y="1"/>
                    <a:pt x="115" y="5"/>
                    <a:pt x="118" y="5"/>
                  </a:cubicBezTo>
                  <a:cubicBezTo>
                    <a:pt x="124" y="7"/>
                    <a:pt x="131" y="6"/>
                    <a:pt x="138" y="6"/>
                  </a:cubicBezTo>
                  <a:cubicBezTo>
                    <a:pt x="141" y="6"/>
                    <a:pt x="145" y="5"/>
                    <a:pt x="147" y="8"/>
                  </a:cubicBezTo>
                  <a:cubicBezTo>
                    <a:pt x="150" y="10"/>
                    <a:pt x="152" y="9"/>
                    <a:pt x="154" y="7"/>
                  </a:cubicBezTo>
                  <a:cubicBezTo>
                    <a:pt x="157" y="3"/>
                    <a:pt x="169" y="2"/>
                    <a:pt x="173" y="6"/>
                  </a:cubicBezTo>
                  <a:cubicBezTo>
                    <a:pt x="175" y="8"/>
                    <a:pt x="177" y="9"/>
                    <a:pt x="179" y="5"/>
                  </a:cubicBezTo>
                  <a:cubicBezTo>
                    <a:pt x="180" y="0"/>
                    <a:pt x="183" y="2"/>
                    <a:pt x="186" y="4"/>
                  </a:cubicBezTo>
                  <a:cubicBezTo>
                    <a:pt x="190" y="5"/>
                    <a:pt x="188" y="7"/>
                    <a:pt x="187" y="10"/>
                  </a:cubicBezTo>
                  <a:cubicBezTo>
                    <a:pt x="186" y="11"/>
                    <a:pt x="185" y="13"/>
                    <a:pt x="187" y="13"/>
                  </a:cubicBezTo>
                  <a:cubicBezTo>
                    <a:pt x="195" y="12"/>
                    <a:pt x="196" y="19"/>
                    <a:pt x="200" y="22"/>
                  </a:cubicBezTo>
                  <a:cubicBezTo>
                    <a:pt x="200" y="22"/>
                    <a:pt x="201" y="21"/>
                    <a:pt x="202" y="19"/>
                  </a:cubicBezTo>
                  <a:cubicBezTo>
                    <a:pt x="203" y="23"/>
                    <a:pt x="204" y="27"/>
                    <a:pt x="206" y="30"/>
                  </a:cubicBezTo>
                  <a:cubicBezTo>
                    <a:pt x="208" y="32"/>
                    <a:pt x="208" y="36"/>
                    <a:pt x="206" y="38"/>
                  </a:cubicBezTo>
                  <a:cubicBezTo>
                    <a:pt x="205" y="40"/>
                    <a:pt x="205" y="41"/>
                    <a:pt x="207" y="43"/>
                  </a:cubicBezTo>
                  <a:cubicBezTo>
                    <a:pt x="210" y="44"/>
                    <a:pt x="212" y="46"/>
                    <a:pt x="208" y="49"/>
                  </a:cubicBezTo>
                  <a:cubicBezTo>
                    <a:pt x="207" y="49"/>
                    <a:pt x="206" y="50"/>
                    <a:pt x="208" y="51"/>
                  </a:cubicBezTo>
                  <a:cubicBezTo>
                    <a:pt x="211" y="54"/>
                    <a:pt x="209" y="56"/>
                    <a:pt x="207" y="58"/>
                  </a:cubicBezTo>
                  <a:cubicBezTo>
                    <a:pt x="206" y="59"/>
                    <a:pt x="205" y="60"/>
                    <a:pt x="205" y="62"/>
                  </a:cubicBezTo>
                  <a:cubicBezTo>
                    <a:pt x="205" y="65"/>
                    <a:pt x="198" y="77"/>
                    <a:pt x="196" y="80"/>
                  </a:cubicBezTo>
                  <a:cubicBezTo>
                    <a:pt x="195" y="81"/>
                    <a:pt x="195" y="84"/>
                    <a:pt x="196" y="85"/>
                  </a:cubicBezTo>
                  <a:cubicBezTo>
                    <a:pt x="200" y="90"/>
                    <a:pt x="200" y="95"/>
                    <a:pt x="198" y="101"/>
                  </a:cubicBezTo>
                  <a:cubicBezTo>
                    <a:pt x="197" y="106"/>
                    <a:pt x="198" y="109"/>
                    <a:pt x="203" y="112"/>
                  </a:cubicBezTo>
                  <a:cubicBezTo>
                    <a:pt x="207" y="114"/>
                    <a:pt x="202" y="117"/>
                    <a:pt x="203" y="119"/>
                  </a:cubicBezTo>
                  <a:cubicBezTo>
                    <a:pt x="204" y="120"/>
                    <a:pt x="203" y="121"/>
                    <a:pt x="202" y="121"/>
                  </a:cubicBezTo>
                  <a:cubicBezTo>
                    <a:pt x="199" y="120"/>
                    <a:pt x="196" y="121"/>
                    <a:pt x="193" y="118"/>
                  </a:cubicBezTo>
                  <a:cubicBezTo>
                    <a:pt x="192" y="117"/>
                    <a:pt x="191" y="118"/>
                    <a:pt x="190" y="118"/>
                  </a:cubicBezTo>
                  <a:cubicBezTo>
                    <a:pt x="188" y="117"/>
                    <a:pt x="186" y="120"/>
                    <a:pt x="184" y="119"/>
                  </a:cubicBezTo>
                  <a:cubicBezTo>
                    <a:pt x="181" y="116"/>
                    <a:pt x="179" y="118"/>
                    <a:pt x="176" y="118"/>
                  </a:cubicBezTo>
                  <a:cubicBezTo>
                    <a:pt x="171" y="119"/>
                    <a:pt x="165" y="121"/>
                    <a:pt x="161" y="115"/>
                  </a:cubicBezTo>
                  <a:cubicBezTo>
                    <a:pt x="160" y="113"/>
                    <a:pt x="158" y="113"/>
                    <a:pt x="157" y="116"/>
                  </a:cubicBezTo>
                  <a:cubicBezTo>
                    <a:pt x="156" y="118"/>
                    <a:pt x="155" y="120"/>
                    <a:pt x="153" y="120"/>
                  </a:cubicBezTo>
                  <a:cubicBezTo>
                    <a:pt x="148" y="119"/>
                    <a:pt x="143" y="121"/>
                    <a:pt x="138" y="121"/>
                  </a:cubicBezTo>
                  <a:cubicBezTo>
                    <a:pt x="128" y="119"/>
                    <a:pt x="119" y="120"/>
                    <a:pt x="109" y="120"/>
                  </a:cubicBezTo>
                  <a:cubicBezTo>
                    <a:pt x="107" y="120"/>
                    <a:pt x="104" y="120"/>
                    <a:pt x="102" y="120"/>
                  </a:cubicBezTo>
                  <a:cubicBezTo>
                    <a:pt x="96" y="120"/>
                    <a:pt x="90" y="117"/>
                    <a:pt x="83" y="120"/>
                  </a:cubicBezTo>
                  <a:cubicBezTo>
                    <a:pt x="81" y="121"/>
                    <a:pt x="79" y="119"/>
                    <a:pt x="79" y="117"/>
                  </a:cubicBezTo>
                  <a:cubicBezTo>
                    <a:pt x="76" y="112"/>
                    <a:pt x="76" y="112"/>
                    <a:pt x="71" y="114"/>
                  </a:cubicBezTo>
                  <a:cubicBezTo>
                    <a:pt x="67" y="116"/>
                    <a:pt x="64" y="121"/>
                    <a:pt x="59" y="120"/>
                  </a:cubicBezTo>
                  <a:cubicBezTo>
                    <a:pt x="52" y="119"/>
                    <a:pt x="46" y="120"/>
                    <a:pt x="40" y="121"/>
                  </a:cubicBezTo>
                  <a:cubicBezTo>
                    <a:pt x="28" y="121"/>
                    <a:pt x="17" y="120"/>
                    <a:pt x="5" y="121"/>
                  </a:cubicBezTo>
                  <a:cubicBezTo>
                    <a:pt x="3" y="121"/>
                    <a:pt x="2" y="120"/>
                    <a:pt x="3" y="118"/>
                  </a:cubicBezTo>
                  <a:cubicBezTo>
                    <a:pt x="3" y="112"/>
                    <a:pt x="5" y="106"/>
                    <a:pt x="7" y="101"/>
                  </a:cubicBezTo>
                  <a:cubicBezTo>
                    <a:pt x="7" y="99"/>
                    <a:pt x="8" y="96"/>
                    <a:pt x="6" y="96"/>
                  </a:cubicBezTo>
                  <a:cubicBezTo>
                    <a:pt x="2" y="94"/>
                    <a:pt x="3" y="90"/>
                    <a:pt x="3" y="87"/>
                  </a:cubicBezTo>
                  <a:cubicBezTo>
                    <a:pt x="2" y="84"/>
                    <a:pt x="2" y="81"/>
                    <a:pt x="0" y="78"/>
                  </a:cubicBezTo>
                  <a:close/>
                </a:path>
              </a:pathLst>
            </a:custGeom>
            <a:solidFill>
              <a:srgbClr val="B2D6A8"/>
            </a:solidFill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68">
              <a:extLst>
                <a:ext uri="{FF2B5EF4-FFF2-40B4-BE49-F238E27FC236}">
                  <a16:creationId xmlns:a16="http://schemas.microsoft.com/office/drawing/2014/main" xmlns="" id="{FCB9AE23-99AE-4683-836A-94494A6B2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822725"/>
              <a:ext cx="19050" cy="38100"/>
            </a:xfrm>
            <a:custGeom>
              <a:avLst/>
              <a:gdLst>
                <a:gd name="T0" fmla="*/ 7 w 12"/>
                <a:gd name="T1" fmla="*/ 0 h 24"/>
                <a:gd name="T2" fmla="*/ 8 w 12"/>
                <a:gd name="T3" fmla="*/ 2 h 24"/>
                <a:gd name="T4" fmla="*/ 9 w 12"/>
                <a:gd name="T5" fmla="*/ 2 h 24"/>
                <a:gd name="T6" fmla="*/ 10 w 12"/>
                <a:gd name="T7" fmla="*/ 2 h 24"/>
                <a:gd name="T8" fmla="*/ 11 w 12"/>
                <a:gd name="T9" fmla="*/ 3 h 24"/>
                <a:gd name="T10" fmla="*/ 11 w 12"/>
                <a:gd name="T11" fmla="*/ 4 h 24"/>
                <a:gd name="T12" fmla="*/ 12 w 12"/>
                <a:gd name="T13" fmla="*/ 4 h 24"/>
                <a:gd name="T14" fmla="*/ 12 w 12"/>
                <a:gd name="T15" fmla="*/ 5 h 24"/>
                <a:gd name="T16" fmla="*/ 12 w 12"/>
                <a:gd name="T17" fmla="*/ 6 h 24"/>
                <a:gd name="T18" fmla="*/ 11 w 12"/>
                <a:gd name="T19" fmla="*/ 7 h 24"/>
                <a:gd name="T20" fmla="*/ 10 w 12"/>
                <a:gd name="T21" fmla="*/ 8 h 24"/>
                <a:gd name="T22" fmla="*/ 10 w 12"/>
                <a:gd name="T23" fmla="*/ 9 h 24"/>
                <a:gd name="T24" fmla="*/ 10 w 12"/>
                <a:gd name="T25" fmla="*/ 9 h 24"/>
                <a:gd name="T26" fmla="*/ 8 w 12"/>
                <a:gd name="T27" fmla="*/ 10 h 24"/>
                <a:gd name="T28" fmla="*/ 7 w 12"/>
                <a:gd name="T29" fmla="*/ 10 h 24"/>
                <a:gd name="T30" fmla="*/ 7 w 12"/>
                <a:gd name="T31" fmla="*/ 12 h 24"/>
                <a:gd name="T32" fmla="*/ 8 w 12"/>
                <a:gd name="T33" fmla="*/ 13 h 24"/>
                <a:gd name="T34" fmla="*/ 8 w 12"/>
                <a:gd name="T35" fmla="*/ 15 h 24"/>
                <a:gd name="T36" fmla="*/ 8 w 12"/>
                <a:gd name="T37" fmla="*/ 16 h 24"/>
                <a:gd name="T38" fmla="*/ 8 w 12"/>
                <a:gd name="T39" fmla="*/ 18 h 24"/>
                <a:gd name="T40" fmla="*/ 7 w 12"/>
                <a:gd name="T41" fmla="*/ 19 h 24"/>
                <a:gd name="T42" fmla="*/ 7 w 12"/>
                <a:gd name="T43" fmla="*/ 20 h 24"/>
                <a:gd name="T44" fmla="*/ 6 w 12"/>
                <a:gd name="T45" fmla="*/ 21 h 24"/>
                <a:gd name="T46" fmla="*/ 7 w 12"/>
                <a:gd name="T47" fmla="*/ 22 h 24"/>
                <a:gd name="T48" fmla="*/ 6 w 12"/>
                <a:gd name="T49" fmla="*/ 24 h 24"/>
                <a:gd name="T50" fmla="*/ 5 w 12"/>
                <a:gd name="T51" fmla="*/ 24 h 24"/>
                <a:gd name="T52" fmla="*/ 3 w 12"/>
                <a:gd name="T53" fmla="*/ 24 h 24"/>
                <a:gd name="T54" fmla="*/ 3 w 12"/>
                <a:gd name="T55" fmla="*/ 23 h 24"/>
                <a:gd name="T56" fmla="*/ 2 w 12"/>
                <a:gd name="T57" fmla="*/ 22 h 24"/>
                <a:gd name="T58" fmla="*/ 2 w 12"/>
                <a:gd name="T59" fmla="*/ 21 h 24"/>
                <a:gd name="T60" fmla="*/ 0 w 12"/>
                <a:gd name="T61" fmla="*/ 21 h 24"/>
                <a:gd name="T62" fmla="*/ 0 w 12"/>
                <a:gd name="T63" fmla="*/ 20 h 24"/>
                <a:gd name="T64" fmla="*/ 0 w 12"/>
                <a:gd name="T65" fmla="*/ 19 h 24"/>
                <a:gd name="T66" fmla="*/ 1 w 12"/>
                <a:gd name="T67" fmla="*/ 19 h 24"/>
                <a:gd name="T68" fmla="*/ 2 w 12"/>
                <a:gd name="T69" fmla="*/ 18 h 24"/>
                <a:gd name="T70" fmla="*/ 4 w 12"/>
                <a:gd name="T71" fmla="*/ 17 h 24"/>
                <a:gd name="T72" fmla="*/ 5 w 12"/>
                <a:gd name="T73" fmla="*/ 16 h 24"/>
                <a:gd name="T74" fmla="*/ 5 w 12"/>
                <a:gd name="T75" fmla="*/ 16 h 24"/>
                <a:gd name="T76" fmla="*/ 5 w 12"/>
                <a:gd name="T77" fmla="*/ 15 h 24"/>
                <a:gd name="T78" fmla="*/ 5 w 12"/>
                <a:gd name="T79" fmla="*/ 14 h 24"/>
                <a:gd name="T80" fmla="*/ 6 w 12"/>
                <a:gd name="T81" fmla="*/ 12 h 24"/>
                <a:gd name="T82" fmla="*/ 6 w 12"/>
                <a:gd name="T83" fmla="*/ 11 h 24"/>
                <a:gd name="T84" fmla="*/ 5 w 12"/>
                <a:gd name="T85" fmla="*/ 9 h 24"/>
                <a:gd name="T86" fmla="*/ 5 w 12"/>
                <a:gd name="T87" fmla="*/ 9 h 24"/>
                <a:gd name="T88" fmla="*/ 4 w 12"/>
                <a:gd name="T89" fmla="*/ 8 h 24"/>
                <a:gd name="T90" fmla="*/ 4 w 12"/>
                <a:gd name="T91" fmla="*/ 6 h 24"/>
                <a:gd name="T92" fmla="*/ 4 w 12"/>
                <a:gd name="T93" fmla="*/ 5 h 24"/>
                <a:gd name="T94" fmla="*/ 5 w 12"/>
                <a:gd name="T95" fmla="*/ 4 h 24"/>
                <a:gd name="T96" fmla="*/ 5 w 12"/>
                <a:gd name="T97" fmla="*/ 3 h 24"/>
                <a:gd name="T98" fmla="*/ 5 w 12"/>
                <a:gd name="T99" fmla="*/ 1 h 24"/>
                <a:gd name="T100" fmla="*/ 6 w 12"/>
                <a:gd name="T10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24">
                  <a:moveTo>
                    <a:pt x="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D6A8"/>
            </a:solidFill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3" name="Freeform 69">
              <a:extLst>
                <a:ext uri="{FF2B5EF4-FFF2-40B4-BE49-F238E27FC236}">
                  <a16:creationId xmlns:a16="http://schemas.microsoft.com/office/drawing/2014/main" xmlns="" id="{87894E7F-838D-499E-99BB-10E0AA36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8713" y="4906862"/>
              <a:ext cx="77788" cy="61913"/>
            </a:xfrm>
            <a:custGeom>
              <a:avLst/>
              <a:gdLst>
                <a:gd name="T0" fmla="*/ 11 w 49"/>
                <a:gd name="T1" fmla="*/ 3 h 39"/>
                <a:gd name="T2" fmla="*/ 13 w 49"/>
                <a:gd name="T3" fmla="*/ 4 h 39"/>
                <a:gd name="T4" fmla="*/ 16 w 49"/>
                <a:gd name="T5" fmla="*/ 5 h 39"/>
                <a:gd name="T6" fmla="*/ 18 w 49"/>
                <a:gd name="T7" fmla="*/ 5 h 39"/>
                <a:gd name="T8" fmla="*/ 20 w 49"/>
                <a:gd name="T9" fmla="*/ 7 h 39"/>
                <a:gd name="T10" fmla="*/ 23 w 49"/>
                <a:gd name="T11" fmla="*/ 8 h 39"/>
                <a:gd name="T12" fmla="*/ 25 w 49"/>
                <a:gd name="T13" fmla="*/ 8 h 39"/>
                <a:gd name="T14" fmla="*/ 28 w 49"/>
                <a:gd name="T15" fmla="*/ 9 h 39"/>
                <a:gd name="T16" fmla="*/ 30 w 49"/>
                <a:gd name="T17" fmla="*/ 11 h 39"/>
                <a:gd name="T18" fmla="*/ 33 w 49"/>
                <a:gd name="T19" fmla="*/ 11 h 39"/>
                <a:gd name="T20" fmla="*/ 37 w 49"/>
                <a:gd name="T21" fmla="*/ 10 h 39"/>
                <a:gd name="T22" fmla="*/ 39 w 49"/>
                <a:gd name="T23" fmla="*/ 8 h 39"/>
                <a:gd name="T24" fmla="*/ 39 w 49"/>
                <a:gd name="T25" fmla="*/ 5 h 39"/>
                <a:gd name="T26" fmla="*/ 40 w 49"/>
                <a:gd name="T27" fmla="*/ 4 h 39"/>
                <a:gd name="T28" fmla="*/ 43 w 49"/>
                <a:gd name="T29" fmla="*/ 4 h 39"/>
                <a:gd name="T30" fmla="*/ 45 w 49"/>
                <a:gd name="T31" fmla="*/ 6 h 39"/>
                <a:gd name="T32" fmla="*/ 47 w 49"/>
                <a:gd name="T33" fmla="*/ 7 h 39"/>
                <a:gd name="T34" fmla="*/ 49 w 49"/>
                <a:gd name="T35" fmla="*/ 9 h 39"/>
                <a:gd name="T36" fmla="*/ 48 w 49"/>
                <a:gd name="T37" fmla="*/ 12 h 39"/>
                <a:gd name="T38" fmla="*/ 46 w 49"/>
                <a:gd name="T39" fmla="*/ 13 h 39"/>
                <a:gd name="T40" fmla="*/ 45 w 49"/>
                <a:gd name="T41" fmla="*/ 15 h 39"/>
                <a:gd name="T42" fmla="*/ 44 w 49"/>
                <a:gd name="T43" fmla="*/ 17 h 39"/>
                <a:gd name="T44" fmla="*/ 41 w 49"/>
                <a:gd name="T45" fmla="*/ 17 h 39"/>
                <a:gd name="T46" fmla="*/ 40 w 49"/>
                <a:gd name="T47" fmla="*/ 19 h 39"/>
                <a:gd name="T48" fmla="*/ 39 w 49"/>
                <a:gd name="T49" fmla="*/ 21 h 39"/>
                <a:gd name="T50" fmla="*/ 38 w 49"/>
                <a:gd name="T51" fmla="*/ 22 h 39"/>
                <a:gd name="T52" fmla="*/ 36 w 49"/>
                <a:gd name="T53" fmla="*/ 24 h 39"/>
                <a:gd name="T54" fmla="*/ 37 w 49"/>
                <a:gd name="T55" fmla="*/ 26 h 39"/>
                <a:gd name="T56" fmla="*/ 38 w 49"/>
                <a:gd name="T57" fmla="*/ 28 h 39"/>
                <a:gd name="T58" fmla="*/ 37 w 49"/>
                <a:gd name="T59" fmla="*/ 30 h 39"/>
                <a:gd name="T60" fmla="*/ 34 w 49"/>
                <a:gd name="T61" fmla="*/ 31 h 39"/>
                <a:gd name="T62" fmla="*/ 32 w 49"/>
                <a:gd name="T63" fmla="*/ 32 h 39"/>
                <a:gd name="T64" fmla="*/ 30 w 49"/>
                <a:gd name="T65" fmla="*/ 33 h 39"/>
                <a:gd name="T66" fmla="*/ 28 w 49"/>
                <a:gd name="T67" fmla="*/ 34 h 39"/>
                <a:gd name="T68" fmla="*/ 28 w 49"/>
                <a:gd name="T69" fmla="*/ 36 h 39"/>
                <a:gd name="T70" fmla="*/ 29 w 49"/>
                <a:gd name="T71" fmla="*/ 38 h 39"/>
                <a:gd name="T72" fmla="*/ 26 w 49"/>
                <a:gd name="T73" fmla="*/ 38 h 39"/>
                <a:gd name="T74" fmla="*/ 24 w 49"/>
                <a:gd name="T75" fmla="*/ 38 h 39"/>
                <a:gd name="T76" fmla="*/ 22 w 49"/>
                <a:gd name="T77" fmla="*/ 38 h 39"/>
                <a:gd name="T78" fmla="*/ 19 w 49"/>
                <a:gd name="T79" fmla="*/ 37 h 39"/>
                <a:gd name="T80" fmla="*/ 18 w 49"/>
                <a:gd name="T81" fmla="*/ 36 h 39"/>
                <a:gd name="T82" fmla="*/ 17 w 49"/>
                <a:gd name="T83" fmla="*/ 34 h 39"/>
                <a:gd name="T84" fmla="*/ 15 w 49"/>
                <a:gd name="T85" fmla="*/ 32 h 39"/>
                <a:gd name="T86" fmla="*/ 14 w 49"/>
                <a:gd name="T87" fmla="*/ 30 h 39"/>
                <a:gd name="T88" fmla="*/ 15 w 49"/>
                <a:gd name="T89" fmla="*/ 29 h 39"/>
                <a:gd name="T90" fmla="*/ 14 w 49"/>
                <a:gd name="T91" fmla="*/ 26 h 39"/>
                <a:gd name="T92" fmla="*/ 12 w 49"/>
                <a:gd name="T93" fmla="*/ 25 h 39"/>
                <a:gd name="T94" fmla="*/ 12 w 49"/>
                <a:gd name="T95" fmla="*/ 23 h 39"/>
                <a:gd name="T96" fmla="*/ 10 w 49"/>
                <a:gd name="T97" fmla="*/ 22 h 39"/>
                <a:gd name="T98" fmla="*/ 8 w 49"/>
                <a:gd name="T99" fmla="*/ 20 h 39"/>
                <a:gd name="T100" fmla="*/ 6 w 49"/>
                <a:gd name="T101" fmla="*/ 18 h 39"/>
                <a:gd name="T102" fmla="*/ 3 w 49"/>
                <a:gd name="T103" fmla="*/ 16 h 39"/>
                <a:gd name="T104" fmla="*/ 1 w 49"/>
                <a:gd name="T105" fmla="*/ 15 h 39"/>
                <a:gd name="T106" fmla="*/ 2 w 49"/>
                <a:gd name="T107" fmla="*/ 13 h 39"/>
                <a:gd name="T108" fmla="*/ 1 w 49"/>
                <a:gd name="T109" fmla="*/ 10 h 39"/>
                <a:gd name="T110" fmla="*/ 4 w 49"/>
                <a:gd name="T111" fmla="*/ 11 h 39"/>
                <a:gd name="T112" fmla="*/ 5 w 49"/>
                <a:gd name="T113" fmla="*/ 8 h 39"/>
                <a:gd name="T114" fmla="*/ 6 w 49"/>
                <a:gd name="T115" fmla="*/ 6 h 39"/>
                <a:gd name="T116" fmla="*/ 6 w 49"/>
                <a:gd name="T117" fmla="*/ 5 h 39"/>
                <a:gd name="T118" fmla="*/ 5 w 49"/>
                <a:gd name="T119" fmla="*/ 2 h 39"/>
                <a:gd name="T120" fmla="*/ 5 w 49"/>
                <a:gd name="T121" fmla="*/ 0 h 39"/>
                <a:gd name="T122" fmla="*/ 7 w 49"/>
                <a:gd name="T123" fmla="*/ 1 h 39"/>
                <a:gd name="T124" fmla="*/ 9 w 49"/>
                <a:gd name="T125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" h="39">
                  <a:moveTo>
                    <a:pt x="9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8" y="35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4" y="3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D6A8"/>
            </a:solidFill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4" name="Freeform 70">
              <a:extLst>
                <a:ext uri="{FF2B5EF4-FFF2-40B4-BE49-F238E27FC236}">
                  <a16:creationId xmlns:a16="http://schemas.microsoft.com/office/drawing/2014/main" xmlns="" id="{807AE9D7-A94E-44D0-B2A9-248B4530A4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6238" y="4779862"/>
              <a:ext cx="150813" cy="109538"/>
            </a:xfrm>
            <a:custGeom>
              <a:avLst/>
              <a:gdLst>
                <a:gd name="T0" fmla="*/ 74 w 95"/>
                <a:gd name="T1" fmla="*/ 0 h 69"/>
                <a:gd name="T2" fmla="*/ 73 w 95"/>
                <a:gd name="T3" fmla="*/ 4 h 69"/>
                <a:gd name="T4" fmla="*/ 79 w 95"/>
                <a:gd name="T5" fmla="*/ 3 h 69"/>
                <a:gd name="T6" fmla="*/ 85 w 95"/>
                <a:gd name="T7" fmla="*/ 2 h 69"/>
                <a:gd name="T8" fmla="*/ 91 w 95"/>
                <a:gd name="T9" fmla="*/ 2 h 69"/>
                <a:gd name="T10" fmla="*/ 94 w 95"/>
                <a:gd name="T11" fmla="*/ 3 h 69"/>
                <a:gd name="T12" fmla="*/ 91 w 95"/>
                <a:gd name="T13" fmla="*/ 8 h 69"/>
                <a:gd name="T14" fmla="*/ 87 w 95"/>
                <a:gd name="T15" fmla="*/ 8 h 69"/>
                <a:gd name="T16" fmla="*/ 82 w 95"/>
                <a:gd name="T17" fmla="*/ 10 h 69"/>
                <a:gd name="T18" fmla="*/ 77 w 95"/>
                <a:gd name="T19" fmla="*/ 12 h 69"/>
                <a:gd name="T20" fmla="*/ 75 w 95"/>
                <a:gd name="T21" fmla="*/ 17 h 69"/>
                <a:gd name="T22" fmla="*/ 72 w 95"/>
                <a:gd name="T23" fmla="*/ 23 h 69"/>
                <a:gd name="T24" fmla="*/ 70 w 95"/>
                <a:gd name="T25" fmla="*/ 28 h 69"/>
                <a:gd name="T26" fmla="*/ 72 w 95"/>
                <a:gd name="T27" fmla="*/ 35 h 69"/>
                <a:gd name="T28" fmla="*/ 72 w 95"/>
                <a:gd name="T29" fmla="*/ 41 h 69"/>
                <a:gd name="T30" fmla="*/ 73 w 95"/>
                <a:gd name="T31" fmla="*/ 47 h 69"/>
                <a:gd name="T32" fmla="*/ 73 w 95"/>
                <a:gd name="T33" fmla="*/ 52 h 69"/>
                <a:gd name="T34" fmla="*/ 70 w 95"/>
                <a:gd name="T35" fmla="*/ 57 h 69"/>
                <a:gd name="T36" fmla="*/ 70 w 95"/>
                <a:gd name="T37" fmla="*/ 62 h 69"/>
                <a:gd name="T38" fmla="*/ 65 w 95"/>
                <a:gd name="T39" fmla="*/ 62 h 69"/>
                <a:gd name="T40" fmla="*/ 58 w 95"/>
                <a:gd name="T41" fmla="*/ 58 h 69"/>
                <a:gd name="T42" fmla="*/ 52 w 95"/>
                <a:gd name="T43" fmla="*/ 56 h 69"/>
                <a:gd name="T44" fmla="*/ 45 w 95"/>
                <a:gd name="T45" fmla="*/ 51 h 69"/>
                <a:gd name="T46" fmla="*/ 39 w 95"/>
                <a:gd name="T47" fmla="*/ 50 h 69"/>
                <a:gd name="T48" fmla="*/ 36 w 95"/>
                <a:gd name="T49" fmla="*/ 48 h 69"/>
                <a:gd name="T50" fmla="*/ 30 w 95"/>
                <a:gd name="T51" fmla="*/ 51 h 69"/>
                <a:gd name="T52" fmla="*/ 24 w 95"/>
                <a:gd name="T53" fmla="*/ 51 h 69"/>
                <a:gd name="T54" fmla="*/ 19 w 95"/>
                <a:gd name="T55" fmla="*/ 54 h 69"/>
                <a:gd name="T56" fmla="*/ 16 w 95"/>
                <a:gd name="T57" fmla="*/ 55 h 69"/>
                <a:gd name="T58" fmla="*/ 14 w 95"/>
                <a:gd name="T59" fmla="*/ 52 h 69"/>
                <a:gd name="T60" fmla="*/ 9 w 95"/>
                <a:gd name="T61" fmla="*/ 56 h 69"/>
                <a:gd name="T62" fmla="*/ 3 w 95"/>
                <a:gd name="T63" fmla="*/ 56 h 69"/>
                <a:gd name="T64" fmla="*/ 1 w 95"/>
                <a:gd name="T65" fmla="*/ 50 h 69"/>
                <a:gd name="T66" fmla="*/ 5 w 95"/>
                <a:gd name="T67" fmla="*/ 47 h 69"/>
                <a:gd name="T68" fmla="*/ 9 w 95"/>
                <a:gd name="T69" fmla="*/ 43 h 69"/>
                <a:gd name="T70" fmla="*/ 11 w 95"/>
                <a:gd name="T71" fmla="*/ 38 h 69"/>
                <a:gd name="T72" fmla="*/ 15 w 95"/>
                <a:gd name="T73" fmla="*/ 34 h 69"/>
                <a:gd name="T74" fmla="*/ 20 w 95"/>
                <a:gd name="T75" fmla="*/ 30 h 69"/>
                <a:gd name="T76" fmla="*/ 25 w 95"/>
                <a:gd name="T77" fmla="*/ 28 h 69"/>
                <a:gd name="T78" fmla="*/ 30 w 95"/>
                <a:gd name="T79" fmla="*/ 25 h 69"/>
                <a:gd name="T80" fmla="*/ 34 w 95"/>
                <a:gd name="T81" fmla="*/ 24 h 69"/>
                <a:gd name="T82" fmla="*/ 39 w 95"/>
                <a:gd name="T83" fmla="*/ 21 h 69"/>
                <a:gd name="T84" fmla="*/ 43 w 95"/>
                <a:gd name="T85" fmla="*/ 17 h 69"/>
                <a:gd name="T86" fmla="*/ 47 w 95"/>
                <a:gd name="T87" fmla="*/ 14 h 69"/>
                <a:gd name="T88" fmla="*/ 51 w 95"/>
                <a:gd name="T89" fmla="*/ 12 h 69"/>
                <a:gd name="T90" fmla="*/ 56 w 95"/>
                <a:gd name="T91" fmla="*/ 9 h 69"/>
                <a:gd name="T92" fmla="*/ 62 w 95"/>
                <a:gd name="T93" fmla="*/ 10 h 69"/>
                <a:gd name="T94" fmla="*/ 66 w 95"/>
                <a:gd name="T95" fmla="*/ 6 h 69"/>
                <a:gd name="T96" fmla="*/ 67 w 95"/>
                <a:gd name="T97" fmla="*/ 2 h 69"/>
                <a:gd name="T98" fmla="*/ 65 w 95"/>
                <a:gd name="T99" fmla="*/ 62 h 69"/>
                <a:gd name="T100" fmla="*/ 62 w 95"/>
                <a:gd name="T101" fmla="*/ 63 h 69"/>
                <a:gd name="T102" fmla="*/ 52 w 95"/>
                <a:gd name="T103" fmla="*/ 63 h 69"/>
                <a:gd name="T104" fmla="*/ 41 w 95"/>
                <a:gd name="T105" fmla="*/ 65 h 69"/>
                <a:gd name="T106" fmla="*/ 31 w 95"/>
                <a:gd name="T107" fmla="*/ 66 h 69"/>
                <a:gd name="T108" fmla="*/ 22 w 95"/>
                <a:gd name="T109" fmla="*/ 69 h 69"/>
                <a:gd name="T110" fmla="*/ 21 w 95"/>
                <a:gd name="T111" fmla="*/ 65 h 69"/>
                <a:gd name="T112" fmla="*/ 25 w 95"/>
                <a:gd name="T113" fmla="*/ 62 h 69"/>
                <a:gd name="T114" fmla="*/ 31 w 95"/>
                <a:gd name="T115" fmla="*/ 64 h 69"/>
                <a:gd name="T116" fmla="*/ 32 w 95"/>
                <a:gd name="T117" fmla="*/ 61 h 69"/>
                <a:gd name="T118" fmla="*/ 39 w 95"/>
                <a:gd name="T119" fmla="*/ 64 h 69"/>
                <a:gd name="T120" fmla="*/ 49 w 95"/>
                <a:gd name="T121" fmla="*/ 64 h 69"/>
                <a:gd name="T122" fmla="*/ 57 w 95"/>
                <a:gd name="T123" fmla="*/ 6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" h="69">
                  <a:moveTo>
                    <a:pt x="69" y="0"/>
                  </a:moveTo>
                  <a:lnTo>
                    <a:pt x="69" y="1"/>
                  </a:lnTo>
                  <a:lnTo>
                    <a:pt x="69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7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0" y="8"/>
                  </a:lnTo>
                  <a:lnTo>
                    <a:pt x="90" y="9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8" y="7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8"/>
                  </a:lnTo>
                  <a:lnTo>
                    <a:pt x="82" y="8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11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3" y="20"/>
                  </a:lnTo>
                  <a:lnTo>
                    <a:pt x="73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7"/>
                  </a:lnTo>
                  <a:lnTo>
                    <a:pt x="74" y="37"/>
                  </a:lnTo>
                  <a:lnTo>
                    <a:pt x="74" y="37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2" y="38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6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5" y="50"/>
                  </a:lnTo>
                  <a:lnTo>
                    <a:pt x="75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2" y="58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8" y="62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7" y="63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67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5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50" y="55"/>
                  </a:lnTo>
                  <a:lnTo>
                    <a:pt x="51" y="55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8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5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3" y="48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1" y="50"/>
                  </a:lnTo>
                  <a:lnTo>
                    <a:pt x="31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1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69" y="0"/>
                  </a:lnTo>
                  <a:close/>
                  <a:moveTo>
                    <a:pt x="63" y="61"/>
                  </a:moveTo>
                  <a:lnTo>
                    <a:pt x="64" y="62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5" y="64"/>
                  </a:lnTo>
                  <a:lnTo>
                    <a:pt x="65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3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49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0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1" y="66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2" y="62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6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3" y="63"/>
                  </a:lnTo>
                  <a:lnTo>
                    <a:pt x="53" y="63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9" y="62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61"/>
                  </a:lnTo>
                  <a:close/>
                </a:path>
              </a:pathLst>
            </a:custGeom>
            <a:solidFill>
              <a:srgbClr val="B2D6A8"/>
            </a:solidFill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grpSp>
          <p:nvGrpSpPr>
            <p:cNvPr id="146" name="Agrupar 145">
              <a:extLst>
                <a:ext uri="{FF2B5EF4-FFF2-40B4-BE49-F238E27FC236}">
                  <a16:creationId xmlns:a16="http://schemas.microsoft.com/office/drawing/2014/main" xmlns="" id="{1E94EAD7-35C3-4661-B7B0-F0D27A68096C}"/>
                </a:ext>
              </a:extLst>
            </p:cNvPr>
            <p:cNvGrpSpPr/>
            <p:nvPr/>
          </p:nvGrpSpPr>
          <p:grpSpPr>
            <a:xfrm>
              <a:off x="6799263" y="4835425"/>
              <a:ext cx="487362" cy="569913"/>
              <a:chOff x="7075488" y="4835526"/>
              <a:chExt cx="487362" cy="569913"/>
            </a:xfrm>
          </p:grpSpPr>
          <p:sp>
            <p:nvSpPr>
              <p:cNvPr id="179" name="Freeform 72">
                <a:extLst>
                  <a:ext uri="{FF2B5EF4-FFF2-40B4-BE49-F238E27FC236}">
                    <a16:creationId xmlns:a16="http://schemas.microsoft.com/office/drawing/2014/main" xmlns="" id="{A6516EDE-F1E4-4381-8D93-4240CF132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8375" y="5103813"/>
                <a:ext cx="244475" cy="176213"/>
              </a:xfrm>
              <a:custGeom>
                <a:avLst/>
                <a:gdLst>
                  <a:gd name="T0" fmla="*/ 54 w 154"/>
                  <a:gd name="T1" fmla="*/ 100 h 111"/>
                  <a:gd name="T2" fmla="*/ 46 w 154"/>
                  <a:gd name="T3" fmla="*/ 103 h 111"/>
                  <a:gd name="T4" fmla="*/ 38 w 154"/>
                  <a:gd name="T5" fmla="*/ 108 h 111"/>
                  <a:gd name="T6" fmla="*/ 30 w 154"/>
                  <a:gd name="T7" fmla="*/ 110 h 111"/>
                  <a:gd name="T8" fmla="*/ 27 w 154"/>
                  <a:gd name="T9" fmla="*/ 106 h 111"/>
                  <a:gd name="T10" fmla="*/ 25 w 154"/>
                  <a:gd name="T11" fmla="*/ 99 h 111"/>
                  <a:gd name="T12" fmla="*/ 19 w 154"/>
                  <a:gd name="T13" fmla="*/ 95 h 111"/>
                  <a:gd name="T14" fmla="*/ 17 w 154"/>
                  <a:gd name="T15" fmla="*/ 89 h 111"/>
                  <a:gd name="T16" fmla="*/ 17 w 154"/>
                  <a:gd name="T17" fmla="*/ 85 h 111"/>
                  <a:gd name="T18" fmla="*/ 9 w 154"/>
                  <a:gd name="T19" fmla="*/ 82 h 111"/>
                  <a:gd name="T20" fmla="*/ 6 w 154"/>
                  <a:gd name="T21" fmla="*/ 77 h 111"/>
                  <a:gd name="T22" fmla="*/ 2 w 154"/>
                  <a:gd name="T23" fmla="*/ 73 h 111"/>
                  <a:gd name="T24" fmla="*/ 3 w 154"/>
                  <a:gd name="T25" fmla="*/ 67 h 111"/>
                  <a:gd name="T26" fmla="*/ 6 w 154"/>
                  <a:gd name="T27" fmla="*/ 63 h 111"/>
                  <a:gd name="T28" fmla="*/ 10 w 154"/>
                  <a:gd name="T29" fmla="*/ 60 h 111"/>
                  <a:gd name="T30" fmla="*/ 13 w 154"/>
                  <a:gd name="T31" fmla="*/ 58 h 111"/>
                  <a:gd name="T32" fmla="*/ 19 w 154"/>
                  <a:gd name="T33" fmla="*/ 56 h 111"/>
                  <a:gd name="T34" fmla="*/ 19 w 154"/>
                  <a:gd name="T35" fmla="*/ 49 h 111"/>
                  <a:gd name="T36" fmla="*/ 19 w 154"/>
                  <a:gd name="T37" fmla="*/ 44 h 111"/>
                  <a:gd name="T38" fmla="*/ 25 w 154"/>
                  <a:gd name="T39" fmla="*/ 43 h 111"/>
                  <a:gd name="T40" fmla="*/ 28 w 154"/>
                  <a:gd name="T41" fmla="*/ 40 h 111"/>
                  <a:gd name="T42" fmla="*/ 33 w 154"/>
                  <a:gd name="T43" fmla="*/ 37 h 111"/>
                  <a:gd name="T44" fmla="*/ 35 w 154"/>
                  <a:gd name="T45" fmla="*/ 32 h 111"/>
                  <a:gd name="T46" fmla="*/ 32 w 154"/>
                  <a:gd name="T47" fmla="*/ 28 h 111"/>
                  <a:gd name="T48" fmla="*/ 36 w 154"/>
                  <a:gd name="T49" fmla="*/ 24 h 111"/>
                  <a:gd name="T50" fmla="*/ 41 w 154"/>
                  <a:gd name="T51" fmla="*/ 22 h 111"/>
                  <a:gd name="T52" fmla="*/ 47 w 154"/>
                  <a:gd name="T53" fmla="*/ 17 h 111"/>
                  <a:gd name="T54" fmla="*/ 51 w 154"/>
                  <a:gd name="T55" fmla="*/ 19 h 111"/>
                  <a:gd name="T56" fmla="*/ 53 w 154"/>
                  <a:gd name="T57" fmla="*/ 13 h 111"/>
                  <a:gd name="T58" fmla="*/ 58 w 154"/>
                  <a:gd name="T59" fmla="*/ 12 h 111"/>
                  <a:gd name="T60" fmla="*/ 63 w 154"/>
                  <a:gd name="T61" fmla="*/ 8 h 111"/>
                  <a:gd name="T62" fmla="*/ 70 w 154"/>
                  <a:gd name="T63" fmla="*/ 3 h 111"/>
                  <a:gd name="T64" fmla="*/ 78 w 154"/>
                  <a:gd name="T65" fmla="*/ 0 h 111"/>
                  <a:gd name="T66" fmla="*/ 73 w 154"/>
                  <a:gd name="T67" fmla="*/ 10 h 111"/>
                  <a:gd name="T68" fmla="*/ 71 w 154"/>
                  <a:gd name="T69" fmla="*/ 20 h 111"/>
                  <a:gd name="T70" fmla="*/ 76 w 154"/>
                  <a:gd name="T71" fmla="*/ 30 h 111"/>
                  <a:gd name="T72" fmla="*/ 91 w 154"/>
                  <a:gd name="T73" fmla="*/ 28 h 111"/>
                  <a:gd name="T74" fmla="*/ 98 w 154"/>
                  <a:gd name="T75" fmla="*/ 25 h 111"/>
                  <a:gd name="T76" fmla="*/ 106 w 154"/>
                  <a:gd name="T77" fmla="*/ 28 h 111"/>
                  <a:gd name="T78" fmla="*/ 118 w 154"/>
                  <a:gd name="T79" fmla="*/ 26 h 111"/>
                  <a:gd name="T80" fmla="*/ 129 w 154"/>
                  <a:gd name="T81" fmla="*/ 30 h 111"/>
                  <a:gd name="T82" fmla="*/ 137 w 154"/>
                  <a:gd name="T83" fmla="*/ 30 h 111"/>
                  <a:gd name="T84" fmla="*/ 148 w 154"/>
                  <a:gd name="T85" fmla="*/ 32 h 111"/>
                  <a:gd name="T86" fmla="*/ 149 w 154"/>
                  <a:gd name="T87" fmla="*/ 41 h 111"/>
                  <a:gd name="T88" fmla="*/ 147 w 154"/>
                  <a:gd name="T89" fmla="*/ 52 h 111"/>
                  <a:gd name="T90" fmla="*/ 144 w 154"/>
                  <a:gd name="T91" fmla="*/ 61 h 111"/>
                  <a:gd name="T92" fmla="*/ 146 w 154"/>
                  <a:gd name="T93" fmla="*/ 69 h 111"/>
                  <a:gd name="T94" fmla="*/ 147 w 154"/>
                  <a:gd name="T95" fmla="*/ 71 h 111"/>
                  <a:gd name="T96" fmla="*/ 140 w 154"/>
                  <a:gd name="T97" fmla="*/ 74 h 111"/>
                  <a:gd name="T98" fmla="*/ 135 w 154"/>
                  <a:gd name="T99" fmla="*/ 73 h 111"/>
                  <a:gd name="T100" fmla="*/ 129 w 154"/>
                  <a:gd name="T101" fmla="*/ 71 h 111"/>
                  <a:gd name="T102" fmla="*/ 122 w 154"/>
                  <a:gd name="T103" fmla="*/ 75 h 111"/>
                  <a:gd name="T104" fmla="*/ 120 w 154"/>
                  <a:gd name="T105" fmla="*/ 83 h 111"/>
                  <a:gd name="T106" fmla="*/ 120 w 154"/>
                  <a:gd name="T107" fmla="*/ 92 h 111"/>
                  <a:gd name="T108" fmla="*/ 113 w 154"/>
                  <a:gd name="T109" fmla="*/ 93 h 111"/>
                  <a:gd name="T110" fmla="*/ 109 w 154"/>
                  <a:gd name="T111" fmla="*/ 101 h 111"/>
                  <a:gd name="T112" fmla="*/ 100 w 154"/>
                  <a:gd name="T113" fmla="*/ 102 h 111"/>
                  <a:gd name="T114" fmla="*/ 93 w 154"/>
                  <a:gd name="T115" fmla="*/ 96 h 111"/>
                  <a:gd name="T116" fmla="*/ 86 w 154"/>
                  <a:gd name="T117" fmla="*/ 92 h 111"/>
                  <a:gd name="T118" fmla="*/ 78 w 154"/>
                  <a:gd name="T119" fmla="*/ 90 h 111"/>
                  <a:gd name="T120" fmla="*/ 71 w 154"/>
                  <a:gd name="T121" fmla="*/ 85 h 111"/>
                  <a:gd name="T122" fmla="*/ 68 w 154"/>
                  <a:gd name="T123" fmla="*/ 91 h 111"/>
                  <a:gd name="T124" fmla="*/ 62 w 154"/>
                  <a:gd name="T125" fmla="*/ 9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4" h="111">
                    <a:moveTo>
                      <a:pt x="60" y="97"/>
                    </a:moveTo>
                    <a:lnTo>
                      <a:pt x="60" y="97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59" y="98"/>
                    </a:lnTo>
                    <a:lnTo>
                      <a:pt x="59" y="98"/>
                    </a:lnTo>
                    <a:lnTo>
                      <a:pt x="59" y="98"/>
                    </a:lnTo>
                    <a:lnTo>
                      <a:pt x="59" y="99"/>
                    </a:lnTo>
                    <a:lnTo>
                      <a:pt x="58" y="99"/>
                    </a:lnTo>
                    <a:lnTo>
                      <a:pt x="58" y="99"/>
                    </a:lnTo>
                    <a:lnTo>
                      <a:pt x="58" y="99"/>
                    </a:lnTo>
                    <a:lnTo>
                      <a:pt x="58" y="99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7" y="98"/>
                    </a:lnTo>
                    <a:lnTo>
                      <a:pt x="56" y="98"/>
                    </a:lnTo>
                    <a:lnTo>
                      <a:pt x="56" y="98"/>
                    </a:lnTo>
                    <a:lnTo>
                      <a:pt x="56" y="99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4" y="99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4" y="101"/>
                    </a:lnTo>
                    <a:lnTo>
                      <a:pt x="54" y="101"/>
                    </a:lnTo>
                    <a:lnTo>
                      <a:pt x="54" y="101"/>
                    </a:lnTo>
                    <a:lnTo>
                      <a:pt x="53" y="101"/>
                    </a:lnTo>
                    <a:lnTo>
                      <a:pt x="53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1" y="102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2"/>
                    </a:lnTo>
                    <a:lnTo>
                      <a:pt x="49" y="102"/>
                    </a:lnTo>
                    <a:lnTo>
                      <a:pt x="49" y="102"/>
                    </a:lnTo>
                    <a:lnTo>
                      <a:pt x="48" y="102"/>
                    </a:lnTo>
                    <a:lnTo>
                      <a:pt x="48" y="102"/>
                    </a:lnTo>
                    <a:lnTo>
                      <a:pt x="47" y="102"/>
                    </a:lnTo>
                    <a:lnTo>
                      <a:pt x="47" y="102"/>
                    </a:lnTo>
                    <a:lnTo>
                      <a:pt x="47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5" y="104"/>
                    </a:lnTo>
                    <a:lnTo>
                      <a:pt x="45" y="104"/>
                    </a:lnTo>
                    <a:lnTo>
                      <a:pt x="45" y="104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4" y="105"/>
                    </a:lnTo>
                    <a:lnTo>
                      <a:pt x="44" y="106"/>
                    </a:lnTo>
                    <a:lnTo>
                      <a:pt x="44" y="106"/>
                    </a:lnTo>
                    <a:lnTo>
                      <a:pt x="44" y="107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42" y="107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41" y="108"/>
                    </a:lnTo>
                    <a:lnTo>
                      <a:pt x="41" y="108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8" y="108"/>
                    </a:lnTo>
                    <a:lnTo>
                      <a:pt x="38" y="109"/>
                    </a:lnTo>
                    <a:lnTo>
                      <a:pt x="37" y="109"/>
                    </a:lnTo>
                    <a:lnTo>
                      <a:pt x="37" y="109"/>
                    </a:lnTo>
                    <a:lnTo>
                      <a:pt x="36" y="109"/>
                    </a:lnTo>
                    <a:lnTo>
                      <a:pt x="36" y="109"/>
                    </a:lnTo>
                    <a:lnTo>
                      <a:pt x="35" y="109"/>
                    </a:lnTo>
                    <a:lnTo>
                      <a:pt x="35" y="109"/>
                    </a:lnTo>
                    <a:lnTo>
                      <a:pt x="35" y="109"/>
                    </a:lnTo>
                    <a:lnTo>
                      <a:pt x="35" y="110"/>
                    </a:lnTo>
                    <a:lnTo>
                      <a:pt x="35" y="110"/>
                    </a:lnTo>
                    <a:lnTo>
                      <a:pt x="35" y="110"/>
                    </a:lnTo>
                    <a:lnTo>
                      <a:pt x="35" y="110"/>
                    </a:lnTo>
                    <a:lnTo>
                      <a:pt x="35" y="110"/>
                    </a:lnTo>
                    <a:lnTo>
                      <a:pt x="34" y="110"/>
                    </a:lnTo>
                    <a:lnTo>
                      <a:pt x="34" y="110"/>
                    </a:lnTo>
                    <a:lnTo>
                      <a:pt x="33" y="110"/>
                    </a:lnTo>
                    <a:lnTo>
                      <a:pt x="33" y="111"/>
                    </a:lnTo>
                    <a:lnTo>
                      <a:pt x="32" y="111"/>
                    </a:lnTo>
                    <a:lnTo>
                      <a:pt x="32" y="111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1" y="110"/>
                    </a:lnTo>
                    <a:lnTo>
                      <a:pt x="30" y="110"/>
                    </a:lnTo>
                    <a:lnTo>
                      <a:pt x="30" y="110"/>
                    </a:lnTo>
                    <a:lnTo>
                      <a:pt x="30" y="110"/>
                    </a:lnTo>
                    <a:lnTo>
                      <a:pt x="30" y="111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9" y="110"/>
                    </a:lnTo>
                    <a:lnTo>
                      <a:pt x="29" y="110"/>
                    </a:lnTo>
                    <a:lnTo>
                      <a:pt x="29" y="110"/>
                    </a:lnTo>
                    <a:lnTo>
                      <a:pt x="29" y="109"/>
                    </a:lnTo>
                    <a:lnTo>
                      <a:pt x="29" y="109"/>
                    </a:lnTo>
                    <a:lnTo>
                      <a:pt x="29" y="109"/>
                    </a:lnTo>
                    <a:lnTo>
                      <a:pt x="30" y="109"/>
                    </a:lnTo>
                    <a:lnTo>
                      <a:pt x="30" y="108"/>
                    </a:lnTo>
                    <a:lnTo>
                      <a:pt x="30" y="108"/>
                    </a:lnTo>
                    <a:lnTo>
                      <a:pt x="30" y="108"/>
                    </a:lnTo>
                    <a:lnTo>
                      <a:pt x="30" y="107"/>
                    </a:lnTo>
                    <a:lnTo>
                      <a:pt x="30" y="107"/>
                    </a:lnTo>
                    <a:lnTo>
                      <a:pt x="30" y="107"/>
                    </a:lnTo>
                    <a:lnTo>
                      <a:pt x="29" y="107"/>
                    </a:lnTo>
                    <a:lnTo>
                      <a:pt x="29" y="107"/>
                    </a:lnTo>
                    <a:lnTo>
                      <a:pt x="28" y="107"/>
                    </a:lnTo>
                    <a:lnTo>
                      <a:pt x="28" y="107"/>
                    </a:lnTo>
                    <a:lnTo>
                      <a:pt x="28" y="107"/>
                    </a:lnTo>
                    <a:lnTo>
                      <a:pt x="28" y="106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7" y="105"/>
                    </a:lnTo>
                    <a:lnTo>
                      <a:pt x="27" y="105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8" y="104"/>
                    </a:lnTo>
                    <a:lnTo>
                      <a:pt x="28" y="103"/>
                    </a:lnTo>
                    <a:lnTo>
                      <a:pt x="28" y="103"/>
                    </a:lnTo>
                    <a:lnTo>
                      <a:pt x="27" y="103"/>
                    </a:lnTo>
                    <a:lnTo>
                      <a:pt x="27" y="103"/>
                    </a:lnTo>
                    <a:lnTo>
                      <a:pt x="26" y="103"/>
                    </a:lnTo>
                    <a:lnTo>
                      <a:pt x="26" y="103"/>
                    </a:lnTo>
                    <a:lnTo>
                      <a:pt x="26" y="102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6" y="100"/>
                    </a:lnTo>
                    <a:lnTo>
                      <a:pt x="26" y="100"/>
                    </a:lnTo>
                    <a:lnTo>
                      <a:pt x="26" y="100"/>
                    </a:lnTo>
                    <a:lnTo>
                      <a:pt x="26" y="99"/>
                    </a:lnTo>
                    <a:lnTo>
                      <a:pt x="26" y="99"/>
                    </a:lnTo>
                    <a:lnTo>
                      <a:pt x="27" y="99"/>
                    </a:lnTo>
                    <a:lnTo>
                      <a:pt x="26" y="99"/>
                    </a:lnTo>
                    <a:lnTo>
                      <a:pt x="26" y="99"/>
                    </a:lnTo>
                    <a:lnTo>
                      <a:pt x="26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8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23" y="99"/>
                    </a:lnTo>
                    <a:lnTo>
                      <a:pt x="23" y="99"/>
                    </a:lnTo>
                    <a:lnTo>
                      <a:pt x="23" y="98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1" y="98"/>
                    </a:lnTo>
                    <a:lnTo>
                      <a:pt x="21" y="98"/>
                    </a:lnTo>
                    <a:lnTo>
                      <a:pt x="20" y="98"/>
                    </a:lnTo>
                    <a:lnTo>
                      <a:pt x="20" y="98"/>
                    </a:lnTo>
                    <a:lnTo>
                      <a:pt x="20" y="98"/>
                    </a:lnTo>
                    <a:lnTo>
                      <a:pt x="19" y="98"/>
                    </a:lnTo>
                    <a:lnTo>
                      <a:pt x="19" y="97"/>
                    </a:lnTo>
                    <a:lnTo>
                      <a:pt x="19" y="97"/>
                    </a:lnTo>
                    <a:lnTo>
                      <a:pt x="19" y="97"/>
                    </a:lnTo>
                    <a:lnTo>
                      <a:pt x="19" y="96"/>
                    </a:lnTo>
                    <a:lnTo>
                      <a:pt x="19" y="96"/>
                    </a:lnTo>
                    <a:lnTo>
                      <a:pt x="19" y="95"/>
                    </a:lnTo>
                    <a:lnTo>
                      <a:pt x="18" y="95"/>
                    </a:lnTo>
                    <a:lnTo>
                      <a:pt x="18" y="95"/>
                    </a:lnTo>
                    <a:lnTo>
                      <a:pt x="18" y="95"/>
                    </a:lnTo>
                    <a:lnTo>
                      <a:pt x="18" y="95"/>
                    </a:lnTo>
                    <a:lnTo>
                      <a:pt x="17" y="95"/>
                    </a:lnTo>
                    <a:lnTo>
                      <a:pt x="17" y="95"/>
                    </a:lnTo>
                    <a:lnTo>
                      <a:pt x="17" y="94"/>
                    </a:lnTo>
                    <a:lnTo>
                      <a:pt x="17" y="94"/>
                    </a:lnTo>
                    <a:lnTo>
                      <a:pt x="17" y="94"/>
                    </a:lnTo>
                    <a:lnTo>
                      <a:pt x="16" y="94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6" y="92"/>
                    </a:lnTo>
                    <a:lnTo>
                      <a:pt x="16" y="92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7" y="91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6" y="89"/>
                    </a:lnTo>
                    <a:lnTo>
                      <a:pt x="16" y="89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5" y="88"/>
                    </a:lnTo>
                    <a:lnTo>
                      <a:pt x="15" y="88"/>
                    </a:lnTo>
                    <a:lnTo>
                      <a:pt x="15" y="87"/>
                    </a:lnTo>
                    <a:lnTo>
                      <a:pt x="16" y="87"/>
                    </a:lnTo>
                    <a:lnTo>
                      <a:pt x="15" y="86"/>
                    </a:lnTo>
                    <a:lnTo>
                      <a:pt x="15" y="86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5" y="86"/>
                    </a:lnTo>
                    <a:lnTo>
                      <a:pt x="15" y="86"/>
                    </a:lnTo>
                    <a:lnTo>
                      <a:pt x="16" y="85"/>
                    </a:lnTo>
                    <a:lnTo>
                      <a:pt x="16" y="85"/>
                    </a:lnTo>
                    <a:lnTo>
                      <a:pt x="16" y="85"/>
                    </a:lnTo>
                    <a:lnTo>
                      <a:pt x="17" y="85"/>
                    </a:lnTo>
                    <a:lnTo>
                      <a:pt x="17" y="85"/>
                    </a:lnTo>
                    <a:lnTo>
                      <a:pt x="16" y="85"/>
                    </a:lnTo>
                    <a:lnTo>
                      <a:pt x="16" y="85"/>
                    </a:lnTo>
                    <a:lnTo>
                      <a:pt x="16" y="85"/>
                    </a:lnTo>
                    <a:lnTo>
                      <a:pt x="15" y="84"/>
                    </a:lnTo>
                    <a:lnTo>
                      <a:pt x="15" y="84"/>
                    </a:lnTo>
                    <a:lnTo>
                      <a:pt x="15" y="84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4" y="84"/>
                    </a:lnTo>
                    <a:lnTo>
                      <a:pt x="14" y="84"/>
                    </a:lnTo>
                    <a:lnTo>
                      <a:pt x="13" y="84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9" y="83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1"/>
                    </a:lnTo>
                    <a:lnTo>
                      <a:pt x="9" y="81"/>
                    </a:lnTo>
                    <a:lnTo>
                      <a:pt x="8" y="81"/>
                    </a:lnTo>
                    <a:lnTo>
                      <a:pt x="8" y="81"/>
                    </a:lnTo>
                    <a:lnTo>
                      <a:pt x="8" y="81"/>
                    </a:lnTo>
                    <a:lnTo>
                      <a:pt x="7" y="81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6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7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3" y="77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1" y="73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2" y="68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2" y="65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4"/>
                    </a:lnTo>
                    <a:lnTo>
                      <a:pt x="4" y="64"/>
                    </a:lnTo>
                    <a:lnTo>
                      <a:pt x="4" y="65"/>
                    </a:lnTo>
                    <a:lnTo>
                      <a:pt x="4" y="65"/>
                    </a:lnTo>
                    <a:lnTo>
                      <a:pt x="5" y="65"/>
                    </a:lnTo>
                    <a:lnTo>
                      <a:pt x="5" y="64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7" y="58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6"/>
                    </a:lnTo>
                    <a:lnTo>
                      <a:pt x="19" y="56"/>
                    </a:lnTo>
                    <a:lnTo>
                      <a:pt x="19" y="56"/>
                    </a:lnTo>
                    <a:lnTo>
                      <a:pt x="19" y="55"/>
                    </a:lnTo>
                    <a:lnTo>
                      <a:pt x="20" y="55"/>
                    </a:lnTo>
                    <a:lnTo>
                      <a:pt x="19" y="55"/>
                    </a:lnTo>
                    <a:lnTo>
                      <a:pt x="19" y="54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0" y="53"/>
                    </a:lnTo>
                    <a:lnTo>
                      <a:pt x="20" y="53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19" y="50"/>
                    </a:lnTo>
                    <a:lnTo>
                      <a:pt x="19" y="49"/>
                    </a:lnTo>
                    <a:lnTo>
                      <a:pt x="19" y="49"/>
                    </a:lnTo>
                    <a:lnTo>
                      <a:pt x="19" y="49"/>
                    </a:lnTo>
                    <a:lnTo>
                      <a:pt x="19" y="49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5"/>
                    </a:lnTo>
                    <a:lnTo>
                      <a:pt x="19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9" y="45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5" y="45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7" y="39"/>
                    </a:lnTo>
                    <a:lnTo>
                      <a:pt x="28" y="39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3" y="34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5" y="34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34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2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4" y="27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4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1"/>
                    </a:lnTo>
                    <a:lnTo>
                      <a:pt x="44" y="21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9" y="21"/>
                    </a:lnTo>
                    <a:lnTo>
                      <a:pt x="49" y="21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1" y="21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5"/>
                    </a:lnTo>
                    <a:lnTo>
                      <a:pt x="51" y="15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3" y="13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4" y="14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4" y="14"/>
                    </a:lnTo>
                    <a:lnTo>
                      <a:pt x="55" y="14"/>
                    </a:lnTo>
                    <a:lnTo>
                      <a:pt x="54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8" y="9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2" y="8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8" y="4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77" y="2"/>
                    </a:lnTo>
                    <a:lnTo>
                      <a:pt x="77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4"/>
                    </a:lnTo>
                    <a:lnTo>
                      <a:pt x="76" y="5"/>
                    </a:lnTo>
                    <a:lnTo>
                      <a:pt x="77" y="5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5" y="7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3"/>
                    </a:lnTo>
                    <a:lnTo>
                      <a:pt x="74" y="13"/>
                    </a:lnTo>
                    <a:lnTo>
                      <a:pt x="74" y="14"/>
                    </a:lnTo>
                    <a:lnTo>
                      <a:pt x="73" y="14"/>
                    </a:lnTo>
                    <a:lnTo>
                      <a:pt x="72" y="14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5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0" y="20"/>
                    </a:lnTo>
                    <a:lnTo>
                      <a:pt x="70" y="21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0" y="23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5"/>
                    </a:lnTo>
                    <a:lnTo>
                      <a:pt x="70" y="24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0" y="27"/>
                    </a:lnTo>
                    <a:lnTo>
                      <a:pt x="71" y="27"/>
                    </a:lnTo>
                    <a:lnTo>
                      <a:pt x="71" y="28"/>
                    </a:lnTo>
                    <a:lnTo>
                      <a:pt x="72" y="28"/>
                    </a:lnTo>
                    <a:lnTo>
                      <a:pt x="73" y="28"/>
                    </a:lnTo>
                    <a:lnTo>
                      <a:pt x="74" y="29"/>
                    </a:lnTo>
                    <a:lnTo>
                      <a:pt x="74" y="29"/>
                    </a:lnTo>
                    <a:lnTo>
                      <a:pt x="75" y="29"/>
                    </a:lnTo>
                    <a:lnTo>
                      <a:pt x="75" y="30"/>
                    </a:lnTo>
                    <a:lnTo>
                      <a:pt x="76" y="30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30"/>
                    </a:lnTo>
                    <a:lnTo>
                      <a:pt x="80" y="30"/>
                    </a:lnTo>
                    <a:lnTo>
                      <a:pt x="81" y="30"/>
                    </a:lnTo>
                    <a:lnTo>
                      <a:pt x="81" y="30"/>
                    </a:lnTo>
                    <a:lnTo>
                      <a:pt x="81" y="30"/>
                    </a:lnTo>
                    <a:lnTo>
                      <a:pt x="82" y="29"/>
                    </a:lnTo>
                    <a:lnTo>
                      <a:pt x="82" y="29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9" y="28"/>
                    </a:lnTo>
                    <a:lnTo>
                      <a:pt x="89" y="28"/>
                    </a:lnTo>
                    <a:lnTo>
                      <a:pt x="90" y="28"/>
                    </a:lnTo>
                    <a:lnTo>
                      <a:pt x="91" y="29"/>
                    </a:lnTo>
                    <a:lnTo>
                      <a:pt x="91" y="28"/>
                    </a:lnTo>
                    <a:lnTo>
                      <a:pt x="91" y="28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3" y="28"/>
                    </a:lnTo>
                    <a:lnTo>
                      <a:pt x="94" y="28"/>
                    </a:lnTo>
                    <a:lnTo>
                      <a:pt x="94" y="27"/>
                    </a:lnTo>
                    <a:lnTo>
                      <a:pt x="95" y="27"/>
                    </a:lnTo>
                    <a:lnTo>
                      <a:pt x="95" y="27"/>
                    </a:lnTo>
                    <a:lnTo>
                      <a:pt x="95" y="28"/>
                    </a:lnTo>
                    <a:lnTo>
                      <a:pt x="95" y="28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7" y="28"/>
                    </a:lnTo>
                    <a:lnTo>
                      <a:pt x="97" y="28"/>
                    </a:lnTo>
                    <a:lnTo>
                      <a:pt x="97" y="27"/>
                    </a:lnTo>
                    <a:lnTo>
                      <a:pt x="97" y="27"/>
                    </a:lnTo>
                    <a:lnTo>
                      <a:pt x="98" y="27"/>
                    </a:lnTo>
                    <a:lnTo>
                      <a:pt x="98" y="27"/>
                    </a:lnTo>
                    <a:lnTo>
                      <a:pt x="98" y="26"/>
                    </a:lnTo>
                    <a:lnTo>
                      <a:pt x="98" y="26"/>
                    </a:lnTo>
                    <a:lnTo>
                      <a:pt x="98" y="26"/>
                    </a:lnTo>
                    <a:lnTo>
                      <a:pt x="99" y="26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98" y="25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9" y="24"/>
                    </a:lnTo>
                    <a:lnTo>
                      <a:pt x="99" y="24"/>
                    </a:lnTo>
                    <a:lnTo>
                      <a:pt x="100" y="24"/>
                    </a:lnTo>
                    <a:lnTo>
                      <a:pt x="100" y="25"/>
                    </a:lnTo>
                    <a:lnTo>
                      <a:pt x="101" y="24"/>
                    </a:lnTo>
                    <a:lnTo>
                      <a:pt x="101" y="24"/>
                    </a:lnTo>
                    <a:lnTo>
                      <a:pt x="102" y="24"/>
                    </a:lnTo>
                    <a:lnTo>
                      <a:pt x="102" y="24"/>
                    </a:lnTo>
                    <a:lnTo>
                      <a:pt x="102" y="25"/>
                    </a:lnTo>
                    <a:lnTo>
                      <a:pt x="102" y="25"/>
                    </a:lnTo>
                    <a:lnTo>
                      <a:pt x="103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5" y="26"/>
                    </a:lnTo>
                    <a:lnTo>
                      <a:pt x="104" y="26"/>
                    </a:lnTo>
                    <a:lnTo>
                      <a:pt x="104" y="27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105" y="28"/>
                    </a:lnTo>
                    <a:lnTo>
                      <a:pt x="106" y="28"/>
                    </a:lnTo>
                    <a:lnTo>
                      <a:pt x="106" y="28"/>
                    </a:lnTo>
                    <a:lnTo>
                      <a:pt x="106" y="28"/>
                    </a:lnTo>
                    <a:lnTo>
                      <a:pt x="107" y="29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9" y="28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3" y="28"/>
                    </a:lnTo>
                    <a:lnTo>
                      <a:pt x="115" y="28"/>
                    </a:lnTo>
                    <a:lnTo>
                      <a:pt x="115" y="27"/>
                    </a:lnTo>
                    <a:lnTo>
                      <a:pt x="116" y="27"/>
                    </a:lnTo>
                    <a:lnTo>
                      <a:pt x="117" y="27"/>
                    </a:lnTo>
                    <a:lnTo>
                      <a:pt x="117" y="28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8" y="28"/>
                    </a:lnTo>
                    <a:lnTo>
                      <a:pt x="118" y="27"/>
                    </a:lnTo>
                    <a:lnTo>
                      <a:pt x="118" y="27"/>
                    </a:lnTo>
                    <a:lnTo>
                      <a:pt x="117" y="27"/>
                    </a:lnTo>
                    <a:lnTo>
                      <a:pt x="117" y="26"/>
                    </a:lnTo>
                    <a:lnTo>
                      <a:pt x="118" y="26"/>
                    </a:lnTo>
                    <a:lnTo>
                      <a:pt x="118" y="26"/>
                    </a:lnTo>
                    <a:lnTo>
                      <a:pt x="119" y="27"/>
                    </a:lnTo>
                    <a:lnTo>
                      <a:pt x="119" y="27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21" y="26"/>
                    </a:lnTo>
                    <a:lnTo>
                      <a:pt x="121" y="27"/>
                    </a:lnTo>
                    <a:lnTo>
                      <a:pt x="121" y="27"/>
                    </a:lnTo>
                    <a:lnTo>
                      <a:pt x="122" y="28"/>
                    </a:lnTo>
                    <a:lnTo>
                      <a:pt x="122" y="28"/>
                    </a:lnTo>
                    <a:lnTo>
                      <a:pt x="122" y="28"/>
                    </a:lnTo>
                    <a:lnTo>
                      <a:pt x="123" y="28"/>
                    </a:lnTo>
                    <a:lnTo>
                      <a:pt x="124" y="28"/>
                    </a:lnTo>
                    <a:lnTo>
                      <a:pt x="124" y="28"/>
                    </a:lnTo>
                    <a:lnTo>
                      <a:pt x="125" y="28"/>
                    </a:lnTo>
                    <a:lnTo>
                      <a:pt x="125" y="29"/>
                    </a:lnTo>
                    <a:lnTo>
                      <a:pt x="125" y="30"/>
                    </a:lnTo>
                    <a:lnTo>
                      <a:pt x="125" y="30"/>
                    </a:lnTo>
                    <a:lnTo>
                      <a:pt x="126" y="30"/>
                    </a:lnTo>
                    <a:lnTo>
                      <a:pt x="127" y="29"/>
                    </a:lnTo>
                    <a:lnTo>
                      <a:pt x="128" y="29"/>
                    </a:lnTo>
                    <a:lnTo>
                      <a:pt x="128" y="29"/>
                    </a:lnTo>
                    <a:lnTo>
                      <a:pt x="128" y="30"/>
                    </a:lnTo>
                    <a:lnTo>
                      <a:pt x="128" y="30"/>
                    </a:lnTo>
                    <a:lnTo>
                      <a:pt x="129" y="30"/>
                    </a:lnTo>
                    <a:lnTo>
                      <a:pt x="130" y="29"/>
                    </a:lnTo>
                    <a:lnTo>
                      <a:pt x="130" y="29"/>
                    </a:lnTo>
                    <a:lnTo>
                      <a:pt x="131" y="29"/>
                    </a:lnTo>
                    <a:lnTo>
                      <a:pt x="131" y="29"/>
                    </a:lnTo>
                    <a:lnTo>
                      <a:pt x="131" y="29"/>
                    </a:lnTo>
                    <a:lnTo>
                      <a:pt x="133" y="28"/>
                    </a:lnTo>
                    <a:lnTo>
                      <a:pt x="133" y="28"/>
                    </a:lnTo>
                    <a:lnTo>
                      <a:pt x="134" y="30"/>
                    </a:lnTo>
                    <a:lnTo>
                      <a:pt x="135" y="30"/>
                    </a:lnTo>
                    <a:lnTo>
                      <a:pt x="135" y="29"/>
                    </a:lnTo>
                    <a:lnTo>
                      <a:pt x="135" y="28"/>
                    </a:lnTo>
                    <a:lnTo>
                      <a:pt x="134" y="28"/>
                    </a:lnTo>
                    <a:lnTo>
                      <a:pt x="135" y="28"/>
                    </a:lnTo>
                    <a:lnTo>
                      <a:pt x="136" y="28"/>
                    </a:lnTo>
                    <a:lnTo>
                      <a:pt x="136" y="28"/>
                    </a:lnTo>
                    <a:lnTo>
                      <a:pt x="136" y="28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6" y="30"/>
                    </a:lnTo>
                    <a:lnTo>
                      <a:pt x="136" y="30"/>
                    </a:lnTo>
                    <a:lnTo>
                      <a:pt x="136" y="31"/>
                    </a:lnTo>
                    <a:lnTo>
                      <a:pt x="137" y="31"/>
                    </a:lnTo>
                    <a:lnTo>
                      <a:pt x="137" y="31"/>
                    </a:lnTo>
                    <a:lnTo>
                      <a:pt x="137" y="31"/>
                    </a:lnTo>
                    <a:lnTo>
                      <a:pt x="137" y="30"/>
                    </a:lnTo>
                    <a:lnTo>
                      <a:pt x="138" y="29"/>
                    </a:lnTo>
                    <a:lnTo>
                      <a:pt x="138" y="29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0" y="28"/>
                    </a:lnTo>
                    <a:lnTo>
                      <a:pt x="140" y="28"/>
                    </a:lnTo>
                    <a:lnTo>
                      <a:pt x="141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3" y="27"/>
                    </a:lnTo>
                    <a:lnTo>
                      <a:pt x="144" y="28"/>
                    </a:lnTo>
                    <a:lnTo>
                      <a:pt x="144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6" y="28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6" y="29"/>
                    </a:lnTo>
                    <a:lnTo>
                      <a:pt x="147" y="30"/>
                    </a:lnTo>
                    <a:lnTo>
                      <a:pt x="147" y="31"/>
                    </a:lnTo>
                    <a:lnTo>
                      <a:pt x="148" y="32"/>
                    </a:lnTo>
                    <a:lnTo>
                      <a:pt x="149" y="32"/>
                    </a:lnTo>
                    <a:lnTo>
                      <a:pt x="149" y="32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51" y="34"/>
                    </a:lnTo>
                    <a:lnTo>
                      <a:pt x="151" y="35"/>
                    </a:lnTo>
                    <a:lnTo>
                      <a:pt x="152" y="35"/>
                    </a:lnTo>
                    <a:lnTo>
                      <a:pt x="153" y="35"/>
                    </a:lnTo>
                    <a:lnTo>
                      <a:pt x="153" y="35"/>
                    </a:lnTo>
                    <a:lnTo>
                      <a:pt x="154" y="34"/>
                    </a:lnTo>
                    <a:lnTo>
                      <a:pt x="154" y="35"/>
                    </a:lnTo>
                    <a:lnTo>
                      <a:pt x="154" y="35"/>
                    </a:lnTo>
                    <a:lnTo>
                      <a:pt x="154" y="35"/>
                    </a:lnTo>
                    <a:lnTo>
                      <a:pt x="154" y="36"/>
                    </a:lnTo>
                    <a:lnTo>
                      <a:pt x="154" y="36"/>
                    </a:lnTo>
                    <a:lnTo>
                      <a:pt x="154" y="37"/>
                    </a:lnTo>
                    <a:lnTo>
                      <a:pt x="154" y="37"/>
                    </a:lnTo>
                    <a:lnTo>
                      <a:pt x="154" y="38"/>
                    </a:lnTo>
                    <a:lnTo>
                      <a:pt x="153" y="38"/>
                    </a:lnTo>
                    <a:lnTo>
                      <a:pt x="153" y="38"/>
                    </a:lnTo>
                    <a:lnTo>
                      <a:pt x="153" y="39"/>
                    </a:lnTo>
                    <a:lnTo>
                      <a:pt x="152" y="39"/>
                    </a:lnTo>
                    <a:lnTo>
                      <a:pt x="151" y="39"/>
                    </a:lnTo>
                    <a:lnTo>
                      <a:pt x="150" y="40"/>
                    </a:lnTo>
                    <a:lnTo>
                      <a:pt x="149" y="41"/>
                    </a:lnTo>
                    <a:lnTo>
                      <a:pt x="149" y="41"/>
                    </a:lnTo>
                    <a:lnTo>
                      <a:pt x="149" y="42"/>
                    </a:lnTo>
                    <a:lnTo>
                      <a:pt x="149" y="42"/>
                    </a:lnTo>
                    <a:lnTo>
                      <a:pt x="149" y="43"/>
                    </a:lnTo>
                    <a:lnTo>
                      <a:pt x="148" y="44"/>
                    </a:lnTo>
                    <a:lnTo>
                      <a:pt x="147" y="45"/>
                    </a:lnTo>
                    <a:lnTo>
                      <a:pt x="147" y="46"/>
                    </a:lnTo>
                    <a:lnTo>
                      <a:pt x="148" y="47"/>
                    </a:lnTo>
                    <a:lnTo>
                      <a:pt x="147" y="48"/>
                    </a:lnTo>
                    <a:lnTo>
                      <a:pt x="148" y="48"/>
                    </a:lnTo>
                    <a:lnTo>
                      <a:pt x="149" y="48"/>
                    </a:lnTo>
                    <a:lnTo>
                      <a:pt x="149" y="48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49" y="49"/>
                    </a:lnTo>
                    <a:lnTo>
                      <a:pt x="148" y="49"/>
                    </a:lnTo>
                    <a:lnTo>
                      <a:pt x="148" y="50"/>
                    </a:lnTo>
                    <a:lnTo>
                      <a:pt x="149" y="50"/>
                    </a:lnTo>
                    <a:lnTo>
                      <a:pt x="148" y="51"/>
                    </a:lnTo>
                    <a:lnTo>
                      <a:pt x="148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7" y="52"/>
                    </a:lnTo>
                    <a:lnTo>
                      <a:pt x="147" y="52"/>
                    </a:lnTo>
                    <a:lnTo>
                      <a:pt x="147" y="52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54"/>
                    </a:lnTo>
                    <a:lnTo>
                      <a:pt x="147" y="54"/>
                    </a:lnTo>
                    <a:lnTo>
                      <a:pt x="147" y="55"/>
                    </a:lnTo>
                    <a:lnTo>
                      <a:pt x="148" y="55"/>
                    </a:lnTo>
                    <a:lnTo>
                      <a:pt x="148" y="56"/>
                    </a:lnTo>
                    <a:lnTo>
                      <a:pt x="147" y="56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7" y="58"/>
                    </a:lnTo>
                    <a:lnTo>
                      <a:pt x="147" y="58"/>
                    </a:lnTo>
                    <a:lnTo>
                      <a:pt x="147" y="58"/>
                    </a:lnTo>
                    <a:lnTo>
                      <a:pt x="147" y="59"/>
                    </a:lnTo>
                    <a:lnTo>
                      <a:pt x="147" y="59"/>
                    </a:lnTo>
                    <a:lnTo>
                      <a:pt x="147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5" y="60"/>
                    </a:lnTo>
                    <a:lnTo>
                      <a:pt x="145" y="60"/>
                    </a:lnTo>
                    <a:lnTo>
                      <a:pt x="145" y="61"/>
                    </a:lnTo>
                    <a:lnTo>
                      <a:pt x="144" y="61"/>
                    </a:lnTo>
                    <a:lnTo>
                      <a:pt x="144" y="61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3"/>
                    </a:lnTo>
                    <a:lnTo>
                      <a:pt x="144" y="63"/>
                    </a:lnTo>
                    <a:lnTo>
                      <a:pt x="145" y="63"/>
                    </a:lnTo>
                    <a:lnTo>
                      <a:pt x="145" y="64"/>
                    </a:lnTo>
                    <a:lnTo>
                      <a:pt x="145" y="64"/>
                    </a:lnTo>
                    <a:lnTo>
                      <a:pt x="144" y="64"/>
                    </a:lnTo>
                    <a:lnTo>
                      <a:pt x="144" y="65"/>
                    </a:lnTo>
                    <a:lnTo>
                      <a:pt x="144" y="65"/>
                    </a:lnTo>
                    <a:lnTo>
                      <a:pt x="145" y="65"/>
                    </a:lnTo>
                    <a:lnTo>
                      <a:pt x="145" y="65"/>
                    </a:lnTo>
                    <a:lnTo>
                      <a:pt x="145" y="66"/>
                    </a:lnTo>
                    <a:lnTo>
                      <a:pt x="145" y="66"/>
                    </a:lnTo>
                    <a:lnTo>
                      <a:pt x="145" y="67"/>
                    </a:lnTo>
                    <a:lnTo>
                      <a:pt x="145" y="67"/>
                    </a:lnTo>
                    <a:lnTo>
                      <a:pt x="145" y="68"/>
                    </a:lnTo>
                    <a:lnTo>
                      <a:pt x="145" y="68"/>
                    </a:lnTo>
                    <a:lnTo>
                      <a:pt x="145" y="68"/>
                    </a:lnTo>
                    <a:lnTo>
                      <a:pt x="145" y="68"/>
                    </a:lnTo>
                    <a:lnTo>
                      <a:pt x="145" y="69"/>
                    </a:lnTo>
                    <a:lnTo>
                      <a:pt x="145" y="69"/>
                    </a:lnTo>
                    <a:lnTo>
                      <a:pt x="146" y="69"/>
                    </a:lnTo>
                    <a:lnTo>
                      <a:pt x="146" y="69"/>
                    </a:lnTo>
                    <a:lnTo>
                      <a:pt x="146" y="69"/>
                    </a:lnTo>
                    <a:lnTo>
                      <a:pt x="147" y="69"/>
                    </a:lnTo>
                    <a:lnTo>
                      <a:pt x="147" y="69"/>
                    </a:lnTo>
                    <a:lnTo>
                      <a:pt x="147" y="69"/>
                    </a:lnTo>
                    <a:lnTo>
                      <a:pt x="147" y="70"/>
                    </a:lnTo>
                    <a:lnTo>
                      <a:pt x="148" y="70"/>
                    </a:lnTo>
                    <a:lnTo>
                      <a:pt x="148" y="70"/>
                    </a:lnTo>
                    <a:lnTo>
                      <a:pt x="148" y="71"/>
                    </a:lnTo>
                    <a:lnTo>
                      <a:pt x="148" y="71"/>
                    </a:lnTo>
                    <a:lnTo>
                      <a:pt x="148" y="72"/>
                    </a:lnTo>
                    <a:lnTo>
                      <a:pt x="149" y="72"/>
                    </a:lnTo>
                    <a:lnTo>
                      <a:pt x="149" y="72"/>
                    </a:lnTo>
                    <a:lnTo>
                      <a:pt x="150" y="72"/>
                    </a:lnTo>
                    <a:lnTo>
                      <a:pt x="150" y="72"/>
                    </a:lnTo>
                    <a:lnTo>
                      <a:pt x="150" y="72"/>
                    </a:lnTo>
                    <a:lnTo>
                      <a:pt x="150" y="72"/>
                    </a:lnTo>
                    <a:lnTo>
                      <a:pt x="150" y="73"/>
                    </a:lnTo>
                    <a:lnTo>
                      <a:pt x="149" y="73"/>
                    </a:lnTo>
                    <a:lnTo>
                      <a:pt x="149" y="73"/>
                    </a:lnTo>
                    <a:lnTo>
                      <a:pt x="148" y="72"/>
                    </a:lnTo>
                    <a:lnTo>
                      <a:pt x="148" y="72"/>
                    </a:lnTo>
                    <a:lnTo>
                      <a:pt x="148" y="72"/>
                    </a:lnTo>
                    <a:lnTo>
                      <a:pt x="148" y="71"/>
                    </a:lnTo>
                    <a:lnTo>
                      <a:pt x="147" y="71"/>
                    </a:lnTo>
                    <a:lnTo>
                      <a:pt x="147" y="71"/>
                    </a:lnTo>
                    <a:lnTo>
                      <a:pt x="147" y="71"/>
                    </a:lnTo>
                    <a:lnTo>
                      <a:pt x="147" y="70"/>
                    </a:lnTo>
                    <a:lnTo>
                      <a:pt x="146" y="70"/>
                    </a:lnTo>
                    <a:lnTo>
                      <a:pt x="146" y="71"/>
                    </a:lnTo>
                    <a:lnTo>
                      <a:pt x="146" y="71"/>
                    </a:lnTo>
                    <a:lnTo>
                      <a:pt x="145" y="71"/>
                    </a:lnTo>
                    <a:lnTo>
                      <a:pt x="145" y="71"/>
                    </a:lnTo>
                    <a:lnTo>
                      <a:pt x="145" y="71"/>
                    </a:lnTo>
                    <a:lnTo>
                      <a:pt x="145" y="71"/>
                    </a:lnTo>
                    <a:lnTo>
                      <a:pt x="144" y="71"/>
                    </a:lnTo>
                    <a:lnTo>
                      <a:pt x="144" y="71"/>
                    </a:lnTo>
                    <a:lnTo>
                      <a:pt x="143" y="71"/>
                    </a:lnTo>
                    <a:lnTo>
                      <a:pt x="143" y="71"/>
                    </a:lnTo>
                    <a:lnTo>
                      <a:pt x="143" y="71"/>
                    </a:lnTo>
                    <a:lnTo>
                      <a:pt x="143" y="72"/>
                    </a:lnTo>
                    <a:lnTo>
                      <a:pt x="142" y="72"/>
                    </a:lnTo>
                    <a:lnTo>
                      <a:pt x="142" y="72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2" y="73"/>
                    </a:lnTo>
                    <a:lnTo>
                      <a:pt x="142" y="73"/>
                    </a:lnTo>
                    <a:lnTo>
                      <a:pt x="142" y="73"/>
                    </a:lnTo>
                    <a:lnTo>
                      <a:pt x="142" y="74"/>
                    </a:lnTo>
                    <a:lnTo>
                      <a:pt x="141" y="74"/>
                    </a:lnTo>
                    <a:lnTo>
                      <a:pt x="141" y="74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40" y="75"/>
                    </a:lnTo>
                    <a:lnTo>
                      <a:pt x="140" y="75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8" y="75"/>
                    </a:lnTo>
                    <a:lnTo>
                      <a:pt x="138" y="74"/>
                    </a:lnTo>
                    <a:lnTo>
                      <a:pt x="138" y="74"/>
                    </a:lnTo>
                    <a:lnTo>
                      <a:pt x="138" y="75"/>
                    </a:lnTo>
                    <a:lnTo>
                      <a:pt x="137" y="75"/>
                    </a:lnTo>
                    <a:lnTo>
                      <a:pt x="137" y="75"/>
                    </a:lnTo>
                    <a:lnTo>
                      <a:pt x="137" y="76"/>
                    </a:lnTo>
                    <a:lnTo>
                      <a:pt x="137" y="76"/>
                    </a:lnTo>
                    <a:lnTo>
                      <a:pt x="136" y="77"/>
                    </a:lnTo>
                    <a:lnTo>
                      <a:pt x="136" y="77"/>
                    </a:lnTo>
                    <a:lnTo>
                      <a:pt x="135" y="77"/>
                    </a:lnTo>
                    <a:lnTo>
                      <a:pt x="135" y="76"/>
                    </a:lnTo>
                    <a:lnTo>
                      <a:pt x="135" y="76"/>
                    </a:lnTo>
                    <a:lnTo>
                      <a:pt x="135" y="75"/>
                    </a:lnTo>
                    <a:lnTo>
                      <a:pt x="135" y="75"/>
                    </a:lnTo>
                    <a:lnTo>
                      <a:pt x="135" y="74"/>
                    </a:lnTo>
                    <a:lnTo>
                      <a:pt x="135" y="74"/>
                    </a:lnTo>
                    <a:lnTo>
                      <a:pt x="135" y="73"/>
                    </a:lnTo>
                    <a:lnTo>
                      <a:pt x="135" y="73"/>
                    </a:lnTo>
                    <a:lnTo>
                      <a:pt x="135" y="72"/>
                    </a:lnTo>
                    <a:lnTo>
                      <a:pt x="135" y="72"/>
                    </a:lnTo>
                    <a:lnTo>
                      <a:pt x="135" y="72"/>
                    </a:lnTo>
                    <a:lnTo>
                      <a:pt x="135" y="72"/>
                    </a:lnTo>
                    <a:lnTo>
                      <a:pt x="135" y="72"/>
                    </a:lnTo>
                    <a:lnTo>
                      <a:pt x="134" y="72"/>
                    </a:lnTo>
                    <a:lnTo>
                      <a:pt x="134" y="72"/>
                    </a:lnTo>
                    <a:lnTo>
                      <a:pt x="134" y="73"/>
                    </a:lnTo>
                    <a:lnTo>
                      <a:pt x="134" y="72"/>
                    </a:lnTo>
                    <a:lnTo>
                      <a:pt x="133" y="72"/>
                    </a:lnTo>
                    <a:lnTo>
                      <a:pt x="133" y="72"/>
                    </a:lnTo>
                    <a:lnTo>
                      <a:pt x="132" y="72"/>
                    </a:lnTo>
                    <a:lnTo>
                      <a:pt x="132" y="72"/>
                    </a:lnTo>
                    <a:lnTo>
                      <a:pt x="132" y="72"/>
                    </a:lnTo>
                    <a:lnTo>
                      <a:pt x="131" y="72"/>
                    </a:lnTo>
                    <a:lnTo>
                      <a:pt x="131" y="72"/>
                    </a:lnTo>
                    <a:lnTo>
                      <a:pt x="131" y="72"/>
                    </a:lnTo>
                    <a:lnTo>
                      <a:pt x="131" y="71"/>
                    </a:lnTo>
                    <a:lnTo>
                      <a:pt x="131" y="71"/>
                    </a:lnTo>
                    <a:lnTo>
                      <a:pt x="131" y="71"/>
                    </a:lnTo>
                    <a:lnTo>
                      <a:pt x="130" y="71"/>
                    </a:lnTo>
                    <a:lnTo>
                      <a:pt x="130" y="70"/>
                    </a:lnTo>
                    <a:lnTo>
                      <a:pt x="129" y="70"/>
                    </a:lnTo>
                    <a:lnTo>
                      <a:pt x="129" y="71"/>
                    </a:lnTo>
                    <a:lnTo>
                      <a:pt x="129" y="71"/>
                    </a:lnTo>
                    <a:lnTo>
                      <a:pt x="129" y="71"/>
                    </a:lnTo>
                    <a:lnTo>
                      <a:pt x="128" y="71"/>
                    </a:lnTo>
                    <a:lnTo>
                      <a:pt x="128" y="71"/>
                    </a:lnTo>
                    <a:lnTo>
                      <a:pt x="127" y="72"/>
                    </a:lnTo>
                    <a:lnTo>
                      <a:pt x="127" y="72"/>
                    </a:lnTo>
                    <a:lnTo>
                      <a:pt x="127" y="72"/>
                    </a:lnTo>
                    <a:lnTo>
                      <a:pt x="126" y="72"/>
                    </a:lnTo>
                    <a:lnTo>
                      <a:pt x="126" y="73"/>
                    </a:lnTo>
                    <a:lnTo>
                      <a:pt x="126" y="73"/>
                    </a:lnTo>
                    <a:lnTo>
                      <a:pt x="126" y="73"/>
                    </a:lnTo>
                    <a:lnTo>
                      <a:pt x="126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5"/>
                    </a:lnTo>
                    <a:lnTo>
                      <a:pt x="125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3" y="75"/>
                    </a:lnTo>
                    <a:lnTo>
                      <a:pt x="123" y="76"/>
                    </a:lnTo>
                    <a:lnTo>
                      <a:pt x="123" y="76"/>
                    </a:lnTo>
                    <a:lnTo>
                      <a:pt x="122" y="76"/>
                    </a:lnTo>
                    <a:lnTo>
                      <a:pt x="122" y="76"/>
                    </a:lnTo>
                    <a:lnTo>
                      <a:pt x="122" y="75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1" y="76"/>
                    </a:lnTo>
                    <a:lnTo>
                      <a:pt x="121" y="76"/>
                    </a:lnTo>
                    <a:lnTo>
                      <a:pt x="120" y="77"/>
                    </a:lnTo>
                    <a:lnTo>
                      <a:pt x="120" y="77"/>
                    </a:lnTo>
                    <a:lnTo>
                      <a:pt x="120" y="77"/>
                    </a:lnTo>
                    <a:lnTo>
                      <a:pt x="120" y="78"/>
                    </a:lnTo>
                    <a:lnTo>
                      <a:pt x="120" y="78"/>
                    </a:lnTo>
                    <a:lnTo>
                      <a:pt x="119" y="78"/>
                    </a:lnTo>
                    <a:lnTo>
                      <a:pt x="119" y="79"/>
                    </a:lnTo>
                    <a:lnTo>
                      <a:pt x="119" y="79"/>
                    </a:lnTo>
                    <a:lnTo>
                      <a:pt x="119" y="79"/>
                    </a:lnTo>
                    <a:lnTo>
                      <a:pt x="119" y="79"/>
                    </a:lnTo>
                    <a:lnTo>
                      <a:pt x="119" y="79"/>
                    </a:lnTo>
                    <a:lnTo>
                      <a:pt x="119" y="80"/>
                    </a:lnTo>
                    <a:lnTo>
                      <a:pt x="119" y="80"/>
                    </a:lnTo>
                    <a:lnTo>
                      <a:pt x="119" y="81"/>
                    </a:lnTo>
                    <a:lnTo>
                      <a:pt x="119" y="81"/>
                    </a:lnTo>
                    <a:lnTo>
                      <a:pt x="120" y="81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20" y="83"/>
                    </a:lnTo>
                    <a:lnTo>
                      <a:pt x="120" y="83"/>
                    </a:lnTo>
                    <a:lnTo>
                      <a:pt x="120" y="84"/>
                    </a:lnTo>
                    <a:lnTo>
                      <a:pt x="120" y="84"/>
                    </a:lnTo>
                    <a:lnTo>
                      <a:pt x="120" y="84"/>
                    </a:lnTo>
                    <a:lnTo>
                      <a:pt x="121" y="84"/>
                    </a:lnTo>
                    <a:lnTo>
                      <a:pt x="121" y="85"/>
                    </a:lnTo>
                    <a:lnTo>
                      <a:pt x="121" y="85"/>
                    </a:lnTo>
                    <a:lnTo>
                      <a:pt x="121" y="85"/>
                    </a:lnTo>
                    <a:lnTo>
                      <a:pt x="121" y="86"/>
                    </a:lnTo>
                    <a:lnTo>
                      <a:pt x="120" y="86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9"/>
                    </a:lnTo>
                    <a:lnTo>
                      <a:pt x="120" y="89"/>
                    </a:lnTo>
                    <a:lnTo>
                      <a:pt x="120" y="89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0" y="92"/>
                    </a:lnTo>
                    <a:lnTo>
                      <a:pt x="120" y="92"/>
                    </a:lnTo>
                    <a:lnTo>
                      <a:pt x="120" y="93"/>
                    </a:lnTo>
                    <a:lnTo>
                      <a:pt x="120" y="93"/>
                    </a:lnTo>
                    <a:lnTo>
                      <a:pt x="120" y="93"/>
                    </a:lnTo>
                    <a:lnTo>
                      <a:pt x="120" y="94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4"/>
                    </a:lnTo>
                    <a:lnTo>
                      <a:pt x="117" y="94"/>
                    </a:lnTo>
                    <a:lnTo>
                      <a:pt x="117" y="93"/>
                    </a:lnTo>
                    <a:lnTo>
                      <a:pt x="117" y="93"/>
                    </a:lnTo>
                    <a:lnTo>
                      <a:pt x="116" y="93"/>
                    </a:lnTo>
                    <a:lnTo>
                      <a:pt x="116" y="93"/>
                    </a:lnTo>
                    <a:lnTo>
                      <a:pt x="116" y="92"/>
                    </a:lnTo>
                    <a:lnTo>
                      <a:pt x="115" y="92"/>
                    </a:lnTo>
                    <a:lnTo>
                      <a:pt x="115" y="92"/>
                    </a:lnTo>
                    <a:lnTo>
                      <a:pt x="115" y="92"/>
                    </a:lnTo>
                    <a:lnTo>
                      <a:pt x="114" y="92"/>
                    </a:lnTo>
                    <a:lnTo>
                      <a:pt x="114" y="92"/>
                    </a:lnTo>
                    <a:lnTo>
                      <a:pt x="114" y="92"/>
                    </a:lnTo>
                    <a:lnTo>
                      <a:pt x="113" y="92"/>
                    </a:lnTo>
                    <a:lnTo>
                      <a:pt x="113" y="93"/>
                    </a:lnTo>
                    <a:lnTo>
                      <a:pt x="113" y="93"/>
                    </a:lnTo>
                    <a:lnTo>
                      <a:pt x="113" y="93"/>
                    </a:lnTo>
                    <a:lnTo>
                      <a:pt x="113" y="94"/>
                    </a:lnTo>
                    <a:lnTo>
                      <a:pt x="113" y="94"/>
                    </a:lnTo>
                    <a:lnTo>
                      <a:pt x="113" y="95"/>
                    </a:lnTo>
                    <a:lnTo>
                      <a:pt x="113" y="95"/>
                    </a:lnTo>
                    <a:lnTo>
                      <a:pt x="113" y="95"/>
                    </a:lnTo>
                    <a:lnTo>
                      <a:pt x="113" y="96"/>
                    </a:lnTo>
                    <a:lnTo>
                      <a:pt x="113" y="96"/>
                    </a:lnTo>
                    <a:lnTo>
                      <a:pt x="113" y="97"/>
                    </a:lnTo>
                    <a:lnTo>
                      <a:pt x="113" y="97"/>
                    </a:lnTo>
                    <a:lnTo>
                      <a:pt x="113" y="98"/>
                    </a:lnTo>
                    <a:lnTo>
                      <a:pt x="113" y="98"/>
                    </a:lnTo>
                    <a:lnTo>
                      <a:pt x="113" y="99"/>
                    </a:lnTo>
                    <a:lnTo>
                      <a:pt x="112" y="99"/>
                    </a:lnTo>
                    <a:lnTo>
                      <a:pt x="112" y="99"/>
                    </a:lnTo>
                    <a:lnTo>
                      <a:pt x="112" y="99"/>
                    </a:lnTo>
                    <a:lnTo>
                      <a:pt x="111" y="99"/>
                    </a:lnTo>
                    <a:lnTo>
                      <a:pt x="111" y="100"/>
                    </a:lnTo>
                    <a:lnTo>
                      <a:pt x="112" y="100"/>
                    </a:lnTo>
                    <a:lnTo>
                      <a:pt x="111" y="100"/>
                    </a:lnTo>
                    <a:lnTo>
                      <a:pt x="111" y="100"/>
                    </a:lnTo>
                    <a:lnTo>
                      <a:pt x="111" y="100"/>
                    </a:lnTo>
                    <a:lnTo>
                      <a:pt x="111" y="101"/>
                    </a:lnTo>
                    <a:lnTo>
                      <a:pt x="110" y="101"/>
                    </a:lnTo>
                    <a:lnTo>
                      <a:pt x="110" y="101"/>
                    </a:lnTo>
                    <a:lnTo>
                      <a:pt x="109" y="101"/>
                    </a:lnTo>
                    <a:lnTo>
                      <a:pt x="109" y="102"/>
                    </a:lnTo>
                    <a:lnTo>
                      <a:pt x="108" y="102"/>
                    </a:lnTo>
                    <a:lnTo>
                      <a:pt x="108" y="102"/>
                    </a:lnTo>
                    <a:lnTo>
                      <a:pt x="108" y="103"/>
                    </a:lnTo>
                    <a:lnTo>
                      <a:pt x="108" y="103"/>
                    </a:lnTo>
                    <a:lnTo>
                      <a:pt x="108" y="103"/>
                    </a:lnTo>
                    <a:lnTo>
                      <a:pt x="107" y="103"/>
                    </a:lnTo>
                    <a:lnTo>
                      <a:pt x="107" y="103"/>
                    </a:lnTo>
                    <a:lnTo>
                      <a:pt x="106" y="103"/>
                    </a:lnTo>
                    <a:lnTo>
                      <a:pt x="106" y="102"/>
                    </a:lnTo>
                    <a:lnTo>
                      <a:pt x="106" y="102"/>
                    </a:lnTo>
                    <a:lnTo>
                      <a:pt x="105" y="102"/>
                    </a:lnTo>
                    <a:lnTo>
                      <a:pt x="105" y="103"/>
                    </a:lnTo>
                    <a:lnTo>
                      <a:pt x="105" y="103"/>
                    </a:lnTo>
                    <a:lnTo>
                      <a:pt x="104" y="102"/>
                    </a:lnTo>
                    <a:lnTo>
                      <a:pt x="104" y="103"/>
                    </a:lnTo>
                    <a:lnTo>
                      <a:pt x="103" y="103"/>
                    </a:lnTo>
                    <a:lnTo>
                      <a:pt x="103" y="102"/>
                    </a:lnTo>
                    <a:lnTo>
                      <a:pt x="103" y="102"/>
                    </a:lnTo>
                    <a:lnTo>
                      <a:pt x="102" y="102"/>
                    </a:lnTo>
                    <a:lnTo>
                      <a:pt x="102" y="102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100" y="102"/>
                    </a:lnTo>
                    <a:lnTo>
                      <a:pt x="100" y="102"/>
                    </a:lnTo>
                    <a:lnTo>
                      <a:pt x="100" y="101"/>
                    </a:lnTo>
                    <a:lnTo>
                      <a:pt x="99" y="101"/>
                    </a:lnTo>
                    <a:lnTo>
                      <a:pt x="99" y="101"/>
                    </a:lnTo>
                    <a:lnTo>
                      <a:pt x="98" y="101"/>
                    </a:lnTo>
                    <a:lnTo>
                      <a:pt x="98" y="101"/>
                    </a:lnTo>
                    <a:lnTo>
                      <a:pt x="97" y="101"/>
                    </a:lnTo>
                    <a:lnTo>
                      <a:pt x="97" y="100"/>
                    </a:lnTo>
                    <a:lnTo>
                      <a:pt x="97" y="100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5" y="100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5" y="99"/>
                    </a:lnTo>
                    <a:lnTo>
                      <a:pt x="94" y="99"/>
                    </a:lnTo>
                    <a:lnTo>
                      <a:pt x="94" y="98"/>
                    </a:lnTo>
                    <a:lnTo>
                      <a:pt x="94" y="98"/>
                    </a:lnTo>
                    <a:lnTo>
                      <a:pt x="94" y="97"/>
                    </a:lnTo>
                    <a:lnTo>
                      <a:pt x="94" y="97"/>
                    </a:lnTo>
                    <a:lnTo>
                      <a:pt x="94" y="97"/>
                    </a:lnTo>
                    <a:lnTo>
                      <a:pt x="93" y="97"/>
                    </a:lnTo>
                    <a:lnTo>
                      <a:pt x="93" y="96"/>
                    </a:lnTo>
                    <a:lnTo>
                      <a:pt x="93" y="96"/>
                    </a:lnTo>
                    <a:lnTo>
                      <a:pt x="93" y="96"/>
                    </a:lnTo>
                    <a:lnTo>
                      <a:pt x="92" y="96"/>
                    </a:lnTo>
                    <a:lnTo>
                      <a:pt x="92" y="95"/>
                    </a:lnTo>
                    <a:lnTo>
                      <a:pt x="91" y="95"/>
                    </a:lnTo>
                    <a:lnTo>
                      <a:pt x="91" y="95"/>
                    </a:lnTo>
                    <a:lnTo>
                      <a:pt x="91" y="95"/>
                    </a:lnTo>
                    <a:lnTo>
                      <a:pt x="90" y="95"/>
                    </a:lnTo>
                    <a:lnTo>
                      <a:pt x="90" y="95"/>
                    </a:lnTo>
                    <a:lnTo>
                      <a:pt x="89" y="95"/>
                    </a:lnTo>
                    <a:lnTo>
                      <a:pt x="89" y="94"/>
                    </a:lnTo>
                    <a:lnTo>
                      <a:pt x="89" y="95"/>
                    </a:lnTo>
                    <a:lnTo>
                      <a:pt x="89" y="95"/>
                    </a:lnTo>
                    <a:lnTo>
                      <a:pt x="88" y="95"/>
                    </a:lnTo>
                    <a:lnTo>
                      <a:pt x="88" y="95"/>
                    </a:lnTo>
                    <a:lnTo>
                      <a:pt x="88" y="95"/>
                    </a:lnTo>
                    <a:lnTo>
                      <a:pt x="88" y="95"/>
                    </a:lnTo>
                    <a:lnTo>
                      <a:pt x="88" y="94"/>
                    </a:lnTo>
                    <a:lnTo>
                      <a:pt x="88" y="94"/>
                    </a:lnTo>
                    <a:lnTo>
                      <a:pt x="87" y="94"/>
                    </a:lnTo>
                    <a:lnTo>
                      <a:pt x="87" y="93"/>
                    </a:lnTo>
                    <a:lnTo>
                      <a:pt x="87" y="93"/>
                    </a:lnTo>
                    <a:lnTo>
                      <a:pt x="87" y="93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3" y="92"/>
                    </a:lnTo>
                    <a:lnTo>
                      <a:pt x="82" y="92"/>
                    </a:lnTo>
                    <a:lnTo>
                      <a:pt x="82" y="92"/>
                    </a:lnTo>
                    <a:lnTo>
                      <a:pt x="81" y="92"/>
                    </a:lnTo>
                    <a:lnTo>
                      <a:pt x="81" y="92"/>
                    </a:lnTo>
                    <a:lnTo>
                      <a:pt x="81" y="92"/>
                    </a:lnTo>
                    <a:lnTo>
                      <a:pt x="81" y="91"/>
                    </a:lnTo>
                    <a:lnTo>
                      <a:pt x="81" y="91"/>
                    </a:lnTo>
                    <a:lnTo>
                      <a:pt x="80" y="91"/>
                    </a:lnTo>
                    <a:lnTo>
                      <a:pt x="80" y="90"/>
                    </a:lnTo>
                    <a:lnTo>
                      <a:pt x="80" y="90"/>
                    </a:lnTo>
                    <a:lnTo>
                      <a:pt x="80" y="90"/>
                    </a:lnTo>
                    <a:lnTo>
                      <a:pt x="79" y="90"/>
                    </a:lnTo>
                    <a:lnTo>
                      <a:pt x="79" y="89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7" y="90"/>
                    </a:lnTo>
                    <a:lnTo>
                      <a:pt x="77" y="90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5" y="89"/>
                    </a:lnTo>
                    <a:lnTo>
                      <a:pt x="75" y="89"/>
                    </a:lnTo>
                    <a:lnTo>
                      <a:pt x="75" y="89"/>
                    </a:lnTo>
                    <a:lnTo>
                      <a:pt x="75" y="89"/>
                    </a:lnTo>
                    <a:lnTo>
                      <a:pt x="75" y="89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4" y="87"/>
                    </a:lnTo>
                    <a:lnTo>
                      <a:pt x="74" y="87"/>
                    </a:lnTo>
                    <a:lnTo>
                      <a:pt x="74" y="87"/>
                    </a:lnTo>
                    <a:lnTo>
                      <a:pt x="74" y="86"/>
                    </a:lnTo>
                    <a:lnTo>
                      <a:pt x="74" y="86"/>
                    </a:lnTo>
                    <a:lnTo>
                      <a:pt x="74" y="86"/>
                    </a:lnTo>
                    <a:lnTo>
                      <a:pt x="73" y="86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3" y="85"/>
                    </a:lnTo>
                    <a:lnTo>
                      <a:pt x="72" y="85"/>
                    </a:lnTo>
                    <a:lnTo>
                      <a:pt x="72" y="85"/>
                    </a:lnTo>
                    <a:lnTo>
                      <a:pt x="71" y="85"/>
                    </a:lnTo>
                    <a:lnTo>
                      <a:pt x="71" y="85"/>
                    </a:lnTo>
                    <a:lnTo>
                      <a:pt x="70" y="85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68" y="86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8"/>
                    </a:lnTo>
                    <a:lnTo>
                      <a:pt x="68" y="88"/>
                    </a:lnTo>
                    <a:lnTo>
                      <a:pt x="69" y="88"/>
                    </a:lnTo>
                    <a:lnTo>
                      <a:pt x="69" y="89"/>
                    </a:lnTo>
                    <a:lnTo>
                      <a:pt x="69" y="89"/>
                    </a:lnTo>
                    <a:lnTo>
                      <a:pt x="70" y="89"/>
                    </a:lnTo>
                    <a:lnTo>
                      <a:pt x="70" y="89"/>
                    </a:lnTo>
                    <a:lnTo>
                      <a:pt x="70" y="89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69" y="91"/>
                    </a:lnTo>
                    <a:lnTo>
                      <a:pt x="69" y="91"/>
                    </a:lnTo>
                    <a:lnTo>
                      <a:pt x="68" y="91"/>
                    </a:lnTo>
                    <a:lnTo>
                      <a:pt x="68" y="91"/>
                    </a:lnTo>
                    <a:lnTo>
                      <a:pt x="67" y="91"/>
                    </a:lnTo>
                    <a:lnTo>
                      <a:pt x="67" y="91"/>
                    </a:lnTo>
                    <a:lnTo>
                      <a:pt x="67" y="92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5" y="92"/>
                    </a:lnTo>
                    <a:lnTo>
                      <a:pt x="65" y="93"/>
                    </a:lnTo>
                    <a:lnTo>
                      <a:pt x="66" y="93"/>
                    </a:lnTo>
                    <a:lnTo>
                      <a:pt x="66" y="93"/>
                    </a:lnTo>
                    <a:lnTo>
                      <a:pt x="66" y="93"/>
                    </a:lnTo>
                    <a:lnTo>
                      <a:pt x="66" y="94"/>
                    </a:lnTo>
                    <a:lnTo>
                      <a:pt x="65" y="94"/>
                    </a:lnTo>
                    <a:lnTo>
                      <a:pt x="65" y="94"/>
                    </a:lnTo>
                    <a:lnTo>
                      <a:pt x="65" y="94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5"/>
                    </a:lnTo>
                    <a:lnTo>
                      <a:pt x="63" y="95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62" y="96"/>
                    </a:lnTo>
                    <a:lnTo>
                      <a:pt x="62" y="96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80" name="Freeform 88">
                <a:extLst>
                  <a:ext uri="{FF2B5EF4-FFF2-40B4-BE49-F238E27FC236}">
                    <a16:creationId xmlns:a16="http://schemas.microsoft.com/office/drawing/2014/main" xmlns="" id="{E9CD8D17-D360-456A-9D88-1A34ECF771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29475" y="5238751"/>
                <a:ext cx="258763" cy="166688"/>
              </a:xfrm>
              <a:custGeom>
                <a:avLst/>
                <a:gdLst>
                  <a:gd name="T0" fmla="*/ 122 w 163"/>
                  <a:gd name="T1" fmla="*/ 8 h 105"/>
                  <a:gd name="T2" fmla="*/ 124 w 163"/>
                  <a:gd name="T3" fmla="*/ 3 h 105"/>
                  <a:gd name="T4" fmla="*/ 130 w 163"/>
                  <a:gd name="T5" fmla="*/ 2 h 105"/>
                  <a:gd name="T6" fmla="*/ 136 w 163"/>
                  <a:gd name="T7" fmla="*/ 5 h 105"/>
                  <a:gd name="T8" fmla="*/ 144 w 163"/>
                  <a:gd name="T9" fmla="*/ 9 h 105"/>
                  <a:gd name="T10" fmla="*/ 150 w 163"/>
                  <a:gd name="T11" fmla="*/ 12 h 105"/>
                  <a:gd name="T12" fmla="*/ 157 w 163"/>
                  <a:gd name="T13" fmla="*/ 17 h 105"/>
                  <a:gd name="T14" fmla="*/ 158 w 163"/>
                  <a:gd name="T15" fmla="*/ 24 h 105"/>
                  <a:gd name="T16" fmla="*/ 162 w 163"/>
                  <a:gd name="T17" fmla="*/ 30 h 105"/>
                  <a:gd name="T18" fmla="*/ 159 w 163"/>
                  <a:gd name="T19" fmla="*/ 37 h 105"/>
                  <a:gd name="T20" fmla="*/ 157 w 163"/>
                  <a:gd name="T21" fmla="*/ 44 h 105"/>
                  <a:gd name="T22" fmla="*/ 152 w 163"/>
                  <a:gd name="T23" fmla="*/ 50 h 105"/>
                  <a:gd name="T24" fmla="*/ 148 w 163"/>
                  <a:gd name="T25" fmla="*/ 56 h 105"/>
                  <a:gd name="T26" fmla="*/ 147 w 163"/>
                  <a:gd name="T27" fmla="*/ 63 h 105"/>
                  <a:gd name="T28" fmla="*/ 147 w 163"/>
                  <a:gd name="T29" fmla="*/ 69 h 105"/>
                  <a:gd name="T30" fmla="*/ 149 w 163"/>
                  <a:gd name="T31" fmla="*/ 75 h 105"/>
                  <a:gd name="T32" fmla="*/ 141 w 163"/>
                  <a:gd name="T33" fmla="*/ 72 h 105"/>
                  <a:gd name="T34" fmla="*/ 135 w 163"/>
                  <a:gd name="T35" fmla="*/ 77 h 105"/>
                  <a:gd name="T36" fmla="*/ 129 w 163"/>
                  <a:gd name="T37" fmla="*/ 81 h 105"/>
                  <a:gd name="T38" fmla="*/ 121 w 163"/>
                  <a:gd name="T39" fmla="*/ 85 h 105"/>
                  <a:gd name="T40" fmla="*/ 115 w 163"/>
                  <a:gd name="T41" fmla="*/ 85 h 105"/>
                  <a:gd name="T42" fmla="*/ 113 w 163"/>
                  <a:gd name="T43" fmla="*/ 93 h 105"/>
                  <a:gd name="T44" fmla="*/ 110 w 163"/>
                  <a:gd name="T45" fmla="*/ 99 h 105"/>
                  <a:gd name="T46" fmla="*/ 101 w 163"/>
                  <a:gd name="T47" fmla="*/ 104 h 105"/>
                  <a:gd name="T48" fmla="*/ 93 w 163"/>
                  <a:gd name="T49" fmla="*/ 102 h 105"/>
                  <a:gd name="T50" fmla="*/ 84 w 163"/>
                  <a:gd name="T51" fmla="*/ 98 h 105"/>
                  <a:gd name="T52" fmla="*/ 78 w 163"/>
                  <a:gd name="T53" fmla="*/ 93 h 105"/>
                  <a:gd name="T54" fmla="*/ 72 w 163"/>
                  <a:gd name="T55" fmla="*/ 86 h 105"/>
                  <a:gd name="T56" fmla="*/ 61 w 163"/>
                  <a:gd name="T57" fmla="*/ 81 h 105"/>
                  <a:gd name="T58" fmla="*/ 53 w 163"/>
                  <a:gd name="T59" fmla="*/ 84 h 105"/>
                  <a:gd name="T60" fmla="*/ 45 w 163"/>
                  <a:gd name="T61" fmla="*/ 85 h 105"/>
                  <a:gd name="T62" fmla="*/ 37 w 163"/>
                  <a:gd name="T63" fmla="*/ 83 h 105"/>
                  <a:gd name="T64" fmla="*/ 30 w 163"/>
                  <a:gd name="T65" fmla="*/ 84 h 105"/>
                  <a:gd name="T66" fmla="*/ 20 w 163"/>
                  <a:gd name="T67" fmla="*/ 91 h 105"/>
                  <a:gd name="T68" fmla="*/ 12 w 163"/>
                  <a:gd name="T69" fmla="*/ 87 h 105"/>
                  <a:gd name="T70" fmla="*/ 2 w 163"/>
                  <a:gd name="T71" fmla="*/ 84 h 105"/>
                  <a:gd name="T72" fmla="*/ 4 w 163"/>
                  <a:gd name="T73" fmla="*/ 78 h 105"/>
                  <a:gd name="T74" fmla="*/ 7 w 163"/>
                  <a:gd name="T75" fmla="*/ 70 h 105"/>
                  <a:gd name="T76" fmla="*/ 10 w 163"/>
                  <a:gd name="T77" fmla="*/ 63 h 105"/>
                  <a:gd name="T78" fmla="*/ 11 w 163"/>
                  <a:gd name="T79" fmla="*/ 55 h 105"/>
                  <a:gd name="T80" fmla="*/ 10 w 163"/>
                  <a:gd name="T81" fmla="*/ 50 h 105"/>
                  <a:gd name="T82" fmla="*/ 9 w 163"/>
                  <a:gd name="T83" fmla="*/ 43 h 105"/>
                  <a:gd name="T84" fmla="*/ 12 w 163"/>
                  <a:gd name="T85" fmla="*/ 38 h 105"/>
                  <a:gd name="T86" fmla="*/ 17 w 163"/>
                  <a:gd name="T87" fmla="*/ 33 h 105"/>
                  <a:gd name="T88" fmla="*/ 25 w 163"/>
                  <a:gd name="T89" fmla="*/ 34 h 105"/>
                  <a:gd name="T90" fmla="*/ 31 w 163"/>
                  <a:gd name="T91" fmla="*/ 37 h 105"/>
                  <a:gd name="T92" fmla="*/ 39 w 163"/>
                  <a:gd name="T93" fmla="*/ 37 h 105"/>
                  <a:gd name="T94" fmla="*/ 43 w 163"/>
                  <a:gd name="T95" fmla="*/ 33 h 105"/>
                  <a:gd name="T96" fmla="*/ 50 w 163"/>
                  <a:gd name="T97" fmla="*/ 30 h 105"/>
                  <a:gd name="T98" fmla="*/ 57 w 163"/>
                  <a:gd name="T99" fmla="*/ 27 h 105"/>
                  <a:gd name="T100" fmla="*/ 63 w 163"/>
                  <a:gd name="T101" fmla="*/ 28 h 105"/>
                  <a:gd name="T102" fmla="*/ 70 w 163"/>
                  <a:gd name="T103" fmla="*/ 27 h 105"/>
                  <a:gd name="T104" fmla="*/ 76 w 163"/>
                  <a:gd name="T105" fmla="*/ 23 h 105"/>
                  <a:gd name="T106" fmla="*/ 78 w 163"/>
                  <a:gd name="T107" fmla="*/ 17 h 105"/>
                  <a:gd name="T108" fmla="*/ 82 w 163"/>
                  <a:gd name="T109" fmla="*/ 14 h 105"/>
                  <a:gd name="T110" fmla="*/ 84 w 163"/>
                  <a:gd name="T111" fmla="*/ 22 h 105"/>
                  <a:gd name="T112" fmla="*/ 86 w 163"/>
                  <a:gd name="T113" fmla="*/ 25 h 105"/>
                  <a:gd name="T114" fmla="*/ 94 w 163"/>
                  <a:gd name="T115" fmla="*/ 24 h 105"/>
                  <a:gd name="T116" fmla="*/ 101 w 163"/>
                  <a:gd name="T117" fmla="*/ 19 h 105"/>
                  <a:gd name="T118" fmla="*/ 109 w 163"/>
                  <a:gd name="T119" fmla="*/ 16 h 105"/>
                  <a:gd name="T120" fmla="*/ 115 w 163"/>
                  <a:gd name="T121" fmla="*/ 1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3" h="105">
                    <a:moveTo>
                      <a:pt x="116" y="12"/>
                    </a:moveTo>
                    <a:lnTo>
                      <a:pt x="116" y="12"/>
                    </a:lnTo>
                    <a:lnTo>
                      <a:pt x="116" y="11"/>
                    </a:lnTo>
                    <a:lnTo>
                      <a:pt x="117" y="11"/>
                    </a:lnTo>
                    <a:lnTo>
                      <a:pt x="117" y="11"/>
                    </a:lnTo>
                    <a:lnTo>
                      <a:pt x="117" y="11"/>
                    </a:lnTo>
                    <a:lnTo>
                      <a:pt x="118" y="11"/>
                    </a:lnTo>
                    <a:lnTo>
                      <a:pt x="118" y="11"/>
                    </a:lnTo>
                    <a:lnTo>
                      <a:pt x="119" y="11"/>
                    </a:lnTo>
                    <a:lnTo>
                      <a:pt x="119" y="11"/>
                    </a:lnTo>
                    <a:lnTo>
                      <a:pt x="119" y="11"/>
                    </a:lnTo>
                    <a:lnTo>
                      <a:pt x="119" y="10"/>
                    </a:lnTo>
                    <a:lnTo>
                      <a:pt x="119" y="10"/>
                    </a:lnTo>
                    <a:lnTo>
                      <a:pt x="120" y="10"/>
                    </a:lnTo>
                    <a:lnTo>
                      <a:pt x="120" y="10"/>
                    </a:lnTo>
                    <a:lnTo>
                      <a:pt x="120" y="10"/>
                    </a:lnTo>
                    <a:lnTo>
                      <a:pt x="120" y="10"/>
                    </a:lnTo>
                    <a:lnTo>
                      <a:pt x="120" y="9"/>
                    </a:lnTo>
                    <a:lnTo>
                      <a:pt x="121" y="9"/>
                    </a:lnTo>
                    <a:lnTo>
                      <a:pt x="121" y="9"/>
                    </a:lnTo>
                    <a:lnTo>
                      <a:pt x="121" y="9"/>
                    </a:lnTo>
                    <a:lnTo>
                      <a:pt x="122" y="9"/>
                    </a:lnTo>
                    <a:lnTo>
                      <a:pt x="122" y="8"/>
                    </a:lnTo>
                    <a:lnTo>
                      <a:pt x="122" y="8"/>
                    </a:lnTo>
                    <a:lnTo>
                      <a:pt x="122" y="8"/>
                    </a:lnTo>
                    <a:lnTo>
                      <a:pt x="121" y="8"/>
                    </a:lnTo>
                    <a:lnTo>
                      <a:pt x="121" y="7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3" y="6"/>
                    </a:lnTo>
                    <a:lnTo>
                      <a:pt x="123" y="6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5" y="6"/>
                    </a:lnTo>
                    <a:lnTo>
                      <a:pt x="125" y="6"/>
                    </a:lnTo>
                    <a:lnTo>
                      <a:pt x="126" y="5"/>
                    </a:lnTo>
                    <a:lnTo>
                      <a:pt x="126" y="5"/>
                    </a:lnTo>
                    <a:lnTo>
                      <a:pt x="126" y="5"/>
                    </a:lnTo>
                    <a:lnTo>
                      <a:pt x="126" y="4"/>
                    </a:lnTo>
                    <a:lnTo>
                      <a:pt x="126" y="4"/>
                    </a:lnTo>
                    <a:lnTo>
                      <a:pt x="126" y="4"/>
                    </a:lnTo>
                    <a:lnTo>
                      <a:pt x="125" y="4"/>
                    </a:lnTo>
                    <a:lnTo>
                      <a:pt x="125" y="4"/>
                    </a:lnTo>
                    <a:lnTo>
                      <a:pt x="125" y="3"/>
                    </a:lnTo>
                    <a:lnTo>
                      <a:pt x="124" y="3"/>
                    </a:lnTo>
                    <a:lnTo>
                      <a:pt x="124" y="3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6" y="1"/>
                    </a:lnTo>
                    <a:lnTo>
                      <a:pt x="126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29" y="1"/>
                    </a:lnTo>
                    <a:lnTo>
                      <a:pt x="130" y="1"/>
                    </a:lnTo>
                    <a:lnTo>
                      <a:pt x="130" y="1"/>
                    </a:lnTo>
                    <a:lnTo>
                      <a:pt x="130" y="1"/>
                    </a:lnTo>
                    <a:lnTo>
                      <a:pt x="130" y="2"/>
                    </a:lnTo>
                    <a:lnTo>
                      <a:pt x="130" y="2"/>
                    </a:lnTo>
                    <a:lnTo>
                      <a:pt x="130" y="2"/>
                    </a:lnTo>
                    <a:lnTo>
                      <a:pt x="130" y="3"/>
                    </a:lnTo>
                    <a:lnTo>
                      <a:pt x="130" y="3"/>
                    </a:lnTo>
                    <a:lnTo>
                      <a:pt x="131" y="4"/>
                    </a:lnTo>
                    <a:lnTo>
                      <a:pt x="131" y="4"/>
                    </a:lnTo>
                    <a:lnTo>
                      <a:pt x="131" y="4"/>
                    </a:lnTo>
                    <a:lnTo>
                      <a:pt x="131" y="4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2" y="5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4" y="5"/>
                    </a:lnTo>
                    <a:lnTo>
                      <a:pt x="134" y="5"/>
                    </a:lnTo>
                    <a:lnTo>
                      <a:pt x="134" y="5"/>
                    </a:lnTo>
                    <a:lnTo>
                      <a:pt x="135" y="5"/>
                    </a:lnTo>
                    <a:lnTo>
                      <a:pt x="135" y="5"/>
                    </a:lnTo>
                    <a:lnTo>
                      <a:pt x="135" y="4"/>
                    </a:lnTo>
                    <a:lnTo>
                      <a:pt x="135" y="5"/>
                    </a:lnTo>
                    <a:lnTo>
                      <a:pt x="136" y="5"/>
                    </a:lnTo>
                    <a:lnTo>
                      <a:pt x="136" y="5"/>
                    </a:lnTo>
                    <a:lnTo>
                      <a:pt x="136" y="5"/>
                    </a:lnTo>
                    <a:lnTo>
                      <a:pt x="136" y="6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7"/>
                    </a:lnTo>
                    <a:lnTo>
                      <a:pt x="137" y="7"/>
                    </a:lnTo>
                    <a:lnTo>
                      <a:pt x="137" y="7"/>
                    </a:lnTo>
                    <a:lnTo>
                      <a:pt x="138" y="7"/>
                    </a:lnTo>
                    <a:lnTo>
                      <a:pt x="138" y="7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1" y="7"/>
                    </a:lnTo>
                    <a:lnTo>
                      <a:pt x="141" y="7"/>
                    </a:lnTo>
                    <a:lnTo>
                      <a:pt x="141" y="7"/>
                    </a:lnTo>
                    <a:lnTo>
                      <a:pt x="141" y="7"/>
                    </a:lnTo>
                    <a:lnTo>
                      <a:pt x="142" y="7"/>
                    </a:lnTo>
                    <a:lnTo>
                      <a:pt x="142" y="7"/>
                    </a:lnTo>
                    <a:lnTo>
                      <a:pt x="142" y="8"/>
                    </a:lnTo>
                    <a:lnTo>
                      <a:pt x="143" y="8"/>
                    </a:lnTo>
                    <a:lnTo>
                      <a:pt x="143" y="8"/>
                    </a:lnTo>
                    <a:lnTo>
                      <a:pt x="143" y="8"/>
                    </a:lnTo>
                    <a:lnTo>
                      <a:pt x="143" y="9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4" y="10"/>
                    </a:lnTo>
                    <a:lnTo>
                      <a:pt x="145" y="10"/>
                    </a:lnTo>
                    <a:lnTo>
                      <a:pt x="145" y="10"/>
                    </a:lnTo>
                    <a:lnTo>
                      <a:pt x="145" y="9"/>
                    </a:lnTo>
                    <a:lnTo>
                      <a:pt x="145" y="10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7" y="10"/>
                    </a:lnTo>
                    <a:lnTo>
                      <a:pt x="147" y="10"/>
                    </a:lnTo>
                    <a:lnTo>
                      <a:pt x="147" y="10"/>
                    </a:lnTo>
                    <a:lnTo>
                      <a:pt x="148" y="10"/>
                    </a:lnTo>
                    <a:lnTo>
                      <a:pt x="148" y="11"/>
                    </a:lnTo>
                    <a:lnTo>
                      <a:pt x="149" y="11"/>
                    </a:lnTo>
                    <a:lnTo>
                      <a:pt x="149" y="11"/>
                    </a:lnTo>
                    <a:lnTo>
                      <a:pt x="149" y="11"/>
                    </a:lnTo>
                    <a:lnTo>
                      <a:pt x="149" y="12"/>
                    </a:lnTo>
                    <a:lnTo>
                      <a:pt x="150" y="12"/>
                    </a:lnTo>
                    <a:lnTo>
                      <a:pt x="150" y="12"/>
                    </a:lnTo>
                    <a:lnTo>
                      <a:pt x="150" y="12"/>
                    </a:lnTo>
                    <a:lnTo>
                      <a:pt x="150" y="13"/>
                    </a:lnTo>
                    <a:lnTo>
                      <a:pt x="150" y="13"/>
                    </a:lnTo>
                    <a:lnTo>
                      <a:pt x="150" y="14"/>
                    </a:lnTo>
                    <a:lnTo>
                      <a:pt x="151" y="14"/>
                    </a:lnTo>
                    <a:lnTo>
                      <a:pt x="151" y="14"/>
                    </a:lnTo>
                    <a:lnTo>
                      <a:pt x="151" y="14"/>
                    </a:lnTo>
                    <a:lnTo>
                      <a:pt x="151" y="14"/>
                    </a:lnTo>
                    <a:lnTo>
                      <a:pt x="151" y="15"/>
                    </a:lnTo>
                    <a:lnTo>
                      <a:pt x="151" y="15"/>
                    </a:lnTo>
                    <a:lnTo>
                      <a:pt x="152" y="15"/>
                    </a:lnTo>
                    <a:lnTo>
                      <a:pt x="152" y="15"/>
                    </a:lnTo>
                    <a:lnTo>
                      <a:pt x="153" y="15"/>
                    </a:lnTo>
                    <a:lnTo>
                      <a:pt x="153" y="15"/>
                    </a:lnTo>
                    <a:lnTo>
                      <a:pt x="153" y="16"/>
                    </a:lnTo>
                    <a:lnTo>
                      <a:pt x="154" y="16"/>
                    </a:lnTo>
                    <a:lnTo>
                      <a:pt x="154" y="16"/>
                    </a:lnTo>
                    <a:lnTo>
                      <a:pt x="155" y="16"/>
                    </a:lnTo>
                    <a:lnTo>
                      <a:pt x="155" y="16"/>
                    </a:lnTo>
                    <a:lnTo>
                      <a:pt x="156" y="16"/>
                    </a:lnTo>
                    <a:lnTo>
                      <a:pt x="156" y="17"/>
                    </a:lnTo>
                    <a:lnTo>
                      <a:pt x="156" y="17"/>
                    </a:lnTo>
                    <a:lnTo>
                      <a:pt x="157" y="17"/>
                    </a:lnTo>
                    <a:lnTo>
                      <a:pt x="157" y="17"/>
                    </a:lnTo>
                    <a:lnTo>
                      <a:pt x="158" y="17"/>
                    </a:lnTo>
                    <a:lnTo>
                      <a:pt x="158" y="17"/>
                    </a:lnTo>
                    <a:lnTo>
                      <a:pt x="159" y="17"/>
                    </a:lnTo>
                    <a:lnTo>
                      <a:pt x="159" y="17"/>
                    </a:lnTo>
                    <a:lnTo>
                      <a:pt x="159" y="18"/>
                    </a:lnTo>
                    <a:lnTo>
                      <a:pt x="159" y="18"/>
                    </a:lnTo>
                    <a:lnTo>
                      <a:pt x="159" y="19"/>
                    </a:lnTo>
                    <a:lnTo>
                      <a:pt x="159" y="19"/>
                    </a:lnTo>
                    <a:lnTo>
                      <a:pt x="159" y="19"/>
                    </a:lnTo>
                    <a:lnTo>
                      <a:pt x="159" y="20"/>
                    </a:lnTo>
                    <a:lnTo>
                      <a:pt x="159" y="20"/>
                    </a:lnTo>
                    <a:lnTo>
                      <a:pt x="159" y="21"/>
                    </a:lnTo>
                    <a:lnTo>
                      <a:pt x="159" y="21"/>
                    </a:lnTo>
                    <a:lnTo>
                      <a:pt x="159" y="21"/>
                    </a:lnTo>
                    <a:lnTo>
                      <a:pt x="159" y="22"/>
                    </a:lnTo>
                    <a:lnTo>
                      <a:pt x="159" y="22"/>
                    </a:lnTo>
                    <a:lnTo>
                      <a:pt x="159" y="22"/>
                    </a:lnTo>
                    <a:lnTo>
                      <a:pt x="159" y="23"/>
                    </a:lnTo>
                    <a:lnTo>
                      <a:pt x="159" y="23"/>
                    </a:lnTo>
                    <a:lnTo>
                      <a:pt x="159" y="24"/>
                    </a:lnTo>
                    <a:lnTo>
                      <a:pt x="159" y="24"/>
                    </a:lnTo>
                    <a:lnTo>
                      <a:pt x="158" y="24"/>
                    </a:lnTo>
                    <a:lnTo>
                      <a:pt x="158" y="24"/>
                    </a:lnTo>
                    <a:lnTo>
                      <a:pt x="158" y="24"/>
                    </a:lnTo>
                    <a:lnTo>
                      <a:pt x="159" y="24"/>
                    </a:lnTo>
                    <a:lnTo>
                      <a:pt x="159" y="25"/>
                    </a:lnTo>
                    <a:lnTo>
                      <a:pt x="160" y="25"/>
                    </a:lnTo>
                    <a:lnTo>
                      <a:pt x="160" y="25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62" y="27"/>
                    </a:lnTo>
                    <a:lnTo>
                      <a:pt x="162" y="27"/>
                    </a:lnTo>
                    <a:lnTo>
                      <a:pt x="163" y="27"/>
                    </a:lnTo>
                    <a:lnTo>
                      <a:pt x="163" y="27"/>
                    </a:lnTo>
                    <a:lnTo>
                      <a:pt x="163" y="27"/>
                    </a:lnTo>
                    <a:lnTo>
                      <a:pt x="163" y="27"/>
                    </a:lnTo>
                    <a:lnTo>
                      <a:pt x="163" y="28"/>
                    </a:lnTo>
                    <a:lnTo>
                      <a:pt x="162" y="28"/>
                    </a:lnTo>
                    <a:lnTo>
                      <a:pt x="162" y="28"/>
                    </a:lnTo>
                    <a:lnTo>
                      <a:pt x="162" y="29"/>
                    </a:lnTo>
                    <a:lnTo>
                      <a:pt x="162" y="29"/>
                    </a:lnTo>
                    <a:lnTo>
                      <a:pt x="162" y="30"/>
                    </a:lnTo>
                    <a:lnTo>
                      <a:pt x="162" y="30"/>
                    </a:lnTo>
                    <a:lnTo>
                      <a:pt x="162" y="31"/>
                    </a:lnTo>
                    <a:lnTo>
                      <a:pt x="162" y="31"/>
                    </a:lnTo>
                    <a:lnTo>
                      <a:pt x="162" y="31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62" y="33"/>
                    </a:lnTo>
                    <a:lnTo>
                      <a:pt x="162" y="33"/>
                    </a:lnTo>
                    <a:lnTo>
                      <a:pt x="162" y="33"/>
                    </a:lnTo>
                    <a:lnTo>
                      <a:pt x="162" y="34"/>
                    </a:lnTo>
                    <a:lnTo>
                      <a:pt x="162" y="34"/>
                    </a:lnTo>
                    <a:lnTo>
                      <a:pt x="162" y="34"/>
                    </a:lnTo>
                    <a:lnTo>
                      <a:pt x="162" y="35"/>
                    </a:lnTo>
                    <a:lnTo>
                      <a:pt x="162" y="35"/>
                    </a:lnTo>
                    <a:lnTo>
                      <a:pt x="162" y="35"/>
                    </a:lnTo>
                    <a:lnTo>
                      <a:pt x="162" y="36"/>
                    </a:lnTo>
                    <a:lnTo>
                      <a:pt x="161" y="36"/>
                    </a:lnTo>
                    <a:lnTo>
                      <a:pt x="161" y="36"/>
                    </a:lnTo>
                    <a:lnTo>
                      <a:pt x="161" y="37"/>
                    </a:lnTo>
                    <a:lnTo>
                      <a:pt x="161" y="37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59" y="37"/>
                    </a:lnTo>
                    <a:lnTo>
                      <a:pt x="159" y="37"/>
                    </a:lnTo>
                    <a:lnTo>
                      <a:pt x="159" y="38"/>
                    </a:lnTo>
                    <a:lnTo>
                      <a:pt x="159" y="38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59" y="39"/>
                    </a:lnTo>
                    <a:lnTo>
                      <a:pt x="159" y="40"/>
                    </a:lnTo>
                    <a:lnTo>
                      <a:pt x="159" y="40"/>
                    </a:lnTo>
                    <a:lnTo>
                      <a:pt x="159" y="41"/>
                    </a:lnTo>
                    <a:lnTo>
                      <a:pt x="159" y="41"/>
                    </a:lnTo>
                    <a:lnTo>
                      <a:pt x="159" y="41"/>
                    </a:lnTo>
                    <a:lnTo>
                      <a:pt x="159" y="41"/>
                    </a:lnTo>
                    <a:lnTo>
                      <a:pt x="159" y="42"/>
                    </a:lnTo>
                    <a:lnTo>
                      <a:pt x="159" y="42"/>
                    </a:lnTo>
                    <a:lnTo>
                      <a:pt x="159" y="43"/>
                    </a:lnTo>
                    <a:lnTo>
                      <a:pt x="158" y="43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58" y="44"/>
                    </a:lnTo>
                    <a:lnTo>
                      <a:pt x="158" y="44"/>
                    </a:lnTo>
                    <a:lnTo>
                      <a:pt x="158" y="44"/>
                    </a:lnTo>
                    <a:lnTo>
                      <a:pt x="158" y="44"/>
                    </a:lnTo>
                    <a:lnTo>
                      <a:pt x="157" y="44"/>
                    </a:lnTo>
                    <a:lnTo>
                      <a:pt x="157" y="45"/>
                    </a:lnTo>
                    <a:lnTo>
                      <a:pt x="157" y="45"/>
                    </a:lnTo>
                    <a:lnTo>
                      <a:pt x="157" y="45"/>
                    </a:lnTo>
                    <a:lnTo>
                      <a:pt x="157" y="46"/>
                    </a:lnTo>
                    <a:lnTo>
                      <a:pt x="157" y="46"/>
                    </a:lnTo>
                    <a:lnTo>
                      <a:pt x="157" y="47"/>
                    </a:lnTo>
                    <a:lnTo>
                      <a:pt x="157" y="47"/>
                    </a:lnTo>
                    <a:lnTo>
                      <a:pt x="156" y="47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54" y="48"/>
                    </a:lnTo>
                    <a:lnTo>
                      <a:pt x="154" y="49"/>
                    </a:lnTo>
                    <a:lnTo>
                      <a:pt x="154" y="49"/>
                    </a:lnTo>
                    <a:lnTo>
                      <a:pt x="154" y="49"/>
                    </a:lnTo>
                    <a:lnTo>
                      <a:pt x="153" y="49"/>
                    </a:lnTo>
                    <a:lnTo>
                      <a:pt x="153" y="49"/>
                    </a:lnTo>
                    <a:lnTo>
                      <a:pt x="153" y="49"/>
                    </a:lnTo>
                    <a:lnTo>
                      <a:pt x="152" y="49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51" y="51"/>
                    </a:lnTo>
                    <a:lnTo>
                      <a:pt x="151" y="52"/>
                    </a:lnTo>
                    <a:lnTo>
                      <a:pt x="151" y="52"/>
                    </a:lnTo>
                    <a:lnTo>
                      <a:pt x="151" y="53"/>
                    </a:lnTo>
                    <a:lnTo>
                      <a:pt x="151" y="53"/>
                    </a:lnTo>
                    <a:lnTo>
                      <a:pt x="151" y="54"/>
                    </a:lnTo>
                    <a:lnTo>
                      <a:pt x="151" y="54"/>
                    </a:lnTo>
                    <a:lnTo>
                      <a:pt x="151" y="54"/>
                    </a:lnTo>
                    <a:lnTo>
                      <a:pt x="151" y="54"/>
                    </a:lnTo>
                    <a:lnTo>
                      <a:pt x="151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49" y="54"/>
                    </a:lnTo>
                    <a:lnTo>
                      <a:pt x="149" y="55"/>
                    </a:lnTo>
                    <a:lnTo>
                      <a:pt x="149" y="55"/>
                    </a:lnTo>
                    <a:lnTo>
                      <a:pt x="149" y="55"/>
                    </a:lnTo>
                    <a:lnTo>
                      <a:pt x="149" y="56"/>
                    </a:lnTo>
                    <a:lnTo>
                      <a:pt x="148" y="56"/>
                    </a:lnTo>
                    <a:lnTo>
                      <a:pt x="148" y="56"/>
                    </a:lnTo>
                    <a:lnTo>
                      <a:pt x="148" y="56"/>
                    </a:lnTo>
                    <a:lnTo>
                      <a:pt x="148" y="56"/>
                    </a:lnTo>
                    <a:lnTo>
                      <a:pt x="148" y="57"/>
                    </a:lnTo>
                    <a:lnTo>
                      <a:pt x="148" y="57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6" y="58"/>
                    </a:lnTo>
                    <a:lnTo>
                      <a:pt x="146" y="58"/>
                    </a:lnTo>
                    <a:lnTo>
                      <a:pt x="146" y="59"/>
                    </a:lnTo>
                    <a:lnTo>
                      <a:pt x="146" y="59"/>
                    </a:lnTo>
                    <a:lnTo>
                      <a:pt x="145" y="60"/>
                    </a:lnTo>
                    <a:lnTo>
                      <a:pt x="145" y="60"/>
                    </a:lnTo>
                    <a:lnTo>
                      <a:pt x="145" y="61"/>
                    </a:lnTo>
                    <a:lnTo>
                      <a:pt x="145" y="61"/>
                    </a:lnTo>
                    <a:lnTo>
                      <a:pt x="145" y="61"/>
                    </a:lnTo>
                    <a:lnTo>
                      <a:pt x="145" y="61"/>
                    </a:lnTo>
                    <a:lnTo>
                      <a:pt x="145" y="62"/>
                    </a:lnTo>
                    <a:lnTo>
                      <a:pt x="146" y="62"/>
                    </a:lnTo>
                    <a:lnTo>
                      <a:pt x="146" y="62"/>
                    </a:lnTo>
                    <a:lnTo>
                      <a:pt x="146" y="62"/>
                    </a:lnTo>
                    <a:lnTo>
                      <a:pt x="146" y="63"/>
                    </a:lnTo>
                    <a:lnTo>
                      <a:pt x="147" y="63"/>
                    </a:lnTo>
                    <a:lnTo>
                      <a:pt x="147" y="63"/>
                    </a:lnTo>
                    <a:lnTo>
                      <a:pt x="147" y="64"/>
                    </a:lnTo>
                    <a:lnTo>
                      <a:pt x="147" y="64"/>
                    </a:lnTo>
                    <a:lnTo>
                      <a:pt x="148" y="64"/>
                    </a:lnTo>
                    <a:lnTo>
                      <a:pt x="148" y="64"/>
                    </a:lnTo>
                    <a:lnTo>
                      <a:pt x="148" y="65"/>
                    </a:lnTo>
                    <a:lnTo>
                      <a:pt x="148" y="65"/>
                    </a:lnTo>
                    <a:lnTo>
                      <a:pt x="148" y="65"/>
                    </a:lnTo>
                    <a:lnTo>
                      <a:pt x="148" y="66"/>
                    </a:lnTo>
                    <a:lnTo>
                      <a:pt x="149" y="66"/>
                    </a:lnTo>
                    <a:lnTo>
                      <a:pt x="149" y="66"/>
                    </a:lnTo>
                    <a:lnTo>
                      <a:pt x="149" y="67"/>
                    </a:lnTo>
                    <a:lnTo>
                      <a:pt x="148" y="67"/>
                    </a:lnTo>
                    <a:lnTo>
                      <a:pt x="148" y="67"/>
                    </a:lnTo>
                    <a:lnTo>
                      <a:pt x="148" y="67"/>
                    </a:lnTo>
                    <a:lnTo>
                      <a:pt x="147" y="67"/>
                    </a:lnTo>
                    <a:lnTo>
                      <a:pt x="147" y="67"/>
                    </a:lnTo>
                    <a:lnTo>
                      <a:pt x="147" y="67"/>
                    </a:lnTo>
                    <a:lnTo>
                      <a:pt x="146" y="68"/>
                    </a:lnTo>
                    <a:lnTo>
                      <a:pt x="146" y="68"/>
                    </a:lnTo>
                    <a:lnTo>
                      <a:pt x="146" y="68"/>
                    </a:lnTo>
                    <a:lnTo>
                      <a:pt x="146" y="69"/>
                    </a:lnTo>
                    <a:lnTo>
                      <a:pt x="147" y="69"/>
                    </a:lnTo>
                    <a:lnTo>
                      <a:pt x="147" y="70"/>
                    </a:lnTo>
                    <a:lnTo>
                      <a:pt x="147" y="70"/>
                    </a:lnTo>
                    <a:lnTo>
                      <a:pt x="147" y="70"/>
                    </a:lnTo>
                    <a:lnTo>
                      <a:pt x="148" y="70"/>
                    </a:lnTo>
                    <a:lnTo>
                      <a:pt x="148" y="71"/>
                    </a:lnTo>
                    <a:lnTo>
                      <a:pt x="148" y="71"/>
                    </a:lnTo>
                    <a:lnTo>
                      <a:pt x="148" y="72"/>
                    </a:lnTo>
                    <a:lnTo>
                      <a:pt x="148" y="72"/>
                    </a:lnTo>
                    <a:lnTo>
                      <a:pt x="148" y="72"/>
                    </a:lnTo>
                    <a:lnTo>
                      <a:pt x="148" y="73"/>
                    </a:lnTo>
                    <a:lnTo>
                      <a:pt x="149" y="73"/>
                    </a:lnTo>
                    <a:lnTo>
                      <a:pt x="149" y="73"/>
                    </a:lnTo>
                    <a:lnTo>
                      <a:pt x="149" y="74"/>
                    </a:lnTo>
                    <a:lnTo>
                      <a:pt x="149" y="74"/>
                    </a:lnTo>
                    <a:lnTo>
                      <a:pt x="150" y="74"/>
                    </a:lnTo>
                    <a:lnTo>
                      <a:pt x="150" y="74"/>
                    </a:lnTo>
                    <a:lnTo>
                      <a:pt x="150" y="74"/>
                    </a:lnTo>
                    <a:lnTo>
                      <a:pt x="150" y="74"/>
                    </a:lnTo>
                    <a:lnTo>
                      <a:pt x="150" y="75"/>
                    </a:lnTo>
                    <a:lnTo>
                      <a:pt x="150" y="75"/>
                    </a:lnTo>
                    <a:lnTo>
                      <a:pt x="150" y="75"/>
                    </a:lnTo>
                    <a:lnTo>
                      <a:pt x="149" y="75"/>
                    </a:lnTo>
                    <a:lnTo>
                      <a:pt x="149" y="75"/>
                    </a:lnTo>
                    <a:lnTo>
                      <a:pt x="149" y="74"/>
                    </a:lnTo>
                    <a:lnTo>
                      <a:pt x="148" y="74"/>
                    </a:lnTo>
                    <a:lnTo>
                      <a:pt x="148" y="74"/>
                    </a:lnTo>
                    <a:lnTo>
                      <a:pt x="147" y="74"/>
                    </a:lnTo>
                    <a:lnTo>
                      <a:pt x="147" y="74"/>
                    </a:lnTo>
                    <a:lnTo>
                      <a:pt x="146" y="75"/>
                    </a:lnTo>
                    <a:lnTo>
                      <a:pt x="146" y="75"/>
                    </a:lnTo>
                    <a:lnTo>
                      <a:pt x="145" y="75"/>
                    </a:lnTo>
                    <a:lnTo>
                      <a:pt x="145" y="75"/>
                    </a:lnTo>
                    <a:lnTo>
                      <a:pt x="144" y="75"/>
                    </a:lnTo>
                    <a:lnTo>
                      <a:pt x="144" y="75"/>
                    </a:lnTo>
                    <a:lnTo>
                      <a:pt x="143" y="75"/>
                    </a:lnTo>
                    <a:lnTo>
                      <a:pt x="143" y="74"/>
                    </a:lnTo>
                    <a:lnTo>
                      <a:pt x="143" y="74"/>
                    </a:lnTo>
                    <a:lnTo>
                      <a:pt x="142" y="74"/>
                    </a:lnTo>
                    <a:lnTo>
                      <a:pt x="142" y="74"/>
                    </a:lnTo>
                    <a:lnTo>
                      <a:pt x="142" y="74"/>
                    </a:lnTo>
                    <a:lnTo>
                      <a:pt x="142" y="74"/>
                    </a:lnTo>
                    <a:lnTo>
                      <a:pt x="142" y="73"/>
                    </a:lnTo>
                    <a:lnTo>
                      <a:pt x="141" y="73"/>
                    </a:lnTo>
                    <a:lnTo>
                      <a:pt x="141" y="73"/>
                    </a:lnTo>
                    <a:lnTo>
                      <a:pt x="141" y="73"/>
                    </a:lnTo>
                    <a:lnTo>
                      <a:pt x="141" y="72"/>
                    </a:lnTo>
                    <a:lnTo>
                      <a:pt x="141" y="72"/>
                    </a:lnTo>
                    <a:lnTo>
                      <a:pt x="141" y="72"/>
                    </a:lnTo>
                    <a:lnTo>
                      <a:pt x="141" y="73"/>
                    </a:lnTo>
                    <a:lnTo>
                      <a:pt x="141" y="73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8" y="75"/>
                    </a:lnTo>
                    <a:lnTo>
                      <a:pt x="138" y="76"/>
                    </a:lnTo>
                    <a:lnTo>
                      <a:pt x="138" y="76"/>
                    </a:lnTo>
                    <a:lnTo>
                      <a:pt x="138" y="76"/>
                    </a:lnTo>
                    <a:lnTo>
                      <a:pt x="137" y="76"/>
                    </a:lnTo>
                    <a:lnTo>
                      <a:pt x="137" y="77"/>
                    </a:lnTo>
                    <a:lnTo>
                      <a:pt x="137" y="77"/>
                    </a:lnTo>
                    <a:lnTo>
                      <a:pt x="137" y="77"/>
                    </a:lnTo>
                    <a:lnTo>
                      <a:pt x="136" y="77"/>
                    </a:lnTo>
                    <a:lnTo>
                      <a:pt x="136" y="77"/>
                    </a:lnTo>
                    <a:lnTo>
                      <a:pt x="135" y="77"/>
                    </a:lnTo>
                    <a:lnTo>
                      <a:pt x="135" y="77"/>
                    </a:lnTo>
                    <a:lnTo>
                      <a:pt x="135" y="77"/>
                    </a:lnTo>
                    <a:lnTo>
                      <a:pt x="134" y="77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3" y="77"/>
                    </a:lnTo>
                    <a:lnTo>
                      <a:pt x="133" y="77"/>
                    </a:lnTo>
                    <a:lnTo>
                      <a:pt x="132" y="77"/>
                    </a:lnTo>
                    <a:lnTo>
                      <a:pt x="132" y="77"/>
                    </a:lnTo>
                    <a:lnTo>
                      <a:pt x="132" y="77"/>
                    </a:lnTo>
                    <a:lnTo>
                      <a:pt x="131" y="78"/>
                    </a:lnTo>
                    <a:lnTo>
                      <a:pt x="131" y="78"/>
                    </a:lnTo>
                    <a:lnTo>
                      <a:pt x="132" y="78"/>
                    </a:lnTo>
                    <a:lnTo>
                      <a:pt x="132" y="79"/>
                    </a:lnTo>
                    <a:lnTo>
                      <a:pt x="131" y="79"/>
                    </a:lnTo>
                    <a:lnTo>
                      <a:pt x="131" y="79"/>
                    </a:lnTo>
                    <a:lnTo>
                      <a:pt x="131" y="79"/>
                    </a:lnTo>
                    <a:lnTo>
                      <a:pt x="131" y="79"/>
                    </a:lnTo>
                    <a:lnTo>
                      <a:pt x="130" y="79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29" y="81"/>
                    </a:lnTo>
                    <a:lnTo>
                      <a:pt x="129" y="81"/>
                    </a:lnTo>
                    <a:lnTo>
                      <a:pt x="128" y="82"/>
                    </a:lnTo>
                    <a:lnTo>
                      <a:pt x="128" y="82"/>
                    </a:lnTo>
                    <a:lnTo>
                      <a:pt x="128" y="82"/>
                    </a:lnTo>
                    <a:lnTo>
                      <a:pt x="128" y="83"/>
                    </a:lnTo>
                    <a:lnTo>
                      <a:pt x="127" y="83"/>
                    </a:lnTo>
                    <a:lnTo>
                      <a:pt x="127" y="83"/>
                    </a:lnTo>
                    <a:lnTo>
                      <a:pt x="126" y="83"/>
                    </a:lnTo>
                    <a:lnTo>
                      <a:pt x="126" y="83"/>
                    </a:lnTo>
                    <a:lnTo>
                      <a:pt x="125" y="83"/>
                    </a:lnTo>
                    <a:lnTo>
                      <a:pt x="125" y="82"/>
                    </a:lnTo>
                    <a:lnTo>
                      <a:pt x="125" y="82"/>
                    </a:lnTo>
                    <a:lnTo>
                      <a:pt x="124" y="82"/>
                    </a:lnTo>
                    <a:lnTo>
                      <a:pt x="124" y="83"/>
                    </a:lnTo>
                    <a:lnTo>
                      <a:pt x="124" y="83"/>
                    </a:lnTo>
                    <a:lnTo>
                      <a:pt x="123" y="83"/>
                    </a:lnTo>
                    <a:lnTo>
                      <a:pt x="123" y="84"/>
                    </a:lnTo>
                    <a:lnTo>
                      <a:pt x="123" y="84"/>
                    </a:lnTo>
                    <a:lnTo>
                      <a:pt x="122" y="84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6"/>
                    </a:lnTo>
                    <a:lnTo>
                      <a:pt x="121" y="86"/>
                    </a:lnTo>
                    <a:lnTo>
                      <a:pt x="121" y="86"/>
                    </a:lnTo>
                    <a:lnTo>
                      <a:pt x="121" y="86"/>
                    </a:lnTo>
                    <a:lnTo>
                      <a:pt x="121" y="87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19" y="86"/>
                    </a:lnTo>
                    <a:lnTo>
                      <a:pt x="119" y="86"/>
                    </a:lnTo>
                    <a:lnTo>
                      <a:pt x="119" y="86"/>
                    </a:lnTo>
                    <a:lnTo>
                      <a:pt x="118" y="86"/>
                    </a:lnTo>
                    <a:lnTo>
                      <a:pt x="118" y="85"/>
                    </a:lnTo>
                    <a:lnTo>
                      <a:pt x="118" y="85"/>
                    </a:lnTo>
                    <a:lnTo>
                      <a:pt x="118" y="85"/>
                    </a:lnTo>
                    <a:lnTo>
                      <a:pt x="118" y="84"/>
                    </a:lnTo>
                    <a:lnTo>
                      <a:pt x="117" y="84"/>
                    </a:lnTo>
                    <a:lnTo>
                      <a:pt x="117" y="84"/>
                    </a:lnTo>
                    <a:lnTo>
                      <a:pt x="116" y="84"/>
                    </a:lnTo>
                    <a:lnTo>
                      <a:pt x="116" y="84"/>
                    </a:lnTo>
                    <a:lnTo>
                      <a:pt x="115" y="85"/>
                    </a:lnTo>
                    <a:lnTo>
                      <a:pt x="115" y="85"/>
                    </a:lnTo>
                    <a:lnTo>
                      <a:pt x="115" y="85"/>
                    </a:lnTo>
                    <a:lnTo>
                      <a:pt x="114" y="85"/>
                    </a:lnTo>
                    <a:lnTo>
                      <a:pt x="114" y="85"/>
                    </a:lnTo>
                    <a:lnTo>
                      <a:pt x="114" y="86"/>
                    </a:lnTo>
                    <a:lnTo>
                      <a:pt x="113" y="86"/>
                    </a:lnTo>
                    <a:lnTo>
                      <a:pt x="113" y="86"/>
                    </a:lnTo>
                    <a:lnTo>
                      <a:pt x="113" y="86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13" y="89"/>
                    </a:lnTo>
                    <a:lnTo>
                      <a:pt x="113" y="89"/>
                    </a:lnTo>
                    <a:lnTo>
                      <a:pt x="113" y="90"/>
                    </a:lnTo>
                    <a:lnTo>
                      <a:pt x="113" y="90"/>
                    </a:lnTo>
                    <a:lnTo>
                      <a:pt x="113" y="90"/>
                    </a:lnTo>
                    <a:lnTo>
                      <a:pt x="113" y="91"/>
                    </a:lnTo>
                    <a:lnTo>
                      <a:pt x="113" y="91"/>
                    </a:lnTo>
                    <a:lnTo>
                      <a:pt x="113" y="92"/>
                    </a:lnTo>
                    <a:lnTo>
                      <a:pt x="113" y="92"/>
                    </a:lnTo>
                    <a:lnTo>
                      <a:pt x="113" y="92"/>
                    </a:lnTo>
                    <a:lnTo>
                      <a:pt x="113" y="93"/>
                    </a:lnTo>
                    <a:lnTo>
                      <a:pt x="112" y="93"/>
                    </a:lnTo>
                    <a:lnTo>
                      <a:pt x="112" y="93"/>
                    </a:lnTo>
                    <a:lnTo>
                      <a:pt x="113" y="93"/>
                    </a:lnTo>
                    <a:lnTo>
                      <a:pt x="113" y="94"/>
                    </a:lnTo>
                    <a:lnTo>
                      <a:pt x="113" y="94"/>
                    </a:lnTo>
                    <a:lnTo>
                      <a:pt x="113" y="94"/>
                    </a:lnTo>
                    <a:lnTo>
                      <a:pt x="113" y="95"/>
                    </a:lnTo>
                    <a:lnTo>
                      <a:pt x="114" y="95"/>
                    </a:lnTo>
                    <a:lnTo>
                      <a:pt x="114" y="95"/>
                    </a:lnTo>
                    <a:lnTo>
                      <a:pt x="114" y="96"/>
                    </a:lnTo>
                    <a:lnTo>
                      <a:pt x="114" y="96"/>
                    </a:lnTo>
                    <a:lnTo>
                      <a:pt x="114" y="96"/>
                    </a:lnTo>
                    <a:lnTo>
                      <a:pt x="114" y="97"/>
                    </a:lnTo>
                    <a:lnTo>
                      <a:pt x="113" y="97"/>
                    </a:lnTo>
                    <a:lnTo>
                      <a:pt x="113" y="97"/>
                    </a:lnTo>
                    <a:lnTo>
                      <a:pt x="113" y="97"/>
                    </a:lnTo>
                    <a:lnTo>
                      <a:pt x="112" y="97"/>
                    </a:lnTo>
                    <a:lnTo>
                      <a:pt x="112" y="97"/>
                    </a:lnTo>
                    <a:lnTo>
                      <a:pt x="112" y="98"/>
                    </a:lnTo>
                    <a:lnTo>
                      <a:pt x="111" y="97"/>
                    </a:lnTo>
                    <a:lnTo>
                      <a:pt x="111" y="98"/>
                    </a:lnTo>
                    <a:lnTo>
                      <a:pt x="111" y="99"/>
                    </a:lnTo>
                    <a:lnTo>
                      <a:pt x="110" y="99"/>
                    </a:lnTo>
                    <a:lnTo>
                      <a:pt x="110" y="100"/>
                    </a:lnTo>
                    <a:lnTo>
                      <a:pt x="109" y="100"/>
                    </a:lnTo>
                    <a:lnTo>
                      <a:pt x="109" y="100"/>
                    </a:lnTo>
                    <a:lnTo>
                      <a:pt x="108" y="101"/>
                    </a:lnTo>
                    <a:lnTo>
                      <a:pt x="108" y="101"/>
                    </a:lnTo>
                    <a:lnTo>
                      <a:pt x="107" y="102"/>
                    </a:lnTo>
                    <a:lnTo>
                      <a:pt x="107" y="102"/>
                    </a:lnTo>
                    <a:lnTo>
                      <a:pt x="108" y="103"/>
                    </a:lnTo>
                    <a:lnTo>
                      <a:pt x="107" y="103"/>
                    </a:lnTo>
                    <a:lnTo>
                      <a:pt x="107" y="103"/>
                    </a:lnTo>
                    <a:lnTo>
                      <a:pt x="106" y="104"/>
                    </a:lnTo>
                    <a:lnTo>
                      <a:pt x="105" y="104"/>
                    </a:lnTo>
                    <a:lnTo>
                      <a:pt x="105" y="104"/>
                    </a:lnTo>
                    <a:lnTo>
                      <a:pt x="104" y="104"/>
                    </a:lnTo>
                    <a:lnTo>
                      <a:pt x="103" y="104"/>
                    </a:lnTo>
                    <a:lnTo>
                      <a:pt x="102" y="103"/>
                    </a:lnTo>
                    <a:lnTo>
                      <a:pt x="102" y="103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1" y="104"/>
                    </a:lnTo>
                    <a:lnTo>
                      <a:pt x="101" y="104"/>
                    </a:lnTo>
                    <a:lnTo>
                      <a:pt x="101" y="104"/>
                    </a:lnTo>
                    <a:lnTo>
                      <a:pt x="101" y="105"/>
                    </a:lnTo>
                    <a:lnTo>
                      <a:pt x="101" y="105"/>
                    </a:lnTo>
                    <a:lnTo>
                      <a:pt x="100" y="105"/>
                    </a:lnTo>
                    <a:lnTo>
                      <a:pt x="100" y="105"/>
                    </a:lnTo>
                    <a:lnTo>
                      <a:pt x="99" y="104"/>
                    </a:lnTo>
                    <a:lnTo>
                      <a:pt x="99" y="103"/>
                    </a:lnTo>
                    <a:lnTo>
                      <a:pt x="98" y="103"/>
                    </a:lnTo>
                    <a:lnTo>
                      <a:pt x="98" y="103"/>
                    </a:lnTo>
                    <a:lnTo>
                      <a:pt x="98" y="104"/>
                    </a:lnTo>
                    <a:lnTo>
                      <a:pt x="97" y="104"/>
                    </a:lnTo>
                    <a:lnTo>
                      <a:pt x="97" y="103"/>
                    </a:lnTo>
                    <a:lnTo>
                      <a:pt x="97" y="103"/>
                    </a:lnTo>
                    <a:lnTo>
                      <a:pt x="96" y="104"/>
                    </a:lnTo>
                    <a:lnTo>
                      <a:pt x="96" y="104"/>
                    </a:lnTo>
                    <a:lnTo>
                      <a:pt x="96" y="103"/>
                    </a:lnTo>
                    <a:lnTo>
                      <a:pt x="95" y="103"/>
                    </a:lnTo>
                    <a:lnTo>
                      <a:pt x="95" y="102"/>
                    </a:lnTo>
                    <a:lnTo>
                      <a:pt x="94" y="102"/>
                    </a:lnTo>
                    <a:lnTo>
                      <a:pt x="94" y="103"/>
                    </a:lnTo>
                    <a:lnTo>
                      <a:pt x="93" y="102"/>
                    </a:lnTo>
                    <a:lnTo>
                      <a:pt x="93" y="102"/>
                    </a:lnTo>
                    <a:lnTo>
                      <a:pt x="93" y="102"/>
                    </a:lnTo>
                    <a:lnTo>
                      <a:pt x="93" y="102"/>
                    </a:lnTo>
                    <a:lnTo>
                      <a:pt x="93" y="101"/>
                    </a:lnTo>
                    <a:lnTo>
                      <a:pt x="92" y="102"/>
                    </a:lnTo>
                    <a:lnTo>
                      <a:pt x="92" y="102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91" y="101"/>
                    </a:lnTo>
                    <a:lnTo>
                      <a:pt x="91" y="101"/>
                    </a:lnTo>
                    <a:lnTo>
                      <a:pt x="90" y="100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9" y="100"/>
                    </a:lnTo>
                    <a:lnTo>
                      <a:pt x="89" y="100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7" y="100"/>
                    </a:lnTo>
                    <a:lnTo>
                      <a:pt x="87" y="100"/>
                    </a:lnTo>
                    <a:lnTo>
                      <a:pt x="87" y="100"/>
                    </a:lnTo>
                    <a:lnTo>
                      <a:pt x="88" y="99"/>
                    </a:lnTo>
                    <a:lnTo>
                      <a:pt x="87" y="99"/>
                    </a:lnTo>
                    <a:lnTo>
                      <a:pt x="87" y="98"/>
                    </a:lnTo>
                    <a:lnTo>
                      <a:pt x="84" y="97"/>
                    </a:lnTo>
                    <a:lnTo>
                      <a:pt x="84" y="97"/>
                    </a:lnTo>
                    <a:lnTo>
                      <a:pt x="84" y="98"/>
                    </a:lnTo>
                    <a:lnTo>
                      <a:pt x="83" y="98"/>
                    </a:lnTo>
                    <a:lnTo>
                      <a:pt x="83" y="98"/>
                    </a:lnTo>
                    <a:lnTo>
                      <a:pt x="82" y="98"/>
                    </a:lnTo>
                    <a:lnTo>
                      <a:pt x="82" y="97"/>
                    </a:lnTo>
                    <a:lnTo>
                      <a:pt x="82" y="96"/>
                    </a:lnTo>
                    <a:lnTo>
                      <a:pt x="83" y="96"/>
                    </a:lnTo>
                    <a:lnTo>
                      <a:pt x="83" y="96"/>
                    </a:lnTo>
                    <a:lnTo>
                      <a:pt x="83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1" y="95"/>
                    </a:lnTo>
                    <a:lnTo>
                      <a:pt x="81" y="95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3"/>
                    </a:lnTo>
                    <a:lnTo>
                      <a:pt x="80" y="93"/>
                    </a:lnTo>
                    <a:lnTo>
                      <a:pt x="79" y="93"/>
                    </a:lnTo>
                    <a:lnTo>
                      <a:pt x="79" y="91"/>
                    </a:lnTo>
                    <a:lnTo>
                      <a:pt x="78" y="91"/>
                    </a:lnTo>
                    <a:lnTo>
                      <a:pt x="78" y="92"/>
                    </a:lnTo>
                    <a:lnTo>
                      <a:pt x="78" y="92"/>
                    </a:lnTo>
                    <a:lnTo>
                      <a:pt x="78" y="92"/>
                    </a:lnTo>
                    <a:lnTo>
                      <a:pt x="78" y="93"/>
                    </a:lnTo>
                    <a:lnTo>
                      <a:pt x="78" y="93"/>
                    </a:lnTo>
                    <a:lnTo>
                      <a:pt x="77" y="93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7" y="91"/>
                    </a:lnTo>
                    <a:lnTo>
                      <a:pt x="76" y="91"/>
                    </a:lnTo>
                    <a:lnTo>
                      <a:pt x="76" y="91"/>
                    </a:lnTo>
                    <a:lnTo>
                      <a:pt x="76" y="92"/>
                    </a:lnTo>
                    <a:lnTo>
                      <a:pt x="76" y="92"/>
                    </a:lnTo>
                    <a:lnTo>
                      <a:pt x="75" y="92"/>
                    </a:lnTo>
                    <a:lnTo>
                      <a:pt x="75" y="92"/>
                    </a:lnTo>
                    <a:lnTo>
                      <a:pt x="74" y="91"/>
                    </a:lnTo>
                    <a:lnTo>
                      <a:pt x="74" y="90"/>
                    </a:lnTo>
                    <a:lnTo>
                      <a:pt x="74" y="90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73" y="89"/>
                    </a:lnTo>
                    <a:lnTo>
                      <a:pt x="73" y="89"/>
                    </a:lnTo>
                    <a:lnTo>
                      <a:pt x="73" y="88"/>
                    </a:lnTo>
                    <a:lnTo>
                      <a:pt x="72" y="88"/>
                    </a:lnTo>
                    <a:lnTo>
                      <a:pt x="72" y="87"/>
                    </a:lnTo>
                    <a:lnTo>
                      <a:pt x="72" y="86"/>
                    </a:lnTo>
                    <a:lnTo>
                      <a:pt x="72" y="86"/>
                    </a:lnTo>
                    <a:lnTo>
                      <a:pt x="72" y="87"/>
                    </a:lnTo>
                    <a:lnTo>
                      <a:pt x="71" y="87"/>
                    </a:lnTo>
                    <a:lnTo>
                      <a:pt x="70" y="87"/>
                    </a:lnTo>
                    <a:lnTo>
                      <a:pt x="70" y="86"/>
                    </a:lnTo>
                    <a:lnTo>
                      <a:pt x="69" y="85"/>
                    </a:lnTo>
                    <a:lnTo>
                      <a:pt x="68" y="85"/>
                    </a:lnTo>
                    <a:lnTo>
                      <a:pt x="69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7" y="84"/>
                    </a:lnTo>
                    <a:lnTo>
                      <a:pt x="65" y="84"/>
                    </a:lnTo>
                    <a:lnTo>
                      <a:pt x="64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2" y="83"/>
                    </a:lnTo>
                    <a:lnTo>
                      <a:pt x="62" y="83"/>
                    </a:lnTo>
                    <a:lnTo>
                      <a:pt x="62" y="82"/>
                    </a:lnTo>
                    <a:lnTo>
                      <a:pt x="62" y="82"/>
                    </a:lnTo>
                    <a:lnTo>
                      <a:pt x="61" y="81"/>
                    </a:lnTo>
                    <a:lnTo>
                      <a:pt x="60" y="82"/>
                    </a:lnTo>
                    <a:lnTo>
                      <a:pt x="59" y="83"/>
                    </a:lnTo>
                    <a:lnTo>
                      <a:pt x="60" y="83"/>
                    </a:lnTo>
                    <a:lnTo>
                      <a:pt x="60" y="84"/>
                    </a:lnTo>
                    <a:lnTo>
                      <a:pt x="59" y="84"/>
                    </a:lnTo>
                    <a:lnTo>
                      <a:pt x="59" y="86"/>
                    </a:lnTo>
                    <a:lnTo>
                      <a:pt x="58" y="86"/>
                    </a:lnTo>
                    <a:lnTo>
                      <a:pt x="58" y="86"/>
                    </a:lnTo>
                    <a:lnTo>
                      <a:pt x="58" y="86"/>
                    </a:lnTo>
                    <a:lnTo>
                      <a:pt x="58" y="85"/>
                    </a:lnTo>
                    <a:lnTo>
                      <a:pt x="58" y="84"/>
                    </a:lnTo>
                    <a:lnTo>
                      <a:pt x="59" y="84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8" y="82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4" y="82"/>
                    </a:lnTo>
                    <a:lnTo>
                      <a:pt x="53" y="82"/>
                    </a:lnTo>
                    <a:lnTo>
                      <a:pt x="53" y="82"/>
                    </a:lnTo>
                    <a:lnTo>
                      <a:pt x="53" y="83"/>
                    </a:lnTo>
                    <a:lnTo>
                      <a:pt x="53" y="84"/>
                    </a:lnTo>
                    <a:lnTo>
                      <a:pt x="54" y="84"/>
                    </a:lnTo>
                    <a:lnTo>
                      <a:pt x="54" y="85"/>
                    </a:lnTo>
                    <a:lnTo>
                      <a:pt x="54" y="85"/>
                    </a:lnTo>
                    <a:lnTo>
                      <a:pt x="53" y="85"/>
                    </a:lnTo>
                    <a:lnTo>
                      <a:pt x="52" y="84"/>
                    </a:lnTo>
                    <a:lnTo>
                      <a:pt x="51" y="84"/>
                    </a:lnTo>
                    <a:lnTo>
                      <a:pt x="51" y="83"/>
                    </a:lnTo>
                    <a:lnTo>
                      <a:pt x="50" y="84"/>
                    </a:lnTo>
                    <a:lnTo>
                      <a:pt x="50" y="84"/>
                    </a:lnTo>
                    <a:lnTo>
                      <a:pt x="49" y="84"/>
                    </a:lnTo>
                    <a:lnTo>
                      <a:pt x="48" y="84"/>
                    </a:lnTo>
                    <a:lnTo>
                      <a:pt x="47" y="84"/>
                    </a:lnTo>
                    <a:lnTo>
                      <a:pt x="47" y="85"/>
                    </a:lnTo>
                    <a:lnTo>
                      <a:pt x="46" y="84"/>
                    </a:lnTo>
                    <a:lnTo>
                      <a:pt x="46" y="84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45" y="83"/>
                    </a:lnTo>
                    <a:lnTo>
                      <a:pt x="45" y="84"/>
                    </a:lnTo>
                    <a:lnTo>
                      <a:pt x="45" y="84"/>
                    </a:lnTo>
                    <a:lnTo>
                      <a:pt x="45" y="85"/>
                    </a:lnTo>
                    <a:lnTo>
                      <a:pt x="44" y="85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7"/>
                    </a:lnTo>
                    <a:lnTo>
                      <a:pt x="42" y="87"/>
                    </a:lnTo>
                    <a:lnTo>
                      <a:pt x="41" y="86"/>
                    </a:lnTo>
                    <a:lnTo>
                      <a:pt x="41" y="85"/>
                    </a:lnTo>
                    <a:lnTo>
                      <a:pt x="41" y="85"/>
                    </a:lnTo>
                    <a:lnTo>
                      <a:pt x="40" y="85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5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3"/>
                    </a:lnTo>
                    <a:lnTo>
                      <a:pt x="37" y="84"/>
                    </a:lnTo>
                    <a:lnTo>
                      <a:pt x="37" y="84"/>
                    </a:lnTo>
                    <a:lnTo>
                      <a:pt x="37" y="84"/>
                    </a:lnTo>
                    <a:lnTo>
                      <a:pt x="38" y="84"/>
                    </a:lnTo>
                    <a:lnTo>
                      <a:pt x="38" y="85"/>
                    </a:lnTo>
                    <a:lnTo>
                      <a:pt x="39" y="85"/>
                    </a:lnTo>
                    <a:lnTo>
                      <a:pt x="38" y="86"/>
                    </a:lnTo>
                    <a:lnTo>
                      <a:pt x="38" y="86"/>
                    </a:lnTo>
                    <a:lnTo>
                      <a:pt x="37" y="87"/>
                    </a:lnTo>
                    <a:lnTo>
                      <a:pt x="37" y="87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35" y="88"/>
                    </a:lnTo>
                    <a:lnTo>
                      <a:pt x="35" y="88"/>
                    </a:lnTo>
                    <a:lnTo>
                      <a:pt x="35" y="88"/>
                    </a:lnTo>
                    <a:lnTo>
                      <a:pt x="34" y="87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2" y="86"/>
                    </a:lnTo>
                    <a:lnTo>
                      <a:pt x="32" y="86"/>
                    </a:lnTo>
                    <a:lnTo>
                      <a:pt x="31" y="86"/>
                    </a:lnTo>
                    <a:lnTo>
                      <a:pt x="31" y="86"/>
                    </a:lnTo>
                    <a:lnTo>
                      <a:pt x="30" y="84"/>
                    </a:lnTo>
                    <a:lnTo>
                      <a:pt x="30" y="84"/>
                    </a:lnTo>
                    <a:lnTo>
                      <a:pt x="29" y="84"/>
                    </a:lnTo>
                    <a:lnTo>
                      <a:pt x="29" y="84"/>
                    </a:lnTo>
                    <a:lnTo>
                      <a:pt x="28" y="84"/>
                    </a:lnTo>
                    <a:lnTo>
                      <a:pt x="28" y="85"/>
                    </a:lnTo>
                    <a:lnTo>
                      <a:pt x="29" y="86"/>
                    </a:lnTo>
                    <a:lnTo>
                      <a:pt x="29" y="86"/>
                    </a:lnTo>
                    <a:lnTo>
                      <a:pt x="28" y="86"/>
                    </a:lnTo>
                    <a:lnTo>
                      <a:pt x="27" y="85"/>
                    </a:lnTo>
                    <a:lnTo>
                      <a:pt x="26" y="85"/>
                    </a:lnTo>
                    <a:lnTo>
                      <a:pt x="26" y="86"/>
                    </a:lnTo>
                    <a:lnTo>
                      <a:pt x="25" y="86"/>
                    </a:lnTo>
                    <a:lnTo>
                      <a:pt x="25" y="86"/>
                    </a:lnTo>
                    <a:lnTo>
                      <a:pt x="24" y="86"/>
                    </a:lnTo>
                    <a:lnTo>
                      <a:pt x="23" y="87"/>
                    </a:lnTo>
                    <a:lnTo>
                      <a:pt x="22" y="87"/>
                    </a:lnTo>
                    <a:lnTo>
                      <a:pt x="22" y="88"/>
                    </a:lnTo>
                    <a:lnTo>
                      <a:pt x="22" y="88"/>
                    </a:lnTo>
                    <a:lnTo>
                      <a:pt x="22" y="89"/>
                    </a:lnTo>
                    <a:lnTo>
                      <a:pt x="21" y="89"/>
                    </a:lnTo>
                    <a:lnTo>
                      <a:pt x="21" y="90"/>
                    </a:lnTo>
                    <a:lnTo>
                      <a:pt x="21" y="91"/>
                    </a:lnTo>
                    <a:lnTo>
                      <a:pt x="20" y="91"/>
                    </a:lnTo>
                    <a:lnTo>
                      <a:pt x="20" y="92"/>
                    </a:lnTo>
                    <a:lnTo>
                      <a:pt x="21" y="92"/>
                    </a:lnTo>
                    <a:lnTo>
                      <a:pt x="21" y="93"/>
                    </a:lnTo>
                    <a:lnTo>
                      <a:pt x="21" y="94"/>
                    </a:lnTo>
                    <a:lnTo>
                      <a:pt x="21" y="94"/>
                    </a:lnTo>
                    <a:lnTo>
                      <a:pt x="21" y="94"/>
                    </a:lnTo>
                    <a:lnTo>
                      <a:pt x="20" y="94"/>
                    </a:lnTo>
                    <a:lnTo>
                      <a:pt x="19" y="94"/>
                    </a:lnTo>
                    <a:lnTo>
                      <a:pt x="19" y="94"/>
                    </a:lnTo>
                    <a:lnTo>
                      <a:pt x="18" y="93"/>
                    </a:lnTo>
                    <a:lnTo>
                      <a:pt x="18" y="93"/>
                    </a:lnTo>
                    <a:lnTo>
                      <a:pt x="17" y="93"/>
                    </a:lnTo>
                    <a:lnTo>
                      <a:pt x="17" y="92"/>
                    </a:lnTo>
                    <a:lnTo>
                      <a:pt x="17" y="92"/>
                    </a:lnTo>
                    <a:lnTo>
                      <a:pt x="16" y="91"/>
                    </a:lnTo>
                    <a:lnTo>
                      <a:pt x="17" y="90"/>
                    </a:lnTo>
                    <a:lnTo>
                      <a:pt x="16" y="90"/>
                    </a:lnTo>
                    <a:lnTo>
                      <a:pt x="16" y="89"/>
                    </a:lnTo>
                    <a:lnTo>
                      <a:pt x="15" y="88"/>
                    </a:lnTo>
                    <a:lnTo>
                      <a:pt x="14" y="87"/>
                    </a:lnTo>
                    <a:lnTo>
                      <a:pt x="13" y="87"/>
                    </a:lnTo>
                    <a:lnTo>
                      <a:pt x="13" y="86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0" y="87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8" y="85"/>
                    </a:lnTo>
                    <a:lnTo>
                      <a:pt x="8" y="84"/>
                    </a:lnTo>
                    <a:lnTo>
                      <a:pt x="8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6" y="83"/>
                    </a:lnTo>
                    <a:lnTo>
                      <a:pt x="5" y="83"/>
                    </a:lnTo>
                    <a:lnTo>
                      <a:pt x="5" y="84"/>
                    </a:lnTo>
                    <a:lnTo>
                      <a:pt x="5" y="84"/>
                    </a:lnTo>
                    <a:lnTo>
                      <a:pt x="4" y="84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3" y="84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1" y="84"/>
                    </a:lnTo>
                    <a:lnTo>
                      <a:pt x="0" y="84"/>
                    </a:lnTo>
                    <a:lnTo>
                      <a:pt x="1" y="84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5" y="79"/>
                    </a:lnTo>
                    <a:lnTo>
                      <a:pt x="5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4" y="75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5" y="74"/>
                    </a:lnTo>
                    <a:lnTo>
                      <a:pt x="5" y="73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6" y="72"/>
                    </a:lnTo>
                    <a:lnTo>
                      <a:pt x="6" y="72"/>
                    </a:lnTo>
                    <a:lnTo>
                      <a:pt x="6" y="72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8" y="69"/>
                    </a:lnTo>
                    <a:lnTo>
                      <a:pt x="8" y="69"/>
                    </a:lnTo>
                    <a:lnTo>
                      <a:pt x="8" y="69"/>
                    </a:lnTo>
                    <a:lnTo>
                      <a:pt x="8" y="68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10" y="65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4" y="54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5"/>
                    </a:lnTo>
                    <a:lnTo>
                      <a:pt x="28" y="35"/>
                    </a:lnTo>
                    <a:lnTo>
                      <a:pt x="28" y="35"/>
                    </a:lnTo>
                    <a:lnTo>
                      <a:pt x="28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0" y="37"/>
                    </a:lnTo>
                    <a:lnTo>
                      <a:pt x="30" y="37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3" y="37"/>
                    </a:lnTo>
                    <a:lnTo>
                      <a:pt x="33" y="37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6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39" y="36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40" y="37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1" y="35"/>
                    </a:lnTo>
                    <a:lnTo>
                      <a:pt x="41" y="35"/>
                    </a:lnTo>
                    <a:lnTo>
                      <a:pt x="42" y="35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4" y="33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6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1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3" y="30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5" y="29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59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1" y="29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29"/>
                    </a:lnTo>
                    <a:lnTo>
                      <a:pt x="64" y="28"/>
                    </a:lnTo>
                    <a:lnTo>
                      <a:pt x="65" y="28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28"/>
                    </a:lnTo>
                    <a:lnTo>
                      <a:pt x="66" y="29"/>
                    </a:lnTo>
                    <a:lnTo>
                      <a:pt x="67" y="29"/>
                    </a:lnTo>
                    <a:lnTo>
                      <a:pt x="67" y="28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68" y="28"/>
                    </a:lnTo>
                    <a:lnTo>
                      <a:pt x="69" y="29"/>
                    </a:lnTo>
                    <a:lnTo>
                      <a:pt x="69" y="29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1" y="27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2" y="26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3" y="26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4" y="26"/>
                    </a:lnTo>
                    <a:lnTo>
                      <a:pt x="74" y="26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6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6" y="24"/>
                    </a:lnTo>
                    <a:lnTo>
                      <a:pt x="76" y="24"/>
                    </a:lnTo>
                    <a:lnTo>
                      <a:pt x="76" y="23"/>
                    </a:lnTo>
                    <a:lnTo>
                      <a:pt x="75" y="23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8" y="22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0"/>
                    </a:lnTo>
                    <a:lnTo>
                      <a:pt x="79" y="20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79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1" y="13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3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5"/>
                    </a:lnTo>
                    <a:lnTo>
                      <a:pt x="82" y="15"/>
                    </a:lnTo>
                    <a:lnTo>
                      <a:pt x="82" y="15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2" y="17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3" y="20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5" y="22"/>
                    </a:lnTo>
                    <a:lnTo>
                      <a:pt x="85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4"/>
                    </a:lnTo>
                    <a:lnTo>
                      <a:pt x="85" y="24"/>
                    </a:lnTo>
                    <a:lnTo>
                      <a:pt x="85" y="24"/>
                    </a:lnTo>
                    <a:lnTo>
                      <a:pt x="85" y="24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5" y="26"/>
                    </a:lnTo>
                    <a:lnTo>
                      <a:pt x="85" y="26"/>
                    </a:lnTo>
                    <a:lnTo>
                      <a:pt x="85" y="26"/>
                    </a:lnTo>
                    <a:lnTo>
                      <a:pt x="85" y="26"/>
                    </a:lnTo>
                    <a:lnTo>
                      <a:pt x="86" y="26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7" y="25"/>
                    </a:lnTo>
                    <a:lnTo>
                      <a:pt x="87" y="25"/>
                    </a:lnTo>
                    <a:lnTo>
                      <a:pt x="87" y="25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1" y="25"/>
                    </a:lnTo>
                    <a:lnTo>
                      <a:pt x="91" y="24"/>
                    </a:lnTo>
                    <a:lnTo>
                      <a:pt x="91" y="24"/>
                    </a:lnTo>
                    <a:lnTo>
                      <a:pt x="91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3" y="24"/>
                    </a:lnTo>
                    <a:lnTo>
                      <a:pt x="93" y="24"/>
                    </a:lnTo>
                    <a:lnTo>
                      <a:pt x="94" y="24"/>
                    </a:lnTo>
                    <a:lnTo>
                      <a:pt x="94" y="23"/>
                    </a:lnTo>
                    <a:lnTo>
                      <a:pt x="95" y="23"/>
                    </a:lnTo>
                    <a:lnTo>
                      <a:pt x="95" y="23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7" y="23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3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100" y="22"/>
                    </a:lnTo>
                    <a:lnTo>
                      <a:pt x="100" y="21"/>
                    </a:lnTo>
                    <a:lnTo>
                      <a:pt x="100" y="21"/>
                    </a:lnTo>
                    <a:lnTo>
                      <a:pt x="100" y="20"/>
                    </a:lnTo>
                    <a:lnTo>
                      <a:pt x="101" y="20"/>
                    </a:lnTo>
                    <a:lnTo>
                      <a:pt x="101" y="20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5" y="17"/>
                    </a:lnTo>
                    <a:lnTo>
                      <a:pt x="105" y="17"/>
                    </a:lnTo>
                    <a:lnTo>
                      <a:pt x="106" y="17"/>
                    </a:lnTo>
                    <a:lnTo>
                      <a:pt x="106" y="16"/>
                    </a:lnTo>
                    <a:lnTo>
                      <a:pt x="106" y="16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7"/>
                    </a:lnTo>
                    <a:lnTo>
                      <a:pt x="108" y="17"/>
                    </a:lnTo>
                    <a:lnTo>
                      <a:pt x="108" y="17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09" y="16"/>
                    </a:lnTo>
                    <a:lnTo>
                      <a:pt x="110" y="16"/>
                    </a:lnTo>
                    <a:lnTo>
                      <a:pt x="110" y="16"/>
                    </a:lnTo>
                    <a:lnTo>
                      <a:pt x="110" y="16"/>
                    </a:lnTo>
                    <a:lnTo>
                      <a:pt x="110" y="15"/>
                    </a:lnTo>
                    <a:lnTo>
                      <a:pt x="110" y="15"/>
                    </a:lnTo>
                    <a:lnTo>
                      <a:pt x="110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2" y="13"/>
                    </a:lnTo>
                    <a:lnTo>
                      <a:pt x="112" y="13"/>
                    </a:lnTo>
                    <a:lnTo>
                      <a:pt x="113" y="13"/>
                    </a:lnTo>
                    <a:lnTo>
                      <a:pt x="113" y="14"/>
                    </a:lnTo>
                    <a:lnTo>
                      <a:pt x="113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5" y="14"/>
                    </a:lnTo>
                    <a:lnTo>
                      <a:pt x="115" y="13"/>
                    </a:lnTo>
                    <a:lnTo>
                      <a:pt x="115" y="13"/>
                    </a:lnTo>
                    <a:lnTo>
                      <a:pt x="115" y="13"/>
                    </a:lnTo>
                    <a:lnTo>
                      <a:pt x="116" y="13"/>
                    </a:lnTo>
                    <a:lnTo>
                      <a:pt x="116" y="12"/>
                    </a:lnTo>
                    <a:lnTo>
                      <a:pt x="116" y="12"/>
                    </a:lnTo>
                    <a:lnTo>
                      <a:pt x="116" y="12"/>
                    </a:lnTo>
                    <a:close/>
                    <a:moveTo>
                      <a:pt x="116" y="12"/>
                    </a:moveTo>
                    <a:lnTo>
                      <a:pt x="116" y="11"/>
                    </a:lnTo>
                    <a:lnTo>
                      <a:pt x="116" y="12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81" name="Freeform 89">
                <a:extLst>
                  <a:ext uri="{FF2B5EF4-FFF2-40B4-BE49-F238E27FC236}">
                    <a16:creationId xmlns:a16="http://schemas.microsoft.com/office/drawing/2014/main" xmlns="" id="{D10689DE-7C5C-480A-9B78-DB102138A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8038" y="4837113"/>
                <a:ext cx="290513" cy="306388"/>
              </a:xfrm>
              <a:custGeom>
                <a:avLst/>
                <a:gdLst>
                  <a:gd name="T0" fmla="*/ 135 w 183"/>
                  <a:gd name="T1" fmla="*/ 42 h 193"/>
                  <a:gd name="T2" fmla="*/ 138 w 183"/>
                  <a:gd name="T3" fmla="*/ 53 h 193"/>
                  <a:gd name="T4" fmla="*/ 141 w 183"/>
                  <a:gd name="T5" fmla="*/ 59 h 193"/>
                  <a:gd name="T6" fmla="*/ 143 w 183"/>
                  <a:gd name="T7" fmla="*/ 65 h 193"/>
                  <a:gd name="T8" fmla="*/ 141 w 183"/>
                  <a:gd name="T9" fmla="*/ 70 h 193"/>
                  <a:gd name="T10" fmla="*/ 141 w 183"/>
                  <a:gd name="T11" fmla="*/ 77 h 193"/>
                  <a:gd name="T12" fmla="*/ 140 w 183"/>
                  <a:gd name="T13" fmla="*/ 86 h 193"/>
                  <a:gd name="T14" fmla="*/ 145 w 183"/>
                  <a:gd name="T15" fmla="*/ 93 h 193"/>
                  <a:gd name="T16" fmla="*/ 145 w 183"/>
                  <a:gd name="T17" fmla="*/ 100 h 193"/>
                  <a:gd name="T18" fmla="*/ 142 w 183"/>
                  <a:gd name="T19" fmla="*/ 108 h 193"/>
                  <a:gd name="T20" fmla="*/ 143 w 183"/>
                  <a:gd name="T21" fmla="*/ 114 h 193"/>
                  <a:gd name="T22" fmla="*/ 150 w 183"/>
                  <a:gd name="T23" fmla="*/ 117 h 193"/>
                  <a:gd name="T24" fmla="*/ 151 w 183"/>
                  <a:gd name="T25" fmla="*/ 123 h 193"/>
                  <a:gd name="T26" fmla="*/ 155 w 183"/>
                  <a:gd name="T27" fmla="*/ 127 h 193"/>
                  <a:gd name="T28" fmla="*/ 159 w 183"/>
                  <a:gd name="T29" fmla="*/ 135 h 193"/>
                  <a:gd name="T30" fmla="*/ 166 w 183"/>
                  <a:gd name="T31" fmla="*/ 138 h 193"/>
                  <a:gd name="T32" fmla="*/ 167 w 183"/>
                  <a:gd name="T33" fmla="*/ 147 h 193"/>
                  <a:gd name="T34" fmla="*/ 173 w 183"/>
                  <a:gd name="T35" fmla="*/ 155 h 193"/>
                  <a:gd name="T36" fmla="*/ 177 w 183"/>
                  <a:gd name="T37" fmla="*/ 160 h 193"/>
                  <a:gd name="T38" fmla="*/ 178 w 183"/>
                  <a:gd name="T39" fmla="*/ 166 h 193"/>
                  <a:gd name="T40" fmla="*/ 169 w 183"/>
                  <a:gd name="T41" fmla="*/ 172 h 193"/>
                  <a:gd name="T42" fmla="*/ 159 w 183"/>
                  <a:gd name="T43" fmla="*/ 178 h 193"/>
                  <a:gd name="T44" fmla="*/ 152 w 183"/>
                  <a:gd name="T45" fmla="*/ 183 h 193"/>
                  <a:gd name="T46" fmla="*/ 149 w 183"/>
                  <a:gd name="T47" fmla="*/ 186 h 193"/>
                  <a:gd name="T48" fmla="*/ 142 w 183"/>
                  <a:gd name="T49" fmla="*/ 191 h 193"/>
                  <a:gd name="T50" fmla="*/ 136 w 183"/>
                  <a:gd name="T51" fmla="*/ 188 h 193"/>
                  <a:gd name="T52" fmla="*/ 129 w 183"/>
                  <a:gd name="T53" fmla="*/ 181 h 193"/>
                  <a:gd name="T54" fmla="*/ 118 w 183"/>
                  <a:gd name="T55" fmla="*/ 174 h 193"/>
                  <a:gd name="T56" fmla="*/ 113 w 183"/>
                  <a:gd name="T57" fmla="*/ 170 h 193"/>
                  <a:gd name="T58" fmla="*/ 105 w 183"/>
                  <a:gd name="T59" fmla="*/ 174 h 193"/>
                  <a:gd name="T60" fmla="*/ 97 w 183"/>
                  <a:gd name="T61" fmla="*/ 165 h 193"/>
                  <a:gd name="T62" fmla="*/ 87 w 183"/>
                  <a:gd name="T63" fmla="*/ 157 h 193"/>
                  <a:gd name="T64" fmla="*/ 76 w 183"/>
                  <a:gd name="T65" fmla="*/ 154 h 193"/>
                  <a:gd name="T66" fmla="*/ 70 w 183"/>
                  <a:gd name="T67" fmla="*/ 145 h 193"/>
                  <a:gd name="T68" fmla="*/ 64 w 183"/>
                  <a:gd name="T69" fmla="*/ 136 h 193"/>
                  <a:gd name="T70" fmla="*/ 56 w 183"/>
                  <a:gd name="T71" fmla="*/ 128 h 193"/>
                  <a:gd name="T72" fmla="*/ 49 w 183"/>
                  <a:gd name="T73" fmla="*/ 121 h 193"/>
                  <a:gd name="T74" fmla="*/ 41 w 183"/>
                  <a:gd name="T75" fmla="*/ 114 h 193"/>
                  <a:gd name="T76" fmla="*/ 42 w 183"/>
                  <a:gd name="T77" fmla="*/ 103 h 193"/>
                  <a:gd name="T78" fmla="*/ 47 w 183"/>
                  <a:gd name="T79" fmla="*/ 95 h 193"/>
                  <a:gd name="T80" fmla="*/ 46 w 183"/>
                  <a:gd name="T81" fmla="*/ 86 h 193"/>
                  <a:gd name="T82" fmla="*/ 46 w 183"/>
                  <a:gd name="T83" fmla="*/ 77 h 193"/>
                  <a:gd name="T84" fmla="*/ 41 w 183"/>
                  <a:gd name="T85" fmla="*/ 68 h 193"/>
                  <a:gd name="T86" fmla="*/ 37 w 183"/>
                  <a:gd name="T87" fmla="*/ 55 h 193"/>
                  <a:gd name="T88" fmla="*/ 35 w 183"/>
                  <a:gd name="T89" fmla="*/ 44 h 193"/>
                  <a:gd name="T90" fmla="*/ 29 w 183"/>
                  <a:gd name="T91" fmla="*/ 34 h 193"/>
                  <a:gd name="T92" fmla="*/ 19 w 183"/>
                  <a:gd name="T93" fmla="*/ 28 h 193"/>
                  <a:gd name="T94" fmla="*/ 12 w 183"/>
                  <a:gd name="T95" fmla="*/ 20 h 193"/>
                  <a:gd name="T96" fmla="*/ 8 w 183"/>
                  <a:gd name="T97" fmla="*/ 10 h 193"/>
                  <a:gd name="T98" fmla="*/ 0 w 183"/>
                  <a:gd name="T99" fmla="*/ 2 h 193"/>
                  <a:gd name="T100" fmla="*/ 13 w 183"/>
                  <a:gd name="T101" fmla="*/ 6 h 193"/>
                  <a:gd name="T102" fmla="*/ 17 w 183"/>
                  <a:gd name="T103" fmla="*/ 17 h 193"/>
                  <a:gd name="T104" fmla="*/ 29 w 183"/>
                  <a:gd name="T105" fmla="*/ 12 h 193"/>
                  <a:gd name="T106" fmla="*/ 40 w 183"/>
                  <a:gd name="T107" fmla="*/ 12 h 193"/>
                  <a:gd name="T108" fmla="*/ 53 w 183"/>
                  <a:gd name="T109" fmla="*/ 16 h 193"/>
                  <a:gd name="T110" fmla="*/ 63 w 183"/>
                  <a:gd name="T111" fmla="*/ 15 h 193"/>
                  <a:gd name="T112" fmla="*/ 74 w 183"/>
                  <a:gd name="T113" fmla="*/ 16 h 193"/>
                  <a:gd name="T114" fmla="*/ 88 w 183"/>
                  <a:gd name="T115" fmla="*/ 16 h 193"/>
                  <a:gd name="T116" fmla="*/ 98 w 183"/>
                  <a:gd name="T117" fmla="*/ 12 h 193"/>
                  <a:gd name="T118" fmla="*/ 104 w 183"/>
                  <a:gd name="T119" fmla="*/ 14 h 193"/>
                  <a:gd name="T120" fmla="*/ 110 w 183"/>
                  <a:gd name="T121" fmla="*/ 23 h 193"/>
                  <a:gd name="T122" fmla="*/ 117 w 183"/>
                  <a:gd name="T123" fmla="*/ 29 h 193"/>
                  <a:gd name="T124" fmla="*/ 128 w 183"/>
                  <a:gd name="T125" fmla="*/ 3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" h="193">
                    <a:moveTo>
                      <a:pt x="127" y="36"/>
                    </a:moveTo>
                    <a:lnTo>
                      <a:pt x="127" y="36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9" y="36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9" y="38"/>
                    </a:lnTo>
                    <a:lnTo>
                      <a:pt x="130" y="38"/>
                    </a:lnTo>
                    <a:lnTo>
                      <a:pt x="130" y="38"/>
                    </a:lnTo>
                    <a:lnTo>
                      <a:pt x="130" y="37"/>
                    </a:lnTo>
                    <a:lnTo>
                      <a:pt x="131" y="37"/>
                    </a:lnTo>
                    <a:lnTo>
                      <a:pt x="131" y="38"/>
                    </a:lnTo>
                    <a:lnTo>
                      <a:pt x="130" y="38"/>
                    </a:lnTo>
                    <a:lnTo>
                      <a:pt x="130" y="38"/>
                    </a:lnTo>
                    <a:lnTo>
                      <a:pt x="131" y="38"/>
                    </a:lnTo>
                    <a:lnTo>
                      <a:pt x="131" y="39"/>
                    </a:lnTo>
                    <a:lnTo>
                      <a:pt x="131" y="39"/>
                    </a:lnTo>
                    <a:lnTo>
                      <a:pt x="132" y="39"/>
                    </a:lnTo>
                    <a:lnTo>
                      <a:pt x="132" y="39"/>
                    </a:lnTo>
                    <a:lnTo>
                      <a:pt x="133" y="39"/>
                    </a:lnTo>
                    <a:lnTo>
                      <a:pt x="133" y="39"/>
                    </a:lnTo>
                    <a:lnTo>
                      <a:pt x="133" y="39"/>
                    </a:lnTo>
                    <a:lnTo>
                      <a:pt x="133" y="39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3" y="40"/>
                    </a:lnTo>
                    <a:lnTo>
                      <a:pt x="134" y="40"/>
                    </a:lnTo>
                    <a:lnTo>
                      <a:pt x="134" y="41"/>
                    </a:lnTo>
                    <a:lnTo>
                      <a:pt x="134" y="41"/>
                    </a:lnTo>
                    <a:lnTo>
                      <a:pt x="134" y="41"/>
                    </a:lnTo>
                    <a:lnTo>
                      <a:pt x="135" y="41"/>
                    </a:lnTo>
                    <a:lnTo>
                      <a:pt x="135" y="42"/>
                    </a:lnTo>
                    <a:lnTo>
                      <a:pt x="135" y="42"/>
                    </a:lnTo>
                    <a:lnTo>
                      <a:pt x="135" y="42"/>
                    </a:lnTo>
                    <a:lnTo>
                      <a:pt x="135" y="43"/>
                    </a:lnTo>
                    <a:lnTo>
                      <a:pt x="135" y="43"/>
                    </a:lnTo>
                    <a:lnTo>
                      <a:pt x="136" y="43"/>
                    </a:lnTo>
                    <a:lnTo>
                      <a:pt x="136" y="44"/>
                    </a:lnTo>
                    <a:lnTo>
                      <a:pt x="136" y="44"/>
                    </a:lnTo>
                    <a:lnTo>
                      <a:pt x="136" y="44"/>
                    </a:lnTo>
                    <a:lnTo>
                      <a:pt x="136" y="45"/>
                    </a:lnTo>
                    <a:lnTo>
                      <a:pt x="136" y="45"/>
                    </a:lnTo>
                    <a:lnTo>
                      <a:pt x="136" y="45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7" y="46"/>
                    </a:lnTo>
                    <a:lnTo>
                      <a:pt x="137" y="47"/>
                    </a:lnTo>
                    <a:lnTo>
                      <a:pt x="136" y="47"/>
                    </a:lnTo>
                    <a:lnTo>
                      <a:pt x="136" y="47"/>
                    </a:lnTo>
                    <a:lnTo>
                      <a:pt x="136" y="48"/>
                    </a:lnTo>
                    <a:lnTo>
                      <a:pt x="137" y="48"/>
                    </a:lnTo>
                    <a:lnTo>
                      <a:pt x="137" y="48"/>
                    </a:lnTo>
                    <a:lnTo>
                      <a:pt x="137" y="48"/>
                    </a:lnTo>
                    <a:lnTo>
                      <a:pt x="137" y="49"/>
                    </a:lnTo>
                    <a:lnTo>
                      <a:pt x="137" y="49"/>
                    </a:lnTo>
                    <a:lnTo>
                      <a:pt x="138" y="49"/>
                    </a:lnTo>
                    <a:lnTo>
                      <a:pt x="138" y="50"/>
                    </a:lnTo>
                    <a:lnTo>
                      <a:pt x="138" y="50"/>
                    </a:lnTo>
                    <a:lnTo>
                      <a:pt x="138" y="50"/>
                    </a:lnTo>
                    <a:lnTo>
                      <a:pt x="138" y="51"/>
                    </a:lnTo>
                    <a:lnTo>
                      <a:pt x="139" y="51"/>
                    </a:lnTo>
                    <a:lnTo>
                      <a:pt x="139" y="51"/>
                    </a:lnTo>
                    <a:lnTo>
                      <a:pt x="139" y="52"/>
                    </a:lnTo>
                    <a:lnTo>
                      <a:pt x="139" y="52"/>
                    </a:lnTo>
                    <a:lnTo>
                      <a:pt x="138" y="52"/>
                    </a:lnTo>
                    <a:lnTo>
                      <a:pt x="138" y="53"/>
                    </a:lnTo>
                    <a:lnTo>
                      <a:pt x="138" y="53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5"/>
                    </a:lnTo>
                    <a:lnTo>
                      <a:pt x="139" y="55"/>
                    </a:lnTo>
                    <a:lnTo>
                      <a:pt x="139" y="55"/>
                    </a:lnTo>
                    <a:lnTo>
                      <a:pt x="139" y="55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39" y="57"/>
                    </a:lnTo>
                    <a:lnTo>
                      <a:pt x="139" y="57"/>
                    </a:lnTo>
                    <a:lnTo>
                      <a:pt x="139" y="57"/>
                    </a:lnTo>
                    <a:lnTo>
                      <a:pt x="138" y="57"/>
                    </a:lnTo>
                    <a:lnTo>
                      <a:pt x="138" y="57"/>
                    </a:lnTo>
                    <a:lnTo>
                      <a:pt x="138" y="57"/>
                    </a:lnTo>
                    <a:lnTo>
                      <a:pt x="138" y="57"/>
                    </a:lnTo>
                    <a:lnTo>
                      <a:pt x="137" y="57"/>
                    </a:lnTo>
                    <a:lnTo>
                      <a:pt x="137" y="57"/>
                    </a:lnTo>
                    <a:lnTo>
                      <a:pt x="137" y="58"/>
                    </a:lnTo>
                    <a:lnTo>
                      <a:pt x="137" y="58"/>
                    </a:lnTo>
                    <a:lnTo>
                      <a:pt x="138" y="58"/>
                    </a:lnTo>
                    <a:lnTo>
                      <a:pt x="138" y="59"/>
                    </a:lnTo>
                    <a:lnTo>
                      <a:pt x="138" y="59"/>
                    </a:lnTo>
                    <a:lnTo>
                      <a:pt x="138" y="58"/>
                    </a:lnTo>
                    <a:lnTo>
                      <a:pt x="139" y="58"/>
                    </a:lnTo>
                    <a:lnTo>
                      <a:pt x="139" y="59"/>
                    </a:lnTo>
                    <a:lnTo>
                      <a:pt x="139" y="59"/>
                    </a:lnTo>
                    <a:lnTo>
                      <a:pt x="139" y="58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1" y="58"/>
                    </a:lnTo>
                    <a:lnTo>
                      <a:pt x="141" y="59"/>
                    </a:lnTo>
                    <a:lnTo>
                      <a:pt x="141" y="59"/>
                    </a:lnTo>
                    <a:lnTo>
                      <a:pt x="141" y="59"/>
                    </a:lnTo>
                    <a:lnTo>
                      <a:pt x="141" y="59"/>
                    </a:lnTo>
                    <a:lnTo>
                      <a:pt x="141" y="60"/>
                    </a:lnTo>
                    <a:lnTo>
                      <a:pt x="142" y="60"/>
                    </a:lnTo>
                    <a:lnTo>
                      <a:pt x="142" y="60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1" y="62"/>
                    </a:lnTo>
                    <a:lnTo>
                      <a:pt x="141" y="62"/>
                    </a:lnTo>
                    <a:lnTo>
                      <a:pt x="141" y="62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9" y="62"/>
                    </a:lnTo>
                    <a:lnTo>
                      <a:pt x="139" y="63"/>
                    </a:lnTo>
                    <a:lnTo>
                      <a:pt x="139" y="63"/>
                    </a:lnTo>
                    <a:lnTo>
                      <a:pt x="140" y="63"/>
                    </a:lnTo>
                    <a:lnTo>
                      <a:pt x="140" y="63"/>
                    </a:lnTo>
                    <a:lnTo>
                      <a:pt x="140" y="63"/>
                    </a:lnTo>
                    <a:lnTo>
                      <a:pt x="141" y="63"/>
                    </a:lnTo>
                    <a:lnTo>
                      <a:pt x="141" y="63"/>
                    </a:lnTo>
                    <a:lnTo>
                      <a:pt x="141" y="63"/>
                    </a:lnTo>
                    <a:lnTo>
                      <a:pt x="141" y="63"/>
                    </a:lnTo>
                    <a:lnTo>
                      <a:pt x="141" y="64"/>
                    </a:lnTo>
                    <a:lnTo>
                      <a:pt x="141" y="64"/>
                    </a:lnTo>
                    <a:lnTo>
                      <a:pt x="141" y="64"/>
                    </a:lnTo>
                    <a:lnTo>
                      <a:pt x="141" y="64"/>
                    </a:lnTo>
                    <a:lnTo>
                      <a:pt x="142" y="64"/>
                    </a:lnTo>
                    <a:lnTo>
                      <a:pt x="142" y="64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4" y="65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3" y="66"/>
                    </a:lnTo>
                    <a:lnTo>
                      <a:pt x="143" y="66"/>
                    </a:lnTo>
                    <a:lnTo>
                      <a:pt x="143" y="67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4" y="66"/>
                    </a:lnTo>
                    <a:lnTo>
                      <a:pt x="145" y="66"/>
                    </a:lnTo>
                    <a:lnTo>
                      <a:pt x="145" y="66"/>
                    </a:lnTo>
                    <a:lnTo>
                      <a:pt x="145" y="66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5" y="67"/>
                    </a:lnTo>
                    <a:lnTo>
                      <a:pt x="145" y="68"/>
                    </a:lnTo>
                    <a:lnTo>
                      <a:pt x="144" y="68"/>
                    </a:lnTo>
                    <a:lnTo>
                      <a:pt x="144" y="68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142" y="67"/>
                    </a:lnTo>
                    <a:lnTo>
                      <a:pt x="142" y="67"/>
                    </a:lnTo>
                    <a:lnTo>
                      <a:pt x="142" y="67"/>
                    </a:lnTo>
                    <a:lnTo>
                      <a:pt x="142" y="67"/>
                    </a:lnTo>
                    <a:lnTo>
                      <a:pt x="142" y="68"/>
                    </a:lnTo>
                    <a:lnTo>
                      <a:pt x="141" y="68"/>
                    </a:lnTo>
                    <a:lnTo>
                      <a:pt x="141" y="68"/>
                    </a:lnTo>
                    <a:lnTo>
                      <a:pt x="141" y="68"/>
                    </a:lnTo>
                    <a:lnTo>
                      <a:pt x="141" y="69"/>
                    </a:lnTo>
                    <a:lnTo>
                      <a:pt x="141" y="69"/>
                    </a:lnTo>
                    <a:lnTo>
                      <a:pt x="141" y="69"/>
                    </a:lnTo>
                    <a:lnTo>
                      <a:pt x="141" y="69"/>
                    </a:lnTo>
                    <a:lnTo>
                      <a:pt x="141" y="70"/>
                    </a:lnTo>
                    <a:lnTo>
                      <a:pt x="141" y="70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0" y="71"/>
                    </a:lnTo>
                    <a:lnTo>
                      <a:pt x="140" y="71"/>
                    </a:lnTo>
                    <a:lnTo>
                      <a:pt x="140" y="71"/>
                    </a:lnTo>
                    <a:lnTo>
                      <a:pt x="140" y="71"/>
                    </a:lnTo>
                    <a:lnTo>
                      <a:pt x="140" y="72"/>
                    </a:lnTo>
                    <a:lnTo>
                      <a:pt x="140" y="72"/>
                    </a:lnTo>
                    <a:lnTo>
                      <a:pt x="140" y="73"/>
                    </a:lnTo>
                    <a:lnTo>
                      <a:pt x="139" y="73"/>
                    </a:lnTo>
                    <a:lnTo>
                      <a:pt x="139" y="73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40" y="74"/>
                    </a:lnTo>
                    <a:lnTo>
                      <a:pt x="140" y="75"/>
                    </a:lnTo>
                    <a:lnTo>
                      <a:pt x="140" y="75"/>
                    </a:lnTo>
                    <a:lnTo>
                      <a:pt x="140" y="75"/>
                    </a:lnTo>
                    <a:lnTo>
                      <a:pt x="140" y="75"/>
                    </a:lnTo>
                    <a:lnTo>
                      <a:pt x="139" y="75"/>
                    </a:lnTo>
                    <a:lnTo>
                      <a:pt x="139" y="74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8" y="75"/>
                    </a:lnTo>
                    <a:lnTo>
                      <a:pt x="138" y="75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39" y="76"/>
                    </a:lnTo>
                    <a:lnTo>
                      <a:pt x="140" y="76"/>
                    </a:lnTo>
                    <a:lnTo>
                      <a:pt x="140" y="77"/>
                    </a:lnTo>
                    <a:lnTo>
                      <a:pt x="140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7"/>
                    </a:lnTo>
                    <a:lnTo>
                      <a:pt x="141" y="78"/>
                    </a:lnTo>
                    <a:lnTo>
                      <a:pt x="141" y="78"/>
                    </a:lnTo>
                    <a:lnTo>
                      <a:pt x="141" y="78"/>
                    </a:lnTo>
                    <a:lnTo>
                      <a:pt x="141" y="79"/>
                    </a:lnTo>
                    <a:lnTo>
                      <a:pt x="141" y="79"/>
                    </a:lnTo>
                    <a:lnTo>
                      <a:pt x="141" y="79"/>
                    </a:lnTo>
                    <a:lnTo>
                      <a:pt x="141" y="79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0"/>
                    </a:lnTo>
                    <a:lnTo>
                      <a:pt x="141" y="81"/>
                    </a:lnTo>
                    <a:lnTo>
                      <a:pt x="141" y="81"/>
                    </a:lnTo>
                    <a:lnTo>
                      <a:pt x="141" y="81"/>
                    </a:lnTo>
                    <a:lnTo>
                      <a:pt x="141" y="81"/>
                    </a:lnTo>
                    <a:lnTo>
                      <a:pt x="141" y="81"/>
                    </a:lnTo>
                    <a:lnTo>
                      <a:pt x="141" y="82"/>
                    </a:lnTo>
                    <a:lnTo>
                      <a:pt x="141" y="82"/>
                    </a:lnTo>
                    <a:lnTo>
                      <a:pt x="141" y="83"/>
                    </a:lnTo>
                    <a:lnTo>
                      <a:pt x="141" y="83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0" y="84"/>
                    </a:lnTo>
                    <a:lnTo>
                      <a:pt x="139" y="84"/>
                    </a:lnTo>
                    <a:lnTo>
                      <a:pt x="139" y="84"/>
                    </a:lnTo>
                    <a:lnTo>
                      <a:pt x="139" y="85"/>
                    </a:lnTo>
                    <a:lnTo>
                      <a:pt x="139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1" y="87"/>
                    </a:lnTo>
                    <a:lnTo>
                      <a:pt x="141" y="87"/>
                    </a:lnTo>
                    <a:lnTo>
                      <a:pt x="141" y="88"/>
                    </a:lnTo>
                    <a:lnTo>
                      <a:pt x="140" y="88"/>
                    </a:lnTo>
                    <a:lnTo>
                      <a:pt x="140" y="88"/>
                    </a:lnTo>
                    <a:lnTo>
                      <a:pt x="140" y="88"/>
                    </a:lnTo>
                    <a:lnTo>
                      <a:pt x="140" y="88"/>
                    </a:lnTo>
                    <a:lnTo>
                      <a:pt x="140" y="89"/>
                    </a:lnTo>
                    <a:lnTo>
                      <a:pt x="141" y="89"/>
                    </a:lnTo>
                    <a:lnTo>
                      <a:pt x="141" y="89"/>
                    </a:lnTo>
                    <a:lnTo>
                      <a:pt x="141" y="89"/>
                    </a:lnTo>
                    <a:lnTo>
                      <a:pt x="141" y="90"/>
                    </a:lnTo>
                    <a:lnTo>
                      <a:pt x="141" y="90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3" y="90"/>
                    </a:lnTo>
                    <a:lnTo>
                      <a:pt x="143" y="91"/>
                    </a:lnTo>
                    <a:lnTo>
                      <a:pt x="143" y="91"/>
                    </a:lnTo>
                    <a:lnTo>
                      <a:pt x="143" y="91"/>
                    </a:lnTo>
                    <a:lnTo>
                      <a:pt x="143" y="91"/>
                    </a:lnTo>
                    <a:lnTo>
                      <a:pt x="143" y="91"/>
                    </a:lnTo>
                    <a:lnTo>
                      <a:pt x="143" y="91"/>
                    </a:lnTo>
                    <a:lnTo>
                      <a:pt x="143" y="92"/>
                    </a:lnTo>
                    <a:lnTo>
                      <a:pt x="143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5" y="93"/>
                    </a:lnTo>
                    <a:lnTo>
                      <a:pt x="146" y="93"/>
                    </a:lnTo>
                    <a:lnTo>
                      <a:pt x="146" y="93"/>
                    </a:lnTo>
                    <a:lnTo>
                      <a:pt x="145" y="93"/>
                    </a:lnTo>
                    <a:lnTo>
                      <a:pt x="145" y="94"/>
                    </a:lnTo>
                    <a:lnTo>
                      <a:pt x="146" y="94"/>
                    </a:lnTo>
                    <a:lnTo>
                      <a:pt x="146" y="93"/>
                    </a:lnTo>
                    <a:lnTo>
                      <a:pt x="146" y="93"/>
                    </a:lnTo>
                    <a:lnTo>
                      <a:pt x="146" y="94"/>
                    </a:lnTo>
                    <a:lnTo>
                      <a:pt x="146" y="94"/>
                    </a:lnTo>
                    <a:lnTo>
                      <a:pt x="146" y="95"/>
                    </a:lnTo>
                    <a:lnTo>
                      <a:pt x="146" y="95"/>
                    </a:lnTo>
                    <a:lnTo>
                      <a:pt x="146" y="95"/>
                    </a:lnTo>
                    <a:lnTo>
                      <a:pt x="146" y="95"/>
                    </a:lnTo>
                    <a:lnTo>
                      <a:pt x="146" y="95"/>
                    </a:lnTo>
                    <a:lnTo>
                      <a:pt x="146" y="95"/>
                    </a:lnTo>
                    <a:lnTo>
                      <a:pt x="146" y="95"/>
                    </a:lnTo>
                    <a:lnTo>
                      <a:pt x="146" y="95"/>
                    </a:lnTo>
                    <a:lnTo>
                      <a:pt x="146" y="96"/>
                    </a:lnTo>
                    <a:lnTo>
                      <a:pt x="146" y="96"/>
                    </a:lnTo>
                    <a:lnTo>
                      <a:pt x="146" y="96"/>
                    </a:lnTo>
                    <a:lnTo>
                      <a:pt x="146" y="96"/>
                    </a:lnTo>
                    <a:lnTo>
                      <a:pt x="146" y="97"/>
                    </a:lnTo>
                    <a:lnTo>
                      <a:pt x="146" y="97"/>
                    </a:lnTo>
                    <a:lnTo>
                      <a:pt x="146" y="97"/>
                    </a:lnTo>
                    <a:lnTo>
                      <a:pt x="146" y="98"/>
                    </a:lnTo>
                    <a:lnTo>
                      <a:pt x="146" y="98"/>
                    </a:lnTo>
                    <a:lnTo>
                      <a:pt x="146" y="98"/>
                    </a:lnTo>
                    <a:lnTo>
                      <a:pt x="146" y="98"/>
                    </a:lnTo>
                    <a:lnTo>
                      <a:pt x="146" y="98"/>
                    </a:lnTo>
                    <a:lnTo>
                      <a:pt x="145" y="98"/>
                    </a:lnTo>
                    <a:lnTo>
                      <a:pt x="145" y="98"/>
                    </a:lnTo>
                    <a:lnTo>
                      <a:pt x="145" y="98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99"/>
                    </a:lnTo>
                    <a:lnTo>
                      <a:pt x="145" y="100"/>
                    </a:lnTo>
                    <a:lnTo>
                      <a:pt x="145" y="100"/>
                    </a:lnTo>
                    <a:lnTo>
                      <a:pt x="145" y="100"/>
                    </a:lnTo>
                    <a:lnTo>
                      <a:pt x="144" y="100"/>
                    </a:lnTo>
                    <a:lnTo>
                      <a:pt x="144" y="101"/>
                    </a:lnTo>
                    <a:lnTo>
                      <a:pt x="145" y="101"/>
                    </a:lnTo>
                    <a:lnTo>
                      <a:pt x="145" y="101"/>
                    </a:lnTo>
                    <a:lnTo>
                      <a:pt x="146" y="101"/>
                    </a:lnTo>
                    <a:lnTo>
                      <a:pt x="146" y="101"/>
                    </a:lnTo>
                    <a:lnTo>
                      <a:pt x="145" y="101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45" y="102"/>
                    </a:lnTo>
                    <a:lnTo>
                      <a:pt x="145" y="103"/>
                    </a:lnTo>
                    <a:lnTo>
                      <a:pt x="145" y="103"/>
                    </a:lnTo>
                    <a:lnTo>
                      <a:pt x="144" y="103"/>
                    </a:lnTo>
                    <a:lnTo>
                      <a:pt x="144" y="103"/>
                    </a:lnTo>
                    <a:lnTo>
                      <a:pt x="145" y="103"/>
                    </a:lnTo>
                    <a:lnTo>
                      <a:pt x="145" y="103"/>
                    </a:lnTo>
                    <a:lnTo>
                      <a:pt x="145" y="103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6" y="104"/>
                    </a:lnTo>
                    <a:lnTo>
                      <a:pt x="146" y="105"/>
                    </a:lnTo>
                    <a:lnTo>
                      <a:pt x="145" y="105"/>
                    </a:lnTo>
                    <a:lnTo>
                      <a:pt x="145" y="105"/>
                    </a:lnTo>
                    <a:lnTo>
                      <a:pt x="146" y="106"/>
                    </a:lnTo>
                    <a:lnTo>
                      <a:pt x="146" y="106"/>
                    </a:lnTo>
                    <a:lnTo>
                      <a:pt x="146" y="106"/>
                    </a:lnTo>
                    <a:lnTo>
                      <a:pt x="145" y="107"/>
                    </a:lnTo>
                    <a:lnTo>
                      <a:pt x="145" y="107"/>
                    </a:lnTo>
                    <a:lnTo>
                      <a:pt x="145" y="107"/>
                    </a:lnTo>
                    <a:lnTo>
                      <a:pt x="144" y="107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3" y="108"/>
                    </a:lnTo>
                    <a:lnTo>
                      <a:pt x="143" y="108"/>
                    </a:lnTo>
                    <a:lnTo>
                      <a:pt x="142" y="108"/>
                    </a:lnTo>
                    <a:lnTo>
                      <a:pt x="142" y="108"/>
                    </a:lnTo>
                    <a:lnTo>
                      <a:pt x="142" y="108"/>
                    </a:lnTo>
                    <a:lnTo>
                      <a:pt x="142" y="109"/>
                    </a:lnTo>
                    <a:lnTo>
                      <a:pt x="142" y="109"/>
                    </a:lnTo>
                    <a:lnTo>
                      <a:pt x="143" y="109"/>
                    </a:lnTo>
                    <a:lnTo>
                      <a:pt x="142" y="109"/>
                    </a:lnTo>
                    <a:lnTo>
                      <a:pt x="142" y="109"/>
                    </a:lnTo>
                    <a:lnTo>
                      <a:pt x="142" y="109"/>
                    </a:lnTo>
                    <a:lnTo>
                      <a:pt x="141" y="109"/>
                    </a:lnTo>
                    <a:lnTo>
                      <a:pt x="141" y="109"/>
                    </a:lnTo>
                    <a:lnTo>
                      <a:pt x="141" y="109"/>
                    </a:lnTo>
                    <a:lnTo>
                      <a:pt x="141" y="109"/>
                    </a:lnTo>
                    <a:lnTo>
                      <a:pt x="141" y="109"/>
                    </a:lnTo>
                    <a:lnTo>
                      <a:pt x="141" y="109"/>
                    </a:lnTo>
                    <a:lnTo>
                      <a:pt x="141" y="110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1" y="110"/>
                    </a:lnTo>
                    <a:lnTo>
                      <a:pt x="141" y="110"/>
                    </a:lnTo>
                    <a:lnTo>
                      <a:pt x="141" y="110"/>
                    </a:lnTo>
                    <a:lnTo>
                      <a:pt x="141" y="110"/>
                    </a:lnTo>
                    <a:lnTo>
                      <a:pt x="140" y="110"/>
                    </a:lnTo>
                    <a:lnTo>
                      <a:pt x="141" y="111"/>
                    </a:lnTo>
                    <a:lnTo>
                      <a:pt x="141" y="111"/>
                    </a:lnTo>
                    <a:lnTo>
                      <a:pt x="141" y="111"/>
                    </a:lnTo>
                    <a:lnTo>
                      <a:pt x="141" y="111"/>
                    </a:lnTo>
                    <a:lnTo>
                      <a:pt x="141" y="111"/>
                    </a:lnTo>
                    <a:lnTo>
                      <a:pt x="141" y="112"/>
                    </a:lnTo>
                    <a:lnTo>
                      <a:pt x="141" y="112"/>
                    </a:lnTo>
                    <a:lnTo>
                      <a:pt x="141" y="112"/>
                    </a:lnTo>
                    <a:lnTo>
                      <a:pt x="142" y="113"/>
                    </a:lnTo>
                    <a:lnTo>
                      <a:pt x="142" y="113"/>
                    </a:lnTo>
                    <a:lnTo>
                      <a:pt x="142" y="113"/>
                    </a:lnTo>
                    <a:lnTo>
                      <a:pt x="142" y="114"/>
                    </a:lnTo>
                    <a:lnTo>
                      <a:pt x="142" y="114"/>
                    </a:lnTo>
                    <a:lnTo>
                      <a:pt x="143" y="114"/>
                    </a:lnTo>
                    <a:lnTo>
                      <a:pt x="143" y="114"/>
                    </a:lnTo>
                    <a:lnTo>
                      <a:pt x="143" y="114"/>
                    </a:lnTo>
                    <a:lnTo>
                      <a:pt x="143" y="114"/>
                    </a:lnTo>
                    <a:lnTo>
                      <a:pt x="144" y="114"/>
                    </a:lnTo>
                    <a:lnTo>
                      <a:pt x="144" y="113"/>
                    </a:lnTo>
                    <a:lnTo>
                      <a:pt x="144" y="113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5"/>
                    </a:lnTo>
                    <a:lnTo>
                      <a:pt x="144" y="115"/>
                    </a:lnTo>
                    <a:lnTo>
                      <a:pt x="144" y="115"/>
                    </a:lnTo>
                    <a:lnTo>
                      <a:pt x="145" y="115"/>
                    </a:lnTo>
                    <a:lnTo>
                      <a:pt x="145" y="116"/>
                    </a:lnTo>
                    <a:lnTo>
                      <a:pt x="145" y="116"/>
                    </a:lnTo>
                    <a:lnTo>
                      <a:pt x="145" y="116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6" y="117"/>
                    </a:lnTo>
                    <a:lnTo>
                      <a:pt x="146" y="117"/>
                    </a:lnTo>
                    <a:lnTo>
                      <a:pt x="146" y="117"/>
                    </a:lnTo>
                    <a:lnTo>
                      <a:pt x="146" y="117"/>
                    </a:lnTo>
                    <a:lnTo>
                      <a:pt x="146" y="117"/>
                    </a:lnTo>
                    <a:lnTo>
                      <a:pt x="147" y="117"/>
                    </a:lnTo>
                    <a:lnTo>
                      <a:pt x="147" y="118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9" y="118"/>
                    </a:lnTo>
                    <a:lnTo>
                      <a:pt x="148" y="118"/>
                    </a:lnTo>
                    <a:lnTo>
                      <a:pt x="148" y="117"/>
                    </a:lnTo>
                    <a:lnTo>
                      <a:pt x="149" y="117"/>
                    </a:lnTo>
                    <a:lnTo>
                      <a:pt x="149" y="117"/>
                    </a:lnTo>
                    <a:lnTo>
                      <a:pt x="149" y="117"/>
                    </a:lnTo>
                    <a:lnTo>
                      <a:pt x="150" y="117"/>
                    </a:lnTo>
                    <a:lnTo>
                      <a:pt x="150" y="117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51" y="118"/>
                    </a:lnTo>
                    <a:lnTo>
                      <a:pt x="150" y="118"/>
                    </a:lnTo>
                    <a:lnTo>
                      <a:pt x="150" y="118"/>
                    </a:lnTo>
                    <a:lnTo>
                      <a:pt x="151" y="118"/>
                    </a:lnTo>
                    <a:lnTo>
                      <a:pt x="151" y="119"/>
                    </a:lnTo>
                    <a:lnTo>
                      <a:pt x="151" y="119"/>
                    </a:lnTo>
                    <a:lnTo>
                      <a:pt x="150" y="119"/>
                    </a:lnTo>
                    <a:lnTo>
                      <a:pt x="150" y="119"/>
                    </a:lnTo>
                    <a:lnTo>
                      <a:pt x="150" y="119"/>
                    </a:lnTo>
                    <a:lnTo>
                      <a:pt x="149" y="119"/>
                    </a:lnTo>
                    <a:lnTo>
                      <a:pt x="149" y="119"/>
                    </a:lnTo>
                    <a:lnTo>
                      <a:pt x="149" y="120"/>
                    </a:lnTo>
                    <a:lnTo>
                      <a:pt x="150" y="120"/>
                    </a:lnTo>
                    <a:lnTo>
                      <a:pt x="150" y="120"/>
                    </a:lnTo>
                    <a:lnTo>
                      <a:pt x="150" y="120"/>
                    </a:lnTo>
                    <a:lnTo>
                      <a:pt x="150" y="120"/>
                    </a:lnTo>
                    <a:lnTo>
                      <a:pt x="151" y="120"/>
                    </a:lnTo>
                    <a:lnTo>
                      <a:pt x="151" y="120"/>
                    </a:lnTo>
                    <a:lnTo>
                      <a:pt x="151" y="120"/>
                    </a:lnTo>
                    <a:lnTo>
                      <a:pt x="152" y="120"/>
                    </a:lnTo>
                    <a:lnTo>
                      <a:pt x="152" y="121"/>
                    </a:lnTo>
                    <a:lnTo>
                      <a:pt x="151" y="121"/>
                    </a:lnTo>
                    <a:lnTo>
                      <a:pt x="151" y="121"/>
                    </a:lnTo>
                    <a:lnTo>
                      <a:pt x="152" y="121"/>
                    </a:lnTo>
                    <a:lnTo>
                      <a:pt x="152" y="121"/>
                    </a:lnTo>
                    <a:lnTo>
                      <a:pt x="152" y="122"/>
                    </a:lnTo>
                    <a:lnTo>
                      <a:pt x="152" y="122"/>
                    </a:lnTo>
                    <a:lnTo>
                      <a:pt x="151" y="122"/>
                    </a:lnTo>
                    <a:lnTo>
                      <a:pt x="151" y="122"/>
                    </a:lnTo>
                    <a:lnTo>
                      <a:pt x="151" y="122"/>
                    </a:lnTo>
                    <a:lnTo>
                      <a:pt x="150" y="122"/>
                    </a:lnTo>
                    <a:lnTo>
                      <a:pt x="150" y="123"/>
                    </a:lnTo>
                    <a:lnTo>
                      <a:pt x="151" y="123"/>
                    </a:lnTo>
                    <a:lnTo>
                      <a:pt x="151" y="123"/>
                    </a:lnTo>
                    <a:lnTo>
                      <a:pt x="151" y="122"/>
                    </a:lnTo>
                    <a:lnTo>
                      <a:pt x="151" y="123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2" y="124"/>
                    </a:lnTo>
                    <a:lnTo>
                      <a:pt x="152" y="124"/>
                    </a:lnTo>
                    <a:lnTo>
                      <a:pt x="152" y="124"/>
                    </a:lnTo>
                    <a:lnTo>
                      <a:pt x="152" y="125"/>
                    </a:lnTo>
                    <a:lnTo>
                      <a:pt x="152" y="125"/>
                    </a:lnTo>
                    <a:lnTo>
                      <a:pt x="152" y="125"/>
                    </a:lnTo>
                    <a:lnTo>
                      <a:pt x="152" y="126"/>
                    </a:lnTo>
                    <a:lnTo>
                      <a:pt x="152" y="125"/>
                    </a:lnTo>
                    <a:lnTo>
                      <a:pt x="152" y="125"/>
                    </a:lnTo>
                    <a:lnTo>
                      <a:pt x="152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4" y="126"/>
                    </a:lnTo>
                    <a:lnTo>
                      <a:pt x="154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3" y="127"/>
                    </a:lnTo>
                    <a:lnTo>
                      <a:pt x="152" y="127"/>
                    </a:lnTo>
                    <a:lnTo>
                      <a:pt x="153" y="127"/>
                    </a:lnTo>
                    <a:lnTo>
                      <a:pt x="153" y="127"/>
                    </a:lnTo>
                    <a:lnTo>
                      <a:pt x="153" y="127"/>
                    </a:lnTo>
                    <a:lnTo>
                      <a:pt x="153" y="127"/>
                    </a:lnTo>
                    <a:lnTo>
                      <a:pt x="153" y="128"/>
                    </a:lnTo>
                    <a:lnTo>
                      <a:pt x="153" y="128"/>
                    </a:lnTo>
                    <a:lnTo>
                      <a:pt x="154" y="128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5" y="127"/>
                    </a:lnTo>
                    <a:lnTo>
                      <a:pt x="154" y="127"/>
                    </a:lnTo>
                    <a:lnTo>
                      <a:pt x="154" y="128"/>
                    </a:lnTo>
                    <a:lnTo>
                      <a:pt x="154" y="128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6" y="128"/>
                    </a:lnTo>
                    <a:lnTo>
                      <a:pt x="156" y="128"/>
                    </a:lnTo>
                    <a:lnTo>
                      <a:pt x="156" y="129"/>
                    </a:lnTo>
                    <a:lnTo>
                      <a:pt x="156" y="129"/>
                    </a:lnTo>
                    <a:lnTo>
                      <a:pt x="156" y="130"/>
                    </a:lnTo>
                    <a:lnTo>
                      <a:pt x="156" y="130"/>
                    </a:lnTo>
                    <a:lnTo>
                      <a:pt x="156" y="130"/>
                    </a:lnTo>
                    <a:lnTo>
                      <a:pt x="156" y="131"/>
                    </a:lnTo>
                    <a:lnTo>
                      <a:pt x="156" y="131"/>
                    </a:lnTo>
                    <a:lnTo>
                      <a:pt x="156" y="131"/>
                    </a:lnTo>
                    <a:lnTo>
                      <a:pt x="157" y="131"/>
                    </a:lnTo>
                    <a:lnTo>
                      <a:pt x="157" y="132"/>
                    </a:lnTo>
                    <a:lnTo>
                      <a:pt x="157" y="132"/>
                    </a:lnTo>
                    <a:lnTo>
                      <a:pt x="158" y="132"/>
                    </a:lnTo>
                    <a:lnTo>
                      <a:pt x="158" y="132"/>
                    </a:lnTo>
                    <a:lnTo>
                      <a:pt x="158" y="132"/>
                    </a:lnTo>
                    <a:lnTo>
                      <a:pt x="158" y="132"/>
                    </a:lnTo>
                    <a:lnTo>
                      <a:pt x="158" y="133"/>
                    </a:lnTo>
                    <a:lnTo>
                      <a:pt x="158" y="133"/>
                    </a:lnTo>
                    <a:lnTo>
                      <a:pt x="159" y="133"/>
                    </a:lnTo>
                    <a:lnTo>
                      <a:pt x="159" y="133"/>
                    </a:lnTo>
                    <a:lnTo>
                      <a:pt x="159" y="133"/>
                    </a:lnTo>
                    <a:lnTo>
                      <a:pt x="159" y="133"/>
                    </a:lnTo>
                    <a:lnTo>
                      <a:pt x="158" y="133"/>
                    </a:lnTo>
                    <a:lnTo>
                      <a:pt x="158" y="134"/>
                    </a:lnTo>
                    <a:lnTo>
                      <a:pt x="159" y="134"/>
                    </a:lnTo>
                    <a:lnTo>
                      <a:pt x="159" y="134"/>
                    </a:lnTo>
                    <a:lnTo>
                      <a:pt x="159" y="134"/>
                    </a:lnTo>
                    <a:lnTo>
                      <a:pt x="159" y="134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60" y="135"/>
                    </a:lnTo>
                    <a:lnTo>
                      <a:pt x="160" y="136"/>
                    </a:lnTo>
                    <a:lnTo>
                      <a:pt x="160" y="135"/>
                    </a:lnTo>
                    <a:lnTo>
                      <a:pt x="160" y="135"/>
                    </a:lnTo>
                    <a:lnTo>
                      <a:pt x="160" y="136"/>
                    </a:lnTo>
                    <a:lnTo>
                      <a:pt x="161" y="136"/>
                    </a:lnTo>
                    <a:lnTo>
                      <a:pt x="161" y="136"/>
                    </a:lnTo>
                    <a:lnTo>
                      <a:pt x="161" y="136"/>
                    </a:lnTo>
                    <a:lnTo>
                      <a:pt x="161" y="136"/>
                    </a:lnTo>
                    <a:lnTo>
                      <a:pt x="162" y="136"/>
                    </a:lnTo>
                    <a:lnTo>
                      <a:pt x="162" y="136"/>
                    </a:lnTo>
                    <a:lnTo>
                      <a:pt x="161" y="136"/>
                    </a:lnTo>
                    <a:lnTo>
                      <a:pt x="162" y="136"/>
                    </a:lnTo>
                    <a:lnTo>
                      <a:pt x="162" y="136"/>
                    </a:lnTo>
                    <a:lnTo>
                      <a:pt x="162" y="137"/>
                    </a:lnTo>
                    <a:lnTo>
                      <a:pt x="161" y="137"/>
                    </a:lnTo>
                    <a:lnTo>
                      <a:pt x="161" y="137"/>
                    </a:lnTo>
                    <a:lnTo>
                      <a:pt x="162" y="137"/>
                    </a:lnTo>
                    <a:lnTo>
                      <a:pt x="162" y="137"/>
                    </a:lnTo>
                    <a:lnTo>
                      <a:pt x="163" y="137"/>
                    </a:lnTo>
                    <a:lnTo>
                      <a:pt x="163" y="137"/>
                    </a:lnTo>
                    <a:lnTo>
                      <a:pt x="163" y="137"/>
                    </a:lnTo>
                    <a:lnTo>
                      <a:pt x="163" y="138"/>
                    </a:lnTo>
                    <a:lnTo>
                      <a:pt x="164" y="138"/>
                    </a:lnTo>
                    <a:lnTo>
                      <a:pt x="164" y="137"/>
                    </a:lnTo>
                    <a:lnTo>
                      <a:pt x="164" y="137"/>
                    </a:lnTo>
                    <a:lnTo>
                      <a:pt x="164" y="137"/>
                    </a:lnTo>
                    <a:lnTo>
                      <a:pt x="164" y="138"/>
                    </a:lnTo>
                    <a:lnTo>
                      <a:pt x="165" y="138"/>
                    </a:lnTo>
                    <a:lnTo>
                      <a:pt x="165" y="137"/>
                    </a:lnTo>
                    <a:lnTo>
                      <a:pt x="165" y="137"/>
                    </a:lnTo>
                    <a:lnTo>
                      <a:pt x="165" y="138"/>
                    </a:lnTo>
                    <a:lnTo>
                      <a:pt x="166" y="138"/>
                    </a:lnTo>
                    <a:lnTo>
                      <a:pt x="166" y="138"/>
                    </a:lnTo>
                    <a:lnTo>
                      <a:pt x="166" y="138"/>
                    </a:lnTo>
                    <a:lnTo>
                      <a:pt x="166" y="138"/>
                    </a:lnTo>
                    <a:lnTo>
                      <a:pt x="166" y="138"/>
                    </a:lnTo>
                    <a:lnTo>
                      <a:pt x="166" y="139"/>
                    </a:lnTo>
                    <a:lnTo>
                      <a:pt x="166" y="139"/>
                    </a:lnTo>
                    <a:lnTo>
                      <a:pt x="166" y="139"/>
                    </a:lnTo>
                    <a:lnTo>
                      <a:pt x="167" y="139"/>
                    </a:lnTo>
                    <a:lnTo>
                      <a:pt x="167" y="139"/>
                    </a:lnTo>
                    <a:lnTo>
                      <a:pt x="167" y="139"/>
                    </a:lnTo>
                    <a:lnTo>
                      <a:pt x="168" y="139"/>
                    </a:lnTo>
                    <a:lnTo>
                      <a:pt x="168" y="140"/>
                    </a:lnTo>
                    <a:lnTo>
                      <a:pt x="168" y="140"/>
                    </a:lnTo>
                    <a:lnTo>
                      <a:pt x="169" y="140"/>
                    </a:lnTo>
                    <a:lnTo>
                      <a:pt x="169" y="140"/>
                    </a:lnTo>
                    <a:lnTo>
                      <a:pt x="169" y="141"/>
                    </a:lnTo>
                    <a:lnTo>
                      <a:pt x="169" y="141"/>
                    </a:lnTo>
                    <a:lnTo>
                      <a:pt x="169" y="141"/>
                    </a:lnTo>
                    <a:lnTo>
                      <a:pt x="169" y="141"/>
                    </a:lnTo>
                    <a:lnTo>
                      <a:pt x="169" y="142"/>
                    </a:lnTo>
                    <a:lnTo>
                      <a:pt x="168" y="142"/>
                    </a:lnTo>
                    <a:lnTo>
                      <a:pt x="168" y="142"/>
                    </a:lnTo>
                    <a:lnTo>
                      <a:pt x="168" y="143"/>
                    </a:lnTo>
                    <a:lnTo>
                      <a:pt x="168" y="143"/>
                    </a:lnTo>
                    <a:lnTo>
                      <a:pt x="168" y="144"/>
                    </a:lnTo>
                    <a:lnTo>
                      <a:pt x="168" y="144"/>
                    </a:lnTo>
                    <a:lnTo>
                      <a:pt x="168" y="145"/>
                    </a:lnTo>
                    <a:lnTo>
                      <a:pt x="168" y="145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7" y="146"/>
                    </a:lnTo>
                    <a:lnTo>
                      <a:pt x="167" y="146"/>
                    </a:lnTo>
                    <a:lnTo>
                      <a:pt x="168" y="146"/>
                    </a:lnTo>
                    <a:lnTo>
                      <a:pt x="168" y="146"/>
                    </a:lnTo>
                    <a:lnTo>
                      <a:pt x="168" y="147"/>
                    </a:lnTo>
                    <a:lnTo>
                      <a:pt x="168" y="147"/>
                    </a:lnTo>
                    <a:lnTo>
                      <a:pt x="168" y="147"/>
                    </a:lnTo>
                    <a:lnTo>
                      <a:pt x="167" y="147"/>
                    </a:lnTo>
                    <a:lnTo>
                      <a:pt x="167" y="147"/>
                    </a:lnTo>
                    <a:lnTo>
                      <a:pt x="167" y="147"/>
                    </a:lnTo>
                    <a:lnTo>
                      <a:pt x="166" y="147"/>
                    </a:lnTo>
                    <a:lnTo>
                      <a:pt x="166" y="148"/>
                    </a:lnTo>
                    <a:lnTo>
                      <a:pt x="166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7" y="148"/>
                    </a:lnTo>
                    <a:lnTo>
                      <a:pt x="168" y="148"/>
                    </a:lnTo>
                    <a:lnTo>
                      <a:pt x="168" y="149"/>
                    </a:lnTo>
                    <a:lnTo>
                      <a:pt x="168" y="149"/>
                    </a:lnTo>
                    <a:lnTo>
                      <a:pt x="169" y="149"/>
                    </a:lnTo>
                    <a:lnTo>
                      <a:pt x="169" y="149"/>
                    </a:lnTo>
                    <a:lnTo>
                      <a:pt x="169" y="149"/>
                    </a:lnTo>
                    <a:lnTo>
                      <a:pt x="169" y="150"/>
                    </a:lnTo>
                    <a:lnTo>
                      <a:pt x="170" y="150"/>
                    </a:lnTo>
                    <a:lnTo>
                      <a:pt x="170" y="150"/>
                    </a:lnTo>
                    <a:lnTo>
                      <a:pt x="170" y="150"/>
                    </a:lnTo>
                    <a:lnTo>
                      <a:pt x="171" y="150"/>
                    </a:lnTo>
                    <a:lnTo>
                      <a:pt x="171" y="151"/>
                    </a:lnTo>
                    <a:lnTo>
                      <a:pt x="170" y="151"/>
                    </a:lnTo>
                    <a:lnTo>
                      <a:pt x="171" y="151"/>
                    </a:lnTo>
                    <a:lnTo>
                      <a:pt x="171" y="151"/>
                    </a:lnTo>
                    <a:lnTo>
                      <a:pt x="171" y="151"/>
                    </a:lnTo>
                    <a:lnTo>
                      <a:pt x="172" y="151"/>
                    </a:lnTo>
                    <a:lnTo>
                      <a:pt x="172" y="152"/>
                    </a:lnTo>
                    <a:lnTo>
                      <a:pt x="172" y="152"/>
                    </a:lnTo>
                    <a:lnTo>
                      <a:pt x="172" y="152"/>
                    </a:lnTo>
                    <a:lnTo>
                      <a:pt x="172" y="152"/>
                    </a:lnTo>
                    <a:lnTo>
                      <a:pt x="172" y="153"/>
                    </a:lnTo>
                    <a:lnTo>
                      <a:pt x="172" y="153"/>
                    </a:lnTo>
                    <a:lnTo>
                      <a:pt x="173" y="153"/>
                    </a:lnTo>
                    <a:lnTo>
                      <a:pt x="173" y="153"/>
                    </a:lnTo>
                    <a:lnTo>
                      <a:pt x="173" y="154"/>
                    </a:lnTo>
                    <a:lnTo>
                      <a:pt x="173" y="153"/>
                    </a:lnTo>
                    <a:lnTo>
                      <a:pt x="173" y="154"/>
                    </a:lnTo>
                    <a:lnTo>
                      <a:pt x="173" y="154"/>
                    </a:lnTo>
                    <a:lnTo>
                      <a:pt x="173" y="155"/>
                    </a:lnTo>
                    <a:lnTo>
                      <a:pt x="173" y="155"/>
                    </a:lnTo>
                    <a:lnTo>
                      <a:pt x="173" y="155"/>
                    </a:lnTo>
                    <a:lnTo>
                      <a:pt x="173" y="156"/>
                    </a:lnTo>
                    <a:lnTo>
                      <a:pt x="173" y="156"/>
                    </a:lnTo>
                    <a:lnTo>
                      <a:pt x="173" y="156"/>
                    </a:lnTo>
                    <a:lnTo>
                      <a:pt x="173" y="156"/>
                    </a:lnTo>
                    <a:lnTo>
                      <a:pt x="173" y="156"/>
                    </a:lnTo>
                    <a:lnTo>
                      <a:pt x="174" y="156"/>
                    </a:lnTo>
                    <a:lnTo>
                      <a:pt x="174" y="156"/>
                    </a:lnTo>
                    <a:lnTo>
                      <a:pt x="174" y="156"/>
                    </a:lnTo>
                    <a:lnTo>
                      <a:pt x="174" y="156"/>
                    </a:lnTo>
                    <a:lnTo>
                      <a:pt x="174" y="156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4" y="156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5" y="157"/>
                    </a:lnTo>
                    <a:lnTo>
                      <a:pt x="175" y="158"/>
                    </a:lnTo>
                    <a:lnTo>
                      <a:pt x="175" y="158"/>
                    </a:lnTo>
                    <a:lnTo>
                      <a:pt x="175" y="157"/>
                    </a:lnTo>
                    <a:lnTo>
                      <a:pt x="175" y="157"/>
                    </a:lnTo>
                    <a:lnTo>
                      <a:pt x="175" y="158"/>
                    </a:lnTo>
                    <a:lnTo>
                      <a:pt x="176" y="158"/>
                    </a:lnTo>
                    <a:lnTo>
                      <a:pt x="176" y="157"/>
                    </a:lnTo>
                    <a:lnTo>
                      <a:pt x="176" y="158"/>
                    </a:lnTo>
                    <a:lnTo>
                      <a:pt x="176" y="158"/>
                    </a:lnTo>
                    <a:lnTo>
                      <a:pt x="176" y="158"/>
                    </a:lnTo>
                    <a:lnTo>
                      <a:pt x="176" y="158"/>
                    </a:lnTo>
                    <a:lnTo>
                      <a:pt x="176" y="158"/>
                    </a:lnTo>
                    <a:lnTo>
                      <a:pt x="176" y="158"/>
                    </a:lnTo>
                    <a:lnTo>
                      <a:pt x="176" y="159"/>
                    </a:lnTo>
                    <a:lnTo>
                      <a:pt x="177" y="159"/>
                    </a:lnTo>
                    <a:lnTo>
                      <a:pt x="177" y="159"/>
                    </a:lnTo>
                    <a:lnTo>
                      <a:pt x="177" y="159"/>
                    </a:lnTo>
                    <a:lnTo>
                      <a:pt x="177" y="160"/>
                    </a:lnTo>
                    <a:lnTo>
                      <a:pt x="177" y="160"/>
                    </a:lnTo>
                    <a:lnTo>
                      <a:pt x="178" y="160"/>
                    </a:lnTo>
                    <a:lnTo>
                      <a:pt x="178" y="160"/>
                    </a:lnTo>
                    <a:lnTo>
                      <a:pt x="179" y="160"/>
                    </a:lnTo>
                    <a:lnTo>
                      <a:pt x="179" y="160"/>
                    </a:lnTo>
                    <a:lnTo>
                      <a:pt x="180" y="160"/>
                    </a:lnTo>
                    <a:lnTo>
                      <a:pt x="180" y="160"/>
                    </a:lnTo>
                    <a:lnTo>
                      <a:pt x="180" y="160"/>
                    </a:lnTo>
                    <a:lnTo>
                      <a:pt x="180" y="161"/>
                    </a:lnTo>
                    <a:lnTo>
                      <a:pt x="181" y="161"/>
                    </a:lnTo>
                    <a:lnTo>
                      <a:pt x="181" y="161"/>
                    </a:lnTo>
                    <a:lnTo>
                      <a:pt x="182" y="161"/>
                    </a:lnTo>
                    <a:lnTo>
                      <a:pt x="182" y="161"/>
                    </a:lnTo>
                    <a:lnTo>
                      <a:pt x="183" y="161"/>
                    </a:lnTo>
                    <a:lnTo>
                      <a:pt x="183" y="161"/>
                    </a:lnTo>
                    <a:lnTo>
                      <a:pt x="183" y="161"/>
                    </a:lnTo>
                    <a:lnTo>
                      <a:pt x="183" y="161"/>
                    </a:lnTo>
                    <a:lnTo>
                      <a:pt x="183" y="162"/>
                    </a:lnTo>
                    <a:lnTo>
                      <a:pt x="182" y="162"/>
                    </a:lnTo>
                    <a:lnTo>
                      <a:pt x="182" y="162"/>
                    </a:lnTo>
                    <a:lnTo>
                      <a:pt x="182" y="162"/>
                    </a:lnTo>
                    <a:lnTo>
                      <a:pt x="181" y="162"/>
                    </a:lnTo>
                    <a:lnTo>
                      <a:pt x="181" y="163"/>
                    </a:lnTo>
                    <a:lnTo>
                      <a:pt x="181" y="163"/>
                    </a:lnTo>
                    <a:lnTo>
                      <a:pt x="181" y="163"/>
                    </a:lnTo>
                    <a:lnTo>
                      <a:pt x="180" y="163"/>
                    </a:lnTo>
                    <a:lnTo>
                      <a:pt x="180" y="164"/>
                    </a:lnTo>
                    <a:lnTo>
                      <a:pt x="180" y="164"/>
                    </a:lnTo>
                    <a:lnTo>
                      <a:pt x="180" y="164"/>
                    </a:lnTo>
                    <a:lnTo>
                      <a:pt x="180" y="165"/>
                    </a:lnTo>
                    <a:lnTo>
                      <a:pt x="179" y="165"/>
                    </a:lnTo>
                    <a:lnTo>
                      <a:pt x="179" y="165"/>
                    </a:lnTo>
                    <a:lnTo>
                      <a:pt x="179" y="165"/>
                    </a:lnTo>
                    <a:lnTo>
                      <a:pt x="179" y="166"/>
                    </a:lnTo>
                    <a:lnTo>
                      <a:pt x="178" y="166"/>
                    </a:lnTo>
                    <a:lnTo>
                      <a:pt x="178" y="166"/>
                    </a:lnTo>
                    <a:lnTo>
                      <a:pt x="178" y="166"/>
                    </a:lnTo>
                    <a:lnTo>
                      <a:pt x="178" y="167"/>
                    </a:lnTo>
                    <a:lnTo>
                      <a:pt x="177" y="167"/>
                    </a:lnTo>
                    <a:lnTo>
                      <a:pt x="177" y="167"/>
                    </a:lnTo>
                    <a:lnTo>
                      <a:pt x="177" y="168"/>
                    </a:lnTo>
                    <a:lnTo>
                      <a:pt x="177" y="168"/>
                    </a:lnTo>
                    <a:lnTo>
                      <a:pt x="177" y="168"/>
                    </a:lnTo>
                    <a:lnTo>
                      <a:pt x="177" y="168"/>
                    </a:lnTo>
                    <a:lnTo>
                      <a:pt x="177" y="168"/>
                    </a:lnTo>
                    <a:lnTo>
                      <a:pt x="177" y="169"/>
                    </a:lnTo>
                    <a:lnTo>
                      <a:pt x="177" y="169"/>
                    </a:lnTo>
                    <a:lnTo>
                      <a:pt x="177" y="170"/>
                    </a:lnTo>
                    <a:lnTo>
                      <a:pt x="177" y="170"/>
                    </a:lnTo>
                    <a:lnTo>
                      <a:pt x="176" y="170"/>
                    </a:lnTo>
                    <a:lnTo>
                      <a:pt x="176" y="170"/>
                    </a:lnTo>
                    <a:lnTo>
                      <a:pt x="176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5" y="170"/>
                    </a:lnTo>
                    <a:lnTo>
                      <a:pt x="174" y="170"/>
                    </a:lnTo>
                    <a:lnTo>
                      <a:pt x="174" y="170"/>
                    </a:lnTo>
                    <a:lnTo>
                      <a:pt x="174" y="170"/>
                    </a:lnTo>
                    <a:lnTo>
                      <a:pt x="173" y="170"/>
                    </a:lnTo>
                    <a:lnTo>
                      <a:pt x="173" y="170"/>
                    </a:lnTo>
                    <a:lnTo>
                      <a:pt x="172" y="170"/>
                    </a:lnTo>
                    <a:lnTo>
                      <a:pt x="172" y="170"/>
                    </a:lnTo>
                    <a:lnTo>
                      <a:pt x="171" y="170"/>
                    </a:lnTo>
                    <a:lnTo>
                      <a:pt x="171" y="171"/>
                    </a:lnTo>
                    <a:lnTo>
                      <a:pt x="171" y="171"/>
                    </a:lnTo>
                    <a:lnTo>
                      <a:pt x="171" y="171"/>
                    </a:lnTo>
                    <a:lnTo>
                      <a:pt x="171" y="171"/>
                    </a:lnTo>
                    <a:lnTo>
                      <a:pt x="171" y="171"/>
                    </a:lnTo>
                    <a:lnTo>
                      <a:pt x="170" y="172"/>
                    </a:lnTo>
                    <a:lnTo>
                      <a:pt x="170" y="172"/>
                    </a:lnTo>
                    <a:lnTo>
                      <a:pt x="170" y="172"/>
                    </a:lnTo>
                    <a:lnTo>
                      <a:pt x="170" y="172"/>
                    </a:lnTo>
                    <a:lnTo>
                      <a:pt x="170" y="172"/>
                    </a:lnTo>
                    <a:lnTo>
                      <a:pt x="169" y="172"/>
                    </a:lnTo>
                    <a:lnTo>
                      <a:pt x="169" y="173"/>
                    </a:lnTo>
                    <a:lnTo>
                      <a:pt x="169" y="173"/>
                    </a:lnTo>
                    <a:lnTo>
                      <a:pt x="168" y="173"/>
                    </a:lnTo>
                    <a:lnTo>
                      <a:pt x="168" y="173"/>
                    </a:lnTo>
                    <a:lnTo>
                      <a:pt x="168" y="173"/>
                    </a:lnTo>
                    <a:lnTo>
                      <a:pt x="167" y="173"/>
                    </a:lnTo>
                    <a:lnTo>
                      <a:pt x="167" y="174"/>
                    </a:lnTo>
                    <a:lnTo>
                      <a:pt x="167" y="174"/>
                    </a:lnTo>
                    <a:lnTo>
                      <a:pt x="167" y="174"/>
                    </a:lnTo>
                    <a:lnTo>
                      <a:pt x="167" y="175"/>
                    </a:lnTo>
                    <a:lnTo>
                      <a:pt x="166" y="175"/>
                    </a:lnTo>
                    <a:lnTo>
                      <a:pt x="166" y="175"/>
                    </a:lnTo>
                    <a:lnTo>
                      <a:pt x="166" y="175"/>
                    </a:lnTo>
                    <a:lnTo>
                      <a:pt x="166" y="176"/>
                    </a:lnTo>
                    <a:lnTo>
                      <a:pt x="166" y="176"/>
                    </a:lnTo>
                    <a:lnTo>
                      <a:pt x="165" y="176"/>
                    </a:lnTo>
                    <a:lnTo>
                      <a:pt x="165" y="176"/>
                    </a:lnTo>
                    <a:lnTo>
                      <a:pt x="164" y="176"/>
                    </a:lnTo>
                    <a:lnTo>
                      <a:pt x="164" y="176"/>
                    </a:lnTo>
                    <a:lnTo>
                      <a:pt x="164" y="176"/>
                    </a:lnTo>
                    <a:lnTo>
                      <a:pt x="164" y="176"/>
                    </a:lnTo>
                    <a:lnTo>
                      <a:pt x="163" y="176"/>
                    </a:lnTo>
                    <a:lnTo>
                      <a:pt x="163" y="177"/>
                    </a:lnTo>
                    <a:lnTo>
                      <a:pt x="163" y="176"/>
                    </a:lnTo>
                    <a:lnTo>
                      <a:pt x="163" y="177"/>
                    </a:lnTo>
                    <a:lnTo>
                      <a:pt x="163" y="177"/>
                    </a:lnTo>
                    <a:lnTo>
                      <a:pt x="162" y="177"/>
                    </a:lnTo>
                    <a:lnTo>
                      <a:pt x="162" y="177"/>
                    </a:lnTo>
                    <a:lnTo>
                      <a:pt x="161" y="177"/>
                    </a:lnTo>
                    <a:lnTo>
                      <a:pt x="161" y="177"/>
                    </a:lnTo>
                    <a:lnTo>
                      <a:pt x="160" y="177"/>
                    </a:lnTo>
                    <a:lnTo>
                      <a:pt x="160" y="177"/>
                    </a:lnTo>
                    <a:lnTo>
                      <a:pt x="159" y="177"/>
                    </a:lnTo>
                    <a:lnTo>
                      <a:pt x="159" y="178"/>
                    </a:lnTo>
                    <a:lnTo>
                      <a:pt x="159" y="178"/>
                    </a:lnTo>
                    <a:lnTo>
                      <a:pt x="159" y="178"/>
                    </a:lnTo>
                    <a:lnTo>
                      <a:pt x="159" y="178"/>
                    </a:lnTo>
                    <a:lnTo>
                      <a:pt x="159" y="179"/>
                    </a:lnTo>
                    <a:lnTo>
                      <a:pt x="159" y="179"/>
                    </a:lnTo>
                    <a:lnTo>
                      <a:pt x="159" y="179"/>
                    </a:lnTo>
                    <a:lnTo>
                      <a:pt x="159" y="179"/>
                    </a:lnTo>
                    <a:lnTo>
                      <a:pt x="159" y="179"/>
                    </a:lnTo>
                    <a:lnTo>
                      <a:pt x="159" y="180"/>
                    </a:lnTo>
                    <a:lnTo>
                      <a:pt x="158" y="180"/>
                    </a:lnTo>
                    <a:lnTo>
                      <a:pt x="158" y="180"/>
                    </a:lnTo>
                    <a:lnTo>
                      <a:pt x="158" y="180"/>
                    </a:lnTo>
                    <a:lnTo>
                      <a:pt x="158" y="180"/>
                    </a:lnTo>
                    <a:lnTo>
                      <a:pt x="157" y="180"/>
                    </a:lnTo>
                    <a:lnTo>
                      <a:pt x="157" y="180"/>
                    </a:lnTo>
                    <a:lnTo>
                      <a:pt x="156" y="180"/>
                    </a:lnTo>
                    <a:lnTo>
                      <a:pt x="156" y="181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55" y="182"/>
                    </a:lnTo>
                    <a:lnTo>
                      <a:pt x="156" y="182"/>
                    </a:lnTo>
                    <a:lnTo>
                      <a:pt x="155" y="182"/>
                    </a:lnTo>
                    <a:lnTo>
                      <a:pt x="155" y="183"/>
                    </a:lnTo>
                    <a:lnTo>
                      <a:pt x="155" y="183"/>
                    </a:lnTo>
                    <a:lnTo>
                      <a:pt x="155" y="182"/>
                    </a:lnTo>
                    <a:lnTo>
                      <a:pt x="154" y="182"/>
                    </a:lnTo>
                    <a:lnTo>
                      <a:pt x="154" y="182"/>
                    </a:lnTo>
                    <a:lnTo>
                      <a:pt x="154" y="182"/>
                    </a:lnTo>
                    <a:lnTo>
                      <a:pt x="154" y="181"/>
                    </a:lnTo>
                    <a:lnTo>
                      <a:pt x="153" y="181"/>
                    </a:lnTo>
                    <a:lnTo>
                      <a:pt x="153" y="181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2" y="182"/>
                    </a:lnTo>
                    <a:lnTo>
                      <a:pt x="152" y="183"/>
                    </a:lnTo>
                    <a:lnTo>
                      <a:pt x="153" y="183"/>
                    </a:lnTo>
                    <a:lnTo>
                      <a:pt x="153" y="183"/>
                    </a:lnTo>
                    <a:lnTo>
                      <a:pt x="152" y="183"/>
                    </a:lnTo>
                    <a:lnTo>
                      <a:pt x="152" y="183"/>
                    </a:lnTo>
                    <a:lnTo>
                      <a:pt x="152" y="184"/>
                    </a:lnTo>
                    <a:lnTo>
                      <a:pt x="152" y="184"/>
                    </a:lnTo>
                    <a:lnTo>
                      <a:pt x="152" y="184"/>
                    </a:lnTo>
                    <a:lnTo>
                      <a:pt x="152" y="184"/>
                    </a:lnTo>
                    <a:lnTo>
                      <a:pt x="152" y="185"/>
                    </a:lnTo>
                    <a:lnTo>
                      <a:pt x="152" y="185"/>
                    </a:lnTo>
                    <a:lnTo>
                      <a:pt x="152" y="185"/>
                    </a:lnTo>
                    <a:lnTo>
                      <a:pt x="152" y="185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7"/>
                    </a:lnTo>
                    <a:lnTo>
                      <a:pt x="152" y="187"/>
                    </a:lnTo>
                    <a:lnTo>
                      <a:pt x="152" y="187"/>
                    </a:lnTo>
                    <a:lnTo>
                      <a:pt x="152" y="187"/>
                    </a:lnTo>
                    <a:lnTo>
                      <a:pt x="152" y="187"/>
                    </a:lnTo>
                    <a:lnTo>
                      <a:pt x="152" y="187"/>
                    </a:lnTo>
                    <a:lnTo>
                      <a:pt x="152" y="188"/>
                    </a:lnTo>
                    <a:lnTo>
                      <a:pt x="152" y="188"/>
                    </a:lnTo>
                    <a:lnTo>
                      <a:pt x="152" y="189"/>
                    </a:lnTo>
                    <a:lnTo>
                      <a:pt x="151" y="189"/>
                    </a:lnTo>
                    <a:lnTo>
                      <a:pt x="151" y="189"/>
                    </a:lnTo>
                    <a:lnTo>
                      <a:pt x="150" y="189"/>
                    </a:lnTo>
                    <a:lnTo>
                      <a:pt x="150" y="189"/>
                    </a:lnTo>
                    <a:lnTo>
                      <a:pt x="150" y="189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9" y="188"/>
                    </a:lnTo>
                    <a:lnTo>
                      <a:pt x="149" y="187"/>
                    </a:lnTo>
                    <a:lnTo>
                      <a:pt x="149" y="187"/>
                    </a:lnTo>
                    <a:lnTo>
                      <a:pt x="149" y="186"/>
                    </a:lnTo>
                    <a:lnTo>
                      <a:pt x="149" y="186"/>
                    </a:lnTo>
                    <a:lnTo>
                      <a:pt x="149" y="186"/>
                    </a:lnTo>
                    <a:lnTo>
                      <a:pt x="149" y="186"/>
                    </a:lnTo>
                    <a:lnTo>
                      <a:pt x="149" y="186"/>
                    </a:lnTo>
                    <a:lnTo>
                      <a:pt x="149" y="185"/>
                    </a:lnTo>
                    <a:lnTo>
                      <a:pt x="149" y="185"/>
                    </a:lnTo>
                    <a:lnTo>
                      <a:pt x="148" y="185"/>
                    </a:lnTo>
                    <a:lnTo>
                      <a:pt x="148" y="185"/>
                    </a:lnTo>
                    <a:lnTo>
                      <a:pt x="147" y="185"/>
                    </a:lnTo>
                    <a:lnTo>
                      <a:pt x="147" y="185"/>
                    </a:lnTo>
                    <a:lnTo>
                      <a:pt x="146" y="186"/>
                    </a:lnTo>
                    <a:lnTo>
                      <a:pt x="146" y="186"/>
                    </a:lnTo>
                    <a:lnTo>
                      <a:pt x="146" y="186"/>
                    </a:lnTo>
                    <a:lnTo>
                      <a:pt x="146" y="186"/>
                    </a:lnTo>
                    <a:lnTo>
                      <a:pt x="146" y="186"/>
                    </a:lnTo>
                    <a:lnTo>
                      <a:pt x="146" y="187"/>
                    </a:lnTo>
                    <a:lnTo>
                      <a:pt x="146" y="187"/>
                    </a:lnTo>
                    <a:lnTo>
                      <a:pt x="146" y="187"/>
                    </a:lnTo>
                    <a:lnTo>
                      <a:pt x="146" y="188"/>
                    </a:lnTo>
                    <a:lnTo>
                      <a:pt x="146" y="188"/>
                    </a:lnTo>
                    <a:lnTo>
                      <a:pt x="146" y="188"/>
                    </a:lnTo>
                    <a:lnTo>
                      <a:pt x="145" y="188"/>
                    </a:lnTo>
                    <a:lnTo>
                      <a:pt x="145" y="188"/>
                    </a:lnTo>
                    <a:lnTo>
                      <a:pt x="145" y="189"/>
                    </a:lnTo>
                    <a:lnTo>
                      <a:pt x="145" y="189"/>
                    </a:lnTo>
                    <a:lnTo>
                      <a:pt x="144" y="189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42" y="191"/>
                    </a:lnTo>
                    <a:lnTo>
                      <a:pt x="142" y="191"/>
                    </a:lnTo>
                    <a:lnTo>
                      <a:pt x="142" y="191"/>
                    </a:lnTo>
                    <a:lnTo>
                      <a:pt x="142" y="191"/>
                    </a:lnTo>
                    <a:lnTo>
                      <a:pt x="142" y="191"/>
                    </a:lnTo>
                    <a:lnTo>
                      <a:pt x="142" y="191"/>
                    </a:lnTo>
                    <a:lnTo>
                      <a:pt x="142" y="192"/>
                    </a:lnTo>
                    <a:lnTo>
                      <a:pt x="142" y="192"/>
                    </a:lnTo>
                    <a:lnTo>
                      <a:pt x="142" y="192"/>
                    </a:lnTo>
                    <a:lnTo>
                      <a:pt x="141" y="192"/>
                    </a:lnTo>
                    <a:lnTo>
                      <a:pt x="141" y="192"/>
                    </a:lnTo>
                    <a:lnTo>
                      <a:pt x="141" y="192"/>
                    </a:lnTo>
                    <a:lnTo>
                      <a:pt x="141" y="192"/>
                    </a:lnTo>
                    <a:lnTo>
                      <a:pt x="141" y="192"/>
                    </a:lnTo>
                    <a:lnTo>
                      <a:pt x="140" y="192"/>
                    </a:lnTo>
                    <a:lnTo>
                      <a:pt x="140" y="193"/>
                    </a:lnTo>
                    <a:lnTo>
                      <a:pt x="140" y="193"/>
                    </a:lnTo>
                    <a:lnTo>
                      <a:pt x="139" y="193"/>
                    </a:lnTo>
                    <a:lnTo>
                      <a:pt x="139" y="193"/>
                    </a:lnTo>
                    <a:lnTo>
                      <a:pt x="139" y="193"/>
                    </a:lnTo>
                    <a:lnTo>
                      <a:pt x="139" y="193"/>
                    </a:lnTo>
                    <a:lnTo>
                      <a:pt x="138" y="193"/>
                    </a:lnTo>
                    <a:lnTo>
                      <a:pt x="138" y="193"/>
                    </a:lnTo>
                    <a:lnTo>
                      <a:pt x="138" y="192"/>
                    </a:lnTo>
                    <a:lnTo>
                      <a:pt x="137" y="192"/>
                    </a:lnTo>
                    <a:lnTo>
                      <a:pt x="137" y="192"/>
                    </a:lnTo>
                    <a:lnTo>
                      <a:pt x="138" y="192"/>
                    </a:lnTo>
                    <a:lnTo>
                      <a:pt x="137" y="192"/>
                    </a:lnTo>
                    <a:lnTo>
                      <a:pt x="137" y="191"/>
                    </a:lnTo>
                    <a:lnTo>
                      <a:pt x="137" y="191"/>
                    </a:lnTo>
                    <a:lnTo>
                      <a:pt x="137" y="191"/>
                    </a:lnTo>
                    <a:lnTo>
                      <a:pt x="137" y="191"/>
                    </a:lnTo>
                    <a:lnTo>
                      <a:pt x="137" y="190"/>
                    </a:lnTo>
                    <a:lnTo>
                      <a:pt x="137" y="190"/>
                    </a:lnTo>
                    <a:lnTo>
                      <a:pt x="136" y="190"/>
                    </a:lnTo>
                    <a:lnTo>
                      <a:pt x="137" y="189"/>
                    </a:lnTo>
                    <a:lnTo>
                      <a:pt x="136" y="189"/>
                    </a:lnTo>
                    <a:lnTo>
                      <a:pt x="136" y="189"/>
                    </a:lnTo>
                    <a:lnTo>
                      <a:pt x="136" y="189"/>
                    </a:lnTo>
                    <a:lnTo>
                      <a:pt x="136" y="188"/>
                    </a:lnTo>
                    <a:lnTo>
                      <a:pt x="136" y="188"/>
                    </a:lnTo>
                    <a:lnTo>
                      <a:pt x="136" y="188"/>
                    </a:lnTo>
                    <a:lnTo>
                      <a:pt x="136" y="187"/>
                    </a:lnTo>
                    <a:lnTo>
                      <a:pt x="135" y="187"/>
                    </a:lnTo>
                    <a:lnTo>
                      <a:pt x="135" y="187"/>
                    </a:lnTo>
                    <a:lnTo>
                      <a:pt x="135" y="187"/>
                    </a:lnTo>
                    <a:lnTo>
                      <a:pt x="134" y="187"/>
                    </a:lnTo>
                    <a:lnTo>
                      <a:pt x="134" y="186"/>
                    </a:lnTo>
                    <a:lnTo>
                      <a:pt x="134" y="187"/>
                    </a:lnTo>
                    <a:lnTo>
                      <a:pt x="134" y="187"/>
                    </a:lnTo>
                    <a:lnTo>
                      <a:pt x="134" y="186"/>
                    </a:lnTo>
                    <a:lnTo>
                      <a:pt x="133" y="186"/>
                    </a:lnTo>
                    <a:lnTo>
                      <a:pt x="133" y="186"/>
                    </a:lnTo>
                    <a:lnTo>
                      <a:pt x="133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5"/>
                    </a:lnTo>
                    <a:lnTo>
                      <a:pt x="132" y="185"/>
                    </a:lnTo>
                    <a:lnTo>
                      <a:pt x="132" y="184"/>
                    </a:lnTo>
                    <a:lnTo>
                      <a:pt x="131" y="184"/>
                    </a:lnTo>
                    <a:lnTo>
                      <a:pt x="131" y="184"/>
                    </a:lnTo>
                    <a:lnTo>
                      <a:pt x="132" y="184"/>
                    </a:lnTo>
                    <a:lnTo>
                      <a:pt x="131" y="184"/>
                    </a:lnTo>
                    <a:lnTo>
                      <a:pt x="131" y="183"/>
                    </a:lnTo>
                    <a:lnTo>
                      <a:pt x="131" y="183"/>
                    </a:lnTo>
                    <a:lnTo>
                      <a:pt x="131" y="183"/>
                    </a:lnTo>
                    <a:lnTo>
                      <a:pt x="131" y="183"/>
                    </a:lnTo>
                    <a:lnTo>
                      <a:pt x="131" y="183"/>
                    </a:lnTo>
                    <a:lnTo>
                      <a:pt x="131" y="183"/>
                    </a:lnTo>
                    <a:lnTo>
                      <a:pt x="130" y="183"/>
                    </a:lnTo>
                    <a:lnTo>
                      <a:pt x="130" y="182"/>
                    </a:lnTo>
                    <a:lnTo>
                      <a:pt x="130" y="182"/>
                    </a:lnTo>
                    <a:lnTo>
                      <a:pt x="130" y="182"/>
                    </a:lnTo>
                    <a:lnTo>
                      <a:pt x="130" y="181"/>
                    </a:lnTo>
                    <a:lnTo>
                      <a:pt x="129" y="181"/>
                    </a:lnTo>
                    <a:lnTo>
                      <a:pt x="129" y="181"/>
                    </a:lnTo>
                    <a:lnTo>
                      <a:pt x="129" y="181"/>
                    </a:lnTo>
                    <a:lnTo>
                      <a:pt x="129" y="181"/>
                    </a:lnTo>
                    <a:lnTo>
                      <a:pt x="129" y="181"/>
                    </a:lnTo>
                    <a:lnTo>
                      <a:pt x="129" y="180"/>
                    </a:lnTo>
                    <a:lnTo>
                      <a:pt x="128" y="180"/>
                    </a:lnTo>
                    <a:lnTo>
                      <a:pt x="128" y="180"/>
                    </a:lnTo>
                    <a:lnTo>
                      <a:pt x="128" y="181"/>
                    </a:lnTo>
                    <a:lnTo>
                      <a:pt x="127" y="181"/>
                    </a:lnTo>
                    <a:lnTo>
                      <a:pt x="127" y="181"/>
                    </a:lnTo>
                    <a:lnTo>
                      <a:pt x="127" y="181"/>
                    </a:lnTo>
                    <a:lnTo>
                      <a:pt x="126" y="181"/>
                    </a:lnTo>
                    <a:lnTo>
                      <a:pt x="126" y="180"/>
                    </a:lnTo>
                    <a:lnTo>
                      <a:pt x="126" y="180"/>
                    </a:lnTo>
                    <a:lnTo>
                      <a:pt x="126" y="180"/>
                    </a:lnTo>
                    <a:lnTo>
                      <a:pt x="126" y="179"/>
                    </a:lnTo>
                    <a:lnTo>
                      <a:pt x="125" y="179"/>
                    </a:lnTo>
                    <a:lnTo>
                      <a:pt x="125" y="179"/>
                    </a:lnTo>
                    <a:lnTo>
                      <a:pt x="125" y="179"/>
                    </a:lnTo>
                    <a:lnTo>
                      <a:pt x="124" y="179"/>
                    </a:lnTo>
                    <a:lnTo>
                      <a:pt x="124" y="178"/>
                    </a:lnTo>
                    <a:lnTo>
                      <a:pt x="124" y="178"/>
                    </a:lnTo>
                    <a:lnTo>
                      <a:pt x="124" y="178"/>
                    </a:lnTo>
                    <a:lnTo>
                      <a:pt x="123" y="178"/>
                    </a:lnTo>
                    <a:lnTo>
                      <a:pt x="123" y="178"/>
                    </a:lnTo>
                    <a:lnTo>
                      <a:pt x="122" y="178"/>
                    </a:lnTo>
                    <a:lnTo>
                      <a:pt x="122" y="177"/>
                    </a:lnTo>
                    <a:lnTo>
                      <a:pt x="122" y="177"/>
                    </a:lnTo>
                    <a:lnTo>
                      <a:pt x="121" y="176"/>
                    </a:lnTo>
                    <a:lnTo>
                      <a:pt x="121" y="176"/>
                    </a:lnTo>
                    <a:lnTo>
                      <a:pt x="121" y="176"/>
                    </a:lnTo>
                    <a:lnTo>
                      <a:pt x="121" y="176"/>
                    </a:lnTo>
                    <a:lnTo>
                      <a:pt x="120" y="176"/>
                    </a:lnTo>
                    <a:lnTo>
                      <a:pt x="120" y="175"/>
                    </a:lnTo>
                    <a:lnTo>
                      <a:pt x="120" y="175"/>
                    </a:lnTo>
                    <a:lnTo>
                      <a:pt x="119" y="175"/>
                    </a:lnTo>
                    <a:lnTo>
                      <a:pt x="119" y="175"/>
                    </a:lnTo>
                    <a:lnTo>
                      <a:pt x="119" y="175"/>
                    </a:lnTo>
                    <a:lnTo>
                      <a:pt x="118" y="175"/>
                    </a:lnTo>
                    <a:lnTo>
                      <a:pt x="118" y="174"/>
                    </a:lnTo>
                    <a:lnTo>
                      <a:pt x="118" y="174"/>
                    </a:lnTo>
                    <a:lnTo>
                      <a:pt x="118" y="174"/>
                    </a:lnTo>
                    <a:lnTo>
                      <a:pt x="118" y="173"/>
                    </a:lnTo>
                    <a:lnTo>
                      <a:pt x="118" y="173"/>
                    </a:lnTo>
                    <a:lnTo>
                      <a:pt x="118" y="173"/>
                    </a:lnTo>
                    <a:lnTo>
                      <a:pt x="118" y="172"/>
                    </a:lnTo>
                    <a:lnTo>
                      <a:pt x="118" y="172"/>
                    </a:lnTo>
                    <a:lnTo>
                      <a:pt x="118" y="172"/>
                    </a:lnTo>
                    <a:lnTo>
                      <a:pt x="118" y="172"/>
                    </a:lnTo>
                    <a:lnTo>
                      <a:pt x="118" y="171"/>
                    </a:lnTo>
                    <a:lnTo>
                      <a:pt x="118" y="171"/>
                    </a:lnTo>
                    <a:lnTo>
                      <a:pt x="118" y="171"/>
                    </a:lnTo>
                    <a:lnTo>
                      <a:pt x="118" y="170"/>
                    </a:lnTo>
                    <a:lnTo>
                      <a:pt x="118" y="170"/>
                    </a:lnTo>
                    <a:lnTo>
                      <a:pt x="118" y="169"/>
                    </a:lnTo>
                    <a:lnTo>
                      <a:pt x="118" y="169"/>
                    </a:lnTo>
                    <a:lnTo>
                      <a:pt x="118" y="169"/>
                    </a:lnTo>
                    <a:lnTo>
                      <a:pt x="118" y="169"/>
                    </a:lnTo>
                    <a:lnTo>
                      <a:pt x="118" y="169"/>
                    </a:lnTo>
                    <a:lnTo>
                      <a:pt x="118" y="169"/>
                    </a:lnTo>
                    <a:lnTo>
                      <a:pt x="117" y="169"/>
                    </a:lnTo>
                    <a:lnTo>
                      <a:pt x="117" y="168"/>
                    </a:lnTo>
                    <a:lnTo>
                      <a:pt x="117" y="168"/>
                    </a:lnTo>
                    <a:lnTo>
                      <a:pt x="117" y="167"/>
                    </a:lnTo>
                    <a:lnTo>
                      <a:pt x="117" y="168"/>
                    </a:lnTo>
                    <a:lnTo>
                      <a:pt x="116" y="168"/>
                    </a:lnTo>
                    <a:lnTo>
                      <a:pt x="116" y="167"/>
                    </a:lnTo>
                    <a:lnTo>
                      <a:pt x="116" y="167"/>
                    </a:lnTo>
                    <a:lnTo>
                      <a:pt x="115" y="167"/>
                    </a:lnTo>
                    <a:lnTo>
                      <a:pt x="115" y="167"/>
                    </a:lnTo>
                    <a:lnTo>
                      <a:pt x="114" y="167"/>
                    </a:lnTo>
                    <a:lnTo>
                      <a:pt x="114" y="168"/>
                    </a:lnTo>
                    <a:lnTo>
                      <a:pt x="114" y="168"/>
                    </a:lnTo>
                    <a:lnTo>
                      <a:pt x="114" y="169"/>
                    </a:lnTo>
                    <a:lnTo>
                      <a:pt x="114" y="169"/>
                    </a:lnTo>
                    <a:lnTo>
                      <a:pt x="114" y="169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2" y="170"/>
                    </a:lnTo>
                    <a:lnTo>
                      <a:pt x="112" y="170"/>
                    </a:lnTo>
                    <a:lnTo>
                      <a:pt x="112" y="170"/>
                    </a:lnTo>
                    <a:lnTo>
                      <a:pt x="111" y="169"/>
                    </a:lnTo>
                    <a:lnTo>
                      <a:pt x="111" y="169"/>
                    </a:lnTo>
                    <a:lnTo>
                      <a:pt x="110" y="169"/>
                    </a:lnTo>
                    <a:lnTo>
                      <a:pt x="110" y="169"/>
                    </a:lnTo>
                    <a:lnTo>
                      <a:pt x="110" y="169"/>
                    </a:lnTo>
                    <a:lnTo>
                      <a:pt x="110" y="169"/>
                    </a:lnTo>
                    <a:lnTo>
                      <a:pt x="110" y="169"/>
                    </a:lnTo>
                    <a:lnTo>
                      <a:pt x="109" y="169"/>
                    </a:lnTo>
                    <a:lnTo>
                      <a:pt x="109" y="169"/>
                    </a:lnTo>
                    <a:lnTo>
                      <a:pt x="108" y="169"/>
                    </a:lnTo>
                    <a:lnTo>
                      <a:pt x="108" y="169"/>
                    </a:lnTo>
                    <a:lnTo>
                      <a:pt x="108" y="170"/>
                    </a:lnTo>
                    <a:lnTo>
                      <a:pt x="108" y="170"/>
                    </a:lnTo>
                    <a:lnTo>
                      <a:pt x="108" y="171"/>
                    </a:lnTo>
                    <a:lnTo>
                      <a:pt x="107" y="171"/>
                    </a:lnTo>
                    <a:lnTo>
                      <a:pt x="107" y="171"/>
                    </a:lnTo>
                    <a:lnTo>
                      <a:pt x="107" y="171"/>
                    </a:lnTo>
                    <a:lnTo>
                      <a:pt x="107" y="171"/>
                    </a:lnTo>
                    <a:lnTo>
                      <a:pt x="107" y="171"/>
                    </a:lnTo>
                    <a:lnTo>
                      <a:pt x="107" y="171"/>
                    </a:lnTo>
                    <a:lnTo>
                      <a:pt x="107" y="172"/>
                    </a:lnTo>
                    <a:lnTo>
                      <a:pt x="107" y="172"/>
                    </a:lnTo>
                    <a:lnTo>
                      <a:pt x="107" y="172"/>
                    </a:lnTo>
                    <a:lnTo>
                      <a:pt x="107" y="173"/>
                    </a:lnTo>
                    <a:lnTo>
                      <a:pt x="107" y="173"/>
                    </a:lnTo>
                    <a:lnTo>
                      <a:pt x="107" y="173"/>
                    </a:lnTo>
                    <a:lnTo>
                      <a:pt x="107" y="174"/>
                    </a:lnTo>
                    <a:lnTo>
                      <a:pt x="107" y="174"/>
                    </a:lnTo>
                    <a:lnTo>
                      <a:pt x="107" y="173"/>
                    </a:lnTo>
                    <a:lnTo>
                      <a:pt x="106" y="173"/>
                    </a:lnTo>
                    <a:lnTo>
                      <a:pt x="106" y="174"/>
                    </a:lnTo>
                    <a:lnTo>
                      <a:pt x="106" y="174"/>
                    </a:lnTo>
                    <a:lnTo>
                      <a:pt x="105" y="174"/>
                    </a:lnTo>
                    <a:lnTo>
                      <a:pt x="105" y="174"/>
                    </a:lnTo>
                    <a:lnTo>
                      <a:pt x="104" y="174"/>
                    </a:lnTo>
                    <a:lnTo>
                      <a:pt x="104" y="173"/>
                    </a:lnTo>
                    <a:lnTo>
                      <a:pt x="104" y="173"/>
                    </a:lnTo>
                    <a:lnTo>
                      <a:pt x="104" y="173"/>
                    </a:lnTo>
                    <a:lnTo>
                      <a:pt x="103" y="173"/>
                    </a:lnTo>
                    <a:lnTo>
                      <a:pt x="103" y="173"/>
                    </a:lnTo>
                    <a:lnTo>
                      <a:pt x="102" y="172"/>
                    </a:lnTo>
                    <a:lnTo>
                      <a:pt x="102" y="172"/>
                    </a:lnTo>
                    <a:lnTo>
                      <a:pt x="102" y="171"/>
                    </a:lnTo>
                    <a:lnTo>
                      <a:pt x="101" y="171"/>
                    </a:lnTo>
                    <a:lnTo>
                      <a:pt x="101" y="171"/>
                    </a:lnTo>
                    <a:lnTo>
                      <a:pt x="101" y="171"/>
                    </a:lnTo>
                    <a:lnTo>
                      <a:pt x="101" y="171"/>
                    </a:lnTo>
                    <a:lnTo>
                      <a:pt x="101" y="170"/>
                    </a:lnTo>
                    <a:lnTo>
                      <a:pt x="100" y="170"/>
                    </a:lnTo>
                    <a:lnTo>
                      <a:pt x="100" y="170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99" y="169"/>
                    </a:lnTo>
                    <a:lnTo>
                      <a:pt x="99" y="169"/>
                    </a:lnTo>
                    <a:lnTo>
                      <a:pt x="99" y="168"/>
                    </a:lnTo>
                    <a:lnTo>
                      <a:pt x="99" y="168"/>
                    </a:lnTo>
                    <a:lnTo>
                      <a:pt x="99" y="167"/>
                    </a:lnTo>
                    <a:lnTo>
                      <a:pt x="99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6"/>
                    </a:lnTo>
                    <a:lnTo>
                      <a:pt x="97" y="166"/>
                    </a:lnTo>
                    <a:lnTo>
                      <a:pt x="97" y="166"/>
                    </a:lnTo>
                    <a:lnTo>
                      <a:pt x="97" y="166"/>
                    </a:lnTo>
                    <a:lnTo>
                      <a:pt x="97" y="166"/>
                    </a:lnTo>
                    <a:lnTo>
                      <a:pt x="97" y="166"/>
                    </a:lnTo>
                    <a:lnTo>
                      <a:pt x="97" y="165"/>
                    </a:lnTo>
                    <a:lnTo>
                      <a:pt x="97" y="165"/>
                    </a:lnTo>
                    <a:lnTo>
                      <a:pt x="97" y="165"/>
                    </a:lnTo>
                    <a:lnTo>
                      <a:pt x="97" y="164"/>
                    </a:lnTo>
                    <a:lnTo>
                      <a:pt x="97" y="164"/>
                    </a:lnTo>
                    <a:lnTo>
                      <a:pt x="97" y="164"/>
                    </a:lnTo>
                    <a:lnTo>
                      <a:pt x="96" y="164"/>
                    </a:lnTo>
                    <a:lnTo>
                      <a:pt x="96" y="163"/>
                    </a:lnTo>
                    <a:lnTo>
                      <a:pt x="96" y="163"/>
                    </a:lnTo>
                    <a:lnTo>
                      <a:pt x="96" y="163"/>
                    </a:lnTo>
                    <a:lnTo>
                      <a:pt x="95" y="163"/>
                    </a:lnTo>
                    <a:lnTo>
                      <a:pt x="95" y="162"/>
                    </a:lnTo>
                    <a:lnTo>
                      <a:pt x="95" y="162"/>
                    </a:lnTo>
                    <a:lnTo>
                      <a:pt x="94" y="162"/>
                    </a:lnTo>
                    <a:lnTo>
                      <a:pt x="95" y="162"/>
                    </a:lnTo>
                    <a:lnTo>
                      <a:pt x="94" y="162"/>
                    </a:lnTo>
                    <a:lnTo>
                      <a:pt x="94" y="162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3" y="161"/>
                    </a:lnTo>
                    <a:lnTo>
                      <a:pt x="93" y="160"/>
                    </a:lnTo>
                    <a:lnTo>
                      <a:pt x="93" y="160"/>
                    </a:lnTo>
                    <a:lnTo>
                      <a:pt x="93" y="160"/>
                    </a:lnTo>
                    <a:lnTo>
                      <a:pt x="93" y="160"/>
                    </a:lnTo>
                    <a:lnTo>
                      <a:pt x="93" y="159"/>
                    </a:lnTo>
                    <a:lnTo>
                      <a:pt x="92" y="159"/>
                    </a:lnTo>
                    <a:lnTo>
                      <a:pt x="92" y="159"/>
                    </a:lnTo>
                    <a:lnTo>
                      <a:pt x="91" y="159"/>
                    </a:lnTo>
                    <a:lnTo>
                      <a:pt x="91" y="159"/>
                    </a:lnTo>
                    <a:lnTo>
                      <a:pt x="91" y="160"/>
                    </a:lnTo>
                    <a:lnTo>
                      <a:pt x="90" y="160"/>
                    </a:lnTo>
                    <a:lnTo>
                      <a:pt x="90" y="159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89" y="159"/>
                    </a:lnTo>
                    <a:lnTo>
                      <a:pt x="88" y="159"/>
                    </a:lnTo>
                    <a:lnTo>
                      <a:pt x="88" y="159"/>
                    </a:lnTo>
                    <a:lnTo>
                      <a:pt x="87" y="158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7" y="157"/>
                    </a:lnTo>
                    <a:lnTo>
                      <a:pt x="87" y="157"/>
                    </a:lnTo>
                    <a:lnTo>
                      <a:pt x="86" y="157"/>
                    </a:lnTo>
                    <a:lnTo>
                      <a:pt x="86" y="157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5" y="156"/>
                    </a:lnTo>
                    <a:lnTo>
                      <a:pt x="85" y="156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84" y="155"/>
                    </a:lnTo>
                    <a:lnTo>
                      <a:pt x="83" y="155"/>
                    </a:lnTo>
                    <a:lnTo>
                      <a:pt x="83" y="155"/>
                    </a:lnTo>
                    <a:lnTo>
                      <a:pt x="83" y="156"/>
                    </a:lnTo>
                    <a:lnTo>
                      <a:pt x="82" y="156"/>
                    </a:lnTo>
                    <a:lnTo>
                      <a:pt x="82" y="156"/>
                    </a:lnTo>
                    <a:lnTo>
                      <a:pt x="81" y="156"/>
                    </a:lnTo>
                    <a:lnTo>
                      <a:pt x="81" y="156"/>
                    </a:lnTo>
                    <a:lnTo>
                      <a:pt x="81" y="156"/>
                    </a:lnTo>
                    <a:lnTo>
                      <a:pt x="80" y="156"/>
                    </a:lnTo>
                    <a:lnTo>
                      <a:pt x="80" y="156"/>
                    </a:lnTo>
                    <a:lnTo>
                      <a:pt x="79" y="156"/>
                    </a:lnTo>
                    <a:lnTo>
                      <a:pt x="79" y="155"/>
                    </a:lnTo>
                    <a:lnTo>
                      <a:pt x="79" y="155"/>
                    </a:lnTo>
                    <a:lnTo>
                      <a:pt x="78" y="155"/>
                    </a:lnTo>
                    <a:lnTo>
                      <a:pt x="78" y="155"/>
                    </a:lnTo>
                    <a:lnTo>
                      <a:pt x="78" y="155"/>
                    </a:lnTo>
                    <a:lnTo>
                      <a:pt x="77" y="155"/>
                    </a:lnTo>
                    <a:lnTo>
                      <a:pt x="77" y="155"/>
                    </a:lnTo>
                    <a:lnTo>
                      <a:pt x="77" y="154"/>
                    </a:lnTo>
                    <a:lnTo>
                      <a:pt x="77" y="154"/>
                    </a:lnTo>
                    <a:lnTo>
                      <a:pt x="76" y="154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76" y="154"/>
                    </a:lnTo>
                    <a:lnTo>
                      <a:pt x="75" y="154"/>
                    </a:lnTo>
                    <a:lnTo>
                      <a:pt x="75" y="154"/>
                    </a:lnTo>
                    <a:lnTo>
                      <a:pt x="75" y="153"/>
                    </a:lnTo>
                    <a:lnTo>
                      <a:pt x="75" y="153"/>
                    </a:lnTo>
                    <a:lnTo>
                      <a:pt x="75" y="152"/>
                    </a:lnTo>
                    <a:lnTo>
                      <a:pt x="75" y="152"/>
                    </a:lnTo>
                    <a:lnTo>
                      <a:pt x="75" y="152"/>
                    </a:lnTo>
                    <a:lnTo>
                      <a:pt x="74" y="151"/>
                    </a:lnTo>
                    <a:lnTo>
                      <a:pt x="74" y="151"/>
                    </a:lnTo>
                    <a:lnTo>
                      <a:pt x="75" y="151"/>
                    </a:lnTo>
                    <a:lnTo>
                      <a:pt x="75" y="151"/>
                    </a:lnTo>
                    <a:lnTo>
                      <a:pt x="76" y="151"/>
                    </a:lnTo>
                    <a:lnTo>
                      <a:pt x="76" y="150"/>
                    </a:lnTo>
                    <a:lnTo>
                      <a:pt x="76" y="150"/>
                    </a:lnTo>
                    <a:lnTo>
                      <a:pt x="76" y="149"/>
                    </a:lnTo>
                    <a:lnTo>
                      <a:pt x="75" y="149"/>
                    </a:lnTo>
                    <a:lnTo>
                      <a:pt x="75" y="149"/>
                    </a:lnTo>
                    <a:lnTo>
                      <a:pt x="74" y="149"/>
                    </a:lnTo>
                    <a:lnTo>
                      <a:pt x="74" y="149"/>
                    </a:lnTo>
                    <a:lnTo>
                      <a:pt x="74" y="149"/>
                    </a:lnTo>
                    <a:lnTo>
                      <a:pt x="74" y="148"/>
                    </a:lnTo>
                    <a:lnTo>
                      <a:pt x="73" y="148"/>
                    </a:lnTo>
                    <a:lnTo>
                      <a:pt x="73" y="148"/>
                    </a:lnTo>
                    <a:lnTo>
                      <a:pt x="73" y="148"/>
                    </a:lnTo>
                    <a:lnTo>
                      <a:pt x="73" y="148"/>
                    </a:lnTo>
                    <a:lnTo>
                      <a:pt x="72" y="148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72" y="146"/>
                    </a:lnTo>
                    <a:lnTo>
                      <a:pt x="72" y="146"/>
                    </a:lnTo>
                    <a:lnTo>
                      <a:pt x="72" y="146"/>
                    </a:lnTo>
                    <a:lnTo>
                      <a:pt x="72" y="146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70" y="146"/>
                    </a:lnTo>
                    <a:lnTo>
                      <a:pt x="70" y="145"/>
                    </a:lnTo>
                    <a:lnTo>
                      <a:pt x="70" y="145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69" y="144"/>
                    </a:lnTo>
                    <a:lnTo>
                      <a:pt x="69" y="144"/>
                    </a:lnTo>
                    <a:lnTo>
                      <a:pt x="69" y="144"/>
                    </a:lnTo>
                    <a:lnTo>
                      <a:pt x="69" y="144"/>
                    </a:lnTo>
                    <a:lnTo>
                      <a:pt x="69" y="143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68" y="142"/>
                    </a:lnTo>
                    <a:lnTo>
                      <a:pt x="68" y="142"/>
                    </a:lnTo>
                    <a:lnTo>
                      <a:pt x="68" y="141"/>
                    </a:lnTo>
                    <a:lnTo>
                      <a:pt x="67" y="141"/>
                    </a:lnTo>
                    <a:lnTo>
                      <a:pt x="67" y="141"/>
                    </a:lnTo>
                    <a:lnTo>
                      <a:pt x="67" y="141"/>
                    </a:lnTo>
                    <a:lnTo>
                      <a:pt x="67" y="141"/>
                    </a:lnTo>
                    <a:lnTo>
                      <a:pt x="67" y="141"/>
                    </a:lnTo>
                    <a:lnTo>
                      <a:pt x="67" y="140"/>
                    </a:lnTo>
                    <a:lnTo>
                      <a:pt x="67" y="140"/>
                    </a:lnTo>
                    <a:lnTo>
                      <a:pt x="67" y="140"/>
                    </a:lnTo>
                    <a:lnTo>
                      <a:pt x="67" y="139"/>
                    </a:lnTo>
                    <a:lnTo>
                      <a:pt x="66" y="139"/>
                    </a:lnTo>
                    <a:lnTo>
                      <a:pt x="66" y="139"/>
                    </a:lnTo>
                    <a:lnTo>
                      <a:pt x="66" y="139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4" y="138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4" y="136"/>
                    </a:lnTo>
                    <a:lnTo>
                      <a:pt x="63" y="136"/>
                    </a:lnTo>
                    <a:lnTo>
                      <a:pt x="64" y="136"/>
                    </a:lnTo>
                    <a:lnTo>
                      <a:pt x="63" y="136"/>
                    </a:lnTo>
                    <a:lnTo>
                      <a:pt x="63" y="136"/>
                    </a:lnTo>
                    <a:lnTo>
                      <a:pt x="63" y="136"/>
                    </a:lnTo>
                    <a:lnTo>
                      <a:pt x="62" y="136"/>
                    </a:lnTo>
                    <a:lnTo>
                      <a:pt x="62" y="135"/>
                    </a:lnTo>
                    <a:lnTo>
                      <a:pt x="62" y="135"/>
                    </a:lnTo>
                    <a:lnTo>
                      <a:pt x="62" y="135"/>
                    </a:lnTo>
                    <a:lnTo>
                      <a:pt x="61" y="135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1" y="133"/>
                    </a:lnTo>
                    <a:lnTo>
                      <a:pt x="61" y="133"/>
                    </a:lnTo>
                    <a:lnTo>
                      <a:pt x="61" y="133"/>
                    </a:lnTo>
                    <a:lnTo>
                      <a:pt x="60" y="132"/>
                    </a:lnTo>
                    <a:lnTo>
                      <a:pt x="60" y="132"/>
                    </a:lnTo>
                    <a:lnTo>
                      <a:pt x="59" y="132"/>
                    </a:lnTo>
                    <a:lnTo>
                      <a:pt x="59" y="132"/>
                    </a:lnTo>
                    <a:lnTo>
                      <a:pt x="59" y="131"/>
                    </a:lnTo>
                    <a:lnTo>
                      <a:pt x="59" y="131"/>
                    </a:lnTo>
                    <a:lnTo>
                      <a:pt x="60" y="131"/>
                    </a:lnTo>
                    <a:lnTo>
                      <a:pt x="59" y="131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29"/>
                    </a:lnTo>
                    <a:lnTo>
                      <a:pt x="59" y="129"/>
                    </a:lnTo>
                    <a:lnTo>
                      <a:pt x="58" y="129"/>
                    </a:lnTo>
                    <a:lnTo>
                      <a:pt x="58" y="129"/>
                    </a:lnTo>
                    <a:lnTo>
                      <a:pt x="58" y="128"/>
                    </a:lnTo>
                    <a:lnTo>
                      <a:pt x="58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6" y="127"/>
                    </a:lnTo>
                    <a:lnTo>
                      <a:pt x="56" y="127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5" y="128"/>
                    </a:lnTo>
                    <a:lnTo>
                      <a:pt x="54" y="128"/>
                    </a:lnTo>
                    <a:lnTo>
                      <a:pt x="54" y="127"/>
                    </a:lnTo>
                    <a:lnTo>
                      <a:pt x="54" y="127"/>
                    </a:lnTo>
                    <a:lnTo>
                      <a:pt x="54" y="127"/>
                    </a:lnTo>
                    <a:lnTo>
                      <a:pt x="54" y="126"/>
                    </a:lnTo>
                    <a:lnTo>
                      <a:pt x="54" y="126"/>
                    </a:lnTo>
                    <a:lnTo>
                      <a:pt x="54" y="126"/>
                    </a:lnTo>
                    <a:lnTo>
                      <a:pt x="53" y="126"/>
                    </a:lnTo>
                    <a:lnTo>
                      <a:pt x="53" y="126"/>
                    </a:lnTo>
                    <a:lnTo>
                      <a:pt x="52" y="126"/>
                    </a:lnTo>
                    <a:lnTo>
                      <a:pt x="52" y="126"/>
                    </a:lnTo>
                    <a:lnTo>
                      <a:pt x="52" y="126"/>
                    </a:lnTo>
                    <a:lnTo>
                      <a:pt x="52" y="126"/>
                    </a:lnTo>
                    <a:lnTo>
                      <a:pt x="51" y="126"/>
                    </a:lnTo>
                    <a:lnTo>
                      <a:pt x="51" y="126"/>
                    </a:lnTo>
                    <a:lnTo>
                      <a:pt x="50" y="126"/>
                    </a:lnTo>
                    <a:lnTo>
                      <a:pt x="50" y="126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4"/>
                    </a:lnTo>
                    <a:lnTo>
                      <a:pt x="50" y="124"/>
                    </a:lnTo>
                    <a:lnTo>
                      <a:pt x="49" y="124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49" y="122"/>
                    </a:lnTo>
                    <a:lnTo>
                      <a:pt x="50" y="122"/>
                    </a:lnTo>
                    <a:lnTo>
                      <a:pt x="50" y="122"/>
                    </a:lnTo>
                    <a:lnTo>
                      <a:pt x="50" y="122"/>
                    </a:lnTo>
                    <a:lnTo>
                      <a:pt x="50" y="122"/>
                    </a:lnTo>
                    <a:lnTo>
                      <a:pt x="50" y="121"/>
                    </a:lnTo>
                    <a:lnTo>
                      <a:pt x="49" y="121"/>
                    </a:lnTo>
                    <a:lnTo>
                      <a:pt x="49" y="121"/>
                    </a:lnTo>
                    <a:lnTo>
                      <a:pt x="49" y="120"/>
                    </a:lnTo>
                    <a:lnTo>
                      <a:pt x="49" y="120"/>
                    </a:lnTo>
                    <a:lnTo>
                      <a:pt x="49" y="120"/>
                    </a:lnTo>
                    <a:lnTo>
                      <a:pt x="49" y="120"/>
                    </a:lnTo>
                    <a:lnTo>
                      <a:pt x="48" y="120"/>
                    </a:lnTo>
                    <a:lnTo>
                      <a:pt x="48" y="120"/>
                    </a:lnTo>
                    <a:lnTo>
                      <a:pt x="47" y="120"/>
                    </a:lnTo>
                    <a:lnTo>
                      <a:pt x="47" y="120"/>
                    </a:lnTo>
                    <a:lnTo>
                      <a:pt x="47" y="119"/>
                    </a:lnTo>
                    <a:lnTo>
                      <a:pt x="47" y="119"/>
                    </a:lnTo>
                    <a:lnTo>
                      <a:pt x="47" y="120"/>
                    </a:lnTo>
                    <a:lnTo>
                      <a:pt x="47" y="119"/>
                    </a:lnTo>
                    <a:lnTo>
                      <a:pt x="46" y="119"/>
                    </a:lnTo>
                    <a:lnTo>
                      <a:pt x="46" y="119"/>
                    </a:lnTo>
                    <a:lnTo>
                      <a:pt x="46" y="119"/>
                    </a:lnTo>
                    <a:lnTo>
                      <a:pt x="45" y="118"/>
                    </a:lnTo>
                    <a:lnTo>
                      <a:pt x="45" y="118"/>
                    </a:lnTo>
                    <a:lnTo>
                      <a:pt x="45" y="118"/>
                    </a:lnTo>
                    <a:lnTo>
                      <a:pt x="45" y="117"/>
                    </a:lnTo>
                    <a:lnTo>
                      <a:pt x="44" y="117"/>
                    </a:lnTo>
                    <a:lnTo>
                      <a:pt x="44" y="117"/>
                    </a:lnTo>
                    <a:lnTo>
                      <a:pt x="44" y="116"/>
                    </a:lnTo>
                    <a:lnTo>
                      <a:pt x="43" y="116"/>
                    </a:lnTo>
                    <a:lnTo>
                      <a:pt x="43" y="116"/>
                    </a:lnTo>
                    <a:lnTo>
                      <a:pt x="43" y="116"/>
                    </a:lnTo>
                    <a:lnTo>
                      <a:pt x="43" y="116"/>
                    </a:lnTo>
                    <a:lnTo>
                      <a:pt x="43" y="115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42" y="114"/>
                    </a:lnTo>
                    <a:lnTo>
                      <a:pt x="42" y="114"/>
                    </a:lnTo>
                    <a:lnTo>
                      <a:pt x="42" y="114"/>
                    </a:lnTo>
                    <a:lnTo>
                      <a:pt x="41" y="114"/>
                    </a:lnTo>
                    <a:lnTo>
                      <a:pt x="41" y="114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3" y="113"/>
                    </a:lnTo>
                    <a:lnTo>
                      <a:pt x="43" y="112"/>
                    </a:lnTo>
                    <a:lnTo>
                      <a:pt x="42" y="112"/>
                    </a:lnTo>
                    <a:lnTo>
                      <a:pt x="42" y="112"/>
                    </a:lnTo>
                    <a:lnTo>
                      <a:pt x="42" y="111"/>
                    </a:lnTo>
                    <a:lnTo>
                      <a:pt x="41" y="111"/>
                    </a:lnTo>
                    <a:lnTo>
                      <a:pt x="41" y="111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40" y="109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0" y="107"/>
                    </a:lnTo>
                    <a:lnTo>
                      <a:pt x="40" y="107"/>
                    </a:lnTo>
                    <a:lnTo>
                      <a:pt x="41" y="107"/>
                    </a:lnTo>
                    <a:lnTo>
                      <a:pt x="41" y="107"/>
                    </a:lnTo>
                    <a:lnTo>
                      <a:pt x="41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43" y="106"/>
                    </a:lnTo>
                    <a:lnTo>
                      <a:pt x="43" y="106"/>
                    </a:lnTo>
                    <a:lnTo>
                      <a:pt x="43" y="105"/>
                    </a:lnTo>
                    <a:lnTo>
                      <a:pt x="42" y="105"/>
                    </a:lnTo>
                    <a:lnTo>
                      <a:pt x="42" y="105"/>
                    </a:lnTo>
                    <a:lnTo>
                      <a:pt x="43" y="105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2" y="104"/>
                    </a:lnTo>
                    <a:lnTo>
                      <a:pt x="42" y="103"/>
                    </a:lnTo>
                    <a:lnTo>
                      <a:pt x="42" y="103"/>
                    </a:lnTo>
                    <a:lnTo>
                      <a:pt x="42" y="103"/>
                    </a:lnTo>
                    <a:lnTo>
                      <a:pt x="42" y="102"/>
                    </a:lnTo>
                    <a:lnTo>
                      <a:pt x="42" y="102"/>
                    </a:lnTo>
                    <a:lnTo>
                      <a:pt x="42" y="102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2" y="100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42" y="100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3" y="99"/>
                    </a:lnTo>
                    <a:lnTo>
                      <a:pt x="43" y="99"/>
                    </a:lnTo>
                    <a:lnTo>
                      <a:pt x="43" y="99"/>
                    </a:lnTo>
                    <a:lnTo>
                      <a:pt x="43" y="99"/>
                    </a:lnTo>
                    <a:lnTo>
                      <a:pt x="44" y="99"/>
                    </a:lnTo>
                    <a:lnTo>
                      <a:pt x="44" y="99"/>
                    </a:lnTo>
                    <a:lnTo>
                      <a:pt x="44" y="99"/>
                    </a:lnTo>
                    <a:lnTo>
                      <a:pt x="45" y="99"/>
                    </a:lnTo>
                    <a:lnTo>
                      <a:pt x="45" y="98"/>
                    </a:lnTo>
                    <a:lnTo>
                      <a:pt x="44" y="98"/>
                    </a:lnTo>
                    <a:lnTo>
                      <a:pt x="45" y="98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5" y="97"/>
                    </a:lnTo>
                    <a:lnTo>
                      <a:pt x="45" y="97"/>
                    </a:lnTo>
                    <a:lnTo>
                      <a:pt x="45" y="96"/>
                    </a:lnTo>
                    <a:lnTo>
                      <a:pt x="46" y="96"/>
                    </a:lnTo>
                    <a:lnTo>
                      <a:pt x="46" y="96"/>
                    </a:lnTo>
                    <a:lnTo>
                      <a:pt x="46" y="96"/>
                    </a:lnTo>
                    <a:lnTo>
                      <a:pt x="46" y="96"/>
                    </a:lnTo>
                    <a:lnTo>
                      <a:pt x="46" y="95"/>
                    </a:lnTo>
                    <a:lnTo>
                      <a:pt x="47" y="95"/>
                    </a:lnTo>
                    <a:lnTo>
                      <a:pt x="47" y="95"/>
                    </a:lnTo>
                    <a:lnTo>
                      <a:pt x="47" y="95"/>
                    </a:lnTo>
                    <a:lnTo>
                      <a:pt x="47" y="95"/>
                    </a:lnTo>
                    <a:lnTo>
                      <a:pt x="46" y="95"/>
                    </a:lnTo>
                    <a:lnTo>
                      <a:pt x="46" y="95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3"/>
                    </a:lnTo>
                    <a:lnTo>
                      <a:pt x="46" y="92"/>
                    </a:lnTo>
                    <a:lnTo>
                      <a:pt x="45" y="92"/>
                    </a:lnTo>
                    <a:lnTo>
                      <a:pt x="45" y="92"/>
                    </a:lnTo>
                    <a:lnTo>
                      <a:pt x="46" y="92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47" y="90"/>
                    </a:lnTo>
                    <a:lnTo>
                      <a:pt x="47" y="90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46" y="89"/>
                    </a:lnTo>
                    <a:lnTo>
                      <a:pt x="46" y="89"/>
                    </a:lnTo>
                    <a:lnTo>
                      <a:pt x="47" y="89"/>
                    </a:lnTo>
                    <a:lnTo>
                      <a:pt x="47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7" y="88"/>
                    </a:lnTo>
                    <a:lnTo>
                      <a:pt x="47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7" y="86"/>
                    </a:lnTo>
                    <a:lnTo>
                      <a:pt x="47" y="85"/>
                    </a:lnTo>
                    <a:lnTo>
                      <a:pt x="46" y="85"/>
                    </a:lnTo>
                    <a:lnTo>
                      <a:pt x="46" y="85"/>
                    </a:lnTo>
                    <a:lnTo>
                      <a:pt x="46" y="85"/>
                    </a:lnTo>
                    <a:lnTo>
                      <a:pt x="45" y="85"/>
                    </a:lnTo>
                    <a:lnTo>
                      <a:pt x="45" y="84"/>
                    </a:lnTo>
                    <a:lnTo>
                      <a:pt x="45" y="84"/>
                    </a:lnTo>
                    <a:lnTo>
                      <a:pt x="44" y="84"/>
                    </a:lnTo>
                    <a:lnTo>
                      <a:pt x="44" y="84"/>
                    </a:lnTo>
                    <a:lnTo>
                      <a:pt x="45" y="84"/>
                    </a:lnTo>
                    <a:lnTo>
                      <a:pt x="45" y="83"/>
                    </a:lnTo>
                    <a:lnTo>
                      <a:pt x="44" y="83"/>
                    </a:lnTo>
                    <a:lnTo>
                      <a:pt x="44" y="83"/>
                    </a:lnTo>
                    <a:lnTo>
                      <a:pt x="44" y="82"/>
                    </a:lnTo>
                    <a:lnTo>
                      <a:pt x="45" y="82"/>
                    </a:lnTo>
                    <a:lnTo>
                      <a:pt x="45" y="82"/>
                    </a:lnTo>
                    <a:lnTo>
                      <a:pt x="44" y="82"/>
                    </a:lnTo>
                    <a:lnTo>
                      <a:pt x="44" y="81"/>
                    </a:lnTo>
                    <a:lnTo>
                      <a:pt x="44" y="81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4" y="79"/>
                    </a:lnTo>
                    <a:lnTo>
                      <a:pt x="45" y="79"/>
                    </a:lnTo>
                    <a:lnTo>
                      <a:pt x="45" y="79"/>
                    </a:lnTo>
                    <a:lnTo>
                      <a:pt x="45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6" y="78"/>
                    </a:lnTo>
                    <a:lnTo>
                      <a:pt x="46" y="77"/>
                    </a:lnTo>
                    <a:lnTo>
                      <a:pt x="46" y="77"/>
                    </a:lnTo>
                    <a:lnTo>
                      <a:pt x="46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4" y="77"/>
                    </a:lnTo>
                    <a:lnTo>
                      <a:pt x="44" y="77"/>
                    </a:lnTo>
                    <a:lnTo>
                      <a:pt x="43" y="77"/>
                    </a:lnTo>
                    <a:lnTo>
                      <a:pt x="43" y="76"/>
                    </a:lnTo>
                    <a:lnTo>
                      <a:pt x="43" y="76"/>
                    </a:lnTo>
                    <a:lnTo>
                      <a:pt x="43" y="76"/>
                    </a:lnTo>
                    <a:lnTo>
                      <a:pt x="42" y="76"/>
                    </a:lnTo>
                    <a:lnTo>
                      <a:pt x="42" y="76"/>
                    </a:lnTo>
                    <a:lnTo>
                      <a:pt x="42" y="75"/>
                    </a:lnTo>
                    <a:lnTo>
                      <a:pt x="42" y="75"/>
                    </a:lnTo>
                    <a:lnTo>
                      <a:pt x="42" y="75"/>
                    </a:lnTo>
                    <a:lnTo>
                      <a:pt x="42" y="74"/>
                    </a:lnTo>
                    <a:lnTo>
                      <a:pt x="41" y="74"/>
                    </a:lnTo>
                    <a:lnTo>
                      <a:pt x="41" y="74"/>
                    </a:lnTo>
                    <a:lnTo>
                      <a:pt x="41" y="74"/>
                    </a:lnTo>
                    <a:lnTo>
                      <a:pt x="41" y="73"/>
                    </a:lnTo>
                    <a:lnTo>
                      <a:pt x="41" y="73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1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1" y="71"/>
                    </a:lnTo>
                    <a:lnTo>
                      <a:pt x="41" y="70"/>
                    </a:lnTo>
                    <a:lnTo>
                      <a:pt x="41" y="70"/>
                    </a:lnTo>
                    <a:lnTo>
                      <a:pt x="41" y="70"/>
                    </a:lnTo>
                    <a:lnTo>
                      <a:pt x="41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1" y="69"/>
                    </a:lnTo>
                    <a:lnTo>
                      <a:pt x="41" y="68"/>
                    </a:lnTo>
                    <a:lnTo>
                      <a:pt x="41" y="68"/>
                    </a:lnTo>
                    <a:lnTo>
                      <a:pt x="41" y="68"/>
                    </a:lnTo>
                    <a:lnTo>
                      <a:pt x="41" y="67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41" y="66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40" y="65"/>
                    </a:lnTo>
                    <a:lnTo>
                      <a:pt x="40" y="65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9" y="61"/>
                    </a:lnTo>
                    <a:lnTo>
                      <a:pt x="39" y="61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40" y="60"/>
                    </a:lnTo>
                    <a:lnTo>
                      <a:pt x="40" y="59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40" y="57"/>
                    </a:lnTo>
                    <a:lnTo>
                      <a:pt x="40" y="57"/>
                    </a:lnTo>
                    <a:lnTo>
                      <a:pt x="40" y="57"/>
                    </a:lnTo>
                    <a:lnTo>
                      <a:pt x="39" y="57"/>
                    </a:lnTo>
                    <a:lnTo>
                      <a:pt x="39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37" y="55"/>
                    </a:lnTo>
                    <a:lnTo>
                      <a:pt x="37" y="55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37" y="51"/>
                    </a:lnTo>
                    <a:lnTo>
                      <a:pt x="37" y="51"/>
                    </a:lnTo>
                    <a:lnTo>
                      <a:pt x="37" y="51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49"/>
                    </a:lnTo>
                    <a:lnTo>
                      <a:pt x="36" y="49"/>
                    </a:lnTo>
                    <a:lnTo>
                      <a:pt x="36" y="49"/>
                    </a:lnTo>
                    <a:lnTo>
                      <a:pt x="36" y="49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5" y="47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5" y="46"/>
                    </a:lnTo>
                    <a:lnTo>
                      <a:pt x="35" y="46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5"/>
                    </a:lnTo>
                    <a:lnTo>
                      <a:pt x="35" y="45"/>
                    </a:lnTo>
                    <a:lnTo>
                      <a:pt x="35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0" y="38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0" y="38"/>
                    </a:lnTo>
                    <a:lnTo>
                      <a:pt x="30" y="37"/>
                    </a:lnTo>
                    <a:lnTo>
                      <a:pt x="30" y="37"/>
                    </a:lnTo>
                    <a:lnTo>
                      <a:pt x="30" y="37"/>
                    </a:lnTo>
                    <a:lnTo>
                      <a:pt x="30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5"/>
                    </a:lnTo>
                    <a:lnTo>
                      <a:pt x="29" y="35"/>
                    </a:lnTo>
                    <a:lnTo>
                      <a:pt x="29" y="35"/>
                    </a:lnTo>
                    <a:lnTo>
                      <a:pt x="29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7" y="34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5" y="32"/>
                    </a:lnTo>
                    <a:lnTo>
                      <a:pt x="25" y="33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22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19" y="29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40" y="12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4" y="12"/>
                    </a:lnTo>
                    <a:lnTo>
                      <a:pt x="44" y="13"/>
                    </a:lnTo>
                    <a:lnTo>
                      <a:pt x="44" y="13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9" y="16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3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5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57" y="14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4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7" y="16"/>
                    </a:lnTo>
                    <a:lnTo>
                      <a:pt x="67" y="16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70" y="15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73" y="15"/>
                    </a:lnTo>
                    <a:lnTo>
                      <a:pt x="73" y="15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4" y="17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8" y="17"/>
                    </a:lnTo>
                    <a:lnTo>
                      <a:pt x="79" y="17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80" y="16"/>
                    </a:lnTo>
                    <a:lnTo>
                      <a:pt x="80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4" y="16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85" y="15"/>
                    </a:lnTo>
                    <a:lnTo>
                      <a:pt x="85" y="15"/>
                    </a:lnTo>
                    <a:lnTo>
                      <a:pt x="85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7" y="16"/>
                    </a:lnTo>
                    <a:lnTo>
                      <a:pt x="87" y="16"/>
                    </a:lnTo>
                    <a:lnTo>
                      <a:pt x="87" y="16"/>
                    </a:lnTo>
                    <a:lnTo>
                      <a:pt x="88" y="16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9" y="15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5" y="12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9" y="14"/>
                    </a:lnTo>
                    <a:lnTo>
                      <a:pt x="99" y="14"/>
                    </a:lnTo>
                    <a:lnTo>
                      <a:pt x="99" y="14"/>
                    </a:lnTo>
                    <a:lnTo>
                      <a:pt x="100" y="14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4"/>
                    </a:lnTo>
                    <a:lnTo>
                      <a:pt x="101" y="14"/>
                    </a:lnTo>
                    <a:lnTo>
                      <a:pt x="101" y="14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0" y="13"/>
                    </a:lnTo>
                    <a:lnTo>
                      <a:pt x="100" y="12"/>
                    </a:lnTo>
                    <a:lnTo>
                      <a:pt x="100" y="12"/>
                    </a:lnTo>
                    <a:lnTo>
                      <a:pt x="100" y="12"/>
                    </a:lnTo>
                    <a:lnTo>
                      <a:pt x="100" y="11"/>
                    </a:lnTo>
                    <a:lnTo>
                      <a:pt x="100" y="11"/>
                    </a:lnTo>
                    <a:lnTo>
                      <a:pt x="100" y="11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101" y="11"/>
                    </a:lnTo>
                    <a:lnTo>
                      <a:pt x="102" y="11"/>
                    </a:lnTo>
                    <a:lnTo>
                      <a:pt x="102" y="11"/>
                    </a:lnTo>
                    <a:lnTo>
                      <a:pt x="102" y="12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103" y="13"/>
                    </a:lnTo>
                    <a:lnTo>
                      <a:pt x="104" y="13"/>
                    </a:lnTo>
                    <a:lnTo>
                      <a:pt x="104" y="13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4" y="16"/>
                    </a:lnTo>
                    <a:lnTo>
                      <a:pt x="103" y="16"/>
                    </a:lnTo>
                    <a:lnTo>
                      <a:pt x="103" y="16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5" y="19"/>
                    </a:lnTo>
                    <a:lnTo>
                      <a:pt x="105" y="20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7" y="20"/>
                    </a:lnTo>
                    <a:lnTo>
                      <a:pt x="107" y="20"/>
                    </a:lnTo>
                    <a:lnTo>
                      <a:pt x="107" y="20"/>
                    </a:lnTo>
                    <a:lnTo>
                      <a:pt x="107" y="20"/>
                    </a:lnTo>
                    <a:lnTo>
                      <a:pt x="107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9" y="21"/>
                    </a:lnTo>
                    <a:lnTo>
                      <a:pt x="109" y="21"/>
                    </a:lnTo>
                    <a:lnTo>
                      <a:pt x="109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4"/>
                    </a:lnTo>
                    <a:lnTo>
                      <a:pt x="109" y="24"/>
                    </a:lnTo>
                    <a:lnTo>
                      <a:pt x="108" y="24"/>
                    </a:lnTo>
                    <a:lnTo>
                      <a:pt x="108" y="25"/>
                    </a:lnTo>
                    <a:lnTo>
                      <a:pt x="109" y="25"/>
                    </a:lnTo>
                    <a:lnTo>
                      <a:pt x="108" y="25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09" y="26"/>
                    </a:lnTo>
                    <a:lnTo>
                      <a:pt x="109" y="26"/>
                    </a:lnTo>
                    <a:lnTo>
                      <a:pt x="109" y="27"/>
                    </a:lnTo>
                    <a:lnTo>
                      <a:pt x="109" y="27"/>
                    </a:lnTo>
                    <a:lnTo>
                      <a:pt x="109" y="27"/>
                    </a:lnTo>
                    <a:lnTo>
                      <a:pt x="110" y="27"/>
                    </a:lnTo>
                    <a:lnTo>
                      <a:pt x="110" y="27"/>
                    </a:lnTo>
                    <a:lnTo>
                      <a:pt x="111" y="28"/>
                    </a:lnTo>
                    <a:lnTo>
                      <a:pt x="111" y="28"/>
                    </a:lnTo>
                    <a:lnTo>
                      <a:pt x="111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3" y="28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3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8" y="29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20" y="32"/>
                    </a:lnTo>
                    <a:lnTo>
                      <a:pt x="120" y="32"/>
                    </a:lnTo>
                    <a:lnTo>
                      <a:pt x="121" y="32"/>
                    </a:lnTo>
                    <a:lnTo>
                      <a:pt x="121" y="32"/>
                    </a:lnTo>
                    <a:lnTo>
                      <a:pt x="121" y="32"/>
                    </a:lnTo>
                    <a:lnTo>
                      <a:pt x="121" y="33"/>
                    </a:lnTo>
                    <a:lnTo>
                      <a:pt x="122" y="33"/>
                    </a:lnTo>
                    <a:lnTo>
                      <a:pt x="122" y="33"/>
                    </a:lnTo>
                    <a:lnTo>
                      <a:pt x="123" y="33"/>
                    </a:lnTo>
                    <a:lnTo>
                      <a:pt x="123" y="32"/>
                    </a:lnTo>
                    <a:lnTo>
                      <a:pt x="123" y="33"/>
                    </a:lnTo>
                    <a:lnTo>
                      <a:pt x="124" y="33"/>
                    </a:lnTo>
                    <a:lnTo>
                      <a:pt x="124" y="33"/>
                    </a:lnTo>
                    <a:lnTo>
                      <a:pt x="125" y="33"/>
                    </a:lnTo>
                    <a:lnTo>
                      <a:pt x="125" y="33"/>
                    </a:lnTo>
                    <a:lnTo>
                      <a:pt x="126" y="33"/>
                    </a:lnTo>
                    <a:lnTo>
                      <a:pt x="126" y="32"/>
                    </a:lnTo>
                    <a:lnTo>
                      <a:pt x="126" y="32"/>
                    </a:lnTo>
                    <a:lnTo>
                      <a:pt x="126" y="32"/>
                    </a:lnTo>
                    <a:lnTo>
                      <a:pt x="127" y="32"/>
                    </a:lnTo>
                    <a:lnTo>
                      <a:pt x="127" y="33"/>
                    </a:lnTo>
                    <a:lnTo>
                      <a:pt x="128" y="33"/>
                    </a:lnTo>
                    <a:lnTo>
                      <a:pt x="128" y="33"/>
                    </a:lnTo>
                    <a:lnTo>
                      <a:pt x="128" y="33"/>
                    </a:lnTo>
                    <a:lnTo>
                      <a:pt x="128" y="34"/>
                    </a:lnTo>
                    <a:lnTo>
                      <a:pt x="128" y="34"/>
                    </a:lnTo>
                    <a:lnTo>
                      <a:pt x="128" y="34"/>
                    </a:lnTo>
                    <a:lnTo>
                      <a:pt x="128" y="34"/>
                    </a:lnTo>
                    <a:lnTo>
                      <a:pt x="128" y="35"/>
                    </a:lnTo>
                    <a:lnTo>
                      <a:pt x="128" y="35"/>
                    </a:lnTo>
                    <a:lnTo>
                      <a:pt x="127" y="35"/>
                    </a:lnTo>
                    <a:lnTo>
                      <a:pt x="127" y="36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82" name="Freeform 90">
                <a:extLst>
                  <a:ext uri="{FF2B5EF4-FFF2-40B4-BE49-F238E27FC236}">
                    <a16:creationId xmlns:a16="http://schemas.microsoft.com/office/drawing/2014/main" xmlns="" id="{8ECE3708-F020-4702-876F-9A6749037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2163" y="5033963"/>
                <a:ext cx="234950" cy="274638"/>
              </a:xfrm>
              <a:custGeom>
                <a:avLst/>
                <a:gdLst>
                  <a:gd name="T0" fmla="*/ 69 w 148"/>
                  <a:gd name="T1" fmla="*/ 5 h 173"/>
                  <a:gd name="T2" fmla="*/ 74 w 148"/>
                  <a:gd name="T3" fmla="*/ 13 h 173"/>
                  <a:gd name="T4" fmla="*/ 81 w 148"/>
                  <a:gd name="T5" fmla="*/ 22 h 173"/>
                  <a:gd name="T6" fmla="*/ 85 w 148"/>
                  <a:gd name="T7" fmla="*/ 30 h 173"/>
                  <a:gd name="T8" fmla="*/ 96 w 148"/>
                  <a:gd name="T9" fmla="*/ 32 h 173"/>
                  <a:gd name="T10" fmla="*/ 105 w 148"/>
                  <a:gd name="T11" fmla="*/ 38 h 173"/>
                  <a:gd name="T12" fmla="*/ 111 w 148"/>
                  <a:gd name="T13" fmla="*/ 47 h 173"/>
                  <a:gd name="T14" fmla="*/ 118 w 148"/>
                  <a:gd name="T15" fmla="*/ 47 h 173"/>
                  <a:gd name="T16" fmla="*/ 127 w 148"/>
                  <a:gd name="T17" fmla="*/ 44 h 173"/>
                  <a:gd name="T18" fmla="*/ 131 w 148"/>
                  <a:gd name="T19" fmla="*/ 52 h 173"/>
                  <a:gd name="T20" fmla="*/ 140 w 148"/>
                  <a:gd name="T21" fmla="*/ 58 h 173"/>
                  <a:gd name="T22" fmla="*/ 146 w 148"/>
                  <a:gd name="T23" fmla="*/ 65 h 173"/>
                  <a:gd name="T24" fmla="*/ 143 w 148"/>
                  <a:gd name="T25" fmla="*/ 72 h 173"/>
                  <a:gd name="T26" fmla="*/ 146 w 148"/>
                  <a:gd name="T27" fmla="*/ 77 h 173"/>
                  <a:gd name="T28" fmla="*/ 142 w 148"/>
                  <a:gd name="T29" fmla="*/ 82 h 173"/>
                  <a:gd name="T30" fmla="*/ 137 w 148"/>
                  <a:gd name="T31" fmla="*/ 85 h 173"/>
                  <a:gd name="T32" fmla="*/ 130 w 148"/>
                  <a:gd name="T33" fmla="*/ 88 h 173"/>
                  <a:gd name="T34" fmla="*/ 133 w 148"/>
                  <a:gd name="T35" fmla="*/ 95 h 173"/>
                  <a:gd name="T36" fmla="*/ 126 w 148"/>
                  <a:gd name="T37" fmla="*/ 100 h 173"/>
                  <a:gd name="T38" fmla="*/ 121 w 148"/>
                  <a:gd name="T39" fmla="*/ 104 h 173"/>
                  <a:gd name="T40" fmla="*/ 116 w 148"/>
                  <a:gd name="T41" fmla="*/ 108 h 173"/>
                  <a:gd name="T42" fmla="*/ 111 w 148"/>
                  <a:gd name="T43" fmla="*/ 114 h 173"/>
                  <a:gd name="T44" fmla="*/ 117 w 148"/>
                  <a:gd name="T45" fmla="*/ 121 h 173"/>
                  <a:gd name="T46" fmla="*/ 122 w 148"/>
                  <a:gd name="T47" fmla="*/ 128 h 173"/>
                  <a:gd name="T48" fmla="*/ 127 w 148"/>
                  <a:gd name="T49" fmla="*/ 132 h 173"/>
                  <a:gd name="T50" fmla="*/ 129 w 148"/>
                  <a:gd name="T51" fmla="*/ 139 h 173"/>
                  <a:gd name="T52" fmla="*/ 134 w 148"/>
                  <a:gd name="T53" fmla="*/ 147 h 173"/>
                  <a:gd name="T54" fmla="*/ 128 w 148"/>
                  <a:gd name="T55" fmla="*/ 154 h 173"/>
                  <a:gd name="T56" fmla="*/ 119 w 148"/>
                  <a:gd name="T57" fmla="*/ 157 h 173"/>
                  <a:gd name="T58" fmla="*/ 109 w 148"/>
                  <a:gd name="T59" fmla="*/ 158 h 173"/>
                  <a:gd name="T60" fmla="*/ 99 w 148"/>
                  <a:gd name="T61" fmla="*/ 161 h 173"/>
                  <a:gd name="T62" fmla="*/ 91 w 148"/>
                  <a:gd name="T63" fmla="*/ 166 h 173"/>
                  <a:gd name="T64" fmla="*/ 82 w 148"/>
                  <a:gd name="T65" fmla="*/ 163 h 173"/>
                  <a:gd name="T66" fmla="*/ 71 w 148"/>
                  <a:gd name="T67" fmla="*/ 162 h 173"/>
                  <a:gd name="T68" fmla="*/ 65 w 148"/>
                  <a:gd name="T69" fmla="*/ 171 h 173"/>
                  <a:gd name="T70" fmla="*/ 56 w 148"/>
                  <a:gd name="T71" fmla="*/ 171 h 173"/>
                  <a:gd name="T72" fmla="*/ 49 w 148"/>
                  <a:gd name="T73" fmla="*/ 165 h 173"/>
                  <a:gd name="T74" fmla="*/ 47 w 148"/>
                  <a:gd name="T75" fmla="*/ 162 h 173"/>
                  <a:gd name="T76" fmla="*/ 40 w 148"/>
                  <a:gd name="T77" fmla="*/ 158 h 173"/>
                  <a:gd name="T78" fmla="*/ 33 w 148"/>
                  <a:gd name="T79" fmla="*/ 151 h 173"/>
                  <a:gd name="T80" fmla="*/ 28 w 148"/>
                  <a:gd name="T81" fmla="*/ 145 h 173"/>
                  <a:gd name="T82" fmla="*/ 27 w 148"/>
                  <a:gd name="T83" fmla="*/ 135 h 173"/>
                  <a:gd name="T84" fmla="*/ 29 w 148"/>
                  <a:gd name="T85" fmla="*/ 127 h 173"/>
                  <a:gd name="T86" fmla="*/ 27 w 148"/>
                  <a:gd name="T87" fmla="*/ 118 h 173"/>
                  <a:gd name="T88" fmla="*/ 23 w 148"/>
                  <a:gd name="T89" fmla="*/ 112 h 173"/>
                  <a:gd name="T90" fmla="*/ 24 w 148"/>
                  <a:gd name="T91" fmla="*/ 103 h 173"/>
                  <a:gd name="T92" fmla="*/ 23 w 148"/>
                  <a:gd name="T93" fmla="*/ 94 h 173"/>
                  <a:gd name="T94" fmla="*/ 20 w 148"/>
                  <a:gd name="T95" fmla="*/ 86 h 173"/>
                  <a:gd name="T96" fmla="*/ 15 w 148"/>
                  <a:gd name="T97" fmla="*/ 78 h 173"/>
                  <a:gd name="T98" fmla="*/ 15 w 148"/>
                  <a:gd name="T99" fmla="*/ 67 h 173"/>
                  <a:gd name="T100" fmla="*/ 18 w 148"/>
                  <a:gd name="T101" fmla="*/ 58 h 173"/>
                  <a:gd name="T102" fmla="*/ 17 w 148"/>
                  <a:gd name="T103" fmla="*/ 49 h 173"/>
                  <a:gd name="T104" fmla="*/ 15 w 148"/>
                  <a:gd name="T105" fmla="*/ 41 h 173"/>
                  <a:gd name="T106" fmla="*/ 18 w 148"/>
                  <a:gd name="T107" fmla="*/ 33 h 173"/>
                  <a:gd name="T108" fmla="*/ 10 w 148"/>
                  <a:gd name="T109" fmla="*/ 27 h 173"/>
                  <a:gd name="T110" fmla="*/ 3 w 148"/>
                  <a:gd name="T111" fmla="*/ 21 h 173"/>
                  <a:gd name="T112" fmla="*/ 2 w 148"/>
                  <a:gd name="T113" fmla="*/ 14 h 173"/>
                  <a:gd name="T114" fmla="*/ 9 w 148"/>
                  <a:gd name="T115" fmla="*/ 9 h 173"/>
                  <a:gd name="T116" fmla="*/ 17 w 148"/>
                  <a:gd name="T117" fmla="*/ 10 h 173"/>
                  <a:gd name="T118" fmla="*/ 24 w 148"/>
                  <a:gd name="T119" fmla="*/ 7 h 173"/>
                  <a:gd name="T120" fmla="*/ 33 w 148"/>
                  <a:gd name="T121" fmla="*/ 9 h 173"/>
                  <a:gd name="T122" fmla="*/ 43 w 148"/>
                  <a:gd name="T123" fmla="*/ 4 h 173"/>
                  <a:gd name="T124" fmla="*/ 51 w 148"/>
                  <a:gd name="T125" fmla="*/ 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8" h="173">
                    <a:moveTo>
                      <a:pt x="60" y="2"/>
                    </a:move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1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4" y="12"/>
                    </a:lnTo>
                    <a:lnTo>
                      <a:pt x="73" y="12"/>
                    </a:lnTo>
                    <a:lnTo>
                      <a:pt x="74" y="12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7" y="15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8" y="17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9" y="19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80" y="22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4" y="24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6" y="25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6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4" y="27"/>
                    </a:lnTo>
                    <a:lnTo>
                      <a:pt x="84" y="27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30"/>
                    </a:lnTo>
                    <a:lnTo>
                      <a:pt x="85" y="30"/>
                    </a:lnTo>
                    <a:lnTo>
                      <a:pt x="86" y="30"/>
                    </a:lnTo>
                    <a:lnTo>
                      <a:pt x="86" y="31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7" y="30"/>
                    </a:lnTo>
                    <a:lnTo>
                      <a:pt x="87" y="30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9" y="31"/>
                    </a:lnTo>
                    <a:lnTo>
                      <a:pt x="89" y="31"/>
                    </a:lnTo>
                    <a:lnTo>
                      <a:pt x="89" y="32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2"/>
                    </a:lnTo>
                    <a:lnTo>
                      <a:pt x="91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3" y="32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4" y="31"/>
                    </a:lnTo>
                    <a:lnTo>
                      <a:pt x="94" y="32"/>
                    </a:lnTo>
                    <a:lnTo>
                      <a:pt x="94" y="32"/>
                    </a:lnTo>
                    <a:lnTo>
                      <a:pt x="94" y="32"/>
                    </a:lnTo>
                    <a:lnTo>
                      <a:pt x="95" y="32"/>
                    </a:lnTo>
                    <a:lnTo>
                      <a:pt x="95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3"/>
                    </a:lnTo>
                    <a:lnTo>
                      <a:pt x="96" y="33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7" y="34"/>
                    </a:lnTo>
                    <a:lnTo>
                      <a:pt x="97" y="34"/>
                    </a:lnTo>
                    <a:lnTo>
                      <a:pt x="98" y="35"/>
                    </a:lnTo>
                    <a:lnTo>
                      <a:pt x="98" y="35"/>
                    </a:lnTo>
                    <a:lnTo>
                      <a:pt x="99" y="35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00" y="35"/>
                    </a:lnTo>
                    <a:lnTo>
                      <a:pt x="100" y="36"/>
                    </a:lnTo>
                    <a:lnTo>
                      <a:pt x="101" y="36"/>
                    </a:lnTo>
                    <a:lnTo>
                      <a:pt x="101" y="35"/>
                    </a:lnTo>
                    <a:lnTo>
                      <a:pt x="101" y="35"/>
                    </a:lnTo>
                    <a:lnTo>
                      <a:pt x="102" y="35"/>
                    </a:lnTo>
                    <a:lnTo>
                      <a:pt x="102" y="35"/>
                    </a:lnTo>
                    <a:lnTo>
                      <a:pt x="103" y="35"/>
                    </a:lnTo>
                    <a:lnTo>
                      <a:pt x="103" y="36"/>
                    </a:lnTo>
                    <a:lnTo>
                      <a:pt x="103" y="36"/>
                    </a:lnTo>
                    <a:lnTo>
                      <a:pt x="103" y="36"/>
                    </a:lnTo>
                    <a:lnTo>
                      <a:pt x="103" y="36"/>
                    </a:lnTo>
                    <a:lnTo>
                      <a:pt x="103" y="37"/>
                    </a:lnTo>
                    <a:lnTo>
                      <a:pt x="104" y="37"/>
                    </a:lnTo>
                    <a:lnTo>
                      <a:pt x="104" y="37"/>
                    </a:lnTo>
                    <a:lnTo>
                      <a:pt x="104" y="38"/>
                    </a:lnTo>
                    <a:lnTo>
                      <a:pt x="104" y="38"/>
                    </a:lnTo>
                    <a:lnTo>
                      <a:pt x="105" y="38"/>
                    </a:lnTo>
                    <a:lnTo>
                      <a:pt x="104" y="38"/>
                    </a:lnTo>
                    <a:lnTo>
                      <a:pt x="105" y="38"/>
                    </a:lnTo>
                    <a:lnTo>
                      <a:pt x="105" y="38"/>
                    </a:lnTo>
                    <a:lnTo>
                      <a:pt x="105" y="39"/>
                    </a:lnTo>
                    <a:lnTo>
                      <a:pt x="106" y="39"/>
                    </a:lnTo>
                    <a:lnTo>
                      <a:pt x="106" y="39"/>
                    </a:lnTo>
                    <a:lnTo>
                      <a:pt x="106" y="39"/>
                    </a:lnTo>
                    <a:lnTo>
                      <a:pt x="106" y="40"/>
                    </a:lnTo>
                    <a:lnTo>
                      <a:pt x="107" y="40"/>
                    </a:lnTo>
                    <a:lnTo>
                      <a:pt x="107" y="40"/>
                    </a:lnTo>
                    <a:lnTo>
                      <a:pt x="107" y="40"/>
                    </a:lnTo>
                    <a:lnTo>
                      <a:pt x="107" y="41"/>
                    </a:lnTo>
                    <a:lnTo>
                      <a:pt x="107" y="41"/>
                    </a:lnTo>
                    <a:lnTo>
                      <a:pt x="107" y="41"/>
                    </a:lnTo>
                    <a:lnTo>
                      <a:pt x="107" y="42"/>
                    </a:lnTo>
                    <a:lnTo>
                      <a:pt x="107" y="42"/>
                    </a:lnTo>
                    <a:lnTo>
                      <a:pt x="107" y="42"/>
                    </a:lnTo>
                    <a:lnTo>
                      <a:pt x="107" y="42"/>
                    </a:lnTo>
                    <a:lnTo>
                      <a:pt x="107" y="42"/>
                    </a:lnTo>
                    <a:lnTo>
                      <a:pt x="108" y="42"/>
                    </a:lnTo>
                    <a:lnTo>
                      <a:pt x="108" y="43"/>
                    </a:lnTo>
                    <a:lnTo>
                      <a:pt x="108" y="43"/>
                    </a:lnTo>
                    <a:lnTo>
                      <a:pt x="109" y="43"/>
                    </a:lnTo>
                    <a:lnTo>
                      <a:pt x="109" y="43"/>
                    </a:lnTo>
                    <a:lnTo>
                      <a:pt x="109" y="44"/>
                    </a:lnTo>
                    <a:lnTo>
                      <a:pt x="109" y="44"/>
                    </a:lnTo>
                    <a:lnTo>
                      <a:pt x="109" y="45"/>
                    </a:lnTo>
                    <a:lnTo>
                      <a:pt x="109" y="45"/>
                    </a:lnTo>
                    <a:lnTo>
                      <a:pt x="110" y="45"/>
                    </a:lnTo>
                    <a:lnTo>
                      <a:pt x="110" y="45"/>
                    </a:lnTo>
                    <a:lnTo>
                      <a:pt x="110" y="45"/>
                    </a:lnTo>
                    <a:lnTo>
                      <a:pt x="110" y="46"/>
                    </a:lnTo>
                    <a:lnTo>
                      <a:pt x="110" y="46"/>
                    </a:lnTo>
                    <a:lnTo>
                      <a:pt x="111" y="46"/>
                    </a:lnTo>
                    <a:lnTo>
                      <a:pt x="111" y="47"/>
                    </a:lnTo>
                    <a:lnTo>
                      <a:pt x="111" y="47"/>
                    </a:lnTo>
                    <a:lnTo>
                      <a:pt x="111" y="47"/>
                    </a:lnTo>
                    <a:lnTo>
                      <a:pt x="111" y="47"/>
                    </a:lnTo>
                    <a:lnTo>
                      <a:pt x="112" y="47"/>
                    </a:lnTo>
                    <a:lnTo>
                      <a:pt x="112" y="48"/>
                    </a:lnTo>
                    <a:lnTo>
                      <a:pt x="112" y="48"/>
                    </a:lnTo>
                    <a:lnTo>
                      <a:pt x="113" y="49"/>
                    </a:lnTo>
                    <a:lnTo>
                      <a:pt x="113" y="49"/>
                    </a:lnTo>
                    <a:lnTo>
                      <a:pt x="114" y="49"/>
                    </a:lnTo>
                    <a:lnTo>
                      <a:pt x="114" y="49"/>
                    </a:lnTo>
                    <a:lnTo>
                      <a:pt x="114" y="49"/>
                    </a:lnTo>
                    <a:lnTo>
                      <a:pt x="114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6" y="50"/>
                    </a:lnTo>
                    <a:lnTo>
                      <a:pt x="116" y="50"/>
                    </a:lnTo>
                    <a:lnTo>
                      <a:pt x="116" y="49"/>
                    </a:lnTo>
                    <a:lnTo>
                      <a:pt x="117" y="49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17" y="49"/>
                    </a:lnTo>
                    <a:lnTo>
                      <a:pt x="117" y="49"/>
                    </a:lnTo>
                    <a:lnTo>
                      <a:pt x="117" y="49"/>
                    </a:lnTo>
                    <a:lnTo>
                      <a:pt x="117" y="48"/>
                    </a:lnTo>
                    <a:lnTo>
                      <a:pt x="117" y="48"/>
                    </a:lnTo>
                    <a:lnTo>
                      <a:pt x="117" y="48"/>
                    </a:lnTo>
                    <a:lnTo>
                      <a:pt x="117" y="47"/>
                    </a:lnTo>
                    <a:lnTo>
                      <a:pt x="117" y="47"/>
                    </a:lnTo>
                    <a:lnTo>
                      <a:pt x="117" y="47"/>
                    </a:lnTo>
                    <a:lnTo>
                      <a:pt x="117" y="47"/>
                    </a:lnTo>
                    <a:lnTo>
                      <a:pt x="117" y="47"/>
                    </a:lnTo>
                    <a:lnTo>
                      <a:pt x="117" y="47"/>
                    </a:lnTo>
                    <a:lnTo>
                      <a:pt x="118" y="47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5"/>
                    </a:lnTo>
                    <a:lnTo>
                      <a:pt x="118" y="45"/>
                    </a:lnTo>
                    <a:lnTo>
                      <a:pt x="119" y="45"/>
                    </a:lnTo>
                    <a:lnTo>
                      <a:pt x="119" y="45"/>
                    </a:lnTo>
                    <a:lnTo>
                      <a:pt x="120" y="45"/>
                    </a:lnTo>
                    <a:lnTo>
                      <a:pt x="120" y="45"/>
                    </a:lnTo>
                    <a:lnTo>
                      <a:pt x="120" y="45"/>
                    </a:lnTo>
                    <a:lnTo>
                      <a:pt x="120" y="45"/>
                    </a:lnTo>
                    <a:lnTo>
                      <a:pt x="120" y="45"/>
                    </a:lnTo>
                    <a:lnTo>
                      <a:pt x="121" y="45"/>
                    </a:lnTo>
                    <a:lnTo>
                      <a:pt x="121" y="45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3" y="46"/>
                    </a:lnTo>
                    <a:lnTo>
                      <a:pt x="123" y="46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4" y="44"/>
                    </a:lnTo>
                    <a:lnTo>
                      <a:pt x="124" y="44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6" y="43"/>
                    </a:lnTo>
                    <a:lnTo>
                      <a:pt x="126" y="44"/>
                    </a:lnTo>
                    <a:lnTo>
                      <a:pt x="127" y="44"/>
                    </a:lnTo>
                    <a:lnTo>
                      <a:pt x="127" y="43"/>
                    </a:lnTo>
                    <a:lnTo>
                      <a:pt x="127" y="44"/>
                    </a:lnTo>
                    <a:lnTo>
                      <a:pt x="127" y="44"/>
                    </a:lnTo>
                    <a:lnTo>
                      <a:pt x="127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28" y="47"/>
                    </a:lnTo>
                    <a:lnTo>
                      <a:pt x="128" y="47"/>
                    </a:lnTo>
                    <a:lnTo>
                      <a:pt x="128" y="47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8" y="49"/>
                    </a:lnTo>
                    <a:lnTo>
                      <a:pt x="128" y="49"/>
                    </a:lnTo>
                    <a:lnTo>
                      <a:pt x="128" y="49"/>
                    </a:lnTo>
                    <a:lnTo>
                      <a:pt x="128" y="50"/>
                    </a:lnTo>
                    <a:lnTo>
                      <a:pt x="128" y="50"/>
                    </a:lnTo>
                    <a:lnTo>
                      <a:pt x="128" y="50"/>
                    </a:lnTo>
                    <a:lnTo>
                      <a:pt x="128" y="51"/>
                    </a:lnTo>
                    <a:lnTo>
                      <a:pt x="129" y="51"/>
                    </a:lnTo>
                    <a:lnTo>
                      <a:pt x="129" y="51"/>
                    </a:lnTo>
                    <a:lnTo>
                      <a:pt x="129" y="51"/>
                    </a:lnTo>
                    <a:lnTo>
                      <a:pt x="130" y="51"/>
                    </a:lnTo>
                    <a:lnTo>
                      <a:pt x="130" y="51"/>
                    </a:lnTo>
                    <a:lnTo>
                      <a:pt x="130" y="52"/>
                    </a:lnTo>
                    <a:lnTo>
                      <a:pt x="131" y="52"/>
                    </a:lnTo>
                    <a:lnTo>
                      <a:pt x="131" y="52"/>
                    </a:lnTo>
                    <a:lnTo>
                      <a:pt x="131" y="52"/>
                    </a:lnTo>
                    <a:lnTo>
                      <a:pt x="131" y="52"/>
                    </a:lnTo>
                    <a:lnTo>
                      <a:pt x="132" y="53"/>
                    </a:lnTo>
                    <a:lnTo>
                      <a:pt x="132" y="53"/>
                    </a:lnTo>
                    <a:lnTo>
                      <a:pt x="132" y="54"/>
                    </a:lnTo>
                    <a:lnTo>
                      <a:pt x="133" y="54"/>
                    </a:lnTo>
                    <a:lnTo>
                      <a:pt x="133" y="54"/>
                    </a:lnTo>
                    <a:lnTo>
                      <a:pt x="134" y="54"/>
                    </a:lnTo>
                    <a:lnTo>
                      <a:pt x="134" y="54"/>
                    </a:lnTo>
                    <a:lnTo>
                      <a:pt x="134" y="54"/>
                    </a:lnTo>
                    <a:lnTo>
                      <a:pt x="134" y="55"/>
                    </a:lnTo>
                    <a:lnTo>
                      <a:pt x="135" y="55"/>
                    </a:lnTo>
                    <a:lnTo>
                      <a:pt x="135" y="55"/>
                    </a:lnTo>
                    <a:lnTo>
                      <a:pt x="135" y="55"/>
                    </a:lnTo>
                    <a:lnTo>
                      <a:pt x="136" y="55"/>
                    </a:lnTo>
                    <a:lnTo>
                      <a:pt x="136" y="56"/>
                    </a:lnTo>
                    <a:lnTo>
                      <a:pt x="136" y="56"/>
                    </a:lnTo>
                    <a:lnTo>
                      <a:pt x="136" y="56"/>
                    </a:lnTo>
                    <a:lnTo>
                      <a:pt x="136" y="57"/>
                    </a:lnTo>
                    <a:lnTo>
                      <a:pt x="137" y="57"/>
                    </a:lnTo>
                    <a:lnTo>
                      <a:pt x="137" y="57"/>
                    </a:lnTo>
                    <a:lnTo>
                      <a:pt x="137" y="57"/>
                    </a:lnTo>
                    <a:lnTo>
                      <a:pt x="138" y="57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39" y="57"/>
                    </a:lnTo>
                    <a:lnTo>
                      <a:pt x="139" y="57"/>
                    </a:lnTo>
                    <a:lnTo>
                      <a:pt x="139" y="57"/>
                    </a:lnTo>
                    <a:lnTo>
                      <a:pt x="139" y="57"/>
                    </a:lnTo>
                    <a:lnTo>
                      <a:pt x="139" y="57"/>
                    </a:lnTo>
                    <a:lnTo>
                      <a:pt x="140" y="57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59"/>
                    </a:lnTo>
                    <a:lnTo>
                      <a:pt x="141" y="59"/>
                    </a:lnTo>
                    <a:lnTo>
                      <a:pt x="141" y="59"/>
                    </a:lnTo>
                    <a:lnTo>
                      <a:pt x="141" y="59"/>
                    </a:lnTo>
                    <a:lnTo>
                      <a:pt x="141" y="59"/>
                    </a:lnTo>
                    <a:lnTo>
                      <a:pt x="141" y="59"/>
                    </a:lnTo>
                    <a:lnTo>
                      <a:pt x="141" y="59"/>
                    </a:lnTo>
                    <a:lnTo>
                      <a:pt x="141" y="60"/>
                    </a:lnTo>
                    <a:lnTo>
                      <a:pt x="142" y="60"/>
                    </a:lnTo>
                    <a:lnTo>
                      <a:pt x="141" y="60"/>
                    </a:lnTo>
                    <a:lnTo>
                      <a:pt x="141" y="60"/>
                    </a:lnTo>
                    <a:lnTo>
                      <a:pt x="142" y="60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3" y="62"/>
                    </a:lnTo>
                    <a:lnTo>
                      <a:pt x="143" y="62"/>
                    </a:lnTo>
                    <a:lnTo>
                      <a:pt x="143" y="62"/>
                    </a:lnTo>
                    <a:lnTo>
                      <a:pt x="144" y="62"/>
                    </a:lnTo>
                    <a:lnTo>
                      <a:pt x="144" y="63"/>
                    </a:lnTo>
                    <a:lnTo>
                      <a:pt x="144" y="63"/>
                    </a:lnTo>
                    <a:lnTo>
                      <a:pt x="144" y="62"/>
                    </a:lnTo>
                    <a:lnTo>
                      <a:pt x="144" y="63"/>
                    </a:lnTo>
                    <a:lnTo>
                      <a:pt x="145" y="63"/>
                    </a:lnTo>
                    <a:lnTo>
                      <a:pt x="145" y="63"/>
                    </a:lnTo>
                    <a:lnTo>
                      <a:pt x="145" y="63"/>
                    </a:lnTo>
                    <a:lnTo>
                      <a:pt x="146" y="63"/>
                    </a:lnTo>
                    <a:lnTo>
                      <a:pt x="146" y="64"/>
                    </a:lnTo>
                    <a:lnTo>
                      <a:pt x="146" y="64"/>
                    </a:lnTo>
                    <a:lnTo>
                      <a:pt x="146" y="64"/>
                    </a:lnTo>
                    <a:lnTo>
                      <a:pt x="146" y="65"/>
                    </a:lnTo>
                    <a:lnTo>
                      <a:pt x="146" y="65"/>
                    </a:lnTo>
                    <a:lnTo>
                      <a:pt x="146" y="65"/>
                    </a:lnTo>
                    <a:lnTo>
                      <a:pt x="147" y="65"/>
                    </a:lnTo>
                    <a:lnTo>
                      <a:pt x="146" y="66"/>
                    </a:lnTo>
                    <a:lnTo>
                      <a:pt x="147" y="66"/>
                    </a:lnTo>
                    <a:lnTo>
                      <a:pt x="147" y="66"/>
                    </a:lnTo>
                    <a:lnTo>
                      <a:pt x="147" y="67"/>
                    </a:lnTo>
                    <a:lnTo>
                      <a:pt x="147" y="67"/>
                    </a:lnTo>
                    <a:lnTo>
                      <a:pt x="147" y="67"/>
                    </a:lnTo>
                    <a:lnTo>
                      <a:pt x="147" y="67"/>
                    </a:lnTo>
                    <a:lnTo>
                      <a:pt x="147" y="68"/>
                    </a:lnTo>
                    <a:lnTo>
                      <a:pt x="148" y="68"/>
                    </a:lnTo>
                    <a:lnTo>
                      <a:pt x="147" y="68"/>
                    </a:lnTo>
                    <a:lnTo>
                      <a:pt x="147" y="68"/>
                    </a:lnTo>
                    <a:lnTo>
                      <a:pt x="147" y="69"/>
                    </a:lnTo>
                    <a:lnTo>
                      <a:pt x="147" y="69"/>
                    </a:lnTo>
                    <a:lnTo>
                      <a:pt x="146" y="69"/>
                    </a:lnTo>
                    <a:lnTo>
                      <a:pt x="146" y="69"/>
                    </a:lnTo>
                    <a:lnTo>
                      <a:pt x="146" y="69"/>
                    </a:lnTo>
                    <a:lnTo>
                      <a:pt x="146" y="69"/>
                    </a:lnTo>
                    <a:lnTo>
                      <a:pt x="146" y="69"/>
                    </a:lnTo>
                    <a:lnTo>
                      <a:pt x="146" y="70"/>
                    </a:lnTo>
                    <a:lnTo>
                      <a:pt x="146" y="70"/>
                    </a:lnTo>
                    <a:lnTo>
                      <a:pt x="145" y="70"/>
                    </a:lnTo>
                    <a:lnTo>
                      <a:pt x="145" y="70"/>
                    </a:lnTo>
                    <a:lnTo>
                      <a:pt x="145" y="70"/>
                    </a:lnTo>
                    <a:lnTo>
                      <a:pt x="145" y="71"/>
                    </a:lnTo>
                    <a:lnTo>
                      <a:pt x="144" y="71"/>
                    </a:lnTo>
                    <a:lnTo>
                      <a:pt x="144" y="71"/>
                    </a:lnTo>
                    <a:lnTo>
                      <a:pt x="143" y="71"/>
                    </a:lnTo>
                    <a:lnTo>
                      <a:pt x="143" y="71"/>
                    </a:lnTo>
                    <a:lnTo>
                      <a:pt x="143" y="71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2" y="72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2" y="72"/>
                    </a:lnTo>
                    <a:lnTo>
                      <a:pt x="142" y="72"/>
                    </a:lnTo>
                    <a:lnTo>
                      <a:pt x="142" y="73"/>
                    </a:lnTo>
                    <a:lnTo>
                      <a:pt x="141" y="73"/>
                    </a:lnTo>
                    <a:lnTo>
                      <a:pt x="141" y="73"/>
                    </a:lnTo>
                    <a:lnTo>
                      <a:pt x="142" y="73"/>
                    </a:lnTo>
                    <a:lnTo>
                      <a:pt x="142" y="74"/>
                    </a:lnTo>
                    <a:lnTo>
                      <a:pt x="142" y="74"/>
                    </a:lnTo>
                    <a:lnTo>
                      <a:pt x="142" y="74"/>
                    </a:lnTo>
                    <a:lnTo>
                      <a:pt x="143" y="74"/>
                    </a:lnTo>
                    <a:lnTo>
                      <a:pt x="143" y="74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5" y="74"/>
                    </a:lnTo>
                    <a:lnTo>
                      <a:pt x="145" y="75"/>
                    </a:lnTo>
                    <a:lnTo>
                      <a:pt x="145" y="75"/>
                    </a:lnTo>
                    <a:lnTo>
                      <a:pt x="146" y="75"/>
                    </a:lnTo>
                    <a:lnTo>
                      <a:pt x="146" y="75"/>
                    </a:lnTo>
                    <a:lnTo>
                      <a:pt x="146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6" y="76"/>
                    </a:lnTo>
                    <a:lnTo>
                      <a:pt x="146" y="76"/>
                    </a:lnTo>
                    <a:lnTo>
                      <a:pt x="146" y="76"/>
                    </a:lnTo>
                    <a:lnTo>
                      <a:pt x="146" y="76"/>
                    </a:lnTo>
                    <a:lnTo>
                      <a:pt x="146" y="77"/>
                    </a:lnTo>
                    <a:lnTo>
                      <a:pt x="146" y="77"/>
                    </a:lnTo>
                    <a:lnTo>
                      <a:pt x="146" y="77"/>
                    </a:lnTo>
                    <a:lnTo>
                      <a:pt x="146" y="78"/>
                    </a:lnTo>
                    <a:lnTo>
                      <a:pt x="145" y="78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7"/>
                    </a:lnTo>
                    <a:lnTo>
                      <a:pt x="144" y="77"/>
                    </a:lnTo>
                    <a:lnTo>
                      <a:pt x="144" y="78"/>
                    </a:lnTo>
                    <a:lnTo>
                      <a:pt x="143" y="78"/>
                    </a:lnTo>
                    <a:lnTo>
                      <a:pt x="143" y="78"/>
                    </a:lnTo>
                    <a:lnTo>
                      <a:pt x="143" y="79"/>
                    </a:lnTo>
                    <a:lnTo>
                      <a:pt x="143" y="79"/>
                    </a:lnTo>
                    <a:lnTo>
                      <a:pt x="143" y="79"/>
                    </a:lnTo>
                    <a:lnTo>
                      <a:pt x="143" y="79"/>
                    </a:lnTo>
                    <a:lnTo>
                      <a:pt x="143" y="80"/>
                    </a:lnTo>
                    <a:lnTo>
                      <a:pt x="144" y="80"/>
                    </a:lnTo>
                    <a:lnTo>
                      <a:pt x="143" y="80"/>
                    </a:lnTo>
                    <a:lnTo>
                      <a:pt x="144" y="80"/>
                    </a:lnTo>
                    <a:lnTo>
                      <a:pt x="144" y="81"/>
                    </a:lnTo>
                    <a:lnTo>
                      <a:pt x="144" y="81"/>
                    </a:lnTo>
                    <a:lnTo>
                      <a:pt x="144" y="81"/>
                    </a:lnTo>
                    <a:lnTo>
                      <a:pt x="144" y="81"/>
                    </a:lnTo>
                    <a:lnTo>
                      <a:pt x="144" y="81"/>
                    </a:lnTo>
                    <a:lnTo>
                      <a:pt x="144" y="81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4" y="82"/>
                    </a:lnTo>
                    <a:lnTo>
                      <a:pt x="143" y="82"/>
                    </a:lnTo>
                    <a:lnTo>
                      <a:pt x="143" y="82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41" y="82"/>
                    </a:lnTo>
                    <a:lnTo>
                      <a:pt x="141" y="82"/>
                    </a:lnTo>
                    <a:lnTo>
                      <a:pt x="140" y="82"/>
                    </a:lnTo>
                    <a:lnTo>
                      <a:pt x="140" y="82"/>
                    </a:lnTo>
                    <a:lnTo>
                      <a:pt x="140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3"/>
                    </a:lnTo>
                    <a:lnTo>
                      <a:pt x="139" y="83"/>
                    </a:lnTo>
                    <a:lnTo>
                      <a:pt x="139" y="83"/>
                    </a:lnTo>
                    <a:lnTo>
                      <a:pt x="139" y="84"/>
                    </a:lnTo>
                    <a:lnTo>
                      <a:pt x="139" y="84"/>
                    </a:lnTo>
                    <a:lnTo>
                      <a:pt x="139" y="84"/>
                    </a:lnTo>
                    <a:lnTo>
                      <a:pt x="139" y="84"/>
                    </a:lnTo>
                    <a:lnTo>
                      <a:pt x="139" y="84"/>
                    </a:lnTo>
                    <a:lnTo>
                      <a:pt x="139" y="83"/>
                    </a:lnTo>
                    <a:lnTo>
                      <a:pt x="138" y="83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37" y="85"/>
                    </a:lnTo>
                    <a:lnTo>
                      <a:pt x="137" y="85"/>
                    </a:lnTo>
                    <a:lnTo>
                      <a:pt x="137" y="85"/>
                    </a:lnTo>
                    <a:lnTo>
                      <a:pt x="137" y="85"/>
                    </a:lnTo>
                    <a:lnTo>
                      <a:pt x="137" y="85"/>
                    </a:lnTo>
                    <a:lnTo>
                      <a:pt x="137" y="85"/>
                    </a:lnTo>
                    <a:lnTo>
                      <a:pt x="136" y="85"/>
                    </a:lnTo>
                    <a:lnTo>
                      <a:pt x="136" y="85"/>
                    </a:lnTo>
                    <a:lnTo>
                      <a:pt x="136" y="86"/>
                    </a:lnTo>
                    <a:lnTo>
                      <a:pt x="136" y="86"/>
                    </a:lnTo>
                    <a:lnTo>
                      <a:pt x="136" y="86"/>
                    </a:lnTo>
                    <a:lnTo>
                      <a:pt x="136" y="87"/>
                    </a:lnTo>
                    <a:lnTo>
                      <a:pt x="136" y="87"/>
                    </a:lnTo>
                    <a:lnTo>
                      <a:pt x="136" y="87"/>
                    </a:lnTo>
                    <a:lnTo>
                      <a:pt x="136" y="87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36" y="88"/>
                    </a:lnTo>
                    <a:lnTo>
                      <a:pt x="136" y="89"/>
                    </a:lnTo>
                    <a:lnTo>
                      <a:pt x="136" y="89"/>
                    </a:lnTo>
                    <a:lnTo>
                      <a:pt x="136" y="89"/>
                    </a:lnTo>
                    <a:lnTo>
                      <a:pt x="136" y="89"/>
                    </a:lnTo>
                    <a:lnTo>
                      <a:pt x="136" y="89"/>
                    </a:lnTo>
                    <a:lnTo>
                      <a:pt x="135" y="90"/>
                    </a:lnTo>
                    <a:lnTo>
                      <a:pt x="135" y="89"/>
                    </a:lnTo>
                    <a:lnTo>
                      <a:pt x="135" y="89"/>
                    </a:lnTo>
                    <a:lnTo>
                      <a:pt x="134" y="89"/>
                    </a:lnTo>
                    <a:lnTo>
                      <a:pt x="134" y="89"/>
                    </a:lnTo>
                    <a:lnTo>
                      <a:pt x="133" y="89"/>
                    </a:lnTo>
                    <a:lnTo>
                      <a:pt x="133" y="89"/>
                    </a:lnTo>
                    <a:lnTo>
                      <a:pt x="132" y="89"/>
                    </a:lnTo>
                    <a:lnTo>
                      <a:pt x="132" y="89"/>
                    </a:lnTo>
                    <a:lnTo>
                      <a:pt x="131" y="89"/>
                    </a:lnTo>
                    <a:lnTo>
                      <a:pt x="131" y="89"/>
                    </a:lnTo>
                    <a:lnTo>
                      <a:pt x="130" y="89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9"/>
                    </a:lnTo>
                    <a:lnTo>
                      <a:pt x="129" y="89"/>
                    </a:lnTo>
                    <a:lnTo>
                      <a:pt x="129" y="89"/>
                    </a:lnTo>
                    <a:lnTo>
                      <a:pt x="130" y="89"/>
                    </a:lnTo>
                    <a:lnTo>
                      <a:pt x="129" y="89"/>
                    </a:lnTo>
                    <a:lnTo>
                      <a:pt x="129" y="90"/>
                    </a:lnTo>
                    <a:lnTo>
                      <a:pt x="129" y="90"/>
                    </a:lnTo>
                    <a:lnTo>
                      <a:pt x="129" y="90"/>
                    </a:lnTo>
                    <a:lnTo>
                      <a:pt x="128" y="90"/>
                    </a:lnTo>
                    <a:lnTo>
                      <a:pt x="128" y="91"/>
                    </a:lnTo>
                    <a:lnTo>
                      <a:pt x="129" y="91"/>
                    </a:lnTo>
                    <a:lnTo>
                      <a:pt x="129" y="91"/>
                    </a:lnTo>
                    <a:lnTo>
                      <a:pt x="129" y="92"/>
                    </a:lnTo>
                    <a:lnTo>
                      <a:pt x="129" y="92"/>
                    </a:lnTo>
                    <a:lnTo>
                      <a:pt x="129" y="92"/>
                    </a:lnTo>
                    <a:lnTo>
                      <a:pt x="130" y="92"/>
                    </a:lnTo>
                    <a:lnTo>
                      <a:pt x="130" y="92"/>
                    </a:lnTo>
                    <a:lnTo>
                      <a:pt x="130" y="92"/>
                    </a:lnTo>
                    <a:lnTo>
                      <a:pt x="131" y="92"/>
                    </a:lnTo>
                    <a:lnTo>
                      <a:pt x="131" y="93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0" y="94"/>
                    </a:lnTo>
                    <a:lnTo>
                      <a:pt x="131" y="94"/>
                    </a:lnTo>
                    <a:lnTo>
                      <a:pt x="131" y="94"/>
                    </a:lnTo>
                    <a:lnTo>
                      <a:pt x="132" y="94"/>
                    </a:lnTo>
                    <a:lnTo>
                      <a:pt x="132" y="95"/>
                    </a:lnTo>
                    <a:lnTo>
                      <a:pt x="132" y="95"/>
                    </a:lnTo>
                    <a:lnTo>
                      <a:pt x="133" y="95"/>
                    </a:lnTo>
                    <a:lnTo>
                      <a:pt x="133" y="95"/>
                    </a:lnTo>
                    <a:lnTo>
                      <a:pt x="133" y="95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2" y="96"/>
                    </a:lnTo>
                    <a:lnTo>
                      <a:pt x="132" y="96"/>
                    </a:lnTo>
                    <a:lnTo>
                      <a:pt x="131" y="97"/>
                    </a:lnTo>
                    <a:lnTo>
                      <a:pt x="131" y="97"/>
                    </a:lnTo>
                    <a:lnTo>
                      <a:pt x="130" y="97"/>
                    </a:lnTo>
                    <a:lnTo>
                      <a:pt x="130" y="98"/>
                    </a:lnTo>
                    <a:lnTo>
                      <a:pt x="130" y="98"/>
                    </a:lnTo>
                    <a:lnTo>
                      <a:pt x="130" y="99"/>
                    </a:lnTo>
                    <a:lnTo>
                      <a:pt x="131" y="99"/>
                    </a:lnTo>
                    <a:lnTo>
                      <a:pt x="130" y="99"/>
                    </a:lnTo>
                    <a:lnTo>
                      <a:pt x="130" y="100"/>
                    </a:lnTo>
                    <a:lnTo>
                      <a:pt x="130" y="100"/>
                    </a:lnTo>
                    <a:lnTo>
                      <a:pt x="129" y="100"/>
                    </a:lnTo>
                    <a:lnTo>
                      <a:pt x="129" y="101"/>
                    </a:lnTo>
                    <a:lnTo>
                      <a:pt x="128" y="101"/>
                    </a:lnTo>
                    <a:lnTo>
                      <a:pt x="128" y="101"/>
                    </a:lnTo>
                    <a:lnTo>
                      <a:pt x="128" y="101"/>
                    </a:lnTo>
                    <a:lnTo>
                      <a:pt x="128" y="101"/>
                    </a:lnTo>
                    <a:lnTo>
                      <a:pt x="128" y="102"/>
                    </a:lnTo>
                    <a:lnTo>
                      <a:pt x="128" y="101"/>
                    </a:lnTo>
                    <a:lnTo>
                      <a:pt x="127" y="101"/>
                    </a:lnTo>
                    <a:lnTo>
                      <a:pt x="127" y="101"/>
                    </a:lnTo>
                    <a:lnTo>
                      <a:pt x="128" y="101"/>
                    </a:lnTo>
                    <a:lnTo>
                      <a:pt x="127" y="101"/>
                    </a:lnTo>
                    <a:lnTo>
                      <a:pt x="127" y="101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6" y="100"/>
                    </a:lnTo>
                    <a:lnTo>
                      <a:pt x="126" y="100"/>
                    </a:lnTo>
                    <a:lnTo>
                      <a:pt x="125" y="100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4" y="101"/>
                    </a:lnTo>
                    <a:lnTo>
                      <a:pt x="124" y="102"/>
                    </a:lnTo>
                    <a:lnTo>
                      <a:pt x="124" y="102"/>
                    </a:lnTo>
                    <a:lnTo>
                      <a:pt x="124" y="102"/>
                    </a:lnTo>
                    <a:lnTo>
                      <a:pt x="123" y="102"/>
                    </a:lnTo>
                    <a:lnTo>
                      <a:pt x="123" y="102"/>
                    </a:lnTo>
                    <a:lnTo>
                      <a:pt x="123" y="102"/>
                    </a:lnTo>
                    <a:lnTo>
                      <a:pt x="123" y="102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2" y="101"/>
                    </a:lnTo>
                    <a:lnTo>
                      <a:pt x="121" y="101"/>
                    </a:lnTo>
                    <a:lnTo>
                      <a:pt x="121" y="101"/>
                    </a:lnTo>
                    <a:lnTo>
                      <a:pt x="121" y="101"/>
                    </a:lnTo>
                    <a:lnTo>
                      <a:pt x="120" y="101"/>
                    </a:lnTo>
                    <a:lnTo>
                      <a:pt x="120" y="101"/>
                    </a:lnTo>
                    <a:lnTo>
                      <a:pt x="120" y="101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20" y="104"/>
                    </a:lnTo>
                    <a:lnTo>
                      <a:pt x="120" y="104"/>
                    </a:lnTo>
                    <a:lnTo>
                      <a:pt x="121" y="104"/>
                    </a:lnTo>
                    <a:lnTo>
                      <a:pt x="121" y="104"/>
                    </a:lnTo>
                    <a:lnTo>
                      <a:pt x="121" y="104"/>
                    </a:lnTo>
                    <a:lnTo>
                      <a:pt x="121" y="105"/>
                    </a:lnTo>
                    <a:lnTo>
                      <a:pt x="121" y="105"/>
                    </a:lnTo>
                    <a:lnTo>
                      <a:pt x="121" y="105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19" y="105"/>
                    </a:lnTo>
                    <a:lnTo>
                      <a:pt x="119" y="105"/>
                    </a:lnTo>
                    <a:lnTo>
                      <a:pt x="119" y="104"/>
                    </a:lnTo>
                    <a:lnTo>
                      <a:pt x="118" y="104"/>
                    </a:lnTo>
                    <a:lnTo>
                      <a:pt x="118" y="104"/>
                    </a:lnTo>
                    <a:lnTo>
                      <a:pt x="117" y="104"/>
                    </a:lnTo>
                    <a:lnTo>
                      <a:pt x="117" y="104"/>
                    </a:lnTo>
                    <a:lnTo>
                      <a:pt x="117" y="105"/>
                    </a:lnTo>
                    <a:lnTo>
                      <a:pt x="117" y="105"/>
                    </a:lnTo>
                    <a:lnTo>
                      <a:pt x="117" y="105"/>
                    </a:lnTo>
                    <a:lnTo>
                      <a:pt x="117" y="105"/>
                    </a:lnTo>
                    <a:lnTo>
                      <a:pt x="117" y="106"/>
                    </a:lnTo>
                    <a:lnTo>
                      <a:pt x="117" y="106"/>
                    </a:lnTo>
                    <a:lnTo>
                      <a:pt x="117" y="107"/>
                    </a:lnTo>
                    <a:lnTo>
                      <a:pt x="117" y="107"/>
                    </a:lnTo>
                    <a:lnTo>
                      <a:pt x="117" y="107"/>
                    </a:lnTo>
                    <a:lnTo>
                      <a:pt x="117" y="107"/>
                    </a:lnTo>
                    <a:lnTo>
                      <a:pt x="117" y="107"/>
                    </a:lnTo>
                    <a:lnTo>
                      <a:pt x="117" y="107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6" y="109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5" y="109"/>
                    </a:lnTo>
                    <a:lnTo>
                      <a:pt x="115" y="109"/>
                    </a:lnTo>
                    <a:lnTo>
                      <a:pt x="115" y="108"/>
                    </a:lnTo>
                    <a:lnTo>
                      <a:pt x="114" y="108"/>
                    </a:lnTo>
                    <a:lnTo>
                      <a:pt x="114" y="109"/>
                    </a:lnTo>
                    <a:lnTo>
                      <a:pt x="114" y="108"/>
                    </a:lnTo>
                    <a:lnTo>
                      <a:pt x="114" y="108"/>
                    </a:lnTo>
                    <a:lnTo>
                      <a:pt x="113" y="109"/>
                    </a:lnTo>
                    <a:lnTo>
                      <a:pt x="114" y="109"/>
                    </a:lnTo>
                    <a:lnTo>
                      <a:pt x="114" y="109"/>
                    </a:lnTo>
                    <a:lnTo>
                      <a:pt x="113" y="110"/>
                    </a:lnTo>
                    <a:lnTo>
                      <a:pt x="114" y="110"/>
                    </a:lnTo>
                    <a:lnTo>
                      <a:pt x="114" y="110"/>
                    </a:lnTo>
                    <a:lnTo>
                      <a:pt x="114" y="110"/>
                    </a:lnTo>
                    <a:lnTo>
                      <a:pt x="114" y="111"/>
                    </a:lnTo>
                    <a:lnTo>
                      <a:pt x="114" y="111"/>
                    </a:lnTo>
                    <a:lnTo>
                      <a:pt x="114" y="111"/>
                    </a:lnTo>
                    <a:lnTo>
                      <a:pt x="113" y="111"/>
                    </a:lnTo>
                    <a:lnTo>
                      <a:pt x="113" y="112"/>
                    </a:lnTo>
                    <a:lnTo>
                      <a:pt x="114" y="112"/>
                    </a:lnTo>
                    <a:lnTo>
                      <a:pt x="114" y="112"/>
                    </a:lnTo>
                    <a:lnTo>
                      <a:pt x="113" y="112"/>
                    </a:lnTo>
                    <a:lnTo>
                      <a:pt x="113" y="113"/>
                    </a:lnTo>
                    <a:lnTo>
                      <a:pt x="113" y="113"/>
                    </a:lnTo>
                    <a:lnTo>
                      <a:pt x="112" y="113"/>
                    </a:lnTo>
                    <a:lnTo>
                      <a:pt x="112" y="113"/>
                    </a:lnTo>
                    <a:lnTo>
                      <a:pt x="112" y="113"/>
                    </a:lnTo>
                    <a:lnTo>
                      <a:pt x="112" y="113"/>
                    </a:lnTo>
                    <a:lnTo>
                      <a:pt x="112" y="114"/>
                    </a:lnTo>
                    <a:lnTo>
                      <a:pt x="112" y="114"/>
                    </a:lnTo>
                    <a:lnTo>
                      <a:pt x="112" y="114"/>
                    </a:lnTo>
                    <a:lnTo>
                      <a:pt x="111" y="114"/>
                    </a:lnTo>
                    <a:lnTo>
                      <a:pt x="111" y="114"/>
                    </a:lnTo>
                    <a:lnTo>
                      <a:pt x="112" y="115"/>
                    </a:lnTo>
                    <a:lnTo>
                      <a:pt x="112" y="115"/>
                    </a:lnTo>
                    <a:lnTo>
                      <a:pt x="112" y="116"/>
                    </a:lnTo>
                    <a:lnTo>
                      <a:pt x="112" y="116"/>
                    </a:lnTo>
                    <a:lnTo>
                      <a:pt x="112" y="116"/>
                    </a:lnTo>
                    <a:lnTo>
                      <a:pt x="112" y="116"/>
                    </a:lnTo>
                    <a:lnTo>
                      <a:pt x="112" y="117"/>
                    </a:lnTo>
                    <a:lnTo>
                      <a:pt x="113" y="117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3" y="119"/>
                    </a:lnTo>
                    <a:lnTo>
                      <a:pt x="113" y="119"/>
                    </a:lnTo>
                    <a:lnTo>
                      <a:pt x="113" y="119"/>
                    </a:lnTo>
                    <a:lnTo>
                      <a:pt x="113" y="120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6" y="121"/>
                    </a:lnTo>
                    <a:lnTo>
                      <a:pt x="116" y="120"/>
                    </a:lnTo>
                    <a:lnTo>
                      <a:pt x="116" y="120"/>
                    </a:lnTo>
                    <a:lnTo>
                      <a:pt x="117" y="120"/>
                    </a:lnTo>
                    <a:lnTo>
                      <a:pt x="117" y="121"/>
                    </a:lnTo>
                    <a:lnTo>
                      <a:pt x="117" y="121"/>
                    </a:lnTo>
                    <a:lnTo>
                      <a:pt x="117" y="121"/>
                    </a:lnTo>
                    <a:lnTo>
                      <a:pt x="117" y="121"/>
                    </a:lnTo>
                    <a:lnTo>
                      <a:pt x="117" y="121"/>
                    </a:lnTo>
                    <a:lnTo>
                      <a:pt x="117" y="121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7" y="124"/>
                    </a:lnTo>
                    <a:lnTo>
                      <a:pt x="118" y="124"/>
                    </a:lnTo>
                    <a:lnTo>
                      <a:pt x="118" y="124"/>
                    </a:lnTo>
                    <a:lnTo>
                      <a:pt x="118" y="124"/>
                    </a:lnTo>
                    <a:lnTo>
                      <a:pt x="118" y="125"/>
                    </a:lnTo>
                    <a:lnTo>
                      <a:pt x="119" y="125"/>
                    </a:lnTo>
                    <a:lnTo>
                      <a:pt x="119" y="125"/>
                    </a:lnTo>
                    <a:lnTo>
                      <a:pt x="119" y="125"/>
                    </a:lnTo>
                    <a:lnTo>
                      <a:pt x="120" y="125"/>
                    </a:lnTo>
                    <a:lnTo>
                      <a:pt x="119" y="125"/>
                    </a:lnTo>
                    <a:lnTo>
                      <a:pt x="119" y="126"/>
                    </a:lnTo>
                    <a:lnTo>
                      <a:pt x="119" y="126"/>
                    </a:lnTo>
                    <a:lnTo>
                      <a:pt x="120" y="126"/>
                    </a:lnTo>
                    <a:lnTo>
                      <a:pt x="120" y="126"/>
                    </a:lnTo>
                    <a:lnTo>
                      <a:pt x="120" y="127"/>
                    </a:lnTo>
                    <a:lnTo>
                      <a:pt x="121" y="127"/>
                    </a:lnTo>
                    <a:lnTo>
                      <a:pt x="121" y="127"/>
                    </a:lnTo>
                    <a:lnTo>
                      <a:pt x="121" y="127"/>
                    </a:lnTo>
                    <a:lnTo>
                      <a:pt x="121" y="128"/>
                    </a:lnTo>
                    <a:lnTo>
                      <a:pt x="122" y="128"/>
                    </a:lnTo>
                    <a:lnTo>
                      <a:pt x="122" y="128"/>
                    </a:lnTo>
                    <a:lnTo>
                      <a:pt x="122" y="128"/>
                    </a:lnTo>
                    <a:lnTo>
                      <a:pt x="122" y="128"/>
                    </a:lnTo>
                    <a:lnTo>
                      <a:pt x="123" y="128"/>
                    </a:lnTo>
                    <a:lnTo>
                      <a:pt x="123" y="128"/>
                    </a:lnTo>
                    <a:lnTo>
                      <a:pt x="123" y="12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26" y="128"/>
                    </a:lnTo>
                    <a:lnTo>
                      <a:pt x="126" y="128"/>
                    </a:lnTo>
                    <a:lnTo>
                      <a:pt x="126" y="128"/>
                    </a:lnTo>
                    <a:lnTo>
                      <a:pt x="126" y="128"/>
                    </a:lnTo>
                    <a:lnTo>
                      <a:pt x="127" y="129"/>
                    </a:lnTo>
                    <a:lnTo>
                      <a:pt x="127" y="129"/>
                    </a:lnTo>
                    <a:lnTo>
                      <a:pt x="127" y="129"/>
                    </a:lnTo>
                    <a:lnTo>
                      <a:pt x="128" y="129"/>
                    </a:lnTo>
                    <a:lnTo>
                      <a:pt x="128" y="129"/>
                    </a:lnTo>
                    <a:lnTo>
                      <a:pt x="127" y="129"/>
                    </a:lnTo>
                    <a:lnTo>
                      <a:pt x="127" y="129"/>
                    </a:lnTo>
                    <a:lnTo>
                      <a:pt x="127" y="129"/>
                    </a:lnTo>
                    <a:lnTo>
                      <a:pt x="126" y="130"/>
                    </a:lnTo>
                    <a:lnTo>
                      <a:pt x="126" y="130"/>
                    </a:lnTo>
                    <a:lnTo>
                      <a:pt x="125" y="130"/>
                    </a:lnTo>
                    <a:lnTo>
                      <a:pt x="125" y="130"/>
                    </a:lnTo>
                    <a:lnTo>
                      <a:pt x="126" y="130"/>
                    </a:lnTo>
                    <a:lnTo>
                      <a:pt x="126" y="130"/>
                    </a:lnTo>
                    <a:lnTo>
                      <a:pt x="127" y="131"/>
                    </a:lnTo>
                    <a:lnTo>
                      <a:pt x="126" y="131"/>
                    </a:lnTo>
                    <a:lnTo>
                      <a:pt x="126" y="132"/>
                    </a:lnTo>
                    <a:lnTo>
                      <a:pt x="126" y="132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27" y="133"/>
                    </a:lnTo>
                    <a:lnTo>
                      <a:pt x="127" y="133"/>
                    </a:lnTo>
                    <a:lnTo>
                      <a:pt x="128" y="133"/>
                    </a:lnTo>
                    <a:lnTo>
                      <a:pt x="128" y="133"/>
                    </a:lnTo>
                    <a:lnTo>
                      <a:pt x="128" y="133"/>
                    </a:lnTo>
                    <a:lnTo>
                      <a:pt x="128" y="133"/>
                    </a:lnTo>
                    <a:lnTo>
                      <a:pt x="128" y="133"/>
                    </a:lnTo>
                    <a:lnTo>
                      <a:pt x="128" y="133"/>
                    </a:lnTo>
                    <a:lnTo>
                      <a:pt x="128" y="133"/>
                    </a:lnTo>
                    <a:lnTo>
                      <a:pt x="128" y="134"/>
                    </a:lnTo>
                    <a:lnTo>
                      <a:pt x="128" y="134"/>
                    </a:lnTo>
                    <a:lnTo>
                      <a:pt x="128" y="134"/>
                    </a:lnTo>
                    <a:lnTo>
                      <a:pt x="128" y="135"/>
                    </a:lnTo>
                    <a:lnTo>
                      <a:pt x="127" y="135"/>
                    </a:lnTo>
                    <a:lnTo>
                      <a:pt x="127" y="135"/>
                    </a:lnTo>
                    <a:lnTo>
                      <a:pt x="127" y="135"/>
                    </a:lnTo>
                    <a:lnTo>
                      <a:pt x="127" y="135"/>
                    </a:lnTo>
                    <a:lnTo>
                      <a:pt x="127" y="135"/>
                    </a:lnTo>
                    <a:lnTo>
                      <a:pt x="127" y="136"/>
                    </a:lnTo>
                    <a:lnTo>
                      <a:pt x="127" y="136"/>
                    </a:lnTo>
                    <a:lnTo>
                      <a:pt x="127" y="137"/>
                    </a:lnTo>
                    <a:lnTo>
                      <a:pt x="127" y="137"/>
                    </a:lnTo>
                    <a:lnTo>
                      <a:pt x="127" y="137"/>
                    </a:lnTo>
                    <a:lnTo>
                      <a:pt x="127" y="138"/>
                    </a:lnTo>
                    <a:lnTo>
                      <a:pt x="128" y="138"/>
                    </a:lnTo>
                    <a:lnTo>
                      <a:pt x="128" y="138"/>
                    </a:lnTo>
                    <a:lnTo>
                      <a:pt x="128" y="138"/>
                    </a:lnTo>
                    <a:lnTo>
                      <a:pt x="128" y="139"/>
                    </a:lnTo>
                    <a:lnTo>
                      <a:pt x="128" y="139"/>
                    </a:lnTo>
                    <a:lnTo>
                      <a:pt x="129" y="139"/>
                    </a:lnTo>
                    <a:lnTo>
                      <a:pt x="129" y="139"/>
                    </a:lnTo>
                    <a:lnTo>
                      <a:pt x="129" y="139"/>
                    </a:lnTo>
                    <a:lnTo>
                      <a:pt x="129" y="139"/>
                    </a:lnTo>
                    <a:lnTo>
                      <a:pt x="130" y="139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30" y="141"/>
                    </a:lnTo>
                    <a:lnTo>
                      <a:pt x="130" y="141"/>
                    </a:lnTo>
                    <a:lnTo>
                      <a:pt x="130" y="141"/>
                    </a:lnTo>
                    <a:lnTo>
                      <a:pt x="130" y="142"/>
                    </a:lnTo>
                    <a:lnTo>
                      <a:pt x="131" y="142"/>
                    </a:lnTo>
                    <a:lnTo>
                      <a:pt x="131" y="142"/>
                    </a:lnTo>
                    <a:lnTo>
                      <a:pt x="131" y="142"/>
                    </a:lnTo>
                    <a:lnTo>
                      <a:pt x="132" y="142"/>
                    </a:lnTo>
                    <a:lnTo>
                      <a:pt x="132" y="142"/>
                    </a:lnTo>
                    <a:lnTo>
                      <a:pt x="133" y="142"/>
                    </a:lnTo>
                    <a:lnTo>
                      <a:pt x="133" y="142"/>
                    </a:lnTo>
                    <a:lnTo>
                      <a:pt x="134" y="142"/>
                    </a:lnTo>
                    <a:lnTo>
                      <a:pt x="134" y="143"/>
                    </a:lnTo>
                    <a:lnTo>
                      <a:pt x="134" y="143"/>
                    </a:lnTo>
                    <a:lnTo>
                      <a:pt x="135" y="143"/>
                    </a:lnTo>
                    <a:lnTo>
                      <a:pt x="135" y="143"/>
                    </a:lnTo>
                    <a:lnTo>
                      <a:pt x="135" y="143"/>
                    </a:lnTo>
                    <a:lnTo>
                      <a:pt x="134" y="144"/>
                    </a:lnTo>
                    <a:lnTo>
                      <a:pt x="134" y="144"/>
                    </a:lnTo>
                    <a:lnTo>
                      <a:pt x="134" y="144"/>
                    </a:lnTo>
                    <a:lnTo>
                      <a:pt x="134" y="144"/>
                    </a:lnTo>
                    <a:lnTo>
                      <a:pt x="134" y="145"/>
                    </a:lnTo>
                    <a:lnTo>
                      <a:pt x="134" y="145"/>
                    </a:lnTo>
                    <a:lnTo>
                      <a:pt x="134" y="145"/>
                    </a:lnTo>
                    <a:lnTo>
                      <a:pt x="133" y="145"/>
                    </a:lnTo>
                    <a:lnTo>
                      <a:pt x="133" y="146"/>
                    </a:lnTo>
                    <a:lnTo>
                      <a:pt x="133" y="146"/>
                    </a:lnTo>
                    <a:lnTo>
                      <a:pt x="134" y="146"/>
                    </a:lnTo>
                    <a:lnTo>
                      <a:pt x="134" y="147"/>
                    </a:lnTo>
                    <a:lnTo>
                      <a:pt x="134" y="147"/>
                    </a:lnTo>
                    <a:lnTo>
                      <a:pt x="134" y="147"/>
                    </a:lnTo>
                    <a:lnTo>
                      <a:pt x="134" y="148"/>
                    </a:lnTo>
                    <a:lnTo>
                      <a:pt x="134" y="148"/>
                    </a:lnTo>
                    <a:lnTo>
                      <a:pt x="134" y="148"/>
                    </a:lnTo>
                    <a:lnTo>
                      <a:pt x="134" y="149"/>
                    </a:lnTo>
                    <a:lnTo>
                      <a:pt x="133" y="149"/>
                    </a:lnTo>
                    <a:lnTo>
                      <a:pt x="133" y="150"/>
                    </a:lnTo>
                    <a:lnTo>
                      <a:pt x="133" y="150"/>
                    </a:lnTo>
                    <a:lnTo>
                      <a:pt x="133" y="150"/>
                    </a:lnTo>
                    <a:lnTo>
                      <a:pt x="133" y="151"/>
                    </a:lnTo>
                    <a:lnTo>
                      <a:pt x="132" y="151"/>
                    </a:lnTo>
                    <a:lnTo>
                      <a:pt x="132" y="151"/>
                    </a:lnTo>
                    <a:lnTo>
                      <a:pt x="131" y="151"/>
                    </a:lnTo>
                    <a:lnTo>
                      <a:pt x="131" y="151"/>
                    </a:lnTo>
                    <a:lnTo>
                      <a:pt x="131" y="151"/>
                    </a:lnTo>
                    <a:lnTo>
                      <a:pt x="131" y="151"/>
                    </a:lnTo>
                    <a:lnTo>
                      <a:pt x="130" y="151"/>
                    </a:lnTo>
                    <a:lnTo>
                      <a:pt x="130" y="152"/>
                    </a:lnTo>
                    <a:lnTo>
                      <a:pt x="130" y="152"/>
                    </a:lnTo>
                    <a:lnTo>
                      <a:pt x="131" y="152"/>
                    </a:lnTo>
                    <a:lnTo>
                      <a:pt x="131" y="153"/>
                    </a:lnTo>
                    <a:lnTo>
                      <a:pt x="131" y="153"/>
                    </a:lnTo>
                    <a:lnTo>
                      <a:pt x="130" y="153"/>
                    </a:lnTo>
                    <a:lnTo>
                      <a:pt x="130" y="153"/>
                    </a:lnTo>
                    <a:lnTo>
                      <a:pt x="131" y="154"/>
                    </a:lnTo>
                    <a:lnTo>
                      <a:pt x="130" y="154"/>
                    </a:lnTo>
                    <a:lnTo>
                      <a:pt x="130" y="154"/>
                    </a:lnTo>
                    <a:lnTo>
                      <a:pt x="130" y="154"/>
                    </a:lnTo>
                    <a:lnTo>
                      <a:pt x="129" y="155"/>
                    </a:lnTo>
                    <a:lnTo>
                      <a:pt x="129" y="155"/>
                    </a:lnTo>
                    <a:lnTo>
                      <a:pt x="128" y="155"/>
                    </a:lnTo>
                    <a:lnTo>
                      <a:pt x="128" y="154"/>
                    </a:lnTo>
                    <a:lnTo>
                      <a:pt x="128" y="155"/>
                    </a:lnTo>
                    <a:lnTo>
                      <a:pt x="127" y="155"/>
                    </a:lnTo>
                    <a:lnTo>
                      <a:pt x="127" y="155"/>
                    </a:lnTo>
                    <a:lnTo>
                      <a:pt x="127" y="154"/>
                    </a:lnTo>
                    <a:lnTo>
                      <a:pt x="127" y="155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6" y="156"/>
                    </a:lnTo>
                    <a:lnTo>
                      <a:pt x="125" y="156"/>
                    </a:lnTo>
                    <a:lnTo>
                      <a:pt x="125" y="156"/>
                    </a:lnTo>
                    <a:lnTo>
                      <a:pt x="125" y="157"/>
                    </a:lnTo>
                    <a:lnTo>
                      <a:pt x="125" y="157"/>
                    </a:lnTo>
                    <a:lnTo>
                      <a:pt x="125" y="157"/>
                    </a:lnTo>
                    <a:lnTo>
                      <a:pt x="125" y="157"/>
                    </a:lnTo>
                    <a:lnTo>
                      <a:pt x="124" y="158"/>
                    </a:lnTo>
                    <a:lnTo>
                      <a:pt x="124" y="158"/>
                    </a:lnTo>
                    <a:lnTo>
                      <a:pt x="123" y="157"/>
                    </a:lnTo>
                    <a:lnTo>
                      <a:pt x="123" y="157"/>
                    </a:lnTo>
                    <a:lnTo>
                      <a:pt x="122" y="157"/>
                    </a:lnTo>
                    <a:lnTo>
                      <a:pt x="122" y="157"/>
                    </a:lnTo>
                    <a:lnTo>
                      <a:pt x="122" y="158"/>
                    </a:lnTo>
                    <a:lnTo>
                      <a:pt x="121" y="158"/>
                    </a:lnTo>
                    <a:lnTo>
                      <a:pt x="121" y="157"/>
                    </a:lnTo>
                    <a:lnTo>
                      <a:pt x="121" y="158"/>
                    </a:lnTo>
                    <a:lnTo>
                      <a:pt x="121" y="158"/>
                    </a:lnTo>
                    <a:lnTo>
                      <a:pt x="120" y="158"/>
                    </a:lnTo>
                    <a:lnTo>
                      <a:pt x="120" y="158"/>
                    </a:lnTo>
                    <a:lnTo>
                      <a:pt x="120" y="157"/>
                    </a:lnTo>
                    <a:lnTo>
                      <a:pt x="119" y="157"/>
                    </a:lnTo>
                    <a:lnTo>
                      <a:pt x="119" y="158"/>
                    </a:lnTo>
                    <a:lnTo>
                      <a:pt x="119" y="157"/>
                    </a:lnTo>
                    <a:lnTo>
                      <a:pt x="119" y="157"/>
                    </a:lnTo>
                    <a:lnTo>
                      <a:pt x="118" y="157"/>
                    </a:lnTo>
                    <a:lnTo>
                      <a:pt x="118" y="158"/>
                    </a:lnTo>
                    <a:lnTo>
                      <a:pt x="118" y="158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16" y="159"/>
                    </a:lnTo>
                    <a:lnTo>
                      <a:pt x="116" y="159"/>
                    </a:lnTo>
                    <a:lnTo>
                      <a:pt x="116" y="158"/>
                    </a:lnTo>
                    <a:lnTo>
                      <a:pt x="115" y="158"/>
                    </a:lnTo>
                    <a:lnTo>
                      <a:pt x="115" y="158"/>
                    </a:lnTo>
                    <a:lnTo>
                      <a:pt x="115" y="158"/>
                    </a:lnTo>
                    <a:lnTo>
                      <a:pt x="114" y="158"/>
                    </a:lnTo>
                    <a:lnTo>
                      <a:pt x="114" y="157"/>
                    </a:lnTo>
                    <a:lnTo>
                      <a:pt x="113" y="157"/>
                    </a:lnTo>
                    <a:lnTo>
                      <a:pt x="113" y="157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56"/>
                    </a:lnTo>
                    <a:lnTo>
                      <a:pt x="111" y="156"/>
                    </a:lnTo>
                    <a:lnTo>
                      <a:pt x="111" y="157"/>
                    </a:lnTo>
                    <a:lnTo>
                      <a:pt x="111" y="157"/>
                    </a:lnTo>
                    <a:lnTo>
                      <a:pt x="110" y="157"/>
                    </a:lnTo>
                    <a:lnTo>
                      <a:pt x="110" y="157"/>
                    </a:lnTo>
                    <a:lnTo>
                      <a:pt x="110" y="158"/>
                    </a:lnTo>
                    <a:lnTo>
                      <a:pt x="109" y="158"/>
                    </a:lnTo>
                    <a:lnTo>
                      <a:pt x="109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9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60"/>
                    </a:lnTo>
                    <a:lnTo>
                      <a:pt x="106" y="160"/>
                    </a:lnTo>
                    <a:lnTo>
                      <a:pt x="106" y="160"/>
                    </a:lnTo>
                    <a:lnTo>
                      <a:pt x="105" y="160"/>
                    </a:lnTo>
                    <a:lnTo>
                      <a:pt x="105" y="159"/>
                    </a:lnTo>
                    <a:lnTo>
                      <a:pt x="105" y="159"/>
                    </a:lnTo>
                    <a:lnTo>
                      <a:pt x="105" y="159"/>
                    </a:lnTo>
                    <a:lnTo>
                      <a:pt x="105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3" y="159"/>
                    </a:lnTo>
                    <a:lnTo>
                      <a:pt x="103" y="159"/>
                    </a:lnTo>
                    <a:lnTo>
                      <a:pt x="103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1" y="159"/>
                    </a:lnTo>
                    <a:lnTo>
                      <a:pt x="101" y="160"/>
                    </a:lnTo>
                    <a:lnTo>
                      <a:pt x="101" y="160"/>
                    </a:lnTo>
                    <a:lnTo>
                      <a:pt x="100" y="160"/>
                    </a:lnTo>
                    <a:lnTo>
                      <a:pt x="100" y="159"/>
                    </a:lnTo>
                    <a:lnTo>
                      <a:pt x="100" y="159"/>
                    </a:lnTo>
                    <a:lnTo>
                      <a:pt x="100" y="160"/>
                    </a:lnTo>
                    <a:lnTo>
                      <a:pt x="99" y="160"/>
                    </a:lnTo>
                    <a:lnTo>
                      <a:pt x="99" y="160"/>
                    </a:lnTo>
                    <a:lnTo>
                      <a:pt x="99" y="161"/>
                    </a:lnTo>
                    <a:lnTo>
                      <a:pt x="99" y="161"/>
                    </a:lnTo>
                    <a:lnTo>
                      <a:pt x="99" y="161"/>
                    </a:lnTo>
                    <a:lnTo>
                      <a:pt x="99" y="162"/>
                    </a:lnTo>
                    <a:lnTo>
                      <a:pt x="98" y="162"/>
                    </a:lnTo>
                    <a:lnTo>
                      <a:pt x="98" y="162"/>
                    </a:lnTo>
                    <a:lnTo>
                      <a:pt x="98" y="162"/>
                    </a:lnTo>
                    <a:lnTo>
                      <a:pt x="98" y="163"/>
                    </a:lnTo>
                    <a:lnTo>
                      <a:pt x="98" y="163"/>
                    </a:lnTo>
                    <a:lnTo>
                      <a:pt x="98" y="163"/>
                    </a:lnTo>
                    <a:lnTo>
                      <a:pt x="98" y="163"/>
                    </a:lnTo>
                    <a:lnTo>
                      <a:pt x="97" y="163"/>
                    </a:lnTo>
                    <a:lnTo>
                      <a:pt x="97" y="163"/>
                    </a:lnTo>
                    <a:lnTo>
                      <a:pt x="97" y="163"/>
                    </a:lnTo>
                    <a:lnTo>
                      <a:pt x="97" y="164"/>
                    </a:lnTo>
                    <a:lnTo>
                      <a:pt x="96" y="164"/>
                    </a:lnTo>
                    <a:lnTo>
                      <a:pt x="96" y="164"/>
                    </a:lnTo>
                    <a:lnTo>
                      <a:pt x="96" y="165"/>
                    </a:lnTo>
                    <a:lnTo>
                      <a:pt x="96" y="165"/>
                    </a:lnTo>
                    <a:lnTo>
                      <a:pt x="96" y="165"/>
                    </a:lnTo>
                    <a:lnTo>
                      <a:pt x="95" y="165"/>
                    </a:lnTo>
                    <a:lnTo>
                      <a:pt x="95" y="165"/>
                    </a:lnTo>
                    <a:lnTo>
                      <a:pt x="95" y="166"/>
                    </a:lnTo>
                    <a:lnTo>
                      <a:pt x="94" y="166"/>
                    </a:lnTo>
                    <a:lnTo>
                      <a:pt x="94" y="165"/>
                    </a:lnTo>
                    <a:lnTo>
                      <a:pt x="94" y="165"/>
                    </a:lnTo>
                    <a:lnTo>
                      <a:pt x="94" y="166"/>
                    </a:lnTo>
                    <a:lnTo>
                      <a:pt x="94" y="166"/>
                    </a:lnTo>
                    <a:lnTo>
                      <a:pt x="93" y="166"/>
                    </a:lnTo>
                    <a:lnTo>
                      <a:pt x="93" y="166"/>
                    </a:lnTo>
                    <a:lnTo>
                      <a:pt x="92" y="166"/>
                    </a:lnTo>
                    <a:lnTo>
                      <a:pt x="92" y="166"/>
                    </a:lnTo>
                    <a:lnTo>
                      <a:pt x="91" y="166"/>
                    </a:lnTo>
                    <a:lnTo>
                      <a:pt x="91" y="166"/>
                    </a:lnTo>
                    <a:lnTo>
                      <a:pt x="91" y="166"/>
                    </a:lnTo>
                    <a:lnTo>
                      <a:pt x="90" y="166"/>
                    </a:lnTo>
                    <a:lnTo>
                      <a:pt x="90" y="166"/>
                    </a:lnTo>
                    <a:lnTo>
                      <a:pt x="90" y="166"/>
                    </a:lnTo>
                    <a:lnTo>
                      <a:pt x="90" y="166"/>
                    </a:lnTo>
                    <a:lnTo>
                      <a:pt x="89" y="166"/>
                    </a:lnTo>
                    <a:lnTo>
                      <a:pt x="89" y="166"/>
                    </a:lnTo>
                    <a:lnTo>
                      <a:pt x="88" y="166"/>
                    </a:lnTo>
                    <a:lnTo>
                      <a:pt x="88" y="166"/>
                    </a:lnTo>
                    <a:lnTo>
                      <a:pt x="87" y="166"/>
                    </a:lnTo>
                    <a:lnTo>
                      <a:pt x="87" y="166"/>
                    </a:lnTo>
                    <a:lnTo>
                      <a:pt x="87" y="166"/>
                    </a:lnTo>
                    <a:lnTo>
                      <a:pt x="87" y="166"/>
                    </a:lnTo>
                    <a:lnTo>
                      <a:pt x="87" y="166"/>
                    </a:lnTo>
                    <a:lnTo>
                      <a:pt x="87" y="166"/>
                    </a:lnTo>
                    <a:lnTo>
                      <a:pt x="86" y="166"/>
                    </a:lnTo>
                    <a:lnTo>
                      <a:pt x="86" y="166"/>
                    </a:lnTo>
                    <a:lnTo>
                      <a:pt x="85" y="166"/>
                    </a:lnTo>
                    <a:lnTo>
                      <a:pt x="85" y="166"/>
                    </a:lnTo>
                    <a:lnTo>
                      <a:pt x="84" y="166"/>
                    </a:lnTo>
                    <a:lnTo>
                      <a:pt x="84" y="166"/>
                    </a:lnTo>
                    <a:lnTo>
                      <a:pt x="84" y="166"/>
                    </a:lnTo>
                    <a:lnTo>
                      <a:pt x="84" y="165"/>
                    </a:lnTo>
                    <a:lnTo>
                      <a:pt x="84" y="165"/>
                    </a:lnTo>
                    <a:lnTo>
                      <a:pt x="83" y="165"/>
                    </a:lnTo>
                    <a:lnTo>
                      <a:pt x="83" y="164"/>
                    </a:lnTo>
                    <a:lnTo>
                      <a:pt x="83" y="164"/>
                    </a:lnTo>
                    <a:lnTo>
                      <a:pt x="83" y="164"/>
                    </a:lnTo>
                    <a:lnTo>
                      <a:pt x="83" y="163"/>
                    </a:lnTo>
                    <a:lnTo>
                      <a:pt x="83" y="163"/>
                    </a:lnTo>
                    <a:lnTo>
                      <a:pt x="82" y="163"/>
                    </a:lnTo>
                    <a:lnTo>
                      <a:pt x="82" y="163"/>
                    </a:lnTo>
                    <a:lnTo>
                      <a:pt x="82" y="163"/>
                    </a:lnTo>
                    <a:lnTo>
                      <a:pt x="82" y="163"/>
                    </a:lnTo>
                    <a:lnTo>
                      <a:pt x="81" y="163"/>
                    </a:lnTo>
                    <a:lnTo>
                      <a:pt x="81" y="163"/>
                    </a:lnTo>
                    <a:lnTo>
                      <a:pt x="81" y="163"/>
                    </a:lnTo>
                    <a:lnTo>
                      <a:pt x="81" y="163"/>
                    </a:lnTo>
                    <a:lnTo>
                      <a:pt x="80" y="163"/>
                    </a:lnTo>
                    <a:lnTo>
                      <a:pt x="80" y="163"/>
                    </a:lnTo>
                    <a:lnTo>
                      <a:pt x="80" y="162"/>
                    </a:lnTo>
                    <a:lnTo>
                      <a:pt x="79" y="162"/>
                    </a:lnTo>
                    <a:lnTo>
                      <a:pt x="79" y="162"/>
                    </a:lnTo>
                    <a:lnTo>
                      <a:pt x="79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7" y="162"/>
                    </a:lnTo>
                    <a:lnTo>
                      <a:pt x="77" y="162"/>
                    </a:lnTo>
                    <a:lnTo>
                      <a:pt x="77" y="162"/>
                    </a:lnTo>
                    <a:lnTo>
                      <a:pt x="76" y="162"/>
                    </a:lnTo>
                    <a:lnTo>
                      <a:pt x="76" y="162"/>
                    </a:lnTo>
                    <a:lnTo>
                      <a:pt x="76" y="162"/>
                    </a:lnTo>
                    <a:lnTo>
                      <a:pt x="75" y="162"/>
                    </a:lnTo>
                    <a:lnTo>
                      <a:pt x="75" y="162"/>
                    </a:lnTo>
                    <a:lnTo>
                      <a:pt x="75" y="162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3" y="162"/>
                    </a:lnTo>
                    <a:lnTo>
                      <a:pt x="73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1" y="162"/>
                    </a:lnTo>
                    <a:lnTo>
                      <a:pt x="71" y="162"/>
                    </a:lnTo>
                    <a:lnTo>
                      <a:pt x="71" y="163"/>
                    </a:lnTo>
                    <a:lnTo>
                      <a:pt x="71" y="163"/>
                    </a:lnTo>
                    <a:lnTo>
                      <a:pt x="71" y="163"/>
                    </a:lnTo>
                    <a:lnTo>
                      <a:pt x="70" y="163"/>
                    </a:lnTo>
                    <a:lnTo>
                      <a:pt x="70" y="163"/>
                    </a:lnTo>
                    <a:lnTo>
                      <a:pt x="69" y="163"/>
                    </a:lnTo>
                    <a:lnTo>
                      <a:pt x="69" y="163"/>
                    </a:lnTo>
                    <a:lnTo>
                      <a:pt x="69" y="163"/>
                    </a:lnTo>
                    <a:lnTo>
                      <a:pt x="69" y="163"/>
                    </a:lnTo>
                    <a:lnTo>
                      <a:pt x="68" y="163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68" y="165"/>
                    </a:lnTo>
                    <a:lnTo>
                      <a:pt x="68" y="165"/>
                    </a:lnTo>
                    <a:lnTo>
                      <a:pt x="68" y="165"/>
                    </a:lnTo>
                    <a:lnTo>
                      <a:pt x="67" y="165"/>
                    </a:lnTo>
                    <a:lnTo>
                      <a:pt x="67" y="165"/>
                    </a:lnTo>
                    <a:lnTo>
                      <a:pt x="67" y="166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6" y="167"/>
                    </a:lnTo>
                    <a:lnTo>
                      <a:pt x="66" y="167"/>
                    </a:lnTo>
                    <a:lnTo>
                      <a:pt x="66" y="167"/>
                    </a:lnTo>
                    <a:lnTo>
                      <a:pt x="66" y="168"/>
                    </a:lnTo>
                    <a:lnTo>
                      <a:pt x="66" y="168"/>
                    </a:lnTo>
                    <a:lnTo>
                      <a:pt x="66" y="168"/>
                    </a:lnTo>
                    <a:lnTo>
                      <a:pt x="66" y="168"/>
                    </a:lnTo>
                    <a:lnTo>
                      <a:pt x="66" y="169"/>
                    </a:lnTo>
                    <a:lnTo>
                      <a:pt x="66" y="169"/>
                    </a:lnTo>
                    <a:lnTo>
                      <a:pt x="66" y="170"/>
                    </a:lnTo>
                    <a:lnTo>
                      <a:pt x="66" y="170"/>
                    </a:lnTo>
                    <a:lnTo>
                      <a:pt x="65" y="170"/>
                    </a:lnTo>
                    <a:lnTo>
                      <a:pt x="65" y="171"/>
                    </a:lnTo>
                    <a:lnTo>
                      <a:pt x="65" y="171"/>
                    </a:lnTo>
                    <a:lnTo>
                      <a:pt x="66" y="171"/>
                    </a:lnTo>
                    <a:lnTo>
                      <a:pt x="66" y="172"/>
                    </a:lnTo>
                    <a:lnTo>
                      <a:pt x="66" y="172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5" y="173"/>
                    </a:lnTo>
                    <a:lnTo>
                      <a:pt x="64" y="173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3" y="172"/>
                    </a:lnTo>
                    <a:lnTo>
                      <a:pt x="63" y="173"/>
                    </a:lnTo>
                    <a:lnTo>
                      <a:pt x="63" y="173"/>
                    </a:lnTo>
                    <a:lnTo>
                      <a:pt x="63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1" y="173"/>
                    </a:lnTo>
                    <a:lnTo>
                      <a:pt x="61" y="173"/>
                    </a:lnTo>
                    <a:lnTo>
                      <a:pt x="60" y="173"/>
                    </a:lnTo>
                    <a:lnTo>
                      <a:pt x="60" y="173"/>
                    </a:lnTo>
                    <a:lnTo>
                      <a:pt x="59" y="173"/>
                    </a:lnTo>
                    <a:lnTo>
                      <a:pt x="59" y="173"/>
                    </a:lnTo>
                    <a:lnTo>
                      <a:pt x="59" y="173"/>
                    </a:lnTo>
                    <a:lnTo>
                      <a:pt x="59" y="173"/>
                    </a:lnTo>
                    <a:lnTo>
                      <a:pt x="58" y="173"/>
                    </a:lnTo>
                    <a:lnTo>
                      <a:pt x="58" y="173"/>
                    </a:lnTo>
                    <a:lnTo>
                      <a:pt x="58" y="173"/>
                    </a:lnTo>
                    <a:lnTo>
                      <a:pt x="57" y="172"/>
                    </a:lnTo>
                    <a:lnTo>
                      <a:pt x="57" y="172"/>
                    </a:lnTo>
                    <a:lnTo>
                      <a:pt x="57" y="172"/>
                    </a:lnTo>
                    <a:lnTo>
                      <a:pt x="57" y="172"/>
                    </a:lnTo>
                    <a:lnTo>
                      <a:pt x="57" y="171"/>
                    </a:lnTo>
                    <a:lnTo>
                      <a:pt x="56" y="171"/>
                    </a:lnTo>
                    <a:lnTo>
                      <a:pt x="56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6" y="170"/>
                    </a:lnTo>
                    <a:lnTo>
                      <a:pt x="56" y="170"/>
                    </a:lnTo>
                    <a:lnTo>
                      <a:pt x="55" y="170"/>
                    </a:lnTo>
                    <a:lnTo>
                      <a:pt x="56" y="170"/>
                    </a:lnTo>
                    <a:lnTo>
                      <a:pt x="56" y="169"/>
                    </a:lnTo>
                    <a:lnTo>
                      <a:pt x="56" y="169"/>
                    </a:lnTo>
                    <a:lnTo>
                      <a:pt x="56" y="169"/>
                    </a:lnTo>
                    <a:lnTo>
                      <a:pt x="56" y="169"/>
                    </a:lnTo>
                    <a:lnTo>
                      <a:pt x="56" y="168"/>
                    </a:lnTo>
                    <a:lnTo>
                      <a:pt x="55" y="168"/>
                    </a:lnTo>
                    <a:lnTo>
                      <a:pt x="56" y="168"/>
                    </a:lnTo>
                    <a:lnTo>
                      <a:pt x="55" y="167"/>
                    </a:lnTo>
                    <a:lnTo>
                      <a:pt x="55" y="167"/>
                    </a:lnTo>
                    <a:lnTo>
                      <a:pt x="55" y="167"/>
                    </a:lnTo>
                    <a:lnTo>
                      <a:pt x="54" y="167"/>
                    </a:lnTo>
                    <a:lnTo>
                      <a:pt x="54" y="166"/>
                    </a:lnTo>
                    <a:lnTo>
                      <a:pt x="54" y="166"/>
                    </a:lnTo>
                    <a:lnTo>
                      <a:pt x="53" y="166"/>
                    </a:lnTo>
                    <a:lnTo>
                      <a:pt x="53" y="166"/>
                    </a:lnTo>
                    <a:lnTo>
                      <a:pt x="53" y="165"/>
                    </a:lnTo>
                    <a:lnTo>
                      <a:pt x="52" y="165"/>
                    </a:lnTo>
                    <a:lnTo>
                      <a:pt x="52" y="165"/>
                    </a:lnTo>
                    <a:lnTo>
                      <a:pt x="52" y="166"/>
                    </a:lnTo>
                    <a:lnTo>
                      <a:pt x="51" y="166"/>
                    </a:lnTo>
                    <a:lnTo>
                      <a:pt x="51" y="166"/>
                    </a:lnTo>
                    <a:lnTo>
                      <a:pt x="50" y="166"/>
                    </a:lnTo>
                    <a:lnTo>
                      <a:pt x="50" y="165"/>
                    </a:lnTo>
                    <a:lnTo>
                      <a:pt x="50" y="165"/>
                    </a:lnTo>
                    <a:lnTo>
                      <a:pt x="49" y="165"/>
                    </a:lnTo>
                    <a:lnTo>
                      <a:pt x="49" y="165"/>
                    </a:lnTo>
                    <a:lnTo>
                      <a:pt x="49" y="165"/>
                    </a:lnTo>
                    <a:lnTo>
                      <a:pt x="49" y="165"/>
                    </a:lnTo>
                    <a:lnTo>
                      <a:pt x="48" y="165"/>
                    </a:lnTo>
                    <a:lnTo>
                      <a:pt x="48" y="166"/>
                    </a:lnTo>
                    <a:lnTo>
                      <a:pt x="48" y="166"/>
                    </a:lnTo>
                    <a:lnTo>
                      <a:pt x="48" y="166"/>
                    </a:lnTo>
                    <a:lnTo>
                      <a:pt x="48" y="165"/>
                    </a:lnTo>
                    <a:lnTo>
                      <a:pt x="47" y="165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7" y="166"/>
                    </a:lnTo>
                    <a:lnTo>
                      <a:pt x="46" y="166"/>
                    </a:lnTo>
                    <a:lnTo>
                      <a:pt x="46" y="167"/>
                    </a:lnTo>
                    <a:lnTo>
                      <a:pt x="46" y="167"/>
                    </a:lnTo>
                    <a:lnTo>
                      <a:pt x="46" y="166"/>
                    </a:lnTo>
                    <a:lnTo>
                      <a:pt x="45" y="166"/>
                    </a:lnTo>
                    <a:lnTo>
                      <a:pt x="45" y="166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5" y="165"/>
                    </a:lnTo>
                    <a:lnTo>
                      <a:pt x="46" y="165"/>
                    </a:lnTo>
                    <a:lnTo>
                      <a:pt x="46" y="164"/>
                    </a:lnTo>
                    <a:lnTo>
                      <a:pt x="45" y="164"/>
                    </a:lnTo>
                    <a:lnTo>
                      <a:pt x="45" y="164"/>
                    </a:lnTo>
                    <a:lnTo>
                      <a:pt x="46" y="164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7" y="163"/>
                    </a:lnTo>
                    <a:lnTo>
                      <a:pt x="47" y="163"/>
                    </a:lnTo>
                    <a:lnTo>
                      <a:pt x="47" y="162"/>
                    </a:lnTo>
                    <a:lnTo>
                      <a:pt x="47" y="162"/>
                    </a:lnTo>
                    <a:lnTo>
                      <a:pt x="47" y="162"/>
                    </a:lnTo>
                    <a:lnTo>
                      <a:pt x="47" y="162"/>
                    </a:lnTo>
                    <a:lnTo>
                      <a:pt x="47" y="162"/>
                    </a:lnTo>
                    <a:lnTo>
                      <a:pt x="47" y="161"/>
                    </a:lnTo>
                    <a:lnTo>
                      <a:pt x="47" y="161"/>
                    </a:lnTo>
                    <a:lnTo>
                      <a:pt x="47" y="161"/>
                    </a:lnTo>
                    <a:lnTo>
                      <a:pt x="47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5" y="159"/>
                    </a:lnTo>
                    <a:lnTo>
                      <a:pt x="45" y="159"/>
                    </a:lnTo>
                    <a:lnTo>
                      <a:pt x="45" y="159"/>
                    </a:lnTo>
                    <a:lnTo>
                      <a:pt x="44" y="159"/>
                    </a:lnTo>
                    <a:lnTo>
                      <a:pt x="44" y="159"/>
                    </a:lnTo>
                    <a:lnTo>
                      <a:pt x="44" y="159"/>
                    </a:lnTo>
                    <a:lnTo>
                      <a:pt x="43" y="159"/>
                    </a:lnTo>
                    <a:lnTo>
                      <a:pt x="43" y="159"/>
                    </a:lnTo>
                    <a:lnTo>
                      <a:pt x="43" y="159"/>
                    </a:lnTo>
                    <a:lnTo>
                      <a:pt x="42" y="159"/>
                    </a:lnTo>
                    <a:lnTo>
                      <a:pt x="42" y="159"/>
                    </a:lnTo>
                    <a:lnTo>
                      <a:pt x="42" y="159"/>
                    </a:lnTo>
                    <a:lnTo>
                      <a:pt x="42" y="158"/>
                    </a:lnTo>
                    <a:lnTo>
                      <a:pt x="42" y="158"/>
                    </a:lnTo>
                    <a:lnTo>
                      <a:pt x="42" y="157"/>
                    </a:lnTo>
                    <a:lnTo>
                      <a:pt x="41" y="157"/>
                    </a:lnTo>
                    <a:lnTo>
                      <a:pt x="41" y="157"/>
                    </a:lnTo>
                    <a:lnTo>
                      <a:pt x="40" y="157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40" y="159"/>
                    </a:lnTo>
                    <a:lnTo>
                      <a:pt x="39" y="159"/>
                    </a:lnTo>
                    <a:lnTo>
                      <a:pt x="39" y="159"/>
                    </a:lnTo>
                    <a:lnTo>
                      <a:pt x="39" y="159"/>
                    </a:lnTo>
                    <a:lnTo>
                      <a:pt x="38" y="159"/>
                    </a:lnTo>
                    <a:lnTo>
                      <a:pt x="38" y="158"/>
                    </a:lnTo>
                    <a:lnTo>
                      <a:pt x="38" y="158"/>
                    </a:lnTo>
                    <a:lnTo>
                      <a:pt x="37" y="158"/>
                    </a:lnTo>
                    <a:lnTo>
                      <a:pt x="37" y="158"/>
                    </a:lnTo>
                    <a:lnTo>
                      <a:pt x="37" y="157"/>
                    </a:lnTo>
                    <a:lnTo>
                      <a:pt x="37" y="157"/>
                    </a:lnTo>
                    <a:lnTo>
                      <a:pt x="37" y="157"/>
                    </a:lnTo>
                    <a:lnTo>
                      <a:pt x="37" y="156"/>
                    </a:lnTo>
                    <a:lnTo>
                      <a:pt x="37" y="156"/>
                    </a:lnTo>
                    <a:lnTo>
                      <a:pt x="37" y="156"/>
                    </a:lnTo>
                    <a:lnTo>
                      <a:pt x="37" y="155"/>
                    </a:lnTo>
                    <a:lnTo>
                      <a:pt x="37" y="155"/>
                    </a:lnTo>
                    <a:lnTo>
                      <a:pt x="37" y="154"/>
                    </a:lnTo>
                    <a:lnTo>
                      <a:pt x="37" y="154"/>
                    </a:lnTo>
                    <a:lnTo>
                      <a:pt x="36" y="154"/>
                    </a:lnTo>
                    <a:lnTo>
                      <a:pt x="36" y="154"/>
                    </a:lnTo>
                    <a:lnTo>
                      <a:pt x="36" y="154"/>
                    </a:lnTo>
                    <a:lnTo>
                      <a:pt x="35" y="153"/>
                    </a:lnTo>
                    <a:lnTo>
                      <a:pt x="35" y="153"/>
                    </a:lnTo>
                    <a:lnTo>
                      <a:pt x="34" y="153"/>
                    </a:lnTo>
                    <a:lnTo>
                      <a:pt x="34" y="153"/>
                    </a:lnTo>
                    <a:lnTo>
                      <a:pt x="34" y="153"/>
                    </a:lnTo>
                    <a:lnTo>
                      <a:pt x="33" y="153"/>
                    </a:lnTo>
                    <a:lnTo>
                      <a:pt x="33" y="152"/>
                    </a:lnTo>
                    <a:lnTo>
                      <a:pt x="33" y="152"/>
                    </a:lnTo>
                    <a:lnTo>
                      <a:pt x="33" y="151"/>
                    </a:lnTo>
                    <a:lnTo>
                      <a:pt x="33" y="151"/>
                    </a:lnTo>
                    <a:lnTo>
                      <a:pt x="33" y="151"/>
                    </a:lnTo>
                    <a:lnTo>
                      <a:pt x="33" y="151"/>
                    </a:lnTo>
                    <a:lnTo>
                      <a:pt x="32" y="151"/>
                    </a:lnTo>
                    <a:lnTo>
                      <a:pt x="32" y="151"/>
                    </a:lnTo>
                    <a:lnTo>
                      <a:pt x="32" y="151"/>
                    </a:lnTo>
                    <a:lnTo>
                      <a:pt x="31" y="151"/>
                    </a:lnTo>
                    <a:lnTo>
                      <a:pt x="31" y="151"/>
                    </a:lnTo>
                    <a:lnTo>
                      <a:pt x="31" y="151"/>
                    </a:lnTo>
                    <a:lnTo>
                      <a:pt x="31" y="150"/>
                    </a:lnTo>
                    <a:lnTo>
                      <a:pt x="30" y="150"/>
                    </a:lnTo>
                    <a:lnTo>
                      <a:pt x="30" y="150"/>
                    </a:lnTo>
                    <a:lnTo>
                      <a:pt x="30" y="150"/>
                    </a:lnTo>
                    <a:lnTo>
                      <a:pt x="30" y="150"/>
                    </a:lnTo>
                    <a:lnTo>
                      <a:pt x="30" y="149"/>
                    </a:lnTo>
                    <a:lnTo>
                      <a:pt x="30" y="150"/>
                    </a:lnTo>
                    <a:lnTo>
                      <a:pt x="30" y="149"/>
                    </a:lnTo>
                    <a:lnTo>
                      <a:pt x="29" y="149"/>
                    </a:lnTo>
                    <a:lnTo>
                      <a:pt x="29" y="149"/>
                    </a:lnTo>
                    <a:lnTo>
                      <a:pt x="29" y="149"/>
                    </a:lnTo>
                    <a:lnTo>
                      <a:pt x="28" y="149"/>
                    </a:lnTo>
                    <a:lnTo>
                      <a:pt x="28" y="149"/>
                    </a:lnTo>
                    <a:lnTo>
                      <a:pt x="28" y="148"/>
                    </a:lnTo>
                    <a:lnTo>
                      <a:pt x="28" y="148"/>
                    </a:lnTo>
                    <a:lnTo>
                      <a:pt x="28" y="148"/>
                    </a:lnTo>
                    <a:lnTo>
                      <a:pt x="28" y="148"/>
                    </a:lnTo>
                    <a:lnTo>
                      <a:pt x="28" y="147"/>
                    </a:lnTo>
                    <a:lnTo>
                      <a:pt x="28" y="147"/>
                    </a:lnTo>
                    <a:lnTo>
                      <a:pt x="28" y="147"/>
                    </a:lnTo>
                    <a:lnTo>
                      <a:pt x="27" y="147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8" y="146"/>
                    </a:lnTo>
                    <a:lnTo>
                      <a:pt x="28" y="145"/>
                    </a:lnTo>
                    <a:lnTo>
                      <a:pt x="28" y="145"/>
                    </a:lnTo>
                    <a:lnTo>
                      <a:pt x="27" y="145"/>
                    </a:lnTo>
                    <a:lnTo>
                      <a:pt x="27" y="144"/>
                    </a:lnTo>
                    <a:lnTo>
                      <a:pt x="27" y="144"/>
                    </a:lnTo>
                    <a:lnTo>
                      <a:pt x="27" y="144"/>
                    </a:lnTo>
                    <a:lnTo>
                      <a:pt x="27" y="144"/>
                    </a:lnTo>
                    <a:lnTo>
                      <a:pt x="27" y="143"/>
                    </a:lnTo>
                    <a:lnTo>
                      <a:pt x="26" y="143"/>
                    </a:lnTo>
                    <a:lnTo>
                      <a:pt x="26" y="143"/>
                    </a:lnTo>
                    <a:lnTo>
                      <a:pt x="26" y="143"/>
                    </a:lnTo>
                    <a:lnTo>
                      <a:pt x="26" y="142"/>
                    </a:lnTo>
                    <a:lnTo>
                      <a:pt x="25" y="142"/>
                    </a:lnTo>
                    <a:lnTo>
                      <a:pt x="25" y="142"/>
                    </a:lnTo>
                    <a:lnTo>
                      <a:pt x="26" y="142"/>
                    </a:lnTo>
                    <a:lnTo>
                      <a:pt x="26" y="141"/>
                    </a:lnTo>
                    <a:lnTo>
                      <a:pt x="26" y="141"/>
                    </a:lnTo>
                    <a:lnTo>
                      <a:pt x="26" y="140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26" y="139"/>
                    </a:lnTo>
                    <a:lnTo>
                      <a:pt x="26" y="139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6" y="137"/>
                    </a:lnTo>
                    <a:lnTo>
                      <a:pt x="26" y="137"/>
                    </a:lnTo>
                    <a:lnTo>
                      <a:pt x="26" y="136"/>
                    </a:lnTo>
                    <a:lnTo>
                      <a:pt x="26" y="136"/>
                    </a:lnTo>
                    <a:lnTo>
                      <a:pt x="27" y="136"/>
                    </a:lnTo>
                    <a:lnTo>
                      <a:pt x="27" y="135"/>
                    </a:lnTo>
                    <a:lnTo>
                      <a:pt x="27" y="135"/>
                    </a:lnTo>
                    <a:lnTo>
                      <a:pt x="27" y="134"/>
                    </a:lnTo>
                    <a:lnTo>
                      <a:pt x="26" y="134"/>
                    </a:lnTo>
                    <a:lnTo>
                      <a:pt x="26" y="134"/>
                    </a:lnTo>
                    <a:lnTo>
                      <a:pt x="26" y="134"/>
                    </a:lnTo>
                    <a:lnTo>
                      <a:pt x="25" y="134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5" y="132"/>
                    </a:lnTo>
                    <a:lnTo>
                      <a:pt x="25" y="132"/>
                    </a:lnTo>
                    <a:lnTo>
                      <a:pt x="25" y="131"/>
                    </a:lnTo>
                    <a:lnTo>
                      <a:pt x="25" y="131"/>
                    </a:lnTo>
                    <a:lnTo>
                      <a:pt x="25" y="131"/>
                    </a:lnTo>
                    <a:lnTo>
                      <a:pt x="25" y="130"/>
                    </a:lnTo>
                    <a:lnTo>
                      <a:pt x="25" y="130"/>
                    </a:lnTo>
                    <a:lnTo>
                      <a:pt x="25" y="129"/>
                    </a:lnTo>
                    <a:lnTo>
                      <a:pt x="26" y="129"/>
                    </a:lnTo>
                    <a:lnTo>
                      <a:pt x="26" y="129"/>
                    </a:lnTo>
                    <a:lnTo>
                      <a:pt x="26" y="129"/>
                    </a:lnTo>
                    <a:lnTo>
                      <a:pt x="27" y="129"/>
                    </a:lnTo>
                    <a:lnTo>
                      <a:pt x="27" y="128"/>
                    </a:lnTo>
                    <a:lnTo>
                      <a:pt x="27" y="128"/>
                    </a:lnTo>
                    <a:lnTo>
                      <a:pt x="27" y="128"/>
                    </a:lnTo>
                    <a:lnTo>
                      <a:pt x="27" y="128"/>
                    </a:lnTo>
                    <a:lnTo>
                      <a:pt x="27" y="128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9" y="128"/>
                    </a:lnTo>
                    <a:lnTo>
                      <a:pt x="29" y="127"/>
                    </a:lnTo>
                    <a:lnTo>
                      <a:pt x="29" y="127"/>
                    </a:lnTo>
                    <a:lnTo>
                      <a:pt x="29" y="127"/>
                    </a:lnTo>
                    <a:lnTo>
                      <a:pt x="29" y="126"/>
                    </a:lnTo>
                    <a:lnTo>
                      <a:pt x="29" y="126"/>
                    </a:lnTo>
                    <a:lnTo>
                      <a:pt x="29" y="126"/>
                    </a:lnTo>
                    <a:lnTo>
                      <a:pt x="29" y="126"/>
                    </a:lnTo>
                    <a:lnTo>
                      <a:pt x="30" y="126"/>
                    </a:lnTo>
                    <a:lnTo>
                      <a:pt x="30" y="126"/>
                    </a:lnTo>
                    <a:lnTo>
                      <a:pt x="31" y="126"/>
                    </a:lnTo>
                    <a:lnTo>
                      <a:pt x="31" y="126"/>
                    </a:lnTo>
                    <a:lnTo>
                      <a:pt x="31" y="125"/>
                    </a:lnTo>
                    <a:lnTo>
                      <a:pt x="32" y="125"/>
                    </a:lnTo>
                    <a:lnTo>
                      <a:pt x="32" y="125"/>
                    </a:lnTo>
                    <a:lnTo>
                      <a:pt x="32" y="125"/>
                    </a:lnTo>
                    <a:lnTo>
                      <a:pt x="32" y="124"/>
                    </a:lnTo>
                    <a:lnTo>
                      <a:pt x="33" y="124"/>
                    </a:lnTo>
                    <a:lnTo>
                      <a:pt x="32" y="123"/>
                    </a:lnTo>
                    <a:lnTo>
                      <a:pt x="32" y="123"/>
                    </a:lnTo>
                    <a:lnTo>
                      <a:pt x="31" y="123"/>
                    </a:lnTo>
                    <a:lnTo>
                      <a:pt x="31" y="123"/>
                    </a:lnTo>
                    <a:lnTo>
                      <a:pt x="31" y="122"/>
                    </a:lnTo>
                    <a:lnTo>
                      <a:pt x="31" y="122"/>
                    </a:lnTo>
                    <a:lnTo>
                      <a:pt x="31" y="121"/>
                    </a:lnTo>
                    <a:lnTo>
                      <a:pt x="31" y="121"/>
                    </a:lnTo>
                    <a:lnTo>
                      <a:pt x="30" y="121"/>
                    </a:lnTo>
                    <a:lnTo>
                      <a:pt x="30" y="121"/>
                    </a:lnTo>
                    <a:lnTo>
                      <a:pt x="30" y="121"/>
                    </a:lnTo>
                    <a:lnTo>
                      <a:pt x="29" y="121"/>
                    </a:lnTo>
                    <a:lnTo>
                      <a:pt x="29" y="120"/>
                    </a:lnTo>
                    <a:lnTo>
                      <a:pt x="29" y="120"/>
                    </a:lnTo>
                    <a:lnTo>
                      <a:pt x="29" y="120"/>
                    </a:lnTo>
                    <a:lnTo>
                      <a:pt x="28" y="120"/>
                    </a:lnTo>
                    <a:lnTo>
                      <a:pt x="28" y="119"/>
                    </a:lnTo>
                    <a:lnTo>
                      <a:pt x="28" y="119"/>
                    </a:lnTo>
                    <a:lnTo>
                      <a:pt x="27" y="118"/>
                    </a:lnTo>
                    <a:lnTo>
                      <a:pt x="27" y="118"/>
                    </a:lnTo>
                    <a:lnTo>
                      <a:pt x="27" y="118"/>
                    </a:lnTo>
                    <a:lnTo>
                      <a:pt x="27" y="118"/>
                    </a:lnTo>
                    <a:lnTo>
                      <a:pt x="27" y="118"/>
                    </a:lnTo>
                    <a:lnTo>
                      <a:pt x="27" y="117"/>
                    </a:lnTo>
                    <a:lnTo>
                      <a:pt x="27" y="117"/>
                    </a:lnTo>
                    <a:lnTo>
                      <a:pt x="27" y="117"/>
                    </a:lnTo>
                    <a:lnTo>
                      <a:pt x="27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6" y="115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5" y="114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5" y="113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24" y="112"/>
                    </a:lnTo>
                    <a:lnTo>
                      <a:pt x="25" y="112"/>
                    </a:lnTo>
                    <a:lnTo>
                      <a:pt x="24" y="112"/>
                    </a:lnTo>
                    <a:lnTo>
                      <a:pt x="24" y="112"/>
                    </a:lnTo>
                    <a:lnTo>
                      <a:pt x="24" y="112"/>
                    </a:lnTo>
                    <a:lnTo>
                      <a:pt x="23" y="112"/>
                    </a:lnTo>
                    <a:lnTo>
                      <a:pt x="23" y="111"/>
                    </a:lnTo>
                    <a:lnTo>
                      <a:pt x="23" y="112"/>
                    </a:lnTo>
                    <a:lnTo>
                      <a:pt x="23" y="112"/>
                    </a:lnTo>
                    <a:lnTo>
                      <a:pt x="23" y="111"/>
                    </a:lnTo>
                    <a:lnTo>
                      <a:pt x="22" y="111"/>
                    </a:lnTo>
                    <a:lnTo>
                      <a:pt x="22" y="111"/>
                    </a:lnTo>
                    <a:lnTo>
                      <a:pt x="22" y="110"/>
                    </a:lnTo>
                    <a:lnTo>
                      <a:pt x="22" y="110"/>
                    </a:lnTo>
                    <a:lnTo>
                      <a:pt x="23" y="110"/>
                    </a:lnTo>
                    <a:lnTo>
                      <a:pt x="23" y="110"/>
                    </a:lnTo>
                    <a:lnTo>
                      <a:pt x="24" y="110"/>
                    </a:lnTo>
                    <a:lnTo>
                      <a:pt x="24" y="109"/>
                    </a:lnTo>
                    <a:lnTo>
                      <a:pt x="24" y="109"/>
                    </a:lnTo>
                    <a:lnTo>
                      <a:pt x="24" y="108"/>
                    </a:lnTo>
                    <a:lnTo>
                      <a:pt x="24" y="108"/>
                    </a:lnTo>
                    <a:lnTo>
                      <a:pt x="24" y="108"/>
                    </a:lnTo>
                    <a:lnTo>
                      <a:pt x="24" y="107"/>
                    </a:lnTo>
                    <a:lnTo>
                      <a:pt x="25" y="107"/>
                    </a:lnTo>
                    <a:lnTo>
                      <a:pt x="25" y="107"/>
                    </a:lnTo>
                    <a:lnTo>
                      <a:pt x="25" y="107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4"/>
                    </a:lnTo>
                    <a:lnTo>
                      <a:pt x="24" y="104"/>
                    </a:lnTo>
                    <a:lnTo>
                      <a:pt x="24" y="104"/>
                    </a:lnTo>
                    <a:lnTo>
                      <a:pt x="24" y="104"/>
                    </a:lnTo>
                    <a:lnTo>
                      <a:pt x="23" y="104"/>
                    </a:lnTo>
                    <a:lnTo>
                      <a:pt x="23" y="103"/>
                    </a:lnTo>
                    <a:lnTo>
                      <a:pt x="24" y="103"/>
                    </a:lnTo>
                    <a:lnTo>
                      <a:pt x="24" y="103"/>
                    </a:lnTo>
                    <a:lnTo>
                      <a:pt x="24" y="103"/>
                    </a:lnTo>
                    <a:lnTo>
                      <a:pt x="25" y="103"/>
                    </a:lnTo>
                    <a:lnTo>
                      <a:pt x="25" y="102"/>
                    </a:lnTo>
                    <a:lnTo>
                      <a:pt x="25" y="102"/>
                    </a:lnTo>
                    <a:lnTo>
                      <a:pt x="25" y="102"/>
                    </a:lnTo>
                    <a:lnTo>
                      <a:pt x="25" y="102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8"/>
                    </a:lnTo>
                    <a:lnTo>
                      <a:pt x="25" y="98"/>
                    </a:lnTo>
                    <a:lnTo>
                      <a:pt x="24" y="98"/>
                    </a:lnTo>
                    <a:lnTo>
                      <a:pt x="25" y="98"/>
                    </a:lnTo>
                    <a:lnTo>
                      <a:pt x="24" y="98"/>
                    </a:lnTo>
                    <a:lnTo>
                      <a:pt x="24" y="97"/>
                    </a:lnTo>
                    <a:lnTo>
                      <a:pt x="24" y="97"/>
                    </a:lnTo>
                    <a:lnTo>
                      <a:pt x="24" y="96"/>
                    </a:lnTo>
                    <a:lnTo>
                      <a:pt x="25" y="96"/>
                    </a:lnTo>
                    <a:lnTo>
                      <a:pt x="25" y="96"/>
                    </a:lnTo>
                    <a:lnTo>
                      <a:pt x="24" y="96"/>
                    </a:lnTo>
                    <a:lnTo>
                      <a:pt x="24" y="95"/>
                    </a:lnTo>
                    <a:lnTo>
                      <a:pt x="23" y="95"/>
                    </a:lnTo>
                    <a:lnTo>
                      <a:pt x="23" y="95"/>
                    </a:lnTo>
                    <a:lnTo>
                      <a:pt x="23" y="94"/>
                    </a:lnTo>
                    <a:lnTo>
                      <a:pt x="23" y="94"/>
                    </a:lnTo>
                    <a:lnTo>
                      <a:pt x="23" y="94"/>
                    </a:lnTo>
                    <a:lnTo>
                      <a:pt x="23" y="93"/>
                    </a:lnTo>
                    <a:lnTo>
                      <a:pt x="23" y="93"/>
                    </a:lnTo>
                    <a:lnTo>
                      <a:pt x="23" y="93"/>
                    </a:lnTo>
                    <a:lnTo>
                      <a:pt x="23" y="92"/>
                    </a:lnTo>
                    <a:lnTo>
                      <a:pt x="22" y="92"/>
                    </a:lnTo>
                    <a:lnTo>
                      <a:pt x="22" y="92"/>
                    </a:lnTo>
                    <a:lnTo>
                      <a:pt x="22" y="92"/>
                    </a:lnTo>
                    <a:lnTo>
                      <a:pt x="22" y="92"/>
                    </a:lnTo>
                    <a:lnTo>
                      <a:pt x="22" y="91"/>
                    </a:lnTo>
                    <a:lnTo>
                      <a:pt x="22" y="91"/>
                    </a:lnTo>
                    <a:lnTo>
                      <a:pt x="22" y="90"/>
                    </a:lnTo>
                    <a:lnTo>
                      <a:pt x="21" y="90"/>
                    </a:lnTo>
                    <a:lnTo>
                      <a:pt x="21" y="90"/>
                    </a:lnTo>
                    <a:lnTo>
                      <a:pt x="21" y="90"/>
                    </a:lnTo>
                    <a:lnTo>
                      <a:pt x="21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8"/>
                    </a:lnTo>
                    <a:lnTo>
                      <a:pt x="19" y="88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19" y="88"/>
                    </a:lnTo>
                    <a:lnTo>
                      <a:pt x="19" y="88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18" y="87"/>
                    </a:lnTo>
                    <a:lnTo>
                      <a:pt x="19" y="87"/>
                    </a:lnTo>
                    <a:lnTo>
                      <a:pt x="19" y="86"/>
                    </a:lnTo>
                    <a:lnTo>
                      <a:pt x="19" y="86"/>
                    </a:lnTo>
                    <a:lnTo>
                      <a:pt x="19" y="86"/>
                    </a:lnTo>
                    <a:lnTo>
                      <a:pt x="20" y="86"/>
                    </a:lnTo>
                    <a:lnTo>
                      <a:pt x="20" y="86"/>
                    </a:lnTo>
                    <a:lnTo>
                      <a:pt x="20" y="85"/>
                    </a:lnTo>
                    <a:lnTo>
                      <a:pt x="20" y="85"/>
                    </a:lnTo>
                    <a:lnTo>
                      <a:pt x="20" y="85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0" y="83"/>
                    </a:lnTo>
                    <a:lnTo>
                      <a:pt x="20" y="83"/>
                    </a:lnTo>
                    <a:lnTo>
                      <a:pt x="19" y="83"/>
                    </a:lnTo>
                    <a:lnTo>
                      <a:pt x="20" y="82"/>
                    </a:lnTo>
                    <a:lnTo>
                      <a:pt x="20" y="82"/>
                    </a:lnTo>
                    <a:lnTo>
                      <a:pt x="20" y="82"/>
                    </a:lnTo>
                    <a:lnTo>
                      <a:pt x="20" y="82"/>
                    </a:lnTo>
                    <a:lnTo>
                      <a:pt x="20" y="82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7" y="82"/>
                    </a:lnTo>
                    <a:lnTo>
                      <a:pt x="17" y="82"/>
                    </a:lnTo>
                    <a:lnTo>
                      <a:pt x="17" y="82"/>
                    </a:lnTo>
                    <a:lnTo>
                      <a:pt x="17" y="81"/>
                    </a:lnTo>
                    <a:lnTo>
                      <a:pt x="17" y="81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5" y="78"/>
                    </a:lnTo>
                    <a:lnTo>
                      <a:pt x="15" y="78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14" y="77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4" y="74"/>
                    </a:lnTo>
                    <a:lnTo>
                      <a:pt x="14" y="74"/>
                    </a:lnTo>
                    <a:lnTo>
                      <a:pt x="14" y="74"/>
                    </a:lnTo>
                    <a:lnTo>
                      <a:pt x="15" y="74"/>
                    </a:lnTo>
                    <a:lnTo>
                      <a:pt x="15" y="74"/>
                    </a:lnTo>
                    <a:lnTo>
                      <a:pt x="15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9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5" y="67"/>
                    </a:lnTo>
                    <a:lnTo>
                      <a:pt x="16" y="67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0"/>
                    </a:lnTo>
                    <a:lnTo>
                      <a:pt x="18" y="60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7" y="59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7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9" y="56"/>
                    </a:lnTo>
                    <a:lnTo>
                      <a:pt x="19" y="56"/>
                    </a:lnTo>
                    <a:lnTo>
                      <a:pt x="19" y="56"/>
                    </a:lnTo>
                    <a:lnTo>
                      <a:pt x="19" y="55"/>
                    </a:lnTo>
                    <a:lnTo>
                      <a:pt x="18" y="55"/>
                    </a:lnTo>
                    <a:lnTo>
                      <a:pt x="18" y="55"/>
                    </a:lnTo>
                    <a:lnTo>
                      <a:pt x="18" y="55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7" y="54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7" y="52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7" y="50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8" y="49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47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0"/>
                    </a:lnTo>
                    <a:lnTo>
                      <a:pt x="16" y="41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39"/>
                    </a:lnTo>
                    <a:lnTo>
                      <a:pt x="17" y="39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5" y="31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3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4" y="9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7" y="6"/>
                    </a:lnTo>
                    <a:lnTo>
                      <a:pt x="47" y="5"/>
                    </a:lnTo>
                    <a:lnTo>
                      <a:pt x="47" y="6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6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83" name="Freeform 91">
                <a:extLst>
                  <a:ext uri="{FF2B5EF4-FFF2-40B4-BE49-F238E27FC236}">
                    <a16:creationId xmlns:a16="http://schemas.microsoft.com/office/drawing/2014/main" xmlns="" id="{DEB9DC8A-9D45-4F1E-AA31-2C2A3008F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5488" y="4835526"/>
                <a:ext cx="161925" cy="219075"/>
              </a:xfrm>
              <a:custGeom>
                <a:avLst/>
                <a:gdLst>
                  <a:gd name="T0" fmla="*/ 55 w 102"/>
                  <a:gd name="T1" fmla="*/ 6 h 138"/>
                  <a:gd name="T2" fmla="*/ 59 w 102"/>
                  <a:gd name="T3" fmla="*/ 10 h 138"/>
                  <a:gd name="T4" fmla="*/ 63 w 102"/>
                  <a:gd name="T5" fmla="*/ 17 h 138"/>
                  <a:gd name="T6" fmla="*/ 64 w 102"/>
                  <a:gd name="T7" fmla="*/ 22 h 138"/>
                  <a:gd name="T8" fmla="*/ 68 w 102"/>
                  <a:gd name="T9" fmla="*/ 27 h 138"/>
                  <a:gd name="T10" fmla="*/ 73 w 102"/>
                  <a:gd name="T11" fmla="*/ 31 h 138"/>
                  <a:gd name="T12" fmla="*/ 79 w 102"/>
                  <a:gd name="T13" fmla="*/ 33 h 138"/>
                  <a:gd name="T14" fmla="*/ 83 w 102"/>
                  <a:gd name="T15" fmla="*/ 39 h 138"/>
                  <a:gd name="T16" fmla="*/ 86 w 102"/>
                  <a:gd name="T17" fmla="*/ 44 h 138"/>
                  <a:gd name="T18" fmla="*/ 88 w 102"/>
                  <a:gd name="T19" fmla="*/ 50 h 138"/>
                  <a:gd name="T20" fmla="*/ 89 w 102"/>
                  <a:gd name="T21" fmla="*/ 56 h 138"/>
                  <a:gd name="T22" fmla="*/ 91 w 102"/>
                  <a:gd name="T23" fmla="*/ 64 h 138"/>
                  <a:gd name="T24" fmla="*/ 93 w 102"/>
                  <a:gd name="T25" fmla="*/ 71 h 138"/>
                  <a:gd name="T26" fmla="*/ 95 w 102"/>
                  <a:gd name="T27" fmla="*/ 77 h 138"/>
                  <a:gd name="T28" fmla="*/ 96 w 102"/>
                  <a:gd name="T29" fmla="*/ 81 h 138"/>
                  <a:gd name="T30" fmla="*/ 99 w 102"/>
                  <a:gd name="T31" fmla="*/ 87 h 138"/>
                  <a:gd name="T32" fmla="*/ 99 w 102"/>
                  <a:gd name="T33" fmla="*/ 92 h 138"/>
                  <a:gd name="T34" fmla="*/ 99 w 102"/>
                  <a:gd name="T35" fmla="*/ 96 h 138"/>
                  <a:gd name="T36" fmla="*/ 95 w 102"/>
                  <a:gd name="T37" fmla="*/ 100 h 138"/>
                  <a:gd name="T38" fmla="*/ 95 w 102"/>
                  <a:gd name="T39" fmla="*/ 106 h 138"/>
                  <a:gd name="T40" fmla="*/ 93 w 102"/>
                  <a:gd name="T41" fmla="*/ 111 h 138"/>
                  <a:gd name="T42" fmla="*/ 95 w 102"/>
                  <a:gd name="T43" fmla="*/ 116 h 138"/>
                  <a:gd name="T44" fmla="*/ 100 w 102"/>
                  <a:gd name="T45" fmla="*/ 121 h 138"/>
                  <a:gd name="T46" fmla="*/ 102 w 102"/>
                  <a:gd name="T47" fmla="*/ 127 h 138"/>
                  <a:gd name="T48" fmla="*/ 96 w 102"/>
                  <a:gd name="T49" fmla="*/ 126 h 138"/>
                  <a:gd name="T50" fmla="*/ 91 w 102"/>
                  <a:gd name="T51" fmla="*/ 128 h 138"/>
                  <a:gd name="T52" fmla="*/ 86 w 102"/>
                  <a:gd name="T53" fmla="*/ 130 h 138"/>
                  <a:gd name="T54" fmla="*/ 78 w 102"/>
                  <a:gd name="T55" fmla="*/ 130 h 138"/>
                  <a:gd name="T56" fmla="*/ 73 w 102"/>
                  <a:gd name="T57" fmla="*/ 133 h 138"/>
                  <a:gd name="T58" fmla="*/ 67 w 102"/>
                  <a:gd name="T59" fmla="*/ 133 h 138"/>
                  <a:gd name="T60" fmla="*/ 62 w 102"/>
                  <a:gd name="T61" fmla="*/ 131 h 138"/>
                  <a:gd name="T62" fmla="*/ 58 w 102"/>
                  <a:gd name="T63" fmla="*/ 135 h 138"/>
                  <a:gd name="T64" fmla="*/ 53 w 102"/>
                  <a:gd name="T65" fmla="*/ 134 h 138"/>
                  <a:gd name="T66" fmla="*/ 50 w 102"/>
                  <a:gd name="T67" fmla="*/ 137 h 138"/>
                  <a:gd name="T68" fmla="*/ 44 w 102"/>
                  <a:gd name="T69" fmla="*/ 138 h 138"/>
                  <a:gd name="T70" fmla="*/ 41 w 102"/>
                  <a:gd name="T71" fmla="*/ 132 h 138"/>
                  <a:gd name="T72" fmla="*/ 39 w 102"/>
                  <a:gd name="T73" fmla="*/ 128 h 138"/>
                  <a:gd name="T74" fmla="*/ 33 w 102"/>
                  <a:gd name="T75" fmla="*/ 125 h 138"/>
                  <a:gd name="T76" fmla="*/ 31 w 102"/>
                  <a:gd name="T77" fmla="*/ 120 h 138"/>
                  <a:gd name="T78" fmla="*/ 25 w 102"/>
                  <a:gd name="T79" fmla="*/ 116 h 138"/>
                  <a:gd name="T80" fmla="*/ 21 w 102"/>
                  <a:gd name="T81" fmla="*/ 111 h 138"/>
                  <a:gd name="T82" fmla="*/ 21 w 102"/>
                  <a:gd name="T83" fmla="*/ 106 h 138"/>
                  <a:gd name="T84" fmla="*/ 21 w 102"/>
                  <a:gd name="T85" fmla="*/ 100 h 138"/>
                  <a:gd name="T86" fmla="*/ 14 w 102"/>
                  <a:gd name="T87" fmla="*/ 96 h 138"/>
                  <a:gd name="T88" fmla="*/ 9 w 102"/>
                  <a:gd name="T89" fmla="*/ 92 h 138"/>
                  <a:gd name="T90" fmla="*/ 5 w 102"/>
                  <a:gd name="T91" fmla="*/ 86 h 138"/>
                  <a:gd name="T92" fmla="*/ 1 w 102"/>
                  <a:gd name="T93" fmla="*/ 80 h 138"/>
                  <a:gd name="T94" fmla="*/ 4 w 102"/>
                  <a:gd name="T95" fmla="*/ 74 h 138"/>
                  <a:gd name="T96" fmla="*/ 3 w 102"/>
                  <a:gd name="T97" fmla="*/ 67 h 138"/>
                  <a:gd name="T98" fmla="*/ 6 w 102"/>
                  <a:gd name="T99" fmla="*/ 59 h 138"/>
                  <a:gd name="T100" fmla="*/ 10 w 102"/>
                  <a:gd name="T101" fmla="*/ 55 h 138"/>
                  <a:gd name="T102" fmla="*/ 18 w 102"/>
                  <a:gd name="T103" fmla="*/ 51 h 138"/>
                  <a:gd name="T104" fmla="*/ 21 w 102"/>
                  <a:gd name="T105" fmla="*/ 48 h 138"/>
                  <a:gd name="T106" fmla="*/ 26 w 102"/>
                  <a:gd name="T107" fmla="*/ 43 h 138"/>
                  <a:gd name="T108" fmla="*/ 27 w 102"/>
                  <a:gd name="T109" fmla="*/ 35 h 138"/>
                  <a:gd name="T110" fmla="*/ 29 w 102"/>
                  <a:gd name="T111" fmla="*/ 28 h 138"/>
                  <a:gd name="T112" fmla="*/ 29 w 102"/>
                  <a:gd name="T113" fmla="*/ 22 h 138"/>
                  <a:gd name="T114" fmla="*/ 33 w 102"/>
                  <a:gd name="T115" fmla="*/ 17 h 138"/>
                  <a:gd name="T116" fmla="*/ 38 w 102"/>
                  <a:gd name="T117" fmla="*/ 12 h 138"/>
                  <a:gd name="T118" fmla="*/ 42 w 102"/>
                  <a:gd name="T119" fmla="*/ 6 h 138"/>
                  <a:gd name="T120" fmla="*/ 47 w 102"/>
                  <a:gd name="T121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" h="138">
                    <a:moveTo>
                      <a:pt x="54" y="2"/>
                    </a:moveTo>
                    <a:lnTo>
                      <a:pt x="53" y="3"/>
                    </a:lnTo>
                    <a:lnTo>
                      <a:pt x="53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8" y="7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0" y="11"/>
                    </a:lnTo>
                    <a:lnTo>
                      <a:pt x="60" y="11"/>
                    </a:lnTo>
                    <a:lnTo>
                      <a:pt x="59" y="11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3" y="18"/>
                    </a:lnTo>
                    <a:lnTo>
                      <a:pt x="63" y="18"/>
                    </a:lnTo>
                    <a:lnTo>
                      <a:pt x="63" y="18"/>
                    </a:lnTo>
                    <a:lnTo>
                      <a:pt x="64" y="17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4" y="20"/>
                    </a:lnTo>
                    <a:lnTo>
                      <a:pt x="63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3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6" y="23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66" y="25"/>
                    </a:lnTo>
                    <a:lnTo>
                      <a:pt x="66" y="25"/>
                    </a:lnTo>
                    <a:lnTo>
                      <a:pt x="66" y="26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67" y="27"/>
                    </a:lnTo>
                    <a:lnTo>
                      <a:pt x="67" y="27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69" y="27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1" y="30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4" y="31"/>
                    </a:lnTo>
                    <a:lnTo>
                      <a:pt x="74" y="32"/>
                    </a:lnTo>
                    <a:lnTo>
                      <a:pt x="74" y="32"/>
                    </a:lnTo>
                    <a:lnTo>
                      <a:pt x="74" y="32"/>
                    </a:lnTo>
                    <a:lnTo>
                      <a:pt x="75" y="32"/>
                    </a:lnTo>
                    <a:lnTo>
                      <a:pt x="75" y="32"/>
                    </a:lnTo>
                    <a:lnTo>
                      <a:pt x="75" y="33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7" y="34"/>
                    </a:lnTo>
                    <a:lnTo>
                      <a:pt x="77" y="33"/>
                    </a:lnTo>
                    <a:lnTo>
                      <a:pt x="78" y="33"/>
                    </a:lnTo>
                    <a:lnTo>
                      <a:pt x="78" y="33"/>
                    </a:lnTo>
                    <a:lnTo>
                      <a:pt x="78" y="33"/>
                    </a:lnTo>
                    <a:lnTo>
                      <a:pt x="79" y="33"/>
                    </a:lnTo>
                    <a:lnTo>
                      <a:pt x="79" y="33"/>
                    </a:lnTo>
                    <a:lnTo>
                      <a:pt x="79" y="33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79" y="35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81" y="35"/>
                    </a:lnTo>
                    <a:lnTo>
                      <a:pt x="81" y="36"/>
                    </a:lnTo>
                    <a:lnTo>
                      <a:pt x="81" y="36"/>
                    </a:lnTo>
                    <a:lnTo>
                      <a:pt x="81" y="36"/>
                    </a:lnTo>
                    <a:lnTo>
                      <a:pt x="81" y="37"/>
                    </a:lnTo>
                    <a:lnTo>
                      <a:pt x="81" y="37"/>
                    </a:lnTo>
                    <a:lnTo>
                      <a:pt x="81" y="37"/>
                    </a:lnTo>
                    <a:lnTo>
                      <a:pt x="82" y="37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2" y="38"/>
                    </a:lnTo>
                    <a:lnTo>
                      <a:pt x="82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2" y="39"/>
                    </a:lnTo>
                    <a:lnTo>
                      <a:pt x="82" y="40"/>
                    </a:lnTo>
                    <a:lnTo>
                      <a:pt x="82" y="40"/>
                    </a:lnTo>
                    <a:lnTo>
                      <a:pt x="82" y="40"/>
                    </a:lnTo>
                    <a:lnTo>
                      <a:pt x="82" y="40"/>
                    </a:lnTo>
                    <a:lnTo>
                      <a:pt x="82" y="41"/>
                    </a:lnTo>
                    <a:lnTo>
                      <a:pt x="82" y="41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85" y="43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6" y="44"/>
                    </a:lnTo>
                    <a:lnTo>
                      <a:pt x="86" y="44"/>
                    </a:lnTo>
                    <a:lnTo>
                      <a:pt x="87" y="44"/>
                    </a:lnTo>
                    <a:lnTo>
                      <a:pt x="87" y="45"/>
                    </a:lnTo>
                    <a:lnTo>
                      <a:pt x="87" y="45"/>
                    </a:lnTo>
                    <a:lnTo>
                      <a:pt x="87" y="46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6" y="47"/>
                    </a:lnTo>
                    <a:lnTo>
                      <a:pt x="87" y="47"/>
                    </a:lnTo>
                    <a:lnTo>
                      <a:pt x="87" y="47"/>
                    </a:lnTo>
                    <a:lnTo>
                      <a:pt x="87" y="47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88" y="48"/>
                    </a:lnTo>
                    <a:lnTo>
                      <a:pt x="88" y="48"/>
                    </a:lnTo>
                    <a:lnTo>
                      <a:pt x="87" y="48"/>
                    </a:lnTo>
                    <a:lnTo>
                      <a:pt x="88" y="48"/>
                    </a:lnTo>
                    <a:lnTo>
                      <a:pt x="88" y="49"/>
                    </a:lnTo>
                    <a:lnTo>
                      <a:pt x="88" y="49"/>
                    </a:lnTo>
                    <a:lnTo>
                      <a:pt x="88" y="50"/>
                    </a:lnTo>
                    <a:lnTo>
                      <a:pt x="88" y="50"/>
                    </a:lnTo>
                    <a:lnTo>
                      <a:pt x="88" y="50"/>
                    </a:lnTo>
                    <a:lnTo>
                      <a:pt x="89" y="50"/>
                    </a:lnTo>
                    <a:lnTo>
                      <a:pt x="89" y="51"/>
                    </a:lnTo>
                    <a:lnTo>
                      <a:pt x="89" y="51"/>
                    </a:lnTo>
                    <a:lnTo>
                      <a:pt x="89" y="51"/>
                    </a:lnTo>
                    <a:lnTo>
                      <a:pt x="89" y="51"/>
                    </a:lnTo>
                    <a:lnTo>
                      <a:pt x="89" y="52"/>
                    </a:lnTo>
                    <a:lnTo>
                      <a:pt x="89" y="52"/>
                    </a:lnTo>
                    <a:lnTo>
                      <a:pt x="89" y="52"/>
                    </a:lnTo>
                    <a:lnTo>
                      <a:pt x="89" y="53"/>
                    </a:lnTo>
                    <a:lnTo>
                      <a:pt x="89" y="53"/>
                    </a:lnTo>
                    <a:lnTo>
                      <a:pt x="89" y="54"/>
                    </a:lnTo>
                    <a:lnTo>
                      <a:pt x="89" y="54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90" y="55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89" y="56"/>
                    </a:lnTo>
                    <a:lnTo>
                      <a:pt x="89" y="56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1" y="58"/>
                    </a:lnTo>
                    <a:lnTo>
                      <a:pt x="92" y="58"/>
                    </a:lnTo>
                    <a:lnTo>
                      <a:pt x="92" y="58"/>
                    </a:lnTo>
                    <a:lnTo>
                      <a:pt x="92" y="58"/>
                    </a:lnTo>
                    <a:lnTo>
                      <a:pt x="92" y="59"/>
                    </a:lnTo>
                    <a:lnTo>
                      <a:pt x="92" y="59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1" y="61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1" y="62"/>
                    </a:lnTo>
                    <a:lnTo>
                      <a:pt x="91" y="63"/>
                    </a:lnTo>
                    <a:lnTo>
                      <a:pt x="91" y="63"/>
                    </a:lnTo>
                    <a:lnTo>
                      <a:pt x="91" y="64"/>
                    </a:lnTo>
                    <a:lnTo>
                      <a:pt x="91" y="64"/>
                    </a:lnTo>
                    <a:lnTo>
                      <a:pt x="91" y="64"/>
                    </a:lnTo>
                    <a:lnTo>
                      <a:pt x="91" y="65"/>
                    </a:lnTo>
                    <a:lnTo>
                      <a:pt x="92" y="65"/>
                    </a:lnTo>
                    <a:lnTo>
                      <a:pt x="92" y="65"/>
                    </a:lnTo>
                    <a:lnTo>
                      <a:pt x="92" y="66"/>
                    </a:lnTo>
                    <a:lnTo>
                      <a:pt x="92" y="66"/>
                    </a:lnTo>
                    <a:lnTo>
                      <a:pt x="92" y="67"/>
                    </a:lnTo>
                    <a:lnTo>
                      <a:pt x="92" y="67"/>
                    </a:lnTo>
                    <a:lnTo>
                      <a:pt x="93" y="67"/>
                    </a:lnTo>
                    <a:lnTo>
                      <a:pt x="93" y="67"/>
                    </a:lnTo>
                    <a:lnTo>
                      <a:pt x="93" y="68"/>
                    </a:lnTo>
                    <a:lnTo>
                      <a:pt x="93" y="68"/>
                    </a:lnTo>
                    <a:lnTo>
                      <a:pt x="93" y="69"/>
                    </a:lnTo>
                    <a:lnTo>
                      <a:pt x="93" y="69"/>
                    </a:lnTo>
                    <a:lnTo>
                      <a:pt x="93" y="69"/>
                    </a:lnTo>
                    <a:lnTo>
                      <a:pt x="93" y="70"/>
                    </a:lnTo>
                    <a:lnTo>
                      <a:pt x="94" y="70"/>
                    </a:lnTo>
                    <a:lnTo>
                      <a:pt x="94" y="70"/>
                    </a:lnTo>
                    <a:lnTo>
                      <a:pt x="93" y="70"/>
                    </a:lnTo>
                    <a:lnTo>
                      <a:pt x="93" y="71"/>
                    </a:lnTo>
                    <a:lnTo>
                      <a:pt x="93" y="71"/>
                    </a:lnTo>
                    <a:lnTo>
                      <a:pt x="93" y="71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2"/>
                    </a:lnTo>
                    <a:lnTo>
                      <a:pt x="92" y="72"/>
                    </a:lnTo>
                    <a:lnTo>
                      <a:pt x="93" y="72"/>
                    </a:lnTo>
                    <a:lnTo>
                      <a:pt x="93" y="73"/>
                    </a:lnTo>
                    <a:lnTo>
                      <a:pt x="93" y="73"/>
                    </a:lnTo>
                    <a:lnTo>
                      <a:pt x="93" y="74"/>
                    </a:lnTo>
                    <a:lnTo>
                      <a:pt x="93" y="74"/>
                    </a:lnTo>
                    <a:lnTo>
                      <a:pt x="93" y="75"/>
                    </a:lnTo>
                    <a:lnTo>
                      <a:pt x="93" y="75"/>
                    </a:lnTo>
                    <a:lnTo>
                      <a:pt x="93" y="75"/>
                    </a:lnTo>
                    <a:lnTo>
                      <a:pt x="94" y="75"/>
                    </a:lnTo>
                    <a:lnTo>
                      <a:pt x="94" y="76"/>
                    </a:lnTo>
                    <a:lnTo>
                      <a:pt x="94" y="76"/>
                    </a:lnTo>
                    <a:lnTo>
                      <a:pt x="94" y="76"/>
                    </a:lnTo>
                    <a:lnTo>
                      <a:pt x="94" y="77"/>
                    </a:lnTo>
                    <a:lnTo>
                      <a:pt x="94" y="77"/>
                    </a:lnTo>
                    <a:lnTo>
                      <a:pt x="95" y="77"/>
                    </a:lnTo>
                    <a:lnTo>
                      <a:pt x="95" y="77"/>
                    </a:lnTo>
                    <a:lnTo>
                      <a:pt x="95" y="77"/>
                    </a:lnTo>
                    <a:lnTo>
                      <a:pt x="95" y="78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7" y="78"/>
                    </a:lnTo>
                    <a:lnTo>
                      <a:pt x="97" y="78"/>
                    </a:lnTo>
                    <a:lnTo>
                      <a:pt x="98" y="78"/>
                    </a:lnTo>
                    <a:lnTo>
                      <a:pt x="98" y="78"/>
                    </a:lnTo>
                    <a:lnTo>
                      <a:pt x="98" y="78"/>
                    </a:lnTo>
                    <a:lnTo>
                      <a:pt x="98" y="79"/>
                    </a:lnTo>
                    <a:lnTo>
                      <a:pt x="97" y="79"/>
                    </a:lnTo>
                    <a:lnTo>
                      <a:pt x="97" y="79"/>
                    </a:lnTo>
                    <a:lnTo>
                      <a:pt x="97" y="80"/>
                    </a:lnTo>
                    <a:lnTo>
                      <a:pt x="97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6" y="82"/>
                    </a:lnTo>
                    <a:lnTo>
                      <a:pt x="96" y="82"/>
                    </a:lnTo>
                    <a:lnTo>
                      <a:pt x="96" y="83"/>
                    </a:lnTo>
                    <a:lnTo>
                      <a:pt x="97" y="83"/>
                    </a:lnTo>
                    <a:lnTo>
                      <a:pt x="97" y="83"/>
                    </a:lnTo>
                    <a:lnTo>
                      <a:pt x="96" y="83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7" y="84"/>
                    </a:lnTo>
                    <a:lnTo>
                      <a:pt x="97" y="85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7" y="85"/>
                    </a:lnTo>
                    <a:lnTo>
                      <a:pt x="97" y="85"/>
                    </a:lnTo>
                    <a:lnTo>
                      <a:pt x="97" y="86"/>
                    </a:lnTo>
                    <a:lnTo>
                      <a:pt x="98" y="86"/>
                    </a:lnTo>
                    <a:lnTo>
                      <a:pt x="98" y="86"/>
                    </a:lnTo>
                    <a:lnTo>
                      <a:pt x="98" y="86"/>
                    </a:lnTo>
                    <a:lnTo>
                      <a:pt x="99" y="86"/>
                    </a:lnTo>
                    <a:lnTo>
                      <a:pt x="99" y="87"/>
                    </a:lnTo>
                    <a:lnTo>
                      <a:pt x="98" y="87"/>
                    </a:lnTo>
                    <a:lnTo>
                      <a:pt x="98" y="87"/>
                    </a:lnTo>
                    <a:lnTo>
                      <a:pt x="98" y="87"/>
                    </a:lnTo>
                    <a:lnTo>
                      <a:pt x="98" y="87"/>
                    </a:lnTo>
                    <a:lnTo>
                      <a:pt x="98" y="87"/>
                    </a:lnTo>
                    <a:lnTo>
                      <a:pt x="98" y="88"/>
                    </a:lnTo>
                    <a:lnTo>
                      <a:pt x="99" y="88"/>
                    </a:lnTo>
                    <a:lnTo>
                      <a:pt x="99" y="88"/>
                    </a:lnTo>
                    <a:lnTo>
                      <a:pt x="99" y="89"/>
                    </a:lnTo>
                    <a:lnTo>
                      <a:pt x="98" y="89"/>
                    </a:lnTo>
                    <a:lnTo>
                      <a:pt x="98" y="89"/>
                    </a:lnTo>
                    <a:lnTo>
                      <a:pt x="99" y="89"/>
                    </a:lnTo>
                    <a:lnTo>
                      <a:pt x="99" y="90"/>
                    </a:lnTo>
                    <a:lnTo>
                      <a:pt x="98" y="90"/>
                    </a:lnTo>
                    <a:lnTo>
                      <a:pt x="98" y="90"/>
                    </a:lnTo>
                    <a:lnTo>
                      <a:pt x="99" y="90"/>
                    </a:lnTo>
                    <a:lnTo>
                      <a:pt x="99" y="91"/>
                    </a:lnTo>
                    <a:lnTo>
                      <a:pt x="99" y="91"/>
                    </a:lnTo>
                    <a:lnTo>
                      <a:pt x="99" y="91"/>
                    </a:lnTo>
                    <a:lnTo>
                      <a:pt x="99" y="92"/>
                    </a:lnTo>
                    <a:lnTo>
                      <a:pt x="99" y="92"/>
                    </a:lnTo>
                    <a:lnTo>
                      <a:pt x="99" y="92"/>
                    </a:lnTo>
                    <a:lnTo>
                      <a:pt x="99" y="92"/>
                    </a:lnTo>
                    <a:lnTo>
                      <a:pt x="98" y="92"/>
                    </a:lnTo>
                    <a:lnTo>
                      <a:pt x="98" y="92"/>
                    </a:lnTo>
                    <a:lnTo>
                      <a:pt x="98" y="92"/>
                    </a:lnTo>
                    <a:lnTo>
                      <a:pt x="98" y="93"/>
                    </a:lnTo>
                    <a:lnTo>
                      <a:pt x="97" y="93"/>
                    </a:lnTo>
                    <a:lnTo>
                      <a:pt x="97" y="93"/>
                    </a:lnTo>
                    <a:lnTo>
                      <a:pt x="98" y="93"/>
                    </a:lnTo>
                    <a:lnTo>
                      <a:pt x="98" y="94"/>
                    </a:lnTo>
                    <a:lnTo>
                      <a:pt x="98" y="94"/>
                    </a:lnTo>
                    <a:lnTo>
                      <a:pt x="98" y="95"/>
                    </a:lnTo>
                    <a:lnTo>
                      <a:pt x="98" y="95"/>
                    </a:lnTo>
                    <a:lnTo>
                      <a:pt x="98" y="95"/>
                    </a:lnTo>
                    <a:lnTo>
                      <a:pt x="98" y="95"/>
                    </a:lnTo>
                    <a:lnTo>
                      <a:pt x="98" y="96"/>
                    </a:lnTo>
                    <a:lnTo>
                      <a:pt x="98" y="96"/>
                    </a:lnTo>
                    <a:lnTo>
                      <a:pt x="99" y="96"/>
                    </a:lnTo>
                    <a:lnTo>
                      <a:pt x="99" y="96"/>
                    </a:lnTo>
                    <a:lnTo>
                      <a:pt x="99" y="96"/>
                    </a:lnTo>
                    <a:lnTo>
                      <a:pt x="99" y="96"/>
                    </a:lnTo>
                    <a:lnTo>
                      <a:pt x="98" y="96"/>
                    </a:lnTo>
                    <a:lnTo>
                      <a:pt x="98" y="97"/>
                    </a:lnTo>
                    <a:lnTo>
                      <a:pt x="98" y="97"/>
                    </a:lnTo>
                    <a:lnTo>
                      <a:pt x="98" y="97"/>
                    </a:lnTo>
                    <a:lnTo>
                      <a:pt x="98" y="97"/>
                    </a:lnTo>
                    <a:lnTo>
                      <a:pt x="97" y="97"/>
                    </a:lnTo>
                    <a:lnTo>
                      <a:pt x="97" y="98"/>
                    </a:lnTo>
                    <a:lnTo>
                      <a:pt x="97" y="98"/>
                    </a:lnTo>
                    <a:lnTo>
                      <a:pt x="97" y="98"/>
                    </a:lnTo>
                    <a:lnTo>
                      <a:pt x="97" y="99"/>
                    </a:lnTo>
                    <a:lnTo>
                      <a:pt x="97" y="99"/>
                    </a:lnTo>
                    <a:lnTo>
                      <a:pt x="96" y="99"/>
                    </a:lnTo>
                    <a:lnTo>
                      <a:pt x="97" y="99"/>
                    </a:lnTo>
                    <a:lnTo>
                      <a:pt x="97" y="100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5" y="100"/>
                    </a:lnTo>
                    <a:lnTo>
                      <a:pt x="95" y="100"/>
                    </a:lnTo>
                    <a:lnTo>
                      <a:pt x="95" y="100"/>
                    </a:lnTo>
                    <a:lnTo>
                      <a:pt x="94" y="100"/>
                    </a:lnTo>
                    <a:lnTo>
                      <a:pt x="94" y="100"/>
                    </a:lnTo>
                    <a:lnTo>
                      <a:pt x="94" y="101"/>
                    </a:lnTo>
                    <a:lnTo>
                      <a:pt x="93" y="101"/>
                    </a:lnTo>
                    <a:lnTo>
                      <a:pt x="93" y="101"/>
                    </a:lnTo>
                    <a:lnTo>
                      <a:pt x="94" y="101"/>
                    </a:lnTo>
                    <a:lnTo>
                      <a:pt x="94" y="102"/>
                    </a:lnTo>
                    <a:lnTo>
                      <a:pt x="94" y="102"/>
                    </a:lnTo>
                    <a:lnTo>
                      <a:pt x="94" y="102"/>
                    </a:lnTo>
                    <a:lnTo>
                      <a:pt x="94" y="102"/>
                    </a:lnTo>
                    <a:lnTo>
                      <a:pt x="94" y="102"/>
                    </a:lnTo>
                    <a:lnTo>
                      <a:pt x="94" y="103"/>
                    </a:lnTo>
                    <a:lnTo>
                      <a:pt x="94" y="103"/>
                    </a:lnTo>
                    <a:lnTo>
                      <a:pt x="94" y="103"/>
                    </a:lnTo>
                    <a:lnTo>
                      <a:pt x="94" y="104"/>
                    </a:lnTo>
                    <a:lnTo>
                      <a:pt x="94" y="104"/>
                    </a:lnTo>
                    <a:lnTo>
                      <a:pt x="94" y="104"/>
                    </a:lnTo>
                    <a:lnTo>
                      <a:pt x="94" y="105"/>
                    </a:lnTo>
                    <a:lnTo>
                      <a:pt x="95" y="105"/>
                    </a:lnTo>
                    <a:lnTo>
                      <a:pt x="95" y="105"/>
                    </a:lnTo>
                    <a:lnTo>
                      <a:pt x="95" y="106"/>
                    </a:lnTo>
                    <a:lnTo>
                      <a:pt x="94" y="106"/>
                    </a:lnTo>
                    <a:lnTo>
                      <a:pt x="94" y="106"/>
                    </a:lnTo>
                    <a:lnTo>
                      <a:pt x="95" y="106"/>
                    </a:lnTo>
                    <a:lnTo>
                      <a:pt x="95" y="107"/>
                    </a:lnTo>
                    <a:lnTo>
                      <a:pt x="95" y="107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3" y="107"/>
                    </a:lnTo>
                    <a:lnTo>
                      <a:pt x="93" y="108"/>
                    </a:lnTo>
                    <a:lnTo>
                      <a:pt x="93" y="108"/>
                    </a:lnTo>
                    <a:lnTo>
                      <a:pt x="92" y="108"/>
                    </a:lnTo>
                    <a:lnTo>
                      <a:pt x="92" y="108"/>
                    </a:lnTo>
                    <a:lnTo>
                      <a:pt x="92" y="109"/>
                    </a:lnTo>
                    <a:lnTo>
                      <a:pt x="92" y="109"/>
                    </a:lnTo>
                    <a:lnTo>
                      <a:pt x="92" y="109"/>
                    </a:lnTo>
                    <a:lnTo>
                      <a:pt x="92" y="110"/>
                    </a:lnTo>
                    <a:lnTo>
                      <a:pt x="92" y="110"/>
                    </a:lnTo>
                    <a:lnTo>
                      <a:pt x="92" y="111"/>
                    </a:lnTo>
                    <a:lnTo>
                      <a:pt x="93" y="111"/>
                    </a:lnTo>
                    <a:lnTo>
                      <a:pt x="93" y="111"/>
                    </a:lnTo>
                    <a:lnTo>
                      <a:pt x="93" y="112"/>
                    </a:lnTo>
                    <a:lnTo>
                      <a:pt x="93" y="112"/>
                    </a:lnTo>
                    <a:lnTo>
                      <a:pt x="94" y="112"/>
                    </a:lnTo>
                    <a:lnTo>
                      <a:pt x="94" y="113"/>
                    </a:lnTo>
                    <a:lnTo>
                      <a:pt x="94" y="113"/>
                    </a:lnTo>
                    <a:lnTo>
                      <a:pt x="95" y="113"/>
                    </a:lnTo>
                    <a:lnTo>
                      <a:pt x="95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3" y="115"/>
                    </a:lnTo>
                    <a:lnTo>
                      <a:pt x="93" y="115"/>
                    </a:lnTo>
                    <a:lnTo>
                      <a:pt x="94" y="115"/>
                    </a:lnTo>
                    <a:lnTo>
                      <a:pt x="94" y="115"/>
                    </a:lnTo>
                    <a:lnTo>
                      <a:pt x="94" y="115"/>
                    </a:lnTo>
                    <a:lnTo>
                      <a:pt x="94" y="116"/>
                    </a:lnTo>
                    <a:lnTo>
                      <a:pt x="94" y="116"/>
                    </a:lnTo>
                    <a:lnTo>
                      <a:pt x="94" y="116"/>
                    </a:lnTo>
                    <a:lnTo>
                      <a:pt x="94" y="116"/>
                    </a:lnTo>
                    <a:lnTo>
                      <a:pt x="94" y="116"/>
                    </a:lnTo>
                    <a:lnTo>
                      <a:pt x="94" y="116"/>
                    </a:lnTo>
                    <a:lnTo>
                      <a:pt x="95" y="116"/>
                    </a:lnTo>
                    <a:lnTo>
                      <a:pt x="95" y="117"/>
                    </a:lnTo>
                    <a:lnTo>
                      <a:pt x="95" y="117"/>
                    </a:lnTo>
                    <a:lnTo>
                      <a:pt x="95" y="117"/>
                    </a:lnTo>
                    <a:lnTo>
                      <a:pt x="95" y="117"/>
                    </a:lnTo>
                    <a:lnTo>
                      <a:pt x="96" y="117"/>
                    </a:lnTo>
                    <a:lnTo>
                      <a:pt x="96" y="118"/>
                    </a:lnTo>
                    <a:lnTo>
                      <a:pt x="96" y="118"/>
                    </a:lnTo>
                    <a:lnTo>
                      <a:pt x="97" y="118"/>
                    </a:lnTo>
                    <a:lnTo>
                      <a:pt x="97" y="119"/>
                    </a:lnTo>
                    <a:lnTo>
                      <a:pt x="97" y="119"/>
                    </a:lnTo>
                    <a:lnTo>
                      <a:pt x="97" y="119"/>
                    </a:lnTo>
                    <a:lnTo>
                      <a:pt x="98" y="120"/>
                    </a:lnTo>
                    <a:lnTo>
                      <a:pt x="98" y="120"/>
                    </a:lnTo>
                    <a:lnTo>
                      <a:pt x="98" y="120"/>
                    </a:lnTo>
                    <a:lnTo>
                      <a:pt x="99" y="120"/>
                    </a:lnTo>
                    <a:lnTo>
                      <a:pt x="99" y="121"/>
                    </a:lnTo>
                    <a:lnTo>
                      <a:pt x="99" y="120"/>
                    </a:lnTo>
                    <a:lnTo>
                      <a:pt x="99" y="120"/>
                    </a:lnTo>
                    <a:lnTo>
                      <a:pt x="99" y="121"/>
                    </a:lnTo>
                    <a:lnTo>
                      <a:pt x="99" y="121"/>
                    </a:lnTo>
                    <a:lnTo>
                      <a:pt x="100" y="121"/>
                    </a:lnTo>
                    <a:lnTo>
                      <a:pt x="100" y="121"/>
                    </a:lnTo>
                    <a:lnTo>
                      <a:pt x="101" y="121"/>
                    </a:lnTo>
                    <a:lnTo>
                      <a:pt x="101" y="121"/>
                    </a:lnTo>
                    <a:lnTo>
                      <a:pt x="101" y="121"/>
                    </a:lnTo>
                    <a:lnTo>
                      <a:pt x="101" y="121"/>
                    </a:lnTo>
                    <a:lnTo>
                      <a:pt x="101" y="122"/>
                    </a:lnTo>
                    <a:lnTo>
                      <a:pt x="101" y="122"/>
                    </a:lnTo>
                    <a:lnTo>
                      <a:pt x="102" y="122"/>
                    </a:lnTo>
                    <a:lnTo>
                      <a:pt x="102" y="123"/>
                    </a:lnTo>
                    <a:lnTo>
                      <a:pt x="102" y="123"/>
                    </a:lnTo>
                    <a:lnTo>
                      <a:pt x="102" y="123"/>
                    </a:lnTo>
                    <a:lnTo>
                      <a:pt x="102" y="123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1" y="124"/>
                    </a:lnTo>
                    <a:lnTo>
                      <a:pt x="101" y="125"/>
                    </a:lnTo>
                    <a:lnTo>
                      <a:pt x="102" y="125"/>
                    </a:lnTo>
                    <a:lnTo>
                      <a:pt x="102" y="125"/>
                    </a:lnTo>
                    <a:lnTo>
                      <a:pt x="102" y="126"/>
                    </a:lnTo>
                    <a:lnTo>
                      <a:pt x="102" y="126"/>
                    </a:lnTo>
                    <a:lnTo>
                      <a:pt x="102" y="127"/>
                    </a:lnTo>
                    <a:lnTo>
                      <a:pt x="101" y="127"/>
                    </a:lnTo>
                    <a:lnTo>
                      <a:pt x="101" y="126"/>
                    </a:lnTo>
                    <a:lnTo>
                      <a:pt x="101" y="127"/>
                    </a:lnTo>
                    <a:lnTo>
                      <a:pt x="101" y="127"/>
                    </a:lnTo>
                    <a:lnTo>
                      <a:pt x="101" y="127"/>
                    </a:lnTo>
                    <a:lnTo>
                      <a:pt x="100" y="127"/>
                    </a:lnTo>
                    <a:lnTo>
                      <a:pt x="100" y="127"/>
                    </a:lnTo>
                    <a:lnTo>
                      <a:pt x="99" y="127"/>
                    </a:lnTo>
                    <a:lnTo>
                      <a:pt x="99" y="127"/>
                    </a:lnTo>
                    <a:lnTo>
                      <a:pt x="99" y="127"/>
                    </a:lnTo>
                    <a:lnTo>
                      <a:pt x="99" y="127"/>
                    </a:lnTo>
                    <a:lnTo>
                      <a:pt x="99" y="127"/>
                    </a:lnTo>
                    <a:lnTo>
                      <a:pt x="99" y="126"/>
                    </a:lnTo>
                    <a:lnTo>
                      <a:pt x="98" y="126"/>
                    </a:lnTo>
                    <a:lnTo>
                      <a:pt x="98" y="126"/>
                    </a:lnTo>
                    <a:lnTo>
                      <a:pt x="97" y="126"/>
                    </a:lnTo>
                    <a:lnTo>
                      <a:pt x="97" y="126"/>
                    </a:lnTo>
                    <a:lnTo>
                      <a:pt x="97" y="125"/>
                    </a:lnTo>
                    <a:lnTo>
                      <a:pt x="96" y="125"/>
                    </a:lnTo>
                    <a:lnTo>
                      <a:pt x="96" y="126"/>
                    </a:lnTo>
                    <a:lnTo>
                      <a:pt x="96" y="126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95" y="127"/>
                    </a:lnTo>
                    <a:lnTo>
                      <a:pt x="95" y="128"/>
                    </a:lnTo>
                    <a:lnTo>
                      <a:pt x="95" y="128"/>
                    </a:lnTo>
                    <a:lnTo>
                      <a:pt x="95" y="128"/>
                    </a:lnTo>
                    <a:lnTo>
                      <a:pt x="94" y="129"/>
                    </a:lnTo>
                    <a:lnTo>
                      <a:pt x="94" y="129"/>
                    </a:lnTo>
                    <a:lnTo>
                      <a:pt x="93" y="129"/>
                    </a:lnTo>
                    <a:lnTo>
                      <a:pt x="93" y="129"/>
                    </a:lnTo>
                    <a:lnTo>
                      <a:pt x="92" y="129"/>
                    </a:lnTo>
                    <a:lnTo>
                      <a:pt x="92" y="129"/>
                    </a:lnTo>
                    <a:lnTo>
                      <a:pt x="92" y="129"/>
                    </a:lnTo>
                    <a:lnTo>
                      <a:pt x="91" y="129"/>
                    </a:lnTo>
                    <a:lnTo>
                      <a:pt x="91" y="128"/>
                    </a:lnTo>
                    <a:lnTo>
                      <a:pt x="91" y="128"/>
                    </a:lnTo>
                    <a:lnTo>
                      <a:pt x="91" y="128"/>
                    </a:lnTo>
                    <a:lnTo>
                      <a:pt x="90" y="128"/>
                    </a:lnTo>
                    <a:lnTo>
                      <a:pt x="91" y="128"/>
                    </a:lnTo>
                    <a:lnTo>
                      <a:pt x="91" y="129"/>
                    </a:lnTo>
                    <a:lnTo>
                      <a:pt x="90" y="129"/>
                    </a:lnTo>
                    <a:lnTo>
                      <a:pt x="90" y="129"/>
                    </a:lnTo>
                    <a:lnTo>
                      <a:pt x="90" y="130"/>
                    </a:lnTo>
                    <a:lnTo>
                      <a:pt x="90" y="130"/>
                    </a:lnTo>
                    <a:lnTo>
                      <a:pt x="90" y="130"/>
                    </a:lnTo>
                    <a:lnTo>
                      <a:pt x="90" y="130"/>
                    </a:lnTo>
                    <a:lnTo>
                      <a:pt x="89" y="131"/>
                    </a:lnTo>
                    <a:lnTo>
                      <a:pt x="89" y="130"/>
                    </a:lnTo>
                    <a:lnTo>
                      <a:pt x="89" y="130"/>
                    </a:lnTo>
                    <a:lnTo>
                      <a:pt x="89" y="131"/>
                    </a:lnTo>
                    <a:lnTo>
                      <a:pt x="89" y="130"/>
                    </a:lnTo>
                    <a:lnTo>
                      <a:pt x="89" y="131"/>
                    </a:lnTo>
                    <a:lnTo>
                      <a:pt x="88" y="131"/>
                    </a:lnTo>
                    <a:lnTo>
                      <a:pt x="88" y="131"/>
                    </a:lnTo>
                    <a:lnTo>
                      <a:pt x="87" y="131"/>
                    </a:lnTo>
                    <a:lnTo>
                      <a:pt x="87" y="130"/>
                    </a:lnTo>
                    <a:lnTo>
                      <a:pt x="87" y="130"/>
                    </a:lnTo>
                    <a:lnTo>
                      <a:pt x="87" y="130"/>
                    </a:lnTo>
                    <a:lnTo>
                      <a:pt x="86" y="130"/>
                    </a:lnTo>
                    <a:lnTo>
                      <a:pt x="86" y="130"/>
                    </a:lnTo>
                    <a:lnTo>
                      <a:pt x="85" y="130"/>
                    </a:lnTo>
                    <a:lnTo>
                      <a:pt x="85" y="129"/>
                    </a:lnTo>
                    <a:lnTo>
                      <a:pt x="85" y="129"/>
                    </a:lnTo>
                    <a:lnTo>
                      <a:pt x="84" y="129"/>
                    </a:lnTo>
                    <a:lnTo>
                      <a:pt x="84" y="130"/>
                    </a:lnTo>
                    <a:lnTo>
                      <a:pt x="84" y="130"/>
                    </a:lnTo>
                    <a:lnTo>
                      <a:pt x="83" y="129"/>
                    </a:lnTo>
                    <a:lnTo>
                      <a:pt x="83" y="129"/>
                    </a:lnTo>
                    <a:lnTo>
                      <a:pt x="82" y="129"/>
                    </a:lnTo>
                    <a:lnTo>
                      <a:pt x="82" y="129"/>
                    </a:lnTo>
                    <a:lnTo>
                      <a:pt x="81" y="129"/>
                    </a:lnTo>
                    <a:lnTo>
                      <a:pt x="81" y="129"/>
                    </a:lnTo>
                    <a:lnTo>
                      <a:pt x="81" y="129"/>
                    </a:lnTo>
                    <a:lnTo>
                      <a:pt x="81" y="129"/>
                    </a:lnTo>
                    <a:lnTo>
                      <a:pt x="80" y="129"/>
                    </a:lnTo>
                    <a:lnTo>
                      <a:pt x="80" y="130"/>
                    </a:lnTo>
                    <a:lnTo>
                      <a:pt x="79" y="130"/>
                    </a:lnTo>
                    <a:lnTo>
                      <a:pt x="79" y="130"/>
                    </a:lnTo>
                    <a:lnTo>
                      <a:pt x="79" y="130"/>
                    </a:lnTo>
                    <a:lnTo>
                      <a:pt x="79" y="130"/>
                    </a:lnTo>
                    <a:lnTo>
                      <a:pt x="78" y="130"/>
                    </a:lnTo>
                    <a:lnTo>
                      <a:pt x="78" y="131"/>
                    </a:lnTo>
                    <a:lnTo>
                      <a:pt x="78" y="131"/>
                    </a:lnTo>
                    <a:lnTo>
                      <a:pt x="77" y="131"/>
                    </a:lnTo>
                    <a:lnTo>
                      <a:pt x="77" y="131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76" y="132"/>
                    </a:lnTo>
                    <a:lnTo>
                      <a:pt x="76" y="133"/>
                    </a:lnTo>
                    <a:lnTo>
                      <a:pt x="76" y="133"/>
                    </a:lnTo>
                    <a:lnTo>
                      <a:pt x="76" y="133"/>
                    </a:lnTo>
                    <a:lnTo>
                      <a:pt x="76" y="134"/>
                    </a:lnTo>
                    <a:lnTo>
                      <a:pt x="76" y="134"/>
                    </a:lnTo>
                    <a:lnTo>
                      <a:pt x="75" y="134"/>
                    </a:lnTo>
                    <a:lnTo>
                      <a:pt x="75" y="134"/>
                    </a:lnTo>
                    <a:lnTo>
                      <a:pt x="75" y="134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4" y="133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3"/>
                    </a:lnTo>
                    <a:lnTo>
                      <a:pt x="71" y="133"/>
                    </a:lnTo>
                    <a:lnTo>
                      <a:pt x="70" y="133"/>
                    </a:lnTo>
                    <a:lnTo>
                      <a:pt x="70" y="134"/>
                    </a:lnTo>
                    <a:lnTo>
                      <a:pt x="70" y="134"/>
                    </a:lnTo>
                    <a:lnTo>
                      <a:pt x="70" y="135"/>
                    </a:lnTo>
                    <a:lnTo>
                      <a:pt x="70" y="135"/>
                    </a:lnTo>
                    <a:lnTo>
                      <a:pt x="69" y="135"/>
                    </a:lnTo>
                    <a:lnTo>
                      <a:pt x="69" y="135"/>
                    </a:lnTo>
                    <a:lnTo>
                      <a:pt x="69" y="135"/>
                    </a:lnTo>
                    <a:lnTo>
                      <a:pt x="69" y="135"/>
                    </a:lnTo>
                    <a:lnTo>
                      <a:pt x="68" y="135"/>
                    </a:lnTo>
                    <a:lnTo>
                      <a:pt x="68" y="135"/>
                    </a:lnTo>
                    <a:lnTo>
                      <a:pt x="68" y="134"/>
                    </a:lnTo>
                    <a:lnTo>
                      <a:pt x="68" y="134"/>
                    </a:lnTo>
                    <a:lnTo>
                      <a:pt x="67" y="134"/>
                    </a:lnTo>
                    <a:lnTo>
                      <a:pt x="67" y="133"/>
                    </a:lnTo>
                    <a:lnTo>
                      <a:pt x="67" y="133"/>
                    </a:lnTo>
                    <a:lnTo>
                      <a:pt x="67" y="133"/>
                    </a:lnTo>
                    <a:lnTo>
                      <a:pt x="67" y="133"/>
                    </a:lnTo>
                    <a:lnTo>
                      <a:pt x="67" y="132"/>
                    </a:lnTo>
                    <a:lnTo>
                      <a:pt x="66" y="132"/>
                    </a:lnTo>
                    <a:lnTo>
                      <a:pt x="66" y="132"/>
                    </a:lnTo>
                    <a:lnTo>
                      <a:pt x="66" y="132"/>
                    </a:lnTo>
                    <a:lnTo>
                      <a:pt x="65" y="132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4" y="131"/>
                    </a:lnTo>
                    <a:lnTo>
                      <a:pt x="64" y="130"/>
                    </a:lnTo>
                    <a:lnTo>
                      <a:pt x="64" y="131"/>
                    </a:lnTo>
                    <a:lnTo>
                      <a:pt x="63" y="131"/>
                    </a:lnTo>
                    <a:lnTo>
                      <a:pt x="63" y="131"/>
                    </a:lnTo>
                    <a:lnTo>
                      <a:pt x="63" y="131"/>
                    </a:lnTo>
                    <a:lnTo>
                      <a:pt x="62" y="131"/>
                    </a:lnTo>
                    <a:lnTo>
                      <a:pt x="62" y="131"/>
                    </a:lnTo>
                    <a:lnTo>
                      <a:pt x="62" y="131"/>
                    </a:lnTo>
                    <a:lnTo>
                      <a:pt x="62" y="131"/>
                    </a:lnTo>
                    <a:lnTo>
                      <a:pt x="62" y="131"/>
                    </a:lnTo>
                    <a:lnTo>
                      <a:pt x="61" y="131"/>
                    </a:lnTo>
                    <a:lnTo>
                      <a:pt x="61" y="131"/>
                    </a:lnTo>
                    <a:lnTo>
                      <a:pt x="60" y="131"/>
                    </a:lnTo>
                    <a:lnTo>
                      <a:pt x="60" y="131"/>
                    </a:lnTo>
                    <a:lnTo>
                      <a:pt x="60" y="131"/>
                    </a:lnTo>
                    <a:lnTo>
                      <a:pt x="59" y="131"/>
                    </a:lnTo>
                    <a:lnTo>
                      <a:pt x="59" y="132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4"/>
                    </a:lnTo>
                    <a:lnTo>
                      <a:pt x="59" y="134"/>
                    </a:lnTo>
                    <a:lnTo>
                      <a:pt x="59" y="135"/>
                    </a:lnTo>
                    <a:lnTo>
                      <a:pt x="59" y="135"/>
                    </a:lnTo>
                    <a:lnTo>
                      <a:pt x="59" y="135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8" y="135"/>
                    </a:lnTo>
                    <a:lnTo>
                      <a:pt x="58" y="135"/>
                    </a:lnTo>
                    <a:lnTo>
                      <a:pt x="58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6" y="135"/>
                    </a:lnTo>
                    <a:lnTo>
                      <a:pt x="56" y="135"/>
                    </a:lnTo>
                    <a:lnTo>
                      <a:pt x="56" y="134"/>
                    </a:lnTo>
                    <a:lnTo>
                      <a:pt x="56" y="135"/>
                    </a:lnTo>
                    <a:lnTo>
                      <a:pt x="56" y="134"/>
                    </a:lnTo>
                    <a:lnTo>
                      <a:pt x="55" y="134"/>
                    </a:lnTo>
                    <a:lnTo>
                      <a:pt x="56" y="134"/>
                    </a:lnTo>
                    <a:lnTo>
                      <a:pt x="55" y="134"/>
                    </a:lnTo>
                    <a:lnTo>
                      <a:pt x="55" y="134"/>
                    </a:lnTo>
                    <a:lnTo>
                      <a:pt x="55" y="134"/>
                    </a:lnTo>
                    <a:lnTo>
                      <a:pt x="55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3" y="134"/>
                    </a:lnTo>
                    <a:lnTo>
                      <a:pt x="53" y="134"/>
                    </a:lnTo>
                    <a:lnTo>
                      <a:pt x="52" y="134"/>
                    </a:lnTo>
                    <a:lnTo>
                      <a:pt x="52" y="134"/>
                    </a:lnTo>
                    <a:lnTo>
                      <a:pt x="52" y="134"/>
                    </a:lnTo>
                    <a:lnTo>
                      <a:pt x="52" y="134"/>
                    </a:lnTo>
                    <a:lnTo>
                      <a:pt x="51" y="134"/>
                    </a:lnTo>
                    <a:lnTo>
                      <a:pt x="51" y="134"/>
                    </a:lnTo>
                    <a:lnTo>
                      <a:pt x="51" y="134"/>
                    </a:lnTo>
                    <a:lnTo>
                      <a:pt x="51" y="134"/>
                    </a:lnTo>
                    <a:lnTo>
                      <a:pt x="51" y="134"/>
                    </a:lnTo>
                    <a:lnTo>
                      <a:pt x="50" y="134"/>
                    </a:lnTo>
                    <a:lnTo>
                      <a:pt x="50" y="134"/>
                    </a:lnTo>
                    <a:lnTo>
                      <a:pt x="51" y="134"/>
                    </a:lnTo>
                    <a:lnTo>
                      <a:pt x="51" y="135"/>
                    </a:lnTo>
                    <a:lnTo>
                      <a:pt x="51" y="135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50" y="136"/>
                    </a:lnTo>
                    <a:lnTo>
                      <a:pt x="50" y="136"/>
                    </a:lnTo>
                    <a:lnTo>
                      <a:pt x="50" y="136"/>
                    </a:lnTo>
                    <a:lnTo>
                      <a:pt x="50" y="137"/>
                    </a:lnTo>
                    <a:lnTo>
                      <a:pt x="49" y="137"/>
                    </a:lnTo>
                    <a:lnTo>
                      <a:pt x="49" y="137"/>
                    </a:lnTo>
                    <a:lnTo>
                      <a:pt x="49" y="137"/>
                    </a:lnTo>
                    <a:lnTo>
                      <a:pt x="49" y="137"/>
                    </a:lnTo>
                    <a:lnTo>
                      <a:pt x="48" y="137"/>
                    </a:lnTo>
                    <a:lnTo>
                      <a:pt x="48" y="137"/>
                    </a:lnTo>
                    <a:lnTo>
                      <a:pt x="48" y="138"/>
                    </a:lnTo>
                    <a:lnTo>
                      <a:pt x="47" y="138"/>
                    </a:lnTo>
                    <a:lnTo>
                      <a:pt x="47" y="138"/>
                    </a:lnTo>
                    <a:lnTo>
                      <a:pt x="47" y="138"/>
                    </a:lnTo>
                    <a:lnTo>
                      <a:pt x="46" y="138"/>
                    </a:lnTo>
                    <a:lnTo>
                      <a:pt x="46" y="138"/>
                    </a:lnTo>
                    <a:lnTo>
                      <a:pt x="46" y="138"/>
                    </a:lnTo>
                    <a:lnTo>
                      <a:pt x="45" y="138"/>
                    </a:lnTo>
                    <a:lnTo>
                      <a:pt x="45" y="138"/>
                    </a:lnTo>
                    <a:lnTo>
                      <a:pt x="44" y="138"/>
                    </a:lnTo>
                    <a:lnTo>
                      <a:pt x="44" y="138"/>
                    </a:lnTo>
                    <a:lnTo>
                      <a:pt x="44" y="138"/>
                    </a:lnTo>
                    <a:lnTo>
                      <a:pt x="44" y="138"/>
                    </a:lnTo>
                    <a:lnTo>
                      <a:pt x="44" y="138"/>
                    </a:lnTo>
                    <a:lnTo>
                      <a:pt x="44" y="138"/>
                    </a:lnTo>
                    <a:lnTo>
                      <a:pt x="44" y="138"/>
                    </a:lnTo>
                    <a:lnTo>
                      <a:pt x="44" y="137"/>
                    </a:lnTo>
                    <a:lnTo>
                      <a:pt x="44" y="137"/>
                    </a:lnTo>
                    <a:lnTo>
                      <a:pt x="44" y="137"/>
                    </a:lnTo>
                    <a:lnTo>
                      <a:pt x="43" y="137"/>
                    </a:lnTo>
                    <a:lnTo>
                      <a:pt x="43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2" y="136"/>
                    </a:lnTo>
                    <a:lnTo>
                      <a:pt x="42" y="136"/>
                    </a:lnTo>
                    <a:lnTo>
                      <a:pt x="42" y="135"/>
                    </a:lnTo>
                    <a:lnTo>
                      <a:pt x="42" y="135"/>
                    </a:lnTo>
                    <a:lnTo>
                      <a:pt x="42" y="134"/>
                    </a:lnTo>
                    <a:lnTo>
                      <a:pt x="41" y="134"/>
                    </a:lnTo>
                    <a:lnTo>
                      <a:pt x="41" y="134"/>
                    </a:lnTo>
                    <a:lnTo>
                      <a:pt x="41" y="133"/>
                    </a:lnTo>
                    <a:lnTo>
                      <a:pt x="42" y="133"/>
                    </a:lnTo>
                    <a:lnTo>
                      <a:pt x="42" y="133"/>
                    </a:lnTo>
                    <a:lnTo>
                      <a:pt x="41" y="133"/>
                    </a:lnTo>
                    <a:lnTo>
                      <a:pt x="41" y="132"/>
                    </a:lnTo>
                    <a:lnTo>
                      <a:pt x="41" y="132"/>
                    </a:lnTo>
                    <a:lnTo>
                      <a:pt x="41" y="132"/>
                    </a:lnTo>
                    <a:lnTo>
                      <a:pt x="41" y="132"/>
                    </a:lnTo>
                    <a:lnTo>
                      <a:pt x="41" y="132"/>
                    </a:lnTo>
                    <a:lnTo>
                      <a:pt x="40" y="132"/>
                    </a:lnTo>
                    <a:lnTo>
                      <a:pt x="40" y="131"/>
                    </a:lnTo>
                    <a:lnTo>
                      <a:pt x="40" y="131"/>
                    </a:lnTo>
                    <a:lnTo>
                      <a:pt x="40" y="131"/>
                    </a:lnTo>
                    <a:lnTo>
                      <a:pt x="39" y="131"/>
                    </a:lnTo>
                    <a:lnTo>
                      <a:pt x="39" y="130"/>
                    </a:lnTo>
                    <a:lnTo>
                      <a:pt x="39" y="130"/>
                    </a:lnTo>
                    <a:lnTo>
                      <a:pt x="39" y="130"/>
                    </a:lnTo>
                    <a:lnTo>
                      <a:pt x="39" y="130"/>
                    </a:lnTo>
                    <a:lnTo>
                      <a:pt x="39" y="130"/>
                    </a:lnTo>
                    <a:lnTo>
                      <a:pt x="38" y="130"/>
                    </a:lnTo>
                    <a:lnTo>
                      <a:pt x="38" y="130"/>
                    </a:lnTo>
                    <a:lnTo>
                      <a:pt x="38" y="130"/>
                    </a:lnTo>
                    <a:lnTo>
                      <a:pt x="38" y="129"/>
                    </a:lnTo>
                    <a:lnTo>
                      <a:pt x="38" y="129"/>
                    </a:lnTo>
                    <a:lnTo>
                      <a:pt x="38" y="129"/>
                    </a:lnTo>
                    <a:lnTo>
                      <a:pt x="38" y="128"/>
                    </a:lnTo>
                    <a:lnTo>
                      <a:pt x="39" y="128"/>
                    </a:lnTo>
                    <a:lnTo>
                      <a:pt x="39" y="128"/>
                    </a:lnTo>
                    <a:lnTo>
                      <a:pt x="38" y="128"/>
                    </a:lnTo>
                    <a:lnTo>
                      <a:pt x="38" y="127"/>
                    </a:lnTo>
                    <a:lnTo>
                      <a:pt x="38" y="127"/>
                    </a:lnTo>
                    <a:lnTo>
                      <a:pt x="38" y="127"/>
                    </a:lnTo>
                    <a:lnTo>
                      <a:pt x="38" y="127"/>
                    </a:lnTo>
                    <a:lnTo>
                      <a:pt x="38" y="127"/>
                    </a:lnTo>
                    <a:lnTo>
                      <a:pt x="38" y="126"/>
                    </a:lnTo>
                    <a:lnTo>
                      <a:pt x="37" y="126"/>
                    </a:lnTo>
                    <a:lnTo>
                      <a:pt x="37" y="126"/>
                    </a:lnTo>
                    <a:lnTo>
                      <a:pt x="37" y="126"/>
                    </a:lnTo>
                    <a:lnTo>
                      <a:pt x="36" y="126"/>
                    </a:lnTo>
                    <a:lnTo>
                      <a:pt x="36" y="126"/>
                    </a:lnTo>
                    <a:lnTo>
                      <a:pt x="36" y="126"/>
                    </a:lnTo>
                    <a:lnTo>
                      <a:pt x="35" y="126"/>
                    </a:lnTo>
                    <a:lnTo>
                      <a:pt x="35" y="126"/>
                    </a:lnTo>
                    <a:lnTo>
                      <a:pt x="35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34" y="125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33" y="124"/>
                    </a:lnTo>
                    <a:lnTo>
                      <a:pt x="33" y="124"/>
                    </a:lnTo>
                    <a:lnTo>
                      <a:pt x="32" y="124"/>
                    </a:lnTo>
                    <a:lnTo>
                      <a:pt x="32" y="123"/>
                    </a:lnTo>
                    <a:lnTo>
                      <a:pt x="32" y="123"/>
                    </a:lnTo>
                    <a:lnTo>
                      <a:pt x="32" y="123"/>
                    </a:lnTo>
                    <a:lnTo>
                      <a:pt x="31" y="123"/>
                    </a:lnTo>
                    <a:lnTo>
                      <a:pt x="31" y="123"/>
                    </a:lnTo>
                    <a:lnTo>
                      <a:pt x="30" y="123"/>
                    </a:lnTo>
                    <a:lnTo>
                      <a:pt x="30" y="122"/>
                    </a:lnTo>
                    <a:lnTo>
                      <a:pt x="30" y="122"/>
                    </a:lnTo>
                    <a:lnTo>
                      <a:pt x="30" y="122"/>
                    </a:lnTo>
                    <a:lnTo>
                      <a:pt x="30" y="121"/>
                    </a:lnTo>
                    <a:lnTo>
                      <a:pt x="31" y="121"/>
                    </a:lnTo>
                    <a:lnTo>
                      <a:pt x="31" y="121"/>
                    </a:lnTo>
                    <a:lnTo>
                      <a:pt x="31" y="120"/>
                    </a:lnTo>
                    <a:lnTo>
                      <a:pt x="30" y="120"/>
                    </a:lnTo>
                    <a:lnTo>
                      <a:pt x="30" y="120"/>
                    </a:lnTo>
                    <a:lnTo>
                      <a:pt x="30" y="119"/>
                    </a:lnTo>
                    <a:lnTo>
                      <a:pt x="30" y="119"/>
                    </a:lnTo>
                    <a:lnTo>
                      <a:pt x="30" y="119"/>
                    </a:lnTo>
                    <a:lnTo>
                      <a:pt x="29" y="119"/>
                    </a:lnTo>
                    <a:lnTo>
                      <a:pt x="29" y="118"/>
                    </a:lnTo>
                    <a:lnTo>
                      <a:pt x="29" y="118"/>
                    </a:lnTo>
                    <a:lnTo>
                      <a:pt x="29" y="117"/>
                    </a:lnTo>
                    <a:lnTo>
                      <a:pt x="29" y="117"/>
                    </a:lnTo>
                    <a:lnTo>
                      <a:pt x="28" y="117"/>
                    </a:lnTo>
                    <a:lnTo>
                      <a:pt x="28" y="117"/>
                    </a:lnTo>
                    <a:lnTo>
                      <a:pt x="27" y="117"/>
                    </a:lnTo>
                    <a:lnTo>
                      <a:pt x="27" y="117"/>
                    </a:lnTo>
                    <a:lnTo>
                      <a:pt x="26" y="117"/>
                    </a:lnTo>
                    <a:lnTo>
                      <a:pt x="26" y="117"/>
                    </a:lnTo>
                    <a:lnTo>
                      <a:pt x="25" y="117"/>
                    </a:lnTo>
                    <a:lnTo>
                      <a:pt x="25" y="117"/>
                    </a:lnTo>
                    <a:lnTo>
                      <a:pt x="24" y="117"/>
                    </a:lnTo>
                    <a:lnTo>
                      <a:pt x="25" y="117"/>
                    </a:lnTo>
                    <a:lnTo>
                      <a:pt x="25" y="116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24" y="115"/>
                    </a:lnTo>
                    <a:lnTo>
                      <a:pt x="24" y="115"/>
                    </a:lnTo>
                    <a:lnTo>
                      <a:pt x="24" y="115"/>
                    </a:lnTo>
                    <a:lnTo>
                      <a:pt x="23" y="115"/>
                    </a:lnTo>
                    <a:lnTo>
                      <a:pt x="23" y="115"/>
                    </a:lnTo>
                    <a:lnTo>
                      <a:pt x="23" y="115"/>
                    </a:lnTo>
                    <a:lnTo>
                      <a:pt x="22" y="115"/>
                    </a:lnTo>
                    <a:lnTo>
                      <a:pt x="22" y="115"/>
                    </a:lnTo>
                    <a:lnTo>
                      <a:pt x="22" y="114"/>
                    </a:lnTo>
                    <a:lnTo>
                      <a:pt x="21" y="114"/>
                    </a:lnTo>
                    <a:lnTo>
                      <a:pt x="21" y="114"/>
                    </a:lnTo>
                    <a:lnTo>
                      <a:pt x="21" y="114"/>
                    </a:lnTo>
                    <a:lnTo>
                      <a:pt x="21" y="113"/>
                    </a:lnTo>
                    <a:lnTo>
                      <a:pt x="21" y="113"/>
                    </a:lnTo>
                    <a:lnTo>
                      <a:pt x="21" y="113"/>
                    </a:lnTo>
                    <a:lnTo>
                      <a:pt x="21" y="112"/>
                    </a:lnTo>
                    <a:lnTo>
                      <a:pt x="21" y="112"/>
                    </a:lnTo>
                    <a:lnTo>
                      <a:pt x="21" y="112"/>
                    </a:lnTo>
                    <a:lnTo>
                      <a:pt x="21" y="111"/>
                    </a:lnTo>
                    <a:lnTo>
                      <a:pt x="21" y="111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1" y="109"/>
                    </a:lnTo>
                    <a:lnTo>
                      <a:pt x="20" y="109"/>
                    </a:lnTo>
                    <a:lnTo>
                      <a:pt x="20" y="109"/>
                    </a:lnTo>
                    <a:lnTo>
                      <a:pt x="20" y="108"/>
                    </a:lnTo>
                    <a:lnTo>
                      <a:pt x="20" y="108"/>
                    </a:lnTo>
                    <a:lnTo>
                      <a:pt x="21" y="108"/>
                    </a:lnTo>
                    <a:lnTo>
                      <a:pt x="21" y="107"/>
                    </a:lnTo>
                    <a:lnTo>
                      <a:pt x="21" y="107"/>
                    </a:lnTo>
                    <a:lnTo>
                      <a:pt x="20" y="107"/>
                    </a:lnTo>
                    <a:lnTo>
                      <a:pt x="20" y="107"/>
                    </a:lnTo>
                    <a:lnTo>
                      <a:pt x="20" y="107"/>
                    </a:lnTo>
                    <a:lnTo>
                      <a:pt x="20" y="107"/>
                    </a:lnTo>
                    <a:lnTo>
                      <a:pt x="21" y="107"/>
                    </a:lnTo>
                    <a:lnTo>
                      <a:pt x="21" y="106"/>
                    </a:lnTo>
                    <a:lnTo>
                      <a:pt x="21" y="106"/>
                    </a:lnTo>
                    <a:lnTo>
                      <a:pt x="21" y="106"/>
                    </a:lnTo>
                    <a:lnTo>
                      <a:pt x="21" y="106"/>
                    </a:lnTo>
                    <a:lnTo>
                      <a:pt x="21" y="105"/>
                    </a:lnTo>
                    <a:lnTo>
                      <a:pt x="21" y="105"/>
                    </a:lnTo>
                    <a:lnTo>
                      <a:pt x="21" y="105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4"/>
                    </a:lnTo>
                    <a:lnTo>
                      <a:pt x="21" y="104"/>
                    </a:lnTo>
                    <a:lnTo>
                      <a:pt x="22" y="104"/>
                    </a:lnTo>
                    <a:lnTo>
                      <a:pt x="21" y="104"/>
                    </a:lnTo>
                    <a:lnTo>
                      <a:pt x="21" y="103"/>
                    </a:lnTo>
                    <a:lnTo>
                      <a:pt x="21" y="103"/>
                    </a:lnTo>
                    <a:lnTo>
                      <a:pt x="21" y="103"/>
                    </a:lnTo>
                    <a:lnTo>
                      <a:pt x="21" y="103"/>
                    </a:lnTo>
                    <a:lnTo>
                      <a:pt x="21" y="102"/>
                    </a:lnTo>
                    <a:lnTo>
                      <a:pt x="21" y="102"/>
                    </a:lnTo>
                    <a:lnTo>
                      <a:pt x="21" y="101"/>
                    </a:lnTo>
                    <a:lnTo>
                      <a:pt x="21" y="101"/>
                    </a:lnTo>
                    <a:lnTo>
                      <a:pt x="21" y="100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99"/>
                    </a:lnTo>
                    <a:lnTo>
                      <a:pt x="19" y="99"/>
                    </a:lnTo>
                    <a:lnTo>
                      <a:pt x="19" y="99"/>
                    </a:lnTo>
                    <a:lnTo>
                      <a:pt x="19" y="99"/>
                    </a:lnTo>
                    <a:lnTo>
                      <a:pt x="18" y="99"/>
                    </a:lnTo>
                    <a:lnTo>
                      <a:pt x="18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7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5" y="97"/>
                    </a:lnTo>
                    <a:lnTo>
                      <a:pt x="15" y="97"/>
                    </a:lnTo>
                    <a:lnTo>
                      <a:pt x="14" y="97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3" y="96"/>
                    </a:lnTo>
                    <a:lnTo>
                      <a:pt x="13" y="96"/>
                    </a:lnTo>
                    <a:lnTo>
                      <a:pt x="13" y="96"/>
                    </a:lnTo>
                    <a:lnTo>
                      <a:pt x="13" y="95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1" y="93"/>
                    </a:lnTo>
                    <a:lnTo>
                      <a:pt x="10" y="93"/>
                    </a:lnTo>
                    <a:lnTo>
                      <a:pt x="10" y="93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9" y="92"/>
                    </a:lnTo>
                    <a:lnTo>
                      <a:pt x="9" y="92"/>
                    </a:lnTo>
                    <a:lnTo>
                      <a:pt x="9" y="91"/>
                    </a:lnTo>
                    <a:lnTo>
                      <a:pt x="9" y="91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9" y="88"/>
                    </a:lnTo>
                    <a:lnTo>
                      <a:pt x="9" y="88"/>
                    </a:lnTo>
                    <a:lnTo>
                      <a:pt x="8" y="88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7" y="87"/>
                    </a:lnTo>
                    <a:lnTo>
                      <a:pt x="7" y="87"/>
                    </a:lnTo>
                    <a:lnTo>
                      <a:pt x="7" y="86"/>
                    </a:lnTo>
                    <a:lnTo>
                      <a:pt x="6" y="86"/>
                    </a:lnTo>
                    <a:lnTo>
                      <a:pt x="6" y="87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5" y="86"/>
                    </a:lnTo>
                    <a:lnTo>
                      <a:pt x="5" y="85"/>
                    </a:lnTo>
                    <a:lnTo>
                      <a:pt x="5" y="85"/>
                    </a:lnTo>
                    <a:lnTo>
                      <a:pt x="5" y="84"/>
                    </a:lnTo>
                    <a:lnTo>
                      <a:pt x="6" y="84"/>
                    </a:lnTo>
                    <a:lnTo>
                      <a:pt x="6" y="84"/>
                    </a:lnTo>
                    <a:lnTo>
                      <a:pt x="5" y="84"/>
                    </a:lnTo>
                    <a:lnTo>
                      <a:pt x="5" y="84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4" y="83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1" y="81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3" y="77"/>
                    </a:lnTo>
                    <a:lnTo>
                      <a:pt x="3" y="77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4" y="75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70"/>
                    </a:lnTo>
                    <a:lnTo>
                      <a:pt x="3" y="70"/>
                    </a:lnTo>
                    <a:lnTo>
                      <a:pt x="3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5" y="62"/>
                    </a:lnTo>
                    <a:lnTo>
                      <a:pt x="5" y="62"/>
                    </a:lnTo>
                    <a:lnTo>
                      <a:pt x="5" y="62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10" y="56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7" y="52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9" y="51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0" y="51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25" y="43"/>
                    </a:lnTo>
                    <a:lnTo>
                      <a:pt x="25" y="43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7" y="41"/>
                    </a:lnTo>
                    <a:lnTo>
                      <a:pt x="27" y="40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6" y="39"/>
                    </a:lnTo>
                    <a:lnTo>
                      <a:pt x="26" y="39"/>
                    </a:lnTo>
                    <a:lnTo>
                      <a:pt x="27" y="38"/>
                    </a:lnTo>
                    <a:lnTo>
                      <a:pt x="26" y="38"/>
                    </a:lnTo>
                    <a:lnTo>
                      <a:pt x="26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1" y="20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10"/>
                    </a:lnTo>
                    <a:lnTo>
                      <a:pt x="41" y="10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148" name="Agrupar 147">
              <a:extLst>
                <a:ext uri="{FF2B5EF4-FFF2-40B4-BE49-F238E27FC236}">
                  <a16:creationId xmlns:a16="http://schemas.microsoft.com/office/drawing/2014/main" xmlns="" id="{1AA56085-F05A-477B-B578-2CE32FA54A0E}"/>
                </a:ext>
              </a:extLst>
            </p:cNvPr>
            <p:cNvGrpSpPr/>
            <p:nvPr/>
          </p:nvGrpSpPr>
          <p:grpSpPr>
            <a:xfrm>
              <a:off x="5784850" y="5551387"/>
              <a:ext cx="1301751" cy="755650"/>
              <a:chOff x="6061075" y="5551488"/>
              <a:chExt cx="1301751" cy="755650"/>
            </a:xfrm>
          </p:grpSpPr>
          <p:sp>
            <p:nvSpPr>
              <p:cNvPr id="159" name="Freeform 73">
                <a:extLst>
                  <a:ext uri="{FF2B5EF4-FFF2-40B4-BE49-F238E27FC236}">
                    <a16:creationId xmlns:a16="http://schemas.microsoft.com/office/drawing/2014/main" xmlns="" id="{242213B5-0CED-43A0-91E8-AF4E9532E9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81788" y="5719763"/>
                <a:ext cx="263525" cy="222250"/>
              </a:xfrm>
              <a:custGeom>
                <a:avLst/>
                <a:gdLst>
                  <a:gd name="T0" fmla="*/ 11 w 166"/>
                  <a:gd name="T1" fmla="*/ 77 h 140"/>
                  <a:gd name="T2" fmla="*/ 16 w 166"/>
                  <a:gd name="T3" fmla="*/ 70 h 140"/>
                  <a:gd name="T4" fmla="*/ 21 w 166"/>
                  <a:gd name="T5" fmla="*/ 62 h 140"/>
                  <a:gd name="T6" fmla="*/ 25 w 166"/>
                  <a:gd name="T7" fmla="*/ 55 h 140"/>
                  <a:gd name="T8" fmla="*/ 30 w 166"/>
                  <a:gd name="T9" fmla="*/ 50 h 140"/>
                  <a:gd name="T10" fmla="*/ 35 w 166"/>
                  <a:gd name="T11" fmla="*/ 44 h 140"/>
                  <a:gd name="T12" fmla="*/ 40 w 166"/>
                  <a:gd name="T13" fmla="*/ 41 h 140"/>
                  <a:gd name="T14" fmla="*/ 42 w 166"/>
                  <a:gd name="T15" fmla="*/ 34 h 140"/>
                  <a:gd name="T16" fmla="*/ 50 w 166"/>
                  <a:gd name="T17" fmla="*/ 33 h 140"/>
                  <a:gd name="T18" fmla="*/ 56 w 166"/>
                  <a:gd name="T19" fmla="*/ 30 h 140"/>
                  <a:gd name="T20" fmla="*/ 63 w 166"/>
                  <a:gd name="T21" fmla="*/ 25 h 140"/>
                  <a:gd name="T22" fmla="*/ 58 w 166"/>
                  <a:gd name="T23" fmla="*/ 18 h 140"/>
                  <a:gd name="T24" fmla="*/ 63 w 166"/>
                  <a:gd name="T25" fmla="*/ 10 h 140"/>
                  <a:gd name="T26" fmla="*/ 66 w 166"/>
                  <a:gd name="T27" fmla="*/ 2 h 140"/>
                  <a:gd name="T28" fmla="*/ 74 w 166"/>
                  <a:gd name="T29" fmla="*/ 1 h 140"/>
                  <a:gd name="T30" fmla="*/ 82 w 166"/>
                  <a:gd name="T31" fmla="*/ 2 h 140"/>
                  <a:gd name="T32" fmla="*/ 86 w 166"/>
                  <a:gd name="T33" fmla="*/ 8 h 140"/>
                  <a:gd name="T34" fmla="*/ 87 w 166"/>
                  <a:gd name="T35" fmla="*/ 16 h 140"/>
                  <a:gd name="T36" fmla="*/ 96 w 166"/>
                  <a:gd name="T37" fmla="*/ 15 h 140"/>
                  <a:gd name="T38" fmla="*/ 103 w 166"/>
                  <a:gd name="T39" fmla="*/ 14 h 140"/>
                  <a:gd name="T40" fmla="*/ 109 w 166"/>
                  <a:gd name="T41" fmla="*/ 15 h 140"/>
                  <a:gd name="T42" fmla="*/ 119 w 166"/>
                  <a:gd name="T43" fmla="*/ 15 h 140"/>
                  <a:gd name="T44" fmla="*/ 128 w 166"/>
                  <a:gd name="T45" fmla="*/ 18 h 140"/>
                  <a:gd name="T46" fmla="*/ 134 w 166"/>
                  <a:gd name="T47" fmla="*/ 15 h 140"/>
                  <a:gd name="T48" fmla="*/ 142 w 166"/>
                  <a:gd name="T49" fmla="*/ 11 h 140"/>
                  <a:gd name="T50" fmla="*/ 149 w 166"/>
                  <a:gd name="T51" fmla="*/ 12 h 140"/>
                  <a:gd name="T52" fmla="*/ 157 w 166"/>
                  <a:gd name="T53" fmla="*/ 16 h 140"/>
                  <a:gd name="T54" fmla="*/ 165 w 166"/>
                  <a:gd name="T55" fmla="*/ 12 h 140"/>
                  <a:gd name="T56" fmla="*/ 164 w 166"/>
                  <a:gd name="T57" fmla="*/ 20 h 140"/>
                  <a:gd name="T58" fmla="*/ 161 w 166"/>
                  <a:gd name="T59" fmla="*/ 27 h 140"/>
                  <a:gd name="T60" fmla="*/ 161 w 166"/>
                  <a:gd name="T61" fmla="*/ 34 h 140"/>
                  <a:gd name="T62" fmla="*/ 161 w 166"/>
                  <a:gd name="T63" fmla="*/ 41 h 140"/>
                  <a:gd name="T64" fmla="*/ 155 w 166"/>
                  <a:gd name="T65" fmla="*/ 47 h 140"/>
                  <a:gd name="T66" fmla="*/ 155 w 166"/>
                  <a:gd name="T67" fmla="*/ 55 h 140"/>
                  <a:gd name="T68" fmla="*/ 152 w 166"/>
                  <a:gd name="T69" fmla="*/ 62 h 140"/>
                  <a:gd name="T70" fmla="*/ 151 w 166"/>
                  <a:gd name="T71" fmla="*/ 69 h 140"/>
                  <a:gd name="T72" fmla="*/ 144 w 166"/>
                  <a:gd name="T73" fmla="*/ 72 h 140"/>
                  <a:gd name="T74" fmla="*/ 138 w 166"/>
                  <a:gd name="T75" fmla="*/ 73 h 140"/>
                  <a:gd name="T76" fmla="*/ 133 w 166"/>
                  <a:gd name="T77" fmla="*/ 80 h 140"/>
                  <a:gd name="T78" fmla="*/ 126 w 166"/>
                  <a:gd name="T79" fmla="*/ 85 h 140"/>
                  <a:gd name="T80" fmla="*/ 121 w 166"/>
                  <a:gd name="T81" fmla="*/ 91 h 140"/>
                  <a:gd name="T82" fmla="*/ 117 w 166"/>
                  <a:gd name="T83" fmla="*/ 98 h 140"/>
                  <a:gd name="T84" fmla="*/ 113 w 166"/>
                  <a:gd name="T85" fmla="*/ 107 h 140"/>
                  <a:gd name="T86" fmla="*/ 109 w 166"/>
                  <a:gd name="T87" fmla="*/ 113 h 140"/>
                  <a:gd name="T88" fmla="*/ 109 w 166"/>
                  <a:gd name="T89" fmla="*/ 122 h 140"/>
                  <a:gd name="T90" fmla="*/ 108 w 166"/>
                  <a:gd name="T91" fmla="*/ 128 h 140"/>
                  <a:gd name="T92" fmla="*/ 102 w 166"/>
                  <a:gd name="T93" fmla="*/ 131 h 140"/>
                  <a:gd name="T94" fmla="*/ 96 w 166"/>
                  <a:gd name="T95" fmla="*/ 134 h 140"/>
                  <a:gd name="T96" fmla="*/ 88 w 166"/>
                  <a:gd name="T97" fmla="*/ 139 h 140"/>
                  <a:gd name="T98" fmla="*/ 82 w 166"/>
                  <a:gd name="T99" fmla="*/ 134 h 140"/>
                  <a:gd name="T100" fmla="*/ 76 w 166"/>
                  <a:gd name="T101" fmla="*/ 130 h 140"/>
                  <a:gd name="T102" fmla="*/ 68 w 166"/>
                  <a:gd name="T103" fmla="*/ 128 h 140"/>
                  <a:gd name="T104" fmla="*/ 63 w 166"/>
                  <a:gd name="T105" fmla="*/ 130 h 140"/>
                  <a:gd name="T106" fmla="*/ 56 w 166"/>
                  <a:gd name="T107" fmla="*/ 126 h 140"/>
                  <a:gd name="T108" fmla="*/ 49 w 166"/>
                  <a:gd name="T109" fmla="*/ 123 h 140"/>
                  <a:gd name="T110" fmla="*/ 42 w 166"/>
                  <a:gd name="T111" fmla="*/ 123 h 140"/>
                  <a:gd name="T112" fmla="*/ 35 w 166"/>
                  <a:gd name="T113" fmla="*/ 116 h 140"/>
                  <a:gd name="T114" fmla="*/ 27 w 166"/>
                  <a:gd name="T115" fmla="*/ 114 h 140"/>
                  <a:gd name="T116" fmla="*/ 18 w 166"/>
                  <a:gd name="T117" fmla="*/ 114 h 140"/>
                  <a:gd name="T118" fmla="*/ 13 w 166"/>
                  <a:gd name="T119" fmla="*/ 108 h 140"/>
                  <a:gd name="T120" fmla="*/ 6 w 166"/>
                  <a:gd name="T121" fmla="*/ 102 h 140"/>
                  <a:gd name="T122" fmla="*/ 1 w 166"/>
                  <a:gd name="T123" fmla="*/ 96 h 140"/>
                  <a:gd name="T124" fmla="*/ 6 w 166"/>
                  <a:gd name="T125" fmla="*/ 8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6" h="140">
                    <a:moveTo>
                      <a:pt x="10" y="84"/>
                    </a:moveTo>
                    <a:lnTo>
                      <a:pt x="10" y="84"/>
                    </a:lnTo>
                    <a:lnTo>
                      <a:pt x="10" y="84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9" y="83"/>
                    </a:lnTo>
                    <a:lnTo>
                      <a:pt x="9" y="83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9" y="80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11" y="77"/>
                    </a:lnTo>
                    <a:lnTo>
                      <a:pt x="12" y="77"/>
                    </a:lnTo>
                    <a:lnTo>
                      <a:pt x="12" y="77"/>
                    </a:lnTo>
                    <a:lnTo>
                      <a:pt x="12" y="77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3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15" y="72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16" y="71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16" y="69"/>
                    </a:lnTo>
                    <a:lnTo>
                      <a:pt x="16" y="69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6" y="67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8" y="67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9" y="64"/>
                    </a:lnTo>
                    <a:lnTo>
                      <a:pt x="19" y="64"/>
                    </a:lnTo>
                    <a:lnTo>
                      <a:pt x="19" y="64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1" y="63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2" y="61"/>
                    </a:lnTo>
                    <a:lnTo>
                      <a:pt x="22" y="61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7"/>
                    </a:lnTo>
                    <a:lnTo>
                      <a:pt x="24" y="57"/>
                    </a:lnTo>
                    <a:lnTo>
                      <a:pt x="24" y="57"/>
                    </a:lnTo>
                    <a:lnTo>
                      <a:pt x="24" y="57"/>
                    </a:lnTo>
                    <a:lnTo>
                      <a:pt x="24" y="56"/>
                    </a:lnTo>
                    <a:lnTo>
                      <a:pt x="25" y="56"/>
                    </a:lnTo>
                    <a:lnTo>
                      <a:pt x="25" y="55"/>
                    </a:lnTo>
                    <a:lnTo>
                      <a:pt x="25" y="55"/>
                    </a:lnTo>
                    <a:lnTo>
                      <a:pt x="25" y="55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9" y="49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30" y="49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4" y="46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5" y="45"/>
                    </a:lnTo>
                    <a:lnTo>
                      <a:pt x="35" y="45"/>
                    </a:lnTo>
                    <a:lnTo>
                      <a:pt x="35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8" y="43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1" y="42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0" y="41"/>
                    </a:lnTo>
                    <a:lnTo>
                      <a:pt x="40" y="41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1" y="39"/>
                    </a:lnTo>
                    <a:lnTo>
                      <a:pt x="41" y="39"/>
                    </a:lnTo>
                    <a:lnTo>
                      <a:pt x="41" y="39"/>
                    </a:lnTo>
                    <a:lnTo>
                      <a:pt x="41" y="39"/>
                    </a:lnTo>
                    <a:lnTo>
                      <a:pt x="41" y="39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1" y="37"/>
                    </a:lnTo>
                    <a:lnTo>
                      <a:pt x="41" y="37"/>
                    </a:lnTo>
                    <a:lnTo>
                      <a:pt x="41" y="37"/>
                    </a:lnTo>
                    <a:lnTo>
                      <a:pt x="40" y="37"/>
                    </a:lnTo>
                    <a:lnTo>
                      <a:pt x="40" y="36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1" y="36"/>
                    </a:lnTo>
                    <a:lnTo>
                      <a:pt x="41" y="35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5"/>
                    </a:lnTo>
                    <a:lnTo>
                      <a:pt x="42" y="34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5" y="35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49" y="34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1" y="32"/>
                    </a:lnTo>
                    <a:lnTo>
                      <a:pt x="51" y="32"/>
                    </a:lnTo>
                    <a:lnTo>
                      <a:pt x="51" y="32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5" y="31"/>
                    </a:lnTo>
                    <a:lnTo>
                      <a:pt x="55" y="32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0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3" y="26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59" y="22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59" y="20"/>
                    </a:lnTo>
                    <a:lnTo>
                      <a:pt x="59" y="20"/>
                    </a:lnTo>
                    <a:lnTo>
                      <a:pt x="58" y="20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17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0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2" y="14"/>
                    </a:lnTo>
                    <a:lnTo>
                      <a:pt x="62" y="14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3" y="12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6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7" y="2"/>
                    </a:lnTo>
                    <a:lnTo>
                      <a:pt x="67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70" y="1"/>
                    </a:lnTo>
                    <a:lnTo>
                      <a:pt x="70" y="1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72" y="1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4" y="3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5"/>
                    </a:lnTo>
                    <a:lnTo>
                      <a:pt x="84" y="5"/>
                    </a:lnTo>
                    <a:lnTo>
                      <a:pt x="84" y="5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6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6" y="7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7" y="10"/>
                    </a:lnTo>
                    <a:lnTo>
                      <a:pt x="87" y="11"/>
                    </a:lnTo>
                    <a:lnTo>
                      <a:pt x="87" y="11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7" y="12"/>
                    </a:lnTo>
                    <a:lnTo>
                      <a:pt x="87" y="13"/>
                    </a:lnTo>
                    <a:lnTo>
                      <a:pt x="87" y="13"/>
                    </a:lnTo>
                    <a:lnTo>
                      <a:pt x="87" y="13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7" y="15"/>
                    </a:lnTo>
                    <a:lnTo>
                      <a:pt x="88" y="15"/>
                    </a:lnTo>
                    <a:lnTo>
                      <a:pt x="87" y="15"/>
                    </a:lnTo>
                    <a:lnTo>
                      <a:pt x="87" y="16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5" y="14"/>
                    </a:lnTo>
                    <a:lnTo>
                      <a:pt x="95" y="15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7" y="16"/>
                    </a:lnTo>
                    <a:lnTo>
                      <a:pt x="97" y="16"/>
                    </a:lnTo>
                    <a:lnTo>
                      <a:pt x="97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9" y="16"/>
                    </a:lnTo>
                    <a:lnTo>
                      <a:pt x="98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5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1" y="14"/>
                    </a:lnTo>
                    <a:lnTo>
                      <a:pt x="102" y="14"/>
                    </a:lnTo>
                    <a:lnTo>
                      <a:pt x="102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4" y="15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06" y="14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07" y="15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8" y="16"/>
                    </a:lnTo>
                    <a:lnTo>
                      <a:pt x="108" y="16"/>
                    </a:lnTo>
                    <a:lnTo>
                      <a:pt x="108" y="16"/>
                    </a:lnTo>
                    <a:lnTo>
                      <a:pt x="108" y="16"/>
                    </a:lnTo>
                    <a:lnTo>
                      <a:pt x="109" y="17"/>
                    </a:lnTo>
                    <a:lnTo>
                      <a:pt x="109" y="17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5"/>
                    </a:lnTo>
                    <a:lnTo>
                      <a:pt x="110" y="15"/>
                    </a:lnTo>
                    <a:lnTo>
                      <a:pt x="110" y="15"/>
                    </a:lnTo>
                    <a:lnTo>
                      <a:pt x="110" y="15"/>
                    </a:lnTo>
                    <a:lnTo>
                      <a:pt x="111" y="15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2" y="14"/>
                    </a:lnTo>
                    <a:lnTo>
                      <a:pt x="113" y="14"/>
                    </a:lnTo>
                    <a:lnTo>
                      <a:pt x="113" y="14"/>
                    </a:lnTo>
                    <a:lnTo>
                      <a:pt x="114" y="14"/>
                    </a:lnTo>
                    <a:lnTo>
                      <a:pt x="114" y="15"/>
                    </a:lnTo>
                    <a:lnTo>
                      <a:pt x="114" y="15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6" y="15"/>
                    </a:lnTo>
                    <a:lnTo>
                      <a:pt x="116" y="15"/>
                    </a:lnTo>
                    <a:lnTo>
                      <a:pt x="116" y="15"/>
                    </a:lnTo>
                    <a:lnTo>
                      <a:pt x="117" y="15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8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20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5"/>
                    </a:lnTo>
                    <a:lnTo>
                      <a:pt x="122" y="15"/>
                    </a:lnTo>
                    <a:lnTo>
                      <a:pt x="122" y="15"/>
                    </a:lnTo>
                    <a:lnTo>
                      <a:pt x="122" y="15"/>
                    </a:lnTo>
                    <a:lnTo>
                      <a:pt x="123" y="15"/>
                    </a:lnTo>
                    <a:lnTo>
                      <a:pt x="123" y="16"/>
                    </a:lnTo>
                    <a:lnTo>
                      <a:pt x="123" y="16"/>
                    </a:lnTo>
                    <a:lnTo>
                      <a:pt x="124" y="16"/>
                    </a:lnTo>
                    <a:lnTo>
                      <a:pt x="124" y="17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5" y="17"/>
                    </a:lnTo>
                    <a:lnTo>
                      <a:pt x="126" y="17"/>
                    </a:lnTo>
                    <a:lnTo>
                      <a:pt x="126" y="17"/>
                    </a:lnTo>
                    <a:lnTo>
                      <a:pt x="126" y="17"/>
                    </a:lnTo>
                    <a:lnTo>
                      <a:pt x="127" y="17"/>
                    </a:lnTo>
                    <a:lnTo>
                      <a:pt x="127" y="17"/>
                    </a:lnTo>
                    <a:lnTo>
                      <a:pt x="128" y="18"/>
                    </a:lnTo>
                    <a:lnTo>
                      <a:pt x="128" y="18"/>
                    </a:lnTo>
                    <a:lnTo>
                      <a:pt x="128" y="18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29" y="17"/>
                    </a:lnTo>
                    <a:lnTo>
                      <a:pt x="129" y="17"/>
                    </a:lnTo>
                    <a:lnTo>
                      <a:pt x="129" y="16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32" y="16"/>
                    </a:lnTo>
                    <a:lnTo>
                      <a:pt x="132" y="16"/>
                    </a:lnTo>
                    <a:lnTo>
                      <a:pt x="132" y="15"/>
                    </a:lnTo>
                    <a:lnTo>
                      <a:pt x="132" y="15"/>
                    </a:lnTo>
                    <a:lnTo>
                      <a:pt x="132" y="15"/>
                    </a:lnTo>
                    <a:lnTo>
                      <a:pt x="132" y="15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5" y="14"/>
                    </a:lnTo>
                    <a:lnTo>
                      <a:pt x="135" y="13"/>
                    </a:lnTo>
                    <a:lnTo>
                      <a:pt x="136" y="13"/>
                    </a:lnTo>
                    <a:lnTo>
                      <a:pt x="136" y="13"/>
                    </a:lnTo>
                    <a:lnTo>
                      <a:pt x="137" y="12"/>
                    </a:lnTo>
                    <a:lnTo>
                      <a:pt x="137" y="12"/>
                    </a:lnTo>
                    <a:lnTo>
                      <a:pt x="138" y="12"/>
                    </a:lnTo>
                    <a:lnTo>
                      <a:pt x="138" y="13"/>
                    </a:lnTo>
                    <a:lnTo>
                      <a:pt x="138" y="13"/>
                    </a:lnTo>
                    <a:lnTo>
                      <a:pt x="138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39" y="12"/>
                    </a:lnTo>
                    <a:lnTo>
                      <a:pt x="140" y="12"/>
                    </a:lnTo>
                    <a:lnTo>
                      <a:pt x="140" y="13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1" y="12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2" y="11"/>
                    </a:lnTo>
                    <a:lnTo>
                      <a:pt x="142" y="11"/>
                    </a:lnTo>
                    <a:lnTo>
                      <a:pt x="142" y="10"/>
                    </a:lnTo>
                    <a:lnTo>
                      <a:pt x="142" y="10"/>
                    </a:lnTo>
                    <a:lnTo>
                      <a:pt x="143" y="10"/>
                    </a:lnTo>
                    <a:lnTo>
                      <a:pt x="143" y="9"/>
                    </a:lnTo>
                    <a:lnTo>
                      <a:pt x="143" y="9"/>
                    </a:lnTo>
                    <a:lnTo>
                      <a:pt x="143" y="9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5" y="9"/>
                    </a:lnTo>
                    <a:lnTo>
                      <a:pt x="145" y="9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7" y="10"/>
                    </a:lnTo>
                    <a:lnTo>
                      <a:pt x="147" y="10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48" y="12"/>
                    </a:lnTo>
                    <a:lnTo>
                      <a:pt x="148" y="12"/>
                    </a:lnTo>
                    <a:lnTo>
                      <a:pt x="148" y="12"/>
                    </a:lnTo>
                    <a:lnTo>
                      <a:pt x="149" y="12"/>
                    </a:lnTo>
                    <a:lnTo>
                      <a:pt x="149" y="12"/>
                    </a:lnTo>
                    <a:lnTo>
                      <a:pt x="149" y="12"/>
                    </a:lnTo>
                    <a:lnTo>
                      <a:pt x="149" y="13"/>
                    </a:lnTo>
                    <a:lnTo>
                      <a:pt x="150" y="13"/>
                    </a:lnTo>
                    <a:lnTo>
                      <a:pt x="150" y="13"/>
                    </a:lnTo>
                    <a:lnTo>
                      <a:pt x="151" y="13"/>
                    </a:lnTo>
                    <a:lnTo>
                      <a:pt x="151" y="13"/>
                    </a:lnTo>
                    <a:lnTo>
                      <a:pt x="151" y="13"/>
                    </a:lnTo>
                    <a:lnTo>
                      <a:pt x="152" y="13"/>
                    </a:lnTo>
                    <a:lnTo>
                      <a:pt x="152" y="14"/>
                    </a:lnTo>
                    <a:lnTo>
                      <a:pt x="152" y="14"/>
                    </a:lnTo>
                    <a:lnTo>
                      <a:pt x="153" y="14"/>
                    </a:lnTo>
                    <a:lnTo>
                      <a:pt x="153" y="14"/>
                    </a:lnTo>
                    <a:lnTo>
                      <a:pt x="153" y="15"/>
                    </a:lnTo>
                    <a:lnTo>
                      <a:pt x="154" y="15"/>
                    </a:lnTo>
                    <a:lnTo>
                      <a:pt x="154" y="15"/>
                    </a:lnTo>
                    <a:lnTo>
                      <a:pt x="155" y="15"/>
                    </a:lnTo>
                    <a:lnTo>
                      <a:pt x="155" y="16"/>
                    </a:lnTo>
                    <a:lnTo>
                      <a:pt x="155" y="16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7" y="16"/>
                    </a:lnTo>
                    <a:lnTo>
                      <a:pt x="157" y="16"/>
                    </a:lnTo>
                    <a:lnTo>
                      <a:pt x="157" y="16"/>
                    </a:lnTo>
                    <a:lnTo>
                      <a:pt x="158" y="16"/>
                    </a:lnTo>
                    <a:lnTo>
                      <a:pt x="158" y="15"/>
                    </a:lnTo>
                    <a:lnTo>
                      <a:pt x="158" y="15"/>
                    </a:lnTo>
                    <a:lnTo>
                      <a:pt x="158" y="15"/>
                    </a:lnTo>
                    <a:lnTo>
                      <a:pt x="158" y="15"/>
                    </a:lnTo>
                    <a:lnTo>
                      <a:pt x="158" y="14"/>
                    </a:lnTo>
                    <a:lnTo>
                      <a:pt x="159" y="14"/>
                    </a:lnTo>
                    <a:lnTo>
                      <a:pt x="159" y="14"/>
                    </a:lnTo>
                    <a:lnTo>
                      <a:pt x="160" y="14"/>
                    </a:lnTo>
                    <a:lnTo>
                      <a:pt x="160" y="13"/>
                    </a:lnTo>
                    <a:lnTo>
                      <a:pt x="160" y="13"/>
                    </a:lnTo>
                    <a:lnTo>
                      <a:pt x="160" y="13"/>
                    </a:lnTo>
                    <a:lnTo>
                      <a:pt x="161" y="13"/>
                    </a:lnTo>
                    <a:lnTo>
                      <a:pt x="161" y="12"/>
                    </a:lnTo>
                    <a:lnTo>
                      <a:pt x="161" y="12"/>
                    </a:lnTo>
                    <a:lnTo>
                      <a:pt x="161" y="12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4" y="12"/>
                    </a:lnTo>
                    <a:lnTo>
                      <a:pt x="164" y="11"/>
                    </a:lnTo>
                    <a:lnTo>
                      <a:pt x="165" y="11"/>
                    </a:lnTo>
                    <a:lnTo>
                      <a:pt x="165" y="12"/>
                    </a:lnTo>
                    <a:lnTo>
                      <a:pt x="165" y="12"/>
                    </a:lnTo>
                    <a:lnTo>
                      <a:pt x="165" y="12"/>
                    </a:lnTo>
                    <a:lnTo>
                      <a:pt x="165" y="13"/>
                    </a:lnTo>
                    <a:lnTo>
                      <a:pt x="164" y="13"/>
                    </a:lnTo>
                    <a:lnTo>
                      <a:pt x="164" y="13"/>
                    </a:lnTo>
                    <a:lnTo>
                      <a:pt x="165" y="13"/>
                    </a:lnTo>
                    <a:lnTo>
                      <a:pt x="165" y="14"/>
                    </a:lnTo>
                    <a:lnTo>
                      <a:pt x="165" y="14"/>
                    </a:lnTo>
                    <a:lnTo>
                      <a:pt x="165" y="15"/>
                    </a:lnTo>
                    <a:lnTo>
                      <a:pt x="165" y="15"/>
                    </a:lnTo>
                    <a:lnTo>
                      <a:pt x="165" y="16"/>
                    </a:lnTo>
                    <a:lnTo>
                      <a:pt x="165" y="16"/>
                    </a:lnTo>
                    <a:lnTo>
                      <a:pt x="165" y="16"/>
                    </a:lnTo>
                    <a:lnTo>
                      <a:pt x="165" y="16"/>
                    </a:lnTo>
                    <a:lnTo>
                      <a:pt x="165" y="17"/>
                    </a:lnTo>
                    <a:lnTo>
                      <a:pt x="166" y="17"/>
                    </a:lnTo>
                    <a:lnTo>
                      <a:pt x="166" y="17"/>
                    </a:lnTo>
                    <a:lnTo>
                      <a:pt x="165" y="17"/>
                    </a:lnTo>
                    <a:lnTo>
                      <a:pt x="165" y="18"/>
                    </a:lnTo>
                    <a:lnTo>
                      <a:pt x="165" y="18"/>
                    </a:lnTo>
                    <a:lnTo>
                      <a:pt x="165" y="18"/>
                    </a:lnTo>
                    <a:lnTo>
                      <a:pt x="165" y="19"/>
                    </a:lnTo>
                    <a:lnTo>
                      <a:pt x="164" y="19"/>
                    </a:lnTo>
                    <a:lnTo>
                      <a:pt x="164" y="19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4" y="21"/>
                    </a:lnTo>
                    <a:lnTo>
                      <a:pt x="163" y="21"/>
                    </a:lnTo>
                    <a:lnTo>
                      <a:pt x="163" y="21"/>
                    </a:lnTo>
                    <a:lnTo>
                      <a:pt x="163" y="22"/>
                    </a:lnTo>
                    <a:lnTo>
                      <a:pt x="163" y="22"/>
                    </a:lnTo>
                    <a:lnTo>
                      <a:pt x="163" y="22"/>
                    </a:lnTo>
                    <a:lnTo>
                      <a:pt x="163" y="23"/>
                    </a:lnTo>
                    <a:lnTo>
                      <a:pt x="163" y="23"/>
                    </a:lnTo>
                    <a:lnTo>
                      <a:pt x="164" y="23"/>
                    </a:lnTo>
                    <a:lnTo>
                      <a:pt x="164" y="24"/>
                    </a:lnTo>
                    <a:lnTo>
                      <a:pt x="164" y="24"/>
                    </a:lnTo>
                    <a:lnTo>
                      <a:pt x="163" y="24"/>
                    </a:lnTo>
                    <a:lnTo>
                      <a:pt x="163" y="25"/>
                    </a:lnTo>
                    <a:lnTo>
                      <a:pt x="163" y="25"/>
                    </a:lnTo>
                    <a:lnTo>
                      <a:pt x="163" y="25"/>
                    </a:lnTo>
                    <a:lnTo>
                      <a:pt x="163" y="26"/>
                    </a:lnTo>
                    <a:lnTo>
                      <a:pt x="163" y="26"/>
                    </a:lnTo>
                    <a:lnTo>
                      <a:pt x="163" y="26"/>
                    </a:lnTo>
                    <a:lnTo>
                      <a:pt x="163" y="27"/>
                    </a:lnTo>
                    <a:lnTo>
                      <a:pt x="163" y="27"/>
                    </a:lnTo>
                    <a:lnTo>
                      <a:pt x="162" y="27"/>
                    </a:lnTo>
                    <a:lnTo>
                      <a:pt x="162" y="27"/>
                    </a:lnTo>
                    <a:lnTo>
                      <a:pt x="161" y="27"/>
                    </a:lnTo>
                    <a:lnTo>
                      <a:pt x="161" y="27"/>
                    </a:lnTo>
                    <a:lnTo>
                      <a:pt x="161" y="27"/>
                    </a:lnTo>
                    <a:lnTo>
                      <a:pt x="161" y="28"/>
                    </a:lnTo>
                    <a:lnTo>
                      <a:pt x="161" y="28"/>
                    </a:lnTo>
                    <a:lnTo>
                      <a:pt x="161" y="29"/>
                    </a:lnTo>
                    <a:lnTo>
                      <a:pt x="160" y="29"/>
                    </a:lnTo>
                    <a:lnTo>
                      <a:pt x="160" y="29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0" y="30"/>
                    </a:lnTo>
                    <a:lnTo>
                      <a:pt x="161" y="30"/>
                    </a:lnTo>
                    <a:lnTo>
                      <a:pt x="161" y="30"/>
                    </a:lnTo>
                    <a:lnTo>
                      <a:pt x="161" y="31"/>
                    </a:lnTo>
                    <a:lnTo>
                      <a:pt x="161" y="31"/>
                    </a:lnTo>
                    <a:lnTo>
                      <a:pt x="161" y="31"/>
                    </a:lnTo>
                    <a:lnTo>
                      <a:pt x="161" y="31"/>
                    </a:lnTo>
                    <a:lnTo>
                      <a:pt x="161" y="31"/>
                    </a:lnTo>
                    <a:lnTo>
                      <a:pt x="161" y="32"/>
                    </a:lnTo>
                    <a:lnTo>
                      <a:pt x="161" y="32"/>
                    </a:lnTo>
                    <a:lnTo>
                      <a:pt x="160" y="32"/>
                    </a:lnTo>
                    <a:lnTo>
                      <a:pt x="160" y="32"/>
                    </a:lnTo>
                    <a:lnTo>
                      <a:pt x="161" y="32"/>
                    </a:lnTo>
                    <a:lnTo>
                      <a:pt x="161" y="33"/>
                    </a:lnTo>
                    <a:lnTo>
                      <a:pt x="161" y="33"/>
                    </a:lnTo>
                    <a:lnTo>
                      <a:pt x="161" y="34"/>
                    </a:lnTo>
                    <a:lnTo>
                      <a:pt x="161" y="34"/>
                    </a:lnTo>
                    <a:lnTo>
                      <a:pt x="161" y="34"/>
                    </a:lnTo>
                    <a:lnTo>
                      <a:pt x="160" y="34"/>
                    </a:lnTo>
                    <a:lnTo>
                      <a:pt x="160" y="35"/>
                    </a:lnTo>
                    <a:lnTo>
                      <a:pt x="161" y="35"/>
                    </a:lnTo>
                    <a:lnTo>
                      <a:pt x="161" y="35"/>
                    </a:lnTo>
                    <a:lnTo>
                      <a:pt x="161" y="36"/>
                    </a:lnTo>
                    <a:lnTo>
                      <a:pt x="161" y="36"/>
                    </a:lnTo>
                    <a:lnTo>
                      <a:pt x="161" y="36"/>
                    </a:lnTo>
                    <a:lnTo>
                      <a:pt x="161" y="37"/>
                    </a:lnTo>
                    <a:lnTo>
                      <a:pt x="161" y="37"/>
                    </a:lnTo>
                    <a:lnTo>
                      <a:pt x="161" y="38"/>
                    </a:lnTo>
                    <a:lnTo>
                      <a:pt x="162" y="38"/>
                    </a:lnTo>
                    <a:lnTo>
                      <a:pt x="162" y="38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3" y="39"/>
                    </a:lnTo>
                    <a:lnTo>
                      <a:pt x="163" y="39"/>
                    </a:lnTo>
                    <a:lnTo>
                      <a:pt x="163" y="40"/>
                    </a:lnTo>
                    <a:lnTo>
                      <a:pt x="163" y="40"/>
                    </a:lnTo>
                    <a:lnTo>
                      <a:pt x="163" y="40"/>
                    </a:lnTo>
                    <a:lnTo>
                      <a:pt x="162" y="40"/>
                    </a:lnTo>
                    <a:lnTo>
                      <a:pt x="162" y="41"/>
                    </a:lnTo>
                    <a:lnTo>
                      <a:pt x="162" y="41"/>
                    </a:lnTo>
                    <a:lnTo>
                      <a:pt x="161" y="41"/>
                    </a:lnTo>
                    <a:lnTo>
                      <a:pt x="161" y="41"/>
                    </a:lnTo>
                    <a:lnTo>
                      <a:pt x="161" y="42"/>
                    </a:lnTo>
                    <a:lnTo>
                      <a:pt x="160" y="42"/>
                    </a:lnTo>
                    <a:lnTo>
                      <a:pt x="160" y="42"/>
                    </a:lnTo>
                    <a:lnTo>
                      <a:pt x="160" y="42"/>
                    </a:lnTo>
                    <a:lnTo>
                      <a:pt x="159" y="42"/>
                    </a:lnTo>
                    <a:lnTo>
                      <a:pt x="159" y="42"/>
                    </a:lnTo>
                    <a:lnTo>
                      <a:pt x="158" y="42"/>
                    </a:lnTo>
                    <a:lnTo>
                      <a:pt x="158" y="42"/>
                    </a:lnTo>
                    <a:lnTo>
                      <a:pt x="158" y="42"/>
                    </a:lnTo>
                    <a:lnTo>
                      <a:pt x="157" y="42"/>
                    </a:lnTo>
                    <a:lnTo>
                      <a:pt x="157" y="43"/>
                    </a:lnTo>
                    <a:lnTo>
                      <a:pt x="157" y="43"/>
                    </a:lnTo>
                    <a:lnTo>
                      <a:pt x="157" y="43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5" y="43"/>
                    </a:lnTo>
                    <a:lnTo>
                      <a:pt x="155" y="44"/>
                    </a:lnTo>
                    <a:lnTo>
                      <a:pt x="156" y="44"/>
                    </a:lnTo>
                    <a:lnTo>
                      <a:pt x="156" y="44"/>
                    </a:lnTo>
                    <a:lnTo>
                      <a:pt x="155" y="45"/>
                    </a:lnTo>
                    <a:lnTo>
                      <a:pt x="155" y="45"/>
                    </a:lnTo>
                    <a:lnTo>
                      <a:pt x="155" y="46"/>
                    </a:lnTo>
                    <a:lnTo>
                      <a:pt x="155" y="46"/>
                    </a:lnTo>
                    <a:lnTo>
                      <a:pt x="155" y="47"/>
                    </a:lnTo>
                    <a:lnTo>
                      <a:pt x="156" y="47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6" y="49"/>
                    </a:lnTo>
                    <a:lnTo>
                      <a:pt x="155" y="49"/>
                    </a:lnTo>
                    <a:lnTo>
                      <a:pt x="155" y="49"/>
                    </a:lnTo>
                    <a:lnTo>
                      <a:pt x="155" y="49"/>
                    </a:lnTo>
                    <a:lnTo>
                      <a:pt x="155" y="49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5" y="51"/>
                    </a:lnTo>
                    <a:lnTo>
                      <a:pt x="155" y="51"/>
                    </a:lnTo>
                    <a:lnTo>
                      <a:pt x="155" y="52"/>
                    </a:lnTo>
                    <a:lnTo>
                      <a:pt x="155" y="52"/>
                    </a:lnTo>
                    <a:lnTo>
                      <a:pt x="155" y="52"/>
                    </a:lnTo>
                    <a:lnTo>
                      <a:pt x="155" y="52"/>
                    </a:lnTo>
                    <a:lnTo>
                      <a:pt x="155" y="52"/>
                    </a:lnTo>
                    <a:lnTo>
                      <a:pt x="155" y="53"/>
                    </a:lnTo>
                    <a:lnTo>
                      <a:pt x="155" y="53"/>
                    </a:lnTo>
                    <a:lnTo>
                      <a:pt x="155" y="54"/>
                    </a:lnTo>
                    <a:lnTo>
                      <a:pt x="155" y="54"/>
                    </a:lnTo>
                    <a:lnTo>
                      <a:pt x="155" y="55"/>
                    </a:lnTo>
                    <a:lnTo>
                      <a:pt x="155" y="55"/>
                    </a:lnTo>
                    <a:lnTo>
                      <a:pt x="155" y="55"/>
                    </a:lnTo>
                    <a:lnTo>
                      <a:pt x="155" y="56"/>
                    </a:lnTo>
                    <a:lnTo>
                      <a:pt x="155" y="56"/>
                    </a:lnTo>
                    <a:lnTo>
                      <a:pt x="155" y="56"/>
                    </a:lnTo>
                    <a:lnTo>
                      <a:pt x="154" y="56"/>
                    </a:lnTo>
                    <a:lnTo>
                      <a:pt x="154" y="57"/>
                    </a:lnTo>
                    <a:lnTo>
                      <a:pt x="154" y="57"/>
                    </a:lnTo>
                    <a:lnTo>
                      <a:pt x="154" y="58"/>
                    </a:lnTo>
                    <a:lnTo>
                      <a:pt x="154" y="58"/>
                    </a:lnTo>
                    <a:lnTo>
                      <a:pt x="155" y="58"/>
                    </a:lnTo>
                    <a:lnTo>
                      <a:pt x="154" y="58"/>
                    </a:lnTo>
                    <a:lnTo>
                      <a:pt x="154" y="59"/>
                    </a:lnTo>
                    <a:lnTo>
                      <a:pt x="154" y="59"/>
                    </a:lnTo>
                    <a:lnTo>
                      <a:pt x="153" y="59"/>
                    </a:lnTo>
                    <a:lnTo>
                      <a:pt x="153" y="58"/>
                    </a:lnTo>
                    <a:lnTo>
                      <a:pt x="153" y="58"/>
                    </a:lnTo>
                    <a:lnTo>
                      <a:pt x="153" y="59"/>
                    </a:lnTo>
                    <a:lnTo>
                      <a:pt x="153" y="59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53" y="61"/>
                    </a:lnTo>
                    <a:lnTo>
                      <a:pt x="152" y="61"/>
                    </a:lnTo>
                    <a:lnTo>
                      <a:pt x="152" y="61"/>
                    </a:lnTo>
                    <a:lnTo>
                      <a:pt x="152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3" y="62"/>
                    </a:lnTo>
                    <a:lnTo>
                      <a:pt x="154" y="63"/>
                    </a:lnTo>
                    <a:lnTo>
                      <a:pt x="154" y="63"/>
                    </a:lnTo>
                    <a:lnTo>
                      <a:pt x="154" y="64"/>
                    </a:lnTo>
                    <a:lnTo>
                      <a:pt x="154" y="64"/>
                    </a:lnTo>
                    <a:lnTo>
                      <a:pt x="153" y="65"/>
                    </a:lnTo>
                    <a:lnTo>
                      <a:pt x="153" y="65"/>
                    </a:lnTo>
                    <a:lnTo>
                      <a:pt x="154" y="65"/>
                    </a:lnTo>
                    <a:lnTo>
                      <a:pt x="154" y="66"/>
                    </a:lnTo>
                    <a:lnTo>
                      <a:pt x="154" y="66"/>
                    </a:lnTo>
                    <a:lnTo>
                      <a:pt x="153" y="66"/>
                    </a:lnTo>
                    <a:lnTo>
                      <a:pt x="153" y="67"/>
                    </a:lnTo>
                    <a:lnTo>
                      <a:pt x="153" y="67"/>
                    </a:lnTo>
                    <a:lnTo>
                      <a:pt x="153" y="68"/>
                    </a:lnTo>
                    <a:lnTo>
                      <a:pt x="153" y="68"/>
                    </a:lnTo>
                    <a:lnTo>
                      <a:pt x="153" y="68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69"/>
                    </a:lnTo>
                    <a:lnTo>
                      <a:pt x="151" y="69"/>
                    </a:lnTo>
                    <a:lnTo>
                      <a:pt x="151" y="69"/>
                    </a:lnTo>
                    <a:lnTo>
                      <a:pt x="151" y="69"/>
                    </a:lnTo>
                    <a:lnTo>
                      <a:pt x="150" y="69"/>
                    </a:lnTo>
                    <a:lnTo>
                      <a:pt x="150" y="70"/>
                    </a:lnTo>
                    <a:lnTo>
                      <a:pt x="150" y="70"/>
                    </a:lnTo>
                    <a:lnTo>
                      <a:pt x="150" y="71"/>
                    </a:lnTo>
                    <a:lnTo>
                      <a:pt x="151" y="71"/>
                    </a:lnTo>
                    <a:lnTo>
                      <a:pt x="151" y="71"/>
                    </a:lnTo>
                    <a:lnTo>
                      <a:pt x="150" y="71"/>
                    </a:lnTo>
                    <a:lnTo>
                      <a:pt x="150" y="72"/>
                    </a:lnTo>
                    <a:lnTo>
                      <a:pt x="150" y="72"/>
                    </a:lnTo>
                    <a:lnTo>
                      <a:pt x="149" y="72"/>
                    </a:lnTo>
                    <a:lnTo>
                      <a:pt x="149" y="72"/>
                    </a:lnTo>
                    <a:lnTo>
                      <a:pt x="149" y="71"/>
                    </a:lnTo>
                    <a:lnTo>
                      <a:pt x="148" y="71"/>
                    </a:lnTo>
                    <a:lnTo>
                      <a:pt x="148" y="71"/>
                    </a:lnTo>
                    <a:lnTo>
                      <a:pt x="148" y="71"/>
                    </a:lnTo>
                    <a:lnTo>
                      <a:pt x="147" y="72"/>
                    </a:lnTo>
                    <a:lnTo>
                      <a:pt x="147" y="72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45" y="72"/>
                    </a:lnTo>
                    <a:lnTo>
                      <a:pt x="145" y="72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2" y="71"/>
                    </a:lnTo>
                    <a:lnTo>
                      <a:pt x="142" y="71"/>
                    </a:lnTo>
                    <a:lnTo>
                      <a:pt x="142" y="71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1" y="70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40" y="69"/>
                    </a:lnTo>
                    <a:lnTo>
                      <a:pt x="139" y="69"/>
                    </a:lnTo>
                    <a:lnTo>
                      <a:pt x="139" y="70"/>
                    </a:lnTo>
                    <a:lnTo>
                      <a:pt x="139" y="70"/>
                    </a:lnTo>
                    <a:lnTo>
                      <a:pt x="139" y="71"/>
                    </a:lnTo>
                    <a:lnTo>
                      <a:pt x="139" y="71"/>
                    </a:lnTo>
                    <a:lnTo>
                      <a:pt x="139" y="72"/>
                    </a:lnTo>
                    <a:lnTo>
                      <a:pt x="139" y="72"/>
                    </a:lnTo>
                    <a:lnTo>
                      <a:pt x="139" y="72"/>
                    </a:lnTo>
                    <a:lnTo>
                      <a:pt x="138" y="72"/>
                    </a:lnTo>
                    <a:lnTo>
                      <a:pt x="138" y="73"/>
                    </a:lnTo>
                    <a:lnTo>
                      <a:pt x="138" y="73"/>
                    </a:lnTo>
                    <a:lnTo>
                      <a:pt x="138" y="73"/>
                    </a:lnTo>
                    <a:lnTo>
                      <a:pt x="138" y="74"/>
                    </a:lnTo>
                    <a:lnTo>
                      <a:pt x="138" y="74"/>
                    </a:lnTo>
                    <a:lnTo>
                      <a:pt x="138" y="75"/>
                    </a:lnTo>
                    <a:lnTo>
                      <a:pt x="138" y="75"/>
                    </a:lnTo>
                    <a:lnTo>
                      <a:pt x="138" y="76"/>
                    </a:lnTo>
                    <a:lnTo>
                      <a:pt x="138" y="76"/>
                    </a:lnTo>
                    <a:lnTo>
                      <a:pt x="138" y="76"/>
                    </a:lnTo>
                    <a:lnTo>
                      <a:pt x="138" y="76"/>
                    </a:lnTo>
                    <a:lnTo>
                      <a:pt x="137" y="77"/>
                    </a:lnTo>
                    <a:lnTo>
                      <a:pt x="137" y="77"/>
                    </a:lnTo>
                    <a:lnTo>
                      <a:pt x="136" y="77"/>
                    </a:lnTo>
                    <a:lnTo>
                      <a:pt x="136" y="77"/>
                    </a:lnTo>
                    <a:lnTo>
                      <a:pt x="136" y="77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6" y="78"/>
                    </a:lnTo>
                    <a:lnTo>
                      <a:pt x="136" y="79"/>
                    </a:lnTo>
                    <a:lnTo>
                      <a:pt x="136" y="79"/>
                    </a:lnTo>
                    <a:lnTo>
                      <a:pt x="135" y="79"/>
                    </a:lnTo>
                    <a:lnTo>
                      <a:pt x="135" y="79"/>
                    </a:lnTo>
                    <a:lnTo>
                      <a:pt x="134" y="79"/>
                    </a:lnTo>
                    <a:lnTo>
                      <a:pt x="134" y="79"/>
                    </a:lnTo>
                    <a:lnTo>
                      <a:pt x="134" y="79"/>
                    </a:lnTo>
                    <a:lnTo>
                      <a:pt x="133" y="80"/>
                    </a:lnTo>
                    <a:lnTo>
                      <a:pt x="133" y="80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1" y="82"/>
                    </a:lnTo>
                    <a:lnTo>
                      <a:pt x="131" y="82"/>
                    </a:lnTo>
                    <a:lnTo>
                      <a:pt x="131" y="82"/>
                    </a:lnTo>
                    <a:lnTo>
                      <a:pt x="130" y="82"/>
                    </a:lnTo>
                    <a:lnTo>
                      <a:pt x="130" y="83"/>
                    </a:lnTo>
                    <a:lnTo>
                      <a:pt x="130" y="83"/>
                    </a:lnTo>
                    <a:lnTo>
                      <a:pt x="130" y="83"/>
                    </a:lnTo>
                    <a:lnTo>
                      <a:pt x="129" y="83"/>
                    </a:lnTo>
                    <a:lnTo>
                      <a:pt x="129" y="84"/>
                    </a:lnTo>
                    <a:lnTo>
                      <a:pt x="129" y="84"/>
                    </a:lnTo>
                    <a:lnTo>
                      <a:pt x="129" y="84"/>
                    </a:lnTo>
                    <a:lnTo>
                      <a:pt x="128" y="84"/>
                    </a:lnTo>
                    <a:lnTo>
                      <a:pt x="128" y="84"/>
                    </a:lnTo>
                    <a:lnTo>
                      <a:pt x="128" y="84"/>
                    </a:lnTo>
                    <a:lnTo>
                      <a:pt x="128" y="84"/>
                    </a:lnTo>
                    <a:lnTo>
                      <a:pt x="127" y="84"/>
                    </a:lnTo>
                    <a:lnTo>
                      <a:pt x="127" y="85"/>
                    </a:lnTo>
                    <a:lnTo>
                      <a:pt x="127" y="85"/>
                    </a:lnTo>
                    <a:lnTo>
                      <a:pt x="126" y="85"/>
                    </a:lnTo>
                    <a:lnTo>
                      <a:pt x="126" y="85"/>
                    </a:lnTo>
                    <a:lnTo>
                      <a:pt x="125" y="85"/>
                    </a:lnTo>
                    <a:lnTo>
                      <a:pt x="125" y="84"/>
                    </a:lnTo>
                    <a:lnTo>
                      <a:pt x="125" y="84"/>
                    </a:lnTo>
                    <a:lnTo>
                      <a:pt x="125" y="84"/>
                    </a:lnTo>
                    <a:lnTo>
                      <a:pt x="124" y="84"/>
                    </a:lnTo>
                    <a:lnTo>
                      <a:pt x="124" y="84"/>
                    </a:lnTo>
                    <a:lnTo>
                      <a:pt x="124" y="84"/>
                    </a:lnTo>
                    <a:lnTo>
                      <a:pt x="124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1" y="89"/>
                    </a:lnTo>
                    <a:lnTo>
                      <a:pt x="121" y="89"/>
                    </a:lnTo>
                    <a:lnTo>
                      <a:pt x="121" y="90"/>
                    </a:lnTo>
                    <a:lnTo>
                      <a:pt x="121" y="90"/>
                    </a:lnTo>
                    <a:lnTo>
                      <a:pt x="121" y="90"/>
                    </a:lnTo>
                    <a:lnTo>
                      <a:pt x="121" y="91"/>
                    </a:lnTo>
                    <a:lnTo>
                      <a:pt x="121" y="91"/>
                    </a:lnTo>
                    <a:lnTo>
                      <a:pt x="121" y="92"/>
                    </a:lnTo>
                    <a:lnTo>
                      <a:pt x="121" y="92"/>
                    </a:lnTo>
                    <a:lnTo>
                      <a:pt x="121" y="92"/>
                    </a:lnTo>
                    <a:lnTo>
                      <a:pt x="121" y="92"/>
                    </a:lnTo>
                    <a:lnTo>
                      <a:pt x="121" y="93"/>
                    </a:lnTo>
                    <a:lnTo>
                      <a:pt x="121" y="93"/>
                    </a:lnTo>
                    <a:lnTo>
                      <a:pt x="121" y="93"/>
                    </a:lnTo>
                    <a:lnTo>
                      <a:pt x="121" y="94"/>
                    </a:lnTo>
                    <a:lnTo>
                      <a:pt x="121" y="94"/>
                    </a:lnTo>
                    <a:lnTo>
                      <a:pt x="120" y="95"/>
                    </a:lnTo>
                    <a:lnTo>
                      <a:pt x="120" y="95"/>
                    </a:lnTo>
                    <a:lnTo>
                      <a:pt x="120" y="95"/>
                    </a:lnTo>
                    <a:lnTo>
                      <a:pt x="119" y="95"/>
                    </a:lnTo>
                    <a:lnTo>
                      <a:pt x="119" y="96"/>
                    </a:lnTo>
                    <a:lnTo>
                      <a:pt x="119" y="96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8" y="97"/>
                    </a:lnTo>
                    <a:lnTo>
                      <a:pt x="118" y="97"/>
                    </a:lnTo>
                    <a:lnTo>
                      <a:pt x="117" y="97"/>
                    </a:lnTo>
                    <a:lnTo>
                      <a:pt x="117" y="97"/>
                    </a:lnTo>
                    <a:lnTo>
                      <a:pt x="117" y="98"/>
                    </a:lnTo>
                    <a:lnTo>
                      <a:pt x="117" y="98"/>
                    </a:lnTo>
                    <a:lnTo>
                      <a:pt x="117" y="99"/>
                    </a:lnTo>
                    <a:lnTo>
                      <a:pt x="116" y="99"/>
                    </a:lnTo>
                    <a:lnTo>
                      <a:pt x="116" y="99"/>
                    </a:lnTo>
                    <a:lnTo>
                      <a:pt x="116" y="100"/>
                    </a:lnTo>
                    <a:lnTo>
                      <a:pt x="116" y="100"/>
                    </a:lnTo>
                    <a:lnTo>
                      <a:pt x="116" y="101"/>
                    </a:lnTo>
                    <a:lnTo>
                      <a:pt x="116" y="101"/>
                    </a:lnTo>
                    <a:lnTo>
                      <a:pt x="116" y="102"/>
                    </a:lnTo>
                    <a:lnTo>
                      <a:pt x="115" y="102"/>
                    </a:lnTo>
                    <a:lnTo>
                      <a:pt x="115" y="102"/>
                    </a:lnTo>
                    <a:lnTo>
                      <a:pt x="115" y="102"/>
                    </a:lnTo>
                    <a:lnTo>
                      <a:pt x="115" y="103"/>
                    </a:lnTo>
                    <a:lnTo>
                      <a:pt x="115" y="103"/>
                    </a:lnTo>
                    <a:lnTo>
                      <a:pt x="115" y="104"/>
                    </a:lnTo>
                    <a:lnTo>
                      <a:pt x="114" y="104"/>
                    </a:lnTo>
                    <a:lnTo>
                      <a:pt x="114" y="104"/>
                    </a:lnTo>
                    <a:lnTo>
                      <a:pt x="114" y="105"/>
                    </a:lnTo>
                    <a:lnTo>
                      <a:pt x="114" y="105"/>
                    </a:lnTo>
                    <a:lnTo>
                      <a:pt x="114" y="106"/>
                    </a:lnTo>
                    <a:lnTo>
                      <a:pt x="114" y="106"/>
                    </a:lnTo>
                    <a:lnTo>
                      <a:pt x="114" y="107"/>
                    </a:lnTo>
                    <a:lnTo>
                      <a:pt x="113" y="107"/>
                    </a:lnTo>
                    <a:lnTo>
                      <a:pt x="113" y="107"/>
                    </a:lnTo>
                    <a:lnTo>
                      <a:pt x="113" y="107"/>
                    </a:lnTo>
                    <a:lnTo>
                      <a:pt x="112" y="107"/>
                    </a:lnTo>
                    <a:lnTo>
                      <a:pt x="112" y="107"/>
                    </a:lnTo>
                    <a:lnTo>
                      <a:pt x="113" y="107"/>
                    </a:lnTo>
                    <a:lnTo>
                      <a:pt x="113" y="108"/>
                    </a:lnTo>
                    <a:lnTo>
                      <a:pt x="113" y="108"/>
                    </a:lnTo>
                    <a:lnTo>
                      <a:pt x="113" y="109"/>
                    </a:lnTo>
                    <a:lnTo>
                      <a:pt x="113" y="109"/>
                    </a:lnTo>
                    <a:lnTo>
                      <a:pt x="113" y="109"/>
                    </a:lnTo>
                    <a:lnTo>
                      <a:pt x="113" y="110"/>
                    </a:lnTo>
                    <a:lnTo>
                      <a:pt x="113" y="110"/>
                    </a:lnTo>
                    <a:lnTo>
                      <a:pt x="113" y="111"/>
                    </a:lnTo>
                    <a:lnTo>
                      <a:pt x="113" y="111"/>
                    </a:lnTo>
                    <a:lnTo>
                      <a:pt x="113" y="112"/>
                    </a:lnTo>
                    <a:lnTo>
                      <a:pt x="113" y="112"/>
                    </a:lnTo>
                    <a:lnTo>
                      <a:pt x="113" y="112"/>
                    </a:lnTo>
                    <a:lnTo>
                      <a:pt x="112" y="112"/>
                    </a:lnTo>
                    <a:lnTo>
                      <a:pt x="112" y="112"/>
                    </a:lnTo>
                    <a:lnTo>
                      <a:pt x="112" y="112"/>
                    </a:lnTo>
                    <a:lnTo>
                      <a:pt x="112" y="113"/>
                    </a:lnTo>
                    <a:lnTo>
                      <a:pt x="111" y="113"/>
                    </a:lnTo>
                    <a:lnTo>
                      <a:pt x="111" y="113"/>
                    </a:lnTo>
                    <a:lnTo>
                      <a:pt x="111" y="113"/>
                    </a:lnTo>
                    <a:lnTo>
                      <a:pt x="110" y="113"/>
                    </a:lnTo>
                    <a:lnTo>
                      <a:pt x="110" y="113"/>
                    </a:lnTo>
                    <a:lnTo>
                      <a:pt x="109" y="113"/>
                    </a:lnTo>
                    <a:lnTo>
                      <a:pt x="109" y="114"/>
                    </a:lnTo>
                    <a:lnTo>
                      <a:pt x="109" y="114"/>
                    </a:lnTo>
                    <a:lnTo>
                      <a:pt x="109" y="114"/>
                    </a:lnTo>
                    <a:lnTo>
                      <a:pt x="109" y="114"/>
                    </a:lnTo>
                    <a:lnTo>
                      <a:pt x="108" y="114"/>
                    </a:lnTo>
                    <a:lnTo>
                      <a:pt x="108" y="114"/>
                    </a:lnTo>
                    <a:lnTo>
                      <a:pt x="108" y="115"/>
                    </a:lnTo>
                    <a:lnTo>
                      <a:pt x="108" y="115"/>
                    </a:lnTo>
                    <a:lnTo>
                      <a:pt x="108" y="116"/>
                    </a:lnTo>
                    <a:lnTo>
                      <a:pt x="108" y="116"/>
                    </a:lnTo>
                    <a:lnTo>
                      <a:pt x="108" y="117"/>
                    </a:lnTo>
                    <a:lnTo>
                      <a:pt x="108" y="117"/>
                    </a:lnTo>
                    <a:lnTo>
                      <a:pt x="108" y="117"/>
                    </a:lnTo>
                    <a:lnTo>
                      <a:pt x="108" y="118"/>
                    </a:lnTo>
                    <a:lnTo>
                      <a:pt x="108" y="118"/>
                    </a:lnTo>
                    <a:lnTo>
                      <a:pt x="108" y="119"/>
                    </a:lnTo>
                    <a:lnTo>
                      <a:pt x="109" y="119"/>
                    </a:lnTo>
                    <a:lnTo>
                      <a:pt x="109" y="119"/>
                    </a:lnTo>
                    <a:lnTo>
                      <a:pt x="109" y="119"/>
                    </a:lnTo>
                    <a:lnTo>
                      <a:pt x="109" y="119"/>
                    </a:lnTo>
                    <a:lnTo>
                      <a:pt x="109" y="120"/>
                    </a:lnTo>
                    <a:lnTo>
                      <a:pt x="109" y="120"/>
                    </a:lnTo>
                    <a:lnTo>
                      <a:pt x="109" y="121"/>
                    </a:lnTo>
                    <a:lnTo>
                      <a:pt x="109" y="121"/>
                    </a:lnTo>
                    <a:lnTo>
                      <a:pt x="109" y="122"/>
                    </a:lnTo>
                    <a:lnTo>
                      <a:pt x="109" y="121"/>
                    </a:lnTo>
                    <a:lnTo>
                      <a:pt x="109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8" y="122"/>
                    </a:lnTo>
                    <a:lnTo>
                      <a:pt x="107" y="122"/>
                    </a:lnTo>
                    <a:lnTo>
                      <a:pt x="107" y="122"/>
                    </a:lnTo>
                    <a:lnTo>
                      <a:pt x="107" y="122"/>
                    </a:lnTo>
                    <a:lnTo>
                      <a:pt x="107" y="123"/>
                    </a:lnTo>
                    <a:lnTo>
                      <a:pt x="107" y="123"/>
                    </a:lnTo>
                    <a:lnTo>
                      <a:pt x="107" y="124"/>
                    </a:lnTo>
                    <a:lnTo>
                      <a:pt x="107" y="124"/>
                    </a:lnTo>
                    <a:lnTo>
                      <a:pt x="107" y="124"/>
                    </a:lnTo>
                    <a:lnTo>
                      <a:pt x="108" y="124"/>
                    </a:lnTo>
                    <a:lnTo>
                      <a:pt x="107" y="124"/>
                    </a:lnTo>
                    <a:lnTo>
                      <a:pt x="107" y="125"/>
                    </a:lnTo>
                    <a:lnTo>
                      <a:pt x="107" y="125"/>
                    </a:lnTo>
                    <a:lnTo>
                      <a:pt x="108" y="125"/>
                    </a:lnTo>
                    <a:lnTo>
                      <a:pt x="108" y="126"/>
                    </a:lnTo>
                    <a:lnTo>
                      <a:pt x="108" y="126"/>
                    </a:lnTo>
                    <a:lnTo>
                      <a:pt x="108" y="127"/>
                    </a:lnTo>
                    <a:lnTo>
                      <a:pt x="108" y="127"/>
                    </a:lnTo>
                    <a:lnTo>
                      <a:pt x="108" y="128"/>
                    </a:lnTo>
                    <a:lnTo>
                      <a:pt x="108" y="128"/>
                    </a:lnTo>
                    <a:lnTo>
                      <a:pt x="108" y="128"/>
                    </a:lnTo>
                    <a:lnTo>
                      <a:pt x="108" y="129"/>
                    </a:lnTo>
                    <a:lnTo>
                      <a:pt x="108" y="129"/>
                    </a:lnTo>
                    <a:lnTo>
                      <a:pt x="108" y="129"/>
                    </a:lnTo>
                    <a:lnTo>
                      <a:pt x="108" y="130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7" y="130"/>
                    </a:lnTo>
                    <a:lnTo>
                      <a:pt x="106" y="130"/>
                    </a:lnTo>
                    <a:lnTo>
                      <a:pt x="106" y="129"/>
                    </a:lnTo>
                    <a:lnTo>
                      <a:pt x="106" y="130"/>
                    </a:lnTo>
                    <a:lnTo>
                      <a:pt x="105" y="130"/>
                    </a:lnTo>
                    <a:lnTo>
                      <a:pt x="105" y="130"/>
                    </a:lnTo>
                    <a:lnTo>
                      <a:pt x="104" y="130"/>
                    </a:lnTo>
                    <a:lnTo>
                      <a:pt x="104" y="130"/>
                    </a:lnTo>
                    <a:lnTo>
                      <a:pt x="104" y="130"/>
                    </a:lnTo>
                    <a:lnTo>
                      <a:pt x="103" y="130"/>
                    </a:lnTo>
                    <a:lnTo>
                      <a:pt x="103" y="130"/>
                    </a:lnTo>
                    <a:lnTo>
                      <a:pt x="103" y="130"/>
                    </a:lnTo>
                    <a:lnTo>
                      <a:pt x="102" y="130"/>
                    </a:lnTo>
                    <a:lnTo>
                      <a:pt x="102" y="131"/>
                    </a:lnTo>
                    <a:lnTo>
                      <a:pt x="102" y="131"/>
                    </a:lnTo>
                    <a:lnTo>
                      <a:pt x="102" y="131"/>
                    </a:lnTo>
                    <a:lnTo>
                      <a:pt x="102" y="132"/>
                    </a:lnTo>
                    <a:lnTo>
                      <a:pt x="101" y="132"/>
                    </a:lnTo>
                    <a:lnTo>
                      <a:pt x="101" y="131"/>
                    </a:lnTo>
                    <a:lnTo>
                      <a:pt x="101" y="131"/>
                    </a:lnTo>
                    <a:lnTo>
                      <a:pt x="101" y="132"/>
                    </a:lnTo>
                    <a:lnTo>
                      <a:pt x="100" y="132"/>
                    </a:lnTo>
                    <a:lnTo>
                      <a:pt x="100" y="132"/>
                    </a:lnTo>
                    <a:lnTo>
                      <a:pt x="99" y="131"/>
                    </a:lnTo>
                    <a:lnTo>
                      <a:pt x="99" y="132"/>
                    </a:lnTo>
                    <a:lnTo>
                      <a:pt x="99" y="132"/>
                    </a:lnTo>
                    <a:lnTo>
                      <a:pt x="98" y="132"/>
                    </a:lnTo>
                    <a:lnTo>
                      <a:pt x="98" y="131"/>
                    </a:lnTo>
                    <a:lnTo>
                      <a:pt x="98" y="131"/>
                    </a:lnTo>
                    <a:lnTo>
                      <a:pt x="98" y="132"/>
                    </a:lnTo>
                    <a:lnTo>
                      <a:pt x="98" y="132"/>
                    </a:lnTo>
                    <a:lnTo>
                      <a:pt x="98" y="132"/>
                    </a:lnTo>
                    <a:lnTo>
                      <a:pt x="98" y="132"/>
                    </a:lnTo>
                    <a:lnTo>
                      <a:pt x="97" y="132"/>
                    </a:lnTo>
                    <a:lnTo>
                      <a:pt x="97" y="132"/>
                    </a:lnTo>
                    <a:lnTo>
                      <a:pt x="97" y="132"/>
                    </a:lnTo>
                    <a:lnTo>
                      <a:pt x="97" y="133"/>
                    </a:lnTo>
                    <a:lnTo>
                      <a:pt x="96" y="133"/>
                    </a:lnTo>
                    <a:lnTo>
                      <a:pt x="96" y="133"/>
                    </a:lnTo>
                    <a:lnTo>
                      <a:pt x="96" y="134"/>
                    </a:lnTo>
                    <a:lnTo>
                      <a:pt x="96" y="134"/>
                    </a:lnTo>
                    <a:lnTo>
                      <a:pt x="96" y="133"/>
                    </a:lnTo>
                    <a:lnTo>
                      <a:pt x="95" y="133"/>
                    </a:lnTo>
                    <a:lnTo>
                      <a:pt x="95" y="133"/>
                    </a:lnTo>
                    <a:lnTo>
                      <a:pt x="95" y="134"/>
                    </a:lnTo>
                    <a:lnTo>
                      <a:pt x="94" y="134"/>
                    </a:lnTo>
                    <a:lnTo>
                      <a:pt x="94" y="134"/>
                    </a:lnTo>
                    <a:lnTo>
                      <a:pt x="94" y="134"/>
                    </a:lnTo>
                    <a:lnTo>
                      <a:pt x="93" y="134"/>
                    </a:lnTo>
                    <a:lnTo>
                      <a:pt x="93" y="134"/>
                    </a:lnTo>
                    <a:lnTo>
                      <a:pt x="93" y="135"/>
                    </a:lnTo>
                    <a:lnTo>
                      <a:pt x="92" y="135"/>
                    </a:lnTo>
                    <a:lnTo>
                      <a:pt x="92" y="135"/>
                    </a:lnTo>
                    <a:lnTo>
                      <a:pt x="92" y="136"/>
                    </a:lnTo>
                    <a:lnTo>
                      <a:pt x="92" y="136"/>
                    </a:lnTo>
                    <a:lnTo>
                      <a:pt x="91" y="137"/>
                    </a:lnTo>
                    <a:lnTo>
                      <a:pt x="91" y="137"/>
                    </a:lnTo>
                    <a:lnTo>
                      <a:pt x="91" y="137"/>
                    </a:lnTo>
                    <a:lnTo>
                      <a:pt x="90" y="137"/>
                    </a:lnTo>
                    <a:lnTo>
                      <a:pt x="90" y="137"/>
                    </a:lnTo>
                    <a:lnTo>
                      <a:pt x="89" y="137"/>
                    </a:lnTo>
                    <a:lnTo>
                      <a:pt x="89" y="138"/>
                    </a:lnTo>
                    <a:lnTo>
                      <a:pt x="88" y="138"/>
                    </a:lnTo>
                    <a:lnTo>
                      <a:pt x="88" y="138"/>
                    </a:lnTo>
                    <a:lnTo>
                      <a:pt x="88" y="138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7" y="139"/>
                    </a:lnTo>
                    <a:lnTo>
                      <a:pt x="87" y="140"/>
                    </a:lnTo>
                    <a:lnTo>
                      <a:pt x="87" y="139"/>
                    </a:lnTo>
                    <a:lnTo>
                      <a:pt x="87" y="139"/>
                    </a:lnTo>
                    <a:lnTo>
                      <a:pt x="87" y="139"/>
                    </a:lnTo>
                    <a:lnTo>
                      <a:pt x="87" y="138"/>
                    </a:lnTo>
                    <a:lnTo>
                      <a:pt x="86" y="138"/>
                    </a:lnTo>
                    <a:lnTo>
                      <a:pt x="86" y="137"/>
                    </a:lnTo>
                    <a:lnTo>
                      <a:pt x="86" y="137"/>
                    </a:lnTo>
                    <a:lnTo>
                      <a:pt x="86" y="137"/>
                    </a:lnTo>
                    <a:lnTo>
                      <a:pt x="85" y="137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4" y="136"/>
                    </a:lnTo>
                    <a:lnTo>
                      <a:pt x="84" y="136"/>
                    </a:lnTo>
                    <a:lnTo>
                      <a:pt x="83" y="136"/>
                    </a:lnTo>
                    <a:lnTo>
                      <a:pt x="83" y="136"/>
                    </a:lnTo>
                    <a:lnTo>
                      <a:pt x="83" y="136"/>
                    </a:lnTo>
                    <a:lnTo>
                      <a:pt x="82" y="136"/>
                    </a:lnTo>
                    <a:lnTo>
                      <a:pt x="82" y="135"/>
                    </a:lnTo>
                    <a:lnTo>
                      <a:pt x="83" y="135"/>
                    </a:lnTo>
                    <a:lnTo>
                      <a:pt x="83" y="134"/>
                    </a:lnTo>
                    <a:lnTo>
                      <a:pt x="82" y="134"/>
                    </a:lnTo>
                    <a:lnTo>
                      <a:pt x="82" y="134"/>
                    </a:lnTo>
                    <a:lnTo>
                      <a:pt x="81" y="134"/>
                    </a:lnTo>
                    <a:lnTo>
                      <a:pt x="81" y="134"/>
                    </a:lnTo>
                    <a:lnTo>
                      <a:pt x="81" y="134"/>
                    </a:lnTo>
                    <a:lnTo>
                      <a:pt x="80" y="134"/>
                    </a:lnTo>
                    <a:lnTo>
                      <a:pt x="80" y="135"/>
                    </a:lnTo>
                    <a:lnTo>
                      <a:pt x="80" y="135"/>
                    </a:lnTo>
                    <a:lnTo>
                      <a:pt x="79" y="135"/>
                    </a:lnTo>
                    <a:lnTo>
                      <a:pt x="79" y="134"/>
                    </a:lnTo>
                    <a:lnTo>
                      <a:pt x="79" y="134"/>
                    </a:lnTo>
                    <a:lnTo>
                      <a:pt x="79" y="134"/>
                    </a:lnTo>
                    <a:lnTo>
                      <a:pt x="79" y="133"/>
                    </a:lnTo>
                    <a:lnTo>
                      <a:pt x="78" y="133"/>
                    </a:lnTo>
                    <a:lnTo>
                      <a:pt x="78" y="133"/>
                    </a:lnTo>
                    <a:lnTo>
                      <a:pt x="78" y="133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8" y="131"/>
                    </a:lnTo>
                    <a:lnTo>
                      <a:pt x="77" y="131"/>
                    </a:lnTo>
                    <a:lnTo>
                      <a:pt x="77" y="130"/>
                    </a:lnTo>
                    <a:lnTo>
                      <a:pt x="77" y="130"/>
                    </a:lnTo>
                    <a:lnTo>
                      <a:pt x="77" y="130"/>
                    </a:lnTo>
                    <a:lnTo>
                      <a:pt x="76" y="130"/>
                    </a:lnTo>
                    <a:lnTo>
                      <a:pt x="76" y="130"/>
                    </a:lnTo>
                    <a:lnTo>
                      <a:pt x="76" y="130"/>
                    </a:lnTo>
                    <a:lnTo>
                      <a:pt x="75" y="130"/>
                    </a:lnTo>
                    <a:lnTo>
                      <a:pt x="75" y="130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74" y="131"/>
                    </a:lnTo>
                    <a:lnTo>
                      <a:pt x="74" y="130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2" y="130"/>
                    </a:lnTo>
                    <a:lnTo>
                      <a:pt x="72" y="130"/>
                    </a:lnTo>
                    <a:lnTo>
                      <a:pt x="72" y="130"/>
                    </a:lnTo>
                    <a:lnTo>
                      <a:pt x="71" y="130"/>
                    </a:lnTo>
                    <a:lnTo>
                      <a:pt x="71" y="130"/>
                    </a:lnTo>
                    <a:lnTo>
                      <a:pt x="71" y="130"/>
                    </a:lnTo>
                    <a:lnTo>
                      <a:pt x="70" y="130"/>
                    </a:lnTo>
                    <a:lnTo>
                      <a:pt x="70" y="129"/>
                    </a:lnTo>
                    <a:lnTo>
                      <a:pt x="70" y="129"/>
                    </a:lnTo>
                    <a:lnTo>
                      <a:pt x="70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8" y="129"/>
                    </a:lnTo>
                    <a:lnTo>
                      <a:pt x="68" y="129"/>
                    </a:lnTo>
                    <a:lnTo>
                      <a:pt x="68" y="128"/>
                    </a:lnTo>
                    <a:lnTo>
                      <a:pt x="67" y="128"/>
                    </a:lnTo>
                    <a:lnTo>
                      <a:pt x="67" y="128"/>
                    </a:lnTo>
                    <a:lnTo>
                      <a:pt x="67" y="128"/>
                    </a:lnTo>
                    <a:lnTo>
                      <a:pt x="67" y="127"/>
                    </a:lnTo>
                    <a:lnTo>
                      <a:pt x="66" y="127"/>
                    </a:lnTo>
                    <a:lnTo>
                      <a:pt x="66" y="127"/>
                    </a:lnTo>
                    <a:lnTo>
                      <a:pt x="65" y="127"/>
                    </a:lnTo>
                    <a:lnTo>
                      <a:pt x="65" y="126"/>
                    </a:lnTo>
                    <a:lnTo>
                      <a:pt x="65" y="126"/>
                    </a:lnTo>
                    <a:lnTo>
                      <a:pt x="64" y="126"/>
                    </a:lnTo>
                    <a:lnTo>
                      <a:pt x="64" y="127"/>
                    </a:lnTo>
                    <a:lnTo>
                      <a:pt x="64" y="127"/>
                    </a:lnTo>
                    <a:lnTo>
                      <a:pt x="64" y="127"/>
                    </a:lnTo>
                    <a:lnTo>
                      <a:pt x="64" y="127"/>
                    </a:lnTo>
                    <a:lnTo>
                      <a:pt x="64" y="128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129"/>
                    </a:lnTo>
                    <a:lnTo>
                      <a:pt x="64" y="129"/>
                    </a:lnTo>
                    <a:lnTo>
                      <a:pt x="64" y="129"/>
                    </a:lnTo>
                    <a:lnTo>
                      <a:pt x="64" y="130"/>
                    </a:lnTo>
                    <a:lnTo>
                      <a:pt x="64" y="130"/>
                    </a:lnTo>
                    <a:lnTo>
                      <a:pt x="64" y="130"/>
                    </a:lnTo>
                    <a:lnTo>
                      <a:pt x="64" y="130"/>
                    </a:lnTo>
                    <a:lnTo>
                      <a:pt x="63" y="130"/>
                    </a:lnTo>
                    <a:lnTo>
                      <a:pt x="63" y="130"/>
                    </a:lnTo>
                    <a:lnTo>
                      <a:pt x="63" y="130"/>
                    </a:lnTo>
                    <a:lnTo>
                      <a:pt x="62" y="130"/>
                    </a:lnTo>
                    <a:lnTo>
                      <a:pt x="62" y="130"/>
                    </a:lnTo>
                    <a:lnTo>
                      <a:pt x="62" y="129"/>
                    </a:lnTo>
                    <a:lnTo>
                      <a:pt x="61" y="129"/>
                    </a:lnTo>
                    <a:lnTo>
                      <a:pt x="61" y="129"/>
                    </a:lnTo>
                    <a:lnTo>
                      <a:pt x="60" y="129"/>
                    </a:lnTo>
                    <a:lnTo>
                      <a:pt x="60" y="128"/>
                    </a:lnTo>
                    <a:lnTo>
                      <a:pt x="59" y="128"/>
                    </a:lnTo>
                    <a:lnTo>
                      <a:pt x="59" y="128"/>
                    </a:lnTo>
                    <a:lnTo>
                      <a:pt x="59" y="128"/>
                    </a:lnTo>
                    <a:lnTo>
                      <a:pt x="58" y="127"/>
                    </a:lnTo>
                    <a:lnTo>
                      <a:pt x="58" y="127"/>
                    </a:lnTo>
                    <a:lnTo>
                      <a:pt x="58" y="128"/>
                    </a:lnTo>
                    <a:lnTo>
                      <a:pt x="58" y="128"/>
                    </a:lnTo>
                    <a:lnTo>
                      <a:pt x="58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7" y="127"/>
                    </a:lnTo>
                    <a:lnTo>
                      <a:pt x="57" y="127"/>
                    </a:lnTo>
                    <a:lnTo>
                      <a:pt x="56" y="127"/>
                    </a:lnTo>
                    <a:lnTo>
                      <a:pt x="56" y="126"/>
                    </a:lnTo>
                    <a:lnTo>
                      <a:pt x="56" y="126"/>
                    </a:lnTo>
                    <a:lnTo>
                      <a:pt x="55" y="126"/>
                    </a:lnTo>
                    <a:lnTo>
                      <a:pt x="55" y="126"/>
                    </a:lnTo>
                    <a:lnTo>
                      <a:pt x="55" y="126"/>
                    </a:lnTo>
                    <a:lnTo>
                      <a:pt x="54" y="126"/>
                    </a:lnTo>
                    <a:lnTo>
                      <a:pt x="54" y="126"/>
                    </a:lnTo>
                    <a:lnTo>
                      <a:pt x="53" y="126"/>
                    </a:lnTo>
                    <a:lnTo>
                      <a:pt x="53" y="125"/>
                    </a:lnTo>
                    <a:lnTo>
                      <a:pt x="53" y="125"/>
                    </a:lnTo>
                    <a:lnTo>
                      <a:pt x="53" y="125"/>
                    </a:lnTo>
                    <a:lnTo>
                      <a:pt x="53" y="124"/>
                    </a:lnTo>
                    <a:lnTo>
                      <a:pt x="52" y="124"/>
                    </a:lnTo>
                    <a:lnTo>
                      <a:pt x="52" y="124"/>
                    </a:lnTo>
                    <a:lnTo>
                      <a:pt x="52" y="124"/>
                    </a:lnTo>
                    <a:lnTo>
                      <a:pt x="51" y="124"/>
                    </a:lnTo>
                    <a:lnTo>
                      <a:pt x="51" y="125"/>
                    </a:lnTo>
                    <a:lnTo>
                      <a:pt x="51" y="124"/>
                    </a:lnTo>
                    <a:lnTo>
                      <a:pt x="51" y="124"/>
                    </a:lnTo>
                    <a:lnTo>
                      <a:pt x="51" y="124"/>
                    </a:lnTo>
                    <a:lnTo>
                      <a:pt x="50" y="124"/>
                    </a:lnTo>
                    <a:lnTo>
                      <a:pt x="50" y="123"/>
                    </a:lnTo>
                    <a:lnTo>
                      <a:pt x="50" y="123"/>
                    </a:lnTo>
                    <a:lnTo>
                      <a:pt x="50" y="123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49" y="123"/>
                    </a:lnTo>
                    <a:lnTo>
                      <a:pt x="49" y="124"/>
                    </a:lnTo>
                    <a:lnTo>
                      <a:pt x="48" y="124"/>
                    </a:lnTo>
                    <a:lnTo>
                      <a:pt x="48" y="124"/>
                    </a:lnTo>
                    <a:lnTo>
                      <a:pt x="48" y="124"/>
                    </a:lnTo>
                    <a:lnTo>
                      <a:pt x="48" y="125"/>
                    </a:lnTo>
                    <a:lnTo>
                      <a:pt x="47" y="125"/>
                    </a:lnTo>
                    <a:lnTo>
                      <a:pt x="47" y="125"/>
                    </a:lnTo>
                    <a:lnTo>
                      <a:pt x="47" y="125"/>
                    </a:lnTo>
                    <a:lnTo>
                      <a:pt x="47" y="126"/>
                    </a:lnTo>
                    <a:lnTo>
                      <a:pt x="46" y="126"/>
                    </a:lnTo>
                    <a:lnTo>
                      <a:pt x="46" y="126"/>
                    </a:lnTo>
                    <a:lnTo>
                      <a:pt x="46" y="126"/>
                    </a:lnTo>
                    <a:lnTo>
                      <a:pt x="45" y="126"/>
                    </a:lnTo>
                    <a:lnTo>
                      <a:pt x="45" y="126"/>
                    </a:lnTo>
                    <a:lnTo>
                      <a:pt x="44" y="126"/>
                    </a:lnTo>
                    <a:lnTo>
                      <a:pt x="44" y="125"/>
                    </a:lnTo>
                    <a:lnTo>
                      <a:pt x="44" y="125"/>
                    </a:lnTo>
                    <a:lnTo>
                      <a:pt x="44" y="125"/>
                    </a:lnTo>
                    <a:lnTo>
                      <a:pt x="43" y="125"/>
                    </a:lnTo>
                    <a:lnTo>
                      <a:pt x="43" y="125"/>
                    </a:lnTo>
                    <a:lnTo>
                      <a:pt x="42" y="125"/>
                    </a:lnTo>
                    <a:lnTo>
                      <a:pt x="42" y="124"/>
                    </a:lnTo>
                    <a:lnTo>
                      <a:pt x="42" y="124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1" y="123"/>
                    </a:lnTo>
                    <a:lnTo>
                      <a:pt x="41" y="122"/>
                    </a:lnTo>
                    <a:lnTo>
                      <a:pt x="41" y="122"/>
                    </a:lnTo>
                    <a:lnTo>
                      <a:pt x="41" y="122"/>
                    </a:lnTo>
                    <a:lnTo>
                      <a:pt x="41" y="122"/>
                    </a:lnTo>
                    <a:lnTo>
                      <a:pt x="40" y="122"/>
                    </a:lnTo>
                    <a:lnTo>
                      <a:pt x="40" y="122"/>
                    </a:lnTo>
                    <a:lnTo>
                      <a:pt x="40" y="122"/>
                    </a:lnTo>
                    <a:lnTo>
                      <a:pt x="40" y="121"/>
                    </a:lnTo>
                    <a:lnTo>
                      <a:pt x="39" y="121"/>
                    </a:lnTo>
                    <a:lnTo>
                      <a:pt x="39" y="121"/>
                    </a:lnTo>
                    <a:lnTo>
                      <a:pt x="39" y="121"/>
                    </a:lnTo>
                    <a:lnTo>
                      <a:pt x="39" y="120"/>
                    </a:lnTo>
                    <a:lnTo>
                      <a:pt x="39" y="120"/>
                    </a:lnTo>
                    <a:lnTo>
                      <a:pt x="38" y="120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7" y="119"/>
                    </a:lnTo>
                    <a:lnTo>
                      <a:pt x="36" y="118"/>
                    </a:lnTo>
                    <a:lnTo>
                      <a:pt x="36" y="117"/>
                    </a:lnTo>
                    <a:lnTo>
                      <a:pt x="36" y="117"/>
                    </a:lnTo>
                    <a:lnTo>
                      <a:pt x="36" y="116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35" y="116"/>
                    </a:lnTo>
                    <a:lnTo>
                      <a:pt x="34" y="116"/>
                    </a:lnTo>
                    <a:lnTo>
                      <a:pt x="34" y="115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2" y="117"/>
                    </a:lnTo>
                    <a:lnTo>
                      <a:pt x="32" y="117"/>
                    </a:lnTo>
                    <a:lnTo>
                      <a:pt x="31" y="117"/>
                    </a:lnTo>
                    <a:lnTo>
                      <a:pt x="31" y="117"/>
                    </a:lnTo>
                    <a:lnTo>
                      <a:pt x="31" y="117"/>
                    </a:lnTo>
                    <a:lnTo>
                      <a:pt x="30" y="117"/>
                    </a:lnTo>
                    <a:lnTo>
                      <a:pt x="30" y="117"/>
                    </a:lnTo>
                    <a:lnTo>
                      <a:pt x="30" y="116"/>
                    </a:lnTo>
                    <a:lnTo>
                      <a:pt x="30" y="116"/>
                    </a:lnTo>
                    <a:lnTo>
                      <a:pt x="30" y="116"/>
                    </a:lnTo>
                    <a:lnTo>
                      <a:pt x="29" y="116"/>
                    </a:lnTo>
                    <a:lnTo>
                      <a:pt x="29" y="115"/>
                    </a:lnTo>
                    <a:lnTo>
                      <a:pt x="29" y="115"/>
                    </a:lnTo>
                    <a:lnTo>
                      <a:pt x="28" y="115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27" y="113"/>
                    </a:lnTo>
                    <a:lnTo>
                      <a:pt x="27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4" y="115"/>
                    </a:lnTo>
                    <a:lnTo>
                      <a:pt x="24" y="115"/>
                    </a:lnTo>
                    <a:lnTo>
                      <a:pt x="24" y="115"/>
                    </a:lnTo>
                    <a:lnTo>
                      <a:pt x="23" y="115"/>
                    </a:lnTo>
                    <a:lnTo>
                      <a:pt x="23" y="115"/>
                    </a:lnTo>
                    <a:lnTo>
                      <a:pt x="22" y="115"/>
                    </a:lnTo>
                    <a:lnTo>
                      <a:pt x="22" y="115"/>
                    </a:lnTo>
                    <a:lnTo>
                      <a:pt x="21" y="115"/>
                    </a:lnTo>
                    <a:lnTo>
                      <a:pt x="21" y="115"/>
                    </a:lnTo>
                    <a:lnTo>
                      <a:pt x="21" y="114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3"/>
                    </a:lnTo>
                    <a:lnTo>
                      <a:pt x="18" y="113"/>
                    </a:lnTo>
                    <a:lnTo>
                      <a:pt x="17" y="112"/>
                    </a:lnTo>
                    <a:lnTo>
                      <a:pt x="17" y="112"/>
                    </a:lnTo>
                    <a:lnTo>
                      <a:pt x="17" y="112"/>
                    </a:lnTo>
                    <a:lnTo>
                      <a:pt x="17" y="111"/>
                    </a:lnTo>
                    <a:lnTo>
                      <a:pt x="17" y="111"/>
                    </a:lnTo>
                    <a:lnTo>
                      <a:pt x="17" y="110"/>
                    </a:lnTo>
                    <a:lnTo>
                      <a:pt x="17" y="110"/>
                    </a:lnTo>
                    <a:lnTo>
                      <a:pt x="17" y="110"/>
                    </a:lnTo>
                    <a:lnTo>
                      <a:pt x="17" y="109"/>
                    </a:lnTo>
                    <a:lnTo>
                      <a:pt x="16" y="109"/>
                    </a:lnTo>
                    <a:lnTo>
                      <a:pt x="16" y="109"/>
                    </a:lnTo>
                    <a:lnTo>
                      <a:pt x="15" y="109"/>
                    </a:lnTo>
                    <a:lnTo>
                      <a:pt x="15" y="109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3" y="108"/>
                    </a:lnTo>
                    <a:lnTo>
                      <a:pt x="13" y="108"/>
                    </a:lnTo>
                    <a:lnTo>
                      <a:pt x="13" y="107"/>
                    </a:lnTo>
                    <a:lnTo>
                      <a:pt x="12" y="107"/>
                    </a:lnTo>
                    <a:lnTo>
                      <a:pt x="12" y="107"/>
                    </a:lnTo>
                    <a:lnTo>
                      <a:pt x="11" y="107"/>
                    </a:lnTo>
                    <a:lnTo>
                      <a:pt x="11" y="106"/>
                    </a:lnTo>
                    <a:lnTo>
                      <a:pt x="11" y="106"/>
                    </a:lnTo>
                    <a:lnTo>
                      <a:pt x="11" y="105"/>
                    </a:lnTo>
                    <a:lnTo>
                      <a:pt x="10" y="105"/>
                    </a:lnTo>
                    <a:lnTo>
                      <a:pt x="10" y="105"/>
                    </a:lnTo>
                    <a:lnTo>
                      <a:pt x="10" y="106"/>
                    </a:lnTo>
                    <a:lnTo>
                      <a:pt x="9" y="106"/>
                    </a:lnTo>
                    <a:lnTo>
                      <a:pt x="9" y="106"/>
                    </a:lnTo>
                    <a:lnTo>
                      <a:pt x="8" y="106"/>
                    </a:lnTo>
                    <a:lnTo>
                      <a:pt x="8" y="106"/>
                    </a:lnTo>
                    <a:lnTo>
                      <a:pt x="8" y="106"/>
                    </a:lnTo>
                    <a:lnTo>
                      <a:pt x="8" y="106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7" y="104"/>
                    </a:lnTo>
                    <a:lnTo>
                      <a:pt x="7" y="104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6" y="103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101"/>
                    </a:lnTo>
                    <a:lnTo>
                      <a:pt x="6" y="101"/>
                    </a:lnTo>
                    <a:lnTo>
                      <a:pt x="6" y="101"/>
                    </a:lnTo>
                    <a:lnTo>
                      <a:pt x="6" y="100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4" y="99"/>
                    </a:lnTo>
                    <a:lnTo>
                      <a:pt x="4" y="99"/>
                    </a:lnTo>
                    <a:lnTo>
                      <a:pt x="4" y="99"/>
                    </a:lnTo>
                    <a:lnTo>
                      <a:pt x="3" y="99"/>
                    </a:lnTo>
                    <a:lnTo>
                      <a:pt x="3" y="99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1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1" y="95"/>
                    </a:lnTo>
                    <a:lnTo>
                      <a:pt x="1" y="95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3" y="93"/>
                    </a:lnTo>
                    <a:lnTo>
                      <a:pt x="3" y="92"/>
                    </a:lnTo>
                    <a:lnTo>
                      <a:pt x="3" y="92"/>
                    </a:lnTo>
                    <a:lnTo>
                      <a:pt x="3" y="92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4" y="91"/>
                    </a:lnTo>
                    <a:lnTo>
                      <a:pt x="5" y="91"/>
                    </a:lnTo>
                    <a:lnTo>
                      <a:pt x="5" y="91"/>
                    </a:lnTo>
                    <a:lnTo>
                      <a:pt x="5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89"/>
                    </a:lnTo>
                    <a:lnTo>
                      <a:pt x="7" y="89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6" y="88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6" y="87"/>
                    </a:lnTo>
                    <a:lnTo>
                      <a:pt x="7" y="87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9" y="85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0" y="84"/>
                    </a:lnTo>
                    <a:lnTo>
                      <a:pt x="10" y="84"/>
                    </a:lnTo>
                    <a:close/>
                    <a:moveTo>
                      <a:pt x="161" y="32"/>
                    </a:moveTo>
                    <a:lnTo>
                      <a:pt x="161" y="31"/>
                    </a:lnTo>
                    <a:lnTo>
                      <a:pt x="161" y="32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0" name="Freeform 74">
                <a:extLst>
                  <a:ext uri="{FF2B5EF4-FFF2-40B4-BE49-F238E27FC236}">
                    <a16:creationId xmlns:a16="http://schemas.microsoft.com/office/drawing/2014/main" xmlns="" id="{B0AC0656-1339-4959-A255-A4F8DE70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6550" y="5899151"/>
                <a:ext cx="419100" cy="261938"/>
              </a:xfrm>
              <a:custGeom>
                <a:avLst/>
                <a:gdLst>
                  <a:gd name="T0" fmla="*/ 95 w 264"/>
                  <a:gd name="T1" fmla="*/ 34 h 165"/>
                  <a:gd name="T2" fmla="*/ 99 w 264"/>
                  <a:gd name="T3" fmla="*/ 47 h 165"/>
                  <a:gd name="T4" fmla="*/ 108 w 264"/>
                  <a:gd name="T5" fmla="*/ 56 h 165"/>
                  <a:gd name="T6" fmla="*/ 111 w 264"/>
                  <a:gd name="T7" fmla="*/ 69 h 165"/>
                  <a:gd name="T8" fmla="*/ 125 w 264"/>
                  <a:gd name="T9" fmla="*/ 74 h 165"/>
                  <a:gd name="T10" fmla="*/ 140 w 264"/>
                  <a:gd name="T11" fmla="*/ 78 h 165"/>
                  <a:gd name="T12" fmla="*/ 151 w 264"/>
                  <a:gd name="T13" fmla="*/ 74 h 165"/>
                  <a:gd name="T14" fmla="*/ 149 w 264"/>
                  <a:gd name="T15" fmla="*/ 60 h 165"/>
                  <a:gd name="T16" fmla="*/ 161 w 264"/>
                  <a:gd name="T17" fmla="*/ 57 h 165"/>
                  <a:gd name="T18" fmla="*/ 175 w 264"/>
                  <a:gd name="T19" fmla="*/ 63 h 165"/>
                  <a:gd name="T20" fmla="*/ 186 w 264"/>
                  <a:gd name="T21" fmla="*/ 62 h 165"/>
                  <a:gd name="T22" fmla="*/ 198 w 264"/>
                  <a:gd name="T23" fmla="*/ 68 h 165"/>
                  <a:gd name="T24" fmla="*/ 212 w 264"/>
                  <a:gd name="T25" fmla="*/ 73 h 165"/>
                  <a:gd name="T26" fmla="*/ 221 w 264"/>
                  <a:gd name="T27" fmla="*/ 70 h 165"/>
                  <a:gd name="T28" fmla="*/ 223 w 264"/>
                  <a:gd name="T29" fmla="*/ 56 h 165"/>
                  <a:gd name="T30" fmla="*/ 229 w 264"/>
                  <a:gd name="T31" fmla="*/ 43 h 165"/>
                  <a:gd name="T32" fmla="*/ 231 w 264"/>
                  <a:gd name="T33" fmla="*/ 49 h 165"/>
                  <a:gd name="T34" fmla="*/ 238 w 264"/>
                  <a:gd name="T35" fmla="*/ 57 h 165"/>
                  <a:gd name="T36" fmla="*/ 246 w 264"/>
                  <a:gd name="T37" fmla="*/ 65 h 165"/>
                  <a:gd name="T38" fmla="*/ 259 w 264"/>
                  <a:gd name="T39" fmla="*/ 74 h 165"/>
                  <a:gd name="T40" fmla="*/ 253 w 264"/>
                  <a:gd name="T41" fmla="*/ 82 h 165"/>
                  <a:gd name="T42" fmla="*/ 241 w 264"/>
                  <a:gd name="T43" fmla="*/ 91 h 165"/>
                  <a:gd name="T44" fmla="*/ 234 w 264"/>
                  <a:gd name="T45" fmla="*/ 101 h 165"/>
                  <a:gd name="T46" fmla="*/ 234 w 264"/>
                  <a:gd name="T47" fmla="*/ 113 h 165"/>
                  <a:gd name="T48" fmla="*/ 225 w 264"/>
                  <a:gd name="T49" fmla="*/ 124 h 165"/>
                  <a:gd name="T50" fmla="*/ 215 w 264"/>
                  <a:gd name="T51" fmla="*/ 130 h 165"/>
                  <a:gd name="T52" fmla="*/ 202 w 264"/>
                  <a:gd name="T53" fmla="*/ 127 h 165"/>
                  <a:gd name="T54" fmla="*/ 191 w 264"/>
                  <a:gd name="T55" fmla="*/ 131 h 165"/>
                  <a:gd name="T56" fmla="*/ 176 w 264"/>
                  <a:gd name="T57" fmla="*/ 133 h 165"/>
                  <a:gd name="T58" fmla="*/ 165 w 264"/>
                  <a:gd name="T59" fmla="*/ 137 h 165"/>
                  <a:gd name="T60" fmla="*/ 151 w 264"/>
                  <a:gd name="T61" fmla="*/ 137 h 165"/>
                  <a:gd name="T62" fmla="*/ 139 w 264"/>
                  <a:gd name="T63" fmla="*/ 141 h 165"/>
                  <a:gd name="T64" fmla="*/ 126 w 264"/>
                  <a:gd name="T65" fmla="*/ 138 h 165"/>
                  <a:gd name="T66" fmla="*/ 110 w 264"/>
                  <a:gd name="T67" fmla="*/ 140 h 165"/>
                  <a:gd name="T68" fmla="*/ 97 w 264"/>
                  <a:gd name="T69" fmla="*/ 146 h 165"/>
                  <a:gd name="T70" fmla="*/ 87 w 264"/>
                  <a:gd name="T71" fmla="*/ 144 h 165"/>
                  <a:gd name="T72" fmla="*/ 76 w 264"/>
                  <a:gd name="T73" fmla="*/ 154 h 165"/>
                  <a:gd name="T74" fmla="*/ 65 w 264"/>
                  <a:gd name="T75" fmla="*/ 162 h 165"/>
                  <a:gd name="T76" fmla="*/ 53 w 264"/>
                  <a:gd name="T77" fmla="*/ 160 h 165"/>
                  <a:gd name="T78" fmla="*/ 38 w 264"/>
                  <a:gd name="T79" fmla="*/ 159 h 165"/>
                  <a:gd name="T80" fmla="*/ 28 w 264"/>
                  <a:gd name="T81" fmla="*/ 157 h 165"/>
                  <a:gd name="T82" fmla="*/ 30 w 264"/>
                  <a:gd name="T83" fmla="*/ 143 h 165"/>
                  <a:gd name="T84" fmla="*/ 37 w 264"/>
                  <a:gd name="T85" fmla="*/ 131 h 165"/>
                  <a:gd name="T86" fmla="*/ 46 w 264"/>
                  <a:gd name="T87" fmla="*/ 121 h 165"/>
                  <a:gd name="T88" fmla="*/ 54 w 264"/>
                  <a:gd name="T89" fmla="*/ 110 h 165"/>
                  <a:gd name="T90" fmla="*/ 63 w 264"/>
                  <a:gd name="T91" fmla="*/ 100 h 165"/>
                  <a:gd name="T92" fmla="*/ 71 w 264"/>
                  <a:gd name="T93" fmla="*/ 89 h 165"/>
                  <a:gd name="T94" fmla="*/ 75 w 264"/>
                  <a:gd name="T95" fmla="*/ 77 h 165"/>
                  <a:gd name="T96" fmla="*/ 66 w 264"/>
                  <a:gd name="T97" fmla="*/ 74 h 165"/>
                  <a:gd name="T98" fmla="*/ 51 w 264"/>
                  <a:gd name="T99" fmla="*/ 68 h 165"/>
                  <a:gd name="T100" fmla="*/ 37 w 264"/>
                  <a:gd name="T101" fmla="*/ 65 h 165"/>
                  <a:gd name="T102" fmla="*/ 25 w 264"/>
                  <a:gd name="T103" fmla="*/ 61 h 165"/>
                  <a:gd name="T104" fmla="*/ 12 w 264"/>
                  <a:gd name="T105" fmla="*/ 55 h 165"/>
                  <a:gd name="T106" fmla="*/ 3 w 264"/>
                  <a:gd name="T107" fmla="*/ 46 h 165"/>
                  <a:gd name="T108" fmla="*/ 5 w 264"/>
                  <a:gd name="T109" fmla="*/ 35 h 165"/>
                  <a:gd name="T110" fmla="*/ 15 w 264"/>
                  <a:gd name="T111" fmla="*/ 23 h 165"/>
                  <a:gd name="T112" fmla="*/ 15 w 264"/>
                  <a:gd name="T113" fmla="*/ 10 h 165"/>
                  <a:gd name="T114" fmla="*/ 24 w 264"/>
                  <a:gd name="T115" fmla="*/ 1 h 165"/>
                  <a:gd name="T116" fmla="*/ 36 w 264"/>
                  <a:gd name="T117" fmla="*/ 8 h 165"/>
                  <a:gd name="T118" fmla="*/ 47 w 264"/>
                  <a:gd name="T119" fmla="*/ 11 h 165"/>
                  <a:gd name="T120" fmla="*/ 60 w 264"/>
                  <a:gd name="T121" fmla="*/ 17 h 165"/>
                  <a:gd name="T122" fmla="*/ 70 w 264"/>
                  <a:gd name="T123" fmla="*/ 17 h 165"/>
                  <a:gd name="T124" fmla="*/ 80 w 264"/>
                  <a:gd name="T125" fmla="*/ 2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4" h="165">
                    <a:moveTo>
                      <a:pt x="89" y="23"/>
                    </a:moveTo>
                    <a:lnTo>
                      <a:pt x="89" y="24"/>
                    </a:lnTo>
                    <a:lnTo>
                      <a:pt x="89" y="24"/>
                    </a:lnTo>
                    <a:lnTo>
                      <a:pt x="89" y="24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5"/>
                    </a:lnTo>
                    <a:lnTo>
                      <a:pt x="90" y="25"/>
                    </a:lnTo>
                    <a:lnTo>
                      <a:pt x="91" y="26"/>
                    </a:lnTo>
                    <a:lnTo>
                      <a:pt x="91" y="26"/>
                    </a:lnTo>
                    <a:lnTo>
                      <a:pt x="91" y="26"/>
                    </a:lnTo>
                    <a:lnTo>
                      <a:pt x="92" y="26"/>
                    </a:lnTo>
                    <a:lnTo>
                      <a:pt x="92" y="27"/>
                    </a:lnTo>
                    <a:lnTo>
                      <a:pt x="92" y="27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3" y="28"/>
                    </a:lnTo>
                    <a:lnTo>
                      <a:pt x="93" y="28"/>
                    </a:lnTo>
                    <a:lnTo>
                      <a:pt x="93" y="29"/>
                    </a:lnTo>
                    <a:lnTo>
                      <a:pt x="93" y="29"/>
                    </a:lnTo>
                    <a:lnTo>
                      <a:pt x="93" y="29"/>
                    </a:lnTo>
                    <a:lnTo>
                      <a:pt x="93" y="29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31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5" y="32"/>
                    </a:lnTo>
                    <a:lnTo>
                      <a:pt x="95" y="32"/>
                    </a:lnTo>
                    <a:lnTo>
                      <a:pt x="95" y="32"/>
                    </a:lnTo>
                    <a:lnTo>
                      <a:pt x="95" y="32"/>
                    </a:lnTo>
                    <a:lnTo>
                      <a:pt x="95" y="33"/>
                    </a:lnTo>
                    <a:lnTo>
                      <a:pt x="94" y="33"/>
                    </a:lnTo>
                    <a:lnTo>
                      <a:pt x="94" y="33"/>
                    </a:lnTo>
                    <a:lnTo>
                      <a:pt x="94" y="34"/>
                    </a:lnTo>
                    <a:lnTo>
                      <a:pt x="95" y="34"/>
                    </a:lnTo>
                    <a:lnTo>
                      <a:pt x="95" y="33"/>
                    </a:lnTo>
                    <a:lnTo>
                      <a:pt x="95" y="33"/>
                    </a:lnTo>
                    <a:lnTo>
                      <a:pt x="95" y="34"/>
                    </a:lnTo>
                    <a:lnTo>
                      <a:pt x="95" y="34"/>
                    </a:lnTo>
                    <a:lnTo>
                      <a:pt x="95" y="34"/>
                    </a:lnTo>
                    <a:lnTo>
                      <a:pt x="95" y="35"/>
                    </a:lnTo>
                    <a:lnTo>
                      <a:pt x="95" y="35"/>
                    </a:lnTo>
                    <a:lnTo>
                      <a:pt x="95" y="36"/>
                    </a:lnTo>
                    <a:lnTo>
                      <a:pt x="95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5" y="37"/>
                    </a:lnTo>
                    <a:lnTo>
                      <a:pt x="95" y="38"/>
                    </a:lnTo>
                    <a:lnTo>
                      <a:pt x="95" y="38"/>
                    </a:lnTo>
                    <a:lnTo>
                      <a:pt x="95" y="39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97" y="39"/>
                    </a:lnTo>
                    <a:lnTo>
                      <a:pt x="97" y="39"/>
                    </a:lnTo>
                    <a:lnTo>
                      <a:pt x="98" y="39"/>
                    </a:lnTo>
                    <a:lnTo>
                      <a:pt x="98" y="39"/>
                    </a:lnTo>
                    <a:lnTo>
                      <a:pt x="98" y="40"/>
                    </a:lnTo>
                    <a:lnTo>
                      <a:pt x="98" y="40"/>
                    </a:lnTo>
                    <a:lnTo>
                      <a:pt x="98" y="40"/>
                    </a:lnTo>
                    <a:lnTo>
                      <a:pt x="98" y="40"/>
                    </a:lnTo>
                    <a:lnTo>
                      <a:pt x="98" y="41"/>
                    </a:lnTo>
                    <a:lnTo>
                      <a:pt x="98" y="41"/>
                    </a:lnTo>
                    <a:lnTo>
                      <a:pt x="98" y="41"/>
                    </a:lnTo>
                    <a:lnTo>
                      <a:pt x="98" y="41"/>
                    </a:lnTo>
                    <a:lnTo>
                      <a:pt x="98" y="42"/>
                    </a:lnTo>
                    <a:lnTo>
                      <a:pt x="99" y="42"/>
                    </a:lnTo>
                    <a:lnTo>
                      <a:pt x="99" y="42"/>
                    </a:lnTo>
                    <a:lnTo>
                      <a:pt x="99" y="42"/>
                    </a:lnTo>
                    <a:lnTo>
                      <a:pt x="99" y="43"/>
                    </a:lnTo>
                    <a:lnTo>
                      <a:pt x="99" y="43"/>
                    </a:lnTo>
                    <a:lnTo>
                      <a:pt x="99" y="44"/>
                    </a:lnTo>
                    <a:lnTo>
                      <a:pt x="99" y="44"/>
                    </a:lnTo>
                    <a:lnTo>
                      <a:pt x="99" y="45"/>
                    </a:lnTo>
                    <a:lnTo>
                      <a:pt x="100" y="45"/>
                    </a:lnTo>
                    <a:lnTo>
                      <a:pt x="100" y="45"/>
                    </a:lnTo>
                    <a:lnTo>
                      <a:pt x="100" y="46"/>
                    </a:lnTo>
                    <a:lnTo>
                      <a:pt x="99" y="46"/>
                    </a:lnTo>
                    <a:lnTo>
                      <a:pt x="99" y="46"/>
                    </a:lnTo>
                    <a:lnTo>
                      <a:pt x="99" y="47"/>
                    </a:lnTo>
                    <a:lnTo>
                      <a:pt x="99" y="47"/>
                    </a:lnTo>
                    <a:lnTo>
                      <a:pt x="100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9"/>
                    </a:lnTo>
                    <a:lnTo>
                      <a:pt x="101" y="49"/>
                    </a:lnTo>
                    <a:lnTo>
                      <a:pt x="101" y="49"/>
                    </a:lnTo>
                    <a:lnTo>
                      <a:pt x="101" y="49"/>
                    </a:lnTo>
                    <a:lnTo>
                      <a:pt x="101" y="49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3" y="50"/>
                    </a:lnTo>
                    <a:lnTo>
                      <a:pt x="103" y="50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4" y="51"/>
                    </a:lnTo>
                    <a:lnTo>
                      <a:pt x="104" y="51"/>
                    </a:lnTo>
                    <a:lnTo>
                      <a:pt x="105" y="51"/>
                    </a:lnTo>
                    <a:lnTo>
                      <a:pt x="105" y="51"/>
                    </a:lnTo>
                    <a:lnTo>
                      <a:pt x="105" y="51"/>
                    </a:lnTo>
                    <a:lnTo>
                      <a:pt x="105" y="52"/>
                    </a:lnTo>
                    <a:lnTo>
                      <a:pt x="105" y="52"/>
                    </a:lnTo>
                    <a:lnTo>
                      <a:pt x="105" y="52"/>
                    </a:lnTo>
                    <a:lnTo>
                      <a:pt x="104" y="53"/>
                    </a:lnTo>
                    <a:lnTo>
                      <a:pt x="105" y="53"/>
                    </a:lnTo>
                    <a:lnTo>
                      <a:pt x="105" y="54"/>
                    </a:lnTo>
                    <a:lnTo>
                      <a:pt x="105" y="54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5" y="55"/>
                    </a:lnTo>
                    <a:lnTo>
                      <a:pt x="105" y="55"/>
                    </a:lnTo>
                    <a:lnTo>
                      <a:pt x="105" y="56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07" y="56"/>
                    </a:lnTo>
                    <a:lnTo>
                      <a:pt x="108" y="56"/>
                    </a:lnTo>
                    <a:lnTo>
                      <a:pt x="108" y="56"/>
                    </a:lnTo>
                    <a:lnTo>
                      <a:pt x="109" y="56"/>
                    </a:lnTo>
                    <a:lnTo>
                      <a:pt x="109" y="56"/>
                    </a:lnTo>
                    <a:lnTo>
                      <a:pt x="110" y="56"/>
                    </a:lnTo>
                    <a:lnTo>
                      <a:pt x="110" y="56"/>
                    </a:lnTo>
                    <a:lnTo>
                      <a:pt x="110" y="56"/>
                    </a:lnTo>
                    <a:lnTo>
                      <a:pt x="111" y="56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2" y="57"/>
                    </a:lnTo>
                    <a:lnTo>
                      <a:pt x="112" y="58"/>
                    </a:lnTo>
                    <a:lnTo>
                      <a:pt x="112" y="58"/>
                    </a:lnTo>
                    <a:lnTo>
                      <a:pt x="112" y="58"/>
                    </a:lnTo>
                    <a:lnTo>
                      <a:pt x="112" y="59"/>
                    </a:lnTo>
                    <a:lnTo>
                      <a:pt x="112" y="59"/>
                    </a:lnTo>
                    <a:lnTo>
                      <a:pt x="112" y="59"/>
                    </a:lnTo>
                    <a:lnTo>
                      <a:pt x="112" y="60"/>
                    </a:lnTo>
                    <a:lnTo>
                      <a:pt x="112" y="60"/>
                    </a:lnTo>
                    <a:lnTo>
                      <a:pt x="113" y="61"/>
                    </a:lnTo>
                    <a:lnTo>
                      <a:pt x="113" y="61"/>
                    </a:lnTo>
                    <a:lnTo>
                      <a:pt x="113" y="62"/>
                    </a:lnTo>
                    <a:lnTo>
                      <a:pt x="113" y="62"/>
                    </a:lnTo>
                    <a:lnTo>
                      <a:pt x="112" y="62"/>
                    </a:lnTo>
                    <a:lnTo>
                      <a:pt x="112" y="63"/>
                    </a:lnTo>
                    <a:lnTo>
                      <a:pt x="112" y="63"/>
                    </a:lnTo>
                    <a:lnTo>
                      <a:pt x="112" y="63"/>
                    </a:lnTo>
                    <a:lnTo>
                      <a:pt x="111" y="63"/>
                    </a:lnTo>
                    <a:lnTo>
                      <a:pt x="111" y="64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10" y="65"/>
                    </a:lnTo>
                    <a:lnTo>
                      <a:pt x="111" y="65"/>
                    </a:lnTo>
                    <a:lnTo>
                      <a:pt x="111" y="65"/>
                    </a:lnTo>
                    <a:lnTo>
                      <a:pt x="111" y="66"/>
                    </a:lnTo>
                    <a:lnTo>
                      <a:pt x="111" y="66"/>
                    </a:lnTo>
                    <a:lnTo>
                      <a:pt x="111" y="67"/>
                    </a:lnTo>
                    <a:lnTo>
                      <a:pt x="111" y="67"/>
                    </a:lnTo>
                    <a:lnTo>
                      <a:pt x="111" y="67"/>
                    </a:lnTo>
                    <a:lnTo>
                      <a:pt x="111" y="67"/>
                    </a:lnTo>
                    <a:lnTo>
                      <a:pt x="111" y="68"/>
                    </a:lnTo>
                    <a:lnTo>
                      <a:pt x="111" y="68"/>
                    </a:lnTo>
                    <a:lnTo>
                      <a:pt x="111" y="69"/>
                    </a:lnTo>
                    <a:lnTo>
                      <a:pt x="111" y="69"/>
                    </a:lnTo>
                    <a:lnTo>
                      <a:pt x="111" y="69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2" y="70"/>
                    </a:lnTo>
                    <a:lnTo>
                      <a:pt x="112" y="70"/>
                    </a:lnTo>
                    <a:lnTo>
                      <a:pt x="113" y="70"/>
                    </a:lnTo>
                    <a:lnTo>
                      <a:pt x="113" y="70"/>
                    </a:lnTo>
                    <a:lnTo>
                      <a:pt x="114" y="70"/>
                    </a:lnTo>
                    <a:lnTo>
                      <a:pt x="114" y="70"/>
                    </a:lnTo>
                    <a:lnTo>
                      <a:pt x="115" y="70"/>
                    </a:lnTo>
                    <a:lnTo>
                      <a:pt x="115" y="70"/>
                    </a:lnTo>
                    <a:lnTo>
                      <a:pt x="115" y="69"/>
                    </a:lnTo>
                    <a:lnTo>
                      <a:pt x="115" y="69"/>
                    </a:lnTo>
                    <a:lnTo>
                      <a:pt x="115" y="69"/>
                    </a:lnTo>
                    <a:lnTo>
                      <a:pt x="116" y="69"/>
                    </a:lnTo>
                    <a:lnTo>
                      <a:pt x="116" y="69"/>
                    </a:lnTo>
                    <a:lnTo>
                      <a:pt x="116" y="69"/>
                    </a:lnTo>
                    <a:lnTo>
                      <a:pt x="117" y="69"/>
                    </a:lnTo>
                    <a:lnTo>
                      <a:pt x="117" y="70"/>
                    </a:lnTo>
                    <a:lnTo>
                      <a:pt x="117" y="70"/>
                    </a:lnTo>
                    <a:lnTo>
                      <a:pt x="118" y="70"/>
                    </a:lnTo>
                    <a:lnTo>
                      <a:pt x="118" y="70"/>
                    </a:lnTo>
                    <a:lnTo>
                      <a:pt x="118" y="70"/>
                    </a:lnTo>
                    <a:lnTo>
                      <a:pt x="118" y="70"/>
                    </a:lnTo>
                    <a:lnTo>
                      <a:pt x="118" y="71"/>
                    </a:lnTo>
                    <a:lnTo>
                      <a:pt x="119" y="71"/>
                    </a:lnTo>
                    <a:lnTo>
                      <a:pt x="119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0" y="72"/>
                    </a:lnTo>
                    <a:lnTo>
                      <a:pt x="121" y="72"/>
                    </a:lnTo>
                    <a:lnTo>
                      <a:pt x="121" y="72"/>
                    </a:lnTo>
                    <a:lnTo>
                      <a:pt x="122" y="72"/>
                    </a:lnTo>
                    <a:lnTo>
                      <a:pt x="122" y="72"/>
                    </a:lnTo>
                    <a:lnTo>
                      <a:pt x="123" y="73"/>
                    </a:lnTo>
                    <a:lnTo>
                      <a:pt x="123" y="73"/>
                    </a:lnTo>
                    <a:lnTo>
                      <a:pt x="123" y="73"/>
                    </a:lnTo>
                    <a:lnTo>
                      <a:pt x="124" y="73"/>
                    </a:lnTo>
                    <a:lnTo>
                      <a:pt x="124" y="74"/>
                    </a:lnTo>
                    <a:lnTo>
                      <a:pt x="124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6" y="74"/>
                    </a:lnTo>
                    <a:lnTo>
                      <a:pt x="126" y="74"/>
                    </a:lnTo>
                    <a:lnTo>
                      <a:pt x="127" y="74"/>
                    </a:lnTo>
                    <a:lnTo>
                      <a:pt x="127" y="74"/>
                    </a:lnTo>
                    <a:lnTo>
                      <a:pt x="128" y="74"/>
                    </a:lnTo>
                    <a:lnTo>
                      <a:pt x="128" y="74"/>
                    </a:lnTo>
                    <a:lnTo>
                      <a:pt x="129" y="74"/>
                    </a:lnTo>
                    <a:lnTo>
                      <a:pt x="129" y="74"/>
                    </a:lnTo>
                    <a:lnTo>
                      <a:pt x="129" y="74"/>
                    </a:lnTo>
                    <a:lnTo>
                      <a:pt x="129" y="74"/>
                    </a:lnTo>
                    <a:lnTo>
                      <a:pt x="129" y="75"/>
                    </a:lnTo>
                    <a:lnTo>
                      <a:pt x="130" y="75"/>
                    </a:lnTo>
                    <a:lnTo>
                      <a:pt x="130" y="75"/>
                    </a:lnTo>
                    <a:lnTo>
                      <a:pt x="130" y="75"/>
                    </a:lnTo>
                    <a:lnTo>
                      <a:pt x="131" y="75"/>
                    </a:lnTo>
                    <a:lnTo>
                      <a:pt x="131" y="75"/>
                    </a:lnTo>
                    <a:lnTo>
                      <a:pt x="132" y="75"/>
                    </a:lnTo>
                    <a:lnTo>
                      <a:pt x="132" y="75"/>
                    </a:lnTo>
                    <a:lnTo>
                      <a:pt x="133" y="75"/>
                    </a:lnTo>
                    <a:lnTo>
                      <a:pt x="133" y="75"/>
                    </a:lnTo>
                    <a:lnTo>
                      <a:pt x="134" y="75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5" y="77"/>
                    </a:lnTo>
                    <a:lnTo>
                      <a:pt x="135" y="77"/>
                    </a:lnTo>
                    <a:lnTo>
                      <a:pt x="135" y="77"/>
                    </a:lnTo>
                    <a:lnTo>
                      <a:pt x="136" y="77"/>
                    </a:lnTo>
                    <a:lnTo>
                      <a:pt x="136" y="77"/>
                    </a:lnTo>
                    <a:lnTo>
                      <a:pt x="137" y="77"/>
                    </a:lnTo>
                    <a:lnTo>
                      <a:pt x="137" y="78"/>
                    </a:lnTo>
                    <a:lnTo>
                      <a:pt x="137" y="78"/>
                    </a:lnTo>
                    <a:lnTo>
                      <a:pt x="137" y="78"/>
                    </a:lnTo>
                    <a:lnTo>
                      <a:pt x="138" y="78"/>
                    </a:lnTo>
                    <a:lnTo>
                      <a:pt x="138" y="79"/>
                    </a:lnTo>
                    <a:lnTo>
                      <a:pt x="138" y="79"/>
                    </a:lnTo>
                    <a:lnTo>
                      <a:pt x="138" y="78"/>
                    </a:lnTo>
                    <a:lnTo>
                      <a:pt x="139" y="78"/>
                    </a:lnTo>
                    <a:lnTo>
                      <a:pt x="139" y="78"/>
                    </a:lnTo>
                    <a:lnTo>
                      <a:pt x="140" y="78"/>
                    </a:lnTo>
                    <a:lnTo>
                      <a:pt x="140" y="78"/>
                    </a:lnTo>
                    <a:lnTo>
                      <a:pt x="141" y="78"/>
                    </a:lnTo>
                    <a:lnTo>
                      <a:pt x="141" y="78"/>
                    </a:lnTo>
                    <a:lnTo>
                      <a:pt x="141" y="78"/>
                    </a:lnTo>
                    <a:lnTo>
                      <a:pt x="142" y="78"/>
                    </a:lnTo>
                    <a:lnTo>
                      <a:pt x="142" y="78"/>
                    </a:lnTo>
                    <a:lnTo>
                      <a:pt x="143" y="78"/>
                    </a:lnTo>
                    <a:lnTo>
                      <a:pt x="143" y="78"/>
                    </a:lnTo>
                    <a:lnTo>
                      <a:pt x="144" y="78"/>
                    </a:lnTo>
                    <a:lnTo>
                      <a:pt x="144" y="79"/>
                    </a:lnTo>
                    <a:lnTo>
                      <a:pt x="144" y="79"/>
                    </a:lnTo>
                    <a:lnTo>
                      <a:pt x="144" y="79"/>
                    </a:lnTo>
                    <a:lnTo>
                      <a:pt x="145" y="79"/>
                    </a:lnTo>
                    <a:lnTo>
                      <a:pt x="145" y="79"/>
                    </a:lnTo>
                    <a:lnTo>
                      <a:pt x="145" y="80"/>
                    </a:lnTo>
                    <a:lnTo>
                      <a:pt x="145" y="80"/>
                    </a:lnTo>
                    <a:lnTo>
                      <a:pt x="146" y="80"/>
                    </a:lnTo>
                    <a:lnTo>
                      <a:pt x="146" y="80"/>
                    </a:lnTo>
                    <a:lnTo>
                      <a:pt x="147" y="80"/>
                    </a:lnTo>
                    <a:lnTo>
                      <a:pt x="147" y="80"/>
                    </a:lnTo>
                    <a:lnTo>
                      <a:pt x="148" y="80"/>
                    </a:lnTo>
                    <a:lnTo>
                      <a:pt x="148" y="80"/>
                    </a:lnTo>
                    <a:lnTo>
                      <a:pt x="148" y="79"/>
                    </a:lnTo>
                    <a:lnTo>
                      <a:pt x="149" y="79"/>
                    </a:lnTo>
                    <a:lnTo>
                      <a:pt x="149" y="79"/>
                    </a:lnTo>
                    <a:lnTo>
                      <a:pt x="149" y="79"/>
                    </a:lnTo>
                    <a:lnTo>
                      <a:pt x="150" y="79"/>
                    </a:lnTo>
                    <a:lnTo>
                      <a:pt x="150" y="79"/>
                    </a:lnTo>
                    <a:lnTo>
                      <a:pt x="151" y="79"/>
                    </a:lnTo>
                    <a:lnTo>
                      <a:pt x="151" y="78"/>
                    </a:lnTo>
                    <a:lnTo>
                      <a:pt x="151" y="78"/>
                    </a:lnTo>
                    <a:lnTo>
                      <a:pt x="151" y="78"/>
                    </a:lnTo>
                    <a:lnTo>
                      <a:pt x="151" y="77"/>
                    </a:lnTo>
                    <a:lnTo>
                      <a:pt x="151" y="77"/>
                    </a:lnTo>
                    <a:lnTo>
                      <a:pt x="152" y="77"/>
                    </a:lnTo>
                    <a:lnTo>
                      <a:pt x="152" y="76"/>
                    </a:lnTo>
                    <a:lnTo>
                      <a:pt x="152" y="76"/>
                    </a:lnTo>
                    <a:lnTo>
                      <a:pt x="152" y="75"/>
                    </a:lnTo>
                    <a:lnTo>
                      <a:pt x="152" y="75"/>
                    </a:lnTo>
                    <a:lnTo>
                      <a:pt x="151" y="75"/>
                    </a:lnTo>
                    <a:lnTo>
                      <a:pt x="151" y="74"/>
                    </a:lnTo>
                    <a:lnTo>
                      <a:pt x="151" y="74"/>
                    </a:lnTo>
                    <a:lnTo>
                      <a:pt x="151" y="74"/>
                    </a:lnTo>
                    <a:lnTo>
                      <a:pt x="150" y="74"/>
                    </a:lnTo>
                    <a:lnTo>
                      <a:pt x="150" y="74"/>
                    </a:lnTo>
                    <a:lnTo>
                      <a:pt x="150" y="73"/>
                    </a:lnTo>
                    <a:lnTo>
                      <a:pt x="150" y="73"/>
                    </a:lnTo>
                    <a:lnTo>
                      <a:pt x="150" y="73"/>
                    </a:lnTo>
                    <a:lnTo>
                      <a:pt x="150" y="72"/>
                    </a:lnTo>
                    <a:lnTo>
                      <a:pt x="150" y="72"/>
                    </a:lnTo>
                    <a:lnTo>
                      <a:pt x="150" y="71"/>
                    </a:lnTo>
                    <a:lnTo>
                      <a:pt x="150" y="71"/>
                    </a:lnTo>
                    <a:lnTo>
                      <a:pt x="150" y="70"/>
                    </a:lnTo>
                    <a:lnTo>
                      <a:pt x="150" y="70"/>
                    </a:lnTo>
                    <a:lnTo>
                      <a:pt x="150" y="69"/>
                    </a:lnTo>
                    <a:lnTo>
                      <a:pt x="150" y="69"/>
                    </a:lnTo>
                    <a:lnTo>
                      <a:pt x="149" y="69"/>
                    </a:lnTo>
                    <a:lnTo>
                      <a:pt x="149" y="69"/>
                    </a:lnTo>
                    <a:lnTo>
                      <a:pt x="149" y="69"/>
                    </a:lnTo>
                    <a:lnTo>
                      <a:pt x="149" y="69"/>
                    </a:lnTo>
                    <a:lnTo>
                      <a:pt x="149" y="68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50" y="67"/>
                    </a:lnTo>
                    <a:lnTo>
                      <a:pt x="150" y="67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9" y="63"/>
                    </a:lnTo>
                    <a:lnTo>
                      <a:pt x="150" y="63"/>
                    </a:lnTo>
                    <a:lnTo>
                      <a:pt x="150" y="63"/>
                    </a:lnTo>
                    <a:lnTo>
                      <a:pt x="150" y="62"/>
                    </a:lnTo>
                    <a:lnTo>
                      <a:pt x="150" y="62"/>
                    </a:lnTo>
                    <a:lnTo>
                      <a:pt x="150" y="61"/>
                    </a:lnTo>
                    <a:lnTo>
                      <a:pt x="149" y="61"/>
                    </a:lnTo>
                    <a:lnTo>
                      <a:pt x="149" y="61"/>
                    </a:lnTo>
                    <a:lnTo>
                      <a:pt x="149" y="60"/>
                    </a:lnTo>
                    <a:lnTo>
                      <a:pt x="149" y="60"/>
                    </a:lnTo>
                    <a:lnTo>
                      <a:pt x="149" y="60"/>
                    </a:lnTo>
                    <a:lnTo>
                      <a:pt x="149" y="59"/>
                    </a:lnTo>
                    <a:lnTo>
                      <a:pt x="149" y="59"/>
                    </a:lnTo>
                    <a:lnTo>
                      <a:pt x="149" y="59"/>
                    </a:lnTo>
                    <a:lnTo>
                      <a:pt x="150" y="59"/>
                    </a:lnTo>
                    <a:lnTo>
                      <a:pt x="150" y="59"/>
                    </a:lnTo>
                    <a:lnTo>
                      <a:pt x="150" y="58"/>
                    </a:lnTo>
                    <a:lnTo>
                      <a:pt x="150" y="58"/>
                    </a:lnTo>
                    <a:lnTo>
                      <a:pt x="150" y="58"/>
                    </a:lnTo>
                    <a:lnTo>
                      <a:pt x="150" y="58"/>
                    </a:lnTo>
                    <a:lnTo>
                      <a:pt x="150" y="57"/>
                    </a:lnTo>
                    <a:lnTo>
                      <a:pt x="150" y="57"/>
                    </a:lnTo>
                    <a:lnTo>
                      <a:pt x="150" y="56"/>
                    </a:lnTo>
                    <a:lnTo>
                      <a:pt x="151" y="56"/>
                    </a:lnTo>
                    <a:lnTo>
                      <a:pt x="151" y="56"/>
                    </a:lnTo>
                    <a:lnTo>
                      <a:pt x="152" y="56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52" y="54"/>
                    </a:lnTo>
                    <a:lnTo>
                      <a:pt x="153" y="54"/>
                    </a:lnTo>
                    <a:lnTo>
                      <a:pt x="153" y="55"/>
                    </a:lnTo>
                    <a:lnTo>
                      <a:pt x="154" y="55"/>
                    </a:lnTo>
                    <a:lnTo>
                      <a:pt x="154" y="55"/>
                    </a:lnTo>
                    <a:lnTo>
                      <a:pt x="154" y="55"/>
                    </a:lnTo>
                    <a:lnTo>
                      <a:pt x="155" y="56"/>
                    </a:lnTo>
                    <a:lnTo>
                      <a:pt x="155" y="56"/>
                    </a:lnTo>
                    <a:lnTo>
                      <a:pt x="155" y="56"/>
                    </a:lnTo>
                    <a:lnTo>
                      <a:pt x="155" y="56"/>
                    </a:lnTo>
                    <a:lnTo>
                      <a:pt x="156" y="56"/>
                    </a:lnTo>
                    <a:lnTo>
                      <a:pt x="156" y="57"/>
                    </a:lnTo>
                    <a:lnTo>
                      <a:pt x="157" y="57"/>
                    </a:lnTo>
                    <a:lnTo>
                      <a:pt x="157" y="57"/>
                    </a:lnTo>
                    <a:lnTo>
                      <a:pt x="158" y="57"/>
                    </a:lnTo>
                    <a:lnTo>
                      <a:pt x="158" y="57"/>
                    </a:lnTo>
                    <a:lnTo>
                      <a:pt x="159" y="56"/>
                    </a:lnTo>
                    <a:lnTo>
                      <a:pt x="159" y="56"/>
                    </a:lnTo>
                    <a:lnTo>
                      <a:pt x="160" y="56"/>
                    </a:lnTo>
                    <a:lnTo>
                      <a:pt x="160" y="56"/>
                    </a:lnTo>
                    <a:lnTo>
                      <a:pt x="161" y="57"/>
                    </a:lnTo>
                    <a:lnTo>
                      <a:pt x="161" y="57"/>
                    </a:lnTo>
                    <a:lnTo>
                      <a:pt x="162" y="57"/>
                    </a:lnTo>
                    <a:lnTo>
                      <a:pt x="162" y="57"/>
                    </a:lnTo>
                    <a:lnTo>
                      <a:pt x="163" y="57"/>
                    </a:lnTo>
                    <a:lnTo>
                      <a:pt x="163" y="56"/>
                    </a:lnTo>
                    <a:lnTo>
                      <a:pt x="164" y="56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5" y="58"/>
                    </a:lnTo>
                    <a:lnTo>
                      <a:pt x="165" y="58"/>
                    </a:lnTo>
                    <a:lnTo>
                      <a:pt x="165" y="58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7" y="59"/>
                    </a:lnTo>
                    <a:lnTo>
                      <a:pt x="167" y="59"/>
                    </a:lnTo>
                    <a:lnTo>
                      <a:pt x="168" y="60"/>
                    </a:lnTo>
                    <a:lnTo>
                      <a:pt x="168" y="60"/>
                    </a:lnTo>
                    <a:lnTo>
                      <a:pt x="168" y="61"/>
                    </a:lnTo>
                    <a:lnTo>
                      <a:pt x="169" y="61"/>
                    </a:lnTo>
                    <a:lnTo>
                      <a:pt x="169" y="61"/>
                    </a:lnTo>
                    <a:lnTo>
                      <a:pt x="169" y="61"/>
                    </a:lnTo>
                    <a:lnTo>
                      <a:pt x="170" y="61"/>
                    </a:lnTo>
                    <a:lnTo>
                      <a:pt x="170" y="61"/>
                    </a:lnTo>
                    <a:lnTo>
                      <a:pt x="171" y="61"/>
                    </a:lnTo>
                    <a:lnTo>
                      <a:pt x="171" y="61"/>
                    </a:lnTo>
                    <a:lnTo>
                      <a:pt x="171" y="62"/>
                    </a:lnTo>
                    <a:lnTo>
                      <a:pt x="172" y="62"/>
                    </a:lnTo>
                    <a:lnTo>
                      <a:pt x="172" y="62"/>
                    </a:lnTo>
                    <a:lnTo>
                      <a:pt x="173" y="62"/>
                    </a:lnTo>
                    <a:lnTo>
                      <a:pt x="173" y="62"/>
                    </a:lnTo>
                    <a:lnTo>
                      <a:pt x="173" y="62"/>
                    </a:lnTo>
                    <a:lnTo>
                      <a:pt x="174" y="62"/>
                    </a:lnTo>
                    <a:lnTo>
                      <a:pt x="174" y="62"/>
                    </a:lnTo>
                    <a:lnTo>
                      <a:pt x="175" y="62"/>
                    </a:lnTo>
                    <a:lnTo>
                      <a:pt x="175" y="62"/>
                    </a:lnTo>
                    <a:lnTo>
                      <a:pt x="175" y="63"/>
                    </a:lnTo>
                    <a:lnTo>
                      <a:pt x="175" y="63"/>
                    </a:lnTo>
                    <a:lnTo>
                      <a:pt x="175" y="63"/>
                    </a:lnTo>
                    <a:lnTo>
                      <a:pt x="175" y="63"/>
                    </a:lnTo>
                    <a:lnTo>
                      <a:pt x="176" y="63"/>
                    </a:lnTo>
                    <a:lnTo>
                      <a:pt x="176" y="63"/>
                    </a:lnTo>
                    <a:lnTo>
                      <a:pt x="176" y="63"/>
                    </a:lnTo>
                    <a:lnTo>
                      <a:pt x="177" y="63"/>
                    </a:lnTo>
                    <a:lnTo>
                      <a:pt x="177" y="62"/>
                    </a:lnTo>
                    <a:lnTo>
                      <a:pt x="177" y="62"/>
                    </a:lnTo>
                    <a:lnTo>
                      <a:pt x="177" y="62"/>
                    </a:lnTo>
                    <a:lnTo>
                      <a:pt x="178" y="62"/>
                    </a:lnTo>
                    <a:lnTo>
                      <a:pt x="178" y="61"/>
                    </a:lnTo>
                    <a:lnTo>
                      <a:pt x="178" y="61"/>
                    </a:lnTo>
                    <a:lnTo>
                      <a:pt x="178" y="61"/>
                    </a:lnTo>
                    <a:lnTo>
                      <a:pt x="179" y="61"/>
                    </a:lnTo>
                    <a:lnTo>
                      <a:pt x="179" y="61"/>
                    </a:lnTo>
                    <a:lnTo>
                      <a:pt x="179" y="61"/>
                    </a:lnTo>
                    <a:lnTo>
                      <a:pt x="179" y="61"/>
                    </a:lnTo>
                    <a:lnTo>
                      <a:pt x="180" y="61"/>
                    </a:lnTo>
                    <a:lnTo>
                      <a:pt x="180" y="61"/>
                    </a:lnTo>
                    <a:lnTo>
                      <a:pt x="181" y="61"/>
                    </a:lnTo>
                    <a:lnTo>
                      <a:pt x="181" y="61"/>
                    </a:lnTo>
                    <a:lnTo>
                      <a:pt x="181" y="61"/>
                    </a:lnTo>
                    <a:lnTo>
                      <a:pt x="182" y="61"/>
                    </a:lnTo>
                    <a:lnTo>
                      <a:pt x="182" y="62"/>
                    </a:lnTo>
                    <a:lnTo>
                      <a:pt x="182" y="62"/>
                    </a:lnTo>
                    <a:lnTo>
                      <a:pt x="182" y="62"/>
                    </a:lnTo>
                    <a:lnTo>
                      <a:pt x="183" y="62"/>
                    </a:lnTo>
                    <a:lnTo>
                      <a:pt x="183" y="62"/>
                    </a:lnTo>
                    <a:lnTo>
                      <a:pt x="183" y="62"/>
                    </a:lnTo>
                    <a:lnTo>
                      <a:pt x="183" y="62"/>
                    </a:lnTo>
                    <a:lnTo>
                      <a:pt x="184" y="62"/>
                    </a:lnTo>
                    <a:lnTo>
                      <a:pt x="184" y="62"/>
                    </a:lnTo>
                    <a:lnTo>
                      <a:pt x="184" y="63"/>
                    </a:lnTo>
                    <a:lnTo>
                      <a:pt x="185" y="63"/>
                    </a:lnTo>
                    <a:lnTo>
                      <a:pt x="185" y="63"/>
                    </a:lnTo>
                    <a:lnTo>
                      <a:pt x="185" y="63"/>
                    </a:lnTo>
                    <a:lnTo>
                      <a:pt x="185" y="63"/>
                    </a:lnTo>
                    <a:lnTo>
                      <a:pt x="185" y="63"/>
                    </a:lnTo>
                    <a:lnTo>
                      <a:pt x="185" y="63"/>
                    </a:lnTo>
                    <a:lnTo>
                      <a:pt x="185" y="62"/>
                    </a:lnTo>
                    <a:lnTo>
                      <a:pt x="185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6" y="61"/>
                    </a:lnTo>
                    <a:lnTo>
                      <a:pt x="187" y="61"/>
                    </a:lnTo>
                    <a:lnTo>
                      <a:pt x="187" y="61"/>
                    </a:lnTo>
                    <a:lnTo>
                      <a:pt x="188" y="62"/>
                    </a:lnTo>
                    <a:lnTo>
                      <a:pt x="188" y="62"/>
                    </a:lnTo>
                    <a:lnTo>
                      <a:pt x="188" y="62"/>
                    </a:lnTo>
                    <a:lnTo>
                      <a:pt x="189" y="62"/>
                    </a:lnTo>
                    <a:lnTo>
                      <a:pt x="189" y="63"/>
                    </a:lnTo>
                    <a:lnTo>
                      <a:pt x="189" y="63"/>
                    </a:lnTo>
                    <a:lnTo>
                      <a:pt x="189" y="63"/>
                    </a:lnTo>
                    <a:lnTo>
                      <a:pt x="189" y="63"/>
                    </a:lnTo>
                    <a:lnTo>
                      <a:pt x="190" y="64"/>
                    </a:lnTo>
                    <a:lnTo>
                      <a:pt x="190" y="64"/>
                    </a:lnTo>
                    <a:lnTo>
                      <a:pt x="190" y="64"/>
                    </a:lnTo>
                    <a:lnTo>
                      <a:pt x="191" y="64"/>
                    </a:lnTo>
                    <a:lnTo>
                      <a:pt x="191" y="64"/>
                    </a:lnTo>
                    <a:lnTo>
                      <a:pt x="192" y="64"/>
                    </a:lnTo>
                    <a:lnTo>
                      <a:pt x="192" y="64"/>
                    </a:lnTo>
                    <a:lnTo>
                      <a:pt x="193" y="64"/>
                    </a:lnTo>
                    <a:lnTo>
                      <a:pt x="193" y="65"/>
                    </a:lnTo>
                    <a:lnTo>
                      <a:pt x="193" y="64"/>
                    </a:lnTo>
                    <a:lnTo>
                      <a:pt x="193" y="64"/>
                    </a:lnTo>
                    <a:lnTo>
                      <a:pt x="194" y="65"/>
                    </a:lnTo>
                    <a:lnTo>
                      <a:pt x="194" y="65"/>
                    </a:lnTo>
                    <a:lnTo>
                      <a:pt x="194" y="65"/>
                    </a:lnTo>
                    <a:lnTo>
                      <a:pt x="195" y="65"/>
                    </a:lnTo>
                    <a:lnTo>
                      <a:pt x="195" y="65"/>
                    </a:lnTo>
                    <a:lnTo>
                      <a:pt x="195" y="65"/>
                    </a:lnTo>
                    <a:lnTo>
                      <a:pt x="196" y="65"/>
                    </a:lnTo>
                    <a:lnTo>
                      <a:pt x="196" y="66"/>
                    </a:lnTo>
                    <a:lnTo>
                      <a:pt x="196" y="66"/>
                    </a:lnTo>
                    <a:lnTo>
                      <a:pt x="197" y="66"/>
                    </a:lnTo>
                    <a:lnTo>
                      <a:pt x="197" y="66"/>
                    </a:lnTo>
                    <a:lnTo>
                      <a:pt x="197" y="66"/>
                    </a:lnTo>
                    <a:lnTo>
                      <a:pt x="197" y="67"/>
                    </a:lnTo>
                    <a:lnTo>
                      <a:pt x="198" y="67"/>
                    </a:lnTo>
                    <a:lnTo>
                      <a:pt x="198" y="67"/>
                    </a:lnTo>
                    <a:lnTo>
                      <a:pt x="198" y="68"/>
                    </a:lnTo>
                    <a:lnTo>
                      <a:pt x="198" y="68"/>
                    </a:lnTo>
                    <a:lnTo>
                      <a:pt x="198" y="69"/>
                    </a:lnTo>
                    <a:lnTo>
                      <a:pt x="198" y="69"/>
                    </a:lnTo>
                    <a:lnTo>
                      <a:pt x="199" y="69"/>
                    </a:lnTo>
                    <a:lnTo>
                      <a:pt x="199" y="69"/>
                    </a:lnTo>
                    <a:lnTo>
                      <a:pt x="200" y="69"/>
                    </a:lnTo>
                    <a:lnTo>
                      <a:pt x="200" y="69"/>
                    </a:lnTo>
                    <a:lnTo>
                      <a:pt x="200" y="69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201" y="70"/>
                    </a:lnTo>
                    <a:lnTo>
                      <a:pt x="201" y="70"/>
                    </a:lnTo>
                    <a:lnTo>
                      <a:pt x="202" y="70"/>
                    </a:lnTo>
                    <a:lnTo>
                      <a:pt x="202" y="70"/>
                    </a:lnTo>
                    <a:lnTo>
                      <a:pt x="203" y="70"/>
                    </a:lnTo>
                    <a:lnTo>
                      <a:pt x="203" y="70"/>
                    </a:lnTo>
                    <a:lnTo>
                      <a:pt x="204" y="70"/>
                    </a:lnTo>
                    <a:lnTo>
                      <a:pt x="204" y="70"/>
                    </a:lnTo>
                    <a:lnTo>
                      <a:pt x="204" y="70"/>
                    </a:lnTo>
                    <a:lnTo>
                      <a:pt x="205" y="70"/>
                    </a:lnTo>
                    <a:lnTo>
                      <a:pt x="205" y="70"/>
                    </a:lnTo>
                    <a:lnTo>
                      <a:pt x="205" y="71"/>
                    </a:lnTo>
                    <a:lnTo>
                      <a:pt x="206" y="71"/>
                    </a:lnTo>
                    <a:lnTo>
                      <a:pt x="206" y="71"/>
                    </a:lnTo>
                    <a:lnTo>
                      <a:pt x="206" y="72"/>
                    </a:lnTo>
                    <a:lnTo>
                      <a:pt x="207" y="72"/>
                    </a:lnTo>
                    <a:lnTo>
                      <a:pt x="207" y="71"/>
                    </a:lnTo>
                    <a:lnTo>
                      <a:pt x="207" y="71"/>
                    </a:lnTo>
                    <a:lnTo>
                      <a:pt x="208" y="71"/>
                    </a:lnTo>
                    <a:lnTo>
                      <a:pt x="208" y="71"/>
                    </a:lnTo>
                    <a:lnTo>
                      <a:pt x="209" y="71"/>
                    </a:lnTo>
                    <a:lnTo>
                      <a:pt x="209" y="71"/>
                    </a:lnTo>
                    <a:lnTo>
                      <a:pt x="209" y="71"/>
                    </a:lnTo>
                    <a:lnTo>
                      <a:pt x="209" y="71"/>
                    </a:lnTo>
                    <a:lnTo>
                      <a:pt x="210" y="71"/>
                    </a:lnTo>
                    <a:lnTo>
                      <a:pt x="210" y="71"/>
                    </a:lnTo>
                    <a:lnTo>
                      <a:pt x="210" y="71"/>
                    </a:lnTo>
                    <a:lnTo>
                      <a:pt x="211" y="71"/>
                    </a:lnTo>
                    <a:lnTo>
                      <a:pt x="211" y="72"/>
                    </a:lnTo>
                    <a:lnTo>
                      <a:pt x="211" y="72"/>
                    </a:lnTo>
                    <a:lnTo>
                      <a:pt x="211" y="72"/>
                    </a:lnTo>
                    <a:lnTo>
                      <a:pt x="212" y="72"/>
                    </a:lnTo>
                    <a:lnTo>
                      <a:pt x="212" y="73"/>
                    </a:lnTo>
                    <a:lnTo>
                      <a:pt x="212" y="73"/>
                    </a:lnTo>
                    <a:lnTo>
                      <a:pt x="212" y="73"/>
                    </a:lnTo>
                    <a:lnTo>
                      <a:pt x="212" y="73"/>
                    </a:lnTo>
                    <a:lnTo>
                      <a:pt x="212" y="73"/>
                    </a:lnTo>
                    <a:lnTo>
                      <a:pt x="213" y="73"/>
                    </a:lnTo>
                    <a:lnTo>
                      <a:pt x="213" y="73"/>
                    </a:lnTo>
                    <a:lnTo>
                      <a:pt x="213" y="73"/>
                    </a:lnTo>
                    <a:lnTo>
                      <a:pt x="214" y="73"/>
                    </a:lnTo>
                    <a:lnTo>
                      <a:pt x="214" y="73"/>
                    </a:lnTo>
                    <a:lnTo>
                      <a:pt x="214" y="73"/>
                    </a:lnTo>
                    <a:lnTo>
                      <a:pt x="215" y="73"/>
                    </a:lnTo>
                    <a:lnTo>
                      <a:pt x="215" y="73"/>
                    </a:lnTo>
                    <a:lnTo>
                      <a:pt x="215" y="74"/>
                    </a:lnTo>
                    <a:lnTo>
                      <a:pt x="215" y="74"/>
                    </a:lnTo>
                    <a:lnTo>
                      <a:pt x="215" y="74"/>
                    </a:lnTo>
                    <a:lnTo>
                      <a:pt x="216" y="74"/>
                    </a:lnTo>
                    <a:lnTo>
                      <a:pt x="216" y="74"/>
                    </a:lnTo>
                    <a:lnTo>
                      <a:pt x="216" y="74"/>
                    </a:lnTo>
                    <a:lnTo>
                      <a:pt x="216" y="75"/>
                    </a:lnTo>
                    <a:lnTo>
                      <a:pt x="217" y="75"/>
                    </a:lnTo>
                    <a:lnTo>
                      <a:pt x="217" y="74"/>
                    </a:lnTo>
                    <a:lnTo>
                      <a:pt x="217" y="74"/>
                    </a:lnTo>
                    <a:lnTo>
                      <a:pt x="217" y="74"/>
                    </a:lnTo>
                    <a:lnTo>
                      <a:pt x="217" y="74"/>
                    </a:lnTo>
                    <a:lnTo>
                      <a:pt x="218" y="74"/>
                    </a:lnTo>
                    <a:lnTo>
                      <a:pt x="218" y="75"/>
                    </a:lnTo>
                    <a:lnTo>
                      <a:pt x="218" y="75"/>
                    </a:lnTo>
                    <a:lnTo>
                      <a:pt x="218" y="74"/>
                    </a:lnTo>
                    <a:lnTo>
                      <a:pt x="218" y="74"/>
                    </a:lnTo>
                    <a:lnTo>
                      <a:pt x="219" y="74"/>
                    </a:lnTo>
                    <a:lnTo>
                      <a:pt x="219" y="74"/>
                    </a:lnTo>
                    <a:lnTo>
                      <a:pt x="219" y="74"/>
                    </a:lnTo>
                    <a:lnTo>
                      <a:pt x="219" y="73"/>
                    </a:lnTo>
                    <a:lnTo>
                      <a:pt x="220" y="73"/>
                    </a:lnTo>
                    <a:lnTo>
                      <a:pt x="220" y="73"/>
                    </a:lnTo>
                    <a:lnTo>
                      <a:pt x="220" y="73"/>
                    </a:lnTo>
                    <a:lnTo>
                      <a:pt x="221" y="72"/>
                    </a:lnTo>
                    <a:lnTo>
                      <a:pt x="221" y="72"/>
                    </a:lnTo>
                    <a:lnTo>
                      <a:pt x="221" y="71"/>
                    </a:lnTo>
                    <a:lnTo>
                      <a:pt x="221" y="71"/>
                    </a:lnTo>
                    <a:lnTo>
                      <a:pt x="221" y="71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1" y="69"/>
                    </a:lnTo>
                    <a:lnTo>
                      <a:pt x="221" y="69"/>
                    </a:lnTo>
                    <a:lnTo>
                      <a:pt x="221" y="69"/>
                    </a:lnTo>
                    <a:lnTo>
                      <a:pt x="221" y="68"/>
                    </a:lnTo>
                    <a:lnTo>
                      <a:pt x="221" y="68"/>
                    </a:lnTo>
                    <a:lnTo>
                      <a:pt x="222" y="68"/>
                    </a:lnTo>
                    <a:lnTo>
                      <a:pt x="222" y="68"/>
                    </a:lnTo>
                    <a:lnTo>
                      <a:pt x="223" y="67"/>
                    </a:lnTo>
                    <a:lnTo>
                      <a:pt x="223" y="67"/>
                    </a:lnTo>
                    <a:lnTo>
                      <a:pt x="223" y="66"/>
                    </a:lnTo>
                    <a:lnTo>
                      <a:pt x="223" y="66"/>
                    </a:lnTo>
                    <a:lnTo>
                      <a:pt x="222" y="66"/>
                    </a:lnTo>
                    <a:lnTo>
                      <a:pt x="222" y="65"/>
                    </a:lnTo>
                    <a:lnTo>
                      <a:pt x="222" y="65"/>
                    </a:lnTo>
                    <a:lnTo>
                      <a:pt x="222" y="64"/>
                    </a:lnTo>
                    <a:lnTo>
                      <a:pt x="221" y="64"/>
                    </a:lnTo>
                    <a:lnTo>
                      <a:pt x="221" y="64"/>
                    </a:lnTo>
                    <a:lnTo>
                      <a:pt x="221" y="63"/>
                    </a:lnTo>
                    <a:lnTo>
                      <a:pt x="221" y="63"/>
                    </a:lnTo>
                    <a:lnTo>
                      <a:pt x="221" y="63"/>
                    </a:lnTo>
                    <a:lnTo>
                      <a:pt x="221" y="63"/>
                    </a:lnTo>
                    <a:lnTo>
                      <a:pt x="222" y="63"/>
                    </a:lnTo>
                    <a:lnTo>
                      <a:pt x="222" y="62"/>
                    </a:lnTo>
                    <a:lnTo>
                      <a:pt x="222" y="62"/>
                    </a:lnTo>
                    <a:lnTo>
                      <a:pt x="222" y="61"/>
                    </a:lnTo>
                    <a:lnTo>
                      <a:pt x="221" y="61"/>
                    </a:lnTo>
                    <a:lnTo>
                      <a:pt x="221" y="61"/>
                    </a:lnTo>
                    <a:lnTo>
                      <a:pt x="221" y="60"/>
                    </a:lnTo>
                    <a:lnTo>
                      <a:pt x="221" y="60"/>
                    </a:lnTo>
                    <a:lnTo>
                      <a:pt x="221" y="60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8"/>
                    </a:lnTo>
                    <a:lnTo>
                      <a:pt x="222" y="58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3" y="57"/>
                    </a:lnTo>
                    <a:lnTo>
                      <a:pt x="223" y="57"/>
                    </a:lnTo>
                    <a:lnTo>
                      <a:pt x="223" y="56"/>
                    </a:lnTo>
                    <a:lnTo>
                      <a:pt x="223" y="56"/>
                    </a:lnTo>
                    <a:lnTo>
                      <a:pt x="223" y="56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3"/>
                    </a:lnTo>
                    <a:lnTo>
                      <a:pt x="225" y="53"/>
                    </a:lnTo>
                    <a:lnTo>
                      <a:pt x="225" y="52"/>
                    </a:lnTo>
                    <a:lnTo>
                      <a:pt x="225" y="52"/>
                    </a:lnTo>
                    <a:lnTo>
                      <a:pt x="225" y="51"/>
                    </a:lnTo>
                    <a:lnTo>
                      <a:pt x="225" y="51"/>
                    </a:lnTo>
                    <a:lnTo>
                      <a:pt x="225" y="51"/>
                    </a:lnTo>
                    <a:lnTo>
                      <a:pt x="225" y="50"/>
                    </a:lnTo>
                    <a:lnTo>
                      <a:pt x="225" y="50"/>
                    </a:lnTo>
                    <a:lnTo>
                      <a:pt x="225" y="49"/>
                    </a:lnTo>
                    <a:lnTo>
                      <a:pt x="225" y="49"/>
                    </a:lnTo>
                    <a:lnTo>
                      <a:pt x="225" y="49"/>
                    </a:lnTo>
                    <a:lnTo>
                      <a:pt x="226" y="49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5" y="48"/>
                    </a:lnTo>
                    <a:lnTo>
                      <a:pt x="225" y="47"/>
                    </a:lnTo>
                    <a:lnTo>
                      <a:pt x="226" y="47"/>
                    </a:lnTo>
                    <a:lnTo>
                      <a:pt x="226" y="47"/>
                    </a:lnTo>
                    <a:lnTo>
                      <a:pt x="226" y="47"/>
                    </a:lnTo>
                    <a:lnTo>
                      <a:pt x="226" y="46"/>
                    </a:lnTo>
                    <a:lnTo>
                      <a:pt x="227" y="46"/>
                    </a:lnTo>
                    <a:lnTo>
                      <a:pt x="227" y="46"/>
                    </a:lnTo>
                    <a:lnTo>
                      <a:pt x="227" y="46"/>
                    </a:lnTo>
                    <a:lnTo>
                      <a:pt x="228" y="46"/>
                    </a:lnTo>
                    <a:lnTo>
                      <a:pt x="228" y="46"/>
                    </a:lnTo>
                    <a:lnTo>
                      <a:pt x="228" y="46"/>
                    </a:lnTo>
                    <a:lnTo>
                      <a:pt x="228" y="46"/>
                    </a:lnTo>
                    <a:lnTo>
                      <a:pt x="228" y="45"/>
                    </a:lnTo>
                    <a:lnTo>
                      <a:pt x="229" y="45"/>
                    </a:lnTo>
                    <a:lnTo>
                      <a:pt x="229" y="45"/>
                    </a:lnTo>
                    <a:lnTo>
                      <a:pt x="229" y="45"/>
                    </a:lnTo>
                    <a:lnTo>
                      <a:pt x="229" y="44"/>
                    </a:lnTo>
                    <a:lnTo>
                      <a:pt x="229" y="44"/>
                    </a:lnTo>
                    <a:lnTo>
                      <a:pt x="229" y="43"/>
                    </a:lnTo>
                    <a:lnTo>
                      <a:pt x="229" y="43"/>
                    </a:lnTo>
                    <a:lnTo>
                      <a:pt x="229" y="43"/>
                    </a:lnTo>
                    <a:lnTo>
                      <a:pt x="230" y="43"/>
                    </a:lnTo>
                    <a:lnTo>
                      <a:pt x="230" y="42"/>
                    </a:lnTo>
                    <a:lnTo>
                      <a:pt x="230" y="42"/>
                    </a:lnTo>
                    <a:lnTo>
                      <a:pt x="231" y="42"/>
                    </a:lnTo>
                    <a:lnTo>
                      <a:pt x="231" y="42"/>
                    </a:lnTo>
                    <a:lnTo>
                      <a:pt x="231" y="42"/>
                    </a:lnTo>
                    <a:lnTo>
                      <a:pt x="231" y="41"/>
                    </a:lnTo>
                    <a:lnTo>
                      <a:pt x="232" y="41"/>
                    </a:lnTo>
                    <a:lnTo>
                      <a:pt x="232" y="41"/>
                    </a:lnTo>
                    <a:lnTo>
                      <a:pt x="232" y="41"/>
                    </a:lnTo>
                    <a:lnTo>
                      <a:pt x="232" y="41"/>
                    </a:lnTo>
                    <a:lnTo>
                      <a:pt x="232" y="40"/>
                    </a:lnTo>
                    <a:lnTo>
                      <a:pt x="233" y="40"/>
                    </a:lnTo>
                    <a:lnTo>
                      <a:pt x="233" y="40"/>
                    </a:lnTo>
                    <a:lnTo>
                      <a:pt x="233" y="41"/>
                    </a:lnTo>
                    <a:lnTo>
                      <a:pt x="233" y="41"/>
                    </a:lnTo>
                    <a:lnTo>
                      <a:pt x="234" y="41"/>
                    </a:lnTo>
                    <a:lnTo>
                      <a:pt x="234" y="42"/>
                    </a:lnTo>
                    <a:lnTo>
                      <a:pt x="234" y="42"/>
                    </a:lnTo>
                    <a:lnTo>
                      <a:pt x="234" y="43"/>
                    </a:lnTo>
                    <a:lnTo>
                      <a:pt x="234" y="43"/>
                    </a:lnTo>
                    <a:lnTo>
                      <a:pt x="234" y="44"/>
                    </a:lnTo>
                    <a:lnTo>
                      <a:pt x="234" y="44"/>
                    </a:lnTo>
                    <a:lnTo>
                      <a:pt x="233" y="44"/>
                    </a:lnTo>
                    <a:lnTo>
                      <a:pt x="233" y="44"/>
                    </a:lnTo>
                    <a:lnTo>
                      <a:pt x="232" y="44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6"/>
                    </a:lnTo>
                    <a:lnTo>
                      <a:pt x="232" y="46"/>
                    </a:lnTo>
                    <a:lnTo>
                      <a:pt x="232" y="47"/>
                    </a:lnTo>
                    <a:lnTo>
                      <a:pt x="232" y="47"/>
                    </a:lnTo>
                    <a:lnTo>
                      <a:pt x="232" y="47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2" y="49"/>
                    </a:lnTo>
                    <a:lnTo>
                      <a:pt x="232" y="49"/>
                    </a:lnTo>
                    <a:lnTo>
                      <a:pt x="232" y="49"/>
                    </a:lnTo>
                    <a:lnTo>
                      <a:pt x="231" y="49"/>
                    </a:lnTo>
                    <a:lnTo>
                      <a:pt x="231" y="50"/>
                    </a:lnTo>
                    <a:lnTo>
                      <a:pt x="231" y="50"/>
                    </a:lnTo>
                    <a:lnTo>
                      <a:pt x="231" y="51"/>
                    </a:lnTo>
                    <a:lnTo>
                      <a:pt x="231" y="51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2" y="52"/>
                    </a:lnTo>
                    <a:lnTo>
                      <a:pt x="233" y="52"/>
                    </a:lnTo>
                    <a:lnTo>
                      <a:pt x="233" y="52"/>
                    </a:lnTo>
                    <a:lnTo>
                      <a:pt x="233" y="52"/>
                    </a:lnTo>
                    <a:lnTo>
                      <a:pt x="234" y="53"/>
                    </a:lnTo>
                    <a:lnTo>
                      <a:pt x="233" y="53"/>
                    </a:lnTo>
                    <a:lnTo>
                      <a:pt x="233" y="54"/>
                    </a:lnTo>
                    <a:lnTo>
                      <a:pt x="233" y="54"/>
                    </a:lnTo>
                    <a:lnTo>
                      <a:pt x="233" y="54"/>
                    </a:lnTo>
                    <a:lnTo>
                      <a:pt x="232" y="54"/>
                    </a:lnTo>
                    <a:lnTo>
                      <a:pt x="232" y="55"/>
                    </a:lnTo>
                    <a:lnTo>
                      <a:pt x="232" y="55"/>
                    </a:lnTo>
                    <a:lnTo>
                      <a:pt x="232" y="55"/>
                    </a:lnTo>
                    <a:lnTo>
                      <a:pt x="232" y="56"/>
                    </a:lnTo>
                    <a:lnTo>
                      <a:pt x="232" y="56"/>
                    </a:lnTo>
                    <a:lnTo>
                      <a:pt x="232" y="57"/>
                    </a:lnTo>
                    <a:lnTo>
                      <a:pt x="232" y="57"/>
                    </a:lnTo>
                    <a:lnTo>
                      <a:pt x="233" y="57"/>
                    </a:lnTo>
                    <a:lnTo>
                      <a:pt x="233" y="58"/>
                    </a:lnTo>
                    <a:lnTo>
                      <a:pt x="233" y="58"/>
                    </a:lnTo>
                    <a:lnTo>
                      <a:pt x="233" y="57"/>
                    </a:lnTo>
                    <a:lnTo>
                      <a:pt x="234" y="57"/>
                    </a:lnTo>
                    <a:lnTo>
                      <a:pt x="234" y="57"/>
                    </a:lnTo>
                    <a:lnTo>
                      <a:pt x="234" y="58"/>
                    </a:lnTo>
                    <a:lnTo>
                      <a:pt x="234" y="58"/>
                    </a:lnTo>
                    <a:lnTo>
                      <a:pt x="234" y="58"/>
                    </a:lnTo>
                    <a:lnTo>
                      <a:pt x="235" y="58"/>
                    </a:lnTo>
                    <a:lnTo>
                      <a:pt x="235" y="58"/>
                    </a:lnTo>
                    <a:lnTo>
                      <a:pt x="236" y="58"/>
                    </a:lnTo>
                    <a:lnTo>
                      <a:pt x="236" y="57"/>
                    </a:lnTo>
                    <a:lnTo>
                      <a:pt x="236" y="57"/>
                    </a:lnTo>
                    <a:lnTo>
                      <a:pt x="237" y="57"/>
                    </a:lnTo>
                    <a:lnTo>
                      <a:pt x="237" y="57"/>
                    </a:lnTo>
                    <a:lnTo>
                      <a:pt x="237" y="57"/>
                    </a:lnTo>
                    <a:lnTo>
                      <a:pt x="238" y="57"/>
                    </a:lnTo>
                    <a:lnTo>
                      <a:pt x="238" y="57"/>
                    </a:lnTo>
                    <a:lnTo>
                      <a:pt x="238" y="58"/>
                    </a:lnTo>
                    <a:lnTo>
                      <a:pt x="237" y="58"/>
                    </a:lnTo>
                    <a:lnTo>
                      <a:pt x="238" y="58"/>
                    </a:lnTo>
                    <a:lnTo>
                      <a:pt x="238" y="58"/>
                    </a:lnTo>
                    <a:lnTo>
                      <a:pt x="239" y="58"/>
                    </a:lnTo>
                    <a:lnTo>
                      <a:pt x="239" y="58"/>
                    </a:lnTo>
                    <a:lnTo>
                      <a:pt x="239" y="58"/>
                    </a:lnTo>
                    <a:lnTo>
                      <a:pt x="240" y="58"/>
                    </a:lnTo>
                    <a:lnTo>
                      <a:pt x="240" y="59"/>
                    </a:lnTo>
                    <a:lnTo>
                      <a:pt x="240" y="59"/>
                    </a:lnTo>
                    <a:lnTo>
                      <a:pt x="240" y="59"/>
                    </a:lnTo>
                    <a:lnTo>
                      <a:pt x="240" y="59"/>
                    </a:lnTo>
                    <a:lnTo>
                      <a:pt x="240" y="60"/>
                    </a:lnTo>
                    <a:lnTo>
                      <a:pt x="241" y="60"/>
                    </a:lnTo>
                    <a:lnTo>
                      <a:pt x="241" y="60"/>
                    </a:lnTo>
                    <a:lnTo>
                      <a:pt x="241" y="60"/>
                    </a:lnTo>
                    <a:lnTo>
                      <a:pt x="242" y="61"/>
                    </a:lnTo>
                    <a:lnTo>
                      <a:pt x="242" y="61"/>
                    </a:lnTo>
                    <a:lnTo>
                      <a:pt x="242" y="62"/>
                    </a:lnTo>
                    <a:lnTo>
                      <a:pt x="242" y="62"/>
                    </a:lnTo>
                    <a:lnTo>
                      <a:pt x="242" y="62"/>
                    </a:lnTo>
                    <a:lnTo>
                      <a:pt x="243" y="62"/>
                    </a:lnTo>
                    <a:lnTo>
                      <a:pt x="243" y="63"/>
                    </a:lnTo>
                    <a:lnTo>
                      <a:pt x="242" y="63"/>
                    </a:lnTo>
                    <a:lnTo>
                      <a:pt x="243" y="63"/>
                    </a:lnTo>
                    <a:lnTo>
                      <a:pt x="243" y="63"/>
                    </a:lnTo>
                    <a:lnTo>
                      <a:pt x="243" y="63"/>
                    </a:lnTo>
                    <a:lnTo>
                      <a:pt x="244" y="63"/>
                    </a:lnTo>
                    <a:lnTo>
                      <a:pt x="244" y="63"/>
                    </a:lnTo>
                    <a:lnTo>
                      <a:pt x="244" y="63"/>
                    </a:lnTo>
                    <a:lnTo>
                      <a:pt x="244" y="63"/>
                    </a:lnTo>
                    <a:lnTo>
                      <a:pt x="244" y="64"/>
                    </a:lnTo>
                    <a:lnTo>
                      <a:pt x="244" y="64"/>
                    </a:lnTo>
                    <a:lnTo>
                      <a:pt x="244" y="64"/>
                    </a:lnTo>
                    <a:lnTo>
                      <a:pt x="244" y="65"/>
                    </a:lnTo>
                    <a:lnTo>
                      <a:pt x="245" y="65"/>
                    </a:lnTo>
                    <a:lnTo>
                      <a:pt x="245" y="65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6" y="65"/>
                    </a:lnTo>
                    <a:lnTo>
                      <a:pt x="246" y="66"/>
                    </a:lnTo>
                    <a:lnTo>
                      <a:pt x="246" y="65"/>
                    </a:lnTo>
                    <a:lnTo>
                      <a:pt x="247" y="65"/>
                    </a:lnTo>
                    <a:lnTo>
                      <a:pt x="247" y="66"/>
                    </a:lnTo>
                    <a:lnTo>
                      <a:pt x="247" y="66"/>
                    </a:lnTo>
                    <a:lnTo>
                      <a:pt x="248" y="66"/>
                    </a:lnTo>
                    <a:lnTo>
                      <a:pt x="248" y="66"/>
                    </a:lnTo>
                    <a:lnTo>
                      <a:pt x="249" y="66"/>
                    </a:lnTo>
                    <a:lnTo>
                      <a:pt x="249" y="67"/>
                    </a:lnTo>
                    <a:lnTo>
                      <a:pt x="249" y="67"/>
                    </a:lnTo>
                    <a:lnTo>
                      <a:pt x="249" y="67"/>
                    </a:lnTo>
                    <a:lnTo>
                      <a:pt x="250" y="67"/>
                    </a:lnTo>
                    <a:lnTo>
                      <a:pt x="250" y="68"/>
                    </a:lnTo>
                    <a:lnTo>
                      <a:pt x="251" y="68"/>
                    </a:lnTo>
                    <a:lnTo>
                      <a:pt x="251" y="67"/>
                    </a:lnTo>
                    <a:lnTo>
                      <a:pt x="251" y="68"/>
                    </a:lnTo>
                    <a:lnTo>
                      <a:pt x="252" y="68"/>
                    </a:lnTo>
                    <a:lnTo>
                      <a:pt x="252" y="68"/>
                    </a:lnTo>
                    <a:lnTo>
                      <a:pt x="252" y="68"/>
                    </a:lnTo>
                    <a:lnTo>
                      <a:pt x="253" y="68"/>
                    </a:lnTo>
                    <a:lnTo>
                      <a:pt x="253" y="69"/>
                    </a:lnTo>
                    <a:lnTo>
                      <a:pt x="253" y="69"/>
                    </a:lnTo>
                    <a:lnTo>
                      <a:pt x="253" y="69"/>
                    </a:lnTo>
                    <a:lnTo>
                      <a:pt x="253" y="69"/>
                    </a:lnTo>
                    <a:lnTo>
                      <a:pt x="253" y="69"/>
                    </a:lnTo>
                    <a:lnTo>
                      <a:pt x="253" y="69"/>
                    </a:lnTo>
                    <a:lnTo>
                      <a:pt x="253" y="70"/>
                    </a:lnTo>
                    <a:lnTo>
                      <a:pt x="253" y="70"/>
                    </a:lnTo>
                    <a:lnTo>
                      <a:pt x="254" y="70"/>
                    </a:lnTo>
                    <a:lnTo>
                      <a:pt x="254" y="70"/>
                    </a:lnTo>
                    <a:lnTo>
                      <a:pt x="254" y="70"/>
                    </a:lnTo>
                    <a:lnTo>
                      <a:pt x="255" y="70"/>
                    </a:lnTo>
                    <a:lnTo>
                      <a:pt x="255" y="71"/>
                    </a:lnTo>
                    <a:lnTo>
                      <a:pt x="255" y="71"/>
                    </a:lnTo>
                    <a:lnTo>
                      <a:pt x="256" y="72"/>
                    </a:lnTo>
                    <a:lnTo>
                      <a:pt x="256" y="72"/>
                    </a:lnTo>
                    <a:lnTo>
                      <a:pt x="257" y="72"/>
                    </a:lnTo>
                    <a:lnTo>
                      <a:pt x="257" y="73"/>
                    </a:lnTo>
                    <a:lnTo>
                      <a:pt x="258" y="73"/>
                    </a:lnTo>
                    <a:lnTo>
                      <a:pt x="258" y="73"/>
                    </a:lnTo>
                    <a:lnTo>
                      <a:pt x="258" y="73"/>
                    </a:lnTo>
                    <a:lnTo>
                      <a:pt x="258" y="74"/>
                    </a:lnTo>
                    <a:lnTo>
                      <a:pt x="259" y="74"/>
                    </a:lnTo>
                    <a:lnTo>
                      <a:pt x="259" y="74"/>
                    </a:lnTo>
                    <a:lnTo>
                      <a:pt x="259" y="74"/>
                    </a:lnTo>
                    <a:lnTo>
                      <a:pt x="260" y="74"/>
                    </a:lnTo>
                    <a:lnTo>
                      <a:pt x="260" y="74"/>
                    </a:lnTo>
                    <a:lnTo>
                      <a:pt x="261" y="74"/>
                    </a:lnTo>
                    <a:lnTo>
                      <a:pt x="261" y="74"/>
                    </a:lnTo>
                    <a:lnTo>
                      <a:pt x="261" y="74"/>
                    </a:lnTo>
                    <a:lnTo>
                      <a:pt x="262" y="74"/>
                    </a:lnTo>
                    <a:lnTo>
                      <a:pt x="262" y="74"/>
                    </a:lnTo>
                    <a:lnTo>
                      <a:pt x="263" y="74"/>
                    </a:lnTo>
                    <a:lnTo>
                      <a:pt x="263" y="74"/>
                    </a:lnTo>
                    <a:lnTo>
                      <a:pt x="264" y="74"/>
                    </a:lnTo>
                    <a:lnTo>
                      <a:pt x="263" y="75"/>
                    </a:lnTo>
                    <a:lnTo>
                      <a:pt x="261" y="76"/>
                    </a:lnTo>
                    <a:lnTo>
                      <a:pt x="261" y="77"/>
                    </a:lnTo>
                    <a:lnTo>
                      <a:pt x="261" y="79"/>
                    </a:lnTo>
                    <a:lnTo>
                      <a:pt x="261" y="79"/>
                    </a:lnTo>
                    <a:lnTo>
                      <a:pt x="261" y="79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81"/>
                    </a:lnTo>
                    <a:lnTo>
                      <a:pt x="260" y="81"/>
                    </a:lnTo>
                    <a:lnTo>
                      <a:pt x="259" y="81"/>
                    </a:lnTo>
                    <a:lnTo>
                      <a:pt x="259" y="81"/>
                    </a:lnTo>
                    <a:lnTo>
                      <a:pt x="258" y="81"/>
                    </a:lnTo>
                    <a:lnTo>
                      <a:pt x="258" y="80"/>
                    </a:lnTo>
                    <a:lnTo>
                      <a:pt x="258" y="80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6" y="80"/>
                    </a:lnTo>
                    <a:lnTo>
                      <a:pt x="256" y="80"/>
                    </a:lnTo>
                    <a:lnTo>
                      <a:pt x="255" y="80"/>
                    </a:lnTo>
                    <a:lnTo>
                      <a:pt x="255" y="81"/>
                    </a:lnTo>
                    <a:lnTo>
                      <a:pt x="255" y="81"/>
                    </a:lnTo>
                    <a:lnTo>
                      <a:pt x="255" y="81"/>
                    </a:lnTo>
                    <a:lnTo>
                      <a:pt x="255" y="81"/>
                    </a:lnTo>
                    <a:lnTo>
                      <a:pt x="255" y="82"/>
                    </a:lnTo>
                    <a:lnTo>
                      <a:pt x="254" y="82"/>
                    </a:lnTo>
                    <a:lnTo>
                      <a:pt x="254" y="82"/>
                    </a:lnTo>
                    <a:lnTo>
                      <a:pt x="254" y="82"/>
                    </a:lnTo>
                    <a:lnTo>
                      <a:pt x="253" y="82"/>
                    </a:lnTo>
                    <a:lnTo>
                      <a:pt x="253" y="82"/>
                    </a:lnTo>
                    <a:lnTo>
                      <a:pt x="253" y="82"/>
                    </a:lnTo>
                    <a:lnTo>
                      <a:pt x="252" y="83"/>
                    </a:lnTo>
                    <a:lnTo>
                      <a:pt x="252" y="83"/>
                    </a:lnTo>
                    <a:lnTo>
                      <a:pt x="252" y="83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85"/>
                    </a:lnTo>
                    <a:lnTo>
                      <a:pt x="252" y="85"/>
                    </a:lnTo>
                    <a:lnTo>
                      <a:pt x="252" y="86"/>
                    </a:lnTo>
                    <a:lnTo>
                      <a:pt x="252" y="86"/>
                    </a:lnTo>
                    <a:lnTo>
                      <a:pt x="251" y="86"/>
                    </a:lnTo>
                    <a:lnTo>
                      <a:pt x="251" y="86"/>
                    </a:lnTo>
                    <a:lnTo>
                      <a:pt x="251" y="86"/>
                    </a:lnTo>
                    <a:lnTo>
                      <a:pt x="250" y="86"/>
                    </a:lnTo>
                    <a:lnTo>
                      <a:pt x="250" y="86"/>
                    </a:lnTo>
                    <a:lnTo>
                      <a:pt x="250" y="86"/>
                    </a:lnTo>
                    <a:lnTo>
                      <a:pt x="249" y="86"/>
                    </a:lnTo>
                    <a:lnTo>
                      <a:pt x="249" y="87"/>
                    </a:lnTo>
                    <a:lnTo>
                      <a:pt x="249" y="87"/>
                    </a:lnTo>
                    <a:lnTo>
                      <a:pt x="248" y="87"/>
                    </a:lnTo>
                    <a:lnTo>
                      <a:pt x="248" y="87"/>
                    </a:lnTo>
                    <a:lnTo>
                      <a:pt x="248" y="87"/>
                    </a:lnTo>
                    <a:lnTo>
                      <a:pt x="247" y="87"/>
                    </a:lnTo>
                    <a:lnTo>
                      <a:pt x="247" y="88"/>
                    </a:lnTo>
                    <a:lnTo>
                      <a:pt x="247" y="88"/>
                    </a:lnTo>
                    <a:lnTo>
                      <a:pt x="247" y="88"/>
                    </a:lnTo>
                    <a:lnTo>
                      <a:pt x="246" y="89"/>
                    </a:lnTo>
                    <a:lnTo>
                      <a:pt x="246" y="89"/>
                    </a:lnTo>
                    <a:lnTo>
                      <a:pt x="245" y="89"/>
                    </a:lnTo>
                    <a:lnTo>
                      <a:pt x="245" y="89"/>
                    </a:lnTo>
                    <a:lnTo>
                      <a:pt x="245" y="89"/>
                    </a:lnTo>
                    <a:lnTo>
                      <a:pt x="244" y="89"/>
                    </a:lnTo>
                    <a:lnTo>
                      <a:pt x="244" y="90"/>
                    </a:lnTo>
                    <a:lnTo>
                      <a:pt x="244" y="90"/>
                    </a:lnTo>
                    <a:lnTo>
                      <a:pt x="244" y="90"/>
                    </a:lnTo>
                    <a:lnTo>
                      <a:pt x="243" y="90"/>
                    </a:lnTo>
                    <a:lnTo>
                      <a:pt x="243" y="90"/>
                    </a:lnTo>
                    <a:lnTo>
                      <a:pt x="243" y="90"/>
                    </a:lnTo>
                    <a:lnTo>
                      <a:pt x="242" y="90"/>
                    </a:lnTo>
                    <a:lnTo>
                      <a:pt x="242" y="90"/>
                    </a:lnTo>
                    <a:lnTo>
                      <a:pt x="241" y="91"/>
                    </a:lnTo>
                    <a:lnTo>
                      <a:pt x="241" y="91"/>
                    </a:lnTo>
                    <a:lnTo>
                      <a:pt x="241" y="91"/>
                    </a:lnTo>
                    <a:lnTo>
                      <a:pt x="240" y="91"/>
                    </a:lnTo>
                    <a:lnTo>
                      <a:pt x="240" y="91"/>
                    </a:lnTo>
                    <a:lnTo>
                      <a:pt x="239" y="92"/>
                    </a:lnTo>
                    <a:lnTo>
                      <a:pt x="239" y="92"/>
                    </a:lnTo>
                    <a:lnTo>
                      <a:pt x="239" y="93"/>
                    </a:lnTo>
                    <a:lnTo>
                      <a:pt x="239" y="93"/>
                    </a:lnTo>
                    <a:lnTo>
                      <a:pt x="238" y="93"/>
                    </a:lnTo>
                    <a:lnTo>
                      <a:pt x="238" y="93"/>
                    </a:lnTo>
                    <a:lnTo>
                      <a:pt x="238" y="93"/>
                    </a:lnTo>
                    <a:lnTo>
                      <a:pt x="238" y="94"/>
                    </a:lnTo>
                    <a:lnTo>
                      <a:pt x="237" y="94"/>
                    </a:lnTo>
                    <a:lnTo>
                      <a:pt x="237" y="94"/>
                    </a:lnTo>
                    <a:lnTo>
                      <a:pt x="237" y="94"/>
                    </a:lnTo>
                    <a:lnTo>
                      <a:pt x="237" y="95"/>
                    </a:lnTo>
                    <a:lnTo>
                      <a:pt x="236" y="95"/>
                    </a:lnTo>
                    <a:lnTo>
                      <a:pt x="236" y="95"/>
                    </a:lnTo>
                    <a:lnTo>
                      <a:pt x="236" y="96"/>
                    </a:lnTo>
                    <a:lnTo>
                      <a:pt x="236" y="96"/>
                    </a:lnTo>
                    <a:lnTo>
                      <a:pt x="237" y="96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6" y="97"/>
                    </a:lnTo>
                    <a:lnTo>
                      <a:pt x="236" y="97"/>
                    </a:lnTo>
                    <a:lnTo>
                      <a:pt x="236" y="98"/>
                    </a:lnTo>
                    <a:lnTo>
                      <a:pt x="237" y="98"/>
                    </a:lnTo>
                    <a:lnTo>
                      <a:pt x="237" y="98"/>
                    </a:lnTo>
                    <a:lnTo>
                      <a:pt x="237" y="99"/>
                    </a:lnTo>
                    <a:lnTo>
                      <a:pt x="236" y="99"/>
                    </a:lnTo>
                    <a:lnTo>
                      <a:pt x="236" y="99"/>
                    </a:lnTo>
                    <a:lnTo>
                      <a:pt x="236" y="99"/>
                    </a:lnTo>
                    <a:lnTo>
                      <a:pt x="235" y="99"/>
                    </a:lnTo>
                    <a:lnTo>
                      <a:pt x="235" y="100"/>
                    </a:lnTo>
                    <a:lnTo>
                      <a:pt x="235" y="100"/>
                    </a:lnTo>
                    <a:lnTo>
                      <a:pt x="235" y="100"/>
                    </a:lnTo>
                    <a:lnTo>
                      <a:pt x="235" y="101"/>
                    </a:lnTo>
                    <a:lnTo>
                      <a:pt x="234" y="101"/>
                    </a:lnTo>
                    <a:lnTo>
                      <a:pt x="234" y="101"/>
                    </a:lnTo>
                    <a:lnTo>
                      <a:pt x="234" y="101"/>
                    </a:lnTo>
                    <a:lnTo>
                      <a:pt x="234" y="101"/>
                    </a:lnTo>
                    <a:lnTo>
                      <a:pt x="234" y="101"/>
                    </a:lnTo>
                    <a:lnTo>
                      <a:pt x="233" y="101"/>
                    </a:lnTo>
                    <a:lnTo>
                      <a:pt x="233" y="101"/>
                    </a:lnTo>
                    <a:lnTo>
                      <a:pt x="233" y="102"/>
                    </a:lnTo>
                    <a:lnTo>
                      <a:pt x="233" y="102"/>
                    </a:lnTo>
                    <a:lnTo>
                      <a:pt x="232" y="102"/>
                    </a:lnTo>
                    <a:lnTo>
                      <a:pt x="232" y="102"/>
                    </a:lnTo>
                    <a:lnTo>
                      <a:pt x="232" y="102"/>
                    </a:lnTo>
                    <a:lnTo>
                      <a:pt x="232" y="102"/>
                    </a:lnTo>
                    <a:lnTo>
                      <a:pt x="233" y="103"/>
                    </a:lnTo>
                    <a:lnTo>
                      <a:pt x="233" y="103"/>
                    </a:lnTo>
                    <a:lnTo>
                      <a:pt x="233" y="104"/>
                    </a:lnTo>
                    <a:lnTo>
                      <a:pt x="233" y="104"/>
                    </a:lnTo>
                    <a:lnTo>
                      <a:pt x="233" y="105"/>
                    </a:lnTo>
                    <a:lnTo>
                      <a:pt x="233" y="105"/>
                    </a:lnTo>
                    <a:lnTo>
                      <a:pt x="233" y="105"/>
                    </a:lnTo>
                    <a:lnTo>
                      <a:pt x="233" y="106"/>
                    </a:lnTo>
                    <a:lnTo>
                      <a:pt x="233" y="106"/>
                    </a:lnTo>
                    <a:lnTo>
                      <a:pt x="232" y="106"/>
                    </a:lnTo>
                    <a:lnTo>
                      <a:pt x="232" y="107"/>
                    </a:lnTo>
                    <a:lnTo>
                      <a:pt x="232" y="107"/>
                    </a:lnTo>
                    <a:lnTo>
                      <a:pt x="233" y="107"/>
                    </a:lnTo>
                    <a:lnTo>
                      <a:pt x="233" y="108"/>
                    </a:lnTo>
                    <a:lnTo>
                      <a:pt x="233" y="108"/>
                    </a:lnTo>
                    <a:lnTo>
                      <a:pt x="233" y="108"/>
                    </a:lnTo>
                    <a:lnTo>
                      <a:pt x="233" y="109"/>
                    </a:lnTo>
                    <a:lnTo>
                      <a:pt x="234" y="109"/>
                    </a:lnTo>
                    <a:lnTo>
                      <a:pt x="233" y="109"/>
                    </a:lnTo>
                    <a:lnTo>
                      <a:pt x="233" y="109"/>
                    </a:lnTo>
                    <a:lnTo>
                      <a:pt x="234" y="109"/>
                    </a:lnTo>
                    <a:lnTo>
                      <a:pt x="233" y="110"/>
                    </a:lnTo>
                    <a:lnTo>
                      <a:pt x="233" y="110"/>
                    </a:lnTo>
                    <a:lnTo>
                      <a:pt x="233" y="111"/>
                    </a:lnTo>
                    <a:lnTo>
                      <a:pt x="232" y="111"/>
                    </a:lnTo>
                    <a:lnTo>
                      <a:pt x="232" y="111"/>
                    </a:lnTo>
                    <a:lnTo>
                      <a:pt x="232" y="112"/>
                    </a:lnTo>
                    <a:lnTo>
                      <a:pt x="232" y="112"/>
                    </a:lnTo>
                    <a:lnTo>
                      <a:pt x="232" y="112"/>
                    </a:lnTo>
                    <a:lnTo>
                      <a:pt x="232" y="113"/>
                    </a:lnTo>
                    <a:lnTo>
                      <a:pt x="232" y="113"/>
                    </a:lnTo>
                    <a:lnTo>
                      <a:pt x="233" y="113"/>
                    </a:lnTo>
                    <a:lnTo>
                      <a:pt x="233" y="113"/>
                    </a:lnTo>
                    <a:lnTo>
                      <a:pt x="234" y="113"/>
                    </a:lnTo>
                    <a:lnTo>
                      <a:pt x="234" y="114"/>
                    </a:lnTo>
                    <a:lnTo>
                      <a:pt x="234" y="114"/>
                    </a:lnTo>
                    <a:lnTo>
                      <a:pt x="234" y="115"/>
                    </a:lnTo>
                    <a:lnTo>
                      <a:pt x="234" y="115"/>
                    </a:lnTo>
                    <a:lnTo>
                      <a:pt x="234" y="115"/>
                    </a:lnTo>
                    <a:lnTo>
                      <a:pt x="233" y="115"/>
                    </a:lnTo>
                    <a:lnTo>
                      <a:pt x="233" y="115"/>
                    </a:lnTo>
                    <a:lnTo>
                      <a:pt x="232" y="115"/>
                    </a:lnTo>
                    <a:lnTo>
                      <a:pt x="232" y="115"/>
                    </a:lnTo>
                    <a:lnTo>
                      <a:pt x="232" y="116"/>
                    </a:lnTo>
                    <a:lnTo>
                      <a:pt x="232" y="116"/>
                    </a:lnTo>
                    <a:lnTo>
                      <a:pt x="231" y="117"/>
                    </a:lnTo>
                    <a:lnTo>
                      <a:pt x="231" y="117"/>
                    </a:lnTo>
                    <a:lnTo>
                      <a:pt x="231" y="118"/>
                    </a:lnTo>
                    <a:lnTo>
                      <a:pt x="230" y="118"/>
                    </a:lnTo>
                    <a:lnTo>
                      <a:pt x="230" y="118"/>
                    </a:lnTo>
                    <a:lnTo>
                      <a:pt x="230" y="118"/>
                    </a:lnTo>
                    <a:lnTo>
                      <a:pt x="230" y="119"/>
                    </a:lnTo>
                    <a:lnTo>
                      <a:pt x="230" y="119"/>
                    </a:lnTo>
                    <a:lnTo>
                      <a:pt x="229" y="119"/>
                    </a:lnTo>
                    <a:lnTo>
                      <a:pt x="229" y="119"/>
                    </a:lnTo>
                    <a:lnTo>
                      <a:pt x="229" y="119"/>
                    </a:lnTo>
                    <a:lnTo>
                      <a:pt x="228" y="119"/>
                    </a:lnTo>
                    <a:lnTo>
                      <a:pt x="228" y="120"/>
                    </a:lnTo>
                    <a:lnTo>
                      <a:pt x="228" y="120"/>
                    </a:lnTo>
                    <a:lnTo>
                      <a:pt x="227" y="120"/>
                    </a:lnTo>
                    <a:lnTo>
                      <a:pt x="227" y="120"/>
                    </a:lnTo>
                    <a:lnTo>
                      <a:pt x="227" y="120"/>
                    </a:lnTo>
                    <a:lnTo>
                      <a:pt x="226" y="120"/>
                    </a:lnTo>
                    <a:lnTo>
                      <a:pt x="226" y="121"/>
                    </a:lnTo>
                    <a:lnTo>
                      <a:pt x="226" y="121"/>
                    </a:lnTo>
                    <a:lnTo>
                      <a:pt x="226" y="121"/>
                    </a:lnTo>
                    <a:lnTo>
                      <a:pt x="226" y="122"/>
                    </a:lnTo>
                    <a:lnTo>
                      <a:pt x="225" y="122"/>
                    </a:lnTo>
                    <a:lnTo>
                      <a:pt x="226" y="122"/>
                    </a:lnTo>
                    <a:lnTo>
                      <a:pt x="225" y="122"/>
                    </a:lnTo>
                    <a:lnTo>
                      <a:pt x="225" y="123"/>
                    </a:lnTo>
                    <a:lnTo>
                      <a:pt x="226" y="123"/>
                    </a:lnTo>
                    <a:lnTo>
                      <a:pt x="225" y="123"/>
                    </a:lnTo>
                    <a:lnTo>
                      <a:pt x="226" y="123"/>
                    </a:lnTo>
                    <a:lnTo>
                      <a:pt x="226" y="124"/>
                    </a:lnTo>
                    <a:lnTo>
                      <a:pt x="225" y="124"/>
                    </a:lnTo>
                    <a:lnTo>
                      <a:pt x="225" y="124"/>
                    </a:lnTo>
                    <a:lnTo>
                      <a:pt x="225" y="124"/>
                    </a:lnTo>
                    <a:lnTo>
                      <a:pt x="224" y="124"/>
                    </a:lnTo>
                    <a:lnTo>
                      <a:pt x="224" y="124"/>
                    </a:lnTo>
                    <a:lnTo>
                      <a:pt x="224" y="124"/>
                    </a:lnTo>
                    <a:lnTo>
                      <a:pt x="224" y="124"/>
                    </a:lnTo>
                    <a:lnTo>
                      <a:pt x="223" y="124"/>
                    </a:lnTo>
                    <a:lnTo>
                      <a:pt x="223" y="125"/>
                    </a:lnTo>
                    <a:lnTo>
                      <a:pt x="223" y="125"/>
                    </a:lnTo>
                    <a:lnTo>
                      <a:pt x="223" y="126"/>
                    </a:lnTo>
                    <a:lnTo>
                      <a:pt x="223" y="126"/>
                    </a:lnTo>
                    <a:lnTo>
                      <a:pt x="224" y="126"/>
                    </a:lnTo>
                    <a:lnTo>
                      <a:pt x="224" y="127"/>
                    </a:lnTo>
                    <a:lnTo>
                      <a:pt x="223" y="127"/>
                    </a:lnTo>
                    <a:lnTo>
                      <a:pt x="223" y="127"/>
                    </a:lnTo>
                    <a:lnTo>
                      <a:pt x="223" y="127"/>
                    </a:lnTo>
                    <a:lnTo>
                      <a:pt x="222" y="127"/>
                    </a:lnTo>
                    <a:lnTo>
                      <a:pt x="222" y="128"/>
                    </a:lnTo>
                    <a:lnTo>
                      <a:pt x="222" y="128"/>
                    </a:lnTo>
                    <a:lnTo>
                      <a:pt x="221" y="128"/>
                    </a:lnTo>
                    <a:lnTo>
                      <a:pt x="221" y="128"/>
                    </a:lnTo>
                    <a:lnTo>
                      <a:pt x="221" y="128"/>
                    </a:lnTo>
                    <a:lnTo>
                      <a:pt x="220" y="128"/>
                    </a:lnTo>
                    <a:lnTo>
                      <a:pt x="220" y="128"/>
                    </a:lnTo>
                    <a:lnTo>
                      <a:pt x="220" y="128"/>
                    </a:lnTo>
                    <a:lnTo>
                      <a:pt x="220" y="127"/>
                    </a:lnTo>
                    <a:lnTo>
                      <a:pt x="219" y="127"/>
                    </a:lnTo>
                    <a:lnTo>
                      <a:pt x="219" y="128"/>
                    </a:lnTo>
                    <a:lnTo>
                      <a:pt x="219" y="128"/>
                    </a:lnTo>
                    <a:lnTo>
                      <a:pt x="218" y="128"/>
                    </a:lnTo>
                    <a:lnTo>
                      <a:pt x="218" y="128"/>
                    </a:lnTo>
                    <a:lnTo>
                      <a:pt x="217" y="128"/>
                    </a:lnTo>
                    <a:lnTo>
                      <a:pt x="217" y="128"/>
                    </a:lnTo>
                    <a:lnTo>
                      <a:pt x="217" y="128"/>
                    </a:lnTo>
                    <a:lnTo>
                      <a:pt x="216" y="128"/>
                    </a:lnTo>
                    <a:lnTo>
                      <a:pt x="216" y="128"/>
                    </a:lnTo>
                    <a:lnTo>
                      <a:pt x="216" y="129"/>
                    </a:lnTo>
                    <a:lnTo>
                      <a:pt x="215" y="129"/>
                    </a:lnTo>
                    <a:lnTo>
                      <a:pt x="215" y="129"/>
                    </a:lnTo>
                    <a:lnTo>
                      <a:pt x="215" y="130"/>
                    </a:lnTo>
                    <a:lnTo>
                      <a:pt x="215" y="130"/>
                    </a:lnTo>
                    <a:lnTo>
                      <a:pt x="215" y="130"/>
                    </a:lnTo>
                    <a:lnTo>
                      <a:pt x="215" y="130"/>
                    </a:lnTo>
                    <a:lnTo>
                      <a:pt x="215" y="130"/>
                    </a:lnTo>
                    <a:lnTo>
                      <a:pt x="214" y="130"/>
                    </a:lnTo>
                    <a:lnTo>
                      <a:pt x="214" y="130"/>
                    </a:lnTo>
                    <a:lnTo>
                      <a:pt x="214" y="130"/>
                    </a:lnTo>
                    <a:lnTo>
                      <a:pt x="214" y="129"/>
                    </a:lnTo>
                    <a:lnTo>
                      <a:pt x="213" y="129"/>
                    </a:lnTo>
                    <a:lnTo>
                      <a:pt x="213" y="129"/>
                    </a:lnTo>
                    <a:lnTo>
                      <a:pt x="212" y="129"/>
                    </a:lnTo>
                    <a:lnTo>
                      <a:pt x="212" y="130"/>
                    </a:lnTo>
                    <a:lnTo>
                      <a:pt x="212" y="130"/>
                    </a:lnTo>
                    <a:lnTo>
                      <a:pt x="211" y="130"/>
                    </a:lnTo>
                    <a:lnTo>
                      <a:pt x="211" y="130"/>
                    </a:lnTo>
                    <a:lnTo>
                      <a:pt x="210" y="130"/>
                    </a:lnTo>
                    <a:lnTo>
                      <a:pt x="210" y="130"/>
                    </a:lnTo>
                    <a:lnTo>
                      <a:pt x="209" y="130"/>
                    </a:lnTo>
                    <a:lnTo>
                      <a:pt x="209" y="129"/>
                    </a:lnTo>
                    <a:lnTo>
                      <a:pt x="209" y="129"/>
                    </a:lnTo>
                    <a:lnTo>
                      <a:pt x="209" y="129"/>
                    </a:lnTo>
                    <a:lnTo>
                      <a:pt x="209" y="128"/>
                    </a:lnTo>
                    <a:lnTo>
                      <a:pt x="209" y="128"/>
                    </a:lnTo>
                    <a:lnTo>
                      <a:pt x="208" y="128"/>
                    </a:lnTo>
                    <a:lnTo>
                      <a:pt x="208" y="128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6" y="128"/>
                    </a:lnTo>
                    <a:lnTo>
                      <a:pt x="206" y="128"/>
                    </a:lnTo>
                    <a:lnTo>
                      <a:pt x="206" y="127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4" y="127"/>
                    </a:lnTo>
                    <a:lnTo>
                      <a:pt x="204" y="126"/>
                    </a:lnTo>
                    <a:lnTo>
                      <a:pt x="204" y="126"/>
                    </a:lnTo>
                    <a:lnTo>
                      <a:pt x="204" y="126"/>
                    </a:lnTo>
                    <a:lnTo>
                      <a:pt x="204" y="126"/>
                    </a:lnTo>
                    <a:lnTo>
                      <a:pt x="204" y="126"/>
                    </a:lnTo>
                    <a:lnTo>
                      <a:pt x="204" y="127"/>
                    </a:lnTo>
                    <a:lnTo>
                      <a:pt x="203" y="127"/>
                    </a:lnTo>
                    <a:lnTo>
                      <a:pt x="203" y="127"/>
                    </a:lnTo>
                    <a:lnTo>
                      <a:pt x="203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2" y="128"/>
                    </a:lnTo>
                    <a:lnTo>
                      <a:pt x="201" y="128"/>
                    </a:lnTo>
                    <a:lnTo>
                      <a:pt x="201" y="128"/>
                    </a:lnTo>
                    <a:lnTo>
                      <a:pt x="200" y="129"/>
                    </a:lnTo>
                    <a:lnTo>
                      <a:pt x="200" y="129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0" y="130"/>
                    </a:lnTo>
                    <a:lnTo>
                      <a:pt x="200" y="131"/>
                    </a:lnTo>
                    <a:lnTo>
                      <a:pt x="200" y="131"/>
                    </a:lnTo>
                    <a:lnTo>
                      <a:pt x="199" y="131"/>
                    </a:lnTo>
                    <a:lnTo>
                      <a:pt x="199" y="130"/>
                    </a:lnTo>
                    <a:lnTo>
                      <a:pt x="199" y="130"/>
                    </a:lnTo>
                    <a:lnTo>
                      <a:pt x="199" y="130"/>
                    </a:lnTo>
                    <a:lnTo>
                      <a:pt x="198" y="130"/>
                    </a:lnTo>
                    <a:lnTo>
                      <a:pt x="198" y="130"/>
                    </a:lnTo>
                    <a:lnTo>
                      <a:pt x="199" y="130"/>
                    </a:lnTo>
                    <a:lnTo>
                      <a:pt x="199" y="129"/>
                    </a:lnTo>
                    <a:lnTo>
                      <a:pt x="198" y="129"/>
                    </a:lnTo>
                    <a:lnTo>
                      <a:pt x="198" y="129"/>
                    </a:lnTo>
                    <a:lnTo>
                      <a:pt x="198" y="129"/>
                    </a:lnTo>
                    <a:lnTo>
                      <a:pt x="198" y="129"/>
                    </a:lnTo>
                    <a:lnTo>
                      <a:pt x="197" y="129"/>
                    </a:lnTo>
                    <a:lnTo>
                      <a:pt x="197" y="129"/>
                    </a:lnTo>
                    <a:lnTo>
                      <a:pt x="196" y="129"/>
                    </a:lnTo>
                    <a:lnTo>
                      <a:pt x="196" y="129"/>
                    </a:lnTo>
                    <a:lnTo>
                      <a:pt x="196" y="130"/>
                    </a:lnTo>
                    <a:lnTo>
                      <a:pt x="196" y="130"/>
                    </a:lnTo>
                    <a:lnTo>
                      <a:pt x="195" y="130"/>
                    </a:lnTo>
                    <a:lnTo>
                      <a:pt x="195" y="130"/>
                    </a:lnTo>
                    <a:lnTo>
                      <a:pt x="194" y="130"/>
                    </a:lnTo>
                    <a:lnTo>
                      <a:pt x="194" y="130"/>
                    </a:lnTo>
                    <a:lnTo>
                      <a:pt x="194" y="130"/>
                    </a:lnTo>
                    <a:lnTo>
                      <a:pt x="193" y="130"/>
                    </a:lnTo>
                    <a:lnTo>
                      <a:pt x="193" y="131"/>
                    </a:lnTo>
                    <a:lnTo>
                      <a:pt x="193" y="131"/>
                    </a:lnTo>
                    <a:lnTo>
                      <a:pt x="192" y="131"/>
                    </a:lnTo>
                    <a:lnTo>
                      <a:pt x="192" y="131"/>
                    </a:lnTo>
                    <a:lnTo>
                      <a:pt x="191" y="131"/>
                    </a:lnTo>
                    <a:lnTo>
                      <a:pt x="191" y="131"/>
                    </a:lnTo>
                    <a:lnTo>
                      <a:pt x="191" y="131"/>
                    </a:lnTo>
                    <a:lnTo>
                      <a:pt x="190" y="131"/>
                    </a:lnTo>
                    <a:lnTo>
                      <a:pt x="190" y="132"/>
                    </a:lnTo>
                    <a:lnTo>
                      <a:pt x="190" y="132"/>
                    </a:lnTo>
                    <a:lnTo>
                      <a:pt x="190" y="132"/>
                    </a:lnTo>
                    <a:lnTo>
                      <a:pt x="189" y="132"/>
                    </a:lnTo>
                    <a:lnTo>
                      <a:pt x="189" y="132"/>
                    </a:lnTo>
                    <a:lnTo>
                      <a:pt x="188" y="132"/>
                    </a:lnTo>
                    <a:lnTo>
                      <a:pt x="188" y="132"/>
                    </a:lnTo>
                    <a:lnTo>
                      <a:pt x="187" y="132"/>
                    </a:lnTo>
                    <a:lnTo>
                      <a:pt x="187" y="132"/>
                    </a:lnTo>
                    <a:lnTo>
                      <a:pt x="187" y="133"/>
                    </a:lnTo>
                    <a:lnTo>
                      <a:pt x="186" y="133"/>
                    </a:lnTo>
                    <a:lnTo>
                      <a:pt x="186" y="133"/>
                    </a:lnTo>
                    <a:lnTo>
                      <a:pt x="186" y="133"/>
                    </a:lnTo>
                    <a:lnTo>
                      <a:pt x="186" y="134"/>
                    </a:lnTo>
                    <a:lnTo>
                      <a:pt x="186" y="134"/>
                    </a:lnTo>
                    <a:lnTo>
                      <a:pt x="186" y="134"/>
                    </a:lnTo>
                    <a:lnTo>
                      <a:pt x="186" y="135"/>
                    </a:lnTo>
                    <a:lnTo>
                      <a:pt x="185" y="135"/>
                    </a:lnTo>
                    <a:lnTo>
                      <a:pt x="185" y="135"/>
                    </a:lnTo>
                    <a:lnTo>
                      <a:pt x="185" y="135"/>
                    </a:lnTo>
                    <a:lnTo>
                      <a:pt x="185" y="135"/>
                    </a:lnTo>
                    <a:lnTo>
                      <a:pt x="184" y="135"/>
                    </a:lnTo>
                    <a:lnTo>
                      <a:pt x="184" y="136"/>
                    </a:lnTo>
                    <a:lnTo>
                      <a:pt x="184" y="136"/>
                    </a:lnTo>
                    <a:lnTo>
                      <a:pt x="184" y="135"/>
                    </a:lnTo>
                    <a:lnTo>
                      <a:pt x="183" y="135"/>
                    </a:lnTo>
                    <a:lnTo>
                      <a:pt x="183" y="135"/>
                    </a:lnTo>
                    <a:lnTo>
                      <a:pt x="182" y="135"/>
                    </a:lnTo>
                    <a:lnTo>
                      <a:pt x="182" y="135"/>
                    </a:lnTo>
                    <a:lnTo>
                      <a:pt x="181" y="135"/>
                    </a:lnTo>
                    <a:lnTo>
                      <a:pt x="181" y="135"/>
                    </a:lnTo>
                    <a:lnTo>
                      <a:pt x="180" y="134"/>
                    </a:lnTo>
                    <a:lnTo>
                      <a:pt x="180" y="134"/>
                    </a:lnTo>
                    <a:lnTo>
                      <a:pt x="179" y="134"/>
                    </a:lnTo>
                    <a:lnTo>
                      <a:pt x="179" y="134"/>
                    </a:lnTo>
                    <a:lnTo>
                      <a:pt x="178" y="134"/>
                    </a:lnTo>
                    <a:lnTo>
                      <a:pt x="178" y="134"/>
                    </a:lnTo>
                    <a:lnTo>
                      <a:pt x="178" y="133"/>
                    </a:lnTo>
                    <a:lnTo>
                      <a:pt x="177" y="133"/>
                    </a:lnTo>
                    <a:lnTo>
                      <a:pt x="177" y="133"/>
                    </a:lnTo>
                    <a:lnTo>
                      <a:pt x="176" y="133"/>
                    </a:lnTo>
                    <a:lnTo>
                      <a:pt x="176" y="133"/>
                    </a:lnTo>
                    <a:lnTo>
                      <a:pt x="175" y="134"/>
                    </a:lnTo>
                    <a:lnTo>
                      <a:pt x="175" y="134"/>
                    </a:lnTo>
                    <a:lnTo>
                      <a:pt x="175" y="134"/>
                    </a:lnTo>
                    <a:lnTo>
                      <a:pt x="175" y="133"/>
                    </a:lnTo>
                    <a:lnTo>
                      <a:pt x="175" y="133"/>
                    </a:lnTo>
                    <a:lnTo>
                      <a:pt x="174" y="133"/>
                    </a:lnTo>
                    <a:lnTo>
                      <a:pt x="174" y="134"/>
                    </a:lnTo>
                    <a:lnTo>
                      <a:pt x="174" y="134"/>
                    </a:lnTo>
                    <a:lnTo>
                      <a:pt x="174" y="134"/>
                    </a:lnTo>
                    <a:lnTo>
                      <a:pt x="174" y="135"/>
                    </a:lnTo>
                    <a:lnTo>
                      <a:pt x="174" y="135"/>
                    </a:lnTo>
                    <a:lnTo>
                      <a:pt x="173" y="136"/>
                    </a:lnTo>
                    <a:lnTo>
                      <a:pt x="173" y="136"/>
                    </a:lnTo>
                    <a:lnTo>
                      <a:pt x="173" y="137"/>
                    </a:lnTo>
                    <a:lnTo>
                      <a:pt x="173" y="137"/>
                    </a:lnTo>
                    <a:lnTo>
                      <a:pt x="173" y="138"/>
                    </a:lnTo>
                    <a:lnTo>
                      <a:pt x="173" y="138"/>
                    </a:lnTo>
                    <a:lnTo>
                      <a:pt x="172" y="138"/>
                    </a:lnTo>
                    <a:lnTo>
                      <a:pt x="172" y="138"/>
                    </a:lnTo>
                    <a:lnTo>
                      <a:pt x="172" y="137"/>
                    </a:lnTo>
                    <a:lnTo>
                      <a:pt x="172" y="138"/>
                    </a:lnTo>
                    <a:lnTo>
                      <a:pt x="171" y="138"/>
                    </a:lnTo>
                    <a:lnTo>
                      <a:pt x="171" y="138"/>
                    </a:lnTo>
                    <a:lnTo>
                      <a:pt x="171" y="138"/>
                    </a:lnTo>
                    <a:lnTo>
                      <a:pt x="171" y="139"/>
                    </a:lnTo>
                    <a:lnTo>
                      <a:pt x="170" y="139"/>
                    </a:lnTo>
                    <a:lnTo>
                      <a:pt x="170" y="139"/>
                    </a:lnTo>
                    <a:lnTo>
                      <a:pt x="170" y="139"/>
                    </a:lnTo>
                    <a:lnTo>
                      <a:pt x="169" y="139"/>
                    </a:lnTo>
                    <a:lnTo>
                      <a:pt x="169" y="139"/>
                    </a:lnTo>
                    <a:lnTo>
                      <a:pt x="169" y="138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7" y="138"/>
                    </a:lnTo>
                    <a:lnTo>
                      <a:pt x="167" y="137"/>
                    </a:lnTo>
                    <a:lnTo>
                      <a:pt x="167" y="137"/>
                    </a:lnTo>
                    <a:lnTo>
                      <a:pt x="166" y="137"/>
                    </a:lnTo>
                    <a:lnTo>
                      <a:pt x="166" y="137"/>
                    </a:lnTo>
                    <a:lnTo>
                      <a:pt x="165" y="137"/>
                    </a:lnTo>
                    <a:lnTo>
                      <a:pt x="165" y="137"/>
                    </a:lnTo>
                    <a:lnTo>
                      <a:pt x="165" y="137"/>
                    </a:lnTo>
                    <a:lnTo>
                      <a:pt x="164" y="137"/>
                    </a:lnTo>
                    <a:lnTo>
                      <a:pt x="164" y="136"/>
                    </a:lnTo>
                    <a:lnTo>
                      <a:pt x="164" y="136"/>
                    </a:lnTo>
                    <a:lnTo>
                      <a:pt x="163" y="136"/>
                    </a:lnTo>
                    <a:lnTo>
                      <a:pt x="163" y="135"/>
                    </a:lnTo>
                    <a:lnTo>
                      <a:pt x="163" y="135"/>
                    </a:lnTo>
                    <a:lnTo>
                      <a:pt x="163" y="135"/>
                    </a:lnTo>
                    <a:lnTo>
                      <a:pt x="163" y="134"/>
                    </a:lnTo>
                    <a:lnTo>
                      <a:pt x="162" y="133"/>
                    </a:lnTo>
                    <a:lnTo>
                      <a:pt x="162" y="133"/>
                    </a:lnTo>
                    <a:lnTo>
                      <a:pt x="162" y="133"/>
                    </a:lnTo>
                    <a:lnTo>
                      <a:pt x="161" y="133"/>
                    </a:lnTo>
                    <a:lnTo>
                      <a:pt x="161" y="133"/>
                    </a:lnTo>
                    <a:lnTo>
                      <a:pt x="160" y="134"/>
                    </a:lnTo>
                    <a:lnTo>
                      <a:pt x="160" y="134"/>
                    </a:lnTo>
                    <a:lnTo>
                      <a:pt x="160" y="134"/>
                    </a:lnTo>
                    <a:lnTo>
                      <a:pt x="159" y="134"/>
                    </a:lnTo>
                    <a:lnTo>
                      <a:pt x="159" y="134"/>
                    </a:lnTo>
                    <a:lnTo>
                      <a:pt x="158" y="135"/>
                    </a:lnTo>
                    <a:lnTo>
                      <a:pt x="158" y="135"/>
                    </a:lnTo>
                    <a:lnTo>
                      <a:pt x="157" y="135"/>
                    </a:lnTo>
                    <a:lnTo>
                      <a:pt x="157" y="136"/>
                    </a:lnTo>
                    <a:lnTo>
                      <a:pt x="157" y="136"/>
                    </a:lnTo>
                    <a:lnTo>
                      <a:pt x="156" y="136"/>
                    </a:lnTo>
                    <a:lnTo>
                      <a:pt x="156" y="136"/>
                    </a:lnTo>
                    <a:lnTo>
                      <a:pt x="156" y="137"/>
                    </a:lnTo>
                    <a:lnTo>
                      <a:pt x="155" y="137"/>
                    </a:lnTo>
                    <a:lnTo>
                      <a:pt x="155" y="137"/>
                    </a:lnTo>
                    <a:lnTo>
                      <a:pt x="155" y="138"/>
                    </a:lnTo>
                    <a:lnTo>
                      <a:pt x="155" y="138"/>
                    </a:lnTo>
                    <a:lnTo>
                      <a:pt x="154" y="138"/>
                    </a:lnTo>
                    <a:lnTo>
                      <a:pt x="154" y="138"/>
                    </a:lnTo>
                    <a:lnTo>
                      <a:pt x="153" y="138"/>
                    </a:lnTo>
                    <a:lnTo>
                      <a:pt x="153" y="138"/>
                    </a:lnTo>
                    <a:lnTo>
                      <a:pt x="153" y="137"/>
                    </a:lnTo>
                    <a:lnTo>
                      <a:pt x="152" y="137"/>
                    </a:lnTo>
                    <a:lnTo>
                      <a:pt x="152" y="137"/>
                    </a:lnTo>
                    <a:lnTo>
                      <a:pt x="152" y="137"/>
                    </a:lnTo>
                    <a:lnTo>
                      <a:pt x="152" y="137"/>
                    </a:lnTo>
                    <a:lnTo>
                      <a:pt x="151" y="137"/>
                    </a:lnTo>
                    <a:lnTo>
                      <a:pt x="151" y="137"/>
                    </a:lnTo>
                    <a:lnTo>
                      <a:pt x="151" y="137"/>
                    </a:lnTo>
                    <a:lnTo>
                      <a:pt x="151" y="138"/>
                    </a:lnTo>
                    <a:lnTo>
                      <a:pt x="151" y="138"/>
                    </a:lnTo>
                    <a:lnTo>
                      <a:pt x="150" y="138"/>
                    </a:lnTo>
                    <a:lnTo>
                      <a:pt x="150" y="138"/>
                    </a:lnTo>
                    <a:lnTo>
                      <a:pt x="150" y="138"/>
                    </a:lnTo>
                    <a:lnTo>
                      <a:pt x="149" y="138"/>
                    </a:lnTo>
                    <a:lnTo>
                      <a:pt x="149" y="138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8" y="137"/>
                    </a:lnTo>
                    <a:lnTo>
                      <a:pt x="147" y="137"/>
                    </a:lnTo>
                    <a:lnTo>
                      <a:pt x="147" y="137"/>
                    </a:lnTo>
                    <a:lnTo>
                      <a:pt x="146" y="137"/>
                    </a:lnTo>
                    <a:lnTo>
                      <a:pt x="146" y="138"/>
                    </a:lnTo>
                    <a:lnTo>
                      <a:pt x="146" y="138"/>
                    </a:lnTo>
                    <a:lnTo>
                      <a:pt x="145" y="138"/>
                    </a:lnTo>
                    <a:lnTo>
                      <a:pt x="145" y="139"/>
                    </a:lnTo>
                    <a:lnTo>
                      <a:pt x="145" y="139"/>
                    </a:lnTo>
                    <a:lnTo>
                      <a:pt x="145" y="139"/>
                    </a:lnTo>
                    <a:lnTo>
                      <a:pt x="144" y="139"/>
                    </a:lnTo>
                    <a:lnTo>
                      <a:pt x="144" y="139"/>
                    </a:lnTo>
                    <a:lnTo>
                      <a:pt x="144" y="139"/>
                    </a:lnTo>
                    <a:lnTo>
                      <a:pt x="143" y="139"/>
                    </a:lnTo>
                    <a:lnTo>
                      <a:pt x="143" y="139"/>
                    </a:lnTo>
                    <a:lnTo>
                      <a:pt x="143" y="139"/>
                    </a:lnTo>
                    <a:lnTo>
                      <a:pt x="142" y="139"/>
                    </a:lnTo>
                    <a:lnTo>
                      <a:pt x="142" y="139"/>
                    </a:lnTo>
                    <a:lnTo>
                      <a:pt x="142" y="138"/>
                    </a:lnTo>
                    <a:lnTo>
                      <a:pt x="142" y="139"/>
                    </a:lnTo>
                    <a:lnTo>
                      <a:pt x="141" y="139"/>
                    </a:lnTo>
                    <a:lnTo>
                      <a:pt x="141" y="139"/>
                    </a:lnTo>
                    <a:lnTo>
                      <a:pt x="141" y="139"/>
                    </a:lnTo>
                    <a:lnTo>
                      <a:pt x="141" y="139"/>
                    </a:lnTo>
                    <a:lnTo>
                      <a:pt x="141" y="140"/>
                    </a:lnTo>
                    <a:lnTo>
                      <a:pt x="140" y="140"/>
                    </a:lnTo>
                    <a:lnTo>
                      <a:pt x="140" y="140"/>
                    </a:lnTo>
                    <a:lnTo>
                      <a:pt x="140" y="140"/>
                    </a:lnTo>
                    <a:lnTo>
                      <a:pt x="140" y="140"/>
                    </a:lnTo>
                    <a:lnTo>
                      <a:pt x="139" y="140"/>
                    </a:lnTo>
                    <a:lnTo>
                      <a:pt x="139" y="141"/>
                    </a:lnTo>
                    <a:lnTo>
                      <a:pt x="139" y="141"/>
                    </a:lnTo>
                    <a:lnTo>
                      <a:pt x="139" y="141"/>
                    </a:lnTo>
                    <a:lnTo>
                      <a:pt x="138" y="141"/>
                    </a:lnTo>
                    <a:lnTo>
                      <a:pt x="138" y="141"/>
                    </a:lnTo>
                    <a:lnTo>
                      <a:pt x="137" y="141"/>
                    </a:lnTo>
                    <a:lnTo>
                      <a:pt x="137" y="141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7" y="139"/>
                    </a:lnTo>
                    <a:lnTo>
                      <a:pt x="136" y="139"/>
                    </a:lnTo>
                    <a:lnTo>
                      <a:pt x="136" y="139"/>
                    </a:lnTo>
                    <a:lnTo>
                      <a:pt x="135" y="139"/>
                    </a:lnTo>
                    <a:lnTo>
                      <a:pt x="135" y="139"/>
                    </a:lnTo>
                    <a:lnTo>
                      <a:pt x="135" y="139"/>
                    </a:lnTo>
                    <a:lnTo>
                      <a:pt x="135" y="138"/>
                    </a:lnTo>
                    <a:lnTo>
                      <a:pt x="135" y="138"/>
                    </a:lnTo>
                    <a:lnTo>
                      <a:pt x="135" y="137"/>
                    </a:lnTo>
                    <a:lnTo>
                      <a:pt x="135" y="137"/>
                    </a:lnTo>
                    <a:lnTo>
                      <a:pt x="135" y="137"/>
                    </a:lnTo>
                    <a:lnTo>
                      <a:pt x="134" y="137"/>
                    </a:lnTo>
                    <a:lnTo>
                      <a:pt x="134" y="138"/>
                    </a:lnTo>
                    <a:lnTo>
                      <a:pt x="134" y="138"/>
                    </a:lnTo>
                    <a:lnTo>
                      <a:pt x="133" y="138"/>
                    </a:lnTo>
                    <a:lnTo>
                      <a:pt x="133" y="138"/>
                    </a:lnTo>
                    <a:lnTo>
                      <a:pt x="132" y="138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1" y="137"/>
                    </a:lnTo>
                    <a:lnTo>
                      <a:pt x="131" y="137"/>
                    </a:lnTo>
                    <a:lnTo>
                      <a:pt x="130" y="137"/>
                    </a:lnTo>
                    <a:lnTo>
                      <a:pt x="130" y="137"/>
                    </a:lnTo>
                    <a:lnTo>
                      <a:pt x="130" y="137"/>
                    </a:lnTo>
                    <a:lnTo>
                      <a:pt x="129" y="137"/>
                    </a:lnTo>
                    <a:lnTo>
                      <a:pt x="129" y="138"/>
                    </a:lnTo>
                    <a:lnTo>
                      <a:pt x="129" y="138"/>
                    </a:lnTo>
                    <a:lnTo>
                      <a:pt x="129" y="139"/>
                    </a:lnTo>
                    <a:lnTo>
                      <a:pt x="128" y="139"/>
                    </a:lnTo>
                    <a:lnTo>
                      <a:pt x="128" y="139"/>
                    </a:lnTo>
                    <a:lnTo>
                      <a:pt x="127" y="139"/>
                    </a:lnTo>
                    <a:lnTo>
                      <a:pt x="127" y="139"/>
                    </a:lnTo>
                    <a:lnTo>
                      <a:pt x="126" y="138"/>
                    </a:lnTo>
                    <a:lnTo>
                      <a:pt x="126" y="138"/>
                    </a:lnTo>
                    <a:lnTo>
                      <a:pt x="125" y="139"/>
                    </a:lnTo>
                    <a:lnTo>
                      <a:pt x="125" y="139"/>
                    </a:lnTo>
                    <a:lnTo>
                      <a:pt x="125" y="139"/>
                    </a:lnTo>
                    <a:lnTo>
                      <a:pt x="124" y="139"/>
                    </a:lnTo>
                    <a:lnTo>
                      <a:pt x="124" y="139"/>
                    </a:lnTo>
                    <a:lnTo>
                      <a:pt x="123" y="14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1" y="140"/>
                    </a:lnTo>
                    <a:lnTo>
                      <a:pt x="121" y="140"/>
                    </a:lnTo>
                    <a:lnTo>
                      <a:pt x="120" y="140"/>
                    </a:lnTo>
                    <a:lnTo>
                      <a:pt x="120" y="140"/>
                    </a:lnTo>
                    <a:lnTo>
                      <a:pt x="119" y="140"/>
                    </a:lnTo>
                    <a:lnTo>
                      <a:pt x="119" y="14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7" y="140"/>
                    </a:lnTo>
                    <a:lnTo>
                      <a:pt x="117" y="140"/>
                    </a:lnTo>
                    <a:lnTo>
                      <a:pt x="116" y="140"/>
                    </a:lnTo>
                    <a:lnTo>
                      <a:pt x="116" y="140"/>
                    </a:lnTo>
                    <a:lnTo>
                      <a:pt x="116" y="140"/>
                    </a:lnTo>
                    <a:lnTo>
                      <a:pt x="116" y="14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4" y="140"/>
                    </a:lnTo>
                    <a:lnTo>
                      <a:pt x="114" y="140"/>
                    </a:lnTo>
                    <a:lnTo>
                      <a:pt x="114" y="140"/>
                    </a:lnTo>
                    <a:lnTo>
                      <a:pt x="113" y="140"/>
                    </a:lnTo>
                    <a:lnTo>
                      <a:pt x="113" y="140"/>
                    </a:lnTo>
                    <a:lnTo>
                      <a:pt x="112" y="140"/>
                    </a:lnTo>
                    <a:lnTo>
                      <a:pt x="112" y="140"/>
                    </a:lnTo>
                    <a:lnTo>
                      <a:pt x="112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09" y="140"/>
                    </a:lnTo>
                    <a:lnTo>
                      <a:pt x="109" y="140"/>
                    </a:lnTo>
                    <a:lnTo>
                      <a:pt x="110" y="140"/>
                    </a:lnTo>
                    <a:lnTo>
                      <a:pt x="110" y="139"/>
                    </a:lnTo>
                    <a:lnTo>
                      <a:pt x="109" y="140"/>
                    </a:lnTo>
                    <a:lnTo>
                      <a:pt x="109" y="140"/>
                    </a:lnTo>
                    <a:lnTo>
                      <a:pt x="108" y="140"/>
                    </a:lnTo>
                    <a:lnTo>
                      <a:pt x="108" y="141"/>
                    </a:lnTo>
                    <a:lnTo>
                      <a:pt x="108" y="141"/>
                    </a:lnTo>
                    <a:lnTo>
                      <a:pt x="107" y="141"/>
                    </a:lnTo>
                    <a:lnTo>
                      <a:pt x="107" y="141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43"/>
                    </a:lnTo>
                    <a:lnTo>
                      <a:pt x="106" y="143"/>
                    </a:lnTo>
                    <a:lnTo>
                      <a:pt x="106" y="143"/>
                    </a:lnTo>
                    <a:lnTo>
                      <a:pt x="106" y="143"/>
                    </a:lnTo>
                    <a:lnTo>
                      <a:pt x="106" y="143"/>
                    </a:lnTo>
                    <a:lnTo>
                      <a:pt x="106" y="143"/>
                    </a:lnTo>
                    <a:lnTo>
                      <a:pt x="106" y="144"/>
                    </a:lnTo>
                    <a:lnTo>
                      <a:pt x="105" y="144"/>
                    </a:lnTo>
                    <a:lnTo>
                      <a:pt x="105" y="144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4" y="145"/>
                    </a:lnTo>
                    <a:lnTo>
                      <a:pt x="104" y="145"/>
                    </a:lnTo>
                    <a:lnTo>
                      <a:pt x="103" y="145"/>
                    </a:lnTo>
                    <a:lnTo>
                      <a:pt x="103" y="145"/>
                    </a:lnTo>
                    <a:lnTo>
                      <a:pt x="102" y="145"/>
                    </a:lnTo>
                    <a:lnTo>
                      <a:pt x="102" y="145"/>
                    </a:lnTo>
                    <a:lnTo>
                      <a:pt x="101" y="145"/>
                    </a:lnTo>
                    <a:lnTo>
                      <a:pt x="101" y="145"/>
                    </a:lnTo>
                    <a:lnTo>
                      <a:pt x="100" y="145"/>
                    </a:lnTo>
                    <a:lnTo>
                      <a:pt x="99" y="145"/>
                    </a:lnTo>
                    <a:lnTo>
                      <a:pt x="99" y="144"/>
                    </a:lnTo>
                    <a:lnTo>
                      <a:pt x="98" y="145"/>
                    </a:lnTo>
                    <a:lnTo>
                      <a:pt x="98" y="145"/>
                    </a:lnTo>
                    <a:lnTo>
                      <a:pt x="97" y="146"/>
                    </a:lnTo>
                    <a:lnTo>
                      <a:pt x="97" y="146"/>
                    </a:lnTo>
                    <a:lnTo>
                      <a:pt x="97" y="147"/>
                    </a:lnTo>
                    <a:lnTo>
                      <a:pt x="96" y="147"/>
                    </a:lnTo>
                    <a:lnTo>
                      <a:pt x="96" y="147"/>
                    </a:lnTo>
                    <a:lnTo>
                      <a:pt x="95" y="147"/>
                    </a:lnTo>
                    <a:lnTo>
                      <a:pt x="95" y="146"/>
                    </a:lnTo>
                    <a:lnTo>
                      <a:pt x="95" y="146"/>
                    </a:lnTo>
                    <a:lnTo>
                      <a:pt x="95" y="145"/>
                    </a:lnTo>
                    <a:lnTo>
                      <a:pt x="95" y="145"/>
                    </a:lnTo>
                    <a:lnTo>
                      <a:pt x="95" y="145"/>
                    </a:lnTo>
                    <a:lnTo>
                      <a:pt x="95" y="144"/>
                    </a:lnTo>
                    <a:lnTo>
                      <a:pt x="95" y="144"/>
                    </a:lnTo>
                    <a:lnTo>
                      <a:pt x="95" y="145"/>
                    </a:lnTo>
                    <a:lnTo>
                      <a:pt x="94" y="145"/>
                    </a:lnTo>
                    <a:lnTo>
                      <a:pt x="94" y="145"/>
                    </a:lnTo>
                    <a:lnTo>
                      <a:pt x="93" y="145"/>
                    </a:lnTo>
                    <a:lnTo>
                      <a:pt x="93" y="145"/>
                    </a:lnTo>
                    <a:lnTo>
                      <a:pt x="93" y="145"/>
                    </a:lnTo>
                    <a:lnTo>
                      <a:pt x="92" y="146"/>
                    </a:lnTo>
                    <a:lnTo>
                      <a:pt x="92" y="145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1" y="144"/>
                    </a:lnTo>
                    <a:lnTo>
                      <a:pt x="91" y="144"/>
                    </a:lnTo>
                    <a:lnTo>
                      <a:pt x="91" y="143"/>
                    </a:lnTo>
                    <a:lnTo>
                      <a:pt x="91" y="143"/>
                    </a:lnTo>
                    <a:lnTo>
                      <a:pt x="90" y="143"/>
                    </a:lnTo>
                    <a:lnTo>
                      <a:pt x="90" y="143"/>
                    </a:lnTo>
                    <a:lnTo>
                      <a:pt x="89" y="143"/>
                    </a:lnTo>
                    <a:lnTo>
                      <a:pt x="89" y="143"/>
                    </a:lnTo>
                    <a:lnTo>
                      <a:pt x="89" y="143"/>
                    </a:lnTo>
                    <a:lnTo>
                      <a:pt x="88" y="143"/>
                    </a:lnTo>
                    <a:lnTo>
                      <a:pt x="88" y="143"/>
                    </a:lnTo>
                    <a:lnTo>
                      <a:pt x="87" y="143"/>
                    </a:lnTo>
                    <a:lnTo>
                      <a:pt x="87" y="143"/>
                    </a:lnTo>
                    <a:lnTo>
                      <a:pt x="87" y="143"/>
                    </a:lnTo>
                    <a:lnTo>
                      <a:pt x="87" y="143"/>
                    </a:lnTo>
                    <a:lnTo>
                      <a:pt x="87" y="143"/>
                    </a:lnTo>
                    <a:lnTo>
                      <a:pt x="87" y="143"/>
                    </a:lnTo>
                    <a:lnTo>
                      <a:pt x="87" y="144"/>
                    </a:lnTo>
                    <a:lnTo>
                      <a:pt x="87" y="144"/>
                    </a:lnTo>
                    <a:lnTo>
                      <a:pt x="86" y="145"/>
                    </a:lnTo>
                    <a:lnTo>
                      <a:pt x="86" y="145"/>
                    </a:lnTo>
                    <a:lnTo>
                      <a:pt x="86" y="145"/>
                    </a:lnTo>
                    <a:lnTo>
                      <a:pt x="86" y="146"/>
                    </a:lnTo>
                    <a:lnTo>
                      <a:pt x="85" y="146"/>
                    </a:lnTo>
                    <a:lnTo>
                      <a:pt x="85" y="147"/>
                    </a:lnTo>
                    <a:lnTo>
                      <a:pt x="85" y="147"/>
                    </a:lnTo>
                    <a:lnTo>
                      <a:pt x="85" y="147"/>
                    </a:lnTo>
                    <a:lnTo>
                      <a:pt x="85" y="148"/>
                    </a:lnTo>
                    <a:lnTo>
                      <a:pt x="84" y="148"/>
                    </a:lnTo>
                    <a:lnTo>
                      <a:pt x="84" y="148"/>
                    </a:lnTo>
                    <a:lnTo>
                      <a:pt x="84" y="148"/>
                    </a:lnTo>
                    <a:lnTo>
                      <a:pt x="84" y="148"/>
                    </a:lnTo>
                    <a:lnTo>
                      <a:pt x="83" y="148"/>
                    </a:lnTo>
                    <a:lnTo>
                      <a:pt x="83" y="148"/>
                    </a:lnTo>
                    <a:lnTo>
                      <a:pt x="83" y="149"/>
                    </a:lnTo>
                    <a:lnTo>
                      <a:pt x="82" y="149"/>
                    </a:lnTo>
                    <a:lnTo>
                      <a:pt x="81" y="150"/>
                    </a:lnTo>
                    <a:lnTo>
                      <a:pt x="81" y="150"/>
                    </a:lnTo>
                    <a:lnTo>
                      <a:pt x="80" y="150"/>
                    </a:lnTo>
                    <a:lnTo>
                      <a:pt x="80" y="150"/>
                    </a:lnTo>
                    <a:lnTo>
                      <a:pt x="79" y="150"/>
                    </a:lnTo>
                    <a:lnTo>
                      <a:pt x="79" y="150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78" y="151"/>
                    </a:lnTo>
                    <a:lnTo>
                      <a:pt x="78" y="151"/>
                    </a:lnTo>
                    <a:lnTo>
                      <a:pt x="78" y="152"/>
                    </a:lnTo>
                    <a:lnTo>
                      <a:pt x="77" y="152"/>
                    </a:lnTo>
                    <a:lnTo>
                      <a:pt x="77" y="152"/>
                    </a:lnTo>
                    <a:lnTo>
                      <a:pt x="76" y="152"/>
                    </a:lnTo>
                    <a:lnTo>
                      <a:pt x="76" y="152"/>
                    </a:lnTo>
                    <a:lnTo>
                      <a:pt x="76" y="153"/>
                    </a:lnTo>
                    <a:lnTo>
                      <a:pt x="75" y="153"/>
                    </a:lnTo>
                    <a:lnTo>
                      <a:pt x="75" y="153"/>
                    </a:lnTo>
                    <a:lnTo>
                      <a:pt x="75" y="154"/>
                    </a:lnTo>
                    <a:lnTo>
                      <a:pt x="76" y="154"/>
                    </a:lnTo>
                    <a:lnTo>
                      <a:pt x="76" y="154"/>
                    </a:lnTo>
                    <a:lnTo>
                      <a:pt x="76" y="154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75" y="155"/>
                    </a:lnTo>
                    <a:lnTo>
                      <a:pt x="75" y="155"/>
                    </a:lnTo>
                    <a:lnTo>
                      <a:pt x="75" y="156"/>
                    </a:lnTo>
                    <a:lnTo>
                      <a:pt x="75" y="156"/>
                    </a:lnTo>
                    <a:lnTo>
                      <a:pt x="75" y="157"/>
                    </a:lnTo>
                    <a:lnTo>
                      <a:pt x="75" y="158"/>
                    </a:lnTo>
                    <a:lnTo>
                      <a:pt x="75" y="158"/>
                    </a:lnTo>
                    <a:lnTo>
                      <a:pt x="75" y="159"/>
                    </a:lnTo>
                    <a:lnTo>
                      <a:pt x="74" y="159"/>
                    </a:lnTo>
                    <a:lnTo>
                      <a:pt x="74" y="159"/>
                    </a:lnTo>
                    <a:lnTo>
                      <a:pt x="73" y="159"/>
                    </a:lnTo>
                    <a:lnTo>
                      <a:pt x="73" y="159"/>
                    </a:lnTo>
                    <a:lnTo>
                      <a:pt x="73" y="159"/>
                    </a:lnTo>
                    <a:lnTo>
                      <a:pt x="72" y="159"/>
                    </a:lnTo>
                    <a:lnTo>
                      <a:pt x="72" y="159"/>
                    </a:lnTo>
                    <a:lnTo>
                      <a:pt x="72" y="160"/>
                    </a:lnTo>
                    <a:lnTo>
                      <a:pt x="72" y="160"/>
                    </a:lnTo>
                    <a:lnTo>
                      <a:pt x="71" y="160"/>
                    </a:lnTo>
                    <a:lnTo>
                      <a:pt x="71" y="160"/>
                    </a:lnTo>
                    <a:lnTo>
                      <a:pt x="71" y="161"/>
                    </a:lnTo>
                    <a:lnTo>
                      <a:pt x="71" y="161"/>
                    </a:lnTo>
                    <a:lnTo>
                      <a:pt x="70" y="161"/>
                    </a:lnTo>
                    <a:lnTo>
                      <a:pt x="69" y="161"/>
                    </a:lnTo>
                    <a:lnTo>
                      <a:pt x="69" y="161"/>
                    </a:lnTo>
                    <a:lnTo>
                      <a:pt x="69" y="161"/>
                    </a:lnTo>
                    <a:lnTo>
                      <a:pt x="68" y="161"/>
                    </a:lnTo>
                    <a:lnTo>
                      <a:pt x="68" y="160"/>
                    </a:lnTo>
                    <a:lnTo>
                      <a:pt x="68" y="160"/>
                    </a:lnTo>
                    <a:lnTo>
                      <a:pt x="68" y="160"/>
                    </a:lnTo>
                    <a:lnTo>
                      <a:pt x="68" y="160"/>
                    </a:lnTo>
                    <a:lnTo>
                      <a:pt x="67" y="160"/>
                    </a:lnTo>
                    <a:lnTo>
                      <a:pt x="67" y="160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65" y="160"/>
                    </a:lnTo>
                    <a:lnTo>
                      <a:pt x="65" y="160"/>
                    </a:lnTo>
                    <a:lnTo>
                      <a:pt x="65" y="161"/>
                    </a:lnTo>
                    <a:lnTo>
                      <a:pt x="65" y="161"/>
                    </a:lnTo>
                    <a:lnTo>
                      <a:pt x="65" y="161"/>
                    </a:lnTo>
                    <a:lnTo>
                      <a:pt x="65" y="162"/>
                    </a:lnTo>
                    <a:lnTo>
                      <a:pt x="65" y="162"/>
                    </a:lnTo>
                    <a:lnTo>
                      <a:pt x="64" y="162"/>
                    </a:lnTo>
                    <a:lnTo>
                      <a:pt x="64" y="163"/>
                    </a:lnTo>
                    <a:lnTo>
                      <a:pt x="64" y="163"/>
                    </a:lnTo>
                    <a:lnTo>
                      <a:pt x="63" y="163"/>
                    </a:lnTo>
                    <a:lnTo>
                      <a:pt x="63" y="163"/>
                    </a:lnTo>
                    <a:lnTo>
                      <a:pt x="62" y="163"/>
                    </a:lnTo>
                    <a:lnTo>
                      <a:pt x="62" y="163"/>
                    </a:lnTo>
                    <a:lnTo>
                      <a:pt x="61" y="163"/>
                    </a:lnTo>
                    <a:lnTo>
                      <a:pt x="61" y="163"/>
                    </a:lnTo>
                    <a:lnTo>
                      <a:pt x="61" y="163"/>
                    </a:lnTo>
                    <a:lnTo>
                      <a:pt x="61" y="164"/>
                    </a:lnTo>
                    <a:lnTo>
                      <a:pt x="61" y="164"/>
                    </a:lnTo>
                    <a:lnTo>
                      <a:pt x="61" y="164"/>
                    </a:lnTo>
                    <a:lnTo>
                      <a:pt x="61" y="165"/>
                    </a:lnTo>
                    <a:lnTo>
                      <a:pt x="61" y="164"/>
                    </a:lnTo>
                    <a:lnTo>
                      <a:pt x="60" y="164"/>
                    </a:lnTo>
                    <a:lnTo>
                      <a:pt x="60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8" y="164"/>
                    </a:lnTo>
                    <a:lnTo>
                      <a:pt x="58" y="164"/>
                    </a:lnTo>
                    <a:lnTo>
                      <a:pt x="57" y="163"/>
                    </a:lnTo>
                    <a:lnTo>
                      <a:pt x="57" y="163"/>
                    </a:lnTo>
                    <a:lnTo>
                      <a:pt x="57" y="163"/>
                    </a:lnTo>
                    <a:lnTo>
                      <a:pt x="56" y="163"/>
                    </a:lnTo>
                    <a:lnTo>
                      <a:pt x="56" y="163"/>
                    </a:lnTo>
                    <a:lnTo>
                      <a:pt x="55" y="163"/>
                    </a:lnTo>
                    <a:lnTo>
                      <a:pt x="55" y="162"/>
                    </a:lnTo>
                    <a:lnTo>
                      <a:pt x="55" y="162"/>
                    </a:lnTo>
                    <a:lnTo>
                      <a:pt x="55" y="161"/>
                    </a:lnTo>
                    <a:lnTo>
                      <a:pt x="55" y="161"/>
                    </a:lnTo>
                    <a:lnTo>
                      <a:pt x="56" y="161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2" y="160"/>
                    </a:lnTo>
                    <a:lnTo>
                      <a:pt x="52" y="159"/>
                    </a:lnTo>
                    <a:lnTo>
                      <a:pt x="52" y="159"/>
                    </a:lnTo>
                    <a:lnTo>
                      <a:pt x="51" y="159"/>
                    </a:lnTo>
                    <a:lnTo>
                      <a:pt x="51" y="159"/>
                    </a:lnTo>
                    <a:lnTo>
                      <a:pt x="51" y="159"/>
                    </a:lnTo>
                    <a:lnTo>
                      <a:pt x="50" y="159"/>
                    </a:lnTo>
                    <a:lnTo>
                      <a:pt x="50" y="159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49" y="158"/>
                    </a:lnTo>
                    <a:lnTo>
                      <a:pt x="49" y="157"/>
                    </a:lnTo>
                    <a:lnTo>
                      <a:pt x="49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7" y="157"/>
                    </a:lnTo>
                    <a:lnTo>
                      <a:pt x="47" y="157"/>
                    </a:lnTo>
                    <a:lnTo>
                      <a:pt x="46" y="157"/>
                    </a:lnTo>
                    <a:lnTo>
                      <a:pt x="46" y="158"/>
                    </a:lnTo>
                    <a:lnTo>
                      <a:pt x="46" y="158"/>
                    </a:lnTo>
                    <a:lnTo>
                      <a:pt x="45" y="158"/>
                    </a:lnTo>
                    <a:lnTo>
                      <a:pt x="45" y="158"/>
                    </a:lnTo>
                    <a:lnTo>
                      <a:pt x="45" y="157"/>
                    </a:lnTo>
                    <a:lnTo>
                      <a:pt x="45" y="157"/>
                    </a:lnTo>
                    <a:lnTo>
                      <a:pt x="44" y="157"/>
                    </a:lnTo>
                    <a:lnTo>
                      <a:pt x="44" y="157"/>
                    </a:lnTo>
                    <a:lnTo>
                      <a:pt x="43" y="157"/>
                    </a:lnTo>
                    <a:lnTo>
                      <a:pt x="43" y="158"/>
                    </a:lnTo>
                    <a:lnTo>
                      <a:pt x="43" y="158"/>
                    </a:lnTo>
                    <a:lnTo>
                      <a:pt x="42" y="158"/>
                    </a:lnTo>
                    <a:lnTo>
                      <a:pt x="42" y="159"/>
                    </a:lnTo>
                    <a:lnTo>
                      <a:pt x="42" y="159"/>
                    </a:lnTo>
                    <a:lnTo>
                      <a:pt x="41" y="159"/>
                    </a:lnTo>
                    <a:lnTo>
                      <a:pt x="41" y="160"/>
                    </a:lnTo>
                    <a:lnTo>
                      <a:pt x="41" y="160"/>
                    </a:lnTo>
                    <a:lnTo>
                      <a:pt x="40" y="160"/>
                    </a:lnTo>
                    <a:lnTo>
                      <a:pt x="40" y="160"/>
                    </a:lnTo>
                    <a:lnTo>
                      <a:pt x="40" y="159"/>
                    </a:lnTo>
                    <a:lnTo>
                      <a:pt x="39" y="159"/>
                    </a:lnTo>
                    <a:lnTo>
                      <a:pt x="39" y="159"/>
                    </a:lnTo>
                    <a:lnTo>
                      <a:pt x="38" y="159"/>
                    </a:lnTo>
                    <a:lnTo>
                      <a:pt x="38" y="160"/>
                    </a:lnTo>
                    <a:lnTo>
                      <a:pt x="38" y="160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36" y="160"/>
                    </a:lnTo>
                    <a:lnTo>
                      <a:pt x="36" y="160"/>
                    </a:lnTo>
                    <a:lnTo>
                      <a:pt x="35" y="160"/>
                    </a:lnTo>
                    <a:lnTo>
                      <a:pt x="35" y="160"/>
                    </a:lnTo>
                    <a:lnTo>
                      <a:pt x="35" y="160"/>
                    </a:lnTo>
                    <a:lnTo>
                      <a:pt x="35" y="161"/>
                    </a:lnTo>
                    <a:lnTo>
                      <a:pt x="35" y="161"/>
                    </a:lnTo>
                    <a:lnTo>
                      <a:pt x="34" y="161"/>
                    </a:lnTo>
                    <a:lnTo>
                      <a:pt x="34" y="161"/>
                    </a:lnTo>
                    <a:lnTo>
                      <a:pt x="34" y="161"/>
                    </a:lnTo>
                    <a:lnTo>
                      <a:pt x="33" y="162"/>
                    </a:lnTo>
                    <a:lnTo>
                      <a:pt x="33" y="162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3" y="163"/>
                    </a:lnTo>
                    <a:lnTo>
                      <a:pt x="32" y="163"/>
                    </a:lnTo>
                    <a:lnTo>
                      <a:pt x="32" y="164"/>
                    </a:lnTo>
                    <a:lnTo>
                      <a:pt x="32" y="163"/>
                    </a:lnTo>
                    <a:lnTo>
                      <a:pt x="31" y="163"/>
                    </a:lnTo>
                    <a:lnTo>
                      <a:pt x="31" y="162"/>
                    </a:lnTo>
                    <a:lnTo>
                      <a:pt x="31" y="162"/>
                    </a:lnTo>
                    <a:lnTo>
                      <a:pt x="31" y="161"/>
                    </a:lnTo>
                    <a:lnTo>
                      <a:pt x="31" y="161"/>
                    </a:lnTo>
                    <a:lnTo>
                      <a:pt x="31" y="160"/>
                    </a:lnTo>
                    <a:lnTo>
                      <a:pt x="31" y="160"/>
                    </a:lnTo>
                    <a:lnTo>
                      <a:pt x="31" y="160"/>
                    </a:lnTo>
                    <a:lnTo>
                      <a:pt x="31" y="160"/>
                    </a:lnTo>
                    <a:lnTo>
                      <a:pt x="31" y="159"/>
                    </a:lnTo>
                    <a:lnTo>
                      <a:pt x="30" y="159"/>
                    </a:lnTo>
                    <a:lnTo>
                      <a:pt x="30" y="159"/>
                    </a:lnTo>
                    <a:lnTo>
                      <a:pt x="30" y="159"/>
                    </a:lnTo>
                    <a:lnTo>
                      <a:pt x="29" y="159"/>
                    </a:lnTo>
                    <a:lnTo>
                      <a:pt x="29" y="159"/>
                    </a:lnTo>
                    <a:lnTo>
                      <a:pt x="28" y="159"/>
                    </a:lnTo>
                    <a:lnTo>
                      <a:pt x="28" y="158"/>
                    </a:lnTo>
                    <a:lnTo>
                      <a:pt x="28" y="158"/>
                    </a:lnTo>
                    <a:lnTo>
                      <a:pt x="28" y="158"/>
                    </a:lnTo>
                    <a:lnTo>
                      <a:pt x="28" y="157"/>
                    </a:lnTo>
                    <a:lnTo>
                      <a:pt x="27" y="157"/>
                    </a:lnTo>
                    <a:lnTo>
                      <a:pt x="27" y="157"/>
                    </a:lnTo>
                    <a:lnTo>
                      <a:pt x="27" y="156"/>
                    </a:lnTo>
                    <a:lnTo>
                      <a:pt x="27" y="156"/>
                    </a:lnTo>
                    <a:lnTo>
                      <a:pt x="27" y="155"/>
                    </a:lnTo>
                    <a:lnTo>
                      <a:pt x="27" y="155"/>
                    </a:lnTo>
                    <a:lnTo>
                      <a:pt x="27" y="154"/>
                    </a:lnTo>
                    <a:lnTo>
                      <a:pt x="27" y="154"/>
                    </a:lnTo>
                    <a:lnTo>
                      <a:pt x="27" y="154"/>
                    </a:lnTo>
                    <a:lnTo>
                      <a:pt x="27" y="154"/>
                    </a:lnTo>
                    <a:lnTo>
                      <a:pt x="27" y="153"/>
                    </a:lnTo>
                    <a:lnTo>
                      <a:pt x="27" y="153"/>
                    </a:lnTo>
                    <a:lnTo>
                      <a:pt x="27" y="153"/>
                    </a:lnTo>
                    <a:lnTo>
                      <a:pt x="27" y="152"/>
                    </a:lnTo>
                    <a:lnTo>
                      <a:pt x="27" y="152"/>
                    </a:lnTo>
                    <a:lnTo>
                      <a:pt x="28" y="152"/>
                    </a:lnTo>
                    <a:lnTo>
                      <a:pt x="28" y="151"/>
                    </a:lnTo>
                    <a:lnTo>
                      <a:pt x="28" y="151"/>
                    </a:lnTo>
                    <a:lnTo>
                      <a:pt x="28" y="150"/>
                    </a:lnTo>
                    <a:lnTo>
                      <a:pt x="29" y="150"/>
                    </a:lnTo>
                    <a:lnTo>
                      <a:pt x="29" y="150"/>
                    </a:lnTo>
                    <a:lnTo>
                      <a:pt x="29" y="149"/>
                    </a:lnTo>
                    <a:lnTo>
                      <a:pt x="29" y="149"/>
                    </a:lnTo>
                    <a:lnTo>
                      <a:pt x="28" y="149"/>
                    </a:lnTo>
                    <a:lnTo>
                      <a:pt x="28" y="149"/>
                    </a:lnTo>
                    <a:lnTo>
                      <a:pt x="28" y="148"/>
                    </a:lnTo>
                    <a:lnTo>
                      <a:pt x="27" y="148"/>
                    </a:lnTo>
                    <a:lnTo>
                      <a:pt x="27" y="148"/>
                    </a:lnTo>
                    <a:lnTo>
                      <a:pt x="27" y="148"/>
                    </a:lnTo>
                    <a:lnTo>
                      <a:pt x="27" y="147"/>
                    </a:lnTo>
                    <a:lnTo>
                      <a:pt x="27" y="147"/>
                    </a:lnTo>
                    <a:lnTo>
                      <a:pt x="27" y="147"/>
                    </a:lnTo>
                    <a:lnTo>
                      <a:pt x="28" y="147"/>
                    </a:lnTo>
                    <a:lnTo>
                      <a:pt x="28" y="146"/>
                    </a:lnTo>
                    <a:lnTo>
                      <a:pt x="28" y="146"/>
                    </a:lnTo>
                    <a:lnTo>
                      <a:pt x="29" y="146"/>
                    </a:lnTo>
                    <a:lnTo>
                      <a:pt x="29" y="146"/>
                    </a:lnTo>
                    <a:lnTo>
                      <a:pt x="29" y="145"/>
                    </a:lnTo>
                    <a:lnTo>
                      <a:pt x="29" y="145"/>
                    </a:lnTo>
                    <a:lnTo>
                      <a:pt x="29" y="144"/>
                    </a:lnTo>
                    <a:lnTo>
                      <a:pt x="30" y="144"/>
                    </a:lnTo>
                    <a:lnTo>
                      <a:pt x="30" y="143"/>
                    </a:lnTo>
                    <a:lnTo>
                      <a:pt x="30" y="143"/>
                    </a:lnTo>
                    <a:lnTo>
                      <a:pt x="30" y="143"/>
                    </a:lnTo>
                    <a:lnTo>
                      <a:pt x="31" y="143"/>
                    </a:lnTo>
                    <a:lnTo>
                      <a:pt x="31" y="143"/>
                    </a:lnTo>
                    <a:lnTo>
                      <a:pt x="31" y="142"/>
                    </a:lnTo>
                    <a:lnTo>
                      <a:pt x="31" y="141"/>
                    </a:lnTo>
                    <a:lnTo>
                      <a:pt x="31" y="141"/>
                    </a:lnTo>
                    <a:lnTo>
                      <a:pt x="32" y="140"/>
                    </a:lnTo>
                    <a:lnTo>
                      <a:pt x="32" y="140"/>
                    </a:lnTo>
                    <a:lnTo>
                      <a:pt x="32" y="140"/>
                    </a:lnTo>
                    <a:lnTo>
                      <a:pt x="32" y="139"/>
                    </a:lnTo>
                    <a:lnTo>
                      <a:pt x="32" y="139"/>
                    </a:lnTo>
                    <a:lnTo>
                      <a:pt x="31" y="138"/>
                    </a:lnTo>
                    <a:lnTo>
                      <a:pt x="31" y="138"/>
                    </a:lnTo>
                    <a:lnTo>
                      <a:pt x="31" y="137"/>
                    </a:lnTo>
                    <a:lnTo>
                      <a:pt x="32" y="137"/>
                    </a:lnTo>
                    <a:lnTo>
                      <a:pt x="32" y="137"/>
                    </a:lnTo>
                    <a:lnTo>
                      <a:pt x="32" y="137"/>
                    </a:lnTo>
                    <a:lnTo>
                      <a:pt x="32" y="136"/>
                    </a:lnTo>
                    <a:lnTo>
                      <a:pt x="33" y="136"/>
                    </a:lnTo>
                    <a:lnTo>
                      <a:pt x="33" y="136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4" y="134"/>
                    </a:lnTo>
                    <a:lnTo>
                      <a:pt x="35" y="134"/>
                    </a:lnTo>
                    <a:lnTo>
                      <a:pt x="35" y="134"/>
                    </a:lnTo>
                    <a:lnTo>
                      <a:pt x="35" y="134"/>
                    </a:lnTo>
                    <a:lnTo>
                      <a:pt x="35" y="133"/>
                    </a:lnTo>
                    <a:lnTo>
                      <a:pt x="35" y="133"/>
                    </a:lnTo>
                    <a:lnTo>
                      <a:pt x="35" y="132"/>
                    </a:lnTo>
                    <a:lnTo>
                      <a:pt x="35" y="132"/>
                    </a:lnTo>
                    <a:lnTo>
                      <a:pt x="35" y="131"/>
                    </a:lnTo>
                    <a:lnTo>
                      <a:pt x="36" y="131"/>
                    </a:lnTo>
                    <a:lnTo>
                      <a:pt x="36" y="131"/>
                    </a:lnTo>
                    <a:lnTo>
                      <a:pt x="36" y="132"/>
                    </a:lnTo>
                    <a:lnTo>
                      <a:pt x="36" y="131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8" y="131"/>
                    </a:lnTo>
                    <a:lnTo>
                      <a:pt x="38" y="131"/>
                    </a:lnTo>
                    <a:lnTo>
                      <a:pt x="38" y="131"/>
                    </a:lnTo>
                    <a:lnTo>
                      <a:pt x="37" y="131"/>
                    </a:lnTo>
                    <a:lnTo>
                      <a:pt x="37" y="130"/>
                    </a:lnTo>
                    <a:lnTo>
                      <a:pt x="37" y="130"/>
                    </a:lnTo>
                    <a:lnTo>
                      <a:pt x="37" y="130"/>
                    </a:lnTo>
                    <a:lnTo>
                      <a:pt x="37" y="130"/>
                    </a:lnTo>
                    <a:lnTo>
                      <a:pt x="37" y="130"/>
                    </a:lnTo>
                    <a:lnTo>
                      <a:pt x="37" y="129"/>
                    </a:lnTo>
                    <a:lnTo>
                      <a:pt x="38" y="129"/>
                    </a:lnTo>
                    <a:lnTo>
                      <a:pt x="38" y="128"/>
                    </a:lnTo>
                    <a:lnTo>
                      <a:pt x="38" y="128"/>
                    </a:lnTo>
                    <a:lnTo>
                      <a:pt x="38" y="128"/>
                    </a:lnTo>
                    <a:lnTo>
                      <a:pt x="38" y="127"/>
                    </a:lnTo>
                    <a:lnTo>
                      <a:pt x="39" y="127"/>
                    </a:lnTo>
                    <a:lnTo>
                      <a:pt x="39" y="127"/>
                    </a:lnTo>
                    <a:lnTo>
                      <a:pt x="39" y="127"/>
                    </a:lnTo>
                    <a:lnTo>
                      <a:pt x="40" y="127"/>
                    </a:lnTo>
                    <a:lnTo>
                      <a:pt x="40" y="127"/>
                    </a:lnTo>
                    <a:lnTo>
                      <a:pt x="40" y="126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41" y="127"/>
                    </a:lnTo>
                    <a:lnTo>
                      <a:pt x="42" y="127"/>
                    </a:lnTo>
                    <a:lnTo>
                      <a:pt x="42" y="127"/>
                    </a:lnTo>
                    <a:lnTo>
                      <a:pt x="43" y="127"/>
                    </a:lnTo>
                    <a:lnTo>
                      <a:pt x="43" y="126"/>
                    </a:lnTo>
                    <a:lnTo>
                      <a:pt x="43" y="126"/>
                    </a:lnTo>
                    <a:lnTo>
                      <a:pt x="43" y="126"/>
                    </a:lnTo>
                    <a:lnTo>
                      <a:pt x="43" y="125"/>
                    </a:lnTo>
                    <a:lnTo>
                      <a:pt x="44" y="125"/>
                    </a:lnTo>
                    <a:lnTo>
                      <a:pt x="44" y="125"/>
                    </a:lnTo>
                    <a:lnTo>
                      <a:pt x="44" y="125"/>
                    </a:lnTo>
                    <a:lnTo>
                      <a:pt x="45" y="124"/>
                    </a:lnTo>
                    <a:lnTo>
                      <a:pt x="45" y="124"/>
                    </a:lnTo>
                    <a:lnTo>
                      <a:pt x="45" y="124"/>
                    </a:lnTo>
                    <a:lnTo>
                      <a:pt x="45" y="124"/>
                    </a:lnTo>
                    <a:lnTo>
                      <a:pt x="46" y="124"/>
                    </a:lnTo>
                    <a:lnTo>
                      <a:pt x="46" y="124"/>
                    </a:lnTo>
                    <a:lnTo>
                      <a:pt x="46" y="123"/>
                    </a:lnTo>
                    <a:lnTo>
                      <a:pt x="47" y="123"/>
                    </a:lnTo>
                    <a:lnTo>
                      <a:pt x="47" y="122"/>
                    </a:lnTo>
                    <a:lnTo>
                      <a:pt x="46" y="122"/>
                    </a:lnTo>
                    <a:lnTo>
                      <a:pt x="46" y="121"/>
                    </a:lnTo>
                    <a:lnTo>
                      <a:pt x="46" y="121"/>
                    </a:lnTo>
                    <a:lnTo>
                      <a:pt x="46" y="120"/>
                    </a:lnTo>
                    <a:lnTo>
                      <a:pt x="46" y="120"/>
                    </a:lnTo>
                    <a:lnTo>
                      <a:pt x="46" y="120"/>
                    </a:lnTo>
                    <a:lnTo>
                      <a:pt x="47" y="120"/>
                    </a:lnTo>
                    <a:lnTo>
                      <a:pt x="47" y="119"/>
                    </a:lnTo>
                    <a:lnTo>
                      <a:pt x="47" y="119"/>
                    </a:lnTo>
                    <a:lnTo>
                      <a:pt x="47" y="119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8" y="118"/>
                    </a:lnTo>
                    <a:lnTo>
                      <a:pt x="48" y="119"/>
                    </a:lnTo>
                    <a:lnTo>
                      <a:pt x="48" y="119"/>
                    </a:lnTo>
                    <a:lnTo>
                      <a:pt x="49" y="119"/>
                    </a:lnTo>
                    <a:lnTo>
                      <a:pt x="49" y="119"/>
                    </a:lnTo>
                    <a:lnTo>
                      <a:pt x="49" y="118"/>
                    </a:lnTo>
                    <a:lnTo>
                      <a:pt x="50" y="118"/>
                    </a:lnTo>
                    <a:lnTo>
                      <a:pt x="50" y="118"/>
                    </a:lnTo>
                    <a:lnTo>
                      <a:pt x="50" y="118"/>
                    </a:lnTo>
                    <a:lnTo>
                      <a:pt x="50" y="118"/>
                    </a:lnTo>
                    <a:lnTo>
                      <a:pt x="50" y="117"/>
                    </a:lnTo>
                    <a:lnTo>
                      <a:pt x="51" y="117"/>
                    </a:lnTo>
                    <a:lnTo>
                      <a:pt x="51" y="117"/>
                    </a:lnTo>
                    <a:lnTo>
                      <a:pt x="51" y="116"/>
                    </a:lnTo>
                    <a:lnTo>
                      <a:pt x="51" y="116"/>
                    </a:lnTo>
                    <a:lnTo>
                      <a:pt x="51" y="116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52" y="115"/>
                    </a:lnTo>
                    <a:lnTo>
                      <a:pt x="53" y="115"/>
                    </a:lnTo>
                    <a:lnTo>
                      <a:pt x="53" y="115"/>
                    </a:lnTo>
                    <a:lnTo>
                      <a:pt x="53" y="114"/>
                    </a:lnTo>
                    <a:lnTo>
                      <a:pt x="52" y="114"/>
                    </a:lnTo>
                    <a:lnTo>
                      <a:pt x="52" y="114"/>
                    </a:lnTo>
                    <a:lnTo>
                      <a:pt x="52" y="114"/>
                    </a:lnTo>
                    <a:lnTo>
                      <a:pt x="52" y="113"/>
                    </a:lnTo>
                    <a:lnTo>
                      <a:pt x="52" y="113"/>
                    </a:lnTo>
                    <a:lnTo>
                      <a:pt x="52" y="113"/>
                    </a:lnTo>
                    <a:lnTo>
                      <a:pt x="52" y="112"/>
                    </a:lnTo>
                    <a:lnTo>
                      <a:pt x="53" y="112"/>
                    </a:lnTo>
                    <a:lnTo>
                      <a:pt x="53" y="111"/>
                    </a:lnTo>
                    <a:lnTo>
                      <a:pt x="53" y="111"/>
                    </a:lnTo>
                    <a:lnTo>
                      <a:pt x="54" y="110"/>
                    </a:lnTo>
                    <a:lnTo>
                      <a:pt x="54" y="110"/>
                    </a:lnTo>
                    <a:lnTo>
                      <a:pt x="54" y="109"/>
                    </a:lnTo>
                    <a:lnTo>
                      <a:pt x="54" y="109"/>
                    </a:lnTo>
                    <a:lnTo>
                      <a:pt x="54" y="109"/>
                    </a:lnTo>
                    <a:lnTo>
                      <a:pt x="55" y="109"/>
                    </a:lnTo>
                    <a:lnTo>
                      <a:pt x="55" y="109"/>
                    </a:lnTo>
                    <a:lnTo>
                      <a:pt x="55" y="109"/>
                    </a:lnTo>
                    <a:lnTo>
                      <a:pt x="55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7"/>
                    </a:lnTo>
                    <a:lnTo>
                      <a:pt x="56" y="107"/>
                    </a:lnTo>
                    <a:lnTo>
                      <a:pt x="56" y="107"/>
                    </a:lnTo>
                    <a:lnTo>
                      <a:pt x="57" y="106"/>
                    </a:lnTo>
                    <a:lnTo>
                      <a:pt x="57" y="106"/>
                    </a:lnTo>
                    <a:lnTo>
                      <a:pt x="58" y="106"/>
                    </a:lnTo>
                    <a:lnTo>
                      <a:pt x="58" y="105"/>
                    </a:lnTo>
                    <a:lnTo>
                      <a:pt x="58" y="105"/>
                    </a:lnTo>
                    <a:lnTo>
                      <a:pt x="58" y="105"/>
                    </a:lnTo>
                    <a:lnTo>
                      <a:pt x="59" y="105"/>
                    </a:lnTo>
                    <a:lnTo>
                      <a:pt x="59" y="104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59" y="103"/>
                    </a:lnTo>
                    <a:lnTo>
                      <a:pt x="59" y="103"/>
                    </a:lnTo>
                    <a:lnTo>
                      <a:pt x="60" y="103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60" y="101"/>
                    </a:lnTo>
                    <a:lnTo>
                      <a:pt x="61" y="101"/>
                    </a:lnTo>
                    <a:lnTo>
                      <a:pt x="61" y="101"/>
                    </a:lnTo>
                    <a:lnTo>
                      <a:pt x="61" y="101"/>
                    </a:lnTo>
                    <a:lnTo>
                      <a:pt x="61" y="101"/>
                    </a:lnTo>
                    <a:lnTo>
                      <a:pt x="61" y="101"/>
                    </a:lnTo>
                    <a:lnTo>
                      <a:pt x="61" y="101"/>
                    </a:lnTo>
                    <a:lnTo>
                      <a:pt x="62" y="101"/>
                    </a:lnTo>
                    <a:lnTo>
                      <a:pt x="62" y="101"/>
                    </a:lnTo>
                    <a:lnTo>
                      <a:pt x="62" y="101"/>
                    </a:lnTo>
                    <a:lnTo>
                      <a:pt x="62" y="100"/>
                    </a:lnTo>
                    <a:lnTo>
                      <a:pt x="63" y="100"/>
                    </a:lnTo>
                    <a:lnTo>
                      <a:pt x="63" y="100"/>
                    </a:lnTo>
                    <a:lnTo>
                      <a:pt x="63" y="100"/>
                    </a:lnTo>
                    <a:lnTo>
                      <a:pt x="63" y="99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65" y="99"/>
                    </a:lnTo>
                    <a:lnTo>
                      <a:pt x="65" y="99"/>
                    </a:lnTo>
                    <a:lnTo>
                      <a:pt x="65" y="99"/>
                    </a:lnTo>
                    <a:lnTo>
                      <a:pt x="65" y="99"/>
                    </a:lnTo>
                    <a:lnTo>
                      <a:pt x="66" y="99"/>
                    </a:lnTo>
                    <a:lnTo>
                      <a:pt x="66" y="98"/>
                    </a:lnTo>
                    <a:lnTo>
                      <a:pt x="66" y="98"/>
                    </a:lnTo>
                    <a:lnTo>
                      <a:pt x="66" y="97"/>
                    </a:lnTo>
                    <a:lnTo>
                      <a:pt x="66" y="97"/>
                    </a:lnTo>
                    <a:lnTo>
                      <a:pt x="66" y="97"/>
                    </a:lnTo>
                    <a:lnTo>
                      <a:pt x="67" y="97"/>
                    </a:lnTo>
                    <a:lnTo>
                      <a:pt x="67" y="97"/>
                    </a:lnTo>
                    <a:lnTo>
                      <a:pt x="67" y="96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8" y="95"/>
                    </a:lnTo>
                    <a:lnTo>
                      <a:pt x="69" y="95"/>
                    </a:lnTo>
                    <a:lnTo>
                      <a:pt x="69" y="95"/>
                    </a:lnTo>
                    <a:lnTo>
                      <a:pt x="69" y="95"/>
                    </a:lnTo>
                    <a:lnTo>
                      <a:pt x="69" y="94"/>
                    </a:lnTo>
                    <a:lnTo>
                      <a:pt x="70" y="94"/>
                    </a:lnTo>
                    <a:lnTo>
                      <a:pt x="70" y="94"/>
                    </a:lnTo>
                    <a:lnTo>
                      <a:pt x="70" y="94"/>
                    </a:lnTo>
                    <a:lnTo>
                      <a:pt x="70" y="93"/>
                    </a:lnTo>
                    <a:lnTo>
                      <a:pt x="71" y="93"/>
                    </a:lnTo>
                    <a:lnTo>
                      <a:pt x="71" y="93"/>
                    </a:lnTo>
                    <a:lnTo>
                      <a:pt x="71" y="92"/>
                    </a:lnTo>
                    <a:lnTo>
                      <a:pt x="71" y="92"/>
                    </a:lnTo>
                    <a:lnTo>
                      <a:pt x="71" y="91"/>
                    </a:lnTo>
                    <a:lnTo>
                      <a:pt x="71" y="91"/>
                    </a:lnTo>
                    <a:lnTo>
                      <a:pt x="71" y="90"/>
                    </a:lnTo>
                    <a:lnTo>
                      <a:pt x="71" y="90"/>
                    </a:lnTo>
                    <a:lnTo>
                      <a:pt x="71" y="90"/>
                    </a:lnTo>
                    <a:lnTo>
                      <a:pt x="71" y="89"/>
                    </a:lnTo>
                    <a:lnTo>
                      <a:pt x="71" y="89"/>
                    </a:lnTo>
                    <a:lnTo>
                      <a:pt x="71" y="89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2" y="87"/>
                    </a:lnTo>
                    <a:lnTo>
                      <a:pt x="72" y="87"/>
                    </a:lnTo>
                    <a:lnTo>
                      <a:pt x="72" y="86"/>
                    </a:lnTo>
                    <a:lnTo>
                      <a:pt x="72" y="86"/>
                    </a:lnTo>
                    <a:lnTo>
                      <a:pt x="72" y="86"/>
                    </a:lnTo>
                    <a:lnTo>
                      <a:pt x="71" y="86"/>
                    </a:lnTo>
                    <a:lnTo>
                      <a:pt x="71" y="85"/>
                    </a:lnTo>
                    <a:lnTo>
                      <a:pt x="71" y="85"/>
                    </a:lnTo>
                    <a:lnTo>
                      <a:pt x="71" y="85"/>
                    </a:lnTo>
                    <a:lnTo>
                      <a:pt x="71" y="84"/>
                    </a:lnTo>
                    <a:lnTo>
                      <a:pt x="71" y="84"/>
                    </a:lnTo>
                    <a:lnTo>
                      <a:pt x="70" y="84"/>
                    </a:lnTo>
                    <a:lnTo>
                      <a:pt x="70" y="83"/>
                    </a:lnTo>
                    <a:lnTo>
                      <a:pt x="70" y="83"/>
                    </a:lnTo>
                    <a:lnTo>
                      <a:pt x="70" y="82"/>
                    </a:lnTo>
                    <a:lnTo>
                      <a:pt x="71" y="82"/>
                    </a:lnTo>
                    <a:lnTo>
                      <a:pt x="71" y="82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71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2" y="79"/>
                    </a:lnTo>
                    <a:lnTo>
                      <a:pt x="71" y="79"/>
                    </a:lnTo>
                    <a:lnTo>
                      <a:pt x="71" y="79"/>
                    </a:lnTo>
                    <a:lnTo>
                      <a:pt x="71" y="79"/>
                    </a:lnTo>
                    <a:lnTo>
                      <a:pt x="71" y="78"/>
                    </a:lnTo>
                    <a:lnTo>
                      <a:pt x="71" y="78"/>
                    </a:lnTo>
                    <a:lnTo>
                      <a:pt x="72" y="78"/>
                    </a:lnTo>
                    <a:lnTo>
                      <a:pt x="72" y="77"/>
                    </a:lnTo>
                    <a:lnTo>
                      <a:pt x="72" y="78"/>
                    </a:lnTo>
                    <a:lnTo>
                      <a:pt x="72" y="77"/>
                    </a:lnTo>
                    <a:lnTo>
                      <a:pt x="72" y="77"/>
                    </a:lnTo>
                    <a:lnTo>
                      <a:pt x="72" y="78"/>
                    </a:lnTo>
                    <a:lnTo>
                      <a:pt x="73" y="78"/>
                    </a:lnTo>
                    <a:lnTo>
                      <a:pt x="73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74" y="77"/>
                    </a:lnTo>
                    <a:lnTo>
                      <a:pt x="75" y="77"/>
                    </a:lnTo>
                    <a:lnTo>
                      <a:pt x="75" y="77"/>
                    </a:lnTo>
                    <a:lnTo>
                      <a:pt x="75" y="77"/>
                    </a:lnTo>
                    <a:lnTo>
                      <a:pt x="76" y="76"/>
                    </a:lnTo>
                    <a:lnTo>
                      <a:pt x="76" y="76"/>
                    </a:lnTo>
                    <a:lnTo>
                      <a:pt x="76" y="75"/>
                    </a:lnTo>
                    <a:lnTo>
                      <a:pt x="76" y="75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5" y="74"/>
                    </a:lnTo>
                    <a:lnTo>
                      <a:pt x="75" y="73"/>
                    </a:lnTo>
                    <a:lnTo>
                      <a:pt x="75" y="73"/>
                    </a:lnTo>
                    <a:lnTo>
                      <a:pt x="75" y="73"/>
                    </a:lnTo>
                    <a:lnTo>
                      <a:pt x="75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72" y="75"/>
                    </a:lnTo>
                    <a:lnTo>
                      <a:pt x="72" y="75"/>
                    </a:lnTo>
                    <a:lnTo>
                      <a:pt x="72" y="75"/>
                    </a:lnTo>
                    <a:lnTo>
                      <a:pt x="72" y="75"/>
                    </a:lnTo>
                    <a:lnTo>
                      <a:pt x="72" y="75"/>
                    </a:lnTo>
                    <a:lnTo>
                      <a:pt x="71" y="75"/>
                    </a:lnTo>
                    <a:lnTo>
                      <a:pt x="71" y="75"/>
                    </a:lnTo>
                    <a:lnTo>
                      <a:pt x="71" y="74"/>
                    </a:lnTo>
                    <a:lnTo>
                      <a:pt x="71" y="75"/>
                    </a:lnTo>
                    <a:lnTo>
                      <a:pt x="70" y="75"/>
                    </a:lnTo>
                    <a:lnTo>
                      <a:pt x="70" y="74"/>
                    </a:lnTo>
                    <a:lnTo>
                      <a:pt x="70" y="74"/>
                    </a:lnTo>
                    <a:lnTo>
                      <a:pt x="69" y="74"/>
                    </a:lnTo>
                    <a:lnTo>
                      <a:pt x="69" y="74"/>
                    </a:lnTo>
                    <a:lnTo>
                      <a:pt x="69" y="75"/>
                    </a:lnTo>
                    <a:lnTo>
                      <a:pt x="68" y="75"/>
                    </a:lnTo>
                    <a:lnTo>
                      <a:pt x="68" y="75"/>
                    </a:lnTo>
                    <a:lnTo>
                      <a:pt x="67" y="75"/>
                    </a:lnTo>
                    <a:lnTo>
                      <a:pt x="67" y="75"/>
                    </a:lnTo>
                    <a:lnTo>
                      <a:pt x="66" y="75"/>
                    </a:lnTo>
                    <a:lnTo>
                      <a:pt x="66" y="75"/>
                    </a:lnTo>
                    <a:lnTo>
                      <a:pt x="66" y="74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4" y="74"/>
                    </a:lnTo>
                    <a:lnTo>
                      <a:pt x="63" y="74"/>
                    </a:lnTo>
                    <a:lnTo>
                      <a:pt x="63" y="73"/>
                    </a:lnTo>
                    <a:lnTo>
                      <a:pt x="63" y="73"/>
                    </a:lnTo>
                    <a:lnTo>
                      <a:pt x="63" y="73"/>
                    </a:lnTo>
                    <a:lnTo>
                      <a:pt x="62" y="73"/>
                    </a:lnTo>
                    <a:lnTo>
                      <a:pt x="62" y="72"/>
                    </a:lnTo>
                    <a:lnTo>
                      <a:pt x="62" y="72"/>
                    </a:lnTo>
                    <a:lnTo>
                      <a:pt x="61" y="72"/>
                    </a:lnTo>
                    <a:lnTo>
                      <a:pt x="61" y="72"/>
                    </a:lnTo>
                    <a:lnTo>
                      <a:pt x="61" y="72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60" y="72"/>
                    </a:lnTo>
                    <a:lnTo>
                      <a:pt x="59" y="71"/>
                    </a:lnTo>
                    <a:lnTo>
                      <a:pt x="59" y="71"/>
                    </a:lnTo>
                    <a:lnTo>
                      <a:pt x="59" y="70"/>
                    </a:lnTo>
                    <a:lnTo>
                      <a:pt x="58" y="70"/>
                    </a:lnTo>
                    <a:lnTo>
                      <a:pt x="58" y="70"/>
                    </a:lnTo>
                    <a:lnTo>
                      <a:pt x="57" y="70"/>
                    </a:lnTo>
                    <a:lnTo>
                      <a:pt x="57" y="70"/>
                    </a:lnTo>
                    <a:lnTo>
                      <a:pt x="56" y="70"/>
                    </a:lnTo>
                    <a:lnTo>
                      <a:pt x="56" y="70"/>
                    </a:lnTo>
                    <a:lnTo>
                      <a:pt x="55" y="70"/>
                    </a:lnTo>
                    <a:lnTo>
                      <a:pt x="55" y="70"/>
                    </a:lnTo>
                    <a:lnTo>
                      <a:pt x="55" y="70"/>
                    </a:lnTo>
                    <a:lnTo>
                      <a:pt x="55" y="70"/>
                    </a:lnTo>
                    <a:lnTo>
                      <a:pt x="55" y="70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3" y="70"/>
                    </a:lnTo>
                    <a:lnTo>
                      <a:pt x="53" y="70"/>
                    </a:lnTo>
                    <a:lnTo>
                      <a:pt x="52" y="70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1" y="69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8"/>
                    </a:lnTo>
                    <a:lnTo>
                      <a:pt x="49" y="67"/>
                    </a:lnTo>
                    <a:lnTo>
                      <a:pt x="49" y="67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8" y="67"/>
                    </a:lnTo>
                    <a:lnTo>
                      <a:pt x="48" y="67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46" y="67"/>
                    </a:lnTo>
                    <a:lnTo>
                      <a:pt x="46" y="66"/>
                    </a:lnTo>
                    <a:lnTo>
                      <a:pt x="46" y="66"/>
                    </a:lnTo>
                    <a:lnTo>
                      <a:pt x="45" y="66"/>
                    </a:lnTo>
                    <a:lnTo>
                      <a:pt x="45" y="66"/>
                    </a:lnTo>
                    <a:lnTo>
                      <a:pt x="45" y="66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3" y="67"/>
                    </a:lnTo>
                    <a:lnTo>
                      <a:pt x="43" y="67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1" y="66"/>
                    </a:lnTo>
                    <a:lnTo>
                      <a:pt x="41" y="65"/>
                    </a:lnTo>
                    <a:lnTo>
                      <a:pt x="41" y="65"/>
                    </a:lnTo>
                    <a:lnTo>
                      <a:pt x="40" y="65"/>
                    </a:lnTo>
                    <a:lnTo>
                      <a:pt x="40" y="65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8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6" y="65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5" y="64"/>
                    </a:lnTo>
                    <a:lnTo>
                      <a:pt x="35" y="63"/>
                    </a:lnTo>
                    <a:lnTo>
                      <a:pt x="35" y="63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3" y="63"/>
                    </a:lnTo>
                    <a:lnTo>
                      <a:pt x="33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9" y="63"/>
                    </a:lnTo>
                    <a:lnTo>
                      <a:pt x="29" y="63"/>
                    </a:lnTo>
                    <a:lnTo>
                      <a:pt x="29" y="63"/>
                    </a:lnTo>
                    <a:lnTo>
                      <a:pt x="29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3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3" y="61"/>
                    </a:lnTo>
                    <a:lnTo>
                      <a:pt x="23" y="60"/>
                    </a:lnTo>
                    <a:lnTo>
                      <a:pt x="22" y="60"/>
                    </a:lnTo>
                    <a:lnTo>
                      <a:pt x="22" y="61"/>
                    </a:lnTo>
                    <a:lnTo>
                      <a:pt x="22" y="61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1" y="60"/>
                    </a:lnTo>
                    <a:lnTo>
                      <a:pt x="21" y="59"/>
                    </a:lnTo>
                    <a:lnTo>
                      <a:pt x="21" y="59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19" y="59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9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5" y="57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4" y="58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3" y="57"/>
                    </a:lnTo>
                    <a:lnTo>
                      <a:pt x="13" y="57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3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3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5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4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4" y="13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5" y="12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50" y="11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3" y="14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7" y="15"/>
                    </a:lnTo>
                    <a:lnTo>
                      <a:pt x="57" y="16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9" y="16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61" y="17"/>
                    </a:lnTo>
                    <a:lnTo>
                      <a:pt x="61" y="17"/>
                    </a:lnTo>
                    <a:lnTo>
                      <a:pt x="61" y="17"/>
                    </a:lnTo>
                    <a:lnTo>
                      <a:pt x="61" y="17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2" y="16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1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4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4" y="14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7" y="16"/>
                    </a:lnTo>
                    <a:lnTo>
                      <a:pt x="67" y="16"/>
                    </a:lnTo>
                    <a:lnTo>
                      <a:pt x="67" y="16"/>
                    </a:lnTo>
                    <a:lnTo>
                      <a:pt x="67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9" y="17"/>
                    </a:lnTo>
                    <a:lnTo>
                      <a:pt x="69" y="17"/>
                    </a:lnTo>
                    <a:lnTo>
                      <a:pt x="69" y="17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71" y="17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4" y="18"/>
                    </a:lnTo>
                    <a:lnTo>
                      <a:pt x="75" y="18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6" y="20"/>
                    </a:lnTo>
                    <a:lnTo>
                      <a:pt x="76" y="21"/>
                    </a:lnTo>
                    <a:lnTo>
                      <a:pt x="76" y="21"/>
                    </a:lnTo>
                    <a:lnTo>
                      <a:pt x="76" y="21"/>
                    </a:lnTo>
                    <a:lnTo>
                      <a:pt x="76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0" y="22"/>
                    </a:lnTo>
                    <a:lnTo>
                      <a:pt x="79" y="22"/>
                    </a:lnTo>
                    <a:lnTo>
                      <a:pt x="79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1" y="23"/>
                    </a:lnTo>
                    <a:lnTo>
                      <a:pt x="81" y="23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5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4" y="26"/>
                    </a:lnTo>
                    <a:lnTo>
                      <a:pt x="84" y="26"/>
                    </a:lnTo>
                    <a:lnTo>
                      <a:pt x="84" y="27"/>
                    </a:lnTo>
                    <a:lnTo>
                      <a:pt x="84" y="26"/>
                    </a:lnTo>
                    <a:lnTo>
                      <a:pt x="85" y="26"/>
                    </a:lnTo>
                    <a:lnTo>
                      <a:pt x="85" y="26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5" y="25"/>
                    </a:lnTo>
                    <a:lnTo>
                      <a:pt x="86" y="25"/>
                    </a:lnTo>
                    <a:lnTo>
                      <a:pt x="86" y="24"/>
                    </a:lnTo>
                    <a:lnTo>
                      <a:pt x="87" y="24"/>
                    </a:lnTo>
                    <a:lnTo>
                      <a:pt x="87" y="24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9" y="23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1" name="Freeform 76">
                <a:extLst>
                  <a:ext uri="{FF2B5EF4-FFF2-40B4-BE49-F238E27FC236}">
                    <a16:creationId xmlns:a16="http://schemas.microsoft.com/office/drawing/2014/main" xmlns="" id="{D849DF23-71D9-4BB3-903E-FE71CC2180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81813" y="5724526"/>
                <a:ext cx="444500" cy="293688"/>
              </a:xfrm>
              <a:custGeom>
                <a:avLst/>
                <a:gdLst>
                  <a:gd name="T0" fmla="*/ 38 w 280"/>
                  <a:gd name="T1" fmla="*/ 17 h 185"/>
                  <a:gd name="T2" fmla="*/ 45 w 280"/>
                  <a:gd name="T3" fmla="*/ 11 h 185"/>
                  <a:gd name="T4" fmla="*/ 61 w 280"/>
                  <a:gd name="T5" fmla="*/ 14 h 185"/>
                  <a:gd name="T6" fmla="*/ 71 w 280"/>
                  <a:gd name="T7" fmla="*/ 17 h 185"/>
                  <a:gd name="T8" fmla="*/ 84 w 280"/>
                  <a:gd name="T9" fmla="*/ 13 h 185"/>
                  <a:gd name="T10" fmla="*/ 98 w 280"/>
                  <a:gd name="T11" fmla="*/ 13 h 185"/>
                  <a:gd name="T12" fmla="*/ 112 w 280"/>
                  <a:gd name="T13" fmla="*/ 14 h 185"/>
                  <a:gd name="T14" fmla="*/ 124 w 280"/>
                  <a:gd name="T15" fmla="*/ 13 h 185"/>
                  <a:gd name="T16" fmla="*/ 136 w 280"/>
                  <a:gd name="T17" fmla="*/ 6 h 185"/>
                  <a:gd name="T18" fmla="*/ 149 w 280"/>
                  <a:gd name="T19" fmla="*/ 3 h 185"/>
                  <a:gd name="T20" fmla="*/ 161 w 280"/>
                  <a:gd name="T21" fmla="*/ 3 h 185"/>
                  <a:gd name="T22" fmla="*/ 171 w 280"/>
                  <a:gd name="T23" fmla="*/ 10 h 185"/>
                  <a:gd name="T24" fmla="*/ 170 w 280"/>
                  <a:gd name="T25" fmla="*/ 24 h 185"/>
                  <a:gd name="T26" fmla="*/ 176 w 280"/>
                  <a:gd name="T27" fmla="*/ 37 h 185"/>
                  <a:gd name="T28" fmla="*/ 189 w 280"/>
                  <a:gd name="T29" fmla="*/ 36 h 185"/>
                  <a:gd name="T30" fmla="*/ 196 w 280"/>
                  <a:gd name="T31" fmla="*/ 47 h 185"/>
                  <a:gd name="T32" fmla="*/ 210 w 280"/>
                  <a:gd name="T33" fmla="*/ 49 h 185"/>
                  <a:gd name="T34" fmla="*/ 223 w 280"/>
                  <a:gd name="T35" fmla="*/ 47 h 185"/>
                  <a:gd name="T36" fmla="*/ 237 w 280"/>
                  <a:gd name="T37" fmla="*/ 51 h 185"/>
                  <a:gd name="T38" fmla="*/ 249 w 280"/>
                  <a:gd name="T39" fmla="*/ 57 h 185"/>
                  <a:gd name="T40" fmla="*/ 263 w 280"/>
                  <a:gd name="T41" fmla="*/ 58 h 185"/>
                  <a:gd name="T42" fmla="*/ 277 w 280"/>
                  <a:gd name="T43" fmla="*/ 61 h 185"/>
                  <a:gd name="T44" fmla="*/ 277 w 280"/>
                  <a:gd name="T45" fmla="*/ 74 h 185"/>
                  <a:gd name="T46" fmla="*/ 277 w 280"/>
                  <a:gd name="T47" fmla="*/ 87 h 185"/>
                  <a:gd name="T48" fmla="*/ 273 w 280"/>
                  <a:gd name="T49" fmla="*/ 97 h 185"/>
                  <a:gd name="T50" fmla="*/ 266 w 280"/>
                  <a:gd name="T51" fmla="*/ 94 h 185"/>
                  <a:gd name="T52" fmla="*/ 257 w 280"/>
                  <a:gd name="T53" fmla="*/ 106 h 185"/>
                  <a:gd name="T54" fmla="*/ 257 w 280"/>
                  <a:gd name="T55" fmla="*/ 117 h 185"/>
                  <a:gd name="T56" fmla="*/ 246 w 280"/>
                  <a:gd name="T57" fmla="*/ 120 h 185"/>
                  <a:gd name="T58" fmla="*/ 246 w 280"/>
                  <a:gd name="T59" fmla="*/ 127 h 185"/>
                  <a:gd name="T60" fmla="*/ 234 w 280"/>
                  <a:gd name="T61" fmla="*/ 122 h 185"/>
                  <a:gd name="T62" fmla="*/ 225 w 280"/>
                  <a:gd name="T63" fmla="*/ 112 h 185"/>
                  <a:gd name="T64" fmla="*/ 212 w 280"/>
                  <a:gd name="T65" fmla="*/ 105 h 185"/>
                  <a:gd name="T66" fmla="*/ 196 w 280"/>
                  <a:gd name="T67" fmla="*/ 102 h 185"/>
                  <a:gd name="T68" fmla="*/ 182 w 280"/>
                  <a:gd name="T69" fmla="*/ 95 h 185"/>
                  <a:gd name="T70" fmla="*/ 169 w 280"/>
                  <a:gd name="T71" fmla="*/ 99 h 185"/>
                  <a:gd name="T72" fmla="*/ 155 w 280"/>
                  <a:gd name="T73" fmla="*/ 102 h 185"/>
                  <a:gd name="T74" fmla="*/ 142 w 280"/>
                  <a:gd name="T75" fmla="*/ 108 h 185"/>
                  <a:gd name="T76" fmla="*/ 128 w 280"/>
                  <a:gd name="T77" fmla="*/ 111 h 185"/>
                  <a:gd name="T78" fmla="*/ 119 w 280"/>
                  <a:gd name="T79" fmla="*/ 119 h 185"/>
                  <a:gd name="T80" fmla="*/ 119 w 280"/>
                  <a:gd name="T81" fmla="*/ 129 h 185"/>
                  <a:gd name="T82" fmla="*/ 107 w 280"/>
                  <a:gd name="T83" fmla="*/ 136 h 185"/>
                  <a:gd name="T84" fmla="*/ 104 w 280"/>
                  <a:gd name="T85" fmla="*/ 145 h 185"/>
                  <a:gd name="T86" fmla="*/ 106 w 280"/>
                  <a:gd name="T87" fmla="*/ 153 h 185"/>
                  <a:gd name="T88" fmla="*/ 100 w 280"/>
                  <a:gd name="T89" fmla="*/ 166 h 185"/>
                  <a:gd name="T90" fmla="*/ 98 w 280"/>
                  <a:gd name="T91" fmla="*/ 180 h 185"/>
                  <a:gd name="T92" fmla="*/ 88 w 280"/>
                  <a:gd name="T93" fmla="*/ 182 h 185"/>
                  <a:gd name="T94" fmla="*/ 74 w 280"/>
                  <a:gd name="T95" fmla="*/ 177 h 185"/>
                  <a:gd name="T96" fmla="*/ 62 w 280"/>
                  <a:gd name="T97" fmla="*/ 173 h 185"/>
                  <a:gd name="T98" fmla="*/ 51 w 280"/>
                  <a:gd name="T99" fmla="*/ 172 h 185"/>
                  <a:gd name="T100" fmla="*/ 34 w 280"/>
                  <a:gd name="T101" fmla="*/ 167 h 185"/>
                  <a:gd name="T102" fmla="*/ 23 w 280"/>
                  <a:gd name="T103" fmla="*/ 157 h 185"/>
                  <a:gd name="T104" fmla="*/ 19 w 280"/>
                  <a:gd name="T105" fmla="*/ 143 h 185"/>
                  <a:gd name="T106" fmla="*/ 22 w 280"/>
                  <a:gd name="T107" fmla="*/ 129 h 185"/>
                  <a:gd name="T108" fmla="*/ 22 w 280"/>
                  <a:gd name="T109" fmla="*/ 117 h 185"/>
                  <a:gd name="T110" fmla="*/ 11 w 280"/>
                  <a:gd name="T111" fmla="*/ 109 h 185"/>
                  <a:gd name="T112" fmla="*/ 6 w 280"/>
                  <a:gd name="T113" fmla="*/ 98 h 185"/>
                  <a:gd name="T114" fmla="*/ 2 w 280"/>
                  <a:gd name="T115" fmla="*/ 87 h 185"/>
                  <a:gd name="T116" fmla="*/ 8 w 280"/>
                  <a:gd name="T117" fmla="*/ 76 h 185"/>
                  <a:gd name="T118" fmla="*/ 17 w 280"/>
                  <a:gd name="T119" fmla="*/ 69 h 185"/>
                  <a:gd name="T120" fmla="*/ 27 w 280"/>
                  <a:gd name="T121" fmla="*/ 62 h 185"/>
                  <a:gd name="T122" fmla="*/ 29 w 280"/>
                  <a:gd name="T123" fmla="*/ 49 h 185"/>
                  <a:gd name="T124" fmla="*/ 36 w 280"/>
                  <a:gd name="T125" fmla="*/ 3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185">
                    <a:moveTo>
                      <a:pt x="35" y="28"/>
                    </a:moveTo>
                    <a:lnTo>
                      <a:pt x="35" y="28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5" y="27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5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18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9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8" y="12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3" y="15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4" y="13"/>
                    </a:lnTo>
                    <a:lnTo>
                      <a:pt x="65" y="13"/>
                    </a:lnTo>
                    <a:lnTo>
                      <a:pt x="65" y="13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7" y="13"/>
                    </a:lnTo>
                    <a:lnTo>
                      <a:pt x="67" y="13"/>
                    </a:lnTo>
                    <a:lnTo>
                      <a:pt x="67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70" y="13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2" y="15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5" y="13"/>
                    </a:lnTo>
                    <a:lnTo>
                      <a:pt x="85" y="13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7" y="13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88" y="13"/>
                    </a:lnTo>
                    <a:lnTo>
                      <a:pt x="88" y="12"/>
                    </a:lnTo>
                    <a:lnTo>
                      <a:pt x="89" y="12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0"/>
                    </a:lnTo>
                    <a:lnTo>
                      <a:pt x="90" y="10"/>
                    </a:lnTo>
                    <a:lnTo>
                      <a:pt x="90" y="10"/>
                    </a:lnTo>
                    <a:lnTo>
                      <a:pt x="91" y="10"/>
                    </a:lnTo>
                    <a:lnTo>
                      <a:pt x="91" y="9"/>
                    </a:lnTo>
                    <a:lnTo>
                      <a:pt x="91" y="10"/>
                    </a:lnTo>
                    <a:lnTo>
                      <a:pt x="91" y="10"/>
                    </a:lnTo>
                    <a:lnTo>
                      <a:pt x="91" y="10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3" y="11"/>
                    </a:lnTo>
                    <a:lnTo>
                      <a:pt x="93" y="11"/>
                    </a:lnTo>
                    <a:lnTo>
                      <a:pt x="94" y="11"/>
                    </a:lnTo>
                    <a:lnTo>
                      <a:pt x="94" y="11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5" y="13"/>
                    </a:lnTo>
                    <a:lnTo>
                      <a:pt x="95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7" y="13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9" y="13"/>
                    </a:lnTo>
                    <a:lnTo>
                      <a:pt x="99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1" y="14"/>
                    </a:lnTo>
                    <a:lnTo>
                      <a:pt x="102" y="14"/>
                    </a:lnTo>
                    <a:lnTo>
                      <a:pt x="102" y="14"/>
                    </a:lnTo>
                    <a:lnTo>
                      <a:pt x="102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5" y="14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6" y="13"/>
                    </a:lnTo>
                    <a:lnTo>
                      <a:pt x="106" y="13"/>
                    </a:lnTo>
                    <a:lnTo>
                      <a:pt x="106" y="13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8" y="14"/>
                    </a:lnTo>
                    <a:lnTo>
                      <a:pt x="108" y="14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10" y="14"/>
                    </a:lnTo>
                    <a:lnTo>
                      <a:pt x="110" y="13"/>
                    </a:lnTo>
                    <a:lnTo>
                      <a:pt x="111" y="13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3"/>
                    </a:lnTo>
                    <a:lnTo>
                      <a:pt x="111" y="13"/>
                    </a:lnTo>
                    <a:lnTo>
                      <a:pt x="111" y="13"/>
                    </a:lnTo>
                    <a:lnTo>
                      <a:pt x="111" y="13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2" y="14"/>
                    </a:lnTo>
                    <a:lnTo>
                      <a:pt x="113" y="14"/>
                    </a:lnTo>
                    <a:lnTo>
                      <a:pt x="113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5" y="14"/>
                    </a:lnTo>
                    <a:lnTo>
                      <a:pt x="115" y="14"/>
                    </a:lnTo>
                    <a:lnTo>
                      <a:pt x="115" y="14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8" y="14"/>
                    </a:lnTo>
                    <a:lnTo>
                      <a:pt x="118" y="13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19" y="14"/>
                    </a:lnTo>
                    <a:lnTo>
                      <a:pt x="119" y="13"/>
                    </a:lnTo>
                    <a:lnTo>
                      <a:pt x="119" y="13"/>
                    </a:lnTo>
                    <a:lnTo>
                      <a:pt x="120" y="13"/>
                    </a:lnTo>
                    <a:lnTo>
                      <a:pt x="120" y="13"/>
                    </a:lnTo>
                    <a:lnTo>
                      <a:pt x="120" y="13"/>
                    </a:lnTo>
                    <a:lnTo>
                      <a:pt x="121" y="13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2" y="14"/>
                    </a:lnTo>
                    <a:lnTo>
                      <a:pt x="122" y="13"/>
                    </a:lnTo>
                    <a:lnTo>
                      <a:pt x="123" y="13"/>
                    </a:lnTo>
                    <a:lnTo>
                      <a:pt x="123" y="13"/>
                    </a:lnTo>
                    <a:lnTo>
                      <a:pt x="123" y="13"/>
                    </a:lnTo>
                    <a:lnTo>
                      <a:pt x="123" y="13"/>
                    </a:lnTo>
                    <a:lnTo>
                      <a:pt x="123" y="13"/>
                    </a:lnTo>
                    <a:lnTo>
                      <a:pt x="123" y="13"/>
                    </a:lnTo>
                    <a:lnTo>
                      <a:pt x="124" y="13"/>
                    </a:lnTo>
                    <a:lnTo>
                      <a:pt x="124" y="13"/>
                    </a:lnTo>
                    <a:lnTo>
                      <a:pt x="124" y="13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5" y="12"/>
                    </a:lnTo>
                    <a:lnTo>
                      <a:pt x="126" y="12"/>
                    </a:lnTo>
                    <a:lnTo>
                      <a:pt x="126" y="12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7" y="12"/>
                    </a:lnTo>
                    <a:lnTo>
                      <a:pt x="127" y="11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0" y="9"/>
                    </a:lnTo>
                    <a:lnTo>
                      <a:pt x="130" y="9"/>
                    </a:lnTo>
                    <a:lnTo>
                      <a:pt x="130" y="9"/>
                    </a:lnTo>
                    <a:lnTo>
                      <a:pt x="130" y="9"/>
                    </a:lnTo>
                    <a:lnTo>
                      <a:pt x="130" y="9"/>
                    </a:lnTo>
                    <a:lnTo>
                      <a:pt x="130" y="9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1" y="8"/>
                    </a:lnTo>
                    <a:lnTo>
                      <a:pt x="131" y="7"/>
                    </a:lnTo>
                    <a:lnTo>
                      <a:pt x="131" y="7"/>
                    </a:lnTo>
                    <a:lnTo>
                      <a:pt x="131" y="7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32" y="7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3" y="6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5" y="7"/>
                    </a:lnTo>
                    <a:lnTo>
                      <a:pt x="135" y="7"/>
                    </a:lnTo>
                    <a:lnTo>
                      <a:pt x="135" y="7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6"/>
                    </a:lnTo>
                    <a:lnTo>
                      <a:pt x="136" y="5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7" y="5"/>
                    </a:lnTo>
                    <a:lnTo>
                      <a:pt x="137" y="4"/>
                    </a:lnTo>
                    <a:lnTo>
                      <a:pt x="138" y="4"/>
                    </a:lnTo>
                    <a:lnTo>
                      <a:pt x="138" y="4"/>
                    </a:lnTo>
                    <a:lnTo>
                      <a:pt x="138" y="4"/>
                    </a:lnTo>
                    <a:lnTo>
                      <a:pt x="139" y="3"/>
                    </a:lnTo>
                    <a:lnTo>
                      <a:pt x="139" y="3"/>
                    </a:lnTo>
                    <a:lnTo>
                      <a:pt x="139" y="3"/>
                    </a:lnTo>
                    <a:lnTo>
                      <a:pt x="139" y="2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40" y="2"/>
                    </a:lnTo>
                    <a:lnTo>
                      <a:pt x="141" y="2"/>
                    </a:lnTo>
                    <a:lnTo>
                      <a:pt x="141" y="2"/>
                    </a:lnTo>
                    <a:lnTo>
                      <a:pt x="141" y="1"/>
                    </a:lnTo>
                    <a:lnTo>
                      <a:pt x="141" y="1"/>
                    </a:lnTo>
                    <a:lnTo>
                      <a:pt x="141" y="1"/>
                    </a:lnTo>
                    <a:lnTo>
                      <a:pt x="142" y="1"/>
                    </a:lnTo>
                    <a:lnTo>
                      <a:pt x="142" y="1"/>
                    </a:lnTo>
                    <a:lnTo>
                      <a:pt x="143" y="1"/>
                    </a:lnTo>
                    <a:lnTo>
                      <a:pt x="143" y="1"/>
                    </a:lnTo>
                    <a:lnTo>
                      <a:pt x="143" y="1"/>
                    </a:lnTo>
                    <a:lnTo>
                      <a:pt x="143" y="1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4" y="2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145" y="3"/>
                    </a:lnTo>
                    <a:lnTo>
                      <a:pt x="145" y="3"/>
                    </a:lnTo>
                    <a:lnTo>
                      <a:pt x="146" y="3"/>
                    </a:lnTo>
                    <a:lnTo>
                      <a:pt x="146" y="3"/>
                    </a:lnTo>
                    <a:lnTo>
                      <a:pt x="147" y="3"/>
                    </a:lnTo>
                    <a:lnTo>
                      <a:pt x="147" y="3"/>
                    </a:lnTo>
                    <a:lnTo>
                      <a:pt x="148" y="3"/>
                    </a:lnTo>
                    <a:lnTo>
                      <a:pt x="148" y="3"/>
                    </a:lnTo>
                    <a:lnTo>
                      <a:pt x="149" y="3"/>
                    </a:lnTo>
                    <a:lnTo>
                      <a:pt x="149" y="3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52" y="2"/>
                    </a:lnTo>
                    <a:lnTo>
                      <a:pt x="152" y="2"/>
                    </a:lnTo>
                    <a:lnTo>
                      <a:pt x="152" y="2"/>
                    </a:lnTo>
                    <a:lnTo>
                      <a:pt x="153" y="2"/>
                    </a:lnTo>
                    <a:lnTo>
                      <a:pt x="153" y="1"/>
                    </a:lnTo>
                    <a:lnTo>
                      <a:pt x="153" y="1"/>
                    </a:lnTo>
                    <a:lnTo>
                      <a:pt x="154" y="1"/>
                    </a:lnTo>
                    <a:lnTo>
                      <a:pt x="154" y="1"/>
                    </a:lnTo>
                    <a:lnTo>
                      <a:pt x="154" y="1"/>
                    </a:lnTo>
                    <a:lnTo>
                      <a:pt x="154" y="1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5" y="1"/>
                    </a:lnTo>
                    <a:lnTo>
                      <a:pt x="155" y="1"/>
                    </a:lnTo>
                    <a:lnTo>
                      <a:pt x="155" y="1"/>
                    </a:lnTo>
                    <a:lnTo>
                      <a:pt x="155" y="1"/>
                    </a:lnTo>
                    <a:lnTo>
                      <a:pt x="156" y="1"/>
                    </a:lnTo>
                    <a:lnTo>
                      <a:pt x="156" y="1"/>
                    </a:lnTo>
                    <a:lnTo>
                      <a:pt x="156" y="1"/>
                    </a:lnTo>
                    <a:lnTo>
                      <a:pt x="156" y="1"/>
                    </a:lnTo>
                    <a:lnTo>
                      <a:pt x="156" y="2"/>
                    </a:lnTo>
                    <a:lnTo>
                      <a:pt x="156" y="2"/>
                    </a:lnTo>
                    <a:lnTo>
                      <a:pt x="156" y="2"/>
                    </a:lnTo>
                    <a:lnTo>
                      <a:pt x="157" y="2"/>
                    </a:lnTo>
                    <a:lnTo>
                      <a:pt x="157" y="3"/>
                    </a:lnTo>
                    <a:lnTo>
                      <a:pt x="157" y="3"/>
                    </a:lnTo>
                    <a:lnTo>
                      <a:pt x="158" y="3"/>
                    </a:lnTo>
                    <a:lnTo>
                      <a:pt x="158" y="4"/>
                    </a:lnTo>
                    <a:lnTo>
                      <a:pt x="159" y="4"/>
                    </a:lnTo>
                    <a:lnTo>
                      <a:pt x="159" y="4"/>
                    </a:lnTo>
                    <a:lnTo>
                      <a:pt x="159" y="4"/>
                    </a:lnTo>
                    <a:lnTo>
                      <a:pt x="160" y="4"/>
                    </a:lnTo>
                    <a:lnTo>
                      <a:pt x="160" y="4"/>
                    </a:lnTo>
                    <a:lnTo>
                      <a:pt x="160" y="3"/>
                    </a:lnTo>
                    <a:lnTo>
                      <a:pt x="160" y="3"/>
                    </a:lnTo>
                    <a:lnTo>
                      <a:pt x="160" y="3"/>
                    </a:lnTo>
                    <a:lnTo>
                      <a:pt x="161" y="3"/>
                    </a:lnTo>
                    <a:lnTo>
                      <a:pt x="161" y="3"/>
                    </a:lnTo>
                    <a:lnTo>
                      <a:pt x="161" y="3"/>
                    </a:lnTo>
                    <a:lnTo>
                      <a:pt x="161" y="3"/>
                    </a:lnTo>
                    <a:lnTo>
                      <a:pt x="161" y="4"/>
                    </a:lnTo>
                    <a:lnTo>
                      <a:pt x="162" y="4"/>
                    </a:lnTo>
                    <a:lnTo>
                      <a:pt x="161" y="4"/>
                    </a:lnTo>
                    <a:lnTo>
                      <a:pt x="161" y="5"/>
                    </a:lnTo>
                    <a:lnTo>
                      <a:pt x="161" y="5"/>
                    </a:lnTo>
                    <a:lnTo>
                      <a:pt x="161" y="6"/>
                    </a:lnTo>
                    <a:lnTo>
                      <a:pt x="161" y="6"/>
                    </a:lnTo>
                    <a:lnTo>
                      <a:pt x="161" y="7"/>
                    </a:lnTo>
                    <a:lnTo>
                      <a:pt x="162" y="7"/>
                    </a:lnTo>
                    <a:lnTo>
                      <a:pt x="162" y="7"/>
                    </a:lnTo>
                    <a:lnTo>
                      <a:pt x="162" y="8"/>
                    </a:lnTo>
                    <a:lnTo>
                      <a:pt x="163" y="8"/>
                    </a:lnTo>
                    <a:lnTo>
                      <a:pt x="163" y="8"/>
                    </a:lnTo>
                    <a:lnTo>
                      <a:pt x="163" y="9"/>
                    </a:lnTo>
                    <a:lnTo>
                      <a:pt x="164" y="9"/>
                    </a:lnTo>
                    <a:lnTo>
                      <a:pt x="164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6" y="9"/>
                    </a:lnTo>
                    <a:lnTo>
                      <a:pt x="166" y="10"/>
                    </a:lnTo>
                    <a:lnTo>
                      <a:pt x="166" y="10"/>
                    </a:lnTo>
                    <a:lnTo>
                      <a:pt x="166" y="10"/>
                    </a:lnTo>
                    <a:lnTo>
                      <a:pt x="166" y="11"/>
                    </a:lnTo>
                    <a:lnTo>
                      <a:pt x="167" y="11"/>
                    </a:lnTo>
                    <a:lnTo>
                      <a:pt x="167" y="12"/>
                    </a:lnTo>
                    <a:lnTo>
                      <a:pt x="167" y="12"/>
                    </a:lnTo>
                    <a:lnTo>
                      <a:pt x="168" y="12"/>
                    </a:lnTo>
                    <a:lnTo>
                      <a:pt x="168" y="12"/>
                    </a:lnTo>
                    <a:lnTo>
                      <a:pt x="168" y="12"/>
                    </a:lnTo>
                    <a:lnTo>
                      <a:pt x="168" y="11"/>
                    </a:lnTo>
                    <a:lnTo>
                      <a:pt x="169" y="11"/>
                    </a:lnTo>
                    <a:lnTo>
                      <a:pt x="169" y="11"/>
                    </a:lnTo>
                    <a:lnTo>
                      <a:pt x="169" y="11"/>
                    </a:lnTo>
                    <a:lnTo>
                      <a:pt x="170" y="11"/>
                    </a:lnTo>
                    <a:lnTo>
                      <a:pt x="170" y="10"/>
                    </a:lnTo>
                    <a:lnTo>
                      <a:pt x="170" y="10"/>
                    </a:lnTo>
                    <a:lnTo>
                      <a:pt x="170" y="10"/>
                    </a:lnTo>
                    <a:lnTo>
                      <a:pt x="170" y="10"/>
                    </a:lnTo>
                    <a:lnTo>
                      <a:pt x="171" y="10"/>
                    </a:lnTo>
                    <a:lnTo>
                      <a:pt x="171" y="10"/>
                    </a:lnTo>
                    <a:lnTo>
                      <a:pt x="171" y="11"/>
                    </a:lnTo>
                    <a:lnTo>
                      <a:pt x="171" y="11"/>
                    </a:lnTo>
                    <a:lnTo>
                      <a:pt x="171" y="12"/>
                    </a:lnTo>
                    <a:lnTo>
                      <a:pt x="171" y="12"/>
                    </a:lnTo>
                    <a:lnTo>
                      <a:pt x="171" y="12"/>
                    </a:lnTo>
                    <a:lnTo>
                      <a:pt x="171" y="13"/>
                    </a:lnTo>
                    <a:lnTo>
                      <a:pt x="171" y="13"/>
                    </a:lnTo>
                    <a:lnTo>
                      <a:pt x="171" y="13"/>
                    </a:lnTo>
                    <a:lnTo>
                      <a:pt x="171" y="13"/>
                    </a:lnTo>
                    <a:lnTo>
                      <a:pt x="171" y="14"/>
                    </a:lnTo>
                    <a:lnTo>
                      <a:pt x="171" y="14"/>
                    </a:lnTo>
                    <a:lnTo>
                      <a:pt x="171" y="14"/>
                    </a:lnTo>
                    <a:lnTo>
                      <a:pt x="171" y="15"/>
                    </a:lnTo>
                    <a:lnTo>
                      <a:pt x="170" y="15"/>
                    </a:lnTo>
                    <a:lnTo>
                      <a:pt x="170" y="15"/>
                    </a:lnTo>
                    <a:lnTo>
                      <a:pt x="170" y="16"/>
                    </a:lnTo>
                    <a:lnTo>
                      <a:pt x="170" y="16"/>
                    </a:lnTo>
                    <a:lnTo>
                      <a:pt x="170" y="16"/>
                    </a:lnTo>
                    <a:lnTo>
                      <a:pt x="170" y="17"/>
                    </a:lnTo>
                    <a:lnTo>
                      <a:pt x="169" y="17"/>
                    </a:lnTo>
                    <a:lnTo>
                      <a:pt x="169" y="17"/>
                    </a:lnTo>
                    <a:lnTo>
                      <a:pt x="169" y="17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9"/>
                    </a:lnTo>
                    <a:lnTo>
                      <a:pt x="169" y="19"/>
                    </a:lnTo>
                    <a:lnTo>
                      <a:pt x="168" y="19"/>
                    </a:lnTo>
                    <a:lnTo>
                      <a:pt x="168" y="19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8" y="20"/>
                    </a:lnTo>
                    <a:lnTo>
                      <a:pt x="168" y="21"/>
                    </a:lnTo>
                    <a:lnTo>
                      <a:pt x="168" y="21"/>
                    </a:lnTo>
                    <a:lnTo>
                      <a:pt x="168" y="21"/>
                    </a:lnTo>
                    <a:lnTo>
                      <a:pt x="168" y="22"/>
                    </a:lnTo>
                    <a:lnTo>
                      <a:pt x="168" y="22"/>
                    </a:lnTo>
                    <a:lnTo>
                      <a:pt x="168" y="23"/>
                    </a:lnTo>
                    <a:lnTo>
                      <a:pt x="168" y="23"/>
                    </a:lnTo>
                    <a:lnTo>
                      <a:pt x="168" y="23"/>
                    </a:lnTo>
                    <a:lnTo>
                      <a:pt x="168" y="23"/>
                    </a:lnTo>
                    <a:lnTo>
                      <a:pt x="169" y="23"/>
                    </a:lnTo>
                    <a:lnTo>
                      <a:pt x="170" y="24"/>
                    </a:lnTo>
                    <a:lnTo>
                      <a:pt x="170" y="24"/>
                    </a:lnTo>
                    <a:lnTo>
                      <a:pt x="170" y="24"/>
                    </a:lnTo>
                    <a:lnTo>
                      <a:pt x="170" y="25"/>
                    </a:lnTo>
                    <a:lnTo>
                      <a:pt x="170" y="25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0" y="27"/>
                    </a:lnTo>
                    <a:lnTo>
                      <a:pt x="171" y="27"/>
                    </a:lnTo>
                    <a:lnTo>
                      <a:pt x="171" y="27"/>
                    </a:lnTo>
                    <a:lnTo>
                      <a:pt x="171" y="27"/>
                    </a:lnTo>
                    <a:lnTo>
                      <a:pt x="172" y="26"/>
                    </a:lnTo>
                    <a:lnTo>
                      <a:pt x="172" y="27"/>
                    </a:lnTo>
                    <a:lnTo>
                      <a:pt x="172" y="27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29"/>
                    </a:lnTo>
                    <a:lnTo>
                      <a:pt x="173" y="29"/>
                    </a:lnTo>
                    <a:lnTo>
                      <a:pt x="173" y="29"/>
                    </a:lnTo>
                    <a:lnTo>
                      <a:pt x="173" y="29"/>
                    </a:lnTo>
                    <a:lnTo>
                      <a:pt x="173" y="29"/>
                    </a:lnTo>
                    <a:lnTo>
                      <a:pt x="173" y="30"/>
                    </a:lnTo>
                    <a:lnTo>
                      <a:pt x="173" y="30"/>
                    </a:lnTo>
                    <a:lnTo>
                      <a:pt x="173" y="31"/>
                    </a:lnTo>
                    <a:lnTo>
                      <a:pt x="173" y="31"/>
                    </a:lnTo>
                    <a:lnTo>
                      <a:pt x="174" y="31"/>
                    </a:lnTo>
                    <a:lnTo>
                      <a:pt x="174" y="32"/>
                    </a:lnTo>
                    <a:lnTo>
                      <a:pt x="174" y="32"/>
                    </a:lnTo>
                    <a:lnTo>
                      <a:pt x="174" y="33"/>
                    </a:lnTo>
                    <a:lnTo>
                      <a:pt x="174" y="33"/>
                    </a:lnTo>
                    <a:lnTo>
                      <a:pt x="174" y="33"/>
                    </a:lnTo>
                    <a:lnTo>
                      <a:pt x="175" y="33"/>
                    </a:lnTo>
                    <a:lnTo>
                      <a:pt x="175" y="34"/>
                    </a:lnTo>
                    <a:lnTo>
                      <a:pt x="175" y="34"/>
                    </a:lnTo>
                    <a:lnTo>
                      <a:pt x="175" y="35"/>
                    </a:lnTo>
                    <a:lnTo>
                      <a:pt x="175" y="35"/>
                    </a:lnTo>
                    <a:lnTo>
                      <a:pt x="175" y="36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5" y="36"/>
                    </a:lnTo>
                    <a:lnTo>
                      <a:pt x="176" y="36"/>
                    </a:lnTo>
                    <a:lnTo>
                      <a:pt x="176" y="36"/>
                    </a:lnTo>
                    <a:lnTo>
                      <a:pt x="176" y="37"/>
                    </a:lnTo>
                    <a:lnTo>
                      <a:pt x="177" y="37"/>
                    </a:lnTo>
                    <a:lnTo>
                      <a:pt x="177" y="37"/>
                    </a:lnTo>
                    <a:lnTo>
                      <a:pt x="178" y="37"/>
                    </a:lnTo>
                    <a:lnTo>
                      <a:pt x="178" y="37"/>
                    </a:lnTo>
                    <a:lnTo>
                      <a:pt x="178" y="36"/>
                    </a:lnTo>
                    <a:lnTo>
                      <a:pt x="178" y="36"/>
                    </a:lnTo>
                    <a:lnTo>
                      <a:pt x="179" y="36"/>
                    </a:lnTo>
                    <a:lnTo>
                      <a:pt x="179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1" y="36"/>
                    </a:lnTo>
                    <a:lnTo>
                      <a:pt x="181" y="36"/>
                    </a:lnTo>
                    <a:lnTo>
                      <a:pt x="181" y="36"/>
                    </a:lnTo>
                    <a:lnTo>
                      <a:pt x="181" y="36"/>
                    </a:lnTo>
                    <a:lnTo>
                      <a:pt x="182" y="36"/>
                    </a:lnTo>
                    <a:lnTo>
                      <a:pt x="182" y="36"/>
                    </a:lnTo>
                    <a:lnTo>
                      <a:pt x="182" y="36"/>
                    </a:lnTo>
                    <a:lnTo>
                      <a:pt x="183" y="36"/>
                    </a:lnTo>
                    <a:lnTo>
                      <a:pt x="183" y="36"/>
                    </a:lnTo>
                    <a:lnTo>
                      <a:pt x="184" y="35"/>
                    </a:lnTo>
                    <a:lnTo>
                      <a:pt x="184" y="35"/>
                    </a:lnTo>
                    <a:lnTo>
                      <a:pt x="184" y="34"/>
                    </a:lnTo>
                    <a:lnTo>
                      <a:pt x="184" y="34"/>
                    </a:lnTo>
                    <a:lnTo>
                      <a:pt x="184" y="34"/>
                    </a:lnTo>
                    <a:lnTo>
                      <a:pt x="185" y="34"/>
                    </a:lnTo>
                    <a:lnTo>
                      <a:pt x="185" y="34"/>
                    </a:lnTo>
                    <a:lnTo>
                      <a:pt x="186" y="34"/>
                    </a:lnTo>
                    <a:lnTo>
                      <a:pt x="186" y="34"/>
                    </a:lnTo>
                    <a:lnTo>
                      <a:pt x="186" y="34"/>
                    </a:lnTo>
                    <a:lnTo>
                      <a:pt x="187" y="34"/>
                    </a:lnTo>
                    <a:lnTo>
                      <a:pt x="187" y="35"/>
                    </a:lnTo>
                    <a:lnTo>
                      <a:pt x="187" y="35"/>
                    </a:lnTo>
                    <a:lnTo>
                      <a:pt x="186" y="35"/>
                    </a:lnTo>
                    <a:lnTo>
                      <a:pt x="186" y="36"/>
                    </a:lnTo>
                    <a:lnTo>
                      <a:pt x="187" y="36"/>
                    </a:lnTo>
                    <a:lnTo>
                      <a:pt x="187" y="36"/>
                    </a:lnTo>
                    <a:lnTo>
                      <a:pt x="188" y="36"/>
                    </a:lnTo>
                    <a:lnTo>
                      <a:pt x="188" y="36"/>
                    </a:lnTo>
                    <a:lnTo>
                      <a:pt x="188" y="36"/>
                    </a:lnTo>
                    <a:lnTo>
                      <a:pt x="188" y="36"/>
                    </a:lnTo>
                    <a:lnTo>
                      <a:pt x="188" y="37"/>
                    </a:lnTo>
                    <a:lnTo>
                      <a:pt x="189" y="37"/>
                    </a:lnTo>
                    <a:lnTo>
                      <a:pt x="189" y="36"/>
                    </a:lnTo>
                    <a:lnTo>
                      <a:pt x="189" y="36"/>
                    </a:lnTo>
                    <a:lnTo>
                      <a:pt x="189" y="36"/>
                    </a:lnTo>
                    <a:lnTo>
                      <a:pt x="189" y="37"/>
                    </a:lnTo>
                    <a:lnTo>
                      <a:pt x="190" y="37"/>
                    </a:lnTo>
                    <a:lnTo>
                      <a:pt x="190" y="37"/>
                    </a:lnTo>
                    <a:lnTo>
                      <a:pt x="190" y="37"/>
                    </a:lnTo>
                    <a:lnTo>
                      <a:pt x="190" y="38"/>
                    </a:lnTo>
                    <a:lnTo>
                      <a:pt x="191" y="38"/>
                    </a:lnTo>
                    <a:lnTo>
                      <a:pt x="191" y="38"/>
                    </a:lnTo>
                    <a:lnTo>
                      <a:pt x="191" y="38"/>
                    </a:lnTo>
                    <a:lnTo>
                      <a:pt x="192" y="38"/>
                    </a:lnTo>
                    <a:lnTo>
                      <a:pt x="192" y="38"/>
                    </a:lnTo>
                    <a:lnTo>
                      <a:pt x="192" y="39"/>
                    </a:lnTo>
                    <a:lnTo>
                      <a:pt x="192" y="39"/>
                    </a:lnTo>
                    <a:lnTo>
                      <a:pt x="191" y="39"/>
                    </a:lnTo>
                    <a:lnTo>
                      <a:pt x="191" y="39"/>
                    </a:lnTo>
                    <a:lnTo>
                      <a:pt x="192" y="39"/>
                    </a:lnTo>
                    <a:lnTo>
                      <a:pt x="192" y="40"/>
                    </a:lnTo>
                    <a:lnTo>
                      <a:pt x="192" y="40"/>
                    </a:lnTo>
                    <a:lnTo>
                      <a:pt x="192" y="40"/>
                    </a:lnTo>
                    <a:lnTo>
                      <a:pt x="192" y="41"/>
                    </a:lnTo>
                    <a:lnTo>
                      <a:pt x="192" y="41"/>
                    </a:lnTo>
                    <a:lnTo>
                      <a:pt x="192" y="42"/>
                    </a:lnTo>
                    <a:lnTo>
                      <a:pt x="193" y="42"/>
                    </a:lnTo>
                    <a:lnTo>
                      <a:pt x="193" y="42"/>
                    </a:lnTo>
                    <a:lnTo>
                      <a:pt x="193" y="42"/>
                    </a:lnTo>
                    <a:lnTo>
                      <a:pt x="193" y="43"/>
                    </a:lnTo>
                    <a:lnTo>
                      <a:pt x="194" y="43"/>
                    </a:lnTo>
                    <a:lnTo>
                      <a:pt x="194" y="43"/>
                    </a:lnTo>
                    <a:lnTo>
                      <a:pt x="194" y="44"/>
                    </a:lnTo>
                    <a:lnTo>
                      <a:pt x="194" y="44"/>
                    </a:lnTo>
                    <a:lnTo>
                      <a:pt x="194" y="44"/>
                    </a:lnTo>
                    <a:lnTo>
                      <a:pt x="195" y="44"/>
                    </a:lnTo>
                    <a:lnTo>
                      <a:pt x="195" y="44"/>
                    </a:lnTo>
                    <a:lnTo>
                      <a:pt x="196" y="44"/>
                    </a:lnTo>
                    <a:lnTo>
                      <a:pt x="196" y="45"/>
                    </a:lnTo>
                    <a:lnTo>
                      <a:pt x="196" y="45"/>
                    </a:lnTo>
                    <a:lnTo>
                      <a:pt x="197" y="45"/>
                    </a:lnTo>
                    <a:lnTo>
                      <a:pt x="197" y="45"/>
                    </a:lnTo>
                    <a:lnTo>
                      <a:pt x="197" y="46"/>
                    </a:lnTo>
                    <a:lnTo>
                      <a:pt x="197" y="46"/>
                    </a:lnTo>
                    <a:lnTo>
                      <a:pt x="197" y="47"/>
                    </a:lnTo>
                    <a:lnTo>
                      <a:pt x="196" y="47"/>
                    </a:lnTo>
                    <a:lnTo>
                      <a:pt x="196" y="47"/>
                    </a:lnTo>
                    <a:lnTo>
                      <a:pt x="197" y="47"/>
                    </a:lnTo>
                    <a:lnTo>
                      <a:pt x="197" y="47"/>
                    </a:lnTo>
                    <a:lnTo>
                      <a:pt x="197" y="48"/>
                    </a:lnTo>
                    <a:lnTo>
                      <a:pt x="198" y="48"/>
                    </a:lnTo>
                    <a:lnTo>
                      <a:pt x="198" y="48"/>
                    </a:lnTo>
                    <a:lnTo>
                      <a:pt x="198" y="48"/>
                    </a:lnTo>
                    <a:lnTo>
                      <a:pt x="199" y="48"/>
                    </a:lnTo>
                    <a:lnTo>
                      <a:pt x="199" y="49"/>
                    </a:lnTo>
                    <a:lnTo>
                      <a:pt x="198" y="49"/>
                    </a:lnTo>
                    <a:lnTo>
                      <a:pt x="199" y="49"/>
                    </a:lnTo>
                    <a:lnTo>
                      <a:pt x="199" y="49"/>
                    </a:lnTo>
                    <a:lnTo>
                      <a:pt x="200" y="49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202" y="48"/>
                    </a:lnTo>
                    <a:lnTo>
                      <a:pt x="202" y="49"/>
                    </a:lnTo>
                    <a:lnTo>
                      <a:pt x="202" y="49"/>
                    </a:lnTo>
                    <a:lnTo>
                      <a:pt x="203" y="49"/>
                    </a:lnTo>
                    <a:lnTo>
                      <a:pt x="203" y="48"/>
                    </a:lnTo>
                    <a:lnTo>
                      <a:pt x="204" y="48"/>
                    </a:lnTo>
                    <a:lnTo>
                      <a:pt x="204" y="49"/>
                    </a:lnTo>
                    <a:lnTo>
                      <a:pt x="204" y="49"/>
                    </a:lnTo>
                    <a:lnTo>
                      <a:pt x="204" y="49"/>
                    </a:lnTo>
                    <a:lnTo>
                      <a:pt x="205" y="49"/>
                    </a:lnTo>
                    <a:lnTo>
                      <a:pt x="205" y="49"/>
                    </a:lnTo>
                    <a:lnTo>
                      <a:pt x="205" y="49"/>
                    </a:lnTo>
                    <a:lnTo>
                      <a:pt x="205" y="50"/>
                    </a:lnTo>
                    <a:lnTo>
                      <a:pt x="206" y="50"/>
                    </a:lnTo>
                    <a:lnTo>
                      <a:pt x="206" y="50"/>
                    </a:lnTo>
                    <a:lnTo>
                      <a:pt x="207" y="50"/>
                    </a:lnTo>
                    <a:lnTo>
                      <a:pt x="207" y="49"/>
                    </a:lnTo>
                    <a:lnTo>
                      <a:pt x="208" y="49"/>
                    </a:lnTo>
                    <a:lnTo>
                      <a:pt x="208" y="49"/>
                    </a:lnTo>
                    <a:lnTo>
                      <a:pt x="208" y="49"/>
                    </a:lnTo>
                    <a:lnTo>
                      <a:pt x="208" y="49"/>
                    </a:lnTo>
                    <a:lnTo>
                      <a:pt x="209" y="49"/>
                    </a:lnTo>
                    <a:lnTo>
                      <a:pt x="209" y="49"/>
                    </a:lnTo>
                    <a:lnTo>
                      <a:pt x="210" y="49"/>
                    </a:lnTo>
                    <a:lnTo>
                      <a:pt x="210" y="49"/>
                    </a:lnTo>
                    <a:lnTo>
                      <a:pt x="211" y="49"/>
                    </a:lnTo>
                    <a:lnTo>
                      <a:pt x="211" y="49"/>
                    </a:lnTo>
                    <a:lnTo>
                      <a:pt x="211" y="49"/>
                    </a:lnTo>
                    <a:lnTo>
                      <a:pt x="212" y="49"/>
                    </a:lnTo>
                    <a:lnTo>
                      <a:pt x="212" y="49"/>
                    </a:lnTo>
                    <a:lnTo>
                      <a:pt x="212" y="50"/>
                    </a:lnTo>
                    <a:lnTo>
                      <a:pt x="212" y="50"/>
                    </a:lnTo>
                    <a:lnTo>
                      <a:pt x="212" y="50"/>
                    </a:lnTo>
                    <a:lnTo>
                      <a:pt x="212" y="51"/>
                    </a:lnTo>
                    <a:lnTo>
                      <a:pt x="213" y="51"/>
                    </a:lnTo>
                    <a:lnTo>
                      <a:pt x="213" y="51"/>
                    </a:lnTo>
                    <a:lnTo>
                      <a:pt x="213" y="52"/>
                    </a:lnTo>
                    <a:lnTo>
                      <a:pt x="214" y="52"/>
                    </a:lnTo>
                    <a:lnTo>
                      <a:pt x="214" y="52"/>
                    </a:lnTo>
                    <a:lnTo>
                      <a:pt x="215" y="52"/>
                    </a:lnTo>
                    <a:lnTo>
                      <a:pt x="215" y="52"/>
                    </a:lnTo>
                    <a:lnTo>
                      <a:pt x="216" y="52"/>
                    </a:lnTo>
                    <a:lnTo>
                      <a:pt x="216" y="52"/>
                    </a:lnTo>
                    <a:lnTo>
                      <a:pt x="216" y="51"/>
                    </a:lnTo>
                    <a:lnTo>
                      <a:pt x="217" y="51"/>
                    </a:lnTo>
                    <a:lnTo>
                      <a:pt x="218" y="51"/>
                    </a:lnTo>
                    <a:lnTo>
                      <a:pt x="218" y="51"/>
                    </a:lnTo>
                    <a:lnTo>
                      <a:pt x="218" y="50"/>
                    </a:lnTo>
                    <a:lnTo>
                      <a:pt x="219" y="50"/>
                    </a:lnTo>
                    <a:lnTo>
                      <a:pt x="219" y="50"/>
                    </a:lnTo>
                    <a:lnTo>
                      <a:pt x="220" y="50"/>
                    </a:lnTo>
                    <a:lnTo>
                      <a:pt x="220" y="50"/>
                    </a:lnTo>
                    <a:lnTo>
                      <a:pt x="220" y="50"/>
                    </a:lnTo>
                    <a:lnTo>
                      <a:pt x="221" y="50"/>
                    </a:lnTo>
                    <a:lnTo>
                      <a:pt x="221" y="49"/>
                    </a:lnTo>
                    <a:lnTo>
                      <a:pt x="221" y="49"/>
                    </a:lnTo>
                    <a:lnTo>
                      <a:pt x="221" y="49"/>
                    </a:lnTo>
                    <a:lnTo>
                      <a:pt x="221" y="49"/>
                    </a:lnTo>
                    <a:lnTo>
                      <a:pt x="222" y="49"/>
                    </a:lnTo>
                    <a:lnTo>
                      <a:pt x="222" y="49"/>
                    </a:lnTo>
                    <a:lnTo>
                      <a:pt x="222" y="49"/>
                    </a:lnTo>
                    <a:lnTo>
                      <a:pt x="222" y="48"/>
                    </a:lnTo>
                    <a:lnTo>
                      <a:pt x="223" y="48"/>
                    </a:lnTo>
                    <a:lnTo>
                      <a:pt x="223" y="48"/>
                    </a:lnTo>
                    <a:lnTo>
                      <a:pt x="223" y="47"/>
                    </a:lnTo>
                    <a:lnTo>
                      <a:pt x="223" y="47"/>
                    </a:lnTo>
                    <a:lnTo>
                      <a:pt x="223" y="47"/>
                    </a:lnTo>
                    <a:lnTo>
                      <a:pt x="223" y="47"/>
                    </a:lnTo>
                    <a:lnTo>
                      <a:pt x="223" y="47"/>
                    </a:lnTo>
                    <a:lnTo>
                      <a:pt x="224" y="47"/>
                    </a:lnTo>
                    <a:lnTo>
                      <a:pt x="224" y="47"/>
                    </a:lnTo>
                    <a:lnTo>
                      <a:pt x="225" y="47"/>
                    </a:lnTo>
                    <a:lnTo>
                      <a:pt x="225" y="46"/>
                    </a:lnTo>
                    <a:lnTo>
                      <a:pt x="225" y="47"/>
                    </a:lnTo>
                    <a:lnTo>
                      <a:pt x="225" y="47"/>
                    </a:lnTo>
                    <a:lnTo>
                      <a:pt x="226" y="47"/>
                    </a:lnTo>
                    <a:lnTo>
                      <a:pt x="226" y="47"/>
                    </a:lnTo>
                    <a:lnTo>
                      <a:pt x="227" y="47"/>
                    </a:lnTo>
                    <a:lnTo>
                      <a:pt x="227" y="47"/>
                    </a:lnTo>
                    <a:lnTo>
                      <a:pt x="227" y="47"/>
                    </a:lnTo>
                    <a:lnTo>
                      <a:pt x="228" y="47"/>
                    </a:lnTo>
                    <a:lnTo>
                      <a:pt x="228" y="47"/>
                    </a:lnTo>
                    <a:lnTo>
                      <a:pt x="228" y="47"/>
                    </a:lnTo>
                    <a:lnTo>
                      <a:pt x="229" y="48"/>
                    </a:lnTo>
                    <a:lnTo>
                      <a:pt x="229" y="48"/>
                    </a:lnTo>
                    <a:lnTo>
                      <a:pt x="230" y="48"/>
                    </a:lnTo>
                    <a:lnTo>
                      <a:pt x="230" y="48"/>
                    </a:lnTo>
                    <a:lnTo>
                      <a:pt x="231" y="48"/>
                    </a:lnTo>
                    <a:lnTo>
                      <a:pt x="231" y="48"/>
                    </a:lnTo>
                    <a:lnTo>
                      <a:pt x="231" y="48"/>
                    </a:lnTo>
                    <a:lnTo>
                      <a:pt x="231" y="49"/>
                    </a:lnTo>
                    <a:lnTo>
                      <a:pt x="231" y="49"/>
                    </a:lnTo>
                    <a:lnTo>
                      <a:pt x="231" y="49"/>
                    </a:lnTo>
                    <a:lnTo>
                      <a:pt x="231" y="49"/>
                    </a:lnTo>
                    <a:lnTo>
                      <a:pt x="232" y="50"/>
                    </a:lnTo>
                    <a:lnTo>
                      <a:pt x="232" y="50"/>
                    </a:lnTo>
                    <a:lnTo>
                      <a:pt x="233" y="50"/>
                    </a:lnTo>
                    <a:lnTo>
                      <a:pt x="233" y="50"/>
                    </a:lnTo>
                    <a:lnTo>
                      <a:pt x="234" y="50"/>
                    </a:lnTo>
                    <a:lnTo>
                      <a:pt x="234" y="50"/>
                    </a:lnTo>
                    <a:lnTo>
                      <a:pt x="234" y="49"/>
                    </a:lnTo>
                    <a:lnTo>
                      <a:pt x="234" y="49"/>
                    </a:lnTo>
                    <a:lnTo>
                      <a:pt x="235" y="49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6" y="51"/>
                    </a:lnTo>
                    <a:lnTo>
                      <a:pt x="236" y="51"/>
                    </a:lnTo>
                    <a:lnTo>
                      <a:pt x="237" y="51"/>
                    </a:lnTo>
                    <a:lnTo>
                      <a:pt x="237" y="51"/>
                    </a:lnTo>
                    <a:lnTo>
                      <a:pt x="238" y="51"/>
                    </a:lnTo>
                    <a:lnTo>
                      <a:pt x="238" y="51"/>
                    </a:lnTo>
                    <a:lnTo>
                      <a:pt x="239" y="51"/>
                    </a:lnTo>
                    <a:lnTo>
                      <a:pt x="239" y="51"/>
                    </a:lnTo>
                    <a:lnTo>
                      <a:pt x="239" y="52"/>
                    </a:lnTo>
                    <a:lnTo>
                      <a:pt x="239" y="52"/>
                    </a:lnTo>
                    <a:lnTo>
                      <a:pt x="239" y="53"/>
                    </a:lnTo>
                    <a:lnTo>
                      <a:pt x="239" y="53"/>
                    </a:lnTo>
                    <a:lnTo>
                      <a:pt x="239" y="53"/>
                    </a:lnTo>
                    <a:lnTo>
                      <a:pt x="240" y="53"/>
                    </a:lnTo>
                    <a:lnTo>
                      <a:pt x="240" y="53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41" y="55"/>
                    </a:lnTo>
                    <a:lnTo>
                      <a:pt x="241" y="55"/>
                    </a:lnTo>
                    <a:lnTo>
                      <a:pt x="241" y="55"/>
                    </a:lnTo>
                    <a:lnTo>
                      <a:pt x="241" y="56"/>
                    </a:lnTo>
                    <a:lnTo>
                      <a:pt x="241" y="56"/>
                    </a:lnTo>
                    <a:lnTo>
                      <a:pt x="242" y="56"/>
                    </a:lnTo>
                    <a:lnTo>
                      <a:pt x="242" y="57"/>
                    </a:lnTo>
                    <a:lnTo>
                      <a:pt x="242" y="57"/>
                    </a:lnTo>
                    <a:lnTo>
                      <a:pt x="242" y="57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3" y="56"/>
                    </a:lnTo>
                    <a:lnTo>
                      <a:pt x="243" y="56"/>
                    </a:lnTo>
                    <a:lnTo>
                      <a:pt x="244" y="56"/>
                    </a:lnTo>
                    <a:lnTo>
                      <a:pt x="244" y="55"/>
                    </a:lnTo>
                    <a:lnTo>
                      <a:pt x="245" y="55"/>
                    </a:lnTo>
                    <a:lnTo>
                      <a:pt x="245" y="55"/>
                    </a:lnTo>
                    <a:lnTo>
                      <a:pt x="246" y="55"/>
                    </a:lnTo>
                    <a:lnTo>
                      <a:pt x="246" y="55"/>
                    </a:lnTo>
                    <a:lnTo>
                      <a:pt x="246" y="55"/>
                    </a:lnTo>
                    <a:lnTo>
                      <a:pt x="247" y="55"/>
                    </a:lnTo>
                    <a:lnTo>
                      <a:pt x="247" y="55"/>
                    </a:lnTo>
                    <a:lnTo>
                      <a:pt x="247" y="55"/>
                    </a:lnTo>
                    <a:lnTo>
                      <a:pt x="248" y="55"/>
                    </a:lnTo>
                    <a:lnTo>
                      <a:pt x="248" y="56"/>
                    </a:lnTo>
                    <a:lnTo>
                      <a:pt x="248" y="56"/>
                    </a:lnTo>
                    <a:lnTo>
                      <a:pt x="248" y="56"/>
                    </a:lnTo>
                    <a:lnTo>
                      <a:pt x="249" y="56"/>
                    </a:lnTo>
                    <a:lnTo>
                      <a:pt x="249" y="57"/>
                    </a:lnTo>
                    <a:lnTo>
                      <a:pt x="249" y="57"/>
                    </a:lnTo>
                    <a:lnTo>
                      <a:pt x="249" y="57"/>
                    </a:lnTo>
                    <a:lnTo>
                      <a:pt x="250" y="57"/>
                    </a:lnTo>
                    <a:lnTo>
                      <a:pt x="250" y="57"/>
                    </a:lnTo>
                    <a:lnTo>
                      <a:pt x="250" y="58"/>
                    </a:lnTo>
                    <a:lnTo>
                      <a:pt x="251" y="58"/>
                    </a:lnTo>
                    <a:lnTo>
                      <a:pt x="251" y="58"/>
                    </a:lnTo>
                    <a:lnTo>
                      <a:pt x="251" y="57"/>
                    </a:lnTo>
                    <a:lnTo>
                      <a:pt x="251" y="57"/>
                    </a:lnTo>
                    <a:lnTo>
                      <a:pt x="252" y="58"/>
                    </a:lnTo>
                    <a:lnTo>
                      <a:pt x="252" y="58"/>
                    </a:lnTo>
                    <a:lnTo>
                      <a:pt x="253" y="58"/>
                    </a:lnTo>
                    <a:lnTo>
                      <a:pt x="253" y="58"/>
                    </a:lnTo>
                    <a:lnTo>
                      <a:pt x="253" y="58"/>
                    </a:lnTo>
                    <a:lnTo>
                      <a:pt x="254" y="58"/>
                    </a:lnTo>
                    <a:lnTo>
                      <a:pt x="254" y="58"/>
                    </a:lnTo>
                    <a:lnTo>
                      <a:pt x="255" y="58"/>
                    </a:lnTo>
                    <a:lnTo>
                      <a:pt x="255" y="58"/>
                    </a:lnTo>
                    <a:lnTo>
                      <a:pt x="256" y="58"/>
                    </a:lnTo>
                    <a:lnTo>
                      <a:pt x="256" y="57"/>
                    </a:lnTo>
                    <a:lnTo>
                      <a:pt x="257" y="57"/>
                    </a:lnTo>
                    <a:lnTo>
                      <a:pt x="257" y="57"/>
                    </a:lnTo>
                    <a:lnTo>
                      <a:pt x="258" y="56"/>
                    </a:lnTo>
                    <a:lnTo>
                      <a:pt x="258" y="56"/>
                    </a:lnTo>
                    <a:lnTo>
                      <a:pt x="258" y="56"/>
                    </a:lnTo>
                    <a:lnTo>
                      <a:pt x="258" y="57"/>
                    </a:lnTo>
                    <a:lnTo>
                      <a:pt x="259" y="57"/>
                    </a:lnTo>
                    <a:lnTo>
                      <a:pt x="259" y="57"/>
                    </a:lnTo>
                    <a:lnTo>
                      <a:pt x="259" y="57"/>
                    </a:lnTo>
                    <a:lnTo>
                      <a:pt x="260" y="57"/>
                    </a:lnTo>
                    <a:lnTo>
                      <a:pt x="260" y="58"/>
                    </a:lnTo>
                    <a:lnTo>
                      <a:pt x="260" y="58"/>
                    </a:lnTo>
                    <a:lnTo>
                      <a:pt x="261" y="58"/>
                    </a:lnTo>
                    <a:lnTo>
                      <a:pt x="261" y="59"/>
                    </a:lnTo>
                    <a:lnTo>
                      <a:pt x="261" y="59"/>
                    </a:lnTo>
                    <a:lnTo>
                      <a:pt x="261" y="59"/>
                    </a:lnTo>
                    <a:lnTo>
                      <a:pt x="262" y="59"/>
                    </a:lnTo>
                    <a:lnTo>
                      <a:pt x="262" y="59"/>
                    </a:lnTo>
                    <a:lnTo>
                      <a:pt x="262" y="59"/>
                    </a:lnTo>
                    <a:lnTo>
                      <a:pt x="263" y="59"/>
                    </a:lnTo>
                    <a:lnTo>
                      <a:pt x="263" y="59"/>
                    </a:lnTo>
                    <a:lnTo>
                      <a:pt x="263" y="59"/>
                    </a:lnTo>
                    <a:lnTo>
                      <a:pt x="263" y="58"/>
                    </a:lnTo>
                    <a:lnTo>
                      <a:pt x="263" y="58"/>
                    </a:lnTo>
                    <a:lnTo>
                      <a:pt x="264" y="58"/>
                    </a:lnTo>
                    <a:lnTo>
                      <a:pt x="264" y="57"/>
                    </a:lnTo>
                    <a:lnTo>
                      <a:pt x="264" y="57"/>
                    </a:lnTo>
                    <a:lnTo>
                      <a:pt x="265" y="57"/>
                    </a:lnTo>
                    <a:lnTo>
                      <a:pt x="265" y="58"/>
                    </a:lnTo>
                    <a:lnTo>
                      <a:pt x="265" y="58"/>
                    </a:lnTo>
                    <a:lnTo>
                      <a:pt x="266" y="58"/>
                    </a:lnTo>
                    <a:lnTo>
                      <a:pt x="266" y="59"/>
                    </a:lnTo>
                    <a:lnTo>
                      <a:pt x="266" y="59"/>
                    </a:lnTo>
                    <a:lnTo>
                      <a:pt x="266" y="59"/>
                    </a:lnTo>
                    <a:lnTo>
                      <a:pt x="267" y="59"/>
                    </a:lnTo>
                    <a:lnTo>
                      <a:pt x="267" y="59"/>
                    </a:lnTo>
                    <a:lnTo>
                      <a:pt x="268" y="59"/>
                    </a:lnTo>
                    <a:lnTo>
                      <a:pt x="268" y="59"/>
                    </a:lnTo>
                    <a:lnTo>
                      <a:pt x="269" y="59"/>
                    </a:lnTo>
                    <a:lnTo>
                      <a:pt x="269" y="59"/>
                    </a:lnTo>
                    <a:lnTo>
                      <a:pt x="269" y="59"/>
                    </a:lnTo>
                    <a:lnTo>
                      <a:pt x="269" y="60"/>
                    </a:lnTo>
                    <a:lnTo>
                      <a:pt x="270" y="60"/>
                    </a:lnTo>
                    <a:lnTo>
                      <a:pt x="270" y="60"/>
                    </a:lnTo>
                    <a:lnTo>
                      <a:pt x="270" y="60"/>
                    </a:lnTo>
                    <a:lnTo>
                      <a:pt x="271" y="60"/>
                    </a:lnTo>
                    <a:lnTo>
                      <a:pt x="271" y="61"/>
                    </a:lnTo>
                    <a:lnTo>
                      <a:pt x="271" y="61"/>
                    </a:lnTo>
                    <a:lnTo>
                      <a:pt x="271" y="61"/>
                    </a:lnTo>
                    <a:lnTo>
                      <a:pt x="271" y="62"/>
                    </a:lnTo>
                    <a:lnTo>
                      <a:pt x="271" y="62"/>
                    </a:lnTo>
                    <a:lnTo>
                      <a:pt x="271" y="62"/>
                    </a:lnTo>
                    <a:lnTo>
                      <a:pt x="272" y="62"/>
                    </a:lnTo>
                    <a:lnTo>
                      <a:pt x="272" y="62"/>
                    </a:lnTo>
                    <a:lnTo>
                      <a:pt x="272" y="61"/>
                    </a:lnTo>
                    <a:lnTo>
                      <a:pt x="273" y="61"/>
                    </a:lnTo>
                    <a:lnTo>
                      <a:pt x="273" y="61"/>
                    </a:lnTo>
                    <a:lnTo>
                      <a:pt x="273" y="61"/>
                    </a:lnTo>
                    <a:lnTo>
                      <a:pt x="274" y="61"/>
                    </a:lnTo>
                    <a:lnTo>
                      <a:pt x="274" y="61"/>
                    </a:lnTo>
                    <a:lnTo>
                      <a:pt x="275" y="61"/>
                    </a:lnTo>
                    <a:lnTo>
                      <a:pt x="275" y="61"/>
                    </a:lnTo>
                    <a:lnTo>
                      <a:pt x="275" y="60"/>
                    </a:lnTo>
                    <a:lnTo>
                      <a:pt x="276" y="60"/>
                    </a:lnTo>
                    <a:lnTo>
                      <a:pt x="276" y="60"/>
                    </a:lnTo>
                    <a:lnTo>
                      <a:pt x="277" y="61"/>
                    </a:lnTo>
                    <a:lnTo>
                      <a:pt x="277" y="61"/>
                    </a:lnTo>
                    <a:lnTo>
                      <a:pt x="277" y="60"/>
                    </a:lnTo>
                    <a:lnTo>
                      <a:pt x="278" y="60"/>
                    </a:lnTo>
                    <a:lnTo>
                      <a:pt x="278" y="60"/>
                    </a:lnTo>
                    <a:lnTo>
                      <a:pt x="278" y="60"/>
                    </a:lnTo>
                    <a:lnTo>
                      <a:pt x="279" y="60"/>
                    </a:lnTo>
                    <a:lnTo>
                      <a:pt x="279" y="61"/>
                    </a:lnTo>
                    <a:lnTo>
                      <a:pt x="279" y="61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8" y="62"/>
                    </a:lnTo>
                    <a:lnTo>
                      <a:pt x="278" y="63"/>
                    </a:lnTo>
                    <a:lnTo>
                      <a:pt x="278" y="63"/>
                    </a:lnTo>
                    <a:lnTo>
                      <a:pt x="278" y="63"/>
                    </a:lnTo>
                    <a:lnTo>
                      <a:pt x="278" y="64"/>
                    </a:lnTo>
                    <a:lnTo>
                      <a:pt x="278" y="64"/>
                    </a:lnTo>
                    <a:lnTo>
                      <a:pt x="278" y="65"/>
                    </a:lnTo>
                    <a:lnTo>
                      <a:pt x="278" y="65"/>
                    </a:lnTo>
                    <a:lnTo>
                      <a:pt x="278" y="66"/>
                    </a:lnTo>
                    <a:lnTo>
                      <a:pt x="278" y="66"/>
                    </a:lnTo>
                    <a:lnTo>
                      <a:pt x="278" y="67"/>
                    </a:lnTo>
                    <a:lnTo>
                      <a:pt x="277" y="68"/>
                    </a:lnTo>
                    <a:lnTo>
                      <a:pt x="277" y="68"/>
                    </a:lnTo>
                    <a:lnTo>
                      <a:pt x="277" y="69"/>
                    </a:lnTo>
                    <a:lnTo>
                      <a:pt x="277" y="69"/>
                    </a:lnTo>
                    <a:lnTo>
                      <a:pt x="277" y="69"/>
                    </a:lnTo>
                    <a:lnTo>
                      <a:pt x="277" y="69"/>
                    </a:lnTo>
                    <a:lnTo>
                      <a:pt x="277" y="70"/>
                    </a:lnTo>
                    <a:lnTo>
                      <a:pt x="277" y="70"/>
                    </a:lnTo>
                    <a:lnTo>
                      <a:pt x="277" y="70"/>
                    </a:lnTo>
                    <a:lnTo>
                      <a:pt x="277" y="70"/>
                    </a:lnTo>
                    <a:lnTo>
                      <a:pt x="278" y="70"/>
                    </a:lnTo>
                    <a:lnTo>
                      <a:pt x="278" y="71"/>
                    </a:lnTo>
                    <a:lnTo>
                      <a:pt x="278" y="71"/>
                    </a:lnTo>
                    <a:lnTo>
                      <a:pt x="278" y="71"/>
                    </a:lnTo>
                    <a:lnTo>
                      <a:pt x="279" y="71"/>
                    </a:lnTo>
                    <a:lnTo>
                      <a:pt x="278" y="71"/>
                    </a:lnTo>
                    <a:lnTo>
                      <a:pt x="278" y="72"/>
                    </a:lnTo>
                    <a:lnTo>
                      <a:pt x="278" y="72"/>
                    </a:lnTo>
                    <a:lnTo>
                      <a:pt x="277" y="72"/>
                    </a:lnTo>
                    <a:lnTo>
                      <a:pt x="277" y="73"/>
                    </a:lnTo>
                    <a:lnTo>
                      <a:pt x="277" y="73"/>
                    </a:lnTo>
                    <a:lnTo>
                      <a:pt x="277" y="74"/>
                    </a:lnTo>
                    <a:lnTo>
                      <a:pt x="277" y="74"/>
                    </a:lnTo>
                    <a:lnTo>
                      <a:pt x="278" y="75"/>
                    </a:lnTo>
                    <a:lnTo>
                      <a:pt x="278" y="75"/>
                    </a:lnTo>
                    <a:lnTo>
                      <a:pt x="279" y="75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78" y="76"/>
                    </a:lnTo>
                    <a:lnTo>
                      <a:pt x="278" y="77"/>
                    </a:lnTo>
                    <a:lnTo>
                      <a:pt x="278" y="77"/>
                    </a:lnTo>
                    <a:lnTo>
                      <a:pt x="278" y="77"/>
                    </a:lnTo>
                    <a:lnTo>
                      <a:pt x="278" y="78"/>
                    </a:lnTo>
                    <a:lnTo>
                      <a:pt x="277" y="78"/>
                    </a:lnTo>
                    <a:lnTo>
                      <a:pt x="277" y="78"/>
                    </a:lnTo>
                    <a:lnTo>
                      <a:pt x="277" y="78"/>
                    </a:lnTo>
                    <a:lnTo>
                      <a:pt x="277" y="79"/>
                    </a:lnTo>
                    <a:lnTo>
                      <a:pt x="277" y="79"/>
                    </a:lnTo>
                    <a:lnTo>
                      <a:pt x="278" y="79"/>
                    </a:lnTo>
                    <a:lnTo>
                      <a:pt x="278" y="79"/>
                    </a:lnTo>
                    <a:lnTo>
                      <a:pt x="278" y="79"/>
                    </a:lnTo>
                    <a:lnTo>
                      <a:pt x="278" y="80"/>
                    </a:lnTo>
                    <a:lnTo>
                      <a:pt x="278" y="80"/>
                    </a:lnTo>
                    <a:lnTo>
                      <a:pt x="278" y="81"/>
                    </a:lnTo>
                    <a:lnTo>
                      <a:pt x="278" y="81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79" y="82"/>
                    </a:lnTo>
                    <a:lnTo>
                      <a:pt x="279" y="82"/>
                    </a:lnTo>
                    <a:lnTo>
                      <a:pt x="279" y="82"/>
                    </a:lnTo>
                    <a:lnTo>
                      <a:pt x="280" y="82"/>
                    </a:lnTo>
                    <a:lnTo>
                      <a:pt x="280" y="83"/>
                    </a:lnTo>
                    <a:lnTo>
                      <a:pt x="280" y="83"/>
                    </a:lnTo>
                    <a:lnTo>
                      <a:pt x="280" y="83"/>
                    </a:lnTo>
                    <a:lnTo>
                      <a:pt x="280" y="84"/>
                    </a:lnTo>
                    <a:lnTo>
                      <a:pt x="280" y="84"/>
                    </a:lnTo>
                    <a:lnTo>
                      <a:pt x="280" y="85"/>
                    </a:lnTo>
                    <a:lnTo>
                      <a:pt x="280" y="85"/>
                    </a:lnTo>
                    <a:lnTo>
                      <a:pt x="279" y="86"/>
                    </a:lnTo>
                    <a:lnTo>
                      <a:pt x="279" y="86"/>
                    </a:lnTo>
                    <a:lnTo>
                      <a:pt x="279" y="86"/>
                    </a:lnTo>
                    <a:lnTo>
                      <a:pt x="279" y="87"/>
                    </a:lnTo>
                    <a:lnTo>
                      <a:pt x="278" y="87"/>
                    </a:lnTo>
                    <a:lnTo>
                      <a:pt x="278" y="87"/>
                    </a:lnTo>
                    <a:lnTo>
                      <a:pt x="277" y="87"/>
                    </a:lnTo>
                    <a:lnTo>
                      <a:pt x="277" y="88"/>
                    </a:lnTo>
                    <a:lnTo>
                      <a:pt x="277" y="88"/>
                    </a:lnTo>
                    <a:lnTo>
                      <a:pt x="277" y="89"/>
                    </a:lnTo>
                    <a:lnTo>
                      <a:pt x="277" y="89"/>
                    </a:lnTo>
                    <a:lnTo>
                      <a:pt x="276" y="89"/>
                    </a:lnTo>
                    <a:lnTo>
                      <a:pt x="276" y="89"/>
                    </a:lnTo>
                    <a:lnTo>
                      <a:pt x="276" y="89"/>
                    </a:lnTo>
                    <a:lnTo>
                      <a:pt x="276" y="89"/>
                    </a:lnTo>
                    <a:lnTo>
                      <a:pt x="275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7" y="89"/>
                    </a:lnTo>
                    <a:lnTo>
                      <a:pt x="277" y="90"/>
                    </a:lnTo>
                    <a:lnTo>
                      <a:pt x="278" y="90"/>
                    </a:lnTo>
                    <a:lnTo>
                      <a:pt x="278" y="90"/>
                    </a:lnTo>
                    <a:lnTo>
                      <a:pt x="278" y="91"/>
                    </a:lnTo>
                    <a:lnTo>
                      <a:pt x="278" y="91"/>
                    </a:lnTo>
                    <a:lnTo>
                      <a:pt x="277" y="91"/>
                    </a:lnTo>
                    <a:lnTo>
                      <a:pt x="277" y="92"/>
                    </a:lnTo>
                    <a:lnTo>
                      <a:pt x="277" y="92"/>
                    </a:lnTo>
                    <a:lnTo>
                      <a:pt x="277" y="92"/>
                    </a:lnTo>
                    <a:lnTo>
                      <a:pt x="276" y="92"/>
                    </a:lnTo>
                    <a:lnTo>
                      <a:pt x="276" y="92"/>
                    </a:lnTo>
                    <a:lnTo>
                      <a:pt x="276" y="93"/>
                    </a:lnTo>
                    <a:lnTo>
                      <a:pt x="275" y="93"/>
                    </a:lnTo>
                    <a:lnTo>
                      <a:pt x="275" y="93"/>
                    </a:lnTo>
                    <a:lnTo>
                      <a:pt x="274" y="93"/>
                    </a:lnTo>
                    <a:lnTo>
                      <a:pt x="274" y="93"/>
                    </a:lnTo>
                    <a:lnTo>
                      <a:pt x="273" y="93"/>
                    </a:lnTo>
                    <a:lnTo>
                      <a:pt x="273" y="93"/>
                    </a:lnTo>
                    <a:lnTo>
                      <a:pt x="273" y="93"/>
                    </a:lnTo>
                    <a:lnTo>
                      <a:pt x="272" y="93"/>
                    </a:lnTo>
                    <a:lnTo>
                      <a:pt x="272" y="94"/>
                    </a:lnTo>
                    <a:lnTo>
                      <a:pt x="272" y="94"/>
                    </a:lnTo>
                    <a:lnTo>
                      <a:pt x="273" y="94"/>
                    </a:lnTo>
                    <a:lnTo>
                      <a:pt x="273" y="95"/>
                    </a:lnTo>
                    <a:lnTo>
                      <a:pt x="273" y="95"/>
                    </a:lnTo>
                    <a:lnTo>
                      <a:pt x="273" y="95"/>
                    </a:lnTo>
                    <a:lnTo>
                      <a:pt x="273" y="96"/>
                    </a:lnTo>
                    <a:lnTo>
                      <a:pt x="273" y="96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8"/>
                    </a:lnTo>
                    <a:lnTo>
                      <a:pt x="273" y="98"/>
                    </a:lnTo>
                    <a:lnTo>
                      <a:pt x="272" y="98"/>
                    </a:lnTo>
                    <a:lnTo>
                      <a:pt x="272" y="99"/>
                    </a:lnTo>
                    <a:lnTo>
                      <a:pt x="272" y="98"/>
                    </a:lnTo>
                    <a:lnTo>
                      <a:pt x="271" y="98"/>
                    </a:lnTo>
                    <a:lnTo>
                      <a:pt x="271" y="98"/>
                    </a:lnTo>
                    <a:lnTo>
                      <a:pt x="271" y="98"/>
                    </a:lnTo>
                    <a:lnTo>
                      <a:pt x="271" y="98"/>
                    </a:lnTo>
                    <a:lnTo>
                      <a:pt x="271" y="97"/>
                    </a:lnTo>
                    <a:lnTo>
                      <a:pt x="270" y="97"/>
                    </a:lnTo>
                    <a:lnTo>
                      <a:pt x="270" y="97"/>
                    </a:lnTo>
                    <a:lnTo>
                      <a:pt x="270" y="98"/>
                    </a:lnTo>
                    <a:lnTo>
                      <a:pt x="270" y="97"/>
                    </a:lnTo>
                    <a:lnTo>
                      <a:pt x="269" y="97"/>
                    </a:lnTo>
                    <a:lnTo>
                      <a:pt x="269" y="97"/>
                    </a:lnTo>
                    <a:lnTo>
                      <a:pt x="269" y="97"/>
                    </a:lnTo>
                    <a:lnTo>
                      <a:pt x="269" y="97"/>
                    </a:lnTo>
                    <a:lnTo>
                      <a:pt x="269" y="96"/>
                    </a:lnTo>
                    <a:lnTo>
                      <a:pt x="269" y="96"/>
                    </a:lnTo>
                    <a:lnTo>
                      <a:pt x="269" y="95"/>
                    </a:lnTo>
                    <a:lnTo>
                      <a:pt x="269" y="95"/>
                    </a:lnTo>
                    <a:lnTo>
                      <a:pt x="270" y="94"/>
                    </a:lnTo>
                    <a:lnTo>
                      <a:pt x="271" y="93"/>
                    </a:lnTo>
                    <a:lnTo>
                      <a:pt x="271" y="92"/>
                    </a:lnTo>
                    <a:lnTo>
                      <a:pt x="270" y="92"/>
                    </a:lnTo>
                    <a:lnTo>
                      <a:pt x="269" y="93"/>
                    </a:lnTo>
                    <a:lnTo>
                      <a:pt x="268" y="93"/>
                    </a:lnTo>
                    <a:lnTo>
                      <a:pt x="268" y="93"/>
                    </a:lnTo>
                    <a:lnTo>
                      <a:pt x="267" y="93"/>
                    </a:lnTo>
                    <a:lnTo>
                      <a:pt x="267" y="93"/>
                    </a:lnTo>
                    <a:lnTo>
                      <a:pt x="267" y="93"/>
                    </a:lnTo>
                    <a:lnTo>
                      <a:pt x="267" y="93"/>
                    </a:lnTo>
                    <a:lnTo>
                      <a:pt x="266" y="93"/>
                    </a:lnTo>
                    <a:lnTo>
                      <a:pt x="266" y="93"/>
                    </a:lnTo>
                    <a:lnTo>
                      <a:pt x="266" y="93"/>
                    </a:lnTo>
                    <a:lnTo>
                      <a:pt x="265" y="93"/>
                    </a:lnTo>
                    <a:lnTo>
                      <a:pt x="265" y="93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4" y="94"/>
                    </a:lnTo>
                    <a:lnTo>
                      <a:pt x="266" y="94"/>
                    </a:lnTo>
                    <a:lnTo>
                      <a:pt x="266" y="95"/>
                    </a:lnTo>
                    <a:lnTo>
                      <a:pt x="266" y="96"/>
                    </a:lnTo>
                    <a:lnTo>
                      <a:pt x="266" y="96"/>
                    </a:lnTo>
                    <a:lnTo>
                      <a:pt x="266" y="97"/>
                    </a:lnTo>
                    <a:lnTo>
                      <a:pt x="266" y="98"/>
                    </a:lnTo>
                    <a:lnTo>
                      <a:pt x="266" y="98"/>
                    </a:lnTo>
                    <a:lnTo>
                      <a:pt x="266" y="98"/>
                    </a:lnTo>
                    <a:lnTo>
                      <a:pt x="265" y="99"/>
                    </a:lnTo>
                    <a:lnTo>
                      <a:pt x="265" y="99"/>
                    </a:lnTo>
                    <a:lnTo>
                      <a:pt x="265" y="99"/>
                    </a:lnTo>
                    <a:lnTo>
                      <a:pt x="264" y="99"/>
                    </a:lnTo>
                    <a:lnTo>
                      <a:pt x="264" y="99"/>
                    </a:lnTo>
                    <a:lnTo>
                      <a:pt x="264" y="100"/>
                    </a:lnTo>
                    <a:lnTo>
                      <a:pt x="263" y="100"/>
                    </a:lnTo>
                    <a:lnTo>
                      <a:pt x="264" y="100"/>
                    </a:lnTo>
                    <a:lnTo>
                      <a:pt x="264" y="101"/>
                    </a:lnTo>
                    <a:lnTo>
                      <a:pt x="263" y="101"/>
                    </a:lnTo>
                    <a:lnTo>
                      <a:pt x="263" y="101"/>
                    </a:lnTo>
                    <a:lnTo>
                      <a:pt x="263" y="102"/>
                    </a:lnTo>
                    <a:lnTo>
                      <a:pt x="263" y="102"/>
                    </a:lnTo>
                    <a:lnTo>
                      <a:pt x="262" y="102"/>
                    </a:lnTo>
                    <a:lnTo>
                      <a:pt x="262" y="102"/>
                    </a:lnTo>
                    <a:lnTo>
                      <a:pt x="261" y="102"/>
                    </a:lnTo>
                    <a:lnTo>
                      <a:pt x="261" y="102"/>
                    </a:lnTo>
                    <a:lnTo>
                      <a:pt x="261" y="102"/>
                    </a:lnTo>
                    <a:lnTo>
                      <a:pt x="261" y="102"/>
                    </a:lnTo>
                    <a:lnTo>
                      <a:pt x="261" y="103"/>
                    </a:lnTo>
                    <a:lnTo>
                      <a:pt x="260" y="103"/>
                    </a:lnTo>
                    <a:lnTo>
                      <a:pt x="260" y="103"/>
                    </a:lnTo>
                    <a:lnTo>
                      <a:pt x="260" y="104"/>
                    </a:lnTo>
                    <a:lnTo>
                      <a:pt x="261" y="104"/>
                    </a:lnTo>
                    <a:lnTo>
                      <a:pt x="261" y="104"/>
                    </a:lnTo>
                    <a:lnTo>
                      <a:pt x="260" y="105"/>
                    </a:lnTo>
                    <a:lnTo>
                      <a:pt x="260" y="105"/>
                    </a:lnTo>
                    <a:lnTo>
                      <a:pt x="260" y="105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59" y="106"/>
                    </a:lnTo>
                    <a:lnTo>
                      <a:pt x="258" y="106"/>
                    </a:lnTo>
                    <a:lnTo>
                      <a:pt x="258" y="106"/>
                    </a:lnTo>
                    <a:lnTo>
                      <a:pt x="258" y="106"/>
                    </a:lnTo>
                    <a:lnTo>
                      <a:pt x="257" y="106"/>
                    </a:lnTo>
                    <a:lnTo>
                      <a:pt x="257" y="106"/>
                    </a:lnTo>
                    <a:lnTo>
                      <a:pt x="257" y="106"/>
                    </a:lnTo>
                    <a:lnTo>
                      <a:pt x="256" y="106"/>
                    </a:lnTo>
                    <a:lnTo>
                      <a:pt x="256" y="106"/>
                    </a:lnTo>
                    <a:lnTo>
                      <a:pt x="256" y="106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8"/>
                    </a:lnTo>
                    <a:lnTo>
                      <a:pt x="254" y="108"/>
                    </a:lnTo>
                    <a:lnTo>
                      <a:pt x="254" y="108"/>
                    </a:lnTo>
                    <a:lnTo>
                      <a:pt x="254" y="109"/>
                    </a:lnTo>
                    <a:lnTo>
                      <a:pt x="255" y="109"/>
                    </a:lnTo>
                    <a:lnTo>
                      <a:pt x="255" y="109"/>
                    </a:lnTo>
                    <a:lnTo>
                      <a:pt x="255" y="109"/>
                    </a:lnTo>
                    <a:lnTo>
                      <a:pt x="255" y="109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6" y="110"/>
                    </a:lnTo>
                    <a:lnTo>
                      <a:pt x="256" y="110"/>
                    </a:lnTo>
                    <a:lnTo>
                      <a:pt x="257" y="110"/>
                    </a:lnTo>
                    <a:lnTo>
                      <a:pt x="257" y="111"/>
                    </a:lnTo>
                    <a:lnTo>
                      <a:pt x="256" y="111"/>
                    </a:lnTo>
                    <a:lnTo>
                      <a:pt x="256" y="111"/>
                    </a:lnTo>
                    <a:lnTo>
                      <a:pt x="256" y="111"/>
                    </a:lnTo>
                    <a:lnTo>
                      <a:pt x="256" y="112"/>
                    </a:lnTo>
                    <a:lnTo>
                      <a:pt x="256" y="112"/>
                    </a:lnTo>
                    <a:lnTo>
                      <a:pt x="256" y="113"/>
                    </a:lnTo>
                    <a:lnTo>
                      <a:pt x="256" y="113"/>
                    </a:lnTo>
                    <a:lnTo>
                      <a:pt x="257" y="113"/>
                    </a:lnTo>
                    <a:lnTo>
                      <a:pt x="257" y="113"/>
                    </a:lnTo>
                    <a:lnTo>
                      <a:pt x="257" y="114"/>
                    </a:lnTo>
                    <a:lnTo>
                      <a:pt x="257" y="114"/>
                    </a:lnTo>
                    <a:lnTo>
                      <a:pt x="258" y="114"/>
                    </a:lnTo>
                    <a:lnTo>
                      <a:pt x="258" y="115"/>
                    </a:lnTo>
                    <a:lnTo>
                      <a:pt x="257" y="115"/>
                    </a:lnTo>
                    <a:lnTo>
                      <a:pt x="257" y="115"/>
                    </a:lnTo>
                    <a:lnTo>
                      <a:pt x="258" y="115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8" y="116"/>
                    </a:lnTo>
                    <a:lnTo>
                      <a:pt x="257" y="116"/>
                    </a:lnTo>
                    <a:lnTo>
                      <a:pt x="257" y="117"/>
                    </a:lnTo>
                    <a:lnTo>
                      <a:pt x="258" y="117"/>
                    </a:lnTo>
                    <a:lnTo>
                      <a:pt x="258" y="117"/>
                    </a:lnTo>
                    <a:lnTo>
                      <a:pt x="258" y="117"/>
                    </a:lnTo>
                    <a:lnTo>
                      <a:pt x="258" y="118"/>
                    </a:lnTo>
                    <a:lnTo>
                      <a:pt x="257" y="118"/>
                    </a:lnTo>
                    <a:lnTo>
                      <a:pt x="257" y="118"/>
                    </a:lnTo>
                    <a:lnTo>
                      <a:pt x="256" y="118"/>
                    </a:lnTo>
                    <a:lnTo>
                      <a:pt x="256" y="118"/>
                    </a:lnTo>
                    <a:lnTo>
                      <a:pt x="256" y="118"/>
                    </a:lnTo>
                    <a:lnTo>
                      <a:pt x="255" y="118"/>
                    </a:lnTo>
                    <a:lnTo>
                      <a:pt x="255" y="119"/>
                    </a:lnTo>
                    <a:lnTo>
                      <a:pt x="255" y="119"/>
                    </a:lnTo>
                    <a:lnTo>
                      <a:pt x="254" y="119"/>
                    </a:lnTo>
                    <a:lnTo>
                      <a:pt x="254" y="119"/>
                    </a:lnTo>
                    <a:lnTo>
                      <a:pt x="254" y="119"/>
                    </a:lnTo>
                    <a:lnTo>
                      <a:pt x="254" y="118"/>
                    </a:lnTo>
                    <a:lnTo>
                      <a:pt x="253" y="118"/>
                    </a:lnTo>
                    <a:lnTo>
                      <a:pt x="253" y="118"/>
                    </a:lnTo>
                    <a:lnTo>
                      <a:pt x="252" y="118"/>
                    </a:lnTo>
                    <a:lnTo>
                      <a:pt x="252" y="118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51" y="118"/>
                    </a:lnTo>
                    <a:lnTo>
                      <a:pt x="250" y="118"/>
                    </a:lnTo>
                    <a:lnTo>
                      <a:pt x="250" y="118"/>
                    </a:lnTo>
                    <a:lnTo>
                      <a:pt x="250" y="118"/>
                    </a:lnTo>
                    <a:lnTo>
                      <a:pt x="250" y="117"/>
                    </a:lnTo>
                    <a:lnTo>
                      <a:pt x="249" y="117"/>
                    </a:lnTo>
                    <a:lnTo>
                      <a:pt x="249" y="118"/>
                    </a:lnTo>
                    <a:lnTo>
                      <a:pt x="249" y="118"/>
                    </a:lnTo>
                    <a:lnTo>
                      <a:pt x="248" y="118"/>
                    </a:lnTo>
                    <a:lnTo>
                      <a:pt x="248" y="118"/>
                    </a:lnTo>
                    <a:lnTo>
                      <a:pt x="248" y="118"/>
                    </a:lnTo>
                    <a:lnTo>
                      <a:pt x="247" y="118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20"/>
                    </a:lnTo>
                    <a:lnTo>
                      <a:pt x="245" y="120"/>
                    </a:lnTo>
                    <a:lnTo>
                      <a:pt x="245" y="120"/>
                    </a:lnTo>
                    <a:lnTo>
                      <a:pt x="245" y="121"/>
                    </a:lnTo>
                    <a:lnTo>
                      <a:pt x="245" y="121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22"/>
                    </a:lnTo>
                    <a:lnTo>
                      <a:pt x="245" y="122"/>
                    </a:lnTo>
                    <a:lnTo>
                      <a:pt x="245" y="122"/>
                    </a:lnTo>
                    <a:lnTo>
                      <a:pt x="246" y="122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4"/>
                    </a:lnTo>
                    <a:lnTo>
                      <a:pt x="246" y="124"/>
                    </a:lnTo>
                    <a:lnTo>
                      <a:pt x="247" y="124"/>
                    </a:lnTo>
                    <a:lnTo>
                      <a:pt x="247" y="125"/>
                    </a:lnTo>
                    <a:lnTo>
                      <a:pt x="247" y="125"/>
                    </a:lnTo>
                    <a:lnTo>
                      <a:pt x="247" y="125"/>
                    </a:lnTo>
                    <a:lnTo>
                      <a:pt x="248" y="126"/>
                    </a:lnTo>
                    <a:lnTo>
                      <a:pt x="248" y="126"/>
                    </a:lnTo>
                    <a:lnTo>
                      <a:pt x="248" y="126"/>
                    </a:lnTo>
                    <a:lnTo>
                      <a:pt x="248" y="127"/>
                    </a:lnTo>
                    <a:lnTo>
                      <a:pt x="248" y="127"/>
                    </a:lnTo>
                    <a:lnTo>
                      <a:pt x="248" y="127"/>
                    </a:lnTo>
                    <a:lnTo>
                      <a:pt x="249" y="127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50" y="128"/>
                    </a:lnTo>
                    <a:lnTo>
                      <a:pt x="250" y="128"/>
                    </a:lnTo>
                    <a:lnTo>
                      <a:pt x="249" y="129"/>
                    </a:lnTo>
                    <a:lnTo>
                      <a:pt x="249" y="128"/>
                    </a:lnTo>
                    <a:lnTo>
                      <a:pt x="248" y="128"/>
                    </a:lnTo>
                    <a:lnTo>
                      <a:pt x="248" y="128"/>
                    </a:lnTo>
                    <a:lnTo>
                      <a:pt x="247" y="128"/>
                    </a:lnTo>
                    <a:lnTo>
                      <a:pt x="247" y="129"/>
                    </a:lnTo>
                    <a:lnTo>
                      <a:pt x="248" y="129"/>
                    </a:lnTo>
                    <a:lnTo>
                      <a:pt x="247" y="129"/>
                    </a:lnTo>
                    <a:lnTo>
                      <a:pt x="247" y="129"/>
                    </a:lnTo>
                    <a:lnTo>
                      <a:pt x="247" y="128"/>
                    </a:lnTo>
                    <a:lnTo>
                      <a:pt x="246" y="128"/>
                    </a:lnTo>
                    <a:lnTo>
                      <a:pt x="246" y="128"/>
                    </a:lnTo>
                    <a:lnTo>
                      <a:pt x="246" y="127"/>
                    </a:lnTo>
                    <a:lnTo>
                      <a:pt x="246" y="127"/>
                    </a:lnTo>
                    <a:lnTo>
                      <a:pt x="245" y="127"/>
                    </a:lnTo>
                    <a:lnTo>
                      <a:pt x="245" y="127"/>
                    </a:lnTo>
                    <a:lnTo>
                      <a:pt x="244" y="127"/>
                    </a:lnTo>
                    <a:lnTo>
                      <a:pt x="244" y="127"/>
                    </a:lnTo>
                    <a:lnTo>
                      <a:pt x="244" y="127"/>
                    </a:lnTo>
                    <a:lnTo>
                      <a:pt x="243" y="127"/>
                    </a:lnTo>
                    <a:lnTo>
                      <a:pt x="243" y="127"/>
                    </a:lnTo>
                    <a:lnTo>
                      <a:pt x="242" y="127"/>
                    </a:lnTo>
                    <a:lnTo>
                      <a:pt x="242" y="127"/>
                    </a:lnTo>
                    <a:lnTo>
                      <a:pt x="242" y="127"/>
                    </a:lnTo>
                    <a:lnTo>
                      <a:pt x="241" y="127"/>
                    </a:lnTo>
                    <a:lnTo>
                      <a:pt x="241" y="127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0" y="128"/>
                    </a:lnTo>
                    <a:lnTo>
                      <a:pt x="239" y="128"/>
                    </a:lnTo>
                    <a:lnTo>
                      <a:pt x="239" y="129"/>
                    </a:lnTo>
                    <a:lnTo>
                      <a:pt x="239" y="129"/>
                    </a:lnTo>
                    <a:lnTo>
                      <a:pt x="238" y="129"/>
                    </a:lnTo>
                    <a:lnTo>
                      <a:pt x="238" y="129"/>
                    </a:lnTo>
                    <a:lnTo>
                      <a:pt x="237" y="129"/>
                    </a:lnTo>
                    <a:lnTo>
                      <a:pt x="237" y="129"/>
                    </a:lnTo>
                    <a:lnTo>
                      <a:pt x="236" y="129"/>
                    </a:lnTo>
                    <a:lnTo>
                      <a:pt x="236" y="129"/>
                    </a:lnTo>
                    <a:lnTo>
                      <a:pt x="236" y="128"/>
                    </a:lnTo>
                    <a:lnTo>
                      <a:pt x="237" y="128"/>
                    </a:lnTo>
                    <a:lnTo>
                      <a:pt x="237" y="127"/>
                    </a:lnTo>
                    <a:lnTo>
                      <a:pt x="236" y="127"/>
                    </a:lnTo>
                    <a:lnTo>
                      <a:pt x="236" y="127"/>
                    </a:lnTo>
                    <a:lnTo>
                      <a:pt x="236" y="126"/>
                    </a:lnTo>
                    <a:lnTo>
                      <a:pt x="236" y="126"/>
                    </a:lnTo>
                    <a:lnTo>
                      <a:pt x="235" y="126"/>
                    </a:lnTo>
                    <a:lnTo>
                      <a:pt x="235" y="125"/>
                    </a:lnTo>
                    <a:lnTo>
                      <a:pt x="235" y="125"/>
                    </a:lnTo>
                    <a:lnTo>
                      <a:pt x="235" y="124"/>
                    </a:lnTo>
                    <a:lnTo>
                      <a:pt x="235" y="124"/>
                    </a:lnTo>
                    <a:lnTo>
                      <a:pt x="235" y="124"/>
                    </a:lnTo>
                    <a:lnTo>
                      <a:pt x="235" y="123"/>
                    </a:lnTo>
                    <a:lnTo>
                      <a:pt x="235" y="123"/>
                    </a:lnTo>
                    <a:lnTo>
                      <a:pt x="235" y="123"/>
                    </a:lnTo>
                    <a:lnTo>
                      <a:pt x="234" y="123"/>
                    </a:lnTo>
                    <a:lnTo>
                      <a:pt x="234" y="122"/>
                    </a:lnTo>
                    <a:lnTo>
                      <a:pt x="234" y="122"/>
                    </a:lnTo>
                    <a:lnTo>
                      <a:pt x="233" y="122"/>
                    </a:lnTo>
                    <a:lnTo>
                      <a:pt x="233" y="122"/>
                    </a:lnTo>
                    <a:lnTo>
                      <a:pt x="233" y="121"/>
                    </a:lnTo>
                    <a:lnTo>
                      <a:pt x="233" y="121"/>
                    </a:lnTo>
                    <a:lnTo>
                      <a:pt x="232" y="121"/>
                    </a:lnTo>
                    <a:lnTo>
                      <a:pt x="232" y="120"/>
                    </a:lnTo>
                    <a:lnTo>
                      <a:pt x="232" y="120"/>
                    </a:lnTo>
                    <a:lnTo>
                      <a:pt x="232" y="119"/>
                    </a:lnTo>
                    <a:lnTo>
                      <a:pt x="232" y="119"/>
                    </a:lnTo>
                    <a:lnTo>
                      <a:pt x="232" y="119"/>
                    </a:lnTo>
                    <a:lnTo>
                      <a:pt x="231" y="119"/>
                    </a:lnTo>
                    <a:lnTo>
                      <a:pt x="231" y="119"/>
                    </a:lnTo>
                    <a:lnTo>
                      <a:pt x="231" y="119"/>
                    </a:lnTo>
                    <a:lnTo>
                      <a:pt x="231" y="119"/>
                    </a:lnTo>
                    <a:lnTo>
                      <a:pt x="231" y="118"/>
                    </a:lnTo>
                    <a:lnTo>
                      <a:pt x="230" y="118"/>
                    </a:lnTo>
                    <a:lnTo>
                      <a:pt x="230" y="118"/>
                    </a:lnTo>
                    <a:lnTo>
                      <a:pt x="230" y="118"/>
                    </a:lnTo>
                    <a:lnTo>
                      <a:pt x="230" y="118"/>
                    </a:lnTo>
                    <a:lnTo>
                      <a:pt x="229" y="118"/>
                    </a:lnTo>
                    <a:lnTo>
                      <a:pt x="229" y="118"/>
                    </a:lnTo>
                    <a:lnTo>
                      <a:pt x="229" y="118"/>
                    </a:lnTo>
                    <a:lnTo>
                      <a:pt x="228" y="118"/>
                    </a:lnTo>
                    <a:lnTo>
                      <a:pt x="228" y="118"/>
                    </a:lnTo>
                    <a:lnTo>
                      <a:pt x="227" y="118"/>
                    </a:lnTo>
                    <a:lnTo>
                      <a:pt x="227" y="117"/>
                    </a:lnTo>
                    <a:lnTo>
                      <a:pt x="227" y="117"/>
                    </a:lnTo>
                    <a:lnTo>
                      <a:pt x="227" y="117"/>
                    </a:lnTo>
                    <a:lnTo>
                      <a:pt x="227" y="117"/>
                    </a:lnTo>
                    <a:lnTo>
                      <a:pt x="227" y="116"/>
                    </a:lnTo>
                    <a:lnTo>
                      <a:pt x="227" y="116"/>
                    </a:lnTo>
                    <a:lnTo>
                      <a:pt x="227" y="116"/>
                    </a:lnTo>
                    <a:lnTo>
                      <a:pt x="227" y="115"/>
                    </a:lnTo>
                    <a:lnTo>
                      <a:pt x="227" y="115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6" y="114"/>
                    </a:lnTo>
                    <a:lnTo>
                      <a:pt x="226" y="114"/>
                    </a:lnTo>
                    <a:lnTo>
                      <a:pt x="226" y="113"/>
                    </a:lnTo>
                    <a:lnTo>
                      <a:pt x="225" y="113"/>
                    </a:lnTo>
                    <a:lnTo>
                      <a:pt x="225" y="113"/>
                    </a:lnTo>
                    <a:lnTo>
                      <a:pt x="225" y="112"/>
                    </a:lnTo>
                    <a:lnTo>
                      <a:pt x="225" y="112"/>
                    </a:lnTo>
                    <a:lnTo>
                      <a:pt x="224" y="112"/>
                    </a:lnTo>
                    <a:lnTo>
                      <a:pt x="224" y="112"/>
                    </a:lnTo>
                    <a:lnTo>
                      <a:pt x="223" y="112"/>
                    </a:lnTo>
                    <a:lnTo>
                      <a:pt x="223" y="112"/>
                    </a:lnTo>
                    <a:lnTo>
                      <a:pt x="223" y="111"/>
                    </a:lnTo>
                    <a:lnTo>
                      <a:pt x="223" y="111"/>
                    </a:lnTo>
                    <a:lnTo>
                      <a:pt x="222" y="111"/>
                    </a:lnTo>
                    <a:lnTo>
                      <a:pt x="222" y="111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10"/>
                    </a:lnTo>
                    <a:lnTo>
                      <a:pt x="221" y="110"/>
                    </a:lnTo>
                    <a:lnTo>
                      <a:pt x="221" y="110"/>
                    </a:lnTo>
                    <a:lnTo>
                      <a:pt x="221" y="109"/>
                    </a:lnTo>
                    <a:lnTo>
                      <a:pt x="220" y="109"/>
                    </a:lnTo>
                    <a:lnTo>
                      <a:pt x="220" y="110"/>
                    </a:lnTo>
                    <a:lnTo>
                      <a:pt x="220" y="110"/>
                    </a:lnTo>
                    <a:lnTo>
                      <a:pt x="219" y="110"/>
                    </a:lnTo>
                    <a:lnTo>
                      <a:pt x="219" y="110"/>
                    </a:lnTo>
                    <a:lnTo>
                      <a:pt x="218" y="110"/>
                    </a:lnTo>
                    <a:lnTo>
                      <a:pt x="217" y="110"/>
                    </a:lnTo>
                    <a:lnTo>
                      <a:pt x="217" y="110"/>
                    </a:lnTo>
                    <a:lnTo>
                      <a:pt x="216" y="110"/>
                    </a:lnTo>
                    <a:lnTo>
                      <a:pt x="215" y="110"/>
                    </a:lnTo>
                    <a:lnTo>
                      <a:pt x="215" y="109"/>
                    </a:lnTo>
                    <a:lnTo>
                      <a:pt x="214" y="109"/>
                    </a:lnTo>
                    <a:lnTo>
                      <a:pt x="214" y="109"/>
                    </a:lnTo>
                    <a:lnTo>
                      <a:pt x="214" y="109"/>
                    </a:lnTo>
                    <a:lnTo>
                      <a:pt x="214" y="108"/>
                    </a:lnTo>
                    <a:lnTo>
                      <a:pt x="215" y="108"/>
                    </a:lnTo>
                    <a:lnTo>
                      <a:pt x="214" y="108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6"/>
                    </a:lnTo>
                    <a:lnTo>
                      <a:pt x="214" y="106"/>
                    </a:lnTo>
                    <a:lnTo>
                      <a:pt x="213" y="106"/>
                    </a:lnTo>
                    <a:lnTo>
                      <a:pt x="213" y="106"/>
                    </a:lnTo>
                    <a:lnTo>
                      <a:pt x="212" y="106"/>
                    </a:lnTo>
                    <a:lnTo>
                      <a:pt x="212" y="106"/>
                    </a:lnTo>
                    <a:lnTo>
                      <a:pt x="212" y="105"/>
                    </a:lnTo>
                    <a:lnTo>
                      <a:pt x="212" y="105"/>
                    </a:lnTo>
                    <a:lnTo>
                      <a:pt x="212" y="105"/>
                    </a:lnTo>
                    <a:lnTo>
                      <a:pt x="211" y="105"/>
                    </a:lnTo>
                    <a:lnTo>
                      <a:pt x="211" y="104"/>
                    </a:lnTo>
                    <a:lnTo>
                      <a:pt x="211" y="104"/>
                    </a:lnTo>
                    <a:lnTo>
                      <a:pt x="211" y="104"/>
                    </a:lnTo>
                    <a:lnTo>
                      <a:pt x="211" y="104"/>
                    </a:lnTo>
                    <a:lnTo>
                      <a:pt x="210" y="103"/>
                    </a:lnTo>
                    <a:lnTo>
                      <a:pt x="210" y="103"/>
                    </a:lnTo>
                    <a:lnTo>
                      <a:pt x="209" y="103"/>
                    </a:lnTo>
                    <a:lnTo>
                      <a:pt x="209" y="103"/>
                    </a:lnTo>
                    <a:lnTo>
                      <a:pt x="208" y="103"/>
                    </a:lnTo>
                    <a:lnTo>
                      <a:pt x="208" y="103"/>
                    </a:lnTo>
                    <a:lnTo>
                      <a:pt x="207" y="103"/>
                    </a:lnTo>
                    <a:lnTo>
                      <a:pt x="207" y="103"/>
                    </a:lnTo>
                    <a:lnTo>
                      <a:pt x="206" y="103"/>
                    </a:lnTo>
                    <a:lnTo>
                      <a:pt x="206" y="103"/>
                    </a:lnTo>
                    <a:lnTo>
                      <a:pt x="205" y="103"/>
                    </a:lnTo>
                    <a:lnTo>
                      <a:pt x="205" y="103"/>
                    </a:lnTo>
                    <a:lnTo>
                      <a:pt x="204" y="103"/>
                    </a:lnTo>
                    <a:lnTo>
                      <a:pt x="204" y="103"/>
                    </a:lnTo>
                    <a:lnTo>
                      <a:pt x="203" y="103"/>
                    </a:lnTo>
                    <a:lnTo>
                      <a:pt x="203" y="103"/>
                    </a:lnTo>
                    <a:lnTo>
                      <a:pt x="202" y="103"/>
                    </a:lnTo>
                    <a:lnTo>
                      <a:pt x="202" y="103"/>
                    </a:lnTo>
                    <a:lnTo>
                      <a:pt x="202" y="102"/>
                    </a:lnTo>
                    <a:lnTo>
                      <a:pt x="201" y="102"/>
                    </a:lnTo>
                    <a:lnTo>
                      <a:pt x="201" y="102"/>
                    </a:lnTo>
                    <a:lnTo>
                      <a:pt x="201" y="102"/>
                    </a:lnTo>
                    <a:lnTo>
                      <a:pt x="201" y="102"/>
                    </a:lnTo>
                    <a:lnTo>
                      <a:pt x="201" y="101"/>
                    </a:lnTo>
                    <a:lnTo>
                      <a:pt x="201" y="101"/>
                    </a:lnTo>
                    <a:lnTo>
                      <a:pt x="201" y="102"/>
                    </a:lnTo>
                    <a:lnTo>
                      <a:pt x="200" y="102"/>
                    </a:lnTo>
                    <a:lnTo>
                      <a:pt x="200" y="102"/>
                    </a:lnTo>
                    <a:lnTo>
                      <a:pt x="199" y="102"/>
                    </a:lnTo>
                    <a:lnTo>
                      <a:pt x="199" y="103"/>
                    </a:lnTo>
                    <a:lnTo>
                      <a:pt x="199" y="102"/>
                    </a:lnTo>
                    <a:lnTo>
                      <a:pt x="198" y="102"/>
                    </a:lnTo>
                    <a:lnTo>
                      <a:pt x="198" y="103"/>
                    </a:lnTo>
                    <a:lnTo>
                      <a:pt x="198" y="103"/>
                    </a:lnTo>
                    <a:lnTo>
                      <a:pt x="197" y="103"/>
                    </a:lnTo>
                    <a:lnTo>
                      <a:pt x="197" y="102"/>
                    </a:lnTo>
                    <a:lnTo>
                      <a:pt x="196" y="102"/>
                    </a:lnTo>
                    <a:lnTo>
                      <a:pt x="196" y="102"/>
                    </a:lnTo>
                    <a:lnTo>
                      <a:pt x="195" y="102"/>
                    </a:lnTo>
                    <a:lnTo>
                      <a:pt x="195" y="102"/>
                    </a:lnTo>
                    <a:lnTo>
                      <a:pt x="195" y="101"/>
                    </a:lnTo>
                    <a:lnTo>
                      <a:pt x="195" y="101"/>
                    </a:lnTo>
                    <a:lnTo>
                      <a:pt x="195" y="100"/>
                    </a:lnTo>
                    <a:lnTo>
                      <a:pt x="194" y="100"/>
                    </a:lnTo>
                    <a:lnTo>
                      <a:pt x="194" y="100"/>
                    </a:lnTo>
                    <a:lnTo>
                      <a:pt x="193" y="100"/>
                    </a:lnTo>
                    <a:lnTo>
                      <a:pt x="193" y="100"/>
                    </a:lnTo>
                    <a:lnTo>
                      <a:pt x="192" y="100"/>
                    </a:lnTo>
                    <a:lnTo>
                      <a:pt x="192" y="100"/>
                    </a:lnTo>
                    <a:lnTo>
                      <a:pt x="191" y="100"/>
                    </a:lnTo>
                    <a:lnTo>
                      <a:pt x="191" y="100"/>
                    </a:lnTo>
                    <a:lnTo>
                      <a:pt x="191" y="99"/>
                    </a:lnTo>
                    <a:lnTo>
                      <a:pt x="191" y="99"/>
                    </a:lnTo>
                    <a:lnTo>
                      <a:pt x="190" y="99"/>
                    </a:lnTo>
                    <a:lnTo>
                      <a:pt x="190" y="100"/>
                    </a:lnTo>
                    <a:lnTo>
                      <a:pt x="190" y="100"/>
                    </a:lnTo>
                    <a:lnTo>
                      <a:pt x="190" y="99"/>
                    </a:lnTo>
                    <a:lnTo>
                      <a:pt x="189" y="99"/>
                    </a:lnTo>
                    <a:lnTo>
                      <a:pt x="189" y="99"/>
                    </a:lnTo>
                    <a:lnTo>
                      <a:pt x="189" y="99"/>
                    </a:lnTo>
                    <a:lnTo>
                      <a:pt x="189" y="99"/>
                    </a:lnTo>
                    <a:lnTo>
                      <a:pt x="189" y="98"/>
                    </a:lnTo>
                    <a:lnTo>
                      <a:pt x="188" y="98"/>
                    </a:lnTo>
                    <a:lnTo>
                      <a:pt x="188" y="98"/>
                    </a:lnTo>
                    <a:lnTo>
                      <a:pt x="188" y="99"/>
                    </a:lnTo>
                    <a:lnTo>
                      <a:pt x="187" y="99"/>
                    </a:lnTo>
                    <a:lnTo>
                      <a:pt x="187" y="99"/>
                    </a:lnTo>
                    <a:lnTo>
                      <a:pt x="186" y="99"/>
                    </a:lnTo>
                    <a:lnTo>
                      <a:pt x="186" y="98"/>
                    </a:lnTo>
                    <a:lnTo>
                      <a:pt x="186" y="98"/>
                    </a:lnTo>
                    <a:lnTo>
                      <a:pt x="185" y="98"/>
                    </a:lnTo>
                    <a:lnTo>
                      <a:pt x="185" y="98"/>
                    </a:lnTo>
                    <a:lnTo>
                      <a:pt x="185" y="97"/>
                    </a:lnTo>
                    <a:lnTo>
                      <a:pt x="185" y="97"/>
                    </a:lnTo>
                    <a:lnTo>
                      <a:pt x="185" y="97"/>
                    </a:lnTo>
                    <a:lnTo>
                      <a:pt x="184" y="97"/>
                    </a:lnTo>
                    <a:lnTo>
                      <a:pt x="184" y="96"/>
                    </a:lnTo>
                    <a:lnTo>
                      <a:pt x="184" y="96"/>
                    </a:lnTo>
                    <a:lnTo>
                      <a:pt x="183" y="96"/>
                    </a:lnTo>
                    <a:lnTo>
                      <a:pt x="183" y="95"/>
                    </a:lnTo>
                    <a:lnTo>
                      <a:pt x="182" y="95"/>
                    </a:lnTo>
                    <a:lnTo>
                      <a:pt x="182" y="95"/>
                    </a:lnTo>
                    <a:lnTo>
                      <a:pt x="182" y="95"/>
                    </a:lnTo>
                    <a:lnTo>
                      <a:pt x="182" y="95"/>
                    </a:lnTo>
                    <a:lnTo>
                      <a:pt x="181" y="95"/>
                    </a:lnTo>
                    <a:lnTo>
                      <a:pt x="181" y="95"/>
                    </a:lnTo>
                    <a:lnTo>
                      <a:pt x="181" y="95"/>
                    </a:lnTo>
                    <a:lnTo>
                      <a:pt x="181" y="95"/>
                    </a:lnTo>
                    <a:lnTo>
                      <a:pt x="181" y="95"/>
                    </a:lnTo>
                    <a:lnTo>
                      <a:pt x="180" y="95"/>
                    </a:lnTo>
                    <a:lnTo>
                      <a:pt x="180" y="95"/>
                    </a:lnTo>
                    <a:lnTo>
                      <a:pt x="180" y="95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179" y="96"/>
                    </a:lnTo>
                    <a:lnTo>
                      <a:pt x="179" y="96"/>
                    </a:lnTo>
                    <a:lnTo>
                      <a:pt x="178" y="96"/>
                    </a:lnTo>
                    <a:lnTo>
                      <a:pt x="178" y="96"/>
                    </a:lnTo>
                    <a:lnTo>
                      <a:pt x="178" y="97"/>
                    </a:lnTo>
                    <a:lnTo>
                      <a:pt x="178" y="97"/>
                    </a:lnTo>
                    <a:lnTo>
                      <a:pt x="178" y="97"/>
                    </a:lnTo>
                    <a:lnTo>
                      <a:pt x="177" y="97"/>
                    </a:lnTo>
                    <a:lnTo>
                      <a:pt x="177" y="98"/>
                    </a:lnTo>
                    <a:lnTo>
                      <a:pt x="177" y="98"/>
                    </a:lnTo>
                    <a:lnTo>
                      <a:pt x="177" y="97"/>
                    </a:lnTo>
                    <a:lnTo>
                      <a:pt x="176" y="97"/>
                    </a:lnTo>
                    <a:lnTo>
                      <a:pt x="176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5" y="99"/>
                    </a:lnTo>
                    <a:lnTo>
                      <a:pt x="174" y="99"/>
                    </a:lnTo>
                    <a:lnTo>
                      <a:pt x="174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2" y="99"/>
                    </a:lnTo>
                    <a:lnTo>
                      <a:pt x="172" y="99"/>
                    </a:lnTo>
                    <a:lnTo>
                      <a:pt x="172" y="99"/>
                    </a:lnTo>
                    <a:lnTo>
                      <a:pt x="171" y="99"/>
                    </a:lnTo>
                    <a:lnTo>
                      <a:pt x="171" y="99"/>
                    </a:lnTo>
                    <a:lnTo>
                      <a:pt x="171" y="99"/>
                    </a:lnTo>
                    <a:lnTo>
                      <a:pt x="170" y="99"/>
                    </a:lnTo>
                    <a:lnTo>
                      <a:pt x="170" y="99"/>
                    </a:lnTo>
                    <a:lnTo>
                      <a:pt x="169" y="99"/>
                    </a:lnTo>
                    <a:lnTo>
                      <a:pt x="169" y="99"/>
                    </a:lnTo>
                    <a:lnTo>
                      <a:pt x="168" y="99"/>
                    </a:lnTo>
                    <a:lnTo>
                      <a:pt x="168" y="99"/>
                    </a:lnTo>
                    <a:lnTo>
                      <a:pt x="167" y="99"/>
                    </a:lnTo>
                    <a:lnTo>
                      <a:pt x="167" y="99"/>
                    </a:lnTo>
                    <a:lnTo>
                      <a:pt x="167" y="99"/>
                    </a:lnTo>
                    <a:lnTo>
                      <a:pt x="166" y="99"/>
                    </a:lnTo>
                    <a:lnTo>
                      <a:pt x="166" y="100"/>
                    </a:lnTo>
                    <a:lnTo>
                      <a:pt x="166" y="100"/>
                    </a:lnTo>
                    <a:lnTo>
                      <a:pt x="166" y="100"/>
                    </a:lnTo>
                    <a:lnTo>
                      <a:pt x="165" y="100"/>
                    </a:lnTo>
                    <a:lnTo>
                      <a:pt x="165" y="99"/>
                    </a:lnTo>
                    <a:lnTo>
                      <a:pt x="164" y="99"/>
                    </a:lnTo>
                    <a:lnTo>
                      <a:pt x="164" y="99"/>
                    </a:lnTo>
                    <a:lnTo>
                      <a:pt x="164" y="99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2" y="99"/>
                    </a:lnTo>
                    <a:lnTo>
                      <a:pt x="162" y="99"/>
                    </a:lnTo>
                    <a:lnTo>
                      <a:pt x="161" y="99"/>
                    </a:lnTo>
                    <a:lnTo>
                      <a:pt x="161" y="99"/>
                    </a:lnTo>
                    <a:lnTo>
                      <a:pt x="161" y="99"/>
                    </a:lnTo>
                    <a:lnTo>
                      <a:pt x="161" y="99"/>
                    </a:lnTo>
                    <a:lnTo>
                      <a:pt x="160" y="99"/>
                    </a:lnTo>
                    <a:lnTo>
                      <a:pt x="160" y="98"/>
                    </a:lnTo>
                    <a:lnTo>
                      <a:pt x="160" y="98"/>
                    </a:lnTo>
                    <a:lnTo>
                      <a:pt x="160" y="99"/>
                    </a:lnTo>
                    <a:lnTo>
                      <a:pt x="159" y="99"/>
                    </a:lnTo>
                    <a:lnTo>
                      <a:pt x="159" y="99"/>
                    </a:lnTo>
                    <a:lnTo>
                      <a:pt x="158" y="99"/>
                    </a:lnTo>
                    <a:lnTo>
                      <a:pt x="158" y="99"/>
                    </a:lnTo>
                    <a:lnTo>
                      <a:pt x="157" y="99"/>
                    </a:lnTo>
                    <a:lnTo>
                      <a:pt x="157" y="99"/>
                    </a:lnTo>
                    <a:lnTo>
                      <a:pt x="157" y="99"/>
                    </a:lnTo>
                    <a:lnTo>
                      <a:pt x="157" y="99"/>
                    </a:lnTo>
                    <a:lnTo>
                      <a:pt x="156" y="100"/>
                    </a:lnTo>
                    <a:lnTo>
                      <a:pt x="156" y="100"/>
                    </a:lnTo>
                    <a:lnTo>
                      <a:pt x="156" y="101"/>
                    </a:lnTo>
                    <a:lnTo>
                      <a:pt x="156" y="101"/>
                    </a:lnTo>
                    <a:lnTo>
                      <a:pt x="156" y="101"/>
                    </a:lnTo>
                    <a:lnTo>
                      <a:pt x="155" y="101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3"/>
                    </a:lnTo>
                    <a:lnTo>
                      <a:pt x="154" y="103"/>
                    </a:lnTo>
                    <a:lnTo>
                      <a:pt x="154" y="103"/>
                    </a:lnTo>
                    <a:lnTo>
                      <a:pt x="154" y="103"/>
                    </a:lnTo>
                    <a:lnTo>
                      <a:pt x="153" y="103"/>
                    </a:lnTo>
                    <a:lnTo>
                      <a:pt x="153" y="104"/>
                    </a:lnTo>
                    <a:lnTo>
                      <a:pt x="153" y="104"/>
                    </a:lnTo>
                    <a:lnTo>
                      <a:pt x="153" y="104"/>
                    </a:lnTo>
                    <a:lnTo>
                      <a:pt x="152" y="104"/>
                    </a:lnTo>
                    <a:lnTo>
                      <a:pt x="152" y="104"/>
                    </a:lnTo>
                    <a:lnTo>
                      <a:pt x="151" y="104"/>
                    </a:lnTo>
                    <a:lnTo>
                      <a:pt x="151" y="104"/>
                    </a:lnTo>
                    <a:lnTo>
                      <a:pt x="151" y="104"/>
                    </a:lnTo>
                    <a:lnTo>
                      <a:pt x="151" y="104"/>
                    </a:lnTo>
                    <a:lnTo>
                      <a:pt x="151" y="104"/>
                    </a:lnTo>
                    <a:lnTo>
                      <a:pt x="151" y="104"/>
                    </a:lnTo>
                    <a:lnTo>
                      <a:pt x="150" y="104"/>
                    </a:lnTo>
                    <a:lnTo>
                      <a:pt x="150" y="105"/>
                    </a:lnTo>
                    <a:lnTo>
                      <a:pt x="150" y="105"/>
                    </a:lnTo>
                    <a:lnTo>
                      <a:pt x="149" y="105"/>
                    </a:lnTo>
                    <a:lnTo>
                      <a:pt x="149" y="105"/>
                    </a:lnTo>
                    <a:lnTo>
                      <a:pt x="148" y="105"/>
                    </a:lnTo>
                    <a:lnTo>
                      <a:pt x="148" y="105"/>
                    </a:lnTo>
                    <a:lnTo>
                      <a:pt x="147" y="105"/>
                    </a:lnTo>
                    <a:lnTo>
                      <a:pt x="147" y="104"/>
                    </a:lnTo>
                    <a:lnTo>
                      <a:pt x="147" y="105"/>
                    </a:lnTo>
                    <a:lnTo>
                      <a:pt x="147" y="105"/>
                    </a:lnTo>
                    <a:lnTo>
                      <a:pt x="146" y="105"/>
                    </a:lnTo>
                    <a:lnTo>
                      <a:pt x="146" y="105"/>
                    </a:lnTo>
                    <a:lnTo>
                      <a:pt x="146" y="106"/>
                    </a:lnTo>
                    <a:lnTo>
                      <a:pt x="146" y="106"/>
                    </a:lnTo>
                    <a:lnTo>
                      <a:pt x="145" y="106"/>
                    </a:lnTo>
                    <a:lnTo>
                      <a:pt x="145" y="106"/>
                    </a:lnTo>
                    <a:lnTo>
                      <a:pt x="144" y="106"/>
                    </a:lnTo>
                    <a:lnTo>
                      <a:pt x="144" y="107"/>
                    </a:lnTo>
                    <a:lnTo>
                      <a:pt x="143" y="107"/>
                    </a:lnTo>
                    <a:lnTo>
                      <a:pt x="143" y="107"/>
                    </a:lnTo>
                    <a:lnTo>
                      <a:pt x="143" y="107"/>
                    </a:lnTo>
                    <a:lnTo>
                      <a:pt x="143" y="108"/>
                    </a:lnTo>
                    <a:lnTo>
                      <a:pt x="143" y="108"/>
                    </a:lnTo>
                    <a:lnTo>
                      <a:pt x="142" y="108"/>
                    </a:lnTo>
                    <a:lnTo>
                      <a:pt x="142" y="108"/>
                    </a:lnTo>
                    <a:lnTo>
                      <a:pt x="142" y="108"/>
                    </a:lnTo>
                    <a:lnTo>
                      <a:pt x="141" y="108"/>
                    </a:lnTo>
                    <a:lnTo>
                      <a:pt x="141" y="109"/>
                    </a:lnTo>
                    <a:lnTo>
                      <a:pt x="141" y="109"/>
                    </a:lnTo>
                    <a:lnTo>
                      <a:pt x="141" y="109"/>
                    </a:lnTo>
                    <a:lnTo>
                      <a:pt x="141" y="109"/>
                    </a:lnTo>
                    <a:lnTo>
                      <a:pt x="140" y="109"/>
                    </a:lnTo>
                    <a:lnTo>
                      <a:pt x="140" y="109"/>
                    </a:lnTo>
                    <a:lnTo>
                      <a:pt x="140" y="109"/>
                    </a:lnTo>
                    <a:lnTo>
                      <a:pt x="139" y="109"/>
                    </a:lnTo>
                    <a:lnTo>
                      <a:pt x="139" y="109"/>
                    </a:lnTo>
                    <a:lnTo>
                      <a:pt x="138" y="109"/>
                    </a:lnTo>
                    <a:lnTo>
                      <a:pt x="138" y="109"/>
                    </a:lnTo>
                    <a:lnTo>
                      <a:pt x="137" y="109"/>
                    </a:lnTo>
                    <a:lnTo>
                      <a:pt x="137" y="110"/>
                    </a:lnTo>
                    <a:lnTo>
                      <a:pt x="137" y="110"/>
                    </a:lnTo>
                    <a:lnTo>
                      <a:pt x="136" y="110"/>
                    </a:lnTo>
                    <a:lnTo>
                      <a:pt x="136" y="110"/>
                    </a:lnTo>
                    <a:lnTo>
                      <a:pt x="135" y="110"/>
                    </a:lnTo>
                    <a:lnTo>
                      <a:pt x="135" y="110"/>
                    </a:lnTo>
                    <a:lnTo>
                      <a:pt x="134" y="110"/>
                    </a:lnTo>
                    <a:lnTo>
                      <a:pt x="134" y="110"/>
                    </a:lnTo>
                    <a:lnTo>
                      <a:pt x="134" y="110"/>
                    </a:lnTo>
                    <a:lnTo>
                      <a:pt x="133" y="110"/>
                    </a:lnTo>
                    <a:lnTo>
                      <a:pt x="133" y="110"/>
                    </a:lnTo>
                    <a:lnTo>
                      <a:pt x="133" y="110"/>
                    </a:lnTo>
                    <a:lnTo>
                      <a:pt x="132" y="110"/>
                    </a:lnTo>
                    <a:lnTo>
                      <a:pt x="132" y="110"/>
                    </a:lnTo>
                    <a:lnTo>
                      <a:pt x="132" y="110"/>
                    </a:lnTo>
                    <a:lnTo>
                      <a:pt x="131" y="110"/>
                    </a:lnTo>
                    <a:lnTo>
                      <a:pt x="131" y="110"/>
                    </a:lnTo>
                    <a:lnTo>
                      <a:pt x="131" y="110"/>
                    </a:lnTo>
                    <a:lnTo>
                      <a:pt x="131" y="110"/>
                    </a:lnTo>
                    <a:lnTo>
                      <a:pt x="130" y="110"/>
                    </a:lnTo>
                    <a:lnTo>
                      <a:pt x="130" y="111"/>
                    </a:lnTo>
                    <a:lnTo>
                      <a:pt x="130" y="111"/>
                    </a:lnTo>
                    <a:lnTo>
                      <a:pt x="130" y="112"/>
                    </a:lnTo>
                    <a:lnTo>
                      <a:pt x="130" y="112"/>
                    </a:lnTo>
                    <a:lnTo>
                      <a:pt x="130" y="111"/>
                    </a:lnTo>
                    <a:lnTo>
                      <a:pt x="129" y="111"/>
                    </a:lnTo>
                    <a:lnTo>
                      <a:pt x="129" y="111"/>
                    </a:lnTo>
                    <a:lnTo>
                      <a:pt x="129" y="111"/>
                    </a:lnTo>
                    <a:lnTo>
                      <a:pt x="128" y="111"/>
                    </a:lnTo>
                    <a:lnTo>
                      <a:pt x="128" y="111"/>
                    </a:lnTo>
                    <a:lnTo>
                      <a:pt x="127" y="111"/>
                    </a:lnTo>
                    <a:lnTo>
                      <a:pt x="127" y="112"/>
                    </a:lnTo>
                    <a:lnTo>
                      <a:pt x="127" y="112"/>
                    </a:lnTo>
                    <a:lnTo>
                      <a:pt x="126" y="111"/>
                    </a:lnTo>
                    <a:lnTo>
                      <a:pt x="126" y="111"/>
                    </a:lnTo>
                    <a:lnTo>
                      <a:pt x="125" y="111"/>
                    </a:lnTo>
                    <a:lnTo>
                      <a:pt x="125" y="112"/>
                    </a:lnTo>
                    <a:lnTo>
                      <a:pt x="125" y="112"/>
                    </a:lnTo>
                    <a:lnTo>
                      <a:pt x="125" y="112"/>
                    </a:lnTo>
                    <a:lnTo>
                      <a:pt x="124" y="112"/>
                    </a:lnTo>
                    <a:lnTo>
                      <a:pt x="124" y="112"/>
                    </a:lnTo>
                    <a:lnTo>
                      <a:pt x="123" y="112"/>
                    </a:lnTo>
                    <a:lnTo>
                      <a:pt x="123" y="112"/>
                    </a:lnTo>
                    <a:lnTo>
                      <a:pt x="123" y="112"/>
                    </a:lnTo>
                    <a:lnTo>
                      <a:pt x="123" y="112"/>
                    </a:lnTo>
                    <a:lnTo>
                      <a:pt x="122" y="112"/>
                    </a:lnTo>
                    <a:lnTo>
                      <a:pt x="122" y="112"/>
                    </a:lnTo>
                    <a:lnTo>
                      <a:pt x="122" y="112"/>
                    </a:lnTo>
                    <a:lnTo>
                      <a:pt x="122" y="113"/>
                    </a:lnTo>
                    <a:lnTo>
                      <a:pt x="122" y="113"/>
                    </a:lnTo>
                    <a:lnTo>
                      <a:pt x="121" y="114"/>
                    </a:lnTo>
                    <a:lnTo>
                      <a:pt x="121" y="114"/>
                    </a:lnTo>
                    <a:lnTo>
                      <a:pt x="121" y="115"/>
                    </a:lnTo>
                    <a:lnTo>
                      <a:pt x="121" y="115"/>
                    </a:lnTo>
                    <a:lnTo>
                      <a:pt x="121" y="115"/>
                    </a:lnTo>
                    <a:lnTo>
                      <a:pt x="120" y="115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20" y="115"/>
                    </a:lnTo>
                    <a:lnTo>
                      <a:pt x="120" y="115"/>
                    </a:lnTo>
                    <a:lnTo>
                      <a:pt x="120" y="115"/>
                    </a:lnTo>
                    <a:lnTo>
                      <a:pt x="120" y="115"/>
                    </a:lnTo>
                    <a:lnTo>
                      <a:pt x="120" y="116"/>
                    </a:lnTo>
                    <a:lnTo>
                      <a:pt x="119" y="116"/>
                    </a:lnTo>
                    <a:lnTo>
                      <a:pt x="119" y="116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8"/>
                    </a:lnTo>
                    <a:lnTo>
                      <a:pt x="119" y="118"/>
                    </a:lnTo>
                    <a:lnTo>
                      <a:pt x="118" y="119"/>
                    </a:lnTo>
                    <a:lnTo>
                      <a:pt x="118" y="119"/>
                    </a:lnTo>
                    <a:lnTo>
                      <a:pt x="119" y="119"/>
                    </a:lnTo>
                    <a:lnTo>
                      <a:pt x="119" y="120"/>
                    </a:lnTo>
                    <a:lnTo>
                      <a:pt x="118" y="120"/>
                    </a:lnTo>
                    <a:lnTo>
                      <a:pt x="118" y="121"/>
                    </a:lnTo>
                    <a:lnTo>
                      <a:pt x="118" y="121"/>
                    </a:lnTo>
                    <a:lnTo>
                      <a:pt x="118" y="121"/>
                    </a:lnTo>
                    <a:lnTo>
                      <a:pt x="118" y="122"/>
                    </a:lnTo>
                    <a:lnTo>
                      <a:pt x="118" y="122"/>
                    </a:lnTo>
                    <a:lnTo>
                      <a:pt x="117" y="122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6" y="123"/>
                    </a:lnTo>
                    <a:lnTo>
                      <a:pt x="116" y="124"/>
                    </a:lnTo>
                    <a:lnTo>
                      <a:pt x="116" y="124"/>
                    </a:lnTo>
                    <a:lnTo>
                      <a:pt x="115" y="124"/>
                    </a:lnTo>
                    <a:lnTo>
                      <a:pt x="115" y="124"/>
                    </a:lnTo>
                    <a:lnTo>
                      <a:pt x="116" y="124"/>
                    </a:lnTo>
                    <a:lnTo>
                      <a:pt x="116" y="124"/>
                    </a:lnTo>
                    <a:lnTo>
                      <a:pt x="117" y="124"/>
                    </a:lnTo>
                    <a:lnTo>
                      <a:pt x="116" y="124"/>
                    </a:lnTo>
                    <a:lnTo>
                      <a:pt x="117" y="125"/>
                    </a:lnTo>
                    <a:lnTo>
                      <a:pt x="117" y="125"/>
                    </a:lnTo>
                    <a:lnTo>
                      <a:pt x="117" y="125"/>
                    </a:lnTo>
                    <a:lnTo>
                      <a:pt x="118" y="125"/>
                    </a:lnTo>
                    <a:lnTo>
                      <a:pt x="118" y="125"/>
                    </a:lnTo>
                    <a:lnTo>
                      <a:pt x="118" y="126"/>
                    </a:lnTo>
                    <a:lnTo>
                      <a:pt x="119" y="126"/>
                    </a:lnTo>
                    <a:lnTo>
                      <a:pt x="119" y="125"/>
                    </a:lnTo>
                    <a:lnTo>
                      <a:pt x="119" y="126"/>
                    </a:lnTo>
                    <a:lnTo>
                      <a:pt x="120" y="126"/>
                    </a:lnTo>
                    <a:lnTo>
                      <a:pt x="120" y="126"/>
                    </a:lnTo>
                    <a:lnTo>
                      <a:pt x="120" y="126"/>
                    </a:lnTo>
                    <a:lnTo>
                      <a:pt x="120" y="126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20" y="128"/>
                    </a:lnTo>
                    <a:lnTo>
                      <a:pt x="120" y="128"/>
                    </a:lnTo>
                    <a:lnTo>
                      <a:pt x="120" y="128"/>
                    </a:lnTo>
                    <a:lnTo>
                      <a:pt x="119" y="128"/>
                    </a:lnTo>
                    <a:lnTo>
                      <a:pt x="119" y="129"/>
                    </a:lnTo>
                    <a:lnTo>
                      <a:pt x="119" y="129"/>
                    </a:lnTo>
                    <a:lnTo>
                      <a:pt x="118" y="129"/>
                    </a:lnTo>
                    <a:lnTo>
                      <a:pt x="118" y="129"/>
                    </a:lnTo>
                    <a:lnTo>
                      <a:pt x="117" y="129"/>
                    </a:lnTo>
                    <a:lnTo>
                      <a:pt x="117" y="129"/>
                    </a:lnTo>
                    <a:lnTo>
                      <a:pt x="117" y="129"/>
                    </a:lnTo>
                    <a:lnTo>
                      <a:pt x="116" y="129"/>
                    </a:lnTo>
                    <a:lnTo>
                      <a:pt x="116" y="129"/>
                    </a:lnTo>
                    <a:lnTo>
                      <a:pt x="116" y="129"/>
                    </a:lnTo>
                    <a:lnTo>
                      <a:pt x="115" y="129"/>
                    </a:lnTo>
                    <a:lnTo>
                      <a:pt x="115" y="130"/>
                    </a:lnTo>
                    <a:lnTo>
                      <a:pt x="115" y="130"/>
                    </a:lnTo>
                    <a:lnTo>
                      <a:pt x="116" y="130"/>
                    </a:lnTo>
                    <a:lnTo>
                      <a:pt x="116" y="131"/>
                    </a:lnTo>
                    <a:lnTo>
                      <a:pt x="116" y="131"/>
                    </a:lnTo>
                    <a:lnTo>
                      <a:pt x="116" y="131"/>
                    </a:lnTo>
                    <a:lnTo>
                      <a:pt x="116" y="132"/>
                    </a:lnTo>
                    <a:lnTo>
                      <a:pt x="116" y="132"/>
                    </a:lnTo>
                    <a:lnTo>
                      <a:pt x="115" y="132"/>
                    </a:lnTo>
                    <a:lnTo>
                      <a:pt x="115" y="132"/>
                    </a:lnTo>
                    <a:lnTo>
                      <a:pt x="114" y="132"/>
                    </a:lnTo>
                    <a:lnTo>
                      <a:pt x="114" y="133"/>
                    </a:lnTo>
                    <a:lnTo>
                      <a:pt x="114" y="133"/>
                    </a:lnTo>
                    <a:lnTo>
                      <a:pt x="113" y="133"/>
                    </a:lnTo>
                    <a:lnTo>
                      <a:pt x="113" y="133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1" y="134"/>
                    </a:lnTo>
                    <a:lnTo>
                      <a:pt x="111" y="135"/>
                    </a:lnTo>
                    <a:lnTo>
                      <a:pt x="111" y="135"/>
                    </a:lnTo>
                    <a:lnTo>
                      <a:pt x="111" y="135"/>
                    </a:lnTo>
                    <a:lnTo>
                      <a:pt x="111" y="135"/>
                    </a:lnTo>
                    <a:lnTo>
                      <a:pt x="111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10" y="136"/>
                    </a:lnTo>
                    <a:lnTo>
                      <a:pt x="109" y="136"/>
                    </a:lnTo>
                    <a:lnTo>
                      <a:pt x="109" y="136"/>
                    </a:lnTo>
                    <a:lnTo>
                      <a:pt x="109" y="136"/>
                    </a:lnTo>
                    <a:lnTo>
                      <a:pt x="109" y="136"/>
                    </a:lnTo>
                    <a:lnTo>
                      <a:pt x="108" y="136"/>
                    </a:lnTo>
                    <a:lnTo>
                      <a:pt x="108" y="136"/>
                    </a:lnTo>
                    <a:lnTo>
                      <a:pt x="107" y="136"/>
                    </a:lnTo>
                    <a:lnTo>
                      <a:pt x="107" y="136"/>
                    </a:lnTo>
                    <a:lnTo>
                      <a:pt x="107" y="136"/>
                    </a:lnTo>
                    <a:lnTo>
                      <a:pt x="106" y="136"/>
                    </a:lnTo>
                    <a:lnTo>
                      <a:pt x="106" y="137"/>
                    </a:lnTo>
                    <a:lnTo>
                      <a:pt x="106" y="137"/>
                    </a:lnTo>
                    <a:lnTo>
                      <a:pt x="106" y="137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4" y="137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103" y="138"/>
                    </a:lnTo>
                    <a:lnTo>
                      <a:pt x="103" y="139"/>
                    </a:lnTo>
                    <a:lnTo>
                      <a:pt x="103" y="139"/>
                    </a:lnTo>
                    <a:lnTo>
                      <a:pt x="102" y="139"/>
                    </a:lnTo>
                    <a:lnTo>
                      <a:pt x="102" y="139"/>
                    </a:lnTo>
                    <a:lnTo>
                      <a:pt x="102" y="139"/>
                    </a:lnTo>
                    <a:lnTo>
                      <a:pt x="101" y="139"/>
                    </a:lnTo>
                    <a:lnTo>
                      <a:pt x="101" y="139"/>
                    </a:lnTo>
                    <a:lnTo>
                      <a:pt x="101" y="139"/>
                    </a:lnTo>
                    <a:lnTo>
                      <a:pt x="101" y="139"/>
                    </a:lnTo>
                    <a:lnTo>
                      <a:pt x="101" y="139"/>
                    </a:lnTo>
                    <a:lnTo>
                      <a:pt x="101" y="139"/>
                    </a:lnTo>
                    <a:lnTo>
                      <a:pt x="101" y="139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101" y="141"/>
                    </a:lnTo>
                    <a:lnTo>
                      <a:pt x="101" y="141"/>
                    </a:lnTo>
                    <a:lnTo>
                      <a:pt x="101" y="142"/>
                    </a:lnTo>
                    <a:lnTo>
                      <a:pt x="101" y="142"/>
                    </a:lnTo>
                    <a:lnTo>
                      <a:pt x="101" y="142"/>
                    </a:lnTo>
                    <a:lnTo>
                      <a:pt x="101" y="143"/>
                    </a:lnTo>
                    <a:lnTo>
                      <a:pt x="101" y="143"/>
                    </a:lnTo>
                    <a:lnTo>
                      <a:pt x="101" y="143"/>
                    </a:lnTo>
                    <a:lnTo>
                      <a:pt x="101" y="143"/>
                    </a:lnTo>
                    <a:lnTo>
                      <a:pt x="101" y="144"/>
                    </a:lnTo>
                    <a:lnTo>
                      <a:pt x="102" y="144"/>
                    </a:lnTo>
                    <a:lnTo>
                      <a:pt x="102" y="144"/>
                    </a:lnTo>
                    <a:lnTo>
                      <a:pt x="103" y="144"/>
                    </a:lnTo>
                    <a:lnTo>
                      <a:pt x="103" y="144"/>
                    </a:lnTo>
                    <a:lnTo>
                      <a:pt x="104" y="144"/>
                    </a:lnTo>
                    <a:lnTo>
                      <a:pt x="104" y="145"/>
                    </a:lnTo>
                    <a:lnTo>
                      <a:pt x="104" y="145"/>
                    </a:lnTo>
                    <a:lnTo>
                      <a:pt x="104" y="145"/>
                    </a:lnTo>
                    <a:lnTo>
                      <a:pt x="105" y="145"/>
                    </a:lnTo>
                    <a:lnTo>
                      <a:pt x="105" y="146"/>
                    </a:lnTo>
                    <a:lnTo>
                      <a:pt x="105" y="146"/>
                    </a:lnTo>
                    <a:lnTo>
                      <a:pt x="105" y="146"/>
                    </a:lnTo>
                    <a:lnTo>
                      <a:pt x="105" y="147"/>
                    </a:lnTo>
                    <a:lnTo>
                      <a:pt x="106" y="147"/>
                    </a:lnTo>
                    <a:lnTo>
                      <a:pt x="106" y="147"/>
                    </a:lnTo>
                    <a:lnTo>
                      <a:pt x="106" y="147"/>
                    </a:lnTo>
                    <a:lnTo>
                      <a:pt x="107" y="147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9"/>
                    </a:lnTo>
                    <a:lnTo>
                      <a:pt x="109" y="149"/>
                    </a:lnTo>
                    <a:lnTo>
                      <a:pt x="109" y="149"/>
                    </a:lnTo>
                    <a:lnTo>
                      <a:pt x="109" y="149"/>
                    </a:lnTo>
                    <a:lnTo>
                      <a:pt x="110" y="149"/>
                    </a:lnTo>
                    <a:lnTo>
                      <a:pt x="110" y="149"/>
                    </a:lnTo>
                    <a:lnTo>
                      <a:pt x="110" y="149"/>
                    </a:lnTo>
                    <a:lnTo>
                      <a:pt x="111" y="149"/>
                    </a:lnTo>
                    <a:lnTo>
                      <a:pt x="110" y="149"/>
                    </a:lnTo>
                    <a:lnTo>
                      <a:pt x="111" y="149"/>
                    </a:lnTo>
                    <a:lnTo>
                      <a:pt x="110" y="149"/>
                    </a:lnTo>
                    <a:lnTo>
                      <a:pt x="110" y="150"/>
                    </a:lnTo>
                    <a:lnTo>
                      <a:pt x="110" y="150"/>
                    </a:lnTo>
                    <a:lnTo>
                      <a:pt x="110" y="150"/>
                    </a:lnTo>
                    <a:lnTo>
                      <a:pt x="110" y="150"/>
                    </a:lnTo>
                    <a:lnTo>
                      <a:pt x="109" y="150"/>
                    </a:lnTo>
                    <a:lnTo>
                      <a:pt x="109" y="151"/>
                    </a:lnTo>
                    <a:lnTo>
                      <a:pt x="109" y="151"/>
                    </a:lnTo>
                    <a:lnTo>
                      <a:pt x="109" y="151"/>
                    </a:lnTo>
                    <a:lnTo>
                      <a:pt x="109" y="151"/>
                    </a:lnTo>
                    <a:lnTo>
                      <a:pt x="108" y="151"/>
                    </a:lnTo>
                    <a:lnTo>
                      <a:pt x="108" y="152"/>
                    </a:lnTo>
                    <a:lnTo>
                      <a:pt x="108" y="152"/>
                    </a:lnTo>
                    <a:lnTo>
                      <a:pt x="108" y="152"/>
                    </a:lnTo>
                    <a:lnTo>
                      <a:pt x="107" y="152"/>
                    </a:lnTo>
                    <a:lnTo>
                      <a:pt x="107" y="152"/>
                    </a:lnTo>
                    <a:lnTo>
                      <a:pt x="107" y="153"/>
                    </a:lnTo>
                    <a:lnTo>
                      <a:pt x="106" y="153"/>
                    </a:lnTo>
                    <a:lnTo>
                      <a:pt x="106" y="153"/>
                    </a:lnTo>
                    <a:lnTo>
                      <a:pt x="106" y="153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5"/>
                    </a:lnTo>
                    <a:lnTo>
                      <a:pt x="106" y="155"/>
                    </a:lnTo>
                    <a:lnTo>
                      <a:pt x="106" y="155"/>
                    </a:lnTo>
                    <a:lnTo>
                      <a:pt x="105" y="155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5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3" y="156"/>
                    </a:lnTo>
                    <a:lnTo>
                      <a:pt x="103" y="157"/>
                    </a:lnTo>
                    <a:lnTo>
                      <a:pt x="103" y="157"/>
                    </a:lnTo>
                    <a:lnTo>
                      <a:pt x="103" y="157"/>
                    </a:lnTo>
                    <a:lnTo>
                      <a:pt x="102" y="157"/>
                    </a:lnTo>
                    <a:lnTo>
                      <a:pt x="102" y="158"/>
                    </a:lnTo>
                    <a:lnTo>
                      <a:pt x="103" y="158"/>
                    </a:lnTo>
                    <a:lnTo>
                      <a:pt x="103" y="158"/>
                    </a:lnTo>
                    <a:lnTo>
                      <a:pt x="103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60"/>
                    </a:lnTo>
                    <a:lnTo>
                      <a:pt x="102" y="160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3"/>
                    </a:lnTo>
                    <a:lnTo>
                      <a:pt x="101" y="163"/>
                    </a:lnTo>
                    <a:lnTo>
                      <a:pt x="101" y="164"/>
                    </a:lnTo>
                    <a:lnTo>
                      <a:pt x="101" y="164"/>
                    </a:lnTo>
                    <a:lnTo>
                      <a:pt x="101" y="165"/>
                    </a:lnTo>
                    <a:lnTo>
                      <a:pt x="101" y="165"/>
                    </a:lnTo>
                    <a:lnTo>
                      <a:pt x="101" y="165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99" y="167"/>
                    </a:lnTo>
                    <a:lnTo>
                      <a:pt x="99" y="167"/>
                    </a:lnTo>
                    <a:lnTo>
                      <a:pt x="99" y="168"/>
                    </a:lnTo>
                    <a:lnTo>
                      <a:pt x="99" y="168"/>
                    </a:lnTo>
                    <a:lnTo>
                      <a:pt x="99" y="169"/>
                    </a:lnTo>
                    <a:lnTo>
                      <a:pt x="99" y="169"/>
                    </a:lnTo>
                    <a:lnTo>
                      <a:pt x="99" y="169"/>
                    </a:lnTo>
                    <a:lnTo>
                      <a:pt x="98" y="170"/>
                    </a:lnTo>
                    <a:lnTo>
                      <a:pt x="98" y="170"/>
                    </a:lnTo>
                    <a:lnTo>
                      <a:pt x="98" y="170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9" y="171"/>
                    </a:lnTo>
                    <a:lnTo>
                      <a:pt x="99" y="172"/>
                    </a:lnTo>
                    <a:lnTo>
                      <a:pt x="99" y="172"/>
                    </a:lnTo>
                    <a:lnTo>
                      <a:pt x="99" y="173"/>
                    </a:lnTo>
                    <a:lnTo>
                      <a:pt x="98" y="173"/>
                    </a:lnTo>
                    <a:lnTo>
                      <a:pt x="98" y="173"/>
                    </a:lnTo>
                    <a:lnTo>
                      <a:pt x="98" y="173"/>
                    </a:lnTo>
                    <a:lnTo>
                      <a:pt x="98" y="173"/>
                    </a:lnTo>
                    <a:lnTo>
                      <a:pt x="98" y="174"/>
                    </a:lnTo>
                    <a:lnTo>
                      <a:pt x="98" y="174"/>
                    </a:lnTo>
                    <a:lnTo>
                      <a:pt x="99" y="174"/>
                    </a:lnTo>
                    <a:lnTo>
                      <a:pt x="99" y="175"/>
                    </a:lnTo>
                    <a:lnTo>
                      <a:pt x="99" y="175"/>
                    </a:lnTo>
                    <a:lnTo>
                      <a:pt x="99" y="176"/>
                    </a:lnTo>
                    <a:lnTo>
                      <a:pt x="100" y="176"/>
                    </a:lnTo>
                    <a:lnTo>
                      <a:pt x="100" y="176"/>
                    </a:lnTo>
                    <a:lnTo>
                      <a:pt x="100" y="177"/>
                    </a:lnTo>
                    <a:lnTo>
                      <a:pt x="100" y="177"/>
                    </a:lnTo>
                    <a:lnTo>
                      <a:pt x="99" y="178"/>
                    </a:lnTo>
                    <a:lnTo>
                      <a:pt x="99" y="178"/>
                    </a:lnTo>
                    <a:lnTo>
                      <a:pt x="98" y="178"/>
                    </a:lnTo>
                    <a:lnTo>
                      <a:pt x="98" y="178"/>
                    </a:lnTo>
                    <a:lnTo>
                      <a:pt x="98" y="179"/>
                    </a:lnTo>
                    <a:lnTo>
                      <a:pt x="98" y="179"/>
                    </a:lnTo>
                    <a:lnTo>
                      <a:pt x="98" y="179"/>
                    </a:lnTo>
                    <a:lnTo>
                      <a:pt x="98" y="180"/>
                    </a:lnTo>
                    <a:lnTo>
                      <a:pt x="98" y="180"/>
                    </a:lnTo>
                    <a:lnTo>
                      <a:pt x="98" y="180"/>
                    </a:lnTo>
                    <a:lnTo>
                      <a:pt x="98" y="181"/>
                    </a:lnTo>
                    <a:lnTo>
                      <a:pt x="98" y="181"/>
                    </a:lnTo>
                    <a:lnTo>
                      <a:pt x="98" y="181"/>
                    </a:lnTo>
                    <a:lnTo>
                      <a:pt x="98" y="182"/>
                    </a:lnTo>
                    <a:lnTo>
                      <a:pt x="98" y="182"/>
                    </a:lnTo>
                    <a:lnTo>
                      <a:pt x="97" y="183"/>
                    </a:lnTo>
                    <a:lnTo>
                      <a:pt x="97" y="183"/>
                    </a:lnTo>
                    <a:lnTo>
                      <a:pt x="97" y="183"/>
                    </a:lnTo>
                    <a:lnTo>
                      <a:pt x="96" y="183"/>
                    </a:lnTo>
                    <a:lnTo>
                      <a:pt x="96" y="184"/>
                    </a:lnTo>
                    <a:lnTo>
                      <a:pt x="96" y="184"/>
                    </a:lnTo>
                    <a:lnTo>
                      <a:pt x="96" y="184"/>
                    </a:lnTo>
                    <a:lnTo>
                      <a:pt x="95" y="184"/>
                    </a:lnTo>
                    <a:lnTo>
                      <a:pt x="95" y="184"/>
                    </a:lnTo>
                    <a:lnTo>
                      <a:pt x="95" y="185"/>
                    </a:lnTo>
                    <a:lnTo>
                      <a:pt x="95" y="185"/>
                    </a:lnTo>
                    <a:lnTo>
                      <a:pt x="95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5"/>
                    </a:lnTo>
                    <a:lnTo>
                      <a:pt x="93" y="185"/>
                    </a:lnTo>
                    <a:lnTo>
                      <a:pt x="93" y="184"/>
                    </a:lnTo>
                    <a:lnTo>
                      <a:pt x="93" y="184"/>
                    </a:lnTo>
                    <a:lnTo>
                      <a:pt x="93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1" y="183"/>
                    </a:lnTo>
                    <a:lnTo>
                      <a:pt x="91" y="183"/>
                    </a:lnTo>
                    <a:lnTo>
                      <a:pt x="91" y="183"/>
                    </a:lnTo>
                    <a:lnTo>
                      <a:pt x="90" y="183"/>
                    </a:lnTo>
                    <a:lnTo>
                      <a:pt x="90" y="183"/>
                    </a:lnTo>
                    <a:lnTo>
                      <a:pt x="90" y="183"/>
                    </a:lnTo>
                    <a:lnTo>
                      <a:pt x="89" y="183"/>
                    </a:lnTo>
                    <a:lnTo>
                      <a:pt x="89" y="183"/>
                    </a:lnTo>
                    <a:lnTo>
                      <a:pt x="89" y="183"/>
                    </a:lnTo>
                    <a:lnTo>
                      <a:pt x="89" y="182"/>
                    </a:lnTo>
                    <a:lnTo>
                      <a:pt x="88" y="182"/>
                    </a:lnTo>
                    <a:lnTo>
                      <a:pt x="88" y="182"/>
                    </a:lnTo>
                    <a:lnTo>
                      <a:pt x="88" y="182"/>
                    </a:lnTo>
                    <a:lnTo>
                      <a:pt x="88" y="181"/>
                    </a:lnTo>
                    <a:lnTo>
                      <a:pt x="87" y="181"/>
                    </a:lnTo>
                    <a:lnTo>
                      <a:pt x="87" y="181"/>
                    </a:lnTo>
                    <a:lnTo>
                      <a:pt x="87" y="181"/>
                    </a:lnTo>
                    <a:lnTo>
                      <a:pt x="86" y="181"/>
                    </a:lnTo>
                    <a:lnTo>
                      <a:pt x="86" y="181"/>
                    </a:lnTo>
                    <a:lnTo>
                      <a:pt x="86" y="181"/>
                    </a:lnTo>
                    <a:lnTo>
                      <a:pt x="86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4" y="181"/>
                    </a:lnTo>
                    <a:lnTo>
                      <a:pt x="84" y="181"/>
                    </a:lnTo>
                    <a:lnTo>
                      <a:pt x="84" y="182"/>
                    </a:lnTo>
                    <a:lnTo>
                      <a:pt x="83" y="182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2" y="181"/>
                    </a:lnTo>
                    <a:lnTo>
                      <a:pt x="82" y="180"/>
                    </a:lnTo>
                    <a:lnTo>
                      <a:pt x="82" y="180"/>
                    </a:lnTo>
                    <a:lnTo>
                      <a:pt x="81" y="180"/>
                    </a:lnTo>
                    <a:lnTo>
                      <a:pt x="81" y="180"/>
                    </a:lnTo>
                    <a:lnTo>
                      <a:pt x="81" y="180"/>
                    </a:lnTo>
                    <a:lnTo>
                      <a:pt x="80" y="180"/>
                    </a:lnTo>
                    <a:lnTo>
                      <a:pt x="80" y="180"/>
                    </a:lnTo>
                    <a:lnTo>
                      <a:pt x="79" y="180"/>
                    </a:lnTo>
                    <a:lnTo>
                      <a:pt x="79" y="180"/>
                    </a:lnTo>
                    <a:lnTo>
                      <a:pt x="78" y="180"/>
                    </a:lnTo>
                    <a:lnTo>
                      <a:pt x="78" y="180"/>
                    </a:lnTo>
                    <a:lnTo>
                      <a:pt x="77" y="180"/>
                    </a:lnTo>
                    <a:lnTo>
                      <a:pt x="77" y="180"/>
                    </a:lnTo>
                    <a:lnTo>
                      <a:pt x="77" y="179"/>
                    </a:lnTo>
                    <a:lnTo>
                      <a:pt x="77" y="179"/>
                    </a:lnTo>
                    <a:lnTo>
                      <a:pt x="77" y="179"/>
                    </a:lnTo>
                    <a:lnTo>
                      <a:pt x="76" y="179"/>
                    </a:lnTo>
                    <a:lnTo>
                      <a:pt x="76" y="179"/>
                    </a:lnTo>
                    <a:lnTo>
                      <a:pt x="75" y="179"/>
                    </a:lnTo>
                    <a:lnTo>
                      <a:pt x="75" y="179"/>
                    </a:lnTo>
                    <a:lnTo>
                      <a:pt x="75" y="178"/>
                    </a:lnTo>
                    <a:lnTo>
                      <a:pt x="75" y="178"/>
                    </a:lnTo>
                    <a:lnTo>
                      <a:pt x="75" y="177"/>
                    </a:lnTo>
                    <a:lnTo>
                      <a:pt x="75" y="177"/>
                    </a:lnTo>
                    <a:lnTo>
                      <a:pt x="74" y="177"/>
                    </a:lnTo>
                    <a:lnTo>
                      <a:pt x="74" y="176"/>
                    </a:lnTo>
                    <a:lnTo>
                      <a:pt x="74" y="176"/>
                    </a:lnTo>
                    <a:lnTo>
                      <a:pt x="74" y="176"/>
                    </a:lnTo>
                    <a:lnTo>
                      <a:pt x="73" y="176"/>
                    </a:lnTo>
                    <a:lnTo>
                      <a:pt x="73" y="176"/>
                    </a:lnTo>
                    <a:lnTo>
                      <a:pt x="73" y="175"/>
                    </a:lnTo>
                    <a:lnTo>
                      <a:pt x="72" y="175"/>
                    </a:lnTo>
                    <a:lnTo>
                      <a:pt x="72" y="175"/>
                    </a:lnTo>
                    <a:lnTo>
                      <a:pt x="72" y="175"/>
                    </a:lnTo>
                    <a:lnTo>
                      <a:pt x="71" y="175"/>
                    </a:lnTo>
                    <a:lnTo>
                      <a:pt x="71" y="175"/>
                    </a:lnTo>
                    <a:lnTo>
                      <a:pt x="71" y="175"/>
                    </a:lnTo>
                    <a:lnTo>
                      <a:pt x="70" y="174"/>
                    </a:lnTo>
                    <a:lnTo>
                      <a:pt x="70" y="174"/>
                    </a:lnTo>
                    <a:lnTo>
                      <a:pt x="70" y="175"/>
                    </a:lnTo>
                    <a:lnTo>
                      <a:pt x="70" y="174"/>
                    </a:lnTo>
                    <a:lnTo>
                      <a:pt x="69" y="174"/>
                    </a:lnTo>
                    <a:lnTo>
                      <a:pt x="69" y="174"/>
                    </a:lnTo>
                    <a:lnTo>
                      <a:pt x="68" y="174"/>
                    </a:lnTo>
                    <a:lnTo>
                      <a:pt x="68" y="174"/>
                    </a:lnTo>
                    <a:lnTo>
                      <a:pt x="67" y="174"/>
                    </a:lnTo>
                    <a:lnTo>
                      <a:pt x="67" y="174"/>
                    </a:lnTo>
                    <a:lnTo>
                      <a:pt x="67" y="174"/>
                    </a:lnTo>
                    <a:lnTo>
                      <a:pt x="66" y="173"/>
                    </a:lnTo>
                    <a:lnTo>
                      <a:pt x="66" y="173"/>
                    </a:lnTo>
                    <a:lnTo>
                      <a:pt x="66" y="173"/>
                    </a:lnTo>
                    <a:lnTo>
                      <a:pt x="66" y="173"/>
                    </a:lnTo>
                    <a:lnTo>
                      <a:pt x="66" y="172"/>
                    </a:lnTo>
                    <a:lnTo>
                      <a:pt x="65" y="172"/>
                    </a:lnTo>
                    <a:lnTo>
                      <a:pt x="65" y="172"/>
                    </a:lnTo>
                    <a:lnTo>
                      <a:pt x="65" y="172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63" y="171"/>
                    </a:lnTo>
                    <a:lnTo>
                      <a:pt x="63" y="171"/>
                    </a:lnTo>
                    <a:lnTo>
                      <a:pt x="63" y="171"/>
                    </a:lnTo>
                    <a:lnTo>
                      <a:pt x="63" y="172"/>
                    </a:lnTo>
                    <a:lnTo>
                      <a:pt x="63" y="172"/>
                    </a:lnTo>
                    <a:lnTo>
                      <a:pt x="63" y="172"/>
                    </a:lnTo>
                    <a:lnTo>
                      <a:pt x="62" y="172"/>
                    </a:lnTo>
                    <a:lnTo>
                      <a:pt x="62" y="172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1" y="173"/>
                    </a:lnTo>
                    <a:lnTo>
                      <a:pt x="61" y="172"/>
                    </a:lnTo>
                    <a:lnTo>
                      <a:pt x="61" y="172"/>
                    </a:lnTo>
                    <a:lnTo>
                      <a:pt x="60" y="172"/>
                    </a:lnTo>
                    <a:lnTo>
                      <a:pt x="60" y="172"/>
                    </a:lnTo>
                    <a:lnTo>
                      <a:pt x="60" y="172"/>
                    </a:lnTo>
                    <a:lnTo>
                      <a:pt x="60" y="172"/>
                    </a:lnTo>
                    <a:lnTo>
                      <a:pt x="59" y="172"/>
                    </a:lnTo>
                    <a:lnTo>
                      <a:pt x="59" y="172"/>
                    </a:lnTo>
                    <a:lnTo>
                      <a:pt x="59" y="172"/>
                    </a:lnTo>
                    <a:lnTo>
                      <a:pt x="59" y="171"/>
                    </a:lnTo>
                    <a:lnTo>
                      <a:pt x="58" y="171"/>
                    </a:lnTo>
                    <a:lnTo>
                      <a:pt x="58" y="171"/>
                    </a:lnTo>
                    <a:lnTo>
                      <a:pt x="58" y="171"/>
                    </a:lnTo>
                    <a:lnTo>
                      <a:pt x="57" y="171"/>
                    </a:lnTo>
                    <a:lnTo>
                      <a:pt x="57" y="171"/>
                    </a:lnTo>
                    <a:lnTo>
                      <a:pt x="56" y="171"/>
                    </a:lnTo>
                    <a:lnTo>
                      <a:pt x="56" y="171"/>
                    </a:lnTo>
                    <a:lnTo>
                      <a:pt x="56" y="171"/>
                    </a:lnTo>
                    <a:lnTo>
                      <a:pt x="56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1"/>
                    </a:lnTo>
                    <a:lnTo>
                      <a:pt x="55" y="172"/>
                    </a:lnTo>
                    <a:lnTo>
                      <a:pt x="54" y="172"/>
                    </a:lnTo>
                    <a:lnTo>
                      <a:pt x="54" y="172"/>
                    </a:lnTo>
                    <a:lnTo>
                      <a:pt x="54" y="172"/>
                    </a:lnTo>
                    <a:lnTo>
                      <a:pt x="54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2" y="173"/>
                    </a:lnTo>
                    <a:lnTo>
                      <a:pt x="52" y="173"/>
                    </a:lnTo>
                    <a:lnTo>
                      <a:pt x="52" y="173"/>
                    </a:lnTo>
                    <a:lnTo>
                      <a:pt x="52" y="173"/>
                    </a:lnTo>
                    <a:lnTo>
                      <a:pt x="52" y="172"/>
                    </a:lnTo>
                    <a:lnTo>
                      <a:pt x="52" y="172"/>
                    </a:lnTo>
                    <a:lnTo>
                      <a:pt x="51" y="172"/>
                    </a:lnTo>
                    <a:lnTo>
                      <a:pt x="51" y="172"/>
                    </a:lnTo>
                    <a:lnTo>
                      <a:pt x="50" y="172"/>
                    </a:lnTo>
                    <a:lnTo>
                      <a:pt x="50" y="172"/>
                    </a:lnTo>
                    <a:lnTo>
                      <a:pt x="50" y="172"/>
                    </a:lnTo>
                    <a:lnTo>
                      <a:pt x="49" y="172"/>
                    </a:lnTo>
                    <a:lnTo>
                      <a:pt x="49" y="172"/>
                    </a:lnTo>
                    <a:lnTo>
                      <a:pt x="48" y="172"/>
                    </a:lnTo>
                    <a:lnTo>
                      <a:pt x="48" y="171"/>
                    </a:lnTo>
                    <a:lnTo>
                      <a:pt x="48" y="171"/>
                    </a:lnTo>
                    <a:lnTo>
                      <a:pt x="47" y="171"/>
                    </a:lnTo>
                    <a:lnTo>
                      <a:pt x="47" y="171"/>
                    </a:lnTo>
                    <a:lnTo>
                      <a:pt x="46" y="171"/>
                    </a:lnTo>
                    <a:lnTo>
                      <a:pt x="46" y="171"/>
                    </a:lnTo>
                    <a:lnTo>
                      <a:pt x="46" y="171"/>
                    </a:lnTo>
                    <a:lnTo>
                      <a:pt x="45" y="171"/>
                    </a:lnTo>
                    <a:lnTo>
                      <a:pt x="45" y="170"/>
                    </a:lnTo>
                    <a:lnTo>
                      <a:pt x="45" y="170"/>
                    </a:lnTo>
                    <a:lnTo>
                      <a:pt x="44" y="169"/>
                    </a:lnTo>
                    <a:lnTo>
                      <a:pt x="44" y="169"/>
                    </a:lnTo>
                    <a:lnTo>
                      <a:pt x="43" y="168"/>
                    </a:lnTo>
                    <a:lnTo>
                      <a:pt x="43" y="168"/>
                    </a:lnTo>
                    <a:lnTo>
                      <a:pt x="42" y="168"/>
                    </a:lnTo>
                    <a:lnTo>
                      <a:pt x="42" y="168"/>
                    </a:lnTo>
                    <a:lnTo>
                      <a:pt x="42" y="168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1" y="167"/>
                    </a:lnTo>
                    <a:lnTo>
                      <a:pt x="41" y="167"/>
                    </a:lnTo>
                    <a:lnTo>
                      <a:pt x="41" y="167"/>
                    </a:lnTo>
                    <a:lnTo>
                      <a:pt x="41" y="166"/>
                    </a:lnTo>
                    <a:lnTo>
                      <a:pt x="40" y="166"/>
                    </a:lnTo>
                    <a:lnTo>
                      <a:pt x="40" y="167"/>
                    </a:lnTo>
                    <a:lnTo>
                      <a:pt x="39" y="167"/>
                    </a:lnTo>
                    <a:lnTo>
                      <a:pt x="39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7" y="166"/>
                    </a:lnTo>
                    <a:lnTo>
                      <a:pt x="37" y="166"/>
                    </a:lnTo>
                    <a:lnTo>
                      <a:pt x="36" y="166"/>
                    </a:lnTo>
                    <a:lnTo>
                      <a:pt x="36" y="166"/>
                    </a:lnTo>
                    <a:lnTo>
                      <a:pt x="35" y="167"/>
                    </a:lnTo>
                    <a:lnTo>
                      <a:pt x="35" y="167"/>
                    </a:lnTo>
                    <a:lnTo>
                      <a:pt x="34" y="167"/>
                    </a:lnTo>
                    <a:lnTo>
                      <a:pt x="34" y="167"/>
                    </a:lnTo>
                    <a:lnTo>
                      <a:pt x="33" y="167"/>
                    </a:lnTo>
                    <a:lnTo>
                      <a:pt x="33" y="166"/>
                    </a:lnTo>
                    <a:lnTo>
                      <a:pt x="32" y="166"/>
                    </a:lnTo>
                    <a:lnTo>
                      <a:pt x="32" y="166"/>
                    </a:lnTo>
                    <a:lnTo>
                      <a:pt x="32" y="166"/>
                    </a:lnTo>
                    <a:lnTo>
                      <a:pt x="32" y="166"/>
                    </a:lnTo>
                    <a:lnTo>
                      <a:pt x="31" y="165"/>
                    </a:lnTo>
                    <a:lnTo>
                      <a:pt x="31" y="165"/>
                    </a:lnTo>
                    <a:lnTo>
                      <a:pt x="31" y="165"/>
                    </a:lnTo>
                    <a:lnTo>
                      <a:pt x="30" y="165"/>
                    </a:lnTo>
                    <a:lnTo>
                      <a:pt x="30" y="164"/>
                    </a:lnTo>
                    <a:lnTo>
                      <a:pt x="29" y="164"/>
                    </a:lnTo>
                    <a:lnTo>
                      <a:pt x="29" y="165"/>
                    </a:lnTo>
                    <a:lnTo>
                      <a:pt x="29" y="165"/>
                    </a:lnTo>
                    <a:lnTo>
                      <a:pt x="29" y="164"/>
                    </a:lnTo>
                    <a:lnTo>
                      <a:pt x="29" y="164"/>
                    </a:lnTo>
                    <a:lnTo>
                      <a:pt x="29" y="163"/>
                    </a:lnTo>
                    <a:lnTo>
                      <a:pt x="29" y="163"/>
                    </a:lnTo>
                    <a:lnTo>
                      <a:pt x="29" y="163"/>
                    </a:lnTo>
                    <a:lnTo>
                      <a:pt x="29" y="162"/>
                    </a:lnTo>
                    <a:lnTo>
                      <a:pt x="28" y="162"/>
                    </a:lnTo>
                    <a:lnTo>
                      <a:pt x="28" y="162"/>
                    </a:lnTo>
                    <a:lnTo>
                      <a:pt x="28" y="161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6" y="161"/>
                    </a:lnTo>
                    <a:lnTo>
                      <a:pt x="26" y="161"/>
                    </a:lnTo>
                    <a:lnTo>
                      <a:pt x="26" y="160"/>
                    </a:lnTo>
                    <a:lnTo>
                      <a:pt x="25" y="160"/>
                    </a:lnTo>
                    <a:lnTo>
                      <a:pt x="25" y="160"/>
                    </a:lnTo>
                    <a:lnTo>
                      <a:pt x="25" y="160"/>
                    </a:lnTo>
                    <a:lnTo>
                      <a:pt x="25" y="159"/>
                    </a:lnTo>
                    <a:lnTo>
                      <a:pt x="25" y="159"/>
                    </a:lnTo>
                    <a:lnTo>
                      <a:pt x="25" y="159"/>
                    </a:lnTo>
                    <a:lnTo>
                      <a:pt x="24" y="159"/>
                    </a:lnTo>
                    <a:lnTo>
                      <a:pt x="24" y="158"/>
                    </a:lnTo>
                    <a:lnTo>
                      <a:pt x="24" y="158"/>
                    </a:lnTo>
                    <a:lnTo>
                      <a:pt x="24" y="158"/>
                    </a:lnTo>
                    <a:lnTo>
                      <a:pt x="24" y="157"/>
                    </a:lnTo>
                    <a:lnTo>
                      <a:pt x="23" y="157"/>
                    </a:lnTo>
                    <a:lnTo>
                      <a:pt x="23" y="157"/>
                    </a:lnTo>
                    <a:lnTo>
                      <a:pt x="23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5"/>
                    </a:lnTo>
                    <a:lnTo>
                      <a:pt x="25" y="155"/>
                    </a:lnTo>
                    <a:lnTo>
                      <a:pt x="25" y="155"/>
                    </a:lnTo>
                    <a:lnTo>
                      <a:pt x="25" y="154"/>
                    </a:lnTo>
                    <a:lnTo>
                      <a:pt x="24" y="154"/>
                    </a:lnTo>
                    <a:lnTo>
                      <a:pt x="24" y="153"/>
                    </a:lnTo>
                    <a:lnTo>
                      <a:pt x="24" y="153"/>
                    </a:lnTo>
                    <a:lnTo>
                      <a:pt x="24" y="153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22" y="152"/>
                    </a:lnTo>
                    <a:lnTo>
                      <a:pt x="22" y="152"/>
                    </a:lnTo>
                    <a:lnTo>
                      <a:pt x="22" y="151"/>
                    </a:lnTo>
                    <a:lnTo>
                      <a:pt x="22" y="151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22" y="149"/>
                    </a:lnTo>
                    <a:lnTo>
                      <a:pt x="21" y="149"/>
                    </a:lnTo>
                    <a:lnTo>
                      <a:pt x="21" y="149"/>
                    </a:lnTo>
                    <a:lnTo>
                      <a:pt x="21" y="149"/>
                    </a:lnTo>
                    <a:lnTo>
                      <a:pt x="21" y="148"/>
                    </a:lnTo>
                    <a:lnTo>
                      <a:pt x="20" y="148"/>
                    </a:lnTo>
                    <a:lnTo>
                      <a:pt x="20" y="148"/>
                    </a:lnTo>
                    <a:lnTo>
                      <a:pt x="20" y="148"/>
                    </a:lnTo>
                    <a:lnTo>
                      <a:pt x="19" y="148"/>
                    </a:lnTo>
                    <a:lnTo>
                      <a:pt x="19" y="147"/>
                    </a:lnTo>
                    <a:lnTo>
                      <a:pt x="19" y="147"/>
                    </a:lnTo>
                    <a:lnTo>
                      <a:pt x="19" y="147"/>
                    </a:lnTo>
                    <a:lnTo>
                      <a:pt x="19" y="147"/>
                    </a:lnTo>
                    <a:lnTo>
                      <a:pt x="19" y="146"/>
                    </a:lnTo>
                    <a:lnTo>
                      <a:pt x="19" y="146"/>
                    </a:lnTo>
                    <a:lnTo>
                      <a:pt x="19" y="145"/>
                    </a:lnTo>
                    <a:lnTo>
                      <a:pt x="19" y="145"/>
                    </a:lnTo>
                    <a:lnTo>
                      <a:pt x="19" y="144"/>
                    </a:lnTo>
                    <a:lnTo>
                      <a:pt x="19" y="144"/>
                    </a:lnTo>
                    <a:lnTo>
                      <a:pt x="19" y="144"/>
                    </a:lnTo>
                    <a:lnTo>
                      <a:pt x="19" y="143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19" y="142"/>
                    </a:lnTo>
                    <a:lnTo>
                      <a:pt x="18" y="142"/>
                    </a:lnTo>
                    <a:lnTo>
                      <a:pt x="18" y="141"/>
                    </a:lnTo>
                    <a:lnTo>
                      <a:pt x="18" y="140"/>
                    </a:lnTo>
                    <a:lnTo>
                      <a:pt x="18" y="140"/>
                    </a:lnTo>
                    <a:lnTo>
                      <a:pt x="18" y="139"/>
                    </a:lnTo>
                    <a:lnTo>
                      <a:pt x="18" y="139"/>
                    </a:lnTo>
                    <a:lnTo>
                      <a:pt x="18" y="139"/>
                    </a:lnTo>
                    <a:lnTo>
                      <a:pt x="18" y="139"/>
                    </a:lnTo>
                    <a:lnTo>
                      <a:pt x="17" y="139"/>
                    </a:lnTo>
                    <a:lnTo>
                      <a:pt x="17" y="139"/>
                    </a:lnTo>
                    <a:lnTo>
                      <a:pt x="17" y="139"/>
                    </a:lnTo>
                    <a:lnTo>
                      <a:pt x="16" y="139"/>
                    </a:lnTo>
                    <a:lnTo>
                      <a:pt x="16" y="138"/>
                    </a:lnTo>
                    <a:lnTo>
                      <a:pt x="17" y="138"/>
                    </a:lnTo>
                    <a:lnTo>
                      <a:pt x="17" y="137"/>
                    </a:lnTo>
                    <a:lnTo>
                      <a:pt x="17" y="137"/>
                    </a:lnTo>
                    <a:lnTo>
                      <a:pt x="17" y="136"/>
                    </a:lnTo>
                    <a:lnTo>
                      <a:pt x="17" y="136"/>
                    </a:lnTo>
                    <a:lnTo>
                      <a:pt x="18" y="135"/>
                    </a:lnTo>
                    <a:lnTo>
                      <a:pt x="18" y="135"/>
                    </a:lnTo>
                    <a:lnTo>
                      <a:pt x="19" y="135"/>
                    </a:lnTo>
                    <a:lnTo>
                      <a:pt x="19" y="135"/>
                    </a:lnTo>
                    <a:lnTo>
                      <a:pt x="20" y="135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0" y="134"/>
                    </a:lnTo>
                    <a:lnTo>
                      <a:pt x="21" y="134"/>
                    </a:lnTo>
                    <a:lnTo>
                      <a:pt x="21" y="133"/>
                    </a:lnTo>
                    <a:lnTo>
                      <a:pt x="21" y="133"/>
                    </a:lnTo>
                    <a:lnTo>
                      <a:pt x="22" y="133"/>
                    </a:lnTo>
                    <a:lnTo>
                      <a:pt x="22" y="133"/>
                    </a:lnTo>
                    <a:lnTo>
                      <a:pt x="21" y="133"/>
                    </a:lnTo>
                    <a:lnTo>
                      <a:pt x="21" y="132"/>
                    </a:lnTo>
                    <a:lnTo>
                      <a:pt x="21" y="132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21" y="130"/>
                    </a:lnTo>
                    <a:lnTo>
                      <a:pt x="21" y="130"/>
                    </a:lnTo>
                    <a:lnTo>
                      <a:pt x="21" y="129"/>
                    </a:lnTo>
                    <a:lnTo>
                      <a:pt x="22" y="129"/>
                    </a:lnTo>
                    <a:lnTo>
                      <a:pt x="22" y="129"/>
                    </a:lnTo>
                    <a:lnTo>
                      <a:pt x="22" y="129"/>
                    </a:lnTo>
                    <a:lnTo>
                      <a:pt x="22" y="129"/>
                    </a:lnTo>
                    <a:lnTo>
                      <a:pt x="22" y="129"/>
                    </a:lnTo>
                    <a:lnTo>
                      <a:pt x="23" y="129"/>
                    </a:lnTo>
                    <a:lnTo>
                      <a:pt x="23" y="129"/>
                    </a:lnTo>
                    <a:lnTo>
                      <a:pt x="23" y="129"/>
                    </a:lnTo>
                    <a:lnTo>
                      <a:pt x="23" y="129"/>
                    </a:lnTo>
                    <a:lnTo>
                      <a:pt x="24" y="129"/>
                    </a:lnTo>
                    <a:lnTo>
                      <a:pt x="24" y="128"/>
                    </a:lnTo>
                    <a:lnTo>
                      <a:pt x="24" y="128"/>
                    </a:lnTo>
                    <a:lnTo>
                      <a:pt x="24" y="127"/>
                    </a:lnTo>
                    <a:lnTo>
                      <a:pt x="24" y="127"/>
                    </a:lnTo>
                    <a:lnTo>
                      <a:pt x="24" y="127"/>
                    </a:lnTo>
                    <a:lnTo>
                      <a:pt x="24" y="127"/>
                    </a:lnTo>
                    <a:lnTo>
                      <a:pt x="24" y="126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4" y="125"/>
                    </a:lnTo>
                    <a:lnTo>
                      <a:pt x="24" y="124"/>
                    </a:lnTo>
                    <a:lnTo>
                      <a:pt x="25" y="124"/>
                    </a:lnTo>
                    <a:lnTo>
                      <a:pt x="25" y="124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6" y="124"/>
                    </a:lnTo>
                    <a:lnTo>
                      <a:pt x="26" y="123"/>
                    </a:lnTo>
                    <a:lnTo>
                      <a:pt x="26" y="123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2"/>
                    </a:lnTo>
                    <a:lnTo>
                      <a:pt x="25" y="122"/>
                    </a:lnTo>
                    <a:lnTo>
                      <a:pt x="25" y="121"/>
                    </a:lnTo>
                    <a:lnTo>
                      <a:pt x="25" y="121"/>
                    </a:lnTo>
                    <a:lnTo>
                      <a:pt x="25" y="120"/>
                    </a:lnTo>
                    <a:lnTo>
                      <a:pt x="24" y="120"/>
                    </a:lnTo>
                    <a:lnTo>
                      <a:pt x="24" y="120"/>
                    </a:lnTo>
                    <a:lnTo>
                      <a:pt x="23" y="119"/>
                    </a:lnTo>
                    <a:lnTo>
                      <a:pt x="23" y="119"/>
                    </a:lnTo>
                    <a:lnTo>
                      <a:pt x="23" y="119"/>
                    </a:lnTo>
                    <a:lnTo>
                      <a:pt x="22" y="118"/>
                    </a:lnTo>
                    <a:lnTo>
                      <a:pt x="22" y="118"/>
                    </a:lnTo>
                    <a:lnTo>
                      <a:pt x="22" y="117"/>
                    </a:lnTo>
                    <a:lnTo>
                      <a:pt x="22" y="117"/>
                    </a:lnTo>
                    <a:lnTo>
                      <a:pt x="22" y="117"/>
                    </a:lnTo>
                    <a:lnTo>
                      <a:pt x="22" y="116"/>
                    </a:lnTo>
                    <a:lnTo>
                      <a:pt x="22" y="116"/>
                    </a:lnTo>
                    <a:lnTo>
                      <a:pt x="22" y="116"/>
                    </a:lnTo>
                    <a:lnTo>
                      <a:pt x="22" y="115"/>
                    </a:lnTo>
                    <a:lnTo>
                      <a:pt x="22" y="116"/>
                    </a:lnTo>
                    <a:lnTo>
                      <a:pt x="21" y="116"/>
                    </a:lnTo>
                    <a:lnTo>
                      <a:pt x="21" y="115"/>
                    </a:lnTo>
                    <a:lnTo>
                      <a:pt x="21" y="115"/>
                    </a:lnTo>
                    <a:lnTo>
                      <a:pt x="21" y="115"/>
                    </a:lnTo>
                    <a:lnTo>
                      <a:pt x="20" y="114"/>
                    </a:lnTo>
                    <a:lnTo>
                      <a:pt x="20" y="114"/>
                    </a:lnTo>
                    <a:lnTo>
                      <a:pt x="19" y="114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18" y="115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8" y="113"/>
                    </a:lnTo>
                    <a:lnTo>
                      <a:pt x="18" y="113"/>
                    </a:lnTo>
                    <a:lnTo>
                      <a:pt x="18" y="113"/>
                    </a:lnTo>
                    <a:lnTo>
                      <a:pt x="18" y="112"/>
                    </a:lnTo>
                    <a:lnTo>
                      <a:pt x="18" y="112"/>
                    </a:lnTo>
                    <a:lnTo>
                      <a:pt x="18" y="112"/>
                    </a:lnTo>
                    <a:lnTo>
                      <a:pt x="17" y="112"/>
                    </a:lnTo>
                    <a:lnTo>
                      <a:pt x="17" y="112"/>
                    </a:lnTo>
                    <a:lnTo>
                      <a:pt x="17" y="112"/>
                    </a:lnTo>
                    <a:lnTo>
                      <a:pt x="16" y="112"/>
                    </a:lnTo>
                    <a:lnTo>
                      <a:pt x="16" y="112"/>
                    </a:lnTo>
                    <a:lnTo>
                      <a:pt x="15" y="112"/>
                    </a:lnTo>
                    <a:lnTo>
                      <a:pt x="15" y="112"/>
                    </a:lnTo>
                    <a:lnTo>
                      <a:pt x="14" y="112"/>
                    </a:lnTo>
                    <a:lnTo>
                      <a:pt x="14" y="112"/>
                    </a:lnTo>
                    <a:lnTo>
                      <a:pt x="13" y="112"/>
                    </a:lnTo>
                    <a:lnTo>
                      <a:pt x="13" y="111"/>
                    </a:lnTo>
                    <a:lnTo>
                      <a:pt x="12" y="111"/>
                    </a:lnTo>
                    <a:lnTo>
                      <a:pt x="12" y="111"/>
                    </a:lnTo>
                    <a:lnTo>
                      <a:pt x="12" y="111"/>
                    </a:lnTo>
                    <a:lnTo>
                      <a:pt x="12" y="110"/>
                    </a:lnTo>
                    <a:lnTo>
                      <a:pt x="12" y="110"/>
                    </a:lnTo>
                    <a:lnTo>
                      <a:pt x="12" y="110"/>
                    </a:lnTo>
                    <a:lnTo>
                      <a:pt x="12" y="109"/>
                    </a:lnTo>
                    <a:lnTo>
                      <a:pt x="12" y="109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11" y="108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07"/>
                    </a:lnTo>
                    <a:lnTo>
                      <a:pt x="10" y="107"/>
                    </a:lnTo>
                    <a:lnTo>
                      <a:pt x="10" y="107"/>
                    </a:lnTo>
                    <a:lnTo>
                      <a:pt x="10" y="107"/>
                    </a:lnTo>
                    <a:lnTo>
                      <a:pt x="9" y="107"/>
                    </a:lnTo>
                    <a:lnTo>
                      <a:pt x="9" y="106"/>
                    </a:lnTo>
                    <a:lnTo>
                      <a:pt x="9" y="106"/>
                    </a:lnTo>
                    <a:lnTo>
                      <a:pt x="9" y="106"/>
                    </a:lnTo>
                    <a:lnTo>
                      <a:pt x="8" y="106"/>
                    </a:lnTo>
                    <a:lnTo>
                      <a:pt x="8" y="105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6" y="104"/>
                    </a:lnTo>
                    <a:lnTo>
                      <a:pt x="6" y="104"/>
                    </a:lnTo>
                    <a:lnTo>
                      <a:pt x="6" y="104"/>
                    </a:lnTo>
                    <a:lnTo>
                      <a:pt x="6" y="104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5" y="103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3" y="102"/>
                    </a:lnTo>
                    <a:lnTo>
                      <a:pt x="3" y="101"/>
                    </a:lnTo>
                    <a:lnTo>
                      <a:pt x="3" y="101"/>
                    </a:lnTo>
                    <a:lnTo>
                      <a:pt x="3" y="100"/>
                    </a:lnTo>
                    <a:lnTo>
                      <a:pt x="3" y="100"/>
                    </a:lnTo>
                    <a:lnTo>
                      <a:pt x="3" y="100"/>
                    </a:lnTo>
                    <a:lnTo>
                      <a:pt x="3" y="99"/>
                    </a:lnTo>
                    <a:lnTo>
                      <a:pt x="4" y="99"/>
                    </a:lnTo>
                    <a:lnTo>
                      <a:pt x="4" y="99"/>
                    </a:lnTo>
                    <a:lnTo>
                      <a:pt x="4" y="99"/>
                    </a:lnTo>
                    <a:lnTo>
                      <a:pt x="4" y="99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6" y="98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95"/>
                    </a:lnTo>
                    <a:lnTo>
                      <a:pt x="6" y="95"/>
                    </a:lnTo>
                    <a:lnTo>
                      <a:pt x="6" y="94"/>
                    </a:lnTo>
                    <a:lnTo>
                      <a:pt x="5" y="94"/>
                    </a:lnTo>
                    <a:lnTo>
                      <a:pt x="5" y="94"/>
                    </a:lnTo>
                    <a:lnTo>
                      <a:pt x="5" y="94"/>
                    </a:lnTo>
                    <a:lnTo>
                      <a:pt x="5" y="94"/>
                    </a:lnTo>
                    <a:lnTo>
                      <a:pt x="5" y="94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3" y="94"/>
                    </a:lnTo>
                    <a:lnTo>
                      <a:pt x="3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2" y="90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1" y="81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5" y="79"/>
                    </a:lnTo>
                    <a:lnTo>
                      <a:pt x="5" y="79"/>
                    </a:lnTo>
                    <a:lnTo>
                      <a:pt x="5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7" y="77"/>
                    </a:lnTo>
                    <a:lnTo>
                      <a:pt x="7" y="77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1" y="74"/>
                    </a:lnTo>
                    <a:lnTo>
                      <a:pt x="11" y="74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1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2" y="69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5" y="67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7" y="69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20" y="69"/>
                    </a:lnTo>
                    <a:lnTo>
                      <a:pt x="20" y="69"/>
                    </a:lnTo>
                    <a:lnTo>
                      <a:pt x="20" y="69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3" y="69"/>
                    </a:lnTo>
                    <a:lnTo>
                      <a:pt x="23" y="69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4" y="68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4" y="68"/>
                    </a:lnTo>
                    <a:lnTo>
                      <a:pt x="24" y="67"/>
                    </a:lnTo>
                    <a:lnTo>
                      <a:pt x="24" y="67"/>
                    </a:lnTo>
                    <a:lnTo>
                      <a:pt x="24" y="66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4"/>
                    </a:lnTo>
                    <a:lnTo>
                      <a:pt x="27" y="64"/>
                    </a:lnTo>
                    <a:lnTo>
                      <a:pt x="27" y="63"/>
                    </a:lnTo>
                    <a:lnTo>
                      <a:pt x="28" y="63"/>
                    </a:lnTo>
                    <a:lnTo>
                      <a:pt x="28" y="63"/>
                    </a:lnTo>
                    <a:lnTo>
                      <a:pt x="28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8" y="61"/>
                    </a:lnTo>
                    <a:lnTo>
                      <a:pt x="28" y="61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6" y="59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27" y="56"/>
                    </a:lnTo>
                    <a:lnTo>
                      <a:pt x="27" y="56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6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28" y="55"/>
                    </a:lnTo>
                    <a:lnTo>
                      <a:pt x="29" y="55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0" y="45"/>
                    </a:lnTo>
                    <a:lnTo>
                      <a:pt x="30" y="45"/>
                    </a:lnTo>
                    <a:lnTo>
                      <a:pt x="30" y="45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35" y="39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37" y="36"/>
                    </a:lnTo>
                    <a:lnTo>
                      <a:pt x="36" y="36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5" y="35"/>
                    </a:lnTo>
                    <a:lnTo>
                      <a:pt x="35" y="34"/>
                    </a:lnTo>
                    <a:lnTo>
                      <a:pt x="35" y="34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5" y="28"/>
                    </a:lnTo>
                    <a:close/>
                    <a:moveTo>
                      <a:pt x="89" y="183"/>
                    </a:moveTo>
                    <a:lnTo>
                      <a:pt x="89" y="183"/>
                    </a:lnTo>
                    <a:lnTo>
                      <a:pt x="89" y="183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2" name="Freeform 77">
                <a:extLst>
                  <a:ext uri="{FF2B5EF4-FFF2-40B4-BE49-F238E27FC236}">
                    <a16:creationId xmlns:a16="http://schemas.microsoft.com/office/drawing/2014/main" xmlns="" id="{EC4192CC-9862-4051-B011-46E51888E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2150" y="5875338"/>
                <a:ext cx="209550" cy="142875"/>
              </a:xfrm>
              <a:custGeom>
                <a:avLst/>
                <a:gdLst>
                  <a:gd name="T0" fmla="*/ 9 w 132"/>
                  <a:gd name="T1" fmla="*/ 72 h 90"/>
                  <a:gd name="T2" fmla="*/ 7 w 132"/>
                  <a:gd name="T3" fmla="*/ 66 h 90"/>
                  <a:gd name="T4" fmla="*/ 9 w 132"/>
                  <a:gd name="T5" fmla="*/ 59 h 90"/>
                  <a:gd name="T6" fmla="*/ 8 w 132"/>
                  <a:gd name="T7" fmla="*/ 54 h 90"/>
                  <a:gd name="T8" fmla="*/ 3 w 132"/>
                  <a:gd name="T9" fmla="*/ 50 h 90"/>
                  <a:gd name="T10" fmla="*/ 0 w 132"/>
                  <a:gd name="T11" fmla="*/ 44 h 90"/>
                  <a:gd name="T12" fmla="*/ 6 w 132"/>
                  <a:gd name="T13" fmla="*/ 41 h 90"/>
                  <a:gd name="T14" fmla="*/ 11 w 132"/>
                  <a:gd name="T15" fmla="*/ 39 h 90"/>
                  <a:gd name="T16" fmla="*/ 16 w 132"/>
                  <a:gd name="T17" fmla="*/ 34 h 90"/>
                  <a:gd name="T18" fmla="*/ 18 w 132"/>
                  <a:gd name="T19" fmla="*/ 30 h 90"/>
                  <a:gd name="T20" fmla="*/ 16 w 132"/>
                  <a:gd name="T21" fmla="*/ 27 h 90"/>
                  <a:gd name="T22" fmla="*/ 19 w 132"/>
                  <a:gd name="T23" fmla="*/ 20 h 90"/>
                  <a:gd name="T24" fmla="*/ 23 w 132"/>
                  <a:gd name="T25" fmla="*/ 17 h 90"/>
                  <a:gd name="T26" fmla="*/ 29 w 132"/>
                  <a:gd name="T27" fmla="*/ 15 h 90"/>
                  <a:gd name="T28" fmla="*/ 36 w 132"/>
                  <a:gd name="T29" fmla="*/ 14 h 90"/>
                  <a:gd name="T30" fmla="*/ 42 w 132"/>
                  <a:gd name="T31" fmla="*/ 12 h 90"/>
                  <a:gd name="T32" fmla="*/ 50 w 132"/>
                  <a:gd name="T33" fmla="*/ 9 h 90"/>
                  <a:gd name="T34" fmla="*/ 54 w 132"/>
                  <a:gd name="T35" fmla="*/ 6 h 90"/>
                  <a:gd name="T36" fmla="*/ 60 w 132"/>
                  <a:gd name="T37" fmla="*/ 4 h 90"/>
                  <a:gd name="T38" fmla="*/ 68 w 132"/>
                  <a:gd name="T39" fmla="*/ 4 h 90"/>
                  <a:gd name="T40" fmla="*/ 76 w 132"/>
                  <a:gd name="T41" fmla="*/ 3 h 90"/>
                  <a:gd name="T42" fmla="*/ 81 w 132"/>
                  <a:gd name="T43" fmla="*/ 0 h 90"/>
                  <a:gd name="T44" fmla="*/ 87 w 132"/>
                  <a:gd name="T45" fmla="*/ 3 h 90"/>
                  <a:gd name="T46" fmla="*/ 93 w 132"/>
                  <a:gd name="T47" fmla="*/ 5 h 90"/>
                  <a:gd name="T48" fmla="*/ 100 w 132"/>
                  <a:gd name="T49" fmla="*/ 6 h 90"/>
                  <a:gd name="T50" fmla="*/ 108 w 132"/>
                  <a:gd name="T51" fmla="*/ 8 h 90"/>
                  <a:gd name="T52" fmla="*/ 113 w 132"/>
                  <a:gd name="T53" fmla="*/ 13 h 90"/>
                  <a:gd name="T54" fmla="*/ 120 w 132"/>
                  <a:gd name="T55" fmla="*/ 15 h 90"/>
                  <a:gd name="T56" fmla="*/ 126 w 132"/>
                  <a:gd name="T57" fmla="*/ 20 h 90"/>
                  <a:gd name="T58" fmla="*/ 130 w 132"/>
                  <a:gd name="T59" fmla="*/ 24 h 90"/>
                  <a:gd name="T60" fmla="*/ 131 w 132"/>
                  <a:gd name="T61" fmla="*/ 29 h 90"/>
                  <a:gd name="T62" fmla="*/ 128 w 132"/>
                  <a:gd name="T63" fmla="*/ 36 h 90"/>
                  <a:gd name="T64" fmla="*/ 125 w 132"/>
                  <a:gd name="T65" fmla="*/ 41 h 90"/>
                  <a:gd name="T66" fmla="*/ 119 w 132"/>
                  <a:gd name="T67" fmla="*/ 39 h 90"/>
                  <a:gd name="T68" fmla="*/ 113 w 132"/>
                  <a:gd name="T69" fmla="*/ 37 h 90"/>
                  <a:gd name="T70" fmla="*/ 108 w 132"/>
                  <a:gd name="T71" fmla="*/ 36 h 90"/>
                  <a:gd name="T72" fmla="*/ 106 w 132"/>
                  <a:gd name="T73" fmla="*/ 31 h 90"/>
                  <a:gd name="T74" fmla="*/ 102 w 132"/>
                  <a:gd name="T75" fmla="*/ 26 h 90"/>
                  <a:gd name="T76" fmla="*/ 95 w 132"/>
                  <a:gd name="T77" fmla="*/ 26 h 90"/>
                  <a:gd name="T78" fmla="*/ 90 w 132"/>
                  <a:gd name="T79" fmla="*/ 28 h 90"/>
                  <a:gd name="T80" fmla="*/ 84 w 132"/>
                  <a:gd name="T81" fmla="*/ 29 h 90"/>
                  <a:gd name="T82" fmla="*/ 80 w 132"/>
                  <a:gd name="T83" fmla="*/ 34 h 90"/>
                  <a:gd name="T84" fmla="*/ 80 w 132"/>
                  <a:gd name="T85" fmla="*/ 41 h 90"/>
                  <a:gd name="T86" fmla="*/ 84 w 132"/>
                  <a:gd name="T87" fmla="*/ 45 h 90"/>
                  <a:gd name="T88" fmla="*/ 78 w 132"/>
                  <a:gd name="T89" fmla="*/ 48 h 90"/>
                  <a:gd name="T90" fmla="*/ 74 w 132"/>
                  <a:gd name="T91" fmla="*/ 52 h 90"/>
                  <a:gd name="T92" fmla="*/ 68 w 132"/>
                  <a:gd name="T93" fmla="*/ 54 h 90"/>
                  <a:gd name="T94" fmla="*/ 63 w 132"/>
                  <a:gd name="T95" fmla="*/ 56 h 90"/>
                  <a:gd name="T96" fmla="*/ 56 w 132"/>
                  <a:gd name="T97" fmla="*/ 56 h 90"/>
                  <a:gd name="T98" fmla="*/ 50 w 132"/>
                  <a:gd name="T99" fmla="*/ 55 h 90"/>
                  <a:gd name="T100" fmla="*/ 43 w 132"/>
                  <a:gd name="T101" fmla="*/ 56 h 90"/>
                  <a:gd name="T102" fmla="*/ 38 w 132"/>
                  <a:gd name="T103" fmla="*/ 58 h 90"/>
                  <a:gd name="T104" fmla="*/ 40 w 132"/>
                  <a:gd name="T105" fmla="*/ 65 h 90"/>
                  <a:gd name="T106" fmla="*/ 38 w 132"/>
                  <a:gd name="T107" fmla="*/ 72 h 90"/>
                  <a:gd name="T108" fmla="*/ 39 w 132"/>
                  <a:gd name="T109" fmla="*/ 78 h 90"/>
                  <a:gd name="T110" fmla="*/ 41 w 132"/>
                  <a:gd name="T111" fmla="*/ 85 h 90"/>
                  <a:gd name="T112" fmla="*/ 38 w 132"/>
                  <a:gd name="T113" fmla="*/ 89 h 90"/>
                  <a:gd name="T114" fmla="*/ 31 w 132"/>
                  <a:gd name="T115" fmla="*/ 85 h 90"/>
                  <a:gd name="T116" fmla="*/ 26 w 132"/>
                  <a:gd name="T117" fmla="*/ 82 h 90"/>
                  <a:gd name="T118" fmla="*/ 20 w 132"/>
                  <a:gd name="T119" fmla="*/ 79 h 90"/>
                  <a:gd name="T120" fmla="*/ 16 w 132"/>
                  <a:gd name="T121" fmla="*/ 7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2" h="90">
                    <a:moveTo>
                      <a:pt x="14" y="73"/>
                    </a:moveTo>
                    <a:lnTo>
                      <a:pt x="14" y="72"/>
                    </a:lnTo>
                    <a:lnTo>
                      <a:pt x="14" y="72"/>
                    </a:lnTo>
                    <a:lnTo>
                      <a:pt x="13" y="72"/>
                    </a:lnTo>
                    <a:lnTo>
                      <a:pt x="13" y="72"/>
                    </a:lnTo>
                    <a:lnTo>
                      <a:pt x="13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9" y="72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9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1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0" y="56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10" y="54"/>
                    </a:lnTo>
                    <a:lnTo>
                      <a:pt x="9" y="54"/>
                    </a:lnTo>
                    <a:lnTo>
                      <a:pt x="10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3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5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8" y="31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7" y="31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5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7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8" y="25"/>
                    </a:lnTo>
                    <a:lnTo>
                      <a:pt x="18" y="24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19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5" y="15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9"/>
                    </a:lnTo>
                    <a:lnTo>
                      <a:pt x="46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8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59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3" y="4"/>
                    </a:lnTo>
                    <a:lnTo>
                      <a:pt x="63" y="4"/>
                    </a:lnTo>
                    <a:lnTo>
                      <a:pt x="63" y="4"/>
                    </a:lnTo>
                    <a:lnTo>
                      <a:pt x="64" y="4"/>
                    </a:lnTo>
                    <a:lnTo>
                      <a:pt x="64" y="5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3" y="4"/>
                    </a:lnTo>
                    <a:lnTo>
                      <a:pt x="73" y="4"/>
                    </a:lnTo>
                    <a:lnTo>
                      <a:pt x="74" y="4"/>
                    </a:lnTo>
                    <a:lnTo>
                      <a:pt x="74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77" y="2"/>
                    </a:lnTo>
                    <a:lnTo>
                      <a:pt x="77" y="2"/>
                    </a:lnTo>
                    <a:lnTo>
                      <a:pt x="77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2" y="1"/>
                    </a:lnTo>
                    <a:lnTo>
                      <a:pt x="83" y="1"/>
                    </a:lnTo>
                    <a:lnTo>
                      <a:pt x="83" y="1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87" y="3"/>
                    </a:lnTo>
                    <a:lnTo>
                      <a:pt x="87" y="3"/>
                    </a:lnTo>
                    <a:lnTo>
                      <a:pt x="88" y="3"/>
                    </a:lnTo>
                    <a:lnTo>
                      <a:pt x="88" y="4"/>
                    </a:lnTo>
                    <a:lnTo>
                      <a:pt x="88" y="4"/>
                    </a:lnTo>
                    <a:lnTo>
                      <a:pt x="88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89" y="5"/>
                    </a:lnTo>
                    <a:lnTo>
                      <a:pt x="89" y="5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2" y="5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4" y="5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95" y="7"/>
                    </a:lnTo>
                    <a:lnTo>
                      <a:pt x="95" y="7"/>
                    </a:lnTo>
                    <a:lnTo>
                      <a:pt x="96" y="7"/>
                    </a:lnTo>
                    <a:lnTo>
                      <a:pt x="96" y="8"/>
                    </a:lnTo>
                    <a:lnTo>
                      <a:pt x="97" y="8"/>
                    </a:lnTo>
                    <a:lnTo>
                      <a:pt x="97" y="8"/>
                    </a:lnTo>
                    <a:lnTo>
                      <a:pt x="97" y="7"/>
                    </a:lnTo>
                    <a:lnTo>
                      <a:pt x="98" y="7"/>
                    </a:lnTo>
                    <a:lnTo>
                      <a:pt x="98" y="8"/>
                    </a:lnTo>
                    <a:lnTo>
                      <a:pt x="98" y="7"/>
                    </a:lnTo>
                    <a:lnTo>
                      <a:pt x="99" y="7"/>
                    </a:lnTo>
                    <a:lnTo>
                      <a:pt x="99" y="7"/>
                    </a:lnTo>
                    <a:lnTo>
                      <a:pt x="100" y="7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100" y="7"/>
                    </a:lnTo>
                    <a:lnTo>
                      <a:pt x="100" y="7"/>
                    </a:lnTo>
                    <a:lnTo>
                      <a:pt x="100" y="7"/>
                    </a:lnTo>
                    <a:lnTo>
                      <a:pt x="100" y="7"/>
                    </a:lnTo>
                    <a:lnTo>
                      <a:pt x="101" y="7"/>
                    </a:lnTo>
                    <a:lnTo>
                      <a:pt x="101" y="8"/>
                    </a:lnTo>
                    <a:lnTo>
                      <a:pt x="101" y="8"/>
                    </a:lnTo>
                    <a:lnTo>
                      <a:pt x="102" y="8"/>
                    </a:lnTo>
                    <a:lnTo>
                      <a:pt x="102" y="8"/>
                    </a:lnTo>
                    <a:lnTo>
                      <a:pt x="103" y="8"/>
                    </a:lnTo>
                    <a:lnTo>
                      <a:pt x="103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7" y="8"/>
                    </a:lnTo>
                    <a:lnTo>
                      <a:pt x="107" y="8"/>
                    </a:lnTo>
                    <a:lnTo>
                      <a:pt x="108" y="8"/>
                    </a:lnTo>
                    <a:lnTo>
                      <a:pt x="108" y="8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0" y="10"/>
                    </a:lnTo>
                    <a:lnTo>
                      <a:pt x="111" y="10"/>
                    </a:lnTo>
                    <a:lnTo>
                      <a:pt x="111" y="10"/>
                    </a:lnTo>
                    <a:lnTo>
                      <a:pt x="111" y="10"/>
                    </a:lnTo>
                    <a:lnTo>
                      <a:pt x="111" y="11"/>
                    </a:lnTo>
                    <a:lnTo>
                      <a:pt x="111" y="11"/>
                    </a:lnTo>
                    <a:lnTo>
                      <a:pt x="112" y="11"/>
                    </a:lnTo>
                    <a:lnTo>
                      <a:pt x="112" y="11"/>
                    </a:lnTo>
                    <a:lnTo>
                      <a:pt x="113" y="11"/>
                    </a:lnTo>
                    <a:lnTo>
                      <a:pt x="113" y="11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3" y="13"/>
                    </a:lnTo>
                    <a:lnTo>
                      <a:pt x="114" y="13"/>
                    </a:lnTo>
                    <a:lnTo>
                      <a:pt x="113" y="13"/>
                    </a:lnTo>
                    <a:lnTo>
                      <a:pt x="113" y="14"/>
                    </a:lnTo>
                    <a:lnTo>
                      <a:pt x="113" y="14"/>
                    </a:lnTo>
                    <a:lnTo>
                      <a:pt x="113" y="14"/>
                    </a:lnTo>
                    <a:lnTo>
                      <a:pt x="114" y="14"/>
                    </a:lnTo>
                    <a:lnTo>
                      <a:pt x="114" y="15"/>
                    </a:lnTo>
                    <a:lnTo>
                      <a:pt x="115" y="15"/>
                    </a:lnTo>
                    <a:lnTo>
                      <a:pt x="116" y="15"/>
                    </a:lnTo>
                    <a:lnTo>
                      <a:pt x="116" y="15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0" y="15"/>
                    </a:lnTo>
                    <a:lnTo>
                      <a:pt x="120" y="15"/>
                    </a:lnTo>
                    <a:lnTo>
                      <a:pt x="120" y="15"/>
                    </a:lnTo>
                    <a:lnTo>
                      <a:pt x="120" y="15"/>
                    </a:lnTo>
                    <a:lnTo>
                      <a:pt x="120" y="16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2" y="16"/>
                    </a:lnTo>
                    <a:lnTo>
                      <a:pt x="122" y="16"/>
                    </a:lnTo>
                    <a:lnTo>
                      <a:pt x="122" y="17"/>
                    </a:lnTo>
                    <a:lnTo>
                      <a:pt x="122" y="17"/>
                    </a:lnTo>
                    <a:lnTo>
                      <a:pt x="123" y="17"/>
                    </a:lnTo>
                    <a:lnTo>
                      <a:pt x="123" y="17"/>
                    </a:lnTo>
                    <a:lnTo>
                      <a:pt x="124" y="17"/>
                    </a:lnTo>
                    <a:lnTo>
                      <a:pt x="124" y="17"/>
                    </a:lnTo>
                    <a:lnTo>
                      <a:pt x="124" y="18"/>
                    </a:lnTo>
                    <a:lnTo>
                      <a:pt x="124" y="18"/>
                    </a:lnTo>
                    <a:lnTo>
                      <a:pt x="125" y="18"/>
                    </a:lnTo>
                    <a:lnTo>
                      <a:pt x="125" y="19"/>
                    </a:lnTo>
                    <a:lnTo>
                      <a:pt x="125" y="19"/>
                    </a:lnTo>
                    <a:lnTo>
                      <a:pt x="126" y="19"/>
                    </a:lnTo>
                    <a:lnTo>
                      <a:pt x="126" y="19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6" y="22"/>
                    </a:lnTo>
                    <a:lnTo>
                      <a:pt x="126" y="22"/>
                    </a:lnTo>
                    <a:lnTo>
                      <a:pt x="126" y="22"/>
                    </a:lnTo>
                    <a:lnTo>
                      <a:pt x="126" y="22"/>
                    </a:lnTo>
                    <a:lnTo>
                      <a:pt x="126" y="23"/>
                    </a:lnTo>
                    <a:lnTo>
                      <a:pt x="127" y="23"/>
                    </a:lnTo>
                    <a:lnTo>
                      <a:pt x="127" y="23"/>
                    </a:lnTo>
                    <a:lnTo>
                      <a:pt x="128" y="23"/>
                    </a:lnTo>
                    <a:lnTo>
                      <a:pt x="128" y="23"/>
                    </a:lnTo>
                    <a:lnTo>
                      <a:pt x="128" y="23"/>
                    </a:lnTo>
                    <a:lnTo>
                      <a:pt x="129" y="23"/>
                    </a:lnTo>
                    <a:lnTo>
                      <a:pt x="129" y="23"/>
                    </a:lnTo>
                    <a:lnTo>
                      <a:pt x="129" y="23"/>
                    </a:lnTo>
                    <a:lnTo>
                      <a:pt x="129" y="23"/>
                    </a:lnTo>
                    <a:lnTo>
                      <a:pt x="130" y="23"/>
                    </a:lnTo>
                    <a:lnTo>
                      <a:pt x="130" y="24"/>
                    </a:lnTo>
                    <a:lnTo>
                      <a:pt x="130" y="24"/>
                    </a:lnTo>
                    <a:lnTo>
                      <a:pt x="130" y="24"/>
                    </a:lnTo>
                    <a:lnTo>
                      <a:pt x="130" y="24"/>
                    </a:lnTo>
                    <a:lnTo>
                      <a:pt x="131" y="24"/>
                    </a:lnTo>
                    <a:lnTo>
                      <a:pt x="131" y="24"/>
                    </a:lnTo>
                    <a:lnTo>
                      <a:pt x="131" y="24"/>
                    </a:lnTo>
                    <a:lnTo>
                      <a:pt x="131" y="25"/>
                    </a:lnTo>
                    <a:lnTo>
                      <a:pt x="131" y="25"/>
                    </a:lnTo>
                    <a:lnTo>
                      <a:pt x="131" y="26"/>
                    </a:lnTo>
                    <a:lnTo>
                      <a:pt x="132" y="26"/>
                    </a:lnTo>
                    <a:lnTo>
                      <a:pt x="132" y="26"/>
                    </a:lnTo>
                    <a:lnTo>
                      <a:pt x="132" y="27"/>
                    </a:lnTo>
                    <a:lnTo>
                      <a:pt x="132" y="27"/>
                    </a:lnTo>
                    <a:lnTo>
                      <a:pt x="132" y="27"/>
                    </a:lnTo>
                    <a:lnTo>
                      <a:pt x="132" y="28"/>
                    </a:lnTo>
                    <a:lnTo>
                      <a:pt x="131" y="28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31" y="28"/>
                    </a:lnTo>
                    <a:lnTo>
                      <a:pt x="131" y="29"/>
                    </a:lnTo>
                    <a:lnTo>
                      <a:pt x="131" y="29"/>
                    </a:lnTo>
                    <a:lnTo>
                      <a:pt x="131" y="29"/>
                    </a:lnTo>
                    <a:lnTo>
                      <a:pt x="130" y="29"/>
                    </a:lnTo>
                    <a:lnTo>
                      <a:pt x="130" y="30"/>
                    </a:lnTo>
                    <a:lnTo>
                      <a:pt x="130" y="30"/>
                    </a:lnTo>
                    <a:lnTo>
                      <a:pt x="130" y="31"/>
                    </a:lnTo>
                    <a:lnTo>
                      <a:pt x="130" y="31"/>
                    </a:lnTo>
                    <a:lnTo>
                      <a:pt x="130" y="32"/>
                    </a:lnTo>
                    <a:lnTo>
                      <a:pt x="130" y="32"/>
                    </a:lnTo>
                    <a:lnTo>
                      <a:pt x="129" y="32"/>
                    </a:lnTo>
                    <a:lnTo>
                      <a:pt x="129" y="32"/>
                    </a:lnTo>
                    <a:lnTo>
                      <a:pt x="129" y="33"/>
                    </a:lnTo>
                    <a:lnTo>
                      <a:pt x="128" y="33"/>
                    </a:lnTo>
                    <a:lnTo>
                      <a:pt x="128" y="33"/>
                    </a:lnTo>
                    <a:lnTo>
                      <a:pt x="128" y="34"/>
                    </a:lnTo>
                    <a:lnTo>
                      <a:pt x="128" y="34"/>
                    </a:lnTo>
                    <a:lnTo>
                      <a:pt x="128" y="34"/>
                    </a:lnTo>
                    <a:lnTo>
                      <a:pt x="128" y="35"/>
                    </a:lnTo>
                    <a:lnTo>
                      <a:pt x="128" y="35"/>
                    </a:lnTo>
                    <a:lnTo>
                      <a:pt x="128" y="36"/>
                    </a:lnTo>
                    <a:lnTo>
                      <a:pt x="127" y="36"/>
                    </a:lnTo>
                    <a:lnTo>
                      <a:pt x="127" y="36"/>
                    </a:lnTo>
                    <a:lnTo>
                      <a:pt x="127" y="37"/>
                    </a:lnTo>
                    <a:lnTo>
                      <a:pt x="128" y="37"/>
                    </a:lnTo>
                    <a:lnTo>
                      <a:pt x="128" y="37"/>
                    </a:lnTo>
                    <a:lnTo>
                      <a:pt x="128" y="37"/>
                    </a:lnTo>
                    <a:lnTo>
                      <a:pt x="128" y="38"/>
                    </a:lnTo>
                    <a:lnTo>
                      <a:pt x="127" y="38"/>
                    </a:lnTo>
                    <a:lnTo>
                      <a:pt x="127" y="38"/>
                    </a:lnTo>
                    <a:lnTo>
                      <a:pt x="127" y="38"/>
                    </a:lnTo>
                    <a:lnTo>
                      <a:pt x="127" y="39"/>
                    </a:lnTo>
                    <a:lnTo>
                      <a:pt x="127" y="39"/>
                    </a:lnTo>
                    <a:lnTo>
                      <a:pt x="127" y="40"/>
                    </a:lnTo>
                    <a:lnTo>
                      <a:pt x="127" y="40"/>
                    </a:lnTo>
                    <a:lnTo>
                      <a:pt x="126" y="40"/>
                    </a:lnTo>
                    <a:lnTo>
                      <a:pt x="126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1"/>
                    </a:lnTo>
                    <a:lnTo>
                      <a:pt x="125" y="41"/>
                    </a:lnTo>
                    <a:lnTo>
                      <a:pt x="124" y="41"/>
                    </a:lnTo>
                    <a:lnTo>
                      <a:pt x="124" y="42"/>
                    </a:lnTo>
                    <a:lnTo>
                      <a:pt x="124" y="42"/>
                    </a:lnTo>
                    <a:lnTo>
                      <a:pt x="124" y="42"/>
                    </a:lnTo>
                    <a:lnTo>
                      <a:pt x="123" y="42"/>
                    </a:lnTo>
                    <a:lnTo>
                      <a:pt x="123" y="42"/>
                    </a:lnTo>
                    <a:lnTo>
                      <a:pt x="123" y="42"/>
                    </a:lnTo>
                    <a:lnTo>
                      <a:pt x="122" y="42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19" y="40"/>
                    </a:lnTo>
                    <a:lnTo>
                      <a:pt x="119" y="39"/>
                    </a:lnTo>
                    <a:lnTo>
                      <a:pt x="119" y="39"/>
                    </a:lnTo>
                    <a:lnTo>
                      <a:pt x="119" y="39"/>
                    </a:lnTo>
                    <a:lnTo>
                      <a:pt x="119" y="38"/>
                    </a:lnTo>
                    <a:lnTo>
                      <a:pt x="118" y="38"/>
                    </a:lnTo>
                    <a:lnTo>
                      <a:pt x="118" y="38"/>
                    </a:lnTo>
                    <a:lnTo>
                      <a:pt x="118" y="37"/>
                    </a:lnTo>
                    <a:lnTo>
                      <a:pt x="118" y="37"/>
                    </a:lnTo>
                    <a:lnTo>
                      <a:pt x="118" y="37"/>
                    </a:lnTo>
                    <a:lnTo>
                      <a:pt x="117" y="37"/>
                    </a:lnTo>
                    <a:lnTo>
                      <a:pt x="117" y="36"/>
                    </a:lnTo>
                    <a:lnTo>
                      <a:pt x="117" y="36"/>
                    </a:lnTo>
                    <a:lnTo>
                      <a:pt x="117" y="36"/>
                    </a:lnTo>
                    <a:lnTo>
                      <a:pt x="116" y="36"/>
                    </a:lnTo>
                    <a:lnTo>
                      <a:pt x="116" y="36"/>
                    </a:lnTo>
                    <a:lnTo>
                      <a:pt x="115" y="36"/>
                    </a:lnTo>
                    <a:lnTo>
                      <a:pt x="115" y="36"/>
                    </a:lnTo>
                    <a:lnTo>
                      <a:pt x="115" y="37"/>
                    </a:lnTo>
                    <a:lnTo>
                      <a:pt x="114" y="37"/>
                    </a:lnTo>
                    <a:lnTo>
                      <a:pt x="114" y="37"/>
                    </a:lnTo>
                    <a:lnTo>
                      <a:pt x="113" y="37"/>
                    </a:lnTo>
                    <a:lnTo>
                      <a:pt x="113" y="37"/>
                    </a:lnTo>
                    <a:lnTo>
                      <a:pt x="113" y="37"/>
                    </a:lnTo>
                    <a:lnTo>
                      <a:pt x="113" y="36"/>
                    </a:lnTo>
                    <a:lnTo>
                      <a:pt x="113" y="36"/>
                    </a:lnTo>
                    <a:lnTo>
                      <a:pt x="112" y="36"/>
                    </a:lnTo>
                    <a:lnTo>
                      <a:pt x="112" y="35"/>
                    </a:lnTo>
                    <a:lnTo>
                      <a:pt x="112" y="35"/>
                    </a:lnTo>
                    <a:lnTo>
                      <a:pt x="112" y="34"/>
                    </a:lnTo>
                    <a:lnTo>
                      <a:pt x="111" y="34"/>
                    </a:lnTo>
                    <a:lnTo>
                      <a:pt x="111" y="34"/>
                    </a:lnTo>
                    <a:lnTo>
                      <a:pt x="111" y="35"/>
                    </a:lnTo>
                    <a:lnTo>
                      <a:pt x="111" y="35"/>
                    </a:lnTo>
                    <a:lnTo>
                      <a:pt x="111" y="35"/>
                    </a:lnTo>
                    <a:lnTo>
                      <a:pt x="110" y="35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09" y="36"/>
                    </a:lnTo>
                    <a:lnTo>
                      <a:pt x="109" y="36"/>
                    </a:lnTo>
                    <a:lnTo>
                      <a:pt x="108" y="36"/>
                    </a:lnTo>
                    <a:lnTo>
                      <a:pt x="108" y="36"/>
                    </a:lnTo>
                    <a:lnTo>
                      <a:pt x="108" y="36"/>
                    </a:lnTo>
                    <a:lnTo>
                      <a:pt x="108" y="35"/>
                    </a:lnTo>
                    <a:lnTo>
                      <a:pt x="108" y="35"/>
                    </a:lnTo>
                    <a:lnTo>
                      <a:pt x="107" y="35"/>
                    </a:lnTo>
                    <a:lnTo>
                      <a:pt x="107" y="34"/>
                    </a:lnTo>
                    <a:lnTo>
                      <a:pt x="107" y="34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106" y="33"/>
                    </a:lnTo>
                    <a:lnTo>
                      <a:pt x="106" y="33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6" y="31"/>
                    </a:lnTo>
                    <a:lnTo>
                      <a:pt x="106" y="31"/>
                    </a:lnTo>
                    <a:lnTo>
                      <a:pt x="105" y="31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4" y="30"/>
                    </a:lnTo>
                    <a:lnTo>
                      <a:pt x="104" y="30"/>
                    </a:lnTo>
                    <a:lnTo>
                      <a:pt x="103" y="30"/>
                    </a:lnTo>
                    <a:lnTo>
                      <a:pt x="103" y="30"/>
                    </a:lnTo>
                    <a:lnTo>
                      <a:pt x="103" y="30"/>
                    </a:lnTo>
                    <a:lnTo>
                      <a:pt x="102" y="30"/>
                    </a:lnTo>
                    <a:lnTo>
                      <a:pt x="102" y="29"/>
                    </a:lnTo>
                    <a:lnTo>
                      <a:pt x="102" y="29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3" y="28"/>
                    </a:lnTo>
                    <a:lnTo>
                      <a:pt x="103" y="27"/>
                    </a:lnTo>
                    <a:lnTo>
                      <a:pt x="103" y="27"/>
                    </a:lnTo>
                    <a:lnTo>
                      <a:pt x="103" y="26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5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0" y="25"/>
                    </a:lnTo>
                    <a:lnTo>
                      <a:pt x="100" y="25"/>
                    </a:lnTo>
                    <a:lnTo>
                      <a:pt x="100" y="25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99" y="26"/>
                    </a:lnTo>
                    <a:lnTo>
                      <a:pt x="99" y="26"/>
                    </a:lnTo>
                    <a:lnTo>
                      <a:pt x="99" y="26"/>
                    </a:lnTo>
                    <a:lnTo>
                      <a:pt x="98" y="26"/>
                    </a:lnTo>
                    <a:lnTo>
                      <a:pt x="98" y="26"/>
                    </a:lnTo>
                    <a:lnTo>
                      <a:pt x="97" y="26"/>
                    </a:lnTo>
                    <a:lnTo>
                      <a:pt x="97" y="26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5" y="26"/>
                    </a:lnTo>
                    <a:lnTo>
                      <a:pt x="95" y="26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3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2" y="25"/>
                    </a:lnTo>
                    <a:lnTo>
                      <a:pt x="92" y="25"/>
                    </a:lnTo>
                    <a:lnTo>
                      <a:pt x="92" y="26"/>
                    </a:lnTo>
                    <a:lnTo>
                      <a:pt x="91" y="26"/>
                    </a:lnTo>
                    <a:lnTo>
                      <a:pt x="91" y="27"/>
                    </a:lnTo>
                    <a:lnTo>
                      <a:pt x="91" y="27"/>
                    </a:lnTo>
                    <a:lnTo>
                      <a:pt x="91" y="27"/>
                    </a:lnTo>
                    <a:lnTo>
                      <a:pt x="90" y="27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29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89" y="30"/>
                    </a:lnTo>
                    <a:lnTo>
                      <a:pt x="89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7" y="30"/>
                    </a:lnTo>
                    <a:lnTo>
                      <a:pt x="87" y="30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4" y="30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31"/>
                    </a:lnTo>
                    <a:lnTo>
                      <a:pt x="82" y="31"/>
                    </a:lnTo>
                    <a:lnTo>
                      <a:pt x="82" y="31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1" y="32"/>
                    </a:lnTo>
                    <a:lnTo>
                      <a:pt x="81" y="33"/>
                    </a:lnTo>
                    <a:lnTo>
                      <a:pt x="82" y="33"/>
                    </a:lnTo>
                    <a:lnTo>
                      <a:pt x="81" y="33"/>
                    </a:lnTo>
                    <a:lnTo>
                      <a:pt x="81" y="33"/>
                    </a:lnTo>
                    <a:lnTo>
                      <a:pt x="81" y="33"/>
                    </a:lnTo>
                    <a:lnTo>
                      <a:pt x="80" y="33"/>
                    </a:lnTo>
                    <a:lnTo>
                      <a:pt x="80" y="34"/>
                    </a:lnTo>
                    <a:lnTo>
                      <a:pt x="80" y="34"/>
                    </a:lnTo>
                    <a:lnTo>
                      <a:pt x="80" y="34"/>
                    </a:lnTo>
                    <a:lnTo>
                      <a:pt x="80" y="34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80" y="36"/>
                    </a:lnTo>
                    <a:lnTo>
                      <a:pt x="79" y="36"/>
                    </a:lnTo>
                    <a:lnTo>
                      <a:pt x="79" y="37"/>
                    </a:lnTo>
                    <a:lnTo>
                      <a:pt x="79" y="37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79" y="39"/>
                    </a:lnTo>
                    <a:lnTo>
                      <a:pt x="78" y="39"/>
                    </a:lnTo>
                    <a:lnTo>
                      <a:pt x="78" y="39"/>
                    </a:lnTo>
                    <a:lnTo>
                      <a:pt x="78" y="40"/>
                    </a:lnTo>
                    <a:lnTo>
                      <a:pt x="79" y="40"/>
                    </a:lnTo>
                    <a:lnTo>
                      <a:pt x="79" y="40"/>
                    </a:lnTo>
                    <a:lnTo>
                      <a:pt x="79" y="40"/>
                    </a:lnTo>
                    <a:lnTo>
                      <a:pt x="80" y="40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1" y="41"/>
                    </a:lnTo>
                    <a:lnTo>
                      <a:pt x="81" y="42"/>
                    </a:lnTo>
                    <a:lnTo>
                      <a:pt x="81" y="42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1" y="42"/>
                    </a:lnTo>
                    <a:lnTo>
                      <a:pt x="81" y="43"/>
                    </a:lnTo>
                    <a:lnTo>
                      <a:pt x="81" y="43"/>
                    </a:lnTo>
                    <a:lnTo>
                      <a:pt x="81" y="44"/>
                    </a:lnTo>
                    <a:lnTo>
                      <a:pt x="82" y="44"/>
                    </a:lnTo>
                    <a:lnTo>
                      <a:pt x="82" y="44"/>
                    </a:lnTo>
                    <a:lnTo>
                      <a:pt x="82" y="44"/>
                    </a:lnTo>
                    <a:lnTo>
                      <a:pt x="83" y="44"/>
                    </a:lnTo>
                    <a:lnTo>
                      <a:pt x="83" y="44"/>
                    </a:lnTo>
                    <a:lnTo>
                      <a:pt x="83" y="44"/>
                    </a:lnTo>
                    <a:lnTo>
                      <a:pt x="83" y="45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83" y="45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2" y="46"/>
                    </a:lnTo>
                    <a:lnTo>
                      <a:pt x="82" y="46"/>
                    </a:lnTo>
                    <a:lnTo>
                      <a:pt x="82" y="47"/>
                    </a:lnTo>
                    <a:lnTo>
                      <a:pt x="81" y="47"/>
                    </a:lnTo>
                    <a:lnTo>
                      <a:pt x="81" y="47"/>
                    </a:lnTo>
                    <a:lnTo>
                      <a:pt x="81" y="47"/>
                    </a:lnTo>
                    <a:lnTo>
                      <a:pt x="81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79" y="47"/>
                    </a:lnTo>
                    <a:lnTo>
                      <a:pt x="79" y="47"/>
                    </a:lnTo>
                    <a:lnTo>
                      <a:pt x="78" y="47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7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7" y="48"/>
                    </a:lnTo>
                    <a:lnTo>
                      <a:pt x="77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6" y="50"/>
                    </a:lnTo>
                    <a:lnTo>
                      <a:pt x="75" y="50"/>
                    </a:lnTo>
                    <a:lnTo>
                      <a:pt x="75" y="50"/>
                    </a:lnTo>
                    <a:lnTo>
                      <a:pt x="75" y="50"/>
                    </a:lnTo>
                    <a:lnTo>
                      <a:pt x="74" y="50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3"/>
                    </a:lnTo>
                    <a:lnTo>
                      <a:pt x="74" y="53"/>
                    </a:lnTo>
                    <a:lnTo>
                      <a:pt x="74" y="53"/>
                    </a:lnTo>
                    <a:lnTo>
                      <a:pt x="74" y="54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1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3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6" y="53"/>
                    </a:lnTo>
                    <a:lnTo>
                      <a:pt x="66" y="53"/>
                    </a:lnTo>
                    <a:lnTo>
                      <a:pt x="65" y="53"/>
                    </a:lnTo>
                    <a:lnTo>
                      <a:pt x="65" y="53"/>
                    </a:lnTo>
                    <a:lnTo>
                      <a:pt x="65" y="53"/>
                    </a:lnTo>
                    <a:lnTo>
                      <a:pt x="65" y="54"/>
                    </a:lnTo>
                    <a:lnTo>
                      <a:pt x="64" y="54"/>
                    </a:lnTo>
                    <a:lnTo>
                      <a:pt x="64" y="54"/>
                    </a:lnTo>
                    <a:lnTo>
                      <a:pt x="64" y="54"/>
                    </a:lnTo>
                    <a:lnTo>
                      <a:pt x="63" y="54"/>
                    </a:lnTo>
                    <a:lnTo>
                      <a:pt x="63" y="55"/>
                    </a:lnTo>
                    <a:lnTo>
                      <a:pt x="63" y="55"/>
                    </a:lnTo>
                    <a:lnTo>
                      <a:pt x="63" y="55"/>
                    </a:lnTo>
                    <a:lnTo>
                      <a:pt x="63" y="55"/>
                    </a:lnTo>
                    <a:lnTo>
                      <a:pt x="63" y="56"/>
                    </a:lnTo>
                    <a:lnTo>
                      <a:pt x="63" y="56"/>
                    </a:lnTo>
                    <a:lnTo>
                      <a:pt x="63" y="56"/>
                    </a:lnTo>
                    <a:lnTo>
                      <a:pt x="63" y="57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1" y="57"/>
                    </a:lnTo>
                    <a:lnTo>
                      <a:pt x="61" y="57"/>
                    </a:lnTo>
                    <a:lnTo>
                      <a:pt x="60" y="57"/>
                    </a:lnTo>
                    <a:lnTo>
                      <a:pt x="60" y="57"/>
                    </a:lnTo>
                    <a:lnTo>
                      <a:pt x="60" y="57"/>
                    </a:lnTo>
                    <a:lnTo>
                      <a:pt x="60" y="58"/>
                    </a:lnTo>
                    <a:lnTo>
                      <a:pt x="59" y="58"/>
                    </a:lnTo>
                    <a:lnTo>
                      <a:pt x="59" y="58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7" y="58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6" y="57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5" y="56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6"/>
                    </a:lnTo>
                    <a:lnTo>
                      <a:pt x="54" y="56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3" y="55"/>
                    </a:lnTo>
                    <a:lnTo>
                      <a:pt x="53" y="56"/>
                    </a:lnTo>
                    <a:lnTo>
                      <a:pt x="53" y="56"/>
                    </a:lnTo>
                    <a:lnTo>
                      <a:pt x="53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1" y="55"/>
                    </a:lnTo>
                    <a:lnTo>
                      <a:pt x="51" y="55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49" y="55"/>
                    </a:lnTo>
                    <a:lnTo>
                      <a:pt x="49" y="55"/>
                    </a:lnTo>
                    <a:lnTo>
                      <a:pt x="48" y="55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7" y="56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6" y="57"/>
                    </a:lnTo>
                    <a:lnTo>
                      <a:pt x="46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4" y="57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2" y="56"/>
                    </a:lnTo>
                    <a:lnTo>
                      <a:pt x="42" y="55"/>
                    </a:lnTo>
                    <a:lnTo>
                      <a:pt x="42" y="55"/>
                    </a:lnTo>
                    <a:lnTo>
                      <a:pt x="42" y="55"/>
                    </a:lnTo>
                    <a:lnTo>
                      <a:pt x="42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39" y="57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8" y="58"/>
                    </a:lnTo>
                    <a:lnTo>
                      <a:pt x="38" y="58"/>
                    </a:lnTo>
                    <a:lnTo>
                      <a:pt x="38" y="58"/>
                    </a:lnTo>
                    <a:lnTo>
                      <a:pt x="39" y="58"/>
                    </a:lnTo>
                    <a:lnTo>
                      <a:pt x="39" y="59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40" y="60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39" y="62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40" y="63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40" y="65"/>
                    </a:lnTo>
                    <a:lnTo>
                      <a:pt x="40" y="65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9" y="67"/>
                    </a:lnTo>
                    <a:lnTo>
                      <a:pt x="39" y="67"/>
                    </a:lnTo>
                    <a:lnTo>
                      <a:pt x="39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9" y="69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38" y="70"/>
                    </a:lnTo>
                    <a:lnTo>
                      <a:pt x="38" y="70"/>
                    </a:lnTo>
                    <a:lnTo>
                      <a:pt x="38" y="70"/>
                    </a:lnTo>
                    <a:lnTo>
                      <a:pt x="38" y="71"/>
                    </a:lnTo>
                    <a:lnTo>
                      <a:pt x="38" y="71"/>
                    </a:lnTo>
                    <a:lnTo>
                      <a:pt x="38" y="71"/>
                    </a:lnTo>
                    <a:lnTo>
                      <a:pt x="38" y="72"/>
                    </a:lnTo>
                    <a:lnTo>
                      <a:pt x="39" y="72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39" y="74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0" y="75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40" y="77"/>
                    </a:lnTo>
                    <a:lnTo>
                      <a:pt x="40" y="77"/>
                    </a:lnTo>
                    <a:lnTo>
                      <a:pt x="39" y="77"/>
                    </a:lnTo>
                    <a:lnTo>
                      <a:pt x="39" y="78"/>
                    </a:lnTo>
                    <a:lnTo>
                      <a:pt x="39" y="78"/>
                    </a:lnTo>
                    <a:lnTo>
                      <a:pt x="39" y="78"/>
                    </a:lnTo>
                    <a:lnTo>
                      <a:pt x="39" y="79"/>
                    </a:lnTo>
                    <a:lnTo>
                      <a:pt x="40" y="79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41" y="84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7"/>
                    </a:lnTo>
                    <a:lnTo>
                      <a:pt x="43" y="88"/>
                    </a:lnTo>
                    <a:lnTo>
                      <a:pt x="44" y="89"/>
                    </a:lnTo>
                    <a:lnTo>
                      <a:pt x="43" y="89"/>
                    </a:lnTo>
                    <a:lnTo>
                      <a:pt x="42" y="89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1" y="90"/>
                    </a:lnTo>
                    <a:lnTo>
                      <a:pt x="41" y="90"/>
                    </a:lnTo>
                    <a:lnTo>
                      <a:pt x="41" y="90"/>
                    </a:lnTo>
                    <a:lnTo>
                      <a:pt x="40" y="90"/>
                    </a:lnTo>
                    <a:lnTo>
                      <a:pt x="40" y="90"/>
                    </a:lnTo>
                    <a:lnTo>
                      <a:pt x="40" y="90"/>
                    </a:lnTo>
                    <a:lnTo>
                      <a:pt x="40" y="89"/>
                    </a:lnTo>
                    <a:lnTo>
                      <a:pt x="39" y="89"/>
                    </a:lnTo>
                    <a:lnTo>
                      <a:pt x="39" y="89"/>
                    </a:lnTo>
                    <a:lnTo>
                      <a:pt x="38" y="89"/>
                    </a:lnTo>
                    <a:lnTo>
                      <a:pt x="38" y="89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5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3" y="88"/>
                    </a:lnTo>
                    <a:lnTo>
                      <a:pt x="33" y="87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31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0" y="85"/>
                    </a:lnTo>
                    <a:lnTo>
                      <a:pt x="30" y="85"/>
                    </a:lnTo>
                    <a:lnTo>
                      <a:pt x="30" y="85"/>
                    </a:lnTo>
                    <a:lnTo>
                      <a:pt x="29" y="85"/>
                    </a:lnTo>
                    <a:lnTo>
                      <a:pt x="29" y="85"/>
                    </a:lnTo>
                    <a:lnTo>
                      <a:pt x="29" y="84"/>
                    </a:lnTo>
                    <a:lnTo>
                      <a:pt x="29" y="84"/>
                    </a:lnTo>
                    <a:lnTo>
                      <a:pt x="29" y="84"/>
                    </a:lnTo>
                    <a:lnTo>
                      <a:pt x="29" y="84"/>
                    </a:lnTo>
                    <a:lnTo>
                      <a:pt x="29" y="84"/>
                    </a:lnTo>
                    <a:lnTo>
                      <a:pt x="29" y="84"/>
                    </a:lnTo>
                    <a:lnTo>
                      <a:pt x="29" y="83"/>
                    </a:lnTo>
                    <a:lnTo>
                      <a:pt x="28" y="83"/>
                    </a:lnTo>
                    <a:lnTo>
                      <a:pt x="28" y="83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7" y="82"/>
                    </a:lnTo>
                    <a:lnTo>
                      <a:pt x="27" y="83"/>
                    </a:lnTo>
                    <a:lnTo>
                      <a:pt x="26" y="83"/>
                    </a:lnTo>
                    <a:lnTo>
                      <a:pt x="26" y="82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81"/>
                    </a:lnTo>
                    <a:lnTo>
                      <a:pt x="24" y="81"/>
                    </a:lnTo>
                    <a:lnTo>
                      <a:pt x="24" y="81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2" y="80"/>
                    </a:lnTo>
                    <a:lnTo>
                      <a:pt x="22" y="81"/>
                    </a:lnTo>
                    <a:lnTo>
                      <a:pt x="22" y="80"/>
                    </a:lnTo>
                    <a:lnTo>
                      <a:pt x="22" y="80"/>
                    </a:lnTo>
                    <a:lnTo>
                      <a:pt x="21" y="80"/>
                    </a:lnTo>
                    <a:lnTo>
                      <a:pt x="21" y="80"/>
                    </a:lnTo>
                    <a:lnTo>
                      <a:pt x="21" y="80"/>
                    </a:lnTo>
                    <a:lnTo>
                      <a:pt x="20" y="80"/>
                    </a:lnTo>
                    <a:lnTo>
                      <a:pt x="20" y="79"/>
                    </a:lnTo>
                    <a:lnTo>
                      <a:pt x="20" y="79"/>
                    </a:lnTo>
                    <a:lnTo>
                      <a:pt x="20" y="79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19" y="77"/>
                    </a:lnTo>
                    <a:lnTo>
                      <a:pt x="18" y="77"/>
                    </a:lnTo>
                    <a:lnTo>
                      <a:pt x="18" y="77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7" y="75"/>
                    </a:lnTo>
                    <a:lnTo>
                      <a:pt x="17" y="75"/>
                    </a:lnTo>
                    <a:lnTo>
                      <a:pt x="17" y="75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3"/>
                    </a:lnTo>
                    <a:lnTo>
                      <a:pt x="15" y="73"/>
                    </a:lnTo>
                    <a:lnTo>
                      <a:pt x="14" y="73"/>
                    </a:lnTo>
                    <a:lnTo>
                      <a:pt x="14" y="73"/>
                    </a:lnTo>
                    <a:close/>
                    <a:moveTo>
                      <a:pt x="13" y="73"/>
                    </a:moveTo>
                    <a:lnTo>
                      <a:pt x="14" y="73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3" name="Freeform 78">
                <a:extLst>
                  <a:ext uri="{FF2B5EF4-FFF2-40B4-BE49-F238E27FC236}">
                    <a16:creationId xmlns:a16="http://schemas.microsoft.com/office/drawing/2014/main" xmlns="" id="{61B7BF8F-6410-43C9-8087-17F53B37E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2475" y="5913438"/>
                <a:ext cx="177800" cy="103188"/>
              </a:xfrm>
              <a:custGeom>
                <a:avLst/>
                <a:gdLst>
                  <a:gd name="T0" fmla="*/ 40 w 112"/>
                  <a:gd name="T1" fmla="*/ 46 h 65"/>
                  <a:gd name="T2" fmla="*/ 36 w 112"/>
                  <a:gd name="T3" fmla="*/ 50 h 65"/>
                  <a:gd name="T4" fmla="*/ 32 w 112"/>
                  <a:gd name="T5" fmla="*/ 54 h 65"/>
                  <a:gd name="T6" fmla="*/ 29 w 112"/>
                  <a:gd name="T7" fmla="*/ 57 h 65"/>
                  <a:gd name="T8" fmla="*/ 23 w 112"/>
                  <a:gd name="T9" fmla="*/ 60 h 65"/>
                  <a:gd name="T10" fmla="*/ 15 w 112"/>
                  <a:gd name="T11" fmla="*/ 62 h 65"/>
                  <a:gd name="T12" fmla="*/ 2 w 112"/>
                  <a:gd name="T13" fmla="*/ 59 h 65"/>
                  <a:gd name="T14" fmla="*/ 2 w 112"/>
                  <a:gd name="T15" fmla="*/ 53 h 65"/>
                  <a:gd name="T16" fmla="*/ 1 w 112"/>
                  <a:gd name="T17" fmla="*/ 48 h 65"/>
                  <a:gd name="T18" fmla="*/ 1 w 112"/>
                  <a:gd name="T19" fmla="*/ 42 h 65"/>
                  <a:gd name="T20" fmla="*/ 2 w 112"/>
                  <a:gd name="T21" fmla="*/ 37 h 65"/>
                  <a:gd name="T22" fmla="*/ 1 w 112"/>
                  <a:gd name="T23" fmla="*/ 32 h 65"/>
                  <a:gd name="T24" fmla="*/ 6 w 112"/>
                  <a:gd name="T25" fmla="*/ 32 h 65"/>
                  <a:gd name="T26" fmla="*/ 12 w 112"/>
                  <a:gd name="T27" fmla="*/ 31 h 65"/>
                  <a:gd name="T28" fmla="*/ 17 w 112"/>
                  <a:gd name="T29" fmla="*/ 31 h 65"/>
                  <a:gd name="T30" fmla="*/ 22 w 112"/>
                  <a:gd name="T31" fmla="*/ 33 h 65"/>
                  <a:gd name="T32" fmla="*/ 25 w 112"/>
                  <a:gd name="T33" fmla="*/ 30 h 65"/>
                  <a:gd name="T34" fmla="*/ 31 w 112"/>
                  <a:gd name="T35" fmla="*/ 30 h 65"/>
                  <a:gd name="T36" fmla="*/ 36 w 112"/>
                  <a:gd name="T37" fmla="*/ 28 h 65"/>
                  <a:gd name="T38" fmla="*/ 39 w 112"/>
                  <a:gd name="T39" fmla="*/ 23 h 65"/>
                  <a:gd name="T40" fmla="*/ 43 w 112"/>
                  <a:gd name="T41" fmla="*/ 23 h 65"/>
                  <a:gd name="T42" fmla="*/ 44 w 112"/>
                  <a:gd name="T43" fmla="*/ 20 h 65"/>
                  <a:gd name="T44" fmla="*/ 41 w 112"/>
                  <a:gd name="T45" fmla="*/ 16 h 65"/>
                  <a:gd name="T46" fmla="*/ 42 w 112"/>
                  <a:gd name="T47" fmla="*/ 10 h 65"/>
                  <a:gd name="T48" fmla="*/ 45 w 112"/>
                  <a:gd name="T49" fmla="*/ 6 h 65"/>
                  <a:gd name="T50" fmla="*/ 50 w 112"/>
                  <a:gd name="T51" fmla="*/ 6 h 65"/>
                  <a:gd name="T52" fmla="*/ 54 w 112"/>
                  <a:gd name="T53" fmla="*/ 2 h 65"/>
                  <a:gd name="T54" fmla="*/ 59 w 112"/>
                  <a:gd name="T55" fmla="*/ 2 h 65"/>
                  <a:gd name="T56" fmla="*/ 64 w 112"/>
                  <a:gd name="T57" fmla="*/ 1 h 65"/>
                  <a:gd name="T58" fmla="*/ 66 w 112"/>
                  <a:gd name="T59" fmla="*/ 6 h 65"/>
                  <a:gd name="T60" fmla="*/ 68 w 112"/>
                  <a:gd name="T61" fmla="*/ 10 h 65"/>
                  <a:gd name="T62" fmla="*/ 73 w 112"/>
                  <a:gd name="T63" fmla="*/ 11 h 65"/>
                  <a:gd name="T64" fmla="*/ 77 w 112"/>
                  <a:gd name="T65" fmla="*/ 13 h 65"/>
                  <a:gd name="T66" fmla="*/ 81 w 112"/>
                  <a:gd name="T67" fmla="*/ 15 h 65"/>
                  <a:gd name="T68" fmla="*/ 86 w 112"/>
                  <a:gd name="T69" fmla="*/ 18 h 65"/>
                  <a:gd name="T70" fmla="*/ 89 w 112"/>
                  <a:gd name="T71" fmla="*/ 14 h 65"/>
                  <a:gd name="T72" fmla="*/ 90 w 112"/>
                  <a:gd name="T73" fmla="*/ 9 h 65"/>
                  <a:gd name="T74" fmla="*/ 94 w 112"/>
                  <a:gd name="T75" fmla="*/ 4 h 65"/>
                  <a:gd name="T76" fmla="*/ 96 w 112"/>
                  <a:gd name="T77" fmla="*/ 7 h 65"/>
                  <a:gd name="T78" fmla="*/ 98 w 112"/>
                  <a:gd name="T79" fmla="*/ 12 h 65"/>
                  <a:gd name="T80" fmla="*/ 98 w 112"/>
                  <a:gd name="T81" fmla="*/ 19 h 65"/>
                  <a:gd name="T82" fmla="*/ 100 w 112"/>
                  <a:gd name="T83" fmla="*/ 23 h 65"/>
                  <a:gd name="T84" fmla="*/ 99 w 112"/>
                  <a:gd name="T85" fmla="*/ 29 h 65"/>
                  <a:gd name="T86" fmla="*/ 98 w 112"/>
                  <a:gd name="T87" fmla="*/ 33 h 65"/>
                  <a:gd name="T88" fmla="*/ 101 w 112"/>
                  <a:gd name="T89" fmla="*/ 36 h 65"/>
                  <a:gd name="T90" fmla="*/ 104 w 112"/>
                  <a:gd name="T91" fmla="*/ 39 h 65"/>
                  <a:gd name="T92" fmla="*/ 109 w 112"/>
                  <a:gd name="T93" fmla="*/ 41 h 65"/>
                  <a:gd name="T94" fmla="*/ 111 w 112"/>
                  <a:gd name="T95" fmla="*/ 44 h 65"/>
                  <a:gd name="T96" fmla="*/ 108 w 112"/>
                  <a:gd name="T97" fmla="*/ 49 h 65"/>
                  <a:gd name="T98" fmla="*/ 107 w 112"/>
                  <a:gd name="T99" fmla="*/ 55 h 65"/>
                  <a:gd name="T100" fmla="*/ 105 w 112"/>
                  <a:gd name="T101" fmla="*/ 59 h 65"/>
                  <a:gd name="T102" fmla="*/ 100 w 112"/>
                  <a:gd name="T103" fmla="*/ 60 h 65"/>
                  <a:gd name="T104" fmla="*/ 95 w 112"/>
                  <a:gd name="T105" fmla="*/ 57 h 65"/>
                  <a:gd name="T106" fmla="*/ 88 w 112"/>
                  <a:gd name="T107" fmla="*/ 56 h 65"/>
                  <a:gd name="T108" fmla="*/ 84 w 112"/>
                  <a:gd name="T109" fmla="*/ 52 h 65"/>
                  <a:gd name="T110" fmla="*/ 80 w 112"/>
                  <a:gd name="T111" fmla="*/ 50 h 65"/>
                  <a:gd name="T112" fmla="*/ 75 w 112"/>
                  <a:gd name="T113" fmla="*/ 52 h 65"/>
                  <a:gd name="T114" fmla="*/ 71 w 112"/>
                  <a:gd name="T115" fmla="*/ 49 h 65"/>
                  <a:gd name="T116" fmla="*/ 64 w 112"/>
                  <a:gd name="T117" fmla="*/ 49 h 65"/>
                  <a:gd name="T118" fmla="*/ 59 w 112"/>
                  <a:gd name="T119" fmla="*/ 47 h 65"/>
                  <a:gd name="T120" fmla="*/ 52 w 112"/>
                  <a:gd name="T121" fmla="*/ 48 h 65"/>
                  <a:gd name="T122" fmla="*/ 47 w 112"/>
                  <a:gd name="T123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" h="65">
                    <a:moveTo>
                      <a:pt x="43" y="47"/>
                    </a:moveTo>
                    <a:lnTo>
                      <a:pt x="43" y="47"/>
                    </a:lnTo>
                    <a:lnTo>
                      <a:pt x="43" y="47"/>
                    </a:lnTo>
                    <a:lnTo>
                      <a:pt x="43" y="47"/>
                    </a:lnTo>
                    <a:lnTo>
                      <a:pt x="42" y="47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1" y="45"/>
                    </a:lnTo>
                    <a:lnTo>
                      <a:pt x="41" y="46"/>
                    </a:lnTo>
                    <a:lnTo>
                      <a:pt x="41" y="46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9" y="46"/>
                    </a:lnTo>
                    <a:lnTo>
                      <a:pt x="39" y="46"/>
                    </a:lnTo>
                    <a:lnTo>
                      <a:pt x="39" y="47"/>
                    </a:lnTo>
                    <a:lnTo>
                      <a:pt x="39" y="47"/>
                    </a:lnTo>
                    <a:lnTo>
                      <a:pt x="39" y="47"/>
                    </a:lnTo>
                    <a:lnTo>
                      <a:pt x="39" y="48"/>
                    </a:lnTo>
                    <a:lnTo>
                      <a:pt x="39" y="48"/>
                    </a:lnTo>
                    <a:lnTo>
                      <a:pt x="38" y="49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7" y="49"/>
                    </a:lnTo>
                    <a:lnTo>
                      <a:pt x="37" y="49"/>
                    </a:lnTo>
                    <a:lnTo>
                      <a:pt x="36" y="49"/>
                    </a:lnTo>
                    <a:lnTo>
                      <a:pt x="36" y="49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5" y="51"/>
                    </a:lnTo>
                    <a:lnTo>
                      <a:pt x="34" y="51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3" y="52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5"/>
                    </a:lnTo>
                    <a:lnTo>
                      <a:pt x="32" y="55"/>
                    </a:lnTo>
                    <a:lnTo>
                      <a:pt x="33" y="55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3" y="56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2" y="57"/>
                    </a:lnTo>
                    <a:lnTo>
                      <a:pt x="31" y="57"/>
                    </a:lnTo>
                    <a:lnTo>
                      <a:pt x="31" y="57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6" y="58"/>
                    </a:lnTo>
                    <a:lnTo>
                      <a:pt x="26" y="59"/>
                    </a:lnTo>
                    <a:lnTo>
                      <a:pt x="25" y="59"/>
                    </a:lnTo>
                    <a:lnTo>
                      <a:pt x="25" y="59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4" y="60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9" y="63"/>
                    </a:lnTo>
                    <a:lnTo>
                      <a:pt x="8" y="64"/>
                    </a:lnTo>
                    <a:lnTo>
                      <a:pt x="6" y="65"/>
                    </a:lnTo>
                    <a:lnTo>
                      <a:pt x="5" y="64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7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4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30" y="29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6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38" y="26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40" y="23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2" y="23"/>
                    </a:lnTo>
                    <a:lnTo>
                      <a:pt x="42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5" y="21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5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2" y="16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6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5" y="2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5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4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2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4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7" y="13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9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1" y="14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84" y="17"/>
                    </a:lnTo>
                    <a:lnTo>
                      <a:pt x="84" y="18"/>
                    </a:lnTo>
                    <a:lnTo>
                      <a:pt x="85" y="18"/>
                    </a:lnTo>
                    <a:lnTo>
                      <a:pt x="85" y="18"/>
                    </a:lnTo>
                    <a:lnTo>
                      <a:pt x="85" y="18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6" y="17"/>
                    </a:lnTo>
                    <a:lnTo>
                      <a:pt x="87" y="17"/>
                    </a:lnTo>
                    <a:lnTo>
                      <a:pt x="87" y="17"/>
                    </a:lnTo>
                    <a:lnTo>
                      <a:pt x="87" y="16"/>
                    </a:lnTo>
                    <a:lnTo>
                      <a:pt x="87" y="16"/>
                    </a:lnTo>
                    <a:lnTo>
                      <a:pt x="87" y="16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9" y="16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90" y="14"/>
                    </a:lnTo>
                    <a:lnTo>
                      <a:pt x="90" y="13"/>
                    </a:lnTo>
                    <a:lnTo>
                      <a:pt x="90" y="13"/>
                    </a:lnTo>
                    <a:lnTo>
                      <a:pt x="90" y="13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2"/>
                    </a:lnTo>
                    <a:lnTo>
                      <a:pt x="90" y="12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0"/>
                    </a:lnTo>
                    <a:lnTo>
                      <a:pt x="90" y="10"/>
                    </a:lnTo>
                    <a:lnTo>
                      <a:pt x="90" y="10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92" y="5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4" y="3"/>
                    </a:lnTo>
                    <a:lnTo>
                      <a:pt x="94" y="3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6"/>
                    </a:lnTo>
                    <a:lnTo>
                      <a:pt x="96" y="6"/>
                    </a:lnTo>
                    <a:lnTo>
                      <a:pt x="96" y="7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7" y="8"/>
                    </a:lnTo>
                    <a:lnTo>
                      <a:pt x="97" y="8"/>
                    </a:lnTo>
                    <a:lnTo>
                      <a:pt x="98" y="8"/>
                    </a:lnTo>
                    <a:lnTo>
                      <a:pt x="98" y="9"/>
                    </a:lnTo>
                    <a:lnTo>
                      <a:pt x="97" y="9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8" y="11"/>
                    </a:lnTo>
                    <a:lnTo>
                      <a:pt x="98" y="11"/>
                    </a:lnTo>
                    <a:lnTo>
                      <a:pt x="99" y="12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9" y="13"/>
                    </a:lnTo>
                    <a:lnTo>
                      <a:pt x="99" y="13"/>
                    </a:lnTo>
                    <a:lnTo>
                      <a:pt x="99" y="14"/>
                    </a:lnTo>
                    <a:lnTo>
                      <a:pt x="99" y="14"/>
                    </a:lnTo>
                    <a:lnTo>
                      <a:pt x="99" y="15"/>
                    </a:lnTo>
                    <a:lnTo>
                      <a:pt x="99" y="15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9" y="17"/>
                    </a:lnTo>
                    <a:lnTo>
                      <a:pt x="99" y="17"/>
                    </a:lnTo>
                    <a:lnTo>
                      <a:pt x="98" y="17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9" y="19"/>
                    </a:lnTo>
                    <a:lnTo>
                      <a:pt x="99" y="20"/>
                    </a:lnTo>
                    <a:lnTo>
                      <a:pt x="99" y="20"/>
                    </a:lnTo>
                    <a:lnTo>
                      <a:pt x="98" y="20"/>
                    </a:lnTo>
                    <a:lnTo>
                      <a:pt x="98" y="20"/>
                    </a:lnTo>
                    <a:lnTo>
                      <a:pt x="98" y="20"/>
                    </a:lnTo>
                    <a:lnTo>
                      <a:pt x="98" y="20"/>
                    </a:lnTo>
                    <a:lnTo>
                      <a:pt x="98" y="21"/>
                    </a:lnTo>
                    <a:lnTo>
                      <a:pt x="98" y="21"/>
                    </a:lnTo>
                    <a:lnTo>
                      <a:pt x="98" y="21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3"/>
                    </a:lnTo>
                    <a:lnTo>
                      <a:pt x="100" y="23"/>
                    </a:lnTo>
                    <a:lnTo>
                      <a:pt x="100" y="23"/>
                    </a:lnTo>
                    <a:lnTo>
                      <a:pt x="99" y="24"/>
                    </a:lnTo>
                    <a:lnTo>
                      <a:pt x="99" y="24"/>
                    </a:lnTo>
                    <a:lnTo>
                      <a:pt x="98" y="24"/>
                    </a:lnTo>
                    <a:lnTo>
                      <a:pt x="98" y="25"/>
                    </a:lnTo>
                    <a:lnTo>
                      <a:pt x="98" y="25"/>
                    </a:lnTo>
                    <a:lnTo>
                      <a:pt x="98" y="26"/>
                    </a:lnTo>
                    <a:lnTo>
                      <a:pt x="98" y="26"/>
                    </a:lnTo>
                    <a:lnTo>
                      <a:pt x="98" y="27"/>
                    </a:lnTo>
                    <a:lnTo>
                      <a:pt x="99" y="27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99" y="30"/>
                    </a:lnTo>
                    <a:lnTo>
                      <a:pt x="99" y="30"/>
                    </a:lnTo>
                    <a:lnTo>
                      <a:pt x="99" y="30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31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8" y="33"/>
                    </a:lnTo>
                    <a:lnTo>
                      <a:pt x="97" y="33"/>
                    </a:lnTo>
                    <a:lnTo>
                      <a:pt x="98" y="33"/>
                    </a:lnTo>
                    <a:lnTo>
                      <a:pt x="98" y="33"/>
                    </a:lnTo>
                    <a:lnTo>
                      <a:pt x="98" y="33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5"/>
                    </a:lnTo>
                    <a:lnTo>
                      <a:pt x="98" y="35"/>
                    </a:lnTo>
                    <a:lnTo>
                      <a:pt x="98" y="36"/>
                    </a:lnTo>
                    <a:lnTo>
                      <a:pt x="99" y="36"/>
                    </a:lnTo>
                    <a:lnTo>
                      <a:pt x="99" y="36"/>
                    </a:lnTo>
                    <a:lnTo>
                      <a:pt x="99" y="36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1" y="36"/>
                    </a:lnTo>
                    <a:lnTo>
                      <a:pt x="101" y="36"/>
                    </a:lnTo>
                    <a:lnTo>
                      <a:pt x="101" y="36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7"/>
                    </a:lnTo>
                    <a:lnTo>
                      <a:pt x="102" y="37"/>
                    </a:lnTo>
                    <a:lnTo>
                      <a:pt x="102" y="37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9"/>
                    </a:lnTo>
                    <a:lnTo>
                      <a:pt x="103" y="39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4" y="39"/>
                    </a:lnTo>
                    <a:lnTo>
                      <a:pt x="104" y="39"/>
                    </a:lnTo>
                    <a:lnTo>
                      <a:pt x="104" y="39"/>
                    </a:lnTo>
                    <a:lnTo>
                      <a:pt x="105" y="39"/>
                    </a:lnTo>
                    <a:lnTo>
                      <a:pt x="105" y="39"/>
                    </a:lnTo>
                    <a:lnTo>
                      <a:pt x="105" y="39"/>
                    </a:lnTo>
                    <a:lnTo>
                      <a:pt x="106" y="39"/>
                    </a:lnTo>
                    <a:lnTo>
                      <a:pt x="106" y="39"/>
                    </a:lnTo>
                    <a:lnTo>
                      <a:pt x="106" y="40"/>
                    </a:lnTo>
                    <a:lnTo>
                      <a:pt x="106" y="40"/>
                    </a:lnTo>
                    <a:lnTo>
                      <a:pt x="106" y="40"/>
                    </a:lnTo>
                    <a:lnTo>
                      <a:pt x="106" y="41"/>
                    </a:lnTo>
                    <a:lnTo>
                      <a:pt x="107" y="41"/>
                    </a:lnTo>
                    <a:lnTo>
                      <a:pt x="107" y="41"/>
                    </a:lnTo>
                    <a:lnTo>
                      <a:pt x="107" y="41"/>
                    </a:lnTo>
                    <a:lnTo>
                      <a:pt x="108" y="41"/>
                    </a:lnTo>
                    <a:lnTo>
                      <a:pt x="108" y="41"/>
                    </a:lnTo>
                    <a:lnTo>
                      <a:pt x="109" y="41"/>
                    </a:lnTo>
                    <a:lnTo>
                      <a:pt x="109" y="41"/>
                    </a:lnTo>
                    <a:lnTo>
                      <a:pt x="110" y="41"/>
                    </a:lnTo>
                    <a:lnTo>
                      <a:pt x="110" y="41"/>
                    </a:lnTo>
                    <a:lnTo>
                      <a:pt x="111" y="41"/>
                    </a:lnTo>
                    <a:lnTo>
                      <a:pt x="111" y="41"/>
                    </a:lnTo>
                    <a:lnTo>
                      <a:pt x="112" y="41"/>
                    </a:lnTo>
                    <a:lnTo>
                      <a:pt x="112" y="42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2" y="42"/>
                    </a:lnTo>
                    <a:lnTo>
                      <a:pt x="112" y="42"/>
                    </a:lnTo>
                    <a:lnTo>
                      <a:pt x="112" y="43"/>
                    </a:lnTo>
                    <a:lnTo>
                      <a:pt x="111" y="43"/>
                    </a:lnTo>
                    <a:lnTo>
                      <a:pt x="111" y="43"/>
                    </a:lnTo>
                    <a:lnTo>
                      <a:pt x="111" y="44"/>
                    </a:lnTo>
                    <a:lnTo>
                      <a:pt x="111" y="44"/>
                    </a:lnTo>
                    <a:lnTo>
                      <a:pt x="111" y="45"/>
                    </a:lnTo>
                    <a:lnTo>
                      <a:pt x="111" y="45"/>
                    </a:lnTo>
                    <a:lnTo>
                      <a:pt x="111" y="45"/>
                    </a:lnTo>
                    <a:lnTo>
                      <a:pt x="110" y="45"/>
                    </a:lnTo>
                    <a:lnTo>
                      <a:pt x="110" y="45"/>
                    </a:lnTo>
                    <a:lnTo>
                      <a:pt x="109" y="45"/>
                    </a:lnTo>
                    <a:lnTo>
                      <a:pt x="109" y="45"/>
                    </a:lnTo>
                    <a:lnTo>
                      <a:pt x="109" y="46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08" y="47"/>
                    </a:lnTo>
                    <a:lnTo>
                      <a:pt x="108" y="47"/>
                    </a:lnTo>
                    <a:lnTo>
                      <a:pt x="109" y="48"/>
                    </a:lnTo>
                    <a:lnTo>
                      <a:pt x="109" y="48"/>
                    </a:lnTo>
                    <a:lnTo>
                      <a:pt x="109" y="49"/>
                    </a:lnTo>
                    <a:lnTo>
                      <a:pt x="108" y="49"/>
                    </a:lnTo>
                    <a:lnTo>
                      <a:pt x="108" y="49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7" y="55"/>
                    </a:lnTo>
                    <a:lnTo>
                      <a:pt x="107" y="56"/>
                    </a:lnTo>
                    <a:lnTo>
                      <a:pt x="107" y="56"/>
                    </a:lnTo>
                    <a:lnTo>
                      <a:pt x="107" y="56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8" y="57"/>
                    </a:lnTo>
                    <a:lnTo>
                      <a:pt x="108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9"/>
                    </a:lnTo>
                    <a:lnTo>
                      <a:pt x="107" y="59"/>
                    </a:lnTo>
                    <a:lnTo>
                      <a:pt x="106" y="59"/>
                    </a:lnTo>
                    <a:lnTo>
                      <a:pt x="106" y="59"/>
                    </a:lnTo>
                    <a:lnTo>
                      <a:pt x="105" y="59"/>
                    </a:lnTo>
                    <a:lnTo>
                      <a:pt x="105" y="59"/>
                    </a:lnTo>
                    <a:lnTo>
                      <a:pt x="105" y="59"/>
                    </a:lnTo>
                    <a:lnTo>
                      <a:pt x="104" y="59"/>
                    </a:lnTo>
                    <a:lnTo>
                      <a:pt x="104" y="60"/>
                    </a:lnTo>
                    <a:lnTo>
                      <a:pt x="104" y="60"/>
                    </a:lnTo>
                    <a:lnTo>
                      <a:pt x="104" y="59"/>
                    </a:lnTo>
                    <a:lnTo>
                      <a:pt x="103" y="59"/>
                    </a:lnTo>
                    <a:lnTo>
                      <a:pt x="103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1" y="59"/>
                    </a:lnTo>
                    <a:lnTo>
                      <a:pt x="101" y="59"/>
                    </a:lnTo>
                    <a:lnTo>
                      <a:pt x="100" y="59"/>
                    </a:lnTo>
                    <a:lnTo>
                      <a:pt x="100" y="60"/>
                    </a:lnTo>
                    <a:lnTo>
                      <a:pt x="100" y="60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8" y="59"/>
                    </a:lnTo>
                    <a:lnTo>
                      <a:pt x="98" y="59"/>
                    </a:lnTo>
                    <a:lnTo>
                      <a:pt x="98" y="59"/>
                    </a:lnTo>
                    <a:lnTo>
                      <a:pt x="97" y="59"/>
                    </a:lnTo>
                    <a:lnTo>
                      <a:pt x="97" y="59"/>
                    </a:lnTo>
                    <a:lnTo>
                      <a:pt x="96" y="59"/>
                    </a:lnTo>
                    <a:lnTo>
                      <a:pt x="96" y="58"/>
                    </a:lnTo>
                    <a:lnTo>
                      <a:pt x="96" y="58"/>
                    </a:lnTo>
                    <a:lnTo>
                      <a:pt x="96" y="58"/>
                    </a:lnTo>
                    <a:lnTo>
                      <a:pt x="96" y="58"/>
                    </a:lnTo>
                    <a:lnTo>
                      <a:pt x="96" y="57"/>
                    </a:lnTo>
                    <a:lnTo>
                      <a:pt x="96" y="57"/>
                    </a:lnTo>
                    <a:lnTo>
                      <a:pt x="95" y="57"/>
                    </a:lnTo>
                    <a:lnTo>
                      <a:pt x="95" y="57"/>
                    </a:lnTo>
                    <a:lnTo>
                      <a:pt x="94" y="57"/>
                    </a:lnTo>
                    <a:lnTo>
                      <a:pt x="94" y="56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92" y="56"/>
                    </a:lnTo>
                    <a:lnTo>
                      <a:pt x="92" y="56"/>
                    </a:lnTo>
                    <a:lnTo>
                      <a:pt x="92" y="56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88" y="56"/>
                    </a:lnTo>
                    <a:lnTo>
                      <a:pt x="88" y="56"/>
                    </a:lnTo>
                    <a:lnTo>
                      <a:pt x="88" y="56"/>
                    </a:lnTo>
                    <a:lnTo>
                      <a:pt x="87" y="56"/>
                    </a:lnTo>
                    <a:lnTo>
                      <a:pt x="87" y="55"/>
                    </a:lnTo>
                    <a:lnTo>
                      <a:pt x="86" y="55"/>
                    </a:lnTo>
                    <a:lnTo>
                      <a:pt x="86" y="55"/>
                    </a:lnTo>
                    <a:lnTo>
                      <a:pt x="86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86" y="52"/>
                    </a:lnTo>
                    <a:lnTo>
                      <a:pt x="85" y="52"/>
                    </a:lnTo>
                    <a:lnTo>
                      <a:pt x="85" y="52"/>
                    </a:lnTo>
                    <a:lnTo>
                      <a:pt x="85" y="52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1"/>
                    </a:lnTo>
                    <a:lnTo>
                      <a:pt x="83" y="51"/>
                    </a:lnTo>
                    <a:lnTo>
                      <a:pt x="83" y="51"/>
                    </a:lnTo>
                    <a:lnTo>
                      <a:pt x="83" y="51"/>
                    </a:lnTo>
                    <a:lnTo>
                      <a:pt x="82" y="51"/>
                    </a:lnTo>
                    <a:lnTo>
                      <a:pt x="82" y="50"/>
                    </a:lnTo>
                    <a:lnTo>
                      <a:pt x="82" y="50"/>
                    </a:lnTo>
                    <a:lnTo>
                      <a:pt x="82" y="50"/>
                    </a:lnTo>
                    <a:lnTo>
                      <a:pt x="82" y="50"/>
                    </a:lnTo>
                    <a:lnTo>
                      <a:pt x="82" y="50"/>
                    </a:lnTo>
                    <a:lnTo>
                      <a:pt x="81" y="50"/>
                    </a:lnTo>
                    <a:lnTo>
                      <a:pt x="81" y="50"/>
                    </a:lnTo>
                    <a:lnTo>
                      <a:pt x="80" y="50"/>
                    </a:lnTo>
                    <a:lnTo>
                      <a:pt x="80" y="50"/>
                    </a:lnTo>
                    <a:lnTo>
                      <a:pt x="80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79" y="51"/>
                    </a:lnTo>
                    <a:lnTo>
                      <a:pt x="79" y="51"/>
                    </a:lnTo>
                    <a:lnTo>
                      <a:pt x="79" y="50"/>
                    </a:lnTo>
                    <a:lnTo>
                      <a:pt x="78" y="50"/>
                    </a:lnTo>
                    <a:lnTo>
                      <a:pt x="78" y="50"/>
                    </a:lnTo>
                    <a:lnTo>
                      <a:pt x="77" y="50"/>
                    </a:lnTo>
                    <a:lnTo>
                      <a:pt x="77" y="50"/>
                    </a:lnTo>
                    <a:lnTo>
                      <a:pt x="77" y="50"/>
                    </a:lnTo>
                    <a:lnTo>
                      <a:pt x="77" y="51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75" y="52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3" y="51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2" y="50"/>
                    </a:lnTo>
                    <a:lnTo>
                      <a:pt x="72" y="50"/>
                    </a:lnTo>
                    <a:lnTo>
                      <a:pt x="72" y="50"/>
                    </a:lnTo>
                    <a:lnTo>
                      <a:pt x="72" y="50"/>
                    </a:lnTo>
                    <a:lnTo>
                      <a:pt x="71" y="5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8" y="49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5" y="48"/>
                    </a:lnTo>
                    <a:lnTo>
                      <a:pt x="65" y="49"/>
                    </a:lnTo>
                    <a:lnTo>
                      <a:pt x="64" y="49"/>
                    </a:lnTo>
                    <a:lnTo>
                      <a:pt x="64" y="50"/>
                    </a:lnTo>
                    <a:lnTo>
                      <a:pt x="64" y="50"/>
                    </a:lnTo>
                    <a:lnTo>
                      <a:pt x="63" y="50"/>
                    </a:lnTo>
                    <a:lnTo>
                      <a:pt x="63" y="50"/>
                    </a:lnTo>
                    <a:lnTo>
                      <a:pt x="62" y="50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61" y="49"/>
                    </a:lnTo>
                    <a:lnTo>
                      <a:pt x="61" y="48"/>
                    </a:lnTo>
                    <a:lnTo>
                      <a:pt x="61" y="48"/>
                    </a:lnTo>
                    <a:lnTo>
                      <a:pt x="61" y="48"/>
                    </a:lnTo>
                    <a:lnTo>
                      <a:pt x="60" y="48"/>
                    </a:lnTo>
                    <a:lnTo>
                      <a:pt x="60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57" y="48"/>
                    </a:lnTo>
                    <a:lnTo>
                      <a:pt x="57" y="48"/>
                    </a:lnTo>
                    <a:lnTo>
                      <a:pt x="56" y="48"/>
                    </a:lnTo>
                    <a:lnTo>
                      <a:pt x="55" y="48"/>
                    </a:lnTo>
                    <a:lnTo>
                      <a:pt x="55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2" y="47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51" y="48"/>
                    </a:lnTo>
                    <a:lnTo>
                      <a:pt x="51" y="48"/>
                    </a:lnTo>
                    <a:lnTo>
                      <a:pt x="50" y="48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46" y="46"/>
                    </a:lnTo>
                    <a:lnTo>
                      <a:pt x="46" y="45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5" y="46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3" y="46"/>
                    </a:lnTo>
                    <a:lnTo>
                      <a:pt x="43" y="47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4" name="Freeform 79">
                <a:extLst>
                  <a:ext uri="{FF2B5EF4-FFF2-40B4-BE49-F238E27FC236}">
                    <a16:creationId xmlns:a16="http://schemas.microsoft.com/office/drawing/2014/main" xmlns="" id="{B9D4BF96-66D4-48F4-9AF0-B33FE36F0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825" y="5984876"/>
                <a:ext cx="131763" cy="68263"/>
              </a:xfrm>
              <a:custGeom>
                <a:avLst/>
                <a:gdLst>
                  <a:gd name="T0" fmla="*/ 41 w 83"/>
                  <a:gd name="T1" fmla="*/ 0 h 43"/>
                  <a:gd name="T2" fmla="*/ 45 w 83"/>
                  <a:gd name="T3" fmla="*/ 1 h 43"/>
                  <a:gd name="T4" fmla="*/ 47 w 83"/>
                  <a:gd name="T5" fmla="*/ 3 h 43"/>
                  <a:gd name="T6" fmla="*/ 50 w 83"/>
                  <a:gd name="T7" fmla="*/ 3 h 43"/>
                  <a:gd name="T8" fmla="*/ 55 w 83"/>
                  <a:gd name="T9" fmla="*/ 2 h 43"/>
                  <a:gd name="T10" fmla="*/ 58 w 83"/>
                  <a:gd name="T11" fmla="*/ 4 h 43"/>
                  <a:gd name="T12" fmla="*/ 61 w 83"/>
                  <a:gd name="T13" fmla="*/ 3 h 43"/>
                  <a:gd name="T14" fmla="*/ 64 w 83"/>
                  <a:gd name="T15" fmla="*/ 4 h 43"/>
                  <a:gd name="T16" fmla="*/ 68 w 83"/>
                  <a:gd name="T17" fmla="*/ 5 h 43"/>
                  <a:gd name="T18" fmla="*/ 69 w 83"/>
                  <a:gd name="T19" fmla="*/ 7 h 43"/>
                  <a:gd name="T20" fmla="*/ 73 w 83"/>
                  <a:gd name="T21" fmla="*/ 5 h 43"/>
                  <a:gd name="T22" fmla="*/ 75 w 83"/>
                  <a:gd name="T23" fmla="*/ 5 h 43"/>
                  <a:gd name="T24" fmla="*/ 78 w 83"/>
                  <a:gd name="T25" fmla="*/ 5 h 43"/>
                  <a:gd name="T26" fmla="*/ 80 w 83"/>
                  <a:gd name="T27" fmla="*/ 7 h 43"/>
                  <a:gd name="T28" fmla="*/ 82 w 83"/>
                  <a:gd name="T29" fmla="*/ 9 h 43"/>
                  <a:gd name="T30" fmla="*/ 80 w 83"/>
                  <a:gd name="T31" fmla="*/ 12 h 43"/>
                  <a:gd name="T32" fmla="*/ 78 w 83"/>
                  <a:gd name="T33" fmla="*/ 15 h 43"/>
                  <a:gd name="T34" fmla="*/ 75 w 83"/>
                  <a:gd name="T35" fmla="*/ 19 h 43"/>
                  <a:gd name="T36" fmla="*/ 73 w 83"/>
                  <a:gd name="T37" fmla="*/ 22 h 43"/>
                  <a:gd name="T38" fmla="*/ 70 w 83"/>
                  <a:gd name="T39" fmla="*/ 25 h 43"/>
                  <a:gd name="T40" fmla="*/ 69 w 83"/>
                  <a:gd name="T41" fmla="*/ 28 h 43"/>
                  <a:gd name="T42" fmla="*/ 66 w 83"/>
                  <a:gd name="T43" fmla="*/ 29 h 43"/>
                  <a:gd name="T44" fmla="*/ 62 w 83"/>
                  <a:gd name="T45" fmla="*/ 30 h 43"/>
                  <a:gd name="T46" fmla="*/ 60 w 83"/>
                  <a:gd name="T47" fmla="*/ 28 h 43"/>
                  <a:gd name="T48" fmla="*/ 60 w 83"/>
                  <a:gd name="T49" fmla="*/ 30 h 43"/>
                  <a:gd name="T50" fmla="*/ 58 w 83"/>
                  <a:gd name="T51" fmla="*/ 30 h 43"/>
                  <a:gd name="T52" fmla="*/ 58 w 83"/>
                  <a:gd name="T53" fmla="*/ 32 h 43"/>
                  <a:gd name="T54" fmla="*/ 56 w 83"/>
                  <a:gd name="T55" fmla="*/ 33 h 43"/>
                  <a:gd name="T56" fmla="*/ 53 w 83"/>
                  <a:gd name="T57" fmla="*/ 34 h 43"/>
                  <a:gd name="T58" fmla="*/ 49 w 83"/>
                  <a:gd name="T59" fmla="*/ 36 h 43"/>
                  <a:gd name="T60" fmla="*/ 48 w 83"/>
                  <a:gd name="T61" fmla="*/ 41 h 43"/>
                  <a:gd name="T62" fmla="*/ 44 w 83"/>
                  <a:gd name="T63" fmla="*/ 42 h 43"/>
                  <a:gd name="T64" fmla="*/ 37 w 83"/>
                  <a:gd name="T65" fmla="*/ 41 h 43"/>
                  <a:gd name="T66" fmla="*/ 33 w 83"/>
                  <a:gd name="T67" fmla="*/ 43 h 43"/>
                  <a:gd name="T68" fmla="*/ 29 w 83"/>
                  <a:gd name="T69" fmla="*/ 43 h 43"/>
                  <a:gd name="T70" fmla="*/ 24 w 83"/>
                  <a:gd name="T71" fmla="*/ 42 h 43"/>
                  <a:gd name="T72" fmla="*/ 23 w 83"/>
                  <a:gd name="T73" fmla="*/ 38 h 43"/>
                  <a:gd name="T74" fmla="*/ 22 w 83"/>
                  <a:gd name="T75" fmla="*/ 35 h 43"/>
                  <a:gd name="T76" fmla="*/ 18 w 83"/>
                  <a:gd name="T77" fmla="*/ 34 h 43"/>
                  <a:gd name="T78" fmla="*/ 16 w 83"/>
                  <a:gd name="T79" fmla="*/ 32 h 43"/>
                  <a:gd name="T80" fmla="*/ 12 w 83"/>
                  <a:gd name="T81" fmla="*/ 32 h 43"/>
                  <a:gd name="T82" fmla="*/ 10 w 83"/>
                  <a:gd name="T83" fmla="*/ 28 h 43"/>
                  <a:gd name="T84" fmla="*/ 6 w 83"/>
                  <a:gd name="T85" fmla="*/ 29 h 43"/>
                  <a:gd name="T86" fmla="*/ 3 w 83"/>
                  <a:gd name="T87" fmla="*/ 28 h 43"/>
                  <a:gd name="T88" fmla="*/ 1 w 83"/>
                  <a:gd name="T89" fmla="*/ 25 h 43"/>
                  <a:gd name="T90" fmla="*/ 0 w 83"/>
                  <a:gd name="T91" fmla="*/ 21 h 43"/>
                  <a:gd name="T92" fmla="*/ 9 w 83"/>
                  <a:gd name="T93" fmla="*/ 17 h 43"/>
                  <a:gd name="T94" fmla="*/ 16 w 83"/>
                  <a:gd name="T95" fmla="*/ 15 h 43"/>
                  <a:gd name="T96" fmla="*/ 19 w 83"/>
                  <a:gd name="T97" fmla="*/ 15 h 43"/>
                  <a:gd name="T98" fmla="*/ 23 w 83"/>
                  <a:gd name="T99" fmla="*/ 13 h 43"/>
                  <a:gd name="T100" fmla="*/ 26 w 83"/>
                  <a:gd name="T101" fmla="*/ 12 h 43"/>
                  <a:gd name="T102" fmla="*/ 29 w 83"/>
                  <a:gd name="T103" fmla="*/ 11 h 43"/>
                  <a:gd name="T104" fmla="*/ 29 w 83"/>
                  <a:gd name="T105" fmla="*/ 8 h 43"/>
                  <a:gd name="T106" fmla="*/ 31 w 83"/>
                  <a:gd name="T107" fmla="*/ 5 h 43"/>
                  <a:gd name="T108" fmla="*/ 34 w 83"/>
                  <a:gd name="T109" fmla="*/ 4 h 43"/>
                  <a:gd name="T110" fmla="*/ 36 w 83"/>
                  <a:gd name="T111" fmla="*/ 1 h 43"/>
                  <a:gd name="T112" fmla="*/ 38 w 83"/>
                  <a:gd name="T11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3" h="43">
                    <a:moveTo>
                      <a:pt x="39" y="2"/>
                    </a:moveTo>
                    <a:lnTo>
                      <a:pt x="39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4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9" y="5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73" y="5"/>
                    </a:lnTo>
                    <a:lnTo>
                      <a:pt x="74" y="5"/>
                    </a:lnTo>
                    <a:lnTo>
                      <a:pt x="74" y="5"/>
                    </a:lnTo>
                    <a:lnTo>
                      <a:pt x="75" y="5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7" y="5"/>
                    </a:lnTo>
                    <a:lnTo>
                      <a:pt x="77" y="5"/>
                    </a:lnTo>
                    <a:lnTo>
                      <a:pt x="78" y="5"/>
                    </a:lnTo>
                    <a:lnTo>
                      <a:pt x="78" y="5"/>
                    </a:lnTo>
                    <a:lnTo>
                      <a:pt x="78" y="5"/>
                    </a:lnTo>
                    <a:lnTo>
                      <a:pt x="78" y="5"/>
                    </a:lnTo>
                    <a:lnTo>
                      <a:pt x="78" y="5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80" y="6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81" y="7"/>
                    </a:lnTo>
                    <a:lnTo>
                      <a:pt x="81" y="7"/>
                    </a:lnTo>
                    <a:lnTo>
                      <a:pt x="81" y="7"/>
                    </a:lnTo>
                    <a:lnTo>
                      <a:pt x="82" y="7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3" y="10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2" y="12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0" y="14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8" y="15"/>
                    </a:lnTo>
                    <a:lnTo>
                      <a:pt x="78" y="16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7" y="17"/>
                    </a:lnTo>
                    <a:lnTo>
                      <a:pt x="77" y="18"/>
                    </a:lnTo>
                    <a:lnTo>
                      <a:pt x="77" y="18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5" y="20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73" y="22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71" y="23"/>
                    </a:lnTo>
                    <a:lnTo>
                      <a:pt x="71" y="23"/>
                    </a:lnTo>
                    <a:lnTo>
                      <a:pt x="70" y="23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0" y="25"/>
                    </a:lnTo>
                    <a:lnTo>
                      <a:pt x="70" y="25"/>
                    </a:lnTo>
                    <a:lnTo>
                      <a:pt x="70" y="25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7"/>
                    </a:lnTo>
                    <a:lnTo>
                      <a:pt x="69" y="27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68" y="28"/>
                    </a:lnTo>
                    <a:lnTo>
                      <a:pt x="68" y="29"/>
                    </a:lnTo>
                    <a:lnTo>
                      <a:pt x="68" y="29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7" y="29"/>
                    </a:lnTo>
                    <a:lnTo>
                      <a:pt x="67" y="29"/>
                    </a:lnTo>
                    <a:lnTo>
                      <a:pt x="66" y="29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2" y="30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1" y="28"/>
                    </a:lnTo>
                    <a:lnTo>
                      <a:pt x="61" y="27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30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1"/>
                    </a:lnTo>
                    <a:lnTo>
                      <a:pt x="59" y="31"/>
                    </a:lnTo>
                    <a:lnTo>
                      <a:pt x="59" y="30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1"/>
                    </a:lnTo>
                    <a:lnTo>
                      <a:pt x="58" y="31"/>
                    </a:lnTo>
                    <a:lnTo>
                      <a:pt x="58" y="31"/>
                    </a:lnTo>
                    <a:lnTo>
                      <a:pt x="58" y="30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7" y="32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6" y="33"/>
                    </a:lnTo>
                    <a:lnTo>
                      <a:pt x="56" y="33"/>
                    </a:lnTo>
                    <a:lnTo>
                      <a:pt x="56" y="33"/>
                    </a:lnTo>
                    <a:lnTo>
                      <a:pt x="55" y="33"/>
                    </a:lnTo>
                    <a:lnTo>
                      <a:pt x="55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2" y="35"/>
                    </a:lnTo>
                    <a:lnTo>
                      <a:pt x="52" y="35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8" y="36"/>
                    </a:lnTo>
                    <a:lnTo>
                      <a:pt x="48" y="37"/>
                    </a:lnTo>
                    <a:lnTo>
                      <a:pt x="48" y="37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40"/>
                    </a:lnTo>
                    <a:lnTo>
                      <a:pt x="48" y="41"/>
                    </a:lnTo>
                    <a:lnTo>
                      <a:pt x="48" y="41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7" y="42"/>
                    </a:lnTo>
                    <a:lnTo>
                      <a:pt x="47" y="42"/>
                    </a:lnTo>
                    <a:lnTo>
                      <a:pt x="46" y="42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3" y="42"/>
                    </a:lnTo>
                    <a:lnTo>
                      <a:pt x="42" y="42"/>
                    </a:lnTo>
                    <a:lnTo>
                      <a:pt x="41" y="42"/>
                    </a:lnTo>
                    <a:lnTo>
                      <a:pt x="40" y="42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7" y="41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5" y="42"/>
                    </a:lnTo>
                    <a:lnTo>
                      <a:pt x="35" y="42"/>
                    </a:lnTo>
                    <a:lnTo>
                      <a:pt x="35" y="42"/>
                    </a:lnTo>
                    <a:lnTo>
                      <a:pt x="34" y="43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1" y="43"/>
                    </a:lnTo>
                    <a:lnTo>
                      <a:pt x="31" y="43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4" y="42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4" y="4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22" y="34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4" y="19"/>
                    </a:lnTo>
                    <a:lnTo>
                      <a:pt x="5" y="18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5" name="Freeform 80">
                <a:extLst>
                  <a:ext uri="{FF2B5EF4-FFF2-40B4-BE49-F238E27FC236}">
                    <a16:creationId xmlns:a16="http://schemas.microsoft.com/office/drawing/2014/main" xmlns="" id="{644F3CD0-FCDD-4D92-9325-753BEC0E2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6275" y="6016626"/>
                <a:ext cx="149225" cy="109538"/>
              </a:xfrm>
              <a:custGeom>
                <a:avLst/>
                <a:gdLst>
                  <a:gd name="T0" fmla="*/ 55 w 94"/>
                  <a:gd name="T1" fmla="*/ 8 h 69"/>
                  <a:gd name="T2" fmla="*/ 62 w 94"/>
                  <a:gd name="T3" fmla="*/ 8 h 69"/>
                  <a:gd name="T4" fmla="*/ 68 w 94"/>
                  <a:gd name="T5" fmla="*/ 12 h 69"/>
                  <a:gd name="T6" fmla="*/ 74 w 94"/>
                  <a:gd name="T7" fmla="*/ 15 h 69"/>
                  <a:gd name="T8" fmla="*/ 76 w 94"/>
                  <a:gd name="T9" fmla="*/ 22 h 69"/>
                  <a:gd name="T10" fmla="*/ 81 w 94"/>
                  <a:gd name="T11" fmla="*/ 26 h 69"/>
                  <a:gd name="T12" fmla="*/ 82 w 94"/>
                  <a:gd name="T13" fmla="*/ 34 h 69"/>
                  <a:gd name="T14" fmla="*/ 85 w 94"/>
                  <a:gd name="T15" fmla="*/ 38 h 69"/>
                  <a:gd name="T16" fmla="*/ 93 w 94"/>
                  <a:gd name="T17" fmla="*/ 38 h 69"/>
                  <a:gd name="T18" fmla="*/ 90 w 94"/>
                  <a:gd name="T19" fmla="*/ 40 h 69"/>
                  <a:gd name="T20" fmla="*/ 86 w 94"/>
                  <a:gd name="T21" fmla="*/ 45 h 69"/>
                  <a:gd name="T22" fmla="*/ 87 w 94"/>
                  <a:gd name="T23" fmla="*/ 51 h 69"/>
                  <a:gd name="T24" fmla="*/ 85 w 94"/>
                  <a:gd name="T25" fmla="*/ 50 h 69"/>
                  <a:gd name="T26" fmla="*/ 77 w 94"/>
                  <a:gd name="T27" fmla="*/ 46 h 69"/>
                  <a:gd name="T28" fmla="*/ 73 w 94"/>
                  <a:gd name="T29" fmla="*/ 46 h 69"/>
                  <a:gd name="T30" fmla="*/ 74 w 94"/>
                  <a:gd name="T31" fmla="*/ 42 h 69"/>
                  <a:gd name="T32" fmla="*/ 77 w 94"/>
                  <a:gd name="T33" fmla="*/ 36 h 69"/>
                  <a:gd name="T34" fmla="*/ 72 w 94"/>
                  <a:gd name="T35" fmla="*/ 35 h 69"/>
                  <a:gd name="T36" fmla="*/ 68 w 94"/>
                  <a:gd name="T37" fmla="*/ 32 h 69"/>
                  <a:gd name="T38" fmla="*/ 67 w 94"/>
                  <a:gd name="T39" fmla="*/ 32 h 69"/>
                  <a:gd name="T40" fmla="*/ 63 w 94"/>
                  <a:gd name="T41" fmla="*/ 34 h 69"/>
                  <a:gd name="T42" fmla="*/ 59 w 94"/>
                  <a:gd name="T43" fmla="*/ 31 h 69"/>
                  <a:gd name="T44" fmla="*/ 59 w 94"/>
                  <a:gd name="T45" fmla="*/ 26 h 69"/>
                  <a:gd name="T46" fmla="*/ 53 w 94"/>
                  <a:gd name="T47" fmla="*/ 25 h 69"/>
                  <a:gd name="T48" fmla="*/ 55 w 94"/>
                  <a:gd name="T49" fmla="*/ 21 h 69"/>
                  <a:gd name="T50" fmla="*/ 51 w 94"/>
                  <a:gd name="T51" fmla="*/ 17 h 69"/>
                  <a:gd name="T52" fmla="*/ 54 w 94"/>
                  <a:gd name="T53" fmla="*/ 13 h 69"/>
                  <a:gd name="T54" fmla="*/ 52 w 94"/>
                  <a:gd name="T55" fmla="*/ 12 h 69"/>
                  <a:gd name="T56" fmla="*/ 50 w 94"/>
                  <a:gd name="T57" fmla="*/ 11 h 69"/>
                  <a:gd name="T58" fmla="*/ 50 w 94"/>
                  <a:gd name="T59" fmla="*/ 9 h 69"/>
                  <a:gd name="T60" fmla="*/ 48 w 94"/>
                  <a:gd name="T61" fmla="*/ 10 h 69"/>
                  <a:gd name="T62" fmla="*/ 47 w 94"/>
                  <a:gd name="T63" fmla="*/ 13 h 69"/>
                  <a:gd name="T64" fmla="*/ 46 w 94"/>
                  <a:gd name="T65" fmla="*/ 18 h 69"/>
                  <a:gd name="T66" fmla="*/ 45 w 94"/>
                  <a:gd name="T67" fmla="*/ 24 h 69"/>
                  <a:gd name="T68" fmla="*/ 45 w 94"/>
                  <a:gd name="T69" fmla="*/ 28 h 69"/>
                  <a:gd name="T70" fmla="*/ 48 w 94"/>
                  <a:gd name="T71" fmla="*/ 31 h 69"/>
                  <a:gd name="T72" fmla="*/ 49 w 94"/>
                  <a:gd name="T73" fmla="*/ 33 h 69"/>
                  <a:gd name="T74" fmla="*/ 50 w 94"/>
                  <a:gd name="T75" fmla="*/ 38 h 69"/>
                  <a:gd name="T76" fmla="*/ 54 w 94"/>
                  <a:gd name="T77" fmla="*/ 41 h 69"/>
                  <a:gd name="T78" fmla="*/ 52 w 94"/>
                  <a:gd name="T79" fmla="*/ 49 h 69"/>
                  <a:gd name="T80" fmla="*/ 49 w 94"/>
                  <a:gd name="T81" fmla="*/ 56 h 69"/>
                  <a:gd name="T82" fmla="*/ 43 w 94"/>
                  <a:gd name="T83" fmla="*/ 61 h 69"/>
                  <a:gd name="T84" fmla="*/ 38 w 94"/>
                  <a:gd name="T85" fmla="*/ 66 h 69"/>
                  <a:gd name="T86" fmla="*/ 30 w 94"/>
                  <a:gd name="T87" fmla="*/ 66 h 69"/>
                  <a:gd name="T88" fmla="*/ 20 w 94"/>
                  <a:gd name="T89" fmla="*/ 66 h 69"/>
                  <a:gd name="T90" fmla="*/ 13 w 94"/>
                  <a:gd name="T91" fmla="*/ 64 h 69"/>
                  <a:gd name="T92" fmla="*/ 2 w 94"/>
                  <a:gd name="T93" fmla="*/ 63 h 69"/>
                  <a:gd name="T94" fmla="*/ 0 w 94"/>
                  <a:gd name="T95" fmla="*/ 56 h 69"/>
                  <a:gd name="T96" fmla="*/ 5 w 94"/>
                  <a:gd name="T97" fmla="*/ 54 h 69"/>
                  <a:gd name="T98" fmla="*/ 9 w 94"/>
                  <a:gd name="T99" fmla="*/ 52 h 69"/>
                  <a:gd name="T100" fmla="*/ 12 w 94"/>
                  <a:gd name="T101" fmla="*/ 48 h 69"/>
                  <a:gd name="T102" fmla="*/ 16 w 94"/>
                  <a:gd name="T103" fmla="*/ 44 h 69"/>
                  <a:gd name="T104" fmla="*/ 19 w 94"/>
                  <a:gd name="T105" fmla="*/ 39 h 69"/>
                  <a:gd name="T106" fmla="*/ 19 w 94"/>
                  <a:gd name="T107" fmla="*/ 34 h 69"/>
                  <a:gd name="T108" fmla="*/ 18 w 94"/>
                  <a:gd name="T109" fmla="*/ 28 h 69"/>
                  <a:gd name="T110" fmla="*/ 23 w 94"/>
                  <a:gd name="T111" fmla="*/ 25 h 69"/>
                  <a:gd name="T112" fmla="*/ 24 w 94"/>
                  <a:gd name="T113" fmla="*/ 19 h 69"/>
                  <a:gd name="T114" fmla="*/ 30 w 94"/>
                  <a:gd name="T115" fmla="*/ 16 h 69"/>
                  <a:gd name="T116" fmla="*/ 36 w 94"/>
                  <a:gd name="T117" fmla="*/ 12 h 69"/>
                  <a:gd name="T118" fmla="*/ 39 w 94"/>
                  <a:gd name="T119" fmla="*/ 8 h 69"/>
                  <a:gd name="T120" fmla="*/ 45 w 94"/>
                  <a:gd name="T121" fmla="*/ 7 h 69"/>
                  <a:gd name="T122" fmla="*/ 51 w 94"/>
                  <a:gd name="T123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4" h="69">
                    <a:moveTo>
                      <a:pt x="52" y="1"/>
                    </a:moveTo>
                    <a:lnTo>
                      <a:pt x="52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7" y="10"/>
                    </a:lnTo>
                    <a:lnTo>
                      <a:pt x="57" y="9"/>
                    </a:lnTo>
                    <a:lnTo>
                      <a:pt x="58" y="9"/>
                    </a:lnTo>
                    <a:lnTo>
                      <a:pt x="59" y="9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3" y="9"/>
                    </a:lnTo>
                    <a:lnTo>
                      <a:pt x="63" y="10"/>
                    </a:lnTo>
                    <a:lnTo>
                      <a:pt x="64" y="10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1" y="14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5" y="20"/>
                    </a:lnTo>
                    <a:lnTo>
                      <a:pt x="75" y="20"/>
                    </a:lnTo>
                    <a:lnTo>
                      <a:pt x="76" y="20"/>
                    </a:lnTo>
                    <a:lnTo>
                      <a:pt x="76" y="21"/>
                    </a:lnTo>
                    <a:lnTo>
                      <a:pt x="76" y="21"/>
                    </a:lnTo>
                    <a:lnTo>
                      <a:pt x="76" y="21"/>
                    </a:lnTo>
                    <a:lnTo>
                      <a:pt x="76" y="22"/>
                    </a:lnTo>
                    <a:lnTo>
                      <a:pt x="77" y="22"/>
                    </a:lnTo>
                    <a:lnTo>
                      <a:pt x="78" y="22"/>
                    </a:lnTo>
                    <a:lnTo>
                      <a:pt x="78" y="22"/>
                    </a:lnTo>
                    <a:lnTo>
                      <a:pt x="79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81" y="23"/>
                    </a:lnTo>
                    <a:lnTo>
                      <a:pt x="81" y="23"/>
                    </a:lnTo>
                    <a:lnTo>
                      <a:pt x="81" y="23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1" y="26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8"/>
                    </a:lnTo>
                    <a:lnTo>
                      <a:pt x="81" y="28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30"/>
                    </a:lnTo>
                    <a:lnTo>
                      <a:pt x="82" y="30"/>
                    </a:lnTo>
                    <a:lnTo>
                      <a:pt x="82" y="31"/>
                    </a:lnTo>
                    <a:lnTo>
                      <a:pt x="82" y="31"/>
                    </a:lnTo>
                    <a:lnTo>
                      <a:pt x="82" y="31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2" y="33"/>
                    </a:lnTo>
                    <a:lnTo>
                      <a:pt x="82" y="33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4"/>
                    </a:lnTo>
                    <a:lnTo>
                      <a:pt x="82" y="35"/>
                    </a:lnTo>
                    <a:lnTo>
                      <a:pt x="81" y="35"/>
                    </a:lnTo>
                    <a:lnTo>
                      <a:pt x="81" y="35"/>
                    </a:lnTo>
                    <a:lnTo>
                      <a:pt x="81" y="35"/>
                    </a:lnTo>
                    <a:lnTo>
                      <a:pt x="81" y="36"/>
                    </a:lnTo>
                    <a:lnTo>
                      <a:pt x="81" y="36"/>
                    </a:lnTo>
                    <a:lnTo>
                      <a:pt x="81" y="37"/>
                    </a:lnTo>
                    <a:lnTo>
                      <a:pt x="81" y="38"/>
                    </a:lnTo>
                    <a:lnTo>
                      <a:pt x="81" y="38"/>
                    </a:lnTo>
                    <a:lnTo>
                      <a:pt x="81" y="39"/>
                    </a:lnTo>
                    <a:lnTo>
                      <a:pt x="82" y="39"/>
                    </a:lnTo>
                    <a:lnTo>
                      <a:pt x="82" y="39"/>
                    </a:lnTo>
                    <a:lnTo>
                      <a:pt x="83" y="39"/>
                    </a:lnTo>
                    <a:lnTo>
                      <a:pt x="83" y="39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5" y="38"/>
                    </a:lnTo>
                    <a:lnTo>
                      <a:pt x="85" y="38"/>
                    </a:lnTo>
                    <a:lnTo>
                      <a:pt x="86" y="38"/>
                    </a:lnTo>
                    <a:lnTo>
                      <a:pt x="86" y="37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87" y="36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9" y="36"/>
                    </a:lnTo>
                    <a:lnTo>
                      <a:pt x="90" y="36"/>
                    </a:lnTo>
                    <a:lnTo>
                      <a:pt x="90" y="35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1" y="37"/>
                    </a:lnTo>
                    <a:lnTo>
                      <a:pt x="91" y="37"/>
                    </a:lnTo>
                    <a:lnTo>
                      <a:pt x="92" y="37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3" y="38"/>
                    </a:lnTo>
                    <a:lnTo>
                      <a:pt x="93" y="39"/>
                    </a:lnTo>
                    <a:lnTo>
                      <a:pt x="93" y="39"/>
                    </a:lnTo>
                    <a:lnTo>
                      <a:pt x="94" y="39"/>
                    </a:lnTo>
                    <a:lnTo>
                      <a:pt x="94" y="39"/>
                    </a:lnTo>
                    <a:lnTo>
                      <a:pt x="94" y="39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9"/>
                    </a:lnTo>
                    <a:lnTo>
                      <a:pt x="94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7" y="40"/>
                    </a:lnTo>
                    <a:lnTo>
                      <a:pt x="87" y="41"/>
                    </a:lnTo>
                    <a:lnTo>
                      <a:pt x="87" y="41"/>
                    </a:lnTo>
                    <a:lnTo>
                      <a:pt x="87" y="41"/>
                    </a:lnTo>
                    <a:lnTo>
                      <a:pt x="87" y="41"/>
                    </a:lnTo>
                    <a:lnTo>
                      <a:pt x="87" y="42"/>
                    </a:lnTo>
                    <a:lnTo>
                      <a:pt x="86" y="42"/>
                    </a:lnTo>
                    <a:lnTo>
                      <a:pt x="86" y="42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6" y="44"/>
                    </a:lnTo>
                    <a:lnTo>
                      <a:pt x="86" y="44"/>
                    </a:lnTo>
                    <a:lnTo>
                      <a:pt x="86" y="45"/>
                    </a:lnTo>
                    <a:lnTo>
                      <a:pt x="85" y="45"/>
                    </a:lnTo>
                    <a:lnTo>
                      <a:pt x="85" y="45"/>
                    </a:lnTo>
                    <a:lnTo>
                      <a:pt x="85" y="46"/>
                    </a:lnTo>
                    <a:lnTo>
                      <a:pt x="85" y="46"/>
                    </a:lnTo>
                    <a:lnTo>
                      <a:pt x="85" y="46"/>
                    </a:lnTo>
                    <a:lnTo>
                      <a:pt x="85" y="47"/>
                    </a:lnTo>
                    <a:lnTo>
                      <a:pt x="85" y="47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6" y="49"/>
                    </a:lnTo>
                    <a:lnTo>
                      <a:pt x="86" y="49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86" y="51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7" y="52"/>
                    </a:lnTo>
                    <a:lnTo>
                      <a:pt x="87" y="52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9" y="52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7" y="52"/>
                    </a:lnTo>
                    <a:lnTo>
                      <a:pt x="87" y="52"/>
                    </a:lnTo>
                    <a:lnTo>
                      <a:pt x="87" y="52"/>
                    </a:lnTo>
                    <a:lnTo>
                      <a:pt x="87" y="51"/>
                    </a:lnTo>
                    <a:lnTo>
                      <a:pt x="86" y="51"/>
                    </a:lnTo>
                    <a:lnTo>
                      <a:pt x="86" y="51"/>
                    </a:lnTo>
                    <a:lnTo>
                      <a:pt x="86" y="51"/>
                    </a:lnTo>
                    <a:lnTo>
                      <a:pt x="85" y="51"/>
                    </a:lnTo>
                    <a:lnTo>
                      <a:pt x="85" y="50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3" y="50"/>
                    </a:lnTo>
                    <a:lnTo>
                      <a:pt x="83" y="49"/>
                    </a:lnTo>
                    <a:lnTo>
                      <a:pt x="83" y="49"/>
                    </a:lnTo>
                    <a:lnTo>
                      <a:pt x="83" y="49"/>
                    </a:lnTo>
                    <a:lnTo>
                      <a:pt x="82" y="49"/>
                    </a:lnTo>
                    <a:lnTo>
                      <a:pt x="82" y="49"/>
                    </a:lnTo>
                    <a:lnTo>
                      <a:pt x="82" y="48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80" y="48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79" y="47"/>
                    </a:lnTo>
                    <a:lnTo>
                      <a:pt x="79" y="47"/>
                    </a:lnTo>
                    <a:lnTo>
                      <a:pt x="78" y="46"/>
                    </a:lnTo>
                    <a:lnTo>
                      <a:pt x="77" y="46"/>
                    </a:lnTo>
                    <a:lnTo>
                      <a:pt x="77" y="46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5" y="46"/>
                    </a:lnTo>
                    <a:lnTo>
                      <a:pt x="75" y="46"/>
                    </a:lnTo>
                    <a:lnTo>
                      <a:pt x="75" y="46"/>
                    </a:lnTo>
                    <a:lnTo>
                      <a:pt x="75" y="46"/>
                    </a:lnTo>
                    <a:lnTo>
                      <a:pt x="74" y="46"/>
                    </a:lnTo>
                    <a:lnTo>
                      <a:pt x="74" y="47"/>
                    </a:lnTo>
                    <a:lnTo>
                      <a:pt x="74" y="46"/>
                    </a:lnTo>
                    <a:lnTo>
                      <a:pt x="74" y="47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3" y="46"/>
                    </a:lnTo>
                    <a:lnTo>
                      <a:pt x="73" y="46"/>
                    </a:lnTo>
                    <a:lnTo>
                      <a:pt x="73" y="46"/>
                    </a:lnTo>
                    <a:lnTo>
                      <a:pt x="74" y="46"/>
                    </a:lnTo>
                    <a:lnTo>
                      <a:pt x="73" y="46"/>
                    </a:lnTo>
                    <a:lnTo>
                      <a:pt x="74" y="46"/>
                    </a:lnTo>
                    <a:lnTo>
                      <a:pt x="74" y="46"/>
                    </a:lnTo>
                    <a:lnTo>
                      <a:pt x="74" y="45"/>
                    </a:lnTo>
                    <a:lnTo>
                      <a:pt x="74" y="45"/>
                    </a:lnTo>
                    <a:lnTo>
                      <a:pt x="75" y="45"/>
                    </a:lnTo>
                    <a:lnTo>
                      <a:pt x="75" y="45"/>
                    </a:lnTo>
                    <a:lnTo>
                      <a:pt x="74" y="45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3" y="44"/>
                    </a:lnTo>
                    <a:lnTo>
                      <a:pt x="73" y="43"/>
                    </a:lnTo>
                    <a:lnTo>
                      <a:pt x="73" y="43"/>
                    </a:lnTo>
                    <a:lnTo>
                      <a:pt x="73" y="43"/>
                    </a:lnTo>
                    <a:lnTo>
                      <a:pt x="73" y="43"/>
                    </a:lnTo>
                    <a:lnTo>
                      <a:pt x="74" y="43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5" y="42"/>
                    </a:lnTo>
                    <a:lnTo>
                      <a:pt x="75" y="42"/>
                    </a:lnTo>
                    <a:lnTo>
                      <a:pt x="75" y="42"/>
                    </a:lnTo>
                    <a:lnTo>
                      <a:pt x="75" y="42"/>
                    </a:lnTo>
                    <a:lnTo>
                      <a:pt x="75" y="41"/>
                    </a:lnTo>
                    <a:lnTo>
                      <a:pt x="75" y="41"/>
                    </a:lnTo>
                    <a:lnTo>
                      <a:pt x="75" y="41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6" y="39"/>
                    </a:lnTo>
                    <a:lnTo>
                      <a:pt x="76" y="39"/>
                    </a:lnTo>
                    <a:lnTo>
                      <a:pt x="76" y="39"/>
                    </a:lnTo>
                    <a:lnTo>
                      <a:pt x="76" y="38"/>
                    </a:lnTo>
                    <a:lnTo>
                      <a:pt x="77" y="38"/>
                    </a:lnTo>
                    <a:lnTo>
                      <a:pt x="77" y="37"/>
                    </a:lnTo>
                    <a:lnTo>
                      <a:pt x="77" y="37"/>
                    </a:lnTo>
                    <a:lnTo>
                      <a:pt x="77" y="36"/>
                    </a:lnTo>
                    <a:lnTo>
                      <a:pt x="77" y="36"/>
                    </a:lnTo>
                    <a:lnTo>
                      <a:pt x="76" y="36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5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2" y="33"/>
                    </a:lnTo>
                    <a:lnTo>
                      <a:pt x="72" y="33"/>
                    </a:lnTo>
                    <a:lnTo>
                      <a:pt x="72" y="33"/>
                    </a:lnTo>
                    <a:lnTo>
                      <a:pt x="72" y="32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70" y="31"/>
                    </a:lnTo>
                    <a:lnTo>
                      <a:pt x="69" y="31"/>
                    </a:lnTo>
                    <a:lnTo>
                      <a:pt x="69" y="32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8" y="33"/>
                    </a:lnTo>
                    <a:lnTo>
                      <a:pt x="68" y="33"/>
                    </a:lnTo>
                    <a:lnTo>
                      <a:pt x="69" y="33"/>
                    </a:lnTo>
                    <a:lnTo>
                      <a:pt x="68" y="33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8" y="33"/>
                    </a:lnTo>
                    <a:lnTo>
                      <a:pt x="68" y="33"/>
                    </a:lnTo>
                    <a:lnTo>
                      <a:pt x="68" y="33"/>
                    </a:lnTo>
                    <a:lnTo>
                      <a:pt x="68" y="33"/>
                    </a:lnTo>
                    <a:lnTo>
                      <a:pt x="68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5" y="35"/>
                    </a:lnTo>
                    <a:lnTo>
                      <a:pt x="64" y="35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63" y="34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5"/>
                    </a:lnTo>
                    <a:lnTo>
                      <a:pt x="55" y="25"/>
                    </a:lnTo>
                    <a:lnTo>
                      <a:pt x="55" y="25"/>
                    </a:lnTo>
                    <a:lnTo>
                      <a:pt x="55" y="26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3" y="26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5" y="25"/>
                    </a:lnTo>
                    <a:lnTo>
                      <a:pt x="55" y="25"/>
                    </a:lnTo>
                    <a:lnTo>
                      <a:pt x="55" y="25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5" y="23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19"/>
                    </a:lnTo>
                    <a:lnTo>
                      <a:pt x="53" y="19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1" y="17"/>
                    </a:lnTo>
                    <a:lnTo>
                      <a:pt x="51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3" y="16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4" y="14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3" y="10"/>
                    </a:lnTo>
                    <a:lnTo>
                      <a:pt x="54" y="10"/>
                    </a:lnTo>
                    <a:lnTo>
                      <a:pt x="53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1" y="12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0" y="10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0" y="8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9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9" y="8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49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9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3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7" y="13"/>
                    </a:lnTo>
                    <a:lnTo>
                      <a:pt x="47" y="13"/>
                    </a:lnTo>
                    <a:lnTo>
                      <a:pt x="47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19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6" y="25"/>
                    </a:lnTo>
                    <a:lnTo>
                      <a:pt x="46" y="24"/>
                    </a:lnTo>
                    <a:lnTo>
                      <a:pt x="47" y="24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6" y="25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6" y="28"/>
                    </a:lnTo>
                    <a:lnTo>
                      <a:pt x="45" y="28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9" y="33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2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50" y="33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8" y="33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7"/>
                    </a:lnTo>
                    <a:lnTo>
                      <a:pt x="48" y="37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1" y="38"/>
                    </a:lnTo>
                    <a:lnTo>
                      <a:pt x="51" y="38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9"/>
                    </a:lnTo>
                    <a:lnTo>
                      <a:pt x="53" y="39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5" y="42"/>
                    </a:lnTo>
                    <a:lnTo>
                      <a:pt x="55" y="42"/>
                    </a:lnTo>
                    <a:lnTo>
                      <a:pt x="55" y="42"/>
                    </a:lnTo>
                    <a:lnTo>
                      <a:pt x="55" y="43"/>
                    </a:lnTo>
                    <a:lnTo>
                      <a:pt x="55" y="43"/>
                    </a:lnTo>
                    <a:lnTo>
                      <a:pt x="55" y="44"/>
                    </a:lnTo>
                    <a:lnTo>
                      <a:pt x="55" y="44"/>
                    </a:lnTo>
                    <a:lnTo>
                      <a:pt x="55" y="45"/>
                    </a:lnTo>
                    <a:lnTo>
                      <a:pt x="55" y="45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54" y="46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3" y="48"/>
                    </a:lnTo>
                    <a:lnTo>
                      <a:pt x="52" y="48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2" y="50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51" y="53"/>
                    </a:lnTo>
                    <a:lnTo>
                      <a:pt x="51" y="53"/>
                    </a:lnTo>
                    <a:lnTo>
                      <a:pt x="50" y="53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49" y="55"/>
                    </a:lnTo>
                    <a:lnTo>
                      <a:pt x="49" y="56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7" y="56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6" y="57"/>
                    </a:lnTo>
                    <a:lnTo>
                      <a:pt x="45" y="57"/>
                    </a:lnTo>
                    <a:lnTo>
                      <a:pt x="45" y="57"/>
                    </a:lnTo>
                    <a:lnTo>
                      <a:pt x="45" y="57"/>
                    </a:lnTo>
                    <a:lnTo>
                      <a:pt x="45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4" y="59"/>
                    </a:lnTo>
                    <a:lnTo>
                      <a:pt x="44" y="60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1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1" y="63"/>
                    </a:lnTo>
                    <a:lnTo>
                      <a:pt x="40" y="63"/>
                    </a:lnTo>
                    <a:lnTo>
                      <a:pt x="40" y="63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37" y="66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69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3" y="68"/>
                    </a:lnTo>
                    <a:lnTo>
                      <a:pt x="33" y="67"/>
                    </a:lnTo>
                    <a:lnTo>
                      <a:pt x="32" y="67"/>
                    </a:lnTo>
                    <a:lnTo>
                      <a:pt x="32" y="67"/>
                    </a:lnTo>
                    <a:lnTo>
                      <a:pt x="31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7" y="66"/>
                    </a:lnTo>
                    <a:lnTo>
                      <a:pt x="26" y="65"/>
                    </a:lnTo>
                    <a:lnTo>
                      <a:pt x="26" y="65"/>
                    </a:lnTo>
                    <a:lnTo>
                      <a:pt x="25" y="65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3" y="66"/>
                    </a:lnTo>
                    <a:lnTo>
                      <a:pt x="23" y="66"/>
                    </a:lnTo>
                    <a:lnTo>
                      <a:pt x="22" y="66"/>
                    </a:lnTo>
                    <a:lnTo>
                      <a:pt x="21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9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7" y="66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6" y="65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5" y="64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2" y="64"/>
                    </a:lnTo>
                    <a:lnTo>
                      <a:pt x="10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6" y="63"/>
                    </a:lnTo>
                    <a:lnTo>
                      <a:pt x="5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3" y="64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1" y="62"/>
                    </a:lnTo>
                    <a:lnTo>
                      <a:pt x="1" y="61"/>
                    </a:lnTo>
                    <a:lnTo>
                      <a:pt x="1" y="6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6" y="53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53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9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2" y="46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5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39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9" y="37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19" y="29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7" y="2"/>
                    </a:lnTo>
                    <a:lnTo>
                      <a:pt x="49" y="1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1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grpSp>
            <p:nvGrpSpPr>
              <p:cNvPr id="166" name="Agrupar 165">
                <a:extLst>
                  <a:ext uri="{FF2B5EF4-FFF2-40B4-BE49-F238E27FC236}">
                    <a16:creationId xmlns:a16="http://schemas.microsoft.com/office/drawing/2014/main" xmlns="" id="{A3717D64-A661-409E-AB9B-20EBD46299A7}"/>
                  </a:ext>
                </a:extLst>
              </p:cNvPr>
              <p:cNvGrpSpPr/>
              <p:nvPr/>
            </p:nvGrpSpPr>
            <p:grpSpPr>
              <a:xfrm>
                <a:off x="6061075" y="5551488"/>
                <a:ext cx="1301751" cy="755650"/>
                <a:chOff x="6061075" y="5551488"/>
                <a:chExt cx="1301751" cy="755650"/>
              </a:xfrm>
            </p:grpSpPr>
            <p:sp>
              <p:nvSpPr>
                <p:cNvPr id="167" name="Freeform 75">
                  <a:extLst>
                    <a:ext uri="{FF2B5EF4-FFF2-40B4-BE49-F238E27FC236}">
                      <a16:creationId xmlns:a16="http://schemas.microsoft.com/office/drawing/2014/main" xmlns="" id="{7022754F-8E3A-47EB-800D-A55C243099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27838" y="5853113"/>
                  <a:ext cx="100013" cy="173038"/>
                </a:xfrm>
                <a:custGeom>
                  <a:avLst/>
                  <a:gdLst>
                    <a:gd name="T0" fmla="*/ 36 w 63"/>
                    <a:gd name="T1" fmla="*/ 5 h 109"/>
                    <a:gd name="T2" fmla="*/ 36 w 63"/>
                    <a:gd name="T3" fmla="*/ 10 h 109"/>
                    <a:gd name="T4" fmla="*/ 37 w 63"/>
                    <a:gd name="T5" fmla="*/ 13 h 109"/>
                    <a:gd name="T6" fmla="*/ 40 w 63"/>
                    <a:gd name="T7" fmla="*/ 16 h 109"/>
                    <a:gd name="T8" fmla="*/ 37 w 63"/>
                    <a:gd name="T9" fmla="*/ 20 h 109"/>
                    <a:gd name="T10" fmla="*/ 41 w 63"/>
                    <a:gd name="T11" fmla="*/ 24 h 109"/>
                    <a:gd name="T12" fmla="*/ 45 w 63"/>
                    <a:gd name="T13" fmla="*/ 27 h 109"/>
                    <a:gd name="T14" fmla="*/ 48 w 63"/>
                    <a:gd name="T15" fmla="*/ 31 h 109"/>
                    <a:gd name="T16" fmla="*/ 52 w 63"/>
                    <a:gd name="T17" fmla="*/ 32 h 109"/>
                    <a:gd name="T18" fmla="*/ 56 w 63"/>
                    <a:gd name="T19" fmla="*/ 34 h 109"/>
                    <a:gd name="T20" fmla="*/ 59 w 63"/>
                    <a:gd name="T21" fmla="*/ 39 h 109"/>
                    <a:gd name="T22" fmla="*/ 58 w 63"/>
                    <a:gd name="T23" fmla="*/ 43 h 109"/>
                    <a:gd name="T24" fmla="*/ 57 w 63"/>
                    <a:gd name="T25" fmla="*/ 48 h 109"/>
                    <a:gd name="T26" fmla="*/ 55 w 63"/>
                    <a:gd name="T27" fmla="*/ 52 h 109"/>
                    <a:gd name="T28" fmla="*/ 51 w 63"/>
                    <a:gd name="T29" fmla="*/ 55 h 109"/>
                    <a:gd name="T30" fmla="*/ 52 w 63"/>
                    <a:gd name="T31" fmla="*/ 59 h 109"/>
                    <a:gd name="T32" fmla="*/ 53 w 63"/>
                    <a:gd name="T33" fmla="*/ 65 h 109"/>
                    <a:gd name="T34" fmla="*/ 56 w 63"/>
                    <a:gd name="T35" fmla="*/ 69 h 109"/>
                    <a:gd name="T36" fmla="*/ 59 w 63"/>
                    <a:gd name="T37" fmla="*/ 74 h 109"/>
                    <a:gd name="T38" fmla="*/ 59 w 63"/>
                    <a:gd name="T39" fmla="*/ 78 h 109"/>
                    <a:gd name="T40" fmla="*/ 62 w 63"/>
                    <a:gd name="T41" fmla="*/ 81 h 109"/>
                    <a:gd name="T42" fmla="*/ 62 w 63"/>
                    <a:gd name="T43" fmla="*/ 85 h 109"/>
                    <a:gd name="T44" fmla="*/ 60 w 63"/>
                    <a:gd name="T45" fmla="*/ 89 h 109"/>
                    <a:gd name="T46" fmla="*/ 61 w 63"/>
                    <a:gd name="T47" fmla="*/ 94 h 109"/>
                    <a:gd name="T48" fmla="*/ 60 w 63"/>
                    <a:gd name="T49" fmla="*/ 98 h 109"/>
                    <a:gd name="T50" fmla="*/ 62 w 63"/>
                    <a:gd name="T51" fmla="*/ 103 h 109"/>
                    <a:gd name="T52" fmla="*/ 62 w 63"/>
                    <a:gd name="T53" fmla="*/ 108 h 109"/>
                    <a:gd name="T54" fmla="*/ 56 w 63"/>
                    <a:gd name="T55" fmla="*/ 109 h 109"/>
                    <a:gd name="T56" fmla="*/ 51 w 63"/>
                    <a:gd name="T57" fmla="*/ 107 h 109"/>
                    <a:gd name="T58" fmla="*/ 46 w 63"/>
                    <a:gd name="T59" fmla="*/ 106 h 109"/>
                    <a:gd name="T60" fmla="*/ 41 w 63"/>
                    <a:gd name="T61" fmla="*/ 104 h 109"/>
                    <a:gd name="T62" fmla="*/ 36 w 63"/>
                    <a:gd name="T63" fmla="*/ 103 h 109"/>
                    <a:gd name="T64" fmla="*/ 31 w 63"/>
                    <a:gd name="T65" fmla="*/ 100 h 109"/>
                    <a:gd name="T66" fmla="*/ 26 w 63"/>
                    <a:gd name="T67" fmla="*/ 98 h 109"/>
                    <a:gd name="T68" fmla="*/ 22 w 63"/>
                    <a:gd name="T69" fmla="*/ 98 h 109"/>
                    <a:gd name="T70" fmla="*/ 21 w 63"/>
                    <a:gd name="T71" fmla="*/ 93 h 109"/>
                    <a:gd name="T72" fmla="*/ 23 w 63"/>
                    <a:gd name="T73" fmla="*/ 88 h 109"/>
                    <a:gd name="T74" fmla="*/ 19 w 63"/>
                    <a:gd name="T75" fmla="*/ 85 h 109"/>
                    <a:gd name="T76" fmla="*/ 16 w 63"/>
                    <a:gd name="T77" fmla="*/ 83 h 109"/>
                    <a:gd name="T78" fmla="*/ 14 w 63"/>
                    <a:gd name="T79" fmla="*/ 79 h 109"/>
                    <a:gd name="T80" fmla="*/ 10 w 63"/>
                    <a:gd name="T81" fmla="*/ 76 h 109"/>
                    <a:gd name="T82" fmla="*/ 10 w 63"/>
                    <a:gd name="T83" fmla="*/ 71 h 109"/>
                    <a:gd name="T84" fmla="*/ 7 w 63"/>
                    <a:gd name="T85" fmla="*/ 68 h 109"/>
                    <a:gd name="T86" fmla="*/ 6 w 63"/>
                    <a:gd name="T87" fmla="*/ 63 h 109"/>
                    <a:gd name="T88" fmla="*/ 6 w 63"/>
                    <a:gd name="T89" fmla="*/ 60 h 109"/>
                    <a:gd name="T90" fmla="*/ 3 w 63"/>
                    <a:gd name="T91" fmla="*/ 57 h 109"/>
                    <a:gd name="T92" fmla="*/ 0 w 63"/>
                    <a:gd name="T93" fmla="*/ 52 h 109"/>
                    <a:gd name="T94" fmla="*/ 4 w 63"/>
                    <a:gd name="T95" fmla="*/ 50 h 109"/>
                    <a:gd name="T96" fmla="*/ 6 w 63"/>
                    <a:gd name="T97" fmla="*/ 48 h 109"/>
                    <a:gd name="T98" fmla="*/ 10 w 63"/>
                    <a:gd name="T99" fmla="*/ 46 h 109"/>
                    <a:gd name="T100" fmla="*/ 15 w 63"/>
                    <a:gd name="T101" fmla="*/ 46 h 109"/>
                    <a:gd name="T102" fmla="*/ 16 w 63"/>
                    <a:gd name="T103" fmla="*/ 41 h 109"/>
                    <a:gd name="T104" fmla="*/ 16 w 63"/>
                    <a:gd name="T105" fmla="*/ 37 h 109"/>
                    <a:gd name="T106" fmla="*/ 16 w 63"/>
                    <a:gd name="T107" fmla="*/ 35 h 109"/>
                    <a:gd name="T108" fmla="*/ 17 w 63"/>
                    <a:gd name="T109" fmla="*/ 30 h 109"/>
                    <a:gd name="T110" fmla="*/ 21 w 63"/>
                    <a:gd name="T111" fmla="*/ 28 h 109"/>
                    <a:gd name="T112" fmla="*/ 21 w 63"/>
                    <a:gd name="T113" fmla="*/ 23 h 109"/>
                    <a:gd name="T114" fmla="*/ 23 w 63"/>
                    <a:gd name="T115" fmla="*/ 18 h 109"/>
                    <a:gd name="T116" fmla="*/ 26 w 63"/>
                    <a:gd name="T117" fmla="*/ 13 h 109"/>
                    <a:gd name="T118" fmla="*/ 29 w 63"/>
                    <a:gd name="T119" fmla="*/ 9 h 109"/>
                    <a:gd name="T120" fmla="*/ 30 w 63"/>
                    <a:gd name="T121" fmla="*/ 4 h 109"/>
                    <a:gd name="T122" fmla="*/ 33 w 63"/>
                    <a:gd name="T12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3" h="109">
                      <a:moveTo>
                        <a:pt x="34" y="1"/>
                      </a:moveTo>
                      <a:lnTo>
                        <a:pt x="34" y="1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5" y="4"/>
                      </a:lnTo>
                      <a:lnTo>
                        <a:pt x="35" y="5"/>
                      </a:lnTo>
                      <a:lnTo>
                        <a:pt x="35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7"/>
                      </a:lnTo>
                      <a:lnTo>
                        <a:pt x="36" y="7"/>
                      </a:lnTo>
                      <a:lnTo>
                        <a:pt x="36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3"/>
                      </a:lnTo>
                      <a:lnTo>
                        <a:pt x="36" y="13"/>
                      </a:lnTo>
                      <a:lnTo>
                        <a:pt x="36" y="13"/>
                      </a:lnTo>
                      <a:lnTo>
                        <a:pt x="36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9" y="13"/>
                      </a:lnTo>
                      <a:lnTo>
                        <a:pt x="39" y="13"/>
                      </a:lnTo>
                      <a:lnTo>
                        <a:pt x="39" y="13"/>
                      </a:lnTo>
                      <a:lnTo>
                        <a:pt x="39" y="13"/>
                      </a:lnTo>
                      <a:lnTo>
                        <a:pt x="39" y="13"/>
                      </a:lnTo>
                      <a:lnTo>
                        <a:pt x="40" y="13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5"/>
                      </a:lnTo>
                      <a:lnTo>
                        <a:pt x="40" y="15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7" y="18"/>
                      </a:lnTo>
                      <a:lnTo>
                        <a:pt x="37" y="19"/>
                      </a:lnTo>
                      <a:lnTo>
                        <a:pt x="37" y="19"/>
                      </a:lnTo>
                      <a:lnTo>
                        <a:pt x="37" y="19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38" y="21"/>
                      </a:lnTo>
                      <a:lnTo>
                        <a:pt x="38" y="22"/>
                      </a:lnTo>
                      <a:lnTo>
                        <a:pt x="39" y="22"/>
                      </a:lnTo>
                      <a:lnTo>
                        <a:pt x="39" y="22"/>
                      </a:lnTo>
                      <a:lnTo>
                        <a:pt x="39" y="23"/>
                      </a:lnTo>
                      <a:lnTo>
                        <a:pt x="40" y="23"/>
                      </a:lnTo>
                      <a:lnTo>
                        <a:pt x="40" y="23"/>
                      </a:lnTo>
                      <a:lnTo>
                        <a:pt x="40" y="23"/>
                      </a:lnTo>
                      <a:lnTo>
                        <a:pt x="40" y="23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2" y="24"/>
                      </a:lnTo>
                      <a:lnTo>
                        <a:pt x="42" y="25"/>
                      </a:lnTo>
                      <a:lnTo>
                        <a:pt x="43" y="25"/>
                      </a:lnTo>
                      <a:lnTo>
                        <a:pt x="43" y="25"/>
                      </a:lnTo>
                      <a:lnTo>
                        <a:pt x="43" y="25"/>
                      </a:lnTo>
                      <a:lnTo>
                        <a:pt x="43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5" y="27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5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9"/>
                      </a:lnTo>
                      <a:lnTo>
                        <a:pt x="46" y="29"/>
                      </a:lnTo>
                      <a:lnTo>
                        <a:pt x="46" y="29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7" y="30"/>
                      </a:lnTo>
                      <a:lnTo>
                        <a:pt x="47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9" y="31"/>
                      </a:lnTo>
                      <a:lnTo>
                        <a:pt x="49" y="31"/>
                      </a:lnTo>
                      <a:lnTo>
                        <a:pt x="50" y="31"/>
                      </a:lnTo>
                      <a:lnTo>
                        <a:pt x="50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2" y="31"/>
                      </a:lnTo>
                      <a:lnTo>
                        <a:pt x="52" y="31"/>
                      </a:lnTo>
                      <a:lnTo>
                        <a:pt x="52" y="31"/>
                      </a:lnTo>
                      <a:lnTo>
                        <a:pt x="52" y="32"/>
                      </a:lnTo>
                      <a:lnTo>
                        <a:pt x="52" y="32"/>
                      </a:lnTo>
                      <a:lnTo>
                        <a:pt x="52" y="32"/>
                      </a:lnTo>
                      <a:lnTo>
                        <a:pt x="52" y="33"/>
                      </a:lnTo>
                      <a:lnTo>
                        <a:pt x="52" y="33"/>
                      </a:lnTo>
                      <a:lnTo>
                        <a:pt x="52" y="34"/>
                      </a:lnTo>
                      <a:lnTo>
                        <a:pt x="53" y="34"/>
                      </a:lnTo>
                      <a:lnTo>
                        <a:pt x="53" y="34"/>
                      </a:lnTo>
                      <a:lnTo>
                        <a:pt x="53" y="33"/>
                      </a:lnTo>
                      <a:lnTo>
                        <a:pt x="54" y="33"/>
                      </a:lnTo>
                      <a:lnTo>
                        <a:pt x="54" y="33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5"/>
                      </a:lnTo>
                      <a:lnTo>
                        <a:pt x="56" y="35"/>
                      </a:lnTo>
                      <a:lnTo>
                        <a:pt x="56" y="34"/>
                      </a:lnTo>
                      <a:lnTo>
                        <a:pt x="56" y="35"/>
                      </a:lnTo>
                      <a:lnTo>
                        <a:pt x="56" y="35"/>
                      </a:lnTo>
                      <a:lnTo>
                        <a:pt x="56" y="35"/>
                      </a:lnTo>
                      <a:lnTo>
                        <a:pt x="56" y="36"/>
                      </a:lnTo>
                      <a:lnTo>
                        <a:pt x="56" y="36"/>
                      </a:lnTo>
                      <a:lnTo>
                        <a:pt x="56" y="36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7" y="38"/>
                      </a:lnTo>
                      <a:lnTo>
                        <a:pt x="57" y="38"/>
                      </a:lnTo>
                      <a:lnTo>
                        <a:pt x="57" y="38"/>
                      </a:lnTo>
                      <a:lnTo>
                        <a:pt x="58" y="39"/>
                      </a:lnTo>
                      <a:lnTo>
                        <a:pt x="58" y="39"/>
                      </a:lnTo>
                      <a:lnTo>
                        <a:pt x="59" y="39"/>
                      </a:lnTo>
                      <a:lnTo>
                        <a:pt x="59" y="40"/>
                      </a:lnTo>
                      <a:lnTo>
                        <a:pt x="59" y="40"/>
                      </a:lnTo>
                      <a:lnTo>
                        <a:pt x="59" y="41"/>
                      </a:lnTo>
                      <a:lnTo>
                        <a:pt x="60" y="41"/>
                      </a:lnTo>
                      <a:lnTo>
                        <a:pt x="60" y="41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0" y="43"/>
                      </a:lnTo>
                      <a:lnTo>
                        <a:pt x="60" y="43"/>
                      </a:lnTo>
                      <a:lnTo>
                        <a:pt x="59" y="43"/>
                      </a:lnTo>
                      <a:lnTo>
                        <a:pt x="59" y="43"/>
                      </a:lnTo>
                      <a:lnTo>
                        <a:pt x="59" y="43"/>
                      </a:lnTo>
                      <a:lnTo>
                        <a:pt x="58" y="43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5"/>
                      </a:lnTo>
                      <a:lnTo>
                        <a:pt x="58" y="45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8" y="48"/>
                      </a:lnTo>
                      <a:lnTo>
                        <a:pt x="57" y="48"/>
                      </a:lnTo>
                      <a:lnTo>
                        <a:pt x="57" y="48"/>
                      </a:lnTo>
                      <a:lnTo>
                        <a:pt x="57" y="48"/>
                      </a:lnTo>
                      <a:lnTo>
                        <a:pt x="57" y="48"/>
                      </a:lnTo>
                      <a:lnTo>
                        <a:pt x="56" y="48"/>
                      </a:lnTo>
                      <a:lnTo>
                        <a:pt x="56" y="48"/>
                      </a:lnTo>
                      <a:lnTo>
                        <a:pt x="56" y="48"/>
                      </a:lnTo>
                      <a:lnTo>
                        <a:pt x="56" y="48"/>
                      </a:lnTo>
                      <a:lnTo>
                        <a:pt x="56" y="48"/>
                      </a:lnTo>
                      <a:lnTo>
                        <a:pt x="55" y="48"/>
                      </a:lnTo>
                      <a:lnTo>
                        <a:pt x="55" y="49"/>
                      </a:lnTo>
                      <a:lnTo>
                        <a:pt x="55" y="49"/>
                      </a:lnTo>
                      <a:lnTo>
                        <a:pt x="55" y="50"/>
                      </a:lnTo>
                      <a:lnTo>
                        <a:pt x="55" y="50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2"/>
                      </a:lnTo>
                      <a:lnTo>
                        <a:pt x="56" y="52"/>
                      </a:lnTo>
                      <a:lnTo>
                        <a:pt x="56" y="52"/>
                      </a:lnTo>
                      <a:lnTo>
                        <a:pt x="55" y="52"/>
                      </a:lnTo>
                      <a:lnTo>
                        <a:pt x="55" y="52"/>
                      </a:lnTo>
                      <a:lnTo>
                        <a:pt x="55" y="53"/>
                      </a:lnTo>
                      <a:lnTo>
                        <a:pt x="54" y="53"/>
                      </a:lnTo>
                      <a:lnTo>
                        <a:pt x="54" y="53"/>
                      </a:lnTo>
                      <a:lnTo>
                        <a:pt x="54" y="53"/>
                      </a:lnTo>
                      <a:lnTo>
                        <a:pt x="54" y="54"/>
                      </a:lnTo>
                      <a:lnTo>
                        <a:pt x="53" y="54"/>
                      </a:lnTo>
                      <a:lnTo>
                        <a:pt x="53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1" y="55"/>
                      </a:lnTo>
                      <a:lnTo>
                        <a:pt x="51" y="55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7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2" y="58"/>
                      </a:lnTo>
                      <a:lnTo>
                        <a:pt x="52" y="58"/>
                      </a:lnTo>
                      <a:lnTo>
                        <a:pt x="52" y="58"/>
                      </a:lnTo>
                      <a:lnTo>
                        <a:pt x="52" y="58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60"/>
                      </a:lnTo>
                      <a:lnTo>
                        <a:pt x="52" y="61"/>
                      </a:lnTo>
                      <a:lnTo>
                        <a:pt x="53" y="61"/>
                      </a:lnTo>
                      <a:lnTo>
                        <a:pt x="53" y="61"/>
                      </a:lnTo>
                      <a:lnTo>
                        <a:pt x="53" y="62"/>
                      </a:lnTo>
                      <a:lnTo>
                        <a:pt x="53" y="62"/>
                      </a:lnTo>
                      <a:lnTo>
                        <a:pt x="53" y="63"/>
                      </a:lnTo>
                      <a:lnTo>
                        <a:pt x="53" y="63"/>
                      </a:lnTo>
                      <a:lnTo>
                        <a:pt x="53" y="63"/>
                      </a:lnTo>
                      <a:lnTo>
                        <a:pt x="53" y="64"/>
                      </a:lnTo>
                      <a:lnTo>
                        <a:pt x="53" y="64"/>
                      </a:lnTo>
                      <a:lnTo>
                        <a:pt x="53" y="65"/>
                      </a:lnTo>
                      <a:lnTo>
                        <a:pt x="53" y="65"/>
                      </a:lnTo>
                      <a:lnTo>
                        <a:pt x="53" y="66"/>
                      </a:lnTo>
                      <a:lnTo>
                        <a:pt x="53" y="66"/>
                      </a:lnTo>
                      <a:lnTo>
                        <a:pt x="53" y="66"/>
                      </a:lnTo>
                      <a:lnTo>
                        <a:pt x="53" y="66"/>
                      </a:lnTo>
                      <a:lnTo>
                        <a:pt x="53" y="67"/>
                      </a:lnTo>
                      <a:lnTo>
                        <a:pt x="54" y="67"/>
                      </a:lnTo>
                      <a:lnTo>
                        <a:pt x="54" y="67"/>
                      </a:lnTo>
                      <a:lnTo>
                        <a:pt x="54" y="67"/>
                      </a:lnTo>
                      <a:lnTo>
                        <a:pt x="55" y="67"/>
                      </a:lnTo>
                      <a:lnTo>
                        <a:pt x="55" y="68"/>
                      </a:lnTo>
                      <a:lnTo>
                        <a:pt x="55" y="68"/>
                      </a:lnTo>
                      <a:lnTo>
                        <a:pt x="55" y="68"/>
                      </a:lnTo>
                      <a:lnTo>
                        <a:pt x="56" y="68"/>
                      </a:lnTo>
                      <a:lnTo>
                        <a:pt x="56" y="69"/>
                      </a:lnTo>
                      <a:lnTo>
                        <a:pt x="56" y="69"/>
                      </a:lnTo>
                      <a:lnTo>
                        <a:pt x="56" y="69"/>
                      </a:lnTo>
                      <a:lnTo>
                        <a:pt x="56" y="70"/>
                      </a:lnTo>
                      <a:lnTo>
                        <a:pt x="56" y="70"/>
                      </a:lnTo>
                      <a:lnTo>
                        <a:pt x="56" y="71"/>
                      </a:lnTo>
                      <a:lnTo>
                        <a:pt x="56" y="71"/>
                      </a:lnTo>
                      <a:lnTo>
                        <a:pt x="57" y="71"/>
                      </a:lnTo>
                      <a:lnTo>
                        <a:pt x="57" y="71"/>
                      </a:lnTo>
                      <a:lnTo>
                        <a:pt x="58" y="72"/>
                      </a:lnTo>
                      <a:lnTo>
                        <a:pt x="58" y="72"/>
                      </a:lnTo>
                      <a:lnTo>
                        <a:pt x="58" y="72"/>
                      </a:lnTo>
                      <a:lnTo>
                        <a:pt x="58" y="73"/>
                      </a:lnTo>
                      <a:lnTo>
                        <a:pt x="59" y="73"/>
                      </a:lnTo>
                      <a:lnTo>
                        <a:pt x="59" y="74"/>
                      </a:lnTo>
                      <a:lnTo>
                        <a:pt x="59" y="74"/>
                      </a:lnTo>
                      <a:lnTo>
                        <a:pt x="58" y="74"/>
                      </a:lnTo>
                      <a:lnTo>
                        <a:pt x="58" y="75"/>
                      </a:lnTo>
                      <a:lnTo>
                        <a:pt x="58" y="75"/>
                      </a:lnTo>
                      <a:lnTo>
                        <a:pt x="58" y="75"/>
                      </a:lnTo>
                      <a:lnTo>
                        <a:pt x="57" y="75"/>
                      </a:lnTo>
                      <a:lnTo>
                        <a:pt x="57" y="76"/>
                      </a:lnTo>
                      <a:lnTo>
                        <a:pt x="57" y="76"/>
                      </a:lnTo>
                      <a:lnTo>
                        <a:pt x="58" y="76"/>
                      </a:lnTo>
                      <a:lnTo>
                        <a:pt x="58" y="77"/>
                      </a:lnTo>
                      <a:lnTo>
                        <a:pt x="58" y="77"/>
                      </a:lnTo>
                      <a:lnTo>
                        <a:pt x="58" y="77"/>
                      </a:lnTo>
                      <a:lnTo>
                        <a:pt x="58" y="78"/>
                      </a:lnTo>
                      <a:lnTo>
                        <a:pt x="59" y="78"/>
                      </a:lnTo>
                      <a:lnTo>
                        <a:pt x="59" y="78"/>
                      </a:lnTo>
                      <a:lnTo>
                        <a:pt x="59" y="78"/>
                      </a:lnTo>
                      <a:lnTo>
                        <a:pt x="59" y="79"/>
                      </a:lnTo>
                      <a:lnTo>
                        <a:pt x="59" y="79"/>
                      </a:lnTo>
                      <a:lnTo>
                        <a:pt x="59" y="79"/>
                      </a:lnTo>
                      <a:lnTo>
                        <a:pt x="60" y="79"/>
                      </a:lnTo>
                      <a:lnTo>
                        <a:pt x="60" y="80"/>
                      </a:lnTo>
                      <a:lnTo>
                        <a:pt x="60" y="80"/>
                      </a:lnTo>
                      <a:lnTo>
                        <a:pt x="61" y="80"/>
                      </a:lnTo>
                      <a:lnTo>
                        <a:pt x="61" y="80"/>
                      </a:lnTo>
                      <a:lnTo>
                        <a:pt x="61" y="80"/>
                      </a:lnTo>
                      <a:lnTo>
                        <a:pt x="62" y="80"/>
                      </a:lnTo>
                      <a:lnTo>
                        <a:pt x="62" y="81"/>
                      </a:lnTo>
                      <a:lnTo>
                        <a:pt x="62" y="81"/>
                      </a:lnTo>
                      <a:lnTo>
                        <a:pt x="63" y="81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3"/>
                      </a:lnTo>
                      <a:lnTo>
                        <a:pt x="63" y="83"/>
                      </a:lnTo>
                      <a:lnTo>
                        <a:pt x="63" y="84"/>
                      </a:lnTo>
                      <a:lnTo>
                        <a:pt x="63" y="84"/>
                      </a:lnTo>
                      <a:lnTo>
                        <a:pt x="63" y="84"/>
                      </a:lnTo>
                      <a:lnTo>
                        <a:pt x="63" y="84"/>
                      </a:lnTo>
                      <a:lnTo>
                        <a:pt x="63" y="84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2" y="85"/>
                      </a:lnTo>
                      <a:lnTo>
                        <a:pt x="61" y="85"/>
                      </a:lnTo>
                      <a:lnTo>
                        <a:pt x="61" y="86"/>
                      </a:lnTo>
                      <a:lnTo>
                        <a:pt x="61" y="86"/>
                      </a:lnTo>
                      <a:lnTo>
                        <a:pt x="61" y="87"/>
                      </a:lnTo>
                      <a:lnTo>
                        <a:pt x="61" y="87"/>
                      </a:lnTo>
                      <a:lnTo>
                        <a:pt x="61" y="87"/>
                      </a:lnTo>
                      <a:lnTo>
                        <a:pt x="61" y="87"/>
                      </a:lnTo>
                      <a:lnTo>
                        <a:pt x="61" y="88"/>
                      </a:lnTo>
                      <a:lnTo>
                        <a:pt x="61" y="88"/>
                      </a:lnTo>
                      <a:lnTo>
                        <a:pt x="60" y="88"/>
                      </a:lnTo>
                      <a:lnTo>
                        <a:pt x="60" y="88"/>
                      </a:lnTo>
                      <a:lnTo>
                        <a:pt x="60" y="88"/>
                      </a:lnTo>
                      <a:lnTo>
                        <a:pt x="60" y="89"/>
                      </a:lnTo>
                      <a:lnTo>
                        <a:pt x="60" y="89"/>
                      </a:lnTo>
                      <a:lnTo>
                        <a:pt x="60" y="89"/>
                      </a:lnTo>
                      <a:lnTo>
                        <a:pt x="60" y="90"/>
                      </a:lnTo>
                      <a:lnTo>
                        <a:pt x="60" y="90"/>
                      </a:lnTo>
                      <a:lnTo>
                        <a:pt x="61" y="90"/>
                      </a:lnTo>
                      <a:lnTo>
                        <a:pt x="61" y="91"/>
                      </a:lnTo>
                      <a:lnTo>
                        <a:pt x="61" y="91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0" y="92"/>
                      </a:lnTo>
                      <a:lnTo>
                        <a:pt x="60" y="92"/>
                      </a:lnTo>
                      <a:lnTo>
                        <a:pt x="61" y="92"/>
                      </a:lnTo>
                      <a:lnTo>
                        <a:pt x="61" y="93"/>
                      </a:lnTo>
                      <a:lnTo>
                        <a:pt x="61" y="93"/>
                      </a:lnTo>
                      <a:lnTo>
                        <a:pt x="61" y="94"/>
                      </a:lnTo>
                      <a:lnTo>
                        <a:pt x="61" y="94"/>
                      </a:lnTo>
                      <a:lnTo>
                        <a:pt x="61" y="94"/>
                      </a:lnTo>
                      <a:lnTo>
                        <a:pt x="61" y="94"/>
                      </a:lnTo>
                      <a:lnTo>
                        <a:pt x="61" y="95"/>
                      </a:lnTo>
                      <a:lnTo>
                        <a:pt x="61" y="95"/>
                      </a:lnTo>
                      <a:lnTo>
                        <a:pt x="61" y="96"/>
                      </a:lnTo>
                      <a:lnTo>
                        <a:pt x="61" y="96"/>
                      </a:lnTo>
                      <a:lnTo>
                        <a:pt x="61" y="97"/>
                      </a:lnTo>
                      <a:lnTo>
                        <a:pt x="61" y="97"/>
                      </a:lnTo>
                      <a:lnTo>
                        <a:pt x="60" y="97"/>
                      </a:lnTo>
                      <a:lnTo>
                        <a:pt x="60" y="98"/>
                      </a:lnTo>
                      <a:lnTo>
                        <a:pt x="60" y="98"/>
                      </a:lnTo>
                      <a:lnTo>
                        <a:pt x="60" y="98"/>
                      </a:lnTo>
                      <a:lnTo>
                        <a:pt x="60" y="98"/>
                      </a:lnTo>
                      <a:lnTo>
                        <a:pt x="61" y="98"/>
                      </a:lnTo>
                      <a:lnTo>
                        <a:pt x="61" y="98"/>
                      </a:lnTo>
                      <a:lnTo>
                        <a:pt x="61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61" y="100"/>
                      </a:lnTo>
                      <a:lnTo>
                        <a:pt x="61" y="101"/>
                      </a:lnTo>
                      <a:lnTo>
                        <a:pt x="61" y="101"/>
                      </a:lnTo>
                      <a:lnTo>
                        <a:pt x="61" y="102"/>
                      </a:lnTo>
                      <a:lnTo>
                        <a:pt x="61" y="102"/>
                      </a:lnTo>
                      <a:lnTo>
                        <a:pt x="61" y="102"/>
                      </a:lnTo>
                      <a:lnTo>
                        <a:pt x="61" y="103"/>
                      </a:lnTo>
                      <a:lnTo>
                        <a:pt x="61" y="103"/>
                      </a:lnTo>
                      <a:lnTo>
                        <a:pt x="62" y="103"/>
                      </a:lnTo>
                      <a:lnTo>
                        <a:pt x="62" y="103"/>
                      </a:lnTo>
                      <a:lnTo>
                        <a:pt x="62" y="103"/>
                      </a:lnTo>
                      <a:lnTo>
                        <a:pt x="62" y="104"/>
                      </a:lnTo>
                      <a:lnTo>
                        <a:pt x="63" y="104"/>
                      </a:lnTo>
                      <a:lnTo>
                        <a:pt x="63" y="104"/>
                      </a:lnTo>
                      <a:lnTo>
                        <a:pt x="63" y="105"/>
                      </a:lnTo>
                      <a:lnTo>
                        <a:pt x="63" y="105"/>
                      </a:lnTo>
                      <a:lnTo>
                        <a:pt x="63" y="106"/>
                      </a:lnTo>
                      <a:lnTo>
                        <a:pt x="62" y="106"/>
                      </a:lnTo>
                      <a:lnTo>
                        <a:pt x="62" y="106"/>
                      </a:lnTo>
                      <a:lnTo>
                        <a:pt x="62" y="107"/>
                      </a:lnTo>
                      <a:lnTo>
                        <a:pt x="62" y="107"/>
                      </a:lnTo>
                      <a:lnTo>
                        <a:pt x="62" y="107"/>
                      </a:lnTo>
                      <a:lnTo>
                        <a:pt x="62" y="108"/>
                      </a:lnTo>
                      <a:lnTo>
                        <a:pt x="61" y="108"/>
                      </a:lnTo>
                      <a:lnTo>
                        <a:pt x="61" y="108"/>
                      </a:lnTo>
                      <a:lnTo>
                        <a:pt x="60" y="108"/>
                      </a:lnTo>
                      <a:lnTo>
                        <a:pt x="60" y="108"/>
                      </a:lnTo>
                      <a:lnTo>
                        <a:pt x="60" y="108"/>
                      </a:lnTo>
                      <a:lnTo>
                        <a:pt x="59" y="108"/>
                      </a:lnTo>
                      <a:lnTo>
                        <a:pt x="59" y="109"/>
                      </a:lnTo>
                      <a:lnTo>
                        <a:pt x="59" y="109"/>
                      </a:lnTo>
                      <a:lnTo>
                        <a:pt x="58" y="109"/>
                      </a:lnTo>
                      <a:lnTo>
                        <a:pt x="58" y="109"/>
                      </a:lnTo>
                      <a:lnTo>
                        <a:pt x="57" y="109"/>
                      </a:lnTo>
                      <a:lnTo>
                        <a:pt x="57" y="109"/>
                      </a:lnTo>
                      <a:lnTo>
                        <a:pt x="56" y="109"/>
                      </a:lnTo>
                      <a:lnTo>
                        <a:pt x="56" y="109"/>
                      </a:lnTo>
                      <a:lnTo>
                        <a:pt x="56" y="108"/>
                      </a:lnTo>
                      <a:lnTo>
                        <a:pt x="56" y="108"/>
                      </a:lnTo>
                      <a:lnTo>
                        <a:pt x="55" y="108"/>
                      </a:lnTo>
                      <a:lnTo>
                        <a:pt x="55" y="108"/>
                      </a:lnTo>
                      <a:lnTo>
                        <a:pt x="55" y="108"/>
                      </a:lnTo>
                      <a:lnTo>
                        <a:pt x="55" y="107"/>
                      </a:lnTo>
                      <a:lnTo>
                        <a:pt x="54" y="107"/>
                      </a:lnTo>
                      <a:lnTo>
                        <a:pt x="54" y="107"/>
                      </a:lnTo>
                      <a:lnTo>
                        <a:pt x="53" y="107"/>
                      </a:lnTo>
                      <a:lnTo>
                        <a:pt x="53" y="107"/>
                      </a:lnTo>
                      <a:lnTo>
                        <a:pt x="52" y="107"/>
                      </a:lnTo>
                      <a:lnTo>
                        <a:pt x="52" y="107"/>
                      </a:lnTo>
                      <a:lnTo>
                        <a:pt x="52" y="107"/>
                      </a:lnTo>
                      <a:lnTo>
                        <a:pt x="51" y="107"/>
                      </a:lnTo>
                      <a:lnTo>
                        <a:pt x="51" y="107"/>
                      </a:lnTo>
                      <a:lnTo>
                        <a:pt x="50" y="107"/>
                      </a:lnTo>
                      <a:lnTo>
                        <a:pt x="50" y="107"/>
                      </a:lnTo>
                      <a:lnTo>
                        <a:pt x="49" y="107"/>
                      </a:lnTo>
                      <a:lnTo>
                        <a:pt x="49" y="108"/>
                      </a:lnTo>
                      <a:lnTo>
                        <a:pt x="49" y="108"/>
                      </a:lnTo>
                      <a:lnTo>
                        <a:pt x="49" y="107"/>
                      </a:lnTo>
                      <a:lnTo>
                        <a:pt x="48" y="107"/>
                      </a:lnTo>
                      <a:lnTo>
                        <a:pt x="48" y="107"/>
                      </a:lnTo>
                      <a:lnTo>
                        <a:pt x="48" y="107"/>
                      </a:lnTo>
                      <a:lnTo>
                        <a:pt x="48" y="106"/>
                      </a:lnTo>
                      <a:lnTo>
                        <a:pt x="47" y="106"/>
                      </a:lnTo>
                      <a:lnTo>
                        <a:pt x="47" y="106"/>
                      </a:lnTo>
                      <a:lnTo>
                        <a:pt x="46" y="106"/>
                      </a:lnTo>
                      <a:lnTo>
                        <a:pt x="46" y="106"/>
                      </a:lnTo>
                      <a:lnTo>
                        <a:pt x="46" y="106"/>
                      </a:lnTo>
                      <a:lnTo>
                        <a:pt x="45" y="105"/>
                      </a:lnTo>
                      <a:lnTo>
                        <a:pt x="45" y="105"/>
                      </a:lnTo>
                      <a:lnTo>
                        <a:pt x="45" y="105"/>
                      </a:lnTo>
                      <a:lnTo>
                        <a:pt x="45" y="104"/>
                      </a:lnTo>
                      <a:lnTo>
                        <a:pt x="44" y="104"/>
                      </a:lnTo>
                      <a:lnTo>
                        <a:pt x="44" y="104"/>
                      </a:lnTo>
                      <a:lnTo>
                        <a:pt x="43" y="104"/>
                      </a:lnTo>
                      <a:lnTo>
                        <a:pt x="43" y="104"/>
                      </a:lnTo>
                      <a:lnTo>
                        <a:pt x="42" y="104"/>
                      </a:lnTo>
                      <a:lnTo>
                        <a:pt x="42" y="104"/>
                      </a:lnTo>
                      <a:lnTo>
                        <a:pt x="41" y="104"/>
                      </a:lnTo>
                      <a:lnTo>
                        <a:pt x="41" y="104"/>
                      </a:lnTo>
                      <a:lnTo>
                        <a:pt x="41" y="104"/>
                      </a:lnTo>
                      <a:lnTo>
                        <a:pt x="40" y="104"/>
                      </a:lnTo>
                      <a:lnTo>
                        <a:pt x="40" y="103"/>
                      </a:lnTo>
                      <a:lnTo>
                        <a:pt x="40" y="103"/>
                      </a:lnTo>
                      <a:lnTo>
                        <a:pt x="40" y="103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9" y="103"/>
                      </a:lnTo>
                      <a:lnTo>
                        <a:pt x="38" y="103"/>
                      </a:lnTo>
                      <a:lnTo>
                        <a:pt x="38" y="103"/>
                      </a:lnTo>
                      <a:lnTo>
                        <a:pt x="37" y="103"/>
                      </a:lnTo>
                      <a:lnTo>
                        <a:pt x="37" y="103"/>
                      </a:lnTo>
                      <a:lnTo>
                        <a:pt x="36" y="103"/>
                      </a:lnTo>
                      <a:lnTo>
                        <a:pt x="36" y="103"/>
                      </a:lnTo>
                      <a:lnTo>
                        <a:pt x="36" y="103"/>
                      </a:lnTo>
                      <a:lnTo>
                        <a:pt x="35" y="103"/>
                      </a:lnTo>
                      <a:lnTo>
                        <a:pt x="35" y="103"/>
                      </a:lnTo>
                      <a:lnTo>
                        <a:pt x="35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3" y="101"/>
                      </a:lnTo>
                      <a:lnTo>
                        <a:pt x="33" y="101"/>
                      </a:lnTo>
                      <a:lnTo>
                        <a:pt x="32" y="101"/>
                      </a:lnTo>
                      <a:lnTo>
                        <a:pt x="32" y="101"/>
                      </a:lnTo>
                      <a:lnTo>
                        <a:pt x="31" y="101"/>
                      </a:lnTo>
                      <a:lnTo>
                        <a:pt x="31" y="100"/>
                      </a:lnTo>
                      <a:lnTo>
                        <a:pt x="31" y="100"/>
                      </a:lnTo>
                      <a:lnTo>
                        <a:pt x="30" y="100"/>
                      </a:lnTo>
                      <a:lnTo>
                        <a:pt x="30" y="100"/>
                      </a:lnTo>
                      <a:lnTo>
                        <a:pt x="29" y="100"/>
                      </a:lnTo>
                      <a:lnTo>
                        <a:pt x="29" y="99"/>
                      </a:lnTo>
                      <a:lnTo>
                        <a:pt x="29" y="99"/>
                      </a:lnTo>
                      <a:lnTo>
                        <a:pt x="29" y="99"/>
                      </a:lnTo>
                      <a:lnTo>
                        <a:pt x="29" y="99"/>
                      </a:lnTo>
                      <a:lnTo>
                        <a:pt x="28" y="99"/>
                      </a:lnTo>
                      <a:lnTo>
                        <a:pt x="28" y="99"/>
                      </a:lnTo>
                      <a:lnTo>
                        <a:pt x="28" y="98"/>
                      </a:lnTo>
                      <a:lnTo>
                        <a:pt x="27" y="98"/>
                      </a:lnTo>
                      <a:lnTo>
                        <a:pt x="27" y="98"/>
                      </a:lnTo>
                      <a:lnTo>
                        <a:pt x="27" y="98"/>
                      </a:lnTo>
                      <a:lnTo>
                        <a:pt x="26" y="98"/>
                      </a:lnTo>
                      <a:lnTo>
                        <a:pt x="26" y="98"/>
                      </a:lnTo>
                      <a:lnTo>
                        <a:pt x="26" y="98"/>
                      </a:lnTo>
                      <a:lnTo>
                        <a:pt x="26" y="99"/>
                      </a:lnTo>
                      <a:lnTo>
                        <a:pt x="26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4" y="99"/>
                      </a:lnTo>
                      <a:lnTo>
                        <a:pt x="24" y="99"/>
                      </a:lnTo>
                      <a:lnTo>
                        <a:pt x="23" y="99"/>
                      </a:lnTo>
                      <a:lnTo>
                        <a:pt x="23" y="99"/>
                      </a:lnTo>
                      <a:lnTo>
                        <a:pt x="23" y="99"/>
                      </a:lnTo>
                      <a:lnTo>
                        <a:pt x="22" y="99"/>
                      </a:lnTo>
                      <a:lnTo>
                        <a:pt x="22" y="98"/>
                      </a:lnTo>
                      <a:lnTo>
                        <a:pt x="22" y="98"/>
                      </a:lnTo>
                      <a:lnTo>
                        <a:pt x="22" y="98"/>
                      </a:lnTo>
                      <a:lnTo>
                        <a:pt x="22" y="97"/>
                      </a:lnTo>
                      <a:lnTo>
                        <a:pt x="22" y="97"/>
                      </a:lnTo>
                      <a:lnTo>
                        <a:pt x="22" y="96"/>
                      </a:lnTo>
                      <a:lnTo>
                        <a:pt x="22" y="96"/>
                      </a:lnTo>
                      <a:lnTo>
                        <a:pt x="22" y="96"/>
                      </a:lnTo>
                      <a:lnTo>
                        <a:pt x="22" y="96"/>
                      </a:lnTo>
                      <a:lnTo>
                        <a:pt x="22" y="95"/>
                      </a:lnTo>
                      <a:lnTo>
                        <a:pt x="22" y="95"/>
                      </a:lnTo>
                      <a:lnTo>
                        <a:pt x="22" y="94"/>
                      </a:lnTo>
                      <a:lnTo>
                        <a:pt x="22" y="94"/>
                      </a:lnTo>
                      <a:lnTo>
                        <a:pt x="21" y="94"/>
                      </a:lnTo>
                      <a:lnTo>
                        <a:pt x="21" y="93"/>
                      </a:lnTo>
                      <a:lnTo>
                        <a:pt x="21" y="93"/>
                      </a:lnTo>
                      <a:lnTo>
                        <a:pt x="22" y="93"/>
                      </a:lnTo>
                      <a:lnTo>
                        <a:pt x="22" y="92"/>
                      </a:lnTo>
                      <a:lnTo>
                        <a:pt x="23" y="92"/>
                      </a:lnTo>
                      <a:lnTo>
                        <a:pt x="23" y="92"/>
                      </a:lnTo>
                      <a:lnTo>
                        <a:pt x="23" y="92"/>
                      </a:lnTo>
                      <a:lnTo>
                        <a:pt x="23" y="91"/>
                      </a:lnTo>
                      <a:lnTo>
                        <a:pt x="24" y="91"/>
                      </a:lnTo>
                      <a:lnTo>
                        <a:pt x="24" y="91"/>
                      </a:lnTo>
                      <a:lnTo>
                        <a:pt x="24" y="90"/>
                      </a:lnTo>
                      <a:lnTo>
                        <a:pt x="24" y="90"/>
                      </a:lnTo>
                      <a:lnTo>
                        <a:pt x="23" y="89"/>
                      </a:lnTo>
                      <a:lnTo>
                        <a:pt x="23" y="89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8"/>
                      </a:lnTo>
                      <a:lnTo>
                        <a:pt x="23" y="87"/>
                      </a:lnTo>
                      <a:lnTo>
                        <a:pt x="23" y="87"/>
                      </a:lnTo>
                      <a:lnTo>
                        <a:pt x="23" y="87"/>
                      </a:lnTo>
                      <a:lnTo>
                        <a:pt x="23" y="86"/>
                      </a:lnTo>
                      <a:lnTo>
                        <a:pt x="22" y="86"/>
                      </a:lnTo>
                      <a:lnTo>
                        <a:pt x="22" y="86"/>
                      </a:lnTo>
                      <a:lnTo>
                        <a:pt x="22" y="85"/>
                      </a:lnTo>
                      <a:lnTo>
                        <a:pt x="21" y="85"/>
                      </a:lnTo>
                      <a:lnTo>
                        <a:pt x="21" y="85"/>
                      </a:lnTo>
                      <a:lnTo>
                        <a:pt x="21" y="85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19" y="85"/>
                      </a:lnTo>
                      <a:lnTo>
                        <a:pt x="19" y="85"/>
                      </a:lnTo>
                      <a:lnTo>
                        <a:pt x="18" y="85"/>
                      </a:lnTo>
                      <a:lnTo>
                        <a:pt x="18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6" y="85"/>
                      </a:lnTo>
                      <a:lnTo>
                        <a:pt x="16" y="84"/>
                      </a:lnTo>
                      <a:lnTo>
                        <a:pt x="16" y="84"/>
                      </a:lnTo>
                      <a:lnTo>
                        <a:pt x="16" y="84"/>
                      </a:lnTo>
                      <a:lnTo>
                        <a:pt x="16" y="83"/>
                      </a:lnTo>
                      <a:lnTo>
                        <a:pt x="16" y="83"/>
                      </a:lnTo>
                      <a:lnTo>
                        <a:pt x="16" y="83"/>
                      </a:lnTo>
                      <a:lnTo>
                        <a:pt x="16" y="82"/>
                      </a:lnTo>
                      <a:lnTo>
                        <a:pt x="15" y="82"/>
                      </a:lnTo>
                      <a:lnTo>
                        <a:pt x="16" y="81"/>
                      </a:lnTo>
                      <a:lnTo>
                        <a:pt x="16" y="81"/>
                      </a:lnTo>
                      <a:lnTo>
                        <a:pt x="16" y="81"/>
                      </a:lnTo>
                      <a:lnTo>
                        <a:pt x="16" y="80"/>
                      </a:lnTo>
                      <a:lnTo>
                        <a:pt x="16" y="80"/>
                      </a:lnTo>
                      <a:lnTo>
                        <a:pt x="16" y="80"/>
                      </a:lnTo>
                      <a:lnTo>
                        <a:pt x="15" y="80"/>
                      </a:lnTo>
                      <a:lnTo>
                        <a:pt x="15" y="80"/>
                      </a:lnTo>
                      <a:lnTo>
                        <a:pt x="15" y="80"/>
                      </a:lnTo>
                      <a:lnTo>
                        <a:pt x="15" y="79"/>
                      </a:lnTo>
                      <a:lnTo>
                        <a:pt x="14" y="79"/>
                      </a:lnTo>
                      <a:lnTo>
                        <a:pt x="14" y="79"/>
                      </a:lnTo>
                      <a:lnTo>
                        <a:pt x="13" y="79"/>
                      </a:lnTo>
                      <a:lnTo>
                        <a:pt x="13" y="79"/>
                      </a:lnTo>
                      <a:lnTo>
                        <a:pt x="13" y="79"/>
                      </a:lnTo>
                      <a:lnTo>
                        <a:pt x="13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1" y="78"/>
                      </a:lnTo>
                      <a:lnTo>
                        <a:pt x="11" y="77"/>
                      </a:lnTo>
                      <a:lnTo>
                        <a:pt x="11" y="77"/>
                      </a:lnTo>
                      <a:lnTo>
                        <a:pt x="11" y="77"/>
                      </a:lnTo>
                      <a:lnTo>
                        <a:pt x="11" y="76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0" y="75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1" y="74"/>
                      </a:lnTo>
                      <a:lnTo>
                        <a:pt x="11" y="74"/>
                      </a:lnTo>
                      <a:lnTo>
                        <a:pt x="10" y="74"/>
                      </a:lnTo>
                      <a:lnTo>
                        <a:pt x="10" y="73"/>
                      </a:lnTo>
                      <a:lnTo>
                        <a:pt x="10" y="73"/>
                      </a:ln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10" y="71"/>
                      </a:lnTo>
                      <a:lnTo>
                        <a:pt x="10" y="71"/>
                      </a:lnTo>
                      <a:lnTo>
                        <a:pt x="10" y="71"/>
                      </a:lnTo>
                      <a:lnTo>
                        <a:pt x="9" y="71"/>
                      </a:lnTo>
                      <a:lnTo>
                        <a:pt x="9" y="70"/>
                      </a:lnTo>
                      <a:lnTo>
                        <a:pt x="9" y="70"/>
                      </a:lnTo>
                      <a:lnTo>
                        <a:pt x="9" y="70"/>
                      </a:lnTo>
                      <a:lnTo>
                        <a:pt x="9" y="70"/>
                      </a:lnTo>
                      <a:lnTo>
                        <a:pt x="9" y="69"/>
                      </a:lnTo>
                      <a:lnTo>
                        <a:pt x="9" y="69"/>
                      </a:lnTo>
                      <a:lnTo>
                        <a:pt x="9" y="69"/>
                      </a:lnTo>
                      <a:lnTo>
                        <a:pt x="9" y="69"/>
                      </a:lnTo>
                      <a:lnTo>
                        <a:pt x="9" y="68"/>
                      </a:lnTo>
                      <a:lnTo>
                        <a:pt x="9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6" y="68"/>
                      </a:lnTo>
                      <a:lnTo>
                        <a:pt x="6" y="67"/>
                      </a:lnTo>
                      <a:lnTo>
                        <a:pt x="6" y="67"/>
                      </a:lnTo>
                      <a:lnTo>
                        <a:pt x="6" y="66"/>
                      </a:lnTo>
                      <a:lnTo>
                        <a:pt x="7" y="66"/>
                      </a:lnTo>
                      <a:lnTo>
                        <a:pt x="7" y="66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64"/>
                      </a:lnTo>
                      <a:lnTo>
                        <a:pt x="6" y="64"/>
                      </a:lnTo>
                      <a:lnTo>
                        <a:pt x="6" y="63"/>
                      </a:lnTo>
                      <a:lnTo>
                        <a:pt x="6" y="63"/>
                      </a:lnTo>
                      <a:lnTo>
                        <a:pt x="6" y="63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3"/>
                      </a:lnTo>
                      <a:lnTo>
                        <a:pt x="5" y="63"/>
                      </a:lnTo>
                      <a:lnTo>
                        <a:pt x="5" y="62"/>
                      </a:lnTo>
                      <a:lnTo>
                        <a:pt x="5" y="62"/>
                      </a:lnTo>
                      <a:lnTo>
                        <a:pt x="6" y="62"/>
                      </a:lnTo>
                      <a:lnTo>
                        <a:pt x="6" y="61"/>
                      </a:lnTo>
                      <a:lnTo>
                        <a:pt x="6" y="61"/>
                      </a:lnTo>
                      <a:lnTo>
                        <a:pt x="6" y="61"/>
                      </a:lnTo>
                      <a:lnTo>
                        <a:pt x="6" y="61"/>
                      </a:lnTo>
                      <a:lnTo>
                        <a:pt x="6" y="60"/>
                      </a:lnTo>
                      <a:lnTo>
                        <a:pt x="6" y="60"/>
                      </a:lnTo>
                      <a:lnTo>
                        <a:pt x="5" y="60"/>
                      </a:lnTo>
                      <a:lnTo>
                        <a:pt x="5" y="59"/>
                      </a:lnTo>
                      <a:lnTo>
                        <a:pt x="5" y="59"/>
                      </a:lnTo>
                      <a:lnTo>
                        <a:pt x="4" y="59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7"/>
                      </a:lnTo>
                      <a:lnTo>
                        <a:pt x="4" y="57"/>
                      </a:lnTo>
                      <a:lnTo>
                        <a:pt x="3" y="57"/>
                      </a:lnTo>
                      <a:lnTo>
                        <a:pt x="3" y="57"/>
                      </a:lnTo>
                      <a:lnTo>
                        <a:pt x="3" y="56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5"/>
                      </a:lnTo>
                      <a:lnTo>
                        <a:pt x="2" y="55"/>
                      </a:lnTo>
                      <a:lnTo>
                        <a:pt x="2" y="55"/>
                      </a:lnTo>
                      <a:lnTo>
                        <a:pt x="1" y="54"/>
                      </a:lnTo>
                      <a:lnTo>
                        <a:pt x="1" y="54"/>
                      </a:lnTo>
                      <a:lnTo>
                        <a:pt x="1" y="54"/>
                      </a:lnTo>
                      <a:lnTo>
                        <a:pt x="0" y="54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1" y="51"/>
                      </a:lnTo>
                      <a:lnTo>
                        <a:pt x="1" y="50"/>
                      </a:lnTo>
                      <a:lnTo>
                        <a:pt x="1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3" y="49"/>
                      </a:lnTo>
                      <a:lnTo>
                        <a:pt x="4" y="49"/>
                      </a:lnTo>
                      <a:lnTo>
                        <a:pt x="4" y="50"/>
                      </a:lnTo>
                      <a:lnTo>
                        <a:pt x="4" y="50"/>
                      </a:lnTo>
                      <a:lnTo>
                        <a:pt x="4" y="49"/>
                      </a:lnTo>
                      <a:lnTo>
                        <a:pt x="4" y="49"/>
                      </a:lnTo>
                      <a:lnTo>
                        <a:pt x="5" y="49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7"/>
                      </a:lnTo>
                      <a:lnTo>
                        <a:pt x="6" y="47"/>
                      </a:lnTo>
                      <a:lnTo>
                        <a:pt x="6" y="48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9" y="48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8"/>
                      </a:lnTo>
                      <a:lnTo>
                        <a:pt x="10" y="48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6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1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3" y="46"/>
                      </a:lnTo>
                      <a:lnTo>
                        <a:pt x="13" y="46"/>
                      </a:lnTo>
                      <a:lnTo>
                        <a:pt x="14" y="46"/>
                      </a:lnTo>
                      <a:lnTo>
                        <a:pt x="14" y="45"/>
                      </a:lnTo>
                      <a:lnTo>
                        <a:pt x="14" y="46"/>
                      </a:lnTo>
                      <a:lnTo>
                        <a:pt x="15" y="46"/>
                      </a:lnTo>
                      <a:lnTo>
                        <a:pt x="15" y="46"/>
                      </a:lnTo>
                      <a:lnTo>
                        <a:pt x="15" y="46"/>
                      </a:lnTo>
                      <a:lnTo>
                        <a:pt x="15" y="46"/>
                      </a:lnTo>
                      <a:lnTo>
                        <a:pt x="15" y="46"/>
                      </a:lnTo>
                      <a:lnTo>
                        <a:pt x="16" y="46"/>
                      </a:lnTo>
                      <a:lnTo>
                        <a:pt x="16" y="45"/>
                      </a:lnTo>
                      <a:lnTo>
                        <a:pt x="16" y="45"/>
                      </a:lnTo>
                      <a:lnTo>
                        <a:pt x="16" y="45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3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16" y="41"/>
                      </a:lnTo>
                      <a:lnTo>
                        <a:pt x="15" y="41"/>
                      </a:lnTo>
                      <a:lnTo>
                        <a:pt x="15" y="41"/>
                      </a:lnTo>
                      <a:lnTo>
                        <a:pt x="15" y="40"/>
                      </a:lnTo>
                      <a:lnTo>
                        <a:pt x="16" y="40"/>
                      </a:lnTo>
                      <a:lnTo>
                        <a:pt x="15" y="40"/>
                      </a:lnTo>
                      <a:lnTo>
                        <a:pt x="15" y="40"/>
                      </a:lnTo>
                      <a:lnTo>
                        <a:pt x="15" y="40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15" y="38"/>
                      </a:lnTo>
                      <a:lnTo>
                        <a:pt x="15" y="38"/>
                      </a:lnTo>
                      <a:lnTo>
                        <a:pt x="15" y="38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8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6"/>
                      </a:lnTo>
                      <a:lnTo>
                        <a:pt x="17" y="36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6" y="35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3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29"/>
                      </a:lnTo>
                      <a:lnTo>
                        <a:pt x="18" y="29"/>
                      </a:lnTo>
                      <a:lnTo>
                        <a:pt x="18" y="29"/>
                      </a:lnTo>
                      <a:lnTo>
                        <a:pt x="19" y="29"/>
                      </a:lnTo>
                      <a:lnTo>
                        <a:pt x="19" y="29"/>
                      </a:lnTo>
                      <a:lnTo>
                        <a:pt x="19" y="29"/>
                      </a:lnTo>
                      <a:lnTo>
                        <a:pt x="20" y="29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6"/>
                      </a:lnTo>
                      <a:lnTo>
                        <a:pt x="21" y="26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5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2" y="23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2" y="21"/>
                      </a:lnTo>
                      <a:lnTo>
                        <a:pt x="22" y="21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3" y="20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8"/>
                      </a:lnTo>
                      <a:lnTo>
                        <a:pt x="23" y="18"/>
                      </a:lnTo>
                      <a:lnTo>
                        <a:pt x="23" y="18"/>
                      </a:lnTo>
                      <a:lnTo>
                        <a:pt x="24" y="18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6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4" y="15"/>
                      </a:lnTo>
                      <a:lnTo>
                        <a:pt x="25" y="15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25" y="13"/>
                      </a:lnTo>
                      <a:lnTo>
                        <a:pt x="25" y="13"/>
                      </a:lnTo>
                      <a:lnTo>
                        <a:pt x="26" y="13"/>
                      </a:lnTo>
                      <a:lnTo>
                        <a:pt x="26" y="13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9" y="10"/>
                      </a:lnTo>
                      <a:lnTo>
                        <a:pt x="29" y="10"/>
                      </a:lnTo>
                      <a:lnTo>
                        <a:pt x="29" y="9"/>
                      </a:lnTo>
                      <a:lnTo>
                        <a:pt x="29" y="9"/>
                      </a:lnTo>
                      <a:lnTo>
                        <a:pt x="29" y="9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9" y="7"/>
                      </a:lnTo>
                      <a:lnTo>
                        <a:pt x="29" y="7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5"/>
                      </a:lnTo>
                      <a:lnTo>
                        <a:pt x="29" y="5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1" y="2"/>
                      </a:lnTo>
                      <a:lnTo>
                        <a:pt x="31" y="1"/>
                      </a:lnTo>
                      <a:lnTo>
                        <a:pt x="31" y="1"/>
                      </a:lnTo>
                      <a:lnTo>
                        <a:pt x="32" y="1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4" y="1"/>
                      </a:ln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B2D6A8"/>
                </a:solidFill>
                <a:ln w="3175">
                  <a:solidFill>
                    <a:schemeClr val="bg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68" name="Freeform 81">
                  <a:extLst>
                    <a:ext uri="{FF2B5EF4-FFF2-40B4-BE49-F238E27FC236}">
                      <a16:creationId xmlns:a16="http://schemas.microsoft.com/office/drawing/2014/main" xmlns="" id="{78A489A5-D447-4C8B-B956-ABDDB5B38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6463" y="5910263"/>
                  <a:ext cx="106363" cy="138113"/>
                </a:xfrm>
                <a:custGeom>
                  <a:avLst/>
                  <a:gdLst>
                    <a:gd name="T0" fmla="*/ 23 w 67"/>
                    <a:gd name="T1" fmla="*/ 2 h 87"/>
                    <a:gd name="T2" fmla="*/ 28 w 67"/>
                    <a:gd name="T3" fmla="*/ 2 h 87"/>
                    <a:gd name="T4" fmla="*/ 31 w 67"/>
                    <a:gd name="T5" fmla="*/ 5 h 87"/>
                    <a:gd name="T6" fmla="*/ 33 w 67"/>
                    <a:gd name="T7" fmla="*/ 8 h 87"/>
                    <a:gd name="T8" fmla="*/ 37 w 67"/>
                    <a:gd name="T9" fmla="*/ 10 h 87"/>
                    <a:gd name="T10" fmla="*/ 37 w 67"/>
                    <a:gd name="T11" fmla="*/ 11 h 87"/>
                    <a:gd name="T12" fmla="*/ 35 w 67"/>
                    <a:gd name="T13" fmla="*/ 13 h 87"/>
                    <a:gd name="T14" fmla="*/ 38 w 67"/>
                    <a:gd name="T15" fmla="*/ 13 h 87"/>
                    <a:gd name="T16" fmla="*/ 41 w 67"/>
                    <a:gd name="T17" fmla="*/ 14 h 87"/>
                    <a:gd name="T18" fmla="*/ 46 w 67"/>
                    <a:gd name="T19" fmla="*/ 12 h 87"/>
                    <a:gd name="T20" fmla="*/ 51 w 67"/>
                    <a:gd name="T21" fmla="*/ 12 h 87"/>
                    <a:gd name="T22" fmla="*/ 55 w 67"/>
                    <a:gd name="T23" fmla="*/ 10 h 87"/>
                    <a:gd name="T24" fmla="*/ 58 w 67"/>
                    <a:gd name="T25" fmla="*/ 7 h 87"/>
                    <a:gd name="T26" fmla="*/ 62 w 67"/>
                    <a:gd name="T27" fmla="*/ 5 h 87"/>
                    <a:gd name="T28" fmla="*/ 66 w 67"/>
                    <a:gd name="T29" fmla="*/ 4 h 87"/>
                    <a:gd name="T30" fmla="*/ 66 w 67"/>
                    <a:gd name="T31" fmla="*/ 7 h 87"/>
                    <a:gd name="T32" fmla="*/ 52 w 67"/>
                    <a:gd name="T33" fmla="*/ 23 h 87"/>
                    <a:gd name="T34" fmla="*/ 42 w 67"/>
                    <a:gd name="T35" fmla="*/ 40 h 87"/>
                    <a:gd name="T36" fmla="*/ 31 w 67"/>
                    <a:gd name="T37" fmla="*/ 58 h 87"/>
                    <a:gd name="T38" fmla="*/ 24 w 67"/>
                    <a:gd name="T39" fmla="*/ 72 h 87"/>
                    <a:gd name="T40" fmla="*/ 21 w 67"/>
                    <a:gd name="T41" fmla="*/ 75 h 87"/>
                    <a:gd name="T42" fmla="*/ 20 w 67"/>
                    <a:gd name="T43" fmla="*/ 79 h 87"/>
                    <a:gd name="T44" fmla="*/ 18 w 67"/>
                    <a:gd name="T45" fmla="*/ 82 h 87"/>
                    <a:gd name="T46" fmla="*/ 17 w 67"/>
                    <a:gd name="T47" fmla="*/ 85 h 87"/>
                    <a:gd name="T48" fmla="*/ 14 w 67"/>
                    <a:gd name="T49" fmla="*/ 86 h 87"/>
                    <a:gd name="T50" fmla="*/ 12 w 67"/>
                    <a:gd name="T51" fmla="*/ 82 h 87"/>
                    <a:gd name="T52" fmla="*/ 10 w 67"/>
                    <a:gd name="T53" fmla="*/ 76 h 87"/>
                    <a:gd name="T54" fmla="*/ 8 w 67"/>
                    <a:gd name="T55" fmla="*/ 72 h 87"/>
                    <a:gd name="T56" fmla="*/ 10 w 67"/>
                    <a:gd name="T57" fmla="*/ 69 h 87"/>
                    <a:gd name="T58" fmla="*/ 15 w 67"/>
                    <a:gd name="T59" fmla="*/ 67 h 87"/>
                    <a:gd name="T60" fmla="*/ 10 w 67"/>
                    <a:gd name="T61" fmla="*/ 59 h 87"/>
                    <a:gd name="T62" fmla="*/ 10 w 67"/>
                    <a:gd name="T63" fmla="*/ 56 h 87"/>
                    <a:gd name="T64" fmla="*/ 11 w 67"/>
                    <a:gd name="T65" fmla="*/ 52 h 87"/>
                    <a:gd name="T66" fmla="*/ 12 w 67"/>
                    <a:gd name="T67" fmla="*/ 48 h 87"/>
                    <a:gd name="T68" fmla="*/ 14 w 67"/>
                    <a:gd name="T69" fmla="*/ 45 h 87"/>
                    <a:gd name="T70" fmla="*/ 14 w 67"/>
                    <a:gd name="T71" fmla="*/ 43 h 87"/>
                    <a:gd name="T72" fmla="*/ 9 w 67"/>
                    <a:gd name="T73" fmla="*/ 43 h 87"/>
                    <a:gd name="T74" fmla="*/ 7 w 67"/>
                    <a:gd name="T75" fmla="*/ 41 h 87"/>
                    <a:gd name="T76" fmla="*/ 5 w 67"/>
                    <a:gd name="T77" fmla="*/ 39 h 87"/>
                    <a:gd name="T78" fmla="*/ 2 w 67"/>
                    <a:gd name="T79" fmla="*/ 38 h 87"/>
                    <a:gd name="T80" fmla="*/ 1 w 67"/>
                    <a:gd name="T81" fmla="*/ 35 h 87"/>
                    <a:gd name="T82" fmla="*/ 3 w 67"/>
                    <a:gd name="T83" fmla="*/ 33 h 87"/>
                    <a:gd name="T84" fmla="*/ 2 w 67"/>
                    <a:gd name="T85" fmla="*/ 31 h 87"/>
                    <a:gd name="T86" fmla="*/ 1 w 67"/>
                    <a:gd name="T87" fmla="*/ 26 h 87"/>
                    <a:gd name="T88" fmla="*/ 1 w 67"/>
                    <a:gd name="T89" fmla="*/ 23 h 87"/>
                    <a:gd name="T90" fmla="*/ 1 w 67"/>
                    <a:gd name="T91" fmla="*/ 21 h 87"/>
                    <a:gd name="T92" fmla="*/ 2 w 67"/>
                    <a:gd name="T93" fmla="*/ 17 h 87"/>
                    <a:gd name="T94" fmla="*/ 1 w 67"/>
                    <a:gd name="T95" fmla="*/ 12 h 87"/>
                    <a:gd name="T96" fmla="*/ 5 w 67"/>
                    <a:gd name="T97" fmla="*/ 10 h 87"/>
                    <a:gd name="T98" fmla="*/ 9 w 67"/>
                    <a:gd name="T99" fmla="*/ 10 h 87"/>
                    <a:gd name="T100" fmla="*/ 11 w 67"/>
                    <a:gd name="T101" fmla="*/ 12 h 87"/>
                    <a:gd name="T102" fmla="*/ 13 w 67"/>
                    <a:gd name="T103" fmla="*/ 10 h 87"/>
                    <a:gd name="T104" fmla="*/ 11 w 67"/>
                    <a:gd name="T105" fmla="*/ 7 h 87"/>
                    <a:gd name="T106" fmla="*/ 8 w 67"/>
                    <a:gd name="T107" fmla="*/ 4 h 87"/>
                    <a:gd name="T108" fmla="*/ 10 w 67"/>
                    <a:gd name="T109" fmla="*/ 2 h 87"/>
                    <a:gd name="T110" fmla="*/ 13 w 67"/>
                    <a:gd name="T111" fmla="*/ 0 h 87"/>
                    <a:gd name="T112" fmla="*/ 16 w 67"/>
                    <a:gd name="T113" fmla="*/ 1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7" h="87">
                      <a:moveTo>
                        <a:pt x="19" y="1"/>
                      </a:move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3" y="2"/>
                      </a:lnTo>
                      <a:lnTo>
                        <a:pt x="23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7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9" y="3"/>
                      </a:lnTo>
                      <a:lnTo>
                        <a:pt x="29" y="3"/>
                      </a:lnTo>
                      <a:lnTo>
                        <a:pt x="30" y="3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1" y="4"/>
                      </a:lnTo>
                      <a:lnTo>
                        <a:pt x="31" y="5"/>
                      </a:lnTo>
                      <a:lnTo>
                        <a:pt x="31" y="5"/>
                      </a:lnTo>
                      <a:lnTo>
                        <a:pt x="31" y="5"/>
                      </a:lnTo>
                      <a:lnTo>
                        <a:pt x="31" y="6"/>
                      </a:lnTo>
                      <a:lnTo>
                        <a:pt x="31" y="6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2" y="7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3" y="8"/>
                      </a:lnTo>
                      <a:lnTo>
                        <a:pt x="33" y="8"/>
                      </a:ln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35" y="10"/>
                      </a:lnTo>
                      <a:lnTo>
                        <a:pt x="35" y="10"/>
                      </a:lnTo>
                      <a:lnTo>
                        <a:pt x="35" y="10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9" y="10"/>
                      </a:lnTo>
                      <a:lnTo>
                        <a:pt x="39" y="11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6" y="11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5" y="12"/>
                      </a:lnTo>
                      <a:lnTo>
                        <a:pt x="35" y="12"/>
                      </a:lnTo>
                      <a:lnTo>
                        <a:pt x="35" y="12"/>
                      </a:lnTo>
                      <a:lnTo>
                        <a:pt x="35" y="13"/>
                      </a:lnTo>
                      <a:lnTo>
                        <a:pt x="35" y="13"/>
                      </a:lnTo>
                      <a:lnTo>
                        <a:pt x="35" y="13"/>
                      </a:lnTo>
                      <a:lnTo>
                        <a:pt x="35" y="14"/>
                      </a:lnTo>
                      <a:lnTo>
                        <a:pt x="35" y="14"/>
                      </a:lnTo>
                      <a:lnTo>
                        <a:pt x="35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8" y="14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9" y="13"/>
                      </a:lnTo>
                      <a:lnTo>
                        <a:pt x="39" y="13"/>
                      </a:lnTo>
                      <a:lnTo>
                        <a:pt x="39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4"/>
                      </a:lnTo>
                      <a:lnTo>
                        <a:pt x="42" y="14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3" y="13"/>
                      </a:lnTo>
                      <a:lnTo>
                        <a:pt x="44" y="13"/>
                      </a:lnTo>
                      <a:lnTo>
                        <a:pt x="45" y="13"/>
                      </a:lnTo>
                      <a:lnTo>
                        <a:pt x="45" y="13"/>
                      </a:lnTo>
                      <a:lnTo>
                        <a:pt x="45" y="13"/>
                      </a:lnTo>
                      <a:lnTo>
                        <a:pt x="45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7" y="12"/>
                      </a:lnTo>
                      <a:lnTo>
                        <a:pt x="47" y="12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1" y="12"/>
                      </a:lnTo>
                      <a:lnTo>
                        <a:pt x="51" y="12"/>
                      </a:lnTo>
                      <a:lnTo>
                        <a:pt x="52" y="12"/>
                      </a:lnTo>
                      <a:lnTo>
                        <a:pt x="53" y="12"/>
                      </a:lnTo>
                      <a:lnTo>
                        <a:pt x="53" y="12"/>
                      </a:lnTo>
                      <a:lnTo>
                        <a:pt x="54" y="12"/>
                      </a:lnTo>
                      <a:lnTo>
                        <a:pt x="55" y="11"/>
                      </a:lnTo>
                      <a:lnTo>
                        <a:pt x="55" y="11"/>
                      </a:lnTo>
                      <a:lnTo>
                        <a:pt x="55" y="11"/>
                      </a:lnTo>
                      <a:lnTo>
                        <a:pt x="55" y="10"/>
                      </a:lnTo>
                      <a:lnTo>
                        <a:pt x="55" y="10"/>
                      </a:lnTo>
                      <a:lnTo>
                        <a:pt x="55" y="10"/>
                      </a:lnTo>
                      <a:lnTo>
                        <a:pt x="55" y="9"/>
                      </a:lnTo>
                      <a:lnTo>
                        <a:pt x="55" y="9"/>
                      </a:lnTo>
                      <a:lnTo>
                        <a:pt x="56" y="9"/>
                      </a:lnTo>
                      <a:lnTo>
                        <a:pt x="56" y="9"/>
                      </a:lnTo>
                      <a:lnTo>
                        <a:pt x="56" y="8"/>
                      </a:lnTo>
                      <a:lnTo>
                        <a:pt x="57" y="8"/>
                      </a:lnTo>
                      <a:lnTo>
                        <a:pt x="57" y="8"/>
                      </a:lnTo>
                      <a:lnTo>
                        <a:pt x="58" y="8"/>
                      </a:lnTo>
                      <a:lnTo>
                        <a:pt x="58" y="7"/>
                      </a:lnTo>
                      <a:lnTo>
                        <a:pt x="59" y="7"/>
                      </a:lnTo>
                      <a:lnTo>
                        <a:pt x="59" y="7"/>
                      </a:lnTo>
                      <a:lnTo>
                        <a:pt x="59" y="7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5"/>
                      </a:lnTo>
                      <a:lnTo>
                        <a:pt x="61" y="5"/>
                      </a:lnTo>
                      <a:lnTo>
                        <a:pt x="61" y="5"/>
                      </a:lnTo>
                      <a:lnTo>
                        <a:pt x="62" y="5"/>
                      </a:lnTo>
                      <a:lnTo>
                        <a:pt x="62" y="5"/>
                      </a:lnTo>
                      <a:lnTo>
                        <a:pt x="63" y="5"/>
                      </a:lnTo>
                      <a:lnTo>
                        <a:pt x="63" y="5"/>
                      </a:lnTo>
                      <a:lnTo>
                        <a:pt x="64" y="5"/>
                      </a:lnTo>
                      <a:lnTo>
                        <a:pt x="64" y="5"/>
                      </a:lnTo>
                      <a:lnTo>
                        <a:pt x="64" y="5"/>
                      </a:lnTo>
                      <a:lnTo>
                        <a:pt x="64" y="5"/>
                      </a:lnTo>
                      <a:lnTo>
                        <a:pt x="65" y="5"/>
                      </a:lnTo>
                      <a:lnTo>
                        <a:pt x="65" y="4"/>
                      </a:lnTo>
                      <a:lnTo>
                        <a:pt x="66" y="4"/>
                      </a:lnTo>
                      <a:lnTo>
                        <a:pt x="66" y="4"/>
                      </a:lnTo>
                      <a:lnTo>
                        <a:pt x="67" y="4"/>
                      </a:lnTo>
                      <a:lnTo>
                        <a:pt x="67" y="3"/>
                      </a:lnTo>
                      <a:lnTo>
                        <a:pt x="67" y="3"/>
                      </a:lnTo>
                      <a:lnTo>
                        <a:pt x="67" y="3"/>
                      </a:lnTo>
                      <a:lnTo>
                        <a:pt x="67" y="4"/>
                      </a:lnTo>
                      <a:lnTo>
                        <a:pt x="67" y="5"/>
                      </a:lnTo>
                      <a:lnTo>
                        <a:pt x="66" y="6"/>
                      </a:lnTo>
                      <a:lnTo>
                        <a:pt x="66" y="6"/>
                      </a:lnTo>
                      <a:lnTo>
                        <a:pt x="66" y="7"/>
                      </a:lnTo>
                      <a:lnTo>
                        <a:pt x="65" y="7"/>
                      </a:lnTo>
                      <a:lnTo>
                        <a:pt x="64" y="7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4"/>
                      </a:lnTo>
                      <a:lnTo>
                        <a:pt x="56" y="18"/>
                      </a:lnTo>
                      <a:lnTo>
                        <a:pt x="55" y="21"/>
                      </a:lnTo>
                      <a:lnTo>
                        <a:pt x="53" y="22"/>
                      </a:lnTo>
                      <a:lnTo>
                        <a:pt x="52" y="23"/>
                      </a:lnTo>
                      <a:lnTo>
                        <a:pt x="51" y="25"/>
                      </a:lnTo>
                      <a:lnTo>
                        <a:pt x="49" y="27"/>
                      </a:lnTo>
                      <a:lnTo>
                        <a:pt x="46" y="32"/>
                      </a:lnTo>
                      <a:lnTo>
                        <a:pt x="45" y="32"/>
                      </a:lnTo>
                      <a:lnTo>
                        <a:pt x="45" y="33"/>
                      </a:lnTo>
                      <a:lnTo>
                        <a:pt x="45" y="35"/>
                      </a:lnTo>
                      <a:lnTo>
                        <a:pt x="44" y="35"/>
                      </a:lnTo>
                      <a:lnTo>
                        <a:pt x="44" y="35"/>
                      </a:lnTo>
                      <a:lnTo>
                        <a:pt x="42" y="39"/>
                      </a:lnTo>
                      <a:lnTo>
                        <a:pt x="42" y="40"/>
                      </a:lnTo>
                      <a:lnTo>
                        <a:pt x="41" y="41"/>
                      </a:lnTo>
                      <a:lnTo>
                        <a:pt x="40" y="42"/>
                      </a:lnTo>
                      <a:lnTo>
                        <a:pt x="39" y="43"/>
                      </a:lnTo>
                      <a:lnTo>
                        <a:pt x="38" y="45"/>
                      </a:lnTo>
                      <a:lnTo>
                        <a:pt x="36" y="48"/>
                      </a:lnTo>
                      <a:lnTo>
                        <a:pt x="35" y="51"/>
                      </a:lnTo>
                      <a:lnTo>
                        <a:pt x="35" y="52"/>
                      </a:lnTo>
                      <a:lnTo>
                        <a:pt x="34" y="53"/>
                      </a:lnTo>
                      <a:lnTo>
                        <a:pt x="33" y="55"/>
                      </a:lnTo>
                      <a:lnTo>
                        <a:pt x="31" y="58"/>
                      </a:lnTo>
                      <a:lnTo>
                        <a:pt x="29" y="64"/>
                      </a:lnTo>
                      <a:lnTo>
                        <a:pt x="27" y="67"/>
                      </a:lnTo>
                      <a:lnTo>
                        <a:pt x="26" y="70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5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3" y="72"/>
                      </a:lnTo>
                      <a:lnTo>
                        <a:pt x="23" y="73"/>
                      </a:lnTo>
                      <a:lnTo>
                        <a:pt x="23" y="73"/>
                      </a:lnTo>
                      <a:lnTo>
                        <a:pt x="23" y="73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22" y="75"/>
                      </a:lnTo>
                      <a:lnTo>
                        <a:pt x="21" y="75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1" y="76"/>
                      </a:lnTo>
                      <a:lnTo>
                        <a:pt x="21" y="77"/>
                      </a:lnTo>
                      <a:lnTo>
                        <a:pt x="21" y="77"/>
                      </a:lnTo>
                      <a:lnTo>
                        <a:pt x="21" y="78"/>
                      </a:lnTo>
                      <a:lnTo>
                        <a:pt x="21" y="78"/>
                      </a:lnTo>
                      <a:lnTo>
                        <a:pt x="21" y="78"/>
                      </a:lnTo>
                      <a:lnTo>
                        <a:pt x="21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80"/>
                      </a:lnTo>
                      <a:lnTo>
                        <a:pt x="19" y="80"/>
                      </a:lnTo>
                      <a:lnTo>
                        <a:pt x="19" y="80"/>
                      </a:lnTo>
                      <a:lnTo>
                        <a:pt x="19" y="81"/>
                      </a:lnTo>
                      <a:lnTo>
                        <a:pt x="19" y="81"/>
                      </a:lnTo>
                      <a:lnTo>
                        <a:pt x="18" y="81"/>
                      </a:lnTo>
                      <a:lnTo>
                        <a:pt x="18" y="82"/>
                      </a:lnTo>
                      <a:lnTo>
                        <a:pt x="18" y="82"/>
                      </a:lnTo>
                      <a:lnTo>
                        <a:pt x="18" y="82"/>
                      </a:lnTo>
                      <a:lnTo>
                        <a:pt x="18" y="82"/>
                      </a:lnTo>
                      <a:lnTo>
                        <a:pt x="18" y="83"/>
                      </a:lnTo>
                      <a:lnTo>
                        <a:pt x="18" y="83"/>
                      </a:lnTo>
                      <a:lnTo>
                        <a:pt x="17" y="83"/>
                      </a:lnTo>
                      <a:lnTo>
                        <a:pt x="17" y="84"/>
                      </a:lnTo>
                      <a:lnTo>
                        <a:pt x="17" y="84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6"/>
                      </a:lnTo>
                      <a:lnTo>
                        <a:pt x="16" y="86"/>
                      </a:lnTo>
                      <a:lnTo>
                        <a:pt x="16" y="86"/>
                      </a:lnTo>
                      <a:lnTo>
                        <a:pt x="16" y="87"/>
                      </a:lnTo>
                      <a:lnTo>
                        <a:pt x="16" y="87"/>
                      </a:lnTo>
                      <a:lnTo>
                        <a:pt x="15" y="87"/>
                      </a:lnTo>
                      <a:lnTo>
                        <a:pt x="15" y="87"/>
                      </a:lnTo>
                      <a:lnTo>
                        <a:pt x="15" y="87"/>
                      </a:lnTo>
                      <a:lnTo>
                        <a:pt x="15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13" y="85"/>
                      </a:lnTo>
                      <a:lnTo>
                        <a:pt x="13" y="84"/>
                      </a:lnTo>
                      <a:lnTo>
                        <a:pt x="13" y="84"/>
                      </a:lnTo>
                      <a:lnTo>
                        <a:pt x="13" y="83"/>
                      </a:lnTo>
                      <a:lnTo>
                        <a:pt x="13" y="83"/>
                      </a:lnTo>
                      <a:lnTo>
                        <a:pt x="13" y="83"/>
                      </a:lnTo>
                      <a:lnTo>
                        <a:pt x="13" y="82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1"/>
                      </a:lnTo>
                      <a:lnTo>
                        <a:pt x="12" y="81"/>
                      </a:lnTo>
                      <a:lnTo>
                        <a:pt x="12" y="80"/>
                      </a:lnTo>
                      <a:lnTo>
                        <a:pt x="11" y="80"/>
                      </a:lnTo>
                      <a:lnTo>
                        <a:pt x="11" y="79"/>
                      </a:lnTo>
                      <a:lnTo>
                        <a:pt x="11" y="79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0" y="77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0" y="75"/>
                      </a:lnTo>
                      <a:lnTo>
                        <a:pt x="9" y="75"/>
                      </a:lnTo>
                      <a:lnTo>
                        <a:pt x="9" y="74"/>
                      </a:lnTo>
                      <a:lnTo>
                        <a:pt x="9" y="74"/>
                      </a:lnTo>
                      <a:lnTo>
                        <a:pt x="9" y="74"/>
                      </a:lnTo>
                      <a:lnTo>
                        <a:pt x="9" y="73"/>
                      </a:lnTo>
                      <a:lnTo>
                        <a:pt x="8" y="73"/>
                      </a:lnTo>
                      <a:lnTo>
                        <a:pt x="8" y="73"/>
                      </a:lnTo>
                      <a:lnTo>
                        <a:pt x="8" y="72"/>
                      </a:lnTo>
                      <a:lnTo>
                        <a:pt x="8" y="72"/>
                      </a:lnTo>
                      <a:lnTo>
                        <a:pt x="8" y="72"/>
                      </a:lnTo>
                      <a:lnTo>
                        <a:pt x="8" y="71"/>
                      </a:lnTo>
                      <a:lnTo>
                        <a:pt x="9" y="71"/>
                      </a:lnTo>
                      <a:lnTo>
                        <a:pt x="9" y="71"/>
                      </a:lnTo>
                      <a:lnTo>
                        <a:pt x="9" y="70"/>
                      </a:lnTo>
                      <a:lnTo>
                        <a:pt x="9" y="70"/>
                      </a:lnTo>
                      <a:lnTo>
                        <a:pt x="10" y="70"/>
                      </a:lnTo>
                      <a:lnTo>
                        <a:pt x="10" y="70"/>
                      </a:lnTo>
                      <a:lnTo>
                        <a:pt x="10" y="69"/>
                      </a:lnTo>
                      <a:lnTo>
                        <a:pt x="11" y="69"/>
                      </a:lnTo>
                      <a:lnTo>
                        <a:pt x="11" y="69"/>
                      </a:lnTo>
                      <a:lnTo>
                        <a:pt x="12" y="69"/>
                      </a:lnTo>
                      <a:lnTo>
                        <a:pt x="12" y="68"/>
                      </a:lnTo>
                      <a:lnTo>
                        <a:pt x="13" y="68"/>
                      </a:lnTo>
                      <a:lnTo>
                        <a:pt x="13" y="68"/>
                      </a:lnTo>
                      <a:lnTo>
                        <a:pt x="14" y="68"/>
                      </a:lnTo>
                      <a:lnTo>
                        <a:pt x="14" y="67"/>
                      </a:lnTo>
                      <a:lnTo>
                        <a:pt x="15" y="67"/>
                      </a:lnTo>
                      <a:lnTo>
                        <a:pt x="15" y="67"/>
                      </a:lnTo>
                      <a:lnTo>
                        <a:pt x="15" y="67"/>
                      </a:lnTo>
                      <a:lnTo>
                        <a:pt x="15" y="67"/>
                      </a:lnTo>
                      <a:lnTo>
                        <a:pt x="15" y="66"/>
                      </a:lnTo>
                      <a:lnTo>
                        <a:pt x="16" y="66"/>
                      </a:lnTo>
                      <a:lnTo>
                        <a:pt x="16" y="66"/>
                      </a:lnTo>
                      <a:lnTo>
                        <a:pt x="10" y="60"/>
                      </a:lnTo>
                      <a:lnTo>
                        <a:pt x="10" y="60"/>
                      </a:lnTo>
                      <a:lnTo>
                        <a:pt x="11" y="60"/>
                      </a:lnTo>
                      <a:lnTo>
                        <a:pt x="11" y="59"/>
                      </a:lnTo>
                      <a:lnTo>
                        <a:pt x="10" y="59"/>
                      </a:lnTo>
                      <a:lnTo>
                        <a:pt x="10" y="59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3"/>
                      </a:lnTo>
                      <a:lnTo>
                        <a:pt x="11" y="53"/>
                      </a:lnTo>
                      <a:lnTo>
                        <a:pt x="11" y="53"/>
                      </a:lnTo>
                      <a:lnTo>
                        <a:pt x="11" y="52"/>
                      </a:lnTo>
                      <a:lnTo>
                        <a:pt x="11" y="52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1" y="51"/>
                      </a:lnTo>
                      <a:lnTo>
                        <a:pt x="12" y="51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1" y="49"/>
                      </a:lnTo>
                      <a:lnTo>
                        <a:pt x="11" y="49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2" y="48"/>
                      </a:lnTo>
                      <a:lnTo>
                        <a:pt x="12" y="47"/>
                      </a:lnTo>
                      <a:lnTo>
                        <a:pt x="12" y="47"/>
                      </a:lnTo>
                      <a:lnTo>
                        <a:pt x="13" y="47"/>
                      </a:lnTo>
                      <a:lnTo>
                        <a:pt x="13" y="47"/>
                      </a:lnTo>
                      <a:lnTo>
                        <a:pt x="14" y="47"/>
                      </a:lnTo>
                      <a:lnTo>
                        <a:pt x="14" y="47"/>
                      </a:lnTo>
                      <a:lnTo>
                        <a:pt x="14" y="47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5" y="45"/>
                      </a:lnTo>
                      <a:lnTo>
                        <a:pt x="15" y="44"/>
                      </a:lnTo>
                      <a:lnTo>
                        <a:pt x="15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5" y="44"/>
                      </a:lnTo>
                      <a:lnTo>
                        <a:pt x="15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3" y="43"/>
                      </a:lnTo>
                      <a:lnTo>
                        <a:pt x="13" y="43"/>
                      </a:lnTo>
                      <a:lnTo>
                        <a:pt x="12" y="43"/>
                      </a:lnTo>
                      <a:lnTo>
                        <a:pt x="12" y="43"/>
                      </a:lnTo>
                      <a:lnTo>
                        <a:pt x="11" y="43"/>
                      </a:lnTo>
                      <a:lnTo>
                        <a:pt x="11" y="43"/>
                      </a:lnTo>
                      <a:lnTo>
                        <a:pt x="10" y="43"/>
                      </a:lnTo>
                      <a:lnTo>
                        <a:pt x="10" y="43"/>
                      </a:lnTo>
                      <a:lnTo>
                        <a:pt x="10" y="43"/>
                      </a:lnTo>
                      <a:lnTo>
                        <a:pt x="9" y="43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1"/>
                      </a:lnTo>
                      <a:lnTo>
                        <a:pt x="9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6" y="41"/>
                      </a:lnTo>
                      <a:lnTo>
                        <a:pt x="6" y="41"/>
                      </a:lnTo>
                      <a:lnTo>
                        <a:pt x="5" y="41"/>
                      </a:lnTo>
                      <a:lnTo>
                        <a:pt x="5" y="40"/>
                      </a:lnTo>
                      <a:lnTo>
                        <a:pt x="5" y="40"/>
                      </a:lnTo>
                      <a:lnTo>
                        <a:pt x="5" y="40"/>
                      </a:lnTo>
                      <a:lnTo>
                        <a:pt x="5" y="40"/>
                      </a:lnTo>
                      <a:lnTo>
                        <a:pt x="5" y="39"/>
                      </a:lnTo>
                      <a:lnTo>
                        <a:pt x="5" y="39"/>
                      </a:lnTo>
                      <a:lnTo>
                        <a:pt x="5" y="39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3" y="38"/>
                      </a:lnTo>
                      <a:lnTo>
                        <a:pt x="3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1" y="38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1" y="36"/>
                      </a:lnTo>
                      <a:lnTo>
                        <a:pt x="1" y="36"/>
                      </a:lnTo>
                      <a:lnTo>
                        <a:pt x="1" y="35"/>
                      </a:lnTo>
                      <a:lnTo>
                        <a:pt x="1" y="35"/>
                      </a:lnTo>
                      <a:lnTo>
                        <a:pt x="1" y="35"/>
                      </a:lnTo>
                      <a:lnTo>
                        <a:pt x="0" y="35"/>
                      </a:lnTo>
                      <a:lnTo>
                        <a:pt x="1" y="35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2" y="34"/>
                      </a:lnTo>
                      <a:lnTo>
                        <a:pt x="2" y="33"/>
                      </a:lnTo>
                      <a:lnTo>
                        <a:pt x="2" y="33"/>
                      </a:lnTo>
                      <a:lnTo>
                        <a:pt x="2" y="33"/>
                      </a:lnTo>
                      <a:lnTo>
                        <a:pt x="3" y="33"/>
                      </a:lnTo>
                      <a:lnTo>
                        <a:pt x="3" y="32"/>
                      </a:lnTo>
                      <a:lnTo>
                        <a:pt x="3" y="32"/>
                      </a:lnTo>
                      <a:lnTo>
                        <a:pt x="3" y="32"/>
                      </a:lnTo>
                      <a:lnTo>
                        <a:pt x="3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1"/>
                      </a:lnTo>
                      <a:lnTo>
                        <a:pt x="2" y="31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1" y="29"/>
                      </a:lnTo>
                      <a:lnTo>
                        <a:pt x="1" y="28"/>
                      </a:lnTo>
                      <a:lnTo>
                        <a:pt x="1" y="28"/>
                      </a:lnTo>
                      <a:lnTo>
                        <a:pt x="1" y="27"/>
                      </a:lnTo>
                      <a:lnTo>
                        <a:pt x="1" y="27"/>
                      </a:lnTo>
                      <a:lnTo>
                        <a:pt x="1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2" y="25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1" y="23"/>
                      </a:lnTo>
                      <a:lnTo>
                        <a:pt x="1" y="23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2"/>
                      </a:lnTo>
                      <a:lnTo>
                        <a:pt x="1" y="22"/>
                      </a:lnTo>
                      <a:lnTo>
                        <a:pt x="1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1"/>
                      </a:lnTo>
                      <a:lnTo>
                        <a:pt x="1" y="21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1" y="20"/>
                      </a:lnTo>
                      <a:lnTo>
                        <a:pt x="1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1" y="15"/>
                      </a:lnTo>
                      <a:lnTo>
                        <a:pt x="1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1" y="11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2" y="12"/>
                      </a:lnTo>
                      <a:lnTo>
                        <a:pt x="11" y="12"/>
                      </a:lnTo>
                      <a:lnTo>
                        <a:pt x="11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3" y="11"/>
                      </a:lnTo>
                      <a:lnTo>
                        <a:pt x="13" y="12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1" y="8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3" y="1"/>
                      </a:lnTo>
                      <a:lnTo>
                        <a:pt x="13" y="1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B2D6A8"/>
                </a:solidFill>
                <a:ln w="3175">
                  <a:solidFill>
                    <a:schemeClr val="bg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69" name="Freeform 82">
                  <a:extLst>
                    <a:ext uri="{FF2B5EF4-FFF2-40B4-BE49-F238E27FC236}">
                      <a16:creationId xmlns:a16="http://schemas.microsoft.com/office/drawing/2014/main" xmlns="" id="{CD106EB3-B607-4F8A-AC15-768642C4506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24638" y="6075363"/>
                  <a:ext cx="511175" cy="231775"/>
                </a:xfrm>
                <a:custGeom>
                  <a:avLst/>
                  <a:gdLst>
                    <a:gd name="T0" fmla="*/ 59 w 322"/>
                    <a:gd name="T1" fmla="*/ 36 h 146"/>
                    <a:gd name="T2" fmla="*/ 67 w 322"/>
                    <a:gd name="T3" fmla="*/ 40 h 146"/>
                    <a:gd name="T4" fmla="*/ 72 w 322"/>
                    <a:gd name="T5" fmla="*/ 51 h 146"/>
                    <a:gd name="T6" fmla="*/ 88 w 322"/>
                    <a:gd name="T7" fmla="*/ 46 h 146"/>
                    <a:gd name="T8" fmla="*/ 100 w 322"/>
                    <a:gd name="T9" fmla="*/ 53 h 146"/>
                    <a:gd name="T10" fmla="*/ 114 w 322"/>
                    <a:gd name="T11" fmla="*/ 48 h 146"/>
                    <a:gd name="T12" fmla="*/ 124 w 322"/>
                    <a:gd name="T13" fmla="*/ 36 h 146"/>
                    <a:gd name="T14" fmla="*/ 134 w 322"/>
                    <a:gd name="T15" fmla="*/ 36 h 146"/>
                    <a:gd name="T16" fmla="*/ 148 w 322"/>
                    <a:gd name="T17" fmla="*/ 29 h 146"/>
                    <a:gd name="T18" fmla="*/ 164 w 322"/>
                    <a:gd name="T19" fmla="*/ 28 h 146"/>
                    <a:gd name="T20" fmla="*/ 179 w 322"/>
                    <a:gd name="T21" fmla="*/ 29 h 146"/>
                    <a:gd name="T22" fmla="*/ 191 w 322"/>
                    <a:gd name="T23" fmla="*/ 26 h 146"/>
                    <a:gd name="T24" fmla="*/ 206 w 322"/>
                    <a:gd name="T25" fmla="*/ 27 h 146"/>
                    <a:gd name="T26" fmla="*/ 219 w 322"/>
                    <a:gd name="T27" fmla="*/ 23 h 146"/>
                    <a:gd name="T28" fmla="*/ 234 w 322"/>
                    <a:gd name="T29" fmla="*/ 19 h 146"/>
                    <a:gd name="T30" fmla="*/ 244 w 322"/>
                    <a:gd name="T31" fmla="*/ 16 h 146"/>
                    <a:gd name="T32" fmla="*/ 257 w 322"/>
                    <a:gd name="T33" fmla="*/ 27 h 146"/>
                    <a:gd name="T34" fmla="*/ 281 w 322"/>
                    <a:gd name="T35" fmla="*/ 29 h 146"/>
                    <a:gd name="T36" fmla="*/ 296 w 322"/>
                    <a:gd name="T37" fmla="*/ 23 h 146"/>
                    <a:gd name="T38" fmla="*/ 308 w 322"/>
                    <a:gd name="T39" fmla="*/ 7 h 146"/>
                    <a:gd name="T40" fmla="*/ 312 w 322"/>
                    <a:gd name="T41" fmla="*/ 8 h 146"/>
                    <a:gd name="T42" fmla="*/ 319 w 322"/>
                    <a:gd name="T43" fmla="*/ 12 h 146"/>
                    <a:gd name="T44" fmla="*/ 306 w 322"/>
                    <a:gd name="T45" fmla="*/ 16 h 146"/>
                    <a:gd name="T46" fmla="*/ 301 w 322"/>
                    <a:gd name="T47" fmla="*/ 42 h 146"/>
                    <a:gd name="T48" fmla="*/ 299 w 322"/>
                    <a:gd name="T49" fmla="*/ 51 h 146"/>
                    <a:gd name="T50" fmla="*/ 298 w 322"/>
                    <a:gd name="T51" fmla="*/ 36 h 146"/>
                    <a:gd name="T52" fmla="*/ 290 w 322"/>
                    <a:gd name="T53" fmla="*/ 48 h 146"/>
                    <a:gd name="T54" fmla="*/ 285 w 322"/>
                    <a:gd name="T55" fmla="*/ 59 h 146"/>
                    <a:gd name="T56" fmla="*/ 283 w 322"/>
                    <a:gd name="T57" fmla="*/ 79 h 146"/>
                    <a:gd name="T58" fmla="*/ 271 w 322"/>
                    <a:gd name="T59" fmla="*/ 87 h 146"/>
                    <a:gd name="T60" fmla="*/ 268 w 322"/>
                    <a:gd name="T61" fmla="*/ 101 h 146"/>
                    <a:gd name="T62" fmla="*/ 252 w 322"/>
                    <a:gd name="T63" fmla="*/ 103 h 146"/>
                    <a:gd name="T64" fmla="*/ 242 w 322"/>
                    <a:gd name="T65" fmla="*/ 105 h 146"/>
                    <a:gd name="T66" fmla="*/ 235 w 322"/>
                    <a:gd name="T67" fmla="*/ 108 h 146"/>
                    <a:gd name="T68" fmla="*/ 227 w 322"/>
                    <a:gd name="T69" fmla="*/ 121 h 146"/>
                    <a:gd name="T70" fmla="*/ 226 w 322"/>
                    <a:gd name="T71" fmla="*/ 137 h 146"/>
                    <a:gd name="T72" fmla="*/ 224 w 322"/>
                    <a:gd name="T73" fmla="*/ 140 h 146"/>
                    <a:gd name="T74" fmla="*/ 221 w 322"/>
                    <a:gd name="T75" fmla="*/ 131 h 146"/>
                    <a:gd name="T76" fmla="*/ 211 w 322"/>
                    <a:gd name="T77" fmla="*/ 123 h 146"/>
                    <a:gd name="T78" fmla="*/ 196 w 322"/>
                    <a:gd name="T79" fmla="*/ 118 h 146"/>
                    <a:gd name="T80" fmla="*/ 182 w 322"/>
                    <a:gd name="T81" fmla="*/ 119 h 146"/>
                    <a:gd name="T82" fmla="*/ 170 w 322"/>
                    <a:gd name="T83" fmla="*/ 112 h 146"/>
                    <a:gd name="T84" fmla="*/ 157 w 322"/>
                    <a:gd name="T85" fmla="*/ 113 h 146"/>
                    <a:gd name="T86" fmla="*/ 143 w 322"/>
                    <a:gd name="T87" fmla="*/ 111 h 146"/>
                    <a:gd name="T88" fmla="*/ 129 w 322"/>
                    <a:gd name="T89" fmla="*/ 108 h 146"/>
                    <a:gd name="T90" fmla="*/ 116 w 322"/>
                    <a:gd name="T91" fmla="*/ 110 h 146"/>
                    <a:gd name="T92" fmla="*/ 103 w 322"/>
                    <a:gd name="T93" fmla="*/ 112 h 146"/>
                    <a:gd name="T94" fmla="*/ 94 w 322"/>
                    <a:gd name="T95" fmla="*/ 118 h 146"/>
                    <a:gd name="T96" fmla="*/ 84 w 322"/>
                    <a:gd name="T97" fmla="*/ 129 h 146"/>
                    <a:gd name="T98" fmla="*/ 71 w 322"/>
                    <a:gd name="T99" fmla="*/ 129 h 146"/>
                    <a:gd name="T100" fmla="*/ 68 w 322"/>
                    <a:gd name="T101" fmla="*/ 113 h 146"/>
                    <a:gd name="T102" fmla="*/ 55 w 322"/>
                    <a:gd name="T103" fmla="*/ 108 h 146"/>
                    <a:gd name="T104" fmla="*/ 41 w 322"/>
                    <a:gd name="T105" fmla="*/ 104 h 146"/>
                    <a:gd name="T106" fmla="*/ 26 w 322"/>
                    <a:gd name="T107" fmla="*/ 99 h 146"/>
                    <a:gd name="T108" fmla="*/ 12 w 322"/>
                    <a:gd name="T109" fmla="*/ 95 h 146"/>
                    <a:gd name="T110" fmla="*/ 2 w 322"/>
                    <a:gd name="T111" fmla="*/ 85 h 146"/>
                    <a:gd name="T112" fmla="*/ 6 w 322"/>
                    <a:gd name="T113" fmla="*/ 72 h 146"/>
                    <a:gd name="T114" fmla="*/ 8 w 322"/>
                    <a:gd name="T115" fmla="*/ 58 h 146"/>
                    <a:gd name="T116" fmla="*/ 5 w 322"/>
                    <a:gd name="T117" fmla="*/ 44 h 146"/>
                    <a:gd name="T118" fmla="*/ 19 w 322"/>
                    <a:gd name="T119" fmla="*/ 39 h 146"/>
                    <a:gd name="T120" fmla="*/ 27 w 322"/>
                    <a:gd name="T121" fmla="*/ 28 h 146"/>
                    <a:gd name="T122" fmla="*/ 37 w 322"/>
                    <a:gd name="T123" fmla="*/ 20 h 146"/>
                    <a:gd name="T124" fmla="*/ 50 w 322"/>
                    <a:gd name="T125" fmla="*/ 2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22" h="146">
                      <a:moveTo>
                        <a:pt x="51" y="31"/>
                      </a:moveTo>
                      <a:lnTo>
                        <a:pt x="50" y="31"/>
                      </a:lnTo>
                      <a:lnTo>
                        <a:pt x="50" y="31"/>
                      </a:lnTo>
                      <a:lnTo>
                        <a:pt x="50" y="31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49" y="32"/>
                      </a:lnTo>
                      <a:lnTo>
                        <a:pt x="49" y="32"/>
                      </a:lnTo>
                      <a:lnTo>
                        <a:pt x="49" y="32"/>
                      </a:lnTo>
                      <a:lnTo>
                        <a:pt x="49" y="33"/>
                      </a:lnTo>
                      <a:lnTo>
                        <a:pt x="48" y="33"/>
                      </a:lnTo>
                      <a:lnTo>
                        <a:pt x="48" y="33"/>
                      </a:lnTo>
                      <a:lnTo>
                        <a:pt x="49" y="34"/>
                      </a:lnTo>
                      <a:lnTo>
                        <a:pt x="49" y="35"/>
                      </a:lnTo>
                      <a:lnTo>
                        <a:pt x="49" y="35"/>
                      </a:lnTo>
                      <a:lnTo>
                        <a:pt x="49" y="36"/>
                      </a:lnTo>
                      <a:lnTo>
                        <a:pt x="49" y="36"/>
                      </a:lnTo>
                      <a:lnTo>
                        <a:pt x="49" y="37"/>
                      </a:lnTo>
                      <a:lnTo>
                        <a:pt x="49" y="37"/>
                      </a:lnTo>
                      <a:lnTo>
                        <a:pt x="50" y="37"/>
                      </a:lnTo>
                      <a:lnTo>
                        <a:pt x="50" y="37"/>
                      </a:lnTo>
                      <a:lnTo>
                        <a:pt x="51" y="37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2" y="36"/>
                      </a:lnTo>
                      <a:lnTo>
                        <a:pt x="52" y="37"/>
                      </a:lnTo>
                      <a:lnTo>
                        <a:pt x="52" y="37"/>
                      </a:lnTo>
                      <a:lnTo>
                        <a:pt x="52" y="37"/>
                      </a:lnTo>
                      <a:lnTo>
                        <a:pt x="53" y="37"/>
                      </a:lnTo>
                      <a:lnTo>
                        <a:pt x="53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6" y="37"/>
                      </a:lnTo>
                      <a:lnTo>
                        <a:pt x="56" y="37"/>
                      </a:lnTo>
                      <a:lnTo>
                        <a:pt x="57" y="37"/>
                      </a:lnTo>
                      <a:lnTo>
                        <a:pt x="57" y="36"/>
                      </a:lnTo>
                      <a:lnTo>
                        <a:pt x="58" y="36"/>
                      </a:lnTo>
                      <a:lnTo>
                        <a:pt x="58" y="36"/>
                      </a:lnTo>
                      <a:lnTo>
                        <a:pt x="59" y="36"/>
                      </a:lnTo>
                      <a:lnTo>
                        <a:pt x="59" y="36"/>
                      </a:lnTo>
                      <a:lnTo>
                        <a:pt x="60" y="36"/>
                      </a:lnTo>
                      <a:lnTo>
                        <a:pt x="60" y="36"/>
                      </a:lnTo>
                      <a:lnTo>
                        <a:pt x="60" y="35"/>
                      </a:lnTo>
                      <a:lnTo>
                        <a:pt x="61" y="35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5"/>
                      </a:lnTo>
                      <a:lnTo>
                        <a:pt x="63" y="35"/>
                      </a:lnTo>
                      <a:lnTo>
                        <a:pt x="63" y="36"/>
                      </a:lnTo>
                      <a:lnTo>
                        <a:pt x="63" y="36"/>
                      </a:lnTo>
                      <a:lnTo>
                        <a:pt x="63" y="37"/>
                      </a:lnTo>
                      <a:lnTo>
                        <a:pt x="63" y="37"/>
                      </a:lnTo>
                      <a:lnTo>
                        <a:pt x="64" y="37"/>
                      </a:lnTo>
                      <a:lnTo>
                        <a:pt x="64" y="37"/>
                      </a:lnTo>
                      <a:lnTo>
                        <a:pt x="64" y="37"/>
                      </a:lnTo>
                      <a:lnTo>
                        <a:pt x="65" y="37"/>
                      </a:lnTo>
                      <a:lnTo>
                        <a:pt x="65" y="36"/>
                      </a:lnTo>
                      <a:lnTo>
                        <a:pt x="65" y="36"/>
                      </a:lnTo>
                      <a:lnTo>
                        <a:pt x="65" y="37"/>
                      </a:lnTo>
                      <a:lnTo>
                        <a:pt x="66" y="37"/>
                      </a:lnTo>
                      <a:lnTo>
                        <a:pt x="66" y="37"/>
                      </a:lnTo>
                      <a:lnTo>
                        <a:pt x="66" y="37"/>
                      </a:lnTo>
                      <a:lnTo>
                        <a:pt x="66" y="37"/>
                      </a:lnTo>
                      <a:lnTo>
                        <a:pt x="66" y="37"/>
                      </a:lnTo>
                      <a:lnTo>
                        <a:pt x="66" y="37"/>
                      </a:lnTo>
                      <a:lnTo>
                        <a:pt x="67" y="37"/>
                      </a:lnTo>
                      <a:lnTo>
                        <a:pt x="67" y="38"/>
                      </a:lnTo>
                      <a:lnTo>
                        <a:pt x="67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9"/>
                      </a:lnTo>
                      <a:lnTo>
                        <a:pt x="68" y="39"/>
                      </a:lnTo>
                      <a:lnTo>
                        <a:pt x="67" y="39"/>
                      </a:lnTo>
                      <a:lnTo>
                        <a:pt x="67" y="40"/>
                      </a:lnTo>
                      <a:lnTo>
                        <a:pt x="67" y="40"/>
                      </a:lnTo>
                      <a:lnTo>
                        <a:pt x="67" y="41"/>
                      </a:lnTo>
                      <a:lnTo>
                        <a:pt x="66" y="41"/>
                      </a:lnTo>
                      <a:lnTo>
                        <a:pt x="66" y="41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3"/>
                      </a:lnTo>
                      <a:lnTo>
                        <a:pt x="66" y="43"/>
                      </a:lnTo>
                      <a:lnTo>
                        <a:pt x="66" y="43"/>
                      </a:lnTo>
                      <a:lnTo>
                        <a:pt x="66" y="43"/>
                      </a:lnTo>
                      <a:lnTo>
                        <a:pt x="66" y="44"/>
                      </a:lnTo>
                      <a:lnTo>
                        <a:pt x="66" y="44"/>
                      </a:lnTo>
                      <a:lnTo>
                        <a:pt x="66" y="45"/>
                      </a:lnTo>
                      <a:lnTo>
                        <a:pt x="66" y="45"/>
                      </a:lnTo>
                      <a:lnTo>
                        <a:pt x="66" y="46"/>
                      </a:lnTo>
                      <a:lnTo>
                        <a:pt x="66" y="46"/>
                      </a:lnTo>
                      <a:lnTo>
                        <a:pt x="67" y="46"/>
                      </a:lnTo>
                      <a:lnTo>
                        <a:pt x="67" y="47"/>
                      </a:lnTo>
                      <a:lnTo>
                        <a:pt x="67" y="47"/>
                      </a:lnTo>
                      <a:lnTo>
                        <a:pt x="67" y="47"/>
                      </a:lnTo>
                      <a:lnTo>
                        <a:pt x="67" y="48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9" y="48"/>
                      </a:lnTo>
                      <a:lnTo>
                        <a:pt x="69" y="48"/>
                      </a:lnTo>
                      <a:lnTo>
                        <a:pt x="69" y="48"/>
                      </a:lnTo>
                      <a:lnTo>
                        <a:pt x="70" y="48"/>
                      </a:lnTo>
                      <a:lnTo>
                        <a:pt x="70" y="49"/>
                      </a:lnTo>
                      <a:lnTo>
                        <a:pt x="70" y="49"/>
                      </a:lnTo>
                      <a:lnTo>
                        <a:pt x="70" y="49"/>
                      </a:lnTo>
                      <a:lnTo>
                        <a:pt x="70" y="49"/>
                      </a:lnTo>
                      <a:lnTo>
                        <a:pt x="70" y="50"/>
                      </a:lnTo>
                      <a:lnTo>
                        <a:pt x="70" y="50"/>
                      </a:lnTo>
                      <a:lnTo>
                        <a:pt x="70" y="51"/>
                      </a:lnTo>
                      <a:lnTo>
                        <a:pt x="70" y="51"/>
                      </a:lnTo>
                      <a:lnTo>
                        <a:pt x="70" y="52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71" y="52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3" y="50"/>
                      </a:lnTo>
                      <a:lnTo>
                        <a:pt x="73" y="50"/>
                      </a:lnTo>
                      <a:lnTo>
                        <a:pt x="73" y="50"/>
                      </a:lnTo>
                      <a:lnTo>
                        <a:pt x="74" y="50"/>
                      </a:lnTo>
                      <a:lnTo>
                        <a:pt x="74" y="50"/>
                      </a:lnTo>
                      <a:lnTo>
                        <a:pt x="74" y="49"/>
                      </a:lnTo>
                      <a:lnTo>
                        <a:pt x="74" y="49"/>
                      </a:lnTo>
                      <a:lnTo>
                        <a:pt x="74" y="49"/>
                      </a:lnTo>
                      <a:lnTo>
                        <a:pt x="75" y="49"/>
                      </a:lnTo>
                      <a:lnTo>
                        <a:pt x="75" y="49"/>
                      </a:lnTo>
                      <a:lnTo>
                        <a:pt x="76" y="49"/>
                      </a:lnTo>
                      <a:lnTo>
                        <a:pt x="76" y="49"/>
                      </a:lnTo>
                      <a:lnTo>
                        <a:pt x="77" y="49"/>
                      </a:lnTo>
                      <a:lnTo>
                        <a:pt x="77" y="49"/>
                      </a:lnTo>
                      <a:lnTo>
                        <a:pt x="77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9" y="48"/>
                      </a:lnTo>
                      <a:lnTo>
                        <a:pt x="79" y="49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0" y="49"/>
                      </a:lnTo>
                      <a:lnTo>
                        <a:pt x="80" y="48"/>
                      </a:lnTo>
                      <a:lnTo>
                        <a:pt x="81" y="48"/>
                      </a:lnTo>
                      <a:lnTo>
                        <a:pt x="81" y="48"/>
                      </a:lnTo>
                      <a:lnTo>
                        <a:pt x="81" y="47"/>
                      </a:lnTo>
                      <a:lnTo>
                        <a:pt x="82" y="47"/>
                      </a:lnTo>
                      <a:lnTo>
                        <a:pt x="82" y="47"/>
                      </a:lnTo>
                      <a:lnTo>
                        <a:pt x="82" y="46"/>
                      </a:lnTo>
                      <a:lnTo>
                        <a:pt x="83" y="46"/>
                      </a:lnTo>
                      <a:lnTo>
                        <a:pt x="83" y="46"/>
                      </a:lnTo>
                      <a:lnTo>
                        <a:pt x="84" y="46"/>
                      </a:lnTo>
                      <a:lnTo>
                        <a:pt x="84" y="46"/>
                      </a:lnTo>
                      <a:lnTo>
                        <a:pt x="84" y="47"/>
                      </a:lnTo>
                      <a:lnTo>
                        <a:pt x="84" y="47"/>
                      </a:lnTo>
                      <a:lnTo>
                        <a:pt x="85" y="47"/>
                      </a:lnTo>
                      <a:lnTo>
                        <a:pt x="85" y="47"/>
                      </a:lnTo>
                      <a:lnTo>
                        <a:pt x="85" y="46"/>
                      </a:lnTo>
                      <a:lnTo>
                        <a:pt x="86" y="46"/>
                      </a:lnTo>
                      <a:lnTo>
                        <a:pt x="86" y="46"/>
                      </a:lnTo>
                      <a:lnTo>
                        <a:pt x="87" y="46"/>
                      </a:lnTo>
                      <a:lnTo>
                        <a:pt x="87" y="46"/>
                      </a:lnTo>
                      <a:lnTo>
                        <a:pt x="88" y="46"/>
                      </a:lnTo>
                      <a:lnTo>
                        <a:pt x="88" y="46"/>
                      </a:lnTo>
                      <a:lnTo>
                        <a:pt x="88" y="47"/>
                      </a:lnTo>
                      <a:lnTo>
                        <a:pt x="89" y="47"/>
                      </a:lnTo>
                      <a:lnTo>
                        <a:pt x="89" y="47"/>
                      </a:lnTo>
                      <a:lnTo>
                        <a:pt x="89" y="48"/>
                      </a:lnTo>
                      <a:lnTo>
                        <a:pt x="89" y="48"/>
                      </a:lnTo>
                      <a:lnTo>
                        <a:pt x="90" y="48"/>
                      </a:lnTo>
                      <a:lnTo>
                        <a:pt x="90" y="48"/>
                      </a:lnTo>
                      <a:lnTo>
                        <a:pt x="90" y="48"/>
                      </a:lnTo>
                      <a:lnTo>
                        <a:pt x="91" y="48"/>
                      </a:lnTo>
                      <a:lnTo>
                        <a:pt x="91" y="48"/>
                      </a:lnTo>
                      <a:lnTo>
                        <a:pt x="91" y="49"/>
                      </a:lnTo>
                      <a:lnTo>
                        <a:pt x="92" y="49"/>
                      </a:lnTo>
                      <a:lnTo>
                        <a:pt x="92" y="49"/>
                      </a:lnTo>
                      <a:lnTo>
                        <a:pt x="93" y="49"/>
                      </a:lnTo>
                      <a:lnTo>
                        <a:pt x="93" y="49"/>
                      </a:lnTo>
                      <a:lnTo>
                        <a:pt x="93" y="49"/>
                      </a:lnTo>
                      <a:lnTo>
                        <a:pt x="94" y="49"/>
                      </a:lnTo>
                      <a:lnTo>
                        <a:pt x="94" y="49"/>
                      </a:lnTo>
                      <a:lnTo>
                        <a:pt x="94" y="49"/>
                      </a:lnTo>
                      <a:lnTo>
                        <a:pt x="94" y="49"/>
                      </a:lnTo>
                      <a:lnTo>
                        <a:pt x="95" y="49"/>
                      </a:lnTo>
                      <a:lnTo>
                        <a:pt x="95" y="49"/>
                      </a:lnTo>
                      <a:lnTo>
                        <a:pt x="95" y="50"/>
                      </a:lnTo>
                      <a:lnTo>
                        <a:pt x="94" y="50"/>
                      </a:lnTo>
                      <a:lnTo>
                        <a:pt x="94" y="50"/>
                      </a:lnTo>
                      <a:lnTo>
                        <a:pt x="94" y="51"/>
                      </a:lnTo>
                      <a:lnTo>
                        <a:pt x="94" y="51"/>
                      </a:lnTo>
                      <a:lnTo>
                        <a:pt x="94" y="52"/>
                      </a:lnTo>
                      <a:lnTo>
                        <a:pt x="95" y="52"/>
                      </a:lnTo>
                      <a:lnTo>
                        <a:pt x="95" y="52"/>
                      </a:lnTo>
                      <a:lnTo>
                        <a:pt x="96" y="52"/>
                      </a:lnTo>
                      <a:lnTo>
                        <a:pt x="96" y="52"/>
                      </a:lnTo>
                      <a:lnTo>
                        <a:pt x="96" y="52"/>
                      </a:lnTo>
                      <a:lnTo>
                        <a:pt x="97" y="53"/>
                      </a:lnTo>
                      <a:lnTo>
                        <a:pt x="97" y="53"/>
                      </a:lnTo>
                      <a:lnTo>
                        <a:pt x="98" y="53"/>
                      </a:lnTo>
                      <a:lnTo>
                        <a:pt x="98" y="53"/>
                      </a:lnTo>
                      <a:lnTo>
                        <a:pt x="99" y="53"/>
                      </a:lnTo>
                      <a:lnTo>
                        <a:pt x="99" y="53"/>
                      </a:lnTo>
                      <a:lnTo>
                        <a:pt x="100" y="53"/>
                      </a:lnTo>
                      <a:lnTo>
                        <a:pt x="100" y="54"/>
                      </a:lnTo>
                      <a:lnTo>
                        <a:pt x="100" y="53"/>
                      </a:lnTo>
                      <a:lnTo>
                        <a:pt x="100" y="53"/>
                      </a:lnTo>
                      <a:lnTo>
                        <a:pt x="100" y="53"/>
                      </a:lnTo>
                      <a:lnTo>
                        <a:pt x="100" y="52"/>
                      </a:lnTo>
                      <a:lnTo>
                        <a:pt x="100" y="52"/>
                      </a:lnTo>
                      <a:lnTo>
                        <a:pt x="100" y="52"/>
                      </a:lnTo>
                      <a:lnTo>
                        <a:pt x="101" y="52"/>
                      </a:lnTo>
                      <a:lnTo>
                        <a:pt x="101" y="52"/>
                      </a:lnTo>
                      <a:lnTo>
                        <a:pt x="102" y="52"/>
                      </a:lnTo>
                      <a:lnTo>
                        <a:pt x="102" y="52"/>
                      </a:lnTo>
                      <a:lnTo>
                        <a:pt x="103" y="52"/>
                      </a:lnTo>
                      <a:lnTo>
                        <a:pt x="103" y="52"/>
                      </a:lnTo>
                      <a:lnTo>
                        <a:pt x="103" y="51"/>
                      </a:lnTo>
                      <a:lnTo>
                        <a:pt x="104" y="51"/>
                      </a:lnTo>
                      <a:lnTo>
                        <a:pt x="104" y="51"/>
                      </a:lnTo>
                      <a:lnTo>
                        <a:pt x="104" y="50"/>
                      </a:lnTo>
                      <a:lnTo>
                        <a:pt x="104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04" y="49"/>
                      </a:lnTo>
                      <a:lnTo>
                        <a:pt x="105" y="49"/>
                      </a:lnTo>
                      <a:lnTo>
                        <a:pt x="105" y="49"/>
                      </a:lnTo>
                      <a:lnTo>
                        <a:pt x="106" y="49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7" y="49"/>
                      </a:lnTo>
                      <a:lnTo>
                        <a:pt x="107" y="49"/>
                      </a:lnTo>
                      <a:lnTo>
                        <a:pt x="107" y="49"/>
                      </a:lnTo>
                      <a:lnTo>
                        <a:pt x="107" y="50"/>
                      </a:lnTo>
                      <a:lnTo>
                        <a:pt x="108" y="50"/>
                      </a:lnTo>
                      <a:lnTo>
                        <a:pt x="108" y="50"/>
                      </a:lnTo>
                      <a:lnTo>
                        <a:pt x="108" y="50"/>
                      </a:lnTo>
                      <a:lnTo>
                        <a:pt x="109" y="50"/>
                      </a:lnTo>
                      <a:lnTo>
                        <a:pt x="110" y="50"/>
                      </a:lnTo>
                      <a:lnTo>
                        <a:pt x="110" y="50"/>
                      </a:lnTo>
                      <a:lnTo>
                        <a:pt x="110" y="49"/>
                      </a:lnTo>
                      <a:lnTo>
                        <a:pt x="110" y="49"/>
                      </a:lnTo>
                      <a:lnTo>
                        <a:pt x="111" y="49"/>
                      </a:lnTo>
                      <a:lnTo>
                        <a:pt x="111" y="49"/>
                      </a:lnTo>
                      <a:lnTo>
                        <a:pt x="111" y="48"/>
                      </a:lnTo>
                      <a:lnTo>
                        <a:pt x="111" y="48"/>
                      </a:lnTo>
                      <a:lnTo>
                        <a:pt x="112" y="48"/>
                      </a:lnTo>
                      <a:lnTo>
                        <a:pt x="112" y="48"/>
                      </a:lnTo>
                      <a:lnTo>
                        <a:pt x="112" y="48"/>
                      </a:lnTo>
                      <a:lnTo>
                        <a:pt x="113" y="48"/>
                      </a:lnTo>
                      <a:lnTo>
                        <a:pt x="113" y="48"/>
                      </a:lnTo>
                      <a:lnTo>
                        <a:pt x="114" y="48"/>
                      </a:lnTo>
                      <a:lnTo>
                        <a:pt x="114" y="47"/>
                      </a:lnTo>
                      <a:lnTo>
                        <a:pt x="114" y="47"/>
                      </a:lnTo>
                      <a:lnTo>
                        <a:pt x="114" y="46"/>
                      </a:lnTo>
                      <a:lnTo>
                        <a:pt x="114" y="45"/>
                      </a:lnTo>
                      <a:lnTo>
                        <a:pt x="114" y="45"/>
                      </a:lnTo>
                      <a:lnTo>
                        <a:pt x="114" y="44"/>
                      </a:lnTo>
                      <a:lnTo>
                        <a:pt x="114" y="44"/>
                      </a:lnTo>
                      <a:lnTo>
                        <a:pt x="115" y="44"/>
                      </a:lnTo>
                      <a:lnTo>
                        <a:pt x="115" y="43"/>
                      </a:lnTo>
                      <a:lnTo>
                        <a:pt x="115" y="43"/>
                      </a:lnTo>
                      <a:lnTo>
                        <a:pt x="115" y="43"/>
                      </a:lnTo>
                      <a:lnTo>
                        <a:pt x="115" y="43"/>
                      </a:lnTo>
                      <a:lnTo>
                        <a:pt x="114" y="43"/>
                      </a:lnTo>
                      <a:lnTo>
                        <a:pt x="114" y="42"/>
                      </a:lnTo>
                      <a:lnTo>
                        <a:pt x="114" y="42"/>
                      </a:lnTo>
                      <a:lnTo>
                        <a:pt x="115" y="42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6" y="41"/>
                      </a:lnTo>
                      <a:lnTo>
                        <a:pt x="116" y="41"/>
                      </a:lnTo>
                      <a:lnTo>
                        <a:pt x="117" y="41"/>
                      </a:lnTo>
                      <a:lnTo>
                        <a:pt x="117" y="40"/>
                      </a:lnTo>
                      <a:lnTo>
                        <a:pt x="117" y="40"/>
                      </a:lnTo>
                      <a:lnTo>
                        <a:pt x="117" y="39"/>
                      </a:lnTo>
                      <a:lnTo>
                        <a:pt x="117" y="39"/>
                      </a:lnTo>
                      <a:lnTo>
                        <a:pt x="117" y="39"/>
                      </a:lnTo>
                      <a:lnTo>
                        <a:pt x="118" y="39"/>
                      </a:lnTo>
                      <a:lnTo>
                        <a:pt x="118" y="39"/>
                      </a:lnTo>
                      <a:lnTo>
                        <a:pt x="119" y="39"/>
                      </a:lnTo>
                      <a:lnTo>
                        <a:pt x="119" y="39"/>
                      </a:lnTo>
                      <a:lnTo>
                        <a:pt x="120" y="39"/>
                      </a:lnTo>
                      <a:lnTo>
                        <a:pt x="120" y="39"/>
                      </a:lnTo>
                      <a:lnTo>
                        <a:pt x="121" y="38"/>
                      </a:lnTo>
                      <a:lnTo>
                        <a:pt x="122" y="38"/>
                      </a:lnTo>
                      <a:lnTo>
                        <a:pt x="122" y="37"/>
                      </a:lnTo>
                      <a:lnTo>
                        <a:pt x="122" y="37"/>
                      </a:lnTo>
                      <a:lnTo>
                        <a:pt x="123" y="37"/>
                      </a:lnTo>
                      <a:lnTo>
                        <a:pt x="123" y="37"/>
                      </a:lnTo>
                      <a:lnTo>
                        <a:pt x="123" y="37"/>
                      </a:lnTo>
                      <a:lnTo>
                        <a:pt x="123" y="37"/>
                      </a:lnTo>
                      <a:lnTo>
                        <a:pt x="124" y="37"/>
                      </a:lnTo>
                      <a:lnTo>
                        <a:pt x="124" y="36"/>
                      </a:lnTo>
                      <a:lnTo>
                        <a:pt x="124" y="36"/>
                      </a:lnTo>
                      <a:lnTo>
                        <a:pt x="124" y="36"/>
                      </a:lnTo>
                      <a:lnTo>
                        <a:pt x="124" y="35"/>
                      </a:lnTo>
                      <a:lnTo>
                        <a:pt x="125" y="35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6" y="33"/>
                      </a:lnTo>
                      <a:lnTo>
                        <a:pt x="126" y="33"/>
                      </a:lnTo>
                      <a:lnTo>
                        <a:pt x="126" y="32"/>
                      </a:lnTo>
                      <a:lnTo>
                        <a:pt x="126" y="32"/>
                      </a:lnTo>
                      <a:lnTo>
                        <a:pt x="126" y="32"/>
                      </a:lnTo>
                      <a:lnTo>
                        <a:pt x="126" y="32"/>
                      </a:lnTo>
                      <a:lnTo>
                        <a:pt x="126" y="32"/>
                      </a:lnTo>
                      <a:lnTo>
                        <a:pt x="126" y="32"/>
                      </a:lnTo>
                      <a:lnTo>
                        <a:pt x="127" y="32"/>
                      </a:lnTo>
                      <a:lnTo>
                        <a:pt x="127" y="32"/>
                      </a:lnTo>
                      <a:lnTo>
                        <a:pt x="128" y="32"/>
                      </a:lnTo>
                      <a:lnTo>
                        <a:pt x="128" y="32"/>
                      </a:lnTo>
                      <a:lnTo>
                        <a:pt x="128" y="32"/>
                      </a:lnTo>
                      <a:lnTo>
                        <a:pt x="129" y="32"/>
                      </a:lnTo>
                      <a:lnTo>
                        <a:pt x="129" y="32"/>
                      </a:lnTo>
                      <a:lnTo>
                        <a:pt x="130" y="32"/>
                      </a:lnTo>
                      <a:lnTo>
                        <a:pt x="130" y="32"/>
                      </a:lnTo>
                      <a:lnTo>
                        <a:pt x="130" y="33"/>
                      </a:lnTo>
                      <a:lnTo>
                        <a:pt x="130" y="33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0" y="34"/>
                      </a:lnTo>
                      <a:lnTo>
                        <a:pt x="131" y="34"/>
                      </a:lnTo>
                      <a:lnTo>
                        <a:pt x="131" y="35"/>
                      </a:lnTo>
                      <a:lnTo>
                        <a:pt x="132" y="34"/>
                      </a:lnTo>
                      <a:lnTo>
                        <a:pt x="132" y="34"/>
                      </a:lnTo>
                      <a:lnTo>
                        <a:pt x="132" y="34"/>
                      </a:lnTo>
                      <a:lnTo>
                        <a:pt x="133" y="34"/>
                      </a:lnTo>
                      <a:lnTo>
                        <a:pt x="133" y="34"/>
                      </a:lnTo>
                      <a:lnTo>
                        <a:pt x="134" y="34"/>
                      </a:lnTo>
                      <a:lnTo>
                        <a:pt x="134" y="33"/>
                      </a:lnTo>
                      <a:lnTo>
                        <a:pt x="134" y="33"/>
                      </a:lnTo>
                      <a:lnTo>
                        <a:pt x="134" y="34"/>
                      </a:lnTo>
                      <a:lnTo>
                        <a:pt x="134" y="34"/>
                      </a:lnTo>
                      <a:lnTo>
                        <a:pt x="134" y="34"/>
                      </a:lnTo>
                      <a:lnTo>
                        <a:pt x="134" y="35"/>
                      </a:lnTo>
                      <a:lnTo>
                        <a:pt x="134" y="35"/>
                      </a:lnTo>
                      <a:lnTo>
                        <a:pt x="134" y="36"/>
                      </a:lnTo>
                      <a:lnTo>
                        <a:pt x="135" y="36"/>
                      </a:lnTo>
                      <a:lnTo>
                        <a:pt x="135" y="36"/>
                      </a:lnTo>
                      <a:lnTo>
                        <a:pt x="136" y="36"/>
                      </a:lnTo>
                      <a:lnTo>
                        <a:pt x="136" y="35"/>
                      </a:lnTo>
                      <a:lnTo>
                        <a:pt x="136" y="35"/>
                      </a:lnTo>
                      <a:lnTo>
                        <a:pt x="137" y="34"/>
                      </a:lnTo>
                      <a:lnTo>
                        <a:pt x="137" y="34"/>
                      </a:lnTo>
                      <a:lnTo>
                        <a:pt x="138" y="33"/>
                      </a:lnTo>
                      <a:lnTo>
                        <a:pt x="138" y="34"/>
                      </a:lnTo>
                      <a:lnTo>
                        <a:pt x="139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1" y="34"/>
                      </a:lnTo>
                      <a:lnTo>
                        <a:pt x="141" y="34"/>
                      </a:lnTo>
                      <a:lnTo>
                        <a:pt x="142" y="34"/>
                      </a:lnTo>
                      <a:lnTo>
                        <a:pt x="142" y="34"/>
                      </a:lnTo>
                      <a:lnTo>
                        <a:pt x="143" y="34"/>
                      </a:lnTo>
                      <a:lnTo>
                        <a:pt x="143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144" y="34"/>
                      </a:lnTo>
                      <a:lnTo>
                        <a:pt x="144" y="33"/>
                      </a:lnTo>
                      <a:lnTo>
                        <a:pt x="144" y="33"/>
                      </a:lnTo>
                      <a:lnTo>
                        <a:pt x="145" y="33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5" y="32"/>
                      </a:lnTo>
                      <a:lnTo>
                        <a:pt x="146" y="32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0"/>
                      </a:lnTo>
                      <a:lnTo>
                        <a:pt x="146" y="30"/>
                      </a:lnTo>
                      <a:lnTo>
                        <a:pt x="147" y="30"/>
                      </a:lnTo>
                      <a:lnTo>
                        <a:pt x="147" y="30"/>
                      </a:lnTo>
                      <a:lnTo>
                        <a:pt x="147" y="29"/>
                      </a:lnTo>
                      <a:lnTo>
                        <a:pt x="148" y="29"/>
                      </a:lnTo>
                      <a:lnTo>
                        <a:pt x="148" y="29"/>
                      </a:lnTo>
                      <a:lnTo>
                        <a:pt x="149" y="28"/>
                      </a:lnTo>
                      <a:lnTo>
                        <a:pt x="149" y="29"/>
                      </a:lnTo>
                      <a:lnTo>
                        <a:pt x="148" y="29"/>
                      </a:lnTo>
                      <a:lnTo>
                        <a:pt x="148" y="29"/>
                      </a:lnTo>
                      <a:lnTo>
                        <a:pt x="149" y="29"/>
                      </a:lnTo>
                      <a:lnTo>
                        <a:pt x="149" y="29"/>
                      </a:lnTo>
                      <a:lnTo>
                        <a:pt x="149" y="29"/>
                      </a:lnTo>
                      <a:lnTo>
                        <a:pt x="149" y="29"/>
                      </a:lnTo>
                      <a:lnTo>
                        <a:pt x="150" y="29"/>
                      </a:lnTo>
                      <a:lnTo>
                        <a:pt x="150" y="29"/>
                      </a:lnTo>
                      <a:lnTo>
                        <a:pt x="151" y="29"/>
                      </a:lnTo>
                      <a:lnTo>
                        <a:pt x="151" y="29"/>
                      </a:lnTo>
                      <a:lnTo>
                        <a:pt x="151" y="29"/>
                      </a:lnTo>
                      <a:lnTo>
                        <a:pt x="152" y="29"/>
                      </a:lnTo>
                      <a:lnTo>
                        <a:pt x="152" y="29"/>
                      </a:lnTo>
                      <a:lnTo>
                        <a:pt x="153" y="29"/>
                      </a:lnTo>
                      <a:lnTo>
                        <a:pt x="153" y="29"/>
                      </a:lnTo>
                      <a:lnTo>
                        <a:pt x="153" y="29"/>
                      </a:lnTo>
                      <a:lnTo>
                        <a:pt x="154" y="29"/>
                      </a:lnTo>
                      <a:lnTo>
                        <a:pt x="154" y="29"/>
                      </a:lnTo>
                      <a:lnTo>
                        <a:pt x="154" y="29"/>
                      </a:lnTo>
                      <a:lnTo>
                        <a:pt x="154" y="29"/>
                      </a:lnTo>
                      <a:lnTo>
                        <a:pt x="155" y="29"/>
                      </a:lnTo>
                      <a:lnTo>
                        <a:pt x="155" y="29"/>
                      </a:lnTo>
                      <a:lnTo>
                        <a:pt x="155" y="29"/>
                      </a:lnTo>
                      <a:lnTo>
                        <a:pt x="155" y="29"/>
                      </a:lnTo>
                      <a:lnTo>
                        <a:pt x="156" y="29"/>
                      </a:lnTo>
                      <a:lnTo>
                        <a:pt x="156" y="29"/>
                      </a:lnTo>
                      <a:lnTo>
                        <a:pt x="157" y="29"/>
                      </a:lnTo>
                      <a:lnTo>
                        <a:pt x="157" y="29"/>
                      </a:lnTo>
                      <a:lnTo>
                        <a:pt x="157" y="29"/>
                      </a:lnTo>
                      <a:lnTo>
                        <a:pt x="157" y="29"/>
                      </a:lnTo>
                      <a:lnTo>
                        <a:pt x="157" y="29"/>
                      </a:lnTo>
                      <a:lnTo>
                        <a:pt x="158" y="29"/>
                      </a:lnTo>
                      <a:lnTo>
                        <a:pt x="158" y="29"/>
                      </a:lnTo>
                      <a:lnTo>
                        <a:pt x="159" y="29"/>
                      </a:lnTo>
                      <a:lnTo>
                        <a:pt x="159" y="29"/>
                      </a:lnTo>
                      <a:lnTo>
                        <a:pt x="160" y="29"/>
                      </a:lnTo>
                      <a:lnTo>
                        <a:pt x="160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61" y="29"/>
                      </a:lnTo>
                      <a:lnTo>
                        <a:pt x="162" y="29"/>
                      </a:lnTo>
                      <a:lnTo>
                        <a:pt x="163" y="28"/>
                      </a:lnTo>
                      <a:lnTo>
                        <a:pt x="163" y="28"/>
                      </a:lnTo>
                      <a:lnTo>
                        <a:pt x="164" y="28"/>
                      </a:lnTo>
                      <a:lnTo>
                        <a:pt x="164" y="28"/>
                      </a:lnTo>
                      <a:lnTo>
                        <a:pt x="164" y="28"/>
                      </a:lnTo>
                      <a:lnTo>
                        <a:pt x="165" y="27"/>
                      </a:lnTo>
                      <a:lnTo>
                        <a:pt x="165" y="27"/>
                      </a:lnTo>
                      <a:lnTo>
                        <a:pt x="166" y="28"/>
                      </a:lnTo>
                      <a:lnTo>
                        <a:pt x="166" y="28"/>
                      </a:lnTo>
                      <a:lnTo>
                        <a:pt x="167" y="28"/>
                      </a:lnTo>
                      <a:lnTo>
                        <a:pt x="167" y="28"/>
                      </a:lnTo>
                      <a:lnTo>
                        <a:pt x="168" y="28"/>
                      </a:lnTo>
                      <a:lnTo>
                        <a:pt x="168" y="27"/>
                      </a:lnTo>
                      <a:lnTo>
                        <a:pt x="168" y="27"/>
                      </a:lnTo>
                      <a:lnTo>
                        <a:pt x="168" y="26"/>
                      </a:lnTo>
                      <a:lnTo>
                        <a:pt x="169" y="26"/>
                      </a:lnTo>
                      <a:lnTo>
                        <a:pt x="169" y="26"/>
                      </a:lnTo>
                      <a:lnTo>
                        <a:pt x="169" y="26"/>
                      </a:lnTo>
                      <a:lnTo>
                        <a:pt x="170" y="26"/>
                      </a:lnTo>
                      <a:lnTo>
                        <a:pt x="170" y="26"/>
                      </a:lnTo>
                      <a:lnTo>
                        <a:pt x="171" y="26"/>
                      </a:lnTo>
                      <a:lnTo>
                        <a:pt x="171" y="26"/>
                      </a:lnTo>
                      <a:lnTo>
                        <a:pt x="171" y="27"/>
                      </a:lnTo>
                      <a:lnTo>
                        <a:pt x="172" y="27"/>
                      </a:lnTo>
                      <a:lnTo>
                        <a:pt x="172" y="27"/>
                      </a:lnTo>
                      <a:lnTo>
                        <a:pt x="173" y="27"/>
                      </a:lnTo>
                      <a:lnTo>
                        <a:pt x="173" y="27"/>
                      </a:lnTo>
                      <a:lnTo>
                        <a:pt x="173" y="26"/>
                      </a:lnTo>
                      <a:lnTo>
                        <a:pt x="174" y="26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8"/>
                      </a:lnTo>
                      <a:lnTo>
                        <a:pt x="174" y="28"/>
                      </a:lnTo>
                      <a:lnTo>
                        <a:pt x="174" y="28"/>
                      </a:lnTo>
                      <a:lnTo>
                        <a:pt x="175" y="28"/>
                      </a:lnTo>
                      <a:lnTo>
                        <a:pt x="175" y="28"/>
                      </a:lnTo>
                      <a:lnTo>
                        <a:pt x="176" y="28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6" y="30"/>
                      </a:lnTo>
                      <a:lnTo>
                        <a:pt x="176" y="30"/>
                      </a:lnTo>
                      <a:lnTo>
                        <a:pt x="177" y="30"/>
                      </a:lnTo>
                      <a:lnTo>
                        <a:pt x="177" y="30"/>
                      </a:lnTo>
                      <a:lnTo>
                        <a:pt x="178" y="30"/>
                      </a:lnTo>
                      <a:lnTo>
                        <a:pt x="178" y="30"/>
                      </a:lnTo>
                      <a:lnTo>
                        <a:pt x="178" y="30"/>
                      </a:lnTo>
                      <a:lnTo>
                        <a:pt x="178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80" y="29"/>
                      </a:lnTo>
                      <a:lnTo>
                        <a:pt x="180" y="28"/>
                      </a:lnTo>
                      <a:lnTo>
                        <a:pt x="180" y="28"/>
                      </a:lnTo>
                      <a:lnTo>
                        <a:pt x="180" y="28"/>
                      </a:lnTo>
                      <a:lnTo>
                        <a:pt x="180" y="28"/>
                      </a:lnTo>
                      <a:lnTo>
                        <a:pt x="181" y="28"/>
                      </a:lnTo>
                      <a:lnTo>
                        <a:pt x="181" y="27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2" y="28"/>
                      </a:lnTo>
                      <a:lnTo>
                        <a:pt x="182" y="28"/>
                      </a:lnTo>
                      <a:lnTo>
                        <a:pt x="182" y="28"/>
                      </a:lnTo>
                      <a:lnTo>
                        <a:pt x="183" y="28"/>
                      </a:lnTo>
                      <a:lnTo>
                        <a:pt x="183" y="28"/>
                      </a:lnTo>
                      <a:lnTo>
                        <a:pt x="183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8"/>
                      </a:lnTo>
                      <a:lnTo>
                        <a:pt x="184" y="27"/>
                      </a:lnTo>
                      <a:lnTo>
                        <a:pt x="185" y="27"/>
                      </a:lnTo>
                      <a:lnTo>
                        <a:pt x="185" y="27"/>
                      </a:lnTo>
                      <a:lnTo>
                        <a:pt x="185" y="26"/>
                      </a:lnTo>
                      <a:lnTo>
                        <a:pt x="186" y="26"/>
                      </a:lnTo>
                      <a:lnTo>
                        <a:pt x="186" y="26"/>
                      </a:lnTo>
                      <a:lnTo>
                        <a:pt x="187" y="26"/>
                      </a:lnTo>
                      <a:lnTo>
                        <a:pt x="187" y="27"/>
                      </a:lnTo>
                      <a:lnTo>
                        <a:pt x="187" y="27"/>
                      </a:lnTo>
                      <a:lnTo>
                        <a:pt x="187" y="27"/>
                      </a:lnTo>
                      <a:lnTo>
                        <a:pt x="188" y="27"/>
                      </a:lnTo>
                      <a:lnTo>
                        <a:pt x="188" y="27"/>
                      </a:lnTo>
                      <a:lnTo>
                        <a:pt x="189" y="27"/>
                      </a:lnTo>
                      <a:lnTo>
                        <a:pt x="189" y="27"/>
                      </a:lnTo>
                      <a:lnTo>
                        <a:pt x="189" y="27"/>
                      </a:lnTo>
                      <a:lnTo>
                        <a:pt x="190" y="27"/>
                      </a:lnTo>
                      <a:lnTo>
                        <a:pt x="190" y="27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0" y="26"/>
                      </a:lnTo>
                      <a:lnTo>
                        <a:pt x="191" y="26"/>
                      </a:lnTo>
                      <a:lnTo>
                        <a:pt x="191" y="26"/>
                      </a:lnTo>
                      <a:lnTo>
                        <a:pt x="191" y="26"/>
                      </a:lnTo>
                      <a:lnTo>
                        <a:pt x="191" y="26"/>
                      </a:lnTo>
                      <a:lnTo>
                        <a:pt x="192" y="26"/>
                      </a:lnTo>
                      <a:lnTo>
                        <a:pt x="192" y="27"/>
                      </a:lnTo>
                      <a:lnTo>
                        <a:pt x="192" y="27"/>
                      </a:lnTo>
                      <a:lnTo>
                        <a:pt x="193" y="27"/>
                      </a:lnTo>
                      <a:lnTo>
                        <a:pt x="193" y="27"/>
                      </a:lnTo>
                      <a:lnTo>
                        <a:pt x="194" y="27"/>
                      </a:lnTo>
                      <a:lnTo>
                        <a:pt x="194" y="27"/>
                      </a:lnTo>
                      <a:lnTo>
                        <a:pt x="194" y="26"/>
                      </a:lnTo>
                      <a:lnTo>
                        <a:pt x="194" y="26"/>
                      </a:lnTo>
                      <a:lnTo>
                        <a:pt x="195" y="26"/>
                      </a:lnTo>
                      <a:lnTo>
                        <a:pt x="195" y="25"/>
                      </a:lnTo>
                      <a:lnTo>
                        <a:pt x="195" y="25"/>
                      </a:lnTo>
                      <a:lnTo>
                        <a:pt x="196" y="25"/>
                      </a:lnTo>
                      <a:lnTo>
                        <a:pt x="196" y="25"/>
                      </a:lnTo>
                      <a:lnTo>
                        <a:pt x="196" y="24"/>
                      </a:lnTo>
                      <a:lnTo>
                        <a:pt x="197" y="24"/>
                      </a:lnTo>
                      <a:lnTo>
                        <a:pt x="197" y="24"/>
                      </a:lnTo>
                      <a:lnTo>
                        <a:pt x="198" y="23"/>
                      </a:lnTo>
                      <a:lnTo>
                        <a:pt x="198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199" y="23"/>
                      </a:lnTo>
                      <a:lnTo>
                        <a:pt x="200" y="22"/>
                      </a:lnTo>
                      <a:lnTo>
                        <a:pt x="200" y="22"/>
                      </a:lnTo>
                      <a:lnTo>
                        <a:pt x="201" y="22"/>
                      </a:lnTo>
                      <a:lnTo>
                        <a:pt x="201" y="22"/>
                      </a:lnTo>
                      <a:lnTo>
                        <a:pt x="201" y="22"/>
                      </a:lnTo>
                      <a:lnTo>
                        <a:pt x="202" y="23"/>
                      </a:lnTo>
                      <a:lnTo>
                        <a:pt x="202" y="24"/>
                      </a:lnTo>
                      <a:lnTo>
                        <a:pt x="202" y="24"/>
                      </a:lnTo>
                      <a:lnTo>
                        <a:pt x="202" y="24"/>
                      </a:lnTo>
                      <a:lnTo>
                        <a:pt x="202" y="25"/>
                      </a:lnTo>
                      <a:lnTo>
                        <a:pt x="203" y="25"/>
                      </a:lnTo>
                      <a:lnTo>
                        <a:pt x="203" y="25"/>
                      </a:lnTo>
                      <a:lnTo>
                        <a:pt x="203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4" y="26"/>
                      </a:lnTo>
                      <a:lnTo>
                        <a:pt x="205" y="26"/>
                      </a:lnTo>
                      <a:lnTo>
                        <a:pt x="205" y="26"/>
                      </a:lnTo>
                      <a:lnTo>
                        <a:pt x="206" y="26"/>
                      </a:lnTo>
                      <a:lnTo>
                        <a:pt x="206" y="26"/>
                      </a:lnTo>
                      <a:lnTo>
                        <a:pt x="206" y="27"/>
                      </a:lnTo>
                      <a:lnTo>
                        <a:pt x="207" y="27"/>
                      </a:lnTo>
                      <a:lnTo>
                        <a:pt x="207" y="27"/>
                      </a:lnTo>
                      <a:lnTo>
                        <a:pt x="208" y="27"/>
                      </a:lnTo>
                      <a:lnTo>
                        <a:pt x="208" y="28"/>
                      </a:lnTo>
                      <a:lnTo>
                        <a:pt x="208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09" y="28"/>
                      </a:lnTo>
                      <a:lnTo>
                        <a:pt x="210" y="28"/>
                      </a:lnTo>
                      <a:lnTo>
                        <a:pt x="210" y="27"/>
                      </a:lnTo>
                      <a:lnTo>
                        <a:pt x="210" y="27"/>
                      </a:lnTo>
                      <a:lnTo>
                        <a:pt x="210" y="27"/>
                      </a:lnTo>
                      <a:lnTo>
                        <a:pt x="211" y="27"/>
                      </a:lnTo>
                      <a:lnTo>
                        <a:pt x="211" y="26"/>
                      </a:lnTo>
                      <a:lnTo>
                        <a:pt x="211" y="27"/>
                      </a:lnTo>
                      <a:lnTo>
                        <a:pt x="211" y="27"/>
                      </a:lnTo>
                      <a:lnTo>
                        <a:pt x="212" y="27"/>
                      </a:lnTo>
                      <a:lnTo>
                        <a:pt x="212" y="27"/>
                      </a:lnTo>
                      <a:lnTo>
                        <a:pt x="212" y="26"/>
                      </a:lnTo>
                      <a:lnTo>
                        <a:pt x="212" y="26"/>
                      </a:lnTo>
                      <a:lnTo>
                        <a:pt x="212" y="25"/>
                      </a:lnTo>
                      <a:lnTo>
                        <a:pt x="212" y="25"/>
                      </a:lnTo>
                      <a:lnTo>
                        <a:pt x="213" y="24"/>
                      </a:lnTo>
                      <a:lnTo>
                        <a:pt x="213" y="24"/>
                      </a:lnTo>
                      <a:lnTo>
                        <a:pt x="213" y="23"/>
                      </a:lnTo>
                      <a:lnTo>
                        <a:pt x="213" y="23"/>
                      </a:lnTo>
                      <a:lnTo>
                        <a:pt x="213" y="23"/>
                      </a:lnTo>
                      <a:lnTo>
                        <a:pt x="213" y="22"/>
                      </a:lnTo>
                      <a:lnTo>
                        <a:pt x="214" y="22"/>
                      </a:lnTo>
                      <a:lnTo>
                        <a:pt x="214" y="22"/>
                      </a:lnTo>
                      <a:lnTo>
                        <a:pt x="214" y="23"/>
                      </a:lnTo>
                      <a:lnTo>
                        <a:pt x="214" y="23"/>
                      </a:lnTo>
                      <a:lnTo>
                        <a:pt x="214" y="23"/>
                      </a:lnTo>
                      <a:lnTo>
                        <a:pt x="215" y="22"/>
                      </a:lnTo>
                      <a:lnTo>
                        <a:pt x="215" y="22"/>
                      </a:lnTo>
                      <a:lnTo>
                        <a:pt x="216" y="22"/>
                      </a:lnTo>
                      <a:lnTo>
                        <a:pt x="216" y="22"/>
                      </a:lnTo>
                      <a:lnTo>
                        <a:pt x="217" y="22"/>
                      </a:lnTo>
                      <a:lnTo>
                        <a:pt x="217" y="23"/>
                      </a:lnTo>
                      <a:lnTo>
                        <a:pt x="217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9" y="23"/>
                      </a:lnTo>
                      <a:lnTo>
                        <a:pt x="219" y="23"/>
                      </a:lnTo>
                      <a:lnTo>
                        <a:pt x="220" y="24"/>
                      </a:lnTo>
                      <a:lnTo>
                        <a:pt x="220" y="24"/>
                      </a:lnTo>
                      <a:lnTo>
                        <a:pt x="221" y="24"/>
                      </a:lnTo>
                      <a:lnTo>
                        <a:pt x="221" y="24"/>
                      </a:lnTo>
                      <a:lnTo>
                        <a:pt x="222" y="24"/>
                      </a:lnTo>
                      <a:lnTo>
                        <a:pt x="222" y="24"/>
                      </a:lnTo>
                      <a:lnTo>
                        <a:pt x="223" y="24"/>
                      </a:lnTo>
                      <a:lnTo>
                        <a:pt x="223" y="25"/>
                      </a:lnTo>
                      <a:lnTo>
                        <a:pt x="223" y="25"/>
                      </a:lnTo>
                      <a:lnTo>
                        <a:pt x="223" y="24"/>
                      </a:lnTo>
                      <a:lnTo>
                        <a:pt x="224" y="24"/>
                      </a:lnTo>
                      <a:lnTo>
                        <a:pt x="224" y="24"/>
                      </a:lnTo>
                      <a:lnTo>
                        <a:pt x="224" y="24"/>
                      </a:lnTo>
                      <a:lnTo>
                        <a:pt x="224" y="24"/>
                      </a:lnTo>
                      <a:lnTo>
                        <a:pt x="225" y="24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2"/>
                      </a:lnTo>
                      <a:lnTo>
                        <a:pt x="225" y="22"/>
                      </a:lnTo>
                      <a:lnTo>
                        <a:pt x="225" y="22"/>
                      </a:lnTo>
                      <a:lnTo>
                        <a:pt x="226" y="22"/>
                      </a:lnTo>
                      <a:lnTo>
                        <a:pt x="226" y="21"/>
                      </a:lnTo>
                      <a:lnTo>
                        <a:pt x="226" y="21"/>
                      </a:lnTo>
                      <a:lnTo>
                        <a:pt x="227" y="21"/>
                      </a:lnTo>
                      <a:lnTo>
                        <a:pt x="227" y="21"/>
                      </a:lnTo>
                      <a:lnTo>
                        <a:pt x="228" y="21"/>
                      </a:lnTo>
                      <a:lnTo>
                        <a:pt x="228" y="21"/>
                      </a:lnTo>
                      <a:lnTo>
                        <a:pt x="229" y="21"/>
                      </a:lnTo>
                      <a:lnTo>
                        <a:pt x="229" y="21"/>
                      </a:lnTo>
                      <a:lnTo>
                        <a:pt x="229" y="21"/>
                      </a:lnTo>
                      <a:lnTo>
                        <a:pt x="229" y="20"/>
                      </a:lnTo>
                      <a:lnTo>
                        <a:pt x="230" y="20"/>
                      </a:lnTo>
                      <a:lnTo>
                        <a:pt x="230" y="20"/>
                      </a:lnTo>
                      <a:lnTo>
                        <a:pt x="230" y="20"/>
                      </a:lnTo>
                      <a:lnTo>
                        <a:pt x="231" y="20"/>
                      </a:lnTo>
                      <a:lnTo>
                        <a:pt x="231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2" y="19"/>
                      </a:lnTo>
                      <a:lnTo>
                        <a:pt x="233" y="19"/>
                      </a:lnTo>
                      <a:lnTo>
                        <a:pt x="233" y="19"/>
                      </a:lnTo>
                      <a:lnTo>
                        <a:pt x="233" y="19"/>
                      </a:lnTo>
                      <a:lnTo>
                        <a:pt x="234" y="19"/>
                      </a:lnTo>
                      <a:lnTo>
                        <a:pt x="234" y="19"/>
                      </a:lnTo>
                      <a:lnTo>
                        <a:pt x="235" y="19"/>
                      </a:lnTo>
                      <a:lnTo>
                        <a:pt x="235" y="19"/>
                      </a:lnTo>
                      <a:lnTo>
                        <a:pt x="235" y="18"/>
                      </a:lnTo>
                      <a:lnTo>
                        <a:pt x="235" y="18"/>
                      </a:lnTo>
                      <a:lnTo>
                        <a:pt x="236" y="18"/>
                      </a:lnTo>
                      <a:lnTo>
                        <a:pt x="236" y="18"/>
                      </a:lnTo>
                      <a:lnTo>
                        <a:pt x="237" y="18"/>
                      </a:lnTo>
                      <a:lnTo>
                        <a:pt x="237" y="18"/>
                      </a:lnTo>
                      <a:lnTo>
                        <a:pt x="237" y="18"/>
                      </a:lnTo>
                      <a:lnTo>
                        <a:pt x="237" y="18"/>
                      </a:lnTo>
                      <a:lnTo>
                        <a:pt x="238" y="18"/>
                      </a:lnTo>
                      <a:lnTo>
                        <a:pt x="238" y="19"/>
                      </a:lnTo>
                      <a:lnTo>
                        <a:pt x="237" y="19"/>
                      </a:lnTo>
                      <a:lnTo>
                        <a:pt x="237" y="19"/>
                      </a:lnTo>
                      <a:lnTo>
                        <a:pt x="238" y="19"/>
                      </a:lnTo>
                      <a:lnTo>
                        <a:pt x="238" y="19"/>
                      </a:lnTo>
                      <a:lnTo>
                        <a:pt x="238" y="19"/>
                      </a:lnTo>
                      <a:lnTo>
                        <a:pt x="238" y="20"/>
                      </a:lnTo>
                      <a:lnTo>
                        <a:pt x="239" y="20"/>
                      </a:lnTo>
                      <a:lnTo>
                        <a:pt x="239" y="20"/>
                      </a:lnTo>
                      <a:lnTo>
                        <a:pt x="239" y="19"/>
                      </a:lnTo>
                      <a:lnTo>
                        <a:pt x="240" y="19"/>
                      </a:lnTo>
                      <a:lnTo>
                        <a:pt x="240" y="19"/>
                      </a:lnTo>
                      <a:lnTo>
                        <a:pt x="240" y="19"/>
                      </a:lnTo>
                      <a:lnTo>
                        <a:pt x="239" y="18"/>
                      </a:lnTo>
                      <a:lnTo>
                        <a:pt x="239" y="18"/>
                      </a:lnTo>
                      <a:lnTo>
                        <a:pt x="240" y="17"/>
                      </a:lnTo>
                      <a:lnTo>
                        <a:pt x="240" y="17"/>
                      </a:lnTo>
                      <a:lnTo>
                        <a:pt x="241" y="17"/>
                      </a:lnTo>
                      <a:lnTo>
                        <a:pt x="241" y="16"/>
                      </a:lnTo>
                      <a:lnTo>
                        <a:pt x="241" y="16"/>
                      </a:lnTo>
                      <a:lnTo>
                        <a:pt x="242" y="16"/>
                      </a:lnTo>
                      <a:lnTo>
                        <a:pt x="242" y="16"/>
                      </a:lnTo>
                      <a:lnTo>
                        <a:pt x="242" y="16"/>
                      </a:lnTo>
                      <a:lnTo>
                        <a:pt x="243" y="16"/>
                      </a:lnTo>
                      <a:lnTo>
                        <a:pt x="243" y="15"/>
                      </a:lnTo>
                      <a:lnTo>
                        <a:pt x="243" y="15"/>
                      </a:lnTo>
                      <a:lnTo>
                        <a:pt x="243" y="15"/>
                      </a:lnTo>
                      <a:lnTo>
                        <a:pt x="243" y="15"/>
                      </a:lnTo>
                      <a:lnTo>
                        <a:pt x="243" y="15"/>
                      </a:lnTo>
                      <a:lnTo>
                        <a:pt x="243" y="16"/>
                      </a:lnTo>
                      <a:lnTo>
                        <a:pt x="244" y="16"/>
                      </a:lnTo>
                      <a:lnTo>
                        <a:pt x="244" y="16"/>
                      </a:lnTo>
                      <a:lnTo>
                        <a:pt x="245" y="16"/>
                      </a:lnTo>
                      <a:lnTo>
                        <a:pt x="245" y="17"/>
                      </a:lnTo>
                      <a:lnTo>
                        <a:pt x="245" y="17"/>
                      </a:lnTo>
                      <a:lnTo>
                        <a:pt x="246" y="17"/>
                      </a:lnTo>
                      <a:lnTo>
                        <a:pt x="246" y="17"/>
                      </a:lnTo>
                      <a:lnTo>
                        <a:pt x="247" y="17"/>
                      </a:lnTo>
                      <a:lnTo>
                        <a:pt x="247" y="17"/>
                      </a:lnTo>
                      <a:lnTo>
                        <a:pt x="248" y="17"/>
                      </a:lnTo>
                      <a:lnTo>
                        <a:pt x="248" y="17"/>
                      </a:lnTo>
                      <a:lnTo>
                        <a:pt x="248" y="18"/>
                      </a:lnTo>
                      <a:lnTo>
                        <a:pt x="248" y="18"/>
                      </a:lnTo>
                      <a:lnTo>
                        <a:pt x="248" y="18"/>
                      </a:lnTo>
                      <a:lnTo>
                        <a:pt x="248" y="19"/>
                      </a:lnTo>
                      <a:lnTo>
                        <a:pt x="249" y="19"/>
                      </a:lnTo>
                      <a:lnTo>
                        <a:pt x="249" y="19"/>
                      </a:lnTo>
                      <a:lnTo>
                        <a:pt x="250" y="19"/>
                      </a:lnTo>
                      <a:lnTo>
                        <a:pt x="250" y="19"/>
                      </a:lnTo>
                      <a:lnTo>
                        <a:pt x="251" y="19"/>
                      </a:lnTo>
                      <a:lnTo>
                        <a:pt x="251" y="19"/>
                      </a:lnTo>
                      <a:lnTo>
                        <a:pt x="251" y="18"/>
                      </a:lnTo>
                      <a:lnTo>
                        <a:pt x="252" y="18"/>
                      </a:lnTo>
                      <a:lnTo>
                        <a:pt x="252" y="18"/>
                      </a:lnTo>
                      <a:lnTo>
                        <a:pt x="253" y="18"/>
                      </a:lnTo>
                      <a:lnTo>
                        <a:pt x="253" y="19"/>
                      </a:lnTo>
                      <a:lnTo>
                        <a:pt x="253" y="19"/>
                      </a:lnTo>
                      <a:lnTo>
                        <a:pt x="253" y="19"/>
                      </a:lnTo>
                      <a:lnTo>
                        <a:pt x="253" y="20"/>
                      </a:lnTo>
                      <a:lnTo>
                        <a:pt x="253" y="20"/>
                      </a:lnTo>
                      <a:lnTo>
                        <a:pt x="253" y="20"/>
                      </a:lnTo>
                      <a:lnTo>
                        <a:pt x="253" y="21"/>
                      </a:lnTo>
                      <a:lnTo>
                        <a:pt x="253" y="21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3"/>
                      </a:lnTo>
                      <a:lnTo>
                        <a:pt x="253" y="23"/>
                      </a:lnTo>
                      <a:lnTo>
                        <a:pt x="254" y="24"/>
                      </a:lnTo>
                      <a:lnTo>
                        <a:pt x="254" y="24"/>
                      </a:lnTo>
                      <a:lnTo>
                        <a:pt x="254" y="25"/>
                      </a:lnTo>
                      <a:lnTo>
                        <a:pt x="255" y="25"/>
                      </a:lnTo>
                      <a:lnTo>
                        <a:pt x="255" y="26"/>
                      </a:lnTo>
                      <a:lnTo>
                        <a:pt x="256" y="26"/>
                      </a:lnTo>
                      <a:lnTo>
                        <a:pt x="256" y="26"/>
                      </a:lnTo>
                      <a:lnTo>
                        <a:pt x="256" y="27"/>
                      </a:lnTo>
                      <a:lnTo>
                        <a:pt x="257" y="27"/>
                      </a:lnTo>
                      <a:lnTo>
                        <a:pt x="257" y="27"/>
                      </a:lnTo>
                      <a:lnTo>
                        <a:pt x="258" y="27"/>
                      </a:lnTo>
                      <a:lnTo>
                        <a:pt x="259" y="26"/>
                      </a:lnTo>
                      <a:lnTo>
                        <a:pt x="260" y="26"/>
                      </a:lnTo>
                      <a:lnTo>
                        <a:pt x="260" y="26"/>
                      </a:lnTo>
                      <a:lnTo>
                        <a:pt x="260" y="26"/>
                      </a:lnTo>
                      <a:lnTo>
                        <a:pt x="261" y="26"/>
                      </a:lnTo>
                      <a:lnTo>
                        <a:pt x="261" y="26"/>
                      </a:lnTo>
                      <a:lnTo>
                        <a:pt x="262" y="26"/>
                      </a:lnTo>
                      <a:lnTo>
                        <a:pt x="262" y="26"/>
                      </a:lnTo>
                      <a:lnTo>
                        <a:pt x="263" y="27"/>
                      </a:lnTo>
                      <a:lnTo>
                        <a:pt x="265" y="27"/>
                      </a:lnTo>
                      <a:lnTo>
                        <a:pt x="266" y="27"/>
                      </a:lnTo>
                      <a:lnTo>
                        <a:pt x="266" y="27"/>
                      </a:lnTo>
                      <a:lnTo>
                        <a:pt x="267" y="27"/>
                      </a:lnTo>
                      <a:lnTo>
                        <a:pt x="267" y="27"/>
                      </a:lnTo>
                      <a:lnTo>
                        <a:pt x="268" y="27"/>
                      </a:lnTo>
                      <a:lnTo>
                        <a:pt x="268" y="27"/>
                      </a:lnTo>
                      <a:lnTo>
                        <a:pt x="269" y="27"/>
                      </a:lnTo>
                      <a:lnTo>
                        <a:pt x="269" y="27"/>
                      </a:lnTo>
                      <a:lnTo>
                        <a:pt x="269" y="28"/>
                      </a:lnTo>
                      <a:lnTo>
                        <a:pt x="270" y="28"/>
                      </a:lnTo>
                      <a:lnTo>
                        <a:pt x="270" y="28"/>
                      </a:lnTo>
                      <a:lnTo>
                        <a:pt x="270" y="29"/>
                      </a:lnTo>
                      <a:lnTo>
                        <a:pt x="270" y="29"/>
                      </a:lnTo>
                      <a:lnTo>
                        <a:pt x="271" y="29"/>
                      </a:lnTo>
                      <a:lnTo>
                        <a:pt x="271" y="29"/>
                      </a:lnTo>
                      <a:lnTo>
                        <a:pt x="271" y="29"/>
                      </a:lnTo>
                      <a:lnTo>
                        <a:pt x="272" y="29"/>
                      </a:lnTo>
                      <a:lnTo>
                        <a:pt x="272" y="29"/>
                      </a:lnTo>
                      <a:lnTo>
                        <a:pt x="273" y="29"/>
                      </a:lnTo>
                      <a:lnTo>
                        <a:pt x="273" y="29"/>
                      </a:lnTo>
                      <a:lnTo>
                        <a:pt x="273" y="29"/>
                      </a:lnTo>
                      <a:lnTo>
                        <a:pt x="274" y="29"/>
                      </a:lnTo>
                      <a:lnTo>
                        <a:pt x="275" y="29"/>
                      </a:lnTo>
                      <a:lnTo>
                        <a:pt x="276" y="29"/>
                      </a:lnTo>
                      <a:lnTo>
                        <a:pt x="276" y="29"/>
                      </a:lnTo>
                      <a:lnTo>
                        <a:pt x="277" y="29"/>
                      </a:lnTo>
                      <a:lnTo>
                        <a:pt x="277" y="29"/>
                      </a:lnTo>
                      <a:lnTo>
                        <a:pt x="278" y="28"/>
                      </a:lnTo>
                      <a:lnTo>
                        <a:pt x="279" y="28"/>
                      </a:lnTo>
                      <a:lnTo>
                        <a:pt x="279" y="28"/>
                      </a:lnTo>
                      <a:lnTo>
                        <a:pt x="280" y="29"/>
                      </a:lnTo>
                      <a:lnTo>
                        <a:pt x="281" y="29"/>
                      </a:lnTo>
                      <a:lnTo>
                        <a:pt x="282" y="29"/>
                      </a:lnTo>
                      <a:lnTo>
                        <a:pt x="282" y="29"/>
                      </a:lnTo>
                      <a:lnTo>
                        <a:pt x="283" y="29"/>
                      </a:lnTo>
                      <a:lnTo>
                        <a:pt x="283" y="29"/>
                      </a:lnTo>
                      <a:lnTo>
                        <a:pt x="283" y="29"/>
                      </a:lnTo>
                      <a:lnTo>
                        <a:pt x="283" y="29"/>
                      </a:lnTo>
                      <a:lnTo>
                        <a:pt x="283" y="29"/>
                      </a:lnTo>
                      <a:lnTo>
                        <a:pt x="284" y="29"/>
                      </a:lnTo>
                      <a:lnTo>
                        <a:pt x="285" y="30"/>
                      </a:lnTo>
                      <a:lnTo>
                        <a:pt x="285" y="30"/>
                      </a:lnTo>
                      <a:lnTo>
                        <a:pt x="286" y="30"/>
                      </a:lnTo>
                      <a:lnTo>
                        <a:pt x="286" y="31"/>
                      </a:lnTo>
                      <a:lnTo>
                        <a:pt x="287" y="31"/>
                      </a:lnTo>
                      <a:lnTo>
                        <a:pt x="287" y="32"/>
                      </a:lnTo>
                      <a:lnTo>
                        <a:pt x="288" y="32"/>
                      </a:lnTo>
                      <a:lnTo>
                        <a:pt x="288" y="32"/>
                      </a:lnTo>
                      <a:lnTo>
                        <a:pt x="288" y="31"/>
                      </a:lnTo>
                      <a:lnTo>
                        <a:pt x="289" y="31"/>
                      </a:lnTo>
                      <a:lnTo>
                        <a:pt x="289" y="31"/>
                      </a:lnTo>
                      <a:lnTo>
                        <a:pt x="290" y="30"/>
                      </a:lnTo>
                      <a:lnTo>
                        <a:pt x="290" y="30"/>
                      </a:lnTo>
                      <a:lnTo>
                        <a:pt x="290" y="29"/>
                      </a:lnTo>
                      <a:lnTo>
                        <a:pt x="291" y="29"/>
                      </a:lnTo>
                      <a:lnTo>
                        <a:pt x="291" y="29"/>
                      </a:lnTo>
                      <a:lnTo>
                        <a:pt x="292" y="29"/>
                      </a:lnTo>
                      <a:lnTo>
                        <a:pt x="292" y="29"/>
                      </a:lnTo>
                      <a:lnTo>
                        <a:pt x="292" y="28"/>
                      </a:lnTo>
                      <a:lnTo>
                        <a:pt x="292" y="28"/>
                      </a:lnTo>
                      <a:lnTo>
                        <a:pt x="293" y="27"/>
                      </a:lnTo>
                      <a:lnTo>
                        <a:pt x="293" y="27"/>
                      </a:lnTo>
                      <a:lnTo>
                        <a:pt x="293" y="26"/>
                      </a:lnTo>
                      <a:lnTo>
                        <a:pt x="293" y="26"/>
                      </a:lnTo>
                      <a:lnTo>
                        <a:pt x="294" y="26"/>
                      </a:lnTo>
                      <a:lnTo>
                        <a:pt x="294" y="25"/>
                      </a:lnTo>
                      <a:lnTo>
                        <a:pt x="294" y="25"/>
                      </a:lnTo>
                      <a:lnTo>
                        <a:pt x="294" y="25"/>
                      </a:lnTo>
                      <a:lnTo>
                        <a:pt x="294" y="25"/>
                      </a:lnTo>
                      <a:lnTo>
                        <a:pt x="294" y="24"/>
                      </a:lnTo>
                      <a:lnTo>
                        <a:pt x="295" y="24"/>
                      </a:lnTo>
                      <a:lnTo>
                        <a:pt x="295" y="24"/>
                      </a:lnTo>
                      <a:lnTo>
                        <a:pt x="295" y="24"/>
                      </a:lnTo>
                      <a:lnTo>
                        <a:pt x="296" y="24"/>
                      </a:lnTo>
                      <a:lnTo>
                        <a:pt x="296" y="24"/>
                      </a:lnTo>
                      <a:lnTo>
                        <a:pt x="296" y="23"/>
                      </a:lnTo>
                      <a:lnTo>
                        <a:pt x="297" y="23"/>
                      </a:lnTo>
                      <a:lnTo>
                        <a:pt x="297" y="22"/>
                      </a:lnTo>
                      <a:lnTo>
                        <a:pt x="297" y="22"/>
                      </a:lnTo>
                      <a:lnTo>
                        <a:pt x="297" y="21"/>
                      </a:lnTo>
                      <a:lnTo>
                        <a:pt x="298" y="21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299" y="20"/>
                      </a:lnTo>
                      <a:lnTo>
                        <a:pt x="299" y="19"/>
                      </a:lnTo>
                      <a:lnTo>
                        <a:pt x="299" y="19"/>
                      </a:lnTo>
                      <a:lnTo>
                        <a:pt x="300" y="19"/>
                      </a:lnTo>
                      <a:lnTo>
                        <a:pt x="300" y="19"/>
                      </a:lnTo>
                      <a:lnTo>
                        <a:pt x="301" y="19"/>
                      </a:lnTo>
                      <a:lnTo>
                        <a:pt x="301" y="19"/>
                      </a:lnTo>
                      <a:lnTo>
                        <a:pt x="302" y="19"/>
                      </a:lnTo>
                      <a:lnTo>
                        <a:pt x="302" y="18"/>
                      </a:lnTo>
                      <a:lnTo>
                        <a:pt x="303" y="18"/>
                      </a:lnTo>
                      <a:lnTo>
                        <a:pt x="303" y="18"/>
                      </a:lnTo>
                      <a:lnTo>
                        <a:pt x="303" y="18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16"/>
                      </a:lnTo>
                      <a:lnTo>
                        <a:pt x="304" y="16"/>
                      </a:lnTo>
                      <a:lnTo>
                        <a:pt x="304" y="16"/>
                      </a:lnTo>
                      <a:lnTo>
                        <a:pt x="304" y="15"/>
                      </a:lnTo>
                      <a:lnTo>
                        <a:pt x="304" y="15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04" y="13"/>
                      </a:lnTo>
                      <a:lnTo>
                        <a:pt x="305" y="13"/>
                      </a:lnTo>
                      <a:lnTo>
                        <a:pt x="305" y="12"/>
                      </a:lnTo>
                      <a:lnTo>
                        <a:pt x="305" y="12"/>
                      </a:lnTo>
                      <a:lnTo>
                        <a:pt x="305" y="12"/>
                      </a:lnTo>
                      <a:lnTo>
                        <a:pt x="305" y="11"/>
                      </a:lnTo>
                      <a:lnTo>
                        <a:pt x="306" y="11"/>
                      </a:lnTo>
                      <a:lnTo>
                        <a:pt x="306" y="10"/>
                      </a:lnTo>
                      <a:lnTo>
                        <a:pt x="307" y="10"/>
                      </a:lnTo>
                      <a:lnTo>
                        <a:pt x="307" y="9"/>
                      </a:lnTo>
                      <a:lnTo>
                        <a:pt x="308" y="9"/>
                      </a:lnTo>
                      <a:lnTo>
                        <a:pt x="308" y="9"/>
                      </a:lnTo>
                      <a:lnTo>
                        <a:pt x="308" y="8"/>
                      </a:lnTo>
                      <a:lnTo>
                        <a:pt x="308" y="8"/>
                      </a:lnTo>
                      <a:lnTo>
                        <a:pt x="308" y="7"/>
                      </a:lnTo>
                      <a:lnTo>
                        <a:pt x="308" y="7"/>
                      </a:lnTo>
                      <a:lnTo>
                        <a:pt x="308" y="6"/>
                      </a:lnTo>
                      <a:lnTo>
                        <a:pt x="308" y="6"/>
                      </a:lnTo>
                      <a:lnTo>
                        <a:pt x="308" y="5"/>
                      </a:lnTo>
                      <a:lnTo>
                        <a:pt x="308" y="5"/>
                      </a:lnTo>
                      <a:lnTo>
                        <a:pt x="308" y="5"/>
                      </a:lnTo>
                      <a:lnTo>
                        <a:pt x="307" y="4"/>
                      </a:lnTo>
                      <a:lnTo>
                        <a:pt x="307" y="4"/>
                      </a:lnTo>
                      <a:lnTo>
                        <a:pt x="306" y="4"/>
                      </a:lnTo>
                      <a:lnTo>
                        <a:pt x="306" y="4"/>
                      </a:lnTo>
                      <a:lnTo>
                        <a:pt x="306" y="4"/>
                      </a:lnTo>
                      <a:lnTo>
                        <a:pt x="305" y="4"/>
                      </a:lnTo>
                      <a:lnTo>
                        <a:pt x="305" y="3"/>
                      </a:lnTo>
                      <a:lnTo>
                        <a:pt x="305" y="3"/>
                      </a:lnTo>
                      <a:lnTo>
                        <a:pt x="306" y="3"/>
                      </a:lnTo>
                      <a:lnTo>
                        <a:pt x="306" y="3"/>
                      </a:lnTo>
                      <a:lnTo>
                        <a:pt x="306" y="3"/>
                      </a:lnTo>
                      <a:lnTo>
                        <a:pt x="307" y="3"/>
                      </a:lnTo>
                      <a:lnTo>
                        <a:pt x="307" y="2"/>
                      </a:lnTo>
                      <a:lnTo>
                        <a:pt x="307" y="2"/>
                      </a:lnTo>
                      <a:lnTo>
                        <a:pt x="307" y="2"/>
                      </a:lnTo>
                      <a:lnTo>
                        <a:pt x="307" y="1"/>
                      </a:lnTo>
                      <a:lnTo>
                        <a:pt x="308" y="1"/>
                      </a:lnTo>
                      <a:lnTo>
                        <a:pt x="308" y="1"/>
                      </a:lnTo>
                      <a:lnTo>
                        <a:pt x="308" y="1"/>
                      </a:lnTo>
                      <a:lnTo>
                        <a:pt x="309" y="1"/>
                      </a:lnTo>
                      <a:lnTo>
                        <a:pt x="309" y="0"/>
                      </a:lnTo>
                      <a:lnTo>
                        <a:pt x="309" y="0"/>
                      </a:lnTo>
                      <a:lnTo>
                        <a:pt x="310" y="0"/>
                      </a:lnTo>
                      <a:lnTo>
                        <a:pt x="310" y="1"/>
                      </a:lnTo>
                      <a:lnTo>
                        <a:pt x="310" y="1"/>
                      </a:lnTo>
                      <a:lnTo>
                        <a:pt x="310" y="2"/>
                      </a:lnTo>
                      <a:lnTo>
                        <a:pt x="310" y="2"/>
                      </a:lnTo>
                      <a:lnTo>
                        <a:pt x="310" y="3"/>
                      </a:lnTo>
                      <a:lnTo>
                        <a:pt x="310" y="4"/>
                      </a:lnTo>
                      <a:lnTo>
                        <a:pt x="310" y="5"/>
                      </a:lnTo>
                      <a:lnTo>
                        <a:pt x="311" y="5"/>
                      </a:lnTo>
                      <a:lnTo>
                        <a:pt x="311" y="6"/>
                      </a:lnTo>
                      <a:lnTo>
                        <a:pt x="311" y="6"/>
                      </a:lnTo>
                      <a:lnTo>
                        <a:pt x="311" y="7"/>
                      </a:lnTo>
                      <a:lnTo>
                        <a:pt x="311" y="7"/>
                      </a:lnTo>
                      <a:lnTo>
                        <a:pt x="311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8"/>
                      </a:lnTo>
                      <a:lnTo>
                        <a:pt x="312" y="9"/>
                      </a:lnTo>
                      <a:lnTo>
                        <a:pt x="313" y="9"/>
                      </a:lnTo>
                      <a:lnTo>
                        <a:pt x="313" y="9"/>
                      </a:lnTo>
                      <a:lnTo>
                        <a:pt x="313" y="9"/>
                      </a:lnTo>
                      <a:lnTo>
                        <a:pt x="314" y="9"/>
                      </a:lnTo>
                      <a:lnTo>
                        <a:pt x="314" y="9"/>
                      </a:lnTo>
                      <a:lnTo>
                        <a:pt x="314" y="9"/>
                      </a:lnTo>
                      <a:lnTo>
                        <a:pt x="315" y="9"/>
                      </a:lnTo>
                      <a:lnTo>
                        <a:pt x="315" y="9"/>
                      </a:lnTo>
                      <a:lnTo>
                        <a:pt x="315" y="8"/>
                      </a:lnTo>
                      <a:lnTo>
                        <a:pt x="316" y="8"/>
                      </a:lnTo>
                      <a:lnTo>
                        <a:pt x="316" y="8"/>
                      </a:lnTo>
                      <a:lnTo>
                        <a:pt x="317" y="8"/>
                      </a:lnTo>
                      <a:lnTo>
                        <a:pt x="317" y="8"/>
                      </a:lnTo>
                      <a:lnTo>
                        <a:pt x="317" y="8"/>
                      </a:lnTo>
                      <a:lnTo>
                        <a:pt x="317" y="7"/>
                      </a:lnTo>
                      <a:lnTo>
                        <a:pt x="317" y="7"/>
                      </a:lnTo>
                      <a:lnTo>
                        <a:pt x="318" y="7"/>
                      </a:lnTo>
                      <a:lnTo>
                        <a:pt x="318" y="7"/>
                      </a:lnTo>
                      <a:lnTo>
                        <a:pt x="319" y="7"/>
                      </a:lnTo>
                      <a:lnTo>
                        <a:pt x="319" y="7"/>
                      </a:lnTo>
                      <a:lnTo>
                        <a:pt x="320" y="7"/>
                      </a:lnTo>
                      <a:lnTo>
                        <a:pt x="320" y="7"/>
                      </a:lnTo>
                      <a:lnTo>
                        <a:pt x="321" y="7"/>
                      </a:lnTo>
                      <a:lnTo>
                        <a:pt x="321" y="7"/>
                      </a:lnTo>
                      <a:lnTo>
                        <a:pt x="322" y="7"/>
                      </a:lnTo>
                      <a:lnTo>
                        <a:pt x="322" y="7"/>
                      </a:lnTo>
                      <a:lnTo>
                        <a:pt x="322" y="8"/>
                      </a:lnTo>
                      <a:lnTo>
                        <a:pt x="322" y="8"/>
                      </a:lnTo>
                      <a:lnTo>
                        <a:pt x="322" y="8"/>
                      </a:lnTo>
                      <a:lnTo>
                        <a:pt x="321" y="8"/>
                      </a:lnTo>
                      <a:lnTo>
                        <a:pt x="321" y="8"/>
                      </a:lnTo>
                      <a:lnTo>
                        <a:pt x="321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20" y="9"/>
                      </a:lnTo>
                      <a:lnTo>
                        <a:pt x="319" y="9"/>
                      </a:lnTo>
                      <a:lnTo>
                        <a:pt x="319" y="10"/>
                      </a:lnTo>
                      <a:lnTo>
                        <a:pt x="319" y="10"/>
                      </a:lnTo>
                      <a:lnTo>
                        <a:pt x="319" y="11"/>
                      </a:lnTo>
                      <a:lnTo>
                        <a:pt x="319" y="11"/>
                      </a:lnTo>
                      <a:lnTo>
                        <a:pt x="319" y="12"/>
                      </a:lnTo>
                      <a:lnTo>
                        <a:pt x="319" y="12"/>
                      </a:lnTo>
                      <a:lnTo>
                        <a:pt x="319" y="12"/>
                      </a:lnTo>
                      <a:lnTo>
                        <a:pt x="318" y="13"/>
                      </a:lnTo>
                      <a:lnTo>
                        <a:pt x="318" y="13"/>
                      </a:lnTo>
                      <a:lnTo>
                        <a:pt x="319" y="13"/>
                      </a:lnTo>
                      <a:lnTo>
                        <a:pt x="319" y="14"/>
                      </a:lnTo>
                      <a:lnTo>
                        <a:pt x="318" y="14"/>
                      </a:lnTo>
                      <a:lnTo>
                        <a:pt x="318" y="15"/>
                      </a:lnTo>
                      <a:lnTo>
                        <a:pt x="317" y="15"/>
                      </a:lnTo>
                      <a:lnTo>
                        <a:pt x="317" y="14"/>
                      </a:lnTo>
                      <a:lnTo>
                        <a:pt x="317" y="14"/>
                      </a:lnTo>
                      <a:lnTo>
                        <a:pt x="317" y="14"/>
                      </a:lnTo>
                      <a:lnTo>
                        <a:pt x="317" y="13"/>
                      </a:lnTo>
                      <a:lnTo>
                        <a:pt x="317" y="13"/>
                      </a:lnTo>
                      <a:lnTo>
                        <a:pt x="316" y="12"/>
                      </a:lnTo>
                      <a:lnTo>
                        <a:pt x="316" y="12"/>
                      </a:lnTo>
                      <a:lnTo>
                        <a:pt x="315" y="12"/>
                      </a:lnTo>
                      <a:lnTo>
                        <a:pt x="315" y="12"/>
                      </a:lnTo>
                      <a:lnTo>
                        <a:pt x="314" y="12"/>
                      </a:lnTo>
                      <a:lnTo>
                        <a:pt x="314" y="12"/>
                      </a:lnTo>
                      <a:lnTo>
                        <a:pt x="313" y="11"/>
                      </a:lnTo>
                      <a:lnTo>
                        <a:pt x="313" y="11"/>
                      </a:lnTo>
                      <a:lnTo>
                        <a:pt x="313" y="11"/>
                      </a:lnTo>
                      <a:lnTo>
                        <a:pt x="312" y="11"/>
                      </a:lnTo>
                      <a:lnTo>
                        <a:pt x="312" y="11"/>
                      </a:lnTo>
                      <a:lnTo>
                        <a:pt x="311" y="11"/>
                      </a:lnTo>
                      <a:lnTo>
                        <a:pt x="311" y="12"/>
                      </a:lnTo>
                      <a:lnTo>
                        <a:pt x="310" y="12"/>
                      </a:lnTo>
                      <a:lnTo>
                        <a:pt x="310" y="12"/>
                      </a:lnTo>
                      <a:lnTo>
                        <a:pt x="310" y="12"/>
                      </a:lnTo>
                      <a:lnTo>
                        <a:pt x="309" y="12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8" y="13"/>
                      </a:lnTo>
                      <a:lnTo>
                        <a:pt x="308" y="13"/>
                      </a:lnTo>
                      <a:lnTo>
                        <a:pt x="308" y="14"/>
                      </a:lnTo>
                      <a:lnTo>
                        <a:pt x="307" y="14"/>
                      </a:lnTo>
                      <a:lnTo>
                        <a:pt x="307" y="14"/>
                      </a:lnTo>
                      <a:lnTo>
                        <a:pt x="307" y="14"/>
                      </a:lnTo>
                      <a:lnTo>
                        <a:pt x="307" y="15"/>
                      </a:lnTo>
                      <a:lnTo>
                        <a:pt x="307" y="15"/>
                      </a:lnTo>
                      <a:lnTo>
                        <a:pt x="306" y="15"/>
                      </a:lnTo>
                      <a:lnTo>
                        <a:pt x="306" y="15"/>
                      </a:lnTo>
                      <a:lnTo>
                        <a:pt x="306" y="16"/>
                      </a:lnTo>
                      <a:lnTo>
                        <a:pt x="306" y="16"/>
                      </a:lnTo>
                      <a:lnTo>
                        <a:pt x="306" y="17"/>
                      </a:lnTo>
                      <a:lnTo>
                        <a:pt x="305" y="17"/>
                      </a:lnTo>
                      <a:lnTo>
                        <a:pt x="305" y="17"/>
                      </a:lnTo>
                      <a:lnTo>
                        <a:pt x="305" y="18"/>
                      </a:lnTo>
                      <a:lnTo>
                        <a:pt x="305" y="18"/>
                      </a:lnTo>
                      <a:lnTo>
                        <a:pt x="305" y="19"/>
                      </a:lnTo>
                      <a:lnTo>
                        <a:pt x="304" y="19"/>
                      </a:lnTo>
                      <a:lnTo>
                        <a:pt x="304" y="19"/>
                      </a:lnTo>
                      <a:lnTo>
                        <a:pt x="304" y="20"/>
                      </a:lnTo>
                      <a:lnTo>
                        <a:pt x="304" y="20"/>
                      </a:lnTo>
                      <a:lnTo>
                        <a:pt x="304" y="20"/>
                      </a:lnTo>
                      <a:lnTo>
                        <a:pt x="303" y="20"/>
                      </a:lnTo>
                      <a:lnTo>
                        <a:pt x="303" y="21"/>
                      </a:lnTo>
                      <a:lnTo>
                        <a:pt x="303" y="22"/>
                      </a:lnTo>
                      <a:lnTo>
                        <a:pt x="303" y="23"/>
                      </a:lnTo>
                      <a:lnTo>
                        <a:pt x="303" y="23"/>
                      </a:lnTo>
                      <a:lnTo>
                        <a:pt x="302" y="24"/>
                      </a:lnTo>
                      <a:lnTo>
                        <a:pt x="302" y="25"/>
                      </a:lnTo>
                      <a:lnTo>
                        <a:pt x="302" y="25"/>
                      </a:lnTo>
                      <a:lnTo>
                        <a:pt x="302" y="25"/>
                      </a:lnTo>
                      <a:lnTo>
                        <a:pt x="302" y="26"/>
                      </a:lnTo>
                      <a:lnTo>
                        <a:pt x="301" y="27"/>
                      </a:lnTo>
                      <a:lnTo>
                        <a:pt x="301" y="27"/>
                      </a:lnTo>
                      <a:lnTo>
                        <a:pt x="301" y="28"/>
                      </a:lnTo>
                      <a:lnTo>
                        <a:pt x="301" y="29"/>
                      </a:lnTo>
                      <a:lnTo>
                        <a:pt x="300" y="30"/>
                      </a:lnTo>
                      <a:lnTo>
                        <a:pt x="300" y="30"/>
                      </a:lnTo>
                      <a:lnTo>
                        <a:pt x="300" y="31"/>
                      </a:lnTo>
                      <a:lnTo>
                        <a:pt x="300" y="32"/>
                      </a:lnTo>
                      <a:lnTo>
                        <a:pt x="300" y="32"/>
                      </a:lnTo>
                      <a:lnTo>
                        <a:pt x="300" y="33"/>
                      </a:lnTo>
                      <a:lnTo>
                        <a:pt x="300" y="34"/>
                      </a:lnTo>
                      <a:lnTo>
                        <a:pt x="301" y="35"/>
                      </a:lnTo>
                      <a:lnTo>
                        <a:pt x="301" y="36"/>
                      </a:lnTo>
                      <a:lnTo>
                        <a:pt x="301" y="37"/>
                      </a:lnTo>
                      <a:lnTo>
                        <a:pt x="301" y="38"/>
                      </a:lnTo>
                      <a:lnTo>
                        <a:pt x="301" y="38"/>
                      </a:lnTo>
                      <a:lnTo>
                        <a:pt x="301" y="39"/>
                      </a:lnTo>
                      <a:lnTo>
                        <a:pt x="301" y="39"/>
                      </a:lnTo>
                      <a:lnTo>
                        <a:pt x="301" y="40"/>
                      </a:lnTo>
                      <a:lnTo>
                        <a:pt x="301" y="41"/>
                      </a:lnTo>
                      <a:lnTo>
                        <a:pt x="301" y="41"/>
                      </a:lnTo>
                      <a:lnTo>
                        <a:pt x="301" y="42"/>
                      </a:lnTo>
                      <a:lnTo>
                        <a:pt x="301" y="42"/>
                      </a:lnTo>
                      <a:lnTo>
                        <a:pt x="302" y="43"/>
                      </a:lnTo>
                      <a:lnTo>
                        <a:pt x="302" y="43"/>
                      </a:lnTo>
                      <a:lnTo>
                        <a:pt x="302" y="43"/>
                      </a:lnTo>
                      <a:lnTo>
                        <a:pt x="302" y="44"/>
                      </a:lnTo>
                      <a:lnTo>
                        <a:pt x="301" y="44"/>
                      </a:lnTo>
                      <a:lnTo>
                        <a:pt x="301" y="45"/>
                      </a:lnTo>
                      <a:lnTo>
                        <a:pt x="301" y="46"/>
                      </a:lnTo>
                      <a:lnTo>
                        <a:pt x="301" y="46"/>
                      </a:lnTo>
                      <a:lnTo>
                        <a:pt x="301" y="47"/>
                      </a:lnTo>
                      <a:lnTo>
                        <a:pt x="301" y="47"/>
                      </a:lnTo>
                      <a:lnTo>
                        <a:pt x="302" y="48"/>
                      </a:lnTo>
                      <a:lnTo>
                        <a:pt x="302" y="48"/>
                      </a:lnTo>
                      <a:lnTo>
                        <a:pt x="302" y="49"/>
                      </a:lnTo>
                      <a:lnTo>
                        <a:pt x="302" y="49"/>
                      </a:lnTo>
                      <a:lnTo>
                        <a:pt x="302" y="49"/>
                      </a:lnTo>
                      <a:lnTo>
                        <a:pt x="302" y="50"/>
                      </a:lnTo>
                      <a:lnTo>
                        <a:pt x="303" y="51"/>
                      </a:lnTo>
                      <a:lnTo>
                        <a:pt x="303" y="52"/>
                      </a:lnTo>
                      <a:lnTo>
                        <a:pt x="303" y="52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4"/>
                      </a:lnTo>
                      <a:lnTo>
                        <a:pt x="303" y="54"/>
                      </a:lnTo>
                      <a:lnTo>
                        <a:pt x="302" y="54"/>
                      </a:lnTo>
                      <a:lnTo>
                        <a:pt x="302" y="55"/>
                      </a:lnTo>
                      <a:lnTo>
                        <a:pt x="302" y="55"/>
                      </a:lnTo>
                      <a:lnTo>
                        <a:pt x="301" y="55"/>
                      </a:lnTo>
                      <a:lnTo>
                        <a:pt x="301" y="55"/>
                      </a:lnTo>
                      <a:lnTo>
                        <a:pt x="301" y="54"/>
                      </a:lnTo>
                      <a:lnTo>
                        <a:pt x="301" y="54"/>
                      </a:lnTo>
                      <a:lnTo>
                        <a:pt x="302" y="54"/>
                      </a:lnTo>
                      <a:lnTo>
                        <a:pt x="302" y="54"/>
                      </a:lnTo>
                      <a:lnTo>
                        <a:pt x="302" y="53"/>
                      </a:lnTo>
                      <a:lnTo>
                        <a:pt x="303" y="53"/>
                      </a:lnTo>
                      <a:lnTo>
                        <a:pt x="303" y="53"/>
                      </a:lnTo>
                      <a:lnTo>
                        <a:pt x="303" y="52"/>
                      </a:lnTo>
                      <a:lnTo>
                        <a:pt x="302" y="52"/>
                      </a:lnTo>
                      <a:lnTo>
                        <a:pt x="302" y="52"/>
                      </a:lnTo>
                      <a:lnTo>
                        <a:pt x="301" y="52"/>
                      </a:lnTo>
                      <a:lnTo>
                        <a:pt x="301" y="51"/>
                      </a:lnTo>
                      <a:lnTo>
                        <a:pt x="301" y="51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299" y="51"/>
                      </a:lnTo>
                      <a:lnTo>
                        <a:pt x="299" y="51"/>
                      </a:lnTo>
                      <a:lnTo>
                        <a:pt x="298" y="50"/>
                      </a:lnTo>
                      <a:lnTo>
                        <a:pt x="298" y="50"/>
                      </a:lnTo>
                      <a:lnTo>
                        <a:pt x="299" y="51"/>
                      </a:lnTo>
                      <a:lnTo>
                        <a:pt x="299" y="51"/>
                      </a:lnTo>
                      <a:lnTo>
                        <a:pt x="300" y="51"/>
                      </a:lnTo>
                      <a:lnTo>
                        <a:pt x="300" y="51"/>
                      </a:lnTo>
                      <a:lnTo>
                        <a:pt x="301" y="50"/>
                      </a:lnTo>
                      <a:lnTo>
                        <a:pt x="301" y="50"/>
                      </a:lnTo>
                      <a:lnTo>
                        <a:pt x="301" y="50"/>
                      </a:lnTo>
                      <a:lnTo>
                        <a:pt x="301" y="49"/>
                      </a:lnTo>
                      <a:lnTo>
                        <a:pt x="302" y="49"/>
                      </a:lnTo>
                      <a:lnTo>
                        <a:pt x="302" y="49"/>
                      </a:lnTo>
                      <a:lnTo>
                        <a:pt x="302" y="48"/>
                      </a:lnTo>
                      <a:lnTo>
                        <a:pt x="301" y="48"/>
                      </a:lnTo>
                      <a:lnTo>
                        <a:pt x="301" y="48"/>
                      </a:lnTo>
                      <a:lnTo>
                        <a:pt x="301" y="47"/>
                      </a:lnTo>
                      <a:lnTo>
                        <a:pt x="301" y="47"/>
                      </a:lnTo>
                      <a:lnTo>
                        <a:pt x="301" y="46"/>
                      </a:lnTo>
                      <a:lnTo>
                        <a:pt x="301" y="46"/>
                      </a:lnTo>
                      <a:lnTo>
                        <a:pt x="301" y="45"/>
                      </a:lnTo>
                      <a:lnTo>
                        <a:pt x="301" y="45"/>
                      </a:lnTo>
                      <a:lnTo>
                        <a:pt x="301" y="45"/>
                      </a:lnTo>
                      <a:lnTo>
                        <a:pt x="301" y="44"/>
                      </a:lnTo>
                      <a:lnTo>
                        <a:pt x="300" y="44"/>
                      </a:lnTo>
                      <a:lnTo>
                        <a:pt x="300" y="43"/>
                      </a:lnTo>
                      <a:lnTo>
                        <a:pt x="300" y="43"/>
                      </a:lnTo>
                      <a:lnTo>
                        <a:pt x="299" y="43"/>
                      </a:lnTo>
                      <a:lnTo>
                        <a:pt x="299" y="42"/>
                      </a:lnTo>
                      <a:lnTo>
                        <a:pt x="299" y="42"/>
                      </a:lnTo>
                      <a:lnTo>
                        <a:pt x="299" y="41"/>
                      </a:lnTo>
                      <a:lnTo>
                        <a:pt x="299" y="41"/>
                      </a:lnTo>
                      <a:lnTo>
                        <a:pt x="299" y="40"/>
                      </a:lnTo>
                      <a:lnTo>
                        <a:pt x="299" y="40"/>
                      </a:lnTo>
                      <a:lnTo>
                        <a:pt x="299" y="40"/>
                      </a:lnTo>
                      <a:lnTo>
                        <a:pt x="299" y="39"/>
                      </a:lnTo>
                      <a:lnTo>
                        <a:pt x="299" y="39"/>
                      </a:lnTo>
                      <a:lnTo>
                        <a:pt x="299" y="39"/>
                      </a:lnTo>
                      <a:lnTo>
                        <a:pt x="299" y="38"/>
                      </a:lnTo>
                      <a:lnTo>
                        <a:pt x="299" y="38"/>
                      </a:lnTo>
                      <a:lnTo>
                        <a:pt x="299" y="37"/>
                      </a:lnTo>
                      <a:lnTo>
                        <a:pt x="299" y="37"/>
                      </a:lnTo>
                      <a:lnTo>
                        <a:pt x="299" y="36"/>
                      </a:lnTo>
                      <a:lnTo>
                        <a:pt x="298" y="36"/>
                      </a:lnTo>
                      <a:lnTo>
                        <a:pt x="298" y="36"/>
                      </a:lnTo>
                      <a:lnTo>
                        <a:pt x="297" y="35"/>
                      </a:lnTo>
                      <a:lnTo>
                        <a:pt x="297" y="35"/>
                      </a:lnTo>
                      <a:lnTo>
                        <a:pt x="296" y="35"/>
                      </a:lnTo>
                      <a:lnTo>
                        <a:pt x="296" y="35"/>
                      </a:lnTo>
                      <a:lnTo>
                        <a:pt x="295" y="35"/>
                      </a:lnTo>
                      <a:lnTo>
                        <a:pt x="295" y="35"/>
                      </a:lnTo>
                      <a:lnTo>
                        <a:pt x="294" y="35"/>
                      </a:lnTo>
                      <a:lnTo>
                        <a:pt x="294" y="35"/>
                      </a:lnTo>
                      <a:lnTo>
                        <a:pt x="294" y="35"/>
                      </a:lnTo>
                      <a:lnTo>
                        <a:pt x="293" y="35"/>
                      </a:lnTo>
                      <a:lnTo>
                        <a:pt x="293" y="35"/>
                      </a:lnTo>
                      <a:lnTo>
                        <a:pt x="293" y="36"/>
                      </a:lnTo>
                      <a:lnTo>
                        <a:pt x="293" y="36"/>
                      </a:lnTo>
                      <a:lnTo>
                        <a:pt x="293" y="36"/>
                      </a:lnTo>
                      <a:lnTo>
                        <a:pt x="292" y="36"/>
                      </a:lnTo>
                      <a:lnTo>
                        <a:pt x="292" y="37"/>
                      </a:lnTo>
                      <a:lnTo>
                        <a:pt x="292" y="37"/>
                      </a:lnTo>
                      <a:lnTo>
                        <a:pt x="292" y="37"/>
                      </a:lnTo>
                      <a:lnTo>
                        <a:pt x="292" y="38"/>
                      </a:lnTo>
                      <a:lnTo>
                        <a:pt x="292" y="38"/>
                      </a:lnTo>
                      <a:lnTo>
                        <a:pt x="292" y="39"/>
                      </a:lnTo>
                      <a:lnTo>
                        <a:pt x="292" y="39"/>
                      </a:lnTo>
                      <a:lnTo>
                        <a:pt x="291" y="39"/>
                      </a:lnTo>
                      <a:lnTo>
                        <a:pt x="291" y="39"/>
                      </a:lnTo>
                      <a:lnTo>
                        <a:pt x="291" y="40"/>
                      </a:lnTo>
                      <a:lnTo>
                        <a:pt x="291" y="40"/>
                      </a:lnTo>
                      <a:lnTo>
                        <a:pt x="291" y="41"/>
                      </a:lnTo>
                      <a:lnTo>
                        <a:pt x="291" y="41"/>
                      </a:lnTo>
                      <a:lnTo>
                        <a:pt x="291" y="42"/>
                      </a:lnTo>
                      <a:lnTo>
                        <a:pt x="291" y="42"/>
                      </a:lnTo>
                      <a:lnTo>
                        <a:pt x="291" y="43"/>
                      </a:lnTo>
                      <a:lnTo>
                        <a:pt x="291" y="43"/>
                      </a:lnTo>
                      <a:lnTo>
                        <a:pt x="290" y="43"/>
                      </a:lnTo>
                      <a:lnTo>
                        <a:pt x="290" y="44"/>
                      </a:lnTo>
                      <a:lnTo>
                        <a:pt x="290" y="44"/>
                      </a:lnTo>
                      <a:lnTo>
                        <a:pt x="290" y="45"/>
                      </a:lnTo>
                      <a:lnTo>
                        <a:pt x="290" y="45"/>
                      </a:lnTo>
                      <a:lnTo>
                        <a:pt x="290" y="46"/>
                      </a:lnTo>
                      <a:lnTo>
                        <a:pt x="290" y="46"/>
                      </a:lnTo>
                      <a:lnTo>
                        <a:pt x="290" y="47"/>
                      </a:lnTo>
                      <a:lnTo>
                        <a:pt x="290" y="47"/>
                      </a:lnTo>
                      <a:lnTo>
                        <a:pt x="290" y="48"/>
                      </a:lnTo>
                      <a:lnTo>
                        <a:pt x="290" y="48"/>
                      </a:lnTo>
                      <a:lnTo>
                        <a:pt x="290" y="49"/>
                      </a:lnTo>
                      <a:lnTo>
                        <a:pt x="290" y="49"/>
                      </a:lnTo>
                      <a:lnTo>
                        <a:pt x="290" y="49"/>
                      </a:lnTo>
                      <a:lnTo>
                        <a:pt x="290" y="50"/>
                      </a:lnTo>
                      <a:lnTo>
                        <a:pt x="290" y="50"/>
                      </a:lnTo>
                      <a:lnTo>
                        <a:pt x="290" y="51"/>
                      </a:lnTo>
                      <a:lnTo>
                        <a:pt x="290" y="51"/>
                      </a:lnTo>
                      <a:lnTo>
                        <a:pt x="290" y="52"/>
                      </a:lnTo>
                      <a:lnTo>
                        <a:pt x="291" y="52"/>
                      </a:lnTo>
                      <a:lnTo>
                        <a:pt x="291" y="53"/>
                      </a:lnTo>
                      <a:lnTo>
                        <a:pt x="291" y="53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55"/>
                      </a:lnTo>
                      <a:lnTo>
                        <a:pt x="291" y="55"/>
                      </a:lnTo>
                      <a:lnTo>
                        <a:pt x="291" y="55"/>
                      </a:lnTo>
                      <a:lnTo>
                        <a:pt x="291" y="55"/>
                      </a:lnTo>
                      <a:lnTo>
                        <a:pt x="291" y="56"/>
                      </a:lnTo>
                      <a:lnTo>
                        <a:pt x="292" y="56"/>
                      </a:lnTo>
                      <a:lnTo>
                        <a:pt x="292" y="57"/>
                      </a:lnTo>
                      <a:lnTo>
                        <a:pt x="292" y="57"/>
                      </a:lnTo>
                      <a:lnTo>
                        <a:pt x="292" y="58"/>
                      </a:lnTo>
                      <a:lnTo>
                        <a:pt x="293" y="59"/>
                      </a:lnTo>
                      <a:lnTo>
                        <a:pt x="293" y="59"/>
                      </a:lnTo>
                      <a:lnTo>
                        <a:pt x="293" y="59"/>
                      </a:lnTo>
                      <a:lnTo>
                        <a:pt x="293" y="60"/>
                      </a:lnTo>
                      <a:lnTo>
                        <a:pt x="293" y="60"/>
                      </a:lnTo>
                      <a:lnTo>
                        <a:pt x="293" y="60"/>
                      </a:lnTo>
                      <a:lnTo>
                        <a:pt x="293" y="60"/>
                      </a:lnTo>
                      <a:lnTo>
                        <a:pt x="292" y="60"/>
                      </a:lnTo>
                      <a:lnTo>
                        <a:pt x="292" y="60"/>
                      </a:lnTo>
                      <a:lnTo>
                        <a:pt x="291" y="60"/>
                      </a:lnTo>
                      <a:lnTo>
                        <a:pt x="291" y="60"/>
                      </a:lnTo>
                      <a:lnTo>
                        <a:pt x="290" y="60"/>
                      </a:lnTo>
                      <a:lnTo>
                        <a:pt x="290" y="60"/>
                      </a:lnTo>
                      <a:lnTo>
                        <a:pt x="289" y="60"/>
                      </a:lnTo>
                      <a:lnTo>
                        <a:pt x="289" y="60"/>
                      </a:lnTo>
                      <a:lnTo>
                        <a:pt x="288" y="60"/>
                      </a:lnTo>
                      <a:lnTo>
                        <a:pt x="288" y="60"/>
                      </a:lnTo>
                      <a:lnTo>
                        <a:pt x="287" y="60"/>
                      </a:lnTo>
                      <a:lnTo>
                        <a:pt x="287" y="60"/>
                      </a:lnTo>
                      <a:lnTo>
                        <a:pt x="286" y="60"/>
                      </a:lnTo>
                      <a:lnTo>
                        <a:pt x="286" y="59"/>
                      </a:lnTo>
                      <a:lnTo>
                        <a:pt x="285" y="59"/>
                      </a:lnTo>
                      <a:lnTo>
                        <a:pt x="285" y="60"/>
                      </a:lnTo>
                      <a:lnTo>
                        <a:pt x="285" y="60"/>
                      </a:lnTo>
                      <a:lnTo>
                        <a:pt x="284" y="60"/>
                      </a:lnTo>
                      <a:lnTo>
                        <a:pt x="284" y="60"/>
                      </a:lnTo>
                      <a:lnTo>
                        <a:pt x="283" y="61"/>
                      </a:lnTo>
                      <a:lnTo>
                        <a:pt x="283" y="61"/>
                      </a:lnTo>
                      <a:lnTo>
                        <a:pt x="283" y="61"/>
                      </a:lnTo>
                      <a:lnTo>
                        <a:pt x="283" y="61"/>
                      </a:lnTo>
                      <a:lnTo>
                        <a:pt x="283" y="62"/>
                      </a:lnTo>
                      <a:lnTo>
                        <a:pt x="282" y="62"/>
                      </a:lnTo>
                      <a:lnTo>
                        <a:pt x="282" y="62"/>
                      </a:lnTo>
                      <a:lnTo>
                        <a:pt x="282" y="63"/>
                      </a:lnTo>
                      <a:lnTo>
                        <a:pt x="281" y="63"/>
                      </a:lnTo>
                      <a:lnTo>
                        <a:pt x="281" y="64"/>
                      </a:lnTo>
                      <a:lnTo>
                        <a:pt x="281" y="64"/>
                      </a:lnTo>
                      <a:lnTo>
                        <a:pt x="281" y="64"/>
                      </a:lnTo>
                      <a:lnTo>
                        <a:pt x="280" y="65"/>
                      </a:lnTo>
                      <a:lnTo>
                        <a:pt x="280" y="65"/>
                      </a:lnTo>
                      <a:lnTo>
                        <a:pt x="280" y="66"/>
                      </a:lnTo>
                      <a:lnTo>
                        <a:pt x="280" y="66"/>
                      </a:lnTo>
                      <a:lnTo>
                        <a:pt x="280" y="66"/>
                      </a:lnTo>
                      <a:lnTo>
                        <a:pt x="280" y="67"/>
                      </a:lnTo>
                      <a:lnTo>
                        <a:pt x="280" y="67"/>
                      </a:lnTo>
                      <a:lnTo>
                        <a:pt x="280" y="68"/>
                      </a:lnTo>
                      <a:lnTo>
                        <a:pt x="280" y="68"/>
                      </a:lnTo>
                      <a:lnTo>
                        <a:pt x="280" y="69"/>
                      </a:lnTo>
                      <a:lnTo>
                        <a:pt x="280" y="69"/>
                      </a:lnTo>
                      <a:lnTo>
                        <a:pt x="280" y="70"/>
                      </a:lnTo>
                      <a:lnTo>
                        <a:pt x="280" y="70"/>
                      </a:lnTo>
                      <a:lnTo>
                        <a:pt x="280" y="71"/>
                      </a:lnTo>
                      <a:lnTo>
                        <a:pt x="281" y="72"/>
                      </a:lnTo>
                      <a:lnTo>
                        <a:pt x="281" y="73"/>
                      </a:lnTo>
                      <a:lnTo>
                        <a:pt x="281" y="73"/>
                      </a:lnTo>
                      <a:lnTo>
                        <a:pt x="281" y="74"/>
                      </a:lnTo>
                      <a:lnTo>
                        <a:pt x="281" y="75"/>
                      </a:lnTo>
                      <a:lnTo>
                        <a:pt x="282" y="76"/>
                      </a:lnTo>
                      <a:lnTo>
                        <a:pt x="282" y="76"/>
                      </a:lnTo>
                      <a:lnTo>
                        <a:pt x="282" y="77"/>
                      </a:lnTo>
                      <a:lnTo>
                        <a:pt x="282" y="77"/>
                      </a:lnTo>
                      <a:lnTo>
                        <a:pt x="283" y="78"/>
                      </a:lnTo>
                      <a:lnTo>
                        <a:pt x="283" y="78"/>
                      </a:lnTo>
                      <a:lnTo>
                        <a:pt x="283" y="79"/>
                      </a:lnTo>
                      <a:lnTo>
                        <a:pt x="283" y="79"/>
                      </a:lnTo>
                      <a:lnTo>
                        <a:pt x="283" y="79"/>
                      </a:lnTo>
                      <a:lnTo>
                        <a:pt x="283" y="80"/>
                      </a:lnTo>
                      <a:lnTo>
                        <a:pt x="283" y="80"/>
                      </a:lnTo>
                      <a:lnTo>
                        <a:pt x="284" y="81"/>
                      </a:lnTo>
                      <a:lnTo>
                        <a:pt x="284" y="81"/>
                      </a:lnTo>
                      <a:lnTo>
                        <a:pt x="285" y="82"/>
                      </a:lnTo>
                      <a:lnTo>
                        <a:pt x="285" y="82"/>
                      </a:lnTo>
                      <a:lnTo>
                        <a:pt x="286" y="82"/>
                      </a:lnTo>
                      <a:lnTo>
                        <a:pt x="285" y="82"/>
                      </a:lnTo>
                      <a:lnTo>
                        <a:pt x="285" y="82"/>
                      </a:lnTo>
                      <a:lnTo>
                        <a:pt x="285" y="83"/>
                      </a:lnTo>
                      <a:lnTo>
                        <a:pt x="284" y="83"/>
                      </a:lnTo>
                      <a:lnTo>
                        <a:pt x="284" y="83"/>
                      </a:lnTo>
                      <a:lnTo>
                        <a:pt x="283" y="83"/>
                      </a:lnTo>
                      <a:lnTo>
                        <a:pt x="283" y="83"/>
                      </a:lnTo>
                      <a:lnTo>
                        <a:pt x="283" y="83"/>
                      </a:lnTo>
                      <a:lnTo>
                        <a:pt x="283" y="84"/>
                      </a:lnTo>
                      <a:lnTo>
                        <a:pt x="282" y="84"/>
                      </a:lnTo>
                      <a:lnTo>
                        <a:pt x="282" y="84"/>
                      </a:lnTo>
                      <a:lnTo>
                        <a:pt x="281" y="84"/>
                      </a:lnTo>
                      <a:lnTo>
                        <a:pt x="281" y="84"/>
                      </a:lnTo>
                      <a:lnTo>
                        <a:pt x="280" y="84"/>
                      </a:lnTo>
                      <a:lnTo>
                        <a:pt x="280" y="84"/>
                      </a:lnTo>
                      <a:lnTo>
                        <a:pt x="279" y="84"/>
                      </a:lnTo>
                      <a:lnTo>
                        <a:pt x="279" y="84"/>
                      </a:lnTo>
                      <a:lnTo>
                        <a:pt x="278" y="84"/>
                      </a:lnTo>
                      <a:lnTo>
                        <a:pt x="278" y="84"/>
                      </a:lnTo>
                      <a:lnTo>
                        <a:pt x="277" y="85"/>
                      </a:lnTo>
                      <a:lnTo>
                        <a:pt x="277" y="85"/>
                      </a:lnTo>
                      <a:lnTo>
                        <a:pt x="276" y="85"/>
                      </a:lnTo>
                      <a:lnTo>
                        <a:pt x="276" y="85"/>
                      </a:lnTo>
                      <a:lnTo>
                        <a:pt x="276" y="85"/>
                      </a:lnTo>
                      <a:lnTo>
                        <a:pt x="275" y="85"/>
                      </a:lnTo>
                      <a:lnTo>
                        <a:pt x="275" y="85"/>
                      </a:lnTo>
                      <a:lnTo>
                        <a:pt x="274" y="85"/>
                      </a:lnTo>
                      <a:lnTo>
                        <a:pt x="274" y="85"/>
                      </a:lnTo>
                      <a:lnTo>
                        <a:pt x="273" y="86"/>
                      </a:lnTo>
                      <a:lnTo>
                        <a:pt x="273" y="86"/>
                      </a:lnTo>
                      <a:lnTo>
                        <a:pt x="273" y="86"/>
                      </a:lnTo>
                      <a:lnTo>
                        <a:pt x="273" y="87"/>
                      </a:lnTo>
                      <a:lnTo>
                        <a:pt x="273" y="87"/>
                      </a:lnTo>
                      <a:lnTo>
                        <a:pt x="272" y="87"/>
                      </a:lnTo>
                      <a:lnTo>
                        <a:pt x="272" y="87"/>
                      </a:lnTo>
                      <a:lnTo>
                        <a:pt x="271" y="87"/>
                      </a:lnTo>
                      <a:lnTo>
                        <a:pt x="271" y="87"/>
                      </a:lnTo>
                      <a:lnTo>
                        <a:pt x="271" y="87"/>
                      </a:lnTo>
                      <a:lnTo>
                        <a:pt x="271" y="87"/>
                      </a:lnTo>
                      <a:lnTo>
                        <a:pt x="270" y="87"/>
                      </a:lnTo>
                      <a:lnTo>
                        <a:pt x="270" y="87"/>
                      </a:lnTo>
                      <a:lnTo>
                        <a:pt x="269" y="87"/>
                      </a:lnTo>
                      <a:lnTo>
                        <a:pt x="269" y="87"/>
                      </a:lnTo>
                      <a:lnTo>
                        <a:pt x="268" y="88"/>
                      </a:lnTo>
                      <a:lnTo>
                        <a:pt x="268" y="88"/>
                      </a:lnTo>
                      <a:lnTo>
                        <a:pt x="268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7" y="89"/>
                      </a:lnTo>
                      <a:lnTo>
                        <a:pt x="267" y="89"/>
                      </a:lnTo>
                      <a:lnTo>
                        <a:pt x="266" y="89"/>
                      </a:lnTo>
                      <a:lnTo>
                        <a:pt x="266" y="89"/>
                      </a:lnTo>
                      <a:lnTo>
                        <a:pt x="266" y="90"/>
                      </a:lnTo>
                      <a:lnTo>
                        <a:pt x="266" y="90"/>
                      </a:lnTo>
                      <a:lnTo>
                        <a:pt x="266" y="90"/>
                      </a:lnTo>
                      <a:lnTo>
                        <a:pt x="266" y="91"/>
                      </a:lnTo>
                      <a:lnTo>
                        <a:pt x="266" y="91"/>
                      </a:lnTo>
                      <a:lnTo>
                        <a:pt x="265" y="92"/>
                      </a:lnTo>
                      <a:lnTo>
                        <a:pt x="265" y="93"/>
                      </a:lnTo>
                      <a:lnTo>
                        <a:pt x="265" y="93"/>
                      </a:lnTo>
                      <a:lnTo>
                        <a:pt x="265" y="94"/>
                      </a:lnTo>
                      <a:lnTo>
                        <a:pt x="265" y="94"/>
                      </a:lnTo>
                      <a:lnTo>
                        <a:pt x="265" y="95"/>
                      </a:lnTo>
                      <a:lnTo>
                        <a:pt x="265" y="96"/>
                      </a:lnTo>
                      <a:lnTo>
                        <a:pt x="265" y="97"/>
                      </a:lnTo>
                      <a:lnTo>
                        <a:pt x="265" y="97"/>
                      </a:lnTo>
                      <a:lnTo>
                        <a:pt x="265" y="98"/>
                      </a:lnTo>
                      <a:lnTo>
                        <a:pt x="265" y="99"/>
                      </a:lnTo>
                      <a:lnTo>
                        <a:pt x="265" y="99"/>
                      </a:lnTo>
                      <a:lnTo>
                        <a:pt x="266" y="99"/>
                      </a:lnTo>
                      <a:lnTo>
                        <a:pt x="266" y="100"/>
                      </a:lnTo>
                      <a:lnTo>
                        <a:pt x="266" y="100"/>
                      </a:lnTo>
                      <a:lnTo>
                        <a:pt x="266" y="100"/>
                      </a:lnTo>
                      <a:lnTo>
                        <a:pt x="266" y="100"/>
                      </a:lnTo>
                      <a:lnTo>
                        <a:pt x="267" y="100"/>
                      </a:lnTo>
                      <a:lnTo>
                        <a:pt x="267" y="100"/>
                      </a:lnTo>
                      <a:lnTo>
                        <a:pt x="268" y="100"/>
                      </a:lnTo>
                      <a:lnTo>
                        <a:pt x="267" y="100"/>
                      </a:lnTo>
                      <a:lnTo>
                        <a:pt x="267" y="100"/>
                      </a:lnTo>
                      <a:lnTo>
                        <a:pt x="268" y="100"/>
                      </a:lnTo>
                      <a:lnTo>
                        <a:pt x="268" y="101"/>
                      </a:lnTo>
                      <a:lnTo>
                        <a:pt x="267" y="101"/>
                      </a:lnTo>
                      <a:lnTo>
                        <a:pt x="267" y="101"/>
                      </a:lnTo>
                      <a:lnTo>
                        <a:pt x="266" y="101"/>
                      </a:lnTo>
                      <a:lnTo>
                        <a:pt x="266" y="101"/>
                      </a:lnTo>
                      <a:lnTo>
                        <a:pt x="265" y="101"/>
                      </a:lnTo>
                      <a:lnTo>
                        <a:pt x="265" y="101"/>
                      </a:lnTo>
                      <a:lnTo>
                        <a:pt x="264" y="101"/>
                      </a:lnTo>
                      <a:lnTo>
                        <a:pt x="264" y="101"/>
                      </a:lnTo>
                      <a:lnTo>
                        <a:pt x="263" y="101"/>
                      </a:lnTo>
                      <a:lnTo>
                        <a:pt x="263" y="101"/>
                      </a:lnTo>
                      <a:lnTo>
                        <a:pt x="263" y="101"/>
                      </a:lnTo>
                      <a:lnTo>
                        <a:pt x="262" y="101"/>
                      </a:lnTo>
                      <a:lnTo>
                        <a:pt x="262" y="101"/>
                      </a:lnTo>
                      <a:lnTo>
                        <a:pt x="261" y="101"/>
                      </a:lnTo>
                      <a:lnTo>
                        <a:pt x="261" y="101"/>
                      </a:lnTo>
                      <a:lnTo>
                        <a:pt x="260" y="101"/>
                      </a:lnTo>
                      <a:lnTo>
                        <a:pt x="260" y="101"/>
                      </a:lnTo>
                      <a:lnTo>
                        <a:pt x="260" y="101"/>
                      </a:lnTo>
                      <a:lnTo>
                        <a:pt x="259" y="100"/>
                      </a:lnTo>
                      <a:lnTo>
                        <a:pt x="259" y="100"/>
                      </a:lnTo>
                      <a:lnTo>
                        <a:pt x="258" y="100"/>
                      </a:lnTo>
                      <a:lnTo>
                        <a:pt x="258" y="100"/>
                      </a:lnTo>
                      <a:lnTo>
                        <a:pt x="257" y="101"/>
                      </a:lnTo>
                      <a:lnTo>
                        <a:pt x="257" y="101"/>
                      </a:lnTo>
                      <a:lnTo>
                        <a:pt x="257" y="101"/>
                      </a:lnTo>
                      <a:lnTo>
                        <a:pt x="256" y="101"/>
                      </a:lnTo>
                      <a:lnTo>
                        <a:pt x="256" y="102"/>
                      </a:lnTo>
                      <a:lnTo>
                        <a:pt x="256" y="102"/>
                      </a:lnTo>
                      <a:lnTo>
                        <a:pt x="256" y="102"/>
                      </a:lnTo>
                      <a:lnTo>
                        <a:pt x="255" y="102"/>
                      </a:lnTo>
                      <a:lnTo>
                        <a:pt x="255" y="102"/>
                      </a:lnTo>
                      <a:lnTo>
                        <a:pt x="254" y="102"/>
                      </a:lnTo>
                      <a:lnTo>
                        <a:pt x="254" y="103"/>
                      </a:lnTo>
                      <a:lnTo>
                        <a:pt x="255" y="103"/>
                      </a:lnTo>
                      <a:lnTo>
                        <a:pt x="254" y="103"/>
                      </a:lnTo>
                      <a:lnTo>
                        <a:pt x="254" y="103"/>
                      </a:lnTo>
                      <a:lnTo>
                        <a:pt x="254" y="103"/>
                      </a:lnTo>
                      <a:lnTo>
                        <a:pt x="254" y="103"/>
                      </a:lnTo>
                      <a:lnTo>
                        <a:pt x="253" y="103"/>
                      </a:lnTo>
                      <a:lnTo>
                        <a:pt x="253" y="103"/>
                      </a:lnTo>
                      <a:lnTo>
                        <a:pt x="253" y="102"/>
                      </a:lnTo>
                      <a:lnTo>
                        <a:pt x="253" y="102"/>
                      </a:lnTo>
                      <a:lnTo>
                        <a:pt x="253" y="103"/>
                      </a:lnTo>
                      <a:lnTo>
                        <a:pt x="252" y="103"/>
                      </a:lnTo>
                      <a:lnTo>
                        <a:pt x="252" y="103"/>
                      </a:lnTo>
                      <a:lnTo>
                        <a:pt x="252" y="102"/>
                      </a:lnTo>
                      <a:lnTo>
                        <a:pt x="252" y="102"/>
                      </a:lnTo>
                      <a:lnTo>
                        <a:pt x="252" y="102"/>
                      </a:lnTo>
                      <a:lnTo>
                        <a:pt x="252" y="102"/>
                      </a:lnTo>
                      <a:lnTo>
                        <a:pt x="252" y="101"/>
                      </a:lnTo>
                      <a:lnTo>
                        <a:pt x="251" y="101"/>
                      </a:lnTo>
                      <a:lnTo>
                        <a:pt x="251" y="101"/>
                      </a:lnTo>
                      <a:lnTo>
                        <a:pt x="250" y="101"/>
                      </a:lnTo>
                      <a:lnTo>
                        <a:pt x="250" y="101"/>
                      </a:lnTo>
                      <a:lnTo>
                        <a:pt x="249" y="101"/>
                      </a:lnTo>
                      <a:lnTo>
                        <a:pt x="249" y="101"/>
                      </a:lnTo>
                      <a:lnTo>
                        <a:pt x="249" y="102"/>
                      </a:lnTo>
                      <a:lnTo>
                        <a:pt x="248" y="102"/>
                      </a:lnTo>
                      <a:lnTo>
                        <a:pt x="248" y="102"/>
                      </a:lnTo>
                      <a:lnTo>
                        <a:pt x="248" y="102"/>
                      </a:lnTo>
                      <a:lnTo>
                        <a:pt x="248" y="103"/>
                      </a:lnTo>
                      <a:lnTo>
                        <a:pt x="247" y="103"/>
                      </a:lnTo>
                      <a:lnTo>
                        <a:pt x="247" y="103"/>
                      </a:lnTo>
                      <a:lnTo>
                        <a:pt x="247" y="103"/>
                      </a:lnTo>
                      <a:lnTo>
                        <a:pt x="247" y="104"/>
                      </a:lnTo>
                      <a:lnTo>
                        <a:pt x="246" y="104"/>
                      </a:lnTo>
                      <a:lnTo>
                        <a:pt x="246" y="104"/>
                      </a:lnTo>
                      <a:lnTo>
                        <a:pt x="246" y="104"/>
                      </a:lnTo>
                      <a:lnTo>
                        <a:pt x="246" y="105"/>
                      </a:lnTo>
                      <a:lnTo>
                        <a:pt x="245" y="105"/>
                      </a:lnTo>
                      <a:lnTo>
                        <a:pt x="245" y="105"/>
                      </a:lnTo>
                      <a:lnTo>
                        <a:pt x="245" y="105"/>
                      </a:lnTo>
                      <a:lnTo>
                        <a:pt x="245" y="106"/>
                      </a:lnTo>
                      <a:lnTo>
                        <a:pt x="244" y="106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4" y="107"/>
                      </a:lnTo>
                      <a:lnTo>
                        <a:pt x="243" y="107"/>
                      </a:lnTo>
                      <a:lnTo>
                        <a:pt x="243" y="108"/>
                      </a:lnTo>
                      <a:lnTo>
                        <a:pt x="243" y="108"/>
                      </a:lnTo>
                      <a:lnTo>
                        <a:pt x="243" y="107"/>
                      </a:lnTo>
                      <a:lnTo>
                        <a:pt x="243" y="107"/>
                      </a:lnTo>
                      <a:lnTo>
                        <a:pt x="243" y="107"/>
                      </a:lnTo>
                      <a:lnTo>
                        <a:pt x="243" y="106"/>
                      </a:lnTo>
                      <a:lnTo>
                        <a:pt x="243" y="106"/>
                      </a:lnTo>
                      <a:lnTo>
                        <a:pt x="243" y="106"/>
                      </a:lnTo>
                      <a:lnTo>
                        <a:pt x="242" y="105"/>
                      </a:lnTo>
                      <a:lnTo>
                        <a:pt x="242" y="105"/>
                      </a:lnTo>
                      <a:lnTo>
                        <a:pt x="242" y="105"/>
                      </a:lnTo>
                      <a:lnTo>
                        <a:pt x="241" y="104"/>
                      </a:lnTo>
                      <a:lnTo>
                        <a:pt x="242" y="104"/>
                      </a:lnTo>
                      <a:lnTo>
                        <a:pt x="241" y="104"/>
                      </a:lnTo>
                      <a:lnTo>
                        <a:pt x="241" y="104"/>
                      </a:lnTo>
                      <a:lnTo>
                        <a:pt x="241" y="104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5"/>
                      </a:lnTo>
                      <a:lnTo>
                        <a:pt x="241" y="106"/>
                      </a:lnTo>
                      <a:lnTo>
                        <a:pt x="240" y="106"/>
                      </a:lnTo>
                      <a:lnTo>
                        <a:pt x="240" y="106"/>
                      </a:lnTo>
                      <a:lnTo>
                        <a:pt x="240" y="107"/>
                      </a:lnTo>
                      <a:lnTo>
                        <a:pt x="241" y="107"/>
                      </a:lnTo>
                      <a:lnTo>
                        <a:pt x="241" y="107"/>
                      </a:lnTo>
                      <a:lnTo>
                        <a:pt x="240" y="107"/>
                      </a:lnTo>
                      <a:lnTo>
                        <a:pt x="240" y="107"/>
                      </a:lnTo>
                      <a:lnTo>
                        <a:pt x="240" y="107"/>
                      </a:lnTo>
                      <a:lnTo>
                        <a:pt x="240" y="106"/>
                      </a:lnTo>
                      <a:lnTo>
                        <a:pt x="239" y="106"/>
                      </a:lnTo>
                      <a:lnTo>
                        <a:pt x="239" y="106"/>
                      </a:lnTo>
                      <a:lnTo>
                        <a:pt x="239" y="106"/>
                      </a:lnTo>
                      <a:lnTo>
                        <a:pt x="238" y="106"/>
                      </a:lnTo>
                      <a:lnTo>
                        <a:pt x="238" y="106"/>
                      </a:lnTo>
                      <a:lnTo>
                        <a:pt x="237" y="106"/>
                      </a:lnTo>
                      <a:lnTo>
                        <a:pt x="237" y="106"/>
                      </a:lnTo>
                      <a:lnTo>
                        <a:pt x="237" y="105"/>
                      </a:lnTo>
                      <a:lnTo>
                        <a:pt x="237" y="105"/>
                      </a:lnTo>
                      <a:lnTo>
                        <a:pt x="237" y="106"/>
                      </a:lnTo>
                      <a:lnTo>
                        <a:pt x="236" y="106"/>
                      </a:lnTo>
                      <a:lnTo>
                        <a:pt x="236" y="106"/>
                      </a:lnTo>
                      <a:lnTo>
                        <a:pt x="235" y="106"/>
                      </a:lnTo>
                      <a:lnTo>
                        <a:pt x="235" y="107"/>
                      </a:lnTo>
                      <a:lnTo>
                        <a:pt x="235" y="107"/>
                      </a:lnTo>
                      <a:lnTo>
                        <a:pt x="236" y="108"/>
                      </a:lnTo>
                      <a:lnTo>
                        <a:pt x="236" y="107"/>
                      </a:lnTo>
                      <a:lnTo>
                        <a:pt x="236" y="108"/>
                      </a:lnTo>
                      <a:lnTo>
                        <a:pt x="236" y="108"/>
                      </a:lnTo>
                      <a:lnTo>
                        <a:pt x="236" y="108"/>
                      </a:lnTo>
                      <a:lnTo>
                        <a:pt x="236" y="108"/>
                      </a:lnTo>
                      <a:lnTo>
                        <a:pt x="235" y="108"/>
                      </a:lnTo>
                      <a:lnTo>
                        <a:pt x="235" y="108"/>
                      </a:lnTo>
                      <a:lnTo>
                        <a:pt x="234" y="108"/>
                      </a:lnTo>
                      <a:lnTo>
                        <a:pt x="234" y="108"/>
                      </a:lnTo>
                      <a:lnTo>
                        <a:pt x="234" y="109"/>
                      </a:lnTo>
                      <a:lnTo>
                        <a:pt x="233" y="109"/>
                      </a:lnTo>
                      <a:lnTo>
                        <a:pt x="233" y="109"/>
                      </a:lnTo>
                      <a:lnTo>
                        <a:pt x="233" y="109"/>
                      </a:lnTo>
                      <a:lnTo>
                        <a:pt x="233" y="109"/>
                      </a:lnTo>
                      <a:lnTo>
                        <a:pt x="233" y="109"/>
                      </a:lnTo>
                      <a:lnTo>
                        <a:pt x="233" y="110"/>
                      </a:lnTo>
                      <a:lnTo>
                        <a:pt x="232" y="110"/>
                      </a:lnTo>
                      <a:lnTo>
                        <a:pt x="232" y="110"/>
                      </a:lnTo>
                      <a:lnTo>
                        <a:pt x="232" y="111"/>
                      </a:lnTo>
                      <a:lnTo>
                        <a:pt x="232" y="111"/>
                      </a:lnTo>
                      <a:lnTo>
                        <a:pt x="232" y="112"/>
                      </a:lnTo>
                      <a:lnTo>
                        <a:pt x="232" y="112"/>
                      </a:lnTo>
                      <a:lnTo>
                        <a:pt x="233" y="112"/>
                      </a:lnTo>
                      <a:lnTo>
                        <a:pt x="233" y="112"/>
                      </a:lnTo>
                      <a:lnTo>
                        <a:pt x="233" y="112"/>
                      </a:lnTo>
                      <a:lnTo>
                        <a:pt x="233" y="112"/>
                      </a:lnTo>
                      <a:lnTo>
                        <a:pt x="232" y="112"/>
                      </a:lnTo>
                      <a:lnTo>
                        <a:pt x="232" y="112"/>
                      </a:lnTo>
                      <a:lnTo>
                        <a:pt x="231" y="112"/>
                      </a:lnTo>
                      <a:lnTo>
                        <a:pt x="231" y="112"/>
                      </a:lnTo>
                      <a:lnTo>
                        <a:pt x="230" y="112"/>
                      </a:lnTo>
                      <a:lnTo>
                        <a:pt x="230" y="113"/>
                      </a:lnTo>
                      <a:lnTo>
                        <a:pt x="230" y="113"/>
                      </a:lnTo>
                      <a:lnTo>
                        <a:pt x="230" y="113"/>
                      </a:lnTo>
                      <a:lnTo>
                        <a:pt x="230" y="114"/>
                      </a:lnTo>
                      <a:lnTo>
                        <a:pt x="229" y="114"/>
                      </a:lnTo>
                      <a:lnTo>
                        <a:pt x="229" y="115"/>
                      </a:lnTo>
                      <a:lnTo>
                        <a:pt x="229" y="115"/>
                      </a:lnTo>
                      <a:lnTo>
                        <a:pt x="229" y="116"/>
                      </a:lnTo>
                      <a:lnTo>
                        <a:pt x="229" y="116"/>
                      </a:lnTo>
                      <a:lnTo>
                        <a:pt x="228" y="117"/>
                      </a:lnTo>
                      <a:lnTo>
                        <a:pt x="228" y="117"/>
                      </a:lnTo>
                      <a:lnTo>
                        <a:pt x="228" y="118"/>
                      </a:lnTo>
                      <a:lnTo>
                        <a:pt x="228" y="118"/>
                      </a:lnTo>
                      <a:lnTo>
                        <a:pt x="228" y="119"/>
                      </a:lnTo>
                      <a:lnTo>
                        <a:pt x="228" y="119"/>
                      </a:lnTo>
                      <a:lnTo>
                        <a:pt x="228" y="119"/>
                      </a:lnTo>
                      <a:lnTo>
                        <a:pt x="228" y="120"/>
                      </a:lnTo>
                      <a:lnTo>
                        <a:pt x="227" y="120"/>
                      </a:lnTo>
                      <a:lnTo>
                        <a:pt x="227" y="121"/>
                      </a:lnTo>
                      <a:lnTo>
                        <a:pt x="227" y="121"/>
                      </a:lnTo>
                      <a:lnTo>
                        <a:pt x="227" y="122"/>
                      </a:lnTo>
                      <a:lnTo>
                        <a:pt x="227" y="122"/>
                      </a:lnTo>
                      <a:lnTo>
                        <a:pt x="227" y="123"/>
                      </a:lnTo>
                      <a:lnTo>
                        <a:pt x="227" y="123"/>
                      </a:lnTo>
                      <a:lnTo>
                        <a:pt x="227" y="124"/>
                      </a:lnTo>
                      <a:lnTo>
                        <a:pt x="227" y="124"/>
                      </a:lnTo>
                      <a:lnTo>
                        <a:pt x="227" y="124"/>
                      </a:lnTo>
                      <a:lnTo>
                        <a:pt x="227" y="125"/>
                      </a:lnTo>
                      <a:lnTo>
                        <a:pt x="227" y="125"/>
                      </a:lnTo>
                      <a:lnTo>
                        <a:pt x="227" y="126"/>
                      </a:lnTo>
                      <a:lnTo>
                        <a:pt x="227" y="126"/>
                      </a:lnTo>
                      <a:lnTo>
                        <a:pt x="226" y="126"/>
                      </a:lnTo>
                      <a:lnTo>
                        <a:pt x="226" y="127"/>
                      </a:lnTo>
                      <a:lnTo>
                        <a:pt x="226" y="127"/>
                      </a:lnTo>
                      <a:lnTo>
                        <a:pt x="226" y="128"/>
                      </a:lnTo>
                      <a:lnTo>
                        <a:pt x="226" y="128"/>
                      </a:lnTo>
                      <a:lnTo>
                        <a:pt x="226" y="129"/>
                      </a:lnTo>
                      <a:lnTo>
                        <a:pt x="226" y="129"/>
                      </a:lnTo>
                      <a:lnTo>
                        <a:pt x="226" y="129"/>
                      </a:lnTo>
                      <a:lnTo>
                        <a:pt x="226" y="130"/>
                      </a:lnTo>
                      <a:lnTo>
                        <a:pt x="226" y="130"/>
                      </a:lnTo>
                      <a:lnTo>
                        <a:pt x="226" y="131"/>
                      </a:lnTo>
                      <a:lnTo>
                        <a:pt x="226" y="131"/>
                      </a:lnTo>
                      <a:lnTo>
                        <a:pt x="226" y="132"/>
                      </a:lnTo>
                      <a:lnTo>
                        <a:pt x="226" y="132"/>
                      </a:lnTo>
                      <a:lnTo>
                        <a:pt x="226" y="133"/>
                      </a:lnTo>
                      <a:lnTo>
                        <a:pt x="226" y="133"/>
                      </a:lnTo>
                      <a:lnTo>
                        <a:pt x="226" y="134"/>
                      </a:lnTo>
                      <a:lnTo>
                        <a:pt x="226" y="134"/>
                      </a:lnTo>
                      <a:lnTo>
                        <a:pt x="227" y="134"/>
                      </a:lnTo>
                      <a:lnTo>
                        <a:pt x="227" y="135"/>
                      </a:lnTo>
                      <a:lnTo>
                        <a:pt x="227" y="135"/>
                      </a:lnTo>
                      <a:lnTo>
                        <a:pt x="226" y="135"/>
                      </a:lnTo>
                      <a:lnTo>
                        <a:pt x="226" y="135"/>
                      </a:lnTo>
                      <a:lnTo>
                        <a:pt x="227" y="135"/>
                      </a:lnTo>
                      <a:lnTo>
                        <a:pt x="226" y="135"/>
                      </a:lnTo>
                      <a:lnTo>
                        <a:pt x="226" y="136"/>
                      </a:lnTo>
                      <a:lnTo>
                        <a:pt x="227" y="136"/>
                      </a:lnTo>
                      <a:lnTo>
                        <a:pt x="226" y="136"/>
                      </a:lnTo>
                      <a:lnTo>
                        <a:pt x="226" y="136"/>
                      </a:lnTo>
                      <a:lnTo>
                        <a:pt x="227" y="136"/>
                      </a:lnTo>
                      <a:lnTo>
                        <a:pt x="227" y="137"/>
                      </a:lnTo>
                      <a:lnTo>
                        <a:pt x="227" y="137"/>
                      </a:lnTo>
                      <a:lnTo>
                        <a:pt x="226" y="137"/>
                      </a:lnTo>
                      <a:lnTo>
                        <a:pt x="226" y="138"/>
                      </a:lnTo>
                      <a:lnTo>
                        <a:pt x="226" y="138"/>
                      </a:lnTo>
                      <a:lnTo>
                        <a:pt x="226" y="139"/>
                      </a:lnTo>
                      <a:lnTo>
                        <a:pt x="226" y="139"/>
                      </a:lnTo>
                      <a:lnTo>
                        <a:pt x="226" y="139"/>
                      </a:lnTo>
                      <a:lnTo>
                        <a:pt x="226" y="140"/>
                      </a:lnTo>
                      <a:lnTo>
                        <a:pt x="226" y="140"/>
                      </a:lnTo>
                      <a:lnTo>
                        <a:pt x="226" y="141"/>
                      </a:lnTo>
                      <a:lnTo>
                        <a:pt x="226" y="141"/>
                      </a:lnTo>
                      <a:lnTo>
                        <a:pt x="225" y="141"/>
                      </a:lnTo>
                      <a:lnTo>
                        <a:pt x="225" y="142"/>
                      </a:lnTo>
                      <a:lnTo>
                        <a:pt x="225" y="142"/>
                      </a:lnTo>
                      <a:lnTo>
                        <a:pt x="225" y="143"/>
                      </a:lnTo>
                      <a:lnTo>
                        <a:pt x="225" y="143"/>
                      </a:lnTo>
                      <a:lnTo>
                        <a:pt x="225" y="144"/>
                      </a:lnTo>
                      <a:lnTo>
                        <a:pt x="225" y="144"/>
                      </a:lnTo>
                      <a:lnTo>
                        <a:pt x="225" y="145"/>
                      </a:lnTo>
                      <a:lnTo>
                        <a:pt x="225" y="146"/>
                      </a:lnTo>
                      <a:lnTo>
                        <a:pt x="224" y="146"/>
                      </a:lnTo>
                      <a:lnTo>
                        <a:pt x="224" y="146"/>
                      </a:lnTo>
                      <a:lnTo>
                        <a:pt x="224" y="145"/>
                      </a:lnTo>
                      <a:lnTo>
                        <a:pt x="224" y="145"/>
                      </a:lnTo>
                      <a:lnTo>
                        <a:pt x="223" y="145"/>
                      </a:lnTo>
                      <a:lnTo>
                        <a:pt x="223" y="145"/>
                      </a:lnTo>
                      <a:lnTo>
                        <a:pt x="223" y="144"/>
                      </a:lnTo>
                      <a:lnTo>
                        <a:pt x="222" y="144"/>
                      </a:lnTo>
                      <a:lnTo>
                        <a:pt x="222" y="144"/>
                      </a:lnTo>
                      <a:lnTo>
                        <a:pt x="222" y="143"/>
                      </a:lnTo>
                      <a:lnTo>
                        <a:pt x="222" y="143"/>
                      </a:lnTo>
                      <a:lnTo>
                        <a:pt x="223" y="143"/>
                      </a:lnTo>
                      <a:lnTo>
                        <a:pt x="223" y="143"/>
                      </a:lnTo>
                      <a:lnTo>
                        <a:pt x="223" y="143"/>
                      </a:lnTo>
                      <a:lnTo>
                        <a:pt x="223" y="143"/>
                      </a:lnTo>
                      <a:lnTo>
                        <a:pt x="224" y="143"/>
                      </a:lnTo>
                      <a:lnTo>
                        <a:pt x="224" y="142"/>
                      </a:lnTo>
                      <a:lnTo>
                        <a:pt x="224" y="142"/>
                      </a:lnTo>
                      <a:lnTo>
                        <a:pt x="224" y="141"/>
                      </a:lnTo>
                      <a:lnTo>
                        <a:pt x="223" y="141"/>
                      </a:lnTo>
                      <a:lnTo>
                        <a:pt x="223" y="141"/>
                      </a:lnTo>
                      <a:lnTo>
                        <a:pt x="223" y="140"/>
                      </a:lnTo>
                      <a:lnTo>
                        <a:pt x="223" y="141"/>
                      </a:lnTo>
                      <a:lnTo>
                        <a:pt x="224" y="140"/>
                      </a:lnTo>
                      <a:lnTo>
                        <a:pt x="224" y="140"/>
                      </a:lnTo>
                      <a:lnTo>
                        <a:pt x="224" y="140"/>
                      </a:lnTo>
                      <a:lnTo>
                        <a:pt x="224" y="140"/>
                      </a:lnTo>
                      <a:lnTo>
                        <a:pt x="224" y="140"/>
                      </a:lnTo>
                      <a:lnTo>
                        <a:pt x="225" y="140"/>
                      </a:lnTo>
                      <a:lnTo>
                        <a:pt x="225" y="140"/>
                      </a:lnTo>
                      <a:lnTo>
                        <a:pt x="225" y="140"/>
                      </a:lnTo>
                      <a:lnTo>
                        <a:pt x="225" y="140"/>
                      </a:lnTo>
                      <a:lnTo>
                        <a:pt x="224" y="140"/>
                      </a:lnTo>
                      <a:lnTo>
                        <a:pt x="224" y="139"/>
                      </a:lnTo>
                      <a:lnTo>
                        <a:pt x="224" y="139"/>
                      </a:lnTo>
                      <a:lnTo>
                        <a:pt x="224" y="139"/>
                      </a:lnTo>
                      <a:lnTo>
                        <a:pt x="224" y="139"/>
                      </a:lnTo>
                      <a:lnTo>
                        <a:pt x="224" y="138"/>
                      </a:lnTo>
                      <a:lnTo>
                        <a:pt x="224" y="138"/>
                      </a:lnTo>
                      <a:lnTo>
                        <a:pt x="224" y="137"/>
                      </a:lnTo>
                      <a:lnTo>
                        <a:pt x="223" y="137"/>
                      </a:lnTo>
                      <a:lnTo>
                        <a:pt x="223" y="136"/>
                      </a:lnTo>
                      <a:lnTo>
                        <a:pt x="223" y="136"/>
                      </a:lnTo>
                      <a:lnTo>
                        <a:pt x="223" y="135"/>
                      </a:lnTo>
                      <a:lnTo>
                        <a:pt x="223" y="135"/>
                      </a:lnTo>
                      <a:lnTo>
                        <a:pt x="223" y="135"/>
                      </a:lnTo>
                      <a:lnTo>
                        <a:pt x="223" y="135"/>
                      </a:lnTo>
                      <a:lnTo>
                        <a:pt x="223" y="134"/>
                      </a:lnTo>
                      <a:lnTo>
                        <a:pt x="223" y="134"/>
                      </a:lnTo>
                      <a:lnTo>
                        <a:pt x="223" y="134"/>
                      </a:lnTo>
                      <a:lnTo>
                        <a:pt x="224" y="134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4" y="133"/>
                      </a:lnTo>
                      <a:lnTo>
                        <a:pt x="223" y="133"/>
                      </a:lnTo>
                      <a:lnTo>
                        <a:pt x="223" y="132"/>
                      </a:lnTo>
                      <a:lnTo>
                        <a:pt x="224" y="132"/>
                      </a:lnTo>
                      <a:lnTo>
                        <a:pt x="224" y="133"/>
                      </a:lnTo>
                      <a:lnTo>
                        <a:pt x="224" y="132"/>
                      </a:lnTo>
                      <a:lnTo>
                        <a:pt x="224" y="132"/>
                      </a:lnTo>
                      <a:lnTo>
                        <a:pt x="224" y="132"/>
                      </a:lnTo>
                      <a:lnTo>
                        <a:pt x="224" y="131"/>
                      </a:lnTo>
                      <a:lnTo>
                        <a:pt x="224" y="132"/>
                      </a:lnTo>
                      <a:lnTo>
                        <a:pt x="223" y="131"/>
                      </a:lnTo>
                      <a:lnTo>
                        <a:pt x="223" y="131"/>
                      </a:lnTo>
                      <a:lnTo>
                        <a:pt x="222" y="131"/>
                      </a:lnTo>
                      <a:lnTo>
                        <a:pt x="222" y="131"/>
                      </a:lnTo>
                      <a:lnTo>
                        <a:pt x="221" y="131"/>
                      </a:lnTo>
                      <a:lnTo>
                        <a:pt x="221" y="131"/>
                      </a:lnTo>
                      <a:lnTo>
                        <a:pt x="221" y="130"/>
                      </a:lnTo>
                      <a:lnTo>
                        <a:pt x="220" y="130"/>
                      </a:lnTo>
                      <a:lnTo>
                        <a:pt x="220" y="130"/>
                      </a:lnTo>
                      <a:lnTo>
                        <a:pt x="219" y="130"/>
                      </a:lnTo>
                      <a:lnTo>
                        <a:pt x="219" y="130"/>
                      </a:lnTo>
                      <a:lnTo>
                        <a:pt x="218" y="130"/>
                      </a:lnTo>
                      <a:lnTo>
                        <a:pt x="218" y="130"/>
                      </a:lnTo>
                      <a:lnTo>
                        <a:pt x="217" y="131"/>
                      </a:lnTo>
                      <a:lnTo>
                        <a:pt x="217" y="131"/>
                      </a:lnTo>
                      <a:lnTo>
                        <a:pt x="216" y="131"/>
                      </a:lnTo>
                      <a:lnTo>
                        <a:pt x="216" y="131"/>
                      </a:lnTo>
                      <a:lnTo>
                        <a:pt x="216" y="130"/>
                      </a:lnTo>
                      <a:lnTo>
                        <a:pt x="215" y="130"/>
                      </a:lnTo>
                      <a:lnTo>
                        <a:pt x="215" y="130"/>
                      </a:lnTo>
                      <a:lnTo>
                        <a:pt x="215" y="129"/>
                      </a:lnTo>
                      <a:lnTo>
                        <a:pt x="216" y="129"/>
                      </a:lnTo>
                      <a:lnTo>
                        <a:pt x="216" y="129"/>
                      </a:lnTo>
                      <a:lnTo>
                        <a:pt x="217" y="129"/>
                      </a:lnTo>
                      <a:lnTo>
                        <a:pt x="217" y="129"/>
                      </a:lnTo>
                      <a:lnTo>
                        <a:pt x="217" y="129"/>
                      </a:lnTo>
                      <a:lnTo>
                        <a:pt x="217" y="128"/>
                      </a:lnTo>
                      <a:lnTo>
                        <a:pt x="218" y="128"/>
                      </a:lnTo>
                      <a:lnTo>
                        <a:pt x="218" y="127"/>
                      </a:lnTo>
                      <a:lnTo>
                        <a:pt x="218" y="127"/>
                      </a:lnTo>
                      <a:lnTo>
                        <a:pt x="218" y="126"/>
                      </a:lnTo>
                      <a:lnTo>
                        <a:pt x="217" y="126"/>
                      </a:lnTo>
                      <a:lnTo>
                        <a:pt x="217" y="125"/>
                      </a:lnTo>
                      <a:lnTo>
                        <a:pt x="217" y="125"/>
                      </a:lnTo>
                      <a:lnTo>
                        <a:pt x="217" y="125"/>
                      </a:lnTo>
                      <a:lnTo>
                        <a:pt x="217" y="124"/>
                      </a:lnTo>
                      <a:lnTo>
                        <a:pt x="216" y="124"/>
                      </a:lnTo>
                      <a:lnTo>
                        <a:pt x="216" y="124"/>
                      </a:lnTo>
                      <a:lnTo>
                        <a:pt x="215" y="123"/>
                      </a:lnTo>
                      <a:lnTo>
                        <a:pt x="215" y="123"/>
                      </a:lnTo>
                      <a:lnTo>
                        <a:pt x="214" y="123"/>
                      </a:lnTo>
                      <a:lnTo>
                        <a:pt x="214" y="123"/>
                      </a:lnTo>
                      <a:lnTo>
                        <a:pt x="214" y="123"/>
                      </a:lnTo>
                      <a:lnTo>
                        <a:pt x="214" y="123"/>
                      </a:lnTo>
                      <a:lnTo>
                        <a:pt x="214" y="123"/>
                      </a:lnTo>
                      <a:lnTo>
                        <a:pt x="213" y="123"/>
                      </a:lnTo>
                      <a:lnTo>
                        <a:pt x="213" y="123"/>
                      </a:lnTo>
                      <a:lnTo>
                        <a:pt x="212" y="123"/>
                      </a:lnTo>
                      <a:lnTo>
                        <a:pt x="212" y="123"/>
                      </a:lnTo>
                      <a:lnTo>
                        <a:pt x="211" y="123"/>
                      </a:lnTo>
                      <a:lnTo>
                        <a:pt x="211" y="123"/>
                      </a:lnTo>
                      <a:lnTo>
                        <a:pt x="210" y="123"/>
                      </a:lnTo>
                      <a:lnTo>
                        <a:pt x="210" y="123"/>
                      </a:lnTo>
                      <a:lnTo>
                        <a:pt x="209" y="123"/>
                      </a:lnTo>
                      <a:lnTo>
                        <a:pt x="209" y="123"/>
                      </a:lnTo>
                      <a:lnTo>
                        <a:pt x="208" y="123"/>
                      </a:lnTo>
                      <a:lnTo>
                        <a:pt x="208" y="123"/>
                      </a:lnTo>
                      <a:lnTo>
                        <a:pt x="208" y="122"/>
                      </a:lnTo>
                      <a:lnTo>
                        <a:pt x="207" y="122"/>
                      </a:lnTo>
                      <a:lnTo>
                        <a:pt x="207" y="121"/>
                      </a:lnTo>
                      <a:lnTo>
                        <a:pt x="208" y="121"/>
                      </a:lnTo>
                      <a:lnTo>
                        <a:pt x="208" y="121"/>
                      </a:lnTo>
                      <a:lnTo>
                        <a:pt x="208" y="120"/>
                      </a:lnTo>
                      <a:lnTo>
                        <a:pt x="208" y="120"/>
                      </a:lnTo>
                      <a:lnTo>
                        <a:pt x="207" y="120"/>
                      </a:lnTo>
                      <a:lnTo>
                        <a:pt x="207" y="119"/>
                      </a:lnTo>
                      <a:lnTo>
                        <a:pt x="207" y="119"/>
                      </a:lnTo>
                      <a:lnTo>
                        <a:pt x="207" y="119"/>
                      </a:lnTo>
                      <a:lnTo>
                        <a:pt x="207" y="118"/>
                      </a:lnTo>
                      <a:lnTo>
                        <a:pt x="206" y="118"/>
                      </a:lnTo>
                      <a:lnTo>
                        <a:pt x="206" y="118"/>
                      </a:lnTo>
                      <a:lnTo>
                        <a:pt x="206" y="117"/>
                      </a:lnTo>
                      <a:lnTo>
                        <a:pt x="205" y="117"/>
                      </a:lnTo>
                      <a:lnTo>
                        <a:pt x="205" y="117"/>
                      </a:lnTo>
                      <a:lnTo>
                        <a:pt x="205" y="117"/>
                      </a:lnTo>
                      <a:lnTo>
                        <a:pt x="204" y="117"/>
                      </a:lnTo>
                      <a:lnTo>
                        <a:pt x="204" y="117"/>
                      </a:lnTo>
                      <a:lnTo>
                        <a:pt x="204" y="117"/>
                      </a:lnTo>
                      <a:lnTo>
                        <a:pt x="203" y="117"/>
                      </a:lnTo>
                      <a:lnTo>
                        <a:pt x="203" y="117"/>
                      </a:lnTo>
                      <a:lnTo>
                        <a:pt x="203" y="117"/>
                      </a:lnTo>
                      <a:lnTo>
                        <a:pt x="202" y="117"/>
                      </a:lnTo>
                      <a:lnTo>
                        <a:pt x="202" y="118"/>
                      </a:lnTo>
                      <a:lnTo>
                        <a:pt x="202" y="118"/>
                      </a:lnTo>
                      <a:lnTo>
                        <a:pt x="201" y="118"/>
                      </a:lnTo>
                      <a:lnTo>
                        <a:pt x="201" y="118"/>
                      </a:lnTo>
                      <a:lnTo>
                        <a:pt x="200" y="118"/>
                      </a:lnTo>
                      <a:lnTo>
                        <a:pt x="200" y="118"/>
                      </a:lnTo>
                      <a:lnTo>
                        <a:pt x="199" y="118"/>
                      </a:lnTo>
                      <a:lnTo>
                        <a:pt x="198" y="118"/>
                      </a:lnTo>
                      <a:lnTo>
                        <a:pt x="198" y="118"/>
                      </a:lnTo>
                      <a:lnTo>
                        <a:pt x="197" y="118"/>
                      </a:lnTo>
                      <a:lnTo>
                        <a:pt x="196" y="118"/>
                      </a:lnTo>
                      <a:lnTo>
                        <a:pt x="196" y="118"/>
                      </a:lnTo>
                      <a:lnTo>
                        <a:pt x="196" y="118"/>
                      </a:lnTo>
                      <a:lnTo>
                        <a:pt x="195" y="118"/>
                      </a:lnTo>
                      <a:lnTo>
                        <a:pt x="195" y="119"/>
                      </a:lnTo>
                      <a:lnTo>
                        <a:pt x="195" y="119"/>
                      </a:lnTo>
                      <a:lnTo>
                        <a:pt x="195" y="119"/>
                      </a:lnTo>
                      <a:lnTo>
                        <a:pt x="195" y="119"/>
                      </a:lnTo>
                      <a:lnTo>
                        <a:pt x="194" y="119"/>
                      </a:lnTo>
                      <a:lnTo>
                        <a:pt x="194" y="119"/>
                      </a:lnTo>
                      <a:lnTo>
                        <a:pt x="194" y="119"/>
                      </a:lnTo>
                      <a:lnTo>
                        <a:pt x="194" y="118"/>
                      </a:lnTo>
                      <a:lnTo>
                        <a:pt x="193" y="118"/>
                      </a:lnTo>
                      <a:lnTo>
                        <a:pt x="193" y="118"/>
                      </a:lnTo>
                      <a:lnTo>
                        <a:pt x="192" y="118"/>
                      </a:lnTo>
                      <a:lnTo>
                        <a:pt x="192" y="118"/>
                      </a:lnTo>
                      <a:lnTo>
                        <a:pt x="191" y="118"/>
                      </a:lnTo>
                      <a:lnTo>
                        <a:pt x="191" y="118"/>
                      </a:lnTo>
                      <a:lnTo>
                        <a:pt x="191" y="118"/>
                      </a:lnTo>
                      <a:lnTo>
                        <a:pt x="191" y="117"/>
                      </a:lnTo>
                      <a:lnTo>
                        <a:pt x="190" y="117"/>
                      </a:lnTo>
                      <a:lnTo>
                        <a:pt x="190" y="117"/>
                      </a:lnTo>
                      <a:lnTo>
                        <a:pt x="189" y="117"/>
                      </a:lnTo>
                      <a:lnTo>
                        <a:pt x="189" y="117"/>
                      </a:lnTo>
                      <a:lnTo>
                        <a:pt x="188" y="117"/>
                      </a:lnTo>
                      <a:lnTo>
                        <a:pt x="188" y="117"/>
                      </a:lnTo>
                      <a:lnTo>
                        <a:pt x="188" y="118"/>
                      </a:lnTo>
                      <a:lnTo>
                        <a:pt x="187" y="118"/>
                      </a:lnTo>
                      <a:lnTo>
                        <a:pt x="187" y="118"/>
                      </a:lnTo>
                      <a:lnTo>
                        <a:pt x="187" y="118"/>
                      </a:lnTo>
                      <a:lnTo>
                        <a:pt x="187" y="119"/>
                      </a:lnTo>
                      <a:lnTo>
                        <a:pt x="187" y="119"/>
                      </a:lnTo>
                      <a:lnTo>
                        <a:pt x="186" y="119"/>
                      </a:lnTo>
                      <a:lnTo>
                        <a:pt x="186" y="119"/>
                      </a:lnTo>
                      <a:lnTo>
                        <a:pt x="186" y="119"/>
                      </a:lnTo>
                      <a:lnTo>
                        <a:pt x="185" y="119"/>
                      </a:lnTo>
                      <a:lnTo>
                        <a:pt x="185" y="119"/>
                      </a:lnTo>
                      <a:lnTo>
                        <a:pt x="184" y="119"/>
                      </a:lnTo>
                      <a:lnTo>
                        <a:pt x="184" y="119"/>
                      </a:lnTo>
                      <a:lnTo>
                        <a:pt x="184" y="119"/>
                      </a:lnTo>
                      <a:lnTo>
                        <a:pt x="184" y="119"/>
                      </a:lnTo>
                      <a:lnTo>
                        <a:pt x="183" y="119"/>
                      </a:lnTo>
                      <a:lnTo>
                        <a:pt x="183" y="119"/>
                      </a:lnTo>
                      <a:lnTo>
                        <a:pt x="183" y="119"/>
                      </a:lnTo>
                      <a:lnTo>
                        <a:pt x="182" y="119"/>
                      </a:lnTo>
                      <a:lnTo>
                        <a:pt x="182" y="119"/>
                      </a:lnTo>
                      <a:lnTo>
                        <a:pt x="181" y="119"/>
                      </a:lnTo>
                      <a:lnTo>
                        <a:pt x="181" y="119"/>
                      </a:lnTo>
                      <a:lnTo>
                        <a:pt x="180" y="119"/>
                      </a:lnTo>
                      <a:lnTo>
                        <a:pt x="180" y="119"/>
                      </a:lnTo>
                      <a:lnTo>
                        <a:pt x="180" y="119"/>
                      </a:lnTo>
                      <a:lnTo>
                        <a:pt x="179" y="119"/>
                      </a:lnTo>
                      <a:lnTo>
                        <a:pt x="179" y="119"/>
                      </a:lnTo>
                      <a:lnTo>
                        <a:pt x="179" y="119"/>
                      </a:lnTo>
                      <a:lnTo>
                        <a:pt x="179" y="119"/>
                      </a:lnTo>
                      <a:lnTo>
                        <a:pt x="179" y="119"/>
                      </a:lnTo>
                      <a:lnTo>
                        <a:pt x="179" y="118"/>
                      </a:lnTo>
                      <a:lnTo>
                        <a:pt x="178" y="118"/>
                      </a:lnTo>
                      <a:lnTo>
                        <a:pt x="178" y="118"/>
                      </a:lnTo>
                      <a:lnTo>
                        <a:pt x="178" y="118"/>
                      </a:lnTo>
                      <a:lnTo>
                        <a:pt x="178" y="117"/>
                      </a:lnTo>
                      <a:lnTo>
                        <a:pt x="178" y="117"/>
                      </a:lnTo>
                      <a:lnTo>
                        <a:pt x="178" y="116"/>
                      </a:lnTo>
                      <a:lnTo>
                        <a:pt x="178" y="116"/>
                      </a:lnTo>
                      <a:lnTo>
                        <a:pt x="177" y="115"/>
                      </a:lnTo>
                      <a:lnTo>
                        <a:pt x="177" y="115"/>
                      </a:lnTo>
                      <a:lnTo>
                        <a:pt x="176" y="115"/>
                      </a:lnTo>
                      <a:lnTo>
                        <a:pt x="176" y="115"/>
                      </a:lnTo>
                      <a:lnTo>
                        <a:pt x="176" y="115"/>
                      </a:lnTo>
                      <a:lnTo>
                        <a:pt x="176" y="114"/>
                      </a:lnTo>
                      <a:lnTo>
                        <a:pt x="176" y="114"/>
                      </a:lnTo>
                      <a:lnTo>
                        <a:pt x="175" y="113"/>
                      </a:lnTo>
                      <a:lnTo>
                        <a:pt x="175" y="113"/>
                      </a:lnTo>
                      <a:lnTo>
                        <a:pt x="175" y="113"/>
                      </a:lnTo>
                      <a:lnTo>
                        <a:pt x="175" y="112"/>
                      </a:lnTo>
                      <a:lnTo>
                        <a:pt x="174" y="112"/>
                      </a:lnTo>
                      <a:lnTo>
                        <a:pt x="174" y="112"/>
                      </a:lnTo>
                      <a:lnTo>
                        <a:pt x="174" y="112"/>
                      </a:lnTo>
                      <a:lnTo>
                        <a:pt x="174" y="112"/>
                      </a:lnTo>
                      <a:lnTo>
                        <a:pt x="173" y="112"/>
                      </a:lnTo>
                      <a:lnTo>
                        <a:pt x="173" y="112"/>
                      </a:lnTo>
                      <a:lnTo>
                        <a:pt x="172" y="112"/>
                      </a:lnTo>
                      <a:lnTo>
                        <a:pt x="172" y="112"/>
                      </a:lnTo>
                      <a:lnTo>
                        <a:pt x="172" y="111"/>
                      </a:lnTo>
                      <a:lnTo>
                        <a:pt x="172" y="111"/>
                      </a:lnTo>
                      <a:lnTo>
                        <a:pt x="171" y="111"/>
                      </a:lnTo>
                      <a:lnTo>
                        <a:pt x="171" y="111"/>
                      </a:lnTo>
                      <a:lnTo>
                        <a:pt x="171" y="112"/>
                      </a:lnTo>
                      <a:lnTo>
                        <a:pt x="171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3"/>
                      </a:lnTo>
                      <a:lnTo>
                        <a:pt x="169" y="113"/>
                      </a:lnTo>
                      <a:lnTo>
                        <a:pt x="169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8" y="113"/>
                      </a:lnTo>
                      <a:lnTo>
                        <a:pt x="167" y="113"/>
                      </a:lnTo>
                      <a:lnTo>
                        <a:pt x="167" y="112"/>
                      </a:lnTo>
                      <a:lnTo>
                        <a:pt x="167" y="112"/>
                      </a:lnTo>
                      <a:lnTo>
                        <a:pt x="167" y="112"/>
                      </a:lnTo>
                      <a:lnTo>
                        <a:pt x="166" y="112"/>
                      </a:lnTo>
                      <a:lnTo>
                        <a:pt x="166" y="112"/>
                      </a:lnTo>
                      <a:lnTo>
                        <a:pt x="165" y="112"/>
                      </a:lnTo>
                      <a:lnTo>
                        <a:pt x="165" y="112"/>
                      </a:lnTo>
                      <a:lnTo>
                        <a:pt x="164" y="112"/>
                      </a:lnTo>
                      <a:lnTo>
                        <a:pt x="164" y="112"/>
                      </a:lnTo>
                      <a:lnTo>
                        <a:pt x="164" y="112"/>
                      </a:lnTo>
                      <a:lnTo>
                        <a:pt x="163" y="112"/>
                      </a:lnTo>
                      <a:lnTo>
                        <a:pt x="163" y="112"/>
                      </a:lnTo>
                      <a:lnTo>
                        <a:pt x="162" y="111"/>
                      </a:lnTo>
                      <a:lnTo>
                        <a:pt x="162" y="111"/>
                      </a:lnTo>
                      <a:lnTo>
                        <a:pt x="162" y="110"/>
                      </a:lnTo>
                      <a:lnTo>
                        <a:pt x="162" y="110"/>
                      </a:lnTo>
                      <a:lnTo>
                        <a:pt x="161" y="110"/>
                      </a:lnTo>
                      <a:lnTo>
                        <a:pt x="161" y="110"/>
                      </a:lnTo>
                      <a:lnTo>
                        <a:pt x="160" y="110"/>
                      </a:lnTo>
                      <a:lnTo>
                        <a:pt x="160" y="110"/>
                      </a:lnTo>
                      <a:lnTo>
                        <a:pt x="159" y="110"/>
                      </a:lnTo>
                      <a:lnTo>
                        <a:pt x="159" y="111"/>
                      </a:lnTo>
                      <a:lnTo>
                        <a:pt x="159" y="111"/>
                      </a:lnTo>
                      <a:lnTo>
                        <a:pt x="159" y="111"/>
                      </a:lnTo>
                      <a:lnTo>
                        <a:pt x="158" y="111"/>
                      </a:lnTo>
                      <a:lnTo>
                        <a:pt x="158" y="112"/>
                      </a:lnTo>
                      <a:lnTo>
                        <a:pt x="158" y="112"/>
                      </a:lnTo>
                      <a:lnTo>
                        <a:pt x="158" y="112"/>
                      </a:lnTo>
                      <a:lnTo>
                        <a:pt x="157" y="112"/>
                      </a:lnTo>
                      <a:lnTo>
                        <a:pt x="157" y="112"/>
                      </a:lnTo>
                      <a:lnTo>
                        <a:pt x="158" y="112"/>
                      </a:lnTo>
                      <a:lnTo>
                        <a:pt x="157" y="112"/>
                      </a:lnTo>
                      <a:lnTo>
                        <a:pt x="157" y="113"/>
                      </a:lnTo>
                      <a:lnTo>
                        <a:pt x="157" y="113"/>
                      </a:lnTo>
                      <a:lnTo>
                        <a:pt x="157" y="113"/>
                      </a:lnTo>
                      <a:lnTo>
                        <a:pt x="157" y="113"/>
                      </a:lnTo>
                      <a:lnTo>
                        <a:pt x="156" y="113"/>
                      </a:lnTo>
                      <a:lnTo>
                        <a:pt x="156" y="113"/>
                      </a:lnTo>
                      <a:lnTo>
                        <a:pt x="155" y="113"/>
                      </a:lnTo>
                      <a:lnTo>
                        <a:pt x="155" y="113"/>
                      </a:lnTo>
                      <a:lnTo>
                        <a:pt x="154" y="113"/>
                      </a:lnTo>
                      <a:lnTo>
                        <a:pt x="154" y="113"/>
                      </a:lnTo>
                      <a:lnTo>
                        <a:pt x="154" y="112"/>
                      </a:lnTo>
                      <a:lnTo>
                        <a:pt x="154" y="112"/>
                      </a:lnTo>
                      <a:lnTo>
                        <a:pt x="154" y="112"/>
                      </a:lnTo>
                      <a:lnTo>
                        <a:pt x="153" y="112"/>
                      </a:lnTo>
                      <a:lnTo>
                        <a:pt x="153" y="111"/>
                      </a:lnTo>
                      <a:lnTo>
                        <a:pt x="153" y="111"/>
                      </a:lnTo>
                      <a:lnTo>
                        <a:pt x="152" y="111"/>
                      </a:lnTo>
                      <a:lnTo>
                        <a:pt x="152" y="112"/>
                      </a:lnTo>
                      <a:lnTo>
                        <a:pt x="152" y="112"/>
                      </a:lnTo>
                      <a:lnTo>
                        <a:pt x="151" y="112"/>
                      </a:lnTo>
                      <a:lnTo>
                        <a:pt x="151" y="111"/>
                      </a:lnTo>
                      <a:lnTo>
                        <a:pt x="151" y="111"/>
                      </a:lnTo>
                      <a:lnTo>
                        <a:pt x="150" y="111"/>
                      </a:lnTo>
                      <a:lnTo>
                        <a:pt x="150" y="111"/>
                      </a:lnTo>
                      <a:lnTo>
                        <a:pt x="150" y="111"/>
                      </a:lnTo>
                      <a:lnTo>
                        <a:pt x="149" y="111"/>
                      </a:lnTo>
                      <a:lnTo>
                        <a:pt x="149" y="111"/>
                      </a:lnTo>
                      <a:lnTo>
                        <a:pt x="148" y="111"/>
                      </a:lnTo>
                      <a:lnTo>
                        <a:pt x="148" y="111"/>
                      </a:lnTo>
                      <a:lnTo>
                        <a:pt x="147" y="111"/>
                      </a:lnTo>
                      <a:lnTo>
                        <a:pt x="147" y="110"/>
                      </a:lnTo>
                      <a:lnTo>
                        <a:pt x="147" y="110"/>
                      </a:lnTo>
                      <a:lnTo>
                        <a:pt x="146" y="110"/>
                      </a:lnTo>
                      <a:lnTo>
                        <a:pt x="146" y="110"/>
                      </a:lnTo>
                      <a:lnTo>
                        <a:pt x="145" y="110"/>
                      </a:lnTo>
                      <a:lnTo>
                        <a:pt x="145" y="110"/>
                      </a:lnTo>
                      <a:lnTo>
                        <a:pt x="145" y="110"/>
                      </a:lnTo>
                      <a:lnTo>
                        <a:pt x="145" y="111"/>
                      </a:lnTo>
                      <a:lnTo>
                        <a:pt x="145" y="111"/>
                      </a:lnTo>
                      <a:lnTo>
                        <a:pt x="145" y="111"/>
                      </a:lnTo>
                      <a:lnTo>
                        <a:pt x="144" y="111"/>
                      </a:lnTo>
                      <a:lnTo>
                        <a:pt x="144" y="111"/>
                      </a:lnTo>
                      <a:lnTo>
                        <a:pt x="144" y="111"/>
                      </a:lnTo>
                      <a:lnTo>
                        <a:pt x="144" y="111"/>
                      </a:lnTo>
                      <a:lnTo>
                        <a:pt x="144" y="111"/>
                      </a:lnTo>
                      <a:lnTo>
                        <a:pt x="143" y="111"/>
                      </a:lnTo>
                      <a:lnTo>
                        <a:pt x="143" y="111"/>
                      </a:lnTo>
                      <a:lnTo>
                        <a:pt x="143" y="110"/>
                      </a:lnTo>
                      <a:lnTo>
                        <a:pt x="143" y="110"/>
                      </a:lnTo>
                      <a:lnTo>
                        <a:pt x="143" y="110"/>
                      </a:lnTo>
                      <a:lnTo>
                        <a:pt x="142" y="110"/>
                      </a:lnTo>
                      <a:lnTo>
                        <a:pt x="142" y="109"/>
                      </a:lnTo>
                      <a:lnTo>
                        <a:pt x="142" y="109"/>
                      </a:lnTo>
                      <a:lnTo>
                        <a:pt x="142" y="109"/>
                      </a:lnTo>
                      <a:lnTo>
                        <a:pt x="141" y="109"/>
                      </a:lnTo>
                      <a:lnTo>
                        <a:pt x="141" y="109"/>
                      </a:lnTo>
                      <a:lnTo>
                        <a:pt x="141" y="109"/>
                      </a:lnTo>
                      <a:lnTo>
                        <a:pt x="140" y="109"/>
                      </a:lnTo>
                      <a:lnTo>
                        <a:pt x="140" y="109"/>
                      </a:lnTo>
                      <a:lnTo>
                        <a:pt x="140" y="109"/>
                      </a:lnTo>
                      <a:lnTo>
                        <a:pt x="139" y="109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9" y="108"/>
                      </a:lnTo>
                      <a:lnTo>
                        <a:pt x="138" y="108"/>
                      </a:lnTo>
                      <a:lnTo>
                        <a:pt x="138" y="108"/>
                      </a:lnTo>
                      <a:lnTo>
                        <a:pt x="137" y="108"/>
                      </a:lnTo>
                      <a:lnTo>
                        <a:pt x="137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6" y="108"/>
                      </a:lnTo>
                      <a:lnTo>
                        <a:pt x="135" y="108"/>
                      </a:lnTo>
                      <a:lnTo>
                        <a:pt x="135" y="108"/>
                      </a:lnTo>
                      <a:lnTo>
                        <a:pt x="134" y="109"/>
                      </a:lnTo>
                      <a:lnTo>
                        <a:pt x="134" y="109"/>
                      </a:lnTo>
                      <a:lnTo>
                        <a:pt x="134" y="109"/>
                      </a:lnTo>
                      <a:lnTo>
                        <a:pt x="134" y="109"/>
                      </a:lnTo>
                      <a:lnTo>
                        <a:pt x="134" y="109"/>
                      </a:lnTo>
                      <a:lnTo>
                        <a:pt x="134" y="108"/>
                      </a:lnTo>
                      <a:lnTo>
                        <a:pt x="134" y="108"/>
                      </a:lnTo>
                      <a:lnTo>
                        <a:pt x="133" y="108"/>
                      </a:lnTo>
                      <a:lnTo>
                        <a:pt x="133" y="108"/>
                      </a:lnTo>
                      <a:lnTo>
                        <a:pt x="132" y="108"/>
                      </a:lnTo>
                      <a:lnTo>
                        <a:pt x="132" y="108"/>
                      </a:lnTo>
                      <a:lnTo>
                        <a:pt x="131" y="108"/>
                      </a:lnTo>
                      <a:lnTo>
                        <a:pt x="131" y="108"/>
                      </a:lnTo>
                      <a:lnTo>
                        <a:pt x="130" y="108"/>
                      </a:lnTo>
                      <a:lnTo>
                        <a:pt x="130" y="108"/>
                      </a:lnTo>
                      <a:lnTo>
                        <a:pt x="129" y="108"/>
                      </a:lnTo>
                      <a:lnTo>
                        <a:pt x="129" y="108"/>
                      </a:lnTo>
                      <a:lnTo>
                        <a:pt x="129" y="108"/>
                      </a:lnTo>
                      <a:lnTo>
                        <a:pt x="128" y="107"/>
                      </a:lnTo>
                      <a:lnTo>
                        <a:pt x="128" y="107"/>
                      </a:lnTo>
                      <a:lnTo>
                        <a:pt x="128" y="107"/>
                      </a:lnTo>
                      <a:lnTo>
                        <a:pt x="127" y="107"/>
                      </a:lnTo>
                      <a:lnTo>
                        <a:pt x="127" y="107"/>
                      </a:lnTo>
                      <a:lnTo>
                        <a:pt x="127" y="108"/>
                      </a:lnTo>
                      <a:lnTo>
                        <a:pt x="127" y="108"/>
                      </a:lnTo>
                      <a:lnTo>
                        <a:pt x="127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5" y="109"/>
                      </a:lnTo>
                      <a:lnTo>
                        <a:pt x="125" y="109"/>
                      </a:lnTo>
                      <a:lnTo>
                        <a:pt x="125" y="109"/>
                      </a:lnTo>
                      <a:lnTo>
                        <a:pt x="124" y="109"/>
                      </a:lnTo>
                      <a:lnTo>
                        <a:pt x="124" y="109"/>
                      </a:lnTo>
                      <a:lnTo>
                        <a:pt x="124" y="109"/>
                      </a:lnTo>
                      <a:lnTo>
                        <a:pt x="124" y="110"/>
                      </a:lnTo>
                      <a:lnTo>
                        <a:pt x="124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8"/>
                      </a:lnTo>
                      <a:lnTo>
                        <a:pt x="123" y="108"/>
                      </a:lnTo>
                      <a:lnTo>
                        <a:pt x="122" y="108"/>
                      </a:lnTo>
                      <a:lnTo>
                        <a:pt x="122" y="108"/>
                      </a:lnTo>
                      <a:lnTo>
                        <a:pt x="122" y="108"/>
                      </a:lnTo>
                      <a:lnTo>
                        <a:pt x="121" y="108"/>
                      </a:lnTo>
                      <a:lnTo>
                        <a:pt x="121" y="108"/>
                      </a:lnTo>
                      <a:lnTo>
                        <a:pt x="120" y="108"/>
                      </a:lnTo>
                      <a:lnTo>
                        <a:pt x="120" y="108"/>
                      </a:lnTo>
                      <a:lnTo>
                        <a:pt x="120" y="109"/>
                      </a:lnTo>
                      <a:lnTo>
                        <a:pt x="120" y="109"/>
                      </a:lnTo>
                      <a:lnTo>
                        <a:pt x="120" y="109"/>
                      </a:lnTo>
                      <a:lnTo>
                        <a:pt x="120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8" y="109"/>
                      </a:lnTo>
                      <a:lnTo>
                        <a:pt x="118" y="109"/>
                      </a:lnTo>
                      <a:lnTo>
                        <a:pt x="117" y="109"/>
                      </a:lnTo>
                      <a:lnTo>
                        <a:pt x="117" y="110"/>
                      </a:lnTo>
                      <a:lnTo>
                        <a:pt x="117" y="110"/>
                      </a:lnTo>
                      <a:lnTo>
                        <a:pt x="116" y="110"/>
                      </a:lnTo>
                      <a:lnTo>
                        <a:pt x="116" y="110"/>
                      </a:lnTo>
                      <a:lnTo>
                        <a:pt x="115" y="110"/>
                      </a:lnTo>
                      <a:lnTo>
                        <a:pt x="115" y="111"/>
                      </a:lnTo>
                      <a:lnTo>
                        <a:pt x="115" y="111"/>
                      </a:lnTo>
                      <a:lnTo>
                        <a:pt x="115" y="111"/>
                      </a:lnTo>
                      <a:lnTo>
                        <a:pt x="114" y="111"/>
                      </a:lnTo>
                      <a:lnTo>
                        <a:pt x="114" y="111"/>
                      </a:lnTo>
                      <a:lnTo>
                        <a:pt x="114" y="112"/>
                      </a:lnTo>
                      <a:lnTo>
                        <a:pt x="113" y="112"/>
                      </a:lnTo>
                      <a:lnTo>
                        <a:pt x="113" y="112"/>
                      </a:lnTo>
                      <a:lnTo>
                        <a:pt x="113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1" y="112"/>
                      </a:lnTo>
                      <a:lnTo>
                        <a:pt x="111" y="111"/>
                      </a:lnTo>
                      <a:lnTo>
                        <a:pt x="111" y="111"/>
                      </a:lnTo>
                      <a:lnTo>
                        <a:pt x="111" y="111"/>
                      </a:lnTo>
                      <a:lnTo>
                        <a:pt x="111" y="111"/>
                      </a:lnTo>
                      <a:lnTo>
                        <a:pt x="110" y="111"/>
                      </a:lnTo>
                      <a:lnTo>
                        <a:pt x="110" y="111"/>
                      </a:lnTo>
                      <a:lnTo>
                        <a:pt x="110" y="110"/>
                      </a:lnTo>
                      <a:lnTo>
                        <a:pt x="109" y="110"/>
                      </a:lnTo>
                      <a:lnTo>
                        <a:pt x="109" y="110"/>
                      </a:lnTo>
                      <a:lnTo>
                        <a:pt x="109" y="110"/>
                      </a:lnTo>
                      <a:lnTo>
                        <a:pt x="108" y="110"/>
                      </a:lnTo>
                      <a:lnTo>
                        <a:pt x="108" y="110"/>
                      </a:lnTo>
                      <a:lnTo>
                        <a:pt x="108" y="110"/>
                      </a:lnTo>
                      <a:lnTo>
                        <a:pt x="107" y="110"/>
                      </a:lnTo>
                      <a:lnTo>
                        <a:pt x="107" y="110"/>
                      </a:lnTo>
                      <a:lnTo>
                        <a:pt x="106" y="110"/>
                      </a:lnTo>
                      <a:lnTo>
                        <a:pt x="106" y="111"/>
                      </a:lnTo>
                      <a:lnTo>
                        <a:pt x="107" y="111"/>
                      </a:lnTo>
                      <a:lnTo>
                        <a:pt x="106" y="111"/>
                      </a:lnTo>
                      <a:lnTo>
                        <a:pt x="106" y="111"/>
                      </a:lnTo>
                      <a:lnTo>
                        <a:pt x="106" y="112"/>
                      </a:lnTo>
                      <a:lnTo>
                        <a:pt x="106" y="112"/>
                      </a:lnTo>
                      <a:lnTo>
                        <a:pt x="106" y="112"/>
                      </a:lnTo>
                      <a:lnTo>
                        <a:pt x="105" y="112"/>
                      </a:lnTo>
                      <a:lnTo>
                        <a:pt x="105" y="112"/>
                      </a:lnTo>
                      <a:lnTo>
                        <a:pt x="104" y="112"/>
                      </a:lnTo>
                      <a:lnTo>
                        <a:pt x="104" y="112"/>
                      </a:lnTo>
                      <a:lnTo>
                        <a:pt x="104" y="112"/>
                      </a:lnTo>
                      <a:lnTo>
                        <a:pt x="103" y="112"/>
                      </a:lnTo>
                      <a:lnTo>
                        <a:pt x="103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1" y="112"/>
                      </a:lnTo>
                      <a:lnTo>
                        <a:pt x="101" y="112"/>
                      </a:lnTo>
                      <a:lnTo>
                        <a:pt x="101" y="112"/>
                      </a:lnTo>
                      <a:lnTo>
                        <a:pt x="101" y="112"/>
                      </a:lnTo>
                      <a:lnTo>
                        <a:pt x="101" y="112"/>
                      </a:lnTo>
                      <a:lnTo>
                        <a:pt x="101" y="112"/>
                      </a:lnTo>
                      <a:lnTo>
                        <a:pt x="101" y="113"/>
                      </a:lnTo>
                      <a:lnTo>
                        <a:pt x="101" y="113"/>
                      </a:lnTo>
                      <a:lnTo>
                        <a:pt x="101" y="113"/>
                      </a:lnTo>
                      <a:lnTo>
                        <a:pt x="101" y="114"/>
                      </a:lnTo>
                      <a:lnTo>
                        <a:pt x="101" y="114"/>
                      </a:lnTo>
                      <a:lnTo>
                        <a:pt x="100" y="114"/>
                      </a:lnTo>
                      <a:lnTo>
                        <a:pt x="100" y="114"/>
                      </a:lnTo>
                      <a:lnTo>
                        <a:pt x="100" y="114"/>
                      </a:lnTo>
                      <a:lnTo>
                        <a:pt x="100" y="114"/>
                      </a:lnTo>
                      <a:lnTo>
                        <a:pt x="100" y="113"/>
                      </a:lnTo>
                      <a:lnTo>
                        <a:pt x="99" y="113"/>
                      </a:lnTo>
                      <a:lnTo>
                        <a:pt x="99" y="113"/>
                      </a:lnTo>
                      <a:lnTo>
                        <a:pt x="99" y="113"/>
                      </a:lnTo>
                      <a:lnTo>
                        <a:pt x="99" y="113"/>
                      </a:lnTo>
                      <a:lnTo>
                        <a:pt x="98" y="113"/>
                      </a:lnTo>
                      <a:lnTo>
                        <a:pt x="98" y="113"/>
                      </a:lnTo>
                      <a:lnTo>
                        <a:pt x="98" y="114"/>
                      </a:lnTo>
                      <a:lnTo>
                        <a:pt x="97" y="114"/>
                      </a:lnTo>
                      <a:lnTo>
                        <a:pt x="97" y="114"/>
                      </a:lnTo>
                      <a:lnTo>
                        <a:pt x="96" y="114"/>
                      </a:lnTo>
                      <a:lnTo>
                        <a:pt x="96" y="114"/>
                      </a:lnTo>
                      <a:lnTo>
                        <a:pt x="96" y="114"/>
                      </a:lnTo>
                      <a:lnTo>
                        <a:pt x="95" y="114"/>
                      </a:lnTo>
                      <a:lnTo>
                        <a:pt x="95" y="115"/>
                      </a:lnTo>
                      <a:lnTo>
                        <a:pt x="95" y="115"/>
                      </a:lnTo>
                      <a:lnTo>
                        <a:pt x="95" y="116"/>
                      </a:lnTo>
                      <a:lnTo>
                        <a:pt x="96" y="116"/>
                      </a:lnTo>
                      <a:lnTo>
                        <a:pt x="96" y="116"/>
                      </a:lnTo>
                      <a:lnTo>
                        <a:pt x="96" y="117"/>
                      </a:lnTo>
                      <a:lnTo>
                        <a:pt x="96" y="117"/>
                      </a:lnTo>
                      <a:lnTo>
                        <a:pt x="96" y="118"/>
                      </a:lnTo>
                      <a:lnTo>
                        <a:pt x="95" y="118"/>
                      </a:lnTo>
                      <a:lnTo>
                        <a:pt x="95" y="118"/>
                      </a:lnTo>
                      <a:lnTo>
                        <a:pt x="95" y="118"/>
                      </a:lnTo>
                      <a:lnTo>
                        <a:pt x="94" y="118"/>
                      </a:lnTo>
                      <a:lnTo>
                        <a:pt x="94" y="118"/>
                      </a:lnTo>
                      <a:lnTo>
                        <a:pt x="94" y="118"/>
                      </a:lnTo>
                      <a:lnTo>
                        <a:pt x="94" y="119"/>
                      </a:lnTo>
                      <a:lnTo>
                        <a:pt x="94" y="119"/>
                      </a:lnTo>
                      <a:lnTo>
                        <a:pt x="93" y="119"/>
                      </a:lnTo>
                      <a:lnTo>
                        <a:pt x="93" y="119"/>
                      </a:lnTo>
                      <a:lnTo>
                        <a:pt x="92" y="119"/>
                      </a:lnTo>
                      <a:lnTo>
                        <a:pt x="92" y="120"/>
                      </a:lnTo>
                      <a:lnTo>
                        <a:pt x="92" y="119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0" y="119"/>
                      </a:lnTo>
                      <a:lnTo>
                        <a:pt x="90" y="120"/>
                      </a:lnTo>
                      <a:lnTo>
                        <a:pt x="90" y="120"/>
                      </a:lnTo>
                      <a:lnTo>
                        <a:pt x="89" y="121"/>
                      </a:lnTo>
                      <a:lnTo>
                        <a:pt x="89" y="121"/>
                      </a:lnTo>
                      <a:lnTo>
                        <a:pt x="89" y="121"/>
                      </a:lnTo>
                      <a:lnTo>
                        <a:pt x="89" y="121"/>
                      </a:lnTo>
                      <a:lnTo>
                        <a:pt x="89" y="122"/>
                      </a:lnTo>
                      <a:lnTo>
                        <a:pt x="89" y="122"/>
                      </a:lnTo>
                      <a:lnTo>
                        <a:pt x="89" y="122"/>
                      </a:lnTo>
                      <a:lnTo>
                        <a:pt x="89" y="122"/>
                      </a:lnTo>
                      <a:lnTo>
                        <a:pt x="89" y="123"/>
                      </a:lnTo>
                      <a:lnTo>
                        <a:pt x="88" y="123"/>
                      </a:lnTo>
                      <a:lnTo>
                        <a:pt x="88" y="123"/>
                      </a:lnTo>
                      <a:lnTo>
                        <a:pt x="87" y="123"/>
                      </a:lnTo>
                      <a:lnTo>
                        <a:pt x="87" y="124"/>
                      </a:lnTo>
                      <a:lnTo>
                        <a:pt x="87" y="124"/>
                      </a:lnTo>
                      <a:lnTo>
                        <a:pt x="87" y="124"/>
                      </a:lnTo>
                      <a:lnTo>
                        <a:pt x="87" y="125"/>
                      </a:lnTo>
                      <a:lnTo>
                        <a:pt x="86" y="125"/>
                      </a:lnTo>
                      <a:lnTo>
                        <a:pt x="86" y="125"/>
                      </a:lnTo>
                      <a:lnTo>
                        <a:pt x="86" y="126"/>
                      </a:lnTo>
                      <a:lnTo>
                        <a:pt x="85" y="126"/>
                      </a:lnTo>
                      <a:lnTo>
                        <a:pt x="85" y="127"/>
                      </a:lnTo>
                      <a:lnTo>
                        <a:pt x="85" y="127"/>
                      </a:lnTo>
                      <a:lnTo>
                        <a:pt x="85" y="128"/>
                      </a:lnTo>
                      <a:lnTo>
                        <a:pt x="85" y="128"/>
                      </a:lnTo>
                      <a:lnTo>
                        <a:pt x="84" y="128"/>
                      </a:lnTo>
                      <a:lnTo>
                        <a:pt x="84" y="128"/>
                      </a:lnTo>
                      <a:lnTo>
                        <a:pt x="84" y="129"/>
                      </a:lnTo>
                      <a:lnTo>
                        <a:pt x="84" y="129"/>
                      </a:lnTo>
                      <a:lnTo>
                        <a:pt x="84" y="129"/>
                      </a:lnTo>
                      <a:lnTo>
                        <a:pt x="84" y="129"/>
                      </a:lnTo>
                      <a:lnTo>
                        <a:pt x="83" y="129"/>
                      </a:lnTo>
                      <a:lnTo>
                        <a:pt x="83" y="129"/>
                      </a:lnTo>
                      <a:lnTo>
                        <a:pt x="83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2" y="130"/>
                      </a:lnTo>
                      <a:lnTo>
                        <a:pt x="81" y="130"/>
                      </a:lnTo>
                      <a:lnTo>
                        <a:pt x="81" y="130"/>
                      </a:lnTo>
                      <a:lnTo>
                        <a:pt x="81" y="130"/>
                      </a:lnTo>
                      <a:lnTo>
                        <a:pt x="80" y="130"/>
                      </a:lnTo>
                      <a:lnTo>
                        <a:pt x="81" y="130"/>
                      </a:lnTo>
                      <a:lnTo>
                        <a:pt x="81" y="129"/>
                      </a:lnTo>
                      <a:lnTo>
                        <a:pt x="81" y="129"/>
                      </a:lnTo>
                      <a:lnTo>
                        <a:pt x="80" y="129"/>
                      </a:lnTo>
                      <a:lnTo>
                        <a:pt x="80" y="129"/>
                      </a:lnTo>
                      <a:lnTo>
                        <a:pt x="79" y="129"/>
                      </a:lnTo>
                      <a:lnTo>
                        <a:pt x="79" y="129"/>
                      </a:lnTo>
                      <a:lnTo>
                        <a:pt x="79" y="129"/>
                      </a:lnTo>
                      <a:lnTo>
                        <a:pt x="78" y="129"/>
                      </a:lnTo>
                      <a:lnTo>
                        <a:pt x="78" y="130"/>
                      </a:lnTo>
                      <a:lnTo>
                        <a:pt x="78" y="130"/>
                      </a:lnTo>
                      <a:lnTo>
                        <a:pt x="77" y="130"/>
                      </a:lnTo>
                      <a:lnTo>
                        <a:pt x="77" y="130"/>
                      </a:lnTo>
                      <a:lnTo>
                        <a:pt x="77" y="130"/>
                      </a:lnTo>
                      <a:lnTo>
                        <a:pt x="76" y="130"/>
                      </a:lnTo>
                      <a:lnTo>
                        <a:pt x="76" y="130"/>
                      </a:lnTo>
                      <a:lnTo>
                        <a:pt x="76" y="130"/>
                      </a:lnTo>
                      <a:lnTo>
                        <a:pt x="75" y="130"/>
                      </a:lnTo>
                      <a:lnTo>
                        <a:pt x="75" y="131"/>
                      </a:lnTo>
                      <a:lnTo>
                        <a:pt x="75" y="131"/>
                      </a:lnTo>
                      <a:lnTo>
                        <a:pt x="74" y="131"/>
                      </a:lnTo>
                      <a:lnTo>
                        <a:pt x="74" y="130"/>
                      </a:lnTo>
                      <a:lnTo>
                        <a:pt x="74" y="130"/>
                      </a:lnTo>
                      <a:lnTo>
                        <a:pt x="74" y="130"/>
                      </a:lnTo>
                      <a:lnTo>
                        <a:pt x="74" y="130"/>
                      </a:lnTo>
                      <a:lnTo>
                        <a:pt x="74" y="130"/>
                      </a:lnTo>
                      <a:lnTo>
                        <a:pt x="73" y="130"/>
                      </a:lnTo>
                      <a:lnTo>
                        <a:pt x="73" y="130"/>
                      </a:lnTo>
                      <a:lnTo>
                        <a:pt x="73" y="129"/>
                      </a:lnTo>
                      <a:lnTo>
                        <a:pt x="73" y="129"/>
                      </a:lnTo>
                      <a:lnTo>
                        <a:pt x="72" y="129"/>
                      </a:lnTo>
                      <a:lnTo>
                        <a:pt x="72" y="129"/>
                      </a:lnTo>
                      <a:lnTo>
                        <a:pt x="71" y="129"/>
                      </a:lnTo>
                      <a:lnTo>
                        <a:pt x="71" y="129"/>
                      </a:lnTo>
                      <a:lnTo>
                        <a:pt x="71" y="129"/>
                      </a:lnTo>
                      <a:lnTo>
                        <a:pt x="71" y="128"/>
                      </a:lnTo>
                      <a:lnTo>
                        <a:pt x="71" y="128"/>
                      </a:lnTo>
                      <a:lnTo>
                        <a:pt x="71" y="127"/>
                      </a:lnTo>
                      <a:lnTo>
                        <a:pt x="71" y="127"/>
                      </a:lnTo>
                      <a:lnTo>
                        <a:pt x="71" y="127"/>
                      </a:lnTo>
                      <a:lnTo>
                        <a:pt x="71" y="126"/>
                      </a:lnTo>
                      <a:lnTo>
                        <a:pt x="72" y="126"/>
                      </a:lnTo>
                      <a:lnTo>
                        <a:pt x="72" y="125"/>
                      </a:lnTo>
                      <a:lnTo>
                        <a:pt x="72" y="125"/>
                      </a:lnTo>
                      <a:lnTo>
                        <a:pt x="72" y="124"/>
                      </a:lnTo>
                      <a:lnTo>
                        <a:pt x="72" y="124"/>
                      </a:lnTo>
                      <a:lnTo>
                        <a:pt x="72" y="123"/>
                      </a:lnTo>
                      <a:lnTo>
                        <a:pt x="72" y="123"/>
                      </a:lnTo>
                      <a:lnTo>
                        <a:pt x="72" y="123"/>
                      </a:lnTo>
                      <a:lnTo>
                        <a:pt x="72" y="122"/>
                      </a:lnTo>
                      <a:lnTo>
                        <a:pt x="71" y="121"/>
                      </a:lnTo>
                      <a:lnTo>
                        <a:pt x="71" y="121"/>
                      </a:lnTo>
                      <a:lnTo>
                        <a:pt x="72" y="120"/>
                      </a:lnTo>
                      <a:lnTo>
                        <a:pt x="72" y="120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1" y="119"/>
                      </a:lnTo>
                      <a:lnTo>
                        <a:pt x="71" y="119"/>
                      </a:lnTo>
                      <a:lnTo>
                        <a:pt x="71" y="119"/>
                      </a:lnTo>
                      <a:lnTo>
                        <a:pt x="71" y="118"/>
                      </a:lnTo>
                      <a:lnTo>
                        <a:pt x="71" y="118"/>
                      </a:lnTo>
                      <a:lnTo>
                        <a:pt x="71" y="117"/>
                      </a:lnTo>
                      <a:lnTo>
                        <a:pt x="71" y="117"/>
                      </a:lnTo>
                      <a:lnTo>
                        <a:pt x="71" y="116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0" y="115"/>
                      </a:lnTo>
                      <a:lnTo>
                        <a:pt x="69" y="115"/>
                      </a:lnTo>
                      <a:lnTo>
                        <a:pt x="69" y="115"/>
                      </a:lnTo>
                      <a:lnTo>
                        <a:pt x="68" y="115"/>
                      </a:lnTo>
                      <a:lnTo>
                        <a:pt x="68" y="115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4"/>
                      </a:lnTo>
                      <a:lnTo>
                        <a:pt x="68" y="113"/>
                      </a:lnTo>
                      <a:lnTo>
                        <a:pt x="68" y="113"/>
                      </a:lnTo>
                      <a:lnTo>
                        <a:pt x="68" y="113"/>
                      </a:lnTo>
                      <a:lnTo>
                        <a:pt x="68" y="113"/>
                      </a:lnTo>
                      <a:lnTo>
                        <a:pt x="67" y="113"/>
                      </a:lnTo>
                      <a:lnTo>
                        <a:pt x="67" y="113"/>
                      </a:lnTo>
                      <a:lnTo>
                        <a:pt x="67" y="112"/>
                      </a:lnTo>
                      <a:lnTo>
                        <a:pt x="66" y="112"/>
                      </a:lnTo>
                      <a:lnTo>
                        <a:pt x="66" y="112"/>
                      </a:lnTo>
                      <a:lnTo>
                        <a:pt x="66" y="112"/>
                      </a:lnTo>
                      <a:lnTo>
                        <a:pt x="66" y="112"/>
                      </a:lnTo>
                      <a:lnTo>
                        <a:pt x="66" y="113"/>
                      </a:lnTo>
                      <a:lnTo>
                        <a:pt x="66" y="113"/>
                      </a:lnTo>
                      <a:lnTo>
                        <a:pt x="66" y="114"/>
                      </a:lnTo>
                      <a:lnTo>
                        <a:pt x="66" y="114"/>
                      </a:lnTo>
                      <a:lnTo>
                        <a:pt x="66" y="113"/>
                      </a:lnTo>
                      <a:lnTo>
                        <a:pt x="66" y="113"/>
                      </a:lnTo>
                      <a:lnTo>
                        <a:pt x="65" y="113"/>
                      </a:lnTo>
                      <a:lnTo>
                        <a:pt x="65" y="112"/>
                      </a:lnTo>
                      <a:lnTo>
                        <a:pt x="64" y="112"/>
                      </a:lnTo>
                      <a:lnTo>
                        <a:pt x="64" y="112"/>
                      </a:lnTo>
                      <a:lnTo>
                        <a:pt x="64" y="113"/>
                      </a:lnTo>
                      <a:lnTo>
                        <a:pt x="63" y="113"/>
                      </a:lnTo>
                      <a:lnTo>
                        <a:pt x="63" y="113"/>
                      </a:lnTo>
                      <a:lnTo>
                        <a:pt x="62" y="113"/>
                      </a:lnTo>
                      <a:lnTo>
                        <a:pt x="62" y="113"/>
                      </a:lnTo>
                      <a:lnTo>
                        <a:pt x="61" y="113"/>
                      </a:lnTo>
                      <a:lnTo>
                        <a:pt x="61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60" y="113"/>
                      </a:lnTo>
                      <a:lnTo>
                        <a:pt x="59" y="112"/>
                      </a:lnTo>
                      <a:lnTo>
                        <a:pt x="59" y="112"/>
                      </a:lnTo>
                      <a:lnTo>
                        <a:pt x="59" y="112"/>
                      </a:lnTo>
                      <a:lnTo>
                        <a:pt x="59" y="111"/>
                      </a:lnTo>
                      <a:lnTo>
                        <a:pt x="59" y="111"/>
                      </a:lnTo>
                      <a:lnTo>
                        <a:pt x="59" y="110"/>
                      </a:lnTo>
                      <a:lnTo>
                        <a:pt x="58" y="110"/>
                      </a:lnTo>
                      <a:lnTo>
                        <a:pt x="58" y="110"/>
                      </a:lnTo>
                      <a:lnTo>
                        <a:pt x="58" y="109"/>
                      </a:lnTo>
                      <a:lnTo>
                        <a:pt x="57" y="109"/>
                      </a:lnTo>
                      <a:lnTo>
                        <a:pt x="57" y="109"/>
                      </a:lnTo>
                      <a:lnTo>
                        <a:pt x="57" y="109"/>
                      </a:lnTo>
                      <a:lnTo>
                        <a:pt x="56" y="109"/>
                      </a:lnTo>
                      <a:lnTo>
                        <a:pt x="56" y="108"/>
                      </a:lnTo>
                      <a:lnTo>
                        <a:pt x="55" y="108"/>
                      </a:lnTo>
                      <a:lnTo>
                        <a:pt x="55" y="108"/>
                      </a:lnTo>
                      <a:lnTo>
                        <a:pt x="54" y="108"/>
                      </a:lnTo>
                      <a:lnTo>
                        <a:pt x="54" y="108"/>
                      </a:lnTo>
                      <a:lnTo>
                        <a:pt x="54" y="108"/>
                      </a:lnTo>
                      <a:lnTo>
                        <a:pt x="54" y="108"/>
                      </a:lnTo>
                      <a:lnTo>
                        <a:pt x="54" y="108"/>
                      </a:lnTo>
                      <a:lnTo>
                        <a:pt x="54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2" y="108"/>
                      </a:lnTo>
                      <a:lnTo>
                        <a:pt x="52" y="108"/>
                      </a:lnTo>
                      <a:lnTo>
                        <a:pt x="51" y="108"/>
                      </a:lnTo>
                      <a:lnTo>
                        <a:pt x="51" y="108"/>
                      </a:lnTo>
                      <a:lnTo>
                        <a:pt x="50" y="108"/>
                      </a:lnTo>
                      <a:lnTo>
                        <a:pt x="50" y="107"/>
                      </a:lnTo>
                      <a:lnTo>
                        <a:pt x="49" y="107"/>
                      </a:lnTo>
                      <a:lnTo>
                        <a:pt x="49" y="107"/>
                      </a:lnTo>
                      <a:lnTo>
                        <a:pt x="48" y="107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8" y="107"/>
                      </a:lnTo>
                      <a:lnTo>
                        <a:pt x="47" y="107"/>
                      </a:lnTo>
                      <a:lnTo>
                        <a:pt x="47" y="107"/>
                      </a:lnTo>
                      <a:lnTo>
                        <a:pt x="46" y="107"/>
                      </a:lnTo>
                      <a:lnTo>
                        <a:pt x="46" y="106"/>
                      </a:lnTo>
                      <a:lnTo>
                        <a:pt x="46" y="106"/>
                      </a:lnTo>
                      <a:lnTo>
                        <a:pt x="45" y="106"/>
                      </a:lnTo>
                      <a:lnTo>
                        <a:pt x="45" y="106"/>
                      </a:lnTo>
                      <a:lnTo>
                        <a:pt x="45" y="106"/>
                      </a:lnTo>
                      <a:lnTo>
                        <a:pt x="44" y="106"/>
                      </a:lnTo>
                      <a:lnTo>
                        <a:pt x="44" y="106"/>
                      </a:lnTo>
                      <a:lnTo>
                        <a:pt x="44" y="106"/>
                      </a:lnTo>
                      <a:lnTo>
                        <a:pt x="44" y="106"/>
                      </a:lnTo>
                      <a:lnTo>
                        <a:pt x="44" y="106"/>
                      </a:lnTo>
                      <a:lnTo>
                        <a:pt x="44" y="106"/>
                      </a:lnTo>
                      <a:lnTo>
                        <a:pt x="43" y="106"/>
                      </a:lnTo>
                      <a:lnTo>
                        <a:pt x="43" y="106"/>
                      </a:lnTo>
                      <a:lnTo>
                        <a:pt x="43" y="106"/>
                      </a:lnTo>
                      <a:lnTo>
                        <a:pt x="43" y="105"/>
                      </a:lnTo>
                      <a:lnTo>
                        <a:pt x="43" y="105"/>
                      </a:lnTo>
                      <a:lnTo>
                        <a:pt x="43" y="105"/>
                      </a:lnTo>
                      <a:lnTo>
                        <a:pt x="42" y="105"/>
                      </a:lnTo>
                      <a:lnTo>
                        <a:pt x="42" y="105"/>
                      </a:lnTo>
                      <a:lnTo>
                        <a:pt x="41" y="105"/>
                      </a:lnTo>
                      <a:lnTo>
                        <a:pt x="41" y="104"/>
                      </a:lnTo>
                      <a:lnTo>
                        <a:pt x="41" y="104"/>
                      </a:lnTo>
                      <a:lnTo>
                        <a:pt x="40" y="104"/>
                      </a:lnTo>
                      <a:lnTo>
                        <a:pt x="40" y="104"/>
                      </a:lnTo>
                      <a:lnTo>
                        <a:pt x="39" y="104"/>
                      </a:lnTo>
                      <a:lnTo>
                        <a:pt x="39" y="105"/>
                      </a:lnTo>
                      <a:lnTo>
                        <a:pt x="38" y="105"/>
                      </a:lnTo>
                      <a:lnTo>
                        <a:pt x="38" y="105"/>
                      </a:lnTo>
                      <a:lnTo>
                        <a:pt x="37" y="105"/>
                      </a:lnTo>
                      <a:lnTo>
                        <a:pt x="37" y="105"/>
                      </a:lnTo>
                      <a:lnTo>
                        <a:pt x="36" y="105"/>
                      </a:lnTo>
                      <a:lnTo>
                        <a:pt x="36" y="104"/>
                      </a:lnTo>
                      <a:lnTo>
                        <a:pt x="36" y="104"/>
                      </a:lnTo>
                      <a:lnTo>
                        <a:pt x="35" y="104"/>
                      </a:lnTo>
                      <a:lnTo>
                        <a:pt x="35" y="104"/>
                      </a:lnTo>
                      <a:lnTo>
                        <a:pt x="35" y="103"/>
                      </a:lnTo>
                      <a:lnTo>
                        <a:pt x="34" y="103"/>
                      </a:lnTo>
                      <a:lnTo>
                        <a:pt x="34" y="103"/>
                      </a:lnTo>
                      <a:lnTo>
                        <a:pt x="34" y="103"/>
                      </a:lnTo>
                      <a:lnTo>
                        <a:pt x="34" y="103"/>
                      </a:lnTo>
                      <a:lnTo>
                        <a:pt x="34" y="102"/>
                      </a:lnTo>
                      <a:lnTo>
                        <a:pt x="33" y="102"/>
                      </a:lnTo>
                      <a:lnTo>
                        <a:pt x="33" y="102"/>
                      </a:lnTo>
                      <a:lnTo>
                        <a:pt x="33" y="102"/>
                      </a:lnTo>
                      <a:lnTo>
                        <a:pt x="33" y="101"/>
                      </a:lnTo>
                      <a:lnTo>
                        <a:pt x="33" y="101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31" y="100"/>
                      </a:lnTo>
                      <a:lnTo>
                        <a:pt x="31" y="100"/>
                      </a:lnTo>
                      <a:lnTo>
                        <a:pt x="30" y="100"/>
                      </a:lnTo>
                      <a:lnTo>
                        <a:pt x="30" y="100"/>
                      </a:lnTo>
                      <a:lnTo>
                        <a:pt x="29" y="100"/>
                      </a:lnTo>
                      <a:lnTo>
                        <a:pt x="29" y="99"/>
                      </a:lnTo>
                      <a:lnTo>
                        <a:pt x="29" y="99"/>
                      </a:lnTo>
                      <a:lnTo>
                        <a:pt x="28" y="99"/>
                      </a:lnTo>
                      <a:lnTo>
                        <a:pt x="28" y="99"/>
                      </a:lnTo>
                      <a:lnTo>
                        <a:pt x="28" y="99"/>
                      </a:lnTo>
                      <a:lnTo>
                        <a:pt x="27" y="99"/>
                      </a:lnTo>
                      <a:lnTo>
                        <a:pt x="27" y="99"/>
                      </a:lnTo>
                      <a:lnTo>
                        <a:pt x="26" y="99"/>
                      </a:lnTo>
                      <a:lnTo>
                        <a:pt x="26" y="99"/>
                      </a:lnTo>
                      <a:lnTo>
                        <a:pt x="25" y="99"/>
                      </a:lnTo>
                      <a:lnTo>
                        <a:pt x="25" y="99"/>
                      </a:lnTo>
                      <a:lnTo>
                        <a:pt x="24" y="99"/>
                      </a:lnTo>
                      <a:lnTo>
                        <a:pt x="24" y="100"/>
                      </a:lnTo>
                      <a:lnTo>
                        <a:pt x="24" y="100"/>
                      </a:lnTo>
                      <a:lnTo>
                        <a:pt x="23" y="100"/>
                      </a:lnTo>
                      <a:lnTo>
                        <a:pt x="23" y="100"/>
                      </a:lnTo>
                      <a:lnTo>
                        <a:pt x="23" y="99"/>
                      </a:lnTo>
                      <a:lnTo>
                        <a:pt x="22" y="99"/>
                      </a:lnTo>
                      <a:lnTo>
                        <a:pt x="22" y="100"/>
                      </a:lnTo>
                      <a:lnTo>
                        <a:pt x="22" y="100"/>
                      </a:lnTo>
                      <a:lnTo>
                        <a:pt x="22" y="100"/>
                      </a:lnTo>
                      <a:lnTo>
                        <a:pt x="21" y="100"/>
                      </a:lnTo>
                      <a:lnTo>
                        <a:pt x="21" y="100"/>
                      </a:lnTo>
                      <a:lnTo>
                        <a:pt x="20" y="100"/>
                      </a:lnTo>
                      <a:lnTo>
                        <a:pt x="20" y="100"/>
                      </a:lnTo>
                      <a:lnTo>
                        <a:pt x="20" y="99"/>
                      </a:lnTo>
                      <a:lnTo>
                        <a:pt x="20" y="99"/>
                      </a:lnTo>
                      <a:lnTo>
                        <a:pt x="19" y="99"/>
                      </a:lnTo>
                      <a:lnTo>
                        <a:pt x="19" y="99"/>
                      </a:lnTo>
                      <a:lnTo>
                        <a:pt x="19" y="99"/>
                      </a:lnTo>
                      <a:lnTo>
                        <a:pt x="18" y="99"/>
                      </a:lnTo>
                      <a:lnTo>
                        <a:pt x="18" y="99"/>
                      </a:lnTo>
                      <a:lnTo>
                        <a:pt x="17" y="99"/>
                      </a:lnTo>
                      <a:lnTo>
                        <a:pt x="17" y="99"/>
                      </a:lnTo>
                      <a:lnTo>
                        <a:pt x="16" y="99"/>
                      </a:lnTo>
                      <a:lnTo>
                        <a:pt x="16" y="99"/>
                      </a:lnTo>
                      <a:lnTo>
                        <a:pt x="16" y="99"/>
                      </a:lnTo>
                      <a:lnTo>
                        <a:pt x="15" y="99"/>
                      </a:lnTo>
                      <a:lnTo>
                        <a:pt x="15" y="99"/>
                      </a:lnTo>
                      <a:lnTo>
                        <a:pt x="15" y="99"/>
                      </a:lnTo>
                      <a:lnTo>
                        <a:pt x="15" y="98"/>
                      </a:lnTo>
                      <a:lnTo>
                        <a:pt x="14" y="98"/>
                      </a:lnTo>
                      <a:lnTo>
                        <a:pt x="14" y="98"/>
                      </a:lnTo>
                      <a:lnTo>
                        <a:pt x="14" y="97"/>
                      </a:lnTo>
                      <a:lnTo>
                        <a:pt x="14" y="97"/>
                      </a:lnTo>
                      <a:lnTo>
                        <a:pt x="13" y="97"/>
                      </a:lnTo>
                      <a:lnTo>
                        <a:pt x="13" y="97"/>
                      </a:lnTo>
                      <a:lnTo>
                        <a:pt x="13" y="97"/>
                      </a:lnTo>
                      <a:lnTo>
                        <a:pt x="12" y="97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5"/>
                      </a:lnTo>
                      <a:lnTo>
                        <a:pt x="12" y="95"/>
                      </a:lnTo>
                      <a:lnTo>
                        <a:pt x="12" y="94"/>
                      </a:lnTo>
                      <a:lnTo>
                        <a:pt x="11" y="94"/>
                      </a:lnTo>
                      <a:lnTo>
                        <a:pt x="11" y="95"/>
                      </a:lnTo>
                      <a:lnTo>
                        <a:pt x="10" y="94"/>
                      </a:lnTo>
                      <a:lnTo>
                        <a:pt x="10" y="94"/>
                      </a:lnTo>
                      <a:lnTo>
                        <a:pt x="9" y="94"/>
                      </a:lnTo>
                      <a:lnTo>
                        <a:pt x="9" y="94"/>
                      </a:lnTo>
                      <a:lnTo>
                        <a:pt x="9" y="94"/>
                      </a:lnTo>
                      <a:lnTo>
                        <a:pt x="9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7" y="94"/>
                      </a:lnTo>
                      <a:lnTo>
                        <a:pt x="7" y="94"/>
                      </a:lnTo>
                      <a:lnTo>
                        <a:pt x="6" y="94"/>
                      </a:lnTo>
                      <a:lnTo>
                        <a:pt x="6" y="94"/>
                      </a:lnTo>
                      <a:lnTo>
                        <a:pt x="5" y="93"/>
                      </a:lnTo>
                      <a:lnTo>
                        <a:pt x="5" y="93"/>
                      </a:lnTo>
                      <a:lnTo>
                        <a:pt x="5" y="93"/>
                      </a:lnTo>
                      <a:lnTo>
                        <a:pt x="4" y="93"/>
                      </a:lnTo>
                      <a:lnTo>
                        <a:pt x="4" y="94"/>
                      </a:lnTo>
                      <a:lnTo>
                        <a:pt x="4" y="94"/>
                      </a:lnTo>
                      <a:lnTo>
                        <a:pt x="4" y="93"/>
                      </a:lnTo>
                      <a:lnTo>
                        <a:pt x="4" y="93"/>
                      </a:lnTo>
                      <a:lnTo>
                        <a:pt x="4" y="92"/>
                      </a:lnTo>
                      <a:lnTo>
                        <a:pt x="4" y="92"/>
                      </a:lnTo>
                      <a:lnTo>
                        <a:pt x="3" y="91"/>
                      </a:lnTo>
                      <a:lnTo>
                        <a:pt x="3" y="91"/>
                      </a:lnTo>
                      <a:lnTo>
                        <a:pt x="3" y="90"/>
                      </a:lnTo>
                      <a:lnTo>
                        <a:pt x="3" y="90"/>
                      </a:lnTo>
                      <a:lnTo>
                        <a:pt x="3" y="89"/>
                      </a:lnTo>
                      <a:lnTo>
                        <a:pt x="3" y="89"/>
                      </a:lnTo>
                      <a:lnTo>
                        <a:pt x="3" y="89"/>
                      </a:lnTo>
                      <a:lnTo>
                        <a:pt x="3" y="89"/>
                      </a:lnTo>
                      <a:lnTo>
                        <a:pt x="3" y="88"/>
                      </a:lnTo>
                      <a:lnTo>
                        <a:pt x="3" y="88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3" y="86"/>
                      </a:lnTo>
                      <a:lnTo>
                        <a:pt x="2" y="86"/>
                      </a:lnTo>
                      <a:lnTo>
                        <a:pt x="2" y="86"/>
                      </a:lnTo>
                      <a:lnTo>
                        <a:pt x="2" y="85"/>
                      </a:lnTo>
                      <a:lnTo>
                        <a:pt x="2" y="85"/>
                      </a:lnTo>
                      <a:lnTo>
                        <a:pt x="2" y="85"/>
                      </a:lnTo>
                      <a:lnTo>
                        <a:pt x="1" y="85"/>
                      </a:lnTo>
                      <a:lnTo>
                        <a:pt x="1" y="85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3"/>
                      </a:lnTo>
                      <a:lnTo>
                        <a:pt x="0" y="83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80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1" y="79"/>
                      </a:lnTo>
                      <a:lnTo>
                        <a:pt x="1" y="79"/>
                      </a:lnTo>
                      <a:lnTo>
                        <a:pt x="0" y="79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1" y="78"/>
                      </a:lnTo>
                      <a:lnTo>
                        <a:pt x="1" y="78"/>
                      </a:lnTo>
                      <a:lnTo>
                        <a:pt x="1" y="77"/>
                      </a:lnTo>
                      <a:lnTo>
                        <a:pt x="1" y="77"/>
                      </a:lnTo>
                      <a:lnTo>
                        <a:pt x="1" y="76"/>
                      </a:lnTo>
                      <a:lnTo>
                        <a:pt x="1" y="76"/>
                      </a:lnTo>
                      <a:lnTo>
                        <a:pt x="2" y="76"/>
                      </a:lnTo>
                      <a:lnTo>
                        <a:pt x="2" y="75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4" y="75"/>
                      </a:lnTo>
                      <a:lnTo>
                        <a:pt x="4" y="75"/>
                      </a:lnTo>
                      <a:lnTo>
                        <a:pt x="4" y="74"/>
                      </a:lnTo>
                      <a:lnTo>
                        <a:pt x="4" y="74"/>
                      </a:lnTo>
                      <a:lnTo>
                        <a:pt x="5" y="74"/>
                      </a:lnTo>
                      <a:lnTo>
                        <a:pt x="5" y="73"/>
                      </a:lnTo>
                      <a:lnTo>
                        <a:pt x="5" y="73"/>
                      </a:lnTo>
                      <a:lnTo>
                        <a:pt x="5" y="73"/>
                      </a:lnTo>
                      <a:lnTo>
                        <a:pt x="5" y="73"/>
                      </a:lnTo>
                      <a:lnTo>
                        <a:pt x="5" y="72"/>
                      </a:lnTo>
                      <a:lnTo>
                        <a:pt x="6" y="72"/>
                      </a:lnTo>
                      <a:lnTo>
                        <a:pt x="6" y="72"/>
                      </a:lnTo>
                      <a:lnTo>
                        <a:pt x="6" y="72"/>
                      </a:lnTo>
                      <a:lnTo>
                        <a:pt x="7" y="72"/>
                      </a:lnTo>
                      <a:lnTo>
                        <a:pt x="7" y="71"/>
                      </a:lnTo>
                      <a:lnTo>
                        <a:pt x="7" y="71"/>
                      </a:lnTo>
                      <a:lnTo>
                        <a:pt x="7" y="71"/>
                      </a:lnTo>
                      <a:lnTo>
                        <a:pt x="7" y="70"/>
                      </a:lnTo>
                      <a:lnTo>
                        <a:pt x="7" y="70"/>
                      </a:lnTo>
                      <a:lnTo>
                        <a:pt x="7" y="69"/>
                      </a:lnTo>
                      <a:lnTo>
                        <a:pt x="8" y="69"/>
                      </a:lnTo>
                      <a:lnTo>
                        <a:pt x="8" y="69"/>
                      </a:lnTo>
                      <a:lnTo>
                        <a:pt x="8" y="69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9" y="68"/>
                      </a:lnTo>
                      <a:lnTo>
                        <a:pt x="9" y="67"/>
                      </a:lnTo>
                      <a:lnTo>
                        <a:pt x="9" y="67"/>
                      </a:lnTo>
                      <a:lnTo>
                        <a:pt x="9" y="67"/>
                      </a:lnTo>
                      <a:lnTo>
                        <a:pt x="9" y="67"/>
                      </a:lnTo>
                      <a:lnTo>
                        <a:pt x="9" y="66"/>
                      </a:lnTo>
                      <a:lnTo>
                        <a:pt x="9" y="66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0" y="63"/>
                      </a:lnTo>
                      <a:lnTo>
                        <a:pt x="10" y="63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0"/>
                      </a:lnTo>
                      <a:lnTo>
                        <a:pt x="9" y="60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8" y="58"/>
                      </a:lnTo>
                      <a:lnTo>
                        <a:pt x="8" y="58"/>
                      </a:lnTo>
                      <a:lnTo>
                        <a:pt x="8" y="58"/>
                      </a:lnTo>
                      <a:lnTo>
                        <a:pt x="7" y="57"/>
                      </a:lnTo>
                      <a:lnTo>
                        <a:pt x="7" y="57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7" y="55"/>
                      </a:lnTo>
                      <a:lnTo>
                        <a:pt x="7" y="55"/>
                      </a:lnTo>
                      <a:lnTo>
                        <a:pt x="6" y="55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6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2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0"/>
                      </a:lnTo>
                      <a:lnTo>
                        <a:pt x="4" y="50"/>
                      </a:lnTo>
                      <a:lnTo>
                        <a:pt x="4" y="50"/>
                      </a:lnTo>
                      <a:lnTo>
                        <a:pt x="4" y="49"/>
                      </a:lnTo>
                      <a:lnTo>
                        <a:pt x="5" y="49"/>
                      </a:lnTo>
                      <a:lnTo>
                        <a:pt x="5" y="49"/>
                      </a:lnTo>
                      <a:lnTo>
                        <a:pt x="5" y="49"/>
                      </a:lnTo>
                      <a:lnTo>
                        <a:pt x="5" y="49"/>
                      </a:lnTo>
                      <a:lnTo>
                        <a:pt x="5" y="49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7"/>
                      </a:lnTo>
                      <a:lnTo>
                        <a:pt x="7" y="47"/>
                      </a:lnTo>
                      <a:lnTo>
                        <a:pt x="6" y="47"/>
                      </a:lnTo>
                      <a:lnTo>
                        <a:pt x="6" y="47"/>
                      </a:lnTo>
                      <a:lnTo>
                        <a:pt x="6" y="47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6"/>
                      </a:lnTo>
                      <a:lnTo>
                        <a:pt x="5" y="46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4"/>
                      </a:lnTo>
                      <a:lnTo>
                        <a:pt x="5" y="44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7" y="43"/>
                      </a:lnTo>
                      <a:lnTo>
                        <a:pt x="7" y="43"/>
                      </a:lnTo>
                      <a:lnTo>
                        <a:pt x="7" y="43"/>
                      </a:lnTo>
                      <a:lnTo>
                        <a:pt x="8" y="43"/>
                      </a:lnTo>
                      <a:lnTo>
                        <a:pt x="8" y="43"/>
                      </a:lnTo>
                      <a:lnTo>
                        <a:pt x="9" y="43"/>
                      </a:lnTo>
                      <a:lnTo>
                        <a:pt x="9" y="43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1" y="42"/>
                      </a:lnTo>
                      <a:lnTo>
                        <a:pt x="11" y="43"/>
                      </a:lnTo>
                      <a:lnTo>
                        <a:pt x="11" y="42"/>
                      </a:lnTo>
                      <a:lnTo>
                        <a:pt x="11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3" y="42"/>
                      </a:lnTo>
                      <a:lnTo>
                        <a:pt x="13" y="42"/>
                      </a:lnTo>
                      <a:lnTo>
                        <a:pt x="13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5" y="41"/>
                      </a:lnTo>
                      <a:lnTo>
                        <a:pt x="15" y="42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17" y="42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8" y="41"/>
                      </a:lnTo>
                      <a:lnTo>
                        <a:pt x="18" y="41"/>
                      </a:lnTo>
                      <a:lnTo>
                        <a:pt x="19" y="41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19" y="40"/>
                      </a:lnTo>
                      <a:lnTo>
                        <a:pt x="19" y="39"/>
                      </a:lnTo>
                      <a:lnTo>
                        <a:pt x="19" y="39"/>
                      </a:lnTo>
                      <a:lnTo>
                        <a:pt x="19" y="39"/>
                      </a:lnTo>
                      <a:lnTo>
                        <a:pt x="19" y="39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20" y="38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1" y="37"/>
                      </a:lnTo>
                      <a:lnTo>
                        <a:pt x="21" y="36"/>
                      </a:lnTo>
                      <a:lnTo>
                        <a:pt x="21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5"/>
                      </a:lnTo>
                      <a:lnTo>
                        <a:pt x="22" y="35"/>
                      </a:lnTo>
                      <a:lnTo>
                        <a:pt x="22" y="34"/>
                      </a:lnTo>
                      <a:lnTo>
                        <a:pt x="22" y="34"/>
                      </a:lnTo>
                      <a:lnTo>
                        <a:pt x="22" y="33"/>
                      </a:lnTo>
                      <a:lnTo>
                        <a:pt x="22" y="33"/>
                      </a:lnTo>
                      <a:lnTo>
                        <a:pt x="22" y="33"/>
                      </a:lnTo>
                      <a:lnTo>
                        <a:pt x="23" y="32"/>
                      </a:lnTo>
                      <a:lnTo>
                        <a:pt x="23" y="32"/>
                      </a:lnTo>
                      <a:lnTo>
                        <a:pt x="23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5" y="28"/>
                      </a:lnTo>
                      <a:lnTo>
                        <a:pt x="26" y="28"/>
                      </a:lnTo>
                      <a:lnTo>
                        <a:pt x="26" y="28"/>
                      </a:lnTo>
                      <a:lnTo>
                        <a:pt x="26" y="28"/>
                      </a:lnTo>
                      <a:lnTo>
                        <a:pt x="26" y="28"/>
                      </a:lnTo>
                      <a:lnTo>
                        <a:pt x="27" y="28"/>
                      </a:lnTo>
                      <a:lnTo>
                        <a:pt x="27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8" y="26"/>
                      </a:lnTo>
                      <a:lnTo>
                        <a:pt x="29" y="26"/>
                      </a:lnTo>
                      <a:lnTo>
                        <a:pt x="29" y="26"/>
                      </a:lnTo>
                      <a:lnTo>
                        <a:pt x="30" y="26"/>
                      </a:lnTo>
                      <a:lnTo>
                        <a:pt x="30" y="25"/>
                      </a:lnTo>
                      <a:lnTo>
                        <a:pt x="30" y="25"/>
                      </a:lnTo>
                      <a:lnTo>
                        <a:pt x="30" y="25"/>
                      </a:lnTo>
                      <a:lnTo>
                        <a:pt x="31" y="25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2" y="24"/>
                      </a:lnTo>
                      <a:lnTo>
                        <a:pt x="32" y="23"/>
                      </a:lnTo>
                      <a:lnTo>
                        <a:pt x="32" y="23"/>
                      </a:lnTo>
                      <a:lnTo>
                        <a:pt x="32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0"/>
                      </a:lnTo>
                      <a:lnTo>
                        <a:pt x="33" y="20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4" y="19"/>
                      </a:lnTo>
                      <a:lnTo>
                        <a:pt x="34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5" y="19"/>
                      </a:lnTo>
                      <a:lnTo>
                        <a:pt x="35" y="19"/>
                      </a:lnTo>
                      <a:lnTo>
                        <a:pt x="36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38" y="21"/>
                      </a:lnTo>
                      <a:lnTo>
                        <a:pt x="38" y="21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39" y="22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2" y="23"/>
                      </a:lnTo>
                      <a:lnTo>
                        <a:pt x="43" y="23"/>
                      </a:lnTo>
                      <a:lnTo>
                        <a:pt x="43" y="23"/>
                      </a:lnTo>
                      <a:lnTo>
                        <a:pt x="43" y="23"/>
                      </a:lnTo>
                      <a:lnTo>
                        <a:pt x="43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5" y="23"/>
                      </a:lnTo>
                      <a:lnTo>
                        <a:pt x="46" y="23"/>
                      </a:lnTo>
                      <a:lnTo>
                        <a:pt x="46" y="23"/>
                      </a:lnTo>
                      <a:lnTo>
                        <a:pt x="46" y="22"/>
                      </a:lnTo>
                      <a:lnTo>
                        <a:pt x="47" y="22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8" y="23"/>
                      </a:lnTo>
                      <a:lnTo>
                        <a:pt x="48" y="23"/>
                      </a:lnTo>
                      <a:lnTo>
                        <a:pt x="48" y="24"/>
                      </a:lnTo>
                      <a:lnTo>
                        <a:pt x="49" y="24"/>
                      </a:lnTo>
                      <a:lnTo>
                        <a:pt x="49" y="24"/>
                      </a:lnTo>
                      <a:lnTo>
                        <a:pt x="50" y="25"/>
                      </a:lnTo>
                      <a:lnTo>
                        <a:pt x="50" y="25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1" y="28"/>
                      </a:lnTo>
                      <a:lnTo>
                        <a:pt x="51" y="28"/>
                      </a:lnTo>
                      <a:lnTo>
                        <a:pt x="51" y="29"/>
                      </a:lnTo>
                      <a:lnTo>
                        <a:pt x="52" y="29"/>
                      </a:lnTo>
                      <a:lnTo>
                        <a:pt x="51" y="29"/>
                      </a:lnTo>
                      <a:lnTo>
                        <a:pt x="51" y="29"/>
                      </a:lnTo>
                      <a:lnTo>
                        <a:pt x="50" y="29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1" y="31"/>
                      </a:lnTo>
                      <a:close/>
                      <a:moveTo>
                        <a:pt x="174" y="26"/>
                      </a:moveTo>
                      <a:lnTo>
                        <a:pt x="174" y="26"/>
                      </a:lnTo>
                      <a:lnTo>
                        <a:pt x="174" y="26"/>
                      </a:lnTo>
                      <a:close/>
                    </a:path>
                  </a:pathLst>
                </a:custGeom>
                <a:solidFill>
                  <a:srgbClr val="B2D6A8"/>
                </a:solidFill>
                <a:ln w="3175">
                  <a:solidFill>
                    <a:schemeClr val="bg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0" name="Freeform 95">
                  <a:extLst>
                    <a:ext uri="{FF2B5EF4-FFF2-40B4-BE49-F238E27FC236}">
                      <a16:creationId xmlns:a16="http://schemas.microsoft.com/office/drawing/2014/main" xmlns="" id="{9B491714-2D7B-4CFF-A38F-AD9CC3FA9E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37313" y="5551488"/>
                  <a:ext cx="309563" cy="177800"/>
                </a:xfrm>
                <a:custGeom>
                  <a:avLst/>
                  <a:gdLst>
                    <a:gd name="T0" fmla="*/ 153 w 195"/>
                    <a:gd name="T1" fmla="*/ 9 h 112"/>
                    <a:gd name="T2" fmla="*/ 153 w 195"/>
                    <a:gd name="T3" fmla="*/ 17 h 112"/>
                    <a:gd name="T4" fmla="*/ 159 w 195"/>
                    <a:gd name="T5" fmla="*/ 23 h 112"/>
                    <a:gd name="T6" fmla="*/ 164 w 195"/>
                    <a:gd name="T7" fmla="*/ 27 h 112"/>
                    <a:gd name="T8" fmla="*/ 169 w 195"/>
                    <a:gd name="T9" fmla="*/ 34 h 112"/>
                    <a:gd name="T10" fmla="*/ 172 w 195"/>
                    <a:gd name="T11" fmla="*/ 40 h 112"/>
                    <a:gd name="T12" fmla="*/ 175 w 195"/>
                    <a:gd name="T13" fmla="*/ 47 h 112"/>
                    <a:gd name="T14" fmla="*/ 176 w 195"/>
                    <a:gd name="T15" fmla="*/ 56 h 112"/>
                    <a:gd name="T16" fmla="*/ 178 w 195"/>
                    <a:gd name="T17" fmla="*/ 63 h 112"/>
                    <a:gd name="T18" fmla="*/ 180 w 195"/>
                    <a:gd name="T19" fmla="*/ 70 h 112"/>
                    <a:gd name="T20" fmla="*/ 184 w 195"/>
                    <a:gd name="T21" fmla="*/ 77 h 112"/>
                    <a:gd name="T22" fmla="*/ 186 w 195"/>
                    <a:gd name="T23" fmla="*/ 83 h 112"/>
                    <a:gd name="T24" fmla="*/ 190 w 195"/>
                    <a:gd name="T25" fmla="*/ 88 h 112"/>
                    <a:gd name="T26" fmla="*/ 194 w 195"/>
                    <a:gd name="T27" fmla="*/ 91 h 112"/>
                    <a:gd name="T28" fmla="*/ 188 w 195"/>
                    <a:gd name="T29" fmla="*/ 97 h 112"/>
                    <a:gd name="T30" fmla="*/ 182 w 195"/>
                    <a:gd name="T31" fmla="*/ 96 h 112"/>
                    <a:gd name="T32" fmla="*/ 174 w 195"/>
                    <a:gd name="T33" fmla="*/ 95 h 112"/>
                    <a:gd name="T34" fmla="*/ 170 w 195"/>
                    <a:gd name="T35" fmla="*/ 90 h 112"/>
                    <a:gd name="T36" fmla="*/ 164 w 195"/>
                    <a:gd name="T37" fmla="*/ 91 h 112"/>
                    <a:gd name="T38" fmla="*/ 159 w 195"/>
                    <a:gd name="T39" fmla="*/ 97 h 112"/>
                    <a:gd name="T40" fmla="*/ 153 w 195"/>
                    <a:gd name="T41" fmla="*/ 99 h 112"/>
                    <a:gd name="T42" fmla="*/ 148 w 195"/>
                    <a:gd name="T43" fmla="*/ 103 h 112"/>
                    <a:gd name="T44" fmla="*/ 140 w 195"/>
                    <a:gd name="T45" fmla="*/ 103 h 112"/>
                    <a:gd name="T46" fmla="*/ 132 w 195"/>
                    <a:gd name="T47" fmla="*/ 103 h 112"/>
                    <a:gd name="T48" fmla="*/ 124 w 195"/>
                    <a:gd name="T49" fmla="*/ 105 h 112"/>
                    <a:gd name="T50" fmla="*/ 118 w 195"/>
                    <a:gd name="T51" fmla="*/ 108 h 112"/>
                    <a:gd name="T52" fmla="*/ 110 w 195"/>
                    <a:gd name="T53" fmla="*/ 110 h 112"/>
                    <a:gd name="T54" fmla="*/ 103 w 195"/>
                    <a:gd name="T55" fmla="*/ 112 h 112"/>
                    <a:gd name="T56" fmla="*/ 97 w 195"/>
                    <a:gd name="T57" fmla="*/ 109 h 112"/>
                    <a:gd name="T58" fmla="*/ 90 w 195"/>
                    <a:gd name="T59" fmla="*/ 108 h 112"/>
                    <a:gd name="T60" fmla="*/ 82 w 195"/>
                    <a:gd name="T61" fmla="*/ 108 h 112"/>
                    <a:gd name="T62" fmla="*/ 75 w 195"/>
                    <a:gd name="T63" fmla="*/ 106 h 112"/>
                    <a:gd name="T64" fmla="*/ 68 w 195"/>
                    <a:gd name="T65" fmla="*/ 103 h 112"/>
                    <a:gd name="T66" fmla="*/ 60 w 195"/>
                    <a:gd name="T67" fmla="*/ 105 h 112"/>
                    <a:gd name="T68" fmla="*/ 52 w 195"/>
                    <a:gd name="T69" fmla="*/ 103 h 112"/>
                    <a:gd name="T70" fmla="*/ 44 w 195"/>
                    <a:gd name="T71" fmla="*/ 101 h 112"/>
                    <a:gd name="T72" fmla="*/ 39 w 195"/>
                    <a:gd name="T73" fmla="*/ 98 h 112"/>
                    <a:gd name="T74" fmla="*/ 34 w 195"/>
                    <a:gd name="T75" fmla="*/ 93 h 112"/>
                    <a:gd name="T76" fmla="*/ 29 w 195"/>
                    <a:gd name="T77" fmla="*/ 89 h 112"/>
                    <a:gd name="T78" fmla="*/ 22 w 195"/>
                    <a:gd name="T79" fmla="*/ 91 h 112"/>
                    <a:gd name="T80" fmla="*/ 18 w 195"/>
                    <a:gd name="T81" fmla="*/ 86 h 112"/>
                    <a:gd name="T82" fmla="*/ 10 w 195"/>
                    <a:gd name="T83" fmla="*/ 86 h 112"/>
                    <a:gd name="T84" fmla="*/ 2 w 195"/>
                    <a:gd name="T85" fmla="*/ 88 h 112"/>
                    <a:gd name="T86" fmla="*/ 10 w 195"/>
                    <a:gd name="T87" fmla="*/ 80 h 112"/>
                    <a:gd name="T88" fmla="*/ 26 w 195"/>
                    <a:gd name="T89" fmla="*/ 75 h 112"/>
                    <a:gd name="T90" fmla="*/ 26 w 195"/>
                    <a:gd name="T91" fmla="*/ 68 h 112"/>
                    <a:gd name="T92" fmla="*/ 37 w 195"/>
                    <a:gd name="T93" fmla="*/ 68 h 112"/>
                    <a:gd name="T94" fmla="*/ 44 w 195"/>
                    <a:gd name="T95" fmla="*/ 56 h 112"/>
                    <a:gd name="T96" fmla="*/ 51 w 195"/>
                    <a:gd name="T97" fmla="*/ 49 h 112"/>
                    <a:gd name="T98" fmla="*/ 60 w 195"/>
                    <a:gd name="T99" fmla="*/ 47 h 112"/>
                    <a:gd name="T100" fmla="*/ 68 w 195"/>
                    <a:gd name="T101" fmla="*/ 40 h 112"/>
                    <a:gd name="T102" fmla="*/ 77 w 195"/>
                    <a:gd name="T103" fmla="*/ 37 h 112"/>
                    <a:gd name="T104" fmla="*/ 86 w 195"/>
                    <a:gd name="T105" fmla="*/ 37 h 112"/>
                    <a:gd name="T106" fmla="*/ 92 w 195"/>
                    <a:gd name="T107" fmla="*/ 31 h 112"/>
                    <a:gd name="T108" fmla="*/ 103 w 195"/>
                    <a:gd name="T109" fmla="*/ 36 h 112"/>
                    <a:gd name="T110" fmla="*/ 108 w 195"/>
                    <a:gd name="T111" fmla="*/ 34 h 112"/>
                    <a:gd name="T112" fmla="*/ 116 w 195"/>
                    <a:gd name="T113" fmla="*/ 27 h 112"/>
                    <a:gd name="T114" fmla="*/ 122 w 195"/>
                    <a:gd name="T115" fmla="*/ 15 h 112"/>
                    <a:gd name="T116" fmla="*/ 134 w 195"/>
                    <a:gd name="T117" fmla="*/ 14 h 112"/>
                    <a:gd name="T118" fmla="*/ 142 w 195"/>
                    <a:gd name="T119" fmla="*/ 7 h 112"/>
                    <a:gd name="T120" fmla="*/ 150 w 195"/>
                    <a:gd name="T121" fmla="*/ 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95" h="112">
                      <a:moveTo>
                        <a:pt x="155" y="5"/>
                      </a:moveTo>
                      <a:lnTo>
                        <a:pt x="155" y="5"/>
                      </a:lnTo>
                      <a:lnTo>
                        <a:pt x="155" y="6"/>
                      </a:lnTo>
                      <a:lnTo>
                        <a:pt x="156" y="6"/>
                      </a:lnTo>
                      <a:lnTo>
                        <a:pt x="157" y="6"/>
                      </a:lnTo>
                      <a:lnTo>
                        <a:pt x="157" y="6"/>
                      </a:lnTo>
                      <a:lnTo>
                        <a:pt x="157" y="7"/>
                      </a:lnTo>
                      <a:lnTo>
                        <a:pt x="156" y="7"/>
                      </a:lnTo>
                      <a:lnTo>
                        <a:pt x="156" y="7"/>
                      </a:lnTo>
                      <a:lnTo>
                        <a:pt x="156" y="7"/>
                      </a:lnTo>
                      <a:lnTo>
                        <a:pt x="155" y="7"/>
                      </a:lnTo>
                      <a:lnTo>
                        <a:pt x="155" y="7"/>
                      </a:lnTo>
                      <a:lnTo>
                        <a:pt x="155" y="7"/>
                      </a:lnTo>
                      <a:lnTo>
                        <a:pt x="155" y="7"/>
                      </a:lnTo>
                      <a:lnTo>
                        <a:pt x="154" y="7"/>
                      </a:lnTo>
                      <a:lnTo>
                        <a:pt x="154" y="8"/>
                      </a:lnTo>
                      <a:lnTo>
                        <a:pt x="154" y="8"/>
                      </a:lnTo>
                      <a:lnTo>
                        <a:pt x="154" y="8"/>
                      </a:lnTo>
                      <a:lnTo>
                        <a:pt x="154" y="9"/>
                      </a:lnTo>
                      <a:lnTo>
                        <a:pt x="153" y="9"/>
                      </a:lnTo>
                      <a:lnTo>
                        <a:pt x="153" y="9"/>
                      </a:lnTo>
                      <a:lnTo>
                        <a:pt x="153" y="10"/>
                      </a:lnTo>
                      <a:lnTo>
                        <a:pt x="153" y="10"/>
                      </a:lnTo>
                      <a:lnTo>
                        <a:pt x="153" y="11"/>
                      </a:lnTo>
                      <a:lnTo>
                        <a:pt x="154" y="11"/>
                      </a:lnTo>
                      <a:lnTo>
                        <a:pt x="154" y="12"/>
                      </a:lnTo>
                      <a:lnTo>
                        <a:pt x="154" y="12"/>
                      </a:lnTo>
                      <a:lnTo>
                        <a:pt x="154" y="13"/>
                      </a:lnTo>
                      <a:lnTo>
                        <a:pt x="154" y="13"/>
                      </a:lnTo>
                      <a:lnTo>
                        <a:pt x="153" y="13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3" y="15"/>
                      </a:lnTo>
                      <a:lnTo>
                        <a:pt x="152" y="15"/>
                      </a:lnTo>
                      <a:lnTo>
                        <a:pt x="153" y="15"/>
                      </a:lnTo>
                      <a:lnTo>
                        <a:pt x="153" y="16"/>
                      </a:lnTo>
                      <a:lnTo>
                        <a:pt x="153" y="16"/>
                      </a:lnTo>
                      <a:lnTo>
                        <a:pt x="152" y="16"/>
                      </a:lnTo>
                      <a:lnTo>
                        <a:pt x="152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4" y="17"/>
                      </a:lnTo>
                      <a:lnTo>
                        <a:pt x="154" y="17"/>
                      </a:lnTo>
                      <a:lnTo>
                        <a:pt x="155" y="17"/>
                      </a:lnTo>
                      <a:lnTo>
                        <a:pt x="155" y="17"/>
                      </a:lnTo>
                      <a:lnTo>
                        <a:pt x="156" y="17"/>
                      </a:lnTo>
                      <a:lnTo>
                        <a:pt x="156" y="17"/>
                      </a:lnTo>
                      <a:lnTo>
                        <a:pt x="157" y="17"/>
                      </a:lnTo>
                      <a:lnTo>
                        <a:pt x="157" y="18"/>
                      </a:lnTo>
                      <a:lnTo>
                        <a:pt x="157" y="18"/>
                      </a:lnTo>
                      <a:lnTo>
                        <a:pt x="158" y="18"/>
                      </a:lnTo>
                      <a:lnTo>
                        <a:pt x="158" y="18"/>
                      </a:lnTo>
                      <a:lnTo>
                        <a:pt x="159" y="19"/>
                      </a:lnTo>
                      <a:lnTo>
                        <a:pt x="159" y="19"/>
                      </a:lnTo>
                      <a:lnTo>
                        <a:pt x="159" y="19"/>
                      </a:lnTo>
                      <a:lnTo>
                        <a:pt x="159" y="20"/>
                      </a:lnTo>
                      <a:lnTo>
                        <a:pt x="159" y="20"/>
                      </a:lnTo>
                      <a:lnTo>
                        <a:pt x="159" y="21"/>
                      </a:lnTo>
                      <a:lnTo>
                        <a:pt x="159" y="21"/>
                      </a:lnTo>
                      <a:lnTo>
                        <a:pt x="159" y="22"/>
                      </a:lnTo>
                      <a:lnTo>
                        <a:pt x="159" y="22"/>
                      </a:lnTo>
                      <a:lnTo>
                        <a:pt x="159" y="23"/>
                      </a:lnTo>
                      <a:lnTo>
                        <a:pt x="159" y="23"/>
                      </a:lnTo>
                      <a:lnTo>
                        <a:pt x="159" y="24"/>
                      </a:lnTo>
                      <a:lnTo>
                        <a:pt x="158" y="24"/>
                      </a:lnTo>
                      <a:lnTo>
                        <a:pt x="158" y="24"/>
                      </a:lnTo>
                      <a:lnTo>
                        <a:pt x="159" y="24"/>
                      </a:lnTo>
                      <a:lnTo>
                        <a:pt x="159" y="24"/>
                      </a:lnTo>
                      <a:lnTo>
                        <a:pt x="159" y="25"/>
                      </a:lnTo>
                      <a:lnTo>
                        <a:pt x="160" y="25"/>
                      </a:lnTo>
                      <a:lnTo>
                        <a:pt x="160" y="25"/>
                      </a:lnTo>
                      <a:lnTo>
                        <a:pt x="161" y="25"/>
                      </a:lnTo>
                      <a:lnTo>
                        <a:pt x="161" y="25"/>
                      </a:lnTo>
                      <a:lnTo>
                        <a:pt x="161" y="25"/>
                      </a:lnTo>
                      <a:lnTo>
                        <a:pt x="161" y="26"/>
                      </a:lnTo>
                      <a:lnTo>
                        <a:pt x="162" y="26"/>
                      </a:lnTo>
                      <a:lnTo>
                        <a:pt x="162" y="26"/>
                      </a:lnTo>
                      <a:lnTo>
                        <a:pt x="162" y="26"/>
                      </a:lnTo>
                      <a:lnTo>
                        <a:pt x="163" y="26"/>
                      </a:lnTo>
                      <a:lnTo>
                        <a:pt x="163" y="26"/>
                      </a:lnTo>
                      <a:lnTo>
                        <a:pt x="163" y="26"/>
                      </a:lnTo>
                      <a:lnTo>
                        <a:pt x="163" y="27"/>
                      </a:lnTo>
                      <a:lnTo>
                        <a:pt x="164" y="27"/>
                      </a:lnTo>
                      <a:lnTo>
                        <a:pt x="164" y="27"/>
                      </a:lnTo>
                      <a:lnTo>
                        <a:pt x="164" y="27"/>
                      </a:lnTo>
                      <a:lnTo>
                        <a:pt x="165" y="28"/>
                      </a:lnTo>
                      <a:lnTo>
                        <a:pt x="165" y="28"/>
                      </a:lnTo>
                      <a:lnTo>
                        <a:pt x="166" y="28"/>
                      </a:lnTo>
                      <a:lnTo>
                        <a:pt x="166" y="29"/>
                      </a:lnTo>
                      <a:lnTo>
                        <a:pt x="166" y="29"/>
                      </a:lnTo>
                      <a:lnTo>
                        <a:pt x="166" y="30"/>
                      </a:lnTo>
                      <a:lnTo>
                        <a:pt x="166" y="30"/>
                      </a:lnTo>
                      <a:lnTo>
                        <a:pt x="167" y="30"/>
                      </a:lnTo>
                      <a:lnTo>
                        <a:pt x="167" y="30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67" y="31"/>
                      </a:lnTo>
                      <a:lnTo>
                        <a:pt x="168" y="32"/>
                      </a:lnTo>
                      <a:lnTo>
                        <a:pt x="168" y="32"/>
                      </a:lnTo>
                      <a:lnTo>
                        <a:pt x="168" y="33"/>
                      </a:lnTo>
                      <a:lnTo>
                        <a:pt x="168" y="33"/>
                      </a:lnTo>
                      <a:lnTo>
                        <a:pt x="169" y="33"/>
                      </a:lnTo>
                      <a:lnTo>
                        <a:pt x="169" y="33"/>
                      </a:lnTo>
                      <a:lnTo>
                        <a:pt x="169" y="34"/>
                      </a:lnTo>
                      <a:lnTo>
                        <a:pt x="169" y="34"/>
                      </a:lnTo>
                      <a:lnTo>
                        <a:pt x="170" y="34"/>
                      </a:lnTo>
                      <a:lnTo>
                        <a:pt x="170" y="35"/>
                      </a:lnTo>
                      <a:lnTo>
                        <a:pt x="170" y="35"/>
                      </a:lnTo>
                      <a:lnTo>
                        <a:pt x="170" y="35"/>
                      </a:lnTo>
                      <a:lnTo>
                        <a:pt x="170" y="35"/>
                      </a:lnTo>
                      <a:lnTo>
                        <a:pt x="170" y="35"/>
                      </a:lnTo>
                      <a:lnTo>
                        <a:pt x="170" y="36"/>
                      </a:lnTo>
                      <a:lnTo>
                        <a:pt x="171" y="36"/>
                      </a:lnTo>
                      <a:lnTo>
                        <a:pt x="171" y="36"/>
                      </a:lnTo>
                      <a:lnTo>
                        <a:pt x="171" y="37"/>
                      </a:lnTo>
                      <a:lnTo>
                        <a:pt x="171" y="37"/>
                      </a:lnTo>
                      <a:lnTo>
                        <a:pt x="171" y="37"/>
                      </a:lnTo>
                      <a:lnTo>
                        <a:pt x="172" y="37"/>
                      </a:lnTo>
                      <a:lnTo>
                        <a:pt x="172" y="38"/>
                      </a:lnTo>
                      <a:lnTo>
                        <a:pt x="172" y="38"/>
                      </a:lnTo>
                      <a:lnTo>
                        <a:pt x="171" y="38"/>
                      </a:lnTo>
                      <a:lnTo>
                        <a:pt x="171" y="39"/>
                      </a:lnTo>
                      <a:lnTo>
                        <a:pt x="172" y="39"/>
                      </a:lnTo>
                      <a:lnTo>
                        <a:pt x="172" y="40"/>
                      </a:lnTo>
                      <a:lnTo>
                        <a:pt x="172" y="40"/>
                      </a:lnTo>
                      <a:lnTo>
                        <a:pt x="172" y="40"/>
                      </a:lnTo>
                      <a:lnTo>
                        <a:pt x="172" y="41"/>
                      </a:lnTo>
                      <a:lnTo>
                        <a:pt x="172" y="41"/>
                      </a:lnTo>
                      <a:lnTo>
                        <a:pt x="172" y="41"/>
                      </a:lnTo>
                      <a:lnTo>
                        <a:pt x="172" y="42"/>
                      </a:lnTo>
                      <a:lnTo>
                        <a:pt x="172" y="42"/>
                      </a:lnTo>
                      <a:lnTo>
                        <a:pt x="172" y="42"/>
                      </a:lnTo>
                      <a:lnTo>
                        <a:pt x="172" y="42"/>
                      </a:lnTo>
                      <a:lnTo>
                        <a:pt x="172" y="43"/>
                      </a:lnTo>
                      <a:lnTo>
                        <a:pt x="173" y="43"/>
                      </a:lnTo>
                      <a:lnTo>
                        <a:pt x="173" y="43"/>
                      </a:lnTo>
                      <a:lnTo>
                        <a:pt x="173" y="43"/>
                      </a:lnTo>
                      <a:lnTo>
                        <a:pt x="174" y="43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5"/>
                      </a:lnTo>
                      <a:lnTo>
                        <a:pt x="174" y="45"/>
                      </a:lnTo>
                      <a:lnTo>
                        <a:pt x="174" y="46"/>
                      </a:lnTo>
                      <a:lnTo>
                        <a:pt x="175" y="46"/>
                      </a:lnTo>
                      <a:lnTo>
                        <a:pt x="175" y="47"/>
                      </a:lnTo>
                      <a:lnTo>
                        <a:pt x="175" y="47"/>
                      </a:lnTo>
                      <a:lnTo>
                        <a:pt x="175" y="47"/>
                      </a:lnTo>
                      <a:lnTo>
                        <a:pt x="175" y="48"/>
                      </a:lnTo>
                      <a:lnTo>
                        <a:pt x="175" y="48"/>
                      </a:lnTo>
                      <a:lnTo>
                        <a:pt x="175" y="49"/>
                      </a:lnTo>
                      <a:lnTo>
                        <a:pt x="175" y="49"/>
                      </a:lnTo>
                      <a:lnTo>
                        <a:pt x="175" y="50"/>
                      </a:lnTo>
                      <a:lnTo>
                        <a:pt x="175" y="50"/>
                      </a:lnTo>
                      <a:lnTo>
                        <a:pt x="175" y="51"/>
                      </a:lnTo>
                      <a:lnTo>
                        <a:pt x="175" y="51"/>
                      </a:lnTo>
                      <a:lnTo>
                        <a:pt x="175" y="52"/>
                      </a:lnTo>
                      <a:lnTo>
                        <a:pt x="175" y="52"/>
                      </a:lnTo>
                      <a:lnTo>
                        <a:pt x="176" y="53"/>
                      </a:lnTo>
                      <a:lnTo>
                        <a:pt x="176" y="53"/>
                      </a:lnTo>
                      <a:lnTo>
                        <a:pt x="176" y="53"/>
                      </a:lnTo>
                      <a:lnTo>
                        <a:pt x="176" y="54"/>
                      </a:lnTo>
                      <a:lnTo>
                        <a:pt x="176" y="54"/>
                      </a:lnTo>
                      <a:lnTo>
                        <a:pt x="176" y="55"/>
                      </a:lnTo>
                      <a:lnTo>
                        <a:pt x="176" y="55"/>
                      </a:lnTo>
                      <a:lnTo>
                        <a:pt x="176" y="56"/>
                      </a:lnTo>
                      <a:lnTo>
                        <a:pt x="176" y="56"/>
                      </a:lnTo>
                      <a:lnTo>
                        <a:pt x="176" y="56"/>
                      </a:lnTo>
                      <a:lnTo>
                        <a:pt x="176" y="57"/>
                      </a:lnTo>
                      <a:lnTo>
                        <a:pt x="176" y="57"/>
                      </a:lnTo>
                      <a:lnTo>
                        <a:pt x="176" y="57"/>
                      </a:lnTo>
                      <a:lnTo>
                        <a:pt x="176" y="57"/>
                      </a:lnTo>
                      <a:lnTo>
                        <a:pt x="176" y="58"/>
                      </a:lnTo>
                      <a:lnTo>
                        <a:pt x="176" y="58"/>
                      </a:lnTo>
                      <a:lnTo>
                        <a:pt x="176" y="59"/>
                      </a:lnTo>
                      <a:lnTo>
                        <a:pt x="176" y="59"/>
                      </a:lnTo>
                      <a:lnTo>
                        <a:pt x="176" y="60"/>
                      </a:lnTo>
                      <a:lnTo>
                        <a:pt x="177" y="60"/>
                      </a:lnTo>
                      <a:lnTo>
                        <a:pt x="176" y="60"/>
                      </a:lnTo>
                      <a:lnTo>
                        <a:pt x="176" y="60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7" y="62"/>
                      </a:lnTo>
                      <a:lnTo>
                        <a:pt x="177" y="62"/>
                      </a:lnTo>
                      <a:lnTo>
                        <a:pt x="178" y="62"/>
                      </a:lnTo>
                      <a:lnTo>
                        <a:pt x="178" y="63"/>
                      </a:lnTo>
                      <a:lnTo>
                        <a:pt x="178" y="63"/>
                      </a:lnTo>
                      <a:lnTo>
                        <a:pt x="178" y="64"/>
                      </a:lnTo>
                      <a:lnTo>
                        <a:pt x="178" y="64"/>
                      </a:lnTo>
                      <a:lnTo>
                        <a:pt x="177" y="65"/>
                      </a:lnTo>
                      <a:lnTo>
                        <a:pt x="177" y="65"/>
                      </a:lnTo>
                      <a:lnTo>
                        <a:pt x="177" y="65"/>
                      </a:lnTo>
                      <a:lnTo>
                        <a:pt x="177" y="66"/>
                      </a:lnTo>
                      <a:lnTo>
                        <a:pt x="177" y="66"/>
                      </a:lnTo>
                      <a:lnTo>
                        <a:pt x="177" y="67"/>
                      </a:lnTo>
                      <a:lnTo>
                        <a:pt x="177" y="67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79" y="68"/>
                      </a:lnTo>
                      <a:lnTo>
                        <a:pt x="179" y="68"/>
                      </a:lnTo>
                      <a:lnTo>
                        <a:pt x="179" y="68"/>
                      </a:lnTo>
                      <a:lnTo>
                        <a:pt x="180" y="68"/>
                      </a:lnTo>
                      <a:lnTo>
                        <a:pt x="180" y="69"/>
                      </a:lnTo>
                      <a:lnTo>
                        <a:pt x="180" y="69"/>
                      </a:lnTo>
                      <a:lnTo>
                        <a:pt x="180" y="70"/>
                      </a:lnTo>
                      <a:lnTo>
                        <a:pt x="180" y="70"/>
                      </a:lnTo>
                      <a:lnTo>
                        <a:pt x="180" y="70"/>
                      </a:lnTo>
                      <a:lnTo>
                        <a:pt x="181" y="70"/>
                      </a:lnTo>
                      <a:lnTo>
                        <a:pt x="181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2" y="71"/>
                      </a:lnTo>
                      <a:lnTo>
                        <a:pt x="182" y="72"/>
                      </a:lnTo>
                      <a:lnTo>
                        <a:pt x="182" y="72"/>
                      </a:lnTo>
                      <a:lnTo>
                        <a:pt x="182" y="73"/>
                      </a:lnTo>
                      <a:lnTo>
                        <a:pt x="182" y="73"/>
                      </a:lnTo>
                      <a:lnTo>
                        <a:pt x="182" y="74"/>
                      </a:lnTo>
                      <a:lnTo>
                        <a:pt x="182" y="74"/>
                      </a:lnTo>
                      <a:lnTo>
                        <a:pt x="182" y="75"/>
                      </a:lnTo>
                      <a:lnTo>
                        <a:pt x="183" y="75"/>
                      </a:lnTo>
                      <a:lnTo>
                        <a:pt x="183" y="75"/>
                      </a:lnTo>
                      <a:lnTo>
                        <a:pt x="183" y="76"/>
                      </a:lnTo>
                      <a:lnTo>
                        <a:pt x="183" y="76"/>
                      </a:lnTo>
                      <a:lnTo>
                        <a:pt x="183" y="76"/>
                      </a:lnTo>
                      <a:lnTo>
                        <a:pt x="183" y="76"/>
                      </a:lnTo>
                      <a:lnTo>
                        <a:pt x="184" y="76"/>
                      </a:lnTo>
                      <a:lnTo>
                        <a:pt x="184" y="77"/>
                      </a:lnTo>
                      <a:lnTo>
                        <a:pt x="184" y="77"/>
                      </a:lnTo>
                      <a:lnTo>
                        <a:pt x="184" y="78"/>
                      </a:lnTo>
                      <a:lnTo>
                        <a:pt x="184" y="78"/>
                      </a:lnTo>
                      <a:lnTo>
                        <a:pt x="183" y="78"/>
                      </a:lnTo>
                      <a:lnTo>
                        <a:pt x="183" y="78"/>
                      </a:lnTo>
                      <a:lnTo>
                        <a:pt x="183" y="79"/>
                      </a:lnTo>
                      <a:lnTo>
                        <a:pt x="184" y="79"/>
                      </a:lnTo>
                      <a:lnTo>
                        <a:pt x="184" y="79"/>
                      </a:lnTo>
                      <a:lnTo>
                        <a:pt x="184" y="79"/>
                      </a:lnTo>
                      <a:lnTo>
                        <a:pt x="184" y="79"/>
                      </a:lnTo>
                      <a:lnTo>
                        <a:pt x="184" y="80"/>
                      </a:lnTo>
                      <a:lnTo>
                        <a:pt x="184" y="80"/>
                      </a:lnTo>
                      <a:lnTo>
                        <a:pt x="185" y="81"/>
                      </a:lnTo>
                      <a:lnTo>
                        <a:pt x="185" y="81"/>
                      </a:lnTo>
                      <a:lnTo>
                        <a:pt x="185" y="81"/>
                      </a:lnTo>
                      <a:lnTo>
                        <a:pt x="186" y="81"/>
                      </a:lnTo>
                      <a:lnTo>
                        <a:pt x="186" y="82"/>
                      </a:lnTo>
                      <a:lnTo>
                        <a:pt x="186" y="82"/>
                      </a:lnTo>
                      <a:lnTo>
                        <a:pt x="186" y="82"/>
                      </a:lnTo>
                      <a:lnTo>
                        <a:pt x="186" y="83"/>
                      </a:lnTo>
                      <a:lnTo>
                        <a:pt x="186" y="83"/>
                      </a:lnTo>
                      <a:lnTo>
                        <a:pt x="186" y="83"/>
                      </a:lnTo>
                      <a:lnTo>
                        <a:pt x="187" y="83"/>
                      </a:lnTo>
                      <a:lnTo>
                        <a:pt x="187" y="83"/>
                      </a:lnTo>
                      <a:lnTo>
                        <a:pt x="187" y="83"/>
                      </a:lnTo>
                      <a:lnTo>
                        <a:pt x="188" y="83"/>
                      </a:lnTo>
                      <a:lnTo>
                        <a:pt x="188" y="84"/>
                      </a:lnTo>
                      <a:lnTo>
                        <a:pt x="188" y="84"/>
                      </a:lnTo>
                      <a:lnTo>
                        <a:pt x="188" y="84"/>
                      </a:lnTo>
                      <a:lnTo>
                        <a:pt x="189" y="84"/>
                      </a:lnTo>
                      <a:lnTo>
                        <a:pt x="189" y="84"/>
                      </a:lnTo>
                      <a:lnTo>
                        <a:pt x="190" y="84"/>
                      </a:lnTo>
                      <a:lnTo>
                        <a:pt x="190" y="85"/>
                      </a:lnTo>
                      <a:lnTo>
                        <a:pt x="190" y="85"/>
                      </a:lnTo>
                      <a:lnTo>
                        <a:pt x="190" y="86"/>
                      </a:lnTo>
                      <a:lnTo>
                        <a:pt x="190" y="86"/>
                      </a:lnTo>
                      <a:lnTo>
                        <a:pt x="190" y="86"/>
                      </a:lnTo>
                      <a:lnTo>
                        <a:pt x="191" y="86"/>
                      </a:lnTo>
                      <a:lnTo>
                        <a:pt x="191" y="87"/>
                      </a:lnTo>
                      <a:lnTo>
                        <a:pt x="191" y="87"/>
                      </a:lnTo>
                      <a:lnTo>
                        <a:pt x="190" y="87"/>
                      </a:lnTo>
                      <a:lnTo>
                        <a:pt x="190" y="88"/>
                      </a:lnTo>
                      <a:lnTo>
                        <a:pt x="191" y="88"/>
                      </a:lnTo>
                      <a:lnTo>
                        <a:pt x="191" y="87"/>
                      </a:lnTo>
                      <a:lnTo>
                        <a:pt x="192" y="87"/>
                      </a:lnTo>
                      <a:lnTo>
                        <a:pt x="192" y="87"/>
                      </a:lnTo>
                      <a:lnTo>
                        <a:pt x="192" y="87"/>
                      </a:lnTo>
                      <a:lnTo>
                        <a:pt x="193" y="87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3" y="88"/>
                      </a:lnTo>
                      <a:lnTo>
                        <a:pt x="194" y="88"/>
                      </a:lnTo>
                      <a:lnTo>
                        <a:pt x="194" y="88"/>
                      </a:lnTo>
                      <a:lnTo>
                        <a:pt x="194" y="88"/>
                      </a:lnTo>
                      <a:lnTo>
                        <a:pt x="195" y="88"/>
                      </a:lnTo>
                      <a:lnTo>
                        <a:pt x="195" y="89"/>
                      </a:lnTo>
                      <a:lnTo>
                        <a:pt x="194" y="89"/>
                      </a:lnTo>
                      <a:lnTo>
                        <a:pt x="194" y="89"/>
                      </a:lnTo>
                      <a:lnTo>
                        <a:pt x="195" y="89"/>
                      </a:lnTo>
                      <a:lnTo>
                        <a:pt x="195" y="90"/>
                      </a:lnTo>
                      <a:lnTo>
                        <a:pt x="195" y="90"/>
                      </a:lnTo>
                      <a:lnTo>
                        <a:pt x="195" y="91"/>
                      </a:lnTo>
                      <a:lnTo>
                        <a:pt x="194" y="91"/>
                      </a:lnTo>
                      <a:lnTo>
                        <a:pt x="194" y="92"/>
                      </a:lnTo>
                      <a:lnTo>
                        <a:pt x="194" y="92"/>
                      </a:lnTo>
                      <a:lnTo>
                        <a:pt x="194" y="92"/>
                      </a:lnTo>
                      <a:lnTo>
                        <a:pt x="194" y="93"/>
                      </a:lnTo>
                      <a:lnTo>
                        <a:pt x="193" y="93"/>
                      </a:lnTo>
                      <a:lnTo>
                        <a:pt x="193" y="93"/>
                      </a:lnTo>
                      <a:lnTo>
                        <a:pt x="192" y="93"/>
                      </a:lnTo>
                      <a:lnTo>
                        <a:pt x="192" y="94"/>
                      </a:lnTo>
                      <a:lnTo>
                        <a:pt x="192" y="94"/>
                      </a:lnTo>
                      <a:lnTo>
                        <a:pt x="192" y="94"/>
                      </a:lnTo>
                      <a:lnTo>
                        <a:pt x="192" y="94"/>
                      </a:lnTo>
                      <a:lnTo>
                        <a:pt x="191" y="94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0" y="96"/>
                      </a:lnTo>
                      <a:lnTo>
                        <a:pt x="190" y="96"/>
                      </a:lnTo>
                      <a:lnTo>
                        <a:pt x="190" y="96"/>
                      </a:lnTo>
                      <a:lnTo>
                        <a:pt x="189" y="96"/>
                      </a:lnTo>
                      <a:lnTo>
                        <a:pt x="189" y="97"/>
                      </a:lnTo>
                      <a:lnTo>
                        <a:pt x="188" y="97"/>
                      </a:lnTo>
                      <a:lnTo>
                        <a:pt x="188" y="98"/>
                      </a:lnTo>
                      <a:lnTo>
                        <a:pt x="188" y="98"/>
                      </a:lnTo>
                      <a:lnTo>
                        <a:pt x="188" y="98"/>
                      </a:lnTo>
                      <a:lnTo>
                        <a:pt x="188" y="98"/>
                      </a:lnTo>
                      <a:lnTo>
                        <a:pt x="187" y="98"/>
                      </a:lnTo>
                      <a:lnTo>
                        <a:pt x="187" y="97"/>
                      </a:lnTo>
                      <a:lnTo>
                        <a:pt x="187" y="97"/>
                      </a:lnTo>
                      <a:lnTo>
                        <a:pt x="186" y="97"/>
                      </a:lnTo>
                      <a:lnTo>
                        <a:pt x="186" y="96"/>
                      </a:lnTo>
                      <a:lnTo>
                        <a:pt x="185" y="96"/>
                      </a:lnTo>
                      <a:lnTo>
                        <a:pt x="185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6"/>
                      </a:lnTo>
                      <a:lnTo>
                        <a:pt x="183" y="96"/>
                      </a:lnTo>
                      <a:lnTo>
                        <a:pt x="183" y="96"/>
                      </a:lnTo>
                      <a:lnTo>
                        <a:pt x="182" y="96"/>
                      </a:lnTo>
                      <a:lnTo>
                        <a:pt x="182" y="96"/>
                      </a:lnTo>
                      <a:lnTo>
                        <a:pt x="182" y="96"/>
                      </a:lnTo>
                      <a:lnTo>
                        <a:pt x="182" y="95"/>
                      </a:lnTo>
                      <a:lnTo>
                        <a:pt x="181" y="95"/>
                      </a:lnTo>
                      <a:lnTo>
                        <a:pt x="181" y="95"/>
                      </a:lnTo>
                      <a:lnTo>
                        <a:pt x="181" y="96"/>
                      </a:lnTo>
                      <a:lnTo>
                        <a:pt x="180" y="96"/>
                      </a:lnTo>
                      <a:lnTo>
                        <a:pt x="180" y="96"/>
                      </a:lnTo>
                      <a:lnTo>
                        <a:pt x="179" y="95"/>
                      </a:lnTo>
                      <a:lnTo>
                        <a:pt x="179" y="95"/>
                      </a:lnTo>
                      <a:lnTo>
                        <a:pt x="179" y="95"/>
                      </a:lnTo>
                      <a:lnTo>
                        <a:pt x="178" y="95"/>
                      </a:lnTo>
                      <a:lnTo>
                        <a:pt x="178" y="95"/>
                      </a:lnTo>
                      <a:lnTo>
                        <a:pt x="178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6" y="96"/>
                      </a:lnTo>
                      <a:lnTo>
                        <a:pt x="176" y="95"/>
                      </a:lnTo>
                      <a:lnTo>
                        <a:pt x="176" y="95"/>
                      </a:lnTo>
                      <a:lnTo>
                        <a:pt x="175" y="95"/>
                      </a:lnTo>
                      <a:lnTo>
                        <a:pt x="175" y="95"/>
                      </a:lnTo>
                      <a:lnTo>
                        <a:pt x="174" y="95"/>
                      </a:lnTo>
                      <a:lnTo>
                        <a:pt x="174" y="95"/>
                      </a:lnTo>
                      <a:lnTo>
                        <a:pt x="173" y="95"/>
                      </a:lnTo>
                      <a:lnTo>
                        <a:pt x="173" y="95"/>
                      </a:lnTo>
                      <a:lnTo>
                        <a:pt x="173" y="94"/>
                      </a:lnTo>
                      <a:lnTo>
                        <a:pt x="173" y="94"/>
                      </a:lnTo>
                      <a:lnTo>
                        <a:pt x="172" y="94"/>
                      </a:lnTo>
                      <a:lnTo>
                        <a:pt x="172" y="94"/>
                      </a:lnTo>
                      <a:lnTo>
                        <a:pt x="172" y="94"/>
                      </a:lnTo>
                      <a:lnTo>
                        <a:pt x="172" y="93"/>
                      </a:lnTo>
                      <a:lnTo>
                        <a:pt x="172" y="93"/>
                      </a:lnTo>
                      <a:lnTo>
                        <a:pt x="172" y="92"/>
                      </a:lnTo>
                      <a:lnTo>
                        <a:pt x="172" y="92"/>
                      </a:lnTo>
                      <a:lnTo>
                        <a:pt x="172" y="92"/>
                      </a:lnTo>
                      <a:lnTo>
                        <a:pt x="172" y="92"/>
                      </a:lnTo>
                      <a:lnTo>
                        <a:pt x="171" y="92"/>
                      </a:lnTo>
                      <a:lnTo>
                        <a:pt x="171" y="91"/>
                      </a:lnTo>
                      <a:lnTo>
                        <a:pt x="171" y="91"/>
                      </a:lnTo>
                      <a:lnTo>
                        <a:pt x="171" y="91"/>
                      </a:lnTo>
                      <a:lnTo>
                        <a:pt x="171" y="90"/>
                      </a:lnTo>
                      <a:lnTo>
                        <a:pt x="170" y="90"/>
                      </a:lnTo>
                      <a:lnTo>
                        <a:pt x="170" y="90"/>
                      </a:lnTo>
                      <a:lnTo>
                        <a:pt x="170" y="89"/>
                      </a:lnTo>
                      <a:lnTo>
                        <a:pt x="170" y="90"/>
                      </a:lnTo>
                      <a:lnTo>
                        <a:pt x="169" y="90"/>
                      </a:lnTo>
                      <a:lnTo>
                        <a:pt x="169" y="90"/>
                      </a:lnTo>
                      <a:lnTo>
                        <a:pt x="169" y="89"/>
                      </a:lnTo>
                      <a:lnTo>
                        <a:pt x="168" y="89"/>
                      </a:lnTo>
                      <a:lnTo>
                        <a:pt x="168" y="89"/>
                      </a:lnTo>
                      <a:lnTo>
                        <a:pt x="168" y="89"/>
                      </a:lnTo>
                      <a:lnTo>
                        <a:pt x="167" y="89"/>
                      </a:lnTo>
                      <a:lnTo>
                        <a:pt x="167" y="89"/>
                      </a:lnTo>
                      <a:lnTo>
                        <a:pt x="167" y="89"/>
                      </a:lnTo>
                      <a:lnTo>
                        <a:pt x="166" y="89"/>
                      </a:lnTo>
                      <a:lnTo>
                        <a:pt x="166" y="90"/>
                      </a:lnTo>
                      <a:lnTo>
                        <a:pt x="166" y="90"/>
                      </a:lnTo>
                      <a:lnTo>
                        <a:pt x="166" y="90"/>
                      </a:lnTo>
                      <a:lnTo>
                        <a:pt x="165" y="90"/>
                      </a:lnTo>
                      <a:lnTo>
                        <a:pt x="165" y="90"/>
                      </a:lnTo>
                      <a:lnTo>
                        <a:pt x="164" y="90"/>
                      </a:lnTo>
                      <a:lnTo>
                        <a:pt x="164" y="91"/>
                      </a:lnTo>
                      <a:lnTo>
                        <a:pt x="164" y="91"/>
                      </a:lnTo>
                      <a:lnTo>
                        <a:pt x="164" y="91"/>
                      </a:lnTo>
                      <a:lnTo>
                        <a:pt x="163" y="91"/>
                      </a:lnTo>
                      <a:lnTo>
                        <a:pt x="163" y="92"/>
                      </a:lnTo>
                      <a:lnTo>
                        <a:pt x="163" y="92"/>
                      </a:lnTo>
                      <a:lnTo>
                        <a:pt x="163" y="93"/>
                      </a:lnTo>
                      <a:lnTo>
                        <a:pt x="163" y="93"/>
                      </a:lnTo>
                      <a:lnTo>
                        <a:pt x="163" y="94"/>
                      </a:lnTo>
                      <a:lnTo>
                        <a:pt x="163" y="94"/>
                      </a:lnTo>
                      <a:lnTo>
                        <a:pt x="162" y="94"/>
                      </a:lnTo>
                      <a:lnTo>
                        <a:pt x="162" y="94"/>
                      </a:lnTo>
                      <a:lnTo>
                        <a:pt x="162" y="95"/>
                      </a:lnTo>
                      <a:lnTo>
                        <a:pt x="162" y="95"/>
                      </a:lnTo>
                      <a:lnTo>
                        <a:pt x="162" y="96"/>
                      </a:lnTo>
                      <a:lnTo>
                        <a:pt x="162" y="96"/>
                      </a:lnTo>
                      <a:lnTo>
                        <a:pt x="161" y="96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7"/>
                      </a:lnTo>
                      <a:lnTo>
                        <a:pt x="160" y="97"/>
                      </a:lnTo>
                      <a:lnTo>
                        <a:pt x="159" y="97"/>
                      </a:lnTo>
                      <a:lnTo>
                        <a:pt x="159" y="97"/>
                      </a:lnTo>
                      <a:lnTo>
                        <a:pt x="159" y="97"/>
                      </a:lnTo>
                      <a:lnTo>
                        <a:pt x="158" y="97"/>
                      </a:lnTo>
                      <a:lnTo>
                        <a:pt x="158" y="97"/>
                      </a:lnTo>
                      <a:lnTo>
                        <a:pt x="158" y="98"/>
                      </a:lnTo>
                      <a:lnTo>
                        <a:pt x="157" y="98"/>
                      </a:lnTo>
                      <a:lnTo>
                        <a:pt x="157" y="98"/>
                      </a:lnTo>
                      <a:lnTo>
                        <a:pt x="157" y="98"/>
                      </a:lnTo>
                      <a:lnTo>
                        <a:pt x="156" y="98"/>
                      </a:lnTo>
                      <a:lnTo>
                        <a:pt x="156" y="98"/>
                      </a:lnTo>
                      <a:lnTo>
                        <a:pt x="156" y="98"/>
                      </a:lnTo>
                      <a:lnTo>
                        <a:pt x="156" y="98"/>
                      </a:lnTo>
                      <a:lnTo>
                        <a:pt x="155" y="98"/>
                      </a:lnTo>
                      <a:lnTo>
                        <a:pt x="155" y="99"/>
                      </a:lnTo>
                      <a:lnTo>
                        <a:pt x="155" y="99"/>
                      </a:lnTo>
                      <a:lnTo>
                        <a:pt x="155" y="99"/>
                      </a:lnTo>
                      <a:lnTo>
                        <a:pt x="154" y="99"/>
                      </a:lnTo>
                      <a:lnTo>
                        <a:pt x="154" y="99"/>
                      </a:lnTo>
                      <a:lnTo>
                        <a:pt x="154" y="99"/>
                      </a:lnTo>
                      <a:lnTo>
                        <a:pt x="153" y="99"/>
                      </a:lnTo>
                      <a:lnTo>
                        <a:pt x="153" y="99"/>
                      </a:lnTo>
                      <a:lnTo>
                        <a:pt x="153" y="99"/>
                      </a:lnTo>
                      <a:lnTo>
                        <a:pt x="153" y="99"/>
                      </a:lnTo>
                      <a:lnTo>
                        <a:pt x="152" y="99"/>
                      </a:lnTo>
                      <a:lnTo>
                        <a:pt x="152" y="99"/>
                      </a:lnTo>
                      <a:lnTo>
                        <a:pt x="152" y="99"/>
                      </a:lnTo>
                      <a:lnTo>
                        <a:pt x="151" y="99"/>
                      </a:lnTo>
                      <a:lnTo>
                        <a:pt x="151" y="99"/>
                      </a:lnTo>
                      <a:lnTo>
                        <a:pt x="151" y="100"/>
                      </a:lnTo>
                      <a:lnTo>
                        <a:pt x="151" y="100"/>
                      </a:lnTo>
                      <a:lnTo>
                        <a:pt x="151" y="101"/>
                      </a:lnTo>
                      <a:lnTo>
                        <a:pt x="151" y="101"/>
                      </a:lnTo>
                      <a:lnTo>
                        <a:pt x="151" y="102"/>
                      </a:lnTo>
                      <a:lnTo>
                        <a:pt x="151" y="102"/>
                      </a:lnTo>
                      <a:lnTo>
                        <a:pt x="151" y="102"/>
                      </a:lnTo>
                      <a:lnTo>
                        <a:pt x="150" y="102"/>
                      </a:lnTo>
                      <a:lnTo>
                        <a:pt x="150" y="102"/>
                      </a:lnTo>
                      <a:lnTo>
                        <a:pt x="150" y="102"/>
                      </a:lnTo>
                      <a:lnTo>
                        <a:pt x="149" y="102"/>
                      </a:lnTo>
                      <a:lnTo>
                        <a:pt x="149" y="103"/>
                      </a:lnTo>
                      <a:lnTo>
                        <a:pt x="149" y="103"/>
                      </a:lnTo>
                      <a:lnTo>
                        <a:pt x="149" y="103"/>
                      </a:lnTo>
                      <a:lnTo>
                        <a:pt x="148" y="103"/>
                      </a:lnTo>
                      <a:lnTo>
                        <a:pt x="148" y="103"/>
                      </a:lnTo>
                      <a:lnTo>
                        <a:pt x="147" y="103"/>
                      </a:lnTo>
                      <a:lnTo>
                        <a:pt x="147" y="103"/>
                      </a:lnTo>
                      <a:lnTo>
                        <a:pt x="146" y="104"/>
                      </a:lnTo>
                      <a:lnTo>
                        <a:pt x="146" y="103"/>
                      </a:lnTo>
                      <a:lnTo>
                        <a:pt x="146" y="104"/>
                      </a:lnTo>
                      <a:lnTo>
                        <a:pt x="146" y="104"/>
                      </a:lnTo>
                      <a:lnTo>
                        <a:pt x="145" y="104"/>
                      </a:lnTo>
                      <a:lnTo>
                        <a:pt x="145" y="104"/>
                      </a:lnTo>
                      <a:lnTo>
                        <a:pt x="145" y="105"/>
                      </a:lnTo>
                      <a:lnTo>
                        <a:pt x="144" y="105"/>
                      </a:lnTo>
                      <a:lnTo>
                        <a:pt x="143" y="105"/>
                      </a:lnTo>
                      <a:lnTo>
                        <a:pt x="143" y="104"/>
                      </a:lnTo>
                      <a:lnTo>
                        <a:pt x="143" y="104"/>
                      </a:lnTo>
                      <a:lnTo>
                        <a:pt x="143" y="104"/>
                      </a:lnTo>
                      <a:lnTo>
                        <a:pt x="142" y="104"/>
                      </a:lnTo>
                      <a:lnTo>
                        <a:pt x="142" y="104"/>
                      </a:lnTo>
                      <a:lnTo>
                        <a:pt x="142" y="104"/>
                      </a:lnTo>
                      <a:lnTo>
                        <a:pt x="142" y="103"/>
                      </a:lnTo>
                      <a:lnTo>
                        <a:pt x="141" y="103"/>
                      </a:lnTo>
                      <a:lnTo>
                        <a:pt x="141" y="103"/>
                      </a:lnTo>
                      <a:lnTo>
                        <a:pt x="140" y="103"/>
                      </a:lnTo>
                      <a:lnTo>
                        <a:pt x="140" y="103"/>
                      </a:lnTo>
                      <a:lnTo>
                        <a:pt x="139" y="103"/>
                      </a:lnTo>
                      <a:lnTo>
                        <a:pt x="139" y="103"/>
                      </a:lnTo>
                      <a:lnTo>
                        <a:pt x="139" y="102"/>
                      </a:lnTo>
                      <a:lnTo>
                        <a:pt x="138" y="102"/>
                      </a:lnTo>
                      <a:lnTo>
                        <a:pt x="138" y="102"/>
                      </a:lnTo>
                      <a:lnTo>
                        <a:pt x="138" y="102"/>
                      </a:lnTo>
                      <a:lnTo>
                        <a:pt x="137" y="102"/>
                      </a:lnTo>
                      <a:lnTo>
                        <a:pt x="137" y="102"/>
                      </a:lnTo>
                      <a:lnTo>
                        <a:pt x="136" y="102"/>
                      </a:lnTo>
                      <a:lnTo>
                        <a:pt x="136" y="102"/>
                      </a:lnTo>
                      <a:lnTo>
                        <a:pt x="135" y="103"/>
                      </a:lnTo>
                      <a:lnTo>
                        <a:pt x="135" y="103"/>
                      </a:lnTo>
                      <a:lnTo>
                        <a:pt x="135" y="103"/>
                      </a:lnTo>
                      <a:lnTo>
                        <a:pt x="134" y="103"/>
                      </a:lnTo>
                      <a:lnTo>
                        <a:pt x="133" y="103"/>
                      </a:lnTo>
                      <a:lnTo>
                        <a:pt x="133" y="103"/>
                      </a:lnTo>
                      <a:lnTo>
                        <a:pt x="132" y="103"/>
                      </a:lnTo>
                      <a:lnTo>
                        <a:pt x="132" y="103"/>
                      </a:lnTo>
                      <a:lnTo>
                        <a:pt x="132" y="103"/>
                      </a:lnTo>
                      <a:lnTo>
                        <a:pt x="132" y="103"/>
                      </a:lnTo>
                      <a:lnTo>
                        <a:pt x="131" y="103"/>
                      </a:lnTo>
                      <a:lnTo>
                        <a:pt x="131" y="103"/>
                      </a:lnTo>
                      <a:lnTo>
                        <a:pt x="130" y="103"/>
                      </a:lnTo>
                      <a:lnTo>
                        <a:pt x="130" y="103"/>
                      </a:lnTo>
                      <a:lnTo>
                        <a:pt x="129" y="103"/>
                      </a:lnTo>
                      <a:lnTo>
                        <a:pt x="129" y="103"/>
                      </a:lnTo>
                      <a:lnTo>
                        <a:pt x="128" y="103"/>
                      </a:lnTo>
                      <a:lnTo>
                        <a:pt x="128" y="103"/>
                      </a:lnTo>
                      <a:lnTo>
                        <a:pt x="127" y="103"/>
                      </a:lnTo>
                      <a:lnTo>
                        <a:pt x="127" y="103"/>
                      </a:lnTo>
                      <a:lnTo>
                        <a:pt x="127" y="103"/>
                      </a:lnTo>
                      <a:lnTo>
                        <a:pt x="127" y="103"/>
                      </a:lnTo>
                      <a:lnTo>
                        <a:pt x="126" y="103"/>
                      </a:lnTo>
                      <a:lnTo>
                        <a:pt x="126" y="103"/>
                      </a:lnTo>
                      <a:lnTo>
                        <a:pt x="125" y="103"/>
                      </a:lnTo>
                      <a:lnTo>
                        <a:pt x="125" y="104"/>
                      </a:lnTo>
                      <a:lnTo>
                        <a:pt x="125" y="104"/>
                      </a:lnTo>
                      <a:lnTo>
                        <a:pt x="125" y="104"/>
                      </a:lnTo>
                      <a:lnTo>
                        <a:pt x="125" y="105"/>
                      </a:lnTo>
                      <a:lnTo>
                        <a:pt x="124" y="105"/>
                      </a:lnTo>
                      <a:lnTo>
                        <a:pt x="124" y="105"/>
                      </a:lnTo>
                      <a:lnTo>
                        <a:pt x="124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6"/>
                      </a:lnTo>
                      <a:lnTo>
                        <a:pt x="122" y="106"/>
                      </a:lnTo>
                      <a:lnTo>
                        <a:pt x="122" y="106"/>
                      </a:lnTo>
                      <a:lnTo>
                        <a:pt x="122" y="106"/>
                      </a:lnTo>
                      <a:lnTo>
                        <a:pt x="122" y="107"/>
                      </a:lnTo>
                      <a:lnTo>
                        <a:pt x="121" y="107"/>
                      </a:lnTo>
                      <a:lnTo>
                        <a:pt x="121" y="107"/>
                      </a:lnTo>
                      <a:lnTo>
                        <a:pt x="121" y="108"/>
                      </a:lnTo>
                      <a:lnTo>
                        <a:pt x="120" y="108"/>
                      </a:lnTo>
                      <a:lnTo>
                        <a:pt x="120" y="108"/>
                      </a:lnTo>
                      <a:lnTo>
                        <a:pt x="120" y="108"/>
                      </a:lnTo>
                      <a:lnTo>
                        <a:pt x="119" y="108"/>
                      </a:lnTo>
                      <a:lnTo>
                        <a:pt x="119" y="108"/>
                      </a:lnTo>
                      <a:lnTo>
                        <a:pt x="119" y="108"/>
                      </a:lnTo>
                      <a:lnTo>
                        <a:pt x="119" y="108"/>
                      </a:lnTo>
                      <a:lnTo>
                        <a:pt x="118" y="108"/>
                      </a:lnTo>
                      <a:lnTo>
                        <a:pt x="118" y="108"/>
                      </a:lnTo>
                      <a:lnTo>
                        <a:pt x="117" y="108"/>
                      </a:lnTo>
                      <a:lnTo>
                        <a:pt x="117" y="108"/>
                      </a:lnTo>
                      <a:lnTo>
                        <a:pt x="116" y="108"/>
                      </a:lnTo>
                      <a:lnTo>
                        <a:pt x="116" y="108"/>
                      </a:lnTo>
                      <a:lnTo>
                        <a:pt x="115" y="109"/>
                      </a:lnTo>
                      <a:lnTo>
                        <a:pt x="115" y="109"/>
                      </a:lnTo>
                      <a:lnTo>
                        <a:pt x="114" y="109"/>
                      </a:lnTo>
                      <a:lnTo>
                        <a:pt x="114" y="109"/>
                      </a:lnTo>
                      <a:lnTo>
                        <a:pt x="114" y="109"/>
                      </a:lnTo>
                      <a:lnTo>
                        <a:pt x="113" y="109"/>
                      </a:lnTo>
                      <a:lnTo>
                        <a:pt x="113" y="109"/>
                      </a:lnTo>
                      <a:lnTo>
                        <a:pt x="113" y="109"/>
                      </a:lnTo>
                      <a:lnTo>
                        <a:pt x="113" y="110"/>
                      </a:lnTo>
                      <a:lnTo>
                        <a:pt x="112" y="110"/>
                      </a:lnTo>
                      <a:lnTo>
                        <a:pt x="112" y="110"/>
                      </a:lnTo>
                      <a:lnTo>
                        <a:pt x="111" y="110"/>
                      </a:lnTo>
                      <a:lnTo>
                        <a:pt x="111" y="109"/>
                      </a:lnTo>
                      <a:lnTo>
                        <a:pt x="111" y="109"/>
                      </a:lnTo>
                      <a:lnTo>
                        <a:pt x="111" y="110"/>
                      </a:lnTo>
                      <a:lnTo>
                        <a:pt x="110" y="110"/>
                      </a:lnTo>
                      <a:lnTo>
                        <a:pt x="110" y="110"/>
                      </a:lnTo>
                      <a:lnTo>
                        <a:pt x="110" y="110"/>
                      </a:lnTo>
                      <a:lnTo>
                        <a:pt x="110" y="110"/>
                      </a:lnTo>
                      <a:lnTo>
                        <a:pt x="109" y="110"/>
                      </a:lnTo>
                      <a:lnTo>
                        <a:pt x="109" y="110"/>
                      </a:lnTo>
                      <a:lnTo>
                        <a:pt x="109" y="110"/>
                      </a:lnTo>
                      <a:lnTo>
                        <a:pt x="108" y="110"/>
                      </a:lnTo>
                      <a:lnTo>
                        <a:pt x="108" y="110"/>
                      </a:lnTo>
                      <a:lnTo>
                        <a:pt x="107" y="110"/>
                      </a:lnTo>
                      <a:lnTo>
                        <a:pt x="107" y="110"/>
                      </a:lnTo>
                      <a:lnTo>
                        <a:pt x="106" y="110"/>
                      </a:lnTo>
                      <a:lnTo>
                        <a:pt x="106" y="110"/>
                      </a:lnTo>
                      <a:lnTo>
                        <a:pt x="105" y="110"/>
                      </a:lnTo>
                      <a:lnTo>
                        <a:pt x="105" y="110"/>
                      </a:lnTo>
                      <a:lnTo>
                        <a:pt x="104" y="110"/>
                      </a:lnTo>
                      <a:lnTo>
                        <a:pt x="104" y="111"/>
                      </a:lnTo>
                      <a:lnTo>
                        <a:pt x="104" y="111"/>
                      </a:lnTo>
                      <a:lnTo>
                        <a:pt x="104" y="111"/>
                      </a:lnTo>
                      <a:lnTo>
                        <a:pt x="104" y="111"/>
                      </a:lnTo>
                      <a:lnTo>
                        <a:pt x="104" y="112"/>
                      </a:lnTo>
                      <a:lnTo>
                        <a:pt x="104" y="112"/>
                      </a:lnTo>
                      <a:lnTo>
                        <a:pt x="103" y="112"/>
                      </a:lnTo>
                      <a:lnTo>
                        <a:pt x="103" y="111"/>
                      </a:lnTo>
                      <a:lnTo>
                        <a:pt x="103" y="111"/>
                      </a:lnTo>
                      <a:lnTo>
                        <a:pt x="103" y="111"/>
                      </a:lnTo>
                      <a:lnTo>
                        <a:pt x="102" y="110"/>
                      </a:lnTo>
                      <a:lnTo>
                        <a:pt x="102" y="110"/>
                      </a:lnTo>
                      <a:lnTo>
                        <a:pt x="102" y="110"/>
                      </a:lnTo>
                      <a:lnTo>
                        <a:pt x="101" y="110"/>
                      </a:lnTo>
                      <a:lnTo>
                        <a:pt x="101" y="110"/>
                      </a:lnTo>
                      <a:lnTo>
                        <a:pt x="101" y="110"/>
                      </a:lnTo>
                      <a:lnTo>
                        <a:pt x="101" y="110"/>
                      </a:lnTo>
                      <a:lnTo>
                        <a:pt x="100" y="110"/>
                      </a:lnTo>
                      <a:lnTo>
                        <a:pt x="100" y="110"/>
                      </a:lnTo>
                      <a:lnTo>
                        <a:pt x="99" y="110"/>
                      </a:lnTo>
                      <a:lnTo>
                        <a:pt x="99" y="110"/>
                      </a:lnTo>
                      <a:lnTo>
                        <a:pt x="99" y="110"/>
                      </a:lnTo>
                      <a:lnTo>
                        <a:pt x="98" y="110"/>
                      </a:lnTo>
                      <a:lnTo>
                        <a:pt x="98" y="110"/>
                      </a:lnTo>
                      <a:lnTo>
                        <a:pt x="98" y="110"/>
                      </a:lnTo>
                      <a:lnTo>
                        <a:pt x="98" y="110"/>
                      </a:lnTo>
                      <a:lnTo>
                        <a:pt x="97" y="110"/>
                      </a:lnTo>
                      <a:lnTo>
                        <a:pt x="97" y="109"/>
                      </a:lnTo>
                      <a:lnTo>
                        <a:pt x="97" y="109"/>
                      </a:lnTo>
                      <a:lnTo>
                        <a:pt x="97" y="110"/>
                      </a:lnTo>
                      <a:lnTo>
                        <a:pt x="96" y="110"/>
                      </a:lnTo>
                      <a:lnTo>
                        <a:pt x="96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4" y="109"/>
                      </a:lnTo>
                      <a:lnTo>
                        <a:pt x="94" y="108"/>
                      </a:lnTo>
                      <a:lnTo>
                        <a:pt x="94" y="108"/>
                      </a:lnTo>
                      <a:lnTo>
                        <a:pt x="93" y="108"/>
                      </a:lnTo>
                      <a:lnTo>
                        <a:pt x="93" y="108"/>
                      </a:lnTo>
                      <a:lnTo>
                        <a:pt x="93" y="108"/>
                      </a:lnTo>
                      <a:lnTo>
                        <a:pt x="93" y="108"/>
                      </a:lnTo>
                      <a:lnTo>
                        <a:pt x="93" y="108"/>
                      </a:lnTo>
                      <a:lnTo>
                        <a:pt x="92" y="108"/>
                      </a:lnTo>
                      <a:lnTo>
                        <a:pt x="92" y="108"/>
                      </a:lnTo>
                      <a:lnTo>
                        <a:pt x="91" y="108"/>
                      </a:lnTo>
                      <a:lnTo>
                        <a:pt x="91" y="108"/>
                      </a:lnTo>
                      <a:lnTo>
                        <a:pt x="91" y="108"/>
                      </a:lnTo>
                      <a:lnTo>
                        <a:pt x="90" y="108"/>
                      </a:lnTo>
                      <a:lnTo>
                        <a:pt x="90" y="108"/>
                      </a:lnTo>
                      <a:lnTo>
                        <a:pt x="89" y="108"/>
                      </a:lnTo>
                      <a:lnTo>
                        <a:pt x="89" y="108"/>
                      </a:lnTo>
                      <a:lnTo>
                        <a:pt x="89" y="108"/>
                      </a:lnTo>
                      <a:lnTo>
                        <a:pt x="89" y="107"/>
                      </a:lnTo>
                      <a:lnTo>
                        <a:pt x="88" y="107"/>
                      </a:lnTo>
                      <a:lnTo>
                        <a:pt x="88" y="107"/>
                      </a:lnTo>
                      <a:lnTo>
                        <a:pt x="87" y="107"/>
                      </a:lnTo>
                      <a:lnTo>
                        <a:pt x="87" y="107"/>
                      </a:lnTo>
                      <a:lnTo>
                        <a:pt x="86" y="107"/>
                      </a:lnTo>
                      <a:lnTo>
                        <a:pt x="86" y="107"/>
                      </a:lnTo>
                      <a:lnTo>
                        <a:pt x="85" y="107"/>
                      </a:lnTo>
                      <a:lnTo>
                        <a:pt x="85" y="107"/>
                      </a:lnTo>
                      <a:lnTo>
                        <a:pt x="85" y="107"/>
                      </a:lnTo>
                      <a:lnTo>
                        <a:pt x="84" y="107"/>
                      </a:lnTo>
                      <a:lnTo>
                        <a:pt x="84" y="107"/>
                      </a:lnTo>
                      <a:lnTo>
                        <a:pt x="84" y="107"/>
                      </a:lnTo>
                      <a:lnTo>
                        <a:pt x="83" y="107"/>
                      </a:lnTo>
                      <a:lnTo>
                        <a:pt x="83" y="108"/>
                      </a:lnTo>
                      <a:lnTo>
                        <a:pt x="83" y="108"/>
                      </a:lnTo>
                      <a:lnTo>
                        <a:pt x="82" y="108"/>
                      </a:lnTo>
                      <a:lnTo>
                        <a:pt x="82" y="108"/>
                      </a:lnTo>
                      <a:lnTo>
                        <a:pt x="81" y="108"/>
                      </a:lnTo>
                      <a:lnTo>
                        <a:pt x="81" y="108"/>
                      </a:lnTo>
                      <a:lnTo>
                        <a:pt x="81" y="108"/>
                      </a:lnTo>
                      <a:lnTo>
                        <a:pt x="81" y="108"/>
                      </a:lnTo>
                      <a:lnTo>
                        <a:pt x="81" y="108"/>
                      </a:lnTo>
                      <a:lnTo>
                        <a:pt x="80" y="108"/>
                      </a:lnTo>
                      <a:lnTo>
                        <a:pt x="80" y="108"/>
                      </a:lnTo>
                      <a:lnTo>
                        <a:pt x="80" y="107"/>
                      </a:lnTo>
                      <a:lnTo>
                        <a:pt x="79" y="107"/>
                      </a:lnTo>
                      <a:lnTo>
                        <a:pt x="79" y="107"/>
                      </a:lnTo>
                      <a:lnTo>
                        <a:pt x="78" y="107"/>
                      </a:lnTo>
                      <a:lnTo>
                        <a:pt x="78" y="107"/>
                      </a:lnTo>
                      <a:lnTo>
                        <a:pt x="78" y="106"/>
                      </a:lnTo>
                      <a:lnTo>
                        <a:pt x="77" y="106"/>
                      </a:lnTo>
                      <a:lnTo>
                        <a:pt x="77" y="106"/>
                      </a:lnTo>
                      <a:lnTo>
                        <a:pt x="77" y="106"/>
                      </a:lnTo>
                      <a:lnTo>
                        <a:pt x="76" y="106"/>
                      </a:lnTo>
                      <a:lnTo>
                        <a:pt x="76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7"/>
                      </a:lnTo>
                      <a:lnTo>
                        <a:pt x="74" y="107"/>
                      </a:lnTo>
                      <a:lnTo>
                        <a:pt x="74" y="106"/>
                      </a:lnTo>
                      <a:lnTo>
                        <a:pt x="73" y="106"/>
                      </a:lnTo>
                      <a:lnTo>
                        <a:pt x="73" y="106"/>
                      </a:lnTo>
                      <a:lnTo>
                        <a:pt x="73" y="106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1" y="106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0" y="105"/>
                      </a:lnTo>
                      <a:lnTo>
                        <a:pt x="70" y="105"/>
                      </a:lnTo>
                      <a:lnTo>
                        <a:pt x="70" y="105"/>
                      </a:lnTo>
                      <a:lnTo>
                        <a:pt x="69" y="104"/>
                      </a:lnTo>
                      <a:lnTo>
                        <a:pt x="69" y="104"/>
                      </a:lnTo>
                      <a:lnTo>
                        <a:pt x="68" y="104"/>
                      </a:lnTo>
                      <a:lnTo>
                        <a:pt x="68" y="104"/>
                      </a:lnTo>
                      <a:lnTo>
                        <a:pt x="68" y="103"/>
                      </a:lnTo>
                      <a:lnTo>
                        <a:pt x="67" y="103"/>
                      </a:lnTo>
                      <a:lnTo>
                        <a:pt x="67" y="103"/>
                      </a:lnTo>
                      <a:lnTo>
                        <a:pt x="67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5" y="102"/>
                      </a:lnTo>
                      <a:lnTo>
                        <a:pt x="65" y="102"/>
                      </a:lnTo>
                      <a:lnTo>
                        <a:pt x="64" y="102"/>
                      </a:lnTo>
                      <a:lnTo>
                        <a:pt x="64" y="102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2" y="103"/>
                      </a:lnTo>
                      <a:lnTo>
                        <a:pt x="62" y="103"/>
                      </a:lnTo>
                      <a:lnTo>
                        <a:pt x="61" y="103"/>
                      </a:lnTo>
                      <a:lnTo>
                        <a:pt x="61" y="103"/>
                      </a:lnTo>
                      <a:lnTo>
                        <a:pt x="61" y="103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5"/>
                      </a:lnTo>
                      <a:lnTo>
                        <a:pt x="59" y="105"/>
                      </a:lnTo>
                      <a:lnTo>
                        <a:pt x="59" y="105"/>
                      </a:lnTo>
                      <a:lnTo>
                        <a:pt x="58" y="105"/>
                      </a:lnTo>
                      <a:lnTo>
                        <a:pt x="58" y="105"/>
                      </a:lnTo>
                      <a:lnTo>
                        <a:pt x="58" y="105"/>
                      </a:lnTo>
                      <a:lnTo>
                        <a:pt x="57" y="104"/>
                      </a:lnTo>
                      <a:lnTo>
                        <a:pt x="57" y="104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5" y="104"/>
                      </a:lnTo>
                      <a:lnTo>
                        <a:pt x="55" y="104"/>
                      </a:lnTo>
                      <a:lnTo>
                        <a:pt x="54" y="103"/>
                      </a:lnTo>
                      <a:lnTo>
                        <a:pt x="54" y="103"/>
                      </a:lnTo>
                      <a:lnTo>
                        <a:pt x="53" y="103"/>
                      </a:lnTo>
                      <a:lnTo>
                        <a:pt x="53" y="104"/>
                      </a:lnTo>
                      <a:lnTo>
                        <a:pt x="53" y="104"/>
                      </a:lnTo>
                      <a:lnTo>
                        <a:pt x="53" y="103"/>
                      </a:lnTo>
                      <a:lnTo>
                        <a:pt x="53" y="103"/>
                      </a:lnTo>
                      <a:lnTo>
                        <a:pt x="53" y="103"/>
                      </a:lnTo>
                      <a:lnTo>
                        <a:pt x="52" y="103"/>
                      </a:lnTo>
                      <a:lnTo>
                        <a:pt x="52" y="102"/>
                      </a:lnTo>
                      <a:lnTo>
                        <a:pt x="52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49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7" y="102"/>
                      </a:lnTo>
                      <a:lnTo>
                        <a:pt x="47" y="102"/>
                      </a:lnTo>
                      <a:lnTo>
                        <a:pt x="47" y="102"/>
                      </a:lnTo>
                      <a:lnTo>
                        <a:pt x="47" y="102"/>
                      </a:lnTo>
                      <a:lnTo>
                        <a:pt x="47" y="102"/>
                      </a:lnTo>
                      <a:lnTo>
                        <a:pt x="46" y="101"/>
                      </a:lnTo>
                      <a:lnTo>
                        <a:pt x="46" y="101"/>
                      </a:lnTo>
                      <a:lnTo>
                        <a:pt x="45" y="101"/>
                      </a:lnTo>
                      <a:lnTo>
                        <a:pt x="45" y="101"/>
                      </a:lnTo>
                      <a:lnTo>
                        <a:pt x="45" y="101"/>
                      </a:lnTo>
                      <a:lnTo>
                        <a:pt x="44" y="101"/>
                      </a:lnTo>
                      <a:lnTo>
                        <a:pt x="44" y="100"/>
                      </a:lnTo>
                      <a:lnTo>
                        <a:pt x="44" y="100"/>
                      </a:lnTo>
                      <a:lnTo>
                        <a:pt x="44" y="100"/>
                      </a:lnTo>
                      <a:lnTo>
                        <a:pt x="44" y="99"/>
                      </a:lnTo>
                      <a:lnTo>
                        <a:pt x="43" y="99"/>
                      </a:lnTo>
                      <a:lnTo>
                        <a:pt x="43" y="99"/>
                      </a:lnTo>
                      <a:lnTo>
                        <a:pt x="43" y="100"/>
                      </a:lnTo>
                      <a:lnTo>
                        <a:pt x="43" y="100"/>
                      </a:lnTo>
                      <a:lnTo>
                        <a:pt x="42" y="100"/>
                      </a:lnTo>
                      <a:lnTo>
                        <a:pt x="42" y="100"/>
                      </a:lnTo>
                      <a:lnTo>
                        <a:pt x="41" y="100"/>
                      </a:lnTo>
                      <a:lnTo>
                        <a:pt x="41" y="100"/>
                      </a:lnTo>
                      <a:lnTo>
                        <a:pt x="41" y="100"/>
                      </a:lnTo>
                      <a:lnTo>
                        <a:pt x="40" y="100"/>
                      </a:lnTo>
                      <a:lnTo>
                        <a:pt x="40" y="100"/>
                      </a:lnTo>
                      <a:lnTo>
                        <a:pt x="40" y="99"/>
                      </a:lnTo>
                      <a:lnTo>
                        <a:pt x="40" y="99"/>
                      </a:lnTo>
                      <a:lnTo>
                        <a:pt x="40" y="99"/>
                      </a:lnTo>
                      <a:lnTo>
                        <a:pt x="40" y="99"/>
                      </a:lnTo>
                      <a:lnTo>
                        <a:pt x="39" y="99"/>
                      </a:lnTo>
                      <a:lnTo>
                        <a:pt x="39" y="98"/>
                      </a:lnTo>
                      <a:lnTo>
                        <a:pt x="39" y="98"/>
                      </a:lnTo>
                      <a:lnTo>
                        <a:pt x="38" y="98"/>
                      </a:lnTo>
                      <a:lnTo>
                        <a:pt x="38" y="98"/>
                      </a:lnTo>
                      <a:lnTo>
                        <a:pt x="38" y="98"/>
                      </a:lnTo>
                      <a:lnTo>
                        <a:pt x="37" y="98"/>
                      </a:lnTo>
                      <a:lnTo>
                        <a:pt x="37" y="98"/>
                      </a:lnTo>
                      <a:lnTo>
                        <a:pt x="37" y="97"/>
                      </a:lnTo>
                      <a:lnTo>
                        <a:pt x="37" y="97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7" y="95"/>
                      </a:lnTo>
                      <a:lnTo>
                        <a:pt x="37" y="95"/>
                      </a:lnTo>
                      <a:lnTo>
                        <a:pt x="36" y="95"/>
                      </a:lnTo>
                      <a:lnTo>
                        <a:pt x="36" y="95"/>
                      </a:lnTo>
                      <a:lnTo>
                        <a:pt x="36" y="95"/>
                      </a:lnTo>
                      <a:lnTo>
                        <a:pt x="36" y="94"/>
                      </a:lnTo>
                      <a:lnTo>
                        <a:pt x="35" y="94"/>
                      </a:lnTo>
                      <a:lnTo>
                        <a:pt x="35" y="94"/>
                      </a:lnTo>
                      <a:lnTo>
                        <a:pt x="35" y="94"/>
                      </a:lnTo>
                      <a:lnTo>
                        <a:pt x="35" y="94"/>
                      </a:lnTo>
                      <a:lnTo>
                        <a:pt x="34" y="93"/>
                      </a:lnTo>
                      <a:lnTo>
                        <a:pt x="34" y="93"/>
                      </a:lnTo>
                      <a:lnTo>
                        <a:pt x="34" y="93"/>
                      </a:lnTo>
                      <a:lnTo>
                        <a:pt x="34" y="92"/>
                      </a:lnTo>
                      <a:lnTo>
                        <a:pt x="33" y="92"/>
                      </a:lnTo>
                      <a:lnTo>
                        <a:pt x="33" y="92"/>
                      </a:lnTo>
                      <a:lnTo>
                        <a:pt x="33" y="92"/>
                      </a:lnTo>
                      <a:lnTo>
                        <a:pt x="32" y="92"/>
                      </a:lnTo>
                      <a:lnTo>
                        <a:pt x="32" y="92"/>
                      </a:lnTo>
                      <a:lnTo>
                        <a:pt x="32" y="92"/>
                      </a:lnTo>
                      <a:lnTo>
                        <a:pt x="32" y="92"/>
                      </a:lnTo>
                      <a:lnTo>
                        <a:pt x="32" y="91"/>
                      </a:lnTo>
                      <a:lnTo>
                        <a:pt x="32" y="91"/>
                      </a:lnTo>
                      <a:lnTo>
                        <a:pt x="31" y="91"/>
                      </a:lnTo>
                      <a:lnTo>
                        <a:pt x="31" y="90"/>
                      </a:lnTo>
                      <a:lnTo>
                        <a:pt x="31" y="90"/>
                      </a:lnTo>
                      <a:lnTo>
                        <a:pt x="30" y="90"/>
                      </a:lnTo>
                      <a:lnTo>
                        <a:pt x="30" y="90"/>
                      </a:lnTo>
                      <a:lnTo>
                        <a:pt x="29" y="90"/>
                      </a:lnTo>
                      <a:lnTo>
                        <a:pt x="29" y="89"/>
                      </a:lnTo>
                      <a:lnTo>
                        <a:pt x="29" y="89"/>
                      </a:lnTo>
                      <a:lnTo>
                        <a:pt x="29" y="89"/>
                      </a:lnTo>
                      <a:lnTo>
                        <a:pt x="28" y="89"/>
                      </a:lnTo>
                      <a:lnTo>
                        <a:pt x="28" y="88"/>
                      </a:lnTo>
                      <a:lnTo>
                        <a:pt x="28" y="88"/>
                      </a:lnTo>
                      <a:lnTo>
                        <a:pt x="27" y="88"/>
                      </a:lnTo>
                      <a:lnTo>
                        <a:pt x="27" y="88"/>
                      </a:lnTo>
                      <a:lnTo>
                        <a:pt x="26" y="88"/>
                      </a:lnTo>
                      <a:lnTo>
                        <a:pt x="26" y="89"/>
                      </a:lnTo>
                      <a:lnTo>
                        <a:pt x="26" y="89"/>
                      </a:lnTo>
                      <a:lnTo>
                        <a:pt x="26" y="89"/>
                      </a:lnTo>
                      <a:lnTo>
                        <a:pt x="25" y="89"/>
                      </a:lnTo>
                      <a:lnTo>
                        <a:pt x="25" y="89"/>
                      </a:lnTo>
                      <a:lnTo>
                        <a:pt x="24" y="89"/>
                      </a:lnTo>
                      <a:lnTo>
                        <a:pt x="24" y="89"/>
                      </a:lnTo>
                      <a:lnTo>
                        <a:pt x="24" y="89"/>
                      </a:lnTo>
                      <a:lnTo>
                        <a:pt x="24" y="90"/>
                      </a:lnTo>
                      <a:lnTo>
                        <a:pt x="23" y="90"/>
                      </a:lnTo>
                      <a:lnTo>
                        <a:pt x="23" y="90"/>
                      </a:lnTo>
                      <a:lnTo>
                        <a:pt x="23" y="90"/>
                      </a:lnTo>
                      <a:lnTo>
                        <a:pt x="23" y="90"/>
                      </a:lnTo>
                      <a:lnTo>
                        <a:pt x="22" y="90"/>
                      </a:lnTo>
                      <a:lnTo>
                        <a:pt x="22" y="91"/>
                      </a:lnTo>
                      <a:lnTo>
                        <a:pt x="22" y="91"/>
                      </a:lnTo>
                      <a:lnTo>
                        <a:pt x="21" y="91"/>
                      </a:lnTo>
                      <a:lnTo>
                        <a:pt x="21" y="91"/>
                      </a:lnTo>
                      <a:lnTo>
                        <a:pt x="21" y="90"/>
                      </a:lnTo>
                      <a:lnTo>
                        <a:pt x="21" y="90"/>
                      </a:lnTo>
                      <a:lnTo>
                        <a:pt x="21" y="89"/>
                      </a:lnTo>
                      <a:lnTo>
                        <a:pt x="21" y="89"/>
                      </a:lnTo>
                      <a:lnTo>
                        <a:pt x="21" y="89"/>
                      </a:lnTo>
                      <a:lnTo>
                        <a:pt x="21" y="88"/>
                      </a:lnTo>
                      <a:lnTo>
                        <a:pt x="21" y="88"/>
                      </a:lnTo>
                      <a:lnTo>
                        <a:pt x="21" y="88"/>
                      </a:lnTo>
                      <a:lnTo>
                        <a:pt x="21" y="88"/>
                      </a:lnTo>
                      <a:lnTo>
                        <a:pt x="21" y="88"/>
                      </a:lnTo>
                      <a:lnTo>
                        <a:pt x="21" y="87"/>
                      </a:lnTo>
                      <a:lnTo>
                        <a:pt x="20" y="87"/>
                      </a:lnTo>
                      <a:lnTo>
                        <a:pt x="20" y="87"/>
                      </a:lnTo>
                      <a:lnTo>
                        <a:pt x="20" y="87"/>
                      </a:lnTo>
                      <a:lnTo>
                        <a:pt x="19" y="86"/>
                      </a:lnTo>
                      <a:lnTo>
                        <a:pt x="19" y="86"/>
                      </a:lnTo>
                      <a:lnTo>
                        <a:pt x="19" y="86"/>
                      </a:lnTo>
                      <a:lnTo>
                        <a:pt x="18" y="86"/>
                      </a:lnTo>
                      <a:lnTo>
                        <a:pt x="18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6" y="85"/>
                      </a:lnTo>
                      <a:lnTo>
                        <a:pt x="16" y="86"/>
                      </a:lnTo>
                      <a:lnTo>
                        <a:pt x="15" y="86"/>
                      </a:lnTo>
                      <a:lnTo>
                        <a:pt x="15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13" y="86"/>
                      </a:lnTo>
                      <a:lnTo>
                        <a:pt x="13" y="86"/>
                      </a:lnTo>
                      <a:lnTo>
                        <a:pt x="13" y="86"/>
                      </a:lnTo>
                      <a:lnTo>
                        <a:pt x="13" y="86"/>
                      </a:lnTo>
                      <a:lnTo>
                        <a:pt x="13" y="85"/>
                      </a:lnTo>
                      <a:lnTo>
                        <a:pt x="13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11" y="86"/>
                      </a:lnTo>
                      <a:lnTo>
                        <a:pt x="11" y="86"/>
                      </a:lnTo>
                      <a:lnTo>
                        <a:pt x="10" y="86"/>
                      </a:lnTo>
                      <a:lnTo>
                        <a:pt x="10" y="86"/>
                      </a:lnTo>
                      <a:lnTo>
                        <a:pt x="10" y="86"/>
                      </a:lnTo>
                      <a:lnTo>
                        <a:pt x="9" y="86"/>
                      </a:lnTo>
                      <a:lnTo>
                        <a:pt x="9" y="86"/>
                      </a:lnTo>
                      <a:lnTo>
                        <a:pt x="8" y="86"/>
                      </a:lnTo>
                      <a:lnTo>
                        <a:pt x="8" y="85"/>
                      </a:lnTo>
                      <a:lnTo>
                        <a:pt x="8" y="86"/>
                      </a:lnTo>
                      <a:lnTo>
                        <a:pt x="7" y="86"/>
                      </a:lnTo>
                      <a:lnTo>
                        <a:pt x="7" y="86"/>
                      </a:lnTo>
                      <a:lnTo>
                        <a:pt x="6" y="86"/>
                      </a:lnTo>
                      <a:lnTo>
                        <a:pt x="6" y="86"/>
                      </a:lnTo>
                      <a:lnTo>
                        <a:pt x="5" y="86"/>
                      </a:lnTo>
                      <a:lnTo>
                        <a:pt x="5" y="86"/>
                      </a:lnTo>
                      <a:lnTo>
                        <a:pt x="4" y="86"/>
                      </a:lnTo>
                      <a:lnTo>
                        <a:pt x="4" y="86"/>
                      </a:lnTo>
                      <a:lnTo>
                        <a:pt x="4" y="86"/>
                      </a:lnTo>
                      <a:lnTo>
                        <a:pt x="3" y="86"/>
                      </a:lnTo>
                      <a:lnTo>
                        <a:pt x="3" y="86"/>
                      </a:lnTo>
                      <a:lnTo>
                        <a:pt x="3" y="87"/>
                      </a:lnTo>
                      <a:lnTo>
                        <a:pt x="3" y="87"/>
                      </a:lnTo>
                      <a:lnTo>
                        <a:pt x="2" y="88"/>
                      </a:lnTo>
                      <a:lnTo>
                        <a:pt x="2" y="88"/>
                      </a:lnTo>
                      <a:lnTo>
                        <a:pt x="1" y="88"/>
                      </a:lnTo>
                      <a:lnTo>
                        <a:pt x="1" y="88"/>
                      </a:lnTo>
                      <a:lnTo>
                        <a:pt x="1" y="88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85"/>
                      </a:lnTo>
                      <a:lnTo>
                        <a:pt x="1" y="85"/>
                      </a:lnTo>
                      <a:lnTo>
                        <a:pt x="1" y="84"/>
                      </a:lnTo>
                      <a:lnTo>
                        <a:pt x="1" y="84"/>
                      </a:lnTo>
                      <a:lnTo>
                        <a:pt x="3" y="84"/>
                      </a:lnTo>
                      <a:lnTo>
                        <a:pt x="4" y="84"/>
                      </a:lnTo>
                      <a:lnTo>
                        <a:pt x="5" y="85"/>
                      </a:lnTo>
                      <a:lnTo>
                        <a:pt x="5" y="85"/>
                      </a:lnTo>
                      <a:lnTo>
                        <a:pt x="6" y="85"/>
                      </a:lnTo>
                      <a:lnTo>
                        <a:pt x="7" y="85"/>
                      </a:lnTo>
                      <a:lnTo>
                        <a:pt x="8" y="84"/>
                      </a:lnTo>
                      <a:lnTo>
                        <a:pt x="9" y="82"/>
                      </a:lnTo>
                      <a:lnTo>
                        <a:pt x="9" y="82"/>
                      </a:lnTo>
                      <a:lnTo>
                        <a:pt x="10" y="80"/>
                      </a:lnTo>
                      <a:lnTo>
                        <a:pt x="10" y="79"/>
                      </a:lnTo>
                      <a:lnTo>
                        <a:pt x="11" y="78"/>
                      </a:lnTo>
                      <a:lnTo>
                        <a:pt x="13" y="77"/>
                      </a:lnTo>
                      <a:lnTo>
                        <a:pt x="14" y="76"/>
                      </a:lnTo>
                      <a:lnTo>
                        <a:pt x="14" y="77"/>
                      </a:lnTo>
                      <a:lnTo>
                        <a:pt x="15" y="77"/>
                      </a:lnTo>
                      <a:lnTo>
                        <a:pt x="17" y="77"/>
                      </a:lnTo>
                      <a:lnTo>
                        <a:pt x="18" y="78"/>
                      </a:lnTo>
                      <a:lnTo>
                        <a:pt x="18" y="79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21" y="81"/>
                      </a:lnTo>
                      <a:lnTo>
                        <a:pt x="21" y="80"/>
                      </a:lnTo>
                      <a:lnTo>
                        <a:pt x="22" y="79"/>
                      </a:lnTo>
                      <a:lnTo>
                        <a:pt x="22" y="78"/>
                      </a:lnTo>
                      <a:lnTo>
                        <a:pt x="22" y="77"/>
                      </a:lnTo>
                      <a:lnTo>
                        <a:pt x="22" y="77"/>
                      </a:lnTo>
                      <a:lnTo>
                        <a:pt x="22" y="76"/>
                      </a:lnTo>
                      <a:lnTo>
                        <a:pt x="23" y="76"/>
                      </a:lnTo>
                      <a:lnTo>
                        <a:pt x="25" y="75"/>
                      </a:lnTo>
                      <a:lnTo>
                        <a:pt x="26" y="75"/>
                      </a:lnTo>
                      <a:lnTo>
                        <a:pt x="28" y="76"/>
                      </a:lnTo>
                      <a:lnTo>
                        <a:pt x="29" y="76"/>
                      </a:lnTo>
                      <a:lnTo>
                        <a:pt x="29" y="76"/>
                      </a:lnTo>
                      <a:lnTo>
                        <a:pt x="29" y="76"/>
                      </a:lnTo>
                      <a:lnTo>
                        <a:pt x="30" y="77"/>
                      </a:lnTo>
                      <a:lnTo>
                        <a:pt x="30" y="77"/>
                      </a:lnTo>
                      <a:lnTo>
                        <a:pt x="31" y="77"/>
                      </a:lnTo>
                      <a:lnTo>
                        <a:pt x="31" y="76"/>
                      </a:lnTo>
                      <a:lnTo>
                        <a:pt x="32" y="76"/>
                      </a:lnTo>
                      <a:lnTo>
                        <a:pt x="32" y="76"/>
                      </a:lnTo>
                      <a:lnTo>
                        <a:pt x="32" y="75"/>
                      </a:lnTo>
                      <a:lnTo>
                        <a:pt x="32" y="74"/>
                      </a:lnTo>
                      <a:lnTo>
                        <a:pt x="32" y="74"/>
                      </a:lnTo>
                      <a:lnTo>
                        <a:pt x="31" y="73"/>
                      </a:lnTo>
                      <a:lnTo>
                        <a:pt x="30" y="73"/>
                      </a:lnTo>
                      <a:lnTo>
                        <a:pt x="29" y="72"/>
                      </a:lnTo>
                      <a:lnTo>
                        <a:pt x="27" y="71"/>
                      </a:lnTo>
                      <a:lnTo>
                        <a:pt x="26" y="70"/>
                      </a:lnTo>
                      <a:lnTo>
                        <a:pt x="25" y="70"/>
                      </a:lnTo>
                      <a:lnTo>
                        <a:pt x="25" y="69"/>
                      </a:lnTo>
                      <a:lnTo>
                        <a:pt x="26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8" y="68"/>
                      </a:lnTo>
                      <a:lnTo>
                        <a:pt x="28" y="68"/>
                      </a:lnTo>
                      <a:lnTo>
                        <a:pt x="29" y="68"/>
                      </a:lnTo>
                      <a:lnTo>
                        <a:pt x="30" y="68"/>
                      </a:lnTo>
                      <a:lnTo>
                        <a:pt x="31" y="69"/>
                      </a:lnTo>
                      <a:lnTo>
                        <a:pt x="32" y="69"/>
                      </a:lnTo>
                      <a:lnTo>
                        <a:pt x="32" y="70"/>
                      </a:lnTo>
                      <a:lnTo>
                        <a:pt x="32" y="70"/>
                      </a:lnTo>
                      <a:lnTo>
                        <a:pt x="33" y="70"/>
                      </a:lnTo>
                      <a:lnTo>
                        <a:pt x="33" y="70"/>
                      </a:lnTo>
                      <a:lnTo>
                        <a:pt x="34" y="70"/>
                      </a:lnTo>
                      <a:lnTo>
                        <a:pt x="34" y="70"/>
                      </a:lnTo>
                      <a:lnTo>
                        <a:pt x="35" y="70"/>
                      </a:lnTo>
                      <a:lnTo>
                        <a:pt x="35" y="68"/>
                      </a:lnTo>
                      <a:lnTo>
                        <a:pt x="35" y="68"/>
                      </a:lnTo>
                      <a:lnTo>
                        <a:pt x="35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7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9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2" y="67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3" y="65"/>
                      </a:lnTo>
                      <a:lnTo>
                        <a:pt x="44" y="63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5" y="59"/>
                      </a:lnTo>
                      <a:lnTo>
                        <a:pt x="44" y="58"/>
                      </a:lnTo>
                      <a:lnTo>
                        <a:pt x="44" y="57"/>
                      </a:lnTo>
                      <a:lnTo>
                        <a:pt x="44" y="56"/>
                      </a:lnTo>
                      <a:lnTo>
                        <a:pt x="44" y="56"/>
                      </a:lnTo>
                      <a:lnTo>
                        <a:pt x="44" y="55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45" y="53"/>
                      </a:lnTo>
                      <a:lnTo>
                        <a:pt x="46" y="53"/>
                      </a:lnTo>
                      <a:lnTo>
                        <a:pt x="46" y="53"/>
                      </a:lnTo>
                      <a:lnTo>
                        <a:pt x="47" y="53"/>
                      </a:lnTo>
                      <a:lnTo>
                        <a:pt x="47" y="53"/>
                      </a:lnTo>
                      <a:lnTo>
                        <a:pt x="48" y="53"/>
                      </a:lnTo>
                      <a:lnTo>
                        <a:pt x="49" y="53"/>
                      </a:lnTo>
                      <a:lnTo>
                        <a:pt x="49" y="53"/>
                      </a:lnTo>
                      <a:lnTo>
                        <a:pt x="50" y="53"/>
                      </a:lnTo>
                      <a:lnTo>
                        <a:pt x="50" y="52"/>
                      </a:lnTo>
                      <a:lnTo>
                        <a:pt x="51" y="52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50"/>
                      </a:lnTo>
                      <a:lnTo>
                        <a:pt x="51" y="50"/>
                      </a:lnTo>
                      <a:lnTo>
                        <a:pt x="51" y="49"/>
                      </a:lnTo>
                      <a:lnTo>
                        <a:pt x="51" y="49"/>
                      </a:lnTo>
                      <a:lnTo>
                        <a:pt x="52" y="47"/>
                      </a:lnTo>
                      <a:lnTo>
                        <a:pt x="52" y="46"/>
                      </a:lnTo>
                      <a:lnTo>
                        <a:pt x="53" y="44"/>
                      </a:lnTo>
                      <a:lnTo>
                        <a:pt x="53" y="43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5" y="42"/>
                      </a:lnTo>
                      <a:lnTo>
                        <a:pt x="55" y="43"/>
                      </a:lnTo>
                      <a:lnTo>
                        <a:pt x="56" y="43"/>
                      </a:lnTo>
                      <a:lnTo>
                        <a:pt x="56" y="44"/>
                      </a:lnTo>
                      <a:lnTo>
                        <a:pt x="56" y="45"/>
                      </a:lnTo>
                      <a:lnTo>
                        <a:pt x="56" y="47"/>
                      </a:lnTo>
                      <a:lnTo>
                        <a:pt x="57" y="47"/>
                      </a:lnTo>
                      <a:lnTo>
                        <a:pt x="57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9" y="48"/>
                      </a:lnTo>
                      <a:lnTo>
                        <a:pt x="59" y="48"/>
                      </a:lnTo>
                      <a:lnTo>
                        <a:pt x="60" y="47"/>
                      </a:lnTo>
                      <a:lnTo>
                        <a:pt x="60" y="47"/>
                      </a:lnTo>
                      <a:lnTo>
                        <a:pt x="60" y="47"/>
                      </a:lnTo>
                      <a:lnTo>
                        <a:pt x="61" y="46"/>
                      </a:lnTo>
                      <a:lnTo>
                        <a:pt x="61" y="46"/>
                      </a:lnTo>
                      <a:lnTo>
                        <a:pt x="62" y="46"/>
                      </a:lnTo>
                      <a:lnTo>
                        <a:pt x="63" y="46"/>
                      </a:lnTo>
                      <a:lnTo>
                        <a:pt x="64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7" y="47"/>
                      </a:lnTo>
                      <a:lnTo>
                        <a:pt x="68" y="47"/>
                      </a:lnTo>
                      <a:lnTo>
                        <a:pt x="68" y="47"/>
                      </a:lnTo>
                      <a:lnTo>
                        <a:pt x="69" y="47"/>
                      </a:lnTo>
                      <a:lnTo>
                        <a:pt x="69" y="46"/>
                      </a:lnTo>
                      <a:lnTo>
                        <a:pt x="69" y="46"/>
                      </a:lnTo>
                      <a:lnTo>
                        <a:pt x="69" y="45"/>
                      </a:lnTo>
                      <a:lnTo>
                        <a:pt x="68" y="44"/>
                      </a:lnTo>
                      <a:lnTo>
                        <a:pt x="68" y="42"/>
                      </a:lnTo>
                      <a:lnTo>
                        <a:pt x="68" y="42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0"/>
                      </a:lnTo>
                      <a:lnTo>
                        <a:pt x="69" y="40"/>
                      </a:lnTo>
                      <a:lnTo>
                        <a:pt x="69" y="40"/>
                      </a:lnTo>
                      <a:lnTo>
                        <a:pt x="70" y="40"/>
                      </a:lnTo>
                      <a:lnTo>
                        <a:pt x="70" y="41"/>
                      </a:lnTo>
                      <a:lnTo>
                        <a:pt x="70" y="41"/>
                      </a:lnTo>
                      <a:lnTo>
                        <a:pt x="71" y="43"/>
                      </a:lnTo>
                      <a:lnTo>
                        <a:pt x="71" y="43"/>
                      </a:lnTo>
                      <a:lnTo>
                        <a:pt x="71" y="44"/>
                      </a:lnTo>
                      <a:lnTo>
                        <a:pt x="72" y="44"/>
                      </a:lnTo>
                      <a:lnTo>
                        <a:pt x="73" y="44"/>
                      </a:lnTo>
                      <a:lnTo>
                        <a:pt x="73" y="44"/>
                      </a:lnTo>
                      <a:lnTo>
                        <a:pt x="73" y="44"/>
                      </a:lnTo>
                      <a:lnTo>
                        <a:pt x="74" y="43"/>
                      </a:lnTo>
                      <a:lnTo>
                        <a:pt x="74" y="43"/>
                      </a:lnTo>
                      <a:lnTo>
                        <a:pt x="74" y="42"/>
                      </a:lnTo>
                      <a:lnTo>
                        <a:pt x="75" y="41"/>
                      </a:lnTo>
                      <a:lnTo>
                        <a:pt x="75" y="41"/>
                      </a:lnTo>
                      <a:lnTo>
                        <a:pt x="75" y="40"/>
                      </a:lnTo>
                      <a:lnTo>
                        <a:pt x="76" y="39"/>
                      </a:lnTo>
                      <a:lnTo>
                        <a:pt x="77" y="37"/>
                      </a:lnTo>
                      <a:lnTo>
                        <a:pt x="77" y="37"/>
                      </a:lnTo>
                      <a:lnTo>
                        <a:pt x="77" y="36"/>
                      </a:lnTo>
                      <a:lnTo>
                        <a:pt x="77" y="35"/>
                      </a:lnTo>
                      <a:lnTo>
                        <a:pt x="77" y="35"/>
                      </a:lnTo>
                      <a:lnTo>
                        <a:pt x="78" y="35"/>
                      </a:lnTo>
                      <a:lnTo>
                        <a:pt x="78" y="35"/>
                      </a:lnTo>
                      <a:lnTo>
                        <a:pt x="79" y="35"/>
                      </a:lnTo>
                      <a:lnTo>
                        <a:pt x="80" y="35"/>
                      </a:lnTo>
                      <a:lnTo>
                        <a:pt x="80" y="36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3" y="40"/>
                      </a:lnTo>
                      <a:lnTo>
                        <a:pt x="83" y="40"/>
                      </a:lnTo>
                      <a:lnTo>
                        <a:pt x="83" y="40"/>
                      </a:lnTo>
                      <a:lnTo>
                        <a:pt x="83" y="40"/>
                      </a:lnTo>
                      <a:lnTo>
                        <a:pt x="84" y="40"/>
                      </a:lnTo>
                      <a:lnTo>
                        <a:pt x="84" y="40"/>
                      </a:lnTo>
                      <a:lnTo>
                        <a:pt x="84" y="39"/>
                      </a:lnTo>
                      <a:lnTo>
                        <a:pt x="85" y="38"/>
                      </a:lnTo>
                      <a:lnTo>
                        <a:pt x="85" y="38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7" y="37"/>
                      </a:lnTo>
                      <a:lnTo>
                        <a:pt x="88" y="37"/>
                      </a:lnTo>
                      <a:lnTo>
                        <a:pt x="89" y="37"/>
                      </a:lnTo>
                      <a:lnTo>
                        <a:pt x="90" y="37"/>
                      </a:lnTo>
                      <a:lnTo>
                        <a:pt x="90" y="37"/>
                      </a:lnTo>
                      <a:lnTo>
                        <a:pt x="91" y="37"/>
                      </a:lnTo>
                      <a:lnTo>
                        <a:pt x="91" y="37"/>
                      </a:lnTo>
                      <a:lnTo>
                        <a:pt x="92" y="37"/>
                      </a:lnTo>
                      <a:lnTo>
                        <a:pt x="93" y="37"/>
                      </a:lnTo>
                      <a:lnTo>
                        <a:pt x="93" y="36"/>
                      </a:lnTo>
                      <a:lnTo>
                        <a:pt x="93" y="35"/>
                      </a:lnTo>
                      <a:lnTo>
                        <a:pt x="92" y="35"/>
                      </a:lnTo>
                      <a:lnTo>
                        <a:pt x="92" y="35"/>
                      </a:lnTo>
                      <a:lnTo>
                        <a:pt x="91" y="34"/>
                      </a:lnTo>
                      <a:lnTo>
                        <a:pt x="90" y="33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0" y="31"/>
                      </a:lnTo>
                      <a:lnTo>
                        <a:pt x="91" y="31"/>
                      </a:lnTo>
                      <a:lnTo>
                        <a:pt x="92" y="31"/>
                      </a:lnTo>
                      <a:lnTo>
                        <a:pt x="93" y="31"/>
                      </a:lnTo>
                      <a:lnTo>
                        <a:pt x="93" y="31"/>
                      </a:lnTo>
                      <a:lnTo>
                        <a:pt x="93" y="31"/>
                      </a:lnTo>
                      <a:lnTo>
                        <a:pt x="93" y="31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0"/>
                      </a:lnTo>
                      <a:lnTo>
                        <a:pt x="94" y="30"/>
                      </a:lnTo>
                      <a:lnTo>
                        <a:pt x="95" y="30"/>
                      </a:lnTo>
                      <a:lnTo>
                        <a:pt x="95" y="30"/>
                      </a:lnTo>
                      <a:lnTo>
                        <a:pt x="95" y="30"/>
                      </a:lnTo>
                      <a:lnTo>
                        <a:pt x="96" y="30"/>
                      </a:lnTo>
                      <a:lnTo>
                        <a:pt x="97" y="30"/>
                      </a:lnTo>
                      <a:lnTo>
                        <a:pt x="98" y="31"/>
                      </a:lnTo>
                      <a:lnTo>
                        <a:pt x="98" y="31"/>
                      </a:lnTo>
                      <a:lnTo>
                        <a:pt x="99" y="32"/>
                      </a:lnTo>
                      <a:lnTo>
                        <a:pt x="100" y="34"/>
                      </a:lnTo>
                      <a:lnTo>
                        <a:pt x="101" y="36"/>
                      </a:lnTo>
                      <a:lnTo>
                        <a:pt x="102" y="36"/>
                      </a:lnTo>
                      <a:lnTo>
                        <a:pt x="103" y="36"/>
                      </a:lnTo>
                      <a:lnTo>
                        <a:pt x="103" y="36"/>
                      </a:lnTo>
                      <a:lnTo>
                        <a:pt x="103" y="36"/>
                      </a:lnTo>
                      <a:lnTo>
                        <a:pt x="103" y="35"/>
                      </a:lnTo>
                      <a:lnTo>
                        <a:pt x="104" y="35"/>
                      </a:lnTo>
                      <a:lnTo>
                        <a:pt x="104" y="34"/>
                      </a:lnTo>
                      <a:lnTo>
                        <a:pt x="104" y="34"/>
                      </a:lnTo>
                      <a:lnTo>
                        <a:pt x="103" y="33"/>
                      </a:lnTo>
                      <a:lnTo>
                        <a:pt x="103" y="32"/>
                      </a:lnTo>
                      <a:lnTo>
                        <a:pt x="103" y="31"/>
                      </a:lnTo>
                      <a:lnTo>
                        <a:pt x="103" y="30"/>
                      </a:lnTo>
                      <a:lnTo>
                        <a:pt x="103" y="30"/>
                      </a:lnTo>
                      <a:lnTo>
                        <a:pt x="103" y="30"/>
                      </a:lnTo>
                      <a:lnTo>
                        <a:pt x="103" y="30"/>
                      </a:lnTo>
                      <a:lnTo>
                        <a:pt x="103" y="29"/>
                      </a:lnTo>
                      <a:lnTo>
                        <a:pt x="104" y="29"/>
                      </a:lnTo>
                      <a:lnTo>
                        <a:pt x="104" y="30"/>
                      </a:lnTo>
                      <a:lnTo>
                        <a:pt x="104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6" y="31"/>
                      </a:lnTo>
                      <a:lnTo>
                        <a:pt x="108" y="34"/>
                      </a:lnTo>
                      <a:lnTo>
                        <a:pt x="108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10" y="34"/>
                      </a:lnTo>
                      <a:lnTo>
                        <a:pt x="110" y="33"/>
                      </a:lnTo>
                      <a:lnTo>
                        <a:pt x="110" y="33"/>
                      </a:lnTo>
                      <a:lnTo>
                        <a:pt x="111" y="33"/>
                      </a:lnTo>
                      <a:lnTo>
                        <a:pt x="111" y="32"/>
                      </a:lnTo>
                      <a:lnTo>
                        <a:pt x="111" y="32"/>
                      </a:lnTo>
                      <a:lnTo>
                        <a:pt x="111" y="31"/>
                      </a:lnTo>
                      <a:lnTo>
                        <a:pt x="111" y="30"/>
                      </a:lnTo>
                      <a:lnTo>
                        <a:pt x="111" y="29"/>
                      </a:lnTo>
                      <a:lnTo>
                        <a:pt x="111" y="29"/>
                      </a:lnTo>
                      <a:lnTo>
                        <a:pt x="112" y="29"/>
                      </a:lnTo>
                      <a:lnTo>
                        <a:pt x="112" y="28"/>
                      </a:lnTo>
                      <a:lnTo>
                        <a:pt x="113" y="28"/>
                      </a:lnTo>
                      <a:lnTo>
                        <a:pt x="113" y="28"/>
                      </a:lnTo>
                      <a:lnTo>
                        <a:pt x="115" y="28"/>
                      </a:lnTo>
                      <a:lnTo>
                        <a:pt x="115" y="28"/>
                      </a:lnTo>
                      <a:lnTo>
                        <a:pt x="115" y="28"/>
                      </a:lnTo>
                      <a:lnTo>
                        <a:pt x="115" y="27"/>
                      </a:lnTo>
                      <a:lnTo>
                        <a:pt x="116" y="27"/>
                      </a:lnTo>
                      <a:lnTo>
                        <a:pt x="116" y="27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5"/>
                      </a:lnTo>
                      <a:lnTo>
                        <a:pt x="116" y="24"/>
                      </a:lnTo>
                      <a:lnTo>
                        <a:pt x="117" y="22"/>
                      </a:lnTo>
                      <a:lnTo>
                        <a:pt x="117" y="21"/>
                      </a:lnTo>
                      <a:lnTo>
                        <a:pt x="118" y="19"/>
                      </a:lnTo>
                      <a:lnTo>
                        <a:pt x="118" y="19"/>
                      </a:lnTo>
                      <a:lnTo>
                        <a:pt x="118" y="18"/>
                      </a:lnTo>
                      <a:lnTo>
                        <a:pt x="118" y="17"/>
                      </a:lnTo>
                      <a:lnTo>
                        <a:pt x="118" y="17"/>
                      </a:lnTo>
                      <a:lnTo>
                        <a:pt x="119" y="16"/>
                      </a:lnTo>
                      <a:lnTo>
                        <a:pt x="119" y="15"/>
                      </a:lnTo>
                      <a:lnTo>
                        <a:pt x="120" y="15"/>
                      </a:lnTo>
                      <a:lnTo>
                        <a:pt x="120" y="14"/>
                      </a:lnTo>
                      <a:lnTo>
                        <a:pt x="120" y="14"/>
                      </a:lnTo>
                      <a:lnTo>
                        <a:pt x="121" y="14"/>
                      </a:lnTo>
                      <a:lnTo>
                        <a:pt x="121" y="14"/>
                      </a:lnTo>
                      <a:lnTo>
                        <a:pt x="122" y="14"/>
                      </a:lnTo>
                      <a:lnTo>
                        <a:pt x="122" y="15"/>
                      </a:lnTo>
                      <a:lnTo>
                        <a:pt x="122" y="16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8"/>
                      </a:lnTo>
                      <a:lnTo>
                        <a:pt x="122" y="18"/>
                      </a:lnTo>
                      <a:lnTo>
                        <a:pt x="123" y="19"/>
                      </a:lnTo>
                      <a:lnTo>
                        <a:pt x="123" y="19"/>
                      </a:lnTo>
                      <a:lnTo>
                        <a:pt x="124" y="19"/>
                      </a:lnTo>
                      <a:lnTo>
                        <a:pt x="125" y="19"/>
                      </a:lnTo>
                      <a:lnTo>
                        <a:pt x="127" y="19"/>
                      </a:lnTo>
                      <a:lnTo>
                        <a:pt x="128" y="19"/>
                      </a:lnTo>
                      <a:lnTo>
                        <a:pt x="129" y="19"/>
                      </a:lnTo>
                      <a:lnTo>
                        <a:pt x="130" y="18"/>
                      </a:lnTo>
                      <a:lnTo>
                        <a:pt x="131" y="18"/>
                      </a:lnTo>
                      <a:lnTo>
                        <a:pt x="131" y="17"/>
                      </a:lnTo>
                      <a:lnTo>
                        <a:pt x="132" y="16"/>
                      </a:lnTo>
                      <a:lnTo>
                        <a:pt x="132" y="15"/>
                      </a:lnTo>
                      <a:lnTo>
                        <a:pt x="132" y="15"/>
                      </a:lnTo>
                      <a:lnTo>
                        <a:pt x="133" y="15"/>
                      </a:lnTo>
                      <a:lnTo>
                        <a:pt x="133" y="15"/>
                      </a:lnTo>
                      <a:lnTo>
                        <a:pt x="134" y="14"/>
                      </a:lnTo>
                      <a:lnTo>
                        <a:pt x="135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6" y="13"/>
                      </a:lnTo>
                      <a:lnTo>
                        <a:pt x="137" y="13"/>
                      </a:lnTo>
                      <a:lnTo>
                        <a:pt x="137" y="12"/>
                      </a:lnTo>
                      <a:lnTo>
                        <a:pt x="137" y="11"/>
                      </a:lnTo>
                      <a:lnTo>
                        <a:pt x="137" y="11"/>
                      </a:lnTo>
                      <a:lnTo>
                        <a:pt x="137" y="10"/>
                      </a:lnTo>
                      <a:lnTo>
                        <a:pt x="137" y="10"/>
                      </a:lnTo>
                      <a:lnTo>
                        <a:pt x="137" y="9"/>
                      </a:lnTo>
                      <a:lnTo>
                        <a:pt x="137" y="8"/>
                      </a:lnTo>
                      <a:lnTo>
                        <a:pt x="138" y="8"/>
                      </a:lnTo>
                      <a:lnTo>
                        <a:pt x="138" y="7"/>
                      </a:lnTo>
                      <a:lnTo>
                        <a:pt x="139" y="7"/>
                      </a:lnTo>
                      <a:lnTo>
                        <a:pt x="140" y="7"/>
                      </a:lnTo>
                      <a:lnTo>
                        <a:pt x="141" y="7"/>
                      </a:lnTo>
                      <a:lnTo>
                        <a:pt x="141" y="8"/>
                      </a:lnTo>
                      <a:lnTo>
                        <a:pt x="142" y="8"/>
                      </a:lnTo>
                      <a:lnTo>
                        <a:pt x="142" y="7"/>
                      </a:lnTo>
                      <a:lnTo>
                        <a:pt x="142" y="7"/>
                      </a:lnTo>
                      <a:lnTo>
                        <a:pt x="142" y="7"/>
                      </a:lnTo>
                      <a:lnTo>
                        <a:pt x="142" y="7"/>
                      </a:lnTo>
                      <a:lnTo>
                        <a:pt x="142" y="6"/>
                      </a:lnTo>
                      <a:lnTo>
                        <a:pt x="142" y="5"/>
                      </a:lnTo>
                      <a:lnTo>
                        <a:pt x="142" y="4"/>
                      </a:lnTo>
                      <a:lnTo>
                        <a:pt x="143" y="4"/>
                      </a:lnTo>
                      <a:lnTo>
                        <a:pt x="143" y="3"/>
                      </a:lnTo>
                      <a:lnTo>
                        <a:pt x="144" y="3"/>
                      </a:lnTo>
                      <a:lnTo>
                        <a:pt x="145" y="4"/>
                      </a:lnTo>
                      <a:lnTo>
                        <a:pt x="145" y="4"/>
                      </a:lnTo>
                      <a:lnTo>
                        <a:pt x="146" y="4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9" y="6"/>
                      </a:lnTo>
                      <a:lnTo>
                        <a:pt x="149" y="6"/>
                      </a:lnTo>
                      <a:lnTo>
                        <a:pt x="150" y="4"/>
                      </a:lnTo>
                      <a:lnTo>
                        <a:pt x="150" y="4"/>
                      </a:lnTo>
                      <a:lnTo>
                        <a:pt x="150" y="4"/>
                      </a:lnTo>
                      <a:lnTo>
                        <a:pt x="150" y="3"/>
                      </a:lnTo>
                      <a:lnTo>
                        <a:pt x="150" y="3"/>
                      </a:lnTo>
                      <a:lnTo>
                        <a:pt x="150" y="2"/>
                      </a:lnTo>
                      <a:lnTo>
                        <a:pt x="150" y="1"/>
                      </a:lnTo>
                      <a:lnTo>
                        <a:pt x="151" y="1"/>
                      </a:lnTo>
                      <a:lnTo>
                        <a:pt x="151" y="0"/>
                      </a:lnTo>
                      <a:lnTo>
                        <a:pt x="152" y="0"/>
                      </a:lnTo>
                      <a:lnTo>
                        <a:pt x="152" y="1"/>
                      </a:lnTo>
                      <a:lnTo>
                        <a:pt x="153" y="1"/>
                      </a:lnTo>
                      <a:lnTo>
                        <a:pt x="153" y="2"/>
                      </a:lnTo>
                      <a:lnTo>
                        <a:pt x="153" y="3"/>
                      </a:lnTo>
                      <a:lnTo>
                        <a:pt x="154" y="4"/>
                      </a:lnTo>
                      <a:lnTo>
                        <a:pt x="154" y="4"/>
                      </a:lnTo>
                      <a:lnTo>
                        <a:pt x="155" y="5"/>
                      </a:lnTo>
                      <a:close/>
                    </a:path>
                  </a:pathLst>
                </a:custGeom>
                <a:solidFill>
                  <a:srgbClr val="B2D6A8"/>
                </a:solidFill>
                <a:ln w="3175">
                  <a:solidFill>
                    <a:schemeClr val="bg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1" name="Freeform 96">
                  <a:extLst>
                    <a:ext uri="{FF2B5EF4-FFF2-40B4-BE49-F238E27FC236}">
                      <a16:creationId xmlns:a16="http://schemas.microsoft.com/office/drawing/2014/main" xmlns="" id="{C13ECF23-3EAE-408B-A3A7-A1FD1F9BF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35725" y="5686426"/>
                  <a:ext cx="350838" cy="188913"/>
                </a:xfrm>
                <a:custGeom>
                  <a:avLst/>
                  <a:gdLst>
                    <a:gd name="T0" fmla="*/ 59 w 221"/>
                    <a:gd name="T1" fmla="*/ 47 h 119"/>
                    <a:gd name="T2" fmla="*/ 53 w 221"/>
                    <a:gd name="T3" fmla="*/ 41 h 119"/>
                    <a:gd name="T4" fmla="*/ 44 w 221"/>
                    <a:gd name="T5" fmla="*/ 36 h 119"/>
                    <a:gd name="T6" fmla="*/ 36 w 221"/>
                    <a:gd name="T7" fmla="*/ 33 h 119"/>
                    <a:gd name="T8" fmla="*/ 26 w 221"/>
                    <a:gd name="T9" fmla="*/ 31 h 119"/>
                    <a:gd name="T10" fmla="*/ 20 w 221"/>
                    <a:gd name="T11" fmla="*/ 24 h 119"/>
                    <a:gd name="T12" fmla="*/ 11 w 221"/>
                    <a:gd name="T13" fmla="*/ 18 h 119"/>
                    <a:gd name="T14" fmla="*/ 8 w 221"/>
                    <a:gd name="T15" fmla="*/ 11 h 119"/>
                    <a:gd name="T16" fmla="*/ 1 w 221"/>
                    <a:gd name="T17" fmla="*/ 3 h 119"/>
                    <a:gd name="T18" fmla="*/ 9 w 221"/>
                    <a:gd name="T19" fmla="*/ 0 h 119"/>
                    <a:gd name="T20" fmla="*/ 20 w 221"/>
                    <a:gd name="T21" fmla="*/ 1 h 119"/>
                    <a:gd name="T22" fmla="*/ 25 w 221"/>
                    <a:gd name="T23" fmla="*/ 4 h 119"/>
                    <a:gd name="T24" fmla="*/ 33 w 221"/>
                    <a:gd name="T25" fmla="*/ 7 h 119"/>
                    <a:gd name="T26" fmla="*/ 39 w 221"/>
                    <a:gd name="T27" fmla="*/ 13 h 119"/>
                    <a:gd name="T28" fmla="*/ 47 w 221"/>
                    <a:gd name="T29" fmla="*/ 16 h 119"/>
                    <a:gd name="T30" fmla="*/ 56 w 221"/>
                    <a:gd name="T31" fmla="*/ 19 h 119"/>
                    <a:gd name="T32" fmla="*/ 67 w 221"/>
                    <a:gd name="T33" fmla="*/ 17 h 119"/>
                    <a:gd name="T34" fmla="*/ 76 w 221"/>
                    <a:gd name="T35" fmla="*/ 21 h 119"/>
                    <a:gd name="T36" fmla="*/ 86 w 221"/>
                    <a:gd name="T37" fmla="*/ 22 h 119"/>
                    <a:gd name="T38" fmla="*/ 95 w 221"/>
                    <a:gd name="T39" fmla="*/ 24 h 119"/>
                    <a:gd name="T40" fmla="*/ 104 w 221"/>
                    <a:gd name="T41" fmla="*/ 26 h 119"/>
                    <a:gd name="T42" fmla="*/ 112 w 221"/>
                    <a:gd name="T43" fmla="*/ 24 h 119"/>
                    <a:gd name="T44" fmla="*/ 122 w 221"/>
                    <a:gd name="T45" fmla="*/ 22 h 119"/>
                    <a:gd name="T46" fmla="*/ 130 w 221"/>
                    <a:gd name="T47" fmla="*/ 18 h 119"/>
                    <a:gd name="T48" fmla="*/ 142 w 221"/>
                    <a:gd name="T49" fmla="*/ 18 h 119"/>
                    <a:gd name="T50" fmla="*/ 151 w 221"/>
                    <a:gd name="T51" fmla="*/ 17 h 119"/>
                    <a:gd name="T52" fmla="*/ 157 w 221"/>
                    <a:gd name="T53" fmla="*/ 13 h 119"/>
                    <a:gd name="T54" fmla="*/ 164 w 221"/>
                    <a:gd name="T55" fmla="*/ 7 h 119"/>
                    <a:gd name="T56" fmla="*/ 172 w 221"/>
                    <a:gd name="T57" fmla="*/ 6 h 119"/>
                    <a:gd name="T58" fmla="*/ 179 w 221"/>
                    <a:gd name="T59" fmla="*/ 10 h 119"/>
                    <a:gd name="T60" fmla="*/ 188 w 221"/>
                    <a:gd name="T61" fmla="*/ 13 h 119"/>
                    <a:gd name="T62" fmla="*/ 196 w 221"/>
                    <a:gd name="T63" fmla="*/ 6 h 119"/>
                    <a:gd name="T64" fmla="*/ 204 w 221"/>
                    <a:gd name="T65" fmla="*/ 8 h 119"/>
                    <a:gd name="T66" fmla="*/ 210 w 221"/>
                    <a:gd name="T67" fmla="*/ 10 h 119"/>
                    <a:gd name="T68" fmla="*/ 215 w 221"/>
                    <a:gd name="T69" fmla="*/ 18 h 119"/>
                    <a:gd name="T70" fmla="*/ 221 w 221"/>
                    <a:gd name="T71" fmla="*/ 24 h 119"/>
                    <a:gd name="T72" fmla="*/ 217 w 221"/>
                    <a:gd name="T73" fmla="*/ 33 h 119"/>
                    <a:gd name="T74" fmla="*/ 214 w 221"/>
                    <a:gd name="T75" fmla="*/ 41 h 119"/>
                    <a:gd name="T76" fmla="*/ 215 w 221"/>
                    <a:gd name="T77" fmla="*/ 48 h 119"/>
                    <a:gd name="T78" fmla="*/ 209 w 221"/>
                    <a:gd name="T79" fmla="*/ 52 h 119"/>
                    <a:gd name="T80" fmla="*/ 202 w 221"/>
                    <a:gd name="T81" fmla="*/ 56 h 119"/>
                    <a:gd name="T82" fmla="*/ 196 w 221"/>
                    <a:gd name="T83" fmla="*/ 59 h 119"/>
                    <a:gd name="T84" fmla="*/ 193 w 221"/>
                    <a:gd name="T85" fmla="*/ 65 h 119"/>
                    <a:gd name="T86" fmla="*/ 187 w 221"/>
                    <a:gd name="T87" fmla="*/ 70 h 119"/>
                    <a:gd name="T88" fmla="*/ 180 w 221"/>
                    <a:gd name="T89" fmla="*/ 74 h 119"/>
                    <a:gd name="T90" fmla="*/ 177 w 221"/>
                    <a:gd name="T91" fmla="*/ 83 h 119"/>
                    <a:gd name="T92" fmla="*/ 171 w 221"/>
                    <a:gd name="T93" fmla="*/ 91 h 119"/>
                    <a:gd name="T94" fmla="*/ 166 w 221"/>
                    <a:gd name="T95" fmla="*/ 99 h 119"/>
                    <a:gd name="T96" fmla="*/ 164 w 221"/>
                    <a:gd name="T97" fmla="*/ 106 h 119"/>
                    <a:gd name="T98" fmla="*/ 159 w 221"/>
                    <a:gd name="T99" fmla="*/ 113 h 119"/>
                    <a:gd name="T100" fmla="*/ 153 w 221"/>
                    <a:gd name="T101" fmla="*/ 117 h 119"/>
                    <a:gd name="T102" fmla="*/ 144 w 221"/>
                    <a:gd name="T103" fmla="*/ 112 h 119"/>
                    <a:gd name="T104" fmla="*/ 139 w 221"/>
                    <a:gd name="T105" fmla="*/ 105 h 119"/>
                    <a:gd name="T106" fmla="*/ 131 w 221"/>
                    <a:gd name="T107" fmla="*/ 101 h 119"/>
                    <a:gd name="T108" fmla="*/ 125 w 221"/>
                    <a:gd name="T109" fmla="*/ 94 h 119"/>
                    <a:gd name="T110" fmla="*/ 122 w 221"/>
                    <a:gd name="T111" fmla="*/ 85 h 119"/>
                    <a:gd name="T112" fmla="*/ 118 w 221"/>
                    <a:gd name="T113" fmla="*/ 75 h 119"/>
                    <a:gd name="T114" fmla="*/ 110 w 221"/>
                    <a:gd name="T115" fmla="*/ 71 h 119"/>
                    <a:gd name="T116" fmla="*/ 104 w 221"/>
                    <a:gd name="T117" fmla="*/ 64 h 119"/>
                    <a:gd name="T118" fmla="*/ 94 w 221"/>
                    <a:gd name="T119" fmla="*/ 61 h 119"/>
                    <a:gd name="T120" fmla="*/ 84 w 221"/>
                    <a:gd name="T121" fmla="*/ 60 h 119"/>
                    <a:gd name="T122" fmla="*/ 74 w 221"/>
                    <a:gd name="T123" fmla="*/ 57 h 119"/>
                    <a:gd name="T124" fmla="*/ 65 w 221"/>
                    <a:gd name="T125" fmla="*/ 5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21" h="119">
                      <a:moveTo>
                        <a:pt x="62" y="53"/>
                      </a:moveTo>
                      <a:lnTo>
                        <a:pt x="62" y="53"/>
                      </a:lnTo>
                      <a:lnTo>
                        <a:pt x="62" y="53"/>
                      </a:lnTo>
                      <a:lnTo>
                        <a:pt x="61" y="53"/>
                      </a:lnTo>
                      <a:lnTo>
                        <a:pt x="61" y="53"/>
                      </a:lnTo>
                      <a:lnTo>
                        <a:pt x="61" y="53"/>
                      </a:lnTo>
                      <a:lnTo>
                        <a:pt x="61" y="52"/>
                      </a:lnTo>
                      <a:lnTo>
                        <a:pt x="60" y="52"/>
                      </a:lnTo>
                      <a:lnTo>
                        <a:pt x="60" y="52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1" y="51"/>
                      </a:lnTo>
                      <a:lnTo>
                        <a:pt x="61" y="50"/>
                      </a:lnTo>
                      <a:lnTo>
                        <a:pt x="61" y="50"/>
                      </a:lnTo>
                      <a:lnTo>
                        <a:pt x="60" y="50"/>
                      </a:lnTo>
                      <a:lnTo>
                        <a:pt x="60" y="49"/>
                      </a:lnTo>
                      <a:lnTo>
                        <a:pt x="60" y="49"/>
                      </a:lnTo>
                      <a:lnTo>
                        <a:pt x="60" y="49"/>
                      </a:lnTo>
                      <a:lnTo>
                        <a:pt x="59" y="49"/>
                      </a:lnTo>
                      <a:lnTo>
                        <a:pt x="59" y="48"/>
                      </a:lnTo>
                      <a:lnTo>
                        <a:pt x="59" y="48"/>
                      </a:lnTo>
                      <a:lnTo>
                        <a:pt x="59" y="48"/>
                      </a:lnTo>
                      <a:lnTo>
                        <a:pt x="59" y="48"/>
                      </a:lnTo>
                      <a:lnTo>
                        <a:pt x="59" y="47"/>
                      </a:lnTo>
                      <a:lnTo>
                        <a:pt x="59" y="47"/>
                      </a:lnTo>
                      <a:lnTo>
                        <a:pt x="59" y="47"/>
                      </a:lnTo>
                      <a:lnTo>
                        <a:pt x="59" y="47"/>
                      </a:lnTo>
                      <a:lnTo>
                        <a:pt x="59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7" y="45"/>
                      </a:lnTo>
                      <a:lnTo>
                        <a:pt x="57" y="45"/>
                      </a:lnTo>
                      <a:lnTo>
                        <a:pt x="57" y="44"/>
                      </a:lnTo>
                      <a:lnTo>
                        <a:pt x="57" y="44"/>
                      </a:lnTo>
                      <a:lnTo>
                        <a:pt x="57" y="44"/>
                      </a:lnTo>
                      <a:lnTo>
                        <a:pt x="56" y="44"/>
                      </a:lnTo>
                      <a:lnTo>
                        <a:pt x="56" y="44"/>
                      </a:lnTo>
                      <a:lnTo>
                        <a:pt x="55" y="44"/>
                      </a:lnTo>
                      <a:lnTo>
                        <a:pt x="55" y="44"/>
                      </a:lnTo>
                      <a:lnTo>
                        <a:pt x="54" y="44"/>
                      </a:lnTo>
                      <a:lnTo>
                        <a:pt x="54" y="44"/>
                      </a:lnTo>
                      <a:lnTo>
                        <a:pt x="54" y="44"/>
                      </a:lnTo>
                      <a:lnTo>
                        <a:pt x="54" y="43"/>
                      </a:lnTo>
                      <a:lnTo>
                        <a:pt x="54" y="43"/>
                      </a:lnTo>
                      <a:lnTo>
                        <a:pt x="54" y="43"/>
                      </a:lnTo>
                      <a:lnTo>
                        <a:pt x="54" y="43"/>
                      </a:lnTo>
                      <a:lnTo>
                        <a:pt x="53" y="43"/>
                      </a:lnTo>
                      <a:lnTo>
                        <a:pt x="53" y="42"/>
                      </a:lnTo>
                      <a:lnTo>
                        <a:pt x="53" y="42"/>
                      </a:lnTo>
                      <a:lnTo>
                        <a:pt x="53" y="42"/>
                      </a:lnTo>
                      <a:lnTo>
                        <a:pt x="53" y="41"/>
                      </a:lnTo>
                      <a:lnTo>
                        <a:pt x="53" y="41"/>
                      </a:lnTo>
                      <a:lnTo>
                        <a:pt x="53" y="41"/>
                      </a:lnTo>
                      <a:lnTo>
                        <a:pt x="52" y="41"/>
                      </a:lnTo>
                      <a:lnTo>
                        <a:pt x="52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0" y="40"/>
                      </a:lnTo>
                      <a:lnTo>
                        <a:pt x="50" y="39"/>
                      </a:lnTo>
                      <a:lnTo>
                        <a:pt x="50" y="39"/>
                      </a:lnTo>
                      <a:lnTo>
                        <a:pt x="49" y="39"/>
                      </a:lnTo>
                      <a:lnTo>
                        <a:pt x="49" y="40"/>
                      </a:lnTo>
                      <a:lnTo>
                        <a:pt x="49" y="40"/>
                      </a:lnTo>
                      <a:lnTo>
                        <a:pt x="48" y="40"/>
                      </a:lnTo>
                      <a:lnTo>
                        <a:pt x="48" y="39"/>
                      </a:lnTo>
                      <a:lnTo>
                        <a:pt x="48" y="39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46" y="37"/>
                      </a:lnTo>
                      <a:lnTo>
                        <a:pt x="46" y="37"/>
                      </a:lnTo>
                      <a:lnTo>
                        <a:pt x="45" y="37"/>
                      </a:lnTo>
                      <a:lnTo>
                        <a:pt x="45" y="37"/>
                      </a:lnTo>
                      <a:lnTo>
                        <a:pt x="45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3" y="36"/>
                      </a:lnTo>
                      <a:lnTo>
                        <a:pt x="43" y="36"/>
                      </a:lnTo>
                      <a:lnTo>
                        <a:pt x="43" y="36"/>
                      </a:lnTo>
                      <a:lnTo>
                        <a:pt x="42" y="36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1" y="37"/>
                      </a:lnTo>
                      <a:lnTo>
                        <a:pt x="41" y="37"/>
                      </a:lnTo>
                      <a:lnTo>
                        <a:pt x="41" y="37"/>
                      </a:lnTo>
                      <a:lnTo>
                        <a:pt x="41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5"/>
                      </a:lnTo>
                      <a:lnTo>
                        <a:pt x="39" y="35"/>
                      </a:lnTo>
                      <a:lnTo>
                        <a:pt x="39" y="35"/>
                      </a:lnTo>
                      <a:lnTo>
                        <a:pt x="39" y="35"/>
                      </a:lnTo>
                      <a:lnTo>
                        <a:pt x="38" y="35"/>
                      </a:lnTo>
                      <a:lnTo>
                        <a:pt x="38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6" y="33"/>
                      </a:lnTo>
                      <a:lnTo>
                        <a:pt x="36" y="33"/>
                      </a:lnTo>
                      <a:lnTo>
                        <a:pt x="36" y="33"/>
                      </a:lnTo>
                      <a:lnTo>
                        <a:pt x="35" y="33"/>
                      </a:lnTo>
                      <a:lnTo>
                        <a:pt x="35" y="33"/>
                      </a:lnTo>
                      <a:lnTo>
                        <a:pt x="34" y="33"/>
                      </a:lnTo>
                      <a:lnTo>
                        <a:pt x="34" y="33"/>
                      </a:lnTo>
                      <a:lnTo>
                        <a:pt x="34" y="33"/>
                      </a:lnTo>
                      <a:lnTo>
                        <a:pt x="33" y="33"/>
                      </a:lnTo>
                      <a:lnTo>
                        <a:pt x="33" y="33"/>
                      </a:lnTo>
                      <a:lnTo>
                        <a:pt x="33" y="33"/>
                      </a:lnTo>
                      <a:lnTo>
                        <a:pt x="32" y="33"/>
                      </a:lnTo>
                      <a:lnTo>
                        <a:pt x="32" y="33"/>
                      </a:lnTo>
                      <a:lnTo>
                        <a:pt x="31" y="33"/>
                      </a:lnTo>
                      <a:lnTo>
                        <a:pt x="31" y="33"/>
                      </a:lnTo>
                      <a:lnTo>
                        <a:pt x="31" y="33"/>
                      </a:lnTo>
                      <a:lnTo>
                        <a:pt x="31" y="33"/>
                      </a:lnTo>
                      <a:lnTo>
                        <a:pt x="30" y="33"/>
                      </a:lnTo>
                      <a:lnTo>
                        <a:pt x="30" y="33"/>
                      </a:lnTo>
                      <a:lnTo>
                        <a:pt x="29" y="33"/>
                      </a:lnTo>
                      <a:lnTo>
                        <a:pt x="29" y="33"/>
                      </a:lnTo>
                      <a:lnTo>
                        <a:pt x="28" y="33"/>
                      </a:lnTo>
                      <a:lnTo>
                        <a:pt x="28" y="32"/>
                      </a:lnTo>
                      <a:lnTo>
                        <a:pt x="27" y="32"/>
                      </a:lnTo>
                      <a:lnTo>
                        <a:pt x="27" y="32"/>
                      </a:lnTo>
                      <a:lnTo>
                        <a:pt x="27" y="32"/>
                      </a:lnTo>
                      <a:lnTo>
                        <a:pt x="27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0"/>
                      </a:lnTo>
                      <a:lnTo>
                        <a:pt x="26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4" y="29"/>
                      </a:lnTo>
                      <a:lnTo>
                        <a:pt x="23" y="29"/>
                      </a:lnTo>
                      <a:lnTo>
                        <a:pt x="23" y="29"/>
                      </a:lnTo>
                      <a:lnTo>
                        <a:pt x="23" y="29"/>
                      </a:lnTo>
                      <a:lnTo>
                        <a:pt x="23" y="28"/>
                      </a:lnTo>
                      <a:lnTo>
                        <a:pt x="22" y="28"/>
                      </a:lnTo>
                      <a:lnTo>
                        <a:pt x="22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6"/>
                      </a:lnTo>
                      <a:lnTo>
                        <a:pt x="21" y="26"/>
                      </a:lnTo>
                      <a:lnTo>
                        <a:pt x="20" y="26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9" y="24"/>
                      </a:lnTo>
                      <a:lnTo>
                        <a:pt x="19" y="24"/>
                      </a:lnTo>
                      <a:lnTo>
                        <a:pt x="18" y="23"/>
                      </a:lnTo>
                      <a:lnTo>
                        <a:pt x="18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6" y="23"/>
                      </a:lnTo>
                      <a:lnTo>
                        <a:pt x="16" y="23"/>
                      </a:lnTo>
                      <a:lnTo>
                        <a:pt x="16" y="23"/>
                      </a:lnTo>
                      <a:lnTo>
                        <a:pt x="16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4" y="22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9"/>
                      </a:lnTo>
                      <a:lnTo>
                        <a:pt x="13" y="19"/>
                      </a:lnTo>
                      <a:lnTo>
                        <a:pt x="13" y="18"/>
                      </a:lnTo>
                      <a:lnTo>
                        <a:pt x="13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9" y="16"/>
                      </a:lnTo>
                      <a:lnTo>
                        <a:pt x="9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5" y="10"/>
                      </a:lnTo>
                      <a:lnTo>
                        <a:pt x="5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3" y="1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5" y="4"/>
                      </a:lnTo>
                      <a:lnTo>
                        <a:pt x="25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7" y="3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9" y="3"/>
                      </a:lnTo>
                      <a:lnTo>
                        <a:pt x="29" y="3"/>
                      </a:lnTo>
                      <a:lnTo>
                        <a:pt x="29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31" y="5"/>
                      </a:lnTo>
                      <a:lnTo>
                        <a:pt x="31" y="5"/>
                      </a:lnTo>
                      <a:lnTo>
                        <a:pt x="32" y="5"/>
                      </a:lnTo>
                      <a:lnTo>
                        <a:pt x="32" y="5"/>
                      </a:lnTo>
                      <a:lnTo>
                        <a:pt x="32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7"/>
                      </a:lnTo>
                      <a:lnTo>
                        <a:pt x="33" y="7"/>
                      </a:lnTo>
                      <a:lnTo>
                        <a:pt x="33" y="7"/>
                      </a:lnTo>
                      <a:lnTo>
                        <a:pt x="33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5" y="7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7" y="9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1"/>
                      </a:lnTo>
                      <a:lnTo>
                        <a:pt x="38" y="11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9" y="13"/>
                      </a:lnTo>
                      <a:lnTo>
                        <a:pt x="39" y="13"/>
                      </a:lnTo>
                      <a:lnTo>
                        <a:pt x="39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5"/>
                      </a:lnTo>
                      <a:lnTo>
                        <a:pt x="41" y="15"/>
                      </a:lnTo>
                      <a:lnTo>
                        <a:pt x="42" y="15"/>
                      </a:lnTo>
                      <a:lnTo>
                        <a:pt x="42" y="15"/>
                      </a:lnTo>
                      <a:lnTo>
                        <a:pt x="42" y="15"/>
                      </a:lnTo>
                      <a:lnTo>
                        <a:pt x="43" y="15"/>
                      </a:lnTo>
                      <a:lnTo>
                        <a:pt x="43" y="15"/>
                      </a:lnTo>
                      <a:lnTo>
                        <a:pt x="44" y="15"/>
                      </a:lnTo>
                      <a:lnTo>
                        <a:pt x="44" y="15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5" y="14"/>
                      </a:lnTo>
                      <a:lnTo>
                        <a:pt x="45" y="15"/>
                      </a:lnTo>
                      <a:lnTo>
                        <a:pt x="45" y="15"/>
                      </a:lnTo>
                      <a:lnTo>
                        <a:pt x="45" y="15"/>
                      </a:lnTo>
                      <a:lnTo>
                        <a:pt x="45" y="16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7" y="16"/>
                      </a:lnTo>
                      <a:lnTo>
                        <a:pt x="47" y="16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50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2" y="17"/>
                      </a:lnTo>
                      <a:lnTo>
                        <a:pt x="52" y="17"/>
                      </a:lnTo>
                      <a:lnTo>
                        <a:pt x="52" y="17"/>
                      </a:lnTo>
                      <a:lnTo>
                        <a:pt x="53" y="17"/>
                      </a:lnTo>
                      <a:lnTo>
                        <a:pt x="53" y="17"/>
                      </a:lnTo>
                      <a:lnTo>
                        <a:pt x="53" y="18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4" y="19"/>
                      </a:lnTo>
                      <a:lnTo>
                        <a:pt x="54" y="19"/>
                      </a:lnTo>
                      <a:lnTo>
                        <a:pt x="54" y="18"/>
                      </a:lnTo>
                      <a:lnTo>
                        <a:pt x="55" y="18"/>
                      </a:lnTo>
                      <a:lnTo>
                        <a:pt x="55" y="18"/>
                      </a:lnTo>
                      <a:lnTo>
                        <a:pt x="56" y="19"/>
                      </a:lnTo>
                      <a:lnTo>
                        <a:pt x="56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7" y="19"/>
                      </a:ln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9" y="20"/>
                      </a:lnTo>
                      <a:lnTo>
                        <a:pt x="59" y="20"/>
                      </a:lnTo>
                      <a:lnTo>
                        <a:pt x="59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1" y="20"/>
                      </a:lnTo>
                      <a:lnTo>
                        <a:pt x="61" y="19"/>
                      </a:lnTo>
                      <a:lnTo>
                        <a:pt x="61" y="19"/>
                      </a:lnTo>
                      <a:lnTo>
                        <a:pt x="61" y="19"/>
                      </a:lnTo>
                      <a:lnTo>
                        <a:pt x="62" y="18"/>
                      </a:lnTo>
                      <a:lnTo>
                        <a:pt x="62" y="18"/>
                      </a:lnTo>
                      <a:lnTo>
                        <a:pt x="62" y="18"/>
                      </a:lnTo>
                      <a:lnTo>
                        <a:pt x="63" y="18"/>
                      </a:lnTo>
                      <a:lnTo>
                        <a:pt x="63" y="18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6" y="17"/>
                      </a:lnTo>
                      <a:lnTo>
                        <a:pt x="67" y="17"/>
                      </a:lnTo>
                      <a:lnTo>
                        <a:pt x="67" y="17"/>
                      </a:lnTo>
                      <a:lnTo>
                        <a:pt x="68" y="17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69" y="19"/>
                      </a:lnTo>
                      <a:lnTo>
                        <a:pt x="69" y="19"/>
                      </a:lnTo>
                      <a:lnTo>
                        <a:pt x="70" y="19"/>
                      </a:lnTo>
                      <a:lnTo>
                        <a:pt x="70" y="19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1"/>
                      </a:lnTo>
                      <a:lnTo>
                        <a:pt x="73" y="21"/>
                      </a:lnTo>
                      <a:lnTo>
                        <a:pt x="73" y="21"/>
                      </a:lnTo>
                      <a:lnTo>
                        <a:pt x="73" y="21"/>
                      </a:lnTo>
                      <a:lnTo>
                        <a:pt x="74" y="21"/>
                      </a:lnTo>
                      <a:lnTo>
                        <a:pt x="74" y="21"/>
                      </a:lnTo>
                      <a:lnTo>
                        <a:pt x="74" y="21"/>
                      </a:lnTo>
                      <a:lnTo>
                        <a:pt x="75" y="21"/>
                      </a:lnTo>
                      <a:lnTo>
                        <a:pt x="75" y="22"/>
                      </a:lnTo>
                      <a:lnTo>
                        <a:pt x="76" y="22"/>
                      </a:lnTo>
                      <a:lnTo>
                        <a:pt x="76" y="21"/>
                      </a:lnTo>
                      <a:lnTo>
                        <a:pt x="76" y="21"/>
                      </a:lnTo>
                      <a:lnTo>
                        <a:pt x="77" y="21"/>
                      </a:lnTo>
                      <a:lnTo>
                        <a:pt x="77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9" y="21"/>
                      </a:lnTo>
                      <a:lnTo>
                        <a:pt x="79" y="22"/>
                      </a:lnTo>
                      <a:lnTo>
                        <a:pt x="79" y="22"/>
                      </a:lnTo>
                      <a:lnTo>
                        <a:pt x="80" y="22"/>
                      </a:lnTo>
                      <a:lnTo>
                        <a:pt x="80" y="22"/>
                      </a:lnTo>
                      <a:lnTo>
                        <a:pt x="81" y="22"/>
                      </a:lnTo>
                      <a:lnTo>
                        <a:pt x="81" y="23"/>
                      </a:lnTo>
                      <a:lnTo>
                        <a:pt x="81" y="23"/>
                      </a:lnTo>
                      <a:lnTo>
                        <a:pt x="82" y="23"/>
                      </a:lnTo>
                      <a:lnTo>
                        <a:pt x="82" y="23"/>
                      </a:lnTo>
                      <a:lnTo>
                        <a:pt x="82" y="23"/>
                      </a:lnTo>
                      <a:lnTo>
                        <a:pt x="82" y="23"/>
                      </a:lnTo>
                      <a:lnTo>
                        <a:pt x="82" y="23"/>
                      </a:lnTo>
                      <a:lnTo>
                        <a:pt x="83" y="23"/>
                      </a:lnTo>
                      <a:lnTo>
                        <a:pt x="83" y="23"/>
                      </a:lnTo>
                      <a:lnTo>
                        <a:pt x="84" y="23"/>
                      </a:lnTo>
                      <a:lnTo>
                        <a:pt x="84" y="23"/>
                      </a:lnTo>
                      <a:lnTo>
                        <a:pt x="84" y="22"/>
                      </a:lnTo>
                      <a:lnTo>
                        <a:pt x="85" y="22"/>
                      </a:lnTo>
                      <a:lnTo>
                        <a:pt x="85" y="22"/>
                      </a:lnTo>
                      <a:lnTo>
                        <a:pt x="85" y="22"/>
                      </a:lnTo>
                      <a:lnTo>
                        <a:pt x="86" y="22"/>
                      </a:lnTo>
                      <a:lnTo>
                        <a:pt x="86" y="22"/>
                      </a:lnTo>
                      <a:lnTo>
                        <a:pt x="86" y="22"/>
                      </a:lnTo>
                      <a:lnTo>
                        <a:pt x="87" y="22"/>
                      </a:lnTo>
                      <a:lnTo>
                        <a:pt x="87" y="22"/>
                      </a:lnTo>
                      <a:lnTo>
                        <a:pt x="88" y="22"/>
                      </a:lnTo>
                      <a:lnTo>
                        <a:pt x="88" y="22"/>
                      </a:lnTo>
                      <a:lnTo>
                        <a:pt x="89" y="22"/>
                      </a:lnTo>
                      <a:lnTo>
                        <a:pt x="89" y="22"/>
                      </a:lnTo>
                      <a:lnTo>
                        <a:pt x="90" y="22"/>
                      </a:lnTo>
                      <a:lnTo>
                        <a:pt x="90" y="23"/>
                      </a:lnTo>
                      <a:lnTo>
                        <a:pt x="90" y="23"/>
                      </a:lnTo>
                      <a:lnTo>
                        <a:pt x="90" y="23"/>
                      </a:lnTo>
                      <a:lnTo>
                        <a:pt x="91" y="23"/>
                      </a:lnTo>
                      <a:lnTo>
                        <a:pt x="91" y="23"/>
                      </a:lnTo>
                      <a:lnTo>
                        <a:pt x="92" y="23"/>
                      </a:lnTo>
                      <a:lnTo>
                        <a:pt x="92" y="23"/>
                      </a:lnTo>
                      <a:lnTo>
                        <a:pt x="92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4" y="23"/>
                      </a:lnTo>
                      <a:lnTo>
                        <a:pt x="94" y="23"/>
                      </a:lnTo>
                      <a:lnTo>
                        <a:pt x="94" y="23"/>
                      </a:lnTo>
                      <a:lnTo>
                        <a:pt x="94" y="23"/>
                      </a:lnTo>
                      <a:lnTo>
                        <a:pt x="94" y="23"/>
                      </a:lnTo>
                      <a:lnTo>
                        <a:pt x="95" y="23"/>
                      </a:lnTo>
                      <a:lnTo>
                        <a:pt x="95" y="23"/>
                      </a:lnTo>
                      <a:lnTo>
                        <a:pt x="95" y="24"/>
                      </a:lnTo>
                      <a:lnTo>
                        <a:pt x="96" y="24"/>
                      </a:lnTo>
                      <a:lnTo>
                        <a:pt x="96" y="24"/>
                      </a:lnTo>
                      <a:lnTo>
                        <a:pt x="96" y="24"/>
                      </a:lnTo>
                      <a:lnTo>
                        <a:pt x="97" y="24"/>
                      </a:lnTo>
                      <a:lnTo>
                        <a:pt x="97" y="25"/>
                      </a:lnTo>
                      <a:lnTo>
                        <a:pt x="98" y="25"/>
                      </a:lnTo>
                      <a:lnTo>
                        <a:pt x="98" y="24"/>
                      </a:lnTo>
                      <a:lnTo>
                        <a:pt x="98" y="24"/>
                      </a:lnTo>
                      <a:lnTo>
                        <a:pt x="98" y="25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99" y="25"/>
                      </a:lnTo>
                      <a:lnTo>
                        <a:pt x="100" y="25"/>
                      </a:lnTo>
                      <a:lnTo>
                        <a:pt x="100" y="25"/>
                      </a:lnTo>
                      <a:lnTo>
                        <a:pt x="100" y="25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2" y="25"/>
                      </a:lnTo>
                      <a:lnTo>
                        <a:pt x="103" y="25"/>
                      </a:lnTo>
                      <a:lnTo>
                        <a:pt x="103" y="25"/>
                      </a:lnTo>
                      <a:lnTo>
                        <a:pt x="103" y="25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4" y="27"/>
                      </a:lnTo>
                      <a:lnTo>
                        <a:pt x="105" y="27"/>
                      </a:lnTo>
                      <a:lnTo>
                        <a:pt x="105" y="27"/>
                      </a:lnTo>
                      <a:lnTo>
                        <a:pt x="105" y="26"/>
                      </a:lnTo>
                      <a:lnTo>
                        <a:pt x="105" y="26"/>
                      </a:lnTo>
                      <a:lnTo>
                        <a:pt x="105" y="26"/>
                      </a:lnTo>
                      <a:lnTo>
                        <a:pt x="105" y="26"/>
                      </a:lnTo>
                      <a:lnTo>
                        <a:pt x="105" y="25"/>
                      </a:lnTo>
                      <a:lnTo>
                        <a:pt x="106" y="25"/>
                      </a:lnTo>
                      <a:lnTo>
                        <a:pt x="106" y="25"/>
                      </a:lnTo>
                      <a:lnTo>
                        <a:pt x="107" y="25"/>
                      </a:lnTo>
                      <a:lnTo>
                        <a:pt x="107" y="25"/>
                      </a:lnTo>
                      <a:lnTo>
                        <a:pt x="108" y="25"/>
                      </a:lnTo>
                      <a:lnTo>
                        <a:pt x="108" y="25"/>
                      </a:lnTo>
                      <a:lnTo>
                        <a:pt x="109" y="25"/>
                      </a:lnTo>
                      <a:lnTo>
                        <a:pt x="109" y="25"/>
                      </a:lnTo>
                      <a:lnTo>
                        <a:pt x="110" y="25"/>
                      </a:lnTo>
                      <a:lnTo>
                        <a:pt x="110" y="25"/>
                      </a:lnTo>
                      <a:lnTo>
                        <a:pt x="110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2" y="25"/>
                      </a:lnTo>
                      <a:lnTo>
                        <a:pt x="112" y="24"/>
                      </a:lnTo>
                      <a:lnTo>
                        <a:pt x="112" y="24"/>
                      </a:lnTo>
                      <a:lnTo>
                        <a:pt x="112" y="25"/>
                      </a:lnTo>
                      <a:lnTo>
                        <a:pt x="113" y="25"/>
                      </a:lnTo>
                      <a:lnTo>
                        <a:pt x="113" y="25"/>
                      </a:lnTo>
                      <a:lnTo>
                        <a:pt x="114" y="25"/>
                      </a:lnTo>
                      <a:lnTo>
                        <a:pt x="114" y="24"/>
                      </a:lnTo>
                      <a:lnTo>
                        <a:pt x="114" y="24"/>
                      </a:lnTo>
                      <a:lnTo>
                        <a:pt x="114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7" y="23"/>
                      </a:lnTo>
                      <a:lnTo>
                        <a:pt x="117" y="23"/>
                      </a:lnTo>
                      <a:lnTo>
                        <a:pt x="118" y="23"/>
                      </a:lnTo>
                      <a:lnTo>
                        <a:pt x="118" y="23"/>
                      </a:lnTo>
                      <a:lnTo>
                        <a:pt x="119" y="23"/>
                      </a:lnTo>
                      <a:lnTo>
                        <a:pt x="119" y="23"/>
                      </a:lnTo>
                      <a:lnTo>
                        <a:pt x="120" y="23"/>
                      </a:lnTo>
                      <a:lnTo>
                        <a:pt x="120" y="23"/>
                      </a:lnTo>
                      <a:lnTo>
                        <a:pt x="120" y="23"/>
                      </a:lnTo>
                      <a:lnTo>
                        <a:pt x="120" y="23"/>
                      </a:lnTo>
                      <a:lnTo>
                        <a:pt x="121" y="23"/>
                      </a:lnTo>
                      <a:lnTo>
                        <a:pt x="121" y="23"/>
                      </a:lnTo>
                      <a:lnTo>
                        <a:pt x="121" y="23"/>
                      </a:lnTo>
                      <a:lnTo>
                        <a:pt x="122" y="23"/>
                      </a:lnTo>
                      <a:lnTo>
                        <a:pt x="122" y="22"/>
                      </a:lnTo>
                      <a:lnTo>
                        <a:pt x="122" y="22"/>
                      </a:lnTo>
                      <a:lnTo>
                        <a:pt x="123" y="22"/>
                      </a:lnTo>
                      <a:lnTo>
                        <a:pt x="123" y="21"/>
                      </a:lnTo>
                      <a:lnTo>
                        <a:pt x="123" y="21"/>
                      </a:lnTo>
                      <a:lnTo>
                        <a:pt x="123" y="21"/>
                      </a:lnTo>
                      <a:lnTo>
                        <a:pt x="124" y="21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5" y="20"/>
                      </a:lnTo>
                      <a:lnTo>
                        <a:pt x="125" y="20"/>
                      </a:lnTo>
                      <a:lnTo>
                        <a:pt x="125" y="20"/>
                      </a:lnTo>
                      <a:lnTo>
                        <a:pt x="126" y="20"/>
                      </a:lnTo>
                      <a:lnTo>
                        <a:pt x="126" y="19"/>
                      </a:lnTo>
                      <a:lnTo>
                        <a:pt x="126" y="19"/>
                      </a:lnTo>
                      <a:lnTo>
                        <a:pt x="126" y="19"/>
                      </a:lnTo>
                      <a:lnTo>
                        <a:pt x="126" y="18"/>
                      </a:lnTo>
                      <a:lnTo>
                        <a:pt x="127" y="18"/>
                      </a:lnTo>
                      <a:lnTo>
                        <a:pt x="127" y="18"/>
                      </a:lnTo>
                      <a:lnTo>
                        <a:pt x="128" y="18"/>
                      </a:lnTo>
                      <a:lnTo>
                        <a:pt x="128" y="18"/>
                      </a:lnTo>
                      <a:lnTo>
                        <a:pt x="128" y="18"/>
                      </a:lnTo>
                      <a:lnTo>
                        <a:pt x="128" y="18"/>
                      </a:lnTo>
                      <a:lnTo>
                        <a:pt x="129" y="18"/>
                      </a:lnTo>
                      <a:lnTo>
                        <a:pt x="129" y="18"/>
                      </a:lnTo>
                      <a:lnTo>
                        <a:pt x="130" y="18"/>
                      </a:lnTo>
                      <a:lnTo>
                        <a:pt x="130" y="18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2" y="18"/>
                      </a:lnTo>
                      <a:lnTo>
                        <a:pt x="132" y="18"/>
                      </a:lnTo>
                      <a:lnTo>
                        <a:pt x="133" y="18"/>
                      </a:lnTo>
                      <a:lnTo>
                        <a:pt x="133" y="18"/>
                      </a:lnTo>
                      <a:lnTo>
                        <a:pt x="133" y="18"/>
                      </a:lnTo>
                      <a:lnTo>
                        <a:pt x="133" y="18"/>
                      </a:lnTo>
                      <a:lnTo>
                        <a:pt x="134" y="18"/>
                      </a:lnTo>
                      <a:lnTo>
                        <a:pt x="134" y="18"/>
                      </a:lnTo>
                      <a:lnTo>
                        <a:pt x="135" y="18"/>
                      </a:lnTo>
                      <a:lnTo>
                        <a:pt x="136" y="18"/>
                      </a:lnTo>
                      <a:lnTo>
                        <a:pt x="136" y="18"/>
                      </a:lnTo>
                      <a:lnTo>
                        <a:pt x="136" y="18"/>
                      </a:lnTo>
                      <a:lnTo>
                        <a:pt x="137" y="17"/>
                      </a:lnTo>
                      <a:lnTo>
                        <a:pt x="137" y="17"/>
                      </a:lnTo>
                      <a:lnTo>
                        <a:pt x="138" y="17"/>
                      </a:lnTo>
                      <a:lnTo>
                        <a:pt x="138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40" y="17"/>
                      </a:lnTo>
                      <a:lnTo>
                        <a:pt x="140" y="18"/>
                      </a:lnTo>
                      <a:lnTo>
                        <a:pt x="140" y="18"/>
                      </a:lnTo>
                      <a:lnTo>
                        <a:pt x="141" y="18"/>
                      </a:lnTo>
                      <a:lnTo>
                        <a:pt x="141" y="18"/>
                      </a:lnTo>
                      <a:lnTo>
                        <a:pt x="142" y="18"/>
                      </a:lnTo>
                      <a:lnTo>
                        <a:pt x="142" y="18"/>
                      </a:lnTo>
                      <a:lnTo>
                        <a:pt x="143" y="18"/>
                      </a:lnTo>
                      <a:lnTo>
                        <a:pt x="143" y="19"/>
                      </a:lnTo>
                      <a:lnTo>
                        <a:pt x="143" y="19"/>
                      </a:lnTo>
                      <a:lnTo>
                        <a:pt x="143" y="19"/>
                      </a:lnTo>
                      <a:lnTo>
                        <a:pt x="144" y="19"/>
                      </a:lnTo>
                      <a:lnTo>
                        <a:pt x="144" y="19"/>
                      </a:lnTo>
                      <a:lnTo>
                        <a:pt x="144" y="19"/>
                      </a:lnTo>
                      <a:lnTo>
                        <a:pt x="144" y="20"/>
                      </a:lnTo>
                      <a:lnTo>
                        <a:pt x="145" y="20"/>
                      </a:lnTo>
                      <a:lnTo>
                        <a:pt x="146" y="20"/>
                      </a:lnTo>
                      <a:lnTo>
                        <a:pt x="146" y="19"/>
                      </a:lnTo>
                      <a:lnTo>
                        <a:pt x="146" y="19"/>
                      </a:lnTo>
                      <a:lnTo>
                        <a:pt x="147" y="19"/>
                      </a:lnTo>
                      <a:lnTo>
                        <a:pt x="147" y="19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8" y="18"/>
                      </a:lnTo>
                      <a:lnTo>
                        <a:pt x="148" y="18"/>
                      </a:lnTo>
                      <a:lnTo>
                        <a:pt x="149" y="18"/>
                      </a:lnTo>
                      <a:lnTo>
                        <a:pt x="149" y="18"/>
                      </a:lnTo>
                      <a:lnTo>
                        <a:pt x="150" y="18"/>
                      </a:lnTo>
                      <a:lnTo>
                        <a:pt x="150" y="18"/>
                      </a:lnTo>
                      <a:lnTo>
                        <a:pt x="150" y="18"/>
                      </a:lnTo>
                      <a:lnTo>
                        <a:pt x="150" y="17"/>
                      </a:lnTo>
                      <a:lnTo>
                        <a:pt x="151" y="17"/>
                      </a:lnTo>
                      <a:lnTo>
                        <a:pt x="151" y="17"/>
                      </a:lnTo>
                      <a:lnTo>
                        <a:pt x="151" y="17"/>
                      </a:lnTo>
                      <a:lnTo>
                        <a:pt x="152" y="17"/>
                      </a:lnTo>
                      <a:lnTo>
                        <a:pt x="152" y="17"/>
                      </a:lnTo>
                      <a:lnTo>
                        <a:pt x="152" y="17"/>
                      </a:lnTo>
                      <a:lnTo>
                        <a:pt x="152" y="16"/>
                      </a:lnTo>
                      <a:lnTo>
                        <a:pt x="152" y="16"/>
                      </a:lnTo>
                      <a:lnTo>
                        <a:pt x="152" y="15"/>
                      </a:lnTo>
                      <a:lnTo>
                        <a:pt x="152" y="15"/>
                      </a:lnTo>
                      <a:lnTo>
                        <a:pt x="152" y="14"/>
                      </a:lnTo>
                      <a:lnTo>
                        <a:pt x="152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4" y="14"/>
                      </a:lnTo>
                      <a:lnTo>
                        <a:pt x="154" y="14"/>
                      </a:lnTo>
                      <a:lnTo>
                        <a:pt x="154" y="14"/>
                      </a:lnTo>
                      <a:lnTo>
                        <a:pt x="154" y="14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3"/>
                      </a:lnTo>
                      <a:lnTo>
                        <a:pt x="157" y="13"/>
                      </a:lnTo>
                      <a:lnTo>
                        <a:pt x="157" y="13"/>
                      </a:lnTo>
                      <a:lnTo>
                        <a:pt x="157" y="13"/>
                      </a:lnTo>
                      <a:lnTo>
                        <a:pt x="157" y="13"/>
                      </a:lnTo>
                      <a:lnTo>
                        <a:pt x="158" y="13"/>
                      </a:lnTo>
                      <a:lnTo>
                        <a:pt x="158" y="13"/>
                      </a:lnTo>
                      <a:lnTo>
                        <a:pt x="158" y="13"/>
                      </a:lnTo>
                      <a:lnTo>
                        <a:pt x="159" y="13"/>
                      </a:lnTo>
                      <a:lnTo>
                        <a:pt x="159" y="12"/>
                      </a:lnTo>
                      <a:lnTo>
                        <a:pt x="159" y="12"/>
                      </a:lnTo>
                      <a:lnTo>
                        <a:pt x="160" y="12"/>
                      </a:lnTo>
                      <a:lnTo>
                        <a:pt x="160" y="12"/>
                      </a:lnTo>
                      <a:lnTo>
                        <a:pt x="160" y="12"/>
                      </a:lnTo>
                      <a:lnTo>
                        <a:pt x="161" y="12"/>
                      </a:lnTo>
                      <a:lnTo>
                        <a:pt x="161" y="12"/>
                      </a:lnTo>
                      <a:lnTo>
                        <a:pt x="162" y="12"/>
                      </a:lnTo>
                      <a:lnTo>
                        <a:pt x="162" y="11"/>
                      </a:lnTo>
                      <a:lnTo>
                        <a:pt x="162" y="11"/>
                      </a:lnTo>
                      <a:lnTo>
                        <a:pt x="163" y="11"/>
                      </a:lnTo>
                      <a:lnTo>
                        <a:pt x="163" y="11"/>
                      </a:lnTo>
                      <a:lnTo>
                        <a:pt x="163" y="10"/>
                      </a:lnTo>
                      <a:lnTo>
                        <a:pt x="163" y="10"/>
                      </a:lnTo>
                      <a:lnTo>
                        <a:pt x="163" y="9"/>
                      </a:lnTo>
                      <a:lnTo>
                        <a:pt x="163" y="9"/>
                      </a:lnTo>
                      <a:lnTo>
                        <a:pt x="164" y="9"/>
                      </a:lnTo>
                      <a:lnTo>
                        <a:pt x="164" y="9"/>
                      </a:lnTo>
                      <a:lnTo>
                        <a:pt x="164" y="8"/>
                      </a:lnTo>
                      <a:lnTo>
                        <a:pt x="164" y="8"/>
                      </a:lnTo>
                      <a:lnTo>
                        <a:pt x="164" y="7"/>
                      </a:lnTo>
                      <a:lnTo>
                        <a:pt x="164" y="7"/>
                      </a:lnTo>
                      <a:lnTo>
                        <a:pt x="164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6"/>
                      </a:lnTo>
                      <a:lnTo>
                        <a:pt x="165" y="5"/>
                      </a:lnTo>
                      <a:lnTo>
                        <a:pt x="166" y="5"/>
                      </a:lnTo>
                      <a:lnTo>
                        <a:pt x="166" y="5"/>
                      </a:lnTo>
                      <a:lnTo>
                        <a:pt x="167" y="5"/>
                      </a:lnTo>
                      <a:lnTo>
                        <a:pt x="167" y="5"/>
                      </a:lnTo>
                      <a:lnTo>
                        <a:pt x="167" y="5"/>
                      </a:lnTo>
                      <a:lnTo>
                        <a:pt x="167" y="4"/>
                      </a:lnTo>
                      <a:lnTo>
                        <a:pt x="168" y="4"/>
                      </a:lnTo>
                      <a:lnTo>
                        <a:pt x="168" y="4"/>
                      </a:lnTo>
                      <a:lnTo>
                        <a:pt x="168" y="4"/>
                      </a:lnTo>
                      <a:lnTo>
                        <a:pt x="169" y="4"/>
                      </a:lnTo>
                      <a:lnTo>
                        <a:pt x="169" y="4"/>
                      </a:lnTo>
                      <a:lnTo>
                        <a:pt x="169" y="4"/>
                      </a:lnTo>
                      <a:lnTo>
                        <a:pt x="170" y="4"/>
                      </a:lnTo>
                      <a:lnTo>
                        <a:pt x="170" y="5"/>
                      </a:lnTo>
                      <a:lnTo>
                        <a:pt x="170" y="5"/>
                      </a:lnTo>
                      <a:lnTo>
                        <a:pt x="171" y="5"/>
                      </a:lnTo>
                      <a:lnTo>
                        <a:pt x="171" y="4"/>
                      </a:lnTo>
                      <a:lnTo>
                        <a:pt x="171" y="5"/>
                      </a:lnTo>
                      <a:lnTo>
                        <a:pt x="171" y="5"/>
                      </a:lnTo>
                      <a:lnTo>
                        <a:pt x="172" y="5"/>
                      </a:lnTo>
                      <a:lnTo>
                        <a:pt x="172" y="6"/>
                      </a:lnTo>
                      <a:lnTo>
                        <a:pt x="172" y="6"/>
                      </a:lnTo>
                      <a:lnTo>
                        <a:pt x="172" y="6"/>
                      </a:lnTo>
                      <a:lnTo>
                        <a:pt x="172" y="7"/>
                      </a:lnTo>
                      <a:lnTo>
                        <a:pt x="173" y="7"/>
                      </a:lnTo>
                      <a:lnTo>
                        <a:pt x="173" y="7"/>
                      </a:lnTo>
                      <a:lnTo>
                        <a:pt x="173" y="7"/>
                      </a:lnTo>
                      <a:lnTo>
                        <a:pt x="173" y="7"/>
                      </a:lnTo>
                      <a:lnTo>
                        <a:pt x="173" y="8"/>
                      </a:lnTo>
                      <a:lnTo>
                        <a:pt x="173" y="8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3" y="9"/>
                      </a:lnTo>
                      <a:lnTo>
                        <a:pt x="174" y="9"/>
                      </a:lnTo>
                      <a:lnTo>
                        <a:pt x="174" y="9"/>
                      </a:lnTo>
                      <a:lnTo>
                        <a:pt x="174" y="10"/>
                      </a:lnTo>
                      <a:lnTo>
                        <a:pt x="174" y="10"/>
                      </a:lnTo>
                      <a:lnTo>
                        <a:pt x="175" y="10"/>
                      </a:lnTo>
                      <a:lnTo>
                        <a:pt x="175" y="10"/>
                      </a:lnTo>
                      <a:lnTo>
                        <a:pt x="176" y="10"/>
                      </a:lnTo>
                      <a:lnTo>
                        <a:pt x="176" y="10"/>
                      </a:lnTo>
                      <a:lnTo>
                        <a:pt x="177" y="10"/>
                      </a:lnTo>
                      <a:lnTo>
                        <a:pt x="177" y="10"/>
                      </a:lnTo>
                      <a:lnTo>
                        <a:pt x="177" y="11"/>
                      </a:lnTo>
                      <a:lnTo>
                        <a:pt x="178" y="10"/>
                      </a:lnTo>
                      <a:lnTo>
                        <a:pt x="178" y="10"/>
                      </a:lnTo>
                      <a:lnTo>
                        <a:pt x="179" y="10"/>
                      </a:lnTo>
                      <a:lnTo>
                        <a:pt x="179" y="10"/>
                      </a:lnTo>
                      <a:lnTo>
                        <a:pt x="179" y="10"/>
                      </a:lnTo>
                      <a:lnTo>
                        <a:pt x="180" y="10"/>
                      </a:lnTo>
                      <a:lnTo>
                        <a:pt x="180" y="10"/>
                      </a:lnTo>
                      <a:lnTo>
                        <a:pt x="180" y="10"/>
                      </a:lnTo>
                      <a:lnTo>
                        <a:pt x="181" y="11"/>
                      </a:lnTo>
                      <a:lnTo>
                        <a:pt x="181" y="11"/>
                      </a:lnTo>
                      <a:lnTo>
                        <a:pt x="182" y="11"/>
                      </a:lnTo>
                      <a:lnTo>
                        <a:pt x="182" y="10"/>
                      </a:lnTo>
                      <a:lnTo>
                        <a:pt x="182" y="10"/>
                      </a:lnTo>
                      <a:lnTo>
                        <a:pt x="183" y="10"/>
                      </a:lnTo>
                      <a:lnTo>
                        <a:pt x="183" y="11"/>
                      </a:lnTo>
                      <a:lnTo>
                        <a:pt x="183" y="11"/>
                      </a:lnTo>
                      <a:lnTo>
                        <a:pt x="183" y="11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5" y="11"/>
                      </a:lnTo>
                      <a:lnTo>
                        <a:pt x="185" y="10"/>
                      </a:lnTo>
                      <a:lnTo>
                        <a:pt x="185" y="10"/>
                      </a:lnTo>
                      <a:lnTo>
                        <a:pt x="185" y="10"/>
                      </a:lnTo>
                      <a:lnTo>
                        <a:pt x="185" y="10"/>
                      </a:lnTo>
                      <a:lnTo>
                        <a:pt x="185" y="10"/>
                      </a:lnTo>
                      <a:lnTo>
                        <a:pt x="186" y="10"/>
                      </a:lnTo>
                      <a:lnTo>
                        <a:pt x="186" y="11"/>
                      </a:lnTo>
                      <a:lnTo>
                        <a:pt x="187" y="11"/>
                      </a:lnTo>
                      <a:lnTo>
                        <a:pt x="187" y="12"/>
                      </a:lnTo>
                      <a:lnTo>
                        <a:pt x="188" y="12"/>
                      </a:lnTo>
                      <a:lnTo>
                        <a:pt x="188" y="12"/>
                      </a:lnTo>
                      <a:lnTo>
                        <a:pt x="188" y="13"/>
                      </a:lnTo>
                      <a:lnTo>
                        <a:pt x="189" y="13"/>
                      </a:lnTo>
                      <a:lnTo>
                        <a:pt x="189" y="13"/>
                      </a:lnTo>
                      <a:lnTo>
                        <a:pt x="189" y="13"/>
                      </a:lnTo>
                      <a:lnTo>
                        <a:pt x="189" y="13"/>
                      </a:lnTo>
                      <a:lnTo>
                        <a:pt x="189" y="12"/>
                      </a:lnTo>
                      <a:lnTo>
                        <a:pt x="190" y="12"/>
                      </a:lnTo>
                      <a:lnTo>
                        <a:pt x="190" y="11"/>
                      </a:lnTo>
                      <a:lnTo>
                        <a:pt x="191" y="11"/>
                      </a:lnTo>
                      <a:lnTo>
                        <a:pt x="191" y="11"/>
                      </a:lnTo>
                      <a:lnTo>
                        <a:pt x="191" y="11"/>
                      </a:lnTo>
                      <a:lnTo>
                        <a:pt x="192" y="10"/>
                      </a:lnTo>
                      <a:lnTo>
                        <a:pt x="192" y="10"/>
                      </a:lnTo>
                      <a:lnTo>
                        <a:pt x="192" y="10"/>
                      </a:lnTo>
                      <a:lnTo>
                        <a:pt x="192" y="9"/>
                      </a:lnTo>
                      <a:lnTo>
                        <a:pt x="193" y="9"/>
                      </a:lnTo>
                      <a:lnTo>
                        <a:pt x="193" y="9"/>
                      </a:lnTo>
                      <a:lnTo>
                        <a:pt x="193" y="9"/>
                      </a:lnTo>
                      <a:lnTo>
                        <a:pt x="193" y="9"/>
                      </a:lnTo>
                      <a:lnTo>
                        <a:pt x="193" y="8"/>
                      </a:lnTo>
                      <a:lnTo>
                        <a:pt x="194" y="8"/>
                      </a:lnTo>
                      <a:lnTo>
                        <a:pt x="194" y="8"/>
                      </a:lnTo>
                      <a:lnTo>
                        <a:pt x="195" y="8"/>
                      </a:lnTo>
                      <a:lnTo>
                        <a:pt x="195" y="7"/>
                      </a:lnTo>
                      <a:lnTo>
                        <a:pt x="195" y="7"/>
                      </a:lnTo>
                      <a:lnTo>
                        <a:pt x="195" y="7"/>
                      </a:lnTo>
                      <a:lnTo>
                        <a:pt x="195" y="6"/>
                      </a:lnTo>
                      <a:lnTo>
                        <a:pt x="196" y="6"/>
                      </a:lnTo>
                      <a:lnTo>
                        <a:pt x="196" y="5"/>
                      </a:lnTo>
                      <a:lnTo>
                        <a:pt x="196" y="5"/>
                      </a:lnTo>
                      <a:lnTo>
                        <a:pt x="196" y="4"/>
                      </a:lnTo>
                      <a:lnTo>
                        <a:pt x="196" y="4"/>
                      </a:lnTo>
                      <a:lnTo>
                        <a:pt x="196" y="4"/>
                      </a:lnTo>
                      <a:lnTo>
                        <a:pt x="197" y="4"/>
                      </a:lnTo>
                      <a:lnTo>
                        <a:pt x="197" y="4"/>
                      </a:lnTo>
                      <a:lnTo>
                        <a:pt x="197" y="5"/>
                      </a:lnTo>
                      <a:lnTo>
                        <a:pt x="197" y="5"/>
                      </a:lnTo>
                      <a:lnTo>
                        <a:pt x="198" y="5"/>
                      </a:lnTo>
                      <a:lnTo>
                        <a:pt x="198" y="6"/>
                      </a:lnTo>
                      <a:lnTo>
                        <a:pt x="198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199" y="6"/>
                      </a:lnTo>
                      <a:lnTo>
                        <a:pt x="200" y="6"/>
                      </a:lnTo>
                      <a:lnTo>
                        <a:pt x="200" y="6"/>
                      </a:lnTo>
                      <a:lnTo>
                        <a:pt x="201" y="6"/>
                      </a:lnTo>
                      <a:lnTo>
                        <a:pt x="201" y="6"/>
                      </a:lnTo>
                      <a:lnTo>
                        <a:pt x="202" y="6"/>
                      </a:lnTo>
                      <a:lnTo>
                        <a:pt x="202" y="7"/>
                      </a:lnTo>
                      <a:lnTo>
                        <a:pt x="202" y="7"/>
                      </a:lnTo>
                      <a:lnTo>
                        <a:pt x="202" y="7"/>
                      </a:lnTo>
                      <a:lnTo>
                        <a:pt x="203" y="7"/>
                      </a:lnTo>
                      <a:lnTo>
                        <a:pt x="203" y="7"/>
                      </a:lnTo>
                      <a:lnTo>
                        <a:pt x="203" y="8"/>
                      </a:lnTo>
                      <a:lnTo>
                        <a:pt x="204" y="8"/>
                      </a:lnTo>
                      <a:lnTo>
                        <a:pt x="204" y="8"/>
                      </a:lnTo>
                      <a:lnTo>
                        <a:pt x="204" y="8"/>
                      </a:lnTo>
                      <a:lnTo>
                        <a:pt x="205" y="8"/>
                      </a:lnTo>
                      <a:lnTo>
                        <a:pt x="205" y="9"/>
                      </a:lnTo>
                      <a:lnTo>
                        <a:pt x="205" y="9"/>
                      </a:lnTo>
                      <a:lnTo>
                        <a:pt x="205" y="10"/>
                      </a:lnTo>
                      <a:lnTo>
                        <a:pt x="205" y="10"/>
                      </a:lnTo>
                      <a:lnTo>
                        <a:pt x="206" y="10"/>
                      </a:lnTo>
                      <a:lnTo>
                        <a:pt x="206" y="11"/>
                      </a:lnTo>
                      <a:lnTo>
                        <a:pt x="206" y="11"/>
                      </a:lnTo>
                      <a:lnTo>
                        <a:pt x="207" y="11"/>
                      </a:lnTo>
                      <a:lnTo>
                        <a:pt x="207" y="12"/>
                      </a:lnTo>
                      <a:lnTo>
                        <a:pt x="207" y="12"/>
                      </a:lnTo>
                      <a:lnTo>
                        <a:pt x="208" y="12"/>
                      </a:lnTo>
                      <a:lnTo>
                        <a:pt x="208" y="12"/>
                      </a:lnTo>
                      <a:lnTo>
                        <a:pt x="208" y="11"/>
                      </a:lnTo>
                      <a:lnTo>
                        <a:pt x="208" y="11"/>
                      </a:lnTo>
                      <a:lnTo>
                        <a:pt x="208" y="11"/>
                      </a:lnTo>
                      <a:lnTo>
                        <a:pt x="208" y="10"/>
                      </a:lnTo>
                      <a:lnTo>
                        <a:pt x="208" y="10"/>
                      </a:lnTo>
                      <a:lnTo>
                        <a:pt x="208" y="9"/>
                      </a:lnTo>
                      <a:lnTo>
                        <a:pt x="209" y="9"/>
                      </a:lnTo>
                      <a:lnTo>
                        <a:pt x="209" y="9"/>
                      </a:lnTo>
                      <a:lnTo>
                        <a:pt x="209" y="10"/>
                      </a:lnTo>
                      <a:lnTo>
                        <a:pt x="210" y="10"/>
                      </a:lnTo>
                      <a:lnTo>
                        <a:pt x="210" y="10"/>
                      </a:lnTo>
                      <a:lnTo>
                        <a:pt x="210" y="10"/>
                      </a:lnTo>
                      <a:lnTo>
                        <a:pt x="210" y="11"/>
                      </a:lnTo>
                      <a:lnTo>
                        <a:pt x="210" y="11"/>
                      </a:lnTo>
                      <a:lnTo>
                        <a:pt x="211" y="11"/>
                      </a:lnTo>
                      <a:lnTo>
                        <a:pt x="211" y="11"/>
                      </a:lnTo>
                      <a:lnTo>
                        <a:pt x="211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2"/>
                      </a:lnTo>
                      <a:lnTo>
                        <a:pt x="212" y="13"/>
                      </a:lnTo>
                      <a:lnTo>
                        <a:pt x="212" y="13"/>
                      </a:lnTo>
                      <a:lnTo>
                        <a:pt x="212" y="13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4"/>
                      </a:lnTo>
                      <a:lnTo>
                        <a:pt x="212" y="15"/>
                      </a:lnTo>
                      <a:lnTo>
                        <a:pt x="212" y="15"/>
                      </a:lnTo>
                      <a:lnTo>
                        <a:pt x="213" y="15"/>
                      </a:lnTo>
                      <a:lnTo>
                        <a:pt x="213" y="16"/>
                      </a:lnTo>
                      <a:lnTo>
                        <a:pt x="213" y="16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3" y="17"/>
                      </a:lnTo>
                      <a:lnTo>
                        <a:pt x="213" y="18"/>
                      </a:lnTo>
                      <a:lnTo>
                        <a:pt x="214" y="18"/>
                      </a:lnTo>
                      <a:lnTo>
                        <a:pt x="214" y="18"/>
                      </a:lnTo>
                      <a:lnTo>
                        <a:pt x="215" y="18"/>
                      </a:lnTo>
                      <a:lnTo>
                        <a:pt x="215" y="18"/>
                      </a:lnTo>
                      <a:lnTo>
                        <a:pt x="215" y="19"/>
                      </a:lnTo>
                      <a:lnTo>
                        <a:pt x="215" y="19"/>
                      </a:lnTo>
                      <a:lnTo>
                        <a:pt x="216" y="20"/>
                      </a:lnTo>
                      <a:lnTo>
                        <a:pt x="216" y="20"/>
                      </a:lnTo>
                      <a:lnTo>
                        <a:pt x="216" y="20"/>
                      </a:lnTo>
                      <a:lnTo>
                        <a:pt x="216" y="21"/>
                      </a:lnTo>
                      <a:lnTo>
                        <a:pt x="217" y="21"/>
                      </a:lnTo>
                      <a:lnTo>
                        <a:pt x="217" y="21"/>
                      </a:lnTo>
                      <a:lnTo>
                        <a:pt x="217" y="21"/>
                      </a:lnTo>
                      <a:lnTo>
                        <a:pt x="218" y="21"/>
                      </a:lnTo>
                      <a:lnTo>
                        <a:pt x="218" y="21"/>
                      </a:lnTo>
                      <a:lnTo>
                        <a:pt x="219" y="21"/>
                      </a:lnTo>
                      <a:lnTo>
                        <a:pt x="219" y="21"/>
                      </a:lnTo>
                      <a:lnTo>
                        <a:pt x="219" y="21"/>
                      </a:lnTo>
                      <a:lnTo>
                        <a:pt x="220" y="21"/>
                      </a:lnTo>
                      <a:lnTo>
                        <a:pt x="220" y="21"/>
                      </a:lnTo>
                      <a:lnTo>
                        <a:pt x="221" y="21"/>
                      </a:lnTo>
                      <a:lnTo>
                        <a:pt x="221" y="21"/>
                      </a:lnTo>
                      <a:lnTo>
                        <a:pt x="221" y="21"/>
                      </a:lnTo>
                      <a:lnTo>
                        <a:pt x="221" y="22"/>
                      </a:lnTo>
                      <a:lnTo>
                        <a:pt x="221" y="22"/>
                      </a:lnTo>
                      <a:lnTo>
                        <a:pt x="221" y="22"/>
                      </a:lnTo>
                      <a:lnTo>
                        <a:pt x="221" y="23"/>
                      </a:lnTo>
                      <a:lnTo>
                        <a:pt x="221" y="23"/>
                      </a:lnTo>
                      <a:lnTo>
                        <a:pt x="221" y="23"/>
                      </a:lnTo>
                      <a:lnTo>
                        <a:pt x="221" y="23"/>
                      </a:lnTo>
                      <a:lnTo>
                        <a:pt x="221" y="24"/>
                      </a:lnTo>
                      <a:lnTo>
                        <a:pt x="221" y="24"/>
                      </a:lnTo>
                      <a:lnTo>
                        <a:pt x="220" y="24"/>
                      </a:lnTo>
                      <a:lnTo>
                        <a:pt x="220" y="25"/>
                      </a:lnTo>
                      <a:lnTo>
                        <a:pt x="220" y="25"/>
                      </a:lnTo>
                      <a:lnTo>
                        <a:pt x="220" y="25"/>
                      </a:lnTo>
                      <a:lnTo>
                        <a:pt x="219" y="25"/>
                      </a:lnTo>
                      <a:lnTo>
                        <a:pt x="219" y="25"/>
                      </a:lnTo>
                      <a:lnTo>
                        <a:pt x="219" y="26"/>
                      </a:lnTo>
                      <a:lnTo>
                        <a:pt x="219" y="26"/>
                      </a:lnTo>
                      <a:lnTo>
                        <a:pt x="219" y="27"/>
                      </a:lnTo>
                      <a:lnTo>
                        <a:pt x="219" y="27"/>
                      </a:lnTo>
                      <a:lnTo>
                        <a:pt x="219" y="27"/>
                      </a:lnTo>
                      <a:lnTo>
                        <a:pt x="218" y="27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9"/>
                      </a:lnTo>
                      <a:lnTo>
                        <a:pt x="218" y="29"/>
                      </a:lnTo>
                      <a:lnTo>
                        <a:pt x="218" y="29"/>
                      </a:lnTo>
                      <a:lnTo>
                        <a:pt x="218" y="30"/>
                      </a:lnTo>
                      <a:lnTo>
                        <a:pt x="218" y="30"/>
                      </a:lnTo>
                      <a:lnTo>
                        <a:pt x="218" y="31"/>
                      </a:lnTo>
                      <a:lnTo>
                        <a:pt x="218" y="31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8" y="33"/>
                      </a:lnTo>
                      <a:lnTo>
                        <a:pt x="217" y="33"/>
                      </a:lnTo>
                      <a:lnTo>
                        <a:pt x="217" y="33"/>
                      </a:lnTo>
                      <a:lnTo>
                        <a:pt x="217" y="33"/>
                      </a:lnTo>
                      <a:lnTo>
                        <a:pt x="217" y="34"/>
                      </a:lnTo>
                      <a:lnTo>
                        <a:pt x="217" y="34"/>
                      </a:lnTo>
                      <a:lnTo>
                        <a:pt x="217" y="35"/>
                      </a:lnTo>
                      <a:lnTo>
                        <a:pt x="217" y="35"/>
                      </a:lnTo>
                      <a:lnTo>
                        <a:pt x="217" y="35"/>
                      </a:lnTo>
                      <a:lnTo>
                        <a:pt x="216" y="35"/>
                      </a:lnTo>
                      <a:lnTo>
                        <a:pt x="216" y="36"/>
                      </a:lnTo>
                      <a:lnTo>
                        <a:pt x="216" y="36"/>
                      </a:lnTo>
                      <a:lnTo>
                        <a:pt x="215" y="36"/>
                      </a:lnTo>
                      <a:lnTo>
                        <a:pt x="215" y="37"/>
                      </a:lnTo>
                      <a:lnTo>
                        <a:pt x="215" y="37"/>
                      </a:lnTo>
                      <a:lnTo>
                        <a:pt x="215" y="37"/>
                      </a:lnTo>
                      <a:lnTo>
                        <a:pt x="214" y="37"/>
                      </a:lnTo>
                      <a:lnTo>
                        <a:pt x="214" y="37"/>
                      </a:lnTo>
                      <a:lnTo>
                        <a:pt x="214" y="38"/>
                      </a:lnTo>
                      <a:lnTo>
                        <a:pt x="213" y="38"/>
                      </a:lnTo>
                      <a:lnTo>
                        <a:pt x="213" y="38"/>
                      </a:lnTo>
                      <a:lnTo>
                        <a:pt x="213" y="39"/>
                      </a:lnTo>
                      <a:lnTo>
                        <a:pt x="213" y="39"/>
                      </a:lnTo>
                      <a:lnTo>
                        <a:pt x="213" y="40"/>
                      </a:lnTo>
                      <a:lnTo>
                        <a:pt x="213" y="40"/>
                      </a:lnTo>
                      <a:lnTo>
                        <a:pt x="213" y="40"/>
                      </a:lnTo>
                      <a:lnTo>
                        <a:pt x="213" y="40"/>
                      </a:lnTo>
                      <a:lnTo>
                        <a:pt x="213" y="41"/>
                      </a:lnTo>
                      <a:lnTo>
                        <a:pt x="214" y="41"/>
                      </a:lnTo>
                      <a:lnTo>
                        <a:pt x="214" y="41"/>
                      </a:lnTo>
                      <a:lnTo>
                        <a:pt x="214" y="41"/>
                      </a:lnTo>
                      <a:lnTo>
                        <a:pt x="214" y="42"/>
                      </a:lnTo>
                      <a:lnTo>
                        <a:pt x="214" y="42"/>
                      </a:lnTo>
                      <a:lnTo>
                        <a:pt x="214" y="43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5" y="43"/>
                      </a:lnTo>
                      <a:lnTo>
                        <a:pt x="216" y="43"/>
                      </a:lnTo>
                      <a:lnTo>
                        <a:pt x="216" y="44"/>
                      </a:lnTo>
                      <a:lnTo>
                        <a:pt x="216" y="44"/>
                      </a:lnTo>
                      <a:lnTo>
                        <a:pt x="216" y="44"/>
                      </a:lnTo>
                      <a:lnTo>
                        <a:pt x="217" y="44"/>
                      </a:lnTo>
                      <a:lnTo>
                        <a:pt x="217" y="45"/>
                      </a:lnTo>
                      <a:lnTo>
                        <a:pt x="217" y="45"/>
                      </a:lnTo>
                      <a:lnTo>
                        <a:pt x="217" y="45"/>
                      </a:lnTo>
                      <a:lnTo>
                        <a:pt x="218" y="45"/>
                      </a:lnTo>
                      <a:lnTo>
                        <a:pt x="218" y="46"/>
                      </a:lnTo>
                      <a:lnTo>
                        <a:pt x="218" y="46"/>
                      </a:lnTo>
                      <a:lnTo>
                        <a:pt x="218" y="46"/>
                      </a:lnTo>
                      <a:lnTo>
                        <a:pt x="218" y="46"/>
                      </a:lnTo>
                      <a:lnTo>
                        <a:pt x="218" y="47"/>
                      </a:lnTo>
                      <a:lnTo>
                        <a:pt x="217" y="47"/>
                      </a:lnTo>
                      <a:lnTo>
                        <a:pt x="217" y="47"/>
                      </a:lnTo>
                      <a:lnTo>
                        <a:pt x="216" y="47"/>
                      </a:lnTo>
                      <a:lnTo>
                        <a:pt x="216" y="48"/>
                      </a:lnTo>
                      <a:lnTo>
                        <a:pt x="215" y="48"/>
                      </a:lnTo>
                      <a:lnTo>
                        <a:pt x="215" y="48"/>
                      </a:lnTo>
                      <a:lnTo>
                        <a:pt x="215" y="49"/>
                      </a:lnTo>
                      <a:lnTo>
                        <a:pt x="215" y="49"/>
                      </a:lnTo>
                      <a:lnTo>
                        <a:pt x="215" y="49"/>
                      </a:lnTo>
                      <a:lnTo>
                        <a:pt x="214" y="50"/>
                      </a:lnTo>
                      <a:lnTo>
                        <a:pt x="214" y="50"/>
                      </a:lnTo>
                      <a:lnTo>
                        <a:pt x="214" y="51"/>
                      </a:lnTo>
                      <a:lnTo>
                        <a:pt x="214" y="51"/>
                      </a:lnTo>
                      <a:lnTo>
                        <a:pt x="214" y="51"/>
                      </a:lnTo>
                      <a:lnTo>
                        <a:pt x="213" y="51"/>
                      </a:lnTo>
                      <a:lnTo>
                        <a:pt x="213" y="51"/>
                      </a:lnTo>
                      <a:lnTo>
                        <a:pt x="213" y="51"/>
                      </a:lnTo>
                      <a:lnTo>
                        <a:pt x="212" y="51"/>
                      </a:lnTo>
                      <a:lnTo>
                        <a:pt x="212" y="51"/>
                      </a:lnTo>
                      <a:lnTo>
                        <a:pt x="212" y="50"/>
                      </a:lnTo>
                      <a:lnTo>
                        <a:pt x="211" y="50"/>
                      </a:lnTo>
                      <a:lnTo>
                        <a:pt x="211" y="51"/>
                      </a:lnTo>
                      <a:lnTo>
                        <a:pt x="211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1"/>
                      </a:lnTo>
                      <a:lnTo>
                        <a:pt x="210" y="52"/>
                      </a:lnTo>
                      <a:lnTo>
                        <a:pt x="210" y="52"/>
                      </a:lnTo>
                      <a:lnTo>
                        <a:pt x="210" y="53"/>
                      </a:lnTo>
                      <a:lnTo>
                        <a:pt x="210" y="52"/>
                      </a:lnTo>
                      <a:lnTo>
                        <a:pt x="209" y="52"/>
                      </a:lnTo>
                      <a:lnTo>
                        <a:pt x="209" y="52"/>
                      </a:lnTo>
                      <a:lnTo>
                        <a:pt x="208" y="52"/>
                      </a:lnTo>
                      <a:lnTo>
                        <a:pt x="208" y="53"/>
                      </a:lnTo>
                      <a:lnTo>
                        <a:pt x="208" y="53"/>
                      </a:lnTo>
                      <a:lnTo>
                        <a:pt x="208" y="53"/>
                      </a:lnTo>
                      <a:lnTo>
                        <a:pt x="207" y="53"/>
                      </a:lnTo>
                      <a:lnTo>
                        <a:pt x="207" y="53"/>
                      </a:lnTo>
                      <a:lnTo>
                        <a:pt x="207" y="53"/>
                      </a:lnTo>
                      <a:lnTo>
                        <a:pt x="207" y="53"/>
                      </a:lnTo>
                      <a:lnTo>
                        <a:pt x="206" y="53"/>
                      </a:lnTo>
                      <a:lnTo>
                        <a:pt x="206" y="53"/>
                      </a:lnTo>
                      <a:lnTo>
                        <a:pt x="206" y="53"/>
                      </a:lnTo>
                      <a:lnTo>
                        <a:pt x="205" y="53"/>
                      </a:lnTo>
                      <a:lnTo>
                        <a:pt x="205" y="53"/>
                      </a:lnTo>
                      <a:lnTo>
                        <a:pt x="205" y="54"/>
                      </a:lnTo>
                      <a:lnTo>
                        <a:pt x="205" y="54"/>
                      </a:lnTo>
                      <a:lnTo>
                        <a:pt x="205" y="55"/>
                      </a:lnTo>
                      <a:lnTo>
                        <a:pt x="205" y="55"/>
                      </a:lnTo>
                      <a:lnTo>
                        <a:pt x="204" y="55"/>
                      </a:lnTo>
                      <a:lnTo>
                        <a:pt x="204" y="55"/>
                      </a:lnTo>
                      <a:lnTo>
                        <a:pt x="204" y="55"/>
                      </a:lnTo>
                      <a:lnTo>
                        <a:pt x="203" y="55"/>
                      </a:lnTo>
                      <a:lnTo>
                        <a:pt x="203" y="55"/>
                      </a:lnTo>
                      <a:lnTo>
                        <a:pt x="203" y="55"/>
                      </a:lnTo>
                      <a:lnTo>
                        <a:pt x="202" y="55"/>
                      </a:lnTo>
                      <a:lnTo>
                        <a:pt x="202" y="56"/>
                      </a:lnTo>
                      <a:lnTo>
                        <a:pt x="202" y="56"/>
                      </a:lnTo>
                      <a:lnTo>
                        <a:pt x="202" y="56"/>
                      </a:lnTo>
                      <a:lnTo>
                        <a:pt x="201" y="56"/>
                      </a:lnTo>
                      <a:lnTo>
                        <a:pt x="201" y="57"/>
                      </a:lnTo>
                      <a:lnTo>
                        <a:pt x="200" y="57"/>
                      </a:lnTo>
                      <a:lnTo>
                        <a:pt x="200" y="57"/>
                      </a:lnTo>
                      <a:lnTo>
                        <a:pt x="200" y="56"/>
                      </a:lnTo>
                      <a:lnTo>
                        <a:pt x="199" y="56"/>
                      </a:lnTo>
                      <a:lnTo>
                        <a:pt x="199" y="56"/>
                      </a:lnTo>
                      <a:lnTo>
                        <a:pt x="199" y="56"/>
                      </a:lnTo>
                      <a:lnTo>
                        <a:pt x="198" y="55"/>
                      </a:lnTo>
                      <a:lnTo>
                        <a:pt x="198" y="55"/>
                      </a:lnTo>
                      <a:lnTo>
                        <a:pt x="198" y="55"/>
                      </a:lnTo>
                      <a:lnTo>
                        <a:pt x="198" y="55"/>
                      </a:lnTo>
                      <a:lnTo>
                        <a:pt x="197" y="55"/>
                      </a:lnTo>
                      <a:lnTo>
                        <a:pt x="197" y="56"/>
                      </a:lnTo>
                      <a:lnTo>
                        <a:pt x="197" y="56"/>
                      </a:lnTo>
                      <a:lnTo>
                        <a:pt x="197" y="56"/>
                      </a:lnTo>
                      <a:lnTo>
                        <a:pt x="196" y="56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5" y="57"/>
                      </a:lnTo>
                      <a:lnTo>
                        <a:pt x="195" y="58"/>
                      </a:lnTo>
                      <a:lnTo>
                        <a:pt x="196" y="58"/>
                      </a:lnTo>
                      <a:lnTo>
                        <a:pt x="196" y="58"/>
                      </a:lnTo>
                      <a:lnTo>
                        <a:pt x="196" y="58"/>
                      </a:lnTo>
                      <a:lnTo>
                        <a:pt x="196" y="59"/>
                      </a:lnTo>
                      <a:lnTo>
                        <a:pt x="196" y="59"/>
                      </a:lnTo>
                      <a:lnTo>
                        <a:pt x="196" y="60"/>
                      </a:lnTo>
                      <a:lnTo>
                        <a:pt x="196" y="60"/>
                      </a:lnTo>
                      <a:lnTo>
                        <a:pt x="196" y="60"/>
                      </a:lnTo>
                      <a:lnTo>
                        <a:pt x="196" y="60"/>
                      </a:lnTo>
                      <a:lnTo>
                        <a:pt x="196" y="60"/>
                      </a:lnTo>
                      <a:lnTo>
                        <a:pt x="196" y="61"/>
                      </a:lnTo>
                      <a:lnTo>
                        <a:pt x="195" y="61"/>
                      </a:lnTo>
                      <a:lnTo>
                        <a:pt x="195" y="61"/>
                      </a:lnTo>
                      <a:lnTo>
                        <a:pt x="195" y="62"/>
                      </a:lnTo>
                      <a:lnTo>
                        <a:pt x="195" y="62"/>
                      </a:lnTo>
                      <a:lnTo>
                        <a:pt x="195" y="62"/>
                      </a:lnTo>
                      <a:lnTo>
                        <a:pt x="195" y="63"/>
                      </a:lnTo>
                      <a:lnTo>
                        <a:pt x="196" y="63"/>
                      </a:lnTo>
                      <a:lnTo>
                        <a:pt x="196" y="63"/>
                      </a:lnTo>
                      <a:lnTo>
                        <a:pt x="196" y="63"/>
                      </a:lnTo>
                      <a:lnTo>
                        <a:pt x="196" y="63"/>
                      </a:lnTo>
                      <a:lnTo>
                        <a:pt x="196" y="63"/>
                      </a:lnTo>
                      <a:lnTo>
                        <a:pt x="196" y="64"/>
                      </a:lnTo>
                      <a:lnTo>
                        <a:pt x="196" y="63"/>
                      </a:lnTo>
                      <a:lnTo>
                        <a:pt x="195" y="63"/>
                      </a:lnTo>
                      <a:lnTo>
                        <a:pt x="195" y="64"/>
                      </a:lnTo>
                      <a:lnTo>
                        <a:pt x="195" y="64"/>
                      </a:lnTo>
                      <a:lnTo>
                        <a:pt x="194" y="64"/>
                      </a:lnTo>
                      <a:lnTo>
                        <a:pt x="194" y="64"/>
                      </a:lnTo>
                      <a:lnTo>
                        <a:pt x="194" y="64"/>
                      </a:lnTo>
                      <a:lnTo>
                        <a:pt x="193" y="64"/>
                      </a:lnTo>
                      <a:lnTo>
                        <a:pt x="193" y="65"/>
                      </a:lnTo>
                      <a:lnTo>
                        <a:pt x="193" y="65"/>
                      </a:lnTo>
                      <a:lnTo>
                        <a:pt x="193" y="65"/>
                      </a:lnTo>
                      <a:lnTo>
                        <a:pt x="193" y="65"/>
                      </a:lnTo>
                      <a:lnTo>
                        <a:pt x="193" y="65"/>
                      </a:lnTo>
                      <a:lnTo>
                        <a:pt x="192" y="65"/>
                      </a:lnTo>
                      <a:lnTo>
                        <a:pt x="192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0" y="65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89" y="66"/>
                      </a:lnTo>
                      <a:lnTo>
                        <a:pt x="189" y="66"/>
                      </a:lnTo>
                      <a:lnTo>
                        <a:pt x="189" y="66"/>
                      </a:lnTo>
                      <a:lnTo>
                        <a:pt x="189" y="67"/>
                      </a:lnTo>
                      <a:lnTo>
                        <a:pt x="188" y="67"/>
                      </a:lnTo>
                      <a:lnTo>
                        <a:pt x="188" y="67"/>
                      </a:lnTo>
                      <a:lnTo>
                        <a:pt x="188" y="68"/>
                      </a:lnTo>
                      <a:lnTo>
                        <a:pt x="188" y="68"/>
                      </a:lnTo>
                      <a:lnTo>
                        <a:pt x="188" y="68"/>
                      </a:lnTo>
                      <a:lnTo>
                        <a:pt x="188" y="69"/>
                      </a:lnTo>
                      <a:lnTo>
                        <a:pt x="188" y="69"/>
                      </a:lnTo>
                      <a:lnTo>
                        <a:pt x="187" y="69"/>
                      </a:lnTo>
                      <a:lnTo>
                        <a:pt x="187" y="70"/>
                      </a:lnTo>
                      <a:lnTo>
                        <a:pt x="187" y="70"/>
                      </a:lnTo>
                      <a:lnTo>
                        <a:pt x="187" y="70"/>
                      </a:lnTo>
                      <a:lnTo>
                        <a:pt x="187" y="70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6" y="70"/>
                      </a:lnTo>
                      <a:lnTo>
                        <a:pt x="186" y="70"/>
                      </a:lnTo>
                      <a:lnTo>
                        <a:pt x="185" y="70"/>
                      </a:lnTo>
                      <a:lnTo>
                        <a:pt x="185" y="71"/>
                      </a:lnTo>
                      <a:lnTo>
                        <a:pt x="185" y="71"/>
                      </a:lnTo>
                      <a:lnTo>
                        <a:pt x="185" y="71"/>
                      </a:lnTo>
                      <a:lnTo>
                        <a:pt x="184" y="70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3" y="71"/>
                      </a:lnTo>
                      <a:lnTo>
                        <a:pt x="183" y="71"/>
                      </a:lnTo>
                      <a:lnTo>
                        <a:pt x="183" y="71"/>
                      </a:lnTo>
                      <a:lnTo>
                        <a:pt x="183" y="71"/>
                      </a:lnTo>
                      <a:lnTo>
                        <a:pt x="183" y="71"/>
                      </a:lnTo>
                      <a:lnTo>
                        <a:pt x="182" y="71"/>
                      </a:lnTo>
                      <a:lnTo>
                        <a:pt x="182" y="72"/>
                      </a:lnTo>
                      <a:lnTo>
                        <a:pt x="182" y="72"/>
                      </a:lnTo>
                      <a:lnTo>
                        <a:pt x="182" y="72"/>
                      </a:lnTo>
                      <a:lnTo>
                        <a:pt x="182" y="73"/>
                      </a:lnTo>
                      <a:lnTo>
                        <a:pt x="182" y="73"/>
                      </a:lnTo>
                      <a:lnTo>
                        <a:pt x="182" y="73"/>
                      </a:lnTo>
                      <a:lnTo>
                        <a:pt x="181" y="73"/>
                      </a:lnTo>
                      <a:lnTo>
                        <a:pt x="181" y="74"/>
                      </a:lnTo>
                      <a:lnTo>
                        <a:pt x="181" y="74"/>
                      </a:lnTo>
                      <a:lnTo>
                        <a:pt x="180" y="74"/>
                      </a:lnTo>
                      <a:lnTo>
                        <a:pt x="180" y="75"/>
                      </a:lnTo>
                      <a:lnTo>
                        <a:pt x="180" y="75"/>
                      </a:lnTo>
                      <a:lnTo>
                        <a:pt x="180" y="76"/>
                      </a:lnTo>
                      <a:lnTo>
                        <a:pt x="180" y="76"/>
                      </a:lnTo>
                      <a:lnTo>
                        <a:pt x="180" y="76"/>
                      </a:lnTo>
                      <a:lnTo>
                        <a:pt x="180" y="77"/>
                      </a:lnTo>
                      <a:lnTo>
                        <a:pt x="179" y="77"/>
                      </a:lnTo>
                      <a:lnTo>
                        <a:pt x="179" y="78"/>
                      </a:lnTo>
                      <a:lnTo>
                        <a:pt x="179" y="78"/>
                      </a:lnTo>
                      <a:lnTo>
                        <a:pt x="179" y="78"/>
                      </a:lnTo>
                      <a:lnTo>
                        <a:pt x="178" y="78"/>
                      </a:lnTo>
                      <a:lnTo>
                        <a:pt x="178" y="79"/>
                      </a:lnTo>
                      <a:lnTo>
                        <a:pt x="178" y="79"/>
                      </a:lnTo>
                      <a:lnTo>
                        <a:pt x="178" y="80"/>
                      </a:lnTo>
                      <a:lnTo>
                        <a:pt x="178" y="80"/>
                      </a:lnTo>
                      <a:lnTo>
                        <a:pt x="178" y="80"/>
                      </a:lnTo>
                      <a:lnTo>
                        <a:pt x="179" y="80"/>
                      </a:lnTo>
                      <a:lnTo>
                        <a:pt x="179" y="81"/>
                      </a:lnTo>
                      <a:lnTo>
                        <a:pt x="178" y="81"/>
                      </a:lnTo>
                      <a:lnTo>
                        <a:pt x="178" y="81"/>
                      </a:lnTo>
                      <a:lnTo>
                        <a:pt x="178" y="81"/>
                      </a:lnTo>
                      <a:lnTo>
                        <a:pt x="178" y="82"/>
                      </a:lnTo>
                      <a:lnTo>
                        <a:pt x="177" y="82"/>
                      </a:lnTo>
                      <a:lnTo>
                        <a:pt x="177" y="82"/>
                      </a:lnTo>
                      <a:lnTo>
                        <a:pt x="177" y="82"/>
                      </a:lnTo>
                      <a:lnTo>
                        <a:pt x="177" y="83"/>
                      </a:lnTo>
                      <a:lnTo>
                        <a:pt x="177" y="83"/>
                      </a:lnTo>
                      <a:lnTo>
                        <a:pt x="176" y="83"/>
                      </a:lnTo>
                      <a:lnTo>
                        <a:pt x="176" y="83"/>
                      </a:lnTo>
                      <a:lnTo>
                        <a:pt x="176" y="83"/>
                      </a:lnTo>
                      <a:lnTo>
                        <a:pt x="176" y="84"/>
                      </a:lnTo>
                      <a:lnTo>
                        <a:pt x="176" y="84"/>
                      </a:lnTo>
                      <a:lnTo>
                        <a:pt x="176" y="84"/>
                      </a:lnTo>
                      <a:lnTo>
                        <a:pt x="175" y="85"/>
                      </a:lnTo>
                      <a:lnTo>
                        <a:pt x="175" y="85"/>
                      </a:lnTo>
                      <a:lnTo>
                        <a:pt x="174" y="85"/>
                      </a:lnTo>
                      <a:lnTo>
                        <a:pt x="174" y="85"/>
                      </a:lnTo>
                      <a:lnTo>
                        <a:pt x="174" y="85"/>
                      </a:lnTo>
                      <a:lnTo>
                        <a:pt x="173" y="85"/>
                      </a:lnTo>
                      <a:lnTo>
                        <a:pt x="173" y="86"/>
                      </a:lnTo>
                      <a:lnTo>
                        <a:pt x="173" y="86"/>
                      </a:lnTo>
                      <a:lnTo>
                        <a:pt x="173" y="87"/>
                      </a:lnTo>
                      <a:lnTo>
                        <a:pt x="173" y="87"/>
                      </a:lnTo>
                      <a:lnTo>
                        <a:pt x="173" y="87"/>
                      </a:lnTo>
                      <a:lnTo>
                        <a:pt x="173" y="88"/>
                      </a:lnTo>
                      <a:lnTo>
                        <a:pt x="172" y="88"/>
                      </a:lnTo>
                      <a:lnTo>
                        <a:pt x="172" y="88"/>
                      </a:lnTo>
                      <a:lnTo>
                        <a:pt x="172" y="88"/>
                      </a:lnTo>
                      <a:lnTo>
                        <a:pt x="171" y="88"/>
                      </a:lnTo>
                      <a:lnTo>
                        <a:pt x="171" y="89"/>
                      </a:lnTo>
                      <a:lnTo>
                        <a:pt x="171" y="89"/>
                      </a:lnTo>
                      <a:lnTo>
                        <a:pt x="171" y="90"/>
                      </a:lnTo>
                      <a:lnTo>
                        <a:pt x="171" y="90"/>
                      </a:lnTo>
                      <a:lnTo>
                        <a:pt x="171" y="91"/>
                      </a:lnTo>
                      <a:lnTo>
                        <a:pt x="171" y="91"/>
                      </a:lnTo>
                      <a:lnTo>
                        <a:pt x="171" y="92"/>
                      </a:lnTo>
                      <a:lnTo>
                        <a:pt x="170" y="92"/>
                      </a:lnTo>
                      <a:lnTo>
                        <a:pt x="170" y="92"/>
                      </a:lnTo>
                      <a:lnTo>
                        <a:pt x="170" y="92"/>
                      </a:lnTo>
                      <a:lnTo>
                        <a:pt x="170" y="93"/>
                      </a:lnTo>
                      <a:lnTo>
                        <a:pt x="170" y="93"/>
                      </a:lnTo>
                      <a:lnTo>
                        <a:pt x="169" y="93"/>
                      </a:lnTo>
                      <a:lnTo>
                        <a:pt x="169" y="93"/>
                      </a:lnTo>
                      <a:lnTo>
                        <a:pt x="169" y="94"/>
                      </a:lnTo>
                      <a:lnTo>
                        <a:pt x="169" y="94"/>
                      </a:lnTo>
                      <a:lnTo>
                        <a:pt x="169" y="94"/>
                      </a:lnTo>
                      <a:lnTo>
                        <a:pt x="169" y="94"/>
                      </a:lnTo>
                      <a:lnTo>
                        <a:pt x="168" y="94"/>
                      </a:lnTo>
                      <a:lnTo>
                        <a:pt x="168" y="95"/>
                      </a:lnTo>
                      <a:lnTo>
                        <a:pt x="168" y="95"/>
                      </a:lnTo>
                      <a:lnTo>
                        <a:pt x="168" y="95"/>
                      </a:lnTo>
                      <a:lnTo>
                        <a:pt x="168" y="96"/>
                      </a:lnTo>
                      <a:lnTo>
                        <a:pt x="168" y="96"/>
                      </a:lnTo>
                      <a:lnTo>
                        <a:pt x="167" y="96"/>
                      </a:lnTo>
                      <a:lnTo>
                        <a:pt x="167" y="97"/>
                      </a:lnTo>
                      <a:lnTo>
                        <a:pt x="167" y="97"/>
                      </a:lnTo>
                      <a:lnTo>
                        <a:pt x="167" y="98"/>
                      </a:lnTo>
                      <a:lnTo>
                        <a:pt x="167" y="98"/>
                      </a:lnTo>
                      <a:lnTo>
                        <a:pt x="167" y="98"/>
                      </a:lnTo>
                      <a:lnTo>
                        <a:pt x="166" y="98"/>
                      </a:lnTo>
                      <a:lnTo>
                        <a:pt x="166" y="99"/>
                      </a:lnTo>
                      <a:lnTo>
                        <a:pt x="166" y="99"/>
                      </a:lnTo>
                      <a:lnTo>
                        <a:pt x="166" y="99"/>
                      </a:lnTo>
                      <a:lnTo>
                        <a:pt x="166" y="100"/>
                      </a:lnTo>
                      <a:lnTo>
                        <a:pt x="166" y="100"/>
                      </a:lnTo>
                      <a:lnTo>
                        <a:pt x="165" y="100"/>
                      </a:lnTo>
                      <a:lnTo>
                        <a:pt x="165" y="101"/>
                      </a:lnTo>
                      <a:lnTo>
                        <a:pt x="165" y="101"/>
                      </a:lnTo>
                      <a:lnTo>
                        <a:pt x="165" y="101"/>
                      </a:lnTo>
                      <a:lnTo>
                        <a:pt x="164" y="101"/>
                      </a:lnTo>
                      <a:lnTo>
                        <a:pt x="164" y="102"/>
                      </a:lnTo>
                      <a:lnTo>
                        <a:pt x="164" y="102"/>
                      </a:lnTo>
                      <a:lnTo>
                        <a:pt x="164" y="103"/>
                      </a:lnTo>
                      <a:lnTo>
                        <a:pt x="164" y="103"/>
                      </a:lnTo>
                      <a:lnTo>
                        <a:pt x="164" y="103"/>
                      </a:lnTo>
                      <a:lnTo>
                        <a:pt x="164" y="103"/>
                      </a:lnTo>
                      <a:lnTo>
                        <a:pt x="164" y="104"/>
                      </a:lnTo>
                      <a:lnTo>
                        <a:pt x="164" y="104"/>
                      </a:lnTo>
                      <a:lnTo>
                        <a:pt x="164" y="105"/>
                      </a:lnTo>
                      <a:lnTo>
                        <a:pt x="164" y="105"/>
                      </a:lnTo>
                      <a:lnTo>
                        <a:pt x="164" y="105"/>
                      </a:lnTo>
                      <a:lnTo>
                        <a:pt x="165" y="105"/>
                      </a:lnTo>
                      <a:lnTo>
                        <a:pt x="165" y="105"/>
                      </a:lnTo>
                      <a:lnTo>
                        <a:pt x="165" y="105"/>
                      </a:lnTo>
                      <a:lnTo>
                        <a:pt x="165" y="105"/>
                      </a:lnTo>
                      <a:lnTo>
                        <a:pt x="165" y="106"/>
                      </a:lnTo>
                      <a:lnTo>
                        <a:pt x="165" y="106"/>
                      </a:lnTo>
                      <a:lnTo>
                        <a:pt x="164" y="106"/>
                      </a:lnTo>
                      <a:lnTo>
                        <a:pt x="164" y="106"/>
                      </a:lnTo>
                      <a:lnTo>
                        <a:pt x="164" y="106"/>
                      </a:lnTo>
                      <a:lnTo>
                        <a:pt x="163" y="106"/>
                      </a:lnTo>
                      <a:lnTo>
                        <a:pt x="163" y="106"/>
                      </a:lnTo>
                      <a:lnTo>
                        <a:pt x="163" y="106"/>
                      </a:lnTo>
                      <a:lnTo>
                        <a:pt x="162" y="106"/>
                      </a:lnTo>
                      <a:lnTo>
                        <a:pt x="162" y="106"/>
                      </a:lnTo>
                      <a:lnTo>
                        <a:pt x="162" y="107"/>
                      </a:lnTo>
                      <a:lnTo>
                        <a:pt x="162" y="107"/>
                      </a:lnTo>
                      <a:lnTo>
                        <a:pt x="162" y="107"/>
                      </a:lnTo>
                      <a:lnTo>
                        <a:pt x="162" y="108"/>
                      </a:lnTo>
                      <a:lnTo>
                        <a:pt x="161" y="108"/>
                      </a:lnTo>
                      <a:lnTo>
                        <a:pt x="161" y="108"/>
                      </a:lnTo>
                      <a:lnTo>
                        <a:pt x="161" y="109"/>
                      </a:lnTo>
                      <a:lnTo>
                        <a:pt x="161" y="109"/>
                      </a:lnTo>
                      <a:lnTo>
                        <a:pt x="161" y="110"/>
                      </a:lnTo>
                      <a:lnTo>
                        <a:pt x="162" y="110"/>
                      </a:lnTo>
                      <a:lnTo>
                        <a:pt x="162" y="110"/>
                      </a:lnTo>
                      <a:lnTo>
                        <a:pt x="161" y="110"/>
                      </a:lnTo>
                      <a:lnTo>
                        <a:pt x="161" y="111"/>
                      </a:lnTo>
                      <a:lnTo>
                        <a:pt x="161" y="111"/>
                      </a:lnTo>
                      <a:lnTo>
                        <a:pt x="161" y="111"/>
                      </a:lnTo>
                      <a:lnTo>
                        <a:pt x="160" y="111"/>
                      </a:lnTo>
                      <a:lnTo>
                        <a:pt x="160" y="112"/>
                      </a:lnTo>
                      <a:lnTo>
                        <a:pt x="160" y="112"/>
                      </a:lnTo>
                      <a:lnTo>
                        <a:pt x="159" y="112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9" y="113"/>
                      </a:lnTo>
                      <a:lnTo>
                        <a:pt x="158" y="113"/>
                      </a:lnTo>
                      <a:lnTo>
                        <a:pt x="158" y="113"/>
                      </a:lnTo>
                      <a:lnTo>
                        <a:pt x="158" y="113"/>
                      </a:lnTo>
                      <a:lnTo>
                        <a:pt x="158" y="114"/>
                      </a:lnTo>
                      <a:lnTo>
                        <a:pt x="157" y="114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6" y="115"/>
                      </a:lnTo>
                      <a:lnTo>
                        <a:pt x="156" y="116"/>
                      </a:lnTo>
                      <a:lnTo>
                        <a:pt x="156" y="116"/>
                      </a:lnTo>
                      <a:lnTo>
                        <a:pt x="156" y="117"/>
                      </a:lnTo>
                      <a:lnTo>
                        <a:pt x="155" y="117"/>
                      </a:lnTo>
                      <a:lnTo>
                        <a:pt x="155" y="117"/>
                      </a:lnTo>
                      <a:lnTo>
                        <a:pt x="155" y="117"/>
                      </a:lnTo>
                      <a:lnTo>
                        <a:pt x="155" y="118"/>
                      </a:lnTo>
                      <a:lnTo>
                        <a:pt x="154" y="118"/>
                      </a:lnTo>
                      <a:lnTo>
                        <a:pt x="154" y="118"/>
                      </a:lnTo>
                      <a:lnTo>
                        <a:pt x="154" y="119"/>
                      </a:lnTo>
                      <a:lnTo>
                        <a:pt x="153" y="119"/>
                      </a:lnTo>
                      <a:lnTo>
                        <a:pt x="153" y="118"/>
                      </a:lnTo>
                      <a:lnTo>
                        <a:pt x="153" y="118"/>
                      </a:lnTo>
                      <a:lnTo>
                        <a:pt x="153" y="118"/>
                      </a:lnTo>
                      <a:lnTo>
                        <a:pt x="153" y="117"/>
                      </a:lnTo>
                      <a:lnTo>
                        <a:pt x="153" y="117"/>
                      </a:lnTo>
                      <a:lnTo>
                        <a:pt x="152" y="117"/>
                      </a:lnTo>
                      <a:lnTo>
                        <a:pt x="152" y="117"/>
                      </a:lnTo>
                      <a:lnTo>
                        <a:pt x="151" y="117"/>
                      </a:lnTo>
                      <a:lnTo>
                        <a:pt x="151" y="117"/>
                      </a:lnTo>
                      <a:lnTo>
                        <a:pt x="151" y="117"/>
                      </a:lnTo>
                      <a:lnTo>
                        <a:pt x="151" y="117"/>
                      </a:lnTo>
                      <a:lnTo>
                        <a:pt x="150" y="117"/>
                      </a:lnTo>
                      <a:lnTo>
                        <a:pt x="150" y="117"/>
                      </a:lnTo>
                      <a:lnTo>
                        <a:pt x="149" y="117"/>
                      </a:lnTo>
                      <a:lnTo>
                        <a:pt x="149" y="117"/>
                      </a:lnTo>
                      <a:lnTo>
                        <a:pt x="148" y="117"/>
                      </a:lnTo>
                      <a:lnTo>
                        <a:pt x="148" y="117"/>
                      </a:lnTo>
                      <a:lnTo>
                        <a:pt x="148" y="116"/>
                      </a:lnTo>
                      <a:lnTo>
                        <a:pt x="147" y="116"/>
                      </a:lnTo>
                      <a:lnTo>
                        <a:pt x="147" y="115"/>
                      </a:lnTo>
                      <a:lnTo>
                        <a:pt x="147" y="115"/>
                      </a:lnTo>
                      <a:lnTo>
                        <a:pt x="146" y="114"/>
                      </a:lnTo>
                      <a:lnTo>
                        <a:pt x="146" y="114"/>
                      </a:lnTo>
                      <a:lnTo>
                        <a:pt x="146" y="113"/>
                      </a:lnTo>
                      <a:lnTo>
                        <a:pt x="146" y="113"/>
                      </a:lnTo>
                      <a:lnTo>
                        <a:pt x="146" y="113"/>
                      </a:lnTo>
                      <a:lnTo>
                        <a:pt x="146" y="113"/>
                      </a:lnTo>
                      <a:lnTo>
                        <a:pt x="146" y="112"/>
                      </a:lnTo>
                      <a:lnTo>
                        <a:pt x="145" y="112"/>
                      </a:lnTo>
                      <a:lnTo>
                        <a:pt x="145" y="112"/>
                      </a:lnTo>
                      <a:lnTo>
                        <a:pt x="145" y="112"/>
                      </a:lnTo>
                      <a:lnTo>
                        <a:pt x="144" y="112"/>
                      </a:lnTo>
                      <a:lnTo>
                        <a:pt x="144" y="112"/>
                      </a:lnTo>
                      <a:lnTo>
                        <a:pt x="144" y="112"/>
                      </a:lnTo>
                      <a:lnTo>
                        <a:pt x="143" y="112"/>
                      </a:lnTo>
                      <a:lnTo>
                        <a:pt x="143" y="112"/>
                      </a:lnTo>
                      <a:lnTo>
                        <a:pt x="143" y="111"/>
                      </a:lnTo>
                      <a:lnTo>
                        <a:pt x="143" y="111"/>
                      </a:lnTo>
                      <a:lnTo>
                        <a:pt x="143" y="110"/>
                      </a:lnTo>
                      <a:lnTo>
                        <a:pt x="143" y="110"/>
                      </a:lnTo>
                      <a:lnTo>
                        <a:pt x="143" y="109"/>
                      </a:lnTo>
                      <a:lnTo>
                        <a:pt x="143" y="109"/>
                      </a:lnTo>
                      <a:lnTo>
                        <a:pt x="143" y="109"/>
                      </a:lnTo>
                      <a:lnTo>
                        <a:pt x="143" y="109"/>
                      </a:lnTo>
                      <a:lnTo>
                        <a:pt x="143" y="108"/>
                      </a:lnTo>
                      <a:lnTo>
                        <a:pt x="143" y="108"/>
                      </a:lnTo>
                      <a:lnTo>
                        <a:pt x="142" y="108"/>
                      </a:lnTo>
                      <a:lnTo>
                        <a:pt x="142" y="108"/>
                      </a:lnTo>
                      <a:lnTo>
                        <a:pt x="141" y="108"/>
                      </a:lnTo>
                      <a:lnTo>
                        <a:pt x="141" y="107"/>
                      </a:lnTo>
                      <a:lnTo>
                        <a:pt x="141" y="107"/>
                      </a:lnTo>
                      <a:lnTo>
                        <a:pt x="140" y="107"/>
                      </a:lnTo>
                      <a:lnTo>
                        <a:pt x="140" y="107"/>
                      </a:lnTo>
                      <a:lnTo>
                        <a:pt x="140" y="107"/>
                      </a:lnTo>
                      <a:lnTo>
                        <a:pt x="139" y="107"/>
                      </a:lnTo>
                      <a:lnTo>
                        <a:pt x="139" y="107"/>
                      </a:lnTo>
                      <a:lnTo>
                        <a:pt x="139" y="106"/>
                      </a:lnTo>
                      <a:lnTo>
                        <a:pt x="139" y="106"/>
                      </a:lnTo>
                      <a:lnTo>
                        <a:pt x="139" y="105"/>
                      </a:lnTo>
                      <a:lnTo>
                        <a:pt x="138" y="105"/>
                      </a:lnTo>
                      <a:lnTo>
                        <a:pt x="138" y="105"/>
                      </a:lnTo>
                      <a:lnTo>
                        <a:pt x="138" y="105"/>
                      </a:lnTo>
                      <a:lnTo>
                        <a:pt x="138" y="104"/>
                      </a:lnTo>
                      <a:lnTo>
                        <a:pt x="138" y="104"/>
                      </a:lnTo>
                      <a:lnTo>
                        <a:pt x="137" y="104"/>
                      </a:lnTo>
                      <a:lnTo>
                        <a:pt x="137" y="103"/>
                      </a:lnTo>
                      <a:lnTo>
                        <a:pt x="137" y="103"/>
                      </a:lnTo>
                      <a:lnTo>
                        <a:pt x="137" y="103"/>
                      </a:lnTo>
                      <a:lnTo>
                        <a:pt x="136" y="103"/>
                      </a:lnTo>
                      <a:lnTo>
                        <a:pt x="136" y="103"/>
                      </a:lnTo>
                      <a:lnTo>
                        <a:pt x="136" y="102"/>
                      </a:lnTo>
                      <a:lnTo>
                        <a:pt x="135" y="102"/>
                      </a:lnTo>
                      <a:lnTo>
                        <a:pt x="135" y="102"/>
                      </a:lnTo>
                      <a:lnTo>
                        <a:pt x="135" y="102"/>
                      </a:lnTo>
                      <a:lnTo>
                        <a:pt x="134" y="102"/>
                      </a:lnTo>
                      <a:lnTo>
                        <a:pt x="134" y="101"/>
                      </a:lnTo>
                      <a:lnTo>
                        <a:pt x="134" y="101"/>
                      </a:lnTo>
                      <a:lnTo>
                        <a:pt x="134" y="101"/>
                      </a:lnTo>
                      <a:lnTo>
                        <a:pt x="133" y="101"/>
                      </a:lnTo>
                      <a:lnTo>
                        <a:pt x="133" y="101"/>
                      </a:lnTo>
                      <a:lnTo>
                        <a:pt x="133" y="101"/>
                      </a:lnTo>
                      <a:lnTo>
                        <a:pt x="132" y="101"/>
                      </a:lnTo>
                      <a:lnTo>
                        <a:pt x="132" y="101"/>
                      </a:lnTo>
                      <a:lnTo>
                        <a:pt x="132" y="101"/>
                      </a:lnTo>
                      <a:lnTo>
                        <a:pt x="131" y="101"/>
                      </a:lnTo>
                      <a:lnTo>
                        <a:pt x="131" y="101"/>
                      </a:lnTo>
                      <a:lnTo>
                        <a:pt x="130" y="101"/>
                      </a:lnTo>
                      <a:lnTo>
                        <a:pt x="130" y="101"/>
                      </a:lnTo>
                      <a:lnTo>
                        <a:pt x="129" y="101"/>
                      </a:lnTo>
                      <a:lnTo>
                        <a:pt x="129" y="100"/>
                      </a:lnTo>
                      <a:lnTo>
                        <a:pt x="129" y="100"/>
                      </a:lnTo>
                      <a:lnTo>
                        <a:pt x="128" y="100"/>
                      </a:lnTo>
                      <a:lnTo>
                        <a:pt x="128" y="100"/>
                      </a:lnTo>
                      <a:lnTo>
                        <a:pt x="128" y="100"/>
                      </a:lnTo>
                      <a:lnTo>
                        <a:pt x="128" y="99"/>
                      </a:lnTo>
                      <a:lnTo>
                        <a:pt x="128" y="99"/>
                      </a:lnTo>
                      <a:lnTo>
                        <a:pt x="127" y="99"/>
                      </a:lnTo>
                      <a:lnTo>
                        <a:pt x="127" y="99"/>
                      </a:lnTo>
                      <a:lnTo>
                        <a:pt x="127" y="98"/>
                      </a:lnTo>
                      <a:lnTo>
                        <a:pt x="126" y="98"/>
                      </a:lnTo>
                      <a:lnTo>
                        <a:pt x="126" y="98"/>
                      </a:lnTo>
                      <a:lnTo>
                        <a:pt x="126" y="98"/>
                      </a:lnTo>
                      <a:lnTo>
                        <a:pt x="125" y="98"/>
                      </a:lnTo>
                      <a:lnTo>
                        <a:pt x="126" y="98"/>
                      </a:lnTo>
                      <a:lnTo>
                        <a:pt x="126" y="97"/>
                      </a:lnTo>
                      <a:lnTo>
                        <a:pt x="126" y="97"/>
                      </a:lnTo>
                      <a:lnTo>
                        <a:pt x="126" y="96"/>
                      </a:lnTo>
                      <a:lnTo>
                        <a:pt x="126" y="96"/>
                      </a:lnTo>
                      <a:lnTo>
                        <a:pt x="126" y="95"/>
                      </a:lnTo>
                      <a:lnTo>
                        <a:pt x="126" y="95"/>
                      </a:lnTo>
                      <a:lnTo>
                        <a:pt x="126" y="95"/>
                      </a:lnTo>
                      <a:lnTo>
                        <a:pt x="125" y="95"/>
                      </a:lnTo>
                      <a:lnTo>
                        <a:pt x="125" y="94"/>
                      </a:lnTo>
                      <a:lnTo>
                        <a:pt x="125" y="94"/>
                      </a:lnTo>
                      <a:lnTo>
                        <a:pt x="125" y="94"/>
                      </a:lnTo>
                      <a:lnTo>
                        <a:pt x="125" y="93"/>
                      </a:lnTo>
                      <a:lnTo>
                        <a:pt x="125" y="93"/>
                      </a:lnTo>
                      <a:lnTo>
                        <a:pt x="124" y="93"/>
                      </a:lnTo>
                      <a:lnTo>
                        <a:pt x="124" y="93"/>
                      </a:lnTo>
                      <a:lnTo>
                        <a:pt x="124" y="92"/>
                      </a:lnTo>
                      <a:lnTo>
                        <a:pt x="124" y="92"/>
                      </a:lnTo>
                      <a:lnTo>
                        <a:pt x="124" y="91"/>
                      </a:lnTo>
                      <a:lnTo>
                        <a:pt x="124" y="91"/>
                      </a:lnTo>
                      <a:lnTo>
                        <a:pt x="124" y="90"/>
                      </a:lnTo>
                      <a:lnTo>
                        <a:pt x="124" y="90"/>
                      </a:lnTo>
                      <a:lnTo>
                        <a:pt x="124" y="90"/>
                      </a:lnTo>
                      <a:lnTo>
                        <a:pt x="123" y="90"/>
                      </a:lnTo>
                      <a:lnTo>
                        <a:pt x="123" y="90"/>
                      </a:lnTo>
                      <a:lnTo>
                        <a:pt x="123" y="89"/>
                      </a:lnTo>
                      <a:lnTo>
                        <a:pt x="123" y="89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7"/>
                      </a:lnTo>
                      <a:lnTo>
                        <a:pt x="122" y="87"/>
                      </a:lnTo>
                      <a:lnTo>
                        <a:pt x="122" y="87"/>
                      </a:lnTo>
                      <a:lnTo>
                        <a:pt x="122" y="87"/>
                      </a:lnTo>
                      <a:lnTo>
                        <a:pt x="122" y="86"/>
                      </a:lnTo>
                      <a:lnTo>
                        <a:pt x="122" y="86"/>
                      </a:lnTo>
                      <a:lnTo>
                        <a:pt x="122" y="85"/>
                      </a:lnTo>
                      <a:lnTo>
                        <a:pt x="122" y="85"/>
                      </a:lnTo>
                      <a:lnTo>
                        <a:pt x="122" y="84"/>
                      </a:lnTo>
                      <a:lnTo>
                        <a:pt x="122" y="84"/>
                      </a:lnTo>
                      <a:lnTo>
                        <a:pt x="122" y="83"/>
                      </a:lnTo>
                      <a:lnTo>
                        <a:pt x="122" y="83"/>
                      </a:lnTo>
                      <a:lnTo>
                        <a:pt x="122" y="83"/>
                      </a:lnTo>
                      <a:lnTo>
                        <a:pt x="122" y="83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1"/>
                      </a:lnTo>
                      <a:lnTo>
                        <a:pt x="122" y="81"/>
                      </a:lnTo>
                      <a:lnTo>
                        <a:pt x="122" y="80"/>
                      </a:lnTo>
                      <a:lnTo>
                        <a:pt x="122" y="80"/>
                      </a:lnTo>
                      <a:lnTo>
                        <a:pt x="121" y="80"/>
                      </a:lnTo>
                      <a:lnTo>
                        <a:pt x="121" y="79"/>
                      </a:lnTo>
                      <a:lnTo>
                        <a:pt x="121" y="79"/>
                      </a:lnTo>
                      <a:lnTo>
                        <a:pt x="121" y="79"/>
                      </a:lnTo>
                      <a:lnTo>
                        <a:pt x="120" y="78"/>
                      </a:lnTo>
                      <a:lnTo>
                        <a:pt x="120" y="78"/>
                      </a:lnTo>
                      <a:lnTo>
                        <a:pt x="120" y="77"/>
                      </a:lnTo>
                      <a:lnTo>
                        <a:pt x="120" y="77"/>
                      </a:lnTo>
                      <a:lnTo>
                        <a:pt x="120" y="76"/>
                      </a:lnTo>
                      <a:lnTo>
                        <a:pt x="119" y="76"/>
                      </a:lnTo>
                      <a:lnTo>
                        <a:pt x="119" y="76"/>
                      </a:lnTo>
                      <a:lnTo>
                        <a:pt x="119" y="75"/>
                      </a:lnTo>
                      <a:lnTo>
                        <a:pt x="119" y="75"/>
                      </a:lnTo>
                      <a:lnTo>
                        <a:pt x="119" y="75"/>
                      </a:lnTo>
                      <a:lnTo>
                        <a:pt x="118" y="75"/>
                      </a:lnTo>
                      <a:lnTo>
                        <a:pt x="118" y="74"/>
                      </a:lnTo>
                      <a:lnTo>
                        <a:pt x="118" y="74"/>
                      </a:lnTo>
                      <a:lnTo>
                        <a:pt x="117" y="74"/>
                      </a:lnTo>
                      <a:lnTo>
                        <a:pt x="117" y="74"/>
                      </a:lnTo>
                      <a:lnTo>
                        <a:pt x="116" y="74"/>
                      </a:lnTo>
                      <a:lnTo>
                        <a:pt x="116" y="74"/>
                      </a:lnTo>
                      <a:lnTo>
                        <a:pt x="116" y="74"/>
                      </a:lnTo>
                      <a:lnTo>
                        <a:pt x="116" y="74"/>
                      </a:lnTo>
                      <a:lnTo>
                        <a:pt x="116" y="73"/>
                      </a:lnTo>
                      <a:lnTo>
                        <a:pt x="115" y="73"/>
                      </a:lnTo>
                      <a:lnTo>
                        <a:pt x="115" y="73"/>
                      </a:lnTo>
                      <a:lnTo>
                        <a:pt x="114" y="73"/>
                      </a:lnTo>
                      <a:lnTo>
                        <a:pt x="114" y="73"/>
                      </a:lnTo>
                      <a:lnTo>
                        <a:pt x="114" y="73"/>
                      </a:lnTo>
                      <a:lnTo>
                        <a:pt x="114" y="73"/>
                      </a:lnTo>
                      <a:lnTo>
                        <a:pt x="113" y="73"/>
                      </a:lnTo>
                      <a:lnTo>
                        <a:pt x="113" y="73"/>
                      </a:lnTo>
                      <a:lnTo>
                        <a:pt x="113" y="73"/>
                      </a:lnTo>
                      <a:lnTo>
                        <a:pt x="113" y="72"/>
                      </a:lnTo>
                      <a:lnTo>
                        <a:pt x="112" y="72"/>
                      </a:lnTo>
                      <a:lnTo>
                        <a:pt x="112" y="72"/>
                      </a:lnTo>
                      <a:lnTo>
                        <a:pt x="112" y="72"/>
                      </a:lnTo>
                      <a:lnTo>
                        <a:pt x="111" y="72"/>
                      </a:lnTo>
                      <a:lnTo>
                        <a:pt x="111" y="71"/>
                      </a:lnTo>
                      <a:lnTo>
                        <a:pt x="110" y="71"/>
                      </a:lnTo>
                      <a:lnTo>
                        <a:pt x="110" y="71"/>
                      </a:lnTo>
                      <a:lnTo>
                        <a:pt x="110" y="71"/>
                      </a:lnTo>
                      <a:lnTo>
                        <a:pt x="110" y="70"/>
                      </a:lnTo>
                      <a:lnTo>
                        <a:pt x="110" y="70"/>
                      </a:lnTo>
                      <a:lnTo>
                        <a:pt x="110" y="69"/>
                      </a:lnTo>
                      <a:lnTo>
                        <a:pt x="110" y="69"/>
                      </a:lnTo>
                      <a:lnTo>
                        <a:pt x="110" y="69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8" y="68"/>
                      </a:lnTo>
                      <a:lnTo>
                        <a:pt x="108" y="68"/>
                      </a:lnTo>
                      <a:lnTo>
                        <a:pt x="108" y="67"/>
                      </a:lnTo>
                      <a:lnTo>
                        <a:pt x="107" y="67"/>
                      </a:lnTo>
                      <a:lnTo>
                        <a:pt x="107" y="67"/>
                      </a:lnTo>
                      <a:lnTo>
                        <a:pt x="106" y="67"/>
                      </a:lnTo>
                      <a:lnTo>
                        <a:pt x="106" y="67"/>
                      </a:lnTo>
                      <a:lnTo>
                        <a:pt x="105" y="67"/>
                      </a:lnTo>
                      <a:lnTo>
                        <a:pt x="105" y="67"/>
                      </a:lnTo>
                      <a:lnTo>
                        <a:pt x="105" y="67"/>
                      </a:lnTo>
                      <a:lnTo>
                        <a:pt x="104" y="67"/>
                      </a:lnTo>
                      <a:lnTo>
                        <a:pt x="104" y="67"/>
                      </a:lnTo>
                      <a:lnTo>
                        <a:pt x="104" y="66"/>
                      </a:lnTo>
                      <a:lnTo>
                        <a:pt x="104" y="66"/>
                      </a:lnTo>
                      <a:lnTo>
                        <a:pt x="104" y="65"/>
                      </a:lnTo>
                      <a:lnTo>
                        <a:pt x="104" y="65"/>
                      </a:lnTo>
                      <a:lnTo>
                        <a:pt x="104" y="64"/>
                      </a:lnTo>
                      <a:lnTo>
                        <a:pt x="104" y="64"/>
                      </a:lnTo>
                      <a:lnTo>
                        <a:pt x="104" y="64"/>
                      </a:lnTo>
                      <a:lnTo>
                        <a:pt x="104" y="64"/>
                      </a:lnTo>
                      <a:lnTo>
                        <a:pt x="103" y="64"/>
                      </a:lnTo>
                      <a:lnTo>
                        <a:pt x="103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1" y="64"/>
                      </a:lnTo>
                      <a:lnTo>
                        <a:pt x="101" y="64"/>
                      </a:lnTo>
                      <a:lnTo>
                        <a:pt x="100" y="64"/>
                      </a:lnTo>
                      <a:lnTo>
                        <a:pt x="100" y="64"/>
                      </a:lnTo>
                      <a:lnTo>
                        <a:pt x="99" y="65"/>
                      </a:lnTo>
                      <a:lnTo>
                        <a:pt x="99" y="65"/>
                      </a:lnTo>
                      <a:lnTo>
                        <a:pt x="98" y="65"/>
                      </a:lnTo>
                      <a:lnTo>
                        <a:pt x="98" y="65"/>
                      </a:lnTo>
                      <a:lnTo>
                        <a:pt x="97" y="65"/>
                      </a:lnTo>
                      <a:lnTo>
                        <a:pt x="97" y="65"/>
                      </a:lnTo>
                      <a:lnTo>
                        <a:pt x="96" y="64"/>
                      </a:lnTo>
                      <a:lnTo>
                        <a:pt x="96" y="64"/>
                      </a:lnTo>
                      <a:lnTo>
                        <a:pt x="96" y="63"/>
                      </a:lnTo>
                      <a:lnTo>
                        <a:pt x="96" y="63"/>
                      </a:lnTo>
                      <a:lnTo>
                        <a:pt x="96" y="63"/>
                      </a:lnTo>
                      <a:lnTo>
                        <a:pt x="95" y="63"/>
                      </a:lnTo>
                      <a:lnTo>
                        <a:pt x="95" y="63"/>
                      </a:lnTo>
                      <a:lnTo>
                        <a:pt x="95" y="62"/>
                      </a:lnTo>
                      <a:lnTo>
                        <a:pt x="94" y="62"/>
                      </a:lnTo>
                      <a:lnTo>
                        <a:pt x="94" y="62"/>
                      </a:lnTo>
                      <a:lnTo>
                        <a:pt x="94" y="62"/>
                      </a:lnTo>
                      <a:lnTo>
                        <a:pt x="94" y="62"/>
                      </a:lnTo>
                      <a:lnTo>
                        <a:pt x="94" y="61"/>
                      </a:lnTo>
                      <a:lnTo>
                        <a:pt x="93" y="61"/>
                      </a:lnTo>
                      <a:lnTo>
                        <a:pt x="93" y="61"/>
                      </a:lnTo>
                      <a:lnTo>
                        <a:pt x="92" y="61"/>
                      </a:lnTo>
                      <a:lnTo>
                        <a:pt x="92" y="61"/>
                      </a:lnTo>
                      <a:lnTo>
                        <a:pt x="92" y="61"/>
                      </a:lnTo>
                      <a:lnTo>
                        <a:pt x="91" y="61"/>
                      </a:lnTo>
                      <a:lnTo>
                        <a:pt x="91" y="61"/>
                      </a:lnTo>
                      <a:lnTo>
                        <a:pt x="91" y="61"/>
                      </a:lnTo>
                      <a:lnTo>
                        <a:pt x="90" y="61"/>
                      </a:lnTo>
                      <a:lnTo>
                        <a:pt x="90" y="61"/>
                      </a:lnTo>
                      <a:lnTo>
                        <a:pt x="90" y="60"/>
                      </a:lnTo>
                      <a:lnTo>
                        <a:pt x="89" y="60"/>
                      </a:lnTo>
                      <a:lnTo>
                        <a:pt x="89" y="60"/>
                      </a:lnTo>
                      <a:lnTo>
                        <a:pt x="89" y="60"/>
                      </a:lnTo>
                      <a:lnTo>
                        <a:pt x="88" y="60"/>
                      </a:lnTo>
                      <a:lnTo>
                        <a:pt x="88" y="60"/>
                      </a:lnTo>
                      <a:lnTo>
                        <a:pt x="87" y="60"/>
                      </a:lnTo>
                      <a:lnTo>
                        <a:pt x="87" y="60"/>
                      </a:lnTo>
                      <a:lnTo>
                        <a:pt x="86" y="60"/>
                      </a:lnTo>
                      <a:lnTo>
                        <a:pt x="86" y="60"/>
                      </a:lnTo>
                      <a:lnTo>
                        <a:pt x="86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4" y="59"/>
                      </a:lnTo>
                      <a:lnTo>
                        <a:pt x="84" y="59"/>
                      </a:lnTo>
                      <a:lnTo>
                        <a:pt x="84" y="60"/>
                      </a:lnTo>
                      <a:lnTo>
                        <a:pt x="84" y="60"/>
                      </a:lnTo>
                      <a:lnTo>
                        <a:pt x="84" y="60"/>
                      </a:lnTo>
                      <a:lnTo>
                        <a:pt x="84" y="60"/>
                      </a:lnTo>
                      <a:lnTo>
                        <a:pt x="83" y="60"/>
                      </a:lnTo>
                      <a:lnTo>
                        <a:pt x="83" y="60"/>
                      </a:lnTo>
                      <a:lnTo>
                        <a:pt x="83" y="59"/>
                      </a:lnTo>
                      <a:lnTo>
                        <a:pt x="82" y="59"/>
                      </a:lnTo>
                      <a:lnTo>
                        <a:pt x="82" y="59"/>
                      </a:lnTo>
                      <a:lnTo>
                        <a:pt x="82" y="59"/>
                      </a:lnTo>
                      <a:lnTo>
                        <a:pt x="82" y="59"/>
                      </a:lnTo>
                      <a:lnTo>
                        <a:pt x="81" y="59"/>
                      </a:lnTo>
                      <a:lnTo>
                        <a:pt x="81" y="58"/>
                      </a:lnTo>
                      <a:lnTo>
                        <a:pt x="81" y="58"/>
                      </a:lnTo>
                      <a:lnTo>
                        <a:pt x="80" y="58"/>
                      </a:lnTo>
                      <a:lnTo>
                        <a:pt x="80" y="58"/>
                      </a:lnTo>
                      <a:lnTo>
                        <a:pt x="80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8" y="57"/>
                      </a:lnTo>
                      <a:lnTo>
                        <a:pt x="78" y="57"/>
                      </a:lnTo>
                      <a:lnTo>
                        <a:pt x="77" y="57"/>
                      </a:lnTo>
                      <a:lnTo>
                        <a:pt x="77" y="57"/>
                      </a:lnTo>
                      <a:lnTo>
                        <a:pt x="76" y="56"/>
                      </a:lnTo>
                      <a:lnTo>
                        <a:pt x="75" y="56"/>
                      </a:lnTo>
                      <a:lnTo>
                        <a:pt x="75" y="56"/>
                      </a:lnTo>
                      <a:lnTo>
                        <a:pt x="75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7"/>
                      </a:lnTo>
                      <a:lnTo>
                        <a:pt x="74" y="58"/>
                      </a:lnTo>
                      <a:lnTo>
                        <a:pt x="73" y="57"/>
                      </a:lnTo>
                      <a:lnTo>
                        <a:pt x="73" y="57"/>
                      </a:lnTo>
                      <a:lnTo>
                        <a:pt x="72" y="57"/>
                      </a:lnTo>
                      <a:lnTo>
                        <a:pt x="72" y="57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70" y="57"/>
                      </a:lnTo>
                      <a:lnTo>
                        <a:pt x="70" y="56"/>
                      </a:lnTo>
                      <a:lnTo>
                        <a:pt x="70" y="56"/>
                      </a:lnTo>
                      <a:lnTo>
                        <a:pt x="69" y="56"/>
                      </a:lnTo>
                      <a:lnTo>
                        <a:pt x="69" y="56"/>
                      </a:lnTo>
                      <a:lnTo>
                        <a:pt x="69" y="56"/>
                      </a:lnTo>
                      <a:lnTo>
                        <a:pt x="68" y="56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7" y="55"/>
                      </a:lnTo>
                      <a:lnTo>
                        <a:pt x="67" y="55"/>
                      </a:lnTo>
                      <a:lnTo>
                        <a:pt x="67" y="55"/>
                      </a:lnTo>
                      <a:lnTo>
                        <a:pt x="66" y="55"/>
                      </a:lnTo>
                      <a:lnTo>
                        <a:pt x="66" y="55"/>
                      </a:lnTo>
                      <a:lnTo>
                        <a:pt x="66" y="54"/>
                      </a:lnTo>
                      <a:lnTo>
                        <a:pt x="65" y="54"/>
                      </a:lnTo>
                      <a:lnTo>
                        <a:pt x="65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3" y="53"/>
                      </a:lnTo>
                      <a:lnTo>
                        <a:pt x="63" y="53"/>
                      </a:lnTo>
                      <a:lnTo>
                        <a:pt x="62" y="53"/>
                      </a:lnTo>
                      <a:close/>
                    </a:path>
                  </a:pathLst>
                </a:custGeom>
                <a:solidFill>
                  <a:srgbClr val="B2D6A8"/>
                </a:solidFill>
                <a:ln w="3175">
                  <a:solidFill>
                    <a:schemeClr val="bg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2" name="Freeform 97">
                  <a:extLst>
                    <a:ext uri="{FF2B5EF4-FFF2-40B4-BE49-F238E27FC236}">
                      <a16:creationId xmlns:a16="http://schemas.microsoft.com/office/drawing/2014/main" xmlns="" id="{67219F66-C735-47EF-A552-834ACDDA3B9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61075" y="5842001"/>
                  <a:ext cx="654050" cy="327025"/>
                </a:xfrm>
                <a:custGeom>
                  <a:avLst/>
                  <a:gdLst>
                    <a:gd name="T0" fmla="*/ 310 w 412"/>
                    <a:gd name="T1" fmla="*/ 16 h 206"/>
                    <a:gd name="T2" fmla="*/ 326 w 412"/>
                    <a:gd name="T3" fmla="*/ 20 h 206"/>
                    <a:gd name="T4" fmla="*/ 336 w 412"/>
                    <a:gd name="T5" fmla="*/ 13 h 206"/>
                    <a:gd name="T6" fmla="*/ 347 w 412"/>
                    <a:gd name="T7" fmla="*/ 4 h 206"/>
                    <a:gd name="T8" fmla="*/ 360 w 412"/>
                    <a:gd name="T9" fmla="*/ 1 h 206"/>
                    <a:gd name="T10" fmla="*/ 374 w 412"/>
                    <a:gd name="T11" fmla="*/ 7 h 206"/>
                    <a:gd name="T12" fmla="*/ 387 w 412"/>
                    <a:gd name="T13" fmla="*/ 19 h 206"/>
                    <a:gd name="T14" fmla="*/ 400 w 412"/>
                    <a:gd name="T15" fmla="*/ 29 h 206"/>
                    <a:gd name="T16" fmla="*/ 411 w 412"/>
                    <a:gd name="T17" fmla="*/ 38 h 206"/>
                    <a:gd name="T18" fmla="*/ 409 w 412"/>
                    <a:gd name="T19" fmla="*/ 53 h 206"/>
                    <a:gd name="T20" fmla="*/ 403 w 412"/>
                    <a:gd name="T21" fmla="*/ 67 h 206"/>
                    <a:gd name="T22" fmla="*/ 391 w 412"/>
                    <a:gd name="T23" fmla="*/ 78 h 206"/>
                    <a:gd name="T24" fmla="*/ 377 w 412"/>
                    <a:gd name="T25" fmla="*/ 84 h 206"/>
                    <a:gd name="T26" fmla="*/ 366 w 412"/>
                    <a:gd name="T27" fmla="*/ 90 h 206"/>
                    <a:gd name="T28" fmla="*/ 352 w 412"/>
                    <a:gd name="T29" fmla="*/ 93 h 206"/>
                    <a:gd name="T30" fmla="*/ 346 w 412"/>
                    <a:gd name="T31" fmla="*/ 105 h 206"/>
                    <a:gd name="T32" fmla="*/ 331 w 412"/>
                    <a:gd name="T33" fmla="*/ 111 h 206"/>
                    <a:gd name="T34" fmla="*/ 316 w 412"/>
                    <a:gd name="T35" fmla="*/ 110 h 206"/>
                    <a:gd name="T36" fmla="*/ 300 w 412"/>
                    <a:gd name="T37" fmla="*/ 110 h 206"/>
                    <a:gd name="T38" fmla="*/ 286 w 412"/>
                    <a:gd name="T39" fmla="*/ 102 h 206"/>
                    <a:gd name="T40" fmla="*/ 274 w 412"/>
                    <a:gd name="T41" fmla="*/ 99 h 206"/>
                    <a:gd name="T42" fmla="*/ 260 w 412"/>
                    <a:gd name="T43" fmla="*/ 109 h 206"/>
                    <a:gd name="T44" fmla="*/ 246 w 412"/>
                    <a:gd name="T45" fmla="*/ 120 h 206"/>
                    <a:gd name="T46" fmla="*/ 243 w 412"/>
                    <a:gd name="T47" fmla="*/ 132 h 206"/>
                    <a:gd name="T48" fmla="*/ 249 w 412"/>
                    <a:gd name="T49" fmla="*/ 146 h 206"/>
                    <a:gd name="T50" fmla="*/ 240 w 412"/>
                    <a:gd name="T51" fmla="*/ 159 h 206"/>
                    <a:gd name="T52" fmla="*/ 230 w 412"/>
                    <a:gd name="T53" fmla="*/ 166 h 206"/>
                    <a:gd name="T54" fmla="*/ 228 w 412"/>
                    <a:gd name="T55" fmla="*/ 176 h 206"/>
                    <a:gd name="T56" fmla="*/ 226 w 412"/>
                    <a:gd name="T57" fmla="*/ 187 h 206"/>
                    <a:gd name="T58" fmla="*/ 214 w 412"/>
                    <a:gd name="T59" fmla="*/ 194 h 206"/>
                    <a:gd name="T60" fmla="*/ 206 w 412"/>
                    <a:gd name="T61" fmla="*/ 205 h 206"/>
                    <a:gd name="T62" fmla="*/ 195 w 412"/>
                    <a:gd name="T63" fmla="*/ 196 h 206"/>
                    <a:gd name="T64" fmla="*/ 185 w 412"/>
                    <a:gd name="T65" fmla="*/ 185 h 206"/>
                    <a:gd name="T66" fmla="*/ 181 w 412"/>
                    <a:gd name="T67" fmla="*/ 171 h 206"/>
                    <a:gd name="T68" fmla="*/ 170 w 412"/>
                    <a:gd name="T69" fmla="*/ 158 h 206"/>
                    <a:gd name="T70" fmla="*/ 164 w 412"/>
                    <a:gd name="T71" fmla="*/ 147 h 206"/>
                    <a:gd name="T72" fmla="*/ 160 w 412"/>
                    <a:gd name="T73" fmla="*/ 134 h 206"/>
                    <a:gd name="T74" fmla="*/ 148 w 412"/>
                    <a:gd name="T75" fmla="*/ 122 h 206"/>
                    <a:gd name="T76" fmla="*/ 132 w 412"/>
                    <a:gd name="T77" fmla="*/ 116 h 206"/>
                    <a:gd name="T78" fmla="*/ 118 w 412"/>
                    <a:gd name="T79" fmla="*/ 118 h 206"/>
                    <a:gd name="T80" fmla="*/ 107 w 412"/>
                    <a:gd name="T81" fmla="*/ 110 h 206"/>
                    <a:gd name="T82" fmla="*/ 94 w 412"/>
                    <a:gd name="T83" fmla="*/ 104 h 206"/>
                    <a:gd name="T84" fmla="*/ 78 w 412"/>
                    <a:gd name="T85" fmla="*/ 101 h 206"/>
                    <a:gd name="T86" fmla="*/ 64 w 412"/>
                    <a:gd name="T87" fmla="*/ 111 h 206"/>
                    <a:gd name="T88" fmla="*/ 50 w 412"/>
                    <a:gd name="T89" fmla="*/ 113 h 206"/>
                    <a:gd name="T90" fmla="*/ 40 w 412"/>
                    <a:gd name="T91" fmla="*/ 125 h 206"/>
                    <a:gd name="T92" fmla="*/ 27 w 412"/>
                    <a:gd name="T93" fmla="*/ 130 h 206"/>
                    <a:gd name="T94" fmla="*/ 14 w 412"/>
                    <a:gd name="T95" fmla="*/ 141 h 206"/>
                    <a:gd name="T96" fmla="*/ 13 w 412"/>
                    <a:gd name="T97" fmla="*/ 129 h 206"/>
                    <a:gd name="T98" fmla="*/ 58 w 412"/>
                    <a:gd name="T99" fmla="*/ 86 h 206"/>
                    <a:gd name="T100" fmla="*/ 108 w 412"/>
                    <a:gd name="T101" fmla="*/ 24 h 206"/>
                    <a:gd name="T102" fmla="*/ 132 w 412"/>
                    <a:gd name="T103" fmla="*/ 13 h 206"/>
                    <a:gd name="T104" fmla="*/ 147 w 412"/>
                    <a:gd name="T105" fmla="*/ 22 h 206"/>
                    <a:gd name="T106" fmla="*/ 161 w 412"/>
                    <a:gd name="T107" fmla="*/ 28 h 206"/>
                    <a:gd name="T108" fmla="*/ 179 w 412"/>
                    <a:gd name="T109" fmla="*/ 29 h 206"/>
                    <a:gd name="T110" fmla="*/ 195 w 412"/>
                    <a:gd name="T111" fmla="*/ 25 h 206"/>
                    <a:gd name="T112" fmla="*/ 209 w 412"/>
                    <a:gd name="T113" fmla="*/ 23 h 206"/>
                    <a:gd name="T114" fmla="*/ 219 w 412"/>
                    <a:gd name="T115" fmla="*/ 12 h 206"/>
                    <a:gd name="T116" fmla="*/ 236 w 412"/>
                    <a:gd name="T117" fmla="*/ 11 h 206"/>
                    <a:gd name="T118" fmla="*/ 250 w 412"/>
                    <a:gd name="T119" fmla="*/ 17 h 206"/>
                    <a:gd name="T120" fmla="*/ 267 w 412"/>
                    <a:gd name="T121" fmla="*/ 16 h 206"/>
                    <a:gd name="T122" fmla="*/ 279 w 412"/>
                    <a:gd name="T123" fmla="*/ 22 h 206"/>
                    <a:gd name="T124" fmla="*/ 295 w 412"/>
                    <a:gd name="T125" fmla="*/ 21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2" h="206">
                      <a:moveTo>
                        <a:pt x="298" y="20"/>
                      </a:move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299" y="20"/>
                      </a:lnTo>
                      <a:lnTo>
                        <a:pt x="299" y="21"/>
                      </a:lnTo>
                      <a:lnTo>
                        <a:pt x="299" y="21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19"/>
                      </a:lnTo>
                      <a:lnTo>
                        <a:pt x="300" y="19"/>
                      </a:lnTo>
                      <a:lnTo>
                        <a:pt x="301" y="19"/>
                      </a:lnTo>
                      <a:lnTo>
                        <a:pt x="301" y="19"/>
                      </a:lnTo>
                      <a:lnTo>
                        <a:pt x="301" y="18"/>
                      </a:lnTo>
                      <a:lnTo>
                        <a:pt x="301" y="18"/>
                      </a:lnTo>
                      <a:lnTo>
                        <a:pt x="301" y="17"/>
                      </a:lnTo>
                      <a:lnTo>
                        <a:pt x="302" y="17"/>
                      </a:lnTo>
                      <a:lnTo>
                        <a:pt x="302" y="16"/>
                      </a:lnTo>
                      <a:lnTo>
                        <a:pt x="302" y="16"/>
                      </a:lnTo>
                      <a:lnTo>
                        <a:pt x="302" y="16"/>
                      </a:lnTo>
                      <a:lnTo>
                        <a:pt x="303" y="16"/>
                      </a:lnTo>
                      <a:lnTo>
                        <a:pt x="303" y="16"/>
                      </a:lnTo>
                      <a:lnTo>
                        <a:pt x="304" y="15"/>
                      </a:lnTo>
                      <a:lnTo>
                        <a:pt x="304" y="16"/>
                      </a:lnTo>
                      <a:lnTo>
                        <a:pt x="304" y="16"/>
                      </a:lnTo>
                      <a:lnTo>
                        <a:pt x="304" y="16"/>
                      </a:lnTo>
                      <a:lnTo>
                        <a:pt x="305" y="16"/>
                      </a:lnTo>
                      <a:lnTo>
                        <a:pt x="305" y="16"/>
                      </a:lnTo>
                      <a:lnTo>
                        <a:pt x="305" y="15"/>
                      </a:lnTo>
                      <a:lnTo>
                        <a:pt x="305" y="15"/>
                      </a:lnTo>
                      <a:lnTo>
                        <a:pt x="306" y="15"/>
                      </a:lnTo>
                      <a:lnTo>
                        <a:pt x="306" y="15"/>
                      </a:lnTo>
                      <a:lnTo>
                        <a:pt x="307" y="15"/>
                      </a:lnTo>
                      <a:lnTo>
                        <a:pt x="307" y="15"/>
                      </a:lnTo>
                      <a:lnTo>
                        <a:pt x="307" y="15"/>
                      </a:lnTo>
                      <a:lnTo>
                        <a:pt x="307" y="14"/>
                      </a:lnTo>
                      <a:lnTo>
                        <a:pt x="308" y="14"/>
                      </a:lnTo>
                      <a:lnTo>
                        <a:pt x="308" y="14"/>
                      </a:lnTo>
                      <a:lnTo>
                        <a:pt x="309" y="14"/>
                      </a:lnTo>
                      <a:lnTo>
                        <a:pt x="309" y="14"/>
                      </a:lnTo>
                      <a:lnTo>
                        <a:pt x="309" y="15"/>
                      </a:lnTo>
                      <a:lnTo>
                        <a:pt x="309" y="15"/>
                      </a:lnTo>
                      <a:lnTo>
                        <a:pt x="310" y="15"/>
                      </a:lnTo>
                      <a:lnTo>
                        <a:pt x="310" y="15"/>
                      </a:lnTo>
                      <a:lnTo>
                        <a:pt x="310" y="16"/>
                      </a:lnTo>
                      <a:lnTo>
                        <a:pt x="310" y="16"/>
                      </a:lnTo>
                      <a:lnTo>
                        <a:pt x="310" y="16"/>
                      </a:lnTo>
                      <a:lnTo>
                        <a:pt x="310" y="16"/>
                      </a:lnTo>
                      <a:lnTo>
                        <a:pt x="310" y="17"/>
                      </a:lnTo>
                      <a:lnTo>
                        <a:pt x="311" y="17"/>
                      </a:lnTo>
                      <a:lnTo>
                        <a:pt x="311" y="17"/>
                      </a:lnTo>
                      <a:lnTo>
                        <a:pt x="312" y="17"/>
                      </a:lnTo>
                      <a:lnTo>
                        <a:pt x="312" y="17"/>
                      </a:lnTo>
                      <a:lnTo>
                        <a:pt x="312" y="17"/>
                      </a:lnTo>
                      <a:lnTo>
                        <a:pt x="313" y="17"/>
                      </a:lnTo>
                      <a:lnTo>
                        <a:pt x="313" y="18"/>
                      </a:lnTo>
                      <a:lnTo>
                        <a:pt x="313" y="18"/>
                      </a:lnTo>
                      <a:lnTo>
                        <a:pt x="314" y="17"/>
                      </a:lnTo>
                      <a:lnTo>
                        <a:pt x="314" y="17"/>
                      </a:lnTo>
                      <a:lnTo>
                        <a:pt x="315" y="17"/>
                      </a:lnTo>
                      <a:lnTo>
                        <a:pt x="315" y="17"/>
                      </a:lnTo>
                      <a:lnTo>
                        <a:pt x="315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8"/>
                      </a:lnTo>
                      <a:lnTo>
                        <a:pt x="317" y="18"/>
                      </a:lnTo>
                      <a:lnTo>
                        <a:pt x="317" y="18"/>
                      </a:lnTo>
                      <a:lnTo>
                        <a:pt x="317" y="19"/>
                      </a:lnTo>
                      <a:lnTo>
                        <a:pt x="317" y="19"/>
                      </a:lnTo>
                      <a:lnTo>
                        <a:pt x="317" y="19"/>
                      </a:lnTo>
                      <a:lnTo>
                        <a:pt x="318" y="19"/>
                      </a:lnTo>
                      <a:lnTo>
                        <a:pt x="318" y="19"/>
                      </a:lnTo>
                      <a:lnTo>
                        <a:pt x="318" y="19"/>
                      </a:lnTo>
                      <a:lnTo>
                        <a:pt x="318" y="19"/>
                      </a:lnTo>
                      <a:lnTo>
                        <a:pt x="318" y="18"/>
                      </a:lnTo>
                      <a:lnTo>
                        <a:pt x="319" y="18"/>
                      </a:lnTo>
                      <a:lnTo>
                        <a:pt x="319" y="18"/>
                      </a:lnTo>
                      <a:lnTo>
                        <a:pt x="319" y="19"/>
                      </a:lnTo>
                      <a:lnTo>
                        <a:pt x="320" y="19"/>
                      </a:lnTo>
                      <a:lnTo>
                        <a:pt x="320" y="19"/>
                      </a:lnTo>
                      <a:lnTo>
                        <a:pt x="320" y="19"/>
                      </a:lnTo>
                      <a:lnTo>
                        <a:pt x="321" y="20"/>
                      </a:lnTo>
                      <a:lnTo>
                        <a:pt x="321" y="20"/>
                      </a:lnTo>
                      <a:lnTo>
                        <a:pt x="322" y="20"/>
                      </a:lnTo>
                      <a:lnTo>
                        <a:pt x="322" y="20"/>
                      </a:lnTo>
                      <a:lnTo>
                        <a:pt x="323" y="20"/>
                      </a:lnTo>
                      <a:lnTo>
                        <a:pt x="323" y="20"/>
                      </a:lnTo>
                      <a:lnTo>
                        <a:pt x="323" y="19"/>
                      </a:lnTo>
                      <a:lnTo>
                        <a:pt x="324" y="19"/>
                      </a:lnTo>
                      <a:lnTo>
                        <a:pt x="324" y="19"/>
                      </a:lnTo>
                      <a:lnTo>
                        <a:pt x="324" y="20"/>
                      </a:lnTo>
                      <a:lnTo>
                        <a:pt x="325" y="20"/>
                      </a:lnTo>
                      <a:lnTo>
                        <a:pt x="325" y="20"/>
                      </a:lnTo>
                      <a:lnTo>
                        <a:pt x="326" y="20"/>
                      </a:lnTo>
                      <a:lnTo>
                        <a:pt x="326" y="21"/>
                      </a:lnTo>
                      <a:lnTo>
                        <a:pt x="326" y="21"/>
                      </a:lnTo>
                      <a:lnTo>
                        <a:pt x="327" y="21"/>
                      </a:lnTo>
                      <a:lnTo>
                        <a:pt x="327" y="21"/>
                      </a:lnTo>
                      <a:lnTo>
                        <a:pt x="327" y="21"/>
                      </a:lnTo>
                      <a:lnTo>
                        <a:pt x="327" y="22"/>
                      </a:lnTo>
                      <a:lnTo>
                        <a:pt x="327" y="22"/>
                      </a:lnTo>
                      <a:lnTo>
                        <a:pt x="328" y="22"/>
                      </a:lnTo>
                      <a:lnTo>
                        <a:pt x="328" y="22"/>
                      </a:lnTo>
                      <a:lnTo>
                        <a:pt x="328" y="23"/>
                      </a:lnTo>
                      <a:lnTo>
                        <a:pt x="329" y="23"/>
                      </a:lnTo>
                      <a:lnTo>
                        <a:pt x="329" y="23"/>
                      </a:lnTo>
                      <a:lnTo>
                        <a:pt x="330" y="23"/>
                      </a:lnTo>
                      <a:lnTo>
                        <a:pt x="330" y="23"/>
                      </a:lnTo>
                      <a:lnTo>
                        <a:pt x="330" y="23"/>
                      </a:lnTo>
                      <a:lnTo>
                        <a:pt x="330" y="22"/>
                      </a:lnTo>
                      <a:lnTo>
                        <a:pt x="330" y="22"/>
                      </a:lnTo>
                      <a:lnTo>
                        <a:pt x="330" y="22"/>
                      </a:lnTo>
                      <a:lnTo>
                        <a:pt x="330" y="22"/>
                      </a:lnTo>
                      <a:lnTo>
                        <a:pt x="330" y="21"/>
                      </a:lnTo>
                      <a:lnTo>
                        <a:pt x="330" y="21"/>
                      </a:lnTo>
                      <a:lnTo>
                        <a:pt x="331" y="21"/>
                      </a:lnTo>
                      <a:lnTo>
                        <a:pt x="331" y="21"/>
                      </a:lnTo>
                      <a:lnTo>
                        <a:pt x="331" y="20"/>
                      </a:lnTo>
                      <a:lnTo>
                        <a:pt x="331" y="20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9"/>
                      </a:lnTo>
                      <a:lnTo>
                        <a:pt x="331" y="18"/>
                      </a:lnTo>
                      <a:lnTo>
                        <a:pt x="331" y="18"/>
                      </a:lnTo>
                      <a:lnTo>
                        <a:pt x="331" y="17"/>
                      </a:lnTo>
                      <a:lnTo>
                        <a:pt x="331" y="17"/>
                      </a:lnTo>
                      <a:lnTo>
                        <a:pt x="331" y="17"/>
                      </a:lnTo>
                      <a:lnTo>
                        <a:pt x="332" y="16"/>
                      </a:lnTo>
                      <a:lnTo>
                        <a:pt x="332" y="16"/>
                      </a:lnTo>
                      <a:lnTo>
                        <a:pt x="332" y="16"/>
                      </a:lnTo>
                      <a:lnTo>
                        <a:pt x="333" y="16"/>
                      </a:lnTo>
                      <a:lnTo>
                        <a:pt x="333" y="15"/>
                      </a:lnTo>
                      <a:lnTo>
                        <a:pt x="333" y="15"/>
                      </a:lnTo>
                      <a:lnTo>
                        <a:pt x="333" y="15"/>
                      </a:lnTo>
                      <a:lnTo>
                        <a:pt x="334" y="15"/>
                      </a:lnTo>
                      <a:lnTo>
                        <a:pt x="334" y="15"/>
                      </a:lnTo>
                      <a:lnTo>
                        <a:pt x="334" y="14"/>
                      </a:lnTo>
                      <a:lnTo>
                        <a:pt x="335" y="14"/>
                      </a:lnTo>
                      <a:lnTo>
                        <a:pt x="335" y="14"/>
                      </a:lnTo>
                      <a:lnTo>
                        <a:pt x="335" y="13"/>
                      </a:lnTo>
                      <a:lnTo>
                        <a:pt x="335" y="13"/>
                      </a:lnTo>
                      <a:lnTo>
                        <a:pt x="336" y="13"/>
                      </a:lnTo>
                      <a:lnTo>
                        <a:pt x="336" y="13"/>
                      </a:lnTo>
                      <a:lnTo>
                        <a:pt x="336" y="13"/>
                      </a:lnTo>
                      <a:lnTo>
                        <a:pt x="337" y="13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2"/>
                      </a:lnTo>
                      <a:lnTo>
                        <a:pt x="337" y="11"/>
                      </a:lnTo>
                      <a:lnTo>
                        <a:pt x="337" y="11"/>
                      </a:lnTo>
                      <a:lnTo>
                        <a:pt x="338" y="11"/>
                      </a:lnTo>
                      <a:lnTo>
                        <a:pt x="338" y="10"/>
                      </a:lnTo>
                      <a:lnTo>
                        <a:pt x="338" y="10"/>
                      </a:lnTo>
                      <a:lnTo>
                        <a:pt x="339" y="10"/>
                      </a:lnTo>
                      <a:lnTo>
                        <a:pt x="339" y="10"/>
                      </a:lnTo>
                      <a:lnTo>
                        <a:pt x="339" y="9"/>
                      </a:lnTo>
                      <a:lnTo>
                        <a:pt x="339" y="9"/>
                      </a:lnTo>
                      <a:lnTo>
                        <a:pt x="339" y="8"/>
                      </a:lnTo>
                      <a:lnTo>
                        <a:pt x="339" y="8"/>
                      </a:lnTo>
                      <a:lnTo>
                        <a:pt x="339" y="7"/>
                      </a:lnTo>
                      <a:lnTo>
                        <a:pt x="339" y="7"/>
                      </a:lnTo>
                      <a:lnTo>
                        <a:pt x="339" y="7"/>
                      </a:lnTo>
                      <a:lnTo>
                        <a:pt x="339" y="7"/>
                      </a:lnTo>
                      <a:lnTo>
                        <a:pt x="339" y="6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0" y="5"/>
                      </a:lnTo>
                      <a:lnTo>
                        <a:pt x="341" y="5"/>
                      </a:lnTo>
                      <a:lnTo>
                        <a:pt x="341" y="5"/>
                      </a:lnTo>
                      <a:lnTo>
                        <a:pt x="341" y="5"/>
                      </a:lnTo>
                      <a:lnTo>
                        <a:pt x="342" y="5"/>
                      </a:lnTo>
                      <a:lnTo>
                        <a:pt x="342" y="5"/>
                      </a:lnTo>
                      <a:lnTo>
                        <a:pt x="342" y="5"/>
                      </a:lnTo>
                      <a:lnTo>
                        <a:pt x="343" y="5"/>
                      </a:lnTo>
                      <a:lnTo>
                        <a:pt x="343" y="5"/>
                      </a:lnTo>
                      <a:lnTo>
                        <a:pt x="343" y="5"/>
                      </a:lnTo>
                      <a:lnTo>
                        <a:pt x="344" y="5"/>
                      </a:lnTo>
                      <a:lnTo>
                        <a:pt x="344" y="5"/>
                      </a:lnTo>
                      <a:lnTo>
                        <a:pt x="344" y="5"/>
                      </a:lnTo>
                      <a:lnTo>
                        <a:pt x="345" y="5"/>
                      </a:lnTo>
                      <a:lnTo>
                        <a:pt x="345" y="5"/>
                      </a:lnTo>
                      <a:lnTo>
                        <a:pt x="346" y="5"/>
                      </a:lnTo>
                      <a:lnTo>
                        <a:pt x="346" y="5"/>
                      </a:lnTo>
                      <a:lnTo>
                        <a:pt x="346" y="4"/>
                      </a:lnTo>
                      <a:lnTo>
                        <a:pt x="346" y="4"/>
                      </a:lnTo>
                      <a:lnTo>
                        <a:pt x="347" y="4"/>
                      </a:lnTo>
                      <a:lnTo>
                        <a:pt x="347" y="4"/>
                      </a:lnTo>
                      <a:lnTo>
                        <a:pt x="347" y="4"/>
                      </a:lnTo>
                      <a:lnTo>
                        <a:pt x="347" y="3"/>
                      </a:lnTo>
                      <a:lnTo>
                        <a:pt x="348" y="3"/>
                      </a:lnTo>
                      <a:lnTo>
                        <a:pt x="348" y="3"/>
                      </a:lnTo>
                      <a:lnTo>
                        <a:pt x="349" y="3"/>
                      </a:lnTo>
                      <a:lnTo>
                        <a:pt x="349" y="3"/>
                      </a:lnTo>
                      <a:lnTo>
                        <a:pt x="350" y="4"/>
                      </a:lnTo>
                      <a:lnTo>
                        <a:pt x="350" y="4"/>
                      </a:lnTo>
                      <a:lnTo>
                        <a:pt x="350" y="4"/>
                      </a:lnTo>
                      <a:lnTo>
                        <a:pt x="350" y="5"/>
                      </a:lnTo>
                      <a:lnTo>
                        <a:pt x="351" y="5"/>
                      </a:lnTo>
                      <a:lnTo>
                        <a:pt x="351" y="5"/>
                      </a:lnTo>
                      <a:lnTo>
                        <a:pt x="352" y="5"/>
                      </a:lnTo>
                      <a:lnTo>
                        <a:pt x="352" y="5"/>
                      </a:lnTo>
                      <a:lnTo>
                        <a:pt x="352" y="5"/>
                      </a:lnTo>
                      <a:lnTo>
                        <a:pt x="352" y="5"/>
                      </a:lnTo>
                      <a:lnTo>
                        <a:pt x="352" y="5"/>
                      </a:lnTo>
                      <a:lnTo>
                        <a:pt x="353" y="5"/>
                      </a:lnTo>
                      <a:lnTo>
                        <a:pt x="353" y="4"/>
                      </a:lnTo>
                      <a:lnTo>
                        <a:pt x="353" y="4"/>
                      </a:lnTo>
                      <a:lnTo>
                        <a:pt x="353" y="4"/>
                      </a:lnTo>
                      <a:lnTo>
                        <a:pt x="353" y="3"/>
                      </a:lnTo>
                      <a:lnTo>
                        <a:pt x="354" y="3"/>
                      </a:lnTo>
                      <a:lnTo>
                        <a:pt x="354" y="3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4" y="1"/>
                      </a:lnTo>
                      <a:lnTo>
                        <a:pt x="354" y="1"/>
                      </a:lnTo>
                      <a:lnTo>
                        <a:pt x="354" y="1"/>
                      </a:lnTo>
                      <a:lnTo>
                        <a:pt x="354" y="0"/>
                      </a:lnTo>
                      <a:lnTo>
                        <a:pt x="354" y="1"/>
                      </a:lnTo>
                      <a:lnTo>
                        <a:pt x="355" y="1"/>
                      </a:lnTo>
                      <a:lnTo>
                        <a:pt x="355" y="1"/>
                      </a:lnTo>
                      <a:lnTo>
                        <a:pt x="356" y="1"/>
                      </a:lnTo>
                      <a:lnTo>
                        <a:pt x="356" y="1"/>
                      </a:lnTo>
                      <a:lnTo>
                        <a:pt x="356" y="1"/>
                      </a:lnTo>
                      <a:lnTo>
                        <a:pt x="356" y="2"/>
                      </a:lnTo>
                      <a:lnTo>
                        <a:pt x="357" y="2"/>
                      </a:lnTo>
                      <a:lnTo>
                        <a:pt x="357" y="2"/>
                      </a:lnTo>
                      <a:lnTo>
                        <a:pt x="358" y="2"/>
                      </a:lnTo>
                      <a:lnTo>
                        <a:pt x="358" y="2"/>
                      </a:lnTo>
                      <a:lnTo>
                        <a:pt x="359" y="2"/>
                      </a:lnTo>
                      <a:lnTo>
                        <a:pt x="359" y="1"/>
                      </a:lnTo>
                      <a:lnTo>
                        <a:pt x="359" y="1"/>
                      </a:lnTo>
                      <a:lnTo>
                        <a:pt x="359" y="2"/>
                      </a:lnTo>
                      <a:lnTo>
                        <a:pt x="360" y="2"/>
                      </a:lnTo>
                      <a:lnTo>
                        <a:pt x="360" y="2"/>
                      </a:lnTo>
                      <a:lnTo>
                        <a:pt x="360" y="1"/>
                      </a:lnTo>
                      <a:lnTo>
                        <a:pt x="360" y="1"/>
                      </a:lnTo>
                      <a:lnTo>
                        <a:pt x="360" y="1"/>
                      </a:lnTo>
                      <a:lnTo>
                        <a:pt x="360" y="0"/>
                      </a:lnTo>
                      <a:lnTo>
                        <a:pt x="361" y="0"/>
                      </a:lnTo>
                      <a:lnTo>
                        <a:pt x="361" y="0"/>
                      </a:lnTo>
                      <a:lnTo>
                        <a:pt x="361" y="0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63" y="0"/>
                      </a:lnTo>
                      <a:lnTo>
                        <a:pt x="363" y="1"/>
                      </a:lnTo>
                      <a:lnTo>
                        <a:pt x="363" y="1"/>
                      </a:lnTo>
                      <a:lnTo>
                        <a:pt x="364" y="1"/>
                      </a:lnTo>
                      <a:lnTo>
                        <a:pt x="364" y="1"/>
                      </a:lnTo>
                      <a:lnTo>
                        <a:pt x="364" y="2"/>
                      </a:lnTo>
                      <a:lnTo>
                        <a:pt x="364" y="2"/>
                      </a:lnTo>
                      <a:lnTo>
                        <a:pt x="364" y="2"/>
                      </a:lnTo>
                      <a:lnTo>
                        <a:pt x="365" y="2"/>
                      </a:lnTo>
                      <a:lnTo>
                        <a:pt x="365" y="2"/>
                      </a:lnTo>
                      <a:lnTo>
                        <a:pt x="365" y="3"/>
                      </a:lnTo>
                      <a:lnTo>
                        <a:pt x="366" y="3"/>
                      </a:lnTo>
                      <a:lnTo>
                        <a:pt x="366" y="3"/>
                      </a:lnTo>
                      <a:lnTo>
                        <a:pt x="367" y="3"/>
                      </a:lnTo>
                      <a:lnTo>
                        <a:pt x="367" y="3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68" y="3"/>
                      </a:lnTo>
                      <a:lnTo>
                        <a:pt x="369" y="3"/>
                      </a:lnTo>
                      <a:lnTo>
                        <a:pt x="369" y="3"/>
                      </a:lnTo>
                      <a:lnTo>
                        <a:pt x="369" y="3"/>
                      </a:lnTo>
                      <a:lnTo>
                        <a:pt x="370" y="3"/>
                      </a:lnTo>
                      <a:lnTo>
                        <a:pt x="370" y="3"/>
                      </a:lnTo>
                      <a:lnTo>
                        <a:pt x="370" y="3"/>
                      </a:lnTo>
                      <a:lnTo>
                        <a:pt x="370" y="4"/>
                      </a:lnTo>
                      <a:lnTo>
                        <a:pt x="371" y="4"/>
                      </a:lnTo>
                      <a:lnTo>
                        <a:pt x="371" y="4"/>
                      </a:lnTo>
                      <a:lnTo>
                        <a:pt x="371" y="4"/>
                      </a:lnTo>
                      <a:lnTo>
                        <a:pt x="372" y="4"/>
                      </a:lnTo>
                      <a:lnTo>
                        <a:pt x="372" y="5"/>
                      </a:lnTo>
                      <a:lnTo>
                        <a:pt x="372" y="5"/>
                      </a:lnTo>
                      <a:lnTo>
                        <a:pt x="373" y="5"/>
                      </a:lnTo>
                      <a:lnTo>
                        <a:pt x="373" y="5"/>
                      </a:lnTo>
                      <a:lnTo>
                        <a:pt x="373" y="5"/>
                      </a:lnTo>
                      <a:lnTo>
                        <a:pt x="373" y="6"/>
                      </a:lnTo>
                      <a:lnTo>
                        <a:pt x="374" y="6"/>
                      </a:lnTo>
                      <a:lnTo>
                        <a:pt x="374" y="6"/>
                      </a:lnTo>
                      <a:lnTo>
                        <a:pt x="374" y="7"/>
                      </a:lnTo>
                      <a:lnTo>
                        <a:pt x="374" y="7"/>
                      </a:lnTo>
                      <a:lnTo>
                        <a:pt x="374" y="7"/>
                      </a:lnTo>
                      <a:lnTo>
                        <a:pt x="375" y="7"/>
                      </a:lnTo>
                      <a:lnTo>
                        <a:pt x="375" y="8"/>
                      </a:lnTo>
                      <a:lnTo>
                        <a:pt x="375" y="8"/>
                      </a:lnTo>
                      <a:lnTo>
                        <a:pt x="375" y="9"/>
                      </a:lnTo>
                      <a:lnTo>
                        <a:pt x="375" y="9"/>
                      </a:lnTo>
                      <a:lnTo>
                        <a:pt x="376" y="9"/>
                      </a:lnTo>
                      <a:lnTo>
                        <a:pt x="376" y="9"/>
                      </a:lnTo>
                      <a:lnTo>
                        <a:pt x="376" y="9"/>
                      </a:lnTo>
                      <a:lnTo>
                        <a:pt x="377" y="9"/>
                      </a:lnTo>
                      <a:lnTo>
                        <a:pt x="377" y="9"/>
                      </a:lnTo>
                      <a:lnTo>
                        <a:pt x="377" y="10"/>
                      </a:lnTo>
                      <a:lnTo>
                        <a:pt x="378" y="10"/>
                      </a:lnTo>
                      <a:lnTo>
                        <a:pt x="378" y="10"/>
                      </a:lnTo>
                      <a:lnTo>
                        <a:pt x="379" y="10"/>
                      </a:lnTo>
                      <a:lnTo>
                        <a:pt x="379" y="10"/>
                      </a:lnTo>
                      <a:lnTo>
                        <a:pt x="379" y="11"/>
                      </a:lnTo>
                      <a:lnTo>
                        <a:pt x="379" y="11"/>
                      </a:lnTo>
                      <a:lnTo>
                        <a:pt x="379" y="12"/>
                      </a:lnTo>
                      <a:lnTo>
                        <a:pt x="379" y="12"/>
                      </a:lnTo>
                      <a:lnTo>
                        <a:pt x="379" y="13"/>
                      </a:lnTo>
                      <a:lnTo>
                        <a:pt x="379" y="13"/>
                      </a:lnTo>
                      <a:lnTo>
                        <a:pt x="379" y="14"/>
                      </a:lnTo>
                      <a:lnTo>
                        <a:pt x="379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1" y="14"/>
                      </a:lnTo>
                      <a:lnTo>
                        <a:pt x="381" y="14"/>
                      </a:lnTo>
                      <a:lnTo>
                        <a:pt x="381" y="14"/>
                      </a:lnTo>
                      <a:lnTo>
                        <a:pt x="382" y="14"/>
                      </a:lnTo>
                      <a:lnTo>
                        <a:pt x="382" y="15"/>
                      </a:lnTo>
                      <a:lnTo>
                        <a:pt x="382" y="15"/>
                      </a:lnTo>
                      <a:lnTo>
                        <a:pt x="382" y="15"/>
                      </a:lnTo>
                      <a:lnTo>
                        <a:pt x="382" y="15"/>
                      </a:lnTo>
                      <a:lnTo>
                        <a:pt x="382" y="16"/>
                      </a:lnTo>
                      <a:lnTo>
                        <a:pt x="382" y="16"/>
                      </a:lnTo>
                      <a:lnTo>
                        <a:pt x="383" y="17"/>
                      </a:lnTo>
                      <a:lnTo>
                        <a:pt x="383" y="17"/>
                      </a:lnTo>
                      <a:lnTo>
                        <a:pt x="383" y="18"/>
                      </a:lnTo>
                      <a:lnTo>
                        <a:pt x="384" y="18"/>
                      </a:lnTo>
                      <a:lnTo>
                        <a:pt x="384" y="19"/>
                      </a:lnTo>
                      <a:lnTo>
                        <a:pt x="384" y="19"/>
                      </a:lnTo>
                      <a:lnTo>
                        <a:pt x="385" y="19"/>
                      </a:lnTo>
                      <a:lnTo>
                        <a:pt x="385" y="19"/>
                      </a:lnTo>
                      <a:lnTo>
                        <a:pt x="386" y="19"/>
                      </a:lnTo>
                      <a:lnTo>
                        <a:pt x="386" y="19"/>
                      </a:lnTo>
                      <a:lnTo>
                        <a:pt x="387" y="19"/>
                      </a:lnTo>
                      <a:lnTo>
                        <a:pt x="387" y="19"/>
                      </a:lnTo>
                      <a:lnTo>
                        <a:pt x="387" y="19"/>
                      </a:lnTo>
                      <a:lnTo>
                        <a:pt x="387" y="19"/>
                      </a:lnTo>
                      <a:lnTo>
                        <a:pt x="388" y="19"/>
                      </a:lnTo>
                      <a:lnTo>
                        <a:pt x="388" y="19"/>
                      </a:lnTo>
                      <a:lnTo>
                        <a:pt x="389" y="19"/>
                      </a:lnTo>
                      <a:lnTo>
                        <a:pt x="389" y="19"/>
                      </a:lnTo>
                      <a:lnTo>
                        <a:pt x="389" y="20"/>
                      </a:lnTo>
                      <a:lnTo>
                        <a:pt x="389" y="20"/>
                      </a:lnTo>
                      <a:lnTo>
                        <a:pt x="389" y="20"/>
                      </a:lnTo>
                      <a:lnTo>
                        <a:pt x="389" y="21"/>
                      </a:lnTo>
                      <a:lnTo>
                        <a:pt x="390" y="21"/>
                      </a:lnTo>
                      <a:lnTo>
                        <a:pt x="390" y="20"/>
                      </a:lnTo>
                      <a:lnTo>
                        <a:pt x="390" y="20"/>
                      </a:lnTo>
                      <a:lnTo>
                        <a:pt x="391" y="20"/>
                      </a:lnTo>
                      <a:lnTo>
                        <a:pt x="391" y="20"/>
                      </a:lnTo>
                      <a:lnTo>
                        <a:pt x="392" y="20"/>
                      </a:lnTo>
                      <a:lnTo>
                        <a:pt x="392" y="21"/>
                      </a:lnTo>
                      <a:lnTo>
                        <a:pt x="392" y="21"/>
                      </a:lnTo>
                      <a:lnTo>
                        <a:pt x="393" y="21"/>
                      </a:lnTo>
                      <a:lnTo>
                        <a:pt x="393" y="21"/>
                      </a:lnTo>
                      <a:lnTo>
                        <a:pt x="394" y="22"/>
                      </a:lnTo>
                      <a:lnTo>
                        <a:pt x="394" y="22"/>
                      </a:lnTo>
                      <a:lnTo>
                        <a:pt x="395" y="22"/>
                      </a:lnTo>
                      <a:lnTo>
                        <a:pt x="395" y="22"/>
                      </a:lnTo>
                      <a:lnTo>
                        <a:pt x="395" y="22"/>
                      </a:lnTo>
                      <a:lnTo>
                        <a:pt x="396" y="23"/>
                      </a:lnTo>
                      <a:lnTo>
                        <a:pt x="396" y="23"/>
                      </a:lnTo>
                      <a:lnTo>
                        <a:pt x="396" y="23"/>
                      </a:lnTo>
                      <a:lnTo>
                        <a:pt x="397" y="2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5"/>
                      </a:lnTo>
                      <a:lnTo>
                        <a:pt x="397" y="26"/>
                      </a:lnTo>
                      <a:lnTo>
                        <a:pt x="398" y="26"/>
                      </a:lnTo>
                      <a:lnTo>
                        <a:pt x="398" y="26"/>
                      </a:lnTo>
                      <a:lnTo>
                        <a:pt x="398" y="26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8"/>
                      </a:lnTo>
                      <a:lnTo>
                        <a:pt x="398" y="28"/>
                      </a:lnTo>
                      <a:lnTo>
                        <a:pt x="399" y="29"/>
                      </a:lnTo>
                      <a:lnTo>
                        <a:pt x="399" y="29"/>
                      </a:lnTo>
                      <a:lnTo>
                        <a:pt x="399" y="29"/>
                      </a:lnTo>
                      <a:lnTo>
                        <a:pt x="399" y="29"/>
                      </a:lnTo>
                      <a:lnTo>
                        <a:pt x="400" y="29"/>
                      </a:lnTo>
                      <a:lnTo>
                        <a:pt x="400" y="29"/>
                      </a:lnTo>
                      <a:lnTo>
                        <a:pt x="401" y="29"/>
                      </a:lnTo>
                      <a:lnTo>
                        <a:pt x="401" y="28"/>
                      </a:lnTo>
                      <a:lnTo>
                        <a:pt x="401" y="28"/>
                      </a:lnTo>
                      <a:lnTo>
                        <a:pt x="402" y="28"/>
                      </a:lnTo>
                      <a:lnTo>
                        <a:pt x="402" y="29"/>
                      </a:lnTo>
                      <a:lnTo>
                        <a:pt x="402" y="29"/>
                      </a:lnTo>
                      <a:lnTo>
                        <a:pt x="402" y="30"/>
                      </a:lnTo>
                      <a:lnTo>
                        <a:pt x="403" y="30"/>
                      </a:lnTo>
                      <a:lnTo>
                        <a:pt x="403" y="30"/>
                      </a:lnTo>
                      <a:lnTo>
                        <a:pt x="404" y="30"/>
                      </a:lnTo>
                      <a:lnTo>
                        <a:pt x="404" y="31"/>
                      </a:lnTo>
                      <a:lnTo>
                        <a:pt x="404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5" y="31"/>
                      </a:lnTo>
                      <a:lnTo>
                        <a:pt x="406" y="32"/>
                      </a:lnTo>
                      <a:lnTo>
                        <a:pt x="406" y="32"/>
                      </a:lnTo>
                      <a:lnTo>
                        <a:pt x="407" y="32"/>
                      </a:lnTo>
                      <a:lnTo>
                        <a:pt x="407" y="32"/>
                      </a:lnTo>
                      <a:lnTo>
                        <a:pt x="408" y="32"/>
                      </a:lnTo>
                      <a:lnTo>
                        <a:pt x="408" y="33"/>
                      </a:lnTo>
                      <a:lnTo>
                        <a:pt x="408" y="33"/>
                      </a:lnTo>
                      <a:lnTo>
                        <a:pt x="408" y="33"/>
                      </a:lnTo>
                      <a:lnTo>
                        <a:pt x="408" y="34"/>
                      </a:lnTo>
                      <a:lnTo>
                        <a:pt x="408" y="34"/>
                      </a:lnTo>
                      <a:lnTo>
                        <a:pt x="408" y="35"/>
                      </a:lnTo>
                      <a:lnTo>
                        <a:pt x="408" y="35"/>
                      </a:lnTo>
                      <a:lnTo>
                        <a:pt x="408" y="35"/>
                      </a:lnTo>
                      <a:lnTo>
                        <a:pt x="409" y="36"/>
                      </a:lnTo>
                      <a:lnTo>
                        <a:pt x="409" y="36"/>
                      </a:lnTo>
                      <a:lnTo>
                        <a:pt x="409" y="37"/>
                      </a:lnTo>
                      <a:lnTo>
                        <a:pt x="409" y="37"/>
                      </a:lnTo>
                      <a:lnTo>
                        <a:pt x="409" y="37"/>
                      </a:lnTo>
                      <a:lnTo>
                        <a:pt x="409" y="37"/>
                      </a:lnTo>
                      <a:lnTo>
                        <a:pt x="409" y="37"/>
                      </a:lnTo>
                      <a:lnTo>
                        <a:pt x="409" y="37"/>
                      </a:lnTo>
                      <a:lnTo>
                        <a:pt x="410" y="37"/>
                      </a:lnTo>
                      <a:lnTo>
                        <a:pt x="410" y="37"/>
                      </a:lnTo>
                      <a:lnTo>
                        <a:pt x="410" y="37"/>
                      </a:lnTo>
                      <a:lnTo>
                        <a:pt x="411" y="37"/>
                      </a:lnTo>
                      <a:lnTo>
                        <a:pt x="411" y="37"/>
                      </a:lnTo>
                      <a:lnTo>
                        <a:pt x="412" y="37"/>
                      </a:lnTo>
                      <a:lnTo>
                        <a:pt x="412" y="38"/>
                      </a:lnTo>
                      <a:lnTo>
                        <a:pt x="412" y="38"/>
                      </a:lnTo>
                      <a:lnTo>
                        <a:pt x="412" y="38"/>
                      </a:lnTo>
                      <a:lnTo>
                        <a:pt x="412" y="38"/>
                      </a:lnTo>
                      <a:lnTo>
                        <a:pt x="411" y="38"/>
                      </a:lnTo>
                      <a:lnTo>
                        <a:pt x="411" y="39"/>
                      </a:lnTo>
                      <a:lnTo>
                        <a:pt x="411" y="39"/>
                      </a:lnTo>
                      <a:lnTo>
                        <a:pt x="411" y="39"/>
                      </a:lnTo>
                      <a:lnTo>
                        <a:pt x="411" y="40"/>
                      </a:lnTo>
                      <a:lnTo>
                        <a:pt x="410" y="40"/>
                      </a:lnTo>
                      <a:lnTo>
                        <a:pt x="410" y="40"/>
                      </a:lnTo>
                      <a:lnTo>
                        <a:pt x="410" y="40"/>
                      </a:lnTo>
                      <a:lnTo>
                        <a:pt x="410" y="41"/>
                      </a:lnTo>
                      <a:lnTo>
                        <a:pt x="410" y="41"/>
                      </a:lnTo>
                      <a:lnTo>
                        <a:pt x="409" y="41"/>
                      </a:lnTo>
                      <a:lnTo>
                        <a:pt x="409" y="42"/>
                      </a:lnTo>
                      <a:lnTo>
                        <a:pt x="409" y="42"/>
                      </a:lnTo>
                      <a:lnTo>
                        <a:pt x="409" y="42"/>
                      </a:lnTo>
                      <a:lnTo>
                        <a:pt x="409" y="43"/>
                      </a:lnTo>
                      <a:lnTo>
                        <a:pt x="409" y="43"/>
                      </a:lnTo>
                      <a:lnTo>
                        <a:pt x="409" y="43"/>
                      </a:lnTo>
                      <a:lnTo>
                        <a:pt x="409" y="44"/>
                      </a:lnTo>
                      <a:lnTo>
                        <a:pt x="409" y="44"/>
                      </a:lnTo>
                      <a:lnTo>
                        <a:pt x="409" y="44"/>
                      </a:lnTo>
                      <a:lnTo>
                        <a:pt x="409" y="44"/>
                      </a:lnTo>
                      <a:lnTo>
                        <a:pt x="409" y="45"/>
                      </a:lnTo>
                      <a:lnTo>
                        <a:pt x="408" y="45"/>
                      </a:lnTo>
                      <a:lnTo>
                        <a:pt x="408" y="45"/>
                      </a:lnTo>
                      <a:lnTo>
                        <a:pt x="409" y="45"/>
                      </a:lnTo>
                      <a:lnTo>
                        <a:pt x="409" y="46"/>
                      </a:lnTo>
                      <a:lnTo>
                        <a:pt x="409" y="46"/>
                      </a:lnTo>
                      <a:lnTo>
                        <a:pt x="409" y="46"/>
                      </a:lnTo>
                      <a:lnTo>
                        <a:pt x="409" y="47"/>
                      </a:lnTo>
                      <a:lnTo>
                        <a:pt x="409" y="47"/>
                      </a:lnTo>
                      <a:lnTo>
                        <a:pt x="409" y="47"/>
                      </a:lnTo>
                      <a:lnTo>
                        <a:pt x="409" y="48"/>
                      </a:lnTo>
                      <a:lnTo>
                        <a:pt x="409" y="48"/>
                      </a:lnTo>
                      <a:lnTo>
                        <a:pt x="409" y="48"/>
                      </a:lnTo>
                      <a:lnTo>
                        <a:pt x="409" y="48"/>
                      </a:lnTo>
                      <a:lnTo>
                        <a:pt x="409" y="49"/>
                      </a:lnTo>
                      <a:lnTo>
                        <a:pt x="409" y="49"/>
                      </a:lnTo>
                      <a:lnTo>
                        <a:pt x="409" y="49"/>
                      </a:lnTo>
                      <a:lnTo>
                        <a:pt x="408" y="49"/>
                      </a:lnTo>
                      <a:lnTo>
                        <a:pt x="408" y="50"/>
                      </a:lnTo>
                      <a:lnTo>
                        <a:pt x="408" y="50"/>
                      </a:lnTo>
                      <a:lnTo>
                        <a:pt x="408" y="51"/>
                      </a:lnTo>
                      <a:lnTo>
                        <a:pt x="409" y="51"/>
                      </a:lnTo>
                      <a:lnTo>
                        <a:pt x="409" y="51"/>
                      </a:lnTo>
                      <a:lnTo>
                        <a:pt x="409" y="52"/>
                      </a:lnTo>
                      <a:lnTo>
                        <a:pt x="409" y="52"/>
                      </a:lnTo>
                      <a:lnTo>
                        <a:pt x="409" y="52"/>
                      </a:lnTo>
                      <a:lnTo>
                        <a:pt x="409" y="52"/>
                      </a:lnTo>
                      <a:lnTo>
                        <a:pt x="409" y="53"/>
                      </a:lnTo>
                      <a:lnTo>
                        <a:pt x="409" y="53"/>
                      </a:lnTo>
                      <a:lnTo>
                        <a:pt x="409" y="53"/>
                      </a:lnTo>
                      <a:lnTo>
                        <a:pt x="409" y="53"/>
                      </a:lnTo>
                      <a:lnTo>
                        <a:pt x="409" y="54"/>
                      </a:lnTo>
                      <a:lnTo>
                        <a:pt x="409" y="54"/>
                      </a:lnTo>
                      <a:lnTo>
                        <a:pt x="409" y="54"/>
                      </a:lnTo>
                      <a:lnTo>
                        <a:pt x="409" y="55"/>
                      </a:lnTo>
                      <a:lnTo>
                        <a:pt x="409" y="55"/>
                      </a:lnTo>
                      <a:lnTo>
                        <a:pt x="409" y="55"/>
                      </a:lnTo>
                      <a:lnTo>
                        <a:pt x="409" y="56"/>
                      </a:lnTo>
                      <a:lnTo>
                        <a:pt x="409" y="56"/>
                      </a:lnTo>
                      <a:lnTo>
                        <a:pt x="409" y="57"/>
                      </a:lnTo>
                      <a:lnTo>
                        <a:pt x="409" y="57"/>
                      </a:lnTo>
                      <a:lnTo>
                        <a:pt x="409" y="58"/>
                      </a:lnTo>
                      <a:lnTo>
                        <a:pt x="409" y="58"/>
                      </a:lnTo>
                      <a:lnTo>
                        <a:pt x="409" y="58"/>
                      </a:lnTo>
                      <a:lnTo>
                        <a:pt x="408" y="58"/>
                      </a:lnTo>
                      <a:lnTo>
                        <a:pt x="408" y="59"/>
                      </a:lnTo>
                      <a:lnTo>
                        <a:pt x="409" y="59"/>
                      </a:lnTo>
                      <a:lnTo>
                        <a:pt x="409" y="59"/>
                      </a:lnTo>
                      <a:lnTo>
                        <a:pt x="408" y="59"/>
                      </a:lnTo>
                      <a:lnTo>
                        <a:pt x="408" y="59"/>
                      </a:lnTo>
                      <a:lnTo>
                        <a:pt x="408" y="60"/>
                      </a:lnTo>
                      <a:lnTo>
                        <a:pt x="407" y="60"/>
                      </a:lnTo>
                      <a:lnTo>
                        <a:pt x="407" y="60"/>
                      </a:lnTo>
                      <a:lnTo>
                        <a:pt x="408" y="61"/>
                      </a:lnTo>
                      <a:lnTo>
                        <a:pt x="408" y="61"/>
                      </a:lnTo>
                      <a:lnTo>
                        <a:pt x="408" y="61"/>
                      </a:lnTo>
                      <a:lnTo>
                        <a:pt x="408" y="62"/>
                      </a:lnTo>
                      <a:lnTo>
                        <a:pt x="408" y="62"/>
                      </a:lnTo>
                      <a:lnTo>
                        <a:pt x="408" y="63"/>
                      </a:lnTo>
                      <a:lnTo>
                        <a:pt x="408" y="63"/>
                      </a:lnTo>
                      <a:lnTo>
                        <a:pt x="409" y="64"/>
                      </a:lnTo>
                      <a:lnTo>
                        <a:pt x="408" y="64"/>
                      </a:lnTo>
                      <a:lnTo>
                        <a:pt x="408" y="64"/>
                      </a:lnTo>
                      <a:lnTo>
                        <a:pt x="407" y="65"/>
                      </a:lnTo>
                      <a:lnTo>
                        <a:pt x="407" y="65"/>
                      </a:lnTo>
                      <a:lnTo>
                        <a:pt x="407" y="65"/>
                      </a:lnTo>
                      <a:lnTo>
                        <a:pt x="406" y="65"/>
                      </a:lnTo>
                      <a:lnTo>
                        <a:pt x="406" y="65"/>
                      </a:lnTo>
                      <a:lnTo>
                        <a:pt x="406" y="65"/>
                      </a:lnTo>
                      <a:lnTo>
                        <a:pt x="406" y="65"/>
                      </a:lnTo>
                      <a:lnTo>
                        <a:pt x="405" y="65"/>
                      </a:lnTo>
                      <a:lnTo>
                        <a:pt x="405" y="65"/>
                      </a:lnTo>
                      <a:lnTo>
                        <a:pt x="404" y="66"/>
                      </a:lnTo>
                      <a:lnTo>
                        <a:pt x="404" y="66"/>
                      </a:lnTo>
                      <a:lnTo>
                        <a:pt x="403" y="67"/>
                      </a:lnTo>
                      <a:lnTo>
                        <a:pt x="403" y="67"/>
                      </a:lnTo>
                      <a:lnTo>
                        <a:pt x="403" y="67"/>
                      </a:lnTo>
                      <a:lnTo>
                        <a:pt x="402" y="67"/>
                      </a:lnTo>
                      <a:lnTo>
                        <a:pt x="402" y="68"/>
                      </a:lnTo>
                      <a:lnTo>
                        <a:pt x="402" y="68"/>
                      </a:lnTo>
                      <a:lnTo>
                        <a:pt x="402" y="68"/>
                      </a:lnTo>
                      <a:lnTo>
                        <a:pt x="401" y="68"/>
                      </a:lnTo>
                      <a:lnTo>
                        <a:pt x="401" y="69"/>
                      </a:lnTo>
                      <a:lnTo>
                        <a:pt x="401" y="69"/>
                      </a:lnTo>
                      <a:lnTo>
                        <a:pt x="400" y="69"/>
                      </a:lnTo>
                      <a:lnTo>
                        <a:pt x="400" y="69"/>
                      </a:lnTo>
                      <a:lnTo>
                        <a:pt x="400" y="70"/>
                      </a:lnTo>
                      <a:lnTo>
                        <a:pt x="400" y="70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9" y="71"/>
                      </a:lnTo>
                      <a:lnTo>
                        <a:pt x="398" y="71"/>
                      </a:lnTo>
                      <a:lnTo>
                        <a:pt x="398" y="71"/>
                      </a:lnTo>
                      <a:lnTo>
                        <a:pt x="398" y="71"/>
                      </a:lnTo>
                      <a:lnTo>
                        <a:pt x="398" y="72"/>
                      </a:lnTo>
                      <a:lnTo>
                        <a:pt x="398" y="72"/>
                      </a:lnTo>
                      <a:lnTo>
                        <a:pt x="398" y="72"/>
                      </a:lnTo>
                      <a:lnTo>
                        <a:pt x="398" y="73"/>
                      </a:lnTo>
                      <a:lnTo>
                        <a:pt x="398" y="73"/>
                      </a:lnTo>
                      <a:lnTo>
                        <a:pt x="398" y="74"/>
                      </a:lnTo>
                      <a:lnTo>
                        <a:pt x="397" y="74"/>
                      </a:lnTo>
                      <a:lnTo>
                        <a:pt x="397" y="74"/>
                      </a:lnTo>
                      <a:lnTo>
                        <a:pt x="397" y="75"/>
                      </a:lnTo>
                      <a:lnTo>
                        <a:pt x="396" y="75"/>
                      </a:lnTo>
                      <a:lnTo>
                        <a:pt x="396" y="75"/>
                      </a:lnTo>
                      <a:lnTo>
                        <a:pt x="396" y="75"/>
                      </a:lnTo>
                      <a:lnTo>
                        <a:pt x="396" y="75"/>
                      </a:lnTo>
                      <a:lnTo>
                        <a:pt x="395" y="75"/>
                      </a:lnTo>
                      <a:lnTo>
                        <a:pt x="395" y="76"/>
                      </a:lnTo>
                      <a:lnTo>
                        <a:pt x="395" y="76"/>
                      </a:lnTo>
                      <a:lnTo>
                        <a:pt x="395" y="76"/>
                      </a:lnTo>
                      <a:lnTo>
                        <a:pt x="395" y="76"/>
                      </a:lnTo>
                      <a:lnTo>
                        <a:pt x="394" y="76"/>
                      </a:lnTo>
                      <a:lnTo>
                        <a:pt x="394" y="77"/>
                      </a:lnTo>
                      <a:lnTo>
                        <a:pt x="394" y="77"/>
                      </a:lnTo>
                      <a:lnTo>
                        <a:pt x="393" y="77"/>
                      </a:lnTo>
                      <a:lnTo>
                        <a:pt x="393" y="77"/>
                      </a:lnTo>
                      <a:lnTo>
                        <a:pt x="393" y="76"/>
                      </a:lnTo>
                      <a:lnTo>
                        <a:pt x="393" y="77"/>
                      </a:lnTo>
                      <a:lnTo>
                        <a:pt x="392" y="77"/>
                      </a:lnTo>
                      <a:lnTo>
                        <a:pt x="392" y="77"/>
                      </a:lnTo>
                      <a:lnTo>
                        <a:pt x="391" y="77"/>
                      </a:lnTo>
                      <a:lnTo>
                        <a:pt x="391" y="77"/>
                      </a:lnTo>
                      <a:lnTo>
                        <a:pt x="391" y="78"/>
                      </a:lnTo>
                      <a:lnTo>
                        <a:pt x="390" y="78"/>
                      </a:lnTo>
                      <a:lnTo>
                        <a:pt x="390" y="78"/>
                      </a:lnTo>
                      <a:lnTo>
                        <a:pt x="389" y="78"/>
                      </a:lnTo>
                      <a:lnTo>
                        <a:pt x="389" y="78"/>
                      </a:lnTo>
                      <a:lnTo>
                        <a:pt x="389" y="78"/>
                      </a:lnTo>
                      <a:lnTo>
                        <a:pt x="388" y="78"/>
                      </a:lnTo>
                      <a:lnTo>
                        <a:pt x="388" y="78"/>
                      </a:lnTo>
                      <a:lnTo>
                        <a:pt x="387" y="77"/>
                      </a:lnTo>
                      <a:lnTo>
                        <a:pt x="387" y="77"/>
                      </a:lnTo>
                      <a:lnTo>
                        <a:pt x="387" y="77"/>
                      </a:lnTo>
                      <a:lnTo>
                        <a:pt x="386" y="77"/>
                      </a:lnTo>
                      <a:lnTo>
                        <a:pt x="386" y="77"/>
                      </a:lnTo>
                      <a:lnTo>
                        <a:pt x="386" y="78"/>
                      </a:lnTo>
                      <a:lnTo>
                        <a:pt x="385" y="78"/>
                      </a:lnTo>
                      <a:lnTo>
                        <a:pt x="385" y="78"/>
                      </a:lnTo>
                      <a:lnTo>
                        <a:pt x="385" y="78"/>
                      </a:lnTo>
                      <a:lnTo>
                        <a:pt x="384" y="78"/>
                      </a:lnTo>
                      <a:lnTo>
                        <a:pt x="384" y="78"/>
                      </a:lnTo>
                      <a:lnTo>
                        <a:pt x="383" y="78"/>
                      </a:lnTo>
                      <a:lnTo>
                        <a:pt x="383" y="78"/>
                      </a:lnTo>
                      <a:lnTo>
                        <a:pt x="383" y="78"/>
                      </a:lnTo>
                      <a:lnTo>
                        <a:pt x="383" y="79"/>
                      </a:lnTo>
                      <a:lnTo>
                        <a:pt x="382" y="79"/>
                      </a:lnTo>
                      <a:lnTo>
                        <a:pt x="382" y="79"/>
                      </a:lnTo>
                      <a:lnTo>
                        <a:pt x="381" y="79"/>
                      </a:lnTo>
                      <a:lnTo>
                        <a:pt x="381" y="79"/>
                      </a:lnTo>
                      <a:lnTo>
                        <a:pt x="381" y="80"/>
                      </a:lnTo>
                      <a:lnTo>
                        <a:pt x="380" y="80"/>
                      </a:lnTo>
                      <a:lnTo>
                        <a:pt x="380" y="80"/>
                      </a:lnTo>
                      <a:lnTo>
                        <a:pt x="380" y="80"/>
                      </a:lnTo>
                      <a:lnTo>
                        <a:pt x="379" y="80"/>
                      </a:lnTo>
                      <a:lnTo>
                        <a:pt x="379" y="81"/>
                      </a:lnTo>
                      <a:lnTo>
                        <a:pt x="379" y="81"/>
                      </a:lnTo>
                      <a:lnTo>
                        <a:pt x="379" y="81"/>
                      </a:lnTo>
                      <a:lnTo>
                        <a:pt x="379" y="82"/>
                      </a:lnTo>
                      <a:lnTo>
                        <a:pt x="379" y="82"/>
                      </a:lnTo>
                      <a:lnTo>
                        <a:pt x="379" y="82"/>
                      </a:lnTo>
                      <a:lnTo>
                        <a:pt x="379" y="83"/>
                      </a:lnTo>
                      <a:lnTo>
                        <a:pt x="379" y="83"/>
                      </a:lnTo>
                      <a:lnTo>
                        <a:pt x="379" y="83"/>
                      </a:lnTo>
                      <a:lnTo>
                        <a:pt x="379" y="84"/>
                      </a:lnTo>
                      <a:lnTo>
                        <a:pt x="378" y="84"/>
                      </a:lnTo>
                      <a:lnTo>
                        <a:pt x="378" y="84"/>
                      </a:lnTo>
                      <a:lnTo>
                        <a:pt x="378" y="84"/>
                      </a:lnTo>
                      <a:lnTo>
                        <a:pt x="377" y="84"/>
                      </a:lnTo>
                      <a:lnTo>
                        <a:pt x="377" y="85"/>
                      </a:lnTo>
                      <a:lnTo>
                        <a:pt x="377" y="85"/>
                      </a:lnTo>
                      <a:lnTo>
                        <a:pt x="377" y="84"/>
                      </a:lnTo>
                      <a:lnTo>
                        <a:pt x="376" y="84"/>
                      </a:lnTo>
                      <a:lnTo>
                        <a:pt x="376" y="84"/>
                      </a:lnTo>
                      <a:lnTo>
                        <a:pt x="375" y="84"/>
                      </a:lnTo>
                      <a:lnTo>
                        <a:pt x="375" y="85"/>
                      </a:lnTo>
                      <a:lnTo>
                        <a:pt x="375" y="85"/>
                      </a:lnTo>
                      <a:lnTo>
                        <a:pt x="375" y="85"/>
                      </a:lnTo>
                      <a:lnTo>
                        <a:pt x="375" y="85"/>
                      </a:lnTo>
                      <a:lnTo>
                        <a:pt x="375" y="85"/>
                      </a:lnTo>
                      <a:lnTo>
                        <a:pt x="374" y="85"/>
                      </a:lnTo>
                      <a:lnTo>
                        <a:pt x="374" y="85"/>
                      </a:lnTo>
                      <a:lnTo>
                        <a:pt x="373" y="85"/>
                      </a:lnTo>
                      <a:lnTo>
                        <a:pt x="373" y="85"/>
                      </a:lnTo>
                      <a:lnTo>
                        <a:pt x="372" y="85"/>
                      </a:lnTo>
                      <a:lnTo>
                        <a:pt x="372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1" y="85"/>
                      </a:lnTo>
                      <a:lnTo>
                        <a:pt x="370" y="85"/>
                      </a:lnTo>
                      <a:lnTo>
                        <a:pt x="370" y="86"/>
                      </a:lnTo>
                      <a:lnTo>
                        <a:pt x="371" y="86"/>
                      </a:lnTo>
                      <a:lnTo>
                        <a:pt x="371" y="86"/>
                      </a:lnTo>
                      <a:lnTo>
                        <a:pt x="371" y="87"/>
                      </a:lnTo>
                      <a:lnTo>
                        <a:pt x="371" y="87"/>
                      </a:lnTo>
                      <a:lnTo>
                        <a:pt x="371" y="87"/>
                      </a:lnTo>
                      <a:lnTo>
                        <a:pt x="372" y="87"/>
                      </a:lnTo>
                      <a:lnTo>
                        <a:pt x="372" y="87"/>
                      </a:lnTo>
                      <a:lnTo>
                        <a:pt x="371" y="87"/>
                      </a:lnTo>
                      <a:lnTo>
                        <a:pt x="371" y="87"/>
                      </a:lnTo>
                      <a:lnTo>
                        <a:pt x="371" y="88"/>
                      </a:lnTo>
                      <a:lnTo>
                        <a:pt x="370" y="87"/>
                      </a:lnTo>
                      <a:lnTo>
                        <a:pt x="370" y="87"/>
                      </a:lnTo>
                      <a:lnTo>
                        <a:pt x="369" y="87"/>
                      </a:lnTo>
                      <a:lnTo>
                        <a:pt x="369" y="88"/>
                      </a:lnTo>
                      <a:lnTo>
                        <a:pt x="369" y="88"/>
                      </a:lnTo>
                      <a:lnTo>
                        <a:pt x="369" y="89"/>
                      </a:lnTo>
                      <a:lnTo>
                        <a:pt x="369" y="89"/>
                      </a:lnTo>
                      <a:lnTo>
                        <a:pt x="369" y="88"/>
                      </a:lnTo>
                      <a:lnTo>
                        <a:pt x="369" y="88"/>
                      </a:lnTo>
                      <a:lnTo>
                        <a:pt x="369" y="89"/>
                      </a:lnTo>
                      <a:lnTo>
                        <a:pt x="368" y="89"/>
                      </a:lnTo>
                      <a:lnTo>
                        <a:pt x="368" y="89"/>
                      </a:lnTo>
                      <a:lnTo>
                        <a:pt x="368" y="89"/>
                      </a:lnTo>
                      <a:lnTo>
                        <a:pt x="367" y="89"/>
                      </a:lnTo>
                      <a:lnTo>
                        <a:pt x="367" y="89"/>
                      </a:lnTo>
                      <a:lnTo>
                        <a:pt x="366" y="89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6" y="90"/>
                      </a:lnTo>
                      <a:lnTo>
                        <a:pt x="365" y="90"/>
                      </a:lnTo>
                      <a:lnTo>
                        <a:pt x="365" y="90"/>
                      </a:lnTo>
                      <a:lnTo>
                        <a:pt x="364" y="90"/>
                      </a:lnTo>
                      <a:lnTo>
                        <a:pt x="364" y="90"/>
                      </a:lnTo>
                      <a:lnTo>
                        <a:pt x="364" y="90"/>
                      </a:lnTo>
                      <a:lnTo>
                        <a:pt x="363" y="90"/>
                      </a:lnTo>
                      <a:lnTo>
                        <a:pt x="363" y="90"/>
                      </a:lnTo>
                      <a:lnTo>
                        <a:pt x="363" y="90"/>
                      </a:lnTo>
                      <a:lnTo>
                        <a:pt x="362" y="90"/>
                      </a:lnTo>
                      <a:lnTo>
                        <a:pt x="362" y="90"/>
                      </a:lnTo>
                      <a:lnTo>
                        <a:pt x="361" y="89"/>
                      </a:lnTo>
                      <a:lnTo>
                        <a:pt x="361" y="89"/>
                      </a:lnTo>
                      <a:lnTo>
                        <a:pt x="361" y="89"/>
                      </a:lnTo>
                      <a:lnTo>
                        <a:pt x="360" y="89"/>
                      </a:lnTo>
                      <a:lnTo>
                        <a:pt x="360" y="89"/>
                      </a:lnTo>
                      <a:lnTo>
                        <a:pt x="360" y="89"/>
                      </a:lnTo>
                      <a:lnTo>
                        <a:pt x="360" y="90"/>
                      </a:lnTo>
                      <a:lnTo>
                        <a:pt x="359" y="90"/>
                      </a:lnTo>
                      <a:lnTo>
                        <a:pt x="359" y="90"/>
                      </a:lnTo>
                      <a:lnTo>
                        <a:pt x="359" y="90"/>
                      </a:lnTo>
                      <a:lnTo>
                        <a:pt x="359" y="90"/>
                      </a:lnTo>
                      <a:lnTo>
                        <a:pt x="358" y="89"/>
                      </a:lnTo>
                      <a:lnTo>
                        <a:pt x="358" y="89"/>
                      </a:lnTo>
                      <a:lnTo>
                        <a:pt x="357" y="89"/>
                      </a:lnTo>
                      <a:lnTo>
                        <a:pt x="357" y="89"/>
                      </a:lnTo>
                      <a:lnTo>
                        <a:pt x="356" y="89"/>
                      </a:lnTo>
                      <a:lnTo>
                        <a:pt x="356" y="89"/>
                      </a:lnTo>
                      <a:lnTo>
                        <a:pt x="356" y="88"/>
                      </a:lnTo>
                      <a:lnTo>
                        <a:pt x="355" y="89"/>
                      </a:lnTo>
                      <a:lnTo>
                        <a:pt x="355" y="89"/>
                      </a:lnTo>
                      <a:lnTo>
                        <a:pt x="355" y="89"/>
                      </a:lnTo>
                      <a:lnTo>
                        <a:pt x="354" y="89"/>
                      </a:lnTo>
                      <a:lnTo>
                        <a:pt x="354" y="89"/>
                      </a:lnTo>
                      <a:lnTo>
                        <a:pt x="353" y="89"/>
                      </a:lnTo>
                      <a:lnTo>
                        <a:pt x="353" y="89"/>
                      </a:lnTo>
                      <a:lnTo>
                        <a:pt x="352" y="89"/>
                      </a:lnTo>
                      <a:lnTo>
                        <a:pt x="352" y="89"/>
                      </a:lnTo>
                      <a:lnTo>
                        <a:pt x="352" y="89"/>
                      </a:lnTo>
                      <a:lnTo>
                        <a:pt x="352" y="89"/>
                      </a:lnTo>
                      <a:lnTo>
                        <a:pt x="351" y="89"/>
                      </a:lnTo>
                      <a:lnTo>
                        <a:pt x="351" y="90"/>
                      </a:lnTo>
                      <a:lnTo>
                        <a:pt x="351" y="90"/>
                      </a:lnTo>
                      <a:lnTo>
                        <a:pt x="350" y="90"/>
                      </a:lnTo>
                      <a:lnTo>
                        <a:pt x="351" y="91"/>
                      </a:lnTo>
                      <a:lnTo>
                        <a:pt x="351" y="92"/>
                      </a:lnTo>
                      <a:lnTo>
                        <a:pt x="351" y="92"/>
                      </a:lnTo>
                      <a:lnTo>
                        <a:pt x="351" y="93"/>
                      </a:lnTo>
                      <a:lnTo>
                        <a:pt x="352" y="93"/>
                      </a:lnTo>
                      <a:lnTo>
                        <a:pt x="352" y="93"/>
                      </a:lnTo>
                      <a:lnTo>
                        <a:pt x="352" y="94"/>
                      </a:lnTo>
                      <a:lnTo>
                        <a:pt x="352" y="94"/>
                      </a:lnTo>
                      <a:lnTo>
                        <a:pt x="352" y="94"/>
                      </a:lnTo>
                      <a:lnTo>
                        <a:pt x="352" y="94"/>
                      </a:lnTo>
                      <a:lnTo>
                        <a:pt x="352" y="95"/>
                      </a:lnTo>
                      <a:lnTo>
                        <a:pt x="351" y="95"/>
                      </a:lnTo>
                      <a:lnTo>
                        <a:pt x="351" y="95"/>
                      </a:lnTo>
                      <a:lnTo>
                        <a:pt x="351" y="95"/>
                      </a:lnTo>
                      <a:lnTo>
                        <a:pt x="350" y="95"/>
                      </a:lnTo>
                      <a:lnTo>
                        <a:pt x="351" y="95"/>
                      </a:lnTo>
                      <a:lnTo>
                        <a:pt x="351" y="95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1" y="96"/>
                      </a:lnTo>
                      <a:lnTo>
                        <a:pt x="352" y="96"/>
                      </a:lnTo>
                      <a:lnTo>
                        <a:pt x="352" y="96"/>
                      </a:lnTo>
                      <a:lnTo>
                        <a:pt x="352" y="97"/>
                      </a:lnTo>
                      <a:lnTo>
                        <a:pt x="352" y="97"/>
                      </a:lnTo>
                      <a:lnTo>
                        <a:pt x="352" y="97"/>
                      </a:lnTo>
                      <a:lnTo>
                        <a:pt x="352" y="98"/>
                      </a:lnTo>
                      <a:lnTo>
                        <a:pt x="352" y="98"/>
                      </a:lnTo>
                      <a:lnTo>
                        <a:pt x="351" y="98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51" y="99"/>
                      </a:lnTo>
                      <a:lnTo>
                        <a:pt x="350" y="99"/>
                      </a:lnTo>
                      <a:lnTo>
                        <a:pt x="350" y="99"/>
                      </a:lnTo>
                      <a:lnTo>
                        <a:pt x="350" y="100"/>
                      </a:lnTo>
                      <a:lnTo>
                        <a:pt x="350" y="100"/>
                      </a:lnTo>
                      <a:lnTo>
                        <a:pt x="350" y="101"/>
                      </a:lnTo>
                      <a:lnTo>
                        <a:pt x="349" y="101"/>
                      </a:lnTo>
                      <a:lnTo>
                        <a:pt x="349" y="101"/>
                      </a:lnTo>
                      <a:lnTo>
                        <a:pt x="350" y="101"/>
                      </a:lnTo>
                      <a:lnTo>
                        <a:pt x="350" y="102"/>
                      </a:lnTo>
                      <a:lnTo>
                        <a:pt x="350" y="102"/>
                      </a:lnTo>
                      <a:lnTo>
                        <a:pt x="350" y="103"/>
                      </a:lnTo>
                      <a:lnTo>
                        <a:pt x="349" y="103"/>
                      </a:lnTo>
                      <a:lnTo>
                        <a:pt x="349" y="103"/>
                      </a:lnTo>
                      <a:lnTo>
                        <a:pt x="349" y="104"/>
                      </a:lnTo>
                      <a:lnTo>
                        <a:pt x="348" y="104"/>
                      </a:lnTo>
                      <a:lnTo>
                        <a:pt x="348" y="104"/>
                      </a:lnTo>
                      <a:lnTo>
                        <a:pt x="348" y="105"/>
                      </a:lnTo>
                      <a:lnTo>
                        <a:pt x="347" y="105"/>
                      </a:lnTo>
                      <a:lnTo>
                        <a:pt x="347" y="105"/>
                      </a:lnTo>
                      <a:lnTo>
                        <a:pt x="347" y="105"/>
                      </a:lnTo>
                      <a:lnTo>
                        <a:pt x="346" y="105"/>
                      </a:lnTo>
                      <a:lnTo>
                        <a:pt x="346" y="105"/>
                      </a:lnTo>
                      <a:lnTo>
                        <a:pt x="345" y="105"/>
                      </a:lnTo>
                      <a:lnTo>
                        <a:pt x="345" y="105"/>
                      </a:lnTo>
                      <a:lnTo>
                        <a:pt x="345" y="106"/>
                      </a:lnTo>
                      <a:lnTo>
                        <a:pt x="346" y="106"/>
                      </a:lnTo>
                      <a:lnTo>
                        <a:pt x="346" y="106"/>
                      </a:lnTo>
                      <a:lnTo>
                        <a:pt x="346" y="107"/>
                      </a:lnTo>
                      <a:lnTo>
                        <a:pt x="345" y="107"/>
                      </a:lnTo>
                      <a:lnTo>
                        <a:pt x="345" y="107"/>
                      </a:lnTo>
                      <a:lnTo>
                        <a:pt x="345" y="107"/>
                      </a:lnTo>
                      <a:lnTo>
                        <a:pt x="344" y="107"/>
                      </a:lnTo>
                      <a:lnTo>
                        <a:pt x="344" y="107"/>
                      </a:lnTo>
                      <a:lnTo>
                        <a:pt x="343" y="107"/>
                      </a:lnTo>
                      <a:lnTo>
                        <a:pt x="343" y="107"/>
                      </a:lnTo>
                      <a:lnTo>
                        <a:pt x="343" y="107"/>
                      </a:lnTo>
                      <a:lnTo>
                        <a:pt x="343" y="108"/>
                      </a:lnTo>
                      <a:lnTo>
                        <a:pt x="342" y="108"/>
                      </a:lnTo>
                      <a:lnTo>
                        <a:pt x="342" y="108"/>
                      </a:lnTo>
                      <a:lnTo>
                        <a:pt x="342" y="108"/>
                      </a:lnTo>
                      <a:lnTo>
                        <a:pt x="341" y="108"/>
                      </a:lnTo>
                      <a:lnTo>
                        <a:pt x="341" y="109"/>
                      </a:lnTo>
                      <a:lnTo>
                        <a:pt x="341" y="109"/>
                      </a:lnTo>
                      <a:lnTo>
                        <a:pt x="341" y="109"/>
                      </a:lnTo>
                      <a:lnTo>
                        <a:pt x="341" y="109"/>
                      </a:lnTo>
                      <a:lnTo>
                        <a:pt x="340" y="109"/>
                      </a:lnTo>
                      <a:lnTo>
                        <a:pt x="340" y="109"/>
                      </a:lnTo>
                      <a:lnTo>
                        <a:pt x="340" y="109"/>
                      </a:lnTo>
                      <a:lnTo>
                        <a:pt x="340" y="109"/>
                      </a:lnTo>
                      <a:lnTo>
                        <a:pt x="340" y="110"/>
                      </a:lnTo>
                      <a:lnTo>
                        <a:pt x="339" y="110"/>
                      </a:lnTo>
                      <a:lnTo>
                        <a:pt x="339" y="110"/>
                      </a:lnTo>
                      <a:lnTo>
                        <a:pt x="338" y="110"/>
                      </a:lnTo>
                      <a:lnTo>
                        <a:pt x="338" y="110"/>
                      </a:lnTo>
                      <a:lnTo>
                        <a:pt x="337" y="110"/>
                      </a:lnTo>
                      <a:lnTo>
                        <a:pt x="337" y="110"/>
                      </a:lnTo>
                      <a:lnTo>
                        <a:pt x="336" y="110"/>
                      </a:lnTo>
                      <a:lnTo>
                        <a:pt x="336" y="110"/>
                      </a:lnTo>
                      <a:lnTo>
                        <a:pt x="335" y="110"/>
                      </a:lnTo>
                      <a:lnTo>
                        <a:pt x="335" y="110"/>
                      </a:lnTo>
                      <a:lnTo>
                        <a:pt x="334" y="110"/>
                      </a:lnTo>
                      <a:lnTo>
                        <a:pt x="334" y="110"/>
                      </a:lnTo>
                      <a:lnTo>
                        <a:pt x="334" y="110"/>
                      </a:lnTo>
                      <a:lnTo>
                        <a:pt x="333" y="110"/>
                      </a:lnTo>
                      <a:lnTo>
                        <a:pt x="333" y="111"/>
                      </a:lnTo>
                      <a:lnTo>
                        <a:pt x="333" y="111"/>
                      </a:lnTo>
                      <a:lnTo>
                        <a:pt x="332" y="111"/>
                      </a:lnTo>
                      <a:lnTo>
                        <a:pt x="332" y="111"/>
                      </a:lnTo>
                      <a:lnTo>
                        <a:pt x="332" y="111"/>
                      </a:lnTo>
                      <a:lnTo>
                        <a:pt x="331" y="111"/>
                      </a:lnTo>
                      <a:lnTo>
                        <a:pt x="331" y="111"/>
                      </a:lnTo>
                      <a:lnTo>
                        <a:pt x="330" y="111"/>
                      </a:lnTo>
                      <a:lnTo>
                        <a:pt x="330" y="111"/>
                      </a:lnTo>
                      <a:lnTo>
                        <a:pt x="330" y="111"/>
                      </a:lnTo>
                      <a:lnTo>
                        <a:pt x="330" y="111"/>
                      </a:lnTo>
                      <a:lnTo>
                        <a:pt x="330" y="112"/>
                      </a:lnTo>
                      <a:lnTo>
                        <a:pt x="329" y="112"/>
                      </a:lnTo>
                      <a:lnTo>
                        <a:pt x="329" y="112"/>
                      </a:lnTo>
                      <a:lnTo>
                        <a:pt x="329" y="112"/>
                      </a:lnTo>
                      <a:lnTo>
                        <a:pt x="328" y="112"/>
                      </a:lnTo>
                      <a:lnTo>
                        <a:pt x="328" y="112"/>
                      </a:lnTo>
                      <a:lnTo>
                        <a:pt x="327" y="112"/>
                      </a:lnTo>
                      <a:lnTo>
                        <a:pt x="327" y="112"/>
                      </a:lnTo>
                      <a:lnTo>
                        <a:pt x="327" y="111"/>
                      </a:lnTo>
                      <a:lnTo>
                        <a:pt x="327" y="111"/>
                      </a:lnTo>
                      <a:lnTo>
                        <a:pt x="327" y="110"/>
                      </a:lnTo>
                      <a:lnTo>
                        <a:pt x="327" y="110"/>
                      </a:lnTo>
                      <a:lnTo>
                        <a:pt x="326" y="110"/>
                      </a:lnTo>
                      <a:lnTo>
                        <a:pt x="326" y="110"/>
                      </a:lnTo>
                      <a:lnTo>
                        <a:pt x="326" y="110"/>
                      </a:lnTo>
                      <a:lnTo>
                        <a:pt x="325" y="110"/>
                      </a:lnTo>
                      <a:lnTo>
                        <a:pt x="325" y="109"/>
                      </a:lnTo>
                      <a:lnTo>
                        <a:pt x="325" y="109"/>
                      </a:lnTo>
                      <a:lnTo>
                        <a:pt x="324" y="109"/>
                      </a:lnTo>
                      <a:lnTo>
                        <a:pt x="324" y="109"/>
                      </a:lnTo>
                      <a:lnTo>
                        <a:pt x="324" y="109"/>
                      </a:lnTo>
                      <a:lnTo>
                        <a:pt x="323" y="109"/>
                      </a:lnTo>
                      <a:lnTo>
                        <a:pt x="323" y="109"/>
                      </a:lnTo>
                      <a:lnTo>
                        <a:pt x="323" y="109"/>
                      </a:lnTo>
                      <a:lnTo>
                        <a:pt x="322" y="109"/>
                      </a:lnTo>
                      <a:lnTo>
                        <a:pt x="322" y="109"/>
                      </a:lnTo>
                      <a:lnTo>
                        <a:pt x="321" y="109"/>
                      </a:lnTo>
                      <a:lnTo>
                        <a:pt x="321" y="110"/>
                      </a:lnTo>
                      <a:lnTo>
                        <a:pt x="321" y="110"/>
                      </a:lnTo>
                      <a:lnTo>
                        <a:pt x="320" y="110"/>
                      </a:lnTo>
                      <a:lnTo>
                        <a:pt x="320" y="110"/>
                      </a:lnTo>
                      <a:lnTo>
                        <a:pt x="320" y="110"/>
                      </a:lnTo>
                      <a:lnTo>
                        <a:pt x="319" y="110"/>
                      </a:lnTo>
                      <a:lnTo>
                        <a:pt x="319" y="110"/>
                      </a:lnTo>
                      <a:lnTo>
                        <a:pt x="319" y="110"/>
                      </a:lnTo>
                      <a:lnTo>
                        <a:pt x="318" y="110"/>
                      </a:lnTo>
                      <a:lnTo>
                        <a:pt x="318" y="110"/>
                      </a:lnTo>
                      <a:lnTo>
                        <a:pt x="318" y="110"/>
                      </a:lnTo>
                      <a:lnTo>
                        <a:pt x="318" y="109"/>
                      </a:lnTo>
                      <a:lnTo>
                        <a:pt x="317" y="109"/>
                      </a:lnTo>
                      <a:lnTo>
                        <a:pt x="317" y="110"/>
                      </a:lnTo>
                      <a:lnTo>
                        <a:pt x="317" y="110"/>
                      </a:lnTo>
                      <a:lnTo>
                        <a:pt x="316" y="110"/>
                      </a:lnTo>
                      <a:lnTo>
                        <a:pt x="316" y="110"/>
                      </a:lnTo>
                      <a:lnTo>
                        <a:pt x="316" y="110"/>
                      </a:lnTo>
                      <a:lnTo>
                        <a:pt x="315" y="110"/>
                      </a:lnTo>
                      <a:lnTo>
                        <a:pt x="315" y="110"/>
                      </a:lnTo>
                      <a:lnTo>
                        <a:pt x="314" y="110"/>
                      </a:lnTo>
                      <a:lnTo>
                        <a:pt x="314" y="110"/>
                      </a:lnTo>
                      <a:lnTo>
                        <a:pt x="313" y="110"/>
                      </a:lnTo>
                      <a:lnTo>
                        <a:pt x="313" y="111"/>
                      </a:lnTo>
                      <a:lnTo>
                        <a:pt x="313" y="111"/>
                      </a:lnTo>
                      <a:lnTo>
                        <a:pt x="312" y="111"/>
                      </a:lnTo>
                      <a:lnTo>
                        <a:pt x="312" y="111"/>
                      </a:lnTo>
                      <a:lnTo>
                        <a:pt x="311" y="111"/>
                      </a:lnTo>
                      <a:lnTo>
                        <a:pt x="311" y="110"/>
                      </a:lnTo>
                      <a:lnTo>
                        <a:pt x="311" y="110"/>
                      </a:lnTo>
                      <a:lnTo>
                        <a:pt x="310" y="110"/>
                      </a:lnTo>
                      <a:lnTo>
                        <a:pt x="310" y="110"/>
                      </a:lnTo>
                      <a:lnTo>
                        <a:pt x="310" y="110"/>
                      </a:lnTo>
                      <a:lnTo>
                        <a:pt x="310" y="110"/>
                      </a:lnTo>
                      <a:lnTo>
                        <a:pt x="310" y="110"/>
                      </a:lnTo>
                      <a:lnTo>
                        <a:pt x="310" y="110"/>
                      </a:lnTo>
                      <a:lnTo>
                        <a:pt x="309" y="110"/>
                      </a:lnTo>
                      <a:lnTo>
                        <a:pt x="309" y="110"/>
                      </a:lnTo>
                      <a:lnTo>
                        <a:pt x="309" y="110"/>
                      </a:lnTo>
                      <a:lnTo>
                        <a:pt x="308" y="110"/>
                      </a:lnTo>
                      <a:lnTo>
                        <a:pt x="308" y="110"/>
                      </a:lnTo>
                      <a:lnTo>
                        <a:pt x="308" y="111"/>
                      </a:lnTo>
                      <a:lnTo>
                        <a:pt x="308" y="111"/>
                      </a:lnTo>
                      <a:lnTo>
                        <a:pt x="307" y="111"/>
                      </a:lnTo>
                      <a:lnTo>
                        <a:pt x="307" y="111"/>
                      </a:lnTo>
                      <a:lnTo>
                        <a:pt x="307" y="111"/>
                      </a:lnTo>
                      <a:lnTo>
                        <a:pt x="306" y="111"/>
                      </a:lnTo>
                      <a:lnTo>
                        <a:pt x="306" y="110"/>
                      </a:lnTo>
                      <a:lnTo>
                        <a:pt x="306" y="110"/>
                      </a:lnTo>
                      <a:lnTo>
                        <a:pt x="305" y="110"/>
                      </a:lnTo>
                      <a:lnTo>
                        <a:pt x="305" y="110"/>
                      </a:lnTo>
                      <a:lnTo>
                        <a:pt x="304" y="110"/>
                      </a:lnTo>
                      <a:lnTo>
                        <a:pt x="304" y="110"/>
                      </a:lnTo>
                      <a:lnTo>
                        <a:pt x="303" y="110"/>
                      </a:lnTo>
                      <a:lnTo>
                        <a:pt x="303" y="110"/>
                      </a:lnTo>
                      <a:lnTo>
                        <a:pt x="303" y="110"/>
                      </a:lnTo>
                      <a:lnTo>
                        <a:pt x="302" y="110"/>
                      </a:lnTo>
                      <a:lnTo>
                        <a:pt x="302" y="110"/>
                      </a:lnTo>
                      <a:lnTo>
                        <a:pt x="301" y="110"/>
                      </a:lnTo>
                      <a:lnTo>
                        <a:pt x="301" y="110"/>
                      </a:lnTo>
                      <a:lnTo>
                        <a:pt x="301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300" y="110"/>
                      </a:lnTo>
                      <a:lnTo>
                        <a:pt x="299" y="110"/>
                      </a:lnTo>
                      <a:lnTo>
                        <a:pt x="299" y="110"/>
                      </a:lnTo>
                      <a:lnTo>
                        <a:pt x="299" y="110"/>
                      </a:lnTo>
                      <a:lnTo>
                        <a:pt x="298" y="110"/>
                      </a:lnTo>
                      <a:lnTo>
                        <a:pt x="298" y="109"/>
                      </a:lnTo>
                      <a:lnTo>
                        <a:pt x="298" y="109"/>
                      </a:lnTo>
                      <a:lnTo>
                        <a:pt x="298" y="108"/>
                      </a:lnTo>
                      <a:lnTo>
                        <a:pt x="297" y="108"/>
                      </a:lnTo>
                      <a:lnTo>
                        <a:pt x="297" y="108"/>
                      </a:lnTo>
                      <a:lnTo>
                        <a:pt x="297" y="107"/>
                      </a:lnTo>
                      <a:lnTo>
                        <a:pt x="297" y="107"/>
                      </a:lnTo>
                      <a:lnTo>
                        <a:pt x="297" y="107"/>
                      </a:lnTo>
                      <a:lnTo>
                        <a:pt x="296" y="107"/>
                      </a:lnTo>
                      <a:lnTo>
                        <a:pt x="296" y="106"/>
                      </a:lnTo>
                      <a:lnTo>
                        <a:pt x="296" y="107"/>
                      </a:lnTo>
                      <a:lnTo>
                        <a:pt x="295" y="107"/>
                      </a:lnTo>
                      <a:lnTo>
                        <a:pt x="295" y="107"/>
                      </a:lnTo>
                      <a:lnTo>
                        <a:pt x="295" y="107"/>
                      </a:lnTo>
                      <a:lnTo>
                        <a:pt x="295" y="107"/>
                      </a:lnTo>
                      <a:lnTo>
                        <a:pt x="294" y="107"/>
                      </a:lnTo>
                      <a:lnTo>
                        <a:pt x="294" y="107"/>
                      </a:lnTo>
                      <a:lnTo>
                        <a:pt x="294" y="107"/>
                      </a:lnTo>
                      <a:lnTo>
                        <a:pt x="293" y="107"/>
                      </a:lnTo>
                      <a:lnTo>
                        <a:pt x="293" y="106"/>
                      </a:lnTo>
                      <a:lnTo>
                        <a:pt x="293" y="106"/>
                      </a:lnTo>
                      <a:lnTo>
                        <a:pt x="293" y="105"/>
                      </a:lnTo>
                      <a:lnTo>
                        <a:pt x="292" y="105"/>
                      </a:lnTo>
                      <a:lnTo>
                        <a:pt x="292" y="105"/>
                      </a:lnTo>
                      <a:lnTo>
                        <a:pt x="291" y="105"/>
                      </a:lnTo>
                      <a:lnTo>
                        <a:pt x="291" y="105"/>
                      </a:lnTo>
                      <a:lnTo>
                        <a:pt x="291" y="105"/>
                      </a:lnTo>
                      <a:lnTo>
                        <a:pt x="290" y="105"/>
                      </a:lnTo>
                      <a:lnTo>
                        <a:pt x="290" y="104"/>
                      </a:lnTo>
                      <a:lnTo>
                        <a:pt x="290" y="104"/>
                      </a:lnTo>
                      <a:lnTo>
                        <a:pt x="290" y="104"/>
                      </a:lnTo>
                      <a:lnTo>
                        <a:pt x="290" y="103"/>
                      </a:lnTo>
                      <a:lnTo>
                        <a:pt x="290" y="103"/>
                      </a:lnTo>
                      <a:lnTo>
                        <a:pt x="289" y="103"/>
                      </a:lnTo>
                      <a:lnTo>
                        <a:pt x="289" y="103"/>
                      </a:lnTo>
                      <a:lnTo>
                        <a:pt x="289" y="102"/>
                      </a:lnTo>
                      <a:lnTo>
                        <a:pt x="288" y="102"/>
                      </a:lnTo>
                      <a:lnTo>
                        <a:pt x="288" y="102"/>
                      </a:lnTo>
                      <a:lnTo>
                        <a:pt x="288" y="102"/>
                      </a:lnTo>
                      <a:lnTo>
                        <a:pt x="288" y="102"/>
                      </a:lnTo>
                      <a:lnTo>
                        <a:pt x="287" y="102"/>
                      </a:lnTo>
                      <a:lnTo>
                        <a:pt x="287" y="102"/>
                      </a:lnTo>
                      <a:lnTo>
                        <a:pt x="286" y="102"/>
                      </a:lnTo>
                      <a:lnTo>
                        <a:pt x="286" y="101"/>
                      </a:lnTo>
                      <a:lnTo>
                        <a:pt x="286" y="101"/>
                      </a:lnTo>
                      <a:lnTo>
                        <a:pt x="285" y="101"/>
                      </a:lnTo>
                      <a:lnTo>
                        <a:pt x="285" y="101"/>
                      </a:lnTo>
                      <a:lnTo>
                        <a:pt x="284" y="100"/>
                      </a:lnTo>
                      <a:lnTo>
                        <a:pt x="284" y="100"/>
                      </a:lnTo>
                      <a:lnTo>
                        <a:pt x="284" y="100"/>
                      </a:lnTo>
                      <a:lnTo>
                        <a:pt x="284" y="100"/>
                      </a:lnTo>
                      <a:lnTo>
                        <a:pt x="284" y="99"/>
                      </a:lnTo>
                      <a:lnTo>
                        <a:pt x="283" y="99"/>
                      </a:lnTo>
                      <a:lnTo>
                        <a:pt x="283" y="99"/>
                      </a:lnTo>
                      <a:lnTo>
                        <a:pt x="282" y="99"/>
                      </a:lnTo>
                      <a:lnTo>
                        <a:pt x="282" y="99"/>
                      </a:lnTo>
                      <a:lnTo>
                        <a:pt x="282" y="99"/>
                      </a:lnTo>
                      <a:lnTo>
                        <a:pt x="282" y="98"/>
                      </a:lnTo>
                      <a:lnTo>
                        <a:pt x="282" y="99"/>
                      </a:lnTo>
                      <a:lnTo>
                        <a:pt x="281" y="99"/>
                      </a:lnTo>
                      <a:lnTo>
                        <a:pt x="281" y="99"/>
                      </a:lnTo>
                      <a:lnTo>
                        <a:pt x="280" y="99"/>
                      </a:lnTo>
                      <a:lnTo>
                        <a:pt x="280" y="98"/>
                      </a:lnTo>
                      <a:lnTo>
                        <a:pt x="280" y="98"/>
                      </a:lnTo>
                      <a:lnTo>
                        <a:pt x="280" y="98"/>
                      </a:lnTo>
                      <a:lnTo>
                        <a:pt x="280" y="97"/>
                      </a:lnTo>
                      <a:lnTo>
                        <a:pt x="280" y="97"/>
                      </a:lnTo>
                      <a:lnTo>
                        <a:pt x="280" y="97"/>
                      </a:lnTo>
                      <a:lnTo>
                        <a:pt x="280" y="96"/>
                      </a:lnTo>
                      <a:lnTo>
                        <a:pt x="280" y="96"/>
                      </a:lnTo>
                      <a:lnTo>
                        <a:pt x="280" y="96"/>
                      </a:lnTo>
                      <a:lnTo>
                        <a:pt x="279" y="96"/>
                      </a:lnTo>
                      <a:lnTo>
                        <a:pt x="279" y="96"/>
                      </a:lnTo>
                      <a:lnTo>
                        <a:pt x="279" y="96"/>
                      </a:lnTo>
                      <a:lnTo>
                        <a:pt x="278" y="96"/>
                      </a:lnTo>
                      <a:lnTo>
                        <a:pt x="278" y="97"/>
                      </a:lnTo>
                      <a:lnTo>
                        <a:pt x="278" y="97"/>
                      </a:lnTo>
                      <a:lnTo>
                        <a:pt x="278" y="96"/>
                      </a:lnTo>
                      <a:lnTo>
                        <a:pt x="277" y="97"/>
                      </a:lnTo>
                      <a:lnTo>
                        <a:pt x="277" y="97"/>
                      </a:lnTo>
                      <a:lnTo>
                        <a:pt x="277" y="97"/>
                      </a:lnTo>
                      <a:lnTo>
                        <a:pt x="277" y="98"/>
                      </a:lnTo>
                      <a:lnTo>
                        <a:pt x="276" y="98"/>
                      </a:lnTo>
                      <a:lnTo>
                        <a:pt x="276" y="98"/>
                      </a:lnTo>
                      <a:lnTo>
                        <a:pt x="276" y="98"/>
                      </a:lnTo>
                      <a:lnTo>
                        <a:pt x="276" y="99"/>
                      </a:lnTo>
                      <a:lnTo>
                        <a:pt x="275" y="99"/>
                      </a:lnTo>
                      <a:lnTo>
                        <a:pt x="275" y="99"/>
                      </a:lnTo>
                      <a:lnTo>
                        <a:pt x="274" y="99"/>
                      </a:lnTo>
                      <a:lnTo>
                        <a:pt x="274" y="99"/>
                      </a:lnTo>
                      <a:lnTo>
                        <a:pt x="274" y="99"/>
                      </a:lnTo>
                      <a:lnTo>
                        <a:pt x="273" y="99"/>
                      </a:lnTo>
                      <a:lnTo>
                        <a:pt x="273" y="99"/>
                      </a:lnTo>
                      <a:lnTo>
                        <a:pt x="273" y="99"/>
                      </a:lnTo>
                      <a:lnTo>
                        <a:pt x="272" y="99"/>
                      </a:lnTo>
                      <a:lnTo>
                        <a:pt x="272" y="100"/>
                      </a:lnTo>
                      <a:lnTo>
                        <a:pt x="272" y="100"/>
                      </a:lnTo>
                      <a:lnTo>
                        <a:pt x="272" y="100"/>
                      </a:lnTo>
                      <a:lnTo>
                        <a:pt x="272" y="99"/>
                      </a:lnTo>
                      <a:lnTo>
                        <a:pt x="271" y="99"/>
                      </a:lnTo>
                      <a:lnTo>
                        <a:pt x="271" y="99"/>
                      </a:lnTo>
                      <a:lnTo>
                        <a:pt x="270" y="99"/>
                      </a:lnTo>
                      <a:lnTo>
                        <a:pt x="270" y="100"/>
                      </a:lnTo>
                      <a:lnTo>
                        <a:pt x="270" y="100"/>
                      </a:lnTo>
                      <a:lnTo>
                        <a:pt x="270" y="100"/>
                      </a:lnTo>
                      <a:lnTo>
                        <a:pt x="269" y="100"/>
                      </a:lnTo>
                      <a:lnTo>
                        <a:pt x="269" y="101"/>
                      </a:lnTo>
                      <a:lnTo>
                        <a:pt x="269" y="101"/>
                      </a:lnTo>
                      <a:lnTo>
                        <a:pt x="268" y="101"/>
                      </a:lnTo>
                      <a:lnTo>
                        <a:pt x="268" y="101"/>
                      </a:lnTo>
                      <a:lnTo>
                        <a:pt x="268" y="101"/>
                      </a:lnTo>
                      <a:lnTo>
                        <a:pt x="267" y="101"/>
                      </a:lnTo>
                      <a:lnTo>
                        <a:pt x="267" y="102"/>
                      </a:lnTo>
                      <a:lnTo>
                        <a:pt x="267" y="102"/>
                      </a:lnTo>
                      <a:lnTo>
                        <a:pt x="266" y="103"/>
                      </a:lnTo>
                      <a:lnTo>
                        <a:pt x="266" y="103"/>
                      </a:lnTo>
                      <a:lnTo>
                        <a:pt x="265" y="103"/>
                      </a:lnTo>
                      <a:lnTo>
                        <a:pt x="265" y="103"/>
                      </a:lnTo>
                      <a:lnTo>
                        <a:pt x="265" y="103"/>
                      </a:lnTo>
                      <a:lnTo>
                        <a:pt x="264" y="104"/>
                      </a:lnTo>
                      <a:lnTo>
                        <a:pt x="264" y="104"/>
                      </a:lnTo>
                      <a:lnTo>
                        <a:pt x="264" y="104"/>
                      </a:lnTo>
                      <a:lnTo>
                        <a:pt x="264" y="105"/>
                      </a:lnTo>
                      <a:lnTo>
                        <a:pt x="263" y="105"/>
                      </a:lnTo>
                      <a:lnTo>
                        <a:pt x="263" y="105"/>
                      </a:lnTo>
                      <a:lnTo>
                        <a:pt x="263" y="105"/>
                      </a:lnTo>
                      <a:lnTo>
                        <a:pt x="263" y="106"/>
                      </a:lnTo>
                      <a:lnTo>
                        <a:pt x="262" y="106"/>
                      </a:lnTo>
                      <a:lnTo>
                        <a:pt x="262" y="106"/>
                      </a:lnTo>
                      <a:lnTo>
                        <a:pt x="262" y="106"/>
                      </a:lnTo>
                      <a:lnTo>
                        <a:pt x="261" y="106"/>
                      </a:lnTo>
                      <a:lnTo>
                        <a:pt x="261" y="107"/>
                      </a:lnTo>
                      <a:lnTo>
                        <a:pt x="261" y="107"/>
                      </a:lnTo>
                      <a:lnTo>
                        <a:pt x="261" y="108"/>
                      </a:lnTo>
                      <a:lnTo>
                        <a:pt x="261" y="108"/>
                      </a:lnTo>
                      <a:lnTo>
                        <a:pt x="260" y="108"/>
                      </a:lnTo>
                      <a:lnTo>
                        <a:pt x="260" y="108"/>
                      </a:lnTo>
                      <a:lnTo>
                        <a:pt x="260" y="109"/>
                      </a:lnTo>
                      <a:lnTo>
                        <a:pt x="260" y="109"/>
                      </a:lnTo>
                      <a:lnTo>
                        <a:pt x="260" y="110"/>
                      </a:lnTo>
                      <a:lnTo>
                        <a:pt x="260" y="110"/>
                      </a:lnTo>
                      <a:lnTo>
                        <a:pt x="260" y="110"/>
                      </a:lnTo>
                      <a:lnTo>
                        <a:pt x="260" y="110"/>
                      </a:lnTo>
                      <a:lnTo>
                        <a:pt x="260" y="111"/>
                      </a:lnTo>
                      <a:lnTo>
                        <a:pt x="260" y="111"/>
                      </a:lnTo>
                      <a:lnTo>
                        <a:pt x="260" y="111"/>
                      </a:lnTo>
                      <a:lnTo>
                        <a:pt x="259" y="112"/>
                      </a:lnTo>
                      <a:lnTo>
                        <a:pt x="259" y="112"/>
                      </a:lnTo>
                      <a:lnTo>
                        <a:pt x="258" y="112"/>
                      </a:lnTo>
                      <a:lnTo>
                        <a:pt x="258" y="112"/>
                      </a:lnTo>
                      <a:lnTo>
                        <a:pt x="257" y="112"/>
                      </a:lnTo>
                      <a:lnTo>
                        <a:pt x="257" y="112"/>
                      </a:lnTo>
                      <a:lnTo>
                        <a:pt x="256" y="112"/>
                      </a:lnTo>
                      <a:lnTo>
                        <a:pt x="256" y="112"/>
                      </a:lnTo>
                      <a:lnTo>
                        <a:pt x="256" y="112"/>
                      </a:lnTo>
                      <a:lnTo>
                        <a:pt x="256" y="113"/>
                      </a:lnTo>
                      <a:lnTo>
                        <a:pt x="255" y="113"/>
                      </a:lnTo>
                      <a:lnTo>
                        <a:pt x="255" y="114"/>
                      </a:lnTo>
                      <a:lnTo>
                        <a:pt x="255" y="114"/>
                      </a:lnTo>
                      <a:lnTo>
                        <a:pt x="255" y="114"/>
                      </a:lnTo>
                      <a:lnTo>
                        <a:pt x="255" y="115"/>
                      </a:lnTo>
                      <a:lnTo>
                        <a:pt x="255" y="115"/>
                      </a:lnTo>
                      <a:lnTo>
                        <a:pt x="254" y="115"/>
                      </a:lnTo>
                      <a:lnTo>
                        <a:pt x="254" y="115"/>
                      </a:lnTo>
                      <a:lnTo>
                        <a:pt x="254" y="116"/>
                      </a:lnTo>
                      <a:lnTo>
                        <a:pt x="254" y="116"/>
                      </a:lnTo>
                      <a:lnTo>
                        <a:pt x="253" y="116"/>
                      </a:lnTo>
                      <a:lnTo>
                        <a:pt x="253" y="117"/>
                      </a:lnTo>
                      <a:lnTo>
                        <a:pt x="252" y="117"/>
                      </a:lnTo>
                      <a:lnTo>
                        <a:pt x="252" y="117"/>
                      </a:lnTo>
                      <a:lnTo>
                        <a:pt x="252" y="117"/>
                      </a:lnTo>
                      <a:lnTo>
                        <a:pt x="252" y="118"/>
                      </a:lnTo>
                      <a:lnTo>
                        <a:pt x="251" y="118"/>
                      </a:lnTo>
                      <a:lnTo>
                        <a:pt x="251" y="117"/>
                      </a:lnTo>
                      <a:lnTo>
                        <a:pt x="251" y="117"/>
                      </a:lnTo>
                      <a:lnTo>
                        <a:pt x="250" y="117"/>
                      </a:lnTo>
                      <a:lnTo>
                        <a:pt x="250" y="117"/>
                      </a:lnTo>
                      <a:lnTo>
                        <a:pt x="250" y="118"/>
                      </a:lnTo>
                      <a:lnTo>
                        <a:pt x="250" y="118"/>
                      </a:lnTo>
                      <a:lnTo>
                        <a:pt x="249" y="119"/>
                      </a:lnTo>
                      <a:lnTo>
                        <a:pt x="249" y="119"/>
                      </a:lnTo>
                      <a:lnTo>
                        <a:pt x="248" y="119"/>
                      </a:lnTo>
                      <a:lnTo>
                        <a:pt x="248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20"/>
                      </a:lnTo>
                      <a:lnTo>
                        <a:pt x="246" y="120"/>
                      </a:lnTo>
                      <a:lnTo>
                        <a:pt x="246" y="120"/>
                      </a:lnTo>
                      <a:lnTo>
                        <a:pt x="245" y="120"/>
                      </a:lnTo>
                      <a:lnTo>
                        <a:pt x="245" y="121"/>
                      </a:lnTo>
                      <a:lnTo>
                        <a:pt x="245" y="121"/>
                      </a:lnTo>
                      <a:lnTo>
                        <a:pt x="245" y="122"/>
                      </a:lnTo>
                      <a:lnTo>
                        <a:pt x="245" y="122"/>
                      </a:lnTo>
                      <a:lnTo>
                        <a:pt x="245" y="122"/>
                      </a:lnTo>
                      <a:lnTo>
                        <a:pt x="245" y="123"/>
                      </a:lnTo>
                      <a:lnTo>
                        <a:pt x="245" y="123"/>
                      </a:lnTo>
                      <a:lnTo>
                        <a:pt x="244" y="123"/>
                      </a:lnTo>
                      <a:lnTo>
                        <a:pt x="244" y="123"/>
                      </a:lnTo>
                      <a:lnTo>
                        <a:pt x="244" y="123"/>
                      </a:lnTo>
                      <a:lnTo>
                        <a:pt x="244" y="124"/>
                      </a:lnTo>
                      <a:lnTo>
                        <a:pt x="243" y="124"/>
                      </a:lnTo>
                      <a:lnTo>
                        <a:pt x="243" y="124"/>
                      </a:lnTo>
                      <a:lnTo>
                        <a:pt x="242" y="124"/>
                      </a:lnTo>
                      <a:lnTo>
                        <a:pt x="242" y="124"/>
                      </a:lnTo>
                      <a:lnTo>
                        <a:pt x="242" y="124"/>
                      </a:lnTo>
                      <a:lnTo>
                        <a:pt x="241" y="124"/>
                      </a:lnTo>
                      <a:lnTo>
                        <a:pt x="241" y="125"/>
                      </a:lnTo>
                      <a:lnTo>
                        <a:pt x="241" y="125"/>
                      </a:lnTo>
                      <a:lnTo>
                        <a:pt x="241" y="125"/>
                      </a:lnTo>
                      <a:lnTo>
                        <a:pt x="240" y="125"/>
                      </a:lnTo>
                      <a:lnTo>
                        <a:pt x="240" y="125"/>
                      </a:lnTo>
                      <a:lnTo>
                        <a:pt x="240" y="125"/>
                      </a:lnTo>
                      <a:lnTo>
                        <a:pt x="240" y="125"/>
                      </a:lnTo>
                      <a:lnTo>
                        <a:pt x="240" y="126"/>
                      </a:lnTo>
                      <a:lnTo>
                        <a:pt x="240" y="126"/>
                      </a:lnTo>
                      <a:lnTo>
                        <a:pt x="241" y="126"/>
                      </a:lnTo>
                      <a:lnTo>
                        <a:pt x="241" y="127"/>
                      </a:lnTo>
                      <a:lnTo>
                        <a:pt x="241" y="127"/>
                      </a:lnTo>
                      <a:lnTo>
                        <a:pt x="241" y="127"/>
                      </a:lnTo>
                      <a:lnTo>
                        <a:pt x="242" y="127"/>
                      </a:lnTo>
                      <a:lnTo>
                        <a:pt x="242" y="128"/>
                      </a:lnTo>
                      <a:lnTo>
                        <a:pt x="242" y="128"/>
                      </a:lnTo>
                      <a:lnTo>
                        <a:pt x="242" y="128"/>
                      </a:lnTo>
                      <a:lnTo>
                        <a:pt x="243" y="128"/>
                      </a:lnTo>
                      <a:lnTo>
                        <a:pt x="243" y="129"/>
                      </a:lnTo>
                      <a:lnTo>
                        <a:pt x="243" y="129"/>
                      </a:lnTo>
                      <a:lnTo>
                        <a:pt x="243" y="130"/>
                      </a:lnTo>
                      <a:lnTo>
                        <a:pt x="242" y="130"/>
                      </a:lnTo>
                      <a:lnTo>
                        <a:pt x="242" y="130"/>
                      </a:lnTo>
                      <a:lnTo>
                        <a:pt x="242" y="131"/>
                      </a:lnTo>
                      <a:lnTo>
                        <a:pt x="242" y="131"/>
                      </a:lnTo>
                      <a:lnTo>
                        <a:pt x="242" y="131"/>
                      </a:lnTo>
                      <a:lnTo>
                        <a:pt x="242" y="132"/>
                      </a:lnTo>
                      <a:lnTo>
                        <a:pt x="242" y="132"/>
                      </a:lnTo>
                      <a:lnTo>
                        <a:pt x="243" y="132"/>
                      </a:lnTo>
                      <a:lnTo>
                        <a:pt x="243" y="133"/>
                      </a:lnTo>
                      <a:lnTo>
                        <a:pt x="243" y="133"/>
                      </a:lnTo>
                      <a:lnTo>
                        <a:pt x="243" y="133"/>
                      </a:lnTo>
                      <a:lnTo>
                        <a:pt x="243" y="134"/>
                      </a:lnTo>
                      <a:lnTo>
                        <a:pt x="243" y="134"/>
                      </a:lnTo>
                      <a:lnTo>
                        <a:pt x="243" y="135"/>
                      </a:lnTo>
                      <a:lnTo>
                        <a:pt x="243" y="135"/>
                      </a:lnTo>
                      <a:lnTo>
                        <a:pt x="243" y="135"/>
                      </a:lnTo>
                      <a:lnTo>
                        <a:pt x="243" y="135"/>
                      </a:lnTo>
                      <a:lnTo>
                        <a:pt x="243" y="136"/>
                      </a:lnTo>
                      <a:lnTo>
                        <a:pt x="244" y="136"/>
                      </a:lnTo>
                      <a:lnTo>
                        <a:pt x="244" y="136"/>
                      </a:lnTo>
                      <a:lnTo>
                        <a:pt x="244" y="136"/>
                      </a:lnTo>
                      <a:lnTo>
                        <a:pt x="244" y="137"/>
                      </a:lnTo>
                      <a:lnTo>
                        <a:pt x="245" y="137"/>
                      </a:lnTo>
                      <a:lnTo>
                        <a:pt x="245" y="137"/>
                      </a:lnTo>
                      <a:lnTo>
                        <a:pt x="245" y="137"/>
                      </a:lnTo>
                      <a:lnTo>
                        <a:pt x="245" y="138"/>
                      </a:lnTo>
                      <a:lnTo>
                        <a:pt x="245" y="138"/>
                      </a:lnTo>
                      <a:lnTo>
                        <a:pt x="246" y="139"/>
                      </a:lnTo>
                      <a:lnTo>
                        <a:pt x="246" y="139"/>
                      </a:lnTo>
                      <a:lnTo>
                        <a:pt x="246" y="139"/>
                      </a:lnTo>
                      <a:lnTo>
                        <a:pt x="247" y="140"/>
                      </a:lnTo>
                      <a:lnTo>
                        <a:pt x="247" y="140"/>
                      </a:lnTo>
                      <a:lnTo>
                        <a:pt x="247" y="140"/>
                      </a:lnTo>
                      <a:lnTo>
                        <a:pt x="247" y="141"/>
                      </a:lnTo>
                      <a:lnTo>
                        <a:pt x="248" y="141"/>
                      </a:lnTo>
                      <a:lnTo>
                        <a:pt x="248" y="142"/>
                      </a:lnTo>
                      <a:lnTo>
                        <a:pt x="247" y="142"/>
                      </a:lnTo>
                      <a:lnTo>
                        <a:pt x="247" y="142"/>
                      </a:lnTo>
                      <a:lnTo>
                        <a:pt x="247" y="142"/>
                      </a:lnTo>
                      <a:lnTo>
                        <a:pt x="246" y="143"/>
                      </a:lnTo>
                      <a:lnTo>
                        <a:pt x="246" y="143"/>
                      </a:lnTo>
                      <a:lnTo>
                        <a:pt x="245" y="143"/>
                      </a:lnTo>
                      <a:lnTo>
                        <a:pt x="245" y="143"/>
                      </a:lnTo>
                      <a:lnTo>
                        <a:pt x="245" y="143"/>
                      </a:lnTo>
                      <a:lnTo>
                        <a:pt x="245" y="144"/>
                      </a:lnTo>
                      <a:lnTo>
                        <a:pt x="246" y="144"/>
                      </a:lnTo>
                      <a:lnTo>
                        <a:pt x="246" y="144"/>
                      </a:lnTo>
                      <a:lnTo>
                        <a:pt x="246" y="144"/>
                      </a:lnTo>
                      <a:lnTo>
                        <a:pt x="246" y="145"/>
                      </a:lnTo>
                      <a:lnTo>
                        <a:pt x="247" y="145"/>
                      </a:lnTo>
                      <a:lnTo>
                        <a:pt x="247" y="145"/>
                      </a:lnTo>
                      <a:lnTo>
                        <a:pt x="247" y="145"/>
                      </a:lnTo>
                      <a:lnTo>
                        <a:pt x="248" y="145"/>
                      </a:lnTo>
                      <a:lnTo>
                        <a:pt x="248" y="145"/>
                      </a:lnTo>
                      <a:lnTo>
                        <a:pt x="248" y="145"/>
                      </a:lnTo>
                      <a:lnTo>
                        <a:pt x="249" y="146"/>
                      </a:lnTo>
                      <a:lnTo>
                        <a:pt x="249" y="146"/>
                      </a:lnTo>
                      <a:lnTo>
                        <a:pt x="249" y="146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50" y="147"/>
                      </a:lnTo>
                      <a:lnTo>
                        <a:pt x="249" y="147"/>
                      </a:lnTo>
                      <a:lnTo>
                        <a:pt x="249" y="148"/>
                      </a:lnTo>
                      <a:lnTo>
                        <a:pt x="249" y="148"/>
                      </a:lnTo>
                      <a:lnTo>
                        <a:pt x="249" y="149"/>
                      </a:lnTo>
                      <a:lnTo>
                        <a:pt x="248" y="149"/>
                      </a:lnTo>
                      <a:lnTo>
                        <a:pt x="248" y="149"/>
                      </a:lnTo>
                      <a:lnTo>
                        <a:pt x="248" y="149"/>
                      </a:lnTo>
                      <a:lnTo>
                        <a:pt x="247" y="149"/>
                      </a:lnTo>
                      <a:lnTo>
                        <a:pt x="247" y="150"/>
                      </a:lnTo>
                      <a:lnTo>
                        <a:pt x="247" y="150"/>
                      </a:lnTo>
                      <a:lnTo>
                        <a:pt x="247" y="151"/>
                      </a:lnTo>
                      <a:lnTo>
                        <a:pt x="247" y="151"/>
                      </a:lnTo>
                      <a:lnTo>
                        <a:pt x="247" y="152"/>
                      </a:lnTo>
                      <a:lnTo>
                        <a:pt x="247" y="152"/>
                      </a:lnTo>
                      <a:lnTo>
                        <a:pt x="248" y="152"/>
                      </a:lnTo>
                      <a:lnTo>
                        <a:pt x="248" y="153"/>
                      </a:lnTo>
                      <a:lnTo>
                        <a:pt x="248" y="153"/>
                      </a:lnTo>
                      <a:lnTo>
                        <a:pt x="248" y="153"/>
                      </a:lnTo>
                      <a:lnTo>
                        <a:pt x="248" y="154"/>
                      </a:lnTo>
                      <a:lnTo>
                        <a:pt x="248" y="154"/>
                      </a:lnTo>
                      <a:lnTo>
                        <a:pt x="248" y="154"/>
                      </a:lnTo>
                      <a:lnTo>
                        <a:pt x="248" y="155"/>
                      </a:lnTo>
                      <a:lnTo>
                        <a:pt x="247" y="155"/>
                      </a:lnTo>
                      <a:lnTo>
                        <a:pt x="247" y="155"/>
                      </a:lnTo>
                      <a:lnTo>
                        <a:pt x="246" y="155"/>
                      </a:lnTo>
                      <a:lnTo>
                        <a:pt x="246" y="155"/>
                      </a:lnTo>
                      <a:lnTo>
                        <a:pt x="245" y="155"/>
                      </a:lnTo>
                      <a:lnTo>
                        <a:pt x="245" y="155"/>
                      </a:lnTo>
                      <a:lnTo>
                        <a:pt x="245" y="156"/>
                      </a:lnTo>
                      <a:lnTo>
                        <a:pt x="244" y="156"/>
                      </a:lnTo>
                      <a:lnTo>
                        <a:pt x="244" y="156"/>
                      </a:lnTo>
                      <a:lnTo>
                        <a:pt x="243" y="156"/>
                      </a:lnTo>
                      <a:lnTo>
                        <a:pt x="243" y="156"/>
                      </a:lnTo>
                      <a:lnTo>
                        <a:pt x="242" y="156"/>
                      </a:lnTo>
                      <a:lnTo>
                        <a:pt x="242" y="157"/>
                      </a:lnTo>
                      <a:lnTo>
                        <a:pt x="242" y="157"/>
                      </a:lnTo>
                      <a:lnTo>
                        <a:pt x="242" y="157"/>
                      </a:lnTo>
                      <a:lnTo>
                        <a:pt x="242" y="158"/>
                      </a:lnTo>
                      <a:lnTo>
                        <a:pt x="242" y="158"/>
                      </a:lnTo>
                      <a:lnTo>
                        <a:pt x="242" y="159"/>
                      </a:lnTo>
                      <a:lnTo>
                        <a:pt x="241" y="159"/>
                      </a:lnTo>
                      <a:lnTo>
                        <a:pt x="241" y="159"/>
                      </a:lnTo>
                      <a:lnTo>
                        <a:pt x="240" y="159"/>
                      </a:lnTo>
                      <a:lnTo>
                        <a:pt x="240" y="159"/>
                      </a:lnTo>
                      <a:lnTo>
                        <a:pt x="240" y="159"/>
                      </a:lnTo>
                      <a:lnTo>
                        <a:pt x="239" y="158"/>
                      </a:lnTo>
                      <a:lnTo>
                        <a:pt x="239" y="158"/>
                      </a:lnTo>
                      <a:lnTo>
                        <a:pt x="239" y="159"/>
                      </a:lnTo>
                      <a:lnTo>
                        <a:pt x="239" y="159"/>
                      </a:lnTo>
                      <a:lnTo>
                        <a:pt x="239" y="159"/>
                      </a:lnTo>
                      <a:lnTo>
                        <a:pt x="239" y="160"/>
                      </a:lnTo>
                      <a:lnTo>
                        <a:pt x="240" y="160"/>
                      </a:lnTo>
                      <a:lnTo>
                        <a:pt x="240" y="160"/>
                      </a:lnTo>
                      <a:lnTo>
                        <a:pt x="240" y="161"/>
                      </a:lnTo>
                      <a:lnTo>
                        <a:pt x="240" y="161"/>
                      </a:lnTo>
                      <a:lnTo>
                        <a:pt x="240" y="161"/>
                      </a:lnTo>
                      <a:lnTo>
                        <a:pt x="240" y="161"/>
                      </a:lnTo>
                      <a:lnTo>
                        <a:pt x="239" y="161"/>
                      </a:lnTo>
                      <a:lnTo>
                        <a:pt x="239" y="162"/>
                      </a:lnTo>
                      <a:lnTo>
                        <a:pt x="239" y="162"/>
                      </a:lnTo>
                      <a:lnTo>
                        <a:pt x="239" y="162"/>
                      </a:lnTo>
                      <a:lnTo>
                        <a:pt x="238" y="162"/>
                      </a:lnTo>
                      <a:lnTo>
                        <a:pt x="238" y="162"/>
                      </a:lnTo>
                      <a:lnTo>
                        <a:pt x="238" y="163"/>
                      </a:lnTo>
                      <a:lnTo>
                        <a:pt x="238" y="163"/>
                      </a:lnTo>
                      <a:lnTo>
                        <a:pt x="238" y="164"/>
                      </a:lnTo>
                      <a:lnTo>
                        <a:pt x="238" y="164"/>
                      </a:lnTo>
                      <a:lnTo>
                        <a:pt x="238" y="164"/>
                      </a:lnTo>
                      <a:lnTo>
                        <a:pt x="238" y="164"/>
                      </a:lnTo>
                      <a:lnTo>
                        <a:pt x="237" y="164"/>
                      </a:lnTo>
                      <a:lnTo>
                        <a:pt x="237" y="164"/>
                      </a:lnTo>
                      <a:lnTo>
                        <a:pt x="236" y="164"/>
                      </a:lnTo>
                      <a:lnTo>
                        <a:pt x="236" y="164"/>
                      </a:lnTo>
                      <a:lnTo>
                        <a:pt x="236" y="165"/>
                      </a:lnTo>
                      <a:lnTo>
                        <a:pt x="235" y="165"/>
                      </a:lnTo>
                      <a:lnTo>
                        <a:pt x="235" y="165"/>
                      </a:lnTo>
                      <a:lnTo>
                        <a:pt x="235" y="166"/>
                      </a:lnTo>
                      <a:lnTo>
                        <a:pt x="235" y="166"/>
                      </a:lnTo>
                      <a:lnTo>
                        <a:pt x="235" y="166"/>
                      </a:lnTo>
                      <a:lnTo>
                        <a:pt x="234" y="166"/>
                      </a:lnTo>
                      <a:lnTo>
                        <a:pt x="234" y="166"/>
                      </a:lnTo>
                      <a:lnTo>
                        <a:pt x="234" y="166"/>
                      </a:lnTo>
                      <a:lnTo>
                        <a:pt x="233" y="166"/>
                      </a:lnTo>
                      <a:lnTo>
                        <a:pt x="233" y="166"/>
                      </a:lnTo>
                      <a:lnTo>
                        <a:pt x="232" y="166"/>
                      </a:lnTo>
                      <a:lnTo>
                        <a:pt x="232" y="166"/>
                      </a:lnTo>
                      <a:lnTo>
                        <a:pt x="231" y="166"/>
                      </a:lnTo>
                      <a:lnTo>
                        <a:pt x="231" y="166"/>
                      </a:lnTo>
                      <a:lnTo>
                        <a:pt x="230" y="166"/>
                      </a:lnTo>
                      <a:lnTo>
                        <a:pt x="230" y="166"/>
                      </a:lnTo>
                      <a:lnTo>
                        <a:pt x="230" y="166"/>
                      </a:lnTo>
                      <a:lnTo>
                        <a:pt x="230" y="166"/>
                      </a:lnTo>
                      <a:lnTo>
                        <a:pt x="230" y="167"/>
                      </a:lnTo>
                      <a:lnTo>
                        <a:pt x="230" y="167"/>
                      </a:lnTo>
                      <a:lnTo>
                        <a:pt x="230" y="167"/>
                      </a:lnTo>
                      <a:lnTo>
                        <a:pt x="230" y="167"/>
                      </a:lnTo>
                      <a:lnTo>
                        <a:pt x="230" y="168"/>
                      </a:lnTo>
                      <a:lnTo>
                        <a:pt x="230" y="168"/>
                      </a:lnTo>
                      <a:lnTo>
                        <a:pt x="231" y="168"/>
                      </a:lnTo>
                      <a:lnTo>
                        <a:pt x="231" y="168"/>
                      </a:lnTo>
                      <a:lnTo>
                        <a:pt x="231" y="169"/>
                      </a:lnTo>
                      <a:lnTo>
                        <a:pt x="231" y="169"/>
                      </a:lnTo>
                      <a:lnTo>
                        <a:pt x="232" y="169"/>
                      </a:lnTo>
                      <a:lnTo>
                        <a:pt x="232" y="170"/>
                      </a:lnTo>
                      <a:lnTo>
                        <a:pt x="232" y="170"/>
                      </a:lnTo>
                      <a:lnTo>
                        <a:pt x="232" y="171"/>
                      </a:lnTo>
                      <a:lnTo>
                        <a:pt x="232" y="171"/>
                      </a:lnTo>
                      <a:lnTo>
                        <a:pt x="232" y="171"/>
                      </a:lnTo>
                      <a:lnTo>
                        <a:pt x="232" y="172"/>
                      </a:lnTo>
                      <a:lnTo>
                        <a:pt x="232" y="172"/>
                      </a:lnTo>
                      <a:lnTo>
                        <a:pt x="232" y="172"/>
                      </a:lnTo>
                      <a:lnTo>
                        <a:pt x="233" y="172"/>
                      </a:lnTo>
                      <a:lnTo>
                        <a:pt x="234" y="173"/>
                      </a:lnTo>
                      <a:lnTo>
                        <a:pt x="234" y="173"/>
                      </a:lnTo>
                      <a:lnTo>
                        <a:pt x="235" y="173"/>
                      </a:lnTo>
                      <a:lnTo>
                        <a:pt x="235" y="174"/>
                      </a:lnTo>
                      <a:lnTo>
                        <a:pt x="235" y="174"/>
                      </a:lnTo>
                      <a:lnTo>
                        <a:pt x="234" y="174"/>
                      </a:lnTo>
                      <a:lnTo>
                        <a:pt x="234" y="174"/>
                      </a:lnTo>
                      <a:lnTo>
                        <a:pt x="233" y="174"/>
                      </a:lnTo>
                      <a:lnTo>
                        <a:pt x="233" y="174"/>
                      </a:lnTo>
                      <a:lnTo>
                        <a:pt x="233" y="175"/>
                      </a:lnTo>
                      <a:lnTo>
                        <a:pt x="233" y="175"/>
                      </a:lnTo>
                      <a:lnTo>
                        <a:pt x="232" y="175"/>
                      </a:lnTo>
                      <a:lnTo>
                        <a:pt x="232" y="176"/>
                      </a:lnTo>
                      <a:lnTo>
                        <a:pt x="232" y="176"/>
                      </a:lnTo>
                      <a:lnTo>
                        <a:pt x="232" y="176"/>
                      </a:lnTo>
                      <a:lnTo>
                        <a:pt x="231" y="176"/>
                      </a:lnTo>
                      <a:lnTo>
                        <a:pt x="231" y="176"/>
                      </a:lnTo>
                      <a:lnTo>
                        <a:pt x="231" y="176"/>
                      </a:lnTo>
                      <a:lnTo>
                        <a:pt x="231" y="176"/>
                      </a:lnTo>
                      <a:lnTo>
                        <a:pt x="230" y="176"/>
                      </a:lnTo>
                      <a:lnTo>
                        <a:pt x="230" y="176"/>
                      </a:lnTo>
                      <a:lnTo>
                        <a:pt x="230" y="176"/>
                      </a:lnTo>
                      <a:lnTo>
                        <a:pt x="230" y="176"/>
                      </a:lnTo>
                      <a:lnTo>
                        <a:pt x="229" y="176"/>
                      </a:lnTo>
                      <a:lnTo>
                        <a:pt x="229" y="176"/>
                      </a:lnTo>
                      <a:lnTo>
                        <a:pt x="229" y="176"/>
                      </a:lnTo>
                      <a:lnTo>
                        <a:pt x="228" y="176"/>
                      </a:lnTo>
                      <a:lnTo>
                        <a:pt x="228" y="176"/>
                      </a:lnTo>
                      <a:lnTo>
                        <a:pt x="228" y="176"/>
                      </a:lnTo>
                      <a:lnTo>
                        <a:pt x="228" y="177"/>
                      </a:lnTo>
                      <a:lnTo>
                        <a:pt x="228" y="177"/>
                      </a:lnTo>
                      <a:lnTo>
                        <a:pt x="228" y="178"/>
                      </a:lnTo>
                      <a:lnTo>
                        <a:pt x="228" y="178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79"/>
                      </a:lnTo>
                      <a:lnTo>
                        <a:pt x="227" y="180"/>
                      </a:lnTo>
                      <a:lnTo>
                        <a:pt x="227" y="180"/>
                      </a:lnTo>
                      <a:lnTo>
                        <a:pt x="227" y="180"/>
                      </a:lnTo>
                      <a:lnTo>
                        <a:pt x="227" y="180"/>
                      </a:lnTo>
                      <a:lnTo>
                        <a:pt x="228" y="180"/>
                      </a:lnTo>
                      <a:lnTo>
                        <a:pt x="228" y="181"/>
                      </a:lnTo>
                      <a:lnTo>
                        <a:pt x="228" y="181"/>
                      </a:lnTo>
                      <a:lnTo>
                        <a:pt x="228" y="181"/>
                      </a:lnTo>
                      <a:lnTo>
                        <a:pt x="228" y="182"/>
                      </a:lnTo>
                      <a:lnTo>
                        <a:pt x="229" y="182"/>
                      </a:lnTo>
                      <a:lnTo>
                        <a:pt x="229" y="182"/>
                      </a:lnTo>
                      <a:lnTo>
                        <a:pt x="229" y="182"/>
                      </a:lnTo>
                      <a:lnTo>
                        <a:pt x="229" y="183"/>
                      </a:lnTo>
                      <a:lnTo>
                        <a:pt x="230" y="183"/>
                      </a:lnTo>
                      <a:lnTo>
                        <a:pt x="229" y="183"/>
                      </a:lnTo>
                      <a:lnTo>
                        <a:pt x="229" y="184"/>
                      </a:lnTo>
                      <a:lnTo>
                        <a:pt x="229" y="184"/>
                      </a:lnTo>
                      <a:lnTo>
                        <a:pt x="229" y="184"/>
                      </a:lnTo>
                      <a:lnTo>
                        <a:pt x="228" y="184"/>
                      </a:lnTo>
                      <a:lnTo>
                        <a:pt x="228" y="185"/>
                      </a:lnTo>
                      <a:lnTo>
                        <a:pt x="228" y="185"/>
                      </a:lnTo>
                      <a:lnTo>
                        <a:pt x="228" y="186"/>
                      </a:lnTo>
                      <a:lnTo>
                        <a:pt x="228" y="186"/>
                      </a:lnTo>
                      <a:lnTo>
                        <a:pt x="228" y="186"/>
                      </a:lnTo>
                      <a:lnTo>
                        <a:pt x="228" y="187"/>
                      </a:lnTo>
                      <a:lnTo>
                        <a:pt x="229" y="187"/>
                      </a:lnTo>
                      <a:lnTo>
                        <a:pt x="228" y="187"/>
                      </a:lnTo>
                      <a:lnTo>
                        <a:pt x="228" y="187"/>
                      </a:lnTo>
                      <a:lnTo>
                        <a:pt x="227" y="187"/>
                      </a:lnTo>
                      <a:lnTo>
                        <a:pt x="227" y="187"/>
                      </a:lnTo>
                      <a:lnTo>
                        <a:pt x="227" y="188"/>
                      </a:lnTo>
                      <a:lnTo>
                        <a:pt x="227" y="188"/>
                      </a:lnTo>
                      <a:lnTo>
                        <a:pt x="226" y="188"/>
                      </a:lnTo>
                      <a:lnTo>
                        <a:pt x="226" y="188"/>
                      </a:lnTo>
                      <a:lnTo>
                        <a:pt x="226" y="188"/>
                      </a:lnTo>
                      <a:lnTo>
                        <a:pt x="226" y="187"/>
                      </a:lnTo>
                      <a:lnTo>
                        <a:pt x="226" y="187"/>
                      </a:lnTo>
                      <a:lnTo>
                        <a:pt x="226" y="186"/>
                      </a:lnTo>
                      <a:lnTo>
                        <a:pt x="225" y="186"/>
                      </a:lnTo>
                      <a:lnTo>
                        <a:pt x="225" y="186"/>
                      </a:lnTo>
                      <a:lnTo>
                        <a:pt x="224" y="186"/>
                      </a:lnTo>
                      <a:lnTo>
                        <a:pt x="224" y="186"/>
                      </a:lnTo>
                      <a:lnTo>
                        <a:pt x="224" y="187"/>
                      </a:lnTo>
                      <a:lnTo>
                        <a:pt x="223" y="187"/>
                      </a:lnTo>
                      <a:lnTo>
                        <a:pt x="223" y="187"/>
                      </a:lnTo>
                      <a:lnTo>
                        <a:pt x="223" y="187"/>
                      </a:lnTo>
                      <a:lnTo>
                        <a:pt x="223" y="188"/>
                      </a:lnTo>
                      <a:lnTo>
                        <a:pt x="222" y="188"/>
                      </a:lnTo>
                      <a:lnTo>
                        <a:pt x="222" y="188"/>
                      </a:lnTo>
                      <a:lnTo>
                        <a:pt x="222" y="188"/>
                      </a:lnTo>
                      <a:lnTo>
                        <a:pt x="222" y="188"/>
                      </a:lnTo>
                      <a:lnTo>
                        <a:pt x="221" y="188"/>
                      </a:lnTo>
                      <a:lnTo>
                        <a:pt x="221" y="188"/>
                      </a:lnTo>
                      <a:lnTo>
                        <a:pt x="221" y="188"/>
                      </a:lnTo>
                      <a:lnTo>
                        <a:pt x="220" y="188"/>
                      </a:lnTo>
                      <a:lnTo>
                        <a:pt x="220" y="188"/>
                      </a:lnTo>
                      <a:lnTo>
                        <a:pt x="220" y="188"/>
                      </a:lnTo>
                      <a:lnTo>
                        <a:pt x="219" y="188"/>
                      </a:lnTo>
                      <a:lnTo>
                        <a:pt x="219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8" y="189"/>
                      </a:lnTo>
                      <a:lnTo>
                        <a:pt x="218" y="189"/>
                      </a:lnTo>
                      <a:lnTo>
                        <a:pt x="218" y="189"/>
                      </a:lnTo>
                      <a:lnTo>
                        <a:pt x="218" y="190"/>
                      </a:lnTo>
                      <a:lnTo>
                        <a:pt x="218" y="190"/>
                      </a:lnTo>
                      <a:lnTo>
                        <a:pt x="218" y="190"/>
                      </a:lnTo>
                      <a:lnTo>
                        <a:pt x="217" y="190"/>
                      </a:lnTo>
                      <a:lnTo>
                        <a:pt x="217" y="191"/>
                      </a:lnTo>
                      <a:lnTo>
                        <a:pt x="217" y="191"/>
                      </a:lnTo>
                      <a:lnTo>
                        <a:pt x="217" y="192"/>
                      </a:lnTo>
                      <a:lnTo>
                        <a:pt x="218" y="192"/>
                      </a:lnTo>
                      <a:lnTo>
                        <a:pt x="218" y="192"/>
                      </a:lnTo>
                      <a:lnTo>
                        <a:pt x="218" y="192"/>
                      </a:lnTo>
                      <a:lnTo>
                        <a:pt x="218" y="192"/>
                      </a:lnTo>
                      <a:lnTo>
                        <a:pt x="217" y="193"/>
                      </a:lnTo>
                      <a:lnTo>
                        <a:pt x="217" y="193"/>
                      </a:lnTo>
                      <a:lnTo>
                        <a:pt x="216" y="193"/>
                      </a:lnTo>
                      <a:lnTo>
                        <a:pt x="216" y="193"/>
                      </a:lnTo>
                      <a:lnTo>
                        <a:pt x="216" y="193"/>
                      </a:lnTo>
                      <a:lnTo>
                        <a:pt x="215" y="193"/>
                      </a:lnTo>
                      <a:lnTo>
                        <a:pt x="215" y="193"/>
                      </a:lnTo>
                      <a:lnTo>
                        <a:pt x="215" y="194"/>
                      </a:lnTo>
                      <a:lnTo>
                        <a:pt x="214" y="194"/>
                      </a:lnTo>
                      <a:lnTo>
                        <a:pt x="214" y="194"/>
                      </a:lnTo>
                      <a:lnTo>
                        <a:pt x="213" y="194"/>
                      </a:lnTo>
                      <a:lnTo>
                        <a:pt x="213" y="194"/>
                      </a:lnTo>
                      <a:lnTo>
                        <a:pt x="213" y="194"/>
                      </a:lnTo>
                      <a:lnTo>
                        <a:pt x="212" y="194"/>
                      </a:lnTo>
                      <a:lnTo>
                        <a:pt x="212" y="195"/>
                      </a:lnTo>
                      <a:lnTo>
                        <a:pt x="212" y="195"/>
                      </a:lnTo>
                      <a:lnTo>
                        <a:pt x="211" y="195"/>
                      </a:lnTo>
                      <a:lnTo>
                        <a:pt x="211" y="196"/>
                      </a:lnTo>
                      <a:lnTo>
                        <a:pt x="211" y="196"/>
                      </a:lnTo>
                      <a:lnTo>
                        <a:pt x="211" y="196"/>
                      </a:lnTo>
                      <a:lnTo>
                        <a:pt x="211" y="196"/>
                      </a:lnTo>
                      <a:lnTo>
                        <a:pt x="211" y="196"/>
                      </a:lnTo>
                      <a:lnTo>
                        <a:pt x="211" y="196"/>
                      </a:lnTo>
                      <a:lnTo>
                        <a:pt x="211" y="197"/>
                      </a:lnTo>
                      <a:lnTo>
                        <a:pt x="211" y="197"/>
                      </a:lnTo>
                      <a:lnTo>
                        <a:pt x="211" y="197"/>
                      </a:lnTo>
                      <a:lnTo>
                        <a:pt x="212" y="198"/>
                      </a:lnTo>
                      <a:lnTo>
                        <a:pt x="212" y="198"/>
                      </a:lnTo>
                      <a:lnTo>
                        <a:pt x="212" y="198"/>
                      </a:lnTo>
                      <a:lnTo>
                        <a:pt x="213" y="198"/>
                      </a:lnTo>
                      <a:lnTo>
                        <a:pt x="213" y="199"/>
                      </a:lnTo>
                      <a:lnTo>
                        <a:pt x="213" y="199"/>
                      </a:lnTo>
                      <a:lnTo>
                        <a:pt x="213" y="199"/>
                      </a:lnTo>
                      <a:lnTo>
                        <a:pt x="213" y="200"/>
                      </a:lnTo>
                      <a:lnTo>
                        <a:pt x="213" y="200"/>
                      </a:lnTo>
                      <a:lnTo>
                        <a:pt x="212" y="200"/>
                      </a:lnTo>
                      <a:lnTo>
                        <a:pt x="212" y="201"/>
                      </a:lnTo>
                      <a:lnTo>
                        <a:pt x="212" y="201"/>
                      </a:lnTo>
                      <a:lnTo>
                        <a:pt x="212" y="202"/>
                      </a:lnTo>
                      <a:lnTo>
                        <a:pt x="212" y="202"/>
                      </a:lnTo>
                      <a:lnTo>
                        <a:pt x="212" y="202"/>
                      </a:lnTo>
                      <a:lnTo>
                        <a:pt x="212" y="202"/>
                      </a:lnTo>
                      <a:lnTo>
                        <a:pt x="212" y="203"/>
                      </a:lnTo>
                      <a:lnTo>
                        <a:pt x="211" y="203"/>
                      </a:lnTo>
                      <a:lnTo>
                        <a:pt x="211" y="203"/>
                      </a:lnTo>
                      <a:lnTo>
                        <a:pt x="210" y="203"/>
                      </a:lnTo>
                      <a:lnTo>
                        <a:pt x="210" y="204"/>
                      </a:lnTo>
                      <a:lnTo>
                        <a:pt x="210" y="204"/>
                      </a:lnTo>
                      <a:lnTo>
                        <a:pt x="210" y="204"/>
                      </a:lnTo>
                      <a:lnTo>
                        <a:pt x="209" y="205"/>
                      </a:lnTo>
                      <a:lnTo>
                        <a:pt x="209" y="204"/>
                      </a:lnTo>
                      <a:lnTo>
                        <a:pt x="209" y="205"/>
                      </a:lnTo>
                      <a:lnTo>
                        <a:pt x="208" y="205"/>
                      </a:lnTo>
                      <a:lnTo>
                        <a:pt x="208" y="204"/>
                      </a:lnTo>
                      <a:lnTo>
                        <a:pt x="207" y="204"/>
                      </a:lnTo>
                      <a:lnTo>
                        <a:pt x="207" y="204"/>
                      </a:lnTo>
                      <a:lnTo>
                        <a:pt x="207" y="204"/>
                      </a:lnTo>
                      <a:lnTo>
                        <a:pt x="206" y="205"/>
                      </a:lnTo>
                      <a:lnTo>
                        <a:pt x="206" y="204"/>
                      </a:lnTo>
                      <a:lnTo>
                        <a:pt x="205" y="204"/>
                      </a:lnTo>
                      <a:lnTo>
                        <a:pt x="205" y="205"/>
                      </a:lnTo>
                      <a:lnTo>
                        <a:pt x="204" y="205"/>
                      </a:lnTo>
                      <a:lnTo>
                        <a:pt x="204" y="205"/>
                      </a:lnTo>
                      <a:lnTo>
                        <a:pt x="204" y="205"/>
                      </a:lnTo>
                      <a:lnTo>
                        <a:pt x="204" y="206"/>
                      </a:lnTo>
                      <a:lnTo>
                        <a:pt x="204" y="206"/>
                      </a:lnTo>
                      <a:lnTo>
                        <a:pt x="204" y="206"/>
                      </a:lnTo>
                      <a:lnTo>
                        <a:pt x="204" y="206"/>
                      </a:lnTo>
                      <a:lnTo>
                        <a:pt x="204" y="206"/>
                      </a:lnTo>
                      <a:lnTo>
                        <a:pt x="204" y="206"/>
                      </a:lnTo>
                      <a:lnTo>
                        <a:pt x="203" y="206"/>
                      </a:lnTo>
                      <a:lnTo>
                        <a:pt x="203" y="206"/>
                      </a:lnTo>
                      <a:lnTo>
                        <a:pt x="203" y="206"/>
                      </a:lnTo>
                      <a:lnTo>
                        <a:pt x="203" y="206"/>
                      </a:lnTo>
                      <a:lnTo>
                        <a:pt x="202" y="206"/>
                      </a:lnTo>
                      <a:lnTo>
                        <a:pt x="202" y="205"/>
                      </a:lnTo>
                      <a:lnTo>
                        <a:pt x="202" y="205"/>
                      </a:lnTo>
                      <a:lnTo>
                        <a:pt x="202" y="205"/>
                      </a:lnTo>
                      <a:lnTo>
                        <a:pt x="201" y="204"/>
                      </a:lnTo>
                      <a:lnTo>
                        <a:pt x="201" y="204"/>
                      </a:lnTo>
                      <a:lnTo>
                        <a:pt x="201" y="204"/>
                      </a:lnTo>
                      <a:lnTo>
                        <a:pt x="201" y="203"/>
                      </a:lnTo>
                      <a:lnTo>
                        <a:pt x="201" y="203"/>
                      </a:lnTo>
                      <a:lnTo>
                        <a:pt x="201" y="202"/>
                      </a:lnTo>
                      <a:lnTo>
                        <a:pt x="201" y="202"/>
                      </a:lnTo>
                      <a:lnTo>
                        <a:pt x="201" y="202"/>
                      </a:lnTo>
                      <a:lnTo>
                        <a:pt x="200" y="202"/>
                      </a:lnTo>
                      <a:lnTo>
                        <a:pt x="200" y="201"/>
                      </a:lnTo>
                      <a:lnTo>
                        <a:pt x="200" y="201"/>
                      </a:lnTo>
                      <a:lnTo>
                        <a:pt x="200" y="200"/>
                      </a:lnTo>
                      <a:lnTo>
                        <a:pt x="199" y="200"/>
                      </a:lnTo>
                      <a:lnTo>
                        <a:pt x="199" y="200"/>
                      </a:lnTo>
                      <a:lnTo>
                        <a:pt x="198" y="200"/>
                      </a:lnTo>
                      <a:lnTo>
                        <a:pt x="198" y="200"/>
                      </a:lnTo>
                      <a:lnTo>
                        <a:pt x="198" y="200"/>
                      </a:lnTo>
                      <a:lnTo>
                        <a:pt x="198" y="199"/>
                      </a:lnTo>
                      <a:lnTo>
                        <a:pt x="198" y="199"/>
                      </a:lnTo>
                      <a:lnTo>
                        <a:pt x="198" y="198"/>
                      </a:lnTo>
                      <a:lnTo>
                        <a:pt x="197" y="198"/>
                      </a:lnTo>
                      <a:lnTo>
                        <a:pt x="197" y="198"/>
                      </a:lnTo>
                      <a:lnTo>
                        <a:pt x="197" y="198"/>
                      </a:lnTo>
                      <a:lnTo>
                        <a:pt x="197" y="197"/>
                      </a:lnTo>
                      <a:lnTo>
                        <a:pt x="196" y="197"/>
                      </a:lnTo>
                      <a:lnTo>
                        <a:pt x="196" y="197"/>
                      </a:lnTo>
                      <a:lnTo>
                        <a:pt x="195" y="196"/>
                      </a:lnTo>
                      <a:lnTo>
                        <a:pt x="195" y="196"/>
                      </a:lnTo>
                      <a:lnTo>
                        <a:pt x="195" y="196"/>
                      </a:lnTo>
                      <a:lnTo>
                        <a:pt x="194" y="196"/>
                      </a:lnTo>
                      <a:lnTo>
                        <a:pt x="194" y="196"/>
                      </a:lnTo>
                      <a:lnTo>
                        <a:pt x="194" y="196"/>
                      </a:lnTo>
                      <a:lnTo>
                        <a:pt x="194" y="195"/>
                      </a:lnTo>
                      <a:lnTo>
                        <a:pt x="193" y="195"/>
                      </a:lnTo>
                      <a:lnTo>
                        <a:pt x="193" y="195"/>
                      </a:lnTo>
                      <a:lnTo>
                        <a:pt x="193" y="195"/>
                      </a:lnTo>
                      <a:lnTo>
                        <a:pt x="192" y="194"/>
                      </a:lnTo>
                      <a:lnTo>
                        <a:pt x="192" y="194"/>
                      </a:lnTo>
                      <a:lnTo>
                        <a:pt x="192" y="193"/>
                      </a:lnTo>
                      <a:lnTo>
                        <a:pt x="192" y="193"/>
                      </a:lnTo>
                      <a:lnTo>
                        <a:pt x="191" y="193"/>
                      </a:lnTo>
                      <a:lnTo>
                        <a:pt x="191" y="193"/>
                      </a:lnTo>
                      <a:lnTo>
                        <a:pt x="191" y="192"/>
                      </a:lnTo>
                      <a:lnTo>
                        <a:pt x="190" y="192"/>
                      </a:lnTo>
                      <a:lnTo>
                        <a:pt x="190" y="192"/>
                      </a:lnTo>
                      <a:lnTo>
                        <a:pt x="191" y="192"/>
                      </a:lnTo>
                      <a:lnTo>
                        <a:pt x="191" y="191"/>
                      </a:lnTo>
                      <a:lnTo>
                        <a:pt x="190" y="191"/>
                      </a:lnTo>
                      <a:lnTo>
                        <a:pt x="190" y="191"/>
                      </a:lnTo>
                      <a:lnTo>
                        <a:pt x="190" y="190"/>
                      </a:lnTo>
                      <a:lnTo>
                        <a:pt x="191" y="190"/>
                      </a:lnTo>
                      <a:lnTo>
                        <a:pt x="191" y="190"/>
                      </a:lnTo>
                      <a:lnTo>
                        <a:pt x="190" y="190"/>
                      </a:lnTo>
                      <a:lnTo>
                        <a:pt x="190" y="189"/>
                      </a:lnTo>
                      <a:lnTo>
                        <a:pt x="190" y="189"/>
                      </a:lnTo>
                      <a:lnTo>
                        <a:pt x="190" y="189"/>
                      </a:lnTo>
                      <a:lnTo>
                        <a:pt x="190" y="189"/>
                      </a:lnTo>
                      <a:lnTo>
                        <a:pt x="190" y="189"/>
                      </a:lnTo>
                      <a:lnTo>
                        <a:pt x="189" y="189"/>
                      </a:lnTo>
                      <a:lnTo>
                        <a:pt x="189" y="189"/>
                      </a:lnTo>
                      <a:lnTo>
                        <a:pt x="188" y="189"/>
                      </a:lnTo>
                      <a:lnTo>
                        <a:pt x="188" y="189"/>
                      </a:lnTo>
                      <a:lnTo>
                        <a:pt x="188" y="188"/>
                      </a:lnTo>
                      <a:lnTo>
                        <a:pt x="187" y="188"/>
                      </a:lnTo>
                      <a:lnTo>
                        <a:pt x="187" y="188"/>
                      </a:lnTo>
                      <a:lnTo>
                        <a:pt x="187" y="188"/>
                      </a:lnTo>
                      <a:lnTo>
                        <a:pt x="187" y="187"/>
                      </a:lnTo>
                      <a:lnTo>
                        <a:pt x="187" y="187"/>
                      </a:lnTo>
                      <a:lnTo>
                        <a:pt x="187" y="186"/>
                      </a:lnTo>
                      <a:lnTo>
                        <a:pt x="187" y="186"/>
                      </a:lnTo>
                      <a:lnTo>
                        <a:pt x="187" y="186"/>
                      </a:lnTo>
                      <a:lnTo>
                        <a:pt x="187" y="185"/>
                      </a:lnTo>
                      <a:lnTo>
                        <a:pt x="186" y="185"/>
                      </a:lnTo>
                      <a:lnTo>
                        <a:pt x="186" y="185"/>
                      </a:lnTo>
                      <a:lnTo>
                        <a:pt x="185" y="185"/>
                      </a:lnTo>
                      <a:lnTo>
                        <a:pt x="185" y="185"/>
                      </a:lnTo>
                      <a:lnTo>
                        <a:pt x="184" y="185"/>
                      </a:lnTo>
                      <a:lnTo>
                        <a:pt x="184" y="185"/>
                      </a:lnTo>
                      <a:lnTo>
                        <a:pt x="184" y="185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4"/>
                      </a:lnTo>
                      <a:lnTo>
                        <a:pt x="184" y="183"/>
                      </a:lnTo>
                      <a:lnTo>
                        <a:pt x="185" y="183"/>
                      </a:lnTo>
                      <a:lnTo>
                        <a:pt x="185" y="182"/>
                      </a:lnTo>
                      <a:lnTo>
                        <a:pt x="185" y="182"/>
                      </a:lnTo>
                      <a:lnTo>
                        <a:pt x="185" y="181"/>
                      </a:lnTo>
                      <a:lnTo>
                        <a:pt x="185" y="181"/>
                      </a:lnTo>
                      <a:lnTo>
                        <a:pt x="184" y="181"/>
                      </a:lnTo>
                      <a:lnTo>
                        <a:pt x="184" y="181"/>
                      </a:lnTo>
                      <a:lnTo>
                        <a:pt x="184" y="180"/>
                      </a:lnTo>
                      <a:lnTo>
                        <a:pt x="183" y="180"/>
                      </a:lnTo>
                      <a:lnTo>
                        <a:pt x="183" y="180"/>
                      </a:lnTo>
                      <a:lnTo>
                        <a:pt x="183" y="180"/>
                      </a:lnTo>
                      <a:lnTo>
                        <a:pt x="183" y="179"/>
                      </a:lnTo>
                      <a:lnTo>
                        <a:pt x="182" y="179"/>
                      </a:lnTo>
                      <a:lnTo>
                        <a:pt x="182" y="179"/>
                      </a:lnTo>
                      <a:lnTo>
                        <a:pt x="182" y="179"/>
                      </a:lnTo>
                      <a:lnTo>
                        <a:pt x="182" y="178"/>
                      </a:lnTo>
                      <a:lnTo>
                        <a:pt x="182" y="178"/>
                      </a:lnTo>
                      <a:lnTo>
                        <a:pt x="182" y="177"/>
                      </a:lnTo>
                      <a:lnTo>
                        <a:pt x="182" y="177"/>
                      </a:lnTo>
                      <a:lnTo>
                        <a:pt x="181" y="177"/>
                      </a:lnTo>
                      <a:lnTo>
                        <a:pt x="181" y="176"/>
                      </a:lnTo>
                      <a:lnTo>
                        <a:pt x="181" y="176"/>
                      </a:lnTo>
                      <a:lnTo>
                        <a:pt x="181" y="176"/>
                      </a:lnTo>
                      <a:lnTo>
                        <a:pt x="181" y="176"/>
                      </a:lnTo>
                      <a:lnTo>
                        <a:pt x="181" y="176"/>
                      </a:lnTo>
                      <a:lnTo>
                        <a:pt x="181" y="175"/>
                      </a:lnTo>
                      <a:lnTo>
                        <a:pt x="180" y="175"/>
                      </a:lnTo>
                      <a:lnTo>
                        <a:pt x="180" y="175"/>
                      </a:lnTo>
                      <a:lnTo>
                        <a:pt x="181" y="175"/>
                      </a:lnTo>
                      <a:lnTo>
                        <a:pt x="181" y="174"/>
                      </a:lnTo>
                      <a:lnTo>
                        <a:pt x="181" y="174"/>
                      </a:lnTo>
                      <a:lnTo>
                        <a:pt x="181" y="174"/>
                      </a:lnTo>
                      <a:lnTo>
                        <a:pt x="181" y="173"/>
                      </a:lnTo>
                      <a:lnTo>
                        <a:pt x="181" y="173"/>
                      </a:lnTo>
                      <a:lnTo>
                        <a:pt x="180" y="172"/>
                      </a:lnTo>
                      <a:lnTo>
                        <a:pt x="180" y="172"/>
                      </a:lnTo>
                      <a:lnTo>
                        <a:pt x="181" y="172"/>
                      </a:lnTo>
                      <a:lnTo>
                        <a:pt x="181" y="171"/>
                      </a:lnTo>
                      <a:lnTo>
                        <a:pt x="181" y="171"/>
                      </a:lnTo>
                      <a:lnTo>
                        <a:pt x="181" y="171"/>
                      </a:lnTo>
                      <a:lnTo>
                        <a:pt x="181" y="171"/>
                      </a:lnTo>
                      <a:lnTo>
                        <a:pt x="181" y="171"/>
                      </a:lnTo>
                      <a:lnTo>
                        <a:pt x="181" y="170"/>
                      </a:lnTo>
                      <a:lnTo>
                        <a:pt x="181" y="170"/>
                      </a:lnTo>
                      <a:lnTo>
                        <a:pt x="181" y="169"/>
                      </a:lnTo>
                      <a:lnTo>
                        <a:pt x="180" y="169"/>
                      </a:lnTo>
                      <a:lnTo>
                        <a:pt x="180" y="169"/>
                      </a:lnTo>
                      <a:lnTo>
                        <a:pt x="180" y="169"/>
                      </a:lnTo>
                      <a:lnTo>
                        <a:pt x="180" y="168"/>
                      </a:lnTo>
                      <a:lnTo>
                        <a:pt x="180" y="168"/>
                      </a:lnTo>
                      <a:lnTo>
                        <a:pt x="180" y="168"/>
                      </a:lnTo>
                      <a:lnTo>
                        <a:pt x="179" y="167"/>
                      </a:lnTo>
                      <a:lnTo>
                        <a:pt x="179" y="167"/>
                      </a:lnTo>
                      <a:lnTo>
                        <a:pt x="179" y="167"/>
                      </a:lnTo>
                      <a:lnTo>
                        <a:pt x="178" y="167"/>
                      </a:lnTo>
                      <a:lnTo>
                        <a:pt x="178" y="166"/>
                      </a:lnTo>
                      <a:lnTo>
                        <a:pt x="178" y="166"/>
                      </a:lnTo>
                      <a:lnTo>
                        <a:pt x="178" y="166"/>
                      </a:lnTo>
                      <a:lnTo>
                        <a:pt x="178" y="166"/>
                      </a:lnTo>
                      <a:lnTo>
                        <a:pt x="177" y="165"/>
                      </a:lnTo>
                      <a:lnTo>
                        <a:pt x="177" y="165"/>
                      </a:lnTo>
                      <a:lnTo>
                        <a:pt x="177" y="165"/>
                      </a:lnTo>
                      <a:lnTo>
                        <a:pt x="177" y="164"/>
                      </a:lnTo>
                      <a:lnTo>
                        <a:pt x="176" y="164"/>
                      </a:lnTo>
                      <a:lnTo>
                        <a:pt x="176" y="164"/>
                      </a:lnTo>
                      <a:lnTo>
                        <a:pt x="176" y="164"/>
                      </a:lnTo>
                      <a:lnTo>
                        <a:pt x="175" y="164"/>
                      </a:lnTo>
                      <a:lnTo>
                        <a:pt x="175" y="163"/>
                      </a:lnTo>
                      <a:lnTo>
                        <a:pt x="175" y="163"/>
                      </a:lnTo>
                      <a:lnTo>
                        <a:pt x="175" y="162"/>
                      </a:lnTo>
                      <a:lnTo>
                        <a:pt x="175" y="162"/>
                      </a:lnTo>
                      <a:lnTo>
                        <a:pt x="175" y="161"/>
                      </a:lnTo>
                      <a:lnTo>
                        <a:pt x="175" y="161"/>
                      </a:lnTo>
                      <a:lnTo>
                        <a:pt x="175" y="160"/>
                      </a:lnTo>
                      <a:lnTo>
                        <a:pt x="174" y="160"/>
                      </a:lnTo>
                      <a:lnTo>
                        <a:pt x="174" y="160"/>
                      </a:lnTo>
                      <a:lnTo>
                        <a:pt x="174" y="159"/>
                      </a:lnTo>
                      <a:lnTo>
                        <a:pt x="173" y="159"/>
                      </a:lnTo>
                      <a:lnTo>
                        <a:pt x="173" y="159"/>
                      </a:lnTo>
                      <a:lnTo>
                        <a:pt x="173" y="159"/>
                      </a:lnTo>
                      <a:lnTo>
                        <a:pt x="172" y="159"/>
                      </a:lnTo>
                      <a:lnTo>
                        <a:pt x="172" y="159"/>
                      </a:lnTo>
                      <a:lnTo>
                        <a:pt x="172" y="158"/>
                      </a:lnTo>
                      <a:lnTo>
                        <a:pt x="171" y="158"/>
                      </a:lnTo>
                      <a:lnTo>
                        <a:pt x="171" y="158"/>
                      </a:lnTo>
                      <a:lnTo>
                        <a:pt x="171" y="158"/>
                      </a:lnTo>
                      <a:lnTo>
                        <a:pt x="170" y="158"/>
                      </a:lnTo>
                      <a:lnTo>
                        <a:pt x="170" y="158"/>
                      </a:lnTo>
                      <a:lnTo>
                        <a:pt x="170" y="158"/>
                      </a:lnTo>
                      <a:lnTo>
                        <a:pt x="170" y="158"/>
                      </a:lnTo>
                      <a:lnTo>
                        <a:pt x="169" y="158"/>
                      </a:lnTo>
                      <a:lnTo>
                        <a:pt x="169" y="157"/>
                      </a:lnTo>
                      <a:lnTo>
                        <a:pt x="169" y="157"/>
                      </a:lnTo>
                      <a:lnTo>
                        <a:pt x="169" y="157"/>
                      </a:lnTo>
                      <a:lnTo>
                        <a:pt x="168" y="156"/>
                      </a:lnTo>
                      <a:lnTo>
                        <a:pt x="168" y="156"/>
                      </a:lnTo>
                      <a:lnTo>
                        <a:pt x="168" y="156"/>
                      </a:lnTo>
                      <a:lnTo>
                        <a:pt x="167" y="156"/>
                      </a:lnTo>
                      <a:lnTo>
                        <a:pt x="167" y="156"/>
                      </a:lnTo>
                      <a:lnTo>
                        <a:pt x="167" y="156"/>
                      </a:lnTo>
                      <a:lnTo>
                        <a:pt x="167" y="155"/>
                      </a:lnTo>
                      <a:lnTo>
                        <a:pt x="166" y="155"/>
                      </a:lnTo>
                      <a:lnTo>
                        <a:pt x="166" y="155"/>
                      </a:lnTo>
                      <a:lnTo>
                        <a:pt x="166" y="155"/>
                      </a:ln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65" y="154"/>
                      </a:lnTo>
                      <a:lnTo>
                        <a:pt x="165" y="153"/>
                      </a:lnTo>
                      <a:lnTo>
                        <a:pt x="165" y="153"/>
                      </a:lnTo>
                      <a:lnTo>
                        <a:pt x="165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4" y="153"/>
                      </a:lnTo>
                      <a:lnTo>
                        <a:pt x="163" y="153"/>
                      </a:lnTo>
                      <a:lnTo>
                        <a:pt x="163" y="153"/>
                      </a:lnTo>
                      <a:lnTo>
                        <a:pt x="163" y="154"/>
                      </a:lnTo>
                      <a:lnTo>
                        <a:pt x="163" y="153"/>
                      </a:lnTo>
                      <a:lnTo>
                        <a:pt x="162" y="153"/>
                      </a:lnTo>
                      <a:lnTo>
                        <a:pt x="162" y="153"/>
                      </a:lnTo>
                      <a:lnTo>
                        <a:pt x="162" y="153"/>
                      </a:lnTo>
                      <a:lnTo>
                        <a:pt x="162" y="152"/>
                      </a:lnTo>
                      <a:lnTo>
                        <a:pt x="162" y="152"/>
                      </a:lnTo>
                      <a:lnTo>
                        <a:pt x="162" y="152"/>
                      </a:lnTo>
                      <a:lnTo>
                        <a:pt x="162" y="151"/>
                      </a:lnTo>
                      <a:lnTo>
                        <a:pt x="161" y="151"/>
                      </a:lnTo>
                      <a:lnTo>
                        <a:pt x="161" y="151"/>
                      </a:lnTo>
                      <a:lnTo>
                        <a:pt x="161" y="150"/>
                      </a:lnTo>
                      <a:lnTo>
                        <a:pt x="162" y="150"/>
                      </a:lnTo>
                      <a:lnTo>
                        <a:pt x="162" y="150"/>
                      </a:lnTo>
                      <a:lnTo>
                        <a:pt x="163" y="150"/>
                      </a:lnTo>
                      <a:lnTo>
                        <a:pt x="163" y="150"/>
                      </a:lnTo>
                      <a:lnTo>
                        <a:pt x="163" y="149"/>
                      </a:lnTo>
                      <a:lnTo>
                        <a:pt x="164" y="148"/>
                      </a:lnTo>
                      <a:lnTo>
                        <a:pt x="164" y="148"/>
                      </a:lnTo>
                      <a:lnTo>
                        <a:pt x="164" y="147"/>
                      </a:lnTo>
                      <a:lnTo>
                        <a:pt x="164" y="147"/>
                      </a:lnTo>
                      <a:lnTo>
                        <a:pt x="164" y="146"/>
                      </a:lnTo>
                      <a:lnTo>
                        <a:pt x="165" y="146"/>
                      </a:lnTo>
                      <a:lnTo>
                        <a:pt x="165" y="146"/>
                      </a:lnTo>
                      <a:lnTo>
                        <a:pt x="165" y="145"/>
                      </a:lnTo>
                      <a:lnTo>
                        <a:pt x="165" y="145"/>
                      </a:lnTo>
                      <a:lnTo>
                        <a:pt x="165" y="145"/>
                      </a:lnTo>
                      <a:lnTo>
                        <a:pt x="165" y="145"/>
                      </a:lnTo>
                      <a:lnTo>
                        <a:pt x="165" y="145"/>
                      </a:lnTo>
                      <a:lnTo>
                        <a:pt x="166" y="145"/>
                      </a:lnTo>
                      <a:lnTo>
                        <a:pt x="166" y="144"/>
                      </a:lnTo>
                      <a:lnTo>
                        <a:pt x="166" y="144"/>
                      </a:lnTo>
                      <a:lnTo>
                        <a:pt x="167" y="144"/>
                      </a:lnTo>
                      <a:lnTo>
                        <a:pt x="167" y="143"/>
                      </a:lnTo>
                      <a:lnTo>
                        <a:pt x="167" y="143"/>
                      </a:lnTo>
                      <a:lnTo>
                        <a:pt x="167" y="143"/>
                      </a:lnTo>
                      <a:lnTo>
                        <a:pt x="167" y="142"/>
                      </a:lnTo>
                      <a:lnTo>
                        <a:pt x="167" y="142"/>
                      </a:lnTo>
                      <a:lnTo>
                        <a:pt x="167" y="141"/>
                      </a:lnTo>
                      <a:lnTo>
                        <a:pt x="168" y="141"/>
                      </a:lnTo>
                      <a:lnTo>
                        <a:pt x="168" y="141"/>
                      </a:lnTo>
                      <a:lnTo>
                        <a:pt x="167" y="141"/>
                      </a:lnTo>
                      <a:lnTo>
                        <a:pt x="167" y="140"/>
                      </a:lnTo>
                      <a:lnTo>
                        <a:pt x="167" y="140"/>
                      </a:lnTo>
                      <a:lnTo>
                        <a:pt x="167" y="140"/>
                      </a:lnTo>
                      <a:lnTo>
                        <a:pt x="167" y="139"/>
                      </a:lnTo>
                      <a:lnTo>
                        <a:pt x="167" y="139"/>
                      </a:lnTo>
                      <a:lnTo>
                        <a:pt x="166" y="139"/>
                      </a:lnTo>
                      <a:lnTo>
                        <a:pt x="166" y="138"/>
                      </a:lnTo>
                      <a:lnTo>
                        <a:pt x="166" y="138"/>
                      </a:lnTo>
                      <a:lnTo>
                        <a:pt x="166" y="137"/>
                      </a:lnTo>
                      <a:lnTo>
                        <a:pt x="165" y="137"/>
                      </a:lnTo>
                      <a:lnTo>
                        <a:pt x="165" y="137"/>
                      </a:lnTo>
                      <a:lnTo>
                        <a:pt x="165" y="137"/>
                      </a:lnTo>
                      <a:lnTo>
                        <a:pt x="165" y="136"/>
                      </a:lnTo>
                      <a:lnTo>
                        <a:pt x="165" y="137"/>
                      </a:lnTo>
                      <a:lnTo>
                        <a:pt x="164" y="137"/>
                      </a:lnTo>
                      <a:lnTo>
                        <a:pt x="164" y="137"/>
                      </a:lnTo>
                      <a:lnTo>
                        <a:pt x="163" y="136"/>
                      </a:lnTo>
                      <a:lnTo>
                        <a:pt x="163" y="136"/>
                      </a:lnTo>
                      <a:lnTo>
                        <a:pt x="163" y="136"/>
                      </a:lnTo>
                      <a:lnTo>
                        <a:pt x="163" y="135"/>
                      </a:lnTo>
                      <a:lnTo>
                        <a:pt x="162" y="135"/>
                      </a:lnTo>
                      <a:lnTo>
                        <a:pt x="162" y="135"/>
                      </a:lnTo>
                      <a:lnTo>
                        <a:pt x="162" y="135"/>
                      </a:lnTo>
                      <a:lnTo>
                        <a:pt x="161" y="135"/>
                      </a:lnTo>
                      <a:lnTo>
                        <a:pt x="161" y="135"/>
                      </a:lnTo>
                      <a:lnTo>
                        <a:pt x="161" y="134"/>
                      </a:lnTo>
                      <a:lnTo>
                        <a:pt x="160" y="134"/>
                      </a:lnTo>
                      <a:lnTo>
                        <a:pt x="160" y="134"/>
                      </a:lnTo>
                      <a:lnTo>
                        <a:pt x="160" y="134"/>
                      </a:lnTo>
                      <a:lnTo>
                        <a:pt x="160" y="133"/>
                      </a:lnTo>
                      <a:lnTo>
                        <a:pt x="160" y="133"/>
                      </a:lnTo>
                      <a:lnTo>
                        <a:pt x="159" y="133"/>
                      </a:lnTo>
                      <a:lnTo>
                        <a:pt x="159" y="133"/>
                      </a:lnTo>
                      <a:lnTo>
                        <a:pt x="159" y="132"/>
                      </a:lnTo>
                      <a:lnTo>
                        <a:pt x="159" y="132"/>
                      </a:lnTo>
                      <a:lnTo>
                        <a:pt x="158" y="132"/>
                      </a:lnTo>
                      <a:lnTo>
                        <a:pt x="158" y="131"/>
                      </a:lnTo>
                      <a:lnTo>
                        <a:pt x="158" y="131"/>
                      </a:lnTo>
                      <a:lnTo>
                        <a:pt x="158" y="131"/>
                      </a:lnTo>
                      <a:lnTo>
                        <a:pt x="158" y="130"/>
                      </a:lnTo>
                      <a:lnTo>
                        <a:pt x="158" y="130"/>
                      </a:lnTo>
                      <a:lnTo>
                        <a:pt x="158" y="130"/>
                      </a:lnTo>
                      <a:lnTo>
                        <a:pt x="157" y="129"/>
                      </a:lnTo>
                      <a:lnTo>
                        <a:pt x="157" y="129"/>
                      </a:lnTo>
                      <a:lnTo>
                        <a:pt x="156" y="129"/>
                      </a:lnTo>
                      <a:lnTo>
                        <a:pt x="156" y="128"/>
                      </a:lnTo>
                      <a:lnTo>
                        <a:pt x="156" y="128"/>
                      </a:lnTo>
                      <a:lnTo>
                        <a:pt x="156" y="128"/>
                      </a:lnTo>
                      <a:lnTo>
                        <a:pt x="155" y="128"/>
                      </a:lnTo>
                      <a:lnTo>
                        <a:pt x="155" y="127"/>
                      </a:lnTo>
                      <a:lnTo>
                        <a:pt x="156" y="127"/>
                      </a:lnTo>
                      <a:lnTo>
                        <a:pt x="156" y="126"/>
                      </a:lnTo>
                      <a:lnTo>
                        <a:pt x="155" y="126"/>
                      </a:lnTo>
                      <a:lnTo>
                        <a:pt x="155" y="126"/>
                      </a:lnTo>
                      <a:lnTo>
                        <a:pt x="155" y="126"/>
                      </a:lnTo>
                      <a:lnTo>
                        <a:pt x="155" y="125"/>
                      </a:lnTo>
                      <a:lnTo>
                        <a:pt x="155" y="125"/>
                      </a:lnTo>
                      <a:lnTo>
                        <a:pt x="155" y="125"/>
                      </a:lnTo>
                      <a:lnTo>
                        <a:pt x="154" y="125"/>
                      </a:lnTo>
                      <a:lnTo>
                        <a:pt x="154" y="125"/>
                      </a:lnTo>
                      <a:lnTo>
                        <a:pt x="153" y="124"/>
                      </a:lnTo>
                      <a:lnTo>
                        <a:pt x="153" y="124"/>
                      </a:lnTo>
                      <a:lnTo>
                        <a:pt x="152" y="123"/>
                      </a:lnTo>
                      <a:lnTo>
                        <a:pt x="152" y="123"/>
                      </a:lnTo>
                      <a:lnTo>
                        <a:pt x="152" y="123"/>
                      </a:lnTo>
                      <a:lnTo>
                        <a:pt x="151" y="122"/>
                      </a:lnTo>
                      <a:lnTo>
                        <a:pt x="151" y="122"/>
                      </a:lnTo>
                      <a:lnTo>
                        <a:pt x="151" y="122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49" y="122"/>
                      </a:lnTo>
                      <a:lnTo>
                        <a:pt x="149" y="122"/>
                      </a:lnTo>
                      <a:lnTo>
                        <a:pt x="148" y="122"/>
                      </a:lnTo>
                      <a:lnTo>
                        <a:pt x="148" y="122"/>
                      </a:lnTo>
                      <a:lnTo>
                        <a:pt x="147" y="122"/>
                      </a:lnTo>
                      <a:lnTo>
                        <a:pt x="147" y="122"/>
                      </a:lnTo>
                      <a:lnTo>
                        <a:pt x="147" y="122"/>
                      </a:lnTo>
                      <a:lnTo>
                        <a:pt x="147" y="122"/>
                      </a:lnTo>
                      <a:lnTo>
                        <a:pt x="146" y="122"/>
                      </a:lnTo>
                      <a:lnTo>
                        <a:pt x="146" y="122"/>
                      </a:lnTo>
                      <a:lnTo>
                        <a:pt x="145" y="122"/>
                      </a:lnTo>
                      <a:lnTo>
                        <a:pt x="145" y="122"/>
                      </a:lnTo>
                      <a:lnTo>
                        <a:pt x="144" y="122"/>
                      </a:lnTo>
                      <a:lnTo>
                        <a:pt x="144" y="122"/>
                      </a:lnTo>
                      <a:lnTo>
                        <a:pt x="144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1"/>
                      </a:lnTo>
                      <a:lnTo>
                        <a:pt x="142" y="121"/>
                      </a:lnTo>
                      <a:lnTo>
                        <a:pt x="142" y="122"/>
                      </a:lnTo>
                      <a:lnTo>
                        <a:pt x="142" y="122"/>
                      </a:lnTo>
                      <a:lnTo>
                        <a:pt x="142" y="121"/>
                      </a:lnTo>
                      <a:lnTo>
                        <a:pt x="141" y="121"/>
                      </a:lnTo>
                      <a:lnTo>
                        <a:pt x="141" y="121"/>
                      </a:lnTo>
                      <a:lnTo>
                        <a:pt x="141" y="121"/>
                      </a:lnTo>
                      <a:lnTo>
                        <a:pt x="140" y="121"/>
                      </a:lnTo>
                      <a:lnTo>
                        <a:pt x="140" y="120"/>
                      </a:lnTo>
                      <a:lnTo>
                        <a:pt x="140" y="120"/>
                      </a:lnTo>
                      <a:lnTo>
                        <a:pt x="140" y="120"/>
                      </a:lnTo>
                      <a:lnTo>
                        <a:pt x="140" y="119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9" y="119"/>
                      </a:lnTo>
                      <a:lnTo>
                        <a:pt x="138" y="119"/>
                      </a:lnTo>
                      <a:lnTo>
                        <a:pt x="138" y="119"/>
                      </a:lnTo>
                      <a:lnTo>
                        <a:pt x="137" y="119"/>
                      </a:lnTo>
                      <a:lnTo>
                        <a:pt x="137" y="119"/>
                      </a:lnTo>
                      <a:lnTo>
                        <a:pt x="136" y="118"/>
                      </a:lnTo>
                      <a:lnTo>
                        <a:pt x="136" y="118"/>
                      </a:lnTo>
                      <a:lnTo>
                        <a:pt x="135" y="118"/>
                      </a:lnTo>
                      <a:lnTo>
                        <a:pt x="135" y="118"/>
                      </a:lnTo>
                      <a:lnTo>
                        <a:pt x="135" y="118"/>
                      </a:lnTo>
                      <a:lnTo>
                        <a:pt x="135" y="118"/>
                      </a:lnTo>
                      <a:lnTo>
                        <a:pt x="134" y="118"/>
                      </a:lnTo>
                      <a:lnTo>
                        <a:pt x="134" y="117"/>
                      </a:lnTo>
                      <a:lnTo>
                        <a:pt x="134" y="117"/>
                      </a:lnTo>
                      <a:lnTo>
                        <a:pt x="133" y="117"/>
                      </a:lnTo>
                      <a:lnTo>
                        <a:pt x="133" y="117"/>
                      </a:lnTo>
                      <a:lnTo>
                        <a:pt x="133" y="116"/>
                      </a:lnTo>
                      <a:lnTo>
                        <a:pt x="132" y="116"/>
                      </a:lnTo>
                      <a:lnTo>
                        <a:pt x="132" y="116"/>
                      </a:lnTo>
                      <a:lnTo>
                        <a:pt x="131" y="116"/>
                      </a:lnTo>
                      <a:lnTo>
                        <a:pt x="131" y="116"/>
                      </a:lnTo>
                      <a:lnTo>
                        <a:pt x="131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30" y="116"/>
                      </a:lnTo>
                      <a:lnTo>
                        <a:pt x="129" y="116"/>
                      </a:lnTo>
                      <a:lnTo>
                        <a:pt x="129" y="117"/>
                      </a:lnTo>
                      <a:lnTo>
                        <a:pt x="129" y="117"/>
                      </a:lnTo>
                      <a:lnTo>
                        <a:pt x="129" y="117"/>
                      </a:lnTo>
                      <a:lnTo>
                        <a:pt x="129" y="118"/>
                      </a:lnTo>
                      <a:lnTo>
                        <a:pt x="128" y="118"/>
                      </a:lnTo>
                      <a:lnTo>
                        <a:pt x="128" y="118"/>
                      </a:lnTo>
                      <a:lnTo>
                        <a:pt x="128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7" y="119"/>
                      </a:lnTo>
                      <a:lnTo>
                        <a:pt x="126" y="119"/>
                      </a:lnTo>
                      <a:lnTo>
                        <a:pt x="126" y="120"/>
                      </a:lnTo>
                      <a:lnTo>
                        <a:pt x="126" y="120"/>
                      </a:lnTo>
                      <a:lnTo>
                        <a:pt x="126" y="120"/>
                      </a:lnTo>
                      <a:lnTo>
                        <a:pt x="125" y="120"/>
                      </a:lnTo>
                      <a:lnTo>
                        <a:pt x="125" y="121"/>
                      </a:lnTo>
                      <a:lnTo>
                        <a:pt x="125" y="121"/>
                      </a:lnTo>
                      <a:lnTo>
                        <a:pt x="124" y="121"/>
                      </a:lnTo>
                      <a:lnTo>
                        <a:pt x="124" y="120"/>
                      </a:lnTo>
                      <a:lnTo>
                        <a:pt x="124" y="120"/>
                      </a:lnTo>
                      <a:lnTo>
                        <a:pt x="124" y="121"/>
                      </a:lnTo>
                      <a:lnTo>
                        <a:pt x="124" y="121"/>
                      </a:lnTo>
                      <a:lnTo>
                        <a:pt x="124" y="120"/>
                      </a:lnTo>
                      <a:lnTo>
                        <a:pt x="124" y="120"/>
                      </a:lnTo>
                      <a:lnTo>
                        <a:pt x="123" y="120"/>
                      </a:lnTo>
                      <a:lnTo>
                        <a:pt x="123" y="120"/>
                      </a:lnTo>
                      <a:lnTo>
                        <a:pt x="123" y="119"/>
                      </a:lnTo>
                      <a:lnTo>
                        <a:pt x="122" y="119"/>
                      </a:lnTo>
                      <a:lnTo>
                        <a:pt x="122" y="118"/>
                      </a:lnTo>
                      <a:lnTo>
                        <a:pt x="121" y="118"/>
                      </a:lnTo>
                      <a:lnTo>
                        <a:pt x="121" y="118"/>
                      </a:lnTo>
                      <a:lnTo>
                        <a:pt x="121" y="118"/>
                      </a:lnTo>
                      <a:lnTo>
                        <a:pt x="120" y="118"/>
                      </a:lnTo>
                      <a:lnTo>
                        <a:pt x="120" y="118"/>
                      </a:lnTo>
                      <a:lnTo>
                        <a:pt x="120" y="118"/>
                      </a:lnTo>
                      <a:lnTo>
                        <a:pt x="119" y="118"/>
                      </a:lnTo>
                      <a:lnTo>
                        <a:pt x="119" y="118"/>
                      </a:lnTo>
                      <a:lnTo>
                        <a:pt x="118" y="118"/>
                      </a:lnTo>
                      <a:lnTo>
                        <a:pt x="118" y="119"/>
                      </a:lnTo>
                      <a:lnTo>
                        <a:pt x="118" y="119"/>
                      </a:lnTo>
                      <a:lnTo>
                        <a:pt x="118" y="118"/>
                      </a:lnTo>
                      <a:lnTo>
                        <a:pt x="117" y="118"/>
                      </a:lnTo>
                      <a:lnTo>
                        <a:pt x="117" y="118"/>
                      </a:lnTo>
                      <a:lnTo>
                        <a:pt x="116" y="118"/>
                      </a:lnTo>
                      <a:lnTo>
                        <a:pt x="116" y="117"/>
                      </a:lnTo>
                      <a:lnTo>
                        <a:pt x="116" y="117"/>
                      </a:lnTo>
                      <a:lnTo>
                        <a:pt x="115" y="117"/>
                      </a:lnTo>
                      <a:lnTo>
                        <a:pt x="115" y="116"/>
                      </a:lnTo>
                      <a:lnTo>
                        <a:pt x="115" y="116"/>
                      </a:lnTo>
                      <a:lnTo>
                        <a:pt x="115" y="115"/>
                      </a:lnTo>
                      <a:lnTo>
                        <a:pt x="115" y="115"/>
                      </a:lnTo>
                      <a:lnTo>
                        <a:pt x="114" y="115"/>
                      </a:lnTo>
                      <a:lnTo>
                        <a:pt x="114" y="115"/>
                      </a:lnTo>
                      <a:lnTo>
                        <a:pt x="114" y="115"/>
                      </a:lnTo>
                      <a:lnTo>
                        <a:pt x="113" y="115"/>
                      </a:lnTo>
                      <a:lnTo>
                        <a:pt x="113" y="115"/>
                      </a:lnTo>
                      <a:lnTo>
                        <a:pt x="113" y="115"/>
                      </a:lnTo>
                      <a:lnTo>
                        <a:pt x="113" y="115"/>
                      </a:lnTo>
                      <a:lnTo>
                        <a:pt x="113" y="114"/>
                      </a:lnTo>
                      <a:lnTo>
                        <a:pt x="114" y="114"/>
                      </a:lnTo>
                      <a:lnTo>
                        <a:pt x="114" y="114"/>
                      </a:lnTo>
                      <a:lnTo>
                        <a:pt x="114" y="113"/>
                      </a:lnTo>
                      <a:lnTo>
                        <a:pt x="114" y="113"/>
                      </a:lnTo>
                      <a:lnTo>
                        <a:pt x="114" y="112"/>
                      </a:lnTo>
                      <a:lnTo>
                        <a:pt x="115" y="112"/>
                      </a:lnTo>
                      <a:lnTo>
                        <a:pt x="115" y="112"/>
                      </a:lnTo>
                      <a:lnTo>
                        <a:pt x="115" y="111"/>
                      </a:lnTo>
                      <a:lnTo>
                        <a:pt x="115" y="111"/>
                      </a:lnTo>
                      <a:lnTo>
                        <a:pt x="114" y="111"/>
                      </a:lnTo>
                      <a:lnTo>
                        <a:pt x="114" y="110"/>
                      </a:lnTo>
                      <a:lnTo>
                        <a:pt x="114" y="110"/>
                      </a:lnTo>
                      <a:lnTo>
                        <a:pt x="113" y="110"/>
                      </a:lnTo>
                      <a:lnTo>
                        <a:pt x="113" y="110"/>
                      </a:lnTo>
                      <a:lnTo>
                        <a:pt x="112" y="110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1" y="109"/>
                      </a:lnTo>
                      <a:lnTo>
                        <a:pt x="111" y="110"/>
                      </a:lnTo>
                      <a:lnTo>
                        <a:pt x="111" y="110"/>
                      </a:lnTo>
                      <a:lnTo>
                        <a:pt x="111" y="109"/>
                      </a:lnTo>
                      <a:lnTo>
                        <a:pt x="111" y="110"/>
                      </a:lnTo>
                      <a:lnTo>
                        <a:pt x="110" y="110"/>
                      </a:lnTo>
                      <a:lnTo>
                        <a:pt x="110" y="110"/>
                      </a:lnTo>
                      <a:lnTo>
                        <a:pt x="110" y="110"/>
                      </a:lnTo>
                      <a:lnTo>
                        <a:pt x="109" y="110"/>
                      </a:lnTo>
                      <a:lnTo>
                        <a:pt x="109" y="110"/>
                      </a:lnTo>
                      <a:lnTo>
                        <a:pt x="108" y="110"/>
                      </a:lnTo>
                      <a:lnTo>
                        <a:pt x="108" y="110"/>
                      </a:lnTo>
                      <a:lnTo>
                        <a:pt x="107" y="110"/>
                      </a:lnTo>
                      <a:lnTo>
                        <a:pt x="107" y="110"/>
                      </a:lnTo>
                      <a:lnTo>
                        <a:pt x="107" y="111"/>
                      </a:lnTo>
                      <a:lnTo>
                        <a:pt x="106" y="111"/>
                      </a:lnTo>
                      <a:lnTo>
                        <a:pt x="106" y="111"/>
                      </a:lnTo>
                      <a:lnTo>
                        <a:pt x="105" y="111"/>
                      </a:lnTo>
                      <a:lnTo>
                        <a:pt x="105" y="111"/>
                      </a:lnTo>
                      <a:lnTo>
                        <a:pt x="104" y="111"/>
                      </a:lnTo>
                      <a:lnTo>
                        <a:pt x="104" y="111"/>
                      </a:lnTo>
                      <a:lnTo>
                        <a:pt x="103" y="111"/>
                      </a:lnTo>
                      <a:lnTo>
                        <a:pt x="103" y="111"/>
                      </a:lnTo>
                      <a:lnTo>
                        <a:pt x="103" y="111"/>
                      </a:lnTo>
                      <a:lnTo>
                        <a:pt x="103" y="111"/>
                      </a:lnTo>
                      <a:lnTo>
                        <a:pt x="103" y="110"/>
                      </a:lnTo>
                      <a:lnTo>
                        <a:pt x="103" y="110"/>
                      </a:lnTo>
                      <a:lnTo>
                        <a:pt x="103" y="110"/>
                      </a:lnTo>
                      <a:lnTo>
                        <a:pt x="102" y="110"/>
                      </a:lnTo>
                      <a:lnTo>
                        <a:pt x="102" y="110"/>
                      </a:lnTo>
                      <a:lnTo>
                        <a:pt x="102" y="109"/>
                      </a:lnTo>
                      <a:lnTo>
                        <a:pt x="101" y="109"/>
                      </a:lnTo>
                      <a:lnTo>
                        <a:pt x="101" y="109"/>
                      </a:lnTo>
                      <a:lnTo>
                        <a:pt x="102" y="108"/>
                      </a:lnTo>
                      <a:lnTo>
                        <a:pt x="101" y="108"/>
                      </a:lnTo>
                      <a:lnTo>
                        <a:pt x="101" y="107"/>
                      </a:lnTo>
                      <a:lnTo>
                        <a:pt x="101" y="107"/>
                      </a:lnTo>
                      <a:lnTo>
                        <a:pt x="101" y="107"/>
                      </a:lnTo>
                      <a:lnTo>
                        <a:pt x="101" y="107"/>
                      </a:lnTo>
                      <a:lnTo>
                        <a:pt x="101" y="106"/>
                      </a:lnTo>
                      <a:lnTo>
                        <a:pt x="101" y="106"/>
                      </a:lnTo>
                      <a:lnTo>
                        <a:pt x="101" y="105"/>
                      </a:lnTo>
                      <a:lnTo>
                        <a:pt x="101" y="105"/>
                      </a:lnTo>
                      <a:lnTo>
                        <a:pt x="101" y="105"/>
                      </a:lnTo>
                      <a:lnTo>
                        <a:pt x="101" y="105"/>
                      </a:lnTo>
                      <a:lnTo>
                        <a:pt x="100" y="105"/>
                      </a:lnTo>
                      <a:lnTo>
                        <a:pt x="100" y="105"/>
                      </a:lnTo>
                      <a:lnTo>
                        <a:pt x="100" y="105"/>
                      </a:lnTo>
                      <a:lnTo>
                        <a:pt x="99" y="105"/>
                      </a:lnTo>
                      <a:lnTo>
                        <a:pt x="99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7" y="105"/>
                      </a:lnTo>
                      <a:lnTo>
                        <a:pt x="97" y="105"/>
                      </a:lnTo>
                      <a:lnTo>
                        <a:pt x="96" y="104"/>
                      </a:lnTo>
                      <a:lnTo>
                        <a:pt x="96" y="104"/>
                      </a:lnTo>
                      <a:lnTo>
                        <a:pt x="96" y="104"/>
                      </a:lnTo>
                      <a:lnTo>
                        <a:pt x="95" y="104"/>
                      </a:lnTo>
                      <a:lnTo>
                        <a:pt x="95" y="104"/>
                      </a:lnTo>
                      <a:lnTo>
                        <a:pt x="94" y="104"/>
                      </a:lnTo>
                      <a:lnTo>
                        <a:pt x="94" y="104"/>
                      </a:lnTo>
                      <a:lnTo>
                        <a:pt x="93" y="103"/>
                      </a:lnTo>
                      <a:lnTo>
                        <a:pt x="93" y="103"/>
                      </a:lnTo>
                      <a:lnTo>
                        <a:pt x="92" y="103"/>
                      </a:lnTo>
                      <a:lnTo>
                        <a:pt x="92" y="103"/>
                      </a:lnTo>
                      <a:lnTo>
                        <a:pt x="92" y="103"/>
                      </a:lnTo>
                      <a:lnTo>
                        <a:pt x="92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1" y="102"/>
                      </a:lnTo>
                      <a:lnTo>
                        <a:pt x="90" y="102"/>
                      </a:lnTo>
                      <a:lnTo>
                        <a:pt x="90" y="102"/>
                      </a:lnTo>
                      <a:lnTo>
                        <a:pt x="90" y="102"/>
                      </a:lnTo>
                      <a:lnTo>
                        <a:pt x="89" y="102"/>
                      </a:lnTo>
                      <a:lnTo>
                        <a:pt x="89" y="101"/>
                      </a:lnTo>
                      <a:lnTo>
                        <a:pt x="88" y="101"/>
                      </a:lnTo>
                      <a:lnTo>
                        <a:pt x="88" y="101"/>
                      </a:lnTo>
                      <a:lnTo>
                        <a:pt x="87" y="101"/>
                      </a:lnTo>
                      <a:lnTo>
                        <a:pt x="87" y="102"/>
                      </a:lnTo>
                      <a:lnTo>
                        <a:pt x="86" y="102"/>
                      </a:lnTo>
                      <a:lnTo>
                        <a:pt x="86" y="102"/>
                      </a:lnTo>
                      <a:lnTo>
                        <a:pt x="86" y="102"/>
                      </a:lnTo>
                      <a:lnTo>
                        <a:pt x="86" y="103"/>
                      </a:lnTo>
                      <a:lnTo>
                        <a:pt x="85" y="103"/>
                      </a:lnTo>
                      <a:lnTo>
                        <a:pt x="85" y="103"/>
                      </a:lnTo>
                      <a:lnTo>
                        <a:pt x="85" y="103"/>
                      </a:lnTo>
                      <a:lnTo>
                        <a:pt x="85" y="104"/>
                      </a:lnTo>
                      <a:lnTo>
                        <a:pt x="84" y="103"/>
                      </a:lnTo>
                      <a:lnTo>
                        <a:pt x="84" y="103"/>
                      </a:lnTo>
                      <a:lnTo>
                        <a:pt x="83" y="103"/>
                      </a:lnTo>
                      <a:lnTo>
                        <a:pt x="83" y="103"/>
                      </a:lnTo>
                      <a:lnTo>
                        <a:pt x="82" y="103"/>
                      </a:lnTo>
                      <a:lnTo>
                        <a:pt x="82" y="103"/>
                      </a:lnTo>
                      <a:lnTo>
                        <a:pt x="82" y="104"/>
                      </a:lnTo>
                      <a:lnTo>
                        <a:pt x="81" y="104"/>
                      </a:lnTo>
                      <a:lnTo>
                        <a:pt x="81" y="103"/>
                      </a:lnTo>
                      <a:lnTo>
                        <a:pt x="81" y="103"/>
                      </a:lnTo>
                      <a:lnTo>
                        <a:pt x="81" y="103"/>
                      </a:lnTo>
                      <a:lnTo>
                        <a:pt x="81" y="104"/>
                      </a:lnTo>
                      <a:lnTo>
                        <a:pt x="80" y="104"/>
                      </a:lnTo>
                      <a:lnTo>
                        <a:pt x="80" y="103"/>
                      </a:lnTo>
                      <a:lnTo>
                        <a:pt x="80" y="103"/>
                      </a:lnTo>
                      <a:lnTo>
                        <a:pt x="80" y="103"/>
                      </a:lnTo>
                      <a:lnTo>
                        <a:pt x="79" y="103"/>
                      </a:lnTo>
                      <a:lnTo>
                        <a:pt x="79" y="102"/>
                      </a:lnTo>
                      <a:lnTo>
                        <a:pt x="79" y="102"/>
                      </a:lnTo>
                      <a:lnTo>
                        <a:pt x="79" y="101"/>
                      </a:lnTo>
                      <a:lnTo>
                        <a:pt x="78" y="101"/>
                      </a:lnTo>
                      <a:lnTo>
                        <a:pt x="78" y="101"/>
                      </a:lnTo>
                      <a:lnTo>
                        <a:pt x="78" y="101"/>
                      </a:lnTo>
                      <a:lnTo>
                        <a:pt x="78" y="101"/>
                      </a:lnTo>
                      <a:lnTo>
                        <a:pt x="78" y="101"/>
                      </a:lnTo>
                      <a:lnTo>
                        <a:pt x="77" y="101"/>
                      </a:lnTo>
                      <a:lnTo>
                        <a:pt x="77" y="102"/>
                      </a:lnTo>
                      <a:lnTo>
                        <a:pt x="76" y="102"/>
                      </a:lnTo>
                      <a:lnTo>
                        <a:pt x="76" y="102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75" y="103"/>
                      </a:lnTo>
                      <a:lnTo>
                        <a:pt x="75" y="104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3" y="104"/>
                      </a:lnTo>
                      <a:lnTo>
                        <a:pt x="73" y="104"/>
                      </a:lnTo>
                      <a:lnTo>
                        <a:pt x="73" y="105"/>
                      </a:lnTo>
                      <a:lnTo>
                        <a:pt x="72" y="105"/>
                      </a:lnTo>
                      <a:lnTo>
                        <a:pt x="72" y="105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1" y="106"/>
                      </a:lnTo>
                      <a:lnTo>
                        <a:pt x="70" y="106"/>
                      </a:lnTo>
                      <a:lnTo>
                        <a:pt x="70" y="106"/>
                      </a:lnTo>
                      <a:lnTo>
                        <a:pt x="69" y="106"/>
                      </a:lnTo>
                      <a:lnTo>
                        <a:pt x="69" y="106"/>
                      </a:lnTo>
                      <a:lnTo>
                        <a:pt x="68" y="106"/>
                      </a:lnTo>
                      <a:lnTo>
                        <a:pt x="68" y="107"/>
                      </a:lnTo>
                      <a:lnTo>
                        <a:pt x="68" y="107"/>
                      </a:lnTo>
                      <a:lnTo>
                        <a:pt x="68" y="108"/>
                      </a:lnTo>
                      <a:lnTo>
                        <a:pt x="67" y="108"/>
                      </a:lnTo>
                      <a:lnTo>
                        <a:pt x="67" y="108"/>
                      </a:lnTo>
                      <a:lnTo>
                        <a:pt x="67" y="109"/>
                      </a:lnTo>
                      <a:lnTo>
                        <a:pt x="67" y="109"/>
                      </a:lnTo>
                      <a:lnTo>
                        <a:pt x="67" y="109"/>
                      </a:lnTo>
                      <a:lnTo>
                        <a:pt x="67" y="110"/>
                      </a:lnTo>
                      <a:lnTo>
                        <a:pt x="66" y="110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10"/>
                      </a:lnTo>
                      <a:lnTo>
                        <a:pt x="66" y="110"/>
                      </a:lnTo>
                      <a:lnTo>
                        <a:pt x="65" y="110"/>
                      </a:lnTo>
                      <a:lnTo>
                        <a:pt x="65" y="110"/>
                      </a:lnTo>
                      <a:lnTo>
                        <a:pt x="65" y="110"/>
                      </a:lnTo>
                      <a:lnTo>
                        <a:pt x="64" y="110"/>
                      </a:lnTo>
                      <a:lnTo>
                        <a:pt x="64" y="110"/>
                      </a:lnTo>
                      <a:lnTo>
                        <a:pt x="64" y="111"/>
                      </a:lnTo>
                      <a:lnTo>
                        <a:pt x="63" y="111"/>
                      </a:lnTo>
                      <a:lnTo>
                        <a:pt x="63" y="111"/>
                      </a:lnTo>
                      <a:lnTo>
                        <a:pt x="63" y="111"/>
                      </a:lnTo>
                      <a:lnTo>
                        <a:pt x="62" y="111"/>
                      </a:lnTo>
                      <a:lnTo>
                        <a:pt x="62" y="111"/>
                      </a:lnTo>
                      <a:lnTo>
                        <a:pt x="61" y="111"/>
                      </a:lnTo>
                      <a:lnTo>
                        <a:pt x="61" y="111"/>
                      </a:lnTo>
                      <a:lnTo>
                        <a:pt x="61" y="112"/>
                      </a:lnTo>
                      <a:lnTo>
                        <a:pt x="61" y="112"/>
                      </a:lnTo>
                      <a:lnTo>
                        <a:pt x="60" y="112"/>
                      </a:lnTo>
                      <a:lnTo>
                        <a:pt x="60" y="112"/>
                      </a:lnTo>
                      <a:lnTo>
                        <a:pt x="59" y="112"/>
                      </a:lnTo>
                      <a:lnTo>
                        <a:pt x="59" y="112"/>
                      </a:lnTo>
                      <a:lnTo>
                        <a:pt x="59" y="112"/>
                      </a:lnTo>
                      <a:lnTo>
                        <a:pt x="59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1"/>
                      </a:lnTo>
                      <a:lnTo>
                        <a:pt x="57" y="111"/>
                      </a:lnTo>
                      <a:lnTo>
                        <a:pt x="57" y="111"/>
                      </a:lnTo>
                      <a:lnTo>
                        <a:pt x="57" y="111"/>
                      </a:lnTo>
                      <a:lnTo>
                        <a:pt x="56" y="111"/>
                      </a:lnTo>
                      <a:lnTo>
                        <a:pt x="56" y="110"/>
                      </a:lnTo>
                      <a:lnTo>
                        <a:pt x="56" y="110"/>
                      </a:lnTo>
                      <a:lnTo>
                        <a:pt x="55" y="110"/>
                      </a:lnTo>
                      <a:lnTo>
                        <a:pt x="55" y="110"/>
                      </a:lnTo>
                      <a:lnTo>
                        <a:pt x="55" y="110"/>
                      </a:lnTo>
                      <a:lnTo>
                        <a:pt x="54" y="110"/>
                      </a:lnTo>
                      <a:lnTo>
                        <a:pt x="54" y="110"/>
                      </a:lnTo>
                      <a:lnTo>
                        <a:pt x="54" y="110"/>
                      </a:lnTo>
                      <a:lnTo>
                        <a:pt x="54" y="111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0"/>
                      </a:lnTo>
                      <a:lnTo>
                        <a:pt x="52" y="110"/>
                      </a:lnTo>
                      <a:lnTo>
                        <a:pt x="52" y="110"/>
                      </a:lnTo>
                      <a:lnTo>
                        <a:pt x="51" y="110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51" y="111"/>
                      </a:lnTo>
                      <a:lnTo>
                        <a:pt x="51" y="111"/>
                      </a:lnTo>
                      <a:lnTo>
                        <a:pt x="50" y="111"/>
                      </a:lnTo>
                      <a:lnTo>
                        <a:pt x="50" y="112"/>
                      </a:lnTo>
                      <a:lnTo>
                        <a:pt x="50" y="112"/>
                      </a:lnTo>
                      <a:lnTo>
                        <a:pt x="51" y="113"/>
                      </a:lnTo>
                      <a:lnTo>
                        <a:pt x="50" y="113"/>
                      </a:lnTo>
                      <a:lnTo>
                        <a:pt x="50" y="113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9" y="114"/>
                      </a:lnTo>
                      <a:lnTo>
                        <a:pt x="48" y="114"/>
                      </a:lnTo>
                      <a:lnTo>
                        <a:pt x="48" y="114"/>
                      </a:lnTo>
                      <a:lnTo>
                        <a:pt x="48" y="114"/>
                      </a:lnTo>
                      <a:lnTo>
                        <a:pt x="47" y="114"/>
                      </a:lnTo>
                      <a:lnTo>
                        <a:pt x="47" y="115"/>
                      </a:lnTo>
                      <a:lnTo>
                        <a:pt x="46" y="115"/>
                      </a:lnTo>
                      <a:lnTo>
                        <a:pt x="46" y="115"/>
                      </a:lnTo>
                      <a:lnTo>
                        <a:pt x="46" y="115"/>
                      </a:lnTo>
                      <a:lnTo>
                        <a:pt x="46" y="115"/>
                      </a:lnTo>
                      <a:lnTo>
                        <a:pt x="45" y="115"/>
                      </a:lnTo>
                      <a:lnTo>
                        <a:pt x="45" y="115"/>
                      </a:lnTo>
                      <a:lnTo>
                        <a:pt x="45" y="116"/>
                      </a:lnTo>
                      <a:lnTo>
                        <a:pt x="44" y="116"/>
                      </a:lnTo>
                      <a:lnTo>
                        <a:pt x="44" y="116"/>
                      </a:lnTo>
                      <a:lnTo>
                        <a:pt x="44" y="116"/>
                      </a:lnTo>
                      <a:lnTo>
                        <a:pt x="44" y="117"/>
                      </a:lnTo>
                      <a:lnTo>
                        <a:pt x="43" y="117"/>
                      </a:lnTo>
                      <a:lnTo>
                        <a:pt x="43" y="117"/>
                      </a:lnTo>
                      <a:lnTo>
                        <a:pt x="42" y="117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1" y="118"/>
                      </a:lnTo>
                      <a:lnTo>
                        <a:pt x="41" y="119"/>
                      </a:lnTo>
                      <a:lnTo>
                        <a:pt x="41" y="119"/>
                      </a:lnTo>
                      <a:lnTo>
                        <a:pt x="41" y="119"/>
                      </a:lnTo>
                      <a:lnTo>
                        <a:pt x="41" y="120"/>
                      </a:lnTo>
                      <a:lnTo>
                        <a:pt x="41" y="120"/>
                      </a:lnTo>
                      <a:lnTo>
                        <a:pt x="41" y="120"/>
                      </a:lnTo>
                      <a:lnTo>
                        <a:pt x="41" y="121"/>
                      </a:lnTo>
                      <a:lnTo>
                        <a:pt x="41" y="121"/>
                      </a:lnTo>
                      <a:lnTo>
                        <a:pt x="41" y="121"/>
                      </a:lnTo>
                      <a:lnTo>
                        <a:pt x="41" y="122"/>
                      </a:lnTo>
                      <a:lnTo>
                        <a:pt x="41" y="122"/>
                      </a:lnTo>
                      <a:lnTo>
                        <a:pt x="41" y="122"/>
                      </a:lnTo>
                      <a:lnTo>
                        <a:pt x="41" y="122"/>
                      </a:lnTo>
                      <a:lnTo>
                        <a:pt x="41" y="123"/>
                      </a:lnTo>
                      <a:lnTo>
                        <a:pt x="41" y="123"/>
                      </a:lnTo>
                      <a:lnTo>
                        <a:pt x="41" y="124"/>
                      </a:lnTo>
                      <a:lnTo>
                        <a:pt x="41" y="124"/>
                      </a:lnTo>
                      <a:lnTo>
                        <a:pt x="41" y="124"/>
                      </a:lnTo>
                      <a:lnTo>
                        <a:pt x="41" y="124"/>
                      </a:lnTo>
                      <a:lnTo>
                        <a:pt x="41" y="125"/>
                      </a:lnTo>
                      <a:lnTo>
                        <a:pt x="41" y="125"/>
                      </a:lnTo>
                      <a:lnTo>
                        <a:pt x="41" y="125"/>
                      </a:lnTo>
                      <a:lnTo>
                        <a:pt x="40" y="125"/>
                      </a:lnTo>
                      <a:lnTo>
                        <a:pt x="40" y="125"/>
                      </a:lnTo>
                      <a:lnTo>
                        <a:pt x="39" y="125"/>
                      </a:lnTo>
                      <a:lnTo>
                        <a:pt x="39" y="125"/>
                      </a:lnTo>
                      <a:lnTo>
                        <a:pt x="39" y="125"/>
                      </a:lnTo>
                      <a:lnTo>
                        <a:pt x="38" y="125"/>
                      </a:lnTo>
                      <a:lnTo>
                        <a:pt x="38" y="126"/>
                      </a:lnTo>
                      <a:lnTo>
                        <a:pt x="38" y="126"/>
                      </a:lnTo>
                      <a:lnTo>
                        <a:pt x="38" y="125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6" y="125"/>
                      </a:lnTo>
                      <a:lnTo>
                        <a:pt x="36" y="125"/>
                      </a:lnTo>
                      <a:lnTo>
                        <a:pt x="36" y="125"/>
                      </a:lnTo>
                      <a:lnTo>
                        <a:pt x="35" y="125"/>
                      </a:lnTo>
                      <a:lnTo>
                        <a:pt x="35" y="125"/>
                      </a:lnTo>
                      <a:lnTo>
                        <a:pt x="35" y="125"/>
                      </a:lnTo>
                      <a:lnTo>
                        <a:pt x="35" y="125"/>
                      </a:lnTo>
                      <a:lnTo>
                        <a:pt x="35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4" y="125"/>
                      </a:lnTo>
                      <a:lnTo>
                        <a:pt x="33" y="125"/>
                      </a:lnTo>
                      <a:lnTo>
                        <a:pt x="33" y="125"/>
                      </a:lnTo>
                      <a:lnTo>
                        <a:pt x="33" y="125"/>
                      </a:lnTo>
                      <a:lnTo>
                        <a:pt x="32" y="125"/>
                      </a:lnTo>
                      <a:lnTo>
                        <a:pt x="32" y="125"/>
                      </a:lnTo>
                      <a:lnTo>
                        <a:pt x="32" y="125"/>
                      </a:lnTo>
                      <a:lnTo>
                        <a:pt x="32" y="125"/>
                      </a:lnTo>
                      <a:lnTo>
                        <a:pt x="31" y="126"/>
                      </a:lnTo>
                      <a:lnTo>
                        <a:pt x="31" y="126"/>
                      </a:lnTo>
                      <a:lnTo>
                        <a:pt x="31" y="127"/>
                      </a:lnTo>
                      <a:lnTo>
                        <a:pt x="31" y="127"/>
                      </a:lnTo>
                      <a:lnTo>
                        <a:pt x="31" y="128"/>
                      </a:lnTo>
                      <a:lnTo>
                        <a:pt x="31" y="128"/>
                      </a:lnTo>
                      <a:lnTo>
                        <a:pt x="30" y="128"/>
                      </a:lnTo>
                      <a:lnTo>
                        <a:pt x="30" y="128"/>
                      </a:lnTo>
                      <a:lnTo>
                        <a:pt x="30" y="127"/>
                      </a:lnTo>
                      <a:lnTo>
                        <a:pt x="29" y="127"/>
                      </a:lnTo>
                      <a:lnTo>
                        <a:pt x="29" y="127"/>
                      </a:lnTo>
                      <a:lnTo>
                        <a:pt x="28" y="128"/>
                      </a:lnTo>
                      <a:lnTo>
                        <a:pt x="28" y="128"/>
                      </a:lnTo>
                      <a:lnTo>
                        <a:pt x="28" y="128"/>
                      </a:lnTo>
                      <a:lnTo>
                        <a:pt x="28" y="129"/>
                      </a:lnTo>
                      <a:lnTo>
                        <a:pt x="28" y="129"/>
                      </a:lnTo>
                      <a:lnTo>
                        <a:pt x="27" y="129"/>
                      </a:lnTo>
                      <a:lnTo>
                        <a:pt x="27" y="130"/>
                      </a:lnTo>
                      <a:lnTo>
                        <a:pt x="27" y="130"/>
                      </a:lnTo>
                      <a:lnTo>
                        <a:pt x="27" y="130"/>
                      </a:lnTo>
                      <a:lnTo>
                        <a:pt x="26" y="130"/>
                      </a:lnTo>
                      <a:lnTo>
                        <a:pt x="26" y="130"/>
                      </a:lnTo>
                      <a:lnTo>
                        <a:pt x="26" y="131"/>
                      </a:lnTo>
                      <a:lnTo>
                        <a:pt x="25" y="131"/>
                      </a:lnTo>
                      <a:lnTo>
                        <a:pt x="25" y="131"/>
                      </a:lnTo>
                      <a:lnTo>
                        <a:pt x="25" y="131"/>
                      </a:lnTo>
                      <a:lnTo>
                        <a:pt x="24" y="131"/>
                      </a:lnTo>
                      <a:lnTo>
                        <a:pt x="24" y="132"/>
                      </a:lnTo>
                      <a:lnTo>
                        <a:pt x="24" y="132"/>
                      </a:lnTo>
                      <a:lnTo>
                        <a:pt x="24" y="132"/>
                      </a:lnTo>
                      <a:lnTo>
                        <a:pt x="24" y="133"/>
                      </a:lnTo>
                      <a:lnTo>
                        <a:pt x="24" y="133"/>
                      </a:lnTo>
                      <a:lnTo>
                        <a:pt x="23" y="133"/>
                      </a:lnTo>
                      <a:lnTo>
                        <a:pt x="23" y="133"/>
                      </a:lnTo>
                      <a:lnTo>
                        <a:pt x="23" y="134"/>
                      </a:lnTo>
                      <a:lnTo>
                        <a:pt x="23" y="134"/>
                      </a:lnTo>
                      <a:lnTo>
                        <a:pt x="23" y="134"/>
                      </a:lnTo>
                      <a:lnTo>
                        <a:pt x="23" y="135"/>
                      </a:lnTo>
                      <a:lnTo>
                        <a:pt x="23" y="135"/>
                      </a:lnTo>
                      <a:lnTo>
                        <a:pt x="23" y="135"/>
                      </a:lnTo>
                      <a:lnTo>
                        <a:pt x="22" y="135"/>
                      </a:lnTo>
                      <a:lnTo>
                        <a:pt x="22" y="135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7"/>
                      </a:lnTo>
                      <a:lnTo>
                        <a:pt x="21" y="137"/>
                      </a:lnTo>
                      <a:lnTo>
                        <a:pt x="21" y="137"/>
                      </a:lnTo>
                      <a:lnTo>
                        <a:pt x="21" y="137"/>
                      </a:lnTo>
                      <a:lnTo>
                        <a:pt x="21" y="138"/>
                      </a:lnTo>
                      <a:lnTo>
                        <a:pt x="20" y="138"/>
                      </a:lnTo>
                      <a:lnTo>
                        <a:pt x="21" y="138"/>
                      </a:lnTo>
                      <a:lnTo>
                        <a:pt x="20" y="138"/>
                      </a:lnTo>
                      <a:lnTo>
                        <a:pt x="20" y="138"/>
                      </a:lnTo>
                      <a:lnTo>
                        <a:pt x="20" y="139"/>
                      </a:lnTo>
                      <a:lnTo>
                        <a:pt x="19" y="139"/>
                      </a:lnTo>
                      <a:lnTo>
                        <a:pt x="18" y="139"/>
                      </a:lnTo>
                      <a:lnTo>
                        <a:pt x="18" y="139"/>
                      </a:lnTo>
                      <a:lnTo>
                        <a:pt x="18" y="140"/>
                      </a:lnTo>
                      <a:lnTo>
                        <a:pt x="17" y="140"/>
                      </a:lnTo>
                      <a:lnTo>
                        <a:pt x="17" y="140"/>
                      </a:lnTo>
                      <a:lnTo>
                        <a:pt x="16" y="140"/>
                      </a:lnTo>
                      <a:lnTo>
                        <a:pt x="16" y="141"/>
                      </a:lnTo>
                      <a:lnTo>
                        <a:pt x="15" y="141"/>
                      </a:lnTo>
                      <a:lnTo>
                        <a:pt x="15" y="141"/>
                      </a:lnTo>
                      <a:lnTo>
                        <a:pt x="15" y="141"/>
                      </a:lnTo>
                      <a:lnTo>
                        <a:pt x="15" y="141"/>
                      </a:lnTo>
                      <a:lnTo>
                        <a:pt x="14" y="141"/>
                      </a:lnTo>
                      <a:lnTo>
                        <a:pt x="14" y="141"/>
                      </a:lnTo>
                      <a:lnTo>
                        <a:pt x="13" y="140"/>
                      </a:lnTo>
                      <a:lnTo>
                        <a:pt x="13" y="140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2" y="141"/>
                      </a:lnTo>
                      <a:lnTo>
                        <a:pt x="11" y="141"/>
                      </a:lnTo>
                      <a:lnTo>
                        <a:pt x="11" y="141"/>
                      </a:lnTo>
                      <a:lnTo>
                        <a:pt x="11" y="141"/>
                      </a:lnTo>
                      <a:lnTo>
                        <a:pt x="11" y="140"/>
                      </a:lnTo>
                      <a:lnTo>
                        <a:pt x="10" y="140"/>
                      </a:lnTo>
                      <a:lnTo>
                        <a:pt x="10" y="140"/>
                      </a:lnTo>
                      <a:lnTo>
                        <a:pt x="10" y="140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9" y="139"/>
                      </a:lnTo>
                      <a:lnTo>
                        <a:pt x="9" y="139"/>
                      </a:lnTo>
                      <a:lnTo>
                        <a:pt x="8" y="139"/>
                      </a:lnTo>
                      <a:lnTo>
                        <a:pt x="8" y="139"/>
                      </a:lnTo>
                      <a:lnTo>
                        <a:pt x="8" y="138"/>
                      </a:lnTo>
                      <a:lnTo>
                        <a:pt x="7" y="138"/>
                      </a:lnTo>
                      <a:lnTo>
                        <a:pt x="7" y="137"/>
                      </a:lnTo>
                      <a:lnTo>
                        <a:pt x="7" y="137"/>
                      </a:lnTo>
                      <a:lnTo>
                        <a:pt x="7" y="137"/>
                      </a:lnTo>
                      <a:lnTo>
                        <a:pt x="6" y="137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6" y="136"/>
                      </a:lnTo>
                      <a:lnTo>
                        <a:pt x="5" y="136"/>
                      </a:lnTo>
                      <a:lnTo>
                        <a:pt x="5" y="136"/>
                      </a:lnTo>
                      <a:lnTo>
                        <a:pt x="4" y="136"/>
                      </a:lnTo>
                      <a:lnTo>
                        <a:pt x="4" y="136"/>
                      </a:lnTo>
                      <a:lnTo>
                        <a:pt x="4" y="135"/>
                      </a:lnTo>
                      <a:lnTo>
                        <a:pt x="3" y="135"/>
                      </a:lnTo>
                      <a:lnTo>
                        <a:pt x="3" y="135"/>
                      </a:lnTo>
                      <a:lnTo>
                        <a:pt x="3" y="135"/>
                      </a:lnTo>
                      <a:lnTo>
                        <a:pt x="2" y="135"/>
                      </a:lnTo>
                      <a:lnTo>
                        <a:pt x="2" y="135"/>
                      </a:lnTo>
                      <a:lnTo>
                        <a:pt x="2" y="135"/>
                      </a:lnTo>
                      <a:lnTo>
                        <a:pt x="2" y="135"/>
                      </a:lnTo>
                      <a:lnTo>
                        <a:pt x="1" y="135"/>
                      </a:lnTo>
                      <a:lnTo>
                        <a:pt x="1" y="135"/>
                      </a:lnTo>
                      <a:lnTo>
                        <a:pt x="3" y="135"/>
                      </a:lnTo>
                      <a:lnTo>
                        <a:pt x="7" y="133"/>
                      </a:lnTo>
                      <a:lnTo>
                        <a:pt x="10" y="132"/>
                      </a:lnTo>
                      <a:lnTo>
                        <a:pt x="13" y="129"/>
                      </a:lnTo>
                      <a:lnTo>
                        <a:pt x="16" y="127"/>
                      </a:lnTo>
                      <a:lnTo>
                        <a:pt x="16" y="126"/>
                      </a:lnTo>
                      <a:lnTo>
                        <a:pt x="16" y="125"/>
                      </a:lnTo>
                      <a:lnTo>
                        <a:pt x="17" y="125"/>
                      </a:lnTo>
                      <a:lnTo>
                        <a:pt x="17" y="124"/>
                      </a:lnTo>
                      <a:lnTo>
                        <a:pt x="19" y="122"/>
                      </a:lnTo>
                      <a:lnTo>
                        <a:pt x="20" y="121"/>
                      </a:lnTo>
                      <a:lnTo>
                        <a:pt x="21" y="121"/>
                      </a:lnTo>
                      <a:lnTo>
                        <a:pt x="21" y="120"/>
                      </a:lnTo>
                      <a:lnTo>
                        <a:pt x="24" y="118"/>
                      </a:lnTo>
                      <a:lnTo>
                        <a:pt x="27" y="117"/>
                      </a:lnTo>
                      <a:lnTo>
                        <a:pt x="28" y="116"/>
                      </a:lnTo>
                      <a:lnTo>
                        <a:pt x="29" y="115"/>
                      </a:lnTo>
                      <a:lnTo>
                        <a:pt x="30" y="114"/>
                      </a:lnTo>
                      <a:lnTo>
                        <a:pt x="30" y="114"/>
                      </a:lnTo>
                      <a:lnTo>
                        <a:pt x="30" y="113"/>
                      </a:lnTo>
                      <a:lnTo>
                        <a:pt x="30" y="111"/>
                      </a:lnTo>
                      <a:lnTo>
                        <a:pt x="30" y="110"/>
                      </a:lnTo>
                      <a:lnTo>
                        <a:pt x="30" y="110"/>
                      </a:lnTo>
                      <a:lnTo>
                        <a:pt x="30" y="109"/>
                      </a:lnTo>
                      <a:lnTo>
                        <a:pt x="30" y="106"/>
                      </a:lnTo>
                      <a:lnTo>
                        <a:pt x="30" y="105"/>
                      </a:lnTo>
                      <a:lnTo>
                        <a:pt x="30" y="105"/>
                      </a:lnTo>
                      <a:lnTo>
                        <a:pt x="30" y="104"/>
                      </a:lnTo>
                      <a:lnTo>
                        <a:pt x="30" y="104"/>
                      </a:lnTo>
                      <a:lnTo>
                        <a:pt x="31" y="103"/>
                      </a:lnTo>
                      <a:lnTo>
                        <a:pt x="31" y="101"/>
                      </a:lnTo>
                      <a:lnTo>
                        <a:pt x="32" y="101"/>
                      </a:lnTo>
                      <a:lnTo>
                        <a:pt x="32" y="99"/>
                      </a:lnTo>
                      <a:lnTo>
                        <a:pt x="32" y="99"/>
                      </a:lnTo>
                      <a:lnTo>
                        <a:pt x="33" y="99"/>
                      </a:lnTo>
                      <a:lnTo>
                        <a:pt x="35" y="97"/>
                      </a:lnTo>
                      <a:lnTo>
                        <a:pt x="39" y="95"/>
                      </a:lnTo>
                      <a:lnTo>
                        <a:pt x="40" y="94"/>
                      </a:lnTo>
                      <a:lnTo>
                        <a:pt x="42" y="93"/>
                      </a:lnTo>
                      <a:lnTo>
                        <a:pt x="44" y="94"/>
                      </a:lnTo>
                      <a:lnTo>
                        <a:pt x="46" y="94"/>
                      </a:lnTo>
                      <a:lnTo>
                        <a:pt x="47" y="93"/>
                      </a:lnTo>
                      <a:lnTo>
                        <a:pt x="49" y="93"/>
                      </a:lnTo>
                      <a:lnTo>
                        <a:pt x="50" y="93"/>
                      </a:lnTo>
                      <a:lnTo>
                        <a:pt x="51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53" y="91"/>
                      </a:lnTo>
                      <a:lnTo>
                        <a:pt x="53" y="90"/>
                      </a:lnTo>
                      <a:lnTo>
                        <a:pt x="54" y="90"/>
                      </a:lnTo>
                      <a:lnTo>
                        <a:pt x="54" y="89"/>
                      </a:lnTo>
                      <a:lnTo>
                        <a:pt x="58" y="86"/>
                      </a:lnTo>
                      <a:lnTo>
                        <a:pt x="59" y="85"/>
                      </a:lnTo>
                      <a:lnTo>
                        <a:pt x="65" y="77"/>
                      </a:lnTo>
                      <a:lnTo>
                        <a:pt x="67" y="75"/>
                      </a:lnTo>
                      <a:lnTo>
                        <a:pt x="67" y="75"/>
                      </a:lnTo>
                      <a:lnTo>
                        <a:pt x="71" y="72"/>
                      </a:lnTo>
                      <a:lnTo>
                        <a:pt x="74" y="68"/>
                      </a:lnTo>
                      <a:lnTo>
                        <a:pt x="74" y="67"/>
                      </a:lnTo>
                      <a:lnTo>
                        <a:pt x="77" y="65"/>
                      </a:lnTo>
                      <a:lnTo>
                        <a:pt x="78" y="65"/>
                      </a:lnTo>
                      <a:lnTo>
                        <a:pt x="79" y="65"/>
                      </a:lnTo>
                      <a:lnTo>
                        <a:pt x="81" y="64"/>
                      </a:lnTo>
                      <a:lnTo>
                        <a:pt x="83" y="63"/>
                      </a:lnTo>
                      <a:lnTo>
                        <a:pt x="83" y="62"/>
                      </a:lnTo>
                      <a:lnTo>
                        <a:pt x="84" y="61"/>
                      </a:lnTo>
                      <a:lnTo>
                        <a:pt x="84" y="61"/>
                      </a:lnTo>
                      <a:lnTo>
                        <a:pt x="85" y="61"/>
                      </a:lnTo>
                      <a:lnTo>
                        <a:pt x="87" y="58"/>
                      </a:lnTo>
                      <a:lnTo>
                        <a:pt x="87" y="57"/>
                      </a:lnTo>
                      <a:lnTo>
                        <a:pt x="87" y="56"/>
                      </a:lnTo>
                      <a:lnTo>
                        <a:pt x="87" y="56"/>
                      </a:lnTo>
                      <a:lnTo>
                        <a:pt x="87" y="55"/>
                      </a:lnTo>
                      <a:lnTo>
                        <a:pt x="87" y="53"/>
                      </a:lnTo>
                      <a:lnTo>
                        <a:pt x="88" y="52"/>
                      </a:lnTo>
                      <a:lnTo>
                        <a:pt x="89" y="51"/>
                      </a:lnTo>
                      <a:lnTo>
                        <a:pt x="90" y="51"/>
                      </a:lnTo>
                      <a:lnTo>
                        <a:pt x="91" y="51"/>
                      </a:lnTo>
                      <a:lnTo>
                        <a:pt x="93" y="51"/>
                      </a:lnTo>
                      <a:lnTo>
                        <a:pt x="93" y="51"/>
                      </a:lnTo>
                      <a:lnTo>
                        <a:pt x="94" y="50"/>
                      </a:lnTo>
                      <a:lnTo>
                        <a:pt x="94" y="49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100" y="42"/>
                      </a:lnTo>
                      <a:lnTo>
                        <a:pt x="100" y="40"/>
                      </a:lnTo>
                      <a:lnTo>
                        <a:pt x="101" y="39"/>
                      </a:lnTo>
                      <a:lnTo>
                        <a:pt x="101" y="38"/>
                      </a:lnTo>
                      <a:lnTo>
                        <a:pt x="100" y="38"/>
                      </a:lnTo>
                      <a:lnTo>
                        <a:pt x="100" y="37"/>
                      </a:lnTo>
                      <a:lnTo>
                        <a:pt x="100" y="36"/>
                      </a:lnTo>
                      <a:lnTo>
                        <a:pt x="100" y="35"/>
                      </a:lnTo>
                      <a:lnTo>
                        <a:pt x="101" y="34"/>
                      </a:lnTo>
                      <a:lnTo>
                        <a:pt x="101" y="32"/>
                      </a:lnTo>
                      <a:lnTo>
                        <a:pt x="104" y="29"/>
                      </a:lnTo>
                      <a:lnTo>
                        <a:pt x="105" y="27"/>
                      </a:lnTo>
                      <a:lnTo>
                        <a:pt x="106" y="25"/>
                      </a:lnTo>
                      <a:lnTo>
                        <a:pt x="106" y="25"/>
                      </a:lnTo>
                      <a:lnTo>
                        <a:pt x="107" y="24"/>
                      </a:lnTo>
                      <a:lnTo>
                        <a:pt x="108" y="24"/>
                      </a:lnTo>
                      <a:lnTo>
                        <a:pt x="109" y="24"/>
                      </a:lnTo>
                      <a:lnTo>
                        <a:pt x="110" y="24"/>
                      </a:lnTo>
                      <a:lnTo>
                        <a:pt x="110" y="24"/>
                      </a:lnTo>
                      <a:lnTo>
                        <a:pt x="111" y="25"/>
                      </a:lnTo>
                      <a:lnTo>
                        <a:pt x="111" y="25"/>
                      </a:lnTo>
                      <a:lnTo>
                        <a:pt x="111" y="24"/>
                      </a:lnTo>
                      <a:lnTo>
                        <a:pt x="112" y="24"/>
                      </a:lnTo>
                      <a:lnTo>
                        <a:pt x="112" y="23"/>
                      </a:lnTo>
                      <a:lnTo>
                        <a:pt x="114" y="22"/>
                      </a:lnTo>
                      <a:lnTo>
                        <a:pt x="115" y="21"/>
                      </a:lnTo>
                      <a:lnTo>
                        <a:pt x="118" y="21"/>
                      </a:lnTo>
                      <a:lnTo>
                        <a:pt x="123" y="20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4" y="19"/>
                      </a:lnTo>
                      <a:lnTo>
                        <a:pt x="125" y="16"/>
                      </a:lnTo>
                      <a:lnTo>
                        <a:pt x="126" y="15"/>
                      </a:lnTo>
                      <a:lnTo>
                        <a:pt x="126" y="14"/>
                      </a:lnTo>
                      <a:lnTo>
                        <a:pt x="125" y="14"/>
                      </a:lnTo>
                      <a:lnTo>
                        <a:pt x="124" y="13"/>
                      </a:lnTo>
                      <a:lnTo>
                        <a:pt x="124" y="12"/>
                      </a:lnTo>
                      <a:lnTo>
                        <a:pt x="124" y="11"/>
                      </a:lnTo>
                      <a:lnTo>
                        <a:pt x="124" y="11"/>
                      </a:lnTo>
                      <a:lnTo>
                        <a:pt x="125" y="10"/>
                      </a:lnTo>
                      <a:lnTo>
                        <a:pt x="126" y="8"/>
                      </a:lnTo>
                      <a:lnTo>
                        <a:pt x="128" y="7"/>
                      </a:lnTo>
                      <a:lnTo>
                        <a:pt x="129" y="7"/>
                      </a:lnTo>
                      <a:lnTo>
                        <a:pt x="130" y="7"/>
                      </a:lnTo>
                      <a:lnTo>
                        <a:pt x="131" y="7"/>
                      </a:lnTo>
                      <a:lnTo>
                        <a:pt x="131" y="7"/>
                      </a:lnTo>
                      <a:lnTo>
                        <a:pt x="131" y="7"/>
                      </a:lnTo>
                      <a:lnTo>
                        <a:pt x="131" y="7"/>
                      </a:lnTo>
                      <a:lnTo>
                        <a:pt x="131" y="7"/>
                      </a:lnTo>
                      <a:lnTo>
                        <a:pt x="131" y="8"/>
                      </a:lnTo>
                      <a:lnTo>
                        <a:pt x="132" y="8"/>
                      </a:lnTo>
                      <a:lnTo>
                        <a:pt x="132" y="9"/>
                      </a:lnTo>
                      <a:lnTo>
                        <a:pt x="131" y="9"/>
                      </a:lnTo>
                      <a:lnTo>
                        <a:pt x="131" y="10"/>
                      </a:lnTo>
                      <a:lnTo>
                        <a:pt x="131" y="10"/>
                      </a:lnTo>
                      <a:lnTo>
                        <a:pt x="131" y="11"/>
                      </a:lnTo>
                      <a:lnTo>
                        <a:pt x="131" y="11"/>
                      </a:lnTo>
                      <a:lnTo>
                        <a:pt x="131" y="12"/>
                      </a:lnTo>
                      <a:lnTo>
                        <a:pt x="131" y="12"/>
                      </a:lnTo>
                      <a:lnTo>
                        <a:pt x="131" y="12"/>
                      </a:lnTo>
                      <a:lnTo>
                        <a:pt x="131" y="12"/>
                      </a:lnTo>
                      <a:lnTo>
                        <a:pt x="132" y="12"/>
                      </a:lnTo>
                      <a:lnTo>
                        <a:pt x="132" y="12"/>
                      </a:lnTo>
                      <a:lnTo>
                        <a:pt x="132" y="13"/>
                      </a:lnTo>
                      <a:lnTo>
                        <a:pt x="133" y="13"/>
                      </a:lnTo>
                      <a:lnTo>
                        <a:pt x="133" y="13"/>
                      </a:lnTo>
                      <a:lnTo>
                        <a:pt x="133" y="13"/>
                      </a:lnTo>
                      <a:lnTo>
                        <a:pt x="134" y="13"/>
                      </a:lnTo>
                      <a:lnTo>
                        <a:pt x="134" y="13"/>
                      </a:lnTo>
                      <a:lnTo>
                        <a:pt x="135" y="13"/>
                      </a:lnTo>
                      <a:lnTo>
                        <a:pt x="135" y="13"/>
                      </a:lnTo>
                      <a:lnTo>
                        <a:pt x="135" y="14"/>
                      </a:lnTo>
                      <a:lnTo>
                        <a:pt x="135" y="14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7" y="14"/>
                      </a:lnTo>
                      <a:lnTo>
                        <a:pt x="137" y="14"/>
                      </a:lnTo>
                      <a:lnTo>
                        <a:pt x="138" y="14"/>
                      </a:lnTo>
                      <a:lnTo>
                        <a:pt x="138" y="15"/>
                      </a:lnTo>
                      <a:lnTo>
                        <a:pt x="138" y="15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39" y="15"/>
                      </a:lnTo>
                      <a:lnTo>
                        <a:pt x="139" y="16"/>
                      </a:lnTo>
                      <a:lnTo>
                        <a:pt x="139" y="16"/>
                      </a:lnTo>
                      <a:lnTo>
                        <a:pt x="140" y="16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1" y="17"/>
                      </a:lnTo>
                      <a:lnTo>
                        <a:pt x="141" y="18"/>
                      </a:lnTo>
                      <a:lnTo>
                        <a:pt x="141" y="18"/>
                      </a:lnTo>
                      <a:lnTo>
                        <a:pt x="142" y="18"/>
                      </a:lnTo>
                      <a:lnTo>
                        <a:pt x="142" y="18"/>
                      </a:lnTo>
                      <a:lnTo>
                        <a:pt x="142" y="19"/>
                      </a:lnTo>
                      <a:lnTo>
                        <a:pt x="143" y="19"/>
                      </a:lnTo>
                      <a:lnTo>
                        <a:pt x="143" y="19"/>
                      </a:lnTo>
                      <a:lnTo>
                        <a:pt x="143" y="19"/>
                      </a:lnTo>
                      <a:lnTo>
                        <a:pt x="144" y="19"/>
                      </a:lnTo>
                      <a:lnTo>
                        <a:pt x="144" y="19"/>
                      </a:lnTo>
                      <a:lnTo>
                        <a:pt x="144" y="19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5" y="20"/>
                      </a:lnTo>
                      <a:lnTo>
                        <a:pt x="146" y="20"/>
                      </a:lnTo>
                      <a:lnTo>
                        <a:pt x="146" y="20"/>
                      </a:lnTo>
                      <a:lnTo>
                        <a:pt x="146" y="21"/>
                      </a:lnTo>
                      <a:lnTo>
                        <a:pt x="147" y="21"/>
                      </a:lnTo>
                      <a:lnTo>
                        <a:pt x="147" y="21"/>
                      </a:lnTo>
                      <a:lnTo>
                        <a:pt x="147" y="21"/>
                      </a:lnTo>
                      <a:lnTo>
                        <a:pt x="147" y="22"/>
                      </a:lnTo>
                      <a:lnTo>
                        <a:pt x="147" y="22"/>
                      </a:lnTo>
                      <a:lnTo>
                        <a:pt x="148" y="22"/>
                      </a:lnTo>
                      <a:lnTo>
                        <a:pt x="148" y="23"/>
                      </a:lnTo>
                      <a:lnTo>
                        <a:pt x="148" y="23"/>
                      </a:lnTo>
                      <a:lnTo>
                        <a:pt x="149" y="23"/>
                      </a:lnTo>
                      <a:lnTo>
                        <a:pt x="149" y="24"/>
                      </a:lnTo>
                      <a:lnTo>
                        <a:pt x="149" y="24"/>
                      </a:lnTo>
                      <a:lnTo>
                        <a:pt x="149" y="24"/>
                      </a:lnTo>
                      <a:lnTo>
                        <a:pt x="150" y="24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0" y="25"/>
                      </a:lnTo>
                      <a:lnTo>
                        <a:pt x="151" y="25"/>
                      </a:lnTo>
                      <a:lnTo>
                        <a:pt x="151" y="25"/>
                      </a:lnTo>
                      <a:lnTo>
                        <a:pt x="151" y="25"/>
                      </a:lnTo>
                      <a:lnTo>
                        <a:pt x="152" y="25"/>
                      </a:lnTo>
                      <a:lnTo>
                        <a:pt x="152" y="26"/>
                      </a:lnTo>
                      <a:lnTo>
                        <a:pt x="152" y="26"/>
                      </a:lnTo>
                      <a:lnTo>
                        <a:pt x="152" y="26"/>
                      </a:lnTo>
                      <a:lnTo>
                        <a:pt x="153" y="26"/>
                      </a:lnTo>
                      <a:lnTo>
                        <a:pt x="153" y="27"/>
                      </a:lnTo>
                      <a:lnTo>
                        <a:pt x="153" y="27"/>
                      </a:lnTo>
                      <a:lnTo>
                        <a:pt x="154" y="27"/>
                      </a:lnTo>
                      <a:lnTo>
                        <a:pt x="154" y="27"/>
                      </a:lnTo>
                      <a:lnTo>
                        <a:pt x="154" y="28"/>
                      </a:lnTo>
                      <a:lnTo>
                        <a:pt x="155" y="28"/>
                      </a:lnTo>
                      <a:lnTo>
                        <a:pt x="155" y="28"/>
                      </a:lnTo>
                      <a:lnTo>
                        <a:pt x="156" y="28"/>
                      </a:lnTo>
                      <a:lnTo>
                        <a:pt x="156" y="28"/>
                      </a:lnTo>
                      <a:lnTo>
                        <a:pt x="157" y="28"/>
                      </a:lnTo>
                      <a:lnTo>
                        <a:pt x="157" y="28"/>
                      </a:lnTo>
                      <a:lnTo>
                        <a:pt x="158" y="28"/>
                      </a:lnTo>
                      <a:lnTo>
                        <a:pt x="158" y="28"/>
                      </a:lnTo>
                      <a:lnTo>
                        <a:pt x="158" y="28"/>
                      </a:lnTo>
                      <a:lnTo>
                        <a:pt x="158" y="27"/>
                      </a:lnTo>
                      <a:lnTo>
                        <a:pt x="159" y="27"/>
                      </a:lnTo>
                      <a:lnTo>
                        <a:pt x="159" y="27"/>
                      </a:lnTo>
                      <a:lnTo>
                        <a:pt x="159" y="27"/>
                      </a:lnTo>
                      <a:lnTo>
                        <a:pt x="160" y="27"/>
                      </a:lnTo>
                      <a:lnTo>
                        <a:pt x="160" y="27"/>
                      </a:lnTo>
                      <a:lnTo>
                        <a:pt x="160" y="27"/>
                      </a:lnTo>
                      <a:lnTo>
                        <a:pt x="160" y="28"/>
                      </a:lnTo>
                      <a:lnTo>
                        <a:pt x="160" y="28"/>
                      </a:lnTo>
                      <a:lnTo>
                        <a:pt x="160" y="27"/>
                      </a:lnTo>
                      <a:lnTo>
                        <a:pt x="161" y="27"/>
                      </a:lnTo>
                      <a:lnTo>
                        <a:pt x="161" y="28"/>
                      </a:lnTo>
                      <a:lnTo>
                        <a:pt x="161" y="28"/>
                      </a:lnTo>
                      <a:lnTo>
                        <a:pt x="161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3" y="28"/>
                      </a:lnTo>
                      <a:lnTo>
                        <a:pt x="163" y="28"/>
                      </a:lnTo>
                      <a:lnTo>
                        <a:pt x="164" y="28"/>
                      </a:lnTo>
                      <a:lnTo>
                        <a:pt x="164" y="28"/>
                      </a:lnTo>
                      <a:lnTo>
                        <a:pt x="165" y="28"/>
                      </a:lnTo>
                      <a:lnTo>
                        <a:pt x="165" y="28"/>
                      </a:lnTo>
                      <a:lnTo>
                        <a:pt x="166" y="27"/>
                      </a:lnTo>
                      <a:lnTo>
                        <a:pt x="166" y="27"/>
                      </a:lnTo>
                      <a:lnTo>
                        <a:pt x="167" y="27"/>
                      </a:lnTo>
                      <a:lnTo>
                        <a:pt x="167" y="27"/>
                      </a:lnTo>
                      <a:lnTo>
                        <a:pt x="167" y="27"/>
                      </a:lnTo>
                      <a:lnTo>
                        <a:pt x="168" y="27"/>
                      </a:lnTo>
                      <a:lnTo>
                        <a:pt x="168" y="26"/>
                      </a:lnTo>
                      <a:lnTo>
                        <a:pt x="168" y="26"/>
                      </a:lnTo>
                      <a:lnTo>
                        <a:pt x="168" y="26"/>
                      </a:lnTo>
                      <a:lnTo>
                        <a:pt x="168" y="26"/>
                      </a:lnTo>
                      <a:lnTo>
                        <a:pt x="169" y="26"/>
                      </a:lnTo>
                      <a:lnTo>
                        <a:pt x="169" y="27"/>
                      </a:lnTo>
                      <a:lnTo>
                        <a:pt x="170" y="27"/>
                      </a:lnTo>
                      <a:lnTo>
                        <a:pt x="170" y="27"/>
                      </a:lnTo>
                      <a:lnTo>
                        <a:pt x="170" y="27"/>
                      </a:lnTo>
                      <a:lnTo>
                        <a:pt x="170" y="27"/>
                      </a:lnTo>
                      <a:lnTo>
                        <a:pt x="170" y="27"/>
                      </a:lnTo>
                      <a:lnTo>
                        <a:pt x="171" y="27"/>
                      </a:lnTo>
                      <a:lnTo>
                        <a:pt x="171" y="27"/>
                      </a:lnTo>
                      <a:lnTo>
                        <a:pt x="171" y="28"/>
                      </a:lnTo>
                      <a:lnTo>
                        <a:pt x="172" y="28"/>
                      </a:lnTo>
                      <a:lnTo>
                        <a:pt x="172" y="28"/>
                      </a:lnTo>
                      <a:lnTo>
                        <a:pt x="173" y="28"/>
                      </a:lnTo>
                      <a:lnTo>
                        <a:pt x="173" y="28"/>
                      </a:lnTo>
                      <a:lnTo>
                        <a:pt x="173" y="29"/>
                      </a:lnTo>
                      <a:lnTo>
                        <a:pt x="174" y="29"/>
                      </a:lnTo>
                      <a:lnTo>
                        <a:pt x="174" y="29"/>
                      </a:lnTo>
                      <a:lnTo>
                        <a:pt x="174" y="30"/>
                      </a:lnTo>
                      <a:lnTo>
                        <a:pt x="175" y="30"/>
                      </a:lnTo>
                      <a:lnTo>
                        <a:pt x="175" y="30"/>
                      </a:lnTo>
                      <a:lnTo>
                        <a:pt x="175" y="29"/>
                      </a:lnTo>
                      <a:lnTo>
                        <a:pt x="176" y="29"/>
                      </a:lnTo>
                      <a:lnTo>
                        <a:pt x="176" y="29"/>
                      </a:lnTo>
                      <a:lnTo>
                        <a:pt x="177" y="29"/>
                      </a:lnTo>
                      <a:lnTo>
                        <a:pt x="177" y="29"/>
                      </a:lnTo>
                      <a:lnTo>
                        <a:pt x="178" y="29"/>
                      </a:lnTo>
                      <a:lnTo>
                        <a:pt x="178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79" y="29"/>
                      </a:lnTo>
                      <a:lnTo>
                        <a:pt x="180" y="29"/>
                      </a:lnTo>
                      <a:lnTo>
                        <a:pt x="180" y="29"/>
                      </a:lnTo>
                      <a:lnTo>
                        <a:pt x="180" y="29"/>
                      </a:lnTo>
                      <a:lnTo>
                        <a:pt x="180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9"/>
                      </a:lnTo>
                      <a:lnTo>
                        <a:pt x="181" y="28"/>
                      </a:lnTo>
                      <a:lnTo>
                        <a:pt x="181" y="28"/>
                      </a:lnTo>
                      <a:lnTo>
                        <a:pt x="181" y="27"/>
                      </a:lnTo>
                      <a:lnTo>
                        <a:pt x="182" y="27"/>
                      </a:lnTo>
                      <a:lnTo>
                        <a:pt x="182" y="27"/>
                      </a:lnTo>
                      <a:lnTo>
                        <a:pt x="182" y="27"/>
                      </a:lnTo>
                      <a:lnTo>
                        <a:pt x="183" y="27"/>
                      </a:lnTo>
                      <a:lnTo>
                        <a:pt x="183" y="26"/>
                      </a:lnTo>
                      <a:lnTo>
                        <a:pt x="184" y="26"/>
                      </a:lnTo>
                      <a:lnTo>
                        <a:pt x="184" y="26"/>
                      </a:ln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5" y="25"/>
                      </a:lnTo>
                      <a:lnTo>
                        <a:pt x="186" y="25"/>
                      </a:lnTo>
                      <a:lnTo>
                        <a:pt x="186" y="25"/>
                      </a:lnTo>
                      <a:lnTo>
                        <a:pt x="186" y="26"/>
                      </a:lnTo>
                      <a:lnTo>
                        <a:pt x="187" y="26"/>
                      </a:lnTo>
                      <a:lnTo>
                        <a:pt x="187" y="26"/>
                      </a:lnTo>
                      <a:lnTo>
                        <a:pt x="188" y="26"/>
                      </a:lnTo>
                      <a:lnTo>
                        <a:pt x="188" y="26"/>
                      </a:lnTo>
                      <a:lnTo>
                        <a:pt x="189" y="26"/>
                      </a:lnTo>
                      <a:lnTo>
                        <a:pt x="189" y="26"/>
                      </a:lnTo>
                      <a:lnTo>
                        <a:pt x="190" y="26"/>
                      </a:lnTo>
                      <a:lnTo>
                        <a:pt x="190" y="25"/>
                      </a:lnTo>
                      <a:lnTo>
                        <a:pt x="190" y="25"/>
                      </a:lnTo>
                      <a:lnTo>
                        <a:pt x="190" y="25"/>
                      </a:lnTo>
                      <a:lnTo>
                        <a:pt x="191" y="25"/>
                      </a:lnTo>
                      <a:lnTo>
                        <a:pt x="191" y="25"/>
                      </a:lnTo>
                      <a:lnTo>
                        <a:pt x="191" y="25"/>
                      </a:lnTo>
                      <a:lnTo>
                        <a:pt x="192" y="25"/>
                      </a:lnTo>
                      <a:lnTo>
                        <a:pt x="192" y="25"/>
                      </a:lnTo>
                      <a:lnTo>
                        <a:pt x="192" y="25"/>
                      </a:lnTo>
                      <a:lnTo>
                        <a:pt x="193" y="25"/>
                      </a:lnTo>
                      <a:lnTo>
                        <a:pt x="193" y="26"/>
                      </a:lnTo>
                      <a:lnTo>
                        <a:pt x="193" y="26"/>
                      </a:lnTo>
                      <a:lnTo>
                        <a:pt x="194" y="26"/>
                      </a:lnTo>
                      <a:lnTo>
                        <a:pt x="194" y="25"/>
                      </a:lnTo>
                      <a:lnTo>
                        <a:pt x="194" y="25"/>
                      </a:lnTo>
                      <a:lnTo>
                        <a:pt x="195" y="25"/>
                      </a:lnTo>
                      <a:lnTo>
                        <a:pt x="195" y="25"/>
                      </a:lnTo>
                      <a:lnTo>
                        <a:pt x="195" y="25"/>
                      </a:lnTo>
                      <a:lnTo>
                        <a:pt x="195" y="25"/>
                      </a:lnTo>
                      <a:lnTo>
                        <a:pt x="196" y="25"/>
                      </a:lnTo>
                      <a:lnTo>
                        <a:pt x="196" y="25"/>
                      </a:lnTo>
                      <a:lnTo>
                        <a:pt x="197" y="25"/>
                      </a:lnTo>
                      <a:lnTo>
                        <a:pt x="197" y="26"/>
                      </a:lnTo>
                      <a:lnTo>
                        <a:pt x="197" y="26"/>
                      </a:lnTo>
                      <a:lnTo>
                        <a:pt x="197" y="26"/>
                      </a:lnTo>
                      <a:lnTo>
                        <a:pt x="198" y="26"/>
                      </a:lnTo>
                      <a:lnTo>
                        <a:pt x="198" y="26"/>
                      </a:lnTo>
                      <a:lnTo>
                        <a:pt x="198" y="27"/>
                      </a:lnTo>
                      <a:lnTo>
                        <a:pt x="199" y="27"/>
                      </a:lnTo>
                      <a:lnTo>
                        <a:pt x="199" y="27"/>
                      </a:lnTo>
                      <a:lnTo>
                        <a:pt x="199" y="26"/>
                      </a:lnTo>
                      <a:lnTo>
                        <a:pt x="200" y="26"/>
                      </a:lnTo>
                      <a:lnTo>
                        <a:pt x="200" y="26"/>
                      </a:lnTo>
                      <a:lnTo>
                        <a:pt x="200" y="25"/>
                      </a:lnTo>
                      <a:lnTo>
                        <a:pt x="200" y="25"/>
                      </a:lnTo>
                      <a:lnTo>
                        <a:pt x="200" y="25"/>
                      </a:lnTo>
                      <a:lnTo>
                        <a:pt x="201" y="25"/>
                      </a:lnTo>
                      <a:lnTo>
                        <a:pt x="201" y="24"/>
                      </a:lnTo>
                      <a:lnTo>
                        <a:pt x="202" y="24"/>
                      </a:lnTo>
                      <a:lnTo>
                        <a:pt x="202" y="24"/>
                      </a:lnTo>
                      <a:lnTo>
                        <a:pt x="203" y="24"/>
                      </a:lnTo>
                      <a:lnTo>
                        <a:pt x="203" y="24"/>
                      </a:lnTo>
                      <a:lnTo>
                        <a:pt x="203" y="24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4" y="25"/>
                      </a:lnTo>
                      <a:lnTo>
                        <a:pt x="205" y="25"/>
                      </a:lnTo>
                      <a:lnTo>
                        <a:pt x="205" y="24"/>
                      </a:lnTo>
                      <a:lnTo>
                        <a:pt x="205" y="24"/>
                      </a:lnTo>
                      <a:lnTo>
                        <a:pt x="205" y="24"/>
                      </a:lnTo>
                      <a:lnTo>
                        <a:pt x="205" y="23"/>
                      </a:lnTo>
                      <a:lnTo>
                        <a:pt x="206" y="23"/>
                      </a:lnTo>
                      <a:lnTo>
                        <a:pt x="206" y="23"/>
                      </a:lnTo>
                      <a:lnTo>
                        <a:pt x="206" y="22"/>
                      </a:lnTo>
                      <a:lnTo>
                        <a:pt x="206" y="22"/>
                      </a:lnTo>
                      <a:lnTo>
                        <a:pt x="207" y="22"/>
                      </a:lnTo>
                      <a:lnTo>
                        <a:pt x="207" y="22"/>
                      </a:lnTo>
                      <a:lnTo>
                        <a:pt x="207" y="22"/>
                      </a:lnTo>
                      <a:lnTo>
                        <a:pt x="208" y="22"/>
                      </a:lnTo>
                      <a:lnTo>
                        <a:pt x="208" y="22"/>
                      </a:lnTo>
                      <a:lnTo>
                        <a:pt x="208" y="22"/>
                      </a:lnTo>
                      <a:lnTo>
                        <a:pt x="209" y="22"/>
                      </a:lnTo>
                      <a:lnTo>
                        <a:pt x="209" y="23"/>
                      </a:lnTo>
                      <a:lnTo>
                        <a:pt x="209" y="23"/>
                      </a:lnTo>
                      <a:lnTo>
                        <a:pt x="209" y="22"/>
                      </a:lnTo>
                      <a:lnTo>
                        <a:pt x="210" y="22"/>
                      </a:lnTo>
                      <a:lnTo>
                        <a:pt x="210" y="22"/>
                      </a:lnTo>
                      <a:lnTo>
                        <a:pt x="210" y="22"/>
                      </a:lnTo>
                      <a:lnTo>
                        <a:pt x="210" y="22"/>
                      </a:lnTo>
                      <a:lnTo>
                        <a:pt x="211" y="22"/>
                      </a:lnTo>
                      <a:lnTo>
                        <a:pt x="211" y="22"/>
                      </a:lnTo>
                      <a:lnTo>
                        <a:pt x="211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3" y="23"/>
                      </a:lnTo>
                      <a:lnTo>
                        <a:pt x="213" y="23"/>
                      </a:lnTo>
                      <a:lnTo>
                        <a:pt x="213" y="22"/>
                      </a:lnTo>
                      <a:lnTo>
                        <a:pt x="214" y="22"/>
                      </a:lnTo>
                      <a:lnTo>
                        <a:pt x="214" y="22"/>
                      </a:lnTo>
                      <a:lnTo>
                        <a:pt x="214" y="21"/>
                      </a:lnTo>
                      <a:lnTo>
                        <a:pt x="214" y="21"/>
                      </a:lnTo>
                      <a:lnTo>
                        <a:pt x="214" y="21"/>
                      </a:lnTo>
                      <a:lnTo>
                        <a:pt x="215" y="21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5" y="20"/>
                      </a:lnTo>
                      <a:lnTo>
                        <a:pt x="216" y="20"/>
                      </a:lnTo>
                      <a:lnTo>
                        <a:pt x="216" y="20"/>
                      </a:lnTo>
                      <a:lnTo>
                        <a:pt x="217" y="20"/>
                      </a:lnTo>
                      <a:lnTo>
                        <a:pt x="217" y="19"/>
                      </a:lnTo>
                      <a:lnTo>
                        <a:pt x="217" y="19"/>
                      </a:lnTo>
                      <a:lnTo>
                        <a:pt x="218" y="19"/>
                      </a:lnTo>
                      <a:lnTo>
                        <a:pt x="218" y="19"/>
                      </a:lnTo>
                      <a:lnTo>
                        <a:pt x="217" y="19"/>
                      </a:lnTo>
                      <a:lnTo>
                        <a:pt x="217" y="18"/>
                      </a:lnTo>
                      <a:lnTo>
                        <a:pt x="217" y="18"/>
                      </a:lnTo>
                      <a:lnTo>
                        <a:pt x="218" y="18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6"/>
                      </a:lnTo>
                      <a:lnTo>
                        <a:pt x="218" y="16"/>
                      </a:lnTo>
                      <a:lnTo>
                        <a:pt x="218" y="15"/>
                      </a:lnTo>
                      <a:lnTo>
                        <a:pt x="218" y="15"/>
                      </a:lnTo>
                      <a:lnTo>
                        <a:pt x="218" y="15"/>
                      </a:lnTo>
                      <a:lnTo>
                        <a:pt x="218" y="15"/>
                      </a:lnTo>
                      <a:lnTo>
                        <a:pt x="218" y="14"/>
                      </a:lnTo>
                      <a:lnTo>
                        <a:pt x="218" y="14"/>
                      </a:lnTo>
                      <a:lnTo>
                        <a:pt x="219" y="13"/>
                      </a:lnTo>
                      <a:lnTo>
                        <a:pt x="219" y="13"/>
                      </a:lnTo>
                      <a:lnTo>
                        <a:pt x="219" y="12"/>
                      </a:lnTo>
                      <a:lnTo>
                        <a:pt x="219" y="12"/>
                      </a:lnTo>
                      <a:lnTo>
                        <a:pt x="219" y="11"/>
                      </a:lnTo>
                      <a:lnTo>
                        <a:pt x="220" y="11"/>
                      </a:lnTo>
                      <a:lnTo>
                        <a:pt x="220" y="11"/>
                      </a:lnTo>
                      <a:lnTo>
                        <a:pt x="221" y="11"/>
                      </a:lnTo>
                      <a:lnTo>
                        <a:pt x="221" y="11"/>
                      </a:lnTo>
                      <a:lnTo>
                        <a:pt x="222" y="11"/>
                      </a:lnTo>
                      <a:lnTo>
                        <a:pt x="222" y="11"/>
                      </a:lnTo>
                      <a:lnTo>
                        <a:pt x="222" y="12"/>
                      </a:lnTo>
                      <a:lnTo>
                        <a:pt x="223" y="12"/>
                      </a:lnTo>
                      <a:lnTo>
                        <a:pt x="223" y="12"/>
                      </a:lnTo>
                      <a:lnTo>
                        <a:pt x="224" y="12"/>
                      </a:lnTo>
                      <a:lnTo>
                        <a:pt x="224" y="12"/>
                      </a:lnTo>
                      <a:lnTo>
                        <a:pt x="224" y="11"/>
                      </a:lnTo>
                      <a:lnTo>
                        <a:pt x="224" y="11"/>
                      </a:lnTo>
                      <a:lnTo>
                        <a:pt x="225" y="11"/>
                      </a:lnTo>
                      <a:lnTo>
                        <a:pt x="225" y="11"/>
                      </a:lnTo>
                      <a:lnTo>
                        <a:pt x="226" y="11"/>
                      </a:lnTo>
                      <a:lnTo>
                        <a:pt x="226" y="10"/>
                      </a:lnTo>
                      <a:lnTo>
                        <a:pt x="226" y="10"/>
                      </a:lnTo>
                      <a:lnTo>
                        <a:pt x="227" y="10"/>
                      </a:lnTo>
                      <a:lnTo>
                        <a:pt x="227" y="11"/>
                      </a:lnTo>
                      <a:lnTo>
                        <a:pt x="227" y="11"/>
                      </a:lnTo>
                      <a:lnTo>
                        <a:pt x="228" y="11"/>
                      </a:lnTo>
                      <a:lnTo>
                        <a:pt x="228" y="11"/>
                      </a:lnTo>
                      <a:lnTo>
                        <a:pt x="229" y="11"/>
                      </a:lnTo>
                      <a:lnTo>
                        <a:pt x="229" y="11"/>
                      </a:lnTo>
                      <a:lnTo>
                        <a:pt x="229" y="11"/>
                      </a:lnTo>
                      <a:lnTo>
                        <a:pt x="229" y="12"/>
                      </a:lnTo>
                      <a:lnTo>
                        <a:pt x="230" y="12"/>
                      </a:lnTo>
                      <a:lnTo>
                        <a:pt x="230" y="11"/>
                      </a:lnTo>
                      <a:lnTo>
                        <a:pt x="230" y="11"/>
                      </a:lnTo>
                      <a:lnTo>
                        <a:pt x="230" y="10"/>
                      </a:lnTo>
                      <a:lnTo>
                        <a:pt x="230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2" y="9"/>
                      </a:lnTo>
                      <a:lnTo>
                        <a:pt x="232" y="9"/>
                      </a:lnTo>
                      <a:lnTo>
                        <a:pt x="233" y="9"/>
                      </a:lnTo>
                      <a:lnTo>
                        <a:pt x="233" y="10"/>
                      </a:lnTo>
                      <a:lnTo>
                        <a:pt x="234" y="10"/>
                      </a:lnTo>
                      <a:lnTo>
                        <a:pt x="234" y="10"/>
                      </a:lnTo>
                      <a:lnTo>
                        <a:pt x="234" y="10"/>
                      </a:lnTo>
                      <a:lnTo>
                        <a:pt x="235" y="10"/>
                      </a:lnTo>
                      <a:lnTo>
                        <a:pt x="235" y="11"/>
                      </a:lnTo>
                      <a:lnTo>
                        <a:pt x="236" y="11"/>
                      </a:lnTo>
                      <a:lnTo>
                        <a:pt x="236" y="11"/>
                      </a:lnTo>
                      <a:lnTo>
                        <a:pt x="236" y="11"/>
                      </a:lnTo>
                      <a:lnTo>
                        <a:pt x="236" y="12"/>
                      </a:lnTo>
                      <a:lnTo>
                        <a:pt x="237" y="12"/>
                      </a:lnTo>
                      <a:lnTo>
                        <a:pt x="237" y="12"/>
                      </a:lnTo>
                      <a:lnTo>
                        <a:pt x="237" y="12"/>
                      </a:lnTo>
                      <a:lnTo>
                        <a:pt x="238" y="13"/>
                      </a:lnTo>
                      <a:lnTo>
                        <a:pt x="238" y="13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39" y="14"/>
                      </a:lnTo>
                      <a:lnTo>
                        <a:pt x="239" y="13"/>
                      </a:lnTo>
                      <a:lnTo>
                        <a:pt x="239" y="14"/>
                      </a:lnTo>
                      <a:lnTo>
                        <a:pt x="239" y="14"/>
                      </a:lnTo>
                      <a:lnTo>
                        <a:pt x="239" y="14"/>
                      </a:lnTo>
                      <a:lnTo>
                        <a:pt x="239" y="15"/>
                      </a:lnTo>
                      <a:lnTo>
                        <a:pt x="240" y="15"/>
                      </a:lnTo>
                      <a:lnTo>
                        <a:pt x="240" y="15"/>
                      </a:lnTo>
                      <a:lnTo>
                        <a:pt x="240" y="15"/>
                      </a:lnTo>
                      <a:lnTo>
                        <a:pt x="240" y="16"/>
                      </a:lnTo>
                      <a:lnTo>
                        <a:pt x="241" y="16"/>
                      </a:lnTo>
                      <a:lnTo>
                        <a:pt x="241" y="16"/>
                      </a:lnTo>
                      <a:lnTo>
                        <a:pt x="241" y="17"/>
                      </a:lnTo>
                      <a:lnTo>
                        <a:pt x="241" y="17"/>
                      </a:lnTo>
                      <a:lnTo>
                        <a:pt x="241" y="17"/>
                      </a:lnTo>
                      <a:lnTo>
                        <a:pt x="242" y="18"/>
                      </a:lnTo>
                      <a:lnTo>
                        <a:pt x="242" y="18"/>
                      </a:lnTo>
                      <a:lnTo>
                        <a:pt x="243" y="18"/>
                      </a:lnTo>
                      <a:lnTo>
                        <a:pt x="243" y="17"/>
                      </a:lnTo>
                      <a:lnTo>
                        <a:pt x="244" y="17"/>
                      </a:lnTo>
                      <a:lnTo>
                        <a:pt x="244" y="18"/>
                      </a:lnTo>
                      <a:lnTo>
                        <a:pt x="244" y="18"/>
                      </a:lnTo>
                      <a:lnTo>
                        <a:pt x="244" y="17"/>
                      </a:lnTo>
                      <a:lnTo>
                        <a:pt x="245" y="17"/>
                      </a:lnTo>
                      <a:lnTo>
                        <a:pt x="245" y="17"/>
                      </a:lnTo>
                      <a:lnTo>
                        <a:pt x="245" y="17"/>
                      </a:lnTo>
                      <a:lnTo>
                        <a:pt x="246" y="17"/>
                      </a:lnTo>
                      <a:lnTo>
                        <a:pt x="246" y="17"/>
                      </a:lnTo>
                      <a:lnTo>
                        <a:pt x="246" y="17"/>
                      </a:lnTo>
                      <a:lnTo>
                        <a:pt x="247" y="17"/>
                      </a:lnTo>
                      <a:lnTo>
                        <a:pt x="247" y="17"/>
                      </a:lnTo>
                      <a:lnTo>
                        <a:pt x="247" y="17"/>
                      </a:lnTo>
                      <a:lnTo>
                        <a:pt x="248" y="17"/>
                      </a:lnTo>
                      <a:lnTo>
                        <a:pt x="248" y="17"/>
                      </a:lnTo>
                      <a:lnTo>
                        <a:pt x="248" y="17"/>
                      </a:lnTo>
                      <a:lnTo>
                        <a:pt x="249" y="17"/>
                      </a:lnTo>
                      <a:lnTo>
                        <a:pt x="249" y="17"/>
                      </a:lnTo>
                      <a:lnTo>
                        <a:pt x="249" y="17"/>
                      </a:lnTo>
                      <a:lnTo>
                        <a:pt x="250" y="17"/>
                      </a:lnTo>
                      <a:lnTo>
                        <a:pt x="250" y="17"/>
                      </a:lnTo>
                      <a:lnTo>
                        <a:pt x="250" y="17"/>
                      </a:lnTo>
                      <a:lnTo>
                        <a:pt x="250" y="17"/>
                      </a:lnTo>
                      <a:lnTo>
                        <a:pt x="250" y="17"/>
                      </a:lnTo>
                      <a:lnTo>
                        <a:pt x="251" y="17"/>
                      </a:lnTo>
                      <a:lnTo>
                        <a:pt x="251" y="17"/>
                      </a:lnTo>
                      <a:lnTo>
                        <a:pt x="251" y="18"/>
                      </a:lnTo>
                      <a:lnTo>
                        <a:pt x="252" y="18"/>
                      </a:lnTo>
                      <a:lnTo>
                        <a:pt x="252" y="18"/>
                      </a:lnTo>
                      <a:lnTo>
                        <a:pt x="252" y="17"/>
                      </a:lnTo>
                      <a:lnTo>
                        <a:pt x="253" y="17"/>
                      </a:lnTo>
                      <a:lnTo>
                        <a:pt x="253" y="17"/>
                      </a:lnTo>
                      <a:lnTo>
                        <a:pt x="254" y="17"/>
                      </a:lnTo>
                      <a:lnTo>
                        <a:pt x="254" y="18"/>
                      </a:lnTo>
                      <a:lnTo>
                        <a:pt x="255" y="18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6" y="17"/>
                      </a:lnTo>
                      <a:lnTo>
                        <a:pt x="256" y="18"/>
                      </a:lnTo>
                      <a:lnTo>
                        <a:pt x="256" y="18"/>
                      </a:lnTo>
                      <a:lnTo>
                        <a:pt x="257" y="18"/>
                      </a:lnTo>
                      <a:lnTo>
                        <a:pt x="257" y="18"/>
                      </a:lnTo>
                      <a:lnTo>
                        <a:pt x="258" y="18"/>
                      </a:lnTo>
                      <a:lnTo>
                        <a:pt x="258" y="18"/>
                      </a:lnTo>
                      <a:lnTo>
                        <a:pt x="258" y="18"/>
                      </a:lnTo>
                      <a:lnTo>
                        <a:pt x="259" y="18"/>
                      </a:lnTo>
                      <a:lnTo>
                        <a:pt x="259" y="18"/>
                      </a:lnTo>
                      <a:lnTo>
                        <a:pt x="259" y="18"/>
                      </a:lnTo>
                      <a:lnTo>
                        <a:pt x="260" y="17"/>
                      </a:lnTo>
                      <a:lnTo>
                        <a:pt x="260" y="17"/>
                      </a:lnTo>
                      <a:lnTo>
                        <a:pt x="260" y="17"/>
                      </a:lnTo>
                      <a:lnTo>
                        <a:pt x="261" y="17"/>
                      </a:lnTo>
                      <a:lnTo>
                        <a:pt x="261" y="17"/>
                      </a:lnTo>
                      <a:lnTo>
                        <a:pt x="261" y="16"/>
                      </a:lnTo>
                      <a:lnTo>
                        <a:pt x="261" y="16"/>
                      </a:lnTo>
                      <a:lnTo>
                        <a:pt x="262" y="16"/>
                      </a:lnTo>
                      <a:lnTo>
                        <a:pt x="263" y="16"/>
                      </a:lnTo>
                      <a:lnTo>
                        <a:pt x="263" y="17"/>
                      </a:lnTo>
                      <a:lnTo>
                        <a:pt x="263" y="16"/>
                      </a:lnTo>
                      <a:lnTo>
                        <a:pt x="264" y="16"/>
                      </a:lnTo>
                      <a:lnTo>
                        <a:pt x="264" y="16"/>
                      </a:lnTo>
                      <a:lnTo>
                        <a:pt x="264" y="16"/>
                      </a:lnTo>
                      <a:lnTo>
                        <a:pt x="265" y="16"/>
                      </a:lnTo>
                      <a:lnTo>
                        <a:pt x="265" y="16"/>
                      </a:lnTo>
                      <a:lnTo>
                        <a:pt x="265" y="16"/>
                      </a:lnTo>
                      <a:lnTo>
                        <a:pt x="266" y="16"/>
                      </a:lnTo>
                      <a:lnTo>
                        <a:pt x="266" y="16"/>
                      </a:lnTo>
                      <a:lnTo>
                        <a:pt x="267" y="16"/>
                      </a:lnTo>
                      <a:lnTo>
                        <a:pt x="267" y="16"/>
                      </a:lnTo>
                      <a:lnTo>
                        <a:pt x="267" y="17"/>
                      </a:lnTo>
                      <a:lnTo>
                        <a:pt x="268" y="17"/>
                      </a:lnTo>
                      <a:lnTo>
                        <a:pt x="268" y="17"/>
                      </a:lnTo>
                      <a:lnTo>
                        <a:pt x="268" y="17"/>
                      </a:lnTo>
                      <a:lnTo>
                        <a:pt x="268" y="18"/>
                      </a:lnTo>
                      <a:lnTo>
                        <a:pt x="268" y="18"/>
                      </a:lnTo>
                      <a:lnTo>
                        <a:pt x="268" y="19"/>
                      </a:lnTo>
                      <a:lnTo>
                        <a:pt x="268" y="19"/>
                      </a:lnTo>
                      <a:lnTo>
                        <a:pt x="268" y="19"/>
                      </a:lnTo>
                      <a:lnTo>
                        <a:pt x="269" y="19"/>
                      </a:lnTo>
                      <a:lnTo>
                        <a:pt x="269" y="19"/>
                      </a:lnTo>
                      <a:lnTo>
                        <a:pt x="269" y="19"/>
                      </a:lnTo>
                      <a:lnTo>
                        <a:pt x="270" y="19"/>
                      </a:lnTo>
                      <a:lnTo>
                        <a:pt x="270" y="19"/>
                      </a:lnTo>
                      <a:lnTo>
                        <a:pt x="270" y="19"/>
                      </a:lnTo>
                      <a:lnTo>
                        <a:pt x="271" y="19"/>
                      </a:lnTo>
                      <a:lnTo>
                        <a:pt x="271" y="19"/>
                      </a:lnTo>
                      <a:lnTo>
                        <a:pt x="272" y="19"/>
                      </a:lnTo>
                      <a:lnTo>
                        <a:pt x="272" y="19"/>
                      </a:lnTo>
                      <a:lnTo>
                        <a:pt x="272" y="18"/>
                      </a:lnTo>
                      <a:lnTo>
                        <a:pt x="272" y="18"/>
                      </a:lnTo>
                      <a:lnTo>
                        <a:pt x="273" y="18"/>
                      </a:lnTo>
                      <a:lnTo>
                        <a:pt x="274" y="18"/>
                      </a:lnTo>
                      <a:lnTo>
                        <a:pt x="274" y="18"/>
                      </a:lnTo>
                      <a:lnTo>
                        <a:pt x="274" y="18"/>
                      </a:lnTo>
                      <a:lnTo>
                        <a:pt x="274" y="18"/>
                      </a:lnTo>
                      <a:lnTo>
                        <a:pt x="275" y="18"/>
                      </a:lnTo>
                      <a:lnTo>
                        <a:pt x="275" y="18"/>
                      </a:lnTo>
                      <a:lnTo>
                        <a:pt x="275" y="19"/>
                      </a:lnTo>
                      <a:lnTo>
                        <a:pt x="276" y="19"/>
                      </a:lnTo>
                      <a:lnTo>
                        <a:pt x="276" y="19"/>
                      </a:lnTo>
                      <a:lnTo>
                        <a:pt x="276" y="19"/>
                      </a:lnTo>
                      <a:lnTo>
                        <a:pt x="277" y="19"/>
                      </a:lnTo>
                      <a:lnTo>
                        <a:pt x="277" y="19"/>
                      </a:lnTo>
                      <a:lnTo>
                        <a:pt x="277" y="19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0"/>
                      </a:lnTo>
                      <a:lnTo>
                        <a:pt x="277" y="21"/>
                      </a:lnTo>
                      <a:lnTo>
                        <a:pt x="277" y="21"/>
                      </a:lnTo>
                      <a:lnTo>
                        <a:pt x="278" y="21"/>
                      </a:lnTo>
                      <a:lnTo>
                        <a:pt x="278" y="21"/>
                      </a:lnTo>
                      <a:lnTo>
                        <a:pt x="278" y="21"/>
                      </a:lnTo>
                      <a:lnTo>
                        <a:pt x="278" y="21"/>
                      </a:lnTo>
                      <a:lnTo>
                        <a:pt x="279" y="22"/>
                      </a:lnTo>
                      <a:lnTo>
                        <a:pt x="279" y="22"/>
                      </a:lnTo>
                      <a:lnTo>
                        <a:pt x="279" y="22"/>
                      </a:lnTo>
                      <a:lnTo>
                        <a:pt x="280" y="22"/>
                      </a:lnTo>
                      <a:lnTo>
                        <a:pt x="280" y="23"/>
                      </a:lnTo>
                      <a:lnTo>
                        <a:pt x="280" y="23"/>
                      </a:lnTo>
                      <a:lnTo>
                        <a:pt x="280" y="23"/>
                      </a:lnTo>
                      <a:lnTo>
                        <a:pt x="280" y="24"/>
                      </a:lnTo>
                      <a:lnTo>
                        <a:pt x="280" y="24"/>
                      </a:lnTo>
                      <a:lnTo>
                        <a:pt x="281" y="25"/>
                      </a:lnTo>
                      <a:lnTo>
                        <a:pt x="281" y="25"/>
                      </a:lnTo>
                      <a:lnTo>
                        <a:pt x="281" y="25"/>
                      </a:lnTo>
                      <a:lnTo>
                        <a:pt x="282" y="25"/>
                      </a:lnTo>
                      <a:lnTo>
                        <a:pt x="282" y="25"/>
                      </a:lnTo>
                      <a:lnTo>
                        <a:pt x="282" y="25"/>
                      </a:lnTo>
                      <a:lnTo>
                        <a:pt x="283" y="24"/>
                      </a:lnTo>
                      <a:lnTo>
                        <a:pt x="283" y="24"/>
                      </a:lnTo>
                      <a:lnTo>
                        <a:pt x="284" y="24"/>
                      </a:lnTo>
                      <a:lnTo>
                        <a:pt x="284" y="24"/>
                      </a:lnTo>
                      <a:lnTo>
                        <a:pt x="284" y="24"/>
                      </a:lnTo>
                      <a:lnTo>
                        <a:pt x="285" y="24"/>
                      </a:lnTo>
                      <a:lnTo>
                        <a:pt x="285" y="23"/>
                      </a:lnTo>
                      <a:lnTo>
                        <a:pt x="286" y="23"/>
                      </a:lnTo>
                      <a:lnTo>
                        <a:pt x="286" y="23"/>
                      </a:lnTo>
                      <a:lnTo>
                        <a:pt x="287" y="23"/>
                      </a:lnTo>
                      <a:lnTo>
                        <a:pt x="287" y="23"/>
                      </a:lnTo>
                      <a:lnTo>
                        <a:pt x="287" y="22"/>
                      </a:lnTo>
                      <a:lnTo>
                        <a:pt x="288" y="22"/>
                      </a:lnTo>
                      <a:lnTo>
                        <a:pt x="288" y="22"/>
                      </a:lnTo>
                      <a:lnTo>
                        <a:pt x="289" y="22"/>
                      </a:lnTo>
                      <a:lnTo>
                        <a:pt x="289" y="21"/>
                      </a:lnTo>
                      <a:lnTo>
                        <a:pt x="289" y="21"/>
                      </a:lnTo>
                      <a:lnTo>
                        <a:pt x="290" y="21"/>
                      </a:lnTo>
                      <a:lnTo>
                        <a:pt x="290" y="20"/>
                      </a:lnTo>
                      <a:lnTo>
                        <a:pt x="290" y="20"/>
                      </a:lnTo>
                      <a:lnTo>
                        <a:pt x="290" y="20"/>
                      </a:lnTo>
                      <a:lnTo>
                        <a:pt x="291" y="20"/>
                      </a:lnTo>
                      <a:lnTo>
                        <a:pt x="291" y="19"/>
                      </a:lnTo>
                      <a:lnTo>
                        <a:pt x="291" y="19"/>
                      </a:lnTo>
                      <a:lnTo>
                        <a:pt x="291" y="19"/>
                      </a:lnTo>
                      <a:lnTo>
                        <a:pt x="291" y="19"/>
                      </a:lnTo>
                      <a:lnTo>
                        <a:pt x="292" y="19"/>
                      </a:lnTo>
                      <a:lnTo>
                        <a:pt x="292" y="20"/>
                      </a:lnTo>
                      <a:lnTo>
                        <a:pt x="293" y="20"/>
                      </a:lnTo>
                      <a:lnTo>
                        <a:pt x="293" y="20"/>
                      </a:lnTo>
                      <a:lnTo>
                        <a:pt x="294" y="20"/>
                      </a:lnTo>
                      <a:lnTo>
                        <a:pt x="294" y="20"/>
                      </a:lnTo>
                      <a:lnTo>
                        <a:pt x="295" y="21"/>
                      </a:lnTo>
                      <a:lnTo>
                        <a:pt x="295" y="21"/>
                      </a:lnTo>
                      <a:lnTo>
                        <a:pt x="295" y="21"/>
                      </a:lnTo>
                      <a:lnTo>
                        <a:pt x="296" y="21"/>
                      </a:lnTo>
                      <a:lnTo>
                        <a:pt x="296" y="20"/>
                      </a:lnTo>
                      <a:lnTo>
                        <a:pt x="297" y="20"/>
                      </a:lnTo>
                      <a:lnTo>
                        <a:pt x="297" y="20"/>
                      </a:lnTo>
                      <a:lnTo>
                        <a:pt x="298" y="20"/>
                      </a:lnTo>
                      <a:close/>
                      <a:moveTo>
                        <a:pt x="379" y="11"/>
                      </a:moveTo>
                      <a:lnTo>
                        <a:pt x="379" y="11"/>
                      </a:lnTo>
                      <a:lnTo>
                        <a:pt x="379" y="11"/>
                      </a:lnTo>
                      <a:close/>
                      <a:moveTo>
                        <a:pt x="0" y="135"/>
                      </a:moveTo>
                      <a:lnTo>
                        <a:pt x="0" y="135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B2D6A8"/>
                </a:solidFill>
                <a:ln w="3175">
                  <a:solidFill>
                    <a:schemeClr val="bg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3" name="Freeform 98">
                  <a:extLst>
                    <a:ext uri="{FF2B5EF4-FFF2-40B4-BE49-F238E27FC236}">
                      <a16:creationId xmlns:a16="http://schemas.microsoft.com/office/drawing/2014/main" xmlns="" id="{FC5E3F2F-8940-48B1-83AD-36998C8242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6038" y="5994401"/>
                  <a:ext cx="244475" cy="269875"/>
                </a:xfrm>
                <a:custGeom>
                  <a:avLst/>
                  <a:gdLst>
                    <a:gd name="T0" fmla="*/ 75 w 154"/>
                    <a:gd name="T1" fmla="*/ 6 h 170"/>
                    <a:gd name="T2" fmla="*/ 84 w 154"/>
                    <a:gd name="T3" fmla="*/ 11 h 170"/>
                    <a:gd name="T4" fmla="*/ 92 w 154"/>
                    <a:gd name="T5" fmla="*/ 14 h 170"/>
                    <a:gd name="T6" fmla="*/ 102 w 154"/>
                    <a:gd name="T7" fmla="*/ 15 h 170"/>
                    <a:gd name="T8" fmla="*/ 112 w 154"/>
                    <a:gd name="T9" fmla="*/ 13 h 170"/>
                    <a:gd name="T10" fmla="*/ 121 w 154"/>
                    <a:gd name="T11" fmla="*/ 15 h 170"/>
                    <a:gd name="T12" fmla="*/ 130 w 154"/>
                    <a:gd name="T13" fmla="*/ 14 h 170"/>
                    <a:gd name="T14" fmla="*/ 134 w 154"/>
                    <a:gd name="T15" fmla="*/ 20 h 170"/>
                    <a:gd name="T16" fmla="*/ 130 w 154"/>
                    <a:gd name="T17" fmla="*/ 28 h 170"/>
                    <a:gd name="T18" fmla="*/ 128 w 154"/>
                    <a:gd name="T19" fmla="*/ 38 h 170"/>
                    <a:gd name="T20" fmla="*/ 129 w 154"/>
                    <a:gd name="T21" fmla="*/ 45 h 170"/>
                    <a:gd name="T22" fmla="*/ 119 w 154"/>
                    <a:gd name="T23" fmla="*/ 45 h 170"/>
                    <a:gd name="T24" fmla="*/ 118 w 154"/>
                    <a:gd name="T25" fmla="*/ 54 h 170"/>
                    <a:gd name="T26" fmla="*/ 115 w 154"/>
                    <a:gd name="T27" fmla="*/ 61 h 170"/>
                    <a:gd name="T28" fmla="*/ 107 w 154"/>
                    <a:gd name="T29" fmla="*/ 66 h 170"/>
                    <a:gd name="T30" fmla="*/ 109 w 154"/>
                    <a:gd name="T31" fmla="*/ 74 h 170"/>
                    <a:gd name="T32" fmla="*/ 118 w 154"/>
                    <a:gd name="T33" fmla="*/ 79 h 170"/>
                    <a:gd name="T34" fmla="*/ 127 w 154"/>
                    <a:gd name="T35" fmla="*/ 80 h 170"/>
                    <a:gd name="T36" fmla="*/ 134 w 154"/>
                    <a:gd name="T37" fmla="*/ 87 h 170"/>
                    <a:gd name="T38" fmla="*/ 140 w 154"/>
                    <a:gd name="T39" fmla="*/ 95 h 170"/>
                    <a:gd name="T40" fmla="*/ 149 w 154"/>
                    <a:gd name="T41" fmla="*/ 100 h 170"/>
                    <a:gd name="T42" fmla="*/ 153 w 154"/>
                    <a:gd name="T43" fmla="*/ 110 h 170"/>
                    <a:gd name="T44" fmla="*/ 152 w 154"/>
                    <a:gd name="T45" fmla="*/ 120 h 170"/>
                    <a:gd name="T46" fmla="*/ 145 w 154"/>
                    <a:gd name="T47" fmla="*/ 128 h 170"/>
                    <a:gd name="T48" fmla="*/ 147 w 154"/>
                    <a:gd name="T49" fmla="*/ 137 h 170"/>
                    <a:gd name="T50" fmla="*/ 138 w 154"/>
                    <a:gd name="T51" fmla="*/ 140 h 170"/>
                    <a:gd name="T52" fmla="*/ 129 w 154"/>
                    <a:gd name="T53" fmla="*/ 145 h 170"/>
                    <a:gd name="T54" fmla="*/ 121 w 154"/>
                    <a:gd name="T55" fmla="*/ 153 h 170"/>
                    <a:gd name="T56" fmla="*/ 114 w 154"/>
                    <a:gd name="T57" fmla="*/ 156 h 170"/>
                    <a:gd name="T58" fmla="*/ 106 w 154"/>
                    <a:gd name="T59" fmla="*/ 162 h 170"/>
                    <a:gd name="T60" fmla="*/ 97 w 154"/>
                    <a:gd name="T61" fmla="*/ 163 h 170"/>
                    <a:gd name="T62" fmla="*/ 90 w 154"/>
                    <a:gd name="T63" fmla="*/ 170 h 170"/>
                    <a:gd name="T64" fmla="*/ 78 w 154"/>
                    <a:gd name="T65" fmla="*/ 170 h 170"/>
                    <a:gd name="T66" fmla="*/ 69 w 154"/>
                    <a:gd name="T67" fmla="*/ 163 h 170"/>
                    <a:gd name="T68" fmla="*/ 65 w 154"/>
                    <a:gd name="T69" fmla="*/ 159 h 170"/>
                    <a:gd name="T70" fmla="*/ 58 w 154"/>
                    <a:gd name="T71" fmla="*/ 152 h 170"/>
                    <a:gd name="T72" fmla="*/ 54 w 154"/>
                    <a:gd name="T73" fmla="*/ 159 h 170"/>
                    <a:gd name="T74" fmla="*/ 45 w 154"/>
                    <a:gd name="T75" fmla="*/ 155 h 170"/>
                    <a:gd name="T76" fmla="*/ 35 w 154"/>
                    <a:gd name="T77" fmla="*/ 150 h 170"/>
                    <a:gd name="T78" fmla="*/ 32 w 154"/>
                    <a:gd name="T79" fmla="*/ 142 h 170"/>
                    <a:gd name="T80" fmla="*/ 25 w 154"/>
                    <a:gd name="T81" fmla="*/ 138 h 170"/>
                    <a:gd name="T82" fmla="*/ 24 w 154"/>
                    <a:gd name="T83" fmla="*/ 130 h 170"/>
                    <a:gd name="T84" fmla="*/ 16 w 154"/>
                    <a:gd name="T85" fmla="*/ 125 h 170"/>
                    <a:gd name="T86" fmla="*/ 10 w 154"/>
                    <a:gd name="T87" fmla="*/ 119 h 170"/>
                    <a:gd name="T88" fmla="*/ 3 w 154"/>
                    <a:gd name="T89" fmla="*/ 112 h 170"/>
                    <a:gd name="T90" fmla="*/ 2 w 154"/>
                    <a:gd name="T91" fmla="*/ 103 h 170"/>
                    <a:gd name="T92" fmla="*/ 6 w 154"/>
                    <a:gd name="T93" fmla="*/ 97 h 170"/>
                    <a:gd name="T94" fmla="*/ 11 w 154"/>
                    <a:gd name="T95" fmla="*/ 92 h 170"/>
                    <a:gd name="T96" fmla="*/ 17 w 154"/>
                    <a:gd name="T97" fmla="*/ 88 h 170"/>
                    <a:gd name="T98" fmla="*/ 17 w 154"/>
                    <a:gd name="T99" fmla="*/ 80 h 170"/>
                    <a:gd name="T100" fmla="*/ 21 w 154"/>
                    <a:gd name="T101" fmla="*/ 76 h 170"/>
                    <a:gd name="T102" fmla="*/ 23 w 154"/>
                    <a:gd name="T103" fmla="*/ 70 h 170"/>
                    <a:gd name="T104" fmla="*/ 29 w 154"/>
                    <a:gd name="T105" fmla="*/ 64 h 170"/>
                    <a:gd name="T106" fmla="*/ 36 w 154"/>
                    <a:gd name="T107" fmla="*/ 59 h 170"/>
                    <a:gd name="T108" fmla="*/ 38 w 154"/>
                    <a:gd name="T109" fmla="*/ 50 h 170"/>
                    <a:gd name="T110" fmla="*/ 34 w 154"/>
                    <a:gd name="T111" fmla="*/ 42 h 170"/>
                    <a:gd name="T112" fmla="*/ 32 w 154"/>
                    <a:gd name="T113" fmla="*/ 33 h 170"/>
                    <a:gd name="T114" fmla="*/ 34 w 154"/>
                    <a:gd name="T115" fmla="*/ 27 h 170"/>
                    <a:gd name="T116" fmla="*/ 42 w 154"/>
                    <a:gd name="T117" fmla="*/ 20 h 170"/>
                    <a:gd name="T118" fmla="*/ 49 w 154"/>
                    <a:gd name="T119" fmla="*/ 13 h 170"/>
                    <a:gd name="T120" fmla="*/ 57 w 154"/>
                    <a:gd name="T121" fmla="*/ 5 h 170"/>
                    <a:gd name="T122" fmla="*/ 66 w 154"/>
                    <a:gd name="T123" fmla="*/ 1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4" h="170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9" y="0"/>
                      </a:lnTo>
                      <a:lnTo>
                        <a:pt x="69" y="1"/>
                      </a:lnTo>
                      <a:lnTo>
                        <a:pt x="69" y="1"/>
                      </a:lnTo>
                      <a:lnTo>
                        <a:pt x="69" y="1"/>
                      </a:lnTo>
                      <a:lnTo>
                        <a:pt x="69" y="2"/>
                      </a:lnTo>
                      <a:lnTo>
                        <a:pt x="69" y="2"/>
                      </a:lnTo>
                      <a:lnTo>
                        <a:pt x="69" y="2"/>
                      </a:lnTo>
                      <a:lnTo>
                        <a:pt x="69" y="3"/>
                      </a:lnTo>
                      <a:lnTo>
                        <a:pt x="70" y="3"/>
                      </a:lnTo>
                      <a:lnTo>
                        <a:pt x="70" y="3"/>
                      </a:lnTo>
                      <a:lnTo>
                        <a:pt x="71" y="3"/>
                      </a:lnTo>
                      <a:lnTo>
                        <a:pt x="71" y="2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3" y="3"/>
                      </a:lnTo>
                      <a:lnTo>
                        <a:pt x="73" y="4"/>
                      </a:lnTo>
                      <a:lnTo>
                        <a:pt x="73" y="4"/>
                      </a:lnTo>
                      <a:lnTo>
                        <a:pt x="73" y="4"/>
                      </a:lnTo>
                      <a:lnTo>
                        <a:pt x="73" y="4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5" y="5"/>
                      </a:lnTo>
                      <a:lnTo>
                        <a:pt x="75" y="5"/>
                      </a:lnTo>
                      <a:lnTo>
                        <a:pt x="75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7" y="6"/>
                      </a:lnTo>
                      <a:lnTo>
                        <a:pt x="77" y="6"/>
                      </a:lnTo>
                      <a:lnTo>
                        <a:pt x="77" y="6"/>
                      </a:lnTo>
                      <a:lnTo>
                        <a:pt x="77" y="6"/>
                      </a:lnTo>
                      <a:lnTo>
                        <a:pt x="78" y="6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8"/>
                      </a:lnTo>
                      <a:lnTo>
                        <a:pt x="79" y="9"/>
                      </a:lnTo>
                      <a:lnTo>
                        <a:pt x="80" y="9"/>
                      </a:lnTo>
                      <a:lnTo>
                        <a:pt x="80" y="9"/>
                      </a:lnTo>
                      <a:lnTo>
                        <a:pt x="80" y="9"/>
                      </a:lnTo>
                      <a:lnTo>
                        <a:pt x="81" y="9"/>
                      </a:lnTo>
                      <a:lnTo>
                        <a:pt x="81" y="9"/>
                      </a:lnTo>
                      <a:lnTo>
                        <a:pt x="82" y="9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1"/>
                      </a:lnTo>
                      <a:lnTo>
                        <a:pt x="83" y="11"/>
                      </a:lnTo>
                      <a:lnTo>
                        <a:pt x="83" y="11"/>
                      </a:lnTo>
                      <a:lnTo>
                        <a:pt x="83" y="11"/>
                      </a:lnTo>
                      <a:lnTo>
                        <a:pt x="84" y="11"/>
                      </a:lnTo>
                      <a:lnTo>
                        <a:pt x="84" y="11"/>
                      </a:lnTo>
                      <a:lnTo>
                        <a:pt x="84" y="11"/>
                      </a:lnTo>
                      <a:lnTo>
                        <a:pt x="84" y="11"/>
                      </a:lnTo>
                      <a:lnTo>
                        <a:pt x="85" y="11"/>
                      </a:lnTo>
                      <a:lnTo>
                        <a:pt x="85" y="10"/>
                      </a:lnTo>
                      <a:lnTo>
                        <a:pt x="85" y="11"/>
                      </a:lnTo>
                      <a:lnTo>
                        <a:pt x="86" y="11"/>
                      </a:lnTo>
                      <a:lnTo>
                        <a:pt x="86" y="11"/>
                      </a:lnTo>
                      <a:lnTo>
                        <a:pt x="86" y="11"/>
                      </a:lnTo>
                      <a:lnTo>
                        <a:pt x="86" y="12"/>
                      </a:lnTo>
                      <a:lnTo>
                        <a:pt x="86" y="12"/>
                      </a:lnTo>
                      <a:lnTo>
                        <a:pt x="87" y="12"/>
                      </a:lnTo>
                      <a:lnTo>
                        <a:pt x="87" y="13"/>
                      </a:lnTo>
                      <a:lnTo>
                        <a:pt x="87" y="13"/>
                      </a:lnTo>
                      <a:lnTo>
                        <a:pt x="87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9" y="14"/>
                      </a:lnTo>
                      <a:lnTo>
                        <a:pt x="89" y="14"/>
                      </a:lnTo>
                      <a:lnTo>
                        <a:pt x="89" y="14"/>
                      </a:lnTo>
                      <a:lnTo>
                        <a:pt x="89" y="14"/>
                      </a:lnTo>
                      <a:lnTo>
                        <a:pt x="90" y="14"/>
                      </a:lnTo>
                      <a:lnTo>
                        <a:pt x="90" y="14"/>
                      </a:lnTo>
                      <a:lnTo>
                        <a:pt x="90" y="14"/>
                      </a:lnTo>
                      <a:lnTo>
                        <a:pt x="91" y="14"/>
                      </a:lnTo>
                      <a:lnTo>
                        <a:pt x="91" y="14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3" y="14"/>
                      </a:lnTo>
                      <a:lnTo>
                        <a:pt x="93" y="14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5" y="14"/>
                      </a:lnTo>
                      <a:lnTo>
                        <a:pt x="95" y="14"/>
                      </a:lnTo>
                      <a:lnTo>
                        <a:pt x="95" y="15"/>
                      </a:lnTo>
                      <a:lnTo>
                        <a:pt x="96" y="15"/>
                      </a:lnTo>
                      <a:lnTo>
                        <a:pt x="96" y="15"/>
                      </a:lnTo>
                      <a:lnTo>
                        <a:pt x="96" y="15"/>
                      </a:lnTo>
                      <a:lnTo>
                        <a:pt x="97" y="15"/>
                      </a:lnTo>
                      <a:lnTo>
                        <a:pt x="97" y="15"/>
                      </a:lnTo>
                      <a:lnTo>
                        <a:pt x="97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9" y="14"/>
                      </a:lnTo>
                      <a:lnTo>
                        <a:pt x="99" y="14"/>
                      </a:lnTo>
                      <a:lnTo>
                        <a:pt x="99" y="14"/>
                      </a:lnTo>
                      <a:lnTo>
                        <a:pt x="99" y="14"/>
                      </a:lnTo>
                      <a:lnTo>
                        <a:pt x="99" y="14"/>
                      </a:lnTo>
                      <a:lnTo>
                        <a:pt x="99" y="14"/>
                      </a:lnTo>
                      <a:lnTo>
                        <a:pt x="100" y="14"/>
                      </a:lnTo>
                      <a:lnTo>
                        <a:pt x="100" y="14"/>
                      </a:lnTo>
                      <a:lnTo>
                        <a:pt x="100" y="15"/>
                      </a:lnTo>
                      <a:lnTo>
                        <a:pt x="101" y="15"/>
                      </a:lnTo>
                      <a:lnTo>
                        <a:pt x="101" y="15"/>
                      </a:lnTo>
                      <a:lnTo>
                        <a:pt x="102" y="15"/>
                      </a:lnTo>
                      <a:lnTo>
                        <a:pt x="102" y="15"/>
                      </a:lnTo>
                      <a:lnTo>
                        <a:pt x="102" y="14"/>
                      </a:lnTo>
                      <a:lnTo>
                        <a:pt x="103" y="14"/>
                      </a:lnTo>
                      <a:lnTo>
                        <a:pt x="103" y="14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6" y="14"/>
                      </a:lnTo>
                      <a:lnTo>
                        <a:pt x="106" y="14"/>
                      </a:lnTo>
                      <a:lnTo>
                        <a:pt x="106" y="13"/>
                      </a:lnTo>
                      <a:lnTo>
                        <a:pt x="107" y="13"/>
                      </a:lnTo>
                      <a:lnTo>
                        <a:pt x="107" y="14"/>
                      </a:lnTo>
                      <a:lnTo>
                        <a:pt x="107" y="14"/>
                      </a:lnTo>
                      <a:lnTo>
                        <a:pt x="107" y="14"/>
                      </a:lnTo>
                      <a:lnTo>
                        <a:pt x="108" y="14"/>
                      </a:lnTo>
                      <a:lnTo>
                        <a:pt x="108" y="14"/>
                      </a:lnTo>
                      <a:lnTo>
                        <a:pt x="108" y="14"/>
                      </a:lnTo>
                      <a:lnTo>
                        <a:pt x="109" y="14"/>
                      </a:lnTo>
                      <a:lnTo>
                        <a:pt x="109" y="14"/>
                      </a:lnTo>
                      <a:lnTo>
                        <a:pt x="109" y="14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10" y="13"/>
                      </a:lnTo>
                      <a:lnTo>
                        <a:pt x="111" y="13"/>
                      </a:lnTo>
                      <a:lnTo>
                        <a:pt x="111" y="13"/>
                      </a:lnTo>
                      <a:lnTo>
                        <a:pt x="112" y="13"/>
                      </a:lnTo>
                      <a:lnTo>
                        <a:pt x="112" y="13"/>
                      </a:lnTo>
                      <a:lnTo>
                        <a:pt x="112" y="13"/>
                      </a:lnTo>
                      <a:lnTo>
                        <a:pt x="113" y="13"/>
                      </a:lnTo>
                      <a:lnTo>
                        <a:pt x="113" y="13"/>
                      </a:lnTo>
                      <a:lnTo>
                        <a:pt x="113" y="13"/>
                      </a:lnTo>
                      <a:lnTo>
                        <a:pt x="114" y="13"/>
                      </a:lnTo>
                      <a:lnTo>
                        <a:pt x="114" y="13"/>
                      </a:lnTo>
                      <a:lnTo>
                        <a:pt x="114" y="14"/>
                      </a:lnTo>
                      <a:lnTo>
                        <a:pt x="115" y="14"/>
                      </a:lnTo>
                      <a:lnTo>
                        <a:pt x="115" y="14"/>
                      </a:lnTo>
                      <a:lnTo>
                        <a:pt x="115" y="14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6" y="15"/>
                      </a:lnTo>
                      <a:lnTo>
                        <a:pt x="116" y="15"/>
                      </a:lnTo>
                      <a:lnTo>
                        <a:pt x="116" y="16"/>
                      </a:lnTo>
                      <a:lnTo>
                        <a:pt x="116" y="16"/>
                      </a:lnTo>
                      <a:lnTo>
                        <a:pt x="117" y="16"/>
                      </a:lnTo>
                      <a:lnTo>
                        <a:pt x="117" y="16"/>
                      </a:lnTo>
                      <a:lnTo>
                        <a:pt x="118" y="16"/>
                      </a:lnTo>
                      <a:lnTo>
                        <a:pt x="118" y="16"/>
                      </a:lnTo>
                      <a:lnTo>
                        <a:pt x="118" y="16"/>
                      </a:lnTo>
                      <a:lnTo>
                        <a:pt x="119" y="16"/>
                      </a:lnTo>
                      <a:lnTo>
                        <a:pt x="119" y="15"/>
                      </a:lnTo>
                      <a:lnTo>
                        <a:pt x="119" y="15"/>
                      </a:lnTo>
                      <a:lnTo>
                        <a:pt x="119" y="15"/>
                      </a:lnTo>
                      <a:lnTo>
                        <a:pt x="119" y="15"/>
                      </a:lnTo>
                      <a:lnTo>
                        <a:pt x="120" y="15"/>
                      </a:lnTo>
                      <a:lnTo>
                        <a:pt x="120" y="15"/>
                      </a:lnTo>
                      <a:lnTo>
                        <a:pt x="121" y="15"/>
                      </a:lnTo>
                      <a:lnTo>
                        <a:pt x="121" y="15"/>
                      </a:lnTo>
                      <a:lnTo>
                        <a:pt x="121" y="15"/>
                      </a:lnTo>
                      <a:lnTo>
                        <a:pt x="122" y="15"/>
                      </a:lnTo>
                      <a:lnTo>
                        <a:pt x="122" y="15"/>
                      </a:lnTo>
                      <a:lnTo>
                        <a:pt x="122" y="14"/>
                      </a:lnTo>
                      <a:lnTo>
                        <a:pt x="123" y="14"/>
                      </a:lnTo>
                      <a:lnTo>
                        <a:pt x="123" y="14"/>
                      </a:lnTo>
                      <a:lnTo>
                        <a:pt x="123" y="14"/>
                      </a:lnTo>
                      <a:lnTo>
                        <a:pt x="124" y="14"/>
                      </a:lnTo>
                      <a:lnTo>
                        <a:pt x="124" y="14"/>
                      </a:lnTo>
                      <a:lnTo>
                        <a:pt x="125" y="14"/>
                      </a:lnTo>
                      <a:lnTo>
                        <a:pt x="125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8" y="14"/>
                      </a:lnTo>
                      <a:lnTo>
                        <a:pt x="128" y="14"/>
                      </a:lnTo>
                      <a:lnTo>
                        <a:pt x="129" y="14"/>
                      </a:lnTo>
                      <a:lnTo>
                        <a:pt x="129" y="13"/>
                      </a:lnTo>
                      <a:lnTo>
                        <a:pt x="129" y="13"/>
                      </a:lnTo>
                      <a:lnTo>
                        <a:pt x="129" y="13"/>
                      </a:lnTo>
                      <a:lnTo>
                        <a:pt x="129" y="13"/>
                      </a:lnTo>
                      <a:lnTo>
                        <a:pt x="130" y="13"/>
                      </a:lnTo>
                      <a:lnTo>
                        <a:pt x="130" y="13"/>
                      </a:lnTo>
                      <a:lnTo>
                        <a:pt x="130" y="13"/>
                      </a:lnTo>
                      <a:lnTo>
                        <a:pt x="130" y="13"/>
                      </a:lnTo>
                      <a:lnTo>
                        <a:pt x="130" y="13"/>
                      </a:lnTo>
                      <a:lnTo>
                        <a:pt x="130" y="14"/>
                      </a:lnTo>
                      <a:lnTo>
                        <a:pt x="131" y="14"/>
                      </a:lnTo>
                      <a:lnTo>
                        <a:pt x="131" y="14"/>
                      </a:lnTo>
                      <a:lnTo>
                        <a:pt x="131" y="14"/>
                      </a:lnTo>
                      <a:lnTo>
                        <a:pt x="130" y="14"/>
                      </a:lnTo>
                      <a:lnTo>
                        <a:pt x="130" y="15"/>
                      </a:lnTo>
                      <a:lnTo>
                        <a:pt x="130" y="15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30" y="16"/>
                      </a:lnTo>
                      <a:lnTo>
                        <a:pt x="130" y="16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1" y="17"/>
                      </a:lnTo>
                      <a:lnTo>
                        <a:pt x="131" y="17"/>
                      </a:lnTo>
                      <a:lnTo>
                        <a:pt x="131" y="18"/>
                      </a:lnTo>
                      <a:lnTo>
                        <a:pt x="132" y="18"/>
                      </a:lnTo>
                      <a:lnTo>
                        <a:pt x="132" y="18"/>
                      </a:lnTo>
                      <a:lnTo>
                        <a:pt x="132" y="19"/>
                      </a:lnTo>
                      <a:lnTo>
                        <a:pt x="132" y="19"/>
                      </a:lnTo>
                      <a:lnTo>
                        <a:pt x="132" y="19"/>
                      </a:lnTo>
                      <a:lnTo>
                        <a:pt x="132" y="19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34" y="20"/>
                      </a:lnTo>
                      <a:lnTo>
                        <a:pt x="134" y="19"/>
                      </a:lnTo>
                      <a:lnTo>
                        <a:pt x="134" y="19"/>
                      </a:lnTo>
                      <a:lnTo>
                        <a:pt x="134" y="20"/>
                      </a:lnTo>
                      <a:lnTo>
                        <a:pt x="134" y="20"/>
                      </a:lnTo>
                      <a:lnTo>
                        <a:pt x="134" y="20"/>
                      </a:lnTo>
                      <a:lnTo>
                        <a:pt x="134" y="21"/>
                      </a:lnTo>
                      <a:lnTo>
                        <a:pt x="134" y="21"/>
                      </a:lnTo>
                      <a:lnTo>
                        <a:pt x="133" y="22"/>
                      </a:lnTo>
                      <a:lnTo>
                        <a:pt x="134" y="22"/>
                      </a:lnTo>
                      <a:lnTo>
                        <a:pt x="134" y="22"/>
                      </a:lnTo>
                      <a:lnTo>
                        <a:pt x="134" y="23"/>
                      </a:lnTo>
                      <a:lnTo>
                        <a:pt x="134" y="23"/>
                      </a:lnTo>
                      <a:lnTo>
                        <a:pt x="135" y="24"/>
                      </a:lnTo>
                      <a:lnTo>
                        <a:pt x="135" y="24"/>
                      </a:lnTo>
                      <a:lnTo>
                        <a:pt x="134" y="25"/>
                      </a:lnTo>
                      <a:lnTo>
                        <a:pt x="134" y="25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6"/>
                      </a:lnTo>
                      <a:lnTo>
                        <a:pt x="134" y="27"/>
                      </a:lnTo>
                      <a:lnTo>
                        <a:pt x="134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2" y="27"/>
                      </a:lnTo>
                      <a:lnTo>
                        <a:pt x="132" y="27"/>
                      </a:lnTo>
                      <a:lnTo>
                        <a:pt x="131" y="27"/>
                      </a:lnTo>
                      <a:lnTo>
                        <a:pt x="131" y="27"/>
                      </a:lnTo>
                      <a:lnTo>
                        <a:pt x="130" y="27"/>
                      </a:lnTo>
                      <a:lnTo>
                        <a:pt x="130" y="27"/>
                      </a:lnTo>
                      <a:lnTo>
                        <a:pt x="130" y="27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9"/>
                      </a:lnTo>
                      <a:lnTo>
                        <a:pt x="129" y="29"/>
                      </a:lnTo>
                      <a:lnTo>
                        <a:pt x="129" y="29"/>
                      </a:lnTo>
                      <a:lnTo>
                        <a:pt x="129" y="29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29" y="31"/>
                      </a:lnTo>
                      <a:lnTo>
                        <a:pt x="129" y="31"/>
                      </a:lnTo>
                      <a:lnTo>
                        <a:pt x="129" y="32"/>
                      </a:lnTo>
                      <a:lnTo>
                        <a:pt x="129" y="32"/>
                      </a:lnTo>
                      <a:lnTo>
                        <a:pt x="129" y="33"/>
                      </a:lnTo>
                      <a:lnTo>
                        <a:pt x="129" y="33"/>
                      </a:lnTo>
                      <a:lnTo>
                        <a:pt x="129" y="33"/>
                      </a:lnTo>
                      <a:lnTo>
                        <a:pt x="129" y="34"/>
                      </a:lnTo>
                      <a:lnTo>
                        <a:pt x="129" y="34"/>
                      </a:lnTo>
                      <a:lnTo>
                        <a:pt x="129" y="35"/>
                      </a:lnTo>
                      <a:lnTo>
                        <a:pt x="129" y="35"/>
                      </a:lnTo>
                      <a:lnTo>
                        <a:pt x="129" y="35"/>
                      </a:lnTo>
                      <a:lnTo>
                        <a:pt x="129" y="36"/>
                      </a:lnTo>
                      <a:lnTo>
                        <a:pt x="129" y="36"/>
                      </a:lnTo>
                      <a:lnTo>
                        <a:pt x="129" y="37"/>
                      </a:lnTo>
                      <a:lnTo>
                        <a:pt x="129" y="37"/>
                      </a:lnTo>
                      <a:lnTo>
                        <a:pt x="129" y="37"/>
                      </a:lnTo>
                      <a:lnTo>
                        <a:pt x="129" y="37"/>
                      </a:lnTo>
                      <a:lnTo>
                        <a:pt x="128" y="38"/>
                      </a:lnTo>
                      <a:lnTo>
                        <a:pt x="128" y="38"/>
                      </a:lnTo>
                      <a:lnTo>
                        <a:pt x="128" y="39"/>
                      </a:lnTo>
                      <a:lnTo>
                        <a:pt x="128" y="39"/>
                      </a:lnTo>
                      <a:lnTo>
                        <a:pt x="128" y="39"/>
                      </a:lnTo>
                      <a:lnTo>
                        <a:pt x="127" y="39"/>
                      </a:lnTo>
                      <a:lnTo>
                        <a:pt x="127" y="39"/>
                      </a:ln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8" y="40"/>
                      </a:lnTo>
                      <a:lnTo>
                        <a:pt x="128" y="41"/>
                      </a:lnTo>
                      <a:lnTo>
                        <a:pt x="128" y="41"/>
                      </a:lnTo>
                      <a:lnTo>
                        <a:pt x="129" y="41"/>
                      </a:lnTo>
                      <a:lnTo>
                        <a:pt x="129" y="41"/>
                      </a:lnTo>
                      <a:lnTo>
                        <a:pt x="129" y="41"/>
                      </a:lnTo>
                      <a:lnTo>
                        <a:pt x="129" y="41"/>
                      </a:lnTo>
                      <a:lnTo>
                        <a:pt x="130" y="41"/>
                      </a:lnTo>
                      <a:lnTo>
                        <a:pt x="130" y="42"/>
                      </a:lnTo>
                      <a:lnTo>
                        <a:pt x="130" y="42"/>
                      </a:lnTo>
                      <a:lnTo>
                        <a:pt x="130" y="42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30" y="43"/>
                      </a:lnTo>
                      <a:lnTo>
                        <a:pt x="129" y="43"/>
                      </a:lnTo>
                      <a:lnTo>
                        <a:pt x="129" y="44"/>
                      </a:lnTo>
                      <a:lnTo>
                        <a:pt x="129" y="44"/>
                      </a:lnTo>
                      <a:lnTo>
                        <a:pt x="129" y="45"/>
                      </a:lnTo>
                      <a:lnTo>
                        <a:pt x="129" y="45"/>
                      </a:lnTo>
                      <a:lnTo>
                        <a:pt x="129" y="45"/>
                      </a:lnTo>
                      <a:lnTo>
                        <a:pt x="129" y="46"/>
                      </a:lnTo>
                      <a:lnTo>
                        <a:pt x="128" y="46"/>
                      </a:lnTo>
                      <a:lnTo>
                        <a:pt x="128" y="46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7" y="46"/>
                      </a:lnTo>
                      <a:lnTo>
                        <a:pt x="126" y="46"/>
                      </a:lnTo>
                      <a:lnTo>
                        <a:pt x="126" y="46"/>
                      </a:lnTo>
                      <a:lnTo>
                        <a:pt x="126" y="46"/>
                      </a:lnTo>
                      <a:lnTo>
                        <a:pt x="125" y="47"/>
                      </a:lnTo>
                      <a:lnTo>
                        <a:pt x="125" y="47"/>
                      </a:lnTo>
                      <a:lnTo>
                        <a:pt x="124" y="47"/>
                      </a:lnTo>
                      <a:lnTo>
                        <a:pt x="124" y="47"/>
                      </a:lnTo>
                      <a:lnTo>
                        <a:pt x="124" y="47"/>
                      </a:lnTo>
                      <a:lnTo>
                        <a:pt x="124" y="46"/>
                      </a:lnTo>
                      <a:lnTo>
                        <a:pt x="123" y="46"/>
                      </a:lnTo>
                      <a:lnTo>
                        <a:pt x="123" y="46"/>
                      </a:lnTo>
                      <a:lnTo>
                        <a:pt x="123" y="46"/>
                      </a:lnTo>
                      <a:lnTo>
                        <a:pt x="122" y="46"/>
                      </a:lnTo>
                      <a:lnTo>
                        <a:pt x="122" y="46"/>
                      </a:lnTo>
                      <a:lnTo>
                        <a:pt x="121" y="46"/>
                      </a:lnTo>
                      <a:lnTo>
                        <a:pt x="121" y="46"/>
                      </a:lnTo>
                      <a:lnTo>
                        <a:pt x="121" y="46"/>
                      </a:lnTo>
                      <a:lnTo>
                        <a:pt x="120" y="46"/>
                      </a:lnTo>
                      <a:lnTo>
                        <a:pt x="120" y="46"/>
                      </a:lnTo>
                      <a:lnTo>
                        <a:pt x="120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9" y="45"/>
                      </a:lnTo>
                      <a:lnTo>
                        <a:pt x="118" y="45"/>
                      </a:lnTo>
                      <a:lnTo>
                        <a:pt x="118" y="45"/>
                      </a:lnTo>
                      <a:lnTo>
                        <a:pt x="118" y="45"/>
                      </a:lnTo>
                      <a:lnTo>
                        <a:pt x="117" y="45"/>
                      </a:lnTo>
                      <a:lnTo>
                        <a:pt x="117" y="46"/>
                      </a:lnTo>
                      <a:lnTo>
                        <a:pt x="117" y="46"/>
                      </a:lnTo>
                      <a:lnTo>
                        <a:pt x="117" y="46"/>
                      </a:lnTo>
                      <a:lnTo>
                        <a:pt x="116" y="46"/>
                      </a:lnTo>
                      <a:lnTo>
                        <a:pt x="116" y="47"/>
                      </a:lnTo>
                      <a:lnTo>
                        <a:pt x="116" y="47"/>
                      </a:lnTo>
                      <a:lnTo>
                        <a:pt x="116" y="47"/>
                      </a:lnTo>
                      <a:lnTo>
                        <a:pt x="117" y="48"/>
                      </a:lnTo>
                      <a:lnTo>
                        <a:pt x="117" y="48"/>
                      </a:lnTo>
                      <a:lnTo>
                        <a:pt x="117" y="48"/>
                      </a:lnTo>
                      <a:lnTo>
                        <a:pt x="118" y="49"/>
                      </a:lnTo>
                      <a:lnTo>
                        <a:pt x="118" y="49"/>
                      </a:lnTo>
                      <a:lnTo>
                        <a:pt x="118" y="49"/>
                      </a:lnTo>
                      <a:lnTo>
                        <a:pt x="118" y="49"/>
                      </a:lnTo>
                      <a:lnTo>
                        <a:pt x="118" y="50"/>
                      </a:lnTo>
                      <a:lnTo>
                        <a:pt x="118" y="50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2"/>
                      </a:lnTo>
                      <a:lnTo>
                        <a:pt x="119" y="52"/>
                      </a:lnTo>
                      <a:lnTo>
                        <a:pt x="119" y="53"/>
                      </a:lnTo>
                      <a:lnTo>
                        <a:pt x="119" y="53"/>
                      </a:lnTo>
                      <a:lnTo>
                        <a:pt x="118" y="54"/>
                      </a:lnTo>
                      <a:lnTo>
                        <a:pt x="118" y="54"/>
                      </a:lnTo>
                      <a:lnTo>
                        <a:pt x="119" y="55"/>
                      </a:lnTo>
                      <a:lnTo>
                        <a:pt x="119" y="55"/>
                      </a:lnTo>
                      <a:lnTo>
                        <a:pt x="119" y="55"/>
                      </a:lnTo>
                      <a:lnTo>
                        <a:pt x="119" y="56"/>
                      </a:lnTo>
                      <a:lnTo>
                        <a:pt x="119" y="56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8" y="57"/>
                      </a:lnTo>
                      <a:lnTo>
                        <a:pt x="118" y="57"/>
                      </a:lnTo>
                      <a:lnTo>
                        <a:pt x="118" y="57"/>
                      </a:lnTo>
                      <a:lnTo>
                        <a:pt x="118" y="58"/>
                      </a:lnTo>
                      <a:lnTo>
                        <a:pt x="118" y="58"/>
                      </a:lnTo>
                      <a:lnTo>
                        <a:pt x="118" y="58"/>
                      </a:lnTo>
                      <a:lnTo>
                        <a:pt x="118" y="59"/>
                      </a:lnTo>
                      <a:lnTo>
                        <a:pt x="118" y="59"/>
                      </a:lnTo>
                      <a:lnTo>
                        <a:pt x="118" y="59"/>
                      </a:lnTo>
                      <a:lnTo>
                        <a:pt x="118" y="59"/>
                      </a:lnTo>
                      <a:lnTo>
                        <a:pt x="117" y="59"/>
                      </a:lnTo>
                      <a:lnTo>
                        <a:pt x="117" y="60"/>
                      </a:lnTo>
                      <a:lnTo>
                        <a:pt x="117" y="60"/>
                      </a:lnTo>
                      <a:lnTo>
                        <a:pt x="116" y="60"/>
                      </a:lnTo>
                      <a:lnTo>
                        <a:pt x="116" y="60"/>
                      </a:lnTo>
                      <a:lnTo>
                        <a:pt x="116" y="60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4" y="61"/>
                      </a:lnTo>
                      <a:lnTo>
                        <a:pt x="114" y="61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5" y="63"/>
                      </a:lnTo>
                      <a:lnTo>
                        <a:pt x="115" y="63"/>
                      </a:lnTo>
                      <a:lnTo>
                        <a:pt x="115" y="64"/>
                      </a:lnTo>
                      <a:lnTo>
                        <a:pt x="114" y="64"/>
                      </a:lnTo>
                      <a:lnTo>
                        <a:pt x="114" y="64"/>
                      </a:lnTo>
                      <a:lnTo>
                        <a:pt x="113" y="64"/>
                      </a:lnTo>
                      <a:lnTo>
                        <a:pt x="113" y="64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1" y="64"/>
                      </a:lnTo>
                      <a:lnTo>
                        <a:pt x="111" y="64"/>
                      </a:lnTo>
                      <a:lnTo>
                        <a:pt x="111" y="64"/>
                      </a:lnTo>
                      <a:lnTo>
                        <a:pt x="110" y="64"/>
                      </a:lnTo>
                      <a:lnTo>
                        <a:pt x="110" y="65"/>
                      </a:lnTo>
                      <a:lnTo>
                        <a:pt x="110" y="65"/>
                      </a:lnTo>
                      <a:lnTo>
                        <a:pt x="110" y="65"/>
                      </a:lnTo>
                      <a:lnTo>
                        <a:pt x="110" y="66"/>
                      </a:lnTo>
                      <a:lnTo>
                        <a:pt x="109" y="66"/>
                      </a:lnTo>
                      <a:lnTo>
                        <a:pt x="109" y="66"/>
                      </a:lnTo>
                      <a:lnTo>
                        <a:pt x="109" y="66"/>
                      </a:lnTo>
                      <a:lnTo>
                        <a:pt x="109" y="66"/>
                      </a:lnTo>
                      <a:lnTo>
                        <a:pt x="108" y="66"/>
                      </a:lnTo>
                      <a:lnTo>
                        <a:pt x="108" y="66"/>
                      </a:lnTo>
                      <a:lnTo>
                        <a:pt x="107" y="66"/>
                      </a:lnTo>
                      <a:lnTo>
                        <a:pt x="107" y="66"/>
                      </a:lnTo>
                      <a:lnTo>
                        <a:pt x="108" y="66"/>
                      </a:lnTo>
                      <a:lnTo>
                        <a:pt x="108" y="67"/>
                      </a:lnTo>
                      <a:lnTo>
                        <a:pt x="108" y="67"/>
                      </a:lnTo>
                      <a:lnTo>
                        <a:pt x="108" y="67"/>
                      </a:lnTo>
                      <a:lnTo>
                        <a:pt x="109" y="67"/>
                      </a:lnTo>
                      <a:lnTo>
                        <a:pt x="109" y="68"/>
                      </a:lnTo>
                      <a:lnTo>
                        <a:pt x="108" y="68"/>
                      </a:lnTo>
                      <a:lnTo>
                        <a:pt x="108" y="68"/>
                      </a:lnTo>
                      <a:lnTo>
                        <a:pt x="108" y="69"/>
                      </a:lnTo>
                      <a:lnTo>
                        <a:pt x="108" y="69"/>
                      </a:lnTo>
                      <a:lnTo>
                        <a:pt x="108" y="70"/>
                      </a:lnTo>
                      <a:lnTo>
                        <a:pt x="108" y="70"/>
                      </a:lnTo>
                      <a:lnTo>
                        <a:pt x="108" y="70"/>
                      </a:lnTo>
                      <a:lnTo>
                        <a:pt x="107" y="70"/>
                      </a:lnTo>
                      <a:lnTo>
                        <a:pt x="107" y="71"/>
                      </a:lnTo>
                      <a:lnTo>
                        <a:pt x="107" y="71"/>
                      </a:lnTo>
                      <a:lnTo>
                        <a:pt x="108" y="71"/>
                      </a:lnTo>
                      <a:lnTo>
                        <a:pt x="108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2"/>
                      </a:lnTo>
                      <a:lnTo>
                        <a:pt x="109" y="72"/>
                      </a:lnTo>
                      <a:lnTo>
                        <a:pt x="109" y="73"/>
                      </a:lnTo>
                      <a:lnTo>
                        <a:pt x="109" y="73"/>
                      </a:lnTo>
                      <a:lnTo>
                        <a:pt x="109" y="73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5"/>
                      </a:lnTo>
                      <a:lnTo>
                        <a:pt x="109" y="75"/>
                      </a:lnTo>
                      <a:lnTo>
                        <a:pt x="110" y="75"/>
                      </a:lnTo>
                      <a:lnTo>
                        <a:pt x="110" y="75"/>
                      </a:lnTo>
                      <a:lnTo>
                        <a:pt x="110" y="75"/>
                      </a:lnTo>
                      <a:lnTo>
                        <a:pt x="111" y="75"/>
                      </a:lnTo>
                      <a:lnTo>
                        <a:pt x="111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2" y="76"/>
                      </a:lnTo>
                      <a:lnTo>
                        <a:pt x="112" y="76"/>
                      </a:lnTo>
                      <a:lnTo>
                        <a:pt x="113" y="76"/>
                      </a:lnTo>
                      <a:lnTo>
                        <a:pt x="113" y="77"/>
                      </a:lnTo>
                      <a:lnTo>
                        <a:pt x="113" y="77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5" y="77"/>
                      </a:lnTo>
                      <a:lnTo>
                        <a:pt x="115" y="78"/>
                      </a:lnTo>
                      <a:lnTo>
                        <a:pt x="115" y="78"/>
                      </a:lnTo>
                      <a:lnTo>
                        <a:pt x="115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7" y="78"/>
                      </a:lnTo>
                      <a:lnTo>
                        <a:pt x="117" y="79"/>
                      </a:lnTo>
                      <a:lnTo>
                        <a:pt x="117" y="79"/>
                      </a:lnTo>
                      <a:lnTo>
                        <a:pt x="118" y="79"/>
                      </a:lnTo>
                      <a:lnTo>
                        <a:pt x="118" y="79"/>
                      </a:lnTo>
                      <a:lnTo>
                        <a:pt x="118" y="80"/>
                      </a:lnTo>
                      <a:lnTo>
                        <a:pt x="118" y="80"/>
                      </a:lnTo>
                      <a:lnTo>
                        <a:pt x="119" y="80"/>
                      </a:lnTo>
                      <a:lnTo>
                        <a:pt x="119" y="80"/>
                      </a:lnTo>
                      <a:lnTo>
                        <a:pt x="119" y="80"/>
                      </a:lnTo>
                      <a:lnTo>
                        <a:pt x="119" y="79"/>
                      </a:lnTo>
                      <a:lnTo>
                        <a:pt x="119" y="79"/>
                      </a:lnTo>
                      <a:lnTo>
                        <a:pt x="119" y="79"/>
                      </a:lnTo>
                      <a:lnTo>
                        <a:pt x="120" y="79"/>
                      </a:lnTo>
                      <a:lnTo>
                        <a:pt x="120" y="79"/>
                      </a:lnTo>
                      <a:lnTo>
                        <a:pt x="120" y="79"/>
                      </a:lnTo>
                      <a:lnTo>
                        <a:pt x="121" y="79"/>
                      </a:lnTo>
                      <a:lnTo>
                        <a:pt x="121" y="80"/>
                      </a:lnTo>
                      <a:lnTo>
                        <a:pt x="121" y="80"/>
                      </a:lnTo>
                      <a:lnTo>
                        <a:pt x="122" y="80"/>
                      </a:lnTo>
                      <a:lnTo>
                        <a:pt x="122" y="80"/>
                      </a:lnTo>
                      <a:lnTo>
                        <a:pt x="123" y="80"/>
                      </a:lnTo>
                      <a:lnTo>
                        <a:pt x="123" y="80"/>
                      </a:lnTo>
                      <a:lnTo>
                        <a:pt x="123" y="79"/>
                      </a:lnTo>
                      <a:lnTo>
                        <a:pt x="123" y="80"/>
                      </a:lnTo>
                      <a:lnTo>
                        <a:pt x="124" y="80"/>
                      </a:lnTo>
                      <a:lnTo>
                        <a:pt x="124" y="80"/>
                      </a:lnTo>
                      <a:lnTo>
                        <a:pt x="124" y="80"/>
                      </a:lnTo>
                      <a:lnTo>
                        <a:pt x="125" y="80"/>
                      </a:lnTo>
                      <a:lnTo>
                        <a:pt x="125" y="80"/>
                      </a:lnTo>
                      <a:lnTo>
                        <a:pt x="125" y="80"/>
                      </a:lnTo>
                      <a:lnTo>
                        <a:pt x="126" y="80"/>
                      </a:lnTo>
                      <a:lnTo>
                        <a:pt x="126" y="80"/>
                      </a:lnTo>
                      <a:lnTo>
                        <a:pt x="127" y="80"/>
                      </a:lnTo>
                      <a:lnTo>
                        <a:pt x="127" y="80"/>
                      </a:lnTo>
                      <a:lnTo>
                        <a:pt x="128" y="80"/>
                      </a:lnTo>
                      <a:lnTo>
                        <a:pt x="128" y="80"/>
                      </a:lnTo>
                      <a:lnTo>
                        <a:pt x="129" y="80"/>
                      </a:lnTo>
                      <a:lnTo>
                        <a:pt x="129" y="80"/>
                      </a:lnTo>
                      <a:lnTo>
                        <a:pt x="129" y="81"/>
                      </a:lnTo>
                      <a:lnTo>
                        <a:pt x="129" y="81"/>
                      </a:lnTo>
                      <a:lnTo>
                        <a:pt x="129" y="82"/>
                      </a:lnTo>
                      <a:lnTo>
                        <a:pt x="129" y="82"/>
                      </a:lnTo>
                      <a:lnTo>
                        <a:pt x="130" y="82"/>
                      </a:lnTo>
                      <a:lnTo>
                        <a:pt x="130" y="83"/>
                      </a:lnTo>
                      <a:lnTo>
                        <a:pt x="130" y="83"/>
                      </a:lnTo>
                      <a:lnTo>
                        <a:pt x="130" y="83"/>
                      </a:lnTo>
                      <a:lnTo>
                        <a:pt x="131" y="83"/>
                      </a:lnTo>
                      <a:lnTo>
                        <a:pt x="131" y="83"/>
                      </a:lnTo>
                      <a:lnTo>
                        <a:pt x="132" y="83"/>
                      </a:lnTo>
                      <a:lnTo>
                        <a:pt x="132" y="83"/>
                      </a:lnTo>
                      <a:lnTo>
                        <a:pt x="133" y="83"/>
                      </a:lnTo>
                      <a:lnTo>
                        <a:pt x="133" y="83"/>
                      </a:lnTo>
                      <a:lnTo>
                        <a:pt x="133" y="83"/>
                      </a:lnTo>
                      <a:lnTo>
                        <a:pt x="133" y="84"/>
                      </a:lnTo>
                      <a:lnTo>
                        <a:pt x="133" y="84"/>
                      </a:lnTo>
                      <a:lnTo>
                        <a:pt x="133" y="85"/>
                      </a:lnTo>
                      <a:lnTo>
                        <a:pt x="133" y="85"/>
                      </a:lnTo>
                      <a:lnTo>
                        <a:pt x="133" y="86"/>
                      </a:lnTo>
                      <a:lnTo>
                        <a:pt x="133" y="86"/>
                      </a:lnTo>
                      <a:lnTo>
                        <a:pt x="134" y="86"/>
                      </a:lnTo>
                      <a:lnTo>
                        <a:pt x="134" y="87"/>
                      </a:lnTo>
                      <a:lnTo>
                        <a:pt x="134" y="87"/>
                      </a:lnTo>
                      <a:lnTo>
                        <a:pt x="134" y="87"/>
                      </a:lnTo>
                      <a:lnTo>
                        <a:pt x="134" y="88"/>
                      </a:lnTo>
                      <a:lnTo>
                        <a:pt x="134" y="88"/>
                      </a:lnTo>
                      <a:lnTo>
                        <a:pt x="134" y="88"/>
                      </a:lnTo>
                      <a:lnTo>
                        <a:pt x="134" y="89"/>
                      </a:lnTo>
                      <a:lnTo>
                        <a:pt x="133" y="89"/>
                      </a:lnTo>
                      <a:lnTo>
                        <a:pt x="134" y="90"/>
                      </a:lnTo>
                      <a:lnTo>
                        <a:pt x="134" y="90"/>
                      </a:lnTo>
                      <a:lnTo>
                        <a:pt x="134" y="90"/>
                      </a:lnTo>
                      <a:lnTo>
                        <a:pt x="135" y="90"/>
                      </a:lnTo>
                      <a:lnTo>
                        <a:pt x="135" y="90"/>
                      </a:lnTo>
                      <a:lnTo>
                        <a:pt x="135" y="91"/>
                      </a:lnTo>
                      <a:lnTo>
                        <a:pt x="135" y="91"/>
                      </a:lnTo>
                      <a:lnTo>
                        <a:pt x="135" y="92"/>
                      </a:lnTo>
                      <a:lnTo>
                        <a:pt x="135" y="92"/>
                      </a:lnTo>
                      <a:lnTo>
                        <a:pt x="135" y="93"/>
                      </a:lnTo>
                      <a:lnTo>
                        <a:pt x="136" y="93"/>
                      </a:lnTo>
                      <a:lnTo>
                        <a:pt x="136" y="93"/>
                      </a:lnTo>
                      <a:lnTo>
                        <a:pt x="136" y="93"/>
                      </a:lnTo>
                      <a:lnTo>
                        <a:pt x="137" y="94"/>
                      </a:lnTo>
                      <a:lnTo>
                        <a:pt x="137" y="94"/>
                      </a:lnTo>
                      <a:lnTo>
                        <a:pt x="138" y="94"/>
                      </a:lnTo>
                      <a:lnTo>
                        <a:pt x="138" y="94"/>
                      </a:lnTo>
                      <a:lnTo>
                        <a:pt x="139" y="94"/>
                      </a:lnTo>
                      <a:lnTo>
                        <a:pt x="139" y="94"/>
                      </a:lnTo>
                      <a:lnTo>
                        <a:pt x="139" y="94"/>
                      </a:lnTo>
                      <a:lnTo>
                        <a:pt x="140" y="94"/>
                      </a:lnTo>
                      <a:lnTo>
                        <a:pt x="140" y="95"/>
                      </a:lnTo>
                      <a:lnTo>
                        <a:pt x="140" y="95"/>
                      </a:lnTo>
                      <a:lnTo>
                        <a:pt x="141" y="95"/>
                      </a:lnTo>
                      <a:lnTo>
                        <a:pt x="141" y="95"/>
                      </a:lnTo>
                      <a:lnTo>
                        <a:pt x="141" y="95"/>
                      </a:lnTo>
                      <a:lnTo>
                        <a:pt x="141" y="96"/>
                      </a:lnTo>
                      <a:lnTo>
                        <a:pt x="142" y="96"/>
                      </a:lnTo>
                      <a:lnTo>
                        <a:pt x="142" y="96"/>
                      </a:lnTo>
                      <a:lnTo>
                        <a:pt x="143" y="96"/>
                      </a:lnTo>
                      <a:lnTo>
                        <a:pt x="143" y="96"/>
                      </a:lnTo>
                      <a:lnTo>
                        <a:pt x="144" y="96"/>
                      </a:lnTo>
                      <a:lnTo>
                        <a:pt x="144" y="96"/>
                      </a:lnTo>
                      <a:lnTo>
                        <a:pt x="145" y="96"/>
                      </a:lnTo>
                      <a:lnTo>
                        <a:pt x="145" y="97"/>
                      </a:lnTo>
                      <a:lnTo>
                        <a:pt x="145" y="97"/>
                      </a:lnTo>
                      <a:lnTo>
                        <a:pt x="146" y="97"/>
                      </a:lnTo>
                      <a:lnTo>
                        <a:pt x="146" y="98"/>
                      </a:lnTo>
                      <a:lnTo>
                        <a:pt x="146" y="98"/>
                      </a:lnTo>
                      <a:lnTo>
                        <a:pt x="147" y="98"/>
                      </a:lnTo>
                      <a:lnTo>
                        <a:pt x="147" y="98"/>
                      </a:lnTo>
                      <a:lnTo>
                        <a:pt x="148" y="99"/>
                      </a:lnTo>
                      <a:lnTo>
                        <a:pt x="148" y="99"/>
                      </a:lnTo>
                      <a:lnTo>
                        <a:pt x="149" y="99"/>
                      </a:lnTo>
                      <a:lnTo>
                        <a:pt x="149" y="99"/>
                      </a:lnTo>
                      <a:lnTo>
                        <a:pt x="149" y="99"/>
                      </a:lnTo>
                      <a:lnTo>
                        <a:pt x="149" y="99"/>
                      </a:lnTo>
                      <a:lnTo>
                        <a:pt x="150" y="99"/>
                      </a:lnTo>
                      <a:lnTo>
                        <a:pt x="149" y="100"/>
                      </a:lnTo>
                      <a:lnTo>
                        <a:pt x="149" y="100"/>
                      </a:lnTo>
                      <a:lnTo>
                        <a:pt x="149" y="100"/>
                      </a:lnTo>
                      <a:lnTo>
                        <a:pt x="149" y="100"/>
                      </a:lnTo>
                      <a:lnTo>
                        <a:pt x="149" y="100"/>
                      </a:lnTo>
                      <a:lnTo>
                        <a:pt x="148" y="100"/>
                      </a:lnTo>
                      <a:lnTo>
                        <a:pt x="148" y="101"/>
                      </a:lnTo>
                      <a:lnTo>
                        <a:pt x="148" y="101"/>
                      </a:lnTo>
                      <a:lnTo>
                        <a:pt x="148" y="101"/>
                      </a:lnTo>
                      <a:lnTo>
                        <a:pt x="148" y="102"/>
                      </a:lnTo>
                      <a:lnTo>
                        <a:pt x="148" y="102"/>
                      </a:lnTo>
                      <a:lnTo>
                        <a:pt x="148" y="103"/>
                      </a:lnTo>
                      <a:lnTo>
                        <a:pt x="148" y="103"/>
                      </a:lnTo>
                      <a:lnTo>
                        <a:pt x="148" y="103"/>
                      </a:lnTo>
                      <a:lnTo>
                        <a:pt x="149" y="103"/>
                      </a:lnTo>
                      <a:lnTo>
                        <a:pt x="149" y="104"/>
                      </a:lnTo>
                      <a:lnTo>
                        <a:pt x="149" y="104"/>
                      </a:lnTo>
                      <a:lnTo>
                        <a:pt x="150" y="104"/>
                      </a:lnTo>
                      <a:lnTo>
                        <a:pt x="150" y="104"/>
                      </a:lnTo>
                      <a:lnTo>
                        <a:pt x="150" y="105"/>
                      </a:lnTo>
                      <a:lnTo>
                        <a:pt x="150" y="105"/>
                      </a:lnTo>
                      <a:lnTo>
                        <a:pt x="150" y="106"/>
                      </a:lnTo>
                      <a:lnTo>
                        <a:pt x="151" y="106"/>
                      </a:lnTo>
                      <a:lnTo>
                        <a:pt x="151" y="106"/>
                      </a:lnTo>
                      <a:lnTo>
                        <a:pt x="151" y="107"/>
                      </a:lnTo>
                      <a:lnTo>
                        <a:pt x="151" y="107"/>
                      </a:lnTo>
                      <a:lnTo>
                        <a:pt x="151" y="108"/>
                      </a:lnTo>
                      <a:lnTo>
                        <a:pt x="151" y="108"/>
                      </a:lnTo>
                      <a:lnTo>
                        <a:pt x="152" y="109"/>
                      </a:lnTo>
                      <a:lnTo>
                        <a:pt x="152" y="109"/>
                      </a:lnTo>
                      <a:lnTo>
                        <a:pt x="152" y="109"/>
                      </a:lnTo>
                      <a:lnTo>
                        <a:pt x="153" y="110"/>
                      </a:lnTo>
                      <a:lnTo>
                        <a:pt x="153" y="110"/>
                      </a:lnTo>
                      <a:lnTo>
                        <a:pt x="153" y="110"/>
                      </a:lnTo>
                      <a:lnTo>
                        <a:pt x="153" y="110"/>
                      </a:lnTo>
                      <a:lnTo>
                        <a:pt x="153" y="111"/>
                      </a:lnTo>
                      <a:lnTo>
                        <a:pt x="154" y="111"/>
                      </a:lnTo>
                      <a:lnTo>
                        <a:pt x="154" y="112"/>
                      </a:lnTo>
                      <a:lnTo>
                        <a:pt x="154" y="112"/>
                      </a:lnTo>
                      <a:lnTo>
                        <a:pt x="154" y="113"/>
                      </a:lnTo>
                      <a:lnTo>
                        <a:pt x="154" y="113"/>
                      </a:lnTo>
                      <a:lnTo>
                        <a:pt x="154" y="114"/>
                      </a:lnTo>
                      <a:lnTo>
                        <a:pt x="154" y="114"/>
                      </a:lnTo>
                      <a:lnTo>
                        <a:pt x="154" y="115"/>
                      </a:lnTo>
                      <a:lnTo>
                        <a:pt x="154" y="115"/>
                      </a:lnTo>
                      <a:lnTo>
                        <a:pt x="154" y="116"/>
                      </a:lnTo>
                      <a:lnTo>
                        <a:pt x="154" y="116"/>
                      </a:lnTo>
                      <a:lnTo>
                        <a:pt x="154" y="117"/>
                      </a:lnTo>
                      <a:lnTo>
                        <a:pt x="154" y="117"/>
                      </a:lnTo>
                      <a:lnTo>
                        <a:pt x="154" y="117"/>
                      </a:lnTo>
                      <a:lnTo>
                        <a:pt x="153" y="117"/>
                      </a:lnTo>
                      <a:lnTo>
                        <a:pt x="153" y="117"/>
                      </a:lnTo>
                      <a:lnTo>
                        <a:pt x="153" y="118"/>
                      </a:lnTo>
                      <a:lnTo>
                        <a:pt x="153" y="118"/>
                      </a:lnTo>
                      <a:lnTo>
                        <a:pt x="153" y="118"/>
                      </a:lnTo>
                      <a:lnTo>
                        <a:pt x="153" y="118"/>
                      </a:lnTo>
                      <a:lnTo>
                        <a:pt x="153" y="119"/>
                      </a:lnTo>
                      <a:lnTo>
                        <a:pt x="152" y="119"/>
                      </a:lnTo>
                      <a:lnTo>
                        <a:pt x="152" y="119"/>
                      </a:lnTo>
                      <a:lnTo>
                        <a:pt x="152" y="119"/>
                      </a:lnTo>
                      <a:lnTo>
                        <a:pt x="152" y="120"/>
                      </a:lnTo>
                      <a:lnTo>
                        <a:pt x="152" y="120"/>
                      </a:lnTo>
                      <a:lnTo>
                        <a:pt x="152" y="120"/>
                      </a:lnTo>
                      <a:lnTo>
                        <a:pt x="151" y="120"/>
                      </a:lnTo>
                      <a:lnTo>
                        <a:pt x="151" y="121"/>
                      </a:lnTo>
                      <a:lnTo>
                        <a:pt x="151" y="121"/>
                      </a:lnTo>
                      <a:lnTo>
                        <a:pt x="151" y="122"/>
                      </a:lnTo>
                      <a:lnTo>
                        <a:pt x="151" y="122"/>
                      </a:lnTo>
                      <a:lnTo>
                        <a:pt x="151" y="122"/>
                      </a:lnTo>
                      <a:lnTo>
                        <a:pt x="151" y="123"/>
                      </a:lnTo>
                      <a:lnTo>
                        <a:pt x="150" y="123"/>
                      </a:lnTo>
                      <a:lnTo>
                        <a:pt x="150" y="123"/>
                      </a:lnTo>
                      <a:lnTo>
                        <a:pt x="150" y="123"/>
                      </a:lnTo>
                      <a:lnTo>
                        <a:pt x="149" y="123"/>
                      </a:lnTo>
                      <a:lnTo>
                        <a:pt x="149" y="124"/>
                      </a:lnTo>
                      <a:lnTo>
                        <a:pt x="149" y="124"/>
                      </a:lnTo>
                      <a:lnTo>
                        <a:pt x="149" y="124"/>
                      </a:lnTo>
                      <a:lnTo>
                        <a:pt x="149" y="124"/>
                      </a:lnTo>
                      <a:lnTo>
                        <a:pt x="149" y="125"/>
                      </a:lnTo>
                      <a:lnTo>
                        <a:pt x="148" y="125"/>
                      </a:lnTo>
                      <a:lnTo>
                        <a:pt x="148" y="125"/>
                      </a:lnTo>
                      <a:lnTo>
                        <a:pt x="148" y="126"/>
                      </a:lnTo>
                      <a:lnTo>
                        <a:pt x="148" y="126"/>
                      </a:lnTo>
                      <a:lnTo>
                        <a:pt x="147" y="126"/>
                      </a:lnTo>
                      <a:lnTo>
                        <a:pt x="147" y="126"/>
                      </a:lnTo>
                      <a:lnTo>
                        <a:pt x="146" y="126"/>
                      </a:lnTo>
                      <a:lnTo>
                        <a:pt x="146" y="126"/>
                      </a:lnTo>
                      <a:lnTo>
                        <a:pt x="146" y="127"/>
                      </a:lnTo>
                      <a:lnTo>
                        <a:pt x="145" y="127"/>
                      </a:lnTo>
                      <a:lnTo>
                        <a:pt x="145" y="127"/>
                      </a:lnTo>
                      <a:lnTo>
                        <a:pt x="145" y="128"/>
                      </a:lnTo>
                      <a:lnTo>
                        <a:pt x="145" y="128"/>
                      </a:lnTo>
                      <a:lnTo>
                        <a:pt x="145" y="129"/>
                      </a:lnTo>
                      <a:lnTo>
                        <a:pt x="145" y="129"/>
                      </a:lnTo>
                      <a:lnTo>
                        <a:pt x="145" y="129"/>
                      </a:lnTo>
                      <a:lnTo>
                        <a:pt x="144" y="129"/>
                      </a:lnTo>
                      <a:lnTo>
                        <a:pt x="144" y="130"/>
                      </a:lnTo>
                      <a:lnTo>
                        <a:pt x="145" y="130"/>
                      </a:lnTo>
                      <a:lnTo>
                        <a:pt x="145" y="130"/>
                      </a:lnTo>
                      <a:lnTo>
                        <a:pt x="144" y="130"/>
                      </a:lnTo>
                      <a:lnTo>
                        <a:pt x="144" y="131"/>
                      </a:lnTo>
                      <a:lnTo>
                        <a:pt x="144" y="131"/>
                      </a:lnTo>
                      <a:lnTo>
                        <a:pt x="144" y="132"/>
                      </a:lnTo>
                      <a:lnTo>
                        <a:pt x="144" y="132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4"/>
                      </a:lnTo>
                      <a:lnTo>
                        <a:pt x="144" y="134"/>
                      </a:lnTo>
                      <a:lnTo>
                        <a:pt x="144" y="135"/>
                      </a:lnTo>
                      <a:lnTo>
                        <a:pt x="144" y="135"/>
                      </a:lnTo>
                      <a:lnTo>
                        <a:pt x="144" y="135"/>
                      </a:lnTo>
                      <a:lnTo>
                        <a:pt x="145" y="136"/>
                      </a:lnTo>
                      <a:lnTo>
                        <a:pt x="145" y="136"/>
                      </a:lnTo>
                      <a:lnTo>
                        <a:pt x="146" y="136"/>
                      </a:lnTo>
                      <a:lnTo>
                        <a:pt x="146" y="136"/>
                      </a:lnTo>
                      <a:lnTo>
                        <a:pt x="146" y="136"/>
                      </a:lnTo>
                      <a:lnTo>
                        <a:pt x="146" y="137"/>
                      </a:lnTo>
                      <a:lnTo>
                        <a:pt x="146" y="137"/>
                      </a:lnTo>
                      <a:lnTo>
                        <a:pt x="147" y="137"/>
                      </a:lnTo>
                      <a:lnTo>
                        <a:pt x="147" y="138"/>
                      </a:lnTo>
                      <a:lnTo>
                        <a:pt x="147" y="138"/>
                      </a:lnTo>
                      <a:lnTo>
                        <a:pt x="147" y="138"/>
                      </a:lnTo>
                      <a:lnTo>
                        <a:pt x="147" y="138"/>
                      </a:lnTo>
                      <a:lnTo>
                        <a:pt x="147" y="139"/>
                      </a:lnTo>
                      <a:lnTo>
                        <a:pt x="147" y="139"/>
                      </a:lnTo>
                      <a:lnTo>
                        <a:pt x="147" y="140"/>
                      </a:lnTo>
                      <a:lnTo>
                        <a:pt x="147" y="139"/>
                      </a:lnTo>
                      <a:lnTo>
                        <a:pt x="146" y="139"/>
                      </a:lnTo>
                      <a:lnTo>
                        <a:pt x="146" y="139"/>
                      </a:lnTo>
                      <a:lnTo>
                        <a:pt x="146" y="140"/>
                      </a:lnTo>
                      <a:lnTo>
                        <a:pt x="146" y="139"/>
                      </a:lnTo>
                      <a:lnTo>
                        <a:pt x="145" y="140"/>
                      </a:lnTo>
                      <a:lnTo>
                        <a:pt x="145" y="140"/>
                      </a:lnTo>
                      <a:lnTo>
                        <a:pt x="144" y="140"/>
                      </a:lnTo>
                      <a:lnTo>
                        <a:pt x="144" y="140"/>
                      </a:lnTo>
                      <a:lnTo>
                        <a:pt x="143" y="140"/>
                      </a:lnTo>
                      <a:lnTo>
                        <a:pt x="143" y="140"/>
                      </a:lnTo>
                      <a:lnTo>
                        <a:pt x="142" y="140"/>
                      </a:lnTo>
                      <a:lnTo>
                        <a:pt x="142" y="140"/>
                      </a:lnTo>
                      <a:lnTo>
                        <a:pt x="141" y="140"/>
                      </a:lnTo>
                      <a:lnTo>
                        <a:pt x="141" y="140"/>
                      </a:lnTo>
                      <a:lnTo>
                        <a:pt x="140" y="140"/>
                      </a:lnTo>
                      <a:lnTo>
                        <a:pt x="140" y="140"/>
                      </a:lnTo>
                      <a:lnTo>
                        <a:pt x="139" y="140"/>
                      </a:lnTo>
                      <a:lnTo>
                        <a:pt x="139" y="140"/>
                      </a:lnTo>
                      <a:lnTo>
                        <a:pt x="139" y="140"/>
                      </a:lnTo>
                      <a:lnTo>
                        <a:pt x="139" y="140"/>
                      </a:lnTo>
                      <a:lnTo>
                        <a:pt x="138" y="140"/>
                      </a:lnTo>
                      <a:lnTo>
                        <a:pt x="138" y="140"/>
                      </a:lnTo>
                      <a:lnTo>
                        <a:pt x="137" y="140"/>
                      </a:lnTo>
                      <a:lnTo>
                        <a:pt x="137" y="140"/>
                      </a:lnTo>
                      <a:lnTo>
                        <a:pt x="136" y="140"/>
                      </a:lnTo>
                      <a:lnTo>
                        <a:pt x="136" y="140"/>
                      </a:lnTo>
                      <a:lnTo>
                        <a:pt x="136" y="140"/>
                      </a:lnTo>
                      <a:lnTo>
                        <a:pt x="135" y="140"/>
                      </a:lnTo>
                      <a:lnTo>
                        <a:pt x="135" y="140"/>
                      </a:lnTo>
                      <a:lnTo>
                        <a:pt x="135" y="140"/>
                      </a:lnTo>
                      <a:lnTo>
                        <a:pt x="134" y="140"/>
                      </a:lnTo>
                      <a:lnTo>
                        <a:pt x="134" y="140"/>
                      </a:lnTo>
                      <a:lnTo>
                        <a:pt x="133" y="140"/>
                      </a:lnTo>
                      <a:lnTo>
                        <a:pt x="133" y="140"/>
                      </a:lnTo>
                      <a:lnTo>
                        <a:pt x="133" y="141"/>
                      </a:lnTo>
                      <a:lnTo>
                        <a:pt x="132" y="141"/>
                      </a:lnTo>
                      <a:lnTo>
                        <a:pt x="132" y="141"/>
                      </a:lnTo>
                      <a:lnTo>
                        <a:pt x="131" y="141"/>
                      </a:lnTo>
                      <a:lnTo>
                        <a:pt x="131" y="141"/>
                      </a:lnTo>
                      <a:lnTo>
                        <a:pt x="131" y="142"/>
                      </a:lnTo>
                      <a:lnTo>
                        <a:pt x="131" y="142"/>
                      </a:lnTo>
                      <a:lnTo>
                        <a:pt x="131" y="142"/>
                      </a:lnTo>
                      <a:lnTo>
                        <a:pt x="131" y="143"/>
                      </a:lnTo>
                      <a:lnTo>
                        <a:pt x="131" y="143"/>
                      </a:lnTo>
                      <a:lnTo>
                        <a:pt x="131" y="144"/>
                      </a:lnTo>
                      <a:lnTo>
                        <a:pt x="130" y="144"/>
                      </a:lnTo>
                      <a:lnTo>
                        <a:pt x="130" y="144"/>
                      </a:lnTo>
                      <a:lnTo>
                        <a:pt x="130" y="144"/>
                      </a:lnTo>
                      <a:lnTo>
                        <a:pt x="129" y="145"/>
                      </a:lnTo>
                      <a:lnTo>
                        <a:pt x="129" y="145"/>
                      </a:lnTo>
                      <a:lnTo>
                        <a:pt x="129" y="145"/>
                      </a:lnTo>
                      <a:lnTo>
                        <a:pt x="128" y="145"/>
                      </a:lnTo>
                      <a:lnTo>
                        <a:pt x="128" y="145"/>
                      </a:lnTo>
                      <a:lnTo>
                        <a:pt x="127" y="145"/>
                      </a:lnTo>
                      <a:lnTo>
                        <a:pt x="127" y="145"/>
                      </a:lnTo>
                      <a:lnTo>
                        <a:pt x="127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5" y="147"/>
                      </a:lnTo>
                      <a:lnTo>
                        <a:pt x="125" y="147"/>
                      </a:lnTo>
                      <a:lnTo>
                        <a:pt x="125" y="147"/>
                      </a:lnTo>
                      <a:lnTo>
                        <a:pt x="124" y="148"/>
                      </a:lnTo>
                      <a:lnTo>
                        <a:pt x="124" y="148"/>
                      </a:lnTo>
                      <a:lnTo>
                        <a:pt x="123" y="148"/>
                      </a:lnTo>
                      <a:lnTo>
                        <a:pt x="123" y="148"/>
                      </a:lnTo>
                      <a:lnTo>
                        <a:pt x="123" y="148"/>
                      </a:lnTo>
                      <a:lnTo>
                        <a:pt x="122" y="148"/>
                      </a:lnTo>
                      <a:lnTo>
                        <a:pt x="122" y="149"/>
                      </a:lnTo>
                      <a:lnTo>
                        <a:pt x="122" y="149"/>
                      </a:lnTo>
                      <a:lnTo>
                        <a:pt x="122" y="150"/>
                      </a:lnTo>
                      <a:lnTo>
                        <a:pt x="122" y="150"/>
                      </a:lnTo>
                      <a:lnTo>
                        <a:pt x="122" y="150"/>
                      </a:lnTo>
                      <a:lnTo>
                        <a:pt x="122" y="151"/>
                      </a:lnTo>
                      <a:lnTo>
                        <a:pt x="122" y="151"/>
                      </a:lnTo>
                      <a:lnTo>
                        <a:pt x="122" y="151"/>
                      </a:lnTo>
                      <a:lnTo>
                        <a:pt x="122" y="152"/>
                      </a:lnTo>
                      <a:lnTo>
                        <a:pt x="121" y="152"/>
                      </a:lnTo>
                      <a:lnTo>
                        <a:pt x="121" y="153"/>
                      </a:lnTo>
                      <a:lnTo>
                        <a:pt x="121" y="153"/>
                      </a:lnTo>
                      <a:lnTo>
                        <a:pt x="121" y="153"/>
                      </a:lnTo>
                      <a:lnTo>
                        <a:pt x="120" y="153"/>
                      </a:lnTo>
                      <a:lnTo>
                        <a:pt x="120" y="154"/>
                      </a:lnTo>
                      <a:lnTo>
                        <a:pt x="120" y="154"/>
                      </a:lnTo>
                      <a:lnTo>
                        <a:pt x="120" y="154"/>
                      </a:lnTo>
                      <a:lnTo>
                        <a:pt x="120" y="155"/>
                      </a:lnTo>
                      <a:lnTo>
                        <a:pt x="120" y="155"/>
                      </a:lnTo>
                      <a:lnTo>
                        <a:pt x="120" y="155"/>
                      </a:lnTo>
                      <a:lnTo>
                        <a:pt x="120" y="156"/>
                      </a:lnTo>
                      <a:lnTo>
                        <a:pt x="120" y="156"/>
                      </a:lnTo>
                      <a:lnTo>
                        <a:pt x="119" y="156"/>
                      </a:lnTo>
                      <a:lnTo>
                        <a:pt x="119" y="156"/>
                      </a:lnTo>
                      <a:lnTo>
                        <a:pt x="119" y="156"/>
                      </a:lnTo>
                      <a:lnTo>
                        <a:pt x="119" y="155"/>
                      </a:lnTo>
                      <a:lnTo>
                        <a:pt x="119" y="155"/>
                      </a:lnTo>
                      <a:lnTo>
                        <a:pt x="118" y="155"/>
                      </a:lnTo>
                      <a:lnTo>
                        <a:pt x="118" y="155"/>
                      </a:lnTo>
                      <a:lnTo>
                        <a:pt x="117" y="155"/>
                      </a:lnTo>
                      <a:lnTo>
                        <a:pt x="117" y="156"/>
                      </a:lnTo>
                      <a:lnTo>
                        <a:pt x="117" y="156"/>
                      </a:lnTo>
                      <a:lnTo>
                        <a:pt x="116" y="156"/>
                      </a:lnTo>
                      <a:lnTo>
                        <a:pt x="116" y="155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5" y="156"/>
                      </a:lnTo>
                      <a:lnTo>
                        <a:pt x="115" y="156"/>
                      </a:lnTo>
                      <a:lnTo>
                        <a:pt x="114" y="156"/>
                      </a:lnTo>
                      <a:lnTo>
                        <a:pt x="114" y="156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3" y="156"/>
                      </a:lnTo>
                      <a:lnTo>
                        <a:pt x="112" y="156"/>
                      </a:lnTo>
                      <a:lnTo>
                        <a:pt x="112" y="156"/>
                      </a:lnTo>
                      <a:lnTo>
                        <a:pt x="111" y="156"/>
                      </a:lnTo>
                      <a:lnTo>
                        <a:pt x="111" y="157"/>
                      </a:lnTo>
                      <a:lnTo>
                        <a:pt x="111" y="157"/>
                      </a:lnTo>
                      <a:lnTo>
                        <a:pt x="110" y="157"/>
                      </a:lnTo>
                      <a:lnTo>
                        <a:pt x="110" y="157"/>
                      </a:lnTo>
                      <a:lnTo>
                        <a:pt x="110" y="157"/>
                      </a:lnTo>
                      <a:lnTo>
                        <a:pt x="109" y="158"/>
                      </a:lnTo>
                      <a:lnTo>
                        <a:pt x="109" y="158"/>
                      </a:lnTo>
                      <a:lnTo>
                        <a:pt x="109" y="158"/>
                      </a:lnTo>
                      <a:lnTo>
                        <a:pt x="109" y="158"/>
                      </a:lnTo>
                      <a:lnTo>
                        <a:pt x="108" y="159"/>
                      </a:lnTo>
                      <a:lnTo>
                        <a:pt x="108" y="159"/>
                      </a:lnTo>
                      <a:lnTo>
                        <a:pt x="108" y="159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7" y="160"/>
                      </a:lnTo>
                      <a:lnTo>
                        <a:pt x="107" y="160"/>
                      </a:lnTo>
                      <a:lnTo>
                        <a:pt x="107" y="160"/>
                      </a:lnTo>
                      <a:lnTo>
                        <a:pt x="107" y="160"/>
                      </a:lnTo>
                      <a:lnTo>
                        <a:pt x="107" y="161"/>
                      </a:lnTo>
                      <a:lnTo>
                        <a:pt x="107" y="161"/>
                      </a:lnTo>
                      <a:lnTo>
                        <a:pt x="107" y="161"/>
                      </a:lnTo>
                      <a:lnTo>
                        <a:pt x="106" y="161"/>
                      </a:lnTo>
                      <a:lnTo>
                        <a:pt x="106" y="162"/>
                      </a:lnTo>
                      <a:lnTo>
                        <a:pt x="106" y="162"/>
                      </a:lnTo>
                      <a:lnTo>
                        <a:pt x="106" y="163"/>
                      </a:lnTo>
                      <a:lnTo>
                        <a:pt x="106" y="163"/>
                      </a:lnTo>
                      <a:lnTo>
                        <a:pt x="105" y="163"/>
                      </a:lnTo>
                      <a:lnTo>
                        <a:pt x="105" y="163"/>
                      </a:lnTo>
                      <a:lnTo>
                        <a:pt x="104" y="163"/>
                      </a:lnTo>
                      <a:lnTo>
                        <a:pt x="104" y="163"/>
                      </a:lnTo>
                      <a:lnTo>
                        <a:pt x="103" y="163"/>
                      </a:lnTo>
                      <a:lnTo>
                        <a:pt x="103" y="162"/>
                      </a:lnTo>
                      <a:lnTo>
                        <a:pt x="103" y="162"/>
                      </a:lnTo>
                      <a:lnTo>
                        <a:pt x="102" y="162"/>
                      </a:lnTo>
                      <a:lnTo>
                        <a:pt x="102" y="162"/>
                      </a:lnTo>
                      <a:lnTo>
                        <a:pt x="101" y="162"/>
                      </a:lnTo>
                      <a:lnTo>
                        <a:pt x="101" y="162"/>
                      </a:lnTo>
                      <a:lnTo>
                        <a:pt x="101" y="162"/>
                      </a:lnTo>
                      <a:lnTo>
                        <a:pt x="100" y="162"/>
                      </a:lnTo>
                      <a:lnTo>
                        <a:pt x="100" y="162"/>
                      </a:lnTo>
                      <a:lnTo>
                        <a:pt x="99" y="162"/>
                      </a:lnTo>
                      <a:lnTo>
                        <a:pt x="99" y="162"/>
                      </a:lnTo>
                      <a:lnTo>
                        <a:pt x="99" y="161"/>
                      </a:lnTo>
                      <a:lnTo>
                        <a:pt x="99" y="161"/>
                      </a:lnTo>
                      <a:lnTo>
                        <a:pt x="98" y="161"/>
                      </a:lnTo>
                      <a:lnTo>
                        <a:pt x="98" y="162"/>
                      </a:lnTo>
                      <a:lnTo>
                        <a:pt x="98" y="162"/>
                      </a:lnTo>
                      <a:lnTo>
                        <a:pt x="98" y="163"/>
                      </a:lnTo>
                      <a:lnTo>
                        <a:pt x="97" y="163"/>
                      </a:lnTo>
                      <a:lnTo>
                        <a:pt x="97" y="163"/>
                      </a:lnTo>
                      <a:lnTo>
                        <a:pt x="97" y="163"/>
                      </a:lnTo>
                      <a:lnTo>
                        <a:pt x="97" y="163"/>
                      </a:lnTo>
                      <a:lnTo>
                        <a:pt x="96" y="164"/>
                      </a:lnTo>
                      <a:lnTo>
                        <a:pt x="96" y="165"/>
                      </a:lnTo>
                      <a:lnTo>
                        <a:pt x="96" y="165"/>
                      </a:lnTo>
                      <a:lnTo>
                        <a:pt x="96" y="166"/>
                      </a:lnTo>
                      <a:lnTo>
                        <a:pt x="96" y="166"/>
                      </a:lnTo>
                      <a:lnTo>
                        <a:pt x="96" y="167"/>
                      </a:lnTo>
                      <a:lnTo>
                        <a:pt x="96" y="167"/>
                      </a:lnTo>
                      <a:lnTo>
                        <a:pt x="96" y="167"/>
                      </a:lnTo>
                      <a:lnTo>
                        <a:pt x="96" y="168"/>
                      </a:lnTo>
                      <a:lnTo>
                        <a:pt x="95" y="168"/>
                      </a:lnTo>
                      <a:lnTo>
                        <a:pt x="95" y="169"/>
                      </a:lnTo>
                      <a:lnTo>
                        <a:pt x="95" y="169"/>
                      </a:lnTo>
                      <a:lnTo>
                        <a:pt x="94" y="169"/>
                      </a:lnTo>
                      <a:lnTo>
                        <a:pt x="94" y="168"/>
                      </a:lnTo>
                      <a:lnTo>
                        <a:pt x="94" y="168"/>
                      </a:lnTo>
                      <a:lnTo>
                        <a:pt x="94" y="169"/>
                      </a:lnTo>
                      <a:lnTo>
                        <a:pt x="93" y="169"/>
                      </a:lnTo>
                      <a:lnTo>
                        <a:pt x="93" y="169"/>
                      </a:lnTo>
                      <a:lnTo>
                        <a:pt x="92" y="169"/>
                      </a:lnTo>
                      <a:lnTo>
                        <a:pt x="92" y="170"/>
                      </a:lnTo>
                      <a:lnTo>
                        <a:pt x="92" y="170"/>
                      </a:lnTo>
                      <a:lnTo>
                        <a:pt x="92" y="169"/>
                      </a:lnTo>
                      <a:lnTo>
                        <a:pt x="92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1" y="170"/>
                      </a:lnTo>
                      <a:lnTo>
                        <a:pt x="90" y="170"/>
                      </a:lnTo>
                      <a:lnTo>
                        <a:pt x="90" y="170"/>
                      </a:lnTo>
                      <a:lnTo>
                        <a:pt x="90" y="170"/>
                      </a:lnTo>
                      <a:lnTo>
                        <a:pt x="90" y="170"/>
                      </a:lnTo>
                      <a:lnTo>
                        <a:pt x="89" y="170"/>
                      </a:lnTo>
                      <a:lnTo>
                        <a:pt x="89" y="170"/>
                      </a:lnTo>
                      <a:lnTo>
                        <a:pt x="89" y="169"/>
                      </a:lnTo>
                      <a:lnTo>
                        <a:pt x="88" y="169"/>
                      </a:lnTo>
                      <a:lnTo>
                        <a:pt x="88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6" y="169"/>
                      </a:lnTo>
                      <a:lnTo>
                        <a:pt x="86" y="169"/>
                      </a:lnTo>
                      <a:lnTo>
                        <a:pt x="85" y="169"/>
                      </a:lnTo>
                      <a:lnTo>
                        <a:pt x="85" y="169"/>
                      </a:lnTo>
                      <a:lnTo>
                        <a:pt x="84" y="169"/>
                      </a:lnTo>
                      <a:lnTo>
                        <a:pt x="84" y="169"/>
                      </a:lnTo>
                      <a:lnTo>
                        <a:pt x="84" y="169"/>
                      </a:lnTo>
                      <a:lnTo>
                        <a:pt x="84" y="169"/>
                      </a:lnTo>
                      <a:lnTo>
                        <a:pt x="83" y="169"/>
                      </a:lnTo>
                      <a:lnTo>
                        <a:pt x="83" y="169"/>
                      </a:lnTo>
                      <a:lnTo>
                        <a:pt x="83" y="170"/>
                      </a:lnTo>
                      <a:lnTo>
                        <a:pt x="82" y="170"/>
                      </a:lnTo>
                      <a:lnTo>
                        <a:pt x="82" y="169"/>
                      </a:lnTo>
                      <a:lnTo>
                        <a:pt x="81" y="169"/>
                      </a:lnTo>
                      <a:lnTo>
                        <a:pt x="81" y="169"/>
                      </a:lnTo>
                      <a:lnTo>
                        <a:pt x="80" y="169"/>
                      </a:lnTo>
                      <a:lnTo>
                        <a:pt x="80" y="169"/>
                      </a:lnTo>
                      <a:lnTo>
                        <a:pt x="80" y="170"/>
                      </a:lnTo>
                      <a:lnTo>
                        <a:pt x="79" y="170"/>
                      </a:lnTo>
                      <a:lnTo>
                        <a:pt x="78" y="170"/>
                      </a:lnTo>
                      <a:lnTo>
                        <a:pt x="78" y="170"/>
                      </a:lnTo>
                      <a:lnTo>
                        <a:pt x="78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7" y="170"/>
                      </a:lnTo>
                      <a:lnTo>
                        <a:pt x="76" y="169"/>
                      </a:lnTo>
                      <a:lnTo>
                        <a:pt x="76" y="169"/>
                      </a:lnTo>
                      <a:lnTo>
                        <a:pt x="75" y="168"/>
                      </a:lnTo>
                      <a:lnTo>
                        <a:pt x="75" y="168"/>
                      </a:lnTo>
                      <a:lnTo>
                        <a:pt x="75" y="168"/>
                      </a:lnTo>
                      <a:lnTo>
                        <a:pt x="75" y="167"/>
                      </a:lnTo>
                      <a:lnTo>
                        <a:pt x="75" y="166"/>
                      </a:lnTo>
                      <a:lnTo>
                        <a:pt x="74" y="166"/>
                      </a:lnTo>
                      <a:lnTo>
                        <a:pt x="74" y="166"/>
                      </a:lnTo>
                      <a:lnTo>
                        <a:pt x="74" y="166"/>
                      </a:lnTo>
                      <a:lnTo>
                        <a:pt x="73" y="166"/>
                      </a:lnTo>
                      <a:lnTo>
                        <a:pt x="73" y="165"/>
                      </a:lnTo>
                      <a:lnTo>
                        <a:pt x="73" y="165"/>
                      </a:lnTo>
                      <a:lnTo>
                        <a:pt x="73" y="164"/>
                      </a:lnTo>
                      <a:lnTo>
                        <a:pt x="72" y="164"/>
                      </a:lnTo>
                      <a:lnTo>
                        <a:pt x="73" y="164"/>
                      </a:lnTo>
                      <a:lnTo>
                        <a:pt x="72" y="164"/>
                      </a:lnTo>
                      <a:lnTo>
                        <a:pt x="72" y="163"/>
                      </a:lnTo>
                      <a:lnTo>
                        <a:pt x="72" y="163"/>
                      </a:lnTo>
                      <a:lnTo>
                        <a:pt x="72" y="163"/>
                      </a:lnTo>
                      <a:lnTo>
                        <a:pt x="71" y="163"/>
                      </a:lnTo>
                      <a:lnTo>
                        <a:pt x="71" y="164"/>
                      </a:lnTo>
                      <a:lnTo>
                        <a:pt x="70" y="164"/>
                      </a:lnTo>
                      <a:lnTo>
                        <a:pt x="70" y="164"/>
                      </a:lnTo>
                      <a:lnTo>
                        <a:pt x="69" y="163"/>
                      </a:lnTo>
                      <a:lnTo>
                        <a:pt x="69" y="164"/>
                      </a:lnTo>
                      <a:lnTo>
                        <a:pt x="69" y="163"/>
                      </a:lnTo>
                      <a:lnTo>
                        <a:pt x="69" y="164"/>
                      </a:lnTo>
                      <a:lnTo>
                        <a:pt x="69" y="163"/>
                      </a:lnTo>
                      <a:lnTo>
                        <a:pt x="68" y="164"/>
                      </a:lnTo>
                      <a:lnTo>
                        <a:pt x="68" y="164"/>
                      </a:lnTo>
                      <a:lnTo>
                        <a:pt x="68" y="164"/>
                      </a:lnTo>
                      <a:lnTo>
                        <a:pt x="67" y="164"/>
                      </a:lnTo>
                      <a:lnTo>
                        <a:pt x="67" y="164"/>
                      </a:lnTo>
                      <a:lnTo>
                        <a:pt x="67" y="163"/>
                      </a:lnTo>
                      <a:lnTo>
                        <a:pt x="67" y="163"/>
                      </a:lnTo>
                      <a:lnTo>
                        <a:pt x="67" y="163"/>
                      </a:lnTo>
                      <a:lnTo>
                        <a:pt x="67" y="162"/>
                      </a:lnTo>
                      <a:lnTo>
                        <a:pt x="67" y="162"/>
                      </a:lnTo>
                      <a:lnTo>
                        <a:pt x="67" y="161"/>
                      </a:lnTo>
                      <a:lnTo>
                        <a:pt x="67" y="161"/>
                      </a:lnTo>
                      <a:lnTo>
                        <a:pt x="66" y="161"/>
                      </a:lnTo>
                      <a:lnTo>
                        <a:pt x="66" y="161"/>
                      </a:lnTo>
                      <a:lnTo>
                        <a:pt x="66" y="161"/>
                      </a:lnTo>
                      <a:lnTo>
                        <a:pt x="65" y="161"/>
                      </a:lnTo>
                      <a:lnTo>
                        <a:pt x="65" y="161"/>
                      </a:lnTo>
                      <a:lnTo>
                        <a:pt x="65" y="161"/>
                      </a:lnTo>
                      <a:lnTo>
                        <a:pt x="65" y="161"/>
                      </a:lnTo>
                      <a:lnTo>
                        <a:pt x="64" y="161"/>
                      </a:lnTo>
                      <a:lnTo>
                        <a:pt x="64" y="160"/>
                      </a:lnTo>
                      <a:lnTo>
                        <a:pt x="64" y="160"/>
                      </a:lnTo>
                      <a:lnTo>
                        <a:pt x="65" y="160"/>
                      </a:lnTo>
                      <a:lnTo>
                        <a:pt x="65" y="160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9"/>
                      </a:lnTo>
                      <a:lnTo>
                        <a:pt x="65" y="158"/>
                      </a:lnTo>
                      <a:lnTo>
                        <a:pt x="64" y="158"/>
                      </a:lnTo>
                      <a:lnTo>
                        <a:pt x="64" y="158"/>
                      </a:lnTo>
                      <a:lnTo>
                        <a:pt x="63" y="157"/>
                      </a:lnTo>
                      <a:lnTo>
                        <a:pt x="62" y="157"/>
                      </a:lnTo>
                      <a:lnTo>
                        <a:pt x="62" y="157"/>
                      </a:lnTo>
                      <a:lnTo>
                        <a:pt x="62" y="157"/>
                      </a:lnTo>
                      <a:lnTo>
                        <a:pt x="62" y="156"/>
                      </a:lnTo>
                      <a:lnTo>
                        <a:pt x="62" y="156"/>
                      </a:lnTo>
                      <a:lnTo>
                        <a:pt x="62" y="155"/>
                      </a:lnTo>
                      <a:lnTo>
                        <a:pt x="62" y="155"/>
                      </a:lnTo>
                      <a:lnTo>
                        <a:pt x="61" y="155"/>
                      </a:lnTo>
                      <a:lnTo>
                        <a:pt x="61" y="154"/>
                      </a:lnTo>
                      <a:lnTo>
                        <a:pt x="61" y="154"/>
                      </a:lnTo>
                      <a:lnTo>
                        <a:pt x="61" y="154"/>
                      </a:lnTo>
                      <a:lnTo>
                        <a:pt x="61" y="153"/>
                      </a:lnTo>
                      <a:lnTo>
                        <a:pt x="61" y="154"/>
                      </a:lnTo>
                      <a:lnTo>
                        <a:pt x="61" y="153"/>
                      </a:lnTo>
                      <a:lnTo>
                        <a:pt x="60" y="153"/>
                      </a:lnTo>
                      <a:lnTo>
                        <a:pt x="60" y="153"/>
                      </a:lnTo>
                      <a:lnTo>
                        <a:pt x="60" y="152"/>
                      </a:lnTo>
                      <a:lnTo>
                        <a:pt x="60" y="152"/>
                      </a:lnTo>
                      <a:lnTo>
                        <a:pt x="60" y="152"/>
                      </a:lnTo>
                      <a:lnTo>
                        <a:pt x="59" y="152"/>
                      </a:lnTo>
                      <a:lnTo>
                        <a:pt x="59" y="152"/>
                      </a:lnTo>
                      <a:lnTo>
                        <a:pt x="59" y="152"/>
                      </a:lnTo>
                      <a:lnTo>
                        <a:pt x="58" y="152"/>
                      </a:lnTo>
                      <a:lnTo>
                        <a:pt x="58" y="152"/>
                      </a:lnTo>
                      <a:lnTo>
                        <a:pt x="57" y="152"/>
                      </a:lnTo>
                      <a:lnTo>
                        <a:pt x="57" y="152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3"/>
                      </a:lnTo>
                      <a:lnTo>
                        <a:pt x="57" y="154"/>
                      </a:lnTo>
                      <a:lnTo>
                        <a:pt x="57" y="154"/>
                      </a:lnTo>
                      <a:lnTo>
                        <a:pt x="57" y="154"/>
                      </a:lnTo>
                      <a:lnTo>
                        <a:pt x="57" y="154"/>
                      </a:lnTo>
                      <a:lnTo>
                        <a:pt x="57" y="155"/>
                      </a:lnTo>
                      <a:lnTo>
                        <a:pt x="56" y="155"/>
                      </a:lnTo>
                      <a:lnTo>
                        <a:pt x="57" y="155"/>
                      </a:lnTo>
                      <a:lnTo>
                        <a:pt x="56" y="156"/>
                      </a:lnTo>
                      <a:lnTo>
                        <a:pt x="56" y="156"/>
                      </a:lnTo>
                      <a:lnTo>
                        <a:pt x="56" y="156"/>
                      </a:lnTo>
                      <a:lnTo>
                        <a:pt x="56" y="156"/>
                      </a:lnTo>
                      <a:lnTo>
                        <a:pt x="55" y="156"/>
                      </a:lnTo>
                      <a:lnTo>
                        <a:pt x="55" y="157"/>
                      </a:lnTo>
                      <a:lnTo>
                        <a:pt x="54" y="157"/>
                      </a:lnTo>
                      <a:lnTo>
                        <a:pt x="54" y="157"/>
                      </a:lnTo>
                      <a:lnTo>
                        <a:pt x="54" y="158"/>
                      </a:lnTo>
                      <a:lnTo>
                        <a:pt x="54" y="158"/>
                      </a:lnTo>
                      <a:lnTo>
                        <a:pt x="54" y="158"/>
                      </a:lnTo>
                      <a:lnTo>
                        <a:pt x="54" y="158"/>
                      </a:lnTo>
                      <a:lnTo>
                        <a:pt x="54" y="159"/>
                      </a:lnTo>
                      <a:lnTo>
                        <a:pt x="54" y="159"/>
                      </a:lnTo>
                      <a:lnTo>
                        <a:pt x="54" y="159"/>
                      </a:lnTo>
                      <a:lnTo>
                        <a:pt x="54" y="159"/>
                      </a:lnTo>
                      <a:lnTo>
                        <a:pt x="53" y="159"/>
                      </a:lnTo>
                      <a:lnTo>
                        <a:pt x="53" y="159"/>
                      </a:lnTo>
                      <a:lnTo>
                        <a:pt x="52" y="159"/>
                      </a:lnTo>
                      <a:lnTo>
                        <a:pt x="52" y="159"/>
                      </a:lnTo>
                      <a:lnTo>
                        <a:pt x="52" y="158"/>
                      </a:lnTo>
                      <a:lnTo>
                        <a:pt x="51" y="158"/>
                      </a:lnTo>
                      <a:lnTo>
                        <a:pt x="51" y="158"/>
                      </a:lnTo>
                      <a:lnTo>
                        <a:pt x="51" y="158"/>
                      </a:lnTo>
                      <a:lnTo>
                        <a:pt x="51" y="157"/>
                      </a:lnTo>
                      <a:lnTo>
                        <a:pt x="50" y="157"/>
                      </a:lnTo>
                      <a:lnTo>
                        <a:pt x="50" y="157"/>
                      </a:lnTo>
                      <a:lnTo>
                        <a:pt x="50" y="157"/>
                      </a:lnTo>
                      <a:lnTo>
                        <a:pt x="50" y="157"/>
                      </a:lnTo>
                      <a:lnTo>
                        <a:pt x="49" y="157"/>
                      </a:lnTo>
                      <a:lnTo>
                        <a:pt x="49" y="156"/>
                      </a:lnTo>
                      <a:lnTo>
                        <a:pt x="49" y="156"/>
                      </a:lnTo>
                      <a:lnTo>
                        <a:pt x="49" y="157"/>
                      </a:lnTo>
                      <a:lnTo>
                        <a:pt x="48" y="157"/>
                      </a:lnTo>
                      <a:lnTo>
                        <a:pt x="48" y="156"/>
                      </a:lnTo>
                      <a:lnTo>
                        <a:pt x="48" y="156"/>
                      </a:lnTo>
                      <a:lnTo>
                        <a:pt x="48" y="156"/>
                      </a:lnTo>
                      <a:lnTo>
                        <a:pt x="47" y="156"/>
                      </a:lnTo>
                      <a:lnTo>
                        <a:pt x="47" y="155"/>
                      </a:lnTo>
                      <a:lnTo>
                        <a:pt x="46" y="156"/>
                      </a:lnTo>
                      <a:lnTo>
                        <a:pt x="46" y="155"/>
                      </a:lnTo>
                      <a:lnTo>
                        <a:pt x="46" y="155"/>
                      </a:lnTo>
                      <a:lnTo>
                        <a:pt x="45" y="155"/>
                      </a:lnTo>
                      <a:lnTo>
                        <a:pt x="45" y="155"/>
                      </a:lnTo>
                      <a:lnTo>
                        <a:pt x="45" y="155"/>
                      </a:lnTo>
                      <a:lnTo>
                        <a:pt x="45" y="154"/>
                      </a:lnTo>
                      <a:lnTo>
                        <a:pt x="44" y="154"/>
                      </a:lnTo>
                      <a:lnTo>
                        <a:pt x="44" y="154"/>
                      </a:lnTo>
                      <a:lnTo>
                        <a:pt x="43" y="154"/>
                      </a:lnTo>
                      <a:lnTo>
                        <a:pt x="43" y="153"/>
                      </a:lnTo>
                      <a:lnTo>
                        <a:pt x="43" y="153"/>
                      </a:lnTo>
                      <a:lnTo>
                        <a:pt x="43" y="152"/>
                      </a:lnTo>
                      <a:lnTo>
                        <a:pt x="43" y="152"/>
                      </a:lnTo>
                      <a:lnTo>
                        <a:pt x="42" y="152"/>
                      </a:lnTo>
                      <a:lnTo>
                        <a:pt x="42" y="152"/>
                      </a:lnTo>
                      <a:lnTo>
                        <a:pt x="41" y="152"/>
                      </a:lnTo>
                      <a:lnTo>
                        <a:pt x="41" y="152"/>
                      </a:lnTo>
                      <a:lnTo>
                        <a:pt x="41" y="151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39" y="151"/>
                      </a:lnTo>
                      <a:lnTo>
                        <a:pt x="39" y="151"/>
                      </a:lnTo>
                      <a:lnTo>
                        <a:pt x="39" y="151"/>
                      </a:lnTo>
                      <a:lnTo>
                        <a:pt x="38" y="151"/>
                      </a:lnTo>
                      <a:lnTo>
                        <a:pt x="38" y="151"/>
                      </a:lnTo>
                      <a:lnTo>
                        <a:pt x="36" y="151"/>
                      </a:lnTo>
                      <a:lnTo>
                        <a:pt x="36" y="151"/>
                      </a:lnTo>
                      <a:lnTo>
                        <a:pt x="36" y="151"/>
                      </a:lnTo>
                      <a:lnTo>
                        <a:pt x="36" y="151"/>
                      </a:lnTo>
                      <a:lnTo>
                        <a:pt x="36" y="151"/>
                      </a:lnTo>
                      <a:lnTo>
                        <a:pt x="35" y="150"/>
                      </a:lnTo>
                      <a:lnTo>
                        <a:pt x="35" y="150"/>
                      </a:lnTo>
                      <a:lnTo>
                        <a:pt x="35" y="150"/>
                      </a:lnTo>
                      <a:lnTo>
                        <a:pt x="35" y="150"/>
                      </a:lnTo>
                      <a:lnTo>
                        <a:pt x="35" y="149"/>
                      </a:lnTo>
                      <a:lnTo>
                        <a:pt x="35" y="149"/>
                      </a:lnTo>
                      <a:lnTo>
                        <a:pt x="35" y="148"/>
                      </a:lnTo>
                      <a:lnTo>
                        <a:pt x="35" y="148"/>
                      </a:lnTo>
                      <a:lnTo>
                        <a:pt x="35" y="147"/>
                      </a:lnTo>
                      <a:lnTo>
                        <a:pt x="35" y="147"/>
                      </a:lnTo>
                      <a:lnTo>
                        <a:pt x="34" y="147"/>
                      </a:lnTo>
                      <a:lnTo>
                        <a:pt x="34" y="146"/>
                      </a:lnTo>
                      <a:lnTo>
                        <a:pt x="34" y="146"/>
                      </a:lnTo>
                      <a:lnTo>
                        <a:pt x="34" y="145"/>
                      </a:lnTo>
                      <a:lnTo>
                        <a:pt x="34" y="145"/>
                      </a:lnTo>
                      <a:lnTo>
                        <a:pt x="34" y="145"/>
                      </a:lnTo>
                      <a:lnTo>
                        <a:pt x="33" y="145"/>
                      </a:lnTo>
                      <a:lnTo>
                        <a:pt x="33" y="144"/>
                      </a:lnTo>
                      <a:lnTo>
                        <a:pt x="33" y="144"/>
                      </a:lnTo>
                      <a:lnTo>
                        <a:pt x="33" y="145"/>
                      </a:lnTo>
                      <a:lnTo>
                        <a:pt x="32" y="145"/>
                      </a:lnTo>
                      <a:lnTo>
                        <a:pt x="32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1" y="144"/>
                      </a:lnTo>
                      <a:lnTo>
                        <a:pt x="30" y="143"/>
                      </a:lnTo>
                      <a:lnTo>
                        <a:pt x="31" y="143"/>
                      </a:lnTo>
                      <a:lnTo>
                        <a:pt x="31" y="143"/>
                      </a:lnTo>
                      <a:lnTo>
                        <a:pt x="32" y="143"/>
                      </a:lnTo>
                      <a:lnTo>
                        <a:pt x="32" y="143"/>
                      </a:lnTo>
                      <a:lnTo>
                        <a:pt x="32" y="142"/>
                      </a:lnTo>
                      <a:lnTo>
                        <a:pt x="32" y="142"/>
                      </a:lnTo>
                      <a:lnTo>
                        <a:pt x="32" y="142"/>
                      </a:lnTo>
                      <a:lnTo>
                        <a:pt x="31" y="142"/>
                      </a:lnTo>
                      <a:lnTo>
                        <a:pt x="31" y="141"/>
                      </a:lnTo>
                      <a:lnTo>
                        <a:pt x="30" y="141"/>
                      </a:lnTo>
                      <a:lnTo>
                        <a:pt x="30" y="141"/>
                      </a:lnTo>
                      <a:lnTo>
                        <a:pt x="30" y="141"/>
                      </a:lnTo>
                      <a:lnTo>
                        <a:pt x="30" y="141"/>
                      </a:lnTo>
                      <a:lnTo>
                        <a:pt x="30" y="141"/>
                      </a:lnTo>
                      <a:lnTo>
                        <a:pt x="30" y="140"/>
                      </a:lnTo>
                      <a:lnTo>
                        <a:pt x="30" y="140"/>
                      </a:lnTo>
                      <a:lnTo>
                        <a:pt x="31" y="140"/>
                      </a:lnTo>
                      <a:lnTo>
                        <a:pt x="30" y="140"/>
                      </a:lnTo>
                      <a:lnTo>
                        <a:pt x="30" y="140"/>
                      </a:lnTo>
                      <a:lnTo>
                        <a:pt x="30" y="139"/>
                      </a:lnTo>
                      <a:lnTo>
                        <a:pt x="29" y="140"/>
                      </a:lnTo>
                      <a:lnTo>
                        <a:pt x="29" y="140"/>
                      </a:lnTo>
                      <a:lnTo>
                        <a:pt x="29" y="139"/>
                      </a:lnTo>
                      <a:lnTo>
                        <a:pt x="29" y="140"/>
                      </a:lnTo>
                      <a:lnTo>
                        <a:pt x="28" y="140"/>
                      </a:lnTo>
                      <a:lnTo>
                        <a:pt x="28" y="140"/>
                      </a:lnTo>
                      <a:lnTo>
                        <a:pt x="28" y="140"/>
                      </a:lnTo>
                      <a:lnTo>
                        <a:pt x="27" y="140"/>
                      </a:lnTo>
                      <a:lnTo>
                        <a:pt x="27" y="139"/>
                      </a:lnTo>
                      <a:lnTo>
                        <a:pt x="27" y="139"/>
                      </a:lnTo>
                      <a:lnTo>
                        <a:pt x="27" y="139"/>
                      </a:lnTo>
                      <a:lnTo>
                        <a:pt x="26" y="139"/>
                      </a:lnTo>
                      <a:lnTo>
                        <a:pt x="26" y="138"/>
                      </a:lnTo>
                      <a:lnTo>
                        <a:pt x="26" y="138"/>
                      </a:lnTo>
                      <a:lnTo>
                        <a:pt x="25" y="138"/>
                      </a:lnTo>
                      <a:lnTo>
                        <a:pt x="25" y="138"/>
                      </a:lnTo>
                      <a:lnTo>
                        <a:pt x="25" y="137"/>
                      </a:lnTo>
                      <a:lnTo>
                        <a:pt x="26" y="137"/>
                      </a:lnTo>
                      <a:lnTo>
                        <a:pt x="26" y="137"/>
                      </a:lnTo>
                      <a:lnTo>
                        <a:pt x="26" y="137"/>
                      </a:lnTo>
                      <a:lnTo>
                        <a:pt x="26" y="136"/>
                      </a:lnTo>
                      <a:lnTo>
                        <a:pt x="27" y="136"/>
                      </a:lnTo>
                      <a:lnTo>
                        <a:pt x="26" y="136"/>
                      </a:lnTo>
                      <a:lnTo>
                        <a:pt x="26" y="135"/>
                      </a:lnTo>
                      <a:lnTo>
                        <a:pt x="26" y="135"/>
                      </a:lnTo>
                      <a:lnTo>
                        <a:pt x="26" y="135"/>
                      </a:lnTo>
                      <a:lnTo>
                        <a:pt x="26" y="135"/>
                      </a:lnTo>
                      <a:lnTo>
                        <a:pt x="26" y="134"/>
                      </a:lnTo>
                      <a:lnTo>
                        <a:pt x="27" y="134"/>
                      </a:lnTo>
                      <a:lnTo>
                        <a:pt x="26" y="134"/>
                      </a:lnTo>
                      <a:lnTo>
                        <a:pt x="27" y="134"/>
                      </a:lnTo>
                      <a:lnTo>
                        <a:pt x="27" y="133"/>
                      </a:lnTo>
                      <a:lnTo>
                        <a:pt x="26" y="133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5" y="132"/>
                      </a:lnTo>
                      <a:lnTo>
                        <a:pt x="24" y="132"/>
                      </a:lnTo>
                      <a:lnTo>
                        <a:pt x="24" y="131"/>
                      </a:lnTo>
                      <a:lnTo>
                        <a:pt x="24" y="131"/>
                      </a:lnTo>
                      <a:lnTo>
                        <a:pt x="24" y="131"/>
                      </a:lnTo>
                      <a:lnTo>
                        <a:pt x="23" y="131"/>
                      </a:lnTo>
                      <a:lnTo>
                        <a:pt x="23" y="131"/>
                      </a:lnTo>
                      <a:lnTo>
                        <a:pt x="23" y="130"/>
                      </a:lnTo>
                      <a:lnTo>
                        <a:pt x="24" y="130"/>
                      </a:lnTo>
                      <a:lnTo>
                        <a:pt x="24" y="130"/>
                      </a:lnTo>
                      <a:lnTo>
                        <a:pt x="24" y="129"/>
                      </a:lnTo>
                      <a:lnTo>
                        <a:pt x="24" y="129"/>
                      </a:lnTo>
                      <a:lnTo>
                        <a:pt x="24" y="129"/>
                      </a:lnTo>
                      <a:lnTo>
                        <a:pt x="24" y="129"/>
                      </a:lnTo>
                      <a:lnTo>
                        <a:pt x="23" y="129"/>
                      </a:lnTo>
                      <a:lnTo>
                        <a:pt x="23" y="129"/>
                      </a:lnTo>
                      <a:lnTo>
                        <a:pt x="23" y="128"/>
                      </a:lnTo>
                      <a:lnTo>
                        <a:pt x="22" y="128"/>
                      </a:lnTo>
                      <a:lnTo>
                        <a:pt x="22" y="128"/>
                      </a:lnTo>
                      <a:lnTo>
                        <a:pt x="22" y="128"/>
                      </a:lnTo>
                      <a:lnTo>
                        <a:pt x="21" y="127"/>
                      </a:lnTo>
                      <a:lnTo>
                        <a:pt x="22" y="127"/>
                      </a:lnTo>
                      <a:lnTo>
                        <a:pt x="21" y="126"/>
                      </a:lnTo>
                      <a:lnTo>
                        <a:pt x="21" y="127"/>
                      </a:lnTo>
                      <a:lnTo>
                        <a:pt x="21" y="127"/>
                      </a:lnTo>
                      <a:lnTo>
                        <a:pt x="20" y="127"/>
                      </a:lnTo>
                      <a:lnTo>
                        <a:pt x="20" y="127"/>
                      </a:lnTo>
                      <a:lnTo>
                        <a:pt x="19" y="127"/>
                      </a:lnTo>
                      <a:lnTo>
                        <a:pt x="19" y="128"/>
                      </a:lnTo>
                      <a:lnTo>
                        <a:pt x="19" y="127"/>
                      </a:lnTo>
                      <a:lnTo>
                        <a:pt x="18" y="127"/>
                      </a:lnTo>
                      <a:lnTo>
                        <a:pt x="18" y="127"/>
                      </a:lnTo>
                      <a:lnTo>
                        <a:pt x="18" y="126"/>
                      </a:lnTo>
                      <a:lnTo>
                        <a:pt x="18" y="126"/>
                      </a:lnTo>
                      <a:lnTo>
                        <a:pt x="17" y="126"/>
                      </a:lnTo>
                      <a:lnTo>
                        <a:pt x="16" y="126"/>
                      </a:lnTo>
                      <a:lnTo>
                        <a:pt x="16" y="126"/>
                      </a:lnTo>
                      <a:lnTo>
                        <a:pt x="16" y="125"/>
                      </a:lnTo>
                      <a:lnTo>
                        <a:pt x="16" y="125"/>
                      </a:lnTo>
                      <a:lnTo>
                        <a:pt x="15" y="125"/>
                      </a:lnTo>
                      <a:lnTo>
                        <a:pt x="15" y="124"/>
                      </a:lnTo>
                      <a:lnTo>
                        <a:pt x="15" y="124"/>
                      </a:lnTo>
                      <a:lnTo>
                        <a:pt x="15" y="123"/>
                      </a:lnTo>
                      <a:lnTo>
                        <a:pt x="16" y="123"/>
                      </a:lnTo>
                      <a:lnTo>
                        <a:pt x="16" y="123"/>
                      </a:lnTo>
                      <a:lnTo>
                        <a:pt x="16" y="123"/>
                      </a:lnTo>
                      <a:lnTo>
                        <a:pt x="16" y="123"/>
                      </a:lnTo>
                      <a:lnTo>
                        <a:pt x="16" y="122"/>
                      </a:lnTo>
                      <a:lnTo>
                        <a:pt x="16" y="122"/>
                      </a:lnTo>
                      <a:lnTo>
                        <a:pt x="16" y="121"/>
                      </a:lnTo>
                      <a:lnTo>
                        <a:pt x="15" y="121"/>
                      </a:lnTo>
                      <a:lnTo>
                        <a:pt x="15" y="121"/>
                      </a:lnTo>
                      <a:lnTo>
                        <a:pt x="15" y="120"/>
                      </a:lnTo>
                      <a:lnTo>
                        <a:pt x="15" y="120"/>
                      </a:lnTo>
                      <a:lnTo>
                        <a:pt x="14" y="120"/>
                      </a:lnTo>
                      <a:lnTo>
                        <a:pt x="14" y="120"/>
                      </a:lnTo>
                      <a:lnTo>
                        <a:pt x="13" y="120"/>
                      </a:lnTo>
                      <a:lnTo>
                        <a:pt x="14" y="120"/>
                      </a:lnTo>
                      <a:lnTo>
                        <a:pt x="13" y="120"/>
                      </a:lnTo>
                      <a:lnTo>
                        <a:pt x="13" y="119"/>
                      </a:lnTo>
                      <a:lnTo>
                        <a:pt x="12" y="119"/>
                      </a:lnTo>
                      <a:lnTo>
                        <a:pt x="12" y="120"/>
                      </a:lnTo>
                      <a:lnTo>
                        <a:pt x="11" y="119"/>
                      </a:lnTo>
                      <a:lnTo>
                        <a:pt x="11" y="119"/>
                      </a:lnTo>
                      <a:lnTo>
                        <a:pt x="11" y="120"/>
                      </a:lnTo>
                      <a:lnTo>
                        <a:pt x="10" y="119"/>
                      </a:lnTo>
                      <a:lnTo>
                        <a:pt x="10" y="119"/>
                      </a:lnTo>
                      <a:lnTo>
                        <a:pt x="10" y="119"/>
                      </a:lnTo>
                      <a:lnTo>
                        <a:pt x="10" y="118"/>
                      </a:lnTo>
                      <a:lnTo>
                        <a:pt x="9" y="118"/>
                      </a:lnTo>
                      <a:lnTo>
                        <a:pt x="9" y="118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10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9" y="117"/>
                      </a:lnTo>
                      <a:lnTo>
                        <a:pt x="8" y="117"/>
                      </a:lnTo>
                      <a:lnTo>
                        <a:pt x="8" y="117"/>
                      </a:lnTo>
                      <a:lnTo>
                        <a:pt x="8" y="116"/>
                      </a:lnTo>
                      <a:lnTo>
                        <a:pt x="8" y="116"/>
                      </a:lnTo>
                      <a:lnTo>
                        <a:pt x="7" y="115"/>
                      </a:lnTo>
                      <a:lnTo>
                        <a:pt x="7" y="115"/>
                      </a:lnTo>
                      <a:lnTo>
                        <a:pt x="8" y="115"/>
                      </a:lnTo>
                      <a:lnTo>
                        <a:pt x="8" y="114"/>
                      </a:lnTo>
                      <a:lnTo>
                        <a:pt x="7" y="114"/>
                      </a:lnTo>
                      <a:lnTo>
                        <a:pt x="7" y="114"/>
                      </a:lnTo>
                      <a:lnTo>
                        <a:pt x="6" y="114"/>
                      </a:lnTo>
                      <a:lnTo>
                        <a:pt x="6" y="114"/>
                      </a:lnTo>
                      <a:lnTo>
                        <a:pt x="5" y="114"/>
                      </a:lnTo>
                      <a:lnTo>
                        <a:pt x="5" y="114"/>
                      </a:lnTo>
                      <a:lnTo>
                        <a:pt x="5" y="114"/>
                      </a:lnTo>
                      <a:lnTo>
                        <a:pt x="4" y="113"/>
                      </a:lnTo>
                      <a:lnTo>
                        <a:pt x="4" y="113"/>
                      </a:lnTo>
                      <a:lnTo>
                        <a:pt x="4" y="113"/>
                      </a:lnTo>
                      <a:lnTo>
                        <a:pt x="4" y="112"/>
                      </a:lnTo>
                      <a:lnTo>
                        <a:pt x="3" y="112"/>
                      </a:lnTo>
                      <a:lnTo>
                        <a:pt x="3" y="112"/>
                      </a:lnTo>
                      <a:lnTo>
                        <a:pt x="3" y="111"/>
                      </a:lnTo>
                      <a:lnTo>
                        <a:pt x="3" y="111"/>
                      </a:lnTo>
                      <a:lnTo>
                        <a:pt x="2" y="111"/>
                      </a:lnTo>
                      <a:lnTo>
                        <a:pt x="2" y="110"/>
                      </a:lnTo>
                      <a:lnTo>
                        <a:pt x="2" y="110"/>
                      </a:lnTo>
                      <a:lnTo>
                        <a:pt x="2" y="110"/>
                      </a:lnTo>
                      <a:lnTo>
                        <a:pt x="2" y="110"/>
                      </a:lnTo>
                      <a:lnTo>
                        <a:pt x="2" y="109"/>
                      </a:lnTo>
                      <a:lnTo>
                        <a:pt x="2" y="108"/>
                      </a:lnTo>
                      <a:lnTo>
                        <a:pt x="1" y="108"/>
                      </a:lnTo>
                      <a:lnTo>
                        <a:pt x="1" y="108"/>
                      </a:lnTo>
                      <a:lnTo>
                        <a:pt x="1" y="108"/>
                      </a:lnTo>
                      <a:lnTo>
                        <a:pt x="0" y="108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1" y="107"/>
                      </a:lnTo>
                      <a:lnTo>
                        <a:pt x="1" y="106"/>
                      </a:lnTo>
                      <a:lnTo>
                        <a:pt x="1" y="106"/>
                      </a:lnTo>
                      <a:lnTo>
                        <a:pt x="1" y="106"/>
                      </a:lnTo>
                      <a:lnTo>
                        <a:pt x="1" y="106"/>
                      </a:lnTo>
                      <a:lnTo>
                        <a:pt x="1" y="105"/>
                      </a:lnTo>
                      <a:lnTo>
                        <a:pt x="1" y="105"/>
                      </a:lnTo>
                      <a:lnTo>
                        <a:pt x="1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3"/>
                      </a:lnTo>
                      <a:lnTo>
                        <a:pt x="2" y="103"/>
                      </a:lnTo>
                      <a:lnTo>
                        <a:pt x="2" y="103"/>
                      </a:lnTo>
                      <a:lnTo>
                        <a:pt x="2" y="102"/>
                      </a:lnTo>
                      <a:lnTo>
                        <a:pt x="1" y="102"/>
                      </a:lnTo>
                      <a:lnTo>
                        <a:pt x="1" y="102"/>
                      </a:lnTo>
                      <a:lnTo>
                        <a:pt x="1" y="102"/>
                      </a:lnTo>
                      <a:lnTo>
                        <a:pt x="0" y="101"/>
                      </a:lnTo>
                      <a:lnTo>
                        <a:pt x="0" y="101"/>
                      </a:lnTo>
                      <a:lnTo>
                        <a:pt x="0" y="101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0" y="99"/>
                      </a:lnTo>
                      <a:lnTo>
                        <a:pt x="1" y="99"/>
                      </a:lnTo>
                      <a:lnTo>
                        <a:pt x="1" y="99"/>
                      </a:lnTo>
                      <a:lnTo>
                        <a:pt x="1" y="98"/>
                      </a:lnTo>
                      <a:lnTo>
                        <a:pt x="2" y="98"/>
                      </a:lnTo>
                      <a:lnTo>
                        <a:pt x="2" y="98"/>
                      </a:lnTo>
                      <a:lnTo>
                        <a:pt x="2" y="98"/>
                      </a:lnTo>
                      <a:lnTo>
                        <a:pt x="3" y="98"/>
                      </a:lnTo>
                      <a:lnTo>
                        <a:pt x="3" y="98"/>
                      </a:lnTo>
                      <a:lnTo>
                        <a:pt x="4" y="98"/>
                      </a:lnTo>
                      <a:lnTo>
                        <a:pt x="4" y="97"/>
                      </a:lnTo>
                      <a:lnTo>
                        <a:pt x="4" y="97"/>
                      </a:lnTo>
                      <a:lnTo>
                        <a:pt x="5" y="97"/>
                      </a:lnTo>
                      <a:lnTo>
                        <a:pt x="5" y="97"/>
                      </a:lnTo>
                      <a:lnTo>
                        <a:pt x="5" y="97"/>
                      </a:lnTo>
                      <a:lnTo>
                        <a:pt x="6" y="97"/>
                      </a:lnTo>
                      <a:lnTo>
                        <a:pt x="6" y="97"/>
                      </a:lnTo>
                      <a:lnTo>
                        <a:pt x="7" y="96"/>
                      </a:lnTo>
                      <a:lnTo>
                        <a:pt x="7" y="96"/>
                      </a:lnTo>
                      <a:lnTo>
                        <a:pt x="7" y="96"/>
                      </a:lnTo>
                      <a:lnTo>
                        <a:pt x="7" y="96"/>
                      </a:lnTo>
                      <a:lnTo>
                        <a:pt x="6" y="96"/>
                      </a:lnTo>
                      <a:lnTo>
                        <a:pt x="6" y="95"/>
                      </a:lnTo>
                      <a:lnTo>
                        <a:pt x="6" y="95"/>
                      </a:lnTo>
                      <a:lnTo>
                        <a:pt x="6" y="94"/>
                      </a:lnTo>
                      <a:lnTo>
                        <a:pt x="7" y="94"/>
                      </a:lnTo>
                      <a:lnTo>
                        <a:pt x="7" y="94"/>
                      </a:lnTo>
                      <a:lnTo>
                        <a:pt x="7" y="94"/>
                      </a:lnTo>
                      <a:lnTo>
                        <a:pt x="7" y="93"/>
                      </a:lnTo>
                      <a:lnTo>
                        <a:pt x="7" y="93"/>
                      </a:lnTo>
                      <a:lnTo>
                        <a:pt x="7" y="93"/>
                      </a:lnTo>
                      <a:lnTo>
                        <a:pt x="7" y="92"/>
                      </a:lnTo>
                      <a:lnTo>
                        <a:pt x="7" y="92"/>
                      </a:lnTo>
                      <a:lnTo>
                        <a:pt x="8" y="92"/>
                      </a:lnTo>
                      <a:lnTo>
                        <a:pt x="8" y="92"/>
                      </a:lnTo>
                      <a:lnTo>
                        <a:pt x="9" y="92"/>
                      </a:lnTo>
                      <a:lnTo>
                        <a:pt x="9" y="92"/>
                      </a:lnTo>
                      <a:lnTo>
                        <a:pt x="9" y="92"/>
                      </a:lnTo>
                      <a:lnTo>
                        <a:pt x="10" y="92"/>
                      </a:lnTo>
                      <a:lnTo>
                        <a:pt x="10" y="92"/>
                      </a:lnTo>
                      <a:lnTo>
                        <a:pt x="10" y="92"/>
                      </a:lnTo>
                      <a:lnTo>
                        <a:pt x="11" y="92"/>
                      </a:lnTo>
                      <a:lnTo>
                        <a:pt x="11" y="92"/>
                      </a:lnTo>
                      <a:lnTo>
                        <a:pt x="11" y="92"/>
                      </a:lnTo>
                      <a:lnTo>
                        <a:pt x="11" y="92"/>
                      </a:lnTo>
                      <a:lnTo>
                        <a:pt x="12" y="92"/>
                      </a:lnTo>
                      <a:lnTo>
                        <a:pt x="12" y="91"/>
                      </a:lnTo>
                      <a:lnTo>
                        <a:pt x="12" y="91"/>
                      </a:lnTo>
                      <a:lnTo>
                        <a:pt x="12" y="91"/>
                      </a:lnTo>
                      <a:lnTo>
                        <a:pt x="13" y="91"/>
                      </a:lnTo>
                      <a:lnTo>
                        <a:pt x="13" y="90"/>
                      </a:lnTo>
                      <a:lnTo>
                        <a:pt x="13" y="90"/>
                      </a:lnTo>
                      <a:lnTo>
                        <a:pt x="14" y="90"/>
                      </a:lnTo>
                      <a:lnTo>
                        <a:pt x="14" y="90"/>
                      </a:lnTo>
                      <a:lnTo>
                        <a:pt x="15" y="90"/>
                      </a:lnTo>
                      <a:lnTo>
                        <a:pt x="15" y="91"/>
                      </a:lnTo>
                      <a:lnTo>
                        <a:pt x="15" y="91"/>
                      </a:lnTo>
                      <a:lnTo>
                        <a:pt x="15" y="92"/>
                      </a:lnTo>
                      <a:lnTo>
                        <a:pt x="15" y="92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6" y="91"/>
                      </a:lnTo>
                      <a:lnTo>
                        <a:pt x="16" y="91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8" y="91"/>
                      </a:lnTo>
                      <a:lnTo>
                        <a:pt x="17" y="91"/>
                      </a:lnTo>
                      <a:lnTo>
                        <a:pt x="17" y="90"/>
                      </a:lnTo>
                      <a:lnTo>
                        <a:pt x="17" y="90"/>
                      </a:lnTo>
                      <a:lnTo>
                        <a:pt x="17" y="90"/>
                      </a:lnTo>
                      <a:lnTo>
                        <a:pt x="17" y="89"/>
                      </a:lnTo>
                      <a:lnTo>
                        <a:pt x="17" y="89"/>
                      </a:lnTo>
                      <a:lnTo>
                        <a:pt x="17" y="88"/>
                      </a:lnTo>
                      <a:lnTo>
                        <a:pt x="18" y="88"/>
                      </a:lnTo>
                      <a:lnTo>
                        <a:pt x="18" y="88"/>
                      </a:lnTo>
                      <a:lnTo>
                        <a:pt x="18" y="88"/>
                      </a:lnTo>
                      <a:lnTo>
                        <a:pt x="18" y="87"/>
                      </a:lnTo>
                      <a:lnTo>
                        <a:pt x="19" y="87"/>
                      </a:lnTo>
                      <a:lnTo>
                        <a:pt x="18" y="87"/>
                      </a:lnTo>
                      <a:lnTo>
                        <a:pt x="18" y="86"/>
                      </a:lnTo>
                      <a:lnTo>
                        <a:pt x="18" y="86"/>
                      </a:lnTo>
                      <a:lnTo>
                        <a:pt x="18" y="86"/>
                      </a:lnTo>
                      <a:lnTo>
                        <a:pt x="17" y="86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4"/>
                      </a:lnTo>
                      <a:lnTo>
                        <a:pt x="16" y="84"/>
                      </a:lnTo>
                      <a:lnTo>
                        <a:pt x="16" y="84"/>
                      </a:lnTo>
                      <a:lnTo>
                        <a:pt x="16" y="84"/>
                      </a:lnTo>
                      <a:lnTo>
                        <a:pt x="16" y="84"/>
                      </a:lnTo>
                      <a:lnTo>
                        <a:pt x="16" y="83"/>
                      </a:lnTo>
                      <a:lnTo>
                        <a:pt x="16" y="83"/>
                      </a:lnTo>
                      <a:lnTo>
                        <a:pt x="16" y="83"/>
                      </a:lnTo>
                      <a:lnTo>
                        <a:pt x="16" y="83"/>
                      </a:lnTo>
                      <a:lnTo>
                        <a:pt x="16" y="83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1"/>
                      </a:lnTo>
                      <a:lnTo>
                        <a:pt x="17" y="81"/>
                      </a:lnTo>
                      <a:lnTo>
                        <a:pt x="17" y="80"/>
                      </a:lnTo>
                      <a:lnTo>
                        <a:pt x="17" y="80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8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19" y="80"/>
                      </a:lnTo>
                      <a:lnTo>
                        <a:pt x="19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1" y="80"/>
                      </a:lnTo>
                      <a:lnTo>
                        <a:pt x="21" y="80"/>
                      </a:lnTo>
                      <a:lnTo>
                        <a:pt x="21" y="79"/>
                      </a:lnTo>
                      <a:lnTo>
                        <a:pt x="22" y="79"/>
                      </a:lnTo>
                      <a:lnTo>
                        <a:pt x="22" y="79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3" y="78"/>
                      </a:lnTo>
                      <a:lnTo>
                        <a:pt x="23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7"/>
                      </a:lnTo>
                      <a:lnTo>
                        <a:pt x="23" y="77"/>
                      </a:lnTo>
                      <a:lnTo>
                        <a:pt x="23" y="77"/>
                      </a:lnTo>
                      <a:lnTo>
                        <a:pt x="22" y="76"/>
                      </a:lnTo>
                      <a:lnTo>
                        <a:pt x="21" y="76"/>
                      </a:lnTo>
                      <a:lnTo>
                        <a:pt x="21" y="76"/>
                      </a:lnTo>
                      <a:lnTo>
                        <a:pt x="21" y="76"/>
                      </a:lnTo>
                      <a:lnTo>
                        <a:pt x="21" y="75"/>
                      </a:lnTo>
                      <a:lnTo>
                        <a:pt x="21" y="75"/>
                      </a:lnTo>
                      <a:lnTo>
                        <a:pt x="21" y="75"/>
                      </a:lnTo>
                      <a:lnTo>
                        <a:pt x="21" y="74"/>
                      </a:lnTo>
                      <a:lnTo>
                        <a:pt x="21" y="74"/>
                      </a:lnTo>
                      <a:lnTo>
                        <a:pt x="21" y="73"/>
                      </a:lnTo>
                      <a:lnTo>
                        <a:pt x="20" y="73"/>
                      </a:lnTo>
                      <a:lnTo>
                        <a:pt x="20" y="73"/>
                      </a:lnTo>
                      <a:lnTo>
                        <a:pt x="20" y="72"/>
                      </a:lnTo>
                      <a:lnTo>
                        <a:pt x="20" y="72"/>
                      </a:lnTo>
                      <a:lnTo>
                        <a:pt x="19" y="72"/>
                      </a:lnTo>
                      <a:lnTo>
                        <a:pt x="19" y="72"/>
                      </a:lnTo>
                      <a:lnTo>
                        <a:pt x="19" y="71"/>
                      </a:lnTo>
                      <a:lnTo>
                        <a:pt x="19" y="71"/>
                      </a:lnTo>
                      <a:lnTo>
                        <a:pt x="19" y="71"/>
                      </a:lnTo>
                      <a:lnTo>
                        <a:pt x="19" y="71"/>
                      </a:lnTo>
                      <a:lnTo>
                        <a:pt x="19" y="70"/>
                      </a:lnTo>
                      <a:lnTo>
                        <a:pt x="19" y="70"/>
                      </a:lnTo>
                      <a:lnTo>
                        <a:pt x="19" y="70"/>
                      </a:lnTo>
                      <a:lnTo>
                        <a:pt x="19" y="70"/>
                      </a:lnTo>
                      <a:lnTo>
                        <a:pt x="20" y="70"/>
                      </a:lnTo>
                      <a:lnTo>
                        <a:pt x="20" y="70"/>
                      </a:lnTo>
                      <a:lnTo>
                        <a:pt x="21" y="70"/>
                      </a:lnTo>
                      <a:lnTo>
                        <a:pt x="21" y="70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3" y="70"/>
                      </a:lnTo>
                      <a:lnTo>
                        <a:pt x="23" y="70"/>
                      </a:lnTo>
                      <a:lnTo>
                        <a:pt x="23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69"/>
                      </a:lnTo>
                      <a:lnTo>
                        <a:pt x="24" y="69"/>
                      </a:lnTo>
                      <a:lnTo>
                        <a:pt x="25" y="69"/>
                      </a:lnTo>
                      <a:lnTo>
                        <a:pt x="25" y="68"/>
                      </a:lnTo>
                      <a:lnTo>
                        <a:pt x="25" y="68"/>
                      </a:lnTo>
                      <a:lnTo>
                        <a:pt x="26" y="68"/>
                      </a:lnTo>
                      <a:lnTo>
                        <a:pt x="26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7"/>
                      </a:lnTo>
                      <a:lnTo>
                        <a:pt x="27" y="67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8" y="66"/>
                      </a:lnTo>
                      <a:lnTo>
                        <a:pt x="28" y="66"/>
                      </a:lnTo>
                      <a:lnTo>
                        <a:pt x="28" y="66"/>
                      </a:lnTo>
                      <a:lnTo>
                        <a:pt x="28" y="65"/>
                      </a:lnTo>
                      <a:lnTo>
                        <a:pt x="29" y="65"/>
                      </a:lnTo>
                      <a:lnTo>
                        <a:pt x="29" y="65"/>
                      </a:lnTo>
                      <a:lnTo>
                        <a:pt x="29" y="65"/>
                      </a:lnTo>
                      <a:lnTo>
                        <a:pt x="29" y="65"/>
                      </a:lnTo>
                      <a:lnTo>
                        <a:pt x="29" y="64"/>
                      </a:lnTo>
                      <a:lnTo>
                        <a:pt x="29" y="64"/>
                      </a:lnTo>
                      <a:lnTo>
                        <a:pt x="28" y="64"/>
                      </a:lnTo>
                      <a:lnTo>
                        <a:pt x="28" y="63"/>
                      </a:lnTo>
                      <a:lnTo>
                        <a:pt x="28" y="63"/>
                      </a:lnTo>
                      <a:lnTo>
                        <a:pt x="28" y="63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9" y="63"/>
                      </a:lnTo>
                      <a:lnTo>
                        <a:pt x="29" y="63"/>
                      </a:lnTo>
                      <a:lnTo>
                        <a:pt x="29" y="63"/>
                      </a:lnTo>
                      <a:lnTo>
                        <a:pt x="30" y="63"/>
                      </a:lnTo>
                      <a:lnTo>
                        <a:pt x="30" y="63"/>
                      </a:lnTo>
                      <a:lnTo>
                        <a:pt x="31" y="63"/>
                      </a:lnTo>
                      <a:lnTo>
                        <a:pt x="31" y="62"/>
                      </a:lnTo>
                      <a:lnTo>
                        <a:pt x="31" y="62"/>
                      </a:lnTo>
                      <a:lnTo>
                        <a:pt x="31" y="61"/>
                      </a:lnTo>
                      <a:lnTo>
                        <a:pt x="31" y="61"/>
                      </a:lnTo>
                      <a:lnTo>
                        <a:pt x="31" y="61"/>
                      </a:lnTo>
                      <a:lnTo>
                        <a:pt x="31" y="60"/>
                      </a:lnTo>
                      <a:lnTo>
                        <a:pt x="32" y="60"/>
                      </a:lnTo>
                      <a:lnTo>
                        <a:pt x="32" y="60"/>
                      </a:lnTo>
                      <a:lnTo>
                        <a:pt x="33" y="60"/>
                      </a:lnTo>
                      <a:lnTo>
                        <a:pt x="33" y="60"/>
                      </a:lnTo>
                      <a:lnTo>
                        <a:pt x="34" y="60"/>
                      </a:lnTo>
                      <a:lnTo>
                        <a:pt x="34" y="59"/>
                      </a:lnTo>
                      <a:lnTo>
                        <a:pt x="34" y="59"/>
                      </a:lnTo>
                      <a:lnTo>
                        <a:pt x="35" y="59"/>
                      </a:lnTo>
                      <a:lnTo>
                        <a:pt x="35" y="59"/>
                      </a:lnTo>
                      <a:lnTo>
                        <a:pt x="36" y="59"/>
                      </a:lnTo>
                      <a:lnTo>
                        <a:pt x="36" y="59"/>
                      </a:lnTo>
                      <a:lnTo>
                        <a:pt x="37" y="59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6" y="56"/>
                      </a:lnTo>
                      <a:lnTo>
                        <a:pt x="36" y="56"/>
                      </a:lnTo>
                      <a:lnTo>
                        <a:pt x="36" y="55"/>
                      </a:lnTo>
                      <a:lnTo>
                        <a:pt x="36" y="55"/>
                      </a:lnTo>
                      <a:lnTo>
                        <a:pt x="36" y="54"/>
                      </a:lnTo>
                      <a:lnTo>
                        <a:pt x="36" y="54"/>
                      </a:lnTo>
                      <a:lnTo>
                        <a:pt x="36" y="53"/>
                      </a:lnTo>
                      <a:lnTo>
                        <a:pt x="37" y="53"/>
                      </a:lnTo>
                      <a:lnTo>
                        <a:pt x="37" y="53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9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0"/>
                      </a:lnTo>
                      <a:lnTo>
                        <a:pt x="38" y="50"/>
                      </a:lnTo>
                      <a:lnTo>
                        <a:pt x="38" y="50"/>
                      </a:lnTo>
                      <a:lnTo>
                        <a:pt x="37" y="49"/>
                      </a:lnTo>
                      <a:lnTo>
                        <a:pt x="37" y="49"/>
                      </a:lnTo>
                      <a:lnTo>
                        <a:pt x="37" y="49"/>
                      </a:lnTo>
                      <a:lnTo>
                        <a:pt x="36" y="49"/>
                      </a:lnTo>
                      <a:lnTo>
                        <a:pt x="36" y="49"/>
                      </a:lnTo>
                      <a:lnTo>
                        <a:pt x="36" y="49"/>
                      </a:lnTo>
                      <a:lnTo>
                        <a:pt x="35" y="49"/>
                      </a:lnTo>
                      <a:lnTo>
                        <a:pt x="35" y="48"/>
                      </a:lnTo>
                      <a:lnTo>
                        <a:pt x="35" y="48"/>
                      </a:lnTo>
                      <a:lnTo>
                        <a:pt x="35" y="48"/>
                      </a:lnTo>
                      <a:lnTo>
                        <a:pt x="34" y="48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5" y="47"/>
                      </a:lnTo>
                      <a:lnTo>
                        <a:pt x="35" y="47"/>
                      </a:lnTo>
                      <a:lnTo>
                        <a:pt x="36" y="46"/>
                      </a:lnTo>
                      <a:lnTo>
                        <a:pt x="36" y="46"/>
                      </a:lnTo>
                      <a:lnTo>
                        <a:pt x="36" y="46"/>
                      </a:lnTo>
                      <a:lnTo>
                        <a:pt x="37" y="46"/>
                      </a:lnTo>
                      <a:lnTo>
                        <a:pt x="37" y="45"/>
                      </a:lnTo>
                      <a:lnTo>
                        <a:pt x="36" y="45"/>
                      </a:lnTo>
                      <a:lnTo>
                        <a:pt x="36" y="44"/>
                      </a:lnTo>
                      <a:lnTo>
                        <a:pt x="36" y="44"/>
                      </a:ln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5" y="43"/>
                      </a:lnTo>
                      <a:lnTo>
                        <a:pt x="35" y="43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3" y="41"/>
                      </a:lnTo>
                      <a:lnTo>
                        <a:pt x="33" y="40"/>
                      </a:lnTo>
                      <a:lnTo>
                        <a:pt x="33" y="40"/>
                      </a:lnTo>
                      <a:lnTo>
                        <a:pt x="33" y="40"/>
                      </a:lnTo>
                      <a:lnTo>
                        <a:pt x="32" y="40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2" y="37"/>
                      </a:lnTo>
                      <a:lnTo>
                        <a:pt x="32" y="37"/>
                      </a:lnTo>
                      <a:lnTo>
                        <a:pt x="32" y="37"/>
                      </a:lnTo>
                      <a:lnTo>
                        <a:pt x="32" y="36"/>
                      </a:lnTo>
                      <a:lnTo>
                        <a:pt x="31" y="36"/>
                      </a:lnTo>
                      <a:lnTo>
                        <a:pt x="31" y="36"/>
                      </a:lnTo>
                      <a:lnTo>
                        <a:pt x="31" y="35"/>
                      </a:lnTo>
                      <a:lnTo>
                        <a:pt x="31" y="35"/>
                      </a:lnTo>
                      <a:lnTo>
                        <a:pt x="31" y="35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2" y="34"/>
                      </a:lnTo>
                      <a:lnTo>
                        <a:pt x="32" y="33"/>
                      </a:lnTo>
                      <a:lnTo>
                        <a:pt x="32" y="33"/>
                      </a:lnTo>
                      <a:lnTo>
                        <a:pt x="32" y="32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31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0"/>
                      </a:lnTo>
                      <a:lnTo>
                        <a:pt x="29" y="30"/>
                      </a:lnTo>
                      <a:lnTo>
                        <a:pt x="29" y="30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29" y="29"/>
                      </a:lnTo>
                      <a:lnTo>
                        <a:pt x="30" y="29"/>
                      </a:lnTo>
                      <a:lnTo>
                        <a:pt x="30" y="29"/>
                      </a:lnTo>
                      <a:lnTo>
                        <a:pt x="30" y="29"/>
                      </a:lnTo>
                      <a:lnTo>
                        <a:pt x="30" y="28"/>
                      </a:lnTo>
                      <a:lnTo>
                        <a:pt x="31" y="28"/>
                      </a:lnTo>
                      <a:lnTo>
                        <a:pt x="31" y="28"/>
                      </a:lnTo>
                      <a:lnTo>
                        <a:pt x="31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3" y="28"/>
                      </a:lnTo>
                      <a:lnTo>
                        <a:pt x="33" y="27"/>
                      </a:lnTo>
                      <a:lnTo>
                        <a:pt x="33" y="27"/>
                      </a:lnTo>
                      <a:lnTo>
                        <a:pt x="33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4" y="25"/>
                      </a:lnTo>
                      <a:lnTo>
                        <a:pt x="34" y="25"/>
                      </a:lnTo>
                      <a:lnTo>
                        <a:pt x="34" y="24"/>
                      </a:lnTo>
                      <a:lnTo>
                        <a:pt x="35" y="24"/>
                      </a:lnTo>
                      <a:lnTo>
                        <a:pt x="35" y="24"/>
                      </a:lnTo>
                      <a:lnTo>
                        <a:pt x="36" y="24"/>
                      </a:lnTo>
                      <a:lnTo>
                        <a:pt x="36" y="23"/>
                      </a:lnTo>
                      <a:lnTo>
                        <a:pt x="36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8" y="23"/>
                      </a:lnTo>
                      <a:lnTo>
                        <a:pt x="38" y="23"/>
                      </a:lnTo>
                      <a:lnTo>
                        <a:pt x="39" y="22"/>
                      </a:lnTo>
                      <a:lnTo>
                        <a:pt x="39" y="22"/>
                      </a:lnTo>
                      <a:lnTo>
                        <a:pt x="39" y="21"/>
                      </a:lnTo>
                      <a:lnTo>
                        <a:pt x="39" y="21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40" y="22"/>
                      </a:lnTo>
                      <a:lnTo>
                        <a:pt x="41" y="22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2" y="21"/>
                      </a:lnTo>
                      <a:lnTo>
                        <a:pt x="42" y="20"/>
                      </a:lnTo>
                      <a:lnTo>
                        <a:pt x="43" y="20"/>
                      </a:lnTo>
                      <a:lnTo>
                        <a:pt x="43" y="20"/>
                      </a:lnTo>
                      <a:lnTo>
                        <a:pt x="43" y="19"/>
                      </a:lnTo>
                      <a:lnTo>
                        <a:pt x="43" y="19"/>
                      </a:lnTo>
                      <a:lnTo>
                        <a:pt x="44" y="19"/>
                      </a:lnTo>
                      <a:lnTo>
                        <a:pt x="44" y="19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5" y="16"/>
                      </a:lnTo>
                      <a:lnTo>
                        <a:pt x="45" y="16"/>
                      </a:lnTo>
                      <a:lnTo>
                        <a:pt x="45" y="16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7" y="16"/>
                      </a:lnTo>
                      <a:lnTo>
                        <a:pt x="47" y="16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9" y="15"/>
                      </a:lnTo>
                      <a:lnTo>
                        <a:pt x="49" y="15"/>
                      </a:lnTo>
                      <a:lnTo>
                        <a:pt x="49" y="15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4"/>
                      </a:lnTo>
                      <a:lnTo>
                        <a:pt x="49" y="13"/>
                      </a:lnTo>
                      <a:lnTo>
                        <a:pt x="49" y="13"/>
                      </a:lnTo>
                      <a:lnTo>
                        <a:pt x="49" y="12"/>
                      </a:lnTo>
                      <a:lnTo>
                        <a:pt x="49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1"/>
                      </a:lnTo>
                      <a:lnTo>
                        <a:pt x="50" y="11"/>
                      </a:lnTo>
                      <a:lnTo>
                        <a:pt x="50" y="10"/>
                      </a:lnTo>
                      <a:lnTo>
                        <a:pt x="51" y="10"/>
                      </a:lnTo>
                      <a:lnTo>
                        <a:pt x="51" y="10"/>
                      </a:lnTo>
                      <a:lnTo>
                        <a:pt x="51" y="10"/>
                      </a:lnTo>
                      <a:lnTo>
                        <a:pt x="52" y="10"/>
                      </a:lnTo>
                      <a:lnTo>
                        <a:pt x="52" y="9"/>
                      </a:lnTo>
                      <a:lnTo>
                        <a:pt x="52" y="9"/>
                      </a:lnTo>
                      <a:lnTo>
                        <a:pt x="52" y="9"/>
                      </a:lnTo>
                      <a:lnTo>
                        <a:pt x="53" y="9"/>
                      </a:lnTo>
                      <a:lnTo>
                        <a:pt x="53" y="8"/>
                      </a:lnTo>
                      <a:lnTo>
                        <a:pt x="53" y="8"/>
                      </a:lnTo>
                      <a:lnTo>
                        <a:pt x="53" y="8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5" y="7"/>
                      </a:lnTo>
                      <a:lnTo>
                        <a:pt x="55" y="7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6" y="5"/>
                      </a:lnTo>
                      <a:lnTo>
                        <a:pt x="57" y="5"/>
                      </a:lnTo>
                      <a:lnTo>
                        <a:pt x="57" y="5"/>
                      </a:lnTo>
                      <a:lnTo>
                        <a:pt x="57" y="5"/>
                      </a:lnTo>
                      <a:lnTo>
                        <a:pt x="58" y="5"/>
                      </a:lnTo>
                      <a:lnTo>
                        <a:pt x="58" y="5"/>
                      </a:lnTo>
                      <a:lnTo>
                        <a:pt x="58" y="4"/>
                      </a:lnTo>
                      <a:lnTo>
                        <a:pt x="59" y="4"/>
                      </a:lnTo>
                      <a:lnTo>
                        <a:pt x="59" y="4"/>
                      </a:lnTo>
                      <a:lnTo>
                        <a:pt x="59" y="4"/>
                      </a:lnTo>
                      <a:lnTo>
                        <a:pt x="59" y="3"/>
                      </a:lnTo>
                      <a:lnTo>
                        <a:pt x="60" y="3"/>
                      </a:lnTo>
                      <a:lnTo>
                        <a:pt x="60" y="3"/>
                      </a:lnTo>
                      <a:lnTo>
                        <a:pt x="61" y="3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5" y="3"/>
                      </a:lnTo>
                      <a:lnTo>
                        <a:pt x="65" y="2"/>
                      </a:lnTo>
                      <a:lnTo>
                        <a:pt x="65" y="2"/>
                      </a:lnTo>
                      <a:lnTo>
                        <a:pt x="65" y="2"/>
                      </a:lnTo>
                      <a:lnTo>
                        <a:pt x="66" y="2"/>
                      </a:lnTo>
                      <a:lnTo>
                        <a:pt x="66" y="1"/>
                      </a:lnTo>
                      <a:lnTo>
                        <a:pt x="66" y="1"/>
                      </a:lnTo>
                      <a:lnTo>
                        <a:pt x="66" y="1"/>
                      </a:lnTo>
                      <a:lnTo>
                        <a:pt x="67" y="0"/>
                      </a:lnTo>
                      <a:lnTo>
                        <a:pt x="67" y="1"/>
                      </a:lnTo>
                      <a:lnTo>
                        <a:pt x="67" y="1"/>
                      </a:lnTo>
                      <a:lnTo>
                        <a:pt x="67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B2D6A8"/>
                </a:solidFill>
                <a:ln w="3175">
                  <a:solidFill>
                    <a:schemeClr val="bg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4" name="Freeform 99">
                  <a:extLst>
                    <a:ext uri="{FF2B5EF4-FFF2-40B4-BE49-F238E27FC236}">
                      <a16:creationId xmlns:a16="http://schemas.microsoft.com/office/drawing/2014/main" xmlns="" id="{0054B3A1-905B-42B3-99D1-FE7EAECE8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10388" y="5573713"/>
                  <a:ext cx="439738" cy="249238"/>
                </a:xfrm>
                <a:custGeom>
                  <a:avLst/>
                  <a:gdLst>
                    <a:gd name="T0" fmla="*/ 53 w 277"/>
                    <a:gd name="T1" fmla="*/ 23 h 157"/>
                    <a:gd name="T2" fmla="*/ 64 w 277"/>
                    <a:gd name="T3" fmla="*/ 23 h 157"/>
                    <a:gd name="T4" fmla="*/ 76 w 277"/>
                    <a:gd name="T5" fmla="*/ 26 h 157"/>
                    <a:gd name="T6" fmla="*/ 86 w 277"/>
                    <a:gd name="T7" fmla="*/ 29 h 157"/>
                    <a:gd name="T8" fmla="*/ 103 w 277"/>
                    <a:gd name="T9" fmla="*/ 33 h 157"/>
                    <a:gd name="T10" fmla="*/ 118 w 277"/>
                    <a:gd name="T11" fmla="*/ 43 h 157"/>
                    <a:gd name="T12" fmla="*/ 130 w 277"/>
                    <a:gd name="T13" fmla="*/ 54 h 157"/>
                    <a:gd name="T14" fmla="*/ 149 w 277"/>
                    <a:gd name="T15" fmla="*/ 68 h 157"/>
                    <a:gd name="T16" fmla="*/ 160 w 277"/>
                    <a:gd name="T17" fmla="*/ 78 h 157"/>
                    <a:gd name="T18" fmla="*/ 169 w 277"/>
                    <a:gd name="T19" fmla="*/ 90 h 157"/>
                    <a:gd name="T20" fmla="*/ 178 w 277"/>
                    <a:gd name="T21" fmla="*/ 102 h 157"/>
                    <a:gd name="T22" fmla="*/ 192 w 277"/>
                    <a:gd name="T23" fmla="*/ 118 h 157"/>
                    <a:gd name="T24" fmla="*/ 212 w 277"/>
                    <a:gd name="T25" fmla="*/ 122 h 157"/>
                    <a:gd name="T26" fmla="*/ 223 w 277"/>
                    <a:gd name="T27" fmla="*/ 123 h 157"/>
                    <a:gd name="T28" fmla="*/ 239 w 277"/>
                    <a:gd name="T29" fmla="*/ 128 h 157"/>
                    <a:gd name="T30" fmla="*/ 245 w 277"/>
                    <a:gd name="T31" fmla="*/ 128 h 157"/>
                    <a:gd name="T32" fmla="*/ 258 w 277"/>
                    <a:gd name="T33" fmla="*/ 125 h 157"/>
                    <a:gd name="T34" fmla="*/ 268 w 277"/>
                    <a:gd name="T35" fmla="*/ 132 h 157"/>
                    <a:gd name="T36" fmla="*/ 273 w 277"/>
                    <a:gd name="T37" fmla="*/ 139 h 157"/>
                    <a:gd name="T38" fmla="*/ 274 w 277"/>
                    <a:gd name="T39" fmla="*/ 145 h 157"/>
                    <a:gd name="T40" fmla="*/ 267 w 277"/>
                    <a:gd name="T41" fmla="*/ 151 h 157"/>
                    <a:gd name="T42" fmla="*/ 260 w 277"/>
                    <a:gd name="T43" fmla="*/ 155 h 157"/>
                    <a:gd name="T44" fmla="*/ 250 w 277"/>
                    <a:gd name="T45" fmla="*/ 154 h 157"/>
                    <a:gd name="T46" fmla="*/ 240 w 277"/>
                    <a:gd name="T47" fmla="*/ 151 h 157"/>
                    <a:gd name="T48" fmla="*/ 228 w 277"/>
                    <a:gd name="T49" fmla="*/ 150 h 157"/>
                    <a:gd name="T50" fmla="*/ 219 w 277"/>
                    <a:gd name="T51" fmla="*/ 146 h 157"/>
                    <a:gd name="T52" fmla="*/ 209 w 277"/>
                    <a:gd name="T53" fmla="*/ 142 h 157"/>
                    <a:gd name="T54" fmla="*/ 199 w 277"/>
                    <a:gd name="T55" fmla="*/ 146 h 157"/>
                    <a:gd name="T56" fmla="*/ 187 w 277"/>
                    <a:gd name="T57" fmla="*/ 144 h 157"/>
                    <a:gd name="T58" fmla="*/ 179 w 277"/>
                    <a:gd name="T59" fmla="*/ 141 h 157"/>
                    <a:gd name="T60" fmla="*/ 173 w 277"/>
                    <a:gd name="T61" fmla="*/ 133 h 157"/>
                    <a:gd name="T62" fmla="*/ 165 w 277"/>
                    <a:gd name="T63" fmla="*/ 131 h 157"/>
                    <a:gd name="T64" fmla="*/ 156 w 277"/>
                    <a:gd name="T65" fmla="*/ 127 h 157"/>
                    <a:gd name="T66" fmla="*/ 150 w 277"/>
                    <a:gd name="T67" fmla="*/ 118 h 157"/>
                    <a:gd name="T68" fmla="*/ 153 w 277"/>
                    <a:gd name="T69" fmla="*/ 107 h 157"/>
                    <a:gd name="T70" fmla="*/ 145 w 277"/>
                    <a:gd name="T71" fmla="*/ 103 h 157"/>
                    <a:gd name="T72" fmla="*/ 138 w 277"/>
                    <a:gd name="T73" fmla="*/ 96 h 157"/>
                    <a:gd name="T74" fmla="*/ 127 w 277"/>
                    <a:gd name="T75" fmla="*/ 98 h 157"/>
                    <a:gd name="T76" fmla="*/ 118 w 277"/>
                    <a:gd name="T77" fmla="*/ 100 h 157"/>
                    <a:gd name="T78" fmla="*/ 111 w 277"/>
                    <a:gd name="T79" fmla="*/ 106 h 157"/>
                    <a:gd name="T80" fmla="*/ 102 w 277"/>
                    <a:gd name="T81" fmla="*/ 108 h 157"/>
                    <a:gd name="T82" fmla="*/ 92 w 277"/>
                    <a:gd name="T83" fmla="*/ 109 h 157"/>
                    <a:gd name="T84" fmla="*/ 80 w 277"/>
                    <a:gd name="T85" fmla="*/ 108 h 157"/>
                    <a:gd name="T86" fmla="*/ 70 w 277"/>
                    <a:gd name="T87" fmla="*/ 108 h 157"/>
                    <a:gd name="T88" fmla="*/ 59 w 277"/>
                    <a:gd name="T89" fmla="*/ 109 h 157"/>
                    <a:gd name="T90" fmla="*/ 52 w 277"/>
                    <a:gd name="T91" fmla="*/ 108 h 157"/>
                    <a:gd name="T92" fmla="*/ 41 w 277"/>
                    <a:gd name="T93" fmla="*/ 108 h 157"/>
                    <a:gd name="T94" fmla="*/ 30 w 277"/>
                    <a:gd name="T95" fmla="*/ 107 h 157"/>
                    <a:gd name="T96" fmla="*/ 19 w 277"/>
                    <a:gd name="T97" fmla="*/ 101 h 157"/>
                    <a:gd name="T98" fmla="*/ 18 w 277"/>
                    <a:gd name="T99" fmla="*/ 91 h 157"/>
                    <a:gd name="T100" fmla="*/ 21 w 277"/>
                    <a:gd name="T101" fmla="*/ 80 h 157"/>
                    <a:gd name="T102" fmla="*/ 21 w 277"/>
                    <a:gd name="T103" fmla="*/ 69 h 157"/>
                    <a:gd name="T104" fmla="*/ 20 w 277"/>
                    <a:gd name="T105" fmla="*/ 59 h 157"/>
                    <a:gd name="T106" fmla="*/ 22 w 277"/>
                    <a:gd name="T107" fmla="*/ 50 h 157"/>
                    <a:gd name="T108" fmla="*/ 15 w 277"/>
                    <a:gd name="T109" fmla="*/ 39 h 157"/>
                    <a:gd name="T110" fmla="*/ 7 w 277"/>
                    <a:gd name="T111" fmla="*/ 32 h 157"/>
                    <a:gd name="T112" fmla="*/ 1 w 277"/>
                    <a:gd name="T113" fmla="*/ 22 h 157"/>
                    <a:gd name="T114" fmla="*/ 2 w 277"/>
                    <a:gd name="T115" fmla="*/ 9 h 157"/>
                    <a:gd name="T116" fmla="*/ 9 w 277"/>
                    <a:gd name="T117" fmla="*/ 3 h 157"/>
                    <a:gd name="T118" fmla="*/ 20 w 277"/>
                    <a:gd name="T119" fmla="*/ 1 h 157"/>
                    <a:gd name="T120" fmla="*/ 30 w 277"/>
                    <a:gd name="T121" fmla="*/ 2 h 157"/>
                    <a:gd name="T122" fmla="*/ 40 w 277"/>
                    <a:gd name="T123" fmla="*/ 9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7" h="157">
                      <a:moveTo>
                        <a:pt x="49" y="13"/>
                      </a:moveTo>
                      <a:lnTo>
                        <a:pt x="50" y="13"/>
                      </a:lnTo>
                      <a:lnTo>
                        <a:pt x="51" y="13"/>
                      </a:lnTo>
                      <a:lnTo>
                        <a:pt x="52" y="13"/>
                      </a:lnTo>
                      <a:lnTo>
                        <a:pt x="53" y="13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4"/>
                      </a:lnTo>
                      <a:lnTo>
                        <a:pt x="51" y="14"/>
                      </a:lnTo>
                      <a:lnTo>
                        <a:pt x="50" y="14"/>
                      </a:lnTo>
                      <a:lnTo>
                        <a:pt x="49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7" y="15"/>
                      </a:lnTo>
                      <a:lnTo>
                        <a:pt x="47" y="15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51" y="16"/>
                      </a:lnTo>
                      <a:lnTo>
                        <a:pt x="51" y="16"/>
                      </a:lnTo>
                      <a:lnTo>
                        <a:pt x="52" y="16"/>
                      </a:lnTo>
                      <a:lnTo>
                        <a:pt x="53" y="17"/>
                      </a:lnTo>
                      <a:lnTo>
                        <a:pt x="54" y="17"/>
                      </a:lnTo>
                      <a:lnTo>
                        <a:pt x="55" y="18"/>
                      </a:lnTo>
                      <a:lnTo>
                        <a:pt x="55" y="18"/>
                      </a:lnTo>
                      <a:lnTo>
                        <a:pt x="55" y="19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3" y="21"/>
                      </a:lnTo>
                      <a:lnTo>
                        <a:pt x="53" y="21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3" y="23"/>
                      </a:lnTo>
                      <a:lnTo>
                        <a:pt x="53" y="23"/>
                      </a:lnTo>
                      <a:lnTo>
                        <a:pt x="53" y="23"/>
                      </a:lnTo>
                      <a:lnTo>
                        <a:pt x="54" y="23"/>
                      </a:lnTo>
                      <a:lnTo>
                        <a:pt x="55" y="23"/>
                      </a:lnTo>
                      <a:lnTo>
                        <a:pt x="55" y="22"/>
                      </a:lnTo>
                      <a:lnTo>
                        <a:pt x="56" y="22"/>
                      </a:lnTo>
                      <a:lnTo>
                        <a:pt x="57" y="21"/>
                      </a:lnTo>
                      <a:lnTo>
                        <a:pt x="57" y="21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58" y="22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58" y="24"/>
                      </a:lnTo>
                      <a:lnTo>
                        <a:pt x="58" y="25"/>
                      </a:lnTo>
                      <a:lnTo>
                        <a:pt x="58" y="25"/>
                      </a:lnTo>
                      <a:lnTo>
                        <a:pt x="59" y="26"/>
                      </a:lnTo>
                      <a:lnTo>
                        <a:pt x="59" y="27"/>
                      </a:lnTo>
                      <a:lnTo>
                        <a:pt x="59" y="27"/>
                      </a:lnTo>
                      <a:lnTo>
                        <a:pt x="60" y="28"/>
                      </a:lnTo>
                      <a:lnTo>
                        <a:pt x="60" y="28"/>
                      </a:lnTo>
                      <a:lnTo>
                        <a:pt x="61" y="28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5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3"/>
                      </a:lnTo>
                      <a:lnTo>
                        <a:pt x="62" y="23"/>
                      </a:lnTo>
                      <a:lnTo>
                        <a:pt x="62" y="23"/>
                      </a:lnTo>
                      <a:lnTo>
                        <a:pt x="63" y="23"/>
                      </a:lnTo>
                      <a:lnTo>
                        <a:pt x="63" y="23"/>
                      </a:lnTo>
                      <a:lnTo>
                        <a:pt x="64" y="23"/>
                      </a:lnTo>
                      <a:lnTo>
                        <a:pt x="64" y="24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6"/>
                      </a:lnTo>
                      <a:lnTo>
                        <a:pt x="63" y="27"/>
                      </a:lnTo>
                      <a:lnTo>
                        <a:pt x="63" y="28"/>
                      </a:lnTo>
                      <a:lnTo>
                        <a:pt x="64" y="28"/>
                      </a:lnTo>
                      <a:lnTo>
                        <a:pt x="65" y="28"/>
                      </a:lnTo>
                      <a:lnTo>
                        <a:pt x="65" y="28"/>
                      </a:lnTo>
                      <a:lnTo>
                        <a:pt x="66" y="28"/>
                      </a:lnTo>
                      <a:lnTo>
                        <a:pt x="66" y="27"/>
                      </a:lnTo>
                      <a:lnTo>
                        <a:pt x="67" y="27"/>
                      </a:lnTo>
                      <a:lnTo>
                        <a:pt x="67" y="27"/>
                      </a:lnTo>
                      <a:lnTo>
                        <a:pt x="68" y="27"/>
                      </a:lnTo>
                      <a:lnTo>
                        <a:pt x="68" y="28"/>
                      </a:lnTo>
                      <a:lnTo>
                        <a:pt x="69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7"/>
                      </a:lnTo>
                      <a:lnTo>
                        <a:pt x="70" y="26"/>
                      </a:lnTo>
                      <a:lnTo>
                        <a:pt x="68" y="25"/>
                      </a:lnTo>
                      <a:lnTo>
                        <a:pt x="69" y="25"/>
                      </a:lnTo>
                      <a:lnTo>
                        <a:pt x="69" y="24"/>
                      </a:lnTo>
                      <a:lnTo>
                        <a:pt x="70" y="24"/>
                      </a:lnTo>
                      <a:lnTo>
                        <a:pt x="71" y="24"/>
                      </a:lnTo>
                      <a:lnTo>
                        <a:pt x="73" y="24"/>
                      </a:lnTo>
                      <a:lnTo>
                        <a:pt x="73" y="24"/>
                      </a:lnTo>
                      <a:lnTo>
                        <a:pt x="73" y="24"/>
                      </a:lnTo>
                      <a:lnTo>
                        <a:pt x="74" y="24"/>
                      </a:lnTo>
                      <a:lnTo>
                        <a:pt x="74" y="24"/>
                      </a:lnTo>
                      <a:lnTo>
                        <a:pt x="76" y="26"/>
                      </a:lnTo>
                      <a:lnTo>
                        <a:pt x="76" y="27"/>
                      </a:lnTo>
                      <a:lnTo>
                        <a:pt x="76" y="27"/>
                      </a:lnTo>
                      <a:lnTo>
                        <a:pt x="77" y="27"/>
                      </a:lnTo>
                      <a:lnTo>
                        <a:pt x="78" y="26"/>
                      </a:lnTo>
                      <a:lnTo>
                        <a:pt x="78" y="26"/>
                      </a:lnTo>
                      <a:lnTo>
                        <a:pt x="79" y="24"/>
                      </a:lnTo>
                      <a:lnTo>
                        <a:pt x="80" y="24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1" y="24"/>
                      </a:lnTo>
                      <a:lnTo>
                        <a:pt x="82" y="24"/>
                      </a:lnTo>
                      <a:lnTo>
                        <a:pt x="82" y="24"/>
                      </a:lnTo>
                      <a:lnTo>
                        <a:pt x="82" y="25"/>
                      </a:lnTo>
                      <a:lnTo>
                        <a:pt x="82" y="26"/>
                      </a:lnTo>
                      <a:lnTo>
                        <a:pt x="82" y="27"/>
                      </a:lnTo>
                      <a:lnTo>
                        <a:pt x="82" y="27"/>
                      </a:lnTo>
                      <a:lnTo>
                        <a:pt x="83" y="28"/>
                      </a:lnTo>
                      <a:lnTo>
                        <a:pt x="84" y="28"/>
                      </a:lnTo>
                      <a:lnTo>
                        <a:pt x="84" y="28"/>
                      </a:lnTo>
                      <a:lnTo>
                        <a:pt x="85" y="28"/>
                      </a:lnTo>
                      <a:lnTo>
                        <a:pt x="85" y="27"/>
                      </a:lnTo>
                      <a:lnTo>
                        <a:pt x="85" y="26"/>
                      </a:lnTo>
                      <a:lnTo>
                        <a:pt x="85" y="25"/>
                      </a:lnTo>
                      <a:lnTo>
                        <a:pt x="85" y="25"/>
                      </a:lnTo>
                      <a:lnTo>
                        <a:pt x="85" y="24"/>
                      </a:lnTo>
                      <a:lnTo>
                        <a:pt x="86" y="24"/>
                      </a:lnTo>
                      <a:lnTo>
                        <a:pt x="86" y="24"/>
                      </a:lnTo>
                      <a:lnTo>
                        <a:pt x="87" y="24"/>
                      </a:lnTo>
                      <a:lnTo>
                        <a:pt x="87" y="25"/>
                      </a:lnTo>
                      <a:lnTo>
                        <a:pt x="87" y="27"/>
                      </a:lnTo>
                      <a:lnTo>
                        <a:pt x="87" y="28"/>
                      </a:lnTo>
                      <a:lnTo>
                        <a:pt x="87" y="29"/>
                      </a:lnTo>
                      <a:lnTo>
                        <a:pt x="86" y="29"/>
                      </a:lnTo>
                      <a:lnTo>
                        <a:pt x="87" y="30"/>
                      </a:lnTo>
                      <a:lnTo>
                        <a:pt x="87" y="30"/>
                      </a:lnTo>
                      <a:lnTo>
                        <a:pt x="88" y="30"/>
                      </a:lnTo>
                      <a:lnTo>
                        <a:pt x="88" y="30"/>
                      </a:lnTo>
                      <a:lnTo>
                        <a:pt x="89" y="30"/>
                      </a:lnTo>
                      <a:lnTo>
                        <a:pt x="90" y="28"/>
                      </a:lnTo>
                      <a:lnTo>
                        <a:pt x="91" y="28"/>
                      </a:lnTo>
                      <a:lnTo>
                        <a:pt x="91" y="28"/>
                      </a:lnTo>
                      <a:lnTo>
                        <a:pt x="92" y="28"/>
                      </a:lnTo>
                      <a:lnTo>
                        <a:pt x="92" y="29"/>
                      </a:lnTo>
                      <a:lnTo>
                        <a:pt x="92" y="29"/>
                      </a:lnTo>
                      <a:lnTo>
                        <a:pt x="91" y="30"/>
                      </a:lnTo>
                      <a:lnTo>
                        <a:pt x="91" y="32"/>
                      </a:lnTo>
                      <a:lnTo>
                        <a:pt x="91" y="32"/>
                      </a:lnTo>
                      <a:lnTo>
                        <a:pt x="91" y="33"/>
                      </a:lnTo>
                      <a:lnTo>
                        <a:pt x="92" y="33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3" y="34"/>
                      </a:lnTo>
                      <a:lnTo>
                        <a:pt x="94" y="34"/>
                      </a:lnTo>
                      <a:lnTo>
                        <a:pt x="94" y="33"/>
                      </a:lnTo>
                      <a:lnTo>
                        <a:pt x="94" y="32"/>
                      </a:lnTo>
                      <a:lnTo>
                        <a:pt x="95" y="32"/>
                      </a:lnTo>
                      <a:lnTo>
                        <a:pt x="95" y="32"/>
                      </a:lnTo>
                      <a:lnTo>
                        <a:pt x="98" y="32"/>
                      </a:lnTo>
                      <a:lnTo>
                        <a:pt x="99" y="31"/>
                      </a:lnTo>
                      <a:lnTo>
                        <a:pt x="100" y="31"/>
                      </a:lnTo>
                      <a:lnTo>
                        <a:pt x="101" y="31"/>
                      </a:lnTo>
                      <a:lnTo>
                        <a:pt x="102" y="32"/>
                      </a:lnTo>
                      <a:lnTo>
                        <a:pt x="103" y="32"/>
                      </a:lnTo>
                      <a:lnTo>
                        <a:pt x="103" y="33"/>
                      </a:lnTo>
                      <a:lnTo>
                        <a:pt x="103" y="33"/>
                      </a:lnTo>
                      <a:lnTo>
                        <a:pt x="103" y="33"/>
                      </a:lnTo>
                      <a:lnTo>
                        <a:pt x="103" y="35"/>
                      </a:lnTo>
                      <a:lnTo>
                        <a:pt x="103" y="35"/>
                      </a:lnTo>
                      <a:lnTo>
                        <a:pt x="103" y="36"/>
                      </a:lnTo>
                      <a:lnTo>
                        <a:pt x="103" y="36"/>
                      </a:lnTo>
                      <a:lnTo>
                        <a:pt x="104" y="36"/>
                      </a:lnTo>
                      <a:lnTo>
                        <a:pt x="104" y="37"/>
                      </a:lnTo>
                      <a:lnTo>
                        <a:pt x="105" y="37"/>
                      </a:lnTo>
                      <a:lnTo>
                        <a:pt x="106" y="38"/>
                      </a:lnTo>
                      <a:lnTo>
                        <a:pt x="106" y="39"/>
                      </a:lnTo>
                      <a:lnTo>
                        <a:pt x="106" y="40"/>
                      </a:lnTo>
                      <a:lnTo>
                        <a:pt x="107" y="41"/>
                      </a:lnTo>
                      <a:lnTo>
                        <a:pt x="107" y="41"/>
                      </a:lnTo>
                      <a:lnTo>
                        <a:pt x="107" y="41"/>
                      </a:lnTo>
                      <a:lnTo>
                        <a:pt x="108" y="41"/>
                      </a:lnTo>
                      <a:lnTo>
                        <a:pt x="109" y="41"/>
                      </a:lnTo>
                      <a:lnTo>
                        <a:pt x="109" y="40"/>
                      </a:lnTo>
                      <a:lnTo>
                        <a:pt x="110" y="39"/>
                      </a:lnTo>
                      <a:lnTo>
                        <a:pt x="111" y="39"/>
                      </a:lnTo>
                      <a:lnTo>
                        <a:pt x="112" y="38"/>
                      </a:lnTo>
                      <a:lnTo>
                        <a:pt x="112" y="39"/>
                      </a:lnTo>
                      <a:lnTo>
                        <a:pt x="113" y="39"/>
                      </a:lnTo>
                      <a:lnTo>
                        <a:pt x="113" y="39"/>
                      </a:lnTo>
                      <a:lnTo>
                        <a:pt x="114" y="40"/>
                      </a:lnTo>
                      <a:lnTo>
                        <a:pt x="114" y="40"/>
                      </a:lnTo>
                      <a:lnTo>
                        <a:pt x="113" y="42"/>
                      </a:lnTo>
                      <a:lnTo>
                        <a:pt x="114" y="43"/>
                      </a:lnTo>
                      <a:lnTo>
                        <a:pt x="114" y="43"/>
                      </a:lnTo>
                      <a:lnTo>
                        <a:pt x="114" y="43"/>
                      </a:lnTo>
                      <a:lnTo>
                        <a:pt x="114" y="43"/>
                      </a:lnTo>
                      <a:lnTo>
                        <a:pt x="115" y="43"/>
                      </a:lnTo>
                      <a:lnTo>
                        <a:pt x="117" y="43"/>
                      </a:lnTo>
                      <a:lnTo>
                        <a:pt x="117" y="43"/>
                      </a:lnTo>
                      <a:lnTo>
                        <a:pt x="118" y="43"/>
                      </a:lnTo>
                      <a:lnTo>
                        <a:pt x="119" y="44"/>
                      </a:lnTo>
                      <a:lnTo>
                        <a:pt x="119" y="44"/>
                      </a:lnTo>
                      <a:lnTo>
                        <a:pt x="119" y="45"/>
                      </a:lnTo>
                      <a:lnTo>
                        <a:pt x="120" y="45"/>
                      </a:lnTo>
                      <a:lnTo>
                        <a:pt x="121" y="46"/>
                      </a:lnTo>
                      <a:lnTo>
                        <a:pt x="121" y="47"/>
                      </a:lnTo>
                      <a:lnTo>
                        <a:pt x="120" y="47"/>
                      </a:lnTo>
                      <a:lnTo>
                        <a:pt x="120" y="48"/>
                      </a:lnTo>
                      <a:lnTo>
                        <a:pt x="121" y="48"/>
                      </a:lnTo>
                      <a:lnTo>
                        <a:pt x="121" y="49"/>
                      </a:lnTo>
                      <a:lnTo>
                        <a:pt x="123" y="49"/>
                      </a:lnTo>
                      <a:lnTo>
                        <a:pt x="123" y="49"/>
                      </a:lnTo>
                      <a:lnTo>
                        <a:pt x="123" y="49"/>
                      </a:lnTo>
                      <a:lnTo>
                        <a:pt x="123" y="50"/>
                      </a:lnTo>
                      <a:lnTo>
                        <a:pt x="123" y="51"/>
                      </a:lnTo>
                      <a:lnTo>
                        <a:pt x="123" y="51"/>
                      </a:lnTo>
                      <a:lnTo>
                        <a:pt x="123" y="51"/>
                      </a:lnTo>
                      <a:lnTo>
                        <a:pt x="124" y="52"/>
                      </a:lnTo>
                      <a:lnTo>
                        <a:pt x="125" y="52"/>
                      </a:lnTo>
                      <a:lnTo>
                        <a:pt x="125" y="52"/>
                      </a:lnTo>
                      <a:lnTo>
                        <a:pt x="126" y="52"/>
                      </a:lnTo>
                      <a:lnTo>
                        <a:pt x="126" y="53"/>
                      </a:lnTo>
                      <a:lnTo>
                        <a:pt x="126" y="53"/>
                      </a:lnTo>
                      <a:lnTo>
                        <a:pt x="126" y="54"/>
                      </a:lnTo>
                      <a:lnTo>
                        <a:pt x="127" y="54"/>
                      </a:lnTo>
                      <a:lnTo>
                        <a:pt x="127" y="54"/>
                      </a:lnTo>
                      <a:lnTo>
                        <a:pt x="128" y="54"/>
                      </a:lnTo>
                      <a:lnTo>
                        <a:pt x="128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2" y="54"/>
                      </a:lnTo>
                      <a:lnTo>
                        <a:pt x="132" y="54"/>
                      </a:lnTo>
                      <a:lnTo>
                        <a:pt x="133" y="55"/>
                      </a:lnTo>
                      <a:lnTo>
                        <a:pt x="134" y="55"/>
                      </a:lnTo>
                      <a:lnTo>
                        <a:pt x="135" y="56"/>
                      </a:lnTo>
                      <a:lnTo>
                        <a:pt x="135" y="56"/>
                      </a:lnTo>
                      <a:lnTo>
                        <a:pt x="136" y="57"/>
                      </a:lnTo>
                      <a:lnTo>
                        <a:pt x="137" y="57"/>
                      </a:lnTo>
                      <a:lnTo>
                        <a:pt x="138" y="57"/>
                      </a:lnTo>
                      <a:lnTo>
                        <a:pt x="138" y="57"/>
                      </a:lnTo>
                      <a:lnTo>
                        <a:pt x="138" y="58"/>
                      </a:lnTo>
                      <a:lnTo>
                        <a:pt x="138" y="59"/>
                      </a:lnTo>
                      <a:lnTo>
                        <a:pt x="138" y="60"/>
                      </a:lnTo>
                      <a:lnTo>
                        <a:pt x="139" y="60"/>
                      </a:lnTo>
                      <a:lnTo>
                        <a:pt x="139" y="60"/>
                      </a:lnTo>
                      <a:lnTo>
                        <a:pt x="141" y="60"/>
                      </a:lnTo>
                      <a:lnTo>
                        <a:pt x="142" y="60"/>
                      </a:lnTo>
                      <a:lnTo>
                        <a:pt x="143" y="60"/>
                      </a:lnTo>
                      <a:lnTo>
                        <a:pt x="143" y="60"/>
                      </a:lnTo>
                      <a:lnTo>
                        <a:pt x="143" y="61"/>
                      </a:lnTo>
                      <a:lnTo>
                        <a:pt x="143" y="62"/>
                      </a:lnTo>
                      <a:lnTo>
                        <a:pt x="143" y="62"/>
                      </a:lnTo>
                      <a:lnTo>
                        <a:pt x="144" y="63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6" y="63"/>
                      </a:lnTo>
                      <a:lnTo>
                        <a:pt x="146" y="64"/>
                      </a:lnTo>
                      <a:lnTo>
                        <a:pt x="147" y="64"/>
                      </a:lnTo>
                      <a:lnTo>
                        <a:pt x="147" y="65"/>
                      </a:lnTo>
                      <a:lnTo>
                        <a:pt x="147" y="66"/>
                      </a:lnTo>
                      <a:lnTo>
                        <a:pt x="147" y="67"/>
                      </a:lnTo>
                      <a:lnTo>
                        <a:pt x="148" y="68"/>
                      </a:lnTo>
                      <a:lnTo>
                        <a:pt x="149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50" y="70"/>
                      </a:lnTo>
                      <a:lnTo>
                        <a:pt x="150" y="71"/>
                      </a:lnTo>
                      <a:lnTo>
                        <a:pt x="150" y="72"/>
                      </a:lnTo>
                      <a:lnTo>
                        <a:pt x="150" y="72"/>
                      </a:lnTo>
                      <a:lnTo>
                        <a:pt x="150" y="73"/>
                      </a:lnTo>
                      <a:lnTo>
                        <a:pt x="151" y="73"/>
                      </a:lnTo>
                      <a:lnTo>
                        <a:pt x="151" y="74"/>
                      </a:lnTo>
                      <a:lnTo>
                        <a:pt x="152" y="73"/>
                      </a:lnTo>
                      <a:lnTo>
                        <a:pt x="152" y="73"/>
                      </a:lnTo>
                      <a:lnTo>
                        <a:pt x="153" y="72"/>
                      </a:lnTo>
                      <a:lnTo>
                        <a:pt x="153" y="71"/>
                      </a:lnTo>
                      <a:lnTo>
                        <a:pt x="153" y="71"/>
                      </a:lnTo>
                      <a:lnTo>
                        <a:pt x="153" y="71"/>
                      </a:lnTo>
                      <a:lnTo>
                        <a:pt x="154" y="71"/>
                      </a:lnTo>
                      <a:lnTo>
                        <a:pt x="154" y="72"/>
                      </a:lnTo>
                      <a:lnTo>
                        <a:pt x="154" y="73"/>
                      </a:lnTo>
                      <a:lnTo>
                        <a:pt x="155" y="73"/>
                      </a:lnTo>
                      <a:lnTo>
                        <a:pt x="156" y="73"/>
                      </a:lnTo>
                      <a:lnTo>
                        <a:pt x="158" y="74"/>
                      </a:lnTo>
                      <a:lnTo>
                        <a:pt x="159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6"/>
                      </a:lnTo>
                      <a:lnTo>
                        <a:pt x="160" y="76"/>
                      </a:lnTo>
                      <a:lnTo>
                        <a:pt x="160" y="77"/>
                      </a:lnTo>
                      <a:lnTo>
                        <a:pt x="160" y="77"/>
                      </a:lnTo>
                      <a:lnTo>
                        <a:pt x="160" y="77"/>
                      </a:lnTo>
                      <a:lnTo>
                        <a:pt x="160" y="78"/>
                      </a:lnTo>
                      <a:lnTo>
                        <a:pt x="161" y="78"/>
                      </a:lnTo>
                      <a:lnTo>
                        <a:pt x="161" y="79"/>
                      </a:lnTo>
                      <a:lnTo>
                        <a:pt x="163" y="79"/>
                      </a:lnTo>
                      <a:lnTo>
                        <a:pt x="163" y="79"/>
                      </a:lnTo>
                      <a:lnTo>
                        <a:pt x="163" y="80"/>
                      </a:lnTo>
                      <a:lnTo>
                        <a:pt x="164" y="80"/>
                      </a:lnTo>
                      <a:lnTo>
                        <a:pt x="165" y="82"/>
                      </a:lnTo>
                      <a:lnTo>
                        <a:pt x="165" y="83"/>
                      </a:lnTo>
                      <a:lnTo>
                        <a:pt x="165" y="84"/>
                      </a:lnTo>
                      <a:lnTo>
                        <a:pt x="164" y="84"/>
                      </a:lnTo>
                      <a:lnTo>
                        <a:pt x="164" y="84"/>
                      </a:lnTo>
                      <a:lnTo>
                        <a:pt x="163" y="85"/>
                      </a:lnTo>
                      <a:lnTo>
                        <a:pt x="162" y="85"/>
                      </a:lnTo>
                      <a:lnTo>
                        <a:pt x="162" y="86"/>
                      </a:lnTo>
                      <a:lnTo>
                        <a:pt x="162" y="86"/>
                      </a:lnTo>
                      <a:lnTo>
                        <a:pt x="162" y="86"/>
                      </a:lnTo>
                      <a:lnTo>
                        <a:pt x="163" y="86"/>
                      </a:lnTo>
                      <a:lnTo>
                        <a:pt x="164" y="86"/>
                      </a:lnTo>
                      <a:lnTo>
                        <a:pt x="165" y="87"/>
                      </a:lnTo>
                      <a:lnTo>
                        <a:pt x="165" y="87"/>
                      </a:lnTo>
                      <a:lnTo>
                        <a:pt x="165" y="88"/>
                      </a:lnTo>
                      <a:lnTo>
                        <a:pt x="165" y="89"/>
                      </a:lnTo>
                      <a:lnTo>
                        <a:pt x="165" y="90"/>
                      </a:lnTo>
                      <a:lnTo>
                        <a:pt x="165" y="91"/>
                      </a:lnTo>
                      <a:lnTo>
                        <a:pt x="165" y="92"/>
                      </a:lnTo>
                      <a:lnTo>
                        <a:pt x="165" y="92"/>
                      </a:lnTo>
                      <a:lnTo>
                        <a:pt x="166" y="92"/>
                      </a:lnTo>
                      <a:lnTo>
                        <a:pt x="166" y="92"/>
                      </a:lnTo>
                      <a:lnTo>
                        <a:pt x="166" y="92"/>
                      </a:lnTo>
                      <a:lnTo>
                        <a:pt x="167" y="92"/>
                      </a:lnTo>
                      <a:lnTo>
                        <a:pt x="167" y="91"/>
                      </a:lnTo>
                      <a:lnTo>
                        <a:pt x="168" y="91"/>
                      </a:lnTo>
                      <a:lnTo>
                        <a:pt x="169" y="90"/>
                      </a:lnTo>
                      <a:lnTo>
                        <a:pt x="169" y="90"/>
                      </a:lnTo>
                      <a:lnTo>
                        <a:pt x="170" y="90"/>
                      </a:lnTo>
                      <a:lnTo>
                        <a:pt x="170" y="91"/>
                      </a:lnTo>
                      <a:lnTo>
                        <a:pt x="171" y="91"/>
                      </a:lnTo>
                      <a:lnTo>
                        <a:pt x="171" y="92"/>
                      </a:lnTo>
                      <a:lnTo>
                        <a:pt x="171" y="92"/>
                      </a:lnTo>
                      <a:lnTo>
                        <a:pt x="171" y="92"/>
                      </a:lnTo>
                      <a:lnTo>
                        <a:pt x="173" y="92"/>
                      </a:lnTo>
                      <a:lnTo>
                        <a:pt x="173" y="92"/>
                      </a:lnTo>
                      <a:lnTo>
                        <a:pt x="174" y="92"/>
                      </a:lnTo>
                      <a:lnTo>
                        <a:pt x="174" y="93"/>
                      </a:lnTo>
                      <a:lnTo>
                        <a:pt x="174" y="93"/>
                      </a:lnTo>
                      <a:lnTo>
                        <a:pt x="173" y="94"/>
                      </a:lnTo>
                      <a:lnTo>
                        <a:pt x="173" y="94"/>
                      </a:lnTo>
                      <a:lnTo>
                        <a:pt x="174" y="96"/>
                      </a:lnTo>
                      <a:lnTo>
                        <a:pt x="173" y="97"/>
                      </a:lnTo>
                      <a:lnTo>
                        <a:pt x="173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5" y="98"/>
                      </a:lnTo>
                      <a:lnTo>
                        <a:pt x="175" y="97"/>
                      </a:lnTo>
                      <a:lnTo>
                        <a:pt x="175" y="97"/>
                      </a:lnTo>
                      <a:lnTo>
                        <a:pt x="176" y="97"/>
                      </a:lnTo>
                      <a:lnTo>
                        <a:pt x="176" y="97"/>
                      </a:lnTo>
                      <a:lnTo>
                        <a:pt x="176" y="97"/>
                      </a:lnTo>
                      <a:lnTo>
                        <a:pt x="177" y="97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9"/>
                      </a:lnTo>
                      <a:lnTo>
                        <a:pt x="177" y="99"/>
                      </a:lnTo>
                      <a:lnTo>
                        <a:pt x="177" y="100"/>
                      </a:lnTo>
                      <a:lnTo>
                        <a:pt x="177" y="101"/>
                      </a:lnTo>
                      <a:lnTo>
                        <a:pt x="178" y="102"/>
                      </a:lnTo>
                      <a:lnTo>
                        <a:pt x="178" y="102"/>
                      </a:lnTo>
                      <a:lnTo>
                        <a:pt x="178" y="103"/>
                      </a:lnTo>
                      <a:lnTo>
                        <a:pt x="178" y="103"/>
                      </a:lnTo>
                      <a:lnTo>
                        <a:pt x="179" y="103"/>
                      </a:lnTo>
                      <a:lnTo>
                        <a:pt x="180" y="104"/>
                      </a:lnTo>
                      <a:lnTo>
                        <a:pt x="181" y="104"/>
                      </a:lnTo>
                      <a:lnTo>
                        <a:pt x="181" y="105"/>
                      </a:lnTo>
                      <a:lnTo>
                        <a:pt x="182" y="105"/>
                      </a:lnTo>
                      <a:lnTo>
                        <a:pt x="183" y="105"/>
                      </a:lnTo>
                      <a:lnTo>
                        <a:pt x="183" y="106"/>
                      </a:lnTo>
                      <a:lnTo>
                        <a:pt x="183" y="107"/>
                      </a:lnTo>
                      <a:lnTo>
                        <a:pt x="183" y="108"/>
                      </a:lnTo>
                      <a:lnTo>
                        <a:pt x="184" y="108"/>
                      </a:lnTo>
                      <a:lnTo>
                        <a:pt x="186" y="109"/>
                      </a:lnTo>
                      <a:lnTo>
                        <a:pt x="186" y="109"/>
                      </a:lnTo>
                      <a:lnTo>
                        <a:pt x="187" y="110"/>
                      </a:lnTo>
                      <a:lnTo>
                        <a:pt x="187" y="111"/>
                      </a:lnTo>
                      <a:lnTo>
                        <a:pt x="187" y="111"/>
                      </a:lnTo>
                      <a:lnTo>
                        <a:pt x="187" y="112"/>
                      </a:lnTo>
                      <a:lnTo>
                        <a:pt x="187" y="112"/>
                      </a:lnTo>
                      <a:lnTo>
                        <a:pt x="187" y="113"/>
                      </a:lnTo>
                      <a:lnTo>
                        <a:pt x="188" y="113"/>
                      </a:lnTo>
                      <a:lnTo>
                        <a:pt x="188" y="113"/>
                      </a:lnTo>
                      <a:lnTo>
                        <a:pt x="189" y="114"/>
                      </a:lnTo>
                      <a:lnTo>
                        <a:pt x="190" y="114"/>
                      </a:lnTo>
                      <a:lnTo>
                        <a:pt x="190" y="115"/>
                      </a:lnTo>
                      <a:lnTo>
                        <a:pt x="190" y="115"/>
                      </a:lnTo>
                      <a:lnTo>
                        <a:pt x="190" y="116"/>
                      </a:lnTo>
                      <a:lnTo>
                        <a:pt x="190" y="117"/>
                      </a:lnTo>
                      <a:lnTo>
                        <a:pt x="191" y="117"/>
                      </a:lnTo>
                      <a:lnTo>
                        <a:pt x="191" y="118"/>
                      </a:lnTo>
                      <a:lnTo>
                        <a:pt x="192" y="118"/>
                      </a:lnTo>
                      <a:lnTo>
                        <a:pt x="192" y="118"/>
                      </a:lnTo>
                      <a:lnTo>
                        <a:pt x="193" y="118"/>
                      </a:lnTo>
                      <a:lnTo>
                        <a:pt x="193" y="117"/>
                      </a:lnTo>
                      <a:lnTo>
                        <a:pt x="194" y="117"/>
                      </a:lnTo>
                      <a:lnTo>
                        <a:pt x="194" y="117"/>
                      </a:lnTo>
                      <a:lnTo>
                        <a:pt x="194" y="117"/>
                      </a:lnTo>
                      <a:lnTo>
                        <a:pt x="195" y="117"/>
                      </a:lnTo>
                      <a:lnTo>
                        <a:pt x="195" y="118"/>
                      </a:lnTo>
                      <a:lnTo>
                        <a:pt x="196" y="118"/>
                      </a:lnTo>
                      <a:lnTo>
                        <a:pt x="196" y="119"/>
                      </a:lnTo>
                      <a:lnTo>
                        <a:pt x="196" y="119"/>
                      </a:lnTo>
                      <a:lnTo>
                        <a:pt x="197" y="120"/>
                      </a:lnTo>
                      <a:lnTo>
                        <a:pt x="198" y="121"/>
                      </a:lnTo>
                      <a:lnTo>
                        <a:pt x="199" y="121"/>
                      </a:lnTo>
                      <a:lnTo>
                        <a:pt x="199" y="122"/>
                      </a:lnTo>
                      <a:lnTo>
                        <a:pt x="200" y="122"/>
                      </a:lnTo>
                      <a:lnTo>
                        <a:pt x="200" y="122"/>
                      </a:lnTo>
                      <a:lnTo>
                        <a:pt x="201" y="122"/>
                      </a:lnTo>
                      <a:lnTo>
                        <a:pt x="201" y="121"/>
                      </a:lnTo>
                      <a:lnTo>
                        <a:pt x="201" y="120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2" y="119"/>
                      </a:lnTo>
                      <a:lnTo>
                        <a:pt x="203" y="119"/>
                      </a:lnTo>
                      <a:lnTo>
                        <a:pt x="203" y="119"/>
                      </a:lnTo>
                      <a:lnTo>
                        <a:pt x="204" y="120"/>
                      </a:lnTo>
                      <a:lnTo>
                        <a:pt x="204" y="120"/>
                      </a:lnTo>
                      <a:lnTo>
                        <a:pt x="206" y="120"/>
                      </a:lnTo>
                      <a:lnTo>
                        <a:pt x="208" y="120"/>
                      </a:lnTo>
                      <a:lnTo>
                        <a:pt x="208" y="120"/>
                      </a:lnTo>
                      <a:lnTo>
                        <a:pt x="209" y="121"/>
                      </a:lnTo>
                      <a:lnTo>
                        <a:pt x="210" y="122"/>
                      </a:lnTo>
                      <a:lnTo>
                        <a:pt x="211" y="122"/>
                      </a:lnTo>
                      <a:lnTo>
                        <a:pt x="212" y="122"/>
                      </a:lnTo>
                      <a:lnTo>
                        <a:pt x="212" y="122"/>
                      </a:lnTo>
                      <a:lnTo>
                        <a:pt x="213" y="122"/>
                      </a:lnTo>
                      <a:lnTo>
                        <a:pt x="213" y="122"/>
                      </a:lnTo>
                      <a:lnTo>
                        <a:pt x="213" y="123"/>
                      </a:lnTo>
                      <a:lnTo>
                        <a:pt x="214" y="123"/>
                      </a:lnTo>
                      <a:lnTo>
                        <a:pt x="215" y="122"/>
                      </a:lnTo>
                      <a:lnTo>
                        <a:pt x="215" y="123"/>
                      </a:lnTo>
                      <a:lnTo>
                        <a:pt x="215" y="123"/>
                      </a:lnTo>
                      <a:lnTo>
                        <a:pt x="216" y="124"/>
                      </a:lnTo>
                      <a:lnTo>
                        <a:pt x="216" y="124"/>
                      </a:lnTo>
                      <a:lnTo>
                        <a:pt x="217" y="124"/>
                      </a:lnTo>
                      <a:lnTo>
                        <a:pt x="217" y="123"/>
                      </a:lnTo>
                      <a:lnTo>
                        <a:pt x="217" y="122"/>
                      </a:lnTo>
                      <a:lnTo>
                        <a:pt x="217" y="121"/>
                      </a:lnTo>
                      <a:lnTo>
                        <a:pt x="218" y="121"/>
                      </a:lnTo>
                      <a:lnTo>
                        <a:pt x="219" y="121"/>
                      </a:lnTo>
                      <a:lnTo>
                        <a:pt x="219" y="121"/>
                      </a:lnTo>
                      <a:lnTo>
                        <a:pt x="219" y="122"/>
                      </a:lnTo>
                      <a:lnTo>
                        <a:pt x="219" y="122"/>
                      </a:lnTo>
                      <a:lnTo>
                        <a:pt x="219" y="123"/>
                      </a:lnTo>
                      <a:lnTo>
                        <a:pt x="219" y="124"/>
                      </a:lnTo>
                      <a:lnTo>
                        <a:pt x="219" y="124"/>
                      </a:lnTo>
                      <a:lnTo>
                        <a:pt x="219" y="125"/>
                      </a:lnTo>
                      <a:lnTo>
                        <a:pt x="220" y="125"/>
                      </a:lnTo>
                      <a:lnTo>
                        <a:pt x="220" y="125"/>
                      </a:lnTo>
                      <a:lnTo>
                        <a:pt x="221" y="125"/>
                      </a:lnTo>
                      <a:lnTo>
                        <a:pt x="221" y="124"/>
                      </a:lnTo>
                      <a:lnTo>
                        <a:pt x="221" y="124"/>
                      </a:lnTo>
                      <a:lnTo>
                        <a:pt x="221" y="123"/>
                      </a:lnTo>
                      <a:lnTo>
                        <a:pt x="221" y="123"/>
                      </a:lnTo>
                      <a:lnTo>
                        <a:pt x="221" y="123"/>
                      </a:lnTo>
                      <a:lnTo>
                        <a:pt x="222" y="122"/>
                      </a:lnTo>
                      <a:lnTo>
                        <a:pt x="223" y="123"/>
                      </a:lnTo>
                      <a:lnTo>
                        <a:pt x="224" y="123"/>
                      </a:lnTo>
                      <a:lnTo>
                        <a:pt x="225" y="123"/>
                      </a:lnTo>
                      <a:lnTo>
                        <a:pt x="225" y="124"/>
                      </a:lnTo>
                      <a:lnTo>
                        <a:pt x="226" y="124"/>
                      </a:lnTo>
                      <a:lnTo>
                        <a:pt x="226" y="124"/>
                      </a:lnTo>
                      <a:lnTo>
                        <a:pt x="227" y="124"/>
                      </a:lnTo>
                      <a:lnTo>
                        <a:pt x="227" y="124"/>
                      </a:lnTo>
                      <a:lnTo>
                        <a:pt x="229" y="124"/>
                      </a:lnTo>
                      <a:lnTo>
                        <a:pt x="229" y="124"/>
                      </a:lnTo>
                      <a:lnTo>
                        <a:pt x="228" y="124"/>
                      </a:lnTo>
                      <a:lnTo>
                        <a:pt x="228" y="123"/>
                      </a:lnTo>
                      <a:lnTo>
                        <a:pt x="229" y="123"/>
                      </a:lnTo>
                      <a:lnTo>
                        <a:pt x="229" y="122"/>
                      </a:lnTo>
                      <a:lnTo>
                        <a:pt x="230" y="122"/>
                      </a:lnTo>
                      <a:lnTo>
                        <a:pt x="230" y="122"/>
                      </a:lnTo>
                      <a:lnTo>
                        <a:pt x="230" y="123"/>
                      </a:lnTo>
                      <a:lnTo>
                        <a:pt x="231" y="124"/>
                      </a:lnTo>
                      <a:lnTo>
                        <a:pt x="231" y="124"/>
                      </a:lnTo>
                      <a:lnTo>
                        <a:pt x="231" y="124"/>
                      </a:lnTo>
                      <a:lnTo>
                        <a:pt x="232" y="125"/>
                      </a:lnTo>
                      <a:lnTo>
                        <a:pt x="232" y="125"/>
                      </a:lnTo>
                      <a:lnTo>
                        <a:pt x="233" y="125"/>
                      </a:lnTo>
                      <a:lnTo>
                        <a:pt x="233" y="125"/>
                      </a:lnTo>
                      <a:lnTo>
                        <a:pt x="234" y="124"/>
                      </a:lnTo>
                      <a:lnTo>
                        <a:pt x="234" y="124"/>
                      </a:lnTo>
                      <a:lnTo>
                        <a:pt x="235" y="124"/>
                      </a:lnTo>
                      <a:lnTo>
                        <a:pt x="236" y="124"/>
                      </a:lnTo>
                      <a:lnTo>
                        <a:pt x="237" y="125"/>
                      </a:lnTo>
                      <a:lnTo>
                        <a:pt x="237" y="125"/>
                      </a:lnTo>
                      <a:lnTo>
                        <a:pt x="238" y="125"/>
                      </a:lnTo>
                      <a:lnTo>
                        <a:pt x="238" y="126"/>
                      </a:lnTo>
                      <a:lnTo>
                        <a:pt x="238" y="128"/>
                      </a:lnTo>
                      <a:lnTo>
                        <a:pt x="239" y="128"/>
                      </a:lnTo>
                      <a:lnTo>
                        <a:pt x="239" y="129"/>
                      </a:lnTo>
                      <a:lnTo>
                        <a:pt x="239" y="129"/>
                      </a:lnTo>
                      <a:lnTo>
                        <a:pt x="240" y="129"/>
                      </a:lnTo>
                      <a:lnTo>
                        <a:pt x="240" y="129"/>
                      </a:lnTo>
                      <a:lnTo>
                        <a:pt x="241" y="129"/>
                      </a:lnTo>
                      <a:lnTo>
                        <a:pt x="241" y="129"/>
                      </a:lnTo>
                      <a:lnTo>
                        <a:pt x="241" y="128"/>
                      </a:lnTo>
                      <a:lnTo>
                        <a:pt x="240" y="128"/>
                      </a:lnTo>
                      <a:lnTo>
                        <a:pt x="239" y="127"/>
                      </a:lnTo>
                      <a:lnTo>
                        <a:pt x="239" y="126"/>
                      </a:lnTo>
                      <a:lnTo>
                        <a:pt x="239" y="125"/>
                      </a:lnTo>
                      <a:lnTo>
                        <a:pt x="239" y="125"/>
                      </a:lnTo>
                      <a:lnTo>
                        <a:pt x="240" y="125"/>
                      </a:lnTo>
                      <a:lnTo>
                        <a:pt x="240" y="125"/>
                      </a:lnTo>
                      <a:lnTo>
                        <a:pt x="240" y="125"/>
                      </a:lnTo>
                      <a:lnTo>
                        <a:pt x="240" y="125"/>
                      </a:lnTo>
                      <a:lnTo>
                        <a:pt x="240" y="124"/>
                      </a:lnTo>
                      <a:lnTo>
                        <a:pt x="241" y="124"/>
                      </a:lnTo>
                      <a:lnTo>
                        <a:pt x="241" y="124"/>
                      </a:lnTo>
                      <a:lnTo>
                        <a:pt x="242" y="123"/>
                      </a:lnTo>
                      <a:lnTo>
                        <a:pt x="243" y="123"/>
                      </a:lnTo>
                      <a:lnTo>
                        <a:pt x="243" y="123"/>
                      </a:lnTo>
                      <a:lnTo>
                        <a:pt x="244" y="124"/>
                      </a:lnTo>
                      <a:lnTo>
                        <a:pt x="244" y="124"/>
                      </a:lnTo>
                      <a:lnTo>
                        <a:pt x="243" y="125"/>
                      </a:lnTo>
                      <a:lnTo>
                        <a:pt x="243" y="126"/>
                      </a:lnTo>
                      <a:lnTo>
                        <a:pt x="243" y="126"/>
                      </a:lnTo>
                      <a:lnTo>
                        <a:pt x="243" y="127"/>
                      </a:lnTo>
                      <a:lnTo>
                        <a:pt x="243" y="127"/>
                      </a:lnTo>
                      <a:lnTo>
                        <a:pt x="244" y="127"/>
                      </a:lnTo>
                      <a:lnTo>
                        <a:pt x="244" y="127"/>
                      </a:lnTo>
                      <a:lnTo>
                        <a:pt x="244" y="128"/>
                      </a:lnTo>
                      <a:lnTo>
                        <a:pt x="245" y="128"/>
                      </a:lnTo>
                      <a:lnTo>
                        <a:pt x="245" y="128"/>
                      </a:lnTo>
                      <a:lnTo>
                        <a:pt x="246" y="128"/>
                      </a:lnTo>
                      <a:lnTo>
                        <a:pt x="246" y="127"/>
                      </a:lnTo>
                      <a:lnTo>
                        <a:pt x="247" y="127"/>
                      </a:lnTo>
                      <a:lnTo>
                        <a:pt x="247" y="127"/>
                      </a:lnTo>
                      <a:lnTo>
                        <a:pt x="248" y="128"/>
                      </a:lnTo>
                      <a:lnTo>
                        <a:pt x="249" y="128"/>
                      </a:lnTo>
                      <a:lnTo>
                        <a:pt x="249" y="127"/>
                      </a:lnTo>
                      <a:lnTo>
                        <a:pt x="250" y="127"/>
                      </a:lnTo>
                      <a:lnTo>
                        <a:pt x="250" y="127"/>
                      </a:lnTo>
                      <a:lnTo>
                        <a:pt x="251" y="127"/>
                      </a:lnTo>
                      <a:lnTo>
                        <a:pt x="251" y="127"/>
                      </a:lnTo>
                      <a:lnTo>
                        <a:pt x="252" y="127"/>
                      </a:lnTo>
                      <a:lnTo>
                        <a:pt x="252" y="127"/>
                      </a:lnTo>
                      <a:lnTo>
                        <a:pt x="253" y="127"/>
                      </a:lnTo>
                      <a:lnTo>
                        <a:pt x="253" y="126"/>
                      </a:lnTo>
                      <a:lnTo>
                        <a:pt x="253" y="125"/>
                      </a:lnTo>
                      <a:lnTo>
                        <a:pt x="253" y="125"/>
                      </a:lnTo>
                      <a:lnTo>
                        <a:pt x="254" y="124"/>
                      </a:lnTo>
                      <a:lnTo>
                        <a:pt x="254" y="125"/>
                      </a:lnTo>
                      <a:lnTo>
                        <a:pt x="255" y="125"/>
                      </a:lnTo>
                      <a:lnTo>
                        <a:pt x="255" y="125"/>
                      </a:lnTo>
                      <a:lnTo>
                        <a:pt x="256" y="125"/>
                      </a:lnTo>
                      <a:lnTo>
                        <a:pt x="257" y="125"/>
                      </a:lnTo>
                      <a:lnTo>
                        <a:pt x="257" y="124"/>
                      </a:lnTo>
                      <a:lnTo>
                        <a:pt x="257" y="124"/>
                      </a:lnTo>
                      <a:lnTo>
                        <a:pt x="257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4"/>
                      </a:lnTo>
                      <a:lnTo>
                        <a:pt x="258" y="125"/>
                      </a:lnTo>
                      <a:lnTo>
                        <a:pt x="258" y="125"/>
                      </a:lnTo>
                      <a:lnTo>
                        <a:pt x="258" y="126"/>
                      </a:lnTo>
                      <a:lnTo>
                        <a:pt x="258" y="126"/>
                      </a:lnTo>
                      <a:lnTo>
                        <a:pt x="258" y="127"/>
                      </a:lnTo>
                      <a:lnTo>
                        <a:pt x="258" y="127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59" y="129"/>
                      </a:lnTo>
                      <a:lnTo>
                        <a:pt x="259" y="129"/>
                      </a:lnTo>
                      <a:lnTo>
                        <a:pt x="259" y="129"/>
                      </a:lnTo>
                      <a:lnTo>
                        <a:pt x="260" y="129"/>
                      </a:lnTo>
                      <a:lnTo>
                        <a:pt x="260" y="129"/>
                      </a:lnTo>
                      <a:lnTo>
                        <a:pt x="261" y="129"/>
                      </a:lnTo>
                      <a:lnTo>
                        <a:pt x="261" y="129"/>
                      </a:lnTo>
                      <a:lnTo>
                        <a:pt x="262" y="129"/>
                      </a:lnTo>
                      <a:lnTo>
                        <a:pt x="262" y="129"/>
                      </a:lnTo>
                      <a:lnTo>
                        <a:pt x="263" y="129"/>
                      </a:lnTo>
                      <a:lnTo>
                        <a:pt x="263" y="129"/>
                      </a:lnTo>
                      <a:lnTo>
                        <a:pt x="263" y="129"/>
                      </a:lnTo>
                      <a:lnTo>
                        <a:pt x="263" y="130"/>
                      </a:lnTo>
                      <a:lnTo>
                        <a:pt x="263" y="130"/>
                      </a:lnTo>
                      <a:lnTo>
                        <a:pt x="263" y="131"/>
                      </a:lnTo>
                      <a:lnTo>
                        <a:pt x="264" y="131"/>
                      </a:lnTo>
                      <a:lnTo>
                        <a:pt x="264" y="131"/>
                      </a:lnTo>
                      <a:lnTo>
                        <a:pt x="265" y="131"/>
                      </a:lnTo>
                      <a:lnTo>
                        <a:pt x="265" y="131"/>
                      </a:lnTo>
                      <a:lnTo>
                        <a:pt x="266" y="131"/>
                      </a:lnTo>
                      <a:lnTo>
                        <a:pt x="267" y="131"/>
                      </a:lnTo>
                      <a:lnTo>
                        <a:pt x="267" y="131"/>
                      </a:lnTo>
                      <a:lnTo>
                        <a:pt x="268" y="131"/>
                      </a:lnTo>
                      <a:lnTo>
                        <a:pt x="268" y="131"/>
                      </a:lnTo>
                      <a:lnTo>
                        <a:pt x="268" y="131"/>
                      </a:lnTo>
                      <a:lnTo>
                        <a:pt x="268" y="132"/>
                      </a:lnTo>
                      <a:lnTo>
                        <a:pt x="268" y="132"/>
                      </a:lnTo>
                      <a:lnTo>
                        <a:pt x="268" y="133"/>
                      </a:lnTo>
                      <a:lnTo>
                        <a:pt x="268" y="133"/>
                      </a:lnTo>
                      <a:lnTo>
                        <a:pt x="268" y="134"/>
                      </a:lnTo>
                      <a:lnTo>
                        <a:pt x="268" y="134"/>
                      </a:lnTo>
                      <a:lnTo>
                        <a:pt x="268" y="134"/>
                      </a:lnTo>
                      <a:lnTo>
                        <a:pt x="268" y="134"/>
                      </a:lnTo>
                      <a:lnTo>
                        <a:pt x="267" y="134"/>
                      </a:lnTo>
                      <a:lnTo>
                        <a:pt x="267" y="135"/>
                      </a:lnTo>
                      <a:lnTo>
                        <a:pt x="267" y="135"/>
                      </a:lnTo>
                      <a:lnTo>
                        <a:pt x="267" y="135"/>
                      </a:lnTo>
                      <a:lnTo>
                        <a:pt x="267" y="136"/>
                      </a:lnTo>
                      <a:lnTo>
                        <a:pt x="266" y="136"/>
                      </a:lnTo>
                      <a:lnTo>
                        <a:pt x="267" y="136"/>
                      </a:lnTo>
                      <a:lnTo>
                        <a:pt x="267" y="136"/>
                      </a:lnTo>
                      <a:lnTo>
                        <a:pt x="267" y="137"/>
                      </a:lnTo>
                      <a:lnTo>
                        <a:pt x="267" y="137"/>
                      </a:lnTo>
                      <a:lnTo>
                        <a:pt x="267" y="138"/>
                      </a:lnTo>
                      <a:lnTo>
                        <a:pt x="267" y="138"/>
                      </a:lnTo>
                      <a:lnTo>
                        <a:pt x="267" y="139"/>
                      </a:lnTo>
                      <a:lnTo>
                        <a:pt x="267" y="139"/>
                      </a:lnTo>
                      <a:lnTo>
                        <a:pt x="267" y="139"/>
                      </a:lnTo>
                      <a:lnTo>
                        <a:pt x="268" y="139"/>
                      </a:lnTo>
                      <a:lnTo>
                        <a:pt x="268" y="139"/>
                      </a:lnTo>
                      <a:lnTo>
                        <a:pt x="269" y="139"/>
                      </a:lnTo>
                      <a:lnTo>
                        <a:pt x="269" y="139"/>
                      </a:lnTo>
                      <a:lnTo>
                        <a:pt x="270" y="139"/>
                      </a:lnTo>
                      <a:lnTo>
                        <a:pt x="270" y="140"/>
                      </a:lnTo>
                      <a:lnTo>
                        <a:pt x="271" y="139"/>
                      </a:lnTo>
                      <a:lnTo>
                        <a:pt x="271" y="139"/>
                      </a:lnTo>
                      <a:lnTo>
                        <a:pt x="272" y="139"/>
                      </a:lnTo>
                      <a:lnTo>
                        <a:pt x="272" y="139"/>
                      </a:lnTo>
                      <a:lnTo>
                        <a:pt x="273" y="139"/>
                      </a:lnTo>
                      <a:lnTo>
                        <a:pt x="273" y="139"/>
                      </a:lnTo>
                      <a:lnTo>
                        <a:pt x="273" y="139"/>
                      </a:lnTo>
                      <a:lnTo>
                        <a:pt x="273" y="139"/>
                      </a:lnTo>
                      <a:lnTo>
                        <a:pt x="273" y="139"/>
                      </a:lnTo>
                      <a:lnTo>
                        <a:pt x="274" y="139"/>
                      </a:lnTo>
                      <a:lnTo>
                        <a:pt x="274" y="139"/>
                      </a:lnTo>
                      <a:lnTo>
                        <a:pt x="274" y="139"/>
                      </a:lnTo>
                      <a:lnTo>
                        <a:pt x="275" y="139"/>
                      </a:lnTo>
                      <a:lnTo>
                        <a:pt x="275" y="139"/>
                      </a:lnTo>
                      <a:lnTo>
                        <a:pt x="275" y="139"/>
                      </a:lnTo>
                      <a:lnTo>
                        <a:pt x="275" y="140"/>
                      </a:lnTo>
                      <a:lnTo>
                        <a:pt x="275" y="140"/>
                      </a:lnTo>
                      <a:lnTo>
                        <a:pt x="276" y="140"/>
                      </a:lnTo>
                      <a:lnTo>
                        <a:pt x="276" y="141"/>
                      </a:lnTo>
                      <a:lnTo>
                        <a:pt x="276" y="141"/>
                      </a:lnTo>
                      <a:lnTo>
                        <a:pt x="276" y="141"/>
                      </a:lnTo>
                      <a:lnTo>
                        <a:pt x="276" y="142"/>
                      </a:lnTo>
                      <a:lnTo>
                        <a:pt x="277" y="142"/>
                      </a:lnTo>
                      <a:lnTo>
                        <a:pt x="276" y="142"/>
                      </a:lnTo>
                      <a:lnTo>
                        <a:pt x="276" y="142"/>
                      </a:lnTo>
                      <a:lnTo>
                        <a:pt x="276" y="142"/>
                      </a:lnTo>
                      <a:lnTo>
                        <a:pt x="276" y="142"/>
                      </a:lnTo>
                      <a:lnTo>
                        <a:pt x="276" y="143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lnTo>
                        <a:pt x="275" y="144"/>
                      </a:lnTo>
                      <a:lnTo>
                        <a:pt x="274" y="144"/>
                      </a:lnTo>
                      <a:lnTo>
                        <a:pt x="274" y="144"/>
                      </a:lnTo>
                      <a:lnTo>
                        <a:pt x="274" y="144"/>
                      </a:lnTo>
                      <a:lnTo>
                        <a:pt x="274" y="145"/>
                      </a:lnTo>
                      <a:lnTo>
                        <a:pt x="274" y="145"/>
                      </a:lnTo>
                      <a:lnTo>
                        <a:pt x="274" y="145"/>
                      </a:lnTo>
                      <a:lnTo>
                        <a:pt x="274" y="146"/>
                      </a:lnTo>
                      <a:lnTo>
                        <a:pt x="274" y="146"/>
                      </a:lnTo>
                      <a:lnTo>
                        <a:pt x="273" y="146"/>
                      </a:lnTo>
                      <a:lnTo>
                        <a:pt x="273" y="145"/>
                      </a:lnTo>
                      <a:lnTo>
                        <a:pt x="273" y="145"/>
                      </a:lnTo>
                      <a:lnTo>
                        <a:pt x="273" y="146"/>
                      </a:lnTo>
                      <a:lnTo>
                        <a:pt x="273" y="146"/>
                      </a:lnTo>
                      <a:lnTo>
                        <a:pt x="273" y="146"/>
                      </a:lnTo>
                      <a:lnTo>
                        <a:pt x="273" y="147"/>
                      </a:lnTo>
                      <a:lnTo>
                        <a:pt x="273" y="147"/>
                      </a:lnTo>
                      <a:lnTo>
                        <a:pt x="272" y="147"/>
                      </a:lnTo>
                      <a:lnTo>
                        <a:pt x="272" y="148"/>
                      </a:lnTo>
                      <a:lnTo>
                        <a:pt x="273" y="148"/>
                      </a:lnTo>
                      <a:lnTo>
                        <a:pt x="273" y="148"/>
                      </a:lnTo>
                      <a:lnTo>
                        <a:pt x="273" y="149"/>
                      </a:lnTo>
                      <a:lnTo>
                        <a:pt x="273" y="149"/>
                      </a:lnTo>
                      <a:lnTo>
                        <a:pt x="273" y="150"/>
                      </a:lnTo>
                      <a:lnTo>
                        <a:pt x="273" y="150"/>
                      </a:lnTo>
                      <a:lnTo>
                        <a:pt x="273" y="150"/>
                      </a:lnTo>
                      <a:lnTo>
                        <a:pt x="273" y="150"/>
                      </a:lnTo>
                      <a:lnTo>
                        <a:pt x="272" y="150"/>
                      </a:lnTo>
                      <a:lnTo>
                        <a:pt x="272" y="150"/>
                      </a:lnTo>
                      <a:lnTo>
                        <a:pt x="271" y="150"/>
                      </a:lnTo>
                      <a:lnTo>
                        <a:pt x="271" y="150"/>
                      </a:lnTo>
                      <a:lnTo>
                        <a:pt x="270" y="150"/>
                      </a:lnTo>
                      <a:lnTo>
                        <a:pt x="270" y="150"/>
                      </a:lnTo>
                      <a:lnTo>
                        <a:pt x="270" y="150"/>
                      </a:lnTo>
                      <a:lnTo>
                        <a:pt x="269" y="150"/>
                      </a:lnTo>
                      <a:lnTo>
                        <a:pt x="269" y="150"/>
                      </a:lnTo>
                      <a:lnTo>
                        <a:pt x="268" y="151"/>
                      </a:lnTo>
                      <a:lnTo>
                        <a:pt x="268" y="151"/>
                      </a:lnTo>
                      <a:lnTo>
                        <a:pt x="268" y="151"/>
                      </a:lnTo>
                      <a:lnTo>
                        <a:pt x="267" y="151"/>
                      </a:lnTo>
                      <a:lnTo>
                        <a:pt x="267" y="152"/>
                      </a:lnTo>
                      <a:lnTo>
                        <a:pt x="267" y="152"/>
                      </a:lnTo>
                      <a:lnTo>
                        <a:pt x="267" y="151"/>
                      </a:lnTo>
                      <a:lnTo>
                        <a:pt x="266" y="151"/>
                      </a:lnTo>
                      <a:lnTo>
                        <a:pt x="266" y="151"/>
                      </a:lnTo>
                      <a:lnTo>
                        <a:pt x="266" y="151"/>
                      </a:lnTo>
                      <a:lnTo>
                        <a:pt x="266" y="150"/>
                      </a:lnTo>
                      <a:lnTo>
                        <a:pt x="266" y="151"/>
                      </a:lnTo>
                      <a:lnTo>
                        <a:pt x="265" y="151"/>
                      </a:lnTo>
                      <a:lnTo>
                        <a:pt x="265" y="151"/>
                      </a:lnTo>
                      <a:lnTo>
                        <a:pt x="265" y="151"/>
                      </a:lnTo>
                      <a:lnTo>
                        <a:pt x="265" y="152"/>
                      </a:lnTo>
                      <a:lnTo>
                        <a:pt x="264" y="152"/>
                      </a:lnTo>
                      <a:lnTo>
                        <a:pt x="264" y="152"/>
                      </a:lnTo>
                      <a:lnTo>
                        <a:pt x="263" y="152"/>
                      </a:lnTo>
                      <a:lnTo>
                        <a:pt x="263" y="152"/>
                      </a:lnTo>
                      <a:lnTo>
                        <a:pt x="263" y="152"/>
                      </a:lnTo>
                      <a:lnTo>
                        <a:pt x="263" y="152"/>
                      </a:lnTo>
                      <a:lnTo>
                        <a:pt x="263" y="152"/>
                      </a:lnTo>
                      <a:lnTo>
                        <a:pt x="262" y="152"/>
                      </a:lnTo>
                      <a:lnTo>
                        <a:pt x="262" y="152"/>
                      </a:lnTo>
                      <a:lnTo>
                        <a:pt x="261" y="152"/>
                      </a:lnTo>
                      <a:lnTo>
                        <a:pt x="261" y="153"/>
                      </a:lnTo>
                      <a:lnTo>
                        <a:pt x="261" y="153"/>
                      </a:lnTo>
                      <a:lnTo>
                        <a:pt x="260" y="153"/>
                      </a:lnTo>
                      <a:lnTo>
                        <a:pt x="260" y="153"/>
                      </a:lnTo>
                      <a:lnTo>
                        <a:pt x="260" y="153"/>
                      </a:lnTo>
                      <a:lnTo>
                        <a:pt x="259" y="154"/>
                      </a:lnTo>
                      <a:lnTo>
                        <a:pt x="259" y="154"/>
                      </a:lnTo>
                      <a:lnTo>
                        <a:pt x="260" y="154"/>
                      </a:lnTo>
                      <a:lnTo>
                        <a:pt x="260" y="154"/>
                      </a:lnTo>
                      <a:lnTo>
                        <a:pt x="260" y="154"/>
                      </a:lnTo>
                      <a:lnTo>
                        <a:pt x="260" y="155"/>
                      </a:lnTo>
                      <a:lnTo>
                        <a:pt x="260" y="155"/>
                      </a:lnTo>
                      <a:lnTo>
                        <a:pt x="259" y="155"/>
                      </a:lnTo>
                      <a:lnTo>
                        <a:pt x="259" y="156"/>
                      </a:lnTo>
                      <a:lnTo>
                        <a:pt x="259" y="156"/>
                      </a:lnTo>
                      <a:lnTo>
                        <a:pt x="258" y="155"/>
                      </a:lnTo>
                      <a:lnTo>
                        <a:pt x="258" y="155"/>
                      </a:lnTo>
                      <a:lnTo>
                        <a:pt x="257" y="155"/>
                      </a:lnTo>
                      <a:lnTo>
                        <a:pt x="257" y="156"/>
                      </a:lnTo>
                      <a:lnTo>
                        <a:pt x="257" y="156"/>
                      </a:lnTo>
                      <a:lnTo>
                        <a:pt x="256" y="156"/>
                      </a:lnTo>
                      <a:lnTo>
                        <a:pt x="256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5" y="156"/>
                      </a:lnTo>
                      <a:lnTo>
                        <a:pt x="254" y="156"/>
                      </a:lnTo>
                      <a:lnTo>
                        <a:pt x="254" y="157"/>
                      </a:lnTo>
                      <a:lnTo>
                        <a:pt x="254" y="157"/>
                      </a:lnTo>
                      <a:lnTo>
                        <a:pt x="253" y="157"/>
                      </a:lnTo>
                      <a:lnTo>
                        <a:pt x="253" y="157"/>
                      </a:lnTo>
                      <a:lnTo>
                        <a:pt x="253" y="157"/>
                      </a:lnTo>
                      <a:lnTo>
                        <a:pt x="253" y="156"/>
                      </a:lnTo>
                      <a:lnTo>
                        <a:pt x="253" y="156"/>
                      </a:lnTo>
                      <a:lnTo>
                        <a:pt x="253" y="156"/>
                      </a:lnTo>
                      <a:lnTo>
                        <a:pt x="253" y="155"/>
                      </a:lnTo>
                      <a:lnTo>
                        <a:pt x="252" y="155"/>
                      </a:lnTo>
                      <a:lnTo>
                        <a:pt x="252" y="155"/>
                      </a:lnTo>
                      <a:lnTo>
                        <a:pt x="252" y="155"/>
                      </a:lnTo>
                      <a:lnTo>
                        <a:pt x="251" y="155"/>
                      </a:lnTo>
                      <a:lnTo>
                        <a:pt x="251" y="154"/>
                      </a:lnTo>
                      <a:lnTo>
                        <a:pt x="251" y="154"/>
                      </a:lnTo>
                      <a:lnTo>
                        <a:pt x="251" y="154"/>
                      </a:lnTo>
                      <a:lnTo>
                        <a:pt x="250" y="154"/>
                      </a:lnTo>
                      <a:lnTo>
                        <a:pt x="250" y="154"/>
                      </a:lnTo>
                      <a:lnTo>
                        <a:pt x="249" y="154"/>
                      </a:lnTo>
                      <a:lnTo>
                        <a:pt x="249" y="154"/>
                      </a:lnTo>
                      <a:lnTo>
                        <a:pt x="248" y="154"/>
                      </a:lnTo>
                      <a:lnTo>
                        <a:pt x="248" y="154"/>
                      </a:lnTo>
                      <a:lnTo>
                        <a:pt x="248" y="154"/>
                      </a:lnTo>
                      <a:lnTo>
                        <a:pt x="248" y="153"/>
                      </a:lnTo>
                      <a:lnTo>
                        <a:pt x="247" y="153"/>
                      </a:lnTo>
                      <a:lnTo>
                        <a:pt x="247" y="153"/>
                      </a:lnTo>
                      <a:lnTo>
                        <a:pt x="247" y="152"/>
                      </a:lnTo>
                      <a:lnTo>
                        <a:pt x="246" y="152"/>
                      </a:lnTo>
                      <a:lnTo>
                        <a:pt x="246" y="152"/>
                      </a:lnTo>
                      <a:lnTo>
                        <a:pt x="246" y="153"/>
                      </a:lnTo>
                      <a:lnTo>
                        <a:pt x="245" y="153"/>
                      </a:lnTo>
                      <a:lnTo>
                        <a:pt x="245" y="153"/>
                      </a:lnTo>
                      <a:lnTo>
                        <a:pt x="245" y="154"/>
                      </a:lnTo>
                      <a:lnTo>
                        <a:pt x="245" y="154"/>
                      </a:lnTo>
                      <a:lnTo>
                        <a:pt x="245" y="154"/>
                      </a:lnTo>
                      <a:lnTo>
                        <a:pt x="244" y="154"/>
                      </a:lnTo>
                      <a:lnTo>
                        <a:pt x="244" y="154"/>
                      </a:lnTo>
                      <a:lnTo>
                        <a:pt x="244" y="154"/>
                      </a:lnTo>
                      <a:lnTo>
                        <a:pt x="243" y="154"/>
                      </a:lnTo>
                      <a:lnTo>
                        <a:pt x="243" y="154"/>
                      </a:lnTo>
                      <a:lnTo>
                        <a:pt x="243" y="154"/>
                      </a:lnTo>
                      <a:lnTo>
                        <a:pt x="243" y="153"/>
                      </a:lnTo>
                      <a:lnTo>
                        <a:pt x="242" y="153"/>
                      </a:lnTo>
                      <a:lnTo>
                        <a:pt x="242" y="153"/>
                      </a:lnTo>
                      <a:lnTo>
                        <a:pt x="242" y="152"/>
                      </a:lnTo>
                      <a:lnTo>
                        <a:pt x="241" y="152"/>
                      </a:lnTo>
                      <a:lnTo>
                        <a:pt x="241" y="152"/>
                      </a:lnTo>
                      <a:lnTo>
                        <a:pt x="241" y="152"/>
                      </a:lnTo>
                      <a:lnTo>
                        <a:pt x="240" y="152"/>
                      </a:lnTo>
                      <a:lnTo>
                        <a:pt x="240" y="151"/>
                      </a:lnTo>
                      <a:lnTo>
                        <a:pt x="240" y="151"/>
                      </a:lnTo>
                      <a:lnTo>
                        <a:pt x="240" y="151"/>
                      </a:lnTo>
                      <a:lnTo>
                        <a:pt x="239" y="152"/>
                      </a:lnTo>
                      <a:lnTo>
                        <a:pt x="239" y="152"/>
                      </a:lnTo>
                      <a:lnTo>
                        <a:pt x="238" y="152"/>
                      </a:lnTo>
                      <a:lnTo>
                        <a:pt x="238" y="153"/>
                      </a:lnTo>
                      <a:lnTo>
                        <a:pt x="237" y="153"/>
                      </a:lnTo>
                      <a:lnTo>
                        <a:pt x="237" y="153"/>
                      </a:lnTo>
                      <a:lnTo>
                        <a:pt x="236" y="153"/>
                      </a:lnTo>
                      <a:lnTo>
                        <a:pt x="236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5" y="153"/>
                      </a:lnTo>
                      <a:lnTo>
                        <a:pt x="234" y="153"/>
                      </a:lnTo>
                      <a:lnTo>
                        <a:pt x="234" y="153"/>
                      </a:lnTo>
                      <a:lnTo>
                        <a:pt x="233" y="152"/>
                      </a:lnTo>
                      <a:lnTo>
                        <a:pt x="233" y="152"/>
                      </a:lnTo>
                      <a:lnTo>
                        <a:pt x="233" y="153"/>
                      </a:lnTo>
                      <a:lnTo>
                        <a:pt x="233" y="153"/>
                      </a:lnTo>
                      <a:lnTo>
                        <a:pt x="232" y="153"/>
                      </a:lnTo>
                      <a:lnTo>
                        <a:pt x="232" y="152"/>
                      </a:lnTo>
                      <a:lnTo>
                        <a:pt x="232" y="152"/>
                      </a:lnTo>
                      <a:lnTo>
                        <a:pt x="231" y="152"/>
                      </a:lnTo>
                      <a:lnTo>
                        <a:pt x="231" y="152"/>
                      </a:lnTo>
                      <a:lnTo>
                        <a:pt x="231" y="152"/>
                      </a:lnTo>
                      <a:lnTo>
                        <a:pt x="231" y="151"/>
                      </a:lnTo>
                      <a:lnTo>
                        <a:pt x="230" y="151"/>
                      </a:lnTo>
                      <a:lnTo>
                        <a:pt x="230" y="151"/>
                      </a:lnTo>
                      <a:lnTo>
                        <a:pt x="230" y="151"/>
                      </a:lnTo>
                      <a:lnTo>
                        <a:pt x="230" y="150"/>
                      </a:lnTo>
                      <a:lnTo>
                        <a:pt x="229" y="150"/>
                      </a:lnTo>
                      <a:lnTo>
                        <a:pt x="229" y="150"/>
                      </a:lnTo>
                      <a:lnTo>
                        <a:pt x="229" y="150"/>
                      </a:lnTo>
                      <a:lnTo>
                        <a:pt x="228" y="150"/>
                      </a:lnTo>
                      <a:lnTo>
                        <a:pt x="228" y="150"/>
                      </a:lnTo>
                      <a:lnTo>
                        <a:pt x="228" y="150"/>
                      </a:lnTo>
                      <a:lnTo>
                        <a:pt x="227" y="150"/>
                      </a:lnTo>
                      <a:lnTo>
                        <a:pt x="227" y="150"/>
                      </a:lnTo>
                      <a:lnTo>
                        <a:pt x="226" y="150"/>
                      </a:lnTo>
                      <a:lnTo>
                        <a:pt x="226" y="151"/>
                      </a:lnTo>
                      <a:lnTo>
                        <a:pt x="225" y="151"/>
                      </a:lnTo>
                      <a:lnTo>
                        <a:pt x="225" y="151"/>
                      </a:lnTo>
                      <a:lnTo>
                        <a:pt x="225" y="151"/>
                      </a:lnTo>
                      <a:lnTo>
                        <a:pt x="224" y="151"/>
                      </a:lnTo>
                      <a:lnTo>
                        <a:pt x="224" y="152"/>
                      </a:lnTo>
                      <a:lnTo>
                        <a:pt x="224" y="152"/>
                      </a:lnTo>
                      <a:lnTo>
                        <a:pt x="224" y="152"/>
                      </a:lnTo>
                      <a:lnTo>
                        <a:pt x="224" y="151"/>
                      </a:lnTo>
                      <a:lnTo>
                        <a:pt x="223" y="151"/>
                      </a:lnTo>
                      <a:lnTo>
                        <a:pt x="223" y="151"/>
                      </a:lnTo>
                      <a:lnTo>
                        <a:pt x="223" y="150"/>
                      </a:lnTo>
                      <a:lnTo>
                        <a:pt x="223" y="150"/>
                      </a:lnTo>
                      <a:lnTo>
                        <a:pt x="223" y="150"/>
                      </a:lnTo>
                      <a:lnTo>
                        <a:pt x="222" y="149"/>
                      </a:lnTo>
                      <a:lnTo>
                        <a:pt x="222" y="149"/>
                      </a:lnTo>
                      <a:lnTo>
                        <a:pt x="222" y="148"/>
                      </a:lnTo>
                      <a:lnTo>
                        <a:pt x="222" y="148"/>
                      </a:lnTo>
                      <a:lnTo>
                        <a:pt x="221" y="148"/>
                      </a:lnTo>
                      <a:lnTo>
                        <a:pt x="221" y="148"/>
                      </a:lnTo>
                      <a:lnTo>
                        <a:pt x="221" y="148"/>
                      </a:lnTo>
                      <a:lnTo>
                        <a:pt x="221" y="147"/>
                      </a:lnTo>
                      <a:lnTo>
                        <a:pt x="221" y="147"/>
                      </a:lnTo>
                      <a:lnTo>
                        <a:pt x="221" y="146"/>
                      </a:lnTo>
                      <a:lnTo>
                        <a:pt x="221" y="146"/>
                      </a:lnTo>
                      <a:lnTo>
                        <a:pt x="220" y="146"/>
                      </a:lnTo>
                      <a:lnTo>
                        <a:pt x="220" y="146"/>
                      </a:lnTo>
                      <a:lnTo>
                        <a:pt x="219" y="146"/>
                      </a:lnTo>
                      <a:lnTo>
                        <a:pt x="219" y="146"/>
                      </a:lnTo>
                      <a:lnTo>
                        <a:pt x="218" y="146"/>
                      </a:lnTo>
                      <a:lnTo>
                        <a:pt x="218" y="146"/>
                      </a:lnTo>
                      <a:lnTo>
                        <a:pt x="217" y="145"/>
                      </a:lnTo>
                      <a:lnTo>
                        <a:pt x="217" y="145"/>
                      </a:lnTo>
                      <a:lnTo>
                        <a:pt x="217" y="145"/>
                      </a:lnTo>
                      <a:lnTo>
                        <a:pt x="217" y="145"/>
                      </a:lnTo>
                      <a:lnTo>
                        <a:pt x="217" y="144"/>
                      </a:lnTo>
                      <a:lnTo>
                        <a:pt x="216" y="144"/>
                      </a:lnTo>
                      <a:lnTo>
                        <a:pt x="216" y="144"/>
                      </a:lnTo>
                      <a:lnTo>
                        <a:pt x="216" y="145"/>
                      </a:lnTo>
                      <a:lnTo>
                        <a:pt x="216" y="145"/>
                      </a:lnTo>
                      <a:lnTo>
                        <a:pt x="215" y="145"/>
                      </a:lnTo>
                      <a:lnTo>
                        <a:pt x="215" y="145"/>
                      </a:lnTo>
                      <a:lnTo>
                        <a:pt x="214" y="145"/>
                      </a:lnTo>
                      <a:lnTo>
                        <a:pt x="214" y="145"/>
                      </a:lnTo>
                      <a:lnTo>
                        <a:pt x="213" y="144"/>
                      </a:lnTo>
                      <a:lnTo>
                        <a:pt x="213" y="144"/>
                      </a:lnTo>
                      <a:lnTo>
                        <a:pt x="213" y="144"/>
                      </a:lnTo>
                      <a:lnTo>
                        <a:pt x="213" y="144"/>
                      </a:lnTo>
                      <a:lnTo>
                        <a:pt x="213" y="143"/>
                      </a:lnTo>
                      <a:lnTo>
                        <a:pt x="213" y="143"/>
                      </a:lnTo>
                      <a:lnTo>
                        <a:pt x="213" y="143"/>
                      </a:lnTo>
                      <a:lnTo>
                        <a:pt x="212" y="143"/>
                      </a:lnTo>
                      <a:lnTo>
                        <a:pt x="212" y="143"/>
                      </a:lnTo>
                      <a:lnTo>
                        <a:pt x="211" y="143"/>
                      </a:lnTo>
                      <a:lnTo>
                        <a:pt x="211" y="143"/>
                      </a:lnTo>
                      <a:lnTo>
                        <a:pt x="210" y="142"/>
                      </a:lnTo>
                      <a:lnTo>
                        <a:pt x="210" y="142"/>
                      </a:lnTo>
                      <a:lnTo>
                        <a:pt x="210" y="142"/>
                      </a:lnTo>
                      <a:lnTo>
                        <a:pt x="209" y="142"/>
                      </a:lnTo>
                      <a:lnTo>
                        <a:pt x="209" y="142"/>
                      </a:lnTo>
                      <a:lnTo>
                        <a:pt x="209" y="142"/>
                      </a:lnTo>
                      <a:lnTo>
                        <a:pt x="208" y="142"/>
                      </a:lnTo>
                      <a:lnTo>
                        <a:pt x="208" y="142"/>
                      </a:lnTo>
                      <a:lnTo>
                        <a:pt x="207" y="142"/>
                      </a:lnTo>
                      <a:lnTo>
                        <a:pt x="207" y="142"/>
                      </a:lnTo>
                      <a:lnTo>
                        <a:pt x="207" y="141"/>
                      </a:lnTo>
                      <a:lnTo>
                        <a:pt x="207" y="142"/>
                      </a:lnTo>
                      <a:lnTo>
                        <a:pt x="206" y="142"/>
                      </a:lnTo>
                      <a:lnTo>
                        <a:pt x="206" y="142"/>
                      </a:lnTo>
                      <a:lnTo>
                        <a:pt x="205" y="142"/>
                      </a:lnTo>
                      <a:lnTo>
                        <a:pt x="205" y="142"/>
                      </a:lnTo>
                      <a:lnTo>
                        <a:pt x="205" y="142"/>
                      </a:lnTo>
                      <a:lnTo>
                        <a:pt x="205" y="142"/>
                      </a:lnTo>
                      <a:lnTo>
                        <a:pt x="205" y="142"/>
                      </a:lnTo>
                      <a:lnTo>
                        <a:pt x="205" y="143"/>
                      </a:lnTo>
                      <a:lnTo>
                        <a:pt x="205" y="143"/>
                      </a:lnTo>
                      <a:lnTo>
                        <a:pt x="204" y="143"/>
                      </a:lnTo>
                      <a:lnTo>
                        <a:pt x="204" y="144"/>
                      </a:lnTo>
                      <a:lnTo>
                        <a:pt x="204" y="144"/>
                      </a:lnTo>
                      <a:lnTo>
                        <a:pt x="204" y="144"/>
                      </a:lnTo>
                      <a:lnTo>
                        <a:pt x="203" y="144"/>
                      </a:lnTo>
                      <a:lnTo>
                        <a:pt x="203" y="144"/>
                      </a:lnTo>
                      <a:lnTo>
                        <a:pt x="203" y="144"/>
                      </a:lnTo>
                      <a:lnTo>
                        <a:pt x="203" y="144"/>
                      </a:lnTo>
                      <a:lnTo>
                        <a:pt x="203" y="145"/>
                      </a:lnTo>
                      <a:lnTo>
                        <a:pt x="202" y="145"/>
                      </a:lnTo>
                      <a:lnTo>
                        <a:pt x="202" y="145"/>
                      </a:lnTo>
                      <a:lnTo>
                        <a:pt x="202" y="145"/>
                      </a:lnTo>
                      <a:lnTo>
                        <a:pt x="201" y="145"/>
                      </a:lnTo>
                      <a:lnTo>
                        <a:pt x="201" y="145"/>
                      </a:lnTo>
                      <a:lnTo>
                        <a:pt x="200" y="145"/>
                      </a:lnTo>
                      <a:lnTo>
                        <a:pt x="200" y="146"/>
                      </a:lnTo>
                      <a:lnTo>
                        <a:pt x="200" y="146"/>
                      </a:lnTo>
                      <a:lnTo>
                        <a:pt x="199" y="146"/>
                      </a:lnTo>
                      <a:lnTo>
                        <a:pt x="198" y="146"/>
                      </a:lnTo>
                      <a:lnTo>
                        <a:pt x="198" y="147"/>
                      </a:lnTo>
                      <a:lnTo>
                        <a:pt x="198" y="147"/>
                      </a:lnTo>
                      <a:lnTo>
                        <a:pt x="197" y="147"/>
                      </a:lnTo>
                      <a:lnTo>
                        <a:pt x="197" y="147"/>
                      </a:lnTo>
                      <a:lnTo>
                        <a:pt x="196" y="147"/>
                      </a:lnTo>
                      <a:lnTo>
                        <a:pt x="196" y="147"/>
                      </a:lnTo>
                      <a:lnTo>
                        <a:pt x="195" y="147"/>
                      </a:lnTo>
                      <a:lnTo>
                        <a:pt x="195" y="146"/>
                      </a:lnTo>
                      <a:lnTo>
                        <a:pt x="195" y="146"/>
                      </a:lnTo>
                      <a:lnTo>
                        <a:pt x="194" y="146"/>
                      </a:lnTo>
                      <a:lnTo>
                        <a:pt x="194" y="145"/>
                      </a:lnTo>
                      <a:lnTo>
                        <a:pt x="194" y="145"/>
                      </a:lnTo>
                      <a:lnTo>
                        <a:pt x="194" y="145"/>
                      </a:lnTo>
                      <a:lnTo>
                        <a:pt x="194" y="144"/>
                      </a:lnTo>
                      <a:lnTo>
                        <a:pt x="194" y="144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3" y="144"/>
                      </a:lnTo>
                      <a:lnTo>
                        <a:pt x="192" y="144"/>
                      </a:lnTo>
                      <a:lnTo>
                        <a:pt x="192" y="144"/>
                      </a:lnTo>
                      <a:lnTo>
                        <a:pt x="191" y="144"/>
                      </a:lnTo>
                      <a:lnTo>
                        <a:pt x="191" y="144"/>
                      </a:lnTo>
                      <a:lnTo>
                        <a:pt x="190" y="144"/>
                      </a:lnTo>
                      <a:lnTo>
                        <a:pt x="190" y="144"/>
                      </a:lnTo>
                      <a:lnTo>
                        <a:pt x="190" y="144"/>
                      </a:lnTo>
                      <a:lnTo>
                        <a:pt x="190" y="144"/>
                      </a:lnTo>
                      <a:lnTo>
                        <a:pt x="189" y="144"/>
                      </a:lnTo>
                      <a:lnTo>
                        <a:pt x="189" y="145"/>
                      </a:lnTo>
                      <a:lnTo>
                        <a:pt x="188" y="145"/>
                      </a:lnTo>
                      <a:lnTo>
                        <a:pt x="188" y="145"/>
                      </a:lnTo>
                      <a:lnTo>
                        <a:pt x="187" y="145"/>
                      </a:lnTo>
                      <a:lnTo>
                        <a:pt x="187" y="144"/>
                      </a:lnTo>
                      <a:lnTo>
                        <a:pt x="187" y="144"/>
                      </a:lnTo>
                      <a:lnTo>
                        <a:pt x="187" y="144"/>
                      </a:lnTo>
                      <a:lnTo>
                        <a:pt x="186" y="144"/>
                      </a:lnTo>
                      <a:lnTo>
                        <a:pt x="186" y="144"/>
                      </a:lnTo>
                      <a:lnTo>
                        <a:pt x="186" y="144"/>
                      </a:lnTo>
                      <a:lnTo>
                        <a:pt x="186" y="143"/>
                      </a:lnTo>
                      <a:lnTo>
                        <a:pt x="185" y="143"/>
                      </a:lnTo>
                      <a:lnTo>
                        <a:pt x="185" y="144"/>
                      </a:lnTo>
                      <a:lnTo>
                        <a:pt x="184" y="144"/>
                      </a:lnTo>
                      <a:lnTo>
                        <a:pt x="184" y="144"/>
                      </a:lnTo>
                      <a:lnTo>
                        <a:pt x="184" y="143"/>
                      </a:lnTo>
                      <a:lnTo>
                        <a:pt x="183" y="143"/>
                      </a:lnTo>
                      <a:lnTo>
                        <a:pt x="183" y="143"/>
                      </a:lnTo>
                      <a:lnTo>
                        <a:pt x="183" y="143"/>
                      </a:lnTo>
                      <a:lnTo>
                        <a:pt x="183" y="143"/>
                      </a:lnTo>
                      <a:lnTo>
                        <a:pt x="182" y="143"/>
                      </a:lnTo>
                      <a:lnTo>
                        <a:pt x="182" y="143"/>
                      </a:lnTo>
                      <a:lnTo>
                        <a:pt x="182" y="144"/>
                      </a:lnTo>
                      <a:lnTo>
                        <a:pt x="181" y="144"/>
                      </a:lnTo>
                      <a:lnTo>
                        <a:pt x="181" y="144"/>
                      </a:lnTo>
                      <a:lnTo>
                        <a:pt x="180" y="144"/>
                      </a:lnTo>
                      <a:lnTo>
                        <a:pt x="181" y="144"/>
                      </a:lnTo>
                      <a:lnTo>
                        <a:pt x="181" y="143"/>
                      </a:lnTo>
                      <a:lnTo>
                        <a:pt x="180" y="143"/>
                      </a:lnTo>
                      <a:lnTo>
                        <a:pt x="180" y="143"/>
                      </a:lnTo>
                      <a:lnTo>
                        <a:pt x="180" y="143"/>
                      </a:lnTo>
                      <a:lnTo>
                        <a:pt x="179" y="143"/>
                      </a:lnTo>
                      <a:lnTo>
                        <a:pt x="179" y="142"/>
                      </a:lnTo>
                      <a:lnTo>
                        <a:pt x="179" y="142"/>
                      </a:lnTo>
                      <a:lnTo>
                        <a:pt x="178" y="142"/>
                      </a:lnTo>
                      <a:lnTo>
                        <a:pt x="178" y="142"/>
                      </a:lnTo>
                      <a:lnTo>
                        <a:pt x="179" y="142"/>
                      </a:lnTo>
                      <a:lnTo>
                        <a:pt x="179" y="141"/>
                      </a:lnTo>
                      <a:lnTo>
                        <a:pt x="179" y="141"/>
                      </a:lnTo>
                      <a:lnTo>
                        <a:pt x="179" y="140"/>
                      </a:lnTo>
                      <a:lnTo>
                        <a:pt x="179" y="140"/>
                      </a:lnTo>
                      <a:lnTo>
                        <a:pt x="178" y="140"/>
                      </a:lnTo>
                      <a:lnTo>
                        <a:pt x="178" y="140"/>
                      </a:lnTo>
                      <a:lnTo>
                        <a:pt x="178" y="139"/>
                      </a:lnTo>
                      <a:lnTo>
                        <a:pt x="177" y="139"/>
                      </a:lnTo>
                      <a:lnTo>
                        <a:pt x="177" y="139"/>
                      </a:lnTo>
                      <a:lnTo>
                        <a:pt x="176" y="139"/>
                      </a:lnTo>
                      <a:lnTo>
                        <a:pt x="176" y="139"/>
                      </a:lnTo>
                      <a:lnTo>
                        <a:pt x="176" y="139"/>
                      </a:lnTo>
                      <a:lnTo>
                        <a:pt x="176" y="138"/>
                      </a:lnTo>
                      <a:lnTo>
                        <a:pt x="176" y="138"/>
                      </a:lnTo>
                      <a:lnTo>
                        <a:pt x="175" y="138"/>
                      </a:lnTo>
                      <a:lnTo>
                        <a:pt x="175" y="137"/>
                      </a:lnTo>
                      <a:lnTo>
                        <a:pt x="175" y="137"/>
                      </a:lnTo>
                      <a:lnTo>
                        <a:pt x="175" y="137"/>
                      </a:lnTo>
                      <a:lnTo>
                        <a:pt x="174" y="137"/>
                      </a:lnTo>
                      <a:lnTo>
                        <a:pt x="174" y="136"/>
                      </a:lnTo>
                      <a:lnTo>
                        <a:pt x="174" y="136"/>
                      </a:lnTo>
                      <a:lnTo>
                        <a:pt x="174" y="135"/>
                      </a:lnTo>
                      <a:lnTo>
                        <a:pt x="174" y="135"/>
                      </a:lnTo>
                      <a:lnTo>
                        <a:pt x="174" y="135"/>
                      </a:lnTo>
                      <a:lnTo>
                        <a:pt x="174" y="134"/>
                      </a:lnTo>
                      <a:lnTo>
                        <a:pt x="173" y="134"/>
                      </a:lnTo>
                      <a:lnTo>
                        <a:pt x="173" y="134"/>
                      </a:lnTo>
                      <a:lnTo>
                        <a:pt x="174" y="134"/>
                      </a:lnTo>
                      <a:lnTo>
                        <a:pt x="174" y="134"/>
                      </a:lnTo>
                      <a:lnTo>
                        <a:pt x="174" y="133"/>
                      </a:lnTo>
                      <a:lnTo>
                        <a:pt x="174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3" y="133"/>
                      </a:lnTo>
                      <a:lnTo>
                        <a:pt x="172" y="133"/>
                      </a:lnTo>
                      <a:lnTo>
                        <a:pt x="172" y="132"/>
                      </a:lnTo>
                      <a:lnTo>
                        <a:pt x="172" y="132"/>
                      </a:lnTo>
                      <a:lnTo>
                        <a:pt x="172" y="132"/>
                      </a:lnTo>
                      <a:lnTo>
                        <a:pt x="171" y="132"/>
                      </a:lnTo>
                      <a:lnTo>
                        <a:pt x="171" y="131"/>
                      </a:lnTo>
                      <a:lnTo>
                        <a:pt x="171" y="131"/>
                      </a:lnTo>
                      <a:lnTo>
                        <a:pt x="171" y="131"/>
                      </a:lnTo>
                      <a:lnTo>
                        <a:pt x="171" y="132"/>
                      </a:lnTo>
                      <a:lnTo>
                        <a:pt x="170" y="132"/>
                      </a:lnTo>
                      <a:lnTo>
                        <a:pt x="170" y="131"/>
                      </a:lnTo>
                      <a:lnTo>
                        <a:pt x="170" y="131"/>
                      </a:lnTo>
                      <a:lnTo>
                        <a:pt x="170" y="131"/>
                      </a:lnTo>
                      <a:lnTo>
                        <a:pt x="170" y="131"/>
                      </a:lnTo>
                      <a:lnTo>
                        <a:pt x="169" y="131"/>
                      </a:lnTo>
                      <a:lnTo>
                        <a:pt x="169" y="131"/>
                      </a:lnTo>
                      <a:lnTo>
                        <a:pt x="168" y="131"/>
                      </a:lnTo>
                      <a:lnTo>
                        <a:pt x="168" y="130"/>
                      </a:lnTo>
                      <a:lnTo>
                        <a:pt x="169" y="130"/>
                      </a:lnTo>
                      <a:lnTo>
                        <a:pt x="169" y="130"/>
                      </a:lnTo>
                      <a:lnTo>
                        <a:pt x="169" y="129"/>
                      </a:lnTo>
                      <a:lnTo>
                        <a:pt x="168" y="129"/>
                      </a:lnTo>
                      <a:lnTo>
                        <a:pt x="168" y="129"/>
                      </a:lnTo>
                      <a:lnTo>
                        <a:pt x="168" y="129"/>
                      </a:lnTo>
                      <a:lnTo>
                        <a:pt x="167" y="129"/>
                      </a:lnTo>
                      <a:lnTo>
                        <a:pt x="167" y="129"/>
                      </a:lnTo>
                      <a:lnTo>
                        <a:pt x="166" y="129"/>
                      </a:lnTo>
                      <a:lnTo>
                        <a:pt x="166" y="129"/>
                      </a:lnTo>
                      <a:lnTo>
                        <a:pt x="166" y="129"/>
                      </a:lnTo>
                      <a:lnTo>
                        <a:pt x="166" y="130"/>
                      </a:lnTo>
                      <a:lnTo>
                        <a:pt x="166" y="130"/>
                      </a:lnTo>
                      <a:lnTo>
                        <a:pt x="165" y="131"/>
                      </a:lnTo>
                      <a:lnTo>
                        <a:pt x="165" y="131"/>
                      </a:lnTo>
                      <a:lnTo>
                        <a:pt x="164" y="131"/>
                      </a:lnTo>
                      <a:lnTo>
                        <a:pt x="164" y="131"/>
                      </a:lnTo>
                      <a:lnTo>
                        <a:pt x="164" y="131"/>
                      </a:lnTo>
                      <a:lnTo>
                        <a:pt x="163" y="131"/>
                      </a:lnTo>
                      <a:lnTo>
                        <a:pt x="163" y="131"/>
                      </a:lnTo>
                      <a:lnTo>
                        <a:pt x="163" y="131"/>
                      </a:lnTo>
                      <a:lnTo>
                        <a:pt x="163" y="131"/>
                      </a:lnTo>
                      <a:lnTo>
                        <a:pt x="162" y="131"/>
                      </a:lnTo>
                      <a:lnTo>
                        <a:pt x="162" y="131"/>
                      </a:lnTo>
                      <a:lnTo>
                        <a:pt x="161" y="131"/>
                      </a:lnTo>
                      <a:lnTo>
                        <a:pt x="161" y="131"/>
                      </a:lnTo>
                      <a:lnTo>
                        <a:pt x="160" y="131"/>
                      </a:lnTo>
                      <a:lnTo>
                        <a:pt x="160" y="131"/>
                      </a:lnTo>
                      <a:lnTo>
                        <a:pt x="160" y="132"/>
                      </a:lnTo>
                      <a:lnTo>
                        <a:pt x="160" y="132"/>
                      </a:lnTo>
                      <a:lnTo>
                        <a:pt x="159" y="132"/>
                      </a:lnTo>
                      <a:lnTo>
                        <a:pt x="159" y="132"/>
                      </a:lnTo>
                      <a:lnTo>
                        <a:pt x="158" y="132"/>
                      </a:lnTo>
                      <a:lnTo>
                        <a:pt x="158" y="131"/>
                      </a:lnTo>
                      <a:lnTo>
                        <a:pt x="158" y="131"/>
                      </a:lnTo>
                      <a:lnTo>
                        <a:pt x="157" y="131"/>
                      </a:lnTo>
                      <a:lnTo>
                        <a:pt x="157" y="131"/>
                      </a:lnTo>
                      <a:lnTo>
                        <a:pt x="156" y="131"/>
                      </a:lnTo>
                      <a:lnTo>
                        <a:pt x="157" y="131"/>
                      </a:lnTo>
                      <a:lnTo>
                        <a:pt x="157" y="130"/>
                      </a:lnTo>
                      <a:lnTo>
                        <a:pt x="157" y="130"/>
                      </a:lnTo>
                      <a:lnTo>
                        <a:pt x="157" y="129"/>
                      </a:lnTo>
                      <a:lnTo>
                        <a:pt x="157" y="129"/>
                      </a:lnTo>
                      <a:lnTo>
                        <a:pt x="157" y="128"/>
                      </a:lnTo>
                      <a:lnTo>
                        <a:pt x="156" y="128"/>
                      </a:lnTo>
                      <a:lnTo>
                        <a:pt x="156" y="128"/>
                      </a:lnTo>
                      <a:lnTo>
                        <a:pt x="156" y="128"/>
                      </a:lnTo>
                      <a:lnTo>
                        <a:pt x="156" y="127"/>
                      </a:lnTo>
                      <a:lnTo>
                        <a:pt x="156" y="127"/>
                      </a:lnTo>
                      <a:lnTo>
                        <a:pt x="156" y="126"/>
                      </a:lnTo>
                      <a:lnTo>
                        <a:pt x="155" y="126"/>
                      </a:lnTo>
                      <a:lnTo>
                        <a:pt x="155" y="126"/>
                      </a:lnTo>
                      <a:lnTo>
                        <a:pt x="155" y="125"/>
                      </a:lnTo>
                      <a:lnTo>
                        <a:pt x="155" y="125"/>
                      </a:lnTo>
                      <a:lnTo>
                        <a:pt x="155" y="124"/>
                      </a:lnTo>
                      <a:lnTo>
                        <a:pt x="155" y="124"/>
                      </a:lnTo>
                      <a:lnTo>
                        <a:pt x="155" y="124"/>
                      </a:lnTo>
                      <a:lnTo>
                        <a:pt x="155" y="124"/>
                      </a:lnTo>
                      <a:lnTo>
                        <a:pt x="154" y="124"/>
                      </a:lnTo>
                      <a:lnTo>
                        <a:pt x="154" y="123"/>
                      </a:lnTo>
                      <a:lnTo>
                        <a:pt x="154" y="123"/>
                      </a:lnTo>
                      <a:lnTo>
                        <a:pt x="154" y="122"/>
                      </a:lnTo>
                      <a:lnTo>
                        <a:pt x="154" y="122"/>
                      </a:lnTo>
                      <a:lnTo>
                        <a:pt x="154" y="122"/>
                      </a:lnTo>
                      <a:lnTo>
                        <a:pt x="154" y="121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2" y="122"/>
                      </a:lnTo>
                      <a:lnTo>
                        <a:pt x="152" y="121"/>
                      </a:lnTo>
                      <a:lnTo>
                        <a:pt x="152" y="121"/>
                      </a:lnTo>
                      <a:lnTo>
                        <a:pt x="152" y="120"/>
                      </a:lnTo>
                      <a:lnTo>
                        <a:pt x="152" y="120"/>
                      </a:lnTo>
                      <a:lnTo>
                        <a:pt x="152" y="119"/>
                      </a:lnTo>
                      <a:lnTo>
                        <a:pt x="152" y="119"/>
                      </a:lnTo>
                      <a:lnTo>
                        <a:pt x="152" y="119"/>
                      </a:lnTo>
                      <a:lnTo>
                        <a:pt x="151" y="118"/>
                      </a:lnTo>
                      <a:lnTo>
                        <a:pt x="150" y="118"/>
                      </a:lnTo>
                      <a:lnTo>
                        <a:pt x="150" y="118"/>
                      </a:lnTo>
                      <a:lnTo>
                        <a:pt x="150" y="118"/>
                      </a:lnTo>
                      <a:lnTo>
                        <a:pt x="150" y="118"/>
                      </a:lnTo>
                      <a:lnTo>
                        <a:pt x="150" y="117"/>
                      </a:lnTo>
                      <a:lnTo>
                        <a:pt x="150" y="117"/>
                      </a:lnTo>
                      <a:lnTo>
                        <a:pt x="150" y="116"/>
                      </a:lnTo>
                      <a:lnTo>
                        <a:pt x="150" y="116"/>
                      </a:lnTo>
                      <a:lnTo>
                        <a:pt x="150" y="116"/>
                      </a:lnTo>
                      <a:lnTo>
                        <a:pt x="150" y="115"/>
                      </a:lnTo>
                      <a:lnTo>
                        <a:pt x="150" y="115"/>
                      </a:lnTo>
                      <a:lnTo>
                        <a:pt x="150" y="115"/>
                      </a:lnTo>
                      <a:lnTo>
                        <a:pt x="150" y="114"/>
                      </a:lnTo>
                      <a:lnTo>
                        <a:pt x="150" y="114"/>
                      </a:lnTo>
                      <a:lnTo>
                        <a:pt x="151" y="114"/>
                      </a:lnTo>
                      <a:lnTo>
                        <a:pt x="151" y="114"/>
                      </a:lnTo>
                      <a:lnTo>
                        <a:pt x="151" y="113"/>
                      </a:lnTo>
                      <a:lnTo>
                        <a:pt x="151" y="113"/>
                      </a:lnTo>
                      <a:lnTo>
                        <a:pt x="151" y="112"/>
                      </a:lnTo>
                      <a:lnTo>
                        <a:pt x="151" y="112"/>
                      </a:lnTo>
                      <a:lnTo>
                        <a:pt x="151" y="112"/>
                      </a:lnTo>
                      <a:lnTo>
                        <a:pt x="152" y="112"/>
                      </a:lnTo>
                      <a:lnTo>
                        <a:pt x="152" y="111"/>
                      </a:lnTo>
                      <a:lnTo>
                        <a:pt x="152" y="111"/>
                      </a:lnTo>
                      <a:lnTo>
                        <a:pt x="152" y="111"/>
                      </a:lnTo>
                      <a:lnTo>
                        <a:pt x="152" y="110"/>
                      </a:lnTo>
                      <a:lnTo>
                        <a:pt x="152" y="110"/>
                      </a:lnTo>
                      <a:lnTo>
                        <a:pt x="153" y="110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7"/>
                      </a:lnTo>
                      <a:lnTo>
                        <a:pt x="153" y="107"/>
                      </a:lnTo>
                      <a:lnTo>
                        <a:pt x="153" y="107"/>
                      </a:lnTo>
                      <a:lnTo>
                        <a:pt x="153" y="106"/>
                      </a:lnTo>
                      <a:lnTo>
                        <a:pt x="153" y="106"/>
                      </a:lnTo>
                      <a:lnTo>
                        <a:pt x="153" y="105"/>
                      </a:lnTo>
                      <a:lnTo>
                        <a:pt x="153" y="105"/>
                      </a:lnTo>
                      <a:lnTo>
                        <a:pt x="152" y="105"/>
                      </a:lnTo>
                      <a:lnTo>
                        <a:pt x="152" y="105"/>
                      </a:lnTo>
                      <a:lnTo>
                        <a:pt x="152" y="105"/>
                      </a:lnTo>
                      <a:lnTo>
                        <a:pt x="152" y="105"/>
                      </a:lnTo>
                      <a:lnTo>
                        <a:pt x="152" y="106"/>
                      </a:lnTo>
                      <a:lnTo>
                        <a:pt x="151" y="106"/>
                      </a:lnTo>
                      <a:lnTo>
                        <a:pt x="151" y="106"/>
                      </a:lnTo>
                      <a:lnTo>
                        <a:pt x="151" y="106"/>
                      </a:lnTo>
                      <a:lnTo>
                        <a:pt x="150" y="106"/>
                      </a:lnTo>
                      <a:lnTo>
                        <a:pt x="150" y="107"/>
                      </a:lnTo>
                      <a:lnTo>
                        <a:pt x="150" y="107"/>
                      </a:lnTo>
                      <a:lnTo>
                        <a:pt x="150" y="107"/>
                      </a:lnTo>
                      <a:lnTo>
                        <a:pt x="149" y="107"/>
                      </a:lnTo>
                      <a:lnTo>
                        <a:pt x="149" y="107"/>
                      </a:lnTo>
                      <a:lnTo>
                        <a:pt x="149" y="106"/>
                      </a:lnTo>
                      <a:lnTo>
                        <a:pt x="148" y="106"/>
                      </a:lnTo>
                      <a:lnTo>
                        <a:pt x="148" y="105"/>
                      </a:lnTo>
                      <a:lnTo>
                        <a:pt x="148" y="105"/>
                      </a:lnTo>
                      <a:lnTo>
                        <a:pt x="148" y="105"/>
                      </a:lnTo>
                      <a:lnTo>
                        <a:pt x="148" y="104"/>
                      </a:lnTo>
                      <a:lnTo>
                        <a:pt x="147" y="104"/>
                      </a:lnTo>
                      <a:lnTo>
                        <a:pt x="147" y="104"/>
                      </a:lnTo>
                      <a:lnTo>
                        <a:pt x="147" y="104"/>
                      </a:lnTo>
                      <a:lnTo>
                        <a:pt x="146" y="104"/>
                      </a:lnTo>
                      <a:lnTo>
                        <a:pt x="146" y="104"/>
                      </a:lnTo>
                      <a:lnTo>
                        <a:pt x="145" y="104"/>
                      </a:lnTo>
                      <a:lnTo>
                        <a:pt x="145" y="103"/>
                      </a:lnTo>
                      <a:lnTo>
                        <a:pt x="145" y="103"/>
                      </a:lnTo>
                      <a:lnTo>
                        <a:pt x="144" y="103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3" y="102"/>
                      </a:lnTo>
                      <a:lnTo>
                        <a:pt x="143" y="101"/>
                      </a:lnTo>
                      <a:lnTo>
                        <a:pt x="143" y="101"/>
                      </a:lnTo>
                      <a:lnTo>
                        <a:pt x="143" y="100"/>
                      </a:lnTo>
                      <a:lnTo>
                        <a:pt x="143" y="100"/>
                      </a:lnTo>
                      <a:lnTo>
                        <a:pt x="143" y="99"/>
                      </a:lnTo>
                      <a:lnTo>
                        <a:pt x="144" y="99"/>
                      </a:lnTo>
                      <a:lnTo>
                        <a:pt x="143" y="99"/>
                      </a:lnTo>
                      <a:lnTo>
                        <a:pt x="143" y="98"/>
                      </a:lnTo>
                      <a:lnTo>
                        <a:pt x="143" y="98"/>
                      </a:lnTo>
                      <a:lnTo>
                        <a:pt x="143" y="98"/>
                      </a:lnTo>
                      <a:lnTo>
                        <a:pt x="143" y="98"/>
                      </a:lnTo>
                      <a:lnTo>
                        <a:pt x="142" y="98"/>
                      </a:lnTo>
                      <a:lnTo>
                        <a:pt x="142" y="98"/>
                      </a:lnTo>
                      <a:lnTo>
                        <a:pt x="142" y="98"/>
                      </a:lnTo>
                      <a:lnTo>
                        <a:pt x="142" y="99"/>
                      </a:lnTo>
                      <a:lnTo>
                        <a:pt x="142" y="99"/>
                      </a:lnTo>
                      <a:lnTo>
                        <a:pt x="141" y="99"/>
                      </a:lnTo>
                      <a:lnTo>
                        <a:pt x="141" y="99"/>
                      </a:lnTo>
                      <a:lnTo>
                        <a:pt x="141" y="99"/>
                      </a:lnTo>
                      <a:lnTo>
                        <a:pt x="140" y="99"/>
                      </a:lnTo>
                      <a:lnTo>
                        <a:pt x="140" y="98"/>
                      </a:lnTo>
                      <a:lnTo>
                        <a:pt x="139" y="98"/>
                      </a:lnTo>
                      <a:lnTo>
                        <a:pt x="139" y="98"/>
                      </a:lnTo>
                      <a:lnTo>
                        <a:pt x="139" y="97"/>
                      </a:lnTo>
                      <a:lnTo>
                        <a:pt x="138" y="97"/>
                      </a:lnTo>
                      <a:lnTo>
                        <a:pt x="138" y="97"/>
                      </a:lnTo>
                      <a:lnTo>
                        <a:pt x="138" y="97"/>
                      </a:lnTo>
                      <a:lnTo>
                        <a:pt x="138" y="96"/>
                      </a:lnTo>
                      <a:lnTo>
                        <a:pt x="138" y="96"/>
                      </a:lnTo>
                      <a:lnTo>
                        <a:pt x="138" y="96"/>
                      </a:lnTo>
                      <a:lnTo>
                        <a:pt x="138" y="96"/>
                      </a:lnTo>
                      <a:lnTo>
                        <a:pt x="137" y="96"/>
                      </a:lnTo>
                      <a:lnTo>
                        <a:pt x="137" y="96"/>
                      </a:lnTo>
                      <a:lnTo>
                        <a:pt x="137" y="96"/>
                      </a:lnTo>
                      <a:lnTo>
                        <a:pt x="137" y="96"/>
                      </a:lnTo>
                      <a:lnTo>
                        <a:pt x="137" y="95"/>
                      </a:lnTo>
                      <a:lnTo>
                        <a:pt x="136" y="95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6" y="96"/>
                      </a:lnTo>
                      <a:lnTo>
                        <a:pt x="135" y="96"/>
                      </a:lnTo>
                      <a:lnTo>
                        <a:pt x="135" y="96"/>
                      </a:lnTo>
                      <a:lnTo>
                        <a:pt x="135" y="97"/>
                      </a:lnTo>
                      <a:lnTo>
                        <a:pt x="134" y="97"/>
                      </a:lnTo>
                      <a:lnTo>
                        <a:pt x="134" y="97"/>
                      </a:lnTo>
                      <a:lnTo>
                        <a:pt x="134" y="97"/>
                      </a:lnTo>
                      <a:lnTo>
                        <a:pt x="133" y="98"/>
                      </a:lnTo>
                      <a:lnTo>
                        <a:pt x="133" y="98"/>
                      </a:lnTo>
                      <a:lnTo>
                        <a:pt x="133" y="98"/>
                      </a:lnTo>
                      <a:lnTo>
                        <a:pt x="133" y="98"/>
                      </a:lnTo>
                      <a:lnTo>
                        <a:pt x="132" y="98"/>
                      </a:lnTo>
                      <a:lnTo>
                        <a:pt x="132" y="98"/>
                      </a:lnTo>
                      <a:lnTo>
                        <a:pt x="131" y="98"/>
                      </a:lnTo>
                      <a:lnTo>
                        <a:pt x="131" y="98"/>
                      </a:lnTo>
                      <a:lnTo>
                        <a:pt x="130" y="98"/>
                      </a:lnTo>
                      <a:lnTo>
                        <a:pt x="130" y="98"/>
                      </a:lnTo>
                      <a:lnTo>
                        <a:pt x="129" y="98"/>
                      </a:lnTo>
                      <a:lnTo>
                        <a:pt x="129" y="98"/>
                      </a:lnTo>
                      <a:lnTo>
                        <a:pt x="128" y="98"/>
                      </a:lnTo>
                      <a:lnTo>
                        <a:pt x="128" y="98"/>
                      </a:lnTo>
                      <a:lnTo>
                        <a:pt x="127" y="98"/>
                      </a:lnTo>
                      <a:lnTo>
                        <a:pt x="127" y="98"/>
                      </a:lnTo>
                      <a:lnTo>
                        <a:pt x="126" y="98"/>
                      </a:lnTo>
                      <a:lnTo>
                        <a:pt x="126" y="98"/>
                      </a:lnTo>
                      <a:lnTo>
                        <a:pt x="126" y="98"/>
                      </a:lnTo>
                      <a:lnTo>
                        <a:pt x="126" y="97"/>
                      </a:lnTo>
                      <a:lnTo>
                        <a:pt x="125" y="97"/>
                      </a:lnTo>
                      <a:lnTo>
                        <a:pt x="125" y="97"/>
                      </a:lnTo>
                      <a:lnTo>
                        <a:pt x="125" y="96"/>
                      </a:lnTo>
                      <a:lnTo>
                        <a:pt x="125" y="96"/>
                      </a:lnTo>
                      <a:lnTo>
                        <a:pt x="125" y="96"/>
                      </a:lnTo>
                      <a:lnTo>
                        <a:pt x="125" y="96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23" y="96"/>
                      </a:lnTo>
                      <a:lnTo>
                        <a:pt x="123" y="96"/>
                      </a:lnTo>
                      <a:lnTo>
                        <a:pt x="123" y="96"/>
                      </a:lnTo>
                      <a:lnTo>
                        <a:pt x="123" y="97"/>
                      </a:lnTo>
                      <a:lnTo>
                        <a:pt x="123" y="97"/>
                      </a:lnTo>
                      <a:lnTo>
                        <a:pt x="122" y="97"/>
                      </a:lnTo>
                      <a:lnTo>
                        <a:pt x="122" y="97"/>
                      </a:lnTo>
                      <a:lnTo>
                        <a:pt x="121" y="97"/>
                      </a:lnTo>
                      <a:lnTo>
                        <a:pt x="121" y="97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20" y="99"/>
                      </a:lnTo>
                      <a:lnTo>
                        <a:pt x="120" y="99"/>
                      </a:lnTo>
                      <a:lnTo>
                        <a:pt x="120" y="99"/>
                      </a:lnTo>
                      <a:lnTo>
                        <a:pt x="119" y="99"/>
                      </a:lnTo>
                      <a:lnTo>
                        <a:pt x="119" y="100"/>
                      </a:lnTo>
                      <a:lnTo>
                        <a:pt x="119" y="100"/>
                      </a:lnTo>
                      <a:lnTo>
                        <a:pt x="118" y="100"/>
                      </a:lnTo>
                      <a:lnTo>
                        <a:pt x="118" y="100"/>
                      </a:lnTo>
                      <a:lnTo>
                        <a:pt x="118" y="101"/>
                      </a:lnTo>
                      <a:lnTo>
                        <a:pt x="118" y="101"/>
                      </a:lnTo>
                      <a:lnTo>
                        <a:pt x="117" y="101"/>
                      </a:lnTo>
                      <a:lnTo>
                        <a:pt x="117" y="102"/>
                      </a:lnTo>
                      <a:lnTo>
                        <a:pt x="117" y="102"/>
                      </a:lnTo>
                      <a:lnTo>
                        <a:pt x="117" y="102"/>
                      </a:lnTo>
                      <a:lnTo>
                        <a:pt x="116" y="102"/>
                      </a:lnTo>
                      <a:lnTo>
                        <a:pt x="116" y="102"/>
                      </a:lnTo>
                      <a:lnTo>
                        <a:pt x="115" y="102"/>
                      </a:lnTo>
                      <a:lnTo>
                        <a:pt x="115" y="101"/>
                      </a:lnTo>
                      <a:lnTo>
                        <a:pt x="115" y="102"/>
                      </a:lnTo>
                      <a:lnTo>
                        <a:pt x="115" y="102"/>
                      </a:lnTo>
                      <a:lnTo>
                        <a:pt x="114" y="102"/>
                      </a:lnTo>
                      <a:lnTo>
                        <a:pt x="114" y="102"/>
                      </a:lnTo>
                      <a:lnTo>
                        <a:pt x="114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3" y="103"/>
                      </a:lnTo>
                      <a:lnTo>
                        <a:pt x="112" y="103"/>
                      </a:lnTo>
                      <a:lnTo>
                        <a:pt x="112" y="103"/>
                      </a:lnTo>
                      <a:lnTo>
                        <a:pt x="112" y="103"/>
                      </a:lnTo>
                      <a:lnTo>
                        <a:pt x="112" y="103"/>
                      </a:lnTo>
                      <a:lnTo>
                        <a:pt x="112" y="104"/>
                      </a:lnTo>
                      <a:lnTo>
                        <a:pt x="112" y="104"/>
                      </a:lnTo>
                      <a:lnTo>
                        <a:pt x="112" y="104"/>
                      </a:lnTo>
                      <a:lnTo>
                        <a:pt x="112" y="104"/>
                      </a:lnTo>
                      <a:lnTo>
                        <a:pt x="112" y="104"/>
                      </a:lnTo>
                      <a:lnTo>
                        <a:pt x="112" y="104"/>
                      </a:lnTo>
                      <a:lnTo>
                        <a:pt x="112" y="105"/>
                      </a:lnTo>
                      <a:lnTo>
                        <a:pt x="111" y="105"/>
                      </a:lnTo>
                      <a:lnTo>
                        <a:pt x="111" y="106"/>
                      </a:lnTo>
                      <a:lnTo>
                        <a:pt x="111" y="106"/>
                      </a:lnTo>
                      <a:lnTo>
                        <a:pt x="111" y="106"/>
                      </a:lnTo>
                      <a:lnTo>
                        <a:pt x="110" y="106"/>
                      </a:lnTo>
                      <a:lnTo>
                        <a:pt x="109" y="106"/>
                      </a:lnTo>
                      <a:lnTo>
                        <a:pt x="109" y="107"/>
                      </a:lnTo>
                      <a:lnTo>
                        <a:pt x="109" y="107"/>
                      </a:lnTo>
                      <a:lnTo>
                        <a:pt x="108" y="107"/>
                      </a:lnTo>
                      <a:lnTo>
                        <a:pt x="108" y="107"/>
                      </a:lnTo>
                      <a:lnTo>
                        <a:pt x="108" y="107"/>
                      </a:lnTo>
                      <a:lnTo>
                        <a:pt x="107" y="107"/>
                      </a:lnTo>
                      <a:lnTo>
                        <a:pt x="107" y="108"/>
                      </a:lnTo>
                      <a:lnTo>
                        <a:pt x="106" y="108"/>
                      </a:lnTo>
                      <a:lnTo>
                        <a:pt x="106" y="108"/>
                      </a:lnTo>
                      <a:lnTo>
                        <a:pt x="106" y="108"/>
                      </a:lnTo>
                      <a:lnTo>
                        <a:pt x="106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5" y="108"/>
                      </a:lnTo>
                      <a:lnTo>
                        <a:pt x="104" y="108"/>
                      </a:lnTo>
                      <a:lnTo>
                        <a:pt x="104" y="109"/>
                      </a:lnTo>
                      <a:lnTo>
                        <a:pt x="104" y="109"/>
                      </a:lnTo>
                      <a:lnTo>
                        <a:pt x="103" y="109"/>
                      </a:lnTo>
                      <a:lnTo>
                        <a:pt x="103" y="109"/>
                      </a:lnTo>
                      <a:lnTo>
                        <a:pt x="103" y="109"/>
                      </a:lnTo>
                      <a:lnTo>
                        <a:pt x="103" y="109"/>
                      </a:lnTo>
                      <a:lnTo>
                        <a:pt x="103" y="109"/>
                      </a:lnTo>
                      <a:lnTo>
                        <a:pt x="103" y="109"/>
                      </a:lnTo>
                      <a:lnTo>
                        <a:pt x="103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101" y="108"/>
                      </a:lnTo>
                      <a:lnTo>
                        <a:pt x="101" y="108"/>
                      </a:lnTo>
                      <a:lnTo>
                        <a:pt x="101" y="109"/>
                      </a:lnTo>
                      <a:lnTo>
                        <a:pt x="100" y="109"/>
                      </a:lnTo>
                      <a:lnTo>
                        <a:pt x="100" y="109"/>
                      </a:lnTo>
                      <a:lnTo>
                        <a:pt x="100" y="108"/>
                      </a:lnTo>
                      <a:lnTo>
                        <a:pt x="100" y="109"/>
                      </a:lnTo>
                      <a:lnTo>
                        <a:pt x="99" y="109"/>
                      </a:lnTo>
                      <a:lnTo>
                        <a:pt x="99" y="109"/>
                      </a:lnTo>
                      <a:lnTo>
                        <a:pt x="99" y="108"/>
                      </a:lnTo>
                      <a:lnTo>
                        <a:pt x="98" y="108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7" y="109"/>
                      </a:lnTo>
                      <a:lnTo>
                        <a:pt x="97" y="109"/>
                      </a:lnTo>
                      <a:lnTo>
                        <a:pt x="97" y="109"/>
                      </a:lnTo>
                      <a:lnTo>
                        <a:pt x="96" y="109"/>
                      </a:lnTo>
                      <a:lnTo>
                        <a:pt x="96" y="109"/>
                      </a:lnTo>
                      <a:lnTo>
                        <a:pt x="96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4" y="109"/>
                      </a:lnTo>
                      <a:lnTo>
                        <a:pt x="94" y="109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8"/>
                      </a:lnTo>
                      <a:lnTo>
                        <a:pt x="93" y="108"/>
                      </a:lnTo>
                      <a:lnTo>
                        <a:pt x="93" y="108"/>
                      </a:lnTo>
                      <a:lnTo>
                        <a:pt x="93" y="109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2" y="108"/>
                      </a:lnTo>
                      <a:lnTo>
                        <a:pt x="92" y="109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0" y="109"/>
                      </a:lnTo>
                      <a:lnTo>
                        <a:pt x="90" y="109"/>
                      </a:lnTo>
                      <a:lnTo>
                        <a:pt x="89" y="109"/>
                      </a:lnTo>
                      <a:lnTo>
                        <a:pt x="89" y="108"/>
                      </a:lnTo>
                      <a:lnTo>
                        <a:pt x="88" y="108"/>
                      </a:lnTo>
                      <a:lnTo>
                        <a:pt x="88" y="108"/>
                      </a:lnTo>
                      <a:lnTo>
                        <a:pt x="88" y="108"/>
                      </a:lnTo>
                      <a:lnTo>
                        <a:pt x="87" y="108"/>
                      </a:lnTo>
                      <a:lnTo>
                        <a:pt x="87" y="108"/>
                      </a:lnTo>
                      <a:lnTo>
                        <a:pt x="87" y="108"/>
                      </a:lnTo>
                      <a:lnTo>
                        <a:pt x="87" y="109"/>
                      </a:lnTo>
                      <a:lnTo>
                        <a:pt x="86" y="109"/>
                      </a:lnTo>
                      <a:lnTo>
                        <a:pt x="86" y="109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4" y="109"/>
                      </a:lnTo>
                      <a:lnTo>
                        <a:pt x="84" y="109"/>
                      </a:lnTo>
                      <a:lnTo>
                        <a:pt x="84" y="109"/>
                      </a:lnTo>
                      <a:lnTo>
                        <a:pt x="83" y="109"/>
                      </a:lnTo>
                      <a:lnTo>
                        <a:pt x="83" y="108"/>
                      </a:lnTo>
                      <a:lnTo>
                        <a:pt x="83" y="108"/>
                      </a:lnTo>
                      <a:lnTo>
                        <a:pt x="83" y="108"/>
                      </a:lnTo>
                      <a:lnTo>
                        <a:pt x="82" y="108"/>
                      </a:lnTo>
                      <a:lnTo>
                        <a:pt x="82" y="108"/>
                      </a:lnTo>
                      <a:lnTo>
                        <a:pt x="81" y="108"/>
                      </a:lnTo>
                      <a:lnTo>
                        <a:pt x="81" y="108"/>
                      </a:lnTo>
                      <a:lnTo>
                        <a:pt x="80" y="108"/>
                      </a:lnTo>
                      <a:lnTo>
                        <a:pt x="80" y="108"/>
                      </a:lnTo>
                      <a:lnTo>
                        <a:pt x="80" y="108"/>
                      </a:lnTo>
                      <a:lnTo>
                        <a:pt x="79" y="108"/>
                      </a:lnTo>
                      <a:lnTo>
                        <a:pt x="79" y="108"/>
                      </a:lnTo>
                      <a:lnTo>
                        <a:pt x="78" y="108"/>
                      </a:lnTo>
                      <a:lnTo>
                        <a:pt x="78" y="108"/>
                      </a:lnTo>
                      <a:lnTo>
                        <a:pt x="77" y="108"/>
                      </a:lnTo>
                      <a:lnTo>
                        <a:pt x="77" y="108"/>
                      </a:lnTo>
                      <a:lnTo>
                        <a:pt x="77" y="107"/>
                      </a:lnTo>
                      <a:lnTo>
                        <a:pt x="77" y="107"/>
                      </a:lnTo>
                      <a:lnTo>
                        <a:pt x="76" y="107"/>
                      </a:lnTo>
                      <a:lnTo>
                        <a:pt x="76" y="106"/>
                      </a:lnTo>
                      <a:lnTo>
                        <a:pt x="76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4" y="106"/>
                      </a:lnTo>
                      <a:lnTo>
                        <a:pt x="74" y="106"/>
                      </a:lnTo>
                      <a:lnTo>
                        <a:pt x="74" y="106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5"/>
                      </a:lnTo>
                      <a:lnTo>
                        <a:pt x="73" y="104"/>
                      </a:lnTo>
                      <a:lnTo>
                        <a:pt x="73" y="105"/>
                      </a:lnTo>
                      <a:lnTo>
                        <a:pt x="72" y="105"/>
                      </a:lnTo>
                      <a:lnTo>
                        <a:pt x="72" y="105"/>
                      </a:lnTo>
                      <a:lnTo>
                        <a:pt x="72" y="105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2" y="107"/>
                      </a:lnTo>
                      <a:lnTo>
                        <a:pt x="71" y="107"/>
                      </a:lnTo>
                      <a:lnTo>
                        <a:pt x="71" y="107"/>
                      </a:lnTo>
                      <a:lnTo>
                        <a:pt x="70" y="107"/>
                      </a:lnTo>
                      <a:lnTo>
                        <a:pt x="70" y="108"/>
                      </a:lnTo>
                      <a:lnTo>
                        <a:pt x="70" y="108"/>
                      </a:lnTo>
                      <a:lnTo>
                        <a:pt x="69" y="108"/>
                      </a:lnTo>
                      <a:lnTo>
                        <a:pt x="69" y="108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7" y="108"/>
                      </a:lnTo>
                      <a:lnTo>
                        <a:pt x="67" y="108"/>
                      </a:lnTo>
                      <a:lnTo>
                        <a:pt x="66" y="108"/>
                      </a:lnTo>
                      <a:lnTo>
                        <a:pt x="66" y="108"/>
                      </a:lnTo>
                      <a:lnTo>
                        <a:pt x="66" y="108"/>
                      </a:lnTo>
                      <a:lnTo>
                        <a:pt x="66" y="108"/>
                      </a:lnTo>
                      <a:lnTo>
                        <a:pt x="65" y="108"/>
                      </a:lnTo>
                      <a:lnTo>
                        <a:pt x="65" y="108"/>
                      </a:lnTo>
                      <a:lnTo>
                        <a:pt x="65" y="108"/>
                      </a:lnTo>
                      <a:lnTo>
                        <a:pt x="64" y="108"/>
                      </a:lnTo>
                      <a:lnTo>
                        <a:pt x="64" y="108"/>
                      </a:lnTo>
                      <a:lnTo>
                        <a:pt x="64" y="108"/>
                      </a:lnTo>
                      <a:lnTo>
                        <a:pt x="63" y="108"/>
                      </a:lnTo>
                      <a:lnTo>
                        <a:pt x="63" y="108"/>
                      </a:lnTo>
                      <a:lnTo>
                        <a:pt x="63" y="108"/>
                      </a:lnTo>
                      <a:lnTo>
                        <a:pt x="63" y="108"/>
                      </a:lnTo>
                      <a:lnTo>
                        <a:pt x="62" y="108"/>
                      </a:lnTo>
                      <a:lnTo>
                        <a:pt x="62" y="108"/>
                      </a:lnTo>
                      <a:lnTo>
                        <a:pt x="62" y="108"/>
                      </a:lnTo>
                      <a:lnTo>
                        <a:pt x="61" y="108"/>
                      </a:lnTo>
                      <a:lnTo>
                        <a:pt x="61" y="108"/>
                      </a:lnTo>
                      <a:lnTo>
                        <a:pt x="60" y="108"/>
                      </a:lnTo>
                      <a:lnTo>
                        <a:pt x="60" y="108"/>
                      </a:lnTo>
                      <a:lnTo>
                        <a:pt x="60" y="108"/>
                      </a:lnTo>
                      <a:lnTo>
                        <a:pt x="60" y="109"/>
                      </a:lnTo>
                      <a:lnTo>
                        <a:pt x="59" y="109"/>
                      </a:lnTo>
                      <a:lnTo>
                        <a:pt x="59" y="109"/>
                      </a:lnTo>
                      <a:lnTo>
                        <a:pt x="58" y="109"/>
                      </a:lnTo>
                      <a:lnTo>
                        <a:pt x="58" y="109"/>
                      </a:lnTo>
                      <a:lnTo>
                        <a:pt x="57" y="109"/>
                      </a:lnTo>
                      <a:lnTo>
                        <a:pt x="57" y="109"/>
                      </a:lnTo>
                      <a:lnTo>
                        <a:pt x="57" y="109"/>
                      </a:lnTo>
                      <a:lnTo>
                        <a:pt x="57" y="109"/>
                      </a:lnTo>
                      <a:lnTo>
                        <a:pt x="56" y="109"/>
                      </a:lnTo>
                      <a:lnTo>
                        <a:pt x="56" y="109"/>
                      </a:lnTo>
                      <a:lnTo>
                        <a:pt x="55" y="109"/>
                      </a:lnTo>
                      <a:lnTo>
                        <a:pt x="55" y="109"/>
                      </a:lnTo>
                      <a:lnTo>
                        <a:pt x="55" y="109"/>
                      </a:lnTo>
                      <a:lnTo>
                        <a:pt x="54" y="109"/>
                      </a:lnTo>
                      <a:lnTo>
                        <a:pt x="54" y="110"/>
                      </a:lnTo>
                      <a:lnTo>
                        <a:pt x="53" y="110"/>
                      </a:lnTo>
                      <a:lnTo>
                        <a:pt x="53" y="110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2"/>
                      </a:lnTo>
                      <a:lnTo>
                        <a:pt x="53" y="112"/>
                      </a:lnTo>
                      <a:lnTo>
                        <a:pt x="53" y="111"/>
                      </a:lnTo>
                      <a:lnTo>
                        <a:pt x="53" y="111"/>
                      </a:lnTo>
                      <a:lnTo>
                        <a:pt x="53" y="110"/>
                      </a:lnTo>
                      <a:lnTo>
                        <a:pt x="53" y="110"/>
                      </a:lnTo>
                      <a:lnTo>
                        <a:pt x="53" y="109"/>
                      </a:lnTo>
                      <a:lnTo>
                        <a:pt x="53" y="109"/>
                      </a:lnTo>
                      <a:lnTo>
                        <a:pt x="53" y="109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3" y="108"/>
                      </a:lnTo>
                      <a:lnTo>
                        <a:pt x="52" y="107"/>
                      </a:lnTo>
                      <a:lnTo>
                        <a:pt x="52" y="107"/>
                      </a:lnTo>
                      <a:lnTo>
                        <a:pt x="52" y="108"/>
                      </a:lnTo>
                      <a:lnTo>
                        <a:pt x="51" y="108"/>
                      </a:lnTo>
                      <a:lnTo>
                        <a:pt x="51" y="108"/>
                      </a:lnTo>
                      <a:lnTo>
                        <a:pt x="51" y="107"/>
                      </a:lnTo>
                      <a:lnTo>
                        <a:pt x="50" y="107"/>
                      </a:lnTo>
                      <a:lnTo>
                        <a:pt x="50" y="107"/>
                      </a:lnTo>
                      <a:lnTo>
                        <a:pt x="49" y="107"/>
                      </a:lnTo>
                      <a:lnTo>
                        <a:pt x="49" y="108"/>
                      </a:lnTo>
                      <a:lnTo>
                        <a:pt x="49" y="108"/>
                      </a:lnTo>
                      <a:lnTo>
                        <a:pt x="49" y="107"/>
                      </a:lnTo>
                      <a:lnTo>
                        <a:pt x="48" y="107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7" y="108"/>
                      </a:lnTo>
                      <a:lnTo>
                        <a:pt x="47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5" y="108"/>
                      </a:lnTo>
                      <a:lnTo>
                        <a:pt x="45" y="109"/>
                      </a:lnTo>
                      <a:lnTo>
                        <a:pt x="45" y="109"/>
                      </a:lnTo>
                      <a:lnTo>
                        <a:pt x="45" y="109"/>
                      </a:lnTo>
                      <a:lnTo>
                        <a:pt x="45" y="109"/>
                      </a:lnTo>
                      <a:lnTo>
                        <a:pt x="45" y="110"/>
                      </a:lnTo>
                      <a:lnTo>
                        <a:pt x="44" y="110"/>
                      </a:lnTo>
                      <a:lnTo>
                        <a:pt x="44" y="110"/>
                      </a:lnTo>
                      <a:lnTo>
                        <a:pt x="44" y="110"/>
                      </a:lnTo>
                      <a:lnTo>
                        <a:pt x="44" y="110"/>
                      </a:lnTo>
                      <a:lnTo>
                        <a:pt x="44" y="109"/>
                      </a:lnTo>
                      <a:lnTo>
                        <a:pt x="43" y="109"/>
                      </a:lnTo>
                      <a:lnTo>
                        <a:pt x="43" y="109"/>
                      </a:lnTo>
                      <a:lnTo>
                        <a:pt x="42" y="109"/>
                      </a:lnTo>
                      <a:lnTo>
                        <a:pt x="42" y="109"/>
                      </a:lnTo>
                      <a:lnTo>
                        <a:pt x="41" y="108"/>
                      </a:lnTo>
                      <a:lnTo>
                        <a:pt x="41" y="108"/>
                      </a:lnTo>
                      <a:lnTo>
                        <a:pt x="41" y="108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39" y="108"/>
                      </a:lnTo>
                      <a:lnTo>
                        <a:pt x="39" y="109"/>
                      </a:lnTo>
                      <a:lnTo>
                        <a:pt x="39" y="109"/>
                      </a:lnTo>
                      <a:lnTo>
                        <a:pt x="39" y="109"/>
                      </a:lnTo>
                      <a:lnTo>
                        <a:pt x="38" y="110"/>
                      </a:lnTo>
                      <a:lnTo>
                        <a:pt x="38" y="110"/>
                      </a:lnTo>
                      <a:lnTo>
                        <a:pt x="38" y="109"/>
                      </a:lnTo>
                      <a:lnTo>
                        <a:pt x="37" y="109"/>
                      </a:lnTo>
                      <a:lnTo>
                        <a:pt x="37" y="109"/>
                      </a:lnTo>
                      <a:lnTo>
                        <a:pt x="36" y="109"/>
                      </a:lnTo>
                      <a:lnTo>
                        <a:pt x="36" y="109"/>
                      </a:lnTo>
                      <a:lnTo>
                        <a:pt x="35" y="109"/>
                      </a:lnTo>
                      <a:lnTo>
                        <a:pt x="35" y="109"/>
                      </a:lnTo>
                      <a:lnTo>
                        <a:pt x="34" y="109"/>
                      </a:lnTo>
                      <a:lnTo>
                        <a:pt x="34" y="109"/>
                      </a:lnTo>
                      <a:lnTo>
                        <a:pt x="34" y="109"/>
                      </a:lnTo>
                      <a:lnTo>
                        <a:pt x="34" y="109"/>
                      </a:lnTo>
                      <a:lnTo>
                        <a:pt x="33" y="108"/>
                      </a:lnTo>
                      <a:lnTo>
                        <a:pt x="33" y="108"/>
                      </a:lnTo>
                      <a:lnTo>
                        <a:pt x="32" y="108"/>
                      </a:lnTo>
                      <a:lnTo>
                        <a:pt x="32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0" y="108"/>
                      </a:lnTo>
                      <a:lnTo>
                        <a:pt x="30" y="108"/>
                      </a:lnTo>
                      <a:lnTo>
                        <a:pt x="30" y="108"/>
                      </a:lnTo>
                      <a:lnTo>
                        <a:pt x="30" y="108"/>
                      </a:lnTo>
                      <a:lnTo>
                        <a:pt x="30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9" y="107"/>
                      </a:lnTo>
                      <a:lnTo>
                        <a:pt x="28" y="107"/>
                      </a:lnTo>
                      <a:lnTo>
                        <a:pt x="28" y="106"/>
                      </a:lnTo>
                      <a:lnTo>
                        <a:pt x="27" y="106"/>
                      </a:lnTo>
                      <a:lnTo>
                        <a:pt x="27" y="106"/>
                      </a:lnTo>
                      <a:lnTo>
                        <a:pt x="27" y="106"/>
                      </a:lnTo>
                      <a:lnTo>
                        <a:pt x="27" y="105"/>
                      </a:lnTo>
                      <a:lnTo>
                        <a:pt x="27" y="105"/>
                      </a:lnTo>
                      <a:lnTo>
                        <a:pt x="26" y="105"/>
                      </a:lnTo>
                      <a:lnTo>
                        <a:pt x="26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4" y="104"/>
                      </a:lnTo>
                      <a:lnTo>
                        <a:pt x="24" y="104"/>
                      </a:lnTo>
                      <a:lnTo>
                        <a:pt x="24" y="104"/>
                      </a:lnTo>
                      <a:lnTo>
                        <a:pt x="23" y="104"/>
                      </a:lnTo>
                      <a:lnTo>
                        <a:pt x="23" y="104"/>
                      </a:lnTo>
                      <a:lnTo>
                        <a:pt x="23" y="104"/>
                      </a:lnTo>
                      <a:lnTo>
                        <a:pt x="22" y="104"/>
                      </a:lnTo>
                      <a:lnTo>
                        <a:pt x="22" y="104"/>
                      </a:lnTo>
                      <a:lnTo>
                        <a:pt x="21" y="104"/>
                      </a:lnTo>
                      <a:lnTo>
                        <a:pt x="21" y="104"/>
                      </a:lnTo>
                      <a:lnTo>
                        <a:pt x="21" y="103"/>
                      </a:lnTo>
                      <a:lnTo>
                        <a:pt x="21" y="103"/>
                      </a:lnTo>
                      <a:lnTo>
                        <a:pt x="20" y="103"/>
                      </a:lnTo>
                      <a:lnTo>
                        <a:pt x="20" y="102"/>
                      </a:lnTo>
                      <a:lnTo>
                        <a:pt x="20" y="102"/>
                      </a:lnTo>
                      <a:lnTo>
                        <a:pt x="20" y="102"/>
                      </a:lnTo>
                      <a:lnTo>
                        <a:pt x="20" y="101"/>
                      </a:lnTo>
                      <a:lnTo>
                        <a:pt x="19" y="101"/>
                      </a:lnTo>
                      <a:lnTo>
                        <a:pt x="19" y="101"/>
                      </a:lnTo>
                      <a:lnTo>
                        <a:pt x="18" y="101"/>
                      </a:lnTo>
                      <a:lnTo>
                        <a:pt x="18" y="101"/>
                      </a:lnTo>
                      <a:lnTo>
                        <a:pt x="18" y="100"/>
                      </a:lnTo>
                      <a:lnTo>
                        <a:pt x="18" y="100"/>
                      </a:lnTo>
                      <a:lnTo>
                        <a:pt x="18" y="100"/>
                      </a:lnTo>
                      <a:lnTo>
                        <a:pt x="18" y="100"/>
                      </a:lnTo>
                      <a:lnTo>
                        <a:pt x="18" y="99"/>
                      </a:lnTo>
                      <a:lnTo>
                        <a:pt x="18" y="99"/>
                      </a:lnTo>
                      <a:lnTo>
                        <a:pt x="18" y="98"/>
                      </a:lnTo>
                      <a:lnTo>
                        <a:pt x="17" y="98"/>
                      </a:lnTo>
                      <a:lnTo>
                        <a:pt x="17" y="98"/>
                      </a:lnTo>
                      <a:lnTo>
                        <a:pt x="17" y="98"/>
                      </a:lnTo>
                      <a:lnTo>
                        <a:pt x="17" y="97"/>
                      </a:lnTo>
                      <a:lnTo>
                        <a:pt x="16" y="97"/>
                      </a:lnTo>
                      <a:lnTo>
                        <a:pt x="16" y="97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6" y="95"/>
                      </a:lnTo>
                      <a:lnTo>
                        <a:pt x="16" y="95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7" y="94"/>
                      </a:lnTo>
                      <a:lnTo>
                        <a:pt x="17" y="94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17" y="92"/>
                      </a:lnTo>
                      <a:lnTo>
                        <a:pt x="18" y="92"/>
                      </a:lnTo>
                      <a:lnTo>
                        <a:pt x="18" y="91"/>
                      </a:lnTo>
                      <a:lnTo>
                        <a:pt x="18" y="91"/>
                      </a:lnTo>
                      <a:lnTo>
                        <a:pt x="17" y="91"/>
                      </a:lnTo>
                      <a:lnTo>
                        <a:pt x="17" y="90"/>
                      </a:lnTo>
                      <a:lnTo>
                        <a:pt x="17" y="90"/>
                      </a:lnTo>
                      <a:lnTo>
                        <a:pt x="17" y="90"/>
                      </a:lnTo>
                      <a:lnTo>
                        <a:pt x="16" y="90"/>
                      </a:lnTo>
                      <a:lnTo>
                        <a:pt x="16" y="89"/>
                      </a:lnTo>
                      <a:lnTo>
                        <a:pt x="16" y="89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8"/>
                      </a:lnTo>
                      <a:lnTo>
                        <a:pt x="17" y="87"/>
                      </a:lnTo>
                      <a:lnTo>
                        <a:pt x="17" y="87"/>
                      </a:lnTo>
                      <a:lnTo>
                        <a:pt x="17" y="86"/>
                      </a:lnTo>
                      <a:lnTo>
                        <a:pt x="17" y="86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7" y="84"/>
                      </a:lnTo>
                      <a:lnTo>
                        <a:pt x="18" y="84"/>
                      </a:lnTo>
                      <a:lnTo>
                        <a:pt x="18" y="84"/>
                      </a:lnTo>
                      <a:lnTo>
                        <a:pt x="18" y="84"/>
                      </a:lnTo>
                      <a:lnTo>
                        <a:pt x="19" y="84"/>
                      </a:lnTo>
                      <a:lnTo>
                        <a:pt x="19" y="83"/>
                      </a:lnTo>
                      <a:lnTo>
                        <a:pt x="20" y="83"/>
                      </a:lnTo>
                      <a:lnTo>
                        <a:pt x="20" y="83"/>
                      </a:lnTo>
                      <a:lnTo>
                        <a:pt x="20" y="82"/>
                      </a:lnTo>
                      <a:lnTo>
                        <a:pt x="20" y="81"/>
                      </a:lnTo>
                      <a:lnTo>
                        <a:pt x="20" y="81"/>
                      </a:lnTo>
                      <a:lnTo>
                        <a:pt x="20" y="81"/>
                      </a:lnTo>
                      <a:lnTo>
                        <a:pt x="21" y="80"/>
                      </a:lnTo>
                      <a:lnTo>
                        <a:pt x="21" y="80"/>
                      </a:lnTo>
                      <a:lnTo>
                        <a:pt x="20" y="80"/>
                      </a:lnTo>
                      <a:lnTo>
                        <a:pt x="20" y="79"/>
                      </a:lnTo>
                      <a:lnTo>
                        <a:pt x="20" y="79"/>
                      </a:lnTo>
                      <a:lnTo>
                        <a:pt x="20" y="78"/>
                      </a:lnTo>
                      <a:lnTo>
                        <a:pt x="20" y="78"/>
                      </a:lnTo>
                      <a:lnTo>
                        <a:pt x="21" y="78"/>
                      </a:lnTo>
                      <a:lnTo>
                        <a:pt x="21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7"/>
                      </a:lnTo>
                      <a:lnTo>
                        <a:pt x="22" y="77"/>
                      </a:lnTo>
                      <a:lnTo>
                        <a:pt x="22" y="77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2" y="75"/>
                      </a:lnTo>
                      <a:lnTo>
                        <a:pt x="22" y="75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21" y="74"/>
                      </a:lnTo>
                      <a:lnTo>
                        <a:pt x="21" y="74"/>
                      </a:lnTo>
                      <a:lnTo>
                        <a:pt x="21" y="74"/>
                      </a:lnTo>
                      <a:lnTo>
                        <a:pt x="21" y="74"/>
                      </a:lnTo>
                      <a:lnTo>
                        <a:pt x="21" y="73"/>
                      </a:lnTo>
                      <a:lnTo>
                        <a:pt x="22" y="73"/>
                      </a:lnTo>
                      <a:lnTo>
                        <a:pt x="22" y="73"/>
                      </a:lnTo>
                      <a:lnTo>
                        <a:pt x="22" y="72"/>
                      </a:lnTo>
                      <a:lnTo>
                        <a:pt x="22" y="72"/>
                      </a:lnTo>
                      <a:lnTo>
                        <a:pt x="22" y="71"/>
                      </a:lnTo>
                      <a:lnTo>
                        <a:pt x="22" y="71"/>
                      </a:lnTo>
                      <a:lnTo>
                        <a:pt x="22" y="70"/>
                      </a:lnTo>
                      <a:lnTo>
                        <a:pt x="21" y="70"/>
                      </a:lnTo>
                      <a:lnTo>
                        <a:pt x="21" y="70"/>
                      </a:lnTo>
                      <a:lnTo>
                        <a:pt x="21" y="69"/>
                      </a:lnTo>
                      <a:lnTo>
                        <a:pt x="21" y="69"/>
                      </a:lnTo>
                      <a:lnTo>
                        <a:pt x="21" y="68"/>
                      </a:lnTo>
                      <a:lnTo>
                        <a:pt x="20" y="68"/>
                      </a:lnTo>
                      <a:lnTo>
                        <a:pt x="20" y="67"/>
                      </a:lnTo>
                      <a:lnTo>
                        <a:pt x="19" y="67"/>
                      </a:lnTo>
                      <a:lnTo>
                        <a:pt x="19" y="67"/>
                      </a:lnTo>
                      <a:lnTo>
                        <a:pt x="18" y="67"/>
                      </a:lnTo>
                      <a:lnTo>
                        <a:pt x="18" y="67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18" y="65"/>
                      </a:lnTo>
                      <a:lnTo>
                        <a:pt x="18" y="65"/>
                      </a:lnTo>
                      <a:lnTo>
                        <a:pt x="18" y="65"/>
                      </a:lnTo>
                      <a:lnTo>
                        <a:pt x="18" y="64"/>
                      </a:lnTo>
                      <a:lnTo>
                        <a:pt x="18" y="64"/>
                      </a:lnTo>
                      <a:lnTo>
                        <a:pt x="18" y="64"/>
                      </a:lnTo>
                      <a:lnTo>
                        <a:pt x="18" y="64"/>
                      </a:lnTo>
                      <a:lnTo>
                        <a:pt x="17" y="64"/>
                      </a:lnTo>
                      <a:lnTo>
                        <a:pt x="17" y="63"/>
                      </a:lnTo>
                      <a:lnTo>
                        <a:pt x="17" y="63"/>
                      </a:lnTo>
                      <a:lnTo>
                        <a:pt x="17" y="63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18" y="59"/>
                      </a:lnTo>
                      <a:lnTo>
                        <a:pt x="19" y="59"/>
                      </a:lnTo>
                      <a:lnTo>
                        <a:pt x="19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0" y="59"/>
                      </a:lnTo>
                      <a:lnTo>
                        <a:pt x="21" y="59"/>
                      </a:lnTo>
                      <a:lnTo>
                        <a:pt x="21" y="59"/>
                      </a:lnTo>
                      <a:lnTo>
                        <a:pt x="21" y="58"/>
                      </a:lnTo>
                      <a:lnTo>
                        <a:pt x="21" y="58"/>
                      </a:lnTo>
                      <a:lnTo>
                        <a:pt x="22" y="58"/>
                      </a:lnTo>
                      <a:lnTo>
                        <a:pt x="22" y="57"/>
                      </a:lnTo>
                      <a:lnTo>
                        <a:pt x="22" y="57"/>
                      </a:lnTo>
                      <a:lnTo>
                        <a:pt x="22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3" y="56"/>
                      </a:lnTo>
                      <a:lnTo>
                        <a:pt x="24" y="56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4" y="53"/>
                      </a:lnTo>
                      <a:lnTo>
                        <a:pt x="24" y="53"/>
                      </a:lnTo>
                      <a:lnTo>
                        <a:pt x="23" y="53"/>
                      </a:lnTo>
                      <a:lnTo>
                        <a:pt x="23" y="52"/>
                      </a:lnTo>
                      <a:lnTo>
                        <a:pt x="23" y="52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2" y="51"/>
                      </a:lnTo>
                      <a:lnTo>
                        <a:pt x="22" y="50"/>
                      </a:lnTo>
                      <a:lnTo>
                        <a:pt x="22" y="50"/>
                      </a:lnTo>
                      <a:lnTo>
                        <a:pt x="21" y="50"/>
                      </a:lnTo>
                      <a:lnTo>
                        <a:pt x="21" y="50"/>
                      </a:lnTo>
                      <a:lnTo>
                        <a:pt x="21" y="50"/>
                      </a:lnTo>
                      <a:lnTo>
                        <a:pt x="20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19" y="48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19" y="46"/>
                      </a:lnTo>
                      <a:lnTo>
                        <a:pt x="18" y="46"/>
                      </a:lnTo>
                      <a:lnTo>
                        <a:pt x="18" y="46"/>
                      </a:lnTo>
                      <a:lnTo>
                        <a:pt x="18" y="45"/>
                      </a:lnTo>
                      <a:lnTo>
                        <a:pt x="18" y="45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18" y="43"/>
                      </a:lnTo>
                      <a:lnTo>
                        <a:pt x="18" y="43"/>
                      </a:lnTo>
                      <a:lnTo>
                        <a:pt x="18" y="43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6" y="40"/>
                      </a:lnTo>
                      <a:lnTo>
                        <a:pt x="16" y="39"/>
                      </a:lnTo>
                      <a:lnTo>
                        <a:pt x="16" y="39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14" y="39"/>
                      </a:lnTo>
                      <a:lnTo>
                        <a:pt x="14" y="40"/>
                      </a:lnTo>
                      <a:lnTo>
                        <a:pt x="14" y="39"/>
                      </a:lnTo>
                      <a:lnTo>
                        <a:pt x="13" y="39"/>
                      </a:lnTo>
                      <a:lnTo>
                        <a:pt x="13" y="39"/>
                      </a:lnTo>
                      <a:lnTo>
                        <a:pt x="13" y="39"/>
                      </a:lnTo>
                      <a:lnTo>
                        <a:pt x="12" y="39"/>
                      </a:lnTo>
                      <a:lnTo>
                        <a:pt x="12" y="39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1" y="37"/>
                      </a:lnTo>
                      <a:lnTo>
                        <a:pt x="11" y="36"/>
                      </a:lnTo>
                      <a:lnTo>
                        <a:pt x="11" y="36"/>
                      </a:lnTo>
                      <a:lnTo>
                        <a:pt x="12" y="36"/>
                      </a:lnTo>
                      <a:lnTo>
                        <a:pt x="12" y="35"/>
                      </a:lnTo>
                      <a:lnTo>
                        <a:pt x="11" y="35"/>
                      </a:lnTo>
                      <a:lnTo>
                        <a:pt x="11" y="35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9" y="33"/>
                      </a:lnTo>
                      <a:lnTo>
                        <a:pt x="9" y="33"/>
                      </a:lnTo>
                      <a:lnTo>
                        <a:pt x="9" y="33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8" y="33"/>
                      </a:lnTo>
                      <a:lnTo>
                        <a:pt x="7" y="33"/>
                      </a:lnTo>
                      <a:lnTo>
                        <a:pt x="7" y="32"/>
                      </a:lnTo>
                      <a:lnTo>
                        <a:pt x="7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5" y="32"/>
                      </a:lnTo>
                      <a:lnTo>
                        <a:pt x="5" y="32"/>
                      </a:lnTo>
                      <a:lnTo>
                        <a:pt x="5" y="32"/>
                      </a:lnTo>
                      <a:lnTo>
                        <a:pt x="5" y="31"/>
                      </a:lnTo>
                      <a:lnTo>
                        <a:pt x="5" y="31"/>
                      </a:lnTo>
                      <a:lnTo>
                        <a:pt x="5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3" y="29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2" y="27"/>
                      </a:lnTo>
                      <a:lnTo>
                        <a:pt x="1" y="27"/>
                      </a:lnTo>
                      <a:lnTo>
                        <a:pt x="1" y="26"/>
                      </a:lnTo>
                      <a:lnTo>
                        <a:pt x="1" y="26"/>
                      </a:lnTo>
                      <a:lnTo>
                        <a:pt x="2" y="26"/>
                      </a:lnTo>
                      <a:lnTo>
                        <a:pt x="2" y="25"/>
                      </a:lnTo>
                      <a:lnTo>
                        <a:pt x="1" y="25"/>
                      </a:lnTo>
                      <a:lnTo>
                        <a:pt x="1" y="25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0" y="23"/>
                      </a:lnTo>
                      <a:lnTo>
                        <a:pt x="1" y="23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1" y="20"/>
                      </a:lnTo>
                      <a:lnTo>
                        <a:pt x="1" y="20"/>
                      </a:lnTo>
                      <a:lnTo>
                        <a:pt x="1" y="19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1" y="14"/>
                      </a:lnTo>
                      <a:lnTo>
                        <a:pt x="1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1" y="5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4" y="5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6" y="5"/>
                      </a:lnTo>
                      <a:lnTo>
                        <a:pt x="16" y="6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8" y="7"/>
                      </a:lnTo>
                      <a:lnTo>
                        <a:pt x="18" y="6"/>
                      </a:lnTo>
                      <a:lnTo>
                        <a:pt x="18" y="5"/>
                      </a:lnTo>
                      <a:lnTo>
                        <a:pt x="18" y="5"/>
                      </a:lnTo>
                      <a:lnTo>
                        <a:pt x="18" y="5"/>
                      </a:lnTo>
                      <a:lnTo>
                        <a:pt x="18" y="4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1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3" y="1"/>
                      </a:lnTo>
                      <a:lnTo>
                        <a:pt x="23" y="1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1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7"/>
                      </a:lnTo>
                      <a:lnTo>
                        <a:pt x="25" y="8"/>
                      </a:lnTo>
                      <a:lnTo>
                        <a:pt x="25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7" y="7"/>
                      </a:lnTo>
                      <a:lnTo>
                        <a:pt x="27" y="6"/>
                      </a:lnTo>
                      <a:lnTo>
                        <a:pt x="28" y="5"/>
                      </a:lnTo>
                      <a:lnTo>
                        <a:pt x="29" y="3"/>
                      </a:ln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2" y="2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31" y="5"/>
                      </a:lnTo>
                      <a:lnTo>
                        <a:pt x="31" y="5"/>
                      </a:lnTo>
                      <a:lnTo>
                        <a:pt x="31" y="5"/>
                      </a:lnTo>
                      <a:lnTo>
                        <a:pt x="31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3" y="6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5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7" y="5"/>
                      </a:lnTo>
                      <a:lnTo>
                        <a:pt x="37" y="6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8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9" y="9"/>
                      </a:lnTo>
                      <a:lnTo>
                        <a:pt x="40" y="9"/>
                      </a:lnTo>
                      <a:lnTo>
                        <a:pt x="41" y="9"/>
                      </a:lnTo>
                      <a:lnTo>
                        <a:pt x="41" y="8"/>
                      </a:lnTo>
                      <a:lnTo>
                        <a:pt x="41" y="9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3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5" y="9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7" y="8"/>
                      </a:lnTo>
                      <a:lnTo>
                        <a:pt x="47" y="8"/>
                      </a:lnTo>
                      <a:lnTo>
                        <a:pt x="47" y="9"/>
                      </a:lnTo>
                      <a:lnTo>
                        <a:pt x="47" y="9"/>
                      </a:lnTo>
                      <a:lnTo>
                        <a:pt x="46" y="10"/>
                      </a:lnTo>
                      <a:lnTo>
                        <a:pt x="46" y="11"/>
                      </a:lnTo>
                      <a:lnTo>
                        <a:pt x="46" y="11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8" y="13"/>
                      </a:lnTo>
                      <a:lnTo>
                        <a:pt x="49" y="13"/>
                      </a:lnTo>
                      <a:close/>
                    </a:path>
                  </a:pathLst>
                </a:custGeom>
                <a:solidFill>
                  <a:srgbClr val="B2D6A8"/>
                </a:solidFill>
                <a:ln w="3175">
                  <a:solidFill>
                    <a:schemeClr val="bg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175" name="Freeform 100">
                  <a:extLst>
                    <a:ext uri="{FF2B5EF4-FFF2-40B4-BE49-F238E27FC236}">
                      <a16:creationId xmlns:a16="http://schemas.microsoft.com/office/drawing/2014/main" xmlns="" id="{B5ED648C-2461-4EEF-9432-DDFDEDB25A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37363" y="5559426"/>
                  <a:ext cx="111125" cy="185738"/>
                </a:xfrm>
                <a:custGeom>
                  <a:avLst/>
                  <a:gdLst>
                    <a:gd name="T0" fmla="*/ 2 w 70"/>
                    <a:gd name="T1" fmla="*/ 42 h 117"/>
                    <a:gd name="T2" fmla="*/ 0 w 70"/>
                    <a:gd name="T3" fmla="*/ 37 h 117"/>
                    <a:gd name="T4" fmla="*/ 0 w 70"/>
                    <a:gd name="T5" fmla="*/ 32 h 117"/>
                    <a:gd name="T6" fmla="*/ 4 w 70"/>
                    <a:gd name="T7" fmla="*/ 28 h 117"/>
                    <a:gd name="T8" fmla="*/ 3 w 70"/>
                    <a:gd name="T9" fmla="*/ 25 h 117"/>
                    <a:gd name="T10" fmla="*/ 3 w 70"/>
                    <a:gd name="T11" fmla="*/ 19 h 117"/>
                    <a:gd name="T12" fmla="*/ 6 w 70"/>
                    <a:gd name="T13" fmla="*/ 14 h 117"/>
                    <a:gd name="T14" fmla="*/ 6 w 70"/>
                    <a:gd name="T15" fmla="*/ 10 h 117"/>
                    <a:gd name="T16" fmla="*/ 5 w 70"/>
                    <a:gd name="T17" fmla="*/ 4 h 117"/>
                    <a:gd name="T18" fmla="*/ 6 w 70"/>
                    <a:gd name="T19" fmla="*/ 2 h 117"/>
                    <a:gd name="T20" fmla="*/ 13 w 70"/>
                    <a:gd name="T21" fmla="*/ 4 h 117"/>
                    <a:gd name="T22" fmla="*/ 18 w 70"/>
                    <a:gd name="T23" fmla="*/ 8 h 117"/>
                    <a:gd name="T24" fmla="*/ 23 w 70"/>
                    <a:gd name="T25" fmla="*/ 12 h 117"/>
                    <a:gd name="T26" fmla="*/ 31 w 70"/>
                    <a:gd name="T27" fmla="*/ 10 h 117"/>
                    <a:gd name="T28" fmla="*/ 39 w 70"/>
                    <a:gd name="T29" fmla="*/ 10 h 117"/>
                    <a:gd name="T30" fmla="*/ 47 w 70"/>
                    <a:gd name="T31" fmla="*/ 5 h 117"/>
                    <a:gd name="T32" fmla="*/ 49 w 70"/>
                    <a:gd name="T33" fmla="*/ 11 h 117"/>
                    <a:gd name="T34" fmla="*/ 51 w 70"/>
                    <a:gd name="T35" fmla="*/ 15 h 117"/>
                    <a:gd name="T36" fmla="*/ 48 w 70"/>
                    <a:gd name="T37" fmla="*/ 20 h 117"/>
                    <a:gd name="T38" fmla="*/ 47 w 70"/>
                    <a:gd name="T39" fmla="*/ 25 h 117"/>
                    <a:gd name="T40" fmla="*/ 47 w 70"/>
                    <a:gd name="T41" fmla="*/ 32 h 117"/>
                    <a:gd name="T42" fmla="*/ 49 w 70"/>
                    <a:gd name="T43" fmla="*/ 37 h 117"/>
                    <a:gd name="T44" fmla="*/ 52 w 70"/>
                    <a:gd name="T45" fmla="*/ 41 h 117"/>
                    <a:gd name="T46" fmla="*/ 57 w 70"/>
                    <a:gd name="T47" fmla="*/ 44 h 117"/>
                    <a:gd name="T48" fmla="*/ 59 w 70"/>
                    <a:gd name="T49" fmla="*/ 48 h 117"/>
                    <a:gd name="T50" fmla="*/ 63 w 70"/>
                    <a:gd name="T51" fmla="*/ 51 h 117"/>
                    <a:gd name="T52" fmla="*/ 66 w 70"/>
                    <a:gd name="T53" fmla="*/ 57 h 117"/>
                    <a:gd name="T54" fmla="*/ 69 w 70"/>
                    <a:gd name="T55" fmla="*/ 61 h 117"/>
                    <a:gd name="T56" fmla="*/ 69 w 70"/>
                    <a:gd name="T57" fmla="*/ 66 h 117"/>
                    <a:gd name="T58" fmla="*/ 64 w 70"/>
                    <a:gd name="T59" fmla="*/ 69 h 117"/>
                    <a:gd name="T60" fmla="*/ 64 w 70"/>
                    <a:gd name="T61" fmla="*/ 73 h 117"/>
                    <a:gd name="T62" fmla="*/ 67 w 70"/>
                    <a:gd name="T63" fmla="*/ 79 h 117"/>
                    <a:gd name="T64" fmla="*/ 68 w 70"/>
                    <a:gd name="T65" fmla="*/ 83 h 117"/>
                    <a:gd name="T66" fmla="*/ 66 w 70"/>
                    <a:gd name="T67" fmla="*/ 88 h 117"/>
                    <a:gd name="T68" fmla="*/ 63 w 70"/>
                    <a:gd name="T69" fmla="*/ 93 h 117"/>
                    <a:gd name="T70" fmla="*/ 63 w 70"/>
                    <a:gd name="T71" fmla="*/ 99 h 117"/>
                    <a:gd name="T72" fmla="*/ 62 w 70"/>
                    <a:gd name="T73" fmla="*/ 103 h 117"/>
                    <a:gd name="T74" fmla="*/ 64 w 70"/>
                    <a:gd name="T75" fmla="*/ 108 h 117"/>
                    <a:gd name="T76" fmla="*/ 67 w 70"/>
                    <a:gd name="T77" fmla="*/ 112 h 117"/>
                    <a:gd name="T78" fmla="*/ 62 w 70"/>
                    <a:gd name="T79" fmla="*/ 114 h 117"/>
                    <a:gd name="T80" fmla="*/ 58 w 70"/>
                    <a:gd name="T81" fmla="*/ 117 h 117"/>
                    <a:gd name="T82" fmla="*/ 53 w 70"/>
                    <a:gd name="T83" fmla="*/ 114 h 117"/>
                    <a:gd name="T84" fmla="*/ 49 w 70"/>
                    <a:gd name="T85" fmla="*/ 111 h 117"/>
                    <a:gd name="T86" fmla="*/ 44 w 70"/>
                    <a:gd name="T87" fmla="*/ 108 h 117"/>
                    <a:gd name="T88" fmla="*/ 41 w 70"/>
                    <a:gd name="T89" fmla="*/ 105 h 117"/>
                    <a:gd name="T90" fmla="*/ 39 w 70"/>
                    <a:gd name="T91" fmla="*/ 103 h 117"/>
                    <a:gd name="T92" fmla="*/ 37 w 70"/>
                    <a:gd name="T93" fmla="*/ 99 h 117"/>
                    <a:gd name="T94" fmla="*/ 33 w 70"/>
                    <a:gd name="T95" fmla="*/ 95 h 117"/>
                    <a:gd name="T96" fmla="*/ 30 w 70"/>
                    <a:gd name="T97" fmla="*/ 94 h 117"/>
                    <a:gd name="T98" fmla="*/ 25 w 70"/>
                    <a:gd name="T99" fmla="*/ 93 h 117"/>
                    <a:gd name="T100" fmla="*/ 22 w 70"/>
                    <a:gd name="T101" fmla="*/ 89 h 117"/>
                    <a:gd name="T102" fmla="*/ 19 w 70"/>
                    <a:gd name="T103" fmla="*/ 84 h 117"/>
                    <a:gd name="T104" fmla="*/ 16 w 70"/>
                    <a:gd name="T105" fmla="*/ 81 h 117"/>
                    <a:gd name="T106" fmla="*/ 14 w 70"/>
                    <a:gd name="T107" fmla="*/ 77 h 117"/>
                    <a:gd name="T108" fmla="*/ 14 w 70"/>
                    <a:gd name="T109" fmla="*/ 72 h 117"/>
                    <a:gd name="T110" fmla="*/ 13 w 70"/>
                    <a:gd name="T111" fmla="*/ 68 h 117"/>
                    <a:gd name="T112" fmla="*/ 10 w 70"/>
                    <a:gd name="T113" fmla="*/ 64 h 117"/>
                    <a:gd name="T114" fmla="*/ 9 w 70"/>
                    <a:gd name="T115" fmla="*/ 60 h 117"/>
                    <a:gd name="T116" fmla="*/ 7 w 70"/>
                    <a:gd name="T117" fmla="*/ 53 h 117"/>
                    <a:gd name="T118" fmla="*/ 8 w 70"/>
                    <a:gd name="T119" fmla="*/ 48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0" h="117">
                      <a:moveTo>
                        <a:pt x="6" y="46"/>
                      </a:moveTo>
                      <a:lnTo>
                        <a:pt x="6" y="45"/>
                      </a:lnTo>
                      <a:lnTo>
                        <a:pt x="5" y="45"/>
                      </a:lnTo>
                      <a:lnTo>
                        <a:pt x="5" y="45"/>
                      </a:lnTo>
                      <a:lnTo>
                        <a:pt x="5" y="44"/>
                      </a:lnTo>
                      <a:lnTo>
                        <a:pt x="5" y="44"/>
                      </a:lnTo>
                      <a:lnTo>
                        <a:pt x="4" y="43"/>
                      </a:lnTo>
                      <a:lnTo>
                        <a:pt x="4" y="43"/>
                      </a:lnTo>
                      <a:lnTo>
                        <a:pt x="4" y="42"/>
                      </a:lnTo>
                      <a:lnTo>
                        <a:pt x="3" y="42"/>
                      </a:lnTo>
                      <a:lnTo>
                        <a:pt x="3" y="42"/>
                      </a:lnTo>
                      <a:lnTo>
                        <a:pt x="2" y="42"/>
                      </a:lnTo>
                      <a:lnTo>
                        <a:pt x="3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1"/>
                      </a:lnTo>
                      <a:lnTo>
                        <a:pt x="2" y="41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2" y="39"/>
                      </a:lnTo>
                      <a:lnTo>
                        <a:pt x="2" y="39"/>
                      </a:lnTo>
                      <a:lnTo>
                        <a:pt x="1" y="39"/>
                      </a:lnTo>
                      <a:lnTo>
                        <a:pt x="1" y="38"/>
                      </a:lnTo>
                      <a:lnTo>
                        <a:pt x="1" y="38"/>
                      </a:lnTo>
                      <a:lnTo>
                        <a:pt x="1" y="38"/>
                      </a:lnTo>
                      <a:lnTo>
                        <a:pt x="1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36"/>
                      </a:lnTo>
                      <a:lnTo>
                        <a:pt x="1" y="35"/>
                      </a:lnTo>
                      <a:lnTo>
                        <a:pt x="1" y="35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1" y="31"/>
                      </a:lnTo>
                      <a:lnTo>
                        <a:pt x="1" y="31"/>
                      </a:lnTo>
                      <a:lnTo>
                        <a:pt x="1" y="31"/>
                      </a:ln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5" y="28"/>
                      </a:lnTo>
                      <a:lnTo>
                        <a:pt x="5" y="28"/>
                      </a:lnTo>
                      <a:lnTo>
                        <a:pt x="5" y="28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4" y="25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5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3"/>
                      </a:ln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3" y="22"/>
                      </a:lnTo>
                      <a:lnTo>
                        <a:pt x="3" y="22"/>
                      </a:lnTo>
                      <a:lnTo>
                        <a:pt x="3" y="22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6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6" y="11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9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3" y="3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5" y="7"/>
                      </a:lnTo>
                      <a:lnTo>
                        <a:pt x="15" y="8"/>
                      </a:lnTo>
                      <a:lnTo>
                        <a:pt x="15" y="8"/>
                      </a:lnTo>
                      <a:lnTo>
                        <a:pt x="15" y="9"/>
                      </a:lnTo>
                      <a:lnTo>
                        <a:pt x="16" y="9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18" y="8"/>
                      </a:lnTo>
                      <a:lnTo>
                        <a:pt x="18" y="7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1" y="10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2"/>
                      </a:lnTo>
                      <a:lnTo>
                        <a:pt x="23" y="11"/>
                      </a:lnTo>
                      <a:lnTo>
                        <a:pt x="23" y="10"/>
                      </a:lnTo>
                      <a:lnTo>
                        <a:pt x="23" y="9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29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1" y="10"/>
                      </a:lnTo>
                      <a:lnTo>
                        <a:pt x="31" y="9"/>
                      </a:lnTo>
                      <a:lnTo>
                        <a:pt x="32" y="9"/>
                      </a:lnTo>
                      <a:lnTo>
                        <a:pt x="32" y="9"/>
                      </a:lnTo>
                      <a:lnTo>
                        <a:pt x="33" y="8"/>
                      </a:ln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36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8"/>
                      </a:lnTo>
                      <a:lnTo>
                        <a:pt x="38" y="8"/>
                      </a:lnTo>
                      <a:lnTo>
                        <a:pt x="38" y="9"/>
                      </a:lnTo>
                      <a:lnTo>
                        <a:pt x="39" y="10"/>
                      </a:lnTo>
                      <a:lnTo>
                        <a:pt x="39" y="10"/>
                      </a:lnTo>
                      <a:lnTo>
                        <a:pt x="40" y="10"/>
                      </a:lnTo>
                      <a:lnTo>
                        <a:pt x="42" y="10"/>
                      </a:lnTo>
                      <a:lnTo>
                        <a:pt x="43" y="11"/>
                      </a:lnTo>
                      <a:lnTo>
                        <a:pt x="44" y="11"/>
                      </a:lnTo>
                      <a:lnTo>
                        <a:pt x="44" y="11"/>
                      </a:lnTo>
                      <a:lnTo>
                        <a:pt x="45" y="10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5" y="7"/>
                      </a:lnTo>
                      <a:lnTo>
                        <a:pt x="46" y="7"/>
                      </a:lnTo>
                      <a:lnTo>
                        <a:pt x="46" y="6"/>
                      </a:lnTo>
                      <a:lnTo>
                        <a:pt x="47" y="5"/>
                      </a:lnTo>
                      <a:lnTo>
                        <a:pt x="48" y="5"/>
                      </a:lnTo>
                      <a:lnTo>
                        <a:pt x="48" y="5"/>
                      </a:lnTo>
                      <a:lnTo>
                        <a:pt x="48" y="5"/>
                      </a:lnTo>
                      <a:lnTo>
                        <a:pt x="48" y="5"/>
                      </a:lnTo>
                      <a:lnTo>
                        <a:pt x="49" y="5"/>
                      </a:lnTo>
                      <a:lnTo>
                        <a:pt x="49" y="5"/>
                      </a:lnTo>
                      <a:lnTo>
                        <a:pt x="49" y="5"/>
                      </a:lnTo>
                      <a:lnTo>
                        <a:pt x="50" y="5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49" y="8"/>
                      </a:lnTo>
                      <a:lnTo>
                        <a:pt x="49" y="8"/>
                      </a:lnTo>
                      <a:lnTo>
                        <a:pt x="49" y="10"/>
                      </a:lnTo>
                      <a:lnTo>
                        <a:pt x="49" y="10"/>
                      </a:lnTo>
                      <a:lnTo>
                        <a:pt x="49" y="11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2" y="13"/>
                      </a:lnTo>
                      <a:lnTo>
                        <a:pt x="53" y="13"/>
                      </a:lnTo>
                      <a:lnTo>
                        <a:pt x="53" y="13"/>
                      </a:lnTo>
                      <a:lnTo>
                        <a:pt x="53" y="13"/>
                      </a:lnTo>
                      <a:lnTo>
                        <a:pt x="52" y="13"/>
                      </a:lnTo>
                      <a:lnTo>
                        <a:pt x="52" y="13"/>
                      </a:lnTo>
                      <a:lnTo>
                        <a:pt x="52" y="14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1" y="14"/>
                      </a:lnTo>
                      <a:lnTo>
                        <a:pt x="51" y="15"/>
                      </a:lnTo>
                      <a:lnTo>
                        <a:pt x="51" y="15"/>
                      </a:lnTo>
                      <a:lnTo>
                        <a:pt x="51" y="15"/>
                      </a:lnTo>
                      <a:lnTo>
                        <a:pt x="51" y="16"/>
                      </a:lnTo>
                      <a:lnTo>
                        <a:pt x="50" y="16"/>
                      </a:lnTo>
                      <a:lnTo>
                        <a:pt x="50" y="16"/>
                      </a:lnTo>
                      <a:lnTo>
                        <a:pt x="50" y="17"/>
                      </a:lnTo>
                      <a:lnTo>
                        <a:pt x="50" y="17"/>
                      </a:lnTo>
                      <a:lnTo>
                        <a:pt x="50" y="17"/>
                      </a:lnTo>
                      <a:lnTo>
                        <a:pt x="50" y="17"/>
                      </a:lnTo>
                      <a:lnTo>
                        <a:pt x="49" y="17"/>
                      </a:lnTo>
                      <a:lnTo>
                        <a:pt x="49" y="18"/>
                      </a:lnTo>
                      <a:lnTo>
                        <a:pt x="49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1"/>
                      </a:lnTo>
                      <a:lnTo>
                        <a:pt x="48" y="21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5"/>
                      </a:lnTo>
                      <a:lnTo>
                        <a:pt x="47" y="25"/>
                      </a:lnTo>
                      <a:lnTo>
                        <a:pt x="47" y="25"/>
                      </a:lnTo>
                      <a:lnTo>
                        <a:pt x="47" y="26"/>
                      </a:lnTo>
                      <a:lnTo>
                        <a:pt x="47" y="26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8"/>
                      </a:lnTo>
                      <a:lnTo>
                        <a:pt x="47" y="28"/>
                      </a:lnTo>
                      <a:lnTo>
                        <a:pt x="47" y="29"/>
                      </a:lnTo>
                      <a:lnTo>
                        <a:pt x="47" y="29"/>
                      </a:lnTo>
                      <a:lnTo>
                        <a:pt x="47" y="29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2"/>
                      </a:lnTo>
                      <a:lnTo>
                        <a:pt x="47" y="32"/>
                      </a:lnTo>
                      <a:lnTo>
                        <a:pt x="46" y="32"/>
                      </a:lnTo>
                      <a:lnTo>
                        <a:pt x="47" y="32"/>
                      </a:lnTo>
                      <a:lnTo>
                        <a:pt x="47" y="33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8" y="34"/>
                      </a:lnTo>
                      <a:lnTo>
                        <a:pt x="48" y="35"/>
                      </a:lnTo>
                      <a:lnTo>
                        <a:pt x="47" y="35"/>
                      </a:lnTo>
                      <a:lnTo>
                        <a:pt x="47" y="35"/>
                      </a:lnTo>
                      <a:lnTo>
                        <a:pt x="47" y="36"/>
                      </a:lnTo>
                      <a:lnTo>
                        <a:pt x="48" y="36"/>
                      </a:lnTo>
                      <a:lnTo>
                        <a:pt x="48" y="37"/>
                      </a:lnTo>
                      <a:lnTo>
                        <a:pt x="49" y="37"/>
                      </a:lnTo>
                      <a:lnTo>
                        <a:pt x="49" y="37"/>
                      </a:lnTo>
                      <a:lnTo>
                        <a:pt x="49" y="37"/>
                      </a:lnTo>
                      <a:lnTo>
                        <a:pt x="49" y="38"/>
                      </a:lnTo>
                      <a:lnTo>
                        <a:pt x="50" y="38"/>
                      </a:lnTo>
                      <a:lnTo>
                        <a:pt x="50" y="38"/>
                      </a:lnTo>
                      <a:lnTo>
                        <a:pt x="50" y="39"/>
                      </a:lnTo>
                      <a:lnTo>
                        <a:pt x="50" y="39"/>
                      </a:lnTo>
                      <a:lnTo>
                        <a:pt x="50" y="39"/>
                      </a:lnTo>
                      <a:lnTo>
                        <a:pt x="51" y="39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2" y="41"/>
                      </a:lnTo>
                      <a:lnTo>
                        <a:pt x="52" y="41"/>
                      </a:lnTo>
                      <a:lnTo>
                        <a:pt x="53" y="41"/>
                      </a:lnTo>
                      <a:lnTo>
                        <a:pt x="53" y="41"/>
                      </a:lnTo>
                      <a:lnTo>
                        <a:pt x="53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5" y="42"/>
                      </a:lnTo>
                      <a:lnTo>
                        <a:pt x="55" y="42"/>
                      </a:lnTo>
                      <a:lnTo>
                        <a:pt x="55" y="42"/>
                      </a:lnTo>
                      <a:lnTo>
                        <a:pt x="56" y="43"/>
                      </a:lnTo>
                      <a:lnTo>
                        <a:pt x="56" y="43"/>
                      </a:lnTo>
                      <a:lnTo>
                        <a:pt x="57" y="43"/>
                      </a:lnTo>
                      <a:lnTo>
                        <a:pt x="57" y="43"/>
                      </a:lnTo>
                      <a:lnTo>
                        <a:pt x="57" y="44"/>
                      </a:lnTo>
                      <a:lnTo>
                        <a:pt x="57" y="44"/>
                      </a:lnTo>
                      <a:lnTo>
                        <a:pt x="58" y="44"/>
                      </a:lnTo>
                      <a:lnTo>
                        <a:pt x="58" y="45"/>
                      </a:lnTo>
                      <a:lnTo>
                        <a:pt x="57" y="45"/>
                      </a:lnTo>
                      <a:lnTo>
                        <a:pt x="57" y="45"/>
                      </a:lnTo>
                      <a:lnTo>
                        <a:pt x="57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9" y="48"/>
                      </a:lnTo>
                      <a:lnTo>
                        <a:pt x="59" y="48"/>
                      </a:lnTo>
                      <a:lnTo>
                        <a:pt x="59" y="48"/>
                      </a:lnTo>
                      <a:lnTo>
                        <a:pt x="60" y="48"/>
                      </a:lnTo>
                      <a:lnTo>
                        <a:pt x="60" y="49"/>
                      </a:lnTo>
                      <a:lnTo>
                        <a:pt x="60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2" y="49"/>
                      </a:lnTo>
                      <a:lnTo>
                        <a:pt x="63" y="49"/>
                      </a:lnTo>
                      <a:lnTo>
                        <a:pt x="63" y="49"/>
                      </a:lnTo>
                      <a:lnTo>
                        <a:pt x="63" y="50"/>
                      </a:lnTo>
                      <a:lnTo>
                        <a:pt x="63" y="50"/>
                      </a:lnTo>
                      <a:lnTo>
                        <a:pt x="63" y="50"/>
                      </a:lnTo>
                      <a:lnTo>
                        <a:pt x="63" y="51"/>
                      </a:lnTo>
                      <a:lnTo>
                        <a:pt x="63" y="51"/>
                      </a:lnTo>
                      <a:lnTo>
                        <a:pt x="64" y="52"/>
                      </a:lnTo>
                      <a:lnTo>
                        <a:pt x="64" y="52"/>
                      </a:lnTo>
                      <a:lnTo>
                        <a:pt x="64" y="52"/>
                      </a:lnTo>
                      <a:lnTo>
                        <a:pt x="64" y="53"/>
                      </a:lnTo>
                      <a:lnTo>
                        <a:pt x="64" y="53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5"/>
                      </a:lnTo>
                      <a:lnTo>
                        <a:pt x="64" y="55"/>
                      </a:lnTo>
                      <a:lnTo>
                        <a:pt x="65" y="55"/>
                      </a:lnTo>
                      <a:lnTo>
                        <a:pt x="65" y="56"/>
                      </a:lnTo>
                      <a:lnTo>
                        <a:pt x="65" y="56"/>
                      </a:lnTo>
                      <a:lnTo>
                        <a:pt x="65" y="57"/>
                      </a:lnTo>
                      <a:lnTo>
                        <a:pt x="66" y="57"/>
                      </a:lnTo>
                      <a:lnTo>
                        <a:pt x="66" y="57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6" y="59"/>
                      </a:lnTo>
                      <a:lnTo>
                        <a:pt x="67" y="59"/>
                      </a:lnTo>
                      <a:lnTo>
                        <a:pt x="67" y="59"/>
                      </a:lnTo>
                      <a:lnTo>
                        <a:pt x="67" y="59"/>
                      </a:lnTo>
                      <a:lnTo>
                        <a:pt x="68" y="59"/>
                      </a:lnTo>
                      <a:lnTo>
                        <a:pt x="68" y="59"/>
                      </a:lnTo>
                      <a:lnTo>
                        <a:pt x="68" y="60"/>
                      </a:lnTo>
                      <a:lnTo>
                        <a:pt x="69" y="60"/>
                      </a:lnTo>
                      <a:lnTo>
                        <a:pt x="69" y="60"/>
                      </a:lnTo>
                      <a:lnTo>
                        <a:pt x="69" y="60"/>
                      </a:lnTo>
                      <a:lnTo>
                        <a:pt x="69" y="60"/>
                      </a:lnTo>
                      <a:lnTo>
                        <a:pt x="69" y="61"/>
                      </a:lnTo>
                      <a:lnTo>
                        <a:pt x="69" y="61"/>
                      </a:lnTo>
                      <a:lnTo>
                        <a:pt x="69" y="62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69" y="63"/>
                      </a:lnTo>
                      <a:lnTo>
                        <a:pt x="69" y="63"/>
                      </a:lnTo>
                      <a:lnTo>
                        <a:pt x="70" y="63"/>
                      </a:lnTo>
                      <a:lnTo>
                        <a:pt x="70" y="64"/>
                      </a:lnTo>
                      <a:lnTo>
                        <a:pt x="70" y="64"/>
                      </a:lnTo>
                      <a:lnTo>
                        <a:pt x="70" y="65"/>
                      </a:lnTo>
                      <a:lnTo>
                        <a:pt x="69" y="65"/>
                      </a:lnTo>
                      <a:lnTo>
                        <a:pt x="69" y="65"/>
                      </a:lnTo>
                      <a:lnTo>
                        <a:pt x="69" y="65"/>
                      </a:lnTo>
                      <a:lnTo>
                        <a:pt x="69" y="66"/>
                      </a:lnTo>
                      <a:lnTo>
                        <a:pt x="69" y="66"/>
                      </a:lnTo>
                      <a:lnTo>
                        <a:pt x="68" y="66"/>
                      </a:lnTo>
                      <a:lnTo>
                        <a:pt x="68" y="66"/>
                      </a:lnTo>
                      <a:lnTo>
                        <a:pt x="68" y="66"/>
                      </a:lnTo>
                      <a:lnTo>
                        <a:pt x="68" y="67"/>
                      </a:lnTo>
                      <a:lnTo>
                        <a:pt x="67" y="67"/>
                      </a:lnTo>
                      <a:lnTo>
                        <a:pt x="67" y="67"/>
                      </a:lnTo>
                      <a:lnTo>
                        <a:pt x="67" y="68"/>
                      </a:lnTo>
                      <a:lnTo>
                        <a:pt x="67" y="68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4" y="68"/>
                      </a:lnTo>
                      <a:lnTo>
                        <a:pt x="64" y="69"/>
                      </a:lnTo>
                      <a:lnTo>
                        <a:pt x="64" y="69"/>
                      </a:lnTo>
                      <a:lnTo>
                        <a:pt x="63" y="70"/>
                      </a:lnTo>
                      <a:lnTo>
                        <a:pt x="63" y="70"/>
                      </a:lnTo>
                      <a:lnTo>
                        <a:pt x="62" y="71"/>
                      </a:lnTo>
                      <a:lnTo>
                        <a:pt x="62" y="71"/>
                      </a:lnTo>
                      <a:lnTo>
                        <a:pt x="63" y="71"/>
                      </a:lnTo>
                      <a:lnTo>
                        <a:pt x="63" y="71"/>
                      </a:lnTo>
                      <a:lnTo>
                        <a:pt x="63" y="72"/>
                      </a:lnTo>
                      <a:lnTo>
                        <a:pt x="63" y="72"/>
                      </a:lnTo>
                      <a:lnTo>
                        <a:pt x="63" y="72"/>
                      </a:lnTo>
                      <a:lnTo>
                        <a:pt x="63" y="73"/>
                      </a:lnTo>
                      <a:lnTo>
                        <a:pt x="64" y="73"/>
                      </a:lnTo>
                      <a:lnTo>
                        <a:pt x="64" y="73"/>
                      </a:lnTo>
                      <a:lnTo>
                        <a:pt x="64" y="73"/>
                      </a:lnTo>
                      <a:lnTo>
                        <a:pt x="64" y="73"/>
                      </a:lnTo>
                      <a:lnTo>
                        <a:pt x="64" y="74"/>
                      </a:lnTo>
                      <a:lnTo>
                        <a:pt x="64" y="74"/>
                      </a:lnTo>
                      <a:lnTo>
                        <a:pt x="64" y="74"/>
                      </a:lnTo>
                      <a:lnTo>
                        <a:pt x="64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4" y="76"/>
                      </a:lnTo>
                      <a:lnTo>
                        <a:pt x="65" y="76"/>
                      </a:lnTo>
                      <a:lnTo>
                        <a:pt x="65" y="76"/>
                      </a:lnTo>
                      <a:lnTo>
                        <a:pt x="66" y="76"/>
                      </a:lnTo>
                      <a:lnTo>
                        <a:pt x="66" y="77"/>
                      </a:lnTo>
                      <a:lnTo>
                        <a:pt x="67" y="77"/>
                      </a:lnTo>
                      <a:lnTo>
                        <a:pt x="67" y="78"/>
                      </a:lnTo>
                      <a:lnTo>
                        <a:pt x="67" y="78"/>
                      </a:lnTo>
                      <a:lnTo>
                        <a:pt x="67" y="79"/>
                      </a:lnTo>
                      <a:lnTo>
                        <a:pt x="67" y="79"/>
                      </a:lnTo>
                      <a:lnTo>
                        <a:pt x="68" y="79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1"/>
                      </a:lnTo>
                      <a:lnTo>
                        <a:pt x="68" y="81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7" y="82"/>
                      </a:lnTo>
                      <a:lnTo>
                        <a:pt x="67" y="83"/>
                      </a:lnTo>
                      <a:lnTo>
                        <a:pt x="67" y="83"/>
                      </a:lnTo>
                      <a:lnTo>
                        <a:pt x="67" y="83"/>
                      </a:lnTo>
                      <a:lnTo>
                        <a:pt x="67" y="83"/>
                      </a:lnTo>
                      <a:lnTo>
                        <a:pt x="68" y="83"/>
                      </a:lnTo>
                      <a:lnTo>
                        <a:pt x="68" y="83"/>
                      </a:lnTo>
                      <a:lnTo>
                        <a:pt x="68" y="84"/>
                      </a:lnTo>
                      <a:lnTo>
                        <a:pt x="68" y="84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68" y="86"/>
                      </a:lnTo>
                      <a:lnTo>
                        <a:pt x="68" y="86"/>
                      </a:lnTo>
                      <a:lnTo>
                        <a:pt x="68" y="86"/>
                      </a:lnTo>
                      <a:lnTo>
                        <a:pt x="68" y="87"/>
                      </a:lnTo>
                      <a:lnTo>
                        <a:pt x="68" y="87"/>
                      </a:lnTo>
                      <a:lnTo>
                        <a:pt x="67" y="87"/>
                      </a:lnTo>
                      <a:lnTo>
                        <a:pt x="67" y="87"/>
                      </a:lnTo>
                      <a:lnTo>
                        <a:pt x="66" y="87"/>
                      </a:lnTo>
                      <a:lnTo>
                        <a:pt x="66" y="87"/>
                      </a:lnTo>
                      <a:lnTo>
                        <a:pt x="66" y="88"/>
                      </a:lnTo>
                      <a:lnTo>
                        <a:pt x="66" y="88"/>
                      </a:lnTo>
                      <a:lnTo>
                        <a:pt x="66" y="89"/>
                      </a:lnTo>
                      <a:lnTo>
                        <a:pt x="67" y="89"/>
                      </a:lnTo>
                      <a:lnTo>
                        <a:pt x="67" y="89"/>
                      </a:lnTo>
                      <a:lnTo>
                        <a:pt x="66" y="90"/>
                      </a:lnTo>
                      <a:lnTo>
                        <a:pt x="66" y="90"/>
                      </a:lnTo>
                      <a:lnTo>
                        <a:pt x="66" y="90"/>
                      </a:lnTo>
                      <a:lnTo>
                        <a:pt x="66" y="91"/>
                      </a:lnTo>
                      <a:lnTo>
                        <a:pt x="66" y="92"/>
                      </a:lnTo>
                      <a:lnTo>
                        <a:pt x="66" y="92"/>
                      </a:lnTo>
                      <a:lnTo>
                        <a:pt x="65" y="92"/>
                      </a:lnTo>
                      <a:lnTo>
                        <a:pt x="65" y="93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3" y="93"/>
                      </a:lnTo>
                      <a:lnTo>
                        <a:pt x="63" y="94"/>
                      </a:lnTo>
                      <a:lnTo>
                        <a:pt x="63" y="94"/>
                      </a:lnTo>
                      <a:lnTo>
                        <a:pt x="63" y="94"/>
                      </a:lnTo>
                      <a:lnTo>
                        <a:pt x="63" y="94"/>
                      </a:lnTo>
                      <a:lnTo>
                        <a:pt x="63" y="95"/>
                      </a:lnTo>
                      <a:lnTo>
                        <a:pt x="63" y="95"/>
                      </a:lnTo>
                      <a:lnTo>
                        <a:pt x="63" y="96"/>
                      </a:lnTo>
                      <a:lnTo>
                        <a:pt x="63" y="96"/>
                      </a:lnTo>
                      <a:lnTo>
                        <a:pt x="63" y="97"/>
                      </a:lnTo>
                      <a:lnTo>
                        <a:pt x="63" y="97"/>
                      </a:lnTo>
                      <a:lnTo>
                        <a:pt x="63" y="97"/>
                      </a:lnTo>
                      <a:lnTo>
                        <a:pt x="62" y="98"/>
                      </a:lnTo>
                      <a:lnTo>
                        <a:pt x="62" y="98"/>
                      </a:lnTo>
                      <a:lnTo>
                        <a:pt x="62" y="99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99"/>
                      </a:lnTo>
                      <a:lnTo>
                        <a:pt x="63" y="100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4" y="101"/>
                      </a:lnTo>
                      <a:lnTo>
                        <a:pt x="63" y="101"/>
                      </a:lnTo>
                      <a:lnTo>
                        <a:pt x="63" y="101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3" y="102"/>
                      </a:lnTo>
                      <a:lnTo>
                        <a:pt x="63" y="103"/>
                      </a:lnTo>
                      <a:lnTo>
                        <a:pt x="63" y="103"/>
                      </a:lnTo>
                      <a:lnTo>
                        <a:pt x="62" y="103"/>
                      </a:lnTo>
                      <a:lnTo>
                        <a:pt x="62" y="103"/>
                      </a:lnTo>
                      <a:lnTo>
                        <a:pt x="62" y="103"/>
                      </a:lnTo>
                      <a:lnTo>
                        <a:pt x="62" y="104"/>
                      </a:lnTo>
                      <a:lnTo>
                        <a:pt x="62" y="104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62" y="106"/>
                      </a:lnTo>
                      <a:lnTo>
                        <a:pt x="62" y="106"/>
                      </a:lnTo>
                      <a:lnTo>
                        <a:pt x="63" y="106"/>
                      </a:lnTo>
                      <a:lnTo>
                        <a:pt x="63" y="107"/>
                      </a:lnTo>
                      <a:lnTo>
                        <a:pt x="63" y="107"/>
                      </a:lnTo>
                      <a:lnTo>
                        <a:pt x="63" y="107"/>
                      </a:lnTo>
                      <a:lnTo>
                        <a:pt x="64" y="107"/>
                      </a:lnTo>
                      <a:lnTo>
                        <a:pt x="64" y="108"/>
                      </a:lnTo>
                      <a:lnTo>
                        <a:pt x="64" y="108"/>
                      </a:lnTo>
                      <a:lnTo>
                        <a:pt x="64" y="109"/>
                      </a:lnTo>
                      <a:lnTo>
                        <a:pt x="64" y="109"/>
                      </a:lnTo>
                      <a:lnTo>
                        <a:pt x="64" y="109"/>
                      </a:lnTo>
                      <a:lnTo>
                        <a:pt x="64" y="109"/>
                      </a:lnTo>
                      <a:lnTo>
                        <a:pt x="64" y="110"/>
                      </a:lnTo>
                      <a:lnTo>
                        <a:pt x="64" y="110"/>
                      </a:lnTo>
                      <a:lnTo>
                        <a:pt x="65" y="110"/>
                      </a:lnTo>
                      <a:lnTo>
                        <a:pt x="65" y="110"/>
                      </a:lnTo>
                      <a:lnTo>
                        <a:pt x="66" y="110"/>
                      </a:lnTo>
                      <a:lnTo>
                        <a:pt x="66" y="111"/>
                      </a:lnTo>
                      <a:lnTo>
                        <a:pt x="66" y="111"/>
                      </a:lnTo>
                      <a:lnTo>
                        <a:pt x="66" y="111"/>
                      </a:lnTo>
                      <a:lnTo>
                        <a:pt x="66" y="112"/>
                      </a:lnTo>
                      <a:lnTo>
                        <a:pt x="67" y="112"/>
                      </a:lnTo>
                      <a:lnTo>
                        <a:pt x="67" y="112"/>
                      </a:lnTo>
                      <a:lnTo>
                        <a:pt x="66" y="112"/>
                      </a:lnTo>
                      <a:lnTo>
                        <a:pt x="66" y="113"/>
                      </a:lnTo>
                      <a:lnTo>
                        <a:pt x="65" y="113"/>
                      </a:lnTo>
                      <a:lnTo>
                        <a:pt x="65" y="113"/>
                      </a:lnTo>
                      <a:lnTo>
                        <a:pt x="65" y="113"/>
                      </a:lnTo>
                      <a:lnTo>
                        <a:pt x="64" y="113"/>
                      </a:lnTo>
                      <a:lnTo>
                        <a:pt x="64" y="113"/>
                      </a:lnTo>
                      <a:lnTo>
                        <a:pt x="63" y="113"/>
                      </a:lnTo>
                      <a:lnTo>
                        <a:pt x="63" y="113"/>
                      </a:lnTo>
                      <a:lnTo>
                        <a:pt x="63" y="113"/>
                      </a:lnTo>
                      <a:lnTo>
                        <a:pt x="63" y="114"/>
                      </a:lnTo>
                      <a:lnTo>
                        <a:pt x="62" y="114"/>
                      </a:lnTo>
                      <a:lnTo>
                        <a:pt x="62" y="114"/>
                      </a:lnTo>
                      <a:lnTo>
                        <a:pt x="62" y="114"/>
                      </a:lnTo>
                      <a:lnTo>
                        <a:pt x="62" y="115"/>
                      </a:lnTo>
                      <a:lnTo>
                        <a:pt x="61" y="115"/>
                      </a:lnTo>
                      <a:lnTo>
                        <a:pt x="61" y="115"/>
                      </a:lnTo>
                      <a:lnTo>
                        <a:pt x="60" y="115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7"/>
                      </a:lnTo>
                      <a:lnTo>
                        <a:pt x="59" y="117"/>
                      </a:lnTo>
                      <a:lnTo>
                        <a:pt x="59" y="117"/>
                      </a:lnTo>
                      <a:lnTo>
                        <a:pt x="59" y="117"/>
                      </a:lnTo>
                      <a:lnTo>
                        <a:pt x="58" y="117"/>
                      </a:lnTo>
                      <a:lnTo>
                        <a:pt x="58" y="117"/>
                      </a:lnTo>
                      <a:lnTo>
                        <a:pt x="58" y="117"/>
                      </a:lnTo>
                      <a:lnTo>
                        <a:pt x="58" y="117"/>
                      </a:lnTo>
                      <a:lnTo>
                        <a:pt x="57" y="117"/>
                      </a:lnTo>
                      <a:lnTo>
                        <a:pt x="57" y="117"/>
                      </a:lnTo>
                      <a:lnTo>
                        <a:pt x="57" y="116"/>
                      </a:lnTo>
                      <a:lnTo>
                        <a:pt x="56" y="116"/>
                      </a:lnTo>
                      <a:lnTo>
                        <a:pt x="56" y="116"/>
                      </a:lnTo>
                      <a:lnTo>
                        <a:pt x="55" y="116"/>
                      </a:lnTo>
                      <a:lnTo>
                        <a:pt x="55" y="115"/>
                      </a:lnTo>
                      <a:lnTo>
                        <a:pt x="55" y="115"/>
                      </a:lnTo>
                      <a:lnTo>
                        <a:pt x="54" y="115"/>
                      </a:lnTo>
                      <a:lnTo>
                        <a:pt x="54" y="115"/>
                      </a:lnTo>
                      <a:lnTo>
                        <a:pt x="54" y="114"/>
                      </a:lnTo>
                      <a:lnTo>
                        <a:pt x="53" y="114"/>
                      </a:lnTo>
                      <a:lnTo>
                        <a:pt x="53" y="114"/>
                      </a:lnTo>
                      <a:lnTo>
                        <a:pt x="53" y="114"/>
                      </a:lnTo>
                      <a:lnTo>
                        <a:pt x="52" y="114"/>
                      </a:lnTo>
                      <a:lnTo>
                        <a:pt x="52" y="114"/>
                      </a:lnTo>
                      <a:lnTo>
                        <a:pt x="51" y="114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1" y="113"/>
                      </a:lnTo>
                      <a:lnTo>
                        <a:pt x="50" y="113"/>
                      </a:lnTo>
                      <a:lnTo>
                        <a:pt x="50" y="113"/>
                      </a:lnTo>
                      <a:lnTo>
                        <a:pt x="50" y="113"/>
                      </a:lnTo>
                      <a:lnTo>
                        <a:pt x="50" y="112"/>
                      </a:lnTo>
                      <a:lnTo>
                        <a:pt x="50" y="112"/>
                      </a:lnTo>
                      <a:lnTo>
                        <a:pt x="50" y="112"/>
                      </a:lnTo>
                      <a:lnTo>
                        <a:pt x="49" y="112"/>
                      </a:lnTo>
                      <a:lnTo>
                        <a:pt x="49" y="111"/>
                      </a:lnTo>
                      <a:lnTo>
                        <a:pt x="49" y="111"/>
                      </a:lnTo>
                      <a:lnTo>
                        <a:pt x="48" y="111"/>
                      </a:lnTo>
                      <a:lnTo>
                        <a:pt x="48" y="111"/>
                      </a:lnTo>
                      <a:lnTo>
                        <a:pt x="47" y="110"/>
                      </a:lnTo>
                      <a:lnTo>
                        <a:pt x="47" y="110"/>
                      </a:lnTo>
                      <a:lnTo>
                        <a:pt x="46" y="110"/>
                      </a:lnTo>
                      <a:lnTo>
                        <a:pt x="46" y="110"/>
                      </a:lnTo>
                      <a:lnTo>
                        <a:pt x="46" y="110"/>
                      </a:lnTo>
                      <a:lnTo>
                        <a:pt x="45" y="110"/>
                      </a:lnTo>
                      <a:lnTo>
                        <a:pt x="45" y="110"/>
                      </a:lnTo>
                      <a:lnTo>
                        <a:pt x="45" y="110"/>
                      </a:lnTo>
                      <a:lnTo>
                        <a:pt x="45" y="110"/>
                      </a:lnTo>
                      <a:lnTo>
                        <a:pt x="44" y="110"/>
                      </a:lnTo>
                      <a:lnTo>
                        <a:pt x="44" y="109"/>
                      </a:lnTo>
                      <a:lnTo>
                        <a:pt x="44" y="109"/>
                      </a:lnTo>
                      <a:lnTo>
                        <a:pt x="44" y="108"/>
                      </a:lnTo>
                      <a:lnTo>
                        <a:pt x="44" y="108"/>
                      </a:lnTo>
                      <a:lnTo>
                        <a:pt x="44" y="108"/>
                      </a:lnTo>
                      <a:lnTo>
                        <a:pt x="44" y="108"/>
                      </a:lnTo>
                      <a:lnTo>
                        <a:pt x="43" y="108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2" y="108"/>
                      </a:lnTo>
                      <a:lnTo>
                        <a:pt x="43" y="107"/>
                      </a:lnTo>
                      <a:lnTo>
                        <a:pt x="43" y="107"/>
                      </a:lnTo>
                      <a:lnTo>
                        <a:pt x="43" y="106"/>
                      </a:lnTo>
                      <a:lnTo>
                        <a:pt x="43" y="106"/>
                      </a:lnTo>
                      <a:lnTo>
                        <a:pt x="42" y="106"/>
                      </a:lnTo>
                      <a:lnTo>
                        <a:pt x="42" y="105"/>
                      </a:lnTo>
                      <a:lnTo>
                        <a:pt x="42" y="105"/>
                      </a:lnTo>
                      <a:lnTo>
                        <a:pt x="41" y="105"/>
                      </a:lnTo>
                      <a:lnTo>
                        <a:pt x="41" y="105"/>
                      </a:lnTo>
                      <a:lnTo>
                        <a:pt x="41" y="105"/>
                      </a:lnTo>
                      <a:lnTo>
                        <a:pt x="41" y="105"/>
                      </a:lnTo>
                      <a:lnTo>
                        <a:pt x="40" y="105"/>
                      </a:lnTo>
                      <a:lnTo>
                        <a:pt x="40" y="104"/>
                      </a:lnTo>
                      <a:lnTo>
                        <a:pt x="40" y="104"/>
                      </a:lnTo>
                      <a:lnTo>
                        <a:pt x="41" y="103"/>
                      </a:lnTo>
                      <a:lnTo>
                        <a:pt x="41" y="103"/>
                      </a:lnTo>
                      <a:lnTo>
                        <a:pt x="40" y="103"/>
                      </a:lnTo>
                      <a:lnTo>
                        <a:pt x="40" y="103"/>
                      </a:lnTo>
                      <a:lnTo>
                        <a:pt x="40" y="103"/>
                      </a:lnTo>
                      <a:lnTo>
                        <a:pt x="40" y="103"/>
                      </a:lnTo>
                      <a:lnTo>
                        <a:pt x="40" y="102"/>
                      </a:lnTo>
                      <a:lnTo>
                        <a:pt x="39" y="102"/>
                      </a:lnTo>
                      <a:lnTo>
                        <a:pt x="39" y="103"/>
                      </a:lnTo>
                      <a:lnTo>
                        <a:pt x="38" y="103"/>
                      </a:lnTo>
                      <a:lnTo>
                        <a:pt x="38" y="102"/>
                      </a:lnTo>
                      <a:lnTo>
                        <a:pt x="38" y="102"/>
                      </a:lnTo>
                      <a:lnTo>
                        <a:pt x="38" y="102"/>
                      </a:lnTo>
                      <a:lnTo>
                        <a:pt x="38" y="101"/>
                      </a:lnTo>
                      <a:lnTo>
                        <a:pt x="38" y="101"/>
                      </a:lnTo>
                      <a:lnTo>
                        <a:pt x="38" y="101"/>
                      </a:lnTo>
                      <a:lnTo>
                        <a:pt x="38" y="100"/>
                      </a:lnTo>
                      <a:lnTo>
                        <a:pt x="37" y="100"/>
                      </a:lnTo>
                      <a:lnTo>
                        <a:pt x="37" y="100"/>
                      </a:lnTo>
                      <a:lnTo>
                        <a:pt x="37" y="100"/>
                      </a:lnTo>
                      <a:lnTo>
                        <a:pt x="37" y="100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36" y="98"/>
                      </a:lnTo>
                      <a:lnTo>
                        <a:pt x="35" y="98"/>
                      </a:lnTo>
                      <a:lnTo>
                        <a:pt x="35" y="98"/>
                      </a:lnTo>
                      <a:lnTo>
                        <a:pt x="34" y="98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7"/>
                      </a:lnTo>
                      <a:lnTo>
                        <a:pt x="34" y="96"/>
                      </a:lnTo>
                      <a:lnTo>
                        <a:pt x="33" y="96"/>
                      </a:lnTo>
                      <a:lnTo>
                        <a:pt x="33" y="96"/>
                      </a:lnTo>
                      <a:lnTo>
                        <a:pt x="33" y="95"/>
                      </a:lnTo>
                      <a:lnTo>
                        <a:pt x="33" y="95"/>
                      </a:lnTo>
                      <a:lnTo>
                        <a:pt x="33" y="94"/>
                      </a:lnTo>
                      <a:lnTo>
                        <a:pt x="33" y="94"/>
                      </a:lnTo>
                      <a:lnTo>
                        <a:pt x="33" y="94"/>
                      </a:lnTo>
                      <a:lnTo>
                        <a:pt x="33" y="94"/>
                      </a:lnTo>
                      <a:lnTo>
                        <a:pt x="32" y="94"/>
                      </a:lnTo>
                      <a:lnTo>
                        <a:pt x="32" y="94"/>
                      </a:lnTo>
                      <a:lnTo>
                        <a:pt x="32" y="94"/>
                      </a:lnTo>
                      <a:lnTo>
                        <a:pt x="32" y="94"/>
                      </a:lnTo>
                      <a:lnTo>
                        <a:pt x="31" y="94"/>
                      </a:lnTo>
                      <a:lnTo>
                        <a:pt x="31" y="95"/>
                      </a:lnTo>
                      <a:lnTo>
                        <a:pt x="31" y="95"/>
                      </a:lnTo>
                      <a:lnTo>
                        <a:pt x="31" y="94"/>
                      </a:lnTo>
                      <a:lnTo>
                        <a:pt x="30" y="94"/>
                      </a:lnTo>
                      <a:lnTo>
                        <a:pt x="30" y="94"/>
                      </a:lnTo>
                      <a:lnTo>
                        <a:pt x="30" y="94"/>
                      </a:lnTo>
                      <a:lnTo>
                        <a:pt x="30" y="94"/>
                      </a:lnTo>
                      <a:lnTo>
                        <a:pt x="30" y="94"/>
                      </a:lnTo>
                      <a:lnTo>
                        <a:pt x="29" y="94"/>
                      </a:lnTo>
                      <a:lnTo>
                        <a:pt x="29" y="93"/>
                      </a:lnTo>
                      <a:lnTo>
                        <a:pt x="29" y="93"/>
                      </a:lnTo>
                      <a:lnTo>
                        <a:pt x="28" y="93"/>
                      </a:lnTo>
                      <a:lnTo>
                        <a:pt x="28" y="93"/>
                      </a:lnTo>
                      <a:lnTo>
                        <a:pt x="28" y="93"/>
                      </a:lnTo>
                      <a:lnTo>
                        <a:pt x="27" y="93"/>
                      </a:lnTo>
                      <a:lnTo>
                        <a:pt x="27" y="93"/>
                      </a:lnTo>
                      <a:lnTo>
                        <a:pt x="27" y="94"/>
                      </a:lnTo>
                      <a:lnTo>
                        <a:pt x="26" y="94"/>
                      </a:lnTo>
                      <a:lnTo>
                        <a:pt x="26" y="94"/>
                      </a:lnTo>
                      <a:lnTo>
                        <a:pt x="25" y="94"/>
                      </a:lnTo>
                      <a:lnTo>
                        <a:pt x="25" y="93"/>
                      </a:lnTo>
                      <a:lnTo>
                        <a:pt x="25" y="93"/>
                      </a:lnTo>
                      <a:lnTo>
                        <a:pt x="24" y="93"/>
                      </a:lnTo>
                      <a:lnTo>
                        <a:pt x="24" y="93"/>
                      </a:lnTo>
                      <a:lnTo>
                        <a:pt x="23" y="93"/>
                      </a:lnTo>
                      <a:lnTo>
                        <a:pt x="23" y="93"/>
                      </a:lnTo>
                      <a:lnTo>
                        <a:pt x="23" y="92"/>
                      </a:lnTo>
                      <a:lnTo>
                        <a:pt x="23" y="92"/>
                      </a:lnTo>
                      <a:lnTo>
                        <a:pt x="23" y="92"/>
                      </a:lnTo>
                      <a:lnTo>
                        <a:pt x="23" y="91"/>
                      </a:lnTo>
                      <a:lnTo>
                        <a:pt x="23" y="91"/>
                      </a:lnTo>
                      <a:lnTo>
                        <a:pt x="23" y="90"/>
                      </a:lnTo>
                      <a:lnTo>
                        <a:pt x="22" y="90"/>
                      </a:lnTo>
                      <a:lnTo>
                        <a:pt x="22" y="90"/>
                      </a:lnTo>
                      <a:lnTo>
                        <a:pt x="22" y="90"/>
                      </a:lnTo>
                      <a:lnTo>
                        <a:pt x="22" y="89"/>
                      </a:lnTo>
                      <a:lnTo>
                        <a:pt x="21" y="89"/>
                      </a:lnTo>
                      <a:lnTo>
                        <a:pt x="21" y="89"/>
                      </a:lnTo>
                      <a:lnTo>
                        <a:pt x="21" y="88"/>
                      </a:lnTo>
                      <a:lnTo>
                        <a:pt x="21" y="88"/>
                      </a:lnTo>
                      <a:lnTo>
                        <a:pt x="21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7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19" y="86"/>
                      </a:lnTo>
                      <a:lnTo>
                        <a:pt x="19" y="86"/>
                      </a:lnTo>
                      <a:lnTo>
                        <a:pt x="19" y="85"/>
                      </a:lnTo>
                      <a:lnTo>
                        <a:pt x="19" y="85"/>
                      </a:lnTo>
                      <a:lnTo>
                        <a:pt x="19" y="84"/>
                      </a:lnTo>
                      <a:lnTo>
                        <a:pt x="18" y="84"/>
                      </a:lnTo>
                      <a:lnTo>
                        <a:pt x="19" y="84"/>
                      </a:lnTo>
                      <a:lnTo>
                        <a:pt x="19" y="83"/>
                      </a:lnTo>
                      <a:lnTo>
                        <a:pt x="19" y="83"/>
                      </a:lnTo>
                      <a:lnTo>
                        <a:pt x="18" y="83"/>
                      </a:lnTo>
                      <a:lnTo>
                        <a:pt x="18" y="83"/>
                      </a:lnTo>
                      <a:lnTo>
                        <a:pt x="18" y="83"/>
                      </a:lnTo>
                      <a:lnTo>
                        <a:pt x="18" y="82"/>
                      </a:lnTo>
                      <a:lnTo>
                        <a:pt x="18" y="82"/>
                      </a:lnTo>
                      <a:lnTo>
                        <a:pt x="18" y="82"/>
                      </a:lnTo>
                      <a:lnTo>
                        <a:pt x="17" y="82"/>
                      </a:lnTo>
                      <a:lnTo>
                        <a:pt x="17" y="81"/>
                      </a:lnTo>
                      <a:lnTo>
                        <a:pt x="17" y="81"/>
                      </a:lnTo>
                      <a:lnTo>
                        <a:pt x="17" y="81"/>
                      </a:lnTo>
                      <a:lnTo>
                        <a:pt x="16" y="81"/>
                      </a:lnTo>
                      <a:lnTo>
                        <a:pt x="16" y="80"/>
                      </a:lnTo>
                      <a:lnTo>
                        <a:pt x="16" y="80"/>
                      </a:lnTo>
                      <a:lnTo>
                        <a:pt x="15" y="80"/>
                      </a:lnTo>
                      <a:lnTo>
                        <a:pt x="15" y="80"/>
                      </a:lnTo>
                      <a:lnTo>
                        <a:pt x="15" y="80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9"/>
                      </a:lnTo>
                      <a:lnTo>
                        <a:pt x="15" y="78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3" y="77"/>
                      </a:lnTo>
                      <a:lnTo>
                        <a:pt x="13" y="77"/>
                      </a:lnTo>
                      <a:lnTo>
                        <a:pt x="14" y="77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5"/>
                      </a:lnTo>
                      <a:lnTo>
                        <a:pt x="15" y="75"/>
                      </a:lnTo>
                      <a:lnTo>
                        <a:pt x="15" y="75"/>
                      </a:lnTo>
                      <a:lnTo>
                        <a:pt x="15" y="74"/>
                      </a:lnTo>
                      <a:lnTo>
                        <a:pt x="15" y="74"/>
                      </a:lnTo>
                      <a:lnTo>
                        <a:pt x="15" y="73"/>
                      </a:lnTo>
                      <a:lnTo>
                        <a:pt x="16" y="73"/>
                      </a:lnTo>
                      <a:lnTo>
                        <a:pt x="16" y="73"/>
                      </a:ln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3" y="71"/>
                      </a:lnTo>
                      <a:lnTo>
                        <a:pt x="13" y="71"/>
                      </a:lnTo>
                      <a:lnTo>
                        <a:pt x="13" y="71"/>
                      </a:lnTo>
                      <a:lnTo>
                        <a:pt x="13" y="71"/>
                      </a:lnTo>
                      <a:lnTo>
                        <a:pt x="13" y="70"/>
                      </a:lnTo>
                      <a:lnTo>
                        <a:pt x="13" y="70"/>
                      </a:lnTo>
                      <a:lnTo>
                        <a:pt x="13" y="70"/>
                      </a:lnTo>
                      <a:lnTo>
                        <a:pt x="13" y="69"/>
                      </a:lnTo>
                      <a:lnTo>
                        <a:pt x="13" y="69"/>
                      </a:lnTo>
                      <a:lnTo>
                        <a:pt x="13" y="68"/>
                      </a:lnTo>
                      <a:lnTo>
                        <a:pt x="13" y="68"/>
                      </a:lnTo>
                      <a:lnTo>
                        <a:pt x="12" y="68"/>
                      </a:lnTo>
                      <a:lnTo>
                        <a:pt x="12" y="67"/>
                      </a:lnTo>
                      <a:lnTo>
                        <a:pt x="12" y="67"/>
                      </a:lnTo>
                      <a:lnTo>
                        <a:pt x="11" y="67"/>
                      </a:lnTo>
                      <a:lnTo>
                        <a:pt x="11" y="67"/>
                      </a:lnTo>
                      <a:lnTo>
                        <a:pt x="11" y="67"/>
                      </a:lnTo>
                      <a:lnTo>
                        <a:pt x="11" y="66"/>
                      </a:lnTo>
                      <a:lnTo>
                        <a:pt x="11" y="66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9" y="64"/>
                      </a:lnTo>
                      <a:lnTo>
                        <a:pt x="9" y="63"/>
                      </a:lnTo>
                      <a:lnTo>
                        <a:pt x="9" y="63"/>
                      </a:lnTo>
                      <a:lnTo>
                        <a:pt x="9" y="63"/>
                      </a:lnTo>
                      <a:lnTo>
                        <a:pt x="9" y="63"/>
                      </a:lnTo>
                      <a:lnTo>
                        <a:pt x="9" y="63"/>
                      </a:lnTo>
                      <a:lnTo>
                        <a:pt x="9" y="62"/>
                      </a:lnTo>
                      <a:lnTo>
                        <a:pt x="9" y="62"/>
                      </a:lnTo>
                      <a:lnTo>
                        <a:pt x="9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0"/>
                      </a:lnTo>
                      <a:lnTo>
                        <a:pt x="9" y="60"/>
                      </a:lnTo>
                      <a:lnTo>
                        <a:pt x="9" y="60"/>
                      </a:lnTo>
                      <a:lnTo>
                        <a:pt x="9" y="60"/>
                      </a:lnTo>
                      <a:lnTo>
                        <a:pt x="9" y="59"/>
                      </a:lnTo>
                      <a:lnTo>
                        <a:pt x="9" y="59"/>
                      </a:lnTo>
                      <a:lnTo>
                        <a:pt x="9" y="58"/>
                      </a:lnTo>
                      <a:lnTo>
                        <a:pt x="9" y="58"/>
                      </a:lnTo>
                      <a:lnTo>
                        <a:pt x="9" y="57"/>
                      </a:lnTo>
                      <a:lnTo>
                        <a:pt x="9" y="57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5"/>
                      </a:lnTo>
                      <a:lnTo>
                        <a:pt x="8" y="55"/>
                      </a:lnTo>
                      <a:lnTo>
                        <a:pt x="8" y="55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2"/>
                      </a:lnTo>
                      <a:lnTo>
                        <a:pt x="8" y="52"/>
                      </a:lnTo>
                      <a:lnTo>
                        <a:pt x="8" y="52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close/>
                    </a:path>
                  </a:pathLst>
                </a:custGeom>
                <a:solidFill>
                  <a:srgbClr val="B2D6A8"/>
                </a:solidFill>
                <a:ln w="3175">
                  <a:solidFill>
                    <a:schemeClr val="bg1">
                      <a:lumMod val="7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grpSp>
          <p:nvGrpSpPr>
            <p:cNvPr id="149" name="Agrupar 148">
              <a:extLst>
                <a:ext uri="{FF2B5EF4-FFF2-40B4-BE49-F238E27FC236}">
                  <a16:creationId xmlns:a16="http://schemas.microsoft.com/office/drawing/2014/main" xmlns="" id="{749527DD-C71C-43C5-837A-C6DFDC0AAFF9}"/>
                </a:ext>
              </a:extLst>
            </p:cNvPr>
            <p:cNvGrpSpPr/>
            <p:nvPr/>
          </p:nvGrpSpPr>
          <p:grpSpPr>
            <a:xfrm>
              <a:off x="5692775" y="3908325"/>
              <a:ext cx="831850" cy="847725"/>
              <a:chOff x="5969000" y="3908426"/>
              <a:chExt cx="831850" cy="847725"/>
            </a:xfrm>
          </p:grpSpPr>
          <p:sp>
            <p:nvSpPr>
              <p:cNvPr id="150" name="Freeform 65">
                <a:extLst>
                  <a:ext uri="{FF2B5EF4-FFF2-40B4-BE49-F238E27FC236}">
                    <a16:creationId xmlns:a16="http://schemas.microsoft.com/office/drawing/2014/main" xmlns="" id="{48F3C3A7-397F-4C70-9F3A-4CEF23431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2088" y="4505326"/>
                <a:ext cx="130175" cy="127000"/>
              </a:xfrm>
              <a:custGeom>
                <a:avLst/>
                <a:gdLst>
                  <a:gd name="T0" fmla="*/ 71 w 82"/>
                  <a:gd name="T1" fmla="*/ 52 h 80"/>
                  <a:gd name="T2" fmla="*/ 75 w 82"/>
                  <a:gd name="T3" fmla="*/ 53 h 80"/>
                  <a:gd name="T4" fmla="*/ 77 w 82"/>
                  <a:gd name="T5" fmla="*/ 56 h 80"/>
                  <a:gd name="T6" fmla="*/ 81 w 82"/>
                  <a:gd name="T7" fmla="*/ 59 h 80"/>
                  <a:gd name="T8" fmla="*/ 81 w 82"/>
                  <a:gd name="T9" fmla="*/ 64 h 80"/>
                  <a:gd name="T10" fmla="*/ 78 w 82"/>
                  <a:gd name="T11" fmla="*/ 68 h 80"/>
                  <a:gd name="T12" fmla="*/ 82 w 82"/>
                  <a:gd name="T13" fmla="*/ 72 h 80"/>
                  <a:gd name="T14" fmla="*/ 80 w 82"/>
                  <a:gd name="T15" fmla="*/ 76 h 80"/>
                  <a:gd name="T16" fmla="*/ 77 w 82"/>
                  <a:gd name="T17" fmla="*/ 79 h 80"/>
                  <a:gd name="T18" fmla="*/ 72 w 82"/>
                  <a:gd name="T19" fmla="*/ 80 h 80"/>
                  <a:gd name="T20" fmla="*/ 69 w 82"/>
                  <a:gd name="T21" fmla="*/ 79 h 80"/>
                  <a:gd name="T22" fmla="*/ 65 w 82"/>
                  <a:gd name="T23" fmla="*/ 77 h 80"/>
                  <a:gd name="T24" fmla="*/ 61 w 82"/>
                  <a:gd name="T25" fmla="*/ 74 h 80"/>
                  <a:gd name="T26" fmla="*/ 58 w 82"/>
                  <a:gd name="T27" fmla="*/ 72 h 80"/>
                  <a:gd name="T28" fmla="*/ 52 w 82"/>
                  <a:gd name="T29" fmla="*/ 71 h 80"/>
                  <a:gd name="T30" fmla="*/ 48 w 82"/>
                  <a:gd name="T31" fmla="*/ 68 h 80"/>
                  <a:gd name="T32" fmla="*/ 44 w 82"/>
                  <a:gd name="T33" fmla="*/ 67 h 80"/>
                  <a:gd name="T34" fmla="*/ 41 w 82"/>
                  <a:gd name="T35" fmla="*/ 65 h 80"/>
                  <a:gd name="T36" fmla="*/ 41 w 82"/>
                  <a:gd name="T37" fmla="*/ 62 h 80"/>
                  <a:gd name="T38" fmla="*/ 39 w 82"/>
                  <a:gd name="T39" fmla="*/ 58 h 80"/>
                  <a:gd name="T40" fmla="*/ 36 w 82"/>
                  <a:gd name="T41" fmla="*/ 56 h 80"/>
                  <a:gd name="T42" fmla="*/ 32 w 82"/>
                  <a:gd name="T43" fmla="*/ 52 h 80"/>
                  <a:gd name="T44" fmla="*/ 29 w 82"/>
                  <a:gd name="T45" fmla="*/ 50 h 80"/>
                  <a:gd name="T46" fmla="*/ 26 w 82"/>
                  <a:gd name="T47" fmla="*/ 48 h 80"/>
                  <a:gd name="T48" fmla="*/ 22 w 82"/>
                  <a:gd name="T49" fmla="*/ 43 h 80"/>
                  <a:gd name="T50" fmla="*/ 20 w 82"/>
                  <a:gd name="T51" fmla="*/ 39 h 80"/>
                  <a:gd name="T52" fmla="*/ 16 w 82"/>
                  <a:gd name="T53" fmla="*/ 38 h 80"/>
                  <a:gd name="T54" fmla="*/ 17 w 82"/>
                  <a:gd name="T55" fmla="*/ 35 h 80"/>
                  <a:gd name="T56" fmla="*/ 15 w 82"/>
                  <a:gd name="T57" fmla="*/ 33 h 80"/>
                  <a:gd name="T58" fmla="*/ 11 w 82"/>
                  <a:gd name="T59" fmla="*/ 30 h 80"/>
                  <a:gd name="T60" fmla="*/ 8 w 82"/>
                  <a:gd name="T61" fmla="*/ 27 h 80"/>
                  <a:gd name="T62" fmla="*/ 4 w 82"/>
                  <a:gd name="T63" fmla="*/ 27 h 80"/>
                  <a:gd name="T64" fmla="*/ 0 w 82"/>
                  <a:gd name="T65" fmla="*/ 26 h 80"/>
                  <a:gd name="T66" fmla="*/ 3 w 82"/>
                  <a:gd name="T67" fmla="*/ 22 h 80"/>
                  <a:gd name="T68" fmla="*/ 3 w 82"/>
                  <a:gd name="T69" fmla="*/ 18 h 80"/>
                  <a:gd name="T70" fmla="*/ 4 w 82"/>
                  <a:gd name="T71" fmla="*/ 13 h 80"/>
                  <a:gd name="T72" fmla="*/ 7 w 82"/>
                  <a:gd name="T73" fmla="*/ 10 h 80"/>
                  <a:gd name="T74" fmla="*/ 9 w 82"/>
                  <a:gd name="T75" fmla="*/ 6 h 80"/>
                  <a:gd name="T76" fmla="*/ 12 w 82"/>
                  <a:gd name="T77" fmla="*/ 3 h 80"/>
                  <a:gd name="T78" fmla="*/ 17 w 82"/>
                  <a:gd name="T79" fmla="*/ 2 h 80"/>
                  <a:gd name="T80" fmla="*/ 21 w 82"/>
                  <a:gd name="T81" fmla="*/ 1 h 80"/>
                  <a:gd name="T82" fmla="*/ 27 w 82"/>
                  <a:gd name="T83" fmla="*/ 1 h 80"/>
                  <a:gd name="T84" fmla="*/ 29 w 82"/>
                  <a:gd name="T85" fmla="*/ 2 h 80"/>
                  <a:gd name="T86" fmla="*/ 32 w 82"/>
                  <a:gd name="T87" fmla="*/ 4 h 80"/>
                  <a:gd name="T88" fmla="*/ 34 w 82"/>
                  <a:gd name="T89" fmla="*/ 7 h 80"/>
                  <a:gd name="T90" fmla="*/ 34 w 82"/>
                  <a:gd name="T91" fmla="*/ 12 h 80"/>
                  <a:gd name="T92" fmla="*/ 36 w 82"/>
                  <a:gd name="T93" fmla="*/ 14 h 80"/>
                  <a:gd name="T94" fmla="*/ 39 w 82"/>
                  <a:gd name="T95" fmla="*/ 15 h 80"/>
                  <a:gd name="T96" fmla="*/ 41 w 82"/>
                  <a:gd name="T97" fmla="*/ 20 h 80"/>
                  <a:gd name="T98" fmla="*/ 43 w 82"/>
                  <a:gd name="T99" fmla="*/ 23 h 80"/>
                  <a:gd name="T100" fmla="*/ 44 w 82"/>
                  <a:gd name="T101" fmla="*/ 26 h 80"/>
                  <a:gd name="T102" fmla="*/ 48 w 82"/>
                  <a:gd name="T103" fmla="*/ 28 h 80"/>
                  <a:gd name="T104" fmla="*/ 50 w 82"/>
                  <a:gd name="T105" fmla="*/ 31 h 80"/>
                  <a:gd name="T106" fmla="*/ 53 w 82"/>
                  <a:gd name="T107" fmla="*/ 34 h 80"/>
                  <a:gd name="T108" fmla="*/ 55 w 82"/>
                  <a:gd name="T109" fmla="*/ 37 h 80"/>
                  <a:gd name="T110" fmla="*/ 56 w 82"/>
                  <a:gd name="T111" fmla="*/ 41 h 80"/>
                  <a:gd name="T112" fmla="*/ 57 w 82"/>
                  <a:gd name="T113" fmla="*/ 45 h 80"/>
                  <a:gd name="T114" fmla="*/ 60 w 82"/>
                  <a:gd name="T115" fmla="*/ 47 h 80"/>
                  <a:gd name="T116" fmla="*/ 63 w 82"/>
                  <a:gd name="T117" fmla="*/ 47 h 80"/>
                  <a:gd name="T118" fmla="*/ 67 w 82"/>
                  <a:gd name="T119" fmla="*/ 4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2" h="80">
                    <a:moveTo>
                      <a:pt x="69" y="51"/>
                    </a:moveTo>
                    <a:lnTo>
                      <a:pt x="69" y="51"/>
                    </a:lnTo>
                    <a:lnTo>
                      <a:pt x="69" y="51"/>
                    </a:lnTo>
                    <a:lnTo>
                      <a:pt x="69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3" y="51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3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6" y="53"/>
                    </a:lnTo>
                    <a:lnTo>
                      <a:pt x="76" y="53"/>
                    </a:lnTo>
                    <a:lnTo>
                      <a:pt x="76" y="53"/>
                    </a:lnTo>
                    <a:lnTo>
                      <a:pt x="77" y="53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7" y="54"/>
                    </a:lnTo>
                    <a:lnTo>
                      <a:pt x="77" y="55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7" y="56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58"/>
                    </a:lnTo>
                    <a:lnTo>
                      <a:pt x="78" y="58"/>
                    </a:lnTo>
                    <a:lnTo>
                      <a:pt x="79" y="58"/>
                    </a:lnTo>
                    <a:lnTo>
                      <a:pt x="79" y="59"/>
                    </a:lnTo>
                    <a:lnTo>
                      <a:pt x="80" y="59"/>
                    </a:lnTo>
                    <a:lnTo>
                      <a:pt x="80" y="59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81" y="60"/>
                    </a:lnTo>
                    <a:lnTo>
                      <a:pt x="81" y="60"/>
                    </a:lnTo>
                    <a:lnTo>
                      <a:pt x="81" y="60"/>
                    </a:lnTo>
                    <a:lnTo>
                      <a:pt x="81" y="61"/>
                    </a:lnTo>
                    <a:lnTo>
                      <a:pt x="81" y="61"/>
                    </a:lnTo>
                    <a:lnTo>
                      <a:pt x="81" y="62"/>
                    </a:lnTo>
                    <a:lnTo>
                      <a:pt x="82" y="62"/>
                    </a:lnTo>
                    <a:lnTo>
                      <a:pt x="82" y="62"/>
                    </a:lnTo>
                    <a:lnTo>
                      <a:pt x="81" y="63"/>
                    </a:lnTo>
                    <a:lnTo>
                      <a:pt x="81" y="63"/>
                    </a:lnTo>
                    <a:lnTo>
                      <a:pt x="81" y="64"/>
                    </a:lnTo>
                    <a:lnTo>
                      <a:pt x="80" y="64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79" y="65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9" y="69"/>
                    </a:lnTo>
                    <a:lnTo>
                      <a:pt x="79" y="69"/>
                    </a:lnTo>
                    <a:lnTo>
                      <a:pt x="79" y="70"/>
                    </a:lnTo>
                    <a:lnTo>
                      <a:pt x="79" y="70"/>
                    </a:lnTo>
                    <a:lnTo>
                      <a:pt x="80" y="70"/>
                    </a:lnTo>
                    <a:lnTo>
                      <a:pt x="80" y="71"/>
                    </a:lnTo>
                    <a:lnTo>
                      <a:pt x="81" y="71"/>
                    </a:lnTo>
                    <a:lnTo>
                      <a:pt x="81" y="71"/>
                    </a:lnTo>
                    <a:lnTo>
                      <a:pt x="81" y="71"/>
                    </a:lnTo>
                    <a:lnTo>
                      <a:pt x="81" y="72"/>
                    </a:lnTo>
                    <a:lnTo>
                      <a:pt x="82" y="72"/>
                    </a:lnTo>
                    <a:lnTo>
                      <a:pt x="82" y="72"/>
                    </a:lnTo>
                    <a:lnTo>
                      <a:pt x="82" y="73"/>
                    </a:lnTo>
                    <a:lnTo>
                      <a:pt x="82" y="73"/>
                    </a:lnTo>
                    <a:lnTo>
                      <a:pt x="82" y="74"/>
                    </a:lnTo>
                    <a:lnTo>
                      <a:pt x="82" y="74"/>
                    </a:lnTo>
                    <a:lnTo>
                      <a:pt x="81" y="74"/>
                    </a:lnTo>
                    <a:lnTo>
                      <a:pt x="81" y="74"/>
                    </a:lnTo>
                    <a:lnTo>
                      <a:pt x="81" y="75"/>
                    </a:lnTo>
                    <a:lnTo>
                      <a:pt x="81" y="75"/>
                    </a:lnTo>
                    <a:lnTo>
                      <a:pt x="81" y="75"/>
                    </a:lnTo>
                    <a:lnTo>
                      <a:pt x="81" y="76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77"/>
                    </a:lnTo>
                    <a:lnTo>
                      <a:pt x="79" y="77"/>
                    </a:lnTo>
                    <a:lnTo>
                      <a:pt x="79" y="77"/>
                    </a:lnTo>
                    <a:lnTo>
                      <a:pt x="79" y="77"/>
                    </a:lnTo>
                    <a:lnTo>
                      <a:pt x="79" y="78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78" y="79"/>
                    </a:lnTo>
                    <a:lnTo>
                      <a:pt x="77" y="79"/>
                    </a:lnTo>
                    <a:lnTo>
                      <a:pt x="77" y="79"/>
                    </a:lnTo>
                    <a:lnTo>
                      <a:pt x="77" y="79"/>
                    </a:lnTo>
                    <a:lnTo>
                      <a:pt x="76" y="79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5" y="80"/>
                    </a:lnTo>
                    <a:lnTo>
                      <a:pt x="75" y="80"/>
                    </a:lnTo>
                    <a:lnTo>
                      <a:pt x="74" y="80"/>
                    </a:lnTo>
                    <a:lnTo>
                      <a:pt x="74" y="80"/>
                    </a:lnTo>
                    <a:lnTo>
                      <a:pt x="73" y="80"/>
                    </a:lnTo>
                    <a:lnTo>
                      <a:pt x="73" y="80"/>
                    </a:lnTo>
                    <a:lnTo>
                      <a:pt x="72" y="80"/>
                    </a:lnTo>
                    <a:lnTo>
                      <a:pt x="72" y="79"/>
                    </a:lnTo>
                    <a:lnTo>
                      <a:pt x="72" y="79"/>
                    </a:lnTo>
                    <a:lnTo>
                      <a:pt x="72" y="79"/>
                    </a:lnTo>
                    <a:lnTo>
                      <a:pt x="72" y="79"/>
                    </a:lnTo>
                    <a:lnTo>
                      <a:pt x="71" y="79"/>
                    </a:lnTo>
                    <a:lnTo>
                      <a:pt x="71" y="79"/>
                    </a:lnTo>
                    <a:lnTo>
                      <a:pt x="71" y="79"/>
                    </a:lnTo>
                    <a:lnTo>
                      <a:pt x="70" y="79"/>
                    </a:lnTo>
                    <a:lnTo>
                      <a:pt x="70" y="79"/>
                    </a:lnTo>
                    <a:lnTo>
                      <a:pt x="69" y="79"/>
                    </a:lnTo>
                    <a:lnTo>
                      <a:pt x="69" y="79"/>
                    </a:lnTo>
                    <a:lnTo>
                      <a:pt x="69" y="79"/>
                    </a:lnTo>
                    <a:lnTo>
                      <a:pt x="68" y="79"/>
                    </a:lnTo>
                    <a:lnTo>
                      <a:pt x="68" y="79"/>
                    </a:lnTo>
                    <a:lnTo>
                      <a:pt x="68" y="78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67" y="77"/>
                    </a:lnTo>
                    <a:lnTo>
                      <a:pt x="66" y="77"/>
                    </a:lnTo>
                    <a:lnTo>
                      <a:pt x="66" y="77"/>
                    </a:lnTo>
                    <a:lnTo>
                      <a:pt x="66" y="77"/>
                    </a:lnTo>
                    <a:lnTo>
                      <a:pt x="66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4" y="77"/>
                    </a:lnTo>
                    <a:lnTo>
                      <a:pt x="64" y="77"/>
                    </a:lnTo>
                    <a:lnTo>
                      <a:pt x="64" y="76"/>
                    </a:lnTo>
                    <a:lnTo>
                      <a:pt x="63" y="76"/>
                    </a:lnTo>
                    <a:lnTo>
                      <a:pt x="63" y="76"/>
                    </a:lnTo>
                    <a:lnTo>
                      <a:pt x="63" y="76"/>
                    </a:lnTo>
                    <a:lnTo>
                      <a:pt x="63" y="75"/>
                    </a:lnTo>
                    <a:lnTo>
                      <a:pt x="62" y="75"/>
                    </a:lnTo>
                    <a:lnTo>
                      <a:pt x="62" y="75"/>
                    </a:lnTo>
                    <a:lnTo>
                      <a:pt x="61" y="74"/>
                    </a:lnTo>
                    <a:lnTo>
                      <a:pt x="61" y="74"/>
                    </a:lnTo>
                    <a:lnTo>
                      <a:pt x="61" y="74"/>
                    </a:lnTo>
                    <a:lnTo>
                      <a:pt x="61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59" y="74"/>
                    </a:lnTo>
                    <a:lnTo>
                      <a:pt x="59" y="73"/>
                    </a:lnTo>
                    <a:lnTo>
                      <a:pt x="59" y="73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72"/>
                    </a:lnTo>
                    <a:lnTo>
                      <a:pt x="55" y="72"/>
                    </a:lnTo>
                    <a:lnTo>
                      <a:pt x="55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3" y="72"/>
                    </a:lnTo>
                    <a:lnTo>
                      <a:pt x="53" y="72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1" y="71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49" y="70"/>
                    </a:lnTo>
                    <a:lnTo>
                      <a:pt x="49" y="70"/>
                    </a:lnTo>
                    <a:lnTo>
                      <a:pt x="48" y="70"/>
                    </a:lnTo>
                    <a:lnTo>
                      <a:pt x="48" y="70"/>
                    </a:lnTo>
                    <a:lnTo>
                      <a:pt x="48" y="69"/>
                    </a:lnTo>
                    <a:lnTo>
                      <a:pt x="48" y="69"/>
                    </a:lnTo>
                    <a:lnTo>
                      <a:pt x="48" y="68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7" y="68"/>
                    </a:lnTo>
                    <a:lnTo>
                      <a:pt x="47" y="68"/>
                    </a:lnTo>
                    <a:lnTo>
                      <a:pt x="46" y="68"/>
                    </a:lnTo>
                    <a:lnTo>
                      <a:pt x="46" y="69"/>
                    </a:lnTo>
                    <a:lnTo>
                      <a:pt x="46" y="69"/>
                    </a:lnTo>
                    <a:lnTo>
                      <a:pt x="45" y="69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44" y="68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3" y="66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2" y="65"/>
                    </a:lnTo>
                    <a:lnTo>
                      <a:pt x="42" y="65"/>
                    </a:lnTo>
                    <a:lnTo>
                      <a:pt x="42" y="65"/>
                    </a:lnTo>
                    <a:lnTo>
                      <a:pt x="41" y="65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40" y="63"/>
                    </a:lnTo>
                    <a:lnTo>
                      <a:pt x="41" y="63"/>
                    </a:lnTo>
                    <a:lnTo>
                      <a:pt x="41" y="63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1" y="60"/>
                    </a:lnTo>
                    <a:lnTo>
                      <a:pt x="41" y="60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0" y="59"/>
                    </a:lnTo>
                    <a:lnTo>
                      <a:pt x="40" y="58"/>
                    </a:lnTo>
                    <a:lnTo>
                      <a:pt x="40" y="58"/>
                    </a:lnTo>
                    <a:lnTo>
                      <a:pt x="39" y="58"/>
                    </a:lnTo>
                    <a:lnTo>
                      <a:pt x="39" y="58"/>
                    </a:lnTo>
                    <a:lnTo>
                      <a:pt x="39" y="58"/>
                    </a:lnTo>
                    <a:lnTo>
                      <a:pt x="38" y="58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6" y="56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5" y="55"/>
                    </a:lnTo>
                    <a:lnTo>
                      <a:pt x="35" y="54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34" y="53"/>
                    </a:lnTo>
                    <a:lnTo>
                      <a:pt x="34" y="53"/>
                    </a:lnTo>
                    <a:lnTo>
                      <a:pt x="34" y="53"/>
                    </a:lnTo>
                    <a:lnTo>
                      <a:pt x="33" y="52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31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9" y="52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7"/>
                    </a:lnTo>
                    <a:lnTo>
                      <a:pt x="25" y="47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1" y="43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0" y="42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39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8" y="39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5" y="34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4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9"/>
                    </a:lnTo>
                    <a:lnTo>
                      <a:pt x="41" y="1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5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9" y="28"/>
                    </a:lnTo>
                    <a:lnTo>
                      <a:pt x="49" y="28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3" y="32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2" y="34"/>
                    </a:lnTo>
                    <a:lnTo>
                      <a:pt x="52" y="35"/>
                    </a:lnTo>
                    <a:lnTo>
                      <a:pt x="52" y="35"/>
                    </a:lnTo>
                    <a:lnTo>
                      <a:pt x="53" y="36"/>
                    </a:lnTo>
                    <a:lnTo>
                      <a:pt x="53" y="36"/>
                    </a:lnTo>
                    <a:lnTo>
                      <a:pt x="54" y="36"/>
                    </a:lnTo>
                    <a:lnTo>
                      <a:pt x="54" y="37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6" y="37"/>
                    </a:lnTo>
                    <a:lnTo>
                      <a:pt x="56" y="38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7" y="39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4"/>
                    </a:lnTo>
                    <a:lnTo>
                      <a:pt x="57" y="44"/>
                    </a:lnTo>
                    <a:lnTo>
                      <a:pt x="57" y="44"/>
                    </a:lnTo>
                    <a:lnTo>
                      <a:pt x="57" y="44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7" y="46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59" y="46"/>
                    </a:lnTo>
                    <a:lnTo>
                      <a:pt x="59" y="46"/>
                    </a:lnTo>
                    <a:lnTo>
                      <a:pt x="60" y="46"/>
                    </a:lnTo>
                    <a:lnTo>
                      <a:pt x="60" y="47"/>
                    </a:lnTo>
                    <a:lnTo>
                      <a:pt x="60" y="47"/>
                    </a:lnTo>
                    <a:lnTo>
                      <a:pt x="60" y="47"/>
                    </a:lnTo>
                    <a:lnTo>
                      <a:pt x="60" y="48"/>
                    </a:lnTo>
                    <a:lnTo>
                      <a:pt x="61" y="48"/>
                    </a:lnTo>
                    <a:lnTo>
                      <a:pt x="61" y="48"/>
                    </a:lnTo>
                    <a:lnTo>
                      <a:pt x="61" y="48"/>
                    </a:lnTo>
                    <a:lnTo>
                      <a:pt x="61" y="48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63" y="49"/>
                    </a:lnTo>
                    <a:lnTo>
                      <a:pt x="63" y="48"/>
                    </a:lnTo>
                    <a:lnTo>
                      <a:pt x="63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7" y="47"/>
                    </a:lnTo>
                    <a:lnTo>
                      <a:pt x="67" y="47"/>
                    </a:lnTo>
                    <a:lnTo>
                      <a:pt x="67" y="48"/>
                    </a:lnTo>
                    <a:lnTo>
                      <a:pt x="68" y="48"/>
                    </a:lnTo>
                    <a:lnTo>
                      <a:pt x="67" y="48"/>
                    </a:lnTo>
                    <a:lnTo>
                      <a:pt x="67" y="48"/>
                    </a:lnTo>
                    <a:lnTo>
                      <a:pt x="68" y="49"/>
                    </a:lnTo>
                    <a:lnTo>
                      <a:pt x="68" y="49"/>
                    </a:lnTo>
                    <a:lnTo>
                      <a:pt x="68" y="49"/>
                    </a:lnTo>
                    <a:lnTo>
                      <a:pt x="68" y="49"/>
                    </a:lnTo>
                    <a:lnTo>
                      <a:pt x="68" y="50"/>
                    </a:lnTo>
                    <a:lnTo>
                      <a:pt x="69" y="50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151" name="Freeform 66">
                <a:extLst>
                  <a:ext uri="{FF2B5EF4-FFF2-40B4-BE49-F238E27FC236}">
                    <a16:creationId xmlns:a16="http://schemas.microsoft.com/office/drawing/2014/main" xmlns="" id="{B18296E1-087F-46B3-B712-ACD63119A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6850" y="4470401"/>
                <a:ext cx="41275" cy="53975"/>
              </a:xfrm>
              <a:custGeom>
                <a:avLst/>
                <a:gdLst>
                  <a:gd name="T0" fmla="*/ 24 w 26"/>
                  <a:gd name="T1" fmla="*/ 10 h 34"/>
                  <a:gd name="T2" fmla="*/ 26 w 26"/>
                  <a:gd name="T3" fmla="*/ 11 h 34"/>
                  <a:gd name="T4" fmla="*/ 25 w 26"/>
                  <a:gd name="T5" fmla="*/ 13 h 34"/>
                  <a:gd name="T6" fmla="*/ 24 w 26"/>
                  <a:gd name="T7" fmla="*/ 14 h 34"/>
                  <a:gd name="T8" fmla="*/ 23 w 26"/>
                  <a:gd name="T9" fmla="*/ 14 h 34"/>
                  <a:gd name="T10" fmla="*/ 23 w 26"/>
                  <a:gd name="T11" fmla="*/ 16 h 34"/>
                  <a:gd name="T12" fmla="*/ 23 w 26"/>
                  <a:gd name="T13" fmla="*/ 18 h 34"/>
                  <a:gd name="T14" fmla="*/ 24 w 26"/>
                  <a:gd name="T15" fmla="*/ 19 h 34"/>
                  <a:gd name="T16" fmla="*/ 24 w 26"/>
                  <a:gd name="T17" fmla="*/ 21 h 34"/>
                  <a:gd name="T18" fmla="*/ 24 w 26"/>
                  <a:gd name="T19" fmla="*/ 22 h 34"/>
                  <a:gd name="T20" fmla="*/ 22 w 26"/>
                  <a:gd name="T21" fmla="*/ 23 h 34"/>
                  <a:gd name="T22" fmla="*/ 20 w 26"/>
                  <a:gd name="T23" fmla="*/ 23 h 34"/>
                  <a:gd name="T24" fmla="*/ 18 w 26"/>
                  <a:gd name="T25" fmla="*/ 23 h 34"/>
                  <a:gd name="T26" fmla="*/ 16 w 26"/>
                  <a:gd name="T27" fmla="*/ 24 h 34"/>
                  <a:gd name="T28" fmla="*/ 14 w 26"/>
                  <a:gd name="T29" fmla="*/ 24 h 34"/>
                  <a:gd name="T30" fmla="*/ 12 w 26"/>
                  <a:gd name="T31" fmla="*/ 25 h 34"/>
                  <a:gd name="T32" fmla="*/ 10 w 26"/>
                  <a:gd name="T33" fmla="*/ 25 h 34"/>
                  <a:gd name="T34" fmla="*/ 8 w 26"/>
                  <a:gd name="T35" fmla="*/ 26 h 34"/>
                  <a:gd name="T36" fmla="*/ 7 w 26"/>
                  <a:gd name="T37" fmla="*/ 27 h 34"/>
                  <a:gd name="T38" fmla="*/ 6 w 26"/>
                  <a:gd name="T39" fmla="*/ 28 h 34"/>
                  <a:gd name="T40" fmla="*/ 5 w 26"/>
                  <a:gd name="T41" fmla="*/ 30 h 34"/>
                  <a:gd name="T42" fmla="*/ 4 w 26"/>
                  <a:gd name="T43" fmla="*/ 32 h 34"/>
                  <a:gd name="T44" fmla="*/ 4 w 26"/>
                  <a:gd name="T45" fmla="*/ 34 h 34"/>
                  <a:gd name="T46" fmla="*/ 2 w 26"/>
                  <a:gd name="T47" fmla="*/ 34 h 34"/>
                  <a:gd name="T48" fmla="*/ 2 w 26"/>
                  <a:gd name="T49" fmla="*/ 32 h 34"/>
                  <a:gd name="T50" fmla="*/ 2 w 26"/>
                  <a:gd name="T51" fmla="*/ 30 h 34"/>
                  <a:gd name="T52" fmla="*/ 1 w 26"/>
                  <a:gd name="T53" fmla="*/ 29 h 34"/>
                  <a:gd name="T54" fmla="*/ 0 w 26"/>
                  <a:gd name="T55" fmla="*/ 26 h 34"/>
                  <a:gd name="T56" fmla="*/ 1 w 26"/>
                  <a:gd name="T57" fmla="*/ 25 h 34"/>
                  <a:gd name="T58" fmla="*/ 2 w 26"/>
                  <a:gd name="T59" fmla="*/ 24 h 34"/>
                  <a:gd name="T60" fmla="*/ 3 w 26"/>
                  <a:gd name="T61" fmla="*/ 23 h 34"/>
                  <a:gd name="T62" fmla="*/ 4 w 26"/>
                  <a:gd name="T63" fmla="*/ 21 h 34"/>
                  <a:gd name="T64" fmla="*/ 5 w 26"/>
                  <a:gd name="T65" fmla="*/ 19 h 34"/>
                  <a:gd name="T66" fmla="*/ 6 w 26"/>
                  <a:gd name="T67" fmla="*/ 17 h 34"/>
                  <a:gd name="T68" fmla="*/ 7 w 26"/>
                  <a:gd name="T69" fmla="*/ 16 h 34"/>
                  <a:gd name="T70" fmla="*/ 9 w 26"/>
                  <a:gd name="T71" fmla="*/ 14 h 34"/>
                  <a:gd name="T72" fmla="*/ 10 w 26"/>
                  <a:gd name="T73" fmla="*/ 14 h 34"/>
                  <a:gd name="T74" fmla="*/ 12 w 26"/>
                  <a:gd name="T75" fmla="*/ 12 h 34"/>
                  <a:gd name="T76" fmla="*/ 14 w 26"/>
                  <a:gd name="T77" fmla="*/ 12 h 34"/>
                  <a:gd name="T78" fmla="*/ 15 w 26"/>
                  <a:gd name="T79" fmla="*/ 10 h 34"/>
                  <a:gd name="T80" fmla="*/ 16 w 26"/>
                  <a:gd name="T81" fmla="*/ 9 h 34"/>
                  <a:gd name="T82" fmla="*/ 18 w 26"/>
                  <a:gd name="T83" fmla="*/ 8 h 34"/>
                  <a:gd name="T84" fmla="*/ 19 w 26"/>
                  <a:gd name="T85" fmla="*/ 6 h 34"/>
                  <a:gd name="T86" fmla="*/ 18 w 26"/>
                  <a:gd name="T87" fmla="*/ 5 h 34"/>
                  <a:gd name="T88" fmla="*/ 18 w 26"/>
                  <a:gd name="T89" fmla="*/ 3 h 34"/>
                  <a:gd name="T90" fmla="*/ 19 w 26"/>
                  <a:gd name="T91" fmla="*/ 1 h 34"/>
                  <a:gd name="T92" fmla="*/ 20 w 26"/>
                  <a:gd name="T93" fmla="*/ 0 h 34"/>
                  <a:gd name="T94" fmla="*/ 22 w 26"/>
                  <a:gd name="T95" fmla="*/ 1 h 34"/>
                  <a:gd name="T96" fmla="*/ 24 w 26"/>
                  <a:gd name="T97" fmla="*/ 2 h 34"/>
                  <a:gd name="T98" fmla="*/ 24 w 26"/>
                  <a:gd name="T99" fmla="*/ 3 h 34"/>
                  <a:gd name="T100" fmla="*/ 25 w 26"/>
                  <a:gd name="T101" fmla="*/ 6 h 34"/>
                  <a:gd name="T102" fmla="*/ 26 w 26"/>
                  <a:gd name="T103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" h="34">
                    <a:moveTo>
                      <a:pt x="25" y="8"/>
                    </a:moveTo>
                    <a:lnTo>
                      <a:pt x="25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2" y="24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152" name="Freeform 67">
                <a:extLst>
                  <a:ext uri="{FF2B5EF4-FFF2-40B4-BE49-F238E27FC236}">
                    <a16:creationId xmlns:a16="http://schemas.microsoft.com/office/drawing/2014/main" xmlns="" id="{8521C251-5184-4A65-B833-4B36D86516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13513" y="4438651"/>
                <a:ext cx="65088" cy="107950"/>
              </a:xfrm>
              <a:custGeom>
                <a:avLst/>
                <a:gdLst>
                  <a:gd name="T0" fmla="*/ 40 w 41"/>
                  <a:gd name="T1" fmla="*/ 21 h 68"/>
                  <a:gd name="T2" fmla="*/ 39 w 41"/>
                  <a:gd name="T3" fmla="*/ 24 h 68"/>
                  <a:gd name="T4" fmla="*/ 40 w 41"/>
                  <a:gd name="T5" fmla="*/ 26 h 68"/>
                  <a:gd name="T6" fmla="*/ 38 w 41"/>
                  <a:gd name="T7" fmla="*/ 29 h 68"/>
                  <a:gd name="T8" fmla="*/ 36 w 41"/>
                  <a:gd name="T9" fmla="*/ 31 h 68"/>
                  <a:gd name="T10" fmla="*/ 33 w 41"/>
                  <a:gd name="T11" fmla="*/ 32 h 68"/>
                  <a:gd name="T12" fmla="*/ 30 w 41"/>
                  <a:gd name="T13" fmla="*/ 34 h 68"/>
                  <a:gd name="T14" fmla="*/ 28 w 41"/>
                  <a:gd name="T15" fmla="*/ 36 h 68"/>
                  <a:gd name="T16" fmla="*/ 26 w 41"/>
                  <a:gd name="T17" fmla="*/ 38 h 68"/>
                  <a:gd name="T18" fmla="*/ 25 w 41"/>
                  <a:gd name="T19" fmla="*/ 41 h 68"/>
                  <a:gd name="T20" fmla="*/ 23 w 41"/>
                  <a:gd name="T21" fmla="*/ 44 h 68"/>
                  <a:gd name="T22" fmla="*/ 22 w 41"/>
                  <a:gd name="T23" fmla="*/ 46 h 68"/>
                  <a:gd name="T24" fmla="*/ 22 w 41"/>
                  <a:gd name="T25" fmla="*/ 49 h 68"/>
                  <a:gd name="T26" fmla="*/ 23 w 41"/>
                  <a:gd name="T27" fmla="*/ 51 h 68"/>
                  <a:gd name="T28" fmla="*/ 24 w 41"/>
                  <a:gd name="T29" fmla="*/ 54 h 68"/>
                  <a:gd name="T30" fmla="*/ 22 w 41"/>
                  <a:gd name="T31" fmla="*/ 56 h 68"/>
                  <a:gd name="T32" fmla="*/ 21 w 41"/>
                  <a:gd name="T33" fmla="*/ 59 h 68"/>
                  <a:gd name="T34" fmla="*/ 22 w 41"/>
                  <a:gd name="T35" fmla="*/ 62 h 68"/>
                  <a:gd name="T36" fmla="*/ 20 w 41"/>
                  <a:gd name="T37" fmla="*/ 66 h 68"/>
                  <a:gd name="T38" fmla="*/ 18 w 41"/>
                  <a:gd name="T39" fmla="*/ 67 h 68"/>
                  <a:gd name="T40" fmla="*/ 15 w 41"/>
                  <a:gd name="T41" fmla="*/ 67 h 68"/>
                  <a:gd name="T42" fmla="*/ 12 w 41"/>
                  <a:gd name="T43" fmla="*/ 66 h 68"/>
                  <a:gd name="T44" fmla="*/ 9 w 41"/>
                  <a:gd name="T45" fmla="*/ 66 h 68"/>
                  <a:gd name="T46" fmla="*/ 6 w 41"/>
                  <a:gd name="T47" fmla="*/ 63 h 68"/>
                  <a:gd name="T48" fmla="*/ 4 w 41"/>
                  <a:gd name="T49" fmla="*/ 60 h 68"/>
                  <a:gd name="T50" fmla="*/ 2 w 41"/>
                  <a:gd name="T51" fmla="*/ 58 h 68"/>
                  <a:gd name="T52" fmla="*/ 0 w 41"/>
                  <a:gd name="T53" fmla="*/ 56 h 68"/>
                  <a:gd name="T54" fmla="*/ 2 w 41"/>
                  <a:gd name="T55" fmla="*/ 54 h 68"/>
                  <a:gd name="T56" fmla="*/ 2 w 41"/>
                  <a:gd name="T57" fmla="*/ 51 h 68"/>
                  <a:gd name="T58" fmla="*/ 5 w 41"/>
                  <a:gd name="T59" fmla="*/ 50 h 68"/>
                  <a:gd name="T60" fmla="*/ 7 w 41"/>
                  <a:gd name="T61" fmla="*/ 49 h 68"/>
                  <a:gd name="T62" fmla="*/ 6 w 41"/>
                  <a:gd name="T63" fmla="*/ 45 h 68"/>
                  <a:gd name="T64" fmla="*/ 5 w 41"/>
                  <a:gd name="T65" fmla="*/ 43 h 68"/>
                  <a:gd name="T66" fmla="*/ 6 w 41"/>
                  <a:gd name="T67" fmla="*/ 40 h 68"/>
                  <a:gd name="T68" fmla="*/ 4 w 41"/>
                  <a:gd name="T69" fmla="*/ 38 h 68"/>
                  <a:gd name="T70" fmla="*/ 3 w 41"/>
                  <a:gd name="T71" fmla="*/ 35 h 68"/>
                  <a:gd name="T72" fmla="*/ 1 w 41"/>
                  <a:gd name="T73" fmla="*/ 33 h 68"/>
                  <a:gd name="T74" fmla="*/ 4 w 41"/>
                  <a:gd name="T75" fmla="*/ 31 h 68"/>
                  <a:gd name="T76" fmla="*/ 6 w 41"/>
                  <a:gd name="T77" fmla="*/ 29 h 68"/>
                  <a:gd name="T78" fmla="*/ 8 w 41"/>
                  <a:gd name="T79" fmla="*/ 27 h 68"/>
                  <a:gd name="T80" fmla="*/ 10 w 41"/>
                  <a:gd name="T81" fmla="*/ 25 h 68"/>
                  <a:gd name="T82" fmla="*/ 8 w 41"/>
                  <a:gd name="T83" fmla="*/ 22 h 68"/>
                  <a:gd name="T84" fmla="*/ 8 w 41"/>
                  <a:gd name="T85" fmla="*/ 20 h 68"/>
                  <a:gd name="T86" fmla="*/ 8 w 41"/>
                  <a:gd name="T87" fmla="*/ 17 h 68"/>
                  <a:gd name="T88" fmla="*/ 7 w 41"/>
                  <a:gd name="T89" fmla="*/ 15 h 68"/>
                  <a:gd name="T90" fmla="*/ 8 w 41"/>
                  <a:gd name="T91" fmla="*/ 13 h 68"/>
                  <a:gd name="T92" fmla="*/ 11 w 41"/>
                  <a:gd name="T93" fmla="*/ 11 h 68"/>
                  <a:gd name="T94" fmla="*/ 14 w 41"/>
                  <a:gd name="T95" fmla="*/ 11 h 68"/>
                  <a:gd name="T96" fmla="*/ 16 w 41"/>
                  <a:gd name="T97" fmla="*/ 8 h 68"/>
                  <a:gd name="T98" fmla="*/ 17 w 41"/>
                  <a:gd name="T99" fmla="*/ 6 h 68"/>
                  <a:gd name="T100" fmla="*/ 21 w 41"/>
                  <a:gd name="T101" fmla="*/ 5 h 68"/>
                  <a:gd name="T102" fmla="*/ 23 w 41"/>
                  <a:gd name="T103" fmla="*/ 3 h 68"/>
                  <a:gd name="T104" fmla="*/ 26 w 41"/>
                  <a:gd name="T105" fmla="*/ 2 h 68"/>
                  <a:gd name="T106" fmla="*/ 28 w 41"/>
                  <a:gd name="T107" fmla="*/ 0 h 68"/>
                  <a:gd name="T108" fmla="*/ 30 w 41"/>
                  <a:gd name="T109" fmla="*/ 1 h 68"/>
                  <a:gd name="T110" fmla="*/ 32 w 41"/>
                  <a:gd name="T111" fmla="*/ 4 h 68"/>
                  <a:gd name="T112" fmla="*/ 34 w 41"/>
                  <a:gd name="T113" fmla="*/ 6 h 68"/>
                  <a:gd name="T114" fmla="*/ 35 w 41"/>
                  <a:gd name="T115" fmla="*/ 9 h 68"/>
                  <a:gd name="T116" fmla="*/ 36 w 41"/>
                  <a:gd name="T117" fmla="*/ 12 h 68"/>
                  <a:gd name="T118" fmla="*/ 38 w 41"/>
                  <a:gd name="T119" fmla="*/ 15 h 68"/>
                  <a:gd name="T120" fmla="*/ 40 w 41"/>
                  <a:gd name="T121" fmla="*/ 1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" h="68">
                    <a:moveTo>
                      <a:pt x="40" y="20"/>
                    </a:moveTo>
                    <a:lnTo>
                      <a:pt x="41" y="20"/>
                    </a:lnTo>
                    <a:lnTo>
                      <a:pt x="40" y="20"/>
                    </a:lnTo>
                    <a:close/>
                    <a:moveTo>
                      <a:pt x="40" y="20"/>
                    </a:moveTo>
                    <a:lnTo>
                      <a:pt x="41" y="20"/>
                    </a:lnTo>
                    <a:lnTo>
                      <a:pt x="40" y="20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6" y="30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5" y="31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3" y="32"/>
                    </a:lnTo>
                    <a:lnTo>
                      <a:pt x="33" y="32"/>
                    </a:lnTo>
                    <a:lnTo>
                      <a:pt x="33" y="33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2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5"/>
                    </a:lnTo>
                    <a:lnTo>
                      <a:pt x="29" y="35"/>
                    </a:lnTo>
                    <a:lnTo>
                      <a:pt x="29" y="35"/>
                    </a:lnTo>
                    <a:lnTo>
                      <a:pt x="28" y="35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27" y="36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39"/>
                    </a:lnTo>
                    <a:lnTo>
                      <a:pt x="26" y="39"/>
                    </a:lnTo>
                    <a:lnTo>
                      <a:pt x="26" y="39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23" y="43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21" y="47"/>
                    </a:lnTo>
                    <a:lnTo>
                      <a:pt x="21" y="47"/>
                    </a:lnTo>
                    <a:lnTo>
                      <a:pt x="21" y="48"/>
                    </a:lnTo>
                    <a:lnTo>
                      <a:pt x="22" y="48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2" y="51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2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3" y="54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2" y="55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1" y="56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21" y="59"/>
                    </a:lnTo>
                    <a:lnTo>
                      <a:pt x="21" y="59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2" y="61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2" y="63"/>
                    </a:lnTo>
                    <a:lnTo>
                      <a:pt x="21" y="63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21" y="65"/>
                    </a:lnTo>
                    <a:lnTo>
                      <a:pt x="20" y="65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9" y="66"/>
                    </a:lnTo>
                    <a:lnTo>
                      <a:pt x="19" y="67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8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5" y="67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9" y="66"/>
                    </a:lnTo>
                    <a:lnTo>
                      <a:pt x="9" y="65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5" y="62"/>
                    </a:lnTo>
                    <a:lnTo>
                      <a:pt x="5" y="62"/>
                    </a:lnTo>
                    <a:lnTo>
                      <a:pt x="5" y="61"/>
                    </a:lnTo>
                    <a:lnTo>
                      <a:pt x="5" y="61"/>
                    </a:lnTo>
                    <a:lnTo>
                      <a:pt x="5" y="61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8"/>
                    </a:lnTo>
                    <a:lnTo>
                      <a:pt x="1" y="58"/>
                    </a:lnTo>
                    <a:lnTo>
                      <a:pt x="1" y="58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5" y="8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153" name="Freeform 83">
                <a:extLst>
                  <a:ext uri="{FF2B5EF4-FFF2-40B4-BE49-F238E27FC236}">
                    <a16:creationId xmlns:a16="http://schemas.microsoft.com/office/drawing/2014/main" xmlns="" id="{F0C7638D-B2E6-4D4A-A224-2D3159637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5988" y="4537076"/>
                <a:ext cx="352425" cy="219075"/>
              </a:xfrm>
              <a:custGeom>
                <a:avLst/>
                <a:gdLst>
                  <a:gd name="T0" fmla="*/ 134 w 222"/>
                  <a:gd name="T1" fmla="*/ 3 h 138"/>
                  <a:gd name="T2" fmla="*/ 134 w 222"/>
                  <a:gd name="T3" fmla="*/ 8 h 138"/>
                  <a:gd name="T4" fmla="*/ 137 w 222"/>
                  <a:gd name="T5" fmla="*/ 18 h 138"/>
                  <a:gd name="T6" fmla="*/ 138 w 222"/>
                  <a:gd name="T7" fmla="*/ 33 h 138"/>
                  <a:gd name="T8" fmla="*/ 131 w 222"/>
                  <a:gd name="T9" fmla="*/ 45 h 138"/>
                  <a:gd name="T10" fmla="*/ 132 w 222"/>
                  <a:gd name="T11" fmla="*/ 53 h 138"/>
                  <a:gd name="T12" fmla="*/ 132 w 222"/>
                  <a:gd name="T13" fmla="*/ 60 h 138"/>
                  <a:gd name="T14" fmla="*/ 145 w 222"/>
                  <a:gd name="T15" fmla="*/ 59 h 138"/>
                  <a:gd name="T16" fmla="*/ 154 w 222"/>
                  <a:gd name="T17" fmla="*/ 67 h 138"/>
                  <a:gd name="T18" fmla="*/ 168 w 222"/>
                  <a:gd name="T19" fmla="*/ 70 h 138"/>
                  <a:gd name="T20" fmla="*/ 179 w 222"/>
                  <a:gd name="T21" fmla="*/ 74 h 138"/>
                  <a:gd name="T22" fmla="*/ 185 w 222"/>
                  <a:gd name="T23" fmla="*/ 86 h 138"/>
                  <a:gd name="T24" fmla="*/ 193 w 222"/>
                  <a:gd name="T25" fmla="*/ 94 h 138"/>
                  <a:gd name="T26" fmla="*/ 203 w 222"/>
                  <a:gd name="T27" fmla="*/ 100 h 138"/>
                  <a:gd name="T28" fmla="*/ 217 w 222"/>
                  <a:gd name="T29" fmla="*/ 109 h 138"/>
                  <a:gd name="T30" fmla="*/ 220 w 222"/>
                  <a:gd name="T31" fmla="*/ 119 h 138"/>
                  <a:gd name="T32" fmla="*/ 218 w 222"/>
                  <a:gd name="T33" fmla="*/ 130 h 138"/>
                  <a:gd name="T34" fmla="*/ 217 w 222"/>
                  <a:gd name="T35" fmla="*/ 136 h 138"/>
                  <a:gd name="T36" fmla="*/ 207 w 222"/>
                  <a:gd name="T37" fmla="*/ 137 h 138"/>
                  <a:gd name="T38" fmla="*/ 201 w 222"/>
                  <a:gd name="T39" fmla="*/ 136 h 138"/>
                  <a:gd name="T40" fmla="*/ 193 w 222"/>
                  <a:gd name="T41" fmla="*/ 136 h 138"/>
                  <a:gd name="T42" fmla="*/ 186 w 222"/>
                  <a:gd name="T43" fmla="*/ 134 h 138"/>
                  <a:gd name="T44" fmla="*/ 177 w 222"/>
                  <a:gd name="T45" fmla="*/ 130 h 138"/>
                  <a:gd name="T46" fmla="*/ 170 w 222"/>
                  <a:gd name="T47" fmla="*/ 123 h 138"/>
                  <a:gd name="T48" fmla="*/ 167 w 222"/>
                  <a:gd name="T49" fmla="*/ 115 h 138"/>
                  <a:gd name="T50" fmla="*/ 159 w 222"/>
                  <a:gd name="T51" fmla="*/ 115 h 138"/>
                  <a:gd name="T52" fmla="*/ 153 w 222"/>
                  <a:gd name="T53" fmla="*/ 123 h 138"/>
                  <a:gd name="T54" fmla="*/ 146 w 222"/>
                  <a:gd name="T55" fmla="*/ 130 h 138"/>
                  <a:gd name="T56" fmla="*/ 138 w 222"/>
                  <a:gd name="T57" fmla="*/ 132 h 138"/>
                  <a:gd name="T58" fmla="*/ 133 w 222"/>
                  <a:gd name="T59" fmla="*/ 134 h 138"/>
                  <a:gd name="T60" fmla="*/ 127 w 222"/>
                  <a:gd name="T61" fmla="*/ 134 h 138"/>
                  <a:gd name="T62" fmla="*/ 121 w 222"/>
                  <a:gd name="T63" fmla="*/ 138 h 138"/>
                  <a:gd name="T64" fmla="*/ 113 w 222"/>
                  <a:gd name="T65" fmla="*/ 134 h 138"/>
                  <a:gd name="T66" fmla="*/ 104 w 222"/>
                  <a:gd name="T67" fmla="*/ 132 h 138"/>
                  <a:gd name="T68" fmla="*/ 93 w 222"/>
                  <a:gd name="T69" fmla="*/ 132 h 138"/>
                  <a:gd name="T70" fmla="*/ 84 w 222"/>
                  <a:gd name="T71" fmla="*/ 129 h 138"/>
                  <a:gd name="T72" fmla="*/ 76 w 222"/>
                  <a:gd name="T73" fmla="*/ 131 h 138"/>
                  <a:gd name="T74" fmla="*/ 70 w 222"/>
                  <a:gd name="T75" fmla="*/ 131 h 138"/>
                  <a:gd name="T76" fmla="*/ 63 w 222"/>
                  <a:gd name="T77" fmla="*/ 128 h 138"/>
                  <a:gd name="T78" fmla="*/ 54 w 222"/>
                  <a:gd name="T79" fmla="*/ 127 h 138"/>
                  <a:gd name="T80" fmla="*/ 43 w 222"/>
                  <a:gd name="T81" fmla="*/ 122 h 138"/>
                  <a:gd name="T82" fmla="*/ 37 w 222"/>
                  <a:gd name="T83" fmla="*/ 118 h 138"/>
                  <a:gd name="T84" fmla="*/ 28 w 222"/>
                  <a:gd name="T85" fmla="*/ 121 h 138"/>
                  <a:gd name="T86" fmla="*/ 17 w 222"/>
                  <a:gd name="T87" fmla="*/ 120 h 138"/>
                  <a:gd name="T88" fmla="*/ 5 w 222"/>
                  <a:gd name="T89" fmla="*/ 116 h 138"/>
                  <a:gd name="T90" fmla="*/ 5 w 222"/>
                  <a:gd name="T91" fmla="*/ 104 h 138"/>
                  <a:gd name="T92" fmla="*/ 8 w 222"/>
                  <a:gd name="T93" fmla="*/ 87 h 138"/>
                  <a:gd name="T94" fmla="*/ 7 w 222"/>
                  <a:gd name="T95" fmla="*/ 70 h 138"/>
                  <a:gd name="T96" fmla="*/ 8 w 222"/>
                  <a:gd name="T97" fmla="*/ 50 h 138"/>
                  <a:gd name="T98" fmla="*/ 20 w 222"/>
                  <a:gd name="T99" fmla="*/ 32 h 138"/>
                  <a:gd name="T100" fmla="*/ 34 w 222"/>
                  <a:gd name="T101" fmla="*/ 31 h 138"/>
                  <a:gd name="T102" fmla="*/ 48 w 222"/>
                  <a:gd name="T103" fmla="*/ 29 h 138"/>
                  <a:gd name="T104" fmla="*/ 59 w 222"/>
                  <a:gd name="T105" fmla="*/ 28 h 138"/>
                  <a:gd name="T106" fmla="*/ 72 w 222"/>
                  <a:gd name="T107" fmla="*/ 26 h 138"/>
                  <a:gd name="T108" fmla="*/ 76 w 222"/>
                  <a:gd name="T109" fmla="*/ 36 h 138"/>
                  <a:gd name="T110" fmla="*/ 81 w 222"/>
                  <a:gd name="T111" fmla="*/ 47 h 138"/>
                  <a:gd name="T112" fmla="*/ 92 w 222"/>
                  <a:gd name="T113" fmla="*/ 51 h 138"/>
                  <a:gd name="T114" fmla="*/ 102 w 222"/>
                  <a:gd name="T115" fmla="*/ 54 h 138"/>
                  <a:gd name="T116" fmla="*/ 108 w 222"/>
                  <a:gd name="T117" fmla="*/ 46 h 138"/>
                  <a:gd name="T118" fmla="*/ 118 w 222"/>
                  <a:gd name="T119" fmla="*/ 40 h 138"/>
                  <a:gd name="T120" fmla="*/ 126 w 222"/>
                  <a:gd name="T121" fmla="*/ 34 h 138"/>
                  <a:gd name="T122" fmla="*/ 125 w 222"/>
                  <a:gd name="T123" fmla="*/ 23 h 138"/>
                  <a:gd name="T124" fmla="*/ 121 w 222"/>
                  <a:gd name="T125" fmla="*/ 1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2" h="138">
                    <a:moveTo>
                      <a:pt x="124" y="0"/>
                    </a:moveTo>
                    <a:lnTo>
                      <a:pt x="124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6" y="1"/>
                    </a:lnTo>
                    <a:lnTo>
                      <a:pt x="126" y="2"/>
                    </a:lnTo>
                    <a:lnTo>
                      <a:pt x="126" y="2"/>
                    </a:lnTo>
                    <a:lnTo>
                      <a:pt x="126" y="3"/>
                    </a:lnTo>
                    <a:lnTo>
                      <a:pt x="127" y="3"/>
                    </a:lnTo>
                    <a:lnTo>
                      <a:pt x="127" y="3"/>
                    </a:lnTo>
                    <a:lnTo>
                      <a:pt x="127" y="3"/>
                    </a:lnTo>
                    <a:lnTo>
                      <a:pt x="128" y="3"/>
                    </a:lnTo>
                    <a:lnTo>
                      <a:pt x="128" y="3"/>
                    </a:lnTo>
                    <a:lnTo>
                      <a:pt x="128" y="4"/>
                    </a:lnTo>
                    <a:lnTo>
                      <a:pt x="129" y="4"/>
                    </a:lnTo>
                    <a:lnTo>
                      <a:pt x="129" y="4"/>
                    </a:lnTo>
                    <a:lnTo>
                      <a:pt x="129" y="3"/>
                    </a:lnTo>
                    <a:lnTo>
                      <a:pt x="130" y="3"/>
                    </a:lnTo>
                    <a:lnTo>
                      <a:pt x="130" y="3"/>
                    </a:lnTo>
                    <a:lnTo>
                      <a:pt x="130" y="3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1" y="1"/>
                    </a:lnTo>
                    <a:lnTo>
                      <a:pt x="131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2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3" y="1"/>
                    </a:lnTo>
                    <a:lnTo>
                      <a:pt x="133" y="1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3" y="3"/>
                    </a:lnTo>
                    <a:lnTo>
                      <a:pt x="134" y="3"/>
                    </a:lnTo>
                    <a:lnTo>
                      <a:pt x="134" y="3"/>
                    </a:lnTo>
                    <a:lnTo>
                      <a:pt x="135" y="3"/>
                    </a:lnTo>
                    <a:lnTo>
                      <a:pt x="135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36" y="2"/>
                    </a:lnTo>
                    <a:lnTo>
                      <a:pt x="137" y="2"/>
                    </a:lnTo>
                    <a:lnTo>
                      <a:pt x="137" y="2"/>
                    </a:lnTo>
                    <a:lnTo>
                      <a:pt x="138" y="2"/>
                    </a:lnTo>
                    <a:lnTo>
                      <a:pt x="138" y="2"/>
                    </a:lnTo>
                    <a:lnTo>
                      <a:pt x="138" y="2"/>
                    </a:lnTo>
                    <a:lnTo>
                      <a:pt x="139" y="2"/>
                    </a:lnTo>
                    <a:lnTo>
                      <a:pt x="139" y="3"/>
                    </a:lnTo>
                    <a:lnTo>
                      <a:pt x="139" y="3"/>
                    </a:lnTo>
                    <a:lnTo>
                      <a:pt x="139" y="3"/>
                    </a:lnTo>
                    <a:lnTo>
                      <a:pt x="140" y="3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9" y="4"/>
                    </a:lnTo>
                    <a:lnTo>
                      <a:pt x="139" y="4"/>
                    </a:lnTo>
                    <a:lnTo>
                      <a:pt x="139" y="4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6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6" y="6"/>
                    </a:lnTo>
                    <a:lnTo>
                      <a:pt x="136" y="6"/>
                    </a:lnTo>
                    <a:lnTo>
                      <a:pt x="135" y="6"/>
                    </a:lnTo>
                    <a:lnTo>
                      <a:pt x="135" y="5"/>
                    </a:lnTo>
                    <a:lnTo>
                      <a:pt x="135" y="5"/>
                    </a:lnTo>
                    <a:lnTo>
                      <a:pt x="134" y="5"/>
                    </a:lnTo>
                    <a:lnTo>
                      <a:pt x="134" y="6"/>
                    </a:lnTo>
                    <a:lnTo>
                      <a:pt x="134" y="6"/>
                    </a:lnTo>
                    <a:lnTo>
                      <a:pt x="134" y="6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9"/>
                    </a:lnTo>
                    <a:lnTo>
                      <a:pt x="134" y="9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5" y="11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6" y="12"/>
                    </a:lnTo>
                    <a:lnTo>
                      <a:pt x="136" y="12"/>
                    </a:lnTo>
                    <a:lnTo>
                      <a:pt x="136" y="13"/>
                    </a:lnTo>
                    <a:lnTo>
                      <a:pt x="137" y="13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38" y="13"/>
                    </a:lnTo>
                    <a:lnTo>
                      <a:pt x="138" y="13"/>
                    </a:lnTo>
                    <a:lnTo>
                      <a:pt x="138" y="14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9" y="15"/>
                    </a:lnTo>
                    <a:lnTo>
                      <a:pt x="139" y="15"/>
                    </a:lnTo>
                    <a:lnTo>
                      <a:pt x="139" y="15"/>
                    </a:lnTo>
                    <a:lnTo>
                      <a:pt x="139" y="16"/>
                    </a:lnTo>
                    <a:lnTo>
                      <a:pt x="139" y="16"/>
                    </a:lnTo>
                    <a:lnTo>
                      <a:pt x="139" y="16"/>
                    </a:lnTo>
                    <a:lnTo>
                      <a:pt x="138" y="16"/>
                    </a:lnTo>
                    <a:lnTo>
                      <a:pt x="138" y="17"/>
                    </a:lnTo>
                    <a:lnTo>
                      <a:pt x="138" y="17"/>
                    </a:lnTo>
                    <a:lnTo>
                      <a:pt x="137" y="17"/>
                    </a:lnTo>
                    <a:lnTo>
                      <a:pt x="137" y="17"/>
                    </a:lnTo>
                    <a:lnTo>
                      <a:pt x="137" y="17"/>
                    </a:lnTo>
                    <a:lnTo>
                      <a:pt x="137" y="18"/>
                    </a:lnTo>
                    <a:lnTo>
                      <a:pt x="136" y="18"/>
                    </a:lnTo>
                    <a:lnTo>
                      <a:pt x="136" y="18"/>
                    </a:lnTo>
                    <a:lnTo>
                      <a:pt x="137" y="18"/>
                    </a:lnTo>
                    <a:lnTo>
                      <a:pt x="137" y="18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8" y="20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39" y="21"/>
                    </a:lnTo>
                    <a:lnTo>
                      <a:pt x="139" y="21"/>
                    </a:lnTo>
                    <a:lnTo>
                      <a:pt x="139" y="21"/>
                    </a:lnTo>
                    <a:lnTo>
                      <a:pt x="140" y="21"/>
                    </a:lnTo>
                    <a:lnTo>
                      <a:pt x="140" y="22"/>
                    </a:lnTo>
                    <a:lnTo>
                      <a:pt x="140" y="22"/>
                    </a:lnTo>
                    <a:lnTo>
                      <a:pt x="140" y="23"/>
                    </a:lnTo>
                    <a:lnTo>
                      <a:pt x="139" y="23"/>
                    </a:lnTo>
                    <a:lnTo>
                      <a:pt x="139" y="23"/>
                    </a:lnTo>
                    <a:lnTo>
                      <a:pt x="139" y="24"/>
                    </a:lnTo>
                    <a:lnTo>
                      <a:pt x="139" y="24"/>
                    </a:lnTo>
                    <a:lnTo>
                      <a:pt x="139" y="24"/>
                    </a:lnTo>
                    <a:lnTo>
                      <a:pt x="139" y="25"/>
                    </a:lnTo>
                    <a:lnTo>
                      <a:pt x="139" y="25"/>
                    </a:lnTo>
                    <a:lnTo>
                      <a:pt x="139" y="26"/>
                    </a:lnTo>
                    <a:lnTo>
                      <a:pt x="139" y="26"/>
                    </a:lnTo>
                    <a:lnTo>
                      <a:pt x="139" y="27"/>
                    </a:lnTo>
                    <a:lnTo>
                      <a:pt x="139" y="27"/>
                    </a:lnTo>
                    <a:lnTo>
                      <a:pt x="139" y="27"/>
                    </a:lnTo>
                    <a:lnTo>
                      <a:pt x="139" y="28"/>
                    </a:lnTo>
                    <a:lnTo>
                      <a:pt x="139" y="28"/>
                    </a:lnTo>
                    <a:lnTo>
                      <a:pt x="138" y="28"/>
                    </a:lnTo>
                    <a:lnTo>
                      <a:pt x="138" y="29"/>
                    </a:lnTo>
                    <a:lnTo>
                      <a:pt x="138" y="29"/>
                    </a:lnTo>
                    <a:lnTo>
                      <a:pt x="138" y="29"/>
                    </a:lnTo>
                    <a:lnTo>
                      <a:pt x="138" y="29"/>
                    </a:lnTo>
                    <a:lnTo>
                      <a:pt x="138" y="30"/>
                    </a:lnTo>
                    <a:lnTo>
                      <a:pt x="138" y="30"/>
                    </a:lnTo>
                    <a:lnTo>
                      <a:pt x="138" y="31"/>
                    </a:lnTo>
                    <a:lnTo>
                      <a:pt x="138" y="31"/>
                    </a:lnTo>
                    <a:lnTo>
                      <a:pt x="138" y="32"/>
                    </a:lnTo>
                    <a:lnTo>
                      <a:pt x="138" y="32"/>
                    </a:lnTo>
                    <a:lnTo>
                      <a:pt x="138" y="33"/>
                    </a:lnTo>
                    <a:lnTo>
                      <a:pt x="138" y="33"/>
                    </a:lnTo>
                    <a:lnTo>
                      <a:pt x="138" y="33"/>
                    </a:lnTo>
                    <a:lnTo>
                      <a:pt x="137" y="33"/>
                    </a:lnTo>
                    <a:lnTo>
                      <a:pt x="138" y="33"/>
                    </a:lnTo>
                    <a:lnTo>
                      <a:pt x="138" y="34"/>
                    </a:lnTo>
                    <a:lnTo>
                      <a:pt x="138" y="34"/>
                    </a:lnTo>
                    <a:lnTo>
                      <a:pt x="138" y="34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39" y="35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38" y="37"/>
                    </a:lnTo>
                    <a:lnTo>
                      <a:pt x="138" y="37"/>
                    </a:lnTo>
                    <a:lnTo>
                      <a:pt x="137" y="38"/>
                    </a:lnTo>
                    <a:lnTo>
                      <a:pt x="137" y="38"/>
                    </a:lnTo>
                    <a:lnTo>
                      <a:pt x="137" y="38"/>
                    </a:lnTo>
                    <a:lnTo>
                      <a:pt x="137" y="39"/>
                    </a:lnTo>
                    <a:lnTo>
                      <a:pt x="137" y="39"/>
                    </a:lnTo>
                    <a:lnTo>
                      <a:pt x="137" y="40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5" y="41"/>
                    </a:lnTo>
                    <a:lnTo>
                      <a:pt x="135" y="41"/>
                    </a:lnTo>
                    <a:lnTo>
                      <a:pt x="134" y="42"/>
                    </a:lnTo>
                    <a:lnTo>
                      <a:pt x="134" y="42"/>
                    </a:lnTo>
                    <a:lnTo>
                      <a:pt x="134" y="42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33" y="44"/>
                    </a:lnTo>
                    <a:lnTo>
                      <a:pt x="132" y="44"/>
                    </a:lnTo>
                    <a:lnTo>
                      <a:pt x="132" y="44"/>
                    </a:lnTo>
                    <a:lnTo>
                      <a:pt x="132" y="44"/>
                    </a:lnTo>
                    <a:lnTo>
                      <a:pt x="132" y="45"/>
                    </a:lnTo>
                    <a:lnTo>
                      <a:pt x="132" y="45"/>
                    </a:lnTo>
                    <a:lnTo>
                      <a:pt x="131" y="45"/>
                    </a:lnTo>
                    <a:lnTo>
                      <a:pt x="131" y="46"/>
                    </a:lnTo>
                    <a:lnTo>
                      <a:pt x="131" y="46"/>
                    </a:lnTo>
                    <a:lnTo>
                      <a:pt x="131" y="47"/>
                    </a:lnTo>
                    <a:lnTo>
                      <a:pt x="131" y="47"/>
                    </a:lnTo>
                    <a:lnTo>
                      <a:pt x="132" y="47"/>
                    </a:lnTo>
                    <a:lnTo>
                      <a:pt x="132" y="46"/>
                    </a:lnTo>
                    <a:lnTo>
                      <a:pt x="132" y="46"/>
                    </a:lnTo>
                    <a:lnTo>
                      <a:pt x="132" y="46"/>
                    </a:lnTo>
                    <a:lnTo>
                      <a:pt x="132" y="46"/>
                    </a:lnTo>
                    <a:lnTo>
                      <a:pt x="133" y="46"/>
                    </a:lnTo>
                    <a:lnTo>
                      <a:pt x="133" y="45"/>
                    </a:lnTo>
                    <a:lnTo>
                      <a:pt x="133" y="45"/>
                    </a:lnTo>
                    <a:lnTo>
                      <a:pt x="133" y="45"/>
                    </a:lnTo>
                    <a:lnTo>
                      <a:pt x="134" y="44"/>
                    </a:lnTo>
                    <a:lnTo>
                      <a:pt x="134" y="44"/>
                    </a:lnTo>
                    <a:lnTo>
                      <a:pt x="135" y="44"/>
                    </a:lnTo>
                    <a:lnTo>
                      <a:pt x="135" y="45"/>
                    </a:lnTo>
                    <a:lnTo>
                      <a:pt x="135" y="45"/>
                    </a:lnTo>
                    <a:lnTo>
                      <a:pt x="135" y="45"/>
                    </a:lnTo>
                    <a:lnTo>
                      <a:pt x="135" y="46"/>
                    </a:lnTo>
                    <a:lnTo>
                      <a:pt x="135" y="46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4" y="47"/>
                    </a:lnTo>
                    <a:lnTo>
                      <a:pt x="133" y="47"/>
                    </a:lnTo>
                    <a:lnTo>
                      <a:pt x="133" y="48"/>
                    </a:lnTo>
                    <a:lnTo>
                      <a:pt x="133" y="48"/>
                    </a:lnTo>
                    <a:lnTo>
                      <a:pt x="133" y="48"/>
                    </a:lnTo>
                    <a:lnTo>
                      <a:pt x="132" y="49"/>
                    </a:lnTo>
                    <a:lnTo>
                      <a:pt x="132" y="49"/>
                    </a:lnTo>
                    <a:lnTo>
                      <a:pt x="132" y="50"/>
                    </a:lnTo>
                    <a:lnTo>
                      <a:pt x="132" y="50"/>
                    </a:lnTo>
                    <a:lnTo>
                      <a:pt x="132" y="51"/>
                    </a:lnTo>
                    <a:lnTo>
                      <a:pt x="132" y="51"/>
                    </a:lnTo>
                    <a:lnTo>
                      <a:pt x="132" y="51"/>
                    </a:lnTo>
                    <a:lnTo>
                      <a:pt x="132" y="52"/>
                    </a:lnTo>
                    <a:lnTo>
                      <a:pt x="132" y="52"/>
                    </a:lnTo>
                    <a:lnTo>
                      <a:pt x="132" y="52"/>
                    </a:lnTo>
                    <a:lnTo>
                      <a:pt x="132" y="53"/>
                    </a:lnTo>
                    <a:lnTo>
                      <a:pt x="132" y="53"/>
                    </a:lnTo>
                    <a:lnTo>
                      <a:pt x="132" y="53"/>
                    </a:lnTo>
                    <a:lnTo>
                      <a:pt x="131" y="53"/>
                    </a:lnTo>
                    <a:lnTo>
                      <a:pt x="131" y="54"/>
                    </a:lnTo>
                    <a:lnTo>
                      <a:pt x="131" y="54"/>
                    </a:lnTo>
                    <a:lnTo>
                      <a:pt x="131" y="54"/>
                    </a:lnTo>
                    <a:lnTo>
                      <a:pt x="131" y="54"/>
                    </a:lnTo>
                    <a:lnTo>
                      <a:pt x="131" y="55"/>
                    </a:lnTo>
                    <a:lnTo>
                      <a:pt x="131" y="55"/>
                    </a:lnTo>
                    <a:lnTo>
                      <a:pt x="130" y="55"/>
                    </a:lnTo>
                    <a:lnTo>
                      <a:pt x="130" y="55"/>
                    </a:lnTo>
                    <a:lnTo>
                      <a:pt x="130" y="54"/>
                    </a:lnTo>
                    <a:lnTo>
                      <a:pt x="129" y="54"/>
                    </a:lnTo>
                    <a:lnTo>
                      <a:pt x="129" y="55"/>
                    </a:lnTo>
                    <a:lnTo>
                      <a:pt x="129" y="55"/>
                    </a:lnTo>
                    <a:lnTo>
                      <a:pt x="128" y="55"/>
                    </a:lnTo>
                    <a:lnTo>
                      <a:pt x="128" y="55"/>
                    </a:lnTo>
                    <a:lnTo>
                      <a:pt x="127" y="55"/>
                    </a:lnTo>
                    <a:lnTo>
                      <a:pt x="127" y="55"/>
                    </a:lnTo>
                    <a:lnTo>
                      <a:pt x="128" y="55"/>
                    </a:lnTo>
                    <a:lnTo>
                      <a:pt x="128" y="56"/>
                    </a:lnTo>
                    <a:lnTo>
                      <a:pt x="128" y="56"/>
                    </a:lnTo>
                    <a:lnTo>
                      <a:pt x="128" y="56"/>
                    </a:lnTo>
                    <a:lnTo>
                      <a:pt x="129" y="56"/>
                    </a:lnTo>
                    <a:lnTo>
                      <a:pt x="129" y="57"/>
                    </a:lnTo>
                    <a:lnTo>
                      <a:pt x="129" y="57"/>
                    </a:lnTo>
                    <a:lnTo>
                      <a:pt x="129" y="57"/>
                    </a:lnTo>
                    <a:lnTo>
                      <a:pt x="129" y="58"/>
                    </a:lnTo>
                    <a:lnTo>
                      <a:pt x="129" y="58"/>
                    </a:lnTo>
                    <a:lnTo>
                      <a:pt x="129" y="59"/>
                    </a:lnTo>
                    <a:lnTo>
                      <a:pt x="129" y="59"/>
                    </a:lnTo>
                    <a:lnTo>
                      <a:pt x="129" y="60"/>
                    </a:lnTo>
                    <a:lnTo>
                      <a:pt x="130" y="59"/>
                    </a:lnTo>
                    <a:lnTo>
                      <a:pt x="130" y="59"/>
                    </a:lnTo>
                    <a:lnTo>
                      <a:pt x="131" y="59"/>
                    </a:lnTo>
                    <a:lnTo>
                      <a:pt x="131" y="59"/>
                    </a:lnTo>
                    <a:lnTo>
                      <a:pt x="131" y="59"/>
                    </a:lnTo>
                    <a:lnTo>
                      <a:pt x="131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3" y="60"/>
                    </a:lnTo>
                    <a:lnTo>
                      <a:pt x="133" y="60"/>
                    </a:lnTo>
                    <a:lnTo>
                      <a:pt x="133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5" y="60"/>
                    </a:lnTo>
                    <a:lnTo>
                      <a:pt x="135" y="61"/>
                    </a:lnTo>
                    <a:lnTo>
                      <a:pt x="135" y="61"/>
                    </a:lnTo>
                    <a:lnTo>
                      <a:pt x="135" y="61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7" y="62"/>
                    </a:lnTo>
                    <a:lnTo>
                      <a:pt x="137" y="63"/>
                    </a:lnTo>
                    <a:lnTo>
                      <a:pt x="137" y="63"/>
                    </a:lnTo>
                    <a:lnTo>
                      <a:pt x="138" y="63"/>
                    </a:lnTo>
                    <a:lnTo>
                      <a:pt x="138" y="63"/>
                    </a:lnTo>
                    <a:lnTo>
                      <a:pt x="138" y="63"/>
                    </a:lnTo>
                    <a:lnTo>
                      <a:pt x="139" y="63"/>
                    </a:lnTo>
                    <a:lnTo>
                      <a:pt x="139" y="63"/>
                    </a:lnTo>
                    <a:lnTo>
                      <a:pt x="140" y="63"/>
                    </a:lnTo>
                    <a:lnTo>
                      <a:pt x="140" y="63"/>
                    </a:lnTo>
                    <a:lnTo>
                      <a:pt x="140" y="62"/>
                    </a:lnTo>
                    <a:lnTo>
                      <a:pt x="141" y="62"/>
                    </a:lnTo>
                    <a:lnTo>
                      <a:pt x="141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43" y="61"/>
                    </a:lnTo>
                    <a:lnTo>
                      <a:pt x="143" y="60"/>
                    </a:lnTo>
                    <a:lnTo>
                      <a:pt x="143" y="60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59"/>
                    </a:lnTo>
                    <a:lnTo>
                      <a:pt x="145" y="59"/>
                    </a:lnTo>
                    <a:lnTo>
                      <a:pt x="145" y="59"/>
                    </a:lnTo>
                    <a:lnTo>
                      <a:pt x="145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7" y="60"/>
                    </a:lnTo>
                    <a:lnTo>
                      <a:pt x="147" y="60"/>
                    </a:lnTo>
                    <a:lnTo>
                      <a:pt x="148" y="59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9" y="60"/>
                    </a:lnTo>
                    <a:lnTo>
                      <a:pt x="149" y="60"/>
                    </a:lnTo>
                    <a:lnTo>
                      <a:pt x="149" y="60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1" y="60"/>
                    </a:lnTo>
                    <a:lnTo>
                      <a:pt x="151" y="60"/>
                    </a:lnTo>
                    <a:lnTo>
                      <a:pt x="152" y="60"/>
                    </a:lnTo>
                    <a:lnTo>
                      <a:pt x="152" y="60"/>
                    </a:lnTo>
                    <a:lnTo>
                      <a:pt x="152" y="60"/>
                    </a:lnTo>
                    <a:lnTo>
                      <a:pt x="152" y="60"/>
                    </a:lnTo>
                    <a:lnTo>
                      <a:pt x="153" y="60"/>
                    </a:lnTo>
                    <a:lnTo>
                      <a:pt x="153" y="61"/>
                    </a:lnTo>
                    <a:lnTo>
                      <a:pt x="153" y="61"/>
                    </a:lnTo>
                    <a:lnTo>
                      <a:pt x="153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2"/>
                    </a:lnTo>
                    <a:lnTo>
                      <a:pt x="154" y="62"/>
                    </a:lnTo>
                    <a:lnTo>
                      <a:pt x="154" y="63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4" y="63"/>
                    </a:lnTo>
                    <a:lnTo>
                      <a:pt x="154" y="64"/>
                    </a:lnTo>
                    <a:lnTo>
                      <a:pt x="154" y="64"/>
                    </a:lnTo>
                    <a:lnTo>
                      <a:pt x="154" y="64"/>
                    </a:lnTo>
                    <a:lnTo>
                      <a:pt x="154" y="65"/>
                    </a:lnTo>
                    <a:lnTo>
                      <a:pt x="154" y="65"/>
                    </a:lnTo>
                    <a:lnTo>
                      <a:pt x="154" y="66"/>
                    </a:lnTo>
                    <a:lnTo>
                      <a:pt x="154" y="66"/>
                    </a:lnTo>
                    <a:lnTo>
                      <a:pt x="154" y="67"/>
                    </a:lnTo>
                    <a:lnTo>
                      <a:pt x="155" y="67"/>
                    </a:lnTo>
                    <a:lnTo>
                      <a:pt x="155" y="67"/>
                    </a:lnTo>
                    <a:lnTo>
                      <a:pt x="156" y="67"/>
                    </a:lnTo>
                    <a:lnTo>
                      <a:pt x="156" y="67"/>
                    </a:lnTo>
                    <a:lnTo>
                      <a:pt x="157" y="68"/>
                    </a:lnTo>
                    <a:lnTo>
                      <a:pt x="157" y="68"/>
                    </a:lnTo>
                    <a:lnTo>
                      <a:pt x="157" y="68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60" y="68"/>
                    </a:lnTo>
                    <a:lnTo>
                      <a:pt x="160" y="68"/>
                    </a:lnTo>
                    <a:lnTo>
                      <a:pt x="160" y="69"/>
                    </a:lnTo>
                    <a:lnTo>
                      <a:pt x="161" y="69"/>
                    </a:lnTo>
                    <a:lnTo>
                      <a:pt x="161" y="69"/>
                    </a:lnTo>
                    <a:lnTo>
                      <a:pt x="162" y="68"/>
                    </a:lnTo>
                    <a:lnTo>
                      <a:pt x="162" y="68"/>
                    </a:lnTo>
                    <a:lnTo>
                      <a:pt x="162" y="68"/>
                    </a:lnTo>
                    <a:lnTo>
                      <a:pt x="162" y="69"/>
                    </a:lnTo>
                    <a:lnTo>
                      <a:pt x="162" y="69"/>
                    </a:lnTo>
                    <a:lnTo>
                      <a:pt x="162" y="70"/>
                    </a:lnTo>
                    <a:lnTo>
                      <a:pt x="163" y="70"/>
                    </a:lnTo>
                    <a:lnTo>
                      <a:pt x="163" y="70"/>
                    </a:lnTo>
                    <a:lnTo>
                      <a:pt x="164" y="70"/>
                    </a:lnTo>
                    <a:lnTo>
                      <a:pt x="164" y="69"/>
                    </a:lnTo>
                    <a:lnTo>
                      <a:pt x="165" y="69"/>
                    </a:lnTo>
                    <a:lnTo>
                      <a:pt x="165" y="69"/>
                    </a:lnTo>
                    <a:lnTo>
                      <a:pt x="165" y="69"/>
                    </a:lnTo>
                    <a:lnTo>
                      <a:pt x="166" y="69"/>
                    </a:lnTo>
                    <a:lnTo>
                      <a:pt x="166" y="69"/>
                    </a:lnTo>
                    <a:lnTo>
                      <a:pt x="166" y="70"/>
                    </a:lnTo>
                    <a:lnTo>
                      <a:pt x="167" y="70"/>
                    </a:lnTo>
                    <a:lnTo>
                      <a:pt x="167" y="70"/>
                    </a:lnTo>
                    <a:lnTo>
                      <a:pt x="167" y="70"/>
                    </a:lnTo>
                    <a:lnTo>
                      <a:pt x="168" y="71"/>
                    </a:lnTo>
                    <a:lnTo>
                      <a:pt x="168" y="71"/>
                    </a:lnTo>
                    <a:lnTo>
                      <a:pt x="168" y="71"/>
                    </a:lnTo>
                    <a:lnTo>
                      <a:pt x="168" y="70"/>
                    </a:lnTo>
                    <a:lnTo>
                      <a:pt x="169" y="70"/>
                    </a:lnTo>
                    <a:lnTo>
                      <a:pt x="169" y="70"/>
                    </a:lnTo>
                    <a:lnTo>
                      <a:pt x="169" y="70"/>
                    </a:lnTo>
                    <a:lnTo>
                      <a:pt x="170" y="69"/>
                    </a:lnTo>
                    <a:lnTo>
                      <a:pt x="170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1" y="68"/>
                    </a:lnTo>
                    <a:lnTo>
                      <a:pt x="171" y="68"/>
                    </a:lnTo>
                    <a:lnTo>
                      <a:pt x="171" y="68"/>
                    </a:lnTo>
                    <a:lnTo>
                      <a:pt x="172" y="68"/>
                    </a:lnTo>
                    <a:lnTo>
                      <a:pt x="172" y="69"/>
                    </a:lnTo>
                    <a:lnTo>
                      <a:pt x="172" y="69"/>
                    </a:lnTo>
                    <a:lnTo>
                      <a:pt x="172" y="69"/>
                    </a:lnTo>
                    <a:lnTo>
                      <a:pt x="173" y="69"/>
                    </a:lnTo>
                    <a:lnTo>
                      <a:pt x="173" y="70"/>
                    </a:lnTo>
                    <a:lnTo>
                      <a:pt x="173" y="70"/>
                    </a:lnTo>
                    <a:lnTo>
                      <a:pt x="174" y="70"/>
                    </a:lnTo>
                    <a:lnTo>
                      <a:pt x="174" y="70"/>
                    </a:lnTo>
                    <a:lnTo>
                      <a:pt x="174" y="70"/>
                    </a:lnTo>
                    <a:lnTo>
                      <a:pt x="174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5" y="71"/>
                    </a:lnTo>
                    <a:lnTo>
                      <a:pt x="176" y="72"/>
                    </a:lnTo>
                    <a:lnTo>
                      <a:pt x="176" y="72"/>
                    </a:lnTo>
                    <a:lnTo>
                      <a:pt x="176" y="72"/>
                    </a:lnTo>
                    <a:lnTo>
                      <a:pt x="177" y="72"/>
                    </a:lnTo>
                    <a:lnTo>
                      <a:pt x="177" y="72"/>
                    </a:lnTo>
                    <a:lnTo>
                      <a:pt x="178" y="72"/>
                    </a:lnTo>
                    <a:lnTo>
                      <a:pt x="178" y="72"/>
                    </a:lnTo>
                    <a:lnTo>
                      <a:pt x="179" y="71"/>
                    </a:lnTo>
                    <a:lnTo>
                      <a:pt x="179" y="71"/>
                    </a:lnTo>
                    <a:lnTo>
                      <a:pt x="179" y="72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0" y="73"/>
                    </a:lnTo>
                    <a:lnTo>
                      <a:pt x="179" y="73"/>
                    </a:lnTo>
                    <a:lnTo>
                      <a:pt x="179" y="74"/>
                    </a:lnTo>
                    <a:lnTo>
                      <a:pt x="179" y="74"/>
                    </a:lnTo>
                    <a:lnTo>
                      <a:pt x="179" y="74"/>
                    </a:lnTo>
                    <a:lnTo>
                      <a:pt x="179" y="74"/>
                    </a:lnTo>
                    <a:lnTo>
                      <a:pt x="179" y="75"/>
                    </a:lnTo>
                    <a:lnTo>
                      <a:pt x="180" y="75"/>
                    </a:lnTo>
                    <a:lnTo>
                      <a:pt x="180" y="75"/>
                    </a:lnTo>
                    <a:lnTo>
                      <a:pt x="180" y="76"/>
                    </a:lnTo>
                    <a:lnTo>
                      <a:pt x="180" y="76"/>
                    </a:lnTo>
                    <a:lnTo>
                      <a:pt x="180" y="76"/>
                    </a:lnTo>
                    <a:lnTo>
                      <a:pt x="180" y="77"/>
                    </a:lnTo>
                    <a:lnTo>
                      <a:pt x="180" y="77"/>
                    </a:lnTo>
                    <a:lnTo>
                      <a:pt x="180" y="78"/>
                    </a:lnTo>
                    <a:lnTo>
                      <a:pt x="181" y="78"/>
                    </a:lnTo>
                    <a:lnTo>
                      <a:pt x="181" y="78"/>
                    </a:lnTo>
                    <a:lnTo>
                      <a:pt x="181" y="79"/>
                    </a:lnTo>
                    <a:lnTo>
                      <a:pt x="181" y="79"/>
                    </a:lnTo>
                    <a:lnTo>
                      <a:pt x="181" y="79"/>
                    </a:lnTo>
                    <a:lnTo>
                      <a:pt x="181" y="80"/>
                    </a:lnTo>
                    <a:lnTo>
                      <a:pt x="181" y="80"/>
                    </a:lnTo>
                    <a:lnTo>
                      <a:pt x="181" y="80"/>
                    </a:lnTo>
                    <a:lnTo>
                      <a:pt x="181" y="81"/>
                    </a:lnTo>
                    <a:lnTo>
                      <a:pt x="181" y="81"/>
                    </a:lnTo>
                    <a:lnTo>
                      <a:pt x="181" y="82"/>
                    </a:lnTo>
                    <a:lnTo>
                      <a:pt x="181" y="82"/>
                    </a:lnTo>
                    <a:lnTo>
                      <a:pt x="181" y="82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82" y="83"/>
                    </a:lnTo>
                    <a:lnTo>
                      <a:pt x="182" y="83"/>
                    </a:lnTo>
                    <a:lnTo>
                      <a:pt x="183" y="83"/>
                    </a:lnTo>
                    <a:lnTo>
                      <a:pt x="183" y="84"/>
                    </a:lnTo>
                    <a:lnTo>
                      <a:pt x="183" y="84"/>
                    </a:lnTo>
                    <a:lnTo>
                      <a:pt x="183" y="84"/>
                    </a:lnTo>
                    <a:lnTo>
                      <a:pt x="184" y="84"/>
                    </a:lnTo>
                    <a:lnTo>
                      <a:pt x="184" y="84"/>
                    </a:lnTo>
                    <a:lnTo>
                      <a:pt x="184" y="85"/>
                    </a:lnTo>
                    <a:lnTo>
                      <a:pt x="184" y="85"/>
                    </a:lnTo>
                    <a:lnTo>
                      <a:pt x="185" y="85"/>
                    </a:lnTo>
                    <a:lnTo>
                      <a:pt x="185" y="86"/>
                    </a:lnTo>
                    <a:lnTo>
                      <a:pt x="185" y="86"/>
                    </a:lnTo>
                    <a:lnTo>
                      <a:pt x="185" y="86"/>
                    </a:lnTo>
                    <a:lnTo>
                      <a:pt x="186" y="86"/>
                    </a:lnTo>
                    <a:lnTo>
                      <a:pt x="186" y="86"/>
                    </a:lnTo>
                    <a:lnTo>
                      <a:pt x="186" y="86"/>
                    </a:lnTo>
                    <a:lnTo>
                      <a:pt x="187" y="86"/>
                    </a:lnTo>
                    <a:lnTo>
                      <a:pt x="187" y="86"/>
                    </a:lnTo>
                    <a:lnTo>
                      <a:pt x="188" y="86"/>
                    </a:lnTo>
                    <a:lnTo>
                      <a:pt x="188" y="86"/>
                    </a:lnTo>
                    <a:lnTo>
                      <a:pt x="188" y="85"/>
                    </a:lnTo>
                    <a:lnTo>
                      <a:pt x="188" y="86"/>
                    </a:lnTo>
                    <a:lnTo>
                      <a:pt x="189" y="86"/>
                    </a:lnTo>
                    <a:lnTo>
                      <a:pt x="189" y="86"/>
                    </a:lnTo>
                    <a:lnTo>
                      <a:pt x="189" y="86"/>
                    </a:lnTo>
                    <a:lnTo>
                      <a:pt x="190" y="86"/>
                    </a:lnTo>
                    <a:lnTo>
                      <a:pt x="190" y="86"/>
                    </a:lnTo>
                    <a:lnTo>
                      <a:pt x="191" y="86"/>
                    </a:lnTo>
                    <a:lnTo>
                      <a:pt x="191" y="86"/>
                    </a:lnTo>
                    <a:lnTo>
                      <a:pt x="191" y="86"/>
                    </a:lnTo>
                    <a:lnTo>
                      <a:pt x="191" y="86"/>
                    </a:lnTo>
                    <a:lnTo>
                      <a:pt x="191" y="87"/>
                    </a:lnTo>
                    <a:lnTo>
                      <a:pt x="192" y="87"/>
                    </a:lnTo>
                    <a:lnTo>
                      <a:pt x="192" y="87"/>
                    </a:lnTo>
                    <a:lnTo>
                      <a:pt x="192" y="88"/>
                    </a:lnTo>
                    <a:lnTo>
                      <a:pt x="192" y="88"/>
                    </a:lnTo>
                    <a:lnTo>
                      <a:pt x="192" y="88"/>
                    </a:lnTo>
                    <a:lnTo>
                      <a:pt x="193" y="88"/>
                    </a:lnTo>
                    <a:lnTo>
                      <a:pt x="193" y="89"/>
                    </a:lnTo>
                    <a:lnTo>
                      <a:pt x="193" y="89"/>
                    </a:lnTo>
                    <a:lnTo>
                      <a:pt x="192" y="89"/>
                    </a:lnTo>
                    <a:lnTo>
                      <a:pt x="192" y="90"/>
                    </a:lnTo>
                    <a:lnTo>
                      <a:pt x="192" y="90"/>
                    </a:lnTo>
                    <a:lnTo>
                      <a:pt x="192" y="91"/>
                    </a:lnTo>
                    <a:lnTo>
                      <a:pt x="192" y="91"/>
                    </a:lnTo>
                    <a:lnTo>
                      <a:pt x="193" y="91"/>
                    </a:lnTo>
                    <a:lnTo>
                      <a:pt x="192" y="92"/>
                    </a:lnTo>
                    <a:lnTo>
                      <a:pt x="193" y="92"/>
                    </a:lnTo>
                    <a:lnTo>
                      <a:pt x="193" y="92"/>
                    </a:lnTo>
                    <a:lnTo>
                      <a:pt x="193" y="93"/>
                    </a:lnTo>
                    <a:lnTo>
                      <a:pt x="193" y="93"/>
                    </a:lnTo>
                    <a:lnTo>
                      <a:pt x="193" y="94"/>
                    </a:lnTo>
                    <a:lnTo>
                      <a:pt x="193" y="94"/>
                    </a:lnTo>
                    <a:lnTo>
                      <a:pt x="193" y="94"/>
                    </a:lnTo>
                    <a:lnTo>
                      <a:pt x="194" y="94"/>
                    </a:lnTo>
                    <a:lnTo>
                      <a:pt x="194" y="94"/>
                    </a:lnTo>
                    <a:lnTo>
                      <a:pt x="195" y="94"/>
                    </a:lnTo>
                    <a:lnTo>
                      <a:pt x="195" y="94"/>
                    </a:lnTo>
                    <a:lnTo>
                      <a:pt x="195" y="93"/>
                    </a:lnTo>
                    <a:lnTo>
                      <a:pt x="195" y="93"/>
                    </a:lnTo>
                    <a:lnTo>
                      <a:pt x="195" y="93"/>
                    </a:lnTo>
                    <a:lnTo>
                      <a:pt x="196" y="93"/>
                    </a:lnTo>
                    <a:lnTo>
                      <a:pt x="196" y="93"/>
                    </a:lnTo>
                    <a:lnTo>
                      <a:pt x="196" y="92"/>
                    </a:lnTo>
                    <a:lnTo>
                      <a:pt x="197" y="92"/>
                    </a:lnTo>
                    <a:lnTo>
                      <a:pt x="197" y="92"/>
                    </a:lnTo>
                    <a:lnTo>
                      <a:pt x="197" y="93"/>
                    </a:lnTo>
                    <a:lnTo>
                      <a:pt x="197" y="93"/>
                    </a:lnTo>
                    <a:lnTo>
                      <a:pt x="197" y="94"/>
                    </a:lnTo>
                    <a:lnTo>
                      <a:pt x="197" y="94"/>
                    </a:lnTo>
                    <a:lnTo>
                      <a:pt x="198" y="94"/>
                    </a:lnTo>
                    <a:lnTo>
                      <a:pt x="198" y="94"/>
                    </a:lnTo>
                    <a:lnTo>
                      <a:pt x="198" y="94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99" y="96"/>
                    </a:lnTo>
                    <a:lnTo>
                      <a:pt x="199" y="96"/>
                    </a:lnTo>
                    <a:lnTo>
                      <a:pt x="200" y="96"/>
                    </a:lnTo>
                    <a:lnTo>
                      <a:pt x="200" y="96"/>
                    </a:lnTo>
                    <a:lnTo>
                      <a:pt x="200" y="97"/>
                    </a:lnTo>
                    <a:lnTo>
                      <a:pt x="201" y="97"/>
                    </a:lnTo>
                    <a:lnTo>
                      <a:pt x="201" y="97"/>
                    </a:lnTo>
                    <a:lnTo>
                      <a:pt x="201" y="97"/>
                    </a:lnTo>
                    <a:lnTo>
                      <a:pt x="201" y="97"/>
                    </a:lnTo>
                    <a:lnTo>
                      <a:pt x="202" y="97"/>
                    </a:lnTo>
                    <a:lnTo>
                      <a:pt x="202" y="97"/>
                    </a:lnTo>
                    <a:lnTo>
                      <a:pt x="202" y="98"/>
                    </a:lnTo>
                    <a:lnTo>
                      <a:pt x="202" y="98"/>
                    </a:lnTo>
                    <a:lnTo>
                      <a:pt x="202" y="99"/>
                    </a:lnTo>
                    <a:lnTo>
                      <a:pt x="203" y="99"/>
                    </a:lnTo>
                    <a:lnTo>
                      <a:pt x="203" y="100"/>
                    </a:lnTo>
                    <a:lnTo>
                      <a:pt x="203" y="100"/>
                    </a:lnTo>
                    <a:lnTo>
                      <a:pt x="203" y="100"/>
                    </a:lnTo>
                    <a:lnTo>
                      <a:pt x="203" y="101"/>
                    </a:lnTo>
                    <a:lnTo>
                      <a:pt x="204" y="101"/>
                    </a:lnTo>
                    <a:lnTo>
                      <a:pt x="204" y="101"/>
                    </a:lnTo>
                    <a:lnTo>
                      <a:pt x="204" y="102"/>
                    </a:lnTo>
                    <a:lnTo>
                      <a:pt x="204" y="102"/>
                    </a:lnTo>
                    <a:lnTo>
                      <a:pt x="205" y="102"/>
                    </a:lnTo>
                    <a:lnTo>
                      <a:pt x="205" y="103"/>
                    </a:lnTo>
                    <a:lnTo>
                      <a:pt x="205" y="103"/>
                    </a:lnTo>
                    <a:lnTo>
                      <a:pt x="206" y="103"/>
                    </a:lnTo>
                    <a:lnTo>
                      <a:pt x="207" y="103"/>
                    </a:lnTo>
                    <a:lnTo>
                      <a:pt x="207" y="103"/>
                    </a:lnTo>
                    <a:lnTo>
                      <a:pt x="208" y="104"/>
                    </a:lnTo>
                    <a:lnTo>
                      <a:pt x="208" y="104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9" y="105"/>
                    </a:lnTo>
                    <a:lnTo>
                      <a:pt x="209" y="105"/>
                    </a:lnTo>
                    <a:lnTo>
                      <a:pt x="210" y="105"/>
                    </a:lnTo>
                    <a:lnTo>
                      <a:pt x="210" y="105"/>
                    </a:lnTo>
                    <a:lnTo>
                      <a:pt x="211" y="104"/>
                    </a:lnTo>
                    <a:lnTo>
                      <a:pt x="211" y="104"/>
                    </a:lnTo>
                    <a:lnTo>
                      <a:pt x="211" y="105"/>
                    </a:lnTo>
                    <a:lnTo>
                      <a:pt x="211" y="105"/>
                    </a:lnTo>
                    <a:lnTo>
                      <a:pt x="211" y="105"/>
                    </a:lnTo>
                    <a:lnTo>
                      <a:pt x="211" y="106"/>
                    </a:lnTo>
                    <a:lnTo>
                      <a:pt x="212" y="106"/>
                    </a:lnTo>
                    <a:lnTo>
                      <a:pt x="212" y="107"/>
                    </a:lnTo>
                    <a:lnTo>
                      <a:pt x="212" y="107"/>
                    </a:lnTo>
                    <a:lnTo>
                      <a:pt x="213" y="107"/>
                    </a:lnTo>
                    <a:lnTo>
                      <a:pt x="213" y="107"/>
                    </a:lnTo>
                    <a:lnTo>
                      <a:pt x="213" y="108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6" y="109"/>
                    </a:lnTo>
                    <a:lnTo>
                      <a:pt x="216" y="109"/>
                    </a:lnTo>
                    <a:lnTo>
                      <a:pt x="217" y="109"/>
                    </a:lnTo>
                    <a:lnTo>
                      <a:pt x="217" y="109"/>
                    </a:lnTo>
                    <a:lnTo>
                      <a:pt x="217" y="109"/>
                    </a:lnTo>
                    <a:lnTo>
                      <a:pt x="217" y="110"/>
                    </a:lnTo>
                    <a:lnTo>
                      <a:pt x="218" y="110"/>
                    </a:lnTo>
                    <a:lnTo>
                      <a:pt x="218" y="110"/>
                    </a:lnTo>
                    <a:lnTo>
                      <a:pt x="219" y="110"/>
                    </a:lnTo>
                    <a:lnTo>
                      <a:pt x="219" y="110"/>
                    </a:lnTo>
                    <a:lnTo>
                      <a:pt x="220" y="110"/>
                    </a:lnTo>
                    <a:lnTo>
                      <a:pt x="220" y="109"/>
                    </a:lnTo>
                    <a:lnTo>
                      <a:pt x="220" y="110"/>
                    </a:lnTo>
                    <a:lnTo>
                      <a:pt x="221" y="110"/>
                    </a:lnTo>
                    <a:lnTo>
                      <a:pt x="221" y="110"/>
                    </a:lnTo>
                    <a:lnTo>
                      <a:pt x="221" y="110"/>
                    </a:lnTo>
                    <a:lnTo>
                      <a:pt x="222" y="110"/>
                    </a:lnTo>
                    <a:lnTo>
                      <a:pt x="222" y="110"/>
                    </a:lnTo>
                    <a:lnTo>
                      <a:pt x="222" y="110"/>
                    </a:lnTo>
                    <a:lnTo>
                      <a:pt x="222" y="111"/>
                    </a:lnTo>
                    <a:lnTo>
                      <a:pt x="222" y="111"/>
                    </a:lnTo>
                    <a:lnTo>
                      <a:pt x="221" y="111"/>
                    </a:lnTo>
                    <a:lnTo>
                      <a:pt x="221" y="112"/>
                    </a:lnTo>
                    <a:lnTo>
                      <a:pt x="221" y="112"/>
                    </a:lnTo>
                    <a:lnTo>
                      <a:pt x="221" y="113"/>
                    </a:lnTo>
                    <a:lnTo>
                      <a:pt x="221" y="113"/>
                    </a:lnTo>
                    <a:lnTo>
                      <a:pt x="221" y="113"/>
                    </a:lnTo>
                    <a:lnTo>
                      <a:pt x="221" y="114"/>
                    </a:lnTo>
                    <a:lnTo>
                      <a:pt x="221" y="114"/>
                    </a:lnTo>
                    <a:lnTo>
                      <a:pt x="221" y="114"/>
                    </a:lnTo>
                    <a:lnTo>
                      <a:pt x="221" y="115"/>
                    </a:lnTo>
                    <a:lnTo>
                      <a:pt x="221" y="115"/>
                    </a:lnTo>
                    <a:lnTo>
                      <a:pt x="221" y="116"/>
                    </a:lnTo>
                    <a:lnTo>
                      <a:pt x="221" y="116"/>
                    </a:lnTo>
                    <a:lnTo>
                      <a:pt x="221" y="117"/>
                    </a:lnTo>
                    <a:lnTo>
                      <a:pt x="222" y="117"/>
                    </a:lnTo>
                    <a:lnTo>
                      <a:pt x="222" y="117"/>
                    </a:lnTo>
                    <a:lnTo>
                      <a:pt x="221" y="117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20" y="118"/>
                    </a:lnTo>
                    <a:lnTo>
                      <a:pt x="220" y="119"/>
                    </a:lnTo>
                    <a:lnTo>
                      <a:pt x="220" y="119"/>
                    </a:lnTo>
                    <a:lnTo>
                      <a:pt x="220" y="119"/>
                    </a:lnTo>
                    <a:lnTo>
                      <a:pt x="220" y="120"/>
                    </a:lnTo>
                    <a:lnTo>
                      <a:pt x="220" y="120"/>
                    </a:lnTo>
                    <a:lnTo>
                      <a:pt x="219" y="120"/>
                    </a:lnTo>
                    <a:lnTo>
                      <a:pt x="219" y="121"/>
                    </a:lnTo>
                    <a:lnTo>
                      <a:pt x="219" y="121"/>
                    </a:lnTo>
                    <a:lnTo>
                      <a:pt x="219" y="122"/>
                    </a:lnTo>
                    <a:lnTo>
                      <a:pt x="218" y="122"/>
                    </a:lnTo>
                    <a:lnTo>
                      <a:pt x="218" y="122"/>
                    </a:lnTo>
                    <a:lnTo>
                      <a:pt x="218" y="123"/>
                    </a:lnTo>
                    <a:lnTo>
                      <a:pt x="217" y="123"/>
                    </a:lnTo>
                    <a:lnTo>
                      <a:pt x="217" y="123"/>
                    </a:lnTo>
                    <a:lnTo>
                      <a:pt x="217" y="123"/>
                    </a:lnTo>
                    <a:lnTo>
                      <a:pt x="217" y="124"/>
                    </a:lnTo>
                    <a:lnTo>
                      <a:pt x="217" y="124"/>
                    </a:lnTo>
                    <a:lnTo>
                      <a:pt x="216" y="124"/>
                    </a:lnTo>
                    <a:lnTo>
                      <a:pt x="216" y="124"/>
                    </a:lnTo>
                    <a:lnTo>
                      <a:pt x="216" y="124"/>
                    </a:lnTo>
                    <a:lnTo>
                      <a:pt x="215" y="124"/>
                    </a:lnTo>
                    <a:lnTo>
                      <a:pt x="215" y="124"/>
                    </a:lnTo>
                    <a:lnTo>
                      <a:pt x="215" y="125"/>
                    </a:lnTo>
                    <a:lnTo>
                      <a:pt x="215" y="125"/>
                    </a:lnTo>
                    <a:lnTo>
                      <a:pt x="214" y="126"/>
                    </a:lnTo>
                    <a:lnTo>
                      <a:pt x="214" y="126"/>
                    </a:lnTo>
                    <a:lnTo>
                      <a:pt x="214" y="127"/>
                    </a:lnTo>
                    <a:lnTo>
                      <a:pt x="214" y="127"/>
                    </a:lnTo>
                    <a:lnTo>
                      <a:pt x="214" y="127"/>
                    </a:lnTo>
                    <a:lnTo>
                      <a:pt x="214" y="127"/>
                    </a:lnTo>
                    <a:lnTo>
                      <a:pt x="215" y="128"/>
                    </a:lnTo>
                    <a:lnTo>
                      <a:pt x="215" y="128"/>
                    </a:lnTo>
                    <a:lnTo>
                      <a:pt x="215" y="128"/>
                    </a:lnTo>
                    <a:lnTo>
                      <a:pt x="216" y="129"/>
                    </a:lnTo>
                    <a:lnTo>
                      <a:pt x="216" y="129"/>
                    </a:lnTo>
                    <a:lnTo>
                      <a:pt x="216" y="129"/>
                    </a:lnTo>
                    <a:lnTo>
                      <a:pt x="216" y="130"/>
                    </a:lnTo>
                    <a:lnTo>
                      <a:pt x="216" y="130"/>
                    </a:lnTo>
                    <a:lnTo>
                      <a:pt x="217" y="130"/>
                    </a:lnTo>
                    <a:lnTo>
                      <a:pt x="217" y="130"/>
                    </a:lnTo>
                    <a:lnTo>
                      <a:pt x="218" y="130"/>
                    </a:lnTo>
                    <a:lnTo>
                      <a:pt x="218" y="130"/>
                    </a:lnTo>
                    <a:lnTo>
                      <a:pt x="219" y="130"/>
                    </a:lnTo>
                    <a:lnTo>
                      <a:pt x="219" y="130"/>
                    </a:lnTo>
                    <a:lnTo>
                      <a:pt x="219" y="130"/>
                    </a:lnTo>
                    <a:lnTo>
                      <a:pt x="219" y="131"/>
                    </a:lnTo>
                    <a:lnTo>
                      <a:pt x="219" y="131"/>
                    </a:lnTo>
                    <a:lnTo>
                      <a:pt x="220" y="132"/>
                    </a:lnTo>
                    <a:lnTo>
                      <a:pt x="220" y="132"/>
                    </a:lnTo>
                    <a:lnTo>
                      <a:pt x="220" y="132"/>
                    </a:lnTo>
                    <a:lnTo>
                      <a:pt x="220" y="133"/>
                    </a:lnTo>
                    <a:lnTo>
                      <a:pt x="220" y="133"/>
                    </a:lnTo>
                    <a:lnTo>
                      <a:pt x="221" y="133"/>
                    </a:lnTo>
                    <a:lnTo>
                      <a:pt x="221" y="134"/>
                    </a:lnTo>
                    <a:lnTo>
                      <a:pt x="221" y="134"/>
                    </a:lnTo>
                    <a:lnTo>
                      <a:pt x="221" y="134"/>
                    </a:lnTo>
                    <a:lnTo>
                      <a:pt x="221" y="135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6"/>
                    </a:lnTo>
                    <a:lnTo>
                      <a:pt x="222" y="136"/>
                    </a:lnTo>
                    <a:lnTo>
                      <a:pt x="222" y="136"/>
                    </a:lnTo>
                    <a:lnTo>
                      <a:pt x="222" y="136"/>
                    </a:lnTo>
                    <a:lnTo>
                      <a:pt x="222" y="136"/>
                    </a:lnTo>
                    <a:lnTo>
                      <a:pt x="222" y="136"/>
                    </a:lnTo>
                    <a:lnTo>
                      <a:pt x="221" y="136"/>
                    </a:lnTo>
                    <a:lnTo>
                      <a:pt x="221" y="136"/>
                    </a:lnTo>
                    <a:lnTo>
                      <a:pt x="221" y="136"/>
                    </a:lnTo>
                    <a:lnTo>
                      <a:pt x="221" y="136"/>
                    </a:lnTo>
                    <a:lnTo>
                      <a:pt x="221" y="136"/>
                    </a:lnTo>
                    <a:lnTo>
                      <a:pt x="220" y="136"/>
                    </a:lnTo>
                    <a:lnTo>
                      <a:pt x="220" y="136"/>
                    </a:lnTo>
                    <a:lnTo>
                      <a:pt x="220" y="136"/>
                    </a:lnTo>
                    <a:lnTo>
                      <a:pt x="219" y="136"/>
                    </a:lnTo>
                    <a:lnTo>
                      <a:pt x="219" y="136"/>
                    </a:lnTo>
                    <a:lnTo>
                      <a:pt x="218" y="136"/>
                    </a:lnTo>
                    <a:lnTo>
                      <a:pt x="218" y="136"/>
                    </a:lnTo>
                    <a:lnTo>
                      <a:pt x="218" y="136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6"/>
                    </a:lnTo>
                    <a:lnTo>
                      <a:pt x="217" y="136"/>
                    </a:lnTo>
                    <a:lnTo>
                      <a:pt x="216" y="136"/>
                    </a:lnTo>
                    <a:lnTo>
                      <a:pt x="216" y="136"/>
                    </a:lnTo>
                    <a:lnTo>
                      <a:pt x="215" y="136"/>
                    </a:lnTo>
                    <a:lnTo>
                      <a:pt x="215" y="136"/>
                    </a:lnTo>
                    <a:lnTo>
                      <a:pt x="215" y="136"/>
                    </a:lnTo>
                    <a:lnTo>
                      <a:pt x="214" y="136"/>
                    </a:lnTo>
                    <a:lnTo>
                      <a:pt x="214" y="136"/>
                    </a:lnTo>
                    <a:lnTo>
                      <a:pt x="214" y="136"/>
                    </a:lnTo>
                    <a:lnTo>
                      <a:pt x="214" y="136"/>
                    </a:lnTo>
                    <a:lnTo>
                      <a:pt x="214" y="137"/>
                    </a:lnTo>
                    <a:lnTo>
                      <a:pt x="214" y="137"/>
                    </a:lnTo>
                    <a:lnTo>
                      <a:pt x="213" y="137"/>
                    </a:lnTo>
                    <a:lnTo>
                      <a:pt x="213" y="137"/>
                    </a:lnTo>
                    <a:lnTo>
                      <a:pt x="212" y="137"/>
                    </a:lnTo>
                    <a:lnTo>
                      <a:pt x="212" y="137"/>
                    </a:lnTo>
                    <a:lnTo>
                      <a:pt x="211" y="137"/>
                    </a:lnTo>
                    <a:lnTo>
                      <a:pt x="211" y="137"/>
                    </a:lnTo>
                    <a:lnTo>
                      <a:pt x="211" y="137"/>
                    </a:lnTo>
                    <a:lnTo>
                      <a:pt x="211" y="137"/>
                    </a:lnTo>
                    <a:lnTo>
                      <a:pt x="211" y="136"/>
                    </a:lnTo>
                    <a:lnTo>
                      <a:pt x="211" y="136"/>
                    </a:lnTo>
                    <a:lnTo>
                      <a:pt x="211" y="136"/>
                    </a:lnTo>
                    <a:lnTo>
                      <a:pt x="211" y="136"/>
                    </a:lnTo>
                    <a:lnTo>
                      <a:pt x="211" y="136"/>
                    </a:lnTo>
                    <a:lnTo>
                      <a:pt x="211" y="136"/>
                    </a:lnTo>
                    <a:lnTo>
                      <a:pt x="210" y="136"/>
                    </a:lnTo>
                    <a:lnTo>
                      <a:pt x="210" y="136"/>
                    </a:lnTo>
                    <a:lnTo>
                      <a:pt x="209" y="136"/>
                    </a:lnTo>
                    <a:lnTo>
                      <a:pt x="209" y="136"/>
                    </a:lnTo>
                    <a:lnTo>
                      <a:pt x="209" y="136"/>
                    </a:lnTo>
                    <a:lnTo>
                      <a:pt x="209" y="137"/>
                    </a:lnTo>
                    <a:lnTo>
                      <a:pt x="209" y="136"/>
                    </a:lnTo>
                    <a:lnTo>
                      <a:pt x="208" y="136"/>
                    </a:lnTo>
                    <a:lnTo>
                      <a:pt x="208" y="137"/>
                    </a:lnTo>
                    <a:lnTo>
                      <a:pt x="208" y="137"/>
                    </a:lnTo>
                    <a:lnTo>
                      <a:pt x="208" y="137"/>
                    </a:lnTo>
                    <a:lnTo>
                      <a:pt x="207" y="137"/>
                    </a:lnTo>
                    <a:lnTo>
                      <a:pt x="208" y="137"/>
                    </a:lnTo>
                    <a:lnTo>
                      <a:pt x="207" y="137"/>
                    </a:lnTo>
                    <a:lnTo>
                      <a:pt x="207" y="136"/>
                    </a:lnTo>
                    <a:lnTo>
                      <a:pt x="207" y="137"/>
                    </a:lnTo>
                    <a:lnTo>
                      <a:pt x="207" y="137"/>
                    </a:lnTo>
                    <a:lnTo>
                      <a:pt x="207" y="136"/>
                    </a:lnTo>
                    <a:lnTo>
                      <a:pt x="207" y="137"/>
                    </a:lnTo>
                    <a:lnTo>
                      <a:pt x="206" y="137"/>
                    </a:lnTo>
                    <a:lnTo>
                      <a:pt x="206" y="136"/>
                    </a:lnTo>
                    <a:lnTo>
                      <a:pt x="206" y="137"/>
                    </a:lnTo>
                    <a:lnTo>
                      <a:pt x="206" y="136"/>
                    </a:lnTo>
                    <a:lnTo>
                      <a:pt x="206" y="136"/>
                    </a:lnTo>
                    <a:lnTo>
                      <a:pt x="205" y="136"/>
                    </a:lnTo>
                    <a:lnTo>
                      <a:pt x="205" y="136"/>
                    </a:lnTo>
                    <a:lnTo>
                      <a:pt x="205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4" y="136"/>
                    </a:lnTo>
                    <a:lnTo>
                      <a:pt x="203" y="136"/>
                    </a:lnTo>
                    <a:lnTo>
                      <a:pt x="203" y="135"/>
                    </a:lnTo>
                    <a:lnTo>
                      <a:pt x="203" y="136"/>
                    </a:lnTo>
                    <a:lnTo>
                      <a:pt x="203" y="136"/>
                    </a:lnTo>
                    <a:lnTo>
                      <a:pt x="203" y="135"/>
                    </a:lnTo>
                    <a:lnTo>
                      <a:pt x="203" y="136"/>
                    </a:lnTo>
                    <a:lnTo>
                      <a:pt x="203" y="135"/>
                    </a:lnTo>
                    <a:lnTo>
                      <a:pt x="203" y="136"/>
                    </a:lnTo>
                    <a:lnTo>
                      <a:pt x="203" y="135"/>
                    </a:lnTo>
                    <a:lnTo>
                      <a:pt x="202" y="135"/>
                    </a:lnTo>
                    <a:lnTo>
                      <a:pt x="202" y="135"/>
                    </a:lnTo>
                    <a:lnTo>
                      <a:pt x="201" y="135"/>
                    </a:lnTo>
                    <a:lnTo>
                      <a:pt x="202" y="135"/>
                    </a:lnTo>
                    <a:lnTo>
                      <a:pt x="202" y="136"/>
                    </a:lnTo>
                    <a:lnTo>
                      <a:pt x="201" y="136"/>
                    </a:lnTo>
                    <a:lnTo>
                      <a:pt x="201" y="135"/>
                    </a:lnTo>
                    <a:lnTo>
                      <a:pt x="201" y="136"/>
                    </a:lnTo>
                    <a:lnTo>
                      <a:pt x="201" y="136"/>
                    </a:lnTo>
                    <a:lnTo>
                      <a:pt x="201" y="136"/>
                    </a:lnTo>
                    <a:lnTo>
                      <a:pt x="201" y="137"/>
                    </a:lnTo>
                    <a:lnTo>
                      <a:pt x="201" y="136"/>
                    </a:lnTo>
                    <a:lnTo>
                      <a:pt x="201" y="136"/>
                    </a:lnTo>
                    <a:lnTo>
                      <a:pt x="201" y="137"/>
                    </a:lnTo>
                    <a:lnTo>
                      <a:pt x="201" y="136"/>
                    </a:lnTo>
                    <a:lnTo>
                      <a:pt x="200" y="136"/>
                    </a:lnTo>
                    <a:lnTo>
                      <a:pt x="200" y="136"/>
                    </a:lnTo>
                    <a:lnTo>
                      <a:pt x="200" y="136"/>
                    </a:lnTo>
                    <a:lnTo>
                      <a:pt x="200" y="136"/>
                    </a:lnTo>
                    <a:lnTo>
                      <a:pt x="199" y="136"/>
                    </a:lnTo>
                    <a:lnTo>
                      <a:pt x="199" y="136"/>
                    </a:lnTo>
                    <a:lnTo>
                      <a:pt x="199" y="136"/>
                    </a:lnTo>
                    <a:lnTo>
                      <a:pt x="199" y="136"/>
                    </a:lnTo>
                    <a:lnTo>
                      <a:pt x="199" y="136"/>
                    </a:lnTo>
                    <a:lnTo>
                      <a:pt x="199" y="136"/>
                    </a:lnTo>
                    <a:lnTo>
                      <a:pt x="199" y="136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8" y="136"/>
                    </a:lnTo>
                    <a:lnTo>
                      <a:pt x="198" y="135"/>
                    </a:lnTo>
                    <a:lnTo>
                      <a:pt x="197" y="135"/>
                    </a:lnTo>
                    <a:lnTo>
                      <a:pt x="197" y="135"/>
                    </a:lnTo>
                    <a:lnTo>
                      <a:pt x="197" y="135"/>
                    </a:lnTo>
                    <a:lnTo>
                      <a:pt x="197" y="135"/>
                    </a:lnTo>
                    <a:lnTo>
                      <a:pt x="197" y="135"/>
                    </a:lnTo>
                    <a:lnTo>
                      <a:pt x="197" y="135"/>
                    </a:lnTo>
                    <a:lnTo>
                      <a:pt x="196" y="135"/>
                    </a:lnTo>
                    <a:lnTo>
                      <a:pt x="196" y="135"/>
                    </a:lnTo>
                    <a:lnTo>
                      <a:pt x="195" y="135"/>
                    </a:lnTo>
                    <a:lnTo>
                      <a:pt x="196" y="135"/>
                    </a:lnTo>
                    <a:lnTo>
                      <a:pt x="196" y="135"/>
                    </a:lnTo>
                    <a:lnTo>
                      <a:pt x="195" y="135"/>
                    </a:lnTo>
                    <a:lnTo>
                      <a:pt x="195" y="136"/>
                    </a:lnTo>
                    <a:lnTo>
                      <a:pt x="195" y="136"/>
                    </a:lnTo>
                    <a:lnTo>
                      <a:pt x="195" y="136"/>
                    </a:lnTo>
                    <a:lnTo>
                      <a:pt x="195" y="136"/>
                    </a:lnTo>
                    <a:lnTo>
                      <a:pt x="195" y="136"/>
                    </a:lnTo>
                    <a:lnTo>
                      <a:pt x="194" y="136"/>
                    </a:lnTo>
                    <a:lnTo>
                      <a:pt x="195" y="136"/>
                    </a:lnTo>
                    <a:lnTo>
                      <a:pt x="194" y="136"/>
                    </a:lnTo>
                    <a:lnTo>
                      <a:pt x="194" y="136"/>
                    </a:lnTo>
                    <a:lnTo>
                      <a:pt x="193" y="136"/>
                    </a:lnTo>
                    <a:lnTo>
                      <a:pt x="193" y="136"/>
                    </a:lnTo>
                    <a:lnTo>
                      <a:pt x="193" y="136"/>
                    </a:lnTo>
                    <a:lnTo>
                      <a:pt x="192" y="136"/>
                    </a:lnTo>
                    <a:lnTo>
                      <a:pt x="192" y="136"/>
                    </a:lnTo>
                    <a:lnTo>
                      <a:pt x="192" y="136"/>
                    </a:lnTo>
                    <a:lnTo>
                      <a:pt x="192" y="136"/>
                    </a:lnTo>
                    <a:lnTo>
                      <a:pt x="192" y="136"/>
                    </a:lnTo>
                    <a:lnTo>
                      <a:pt x="192" y="136"/>
                    </a:lnTo>
                    <a:lnTo>
                      <a:pt x="191" y="136"/>
                    </a:lnTo>
                    <a:lnTo>
                      <a:pt x="191" y="136"/>
                    </a:lnTo>
                    <a:lnTo>
                      <a:pt x="191" y="136"/>
                    </a:lnTo>
                    <a:lnTo>
                      <a:pt x="191" y="137"/>
                    </a:lnTo>
                    <a:lnTo>
                      <a:pt x="191" y="136"/>
                    </a:lnTo>
                    <a:lnTo>
                      <a:pt x="191" y="136"/>
                    </a:lnTo>
                    <a:lnTo>
                      <a:pt x="191" y="136"/>
                    </a:lnTo>
                    <a:lnTo>
                      <a:pt x="191" y="136"/>
                    </a:lnTo>
                    <a:lnTo>
                      <a:pt x="190" y="136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0" y="136"/>
                    </a:lnTo>
                    <a:lnTo>
                      <a:pt x="190" y="136"/>
                    </a:lnTo>
                    <a:lnTo>
                      <a:pt x="190" y="136"/>
                    </a:lnTo>
                    <a:lnTo>
                      <a:pt x="190" y="136"/>
                    </a:lnTo>
                    <a:lnTo>
                      <a:pt x="189" y="136"/>
                    </a:lnTo>
                    <a:lnTo>
                      <a:pt x="189" y="135"/>
                    </a:lnTo>
                    <a:lnTo>
                      <a:pt x="189" y="136"/>
                    </a:lnTo>
                    <a:lnTo>
                      <a:pt x="189" y="136"/>
                    </a:lnTo>
                    <a:lnTo>
                      <a:pt x="189" y="135"/>
                    </a:lnTo>
                    <a:lnTo>
                      <a:pt x="189" y="135"/>
                    </a:lnTo>
                    <a:lnTo>
                      <a:pt x="188" y="135"/>
                    </a:lnTo>
                    <a:lnTo>
                      <a:pt x="188" y="135"/>
                    </a:lnTo>
                    <a:lnTo>
                      <a:pt x="188" y="136"/>
                    </a:lnTo>
                    <a:lnTo>
                      <a:pt x="188" y="135"/>
                    </a:lnTo>
                    <a:lnTo>
                      <a:pt x="187" y="135"/>
                    </a:lnTo>
                    <a:lnTo>
                      <a:pt x="187" y="136"/>
                    </a:lnTo>
                    <a:lnTo>
                      <a:pt x="187" y="135"/>
                    </a:lnTo>
                    <a:lnTo>
                      <a:pt x="186" y="135"/>
                    </a:lnTo>
                    <a:lnTo>
                      <a:pt x="186" y="135"/>
                    </a:lnTo>
                    <a:lnTo>
                      <a:pt x="186" y="134"/>
                    </a:lnTo>
                    <a:lnTo>
                      <a:pt x="186" y="134"/>
                    </a:lnTo>
                    <a:lnTo>
                      <a:pt x="186" y="134"/>
                    </a:lnTo>
                    <a:lnTo>
                      <a:pt x="185" y="134"/>
                    </a:lnTo>
                    <a:lnTo>
                      <a:pt x="185" y="134"/>
                    </a:lnTo>
                    <a:lnTo>
                      <a:pt x="185" y="134"/>
                    </a:lnTo>
                    <a:lnTo>
                      <a:pt x="184" y="134"/>
                    </a:lnTo>
                    <a:lnTo>
                      <a:pt x="184" y="133"/>
                    </a:lnTo>
                    <a:lnTo>
                      <a:pt x="184" y="133"/>
                    </a:lnTo>
                    <a:lnTo>
                      <a:pt x="184" y="132"/>
                    </a:lnTo>
                    <a:lnTo>
                      <a:pt x="184" y="132"/>
                    </a:lnTo>
                    <a:lnTo>
                      <a:pt x="184" y="132"/>
                    </a:lnTo>
                    <a:lnTo>
                      <a:pt x="184" y="132"/>
                    </a:lnTo>
                    <a:lnTo>
                      <a:pt x="183" y="132"/>
                    </a:lnTo>
                    <a:lnTo>
                      <a:pt x="183" y="132"/>
                    </a:lnTo>
                    <a:lnTo>
                      <a:pt x="182" y="132"/>
                    </a:lnTo>
                    <a:lnTo>
                      <a:pt x="182" y="132"/>
                    </a:lnTo>
                    <a:lnTo>
                      <a:pt x="182" y="132"/>
                    </a:lnTo>
                    <a:lnTo>
                      <a:pt x="182" y="132"/>
                    </a:lnTo>
                    <a:lnTo>
                      <a:pt x="182" y="132"/>
                    </a:lnTo>
                    <a:lnTo>
                      <a:pt x="182" y="132"/>
                    </a:lnTo>
                    <a:lnTo>
                      <a:pt x="181" y="132"/>
                    </a:lnTo>
                    <a:lnTo>
                      <a:pt x="181" y="132"/>
                    </a:lnTo>
                    <a:lnTo>
                      <a:pt x="181" y="132"/>
                    </a:lnTo>
                    <a:lnTo>
                      <a:pt x="181" y="132"/>
                    </a:lnTo>
                    <a:lnTo>
                      <a:pt x="181" y="132"/>
                    </a:lnTo>
                    <a:lnTo>
                      <a:pt x="181" y="131"/>
                    </a:lnTo>
                    <a:lnTo>
                      <a:pt x="180" y="131"/>
                    </a:lnTo>
                    <a:lnTo>
                      <a:pt x="180" y="132"/>
                    </a:lnTo>
                    <a:lnTo>
                      <a:pt x="180" y="132"/>
                    </a:lnTo>
                    <a:lnTo>
                      <a:pt x="180" y="131"/>
                    </a:lnTo>
                    <a:lnTo>
                      <a:pt x="179" y="131"/>
                    </a:lnTo>
                    <a:lnTo>
                      <a:pt x="179" y="131"/>
                    </a:lnTo>
                    <a:lnTo>
                      <a:pt x="179" y="131"/>
                    </a:lnTo>
                    <a:lnTo>
                      <a:pt x="179" y="130"/>
                    </a:lnTo>
                    <a:lnTo>
                      <a:pt x="179" y="131"/>
                    </a:lnTo>
                    <a:lnTo>
                      <a:pt x="178" y="131"/>
                    </a:lnTo>
                    <a:lnTo>
                      <a:pt x="178" y="130"/>
                    </a:lnTo>
                    <a:lnTo>
                      <a:pt x="178" y="130"/>
                    </a:lnTo>
                    <a:lnTo>
                      <a:pt x="178" y="130"/>
                    </a:lnTo>
                    <a:lnTo>
                      <a:pt x="177" y="130"/>
                    </a:lnTo>
                    <a:lnTo>
                      <a:pt x="177" y="130"/>
                    </a:lnTo>
                    <a:lnTo>
                      <a:pt x="177" y="129"/>
                    </a:lnTo>
                    <a:lnTo>
                      <a:pt x="176" y="129"/>
                    </a:lnTo>
                    <a:lnTo>
                      <a:pt x="176" y="129"/>
                    </a:lnTo>
                    <a:lnTo>
                      <a:pt x="176" y="130"/>
                    </a:lnTo>
                    <a:lnTo>
                      <a:pt x="176" y="130"/>
                    </a:lnTo>
                    <a:lnTo>
                      <a:pt x="176" y="129"/>
                    </a:lnTo>
                    <a:lnTo>
                      <a:pt x="175" y="129"/>
                    </a:lnTo>
                    <a:lnTo>
                      <a:pt x="175" y="129"/>
                    </a:lnTo>
                    <a:lnTo>
                      <a:pt x="175" y="129"/>
                    </a:lnTo>
                    <a:lnTo>
                      <a:pt x="175" y="128"/>
                    </a:lnTo>
                    <a:lnTo>
                      <a:pt x="175" y="128"/>
                    </a:lnTo>
                    <a:lnTo>
                      <a:pt x="175" y="128"/>
                    </a:lnTo>
                    <a:lnTo>
                      <a:pt x="174" y="128"/>
                    </a:lnTo>
                    <a:lnTo>
                      <a:pt x="174" y="128"/>
                    </a:lnTo>
                    <a:lnTo>
                      <a:pt x="174" y="128"/>
                    </a:lnTo>
                    <a:lnTo>
                      <a:pt x="173" y="128"/>
                    </a:lnTo>
                    <a:lnTo>
                      <a:pt x="173" y="127"/>
                    </a:lnTo>
                    <a:lnTo>
                      <a:pt x="174" y="127"/>
                    </a:lnTo>
                    <a:lnTo>
                      <a:pt x="173" y="127"/>
                    </a:lnTo>
                    <a:lnTo>
                      <a:pt x="173" y="127"/>
                    </a:lnTo>
                    <a:lnTo>
                      <a:pt x="173" y="126"/>
                    </a:lnTo>
                    <a:lnTo>
                      <a:pt x="173" y="126"/>
                    </a:lnTo>
                    <a:lnTo>
                      <a:pt x="172" y="126"/>
                    </a:lnTo>
                    <a:lnTo>
                      <a:pt x="173" y="126"/>
                    </a:lnTo>
                    <a:lnTo>
                      <a:pt x="172" y="126"/>
                    </a:lnTo>
                    <a:lnTo>
                      <a:pt x="172" y="125"/>
                    </a:lnTo>
                    <a:lnTo>
                      <a:pt x="172" y="125"/>
                    </a:lnTo>
                    <a:lnTo>
                      <a:pt x="172" y="125"/>
                    </a:lnTo>
                    <a:lnTo>
                      <a:pt x="172" y="125"/>
                    </a:lnTo>
                    <a:lnTo>
                      <a:pt x="172" y="125"/>
                    </a:lnTo>
                    <a:lnTo>
                      <a:pt x="172" y="125"/>
                    </a:lnTo>
                    <a:lnTo>
                      <a:pt x="172" y="124"/>
                    </a:lnTo>
                    <a:lnTo>
                      <a:pt x="171" y="124"/>
                    </a:lnTo>
                    <a:lnTo>
                      <a:pt x="171" y="124"/>
                    </a:lnTo>
                    <a:lnTo>
                      <a:pt x="171" y="124"/>
                    </a:lnTo>
                    <a:lnTo>
                      <a:pt x="171" y="124"/>
                    </a:lnTo>
                    <a:lnTo>
                      <a:pt x="171" y="123"/>
                    </a:lnTo>
                    <a:lnTo>
                      <a:pt x="170" y="123"/>
                    </a:lnTo>
                    <a:lnTo>
                      <a:pt x="170" y="123"/>
                    </a:lnTo>
                    <a:lnTo>
                      <a:pt x="170" y="123"/>
                    </a:lnTo>
                    <a:lnTo>
                      <a:pt x="170" y="122"/>
                    </a:lnTo>
                    <a:lnTo>
                      <a:pt x="170" y="122"/>
                    </a:lnTo>
                    <a:lnTo>
                      <a:pt x="170" y="122"/>
                    </a:lnTo>
                    <a:lnTo>
                      <a:pt x="170" y="122"/>
                    </a:lnTo>
                    <a:lnTo>
                      <a:pt x="170" y="121"/>
                    </a:lnTo>
                    <a:lnTo>
                      <a:pt x="170" y="121"/>
                    </a:lnTo>
                    <a:lnTo>
                      <a:pt x="170" y="120"/>
                    </a:lnTo>
                    <a:lnTo>
                      <a:pt x="170" y="120"/>
                    </a:lnTo>
                    <a:lnTo>
                      <a:pt x="170" y="120"/>
                    </a:lnTo>
                    <a:lnTo>
                      <a:pt x="170" y="120"/>
                    </a:lnTo>
                    <a:lnTo>
                      <a:pt x="169" y="120"/>
                    </a:lnTo>
                    <a:lnTo>
                      <a:pt x="169" y="119"/>
                    </a:lnTo>
                    <a:lnTo>
                      <a:pt x="169" y="119"/>
                    </a:lnTo>
                    <a:lnTo>
                      <a:pt x="169" y="119"/>
                    </a:lnTo>
                    <a:lnTo>
                      <a:pt x="169" y="119"/>
                    </a:lnTo>
                    <a:lnTo>
                      <a:pt x="169" y="119"/>
                    </a:lnTo>
                    <a:lnTo>
                      <a:pt x="169" y="118"/>
                    </a:lnTo>
                    <a:lnTo>
                      <a:pt x="169" y="118"/>
                    </a:lnTo>
                    <a:lnTo>
                      <a:pt x="168" y="118"/>
                    </a:lnTo>
                    <a:lnTo>
                      <a:pt x="168" y="117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8" y="117"/>
                    </a:lnTo>
                    <a:lnTo>
                      <a:pt x="168" y="117"/>
                    </a:lnTo>
                    <a:lnTo>
                      <a:pt x="167" y="117"/>
                    </a:lnTo>
                    <a:lnTo>
                      <a:pt x="167" y="116"/>
                    </a:lnTo>
                    <a:lnTo>
                      <a:pt x="168" y="116"/>
                    </a:lnTo>
                    <a:lnTo>
                      <a:pt x="168" y="117"/>
                    </a:lnTo>
                    <a:lnTo>
                      <a:pt x="168" y="116"/>
                    </a:lnTo>
                    <a:lnTo>
                      <a:pt x="168" y="116"/>
                    </a:lnTo>
                    <a:lnTo>
                      <a:pt x="168" y="116"/>
                    </a:lnTo>
                    <a:lnTo>
                      <a:pt x="168" y="116"/>
                    </a:lnTo>
                    <a:lnTo>
                      <a:pt x="168" y="116"/>
                    </a:lnTo>
                    <a:lnTo>
                      <a:pt x="168" y="115"/>
                    </a:lnTo>
                    <a:lnTo>
                      <a:pt x="168" y="115"/>
                    </a:lnTo>
                    <a:lnTo>
                      <a:pt x="167" y="115"/>
                    </a:lnTo>
                    <a:lnTo>
                      <a:pt x="168" y="115"/>
                    </a:lnTo>
                    <a:lnTo>
                      <a:pt x="168" y="114"/>
                    </a:lnTo>
                    <a:lnTo>
                      <a:pt x="167" y="114"/>
                    </a:lnTo>
                    <a:lnTo>
                      <a:pt x="167" y="115"/>
                    </a:lnTo>
                    <a:lnTo>
                      <a:pt x="167" y="115"/>
                    </a:lnTo>
                    <a:lnTo>
                      <a:pt x="167" y="115"/>
                    </a:lnTo>
                    <a:lnTo>
                      <a:pt x="167" y="115"/>
                    </a:lnTo>
                    <a:lnTo>
                      <a:pt x="166" y="115"/>
                    </a:lnTo>
                    <a:lnTo>
                      <a:pt x="166" y="115"/>
                    </a:lnTo>
                    <a:lnTo>
                      <a:pt x="166" y="115"/>
                    </a:lnTo>
                    <a:lnTo>
                      <a:pt x="165" y="115"/>
                    </a:lnTo>
                    <a:lnTo>
                      <a:pt x="165" y="115"/>
                    </a:lnTo>
                    <a:lnTo>
                      <a:pt x="165" y="115"/>
                    </a:lnTo>
                    <a:lnTo>
                      <a:pt x="165" y="115"/>
                    </a:lnTo>
                    <a:lnTo>
                      <a:pt x="165" y="116"/>
                    </a:lnTo>
                    <a:lnTo>
                      <a:pt x="165" y="115"/>
                    </a:lnTo>
                    <a:lnTo>
                      <a:pt x="164" y="115"/>
                    </a:lnTo>
                    <a:lnTo>
                      <a:pt x="164" y="115"/>
                    </a:lnTo>
                    <a:lnTo>
                      <a:pt x="164" y="116"/>
                    </a:lnTo>
                    <a:lnTo>
                      <a:pt x="163" y="116"/>
                    </a:lnTo>
                    <a:lnTo>
                      <a:pt x="163" y="115"/>
                    </a:lnTo>
                    <a:lnTo>
                      <a:pt x="163" y="115"/>
                    </a:lnTo>
                    <a:lnTo>
                      <a:pt x="162" y="115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2" y="115"/>
                    </a:lnTo>
                    <a:lnTo>
                      <a:pt x="162" y="115"/>
                    </a:lnTo>
                    <a:lnTo>
                      <a:pt x="162" y="115"/>
                    </a:lnTo>
                    <a:lnTo>
                      <a:pt x="162" y="115"/>
                    </a:lnTo>
                    <a:lnTo>
                      <a:pt x="162" y="116"/>
                    </a:lnTo>
                    <a:lnTo>
                      <a:pt x="161" y="116"/>
                    </a:lnTo>
                    <a:lnTo>
                      <a:pt x="161" y="115"/>
                    </a:lnTo>
                    <a:lnTo>
                      <a:pt x="161" y="115"/>
                    </a:lnTo>
                    <a:lnTo>
                      <a:pt x="161" y="115"/>
                    </a:lnTo>
                    <a:lnTo>
                      <a:pt x="160" y="115"/>
                    </a:lnTo>
                    <a:lnTo>
                      <a:pt x="160" y="115"/>
                    </a:lnTo>
                    <a:lnTo>
                      <a:pt x="161" y="115"/>
                    </a:lnTo>
                    <a:lnTo>
                      <a:pt x="161" y="116"/>
                    </a:lnTo>
                    <a:lnTo>
                      <a:pt x="161" y="115"/>
                    </a:lnTo>
                    <a:lnTo>
                      <a:pt x="160" y="115"/>
                    </a:lnTo>
                    <a:lnTo>
                      <a:pt x="160" y="115"/>
                    </a:lnTo>
                    <a:lnTo>
                      <a:pt x="160" y="115"/>
                    </a:lnTo>
                    <a:lnTo>
                      <a:pt x="160" y="115"/>
                    </a:lnTo>
                    <a:lnTo>
                      <a:pt x="159" y="115"/>
                    </a:lnTo>
                    <a:lnTo>
                      <a:pt x="159" y="116"/>
                    </a:lnTo>
                    <a:lnTo>
                      <a:pt x="160" y="116"/>
                    </a:lnTo>
                    <a:lnTo>
                      <a:pt x="159" y="116"/>
                    </a:lnTo>
                    <a:lnTo>
                      <a:pt x="159" y="116"/>
                    </a:lnTo>
                    <a:lnTo>
                      <a:pt x="159" y="116"/>
                    </a:lnTo>
                    <a:lnTo>
                      <a:pt x="159" y="117"/>
                    </a:lnTo>
                    <a:lnTo>
                      <a:pt x="159" y="117"/>
                    </a:lnTo>
                    <a:lnTo>
                      <a:pt x="158" y="117"/>
                    </a:lnTo>
                    <a:lnTo>
                      <a:pt x="158" y="117"/>
                    </a:lnTo>
                    <a:lnTo>
                      <a:pt x="157" y="117"/>
                    </a:lnTo>
                    <a:lnTo>
                      <a:pt x="157" y="117"/>
                    </a:lnTo>
                    <a:lnTo>
                      <a:pt x="156" y="117"/>
                    </a:lnTo>
                    <a:lnTo>
                      <a:pt x="156" y="117"/>
                    </a:lnTo>
                    <a:lnTo>
                      <a:pt x="155" y="117"/>
                    </a:lnTo>
                    <a:lnTo>
                      <a:pt x="156" y="117"/>
                    </a:lnTo>
                    <a:lnTo>
                      <a:pt x="156" y="118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4" y="118"/>
                    </a:lnTo>
                    <a:lnTo>
                      <a:pt x="154" y="119"/>
                    </a:lnTo>
                    <a:lnTo>
                      <a:pt x="154" y="119"/>
                    </a:lnTo>
                    <a:lnTo>
                      <a:pt x="154" y="119"/>
                    </a:lnTo>
                    <a:lnTo>
                      <a:pt x="154" y="120"/>
                    </a:lnTo>
                    <a:lnTo>
                      <a:pt x="154" y="120"/>
                    </a:lnTo>
                    <a:lnTo>
                      <a:pt x="154" y="120"/>
                    </a:lnTo>
                    <a:lnTo>
                      <a:pt x="153" y="120"/>
                    </a:lnTo>
                    <a:lnTo>
                      <a:pt x="154" y="120"/>
                    </a:lnTo>
                    <a:lnTo>
                      <a:pt x="154" y="121"/>
                    </a:lnTo>
                    <a:lnTo>
                      <a:pt x="154" y="121"/>
                    </a:lnTo>
                    <a:lnTo>
                      <a:pt x="154" y="121"/>
                    </a:lnTo>
                    <a:lnTo>
                      <a:pt x="154" y="121"/>
                    </a:lnTo>
                    <a:lnTo>
                      <a:pt x="153" y="121"/>
                    </a:lnTo>
                    <a:lnTo>
                      <a:pt x="153" y="122"/>
                    </a:lnTo>
                    <a:lnTo>
                      <a:pt x="153" y="122"/>
                    </a:lnTo>
                    <a:lnTo>
                      <a:pt x="153" y="122"/>
                    </a:lnTo>
                    <a:lnTo>
                      <a:pt x="153" y="122"/>
                    </a:lnTo>
                    <a:lnTo>
                      <a:pt x="152" y="122"/>
                    </a:lnTo>
                    <a:lnTo>
                      <a:pt x="152" y="123"/>
                    </a:lnTo>
                    <a:lnTo>
                      <a:pt x="153" y="123"/>
                    </a:lnTo>
                    <a:lnTo>
                      <a:pt x="153" y="123"/>
                    </a:lnTo>
                    <a:lnTo>
                      <a:pt x="153" y="123"/>
                    </a:lnTo>
                    <a:lnTo>
                      <a:pt x="153" y="124"/>
                    </a:lnTo>
                    <a:lnTo>
                      <a:pt x="153" y="124"/>
                    </a:lnTo>
                    <a:lnTo>
                      <a:pt x="152" y="124"/>
                    </a:lnTo>
                    <a:lnTo>
                      <a:pt x="152" y="124"/>
                    </a:lnTo>
                    <a:lnTo>
                      <a:pt x="152" y="124"/>
                    </a:lnTo>
                    <a:lnTo>
                      <a:pt x="151" y="124"/>
                    </a:lnTo>
                    <a:lnTo>
                      <a:pt x="151" y="124"/>
                    </a:lnTo>
                    <a:lnTo>
                      <a:pt x="151" y="124"/>
                    </a:lnTo>
                    <a:lnTo>
                      <a:pt x="151" y="125"/>
                    </a:lnTo>
                    <a:lnTo>
                      <a:pt x="151" y="125"/>
                    </a:lnTo>
                    <a:lnTo>
                      <a:pt x="151" y="126"/>
                    </a:lnTo>
                    <a:lnTo>
                      <a:pt x="152" y="126"/>
                    </a:lnTo>
                    <a:lnTo>
                      <a:pt x="152" y="126"/>
                    </a:lnTo>
                    <a:lnTo>
                      <a:pt x="151" y="126"/>
                    </a:lnTo>
                    <a:lnTo>
                      <a:pt x="151" y="126"/>
                    </a:lnTo>
                    <a:lnTo>
                      <a:pt x="151" y="127"/>
                    </a:lnTo>
                    <a:lnTo>
                      <a:pt x="151" y="127"/>
                    </a:lnTo>
                    <a:lnTo>
                      <a:pt x="151" y="127"/>
                    </a:lnTo>
                    <a:lnTo>
                      <a:pt x="151" y="127"/>
                    </a:lnTo>
                    <a:lnTo>
                      <a:pt x="150" y="127"/>
                    </a:lnTo>
                    <a:lnTo>
                      <a:pt x="150" y="128"/>
                    </a:lnTo>
                    <a:lnTo>
                      <a:pt x="150" y="128"/>
                    </a:lnTo>
                    <a:lnTo>
                      <a:pt x="150" y="128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48" y="128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7" y="129"/>
                    </a:lnTo>
                    <a:lnTo>
                      <a:pt x="147" y="129"/>
                    </a:lnTo>
                    <a:lnTo>
                      <a:pt x="147" y="129"/>
                    </a:lnTo>
                    <a:lnTo>
                      <a:pt x="147" y="129"/>
                    </a:lnTo>
                    <a:lnTo>
                      <a:pt x="147" y="130"/>
                    </a:lnTo>
                    <a:lnTo>
                      <a:pt x="146" y="129"/>
                    </a:lnTo>
                    <a:lnTo>
                      <a:pt x="146" y="129"/>
                    </a:lnTo>
                    <a:lnTo>
                      <a:pt x="146" y="129"/>
                    </a:lnTo>
                    <a:lnTo>
                      <a:pt x="146" y="130"/>
                    </a:lnTo>
                    <a:lnTo>
                      <a:pt x="146" y="130"/>
                    </a:lnTo>
                    <a:lnTo>
                      <a:pt x="145" y="130"/>
                    </a:lnTo>
                    <a:lnTo>
                      <a:pt x="145" y="130"/>
                    </a:lnTo>
                    <a:lnTo>
                      <a:pt x="145" y="130"/>
                    </a:lnTo>
                    <a:lnTo>
                      <a:pt x="145" y="130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5" y="132"/>
                    </a:lnTo>
                    <a:lnTo>
                      <a:pt x="145" y="131"/>
                    </a:lnTo>
                    <a:lnTo>
                      <a:pt x="145" y="132"/>
                    </a:lnTo>
                    <a:lnTo>
                      <a:pt x="144" y="132"/>
                    </a:lnTo>
                    <a:lnTo>
                      <a:pt x="144" y="132"/>
                    </a:lnTo>
                    <a:lnTo>
                      <a:pt x="143" y="132"/>
                    </a:lnTo>
                    <a:lnTo>
                      <a:pt x="143" y="132"/>
                    </a:lnTo>
                    <a:lnTo>
                      <a:pt x="143" y="132"/>
                    </a:lnTo>
                    <a:lnTo>
                      <a:pt x="142" y="132"/>
                    </a:lnTo>
                    <a:lnTo>
                      <a:pt x="142" y="132"/>
                    </a:lnTo>
                    <a:lnTo>
                      <a:pt x="142" y="132"/>
                    </a:lnTo>
                    <a:lnTo>
                      <a:pt x="142" y="132"/>
                    </a:lnTo>
                    <a:lnTo>
                      <a:pt x="142" y="133"/>
                    </a:lnTo>
                    <a:lnTo>
                      <a:pt x="142" y="133"/>
                    </a:lnTo>
                    <a:lnTo>
                      <a:pt x="142" y="133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2" y="134"/>
                    </a:lnTo>
                    <a:lnTo>
                      <a:pt x="141" y="134"/>
                    </a:lnTo>
                    <a:lnTo>
                      <a:pt x="141" y="133"/>
                    </a:lnTo>
                    <a:lnTo>
                      <a:pt x="141" y="133"/>
                    </a:lnTo>
                    <a:lnTo>
                      <a:pt x="140" y="133"/>
                    </a:lnTo>
                    <a:lnTo>
                      <a:pt x="140" y="133"/>
                    </a:lnTo>
                    <a:lnTo>
                      <a:pt x="140" y="133"/>
                    </a:lnTo>
                    <a:lnTo>
                      <a:pt x="139" y="133"/>
                    </a:lnTo>
                    <a:lnTo>
                      <a:pt x="139" y="133"/>
                    </a:lnTo>
                    <a:lnTo>
                      <a:pt x="139" y="132"/>
                    </a:lnTo>
                    <a:lnTo>
                      <a:pt x="138" y="132"/>
                    </a:lnTo>
                    <a:lnTo>
                      <a:pt x="138" y="132"/>
                    </a:lnTo>
                    <a:lnTo>
                      <a:pt x="138" y="132"/>
                    </a:lnTo>
                    <a:lnTo>
                      <a:pt x="138" y="132"/>
                    </a:lnTo>
                    <a:lnTo>
                      <a:pt x="138" y="131"/>
                    </a:lnTo>
                    <a:lnTo>
                      <a:pt x="137" y="131"/>
                    </a:lnTo>
                    <a:lnTo>
                      <a:pt x="137" y="131"/>
                    </a:lnTo>
                    <a:lnTo>
                      <a:pt x="138" y="131"/>
                    </a:lnTo>
                    <a:lnTo>
                      <a:pt x="138" y="130"/>
                    </a:lnTo>
                    <a:lnTo>
                      <a:pt x="137" y="130"/>
                    </a:lnTo>
                    <a:lnTo>
                      <a:pt x="137" y="130"/>
                    </a:lnTo>
                    <a:lnTo>
                      <a:pt x="137" y="130"/>
                    </a:lnTo>
                    <a:lnTo>
                      <a:pt x="137" y="130"/>
                    </a:lnTo>
                    <a:lnTo>
                      <a:pt x="137" y="130"/>
                    </a:lnTo>
                    <a:lnTo>
                      <a:pt x="137" y="130"/>
                    </a:lnTo>
                    <a:lnTo>
                      <a:pt x="136" y="130"/>
                    </a:lnTo>
                    <a:lnTo>
                      <a:pt x="136" y="130"/>
                    </a:lnTo>
                    <a:lnTo>
                      <a:pt x="136" y="130"/>
                    </a:lnTo>
                    <a:lnTo>
                      <a:pt x="136" y="130"/>
                    </a:lnTo>
                    <a:lnTo>
                      <a:pt x="135" y="130"/>
                    </a:lnTo>
                    <a:lnTo>
                      <a:pt x="135" y="130"/>
                    </a:lnTo>
                    <a:lnTo>
                      <a:pt x="135" y="131"/>
                    </a:lnTo>
                    <a:lnTo>
                      <a:pt x="136" y="131"/>
                    </a:lnTo>
                    <a:lnTo>
                      <a:pt x="136" y="131"/>
                    </a:lnTo>
                    <a:lnTo>
                      <a:pt x="136" y="131"/>
                    </a:lnTo>
                    <a:lnTo>
                      <a:pt x="136" y="132"/>
                    </a:lnTo>
                    <a:lnTo>
                      <a:pt x="136" y="131"/>
                    </a:lnTo>
                    <a:lnTo>
                      <a:pt x="136" y="132"/>
                    </a:lnTo>
                    <a:lnTo>
                      <a:pt x="135" y="132"/>
                    </a:lnTo>
                    <a:lnTo>
                      <a:pt x="135" y="132"/>
                    </a:lnTo>
                    <a:lnTo>
                      <a:pt x="135" y="132"/>
                    </a:lnTo>
                    <a:lnTo>
                      <a:pt x="135" y="132"/>
                    </a:lnTo>
                    <a:lnTo>
                      <a:pt x="135" y="132"/>
                    </a:lnTo>
                    <a:lnTo>
                      <a:pt x="135" y="132"/>
                    </a:lnTo>
                    <a:lnTo>
                      <a:pt x="135" y="132"/>
                    </a:lnTo>
                    <a:lnTo>
                      <a:pt x="135" y="132"/>
                    </a:lnTo>
                    <a:lnTo>
                      <a:pt x="135" y="133"/>
                    </a:lnTo>
                    <a:lnTo>
                      <a:pt x="134" y="133"/>
                    </a:lnTo>
                    <a:lnTo>
                      <a:pt x="134" y="133"/>
                    </a:lnTo>
                    <a:lnTo>
                      <a:pt x="134" y="133"/>
                    </a:lnTo>
                    <a:lnTo>
                      <a:pt x="133" y="134"/>
                    </a:lnTo>
                    <a:lnTo>
                      <a:pt x="133" y="134"/>
                    </a:lnTo>
                    <a:lnTo>
                      <a:pt x="133" y="134"/>
                    </a:lnTo>
                    <a:lnTo>
                      <a:pt x="133" y="134"/>
                    </a:lnTo>
                    <a:lnTo>
                      <a:pt x="133" y="134"/>
                    </a:lnTo>
                    <a:lnTo>
                      <a:pt x="133" y="134"/>
                    </a:lnTo>
                    <a:lnTo>
                      <a:pt x="132" y="134"/>
                    </a:lnTo>
                    <a:lnTo>
                      <a:pt x="132" y="134"/>
                    </a:lnTo>
                    <a:lnTo>
                      <a:pt x="132" y="133"/>
                    </a:lnTo>
                    <a:lnTo>
                      <a:pt x="132" y="133"/>
                    </a:lnTo>
                    <a:lnTo>
                      <a:pt x="132" y="133"/>
                    </a:lnTo>
                    <a:lnTo>
                      <a:pt x="132" y="133"/>
                    </a:lnTo>
                    <a:lnTo>
                      <a:pt x="132" y="133"/>
                    </a:lnTo>
                    <a:lnTo>
                      <a:pt x="132" y="132"/>
                    </a:lnTo>
                    <a:lnTo>
                      <a:pt x="132" y="132"/>
                    </a:lnTo>
                    <a:lnTo>
                      <a:pt x="132" y="132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1" y="132"/>
                    </a:lnTo>
                    <a:lnTo>
                      <a:pt x="131" y="132"/>
                    </a:lnTo>
                    <a:lnTo>
                      <a:pt x="131" y="132"/>
                    </a:lnTo>
                    <a:lnTo>
                      <a:pt x="131" y="132"/>
                    </a:lnTo>
                    <a:lnTo>
                      <a:pt x="131" y="132"/>
                    </a:lnTo>
                    <a:lnTo>
                      <a:pt x="130" y="132"/>
                    </a:lnTo>
                    <a:lnTo>
                      <a:pt x="130" y="132"/>
                    </a:lnTo>
                    <a:lnTo>
                      <a:pt x="130" y="132"/>
                    </a:lnTo>
                    <a:lnTo>
                      <a:pt x="129" y="132"/>
                    </a:lnTo>
                    <a:lnTo>
                      <a:pt x="129" y="132"/>
                    </a:lnTo>
                    <a:lnTo>
                      <a:pt x="129" y="132"/>
                    </a:lnTo>
                    <a:lnTo>
                      <a:pt x="129" y="132"/>
                    </a:lnTo>
                    <a:lnTo>
                      <a:pt x="129" y="133"/>
                    </a:lnTo>
                    <a:lnTo>
                      <a:pt x="130" y="133"/>
                    </a:lnTo>
                    <a:lnTo>
                      <a:pt x="130" y="133"/>
                    </a:lnTo>
                    <a:lnTo>
                      <a:pt x="129" y="133"/>
                    </a:lnTo>
                    <a:lnTo>
                      <a:pt x="129" y="133"/>
                    </a:lnTo>
                    <a:lnTo>
                      <a:pt x="129" y="133"/>
                    </a:lnTo>
                    <a:lnTo>
                      <a:pt x="129" y="133"/>
                    </a:lnTo>
                    <a:lnTo>
                      <a:pt x="128" y="133"/>
                    </a:lnTo>
                    <a:lnTo>
                      <a:pt x="128" y="134"/>
                    </a:lnTo>
                    <a:lnTo>
                      <a:pt x="128" y="134"/>
                    </a:lnTo>
                    <a:lnTo>
                      <a:pt x="128" y="134"/>
                    </a:lnTo>
                    <a:lnTo>
                      <a:pt x="127" y="134"/>
                    </a:lnTo>
                    <a:lnTo>
                      <a:pt x="127" y="134"/>
                    </a:lnTo>
                    <a:lnTo>
                      <a:pt x="127" y="133"/>
                    </a:lnTo>
                    <a:lnTo>
                      <a:pt x="127" y="133"/>
                    </a:lnTo>
                    <a:lnTo>
                      <a:pt x="127" y="133"/>
                    </a:lnTo>
                    <a:lnTo>
                      <a:pt x="127" y="133"/>
                    </a:lnTo>
                    <a:lnTo>
                      <a:pt x="127" y="132"/>
                    </a:lnTo>
                    <a:lnTo>
                      <a:pt x="126" y="132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26" y="132"/>
                    </a:lnTo>
                    <a:lnTo>
                      <a:pt x="126" y="132"/>
                    </a:lnTo>
                    <a:lnTo>
                      <a:pt x="125" y="132"/>
                    </a:lnTo>
                    <a:lnTo>
                      <a:pt x="125" y="133"/>
                    </a:lnTo>
                    <a:lnTo>
                      <a:pt x="125" y="133"/>
                    </a:lnTo>
                    <a:lnTo>
                      <a:pt x="125" y="133"/>
                    </a:lnTo>
                    <a:lnTo>
                      <a:pt x="125" y="134"/>
                    </a:lnTo>
                    <a:lnTo>
                      <a:pt x="125" y="134"/>
                    </a:lnTo>
                    <a:lnTo>
                      <a:pt x="125" y="134"/>
                    </a:lnTo>
                    <a:lnTo>
                      <a:pt x="124" y="135"/>
                    </a:lnTo>
                    <a:lnTo>
                      <a:pt x="125" y="135"/>
                    </a:lnTo>
                    <a:lnTo>
                      <a:pt x="125" y="135"/>
                    </a:lnTo>
                    <a:lnTo>
                      <a:pt x="125" y="136"/>
                    </a:lnTo>
                    <a:lnTo>
                      <a:pt x="125" y="136"/>
                    </a:lnTo>
                    <a:lnTo>
                      <a:pt x="125" y="136"/>
                    </a:lnTo>
                    <a:lnTo>
                      <a:pt x="125" y="136"/>
                    </a:lnTo>
                    <a:lnTo>
                      <a:pt x="124" y="136"/>
                    </a:lnTo>
                    <a:lnTo>
                      <a:pt x="124" y="137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7"/>
                    </a:lnTo>
                    <a:lnTo>
                      <a:pt x="123" y="137"/>
                    </a:lnTo>
                    <a:lnTo>
                      <a:pt x="123" y="136"/>
                    </a:lnTo>
                    <a:lnTo>
                      <a:pt x="123" y="137"/>
                    </a:lnTo>
                    <a:lnTo>
                      <a:pt x="123" y="137"/>
                    </a:lnTo>
                    <a:lnTo>
                      <a:pt x="122" y="137"/>
                    </a:lnTo>
                    <a:lnTo>
                      <a:pt x="122" y="138"/>
                    </a:lnTo>
                    <a:lnTo>
                      <a:pt x="122" y="138"/>
                    </a:lnTo>
                    <a:lnTo>
                      <a:pt x="122" y="138"/>
                    </a:lnTo>
                    <a:lnTo>
                      <a:pt x="122" y="138"/>
                    </a:lnTo>
                    <a:lnTo>
                      <a:pt x="121" y="138"/>
                    </a:lnTo>
                    <a:lnTo>
                      <a:pt x="121" y="138"/>
                    </a:lnTo>
                    <a:lnTo>
                      <a:pt x="121" y="138"/>
                    </a:lnTo>
                    <a:lnTo>
                      <a:pt x="120" y="138"/>
                    </a:lnTo>
                    <a:lnTo>
                      <a:pt x="120" y="137"/>
                    </a:lnTo>
                    <a:lnTo>
                      <a:pt x="120" y="137"/>
                    </a:lnTo>
                    <a:lnTo>
                      <a:pt x="120" y="137"/>
                    </a:lnTo>
                    <a:lnTo>
                      <a:pt x="119" y="137"/>
                    </a:lnTo>
                    <a:lnTo>
                      <a:pt x="119" y="137"/>
                    </a:lnTo>
                    <a:lnTo>
                      <a:pt x="119" y="137"/>
                    </a:lnTo>
                    <a:lnTo>
                      <a:pt x="119" y="137"/>
                    </a:lnTo>
                    <a:lnTo>
                      <a:pt x="119" y="137"/>
                    </a:lnTo>
                    <a:lnTo>
                      <a:pt x="119" y="136"/>
                    </a:lnTo>
                    <a:lnTo>
                      <a:pt x="118" y="136"/>
                    </a:lnTo>
                    <a:lnTo>
                      <a:pt x="118" y="136"/>
                    </a:lnTo>
                    <a:lnTo>
                      <a:pt x="118" y="136"/>
                    </a:lnTo>
                    <a:lnTo>
                      <a:pt x="117" y="136"/>
                    </a:lnTo>
                    <a:lnTo>
                      <a:pt x="117" y="135"/>
                    </a:lnTo>
                    <a:lnTo>
                      <a:pt x="117" y="135"/>
                    </a:lnTo>
                    <a:lnTo>
                      <a:pt x="118" y="135"/>
                    </a:lnTo>
                    <a:lnTo>
                      <a:pt x="118" y="134"/>
                    </a:lnTo>
                    <a:lnTo>
                      <a:pt x="118" y="134"/>
                    </a:lnTo>
                    <a:lnTo>
                      <a:pt x="117" y="134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7" y="132"/>
                    </a:lnTo>
                    <a:lnTo>
                      <a:pt x="116" y="132"/>
                    </a:lnTo>
                    <a:lnTo>
                      <a:pt x="116" y="133"/>
                    </a:lnTo>
                    <a:lnTo>
                      <a:pt x="115" y="133"/>
                    </a:lnTo>
                    <a:lnTo>
                      <a:pt x="115" y="133"/>
                    </a:lnTo>
                    <a:lnTo>
                      <a:pt x="115" y="134"/>
                    </a:lnTo>
                    <a:lnTo>
                      <a:pt x="115" y="134"/>
                    </a:lnTo>
                    <a:lnTo>
                      <a:pt x="115" y="134"/>
                    </a:lnTo>
                    <a:lnTo>
                      <a:pt x="114" y="134"/>
                    </a:lnTo>
                    <a:lnTo>
                      <a:pt x="114" y="134"/>
                    </a:lnTo>
                    <a:lnTo>
                      <a:pt x="114" y="134"/>
                    </a:lnTo>
                    <a:lnTo>
                      <a:pt x="114" y="134"/>
                    </a:lnTo>
                    <a:lnTo>
                      <a:pt x="113" y="134"/>
                    </a:lnTo>
                    <a:lnTo>
                      <a:pt x="113" y="134"/>
                    </a:lnTo>
                    <a:lnTo>
                      <a:pt x="113" y="134"/>
                    </a:lnTo>
                    <a:lnTo>
                      <a:pt x="113" y="133"/>
                    </a:lnTo>
                    <a:lnTo>
                      <a:pt x="113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1" y="133"/>
                    </a:lnTo>
                    <a:lnTo>
                      <a:pt x="111" y="133"/>
                    </a:lnTo>
                    <a:lnTo>
                      <a:pt x="110" y="133"/>
                    </a:lnTo>
                    <a:lnTo>
                      <a:pt x="110" y="134"/>
                    </a:lnTo>
                    <a:lnTo>
                      <a:pt x="110" y="133"/>
                    </a:lnTo>
                    <a:lnTo>
                      <a:pt x="110" y="133"/>
                    </a:lnTo>
                    <a:lnTo>
                      <a:pt x="109" y="133"/>
                    </a:lnTo>
                    <a:lnTo>
                      <a:pt x="109" y="132"/>
                    </a:lnTo>
                    <a:lnTo>
                      <a:pt x="109" y="132"/>
                    </a:lnTo>
                    <a:lnTo>
                      <a:pt x="109" y="132"/>
                    </a:lnTo>
                    <a:lnTo>
                      <a:pt x="109" y="132"/>
                    </a:lnTo>
                    <a:lnTo>
                      <a:pt x="109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7" y="132"/>
                    </a:lnTo>
                    <a:lnTo>
                      <a:pt x="107" y="132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5" y="132"/>
                    </a:lnTo>
                    <a:lnTo>
                      <a:pt x="106" y="132"/>
                    </a:lnTo>
                    <a:lnTo>
                      <a:pt x="106" y="131"/>
                    </a:lnTo>
                    <a:lnTo>
                      <a:pt x="106" y="131"/>
                    </a:lnTo>
                    <a:lnTo>
                      <a:pt x="105" y="130"/>
                    </a:lnTo>
                    <a:lnTo>
                      <a:pt x="105" y="130"/>
                    </a:lnTo>
                    <a:lnTo>
                      <a:pt x="104" y="13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103" y="132"/>
                    </a:lnTo>
                    <a:lnTo>
                      <a:pt x="104" y="132"/>
                    </a:lnTo>
                    <a:lnTo>
                      <a:pt x="103" y="132"/>
                    </a:lnTo>
                    <a:lnTo>
                      <a:pt x="103" y="131"/>
                    </a:lnTo>
                    <a:lnTo>
                      <a:pt x="102" y="131"/>
                    </a:lnTo>
                    <a:lnTo>
                      <a:pt x="102" y="132"/>
                    </a:lnTo>
                    <a:lnTo>
                      <a:pt x="102" y="132"/>
                    </a:lnTo>
                    <a:lnTo>
                      <a:pt x="102" y="132"/>
                    </a:lnTo>
                    <a:lnTo>
                      <a:pt x="102" y="131"/>
                    </a:lnTo>
                    <a:lnTo>
                      <a:pt x="101" y="132"/>
                    </a:lnTo>
                    <a:lnTo>
                      <a:pt x="101" y="132"/>
                    </a:lnTo>
                    <a:lnTo>
                      <a:pt x="100" y="132"/>
                    </a:lnTo>
                    <a:lnTo>
                      <a:pt x="100" y="132"/>
                    </a:lnTo>
                    <a:lnTo>
                      <a:pt x="100" y="132"/>
                    </a:lnTo>
                    <a:lnTo>
                      <a:pt x="100" y="132"/>
                    </a:lnTo>
                    <a:lnTo>
                      <a:pt x="100" y="131"/>
                    </a:lnTo>
                    <a:lnTo>
                      <a:pt x="99" y="131"/>
                    </a:lnTo>
                    <a:lnTo>
                      <a:pt x="99" y="131"/>
                    </a:lnTo>
                    <a:lnTo>
                      <a:pt x="98" y="131"/>
                    </a:lnTo>
                    <a:lnTo>
                      <a:pt x="98" y="131"/>
                    </a:lnTo>
                    <a:lnTo>
                      <a:pt x="98" y="132"/>
                    </a:lnTo>
                    <a:lnTo>
                      <a:pt x="98" y="132"/>
                    </a:lnTo>
                    <a:lnTo>
                      <a:pt x="98" y="132"/>
                    </a:lnTo>
                    <a:lnTo>
                      <a:pt x="98" y="132"/>
                    </a:lnTo>
                    <a:lnTo>
                      <a:pt x="97" y="132"/>
                    </a:lnTo>
                    <a:lnTo>
                      <a:pt x="97" y="132"/>
                    </a:lnTo>
                    <a:lnTo>
                      <a:pt x="97" y="132"/>
                    </a:lnTo>
                    <a:lnTo>
                      <a:pt x="97" y="132"/>
                    </a:lnTo>
                    <a:lnTo>
                      <a:pt x="96" y="132"/>
                    </a:lnTo>
                    <a:lnTo>
                      <a:pt x="96" y="132"/>
                    </a:lnTo>
                    <a:lnTo>
                      <a:pt x="96" y="133"/>
                    </a:lnTo>
                    <a:lnTo>
                      <a:pt x="96" y="133"/>
                    </a:lnTo>
                    <a:lnTo>
                      <a:pt x="96" y="133"/>
                    </a:lnTo>
                    <a:lnTo>
                      <a:pt x="96" y="132"/>
                    </a:lnTo>
                    <a:lnTo>
                      <a:pt x="95" y="132"/>
                    </a:lnTo>
                    <a:lnTo>
                      <a:pt x="95" y="132"/>
                    </a:lnTo>
                    <a:lnTo>
                      <a:pt x="95" y="133"/>
                    </a:lnTo>
                    <a:lnTo>
                      <a:pt x="95" y="133"/>
                    </a:lnTo>
                    <a:lnTo>
                      <a:pt x="94" y="133"/>
                    </a:lnTo>
                    <a:lnTo>
                      <a:pt x="94" y="133"/>
                    </a:lnTo>
                    <a:lnTo>
                      <a:pt x="94" y="132"/>
                    </a:lnTo>
                    <a:lnTo>
                      <a:pt x="93" y="132"/>
                    </a:lnTo>
                    <a:lnTo>
                      <a:pt x="93" y="132"/>
                    </a:lnTo>
                    <a:lnTo>
                      <a:pt x="93" y="132"/>
                    </a:lnTo>
                    <a:lnTo>
                      <a:pt x="93" y="132"/>
                    </a:lnTo>
                    <a:lnTo>
                      <a:pt x="93" y="131"/>
                    </a:lnTo>
                    <a:lnTo>
                      <a:pt x="94" y="131"/>
                    </a:lnTo>
                    <a:lnTo>
                      <a:pt x="93" y="131"/>
                    </a:lnTo>
                    <a:lnTo>
                      <a:pt x="93" y="131"/>
                    </a:lnTo>
                    <a:lnTo>
                      <a:pt x="92" y="131"/>
                    </a:lnTo>
                    <a:lnTo>
                      <a:pt x="92" y="131"/>
                    </a:lnTo>
                    <a:lnTo>
                      <a:pt x="92" y="131"/>
                    </a:lnTo>
                    <a:lnTo>
                      <a:pt x="91" y="131"/>
                    </a:lnTo>
                    <a:lnTo>
                      <a:pt x="91" y="131"/>
                    </a:lnTo>
                    <a:lnTo>
                      <a:pt x="90" y="131"/>
                    </a:lnTo>
                    <a:lnTo>
                      <a:pt x="90" y="131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88" y="131"/>
                    </a:lnTo>
                    <a:lnTo>
                      <a:pt x="88" y="131"/>
                    </a:lnTo>
                    <a:lnTo>
                      <a:pt x="88" y="131"/>
                    </a:lnTo>
                    <a:lnTo>
                      <a:pt x="87" y="131"/>
                    </a:lnTo>
                    <a:lnTo>
                      <a:pt x="87" y="131"/>
                    </a:lnTo>
                    <a:lnTo>
                      <a:pt x="87" y="131"/>
                    </a:lnTo>
                    <a:lnTo>
                      <a:pt x="87" y="131"/>
                    </a:lnTo>
                    <a:lnTo>
                      <a:pt x="87" y="132"/>
                    </a:lnTo>
                    <a:lnTo>
                      <a:pt x="87" y="131"/>
                    </a:lnTo>
                    <a:lnTo>
                      <a:pt x="86" y="131"/>
                    </a:lnTo>
                    <a:lnTo>
                      <a:pt x="86" y="131"/>
                    </a:lnTo>
                    <a:lnTo>
                      <a:pt x="86" y="132"/>
                    </a:lnTo>
                    <a:lnTo>
                      <a:pt x="85" y="132"/>
                    </a:lnTo>
                    <a:lnTo>
                      <a:pt x="85" y="131"/>
                    </a:lnTo>
                    <a:lnTo>
                      <a:pt x="85" y="131"/>
                    </a:lnTo>
                    <a:lnTo>
                      <a:pt x="85" y="131"/>
                    </a:lnTo>
                    <a:lnTo>
                      <a:pt x="85" y="130"/>
                    </a:lnTo>
                    <a:lnTo>
                      <a:pt x="85" y="130"/>
                    </a:lnTo>
                    <a:lnTo>
                      <a:pt x="85" y="130"/>
                    </a:lnTo>
                    <a:lnTo>
                      <a:pt x="85" y="130"/>
                    </a:lnTo>
                    <a:lnTo>
                      <a:pt x="85" y="130"/>
                    </a:lnTo>
                    <a:lnTo>
                      <a:pt x="85" y="129"/>
                    </a:lnTo>
                    <a:lnTo>
                      <a:pt x="84" y="129"/>
                    </a:lnTo>
                    <a:lnTo>
                      <a:pt x="84" y="129"/>
                    </a:lnTo>
                    <a:lnTo>
                      <a:pt x="84" y="129"/>
                    </a:lnTo>
                    <a:lnTo>
                      <a:pt x="84" y="129"/>
                    </a:lnTo>
                    <a:lnTo>
                      <a:pt x="84" y="129"/>
                    </a:lnTo>
                    <a:lnTo>
                      <a:pt x="83" y="129"/>
                    </a:lnTo>
                    <a:lnTo>
                      <a:pt x="83" y="129"/>
                    </a:lnTo>
                    <a:lnTo>
                      <a:pt x="83" y="130"/>
                    </a:lnTo>
                    <a:lnTo>
                      <a:pt x="83" y="130"/>
                    </a:lnTo>
                    <a:lnTo>
                      <a:pt x="83" y="130"/>
                    </a:lnTo>
                    <a:lnTo>
                      <a:pt x="83" y="130"/>
                    </a:lnTo>
                    <a:lnTo>
                      <a:pt x="83" y="129"/>
                    </a:lnTo>
                    <a:lnTo>
                      <a:pt x="83" y="129"/>
                    </a:lnTo>
                    <a:lnTo>
                      <a:pt x="83" y="129"/>
                    </a:lnTo>
                    <a:lnTo>
                      <a:pt x="83" y="130"/>
                    </a:lnTo>
                    <a:lnTo>
                      <a:pt x="82" y="130"/>
                    </a:lnTo>
                    <a:lnTo>
                      <a:pt x="82" y="130"/>
                    </a:lnTo>
                    <a:lnTo>
                      <a:pt x="82" y="131"/>
                    </a:lnTo>
                    <a:lnTo>
                      <a:pt x="83" y="131"/>
                    </a:lnTo>
                    <a:lnTo>
                      <a:pt x="82" y="131"/>
                    </a:lnTo>
                    <a:lnTo>
                      <a:pt x="82" y="131"/>
                    </a:lnTo>
                    <a:lnTo>
                      <a:pt x="82" y="132"/>
                    </a:lnTo>
                    <a:lnTo>
                      <a:pt x="82" y="132"/>
                    </a:lnTo>
                    <a:lnTo>
                      <a:pt x="82" y="132"/>
                    </a:lnTo>
                    <a:lnTo>
                      <a:pt x="82" y="132"/>
                    </a:lnTo>
                    <a:lnTo>
                      <a:pt x="81" y="132"/>
                    </a:lnTo>
                    <a:lnTo>
                      <a:pt x="81" y="132"/>
                    </a:lnTo>
                    <a:lnTo>
                      <a:pt x="81" y="133"/>
                    </a:lnTo>
                    <a:lnTo>
                      <a:pt x="80" y="133"/>
                    </a:lnTo>
                    <a:lnTo>
                      <a:pt x="80" y="133"/>
                    </a:lnTo>
                    <a:lnTo>
                      <a:pt x="79" y="133"/>
                    </a:lnTo>
                    <a:lnTo>
                      <a:pt x="79" y="132"/>
                    </a:lnTo>
                    <a:lnTo>
                      <a:pt x="79" y="132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1"/>
                    </a:lnTo>
                    <a:lnTo>
                      <a:pt x="76" y="131"/>
                    </a:lnTo>
                    <a:lnTo>
                      <a:pt x="76" y="132"/>
                    </a:lnTo>
                    <a:lnTo>
                      <a:pt x="75" y="132"/>
                    </a:lnTo>
                    <a:lnTo>
                      <a:pt x="75" y="131"/>
                    </a:lnTo>
                    <a:lnTo>
                      <a:pt x="76" y="131"/>
                    </a:lnTo>
                    <a:lnTo>
                      <a:pt x="76" y="131"/>
                    </a:lnTo>
                    <a:lnTo>
                      <a:pt x="75" y="131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74" y="130"/>
                    </a:lnTo>
                    <a:lnTo>
                      <a:pt x="74" y="130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3" y="130"/>
                    </a:lnTo>
                    <a:lnTo>
                      <a:pt x="73" y="131"/>
                    </a:lnTo>
                    <a:lnTo>
                      <a:pt x="73" y="131"/>
                    </a:lnTo>
                    <a:lnTo>
                      <a:pt x="73" y="131"/>
                    </a:lnTo>
                    <a:lnTo>
                      <a:pt x="73" y="131"/>
                    </a:lnTo>
                    <a:lnTo>
                      <a:pt x="72" y="131"/>
                    </a:lnTo>
                    <a:lnTo>
                      <a:pt x="72" y="131"/>
                    </a:lnTo>
                    <a:lnTo>
                      <a:pt x="72" y="13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2"/>
                    </a:lnTo>
                    <a:lnTo>
                      <a:pt x="71" y="132"/>
                    </a:lnTo>
                    <a:lnTo>
                      <a:pt x="71" y="132"/>
                    </a:lnTo>
                    <a:lnTo>
                      <a:pt x="71" y="132"/>
                    </a:lnTo>
                    <a:lnTo>
                      <a:pt x="71" y="132"/>
                    </a:lnTo>
                    <a:lnTo>
                      <a:pt x="70" y="132"/>
                    </a:lnTo>
                    <a:lnTo>
                      <a:pt x="71" y="132"/>
                    </a:lnTo>
                    <a:lnTo>
                      <a:pt x="70" y="131"/>
                    </a:lnTo>
                    <a:lnTo>
                      <a:pt x="70" y="132"/>
                    </a:lnTo>
                    <a:lnTo>
                      <a:pt x="70" y="132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69" y="131"/>
                    </a:lnTo>
                    <a:lnTo>
                      <a:pt x="70" y="131"/>
                    </a:lnTo>
                    <a:lnTo>
                      <a:pt x="70" y="132"/>
                    </a:lnTo>
                    <a:lnTo>
                      <a:pt x="69" y="132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2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6" y="131"/>
                    </a:lnTo>
                    <a:lnTo>
                      <a:pt x="66" y="130"/>
                    </a:lnTo>
                    <a:lnTo>
                      <a:pt x="65" y="130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0"/>
                    </a:lnTo>
                    <a:lnTo>
                      <a:pt x="65" y="130"/>
                    </a:lnTo>
                    <a:lnTo>
                      <a:pt x="65" y="129"/>
                    </a:lnTo>
                    <a:lnTo>
                      <a:pt x="65" y="129"/>
                    </a:lnTo>
                    <a:lnTo>
                      <a:pt x="65" y="129"/>
                    </a:lnTo>
                    <a:lnTo>
                      <a:pt x="65" y="129"/>
                    </a:lnTo>
                    <a:lnTo>
                      <a:pt x="64" y="129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63" y="129"/>
                    </a:lnTo>
                    <a:lnTo>
                      <a:pt x="63" y="129"/>
                    </a:lnTo>
                    <a:lnTo>
                      <a:pt x="63" y="128"/>
                    </a:lnTo>
                    <a:lnTo>
                      <a:pt x="63" y="128"/>
                    </a:lnTo>
                    <a:lnTo>
                      <a:pt x="63" y="128"/>
                    </a:lnTo>
                    <a:lnTo>
                      <a:pt x="62" y="128"/>
                    </a:lnTo>
                    <a:lnTo>
                      <a:pt x="62" y="128"/>
                    </a:lnTo>
                    <a:lnTo>
                      <a:pt x="62" y="127"/>
                    </a:lnTo>
                    <a:lnTo>
                      <a:pt x="62" y="128"/>
                    </a:lnTo>
                    <a:lnTo>
                      <a:pt x="62" y="127"/>
                    </a:lnTo>
                    <a:lnTo>
                      <a:pt x="62" y="127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61" y="128"/>
                    </a:lnTo>
                    <a:lnTo>
                      <a:pt x="60" y="128"/>
                    </a:lnTo>
                    <a:lnTo>
                      <a:pt x="61" y="128"/>
                    </a:lnTo>
                    <a:lnTo>
                      <a:pt x="61" y="127"/>
                    </a:lnTo>
                    <a:lnTo>
                      <a:pt x="60" y="127"/>
                    </a:lnTo>
                    <a:lnTo>
                      <a:pt x="60" y="128"/>
                    </a:lnTo>
                    <a:lnTo>
                      <a:pt x="59" y="127"/>
                    </a:lnTo>
                    <a:lnTo>
                      <a:pt x="59" y="127"/>
                    </a:lnTo>
                    <a:lnTo>
                      <a:pt x="59" y="127"/>
                    </a:lnTo>
                    <a:lnTo>
                      <a:pt x="58" y="127"/>
                    </a:lnTo>
                    <a:lnTo>
                      <a:pt x="58" y="126"/>
                    </a:lnTo>
                    <a:lnTo>
                      <a:pt x="59" y="126"/>
                    </a:lnTo>
                    <a:lnTo>
                      <a:pt x="58" y="126"/>
                    </a:lnTo>
                    <a:lnTo>
                      <a:pt x="58" y="126"/>
                    </a:lnTo>
                    <a:lnTo>
                      <a:pt x="57" y="126"/>
                    </a:lnTo>
                    <a:lnTo>
                      <a:pt x="57" y="127"/>
                    </a:lnTo>
                    <a:lnTo>
                      <a:pt x="58" y="127"/>
                    </a:lnTo>
                    <a:lnTo>
                      <a:pt x="58" y="127"/>
                    </a:lnTo>
                    <a:lnTo>
                      <a:pt x="57" y="127"/>
                    </a:lnTo>
                    <a:lnTo>
                      <a:pt x="57" y="127"/>
                    </a:lnTo>
                    <a:lnTo>
                      <a:pt x="57" y="127"/>
                    </a:lnTo>
                    <a:lnTo>
                      <a:pt x="57" y="126"/>
                    </a:lnTo>
                    <a:lnTo>
                      <a:pt x="57" y="126"/>
                    </a:lnTo>
                    <a:lnTo>
                      <a:pt x="56" y="126"/>
                    </a:lnTo>
                    <a:lnTo>
                      <a:pt x="56" y="127"/>
                    </a:lnTo>
                    <a:lnTo>
                      <a:pt x="56" y="127"/>
                    </a:lnTo>
                    <a:lnTo>
                      <a:pt x="56" y="126"/>
                    </a:lnTo>
                    <a:lnTo>
                      <a:pt x="55" y="126"/>
                    </a:lnTo>
                    <a:lnTo>
                      <a:pt x="55" y="127"/>
                    </a:lnTo>
                    <a:lnTo>
                      <a:pt x="54" y="127"/>
                    </a:lnTo>
                    <a:lnTo>
                      <a:pt x="54" y="127"/>
                    </a:lnTo>
                    <a:lnTo>
                      <a:pt x="53" y="127"/>
                    </a:lnTo>
                    <a:lnTo>
                      <a:pt x="53" y="126"/>
                    </a:lnTo>
                    <a:lnTo>
                      <a:pt x="53" y="126"/>
                    </a:lnTo>
                    <a:lnTo>
                      <a:pt x="53" y="126"/>
                    </a:lnTo>
                    <a:lnTo>
                      <a:pt x="53" y="126"/>
                    </a:lnTo>
                    <a:lnTo>
                      <a:pt x="53" y="126"/>
                    </a:lnTo>
                    <a:lnTo>
                      <a:pt x="52" y="126"/>
                    </a:lnTo>
                    <a:lnTo>
                      <a:pt x="52" y="126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1" y="124"/>
                    </a:lnTo>
                    <a:lnTo>
                      <a:pt x="51" y="124"/>
                    </a:lnTo>
                    <a:lnTo>
                      <a:pt x="50" y="124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49" y="125"/>
                    </a:lnTo>
                    <a:lnTo>
                      <a:pt x="49" y="125"/>
                    </a:lnTo>
                    <a:lnTo>
                      <a:pt x="49" y="126"/>
                    </a:lnTo>
                    <a:lnTo>
                      <a:pt x="48" y="126"/>
                    </a:lnTo>
                    <a:lnTo>
                      <a:pt x="48" y="126"/>
                    </a:lnTo>
                    <a:lnTo>
                      <a:pt x="47" y="126"/>
                    </a:lnTo>
                    <a:lnTo>
                      <a:pt x="47" y="125"/>
                    </a:lnTo>
                    <a:lnTo>
                      <a:pt x="47" y="125"/>
                    </a:lnTo>
                    <a:lnTo>
                      <a:pt x="46" y="125"/>
                    </a:lnTo>
                    <a:lnTo>
                      <a:pt x="46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5" y="125"/>
                    </a:lnTo>
                    <a:lnTo>
                      <a:pt x="44" y="125"/>
                    </a:lnTo>
                    <a:lnTo>
                      <a:pt x="44" y="125"/>
                    </a:lnTo>
                    <a:lnTo>
                      <a:pt x="44" y="124"/>
                    </a:lnTo>
                    <a:lnTo>
                      <a:pt x="43" y="124"/>
                    </a:lnTo>
                    <a:lnTo>
                      <a:pt x="43" y="124"/>
                    </a:lnTo>
                    <a:lnTo>
                      <a:pt x="43" y="123"/>
                    </a:lnTo>
                    <a:lnTo>
                      <a:pt x="43" y="123"/>
                    </a:lnTo>
                    <a:lnTo>
                      <a:pt x="44" y="123"/>
                    </a:lnTo>
                    <a:lnTo>
                      <a:pt x="44" y="122"/>
                    </a:lnTo>
                    <a:lnTo>
                      <a:pt x="43" y="122"/>
                    </a:lnTo>
                    <a:lnTo>
                      <a:pt x="43" y="122"/>
                    </a:lnTo>
                    <a:lnTo>
                      <a:pt x="44" y="122"/>
                    </a:lnTo>
                    <a:lnTo>
                      <a:pt x="44" y="121"/>
                    </a:lnTo>
                    <a:lnTo>
                      <a:pt x="43" y="121"/>
                    </a:lnTo>
                    <a:lnTo>
                      <a:pt x="43" y="122"/>
                    </a:lnTo>
                    <a:lnTo>
                      <a:pt x="43" y="122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2" y="121"/>
                    </a:lnTo>
                    <a:lnTo>
                      <a:pt x="42" y="121"/>
                    </a:lnTo>
                    <a:lnTo>
                      <a:pt x="43" y="121"/>
                    </a:lnTo>
                    <a:lnTo>
                      <a:pt x="43" y="120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41" y="120"/>
                    </a:lnTo>
                    <a:lnTo>
                      <a:pt x="41" y="120"/>
                    </a:lnTo>
                    <a:lnTo>
                      <a:pt x="41" y="120"/>
                    </a:lnTo>
                    <a:lnTo>
                      <a:pt x="41" y="120"/>
                    </a:lnTo>
                    <a:lnTo>
                      <a:pt x="41" y="119"/>
                    </a:lnTo>
                    <a:lnTo>
                      <a:pt x="41" y="119"/>
                    </a:lnTo>
                    <a:lnTo>
                      <a:pt x="41" y="118"/>
                    </a:lnTo>
                    <a:lnTo>
                      <a:pt x="41" y="118"/>
                    </a:lnTo>
                    <a:lnTo>
                      <a:pt x="41" y="117"/>
                    </a:lnTo>
                    <a:lnTo>
                      <a:pt x="41" y="117"/>
                    </a:lnTo>
                    <a:lnTo>
                      <a:pt x="41" y="117"/>
                    </a:lnTo>
                    <a:lnTo>
                      <a:pt x="40" y="117"/>
                    </a:lnTo>
                    <a:lnTo>
                      <a:pt x="40" y="117"/>
                    </a:lnTo>
                    <a:lnTo>
                      <a:pt x="39" y="117"/>
                    </a:lnTo>
                    <a:lnTo>
                      <a:pt x="39" y="117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8" y="118"/>
                    </a:lnTo>
                    <a:lnTo>
                      <a:pt x="38" y="118"/>
                    </a:lnTo>
                    <a:lnTo>
                      <a:pt x="37" y="118"/>
                    </a:lnTo>
                    <a:lnTo>
                      <a:pt x="37" y="118"/>
                    </a:lnTo>
                    <a:lnTo>
                      <a:pt x="36" y="118"/>
                    </a:lnTo>
                    <a:lnTo>
                      <a:pt x="36" y="118"/>
                    </a:lnTo>
                    <a:lnTo>
                      <a:pt x="35" y="118"/>
                    </a:lnTo>
                    <a:lnTo>
                      <a:pt x="35" y="117"/>
                    </a:lnTo>
                    <a:lnTo>
                      <a:pt x="35" y="117"/>
                    </a:lnTo>
                    <a:lnTo>
                      <a:pt x="34" y="118"/>
                    </a:lnTo>
                    <a:lnTo>
                      <a:pt x="34" y="117"/>
                    </a:lnTo>
                    <a:lnTo>
                      <a:pt x="34" y="117"/>
                    </a:lnTo>
                    <a:lnTo>
                      <a:pt x="34" y="117"/>
                    </a:lnTo>
                    <a:lnTo>
                      <a:pt x="33" y="117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2" y="116"/>
                    </a:lnTo>
                    <a:lnTo>
                      <a:pt x="31" y="116"/>
                    </a:lnTo>
                    <a:lnTo>
                      <a:pt x="31" y="117"/>
                    </a:lnTo>
                    <a:lnTo>
                      <a:pt x="32" y="117"/>
                    </a:lnTo>
                    <a:lnTo>
                      <a:pt x="32" y="117"/>
                    </a:lnTo>
                    <a:lnTo>
                      <a:pt x="31" y="118"/>
                    </a:lnTo>
                    <a:lnTo>
                      <a:pt x="31" y="118"/>
                    </a:lnTo>
                    <a:lnTo>
                      <a:pt x="30" y="118"/>
                    </a:lnTo>
                    <a:lnTo>
                      <a:pt x="30" y="118"/>
                    </a:lnTo>
                    <a:lnTo>
                      <a:pt x="30" y="119"/>
                    </a:lnTo>
                    <a:lnTo>
                      <a:pt x="30" y="119"/>
                    </a:lnTo>
                    <a:lnTo>
                      <a:pt x="29" y="118"/>
                    </a:lnTo>
                    <a:lnTo>
                      <a:pt x="29" y="118"/>
                    </a:lnTo>
                    <a:lnTo>
                      <a:pt x="29" y="117"/>
                    </a:lnTo>
                    <a:lnTo>
                      <a:pt x="28" y="117"/>
                    </a:lnTo>
                    <a:lnTo>
                      <a:pt x="28" y="118"/>
                    </a:lnTo>
                    <a:lnTo>
                      <a:pt x="28" y="118"/>
                    </a:lnTo>
                    <a:lnTo>
                      <a:pt x="28" y="119"/>
                    </a:lnTo>
                    <a:lnTo>
                      <a:pt x="28" y="119"/>
                    </a:lnTo>
                    <a:lnTo>
                      <a:pt x="28" y="119"/>
                    </a:lnTo>
                    <a:lnTo>
                      <a:pt x="28" y="119"/>
                    </a:lnTo>
                    <a:lnTo>
                      <a:pt x="28" y="120"/>
                    </a:lnTo>
                    <a:lnTo>
                      <a:pt x="28" y="120"/>
                    </a:lnTo>
                    <a:lnTo>
                      <a:pt x="28" y="120"/>
                    </a:lnTo>
                    <a:lnTo>
                      <a:pt x="28" y="121"/>
                    </a:lnTo>
                    <a:lnTo>
                      <a:pt x="28" y="121"/>
                    </a:lnTo>
                    <a:lnTo>
                      <a:pt x="27" y="121"/>
                    </a:lnTo>
                    <a:lnTo>
                      <a:pt x="27" y="121"/>
                    </a:lnTo>
                    <a:lnTo>
                      <a:pt x="27" y="121"/>
                    </a:lnTo>
                    <a:lnTo>
                      <a:pt x="27" y="121"/>
                    </a:lnTo>
                    <a:lnTo>
                      <a:pt x="26" y="121"/>
                    </a:lnTo>
                    <a:lnTo>
                      <a:pt x="26" y="121"/>
                    </a:lnTo>
                    <a:lnTo>
                      <a:pt x="25" y="121"/>
                    </a:lnTo>
                    <a:lnTo>
                      <a:pt x="25" y="121"/>
                    </a:lnTo>
                    <a:lnTo>
                      <a:pt x="25" y="120"/>
                    </a:lnTo>
                    <a:lnTo>
                      <a:pt x="24" y="120"/>
                    </a:lnTo>
                    <a:lnTo>
                      <a:pt x="24" y="120"/>
                    </a:lnTo>
                    <a:lnTo>
                      <a:pt x="24" y="120"/>
                    </a:lnTo>
                    <a:lnTo>
                      <a:pt x="23" y="120"/>
                    </a:lnTo>
                    <a:lnTo>
                      <a:pt x="23" y="120"/>
                    </a:lnTo>
                    <a:lnTo>
                      <a:pt x="23" y="121"/>
                    </a:lnTo>
                    <a:lnTo>
                      <a:pt x="23" y="121"/>
                    </a:lnTo>
                    <a:lnTo>
                      <a:pt x="22" y="121"/>
                    </a:lnTo>
                    <a:lnTo>
                      <a:pt x="22" y="122"/>
                    </a:lnTo>
                    <a:lnTo>
                      <a:pt x="22" y="122"/>
                    </a:lnTo>
                    <a:lnTo>
                      <a:pt x="22" y="122"/>
                    </a:lnTo>
                    <a:lnTo>
                      <a:pt x="22" y="123"/>
                    </a:lnTo>
                    <a:lnTo>
                      <a:pt x="21" y="123"/>
                    </a:lnTo>
                    <a:lnTo>
                      <a:pt x="21" y="122"/>
                    </a:lnTo>
                    <a:lnTo>
                      <a:pt x="21" y="122"/>
                    </a:lnTo>
                    <a:lnTo>
                      <a:pt x="21" y="122"/>
                    </a:lnTo>
                    <a:lnTo>
                      <a:pt x="21" y="121"/>
                    </a:lnTo>
                    <a:lnTo>
                      <a:pt x="20" y="121"/>
                    </a:lnTo>
                    <a:lnTo>
                      <a:pt x="20" y="121"/>
                    </a:lnTo>
                    <a:lnTo>
                      <a:pt x="19" y="121"/>
                    </a:lnTo>
                    <a:lnTo>
                      <a:pt x="19" y="120"/>
                    </a:lnTo>
                    <a:lnTo>
                      <a:pt x="19" y="120"/>
                    </a:lnTo>
                    <a:lnTo>
                      <a:pt x="19" y="120"/>
                    </a:lnTo>
                    <a:lnTo>
                      <a:pt x="19" y="120"/>
                    </a:lnTo>
                    <a:lnTo>
                      <a:pt x="19" y="120"/>
                    </a:lnTo>
                    <a:lnTo>
                      <a:pt x="19" y="120"/>
                    </a:lnTo>
                    <a:lnTo>
                      <a:pt x="18" y="120"/>
                    </a:lnTo>
                    <a:lnTo>
                      <a:pt x="18" y="119"/>
                    </a:lnTo>
                    <a:lnTo>
                      <a:pt x="18" y="120"/>
                    </a:lnTo>
                    <a:lnTo>
                      <a:pt x="17" y="120"/>
                    </a:lnTo>
                    <a:lnTo>
                      <a:pt x="17" y="120"/>
                    </a:lnTo>
                    <a:lnTo>
                      <a:pt x="16" y="120"/>
                    </a:lnTo>
                    <a:lnTo>
                      <a:pt x="16" y="120"/>
                    </a:lnTo>
                    <a:lnTo>
                      <a:pt x="16" y="120"/>
                    </a:lnTo>
                    <a:lnTo>
                      <a:pt x="16" y="120"/>
                    </a:lnTo>
                    <a:lnTo>
                      <a:pt x="15" y="120"/>
                    </a:lnTo>
                    <a:lnTo>
                      <a:pt x="15" y="120"/>
                    </a:lnTo>
                    <a:lnTo>
                      <a:pt x="15" y="121"/>
                    </a:lnTo>
                    <a:lnTo>
                      <a:pt x="14" y="121"/>
                    </a:lnTo>
                    <a:lnTo>
                      <a:pt x="14" y="120"/>
                    </a:lnTo>
                    <a:lnTo>
                      <a:pt x="14" y="120"/>
                    </a:lnTo>
                    <a:lnTo>
                      <a:pt x="14" y="120"/>
                    </a:lnTo>
                    <a:lnTo>
                      <a:pt x="13" y="120"/>
                    </a:lnTo>
                    <a:lnTo>
                      <a:pt x="13" y="120"/>
                    </a:lnTo>
                    <a:lnTo>
                      <a:pt x="13" y="120"/>
                    </a:lnTo>
                    <a:lnTo>
                      <a:pt x="13" y="120"/>
                    </a:lnTo>
                    <a:lnTo>
                      <a:pt x="12" y="120"/>
                    </a:lnTo>
                    <a:lnTo>
                      <a:pt x="12" y="120"/>
                    </a:lnTo>
                    <a:lnTo>
                      <a:pt x="11" y="120"/>
                    </a:lnTo>
                    <a:lnTo>
                      <a:pt x="11" y="120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9" y="120"/>
                    </a:lnTo>
                    <a:lnTo>
                      <a:pt x="9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8" y="119"/>
                    </a:lnTo>
                    <a:lnTo>
                      <a:pt x="9" y="118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7" y="117"/>
                    </a:lnTo>
                    <a:lnTo>
                      <a:pt x="7" y="117"/>
                    </a:lnTo>
                    <a:lnTo>
                      <a:pt x="7" y="116"/>
                    </a:lnTo>
                    <a:lnTo>
                      <a:pt x="7" y="116"/>
                    </a:lnTo>
                    <a:lnTo>
                      <a:pt x="7" y="115"/>
                    </a:lnTo>
                    <a:lnTo>
                      <a:pt x="6" y="115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4" y="115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1" y="116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3" y="115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2" y="113"/>
                    </a:lnTo>
                    <a:lnTo>
                      <a:pt x="2" y="113"/>
                    </a:lnTo>
                    <a:lnTo>
                      <a:pt x="1" y="113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" y="110"/>
                    </a:lnTo>
                    <a:lnTo>
                      <a:pt x="2" y="109"/>
                    </a:lnTo>
                    <a:lnTo>
                      <a:pt x="2" y="109"/>
                    </a:lnTo>
                    <a:lnTo>
                      <a:pt x="2" y="109"/>
                    </a:lnTo>
                    <a:lnTo>
                      <a:pt x="3" y="109"/>
                    </a:lnTo>
                    <a:lnTo>
                      <a:pt x="4" y="109"/>
                    </a:lnTo>
                    <a:lnTo>
                      <a:pt x="4" y="108"/>
                    </a:lnTo>
                    <a:lnTo>
                      <a:pt x="4" y="107"/>
                    </a:lnTo>
                    <a:lnTo>
                      <a:pt x="4" y="106"/>
                    </a:lnTo>
                    <a:lnTo>
                      <a:pt x="4" y="106"/>
                    </a:lnTo>
                    <a:lnTo>
                      <a:pt x="4" y="105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5" y="104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6" y="102"/>
                    </a:lnTo>
                    <a:lnTo>
                      <a:pt x="6" y="101"/>
                    </a:lnTo>
                    <a:lnTo>
                      <a:pt x="7" y="100"/>
                    </a:lnTo>
                    <a:lnTo>
                      <a:pt x="7" y="99"/>
                    </a:lnTo>
                    <a:lnTo>
                      <a:pt x="7" y="98"/>
                    </a:lnTo>
                    <a:lnTo>
                      <a:pt x="7" y="98"/>
                    </a:lnTo>
                    <a:lnTo>
                      <a:pt x="6" y="98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6" y="96"/>
                    </a:lnTo>
                    <a:lnTo>
                      <a:pt x="7" y="96"/>
                    </a:lnTo>
                    <a:lnTo>
                      <a:pt x="7" y="95"/>
                    </a:lnTo>
                    <a:lnTo>
                      <a:pt x="8" y="95"/>
                    </a:lnTo>
                    <a:lnTo>
                      <a:pt x="8" y="96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10" y="95"/>
                    </a:lnTo>
                    <a:lnTo>
                      <a:pt x="10" y="94"/>
                    </a:lnTo>
                    <a:lnTo>
                      <a:pt x="9" y="94"/>
                    </a:lnTo>
                    <a:lnTo>
                      <a:pt x="8" y="94"/>
                    </a:lnTo>
                    <a:lnTo>
                      <a:pt x="8" y="93"/>
                    </a:lnTo>
                    <a:lnTo>
                      <a:pt x="7" y="93"/>
                    </a:lnTo>
                    <a:lnTo>
                      <a:pt x="6" y="92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4" y="92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5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7" y="89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8" y="87"/>
                    </a:lnTo>
                    <a:lnTo>
                      <a:pt x="9" y="86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9" y="83"/>
                    </a:lnTo>
                    <a:lnTo>
                      <a:pt x="8" y="83"/>
                    </a:lnTo>
                    <a:lnTo>
                      <a:pt x="8" y="82"/>
                    </a:lnTo>
                    <a:lnTo>
                      <a:pt x="7" y="82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8"/>
                    </a:lnTo>
                    <a:lnTo>
                      <a:pt x="10" y="77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2" y="76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1" y="73"/>
                    </a:lnTo>
                    <a:lnTo>
                      <a:pt x="10" y="73"/>
                    </a:lnTo>
                    <a:lnTo>
                      <a:pt x="9" y="72"/>
                    </a:lnTo>
                    <a:lnTo>
                      <a:pt x="8" y="72"/>
                    </a:lnTo>
                    <a:lnTo>
                      <a:pt x="8" y="71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69"/>
                    </a:lnTo>
                    <a:lnTo>
                      <a:pt x="6" y="68"/>
                    </a:lnTo>
                    <a:lnTo>
                      <a:pt x="6" y="67"/>
                    </a:lnTo>
                    <a:lnTo>
                      <a:pt x="7" y="67"/>
                    </a:lnTo>
                    <a:lnTo>
                      <a:pt x="7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8" y="63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6" y="63"/>
                    </a:lnTo>
                    <a:lnTo>
                      <a:pt x="5" y="62"/>
                    </a:lnTo>
                    <a:lnTo>
                      <a:pt x="5" y="62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7" y="33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30" y="33"/>
                    </a:lnTo>
                    <a:lnTo>
                      <a:pt x="30" y="33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3" y="33"/>
                    </a:lnTo>
                    <a:lnTo>
                      <a:pt x="33" y="32"/>
                    </a:lnTo>
                    <a:lnTo>
                      <a:pt x="33" y="32"/>
                    </a:lnTo>
                    <a:lnTo>
                      <a:pt x="33" y="32"/>
                    </a:lnTo>
                    <a:lnTo>
                      <a:pt x="33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7" y="31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38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8" y="29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9"/>
                    </a:lnTo>
                    <a:lnTo>
                      <a:pt x="39" y="29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6" y="29"/>
                    </a:lnTo>
                    <a:lnTo>
                      <a:pt x="46" y="29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1" y="29"/>
                    </a:lnTo>
                    <a:lnTo>
                      <a:pt x="51" y="29"/>
                    </a:lnTo>
                    <a:lnTo>
                      <a:pt x="51" y="29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2" y="30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4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4" y="27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9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1" y="29"/>
                    </a:lnTo>
                    <a:lnTo>
                      <a:pt x="61" y="29"/>
                    </a:lnTo>
                    <a:lnTo>
                      <a:pt x="61" y="29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4" y="29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7" y="28"/>
                    </a:lnTo>
                    <a:lnTo>
                      <a:pt x="67" y="27"/>
                    </a:lnTo>
                    <a:lnTo>
                      <a:pt x="67" y="27"/>
                    </a:lnTo>
                    <a:lnTo>
                      <a:pt x="67" y="27"/>
                    </a:lnTo>
                    <a:lnTo>
                      <a:pt x="68" y="27"/>
                    </a:lnTo>
                    <a:lnTo>
                      <a:pt x="68" y="26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69" y="27"/>
                    </a:lnTo>
                    <a:lnTo>
                      <a:pt x="69" y="27"/>
                    </a:lnTo>
                    <a:lnTo>
                      <a:pt x="69" y="2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1" y="26"/>
                    </a:lnTo>
                    <a:lnTo>
                      <a:pt x="71" y="26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3" y="27"/>
                    </a:lnTo>
                    <a:lnTo>
                      <a:pt x="73" y="27"/>
                    </a:lnTo>
                    <a:lnTo>
                      <a:pt x="73" y="28"/>
                    </a:lnTo>
                    <a:lnTo>
                      <a:pt x="73" y="28"/>
                    </a:lnTo>
                    <a:lnTo>
                      <a:pt x="73" y="29"/>
                    </a:lnTo>
                    <a:lnTo>
                      <a:pt x="74" y="29"/>
                    </a:lnTo>
                    <a:lnTo>
                      <a:pt x="74" y="29"/>
                    </a:lnTo>
                    <a:lnTo>
                      <a:pt x="74" y="29"/>
                    </a:lnTo>
                    <a:lnTo>
                      <a:pt x="75" y="29"/>
                    </a:lnTo>
                    <a:lnTo>
                      <a:pt x="75" y="29"/>
                    </a:lnTo>
                    <a:lnTo>
                      <a:pt x="76" y="29"/>
                    </a:lnTo>
                    <a:lnTo>
                      <a:pt x="77" y="29"/>
                    </a:lnTo>
                    <a:lnTo>
                      <a:pt x="77" y="29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8" y="30"/>
                    </a:lnTo>
                    <a:lnTo>
                      <a:pt x="79" y="30"/>
                    </a:lnTo>
                    <a:lnTo>
                      <a:pt x="79" y="31"/>
                    </a:lnTo>
                    <a:lnTo>
                      <a:pt x="79" y="31"/>
                    </a:lnTo>
                    <a:lnTo>
                      <a:pt x="80" y="31"/>
                    </a:lnTo>
                    <a:lnTo>
                      <a:pt x="80" y="32"/>
                    </a:lnTo>
                    <a:lnTo>
                      <a:pt x="80" y="32"/>
                    </a:lnTo>
                    <a:lnTo>
                      <a:pt x="80" y="33"/>
                    </a:lnTo>
                    <a:lnTo>
                      <a:pt x="79" y="33"/>
                    </a:lnTo>
                    <a:lnTo>
                      <a:pt x="79" y="33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7" y="34"/>
                    </a:lnTo>
                    <a:lnTo>
                      <a:pt x="77" y="34"/>
                    </a:lnTo>
                    <a:lnTo>
                      <a:pt x="76" y="34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6" y="37"/>
                    </a:lnTo>
                    <a:lnTo>
                      <a:pt x="76" y="37"/>
                    </a:lnTo>
                    <a:lnTo>
                      <a:pt x="77" y="37"/>
                    </a:lnTo>
                    <a:lnTo>
                      <a:pt x="77" y="37"/>
                    </a:lnTo>
                    <a:lnTo>
                      <a:pt x="77" y="38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8" y="39"/>
                    </a:lnTo>
                    <a:lnTo>
                      <a:pt x="78" y="39"/>
                    </a:lnTo>
                    <a:lnTo>
                      <a:pt x="78" y="40"/>
                    </a:lnTo>
                    <a:lnTo>
                      <a:pt x="77" y="40"/>
                    </a:lnTo>
                    <a:lnTo>
                      <a:pt x="77" y="40"/>
                    </a:lnTo>
                    <a:lnTo>
                      <a:pt x="77" y="40"/>
                    </a:lnTo>
                    <a:lnTo>
                      <a:pt x="77" y="41"/>
                    </a:lnTo>
                    <a:lnTo>
                      <a:pt x="76" y="41"/>
                    </a:lnTo>
                    <a:lnTo>
                      <a:pt x="76" y="41"/>
                    </a:lnTo>
                    <a:lnTo>
                      <a:pt x="75" y="41"/>
                    </a:lnTo>
                    <a:lnTo>
                      <a:pt x="75" y="41"/>
                    </a:lnTo>
                    <a:lnTo>
                      <a:pt x="76" y="41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3"/>
                    </a:lnTo>
                    <a:lnTo>
                      <a:pt x="77" y="43"/>
                    </a:lnTo>
                    <a:lnTo>
                      <a:pt x="77" y="43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79" y="43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80" y="44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80" y="46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7"/>
                    </a:lnTo>
                    <a:lnTo>
                      <a:pt x="81" y="47"/>
                    </a:lnTo>
                    <a:lnTo>
                      <a:pt x="81" y="47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81" y="49"/>
                    </a:lnTo>
                    <a:lnTo>
                      <a:pt x="82" y="49"/>
                    </a:lnTo>
                    <a:lnTo>
                      <a:pt x="82" y="50"/>
                    </a:lnTo>
                    <a:lnTo>
                      <a:pt x="82" y="50"/>
                    </a:lnTo>
                    <a:lnTo>
                      <a:pt x="82" y="50"/>
                    </a:lnTo>
                    <a:lnTo>
                      <a:pt x="82" y="50"/>
                    </a:lnTo>
                    <a:lnTo>
                      <a:pt x="83" y="50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84" y="49"/>
                    </a:lnTo>
                    <a:lnTo>
                      <a:pt x="84" y="49"/>
                    </a:lnTo>
                    <a:lnTo>
                      <a:pt x="84" y="49"/>
                    </a:lnTo>
                    <a:lnTo>
                      <a:pt x="85" y="49"/>
                    </a:lnTo>
                    <a:lnTo>
                      <a:pt x="85" y="49"/>
                    </a:lnTo>
                    <a:lnTo>
                      <a:pt x="85" y="49"/>
                    </a:lnTo>
                    <a:lnTo>
                      <a:pt x="86" y="49"/>
                    </a:lnTo>
                    <a:lnTo>
                      <a:pt x="86" y="49"/>
                    </a:lnTo>
                    <a:lnTo>
                      <a:pt x="86" y="49"/>
                    </a:lnTo>
                    <a:lnTo>
                      <a:pt x="86" y="49"/>
                    </a:lnTo>
                    <a:lnTo>
                      <a:pt x="87" y="49"/>
                    </a:lnTo>
                    <a:lnTo>
                      <a:pt x="87" y="49"/>
                    </a:lnTo>
                    <a:lnTo>
                      <a:pt x="88" y="49"/>
                    </a:lnTo>
                    <a:lnTo>
                      <a:pt x="88" y="49"/>
                    </a:lnTo>
                    <a:lnTo>
                      <a:pt x="88" y="49"/>
                    </a:lnTo>
                    <a:lnTo>
                      <a:pt x="88" y="50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1" y="49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1" y="51"/>
                    </a:lnTo>
                    <a:lnTo>
                      <a:pt x="91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0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5" y="50"/>
                    </a:lnTo>
                    <a:lnTo>
                      <a:pt x="95" y="50"/>
                    </a:lnTo>
                    <a:lnTo>
                      <a:pt x="95" y="51"/>
                    </a:lnTo>
                    <a:lnTo>
                      <a:pt x="96" y="51"/>
                    </a:lnTo>
                    <a:lnTo>
                      <a:pt x="96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8" y="52"/>
                    </a:lnTo>
                    <a:lnTo>
                      <a:pt x="98" y="52"/>
                    </a:lnTo>
                    <a:lnTo>
                      <a:pt x="97" y="53"/>
                    </a:lnTo>
                    <a:lnTo>
                      <a:pt x="97" y="53"/>
                    </a:lnTo>
                    <a:lnTo>
                      <a:pt x="97" y="53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99" y="54"/>
                    </a:lnTo>
                    <a:lnTo>
                      <a:pt x="99" y="55"/>
                    </a:lnTo>
                    <a:lnTo>
                      <a:pt x="99" y="55"/>
                    </a:lnTo>
                    <a:lnTo>
                      <a:pt x="99" y="55"/>
                    </a:lnTo>
                    <a:lnTo>
                      <a:pt x="100" y="55"/>
                    </a:lnTo>
                    <a:lnTo>
                      <a:pt x="100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3" y="54"/>
                    </a:lnTo>
                    <a:lnTo>
                      <a:pt x="103" y="54"/>
                    </a:lnTo>
                    <a:lnTo>
                      <a:pt x="103" y="54"/>
                    </a:lnTo>
                    <a:lnTo>
                      <a:pt x="103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5" y="55"/>
                    </a:lnTo>
                    <a:lnTo>
                      <a:pt x="105" y="54"/>
                    </a:lnTo>
                    <a:lnTo>
                      <a:pt x="105" y="54"/>
                    </a:lnTo>
                    <a:lnTo>
                      <a:pt x="105" y="54"/>
                    </a:lnTo>
                    <a:lnTo>
                      <a:pt x="105" y="54"/>
                    </a:lnTo>
                    <a:lnTo>
                      <a:pt x="106" y="54"/>
                    </a:lnTo>
                    <a:lnTo>
                      <a:pt x="106" y="53"/>
                    </a:lnTo>
                    <a:lnTo>
                      <a:pt x="106" y="53"/>
                    </a:lnTo>
                    <a:lnTo>
                      <a:pt x="106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2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8" y="50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09" y="49"/>
                    </a:lnTo>
                    <a:lnTo>
                      <a:pt x="108" y="49"/>
                    </a:lnTo>
                    <a:lnTo>
                      <a:pt x="108" y="49"/>
                    </a:lnTo>
                    <a:lnTo>
                      <a:pt x="108" y="49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47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08" y="45"/>
                    </a:lnTo>
                    <a:lnTo>
                      <a:pt x="108" y="45"/>
                    </a:lnTo>
                    <a:lnTo>
                      <a:pt x="108" y="44"/>
                    </a:lnTo>
                    <a:lnTo>
                      <a:pt x="108" y="44"/>
                    </a:lnTo>
                    <a:lnTo>
                      <a:pt x="109" y="44"/>
                    </a:lnTo>
                    <a:lnTo>
                      <a:pt x="109" y="43"/>
                    </a:lnTo>
                    <a:lnTo>
                      <a:pt x="109" y="43"/>
                    </a:lnTo>
                    <a:lnTo>
                      <a:pt x="110" y="43"/>
                    </a:lnTo>
                    <a:lnTo>
                      <a:pt x="110" y="44"/>
                    </a:lnTo>
                    <a:lnTo>
                      <a:pt x="110" y="44"/>
                    </a:lnTo>
                    <a:lnTo>
                      <a:pt x="111" y="44"/>
                    </a:lnTo>
                    <a:lnTo>
                      <a:pt x="111" y="44"/>
                    </a:lnTo>
                    <a:lnTo>
                      <a:pt x="111" y="44"/>
                    </a:lnTo>
                    <a:lnTo>
                      <a:pt x="111" y="44"/>
                    </a:lnTo>
                    <a:lnTo>
                      <a:pt x="111" y="44"/>
                    </a:lnTo>
                    <a:lnTo>
                      <a:pt x="112" y="44"/>
                    </a:lnTo>
                    <a:lnTo>
                      <a:pt x="112" y="44"/>
                    </a:lnTo>
                    <a:lnTo>
                      <a:pt x="112" y="44"/>
                    </a:lnTo>
                    <a:lnTo>
                      <a:pt x="112" y="44"/>
                    </a:lnTo>
                    <a:lnTo>
                      <a:pt x="112" y="44"/>
                    </a:lnTo>
                    <a:lnTo>
                      <a:pt x="113" y="44"/>
                    </a:lnTo>
                    <a:lnTo>
                      <a:pt x="113" y="44"/>
                    </a:lnTo>
                    <a:lnTo>
                      <a:pt x="113" y="44"/>
                    </a:lnTo>
                    <a:lnTo>
                      <a:pt x="114" y="44"/>
                    </a:lnTo>
                    <a:lnTo>
                      <a:pt x="114" y="43"/>
                    </a:lnTo>
                    <a:lnTo>
                      <a:pt x="115" y="43"/>
                    </a:lnTo>
                    <a:lnTo>
                      <a:pt x="115" y="43"/>
                    </a:lnTo>
                    <a:lnTo>
                      <a:pt x="116" y="43"/>
                    </a:lnTo>
                    <a:lnTo>
                      <a:pt x="116" y="42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7" y="42"/>
                    </a:lnTo>
                    <a:lnTo>
                      <a:pt x="117" y="42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8" y="41"/>
                    </a:lnTo>
                    <a:lnTo>
                      <a:pt x="118" y="41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9" y="40"/>
                    </a:lnTo>
                    <a:lnTo>
                      <a:pt x="119" y="40"/>
                    </a:lnTo>
                    <a:lnTo>
                      <a:pt x="119" y="40"/>
                    </a:lnTo>
                    <a:lnTo>
                      <a:pt x="120" y="39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2" y="39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3" y="40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4" y="39"/>
                    </a:lnTo>
                    <a:lnTo>
                      <a:pt x="124" y="39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7"/>
                    </a:lnTo>
                    <a:lnTo>
                      <a:pt x="124" y="37"/>
                    </a:lnTo>
                    <a:lnTo>
                      <a:pt x="124" y="36"/>
                    </a:lnTo>
                    <a:lnTo>
                      <a:pt x="124" y="36"/>
                    </a:lnTo>
                    <a:lnTo>
                      <a:pt x="124" y="36"/>
                    </a:lnTo>
                    <a:lnTo>
                      <a:pt x="124" y="35"/>
                    </a:lnTo>
                    <a:lnTo>
                      <a:pt x="125" y="35"/>
                    </a:lnTo>
                    <a:lnTo>
                      <a:pt x="125" y="35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5" y="34"/>
                    </a:lnTo>
                    <a:lnTo>
                      <a:pt x="126" y="34"/>
                    </a:lnTo>
                    <a:lnTo>
                      <a:pt x="126" y="34"/>
                    </a:lnTo>
                    <a:lnTo>
                      <a:pt x="126" y="33"/>
                    </a:lnTo>
                    <a:lnTo>
                      <a:pt x="126" y="33"/>
                    </a:lnTo>
                    <a:lnTo>
                      <a:pt x="126" y="32"/>
                    </a:lnTo>
                    <a:lnTo>
                      <a:pt x="126" y="32"/>
                    </a:lnTo>
                    <a:lnTo>
                      <a:pt x="126" y="31"/>
                    </a:lnTo>
                    <a:lnTo>
                      <a:pt x="126" y="31"/>
                    </a:lnTo>
                    <a:lnTo>
                      <a:pt x="126" y="30"/>
                    </a:lnTo>
                    <a:lnTo>
                      <a:pt x="126" y="30"/>
                    </a:lnTo>
                    <a:lnTo>
                      <a:pt x="127" y="30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6" y="29"/>
                    </a:lnTo>
                    <a:lnTo>
                      <a:pt x="126" y="28"/>
                    </a:lnTo>
                    <a:lnTo>
                      <a:pt x="127" y="28"/>
                    </a:lnTo>
                    <a:lnTo>
                      <a:pt x="127" y="28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8" y="24"/>
                    </a:lnTo>
                    <a:lnTo>
                      <a:pt x="128" y="24"/>
                    </a:lnTo>
                    <a:lnTo>
                      <a:pt x="128" y="24"/>
                    </a:lnTo>
                    <a:lnTo>
                      <a:pt x="128" y="23"/>
                    </a:lnTo>
                    <a:lnTo>
                      <a:pt x="128" y="23"/>
                    </a:lnTo>
                    <a:lnTo>
                      <a:pt x="128" y="23"/>
                    </a:lnTo>
                    <a:lnTo>
                      <a:pt x="128" y="22"/>
                    </a:lnTo>
                    <a:lnTo>
                      <a:pt x="128" y="22"/>
                    </a:lnTo>
                    <a:lnTo>
                      <a:pt x="128" y="23"/>
                    </a:lnTo>
                    <a:lnTo>
                      <a:pt x="127" y="23"/>
                    </a:lnTo>
                    <a:lnTo>
                      <a:pt x="127" y="23"/>
                    </a:lnTo>
                    <a:lnTo>
                      <a:pt x="127" y="23"/>
                    </a:lnTo>
                    <a:lnTo>
                      <a:pt x="126" y="23"/>
                    </a:lnTo>
                    <a:lnTo>
                      <a:pt x="126" y="24"/>
                    </a:lnTo>
                    <a:lnTo>
                      <a:pt x="126" y="24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25" y="24"/>
                    </a:lnTo>
                    <a:lnTo>
                      <a:pt x="124" y="24"/>
                    </a:lnTo>
                    <a:lnTo>
                      <a:pt x="124" y="24"/>
                    </a:lnTo>
                    <a:lnTo>
                      <a:pt x="123" y="24"/>
                    </a:lnTo>
                    <a:lnTo>
                      <a:pt x="123" y="23"/>
                    </a:lnTo>
                    <a:lnTo>
                      <a:pt x="123" y="23"/>
                    </a:lnTo>
                    <a:lnTo>
                      <a:pt x="123" y="23"/>
                    </a:lnTo>
                    <a:lnTo>
                      <a:pt x="122" y="23"/>
                    </a:lnTo>
                    <a:lnTo>
                      <a:pt x="122" y="22"/>
                    </a:lnTo>
                    <a:lnTo>
                      <a:pt x="122" y="22"/>
                    </a:lnTo>
                    <a:lnTo>
                      <a:pt x="122" y="21"/>
                    </a:lnTo>
                    <a:lnTo>
                      <a:pt x="122" y="21"/>
                    </a:lnTo>
                    <a:lnTo>
                      <a:pt x="122" y="20"/>
                    </a:lnTo>
                    <a:lnTo>
                      <a:pt x="122" y="20"/>
                    </a:lnTo>
                    <a:lnTo>
                      <a:pt x="122" y="19"/>
                    </a:lnTo>
                    <a:lnTo>
                      <a:pt x="122" y="19"/>
                    </a:lnTo>
                    <a:lnTo>
                      <a:pt x="122" y="19"/>
                    </a:lnTo>
                    <a:lnTo>
                      <a:pt x="122" y="18"/>
                    </a:lnTo>
                    <a:lnTo>
                      <a:pt x="122" y="18"/>
                    </a:lnTo>
                    <a:lnTo>
                      <a:pt x="121" y="18"/>
                    </a:lnTo>
                    <a:lnTo>
                      <a:pt x="121" y="17"/>
                    </a:lnTo>
                    <a:lnTo>
                      <a:pt x="121" y="17"/>
                    </a:lnTo>
                    <a:lnTo>
                      <a:pt x="121" y="17"/>
                    </a:lnTo>
                    <a:lnTo>
                      <a:pt x="120" y="17"/>
                    </a:lnTo>
                    <a:lnTo>
                      <a:pt x="120" y="17"/>
                    </a:lnTo>
                    <a:lnTo>
                      <a:pt x="120" y="17"/>
                    </a:lnTo>
                    <a:lnTo>
                      <a:pt x="120" y="16"/>
                    </a:lnTo>
                    <a:lnTo>
                      <a:pt x="120" y="16"/>
                    </a:lnTo>
                    <a:lnTo>
                      <a:pt x="120" y="15"/>
                    </a:lnTo>
                    <a:lnTo>
                      <a:pt x="119" y="15"/>
                    </a:lnTo>
                    <a:lnTo>
                      <a:pt x="119" y="15"/>
                    </a:lnTo>
                    <a:lnTo>
                      <a:pt x="119" y="14"/>
                    </a:lnTo>
                    <a:lnTo>
                      <a:pt x="119" y="14"/>
                    </a:lnTo>
                    <a:lnTo>
                      <a:pt x="119" y="14"/>
                    </a:lnTo>
                    <a:lnTo>
                      <a:pt x="119" y="14"/>
                    </a:lnTo>
                    <a:lnTo>
                      <a:pt x="119" y="13"/>
                    </a:lnTo>
                    <a:lnTo>
                      <a:pt x="120" y="13"/>
                    </a:lnTo>
                    <a:lnTo>
                      <a:pt x="120" y="13"/>
                    </a:lnTo>
                    <a:lnTo>
                      <a:pt x="121" y="13"/>
                    </a:lnTo>
                    <a:lnTo>
                      <a:pt x="121" y="13"/>
                    </a:lnTo>
                    <a:lnTo>
                      <a:pt x="121" y="12"/>
                    </a:lnTo>
                    <a:lnTo>
                      <a:pt x="121" y="12"/>
                    </a:lnTo>
                    <a:lnTo>
                      <a:pt x="121" y="12"/>
                    </a:lnTo>
                    <a:lnTo>
                      <a:pt x="121" y="11"/>
                    </a:lnTo>
                    <a:lnTo>
                      <a:pt x="121" y="11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120" y="9"/>
                    </a:lnTo>
                    <a:lnTo>
                      <a:pt x="120" y="9"/>
                    </a:lnTo>
                    <a:lnTo>
                      <a:pt x="120" y="8"/>
                    </a:lnTo>
                    <a:lnTo>
                      <a:pt x="120" y="8"/>
                    </a:lnTo>
                    <a:lnTo>
                      <a:pt x="120" y="7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1" y="5"/>
                    </a:lnTo>
                    <a:lnTo>
                      <a:pt x="121" y="5"/>
                    </a:lnTo>
                    <a:lnTo>
                      <a:pt x="121" y="4"/>
                    </a:lnTo>
                    <a:lnTo>
                      <a:pt x="121" y="4"/>
                    </a:lnTo>
                    <a:lnTo>
                      <a:pt x="121" y="4"/>
                    </a:lnTo>
                    <a:lnTo>
                      <a:pt x="121" y="3"/>
                    </a:lnTo>
                    <a:lnTo>
                      <a:pt x="121" y="3"/>
                    </a:lnTo>
                    <a:lnTo>
                      <a:pt x="121" y="3"/>
                    </a:lnTo>
                    <a:lnTo>
                      <a:pt x="122" y="2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21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154" name="Freeform 84">
                <a:extLst>
                  <a:ext uri="{FF2B5EF4-FFF2-40B4-BE49-F238E27FC236}">
                    <a16:creationId xmlns:a16="http://schemas.microsoft.com/office/drawing/2014/main" xmlns="" id="{20346028-B6E4-47B8-B1F8-145984D3A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3300" y="4260851"/>
                <a:ext cx="522288" cy="450850"/>
              </a:xfrm>
              <a:custGeom>
                <a:avLst/>
                <a:gdLst>
                  <a:gd name="T0" fmla="*/ 329 w 329"/>
                  <a:gd name="T1" fmla="*/ 47 h 284"/>
                  <a:gd name="T2" fmla="*/ 324 w 329"/>
                  <a:gd name="T3" fmla="*/ 63 h 284"/>
                  <a:gd name="T4" fmla="*/ 321 w 329"/>
                  <a:gd name="T5" fmla="*/ 79 h 284"/>
                  <a:gd name="T6" fmla="*/ 313 w 329"/>
                  <a:gd name="T7" fmla="*/ 95 h 284"/>
                  <a:gd name="T8" fmla="*/ 298 w 329"/>
                  <a:gd name="T9" fmla="*/ 103 h 284"/>
                  <a:gd name="T10" fmla="*/ 290 w 329"/>
                  <a:gd name="T11" fmla="*/ 117 h 284"/>
                  <a:gd name="T12" fmla="*/ 280 w 329"/>
                  <a:gd name="T13" fmla="*/ 130 h 284"/>
                  <a:gd name="T14" fmla="*/ 274 w 329"/>
                  <a:gd name="T15" fmla="*/ 146 h 284"/>
                  <a:gd name="T16" fmla="*/ 275 w 329"/>
                  <a:gd name="T17" fmla="*/ 162 h 284"/>
                  <a:gd name="T18" fmla="*/ 261 w 329"/>
                  <a:gd name="T19" fmla="*/ 168 h 284"/>
                  <a:gd name="T20" fmla="*/ 246 w 329"/>
                  <a:gd name="T21" fmla="*/ 175 h 284"/>
                  <a:gd name="T22" fmla="*/ 233 w 329"/>
                  <a:gd name="T23" fmla="*/ 180 h 284"/>
                  <a:gd name="T24" fmla="*/ 221 w 329"/>
                  <a:gd name="T25" fmla="*/ 187 h 284"/>
                  <a:gd name="T26" fmla="*/ 206 w 329"/>
                  <a:gd name="T27" fmla="*/ 203 h 284"/>
                  <a:gd name="T28" fmla="*/ 197 w 329"/>
                  <a:gd name="T29" fmla="*/ 213 h 284"/>
                  <a:gd name="T30" fmla="*/ 193 w 329"/>
                  <a:gd name="T31" fmla="*/ 234 h 284"/>
                  <a:gd name="T32" fmla="*/ 193 w 329"/>
                  <a:gd name="T33" fmla="*/ 252 h 284"/>
                  <a:gd name="T34" fmla="*/ 180 w 329"/>
                  <a:gd name="T35" fmla="*/ 261 h 284"/>
                  <a:gd name="T36" fmla="*/ 172 w 329"/>
                  <a:gd name="T37" fmla="*/ 274 h 284"/>
                  <a:gd name="T38" fmla="*/ 156 w 329"/>
                  <a:gd name="T39" fmla="*/ 280 h 284"/>
                  <a:gd name="T40" fmla="*/ 141 w 329"/>
                  <a:gd name="T41" fmla="*/ 267 h 284"/>
                  <a:gd name="T42" fmla="*/ 128 w 329"/>
                  <a:gd name="T43" fmla="*/ 258 h 284"/>
                  <a:gd name="T44" fmla="*/ 118 w 329"/>
                  <a:gd name="T45" fmla="*/ 243 h 284"/>
                  <a:gd name="T46" fmla="*/ 99 w 329"/>
                  <a:gd name="T47" fmla="*/ 240 h 284"/>
                  <a:gd name="T48" fmla="*/ 84 w 329"/>
                  <a:gd name="T49" fmla="*/ 237 h 284"/>
                  <a:gd name="T50" fmla="*/ 76 w 329"/>
                  <a:gd name="T51" fmla="*/ 228 h 284"/>
                  <a:gd name="T52" fmla="*/ 79 w 329"/>
                  <a:gd name="T53" fmla="*/ 216 h 284"/>
                  <a:gd name="T54" fmla="*/ 85 w 329"/>
                  <a:gd name="T55" fmla="*/ 195 h 284"/>
                  <a:gd name="T56" fmla="*/ 80 w 329"/>
                  <a:gd name="T57" fmla="*/ 179 h 284"/>
                  <a:gd name="T58" fmla="*/ 73 w 329"/>
                  <a:gd name="T59" fmla="*/ 177 h 284"/>
                  <a:gd name="T60" fmla="*/ 64 w 329"/>
                  <a:gd name="T61" fmla="*/ 167 h 284"/>
                  <a:gd name="T62" fmla="*/ 63 w 329"/>
                  <a:gd name="T63" fmla="*/ 148 h 284"/>
                  <a:gd name="T64" fmla="*/ 62 w 329"/>
                  <a:gd name="T65" fmla="*/ 131 h 284"/>
                  <a:gd name="T66" fmla="*/ 54 w 329"/>
                  <a:gd name="T67" fmla="*/ 114 h 284"/>
                  <a:gd name="T68" fmla="*/ 55 w 329"/>
                  <a:gd name="T69" fmla="*/ 99 h 284"/>
                  <a:gd name="T70" fmla="*/ 54 w 329"/>
                  <a:gd name="T71" fmla="*/ 83 h 284"/>
                  <a:gd name="T72" fmla="*/ 56 w 329"/>
                  <a:gd name="T73" fmla="*/ 62 h 284"/>
                  <a:gd name="T74" fmla="*/ 44 w 329"/>
                  <a:gd name="T75" fmla="*/ 46 h 284"/>
                  <a:gd name="T76" fmla="*/ 26 w 329"/>
                  <a:gd name="T77" fmla="*/ 42 h 284"/>
                  <a:gd name="T78" fmla="*/ 7 w 329"/>
                  <a:gd name="T79" fmla="*/ 37 h 284"/>
                  <a:gd name="T80" fmla="*/ 7 w 329"/>
                  <a:gd name="T81" fmla="*/ 19 h 284"/>
                  <a:gd name="T82" fmla="*/ 28 w 329"/>
                  <a:gd name="T83" fmla="*/ 18 h 284"/>
                  <a:gd name="T84" fmla="*/ 45 w 329"/>
                  <a:gd name="T85" fmla="*/ 18 h 284"/>
                  <a:gd name="T86" fmla="*/ 64 w 329"/>
                  <a:gd name="T87" fmla="*/ 27 h 284"/>
                  <a:gd name="T88" fmla="*/ 81 w 329"/>
                  <a:gd name="T89" fmla="*/ 29 h 284"/>
                  <a:gd name="T90" fmla="*/ 98 w 329"/>
                  <a:gd name="T91" fmla="*/ 32 h 284"/>
                  <a:gd name="T92" fmla="*/ 115 w 329"/>
                  <a:gd name="T93" fmla="*/ 39 h 284"/>
                  <a:gd name="T94" fmla="*/ 133 w 329"/>
                  <a:gd name="T95" fmla="*/ 44 h 284"/>
                  <a:gd name="T96" fmla="*/ 149 w 329"/>
                  <a:gd name="T97" fmla="*/ 55 h 284"/>
                  <a:gd name="T98" fmla="*/ 156 w 329"/>
                  <a:gd name="T99" fmla="*/ 73 h 284"/>
                  <a:gd name="T100" fmla="*/ 164 w 329"/>
                  <a:gd name="T101" fmla="*/ 91 h 284"/>
                  <a:gd name="T102" fmla="*/ 180 w 329"/>
                  <a:gd name="T103" fmla="*/ 99 h 284"/>
                  <a:gd name="T104" fmla="*/ 200 w 329"/>
                  <a:gd name="T105" fmla="*/ 99 h 284"/>
                  <a:gd name="T106" fmla="*/ 220 w 329"/>
                  <a:gd name="T107" fmla="*/ 95 h 284"/>
                  <a:gd name="T108" fmla="*/ 235 w 329"/>
                  <a:gd name="T109" fmla="*/ 81 h 284"/>
                  <a:gd name="T110" fmla="*/ 244 w 329"/>
                  <a:gd name="T111" fmla="*/ 69 h 284"/>
                  <a:gd name="T112" fmla="*/ 252 w 329"/>
                  <a:gd name="T113" fmla="*/ 58 h 284"/>
                  <a:gd name="T114" fmla="*/ 265 w 329"/>
                  <a:gd name="T115" fmla="*/ 48 h 284"/>
                  <a:gd name="T116" fmla="*/ 275 w 329"/>
                  <a:gd name="T117" fmla="*/ 34 h 284"/>
                  <a:gd name="T118" fmla="*/ 279 w 329"/>
                  <a:gd name="T119" fmla="*/ 16 h 284"/>
                  <a:gd name="T120" fmla="*/ 287 w 329"/>
                  <a:gd name="T121" fmla="*/ 1 h 284"/>
                  <a:gd name="T122" fmla="*/ 301 w 329"/>
                  <a:gd name="T123" fmla="*/ 17 h 284"/>
                  <a:gd name="T124" fmla="*/ 315 w 329"/>
                  <a:gd name="T125" fmla="*/ 2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9" h="284">
                    <a:moveTo>
                      <a:pt x="318" y="30"/>
                    </a:moveTo>
                    <a:lnTo>
                      <a:pt x="318" y="31"/>
                    </a:lnTo>
                    <a:lnTo>
                      <a:pt x="319" y="31"/>
                    </a:lnTo>
                    <a:lnTo>
                      <a:pt x="319" y="31"/>
                    </a:lnTo>
                    <a:lnTo>
                      <a:pt x="319" y="31"/>
                    </a:lnTo>
                    <a:lnTo>
                      <a:pt x="319" y="31"/>
                    </a:lnTo>
                    <a:lnTo>
                      <a:pt x="320" y="31"/>
                    </a:lnTo>
                    <a:lnTo>
                      <a:pt x="320" y="32"/>
                    </a:lnTo>
                    <a:lnTo>
                      <a:pt x="320" y="32"/>
                    </a:lnTo>
                    <a:lnTo>
                      <a:pt x="321" y="32"/>
                    </a:lnTo>
                    <a:lnTo>
                      <a:pt x="321" y="32"/>
                    </a:lnTo>
                    <a:lnTo>
                      <a:pt x="321" y="33"/>
                    </a:lnTo>
                    <a:lnTo>
                      <a:pt x="321" y="33"/>
                    </a:lnTo>
                    <a:lnTo>
                      <a:pt x="321" y="34"/>
                    </a:lnTo>
                    <a:lnTo>
                      <a:pt x="321" y="34"/>
                    </a:lnTo>
                    <a:lnTo>
                      <a:pt x="322" y="34"/>
                    </a:lnTo>
                    <a:lnTo>
                      <a:pt x="322" y="35"/>
                    </a:lnTo>
                    <a:lnTo>
                      <a:pt x="322" y="35"/>
                    </a:lnTo>
                    <a:lnTo>
                      <a:pt x="322" y="35"/>
                    </a:lnTo>
                    <a:lnTo>
                      <a:pt x="322" y="36"/>
                    </a:lnTo>
                    <a:lnTo>
                      <a:pt x="323" y="36"/>
                    </a:lnTo>
                    <a:lnTo>
                      <a:pt x="323" y="36"/>
                    </a:lnTo>
                    <a:lnTo>
                      <a:pt x="323" y="37"/>
                    </a:lnTo>
                    <a:lnTo>
                      <a:pt x="324" y="37"/>
                    </a:lnTo>
                    <a:lnTo>
                      <a:pt x="324" y="37"/>
                    </a:lnTo>
                    <a:lnTo>
                      <a:pt x="325" y="37"/>
                    </a:lnTo>
                    <a:lnTo>
                      <a:pt x="325" y="37"/>
                    </a:lnTo>
                    <a:lnTo>
                      <a:pt x="325" y="37"/>
                    </a:lnTo>
                    <a:lnTo>
                      <a:pt x="325" y="38"/>
                    </a:lnTo>
                    <a:lnTo>
                      <a:pt x="325" y="38"/>
                    </a:lnTo>
                    <a:lnTo>
                      <a:pt x="325" y="39"/>
                    </a:lnTo>
                    <a:lnTo>
                      <a:pt x="326" y="39"/>
                    </a:lnTo>
                    <a:lnTo>
                      <a:pt x="326" y="39"/>
                    </a:lnTo>
                    <a:lnTo>
                      <a:pt x="326" y="40"/>
                    </a:lnTo>
                    <a:lnTo>
                      <a:pt x="326" y="40"/>
                    </a:lnTo>
                    <a:lnTo>
                      <a:pt x="326" y="40"/>
                    </a:lnTo>
                    <a:lnTo>
                      <a:pt x="326" y="41"/>
                    </a:lnTo>
                    <a:lnTo>
                      <a:pt x="326" y="41"/>
                    </a:lnTo>
                    <a:lnTo>
                      <a:pt x="326" y="42"/>
                    </a:lnTo>
                    <a:lnTo>
                      <a:pt x="326" y="42"/>
                    </a:lnTo>
                    <a:lnTo>
                      <a:pt x="326" y="42"/>
                    </a:lnTo>
                    <a:lnTo>
                      <a:pt x="326" y="43"/>
                    </a:lnTo>
                    <a:lnTo>
                      <a:pt x="326" y="43"/>
                    </a:lnTo>
                    <a:lnTo>
                      <a:pt x="326" y="43"/>
                    </a:lnTo>
                    <a:lnTo>
                      <a:pt x="326" y="44"/>
                    </a:lnTo>
                    <a:lnTo>
                      <a:pt x="327" y="44"/>
                    </a:lnTo>
                    <a:lnTo>
                      <a:pt x="327" y="44"/>
                    </a:lnTo>
                    <a:lnTo>
                      <a:pt x="327" y="45"/>
                    </a:lnTo>
                    <a:lnTo>
                      <a:pt x="327" y="45"/>
                    </a:lnTo>
                    <a:lnTo>
                      <a:pt x="327" y="45"/>
                    </a:lnTo>
                    <a:lnTo>
                      <a:pt x="327" y="45"/>
                    </a:lnTo>
                    <a:lnTo>
                      <a:pt x="327" y="46"/>
                    </a:lnTo>
                    <a:lnTo>
                      <a:pt x="328" y="46"/>
                    </a:lnTo>
                    <a:lnTo>
                      <a:pt x="328" y="46"/>
                    </a:lnTo>
                    <a:lnTo>
                      <a:pt x="329" y="46"/>
                    </a:lnTo>
                    <a:lnTo>
                      <a:pt x="329" y="47"/>
                    </a:lnTo>
                    <a:lnTo>
                      <a:pt x="329" y="47"/>
                    </a:lnTo>
                    <a:lnTo>
                      <a:pt x="329" y="48"/>
                    </a:lnTo>
                    <a:lnTo>
                      <a:pt x="329" y="48"/>
                    </a:lnTo>
                    <a:lnTo>
                      <a:pt x="329" y="48"/>
                    </a:lnTo>
                    <a:lnTo>
                      <a:pt x="329" y="48"/>
                    </a:lnTo>
                    <a:lnTo>
                      <a:pt x="329" y="49"/>
                    </a:lnTo>
                    <a:lnTo>
                      <a:pt x="329" y="49"/>
                    </a:lnTo>
                    <a:lnTo>
                      <a:pt x="329" y="49"/>
                    </a:lnTo>
                    <a:lnTo>
                      <a:pt x="328" y="49"/>
                    </a:lnTo>
                    <a:lnTo>
                      <a:pt x="328" y="49"/>
                    </a:lnTo>
                    <a:lnTo>
                      <a:pt x="328" y="50"/>
                    </a:lnTo>
                    <a:lnTo>
                      <a:pt x="327" y="50"/>
                    </a:lnTo>
                    <a:lnTo>
                      <a:pt x="327" y="50"/>
                    </a:lnTo>
                    <a:lnTo>
                      <a:pt x="327" y="50"/>
                    </a:lnTo>
                    <a:lnTo>
                      <a:pt x="327" y="51"/>
                    </a:lnTo>
                    <a:lnTo>
                      <a:pt x="327" y="51"/>
                    </a:lnTo>
                    <a:lnTo>
                      <a:pt x="327" y="52"/>
                    </a:lnTo>
                    <a:lnTo>
                      <a:pt x="327" y="52"/>
                    </a:lnTo>
                    <a:lnTo>
                      <a:pt x="327" y="52"/>
                    </a:lnTo>
                    <a:lnTo>
                      <a:pt x="327" y="53"/>
                    </a:lnTo>
                    <a:lnTo>
                      <a:pt x="327" y="53"/>
                    </a:lnTo>
                    <a:lnTo>
                      <a:pt x="327" y="54"/>
                    </a:lnTo>
                    <a:lnTo>
                      <a:pt x="327" y="54"/>
                    </a:lnTo>
                    <a:lnTo>
                      <a:pt x="327" y="54"/>
                    </a:lnTo>
                    <a:lnTo>
                      <a:pt x="328" y="54"/>
                    </a:lnTo>
                    <a:lnTo>
                      <a:pt x="327" y="55"/>
                    </a:lnTo>
                    <a:lnTo>
                      <a:pt x="327" y="55"/>
                    </a:lnTo>
                    <a:lnTo>
                      <a:pt x="327" y="56"/>
                    </a:lnTo>
                    <a:lnTo>
                      <a:pt x="327" y="56"/>
                    </a:lnTo>
                    <a:lnTo>
                      <a:pt x="327" y="56"/>
                    </a:lnTo>
                    <a:lnTo>
                      <a:pt x="327" y="57"/>
                    </a:lnTo>
                    <a:lnTo>
                      <a:pt x="328" y="57"/>
                    </a:lnTo>
                    <a:lnTo>
                      <a:pt x="328" y="57"/>
                    </a:lnTo>
                    <a:lnTo>
                      <a:pt x="328" y="58"/>
                    </a:lnTo>
                    <a:lnTo>
                      <a:pt x="328" y="58"/>
                    </a:lnTo>
                    <a:lnTo>
                      <a:pt x="328" y="58"/>
                    </a:lnTo>
                    <a:lnTo>
                      <a:pt x="329" y="58"/>
                    </a:lnTo>
                    <a:lnTo>
                      <a:pt x="329" y="58"/>
                    </a:lnTo>
                    <a:lnTo>
                      <a:pt x="328" y="59"/>
                    </a:lnTo>
                    <a:lnTo>
                      <a:pt x="328" y="59"/>
                    </a:lnTo>
                    <a:lnTo>
                      <a:pt x="328" y="59"/>
                    </a:lnTo>
                    <a:lnTo>
                      <a:pt x="328" y="60"/>
                    </a:lnTo>
                    <a:lnTo>
                      <a:pt x="327" y="60"/>
                    </a:lnTo>
                    <a:lnTo>
                      <a:pt x="327" y="60"/>
                    </a:lnTo>
                    <a:lnTo>
                      <a:pt x="327" y="61"/>
                    </a:lnTo>
                    <a:lnTo>
                      <a:pt x="327" y="61"/>
                    </a:lnTo>
                    <a:lnTo>
                      <a:pt x="327" y="61"/>
                    </a:lnTo>
                    <a:lnTo>
                      <a:pt x="327" y="62"/>
                    </a:lnTo>
                    <a:lnTo>
                      <a:pt x="326" y="62"/>
                    </a:lnTo>
                    <a:lnTo>
                      <a:pt x="326" y="62"/>
                    </a:lnTo>
                    <a:lnTo>
                      <a:pt x="326" y="62"/>
                    </a:lnTo>
                    <a:lnTo>
                      <a:pt x="326" y="63"/>
                    </a:lnTo>
                    <a:lnTo>
                      <a:pt x="326" y="63"/>
                    </a:lnTo>
                    <a:lnTo>
                      <a:pt x="325" y="63"/>
                    </a:lnTo>
                    <a:lnTo>
                      <a:pt x="325" y="63"/>
                    </a:lnTo>
                    <a:lnTo>
                      <a:pt x="324" y="63"/>
                    </a:lnTo>
                    <a:lnTo>
                      <a:pt x="324" y="63"/>
                    </a:lnTo>
                    <a:lnTo>
                      <a:pt x="324" y="63"/>
                    </a:lnTo>
                    <a:lnTo>
                      <a:pt x="323" y="63"/>
                    </a:lnTo>
                    <a:lnTo>
                      <a:pt x="323" y="64"/>
                    </a:lnTo>
                    <a:lnTo>
                      <a:pt x="323" y="64"/>
                    </a:lnTo>
                    <a:lnTo>
                      <a:pt x="322" y="64"/>
                    </a:lnTo>
                    <a:lnTo>
                      <a:pt x="322" y="65"/>
                    </a:lnTo>
                    <a:lnTo>
                      <a:pt x="323" y="65"/>
                    </a:lnTo>
                    <a:lnTo>
                      <a:pt x="323" y="65"/>
                    </a:lnTo>
                    <a:lnTo>
                      <a:pt x="323" y="65"/>
                    </a:lnTo>
                    <a:lnTo>
                      <a:pt x="324" y="65"/>
                    </a:lnTo>
                    <a:lnTo>
                      <a:pt x="324" y="66"/>
                    </a:lnTo>
                    <a:lnTo>
                      <a:pt x="324" y="66"/>
                    </a:lnTo>
                    <a:lnTo>
                      <a:pt x="325" y="66"/>
                    </a:lnTo>
                    <a:lnTo>
                      <a:pt x="325" y="67"/>
                    </a:lnTo>
                    <a:lnTo>
                      <a:pt x="324" y="67"/>
                    </a:lnTo>
                    <a:lnTo>
                      <a:pt x="324" y="67"/>
                    </a:lnTo>
                    <a:lnTo>
                      <a:pt x="324" y="68"/>
                    </a:lnTo>
                    <a:lnTo>
                      <a:pt x="324" y="68"/>
                    </a:lnTo>
                    <a:lnTo>
                      <a:pt x="323" y="68"/>
                    </a:lnTo>
                    <a:lnTo>
                      <a:pt x="323" y="68"/>
                    </a:lnTo>
                    <a:lnTo>
                      <a:pt x="322" y="68"/>
                    </a:lnTo>
                    <a:lnTo>
                      <a:pt x="322" y="68"/>
                    </a:lnTo>
                    <a:lnTo>
                      <a:pt x="322" y="68"/>
                    </a:lnTo>
                    <a:lnTo>
                      <a:pt x="321" y="69"/>
                    </a:lnTo>
                    <a:lnTo>
                      <a:pt x="321" y="69"/>
                    </a:lnTo>
                    <a:lnTo>
                      <a:pt x="321" y="70"/>
                    </a:lnTo>
                    <a:lnTo>
                      <a:pt x="321" y="70"/>
                    </a:lnTo>
                    <a:lnTo>
                      <a:pt x="321" y="70"/>
                    </a:lnTo>
                    <a:lnTo>
                      <a:pt x="321" y="71"/>
                    </a:lnTo>
                    <a:lnTo>
                      <a:pt x="321" y="71"/>
                    </a:lnTo>
                    <a:lnTo>
                      <a:pt x="321" y="72"/>
                    </a:lnTo>
                    <a:lnTo>
                      <a:pt x="321" y="72"/>
                    </a:lnTo>
                    <a:lnTo>
                      <a:pt x="321" y="73"/>
                    </a:lnTo>
                    <a:lnTo>
                      <a:pt x="320" y="73"/>
                    </a:lnTo>
                    <a:lnTo>
                      <a:pt x="320" y="73"/>
                    </a:lnTo>
                    <a:lnTo>
                      <a:pt x="320" y="73"/>
                    </a:lnTo>
                    <a:lnTo>
                      <a:pt x="319" y="73"/>
                    </a:lnTo>
                    <a:lnTo>
                      <a:pt x="319" y="73"/>
                    </a:lnTo>
                    <a:lnTo>
                      <a:pt x="319" y="74"/>
                    </a:lnTo>
                    <a:lnTo>
                      <a:pt x="319" y="74"/>
                    </a:lnTo>
                    <a:lnTo>
                      <a:pt x="318" y="74"/>
                    </a:lnTo>
                    <a:lnTo>
                      <a:pt x="319" y="74"/>
                    </a:lnTo>
                    <a:lnTo>
                      <a:pt x="319" y="75"/>
                    </a:lnTo>
                    <a:lnTo>
                      <a:pt x="319" y="75"/>
                    </a:lnTo>
                    <a:lnTo>
                      <a:pt x="319" y="76"/>
                    </a:lnTo>
                    <a:lnTo>
                      <a:pt x="318" y="76"/>
                    </a:lnTo>
                    <a:lnTo>
                      <a:pt x="318" y="76"/>
                    </a:lnTo>
                    <a:lnTo>
                      <a:pt x="318" y="76"/>
                    </a:lnTo>
                    <a:lnTo>
                      <a:pt x="318" y="77"/>
                    </a:lnTo>
                    <a:lnTo>
                      <a:pt x="318" y="77"/>
                    </a:lnTo>
                    <a:lnTo>
                      <a:pt x="318" y="77"/>
                    </a:lnTo>
                    <a:lnTo>
                      <a:pt x="319" y="78"/>
                    </a:lnTo>
                    <a:lnTo>
                      <a:pt x="319" y="78"/>
                    </a:lnTo>
                    <a:lnTo>
                      <a:pt x="320" y="78"/>
                    </a:lnTo>
                    <a:lnTo>
                      <a:pt x="320" y="78"/>
                    </a:lnTo>
                    <a:lnTo>
                      <a:pt x="320" y="78"/>
                    </a:lnTo>
                    <a:lnTo>
                      <a:pt x="321" y="78"/>
                    </a:lnTo>
                    <a:lnTo>
                      <a:pt x="321" y="79"/>
                    </a:lnTo>
                    <a:lnTo>
                      <a:pt x="322" y="79"/>
                    </a:lnTo>
                    <a:lnTo>
                      <a:pt x="322" y="80"/>
                    </a:lnTo>
                    <a:lnTo>
                      <a:pt x="322" y="80"/>
                    </a:lnTo>
                    <a:lnTo>
                      <a:pt x="322" y="81"/>
                    </a:lnTo>
                    <a:lnTo>
                      <a:pt x="323" y="81"/>
                    </a:lnTo>
                    <a:lnTo>
                      <a:pt x="323" y="81"/>
                    </a:lnTo>
                    <a:lnTo>
                      <a:pt x="323" y="82"/>
                    </a:lnTo>
                    <a:lnTo>
                      <a:pt x="323" y="82"/>
                    </a:lnTo>
                    <a:lnTo>
                      <a:pt x="323" y="83"/>
                    </a:lnTo>
                    <a:lnTo>
                      <a:pt x="323" y="83"/>
                    </a:lnTo>
                    <a:lnTo>
                      <a:pt x="323" y="84"/>
                    </a:lnTo>
                    <a:lnTo>
                      <a:pt x="323" y="84"/>
                    </a:lnTo>
                    <a:lnTo>
                      <a:pt x="322" y="84"/>
                    </a:lnTo>
                    <a:lnTo>
                      <a:pt x="322" y="84"/>
                    </a:lnTo>
                    <a:lnTo>
                      <a:pt x="322" y="84"/>
                    </a:lnTo>
                    <a:lnTo>
                      <a:pt x="321" y="84"/>
                    </a:lnTo>
                    <a:lnTo>
                      <a:pt x="321" y="84"/>
                    </a:lnTo>
                    <a:lnTo>
                      <a:pt x="320" y="84"/>
                    </a:lnTo>
                    <a:lnTo>
                      <a:pt x="320" y="84"/>
                    </a:lnTo>
                    <a:lnTo>
                      <a:pt x="319" y="84"/>
                    </a:lnTo>
                    <a:lnTo>
                      <a:pt x="319" y="85"/>
                    </a:lnTo>
                    <a:lnTo>
                      <a:pt x="319" y="85"/>
                    </a:lnTo>
                    <a:lnTo>
                      <a:pt x="319" y="86"/>
                    </a:lnTo>
                    <a:lnTo>
                      <a:pt x="319" y="86"/>
                    </a:lnTo>
                    <a:lnTo>
                      <a:pt x="319" y="86"/>
                    </a:lnTo>
                    <a:lnTo>
                      <a:pt x="318" y="86"/>
                    </a:lnTo>
                    <a:lnTo>
                      <a:pt x="318" y="87"/>
                    </a:lnTo>
                    <a:lnTo>
                      <a:pt x="318" y="87"/>
                    </a:lnTo>
                    <a:lnTo>
                      <a:pt x="317" y="87"/>
                    </a:lnTo>
                    <a:lnTo>
                      <a:pt x="317" y="87"/>
                    </a:lnTo>
                    <a:lnTo>
                      <a:pt x="316" y="87"/>
                    </a:lnTo>
                    <a:lnTo>
                      <a:pt x="316" y="87"/>
                    </a:lnTo>
                    <a:lnTo>
                      <a:pt x="316" y="87"/>
                    </a:lnTo>
                    <a:lnTo>
                      <a:pt x="316" y="88"/>
                    </a:lnTo>
                    <a:lnTo>
                      <a:pt x="316" y="88"/>
                    </a:lnTo>
                    <a:lnTo>
                      <a:pt x="316" y="88"/>
                    </a:lnTo>
                    <a:lnTo>
                      <a:pt x="316" y="88"/>
                    </a:lnTo>
                    <a:lnTo>
                      <a:pt x="316" y="89"/>
                    </a:lnTo>
                    <a:lnTo>
                      <a:pt x="316" y="89"/>
                    </a:lnTo>
                    <a:lnTo>
                      <a:pt x="316" y="90"/>
                    </a:lnTo>
                    <a:lnTo>
                      <a:pt x="316" y="90"/>
                    </a:lnTo>
                    <a:lnTo>
                      <a:pt x="316" y="90"/>
                    </a:lnTo>
                    <a:lnTo>
                      <a:pt x="316" y="91"/>
                    </a:lnTo>
                    <a:lnTo>
                      <a:pt x="316" y="91"/>
                    </a:lnTo>
                    <a:lnTo>
                      <a:pt x="316" y="92"/>
                    </a:lnTo>
                    <a:lnTo>
                      <a:pt x="316" y="92"/>
                    </a:lnTo>
                    <a:lnTo>
                      <a:pt x="316" y="92"/>
                    </a:lnTo>
                    <a:lnTo>
                      <a:pt x="315" y="92"/>
                    </a:lnTo>
                    <a:lnTo>
                      <a:pt x="315" y="93"/>
                    </a:lnTo>
                    <a:lnTo>
                      <a:pt x="315" y="93"/>
                    </a:lnTo>
                    <a:lnTo>
                      <a:pt x="314" y="93"/>
                    </a:lnTo>
                    <a:lnTo>
                      <a:pt x="314" y="93"/>
                    </a:lnTo>
                    <a:lnTo>
                      <a:pt x="314" y="93"/>
                    </a:lnTo>
                    <a:lnTo>
                      <a:pt x="314" y="94"/>
                    </a:lnTo>
                    <a:lnTo>
                      <a:pt x="313" y="94"/>
                    </a:lnTo>
                    <a:lnTo>
                      <a:pt x="313" y="94"/>
                    </a:lnTo>
                    <a:lnTo>
                      <a:pt x="313" y="95"/>
                    </a:lnTo>
                    <a:lnTo>
                      <a:pt x="313" y="95"/>
                    </a:lnTo>
                    <a:lnTo>
                      <a:pt x="312" y="95"/>
                    </a:lnTo>
                    <a:lnTo>
                      <a:pt x="312" y="96"/>
                    </a:lnTo>
                    <a:lnTo>
                      <a:pt x="312" y="96"/>
                    </a:lnTo>
                    <a:lnTo>
                      <a:pt x="311" y="96"/>
                    </a:lnTo>
                    <a:lnTo>
                      <a:pt x="311" y="97"/>
                    </a:lnTo>
                    <a:lnTo>
                      <a:pt x="311" y="97"/>
                    </a:lnTo>
                    <a:lnTo>
                      <a:pt x="311" y="97"/>
                    </a:lnTo>
                    <a:lnTo>
                      <a:pt x="311" y="98"/>
                    </a:lnTo>
                    <a:lnTo>
                      <a:pt x="311" y="98"/>
                    </a:lnTo>
                    <a:lnTo>
                      <a:pt x="311" y="98"/>
                    </a:lnTo>
                    <a:lnTo>
                      <a:pt x="310" y="98"/>
                    </a:lnTo>
                    <a:lnTo>
                      <a:pt x="310" y="99"/>
                    </a:lnTo>
                    <a:lnTo>
                      <a:pt x="310" y="99"/>
                    </a:lnTo>
                    <a:lnTo>
                      <a:pt x="309" y="99"/>
                    </a:lnTo>
                    <a:lnTo>
                      <a:pt x="309" y="99"/>
                    </a:lnTo>
                    <a:lnTo>
                      <a:pt x="308" y="99"/>
                    </a:lnTo>
                    <a:lnTo>
                      <a:pt x="308" y="99"/>
                    </a:lnTo>
                    <a:lnTo>
                      <a:pt x="307" y="99"/>
                    </a:lnTo>
                    <a:lnTo>
                      <a:pt x="307" y="99"/>
                    </a:lnTo>
                    <a:lnTo>
                      <a:pt x="306" y="99"/>
                    </a:lnTo>
                    <a:lnTo>
                      <a:pt x="306" y="99"/>
                    </a:lnTo>
                    <a:lnTo>
                      <a:pt x="306" y="99"/>
                    </a:lnTo>
                    <a:lnTo>
                      <a:pt x="306" y="99"/>
                    </a:lnTo>
                    <a:lnTo>
                      <a:pt x="306" y="100"/>
                    </a:lnTo>
                    <a:lnTo>
                      <a:pt x="306" y="100"/>
                    </a:lnTo>
                    <a:lnTo>
                      <a:pt x="305" y="100"/>
                    </a:lnTo>
                    <a:lnTo>
                      <a:pt x="305" y="100"/>
                    </a:lnTo>
                    <a:lnTo>
                      <a:pt x="304" y="100"/>
                    </a:lnTo>
                    <a:lnTo>
                      <a:pt x="304" y="100"/>
                    </a:lnTo>
                    <a:lnTo>
                      <a:pt x="304" y="100"/>
                    </a:lnTo>
                    <a:lnTo>
                      <a:pt x="304" y="100"/>
                    </a:lnTo>
                    <a:lnTo>
                      <a:pt x="303" y="99"/>
                    </a:lnTo>
                    <a:lnTo>
                      <a:pt x="303" y="99"/>
                    </a:lnTo>
                    <a:lnTo>
                      <a:pt x="303" y="99"/>
                    </a:lnTo>
                    <a:lnTo>
                      <a:pt x="302" y="99"/>
                    </a:lnTo>
                    <a:lnTo>
                      <a:pt x="302" y="99"/>
                    </a:lnTo>
                    <a:lnTo>
                      <a:pt x="302" y="99"/>
                    </a:lnTo>
                    <a:lnTo>
                      <a:pt x="301" y="99"/>
                    </a:lnTo>
                    <a:lnTo>
                      <a:pt x="301" y="99"/>
                    </a:lnTo>
                    <a:lnTo>
                      <a:pt x="300" y="99"/>
                    </a:lnTo>
                    <a:lnTo>
                      <a:pt x="300" y="99"/>
                    </a:lnTo>
                    <a:lnTo>
                      <a:pt x="300" y="100"/>
                    </a:lnTo>
                    <a:lnTo>
                      <a:pt x="299" y="100"/>
                    </a:lnTo>
                    <a:lnTo>
                      <a:pt x="300" y="100"/>
                    </a:lnTo>
                    <a:lnTo>
                      <a:pt x="299" y="100"/>
                    </a:lnTo>
                    <a:lnTo>
                      <a:pt x="299" y="100"/>
                    </a:lnTo>
                    <a:lnTo>
                      <a:pt x="299" y="100"/>
                    </a:lnTo>
                    <a:lnTo>
                      <a:pt x="299" y="101"/>
                    </a:lnTo>
                    <a:lnTo>
                      <a:pt x="298" y="101"/>
                    </a:lnTo>
                    <a:lnTo>
                      <a:pt x="298" y="101"/>
                    </a:lnTo>
                    <a:lnTo>
                      <a:pt x="298" y="101"/>
                    </a:lnTo>
                    <a:lnTo>
                      <a:pt x="298" y="102"/>
                    </a:lnTo>
                    <a:lnTo>
                      <a:pt x="298" y="102"/>
                    </a:lnTo>
                    <a:lnTo>
                      <a:pt x="298" y="102"/>
                    </a:lnTo>
                    <a:lnTo>
                      <a:pt x="298" y="103"/>
                    </a:lnTo>
                    <a:lnTo>
                      <a:pt x="298" y="103"/>
                    </a:lnTo>
                    <a:lnTo>
                      <a:pt x="298" y="103"/>
                    </a:lnTo>
                    <a:lnTo>
                      <a:pt x="297" y="103"/>
                    </a:lnTo>
                    <a:lnTo>
                      <a:pt x="297" y="104"/>
                    </a:lnTo>
                    <a:lnTo>
                      <a:pt x="298" y="104"/>
                    </a:lnTo>
                    <a:lnTo>
                      <a:pt x="298" y="104"/>
                    </a:lnTo>
                    <a:lnTo>
                      <a:pt x="298" y="105"/>
                    </a:lnTo>
                    <a:lnTo>
                      <a:pt x="298" y="105"/>
                    </a:lnTo>
                    <a:lnTo>
                      <a:pt x="297" y="105"/>
                    </a:lnTo>
                    <a:lnTo>
                      <a:pt x="297" y="106"/>
                    </a:lnTo>
                    <a:lnTo>
                      <a:pt x="297" y="106"/>
                    </a:lnTo>
                    <a:lnTo>
                      <a:pt x="297" y="107"/>
                    </a:lnTo>
                    <a:lnTo>
                      <a:pt x="297" y="107"/>
                    </a:lnTo>
                    <a:lnTo>
                      <a:pt x="297" y="107"/>
                    </a:lnTo>
                    <a:lnTo>
                      <a:pt x="297" y="108"/>
                    </a:lnTo>
                    <a:lnTo>
                      <a:pt x="298" y="108"/>
                    </a:lnTo>
                    <a:lnTo>
                      <a:pt x="298" y="108"/>
                    </a:lnTo>
                    <a:lnTo>
                      <a:pt x="298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9"/>
                    </a:lnTo>
                    <a:lnTo>
                      <a:pt x="300" y="109"/>
                    </a:lnTo>
                    <a:lnTo>
                      <a:pt x="300" y="109"/>
                    </a:lnTo>
                    <a:lnTo>
                      <a:pt x="300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1"/>
                    </a:lnTo>
                    <a:lnTo>
                      <a:pt x="299" y="111"/>
                    </a:lnTo>
                    <a:lnTo>
                      <a:pt x="299" y="111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8" y="112"/>
                    </a:lnTo>
                    <a:lnTo>
                      <a:pt x="298" y="112"/>
                    </a:lnTo>
                    <a:lnTo>
                      <a:pt x="297" y="112"/>
                    </a:lnTo>
                    <a:lnTo>
                      <a:pt x="297" y="113"/>
                    </a:lnTo>
                    <a:lnTo>
                      <a:pt x="297" y="113"/>
                    </a:lnTo>
                    <a:lnTo>
                      <a:pt x="297" y="113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6" y="114"/>
                    </a:lnTo>
                    <a:lnTo>
                      <a:pt x="296" y="114"/>
                    </a:lnTo>
                    <a:lnTo>
                      <a:pt x="296" y="114"/>
                    </a:lnTo>
                    <a:lnTo>
                      <a:pt x="296" y="115"/>
                    </a:lnTo>
                    <a:lnTo>
                      <a:pt x="296" y="115"/>
                    </a:lnTo>
                    <a:lnTo>
                      <a:pt x="295" y="115"/>
                    </a:lnTo>
                    <a:lnTo>
                      <a:pt x="295" y="115"/>
                    </a:lnTo>
                    <a:lnTo>
                      <a:pt x="294" y="115"/>
                    </a:lnTo>
                    <a:lnTo>
                      <a:pt x="294" y="115"/>
                    </a:lnTo>
                    <a:lnTo>
                      <a:pt x="294" y="116"/>
                    </a:lnTo>
                    <a:lnTo>
                      <a:pt x="293" y="116"/>
                    </a:lnTo>
                    <a:lnTo>
                      <a:pt x="293" y="116"/>
                    </a:lnTo>
                    <a:lnTo>
                      <a:pt x="293" y="116"/>
                    </a:lnTo>
                    <a:lnTo>
                      <a:pt x="293" y="117"/>
                    </a:lnTo>
                    <a:lnTo>
                      <a:pt x="292" y="117"/>
                    </a:lnTo>
                    <a:lnTo>
                      <a:pt x="292" y="117"/>
                    </a:lnTo>
                    <a:lnTo>
                      <a:pt x="291" y="117"/>
                    </a:lnTo>
                    <a:lnTo>
                      <a:pt x="290" y="117"/>
                    </a:lnTo>
                    <a:lnTo>
                      <a:pt x="290" y="117"/>
                    </a:lnTo>
                    <a:lnTo>
                      <a:pt x="290" y="117"/>
                    </a:lnTo>
                    <a:lnTo>
                      <a:pt x="289" y="117"/>
                    </a:lnTo>
                    <a:lnTo>
                      <a:pt x="289" y="118"/>
                    </a:lnTo>
                    <a:lnTo>
                      <a:pt x="288" y="118"/>
                    </a:lnTo>
                    <a:lnTo>
                      <a:pt x="288" y="118"/>
                    </a:lnTo>
                    <a:lnTo>
                      <a:pt x="288" y="118"/>
                    </a:lnTo>
                    <a:lnTo>
                      <a:pt x="288" y="118"/>
                    </a:lnTo>
                    <a:lnTo>
                      <a:pt x="288" y="119"/>
                    </a:lnTo>
                    <a:lnTo>
                      <a:pt x="287" y="119"/>
                    </a:lnTo>
                    <a:lnTo>
                      <a:pt x="287" y="119"/>
                    </a:lnTo>
                    <a:lnTo>
                      <a:pt x="287" y="120"/>
                    </a:lnTo>
                    <a:lnTo>
                      <a:pt x="287" y="120"/>
                    </a:lnTo>
                    <a:lnTo>
                      <a:pt x="287" y="120"/>
                    </a:lnTo>
                    <a:lnTo>
                      <a:pt x="287" y="121"/>
                    </a:lnTo>
                    <a:lnTo>
                      <a:pt x="286" y="121"/>
                    </a:lnTo>
                    <a:lnTo>
                      <a:pt x="286" y="122"/>
                    </a:lnTo>
                    <a:lnTo>
                      <a:pt x="286" y="122"/>
                    </a:lnTo>
                    <a:lnTo>
                      <a:pt x="286" y="122"/>
                    </a:lnTo>
                    <a:lnTo>
                      <a:pt x="286" y="122"/>
                    </a:lnTo>
                    <a:lnTo>
                      <a:pt x="285" y="123"/>
                    </a:lnTo>
                    <a:lnTo>
                      <a:pt x="285" y="123"/>
                    </a:lnTo>
                    <a:lnTo>
                      <a:pt x="285" y="123"/>
                    </a:lnTo>
                    <a:lnTo>
                      <a:pt x="284" y="123"/>
                    </a:lnTo>
                    <a:lnTo>
                      <a:pt x="284" y="123"/>
                    </a:lnTo>
                    <a:lnTo>
                      <a:pt x="283" y="123"/>
                    </a:lnTo>
                    <a:lnTo>
                      <a:pt x="283" y="123"/>
                    </a:lnTo>
                    <a:lnTo>
                      <a:pt x="282" y="123"/>
                    </a:lnTo>
                    <a:lnTo>
                      <a:pt x="282" y="123"/>
                    </a:lnTo>
                    <a:lnTo>
                      <a:pt x="282" y="123"/>
                    </a:lnTo>
                    <a:lnTo>
                      <a:pt x="281" y="123"/>
                    </a:lnTo>
                    <a:lnTo>
                      <a:pt x="281" y="124"/>
                    </a:lnTo>
                    <a:lnTo>
                      <a:pt x="281" y="124"/>
                    </a:lnTo>
                    <a:lnTo>
                      <a:pt x="281" y="124"/>
                    </a:lnTo>
                    <a:lnTo>
                      <a:pt x="281" y="124"/>
                    </a:lnTo>
                    <a:lnTo>
                      <a:pt x="280" y="125"/>
                    </a:lnTo>
                    <a:lnTo>
                      <a:pt x="280" y="125"/>
                    </a:lnTo>
                    <a:lnTo>
                      <a:pt x="279" y="125"/>
                    </a:lnTo>
                    <a:lnTo>
                      <a:pt x="279" y="125"/>
                    </a:lnTo>
                    <a:lnTo>
                      <a:pt x="278" y="125"/>
                    </a:lnTo>
                    <a:lnTo>
                      <a:pt x="278" y="125"/>
                    </a:lnTo>
                    <a:lnTo>
                      <a:pt x="278" y="126"/>
                    </a:lnTo>
                    <a:lnTo>
                      <a:pt x="277" y="126"/>
                    </a:lnTo>
                    <a:lnTo>
                      <a:pt x="278" y="126"/>
                    </a:lnTo>
                    <a:lnTo>
                      <a:pt x="278" y="126"/>
                    </a:lnTo>
                    <a:lnTo>
                      <a:pt x="278" y="127"/>
                    </a:lnTo>
                    <a:lnTo>
                      <a:pt x="278" y="127"/>
                    </a:lnTo>
                    <a:lnTo>
                      <a:pt x="278" y="128"/>
                    </a:lnTo>
                    <a:lnTo>
                      <a:pt x="278" y="128"/>
                    </a:lnTo>
                    <a:lnTo>
                      <a:pt x="278" y="128"/>
                    </a:lnTo>
                    <a:lnTo>
                      <a:pt x="279" y="128"/>
                    </a:lnTo>
                    <a:lnTo>
                      <a:pt x="279" y="128"/>
                    </a:lnTo>
                    <a:lnTo>
                      <a:pt x="279" y="128"/>
                    </a:lnTo>
                    <a:lnTo>
                      <a:pt x="279" y="129"/>
                    </a:lnTo>
                    <a:lnTo>
                      <a:pt x="279" y="129"/>
                    </a:lnTo>
                    <a:lnTo>
                      <a:pt x="280" y="129"/>
                    </a:lnTo>
                    <a:lnTo>
                      <a:pt x="280" y="130"/>
                    </a:lnTo>
                    <a:lnTo>
                      <a:pt x="280" y="130"/>
                    </a:lnTo>
                    <a:lnTo>
                      <a:pt x="280" y="131"/>
                    </a:lnTo>
                    <a:lnTo>
                      <a:pt x="280" y="131"/>
                    </a:lnTo>
                    <a:lnTo>
                      <a:pt x="279" y="131"/>
                    </a:lnTo>
                    <a:lnTo>
                      <a:pt x="279" y="132"/>
                    </a:lnTo>
                    <a:lnTo>
                      <a:pt x="279" y="132"/>
                    </a:lnTo>
                    <a:lnTo>
                      <a:pt x="279" y="133"/>
                    </a:lnTo>
                    <a:lnTo>
                      <a:pt x="280" y="133"/>
                    </a:lnTo>
                    <a:lnTo>
                      <a:pt x="280" y="133"/>
                    </a:lnTo>
                    <a:lnTo>
                      <a:pt x="280" y="134"/>
                    </a:lnTo>
                    <a:lnTo>
                      <a:pt x="280" y="134"/>
                    </a:lnTo>
                    <a:lnTo>
                      <a:pt x="280" y="134"/>
                    </a:lnTo>
                    <a:lnTo>
                      <a:pt x="279" y="134"/>
                    </a:lnTo>
                    <a:lnTo>
                      <a:pt x="279" y="135"/>
                    </a:lnTo>
                    <a:lnTo>
                      <a:pt x="280" y="135"/>
                    </a:lnTo>
                    <a:lnTo>
                      <a:pt x="280" y="135"/>
                    </a:lnTo>
                    <a:lnTo>
                      <a:pt x="280" y="136"/>
                    </a:lnTo>
                    <a:lnTo>
                      <a:pt x="281" y="136"/>
                    </a:lnTo>
                    <a:lnTo>
                      <a:pt x="281" y="136"/>
                    </a:lnTo>
                    <a:lnTo>
                      <a:pt x="281" y="137"/>
                    </a:lnTo>
                    <a:lnTo>
                      <a:pt x="281" y="137"/>
                    </a:lnTo>
                    <a:lnTo>
                      <a:pt x="281" y="138"/>
                    </a:lnTo>
                    <a:lnTo>
                      <a:pt x="280" y="138"/>
                    </a:lnTo>
                    <a:lnTo>
                      <a:pt x="280" y="138"/>
                    </a:lnTo>
                    <a:lnTo>
                      <a:pt x="280" y="138"/>
                    </a:lnTo>
                    <a:lnTo>
                      <a:pt x="280" y="138"/>
                    </a:lnTo>
                    <a:lnTo>
                      <a:pt x="280" y="139"/>
                    </a:lnTo>
                    <a:lnTo>
                      <a:pt x="280" y="139"/>
                    </a:lnTo>
                    <a:lnTo>
                      <a:pt x="279" y="139"/>
                    </a:lnTo>
                    <a:lnTo>
                      <a:pt x="279" y="140"/>
                    </a:lnTo>
                    <a:lnTo>
                      <a:pt x="279" y="140"/>
                    </a:lnTo>
                    <a:lnTo>
                      <a:pt x="279" y="141"/>
                    </a:lnTo>
                    <a:lnTo>
                      <a:pt x="279" y="141"/>
                    </a:lnTo>
                    <a:lnTo>
                      <a:pt x="279" y="141"/>
                    </a:lnTo>
                    <a:lnTo>
                      <a:pt x="278" y="141"/>
                    </a:lnTo>
                    <a:lnTo>
                      <a:pt x="278" y="141"/>
                    </a:lnTo>
                    <a:lnTo>
                      <a:pt x="277" y="141"/>
                    </a:lnTo>
                    <a:lnTo>
                      <a:pt x="277" y="141"/>
                    </a:lnTo>
                    <a:lnTo>
                      <a:pt x="277" y="142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76" y="143"/>
                    </a:lnTo>
                    <a:lnTo>
                      <a:pt x="275" y="143"/>
                    </a:lnTo>
                    <a:lnTo>
                      <a:pt x="275" y="143"/>
                    </a:lnTo>
                    <a:lnTo>
                      <a:pt x="275" y="143"/>
                    </a:lnTo>
                    <a:lnTo>
                      <a:pt x="275" y="144"/>
                    </a:lnTo>
                    <a:lnTo>
                      <a:pt x="274" y="144"/>
                    </a:lnTo>
                    <a:lnTo>
                      <a:pt x="274" y="144"/>
                    </a:lnTo>
                    <a:lnTo>
                      <a:pt x="274" y="144"/>
                    </a:lnTo>
                    <a:lnTo>
                      <a:pt x="273" y="145"/>
                    </a:lnTo>
                    <a:lnTo>
                      <a:pt x="273" y="145"/>
                    </a:lnTo>
                    <a:lnTo>
                      <a:pt x="273" y="145"/>
                    </a:lnTo>
                    <a:lnTo>
                      <a:pt x="272" y="145"/>
                    </a:lnTo>
                    <a:lnTo>
                      <a:pt x="272" y="146"/>
                    </a:lnTo>
                    <a:lnTo>
                      <a:pt x="273" y="146"/>
                    </a:lnTo>
                    <a:lnTo>
                      <a:pt x="273" y="146"/>
                    </a:lnTo>
                    <a:lnTo>
                      <a:pt x="274" y="146"/>
                    </a:lnTo>
                    <a:lnTo>
                      <a:pt x="274" y="146"/>
                    </a:lnTo>
                    <a:lnTo>
                      <a:pt x="274" y="147"/>
                    </a:lnTo>
                    <a:lnTo>
                      <a:pt x="274" y="147"/>
                    </a:lnTo>
                    <a:lnTo>
                      <a:pt x="274" y="147"/>
                    </a:lnTo>
                    <a:lnTo>
                      <a:pt x="274" y="148"/>
                    </a:lnTo>
                    <a:lnTo>
                      <a:pt x="275" y="148"/>
                    </a:lnTo>
                    <a:lnTo>
                      <a:pt x="275" y="148"/>
                    </a:lnTo>
                    <a:lnTo>
                      <a:pt x="275" y="149"/>
                    </a:lnTo>
                    <a:lnTo>
                      <a:pt x="275" y="149"/>
                    </a:lnTo>
                    <a:lnTo>
                      <a:pt x="275" y="149"/>
                    </a:lnTo>
                    <a:lnTo>
                      <a:pt x="275" y="150"/>
                    </a:lnTo>
                    <a:lnTo>
                      <a:pt x="275" y="150"/>
                    </a:lnTo>
                    <a:lnTo>
                      <a:pt x="275" y="151"/>
                    </a:lnTo>
                    <a:lnTo>
                      <a:pt x="275" y="151"/>
                    </a:lnTo>
                    <a:lnTo>
                      <a:pt x="275" y="151"/>
                    </a:lnTo>
                    <a:lnTo>
                      <a:pt x="276" y="151"/>
                    </a:lnTo>
                    <a:lnTo>
                      <a:pt x="276" y="152"/>
                    </a:lnTo>
                    <a:lnTo>
                      <a:pt x="276" y="152"/>
                    </a:lnTo>
                    <a:lnTo>
                      <a:pt x="277" y="152"/>
                    </a:lnTo>
                    <a:lnTo>
                      <a:pt x="277" y="152"/>
                    </a:lnTo>
                    <a:lnTo>
                      <a:pt x="277" y="152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4"/>
                    </a:lnTo>
                    <a:lnTo>
                      <a:pt x="277" y="154"/>
                    </a:lnTo>
                    <a:lnTo>
                      <a:pt x="277" y="154"/>
                    </a:lnTo>
                    <a:lnTo>
                      <a:pt x="276" y="155"/>
                    </a:lnTo>
                    <a:lnTo>
                      <a:pt x="276" y="155"/>
                    </a:lnTo>
                    <a:lnTo>
                      <a:pt x="276" y="155"/>
                    </a:lnTo>
                    <a:lnTo>
                      <a:pt x="276" y="156"/>
                    </a:lnTo>
                    <a:lnTo>
                      <a:pt x="276" y="156"/>
                    </a:lnTo>
                    <a:lnTo>
                      <a:pt x="276" y="156"/>
                    </a:lnTo>
                    <a:lnTo>
                      <a:pt x="276" y="157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8"/>
                    </a:lnTo>
                    <a:lnTo>
                      <a:pt x="277" y="158"/>
                    </a:lnTo>
                    <a:lnTo>
                      <a:pt x="278" y="158"/>
                    </a:lnTo>
                    <a:lnTo>
                      <a:pt x="278" y="159"/>
                    </a:lnTo>
                    <a:lnTo>
                      <a:pt x="278" y="159"/>
                    </a:lnTo>
                    <a:lnTo>
                      <a:pt x="278" y="160"/>
                    </a:lnTo>
                    <a:lnTo>
                      <a:pt x="278" y="160"/>
                    </a:lnTo>
                    <a:lnTo>
                      <a:pt x="278" y="161"/>
                    </a:lnTo>
                    <a:lnTo>
                      <a:pt x="278" y="161"/>
                    </a:lnTo>
                    <a:lnTo>
                      <a:pt x="278" y="162"/>
                    </a:lnTo>
                    <a:lnTo>
                      <a:pt x="278" y="162"/>
                    </a:lnTo>
                    <a:lnTo>
                      <a:pt x="278" y="162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6" y="162"/>
                    </a:lnTo>
                    <a:lnTo>
                      <a:pt x="276" y="162"/>
                    </a:lnTo>
                    <a:lnTo>
                      <a:pt x="276" y="162"/>
                    </a:lnTo>
                    <a:lnTo>
                      <a:pt x="276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4" y="162"/>
                    </a:lnTo>
                    <a:lnTo>
                      <a:pt x="274" y="163"/>
                    </a:lnTo>
                    <a:lnTo>
                      <a:pt x="273" y="163"/>
                    </a:lnTo>
                    <a:lnTo>
                      <a:pt x="273" y="163"/>
                    </a:lnTo>
                    <a:lnTo>
                      <a:pt x="273" y="163"/>
                    </a:lnTo>
                    <a:lnTo>
                      <a:pt x="273" y="164"/>
                    </a:lnTo>
                    <a:lnTo>
                      <a:pt x="273" y="164"/>
                    </a:lnTo>
                    <a:lnTo>
                      <a:pt x="273" y="165"/>
                    </a:lnTo>
                    <a:lnTo>
                      <a:pt x="273" y="165"/>
                    </a:lnTo>
                    <a:lnTo>
                      <a:pt x="273" y="165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2" y="166"/>
                    </a:lnTo>
                    <a:lnTo>
                      <a:pt x="272" y="167"/>
                    </a:lnTo>
                    <a:lnTo>
                      <a:pt x="272" y="167"/>
                    </a:lnTo>
                    <a:lnTo>
                      <a:pt x="271" y="167"/>
                    </a:lnTo>
                    <a:lnTo>
                      <a:pt x="271" y="167"/>
                    </a:lnTo>
                    <a:lnTo>
                      <a:pt x="270" y="167"/>
                    </a:lnTo>
                    <a:lnTo>
                      <a:pt x="270" y="167"/>
                    </a:lnTo>
                    <a:lnTo>
                      <a:pt x="270" y="167"/>
                    </a:lnTo>
                    <a:lnTo>
                      <a:pt x="270" y="167"/>
                    </a:lnTo>
                    <a:lnTo>
                      <a:pt x="270" y="167"/>
                    </a:lnTo>
                    <a:lnTo>
                      <a:pt x="269" y="167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8" y="166"/>
                    </a:lnTo>
                    <a:lnTo>
                      <a:pt x="268" y="166"/>
                    </a:lnTo>
                    <a:lnTo>
                      <a:pt x="268" y="166"/>
                    </a:lnTo>
                    <a:lnTo>
                      <a:pt x="267" y="166"/>
                    </a:lnTo>
                    <a:lnTo>
                      <a:pt x="267" y="166"/>
                    </a:lnTo>
                    <a:lnTo>
                      <a:pt x="266" y="166"/>
                    </a:lnTo>
                    <a:lnTo>
                      <a:pt x="266" y="166"/>
                    </a:lnTo>
                    <a:lnTo>
                      <a:pt x="265" y="166"/>
                    </a:lnTo>
                    <a:lnTo>
                      <a:pt x="265" y="167"/>
                    </a:lnTo>
                    <a:lnTo>
                      <a:pt x="264" y="167"/>
                    </a:lnTo>
                    <a:lnTo>
                      <a:pt x="264" y="167"/>
                    </a:lnTo>
                    <a:lnTo>
                      <a:pt x="264" y="167"/>
                    </a:lnTo>
                    <a:lnTo>
                      <a:pt x="263" y="167"/>
                    </a:lnTo>
                    <a:lnTo>
                      <a:pt x="263" y="167"/>
                    </a:lnTo>
                    <a:lnTo>
                      <a:pt x="262" y="167"/>
                    </a:lnTo>
                    <a:lnTo>
                      <a:pt x="262" y="167"/>
                    </a:lnTo>
                    <a:lnTo>
                      <a:pt x="262" y="166"/>
                    </a:lnTo>
                    <a:lnTo>
                      <a:pt x="261" y="166"/>
                    </a:lnTo>
                    <a:lnTo>
                      <a:pt x="261" y="165"/>
                    </a:lnTo>
                    <a:lnTo>
                      <a:pt x="261" y="165"/>
                    </a:lnTo>
                    <a:lnTo>
                      <a:pt x="261" y="165"/>
                    </a:lnTo>
                    <a:lnTo>
                      <a:pt x="261" y="165"/>
                    </a:lnTo>
                    <a:lnTo>
                      <a:pt x="261" y="166"/>
                    </a:lnTo>
                    <a:lnTo>
                      <a:pt x="260" y="166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7"/>
                    </a:lnTo>
                    <a:lnTo>
                      <a:pt x="260" y="168"/>
                    </a:lnTo>
                    <a:lnTo>
                      <a:pt x="261" y="168"/>
                    </a:lnTo>
                    <a:lnTo>
                      <a:pt x="261" y="168"/>
                    </a:lnTo>
                    <a:lnTo>
                      <a:pt x="261" y="168"/>
                    </a:lnTo>
                    <a:lnTo>
                      <a:pt x="261" y="169"/>
                    </a:lnTo>
                    <a:lnTo>
                      <a:pt x="261" y="169"/>
                    </a:lnTo>
                    <a:lnTo>
                      <a:pt x="260" y="169"/>
                    </a:lnTo>
                    <a:lnTo>
                      <a:pt x="260" y="170"/>
                    </a:lnTo>
                    <a:lnTo>
                      <a:pt x="260" y="170"/>
                    </a:lnTo>
                    <a:lnTo>
                      <a:pt x="260" y="170"/>
                    </a:lnTo>
                    <a:lnTo>
                      <a:pt x="260" y="171"/>
                    </a:lnTo>
                    <a:lnTo>
                      <a:pt x="260" y="171"/>
                    </a:lnTo>
                    <a:lnTo>
                      <a:pt x="260" y="172"/>
                    </a:lnTo>
                    <a:lnTo>
                      <a:pt x="260" y="172"/>
                    </a:lnTo>
                    <a:lnTo>
                      <a:pt x="260" y="173"/>
                    </a:lnTo>
                    <a:lnTo>
                      <a:pt x="260" y="173"/>
                    </a:lnTo>
                    <a:lnTo>
                      <a:pt x="260" y="174"/>
                    </a:lnTo>
                    <a:lnTo>
                      <a:pt x="260" y="174"/>
                    </a:lnTo>
                    <a:lnTo>
                      <a:pt x="260" y="175"/>
                    </a:lnTo>
                    <a:lnTo>
                      <a:pt x="260" y="175"/>
                    </a:lnTo>
                    <a:lnTo>
                      <a:pt x="260" y="175"/>
                    </a:lnTo>
                    <a:lnTo>
                      <a:pt x="260" y="176"/>
                    </a:lnTo>
                    <a:lnTo>
                      <a:pt x="259" y="176"/>
                    </a:lnTo>
                    <a:lnTo>
                      <a:pt x="259" y="176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57" y="176"/>
                    </a:lnTo>
                    <a:lnTo>
                      <a:pt x="257" y="176"/>
                    </a:lnTo>
                    <a:lnTo>
                      <a:pt x="257" y="176"/>
                    </a:lnTo>
                    <a:lnTo>
                      <a:pt x="257" y="175"/>
                    </a:lnTo>
                    <a:lnTo>
                      <a:pt x="257" y="175"/>
                    </a:lnTo>
                    <a:lnTo>
                      <a:pt x="256" y="175"/>
                    </a:lnTo>
                    <a:lnTo>
                      <a:pt x="256" y="175"/>
                    </a:lnTo>
                    <a:lnTo>
                      <a:pt x="256" y="174"/>
                    </a:lnTo>
                    <a:lnTo>
                      <a:pt x="256" y="174"/>
                    </a:lnTo>
                    <a:lnTo>
                      <a:pt x="255" y="174"/>
                    </a:lnTo>
                    <a:lnTo>
                      <a:pt x="255" y="174"/>
                    </a:lnTo>
                    <a:lnTo>
                      <a:pt x="254" y="174"/>
                    </a:lnTo>
                    <a:lnTo>
                      <a:pt x="254" y="174"/>
                    </a:lnTo>
                    <a:lnTo>
                      <a:pt x="253" y="174"/>
                    </a:lnTo>
                    <a:lnTo>
                      <a:pt x="253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2" y="175"/>
                    </a:lnTo>
                    <a:lnTo>
                      <a:pt x="251" y="175"/>
                    </a:lnTo>
                    <a:lnTo>
                      <a:pt x="251" y="175"/>
                    </a:lnTo>
                    <a:lnTo>
                      <a:pt x="251" y="175"/>
                    </a:lnTo>
                    <a:lnTo>
                      <a:pt x="250" y="175"/>
                    </a:lnTo>
                    <a:lnTo>
                      <a:pt x="250" y="175"/>
                    </a:lnTo>
                    <a:lnTo>
                      <a:pt x="250" y="175"/>
                    </a:lnTo>
                    <a:lnTo>
                      <a:pt x="249" y="175"/>
                    </a:lnTo>
                    <a:lnTo>
                      <a:pt x="249" y="174"/>
                    </a:lnTo>
                    <a:lnTo>
                      <a:pt x="249" y="175"/>
                    </a:lnTo>
                    <a:lnTo>
                      <a:pt x="248" y="175"/>
                    </a:lnTo>
                    <a:lnTo>
                      <a:pt x="248" y="175"/>
                    </a:lnTo>
                    <a:lnTo>
                      <a:pt x="247" y="175"/>
                    </a:lnTo>
                    <a:lnTo>
                      <a:pt x="247" y="175"/>
                    </a:lnTo>
                    <a:lnTo>
                      <a:pt x="247" y="175"/>
                    </a:lnTo>
                    <a:lnTo>
                      <a:pt x="246" y="175"/>
                    </a:lnTo>
                    <a:lnTo>
                      <a:pt x="246" y="175"/>
                    </a:lnTo>
                    <a:lnTo>
                      <a:pt x="246" y="175"/>
                    </a:lnTo>
                    <a:lnTo>
                      <a:pt x="246" y="176"/>
                    </a:lnTo>
                    <a:lnTo>
                      <a:pt x="245" y="176"/>
                    </a:lnTo>
                    <a:lnTo>
                      <a:pt x="245" y="176"/>
                    </a:lnTo>
                    <a:lnTo>
                      <a:pt x="245" y="176"/>
                    </a:lnTo>
                    <a:lnTo>
                      <a:pt x="244" y="176"/>
                    </a:lnTo>
                    <a:lnTo>
                      <a:pt x="244" y="176"/>
                    </a:lnTo>
                    <a:lnTo>
                      <a:pt x="244" y="176"/>
                    </a:lnTo>
                    <a:lnTo>
                      <a:pt x="244" y="175"/>
                    </a:lnTo>
                    <a:lnTo>
                      <a:pt x="243" y="175"/>
                    </a:lnTo>
                    <a:lnTo>
                      <a:pt x="243" y="175"/>
                    </a:lnTo>
                    <a:lnTo>
                      <a:pt x="243" y="175"/>
                    </a:lnTo>
                    <a:lnTo>
                      <a:pt x="242" y="175"/>
                    </a:lnTo>
                    <a:lnTo>
                      <a:pt x="242" y="174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1" y="175"/>
                    </a:lnTo>
                    <a:lnTo>
                      <a:pt x="241" y="176"/>
                    </a:lnTo>
                    <a:lnTo>
                      <a:pt x="240" y="176"/>
                    </a:lnTo>
                    <a:lnTo>
                      <a:pt x="240" y="175"/>
                    </a:lnTo>
                    <a:lnTo>
                      <a:pt x="240" y="175"/>
                    </a:lnTo>
                    <a:lnTo>
                      <a:pt x="239" y="175"/>
                    </a:lnTo>
                    <a:lnTo>
                      <a:pt x="239" y="176"/>
                    </a:lnTo>
                    <a:lnTo>
                      <a:pt x="239" y="176"/>
                    </a:lnTo>
                    <a:lnTo>
                      <a:pt x="239" y="176"/>
                    </a:lnTo>
                    <a:lnTo>
                      <a:pt x="239" y="177"/>
                    </a:lnTo>
                    <a:lnTo>
                      <a:pt x="238" y="177"/>
                    </a:lnTo>
                    <a:lnTo>
                      <a:pt x="238" y="177"/>
                    </a:lnTo>
                    <a:lnTo>
                      <a:pt x="238" y="178"/>
                    </a:lnTo>
                    <a:lnTo>
                      <a:pt x="238" y="178"/>
                    </a:lnTo>
                    <a:lnTo>
                      <a:pt x="238" y="178"/>
                    </a:lnTo>
                    <a:lnTo>
                      <a:pt x="237" y="178"/>
                    </a:lnTo>
                    <a:lnTo>
                      <a:pt x="237" y="178"/>
                    </a:lnTo>
                    <a:lnTo>
                      <a:pt x="237" y="179"/>
                    </a:lnTo>
                    <a:lnTo>
                      <a:pt x="237" y="179"/>
                    </a:lnTo>
                    <a:lnTo>
                      <a:pt x="236" y="179"/>
                    </a:lnTo>
                    <a:lnTo>
                      <a:pt x="236" y="180"/>
                    </a:lnTo>
                    <a:lnTo>
                      <a:pt x="237" y="180"/>
                    </a:lnTo>
                    <a:lnTo>
                      <a:pt x="237" y="180"/>
                    </a:lnTo>
                    <a:lnTo>
                      <a:pt x="237" y="180"/>
                    </a:lnTo>
                    <a:lnTo>
                      <a:pt x="237" y="181"/>
                    </a:lnTo>
                    <a:lnTo>
                      <a:pt x="237" y="181"/>
                    </a:lnTo>
                    <a:lnTo>
                      <a:pt x="236" y="182"/>
                    </a:lnTo>
                    <a:lnTo>
                      <a:pt x="236" y="182"/>
                    </a:lnTo>
                    <a:lnTo>
                      <a:pt x="236" y="182"/>
                    </a:lnTo>
                    <a:lnTo>
                      <a:pt x="236" y="182"/>
                    </a:lnTo>
                    <a:lnTo>
                      <a:pt x="236" y="182"/>
                    </a:lnTo>
                    <a:lnTo>
                      <a:pt x="236" y="182"/>
                    </a:lnTo>
                    <a:lnTo>
                      <a:pt x="235" y="182"/>
                    </a:lnTo>
                    <a:lnTo>
                      <a:pt x="235" y="182"/>
                    </a:lnTo>
                    <a:lnTo>
                      <a:pt x="234" y="182"/>
                    </a:lnTo>
                    <a:lnTo>
                      <a:pt x="234" y="181"/>
                    </a:lnTo>
                    <a:lnTo>
                      <a:pt x="234" y="181"/>
                    </a:lnTo>
                    <a:lnTo>
                      <a:pt x="234" y="180"/>
                    </a:lnTo>
                    <a:lnTo>
                      <a:pt x="234" y="180"/>
                    </a:lnTo>
                    <a:lnTo>
                      <a:pt x="233" y="180"/>
                    </a:lnTo>
                    <a:lnTo>
                      <a:pt x="233" y="179"/>
                    </a:lnTo>
                    <a:lnTo>
                      <a:pt x="233" y="179"/>
                    </a:lnTo>
                    <a:lnTo>
                      <a:pt x="233" y="179"/>
                    </a:lnTo>
                    <a:lnTo>
                      <a:pt x="233" y="178"/>
                    </a:lnTo>
                    <a:lnTo>
                      <a:pt x="233" y="178"/>
                    </a:lnTo>
                    <a:lnTo>
                      <a:pt x="233" y="178"/>
                    </a:lnTo>
                    <a:lnTo>
                      <a:pt x="233" y="178"/>
                    </a:lnTo>
                    <a:lnTo>
                      <a:pt x="233" y="177"/>
                    </a:lnTo>
                    <a:lnTo>
                      <a:pt x="233" y="177"/>
                    </a:lnTo>
                    <a:lnTo>
                      <a:pt x="233" y="176"/>
                    </a:lnTo>
                    <a:lnTo>
                      <a:pt x="233" y="176"/>
                    </a:lnTo>
                    <a:lnTo>
                      <a:pt x="233" y="176"/>
                    </a:lnTo>
                    <a:lnTo>
                      <a:pt x="233" y="175"/>
                    </a:lnTo>
                    <a:lnTo>
                      <a:pt x="233" y="176"/>
                    </a:lnTo>
                    <a:lnTo>
                      <a:pt x="232" y="176"/>
                    </a:lnTo>
                    <a:lnTo>
                      <a:pt x="232" y="176"/>
                    </a:lnTo>
                    <a:lnTo>
                      <a:pt x="231" y="176"/>
                    </a:lnTo>
                    <a:lnTo>
                      <a:pt x="231" y="176"/>
                    </a:lnTo>
                    <a:lnTo>
                      <a:pt x="231" y="177"/>
                    </a:lnTo>
                    <a:lnTo>
                      <a:pt x="231" y="177"/>
                    </a:lnTo>
                    <a:lnTo>
                      <a:pt x="230" y="177"/>
                    </a:lnTo>
                    <a:lnTo>
                      <a:pt x="230" y="178"/>
                    </a:lnTo>
                    <a:lnTo>
                      <a:pt x="230" y="178"/>
                    </a:lnTo>
                    <a:lnTo>
                      <a:pt x="229" y="178"/>
                    </a:lnTo>
                    <a:lnTo>
                      <a:pt x="229" y="178"/>
                    </a:lnTo>
                    <a:lnTo>
                      <a:pt x="228" y="178"/>
                    </a:lnTo>
                    <a:lnTo>
                      <a:pt x="228" y="178"/>
                    </a:lnTo>
                    <a:lnTo>
                      <a:pt x="227" y="178"/>
                    </a:lnTo>
                    <a:lnTo>
                      <a:pt x="227" y="178"/>
                    </a:lnTo>
                    <a:lnTo>
                      <a:pt x="227" y="178"/>
                    </a:lnTo>
                    <a:lnTo>
                      <a:pt x="227" y="179"/>
                    </a:lnTo>
                    <a:lnTo>
                      <a:pt x="226" y="179"/>
                    </a:lnTo>
                    <a:lnTo>
                      <a:pt x="226" y="179"/>
                    </a:lnTo>
                    <a:lnTo>
                      <a:pt x="226" y="179"/>
                    </a:lnTo>
                    <a:lnTo>
                      <a:pt x="226" y="180"/>
                    </a:lnTo>
                    <a:lnTo>
                      <a:pt x="226" y="180"/>
                    </a:lnTo>
                    <a:lnTo>
                      <a:pt x="226" y="180"/>
                    </a:lnTo>
                    <a:lnTo>
                      <a:pt x="226" y="180"/>
                    </a:lnTo>
                    <a:lnTo>
                      <a:pt x="225" y="180"/>
                    </a:lnTo>
                    <a:lnTo>
                      <a:pt x="225" y="181"/>
                    </a:lnTo>
                    <a:lnTo>
                      <a:pt x="225" y="181"/>
                    </a:lnTo>
                    <a:lnTo>
                      <a:pt x="225" y="182"/>
                    </a:lnTo>
                    <a:lnTo>
                      <a:pt x="224" y="182"/>
                    </a:lnTo>
                    <a:lnTo>
                      <a:pt x="224" y="182"/>
                    </a:lnTo>
                    <a:lnTo>
                      <a:pt x="224" y="183"/>
                    </a:lnTo>
                    <a:lnTo>
                      <a:pt x="224" y="183"/>
                    </a:lnTo>
                    <a:lnTo>
                      <a:pt x="224" y="183"/>
                    </a:lnTo>
                    <a:lnTo>
                      <a:pt x="223" y="183"/>
                    </a:lnTo>
                    <a:lnTo>
                      <a:pt x="223" y="184"/>
                    </a:lnTo>
                    <a:lnTo>
                      <a:pt x="223" y="184"/>
                    </a:lnTo>
                    <a:lnTo>
                      <a:pt x="223" y="184"/>
                    </a:lnTo>
                    <a:lnTo>
                      <a:pt x="222" y="185"/>
                    </a:lnTo>
                    <a:lnTo>
                      <a:pt x="222" y="185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2" y="187"/>
                    </a:lnTo>
                    <a:lnTo>
                      <a:pt x="221" y="187"/>
                    </a:lnTo>
                    <a:lnTo>
                      <a:pt x="221" y="187"/>
                    </a:lnTo>
                    <a:lnTo>
                      <a:pt x="221" y="188"/>
                    </a:lnTo>
                    <a:lnTo>
                      <a:pt x="221" y="188"/>
                    </a:lnTo>
                    <a:lnTo>
                      <a:pt x="221" y="188"/>
                    </a:lnTo>
                    <a:lnTo>
                      <a:pt x="221" y="188"/>
                    </a:lnTo>
                    <a:lnTo>
                      <a:pt x="220" y="188"/>
                    </a:lnTo>
                    <a:lnTo>
                      <a:pt x="220" y="189"/>
                    </a:lnTo>
                    <a:lnTo>
                      <a:pt x="220" y="189"/>
                    </a:lnTo>
                    <a:lnTo>
                      <a:pt x="219" y="189"/>
                    </a:lnTo>
                    <a:lnTo>
                      <a:pt x="219" y="189"/>
                    </a:lnTo>
                    <a:lnTo>
                      <a:pt x="219" y="189"/>
                    </a:lnTo>
                    <a:lnTo>
                      <a:pt x="219" y="190"/>
                    </a:lnTo>
                    <a:lnTo>
                      <a:pt x="218" y="190"/>
                    </a:lnTo>
                    <a:lnTo>
                      <a:pt x="218" y="190"/>
                    </a:lnTo>
                    <a:lnTo>
                      <a:pt x="217" y="191"/>
                    </a:lnTo>
                    <a:lnTo>
                      <a:pt x="217" y="191"/>
                    </a:lnTo>
                    <a:lnTo>
                      <a:pt x="217" y="191"/>
                    </a:lnTo>
                    <a:lnTo>
                      <a:pt x="217" y="192"/>
                    </a:lnTo>
                    <a:lnTo>
                      <a:pt x="216" y="192"/>
                    </a:lnTo>
                    <a:lnTo>
                      <a:pt x="216" y="193"/>
                    </a:lnTo>
                    <a:lnTo>
                      <a:pt x="216" y="193"/>
                    </a:lnTo>
                    <a:lnTo>
                      <a:pt x="216" y="193"/>
                    </a:lnTo>
                    <a:lnTo>
                      <a:pt x="216" y="194"/>
                    </a:lnTo>
                    <a:lnTo>
                      <a:pt x="216" y="194"/>
                    </a:lnTo>
                    <a:lnTo>
                      <a:pt x="215" y="194"/>
                    </a:lnTo>
                    <a:lnTo>
                      <a:pt x="215" y="194"/>
                    </a:lnTo>
                    <a:lnTo>
                      <a:pt x="215" y="195"/>
                    </a:lnTo>
                    <a:lnTo>
                      <a:pt x="214" y="195"/>
                    </a:lnTo>
                    <a:lnTo>
                      <a:pt x="214" y="196"/>
                    </a:lnTo>
                    <a:lnTo>
                      <a:pt x="214" y="196"/>
                    </a:lnTo>
                    <a:lnTo>
                      <a:pt x="214" y="197"/>
                    </a:lnTo>
                    <a:lnTo>
                      <a:pt x="213" y="197"/>
                    </a:lnTo>
                    <a:lnTo>
                      <a:pt x="213" y="198"/>
                    </a:lnTo>
                    <a:lnTo>
                      <a:pt x="213" y="198"/>
                    </a:lnTo>
                    <a:lnTo>
                      <a:pt x="213" y="198"/>
                    </a:lnTo>
                    <a:lnTo>
                      <a:pt x="213" y="198"/>
                    </a:lnTo>
                    <a:lnTo>
                      <a:pt x="212" y="198"/>
                    </a:lnTo>
                    <a:lnTo>
                      <a:pt x="212" y="198"/>
                    </a:lnTo>
                    <a:lnTo>
                      <a:pt x="212" y="199"/>
                    </a:lnTo>
                    <a:lnTo>
                      <a:pt x="211" y="199"/>
                    </a:lnTo>
                    <a:lnTo>
                      <a:pt x="211" y="199"/>
                    </a:lnTo>
                    <a:lnTo>
                      <a:pt x="210" y="199"/>
                    </a:lnTo>
                    <a:lnTo>
                      <a:pt x="210" y="200"/>
                    </a:lnTo>
                    <a:lnTo>
                      <a:pt x="209" y="200"/>
                    </a:lnTo>
                    <a:lnTo>
                      <a:pt x="209" y="200"/>
                    </a:lnTo>
                    <a:lnTo>
                      <a:pt x="209" y="200"/>
                    </a:lnTo>
                    <a:lnTo>
                      <a:pt x="208" y="200"/>
                    </a:lnTo>
                    <a:lnTo>
                      <a:pt x="208" y="200"/>
                    </a:lnTo>
                    <a:lnTo>
                      <a:pt x="208" y="201"/>
                    </a:lnTo>
                    <a:lnTo>
                      <a:pt x="208" y="201"/>
                    </a:lnTo>
                    <a:lnTo>
                      <a:pt x="207" y="201"/>
                    </a:lnTo>
                    <a:lnTo>
                      <a:pt x="207" y="202"/>
                    </a:lnTo>
                    <a:lnTo>
                      <a:pt x="208" y="202"/>
                    </a:lnTo>
                    <a:lnTo>
                      <a:pt x="208" y="202"/>
                    </a:lnTo>
                    <a:lnTo>
                      <a:pt x="207" y="202"/>
                    </a:lnTo>
                    <a:lnTo>
                      <a:pt x="207" y="203"/>
                    </a:lnTo>
                    <a:lnTo>
                      <a:pt x="206" y="203"/>
                    </a:lnTo>
                    <a:lnTo>
                      <a:pt x="206" y="203"/>
                    </a:lnTo>
                    <a:lnTo>
                      <a:pt x="206" y="203"/>
                    </a:lnTo>
                    <a:lnTo>
                      <a:pt x="206" y="202"/>
                    </a:lnTo>
                    <a:lnTo>
                      <a:pt x="205" y="202"/>
                    </a:lnTo>
                    <a:lnTo>
                      <a:pt x="205" y="202"/>
                    </a:lnTo>
                    <a:lnTo>
                      <a:pt x="205" y="202"/>
                    </a:lnTo>
                    <a:lnTo>
                      <a:pt x="204" y="202"/>
                    </a:lnTo>
                    <a:lnTo>
                      <a:pt x="204" y="202"/>
                    </a:lnTo>
                    <a:lnTo>
                      <a:pt x="203" y="202"/>
                    </a:lnTo>
                    <a:lnTo>
                      <a:pt x="203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1" y="202"/>
                    </a:lnTo>
                    <a:lnTo>
                      <a:pt x="201" y="202"/>
                    </a:lnTo>
                    <a:lnTo>
                      <a:pt x="201" y="201"/>
                    </a:lnTo>
                    <a:lnTo>
                      <a:pt x="201" y="201"/>
                    </a:lnTo>
                    <a:lnTo>
                      <a:pt x="201" y="202"/>
                    </a:lnTo>
                    <a:lnTo>
                      <a:pt x="200" y="202"/>
                    </a:lnTo>
                    <a:lnTo>
                      <a:pt x="200" y="202"/>
                    </a:lnTo>
                    <a:lnTo>
                      <a:pt x="201" y="202"/>
                    </a:lnTo>
                    <a:lnTo>
                      <a:pt x="201" y="203"/>
                    </a:lnTo>
                    <a:lnTo>
                      <a:pt x="201" y="203"/>
                    </a:lnTo>
                    <a:lnTo>
                      <a:pt x="201" y="203"/>
                    </a:lnTo>
                    <a:lnTo>
                      <a:pt x="200" y="204"/>
                    </a:lnTo>
                    <a:lnTo>
                      <a:pt x="200" y="204"/>
                    </a:lnTo>
                    <a:lnTo>
                      <a:pt x="200" y="205"/>
                    </a:lnTo>
                    <a:lnTo>
                      <a:pt x="200" y="205"/>
                    </a:lnTo>
                    <a:lnTo>
                      <a:pt x="200" y="206"/>
                    </a:lnTo>
                    <a:lnTo>
                      <a:pt x="200" y="206"/>
                    </a:lnTo>
                    <a:lnTo>
                      <a:pt x="199" y="206"/>
                    </a:lnTo>
                    <a:lnTo>
                      <a:pt x="199" y="206"/>
                    </a:lnTo>
                    <a:lnTo>
                      <a:pt x="198" y="206"/>
                    </a:lnTo>
                    <a:lnTo>
                      <a:pt x="198" y="206"/>
                    </a:lnTo>
                    <a:lnTo>
                      <a:pt x="198" y="206"/>
                    </a:lnTo>
                    <a:lnTo>
                      <a:pt x="197" y="206"/>
                    </a:lnTo>
                    <a:lnTo>
                      <a:pt x="197" y="206"/>
                    </a:lnTo>
                    <a:lnTo>
                      <a:pt x="196" y="206"/>
                    </a:lnTo>
                    <a:lnTo>
                      <a:pt x="196" y="206"/>
                    </a:lnTo>
                    <a:lnTo>
                      <a:pt x="196" y="206"/>
                    </a:lnTo>
                    <a:lnTo>
                      <a:pt x="195" y="206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6" y="208"/>
                    </a:lnTo>
                    <a:lnTo>
                      <a:pt x="196" y="208"/>
                    </a:lnTo>
                    <a:lnTo>
                      <a:pt x="197" y="208"/>
                    </a:lnTo>
                    <a:lnTo>
                      <a:pt x="197" y="208"/>
                    </a:lnTo>
                    <a:lnTo>
                      <a:pt x="197" y="209"/>
                    </a:lnTo>
                    <a:lnTo>
                      <a:pt x="197" y="209"/>
                    </a:lnTo>
                    <a:lnTo>
                      <a:pt x="197" y="210"/>
                    </a:lnTo>
                    <a:lnTo>
                      <a:pt x="197" y="210"/>
                    </a:lnTo>
                    <a:lnTo>
                      <a:pt x="198" y="211"/>
                    </a:lnTo>
                    <a:lnTo>
                      <a:pt x="198" y="211"/>
                    </a:lnTo>
                    <a:lnTo>
                      <a:pt x="197" y="212"/>
                    </a:lnTo>
                    <a:lnTo>
                      <a:pt x="197" y="212"/>
                    </a:lnTo>
                    <a:lnTo>
                      <a:pt x="197" y="213"/>
                    </a:lnTo>
                    <a:lnTo>
                      <a:pt x="197" y="213"/>
                    </a:lnTo>
                    <a:lnTo>
                      <a:pt x="197" y="214"/>
                    </a:lnTo>
                    <a:lnTo>
                      <a:pt x="197" y="214"/>
                    </a:lnTo>
                    <a:lnTo>
                      <a:pt x="197" y="214"/>
                    </a:lnTo>
                    <a:lnTo>
                      <a:pt x="197" y="214"/>
                    </a:lnTo>
                    <a:lnTo>
                      <a:pt x="197" y="215"/>
                    </a:lnTo>
                    <a:lnTo>
                      <a:pt x="197" y="215"/>
                    </a:lnTo>
                    <a:lnTo>
                      <a:pt x="197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7"/>
                    </a:lnTo>
                    <a:lnTo>
                      <a:pt x="198" y="217"/>
                    </a:lnTo>
                    <a:lnTo>
                      <a:pt x="198" y="218"/>
                    </a:lnTo>
                    <a:lnTo>
                      <a:pt x="198" y="218"/>
                    </a:lnTo>
                    <a:lnTo>
                      <a:pt x="199" y="218"/>
                    </a:lnTo>
                    <a:lnTo>
                      <a:pt x="199" y="218"/>
                    </a:lnTo>
                    <a:lnTo>
                      <a:pt x="199" y="219"/>
                    </a:lnTo>
                    <a:lnTo>
                      <a:pt x="198" y="219"/>
                    </a:lnTo>
                    <a:lnTo>
                      <a:pt x="198" y="219"/>
                    </a:lnTo>
                    <a:lnTo>
                      <a:pt x="199" y="219"/>
                    </a:lnTo>
                    <a:lnTo>
                      <a:pt x="199" y="220"/>
                    </a:lnTo>
                    <a:lnTo>
                      <a:pt x="199" y="220"/>
                    </a:lnTo>
                    <a:lnTo>
                      <a:pt x="199" y="221"/>
                    </a:lnTo>
                    <a:lnTo>
                      <a:pt x="198" y="221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198" y="223"/>
                    </a:lnTo>
                    <a:lnTo>
                      <a:pt x="198" y="223"/>
                    </a:lnTo>
                    <a:lnTo>
                      <a:pt x="198" y="224"/>
                    </a:lnTo>
                    <a:lnTo>
                      <a:pt x="198" y="224"/>
                    </a:lnTo>
                    <a:lnTo>
                      <a:pt x="197" y="224"/>
                    </a:lnTo>
                    <a:lnTo>
                      <a:pt x="197" y="225"/>
                    </a:lnTo>
                    <a:lnTo>
                      <a:pt x="197" y="225"/>
                    </a:lnTo>
                    <a:lnTo>
                      <a:pt x="197" y="226"/>
                    </a:lnTo>
                    <a:lnTo>
                      <a:pt x="197" y="226"/>
                    </a:lnTo>
                    <a:lnTo>
                      <a:pt x="197" y="226"/>
                    </a:lnTo>
                    <a:lnTo>
                      <a:pt x="196" y="226"/>
                    </a:lnTo>
                    <a:lnTo>
                      <a:pt x="196" y="227"/>
                    </a:lnTo>
                    <a:lnTo>
                      <a:pt x="196" y="227"/>
                    </a:lnTo>
                    <a:lnTo>
                      <a:pt x="196" y="228"/>
                    </a:lnTo>
                    <a:lnTo>
                      <a:pt x="196" y="228"/>
                    </a:lnTo>
                    <a:lnTo>
                      <a:pt x="196" y="228"/>
                    </a:lnTo>
                    <a:lnTo>
                      <a:pt x="196" y="229"/>
                    </a:lnTo>
                    <a:lnTo>
                      <a:pt x="195" y="229"/>
                    </a:lnTo>
                    <a:lnTo>
                      <a:pt x="195" y="229"/>
                    </a:lnTo>
                    <a:lnTo>
                      <a:pt x="195" y="229"/>
                    </a:lnTo>
                    <a:lnTo>
                      <a:pt x="194" y="230"/>
                    </a:lnTo>
                    <a:lnTo>
                      <a:pt x="194" y="230"/>
                    </a:lnTo>
                    <a:lnTo>
                      <a:pt x="194" y="231"/>
                    </a:lnTo>
                    <a:lnTo>
                      <a:pt x="193" y="231"/>
                    </a:lnTo>
                    <a:lnTo>
                      <a:pt x="193" y="231"/>
                    </a:lnTo>
                    <a:lnTo>
                      <a:pt x="193" y="232"/>
                    </a:lnTo>
                    <a:lnTo>
                      <a:pt x="193" y="232"/>
                    </a:lnTo>
                    <a:lnTo>
                      <a:pt x="193" y="233"/>
                    </a:lnTo>
                    <a:lnTo>
                      <a:pt x="193" y="233"/>
                    </a:lnTo>
                    <a:lnTo>
                      <a:pt x="193" y="234"/>
                    </a:lnTo>
                    <a:lnTo>
                      <a:pt x="193" y="234"/>
                    </a:lnTo>
                    <a:lnTo>
                      <a:pt x="193" y="235"/>
                    </a:lnTo>
                    <a:lnTo>
                      <a:pt x="193" y="235"/>
                    </a:lnTo>
                    <a:lnTo>
                      <a:pt x="193" y="235"/>
                    </a:lnTo>
                    <a:lnTo>
                      <a:pt x="193" y="236"/>
                    </a:lnTo>
                    <a:lnTo>
                      <a:pt x="193" y="236"/>
                    </a:lnTo>
                    <a:lnTo>
                      <a:pt x="194" y="236"/>
                    </a:lnTo>
                    <a:lnTo>
                      <a:pt x="194" y="237"/>
                    </a:lnTo>
                    <a:lnTo>
                      <a:pt x="194" y="237"/>
                    </a:lnTo>
                    <a:lnTo>
                      <a:pt x="194" y="237"/>
                    </a:lnTo>
                    <a:lnTo>
                      <a:pt x="193" y="237"/>
                    </a:lnTo>
                    <a:lnTo>
                      <a:pt x="193" y="238"/>
                    </a:lnTo>
                    <a:lnTo>
                      <a:pt x="193" y="238"/>
                    </a:lnTo>
                    <a:lnTo>
                      <a:pt x="194" y="238"/>
                    </a:lnTo>
                    <a:lnTo>
                      <a:pt x="194" y="239"/>
                    </a:lnTo>
                    <a:lnTo>
                      <a:pt x="194" y="239"/>
                    </a:lnTo>
                    <a:lnTo>
                      <a:pt x="193" y="240"/>
                    </a:lnTo>
                    <a:lnTo>
                      <a:pt x="193" y="240"/>
                    </a:lnTo>
                    <a:lnTo>
                      <a:pt x="193" y="241"/>
                    </a:lnTo>
                    <a:lnTo>
                      <a:pt x="193" y="241"/>
                    </a:lnTo>
                    <a:lnTo>
                      <a:pt x="193" y="242"/>
                    </a:lnTo>
                    <a:lnTo>
                      <a:pt x="193" y="242"/>
                    </a:lnTo>
                    <a:lnTo>
                      <a:pt x="193" y="243"/>
                    </a:lnTo>
                    <a:lnTo>
                      <a:pt x="193" y="243"/>
                    </a:lnTo>
                    <a:lnTo>
                      <a:pt x="193" y="243"/>
                    </a:lnTo>
                    <a:lnTo>
                      <a:pt x="194" y="243"/>
                    </a:lnTo>
                    <a:lnTo>
                      <a:pt x="193" y="243"/>
                    </a:lnTo>
                    <a:lnTo>
                      <a:pt x="193" y="244"/>
                    </a:lnTo>
                    <a:lnTo>
                      <a:pt x="193" y="244"/>
                    </a:lnTo>
                    <a:lnTo>
                      <a:pt x="193" y="244"/>
                    </a:lnTo>
                    <a:lnTo>
                      <a:pt x="193" y="245"/>
                    </a:lnTo>
                    <a:lnTo>
                      <a:pt x="193" y="245"/>
                    </a:lnTo>
                    <a:lnTo>
                      <a:pt x="192" y="246"/>
                    </a:lnTo>
                    <a:lnTo>
                      <a:pt x="192" y="246"/>
                    </a:lnTo>
                    <a:lnTo>
                      <a:pt x="192" y="247"/>
                    </a:lnTo>
                    <a:lnTo>
                      <a:pt x="192" y="247"/>
                    </a:lnTo>
                    <a:lnTo>
                      <a:pt x="192" y="247"/>
                    </a:lnTo>
                    <a:lnTo>
                      <a:pt x="191" y="247"/>
                    </a:lnTo>
                    <a:lnTo>
                      <a:pt x="192" y="247"/>
                    </a:lnTo>
                    <a:lnTo>
                      <a:pt x="192" y="248"/>
                    </a:lnTo>
                    <a:lnTo>
                      <a:pt x="192" y="248"/>
                    </a:lnTo>
                    <a:lnTo>
                      <a:pt x="192" y="248"/>
                    </a:lnTo>
                    <a:lnTo>
                      <a:pt x="193" y="248"/>
                    </a:lnTo>
                    <a:lnTo>
                      <a:pt x="193" y="249"/>
                    </a:lnTo>
                    <a:lnTo>
                      <a:pt x="192" y="249"/>
                    </a:lnTo>
                    <a:lnTo>
                      <a:pt x="192" y="249"/>
                    </a:lnTo>
                    <a:lnTo>
                      <a:pt x="193" y="249"/>
                    </a:lnTo>
                    <a:lnTo>
                      <a:pt x="193" y="250"/>
                    </a:lnTo>
                    <a:lnTo>
                      <a:pt x="193" y="250"/>
                    </a:lnTo>
                    <a:lnTo>
                      <a:pt x="193" y="250"/>
                    </a:lnTo>
                    <a:lnTo>
                      <a:pt x="193" y="251"/>
                    </a:lnTo>
                    <a:lnTo>
                      <a:pt x="193" y="251"/>
                    </a:lnTo>
                    <a:lnTo>
                      <a:pt x="193" y="251"/>
                    </a:lnTo>
                    <a:lnTo>
                      <a:pt x="193" y="252"/>
                    </a:lnTo>
                    <a:lnTo>
                      <a:pt x="193" y="252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3" y="252"/>
                    </a:lnTo>
                    <a:lnTo>
                      <a:pt x="192" y="252"/>
                    </a:lnTo>
                    <a:lnTo>
                      <a:pt x="192" y="252"/>
                    </a:lnTo>
                    <a:lnTo>
                      <a:pt x="191" y="252"/>
                    </a:lnTo>
                    <a:lnTo>
                      <a:pt x="191" y="252"/>
                    </a:lnTo>
                    <a:lnTo>
                      <a:pt x="191" y="253"/>
                    </a:lnTo>
                    <a:lnTo>
                      <a:pt x="190" y="253"/>
                    </a:lnTo>
                    <a:lnTo>
                      <a:pt x="190" y="253"/>
                    </a:lnTo>
                    <a:lnTo>
                      <a:pt x="190" y="253"/>
                    </a:lnTo>
                    <a:lnTo>
                      <a:pt x="190" y="254"/>
                    </a:lnTo>
                    <a:lnTo>
                      <a:pt x="190" y="254"/>
                    </a:lnTo>
                    <a:lnTo>
                      <a:pt x="190" y="255"/>
                    </a:lnTo>
                    <a:lnTo>
                      <a:pt x="189" y="255"/>
                    </a:lnTo>
                    <a:lnTo>
                      <a:pt x="189" y="255"/>
                    </a:lnTo>
                    <a:lnTo>
                      <a:pt x="189" y="255"/>
                    </a:lnTo>
                    <a:lnTo>
                      <a:pt x="189" y="255"/>
                    </a:lnTo>
                    <a:lnTo>
                      <a:pt x="188" y="254"/>
                    </a:lnTo>
                    <a:lnTo>
                      <a:pt x="188" y="254"/>
                    </a:lnTo>
                    <a:lnTo>
                      <a:pt x="188" y="254"/>
                    </a:lnTo>
                    <a:lnTo>
                      <a:pt x="187" y="254"/>
                    </a:lnTo>
                    <a:lnTo>
                      <a:pt x="187" y="254"/>
                    </a:lnTo>
                    <a:lnTo>
                      <a:pt x="186" y="254"/>
                    </a:lnTo>
                    <a:lnTo>
                      <a:pt x="186" y="254"/>
                    </a:lnTo>
                    <a:lnTo>
                      <a:pt x="186" y="254"/>
                    </a:lnTo>
                    <a:lnTo>
                      <a:pt x="186" y="254"/>
                    </a:lnTo>
                    <a:lnTo>
                      <a:pt x="185" y="254"/>
                    </a:lnTo>
                    <a:lnTo>
                      <a:pt x="184" y="254"/>
                    </a:lnTo>
                    <a:lnTo>
                      <a:pt x="184" y="254"/>
                    </a:lnTo>
                    <a:lnTo>
                      <a:pt x="183" y="254"/>
                    </a:lnTo>
                    <a:lnTo>
                      <a:pt x="183" y="254"/>
                    </a:lnTo>
                    <a:lnTo>
                      <a:pt x="183" y="255"/>
                    </a:lnTo>
                    <a:lnTo>
                      <a:pt x="182" y="255"/>
                    </a:lnTo>
                    <a:lnTo>
                      <a:pt x="182" y="255"/>
                    </a:lnTo>
                    <a:lnTo>
                      <a:pt x="182" y="256"/>
                    </a:lnTo>
                    <a:lnTo>
                      <a:pt x="182" y="256"/>
                    </a:lnTo>
                    <a:lnTo>
                      <a:pt x="182" y="256"/>
                    </a:lnTo>
                    <a:lnTo>
                      <a:pt x="181" y="256"/>
                    </a:lnTo>
                    <a:lnTo>
                      <a:pt x="182" y="256"/>
                    </a:lnTo>
                    <a:lnTo>
                      <a:pt x="182" y="257"/>
                    </a:lnTo>
                    <a:lnTo>
                      <a:pt x="182" y="257"/>
                    </a:lnTo>
                    <a:lnTo>
                      <a:pt x="183" y="258"/>
                    </a:lnTo>
                    <a:lnTo>
                      <a:pt x="183" y="258"/>
                    </a:lnTo>
                    <a:lnTo>
                      <a:pt x="182" y="258"/>
                    </a:lnTo>
                    <a:lnTo>
                      <a:pt x="182" y="258"/>
                    </a:lnTo>
                    <a:lnTo>
                      <a:pt x="182" y="259"/>
                    </a:lnTo>
                    <a:lnTo>
                      <a:pt x="183" y="259"/>
                    </a:lnTo>
                    <a:lnTo>
                      <a:pt x="183" y="259"/>
                    </a:lnTo>
                    <a:lnTo>
                      <a:pt x="183" y="260"/>
                    </a:lnTo>
                    <a:lnTo>
                      <a:pt x="182" y="260"/>
                    </a:lnTo>
                    <a:lnTo>
                      <a:pt x="182" y="260"/>
                    </a:lnTo>
                    <a:lnTo>
                      <a:pt x="182" y="260"/>
                    </a:lnTo>
                    <a:lnTo>
                      <a:pt x="182" y="260"/>
                    </a:lnTo>
                    <a:lnTo>
                      <a:pt x="182" y="261"/>
                    </a:lnTo>
                    <a:lnTo>
                      <a:pt x="181" y="261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0" y="260"/>
                    </a:lnTo>
                    <a:lnTo>
                      <a:pt x="180" y="261"/>
                    </a:lnTo>
                    <a:lnTo>
                      <a:pt x="180" y="261"/>
                    </a:lnTo>
                    <a:lnTo>
                      <a:pt x="180" y="261"/>
                    </a:lnTo>
                    <a:lnTo>
                      <a:pt x="179" y="261"/>
                    </a:lnTo>
                    <a:lnTo>
                      <a:pt x="179" y="261"/>
                    </a:lnTo>
                    <a:lnTo>
                      <a:pt x="179" y="262"/>
                    </a:lnTo>
                    <a:lnTo>
                      <a:pt x="178" y="262"/>
                    </a:lnTo>
                    <a:lnTo>
                      <a:pt x="178" y="262"/>
                    </a:lnTo>
                    <a:lnTo>
                      <a:pt x="178" y="263"/>
                    </a:lnTo>
                    <a:lnTo>
                      <a:pt x="178" y="263"/>
                    </a:lnTo>
                    <a:lnTo>
                      <a:pt x="177" y="263"/>
                    </a:lnTo>
                    <a:lnTo>
                      <a:pt x="177" y="264"/>
                    </a:lnTo>
                    <a:lnTo>
                      <a:pt x="177" y="264"/>
                    </a:lnTo>
                    <a:lnTo>
                      <a:pt x="177" y="265"/>
                    </a:lnTo>
                    <a:lnTo>
                      <a:pt x="177" y="265"/>
                    </a:lnTo>
                    <a:lnTo>
                      <a:pt x="176" y="265"/>
                    </a:lnTo>
                    <a:lnTo>
                      <a:pt x="176" y="266"/>
                    </a:lnTo>
                    <a:lnTo>
                      <a:pt x="176" y="266"/>
                    </a:lnTo>
                    <a:lnTo>
                      <a:pt x="176" y="266"/>
                    </a:lnTo>
                    <a:lnTo>
                      <a:pt x="176" y="266"/>
                    </a:lnTo>
                    <a:lnTo>
                      <a:pt x="176" y="266"/>
                    </a:lnTo>
                    <a:lnTo>
                      <a:pt x="176" y="266"/>
                    </a:lnTo>
                    <a:lnTo>
                      <a:pt x="177" y="266"/>
                    </a:lnTo>
                    <a:lnTo>
                      <a:pt x="177" y="267"/>
                    </a:lnTo>
                    <a:lnTo>
                      <a:pt x="177" y="267"/>
                    </a:lnTo>
                    <a:lnTo>
                      <a:pt x="177" y="267"/>
                    </a:lnTo>
                    <a:lnTo>
                      <a:pt x="178" y="267"/>
                    </a:lnTo>
                    <a:lnTo>
                      <a:pt x="178" y="268"/>
                    </a:lnTo>
                    <a:lnTo>
                      <a:pt x="178" y="268"/>
                    </a:lnTo>
                    <a:lnTo>
                      <a:pt x="178" y="268"/>
                    </a:lnTo>
                    <a:lnTo>
                      <a:pt x="177" y="269"/>
                    </a:lnTo>
                    <a:lnTo>
                      <a:pt x="177" y="269"/>
                    </a:lnTo>
                    <a:lnTo>
                      <a:pt x="177" y="270"/>
                    </a:lnTo>
                    <a:lnTo>
                      <a:pt x="177" y="270"/>
                    </a:lnTo>
                    <a:lnTo>
                      <a:pt x="177" y="270"/>
                    </a:lnTo>
                    <a:lnTo>
                      <a:pt x="176" y="270"/>
                    </a:lnTo>
                    <a:lnTo>
                      <a:pt x="176" y="270"/>
                    </a:lnTo>
                    <a:lnTo>
                      <a:pt x="176" y="271"/>
                    </a:lnTo>
                    <a:lnTo>
                      <a:pt x="176" y="271"/>
                    </a:lnTo>
                    <a:lnTo>
                      <a:pt x="175" y="271"/>
                    </a:lnTo>
                    <a:lnTo>
                      <a:pt x="175" y="271"/>
                    </a:lnTo>
                    <a:lnTo>
                      <a:pt x="175" y="271"/>
                    </a:lnTo>
                    <a:lnTo>
                      <a:pt x="175" y="272"/>
                    </a:lnTo>
                    <a:lnTo>
                      <a:pt x="175" y="272"/>
                    </a:lnTo>
                    <a:lnTo>
                      <a:pt x="175" y="273"/>
                    </a:lnTo>
                    <a:lnTo>
                      <a:pt x="175" y="273"/>
                    </a:lnTo>
                    <a:lnTo>
                      <a:pt x="175" y="274"/>
                    </a:lnTo>
                    <a:lnTo>
                      <a:pt x="175" y="274"/>
                    </a:lnTo>
                    <a:lnTo>
                      <a:pt x="175" y="275"/>
                    </a:lnTo>
                    <a:lnTo>
                      <a:pt x="175" y="275"/>
                    </a:lnTo>
                    <a:lnTo>
                      <a:pt x="174" y="275"/>
                    </a:lnTo>
                    <a:lnTo>
                      <a:pt x="174" y="275"/>
                    </a:lnTo>
                    <a:lnTo>
                      <a:pt x="173" y="275"/>
                    </a:lnTo>
                    <a:lnTo>
                      <a:pt x="173" y="275"/>
                    </a:lnTo>
                    <a:lnTo>
                      <a:pt x="173" y="275"/>
                    </a:lnTo>
                    <a:lnTo>
                      <a:pt x="173" y="274"/>
                    </a:lnTo>
                    <a:lnTo>
                      <a:pt x="172" y="274"/>
                    </a:lnTo>
                    <a:lnTo>
                      <a:pt x="172" y="274"/>
                    </a:lnTo>
                    <a:lnTo>
                      <a:pt x="171" y="274"/>
                    </a:lnTo>
                    <a:lnTo>
                      <a:pt x="171" y="274"/>
                    </a:lnTo>
                    <a:lnTo>
                      <a:pt x="170" y="274"/>
                    </a:lnTo>
                    <a:lnTo>
                      <a:pt x="170" y="275"/>
                    </a:lnTo>
                    <a:lnTo>
                      <a:pt x="170" y="275"/>
                    </a:lnTo>
                    <a:lnTo>
                      <a:pt x="170" y="276"/>
                    </a:lnTo>
                    <a:lnTo>
                      <a:pt x="170" y="277"/>
                    </a:lnTo>
                    <a:lnTo>
                      <a:pt x="170" y="277"/>
                    </a:lnTo>
                    <a:lnTo>
                      <a:pt x="170" y="278"/>
                    </a:lnTo>
                    <a:lnTo>
                      <a:pt x="170" y="278"/>
                    </a:lnTo>
                    <a:lnTo>
                      <a:pt x="170" y="278"/>
                    </a:lnTo>
                    <a:lnTo>
                      <a:pt x="170" y="278"/>
                    </a:lnTo>
                    <a:lnTo>
                      <a:pt x="170" y="279"/>
                    </a:lnTo>
                    <a:lnTo>
                      <a:pt x="169" y="279"/>
                    </a:lnTo>
                    <a:lnTo>
                      <a:pt x="169" y="279"/>
                    </a:lnTo>
                    <a:lnTo>
                      <a:pt x="169" y="279"/>
                    </a:lnTo>
                    <a:lnTo>
                      <a:pt x="168" y="279"/>
                    </a:lnTo>
                    <a:lnTo>
                      <a:pt x="168" y="280"/>
                    </a:lnTo>
                    <a:lnTo>
                      <a:pt x="168" y="280"/>
                    </a:lnTo>
                    <a:lnTo>
                      <a:pt x="168" y="281"/>
                    </a:lnTo>
                    <a:lnTo>
                      <a:pt x="168" y="281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8" y="283"/>
                    </a:lnTo>
                    <a:lnTo>
                      <a:pt x="168" y="283"/>
                    </a:lnTo>
                    <a:lnTo>
                      <a:pt x="167" y="283"/>
                    </a:lnTo>
                    <a:lnTo>
                      <a:pt x="167" y="283"/>
                    </a:lnTo>
                    <a:lnTo>
                      <a:pt x="167" y="284"/>
                    </a:lnTo>
                    <a:lnTo>
                      <a:pt x="167" y="284"/>
                    </a:lnTo>
                    <a:lnTo>
                      <a:pt x="167" y="284"/>
                    </a:lnTo>
                    <a:lnTo>
                      <a:pt x="166" y="284"/>
                    </a:lnTo>
                    <a:lnTo>
                      <a:pt x="166" y="284"/>
                    </a:lnTo>
                    <a:lnTo>
                      <a:pt x="166" y="284"/>
                    </a:lnTo>
                    <a:lnTo>
                      <a:pt x="165" y="284"/>
                    </a:lnTo>
                    <a:lnTo>
                      <a:pt x="165" y="283"/>
                    </a:lnTo>
                    <a:lnTo>
                      <a:pt x="165" y="284"/>
                    </a:lnTo>
                    <a:lnTo>
                      <a:pt x="164" y="284"/>
                    </a:lnTo>
                    <a:lnTo>
                      <a:pt x="164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2" y="284"/>
                    </a:lnTo>
                    <a:lnTo>
                      <a:pt x="162" y="283"/>
                    </a:lnTo>
                    <a:lnTo>
                      <a:pt x="162" y="283"/>
                    </a:lnTo>
                    <a:lnTo>
                      <a:pt x="162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0" y="283"/>
                    </a:lnTo>
                    <a:lnTo>
                      <a:pt x="160" y="283"/>
                    </a:lnTo>
                    <a:lnTo>
                      <a:pt x="159" y="282"/>
                    </a:lnTo>
                    <a:lnTo>
                      <a:pt x="159" y="282"/>
                    </a:lnTo>
                    <a:lnTo>
                      <a:pt x="158" y="282"/>
                    </a:lnTo>
                    <a:lnTo>
                      <a:pt x="158" y="281"/>
                    </a:lnTo>
                    <a:lnTo>
                      <a:pt x="158" y="281"/>
                    </a:lnTo>
                    <a:lnTo>
                      <a:pt x="157" y="281"/>
                    </a:lnTo>
                    <a:lnTo>
                      <a:pt x="157" y="281"/>
                    </a:lnTo>
                    <a:lnTo>
                      <a:pt x="157" y="280"/>
                    </a:lnTo>
                    <a:lnTo>
                      <a:pt x="156" y="280"/>
                    </a:lnTo>
                    <a:lnTo>
                      <a:pt x="156" y="279"/>
                    </a:lnTo>
                    <a:lnTo>
                      <a:pt x="156" y="279"/>
                    </a:lnTo>
                    <a:lnTo>
                      <a:pt x="156" y="279"/>
                    </a:lnTo>
                    <a:lnTo>
                      <a:pt x="156" y="278"/>
                    </a:lnTo>
                    <a:lnTo>
                      <a:pt x="156" y="278"/>
                    </a:lnTo>
                    <a:lnTo>
                      <a:pt x="155" y="279"/>
                    </a:lnTo>
                    <a:lnTo>
                      <a:pt x="155" y="279"/>
                    </a:lnTo>
                    <a:lnTo>
                      <a:pt x="154" y="279"/>
                    </a:lnTo>
                    <a:lnTo>
                      <a:pt x="154" y="279"/>
                    </a:lnTo>
                    <a:lnTo>
                      <a:pt x="154" y="278"/>
                    </a:lnTo>
                    <a:lnTo>
                      <a:pt x="153" y="278"/>
                    </a:lnTo>
                    <a:lnTo>
                      <a:pt x="153" y="278"/>
                    </a:lnTo>
                    <a:lnTo>
                      <a:pt x="153" y="278"/>
                    </a:lnTo>
                    <a:lnTo>
                      <a:pt x="152" y="277"/>
                    </a:lnTo>
                    <a:lnTo>
                      <a:pt x="152" y="277"/>
                    </a:lnTo>
                    <a:lnTo>
                      <a:pt x="151" y="277"/>
                    </a:lnTo>
                    <a:lnTo>
                      <a:pt x="150" y="277"/>
                    </a:lnTo>
                    <a:lnTo>
                      <a:pt x="150" y="277"/>
                    </a:lnTo>
                    <a:lnTo>
                      <a:pt x="150" y="276"/>
                    </a:lnTo>
                    <a:lnTo>
                      <a:pt x="149" y="276"/>
                    </a:lnTo>
                    <a:lnTo>
                      <a:pt x="149" y="276"/>
                    </a:lnTo>
                    <a:lnTo>
                      <a:pt x="149" y="275"/>
                    </a:lnTo>
                    <a:lnTo>
                      <a:pt x="149" y="275"/>
                    </a:lnTo>
                    <a:lnTo>
                      <a:pt x="148" y="275"/>
                    </a:lnTo>
                    <a:lnTo>
                      <a:pt x="148" y="274"/>
                    </a:lnTo>
                    <a:lnTo>
                      <a:pt x="148" y="274"/>
                    </a:lnTo>
                    <a:lnTo>
                      <a:pt x="148" y="274"/>
                    </a:lnTo>
                    <a:lnTo>
                      <a:pt x="148" y="273"/>
                    </a:lnTo>
                    <a:lnTo>
                      <a:pt x="147" y="273"/>
                    </a:lnTo>
                    <a:lnTo>
                      <a:pt x="147" y="272"/>
                    </a:lnTo>
                    <a:lnTo>
                      <a:pt x="147" y="272"/>
                    </a:lnTo>
                    <a:lnTo>
                      <a:pt x="147" y="271"/>
                    </a:lnTo>
                    <a:lnTo>
                      <a:pt x="147" y="271"/>
                    </a:lnTo>
                    <a:lnTo>
                      <a:pt x="146" y="271"/>
                    </a:lnTo>
                    <a:lnTo>
                      <a:pt x="146" y="271"/>
                    </a:lnTo>
                    <a:lnTo>
                      <a:pt x="146" y="271"/>
                    </a:lnTo>
                    <a:lnTo>
                      <a:pt x="146" y="271"/>
                    </a:lnTo>
                    <a:lnTo>
                      <a:pt x="145" y="271"/>
                    </a:lnTo>
                    <a:lnTo>
                      <a:pt x="145" y="270"/>
                    </a:lnTo>
                    <a:lnTo>
                      <a:pt x="145" y="270"/>
                    </a:lnTo>
                    <a:lnTo>
                      <a:pt x="144" y="270"/>
                    </a:lnTo>
                    <a:lnTo>
                      <a:pt x="144" y="270"/>
                    </a:lnTo>
                    <a:lnTo>
                      <a:pt x="144" y="269"/>
                    </a:lnTo>
                    <a:lnTo>
                      <a:pt x="144" y="269"/>
                    </a:lnTo>
                    <a:lnTo>
                      <a:pt x="144" y="269"/>
                    </a:lnTo>
                    <a:lnTo>
                      <a:pt x="143" y="268"/>
                    </a:lnTo>
                    <a:lnTo>
                      <a:pt x="143" y="268"/>
                    </a:lnTo>
                    <a:lnTo>
                      <a:pt x="143" y="268"/>
                    </a:lnTo>
                    <a:lnTo>
                      <a:pt x="142" y="268"/>
                    </a:lnTo>
                    <a:lnTo>
                      <a:pt x="142" y="268"/>
                    </a:lnTo>
                    <a:lnTo>
                      <a:pt x="142" y="267"/>
                    </a:lnTo>
                    <a:lnTo>
                      <a:pt x="142" y="267"/>
                    </a:lnTo>
                    <a:lnTo>
                      <a:pt x="142" y="266"/>
                    </a:lnTo>
                    <a:lnTo>
                      <a:pt x="142" y="266"/>
                    </a:lnTo>
                    <a:lnTo>
                      <a:pt x="141" y="266"/>
                    </a:lnTo>
                    <a:lnTo>
                      <a:pt x="141" y="267"/>
                    </a:lnTo>
                    <a:lnTo>
                      <a:pt x="141" y="267"/>
                    </a:lnTo>
                    <a:lnTo>
                      <a:pt x="140" y="267"/>
                    </a:lnTo>
                    <a:lnTo>
                      <a:pt x="140" y="267"/>
                    </a:lnTo>
                    <a:lnTo>
                      <a:pt x="140" y="267"/>
                    </a:lnTo>
                    <a:lnTo>
                      <a:pt x="140" y="268"/>
                    </a:lnTo>
                    <a:lnTo>
                      <a:pt x="140" y="268"/>
                    </a:lnTo>
                    <a:lnTo>
                      <a:pt x="139" y="268"/>
                    </a:lnTo>
                    <a:lnTo>
                      <a:pt x="139" y="268"/>
                    </a:lnTo>
                    <a:lnTo>
                      <a:pt x="138" y="268"/>
                    </a:lnTo>
                    <a:lnTo>
                      <a:pt x="138" y="268"/>
                    </a:lnTo>
                    <a:lnTo>
                      <a:pt x="138" y="268"/>
                    </a:lnTo>
                    <a:lnTo>
                      <a:pt x="138" y="267"/>
                    </a:lnTo>
                    <a:lnTo>
                      <a:pt x="138" y="267"/>
                    </a:lnTo>
                    <a:lnTo>
                      <a:pt x="138" y="266"/>
                    </a:lnTo>
                    <a:lnTo>
                      <a:pt x="138" y="266"/>
                    </a:lnTo>
                    <a:lnTo>
                      <a:pt x="137" y="266"/>
                    </a:lnTo>
                    <a:lnTo>
                      <a:pt x="138" y="265"/>
                    </a:lnTo>
                    <a:lnTo>
                      <a:pt x="137" y="265"/>
                    </a:lnTo>
                    <a:lnTo>
                      <a:pt x="137" y="265"/>
                    </a:lnTo>
                    <a:lnTo>
                      <a:pt x="137" y="264"/>
                    </a:lnTo>
                    <a:lnTo>
                      <a:pt x="137" y="264"/>
                    </a:lnTo>
                    <a:lnTo>
                      <a:pt x="137" y="263"/>
                    </a:lnTo>
                    <a:lnTo>
                      <a:pt x="138" y="263"/>
                    </a:lnTo>
                    <a:lnTo>
                      <a:pt x="138" y="263"/>
                    </a:lnTo>
                    <a:lnTo>
                      <a:pt x="138" y="262"/>
                    </a:lnTo>
                    <a:lnTo>
                      <a:pt x="137" y="262"/>
                    </a:lnTo>
                    <a:lnTo>
                      <a:pt x="137" y="262"/>
                    </a:lnTo>
                    <a:lnTo>
                      <a:pt x="137" y="262"/>
                    </a:lnTo>
                    <a:lnTo>
                      <a:pt x="137" y="261"/>
                    </a:lnTo>
                    <a:lnTo>
                      <a:pt x="137" y="261"/>
                    </a:lnTo>
                    <a:lnTo>
                      <a:pt x="136" y="261"/>
                    </a:lnTo>
                    <a:lnTo>
                      <a:pt x="136" y="260"/>
                    </a:lnTo>
                    <a:lnTo>
                      <a:pt x="136" y="260"/>
                    </a:lnTo>
                    <a:lnTo>
                      <a:pt x="136" y="260"/>
                    </a:lnTo>
                    <a:lnTo>
                      <a:pt x="136" y="260"/>
                    </a:lnTo>
                    <a:lnTo>
                      <a:pt x="135" y="260"/>
                    </a:lnTo>
                    <a:lnTo>
                      <a:pt x="135" y="260"/>
                    </a:lnTo>
                    <a:lnTo>
                      <a:pt x="134" y="260"/>
                    </a:lnTo>
                    <a:lnTo>
                      <a:pt x="134" y="260"/>
                    </a:lnTo>
                    <a:lnTo>
                      <a:pt x="134" y="260"/>
                    </a:lnTo>
                    <a:lnTo>
                      <a:pt x="133" y="260"/>
                    </a:lnTo>
                    <a:lnTo>
                      <a:pt x="133" y="259"/>
                    </a:lnTo>
                    <a:lnTo>
                      <a:pt x="133" y="260"/>
                    </a:lnTo>
                    <a:lnTo>
                      <a:pt x="133" y="260"/>
                    </a:lnTo>
                    <a:lnTo>
                      <a:pt x="132" y="260"/>
                    </a:lnTo>
                    <a:lnTo>
                      <a:pt x="132" y="260"/>
                    </a:lnTo>
                    <a:lnTo>
                      <a:pt x="131" y="260"/>
                    </a:lnTo>
                    <a:lnTo>
                      <a:pt x="131" y="260"/>
                    </a:lnTo>
                    <a:lnTo>
                      <a:pt x="131" y="260"/>
                    </a:lnTo>
                    <a:lnTo>
                      <a:pt x="130" y="260"/>
                    </a:lnTo>
                    <a:lnTo>
                      <a:pt x="130" y="260"/>
                    </a:lnTo>
                    <a:lnTo>
                      <a:pt x="130" y="260"/>
                    </a:lnTo>
                    <a:lnTo>
                      <a:pt x="130" y="259"/>
                    </a:lnTo>
                    <a:lnTo>
                      <a:pt x="129" y="259"/>
                    </a:lnTo>
                    <a:lnTo>
                      <a:pt x="129" y="259"/>
                    </a:lnTo>
                    <a:lnTo>
                      <a:pt x="129" y="258"/>
                    </a:lnTo>
                    <a:lnTo>
                      <a:pt x="129" y="258"/>
                    </a:lnTo>
                    <a:lnTo>
                      <a:pt x="128" y="258"/>
                    </a:lnTo>
                    <a:lnTo>
                      <a:pt x="128" y="258"/>
                    </a:lnTo>
                    <a:lnTo>
                      <a:pt x="128" y="258"/>
                    </a:lnTo>
                    <a:lnTo>
                      <a:pt x="128" y="257"/>
                    </a:lnTo>
                    <a:lnTo>
                      <a:pt x="127" y="257"/>
                    </a:lnTo>
                    <a:lnTo>
                      <a:pt x="127" y="257"/>
                    </a:lnTo>
                    <a:lnTo>
                      <a:pt x="126" y="257"/>
                    </a:lnTo>
                    <a:lnTo>
                      <a:pt x="126" y="257"/>
                    </a:lnTo>
                    <a:lnTo>
                      <a:pt x="126" y="256"/>
                    </a:lnTo>
                    <a:lnTo>
                      <a:pt x="126" y="256"/>
                    </a:lnTo>
                    <a:lnTo>
                      <a:pt x="126" y="256"/>
                    </a:lnTo>
                    <a:lnTo>
                      <a:pt x="126" y="255"/>
                    </a:lnTo>
                    <a:lnTo>
                      <a:pt x="126" y="255"/>
                    </a:lnTo>
                    <a:lnTo>
                      <a:pt x="126" y="254"/>
                    </a:lnTo>
                    <a:lnTo>
                      <a:pt x="126" y="254"/>
                    </a:lnTo>
                    <a:lnTo>
                      <a:pt x="126" y="254"/>
                    </a:lnTo>
                    <a:lnTo>
                      <a:pt x="126" y="253"/>
                    </a:lnTo>
                    <a:lnTo>
                      <a:pt x="126" y="253"/>
                    </a:lnTo>
                    <a:lnTo>
                      <a:pt x="126" y="253"/>
                    </a:lnTo>
                    <a:lnTo>
                      <a:pt x="126" y="252"/>
                    </a:lnTo>
                    <a:lnTo>
                      <a:pt x="126" y="252"/>
                    </a:lnTo>
                    <a:lnTo>
                      <a:pt x="125" y="252"/>
                    </a:lnTo>
                    <a:lnTo>
                      <a:pt x="125" y="251"/>
                    </a:lnTo>
                    <a:lnTo>
                      <a:pt x="125" y="251"/>
                    </a:lnTo>
                    <a:lnTo>
                      <a:pt x="125" y="250"/>
                    </a:lnTo>
                    <a:lnTo>
                      <a:pt x="125" y="250"/>
                    </a:lnTo>
                    <a:lnTo>
                      <a:pt x="125" y="250"/>
                    </a:lnTo>
                    <a:lnTo>
                      <a:pt x="125" y="249"/>
                    </a:lnTo>
                    <a:lnTo>
                      <a:pt x="125" y="249"/>
                    </a:lnTo>
                    <a:lnTo>
                      <a:pt x="124" y="249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7"/>
                    </a:lnTo>
                    <a:lnTo>
                      <a:pt x="125" y="247"/>
                    </a:lnTo>
                    <a:lnTo>
                      <a:pt x="125" y="246"/>
                    </a:lnTo>
                    <a:lnTo>
                      <a:pt x="125" y="246"/>
                    </a:lnTo>
                    <a:lnTo>
                      <a:pt x="124" y="246"/>
                    </a:lnTo>
                    <a:lnTo>
                      <a:pt x="124" y="245"/>
                    </a:lnTo>
                    <a:lnTo>
                      <a:pt x="124" y="245"/>
                    </a:lnTo>
                    <a:lnTo>
                      <a:pt x="123" y="246"/>
                    </a:lnTo>
                    <a:lnTo>
                      <a:pt x="123" y="246"/>
                    </a:lnTo>
                    <a:lnTo>
                      <a:pt x="122" y="246"/>
                    </a:lnTo>
                    <a:lnTo>
                      <a:pt x="122" y="246"/>
                    </a:lnTo>
                    <a:lnTo>
                      <a:pt x="121" y="246"/>
                    </a:lnTo>
                    <a:lnTo>
                      <a:pt x="121" y="246"/>
                    </a:lnTo>
                    <a:lnTo>
                      <a:pt x="121" y="246"/>
                    </a:lnTo>
                    <a:lnTo>
                      <a:pt x="120" y="245"/>
                    </a:lnTo>
                    <a:lnTo>
                      <a:pt x="120" y="245"/>
                    </a:lnTo>
                    <a:lnTo>
                      <a:pt x="120" y="245"/>
                    </a:lnTo>
                    <a:lnTo>
                      <a:pt x="119" y="245"/>
                    </a:lnTo>
                    <a:lnTo>
                      <a:pt x="119" y="244"/>
                    </a:lnTo>
                    <a:lnTo>
                      <a:pt x="119" y="244"/>
                    </a:lnTo>
                    <a:lnTo>
                      <a:pt x="119" y="244"/>
                    </a:lnTo>
                    <a:lnTo>
                      <a:pt x="118" y="244"/>
                    </a:lnTo>
                    <a:lnTo>
                      <a:pt x="118" y="244"/>
                    </a:lnTo>
                    <a:lnTo>
                      <a:pt x="118" y="243"/>
                    </a:lnTo>
                    <a:lnTo>
                      <a:pt x="117" y="243"/>
                    </a:lnTo>
                    <a:lnTo>
                      <a:pt x="117" y="243"/>
                    </a:lnTo>
                    <a:lnTo>
                      <a:pt x="117" y="243"/>
                    </a:lnTo>
                    <a:lnTo>
                      <a:pt x="117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6" y="243"/>
                    </a:lnTo>
                    <a:lnTo>
                      <a:pt x="115" y="243"/>
                    </a:lnTo>
                    <a:lnTo>
                      <a:pt x="115" y="243"/>
                    </a:lnTo>
                    <a:lnTo>
                      <a:pt x="115" y="243"/>
                    </a:lnTo>
                    <a:lnTo>
                      <a:pt x="114" y="244"/>
                    </a:lnTo>
                    <a:lnTo>
                      <a:pt x="114" y="244"/>
                    </a:lnTo>
                    <a:lnTo>
                      <a:pt x="114" y="244"/>
                    </a:lnTo>
                    <a:lnTo>
                      <a:pt x="113" y="244"/>
                    </a:lnTo>
                    <a:lnTo>
                      <a:pt x="113" y="245"/>
                    </a:lnTo>
                    <a:lnTo>
                      <a:pt x="113" y="245"/>
                    </a:lnTo>
                    <a:lnTo>
                      <a:pt x="113" y="245"/>
                    </a:lnTo>
                    <a:lnTo>
                      <a:pt x="112" y="244"/>
                    </a:lnTo>
                    <a:lnTo>
                      <a:pt x="112" y="244"/>
                    </a:lnTo>
                    <a:lnTo>
                      <a:pt x="112" y="244"/>
                    </a:lnTo>
                    <a:lnTo>
                      <a:pt x="111" y="244"/>
                    </a:lnTo>
                    <a:lnTo>
                      <a:pt x="111" y="243"/>
                    </a:lnTo>
                    <a:lnTo>
                      <a:pt x="111" y="243"/>
                    </a:lnTo>
                    <a:lnTo>
                      <a:pt x="110" y="243"/>
                    </a:lnTo>
                    <a:lnTo>
                      <a:pt x="110" y="243"/>
                    </a:lnTo>
                    <a:lnTo>
                      <a:pt x="110" y="243"/>
                    </a:lnTo>
                    <a:lnTo>
                      <a:pt x="109" y="243"/>
                    </a:lnTo>
                    <a:lnTo>
                      <a:pt x="109" y="244"/>
                    </a:lnTo>
                    <a:lnTo>
                      <a:pt x="108" y="244"/>
                    </a:lnTo>
                    <a:lnTo>
                      <a:pt x="108" y="244"/>
                    </a:lnTo>
                    <a:lnTo>
                      <a:pt x="107" y="244"/>
                    </a:lnTo>
                    <a:lnTo>
                      <a:pt x="107" y="243"/>
                    </a:lnTo>
                    <a:lnTo>
                      <a:pt x="107" y="243"/>
                    </a:lnTo>
                    <a:lnTo>
                      <a:pt x="107" y="242"/>
                    </a:lnTo>
                    <a:lnTo>
                      <a:pt x="107" y="242"/>
                    </a:lnTo>
                    <a:lnTo>
                      <a:pt x="107" y="242"/>
                    </a:lnTo>
                    <a:lnTo>
                      <a:pt x="106" y="243"/>
                    </a:lnTo>
                    <a:lnTo>
                      <a:pt x="106" y="243"/>
                    </a:lnTo>
                    <a:lnTo>
                      <a:pt x="105" y="243"/>
                    </a:lnTo>
                    <a:lnTo>
                      <a:pt x="105" y="242"/>
                    </a:lnTo>
                    <a:lnTo>
                      <a:pt x="105" y="242"/>
                    </a:lnTo>
                    <a:lnTo>
                      <a:pt x="104" y="242"/>
                    </a:lnTo>
                    <a:lnTo>
                      <a:pt x="104" y="242"/>
                    </a:lnTo>
                    <a:lnTo>
                      <a:pt x="104" y="242"/>
                    </a:lnTo>
                    <a:lnTo>
                      <a:pt x="103" y="242"/>
                    </a:lnTo>
                    <a:lnTo>
                      <a:pt x="103" y="242"/>
                    </a:lnTo>
                    <a:lnTo>
                      <a:pt x="102" y="242"/>
                    </a:lnTo>
                    <a:lnTo>
                      <a:pt x="102" y="242"/>
                    </a:lnTo>
                    <a:lnTo>
                      <a:pt x="102" y="242"/>
                    </a:lnTo>
                    <a:lnTo>
                      <a:pt x="101" y="241"/>
                    </a:lnTo>
                    <a:lnTo>
                      <a:pt x="101" y="241"/>
                    </a:lnTo>
                    <a:lnTo>
                      <a:pt x="100" y="241"/>
                    </a:lnTo>
                    <a:lnTo>
                      <a:pt x="100" y="241"/>
                    </a:lnTo>
                    <a:lnTo>
                      <a:pt x="99" y="241"/>
                    </a:lnTo>
                    <a:lnTo>
                      <a:pt x="99" y="240"/>
                    </a:lnTo>
                    <a:lnTo>
                      <a:pt x="99" y="240"/>
                    </a:lnTo>
                    <a:lnTo>
                      <a:pt x="99" y="239"/>
                    </a:lnTo>
                    <a:lnTo>
                      <a:pt x="99" y="239"/>
                    </a:lnTo>
                    <a:lnTo>
                      <a:pt x="99" y="238"/>
                    </a:lnTo>
                    <a:lnTo>
                      <a:pt x="99" y="238"/>
                    </a:lnTo>
                    <a:lnTo>
                      <a:pt x="99" y="238"/>
                    </a:lnTo>
                    <a:lnTo>
                      <a:pt x="99" y="237"/>
                    </a:lnTo>
                    <a:lnTo>
                      <a:pt x="98" y="237"/>
                    </a:lnTo>
                    <a:lnTo>
                      <a:pt x="98" y="237"/>
                    </a:lnTo>
                    <a:lnTo>
                      <a:pt x="98" y="237"/>
                    </a:lnTo>
                    <a:lnTo>
                      <a:pt x="99" y="237"/>
                    </a:lnTo>
                    <a:lnTo>
                      <a:pt x="99" y="236"/>
                    </a:lnTo>
                    <a:lnTo>
                      <a:pt x="99" y="236"/>
                    </a:lnTo>
                    <a:lnTo>
                      <a:pt x="99" y="235"/>
                    </a:lnTo>
                    <a:lnTo>
                      <a:pt x="99" y="235"/>
                    </a:lnTo>
                    <a:lnTo>
                      <a:pt x="98" y="235"/>
                    </a:lnTo>
                    <a:lnTo>
                      <a:pt x="98" y="235"/>
                    </a:lnTo>
                    <a:lnTo>
                      <a:pt x="98" y="235"/>
                    </a:lnTo>
                    <a:lnTo>
                      <a:pt x="98" y="234"/>
                    </a:lnTo>
                    <a:lnTo>
                      <a:pt x="97" y="234"/>
                    </a:lnTo>
                    <a:lnTo>
                      <a:pt x="97" y="234"/>
                    </a:lnTo>
                    <a:lnTo>
                      <a:pt x="97" y="234"/>
                    </a:lnTo>
                    <a:lnTo>
                      <a:pt x="97" y="234"/>
                    </a:lnTo>
                    <a:lnTo>
                      <a:pt x="96" y="234"/>
                    </a:lnTo>
                    <a:lnTo>
                      <a:pt x="96" y="234"/>
                    </a:lnTo>
                    <a:lnTo>
                      <a:pt x="95" y="234"/>
                    </a:lnTo>
                    <a:lnTo>
                      <a:pt x="95" y="234"/>
                    </a:lnTo>
                    <a:lnTo>
                      <a:pt x="94" y="234"/>
                    </a:lnTo>
                    <a:lnTo>
                      <a:pt x="94" y="234"/>
                    </a:lnTo>
                    <a:lnTo>
                      <a:pt x="94" y="234"/>
                    </a:lnTo>
                    <a:lnTo>
                      <a:pt x="93" y="234"/>
                    </a:lnTo>
                    <a:lnTo>
                      <a:pt x="93" y="234"/>
                    </a:lnTo>
                    <a:lnTo>
                      <a:pt x="93" y="233"/>
                    </a:lnTo>
                    <a:lnTo>
                      <a:pt x="92" y="234"/>
                    </a:lnTo>
                    <a:lnTo>
                      <a:pt x="92" y="234"/>
                    </a:lnTo>
                    <a:lnTo>
                      <a:pt x="91" y="234"/>
                    </a:lnTo>
                    <a:lnTo>
                      <a:pt x="91" y="234"/>
                    </a:lnTo>
                    <a:lnTo>
                      <a:pt x="90" y="234"/>
                    </a:lnTo>
                    <a:lnTo>
                      <a:pt x="90" y="233"/>
                    </a:lnTo>
                    <a:lnTo>
                      <a:pt x="90" y="233"/>
                    </a:lnTo>
                    <a:lnTo>
                      <a:pt x="89" y="233"/>
                    </a:lnTo>
                    <a:lnTo>
                      <a:pt x="89" y="234"/>
                    </a:lnTo>
                    <a:lnTo>
                      <a:pt x="89" y="234"/>
                    </a:lnTo>
                    <a:lnTo>
                      <a:pt x="88" y="234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7" y="235"/>
                    </a:lnTo>
                    <a:lnTo>
                      <a:pt x="87" y="235"/>
                    </a:lnTo>
                    <a:lnTo>
                      <a:pt x="87" y="235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6"/>
                    </a:lnTo>
                    <a:lnTo>
                      <a:pt x="86" y="236"/>
                    </a:lnTo>
                    <a:lnTo>
                      <a:pt x="86" y="236"/>
                    </a:lnTo>
                    <a:lnTo>
                      <a:pt x="85" y="236"/>
                    </a:lnTo>
                    <a:lnTo>
                      <a:pt x="85" y="237"/>
                    </a:lnTo>
                    <a:lnTo>
                      <a:pt x="85" y="237"/>
                    </a:lnTo>
                    <a:lnTo>
                      <a:pt x="84" y="237"/>
                    </a:lnTo>
                    <a:lnTo>
                      <a:pt x="84" y="237"/>
                    </a:lnTo>
                    <a:lnTo>
                      <a:pt x="83" y="237"/>
                    </a:lnTo>
                    <a:lnTo>
                      <a:pt x="83" y="237"/>
                    </a:lnTo>
                    <a:lnTo>
                      <a:pt x="83" y="237"/>
                    </a:lnTo>
                    <a:lnTo>
                      <a:pt x="82" y="237"/>
                    </a:lnTo>
                    <a:lnTo>
                      <a:pt x="82" y="237"/>
                    </a:lnTo>
                    <a:lnTo>
                      <a:pt x="82" y="236"/>
                    </a:lnTo>
                    <a:lnTo>
                      <a:pt x="81" y="236"/>
                    </a:lnTo>
                    <a:lnTo>
                      <a:pt x="81" y="236"/>
                    </a:lnTo>
                    <a:lnTo>
                      <a:pt x="80" y="235"/>
                    </a:lnTo>
                    <a:lnTo>
                      <a:pt x="80" y="235"/>
                    </a:lnTo>
                    <a:lnTo>
                      <a:pt x="80" y="235"/>
                    </a:lnTo>
                    <a:lnTo>
                      <a:pt x="80" y="234"/>
                    </a:lnTo>
                    <a:lnTo>
                      <a:pt x="79" y="234"/>
                    </a:lnTo>
                    <a:lnTo>
                      <a:pt x="79" y="234"/>
                    </a:lnTo>
                    <a:lnTo>
                      <a:pt x="79" y="234"/>
                    </a:lnTo>
                    <a:lnTo>
                      <a:pt x="78" y="234"/>
                    </a:lnTo>
                    <a:lnTo>
                      <a:pt x="78" y="234"/>
                    </a:lnTo>
                    <a:lnTo>
                      <a:pt x="78" y="234"/>
                    </a:lnTo>
                    <a:lnTo>
                      <a:pt x="77" y="234"/>
                    </a:lnTo>
                    <a:lnTo>
                      <a:pt x="77" y="234"/>
                    </a:lnTo>
                    <a:lnTo>
                      <a:pt x="77" y="234"/>
                    </a:lnTo>
                    <a:lnTo>
                      <a:pt x="77" y="234"/>
                    </a:lnTo>
                    <a:lnTo>
                      <a:pt x="76" y="234"/>
                    </a:lnTo>
                    <a:lnTo>
                      <a:pt x="76" y="233"/>
                    </a:lnTo>
                    <a:lnTo>
                      <a:pt x="76" y="233"/>
                    </a:lnTo>
                    <a:lnTo>
                      <a:pt x="76" y="233"/>
                    </a:lnTo>
                    <a:lnTo>
                      <a:pt x="75" y="233"/>
                    </a:lnTo>
                    <a:lnTo>
                      <a:pt x="75" y="233"/>
                    </a:lnTo>
                    <a:lnTo>
                      <a:pt x="74" y="234"/>
                    </a:lnTo>
                    <a:lnTo>
                      <a:pt x="74" y="233"/>
                    </a:lnTo>
                    <a:lnTo>
                      <a:pt x="74" y="233"/>
                    </a:lnTo>
                    <a:lnTo>
                      <a:pt x="74" y="232"/>
                    </a:lnTo>
                    <a:lnTo>
                      <a:pt x="74" y="232"/>
                    </a:lnTo>
                    <a:lnTo>
                      <a:pt x="74" y="231"/>
                    </a:lnTo>
                    <a:lnTo>
                      <a:pt x="74" y="231"/>
                    </a:lnTo>
                    <a:lnTo>
                      <a:pt x="74" y="231"/>
                    </a:lnTo>
                    <a:lnTo>
                      <a:pt x="74" y="230"/>
                    </a:lnTo>
                    <a:lnTo>
                      <a:pt x="73" y="230"/>
                    </a:lnTo>
                    <a:lnTo>
                      <a:pt x="73" y="230"/>
                    </a:lnTo>
                    <a:lnTo>
                      <a:pt x="73" y="230"/>
                    </a:lnTo>
                    <a:lnTo>
                      <a:pt x="73" y="229"/>
                    </a:lnTo>
                    <a:lnTo>
                      <a:pt x="72" y="229"/>
                    </a:lnTo>
                    <a:lnTo>
                      <a:pt x="72" y="229"/>
                    </a:lnTo>
                    <a:lnTo>
                      <a:pt x="73" y="229"/>
                    </a:lnTo>
                    <a:lnTo>
                      <a:pt x="73" y="229"/>
                    </a:lnTo>
                    <a:lnTo>
                      <a:pt x="74" y="229"/>
                    </a:lnTo>
                    <a:lnTo>
                      <a:pt x="74" y="229"/>
                    </a:lnTo>
                    <a:lnTo>
                      <a:pt x="74" y="228"/>
                    </a:lnTo>
                    <a:lnTo>
                      <a:pt x="75" y="228"/>
                    </a:lnTo>
                    <a:lnTo>
                      <a:pt x="75" y="229"/>
                    </a:lnTo>
                    <a:lnTo>
                      <a:pt x="75" y="229"/>
                    </a:lnTo>
                    <a:lnTo>
                      <a:pt x="76" y="229"/>
                    </a:lnTo>
                    <a:lnTo>
                      <a:pt x="76" y="229"/>
                    </a:lnTo>
                    <a:lnTo>
                      <a:pt x="76" y="228"/>
                    </a:lnTo>
                    <a:lnTo>
                      <a:pt x="76" y="228"/>
                    </a:lnTo>
                    <a:lnTo>
                      <a:pt x="76" y="228"/>
                    </a:lnTo>
                    <a:lnTo>
                      <a:pt x="76" y="228"/>
                    </a:lnTo>
                    <a:lnTo>
                      <a:pt x="76" y="227"/>
                    </a:lnTo>
                    <a:lnTo>
                      <a:pt x="77" y="227"/>
                    </a:lnTo>
                    <a:lnTo>
                      <a:pt x="77" y="227"/>
                    </a:lnTo>
                    <a:lnTo>
                      <a:pt x="77" y="227"/>
                    </a:lnTo>
                    <a:lnTo>
                      <a:pt x="77" y="226"/>
                    </a:lnTo>
                    <a:lnTo>
                      <a:pt x="77" y="226"/>
                    </a:lnTo>
                    <a:lnTo>
                      <a:pt x="77" y="226"/>
                    </a:lnTo>
                    <a:lnTo>
                      <a:pt x="77" y="225"/>
                    </a:lnTo>
                    <a:lnTo>
                      <a:pt x="77" y="225"/>
                    </a:lnTo>
                    <a:lnTo>
                      <a:pt x="77" y="225"/>
                    </a:lnTo>
                    <a:lnTo>
                      <a:pt x="77" y="224"/>
                    </a:lnTo>
                    <a:lnTo>
                      <a:pt x="77" y="224"/>
                    </a:lnTo>
                    <a:lnTo>
                      <a:pt x="77" y="223"/>
                    </a:lnTo>
                    <a:lnTo>
                      <a:pt x="77" y="223"/>
                    </a:lnTo>
                    <a:lnTo>
                      <a:pt x="78" y="222"/>
                    </a:lnTo>
                    <a:lnTo>
                      <a:pt x="78" y="222"/>
                    </a:lnTo>
                    <a:lnTo>
                      <a:pt x="78" y="222"/>
                    </a:lnTo>
                    <a:lnTo>
                      <a:pt x="78" y="221"/>
                    </a:lnTo>
                    <a:lnTo>
                      <a:pt x="79" y="221"/>
                    </a:lnTo>
                    <a:lnTo>
                      <a:pt x="79" y="221"/>
                    </a:lnTo>
                    <a:lnTo>
                      <a:pt x="80" y="221"/>
                    </a:lnTo>
                    <a:lnTo>
                      <a:pt x="80" y="220"/>
                    </a:lnTo>
                    <a:lnTo>
                      <a:pt x="80" y="220"/>
                    </a:lnTo>
                    <a:lnTo>
                      <a:pt x="80" y="219"/>
                    </a:lnTo>
                    <a:lnTo>
                      <a:pt x="80" y="219"/>
                    </a:lnTo>
                    <a:lnTo>
                      <a:pt x="80" y="219"/>
                    </a:lnTo>
                    <a:lnTo>
                      <a:pt x="80" y="218"/>
                    </a:lnTo>
                    <a:lnTo>
                      <a:pt x="79" y="218"/>
                    </a:lnTo>
                    <a:lnTo>
                      <a:pt x="79" y="218"/>
                    </a:lnTo>
                    <a:lnTo>
                      <a:pt x="78" y="219"/>
                    </a:lnTo>
                    <a:lnTo>
                      <a:pt x="78" y="219"/>
                    </a:lnTo>
                    <a:lnTo>
                      <a:pt x="78" y="219"/>
                    </a:lnTo>
                    <a:lnTo>
                      <a:pt x="78" y="220"/>
                    </a:lnTo>
                    <a:lnTo>
                      <a:pt x="77" y="220"/>
                    </a:lnTo>
                    <a:lnTo>
                      <a:pt x="77" y="220"/>
                    </a:lnTo>
                    <a:lnTo>
                      <a:pt x="77" y="220"/>
                    </a:lnTo>
                    <a:lnTo>
                      <a:pt x="77" y="220"/>
                    </a:lnTo>
                    <a:lnTo>
                      <a:pt x="77" y="221"/>
                    </a:lnTo>
                    <a:lnTo>
                      <a:pt x="76" y="221"/>
                    </a:lnTo>
                    <a:lnTo>
                      <a:pt x="76" y="221"/>
                    </a:lnTo>
                    <a:lnTo>
                      <a:pt x="76" y="220"/>
                    </a:lnTo>
                    <a:lnTo>
                      <a:pt x="76" y="220"/>
                    </a:lnTo>
                    <a:lnTo>
                      <a:pt x="76" y="219"/>
                    </a:lnTo>
                    <a:lnTo>
                      <a:pt x="77" y="219"/>
                    </a:lnTo>
                    <a:lnTo>
                      <a:pt x="77" y="219"/>
                    </a:lnTo>
                    <a:lnTo>
                      <a:pt x="77" y="218"/>
                    </a:lnTo>
                    <a:lnTo>
                      <a:pt x="77" y="218"/>
                    </a:lnTo>
                    <a:lnTo>
                      <a:pt x="77" y="218"/>
                    </a:lnTo>
                    <a:lnTo>
                      <a:pt x="78" y="218"/>
                    </a:lnTo>
                    <a:lnTo>
                      <a:pt x="78" y="217"/>
                    </a:lnTo>
                    <a:lnTo>
                      <a:pt x="78" y="217"/>
                    </a:lnTo>
                    <a:lnTo>
                      <a:pt x="78" y="217"/>
                    </a:lnTo>
                    <a:lnTo>
                      <a:pt x="79" y="217"/>
                    </a:lnTo>
                    <a:lnTo>
                      <a:pt x="79" y="216"/>
                    </a:lnTo>
                    <a:lnTo>
                      <a:pt x="79" y="216"/>
                    </a:lnTo>
                    <a:lnTo>
                      <a:pt x="79" y="216"/>
                    </a:lnTo>
                    <a:lnTo>
                      <a:pt x="80" y="215"/>
                    </a:lnTo>
                    <a:lnTo>
                      <a:pt x="80" y="215"/>
                    </a:lnTo>
                    <a:lnTo>
                      <a:pt x="81" y="214"/>
                    </a:lnTo>
                    <a:lnTo>
                      <a:pt x="81" y="214"/>
                    </a:lnTo>
                    <a:lnTo>
                      <a:pt x="81" y="214"/>
                    </a:lnTo>
                    <a:lnTo>
                      <a:pt x="81" y="214"/>
                    </a:lnTo>
                    <a:lnTo>
                      <a:pt x="82" y="214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2" y="212"/>
                    </a:lnTo>
                    <a:lnTo>
                      <a:pt x="82" y="212"/>
                    </a:lnTo>
                    <a:lnTo>
                      <a:pt x="82" y="212"/>
                    </a:lnTo>
                    <a:lnTo>
                      <a:pt x="83" y="211"/>
                    </a:lnTo>
                    <a:lnTo>
                      <a:pt x="83" y="211"/>
                    </a:lnTo>
                    <a:lnTo>
                      <a:pt x="83" y="210"/>
                    </a:lnTo>
                    <a:lnTo>
                      <a:pt x="83" y="210"/>
                    </a:lnTo>
                    <a:lnTo>
                      <a:pt x="83" y="210"/>
                    </a:lnTo>
                    <a:lnTo>
                      <a:pt x="84" y="209"/>
                    </a:lnTo>
                    <a:lnTo>
                      <a:pt x="84" y="208"/>
                    </a:lnTo>
                    <a:lnTo>
                      <a:pt x="84" y="208"/>
                    </a:lnTo>
                    <a:lnTo>
                      <a:pt x="83" y="208"/>
                    </a:lnTo>
                    <a:lnTo>
                      <a:pt x="83" y="208"/>
                    </a:lnTo>
                    <a:lnTo>
                      <a:pt x="83" y="208"/>
                    </a:lnTo>
                    <a:lnTo>
                      <a:pt x="83" y="207"/>
                    </a:lnTo>
                    <a:lnTo>
                      <a:pt x="82" y="207"/>
                    </a:lnTo>
                    <a:lnTo>
                      <a:pt x="83" y="207"/>
                    </a:lnTo>
                    <a:lnTo>
                      <a:pt x="83" y="207"/>
                    </a:lnTo>
                    <a:lnTo>
                      <a:pt x="83" y="207"/>
                    </a:lnTo>
                    <a:lnTo>
                      <a:pt x="83" y="206"/>
                    </a:lnTo>
                    <a:lnTo>
                      <a:pt x="83" y="206"/>
                    </a:lnTo>
                    <a:lnTo>
                      <a:pt x="83" y="205"/>
                    </a:lnTo>
                    <a:lnTo>
                      <a:pt x="83" y="205"/>
                    </a:lnTo>
                    <a:lnTo>
                      <a:pt x="83" y="204"/>
                    </a:lnTo>
                    <a:lnTo>
                      <a:pt x="83" y="204"/>
                    </a:lnTo>
                    <a:lnTo>
                      <a:pt x="83" y="203"/>
                    </a:lnTo>
                    <a:lnTo>
                      <a:pt x="83" y="203"/>
                    </a:lnTo>
                    <a:lnTo>
                      <a:pt x="83" y="203"/>
                    </a:lnTo>
                    <a:lnTo>
                      <a:pt x="83" y="203"/>
                    </a:lnTo>
                    <a:lnTo>
                      <a:pt x="83" y="202"/>
                    </a:lnTo>
                    <a:lnTo>
                      <a:pt x="84" y="202"/>
                    </a:lnTo>
                    <a:lnTo>
                      <a:pt x="84" y="202"/>
                    </a:lnTo>
                    <a:lnTo>
                      <a:pt x="84" y="201"/>
                    </a:lnTo>
                    <a:lnTo>
                      <a:pt x="84" y="201"/>
                    </a:lnTo>
                    <a:lnTo>
                      <a:pt x="84" y="201"/>
                    </a:lnTo>
                    <a:lnTo>
                      <a:pt x="84" y="200"/>
                    </a:lnTo>
                    <a:lnTo>
                      <a:pt x="84" y="200"/>
                    </a:lnTo>
                    <a:lnTo>
                      <a:pt x="84" y="199"/>
                    </a:lnTo>
                    <a:lnTo>
                      <a:pt x="84" y="199"/>
                    </a:lnTo>
                    <a:lnTo>
                      <a:pt x="84" y="198"/>
                    </a:lnTo>
                    <a:lnTo>
                      <a:pt x="84" y="198"/>
                    </a:lnTo>
                    <a:lnTo>
                      <a:pt x="84" y="198"/>
                    </a:lnTo>
                    <a:lnTo>
                      <a:pt x="84" y="197"/>
                    </a:lnTo>
                    <a:lnTo>
                      <a:pt x="84" y="197"/>
                    </a:lnTo>
                    <a:lnTo>
                      <a:pt x="85" y="197"/>
                    </a:lnTo>
                    <a:lnTo>
                      <a:pt x="85" y="196"/>
                    </a:lnTo>
                    <a:lnTo>
                      <a:pt x="85" y="196"/>
                    </a:lnTo>
                    <a:lnTo>
                      <a:pt x="85" y="195"/>
                    </a:lnTo>
                    <a:lnTo>
                      <a:pt x="84" y="195"/>
                    </a:lnTo>
                    <a:lnTo>
                      <a:pt x="84" y="195"/>
                    </a:lnTo>
                    <a:lnTo>
                      <a:pt x="84" y="195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4"/>
                    </a:lnTo>
                    <a:lnTo>
                      <a:pt x="83" y="193"/>
                    </a:lnTo>
                    <a:lnTo>
                      <a:pt x="83" y="193"/>
                    </a:lnTo>
                    <a:lnTo>
                      <a:pt x="83" y="193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1" y="192"/>
                    </a:lnTo>
                    <a:lnTo>
                      <a:pt x="81" y="192"/>
                    </a:lnTo>
                    <a:lnTo>
                      <a:pt x="82" y="192"/>
                    </a:lnTo>
                    <a:lnTo>
                      <a:pt x="82" y="191"/>
                    </a:lnTo>
                    <a:lnTo>
                      <a:pt x="82" y="191"/>
                    </a:lnTo>
                    <a:lnTo>
                      <a:pt x="82" y="191"/>
                    </a:lnTo>
                    <a:lnTo>
                      <a:pt x="83" y="191"/>
                    </a:lnTo>
                    <a:lnTo>
                      <a:pt x="83" y="191"/>
                    </a:lnTo>
                    <a:lnTo>
                      <a:pt x="83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89"/>
                    </a:lnTo>
                    <a:lnTo>
                      <a:pt x="84" y="189"/>
                    </a:lnTo>
                    <a:lnTo>
                      <a:pt x="84" y="189"/>
                    </a:lnTo>
                    <a:lnTo>
                      <a:pt x="84" y="188"/>
                    </a:lnTo>
                    <a:lnTo>
                      <a:pt x="84" y="188"/>
                    </a:lnTo>
                    <a:lnTo>
                      <a:pt x="83" y="188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2" y="187"/>
                    </a:lnTo>
                    <a:lnTo>
                      <a:pt x="82" y="187"/>
                    </a:lnTo>
                    <a:lnTo>
                      <a:pt x="81" y="187"/>
                    </a:lnTo>
                    <a:lnTo>
                      <a:pt x="81" y="186"/>
                    </a:lnTo>
                    <a:lnTo>
                      <a:pt x="81" y="186"/>
                    </a:lnTo>
                    <a:lnTo>
                      <a:pt x="80" y="186"/>
                    </a:lnTo>
                    <a:lnTo>
                      <a:pt x="80" y="186"/>
                    </a:lnTo>
                    <a:lnTo>
                      <a:pt x="80" y="185"/>
                    </a:lnTo>
                    <a:lnTo>
                      <a:pt x="80" y="185"/>
                    </a:lnTo>
                    <a:lnTo>
                      <a:pt x="79" y="185"/>
                    </a:lnTo>
                    <a:lnTo>
                      <a:pt x="79" y="184"/>
                    </a:lnTo>
                    <a:lnTo>
                      <a:pt x="79" y="184"/>
                    </a:lnTo>
                    <a:lnTo>
                      <a:pt x="79" y="183"/>
                    </a:lnTo>
                    <a:lnTo>
                      <a:pt x="79" y="183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1"/>
                    </a:lnTo>
                    <a:lnTo>
                      <a:pt x="79" y="181"/>
                    </a:lnTo>
                    <a:lnTo>
                      <a:pt x="79" y="180"/>
                    </a:lnTo>
                    <a:lnTo>
                      <a:pt x="79" y="180"/>
                    </a:lnTo>
                    <a:lnTo>
                      <a:pt x="79" y="180"/>
                    </a:lnTo>
                    <a:lnTo>
                      <a:pt x="79" y="179"/>
                    </a:lnTo>
                    <a:lnTo>
                      <a:pt x="80" y="179"/>
                    </a:lnTo>
                    <a:lnTo>
                      <a:pt x="80" y="179"/>
                    </a:lnTo>
                    <a:lnTo>
                      <a:pt x="80" y="180"/>
                    </a:lnTo>
                    <a:lnTo>
                      <a:pt x="81" y="180"/>
                    </a:lnTo>
                    <a:lnTo>
                      <a:pt x="81" y="180"/>
                    </a:lnTo>
                    <a:lnTo>
                      <a:pt x="82" y="180"/>
                    </a:lnTo>
                    <a:lnTo>
                      <a:pt x="82" y="180"/>
                    </a:lnTo>
                    <a:lnTo>
                      <a:pt x="82" y="180"/>
                    </a:lnTo>
                    <a:lnTo>
                      <a:pt x="83" y="180"/>
                    </a:lnTo>
                    <a:lnTo>
                      <a:pt x="83" y="179"/>
                    </a:lnTo>
                    <a:lnTo>
                      <a:pt x="83" y="179"/>
                    </a:lnTo>
                    <a:lnTo>
                      <a:pt x="83" y="179"/>
                    </a:lnTo>
                    <a:lnTo>
                      <a:pt x="83" y="178"/>
                    </a:lnTo>
                    <a:lnTo>
                      <a:pt x="84" y="178"/>
                    </a:lnTo>
                    <a:lnTo>
                      <a:pt x="84" y="178"/>
                    </a:lnTo>
                    <a:lnTo>
                      <a:pt x="84" y="178"/>
                    </a:lnTo>
                    <a:lnTo>
                      <a:pt x="85" y="178"/>
                    </a:lnTo>
                    <a:lnTo>
                      <a:pt x="85" y="178"/>
                    </a:lnTo>
                    <a:lnTo>
                      <a:pt x="85" y="177"/>
                    </a:lnTo>
                    <a:lnTo>
                      <a:pt x="84" y="177"/>
                    </a:lnTo>
                    <a:lnTo>
                      <a:pt x="84" y="177"/>
                    </a:lnTo>
                    <a:lnTo>
                      <a:pt x="84" y="177"/>
                    </a:lnTo>
                    <a:lnTo>
                      <a:pt x="84" y="176"/>
                    </a:lnTo>
                    <a:lnTo>
                      <a:pt x="83" y="176"/>
                    </a:lnTo>
                    <a:lnTo>
                      <a:pt x="83" y="176"/>
                    </a:lnTo>
                    <a:lnTo>
                      <a:pt x="83" y="176"/>
                    </a:lnTo>
                    <a:lnTo>
                      <a:pt x="82" y="176"/>
                    </a:lnTo>
                    <a:lnTo>
                      <a:pt x="82" y="176"/>
                    </a:lnTo>
                    <a:lnTo>
                      <a:pt x="81" y="176"/>
                    </a:lnTo>
                    <a:lnTo>
                      <a:pt x="81" y="176"/>
                    </a:lnTo>
                    <a:lnTo>
                      <a:pt x="80" y="176"/>
                    </a:lnTo>
                    <a:lnTo>
                      <a:pt x="80" y="176"/>
                    </a:lnTo>
                    <a:lnTo>
                      <a:pt x="80" y="177"/>
                    </a:lnTo>
                    <a:lnTo>
                      <a:pt x="79" y="177"/>
                    </a:lnTo>
                    <a:lnTo>
                      <a:pt x="79" y="177"/>
                    </a:lnTo>
                    <a:lnTo>
                      <a:pt x="78" y="177"/>
                    </a:lnTo>
                    <a:lnTo>
                      <a:pt x="78" y="176"/>
                    </a:lnTo>
                    <a:lnTo>
                      <a:pt x="78" y="176"/>
                    </a:lnTo>
                    <a:lnTo>
                      <a:pt x="78" y="175"/>
                    </a:lnTo>
                    <a:lnTo>
                      <a:pt x="78" y="175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7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5"/>
                    </a:lnTo>
                    <a:lnTo>
                      <a:pt x="76" y="175"/>
                    </a:lnTo>
                    <a:lnTo>
                      <a:pt x="76" y="176"/>
                    </a:lnTo>
                    <a:lnTo>
                      <a:pt x="76" y="176"/>
                    </a:lnTo>
                    <a:lnTo>
                      <a:pt x="76" y="176"/>
                    </a:lnTo>
                    <a:lnTo>
                      <a:pt x="75" y="177"/>
                    </a:lnTo>
                    <a:lnTo>
                      <a:pt x="75" y="177"/>
                    </a:lnTo>
                    <a:lnTo>
                      <a:pt x="75" y="177"/>
                    </a:lnTo>
                    <a:lnTo>
                      <a:pt x="74" y="177"/>
                    </a:lnTo>
                    <a:lnTo>
                      <a:pt x="74" y="178"/>
                    </a:lnTo>
                    <a:lnTo>
                      <a:pt x="74" y="178"/>
                    </a:lnTo>
                    <a:lnTo>
                      <a:pt x="73" y="178"/>
                    </a:lnTo>
                    <a:lnTo>
                      <a:pt x="73" y="177"/>
                    </a:lnTo>
                    <a:lnTo>
                      <a:pt x="73" y="177"/>
                    </a:lnTo>
                    <a:lnTo>
                      <a:pt x="72" y="177"/>
                    </a:lnTo>
                    <a:lnTo>
                      <a:pt x="72" y="177"/>
                    </a:lnTo>
                    <a:lnTo>
                      <a:pt x="72" y="177"/>
                    </a:lnTo>
                    <a:lnTo>
                      <a:pt x="71" y="177"/>
                    </a:lnTo>
                    <a:lnTo>
                      <a:pt x="71" y="176"/>
                    </a:lnTo>
                    <a:lnTo>
                      <a:pt x="71" y="176"/>
                    </a:lnTo>
                    <a:lnTo>
                      <a:pt x="71" y="175"/>
                    </a:lnTo>
                    <a:lnTo>
                      <a:pt x="71" y="175"/>
                    </a:lnTo>
                    <a:lnTo>
                      <a:pt x="70" y="175"/>
                    </a:lnTo>
                    <a:lnTo>
                      <a:pt x="70" y="174"/>
                    </a:lnTo>
                    <a:lnTo>
                      <a:pt x="70" y="174"/>
                    </a:lnTo>
                    <a:lnTo>
                      <a:pt x="70" y="174"/>
                    </a:lnTo>
                    <a:lnTo>
                      <a:pt x="69" y="174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2"/>
                    </a:lnTo>
                    <a:lnTo>
                      <a:pt x="69" y="172"/>
                    </a:lnTo>
                    <a:lnTo>
                      <a:pt x="69" y="172"/>
                    </a:lnTo>
                    <a:lnTo>
                      <a:pt x="68" y="172"/>
                    </a:lnTo>
                    <a:lnTo>
                      <a:pt x="68" y="172"/>
                    </a:lnTo>
                    <a:lnTo>
                      <a:pt x="67" y="171"/>
                    </a:lnTo>
                    <a:lnTo>
                      <a:pt x="67" y="171"/>
                    </a:lnTo>
                    <a:lnTo>
                      <a:pt x="67" y="171"/>
                    </a:lnTo>
                    <a:lnTo>
                      <a:pt x="66" y="171"/>
                    </a:lnTo>
                    <a:lnTo>
                      <a:pt x="66" y="171"/>
                    </a:lnTo>
                    <a:lnTo>
                      <a:pt x="66" y="171"/>
                    </a:lnTo>
                    <a:lnTo>
                      <a:pt x="65" y="171"/>
                    </a:lnTo>
                    <a:lnTo>
                      <a:pt x="65" y="170"/>
                    </a:lnTo>
                    <a:lnTo>
                      <a:pt x="66" y="170"/>
                    </a:lnTo>
                    <a:lnTo>
                      <a:pt x="66" y="170"/>
                    </a:lnTo>
                    <a:lnTo>
                      <a:pt x="66" y="170"/>
                    </a:lnTo>
                    <a:lnTo>
                      <a:pt x="66" y="169"/>
                    </a:lnTo>
                    <a:lnTo>
                      <a:pt x="67" y="169"/>
                    </a:lnTo>
                    <a:lnTo>
                      <a:pt x="67" y="168"/>
                    </a:lnTo>
                    <a:lnTo>
                      <a:pt x="67" y="168"/>
                    </a:lnTo>
                    <a:lnTo>
                      <a:pt x="67" y="168"/>
                    </a:lnTo>
                    <a:lnTo>
                      <a:pt x="67" y="168"/>
                    </a:lnTo>
                    <a:lnTo>
                      <a:pt x="67" y="168"/>
                    </a:lnTo>
                    <a:lnTo>
                      <a:pt x="66" y="168"/>
                    </a:lnTo>
                    <a:lnTo>
                      <a:pt x="66" y="168"/>
                    </a:lnTo>
                    <a:lnTo>
                      <a:pt x="66" y="168"/>
                    </a:lnTo>
                    <a:lnTo>
                      <a:pt x="66" y="168"/>
                    </a:lnTo>
                    <a:lnTo>
                      <a:pt x="65" y="168"/>
                    </a:lnTo>
                    <a:lnTo>
                      <a:pt x="65" y="168"/>
                    </a:lnTo>
                    <a:lnTo>
                      <a:pt x="65" y="169"/>
                    </a:lnTo>
                    <a:lnTo>
                      <a:pt x="64" y="169"/>
                    </a:lnTo>
                    <a:lnTo>
                      <a:pt x="64" y="169"/>
                    </a:lnTo>
                    <a:lnTo>
                      <a:pt x="64" y="168"/>
                    </a:lnTo>
                    <a:lnTo>
                      <a:pt x="64" y="168"/>
                    </a:lnTo>
                    <a:lnTo>
                      <a:pt x="64" y="168"/>
                    </a:lnTo>
                    <a:lnTo>
                      <a:pt x="64" y="168"/>
                    </a:lnTo>
                    <a:lnTo>
                      <a:pt x="64" y="168"/>
                    </a:lnTo>
                    <a:lnTo>
                      <a:pt x="64" y="168"/>
                    </a:lnTo>
                    <a:lnTo>
                      <a:pt x="64" y="167"/>
                    </a:lnTo>
                    <a:lnTo>
                      <a:pt x="64" y="167"/>
                    </a:lnTo>
                    <a:lnTo>
                      <a:pt x="64" y="167"/>
                    </a:lnTo>
                    <a:lnTo>
                      <a:pt x="64" y="166"/>
                    </a:lnTo>
                    <a:lnTo>
                      <a:pt x="64" y="166"/>
                    </a:lnTo>
                    <a:lnTo>
                      <a:pt x="64" y="166"/>
                    </a:lnTo>
                    <a:lnTo>
                      <a:pt x="64" y="165"/>
                    </a:lnTo>
                    <a:lnTo>
                      <a:pt x="64" y="165"/>
                    </a:lnTo>
                    <a:lnTo>
                      <a:pt x="64" y="165"/>
                    </a:lnTo>
                    <a:lnTo>
                      <a:pt x="63" y="164"/>
                    </a:lnTo>
                    <a:lnTo>
                      <a:pt x="63" y="164"/>
                    </a:lnTo>
                    <a:lnTo>
                      <a:pt x="63" y="163"/>
                    </a:lnTo>
                    <a:lnTo>
                      <a:pt x="63" y="163"/>
                    </a:lnTo>
                    <a:lnTo>
                      <a:pt x="63" y="162"/>
                    </a:lnTo>
                    <a:lnTo>
                      <a:pt x="62" y="162"/>
                    </a:lnTo>
                    <a:lnTo>
                      <a:pt x="62" y="162"/>
                    </a:lnTo>
                    <a:lnTo>
                      <a:pt x="63" y="162"/>
                    </a:lnTo>
                    <a:lnTo>
                      <a:pt x="63" y="161"/>
                    </a:lnTo>
                    <a:lnTo>
                      <a:pt x="63" y="161"/>
                    </a:lnTo>
                    <a:lnTo>
                      <a:pt x="63" y="161"/>
                    </a:lnTo>
                    <a:lnTo>
                      <a:pt x="63" y="160"/>
                    </a:lnTo>
                    <a:lnTo>
                      <a:pt x="64" y="160"/>
                    </a:lnTo>
                    <a:lnTo>
                      <a:pt x="64" y="160"/>
                    </a:lnTo>
                    <a:lnTo>
                      <a:pt x="64" y="159"/>
                    </a:lnTo>
                    <a:lnTo>
                      <a:pt x="64" y="159"/>
                    </a:lnTo>
                    <a:lnTo>
                      <a:pt x="65" y="158"/>
                    </a:lnTo>
                    <a:lnTo>
                      <a:pt x="65" y="158"/>
                    </a:lnTo>
                    <a:lnTo>
                      <a:pt x="65" y="158"/>
                    </a:lnTo>
                    <a:lnTo>
                      <a:pt x="65" y="158"/>
                    </a:lnTo>
                    <a:lnTo>
                      <a:pt x="65" y="157"/>
                    </a:lnTo>
                    <a:lnTo>
                      <a:pt x="66" y="157"/>
                    </a:lnTo>
                    <a:lnTo>
                      <a:pt x="66" y="157"/>
                    </a:lnTo>
                    <a:lnTo>
                      <a:pt x="66" y="157"/>
                    </a:lnTo>
                    <a:lnTo>
                      <a:pt x="66" y="157"/>
                    </a:lnTo>
                    <a:lnTo>
                      <a:pt x="66" y="156"/>
                    </a:lnTo>
                    <a:lnTo>
                      <a:pt x="66" y="156"/>
                    </a:lnTo>
                    <a:lnTo>
                      <a:pt x="66" y="156"/>
                    </a:lnTo>
                    <a:lnTo>
                      <a:pt x="66" y="155"/>
                    </a:lnTo>
                    <a:lnTo>
                      <a:pt x="65" y="155"/>
                    </a:lnTo>
                    <a:lnTo>
                      <a:pt x="65" y="155"/>
                    </a:lnTo>
                    <a:lnTo>
                      <a:pt x="65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4" y="154"/>
                    </a:lnTo>
                    <a:lnTo>
                      <a:pt x="63" y="154"/>
                    </a:lnTo>
                    <a:lnTo>
                      <a:pt x="63" y="154"/>
                    </a:ln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2"/>
                    </a:lnTo>
                    <a:lnTo>
                      <a:pt x="63" y="152"/>
                    </a:lnTo>
                    <a:lnTo>
                      <a:pt x="64" y="151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3" y="150"/>
                    </a:lnTo>
                    <a:lnTo>
                      <a:pt x="63" y="150"/>
                    </a:lnTo>
                    <a:lnTo>
                      <a:pt x="63" y="149"/>
                    </a:lnTo>
                    <a:lnTo>
                      <a:pt x="63" y="149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62" y="147"/>
                    </a:lnTo>
                    <a:lnTo>
                      <a:pt x="62" y="147"/>
                    </a:lnTo>
                    <a:lnTo>
                      <a:pt x="62" y="146"/>
                    </a:lnTo>
                    <a:lnTo>
                      <a:pt x="62" y="146"/>
                    </a:lnTo>
                    <a:lnTo>
                      <a:pt x="62" y="146"/>
                    </a:lnTo>
                    <a:lnTo>
                      <a:pt x="61" y="146"/>
                    </a:lnTo>
                    <a:lnTo>
                      <a:pt x="61" y="145"/>
                    </a:lnTo>
                    <a:lnTo>
                      <a:pt x="61" y="145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3"/>
                    </a:lnTo>
                    <a:lnTo>
                      <a:pt x="61" y="143"/>
                    </a:lnTo>
                    <a:lnTo>
                      <a:pt x="61" y="143"/>
                    </a:lnTo>
                    <a:lnTo>
                      <a:pt x="62" y="143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1"/>
                    </a:lnTo>
                    <a:lnTo>
                      <a:pt x="62" y="141"/>
                    </a:lnTo>
                    <a:lnTo>
                      <a:pt x="62" y="140"/>
                    </a:lnTo>
                    <a:lnTo>
                      <a:pt x="63" y="140"/>
                    </a:lnTo>
                    <a:lnTo>
                      <a:pt x="63" y="140"/>
                    </a:lnTo>
                    <a:lnTo>
                      <a:pt x="63" y="140"/>
                    </a:lnTo>
                    <a:lnTo>
                      <a:pt x="63" y="139"/>
                    </a:lnTo>
                    <a:lnTo>
                      <a:pt x="64" y="139"/>
                    </a:lnTo>
                    <a:lnTo>
                      <a:pt x="63" y="139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7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4" y="136"/>
                    </a:lnTo>
                    <a:lnTo>
                      <a:pt x="63" y="136"/>
                    </a:lnTo>
                    <a:lnTo>
                      <a:pt x="63" y="135"/>
                    </a:lnTo>
                    <a:lnTo>
                      <a:pt x="63" y="135"/>
                    </a:lnTo>
                    <a:lnTo>
                      <a:pt x="63" y="135"/>
                    </a:lnTo>
                    <a:lnTo>
                      <a:pt x="62" y="135"/>
                    </a:lnTo>
                    <a:lnTo>
                      <a:pt x="62" y="134"/>
                    </a:lnTo>
                    <a:lnTo>
                      <a:pt x="62" y="134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2" y="134"/>
                    </a:lnTo>
                    <a:lnTo>
                      <a:pt x="62" y="134"/>
                    </a:lnTo>
                    <a:lnTo>
                      <a:pt x="63" y="134"/>
                    </a:lnTo>
                    <a:lnTo>
                      <a:pt x="63" y="134"/>
                    </a:lnTo>
                    <a:lnTo>
                      <a:pt x="63" y="133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2"/>
                    </a:lnTo>
                    <a:lnTo>
                      <a:pt x="62" y="132"/>
                    </a:lnTo>
                    <a:lnTo>
                      <a:pt x="62" y="131"/>
                    </a:lnTo>
                    <a:lnTo>
                      <a:pt x="62" y="131"/>
                    </a:lnTo>
                    <a:lnTo>
                      <a:pt x="61" y="131"/>
                    </a:lnTo>
                    <a:lnTo>
                      <a:pt x="61" y="131"/>
                    </a:lnTo>
                    <a:lnTo>
                      <a:pt x="61" y="131"/>
                    </a:lnTo>
                    <a:lnTo>
                      <a:pt x="60" y="131"/>
                    </a:lnTo>
                    <a:lnTo>
                      <a:pt x="60" y="130"/>
                    </a:lnTo>
                    <a:lnTo>
                      <a:pt x="60" y="130"/>
                    </a:lnTo>
                    <a:lnTo>
                      <a:pt x="60" y="129"/>
                    </a:lnTo>
                    <a:lnTo>
                      <a:pt x="60" y="129"/>
                    </a:lnTo>
                    <a:lnTo>
                      <a:pt x="59" y="128"/>
                    </a:lnTo>
                    <a:lnTo>
                      <a:pt x="59" y="128"/>
                    </a:lnTo>
                    <a:lnTo>
                      <a:pt x="59" y="128"/>
                    </a:lnTo>
                    <a:lnTo>
                      <a:pt x="59" y="128"/>
                    </a:lnTo>
                    <a:lnTo>
                      <a:pt x="59" y="127"/>
                    </a:lnTo>
                    <a:lnTo>
                      <a:pt x="59" y="127"/>
                    </a:lnTo>
                    <a:lnTo>
                      <a:pt x="59" y="126"/>
                    </a:lnTo>
                    <a:lnTo>
                      <a:pt x="59" y="126"/>
                    </a:lnTo>
                    <a:lnTo>
                      <a:pt x="59" y="126"/>
                    </a:lnTo>
                    <a:lnTo>
                      <a:pt x="59" y="126"/>
                    </a:lnTo>
                    <a:lnTo>
                      <a:pt x="59" y="125"/>
                    </a:lnTo>
                    <a:lnTo>
                      <a:pt x="59" y="125"/>
                    </a:lnTo>
                    <a:lnTo>
                      <a:pt x="58" y="125"/>
                    </a:lnTo>
                    <a:lnTo>
                      <a:pt x="58" y="124"/>
                    </a:lnTo>
                    <a:lnTo>
                      <a:pt x="58" y="124"/>
                    </a:lnTo>
                    <a:lnTo>
                      <a:pt x="58" y="123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58" y="123"/>
                    </a:lnTo>
                    <a:lnTo>
                      <a:pt x="58" y="122"/>
                    </a:lnTo>
                    <a:lnTo>
                      <a:pt x="58" y="122"/>
                    </a:lnTo>
                    <a:lnTo>
                      <a:pt x="58" y="121"/>
                    </a:lnTo>
                    <a:lnTo>
                      <a:pt x="58" y="121"/>
                    </a:lnTo>
                    <a:lnTo>
                      <a:pt x="58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20"/>
                    </a:lnTo>
                    <a:lnTo>
                      <a:pt x="57" y="119"/>
                    </a:lnTo>
                    <a:lnTo>
                      <a:pt x="57" y="119"/>
                    </a:lnTo>
                    <a:lnTo>
                      <a:pt x="57" y="119"/>
                    </a:lnTo>
                    <a:lnTo>
                      <a:pt x="57" y="119"/>
                    </a:lnTo>
                    <a:lnTo>
                      <a:pt x="57" y="118"/>
                    </a:lnTo>
                    <a:lnTo>
                      <a:pt x="57" y="118"/>
                    </a:lnTo>
                    <a:lnTo>
                      <a:pt x="57" y="118"/>
                    </a:lnTo>
                    <a:lnTo>
                      <a:pt x="57" y="118"/>
                    </a:lnTo>
                    <a:lnTo>
                      <a:pt x="57" y="118"/>
                    </a:lnTo>
                    <a:lnTo>
                      <a:pt x="57" y="117"/>
                    </a:lnTo>
                    <a:lnTo>
                      <a:pt x="57" y="117"/>
                    </a:lnTo>
                    <a:lnTo>
                      <a:pt x="56" y="117"/>
                    </a:lnTo>
                    <a:lnTo>
                      <a:pt x="56" y="116"/>
                    </a:lnTo>
                    <a:lnTo>
                      <a:pt x="56" y="116"/>
                    </a:lnTo>
                    <a:lnTo>
                      <a:pt x="55" y="116"/>
                    </a:lnTo>
                    <a:lnTo>
                      <a:pt x="55" y="116"/>
                    </a:lnTo>
                    <a:lnTo>
                      <a:pt x="55" y="116"/>
                    </a:lnTo>
                    <a:lnTo>
                      <a:pt x="54" y="116"/>
                    </a:lnTo>
                    <a:lnTo>
                      <a:pt x="54" y="115"/>
                    </a:lnTo>
                    <a:lnTo>
                      <a:pt x="54" y="115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54" y="113"/>
                    </a:lnTo>
                    <a:lnTo>
                      <a:pt x="53" y="113"/>
                    </a:lnTo>
                    <a:lnTo>
                      <a:pt x="53" y="113"/>
                    </a:lnTo>
                    <a:lnTo>
                      <a:pt x="53" y="113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3"/>
                    </a:lnTo>
                    <a:lnTo>
                      <a:pt x="52" y="112"/>
                    </a:lnTo>
                    <a:lnTo>
                      <a:pt x="52" y="112"/>
                    </a:lnTo>
                    <a:lnTo>
                      <a:pt x="52" y="111"/>
                    </a:lnTo>
                    <a:lnTo>
                      <a:pt x="52" y="111"/>
                    </a:lnTo>
                    <a:lnTo>
                      <a:pt x="51" y="111"/>
                    </a:lnTo>
                    <a:lnTo>
                      <a:pt x="51" y="111"/>
                    </a:lnTo>
                    <a:lnTo>
                      <a:pt x="51" y="111"/>
                    </a:lnTo>
                    <a:lnTo>
                      <a:pt x="51" y="110"/>
                    </a:lnTo>
                    <a:lnTo>
                      <a:pt x="51" y="110"/>
                    </a:lnTo>
                    <a:lnTo>
                      <a:pt x="52" y="110"/>
                    </a:lnTo>
                    <a:lnTo>
                      <a:pt x="52" y="110"/>
                    </a:lnTo>
                    <a:lnTo>
                      <a:pt x="53" y="110"/>
                    </a:lnTo>
                    <a:lnTo>
                      <a:pt x="53" y="109"/>
                    </a:lnTo>
                    <a:lnTo>
                      <a:pt x="54" y="109"/>
                    </a:lnTo>
                    <a:lnTo>
                      <a:pt x="54" y="109"/>
                    </a:lnTo>
                    <a:lnTo>
                      <a:pt x="55" y="109"/>
                    </a:lnTo>
                    <a:lnTo>
                      <a:pt x="55" y="108"/>
                    </a:lnTo>
                    <a:lnTo>
                      <a:pt x="55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6" y="107"/>
                    </a:lnTo>
                    <a:lnTo>
                      <a:pt x="56" y="107"/>
                    </a:lnTo>
                    <a:lnTo>
                      <a:pt x="57" y="107"/>
                    </a:lnTo>
                    <a:lnTo>
                      <a:pt x="57" y="106"/>
                    </a:lnTo>
                    <a:lnTo>
                      <a:pt x="57" y="106"/>
                    </a:lnTo>
                    <a:lnTo>
                      <a:pt x="57" y="105"/>
                    </a:lnTo>
                    <a:lnTo>
                      <a:pt x="57" y="105"/>
                    </a:lnTo>
                    <a:lnTo>
                      <a:pt x="56" y="105"/>
                    </a:lnTo>
                    <a:lnTo>
                      <a:pt x="56" y="104"/>
                    </a:lnTo>
                    <a:lnTo>
                      <a:pt x="56" y="104"/>
                    </a:lnTo>
                    <a:lnTo>
                      <a:pt x="56" y="104"/>
                    </a:lnTo>
                    <a:lnTo>
                      <a:pt x="56" y="103"/>
                    </a:lnTo>
                    <a:lnTo>
                      <a:pt x="55" y="103"/>
                    </a:lnTo>
                    <a:lnTo>
                      <a:pt x="55" y="103"/>
                    </a:lnTo>
                    <a:lnTo>
                      <a:pt x="55" y="102"/>
                    </a:lnTo>
                    <a:lnTo>
                      <a:pt x="55" y="102"/>
                    </a:lnTo>
                    <a:lnTo>
                      <a:pt x="55" y="101"/>
                    </a:lnTo>
                    <a:lnTo>
                      <a:pt x="55" y="101"/>
                    </a:lnTo>
                    <a:lnTo>
                      <a:pt x="55" y="100"/>
                    </a:lnTo>
                    <a:lnTo>
                      <a:pt x="55" y="100"/>
                    </a:lnTo>
                    <a:lnTo>
                      <a:pt x="55" y="100"/>
                    </a:lnTo>
                    <a:lnTo>
                      <a:pt x="56" y="100"/>
                    </a:lnTo>
                    <a:lnTo>
                      <a:pt x="56" y="100"/>
                    </a:lnTo>
                    <a:lnTo>
                      <a:pt x="55" y="100"/>
                    </a:lnTo>
                    <a:lnTo>
                      <a:pt x="55" y="99"/>
                    </a:lnTo>
                    <a:lnTo>
                      <a:pt x="55" y="99"/>
                    </a:lnTo>
                    <a:lnTo>
                      <a:pt x="55" y="98"/>
                    </a:lnTo>
                    <a:lnTo>
                      <a:pt x="55" y="98"/>
                    </a:lnTo>
                    <a:lnTo>
                      <a:pt x="55" y="98"/>
                    </a:lnTo>
                    <a:lnTo>
                      <a:pt x="55" y="97"/>
                    </a:lnTo>
                    <a:lnTo>
                      <a:pt x="55" y="97"/>
                    </a:lnTo>
                    <a:lnTo>
                      <a:pt x="55" y="96"/>
                    </a:lnTo>
                    <a:lnTo>
                      <a:pt x="54" y="96"/>
                    </a:lnTo>
                    <a:lnTo>
                      <a:pt x="54" y="96"/>
                    </a:lnTo>
                    <a:lnTo>
                      <a:pt x="54" y="95"/>
                    </a:lnTo>
                    <a:lnTo>
                      <a:pt x="54" y="95"/>
                    </a:lnTo>
                    <a:lnTo>
                      <a:pt x="53" y="95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3" y="93"/>
                    </a:lnTo>
                    <a:lnTo>
                      <a:pt x="53" y="93"/>
                    </a:lnTo>
                    <a:lnTo>
                      <a:pt x="52" y="92"/>
                    </a:lnTo>
                    <a:lnTo>
                      <a:pt x="52" y="92"/>
                    </a:lnTo>
                    <a:lnTo>
                      <a:pt x="52" y="92"/>
                    </a:lnTo>
                    <a:lnTo>
                      <a:pt x="51" y="92"/>
                    </a:lnTo>
                    <a:lnTo>
                      <a:pt x="51" y="91"/>
                    </a:lnTo>
                    <a:lnTo>
                      <a:pt x="51" y="91"/>
                    </a:lnTo>
                    <a:lnTo>
                      <a:pt x="51" y="91"/>
                    </a:lnTo>
                    <a:lnTo>
                      <a:pt x="50" y="91"/>
                    </a:lnTo>
                    <a:lnTo>
                      <a:pt x="50" y="90"/>
                    </a:lnTo>
                    <a:lnTo>
                      <a:pt x="50" y="90"/>
                    </a:lnTo>
                    <a:lnTo>
                      <a:pt x="50" y="89"/>
                    </a:lnTo>
                    <a:lnTo>
                      <a:pt x="50" y="89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50" y="87"/>
                    </a:lnTo>
                    <a:lnTo>
                      <a:pt x="50" y="87"/>
                    </a:lnTo>
                    <a:lnTo>
                      <a:pt x="50" y="86"/>
                    </a:lnTo>
                    <a:lnTo>
                      <a:pt x="49" y="86"/>
                    </a:lnTo>
                    <a:lnTo>
                      <a:pt x="49" y="86"/>
                    </a:lnTo>
                    <a:lnTo>
                      <a:pt x="49" y="85"/>
                    </a:lnTo>
                    <a:lnTo>
                      <a:pt x="49" y="85"/>
                    </a:lnTo>
                    <a:lnTo>
                      <a:pt x="50" y="85"/>
                    </a:lnTo>
                    <a:lnTo>
                      <a:pt x="50" y="84"/>
                    </a:lnTo>
                    <a:lnTo>
                      <a:pt x="50" y="84"/>
                    </a:lnTo>
                    <a:lnTo>
                      <a:pt x="50" y="84"/>
                    </a:lnTo>
                    <a:lnTo>
                      <a:pt x="51" y="84"/>
                    </a:lnTo>
                    <a:lnTo>
                      <a:pt x="51" y="84"/>
                    </a:lnTo>
                    <a:lnTo>
                      <a:pt x="52" y="84"/>
                    </a:lnTo>
                    <a:lnTo>
                      <a:pt x="52" y="84"/>
                    </a:lnTo>
                    <a:lnTo>
                      <a:pt x="52" y="84"/>
                    </a:lnTo>
                    <a:lnTo>
                      <a:pt x="52" y="84"/>
                    </a:lnTo>
                    <a:lnTo>
                      <a:pt x="53" y="84"/>
                    </a:lnTo>
                    <a:lnTo>
                      <a:pt x="53" y="83"/>
                    </a:lnTo>
                    <a:lnTo>
                      <a:pt x="53" y="83"/>
                    </a:lnTo>
                    <a:lnTo>
                      <a:pt x="53" y="83"/>
                    </a:lnTo>
                    <a:lnTo>
                      <a:pt x="53" y="83"/>
                    </a:lnTo>
                    <a:lnTo>
                      <a:pt x="54" y="83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6" y="82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7" y="80"/>
                    </a:lnTo>
                    <a:lnTo>
                      <a:pt x="57" y="80"/>
                    </a:lnTo>
                    <a:lnTo>
                      <a:pt x="57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7" y="76"/>
                    </a:lnTo>
                    <a:lnTo>
                      <a:pt x="57" y="76"/>
                    </a:lnTo>
                    <a:lnTo>
                      <a:pt x="57" y="75"/>
                    </a:lnTo>
                    <a:lnTo>
                      <a:pt x="57" y="75"/>
                    </a:lnTo>
                    <a:lnTo>
                      <a:pt x="57" y="74"/>
                    </a:lnTo>
                    <a:lnTo>
                      <a:pt x="57" y="74"/>
                    </a:lnTo>
                    <a:lnTo>
                      <a:pt x="57" y="73"/>
                    </a:lnTo>
                    <a:lnTo>
                      <a:pt x="57" y="73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7" y="71"/>
                    </a:lnTo>
                    <a:lnTo>
                      <a:pt x="57" y="71"/>
                    </a:lnTo>
                    <a:lnTo>
                      <a:pt x="57" y="70"/>
                    </a:lnTo>
                    <a:lnTo>
                      <a:pt x="57" y="70"/>
                    </a:lnTo>
                    <a:lnTo>
                      <a:pt x="57" y="70"/>
                    </a:lnTo>
                    <a:lnTo>
                      <a:pt x="57" y="69"/>
                    </a:lnTo>
                    <a:lnTo>
                      <a:pt x="57" y="68"/>
                    </a:lnTo>
                    <a:lnTo>
                      <a:pt x="57" y="68"/>
                    </a:lnTo>
                    <a:lnTo>
                      <a:pt x="57" y="68"/>
                    </a:lnTo>
                    <a:lnTo>
                      <a:pt x="57" y="67"/>
                    </a:lnTo>
                    <a:lnTo>
                      <a:pt x="57" y="67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6"/>
                    </a:lnTo>
                    <a:lnTo>
                      <a:pt x="57" y="65"/>
                    </a:lnTo>
                    <a:lnTo>
                      <a:pt x="56" y="65"/>
                    </a:lnTo>
                    <a:lnTo>
                      <a:pt x="57" y="65"/>
                    </a:lnTo>
                    <a:lnTo>
                      <a:pt x="57" y="64"/>
                    </a:lnTo>
                    <a:lnTo>
                      <a:pt x="57" y="64"/>
                    </a:lnTo>
                    <a:lnTo>
                      <a:pt x="57" y="63"/>
                    </a:lnTo>
                    <a:lnTo>
                      <a:pt x="57" y="63"/>
                    </a:lnTo>
                    <a:lnTo>
                      <a:pt x="57" y="63"/>
                    </a:lnTo>
                    <a:lnTo>
                      <a:pt x="57" y="62"/>
                    </a:lnTo>
                    <a:lnTo>
                      <a:pt x="57" y="62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6" y="61"/>
                    </a:lnTo>
                    <a:lnTo>
                      <a:pt x="55" y="61"/>
                    </a:lnTo>
                    <a:lnTo>
                      <a:pt x="55" y="61"/>
                    </a:lnTo>
                    <a:lnTo>
                      <a:pt x="55" y="60"/>
                    </a:lnTo>
                    <a:lnTo>
                      <a:pt x="55" y="60"/>
                    </a:lnTo>
                    <a:lnTo>
                      <a:pt x="55" y="59"/>
                    </a:lnTo>
                    <a:lnTo>
                      <a:pt x="55" y="59"/>
                    </a:lnTo>
                    <a:lnTo>
                      <a:pt x="55" y="58"/>
                    </a:lnTo>
                    <a:lnTo>
                      <a:pt x="55" y="58"/>
                    </a:lnTo>
                    <a:lnTo>
                      <a:pt x="55" y="58"/>
                    </a:lnTo>
                    <a:lnTo>
                      <a:pt x="55" y="57"/>
                    </a:lnTo>
                    <a:lnTo>
                      <a:pt x="55" y="57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3" y="56"/>
                    </a:lnTo>
                    <a:lnTo>
                      <a:pt x="53" y="56"/>
                    </a:lnTo>
                    <a:lnTo>
                      <a:pt x="53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1" y="55"/>
                    </a:lnTo>
                    <a:lnTo>
                      <a:pt x="51" y="55"/>
                    </a:lnTo>
                    <a:lnTo>
                      <a:pt x="51" y="55"/>
                    </a:lnTo>
                    <a:lnTo>
                      <a:pt x="50" y="55"/>
                    </a:lnTo>
                    <a:lnTo>
                      <a:pt x="50" y="54"/>
                    </a:lnTo>
                    <a:lnTo>
                      <a:pt x="49" y="54"/>
                    </a:lnTo>
                    <a:lnTo>
                      <a:pt x="49" y="54"/>
                    </a:lnTo>
                    <a:lnTo>
                      <a:pt x="49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3"/>
                    </a:lnTo>
                    <a:lnTo>
                      <a:pt x="47" y="53"/>
                    </a:lnTo>
                    <a:lnTo>
                      <a:pt x="47" y="53"/>
                    </a:lnTo>
                    <a:lnTo>
                      <a:pt x="47" y="53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6" y="51"/>
                    </a:lnTo>
                    <a:lnTo>
                      <a:pt x="46" y="51"/>
                    </a:lnTo>
                    <a:lnTo>
                      <a:pt x="45" y="51"/>
                    </a:lnTo>
                    <a:lnTo>
                      <a:pt x="45" y="50"/>
                    </a:lnTo>
                    <a:lnTo>
                      <a:pt x="45" y="50"/>
                    </a:lnTo>
                    <a:lnTo>
                      <a:pt x="45" y="50"/>
                    </a:lnTo>
                    <a:lnTo>
                      <a:pt x="45" y="49"/>
                    </a:lnTo>
                    <a:lnTo>
                      <a:pt x="44" y="49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5" y="47"/>
                    </a:lnTo>
                    <a:lnTo>
                      <a:pt x="45" y="47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5"/>
                    </a:lnTo>
                    <a:lnTo>
                      <a:pt x="43" y="45"/>
                    </a:lnTo>
                    <a:lnTo>
                      <a:pt x="43" y="44"/>
                    </a:lnTo>
                    <a:lnTo>
                      <a:pt x="42" y="44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1"/>
                    </a:lnTo>
                    <a:lnTo>
                      <a:pt x="37" y="41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3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30" y="41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29" y="43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2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0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6" y="40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6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9" y="39"/>
                    </a:lnTo>
                    <a:lnTo>
                      <a:pt x="8" y="39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21" y="15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4" y="20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1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5" y="19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7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49" y="19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3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5" y="20"/>
                    </a:lnTo>
                    <a:lnTo>
                      <a:pt x="55" y="20"/>
                    </a:lnTo>
                    <a:lnTo>
                      <a:pt x="56" y="21"/>
                    </a:lnTo>
                    <a:lnTo>
                      <a:pt x="56" y="21"/>
                    </a:lnTo>
                    <a:lnTo>
                      <a:pt x="57" y="22"/>
                    </a:lnTo>
                    <a:lnTo>
                      <a:pt x="57" y="22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7" y="23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60" y="26"/>
                    </a:lnTo>
                    <a:lnTo>
                      <a:pt x="60" y="25"/>
                    </a:lnTo>
                    <a:lnTo>
                      <a:pt x="61" y="25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63" y="27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5" y="26"/>
                    </a:lnTo>
                    <a:lnTo>
                      <a:pt x="65" y="26"/>
                    </a:lnTo>
                    <a:lnTo>
                      <a:pt x="66" y="26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7" y="27"/>
                    </a:lnTo>
                    <a:lnTo>
                      <a:pt x="67" y="27"/>
                    </a:lnTo>
                    <a:lnTo>
                      <a:pt x="67" y="28"/>
                    </a:lnTo>
                    <a:lnTo>
                      <a:pt x="67" y="28"/>
                    </a:lnTo>
                    <a:lnTo>
                      <a:pt x="67" y="28"/>
                    </a:lnTo>
                    <a:lnTo>
                      <a:pt x="67" y="29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68" y="28"/>
                    </a:lnTo>
                    <a:lnTo>
                      <a:pt x="68" y="28"/>
                    </a:lnTo>
                    <a:lnTo>
                      <a:pt x="69" y="28"/>
                    </a:lnTo>
                    <a:lnTo>
                      <a:pt x="69" y="28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3" y="30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4" y="31"/>
                    </a:lnTo>
                    <a:lnTo>
                      <a:pt x="74" y="31"/>
                    </a:lnTo>
                    <a:lnTo>
                      <a:pt x="74" y="31"/>
                    </a:lnTo>
                    <a:lnTo>
                      <a:pt x="74" y="31"/>
                    </a:lnTo>
                    <a:lnTo>
                      <a:pt x="74" y="31"/>
                    </a:lnTo>
                    <a:lnTo>
                      <a:pt x="75" y="31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6" y="31"/>
                    </a:lnTo>
                    <a:lnTo>
                      <a:pt x="76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80" y="30"/>
                    </a:lnTo>
                    <a:lnTo>
                      <a:pt x="80" y="30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30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2" y="31"/>
                    </a:lnTo>
                    <a:lnTo>
                      <a:pt x="82" y="31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5" y="32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7" y="33"/>
                    </a:lnTo>
                    <a:lnTo>
                      <a:pt x="87" y="33"/>
                    </a:lnTo>
                    <a:lnTo>
                      <a:pt x="87" y="33"/>
                    </a:lnTo>
                    <a:lnTo>
                      <a:pt x="87" y="33"/>
                    </a:lnTo>
                    <a:lnTo>
                      <a:pt x="87" y="34"/>
                    </a:lnTo>
                    <a:lnTo>
                      <a:pt x="87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89" y="33"/>
                    </a:lnTo>
                    <a:lnTo>
                      <a:pt x="89" y="32"/>
                    </a:lnTo>
                    <a:lnTo>
                      <a:pt x="89" y="32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2"/>
                    </a:lnTo>
                    <a:lnTo>
                      <a:pt x="91" y="32"/>
                    </a:lnTo>
                    <a:lnTo>
                      <a:pt x="92" y="32"/>
                    </a:lnTo>
                    <a:lnTo>
                      <a:pt x="92" y="33"/>
                    </a:lnTo>
                    <a:lnTo>
                      <a:pt x="93" y="33"/>
                    </a:lnTo>
                    <a:lnTo>
                      <a:pt x="93" y="33"/>
                    </a:lnTo>
                    <a:lnTo>
                      <a:pt x="93" y="33"/>
                    </a:lnTo>
                    <a:lnTo>
                      <a:pt x="94" y="33"/>
                    </a:lnTo>
                    <a:lnTo>
                      <a:pt x="94" y="33"/>
                    </a:lnTo>
                    <a:lnTo>
                      <a:pt x="94" y="34"/>
                    </a:lnTo>
                    <a:lnTo>
                      <a:pt x="94" y="34"/>
                    </a:lnTo>
                    <a:lnTo>
                      <a:pt x="95" y="34"/>
                    </a:lnTo>
                    <a:lnTo>
                      <a:pt x="95" y="34"/>
                    </a:lnTo>
                    <a:lnTo>
                      <a:pt x="95" y="33"/>
                    </a:lnTo>
                    <a:lnTo>
                      <a:pt x="96" y="33"/>
                    </a:lnTo>
                    <a:lnTo>
                      <a:pt x="96" y="33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7" y="33"/>
                    </a:lnTo>
                    <a:lnTo>
                      <a:pt x="98" y="33"/>
                    </a:lnTo>
                    <a:lnTo>
                      <a:pt x="98" y="33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9" y="32"/>
                    </a:lnTo>
                    <a:lnTo>
                      <a:pt x="99" y="32"/>
                    </a:lnTo>
                    <a:lnTo>
                      <a:pt x="100" y="32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101" y="31"/>
                    </a:lnTo>
                    <a:lnTo>
                      <a:pt x="101" y="31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3" y="30"/>
                    </a:lnTo>
                    <a:lnTo>
                      <a:pt x="103" y="30"/>
                    </a:lnTo>
                    <a:lnTo>
                      <a:pt x="104" y="30"/>
                    </a:lnTo>
                    <a:lnTo>
                      <a:pt x="104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6" y="31"/>
                    </a:lnTo>
                    <a:lnTo>
                      <a:pt x="106" y="31"/>
                    </a:lnTo>
                    <a:lnTo>
                      <a:pt x="106" y="31"/>
                    </a:lnTo>
                    <a:lnTo>
                      <a:pt x="106" y="31"/>
                    </a:lnTo>
                    <a:lnTo>
                      <a:pt x="107" y="31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107" y="33"/>
                    </a:lnTo>
                    <a:lnTo>
                      <a:pt x="108" y="33"/>
                    </a:lnTo>
                    <a:lnTo>
                      <a:pt x="108" y="33"/>
                    </a:lnTo>
                    <a:lnTo>
                      <a:pt x="108" y="33"/>
                    </a:lnTo>
                    <a:lnTo>
                      <a:pt x="109" y="33"/>
                    </a:lnTo>
                    <a:lnTo>
                      <a:pt x="109" y="34"/>
                    </a:lnTo>
                    <a:lnTo>
                      <a:pt x="109" y="34"/>
                    </a:lnTo>
                    <a:lnTo>
                      <a:pt x="109" y="34"/>
                    </a:lnTo>
                    <a:lnTo>
                      <a:pt x="110" y="34"/>
                    </a:lnTo>
                    <a:lnTo>
                      <a:pt x="110" y="35"/>
                    </a:lnTo>
                    <a:lnTo>
                      <a:pt x="110" y="35"/>
                    </a:lnTo>
                    <a:lnTo>
                      <a:pt x="110" y="35"/>
                    </a:lnTo>
                    <a:lnTo>
                      <a:pt x="111" y="35"/>
                    </a:lnTo>
                    <a:lnTo>
                      <a:pt x="111" y="35"/>
                    </a:lnTo>
                    <a:lnTo>
                      <a:pt x="111" y="36"/>
                    </a:lnTo>
                    <a:lnTo>
                      <a:pt x="111" y="36"/>
                    </a:lnTo>
                    <a:lnTo>
                      <a:pt x="111" y="37"/>
                    </a:lnTo>
                    <a:lnTo>
                      <a:pt x="111" y="37"/>
                    </a:lnTo>
                    <a:lnTo>
                      <a:pt x="111" y="37"/>
                    </a:lnTo>
                    <a:lnTo>
                      <a:pt x="112" y="37"/>
                    </a:lnTo>
                    <a:lnTo>
                      <a:pt x="112" y="38"/>
                    </a:lnTo>
                    <a:lnTo>
                      <a:pt x="112" y="38"/>
                    </a:lnTo>
                    <a:lnTo>
                      <a:pt x="113" y="38"/>
                    </a:lnTo>
                    <a:lnTo>
                      <a:pt x="113" y="38"/>
                    </a:lnTo>
                    <a:lnTo>
                      <a:pt x="113" y="39"/>
                    </a:lnTo>
                    <a:lnTo>
                      <a:pt x="113" y="39"/>
                    </a:lnTo>
                    <a:lnTo>
                      <a:pt x="114" y="39"/>
                    </a:lnTo>
                    <a:lnTo>
                      <a:pt x="114" y="39"/>
                    </a:lnTo>
                    <a:lnTo>
                      <a:pt x="115" y="39"/>
                    </a:lnTo>
                    <a:lnTo>
                      <a:pt x="115" y="39"/>
                    </a:lnTo>
                    <a:lnTo>
                      <a:pt x="115" y="39"/>
                    </a:lnTo>
                    <a:lnTo>
                      <a:pt x="116" y="39"/>
                    </a:lnTo>
                    <a:lnTo>
                      <a:pt x="116" y="39"/>
                    </a:lnTo>
                    <a:lnTo>
                      <a:pt x="117" y="39"/>
                    </a:lnTo>
                    <a:lnTo>
                      <a:pt x="117" y="39"/>
                    </a:lnTo>
                    <a:lnTo>
                      <a:pt x="117" y="39"/>
                    </a:lnTo>
                    <a:lnTo>
                      <a:pt x="117" y="40"/>
                    </a:lnTo>
                    <a:lnTo>
                      <a:pt x="118" y="40"/>
                    </a:lnTo>
                    <a:lnTo>
                      <a:pt x="118" y="40"/>
                    </a:lnTo>
                    <a:lnTo>
                      <a:pt x="118" y="40"/>
                    </a:lnTo>
                    <a:lnTo>
                      <a:pt x="118" y="41"/>
                    </a:lnTo>
                    <a:lnTo>
                      <a:pt x="118" y="41"/>
                    </a:lnTo>
                    <a:lnTo>
                      <a:pt x="119" y="41"/>
                    </a:lnTo>
                    <a:lnTo>
                      <a:pt x="119" y="41"/>
                    </a:lnTo>
                    <a:lnTo>
                      <a:pt x="119" y="41"/>
                    </a:lnTo>
                    <a:lnTo>
                      <a:pt x="119" y="40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3" y="40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4" y="41"/>
                    </a:lnTo>
                    <a:lnTo>
                      <a:pt x="124" y="41"/>
                    </a:lnTo>
                    <a:lnTo>
                      <a:pt x="124" y="42"/>
                    </a:lnTo>
                    <a:lnTo>
                      <a:pt x="125" y="42"/>
                    </a:lnTo>
                    <a:lnTo>
                      <a:pt x="125" y="42"/>
                    </a:lnTo>
                    <a:lnTo>
                      <a:pt x="125" y="42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6" y="43"/>
                    </a:lnTo>
                    <a:lnTo>
                      <a:pt x="126" y="43"/>
                    </a:lnTo>
                    <a:lnTo>
                      <a:pt x="126" y="43"/>
                    </a:lnTo>
                    <a:lnTo>
                      <a:pt x="126" y="44"/>
                    </a:lnTo>
                    <a:lnTo>
                      <a:pt x="126" y="44"/>
                    </a:lnTo>
                    <a:lnTo>
                      <a:pt x="127" y="44"/>
                    </a:lnTo>
                    <a:lnTo>
                      <a:pt x="127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8" y="45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30" y="45"/>
                    </a:lnTo>
                    <a:lnTo>
                      <a:pt x="130" y="45"/>
                    </a:lnTo>
                    <a:lnTo>
                      <a:pt x="131" y="45"/>
                    </a:lnTo>
                    <a:lnTo>
                      <a:pt x="131" y="45"/>
                    </a:lnTo>
                    <a:lnTo>
                      <a:pt x="132" y="45"/>
                    </a:lnTo>
                    <a:lnTo>
                      <a:pt x="132" y="45"/>
                    </a:lnTo>
                    <a:lnTo>
                      <a:pt x="132" y="45"/>
                    </a:lnTo>
                    <a:lnTo>
                      <a:pt x="133" y="45"/>
                    </a:lnTo>
                    <a:lnTo>
                      <a:pt x="133" y="44"/>
                    </a:lnTo>
                    <a:lnTo>
                      <a:pt x="133" y="44"/>
                    </a:lnTo>
                    <a:lnTo>
                      <a:pt x="133" y="44"/>
                    </a:lnTo>
                    <a:lnTo>
                      <a:pt x="133" y="43"/>
                    </a:lnTo>
                    <a:lnTo>
                      <a:pt x="134" y="44"/>
                    </a:lnTo>
                    <a:lnTo>
                      <a:pt x="134" y="44"/>
                    </a:lnTo>
                    <a:lnTo>
                      <a:pt x="135" y="44"/>
                    </a:lnTo>
                    <a:lnTo>
                      <a:pt x="135" y="44"/>
                    </a:lnTo>
                    <a:lnTo>
                      <a:pt x="136" y="44"/>
                    </a:lnTo>
                    <a:lnTo>
                      <a:pt x="136" y="44"/>
                    </a:lnTo>
                    <a:lnTo>
                      <a:pt x="136" y="44"/>
                    </a:lnTo>
                    <a:lnTo>
                      <a:pt x="136" y="44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7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8" y="45"/>
                    </a:lnTo>
                    <a:lnTo>
                      <a:pt x="138" y="46"/>
                    </a:lnTo>
                    <a:lnTo>
                      <a:pt x="139" y="46"/>
                    </a:lnTo>
                    <a:lnTo>
                      <a:pt x="139" y="46"/>
                    </a:lnTo>
                    <a:lnTo>
                      <a:pt x="140" y="46"/>
                    </a:lnTo>
                    <a:lnTo>
                      <a:pt x="140" y="46"/>
                    </a:lnTo>
                    <a:lnTo>
                      <a:pt x="141" y="46"/>
                    </a:lnTo>
                    <a:lnTo>
                      <a:pt x="141" y="46"/>
                    </a:lnTo>
                    <a:lnTo>
                      <a:pt x="141" y="46"/>
                    </a:lnTo>
                    <a:lnTo>
                      <a:pt x="141" y="47"/>
                    </a:lnTo>
                    <a:lnTo>
                      <a:pt x="142" y="47"/>
                    </a:lnTo>
                    <a:lnTo>
                      <a:pt x="142" y="46"/>
                    </a:lnTo>
                    <a:lnTo>
                      <a:pt x="142" y="47"/>
                    </a:lnTo>
                    <a:lnTo>
                      <a:pt x="143" y="47"/>
                    </a:lnTo>
                    <a:lnTo>
                      <a:pt x="143" y="47"/>
                    </a:lnTo>
                    <a:lnTo>
                      <a:pt x="144" y="47"/>
                    </a:lnTo>
                    <a:lnTo>
                      <a:pt x="144" y="47"/>
                    </a:lnTo>
                    <a:lnTo>
                      <a:pt x="144" y="47"/>
                    </a:lnTo>
                    <a:lnTo>
                      <a:pt x="144" y="47"/>
                    </a:lnTo>
                    <a:lnTo>
                      <a:pt x="144" y="47"/>
                    </a:lnTo>
                    <a:lnTo>
                      <a:pt x="145" y="47"/>
                    </a:lnTo>
                    <a:lnTo>
                      <a:pt x="145" y="47"/>
                    </a:lnTo>
                    <a:lnTo>
                      <a:pt x="145" y="48"/>
                    </a:lnTo>
                    <a:lnTo>
                      <a:pt x="146" y="48"/>
                    </a:lnTo>
                    <a:lnTo>
                      <a:pt x="146" y="48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7" y="50"/>
                    </a:lnTo>
                    <a:lnTo>
                      <a:pt x="147" y="50"/>
                    </a:lnTo>
                    <a:lnTo>
                      <a:pt x="147" y="50"/>
                    </a:lnTo>
                    <a:lnTo>
                      <a:pt x="148" y="51"/>
                    </a:lnTo>
                    <a:lnTo>
                      <a:pt x="148" y="52"/>
                    </a:lnTo>
                    <a:lnTo>
                      <a:pt x="148" y="52"/>
                    </a:lnTo>
                    <a:lnTo>
                      <a:pt x="148" y="53"/>
                    </a:lnTo>
                    <a:lnTo>
                      <a:pt x="148" y="53"/>
                    </a:lnTo>
                    <a:lnTo>
                      <a:pt x="148" y="54"/>
                    </a:lnTo>
                    <a:lnTo>
                      <a:pt x="148" y="54"/>
                    </a:lnTo>
                    <a:lnTo>
                      <a:pt x="148" y="54"/>
                    </a:lnTo>
                    <a:lnTo>
                      <a:pt x="148" y="55"/>
                    </a:lnTo>
                    <a:lnTo>
                      <a:pt x="149" y="55"/>
                    </a:lnTo>
                    <a:lnTo>
                      <a:pt x="149" y="55"/>
                    </a:lnTo>
                    <a:lnTo>
                      <a:pt x="148" y="55"/>
                    </a:lnTo>
                    <a:lnTo>
                      <a:pt x="148" y="56"/>
                    </a:lnTo>
                    <a:lnTo>
                      <a:pt x="149" y="56"/>
                    </a:lnTo>
                    <a:lnTo>
                      <a:pt x="149" y="56"/>
                    </a:lnTo>
                    <a:lnTo>
                      <a:pt x="148" y="56"/>
                    </a:lnTo>
                    <a:lnTo>
                      <a:pt x="148" y="57"/>
                    </a:lnTo>
                    <a:lnTo>
                      <a:pt x="149" y="57"/>
                    </a:lnTo>
                    <a:lnTo>
                      <a:pt x="149" y="58"/>
                    </a:lnTo>
                    <a:lnTo>
                      <a:pt x="149" y="58"/>
                    </a:lnTo>
                    <a:lnTo>
                      <a:pt x="148" y="58"/>
                    </a:lnTo>
                    <a:lnTo>
                      <a:pt x="149" y="58"/>
                    </a:lnTo>
                    <a:lnTo>
                      <a:pt x="149" y="58"/>
                    </a:lnTo>
                    <a:lnTo>
                      <a:pt x="149" y="59"/>
                    </a:lnTo>
                    <a:lnTo>
                      <a:pt x="149" y="59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61"/>
                    </a:lnTo>
                    <a:lnTo>
                      <a:pt x="150" y="61"/>
                    </a:lnTo>
                    <a:lnTo>
                      <a:pt x="150" y="62"/>
                    </a:lnTo>
                    <a:lnTo>
                      <a:pt x="151" y="62"/>
                    </a:lnTo>
                    <a:lnTo>
                      <a:pt x="151" y="62"/>
                    </a:lnTo>
                    <a:lnTo>
                      <a:pt x="151" y="62"/>
                    </a:lnTo>
                    <a:lnTo>
                      <a:pt x="151" y="63"/>
                    </a:lnTo>
                    <a:lnTo>
                      <a:pt x="151" y="63"/>
                    </a:lnTo>
                    <a:lnTo>
                      <a:pt x="151" y="63"/>
                    </a:lnTo>
                    <a:lnTo>
                      <a:pt x="151" y="64"/>
                    </a:lnTo>
                    <a:lnTo>
                      <a:pt x="151" y="64"/>
                    </a:lnTo>
                    <a:lnTo>
                      <a:pt x="151" y="65"/>
                    </a:lnTo>
                    <a:lnTo>
                      <a:pt x="151" y="65"/>
                    </a:lnTo>
                    <a:lnTo>
                      <a:pt x="151" y="65"/>
                    </a:lnTo>
                    <a:lnTo>
                      <a:pt x="151" y="66"/>
                    </a:lnTo>
                    <a:lnTo>
                      <a:pt x="151" y="66"/>
                    </a:lnTo>
                    <a:lnTo>
                      <a:pt x="151" y="66"/>
                    </a:lnTo>
                    <a:lnTo>
                      <a:pt x="151" y="67"/>
                    </a:lnTo>
                    <a:lnTo>
                      <a:pt x="152" y="67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3" y="69"/>
                    </a:lnTo>
                    <a:lnTo>
                      <a:pt x="153" y="69"/>
                    </a:lnTo>
                    <a:lnTo>
                      <a:pt x="153" y="69"/>
                    </a:lnTo>
                    <a:lnTo>
                      <a:pt x="154" y="69"/>
                    </a:lnTo>
                    <a:lnTo>
                      <a:pt x="154" y="69"/>
                    </a:lnTo>
                    <a:lnTo>
                      <a:pt x="155" y="69"/>
                    </a:lnTo>
                    <a:lnTo>
                      <a:pt x="155" y="69"/>
                    </a:lnTo>
                    <a:lnTo>
                      <a:pt x="155" y="70"/>
                    </a:lnTo>
                    <a:lnTo>
                      <a:pt x="156" y="70"/>
                    </a:lnTo>
                    <a:lnTo>
                      <a:pt x="156" y="70"/>
                    </a:lnTo>
                    <a:lnTo>
                      <a:pt x="156" y="70"/>
                    </a:lnTo>
                    <a:lnTo>
                      <a:pt x="156" y="71"/>
                    </a:lnTo>
                    <a:lnTo>
                      <a:pt x="156" y="71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3"/>
                    </a:lnTo>
                    <a:lnTo>
                      <a:pt x="156" y="73"/>
                    </a:lnTo>
                    <a:lnTo>
                      <a:pt x="156" y="74"/>
                    </a:lnTo>
                    <a:lnTo>
                      <a:pt x="156" y="74"/>
                    </a:lnTo>
                    <a:lnTo>
                      <a:pt x="156" y="75"/>
                    </a:lnTo>
                    <a:lnTo>
                      <a:pt x="156" y="75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57" y="77"/>
                    </a:lnTo>
                    <a:lnTo>
                      <a:pt x="157" y="77"/>
                    </a:lnTo>
                    <a:lnTo>
                      <a:pt x="157" y="77"/>
                    </a:lnTo>
                    <a:lnTo>
                      <a:pt x="158" y="78"/>
                    </a:lnTo>
                    <a:lnTo>
                      <a:pt x="158" y="78"/>
                    </a:lnTo>
                    <a:lnTo>
                      <a:pt x="158" y="78"/>
                    </a:lnTo>
                    <a:lnTo>
                      <a:pt x="158" y="78"/>
                    </a:lnTo>
                    <a:lnTo>
                      <a:pt x="159" y="78"/>
                    </a:lnTo>
                    <a:lnTo>
                      <a:pt x="159" y="79"/>
                    </a:lnTo>
                    <a:lnTo>
                      <a:pt x="159" y="79"/>
                    </a:lnTo>
                    <a:lnTo>
                      <a:pt x="159" y="79"/>
                    </a:lnTo>
                    <a:lnTo>
                      <a:pt x="159" y="80"/>
                    </a:lnTo>
                    <a:lnTo>
                      <a:pt x="159" y="80"/>
                    </a:lnTo>
                    <a:lnTo>
                      <a:pt x="159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1" y="81"/>
                    </a:lnTo>
                    <a:lnTo>
                      <a:pt x="161" y="82"/>
                    </a:lnTo>
                    <a:lnTo>
                      <a:pt x="161" y="82"/>
                    </a:lnTo>
                    <a:lnTo>
                      <a:pt x="160" y="82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1" y="83"/>
                    </a:lnTo>
                    <a:lnTo>
                      <a:pt x="161" y="84"/>
                    </a:lnTo>
                    <a:lnTo>
                      <a:pt x="160" y="84"/>
                    </a:lnTo>
                    <a:lnTo>
                      <a:pt x="160" y="85"/>
                    </a:lnTo>
                    <a:lnTo>
                      <a:pt x="160" y="85"/>
                    </a:lnTo>
                    <a:lnTo>
                      <a:pt x="161" y="86"/>
                    </a:lnTo>
                    <a:lnTo>
                      <a:pt x="161" y="86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2" y="87"/>
                    </a:lnTo>
                    <a:lnTo>
                      <a:pt x="162" y="87"/>
                    </a:lnTo>
                    <a:lnTo>
                      <a:pt x="161" y="88"/>
                    </a:lnTo>
                    <a:lnTo>
                      <a:pt x="161" y="88"/>
                    </a:lnTo>
                    <a:lnTo>
                      <a:pt x="161" y="88"/>
                    </a:lnTo>
                    <a:lnTo>
                      <a:pt x="162" y="89"/>
                    </a:lnTo>
                    <a:lnTo>
                      <a:pt x="162" y="89"/>
                    </a:lnTo>
                    <a:lnTo>
                      <a:pt x="163" y="89"/>
                    </a:lnTo>
                    <a:lnTo>
                      <a:pt x="163" y="88"/>
                    </a:lnTo>
                    <a:lnTo>
                      <a:pt x="163" y="88"/>
                    </a:lnTo>
                    <a:lnTo>
                      <a:pt x="163" y="89"/>
                    </a:lnTo>
                    <a:lnTo>
                      <a:pt x="164" y="89"/>
                    </a:lnTo>
                    <a:lnTo>
                      <a:pt x="164" y="89"/>
                    </a:lnTo>
                    <a:lnTo>
                      <a:pt x="164" y="89"/>
                    </a:lnTo>
                    <a:lnTo>
                      <a:pt x="164" y="90"/>
                    </a:lnTo>
                    <a:lnTo>
                      <a:pt x="164" y="90"/>
                    </a:lnTo>
                    <a:lnTo>
                      <a:pt x="164" y="91"/>
                    </a:lnTo>
                    <a:lnTo>
                      <a:pt x="165" y="91"/>
                    </a:lnTo>
                    <a:lnTo>
                      <a:pt x="165" y="91"/>
                    </a:lnTo>
                    <a:lnTo>
                      <a:pt x="165" y="91"/>
                    </a:lnTo>
                    <a:lnTo>
                      <a:pt x="166" y="92"/>
                    </a:lnTo>
                    <a:lnTo>
                      <a:pt x="166" y="92"/>
                    </a:lnTo>
                    <a:lnTo>
                      <a:pt x="166" y="92"/>
                    </a:lnTo>
                    <a:lnTo>
                      <a:pt x="166" y="93"/>
                    </a:lnTo>
                    <a:lnTo>
                      <a:pt x="166" y="93"/>
                    </a:lnTo>
                    <a:lnTo>
                      <a:pt x="166" y="93"/>
                    </a:lnTo>
                    <a:lnTo>
                      <a:pt x="166" y="94"/>
                    </a:lnTo>
                    <a:lnTo>
                      <a:pt x="167" y="94"/>
                    </a:lnTo>
                    <a:lnTo>
                      <a:pt x="167" y="94"/>
                    </a:lnTo>
                    <a:lnTo>
                      <a:pt x="167" y="95"/>
                    </a:lnTo>
                    <a:lnTo>
                      <a:pt x="167" y="95"/>
                    </a:lnTo>
                    <a:lnTo>
                      <a:pt x="167" y="95"/>
                    </a:lnTo>
                    <a:lnTo>
                      <a:pt x="167" y="95"/>
                    </a:lnTo>
                    <a:lnTo>
                      <a:pt x="167" y="96"/>
                    </a:lnTo>
                    <a:lnTo>
                      <a:pt x="167" y="96"/>
                    </a:lnTo>
                    <a:lnTo>
                      <a:pt x="167" y="97"/>
                    </a:lnTo>
                    <a:lnTo>
                      <a:pt x="167" y="97"/>
                    </a:lnTo>
                    <a:lnTo>
                      <a:pt x="167" y="98"/>
                    </a:lnTo>
                    <a:lnTo>
                      <a:pt x="167" y="98"/>
                    </a:lnTo>
                    <a:lnTo>
                      <a:pt x="168" y="98"/>
                    </a:lnTo>
                    <a:lnTo>
                      <a:pt x="168" y="98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69" y="99"/>
                    </a:lnTo>
                    <a:lnTo>
                      <a:pt x="169" y="99"/>
                    </a:lnTo>
                    <a:lnTo>
                      <a:pt x="170" y="99"/>
                    </a:lnTo>
                    <a:lnTo>
                      <a:pt x="170" y="99"/>
                    </a:lnTo>
                    <a:lnTo>
                      <a:pt x="170" y="99"/>
                    </a:lnTo>
                    <a:lnTo>
                      <a:pt x="171" y="99"/>
                    </a:lnTo>
                    <a:lnTo>
                      <a:pt x="171" y="99"/>
                    </a:lnTo>
                    <a:lnTo>
                      <a:pt x="172" y="99"/>
                    </a:lnTo>
                    <a:lnTo>
                      <a:pt x="172" y="99"/>
                    </a:lnTo>
                    <a:lnTo>
                      <a:pt x="173" y="99"/>
                    </a:lnTo>
                    <a:lnTo>
                      <a:pt x="173" y="99"/>
                    </a:lnTo>
                    <a:lnTo>
                      <a:pt x="174" y="99"/>
                    </a:lnTo>
                    <a:lnTo>
                      <a:pt x="174" y="99"/>
                    </a:lnTo>
                    <a:lnTo>
                      <a:pt x="174" y="100"/>
                    </a:lnTo>
                    <a:lnTo>
                      <a:pt x="175" y="100"/>
                    </a:lnTo>
                    <a:lnTo>
                      <a:pt x="175" y="100"/>
                    </a:lnTo>
                    <a:lnTo>
                      <a:pt x="176" y="100"/>
                    </a:lnTo>
                    <a:lnTo>
                      <a:pt x="176" y="100"/>
                    </a:lnTo>
                    <a:lnTo>
                      <a:pt x="176" y="100"/>
                    </a:lnTo>
                    <a:lnTo>
                      <a:pt x="176" y="100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8" y="100"/>
                    </a:lnTo>
                    <a:lnTo>
                      <a:pt x="178" y="100"/>
                    </a:lnTo>
                    <a:lnTo>
                      <a:pt x="178" y="100"/>
                    </a:lnTo>
                    <a:lnTo>
                      <a:pt x="178" y="99"/>
                    </a:lnTo>
                    <a:lnTo>
                      <a:pt x="179" y="99"/>
                    </a:lnTo>
                    <a:lnTo>
                      <a:pt x="179" y="99"/>
                    </a:lnTo>
                    <a:lnTo>
                      <a:pt x="180" y="99"/>
                    </a:lnTo>
                    <a:lnTo>
                      <a:pt x="180" y="99"/>
                    </a:lnTo>
                    <a:lnTo>
                      <a:pt x="181" y="99"/>
                    </a:lnTo>
                    <a:lnTo>
                      <a:pt x="181" y="99"/>
                    </a:lnTo>
                    <a:lnTo>
                      <a:pt x="182" y="99"/>
                    </a:lnTo>
                    <a:lnTo>
                      <a:pt x="182" y="99"/>
                    </a:lnTo>
                    <a:lnTo>
                      <a:pt x="182" y="99"/>
                    </a:lnTo>
                    <a:lnTo>
                      <a:pt x="182" y="99"/>
                    </a:lnTo>
                    <a:lnTo>
                      <a:pt x="183" y="99"/>
                    </a:lnTo>
                    <a:lnTo>
                      <a:pt x="183" y="99"/>
                    </a:lnTo>
                    <a:lnTo>
                      <a:pt x="184" y="99"/>
                    </a:lnTo>
                    <a:lnTo>
                      <a:pt x="184" y="99"/>
                    </a:lnTo>
                    <a:lnTo>
                      <a:pt x="184" y="99"/>
                    </a:lnTo>
                    <a:lnTo>
                      <a:pt x="184" y="99"/>
                    </a:lnTo>
                    <a:lnTo>
                      <a:pt x="185" y="99"/>
                    </a:lnTo>
                    <a:lnTo>
                      <a:pt x="185" y="98"/>
                    </a:lnTo>
                    <a:lnTo>
                      <a:pt x="185" y="98"/>
                    </a:lnTo>
                    <a:lnTo>
                      <a:pt x="186" y="98"/>
                    </a:lnTo>
                    <a:lnTo>
                      <a:pt x="186" y="98"/>
                    </a:lnTo>
                    <a:lnTo>
                      <a:pt x="186" y="98"/>
                    </a:lnTo>
                    <a:lnTo>
                      <a:pt x="186" y="98"/>
                    </a:lnTo>
                    <a:lnTo>
                      <a:pt x="187" y="98"/>
                    </a:lnTo>
                    <a:lnTo>
                      <a:pt x="187" y="98"/>
                    </a:lnTo>
                    <a:lnTo>
                      <a:pt x="188" y="98"/>
                    </a:lnTo>
                    <a:lnTo>
                      <a:pt x="188" y="98"/>
                    </a:lnTo>
                    <a:lnTo>
                      <a:pt x="189" y="98"/>
                    </a:lnTo>
                    <a:lnTo>
                      <a:pt x="189" y="98"/>
                    </a:lnTo>
                    <a:lnTo>
                      <a:pt x="189" y="98"/>
                    </a:lnTo>
                    <a:lnTo>
                      <a:pt x="190" y="98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0" y="99"/>
                    </a:lnTo>
                    <a:lnTo>
                      <a:pt x="191" y="99"/>
                    </a:lnTo>
                    <a:lnTo>
                      <a:pt x="191" y="99"/>
                    </a:lnTo>
                    <a:lnTo>
                      <a:pt x="191" y="100"/>
                    </a:lnTo>
                    <a:lnTo>
                      <a:pt x="192" y="100"/>
                    </a:lnTo>
                    <a:lnTo>
                      <a:pt x="192" y="100"/>
                    </a:lnTo>
                    <a:lnTo>
                      <a:pt x="193" y="100"/>
                    </a:lnTo>
                    <a:lnTo>
                      <a:pt x="193" y="100"/>
                    </a:lnTo>
                    <a:lnTo>
                      <a:pt x="194" y="100"/>
                    </a:lnTo>
                    <a:lnTo>
                      <a:pt x="194" y="100"/>
                    </a:lnTo>
                    <a:lnTo>
                      <a:pt x="195" y="100"/>
                    </a:lnTo>
                    <a:lnTo>
                      <a:pt x="195" y="100"/>
                    </a:lnTo>
                    <a:lnTo>
                      <a:pt x="196" y="100"/>
                    </a:lnTo>
                    <a:lnTo>
                      <a:pt x="196" y="100"/>
                    </a:lnTo>
                    <a:lnTo>
                      <a:pt x="196" y="100"/>
                    </a:lnTo>
                    <a:lnTo>
                      <a:pt x="196" y="100"/>
                    </a:lnTo>
                    <a:lnTo>
                      <a:pt x="196" y="101"/>
                    </a:lnTo>
                    <a:lnTo>
                      <a:pt x="197" y="101"/>
                    </a:lnTo>
                    <a:lnTo>
                      <a:pt x="197" y="101"/>
                    </a:lnTo>
                    <a:lnTo>
                      <a:pt x="198" y="101"/>
                    </a:lnTo>
                    <a:lnTo>
                      <a:pt x="198" y="100"/>
                    </a:lnTo>
                    <a:lnTo>
                      <a:pt x="198" y="100"/>
                    </a:lnTo>
                    <a:lnTo>
                      <a:pt x="198" y="100"/>
                    </a:lnTo>
                    <a:lnTo>
                      <a:pt x="199" y="100"/>
                    </a:lnTo>
                    <a:lnTo>
                      <a:pt x="199" y="99"/>
                    </a:lnTo>
                    <a:lnTo>
                      <a:pt x="199" y="99"/>
                    </a:lnTo>
                    <a:lnTo>
                      <a:pt x="200" y="99"/>
                    </a:lnTo>
                    <a:lnTo>
                      <a:pt x="200" y="100"/>
                    </a:lnTo>
                    <a:lnTo>
                      <a:pt x="201" y="100"/>
                    </a:lnTo>
                    <a:lnTo>
                      <a:pt x="201" y="100"/>
                    </a:lnTo>
                    <a:lnTo>
                      <a:pt x="201" y="100"/>
                    </a:lnTo>
                    <a:lnTo>
                      <a:pt x="201" y="99"/>
                    </a:lnTo>
                    <a:lnTo>
                      <a:pt x="202" y="99"/>
                    </a:lnTo>
                    <a:lnTo>
                      <a:pt x="202" y="99"/>
                    </a:lnTo>
                    <a:lnTo>
                      <a:pt x="203" y="99"/>
                    </a:lnTo>
                    <a:lnTo>
                      <a:pt x="203" y="98"/>
                    </a:lnTo>
                    <a:lnTo>
                      <a:pt x="204" y="98"/>
                    </a:lnTo>
                    <a:lnTo>
                      <a:pt x="204" y="98"/>
                    </a:lnTo>
                    <a:lnTo>
                      <a:pt x="204" y="98"/>
                    </a:lnTo>
                    <a:lnTo>
                      <a:pt x="205" y="98"/>
                    </a:lnTo>
                    <a:lnTo>
                      <a:pt x="205" y="97"/>
                    </a:lnTo>
                    <a:lnTo>
                      <a:pt x="205" y="97"/>
                    </a:lnTo>
                    <a:lnTo>
                      <a:pt x="206" y="97"/>
                    </a:lnTo>
                    <a:lnTo>
                      <a:pt x="206" y="97"/>
                    </a:lnTo>
                    <a:lnTo>
                      <a:pt x="206" y="97"/>
                    </a:lnTo>
                    <a:lnTo>
                      <a:pt x="206" y="97"/>
                    </a:lnTo>
                    <a:lnTo>
                      <a:pt x="207" y="97"/>
                    </a:lnTo>
                    <a:lnTo>
                      <a:pt x="208" y="97"/>
                    </a:lnTo>
                    <a:lnTo>
                      <a:pt x="208" y="97"/>
                    </a:lnTo>
                    <a:lnTo>
                      <a:pt x="209" y="97"/>
                    </a:lnTo>
                    <a:lnTo>
                      <a:pt x="209" y="98"/>
                    </a:lnTo>
                    <a:lnTo>
                      <a:pt x="210" y="98"/>
                    </a:lnTo>
                    <a:lnTo>
                      <a:pt x="210" y="98"/>
                    </a:lnTo>
                    <a:lnTo>
                      <a:pt x="210" y="98"/>
                    </a:lnTo>
                    <a:lnTo>
                      <a:pt x="211" y="98"/>
                    </a:lnTo>
                    <a:lnTo>
                      <a:pt x="211" y="98"/>
                    </a:lnTo>
                    <a:lnTo>
                      <a:pt x="211" y="98"/>
                    </a:lnTo>
                    <a:lnTo>
                      <a:pt x="212" y="98"/>
                    </a:lnTo>
                    <a:lnTo>
                      <a:pt x="212" y="98"/>
                    </a:lnTo>
                    <a:lnTo>
                      <a:pt x="213" y="98"/>
                    </a:lnTo>
                    <a:lnTo>
                      <a:pt x="213" y="98"/>
                    </a:lnTo>
                    <a:lnTo>
                      <a:pt x="213" y="98"/>
                    </a:lnTo>
                    <a:lnTo>
                      <a:pt x="214" y="98"/>
                    </a:lnTo>
                    <a:lnTo>
                      <a:pt x="214" y="98"/>
                    </a:lnTo>
                    <a:lnTo>
                      <a:pt x="215" y="98"/>
                    </a:lnTo>
                    <a:lnTo>
                      <a:pt x="215" y="98"/>
                    </a:lnTo>
                    <a:lnTo>
                      <a:pt x="216" y="98"/>
                    </a:lnTo>
                    <a:lnTo>
                      <a:pt x="216" y="98"/>
                    </a:lnTo>
                    <a:lnTo>
                      <a:pt x="216" y="97"/>
                    </a:lnTo>
                    <a:lnTo>
                      <a:pt x="217" y="97"/>
                    </a:lnTo>
                    <a:lnTo>
                      <a:pt x="217" y="97"/>
                    </a:lnTo>
                    <a:lnTo>
                      <a:pt x="218" y="97"/>
                    </a:lnTo>
                    <a:lnTo>
                      <a:pt x="218" y="97"/>
                    </a:lnTo>
                    <a:lnTo>
                      <a:pt x="218" y="97"/>
                    </a:lnTo>
                    <a:lnTo>
                      <a:pt x="218" y="97"/>
                    </a:lnTo>
                    <a:lnTo>
                      <a:pt x="219" y="97"/>
                    </a:lnTo>
                    <a:lnTo>
                      <a:pt x="219" y="97"/>
                    </a:lnTo>
                    <a:lnTo>
                      <a:pt x="220" y="97"/>
                    </a:lnTo>
                    <a:lnTo>
                      <a:pt x="220" y="96"/>
                    </a:lnTo>
                    <a:lnTo>
                      <a:pt x="221" y="96"/>
                    </a:lnTo>
                    <a:lnTo>
                      <a:pt x="221" y="96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0" y="95"/>
                    </a:lnTo>
                    <a:lnTo>
                      <a:pt x="220" y="94"/>
                    </a:lnTo>
                    <a:lnTo>
                      <a:pt x="220" y="94"/>
                    </a:lnTo>
                    <a:lnTo>
                      <a:pt x="220" y="93"/>
                    </a:lnTo>
                    <a:lnTo>
                      <a:pt x="220" y="93"/>
                    </a:lnTo>
                    <a:lnTo>
                      <a:pt x="221" y="93"/>
                    </a:lnTo>
                    <a:lnTo>
                      <a:pt x="221" y="92"/>
                    </a:lnTo>
                    <a:lnTo>
                      <a:pt x="221" y="92"/>
                    </a:lnTo>
                    <a:lnTo>
                      <a:pt x="222" y="92"/>
                    </a:lnTo>
                    <a:lnTo>
                      <a:pt x="222" y="91"/>
                    </a:lnTo>
                    <a:lnTo>
                      <a:pt x="223" y="91"/>
                    </a:lnTo>
                    <a:lnTo>
                      <a:pt x="223" y="91"/>
                    </a:lnTo>
                    <a:lnTo>
                      <a:pt x="223" y="91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24" y="90"/>
                    </a:lnTo>
                    <a:lnTo>
                      <a:pt x="225" y="90"/>
                    </a:lnTo>
                    <a:lnTo>
                      <a:pt x="225" y="90"/>
                    </a:lnTo>
                    <a:lnTo>
                      <a:pt x="225" y="90"/>
                    </a:lnTo>
                    <a:lnTo>
                      <a:pt x="226" y="90"/>
                    </a:lnTo>
                    <a:lnTo>
                      <a:pt x="226" y="89"/>
                    </a:lnTo>
                    <a:lnTo>
                      <a:pt x="226" y="89"/>
                    </a:lnTo>
                    <a:lnTo>
                      <a:pt x="226" y="89"/>
                    </a:lnTo>
                    <a:lnTo>
                      <a:pt x="226" y="88"/>
                    </a:lnTo>
                    <a:lnTo>
                      <a:pt x="226" y="88"/>
                    </a:lnTo>
                    <a:lnTo>
                      <a:pt x="226" y="88"/>
                    </a:lnTo>
                    <a:lnTo>
                      <a:pt x="226" y="88"/>
                    </a:lnTo>
                    <a:lnTo>
                      <a:pt x="226" y="88"/>
                    </a:lnTo>
                    <a:lnTo>
                      <a:pt x="227" y="87"/>
                    </a:lnTo>
                    <a:lnTo>
                      <a:pt x="227" y="87"/>
                    </a:lnTo>
                    <a:lnTo>
                      <a:pt x="227" y="86"/>
                    </a:lnTo>
                    <a:lnTo>
                      <a:pt x="228" y="86"/>
                    </a:lnTo>
                    <a:lnTo>
                      <a:pt x="228" y="86"/>
                    </a:lnTo>
                    <a:lnTo>
                      <a:pt x="228" y="85"/>
                    </a:lnTo>
                    <a:lnTo>
                      <a:pt x="228" y="85"/>
                    </a:lnTo>
                    <a:lnTo>
                      <a:pt x="229" y="85"/>
                    </a:lnTo>
                    <a:lnTo>
                      <a:pt x="229" y="85"/>
                    </a:lnTo>
                    <a:lnTo>
                      <a:pt x="230" y="85"/>
                    </a:lnTo>
                    <a:lnTo>
                      <a:pt x="230" y="86"/>
                    </a:lnTo>
                    <a:lnTo>
                      <a:pt x="230" y="86"/>
                    </a:lnTo>
                    <a:lnTo>
                      <a:pt x="231" y="86"/>
                    </a:lnTo>
                    <a:lnTo>
                      <a:pt x="231" y="86"/>
                    </a:lnTo>
                    <a:lnTo>
                      <a:pt x="232" y="85"/>
                    </a:lnTo>
                    <a:lnTo>
                      <a:pt x="232" y="85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2" y="84"/>
                    </a:lnTo>
                    <a:lnTo>
                      <a:pt x="232" y="83"/>
                    </a:lnTo>
                    <a:lnTo>
                      <a:pt x="233" y="83"/>
                    </a:lnTo>
                    <a:lnTo>
                      <a:pt x="233" y="83"/>
                    </a:lnTo>
                    <a:lnTo>
                      <a:pt x="233" y="83"/>
                    </a:lnTo>
                    <a:lnTo>
                      <a:pt x="234" y="83"/>
                    </a:lnTo>
                    <a:lnTo>
                      <a:pt x="234" y="83"/>
                    </a:lnTo>
                    <a:lnTo>
                      <a:pt x="234" y="82"/>
                    </a:lnTo>
                    <a:lnTo>
                      <a:pt x="235" y="82"/>
                    </a:lnTo>
                    <a:lnTo>
                      <a:pt x="235" y="81"/>
                    </a:lnTo>
                    <a:lnTo>
                      <a:pt x="235" y="81"/>
                    </a:lnTo>
                    <a:lnTo>
                      <a:pt x="235" y="81"/>
                    </a:lnTo>
                    <a:lnTo>
                      <a:pt x="235" y="80"/>
                    </a:lnTo>
                    <a:lnTo>
                      <a:pt x="236" y="80"/>
                    </a:lnTo>
                    <a:lnTo>
                      <a:pt x="236" y="81"/>
                    </a:lnTo>
                    <a:lnTo>
                      <a:pt x="236" y="81"/>
                    </a:lnTo>
                    <a:lnTo>
                      <a:pt x="236" y="81"/>
                    </a:lnTo>
                    <a:lnTo>
                      <a:pt x="236" y="81"/>
                    </a:lnTo>
                    <a:lnTo>
                      <a:pt x="236" y="81"/>
                    </a:lnTo>
                    <a:lnTo>
                      <a:pt x="236" y="80"/>
                    </a:lnTo>
                    <a:lnTo>
                      <a:pt x="237" y="80"/>
                    </a:lnTo>
                    <a:lnTo>
                      <a:pt x="237" y="80"/>
                    </a:lnTo>
                    <a:lnTo>
                      <a:pt x="238" y="80"/>
                    </a:lnTo>
                    <a:lnTo>
                      <a:pt x="238" y="80"/>
                    </a:lnTo>
                    <a:lnTo>
                      <a:pt x="238" y="80"/>
                    </a:lnTo>
                    <a:lnTo>
                      <a:pt x="238" y="80"/>
                    </a:lnTo>
                    <a:lnTo>
                      <a:pt x="239" y="80"/>
                    </a:lnTo>
                    <a:lnTo>
                      <a:pt x="239" y="80"/>
                    </a:lnTo>
                    <a:lnTo>
                      <a:pt x="239" y="80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1" y="80"/>
                    </a:lnTo>
                    <a:lnTo>
                      <a:pt x="241" y="79"/>
                    </a:lnTo>
                    <a:lnTo>
                      <a:pt x="241" y="79"/>
                    </a:lnTo>
                    <a:lnTo>
                      <a:pt x="242" y="78"/>
                    </a:lnTo>
                    <a:lnTo>
                      <a:pt x="242" y="78"/>
                    </a:lnTo>
                    <a:lnTo>
                      <a:pt x="242" y="78"/>
                    </a:lnTo>
                    <a:lnTo>
                      <a:pt x="243" y="78"/>
                    </a:lnTo>
                    <a:lnTo>
                      <a:pt x="243" y="78"/>
                    </a:lnTo>
                    <a:lnTo>
                      <a:pt x="243" y="77"/>
                    </a:lnTo>
                    <a:lnTo>
                      <a:pt x="243" y="77"/>
                    </a:lnTo>
                    <a:lnTo>
                      <a:pt x="243" y="77"/>
                    </a:lnTo>
                    <a:lnTo>
                      <a:pt x="243" y="77"/>
                    </a:lnTo>
                    <a:lnTo>
                      <a:pt x="244" y="77"/>
                    </a:lnTo>
                    <a:lnTo>
                      <a:pt x="244" y="77"/>
                    </a:lnTo>
                    <a:lnTo>
                      <a:pt x="244" y="77"/>
                    </a:lnTo>
                    <a:lnTo>
                      <a:pt x="245" y="77"/>
                    </a:lnTo>
                    <a:lnTo>
                      <a:pt x="245" y="77"/>
                    </a:lnTo>
                    <a:lnTo>
                      <a:pt x="245" y="76"/>
                    </a:lnTo>
                    <a:lnTo>
                      <a:pt x="245" y="76"/>
                    </a:lnTo>
                    <a:lnTo>
                      <a:pt x="245" y="75"/>
                    </a:lnTo>
                    <a:lnTo>
                      <a:pt x="245" y="75"/>
                    </a:lnTo>
                    <a:lnTo>
                      <a:pt x="245" y="74"/>
                    </a:lnTo>
                    <a:lnTo>
                      <a:pt x="245" y="74"/>
                    </a:lnTo>
                    <a:lnTo>
                      <a:pt x="245" y="73"/>
                    </a:lnTo>
                    <a:lnTo>
                      <a:pt x="244" y="73"/>
                    </a:lnTo>
                    <a:lnTo>
                      <a:pt x="244" y="73"/>
                    </a:lnTo>
                    <a:lnTo>
                      <a:pt x="244" y="73"/>
                    </a:lnTo>
                    <a:lnTo>
                      <a:pt x="243" y="73"/>
                    </a:lnTo>
                    <a:lnTo>
                      <a:pt x="243" y="72"/>
                    </a:lnTo>
                    <a:lnTo>
                      <a:pt x="243" y="72"/>
                    </a:lnTo>
                    <a:lnTo>
                      <a:pt x="243" y="71"/>
                    </a:lnTo>
                    <a:lnTo>
                      <a:pt x="243" y="71"/>
                    </a:lnTo>
                    <a:lnTo>
                      <a:pt x="243" y="70"/>
                    </a:lnTo>
                    <a:lnTo>
                      <a:pt x="244" y="70"/>
                    </a:lnTo>
                    <a:lnTo>
                      <a:pt x="244" y="70"/>
                    </a:lnTo>
                    <a:lnTo>
                      <a:pt x="244" y="70"/>
                    </a:lnTo>
                    <a:lnTo>
                      <a:pt x="244" y="69"/>
                    </a:lnTo>
                    <a:lnTo>
                      <a:pt x="245" y="69"/>
                    </a:lnTo>
                    <a:lnTo>
                      <a:pt x="245" y="69"/>
                    </a:lnTo>
                    <a:lnTo>
                      <a:pt x="246" y="69"/>
                    </a:lnTo>
                    <a:lnTo>
                      <a:pt x="246" y="69"/>
                    </a:lnTo>
                    <a:lnTo>
                      <a:pt x="245" y="69"/>
                    </a:lnTo>
                    <a:lnTo>
                      <a:pt x="245" y="68"/>
                    </a:lnTo>
                    <a:lnTo>
                      <a:pt x="245" y="68"/>
                    </a:lnTo>
                    <a:lnTo>
                      <a:pt x="245" y="68"/>
                    </a:lnTo>
                    <a:lnTo>
                      <a:pt x="245" y="68"/>
                    </a:lnTo>
                    <a:lnTo>
                      <a:pt x="245" y="68"/>
                    </a:lnTo>
                    <a:lnTo>
                      <a:pt x="246" y="68"/>
                    </a:lnTo>
                    <a:lnTo>
                      <a:pt x="246" y="67"/>
                    </a:lnTo>
                    <a:lnTo>
                      <a:pt x="246" y="67"/>
                    </a:lnTo>
                    <a:lnTo>
                      <a:pt x="246" y="67"/>
                    </a:lnTo>
                    <a:lnTo>
                      <a:pt x="246" y="66"/>
                    </a:lnTo>
                    <a:lnTo>
                      <a:pt x="247" y="66"/>
                    </a:lnTo>
                    <a:lnTo>
                      <a:pt x="247" y="66"/>
                    </a:lnTo>
                    <a:lnTo>
                      <a:pt x="247" y="66"/>
                    </a:lnTo>
                    <a:lnTo>
                      <a:pt x="247" y="65"/>
                    </a:lnTo>
                    <a:lnTo>
                      <a:pt x="247" y="65"/>
                    </a:lnTo>
                    <a:lnTo>
                      <a:pt x="246" y="65"/>
                    </a:lnTo>
                    <a:lnTo>
                      <a:pt x="246" y="64"/>
                    </a:lnTo>
                    <a:lnTo>
                      <a:pt x="246" y="64"/>
                    </a:lnTo>
                    <a:lnTo>
                      <a:pt x="246" y="64"/>
                    </a:lnTo>
                    <a:lnTo>
                      <a:pt x="246" y="63"/>
                    </a:lnTo>
                    <a:lnTo>
                      <a:pt x="245" y="63"/>
                    </a:lnTo>
                    <a:lnTo>
                      <a:pt x="245" y="63"/>
                    </a:lnTo>
                    <a:lnTo>
                      <a:pt x="245" y="63"/>
                    </a:lnTo>
                    <a:lnTo>
                      <a:pt x="245" y="63"/>
                    </a:lnTo>
                    <a:lnTo>
                      <a:pt x="246" y="63"/>
                    </a:lnTo>
                    <a:lnTo>
                      <a:pt x="246" y="62"/>
                    </a:lnTo>
                    <a:lnTo>
                      <a:pt x="246" y="62"/>
                    </a:lnTo>
                    <a:lnTo>
                      <a:pt x="246" y="62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0"/>
                    </a:lnTo>
                    <a:lnTo>
                      <a:pt x="246" y="59"/>
                    </a:lnTo>
                    <a:lnTo>
                      <a:pt x="246" y="59"/>
                    </a:lnTo>
                    <a:lnTo>
                      <a:pt x="246" y="58"/>
                    </a:lnTo>
                    <a:lnTo>
                      <a:pt x="246" y="58"/>
                    </a:lnTo>
                    <a:lnTo>
                      <a:pt x="247" y="58"/>
                    </a:lnTo>
                    <a:lnTo>
                      <a:pt x="247" y="58"/>
                    </a:lnTo>
                    <a:lnTo>
                      <a:pt x="247" y="58"/>
                    </a:lnTo>
                    <a:lnTo>
                      <a:pt x="248" y="58"/>
                    </a:lnTo>
                    <a:lnTo>
                      <a:pt x="248" y="58"/>
                    </a:lnTo>
                    <a:lnTo>
                      <a:pt x="248" y="58"/>
                    </a:lnTo>
                    <a:lnTo>
                      <a:pt x="249" y="58"/>
                    </a:lnTo>
                    <a:lnTo>
                      <a:pt x="249" y="58"/>
                    </a:lnTo>
                    <a:lnTo>
                      <a:pt x="249" y="57"/>
                    </a:lnTo>
                    <a:lnTo>
                      <a:pt x="250" y="57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1" y="58"/>
                    </a:lnTo>
                    <a:lnTo>
                      <a:pt x="251" y="58"/>
                    </a:lnTo>
                    <a:lnTo>
                      <a:pt x="251" y="58"/>
                    </a:lnTo>
                    <a:lnTo>
                      <a:pt x="252" y="58"/>
                    </a:lnTo>
                    <a:lnTo>
                      <a:pt x="252" y="58"/>
                    </a:lnTo>
                    <a:lnTo>
                      <a:pt x="253" y="58"/>
                    </a:lnTo>
                    <a:lnTo>
                      <a:pt x="253" y="58"/>
                    </a:lnTo>
                    <a:lnTo>
                      <a:pt x="253" y="58"/>
                    </a:lnTo>
                    <a:lnTo>
                      <a:pt x="254" y="58"/>
                    </a:lnTo>
                    <a:lnTo>
                      <a:pt x="254" y="58"/>
                    </a:lnTo>
                    <a:lnTo>
                      <a:pt x="255" y="58"/>
                    </a:lnTo>
                    <a:lnTo>
                      <a:pt x="255" y="58"/>
                    </a:lnTo>
                    <a:lnTo>
                      <a:pt x="256" y="58"/>
                    </a:lnTo>
                    <a:lnTo>
                      <a:pt x="256" y="58"/>
                    </a:lnTo>
                    <a:lnTo>
                      <a:pt x="256" y="58"/>
                    </a:lnTo>
                    <a:lnTo>
                      <a:pt x="256" y="58"/>
                    </a:lnTo>
                    <a:lnTo>
                      <a:pt x="257" y="58"/>
                    </a:lnTo>
                    <a:lnTo>
                      <a:pt x="257" y="58"/>
                    </a:lnTo>
                    <a:lnTo>
                      <a:pt x="257" y="58"/>
                    </a:lnTo>
                    <a:lnTo>
                      <a:pt x="258" y="58"/>
                    </a:lnTo>
                    <a:lnTo>
                      <a:pt x="258" y="57"/>
                    </a:lnTo>
                    <a:lnTo>
                      <a:pt x="258" y="57"/>
                    </a:lnTo>
                    <a:lnTo>
                      <a:pt x="258" y="58"/>
                    </a:lnTo>
                    <a:lnTo>
                      <a:pt x="259" y="57"/>
                    </a:lnTo>
                    <a:lnTo>
                      <a:pt x="259" y="57"/>
                    </a:lnTo>
                    <a:lnTo>
                      <a:pt x="259" y="58"/>
                    </a:lnTo>
                    <a:lnTo>
                      <a:pt x="260" y="58"/>
                    </a:lnTo>
                    <a:lnTo>
                      <a:pt x="260" y="58"/>
                    </a:lnTo>
                    <a:lnTo>
                      <a:pt x="260" y="57"/>
                    </a:lnTo>
                    <a:lnTo>
                      <a:pt x="261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5"/>
                    </a:lnTo>
                    <a:lnTo>
                      <a:pt x="261" y="55"/>
                    </a:lnTo>
                    <a:lnTo>
                      <a:pt x="261" y="54"/>
                    </a:lnTo>
                    <a:lnTo>
                      <a:pt x="261" y="54"/>
                    </a:lnTo>
                    <a:lnTo>
                      <a:pt x="261" y="54"/>
                    </a:lnTo>
                    <a:lnTo>
                      <a:pt x="262" y="54"/>
                    </a:lnTo>
                    <a:lnTo>
                      <a:pt x="262" y="53"/>
                    </a:lnTo>
                    <a:lnTo>
                      <a:pt x="262" y="53"/>
                    </a:lnTo>
                    <a:lnTo>
                      <a:pt x="263" y="53"/>
                    </a:lnTo>
                    <a:lnTo>
                      <a:pt x="263" y="53"/>
                    </a:lnTo>
                    <a:lnTo>
                      <a:pt x="264" y="53"/>
                    </a:lnTo>
                    <a:lnTo>
                      <a:pt x="264" y="53"/>
                    </a:lnTo>
                    <a:lnTo>
                      <a:pt x="265" y="53"/>
                    </a:lnTo>
                    <a:lnTo>
                      <a:pt x="265" y="53"/>
                    </a:lnTo>
                    <a:lnTo>
                      <a:pt x="265" y="52"/>
                    </a:lnTo>
                    <a:lnTo>
                      <a:pt x="265" y="52"/>
                    </a:lnTo>
                    <a:lnTo>
                      <a:pt x="266" y="52"/>
                    </a:lnTo>
                    <a:lnTo>
                      <a:pt x="266" y="52"/>
                    </a:lnTo>
                    <a:lnTo>
                      <a:pt x="266" y="51"/>
                    </a:lnTo>
                    <a:lnTo>
                      <a:pt x="266" y="51"/>
                    </a:lnTo>
                    <a:lnTo>
                      <a:pt x="266" y="50"/>
                    </a:lnTo>
                    <a:lnTo>
                      <a:pt x="266" y="50"/>
                    </a:lnTo>
                    <a:lnTo>
                      <a:pt x="265" y="50"/>
                    </a:lnTo>
                    <a:lnTo>
                      <a:pt x="265" y="49"/>
                    </a:lnTo>
                    <a:lnTo>
                      <a:pt x="265" y="49"/>
                    </a:lnTo>
                    <a:lnTo>
                      <a:pt x="265" y="49"/>
                    </a:lnTo>
                    <a:lnTo>
                      <a:pt x="265" y="48"/>
                    </a:lnTo>
                    <a:lnTo>
                      <a:pt x="265" y="48"/>
                    </a:lnTo>
                    <a:lnTo>
                      <a:pt x="265" y="48"/>
                    </a:lnTo>
                    <a:lnTo>
                      <a:pt x="264" y="48"/>
                    </a:lnTo>
                    <a:lnTo>
                      <a:pt x="265" y="47"/>
                    </a:lnTo>
                    <a:lnTo>
                      <a:pt x="265" y="47"/>
                    </a:lnTo>
                    <a:lnTo>
                      <a:pt x="266" y="47"/>
                    </a:lnTo>
                    <a:lnTo>
                      <a:pt x="266" y="47"/>
                    </a:lnTo>
                    <a:lnTo>
                      <a:pt x="266" y="47"/>
                    </a:lnTo>
                    <a:lnTo>
                      <a:pt x="266" y="46"/>
                    </a:lnTo>
                    <a:lnTo>
                      <a:pt x="266" y="46"/>
                    </a:lnTo>
                    <a:lnTo>
                      <a:pt x="266" y="45"/>
                    </a:lnTo>
                    <a:lnTo>
                      <a:pt x="266" y="45"/>
                    </a:lnTo>
                    <a:lnTo>
                      <a:pt x="266" y="45"/>
                    </a:lnTo>
                    <a:lnTo>
                      <a:pt x="266" y="44"/>
                    </a:lnTo>
                    <a:lnTo>
                      <a:pt x="266" y="44"/>
                    </a:lnTo>
                    <a:lnTo>
                      <a:pt x="266" y="43"/>
                    </a:lnTo>
                    <a:lnTo>
                      <a:pt x="266" y="43"/>
                    </a:lnTo>
                    <a:lnTo>
                      <a:pt x="266" y="43"/>
                    </a:lnTo>
                    <a:lnTo>
                      <a:pt x="266" y="43"/>
                    </a:lnTo>
                    <a:lnTo>
                      <a:pt x="266" y="42"/>
                    </a:lnTo>
                    <a:lnTo>
                      <a:pt x="266" y="42"/>
                    </a:lnTo>
                    <a:lnTo>
                      <a:pt x="266" y="42"/>
                    </a:lnTo>
                    <a:lnTo>
                      <a:pt x="266" y="41"/>
                    </a:lnTo>
                    <a:lnTo>
                      <a:pt x="267" y="41"/>
                    </a:lnTo>
                    <a:lnTo>
                      <a:pt x="267" y="40"/>
                    </a:lnTo>
                    <a:lnTo>
                      <a:pt x="267" y="40"/>
                    </a:lnTo>
                    <a:lnTo>
                      <a:pt x="268" y="40"/>
                    </a:lnTo>
                    <a:lnTo>
                      <a:pt x="268" y="40"/>
                    </a:lnTo>
                    <a:lnTo>
                      <a:pt x="268" y="40"/>
                    </a:lnTo>
                    <a:lnTo>
                      <a:pt x="268" y="39"/>
                    </a:lnTo>
                    <a:lnTo>
                      <a:pt x="268" y="39"/>
                    </a:lnTo>
                    <a:lnTo>
                      <a:pt x="268" y="38"/>
                    </a:lnTo>
                    <a:lnTo>
                      <a:pt x="268" y="38"/>
                    </a:lnTo>
                    <a:lnTo>
                      <a:pt x="268" y="38"/>
                    </a:lnTo>
                    <a:lnTo>
                      <a:pt x="268" y="37"/>
                    </a:lnTo>
                    <a:lnTo>
                      <a:pt x="268" y="37"/>
                    </a:lnTo>
                    <a:lnTo>
                      <a:pt x="269" y="37"/>
                    </a:lnTo>
                    <a:lnTo>
                      <a:pt x="269" y="37"/>
                    </a:lnTo>
                    <a:lnTo>
                      <a:pt x="269" y="37"/>
                    </a:lnTo>
                    <a:lnTo>
                      <a:pt x="270" y="37"/>
                    </a:lnTo>
                    <a:lnTo>
                      <a:pt x="270" y="37"/>
                    </a:lnTo>
                    <a:lnTo>
                      <a:pt x="270" y="37"/>
                    </a:lnTo>
                    <a:lnTo>
                      <a:pt x="271" y="37"/>
                    </a:lnTo>
                    <a:lnTo>
                      <a:pt x="271" y="37"/>
                    </a:lnTo>
                    <a:lnTo>
                      <a:pt x="272" y="37"/>
                    </a:lnTo>
                    <a:lnTo>
                      <a:pt x="272" y="37"/>
                    </a:lnTo>
                    <a:lnTo>
                      <a:pt x="273" y="37"/>
                    </a:lnTo>
                    <a:lnTo>
                      <a:pt x="273" y="37"/>
                    </a:lnTo>
                    <a:lnTo>
                      <a:pt x="273" y="37"/>
                    </a:lnTo>
                    <a:lnTo>
                      <a:pt x="273" y="37"/>
                    </a:lnTo>
                    <a:lnTo>
                      <a:pt x="274" y="37"/>
                    </a:lnTo>
                    <a:lnTo>
                      <a:pt x="274" y="37"/>
                    </a:lnTo>
                    <a:lnTo>
                      <a:pt x="274" y="37"/>
                    </a:lnTo>
                    <a:lnTo>
                      <a:pt x="274" y="36"/>
                    </a:lnTo>
                    <a:lnTo>
                      <a:pt x="274" y="36"/>
                    </a:lnTo>
                    <a:lnTo>
                      <a:pt x="274" y="35"/>
                    </a:lnTo>
                    <a:lnTo>
                      <a:pt x="274" y="35"/>
                    </a:lnTo>
                    <a:lnTo>
                      <a:pt x="275" y="35"/>
                    </a:lnTo>
                    <a:lnTo>
                      <a:pt x="275" y="34"/>
                    </a:lnTo>
                    <a:lnTo>
                      <a:pt x="275" y="34"/>
                    </a:lnTo>
                    <a:lnTo>
                      <a:pt x="274" y="34"/>
                    </a:lnTo>
                    <a:lnTo>
                      <a:pt x="274" y="33"/>
                    </a:lnTo>
                    <a:lnTo>
                      <a:pt x="274" y="33"/>
                    </a:lnTo>
                    <a:lnTo>
                      <a:pt x="274" y="32"/>
                    </a:lnTo>
                    <a:lnTo>
                      <a:pt x="275" y="32"/>
                    </a:lnTo>
                    <a:lnTo>
                      <a:pt x="275" y="31"/>
                    </a:lnTo>
                    <a:lnTo>
                      <a:pt x="275" y="31"/>
                    </a:lnTo>
                    <a:lnTo>
                      <a:pt x="275" y="31"/>
                    </a:lnTo>
                    <a:lnTo>
                      <a:pt x="276" y="31"/>
                    </a:lnTo>
                    <a:lnTo>
                      <a:pt x="276" y="31"/>
                    </a:lnTo>
                    <a:lnTo>
                      <a:pt x="276" y="31"/>
                    </a:lnTo>
                    <a:lnTo>
                      <a:pt x="276" y="30"/>
                    </a:lnTo>
                    <a:lnTo>
                      <a:pt x="276" y="30"/>
                    </a:lnTo>
                    <a:lnTo>
                      <a:pt x="276" y="30"/>
                    </a:lnTo>
                    <a:lnTo>
                      <a:pt x="276" y="29"/>
                    </a:lnTo>
                    <a:lnTo>
                      <a:pt x="276" y="29"/>
                    </a:ln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27"/>
                    </a:lnTo>
                    <a:lnTo>
                      <a:pt x="276" y="27"/>
                    </a:lnTo>
                    <a:lnTo>
                      <a:pt x="276" y="27"/>
                    </a:lnTo>
                    <a:lnTo>
                      <a:pt x="276" y="27"/>
                    </a:lnTo>
                    <a:lnTo>
                      <a:pt x="276" y="27"/>
                    </a:lnTo>
                    <a:lnTo>
                      <a:pt x="276" y="26"/>
                    </a:lnTo>
                    <a:lnTo>
                      <a:pt x="276" y="26"/>
                    </a:lnTo>
                    <a:lnTo>
                      <a:pt x="277" y="26"/>
                    </a:lnTo>
                    <a:lnTo>
                      <a:pt x="277" y="25"/>
                    </a:lnTo>
                    <a:lnTo>
                      <a:pt x="277" y="25"/>
                    </a:lnTo>
                    <a:lnTo>
                      <a:pt x="277" y="24"/>
                    </a:lnTo>
                    <a:lnTo>
                      <a:pt x="277" y="24"/>
                    </a:lnTo>
                    <a:lnTo>
                      <a:pt x="277" y="23"/>
                    </a:lnTo>
                    <a:lnTo>
                      <a:pt x="276" y="23"/>
                    </a:lnTo>
                    <a:lnTo>
                      <a:pt x="276" y="22"/>
                    </a:lnTo>
                    <a:lnTo>
                      <a:pt x="276" y="22"/>
                    </a:lnTo>
                    <a:lnTo>
                      <a:pt x="276" y="22"/>
                    </a:lnTo>
                    <a:lnTo>
                      <a:pt x="276" y="22"/>
                    </a:lnTo>
                    <a:lnTo>
                      <a:pt x="277" y="22"/>
                    </a:lnTo>
                    <a:lnTo>
                      <a:pt x="277" y="21"/>
                    </a:lnTo>
                    <a:lnTo>
                      <a:pt x="276" y="21"/>
                    </a:lnTo>
                    <a:lnTo>
                      <a:pt x="276" y="21"/>
                    </a:lnTo>
                    <a:lnTo>
                      <a:pt x="276" y="20"/>
                    </a:lnTo>
                    <a:lnTo>
                      <a:pt x="276" y="20"/>
                    </a:lnTo>
                    <a:lnTo>
                      <a:pt x="276" y="20"/>
                    </a:lnTo>
                    <a:lnTo>
                      <a:pt x="277" y="20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8" y="19"/>
                    </a:lnTo>
                    <a:lnTo>
                      <a:pt x="278" y="19"/>
                    </a:lnTo>
                    <a:lnTo>
                      <a:pt x="279" y="18"/>
                    </a:lnTo>
                    <a:lnTo>
                      <a:pt x="279" y="18"/>
                    </a:lnTo>
                    <a:lnTo>
                      <a:pt x="279" y="17"/>
                    </a:lnTo>
                    <a:lnTo>
                      <a:pt x="279" y="17"/>
                    </a:lnTo>
                    <a:lnTo>
                      <a:pt x="279" y="17"/>
                    </a:lnTo>
                    <a:lnTo>
                      <a:pt x="279" y="16"/>
                    </a:lnTo>
                    <a:lnTo>
                      <a:pt x="279" y="16"/>
                    </a:lnTo>
                    <a:lnTo>
                      <a:pt x="280" y="16"/>
                    </a:lnTo>
                    <a:lnTo>
                      <a:pt x="280" y="16"/>
                    </a:lnTo>
                    <a:lnTo>
                      <a:pt x="280" y="16"/>
                    </a:lnTo>
                    <a:lnTo>
                      <a:pt x="280" y="15"/>
                    </a:lnTo>
                    <a:lnTo>
                      <a:pt x="280" y="15"/>
                    </a:lnTo>
                    <a:lnTo>
                      <a:pt x="280" y="14"/>
                    </a:lnTo>
                    <a:lnTo>
                      <a:pt x="280" y="14"/>
                    </a:lnTo>
                    <a:lnTo>
                      <a:pt x="280" y="13"/>
                    </a:lnTo>
                    <a:lnTo>
                      <a:pt x="280" y="13"/>
                    </a:lnTo>
                    <a:lnTo>
                      <a:pt x="281" y="13"/>
                    </a:lnTo>
                    <a:lnTo>
                      <a:pt x="281" y="12"/>
                    </a:lnTo>
                    <a:lnTo>
                      <a:pt x="281" y="12"/>
                    </a:lnTo>
                    <a:lnTo>
                      <a:pt x="281" y="12"/>
                    </a:lnTo>
                    <a:lnTo>
                      <a:pt x="281" y="12"/>
                    </a:lnTo>
                    <a:lnTo>
                      <a:pt x="281" y="11"/>
                    </a:lnTo>
                    <a:lnTo>
                      <a:pt x="281" y="11"/>
                    </a:lnTo>
                    <a:lnTo>
                      <a:pt x="282" y="11"/>
                    </a:lnTo>
                    <a:lnTo>
                      <a:pt x="282" y="10"/>
                    </a:lnTo>
                    <a:lnTo>
                      <a:pt x="282" y="10"/>
                    </a:lnTo>
                    <a:lnTo>
                      <a:pt x="282" y="10"/>
                    </a:lnTo>
                    <a:lnTo>
                      <a:pt x="282" y="9"/>
                    </a:lnTo>
                    <a:lnTo>
                      <a:pt x="283" y="9"/>
                    </a:lnTo>
                    <a:lnTo>
                      <a:pt x="283" y="9"/>
                    </a:lnTo>
                    <a:lnTo>
                      <a:pt x="283" y="9"/>
                    </a:lnTo>
                    <a:lnTo>
                      <a:pt x="283" y="8"/>
                    </a:lnTo>
                    <a:lnTo>
                      <a:pt x="283" y="8"/>
                    </a:lnTo>
                    <a:lnTo>
                      <a:pt x="283" y="8"/>
                    </a:lnTo>
                    <a:lnTo>
                      <a:pt x="283" y="8"/>
                    </a:lnTo>
                    <a:lnTo>
                      <a:pt x="282" y="7"/>
                    </a:lnTo>
                    <a:lnTo>
                      <a:pt x="282" y="7"/>
                    </a:lnTo>
                    <a:lnTo>
                      <a:pt x="282" y="7"/>
                    </a:lnTo>
                    <a:lnTo>
                      <a:pt x="282" y="6"/>
                    </a:lnTo>
                    <a:lnTo>
                      <a:pt x="282" y="6"/>
                    </a:lnTo>
                    <a:lnTo>
                      <a:pt x="283" y="6"/>
                    </a:lnTo>
                    <a:lnTo>
                      <a:pt x="283" y="6"/>
                    </a:lnTo>
                    <a:lnTo>
                      <a:pt x="283" y="5"/>
                    </a:lnTo>
                    <a:lnTo>
                      <a:pt x="283" y="5"/>
                    </a:lnTo>
                    <a:lnTo>
                      <a:pt x="283" y="4"/>
                    </a:lnTo>
                    <a:lnTo>
                      <a:pt x="283" y="4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2"/>
                    </a:lnTo>
                    <a:lnTo>
                      <a:pt x="283" y="2"/>
                    </a:lnTo>
                    <a:lnTo>
                      <a:pt x="283" y="2"/>
                    </a:lnTo>
                    <a:lnTo>
                      <a:pt x="283" y="1"/>
                    </a:lnTo>
                    <a:lnTo>
                      <a:pt x="283" y="1"/>
                    </a:lnTo>
                    <a:lnTo>
                      <a:pt x="284" y="1"/>
                    </a:lnTo>
                    <a:lnTo>
                      <a:pt x="284" y="0"/>
                    </a:lnTo>
                    <a:lnTo>
                      <a:pt x="284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86" y="0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1"/>
                    </a:lnTo>
                    <a:lnTo>
                      <a:pt x="287" y="1"/>
                    </a:lnTo>
                    <a:lnTo>
                      <a:pt x="287" y="1"/>
                    </a:lnTo>
                    <a:lnTo>
                      <a:pt x="288" y="1"/>
                    </a:lnTo>
                    <a:lnTo>
                      <a:pt x="288" y="1"/>
                    </a:lnTo>
                    <a:lnTo>
                      <a:pt x="288" y="2"/>
                    </a:lnTo>
                    <a:lnTo>
                      <a:pt x="289" y="2"/>
                    </a:lnTo>
                    <a:lnTo>
                      <a:pt x="289" y="2"/>
                    </a:lnTo>
                    <a:lnTo>
                      <a:pt x="289" y="2"/>
                    </a:lnTo>
                    <a:lnTo>
                      <a:pt x="290" y="2"/>
                    </a:lnTo>
                    <a:lnTo>
                      <a:pt x="290" y="3"/>
                    </a:lnTo>
                    <a:lnTo>
                      <a:pt x="291" y="3"/>
                    </a:lnTo>
                    <a:lnTo>
                      <a:pt x="291" y="4"/>
                    </a:lnTo>
                    <a:lnTo>
                      <a:pt x="291" y="4"/>
                    </a:lnTo>
                    <a:lnTo>
                      <a:pt x="291" y="5"/>
                    </a:lnTo>
                    <a:lnTo>
                      <a:pt x="291" y="5"/>
                    </a:lnTo>
                    <a:lnTo>
                      <a:pt x="291" y="5"/>
                    </a:lnTo>
                    <a:lnTo>
                      <a:pt x="291" y="6"/>
                    </a:lnTo>
                    <a:lnTo>
                      <a:pt x="292" y="6"/>
                    </a:lnTo>
                    <a:lnTo>
                      <a:pt x="292" y="6"/>
                    </a:lnTo>
                    <a:lnTo>
                      <a:pt x="292" y="7"/>
                    </a:lnTo>
                    <a:lnTo>
                      <a:pt x="292" y="7"/>
                    </a:lnTo>
                    <a:lnTo>
                      <a:pt x="292" y="7"/>
                    </a:lnTo>
                    <a:lnTo>
                      <a:pt x="292" y="8"/>
                    </a:lnTo>
                    <a:lnTo>
                      <a:pt x="292" y="8"/>
                    </a:lnTo>
                    <a:lnTo>
                      <a:pt x="293" y="8"/>
                    </a:lnTo>
                    <a:lnTo>
                      <a:pt x="293" y="8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4" y="10"/>
                    </a:lnTo>
                    <a:lnTo>
                      <a:pt x="294" y="10"/>
                    </a:lnTo>
                    <a:lnTo>
                      <a:pt x="294" y="11"/>
                    </a:lnTo>
                    <a:lnTo>
                      <a:pt x="295" y="11"/>
                    </a:lnTo>
                    <a:lnTo>
                      <a:pt x="295" y="11"/>
                    </a:lnTo>
                    <a:lnTo>
                      <a:pt x="295" y="11"/>
                    </a:lnTo>
                    <a:lnTo>
                      <a:pt x="295" y="12"/>
                    </a:lnTo>
                    <a:lnTo>
                      <a:pt x="296" y="12"/>
                    </a:lnTo>
                    <a:lnTo>
                      <a:pt x="296" y="12"/>
                    </a:lnTo>
                    <a:lnTo>
                      <a:pt x="296" y="13"/>
                    </a:lnTo>
                    <a:lnTo>
                      <a:pt x="296" y="13"/>
                    </a:lnTo>
                    <a:lnTo>
                      <a:pt x="296" y="14"/>
                    </a:lnTo>
                    <a:lnTo>
                      <a:pt x="296" y="14"/>
                    </a:lnTo>
                    <a:lnTo>
                      <a:pt x="296" y="15"/>
                    </a:lnTo>
                    <a:lnTo>
                      <a:pt x="296" y="15"/>
                    </a:lnTo>
                    <a:lnTo>
                      <a:pt x="296" y="15"/>
                    </a:lnTo>
                    <a:lnTo>
                      <a:pt x="296" y="16"/>
                    </a:lnTo>
                    <a:lnTo>
                      <a:pt x="297" y="16"/>
                    </a:lnTo>
                    <a:lnTo>
                      <a:pt x="297" y="16"/>
                    </a:lnTo>
                    <a:lnTo>
                      <a:pt x="297" y="16"/>
                    </a:lnTo>
                    <a:lnTo>
                      <a:pt x="298" y="17"/>
                    </a:lnTo>
                    <a:lnTo>
                      <a:pt x="298" y="17"/>
                    </a:lnTo>
                    <a:lnTo>
                      <a:pt x="298" y="17"/>
                    </a:lnTo>
                    <a:lnTo>
                      <a:pt x="299" y="17"/>
                    </a:lnTo>
                    <a:lnTo>
                      <a:pt x="299" y="17"/>
                    </a:lnTo>
                    <a:lnTo>
                      <a:pt x="300" y="17"/>
                    </a:lnTo>
                    <a:lnTo>
                      <a:pt x="300" y="17"/>
                    </a:lnTo>
                    <a:lnTo>
                      <a:pt x="301" y="17"/>
                    </a:lnTo>
                    <a:lnTo>
                      <a:pt x="301" y="17"/>
                    </a:lnTo>
                    <a:lnTo>
                      <a:pt x="300" y="18"/>
                    </a:lnTo>
                    <a:lnTo>
                      <a:pt x="300" y="18"/>
                    </a:lnTo>
                    <a:lnTo>
                      <a:pt x="300" y="19"/>
                    </a:lnTo>
                    <a:lnTo>
                      <a:pt x="300" y="19"/>
                    </a:lnTo>
                    <a:lnTo>
                      <a:pt x="300" y="20"/>
                    </a:lnTo>
                    <a:lnTo>
                      <a:pt x="300" y="20"/>
                    </a:lnTo>
                    <a:lnTo>
                      <a:pt x="300" y="20"/>
                    </a:lnTo>
                    <a:lnTo>
                      <a:pt x="301" y="20"/>
                    </a:lnTo>
                    <a:lnTo>
                      <a:pt x="301" y="21"/>
                    </a:lnTo>
                    <a:lnTo>
                      <a:pt x="301" y="21"/>
                    </a:lnTo>
                    <a:lnTo>
                      <a:pt x="302" y="21"/>
                    </a:lnTo>
                    <a:lnTo>
                      <a:pt x="302" y="22"/>
                    </a:lnTo>
                    <a:lnTo>
                      <a:pt x="302" y="22"/>
                    </a:lnTo>
                    <a:lnTo>
                      <a:pt x="302" y="22"/>
                    </a:lnTo>
                    <a:lnTo>
                      <a:pt x="303" y="22"/>
                    </a:lnTo>
                    <a:lnTo>
                      <a:pt x="303" y="23"/>
                    </a:lnTo>
                    <a:lnTo>
                      <a:pt x="303" y="23"/>
                    </a:lnTo>
                    <a:lnTo>
                      <a:pt x="304" y="23"/>
                    </a:lnTo>
                    <a:lnTo>
                      <a:pt x="304" y="23"/>
                    </a:lnTo>
                    <a:lnTo>
                      <a:pt x="304" y="23"/>
                    </a:lnTo>
                    <a:lnTo>
                      <a:pt x="304" y="24"/>
                    </a:lnTo>
                    <a:lnTo>
                      <a:pt x="304" y="24"/>
                    </a:lnTo>
                    <a:lnTo>
                      <a:pt x="304" y="25"/>
                    </a:lnTo>
                    <a:lnTo>
                      <a:pt x="305" y="25"/>
                    </a:lnTo>
                    <a:lnTo>
                      <a:pt x="305" y="25"/>
                    </a:lnTo>
                    <a:lnTo>
                      <a:pt x="306" y="25"/>
                    </a:lnTo>
                    <a:lnTo>
                      <a:pt x="306" y="25"/>
                    </a:lnTo>
                    <a:lnTo>
                      <a:pt x="306" y="25"/>
                    </a:lnTo>
                    <a:lnTo>
                      <a:pt x="307" y="25"/>
                    </a:lnTo>
                    <a:lnTo>
                      <a:pt x="307" y="26"/>
                    </a:lnTo>
                    <a:lnTo>
                      <a:pt x="307" y="26"/>
                    </a:lnTo>
                    <a:lnTo>
                      <a:pt x="307" y="26"/>
                    </a:lnTo>
                    <a:lnTo>
                      <a:pt x="307" y="27"/>
                    </a:lnTo>
                    <a:lnTo>
                      <a:pt x="308" y="27"/>
                    </a:lnTo>
                    <a:lnTo>
                      <a:pt x="308" y="27"/>
                    </a:lnTo>
                    <a:lnTo>
                      <a:pt x="308" y="27"/>
                    </a:lnTo>
                    <a:lnTo>
                      <a:pt x="309" y="27"/>
                    </a:lnTo>
                    <a:lnTo>
                      <a:pt x="309" y="27"/>
                    </a:lnTo>
                    <a:lnTo>
                      <a:pt x="309" y="28"/>
                    </a:lnTo>
                    <a:lnTo>
                      <a:pt x="310" y="28"/>
                    </a:lnTo>
                    <a:lnTo>
                      <a:pt x="310" y="28"/>
                    </a:lnTo>
                    <a:lnTo>
                      <a:pt x="311" y="28"/>
                    </a:lnTo>
                    <a:lnTo>
                      <a:pt x="311" y="28"/>
                    </a:lnTo>
                    <a:lnTo>
                      <a:pt x="312" y="28"/>
                    </a:lnTo>
                    <a:lnTo>
                      <a:pt x="312" y="27"/>
                    </a:lnTo>
                    <a:lnTo>
                      <a:pt x="312" y="27"/>
                    </a:lnTo>
                    <a:lnTo>
                      <a:pt x="312" y="27"/>
                    </a:lnTo>
                    <a:lnTo>
                      <a:pt x="312" y="26"/>
                    </a:lnTo>
                    <a:lnTo>
                      <a:pt x="313" y="26"/>
                    </a:lnTo>
                    <a:lnTo>
                      <a:pt x="313" y="26"/>
                    </a:lnTo>
                    <a:lnTo>
                      <a:pt x="313" y="25"/>
                    </a:lnTo>
                    <a:lnTo>
                      <a:pt x="314" y="25"/>
                    </a:lnTo>
                    <a:lnTo>
                      <a:pt x="314" y="25"/>
                    </a:lnTo>
                    <a:lnTo>
                      <a:pt x="314" y="26"/>
                    </a:lnTo>
                    <a:lnTo>
                      <a:pt x="315" y="26"/>
                    </a:lnTo>
                    <a:lnTo>
                      <a:pt x="315" y="26"/>
                    </a:lnTo>
                    <a:lnTo>
                      <a:pt x="315" y="26"/>
                    </a:lnTo>
                    <a:lnTo>
                      <a:pt x="316" y="26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7" y="27"/>
                    </a:lnTo>
                    <a:lnTo>
                      <a:pt x="317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19" y="27"/>
                    </a:lnTo>
                    <a:lnTo>
                      <a:pt x="319" y="27"/>
                    </a:lnTo>
                    <a:lnTo>
                      <a:pt x="319" y="28"/>
                    </a:lnTo>
                    <a:lnTo>
                      <a:pt x="319" y="28"/>
                    </a:lnTo>
                    <a:lnTo>
                      <a:pt x="318" y="28"/>
                    </a:lnTo>
                    <a:lnTo>
                      <a:pt x="318" y="29"/>
                    </a:lnTo>
                    <a:lnTo>
                      <a:pt x="318" y="29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8" y="30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155" name="Freeform 85">
                <a:extLst>
                  <a:ext uri="{FF2B5EF4-FFF2-40B4-BE49-F238E27FC236}">
                    <a16:creationId xmlns:a16="http://schemas.microsoft.com/office/drawing/2014/main" xmlns="" id="{C2670BB7-7878-4FCA-A2FA-56683F56C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9000" y="4313238"/>
                <a:ext cx="230188" cy="311150"/>
              </a:xfrm>
              <a:custGeom>
                <a:avLst/>
                <a:gdLst>
                  <a:gd name="T0" fmla="*/ 79 w 145"/>
                  <a:gd name="T1" fmla="*/ 5 h 196"/>
                  <a:gd name="T2" fmla="*/ 88 w 145"/>
                  <a:gd name="T3" fmla="*/ 7 h 196"/>
                  <a:gd name="T4" fmla="*/ 98 w 145"/>
                  <a:gd name="T5" fmla="*/ 9 h 196"/>
                  <a:gd name="T6" fmla="*/ 108 w 145"/>
                  <a:gd name="T7" fmla="*/ 10 h 196"/>
                  <a:gd name="T8" fmla="*/ 115 w 145"/>
                  <a:gd name="T9" fmla="*/ 11 h 196"/>
                  <a:gd name="T10" fmla="*/ 119 w 145"/>
                  <a:gd name="T11" fmla="*/ 20 h 196"/>
                  <a:gd name="T12" fmla="*/ 127 w 145"/>
                  <a:gd name="T13" fmla="*/ 27 h 196"/>
                  <a:gd name="T14" fmla="*/ 129 w 145"/>
                  <a:gd name="T15" fmla="*/ 37 h 196"/>
                  <a:gd name="T16" fmla="*/ 129 w 145"/>
                  <a:gd name="T17" fmla="*/ 47 h 196"/>
                  <a:gd name="T18" fmla="*/ 121 w 145"/>
                  <a:gd name="T19" fmla="*/ 53 h 196"/>
                  <a:gd name="T20" fmla="*/ 125 w 145"/>
                  <a:gd name="T21" fmla="*/ 61 h 196"/>
                  <a:gd name="T22" fmla="*/ 128 w 145"/>
                  <a:gd name="T23" fmla="*/ 71 h 196"/>
                  <a:gd name="T24" fmla="*/ 123 w 145"/>
                  <a:gd name="T25" fmla="*/ 78 h 196"/>
                  <a:gd name="T26" fmla="*/ 129 w 145"/>
                  <a:gd name="T27" fmla="*/ 84 h 196"/>
                  <a:gd name="T28" fmla="*/ 131 w 145"/>
                  <a:gd name="T29" fmla="*/ 93 h 196"/>
                  <a:gd name="T30" fmla="*/ 134 w 145"/>
                  <a:gd name="T31" fmla="*/ 101 h 196"/>
                  <a:gd name="T32" fmla="*/ 134 w 145"/>
                  <a:gd name="T33" fmla="*/ 108 h 196"/>
                  <a:gd name="T34" fmla="*/ 136 w 145"/>
                  <a:gd name="T35" fmla="*/ 117 h 196"/>
                  <a:gd name="T36" fmla="*/ 137 w 145"/>
                  <a:gd name="T37" fmla="*/ 125 h 196"/>
                  <a:gd name="T38" fmla="*/ 136 w 145"/>
                  <a:gd name="T39" fmla="*/ 135 h 196"/>
                  <a:gd name="T40" fmla="*/ 138 w 145"/>
                  <a:gd name="T41" fmla="*/ 138 h 196"/>
                  <a:gd name="T42" fmla="*/ 138 w 145"/>
                  <a:gd name="T43" fmla="*/ 144 h 196"/>
                  <a:gd name="T44" fmla="*/ 137 w 145"/>
                  <a:gd name="T45" fmla="*/ 154 h 196"/>
                  <a:gd name="T46" fmla="*/ 139 w 145"/>
                  <a:gd name="T47" fmla="*/ 162 h 196"/>
                  <a:gd name="T48" fmla="*/ 145 w 145"/>
                  <a:gd name="T49" fmla="*/ 165 h 196"/>
                  <a:gd name="T50" fmla="*/ 142 w 145"/>
                  <a:gd name="T51" fmla="*/ 175 h 196"/>
                  <a:gd name="T52" fmla="*/ 139 w 145"/>
                  <a:gd name="T53" fmla="*/ 181 h 196"/>
                  <a:gd name="T54" fmla="*/ 130 w 145"/>
                  <a:gd name="T55" fmla="*/ 185 h 196"/>
                  <a:gd name="T56" fmla="*/ 125 w 145"/>
                  <a:gd name="T57" fmla="*/ 189 h 196"/>
                  <a:gd name="T58" fmla="*/ 122 w 145"/>
                  <a:gd name="T59" fmla="*/ 196 h 196"/>
                  <a:gd name="T60" fmla="*/ 114 w 145"/>
                  <a:gd name="T61" fmla="*/ 195 h 196"/>
                  <a:gd name="T62" fmla="*/ 108 w 145"/>
                  <a:gd name="T63" fmla="*/ 190 h 196"/>
                  <a:gd name="T64" fmla="*/ 99 w 145"/>
                  <a:gd name="T65" fmla="*/ 191 h 196"/>
                  <a:gd name="T66" fmla="*/ 93 w 145"/>
                  <a:gd name="T67" fmla="*/ 183 h 196"/>
                  <a:gd name="T68" fmla="*/ 94 w 145"/>
                  <a:gd name="T69" fmla="*/ 175 h 196"/>
                  <a:gd name="T70" fmla="*/ 90 w 145"/>
                  <a:gd name="T71" fmla="*/ 169 h 196"/>
                  <a:gd name="T72" fmla="*/ 82 w 145"/>
                  <a:gd name="T73" fmla="*/ 169 h 196"/>
                  <a:gd name="T74" fmla="*/ 74 w 145"/>
                  <a:gd name="T75" fmla="*/ 168 h 196"/>
                  <a:gd name="T76" fmla="*/ 68 w 145"/>
                  <a:gd name="T77" fmla="*/ 170 h 196"/>
                  <a:gd name="T78" fmla="*/ 56 w 145"/>
                  <a:gd name="T79" fmla="*/ 170 h 196"/>
                  <a:gd name="T80" fmla="*/ 49 w 145"/>
                  <a:gd name="T81" fmla="*/ 174 h 196"/>
                  <a:gd name="T82" fmla="*/ 39 w 145"/>
                  <a:gd name="T83" fmla="*/ 174 h 196"/>
                  <a:gd name="T84" fmla="*/ 27 w 145"/>
                  <a:gd name="T85" fmla="*/ 174 h 196"/>
                  <a:gd name="T86" fmla="*/ 33 w 145"/>
                  <a:gd name="T87" fmla="*/ 156 h 196"/>
                  <a:gd name="T88" fmla="*/ 34 w 145"/>
                  <a:gd name="T89" fmla="*/ 144 h 196"/>
                  <a:gd name="T90" fmla="*/ 33 w 145"/>
                  <a:gd name="T91" fmla="*/ 138 h 196"/>
                  <a:gd name="T92" fmla="*/ 28 w 145"/>
                  <a:gd name="T93" fmla="*/ 131 h 196"/>
                  <a:gd name="T94" fmla="*/ 27 w 145"/>
                  <a:gd name="T95" fmla="*/ 122 h 196"/>
                  <a:gd name="T96" fmla="*/ 27 w 145"/>
                  <a:gd name="T97" fmla="*/ 117 h 196"/>
                  <a:gd name="T98" fmla="*/ 25 w 145"/>
                  <a:gd name="T99" fmla="*/ 109 h 196"/>
                  <a:gd name="T100" fmla="*/ 20 w 145"/>
                  <a:gd name="T101" fmla="*/ 106 h 196"/>
                  <a:gd name="T102" fmla="*/ 16 w 145"/>
                  <a:gd name="T103" fmla="*/ 94 h 196"/>
                  <a:gd name="T104" fmla="*/ 12 w 145"/>
                  <a:gd name="T105" fmla="*/ 81 h 196"/>
                  <a:gd name="T106" fmla="*/ 7 w 145"/>
                  <a:gd name="T107" fmla="*/ 66 h 196"/>
                  <a:gd name="T108" fmla="*/ 5 w 145"/>
                  <a:gd name="T109" fmla="*/ 61 h 196"/>
                  <a:gd name="T110" fmla="*/ 8 w 145"/>
                  <a:gd name="T111" fmla="*/ 52 h 196"/>
                  <a:gd name="T112" fmla="*/ 20 w 145"/>
                  <a:gd name="T113" fmla="*/ 46 h 196"/>
                  <a:gd name="T114" fmla="*/ 34 w 145"/>
                  <a:gd name="T115" fmla="*/ 35 h 196"/>
                  <a:gd name="T116" fmla="*/ 42 w 145"/>
                  <a:gd name="T117" fmla="*/ 26 h 196"/>
                  <a:gd name="T118" fmla="*/ 55 w 145"/>
                  <a:gd name="T119" fmla="*/ 15 h 196"/>
                  <a:gd name="T120" fmla="*/ 65 w 145"/>
                  <a:gd name="T121" fmla="*/ 9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5" h="196">
                    <a:moveTo>
                      <a:pt x="72" y="0"/>
                    </a:moveTo>
                    <a:lnTo>
                      <a:pt x="72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5" y="3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6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80" y="6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2" y="7"/>
                    </a:lnTo>
                    <a:lnTo>
                      <a:pt x="82" y="7"/>
                    </a:lnTo>
                    <a:lnTo>
                      <a:pt x="82" y="7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5" y="8"/>
                    </a:lnTo>
                    <a:lnTo>
                      <a:pt x="85" y="7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87" y="7"/>
                    </a:lnTo>
                    <a:lnTo>
                      <a:pt x="87" y="7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88" y="6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7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7"/>
                    </a:lnTo>
                    <a:lnTo>
                      <a:pt x="93" y="8"/>
                    </a:lnTo>
                    <a:lnTo>
                      <a:pt x="93" y="8"/>
                    </a:lnTo>
                    <a:lnTo>
                      <a:pt x="93" y="9"/>
                    </a:lnTo>
                    <a:lnTo>
                      <a:pt x="93" y="9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5" y="8"/>
                    </a:lnTo>
                    <a:lnTo>
                      <a:pt x="95" y="8"/>
                    </a:lnTo>
                    <a:lnTo>
                      <a:pt x="96" y="9"/>
                    </a:lnTo>
                    <a:lnTo>
                      <a:pt x="96" y="9"/>
                    </a:lnTo>
                    <a:lnTo>
                      <a:pt x="97" y="9"/>
                    </a:lnTo>
                    <a:lnTo>
                      <a:pt x="97" y="9"/>
                    </a:lnTo>
                    <a:lnTo>
                      <a:pt x="98" y="9"/>
                    </a:lnTo>
                    <a:lnTo>
                      <a:pt x="98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100" y="9"/>
                    </a:lnTo>
                    <a:lnTo>
                      <a:pt x="100" y="9"/>
                    </a:lnTo>
                    <a:lnTo>
                      <a:pt x="101" y="9"/>
                    </a:lnTo>
                    <a:lnTo>
                      <a:pt x="101" y="9"/>
                    </a:lnTo>
                    <a:lnTo>
                      <a:pt x="101" y="9"/>
                    </a:lnTo>
                    <a:lnTo>
                      <a:pt x="101" y="10"/>
                    </a:lnTo>
                    <a:lnTo>
                      <a:pt x="102" y="9"/>
                    </a:lnTo>
                    <a:lnTo>
                      <a:pt x="102" y="9"/>
                    </a:lnTo>
                    <a:lnTo>
                      <a:pt x="102" y="9"/>
                    </a:lnTo>
                    <a:lnTo>
                      <a:pt x="102" y="8"/>
                    </a:lnTo>
                    <a:lnTo>
                      <a:pt x="102" y="9"/>
                    </a:lnTo>
                    <a:lnTo>
                      <a:pt x="103" y="9"/>
                    </a:lnTo>
                    <a:lnTo>
                      <a:pt x="103" y="9"/>
                    </a:lnTo>
                    <a:lnTo>
                      <a:pt x="104" y="9"/>
                    </a:lnTo>
                    <a:lnTo>
                      <a:pt x="104" y="9"/>
                    </a:lnTo>
                    <a:lnTo>
                      <a:pt x="105" y="9"/>
                    </a:lnTo>
                    <a:lnTo>
                      <a:pt x="105" y="9"/>
                    </a:lnTo>
                    <a:lnTo>
                      <a:pt x="106" y="9"/>
                    </a:lnTo>
                    <a:lnTo>
                      <a:pt x="106" y="10"/>
                    </a:lnTo>
                    <a:lnTo>
                      <a:pt x="106" y="10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08" y="10"/>
                    </a:lnTo>
                    <a:lnTo>
                      <a:pt x="108" y="9"/>
                    </a:lnTo>
                    <a:lnTo>
                      <a:pt x="108" y="9"/>
                    </a:lnTo>
                    <a:lnTo>
                      <a:pt x="108" y="9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09" y="8"/>
                    </a:lnTo>
                    <a:lnTo>
                      <a:pt x="110" y="8"/>
                    </a:lnTo>
                    <a:lnTo>
                      <a:pt x="110" y="9"/>
                    </a:lnTo>
                    <a:lnTo>
                      <a:pt x="110" y="9"/>
                    </a:lnTo>
                    <a:lnTo>
                      <a:pt x="111" y="9"/>
                    </a:lnTo>
                    <a:lnTo>
                      <a:pt x="111" y="10"/>
                    </a:lnTo>
                    <a:lnTo>
                      <a:pt x="111" y="10"/>
                    </a:lnTo>
                    <a:lnTo>
                      <a:pt x="112" y="10"/>
                    </a:lnTo>
                    <a:lnTo>
                      <a:pt x="112" y="10"/>
                    </a:lnTo>
                    <a:lnTo>
                      <a:pt x="113" y="10"/>
                    </a:lnTo>
                    <a:lnTo>
                      <a:pt x="113" y="10"/>
                    </a:lnTo>
                    <a:lnTo>
                      <a:pt x="113" y="10"/>
                    </a:lnTo>
                    <a:lnTo>
                      <a:pt x="113" y="10"/>
                    </a:lnTo>
                    <a:lnTo>
                      <a:pt x="113" y="10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4" y="11"/>
                    </a:lnTo>
                    <a:lnTo>
                      <a:pt x="114" y="12"/>
                    </a:lnTo>
                    <a:lnTo>
                      <a:pt x="114" y="12"/>
                    </a:lnTo>
                    <a:lnTo>
                      <a:pt x="114" y="11"/>
                    </a:lnTo>
                    <a:lnTo>
                      <a:pt x="115" y="11"/>
                    </a:lnTo>
                    <a:lnTo>
                      <a:pt x="115" y="12"/>
                    </a:lnTo>
                    <a:lnTo>
                      <a:pt x="116" y="12"/>
                    </a:lnTo>
                    <a:lnTo>
                      <a:pt x="116" y="13"/>
                    </a:lnTo>
                    <a:lnTo>
                      <a:pt x="116" y="13"/>
                    </a:lnTo>
                    <a:lnTo>
                      <a:pt x="116" y="13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117" y="15"/>
                    </a:lnTo>
                    <a:lnTo>
                      <a:pt x="117" y="15"/>
                    </a:lnTo>
                    <a:lnTo>
                      <a:pt x="116" y="15"/>
                    </a:lnTo>
                    <a:lnTo>
                      <a:pt x="116" y="15"/>
                    </a:lnTo>
                    <a:lnTo>
                      <a:pt x="116" y="16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7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8" y="18"/>
                    </a:lnTo>
                    <a:lnTo>
                      <a:pt x="118" y="18"/>
                    </a:lnTo>
                    <a:lnTo>
                      <a:pt x="118" y="19"/>
                    </a:lnTo>
                    <a:lnTo>
                      <a:pt x="118" y="19"/>
                    </a:lnTo>
                    <a:lnTo>
                      <a:pt x="118" y="19"/>
                    </a:lnTo>
                    <a:lnTo>
                      <a:pt x="119" y="19"/>
                    </a:lnTo>
                    <a:lnTo>
                      <a:pt x="119" y="19"/>
                    </a:lnTo>
                    <a:lnTo>
                      <a:pt x="119" y="20"/>
                    </a:lnTo>
                    <a:lnTo>
                      <a:pt x="119" y="20"/>
                    </a:lnTo>
                    <a:lnTo>
                      <a:pt x="119" y="20"/>
                    </a:lnTo>
                    <a:lnTo>
                      <a:pt x="120" y="20"/>
                    </a:lnTo>
                    <a:lnTo>
                      <a:pt x="120" y="21"/>
                    </a:lnTo>
                    <a:lnTo>
                      <a:pt x="120" y="21"/>
                    </a:lnTo>
                    <a:lnTo>
                      <a:pt x="121" y="21"/>
                    </a:lnTo>
                    <a:lnTo>
                      <a:pt x="121" y="21"/>
                    </a:lnTo>
                    <a:lnTo>
                      <a:pt x="121" y="21"/>
                    </a:lnTo>
                    <a:lnTo>
                      <a:pt x="122" y="21"/>
                    </a:lnTo>
                    <a:lnTo>
                      <a:pt x="122" y="22"/>
                    </a:lnTo>
                    <a:lnTo>
                      <a:pt x="123" y="22"/>
                    </a:lnTo>
                    <a:lnTo>
                      <a:pt x="123" y="22"/>
                    </a:lnTo>
                    <a:lnTo>
                      <a:pt x="123" y="22"/>
                    </a:lnTo>
                    <a:lnTo>
                      <a:pt x="124" y="22"/>
                    </a:lnTo>
                    <a:lnTo>
                      <a:pt x="124" y="22"/>
                    </a:lnTo>
                    <a:lnTo>
                      <a:pt x="125" y="22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26" y="24"/>
                    </a:lnTo>
                    <a:lnTo>
                      <a:pt x="126" y="24"/>
                    </a:lnTo>
                    <a:lnTo>
                      <a:pt x="126" y="24"/>
                    </a:lnTo>
                    <a:lnTo>
                      <a:pt x="127" y="24"/>
                    </a:lnTo>
                    <a:lnTo>
                      <a:pt x="127" y="24"/>
                    </a:lnTo>
                    <a:lnTo>
                      <a:pt x="127" y="25"/>
                    </a:lnTo>
                    <a:lnTo>
                      <a:pt x="127" y="25"/>
                    </a:lnTo>
                    <a:lnTo>
                      <a:pt x="127" y="25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7" y="27"/>
                    </a:lnTo>
                    <a:lnTo>
                      <a:pt x="127" y="27"/>
                    </a:lnTo>
                    <a:lnTo>
                      <a:pt x="127" y="28"/>
                    </a:lnTo>
                    <a:lnTo>
                      <a:pt x="127" y="28"/>
                    </a:lnTo>
                    <a:lnTo>
                      <a:pt x="128" y="28"/>
                    </a:lnTo>
                    <a:lnTo>
                      <a:pt x="128" y="29"/>
                    </a:lnTo>
                    <a:lnTo>
                      <a:pt x="128" y="29"/>
                    </a:lnTo>
                    <a:lnTo>
                      <a:pt x="129" y="29"/>
                    </a:lnTo>
                    <a:lnTo>
                      <a:pt x="129" y="29"/>
                    </a:lnTo>
                    <a:lnTo>
                      <a:pt x="129" y="30"/>
                    </a:lnTo>
                    <a:lnTo>
                      <a:pt x="129" y="30"/>
                    </a:lnTo>
                    <a:lnTo>
                      <a:pt x="129" y="30"/>
                    </a:lnTo>
                    <a:lnTo>
                      <a:pt x="129" y="31"/>
                    </a:lnTo>
                    <a:lnTo>
                      <a:pt x="129" y="31"/>
                    </a:lnTo>
                    <a:lnTo>
                      <a:pt x="129" y="32"/>
                    </a:lnTo>
                    <a:lnTo>
                      <a:pt x="128" y="32"/>
                    </a:lnTo>
                    <a:lnTo>
                      <a:pt x="129" y="32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29" y="34"/>
                    </a:lnTo>
                    <a:lnTo>
                      <a:pt x="129" y="34"/>
                    </a:lnTo>
                    <a:lnTo>
                      <a:pt x="129" y="35"/>
                    </a:lnTo>
                    <a:lnTo>
                      <a:pt x="129" y="35"/>
                    </a:lnTo>
                    <a:lnTo>
                      <a:pt x="129" y="35"/>
                    </a:lnTo>
                    <a:lnTo>
                      <a:pt x="129" y="36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9" y="37"/>
                    </a:lnTo>
                    <a:lnTo>
                      <a:pt x="129" y="38"/>
                    </a:lnTo>
                    <a:lnTo>
                      <a:pt x="129" y="38"/>
                    </a:lnTo>
                    <a:lnTo>
                      <a:pt x="129" y="39"/>
                    </a:lnTo>
                    <a:lnTo>
                      <a:pt x="129" y="39"/>
                    </a:lnTo>
                    <a:lnTo>
                      <a:pt x="129" y="40"/>
                    </a:lnTo>
                    <a:lnTo>
                      <a:pt x="129" y="40"/>
                    </a:lnTo>
                    <a:lnTo>
                      <a:pt x="129" y="41"/>
                    </a:lnTo>
                    <a:lnTo>
                      <a:pt x="129" y="41"/>
                    </a:lnTo>
                    <a:lnTo>
                      <a:pt x="129" y="42"/>
                    </a:lnTo>
                    <a:lnTo>
                      <a:pt x="129" y="42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4"/>
                    </a:lnTo>
                    <a:lnTo>
                      <a:pt x="129" y="44"/>
                    </a:lnTo>
                    <a:lnTo>
                      <a:pt x="129" y="44"/>
                    </a:lnTo>
                    <a:lnTo>
                      <a:pt x="129" y="44"/>
                    </a:lnTo>
                    <a:lnTo>
                      <a:pt x="129" y="44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9" y="46"/>
                    </a:lnTo>
                    <a:lnTo>
                      <a:pt x="129" y="47"/>
                    </a:lnTo>
                    <a:lnTo>
                      <a:pt x="129" y="47"/>
                    </a:lnTo>
                    <a:lnTo>
                      <a:pt x="129" y="47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8" y="48"/>
                    </a:lnTo>
                    <a:lnTo>
                      <a:pt x="128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6" y="49"/>
                    </a:lnTo>
                    <a:lnTo>
                      <a:pt x="126" y="50"/>
                    </a:lnTo>
                    <a:lnTo>
                      <a:pt x="125" y="50"/>
                    </a:lnTo>
                    <a:lnTo>
                      <a:pt x="125" y="50"/>
                    </a:lnTo>
                    <a:lnTo>
                      <a:pt x="125" y="50"/>
                    </a:lnTo>
                    <a:lnTo>
                      <a:pt x="125" y="50"/>
                    </a:lnTo>
                    <a:lnTo>
                      <a:pt x="125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4" y="51"/>
                    </a:lnTo>
                    <a:lnTo>
                      <a:pt x="123" y="51"/>
                    </a:lnTo>
                    <a:lnTo>
                      <a:pt x="123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2"/>
                    </a:lnTo>
                    <a:lnTo>
                      <a:pt x="121" y="52"/>
                    </a:lnTo>
                    <a:lnTo>
                      <a:pt x="121" y="52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22" y="53"/>
                    </a:lnTo>
                    <a:lnTo>
                      <a:pt x="122" y="54"/>
                    </a:lnTo>
                    <a:lnTo>
                      <a:pt x="122" y="54"/>
                    </a:lnTo>
                    <a:lnTo>
                      <a:pt x="122" y="55"/>
                    </a:lnTo>
                    <a:lnTo>
                      <a:pt x="122" y="55"/>
                    </a:lnTo>
                    <a:lnTo>
                      <a:pt x="122" y="55"/>
                    </a:lnTo>
                    <a:lnTo>
                      <a:pt x="122" y="55"/>
                    </a:lnTo>
                    <a:lnTo>
                      <a:pt x="122" y="55"/>
                    </a:lnTo>
                    <a:lnTo>
                      <a:pt x="122" y="55"/>
                    </a:lnTo>
                    <a:lnTo>
                      <a:pt x="122" y="56"/>
                    </a:lnTo>
                    <a:lnTo>
                      <a:pt x="122" y="56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22" y="58"/>
                    </a:lnTo>
                    <a:lnTo>
                      <a:pt x="123" y="58"/>
                    </a:lnTo>
                    <a:lnTo>
                      <a:pt x="123" y="58"/>
                    </a:lnTo>
                    <a:lnTo>
                      <a:pt x="123" y="58"/>
                    </a:lnTo>
                    <a:lnTo>
                      <a:pt x="123" y="59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25" y="61"/>
                    </a:lnTo>
                    <a:lnTo>
                      <a:pt x="125" y="61"/>
                    </a:lnTo>
                    <a:lnTo>
                      <a:pt x="125" y="61"/>
                    </a:lnTo>
                    <a:lnTo>
                      <a:pt x="125" y="62"/>
                    </a:lnTo>
                    <a:lnTo>
                      <a:pt x="126" y="62"/>
                    </a:lnTo>
                    <a:lnTo>
                      <a:pt x="126" y="62"/>
                    </a:lnTo>
                    <a:lnTo>
                      <a:pt x="126" y="63"/>
                    </a:lnTo>
                    <a:lnTo>
                      <a:pt x="126" y="63"/>
                    </a:lnTo>
                    <a:lnTo>
                      <a:pt x="127" y="63"/>
                    </a:lnTo>
                    <a:lnTo>
                      <a:pt x="127" y="64"/>
                    </a:lnTo>
                    <a:lnTo>
                      <a:pt x="127" y="64"/>
                    </a:lnTo>
                    <a:lnTo>
                      <a:pt x="127" y="65"/>
                    </a:lnTo>
                    <a:lnTo>
                      <a:pt x="127" y="65"/>
                    </a:lnTo>
                    <a:lnTo>
                      <a:pt x="127" y="65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28" y="67"/>
                    </a:lnTo>
                    <a:lnTo>
                      <a:pt x="127" y="67"/>
                    </a:lnTo>
                    <a:lnTo>
                      <a:pt x="127" y="67"/>
                    </a:lnTo>
                    <a:lnTo>
                      <a:pt x="127" y="67"/>
                    </a:lnTo>
                    <a:lnTo>
                      <a:pt x="127" y="68"/>
                    </a:lnTo>
                    <a:lnTo>
                      <a:pt x="127" y="68"/>
                    </a:lnTo>
                    <a:lnTo>
                      <a:pt x="127" y="69"/>
                    </a:lnTo>
                    <a:lnTo>
                      <a:pt x="127" y="69"/>
                    </a:lnTo>
                    <a:lnTo>
                      <a:pt x="127" y="70"/>
                    </a:lnTo>
                    <a:lnTo>
                      <a:pt x="127" y="70"/>
                    </a:lnTo>
                    <a:lnTo>
                      <a:pt x="128" y="70"/>
                    </a:lnTo>
                    <a:lnTo>
                      <a:pt x="128" y="71"/>
                    </a:lnTo>
                    <a:lnTo>
                      <a:pt x="128" y="71"/>
                    </a:lnTo>
                    <a:lnTo>
                      <a:pt x="128" y="71"/>
                    </a:lnTo>
                    <a:lnTo>
                      <a:pt x="128" y="72"/>
                    </a:lnTo>
                    <a:lnTo>
                      <a:pt x="129" y="72"/>
                    </a:lnTo>
                    <a:lnTo>
                      <a:pt x="129" y="72"/>
                    </a:lnTo>
                    <a:lnTo>
                      <a:pt x="129" y="73"/>
                    </a:lnTo>
                    <a:lnTo>
                      <a:pt x="129" y="73"/>
                    </a:lnTo>
                    <a:lnTo>
                      <a:pt x="129" y="74"/>
                    </a:lnTo>
                    <a:lnTo>
                      <a:pt x="128" y="74"/>
                    </a:lnTo>
                    <a:lnTo>
                      <a:pt x="128" y="74"/>
                    </a:lnTo>
                    <a:lnTo>
                      <a:pt x="128" y="75"/>
                    </a:lnTo>
                    <a:lnTo>
                      <a:pt x="128" y="75"/>
                    </a:lnTo>
                    <a:lnTo>
                      <a:pt x="128" y="75"/>
                    </a:lnTo>
                    <a:lnTo>
                      <a:pt x="128" y="75"/>
                    </a:lnTo>
                    <a:lnTo>
                      <a:pt x="127" y="75"/>
                    </a:lnTo>
                    <a:lnTo>
                      <a:pt x="127" y="75"/>
                    </a:lnTo>
                    <a:lnTo>
                      <a:pt x="127" y="76"/>
                    </a:lnTo>
                    <a:lnTo>
                      <a:pt x="126" y="76"/>
                    </a:lnTo>
                    <a:lnTo>
                      <a:pt x="126" y="76"/>
                    </a:lnTo>
                    <a:lnTo>
                      <a:pt x="125" y="76"/>
                    </a:lnTo>
                    <a:lnTo>
                      <a:pt x="125" y="77"/>
                    </a:lnTo>
                    <a:lnTo>
                      <a:pt x="124" y="77"/>
                    </a:lnTo>
                    <a:lnTo>
                      <a:pt x="124" y="77"/>
                    </a:lnTo>
                    <a:lnTo>
                      <a:pt x="123" y="77"/>
                    </a:lnTo>
                    <a:lnTo>
                      <a:pt x="123" y="77"/>
                    </a:lnTo>
                    <a:lnTo>
                      <a:pt x="123" y="78"/>
                    </a:lnTo>
                    <a:lnTo>
                      <a:pt x="123" y="78"/>
                    </a:lnTo>
                    <a:lnTo>
                      <a:pt x="123" y="78"/>
                    </a:lnTo>
                    <a:lnTo>
                      <a:pt x="124" y="78"/>
                    </a:lnTo>
                    <a:lnTo>
                      <a:pt x="124" y="78"/>
                    </a:lnTo>
                    <a:lnTo>
                      <a:pt x="124" y="79"/>
                    </a:lnTo>
                    <a:lnTo>
                      <a:pt x="124" y="79"/>
                    </a:lnTo>
                    <a:lnTo>
                      <a:pt x="124" y="80"/>
                    </a:lnTo>
                    <a:lnTo>
                      <a:pt x="124" y="80"/>
                    </a:lnTo>
                    <a:lnTo>
                      <a:pt x="124" y="79"/>
                    </a:lnTo>
                    <a:lnTo>
                      <a:pt x="125" y="79"/>
                    </a:lnTo>
                    <a:lnTo>
                      <a:pt x="125" y="80"/>
                    </a:lnTo>
                    <a:lnTo>
                      <a:pt x="125" y="80"/>
                    </a:lnTo>
                    <a:lnTo>
                      <a:pt x="125" y="80"/>
                    </a:lnTo>
                    <a:lnTo>
                      <a:pt x="126" y="80"/>
                    </a:lnTo>
                    <a:lnTo>
                      <a:pt x="126" y="81"/>
                    </a:lnTo>
                    <a:lnTo>
                      <a:pt x="126" y="81"/>
                    </a:lnTo>
                    <a:lnTo>
                      <a:pt x="126" y="81"/>
                    </a:lnTo>
                    <a:lnTo>
                      <a:pt x="126" y="82"/>
                    </a:lnTo>
                    <a:lnTo>
                      <a:pt x="126" y="82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7" y="83"/>
                    </a:lnTo>
                    <a:lnTo>
                      <a:pt x="127" y="83"/>
                    </a:lnTo>
                    <a:lnTo>
                      <a:pt x="128" y="83"/>
                    </a:lnTo>
                    <a:lnTo>
                      <a:pt x="128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29" y="84"/>
                    </a:lnTo>
                    <a:lnTo>
                      <a:pt x="129" y="85"/>
                    </a:lnTo>
                    <a:lnTo>
                      <a:pt x="129" y="85"/>
                    </a:lnTo>
                    <a:lnTo>
                      <a:pt x="129" y="85"/>
                    </a:lnTo>
                    <a:lnTo>
                      <a:pt x="129" y="85"/>
                    </a:lnTo>
                    <a:lnTo>
                      <a:pt x="129" y="85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129" y="87"/>
                    </a:lnTo>
                    <a:lnTo>
                      <a:pt x="129" y="87"/>
                    </a:lnTo>
                    <a:lnTo>
                      <a:pt x="129" y="87"/>
                    </a:lnTo>
                    <a:lnTo>
                      <a:pt x="130" y="87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9"/>
                    </a:lnTo>
                    <a:lnTo>
                      <a:pt x="130" y="89"/>
                    </a:lnTo>
                    <a:lnTo>
                      <a:pt x="130" y="90"/>
                    </a:lnTo>
                    <a:lnTo>
                      <a:pt x="131" y="90"/>
                    </a:lnTo>
                    <a:lnTo>
                      <a:pt x="131" y="90"/>
                    </a:lnTo>
                    <a:lnTo>
                      <a:pt x="130" y="90"/>
                    </a:lnTo>
                    <a:lnTo>
                      <a:pt x="130" y="91"/>
                    </a:lnTo>
                    <a:lnTo>
                      <a:pt x="130" y="91"/>
                    </a:lnTo>
                    <a:lnTo>
                      <a:pt x="130" y="92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31" y="93"/>
                    </a:lnTo>
                    <a:lnTo>
                      <a:pt x="131" y="93"/>
                    </a:lnTo>
                    <a:lnTo>
                      <a:pt x="131" y="93"/>
                    </a:lnTo>
                    <a:lnTo>
                      <a:pt x="131" y="93"/>
                    </a:lnTo>
                    <a:lnTo>
                      <a:pt x="131" y="94"/>
                    </a:lnTo>
                    <a:lnTo>
                      <a:pt x="131" y="94"/>
                    </a:lnTo>
                    <a:lnTo>
                      <a:pt x="131" y="95"/>
                    </a:lnTo>
                    <a:lnTo>
                      <a:pt x="131" y="95"/>
                    </a:lnTo>
                    <a:lnTo>
                      <a:pt x="131" y="95"/>
                    </a:lnTo>
                    <a:lnTo>
                      <a:pt x="131" y="95"/>
                    </a:lnTo>
                    <a:lnTo>
                      <a:pt x="132" y="96"/>
                    </a:lnTo>
                    <a:lnTo>
                      <a:pt x="132" y="96"/>
                    </a:lnTo>
                    <a:lnTo>
                      <a:pt x="132" y="97"/>
                    </a:lnTo>
                    <a:lnTo>
                      <a:pt x="132" y="97"/>
                    </a:lnTo>
                    <a:lnTo>
                      <a:pt x="132" y="98"/>
                    </a:lnTo>
                    <a:lnTo>
                      <a:pt x="133" y="98"/>
                    </a:lnTo>
                    <a:lnTo>
                      <a:pt x="133" y="98"/>
                    </a:lnTo>
                    <a:lnTo>
                      <a:pt x="133" y="98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34" y="99"/>
                    </a:lnTo>
                    <a:lnTo>
                      <a:pt x="135" y="99"/>
                    </a:lnTo>
                    <a:lnTo>
                      <a:pt x="135" y="99"/>
                    </a:lnTo>
                    <a:lnTo>
                      <a:pt x="135" y="100"/>
                    </a:lnTo>
                    <a:lnTo>
                      <a:pt x="135" y="100"/>
                    </a:lnTo>
                    <a:lnTo>
                      <a:pt x="135" y="101"/>
                    </a:lnTo>
                    <a:lnTo>
                      <a:pt x="135" y="101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3" y="101"/>
                    </a:lnTo>
                    <a:lnTo>
                      <a:pt x="133" y="101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4" y="102"/>
                    </a:lnTo>
                    <a:lnTo>
                      <a:pt x="135" y="102"/>
                    </a:lnTo>
                    <a:lnTo>
                      <a:pt x="135" y="102"/>
                    </a:lnTo>
                    <a:lnTo>
                      <a:pt x="135" y="102"/>
                    </a:lnTo>
                    <a:lnTo>
                      <a:pt x="135" y="103"/>
                    </a:lnTo>
                    <a:lnTo>
                      <a:pt x="136" y="103"/>
                    </a:lnTo>
                    <a:lnTo>
                      <a:pt x="136" y="104"/>
                    </a:lnTo>
                    <a:lnTo>
                      <a:pt x="136" y="104"/>
                    </a:lnTo>
                    <a:lnTo>
                      <a:pt x="135" y="104"/>
                    </a:lnTo>
                    <a:lnTo>
                      <a:pt x="135" y="105"/>
                    </a:lnTo>
                    <a:lnTo>
                      <a:pt x="135" y="105"/>
                    </a:lnTo>
                    <a:lnTo>
                      <a:pt x="135" y="105"/>
                    </a:lnTo>
                    <a:lnTo>
                      <a:pt x="135" y="105"/>
                    </a:lnTo>
                    <a:lnTo>
                      <a:pt x="135" y="105"/>
                    </a:lnTo>
                    <a:lnTo>
                      <a:pt x="135" y="106"/>
                    </a:lnTo>
                    <a:lnTo>
                      <a:pt x="136" y="106"/>
                    </a:lnTo>
                    <a:lnTo>
                      <a:pt x="135" y="106"/>
                    </a:lnTo>
                    <a:lnTo>
                      <a:pt x="135" y="107"/>
                    </a:lnTo>
                    <a:lnTo>
                      <a:pt x="135" y="107"/>
                    </a:lnTo>
                    <a:lnTo>
                      <a:pt x="135" y="107"/>
                    </a:lnTo>
                    <a:lnTo>
                      <a:pt x="134" y="107"/>
                    </a:lnTo>
                    <a:lnTo>
                      <a:pt x="134" y="108"/>
                    </a:lnTo>
                    <a:lnTo>
                      <a:pt x="134" y="108"/>
                    </a:lnTo>
                    <a:lnTo>
                      <a:pt x="134" y="109"/>
                    </a:lnTo>
                    <a:lnTo>
                      <a:pt x="134" y="109"/>
                    </a:lnTo>
                    <a:lnTo>
                      <a:pt x="134" y="109"/>
                    </a:lnTo>
                    <a:lnTo>
                      <a:pt x="134" y="110"/>
                    </a:lnTo>
                    <a:lnTo>
                      <a:pt x="133" y="110"/>
                    </a:lnTo>
                    <a:lnTo>
                      <a:pt x="133" y="110"/>
                    </a:lnTo>
                    <a:lnTo>
                      <a:pt x="133" y="110"/>
                    </a:lnTo>
                    <a:lnTo>
                      <a:pt x="133" y="111"/>
                    </a:lnTo>
                    <a:lnTo>
                      <a:pt x="133" y="111"/>
                    </a:lnTo>
                    <a:lnTo>
                      <a:pt x="133" y="112"/>
                    </a:lnTo>
                    <a:lnTo>
                      <a:pt x="133" y="112"/>
                    </a:lnTo>
                    <a:lnTo>
                      <a:pt x="133" y="113"/>
                    </a:lnTo>
                    <a:lnTo>
                      <a:pt x="134" y="113"/>
                    </a:lnTo>
                    <a:lnTo>
                      <a:pt x="134" y="113"/>
                    </a:lnTo>
                    <a:lnTo>
                      <a:pt x="134" y="113"/>
                    </a:lnTo>
                    <a:lnTo>
                      <a:pt x="134" y="114"/>
                    </a:lnTo>
                    <a:lnTo>
                      <a:pt x="134" y="114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6"/>
                    </a:lnTo>
                    <a:lnTo>
                      <a:pt x="135" y="116"/>
                    </a:lnTo>
                    <a:lnTo>
                      <a:pt x="135" y="117"/>
                    </a:lnTo>
                    <a:lnTo>
                      <a:pt x="135" y="117"/>
                    </a:lnTo>
                    <a:lnTo>
                      <a:pt x="136" y="117"/>
                    </a:lnTo>
                    <a:lnTo>
                      <a:pt x="136" y="118"/>
                    </a:lnTo>
                    <a:lnTo>
                      <a:pt x="136" y="118"/>
                    </a:lnTo>
                    <a:lnTo>
                      <a:pt x="135" y="119"/>
                    </a:lnTo>
                    <a:lnTo>
                      <a:pt x="135" y="119"/>
                    </a:lnTo>
                    <a:lnTo>
                      <a:pt x="135" y="120"/>
                    </a:lnTo>
                    <a:lnTo>
                      <a:pt x="135" y="120"/>
                    </a:lnTo>
                    <a:lnTo>
                      <a:pt x="135" y="120"/>
                    </a:lnTo>
                    <a:lnTo>
                      <a:pt x="135" y="121"/>
                    </a:lnTo>
                    <a:lnTo>
                      <a:pt x="135" y="121"/>
                    </a:lnTo>
                    <a:lnTo>
                      <a:pt x="136" y="121"/>
                    </a:lnTo>
                    <a:lnTo>
                      <a:pt x="136" y="122"/>
                    </a:lnTo>
                    <a:lnTo>
                      <a:pt x="136" y="122"/>
                    </a:lnTo>
                    <a:lnTo>
                      <a:pt x="137" y="122"/>
                    </a:lnTo>
                    <a:lnTo>
                      <a:pt x="137" y="122"/>
                    </a:lnTo>
                    <a:lnTo>
                      <a:pt x="137" y="122"/>
                    </a:lnTo>
                    <a:lnTo>
                      <a:pt x="138" y="122"/>
                    </a:lnTo>
                    <a:lnTo>
                      <a:pt x="138" y="123"/>
                    </a:lnTo>
                    <a:lnTo>
                      <a:pt x="138" y="123"/>
                    </a:lnTo>
                    <a:lnTo>
                      <a:pt x="138" y="123"/>
                    </a:lnTo>
                    <a:lnTo>
                      <a:pt x="138" y="124"/>
                    </a:lnTo>
                    <a:lnTo>
                      <a:pt x="138" y="124"/>
                    </a:lnTo>
                    <a:lnTo>
                      <a:pt x="138" y="124"/>
                    </a:lnTo>
                    <a:lnTo>
                      <a:pt x="138" y="124"/>
                    </a:lnTo>
                    <a:lnTo>
                      <a:pt x="137" y="124"/>
                    </a:lnTo>
                    <a:lnTo>
                      <a:pt x="137" y="125"/>
                    </a:lnTo>
                    <a:lnTo>
                      <a:pt x="137" y="125"/>
                    </a:lnTo>
                    <a:lnTo>
                      <a:pt x="137" y="125"/>
                    </a:lnTo>
                    <a:lnTo>
                      <a:pt x="137" y="125"/>
                    </a:lnTo>
                    <a:lnTo>
                      <a:pt x="136" y="126"/>
                    </a:lnTo>
                    <a:lnTo>
                      <a:pt x="136" y="126"/>
                    </a:lnTo>
                    <a:lnTo>
                      <a:pt x="136" y="127"/>
                    </a:lnTo>
                    <a:lnTo>
                      <a:pt x="136" y="127"/>
                    </a:lnTo>
                    <a:lnTo>
                      <a:pt x="135" y="127"/>
                    </a:lnTo>
                    <a:lnTo>
                      <a:pt x="135" y="128"/>
                    </a:lnTo>
                    <a:lnTo>
                      <a:pt x="135" y="128"/>
                    </a:lnTo>
                    <a:lnTo>
                      <a:pt x="135" y="128"/>
                    </a:lnTo>
                    <a:lnTo>
                      <a:pt x="135" y="129"/>
                    </a:lnTo>
                    <a:lnTo>
                      <a:pt x="134" y="129"/>
                    </a:lnTo>
                    <a:lnTo>
                      <a:pt x="134" y="129"/>
                    </a:lnTo>
                    <a:lnTo>
                      <a:pt x="135" y="129"/>
                    </a:lnTo>
                    <a:lnTo>
                      <a:pt x="135" y="130"/>
                    </a:lnTo>
                    <a:lnTo>
                      <a:pt x="135" y="130"/>
                    </a:lnTo>
                    <a:lnTo>
                      <a:pt x="135" y="131"/>
                    </a:lnTo>
                    <a:lnTo>
                      <a:pt x="135" y="131"/>
                    </a:lnTo>
                    <a:lnTo>
                      <a:pt x="136" y="132"/>
                    </a:lnTo>
                    <a:lnTo>
                      <a:pt x="136" y="132"/>
                    </a:lnTo>
                    <a:lnTo>
                      <a:pt x="136" y="132"/>
                    </a:lnTo>
                    <a:lnTo>
                      <a:pt x="136" y="133"/>
                    </a:lnTo>
                    <a:lnTo>
                      <a:pt x="136" y="133"/>
                    </a:lnTo>
                    <a:lnTo>
                      <a:pt x="136" y="133"/>
                    </a:lnTo>
                    <a:lnTo>
                      <a:pt x="136" y="134"/>
                    </a:lnTo>
                    <a:lnTo>
                      <a:pt x="136" y="134"/>
                    </a:lnTo>
                    <a:lnTo>
                      <a:pt x="136" y="134"/>
                    </a:lnTo>
                    <a:lnTo>
                      <a:pt x="136" y="135"/>
                    </a:lnTo>
                    <a:lnTo>
                      <a:pt x="136" y="135"/>
                    </a:lnTo>
                    <a:lnTo>
                      <a:pt x="136" y="135"/>
                    </a:lnTo>
                    <a:lnTo>
                      <a:pt x="136" y="135"/>
                    </a:lnTo>
                    <a:lnTo>
                      <a:pt x="136" y="135"/>
                    </a:lnTo>
                    <a:lnTo>
                      <a:pt x="136" y="135"/>
                    </a:lnTo>
                    <a:lnTo>
                      <a:pt x="136" y="136"/>
                    </a:lnTo>
                    <a:lnTo>
                      <a:pt x="136" y="136"/>
                    </a:lnTo>
                    <a:lnTo>
                      <a:pt x="137" y="136"/>
                    </a:lnTo>
                    <a:lnTo>
                      <a:pt x="137" y="135"/>
                    </a:lnTo>
                    <a:lnTo>
                      <a:pt x="137" y="135"/>
                    </a:lnTo>
                    <a:lnTo>
                      <a:pt x="138" y="135"/>
                    </a:lnTo>
                    <a:lnTo>
                      <a:pt x="138" y="135"/>
                    </a:lnTo>
                    <a:lnTo>
                      <a:pt x="138" y="135"/>
                    </a:lnTo>
                    <a:lnTo>
                      <a:pt x="138" y="135"/>
                    </a:lnTo>
                    <a:lnTo>
                      <a:pt x="139" y="135"/>
                    </a:lnTo>
                    <a:lnTo>
                      <a:pt x="139" y="135"/>
                    </a:lnTo>
                    <a:lnTo>
                      <a:pt x="139" y="135"/>
                    </a:lnTo>
                    <a:lnTo>
                      <a:pt x="139" y="135"/>
                    </a:lnTo>
                    <a:lnTo>
                      <a:pt x="139" y="135"/>
                    </a:lnTo>
                    <a:lnTo>
                      <a:pt x="139" y="136"/>
                    </a:lnTo>
                    <a:lnTo>
                      <a:pt x="138" y="136"/>
                    </a:lnTo>
                    <a:lnTo>
                      <a:pt x="138" y="137"/>
                    </a:lnTo>
                    <a:lnTo>
                      <a:pt x="138" y="137"/>
                    </a:lnTo>
                    <a:lnTo>
                      <a:pt x="138" y="137"/>
                    </a:lnTo>
                    <a:lnTo>
                      <a:pt x="137" y="137"/>
                    </a:lnTo>
                    <a:lnTo>
                      <a:pt x="137" y="138"/>
                    </a:lnTo>
                    <a:lnTo>
                      <a:pt x="138" y="138"/>
                    </a:lnTo>
                    <a:lnTo>
                      <a:pt x="138" y="138"/>
                    </a:lnTo>
                    <a:lnTo>
                      <a:pt x="138" y="138"/>
                    </a:lnTo>
                    <a:lnTo>
                      <a:pt x="139" y="138"/>
                    </a:lnTo>
                    <a:lnTo>
                      <a:pt x="139" y="138"/>
                    </a:lnTo>
                    <a:lnTo>
                      <a:pt x="139" y="138"/>
                    </a:lnTo>
                    <a:lnTo>
                      <a:pt x="140" y="139"/>
                    </a:lnTo>
                    <a:lnTo>
                      <a:pt x="140" y="139"/>
                    </a:lnTo>
                    <a:lnTo>
                      <a:pt x="141" y="139"/>
                    </a:lnTo>
                    <a:lnTo>
                      <a:pt x="141" y="139"/>
                    </a:lnTo>
                    <a:lnTo>
                      <a:pt x="141" y="139"/>
                    </a:lnTo>
                    <a:lnTo>
                      <a:pt x="141" y="140"/>
                    </a:lnTo>
                    <a:lnTo>
                      <a:pt x="141" y="140"/>
                    </a:lnTo>
                    <a:lnTo>
                      <a:pt x="141" y="141"/>
                    </a:lnTo>
                    <a:lnTo>
                      <a:pt x="141" y="141"/>
                    </a:lnTo>
                    <a:lnTo>
                      <a:pt x="140" y="141"/>
                    </a:lnTo>
                    <a:lnTo>
                      <a:pt x="140" y="141"/>
                    </a:lnTo>
                    <a:lnTo>
                      <a:pt x="139" y="141"/>
                    </a:lnTo>
                    <a:lnTo>
                      <a:pt x="139" y="141"/>
                    </a:lnTo>
                    <a:lnTo>
                      <a:pt x="139" y="141"/>
                    </a:lnTo>
                    <a:lnTo>
                      <a:pt x="139" y="141"/>
                    </a:lnTo>
                    <a:lnTo>
                      <a:pt x="139" y="142"/>
                    </a:lnTo>
                    <a:lnTo>
                      <a:pt x="138" y="142"/>
                    </a:lnTo>
                    <a:lnTo>
                      <a:pt x="138" y="142"/>
                    </a:lnTo>
                    <a:lnTo>
                      <a:pt x="138" y="143"/>
                    </a:lnTo>
                    <a:lnTo>
                      <a:pt x="138" y="143"/>
                    </a:lnTo>
                    <a:lnTo>
                      <a:pt x="139" y="143"/>
                    </a:lnTo>
                    <a:lnTo>
                      <a:pt x="138" y="144"/>
                    </a:lnTo>
                    <a:lnTo>
                      <a:pt x="138" y="144"/>
                    </a:lnTo>
                    <a:lnTo>
                      <a:pt x="138" y="144"/>
                    </a:lnTo>
                    <a:lnTo>
                      <a:pt x="138" y="145"/>
                    </a:lnTo>
                    <a:lnTo>
                      <a:pt x="138" y="145"/>
                    </a:lnTo>
                    <a:lnTo>
                      <a:pt x="138" y="145"/>
                    </a:lnTo>
                    <a:lnTo>
                      <a:pt x="138" y="146"/>
                    </a:lnTo>
                    <a:lnTo>
                      <a:pt x="138" y="146"/>
                    </a:lnTo>
                    <a:lnTo>
                      <a:pt x="137" y="147"/>
                    </a:lnTo>
                    <a:lnTo>
                      <a:pt x="137" y="147"/>
                    </a:lnTo>
                    <a:lnTo>
                      <a:pt x="137" y="147"/>
                    </a:lnTo>
                    <a:lnTo>
                      <a:pt x="137" y="147"/>
                    </a:lnTo>
                    <a:lnTo>
                      <a:pt x="137" y="148"/>
                    </a:lnTo>
                    <a:lnTo>
                      <a:pt x="137" y="149"/>
                    </a:lnTo>
                    <a:lnTo>
                      <a:pt x="137" y="149"/>
                    </a:lnTo>
                    <a:lnTo>
                      <a:pt x="137" y="150"/>
                    </a:lnTo>
                    <a:lnTo>
                      <a:pt x="137" y="150"/>
                    </a:lnTo>
                    <a:lnTo>
                      <a:pt x="138" y="151"/>
                    </a:lnTo>
                    <a:lnTo>
                      <a:pt x="138" y="151"/>
                    </a:lnTo>
                    <a:lnTo>
                      <a:pt x="138" y="151"/>
                    </a:lnTo>
                    <a:lnTo>
                      <a:pt x="138" y="152"/>
                    </a:lnTo>
                    <a:lnTo>
                      <a:pt x="138" y="152"/>
                    </a:lnTo>
                    <a:lnTo>
                      <a:pt x="138" y="153"/>
                    </a:lnTo>
                    <a:lnTo>
                      <a:pt x="138" y="153"/>
                    </a:lnTo>
                    <a:lnTo>
                      <a:pt x="138" y="153"/>
                    </a:lnTo>
                    <a:lnTo>
                      <a:pt x="138" y="154"/>
                    </a:lnTo>
                    <a:lnTo>
                      <a:pt x="138" y="154"/>
                    </a:lnTo>
                    <a:lnTo>
                      <a:pt x="137" y="154"/>
                    </a:lnTo>
                    <a:lnTo>
                      <a:pt x="137" y="154"/>
                    </a:lnTo>
                    <a:lnTo>
                      <a:pt x="136" y="154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5"/>
                    </a:lnTo>
                    <a:lnTo>
                      <a:pt x="136" y="156"/>
                    </a:lnTo>
                    <a:lnTo>
                      <a:pt x="136" y="156"/>
                    </a:lnTo>
                    <a:lnTo>
                      <a:pt x="137" y="156"/>
                    </a:lnTo>
                    <a:lnTo>
                      <a:pt x="137" y="157"/>
                    </a:lnTo>
                    <a:lnTo>
                      <a:pt x="137" y="157"/>
                    </a:lnTo>
                    <a:lnTo>
                      <a:pt x="137" y="158"/>
                    </a:lnTo>
                    <a:lnTo>
                      <a:pt x="137" y="158"/>
                    </a:lnTo>
                    <a:lnTo>
                      <a:pt x="137" y="158"/>
                    </a:lnTo>
                    <a:lnTo>
                      <a:pt x="138" y="158"/>
                    </a:lnTo>
                    <a:lnTo>
                      <a:pt x="138" y="158"/>
                    </a:lnTo>
                    <a:lnTo>
                      <a:pt x="138" y="158"/>
                    </a:lnTo>
                    <a:lnTo>
                      <a:pt x="138" y="159"/>
                    </a:lnTo>
                    <a:lnTo>
                      <a:pt x="139" y="159"/>
                    </a:lnTo>
                    <a:lnTo>
                      <a:pt x="139" y="159"/>
                    </a:lnTo>
                    <a:lnTo>
                      <a:pt x="139" y="160"/>
                    </a:lnTo>
                    <a:lnTo>
                      <a:pt x="139" y="160"/>
                    </a:lnTo>
                    <a:lnTo>
                      <a:pt x="139" y="160"/>
                    </a:lnTo>
                    <a:lnTo>
                      <a:pt x="139" y="161"/>
                    </a:lnTo>
                    <a:lnTo>
                      <a:pt x="139" y="161"/>
                    </a:lnTo>
                    <a:lnTo>
                      <a:pt x="139" y="162"/>
                    </a:lnTo>
                    <a:lnTo>
                      <a:pt x="139" y="162"/>
                    </a:lnTo>
                    <a:lnTo>
                      <a:pt x="139" y="163"/>
                    </a:lnTo>
                    <a:lnTo>
                      <a:pt x="139" y="163"/>
                    </a:lnTo>
                    <a:lnTo>
                      <a:pt x="139" y="164"/>
                    </a:lnTo>
                    <a:lnTo>
                      <a:pt x="140" y="164"/>
                    </a:lnTo>
                    <a:lnTo>
                      <a:pt x="140" y="164"/>
                    </a:lnTo>
                    <a:lnTo>
                      <a:pt x="140" y="164"/>
                    </a:lnTo>
                    <a:lnTo>
                      <a:pt x="140" y="165"/>
                    </a:lnTo>
                    <a:lnTo>
                      <a:pt x="141" y="165"/>
                    </a:lnTo>
                    <a:lnTo>
                      <a:pt x="141" y="165"/>
                    </a:lnTo>
                    <a:lnTo>
                      <a:pt x="142" y="165"/>
                    </a:lnTo>
                    <a:lnTo>
                      <a:pt x="142" y="164"/>
                    </a:lnTo>
                    <a:lnTo>
                      <a:pt x="142" y="164"/>
                    </a:lnTo>
                    <a:lnTo>
                      <a:pt x="143" y="165"/>
                    </a:lnTo>
                    <a:lnTo>
                      <a:pt x="143" y="165"/>
                    </a:lnTo>
                    <a:lnTo>
                      <a:pt x="143" y="164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145" y="164"/>
                    </a:lnTo>
                    <a:lnTo>
                      <a:pt x="145" y="163"/>
                    </a:lnTo>
                    <a:lnTo>
                      <a:pt x="145" y="163"/>
                    </a:lnTo>
                    <a:lnTo>
                      <a:pt x="145" y="164"/>
                    </a:lnTo>
                    <a:lnTo>
                      <a:pt x="145" y="164"/>
                    </a:lnTo>
                    <a:lnTo>
                      <a:pt x="145" y="164"/>
                    </a:lnTo>
                    <a:lnTo>
                      <a:pt x="145" y="165"/>
                    </a:lnTo>
                    <a:lnTo>
                      <a:pt x="145" y="165"/>
                    </a:lnTo>
                    <a:lnTo>
                      <a:pt x="145" y="165"/>
                    </a:lnTo>
                    <a:lnTo>
                      <a:pt x="145" y="166"/>
                    </a:lnTo>
                    <a:lnTo>
                      <a:pt x="145" y="166"/>
                    </a:lnTo>
                    <a:lnTo>
                      <a:pt x="144" y="167"/>
                    </a:lnTo>
                    <a:lnTo>
                      <a:pt x="144" y="167"/>
                    </a:lnTo>
                    <a:lnTo>
                      <a:pt x="144" y="168"/>
                    </a:lnTo>
                    <a:lnTo>
                      <a:pt x="144" y="168"/>
                    </a:lnTo>
                    <a:lnTo>
                      <a:pt x="144" y="168"/>
                    </a:lnTo>
                    <a:lnTo>
                      <a:pt x="144" y="169"/>
                    </a:lnTo>
                    <a:lnTo>
                      <a:pt x="144" y="169"/>
                    </a:lnTo>
                    <a:lnTo>
                      <a:pt x="143" y="169"/>
                    </a:lnTo>
                    <a:lnTo>
                      <a:pt x="143" y="170"/>
                    </a:lnTo>
                    <a:lnTo>
                      <a:pt x="144" y="170"/>
                    </a:lnTo>
                    <a:lnTo>
                      <a:pt x="144" y="170"/>
                    </a:lnTo>
                    <a:lnTo>
                      <a:pt x="144" y="170"/>
                    </a:lnTo>
                    <a:lnTo>
                      <a:pt x="144" y="171"/>
                    </a:lnTo>
                    <a:lnTo>
                      <a:pt x="143" y="171"/>
                    </a:lnTo>
                    <a:lnTo>
                      <a:pt x="143" y="171"/>
                    </a:lnTo>
                    <a:lnTo>
                      <a:pt x="143" y="172"/>
                    </a:lnTo>
                    <a:lnTo>
                      <a:pt x="143" y="172"/>
                    </a:lnTo>
                    <a:lnTo>
                      <a:pt x="143" y="173"/>
                    </a:lnTo>
                    <a:lnTo>
                      <a:pt x="143" y="173"/>
                    </a:lnTo>
                    <a:lnTo>
                      <a:pt x="143" y="174"/>
                    </a:lnTo>
                    <a:lnTo>
                      <a:pt x="143" y="174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2" y="175"/>
                    </a:lnTo>
                    <a:lnTo>
                      <a:pt x="142" y="175"/>
                    </a:lnTo>
                    <a:lnTo>
                      <a:pt x="142" y="175"/>
                    </a:lnTo>
                    <a:lnTo>
                      <a:pt x="142" y="176"/>
                    </a:lnTo>
                    <a:lnTo>
                      <a:pt x="142" y="176"/>
                    </a:lnTo>
                    <a:lnTo>
                      <a:pt x="141" y="176"/>
                    </a:lnTo>
                    <a:lnTo>
                      <a:pt x="141" y="177"/>
                    </a:lnTo>
                    <a:lnTo>
                      <a:pt x="141" y="177"/>
                    </a:lnTo>
                    <a:lnTo>
                      <a:pt x="141" y="177"/>
                    </a:lnTo>
                    <a:lnTo>
                      <a:pt x="141" y="178"/>
                    </a:lnTo>
                    <a:lnTo>
                      <a:pt x="141" y="178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1" y="180"/>
                    </a:lnTo>
                    <a:lnTo>
                      <a:pt x="141" y="180"/>
                    </a:lnTo>
                    <a:lnTo>
                      <a:pt x="141" y="181"/>
                    </a:lnTo>
                    <a:lnTo>
                      <a:pt x="141" y="181"/>
                    </a:lnTo>
                    <a:lnTo>
                      <a:pt x="141" y="181"/>
                    </a:lnTo>
                    <a:lnTo>
                      <a:pt x="141" y="181"/>
                    </a:lnTo>
                    <a:lnTo>
                      <a:pt x="140" y="181"/>
                    </a:lnTo>
                    <a:lnTo>
                      <a:pt x="140" y="182"/>
                    </a:lnTo>
                    <a:lnTo>
                      <a:pt x="140" y="182"/>
                    </a:lnTo>
                    <a:lnTo>
                      <a:pt x="140" y="181"/>
                    </a:lnTo>
                    <a:lnTo>
                      <a:pt x="139" y="181"/>
                    </a:lnTo>
                    <a:lnTo>
                      <a:pt x="139" y="181"/>
                    </a:lnTo>
                    <a:lnTo>
                      <a:pt x="139" y="181"/>
                    </a:lnTo>
                    <a:lnTo>
                      <a:pt x="139" y="181"/>
                    </a:lnTo>
                    <a:lnTo>
                      <a:pt x="139" y="181"/>
                    </a:lnTo>
                    <a:lnTo>
                      <a:pt x="139" y="180"/>
                    </a:lnTo>
                    <a:lnTo>
                      <a:pt x="138" y="180"/>
                    </a:lnTo>
                    <a:lnTo>
                      <a:pt x="138" y="180"/>
                    </a:lnTo>
                    <a:lnTo>
                      <a:pt x="137" y="180"/>
                    </a:lnTo>
                    <a:lnTo>
                      <a:pt x="137" y="180"/>
                    </a:lnTo>
                    <a:lnTo>
                      <a:pt x="136" y="181"/>
                    </a:lnTo>
                    <a:lnTo>
                      <a:pt x="136" y="181"/>
                    </a:lnTo>
                    <a:lnTo>
                      <a:pt x="136" y="181"/>
                    </a:lnTo>
                    <a:lnTo>
                      <a:pt x="136" y="181"/>
                    </a:lnTo>
                    <a:lnTo>
                      <a:pt x="135" y="181"/>
                    </a:lnTo>
                    <a:lnTo>
                      <a:pt x="135" y="182"/>
                    </a:lnTo>
                    <a:lnTo>
                      <a:pt x="135" y="182"/>
                    </a:lnTo>
                    <a:lnTo>
                      <a:pt x="135" y="182"/>
                    </a:lnTo>
                    <a:lnTo>
                      <a:pt x="134" y="182"/>
                    </a:lnTo>
                    <a:lnTo>
                      <a:pt x="134" y="183"/>
                    </a:lnTo>
                    <a:lnTo>
                      <a:pt x="134" y="183"/>
                    </a:lnTo>
                    <a:lnTo>
                      <a:pt x="134" y="183"/>
                    </a:lnTo>
                    <a:lnTo>
                      <a:pt x="133" y="183"/>
                    </a:lnTo>
                    <a:lnTo>
                      <a:pt x="133" y="183"/>
                    </a:lnTo>
                    <a:lnTo>
                      <a:pt x="133" y="184"/>
                    </a:lnTo>
                    <a:lnTo>
                      <a:pt x="132" y="184"/>
                    </a:lnTo>
                    <a:lnTo>
                      <a:pt x="132" y="184"/>
                    </a:lnTo>
                    <a:lnTo>
                      <a:pt x="131" y="184"/>
                    </a:lnTo>
                    <a:lnTo>
                      <a:pt x="131" y="185"/>
                    </a:lnTo>
                    <a:lnTo>
                      <a:pt x="130" y="185"/>
                    </a:lnTo>
                    <a:lnTo>
                      <a:pt x="130" y="185"/>
                    </a:lnTo>
                    <a:lnTo>
                      <a:pt x="130" y="185"/>
                    </a:lnTo>
                    <a:lnTo>
                      <a:pt x="129" y="185"/>
                    </a:lnTo>
                    <a:lnTo>
                      <a:pt x="129" y="185"/>
                    </a:lnTo>
                    <a:lnTo>
                      <a:pt x="129" y="185"/>
                    </a:lnTo>
                    <a:lnTo>
                      <a:pt x="129" y="185"/>
                    </a:lnTo>
                    <a:lnTo>
                      <a:pt x="129" y="185"/>
                    </a:lnTo>
                    <a:lnTo>
                      <a:pt x="128" y="185"/>
                    </a:lnTo>
                    <a:lnTo>
                      <a:pt x="128" y="185"/>
                    </a:lnTo>
                    <a:lnTo>
                      <a:pt x="128" y="185"/>
                    </a:lnTo>
                    <a:lnTo>
                      <a:pt x="128" y="185"/>
                    </a:lnTo>
                    <a:lnTo>
                      <a:pt x="128" y="185"/>
                    </a:lnTo>
                    <a:lnTo>
                      <a:pt x="127" y="185"/>
                    </a:lnTo>
                    <a:lnTo>
                      <a:pt x="127" y="185"/>
                    </a:lnTo>
                    <a:lnTo>
                      <a:pt x="127" y="184"/>
                    </a:lnTo>
                    <a:lnTo>
                      <a:pt x="126" y="184"/>
                    </a:lnTo>
                    <a:lnTo>
                      <a:pt x="126" y="184"/>
                    </a:lnTo>
                    <a:lnTo>
                      <a:pt x="126" y="185"/>
                    </a:lnTo>
                    <a:lnTo>
                      <a:pt x="125" y="185"/>
                    </a:lnTo>
                    <a:lnTo>
                      <a:pt x="125" y="185"/>
                    </a:lnTo>
                    <a:lnTo>
                      <a:pt x="125" y="186"/>
                    </a:lnTo>
                    <a:lnTo>
                      <a:pt x="125" y="186"/>
                    </a:lnTo>
                    <a:lnTo>
                      <a:pt x="125" y="187"/>
                    </a:lnTo>
                    <a:lnTo>
                      <a:pt x="125" y="187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5" y="188"/>
                    </a:lnTo>
                    <a:lnTo>
                      <a:pt x="125" y="189"/>
                    </a:lnTo>
                    <a:lnTo>
                      <a:pt x="125" y="189"/>
                    </a:lnTo>
                    <a:lnTo>
                      <a:pt x="125" y="189"/>
                    </a:lnTo>
                    <a:lnTo>
                      <a:pt x="125" y="190"/>
                    </a:lnTo>
                    <a:lnTo>
                      <a:pt x="125" y="190"/>
                    </a:lnTo>
                    <a:lnTo>
                      <a:pt x="125" y="190"/>
                    </a:lnTo>
                    <a:lnTo>
                      <a:pt x="125" y="190"/>
                    </a:lnTo>
                    <a:lnTo>
                      <a:pt x="126" y="190"/>
                    </a:lnTo>
                    <a:lnTo>
                      <a:pt x="126" y="191"/>
                    </a:lnTo>
                    <a:lnTo>
                      <a:pt x="126" y="191"/>
                    </a:lnTo>
                    <a:lnTo>
                      <a:pt x="125" y="191"/>
                    </a:lnTo>
                    <a:lnTo>
                      <a:pt x="125" y="192"/>
                    </a:lnTo>
                    <a:lnTo>
                      <a:pt x="125" y="192"/>
                    </a:lnTo>
                    <a:lnTo>
                      <a:pt x="125" y="192"/>
                    </a:lnTo>
                    <a:lnTo>
                      <a:pt x="125" y="193"/>
                    </a:lnTo>
                    <a:lnTo>
                      <a:pt x="125" y="193"/>
                    </a:lnTo>
                    <a:lnTo>
                      <a:pt x="125" y="193"/>
                    </a:lnTo>
                    <a:lnTo>
                      <a:pt x="124" y="193"/>
                    </a:lnTo>
                    <a:lnTo>
                      <a:pt x="124" y="194"/>
                    </a:lnTo>
                    <a:lnTo>
                      <a:pt x="124" y="194"/>
                    </a:lnTo>
                    <a:lnTo>
                      <a:pt x="123" y="194"/>
                    </a:lnTo>
                    <a:lnTo>
                      <a:pt x="123" y="194"/>
                    </a:lnTo>
                    <a:lnTo>
                      <a:pt x="123" y="194"/>
                    </a:lnTo>
                    <a:lnTo>
                      <a:pt x="123" y="195"/>
                    </a:lnTo>
                    <a:lnTo>
                      <a:pt x="122" y="195"/>
                    </a:lnTo>
                    <a:lnTo>
                      <a:pt x="122" y="195"/>
                    </a:lnTo>
                    <a:lnTo>
                      <a:pt x="122" y="195"/>
                    </a:lnTo>
                    <a:lnTo>
                      <a:pt x="122" y="195"/>
                    </a:lnTo>
                    <a:lnTo>
                      <a:pt x="122" y="196"/>
                    </a:lnTo>
                    <a:lnTo>
                      <a:pt x="121" y="196"/>
                    </a:lnTo>
                    <a:lnTo>
                      <a:pt x="121" y="196"/>
                    </a:lnTo>
                    <a:lnTo>
                      <a:pt x="121" y="196"/>
                    </a:lnTo>
                    <a:lnTo>
                      <a:pt x="120" y="196"/>
                    </a:lnTo>
                    <a:lnTo>
                      <a:pt x="120" y="195"/>
                    </a:lnTo>
                    <a:lnTo>
                      <a:pt x="120" y="195"/>
                    </a:lnTo>
                    <a:lnTo>
                      <a:pt x="120" y="195"/>
                    </a:lnTo>
                    <a:lnTo>
                      <a:pt x="119" y="195"/>
                    </a:lnTo>
                    <a:lnTo>
                      <a:pt x="119" y="195"/>
                    </a:lnTo>
                    <a:lnTo>
                      <a:pt x="119" y="195"/>
                    </a:lnTo>
                    <a:lnTo>
                      <a:pt x="119" y="195"/>
                    </a:lnTo>
                    <a:lnTo>
                      <a:pt x="118" y="195"/>
                    </a:lnTo>
                    <a:lnTo>
                      <a:pt x="118" y="196"/>
                    </a:lnTo>
                    <a:lnTo>
                      <a:pt x="118" y="196"/>
                    </a:lnTo>
                    <a:lnTo>
                      <a:pt x="118" y="196"/>
                    </a:lnTo>
                    <a:lnTo>
                      <a:pt x="117" y="196"/>
                    </a:lnTo>
                    <a:lnTo>
                      <a:pt x="117" y="196"/>
                    </a:lnTo>
                    <a:lnTo>
                      <a:pt x="116" y="196"/>
                    </a:lnTo>
                    <a:lnTo>
                      <a:pt x="116" y="196"/>
                    </a:lnTo>
                    <a:lnTo>
                      <a:pt x="116" y="196"/>
                    </a:lnTo>
                    <a:lnTo>
                      <a:pt x="116" y="195"/>
                    </a:lnTo>
                    <a:lnTo>
                      <a:pt x="115" y="195"/>
                    </a:lnTo>
                    <a:lnTo>
                      <a:pt x="115" y="195"/>
                    </a:lnTo>
                    <a:lnTo>
                      <a:pt x="115" y="195"/>
                    </a:lnTo>
                    <a:lnTo>
                      <a:pt x="114" y="195"/>
                    </a:lnTo>
                    <a:lnTo>
                      <a:pt x="114" y="195"/>
                    </a:lnTo>
                    <a:lnTo>
                      <a:pt x="114" y="195"/>
                    </a:lnTo>
                    <a:lnTo>
                      <a:pt x="114" y="194"/>
                    </a:lnTo>
                    <a:lnTo>
                      <a:pt x="114" y="194"/>
                    </a:lnTo>
                    <a:lnTo>
                      <a:pt x="114" y="194"/>
                    </a:lnTo>
                    <a:lnTo>
                      <a:pt x="115" y="193"/>
                    </a:lnTo>
                    <a:lnTo>
                      <a:pt x="115" y="193"/>
                    </a:lnTo>
                    <a:lnTo>
                      <a:pt x="115" y="193"/>
                    </a:lnTo>
                    <a:lnTo>
                      <a:pt x="114" y="193"/>
                    </a:lnTo>
                    <a:lnTo>
                      <a:pt x="114" y="192"/>
                    </a:lnTo>
                    <a:lnTo>
                      <a:pt x="114" y="192"/>
                    </a:lnTo>
                    <a:lnTo>
                      <a:pt x="113" y="192"/>
                    </a:lnTo>
                    <a:lnTo>
                      <a:pt x="113" y="192"/>
                    </a:lnTo>
                    <a:lnTo>
                      <a:pt x="112" y="192"/>
                    </a:lnTo>
                    <a:lnTo>
                      <a:pt x="112" y="191"/>
                    </a:lnTo>
                    <a:lnTo>
                      <a:pt x="112" y="191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0" y="191"/>
                    </a:lnTo>
                    <a:lnTo>
                      <a:pt x="110" y="192"/>
                    </a:lnTo>
                    <a:lnTo>
                      <a:pt x="110" y="192"/>
                    </a:lnTo>
                    <a:lnTo>
                      <a:pt x="109" y="192"/>
                    </a:lnTo>
                    <a:lnTo>
                      <a:pt x="109" y="192"/>
                    </a:lnTo>
                    <a:lnTo>
                      <a:pt x="109" y="192"/>
                    </a:lnTo>
                    <a:lnTo>
                      <a:pt x="108" y="192"/>
                    </a:lnTo>
                    <a:lnTo>
                      <a:pt x="108" y="192"/>
                    </a:lnTo>
                    <a:lnTo>
                      <a:pt x="108" y="191"/>
                    </a:lnTo>
                    <a:lnTo>
                      <a:pt x="108" y="191"/>
                    </a:lnTo>
                    <a:lnTo>
                      <a:pt x="108" y="190"/>
                    </a:lnTo>
                    <a:lnTo>
                      <a:pt x="107" y="190"/>
                    </a:lnTo>
                    <a:lnTo>
                      <a:pt x="107" y="191"/>
                    </a:lnTo>
                    <a:lnTo>
                      <a:pt x="106" y="191"/>
                    </a:lnTo>
                    <a:lnTo>
                      <a:pt x="106" y="191"/>
                    </a:lnTo>
                    <a:lnTo>
                      <a:pt x="106" y="191"/>
                    </a:lnTo>
                    <a:lnTo>
                      <a:pt x="106" y="191"/>
                    </a:lnTo>
                    <a:lnTo>
                      <a:pt x="105" y="191"/>
                    </a:lnTo>
                    <a:lnTo>
                      <a:pt x="105" y="190"/>
                    </a:lnTo>
                    <a:lnTo>
                      <a:pt x="105" y="190"/>
                    </a:lnTo>
                    <a:lnTo>
                      <a:pt x="105" y="190"/>
                    </a:lnTo>
                    <a:lnTo>
                      <a:pt x="104" y="190"/>
                    </a:lnTo>
                    <a:lnTo>
                      <a:pt x="104" y="190"/>
                    </a:lnTo>
                    <a:lnTo>
                      <a:pt x="103" y="190"/>
                    </a:lnTo>
                    <a:lnTo>
                      <a:pt x="103" y="190"/>
                    </a:lnTo>
                    <a:lnTo>
                      <a:pt x="103" y="190"/>
                    </a:lnTo>
                    <a:lnTo>
                      <a:pt x="103" y="190"/>
                    </a:lnTo>
                    <a:lnTo>
                      <a:pt x="102" y="190"/>
                    </a:lnTo>
                    <a:lnTo>
                      <a:pt x="102" y="190"/>
                    </a:lnTo>
                    <a:lnTo>
                      <a:pt x="102" y="190"/>
                    </a:lnTo>
                    <a:lnTo>
                      <a:pt x="101" y="190"/>
                    </a:lnTo>
                    <a:lnTo>
                      <a:pt x="101" y="190"/>
                    </a:lnTo>
                    <a:lnTo>
                      <a:pt x="101" y="190"/>
                    </a:lnTo>
                    <a:lnTo>
                      <a:pt x="101" y="191"/>
                    </a:lnTo>
                    <a:lnTo>
                      <a:pt x="100" y="191"/>
                    </a:lnTo>
                    <a:lnTo>
                      <a:pt x="100" y="191"/>
                    </a:lnTo>
                    <a:lnTo>
                      <a:pt x="99" y="191"/>
                    </a:lnTo>
                    <a:lnTo>
                      <a:pt x="99" y="191"/>
                    </a:lnTo>
                    <a:lnTo>
                      <a:pt x="99" y="191"/>
                    </a:lnTo>
                    <a:lnTo>
                      <a:pt x="99" y="191"/>
                    </a:lnTo>
                    <a:lnTo>
                      <a:pt x="99" y="190"/>
                    </a:lnTo>
                    <a:lnTo>
                      <a:pt x="98" y="190"/>
                    </a:lnTo>
                    <a:lnTo>
                      <a:pt x="98" y="189"/>
                    </a:lnTo>
                    <a:lnTo>
                      <a:pt x="98" y="189"/>
                    </a:lnTo>
                    <a:lnTo>
                      <a:pt x="98" y="188"/>
                    </a:lnTo>
                    <a:lnTo>
                      <a:pt x="98" y="188"/>
                    </a:lnTo>
                    <a:lnTo>
                      <a:pt x="98" y="188"/>
                    </a:lnTo>
                    <a:lnTo>
                      <a:pt x="98" y="187"/>
                    </a:lnTo>
                    <a:lnTo>
                      <a:pt x="98" y="187"/>
                    </a:lnTo>
                    <a:lnTo>
                      <a:pt x="97" y="187"/>
                    </a:lnTo>
                    <a:lnTo>
                      <a:pt x="97" y="186"/>
                    </a:lnTo>
                    <a:lnTo>
                      <a:pt x="97" y="186"/>
                    </a:lnTo>
                    <a:lnTo>
                      <a:pt x="97" y="186"/>
                    </a:lnTo>
                    <a:lnTo>
                      <a:pt x="97" y="185"/>
                    </a:lnTo>
                    <a:lnTo>
                      <a:pt x="96" y="185"/>
                    </a:lnTo>
                    <a:lnTo>
                      <a:pt x="96" y="185"/>
                    </a:lnTo>
                    <a:lnTo>
                      <a:pt x="96" y="184"/>
                    </a:lnTo>
                    <a:lnTo>
                      <a:pt x="95" y="184"/>
                    </a:lnTo>
                    <a:lnTo>
                      <a:pt x="95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4"/>
                    </a:lnTo>
                    <a:lnTo>
                      <a:pt x="94" y="183"/>
                    </a:lnTo>
                    <a:lnTo>
                      <a:pt x="93" y="183"/>
                    </a:lnTo>
                    <a:lnTo>
                      <a:pt x="93" y="183"/>
                    </a:lnTo>
                    <a:lnTo>
                      <a:pt x="93" y="182"/>
                    </a:lnTo>
                    <a:lnTo>
                      <a:pt x="92" y="182"/>
                    </a:lnTo>
                    <a:lnTo>
                      <a:pt x="92" y="182"/>
                    </a:lnTo>
                    <a:lnTo>
                      <a:pt x="93" y="182"/>
                    </a:lnTo>
                    <a:lnTo>
                      <a:pt x="93" y="182"/>
                    </a:lnTo>
                    <a:lnTo>
                      <a:pt x="94" y="182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5" y="181"/>
                    </a:lnTo>
                    <a:lnTo>
                      <a:pt x="95" y="180"/>
                    </a:lnTo>
                    <a:lnTo>
                      <a:pt x="95" y="180"/>
                    </a:lnTo>
                    <a:lnTo>
                      <a:pt x="95" y="179"/>
                    </a:lnTo>
                    <a:lnTo>
                      <a:pt x="95" y="179"/>
                    </a:lnTo>
                    <a:lnTo>
                      <a:pt x="94" y="179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3" y="178"/>
                    </a:lnTo>
                    <a:lnTo>
                      <a:pt x="93" y="178"/>
                    </a:lnTo>
                    <a:lnTo>
                      <a:pt x="93" y="177"/>
                    </a:lnTo>
                    <a:lnTo>
                      <a:pt x="93" y="177"/>
                    </a:lnTo>
                    <a:lnTo>
                      <a:pt x="93" y="177"/>
                    </a:lnTo>
                    <a:lnTo>
                      <a:pt x="93" y="176"/>
                    </a:lnTo>
                    <a:lnTo>
                      <a:pt x="93" y="176"/>
                    </a:lnTo>
                    <a:lnTo>
                      <a:pt x="93" y="175"/>
                    </a:lnTo>
                    <a:lnTo>
                      <a:pt x="94" y="175"/>
                    </a:lnTo>
                    <a:lnTo>
                      <a:pt x="94" y="175"/>
                    </a:lnTo>
                    <a:lnTo>
                      <a:pt x="95" y="175"/>
                    </a:lnTo>
                    <a:lnTo>
                      <a:pt x="95" y="175"/>
                    </a:lnTo>
                    <a:lnTo>
                      <a:pt x="95" y="175"/>
                    </a:lnTo>
                    <a:lnTo>
                      <a:pt x="95" y="175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7" y="174"/>
                    </a:lnTo>
                    <a:lnTo>
                      <a:pt x="97" y="173"/>
                    </a:lnTo>
                    <a:lnTo>
                      <a:pt x="97" y="173"/>
                    </a:lnTo>
                    <a:lnTo>
                      <a:pt x="97" y="172"/>
                    </a:lnTo>
                    <a:lnTo>
                      <a:pt x="96" y="172"/>
                    </a:lnTo>
                    <a:lnTo>
                      <a:pt x="96" y="172"/>
                    </a:lnTo>
                    <a:lnTo>
                      <a:pt x="96" y="171"/>
                    </a:lnTo>
                    <a:lnTo>
                      <a:pt x="95" y="171"/>
                    </a:lnTo>
                    <a:lnTo>
                      <a:pt x="95" y="170"/>
                    </a:lnTo>
                    <a:lnTo>
                      <a:pt x="95" y="170"/>
                    </a:lnTo>
                    <a:lnTo>
                      <a:pt x="94" y="170"/>
                    </a:lnTo>
                    <a:lnTo>
                      <a:pt x="94" y="170"/>
                    </a:lnTo>
                    <a:lnTo>
                      <a:pt x="93" y="170"/>
                    </a:lnTo>
                    <a:lnTo>
                      <a:pt x="92" y="170"/>
                    </a:lnTo>
                    <a:lnTo>
                      <a:pt x="92" y="170"/>
                    </a:lnTo>
                    <a:lnTo>
                      <a:pt x="91" y="170"/>
                    </a:lnTo>
                    <a:lnTo>
                      <a:pt x="91" y="170"/>
                    </a:lnTo>
                    <a:lnTo>
                      <a:pt x="91" y="170"/>
                    </a:lnTo>
                    <a:lnTo>
                      <a:pt x="90" y="170"/>
                    </a:lnTo>
                    <a:lnTo>
                      <a:pt x="90" y="169"/>
                    </a:lnTo>
                    <a:lnTo>
                      <a:pt x="90" y="169"/>
                    </a:lnTo>
                    <a:lnTo>
                      <a:pt x="90" y="168"/>
                    </a:lnTo>
                    <a:lnTo>
                      <a:pt x="90" y="168"/>
                    </a:lnTo>
                    <a:lnTo>
                      <a:pt x="89" y="168"/>
                    </a:lnTo>
                    <a:lnTo>
                      <a:pt x="89" y="167"/>
                    </a:lnTo>
                    <a:lnTo>
                      <a:pt x="89" y="167"/>
                    </a:lnTo>
                    <a:lnTo>
                      <a:pt x="89" y="167"/>
                    </a:lnTo>
                    <a:lnTo>
                      <a:pt x="89" y="167"/>
                    </a:lnTo>
                    <a:lnTo>
                      <a:pt x="88" y="167"/>
                    </a:lnTo>
                    <a:lnTo>
                      <a:pt x="88" y="167"/>
                    </a:lnTo>
                    <a:lnTo>
                      <a:pt x="87" y="167"/>
                    </a:lnTo>
                    <a:lnTo>
                      <a:pt x="87" y="167"/>
                    </a:lnTo>
                    <a:lnTo>
                      <a:pt x="87" y="167"/>
                    </a:lnTo>
                    <a:lnTo>
                      <a:pt x="86" y="167"/>
                    </a:lnTo>
                    <a:lnTo>
                      <a:pt x="86" y="168"/>
                    </a:lnTo>
                    <a:lnTo>
                      <a:pt x="86" y="168"/>
                    </a:lnTo>
                    <a:lnTo>
                      <a:pt x="85" y="168"/>
                    </a:lnTo>
                    <a:lnTo>
                      <a:pt x="85" y="168"/>
                    </a:lnTo>
                    <a:lnTo>
                      <a:pt x="85" y="167"/>
                    </a:lnTo>
                    <a:lnTo>
                      <a:pt x="85" y="168"/>
                    </a:lnTo>
                    <a:lnTo>
                      <a:pt x="84" y="168"/>
                    </a:lnTo>
                    <a:lnTo>
                      <a:pt x="84" y="168"/>
                    </a:lnTo>
                    <a:lnTo>
                      <a:pt x="84" y="168"/>
                    </a:lnTo>
                    <a:lnTo>
                      <a:pt x="84" y="169"/>
                    </a:lnTo>
                    <a:lnTo>
                      <a:pt x="83" y="169"/>
                    </a:lnTo>
                    <a:lnTo>
                      <a:pt x="83" y="169"/>
                    </a:lnTo>
                    <a:lnTo>
                      <a:pt x="82" y="169"/>
                    </a:lnTo>
                    <a:lnTo>
                      <a:pt x="82" y="169"/>
                    </a:lnTo>
                    <a:lnTo>
                      <a:pt x="82" y="169"/>
                    </a:lnTo>
                    <a:lnTo>
                      <a:pt x="81" y="170"/>
                    </a:lnTo>
                    <a:lnTo>
                      <a:pt x="81" y="170"/>
                    </a:lnTo>
                    <a:lnTo>
                      <a:pt x="80" y="170"/>
                    </a:lnTo>
                    <a:lnTo>
                      <a:pt x="80" y="170"/>
                    </a:lnTo>
                    <a:lnTo>
                      <a:pt x="80" y="170"/>
                    </a:lnTo>
                    <a:lnTo>
                      <a:pt x="79" y="170"/>
                    </a:lnTo>
                    <a:lnTo>
                      <a:pt x="79" y="170"/>
                    </a:lnTo>
                    <a:lnTo>
                      <a:pt x="79" y="170"/>
                    </a:lnTo>
                    <a:lnTo>
                      <a:pt x="79" y="170"/>
                    </a:lnTo>
                    <a:lnTo>
                      <a:pt x="79" y="170"/>
                    </a:lnTo>
                    <a:lnTo>
                      <a:pt x="79" y="170"/>
                    </a:lnTo>
                    <a:lnTo>
                      <a:pt x="78" y="170"/>
                    </a:lnTo>
                    <a:lnTo>
                      <a:pt x="78" y="170"/>
                    </a:lnTo>
                    <a:lnTo>
                      <a:pt x="78" y="170"/>
                    </a:lnTo>
                    <a:lnTo>
                      <a:pt x="77" y="170"/>
                    </a:lnTo>
                    <a:lnTo>
                      <a:pt x="77" y="170"/>
                    </a:lnTo>
                    <a:lnTo>
                      <a:pt x="77" y="170"/>
                    </a:lnTo>
                    <a:lnTo>
                      <a:pt x="76" y="170"/>
                    </a:lnTo>
                    <a:lnTo>
                      <a:pt x="76" y="169"/>
                    </a:lnTo>
                    <a:lnTo>
                      <a:pt x="76" y="169"/>
                    </a:lnTo>
                    <a:lnTo>
                      <a:pt x="76" y="169"/>
                    </a:lnTo>
                    <a:lnTo>
                      <a:pt x="75" y="169"/>
                    </a:lnTo>
                    <a:lnTo>
                      <a:pt x="75" y="168"/>
                    </a:lnTo>
                    <a:lnTo>
                      <a:pt x="75" y="168"/>
                    </a:lnTo>
                    <a:lnTo>
                      <a:pt x="74" y="168"/>
                    </a:lnTo>
                    <a:lnTo>
                      <a:pt x="74" y="168"/>
                    </a:lnTo>
                    <a:lnTo>
                      <a:pt x="73" y="168"/>
                    </a:lnTo>
                    <a:lnTo>
                      <a:pt x="73" y="168"/>
                    </a:lnTo>
                    <a:lnTo>
                      <a:pt x="73" y="168"/>
                    </a:lnTo>
                    <a:lnTo>
                      <a:pt x="72" y="168"/>
                    </a:lnTo>
                    <a:lnTo>
                      <a:pt x="72" y="168"/>
                    </a:lnTo>
                    <a:lnTo>
                      <a:pt x="72" y="168"/>
                    </a:lnTo>
                    <a:lnTo>
                      <a:pt x="71" y="168"/>
                    </a:lnTo>
                    <a:lnTo>
                      <a:pt x="71" y="169"/>
                    </a:lnTo>
                    <a:lnTo>
                      <a:pt x="70" y="169"/>
                    </a:lnTo>
                    <a:lnTo>
                      <a:pt x="70" y="169"/>
                    </a:lnTo>
                    <a:lnTo>
                      <a:pt x="71" y="169"/>
                    </a:lnTo>
                    <a:lnTo>
                      <a:pt x="71" y="170"/>
                    </a:lnTo>
                    <a:lnTo>
                      <a:pt x="71" y="170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1"/>
                    </a:lnTo>
                    <a:lnTo>
                      <a:pt x="70" y="171"/>
                    </a:lnTo>
                    <a:lnTo>
                      <a:pt x="70" y="171"/>
                    </a:lnTo>
                    <a:lnTo>
                      <a:pt x="70" y="171"/>
                    </a:lnTo>
                    <a:lnTo>
                      <a:pt x="69" y="171"/>
                    </a:lnTo>
                    <a:lnTo>
                      <a:pt x="69" y="172"/>
                    </a:lnTo>
                    <a:lnTo>
                      <a:pt x="69" y="172"/>
                    </a:lnTo>
                    <a:lnTo>
                      <a:pt x="69" y="171"/>
                    </a:lnTo>
                    <a:lnTo>
                      <a:pt x="68" y="171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8" y="170"/>
                    </a:lnTo>
                    <a:lnTo>
                      <a:pt x="68" y="170"/>
                    </a:lnTo>
                    <a:lnTo>
                      <a:pt x="67" y="170"/>
                    </a:lnTo>
                    <a:lnTo>
                      <a:pt x="67" y="170"/>
                    </a:lnTo>
                    <a:lnTo>
                      <a:pt x="66" y="170"/>
                    </a:lnTo>
                    <a:lnTo>
                      <a:pt x="66" y="170"/>
                    </a:lnTo>
                    <a:lnTo>
                      <a:pt x="65" y="170"/>
                    </a:lnTo>
                    <a:lnTo>
                      <a:pt x="65" y="170"/>
                    </a:lnTo>
                    <a:lnTo>
                      <a:pt x="64" y="170"/>
                    </a:lnTo>
                    <a:lnTo>
                      <a:pt x="64" y="170"/>
                    </a:lnTo>
                    <a:lnTo>
                      <a:pt x="63" y="170"/>
                    </a:lnTo>
                    <a:lnTo>
                      <a:pt x="63" y="170"/>
                    </a:lnTo>
                    <a:lnTo>
                      <a:pt x="62" y="170"/>
                    </a:lnTo>
                    <a:lnTo>
                      <a:pt x="62" y="170"/>
                    </a:lnTo>
                    <a:lnTo>
                      <a:pt x="61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0" y="169"/>
                    </a:lnTo>
                    <a:lnTo>
                      <a:pt x="60" y="169"/>
                    </a:lnTo>
                    <a:lnTo>
                      <a:pt x="60" y="169"/>
                    </a:lnTo>
                    <a:lnTo>
                      <a:pt x="59" y="169"/>
                    </a:lnTo>
                    <a:lnTo>
                      <a:pt x="59" y="169"/>
                    </a:lnTo>
                    <a:lnTo>
                      <a:pt x="58" y="169"/>
                    </a:lnTo>
                    <a:lnTo>
                      <a:pt x="58" y="169"/>
                    </a:lnTo>
                    <a:lnTo>
                      <a:pt x="57" y="169"/>
                    </a:lnTo>
                    <a:lnTo>
                      <a:pt x="57" y="170"/>
                    </a:lnTo>
                    <a:lnTo>
                      <a:pt x="56" y="170"/>
                    </a:lnTo>
                    <a:lnTo>
                      <a:pt x="56" y="170"/>
                    </a:lnTo>
                    <a:lnTo>
                      <a:pt x="56" y="169"/>
                    </a:lnTo>
                    <a:lnTo>
                      <a:pt x="56" y="169"/>
                    </a:lnTo>
                    <a:lnTo>
                      <a:pt x="55" y="169"/>
                    </a:lnTo>
                    <a:lnTo>
                      <a:pt x="55" y="169"/>
                    </a:lnTo>
                    <a:lnTo>
                      <a:pt x="55" y="17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55" y="170"/>
                    </a:lnTo>
                    <a:lnTo>
                      <a:pt x="54" y="170"/>
                    </a:lnTo>
                    <a:lnTo>
                      <a:pt x="54" y="171"/>
                    </a:lnTo>
                    <a:lnTo>
                      <a:pt x="54" y="171"/>
                    </a:lnTo>
                    <a:lnTo>
                      <a:pt x="54" y="171"/>
                    </a:lnTo>
                    <a:lnTo>
                      <a:pt x="54" y="172"/>
                    </a:lnTo>
                    <a:lnTo>
                      <a:pt x="53" y="172"/>
                    </a:lnTo>
                    <a:lnTo>
                      <a:pt x="53" y="172"/>
                    </a:lnTo>
                    <a:lnTo>
                      <a:pt x="53" y="172"/>
                    </a:lnTo>
                    <a:lnTo>
                      <a:pt x="52" y="172"/>
                    </a:lnTo>
                    <a:lnTo>
                      <a:pt x="52" y="172"/>
                    </a:lnTo>
                    <a:lnTo>
                      <a:pt x="51" y="172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0" y="173"/>
                    </a:lnTo>
                    <a:lnTo>
                      <a:pt x="50" y="173"/>
                    </a:lnTo>
                    <a:lnTo>
                      <a:pt x="50" y="173"/>
                    </a:lnTo>
                    <a:lnTo>
                      <a:pt x="50" y="173"/>
                    </a:lnTo>
                    <a:lnTo>
                      <a:pt x="50" y="174"/>
                    </a:lnTo>
                    <a:lnTo>
                      <a:pt x="49" y="174"/>
                    </a:lnTo>
                    <a:lnTo>
                      <a:pt x="49" y="174"/>
                    </a:lnTo>
                    <a:lnTo>
                      <a:pt x="48" y="174"/>
                    </a:lnTo>
                    <a:lnTo>
                      <a:pt x="48" y="174"/>
                    </a:lnTo>
                    <a:lnTo>
                      <a:pt x="47" y="174"/>
                    </a:lnTo>
                    <a:lnTo>
                      <a:pt x="47" y="174"/>
                    </a:lnTo>
                    <a:lnTo>
                      <a:pt x="46" y="173"/>
                    </a:lnTo>
                    <a:lnTo>
                      <a:pt x="46" y="173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4" y="173"/>
                    </a:lnTo>
                    <a:lnTo>
                      <a:pt x="44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4"/>
                    </a:lnTo>
                    <a:lnTo>
                      <a:pt x="43" y="174"/>
                    </a:lnTo>
                    <a:lnTo>
                      <a:pt x="42" y="174"/>
                    </a:lnTo>
                    <a:lnTo>
                      <a:pt x="42" y="174"/>
                    </a:lnTo>
                    <a:lnTo>
                      <a:pt x="41" y="174"/>
                    </a:lnTo>
                    <a:lnTo>
                      <a:pt x="41" y="174"/>
                    </a:lnTo>
                    <a:lnTo>
                      <a:pt x="41" y="174"/>
                    </a:lnTo>
                    <a:lnTo>
                      <a:pt x="41" y="174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4"/>
                    </a:lnTo>
                    <a:lnTo>
                      <a:pt x="39" y="174"/>
                    </a:lnTo>
                    <a:lnTo>
                      <a:pt x="39" y="174"/>
                    </a:lnTo>
                    <a:lnTo>
                      <a:pt x="39" y="174"/>
                    </a:lnTo>
                    <a:lnTo>
                      <a:pt x="38" y="174"/>
                    </a:lnTo>
                    <a:lnTo>
                      <a:pt x="38" y="174"/>
                    </a:lnTo>
                    <a:lnTo>
                      <a:pt x="37" y="174"/>
                    </a:lnTo>
                    <a:lnTo>
                      <a:pt x="37" y="173"/>
                    </a:lnTo>
                    <a:lnTo>
                      <a:pt x="37" y="173"/>
                    </a:lnTo>
                    <a:lnTo>
                      <a:pt x="36" y="173"/>
                    </a:lnTo>
                    <a:lnTo>
                      <a:pt x="36" y="173"/>
                    </a:lnTo>
                    <a:lnTo>
                      <a:pt x="35" y="173"/>
                    </a:lnTo>
                    <a:lnTo>
                      <a:pt x="35" y="173"/>
                    </a:lnTo>
                    <a:lnTo>
                      <a:pt x="34" y="173"/>
                    </a:lnTo>
                    <a:lnTo>
                      <a:pt x="34" y="173"/>
                    </a:lnTo>
                    <a:lnTo>
                      <a:pt x="34" y="174"/>
                    </a:lnTo>
                    <a:lnTo>
                      <a:pt x="33" y="174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6"/>
                    </a:lnTo>
                    <a:lnTo>
                      <a:pt x="33" y="176"/>
                    </a:lnTo>
                    <a:lnTo>
                      <a:pt x="33" y="177"/>
                    </a:lnTo>
                    <a:lnTo>
                      <a:pt x="32" y="177"/>
                    </a:lnTo>
                    <a:lnTo>
                      <a:pt x="31" y="176"/>
                    </a:lnTo>
                    <a:lnTo>
                      <a:pt x="31" y="176"/>
                    </a:lnTo>
                    <a:lnTo>
                      <a:pt x="30" y="176"/>
                    </a:lnTo>
                    <a:lnTo>
                      <a:pt x="29" y="176"/>
                    </a:lnTo>
                    <a:lnTo>
                      <a:pt x="28" y="175"/>
                    </a:lnTo>
                    <a:lnTo>
                      <a:pt x="27" y="174"/>
                    </a:lnTo>
                    <a:lnTo>
                      <a:pt x="26" y="174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7" y="172"/>
                    </a:lnTo>
                    <a:lnTo>
                      <a:pt x="28" y="171"/>
                    </a:lnTo>
                    <a:lnTo>
                      <a:pt x="28" y="171"/>
                    </a:lnTo>
                    <a:lnTo>
                      <a:pt x="30" y="170"/>
                    </a:lnTo>
                    <a:lnTo>
                      <a:pt x="31" y="170"/>
                    </a:lnTo>
                    <a:lnTo>
                      <a:pt x="31" y="169"/>
                    </a:lnTo>
                    <a:lnTo>
                      <a:pt x="32" y="169"/>
                    </a:lnTo>
                    <a:lnTo>
                      <a:pt x="33" y="168"/>
                    </a:lnTo>
                    <a:lnTo>
                      <a:pt x="33" y="168"/>
                    </a:lnTo>
                    <a:lnTo>
                      <a:pt x="33" y="167"/>
                    </a:lnTo>
                    <a:lnTo>
                      <a:pt x="33" y="165"/>
                    </a:lnTo>
                    <a:lnTo>
                      <a:pt x="33" y="165"/>
                    </a:lnTo>
                    <a:lnTo>
                      <a:pt x="33" y="165"/>
                    </a:lnTo>
                    <a:lnTo>
                      <a:pt x="33" y="164"/>
                    </a:lnTo>
                    <a:lnTo>
                      <a:pt x="33" y="164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2" y="158"/>
                    </a:lnTo>
                    <a:lnTo>
                      <a:pt x="32" y="157"/>
                    </a:lnTo>
                    <a:lnTo>
                      <a:pt x="32" y="157"/>
                    </a:lnTo>
                    <a:lnTo>
                      <a:pt x="33" y="156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33" y="154"/>
                    </a:lnTo>
                    <a:lnTo>
                      <a:pt x="33" y="154"/>
                    </a:lnTo>
                    <a:lnTo>
                      <a:pt x="33" y="153"/>
                    </a:lnTo>
                    <a:lnTo>
                      <a:pt x="33" y="153"/>
                    </a:lnTo>
                    <a:lnTo>
                      <a:pt x="33" y="153"/>
                    </a:lnTo>
                    <a:lnTo>
                      <a:pt x="33" y="152"/>
                    </a:lnTo>
                    <a:lnTo>
                      <a:pt x="32" y="152"/>
                    </a:lnTo>
                    <a:lnTo>
                      <a:pt x="32" y="151"/>
                    </a:lnTo>
                    <a:lnTo>
                      <a:pt x="32" y="151"/>
                    </a:lnTo>
                    <a:lnTo>
                      <a:pt x="32" y="151"/>
                    </a:lnTo>
                    <a:lnTo>
                      <a:pt x="31" y="150"/>
                    </a:lnTo>
                    <a:lnTo>
                      <a:pt x="31" y="150"/>
                    </a:lnTo>
                    <a:lnTo>
                      <a:pt x="31" y="149"/>
                    </a:lnTo>
                    <a:lnTo>
                      <a:pt x="31" y="148"/>
                    </a:lnTo>
                    <a:lnTo>
                      <a:pt x="32" y="148"/>
                    </a:lnTo>
                    <a:lnTo>
                      <a:pt x="32" y="147"/>
                    </a:lnTo>
                    <a:lnTo>
                      <a:pt x="33" y="147"/>
                    </a:lnTo>
                    <a:lnTo>
                      <a:pt x="33" y="147"/>
                    </a:lnTo>
                    <a:lnTo>
                      <a:pt x="33" y="146"/>
                    </a:lnTo>
                    <a:lnTo>
                      <a:pt x="33" y="146"/>
                    </a:lnTo>
                    <a:lnTo>
                      <a:pt x="34" y="145"/>
                    </a:lnTo>
                    <a:lnTo>
                      <a:pt x="34" y="145"/>
                    </a:lnTo>
                    <a:lnTo>
                      <a:pt x="34" y="145"/>
                    </a:lnTo>
                    <a:lnTo>
                      <a:pt x="34" y="144"/>
                    </a:lnTo>
                    <a:lnTo>
                      <a:pt x="35" y="144"/>
                    </a:lnTo>
                    <a:lnTo>
                      <a:pt x="35" y="143"/>
                    </a:lnTo>
                    <a:lnTo>
                      <a:pt x="36" y="143"/>
                    </a:lnTo>
                    <a:lnTo>
                      <a:pt x="36" y="143"/>
                    </a:lnTo>
                    <a:lnTo>
                      <a:pt x="36" y="142"/>
                    </a:lnTo>
                    <a:lnTo>
                      <a:pt x="37" y="142"/>
                    </a:lnTo>
                    <a:lnTo>
                      <a:pt x="37" y="142"/>
                    </a:lnTo>
                    <a:lnTo>
                      <a:pt x="36" y="142"/>
                    </a:lnTo>
                    <a:lnTo>
                      <a:pt x="36" y="141"/>
                    </a:lnTo>
                    <a:lnTo>
                      <a:pt x="36" y="141"/>
                    </a:lnTo>
                    <a:lnTo>
                      <a:pt x="36" y="140"/>
                    </a:lnTo>
                    <a:lnTo>
                      <a:pt x="36" y="140"/>
                    </a:lnTo>
                    <a:lnTo>
                      <a:pt x="36" y="139"/>
                    </a:lnTo>
                    <a:lnTo>
                      <a:pt x="36" y="139"/>
                    </a:lnTo>
                    <a:lnTo>
                      <a:pt x="36" y="139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6" y="137"/>
                    </a:lnTo>
                    <a:lnTo>
                      <a:pt x="36" y="137"/>
                    </a:lnTo>
                    <a:lnTo>
                      <a:pt x="36" y="137"/>
                    </a:lnTo>
                    <a:lnTo>
                      <a:pt x="35" y="137"/>
                    </a:lnTo>
                    <a:lnTo>
                      <a:pt x="35" y="137"/>
                    </a:lnTo>
                    <a:lnTo>
                      <a:pt x="35" y="137"/>
                    </a:lnTo>
                    <a:lnTo>
                      <a:pt x="34" y="137"/>
                    </a:lnTo>
                    <a:lnTo>
                      <a:pt x="34" y="138"/>
                    </a:lnTo>
                    <a:lnTo>
                      <a:pt x="34" y="138"/>
                    </a:lnTo>
                    <a:lnTo>
                      <a:pt x="33" y="138"/>
                    </a:lnTo>
                    <a:lnTo>
                      <a:pt x="33" y="139"/>
                    </a:lnTo>
                    <a:lnTo>
                      <a:pt x="32" y="138"/>
                    </a:lnTo>
                    <a:lnTo>
                      <a:pt x="31" y="138"/>
                    </a:lnTo>
                    <a:lnTo>
                      <a:pt x="31" y="137"/>
                    </a:lnTo>
                    <a:lnTo>
                      <a:pt x="31" y="137"/>
                    </a:lnTo>
                    <a:lnTo>
                      <a:pt x="31" y="136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0" y="135"/>
                    </a:lnTo>
                    <a:lnTo>
                      <a:pt x="30" y="135"/>
                    </a:lnTo>
                    <a:lnTo>
                      <a:pt x="29" y="134"/>
                    </a:lnTo>
                    <a:lnTo>
                      <a:pt x="29" y="134"/>
                    </a:lnTo>
                    <a:lnTo>
                      <a:pt x="28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6" y="134"/>
                    </a:lnTo>
                    <a:lnTo>
                      <a:pt x="26" y="134"/>
                    </a:lnTo>
                    <a:lnTo>
                      <a:pt x="25" y="134"/>
                    </a:lnTo>
                    <a:lnTo>
                      <a:pt x="25" y="134"/>
                    </a:lnTo>
                    <a:lnTo>
                      <a:pt x="25" y="133"/>
                    </a:lnTo>
                    <a:lnTo>
                      <a:pt x="25" y="133"/>
                    </a:lnTo>
                    <a:lnTo>
                      <a:pt x="26" y="133"/>
                    </a:lnTo>
                    <a:lnTo>
                      <a:pt x="26" y="132"/>
                    </a:lnTo>
                    <a:lnTo>
                      <a:pt x="27" y="132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8" y="131"/>
                    </a:lnTo>
                    <a:lnTo>
                      <a:pt x="29" y="131"/>
                    </a:lnTo>
                    <a:lnTo>
                      <a:pt x="29" y="130"/>
                    </a:lnTo>
                    <a:lnTo>
                      <a:pt x="30" y="130"/>
                    </a:lnTo>
                    <a:lnTo>
                      <a:pt x="31" y="129"/>
                    </a:lnTo>
                    <a:lnTo>
                      <a:pt x="31" y="129"/>
                    </a:lnTo>
                    <a:lnTo>
                      <a:pt x="31" y="129"/>
                    </a:lnTo>
                    <a:lnTo>
                      <a:pt x="32" y="129"/>
                    </a:lnTo>
                    <a:lnTo>
                      <a:pt x="32" y="129"/>
                    </a:lnTo>
                    <a:lnTo>
                      <a:pt x="33" y="128"/>
                    </a:lnTo>
                    <a:lnTo>
                      <a:pt x="33" y="128"/>
                    </a:lnTo>
                    <a:lnTo>
                      <a:pt x="33" y="127"/>
                    </a:lnTo>
                    <a:lnTo>
                      <a:pt x="33" y="127"/>
                    </a:lnTo>
                    <a:lnTo>
                      <a:pt x="33" y="126"/>
                    </a:lnTo>
                    <a:lnTo>
                      <a:pt x="32" y="125"/>
                    </a:lnTo>
                    <a:lnTo>
                      <a:pt x="32" y="125"/>
                    </a:lnTo>
                    <a:lnTo>
                      <a:pt x="32" y="125"/>
                    </a:lnTo>
                    <a:lnTo>
                      <a:pt x="31" y="125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0" y="123"/>
                    </a:lnTo>
                    <a:lnTo>
                      <a:pt x="29" y="123"/>
                    </a:lnTo>
                    <a:lnTo>
                      <a:pt x="29" y="122"/>
                    </a:lnTo>
                    <a:lnTo>
                      <a:pt x="28" y="122"/>
                    </a:lnTo>
                    <a:lnTo>
                      <a:pt x="28" y="122"/>
                    </a:lnTo>
                    <a:lnTo>
                      <a:pt x="27" y="122"/>
                    </a:lnTo>
                    <a:lnTo>
                      <a:pt x="27" y="122"/>
                    </a:lnTo>
                    <a:lnTo>
                      <a:pt x="26" y="123"/>
                    </a:lnTo>
                    <a:lnTo>
                      <a:pt x="26" y="123"/>
                    </a:lnTo>
                    <a:lnTo>
                      <a:pt x="25" y="123"/>
                    </a:lnTo>
                    <a:lnTo>
                      <a:pt x="24" y="123"/>
                    </a:lnTo>
                    <a:lnTo>
                      <a:pt x="24" y="124"/>
                    </a:lnTo>
                    <a:lnTo>
                      <a:pt x="23" y="124"/>
                    </a:lnTo>
                    <a:lnTo>
                      <a:pt x="22" y="124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22" y="122"/>
                    </a:lnTo>
                    <a:lnTo>
                      <a:pt x="22" y="122"/>
                    </a:lnTo>
                    <a:lnTo>
                      <a:pt x="22" y="122"/>
                    </a:lnTo>
                    <a:lnTo>
                      <a:pt x="22" y="121"/>
                    </a:lnTo>
                    <a:lnTo>
                      <a:pt x="22" y="121"/>
                    </a:lnTo>
                    <a:lnTo>
                      <a:pt x="22" y="120"/>
                    </a:lnTo>
                    <a:lnTo>
                      <a:pt x="23" y="120"/>
                    </a:lnTo>
                    <a:lnTo>
                      <a:pt x="23" y="119"/>
                    </a:lnTo>
                    <a:lnTo>
                      <a:pt x="24" y="118"/>
                    </a:lnTo>
                    <a:lnTo>
                      <a:pt x="24" y="118"/>
                    </a:lnTo>
                    <a:lnTo>
                      <a:pt x="24" y="118"/>
                    </a:lnTo>
                    <a:lnTo>
                      <a:pt x="24" y="117"/>
                    </a:lnTo>
                    <a:lnTo>
                      <a:pt x="25" y="117"/>
                    </a:lnTo>
                    <a:lnTo>
                      <a:pt x="25" y="117"/>
                    </a:lnTo>
                    <a:lnTo>
                      <a:pt x="26" y="117"/>
                    </a:lnTo>
                    <a:lnTo>
                      <a:pt x="26" y="117"/>
                    </a:lnTo>
                    <a:lnTo>
                      <a:pt x="27" y="117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29" y="118"/>
                    </a:lnTo>
                    <a:lnTo>
                      <a:pt x="29" y="118"/>
                    </a:lnTo>
                    <a:lnTo>
                      <a:pt x="30" y="118"/>
                    </a:lnTo>
                    <a:lnTo>
                      <a:pt x="31" y="118"/>
                    </a:lnTo>
                    <a:lnTo>
                      <a:pt x="31" y="118"/>
                    </a:lnTo>
                    <a:lnTo>
                      <a:pt x="31" y="118"/>
                    </a:lnTo>
                    <a:lnTo>
                      <a:pt x="32" y="117"/>
                    </a:lnTo>
                    <a:lnTo>
                      <a:pt x="32" y="117"/>
                    </a:lnTo>
                    <a:lnTo>
                      <a:pt x="31" y="116"/>
                    </a:lnTo>
                    <a:lnTo>
                      <a:pt x="31" y="116"/>
                    </a:lnTo>
                    <a:lnTo>
                      <a:pt x="31" y="115"/>
                    </a:lnTo>
                    <a:lnTo>
                      <a:pt x="31" y="115"/>
                    </a:lnTo>
                    <a:lnTo>
                      <a:pt x="31" y="114"/>
                    </a:lnTo>
                    <a:lnTo>
                      <a:pt x="30" y="114"/>
                    </a:lnTo>
                    <a:lnTo>
                      <a:pt x="30" y="113"/>
                    </a:lnTo>
                    <a:lnTo>
                      <a:pt x="29" y="113"/>
                    </a:lnTo>
                    <a:lnTo>
                      <a:pt x="29" y="113"/>
                    </a:lnTo>
                    <a:lnTo>
                      <a:pt x="29" y="113"/>
                    </a:lnTo>
                    <a:lnTo>
                      <a:pt x="29" y="112"/>
                    </a:lnTo>
                    <a:lnTo>
                      <a:pt x="28" y="112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7" y="110"/>
                    </a:lnTo>
                    <a:lnTo>
                      <a:pt x="26" y="109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3" y="111"/>
                    </a:lnTo>
                    <a:lnTo>
                      <a:pt x="23" y="112"/>
                    </a:lnTo>
                    <a:lnTo>
                      <a:pt x="23" y="112"/>
                    </a:lnTo>
                    <a:lnTo>
                      <a:pt x="23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1" y="113"/>
                    </a:lnTo>
                    <a:lnTo>
                      <a:pt x="21" y="113"/>
                    </a:lnTo>
                    <a:lnTo>
                      <a:pt x="21" y="113"/>
                    </a:lnTo>
                    <a:lnTo>
                      <a:pt x="20" y="113"/>
                    </a:lnTo>
                    <a:lnTo>
                      <a:pt x="20" y="113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9" y="112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0" y="109"/>
                    </a:lnTo>
                    <a:lnTo>
                      <a:pt x="21" y="108"/>
                    </a:lnTo>
                    <a:lnTo>
                      <a:pt x="21" y="108"/>
                    </a:lnTo>
                    <a:lnTo>
                      <a:pt x="21" y="107"/>
                    </a:lnTo>
                    <a:lnTo>
                      <a:pt x="21" y="107"/>
                    </a:lnTo>
                    <a:lnTo>
                      <a:pt x="21" y="106"/>
                    </a:lnTo>
                    <a:lnTo>
                      <a:pt x="20" y="106"/>
                    </a:lnTo>
                    <a:lnTo>
                      <a:pt x="20" y="106"/>
                    </a:lnTo>
                    <a:lnTo>
                      <a:pt x="19" y="106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7" y="105"/>
                    </a:lnTo>
                    <a:lnTo>
                      <a:pt x="17" y="104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6" y="103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7" y="101"/>
                    </a:lnTo>
                    <a:lnTo>
                      <a:pt x="17" y="101"/>
                    </a:lnTo>
                    <a:lnTo>
                      <a:pt x="18" y="101"/>
                    </a:lnTo>
                    <a:lnTo>
                      <a:pt x="18" y="100"/>
                    </a:lnTo>
                    <a:lnTo>
                      <a:pt x="18" y="100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8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7" y="97"/>
                    </a:lnTo>
                    <a:lnTo>
                      <a:pt x="17" y="96"/>
                    </a:lnTo>
                    <a:lnTo>
                      <a:pt x="16" y="95"/>
                    </a:lnTo>
                    <a:lnTo>
                      <a:pt x="16" y="95"/>
                    </a:lnTo>
                    <a:lnTo>
                      <a:pt x="16" y="95"/>
                    </a:lnTo>
                    <a:lnTo>
                      <a:pt x="16" y="94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6" y="92"/>
                    </a:lnTo>
                    <a:lnTo>
                      <a:pt x="16" y="92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6" y="90"/>
                    </a:lnTo>
                    <a:lnTo>
                      <a:pt x="16" y="90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88"/>
                    </a:lnTo>
                    <a:lnTo>
                      <a:pt x="18" y="87"/>
                    </a:lnTo>
                    <a:lnTo>
                      <a:pt x="18" y="87"/>
                    </a:lnTo>
                    <a:lnTo>
                      <a:pt x="18" y="86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17" y="85"/>
                    </a:lnTo>
                    <a:lnTo>
                      <a:pt x="17" y="84"/>
                    </a:lnTo>
                    <a:lnTo>
                      <a:pt x="17" y="84"/>
                    </a:lnTo>
                    <a:lnTo>
                      <a:pt x="16" y="83"/>
                    </a:lnTo>
                    <a:lnTo>
                      <a:pt x="16" y="82"/>
                    </a:lnTo>
                    <a:lnTo>
                      <a:pt x="15" y="82"/>
                    </a:lnTo>
                    <a:lnTo>
                      <a:pt x="15" y="82"/>
                    </a:lnTo>
                    <a:lnTo>
                      <a:pt x="14" y="81"/>
                    </a:lnTo>
                    <a:lnTo>
                      <a:pt x="13" y="81"/>
                    </a:lnTo>
                    <a:lnTo>
                      <a:pt x="13" y="81"/>
                    </a:lnTo>
                    <a:lnTo>
                      <a:pt x="12" y="81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1" y="80"/>
                    </a:lnTo>
                    <a:lnTo>
                      <a:pt x="10" y="80"/>
                    </a:lnTo>
                    <a:lnTo>
                      <a:pt x="10" y="79"/>
                    </a:lnTo>
                    <a:lnTo>
                      <a:pt x="10" y="79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7" y="74"/>
                    </a:lnTo>
                    <a:lnTo>
                      <a:pt x="7" y="74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8" y="72"/>
                    </a:lnTo>
                    <a:lnTo>
                      <a:pt x="8" y="71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1" y="6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3" y="62"/>
                    </a:lnTo>
                    <a:lnTo>
                      <a:pt x="4" y="62"/>
                    </a:lnTo>
                    <a:lnTo>
                      <a:pt x="5" y="61"/>
                    </a:lnTo>
                    <a:lnTo>
                      <a:pt x="5" y="61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1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4" y="55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9" y="51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3" y="48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7" y="46"/>
                    </a:lnTo>
                    <a:lnTo>
                      <a:pt x="18" y="45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22" y="43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4" y="42"/>
                    </a:lnTo>
                    <a:lnTo>
                      <a:pt x="25" y="43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4"/>
                    </a:lnTo>
                    <a:lnTo>
                      <a:pt x="29" y="44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2" y="39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35" y="34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3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40" y="32"/>
                    </a:lnTo>
                    <a:lnTo>
                      <a:pt x="41" y="32"/>
                    </a:lnTo>
                    <a:lnTo>
                      <a:pt x="41" y="32"/>
                    </a:lnTo>
                    <a:lnTo>
                      <a:pt x="42" y="32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1" y="28"/>
                    </a:lnTo>
                    <a:lnTo>
                      <a:pt x="42" y="27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43" y="25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9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1" y="22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3" y="20"/>
                    </a:lnTo>
                    <a:lnTo>
                      <a:pt x="54" y="20"/>
                    </a:lnTo>
                    <a:lnTo>
                      <a:pt x="54" y="19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5" y="17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3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1" y="11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3" y="11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5" y="9"/>
                    </a:lnTo>
                    <a:lnTo>
                      <a:pt x="65" y="8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6"/>
                    </a:lnTo>
                    <a:lnTo>
                      <a:pt x="71" y="6"/>
                    </a:lnTo>
                    <a:lnTo>
                      <a:pt x="71" y="5"/>
                    </a:lnTo>
                    <a:lnTo>
                      <a:pt x="70" y="5"/>
                    </a:lnTo>
                    <a:lnTo>
                      <a:pt x="70" y="4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1"/>
                    </a:lnTo>
                    <a:lnTo>
                      <a:pt x="71" y="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156" name="Freeform 86">
                <a:extLst>
                  <a:ext uri="{FF2B5EF4-FFF2-40B4-BE49-F238E27FC236}">
                    <a16:creationId xmlns:a16="http://schemas.microsoft.com/office/drawing/2014/main" xmlns="" id="{317AB14B-7116-4306-B3DB-303E02602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7113" y="4087813"/>
                <a:ext cx="427038" cy="333375"/>
              </a:xfrm>
              <a:custGeom>
                <a:avLst/>
                <a:gdLst>
                  <a:gd name="T0" fmla="*/ 241 w 269"/>
                  <a:gd name="T1" fmla="*/ 20 h 210"/>
                  <a:gd name="T2" fmla="*/ 248 w 269"/>
                  <a:gd name="T3" fmla="*/ 29 h 210"/>
                  <a:gd name="T4" fmla="*/ 254 w 269"/>
                  <a:gd name="T5" fmla="*/ 41 h 210"/>
                  <a:gd name="T6" fmla="*/ 251 w 269"/>
                  <a:gd name="T7" fmla="*/ 52 h 210"/>
                  <a:gd name="T8" fmla="*/ 247 w 269"/>
                  <a:gd name="T9" fmla="*/ 64 h 210"/>
                  <a:gd name="T10" fmla="*/ 238 w 269"/>
                  <a:gd name="T11" fmla="*/ 73 h 210"/>
                  <a:gd name="T12" fmla="*/ 246 w 269"/>
                  <a:gd name="T13" fmla="*/ 79 h 210"/>
                  <a:gd name="T14" fmla="*/ 257 w 269"/>
                  <a:gd name="T15" fmla="*/ 78 h 210"/>
                  <a:gd name="T16" fmla="*/ 257 w 269"/>
                  <a:gd name="T17" fmla="*/ 91 h 210"/>
                  <a:gd name="T18" fmla="*/ 262 w 269"/>
                  <a:gd name="T19" fmla="*/ 99 h 210"/>
                  <a:gd name="T20" fmla="*/ 268 w 269"/>
                  <a:gd name="T21" fmla="*/ 111 h 210"/>
                  <a:gd name="T22" fmla="*/ 265 w 269"/>
                  <a:gd name="T23" fmla="*/ 124 h 210"/>
                  <a:gd name="T24" fmla="*/ 261 w 269"/>
                  <a:gd name="T25" fmla="*/ 136 h 210"/>
                  <a:gd name="T26" fmla="*/ 257 w 269"/>
                  <a:gd name="T27" fmla="*/ 146 h 210"/>
                  <a:gd name="T28" fmla="*/ 251 w 269"/>
                  <a:gd name="T29" fmla="*/ 156 h 210"/>
                  <a:gd name="T30" fmla="*/ 245 w 269"/>
                  <a:gd name="T31" fmla="*/ 166 h 210"/>
                  <a:gd name="T32" fmla="*/ 232 w 269"/>
                  <a:gd name="T33" fmla="*/ 167 h 210"/>
                  <a:gd name="T34" fmla="*/ 230 w 269"/>
                  <a:gd name="T35" fmla="*/ 178 h 210"/>
                  <a:gd name="T36" fmla="*/ 227 w 269"/>
                  <a:gd name="T37" fmla="*/ 187 h 210"/>
                  <a:gd name="T38" fmla="*/ 217 w 269"/>
                  <a:gd name="T39" fmla="*/ 194 h 210"/>
                  <a:gd name="T40" fmla="*/ 206 w 269"/>
                  <a:gd name="T41" fmla="*/ 202 h 210"/>
                  <a:gd name="T42" fmla="*/ 194 w 269"/>
                  <a:gd name="T43" fmla="*/ 207 h 210"/>
                  <a:gd name="T44" fmla="*/ 181 w 269"/>
                  <a:gd name="T45" fmla="*/ 209 h 210"/>
                  <a:gd name="T46" fmla="*/ 167 w 269"/>
                  <a:gd name="T47" fmla="*/ 208 h 210"/>
                  <a:gd name="T48" fmla="*/ 153 w 269"/>
                  <a:gd name="T49" fmla="*/ 207 h 210"/>
                  <a:gd name="T50" fmla="*/ 146 w 269"/>
                  <a:gd name="T51" fmla="*/ 197 h 210"/>
                  <a:gd name="T52" fmla="*/ 141 w 269"/>
                  <a:gd name="T53" fmla="*/ 184 h 210"/>
                  <a:gd name="T54" fmla="*/ 136 w 269"/>
                  <a:gd name="T55" fmla="*/ 172 h 210"/>
                  <a:gd name="T56" fmla="*/ 131 w 269"/>
                  <a:gd name="T57" fmla="*/ 158 h 210"/>
                  <a:gd name="T58" fmla="*/ 120 w 269"/>
                  <a:gd name="T59" fmla="*/ 153 h 210"/>
                  <a:gd name="T60" fmla="*/ 108 w 269"/>
                  <a:gd name="T61" fmla="*/ 150 h 210"/>
                  <a:gd name="T62" fmla="*/ 96 w 269"/>
                  <a:gd name="T63" fmla="*/ 146 h 210"/>
                  <a:gd name="T64" fmla="*/ 85 w 269"/>
                  <a:gd name="T65" fmla="*/ 140 h 210"/>
                  <a:gd name="T66" fmla="*/ 72 w 269"/>
                  <a:gd name="T67" fmla="*/ 143 h 210"/>
                  <a:gd name="T68" fmla="*/ 60 w 269"/>
                  <a:gd name="T69" fmla="*/ 140 h 210"/>
                  <a:gd name="T70" fmla="*/ 50 w 269"/>
                  <a:gd name="T71" fmla="*/ 135 h 210"/>
                  <a:gd name="T72" fmla="*/ 39 w 269"/>
                  <a:gd name="T73" fmla="*/ 129 h 210"/>
                  <a:gd name="T74" fmla="*/ 26 w 269"/>
                  <a:gd name="T75" fmla="*/ 129 h 210"/>
                  <a:gd name="T76" fmla="*/ 15 w 269"/>
                  <a:gd name="T77" fmla="*/ 128 h 210"/>
                  <a:gd name="T78" fmla="*/ 3 w 269"/>
                  <a:gd name="T79" fmla="*/ 121 h 210"/>
                  <a:gd name="T80" fmla="*/ 7 w 269"/>
                  <a:gd name="T81" fmla="*/ 111 h 210"/>
                  <a:gd name="T82" fmla="*/ 20 w 269"/>
                  <a:gd name="T83" fmla="*/ 100 h 210"/>
                  <a:gd name="T84" fmla="*/ 31 w 269"/>
                  <a:gd name="T85" fmla="*/ 95 h 210"/>
                  <a:gd name="T86" fmla="*/ 41 w 269"/>
                  <a:gd name="T87" fmla="*/ 86 h 210"/>
                  <a:gd name="T88" fmla="*/ 50 w 269"/>
                  <a:gd name="T89" fmla="*/ 77 h 210"/>
                  <a:gd name="T90" fmla="*/ 54 w 269"/>
                  <a:gd name="T91" fmla="*/ 67 h 210"/>
                  <a:gd name="T92" fmla="*/ 62 w 269"/>
                  <a:gd name="T93" fmla="*/ 57 h 210"/>
                  <a:gd name="T94" fmla="*/ 74 w 269"/>
                  <a:gd name="T95" fmla="*/ 52 h 210"/>
                  <a:gd name="T96" fmla="*/ 83 w 269"/>
                  <a:gd name="T97" fmla="*/ 48 h 210"/>
                  <a:gd name="T98" fmla="*/ 94 w 269"/>
                  <a:gd name="T99" fmla="*/ 39 h 210"/>
                  <a:gd name="T100" fmla="*/ 90 w 269"/>
                  <a:gd name="T101" fmla="*/ 34 h 210"/>
                  <a:gd name="T102" fmla="*/ 101 w 269"/>
                  <a:gd name="T103" fmla="*/ 33 h 210"/>
                  <a:gd name="T104" fmla="*/ 113 w 269"/>
                  <a:gd name="T105" fmla="*/ 28 h 210"/>
                  <a:gd name="T106" fmla="*/ 122 w 269"/>
                  <a:gd name="T107" fmla="*/ 21 h 210"/>
                  <a:gd name="T108" fmla="*/ 137 w 269"/>
                  <a:gd name="T109" fmla="*/ 20 h 210"/>
                  <a:gd name="T110" fmla="*/ 149 w 269"/>
                  <a:gd name="T111" fmla="*/ 16 h 210"/>
                  <a:gd name="T112" fmla="*/ 157 w 269"/>
                  <a:gd name="T113" fmla="*/ 13 h 210"/>
                  <a:gd name="T114" fmla="*/ 169 w 269"/>
                  <a:gd name="T115" fmla="*/ 9 h 210"/>
                  <a:gd name="T116" fmla="*/ 181 w 269"/>
                  <a:gd name="T117" fmla="*/ 4 h 210"/>
                  <a:gd name="T118" fmla="*/ 193 w 269"/>
                  <a:gd name="T119" fmla="*/ 4 h 210"/>
                  <a:gd name="T120" fmla="*/ 204 w 269"/>
                  <a:gd name="T121" fmla="*/ 1 h 210"/>
                  <a:gd name="T122" fmla="*/ 217 w 269"/>
                  <a:gd name="T123" fmla="*/ 5 h 210"/>
                  <a:gd name="T124" fmla="*/ 231 w 269"/>
                  <a:gd name="T125" fmla="*/ 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" h="210">
                    <a:moveTo>
                      <a:pt x="234" y="10"/>
                    </a:moveTo>
                    <a:lnTo>
                      <a:pt x="234" y="11"/>
                    </a:lnTo>
                    <a:lnTo>
                      <a:pt x="234" y="11"/>
                    </a:lnTo>
                    <a:lnTo>
                      <a:pt x="235" y="11"/>
                    </a:lnTo>
                    <a:lnTo>
                      <a:pt x="235" y="11"/>
                    </a:lnTo>
                    <a:lnTo>
                      <a:pt x="236" y="11"/>
                    </a:lnTo>
                    <a:lnTo>
                      <a:pt x="236" y="11"/>
                    </a:lnTo>
                    <a:lnTo>
                      <a:pt x="237" y="10"/>
                    </a:lnTo>
                    <a:lnTo>
                      <a:pt x="237" y="11"/>
                    </a:lnTo>
                    <a:lnTo>
                      <a:pt x="237" y="11"/>
                    </a:lnTo>
                    <a:lnTo>
                      <a:pt x="237" y="11"/>
                    </a:lnTo>
                    <a:lnTo>
                      <a:pt x="237" y="12"/>
                    </a:lnTo>
                    <a:lnTo>
                      <a:pt x="237" y="12"/>
                    </a:lnTo>
                    <a:lnTo>
                      <a:pt x="237" y="13"/>
                    </a:lnTo>
                    <a:lnTo>
                      <a:pt x="237" y="13"/>
                    </a:lnTo>
                    <a:lnTo>
                      <a:pt x="237" y="14"/>
                    </a:lnTo>
                    <a:lnTo>
                      <a:pt x="237" y="14"/>
                    </a:lnTo>
                    <a:lnTo>
                      <a:pt x="236" y="14"/>
                    </a:lnTo>
                    <a:lnTo>
                      <a:pt x="236" y="15"/>
                    </a:lnTo>
                    <a:lnTo>
                      <a:pt x="237" y="15"/>
                    </a:lnTo>
                    <a:lnTo>
                      <a:pt x="237" y="15"/>
                    </a:lnTo>
                    <a:lnTo>
                      <a:pt x="238" y="15"/>
                    </a:lnTo>
                    <a:lnTo>
                      <a:pt x="238" y="15"/>
                    </a:lnTo>
                    <a:lnTo>
                      <a:pt x="238" y="16"/>
                    </a:lnTo>
                    <a:lnTo>
                      <a:pt x="238" y="16"/>
                    </a:lnTo>
                    <a:lnTo>
                      <a:pt x="238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9" y="17"/>
                    </a:lnTo>
                    <a:lnTo>
                      <a:pt x="239" y="18"/>
                    </a:lnTo>
                    <a:lnTo>
                      <a:pt x="239" y="18"/>
                    </a:lnTo>
                    <a:lnTo>
                      <a:pt x="239" y="19"/>
                    </a:lnTo>
                    <a:lnTo>
                      <a:pt x="239" y="19"/>
                    </a:lnTo>
                    <a:lnTo>
                      <a:pt x="240" y="19"/>
                    </a:lnTo>
                    <a:lnTo>
                      <a:pt x="240" y="19"/>
                    </a:lnTo>
                    <a:lnTo>
                      <a:pt x="241" y="19"/>
                    </a:lnTo>
                    <a:lnTo>
                      <a:pt x="241" y="19"/>
                    </a:lnTo>
                    <a:lnTo>
                      <a:pt x="241" y="20"/>
                    </a:lnTo>
                    <a:lnTo>
                      <a:pt x="241" y="20"/>
                    </a:lnTo>
                    <a:lnTo>
                      <a:pt x="241" y="20"/>
                    </a:lnTo>
                    <a:lnTo>
                      <a:pt x="241" y="19"/>
                    </a:lnTo>
                    <a:lnTo>
                      <a:pt x="242" y="19"/>
                    </a:lnTo>
                    <a:lnTo>
                      <a:pt x="242" y="19"/>
                    </a:lnTo>
                    <a:lnTo>
                      <a:pt x="242" y="19"/>
                    </a:lnTo>
                    <a:lnTo>
                      <a:pt x="243" y="19"/>
                    </a:lnTo>
                    <a:lnTo>
                      <a:pt x="243" y="20"/>
                    </a:lnTo>
                    <a:lnTo>
                      <a:pt x="243" y="20"/>
                    </a:lnTo>
                    <a:lnTo>
                      <a:pt x="243" y="20"/>
                    </a:lnTo>
                    <a:lnTo>
                      <a:pt x="244" y="20"/>
                    </a:lnTo>
                    <a:lnTo>
                      <a:pt x="244" y="20"/>
                    </a:lnTo>
                    <a:lnTo>
                      <a:pt x="245" y="20"/>
                    </a:lnTo>
                    <a:lnTo>
                      <a:pt x="245" y="20"/>
                    </a:lnTo>
                    <a:lnTo>
                      <a:pt x="246" y="21"/>
                    </a:lnTo>
                    <a:lnTo>
                      <a:pt x="246" y="21"/>
                    </a:lnTo>
                    <a:lnTo>
                      <a:pt x="246" y="21"/>
                    </a:lnTo>
                    <a:lnTo>
                      <a:pt x="246" y="22"/>
                    </a:lnTo>
                    <a:lnTo>
                      <a:pt x="247" y="22"/>
                    </a:lnTo>
                    <a:lnTo>
                      <a:pt x="247" y="22"/>
                    </a:lnTo>
                    <a:lnTo>
                      <a:pt x="248" y="22"/>
                    </a:lnTo>
                    <a:lnTo>
                      <a:pt x="248" y="23"/>
                    </a:lnTo>
                    <a:lnTo>
                      <a:pt x="248" y="23"/>
                    </a:lnTo>
                    <a:lnTo>
                      <a:pt x="248" y="24"/>
                    </a:lnTo>
                    <a:lnTo>
                      <a:pt x="248" y="24"/>
                    </a:lnTo>
                    <a:lnTo>
                      <a:pt x="248" y="25"/>
                    </a:lnTo>
                    <a:lnTo>
                      <a:pt x="248" y="25"/>
                    </a:lnTo>
                    <a:lnTo>
                      <a:pt x="248" y="26"/>
                    </a:lnTo>
                    <a:lnTo>
                      <a:pt x="248" y="26"/>
                    </a:lnTo>
                    <a:lnTo>
                      <a:pt x="248" y="26"/>
                    </a:lnTo>
                    <a:lnTo>
                      <a:pt x="248" y="26"/>
                    </a:lnTo>
                    <a:lnTo>
                      <a:pt x="248" y="26"/>
                    </a:lnTo>
                    <a:lnTo>
                      <a:pt x="248" y="27"/>
                    </a:lnTo>
                    <a:lnTo>
                      <a:pt x="248" y="27"/>
                    </a:lnTo>
                    <a:lnTo>
                      <a:pt x="248" y="28"/>
                    </a:lnTo>
                    <a:lnTo>
                      <a:pt x="248" y="28"/>
                    </a:lnTo>
                    <a:lnTo>
                      <a:pt x="248" y="29"/>
                    </a:lnTo>
                    <a:lnTo>
                      <a:pt x="248" y="29"/>
                    </a:lnTo>
                    <a:lnTo>
                      <a:pt x="248" y="29"/>
                    </a:lnTo>
                    <a:lnTo>
                      <a:pt x="249" y="29"/>
                    </a:lnTo>
                    <a:lnTo>
                      <a:pt x="249" y="30"/>
                    </a:lnTo>
                    <a:lnTo>
                      <a:pt x="249" y="30"/>
                    </a:lnTo>
                    <a:lnTo>
                      <a:pt x="249" y="31"/>
                    </a:lnTo>
                    <a:lnTo>
                      <a:pt x="250" y="31"/>
                    </a:lnTo>
                    <a:lnTo>
                      <a:pt x="250" y="31"/>
                    </a:lnTo>
                    <a:lnTo>
                      <a:pt x="250" y="31"/>
                    </a:lnTo>
                    <a:lnTo>
                      <a:pt x="251" y="32"/>
                    </a:lnTo>
                    <a:lnTo>
                      <a:pt x="251" y="32"/>
                    </a:lnTo>
                    <a:lnTo>
                      <a:pt x="251" y="32"/>
                    </a:lnTo>
                    <a:lnTo>
                      <a:pt x="252" y="32"/>
                    </a:lnTo>
                    <a:lnTo>
                      <a:pt x="252" y="33"/>
                    </a:lnTo>
                    <a:lnTo>
                      <a:pt x="253" y="33"/>
                    </a:lnTo>
                    <a:lnTo>
                      <a:pt x="253" y="34"/>
                    </a:lnTo>
                    <a:lnTo>
                      <a:pt x="253" y="34"/>
                    </a:lnTo>
                    <a:lnTo>
                      <a:pt x="253" y="34"/>
                    </a:lnTo>
                    <a:lnTo>
                      <a:pt x="253" y="35"/>
                    </a:lnTo>
                    <a:lnTo>
                      <a:pt x="254" y="35"/>
                    </a:lnTo>
                    <a:lnTo>
                      <a:pt x="254" y="35"/>
                    </a:lnTo>
                    <a:lnTo>
                      <a:pt x="254" y="36"/>
                    </a:lnTo>
                    <a:lnTo>
                      <a:pt x="254" y="36"/>
                    </a:lnTo>
                    <a:lnTo>
                      <a:pt x="254" y="36"/>
                    </a:lnTo>
                    <a:lnTo>
                      <a:pt x="254" y="37"/>
                    </a:lnTo>
                    <a:lnTo>
                      <a:pt x="253" y="37"/>
                    </a:lnTo>
                    <a:lnTo>
                      <a:pt x="253" y="37"/>
                    </a:lnTo>
                    <a:lnTo>
                      <a:pt x="252" y="37"/>
                    </a:lnTo>
                    <a:lnTo>
                      <a:pt x="252" y="37"/>
                    </a:lnTo>
                    <a:lnTo>
                      <a:pt x="253" y="37"/>
                    </a:lnTo>
                    <a:lnTo>
                      <a:pt x="253" y="38"/>
                    </a:lnTo>
                    <a:lnTo>
                      <a:pt x="254" y="38"/>
                    </a:lnTo>
                    <a:lnTo>
                      <a:pt x="254" y="38"/>
                    </a:lnTo>
                    <a:lnTo>
                      <a:pt x="254" y="38"/>
                    </a:lnTo>
                    <a:lnTo>
                      <a:pt x="254" y="39"/>
                    </a:lnTo>
                    <a:lnTo>
                      <a:pt x="254" y="39"/>
                    </a:lnTo>
                    <a:lnTo>
                      <a:pt x="254" y="40"/>
                    </a:lnTo>
                    <a:lnTo>
                      <a:pt x="254" y="40"/>
                    </a:lnTo>
                    <a:lnTo>
                      <a:pt x="254" y="41"/>
                    </a:lnTo>
                    <a:lnTo>
                      <a:pt x="253" y="41"/>
                    </a:lnTo>
                    <a:lnTo>
                      <a:pt x="253" y="41"/>
                    </a:lnTo>
                    <a:lnTo>
                      <a:pt x="253" y="42"/>
                    </a:lnTo>
                    <a:lnTo>
                      <a:pt x="253" y="42"/>
                    </a:lnTo>
                    <a:lnTo>
                      <a:pt x="252" y="43"/>
                    </a:lnTo>
                    <a:lnTo>
                      <a:pt x="252" y="43"/>
                    </a:lnTo>
                    <a:lnTo>
                      <a:pt x="251" y="43"/>
                    </a:lnTo>
                    <a:lnTo>
                      <a:pt x="251" y="43"/>
                    </a:lnTo>
                    <a:lnTo>
                      <a:pt x="251" y="44"/>
                    </a:lnTo>
                    <a:lnTo>
                      <a:pt x="251" y="44"/>
                    </a:lnTo>
                    <a:lnTo>
                      <a:pt x="251" y="44"/>
                    </a:lnTo>
                    <a:lnTo>
                      <a:pt x="251" y="44"/>
                    </a:lnTo>
                    <a:lnTo>
                      <a:pt x="252" y="44"/>
                    </a:lnTo>
                    <a:lnTo>
                      <a:pt x="252" y="45"/>
                    </a:lnTo>
                    <a:lnTo>
                      <a:pt x="252" y="45"/>
                    </a:lnTo>
                    <a:lnTo>
                      <a:pt x="252" y="45"/>
                    </a:lnTo>
                    <a:lnTo>
                      <a:pt x="253" y="45"/>
                    </a:lnTo>
                    <a:lnTo>
                      <a:pt x="253" y="46"/>
                    </a:lnTo>
                    <a:lnTo>
                      <a:pt x="253" y="46"/>
                    </a:lnTo>
                    <a:lnTo>
                      <a:pt x="253" y="46"/>
                    </a:lnTo>
                    <a:lnTo>
                      <a:pt x="253" y="46"/>
                    </a:lnTo>
                    <a:lnTo>
                      <a:pt x="253" y="47"/>
                    </a:lnTo>
                    <a:lnTo>
                      <a:pt x="253" y="47"/>
                    </a:lnTo>
                    <a:lnTo>
                      <a:pt x="253" y="47"/>
                    </a:lnTo>
                    <a:lnTo>
                      <a:pt x="252" y="48"/>
                    </a:lnTo>
                    <a:lnTo>
                      <a:pt x="252" y="48"/>
                    </a:lnTo>
                    <a:lnTo>
                      <a:pt x="252" y="48"/>
                    </a:lnTo>
                    <a:lnTo>
                      <a:pt x="252" y="49"/>
                    </a:lnTo>
                    <a:lnTo>
                      <a:pt x="252" y="49"/>
                    </a:lnTo>
                    <a:lnTo>
                      <a:pt x="252" y="49"/>
                    </a:lnTo>
                    <a:lnTo>
                      <a:pt x="251" y="49"/>
                    </a:lnTo>
                    <a:lnTo>
                      <a:pt x="251" y="50"/>
                    </a:lnTo>
                    <a:lnTo>
                      <a:pt x="251" y="50"/>
                    </a:lnTo>
                    <a:lnTo>
                      <a:pt x="251" y="50"/>
                    </a:lnTo>
                    <a:lnTo>
                      <a:pt x="251" y="51"/>
                    </a:lnTo>
                    <a:lnTo>
                      <a:pt x="251" y="51"/>
                    </a:lnTo>
                    <a:lnTo>
                      <a:pt x="251" y="51"/>
                    </a:lnTo>
                    <a:lnTo>
                      <a:pt x="251" y="52"/>
                    </a:lnTo>
                    <a:lnTo>
                      <a:pt x="250" y="52"/>
                    </a:lnTo>
                    <a:lnTo>
                      <a:pt x="250" y="52"/>
                    </a:lnTo>
                    <a:lnTo>
                      <a:pt x="250" y="53"/>
                    </a:lnTo>
                    <a:lnTo>
                      <a:pt x="250" y="53"/>
                    </a:lnTo>
                    <a:lnTo>
                      <a:pt x="250" y="53"/>
                    </a:lnTo>
                    <a:lnTo>
                      <a:pt x="250" y="54"/>
                    </a:lnTo>
                    <a:lnTo>
                      <a:pt x="249" y="54"/>
                    </a:lnTo>
                    <a:lnTo>
                      <a:pt x="249" y="54"/>
                    </a:lnTo>
                    <a:lnTo>
                      <a:pt x="249" y="55"/>
                    </a:lnTo>
                    <a:lnTo>
                      <a:pt x="249" y="55"/>
                    </a:lnTo>
                    <a:lnTo>
                      <a:pt x="249" y="56"/>
                    </a:lnTo>
                    <a:lnTo>
                      <a:pt x="249" y="56"/>
                    </a:lnTo>
                    <a:lnTo>
                      <a:pt x="250" y="56"/>
                    </a:lnTo>
                    <a:lnTo>
                      <a:pt x="250" y="56"/>
                    </a:lnTo>
                    <a:lnTo>
                      <a:pt x="250" y="57"/>
                    </a:lnTo>
                    <a:lnTo>
                      <a:pt x="250" y="57"/>
                    </a:lnTo>
                    <a:lnTo>
                      <a:pt x="250" y="57"/>
                    </a:lnTo>
                    <a:lnTo>
                      <a:pt x="250" y="58"/>
                    </a:lnTo>
                    <a:lnTo>
                      <a:pt x="250" y="58"/>
                    </a:lnTo>
                    <a:lnTo>
                      <a:pt x="250" y="59"/>
                    </a:lnTo>
                    <a:lnTo>
                      <a:pt x="250" y="59"/>
                    </a:lnTo>
                    <a:lnTo>
                      <a:pt x="250" y="59"/>
                    </a:lnTo>
                    <a:lnTo>
                      <a:pt x="251" y="59"/>
                    </a:lnTo>
                    <a:lnTo>
                      <a:pt x="251" y="60"/>
                    </a:lnTo>
                    <a:lnTo>
                      <a:pt x="251" y="60"/>
                    </a:lnTo>
                    <a:lnTo>
                      <a:pt x="251" y="60"/>
                    </a:lnTo>
                    <a:lnTo>
                      <a:pt x="251" y="60"/>
                    </a:lnTo>
                    <a:lnTo>
                      <a:pt x="251" y="60"/>
                    </a:lnTo>
                    <a:lnTo>
                      <a:pt x="250" y="61"/>
                    </a:lnTo>
                    <a:lnTo>
                      <a:pt x="250" y="61"/>
                    </a:lnTo>
                    <a:lnTo>
                      <a:pt x="249" y="61"/>
                    </a:lnTo>
                    <a:lnTo>
                      <a:pt x="249" y="62"/>
                    </a:lnTo>
                    <a:lnTo>
                      <a:pt x="249" y="62"/>
                    </a:lnTo>
                    <a:lnTo>
                      <a:pt x="249" y="62"/>
                    </a:lnTo>
                    <a:lnTo>
                      <a:pt x="248" y="63"/>
                    </a:lnTo>
                    <a:lnTo>
                      <a:pt x="248" y="64"/>
                    </a:lnTo>
                    <a:lnTo>
                      <a:pt x="248" y="64"/>
                    </a:lnTo>
                    <a:lnTo>
                      <a:pt x="247" y="64"/>
                    </a:lnTo>
                    <a:lnTo>
                      <a:pt x="247" y="64"/>
                    </a:lnTo>
                    <a:lnTo>
                      <a:pt x="247" y="64"/>
                    </a:lnTo>
                    <a:lnTo>
                      <a:pt x="246" y="65"/>
                    </a:lnTo>
                    <a:lnTo>
                      <a:pt x="246" y="65"/>
                    </a:lnTo>
                    <a:lnTo>
                      <a:pt x="246" y="65"/>
                    </a:lnTo>
                    <a:lnTo>
                      <a:pt x="245" y="65"/>
                    </a:lnTo>
                    <a:lnTo>
                      <a:pt x="245" y="66"/>
                    </a:lnTo>
                    <a:lnTo>
                      <a:pt x="244" y="66"/>
                    </a:lnTo>
                    <a:lnTo>
                      <a:pt x="244" y="66"/>
                    </a:lnTo>
                    <a:lnTo>
                      <a:pt x="244" y="66"/>
                    </a:lnTo>
                    <a:lnTo>
                      <a:pt x="244" y="66"/>
                    </a:lnTo>
                    <a:lnTo>
                      <a:pt x="244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8"/>
                    </a:lnTo>
                    <a:lnTo>
                      <a:pt x="243" y="68"/>
                    </a:lnTo>
                    <a:lnTo>
                      <a:pt x="243" y="68"/>
                    </a:lnTo>
                    <a:lnTo>
                      <a:pt x="243" y="68"/>
                    </a:lnTo>
                    <a:lnTo>
                      <a:pt x="242" y="69"/>
                    </a:lnTo>
                    <a:lnTo>
                      <a:pt x="242" y="69"/>
                    </a:lnTo>
                    <a:lnTo>
                      <a:pt x="241" y="69"/>
                    </a:lnTo>
                    <a:lnTo>
                      <a:pt x="241" y="69"/>
                    </a:lnTo>
                    <a:lnTo>
                      <a:pt x="241" y="70"/>
                    </a:lnTo>
                    <a:lnTo>
                      <a:pt x="241" y="70"/>
                    </a:lnTo>
                    <a:lnTo>
                      <a:pt x="241" y="70"/>
                    </a:lnTo>
                    <a:lnTo>
                      <a:pt x="240" y="70"/>
                    </a:lnTo>
                    <a:lnTo>
                      <a:pt x="240" y="71"/>
                    </a:lnTo>
                    <a:lnTo>
                      <a:pt x="240" y="71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39" y="72"/>
                    </a:lnTo>
                    <a:lnTo>
                      <a:pt x="239" y="72"/>
                    </a:lnTo>
                    <a:lnTo>
                      <a:pt x="238" y="72"/>
                    </a:lnTo>
                    <a:lnTo>
                      <a:pt x="238" y="73"/>
                    </a:lnTo>
                    <a:lnTo>
                      <a:pt x="238" y="73"/>
                    </a:lnTo>
                    <a:lnTo>
                      <a:pt x="238" y="73"/>
                    </a:lnTo>
                    <a:lnTo>
                      <a:pt x="238" y="73"/>
                    </a:lnTo>
                    <a:lnTo>
                      <a:pt x="238" y="74"/>
                    </a:lnTo>
                    <a:lnTo>
                      <a:pt x="239" y="74"/>
                    </a:lnTo>
                    <a:lnTo>
                      <a:pt x="238" y="74"/>
                    </a:lnTo>
                    <a:lnTo>
                      <a:pt x="238" y="74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8" y="75"/>
                    </a:lnTo>
                    <a:lnTo>
                      <a:pt x="238" y="75"/>
                    </a:lnTo>
                    <a:lnTo>
                      <a:pt x="238" y="76"/>
                    </a:lnTo>
                    <a:lnTo>
                      <a:pt x="239" y="76"/>
                    </a:lnTo>
                    <a:lnTo>
                      <a:pt x="239" y="76"/>
                    </a:lnTo>
                    <a:lnTo>
                      <a:pt x="239" y="76"/>
                    </a:lnTo>
                    <a:lnTo>
                      <a:pt x="239" y="77"/>
                    </a:lnTo>
                    <a:lnTo>
                      <a:pt x="238" y="77"/>
                    </a:lnTo>
                    <a:lnTo>
                      <a:pt x="238" y="78"/>
                    </a:lnTo>
                    <a:lnTo>
                      <a:pt x="238" y="78"/>
                    </a:lnTo>
                    <a:lnTo>
                      <a:pt x="239" y="78"/>
                    </a:lnTo>
                    <a:lnTo>
                      <a:pt x="239" y="78"/>
                    </a:lnTo>
                    <a:lnTo>
                      <a:pt x="239" y="79"/>
                    </a:lnTo>
                    <a:lnTo>
                      <a:pt x="240" y="79"/>
                    </a:lnTo>
                    <a:lnTo>
                      <a:pt x="240" y="79"/>
                    </a:lnTo>
                    <a:lnTo>
                      <a:pt x="241" y="79"/>
                    </a:lnTo>
                    <a:lnTo>
                      <a:pt x="241" y="79"/>
                    </a:lnTo>
                    <a:lnTo>
                      <a:pt x="241" y="79"/>
                    </a:lnTo>
                    <a:lnTo>
                      <a:pt x="242" y="79"/>
                    </a:lnTo>
                    <a:lnTo>
                      <a:pt x="242" y="79"/>
                    </a:lnTo>
                    <a:lnTo>
                      <a:pt x="243" y="79"/>
                    </a:lnTo>
                    <a:lnTo>
                      <a:pt x="243" y="79"/>
                    </a:lnTo>
                    <a:lnTo>
                      <a:pt x="243" y="79"/>
                    </a:lnTo>
                    <a:lnTo>
                      <a:pt x="243" y="79"/>
                    </a:lnTo>
                    <a:lnTo>
                      <a:pt x="244" y="79"/>
                    </a:lnTo>
                    <a:lnTo>
                      <a:pt x="244" y="79"/>
                    </a:lnTo>
                    <a:lnTo>
                      <a:pt x="245" y="79"/>
                    </a:lnTo>
                    <a:lnTo>
                      <a:pt x="245" y="79"/>
                    </a:lnTo>
                    <a:lnTo>
                      <a:pt x="245" y="79"/>
                    </a:lnTo>
                    <a:lnTo>
                      <a:pt x="245" y="79"/>
                    </a:lnTo>
                    <a:lnTo>
                      <a:pt x="245" y="79"/>
                    </a:lnTo>
                    <a:lnTo>
                      <a:pt x="246" y="79"/>
                    </a:lnTo>
                    <a:lnTo>
                      <a:pt x="246" y="78"/>
                    </a:lnTo>
                    <a:lnTo>
                      <a:pt x="246" y="78"/>
                    </a:lnTo>
                    <a:lnTo>
                      <a:pt x="247" y="78"/>
                    </a:lnTo>
                    <a:lnTo>
                      <a:pt x="247" y="78"/>
                    </a:lnTo>
                    <a:lnTo>
                      <a:pt x="247" y="78"/>
                    </a:lnTo>
                    <a:lnTo>
                      <a:pt x="248" y="78"/>
                    </a:lnTo>
                    <a:lnTo>
                      <a:pt x="248" y="77"/>
                    </a:lnTo>
                    <a:lnTo>
                      <a:pt x="248" y="77"/>
                    </a:lnTo>
                    <a:lnTo>
                      <a:pt x="249" y="77"/>
                    </a:lnTo>
                    <a:lnTo>
                      <a:pt x="249" y="78"/>
                    </a:lnTo>
                    <a:lnTo>
                      <a:pt x="249" y="78"/>
                    </a:lnTo>
                    <a:lnTo>
                      <a:pt x="250" y="78"/>
                    </a:lnTo>
                    <a:lnTo>
                      <a:pt x="250" y="78"/>
                    </a:lnTo>
                    <a:lnTo>
                      <a:pt x="251" y="78"/>
                    </a:lnTo>
                    <a:lnTo>
                      <a:pt x="251" y="78"/>
                    </a:lnTo>
                    <a:lnTo>
                      <a:pt x="251" y="78"/>
                    </a:lnTo>
                    <a:lnTo>
                      <a:pt x="251" y="77"/>
                    </a:lnTo>
                    <a:lnTo>
                      <a:pt x="251" y="77"/>
                    </a:lnTo>
                    <a:lnTo>
                      <a:pt x="252" y="77"/>
                    </a:lnTo>
                    <a:lnTo>
                      <a:pt x="252" y="76"/>
                    </a:lnTo>
                    <a:lnTo>
                      <a:pt x="252" y="76"/>
                    </a:lnTo>
                    <a:lnTo>
                      <a:pt x="252" y="76"/>
                    </a:lnTo>
                    <a:lnTo>
                      <a:pt x="253" y="76"/>
                    </a:lnTo>
                    <a:lnTo>
                      <a:pt x="254" y="76"/>
                    </a:lnTo>
                    <a:lnTo>
                      <a:pt x="254" y="76"/>
                    </a:lnTo>
                    <a:lnTo>
                      <a:pt x="255" y="76"/>
                    </a:lnTo>
                    <a:lnTo>
                      <a:pt x="255" y="76"/>
                    </a:lnTo>
                    <a:lnTo>
                      <a:pt x="255" y="76"/>
                    </a:lnTo>
                    <a:lnTo>
                      <a:pt x="255" y="76"/>
                    </a:lnTo>
                    <a:lnTo>
                      <a:pt x="255" y="76"/>
                    </a:lnTo>
                    <a:lnTo>
                      <a:pt x="256" y="76"/>
                    </a:lnTo>
                    <a:lnTo>
                      <a:pt x="256" y="76"/>
                    </a:lnTo>
                    <a:lnTo>
                      <a:pt x="257" y="76"/>
                    </a:lnTo>
                    <a:lnTo>
                      <a:pt x="257" y="77"/>
                    </a:lnTo>
                    <a:lnTo>
                      <a:pt x="257" y="77"/>
                    </a:lnTo>
                    <a:lnTo>
                      <a:pt x="257" y="78"/>
                    </a:lnTo>
                    <a:lnTo>
                      <a:pt x="257" y="78"/>
                    </a:lnTo>
                    <a:lnTo>
                      <a:pt x="257" y="78"/>
                    </a:lnTo>
                    <a:lnTo>
                      <a:pt x="258" y="78"/>
                    </a:lnTo>
                    <a:lnTo>
                      <a:pt x="258" y="79"/>
                    </a:lnTo>
                    <a:lnTo>
                      <a:pt x="258" y="79"/>
                    </a:lnTo>
                    <a:lnTo>
                      <a:pt x="258" y="79"/>
                    </a:lnTo>
                    <a:lnTo>
                      <a:pt x="259" y="79"/>
                    </a:lnTo>
                    <a:lnTo>
                      <a:pt x="259" y="80"/>
                    </a:lnTo>
                    <a:lnTo>
                      <a:pt x="259" y="80"/>
                    </a:lnTo>
                    <a:lnTo>
                      <a:pt x="259" y="81"/>
                    </a:lnTo>
                    <a:lnTo>
                      <a:pt x="258" y="81"/>
                    </a:lnTo>
                    <a:lnTo>
                      <a:pt x="258" y="81"/>
                    </a:lnTo>
                    <a:lnTo>
                      <a:pt x="258" y="82"/>
                    </a:lnTo>
                    <a:lnTo>
                      <a:pt x="258" y="82"/>
                    </a:lnTo>
                    <a:lnTo>
                      <a:pt x="258" y="83"/>
                    </a:lnTo>
                    <a:lnTo>
                      <a:pt x="258" y="83"/>
                    </a:lnTo>
                    <a:lnTo>
                      <a:pt x="257" y="83"/>
                    </a:lnTo>
                    <a:lnTo>
                      <a:pt x="257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7" y="85"/>
                    </a:lnTo>
                    <a:lnTo>
                      <a:pt x="257" y="85"/>
                    </a:lnTo>
                    <a:lnTo>
                      <a:pt x="257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255" y="86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6" y="88"/>
                    </a:lnTo>
                    <a:lnTo>
                      <a:pt x="256" y="88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6" y="90"/>
                    </a:lnTo>
                    <a:lnTo>
                      <a:pt x="257" y="90"/>
                    </a:lnTo>
                    <a:lnTo>
                      <a:pt x="257" y="90"/>
                    </a:lnTo>
                    <a:lnTo>
                      <a:pt x="257" y="91"/>
                    </a:lnTo>
                    <a:lnTo>
                      <a:pt x="257" y="91"/>
                    </a:lnTo>
                    <a:lnTo>
                      <a:pt x="256" y="91"/>
                    </a:lnTo>
                    <a:lnTo>
                      <a:pt x="256" y="91"/>
                    </a:lnTo>
                    <a:lnTo>
                      <a:pt x="256" y="92"/>
                    </a:lnTo>
                    <a:lnTo>
                      <a:pt x="255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56" y="94"/>
                    </a:lnTo>
                    <a:lnTo>
                      <a:pt x="256" y="95"/>
                    </a:lnTo>
                    <a:lnTo>
                      <a:pt x="257" y="95"/>
                    </a:lnTo>
                    <a:lnTo>
                      <a:pt x="257" y="95"/>
                    </a:lnTo>
                    <a:lnTo>
                      <a:pt x="257" y="95"/>
                    </a:lnTo>
                    <a:lnTo>
                      <a:pt x="257" y="95"/>
                    </a:lnTo>
                    <a:lnTo>
                      <a:pt x="257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9" y="96"/>
                    </a:lnTo>
                    <a:lnTo>
                      <a:pt x="259" y="97"/>
                    </a:lnTo>
                    <a:lnTo>
                      <a:pt x="259" y="97"/>
                    </a:lnTo>
                    <a:lnTo>
                      <a:pt x="259" y="98"/>
                    </a:lnTo>
                    <a:lnTo>
                      <a:pt x="259" y="98"/>
                    </a:lnTo>
                    <a:lnTo>
                      <a:pt x="260" y="98"/>
                    </a:lnTo>
                    <a:lnTo>
                      <a:pt x="260" y="98"/>
                    </a:lnTo>
                    <a:lnTo>
                      <a:pt x="261" y="98"/>
                    </a:lnTo>
                    <a:lnTo>
                      <a:pt x="261" y="98"/>
                    </a:lnTo>
                    <a:lnTo>
                      <a:pt x="261" y="98"/>
                    </a:lnTo>
                    <a:lnTo>
                      <a:pt x="261" y="98"/>
                    </a:lnTo>
                    <a:lnTo>
                      <a:pt x="262" y="98"/>
                    </a:lnTo>
                    <a:lnTo>
                      <a:pt x="262" y="99"/>
                    </a:lnTo>
                    <a:lnTo>
                      <a:pt x="262" y="99"/>
                    </a:lnTo>
                    <a:lnTo>
                      <a:pt x="262" y="99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64" y="99"/>
                    </a:lnTo>
                    <a:lnTo>
                      <a:pt x="264" y="99"/>
                    </a:lnTo>
                    <a:lnTo>
                      <a:pt x="265" y="99"/>
                    </a:lnTo>
                    <a:lnTo>
                      <a:pt x="265" y="100"/>
                    </a:lnTo>
                    <a:lnTo>
                      <a:pt x="265" y="100"/>
                    </a:lnTo>
                    <a:lnTo>
                      <a:pt x="265" y="101"/>
                    </a:lnTo>
                    <a:lnTo>
                      <a:pt x="266" y="101"/>
                    </a:lnTo>
                    <a:lnTo>
                      <a:pt x="266" y="101"/>
                    </a:lnTo>
                    <a:lnTo>
                      <a:pt x="266" y="101"/>
                    </a:lnTo>
                    <a:lnTo>
                      <a:pt x="266" y="102"/>
                    </a:lnTo>
                    <a:lnTo>
                      <a:pt x="266" y="102"/>
                    </a:lnTo>
                    <a:lnTo>
                      <a:pt x="267" y="103"/>
                    </a:lnTo>
                    <a:lnTo>
                      <a:pt x="267" y="103"/>
                    </a:lnTo>
                    <a:lnTo>
                      <a:pt x="267" y="103"/>
                    </a:lnTo>
                    <a:lnTo>
                      <a:pt x="268" y="104"/>
                    </a:lnTo>
                    <a:lnTo>
                      <a:pt x="268" y="104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6"/>
                    </a:lnTo>
                    <a:lnTo>
                      <a:pt x="268" y="106"/>
                    </a:lnTo>
                    <a:lnTo>
                      <a:pt x="268" y="106"/>
                    </a:lnTo>
                    <a:lnTo>
                      <a:pt x="268" y="106"/>
                    </a:lnTo>
                    <a:lnTo>
                      <a:pt x="269" y="106"/>
                    </a:lnTo>
                    <a:lnTo>
                      <a:pt x="269" y="106"/>
                    </a:lnTo>
                    <a:lnTo>
                      <a:pt x="269" y="107"/>
                    </a:lnTo>
                    <a:lnTo>
                      <a:pt x="269" y="107"/>
                    </a:lnTo>
                    <a:lnTo>
                      <a:pt x="269" y="108"/>
                    </a:lnTo>
                    <a:lnTo>
                      <a:pt x="269" y="108"/>
                    </a:lnTo>
                    <a:lnTo>
                      <a:pt x="269" y="109"/>
                    </a:lnTo>
                    <a:lnTo>
                      <a:pt x="269" y="109"/>
                    </a:lnTo>
                    <a:lnTo>
                      <a:pt x="269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1"/>
                    </a:lnTo>
                    <a:lnTo>
                      <a:pt x="268" y="111"/>
                    </a:lnTo>
                    <a:lnTo>
                      <a:pt x="268" y="111"/>
                    </a:lnTo>
                    <a:lnTo>
                      <a:pt x="268" y="112"/>
                    </a:lnTo>
                    <a:lnTo>
                      <a:pt x="268" y="112"/>
                    </a:lnTo>
                    <a:lnTo>
                      <a:pt x="268" y="113"/>
                    </a:lnTo>
                    <a:lnTo>
                      <a:pt x="268" y="113"/>
                    </a:lnTo>
                    <a:lnTo>
                      <a:pt x="268" y="114"/>
                    </a:lnTo>
                    <a:lnTo>
                      <a:pt x="268" y="114"/>
                    </a:lnTo>
                    <a:lnTo>
                      <a:pt x="268" y="115"/>
                    </a:lnTo>
                    <a:lnTo>
                      <a:pt x="268" y="115"/>
                    </a:lnTo>
                    <a:lnTo>
                      <a:pt x="267" y="115"/>
                    </a:lnTo>
                    <a:lnTo>
                      <a:pt x="267" y="115"/>
                    </a:lnTo>
                    <a:lnTo>
                      <a:pt x="267" y="116"/>
                    </a:lnTo>
                    <a:lnTo>
                      <a:pt x="267" y="116"/>
                    </a:lnTo>
                    <a:lnTo>
                      <a:pt x="267" y="116"/>
                    </a:lnTo>
                    <a:lnTo>
                      <a:pt x="268" y="117"/>
                    </a:lnTo>
                    <a:lnTo>
                      <a:pt x="268" y="117"/>
                    </a:lnTo>
                    <a:lnTo>
                      <a:pt x="268" y="117"/>
                    </a:lnTo>
                    <a:lnTo>
                      <a:pt x="268" y="117"/>
                    </a:lnTo>
                    <a:lnTo>
                      <a:pt x="268" y="118"/>
                    </a:lnTo>
                    <a:lnTo>
                      <a:pt x="268" y="118"/>
                    </a:lnTo>
                    <a:lnTo>
                      <a:pt x="268" y="118"/>
                    </a:lnTo>
                    <a:lnTo>
                      <a:pt x="267" y="118"/>
                    </a:lnTo>
                    <a:lnTo>
                      <a:pt x="267" y="119"/>
                    </a:lnTo>
                    <a:lnTo>
                      <a:pt x="267" y="119"/>
                    </a:lnTo>
                    <a:lnTo>
                      <a:pt x="267" y="119"/>
                    </a:lnTo>
                    <a:lnTo>
                      <a:pt x="267" y="120"/>
                    </a:lnTo>
                    <a:lnTo>
                      <a:pt x="266" y="120"/>
                    </a:lnTo>
                    <a:lnTo>
                      <a:pt x="266" y="120"/>
                    </a:lnTo>
                    <a:lnTo>
                      <a:pt x="266" y="121"/>
                    </a:lnTo>
                    <a:lnTo>
                      <a:pt x="266" y="121"/>
                    </a:lnTo>
                    <a:lnTo>
                      <a:pt x="266" y="121"/>
                    </a:lnTo>
                    <a:lnTo>
                      <a:pt x="266" y="121"/>
                    </a:lnTo>
                    <a:lnTo>
                      <a:pt x="266" y="122"/>
                    </a:lnTo>
                    <a:lnTo>
                      <a:pt x="265" y="122"/>
                    </a:lnTo>
                    <a:lnTo>
                      <a:pt x="265" y="122"/>
                    </a:lnTo>
                    <a:lnTo>
                      <a:pt x="265" y="123"/>
                    </a:lnTo>
                    <a:lnTo>
                      <a:pt x="265" y="123"/>
                    </a:lnTo>
                    <a:lnTo>
                      <a:pt x="265" y="124"/>
                    </a:lnTo>
                    <a:lnTo>
                      <a:pt x="265" y="124"/>
                    </a:lnTo>
                    <a:lnTo>
                      <a:pt x="265" y="125"/>
                    </a:lnTo>
                    <a:lnTo>
                      <a:pt x="265" y="125"/>
                    </a:lnTo>
                    <a:lnTo>
                      <a:pt x="265" y="125"/>
                    </a:lnTo>
                    <a:lnTo>
                      <a:pt x="264" y="125"/>
                    </a:lnTo>
                    <a:lnTo>
                      <a:pt x="264" y="125"/>
                    </a:lnTo>
                    <a:lnTo>
                      <a:pt x="264" y="126"/>
                    </a:lnTo>
                    <a:lnTo>
                      <a:pt x="264" y="126"/>
                    </a:lnTo>
                    <a:lnTo>
                      <a:pt x="264" y="126"/>
                    </a:lnTo>
                    <a:lnTo>
                      <a:pt x="264" y="127"/>
                    </a:lnTo>
                    <a:lnTo>
                      <a:pt x="264" y="127"/>
                    </a:lnTo>
                    <a:lnTo>
                      <a:pt x="263" y="128"/>
                    </a:lnTo>
                    <a:lnTo>
                      <a:pt x="263" y="128"/>
                    </a:lnTo>
                    <a:lnTo>
                      <a:pt x="262" y="128"/>
                    </a:lnTo>
                    <a:lnTo>
                      <a:pt x="262" y="128"/>
                    </a:lnTo>
                    <a:lnTo>
                      <a:pt x="262" y="129"/>
                    </a:lnTo>
                    <a:lnTo>
                      <a:pt x="261" y="129"/>
                    </a:lnTo>
                    <a:lnTo>
                      <a:pt x="261" y="129"/>
                    </a:lnTo>
                    <a:lnTo>
                      <a:pt x="261" y="129"/>
                    </a:lnTo>
                    <a:lnTo>
                      <a:pt x="261" y="130"/>
                    </a:lnTo>
                    <a:lnTo>
                      <a:pt x="261" y="130"/>
                    </a:lnTo>
                    <a:lnTo>
                      <a:pt x="262" y="130"/>
                    </a:lnTo>
                    <a:lnTo>
                      <a:pt x="262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1"/>
                    </a:lnTo>
                    <a:lnTo>
                      <a:pt x="261" y="132"/>
                    </a:lnTo>
                    <a:lnTo>
                      <a:pt x="262" y="132"/>
                    </a:lnTo>
                    <a:lnTo>
                      <a:pt x="262" y="133"/>
                    </a:lnTo>
                    <a:lnTo>
                      <a:pt x="262" y="133"/>
                    </a:lnTo>
                    <a:lnTo>
                      <a:pt x="262" y="134"/>
                    </a:lnTo>
                    <a:lnTo>
                      <a:pt x="262" y="134"/>
                    </a:lnTo>
                    <a:lnTo>
                      <a:pt x="262" y="135"/>
                    </a:lnTo>
                    <a:lnTo>
                      <a:pt x="261" y="135"/>
                    </a:lnTo>
                    <a:lnTo>
                      <a:pt x="261" y="135"/>
                    </a:lnTo>
                    <a:lnTo>
                      <a:pt x="261" y="136"/>
                    </a:lnTo>
                    <a:lnTo>
                      <a:pt x="261" y="136"/>
                    </a:lnTo>
                    <a:lnTo>
                      <a:pt x="261" y="136"/>
                    </a:lnTo>
                    <a:lnTo>
                      <a:pt x="261" y="136"/>
                    </a:lnTo>
                    <a:lnTo>
                      <a:pt x="261" y="136"/>
                    </a:lnTo>
                    <a:lnTo>
                      <a:pt x="261" y="137"/>
                    </a:lnTo>
                    <a:lnTo>
                      <a:pt x="261" y="137"/>
                    </a:lnTo>
                    <a:lnTo>
                      <a:pt x="261" y="137"/>
                    </a:lnTo>
                    <a:lnTo>
                      <a:pt x="261" y="138"/>
                    </a:lnTo>
                    <a:lnTo>
                      <a:pt x="261" y="138"/>
                    </a:lnTo>
                    <a:lnTo>
                      <a:pt x="261" y="139"/>
                    </a:lnTo>
                    <a:lnTo>
                      <a:pt x="261" y="139"/>
                    </a:lnTo>
                    <a:lnTo>
                      <a:pt x="261" y="139"/>
                    </a:lnTo>
                    <a:lnTo>
                      <a:pt x="261" y="140"/>
                    </a:lnTo>
                    <a:lnTo>
                      <a:pt x="261" y="140"/>
                    </a:lnTo>
                    <a:lnTo>
                      <a:pt x="261" y="140"/>
                    </a:lnTo>
                    <a:lnTo>
                      <a:pt x="260" y="140"/>
                    </a:lnTo>
                    <a:lnTo>
                      <a:pt x="260" y="140"/>
                    </a:lnTo>
                    <a:lnTo>
                      <a:pt x="260" y="140"/>
                    </a:lnTo>
                    <a:lnTo>
                      <a:pt x="260" y="141"/>
                    </a:lnTo>
                    <a:lnTo>
                      <a:pt x="259" y="141"/>
                    </a:lnTo>
                    <a:lnTo>
                      <a:pt x="259" y="142"/>
                    </a:lnTo>
                    <a:lnTo>
                      <a:pt x="259" y="142"/>
                    </a:lnTo>
                    <a:lnTo>
                      <a:pt x="259" y="143"/>
                    </a:lnTo>
                    <a:lnTo>
                      <a:pt x="260" y="143"/>
                    </a:lnTo>
                    <a:lnTo>
                      <a:pt x="260" y="143"/>
                    </a:lnTo>
                    <a:lnTo>
                      <a:pt x="260" y="144"/>
                    </a:lnTo>
                    <a:lnTo>
                      <a:pt x="259" y="144"/>
                    </a:lnTo>
                    <a:lnTo>
                      <a:pt x="259" y="144"/>
                    </a:lnTo>
                    <a:lnTo>
                      <a:pt x="259" y="145"/>
                    </a:lnTo>
                    <a:lnTo>
                      <a:pt x="259" y="145"/>
                    </a:lnTo>
                    <a:lnTo>
                      <a:pt x="259" y="146"/>
                    </a:lnTo>
                    <a:lnTo>
                      <a:pt x="259" y="146"/>
                    </a:lnTo>
                    <a:lnTo>
                      <a:pt x="259" y="146"/>
                    </a:lnTo>
                    <a:lnTo>
                      <a:pt x="258" y="146"/>
                    </a:lnTo>
                    <a:lnTo>
                      <a:pt x="258" y="146"/>
                    </a:lnTo>
                    <a:lnTo>
                      <a:pt x="258" y="146"/>
                    </a:lnTo>
                    <a:lnTo>
                      <a:pt x="258" y="146"/>
                    </a:lnTo>
                    <a:lnTo>
                      <a:pt x="257" y="146"/>
                    </a:lnTo>
                    <a:lnTo>
                      <a:pt x="257" y="146"/>
                    </a:lnTo>
                    <a:lnTo>
                      <a:pt x="256" y="146"/>
                    </a:lnTo>
                    <a:lnTo>
                      <a:pt x="256" y="146"/>
                    </a:lnTo>
                    <a:lnTo>
                      <a:pt x="255" y="146"/>
                    </a:lnTo>
                    <a:lnTo>
                      <a:pt x="255" y="146"/>
                    </a:lnTo>
                    <a:lnTo>
                      <a:pt x="255" y="146"/>
                    </a:lnTo>
                    <a:lnTo>
                      <a:pt x="254" y="146"/>
                    </a:lnTo>
                    <a:lnTo>
                      <a:pt x="254" y="146"/>
                    </a:lnTo>
                    <a:lnTo>
                      <a:pt x="254" y="146"/>
                    </a:lnTo>
                    <a:lnTo>
                      <a:pt x="253" y="146"/>
                    </a:lnTo>
                    <a:lnTo>
                      <a:pt x="253" y="146"/>
                    </a:lnTo>
                    <a:lnTo>
                      <a:pt x="253" y="147"/>
                    </a:lnTo>
                    <a:lnTo>
                      <a:pt x="253" y="147"/>
                    </a:lnTo>
                    <a:lnTo>
                      <a:pt x="253" y="147"/>
                    </a:lnTo>
                    <a:lnTo>
                      <a:pt x="253" y="148"/>
                    </a:lnTo>
                    <a:lnTo>
                      <a:pt x="253" y="148"/>
                    </a:lnTo>
                    <a:lnTo>
                      <a:pt x="253" y="149"/>
                    </a:lnTo>
                    <a:lnTo>
                      <a:pt x="253" y="149"/>
                    </a:lnTo>
                    <a:lnTo>
                      <a:pt x="253" y="149"/>
                    </a:lnTo>
                    <a:lnTo>
                      <a:pt x="252" y="149"/>
                    </a:lnTo>
                    <a:lnTo>
                      <a:pt x="252" y="149"/>
                    </a:lnTo>
                    <a:lnTo>
                      <a:pt x="252" y="150"/>
                    </a:lnTo>
                    <a:lnTo>
                      <a:pt x="251" y="150"/>
                    </a:lnTo>
                    <a:lnTo>
                      <a:pt x="251" y="151"/>
                    </a:lnTo>
                    <a:lnTo>
                      <a:pt x="251" y="151"/>
                    </a:lnTo>
                    <a:lnTo>
                      <a:pt x="251" y="151"/>
                    </a:lnTo>
                    <a:lnTo>
                      <a:pt x="251" y="152"/>
                    </a:lnTo>
                    <a:lnTo>
                      <a:pt x="251" y="152"/>
                    </a:lnTo>
                    <a:lnTo>
                      <a:pt x="251" y="152"/>
                    </a:lnTo>
                    <a:lnTo>
                      <a:pt x="251" y="152"/>
                    </a:lnTo>
                    <a:lnTo>
                      <a:pt x="251" y="153"/>
                    </a:lnTo>
                    <a:lnTo>
                      <a:pt x="251" y="153"/>
                    </a:lnTo>
                    <a:lnTo>
                      <a:pt x="251" y="154"/>
                    </a:lnTo>
                    <a:lnTo>
                      <a:pt x="251" y="154"/>
                    </a:lnTo>
                    <a:lnTo>
                      <a:pt x="251" y="154"/>
                    </a:lnTo>
                    <a:lnTo>
                      <a:pt x="251" y="155"/>
                    </a:lnTo>
                    <a:lnTo>
                      <a:pt x="251" y="155"/>
                    </a:lnTo>
                    <a:lnTo>
                      <a:pt x="251" y="156"/>
                    </a:lnTo>
                    <a:lnTo>
                      <a:pt x="251" y="156"/>
                    </a:lnTo>
                    <a:lnTo>
                      <a:pt x="251" y="156"/>
                    </a:lnTo>
                    <a:lnTo>
                      <a:pt x="250" y="156"/>
                    </a:lnTo>
                    <a:lnTo>
                      <a:pt x="250" y="156"/>
                    </a:lnTo>
                    <a:lnTo>
                      <a:pt x="249" y="157"/>
                    </a:lnTo>
                    <a:lnTo>
                      <a:pt x="250" y="157"/>
                    </a:lnTo>
                    <a:lnTo>
                      <a:pt x="250" y="157"/>
                    </a:lnTo>
                    <a:lnTo>
                      <a:pt x="250" y="157"/>
                    </a:lnTo>
                    <a:lnTo>
                      <a:pt x="250" y="158"/>
                    </a:lnTo>
                    <a:lnTo>
                      <a:pt x="250" y="158"/>
                    </a:lnTo>
                    <a:lnTo>
                      <a:pt x="250" y="158"/>
                    </a:lnTo>
                    <a:lnTo>
                      <a:pt x="250" y="159"/>
                    </a:lnTo>
                    <a:lnTo>
                      <a:pt x="251" y="159"/>
                    </a:lnTo>
                    <a:lnTo>
                      <a:pt x="251" y="159"/>
                    </a:lnTo>
                    <a:lnTo>
                      <a:pt x="251" y="160"/>
                    </a:lnTo>
                    <a:lnTo>
                      <a:pt x="251" y="160"/>
                    </a:lnTo>
                    <a:lnTo>
                      <a:pt x="251" y="161"/>
                    </a:lnTo>
                    <a:lnTo>
                      <a:pt x="251" y="161"/>
                    </a:lnTo>
                    <a:lnTo>
                      <a:pt x="250" y="161"/>
                    </a:lnTo>
                    <a:lnTo>
                      <a:pt x="250" y="161"/>
                    </a:lnTo>
                    <a:lnTo>
                      <a:pt x="250" y="162"/>
                    </a:lnTo>
                    <a:lnTo>
                      <a:pt x="250" y="162"/>
                    </a:lnTo>
                    <a:lnTo>
                      <a:pt x="249" y="162"/>
                    </a:lnTo>
                    <a:lnTo>
                      <a:pt x="249" y="162"/>
                    </a:lnTo>
                    <a:lnTo>
                      <a:pt x="248" y="162"/>
                    </a:lnTo>
                    <a:lnTo>
                      <a:pt x="248" y="162"/>
                    </a:lnTo>
                    <a:lnTo>
                      <a:pt x="247" y="162"/>
                    </a:lnTo>
                    <a:lnTo>
                      <a:pt x="247" y="162"/>
                    </a:lnTo>
                    <a:lnTo>
                      <a:pt x="247" y="163"/>
                    </a:lnTo>
                    <a:lnTo>
                      <a:pt x="246" y="163"/>
                    </a:lnTo>
                    <a:lnTo>
                      <a:pt x="246" y="163"/>
                    </a:lnTo>
                    <a:lnTo>
                      <a:pt x="246" y="163"/>
                    </a:lnTo>
                    <a:lnTo>
                      <a:pt x="246" y="164"/>
                    </a:lnTo>
                    <a:lnTo>
                      <a:pt x="246" y="164"/>
                    </a:lnTo>
                    <a:lnTo>
                      <a:pt x="246" y="165"/>
                    </a:lnTo>
                    <a:lnTo>
                      <a:pt x="246" y="165"/>
                    </a:lnTo>
                    <a:lnTo>
                      <a:pt x="246" y="166"/>
                    </a:lnTo>
                    <a:lnTo>
                      <a:pt x="246" y="166"/>
                    </a:lnTo>
                    <a:lnTo>
                      <a:pt x="245" y="166"/>
                    </a:lnTo>
                    <a:lnTo>
                      <a:pt x="245" y="167"/>
                    </a:lnTo>
                    <a:lnTo>
                      <a:pt x="245" y="167"/>
                    </a:lnTo>
                    <a:lnTo>
                      <a:pt x="244" y="167"/>
                    </a:lnTo>
                    <a:lnTo>
                      <a:pt x="244" y="166"/>
                    </a:lnTo>
                    <a:lnTo>
                      <a:pt x="244" y="166"/>
                    </a:lnTo>
                    <a:lnTo>
                      <a:pt x="243" y="167"/>
                    </a:lnTo>
                    <a:lnTo>
                      <a:pt x="243" y="166"/>
                    </a:lnTo>
                    <a:lnTo>
                      <a:pt x="243" y="166"/>
                    </a:lnTo>
                    <a:lnTo>
                      <a:pt x="243" y="167"/>
                    </a:lnTo>
                    <a:lnTo>
                      <a:pt x="242" y="167"/>
                    </a:lnTo>
                    <a:lnTo>
                      <a:pt x="242" y="167"/>
                    </a:lnTo>
                    <a:lnTo>
                      <a:pt x="242" y="167"/>
                    </a:lnTo>
                    <a:lnTo>
                      <a:pt x="241" y="167"/>
                    </a:lnTo>
                    <a:lnTo>
                      <a:pt x="241" y="167"/>
                    </a:lnTo>
                    <a:lnTo>
                      <a:pt x="241" y="167"/>
                    </a:lnTo>
                    <a:lnTo>
                      <a:pt x="241" y="167"/>
                    </a:lnTo>
                    <a:lnTo>
                      <a:pt x="240" y="167"/>
                    </a:lnTo>
                    <a:lnTo>
                      <a:pt x="240" y="167"/>
                    </a:lnTo>
                    <a:lnTo>
                      <a:pt x="239" y="167"/>
                    </a:lnTo>
                    <a:lnTo>
                      <a:pt x="239" y="167"/>
                    </a:lnTo>
                    <a:lnTo>
                      <a:pt x="238" y="167"/>
                    </a:lnTo>
                    <a:lnTo>
                      <a:pt x="238" y="167"/>
                    </a:lnTo>
                    <a:lnTo>
                      <a:pt x="238" y="167"/>
                    </a:lnTo>
                    <a:lnTo>
                      <a:pt x="237" y="167"/>
                    </a:lnTo>
                    <a:lnTo>
                      <a:pt x="237" y="167"/>
                    </a:lnTo>
                    <a:lnTo>
                      <a:pt x="236" y="167"/>
                    </a:lnTo>
                    <a:lnTo>
                      <a:pt x="236" y="167"/>
                    </a:lnTo>
                    <a:lnTo>
                      <a:pt x="236" y="167"/>
                    </a:lnTo>
                    <a:lnTo>
                      <a:pt x="236" y="167"/>
                    </a:lnTo>
                    <a:lnTo>
                      <a:pt x="235" y="166"/>
                    </a:lnTo>
                    <a:lnTo>
                      <a:pt x="235" y="166"/>
                    </a:lnTo>
                    <a:lnTo>
                      <a:pt x="234" y="166"/>
                    </a:lnTo>
                    <a:lnTo>
                      <a:pt x="234" y="167"/>
                    </a:lnTo>
                    <a:lnTo>
                      <a:pt x="234" y="167"/>
                    </a:lnTo>
                    <a:lnTo>
                      <a:pt x="233" y="167"/>
                    </a:lnTo>
                    <a:lnTo>
                      <a:pt x="233" y="167"/>
                    </a:lnTo>
                    <a:lnTo>
                      <a:pt x="233" y="167"/>
                    </a:lnTo>
                    <a:lnTo>
                      <a:pt x="232" y="167"/>
                    </a:lnTo>
                    <a:lnTo>
                      <a:pt x="232" y="167"/>
                    </a:lnTo>
                    <a:lnTo>
                      <a:pt x="232" y="167"/>
                    </a:lnTo>
                    <a:lnTo>
                      <a:pt x="231" y="167"/>
                    </a:lnTo>
                    <a:lnTo>
                      <a:pt x="231" y="167"/>
                    </a:lnTo>
                    <a:lnTo>
                      <a:pt x="231" y="168"/>
                    </a:lnTo>
                    <a:lnTo>
                      <a:pt x="231" y="168"/>
                    </a:lnTo>
                    <a:lnTo>
                      <a:pt x="231" y="169"/>
                    </a:lnTo>
                    <a:lnTo>
                      <a:pt x="231" y="170"/>
                    </a:lnTo>
                    <a:lnTo>
                      <a:pt x="231" y="170"/>
                    </a:lnTo>
                    <a:lnTo>
                      <a:pt x="231" y="171"/>
                    </a:lnTo>
                    <a:lnTo>
                      <a:pt x="231" y="171"/>
                    </a:lnTo>
                    <a:lnTo>
                      <a:pt x="231" y="171"/>
                    </a:lnTo>
                    <a:lnTo>
                      <a:pt x="231" y="172"/>
                    </a:lnTo>
                    <a:lnTo>
                      <a:pt x="230" y="172"/>
                    </a:lnTo>
                    <a:lnTo>
                      <a:pt x="230" y="172"/>
                    </a:lnTo>
                    <a:lnTo>
                      <a:pt x="230" y="172"/>
                    </a:lnTo>
                    <a:lnTo>
                      <a:pt x="230" y="172"/>
                    </a:lnTo>
                    <a:lnTo>
                      <a:pt x="231" y="172"/>
                    </a:lnTo>
                    <a:lnTo>
                      <a:pt x="231" y="173"/>
                    </a:lnTo>
                    <a:lnTo>
                      <a:pt x="231" y="173"/>
                    </a:lnTo>
                    <a:lnTo>
                      <a:pt x="231" y="173"/>
                    </a:lnTo>
                    <a:lnTo>
                      <a:pt x="231" y="174"/>
                    </a:lnTo>
                    <a:lnTo>
                      <a:pt x="232" y="174"/>
                    </a:lnTo>
                    <a:lnTo>
                      <a:pt x="232" y="174"/>
                    </a:lnTo>
                    <a:lnTo>
                      <a:pt x="232" y="175"/>
                    </a:lnTo>
                    <a:lnTo>
                      <a:pt x="232" y="175"/>
                    </a:lnTo>
                    <a:lnTo>
                      <a:pt x="232" y="175"/>
                    </a:lnTo>
                    <a:lnTo>
                      <a:pt x="231" y="175"/>
                    </a:lnTo>
                    <a:lnTo>
                      <a:pt x="231" y="176"/>
                    </a:lnTo>
                    <a:lnTo>
                      <a:pt x="231" y="176"/>
                    </a:lnTo>
                    <a:lnTo>
                      <a:pt x="231" y="176"/>
                    </a:lnTo>
                    <a:lnTo>
                      <a:pt x="231" y="177"/>
                    </a:lnTo>
                    <a:lnTo>
                      <a:pt x="230" y="177"/>
                    </a:lnTo>
                    <a:lnTo>
                      <a:pt x="230" y="177"/>
                    </a:lnTo>
                    <a:lnTo>
                      <a:pt x="230" y="177"/>
                    </a:lnTo>
                    <a:lnTo>
                      <a:pt x="230" y="177"/>
                    </a:lnTo>
                    <a:lnTo>
                      <a:pt x="230" y="177"/>
                    </a:lnTo>
                    <a:lnTo>
                      <a:pt x="230" y="178"/>
                    </a:lnTo>
                    <a:lnTo>
                      <a:pt x="231" y="178"/>
                    </a:lnTo>
                    <a:lnTo>
                      <a:pt x="231" y="178"/>
                    </a:lnTo>
                    <a:lnTo>
                      <a:pt x="230" y="178"/>
                    </a:lnTo>
                    <a:lnTo>
                      <a:pt x="230" y="178"/>
                    </a:lnTo>
                    <a:lnTo>
                      <a:pt x="229" y="178"/>
                    </a:lnTo>
                    <a:lnTo>
                      <a:pt x="229" y="179"/>
                    </a:lnTo>
                    <a:lnTo>
                      <a:pt x="229" y="179"/>
                    </a:lnTo>
                    <a:lnTo>
                      <a:pt x="229" y="179"/>
                    </a:lnTo>
                    <a:lnTo>
                      <a:pt x="228" y="179"/>
                    </a:lnTo>
                    <a:lnTo>
                      <a:pt x="228" y="180"/>
                    </a:lnTo>
                    <a:lnTo>
                      <a:pt x="228" y="180"/>
                    </a:lnTo>
                    <a:lnTo>
                      <a:pt x="228" y="181"/>
                    </a:lnTo>
                    <a:lnTo>
                      <a:pt x="228" y="181"/>
                    </a:lnTo>
                    <a:lnTo>
                      <a:pt x="228" y="182"/>
                    </a:lnTo>
                    <a:lnTo>
                      <a:pt x="229" y="182"/>
                    </a:lnTo>
                    <a:lnTo>
                      <a:pt x="229" y="182"/>
                    </a:lnTo>
                    <a:lnTo>
                      <a:pt x="229" y="182"/>
                    </a:lnTo>
                    <a:lnTo>
                      <a:pt x="230" y="182"/>
                    </a:lnTo>
                    <a:lnTo>
                      <a:pt x="230" y="183"/>
                    </a:lnTo>
                    <a:lnTo>
                      <a:pt x="230" y="183"/>
                    </a:lnTo>
                    <a:lnTo>
                      <a:pt x="230" y="184"/>
                    </a:lnTo>
                    <a:lnTo>
                      <a:pt x="230" y="184"/>
                    </a:lnTo>
                    <a:lnTo>
                      <a:pt x="230" y="185"/>
                    </a:lnTo>
                    <a:lnTo>
                      <a:pt x="230" y="185"/>
                    </a:lnTo>
                    <a:lnTo>
                      <a:pt x="230" y="186"/>
                    </a:lnTo>
                    <a:lnTo>
                      <a:pt x="230" y="186"/>
                    </a:lnTo>
                    <a:lnTo>
                      <a:pt x="229" y="186"/>
                    </a:lnTo>
                    <a:lnTo>
                      <a:pt x="229" y="186"/>
                    </a:lnTo>
                    <a:lnTo>
                      <a:pt x="229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7"/>
                    </a:lnTo>
                    <a:lnTo>
                      <a:pt x="228" y="187"/>
                    </a:lnTo>
                    <a:lnTo>
                      <a:pt x="227" y="187"/>
                    </a:lnTo>
                    <a:lnTo>
                      <a:pt x="227" y="187"/>
                    </a:lnTo>
                    <a:lnTo>
                      <a:pt x="227" y="187"/>
                    </a:lnTo>
                    <a:lnTo>
                      <a:pt x="226" y="188"/>
                    </a:lnTo>
                    <a:lnTo>
                      <a:pt x="226" y="188"/>
                    </a:lnTo>
                    <a:lnTo>
                      <a:pt x="226" y="189"/>
                    </a:lnTo>
                    <a:lnTo>
                      <a:pt x="225" y="189"/>
                    </a:lnTo>
                    <a:lnTo>
                      <a:pt x="225" y="189"/>
                    </a:lnTo>
                    <a:lnTo>
                      <a:pt x="224" y="189"/>
                    </a:lnTo>
                    <a:lnTo>
                      <a:pt x="224" y="189"/>
                    </a:lnTo>
                    <a:lnTo>
                      <a:pt x="224" y="189"/>
                    </a:lnTo>
                    <a:lnTo>
                      <a:pt x="223" y="189"/>
                    </a:lnTo>
                    <a:lnTo>
                      <a:pt x="223" y="189"/>
                    </a:lnTo>
                    <a:lnTo>
                      <a:pt x="223" y="189"/>
                    </a:lnTo>
                    <a:lnTo>
                      <a:pt x="223" y="189"/>
                    </a:lnTo>
                    <a:lnTo>
                      <a:pt x="222" y="189"/>
                    </a:lnTo>
                    <a:lnTo>
                      <a:pt x="222" y="189"/>
                    </a:lnTo>
                    <a:lnTo>
                      <a:pt x="221" y="189"/>
                    </a:lnTo>
                    <a:lnTo>
                      <a:pt x="221" y="190"/>
                    </a:lnTo>
                    <a:lnTo>
                      <a:pt x="221" y="190"/>
                    </a:lnTo>
                    <a:lnTo>
                      <a:pt x="221" y="190"/>
                    </a:lnTo>
                    <a:lnTo>
                      <a:pt x="221" y="190"/>
                    </a:lnTo>
                    <a:lnTo>
                      <a:pt x="221" y="190"/>
                    </a:lnTo>
                    <a:lnTo>
                      <a:pt x="221" y="189"/>
                    </a:lnTo>
                    <a:lnTo>
                      <a:pt x="220" y="189"/>
                    </a:lnTo>
                    <a:lnTo>
                      <a:pt x="220" y="190"/>
                    </a:lnTo>
                    <a:lnTo>
                      <a:pt x="220" y="190"/>
                    </a:lnTo>
                    <a:lnTo>
                      <a:pt x="220" y="190"/>
                    </a:lnTo>
                    <a:lnTo>
                      <a:pt x="220" y="191"/>
                    </a:lnTo>
                    <a:lnTo>
                      <a:pt x="219" y="191"/>
                    </a:lnTo>
                    <a:lnTo>
                      <a:pt x="219" y="192"/>
                    </a:lnTo>
                    <a:lnTo>
                      <a:pt x="219" y="192"/>
                    </a:lnTo>
                    <a:lnTo>
                      <a:pt x="218" y="192"/>
                    </a:lnTo>
                    <a:lnTo>
                      <a:pt x="218" y="192"/>
                    </a:lnTo>
                    <a:lnTo>
                      <a:pt x="218" y="192"/>
                    </a:lnTo>
                    <a:lnTo>
                      <a:pt x="217" y="192"/>
                    </a:lnTo>
                    <a:lnTo>
                      <a:pt x="217" y="193"/>
                    </a:lnTo>
                    <a:lnTo>
                      <a:pt x="217" y="193"/>
                    </a:lnTo>
                    <a:lnTo>
                      <a:pt x="216" y="193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6" y="195"/>
                    </a:lnTo>
                    <a:lnTo>
                      <a:pt x="216" y="195"/>
                    </a:lnTo>
                    <a:lnTo>
                      <a:pt x="215" y="195"/>
                    </a:lnTo>
                    <a:lnTo>
                      <a:pt x="215" y="195"/>
                    </a:lnTo>
                    <a:lnTo>
                      <a:pt x="215" y="194"/>
                    </a:lnTo>
                    <a:lnTo>
                      <a:pt x="214" y="194"/>
                    </a:lnTo>
                    <a:lnTo>
                      <a:pt x="214" y="194"/>
                    </a:lnTo>
                    <a:lnTo>
                      <a:pt x="213" y="194"/>
                    </a:lnTo>
                    <a:lnTo>
                      <a:pt x="213" y="194"/>
                    </a:lnTo>
                    <a:lnTo>
                      <a:pt x="213" y="195"/>
                    </a:lnTo>
                    <a:lnTo>
                      <a:pt x="213" y="195"/>
                    </a:lnTo>
                    <a:lnTo>
                      <a:pt x="212" y="195"/>
                    </a:lnTo>
                    <a:lnTo>
                      <a:pt x="212" y="196"/>
                    </a:lnTo>
                    <a:lnTo>
                      <a:pt x="212" y="196"/>
                    </a:lnTo>
                    <a:lnTo>
                      <a:pt x="211" y="197"/>
                    </a:lnTo>
                    <a:lnTo>
                      <a:pt x="211" y="197"/>
                    </a:lnTo>
                    <a:lnTo>
                      <a:pt x="211" y="197"/>
                    </a:lnTo>
                    <a:lnTo>
                      <a:pt x="211" y="197"/>
                    </a:lnTo>
                    <a:lnTo>
                      <a:pt x="211" y="197"/>
                    </a:lnTo>
                    <a:lnTo>
                      <a:pt x="211" y="198"/>
                    </a:lnTo>
                    <a:lnTo>
                      <a:pt x="211" y="198"/>
                    </a:lnTo>
                    <a:lnTo>
                      <a:pt x="211" y="198"/>
                    </a:lnTo>
                    <a:lnTo>
                      <a:pt x="211" y="199"/>
                    </a:lnTo>
                    <a:lnTo>
                      <a:pt x="210" y="199"/>
                    </a:lnTo>
                    <a:lnTo>
                      <a:pt x="210" y="199"/>
                    </a:lnTo>
                    <a:lnTo>
                      <a:pt x="210" y="199"/>
                    </a:lnTo>
                    <a:lnTo>
                      <a:pt x="209" y="199"/>
                    </a:lnTo>
                    <a:lnTo>
                      <a:pt x="209" y="200"/>
                    </a:lnTo>
                    <a:lnTo>
                      <a:pt x="209" y="200"/>
                    </a:lnTo>
                    <a:lnTo>
                      <a:pt x="209" y="200"/>
                    </a:lnTo>
                    <a:lnTo>
                      <a:pt x="208" y="200"/>
                    </a:lnTo>
                    <a:lnTo>
                      <a:pt x="208" y="200"/>
                    </a:lnTo>
                    <a:lnTo>
                      <a:pt x="208" y="200"/>
                    </a:lnTo>
                    <a:lnTo>
                      <a:pt x="207" y="200"/>
                    </a:lnTo>
                    <a:lnTo>
                      <a:pt x="207" y="201"/>
                    </a:lnTo>
                    <a:lnTo>
                      <a:pt x="206" y="201"/>
                    </a:lnTo>
                    <a:lnTo>
                      <a:pt x="206" y="201"/>
                    </a:lnTo>
                    <a:lnTo>
                      <a:pt x="206" y="202"/>
                    </a:lnTo>
                    <a:lnTo>
                      <a:pt x="205" y="202"/>
                    </a:lnTo>
                    <a:lnTo>
                      <a:pt x="205" y="202"/>
                    </a:lnTo>
                    <a:lnTo>
                      <a:pt x="205" y="203"/>
                    </a:lnTo>
                    <a:lnTo>
                      <a:pt x="205" y="203"/>
                    </a:lnTo>
                    <a:lnTo>
                      <a:pt x="205" y="204"/>
                    </a:lnTo>
                    <a:lnTo>
                      <a:pt x="206" y="204"/>
                    </a:lnTo>
                    <a:lnTo>
                      <a:pt x="206" y="204"/>
                    </a:lnTo>
                    <a:lnTo>
                      <a:pt x="206" y="205"/>
                    </a:lnTo>
                    <a:lnTo>
                      <a:pt x="206" y="205"/>
                    </a:lnTo>
                    <a:lnTo>
                      <a:pt x="205" y="205"/>
                    </a:lnTo>
                    <a:lnTo>
                      <a:pt x="205" y="206"/>
                    </a:lnTo>
                    <a:lnTo>
                      <a:pt x="204" y="206"/>
                    </a:lnTo>
                    <a:lnTo>
                      <a:pt x="204" y="206"/>
                    </a:lnTo>
                    <a:lnTo>
                      <a:pt x="203" y="206"/>
                    </a:lnTo>
                    <a:lnTo>
                      <a:pt x="203" y="206"/>
                    </a:lnTo>
                    <a:lnTo>
                      <a:pt x="203" y="206"/>
                    </a:lnTo>
                    <a:lnTo>
                      <a:pt x="203" y="206"/>
                    </a:lnTo>
                    <a:lnTo>
                      <a:pt x="202" y="206"/>
                    </a:lnTo>
                    <a:lnTo>
                      <a:pt x="202" y="206"/>
                    </a:lnTo>
                    <a:lnTo>
                      <a:pt x="201" y="206"/>
                    </a:lnTo>
                    <a:lnTo>
                      <a:pt x="201" y="207"/>
                    </a:lnTo>
                    <a:lnTo>
                      <a:pt x="201" y="207"/>
                    </a:lnTo>
                    <a:lnTo>
                      <a:pt x="200" y="207"/>
                    </a:lnTo>
                    <a:lnTo>
                      <a:pt x="200" y="207"/>
                    </a:lnTo>
                    <a:lnTo>
                      <a:pt x="199" y="207"/>
                    </a:lnTo>
                    <a:lnTo>
                      <a:pt x="199" y="207"/>
                    </a:lnTo>
                    <a:lnTo>
                      <a:pt x="198" y="207"/>
                    </a:lnTo>
                    <a:lnTo>
                      <a:pt x="198" y="207"/>
                    </a:lnTo>
                    <a:lnTo>
                      <a:pt x="198" y="207"/>
                    </a:lnTo>
                    <a:lnTo>
                      <a:pt x="197" y="207"/>
                    </a:lnTo>
                    <a:lnTo>
                      <a:pt x="197" y="207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5" y="207"/>
                    </a:lnTo>
                    <a:lnTo>
                      <a:pt x="195" y="207"/>
                    </a:lnTo>
                    <a:lnTo>
                      <a:pt x="195" y="207"/>
                    </a:lnTo>
                    <a:lnTo>
                      <a:pt x="194" y="207"/>
                    </a:lnTo>
                    <a:lnTo>
                      <a:pt x="194" y="206"/>
                    </a:lnTo>
                    <a:lnTo>
                      <a:pt x="193" y="206"/>
                    </a:lnTo>
                    <a:lnTo>
                      <a:pt x="193" y="206"/>
                    </a:lnTo>
                    <a:lnTo>
                      <a:pt x="192" y="206"/>
                    </a:lnTo>
                    <a:lnTo>
                      <a:pt x="191" y="206"/>
                    </a:lnTo>
                    <a:lnTo>
                      <a:pt x="191" y="206"/>
                    </a:lnTo>
                    <a:lnTo>
                      <a:pt x="191" y="206"/>
                    </a:lnTo>
                    <a:lnTo>
                      <a:pt x="191" y="206"/>
                    </a:lnTo>
                    <a:lnTo>
                      <a:pt x="190" y="206"/>
                    </a:lnTo>
                    <a:lnTo>
                      <a:pt x="190" y="206"/>
                    </a:lnTo>
                    <a:lnTo>
                      <a:pt x="190" y="207"/>
                    </a:lnTo>
                    <a:lnTo>
                      <a:pt x="189" y="207"/>
                    </a:lnTo>
                    <a:lnTo>
                      <a:pt x="189" y="207"/>
                    </a:lnTo>
                    <a:lnTo>
                      <a:pt x="189" y="207"/>
                    </a:lnTo>
                    <a:lnTo>
                      <a:pt x="188" y="207"/>
                    </a:lnTo>
                    <a:lnTo>
                      <a:pt x="188" y="208"/>
                    </a:lnTo>
                    <a:lnTo>
                      <a:pt x="187" y="208"/>
                    </a:lnTo>
                    <a:lnTo>
                      <a:pt x="187" y="208"/>
                    </a:lnTo>
                    <a:lnTo>
                      <a:pt x="186" y="208"/>
                    </a:lnTo>
                    <a:lnTo>
                      <a:pt x="186" y="209"/>
                    </a:lnTo>
                    <a:lnTo>
                      <a:pt x="186" y="209"/>
                    </a:lnTo>
                    <a:lnTo>
                      <a:pt x="186" y="209"/>
                    </a:lnTo>
                    <a:lnTo>
                      <a:pt x="185" y="209"/>
                    </a:lnTo>
                    <a:lnTo>
                      <a:pt x="185" y="208"/>
                    </a:lnTo>
                    <a:lnTo>
                      <a:pt x="184" y="208"/>
                    </a:lnTo>
                    <a:lnTo>
                      <a:pt x="184" y="208"/>
                    </a:lnTo>
                    <a:lnTo>
                      <a:pt x="184" y="209"/>
                    </a:lnTo>
                    <a:lnTo>
                      <a:pt x="183" y="209"/>
                    </a:lnTo>
                    <a:lnTo>
                      <a:pt x="183" y="209"/>
                    </a:lnTo>
                    <a:lnTo>
                      <a:pt x="183" y="209"/>
                    </a:lnTo>
                    <a:lnTo>
                      <a:pt x="183" y="210"/>
                    </a:lnTo>
                    <a:lnTo>
                      <a:pt x="182" y="210"/>
                    </a:lnTo>
                    <a:lnTo>
                      <a:pt x="182" y="210"/>
                    </a:lnTo>
                    <a:lnTo>
                      <a:pt x="181" y="210"/>
                    </a:lnTo>
                    <a:lnTo>
                      <a:pt x="181" y="209"/>
                    </a:lnTo>
                    <a:lnTo>
                      <a:pt x="181" y="209"/>
                    </a:lnTo>
                    <a:lnTo>
                      <a:pt x="181" y="209"/>
                    </a:lnTo>
                    <a:lnTo>
                      <a:pt x="181" y="209"/>
                    </a:lnTo>
                    <a:lnTo>
                      <a:pt x="180" y="209"/>
                    </a:lnTo>
                    <a:lnTo>
                      <a:pt x="180" y="209"/>
                    </a:lnTo>
                    <a:lnTo>
                      <a:pt x="179" y="209"/>
                    </a:lnTo>
                    <a:lnTo>
                      <a:pt x="179" y="209"/>
                    </a:lnTo>
                    <a:lnTo>
                      <a:pt x="178" y="209"/>
                    </a:lnTo>
                    <a:lnTo>
                      <a:pt x="178" y="209"/>
                    </a:lnTo>
                    <a:lnTo>
                      <a:pt x="177" y="209"/>
                    </a:lnTo>
                    <a:lnTo>
                      <a:pt x="177" y="209"/>
                    </a:lnTo>
                    <a:lnTo>
                      <a:pt x="176" y="209"/>
                    </a:lnTo>
                    <a:lnTo>
                      <a:pt x="176" y="208"/>
                    </a:lnTo>
                    <a:lnTo>
                      <a:pt x="176" y="208"/>
                    </a:lnTo>
                    <a:lnTo>
                      <a:pt x="175" y="208"/>
                    </a:lnTo>
                    <a:lnTo>
                      <a:pt x="175" y="208"/>
                    </a:lnTo>
                    <a:lnTo>
                      <a:pt x="175" y="208"/>
                    </a:lnTo>
                    <a:lnTo>
                      <a:pt x="175" y="207"/>
                    </a:lnTo>
                    <a:lnTo>
                      <a:pt x="174" y="207"/>
                    </a:lnTo>
                    <a:lnTo>
                      <a:pt x="174" y="207"/>
                    </a:lnTo>
                    <a:lnTo>
                      <a:pt x="174" y="207"/>
                    </a:lnTo>
                    <a:lnTo>
                      <a:pt x="173" y="207"/>
                    </a:lnTo>
                    <a:lnTo>
                      <a:pt x="173" y="207"/>
                    </a:lnTo>
                    <a:lnTo>
                      <a:pt x="172" y="207"/>
                    </a:lnTo>
                    <a:lnTo>
                      <a:pt x="172" y="207"/>
                    </a:lnTo>
                    <a:lnTo>
                      <a:pt x="171" y="207"/>
                    </a:lnTo>
                    <a:lnTo>
                      <a:pt x="171" y="207"/>
                    </a:lnTo>
                    <a:lnTo>
                      <a:pt x="171" y="207"/>
                    </a:lnTo>
                    <a:lnTo>
                      <a:pt x="171" y="207"/>
                    </a:lnTo>
                    <a:lnTo>
                      <a:pt x="170" y="207"/>
                    </a:lnTo>
                    <a:lnTo>
                      <a:pt x="170" y="207"/>
                    </a:lnTo>
                    <a:lnTo>
                      <a:pt x="170" y="208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168" y="208"/>
                    </a:lnTo>
                    <a:lnTo>
                      <a:pt x="168" y="208"/>
                    </a:lnTo>
                    <a:lnTo>
                      <a:pt x="167" y="208"/>
                    </a:lnTo>
                    <a:lnTo>
                      <a:pt x="167" y="208"/>
                    </a:lnTo>
                    <a:lnTo>
                      <a:pt x="167" y="208"/>
                    </a:lnTo>
                    <a:lnTo>
                      <a:pt x="167" y="208"/>
                    </a:lnTo>
                    <a:lnTo>
                      <a:pt x="166" y="208"/>
                    </a:lnTo>
                    <a:lnTo>
                      <a:pt x="166" y="208"/>
                    </a:lnTo>
                    <a:lnTo>
                      <a:pt x="165" y="208"/>
                    </a:lnTo>
                    <a:lnTo>
                      <a:pt x="165" y="208"/>
                    </a:lnTo>
                    <a:lnTo>
                      <a:pt x="164" y="208"/>
                    </a:lnTo>
                    <a:lnTo>
                      <a:pt x="164" y="208"/>
                    </a:lnTo>
                    <a:lnTo>
                      <a:pt x="163" y="208"/>
                    </a:lnTo>
                    <a:lnTo>
                      <a:pt x="163" y="209"/>
                    </a:lnTo>
                    <a:lnTo>
                      <a:pt x="163" y="209"/>
                    </a:lnTo>
                    <a:lnTo>
                      <a:pt x="163" y="209"/>
                    </a:lnTo>
                    <a:lnTo>
                      <a:pt x="162" y="209"/>
                    </a:lnTo>
                    <a:lnTo>
                      <a:pt x="162" y="209"/>
                    </a:lnTo>
                    <a:lnTo>
                      <a:pt x="162" y="209"/>
                    </a:lnTo>
                    <a:lnTo>
                      <a:pt x="162" y="209"/>
                    </a:lnTo>
                    <a:lnTo>
                      <a:pt x="161" y="209"/>
                    </a:lnTo>
                    <a:lnTo>
                      <a:pt x="161" y="209"/>
                    </a:lnTo>
                    <a:lnTo>
                      <a:pt x="161" y="209"/>
                    </a:lnTo>
                    <a:lnTo>
                      <a:pt x="161" y="209"/>
                    </a:lnTo>
                    <a:lnTo>
                      <a:pt x="160" y="209"/>
                    </a:lnTo>
                    <a:lnTo>
                      <a:pt x="160" y="209"/>
                    </a:lnTo>
                    <a:lnTo>
                      <a:pt x="159" y="209"/>
                    </a:lnTo>
                    <a:lnTo>
                      <a:pt x="159" y="208"/>
                    </a:lnTo>
                    <a:lnTo>
                      <a:pt x="159" y="208"/>
                    </a:lnTo>
                    <a:lnTo>
                      <a:pt x="158" y="208"/>
                    </a:lnTo>
                    <a:lnTo>
                      <a:pt x="158" y="208"/>
                    </a:lnTo>
                    <a:lnTo>
                      <a:pt x="157" y="208"/>
                    </a:lnTo>
                    <a:lnTo>
                      <a:pt x="157" y="208"/>
                    </a:lnTo>
                    <a:lnTo>
                      <a:pt x="156" y="208"/>
                    </a:lnTo>
                    <a:lnTo>
                      <a:pt x="156" y="208"/>
                    </a:lnTo>
                    <a:lnTo>
                      <a:pt x="155" y="208"/>
                    </a:lnTo>
                    <a:lnTo>
                      <a:pt x="155" y="208"/>
                    </a:lnTo>
                    <a:lnTo>
                      <a:pt x="155" y="208"/>
                    </a:lnTo>
                    <a:lnTo>
                      <a:pt x="154" y="208"/>
                    </a:lnTo>
                    <a:lnTo>
                      <a:pt x="154" y="208"/>
                    </a:lnTo>
                    <a:lnTo>
                      <a:pt x="154" y="208"/>
                    </a:lnTo>
                    <a:lnTo>
                      <a:pt x="154" y="207"/>
                    </a:lnTo>
                    <a:lnTo>
                      <a:pt x="153" y="207"/>
                    </a:lnTo>
                    <a:lnTo>
                      <a:pt x="153" y="207"/>
                    </a:lnTo>
                    <a:lnTo>
                      <a:pt x="152" y="207"/>
                    </a:lnTo>
                    <a:lnTo>
                      <a:pt x="152" y="207"/>
                    </a:lnTo>
                    <a:lnTo>
                      <a:pt x="152" y="206"/>
                    </a:lnTo>
                    <a:lnTo>
                      <a:pt x="152" y="206"/>
                    </a:lnTo>
                    <a:lnTo>
                      <a:pt x="152" y="205"/>
                    </a:lnTo>
                    <a:lnTo>
                      <a:pt x="152" y="205"/>
                    </a:lnTo>
                    <a:lnTo>
                      <a:pt x="152" y="204"/>
                    </a:lnTo>
                    <a:lnTo>
                      <a:pt x="152" y="204"/>
                    </a:lnTo>
                    <a:lnTo>
                      <a:pt x="152" y="204"/>
                    </a:lnTo>
                    <a:lnTo>
                      <a:pt x="152" y="204"/>
                    </a:lnTo>
                    <a:lnTo>
                      <a:pt x="152" y="203"/>
                    </a:lnTo>
                    <a:lnTo>
                      <a:pt x="152" y="203"/>
                    </a:lnTo>
                    <a:lnTo>
                      <a:pt x="151" y="203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01"/>
                    </a:lnTo>
                    <a:lnTo>
                      <a:pt x="151" y="201"/>
                    </a:lnTo>
                    <a:lnTo>
                      <a:pt x="151" y="201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49" y="200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9" y="198"/>
                    </a:lnTo>
                    <a:lnTo>
                      <a:pt x="149" y="198"/>
                    </a:lnTo>
                    <a:lnTo>
                      <a:pt x="149" y="198"/>
                    </a:lnTo>
                    <a:lnTo>
                      <a:pt x="148" y="198"/>
                    </a:lnTo>
                    <a:lnTo>
                      <a:pt x="148" y="197"/>
                    </a:lnTo>
                    <a:lnTo>
                      <a:pt x="148" y="197"/>
                    </a:lnTo>
                    <a:lnTo>
                      <a:pt x="148" y="198"/>
                    </a:lnTo>
                    <a:lnTo>
                      <a:pt x="147" y="198"/>
                    </a:lnTo>
                    <a:lnTo>
                      <a:pt x="147" y="198"/>
                    </a:lnTo>
                    <a:lnTo>
                      <a:pt x="146" y="197"/>
                    </a:lnTo>
                    <a:lnTo>
                      <a:pt x="146" y="197"/>
                    </a:lnTo>
                    <a:lnTo>
                      <a:pt x="146" y="197"/>
                    </a:lnTo>
                    <a:lnTo>
                      <a:pt x="147" y="196"/>
                    </a:lnTo>
                    <a:lnTo>
                      <a:pt x="147" y="196"/>
                    </a:lnTo>
                    <a:lnTo>
                      <a:pt x="146" y="196"/>
                    </a:lnTo>
                    <a:lnTo>
                      <a:pt x="146" y="195"/>
                    </a:lnTo>
                    <a:lnTo>
                      <a:pt x="146" y="195"/>
                    </a:lnTo>
                    <a:lnTo>
                      <a:pt x="146" y="195"/>
                    </a:lnTo>
                    <a:lnTo>
                      <a:pt x="145" y="194"/>
                    </a:lnTo>
                    <a:lnTo>
                      <a:pt x="145" y="194"/>
                    </a:lnTo>
                    <a:lnTo>
                      <a:pt x="145" y="193"/>
                    </a:lnTo>
                    <a:lnTo>
                      <a:pt x="146" y="193"/>
                    </a:lnTo>
                    <a:lnTo>
                      <a:pt x="146" y="192"/>
                    </a:lnTo>
                    <a:lnTo>
                      <a:pt x="145" y="192"/>
                    </a:lnTo>
                    <a:lnTo>
                      <a:pt x="145" y="192"/>
                    </a:lnTo>
                    <a:lnTo>
                      <a:pt x="145" y="192"/>
                    </a:lnTo>
                    <a:lnTo>
                      <a:pt x="145" y="191"/>
                    </a:lnTo>
                    <a:lnTo>
                      <a:pt x="146" y="191"/>
                    </a:lnTo>
                    <a:lnTo>
                      <a:pt x="146" y="191"/>
                    </a:lnTo>
                    <a:lnTo>
                      <a:pt x="146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4" y="190"/>
                    </a:lnTo>
                    <a:lnTo>
                      <a:pt x="144" y="189"/>
                    </a:lnTo>
                    <a:lnTo>
                      <a:pt x="144" y="189"/>
                    </a:lnTo>
                    <a:lnTo>
                      <a:pt x="144" y="188"/>
                    </a:lnTo>
                    <a:lnTo>
                      <a:pt x="144" y="188"/>
                    </a:lnTo>
                    <a:lnTo>
                      <a:pt x="144" y="188"/>
                    </a:lnTo>
                    <a:lnTo>
                      <a:pt x="144" y="187"/>
                    </a:lnTo>
                    <a:lnTo>
                      <a:pt x="143" y="187"/>
                    </a:lnTo>
                    <a:lnTo>
                      <a:pt x="143" y="187"/>
                    </a:lnTo>
                    <a:lnTo>
                      <a:pt x="143" y="187"/>
                    </a:lnTo>
                    <a:lnTo>
                      <a:pt x="143" y="187"/>
                    </a:lnTo>
                    <a:lnTo>
                      <a:pt x="142" y="186"/>
                    </a:lnTo>
                    <a:lnTo>
                      <a:pt x="142" y="186"/>
                    </a:lnTo>
                    <a:lnTo>
                      <a:pt x="142" y="186"/>
                    </a:lnTo>
                    <a:lnTo>
                      <a:pt x="141" y="185"/>
                    </a:lnTo>
                    <a:lnTo>
                      <a:pt x="141" y="185"/>
                    </a:lnTo>
                    <a:lnTo>
                      <a:pt x="141" y="184"/>
                    </a:lnTo>
                    <a:lnTo>
                      <a:pt x="141" y="184"/>
                    </a:lnTo>
                    <a:lnTo>
                      <a:pt x="141" y="183"/>
                    </a:lnTo>
                    <a:lnTo>
                      <a:pt x="141" y="183"/>
                    </a:lnTo>
                    <a:lnTo>
                      <a:pt x="141" y="182"/>
                    </a:lnTo>
                    <a:lnTo>
                      <a:pt x="141" y="182"/>
                    </a:lnTo>
                    <a:lnTo>
                      <a:pt x="141" y="181"/>
                    </a:lnTo>
                    <a:lnTo>
                      <a:pt x="141" y="181"/>
                    </a:lnTo>
                    <a:lnTo>
                      <a:pt x="141" y="181"/>
                    </a:lnTo>
                    <a:lnTo>
                      <a:pt x="141" y="180"/>
                    </a:lnTo>
                    <a:lnTo>
                      <a:pt x="141" y="180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1" y="179"/>
                    </a:lnTo>
                    <a:lnTo>
                      <a:pt x="140" y="179"/>
                    </a:lnTo>
                    <a:lnTo>
                      <a:pt x="140" y="178"/>
                    </a:lnTo>
                    <a:lnTo>
                      <a:pt x="140" y="178"/>
                    </a:lnTo>
                    <a:lnTo>
                      <a:pt x="139" y="178"/>
                    </a:lnTo>
                    <a:lnTo>
                      <a:pt x="139" y="178"/>
                    </a:lnTo>
                    <a:lnTo>
                      <a:pt x="138" y="178"/>
                    </a:lnTo>
                    <a:lnTo>
                      <a:pt x="138" y="178"/>
                    </a:lnTo>
                    <a:lnTo>
                      <a:pt x="138" y="178"/>
                    </a:lnTo>
                    <a:lnTo>
                      <a:pt x="137" y="178"/>
                    </a:lnTo>
                    <a:lnTo>
                      <a:pt x="137" y="177"/>
                    </a:lnTo>
                    <a:lnTo>
                      <a:pt x="137" y="177"/>
                    </a:lnTo>
                    <a:lnTo>
                      <a:pt x="137" y="177"/>
                    </a:lnTo>
                    <a:lnTo>
                      <a:pt x="137" y="176"/>
                    </a:lnTo>
                    <a:lnTo>
                      <a:pt x="136" y="176"/>
                    </a:lnTo>
                    <a:lnTo>
                      <a:pt x="136" y="175"/>
                    </a:lnTo>
                    <a:lnTo>
                      <a:pt x="136" y="175"/>
                    </a:lnTo>
                    <a:lnTo>
                      <a:pt x="136" y="175"/>
                    </a:lnTo>
                    <a:lnTo>
                      <a:pt x="136" y="174"/>
                    </a:lnTo>
                    <a:lnTo>
                      <a:pt x="136" y="174"/>
                    </a:lnTo>
                    <a:lnTo>
                      <a:pt x="136" y="174"/>
                    </a:lnTo>
                    <a:lnTo>
                      <a:pt x="136" y="173"/>
                    </a:lnTo>
                    <a:lnTo>
                      <a:pt x="136" y="173"/>
                    </a:lnTo>
                    <a:lnTo>
                      <a:pt x="136" y="172"/>
                    </a:lnTo>
                    <a:lnTo>
                      <a:pt x="136" y="172"/>
                    </a:lnTo>
                    <a:lnTo>
                      <a:pt x="136" y="172"/>
                    </a:lnTo>
                    <a:lnTo>
                      <a:pt x="136" y="171"/>
                    </a:lnTo>
                    <a:lnTo>
                      <a:pt x="136" y="171"/>
                    </a:lnTo>
                    <a:lnTo>
                      <a:pt x="136" y="171"/>
                    </a:lnTo>
                    <a:lnTo>
                      <a:pt x="135" y="171"/>
                    </a:lnTo>
                    <a:lnTo>
                      <a:pt x="135" y="170"/>
                    </a:lnTo>
                    <a:lnTo>
                      <a:pt x="135" y="170"/>
                    </a:lnTo>
                    <a:lnTo>
                      <a:pt x="135" y="169"/>
                    </a:lnTo>
                    <a:lnTo>
                      <a:pt x="135" y="169"/>
                    </a:lnTo>
                    <a:lnTo>
                      <a:pt x="135" y="169"/>
                    </a:lnTo>
                    <a:lnTo>
                      <a:pt x="134" y="168"/>
                    </a:lnTo>
                    <a:lnTo>
                      <a:pt x="134" y="168"/>
                    </a:lnTo>
                    <a:lnTo>
                      <a:pt x="134" y="167"/>
                    </a:lnTo>
                    <a:lnTo>
                      <a:pt x="134" y="167"/>
                    </a:lnTo>
                    <a:lnTo>
                      <a:pt x="133" y="167"/>
                    </a:lnTo>
                    <a:lnTo>
                      <a:pt x="134" y="167"/>
                    </a:lnTo>
                    <a:lnTo>
                      <a:pt x="134" y="167"/>
                    </a:lnTo>
                    <a:lnTo>
                      <a:pt x="134" y="166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4" y="165"/>
                    </a:lnTo>
                    <a:lnTo>
                      <a:pt x="134" y="165"/>
                    </a:lnTo>
                    <a:lnTo>
                      <a:pt x="133" y="165"/>
                    </a:lnTo>
                    <a:lnTo>
                      <a:pt x="133" y="164"/>
                    </a:lnTo>
                    <a:lnTo>
                      <a:pt x="134" y="164"/>
                    </a:lnTo>
                    <a:lnTo>
                      <a:pt x="134" y="164"/>
                    </a:lnTo>
                    <a:lnTo>
                      <a:pt x="133" y="164"/>
                    </a:lnTo>
                    <a:lnTo>
                      <a:pt x="133" y="163"/>
                    </a:lnTo>
                    <a:lnTo>
                      <a:pt x="133" y="163"/>
                    </a:lnTo>
                    <a:lnTo>
                      <a:pt x="133" y="163"/>
                    </a:lnTo>
                    <a:lnTo>
                      <a:pt x="133" y="162"/>
                    </a:lnTo>
                    <a:lnTo>
                      <a:pt x="133" y="162"/>
                    </a:lnTo>
                    <a:lnTo>
                      <a:pt x="133" y="161"/>
                    </a:lnTo>
                    <a:lnTo>
                      <a:pt x="133" y="161"/>
                    </a:lnTo>
                    <a:lnTo>
                      <a:pt x="133" y="160"/>
                    </a:lnTo>
                    <a:lnTo>
                      <a:pt x="132" y="159"/>
                    </a:lnTo>
                    <a:lnTo>
                      <a:pt x="132" y="159"/>
                    </a:lnTo>
                    <a:lnTo>
                      <a:pt x="132" y="159"/>
                    </a:lnTo>
                    <a:lnTo>
                      <a:pt x="131" y="158"/>
                    </a:lnTo>
                    <a:lnTo>
                      <a:pt x="131" y="158"/>
                    </a:lnTo>
                    <a:lnTo>
                      <a:pt x="131" y="158"/>
                    </a:lnTo>
                    <a:lnTo>
                      <a:pt x="131" y="158"/>
                    </a:lnTo>
                    <a:lnTo>
                      <a:pt x="131" y="157"/>
                    </a:lnTo>
                    <a:lnTo>
                      <a:pt x="131" y="157"/>
                    </a:lnTo>
                    <a:lnTo>
                      <a:pt x="130" y="157"/>
                    </a:lnTo>
                    <a:lnTo>
                      <a:pt x="130" y="156"/>
                    </a:lnTo>
                    <a:lnTo>
                      <a:pt x="130" y="156"/>
                    </a:lnTo>
                    <a:lnTo>
                      <a:pt x="129" y="156"/>
                    </a:lnTo>
                    <a:lnTo>
                      <a:pt x="129" y="156"/>
                    </a:lnTo>
                    <a:lnTo>
                      <a:pt x="129" y="156"/>
                    </a:lnTo>
                    <a:lnTo>
                      <a:pt x="129" y="156"/>
                    </a:lnTo>
                    <a:lnTo>
                      <a:pt x="129" y="156"/>
                    </a:lnTo>
                    <a:lnTo>
                      <a:pt x="128" y="156"/>
                    </a:lnTo>
                    <a:lnTo>
                      <a:pt x="128" y="156"/>
                    </a:lnTo>
                    <a:lnTo>
                      <a:pt x="127" y="156"/>
                    </a:lnTo>
                    <a:lnTo>
                      <a:pt x="127" y="155"/>
                    </a:lnTo>
                    <a:lnTo>
                      <a:pt x="127" y="156"/>
                    </a:lnTo>
                    <a:lnTo>
                      <a:pt x="126" y="156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5" y="155"/>
                    </a:lnTo>
                    <a:lnTo>
                      <a:pt x="125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3" y="155"/>
                    </a:lnTo>
                    <a:lnTo>
                      <a:pt x="123" y="154"/>
                    </a:lnTo>
                    <a:lnTo>
                      <a:pt x="123" y="154"/>
                    </a:lnTo>
                    <a:lnTo>
                      <a:pt x="122" y="154"/>
                    </a:lnTo>
                    <a:lnTo>
                      <a:pt x="122" y="154"/>
                    </a:lnTo>
                    <a:lnTo>
                      <a:pt x="122" y="154"/>
                    </a:lnTo>
                    <a:lnTo>
                      <a:pt x="121" y="154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120" y="153"/>
                    </a:lnTo>
                    <a:lnTo>
                      <a:pt x="120" y="153"/>
                    </a:lnTo>
                    <a:lnTo>
                      <a:pt x="119" y="153"/>
                    </a:lnTo>
                    <a:lnTo>
                      <a:pt x="119" y="153"/>
                    </a:lnTo>
                    <a:lnTo>
                      <a:pt x="118" y="152"/>
                    </a:lnTo>
                    <a:lnTo>
                      <a:pt x="118" y="153"/>
                    </a:lnTo>
                    <a:lnTo>
                      <a:pt x="118" y="153"/>
                    </a:lnTo>
                    <a:lnTo>
                      <a:pt x="118" y="153"/>
                    </a:lnTo>
                    <a:lnTo>
                      <a:pt x="118" y="154"/>
                    </a:lnTo>
                    <a:lnTo>
                      <a:pt x="117" y="154"/>
                    </a:lnTo>
                    <a:lnTo>
                      <a:pt x="117" y="154"/>
                    </a:lnTo>
                    <a:lnTo>
                      <a:pt x="117" y="154"/>
                    </a:lnTo>
                    <a:lnTo>
                      <a:pt x="116" y="154"/>
                    </a:lnTo>
                    <a:lnTo>
                      <a:pt x="116" y="154"/>
                    </a:lnTo>
                    <a:lnTo>
                      <a:pt x="115" y="154"/>
                    </a:lnTo>
                    <a:lnTo>
                      <a:pt x="115" y="154"/>
                    </a:lnTo>
                    <a:lnTo>
                      <a:pt x="114" y="154"/>
                    </a:lnTo>
                    <a:lnTo>
                      <a:pt x="114" y="154"/>
                    </a:lnTo>
                    <a:lnTo>
                      <a:pt x="113" y="154"/>
                    </a:lnTo>
                    <a:lnTo>
                      <a:pt x="113" y="154"/>
                    </a:lnTo>
                    <a:lnTo>
                      <a:pt x="113" y="154"/>
                    </a:lnTo>
                    <a:lnTo>
                      <a:pt x="112" y="154"/>
                    </a:lnTo>
                    <a:lnTo>
                      <a:pt x="112" y="153"/>
                    </a:lnTo>
                    <a:lnTo>
                      <a:pt x="111" y="153"/>
                    </a:lnTo>
                    <a:lnTo>
                      <a:pt x="111" y="153"/>
                    </a:lnTo>
                    <a:lnTo>
                      <a:pt x="111" y="152"/>
                    </a:lnTo>
                    <a:lnTo>
                      <a:pt x="111" y="152"/>
                    </a:lnTo>
                    <a:lnTo>
                      <a:pt x="111" y="152"/>
                    </a:lnTo>
                    <a:lnTo>
                      <a:pt x="111" y="152"/>
                    </a:lnTo>
                    <a:lnTo>
                      <a:pt x="110" y="152"/>
                    </a:lnTo>
                    <a:lnTo>
                      <a:pt x="110" y="151"/>
                    </a:lnTo>
                    <a:lnTo>
                      <a:pt x="110" y="151"/>
                    </a:lnTo>
                    <a:lnTo>
                      <a:pt x="110" y="151"/>
                    </a:lnTo>
                    <a:lnTo>
                      <a:pt x="109" y="151"/>
                    </a:lnTo>
                    <a:lnTo>
                      <a:pt x="109" y="150"/>
                    </a:lnTo>
                    <a:lnTo>
                      <a:pt x="109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49"/>
                    </a:lnTo>
                    <a:lnTo>
                      <a:pt x="107" y="149"/>
                    </a:lnTo>
                    <a:lnTo>
                      <a:pt x="107" y="149"/>
                    </a:lnTo>
                    <a:lnTo>
                      <a:pt x="106" y="149"/>
                    </a:lnTo>
                    <a:lnTo>
                      <a:pt x="106" y="149"/>
                    </a:lnTo>
                    <a:lnTo>
                      <a:pt x="106" y="149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04" y="149"/>
                    </a:lnTo>
                    <a:lnTo>
                      <a:pt x="104" y="150"/>
                    </a:lnTo>
                    <a:lnTo>
                      <a:pt x="104" y="150"/>
                    </a:lnTo>
                    <a:lnTo>
                      <a:pt x="104" y="150"/>
                    </a:lnTo>
                    <a:lnTo>
                      <a:pt x="103" y="150"/>
                    </a:lnTo>
                    <a:lnTo>
                      <a:pt x="103" y="150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3" y="149"/>
                    </a:lnTo>
                    <a:lnTo>
                      <a:pt x="102" y="149"/>
                    </a:lnTo>
                    <a:lnTo>
                      <a:pt x="102" y="148"/>
                    </a:lnTo>
                    <a:lnTo>
                      <a:pt x="102" y="148"/>
                    </a:lnTo>
                    <a:lnTo>
                      <a:pt x="102" y="148"/>
                    </a:lnTo>
                    <a:lnTo>
                      <a:pt x="101" y="148"/>
                    </a:lnTo>
                    <a:lnTo>
                      <a:pt x="101" y="148"/>
                    </a:lnTo>
                    <a:lnTo>
                      <a:pt x="100" y="148"/>
                    </a:lnTo>
                    <a:lnTo>
                      <a:pt x="100" y="148"/>
                    </a:lnTo>
                    <a:lnTo>
                      <a:pt x="100" y="148"/>
                    </a:lnTo>
                    <a:lnTo>
                      <a:pt x="99" y="148"/>
                    </a:lnTo>
                    <a:lnTo>
                      <a:pt x="99" y="148"/>
                    </a:lnTo>
                    <a:lnTo>
                      <a:pt x="98" y="148"/>
                    </a:lnTo>
                    <a:lnTo>
                      <a:pt x="98" y="148"/>
                    </a:lnTo>
                    <a:lnTo>
                      <a:pt x="98" y="147"/>
                    </a:lnTo>
                    <a:lnTo>
                      <a:pt x="98" y="147"/>
                    </a:lnTo>
                    <a:lnTo>
                      <a:pt x="97" y="147"/>
                    </a:lnTo>
                    <a:lnTo>
                      <a:pt x="97" y="147"/>
                    </a:lnTo>
                    <a:lnTo>
                      <a:pt x="97" y="146"/>
                    </a:lnTo>
                    <a:lnTo>
                      <a:pt x="96" y="146"/>
                    </a:lnTo>
                    <a:lnTo>
                      <a:pt x="96" y="146"/>
                    </a:lnTo>
                    <a:lnTo>
                      <a:pt x="96" y="146"/>
                    </a:lnTo>
                    <a:lnTo>
                      <a:pt x="96" y="145"/>
                    </a:lnTo>
                    <a:lnTo>
                      <a:pt x="96" y="145"/>
                    </a:lnTo>
                    <a:lnTo>
                      <a:pt x="96" y="144"/>
                    </a:lnTo>
                    <a:lnTo>
                      <a:pt x="96" y="144"/>
                    </a:lnTo>
                    <a:lnTo>
                      <a:pt x="95" y="144"/>
                    </a:lnTo>
                    <a:lnTo>
                      <a:pt x="95" y="144"/>
                    </a:lnTo>
                    <a:lnTo>
                      <a:pt x="95" y="144"/>
                    </a:lnTo>
                    <a:lnTo>
                      <a:pt x="95" y="143"/>
                    </a:lnTo>
                    <a:lnTo>
                      <a:pt x="94" y="143"/>
                    </a:lnTo>
                    <a:lnTo>
                      <a:pt x="94" y="143"/>
                    </a:lnTo>
                    <a:lnTo>
                      <a:pt x="94" y="143"/>
                    </a:lnTo>
                    <a:lnTo>
                      <a:pt x="94" y="142"/>
                    </a:lnTo>
                    <a:lnTo>
                      <a:pt x="93" y="142"/>
                    </a:lnTo>
                    <a:lnTo>
                      <a:pt x="93" y="142"/>
                    </a:lnTo>
                    <a:lnTo>
                      <a:pt x="93" y="142"/>
                    </a:lnTo>
                    <a:lnTo>
                      <a:pt x="92" y="142"/>
                    </a:lnTo>
                    <a:lnTo>
                      <a:pt x="92" y="141"/>
                    </a:lnTo>
                    <a:lnTo>
                      <a:pt x="92" y="141"/>
                    </a:lnTo>
                    <a:lnTo>
                      <a:pt x="92" y="141"/>
                    </a:lnTo>
                    <a:lnTo>
                      <a:pt x="92" y="141"/>
                    </a:lnTo>
                    <a:lnTo>
                      <a:pt x="92" y="140"/>
                    </a:lnTo>
                    <a:lnTo>
                      <a:pt x="91" y="140"/>
                    </a:lnTo>
                    <a:lnTo>
                      <a:pt x="91" y="140"/>
                    </a:lnTo>
                    <a:lnTo>
                      <a:pt x="91" y="140"/>
                    </a:lnTo>
                    <a:lnTo>
                      <a:pt x="91" y="140"/>
                    </a:lnTo>
                    <a:lnTo>
                      <a:pt x="90" y="139"/>
                    </a:lnTo>
                    <a:lnTo>
                      <a:pt x="90" y="139"/>
                    </a:lnTo>
                    <a:lnTo>
                      <a:pt x="89" y="139"/>
                    </a:lnTo>
                    <a:lnTo>
                      <a:pt x="89" y="139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7" y="139"/>
                    </a:lnTo>
                    <a:lnTo>
                      <a:pt x="87" y="139"/>
                    </a:lnTo>
                    <a:lnTo>
                      <a:pt x="87" y="140"/>
                    </a:lnTo>
                    <a:lnTo>
                      <a:pt x="86" y="140"/>
                    </a:lnTo>
                    <a:lnTo>
                      <a:pt x="86" y="14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5" y="141"/>
                    </a:lnTo>
                    <a:lnTo>
                      <a:pt x="84" y="141"/>
                    </a:lnTo>
                    <a:lnTo>
                      <a:pt x="84" y="141"/>
                    </a:lnTo>
                    <a:lnTo>
                      <a:pt x="84" y="141"/>
                    </a:lnTo>
                    <a:lnTo>
                      <a:pt x="83" y="141"/>
                    </a:lnTo>
                    <a:lnTo>
                      <a:pt x="83" y="142"/>
                    </a:lnTo>
                    <a:lnTo>
                      <a:pt x="83" y="142"/>
                    </a:lnTo>
                    <a:lnTo>
                      <a:pt x="82" y="142"/>
                    </a:lnTo>
                    <a:lnTo>
                      <a:pt x="82" y="142"/>
                    </a:lnTo>
                    <a:lnTo>
                      <a:pt x="82" y="142"/>
                    </a:lnTo>
                    <a:lnTo>
                      <a:pt x="81" y="142"/>
                    </a:lnTo>
                    <a:lnTo>
                      <a:pt x="81" y="142"/>
                    </a:lnTo>
                    <a:lnTo>
                      <a:pt x="80" y="142"/>
                    </a:lnTo>
                    <a:lnTo>
                      <a:pt x="80" y="143"/>
                    </a:lnTo>
                    <a:lnTo>
                      <a:pt x="80" y="143"/>
                    </a:lnTo>
                    <a:lnTo>
                      <a:pt x="79" y="143"/>
                    </a:lnTo>
                    <a:lnTo>
                      <a:pt x="79" y="143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8" y="142"/>
                    </a:lnTo>
                    <a:lnTo>
                      <a:pt x="78" y="142"/>
                    </a:lnTo>
                    <a:lnTo>
                      <a:pt x="78" y="142"/>
                    </a:lnTo>
                    <a:lnTo>
                      <a:pt x="77" y="142"/>
                    </a:lnTo>
                    <a:lnTo>
                      <a:pt x="77" y="141"/>
                    </a:lnTo>
                    <a:lnTo>
                      <a:pt x="76" y="141"/>
                    </a:lnTo>
                    <a:lnTo>
                      <a:pt x="76" y="141"/>
                    </a:lnTo>
                    <a:lnTo>
                      <a:pt x="76" y="141"/>
                    </a:lnTo>
                    <a:lnTo>
                      <a:pt x="75" y="141"/>
                    </a:lnTo>
                    <a:lnTo>
                      <a:pt x="75" y="141"/>
                    </a:lnTo>
                    <a:lnTo>
                      <a:pt x="74" y="141"/>
                    </a:lnTo>
                    <a:lnTo>
                      <a:pt x="74" y="141"/>
                    </a:lnTo>
                    <a:lnTo>
                      <a:pt x="74" y="142"/>
                    </a:lnTo>
                    <a:lnTo>
                      <a:pt x="74" y="142"/>
                    </a:lnTo>
                    <a:lnTo>
                      <a:pt x="74" y="142"/>
                    </a:lnTo>
                    <a:lnTo>
                      <a:pt x="73" y="142"/>
                    </a:lnTo>
                    <a:lnTo>
                      <a:pt x="73" y="143"/>
                    </a:lnTo>
                    <a:lnTo>
                      <a:pt x="73" y="143"/>
                    </a:lnTo>
                    <a:lnTo>
                      <a:pt x="72" y="143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2"/>
                    </a:lnTo>
                    <a:lnTo>
                      <a:pt x="72" y="142"/>
                    </a:lnTo>
                    <a:lnTo>
                      <a:pt x="72" y="142"/>
                    </a:lnTo>
                    <a:lnTo>
                      <a:pt x="71" y="141"/>
                    </a:lnTo>
                    <a:lnTo>
                      <a:pt x="71" y="141"/>
                    </a:lnTo>
                    <a:lnTo>
                      <a:pt x="71" y="141"/>
                    </a:lnTo>
                    <a:lnTo>
                      <a:pt x="70" y="141"/>
                    </a:lnTo>
                    <a:lnTo>
                      <a:pt x="70" y="140"/>
                    </a:lnTo>
                    <a:lnTo>
                      <a:pt x="70" y="140"/>
                    </a:lnTo>
                    <a:lnTo>
                      <a:pt x="70" y="140"/>
                    </a:lnTo>
                    <a:lnTo>
                      <a:pt x="69" y="140"/>
                    </a:lnTo>
                    <a:lnTo>
                      <a:pt x="69" y="140"/>
                    </a:lnTo>
                    <a:lnTo>
                      <a:pt x="68" y="140"/>
                    </a:lnTo>
                    <a:lnTo>
                      <a:pt x="68" y="140"/>
                    </a:lnTo>
                    <a:lnTo>
                      <a:pt x="68" y="140"/>
                    </a:lnTo>
                    <a:lnTo>
                      <a:pt x="67" y="140"/>
                    </a:lnTo>
                    <a:lnTo>
                      <a:pt x="67" y="140"/>
                    </a:lnTo>
                    <a:lnTo>
                      <a:pt x="67" y="139"/>
                    </a:lnTo>
                    <a:lnTo>
                      <a:pt x="67" y="139"/>
                    </a:lnTo>
                    <a:lnTo>
                      <a:pt x="66" y="139"/>
                    </a:lnTo>
                    <a:lnTo>
                      <a:pt x="66" y="138"/>
                    </a:lnTo>
                    <a:lnTo>
                      <a:pt x="66" y="138"/>
                    </a:lnTo>
                    <a:lnTo>
                      <a:pt x="65" y="139"/>
                    </a:lnTo>
                    <a:lnTo>
                      <a:pt x="65" y="139"/>
                    </a:lnTo>
                    <a:lnTo>
                      <a:pt x="64" y="139"/>
                    </a:lnTo>
                    <a:lnTo>
                      <a:pt x="64" y="139"/>
                    </a:lnTo>
                    <a:lnTo>
                      <a:pt x="63" y="140"/>
                    </a:lnTo>
                    <a:lnTo>
                      <a:pt x="63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39"/>
                    </a:lnTo>
                    <a:lnTo>
                      <a:pt x="61" y="139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0" y="140"/>
                    </a:lnTo>
                    <a:lnTo>
                      <a:pt x="60" y="140"/>
                    </a:lnTo>
                    <a:lnTo>
                      <a:pt x="59" y="140"/>
                    </a:lnTo>
                    <a:lnTo>
                      <a:pt x="59" y="140"/>
                    </a:lnTo>
                    <a:lnTo>
                      <a:pt x="59" y="140"/>
                    </a:lnTo>
                    <a:lnTo>
                      <a:pt x="59" y="140"/>
                    </a:lnTo>
                    <a:lnTo>
                      <a:pt x="59" y="140"/>
                    </a:lnTo>
                    <a:lnTo>
                      <a:pt x="58" y="140"/>
                    </a:lnTo>
                    <a:lnTo>
                      <a:pt x="58" y="140"/>
                    </a:lnTo>
                    <a:lnTo>
                      <a:pt x="58" y="140"/>
                    </a:lnTo>
                    <a:lnTo>
                      <a:pt x="58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9"/>
                    </a:lnTo>
                    <a:lnTo>
                      <a:pt x="57" y="138"/>
                    </a:lnTo>
                    <a:lnTo>
                      <a:pt x="56" y="138"/>
                    </a:lnTo>
                    <a:lnTo>
                      <a:pt x="56" y="138"/>
                    </a:lnTo>
                    <a:lnTo>
                      <a:pt x="56" y="138"/>
                    </a:lnTo>
                    <a:lnTo>
                      <a:pt x="56" y="138"/>
                    </a:lnTo>
                    <a:lnTo>
                      <a:pt x="55" y="138"/>
                    </a:lnTo>
                    <a:lnTo>
                      <a:pt x="55" y="137"/>
                    </a:lnTo>
                    <a:lnTo>
                      <a:pt x="55" y="137"/>
                    </a:lnTo>
                    <a:lnTo>
                      <a:pt x="55" y="137"/>
                    </a:lnTo>
                    <a:lnTo>
                      <a:pt x="54" y="137"/>
                    </a:lnTo>
                    <a:lnTo>
                      <a:pt x="54" y="137"/>
                    </a:lnTo>
                    <a:lnTo>
                      <a:pt x="53" y="137"/>
                    </a:lnTo>
                    <a:lnTo>
                      <a:pt x="53" y="137"/>
                    </a:lnTo>
                    <a:lnTo>
                      <a:pt x="53" y="137"/>
                    </a:lnTo>
                    <a:lnTo>
                      <a:pt x="52" y="137"/>
                    </a:lnTo>
                    <a:lnTo>
                      <a:pt x="52" y="138"/>
                    </a:lnTo>
                    <a:lnTo>
                      <a:pt x="52" y="137"/>
                    </a:lnTo>
                    <a:lnTo>
                      <a:pt x="52" y="137"/>
                    </a:lnTo>
                    <a:lnTo>
                      <a:pt x="52" y="137"/>
                    </a:lnTo>
                    <a:lnTo>
                      <a:pt x="52" y="136"/>
                    </a:lnTo>
                    <a:lnTo>
                      <a:pt x="52" y="136"/>
                    </a:lnTo>
                    <a:lnTo>
                      <a:pt x="52" y="136"/>
                    </a:lnTo>
                    <a:lnTo>
                      <a:pt x="51" y="136"/>
                    </a:lnTo>
                    <a:lnTo>
                      <a:pt x="51" y="135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49" y="135"/>
                    </a:lnTo>
                    <a:lnTo>
                      <a:pt x="49" y="135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8" y="136"/>
                    </a:lnTo>
                    <a:lnTo>
                      <a:pt x="48" y="135"/>
                    </a:lnTo>
                    <a:lnTo>
                      <a:pt x="48" y="135"/>
                    </a:lnTo>
                    <a:lnTo>
                      <a:pt x="47" y="135"/>
                    </a:lnTo>
                    <a:lnTo>
                      <a:pt x="47" y="135"/>
                    </a:lnTo>
                    <a:lnTo>
                      <a:pt x="47" y="135"/>
                    </a:lnTo>
                    <a:lnTo>
                      <a:pt x="46" y="135"/>
                    </a:lnTo>
                    <a:lnTo>
                      <a:pt x="46" y="135"/>
                    </a:lnTo>
                    <a:lnTo>
                      <a:pt x="46" y="134"/>
                    </a:lnTo>
                    <a:lnTo>
                      <a:pt x="45" y="134"/>
                    </a:lnTo>
                    <a:lnTo>
                      <a:pt x="45" y="135"/>
                    </a:lnTo>
                    <a:lnTo>
                      <a:pt x="44" y="135"/>
                    </a:lnTo>
                    <a:lnTo>
                      <a:pt x="44" y="135"/>
                    </a:lnTo>
                    <a:lnTo>
                      <a:pt x="44" y="134"/>
                    </a:lnTo>
                    <a:lnTo>
                      <a:pt x="44" y="134"/>
                    </a:lnTo>
                    <a:lnTo>
                      <a:pt x="44" y="133"/>
                    </a:lnTo>
                    <a:lnTo>
                      <a:pt x="44" y="133"/>
                    </a:lnTo>
                    <a:lnTo>
                      <a:pt x="44" y="132"/>
                    </a:lnTo>
                    <a:lnTo>
                      <a:pt x="44" y="132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42" y="131"/>
                    </a:lnTo>
                    <a:lnTo>
                      <a:pt x="42" y="131"/>
                    </a:lnTo>
                    <a:lnTo>
                      <a:pt x="41" y="130"/>
                    </a:lnTo>
                    <a:lnTo>
                      <a:pt x="41" y="130"/>
                    </a:lnTo>
                    <a:lnTo>
                      <a:pt x="40" y="129"/>
                    </a:lnTo>
                    <a:lnTo>
                      <a:pt x="40" y="129"/>
                    </a:lnTo>
                    <a:lnTo>
                      <a:pt x="40" y="129"/>
                    </a:lnTo>
                    <a:lnTo>
                      <a:pt x="39" y="129"/>
                    </a:lnTo>
                    <a:lnTo>
                      <a:pt x="39" y="129"/>
                    </a:lnTo>
                    <a:lnTo>
                      <a:pt x="38" y="129"/>
                    </a:lnTo>
                    <a:lnTo>
                      <a:pt x="38" y="129"/>
                    </a:lnTo>
                    <a:lnTo>
                      <a:pt x="38" y="129"/>
                    </a:lnTo>
                    <a:lnTo>
                      <a:pt x="38" y="129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5" y="129"/>
                    </a:lnTo>
                    <a:lnTo>
                      <a:pt x="35" y="129"/>
                    </a:lnTo>
                    <a:lnTo>
                      <a:pt x="34" y="129"/>
                    </a:lnTo>
                    <a:lnTo>
                      <a:pt x="34" y="129"/>
                    </a:lnTo>
                    <a:lnTo>
                      <a:pt x="34" y="128"/>
                    </a:lnTo>
                    <a:lnTo>
                      <a:pt x="33" y="128"/>
                    </a:lnTo>
                    <a:lnTo>
                      <a:pt x="33" y="128"/>
                    </a:lnTo>
                    <a:lnTo>
                      <a:pt x="33" y="128"/>
                    </a:lnTo>
                    <a:lnTo>
                      <a:pt x="32" y="128"/>
                    </a:lnTo>
                    <a:lnTo>
                      <a:pt x="32" y="128"/>
                    </a:lnTo>
                    <a:lnTo>
                      <a:pt x="32" y="127"/>
                    </a:lnTo>
                    <a:lnTo>
                      <a:pt x="32" y="127"/>
                    </a:lnTo>
                    <a:lnTo>
                      <a:pt x="31" y="127"/>
                    </a:lnTo>
                    <a:lnTo>
                      <a:pt x="31" y="127"/>
                    </a:lnTo>
                    <a:lnTo>
                      <a:pt x="31" y="127"/>
                    </a:lnTo>
                    <a:lnTo>
                      <a:pt x="30" y="127"/>
                    </a:lnTo>
                    <a:lnTo>
                      <a:pt x="30" y="127"/>
                    </a:lnTo>
                    <a:lnTo>
                      <a:pt x="30" y="128"/>
                    </a:lnTo>
                    <a:lnTo>
                      <a:pt x="29" y="128"/>
                    </a:lnTo>
                    <a:lnTo>
                      <a:pt x="29" y="128"/>
                    </a:lnTo>
                    <a:lnTo>
                      <a:pt x="29" y="128"/>
                    </a:lnTo>
                    <a:lnTo>
                      <a:pt x="29" y="129"/>
                    </a:lnTo>
                    <a:lnTo>
                      <a:pt x="29" y="129"/>
                    </a:lnTo>
                    <a:lnTo>
                      <a:pt x="28" y="129"/>
                    </a:lnTo>
                    <a:lnTo>
                      <a:pt x="28" y="129"/>
                    </a:lnTo>
                    <a:lnTo>
                      <a:pt x="27" y="129"/>
                    </a:lnTo>
                    <a:lnTo>
                      <a:pt x="27" y="129"/>
                    </a:lnTo>
                    <a:lnTo>
                      <a:pt x="27" y="129"/>
                    </a:lnTo>
                    <a:lnTo>
                      <a:pt x="27" y="129"/>
                    </a:lnTo>
                    <a:lnTo>
                      <a:pt x="26" y="129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5" y="130"/>
                    </a:lnTo>
                    <a:lnTo>
                      <a:pt x="25" y="130"/>
                    </a:lnTo>
                    <a:lnTo>
                      <a:pt x="25" y="130"/>
                    </a:lnTo>
                    <a:lnTo>
                      <a:pt x="24" y="130"/>
                    </a:lnTo>
                    <a:lnTo>
                      <a:pt x="24" y="130"/>
                    </a:lnTo>
                    <a:lnTo>
                      <a:pt x="23" y="129"/>
                    </a:lnTo>
                    <a:lnTo>
                      <a:pt x="23" y="129"/>
                    </a:lnTo>
                    <a:lnTo>
                      <a:pt x="23" y="130"/>
                    </a:lnTo>
                    <a:lnTo>
                      <a:pt x="22" y="130"/>
                    </a:lnTo>
                    <a:lnTo>
                      <a:pt x="22" y="130"/>
                    </a:lnTo>
                    <a:lnTo>
                      <a:pt x="22" y="130"/>
                    </a:lnTo>
                    <a:lnTo>
                      <a:pt x="21" y="130"/>
                    </a:lnTo>
                    <a:lnTo>
                      <a:pt x="21" y="129"/>
                    </a:lnTo>
                    <a:lnTo>
                      <a:pt x="21" y="129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19" y="129"/>
                    </a:lnTo>
                    <a:lnTo>
                      <a:pt x="19" y="128"/>
                    </a:lnTo>
                    <a:lnTo>
                      <a:pt x="19" y="128"/>
                    </a:lnTo>
                    <a:lnTo>
                      <a:pt x="19" y="127"/>
                    </a:lnTo>
                    <a:lnTo>
                      <a:pt x="19" y="127"/>
                    </a:lnTo>
                    <a:lnTo>
                      <a:pt x="19" y="126"/>
                    </a:lnTo>
                    <a:lnTo>
                      <a:pt x="18" y="126"/>
                    </a:lnTo>
                    <a:lnTo>
                      <a:pt x="18" y="126"/>
                    </a:lnTo>
                    <a:lnTo>
                      <a:pt x="18" y="126"/>
                    </a:lnTo>
                    <a:lnTo>
                      <a:pt x="18" y="126"/>
                    </a:lnTo>
                    <a:lnTo>
                      <a:pt x="17" y="126"/>
                    </a:lnTo>
                    <a:lnTo>
                      <a:pt x="17" y="126"/>
                    </a:lnTo>
                    <a:lnTo>
                      <a:pt x="17" y="127"/>
                    </a:lnTo>
                    <a:lnTo>
                      <a:pt x="16" y="127"/>
                    </a:lnTo>
                    <a:lnTo>
                      <a:pt x="16" y="127"/>
                    </a:lnTo>
                    <a:lnTo>
                      <a:pt x="15" y="128"/>
                    </a:lnTo>
                    <a:lnTo>
                      <a:pt x="15" y="128"/>
                    </a:lnTo>
                    <a:lnTo>
                      <a:pt x="15" y="128"/>
                    </a:lnTo>
                    <a:lnTo>
                      <a:pt x="15" y="127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13" y="127"/>
                    </a:lnTo>
                    <a:lnTo>
                      <a:pt x="13" y="127"/>
                    </a:lnTo>
                    <a:lnTo>
                      <a:pt x="13" y="128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0" y="128"/>
                    </a:lnTo>
                    <a:lnTo>
                      <a:pt x="10" y="128"/>
                    </a:lnTo>
                    <a:lnTo>
                      <a:pt x="9" y="128"/>
                    </a:lnTo>
                    <a:lnTo>
                      <a:pt x="9" y="128"/>
                    </a:lnTo>
                    <a:lnTo>
                      <a:pt x="9" y="127"/>
                    </a:lnTo>
                    <a:lnTo>
                      <a:pt x="8" y="127"/>
                    </a:lnTo>
                    <a:lnTo>
                      <a:pt x="8" y="127"/>
                    </a:lnTo>
                    <a:lnTo>
                      <a:pt x="8" y="127"/>
                    </a:lnTo>
                    <a:lnTo>
                      <a:pt x="7" y="126"/>
                    </a:lnTo>
                    <a:lnTo>
                      <a:pt x="7" y="126"/>
                    </a:lnTo>
                    <a:lnTo>
                      <a:pt x="7" y="126"/>
                    </a:lnTo>
                    <a:lnTo>
                      <a:pt x="6" y="126"/>
                    </a:lnTo>
                    <a:lnTo>
                      <a:pt x="6" y="125"/>
                    </a:lnTo>
                    <a:lnTo>
                      <a:pt x="6" y="125"/>
                    </a:lnTo>
                    <a:lnTo>
                      <a:pt x="6" y="125"/>
                    </a:lnTo>
                    <a:lnTo>
                      <a:pt x="6" y="124"/>
                    </a:lnTo>
                    <a:lnTo>
                      <a:pt x="6" y="124"/>
                    </a:lnTo>
                    <a:lnTo>
                      <a:pt x="6" y="123"/>
                    </a:lnTo>
                    <a:lnTo>
                      <a:pt x="5" y="123"/>
                    </a:lnTo>
                    <a:lnTo>
                      <a:pt x="5" y="123"/>
                    </a:lnTo>
                    <a:lnTo>
                      <a:pt x="5" y="123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5" y="121"/>
                    </a:lnTo>
                    <a:lnTo>
                      <a:pt x="4" y="121"/>
                    </a:lnTo>
                    <a:lnTo>
                      <a:pt x="3" y="121"/>
                    </a:lnTo>
                    <a:lnTo>
                      <a:pt x="3" y="121"/>
                    </a:lnTo>
                    <a:lnTo>
                      <a:pt x="3" y="121"/>
                    </a:lnTo>
                    <a:lnTo>
                      <a:pt x="3" y="121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20"/>
                    </a:lnTo>
                    <a:lnTo>
                      <a:pt x="1" y="120"/>
                    </a:lnTo>
                    <a:lnTo>
                      <a:pt x="2" y="120"/>
                    </a:lnTo>
                    <a:lnTo>
                      <a:pt x="2" y="120"/>
                    </a:lnTo>
                    <a:lnTo>
                      <a:pt x="3" y="120"/>
                    </a:lnTo>
                    <a:lnTo>
                      <a:pt x="3" y="119"/>
                    </a:lnTo>
                    <a:lnTo>
                      <a:pt x="4" y="119"/>
                    </a:lnTo>
                    <a:lnTo>
                      <a:pt x="4" y="119"/>
                    </a:lnTo>
                    <a:lnTo>
                      <a:pt x="4" y="119"/>
                    </a:lnTo>
                    <a:lnTo>
                      <a:pt x="5" y="119"/>
                    </a:lnTo>
                    <a:lnTo>
                      <a:pt x="5" y="119"/>
                    </a:lnTo>
                    <a:lnTo>
                      <a:pt x="5" y="118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5" y="117"/>
                    </a:lnTo>
                    <a:lnTo>
                      <a:pt x="5" y="117"/>
                    </a:lnTo>
                    <a:lnTo>
                      <a:pt x="5" y="116"/>
                    </a:lnTo>
                    <a:lnTo>
                      <a:pt x="4" y="116"/>
                    </a:lnTo>
                    <a:lnTo>
                      <a:pt x="4" y="115"/>
                    </a:lnTo>
                    <a:lnTo>
                      <a:pt x="4" y="114"/>
                    </a:lnTo>
                    <a:lnTo>
                      <a:pt x="4" y="114"/>
                    </a:lnTo>
                    <a:lnTo>
                      <a:pt x="5" y="113"/>
                    </a:lnTo>
                    <a:lnTo>
                      <a:pt x="6" y="113"/>
                    </a:lnTo>
                    <a:lnTo>
                      <a:pt x="6" y="112"/>
                    </a:lnTo>
                    <a:lnTo>
                      <a:pt x="7" y="112"/>
                    </a:lnTo>
                    <a:lnTo>
                      <a:pt x="7" y="112"/>
                    </a:lnTo>
                    <a:lnTo>
                      <a:pt x="7" y="111"/>
                    </a:lnTo>
                    <a:lnTo>
                      <a:pt x="7" y="111"/>
                    </a:lnTo>
                    <a:lnTo>
                      <a:pt x="7" y="110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8" y="109"/>
                    </a:lnTo>
                    <a:lnTo>
                      <a:pt x="8" y="108"/>
                    </a:lnTo>
                    <a:lnTo>
                      <a:pt x="8" y="107"/>
                    </a:lnTo>
                    <a:lnTo>
                      <a:pt x="9" y="106"/>
                    </a:lnTo>
                    <a:lnTo>
                      <a:pt x="12" y="104"/>
                    </a:lnTo>
                    <a:lnTo>
                      <a:pt x="12" y="104"/>
                    </a:lnTo>
                    <a:lnTo>
                      <a:pt x="12" y="104"/>
                    </a:lnTo>
                    <a:lnTo>
                      <a:pt x="12" y="104"/>
                    </a:lnTo>
                    <a:lnTo>
                      <a:pt x="12" y="103"/>
                    </a:lnTo>
                    <a:lnTo>
                      <a:pt x="13" y="103"/>
                    </a:lnTo>
                    <a:lnTo>
                      <a:pt x="13" y="104"/>
                    </a:lnTo>
                    <a:lnTo>
                      <a:pt x="13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6" y="104"/>
                    </a:lnTo>
                    <a:lnTo>
                      <a:pt x="16" y="104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7" y="101"/>
                    </a:lnTo>
                    <a:lnTo>
                      <a:pt x="18" y="101"/>
                    </a:lnTo>
                    <a:lnTo>
                      <a:pt x="18" y="101"/>
                    </a:lnTo>
                    <a:lnTo>
                      <a:pt x="18" y="101"/>
                    </a:lnTo>
                    <a:lnTo>
                      <a:pt x="19" y="101"/>
                    </a:lnTo>
                    <a:lnTo>
                      <a:pt x="19" y="101"/>
                    </a:lnTo>
                    <a:lnTo>
                      <a:pt x="20" y="101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1" y="100"/>
                    </a:lnTo>
                    <a:lnTo>
                      <a:pt x="21" y="100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3" y="100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9"/>
                    </a:lnTo>
                    <a:lnTo>
                      <a:pt x="25" y="98"/>
                    </a:lnTo>
                    <a:lnTo>
                      <a:pt x="26" y="98"/>
                    </a:lnTo>
                    <a:lnTo>
                      <a:pt x="26" y="98"/>
                    </a:lnTo>
                    <a:lnTo>
                      <a:pt x="26" y="98"/>
                    </a:lnTo>
                    <a:lnTo>
                      <a:pt x="26" y="98"/>
                    </a:lnTo>
                    <a:lnTo>
                      <a:pt x="26" y="98"/>
                    </a:lnTo>
                    <a:lnTo>
                      <a:pt x="26" y="97"/>
                    </a:lnTo>
                    <a:lnTo>
                      <a:pt x="26" y="97"/>
                    </a:lnTo>
                    <a:lnTo>
                      <a:pt x="27" y="97"/>
                    </a:lnTo>
                    <a:lnTo>
                      <a:pt x="27" y="96"/>
                    </a:lnTo>
                    <a:lnTo>
                      <a:pt x="27" y="96"/>
                    </a:lnTo>
                    <a:lnTo>
                      <a:pt x="27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9" y="96"/>
                    </a:lnTo>
                    <a:lnTo>
                      <a:pt x="29" y="95"/>
                    </a:lnTo>
                    <a:lnTo>
                      <a:pt x="29" y="95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5"/>
                    </a:lnTo>
                    <a:lnTo>
                      <a:pt x="31" y="95"/>
                    </a:lnTo>
                    <a:lnTo>
                      <a:pt x="31" y="95"/>
                    </a:lnTo>
                    <a:lnTo>
                      <a:pt x="31" y="95"/>
                    </a:lnTo>
                    <a:lnTo>
                      <a:pt x="32" y="95"/>
                    </a:lnTo>
                    <a:lnTo>
                      <a:pt x="32" y="95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3" y="94"/>
                    </a:lnTo>
                    <a:lnTo>
                      <a:pt x="33" y="94"/>
                    </a:lnTo>
                    <a:lnTo>
                      <a:pt x="33" y="93"/>
                    </a:lnTo>
                    <a:lnTo>
                      <a:pt x="34" y="93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5" y="93"/>
                    </a:lnTo>
                    <a:lnTo>
                      <a:pt x="35" y="93"/>
                    </a:lnTo>
                    <a:lnTo>
                      <a:pt x="35" y="92"/>
                    </a:lnTo>
                    <a:lnTo>
                      <a:pt x="36" y="92"/>
                    </a:lnTo>
                    <a:lnTo>
                      <a:pt x="36" y="92"/>
                    </a:lnTo>
                    <a:lnTo>
                      <a:pt x="37" y="92"/>
                    </a:lnTo>
                    <a:lnTo>
                      <a:pt x="37" y="92"/>
                    </a:lnTo>
                    <a:lnTo>
                      <a:pt x="37" y="92"/>
                    </a:lnTo>
                    <a:lnTo>
                      <a:pt x="37" y="91"/>
                    </a:lnTo>
                    <a:lnTo>
                      <a:pt x="38" y="91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89"/>
                    </a:lnTo>
                    <a:lnTo>
                      <a:pt x="38" y="89"/>
                    </a:lnTo>
                    <a:lnTo>
                      <a:pt x="38" y="89"/>
                    </a:lnTo>
                    <a:lnTo>
                      <a:pt x="38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0" y="88"/>
                    </a:lnTo>
                    <a:lnTo>
                      <a:pt x="40" y="87"/>
                    </a:lnTo>
                    <a:lnTo>
                      <a:pt x="40" y="87"/>
                    </a:lnTo>
                    <a:lnTo>
                      <a:pt x="40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2" y="86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3"/>
                    </a:lnTo>
                    <a:lnTo>
                      <a:pt x="42" y="83"/>
                    </a:lnTo>
                    <a:lnTo>
                      <a:pt x="42" y="83"/>
                    </a:lnTo>
                    <a:lnTo>
                      <a:pt x="42" y="83"/>
                    </a:lnTo>
                    <a:lnTo>
                      <a:pt x="42" y="82"/>
                    </a:lnTo>
                    <a:lnTo>
                      <a:pt x="43" y="82"/>
                    </a:lnTo>
                    <a:lnTo>
                      <a:pt x="43" y="82"/>
                    </a:lnTo>
                    <a:lnTo>
                      <a:pt x="44" y="82"/>
                    </a:lnTo>
                    <a:lnTo>
                      <a:pt x="44" y="82"/>
                    </a:lnTo>
                    <a:lnTo>
                      <a:pt x="44" y="81"/>
                    </a:lnTo>
                    <a:lnTo>
                      <a:pt x="44" y="81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44" y="79"/>
                    </a:lnTo>
                    <a:lnTo>
                      <a:pt x="45" y="79"/>
                    </a:lnTo>
                    <a:lnTo>
                      <a:pt x="45" y="79"/>
                    </a:lnTo>
                    <a:lnTo>
                      <a:pt x="46" y="79"/>
                    </a:lnTo>
                    <a:lnTo>
                      <a:pt x="46" y="79"/>
                    </a:lnTo>
                    <a:lnTo>
                      <a:pt x="47" y="79"/>
                    </a:lnTo>
                    <a:lnTo>
                      <a:pt x="47" y="79"/>
                    </a:lnTo>
                    <a:lnTo>
                      <a:pt x="48" y="79"/>
                    </a:lnTo>
                    <a:lnTo>
                      <a:pt x="48" y="79"/>
                    </a:lnTo>
                    <a:lnTo>
                      <a:pt x="49" y="79"/>
                    </a:lnTo>
                    <a:lnTo>
                      <a:pt x="49" y="78"/>
                    </a:lnTo>
                    <a:lnTo>
                      <a:pt x="49" y="78"/>
                    </a:lnTo>
                    <a:lnTo>
                      <a:pt x="49" y="78"/>
                    </a:lnTo>
                    <a:lnTo>
                      <a:pt x="49" y="78"/>
                    </a:lnTo>
                    <a:lnTo>
                      <a:pt x="49" y="77"/>
                    </a:lnTo>
                    <a:lnTo>
                      <a:pt x="49" y="77"/>
                    </a:lnTo>
                    <a:lnTo>
                      <a:pt x="49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0" y="75"/>
                    </a:lnTo>
                    <a:lnTo>
                      <a:pt x="50" y="75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9" y="75"/>
                    </a:lnTo>
                    <a:lnTo>
                      <a:pt x="49" y="74"/>
                    </a:lnTo>
                    <a:lnTo>
                      <a:pt x="49" y="74"/>
                    </a:lnTo>
                    <a:lnTo>
                      <a:pt x="49" y="74"/>
                    </a:lnTo>
                    <a:lnTo>
                      <a:pt x="50" y="74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2" y="72"/>
                    </a:lnTo>
                    <a:lnTo>
                      <a:pt x="52" y="72"/>
                    </a:lnTo>
                    <a:lnTo>
                      <a:pt x="52" y="72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3" y="70"/>
                    </a:lnTo>
                    <a:lnTo>
                      <a:pt x="53" y="69"/>
                    </a:lnTo>
                    <a:lnTo>
                      <a:pt x="53" y="69"/>
                    </a:lnTo>
                    <a:lnTo>
                      <a:pt x="53" y="68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4" y="66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5" y="65"/>
                    </a:lnTo>
                    <a:lnTo>
                      <a:pt x="55" y="64"/>
                    </a:lnTo>
                    <a:lnTo>
                      <a:pt x="55" y="64"/>
                    </a:lnTo>
                    <a:lnTo>
                      <a:pt x="56" y="64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6" y="63"/>
                    </a:lnTo>
                    <a:lnTo>
                      <a:pt x="56" y="62"/>
                    </a:lnTo>
                    <a:lnTo>
                      <a:pt x="57" y="62"/>
                    </a:lnTo>
                    <a:lnTo>
                      <a:pt x="57" y="62"/>
                    </a:lnTo>
                    <a:lnTo>
                      <a:pt x="57" y="62"/>
                    </a:lnTo>
                    <a:lnTo>
                      <a:pt x="58" y="62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59" y="61"/>
                    </a:lnTo>
                    <a:lnTo>
                      <a:pt x="59" y="60"/>
                    </a:lnTo>
                    <a:lnTo>
                      <a:pt x="59" y="60"/>
                    </a:lnTo>
                    <a:lnTo>
                      <a:pt x="59" y="60"/>
                    </a:lnTo>
                    <a:lnTo>
                      <a:pt x="60" y="60"/>
                    </a:lnTo>
                    <a:lnTo>
                      <a:pt x="60" y="60"/>
                    </a:lnTo>
                    <a:lnTo>
                      <a:pt x="61" y="59"/>
                    </a:lnTo>
                    <a:lnTo>
                      <a:pt x="61" y="59"/>
                    </a:lnTo>
                    <a:lnTo>
                      <a:pt x="61" y="59"/>
                    </a:lnTo>
                    <a:lnTo>
                      <a:pt x="61" y="59"/>
                    </a:lnTo>
                    <a:lnTo>
                      <a:pt x="62" y="59"/>
                    </a:lnTo>
                    <a:lnTo>
                      <a:pt x="62" y="58"/>
                    </a:lnTo>
                    <a:lnTo>
                      <a:pt x="62" y="58"/>
                    </a:lnTo>
                    <a:lnTo>
                      <a:pt x="62" y="58"/>
                    </a:lnTo>
                    <a:lnTo>
                      <a:pt x="62" y="57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4" y="57"/>
                    </a:lnTo>
                    <a:lnTo>
                      <a:pt x="64" y="56"/>
                    </a:lnTo>
                    <a:lnTo>
                      <a:pt x="64" y="56"/>
                    </a:lnTo>
                    <a:lnTo>
                      <a:pt x="65" y="56"/>
                    </a:lnTo>
                    <a:lnTo>
                      <a:pt x="65" y="56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66" y="57"/>
                    </a:lnTo>
                    <a:lnTo>
                      <a:pt x="67" y="57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8" y="56"/>
                    </a:lnTo>
                    <a:lnTo>
                      <a:pt x="68" y="56"/>
                    </a:lnTo>
                    <a:lnTo>
                      <a:pt x="68" y="56"/>
                    </a:lnTo>
                    <a:lnTo>
                      <a:pt x="69" y="56"/>
                    </a:lnTo>
                    <a:lnTo>
                      <a:pt x="69" y="56"/>
                    </a:lnTo>
                    <a:lnTo>
                      <a:pt x="69" y="56"/>
                    </a:lnTo>
                    <a:lnTo>
                      <a:pt x="70" y="56"/>
                    </a:lnTo>
                    <a:lnTo>
                      <a:pt x="70" y="55"/>
                    </a:lnTo>
                    <a:lnTo>
                      <a:pt x="71" y="55"/>
                    </a:lnTo>
                    <a:lnTo>
                      <a:pt x="71" y="55"/>
                    </a:lnTo>
                    <a:lnTo>
                      <a:pt x="71" y="55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2" y="53"/>
                    </a:lnTo>
                    <a:lnTo>
                      <a:pt x="72" y="53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3" y="51"/>
                    </a:lnTo>
                    <a:lnTo>
                      <a:pt x="73" y="51"/>
                    </a:lnTo>
                    <a:lnTo>
                      <a:pt x="73" y="51"/>
                    </a:lnTo>
                    <a:lnTo>
                      <a:pt x="73" y="52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5" y="52"/>
                    </a:lnTo>
                    <a:lnTo>
                      <a:pt x="75" y="51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7" y="51"/>
                    </a:lnTo>
                    <a:lnTo>
                      <a:pt x="77" y="50"/>
                    </a:lnTo>
                    <a:lnTo>
                      <a:pt x="77" y="50"/>
                    </a:lnTo>
                    <a:lnTo>
                      <a:pt x="77" y="49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7"/>
                    </a:lnTo>
                    <a:lnTo>
                      <a:pt x="79" y="47"/>
                    </a:lnTo>
                    <a:lnTo>
                      <a:pt x="79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2" y="46"/>
                    </a:lnTo>
                    <a:lnTo>
                      <a:pt x="82" y="47"/>
                    </a:lnTo>
                    <a:lnTo>
                      <a:pt x="82" y="47"/>
                    </a:lnTo>
                    <a:lnTo>
                      <a:pt x="82" y="47"/>
                    </a:lnTo>
                    <a:lnTo>
                      <a:pt x="82" y="47"/>
                    </a:lnTo>
                    <a:lnTo>
                      <a:pt x="83" y="47"/>
                    </a:lnTo>
                    <a:lnTo>
                      <a:pt x="83" y="47"/>
                    </a:lnTo>
                    <a:lnTo>
                      <a:pt x="83" y="47"/>
                    </a:lnTo>
                    <a:lnTo>
                      <a:pt x="83" y="47"/>
                    </a:lnTo>
                    <a:lnTo>
                      <a:pt x="83" y="47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3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5" y="47"/>
                    </a:lnTo>
                    <a:lnTo>
                      <a:pt x="85" y="46"/>
                    </a:lnTo>
                    <a:lnTo>
                      <a:pt x="85" y="46"/>
                    </a:lnTo>
                    <a:lnTo>
                      <a:pt x="85" y="46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87" y="46"/>
                    </a:lnTo>
                    <a:lnTo>
                      <a:pt x="87" y="45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9" y="45"/>
                    </a:lnTo>
                    <a:lnTo>
                      <a:pt x="89" y="45"/>
                    </a:lnTo>
                    <a:lnTo>
                      <a:pt x="90" y="45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9"/>
                    </a:lnTo>
                    <a:lnTo>
                      <a:pt x="94" y="39"/>
                    </a:lnTo>
                    <a:lnTo>
                      <a:pt x="95" y="39"/>
                    </a:lnTo>
                    <a:lnTo>
                      <a:pt x="95" y="39"/>
                    </a:lnTo>
                    <a:lnTo>
                      <a:pt x="95" y="39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96" y="38"/>
                    </a:lnTo>
                    <a:lnTo>
                      <a:pt x="97" y="38"/>
                    </a:lnTo>
                    <a:lnTo>
                      <a:pt x="97" y="38"/>
                    </a:lnTo>
                    <a:lnTo>
                      <a:pt x="98" y="37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5" y="36"/>
                    </a:lnTo>
                    <a:lnTo>
                      <a:pt x="94" y="36"/>
                    </a:lnTo>
                    <a:lnTo>
                      <a:pt x="94" y="36"/>
                    </a:lnTo>
                    <a:lnTo>
                      <a:pt x="93" y="36"/>
                    </a:lnTo>
                    <a:lnTo>
                      <a:pt x="93" y="36"/>
                    </a:lnTo>
                    <a:lnTo>
                      <a:pt x="92" y="36"/>
                    </a:lnTo>
                    <a:lnTo>
                      <a:pt x="92" y="37"/>
                    </a:lnTo>
                    <a:lnTo>
                      <a:pt x="92" y="37"/>
                    </a:lnTo>
                    <a:lnTo>
                      <a:pt x="92" y="37"/>
                    </a:lnTo>
                    <a:lnTo>
                      <a:pt x="91" y="37"/>
                    </a:lnTo>
                    <a:lnTo>
                      <a:pt x="91" y="36"/>
                    </a:lnTo>
                    <a:lnTo>
                      <a:pt x="91" y="36"/>
                    </a:lnTo>
                    <a:lnTo>
                      <a:pt x="91" y="36"/>
                    </a:lnTo>
                    <a:lnTo>
                      <a:pt x="91" y="36"/>
                    </a:lnTo>
                    <a:lnTo>
                      <a:pt x="90" y="36"/>
                    </a:lnTo>
                    <a:lnTo>
                      <a:pt x="90" y="35"/>
                    </a:lnTo>
                    <a:lnTo>
                      <a:pt x="89" y="35"/>
                    </a:lnTo>
                    <a:lnTo>
                      <a:pt x="89" y="35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1" y="34"/>
                    </a:lnTo>
                    <a:lnTo>
                      <a:pt x="91" y="33"/>
                    </a:lnTo>
                    <a:lnTo>
                      <a:pt x="91" y="33"/>
                    </a:lnTo>
                    <a:lnTo>
                      <a:pt x="92" y="33"/>
                    </a:lnTo>
                    <a:lnTo>
                      <a:pt x="92" y="33"/>
                    </a:lnTo>
                    <a:lnTo>
                      <a:pt x="92" y="33"/>
                    </a:lnTo>
                    <a:lnTo>
                      <a:pt x="93" y="33"/>
                    </a:lnTo>
                    <a:lnTo>
                      <a:pt x="93" y="33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2"/>
                    </a:lnTo>
                    <a:lnTo>
                      <a:pt x="95" y="32"/>
                    </a:lnTo>
                    <a:lnTo>
                      <a:pt x="95" y="32"/>
                    </a:lnTo>
                    <a:lnTo>
                      <a:pt x="95" y="32"/>
                    </a:lnTo>
                    <a:lnTo>
                      <a:pt x="96" y="33"/>
                    </a:lnTo>
                    <a:lnTo>
                      <a:pt x="96" y="33"/>
                    </a:lnTo>
                    <a:lnTo>
                      <a:pt x="96" y="34"/>
                    </a:lnTo>
                    <a:lnTo>
                      <a:pt x="97" y="34"/>
                    </a:lnTo>
                    <a:lnTo>
                      <a:pt x="97" y="34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99" y="34"/>
                    </a:lnTo>
                    <a:lnTo>
                      <a:pt x="99" y="35"/>
                    </a:lnTo>
                    <a:lnTo>
                      <a:pt x="99" y="35"/>
                    </a:lnTo>
                    <a:lnTo>
                      <a:pt x="100" y="36"/>
                    </a:lnTo>
                    <a:lnTo>
                      <a:pt x="100" y="35"/>
                    </a:lnTo>
                    <a:lnTo>
                      <a:pt x="100" y="35"/>
                    </a:lnTo>
                    <a:lnTo>
                      <a:pt x="100" y="35"/>
                    </a:lnTo>
                    <a:lnTo>
                      <a:pt x="101" y="35"/>
                    </a:lnTo>
                    <a:lnTo>
                      <a:pt x="101" y="34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1" y="34"/>
                    </a:lnTo>
                    <a:lnTo>
                      <a:pt x="101" y="33"/>
                    </a:lnTo>
                    <a:lnTo>
                      <a:pt x="101" y="33"/>
                    </a:lnTo>
                    <a:lnTo>
                      <a:pt x="101" y="33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3" y="30"/>
                    </a:lnTo>
                    <a:lnTo>
                      <a:pt x="103" y="30"/>
                    </a:lnTo>
                    <a:lnTo>
                      <a:pt x="104" y="30"/>
                    </a:lnTo>
                    <a:lnTo>
                      <a:pt x="104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7" y="30"/>
                    </a:lnTo>
                    <a:lnTo>
                      <a:pt x="107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9" y="30"/>
                    </a:lnTo>
                    <a:lnTo>
                      <a:pt x="109" y="29"/>
                    </a:lnTo>
                    <a:lnTo>
                      <a:pt x="109" y="29"/>
                    </a:lnTo>
                    <a:lnTo>
                      <a:pt x="109" y="29"/>
                    </a:lnTo>
                    <a:lnTo>
                      <a:pt x="110" y="29"/>
                    </a:lnTo>
                    <a:lnTo>
                      <a:pt x="110" y="29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1" y="28"/>
                    </a:lnTo>
                    <a:lnTo>
                      <a:pt x="111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3" y="28"/>
                    </a:lnTo>
                    <a:lnTo>
                      <a:pt x="113" y="29"/>
                    </a:lnTo>
                    <a:lnTo>
                      <a:pt x="113" y="28"/>
                    </a:lnTo>
                    <a:lnTo>
                      <a:pt x="113" y="28"/>
                    </a:lnTo>
                    <a:lnTo>
                      <a:pt x="113" y="28"/>
                    </a:lnTo>
                    <a:lnTo>
                      <a:pt x="113" y="28"/>
                    </a:lnTo>
                    <a:lnTo>
                      <a:pt x="113" y="27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6" y="27"/>
                    </a:lnTo>
                    <a:lnTo>
                      <a:pt x="116" y="27"/>
                    </a:lnTo>
                    <a:lnTo>
                      <a:pt x="117" y="27"/>
                    </a:lnTo>
                    <a:lnTo>
                      <a:pt x="117" y="27"/>
                    </a:lnTo>
                    <a:lnTo>
                      <a:pt x="117" y="26"/>
                    </a:lnTo>
                    <a:lnTo>
                      <a:pt x="118" y="26"/>
                    </a:lnTo>
                    <a:lnTo>
                      <a:pt x="118" y="26"/>
                    </a:lnTo>
                    <a:lnTo>
                      <a:pt x="118" y="26"/>
                    </a:lnTo>
                    <a:lnTo>
                      <a:pt x="118" y="26"/>
                    </a:lnTo>
                    <a:lnTo>
                      <a:pt x="119" y="25"/>
                    </a:lnTo>
                    <a:lnTo>
                      <a:pt x="119" y="25"/>
                    </a:lnTo>
                    <a:lnTo>
                      <a:pt x="119" y="24"/>
                    </a:lnTo>
                    <a:lnTo>
                      <a:pt x="118" y="24"/>
                    </a:lnTo>
                    <a:lnTo>
                      <a:pt x="118" y="24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9" y="22"/>
                    </a:lnTo>
                    <a:lnTo>
                      <a:pt x="119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1"/>
                    </a:lnTo>
                    <a:lnTo>
                      <a:pt x="121" y="21"/>
                    </a:lnTo>
                    <a:lnTo>
                      <a:pt x="121" y="21"/>
                    </a:lnTo>
                    <a:lnTo>
                      <a:pt x="121" y="21"/>
                    </a:lnTo>
                    <a:lnTo>
                      <a:pt x="121" y="20"/>
                    </a:lnTo>
                    <a:lnTo>
                      <a:pt x="121" y="20"/>
                    </a:lnTo>
                    <a:lnTo>
                      <a:pt x="121" y="21"/>
                    </a:lnTo>
                    <a:lnTo>
                      <a:pt x="122" y="21"/>
                    </a:lnTo>
                    <a:lnTo>
                      <a:pt x="122" y="21"/>
                    </a:lnTo>
                    <a:lnTo>
                      <a:pt x="123" y="20"/>
                    </a:lnTo>
                    <a:lnTo>
                      <a:pt x="123" y="20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4" y="21"/>
                    </a:lnTo>
                    <a:lnTo>
                      <a:pt x="125" y="21"/>
                    </a:lnTo>
                    <a:lnTo>
                      <a:pt x="125" y="21"/>
                    </a:lnTo>
                    <a:lnTo>
                      <a:pt x="125" y="21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7" y="21"/>
                    </a:lnTo>
                    <a:lnTo>
                      <a:pt x="127" y="21"/>
                    </a:lnTo>
                    <a:lnTo>
                      <a:pt x="128" y="21"/>
                    </a:lnTo>
                    <a:lnTo>
                      <a:pt x="128" y="21"/>
                    </a:lnTo>
                    <a:lnTo>
                      <a:pt x="129" y="21"/>
                    </a:lnTo>
                    <a:lnTo>
                      <a:pt x="129" y="21"/>
                    </a:lnTo>
                    <a:lnTo>
                      <a:pt x="129" y="21"/>
                    </a:lnTo>
                    <a:lnTo>
                      <a:pt x="130" y="21"/>
                    </a:lnTo>
                    <a:lnTo>
                      <a:pt x="130" y="21"/>
                    </a:lnTo>
                    <a:lnTo>
                      <a:pt x="131" y="22"/>
                    </a:lnTo>
                    <a:lnTo>
                      <a:pt x="131" y="22"/>
                    </a:lnTo>
                    <a:lnTo>
                      <a:pt x="131" y="22"/>
                    </a:lnTo>
                    <a:lnTo>
                      <a:pt x="131" y="22"/>
                    </a:lnTo>
                    <a:lnTo>
                      <a:pt x="132" y="22"/>
                    </a:lnTo>
                    <a:lnTo>
                      <a:pt x="132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4" y="22"/>
                    </a:lnTo>
                    <a:lnTo>
                      <a:pt x="134" y="22"/>
                    </a:lnTo>
                    <a:lnTo>
                      <a:pt x="135" y="21"/>
                    </a:lnTo>
                    <a:lnTo>
                      <a:pt x="135" y="21"/>
                    </a:lnTo>
                    <a:lnTo>
                      <a:pt x="136" y="21"/>
                    </a:lnTo>
                    <a:lnTo>
                      <a:pt x="136" y="21"/>
                    </a:lnTo>
                    <a:lnTo>
                      <a:pt x="136" y="21"/>
                    </a:lnTo>
                    <a:lnTo>
                      <a:pt x="137" y="21"/>
                    </a:lnTo>
                    <a:lnTo>
                      <a:pt x="137" y="20"/>
                    </a:lnTo>
                    <a:lnTo>
                      <a:pt x="137" y="20"/>
                    </a:lnTo>
                    <a:lnTo>
                      <a:pt x="137" y="20"/>
                    </a:lnTo>
                    <a:lnTo>
                      <a:pt x="138" y="20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39" y="20"/>
                    </a:lnTo>
                    <a:lnTo>
                      <a:pt x="140" y="20"/>
                    </a:lnTo>
                    <a:lnTo>
                      <a:pt x="140" y="19"/>
                    </a:lnTo>
                    <a:lnTo>
                      <a:pt x="140" y="19"/>
                    </a:lnTo>
                    <a:lnTo>
                      <a:pt x="141" y="19"/>
                    </a:lnTo>
                    <a:lnTo>
                      <a:pt x="141" y="19"/>
                    </a:lnTo>
                    <a:lnTo>
                      <a:pt x="141" y="19"/>
                    </a:lnTo>
                    <a:lnTo>
                      <a:pt x="141" y="19"/>
                    </a:lnTo>
                    <a:lnTo>
                      <a:pt x="142" y="19"/>
                    </a:lnTo>
                    <a:lnTo>
                      <a:pt x="142" y="18"/>
                    </a:lnTo>
                    <a:lnTo>
                      <a:pt x="142" y="18"/>
                    </a:lnTo>
                    <a:lnTo>
                      <a:pt x="142" y="17"/>
                    </a:lnTo>
                    <a:lnTo>
                      <a:pt x="143" y="17"/>
                    </a:lnTo>
                    <a:lnTo>
                      <a:pt x="143" y="17"/>
                    </a:lnTo>
                    <a:lnTo>
                      <a:pt x="144" y="17"/>
                    </a:lnTo>
                    <a:lnTo>
                      <a:pt x="144" y="17"/>
                    </a:lnTo>
                    <a:lnTo>
                      <a:pt x="145" y="17"/>
                    </a:lnTo>
                    <a:lnTo>
                      <a:pt x="145" y="17"/>
                    </a:lnTo>
                    <a:lnTo>
                      <a:pt x="145" y="17"/>
                    </a:lnTo>
                    <a:lnTo>
                      <a:pt x="146" y="17"/>
                    </a:lnTo>
                    <a:lnTo>
                      <a:pt x="146" y="16"/>
                    </a:lnTo>
                    <a:lnTo>
                      <a:pt x="146" y="16"/>
                    </a:lnTo>
                    <a:lnTo>
                      <a:pt x="146" y="16"/>
                    </a:lnTo>
                    <a:lnTo>
                      <a:pt x="145" y="15"/>
                    </a:lnTo>
                    <a:lnTo>
                      <a:pt x="146" y="16"/>
                    </a:lnTo>
                    <a:lnTo>
                      <a:pt x="146" y="16"/>
                    </a:lnTo>
                    <a:lnTo>
                      <a:pt x="147" y="16"/>
                    </a:lnTo>
                    <a:lnTo>
                      <a:pt x="147" y="15"/>
                    </a:lnTo>
                    <a:lnTo>
                      <a:pt x="147" y="15"/>
                    </a:lnTo>
                    <a:lnTo>
                      <a:pt x="148" y="15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9" y="16"/>
                    </a:lnTo>
                    <a:lnTo>
                      <a:pt x="150" y="16"/>
                    </a:lnTo>
                    <a:lnTo>
                      <a:pt x="150" y="16"/>
                    </a:lnTo>
                    <a:lnTo>
                      <a:pt x="150" y="15"/>
                    </a:lnTo>
                    <a:lnTo>
                      <a:pt x="150" y="15"/>
                    </a:lnTo>
                    <a:lnTo>
                      <a:pt x="151" y="15"/>
                    </a:lnTo>
                    <a:lnTo>
                      <a:pt x="151" y="15"/>
                    </a:lnTo>
                    <a:lnTo>
                      <a:pt x="151" y="14"/>
                    </a:lnTo>
                    <a:lnTo>
                      <a:pt x="151" y="14"/>
                    </a:lnTo>
                    <a:lnTo>
                      <a:pt x="151" y="13"/>
                    </a:lnTo>
                    <a:lnTo>
                      <a:pt x="151" y="13"/>
                    </a:lnTo>
                    <a:lnTo>
                      <a:pt x="151" y="13"/>
                    </a:lnTo>
                    <a:lnTo>
                      <a:pt x="151" y="13"/>
                    </a:lnTo>
                    <a:lnTo>
                      <a:pt x="151" y="13"/>
                    </a:lnTo>
                    <a:lnTo>
                      <a:pt x="151" y="12"/>
                    </a:lnTo>
                    <a:lnTo>
                      <a:pt x="151" y="12"/>
                    </a:lnTo>
                    <a:lnTo>
                      <a:pt x="151" y="12"/>
                    </a:lnTo>
                    <a:lnTo>
                      <a:pt x="152" y="12"/>
                    </a:lnTo>
                    <a:lnTo>
                      <a:pt x="152" y="12"/>
                    </a:lnTo>
                    <a:lnTo>
                      <a:pt x="152" y="12"/>
                    </a:lnTo>
                    <a:lnTo>
                      <a:pt x="152" y="11"/>
                    </a:lnTo>
                    <a:lnTo>
                      <a:pt x="152" y="11"/>
                    </a:lnTo>
                    <a:lnTo>
                      <a:pt x="153" y="11"/>
                    </a:lnTo>
                    <a:lnTo>
                      <a:pt x="153" y="12"/>
                    </a:lnTo>
                    <a:lnTo>
                      <a:pt x="153" y="12"/>
                    </a:lnTo>
                    <a:lnTo>
                      <a:pt x="153" y="12"/>
                    </a:lnTo>
                    <a:lnTo>
                      <a:pt x="153" y="13"/>
                    </a:lnTo>
                    <a:lnTo>
                      <a:pt x="153" y="13"/>
                    </a:lnTo>
                    <a:lnTo>
                      <a:pt x="153" y="14"/>
                    </a:lnTo>
                    <a:lnTo>
                      <a:pt x="154" y="14"/>
                    </a:lnTo>
                    <a:lnTo>
                      <a:pt x="154" y="14"/>
                    </a:lnTo>
                    <a:lnTo>
                      <a:pt x="155" y="14"/>
                    </a:lnTo>
                    <a:lnTo>
                      <a:pt x="155" y="14"/>
                    </a:lnTo>
                    <a:lnTo>
                      <a:pt x="156" y="14"/>
                    </a:lnTo>
                    <a:lnTo>
                      <a:pt x="156" y="14"/>
                    </a:lnTo>
                    <a:lnTo>
                      <a:pt x="156" y="14"/>
                    </a:lnTo>
                    <a:lnTo>
                      <a:pt x="157" y="14"/>
                    </a:lnTo>
                    <a:lnTo>
                      <a:pt x="157" y="13"/>
                    </a:lnTo>
                    <a:lnTo>
                      <a:pt x="157" y="13"/>
                    </a:lnTo>
                    <a:lnTo>
                      <a:pt x="158" y="13"/>
                    </a:lnTo>
                    <a:lnTo>
                      <a:pt x="158" y="13"/>
                    </a:lnTo>
                    <a:lnTo>
                      <a:pt x="158" y="13"/>
                    </a:lnTo>
                    <a:lnTo>
                      <a:pt x="159" y="13"/>
                    </a:lnTo>
                    <a:lnTo>
                      <a:pt x="159" y="13"/>
                    </a:lnTo>
                    <a:lnTo>
                      <a:pt x="160" y="13"/>
                    </a:lnTo>
                    <a:lnTo>
                      <a:pt x="160" y="13"/>
                    </a:lnTo>
                    <a:lnTo>
                      <a:pt x="161" y="13"/>
                    </a:lnTo>
                    <a:lnTo>
                      <a:pt x="161" y="13"/>
                    </a:lnTo>
                    <a:lnTo>
                      <a:pt x="161" y="13"/>
                    </a:lnTo>
                    <a:lnTo>
                      <a:pt x="162" y="13"/>
                    </a:lnTo>
                    <a:lnTo>
                      <a:pt x="162" y="13"/>
                    </a:lnTo>
                    <a:lnTo>
                      <a:pt x="162" y="13"/>
                    </a:lnTo>
                    <a:lnTo>
                      <a:pt x="163" y="13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4" y="12"/>
                    </a:lnTo>
                    <a:lnTo>
                      <a:pt x="164" y="11"/>
                    </a:lnTo>
                    <a:lnTo>
                      <a:pt x="164" y="11"/>
                    </a:lnTo>
                    <a:lnTo>
                      <a:pt x="165" y="11"/>
                    </a:lnTo>
                    <a:lnTo>
                      <a:pt x="165" y="10"/>
                    </a:lnTo>
                    <a:lnTo>
                      <a:pt x="165" y="10"/>
                    </a:lnTo>
                    <a:lnTo>
                      <a:pt x="165" y="11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11"/>
                    </a:lnTo>
                    <a:lnTo>
                      <a:pt x="167" y="11"/>
                    </a:lnTo>
                    <a:lnTo>
                      <a:pt x="168" y="11"/>
                    </a:lnTo>
                    <a:lnTo>
                      <a:pt x="168" y="10"/>
                    </a:lnTo>
                    <a:lnTo>
                      <a:pt x="168" y="10"/>
                    </a:lnTo>
                    <a:lnTo>
                      <a:pt x="168" y="10"/>
                    </a:lnTo>
                    <a:lnTo>
                      <a:pt x="169" y="10"/>
                    </a:lnTo>
                    <a:lnTo>
                      <a:pt x="169" y="9"/>
                    </a:lnTo>
                    <a:lnTo>
                      <a:pt x="169" y="9"/>
                    </a:lnTo>
                    <a:lnTo>
                      <a:pt x="169" y="9"/>
                    </a:lnTo>
                    <a:lnTo>
                      <a:pt x="169" y="8"/>
                    </a:lnTo>
                    <a:lnTo>
                      <a:pt x="169" y="8"/>
                    </a:lnTo>
                    <a:lnTo>
                      <a:pt x="170" y="8"/>
                    </a:lnTo>
                    <a:lnTo>
                      <a:pt x="170" y="8"/>
                    </a:lnTo>
                    <a:lnTo>
                      <a:pt x="170" y="7"/>
                    </a:lnTo>
                    <a:lnTo>
                      <a:pt x="170" y="7"/>
                    </a:lnTo>
                    <a:lnTo>
                      <a:pt x="171" y="8"/>
                    </a:lnTo>
                    <a:lnTo>
                      <a:pt x="171" y="8"/>
                    </a:lnTo>
                    <a:lnTo>
                      <a:pt x="171" y="7"/>
                    </a:lnTo>
                    <a:lnTo>
                      <a:pt x="171" y="7"/>
                    </a:lnTo>
                    <a:lnTo>
                      <a:pt x="172" y="7"/>
                    </a:lnTo>
                    <a:lnTo>
                      <a:pt x="172" y="7"/>
                    </a:lnTo>
                    <a:lnTo>
                      <a:pt x="172" y="7"/>
                    </a:lnTo>
                    <a:lnTo>
                      <a:pt x="173" y="7"/>
                    </a:lnTo>
                    <a:lnTo>
                      <a:pt x="173" y="7"/>
                    </a:lnTo>
                    <a:lnTo>
                      <a:pt x="174" y="7"/>
                    </a:lnTo>
                    <a:lnTo>
                      <a:pt x="174" y="7"/>
                    </a:lnTo>
                    <a:lnTo>
                      <a:pt x="175" y="7"/>
                    </a:lnTo>
                    <a:lnTo>
                      <a:pt x="175" y="6"/>
                    </a:lnTo>
                    <a:lnTo>
                      <a:pt x="175" y="6"/>
                    </a:lnTo>
                    <a:lnTo>
                      <a:pt x="175" y="6"/>
                    </a:lnTo>
                    <a:lnTo>
                      <a:pt x="176" y="6"/>
                    </a:lnTo>
                    <a:lnTo>
                      <a:pt x="176" y="6"/>
                    </a:lnTo>
                    <a:lnTo>
                      <a:pt x="177" y="5"/>
                    </a:lnTo>
                    <a:lnTo>
                      <a:pt x="177" y="5"/>
                    </a:lnTo>
                    <a:lnTo>
                      <a:pt x="177" y="5"/>
                    </a:lnTo>
                    <a:lnTo>
                      <a:pt x="178" y="5"/>
                    </a:lnTo>
                    <a:lnTo>
                      <a:pt x="178" y="5"/>
                    </a:lnTo>
                    <a:lnTo>
                      <a:pt x="179" y="5"/>
                    </a:lnTo>
                    <a:lnTo>
                      <a:pt x="179" y="4"/>
                    </a:lnTo>
                    <a:lnTo>
                      <a:pt x="179" y="4"/>
                    </a:lnTo>
                    <a:lnTo>
                      <a:pt x="180" y="4"/>
                    </a:lnTo>
                    <a:lnTo>
                      <a:pt x="180" y="4"/>
                    </a:lnTo>
                    <a:lnTo>
                      <a:pt x="181" y="4"/>
                    </a:lnTo>
                    <a:lnTo>
                      <a:pt x="181" y="3"/>
                    </a:lnTo>
                    <a:lnTo>
                      <a:pt x="181" y="3"/>
                    </a:lnTo>
                    <a:lnTo>
                      <a:pt x="181" y="4"/>
                    </a:lnTo>
                    <a:lnTo>
                      <a:pt x="181" y="4"/>
                    </a:lnTo>
                    <a:lnTo>
                      <a:pt x="181" y="4"/>
                    </a:lnTo>
                    <a:lnTo>
                      <a:pt x="182" y="4"/>
                    </a:lnTo>
                    <a:lnTo>
                      <a:pt x="182" y="4"/>
                    </a:lnTo>
                    <a:lnTo>
                      <a:pt x="182" y="5"/>
                    </a:lnTo>
                    <a:lnTo>
                      <a:pt x="182" y="5"/>
                    </a:lnTo>
                    <a:lnTo>
                      <a:pt x="182" y="5"/>
                    </a:lnTo>
                    <a:lnTo>
                      <a:pt x="182" y="6"/>
                    </a:lnTo>
                    <a:lnTo>
                      <a:pt x="183" y="6"/>
                    </a:lnTo>
                    <a:lnTo>
                      <a:pt x="183" y="6"/>
                    </a:lnTo>
                    <a:lnTo>
                      <a:pt x="183" y="6"/>
                    </a:lnTo>
                    <a:lnTo>
                      <a:pt x="184" y="6"/>
                    </a:lnTo>
                    <a:lnTo>
                      <a:pt x="184" y="6"/>
                    </a:lnTo>
                    <a:lnTo>
                      <a:pt x="185" y="6"/>
                    </a:lnTo>
                    <a:lnTo>
                      <a:pt x="185" y="6"/>
                    </a:lnTo>
                    <a:lnTo>
                      <a:pt x="185" y="6"/>
                    </a:lnTo>
                    <a:lnTo>
                      <a:pt x="186" y="6"/>
                    </a:lnTo>
                    <a:lnTo>
                      <a:pt x="186" y="5"/>
                    </a:lnTo>
                    <a:lnTo>
                      <a:pt x="186" y="5"/>
                    </a:lnTo>
                    <a:lnTo>
                      <a:pt x="186" y="5"/>
                    </a:lnTo>
                    <a:lnTo>
                      <a:pt x="186" y="5"/>
                    </a:lnTo>
                    <a:lnTo>
                      <a:pt x="187" y="5"/>
                    </a:lnTo>
                    <a:lnTo>
                      <a:pt x="187" y="5"/>
                    </a:lnTo>
                    <a:lnTo>
                      <a:pt x="188" y="5"/>
                    </a:lnTo>
                    <a:lnTo>
                      <a:pt x="188" y="4"/>
                    </a:lnTo>
                    <a:lnTo>
                      <a:pt x="188" y="4"/>
                    </a:lnTo>
                    <a:lnTo>
                      <a:pt x="189" y="4"/>
                    </a:lnTo>
                    <a:lnTo>
                      <a:pt x="189" y="4"/>
                    </a:lnTo>
                    <a:lnTo>
                      <a:pt x="189" y="4"/>
                    </a:lnTo>
                    <a:lnTo>
                      <a:pt x="189" y="3"/>
                    </a:lnTo>
                    <a:lnTo>
                      <a:pt x="189" y="3"/>
                    </a:lnTo>
                    <a:lnTo>
                      <a:pt x="190" y="3"/>
                    </a:lnTo>
                    <a:lnTo>
                      <a:pt x="191" y="3"/>
                    </a:lnTo>
                    <a:lnTo>
                      <a:pt x="191" y="3"/>
                    </a:lnTo>
                    <a:lnTo>
                      <a:pt x="191" y="3"/>
                    </a:lnTo>
                    <a:lnTo>
                      <a:pt x="191" y="4"/>
                    </a:lnTo>
                    <a:lnTo>
                      <a:pt x="192" y="4"/>
                    </a:lnTo>
                    <a:lnTo>
                      <a:pt x="192" y="4"/>
                    </a:lnTo>
                    <a:lnTo>
                      <a:pt x="193" y="4"/>
                    </a:lnTo>
                    <a:lnTo>
                      <a:pt x="193" y="3"/>
                    </a:lnTo>
                    <a:lnTo>
                      <a:pt x="193" y="4"/>
                    </a:lnTo>
                    <a:lnTo>
                      <a:pt x="193" y="4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194" y="4"/>
                    </a:lnTo>
                    <a:lnTo>
                      <a:pt x="195" y="4"/>
                    </a:lnTo>
                    <a:lnTo>
                      <a:pt x="195" y="4"/>
                    </a:lnTo>
                    <a:lnTo>
                      <a:pt x="196" y="4"/>
                    </a:lnTo>
                    <a:lnTo>
                      <a:pt x="196" y="4"/>
                    </a:lnTo>
                    <a:lnTo>
                      <a:pt x="197" y="4"/>
                    </a:lnTo>
                    <a:lnTo>
                      <a:pt x="197" y="3"/>
                    </a:lnTo>
                    <a:lnTo>
                      <a:pt x="197" y="3"/>
                    </a:lnTo>
                    <a:lnTo>
                      <a:pt x="197" y="3"/>
                    </a:lnTo>
                    <a:lnTo>
                      <a:pt x="198" y="3"/>
                    </a:lnTo>
                    <a:lnTo>
                      <a:pt x="198" y="2"/>
                    </a:lnTo>
                    <a:lnTo>
                      <a:pt x="198" y="2"/>
                    </a:lnTo>
                    <a:lnTo>
                      <a:pt x="198" y="1"/>
                    </a:lnTo>
                    <a:lnTo>
                      <a:pt x="198" y="1"/>
                    </a:lnTo>
                    <a:lnTo>
                      <a:pt x="198" y="1"/>
                    </a:lnTo>
                    <a:lnTo>
                      <a:pt x="199" y="1"/>
                    </a:lnTo>
                    <a:lnTo>
                      <a:pt x="199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200" y="1"/>
                    </a:lnTo>
                    <a:lnTo>
                      <a:pt x="201" y="1"/>
                    </a:lnTo>
                    <a:lnTo>
                      <a:pt x="201" y="1"/>
                    </a:lnTo>
                    <a:lnTo>
                      <a:pt x="201" y="1"/>
                    </a:lnTo>
                    <a:lnTo>
                      <a:pt x="201" y="1"/>
                    </a:lnTo>
                    <a:lnTo>
                      <a:pt x="202" y="1"/>
                    </a:lnTo>
                    <a:lnTo>
                      <a:pt x="202" y="1"/>
                    </a:lnTo>
                    <a:lnTo>
                      <a:pt x="202" y="1"/>
                    </a:lnTo>
                    <a:lnTo>
                      <a:pt x="203" y="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4" y="1"/>
                    </a:lnTo>
                    <a:lnTo>
                      <a:pt x="204" y="1"/>
                    </a:lnTo>
                    <a:lnTo>
                      <a:pt x="204" y="1"/>
                    </a:lnTo>
                    <a:lnTo>
                      <a:pt x="205" y="1"/>
                    </a:lnTo>
                    <a:lnTo>
                      <a:pt x="205" y="2"/>
                    </a:lnTo>
                    <a:lnTo>
                      <a:pt x="205" y="2"/>
                    </a:lnTo>
                    <a:lnTo>
                      <a:pt x="205" y="2"/>
                    </a:lnTo>
                    <a:lnTo>
                      <a:pt x="205" y="3"/>
                    </a:lnTo>
                    <a:lnTo>
                      <a:pt x="206" y="3"/>
                    </a:lnTo>
                    <a:lnTo>
                      <a:pt x="206" y="3"/>
                    </a:lnTo>
                    <a:lnTo>
                      <a:pt x="207" y="3"/>
                    </a:lnTo>
                    <a:lnTo>
                      <a:pt x="207" y="3"/>
                    </a:lnTo>
                    <a:lnTo>
                      <a:pt x="207" y="3"/>
                    </a:lnTo>
                    <a:lnTo>
                      <a:pt x="208" y="3"/>
                    </a:lnTo>
                    <a:lnTo>
                      <a:pt x="208" y="3"/>
                    </a:lnTo>
                    <a:lnTo>
                      <a:pt x="208" y="3"/>
                    </a:lnTo>
                    <a:lnTo>
                      <a:pt x="209" y="3"/>
                    </a:lnTo>
                    <a:lnTo>
                      <a:pt x="209" y="3"/>
                    </a:lnTo>
                    <a:lnTo>
                      <a:pt x="209" y="3"/>
                    </a:lnTo>
                    <a:lnTo>
                      <a:pt x="210" y="3"/>
                    </a:lnTo>
                    <a:lnTo>
                      <a:pt x="210" y="4"/>
                    </a:lnTo>
                    <a:lnTo>
                      <a:pt x="210" y="4"/>
                    </a:lnTo>
                    <a:lnTo>
                      <a:pt x="210" y="4"/>
                    </a:lnTo>
                    <a:lnTo>
                      <a:pt x="211" y="4"/>
                    </a:lnTo>
                    <a:lnTo>
                      <a:pt x="211" y="4"/>
                    </a:lnTo>
                    <a:lnTo>
                      <a:pt x="211" y="4"/>
                    </a:lnTo>
                    <a:lnTo>
                      <a:pt x="211" y="5"/>
                    </a:lnTo>
                    <a:lnTo>
                      <a:pt x="212" y="4"/>
                    </a:lnTo>
                    <a:lnTo>
                      <a:pt x="212" y="5"/>
                    </a:lnTo>
                    <a:lnTo>
                      <a:pt x="213" y="5"/>
                    </a:lnTo>
                    <a:lnTo>
                      <a:pt x="213" y="5"/>
                    </a:lnTo>
                    <a:lnTo>
                      <a:pt x="214" y="5"/>
                    </a:lnTo>
                    <a:lnTo>
                      <a:pt x="214" y="5"/>
                    </a:lnTo>
                    <a:lnTo>
                      <a:pt x="215" y="4"/>
                    </a:lnTo>
                    <a:lnTo>
                      <a:pt x="215" y="4"/>
                    </a:lnTo>
                    <a:lnTo>
                      <a:pt x="216" y="4"/>
                    </a:lnTo>
                    <a:lnTo>
                      <a:pt x="216" y="5"/>
                    </a:lnTo>
                    <a:lnTo>
                      <a:pt x="216" y="5"/>
                    </a:lnTo>
                    <a:lnTo>
                      <a:pt x="217" y="5"/>
                    </a:lnTo>
                    <a:lnTo>
                      <a:pt x="217" y="5"/>
                    </a:lnTo>
                    <a:lnTo>
                      <a:pt x="217" y="5"/>
                    </a:lnTo>
                    <a:lnTo>
                      <a:pt x="218" y="5"/>
                    </a:lnTo>
                    <a:lnTo>
                      <a:pt x="218" y="6"/>
                    </a:lnTo>
                    <a:lnTo>
                      <a:pt x="219" y="6"/>
                    </a:lnTo>
                    <a:lnTo>
                      <a:pt x="219" y="6"/>
                    </a:lnTo>
                    <a:lnTo>
                      <a:pt x="219" y="6"/>
                    </a:lnTo>
                    <a:lnTo>
                      <a:pt x="220" y="6"/>
                    </a:lnTo>
                    <a:lnTo>
                      <a:pt x="220" y="6"/>
                    </a:lnTo>
                    <a:lnTo>
                      <a:pt x="221" y="6"/>
                    </a:lnTo>
                    <a:lnTo>
                      <a:pt x="221" y="6"/>
                    </a:lnTo>
                    <a:lnTo>
                      <a:pt x="221" y="7"/>
                    </a:lnTo>
                    <a:lnTo>
                      <a:pt x="221" y="7"/>
                    </a:lnTo>
                    <a:lnTo>
                      <a:pt x="221" y="7"/>
                    </a:lnTo>
                    <a:lnTo>
                      <a:pt x="221" y="8"/>
                    </a:lnTo>
                    <a:lnTo>
                      <a:pt x="221" y="8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1" y="9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3" y="9"/>
                    </a:lnTo>
                    <a:lnTo>
                      <a:pt x="223" y="9"/>
                    </a:lnTo>
                    <a:lnTo>
                      <a:pt x="224" y="9"/>
                    </a:lnTo>
                    <a:lnTo>
                      <a:pt x="224" y="9"/>
                    </a:lnTo>
                    <a:lnTo>
                      <a:pt x="225" y="9"/>
                    </a:lnTo>
                    <a:lnTo>
                      <a:pt x="225" y="9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227" y="9"/>
                    </a:lnTo>
                    <a:lnTo>
                      <a:pt x="227" y="9"/>
                    </a:lnTo>
                    <a:lnTo>
                      <a:pt x="228" y="9"/>
                    </a:lnTo>
                    <a:lnTo>
                      <a:pt x="228" y="9"/>
                    </a:lnTo>
                    <a:lnTo>
                      <a:pt x="229" y="9"/>
                    </a:lnTo>
                    <a:lnTo>
                      <a:pt x="229" y="9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1" y="10"/>
                    </a:lnTo>
                    <a:lnTo>
                      <a:pt x="231" y="10"/>
                    </a:lnTo>
                    <a:lnTo>
                      <a:pt x="231" y="10"/>
                    </a:lnTo>
                    <a:lnTo>
                      <a:pt x="232" y="10"/>
                    </a:lnTo>
                    <a:lnTo>
                      <a:pt x="232" y="10"/>
                    </a:lnTo>
                    <a:lnTo>
                      <a:pt x="232" y="10"/>
                    </a:lnTo>
                    <a:lnTo>
                      <a:pt x="232" y="10"/>
                    </a:lnTo>
                    <a:lnTo>
                      <a:pt x="233" y="10"/>
                    </a:lnTo>
                    <a:lnTo>
                      <a:pt x="233" y="10"/>
                    </a:lnTo>
                    <a:lnTo>
                      <a:pt x="234" y="10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157" name="Freeform 87">
                <a:extLst>
                  <a:ext uri="{FF2B5EF4-FFF2-40B4-BE49-F238E27FC236}">
                    <a16:creationId xmlns:a16="http://schemas.microsoft.com/office/drawing/2014/main" xmlns="" id="{9F31B340-1C9A-4947-8D4E-14EC872875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350" y="3908426"/>
                <a:ext cx="825500" cy="465138"/>
              </a:xfrm>
              <a:custGeom>
                <a:avLst/>
                <a:gdLst>
                  <a:gd name="T0" fmla="*/ 294 w 520"/>
                  <a:gd name="T1" fmla="*/ 76 h 293"/>
                  <a:gd name="T2" fmla="*/ 310 w 520"/>
                  <a:gd name="T3" fmla="*/ 96 h 293"/>
                  <a:gd name="T4" fmla="*/ 325 w 520"/>
                  <a:gd name="T5" fmla="*/ 113 h 293"/>
                  <a:gd name="T6" fmla="*/ 344 w 520"/>
                  <a:gd name="T7" fmla="*/ 116 h 293"/>
                  <a:gd name="T8" fmla="*/ 356 w 520"/>
                  <a:gd name="T9" fmla="*/ 99 h 293"/>
                  <a:gd name="T10" fmla="*/ 375 w 520"/>
                  <a:gd name="T11" fmla="*/ 101 h 293"/>
                  <a:gd name="T12" fmla="*/ 397 w 520"/>
                  <a:gd name="T13" fmla="*/ 92 h 293"/>
                  <a:gd name="T14" fmla="*/ 413 w 520"/>
                  <a:gd name="T15" fmla="*/ 75 h 293"/>
                  <a:gd name="T16" fmla="*/ 416 w 520"/>
                  <a:gd name="T17" fmla="*/ 53 h 293"/>
                  <a:gd name="T18" fmla="*/ 436 w 520"/>
                  <a:gd name="T19" fmla="*/ 49 h 293"/>
                  <a:gd name="T20" fmla="*/ 444 w 520"/>
                  <a:gd name="T21" fmla="*/ 57 h 293"/>
                  <a:gd name="T22" fmla="*/ 437 w 520"/>
                  <a:gd name="T23" fmla="*/ 79 h 293"/>
                  <a:gd name="T24" fmla="*/ 451 w 520"/>
                  <a:gd name="T25" fmla="*/ 85 h 293"/>
                  <a:gd name="T26" fmla="*/ 470 w 520"/>
                  <a:gd name="T27" fmla="*/ 86 h 293"/>
                  <a:gd name="T28" fmla="*/ 488 w 520"/>
                  <a:gd name="T29" fmla="*/ 85 h 293"/>
                  <a:gd name="T30" fmla="*/ 513 w 520"/>
                  <a:gd name="T31" fmla="*/ 89 h 293"/>
                  <a:gd name="T32" fmla="*/ 510 w 520"/>
                  <a:gd name="T33" fmla="*/ 108 h 293"/>
                  <a:gd name="T34" fmla="*/ 500 w 520"/>
                  <a:gd name="T35" fmla="*/ 122 h 293"/>
                  <a:gd name="T36" fmla="*/ 502 w 520"/>
                  <a:gd name="T37" fmla="*/ 143 h 293"/>
                  <a:gd name="T38" fmla="*/ 492 w 520"/>
                  <a:gd name="T39" fmla="*/ 153 h 293"/>
                  <a:gd name="T40" fmla="*/ 480 w 520"/>
                  <a:gd name="T41" fmla="*/ 167 h 293"/>
                  <a:gd name="T42" fmla="*/ 463 w 520"/>
                  <a:gd name="T43" fmla="*/ 167 h 293"/>
                  <a:gd name="T44" fmla="*/ 456 w 520"/>
                  <a:gd name="T45" fmla="*/ 180 h 293"/>
                  <a:gd name="T46" fmla="*/ 458 w 520"/>
                  <a:gd name="T47" fmla="*/ 196 h 293"/>
                  <a:gd name="T48" fmla="*/ 445 w 520"/>
                  <a:gd name="T49" fmla="*/ 214 h 293"/>
                  <a:gd name="T50" fmla="*/ 441 w 520"/>
                  <a:gd name="T51" fmla="*/ 229 h 293"/>
                  <a:gd name="T52" fmla="*/ 441 w 520"/>
                  <a:gd name="T53" fmla="*/ 247 h 293"/>
                  <a:gd name="T54" fmla="*/ 432 w 520"/>
                  <a:gd name="T55" fmla="*/ 255 h 293"/>
                  <a:gd name="T56" fmla="*/ 410 w 520"/>
                  <a:gd name="T57" fmla="*/ 255 h 293"/>
                  <a:gd name="T58" fmla="*/ 386 w 520"/>
                  <a:gd name="T59" fmla="*/ 252 h 293"/>
                  <a:gd name="T60" fmla="*/ 368 w 520"/>
                  <a:gd name="T61" fmla="*/ 242 h 293"/>
                  <a:gd name="T62" fmla="*/ 352 w 520"/>
                  <a:gd name="T63" fmla="*/ 222 h 293"/>
                  <a:gd name="T64" fmla="*/ 340 w 520"/>
                  <a:gd name="T65" fmla="*/ 203 h 293"/>
                  <a:gd name="T66" fmla="*/ 329 w 520"/>
                  <a:gd name="T67" fmla="*/ 192 h 293"/>
                  <a:gd name="T68" fmla="*/ 329 w 520"/>
                  <a:gd name="T69" fmla="*/ 178 h 293"/>
                  <a:gd name="T70" fmla="*/ 335 w 520"/>
                  <a:gd name="T71" fmla="*/ 156 h 293"/>
                  <a:gd name="T72" fmla="*/ 326 w 520"/>
                  <a:gd name="T73" fmla="*/ 133 h 293"/>
                  <a:gd name="T74" fmla="*/ 305 w 520"/>
                  <a:gd name="T75" fmla="*/ 122 h 293"/>
                  <a:gd name="T76" fmla="*/ 283 w 520"/>
                  <a:gd name="T77" fmla="*/ 113 h 293"/>
                  <a:gd name="T78" fmla="*/ 260 w 520"/>
                  <a:gd name="T79" fmla="*/ 118 h 293"/>
                  <a:gd name="T80" fmla="*/ 237 w 520"/>
                  <a:gd name="T81" fmla="*/ 127 h 293"/>
                  <a:gd name="T82" fmla="*/ 218 w 520"/>
                  <a:gd name="T83" fmla="*/ 134 h 293"/>
                  <a:gd name="T84" fmla="*/ 196 w 520"/>
                  <a:gd name="T85" fmla="*/ 141 h 293"/>
                  <a:gd name="T86" fmla="*/ 173 w 520"/>
                  <a:gd name="T87" fmla="*/ 147 h 293"/>
                  <a:gd name="T88" fmla="*/ 167 w 520"/>
                  <a:gd name="T89" fmla="*/ 160 h 293"/>
                  <a:gd name="T90" fmla="*/ 147 w 520"/>
                  <a:gd name="T91" fmla="*/ 169 h 293"/>
                  <a:gd name="T92" fmla="*/ 131 w 520"/>
                  <a:gd name="T93" fmla="*/ 188 h 293"/>
                  <a:gd name="T94" fmla="*/ 118 w 520"/>
                  <a:gd name="T95" fmla="*/ 206 h 293"/>
                  <a:gd name="T96" fmla="*/ 96 w 520"/>
                  <a:gd name="T97" fmla="*/ 217 h 293"/>
                  <a:gd name="T98" fmla="*/ 75 w 520"/>
                  <a:gd name="T99" fmla="*/ 248 h 293"/>
                  <a:gd name="T100" fmla="*/ 51 w 520"/>
                  <a:gd name="T101" fmla="*/ 272 h 293"/>
                  <a:gd name="T102" fmla="*/ 36 w 520"/>
                  <a:gd name="T103" fmla="*/ 195 h 293"/>
                  <a:gd name="T104" fmla="*/ 47 w 520"/>
                  <a:gd name="T105" fmla="*/ 77 h 293"/>
                  <a:gd name="T106" fmla="*/ 68 w 520"/>
                  <a:gd name="T107" fmla="*/ 72 h 293"/>
                  <a:gd name="T108" fmla="*/ 92 w 520"/>
                  <a:gd name="T109" fmla="*/ 66 h 293"/>
                  <a:gd name="T110" fmla="*/ 121 w 520"/>
                  <a:gd name="T111" fmla="*/ 43 h 293"/>
                  <a:gd name="T112" fmla="*/ 140 w 520"/>
                  <a:gd name="T113" fmla="*/ 23 h 293"/>
                  <a:gd name="T114" fmla="*/ 163 w 520"/>
                  <a:gd name="T115" fmla="*/ 16 h 293"/>
                  <a:gd name="T116" fmla="*/ 187 w 520"/>
                  <a:gd name="T117" fmla="*/ 13 h 293"/>
                  <a:gd name="T118" fmla="*/ 206 w 520"/>
                  <a:gd name="T119" fmla="*/ 2 h 293"/>
                  <a:gd name="T120" fmla="*/ 232 w 520"/>
                  <a:gd name="T121" fmla="*/ 11 h 293"/>
                  <a:gd name="T122" fmla="*/ 257 w 520"/>
                  <a:gd name="T123" fmla="*/ 19 h 293"/>
                  <a:gd name="T124" fmla="*/ 276 w 520"/>
                  <a:gd name="T125" fmla="*/ 4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0" h="293">
                    <a:moveTo>
                      <a:pt x="283" y="54"/>
                    </a:moveTo>
                    <a:lnTo>
                      <a:pt x="283" y="54"/>
                    </a:lnTo>
                    <a:lnTo>
                      <a:pt x="283" y="55"/>
                    </a:lnTo>
                    <a:lnTo>
                      <a:pt x="283" y="55"/>
                    </a:lnTo>
                    <a:lnTo>
                      <a:pt x="284" y="55"/>
                    </a:lnTo>
                    <a:lnTo>
                      <a:pt x="284" y="56"/>
                    </a:lnTo>
                    <a:lnTo>
                      <a:pt x="284" y="56"/>
                    </a:lnTo>
                    <a:lnTo>
                      <a:pt x="284" y="56"/>
                    </a:lnTo>
                    <a:lnTo>
                      <a:pt x="284" y="57"/>
                    </a:lnTo>
                    <a:lnTo>
                      <a:pt x="284" y="57"/>
                    </a:lnTo>
                    <a:lnTo>
                      <a:pt x="285" y="58"/>
                    </a:lnTo>
                    <a:lnTo>
                      <a:pt x="285" y="58"/>
                    </a:lnTo>
                    <a:lnTo>
                      <a:pt x="285" y="58"/>
                    </a:lnTo>
                    <a:lnTo>
                      <a:pt x="285" y="59"/>
                    </a:lnTo>
                    <a:lnTo>
                      <a:pt x="285" y="59"/>
                    </a:lnTo>
                    <a:lnTo>
                      <a:pt x="285" y="59"/>
                    </a:lnTo>
                    <a:lnTo>
                      <a:pt x="285" y="59"/>
                    </a:lnTo>
                    <a:lnTo>
                      <a:pt x="284" y="59"/>
                    </a:lnTo>
                    <a:lnTo>
                      <a:pt x="285" y="59"/>
                    </a:lnTo>
                    <a:lnTo>
                      <a:pt x="285" y="60"/>
                    </a:lnTo>
                    <a:lnTo>
                      <a:pt x="285" y="60"/>
                    </a:lnTo>
                    <a:lnTo>
                      <a:pt x="286" y="61"/>
                    </a:lnTo>
                    <a:lnTo>
                      <a:pt x="286" y="61"/>
                    </a:lnTo>
                    <a:lnTo>
                      <a:pt x="286" y="61"/>
                    </a:lnTo>
                    <a:lnTo>
                      <a:pt x="287" y="61"/>
                    </a:lnTo>
                    <a:lnTo>
                      <a:pt x="287" y="62"/>
                    </a:lnTo>
                    <a:lnTo>
                      <a:pt x="287" y="62"/>
                    </a:lnTo>
                    <a:lnTo>
                      <a:pt x="287" y="62"/>
                    </a:lnTo>
                    <a:lnTo>
                      <a:pt x="287" y="63"/>
                    </a:lnTo>
                    <a:lnTo>
                      <a:pt x="287" y="63"/>
                    </a:lnTo>
                    <a:lnTo>
                      <a:pt x="288" y="63"/>
                    </a:lnTo>
                    <a:lnTo>
                      <a:pt x="288" y="64"/>
                    </a:lnTo>
                    <a:lnTo>
                      <a:pt x="288" y="64"/>
                    </a:lnTo>
                    <a:lnTo>
                      <a:pt x="288" y="64"/>
                    </a:lnTo>
                    <a:lnTo>
                      <a:pt x="288" y="65"/>
                    </a:lnTo>
                    <a:lnTo>
                      <a:pt x="289" y="65"/>
                    </a:lnTo>
                    <a:lnTo>
                      <a:pt x="289" y="65"/>
                    </a:lnTo>
                    <a:lnTo>
                      <a:pt x="289" y="65"/>
                    </a:lnTo>
                    <a:lnTo>
                      <a:pt x="289" y="66"/>
                    </a:lnTo>
                    <a:lnTo>
                      <a:pt x="289" y="66"/>
                    </a:lnTo>
                    <a:lnTo>
                      <a:pt x="289" y="67"/>
                    </a:lnTo>
                    <a:lnTo>
                      <a:pt x="290" y="67"/>
                    </a:lnTo>
                    <a:lnTo>
                      <a:pt x="290" y="67"/>
                    </a:lnTo>
                    <a:lnTo>
                      <a:pt x="290" y="68"/>
                    </a:lnTo>
                    <a:lnTo>
                      <a:pt x="290" y="68"/>
                    </a:lnTo>
                    <a:lnTo>
                      <a:pt x="290" y="69"/>
                    </a:lnTo>
                    <a:lnTo>
                      <a:pt x="289" y="69"/>
                    </a:lnTo>
                    <a:lnTo>
                      <a:pt x="289" y="69"/>
                    </a:lnTo>
                    <a:lnTo>
                      <a:pt x="289" y="70"/>
                    </a:lnTo>
                    <a:lnTo>
                      <a:pt x="290" y="70"/>
                    </a:lnTo>
                    <a:lnTo>
                      <a:pt x="290" y="70"/>
                    </a:lnTo>
                    <a:lnTo>
                      <a:pt x="290" y="70"/>
                    </a:lnTo>
                    <a:lnTo>
                      <a:pt x="291" y="70"/>
                    </a:lnTo>
                    <a:lnTo>
                      <a:pt x="291" y="70"/>
                    </a:lnTo>
                    <a:lnTo>
                      <a:pt x="292" y="70"/>
                    </a:lnTo>
                    <a:lnTo>
                      <a:pt x="292" y="70"/>
                    </a:lnTo>
                    <a:lnTo>
                      <a:pt x="292" y="70"/>
                    </a:lnTo>
                    <a:lnTo>
                      <a:pt x="292" y="70"/>
                    </a:lnTo>
                    <a:lnTo>
                      <a:pt x="292" y="71"/>
                    </a:lnTo>
                    <a:lnTo>
                      <a:pt x="293" y="71"/>
                    </a:lnTo>
                    <a:lnTo>
                      <a:pt x="293" y="71"/>
                    </a:lnTo>
                    <a:lnTo>
                      <a:pt x="293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3"/>
                    </a:lnTo>
                    <a:lnTo>
                      <a:pt x="293" y="73"/>
                    </a:lnTo>
                    <a:lnTo>
                      <a:pt x="293" y="74"/>
                    </a:lnTo>
                    <a:lnTo>
                      <a:pt x="293" y="74"/>
                    </a:lnTo>
                    <a:lnTo>
                      <a:pt x="293" y="75"/>
                    </a:lnTo>
                    <a:lnTo>
                      <a:pt x="293" y="75"/>
                    </a:lnTo>
                    <a:lnTo>
                      <a:pt x="294" y="75"/>
                    </a:lnTo>
                    <a:lnTo>
                      <a:pt x="294" y="75"/>
                    </a:lnTo>
                    <a:lnTo>
                      <a:pt x="294" y="76"/>
                    </a:lnTo>
                    <a:lnTo>
                      <a:pt x="295" y="76"/>
                    </a:lnTo>
                    <a:lnTo>
                      <a:pt x="295" y="76"/>
                    </a:lnTo>
                    <a:lnTo>
                      <a:pt x="295" y="77"/>
                    </a:lnTo>
                    <a:lnTo>
                      <a:pt x="295" y="77"/>
                    </a:lnTo>
                    <a:lnTo>
                      <a:pt x="295" y="78"/>
                    </a:lnTo>
                    <a:lnTo>
                      <a:pt x="296" y="78"/>
                    </a:lnTo>
                    <a:lnTo>
                      <a:pt x="296" y="78"/>
                    </a:lnTo>
                    <a:lnTo>
                      <a:pt x="296" y="79"/>
                    </a:lnTo>
                    <a:lnTo>
                      <a:pt x="296" y="79"/>
                    </a:lnTo>
                    <a:lnTo>
                      <a:pt x="296" y="79"/>
                    </a:lnTo>
                    <a:lnTo>
                      <a:pt x="296" y="80"/>
                    </a:lnTo>
                    <a:lnTo>
                      <a:pt x="296" y="80"/>
                    </a:lnTo>
                    <a:lnTo>
                      <a:pt x="296" y="80"/>
                    </a:lnTo>
                    <a:lnTo>
                      <a:pt x="297" y="80"/>
                    </a:lnTo>
                    <a:lnTo>
                      <a:pt x="297" y="80"/>
                    </a:lnTo>
                    <a:lnTo>
                      <a:pt x="297" y="81"/>
                    </a:lnTo>
                    <a:lnTo>
                      <a:pt x="298" y="81"/>
                    </a:lnTo>
                    <a:lnTo>
                      <a:pt x="298" y="81"/>
                    </a:lnTo>
                    <a:lnTo>
                      <a:pt x="298" y="81"/>
                    </a:lnTo>
                    <a:lnTo>
                      <a:pt x="299" y="82"/>
                    </a:lnTo>
                    <a:lnTo>
                      <a:pt x="299" y="82"/>
                    </a:lnTo>
                    <a:lnTo>
                      <a:pt x="299" y="82"/>
                    </a:lnTo>
                    <a:lnTo>
                      <a:pt x="300" y="82"/>
                    </a:lnTo>
                    <a:lnTo>
                      <a:pt x="300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4"/>
                    </a:lnTo>
                    <a:lnTo>
                      <a:pt x="299" y="84"/>
                    </a:lnTo>
                    <a:lnTo>
                      <a:pt x="300" y="84"/>
                    </a:lnTo>
                    <a:lnTo>
                      <a:pt x="300" y="85"/>
                    </a:lnTo>
                    <a:lnTo>
                      <a:pt x="300" y="85"/>
                    </a:lnTo>
                    <a:lnTo>
                      <a:pt x="301" y="85"/>
                    </a:lnTo>
                    <a:lnTo>
                      <a:pt x="301" y="86"/>
                    </a:lnTo>
                    <a:lnTo>
                      <a:pt x="301" y="86"/>
                    </a:lnTo>
                    <a:lnTo>
                      <a:pt x="301" y="86"/>
                    </a:lnTo>
                    <a:lnTo>
                      <a:pt x="301" y="87"/>
                    </a:lnTo>
                    <a:lnTo>
                      <a:pt x="301" y="87"/>
                    </a:lnTo>
                    <a:lnTo>
                      <a:pt x="302" y="87"/>
                    </a:lnTo>
                    <a:lnTo>
                      <a:pt x="302" y="87"/>
                    </a:lnTo>
                    <a:lnTo>
                      <a:pt x="302" y="88"/>
                    </a:lnTo>
                    <a:lnTo>
                      <a:pt x="303" y="88"/>
                    </a:lnTo>
                    <a:lnTo>
                      <a:pt x="303" y="88"/>
                    </a:lnTo>
                    <a:lnTo>
                      <a:pt x="303" y="88"/>
                    </a:lnTo>
                    <a:lnTo>
                      <a:pt x="303" y="89"/>
                    </a:lnTo>
                    <a:lnTo>
                      <a:pt x="304" y="89"/>
                    </a:lnTo>
                    <a:lnTo>
                      <a:pt x="304" y="89"/>
                    </a:lnTo>
                    <a:lnTo>
                      <a:pt x="304" y="89"/>
                    </a:lnTo>
                    <a:lnTo>
                      <a:pt x="304" y="90"/>
                    </a:lnTo>
                    <a:lnTo>
                      <a:pt x="304" y="90"/>
                    </a:lnTo>
                    <a:lnTo>
                      <a:pt x="305" y="90"/>
                    </a:lnTo>
                    <a:lnTo>
                      <a:pt x="305" y="90"/>
                    </a:lnTo>
                    <a:lnTo>
                      <a:pt x="305" y="90"/>
                    </a:lnTo>
                    <a:lnTo>
                      <a:pt x="306" y="90"/>
                    </a:lnTo>
                    <a:lnTo>
                      <a:pt x="306" y="90"/>
                    </a:lnTo>
                    <a:lnTo>
                      <a:pt x="306" y="91"/>
                    </a:lnTo>
                    <a:lnTo>
                      <a:pt x="307" y="91"/>
                    </a:lnTo>
                    <a:lnTo>
                      <a:pt x="307" y="91"/>
                    </a:lnTo>
                    <a:lnTo>
                      <a:pt x="307" y="91"/>
                    </a:lnTo>
                    <a:lnTo>
                      <a:pt x="308" y="91"/>
                    </a:lnTo>
                    <a:lnTo>
                      <a:pt x="308" y="92"/>
                    </a:lnTo>
                    <a:lnTo>
                      <a:pt x="308" y="92"/>
                    </a:lnTo>
                    <a:lnTo>
                      <a:pt x="308" y="92"/>
                    </a:lnTo>
                    <a:lnTo>
                      <a:pt x="308" y="93"/>
                    </a:lnTo>
                    <a:lnTo>
                      <a:pt x="309" y="93"/>
                    </a:lnTo>
                    <a:lnTo>
                      <a:pt x="309" y="93"/>
                    </a:lnTo>
                    <a:lnTo>
                      <a:pt x="309" y="93"/>
                    </a:lnTo>
                    <a:lnTo>
                      <a:pt x="309" y="94"/>
                    </a:lnTo>
                    <a:lnTo>
                      <a:pt x="309" y="94"/>
                    </a:lnTo>
                    <a:lnTo>
                      <a:pt x="309" y="94"/>
                    </a:lnTo>
                    <a:lnTo>
                      <a:pt x="309" y="95"/>
                    </a:lnTo>
                    <a:lnTo>
                      <a:pt x="310" y="95"/>
                    </a:lnTo>
                    <a:lnTo>
                      <a:pt x="310" y="95"/>
                    </a:lnTo>
                    <a:lnTo>
                      <a:pt x="310" y="96"/>
                    </a:lnTo>
                    <a:lnTo>
                      <a:pt x="310" y="96"/>
                    </a:lnTo>
                    <a:lnTo>
                      <a:pt x="310" y="97"/>
                    </a:lnTo>
                    <a:lnTo>
                      <a:pt x="310" y="97"/>
                    </a:lnTo>
                    <a:lnTo>
                      <a:pt x="310" y="97"/>
                    </a:lnTo>
                    <a:lnTo>
                      <a:pt x="310" y="97"/>
                    </a:lnTo>
                    <a:lnTo>
                      <a:pt x="311" y="97"/>
                    </a:lnTo>
                    <a:lnTo>
                      <a:pt x="311" y="97"/>
                    </a:lnTo>
                    <a:lnTo>
                      <a:pt x="312" y="97"/>
                    </a:lnTo>
                    <a:lnTo>
                      <a:pt x="312" y="98"/>
                    </a:lnTo>
                    <a:lnTo>
                      <a:pt x="312" y="98"/>
                    </a:lnTo>
                    <a:lnTo>
                      <a:pt x="312" y="99"/>
                    </a:lnTo>
                    <a:lnTo>
                      <a:pt x="312" y="99"/>
                    </a:lnTo>
                    <a:lnTo>
                      <a:pt x="313" y="99"/>
                    </a:lnTo>
                    <a:lnTo>
                      <a:pt x="313" y="99"/>
                    </a:lnTo>
                    <a:lnTo>
                      <a:pt x="314" y="99"/>
                    </a:lnTo>
                    <a:lnTo>
                      <a:pt x="314" y="100"/>
                    </a:lnTo>
                    <a:lnTo>
                      <a:pt x="314" y="100"/>
                    </a:lnTo>
                    <a:lnTo>
                      <a:pt x="314" y="100"/>
                    </a:lnTo>
                    <a:lnTo>
                      <a:pt x="314" y="101"/>
                    </a:lnTo>
                    <a:lnTo>
                      <a:pt x="315" y="101"/>
                    </a:lnTo>
                    <a:lnTo>
                      <a:pt x="315" y="101"/>
                    </a:lnTo>
                    <a:lnTo>
                      <a:pt x="315" y="102"/>
                    </a:lnTo>
                    <a:lnTo>
                      <a:pt x="315" y="102"/>
                    </a:lnTo>
                    <a:lnTo>
                      <a:pt x="315" y="103"/>
                    </a:lnTo>
                    <a:lnTo>
                      <a:pt x="315" y="103"/>
                    </a:lnTo>
                    <a:lnTo>
                      <a:pt x="315" y="104"/>
                    </a:lnTo>
                    <a:lnTo>
                      <a:pt x="315" y="104"/>
                    </a:lnTo>
                    <a:lnTo>
                      <a:pt x="315" y="104"/>
                    </a:lnTo>
                    <a:lnTo>
                      <a:pt x="315" y="104"/>
                    </a:lnTo>
                    <a:lnTo>
                      <a:pt x="315" y="105"/>
                    </a:lnTo>
                    <a:lnTo>
                      <a:pt x="315" y="105"/>
                    </a:lnTo>
                    <a:lnTo>
                      <a:pt x="316" y="105"/>
                    </a:lnTo>
                    <a:lnTo>
                      <a:pt x="316" y="105"/>
                    </a:lnTo>
                    <a:lnTo>
                      <a:pt x="316" y="105"/>
                    </a:lnTo>
                    <a:lnTo>
                      <a:pt x="316" y="106"/>
                    </a:lnTo>
                    <a:lnTo>
                      <a:pt x="317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18" y="107"/>
                    </a:lnTo>
                    <a:lnTo>
                      <a:pt x="318" y="107"/>
                    </a:lnTo>
                    <a:lnTo>
                      <a:pt x="319" y="106"/>
                    </a:lnTo>
                    <a:lnTo>
                      <a:pt x="319" y="106"/>
                    </a:lnTo>
                    <a:lnTo>
                      <a:pt x="319" y="106"/>
                    </a:lnTo>
                    <a:lnTo>
                      <a:pt x="319" y="105"/>
                    </a:lnTo>
                    <a:lnTo>
                      <a:pt x="320" y="105"/>
                    </a:lnTo>
                    <a:lnTo>
                      <a:pt x="320" y="105"/>
                    </a:lnTo>
                    <a:lnTo>
                      <a:pt x="321" y="105"/>
                    </a:lnTo>
                    <a:lnTo>
                      <a:pt x="321" y="105"/>
                    </a:lnTo>
                    <a:lnTo>
                      <a:pt x="321" y="106"/>
                    </a:lnTo>
                    <a:lnTo>
                      <a:pt x="321" y="106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8"/>
                    </a:lnTo>
                    <a:lnTo>
                      <a:pt x="322" y="108"/>
                    </a:lnTo>
                    <a:lnTo>
                      <a:pt x="322" y="108"/>
                    </a:lnTo>
                    <a:lnTo>
                      <a:pt x="321" y="108"/>
                    </a:lnTo>
                    <a:lnTo>
                      <a:pt x="322" y="108"/>
                    </a:lnTo>
                    <a:lnTo>
                      <a:pt x="322" y="109"/>
                    </a:lnTo>
                    <a:lnTo>
                      <a:pt x="322" y="109"/>
                    </a:lnTo>
                    <a:lnTo>
                      <a:pt x="323" y="109"/>
                    </a:lnTo>
                    <a:lnTo>
                      <a:pt x="323" y="109"/>
                    </a:lnTo>
                    <a:lnTo>
                      <a:pt x="323" y="109"/>
                    </a:lnTo>
                    <a:lnTo>
                      <a:pt x="324" y="109"/>
                    </a:lnTo>
                    <a:lnTo>
                      <a:pt x="324" y="109"/>
                    </a:lnTo>
                    <a:lnTo>
                      <a:pt x="324" y="109"/>
                    </a:lnTo>
                    <a:lnTo>
                      <a:pt x="324" y="110"/>
                    </a:lnTo>
                    <a:lnTo>
                      <a:pt x="324" y="110"/>
                    </a:lnTo>
                    <a:lnTo>
                      <a:pt x="324" y="111"/>
                    </a:lnTo>
                    <a:lnTo>
                      <a:pt x="325" y="111"/>
                    </a:lnTo>
                    <a:lnTo>
                      <a:pt x="325" y="111"/>
                    </a:lnTo>
                    <a:lnTo>
                      <a:pt x="325" y="112"/>
                    </a:lnTo>
                    <a:lnTo>
                      <a:pt x="325" y="112"/>
                    </a:lnTo>
                    <a:lnTo>
                      <a:pt x="325" y="113"/>
                    </a:lnTo>
                    <a:lnTo>
                      <a:pt x="325" y="113"/>
                    </a:lnTo>
                    <a:lnTo>
                      <a:pt x="325" y="114"/>
                    </a:lnTo>
                    <a:lnTo>
                      <a:pt x="325" y="114"/>
                    </a:lnTo>
                    <a:lnTo>
                      <a:pt x="325" y="114"/>
                    </a:lnTo>
                    <a:lnTo>
                      <a:pt x="326" y="114"/>
                    </a:lnTo>
                    <a:lnTo>
                      <a:pt x="326" y="115"/>
                    </a:lnTo>
                    <a:lnTo>
                      <a:pt x="326" y="115"/>
                    </a:lnTo>
                    <a:lnTo>
                      <a:pt x="326" y="115"/>
                    </a:lnTo>
                    <a:lnTo>
                      <a:pt x="326" y="115"/>
                    </a:lnTo>
                    <a:lnTo>
                      <a:pt x="326" y="116"/>
                    </a:lnTo>
                    <a:lnTo>
                      <a:pt x="327" y="116"/>
                    </a:lnTo>
                    <a:lnTo>
                      <a:pt x="327" y="116"/>
                    </a:lnTo>
                    <a:lnTo>
                      <a:pt x="327" y="117"/>
                    </a:lnTo>
                    <a:lnTo>
                      <a:pt x="327" y="117"/>
                    </a:lnTo>
                    <a:lnTo>
                      <a:pt x="328" y="118"/>
                    </a:lnTo>
                    <a:lnTo>
                      <a:pt x="328" y="118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19"/>
                    </a:lnTo>
                    <a:lnTo>
                      <a:pt x="328" y="120"/>
                    </a:lnTo>
                    <a:lnTo>
                      <a:pt x="329" y="120"/>
                    </a:lnTo>
                    <a:lnTo>
                      <a:pt x="329" y="121"/>
                    </a:lnTo>
                    <a:lnTo>
                      <a:pt x="329" y="121"/>
                    </a:lnTo>
                    <a:lnTo>
                      <a:pt x="330" y="121"/>
                    </a:lnTo>
                    <a:lnTo>
                      <a:pt x="330" y="121"/>
                    </a:lnTo>
                    <a:lnTo>
                      <a:pt x="331" y="121"/>
                    </a:lnTo>
                    <a:lnTo>
                      <a:pt x="331" y="121"/>
                    </a:lnTo>
                    <a:lnTo>
                      <a:pt x="332" y="121"/>
                    </a:lnTo>
                    <a:lnTo>
                      <a:pt x="332" y="122"/>
                    </a:lnTo>
                    <a:lnTo>
                      <a:pt x="332" y="122"/>
                    </a:lnTo>
                    <a:lnTo>
                      <a:pt x="333" y="122"/>
                    </a:lnTo>
                    <a:lnTo>
                      <a:pt x="333" y="122"/>
                    </a:lnTo>
                    <a:lnTo>
                      <a:pt x="334" y="122"/>
                    </a:lnTo>
                    <a:lnTo>
                      <a:pt x="334" y="122"/>
                    </a:lnTo>
                    <a:lnTo>
                      <a:pt x="334" y="122"/>
                    </a:lnTo>
                    <a:lnTo>
                      <a:pt x="334" y="122"/>
                    </a:lnTo>
                    <a:lnTo>
                      <a:pt x="335" y="122"/>
                    </a:lnTo>
                    <a:lnTo>
                      <a:pt x="335" y="122"/>
                    </a:lnTo>
                    <a:lnTo>
                      <a:pt x="336" y="122"/>
                    </a:lnTo>
                    <a:lnTo>
                      <a:pt x="336" y="122"/>
                    </a:lnTo>
                    <a:lnTo>
                      <a:pt x="337" y="121"/>
                    </a:lnTo>
                    <a:lnTo>
                      <a:pt x="337" y="121"/>
                    </a:lnTo>
                    <a:lnTo>
                      <a:pt x="338" y="121"/>
                    </a:lnTo>
                    <a:lnTo>
                      <a:pt x="338" y="121"/>
                    </a:lnTo>
                    <a:lnTo>
                      <a:pt x="338" y="121"/>
                    </a:lnTo>
                    <a:lnTo>
                      <a:pt x="339" y="121"/>
                    </a:lnTo>
                    <a:lnTo>
                      <a:pt x="339" y="121"/>
                    </a:lnTo>
                    <a:lnTo>
                      <a:pt x="339" y="121"/>
                    </a:lnTo>
                    <a:lnTo>
                      <a:pt x="340" y="121"/>
                    </a:lnTo>
                    <a:lnTo>
                      <a:pt x="340" y="122"/>
                    </a:lnTo>
                    <a:lnTo>
                      <a:pt x="340" y="122"/>
                    </a:lnTo>
                    <a:lnTo>
                      <a:pt x="340" y="122"/>
                    </a:lnTo>
                    <a:lnTo>
                      <a:pt x="341" y="122"/>
                    </a:lnTo>
                    <a:lnTo>
                      <a:pt x="341" y="122"/>
                    </a:lnTo>
                    <a:lnTo>
                      <a:pt x="341" y="122"/>
                    </a:lnTo>
                    <a:lnTo>
                      <a:pt x="341" y="121"/>
                    </a:lnTo>
                    <a:lnTo>
                      <a:pt x="341" y="121"/>
                    </a:lnTo>
                    <a:lnTo>
                      <a:pt x="342" y="121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19"/>
                    </a:lnTo>
                    <a:lnTo>
                      <a:pt x="342" y="119"/>
                    </a:lnTo>
                    <a:lnTo>
                      <a:pt x="343" y="119"/>
                    </a:lnTo>
                    <a:lnTo>
                      <a:pt x="343" y="119"/>
                    </a:lnTo>
                    <a:lnTo>
                      <a:pt x="343" y="119"/>
                    </a:lnTo>
                    <a:lnTo>
                      <a:pt x="344" y="118"/>
                    </a:lnTo>
                    <a:lnTo>
                      <a:pt x="344" y="118"/>
                    </a:lnTo>
                    <a:lnTo>
                      <a:pt x="344" y="118"/>
                    </a:lnTo>
                    <a:lnTo>
                      <a:pt x="344" y="117"/>
                    </a:lnTo>
                    <a:lnTo>
                      <a:pt x="344" y="117"/>
                    </a:lnTo>
                    <a:lnTo>
                      <a:pt x="344" y="116"/>
                    </a:lnTo>
                    <a:lnTo>
                      <a:pt x="344" y="116"/>
                    </a:lnTo>
                    <a:lnTo>
                      <a:pt x="344" y="116"/>
                    </a:lnTo>
                    <a:lnTo>
                      <a:pt x="343" y="116"/>
                    </a:lnTo>
                    <a:lnTo>
                      <a:pt x="343" y="116"/>
                    </a:lnTo>
                    <a:lnTo>
                      <a:pt x="343" y="115"/>
                    </a:lnTo>
                    <a:lnTo>
                      <a:pt x="343" y="115"/>
                    </a:lnTo>
                    <a:lnTo>
                      <a:pt x="344" y="115"/>
                    </a:lnTo>
                    <a:lnTo>
                      <a:pt x="344" y="114"/>
                    </a:lnTo>
                    <a:lnTo>
                      <a:pt x="344" y="114"/>
                    </a:lnTo>
                    <a:lnTo>
                      <a:pt x="343" y="113"/>
                    </a:lnTo>
                    <a:lnTo>
                      <a:pt x="343" y="113"/>
                    </a:lnTo>
                    <a:lnTo>
                      <a:pt x="343" y="112"/>
                    </a:lnTo>
                    <a:lnTo>
                      <a:pt x="343" y="112"/>
                    </a:lnTo>
                    <a:lnTo>
                      <a:pt x="343" y="112"/>
                    </a:lnTo>
                    <a:lnTo>
                      <a:pt x="343" y="111"/>
                    </a:lnTo>
                    <a:lnTo>
                      <a:pt x="344" y="111"/>
                    </a:lnTo>
                    <a:lnTo>
                      <a:pt x="344" y="111"/>
                    </a:lnTo>
                    <a:lnTo>
                      <a:pt x="344" y="111"/>
                    </a:lnTo>
                    <a:lnTo>
                      <a:pt x="344" y="110"/>
                    </a:lnTo>
                    <a:lnTo>
                      <a:pt x="344" y="110"/>
                    </a:lnTo>
                    <a:lnTo>
                      <a:pt x="344" y="110"/>
                    </a:lnTo>
                    <a:lnTo>
                      <a:pt x="345" y="110"/>
                    </a:lnTo>
                    <a:lnTo>
                      <a:pt x="345" y="109"/>
                    </a:lnTo>
                    <a:lnTo>
                      <a:pt x="345" y="109"/>
                    </a:lnTo>
                    <a:lnTo>
                      <a:pt x="345" y="109"/>
                    </a:lnTo>
                    <a:lnTo>
                      <a:pt x="345" y="108"/>
                    </a:lnTo>
                    <a:lnTo>
                      <a:pt x="345" y="108"/>
                    </a:lnTo>
                    <a:lnTo>
                      <a:pt x="345" y="108"/>
                    </a:lnTo>
                    <a:lnTo>
                      <a:pt x="345" y="107"/>
                    </a:lnTo>
                    <a:lnTo>
                      <a:pt x="345" y="107"/>
                    </a:lnTo>
                    <a:lnTo>
                      <a:pt x="345" y="106"/>
                    </a:lnTo>
                    <a:lnTo>
                      <a:pt x="345" y="106"/>
                    </a:lnTo>
                    <a:lnTo>
                      <a:pt x="345" y="105"/>
                    </a:lnTo>
                    <a:lnTo>
                      <a:pt x="345" y="105"/>
                    </a:lnTo>
                    <a:lnTo>
                      <a:pt x="345" y="105"/>
                    </a:lnTo>
                    <a:lnTo>
                      <a:pt x="345" y="105"/>
                    </a:lnTo>
                    <a:lnTo>
                      <a:pt x="345" y="105"/>
                    </a:lnTo>
                    <a:lnTo>
                      <a:pt x="346" y="105"/>
                    </a:lnTo>
                    <a:lnTo>
                      <a:pt x="346" y="105"/>
                    </a:lnTo>
                    <a:lnTo>
                      <a:pt x="347" y="105"/>
                    </a:lnTo>
                    <a:lnTo>
                      <a:pt x="347" y="105"/>
                    </a:lnTo>
                    <a:lnTo>
                      <a:pt x="347" y="105"/>
                    </a:lnTo>
                    <a:lnTo>
                      <a:pt x="348" y="105"/>
                    </a:lnTo>
                    <a:lnTo>
                      <a:pt x="348" y="105"/>
                    </a:lnTo>
                    <a:lnTo>
                      <a:pt x="348" y="105"/>
                    </a:lnTo>
                    <a:lnTo>
                      <a:pt x="349" y="105"/>
                    </a:lnTo>
                    <a:lnTo>
                      <a:pt x="349" y="105"/>
                    </a:lnTo>
                    <a:lnTo>
                      <a:pt x="349" y="104"/>
                    </a:lnTo>
                    <a:lnTo>
                      <a:pt x="349" y="104"/>
                    </a:lnTo>
                    <a:lnTo>
                      <a:pt x="350" y="104"/>
                    </a:lnTo>
                    <a:lnTo>
                      <a:pt x="350" y="103"/>
                    </a:lnTo>
                    <a:lnTo>
                      <a:pt x="350" y="103"/>
                    </a:lnTo>
                    <a:lnTo>
                      <a:pt x="350" y="102"/>
                    </a:lnTo>
                    <a:lnTo>
                      <a:pt x="351" y="102"/>
                    </a:lnTo>
                    <a:lnTo>
                      <a:pt x="351" y="102"/>
                    </a:lnTo>
                    <a:lnTo>
                      <a:pt x="351" y="101"/>
                    </a:lnTo>
                    <a:lnTo>
                      <a:pt x="352" y="101"/>
                    </a:lnTo>
                    <a:lnTo>
                      <a:pt x="352" y="101"/>
                    </a:lnTo>
                    <a:lnTo>
                      <a:pt x="352" y="100"/>
                    </a:lnTo>
                    <a:lnTo>
                      <a:pt x="353" y="100"/>
                    </a:lnTo>
                    <a:lnTo>
                      <a:pt x="353" y="100"/>
                    </a:lnTo>
                    <a:lnTo>
                      <a:pt x="353" y="100"/>
                    </a:lnTo>
                    <a:lnTo>
                      <a:pt x="353" y="99"/>
                    </a:lnTo>
                    <a:lnTo>
                      <a:pt x="354" y="99"/>
                    </a:lnTo>
                    <a:lnTo>
                      <a:pt x="354" y="99"/>
                    </a:lnTo>
                    <a:lnTo>
                      <a:pt x="354" y="99"/>
                    </a:lnTo>
                    <a:lnTo>
                      <a:pt x="354" y="99"/>
                    </a:lnTo>
                    <a:lnTo>
                      <a:pt x="355" y="99"/>
                    </a:lnTo>
                    <a:lnTo>
                      <a:pt x="355" y="99"/>
                    </a:lnTo>
                    <a:lnTo>
                      <a:pt x="355" y="99"/>
                    </a:lnTo>
                    <a:lnTo>
                      <a:pt x="355" y="100"/>
                    </a:lnTo>
                    <a:lnTo>
                      <a:pt x="356" y="100"/>
                    </a:lnTo>
                    <a:lnTo>
                      <a:pt x="356" y="99"/>
                    </a:lnTo>
                    <a:lnTo>
                      <a:pt x="356" y="99"/>
                    </a:lnTo>
                    <a:lnTo>
                      <a:pt x="357" y="99"/>
                    </a:lnTo>
                    <a:lnTo>
                      <a:pt x="357" y="99"/>
                    </a:lnTo>
                    <a:lnTo>
                      <a:pt x="357" y="99"/>
                    </a:lnTo>
                    <a:lnTo>
                      <a:pt x="358" y="99"/>
                    </a:lnTo>
                    <a:lnTo>
                      <a:pt x="358" y="99"/>
                    </a:lnTo>
                    <a:lnTo>
                      <a:pt x="358" y="99"/>
                    </a:lnTo>
                    <a:lnTo>
                      <a:pt x="358" y="98"/>
                    </a:lnTo>
                    <a:lnTo>
                      <a:pt x="358" y="98"/>
                    </a:lnTo>
                    <a:lnTo>
                      <a:pt x="359" y="97"/>
                    </a:lnTo>
                    <a:lnTo>
                      <a:pt x="359" y="97"/>
                    </a:lnTo>
                    <a:lnTo>
                      <a:pt x="359" y="97"/>
                    </a:lnTo>
                    <a:lnTo>
                      <a:pt x="359" y="97"/>
                    </a:lnTo>
                    <a:lnTo>
                      <a:pt x="360" y="97"/>
                    </a:lnTo>
                    <a:lnTo>
                      <a:pt x="360" y="97"/>
                    </a:lnTo>
                    <a:lnTo>
                      <a:pt x="360" y="98"/>
                    </a:lnTo>
                    <a:lnTo>
                      <a:pt x="361" y="98"/>
                    </a:lnTo>
                    <a:lnTo>
                      <a:pt x="361" y="98"/>
                    </a:lnTo>
                    <a:lnTo>
                      <a:pt x="361" y="98"/>
                    </a:lnTo>
                    <a:lnTo>
                      <a:pt x="361" y="98"/>
                    </a:lnTo>
                    <a:lnTo>
                      <a:pt x="361" y="99"/>
                    </a:lnTo>
                    <a:lnTo>
                      <a:pt x="362" y="99"/>
                    </a:lnTo>
                    <a:lnTo>
                      <a:pt x="362" y="99"/>
                    </a:lnTo>
                    <a:lnTo>
                      <a:pt x="363" y="99"/>
                    </a:lnTo>
                    <a:lnTo>
                      <a:pt x="363" y="98"/>
                    </a:lnTo>
                    <a:lnTo>
                      <a:pt x="363" y="98"/>
                    </a:lnTo>
                    <a:lnTo>
                      <a:pt x="363" y="98"/>
                    </a:lnTo>
                    <a:lnTo>
                      <a:pt x="364" y="98"/>
                    </a:lnTo>
                    <a:lnTo>
                      <a:pt x="364" y="97"/>
                    </a:lnTo>
                    <a:lnTo>
                      <a:pt x="364" y="98"/>
                    </a:lnTo>
                    <a:lnTo>
                      <a:pt x="364" y="98"/>
                    </a:lnTo>
                    <a:lnTo>
                      <a:pt x="364" y="98"/>
                    </a:lnTo>
                    <a:lnTo>
                      <a:pt x="365" y="98"/>
                    </a:lnTo>
                    <a:lnTo>
                      <a:pt x="365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9"/>
                    </a:lnTo>
                    <a:lnTo>
                      <a:pt x="366" y="99"/>
                    </a:lnTo>
                    <a:lnTo>
                      <a:pt x="366" y="99"/>
                    </a:lnTo>
                    <a:lnTo>
                      <a:pt x="366" y="100"/>
                    </a:lnTo>
                    <a:lnTo>
                      <a:pt x="366" y="100"/>
                    </a:lnTo>
                    <a:lnTo>
                      <a:pt x="366" y="101"/>
                    </a:lnTo>
                    <a:lnTo>
                      <a:pt x="366" y="101"/>
                    </a:lnTo>
                    <a:lnTo>
                      <a:pt x="367" y="102"/>
                    </a:lnTo>
                    <a:lnTo>
                      <a:pt x="367" y="102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8" y="103"/>
                    </a:lnTo>
                    <a:lnTo>
                      <a:pt x="368" y="104"/>
                    </a:lnTo>
                    <a:lnTo>
                      <a:pt x="368" y="103"/>
                    </a:lnTo>
                    <a:lnTo>
                      <a:pt x="369" y="103"/>
                    </a:lnTo>
                    <a:lnTo>
                      <a:pt x="369" y="103"/>
                    </a:lnTo>
                    <a:lnTo>
                      <a:pt x="370" y="103"/>
                    </a:lnTo>
                    <a:lnTo>
                      <a:pt x="370" y="103"/>
                    </a:lnTo>
                    <a:lnTo>
                      <a:pt x="370" y="103"/>
                    </a:lnTo>
                    <a:lnTo>
                      <a:pt x="370" y="102"/>
                    </a:lnTo>
                    <a:lnTo>
                      <a:pt x="371" y="102"/>
                    </a:lnTo>
                    <a:lnTo>
                      <a:pt x="371" y="102"/>
                    </a:lnTo>
                    <a:lnTo>
                      <a:pt x="371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1"/>
                    </a:lnTo>
                    <a:lnTo>
                      <a:pt x="373" y="101"/>
                    </a:lnTo>
                    <a:lnTo>
                      <a:pt x="373" y="101"/>
                    </a:lnTo>
                    <a:lnTo>
                      <a:pt x="373" y="102"/>
                    </a:lnTo>
                    <a:lnTo>
                      <a:pt x="373" y="102"/>
                    </a:lnTo>
                    <a:lnTo>
                      <a:pt x="374" y="102"/>
                    </a:lnTo>
                    <a:lnTo>
                      <a:pt x="374" y="102"/>
                    </a:lnTo>
                    <a:lnTo>
                      <a:pt x="374" y="102"/>
                    </a:lnTo>
                    <a:lnTo>
                      <a:pt x="374" y="102"/>
                    </a:lnTo>
                    <a:lnTo>
                      <a:pt x="374" y="101"/>
                    </a:lnTo>
                    <a:lnTo>
                      <a:pt x="375" y="101"/>
                    </a:lnTo>
                    <a:lnTo>
                      <a:pt x="375" y="101"/>
                    </a:lnTo>
                    <a:lnTo>
                      <a:pt x="376" y="101"/>
                    </a:lnTo>
                    <a:lnTo>
                      <a:pt x="376" y="101"/>
                    </a:lnTo>
                    <a:lnTo>
                      <a:pt x="376" y="100"/>
                    </a:lnTo>
                    <a:lnTo>
                      <a:pt x="377" y="100"/>
                    </a:lnTo>
                    <a:lnTo>
                      <a:pt x="377" y="100"/>
                    </a:lnTo>
                    <a:lnTo>
                      <a:pt x="377" y="100"/>
                    </a:lnTo>
                    <a:lnTo>
                      <a:pt x="378" y="99"/>
                    </a:lnTo>
                    <a:lnTo>
                      <a:pt x="378" y="99"/>
                    </a:lnTo>
                    <a:lnTo>
                      <a:pt x="378" y="99"/>
                    </a:lnTo>
                    <a:lnTo>
                      <a:pt x="379" y="99"/>
                    </a:lnTo>
                    <a:lnTo>
                      <a:pt x="379" y="99"/>
                    </a:lnTo>
                    <a:lnTo>
                      <a:pt x="378" y="99"/>
                    </a:lnTo>
                    <a:lnTo>
                      <a:pt x="378" y="98"/>
                    </a:lnTo>
                    <a:lnTo>
                      <a:pt x="379" y="98"/>
                    </a:lnTo>
                    <a:lnTo>
                      <a:pt x="379" y="98"/>
                    </a:lnTo>
                    <a:lnTo>
                      <a:pt x="379" y="98"/>
                    </a:lnTo>
                    <a:lnTo>
                      <a:pt x="380" y="98"/>
                    </a:lnTo>
                    <a:lnTo>
                      <a:pt x="380" y="97"/>
                    </a:lnTo>
                    <a:lnTo>
                      <a:pt x="380" y="98"/>
                    </a:lnTo>
                    <a:lnTo>
                      <a:pt x="381" y="98"/>
                    </a:lnTo>
                    <a:lnTo>
                      <a:pt x="381" y="97"/>
                    </a:lnTo>
                    <a:lnTo>
                      <a:pt x="381" y="97"/>
                    </a:lnTo>
                    <a:lnTo>
                      <a:pt x="381" y="97"/>
                    </a:lnTo>
                    <a:lnTo>
                      <a:pt x="382" y="97"/>
                    </a:lnTo>
                    <a:lnTo>
                      <a:pt x="382" y="97"/>
                    </a:lnTo>
                    <a:lnTo>
                      <a:pt x="383" y="97"/>
                    </a:lnTo>
                    <a:lnTo>
                      <a:pt x="383" y="97"/>
                    </a:lnTo>
                    <a:lnTo>
                      <a:pt x="384" y="96"/>
                    </a:lnTo>
                    <a:lnTo>
                      <a:pt x="384" y="97"/>
                    </a:lnTo>
                    <a:lnTo>
                      <a:pt x="384" y="97"/>
                    </a:lnTo>
                    <a:lnTo>
                      <a:pt x="384" y="96"/>
                    </a:lnTo>
                    <a:lnTo>
                      <a:pt x="384" y="96"/>
                    </a:lnTo>
                    <a:lnTo>
                      <a:pt x="384" y="96"/>
                    </a:lnTo>
                    <a:lnTo>
                      <a:pt x="384" y="96"/>
                    </a:lnTo>
                    <a:lnTo>
                      <a:pt x="384" y="95"/>
                    </a:lnTo>
                    <a:lnTo>
                      <a:pt x="385" y="95"/>
                    </a:lnTo>
                    <a:lnTo>
                      <a:pt x="385" y="95"/>
                    </a:lnTo>
                    <a:lnTo>
                      <a:pt x="386" y="95"/>
                    </a:lnTo>
                    <a:lnTo>
                      <a:pt x="386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8" y="95"/>
                    </a:lnTo>
                    <a:lnTo>
                      <a:pt x="388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0" y="95"/>
                    </a:lnTo>
                    <a:lnTo>
                      <a:pt x="390" y="95"/>
                    </a:lnTo>
                    <a:lnTo>
                      <a:pt x="390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2" y="95"/>
                    </a:lnTo>
                    <a:lnTo>
                      <a:pt x="392" y="94"/>
                    </a:lnTo>
                    <a:lnTo>
                      <a:pt x="392" y="94"/>
                    </a:lnTo>
                    <a:lnTo>
                      <a:pt x="393" y="94"/>
                    </a:lnTo>
                    <a:lnTo>
                      <a:pt x="393" y="94"/>
                    </a:lnTo>
                    <a:lnTo>
                      <a:pt x="392" y="93"/>
                    </a:lnTo>
                    <a:lnTo>
                      <a:pt x="393" y="93"/>
                    </a:lnTo>
                    <a:lnTo>
                      <a:pt x="393" y="93"/>
                    </a:lnTo>
                    <a:lnTo>
                      <a:pt x="393" y="93"/>
                    </a:lnTo>
                    <a:lnTo>
                      <a:pt x="393" y="93"/>
                    </a:lnTo>
                    <a:lnTo>
                      <a:pt x="394" y="93"/>
                    </a:lnTo>
                    <a:lnTo>
                      <a:pt x="394" y="92"/>
                    </a:lnTo>
                    <a:lnTo>
                      <a:pt x="394" y="92"/>
                    </a:lnTo>
                    <a:lnTo>
                      <a:pt x="394" y="92"/>
                    </a:lnTo>
                    <a:lnTo>
                      <a:pt x="395" y="92"/>
                    </a:lnTo>
                    <a:lnTo>
                      <a:pt x="395" y="92"/>
                    </a:lnTo>
                    <a:lnTo>
                      <a:pt x="395" y="92"/>
                    </a:lnTo>
                    <a:lnTo>
                      <a:pt x="396" y="92"/>
                    </a:lnTo>
                    <a:lnTo>
                      <a:pt x="396" y="92"/>
                    </a:lnTo>
                    <a:lnTo>
                      <a:pt x="397" y="92"/>
                    </a:lnTo>
                    <a:lnTo>
                      <a:pt x="397" y="92"/>
                    </a:lnTo>
                    <a:lnTo>
                      <a:pt x="397" y="92"/>
                    </a:lnTo>
                    <a:lnTo>
                      <a:pt x="397" y="92"/>
                    </a:lnTo>
                    <a:lnTo>
                      <a:pt x="397" y="91"/>
                    </a:lnTo>
                    <a:lnTo>
                      <a:pt x="397" y="91"/>
                    </a:lnTo>
                    <a:lnTo>
                      <a:pt x="397" y="91"/>
                    </a:lnTo>
                    <a:lnTo>
                      <a:pt x="397" y="90"/>
                    </a:lnTo>
                    <a:lnTo>
                      <a:pt x="397" y="90"/>
                    </a:lnTo>
                    <a:lnTo>
                      <a:pt x="398" y="90"/>
                    </a:lnTo>
                    <a:lnTo>
                      <a:pt x="398" y="90"/>
                    </a:lnTo>
                    <a:lnTo>
                      <a:pt x="398" y="90"/>
                    </a:lnTo>
                    <a:lnTo>
                      <a:pt x="398" y="89"/>
                    </a:lnTo>
                    <a:lnTo>
                      <a:pt x="398" y="89"/>
                    </a:lnTo>
                    <a:lnTo>
                      <a:pt x="399" y="89"/>
                    </a:lnTo>
                    <a:lnTo>
                      <a:pt x="399" y="88"/>
                    </a:lnTo>
                    <a:lnTo>
                      <a:pt x="399" y="88"/>
                    </a:lnTo>
                    <a:lnTo>
                      <a:pt x="399" y="88"/>
                    </a:lnTo>
                    <a:lnTo>
                      <a:pt x="399" y="87"/>
                    </a:lnTo>
                    <a:lnTo>
                      <a:pt x="399" y="87"/>
                    </a:lnTo>
                    <a:lnTo>
                      <a:pt x="399" y="87"/>
                    </a:lnTo>
                    <a:lnTo>
                      <a:pt x="399" y="86"/>
                    </a:lnTo>
                    <a:lnTo>
                      <a:pt x="399" y="86"/>
                    </a:lnTo>
                    <a:lnTo>
                      <a:pt x="400" y="86"/>
                    </a:lnTo>
                    <a:lnTo>
                      <a:pt x="400" y="86"/>
                    </a:lnTo>
                    <a:lnTo>
                      <a:pt x="401" y="86"/>
                    </a:lnTo>
                    <a:lnTo>
                      <a:pt x="401" y="85"/>
                    </a:lnTo>
                    <a:lnTo>
                      <a:pt x="402" y="85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3"/>
                    </a:lnTo>
                    <a:lnTo>
                      <a:pt x="403" y="83"/>
                    </a:lnTo>
                    <a:lnTo>
                      <a:pt x="403" y="82"/>
                    </a:lnTo>
                    <a:lnTo>
                      <a:pt x="403" y="82"/>
                    </a:lnTo>
                    <a:lnTo>
                      <a:pt x="402" y="82"/>
                    </a:lnTo>
                    <a:lnTo>
                      <a:pt x="402" y="82"/>
                    </a:lnTo>
                    <a:lnTo>
                      <a:pt x="402" y="81"/>
                    </a:lnTo>
                    <a:lnTo>
                      <a:pt x="403" y="81"/>
                    </a:lnTo>
                    <a:lnTo>
                      <a:pt x="403" y="81"/>
                    </a:lnTo>
                    <a:lnTo>
                      <a:pt x="404" y="81"/>
                    </a:lnTo>
                    <a:lnTo>
                      <a:pt x="404" y="81"/>
                    </a:lnTo>
                    <a:lnTo>
                      <a:pt x="404" y="80"/>
                    </a:lnTo>
                    <a:lnTo>
                      <a:pt x="404" y="80"/>
                    </a:lnTo>
                    <a:lnTo>
                      <a:pt x="404" y="80"/>
                    </a:lnTo>
                    <a:lnTo>
                      <a:pt x="405" y="80"/>
                    </a:lnTo>
                    <a:lnTo>
                      <a:pt x="405" y="79"/>
                    </a:lnTo>
                    <a:lnTo>
                      <a:pt x="405" y="79"/>
                    </a:lnTo>
                    <a:lnTo>
                      <a:pt x="405" y="79"/>
                    </a:lnTo>
                    <a:lnTo>
                      <a:pt x="406" y="79"/>
                    </a:lnTo>
                    <a:lnTo>
                      <a:pt x="406" y="79"/>
                    </a:lnTo>
                    <a:lnTo>
                      <a:pt x="406" y="79"/>
                    </a:lnTo>
                    <a:lnTo>
                      <a:pt x="406" y="78"/>
                    </a:lnTo>
                    <a:lnTo>
                      <a:pt x="407" y="78"/>
                    </a:lnTo>
                    <a:lnTo>
                      <a:pt x="407" y="78"/>
                    </a:lnTo>
                    <a:lnTo>
                      <a:pt x="408" y="78"/>
                    </a:lnTo>
                    <a:lnTo>
                      <a:pt x="408" y="78"/>
                    </a:lnTo>
                    <a:lnTo>
                      <a:pt x="408" y="77"/>
                    </a:lnTo>
                    <a:lnTo>
                      <a:pt x="408" y="78"/>
                    </a:lnTo>
                    <a:lnTo>
                      <a:pt x="409" y="78"/>
                    </a:lnTo>
                    <a:lnTo>
                      <a:pt x="409" y="77"/>
                    </a:lnTo>
                    <a:lnTo>
                      <a:pt x="409" y="77"/>
                    </a:lnTo>
                    <a:lnTo>
                      <a:pt x="409" y="77"/>
                    </a:lnTo>
                    <a:lnTo>
                      <a:pt x="410" y="77"/>
                    </a:lnTo>
                    <a:lnTo>
                      <a:pt x="410" y="77"/>
                    </a:lnTo>
                    <a:lnTo>
                      <a:pt x="411" y="77"/>
                    </a:lnTo>
                    <a:lnTo>
                      <a:pt x="411" y="77"/>
                    </a:lnTo>
                    <a:lnTo>
                      <a:pt x="411" y="77"/>
                    </a:lnTo>
                    <a:lnTo>
                      <a:pt x="412" y="77"/>
                    </a:lnTo>
                    <a:lnTo>
                      <a:pt x="412" y="77"/>
                    </a:lnTo>
                    <a:lnTo>
                      <a:pt x="412" y="76"/>
                    </a:lnTo>
                    <a:lnTo>
                      <a:pt x="413" y="76"/>
                    </a:lnTo>
                    <a:lnTo>
                      <a:pt x="413" y="75"/>
                    </a:lnTo>
                    <a:lnTo>
                      <a:pt x="413" y="75"/>
                    </a:lnTo>
                    <a:lnTo>
                      <a:pt x="413" y="75"/>
                    </a:lnTo>
                    <a:lnTo>
                      <a:pt x="413" y="74"/>
                    </a:lnTo>
                    <a:lnTo>
                      <a:pt x="413" y="74"/>
                    </a:lnTo>
                    <a:lnTo>
                      <a:pt x="413" y="73"/>
                    </a:lnTo>
                    <a:lnTo>
                      <a:pt x="414" y="73"/>
                    </a:lnTo>
                    <a:lnTo>
                      <a:pt x="414" y="73"/>
                    </a:lnTo>
                    <a:lnTo>
                      <a:pt x="414" y="72"/>
                    </a:lnTo>
                    <a:lnTo>
                      <a:pt x="414" y="72"/>
                    </a:lnTo>
                    <a:lnTo>
                      <a:pt x="414" y="71"/>
                    </a:lnTo>
                    <a:lnTo>
                      <a:pt x="414" y="71"/>
                    </a:lnTo>
                    <a:lnTo>
                      <a:pt x="414" y="71"/>
                    </a:lnTo>
                    <a:lnTo>
                      <a:pt x="415" y="71"/>
                    </a:lnTo>
                    <a:lnTo>
                      <a:pt x="415" y="70"/>
                    </a:lnTo>
                    <a:lnTo>
                      <a:pt x="415" y="70"/>
                    </a:lnTo>
                    <a:lnTo>
                      <a:pt x="415" y="70"/>
                    </a:lnTo>
                    <a:lnTo>
                      <a:pt x="415" y="70"/>
                    </a:lnTo>
                    <a:lnTo>
                      <a:pt x="415" y="69"/>
                    </a:lnTo>
                    <a:lnTo>
                      <a:pt x="415" y="69"/>
                    </a:lnTo>
                    <a:lnTo>
                      <a:pt x="414" y="69"/>
                    </a:lnTo>
                    <a:lnTo>
                      <a:pt x="414" y="69"/>
                    </a:lnTo>
                    <a:lnTo>
                      <a:pt x="414" y="68"/>
                    </a:lnTo>
                    <a:lnTo>
                      <a:pt x="414" y="68"/>
                    </a:lnTo>
                    <a:lnTo>
                      <a:pt x="414" y="67"/>
                    </a:lnTo>
                    <a:lnTo>
                      <a:pt x="414" y="67"/>
                    </a:lnTo>
                    <a:lnTo>
                      <a:pt x="414" y="66"/>
                    </a:lnTo>
                    <a:lnTo>
                      <a:pt x="414" y="66"/>
                    </a:lnTo>
                    <a:lnTo>
                      <a:pt x="414" y="65"/>
                    </a:lnTo>
                    <a:lnTo>
                      <a:pt x="415" y="65"/>
                    </a:lnTo>
                    <a:lnTo>
                      <a:pt x="415" y="64"/>
                    </a:lnTo>
                    <a:lnTo>
                      <a:pt x="415" y="64"/>
                    </a:lnTo>
                    <a:lnTo>
                      <a:pt x="415" y="64"/>
                    </a:lnTo>
                    <a:lnTo>
                      <a:pt x="415" y="63"/>
                    </a:lnTo>
                    <a:lnTo>
                      <a:pt x="415" y="63"/>
                    </a:lnTo>
                    <a:lnTo>
                      <a:pt x="414" y="63"/>
                    </a:lnTo>
                    <a:lnTo>
                      <a:pt x="414" y="63"/>
                    </a:lnTo>
                    <a:lnTo>
                      <a:pt x="414" y="63"/>
                    </a:lnTo>
                    <a:lnTo>
                      <a:pt x="413" y="63"/>
                    </a:lnTo>
                    <a:lnTo>
                      <a:pt x="413" y="62"/>
                    </a:lnTo>
                    <a:lnTo>
                      <a:pt x="413" y="62"/>
                    </a:lnTo>
                    <a:lnTo>
                      <a:pt x="413" y="62"/>
                    </a:lnTo>
                    <a:lnTo>
                      <a:pt x="413" y="61"/>
                    </a:lnTo>
                    <a:lnTo>
                      <a:pt x="412" y="61"/>
                    </a:lnTo>
                    <a:lnTo>
                      <a:pt x="412" y="60"/>
                    </a:lnTo>
                    <a:lnTo>
                      <a:pt x="412" y="60"/>
                    </a:lnTo>
                    <a:lnTo>
                      <a:pt x="412" y="60"/>
                    </a:lnTo>
                    <a:lnTo>
                      <a:pt x="412" y="59"/>
                    </a:lnTo>
                    <a:lnTo>
                      <a:pt x="412" y="59"/>
                    </a:lnTo>
                    <a:lnTo>
                      <a:pt x="412" y="59"/>
                    </a:lnTo>
                    <a:lnTo>
                      <a:pt x="412" y="59"/>
                    </a:lnTo>
                    <a:lnTo>
                      <a:pt x="412" y="59"/>
                    </a:lnTo>
                    <a:lnTo>
                      <a:pt x="412" y="58"/>
                    </a:lnTo>
                    <a:lnTo>
                      <a:pt x="412" y="58"/>
                    </a:lnTo>
                    <a:lnTo>
                      <a:pt x="413" y="58"/>
                    </a:lnTo>
                    <a:lnTo>
                      <a:pt x="413" y="57"/>
                    </a:lnTo>
                    <a:lnTo>
                      <a:pt x="413" y="57"/>
                    </a:lnTo>
                    <a:lnTo>
                      <a:pt x="413" y="56"/>
                    </a:lnTo>
                    <a:lnTo>
                      <a:pt x="413" y="56"/>
                    </a:lnTo>
                    <a:lnTo>
                      <a:pt x="413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5" y="57"/>
                    </a:lnTo>
                    <a:lnTo>
                      <a:pt x="415" y="57"/>
                    </a:lnTo>
                    <a:lnTo>
                      <a:pt x="416" y="57"/>
                    </a:lnTo>
                    <a:lnTo>
                      <a:pt x="416" y="56"/>
                    </a:lnTo>
                    <a:lnTo>
                      <a:pt x="416" y="56"/>
                    </a:lnTo>
                    <a:lnTo>
                      <a:pt x="416" y="55"/>
                    </a:lnTo>
                    <a:lnTo>
                      <a:pt x="416" y="55"/>
                    </a:lnTo>
                    <a:lnTo>
                      <a:pt x="416" y="55"/>
                    </a:lnTo>
                    <a:lnTo>
                      <a:pt x="417" y="55"/>
                    </a:lnTo>
                    <a:lnTo>
                      <a:pt x="416" y="54"/>
                    </a:lnTo>
                    <a:lnTo>
                      <a:pt x="416" y="54"/>
                    </a:lnTo>
                    <a:lnTo>
                      <a:pt x="416" y="53"/>
                    </a:lnTo>
                    <a:lnTo>
                      <a:pt x="416" y="53"/>
                    </a:lnTo>
                    <a:lnTo>
                      <a:pt x="416" y="53"/>
                    </a:lnTo>
                    <a:lnTo>
                      <a:pt x="415" y="53"/>
                    </a:lnTo>
                    <a:lnTo>
                      <a:pt x="415" y="52"/>
                    </a:lnTo>
                    <a:lnTo>
                      <a:pt x="415" y="52"/>
                    </a:lnTo>
                    <a:lnTo>
                      <a:pt x="416" y="51"/>
                    </a:lnTo>
                    <a:lnTo>
                      <a:pt x="416" y="51"/>
                    </a:lnTo>
                    <a:lnTo>
                      <a:pt x="416" y="51"/>
                    </a:lnTo>
                    <a:lnTo>
                      <a:pt x="417" y="51"/>
                    </a:lnTo>
                    <a:lnTo>
                      <a:pt x="417" y="50"/>
                    </a:lnTo>
                    <a:lnTo>
                      <a:pt x="418" y="50"/>
                    </a:lnTo>
                    <a:lnTo>
                      <a:pt x="418" y="50"/>
                    </a:lnTo>
                    <a:lnTo>
                      <a:pt x="418" y="50"/>
                    </a:lnTo>
                    <a:lnTo>
                      <a:pt x="418" y="50"/>
                    </a:lnTo>
                    <a:lnTo>
                      <a:pt x="419" y="50"/>
                    </a:lnTo>
                    <a:lnTo>
                      <a:pt x="419" y="50"/>
                    </a:lnTo>
                    <a:lnTo>
                      <a:pt x="419" y="49"/>
                    </a:lnTo>
                    <a:lnTo>
                      <a:pt x="420" y="50"/>
                    </a:lnTo>
                    <a:lnTo>
                      <a:pt x="420" y="50"/>
                    </a:lnTo>
                    <a:lnTo>
                      <a:pt x="420" y="49"/>
                    </a:lnTo>
                    <a:lnTo>
                      <a:pt x="420" y="50"/>
                    </a:lnTo>
                    <a:lnTo>
                      <a:pt x="421" y="50"/>
                    </a:lnTo>
                    <a:lnTo>
                      <a:pt x="421" y="50"/>
                    </a:lnTo>
                    <a:lnTo>
                      <a:pt x="421" y="49"/>
                    </a:lnTo>
                    <a:lnTo>
                      <a:pt x="422" y="49"/>
                    </a:lnTo>
                    <a:lnTo>
                      <a:pt x="422" y="49"/>
                    </a:lnTo>
                    <a:lnTo>
                      <a:pt x="422" y="49"/>
                    </a:lnTo>
                    <a:lnTo>
                      <a:pt x="423" y="49"/>
                    </a:lnTo>
                    <a:lnTo>
                      <a:pt x="423" y="49"/>
                    </a:lnTo>
                    <a:lnTo>
                      <a:pt x="423" y="49"/>
                    </a:lnTo>
                    <a:lnTo>
                      <a:pt x="423" y="49"/>
                    </a:lnTo>
                    <a:lnTo>
                      <a:pt x="424" y="49"/>
                    </a:lnTo>
                    <a:lnTo>
                      <a:pt x="424" y="49"/>
                    </a:lnTo>
                    <a:lnTo>
                      <a:pt x="425" y="49"/>
                    </a:lnTo>
                    <a:lnTo>
                      <a:pt x="425" y="49"/>
                    </a:lnTo>
                    <a:lnTo>
                      <a:pt x="426" y="49"/>
                    </a:lnTo>
                    <a:lnTo>
                      <a:pt x="426" y="49"/>
                    </a:lnTo>
                    <a:lnTo>
                      <a:pt x="427" y="49"/>
                    </a:lnTo>
                    <a:lnTo>
                      <a:pt x="427" y="50"/>
                    </a:lnTo>
                    <a:lnTo>
                      <a:pt x="428" y="50"/>
                    </a:lnTo>
                    <a:lnTo>
                      <a:pt x="428" y="50"/>
                    </a:lnTo>
                    <a:lnTo>
                      <a:pt x="428" y="50"/>
                    </a:lnTo>
                    <a:lnTo>
                      <a:pt x="429" y="51"/>
                    </a:lnTo>
                    <a:lnTo>
                      <a:pt x="429" y="51"/>
                    </a:lnTo>
                    <a:lnTo>
                      <a:pt x="429" y="51"/>
                    </a:lnTo>
                    <a:lnTo>
                      <a:pt x="429" y="51"/>
                    </a:lnTo>
                    <a:lnTo>
                      <a:pt x="429" y="51"/>
                    </a:lnTo>
                    <a:lnTo>
                      <a:pt x="429" y="50"/>
                    </a:lnTo>
                    <a:lnTo>
                      <a:pt x="429" y="50"/>
                    </a:lnTo>
                    <a:lnTo>
                      <a:pt x="429" y="49"/>
                    </a:lnTo>
                    <a:lnTo>
                      <a:pt x="429" y="49"/>
                    </a:lnTo>
                    <a:lnTo>
                      <a:pt x="429" y="49"/>
                    </a:lnTo>
                    <a:lnTo>
                      <a:pt x="429" y="48"/>
                    </a:lnTo>
                    <a:lnTo>
                      <a:pt x="429" y="48"/>
                    </a:lnTo>
                    <a:lnTo>
                      <a:pt x="430" y="48"/>
                    </a:lnTo>
                    <a:lnTo>
                      <a:pt x="430" y="49"/>
                    </a:lnTo>
                    <a:lnTo>
                      <a:pt x="431" y="49"/>
                    </a:lnTo>
                    <a:lnTo>
                      <a:pt x="431" y="49"/>
                    </a:lnTo>
                    <a:lnTo>
                      <a:pt x="431" y="48"/>
                    </a:lnTo>
                    <a:lnTo>
                      <a:pt x="432" y="48"/>
                    </a:lnTo>
                    <a:lnTo>
                      <a:pt x="432" y="49"/>
                    </a:lnTo>
                    <a:lnTo>
                      <a:pt x="432" y="48"/>
                    </a:lnTo>
                    <a:lnTo>
                      <a:pt x="433" y="48"/>
                    </a:lnTo>
                    <a:lnTo>
                      <a:pt x="433" y="48"/>
                    </a:lnTo>
                    <a:lnTo>
                      <a:pt x="433" y="48"/>
                    </a:lnTo>
                    <a:lnTo>
                      <a:pt x="433" y="48"/>
                    </a:lnTo>
                    <a:lnTo>
                      <a:pt x="434" y="48"/>
                    </a:lnTo>
                    <a:lnTo>
                      <a:pt x="434" y="48"/>
                    </a:lnTo>
                    <a:lnTo>
                      <a:pt x="434" y="48"/>
                    </a:lnTo>
                    <a:lnTo>
                      <a:pt x="435" y="48"/>
                    </a:lnTo>
                    <a:lnTo>
                      <a:pt x="435" y="48"/>
                    </a:lnTo>
                    <a:lnTo>
                      <a:pt x="436" y="48"/>
                    </a:lnTo>
                    <a:lnTo>
                      <a:pt x="436" y="49"/>
                    </a:lnTo>
                    <a:lnTo>
                      <a:pt x="436" y="49"/>
                    </a:lnTo>
                    <a:lnTo>
                      <a:pt x="437" y="49"/>
                    </a:lnTo>
                    <a:lnTo>
                      <a:pt x="437" y="49"/>
                    </a:lnTo>
                    <a:lnTo>
                      <a:pt x="437" y="50"/>
                    </a:lnTo>
                    <a:lnTo>
                      <a:pt x="437" y="50"/>
                    </a:lnTo>
                    <a:lnTo>
                      <a:pt x="437" y="50"/>
                    </a:lnTo>
                    <a:lnTo>
                      <a:pt x="438" y="50"/>
                    </a:lnTo>
                    <a:lnTo>
                      <a:pt x="438" y="51"/>
                    </a:lnTo>
                    <a:lnTo>
                      <a:pt x="438" y="51"/>
                    </a:lnTo>
                    <a:lnTo>
                      <a:pt x="438" y="50"/>
                    </a:lnTo>
                    <a:lnTo>
                      <a:pt x="439" y="50"/>
                    </a:lnTo>
                    <a:lnTo>
                      <a:pt x="439" y="50"/>
                    </a:lnTo>
                    <a:lnTo>
                      <a:pt x="439" y="49"/>
                    </a:lnTo>
                    <a:lnTo>
                      <a:pt x="440" y="49"/>
                    </a:lnTo>
                    <a:lnTo>
                      <a:pt x="440" y="49"/>
                    </a:lnTo>
                    <a:lnTo>
                      <a:pt x="441" y="49"/>
                    </a:lnTo>
                    <a:lnTo>
                      <a:pt x="441" y="50"/>
                    </a:lnTo>
                    <a:lnTo>
                      <a:pt x="441" y="50"/>
                    </a:lnTo>
                    <a:lnTo>
                      <a:pt x="441" y="50"/>
                    </a:lnTo>
                    <a:lnTo>
                      <a:pt x="441" y="50"/>
                    </a:lnTo>
                    <a:lnTo>
                      <a:pt x="442" y="50"/>
                    </a:lnTo>
                    <a:lnTo>
                      <a:pt x="442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49"/>
                    </a:lnTo>
                    <a:lnTo>
                      <a:pt x="443" y="49"/>
                    </a:lnTo>
                    <a:lnTo>
                      <a:pt x="443" y="49"/>
                    </a:lnTo>
                    <a:lnTo>
                      <a:pt x="444" y="49"/>
                    </a:lnTo>
                    <a:lnTo>
                      <a:pt x="444" y="49"/>
                    </a:lnTo>
                    <a:lnTo>
                      <a:pt x="445" y="49"/>
                    </a:lnTo>
                    <a:lnTo>
                      <a:pt x="445" y="49"/>
                    </a:lnTo>
                    <a:lnTo>
                      <a:pt x="445" y="49"/>
                    </a:lnTo>
                    <a:lnTo>
                      <a:pt x="445" y="49"/>
                    </a:lnTo>
                    <a:lnTo>
                      <a:pt x="446" y="49"/>
                    </a:lnTo>
                    <a:lnTo>
                      <a:pt x="446" y="49"/>
                    </a:lnTo>
                    <a:lnTo>
                      <a:pt x="447" y="49"/>
                    </a:lnTo>
                    <a:lnTo>
                      <a:pt x="447" y="48"/>
                    </a:lnTo>
                    <a:lnTo>
                      <a:pt x="448" y="48"/>
                    </a:lnTo>
                    <a:lnTo>
                      <a:pt x="448" y="48"/>
                    </a:lnTo>
                    <a:lnTo>
                      <a:pt x="449" y="48"/>
                    </a:lnTo>
                    <a:lnTo>
                      <a:pt x="449" y="49"/>
                    </a:lnTo>
                    <a:lnTo>
                      <a:pt x="449" y="49"/>
                    </a:lnTo>
                    <a:lnTo>
                      <a:pt x="449" y="49"/>
                    </a:lnTo>
                    <a:lnTo>
                      <a:pt x="450" y="49"/>
                    </a:lnTo>
                    <a:lnTo>
                      <a:pt x="450" y="50"/>
                    </a:lnTo>
                    <a:lnTo>
                      <a:pt x="449" y="50"/>
                    </a:lnTo>
                    <a:lnTo>
                      <a:pt x="449" y="50"/>
                    </a:lnTo>
                    <a:lnTo>
                      <a:pt x="449" y="51"/>
                    </a:lnTo>
                    <a:lnTo>
                      <a:pt x="449" y="51"/>
                    </a:lnTo>
                    <a:lnTo>
                      <a:pt x="448" y="51"/>
                    </a:lnTo>
                    <a:lnTo>
                      <a:pt x="448" y="52"/>
                    </a:lnTo>
                    <a:lnTo>
                      <a:pt x="448" y="52"/>
                    </a:lnTo>
                    <a:lnTo>
                      <a:pt x="448" y="52"/>
                    </a:lnTo>
                    <a:lnTo>
                      <a:pt x="448" y="53"/>
                    </a:lnTo>
                    <a:lnTo>
                      <a:pt x="448" y="53"/>
                    </a:lnTo>
                    <a:lnTo>
                      <a:pt x="447" y="53"/>
                    </a:lnTo>
                    <a:lnTo>
                      <a:pt x="447" y="53"/>
                    </a:lnTo>
                    <a:lnTo>
                      <a:pt x="446" y="53"/>
                    </a:lnTo>
                    <a:lnTo>
                      <a:pt x="446" y="54"/>
                    </a:lnTo>
                    <a:lnTo>
                      <a:pt x="446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5"/>
                    </a:lnTo>
                    <a:lnTo>
                      <a:pt x="445" y="55"/>
                    </a:lnTo>
                    <a:lnTo>
                      <a:pt x="445" y="55"/>
                    </a:lnTo>
                    <a:lnTo>
                      <a:pt x="445" y="55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4" y="56"/>
                    </a:lnTo>
                    <a:lnTo>
                      <a:pt x="444" y="56"/>
                    </a:lnTo>
                    <a:lnTo>
                      <a:pt x="444" y="56"/>
                    </a:lnTo>
                    <a:lnTo>
                      <a:pt x="444" y="57"/>
                    </a:lnTo>
                    <a:lnTo>
                      <a:pt x="444" y="57"/>
                    </a:lnTo>
                    <a:lnTo>
                      <a:pt x="444" y="58"/>
                    </a:lnTo>
                    <a:lnTo>
                      <a:pt x="443" y="58"/>
                    </a:lnTo>
                    <a:lnTo>
                      <a:pt x="443" y="58"/>
                    </a:lnTo>
                    <a:lnTo>
                      <a:pt x="443" y="59"/>
                    </a:lnTo>
                    <a:lnTo>
                      <a:pt x="443" y="59"/>
                    </a:lnTo>
                    <a:lnTo>
                      <a:pt x="443" y="59"/>
                    </a:lnTo>
                    <a:lnTo>
                      <a:pt x="443" y="59"/>
                    </a:lnTo>
                    <a:lnTo>
                      <a:pt x="442" y="59"/>
                    </a:lnTo>
                    <a:lnTo>
                      <a:pt x="442" y="59"/>
                    </a:lnTo>
                    <a:lnTo>
                      <a:pt x="442" y="59"/>
                    </a:lnTo>
                    <a:lnTo>
                      <a:pt x="442" y="60"/>
                    </a:lnTo>
                    <a:lnTo>
                      <a:pt x="441" y="60"/>
                    </a:lnTo>
                    <a:lnTo>
                      <a:pt x="441" y="60"/>
                    </a:lnTo>
                    <a:lnTo>
                      <a:pt x="441" y="61"/>
                    </a:lnTo>
                    <a:lnTo>
                      <a:pt x="441" y="61"/>
                    </a:lnTo>
                    <a:lnTo>
                      <a:pt x="441" y="62"/>
                    </a:lnTo>
                    <a:lnTo>
                      <a:pt x="441" y="62"/>
                    </a:lnTo>
                    <a:lnTo>
                      <a:pt x="441" y="63"/>
                    </a:lnTo>
                    <a:lnTo>
                      <a:pt x="440" y="63"/>
                    </a:lnTo>
                    <a:lnTo>
                      <a:pt x="440" y="63"/>
                    </a:lnTo>
                    <a:lnTo>
                      <a:pt x="441" y="63"/>
                    </a:lnTo>
                    <a:lnTo>
                      <a:pt x="441" y="64"/>
                    </a:lnTo>
                    <a:lnTo>
                      <a:pt x="440" y="64"/>
                    </a:lnTo>
                    <a:lnTo>
                      <a:pt x="440" y="64"/>
                    </a:lnTo>
                    <a:lnTo>
                      <a:pt x="440" y="64"/>
                    </a:lnTo>
                    <a:lnTo>
                      <a:pt x="440" y="65"/>
                    </a:lnTo>
                    <a:lnTo>
                      <a:pt x="439" y="65"/>
                    </a:lnTo>
                    <a:lnTo>
                      <a:pt x="439" y="66"/>
                    </a:lnTo>
                    <a:lnTo>
                      <a:pt x="439" y="66"/>
                    </a:lnTo>
                    <a:lnTo>
                      <a:pt x="439" y="66"/>
                    </a:lnTo>
                    <a:lnTo>
                      <a:pt x="439" y="67"/>
                    </a:lnTo>
                    <a:lnTo>
                      <a:pt x="438" y="67"/>
                    </a:lnTo>
                    <a:lnTo>
                      <a:pt x="438" y="68"/>
                    </a:lnTo>
                    <a:lnTo>
                      <a:pt x="438" y="68"/>
                    </a:lnTo>
                    <a:lnTo>
                      <a:pt x="438" y="68"/>
                    </a:lnTo>
                    <a:lnTo>
                      <a:pt x="437" y="69"/>
                    </a:lnTo>
                    <a:lnTo>
                      <a:pt x="437" y="69"/>
                    </a:lnTo>
                    <a:lnTo>
                      <a:pt x="437" y="69"/>
                    </a:lnTo>
                    <a:lnTo>
                      <a:pt x="436" y="69"/>
                    </a:lnTo>
                    <a:lnTo>
                      <a:pt x="436" y="70"/>
                    </a:lnTo>
                    <a:lnTo>
                      <a:pt x="436" y="70"/>
                    </a:lnTo>
                    <a:lnTo>
                      <a:pt x="435" y="70"/>
                    </a:lnTo>
                    <a:lnTo>
                      <a:pt x="435" y="70"/>
                    </a:lnTo>
                    <a:lnTo>
                      <a:pt x="435" y="71"/>
                    </a:lnTo>
                    <a:lnTo>
                      <a:pt x="435" y="71"/>
                    </a:lnTo>
                    <a:lnTo>
                      <a:pt x="435" y="71"/>
                    </a:lnTo>
                    <a:lnTo>
                      <a:pt x="435" y="72"/>
                    </a:lnTo>
                    <a:lnTo>
                      <a:pt x="435" y="72"/>
                    </a:lnTo>
                    <a:lnTo>
                      <a:pt x="434" y="73"/>
                    </a:lnTo>
                    <a:lnTo>
                      <a:pt x="434" y="73"/>
                    </a:lnTo>
                    <a:lnTo>
                      <a:pt x="434" y="74"/>
                    </a:lnTo>
                    <a:lnTo>
                      <a:pt x="434" y="74"/>
                    </a:lnTo>
                    <a:lnTo>
                      <a:pt x="434" y="74"/>
                    </a:lnTo>
                    <a:lnTo>
                      <a:pt x="434" y="75"/>
                    </a:lnTo>
                    <a:lnTo>
                      <a:pt x="434" y="75"/>
                    </a:lnTo>
                    <a:lnTo>
                      <a:pt x="434" y="76"/>
                    </a:lnTo>
                    <a:lnTo>
                      <a:pt x="434" y="76"/>
                    </a:lnTo>
                    <a:lnTo>
                      <a:pt x="435" y="76"/>
                    </a:lnTo>
                    <a:lnTo>
                      <a:pt x="434" y="77"/>
                    </a:lnTo>
                    <a:lnTo>
                      <a:pt x="434" y="77"/>
                    </a:lnTo>
                    <a:lnTo>
                      <a:pt x="435" y="77"/>
                    </a:lnTo>
                    <a:lnTo>
                      <a:pt x="435" y="78"/>
                    </a:lnTo>
                    <a:lnTo>
                      <a:pt x="434" y="78"/>
                    </a:lnTo>
                    <a:lnTo>
                      <a:pt x="434" y="79"/>
                    </a:lnTo>
                    <a:lnTo>
                      <a:pt x="434" y="79"/>
                    </a:lnTo>
                    <a:lnTo>
                      <a:pt x="435" y="79"/>
                    </a:lnTo>
                    <a:lnTo>
                      <a:pt x="435" y="79"/>
                    </a:lnTo>
                    <a:lnTo>
                      <a:pt x="435" y="79"/>
                    </a:lnTo>
                    <a:lnTo>
                      <a:pt x="436" y="79"/>
                    </a:lnTo>
                    <a:lnTo>
                      <a:pt x="436" y="78"/>
                    </a:lnTo>
                    <a:lnTo>
                      <a:pt x="437" y="78"/>
                    </a:lnTo>
                    <a:lnTo>
                      <a:pt x="437" y="78"/>
                    </a:lnTo>
                    <a:lnTo>
                      <a:pt x="437" y="79"/>
                    </a:lnTo>
                    <a:lnTo>
                      <a:pt x="438" y="79"/>
                    </a:lnTo>
                    <a:lnTo>
                      <a:pt x="438" y="79"/>
                    </a:lnTo>
                    <a:lnTo>
                      <a:pt x="438" y="78"/>
                    </a:lnTo>
                    <a:lnTo>
                      <a:pt x="439" y="78"/>
                    </a:lnTo>
                    <a:lnTo>
                      <a:pt x="439" y="78"/>
                    </a:lnTo>
                    <a:lnTo>
                      <a:pt x="439" y="79"/>
                    </a:lnTo>
                    <a:lnTo>
                      <a:pt x="440" y="79"/>
                    </a:lnTo>
                    <a:lnTo>
                      <a:pt x="440" y="78"/>
                    </a:lnTo>
                    <a:lnTo>
                      <a:pt x="439" y="78"/>
                    </a:lnTo>
                    <a:lnTo>
                      <a:pt x="439" y="78"/>
                    </a:lnTo>
                    <a:lnTo>
                      <a:pt x="440" y="78"/>
                    </a:lnTo>
                    <a:lnTo>
                      <a:pt x="440" y="78"/>
                    </a:lnTo>
                    <a:lnTo>
                      <a:pt x="441" y="78"/>
                    </a:lnTo>
                    <a:lnTo>
                      <a:pt x="441" y="78"/>
                    </a:lnTo>
                    <a:lnTo>
                      <a:pt x="441" y="78"/>
                    </a:lnTo>
                    <a:lnTo>
                      <a:pt x="441" y="78"/>
                    </a:lnTo>
                    <a:lnTo>
                      <a:pt x="441" y="79"/>
                    </a:lnTo>
                    <a:lnTo>
                      <a:pt x="442" y="79"/>
                    </a:lnTo>
                    <a:lnTo>
                      <a:pt x="442" y="79"/>
                    </a:lnTo>
                    <a:lnTo>
                      <a:pt x="442" y="79"/>
                    </a:lnTo>
                    <a:lnTo>
                      <a:pt x="442" y="79"/>
                    </a:lnTo>
                    <a:lnTo>
                      <a:pt x="443" y="79"/>
                    </a:lnTo>
                    <a:lnTo>
                      <a:pt x="443" y="79"/>
                    </a:lnTo>
                    <a:lnTo>
                      <a:pt x="443" y="79"/>
                    </a:lnTo>
                    <a:lnTo>
                      <a:pt x="443" y="79"/>
                    </a:lnTo>
                    <a:lnTo>
                      <a:pt x="443" y="79"/>
                    </a:lnTo>
                    <a:lnTo>
                      <a:pt x="443" y="79"/>
                    </a:lnTo>
                    <a:lnTo>
                      <a:pt x="443" y="79"/>
                    </a:lnTo>
                    <a:lnTo>
                      <a:pt x="444" y="79"/>
                    </a:lnTo>
                    <a:lnTo>
                      <a:pt x="444" y="79"/>
                    </a:lnTo>
                    <a:lnTo>
                      <a:pt x="444" y="80"/>
                    </a:lnTo>
                    <a:lnTo>
                      <a:pt x="444" y="80"/>
                    </a:lnTo>
                    <a:lnTo>
                      <a:pt x="445" y="80"/>
                    </a:lnTo>
                    <a:lnTo>
                      <a:pt x="445" y="80"/>
                    </a:lnTo>
                    <a:lnTo>
                      <a:pt x="445" y="80"/>
                    </a:lnTo>
                    <a:lnTo>
                      <a:pt x="445" y="80"/>
                    </a:lnTo>
                    <a:lnTo>
                      <a:pt x="445" y="81"/>
                    </a:lnTo>
                    <a:lnTo>
                      <a:pt x="446" y="81"/>
                    </a:lnTo>
                    <a:lnTo>
                      <a:pt x="446" y="80"/>
                    </a:lnTo>
                    <a:lnTo>
                      <a:pt x="446" y="80"/>
                    </a:lnTo>
                    <a:lnTo>
                      <a:pt x="446" y="81"/>
                    </a:lnTo>
                    <a:lnTo>
                      <a:pt x="446" y="81"/>
                    </a:lnTo>
                    <a:lnTo>
                      <a:pt x="446" y="81"/>
                    </a:lnTo>
                    <a:lnTo>
                      <a:pt x="446" y="82"/>
                    </a:lnTo>
                    <a:lnTo>
                      <a:pt x="447" y="81"/>
                    </a:lnTo>
                    <a:lnTo>
                      <a:pt x="447" y="81"/>
                    </a:lnTo>
                    <a:lnTo>
                      <a:pt x="447" y="82"/>
                    </a:lnTo>
                    <a:lnTo>
                      <a:pt x="448" y="82"/>
                    </a:lnTo>
                    <a:lnTo>
                      <a:pt x="447" y="82"/>
                    </a:lnTo>
                    <a:lnTo>
                      <a:pt x="447" y="82"/>
                    </a:lnTo>
                    <a:lnTo>
                      <a:pt x="448" y="82"/>
                    </a:lnTo>
                    <a:lnTo>
                      <a:pt x="448" y="83"/>
                    </a:lnTo>
                    <a:lnTo>
                      <a:pt x="448" y="83"/>
                    </a:lnTo>
                    <a:lnTo>
                      <a:pt x="448" y="82"/>
                    </a:lnTo>
                    <a:lnTo>
                      <a:pt x="449" y="82"/>
                    </a:lnTo>
                    <a:lnTo>
                      <a:pt x="449" y="82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4"/>
                    </a:lnTo>
                    <a:lnTo>
                      <a:pt x="449" y="84"/>
                    </a:lnTo>
                    <a:lnTo>
                      <a:pt x="449" y="83"/>
                    </a:lnTo>
                    <a:lnTo>
                      <a:pt x="450" y="83"/>
                    </a:lnTo>
                    <a:lnTo>
                      <a:pt x="450" y="84"/>
                    </a:lnTo>
                    <a:lnTo>
                      <a:pt x="450" y="84"/>
                    </a:lnTo>
                    <a:lnTo>
                      <a:pt x="450" y="84"/>
                    </a:lnTo>
                    <a:lnTo>
                      <a:pt x="450" y="84"/>
                    </a:lnTo>
                    <a:lnTo>
                      <a:pt x="450" y="85"/>
                    </a:lnTo>
                    <a:lnTo>
                      <a:pt x="451" y="85"/>
                    </a:lnTo>
                    <a:lnTo>
                      <a:pt x="451" y="84"/>
                    </a:lnTo>
                    <a:lnTo>
                      <a:pt x="451" y="84"/>
                    </a:lnTo>
                    <a:lnTo>
                      <a:pt x="451" y="84"/>
                    </a:lnTo>
                    <a:lnTo>
                      <a:pt x="451" y="85"/>
                    </a:lnTo>
                    <a:lnTo>
                      <a:pt x="451" y="85"/>
                    </a:lnTo>
                    <a:lnTo>
                      <a:pt x="451" y="85"/>
                    </a:lnTo>
                    <a:lnTo>
                      <a:pt x="452" y="86"/>
                    </a:lnTo>
                    <a:lnTo>
                      <a:pt x="452" y="86"/>
                    </a:lnTo>
                    <a:lnTo>
                      <a:pt x="452" y="87"/>
                    </a:lnTo>
                    <a:lnTo>
                      <a:pt x="452" y="86"/>
                    </a:lnTo>
                    <a:lnTo>
                      <a:pt x="452" y="87"/>
                    </a:lnTo>
                    <a:lnTo>
                      <a:pt x="453" y="87"/>
                    </a:lnTo>
                    <a:lnTo>
                      <a:pt x="453" y="87"/>
                    </a:lnTo>
                    <a:lnTo>
                      <a:pt x="453" y="87"/>
                    </a:lnTo>
                    <a:lnTo>
                      <a:pt x="453" y="87"/>
                    </a:lnTo>
                    <a:lnTo>
                      <a:pt x="454" y="87"/>
                    </a:lnTo>
                    <a:lnTo>
                      <a:pt x="454" y="87"/>
                    </a:lnTo>
                    <a:lnTo>
                      <a:pt x="455" y="87"/>
                    </a:lnTo>
                    <a:lnTo>
                      <a:pt x="455" y="87"/>
                    </a:lnTo>
                    <a:lnTo>
                      <a:pt x="456" y="87"/>
                    </a:lnTo>
                    <a:lnTo>
                      <a:pt x="456" y="87"/>
                    </a:lnTo>
                    <a:lnTo>
                      <a:pt x="456" y="86"/>
                    </a:lnTo>
                    <a:lnTo>
                      <a:pt x="457" y="86"/>
                    </a:lnTo>
                    <a:lnTo>
                      <a:pt x="457" y="87"/>
                    </a:lnTo>
                    <a:lnTo>
                      <a:pt x="457" y="87"/>
                    </a:lnTo>
                    <a:lnTo>
                      <a:pt x="458" y="87"/>
                    </a:lnTo>
                    <a:lnTo>
                      <a:pt x="458" y="87"/>
                    </a:lnTo>
                    <a:lnTo>
                      <a:pt x="458" y="87"/>
                    </a:lnTo>
                    <a:lnTo>
                      <a:pt x="459" y="87"/>
                    </a:lnTo>
                    <a:lnTo>
                      <a:pt x="459" y="87"/>
                    </a:lnTo>
                    <a:lnTo>
                      <a:pt x="459" y="88"/>
                    </a:lnTo>
                    <a:lnTo>
                      <a:pt x="459" y="88"/>
                    </a:lnTo>
                    <a:lnTo>
                      <a:pt x="460" y="88"/>
                    </a:lnTo>
                    <a:lnTo>
                      <a:pt x="460" y="88"/>
                    </a:lnTo>
                    <a:lnTo>
                      <a:pt x="461" y="88"/>
                    </a:lnTo>
                    <a:lnTo>
                      <a:pt x="461" y="88"/>
                    </a:lnTo>
                    <a:lnTo>
                      <a:pt x="461" y="88"/>
                    </a:lnTo>
                    <a:lnTo>
                      <a:pt x="461" y="89"/>
                    </a:lnTo>
                    <a:lnTo>
                      <a:pt x="462" y="89"/>
                    </a:lnTo>
                    <a:lnTo>
                      <a:pt x="462" y="88"/>
                    </a:lnTo>
                    <a:lnTo>
                      <a:pt x="462" y="88"/>
                    </a:lnTo>
                    <a:lnTo>
                      <a:pt x="462" y="87"/>
                    </a:lnTo>
                    <a:lnTo>
                      <a:pt x="462" y="87"/>
                    </a:lnTo>
                    <a:lnTo>
                      <a:pt x="462" y="87"/>
                    </a:lnTo>
                    <a:lnTo>
                      <a:pt x="462" y="87"/>
                    </a:lnTo>
                    <a:lnTo>
                      <a:pt x="463" y="87"/>
                    </a:lnTo>
                    <a:lnTo>
                      <a:pt x="463" y="86"/>
                    </a:lnTo>
                    <a:lnTo>
                      <a:pt x="463" y="86"/>
                    </a:lnTo>
                    <a:lnTo>
                      <a:pt x="463" y="86"/>
                    </a:lnTo>
                    <a:lnTo>
                      <a:pt x="463" y="86"/>
                    </a:lnTo>
                    <a:lnTo>
                      <a:pt x="463" y="86"/>
                    </a:lnTo>
                    <a:lnTo>
                      <a:pt x="463" y="86"/>
                    </a:lnTo>
                    <a:lnTo>
                      <a:pt x="464" y="86"/>
                    </a:lnTo>
                    <a:lnTo>
                      <a:pt x="464" y="85"/>
                    </a:lnTo>
                    <a:lnTo>
                      <a:pt x="464" y="85"/>
                    </a:lnTo>
                    <a:lnTo>
                      <a:pt x="464" y="84"/>
                    </a:lnTo>
                    <a:lnTo>
                      <a:pt x="464" y="85"/>
                    </a:lnTo>
                    <a:lnTo>
                      <a:pt x="465" y="85"/>
                    </a:lnTo>
                    <a:lnTo>
                      <a:pt x="465" y="84"/>
                    </a:lnTo>
                    <a:lnTo>
                      <a:pt x="465" y="84"/>
                    </a:lnTo>
                    <a:lnTo>
                      <a:pt x="465" y="85"/>
                    </a:lnTo>
                    <a:lnTo>
                      <a:pt x="466" y="84"/>
                    </a:lnTo>
                    <a:lnTo>
                      <a:pt x="466" y="85"/>
                    </a:lnTo>
                    <a:lnTo>
                      <a:pt x="466" y="85"/>
                    </a:lnTo>
                    <a:lnTo>
                      <a:pt x="467" y="85"/>
                    </a:lnTo>
                    <a:lnTo>
                      <a:pt x="467" y="85"/>
                    </a:lnTo>
                    <a:lnTo>
                      <a:pt x="468" y="85"/>
                    </a:lnTo>
                    <a:lnTo>
                      <a:pt x="468" y="85"/>
                    </a:lnTo>
                    <a:lnTo>
                      <a:pt x="469" y="85"/>
                    </a:lnTo>
                    <a:lnTo>
                      <a:pt x="469" y="85"/>
                    </a:lnTo>
                    <a:lnTo>
                      <a:pt x="469" y="85"/>
                    </a:lnTo>
                    <a:lnTo>
                      <a:pt x="469" y="84"/>
                    </a:lnTo>
                    <a:lnTo>
                      <a:pt x="469" y="84"/>
                    </a:lnTo>
                    <a:lnTo>
                      <a:pt x="469" y="85"/>
                    </a:lnTo>
                    <a:lnTo>
                      <a:pt x="470" y="85"/>
                    </a:lnTo>
                    <a:lnTo>
                      <a:pt x="470" y="85"/>
                    </a:lnTo>
                    <a:lnTo>
                      <a:pt x="470" y="86"/>
                    </a:lnTo>
                    <a:lnTo>
                      <a:pt x="470" y="86"/>
                    </a:lnTo>
                    <a:lnTo>
                      <a:pt x="470" y="86"/>
                    </a:lnTo>
                    <a:lnTo>
                      <a:pt x="470" y="87"/>
                    </a:lnTo>
                    <a:lnTo>
                      <a:pt x="471" y="87"/>
                    </a:lnTo>
                    <a:lnTo>
                      <a:pt x="471" y="87"/>
                    </a:lnTo>
                    <a:lnTo>
                      <a:pt x="472" y="87"/>
                    </a:lnTo>
                    <a:lnTo>
                      <a:pt x="472" y="88"/>
                    </a:lnTo>
                    <a:lnTo>
                      <a:pt x="472" y="88"/>
                    </a:lnTo>
                    <a:lnTo>
                      <a:pt x="472" y="88"/>
                    </a:lnTo>
                    <a:lnTo>
                      <a:pt x="472" y="89"/>
                    </a:lnTo>
                    <a:lnTo>
                      <a:pt x="473" y="89"/>
                    </a:lnTo>
                    <a:lnTo>
                      <a:pt x="473" y="88"/>
                    </a:lnTo>
                    <a:lnTo>
                      <a:pt x="473" y="88"/>
                    </a:lnTo>
                    <a:lnTo>
                      <a:pt x="473" y="89"/>
                    </a:lnTo>
                    <a:lnTo>
                      <a:pt x="473" y="89"/>
                    </a:lnTo>
                    <a:lnTo>
                      <a:pt x="474" y="88"/>
                    </a:lnTo>
                    <a:lnTo>
                      <a:pt x="474" y="88"/>
                    </a:lnTo>
                    <a:lnTo>
                      <a:pt x="474" y="88"/>
                    </a:lnTo>
                    <a:lnTo>
                      <a:pt x="475" y="88"/>
                    </a:lnTo>
                    <a:lnTo>
                      <a:pt x="475" y="88"/>
                    </a:lnTo>
                    <a:lnTo>
                      <a:pt x="475" y="88"/>
                    </a:lnTo>
                    <a:lnTo>
                      <a:pt x="475" y="89"/>
                    </a:lnTo>
                    <a:lnTo>
                      <a:pt x="475" y="89"/>
                    </a:lnTo>
                    <a:lnTo>
                      <a:pt x="476" y="89"/>
                    </a:lnTo>
                    <a:lnTo>
                      <a:pt x="476" y="89"/>
                    </a:lnTo>
                    <a:lnTo>
                      <a:pt x="477" y="89"/>
                    </a:lnTo>
                    <a:lnTo>
                      <a:pt x="478" y="89"/>
                    </a:lnTo>
                    <a:lnTo>
                      <a:pt x="478" y="89"/>
                    </a:lnTo>
                    <a:lnTo>
                      <a:pt x="478" y="89"/>
                    </a:lnTo>
                    <a:lnTo>
                      <a:pt x="479" y="89"/>
                    </a:lnTo>
                    <a:lnTo>
                      <a:pt x="480" y="89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1" y="90"/>
                    </a:lnTo>
                    <a:lnTo>
                      <a:pt x="481" y="90"/>
                    </a:lnTo>
                    <a:lnTo>
                      <a:pt x="481" y="90"/>
                    </a:lnTo>
                    <a:lnTo>
                      <a:pt x="481" y="91"/>
                    </a:lnTo>
                    <a:lnTo>
                      <a:pt x="482" y="91"/>
                    </a:lnTo>
                    <a:lnTo>
                      <a:pt x="482" y="91"/>
                    </a:lnTo>
                    <a:lnTo>
                      <a:pt x="483" y="91"/>
                    </a:lnTo>
                    <a:lnTo>
                      <a:pt x="483" y="91"/>
                    </a:lnTo>
                    <a:lnTo>
                      <a:pt x="483" y="91"/>
                    </a:lnTo>
                    <a:lnTo>
                      <a:pt x="483" y="91"/>
                    </a:lnTo>
                    <a:lnTo>
                      <a:pt x="483" y="91"/>
                    </a:lnTo>
                    <a:lnTo>
                      <a:pt x="484" y="91"/>
                    </a:lnTo>
                    <a:lnTo>
                      <a:pt x="484" y="91"/>
                    </a:lnTo>
                    <a:lnTo>
                      <a:pt x="484" y="91"/>
                    </a:lnTo>
                    <a:lnTo>
                      <a:pt x="484" y="91"/>
                    </a:lnTo>
                    <a:lnTo>
                      <a:pt x="485" y="91"/>
                    </a:lnTo>
                    <a:lnTo>
                      <a:pt x="485" y="90"/>
                    </a:lnTo>
                    <a:lnTo>
                      <a:pt x="485" y="90"/>
                    </a:lnTo>
                    <a:lnTo>
                      <a:pt x="485" y="89"/>
                    </a:lnTo>
                    <a:lnTo>
                      <a:pt x="485" y="90"/>
                    </a:lnTo>
                    <a:lnTo>
                      <a:pt x="485" y="89"/>
                    </a:lnTo>
                    <a:lnTo>
                      <a:pt x="486" y="89"/>
                    </a:lnTo>
                    <a:lnTo>
                      <a:pt x="486" y="89"/>
                    </a:lnTo>
                    <a:lnTo>
                      <a:pt x="486" y="89"/>
                    </a:lnTo>
                    <a:lnTo>
                      <a:pt x="486" y="88"/>
                    </a:lnTo>
                    <a:lnTo>
                      <a:pt x="485" y="88"/>
                    </a:lnTo>
                    <a:lnTo>
                      <a:pt x="486" y="88"/>
                    </a:lnTo>
                    <a:lnTo>
                      <a:pt x="486" y="88"/>
                    </a:lnTo>
                    <a:lnTo>
                      <a:pt x="486" y="87"/>
                    </a:lnTo>
                    <a:lnTo>
                      <a:pt x="486" y="87"/>
                    </a:lnTo>
                    <a:lnTo>
                      <a:pt x="486" y="87"/>
                    </a:lnTo>
                    <a:lnTo>
                      <a:pt x="487" y="87"/>
                    </a:lnTo>
                    <a:lnTo>
                      <a:pt x="487" y="86"/>
                    </a:lnTo>
                    <a:lnTo>
                      <a:pt x="487" y="86"/>
                    </a:lnTo>
                    <a:lnTo>
                      <a:pt x="487" y="86"/>
                    </a:lnTo>
                    <a:lnTo>
                      <a:pt x="488" y="86"/>
                    </a:lnTo>
                    <a:lnTo>
                      <a:pt x="488" y="85"/>
                    </a:lnTo>
                    <a:lnTo>
                      <a:pt x="488" y="86"/>
                    </a:lnTo>
                    <a:lnTo>
                      <a:pt x="488" y="86"/>
                    </a:lnTo>
                    <a:lnTo>
                      <a:pt x="488" y="85"/>
                    </a:lnTo>
                    <a:lnTo>
                      <a:pt x="489" y="85"/>
                    </a:lnTo>
                    <a:lnTo>
                      <a:pt x="489" y="86"/>
                    </a:lnTo>
                    <a:lnTo>
                      <a:pt x="489" y="86"/>
                    </a:lnTo>
                    <a:lnTo>
                      <a:pt x="490" y="85"/>
                    </a:lnTo>
                    <a:lnTo>
                      <a:pt x="490" y="86"/>
                    </a:lnTo>
                    <a:lnTo>
                      <a:pt x="490" y="86"/>
                    </a:lnTo>
                    <a:lnTo>
                      <a:pt x="490" y="86"/>
                    </a:lnTo>
                    <a:lnTo>
                      <a:pt x="491" y="86"/>
                    </a:lnTo>
                    <a:lnTo>
                      <a:pt x="491" y="86"/>
                    </a:lnTo>
                    <a:lnTo>
                      <a:pt x="491" y="86"/>
                    </a:lnTo>
                    <a:lnTo>
                      <a:pt x="491" y="86"/>
                    </a:lnTo>
                    <a:lnTo>
                      <a:pt x="492" y="86"/>
                    </a:lnTo>
                    <a:lnTo>
                      <a:pt x="492" y="86"/>
                    </a:lnTo>
                    <a:lnTo>
                      <a:pt x="492" y="87"/>
                    </a:lnTo>
                    <a:lnTo>
                      <a:pt x="493" y="87"/>
                    </a:lnTo>
                    <a:lnTo>
                      <a:pt x="493" y="87"/>
                    </a:lnTo>
                    <a:lnTo>
                      <a:pt x="493" y="88"/>
                    </a:lnTo>
                    <a:lnTo>
                      <a:pt x="493" y="88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4" y="88"/>
                    </a:lnTo>
                    <a:lnTo>
                      <a:pt x="495" y="88"/>
                    </a:lnTo>
                    <a:lnTo>
                      <a:pt x="495" y="88"/>
                    </a:lnTo>
                    <a:lnTo>
                      <a:pt x="495" y="88"/>
                    </a:lnTo>
                    <a:lnTo>
                      <a:pt x="496" y="88"/>
                    </a:lnTo>
                    <a:lnTo>
                      <a:pt x="496" y="88"/>
                    </a:lnTo>
                    <a:lnTo>
                      <a:pt x="497" y="88"/>
                    </a:lnTo>
                    <a:lnTo>
                      <a:pt x="497" y="88"/>
                    </a:lnTo>
                    <a:lnTo>
                      <a:pt x="497" y="88"/>
                    </a:lnTo>
                    <a:lnTo>
                      <a:pt x="498" y="88"/>
                    </a:lnTo>
                    <a:lnTo>
                      <a:pt x="498" y="88"/>
                    </a:lnTo>
                    <a:lnTo>
                      <a:pt x="498" y="88"/>
                    </a:lnTo>
                    <a:lnTo>
                      <a:pt x="498" y="88"/>
                    </a:lnTo>
                    <a:lnTo>
                      <a:pt x="499" y="88"/>
                    </a:lnTo>
                    <a:lnTo>
                      <a:pt x="499" y="88"/>
                    </a:lnTo>
                    <a:lnTo>
                      <a:pt x="499" y="87"/>
                    </a:lnTo>
                    <a:lnTo>
                      <a:pt x="499" y="87"/>
                    </a:lnTo>
                    <a:lnTo>
                      <a:pt x="500" y="87"/>
                    </a:lnTo>
                    <a:lnTo>
                      <a:pt x="500" y="87"/>
                    </a:lnTo>
                    <a:lnTo>
                      <a:pt x="501" y="87"/>
                    </a:lnTo>
                    <a:lnTo>
                      <a:pt x="501" y="87"/>
                    </a:lnTo>
                    <a:lnTo>
                      <a:pt x="502" y="87"/>
                    </a:lnTo>
                    <a:lnTo>
                      <a:pt x="502" y="87"/>
                    </a:lnTo>
                    <a:lnTo>
                      <a:pt x="503" y="87"/>
                    </a:lnTo>
                    <a:lnTo>
                      <a:pt x="503" y="86"/>
                    </a:lnTo>
                    <a:lnTo>
                      <a:pt x="503" y="86"/>
                    </a:lnTo>
                    <a:lnTo>
                      <a:pt x="503" y="87"/>
                    </a:lnTo>
                    <a:lnTo>
                      <a:pt x="503" y="86"/>
                    </a:lnTo>
                    <a:lnTo>
                      <a:pt x="503" y="87"/>
                    </a:lnTo>
                    <a:lnTo>
                      <a:pt x="504" y="87"/>
                    </a:lnTo>
                    <a:lnTo>
                      <a:pt x="504" y="87"/>
                    </a:lnTo>
                    <a:lnTo>
                      <a:pt x="505" y="87"/>
                    </a:lnTo>
                    <a:lnTo>
                      <a:pt x="505" y="87"/>
                    </a:lnTo>
                    <a:lnTo>
                      <a:pt x="506" y="87"/>
                    </a:lnTo>
                    <a:lnTo>
                      <a:pt x="506" y="87"/>
                    </a:lnTo>
                    <a:lnTo>
                      <a:pt x="507" y="87"/>
                    </a:lnTo>
                    <a:lnTo>
                      <a:pt x="507" y="87"/>
                    </a:lnTo>
                    <a:lnTo>
                      <a:pt x="508" y="87"/>
                    </a:lnTo>
                    <a:lnTo>
                      <a:pt x="508" y="88"/>
                    </a:lnTo>
                    <a:lnTo>
                      <a:pt x="509" y="88"/>
                    </a:lnTo>
                    <a:lnTo>
                      <a:pt x="509" y="88"/>
                    </a:lnTo>
                    <a:lnTo>
                      <a:pt x="509" y="88"/>
                    </a:lnTo>
                    <a:lnTo>
                      <a:pt x="509" y="89"/>
                    </a:lnTo>
                    <a:lnTo>
                      <a:pt x="510" y="89"/>
                    </a:lnTo>
                    <a:lnTo>
                      <a:pt x="511" y="89"/>
                    </a:lnTo>
                    <a:lnTo>
                      <a:pt x="511" y="89"/>
                    </a:lnTo>
                    <a:lnTo>
                      <a:pt x="512" y="89"/>
                    </a:lnTo>
                    <a:lnTo>
                      <a:pt x="512" y="89"/>
                    </a:lnTo>
                    <a:lnTo>
                      <a:pt x="512" y="89"/>
                    </a:lnTo>
                    <a:lnTo>
                      <a:pt x="512" y="89"/>
                    </a:lnTo>
                    <a:lnTo>
                      <a:pt x="513" y="89"/>
                    </a:lnTo>
                    <a:lnTo>
                      <a:pt x="513" y="89"/>
                    </a:lnTo>
                    <a:lnTo>
                      <a:pt x="513" y="89"/>
                    </a:lnTo>
                    <a:lnTo>
                      <a:pt x="513" y="90"/>
                    </a:lnTo>
                    <a:lnTo>
                      <a:pt x="513" y="90"/>
                    </a:lnTo>
                    <a:lnTo>
                      <a:pt x="514" y="90"/>
                    </a:lnTo>
                    <a:lnTo>
                      <a:pt x="514" y="90"/>
                    </a:lnTo>
                    <a:lnTo>
                      <a:pt x="514" y="90"/>
                    </a:lnTo>
                    <a:lnTo>
                      <a:pt x="515" y="90"/>
                    </a:lnTo>
                    <a:lnTo>
                      <a:pt x="515" y="90"/>
                    </a:lnTo>
                    <a:lnTo>
                      <a:pt x="515" y="91"/>
                    </a:lnTo>
                    <a:lnTo>
                      <a:pt x="516" y="91"/>
                    </a:lnTo>
                    <a:lnTo>
                      <a:pt x="516" y="91"/>
                    </a:lnTo>
                    <a:lnTo>
                      <a:pt x="516" y="92"/>
                    </a:lnTo>
                    <a:lnTo>
                      <a:pt x="516" y="92"/>
                    </a:lnTo>
                    <a:lnTo>
                      <a:pt x="515" y="92"/>
                    </a:lnTo>
                    <a:lnTo>
                      <a:pt x="515" y="93"/>
                    </a:lnTo>
                    <a:lnTo>
                      <a:pt x="515" y="93"/>
                    </a:lnTo>
                    <a:lnTo>
                      <a:pt x="516" y="93"/>
                    </a:lnTo>
                    <a:lnTo>
                      <a:pt x="516" y="93"/>
                    </a:lnTo>
                    <a:lnTo>
                      <a:pt x="515" y="94"/>
                    </a:lnTo>
                    <a:lnTo>
                      <a:pt x="515" y="94"/>
                    </a:lnTo>
                    <a:lnTo>
                      <a:pt x="515" y="95"/>
                    </a:lnTo>
                    <a:lnTo>
                      <a:pt x="516" y="95"/>
                    </a:lnTo>
                    <a:lnTo>
                      <a:pt x="516" y="96"/>
                    </a:lnTo>
                    <a:lnTo>
                      <a:pt x="516" y="96"/>
                    </a:lnTo>
                    <a:lnTo>
                      <a:pt x="516" y="97"/>
                    </a:lnTo>
                    <a:lnTo>
                      <a:pt x="517" y="97"/>
                    </a:lnTo>
                    <a:lnTo>
                      <a:pt x="517" y="98"/>
                    </a:lnTo>
                    <a:lnTo>
                      <a:pt x="517" y="98"/>
                    </a:lnTo>
                    <a:lnTo>
                      <a:pt x="517" y="98"/>
                    </a:lnTo>
                    <a:lnTo>
                      <a:pt x="517" y="99"/>
                    </a:lnTo>
                    <a:lnTo>
                      <a:pt x="517" y="99"/>
                    </a:lnTo>
                    <a:lnTo>
                      <a:pt x="517" y="99"/>
                    </a:lnTo>
                    <a:lnTo>
                      <a:pt x="517" y="100"/>
                    </a:lnTo>
                    <a:lnTo>
                      <a:pt x="517" y="100"/>
                    </a:lnTo>
                    <a:lnTo>
                      <a:pt x="517" y="101"/>
                    </a:lnTo>
                    <a:lnTo>
                      <a:pt x="518" y="101"/>
                    </a:lnTo>
                    <a:lnTo>
                      <a:pt x="518" y="101"/>
                    </a:lnTo>
                    <a:lnTo>
                      <a:pt x="518" y="101"/>
                    </a:lnTo>
                    <a:lnTo>
                      <a:pt x="518" y="102"/>
                    </a:lnTo>
                    <a:lnTo>
                      <a:pt x="518" y="102"/>
                    </a:lnTo>
                    <a:lnTo>
                      <a:pt x="517" y="102"/>
                    </a:lnTo>
                    <a:lnTo>
                      <a:pt x="517" y="102"/>
                    </a:lnTo>
                    <a:lnTo>
                      <a:pt x="517" y="103"/>
                    </a:lnTo>
                    <a:lnTo>
                      <a:pt x="517" y="103"/>
                    </a:lnTo>
                    <a:lnTo>
                      <a:pt x="517" y="103"/>
                    </a:lnTo>
                    <a:lnTo>
                      <a:pt x="517" y="104"/>
                    </a:lnTo>
                    <a:lnTo>
                      <a:pt x="517" y="104"/>
                    </a:lnTo>
                    <a:lnTo>
                      <a:pt x="517" y="105"/>
                    </a:lnTo>
                    <a:lnTo>
                      <a:pt x="516" y="105"/>
                    </a:lnTo>
                    <a:lnTo>
                      <a:pt x="520" y="105"/>
                    </a:lnTo>
                    <a:lnTo>
                      <a:pt x="520" y="105"/>
                    </a:lnTo>
                    <a:lnTo>
                      <a:pt x="520" y="105"/>
                    </a:lnTo>
                    <a:lnTo>
                      <a:pt x="520" y="106"/>
                    </a:lnTo>
                    <a:lnTo>
                      <a:pt x="520" y="106"/>
                    </a:lnTo>
                    <a:lnTo>
                      <a:pt x="520" y="107"/>
                    </a:lnTo>
                    <a:lnTo>
                      <a:pt x="520" y="107"/>
                    </a:lnTo>
                    <a:lnTo>
                      <a:pt x="520" y="108"/>
                    </a:lnTo>
                    <a:lnTo>
                      <a:pt x="520" y="108"/>
                    </a:lnTo>
                    <a:lnTo>
                      <a:pt x="520" y="109"/>
                    </a:lnTo>
                    <a:lnTo>
                      <a:pt x="520" y="109"/>
                    </a:lnTo>
                    <a:lnTo>
                      <a:pt x="514" y="109"/>
                    </a:lnTo>
                    <a:lnTo>
                      <a:pt x="513" y="109"/>
                    </a:lnTo>
                    <a:lnTo>
                      <a:pt x="513" y="109"/>
                    </a:lnTo>
                    <a:lnTo>
                      <a:pt x="513" y="109"/>
                    </a:lnTo>
                    <a:lnTo>
                      <a:pt x="513" y="109"/>
                    </a:lnTo>
                    <a:lnTo>
                      <a:pt x="512" y="109"/>
                    </a:lnTo>
                    <a:lnTo>
                      <a:pt x="512" y="109"/>
                    </a:lnTo>
                    <a:lnTo>
                      <a:pt x="512" y="109"/>
                    </a:lnTo>
                    <a:lnTo>
                      <a:pt x="511" y="109"/>
                    </a:lnTo>
                    <a:lnTo>
                      <a:pt x="511" y="109"/>
                    </a:lnTo>
                    <a:lnTo>
                      <a:pt x="511" y="108"/>
                    </a:lnTo>
                    <a:lnTo>
                      <a:pt x="510" y="108"/>
                    </a:lnTo>
                    <a:lnTo>
                      <a:pt x="510" y="108"/>
                    </a:lnTo>
                    <a:lnTo>
                      <a:pt x="509" y="108"/>
                    </a:lnTo>
                    <a:lnTo>
                      <a:pt x="509" y="108"/>
                    </a:lnTo>
                    <a:lnTo>
                      <a:pt x="509" y="108"/>
                    </a:lnTo>
                    <a:lnTo>
                      <a:pt x="509" y="108"/>
                    </a:lnTo>
                    <a:lnTo>
                      <a:pt x="508" y="108"/>
                    </a:lnTo>
                    <a:lnTo>
                      <a:pt x="508" y="109"/>
                    </a:lnTo>
                    <a:lnTo>
                      <a:pt x="508" y="109"/>
                    </a:lnTo>
                    <a:lnTo>
                      <a:pt x="507" y="109"/>
                    </a:lnTo>
                    <a:lnTo>
                      <a:pt x="507" y="109"/>
                    </a:lnTo>
                    <a:lnTo>
                      <a:pt x="507" y="109"/>
                    </a:lnTo>
                    <a:lnTo>
                      <a:pt x="506" y="109"/>
                    </a:lnTo>
                    <a:lnTo>
                      <a:pt x="506" y="109"/>
                    </a:lnTo>
                    <a:lnTo>
                      <a:pt x="506" y="109"/>
                    </a:lnTo>
                    <a:lnTo>
                      <a:pt x="506" y="110"/>
                    </a:lnTo>
                    <a:lnTo>
                      <a:pt x="505" y="110"/>
                    </a:lnTo>
                    <a:lnTo>
                      <a:pt x="505" y="110"/>
                    </a:lnTo>
                    <a:lnTo>
                      <a:pt x="505" y="110"/>
                    </a:lnTo>
                    <a:lnTo>
                      <a:pt x="505" y="110"/>
                    </a:lnTo>
                    <a:lnTo>
                      <a:pt x="505" y="110"/>
                    </a:lnTo>
                    <a:lnTo>
                      <a:pt x="505" y="111"/>
                    </a:lnTo>
                    <a:lnTo>
                      <a:pt x="504" y="111"/>
                    </a:lnTo>
                    <a:lnTo>
                      <a:pt x="504" y="111"/>
                    </a:lnTo>
                    <a:lnTo>
                      <a:pt x="504" y="112"/>
                    </a:lnTo>
                    <a:lnTo>
                      <a:pt x="503" y="112"/>
                    </a:lnTo>
                    <a:lnTo>
                      <a:pt x="503" y="112"/>
                    </a:lnTo>
                    <a:lnTo>
                      <a:pt x="503" y="113"/>
                    </a:lnTo>
                    <a:lnTo>
                      <a:pt x="503" y="113"/>
                    </a:lnTo>
                    <a:lnTo>
                      <a:pt x="503" y="114"/>
                    </a:lnTo>
                    <a:lnTo>
                      <a:pt x="503" y="114"/>
                    </a:lnTo>
                    <a:lnTo>
                      <a:pt x="503" y="114"/>
                    </a:lnTo>
                    <a:lnTo>
                      <a:pt x="504" y="114"/>
                    </a:lnTo>
                    <a:lnTo>
                      <a:pt x="504" y="115"/>
                    </a:lnTo>
                    <a:lnTo>
                      <a:pt x="504" y="115"/>
                    </a:lnTo>
                    <a:lnTo>
                      <a:pt x="504" y="115"/>
                    </a:lnTo>
                    <a:lnTo>
                      <a:pt x="504" y="116"/>
                    </a:lnTo>
                    <a:lnTo>
                      <a:pt x="505" y="116"/>
                    </a:lnTo>
                    <a:lnTo>
                      <a:pt x="505" y="116"/>
                    </a:lnTo>
                    <a:lnTo>
                      <a:pt x="505" y="117"/>
                    </a:lnTo>
                    <a:lnTo>
                      <a:pt x="505" y="117"/>
                    </a:lnTo>
                    <a:lnTo>
                      <a:pt x="505" y="118"/>
                    </a:lnTo>
                    <a:lnTo>
                      <a:pt x="505" y="118"/>
                    </a:lnTo>
                    <a:lnTo>
                      <a:pt x="505" y="118"/>
                    </a:lnTo>
                    <a:lnTo>
                      <a:pt x="505" y="118"/>
                    </a:lnTo>
                    <a:lnTo>
                      <a:pt x="505" y="118"/>
                    </a:lnTo>
                    <a:lnTo>
                      <a:pt x="505" y="118"/>
                    </a:lnTo>
                    <a:lnTo>
                      <a:pt x="505" y="119"/>
                    </a:lnTo>
                    <a:lnTo>
                      <a:pt x="505" y="119"/>
                    </a:lnTo>
                    <a:lnTo>
                      <a:pt x="505" y="119"/>
                    </a:lnTo>
                    <a:lnTo>
                      <a:pt x="505" y="120"/>
                    </a:lnTo>
                    <a:lnTo>
                      <a:pt x="505" y="120"/>
                    </a:lnTo>
                    <a:lnTo>
                      <a:pt x="505" y="120"/>
                    </a:lnTo>
                    <a:lnTo>
                      <a:pt x="505" y="121"/>
                    </a:lnTo>
                    <a:lnTo>
                      <a:pt x="505" y="121"/>
                    </a:lnTo>
                    <a:lnTo>
                      <a:pt x="505" y="122"/>
                    </a:lnTo>
                    <a:lnTo>
                      <a:pt x="505" y="122"/>
                    </a:lnTo>
                    <a:lnTo>
                      <a:pt x="505" y="123"/>
                    </a:lnTo>
                    <a:lnTo>
                      <a:pt x="505" y="123"/>
                    </a:lnTo>
                    <a:lnTo>
                      <a:pt x="505" y="123"/>
                    </a:lnTo>
                    <a:lnTo>
                      <a:pt x="505" y="124"/>
                    </a:lnTo>
                    <a:lnTo>
                      <a:pt x="504" y="124"/>
                    </a:lnTo>
                    <a:lnTo>
                      <a:pt x="504" y="123"/>
                    </a:lnTo>
                    <a:lnTo>
                      <a:pt x="504" y="123"/>
                    </a:lnTo>
                    <a:lnTo>
                      <a:pt x="504" y="123"/>
                    </a:lnTo>
                    <a:lnTo>
                      <a:pt x="503" y="123"/>
                    </a:lnTo>
                    <a:lnTo>
                      <a:pt x="503" y="122"/>
                    </a:lnTo>
                    <a:lnTo>
                      <a:pt x="503" y="122"/>
                    </a:lnTo>
                    <a:lnTo>
                      <a:pt x="502" y="122"/>
                    </a:lnTo>
                    <a:lnTo>
                      <a:pt x="502" y="122"/>
                    </a:lnTo>
                    <a:lnTo>
                      <a:pt x="502" y="122"/>
                    </a:lnTo>
                    <a:lnTo>
                      <a:pt x="501" y="122"/>
                    </a:lnTo>
                    <a:lnTo>
                      <a:pt x="501" y="122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500" y="123"/>
                    </a:lnTo>
                    <a:lnTo>
                      <a:pt x="500" y="123"/>
                    </a:lnTo>
                    <a:lnTo>
                      <a:pt x="500" y="123"/>
                    </a:lnTo>
                    <a:lnTo>
                      <a:pt x="501" y="123"/>
                    </a:lnTo>
                    <a:lnTo>
                      <a:pt x="501" y="124"/>
                    </a:lnTo>
                    <a:lnTo>
                      <a:pt x="501" y="124"/>
                    </a:lnTo>
                    <a:lnTo>
                      <a:pt x="501" y="124"/>
                    </a:lnTo>
                    <a:lnTo>
                      <a:pt x="501" y="125"/>
                    </a:lnTo>
                    <a:lnTo>
                      <a:pt x="501" y="125"/>
                    </a:lnTo>
                    <a:lnTo>
                      <a:pt x="501" y="125"/>
                    </a:lnTo>
                    <a:lnTo>
                      <a:pt x="501" y="126"/>
                    </a:lnTo>
                    <a:lnTo>
                      <a:pt x="500" y="126"/>
                    </a:lnTo>
                    <a:lnTo>
                      <a:pt x="500" y="126"/>
                    </a:lnTo>
                    <a:lnTo>
                      <a:pt x="500" y="127"/>
                    </a:lnTo>
                    <a:lnTo>
                      <a:pt x="500" y="127"/>
                    </a:lnTo>
                    <a:lnTo>
                      <a:pt x="500" y="127"/>
                    </a:lnTo>
                    <a:lnTo>
                      <a:pt x="500" y="127"/>
                    </a:lnTo>
                    <a:lnTo>
                      <a:pt x="500" y="128"/>
                    </a:lnTo>
                    <a:lnTo>
                      <a:pt x="500" y="128"/>
                    </a:lnTo>
                    <a:lnTo>
                      <a:pt x="500" y="128"/>
                    </a:lnTo>
                    <a:lnTo>
                      <a:pt x="499" y="128"/>
                    </a:lnTo>
                    <a:lnTo>
                      <a:pt x="499" y="128"/>
                    </a:lnTo>
                    <a:lnTo>
                      <a:pt x="498" y="128"/>
                    </a:lnTo>
                    <a:lnTo>
                      <a:pt x="498" y="128"/>
                    </a:lnTo>
                    <a:lnTo>
                      <a:pt x="498" y="128"/>
                    </a:lnTo>
                    <a:lnTo>
                      <a:pt x="498" y="128"/>
                    </a:lnTo>
                    <a:lnTo>
                      <a:pt x="498" y="128"/>
                    </a:lnTo>
                    <a:lnTo>
                      <a:pt x="498" y="129"/>
                    </a:lnTo>
                    <a:lnTo>
                      <a:pt x="498" y="129"/>
                    </a:lnTo>
                    <a:lnTo>
                      <a:pt x="498" y="129"/>
                    </a:lnTo>
                    <a:lnTo>
                      <a:pt x="498" y="129"/>
                    </a:lnTo>
                    <a:lnTo>
                      <a:pt x="498" y="130"/>
                    </a:lnTo>
                    <a:lnTo>
                      <a:pt x="498" y="130"/>
                    </a:lnTo>
                    <a:lnTo>
                      <a:pt x="499" y="130"/>
                    </a:lnTo>
                    <a:lnTo>
                      <a:pt x="499" y="130"/>
                    </a:lnTo>
                    <a:lnTo>
                      <a:pt x="499" y="130"/>
                    </a:lnTo>
                    <a:lnTo>
                      <a:pt x="499" y="131"/>
                    </a:lnTo>
                    <a:lnTo>
                      <a:pt x="500" y="131"/>
                    </a:lnTo>
                    <a:lnTo>
                      <a:pt x="500" y="132"/>
                    </a:lnTo>
                    <a:lnTo>
                      <a:pt x="499" y="132"/>
                    </a:lnTo>
                    <a:lnTo>
                      <a:pt x="500" y="132"/>
                    </a:lnTo>
                    <a:lnTo>
                      <a:pt x="500" y="133"/>
                    </a:lnTo>
                    <a:lnTo>
                      <a:pt x="500" y="133"/>
                    </a:lnTo>
                    <a:lnTo>
                      <a:pt x="501" y="133"/>
                    </a:lnTo>
                    <a:lnTo>
                      <a:pt x="501" y="134"/>
                    </a:lnTo>
                    <a:lnTo>
                      <a:pt x="501" y="133"/>
                    </a:lnTo>
                    <a:lnTo>
                      <a:pt x="502" y="134"/>
                    </a:lnTo>
                    <a:lnTo>
                      <a:pt x="502" y="134"/>
                    </a:lnTo>
                    <a:lnTo>
                      <a:pt x="502" y="134"/>
                    </a:lnTo>
                    <a:lnTo>
                      <a:pt x="503" y="135"/>
                    </a:lnTo>
                    <a:lnTo>
                      <a:pt x="503" y="135"/>
                    </a:lnTo>
                    <a:lnTo>
                      <a:pt x="503" y="136"/>
                    </a:lnTo>
                    <a:lnTo>
                      <a:pt x="503" y="136"/>
                    </a:lnTo>
                    <a:lnTo>
                      <a:pt x="502" y="137"/>
                    </a:lnTo>
                    <a:lnTo>
                      <a:pt x="502" y="137"/>
                    </a:lnTo>
                    <a:lnTo>
                      <a:pt x="502" y="138"/>
                    </a:lnTo>
                    <a:lnTo>
                      <a:pt x="502" y="138"/>
                    </a:lnTo>
                    <a:lnTo>
                      <a:pt x="502" y="138"/>
                    </a:lnTo>
                    <a:lnTo>
                      <a:pt x="502" y="139"/>
                    </a:lnTo>
                    <a:lnTo>
                      <a:pt x="502" y="139"/>
                    </a:lnTo>
                    <a:lnTo>
                      <a:pt x="502" y="139"/>
                    </a:lnTo>
                    <a:lnTo>
                      <a:pt x="502" y="139"/>
                    </a:lnTo>
                    <a:lnTo>
                      <a:pt x="502" y="139"/>
                    </a:lnTo>
                    <a:lnTo>
                      <a:pt x="502" y="139"/>
                    </a:lnTo>
                    <a:lnTo>
                      <a:pt x="502" y="140"/>
                    </a:lnTo>
                    <a:lnTo>
                      <a:pt x="501" y="140"/>
                    </a:lnTo>
                    <a:lnTo>
                      <a:pt x="502" y="140"/>
                    </a:lnTo>
                    <a:lnTo>
                      <a:pt x="502" y="141"/>
                    </a:lnTo>
                    <a:lnTo>
                      <a:pt x="502" y="141"/>
                    </a:lnTo>
                    <a:lnTo>
                      <a:pt x="502" y="142"/>
                    </a:lnTo>
                    <a:lnTo>
                      <a:pt x="502" y="142"/>
                    </a:lnTo>
                    <a:lnTo>
                      <a:pt x="502" y="143"/>
                    </a:lnTo>
                    <a:lnTo>
                      <a:pt x="502" y="143"/>
                    </a:lnTo>
                    <a:lnTo>
                      <a:pt x="503" y="143"/>
                    </a:lnTo>
                    <a:lnTo>
                      <a:pt x="503" y="143"/>
                    </a:lnTo>
                    <a:lnTo>
                      <a:pt x="503" y="144"/>
                    </a:lnTo>
                    <a:lnTo>
                      <a:pt x="503" y="144"/>
                    </a:lnTo>
                    <a:lnTo>
                      <a:pt x="503" y="145"/>
                    </a:lnTo>
                    <a:lnTo>
                      <a:pt x="503" y="145"/>
                    </a:lnTo>
                    <a:lnTo>
                      <a:pt x="503" y="145"/>
                    </a:lnTo>
                    <a:lnTo>
                      <a:pt x="503" y="146"/>
                    </a:lnTo>
                    <a:lnTo>
                      <a:pt x="502" y="146"/>
                    </a:lnTo>
                    <a:lnTo>
                      <a:pt x="502" y="146"/>
                    </a:lnTo>
                    <a:lnTo>
                      <a:pt x="501" y="146"/>
                    </a:lnTo>
                    <a:lnTo>
                      <a:pt x="501" y="146"/>
                    </a:lnTo>
                    <a:lnTo>
                      <a:pt x="501" y="147"/>
                    </a:lnTo>
                    <a:lnTo>
                      <a:pt x="502" y="147"/>
                    </a:lnTo>
                    <a:lnTo>
                      <a:pt x="502" y="147"/>
                    </a:lnTo>
                    <a:lnTo>
                      <a:pt x="503" y="147"/>
                    </a:lnTo>
                    <a:lnTo>
                      <a:pt x="503" y="147"/>
                    </a:lnTo>
                    <a:lnTo>
                      <a:pt x="503" y="147"/>
                    </a:lnTo>
                    <a:lnTo>
                      <a:pt x="503" y="148"/>
                    </a:lnTo>
                    <a:lnTo>
                      <a:pt x="503" y="148"/>
                    </a:lnTo>
                    <a:lnTo>
                      <a:pt x="503" y="149"/>
                    </a:lnTo>
                    <a:lnTo>
                      <a:pt x="504" y="149"/>
                    </a:lnTo>
                    <a:lnTo>
                      <a:pt x="504" y="149"/>
                    </a:lnTo>
                    <a:lnTo>
                      <a:pt x="503" y="149"/>
                    </a:lnTo>
                    <a:lnTo>
                      <a:pt x="503" y="150"/>
                    </a:lnTo>
                    <a:lnTo>
                      <a:pt x="503" y="150"/>
                    </a:lnTo>
                    <a:lnTo>
                      <a:pt x="503" y="150"/>
                    </a:lnTo>
                    <a:lnTo>
                      <a:pt x="503" y="150"/>
                    </a:lnTo>
                    <a:lnTo>
                      <a:pt x="503" y="150"/>
                    </a:lnTo>
                    <a:lnTo>
                      <a:pt x="502" y="150"/>
                    </a:lnTo>
                    <a:lnTo>
                      <a:pt x="502" y="151"/>
                    </a:lnTo>
                    <a:lnTo>
                      <a:pt x="502" y="151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501" y="152"/>
                    </a:lnTo>
                    <a:lnTo>
                      <a:pt x="501" y="152"/>
                    </a:lnTo>
                    <a:lnTo>
                      <a:pt x="501" y="153"/>
                    </a:lnTo>
                    <a:lnTo>
                      <a:pt x="500" y="153"/>
                    </a:lnTo>
                    <a:lnTo>
                      <a:pt x="500" y="153"/>
                    </a:lnTo>
                    <a:lnTo>
                      <a:pt x="500" y="153"/>
                    </a:lnTo>
                    <a:lnTo>
                      <a:pt x="500" y="154"/>
                    </a:lnTo>
                    <a:lnTo>
                      <a:pt x="499" y="154"/>
                    </a:lnTo>
                    <a:lnTo>
                      <a:pt x="499" y="154"/>
                    </a:lnTo>
                    <a:lnTo>
                      <a:pt x="499" y="154"/>
                    </a:lnTo>
                    <a:lnTo>
                      <a:pt x="498" y="154"/>
                    </a:lnTo>
                    <a:lnTo>
                      <a:pt x="498" y="154"/>
                    </a:lnTo>
                    <a:lnTo>
                      <a:pt x="498" y="154"/>
                    </a:lnTo>
                    <a:lnTo>
                      <a:pt x="498" y="153"/>
                    </a:lnTo>
                    <a:lnTo>
                      <a:pt x="498" y="153"/>
                    </a:lnTo>
                    <a:lnTo>
                      <a:pt x="498" y="152"/>
                    </a:lnTo>
                    <a:lnTo>
                      <a:pt x="497" y="152"/>
                    </a:lnTo>
                    <a:lnTo>
                      <a:pt x="497" y="152"/>
                    </a:lnTo>
                    <a:lnTo>
                      <a:pt x="496" y="152"/>
                    </a:lnTo>
                    <a:lnTo>
                      <a:pt x="496" y="152"/>
                    </a:lnTo>
                    <a:lnTo>
                      <a:pt x="495" y="152"/>
                    </a:lnTo>
                    <a:lnTo>
                      <a:pt x="495" y="153"/>
                    </a:lnTo>
                    <a:lnTo>
                      <a:pt x="495" y="153"/>
                    </a:lnTo>
                    <a:lnTo>
                      <a:pt x="494" y="153"/>
                    </a:lnTo>
                    <a:lnTo>
                      <a:pt x="494" y="152"/>
                    </a:lnTo>
                    <a:lnTo>
                      <a:pt x="493" y="152"/>
                    </a:lnTo>
                    <a:lnTo>
                      <a:pt x="493" y="152"/>
                    </a:lnTo>
                    <a:lnTo>
                      <a:pt x="493" y="151"/>
                    </a:lnTo>
                    <a:lnTo>
                      <a:pt x="493" y="151"/>
                    </a:lnTo>
                    <a:lnTo>
                      <a:pt x="493" y="152"/>
                    </a:lnTo>
                    <a:lnTo>
                      <a:pt x="493" y="152"/>
                    </a:lnTo>
                    <a:lnTo>
                      <a:pt x="493" y="151"/>
                    </a:lnTo>
                    <a:lnTo>
                      <a:pt x="493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3"/>
                    </a:lnTo>
                    <a:lnTo>
                      <a:pt x="492" y="153"/>
                    </a:lnTo>
                    <a:lnTo>
                      <a:pt x="492" y="153"/>
                    </a:lnTo>
                    <a:lnTo>
                      <a:pt x="492" y="153"/>
                    </a:lnTo>
                    <a:lnTo>
                      <a:pt x="491" y="153"/>
                    </a:lnTo>
                    <a:lnTo>
                      <a:pt x="491" y="153"/>
                    </a:lnTo>
                    <a:lnTo>
                      <a:pt x="490" y="153"/>
                    </a:lnTo>
                    <a:lnTo>
                      <a:pt x="490" y="153"/>
                    </a:lnTo>
                    <a:lnTo>
                      <a:pt x="490" y="153"/>
                    </a:lnTo>
                    <a:lnTo>
                      <a:pt x="489" y="153"/>
                    </a:lnTo>
                    <a:lnTo>
                      <a:pt x="489" y="153"/>
                    </a:lnTo>
                    <a:lnTo>
                      <a:pt x="488" y="153"/>
                    </a:lnTo>
                    <a:lnTo>
                      <a:pt x="488" y="153"/>
                    </a:lnTo>
                    <a:lnTo>
                      <a:pt x="488" y="154"/>
                    </a:lnTo>
                    <a:lnTo>
                      <a:pt x="487" y="154"/>
                    </a:lnTo>
                    <a:lnTo>
                      <a:pt x="487" y="154"/>
                    </a:lnTo>
                    <a:lnTo>
                      <a:pt x="486" y="154"/>
                    </a:lnTo>
                    <a:lnTo>
                      <a:pt x="486" y="154"/>
                    </a:lnTo>
                    <a:lnTo>
                      <a:pt x="486" y="154"/>
                    </a:lnTo>
                    <a:lnTo>
                      <a:pt x="485" y="154"/>
                    </a:lnTo>
                    <a:lnTo>
                      <a:pt x="485" y="154"/>
                    </a:lnTo>
                    <a:lnTo>
                      <a:pt x="484" y="154"/>
                    </a:lnTo>
                    <a:lnTo>
                      <a:pt x="484" y="154"/>
                    </a:lnTo>
                    <a:lnTo>
                      <a:pt x="484" y="154"/>
                    </a:lnTo>
                    <a:lnTo>
                      <a:pt x="483" y="154"/>
                    </a:lnTo>
                    <a:lnTo>
                      <a:pt x="484" y="154"/>
                    </a:lnTo>
                    <a:lnTo>
                      <a:pt x="484" y="155"/>
                    </a:lnTo>
                    <a:lnTo>
                      <a:pt x="484" y="155"/>
                    </a:lnTo>
                    <a:lnTo>
                      <a:pt x="484" y="156"/>
                    </a:lnTo>
                    <a:lnTo>
                      <a:pt x="484" y="156"/>
                    </a:lnTo>
                    <a:lnTo>
                      <a:pt x="485" y="156"/>
                    </a:lnTo>
                    <a:lnTo>
                      <a:pt x="485" y="157"/>
                    </a:lnTo>
                    <a:lnTo>
                      <a:pt x="485" y="157"/>
                    </a:lnTo>
                    <a:lnTo>
                      <a:pt x="484" y="157"/>
                    </a:lnTo>
                    <a:lnTo>
                      <a:pt x="484" y="158"/>
                    </a:lnTo>
                    <a:lnTo>
                      <a:pt x="484" y="158"/>
                    </a:lnTo>
                    <a:lnTo>
                      <a:pt x="484" y="158"/>
                    </a:lnTo>
                    <a:lnTo>
                      <a:pt x="484" y="158"/>
                    </a:lnTo>
                    <a:lnTo>
                      <a:pt x="484" y="159"/>
                    </a:lnTo>
                    <a:lnTo>
                      <a:pt x="484" y="159"/>
                    </a:lnTo>
                    <a:lnTo>
                      <a:pt x="483" y="159"/>
                    </a:lnTo>
                    <a:lnTo>
                      <a:pt x="483" y="159"/>
                    </a:lnTo>
                    <a:lnTo>
                      <a:pt x="483" y="159"/>
                    </a:lnTo>
                    <a:lnTo>
                      <a:pt x="483" y="159"/>
                    </a:lnTo>
                    <a:lnTo>
                      <a:pt x="482" y="159"/>
                    </a:lnTo>
                    <a:lnTo>
                      <a:pt x="482" y="159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82" y="161"/>
                    </a:lnTo>
                    <a:lnTo>
                      <a:pt x="482" y="161"/>
                    </a:lnTo>
                    <a:lnTo>
                      <a:pt x="482" y="162"/>
                    </a:lnTo>
                    <a:lnTo>
                      <a:pt x="482" y="162"/>
                    </a:lnTo>
                    <a:lnTo>
                      <a:pt x="482" y="162"/>
                    </a:lnTo>
                    <a:lnTo>
                      <a:pt x="481" y="162"/>
                    </a:lnTo>
                    <a:lnTo>
                      <a:pt x="481" y="162"/>
                    </a:lnTo>
                    <a:lnTo>
                      <a:pt x="480" y="162"/>
                    </a:lnTo>
                    <a:lnTo>
                      <a:pt x="480" y="162"/>
                    </a:lnTo>
                    <a:lnTo>
                      <a:pt x="479" y="162"/>
                    </a:lnTo>
                    <a:lnTo>
                      <a:pt x="479" y="162"/>
                    </a:lnTo>
                    <a:lnTo>
                      <a:pt x="479" y="163"/>
                    </a:lnTo>
                    <a:lnTo>
                      <a:pt x="479" y="163"/>
                    </a:lnTo>
                    <a:lnTo>
                      <a:pt x="479" y="163"/>
                    </a:lnTo>
                    <a:lnTo>
                      <a:pt x="479" y="164"/>
                    </a:lnTo>
                    <a:lnTo>
                      <a:pt x="478" y="164"/>
                    </a:lnTo>
                    <a:lnTo>
                      <a:pt x="478" y="165"/>
                    </a:lnTo>
                    <a:lnTo>
                      <a:pt x="479" y="165"/>
                    </a:lnTo>
                    <a:lnTo>
                      <a:pt x="479" y="165"/>
                    </a:lnTo>
                    <a:lnTo>
                      <a:pt x="479" y="166"/>
                    </a:lnTo>
                    <a:lnTo>
                      <a:pt x="479" y="166"/>
                    </a:lnTo>
                    <a:lnTo>
                      <a:pt x="479" y="165"/>
                    </a:lnTo>
                    <a:lnTo>
                      <a:pt x="480" y="165"/>
                    </a:lnTo>
                    <a:lnTo>
                      <a:pt x="480" y="166"/>
                    </a:lnTo>
                    <a:lnTo>
                      <a:pt x="480" y="166"/>
                    </a:lnTo>
                    <a:lnTo>
                      <a:pt x="480" y="167"/>
                    </a:lnTo>
                    <a:lnTo>
                      <a:pt x="480" y="167"/>
                    </a:lnTo>
                    <a:lnTo>
                      <a:pt x="480" y="168"/>
                    </a:lnTo>
                    <a:lnTo>
                      <a:pt x="480" y="168"/>
                    </a:lnTo>
                    <a:lnTo>
                      <a:pt x="480" y="169"/>
                    </a:lnTo>
                    <a:lnTo>
                      <a:pt x="480" y="169"/>
                    </a:lnTo>
                    <a:lnTo>
                      <a:pt x="480" y="169"/>
                    </a:lnTo>
                    <a:lnTo>
                      <a:pt x="480" y="170"/>
                    </a:lnTo>
                    <a:lnTo>
                      <a:pt x="480" y="170"/>
                    </a:lnTo>
                    <a:lnTo>
                      <a:pt x="479" y="170"/>
                    </a:lnTo>
                    <a:lnTo>
                      <a:pt x="479" y="170"/>
                    </a:lnTo>
                    <a:lnTo>
                      <a:pt x="479" y="170"/>
                    </a:lnTo>
                    <a:lnTo>
                      <a:pt x="479" y="170"/>
                    </a:lnTo>
                    <a:lnTo>
                      <a:pt x="478" y="170"/>
                    </a:lnTo>
                    <a:lnTo>
                      <a:pt x="478" y="170"/>
                    </a:lnTo>
                    <a:lnTo>
                      <a:pt x="478" y="169"/>
                    </a:lnTo>
                    <a:lnTo>
                      <a:pt x="477" y="169"/>
                    </a:lnTo>
                    <a:lnTo>
                      <a:pt x="477" y="169"/>
                    </a:lnTo>
                    <a:lnTo>
                      <a:pt x="477" y="169"/>
                    </a:lnTo>
                    <a:lnTo>
                      <a:pt x="477" y="168"/>
                    </a:lnTo>
                    <a:lnTo>
                      <a:pt x="477" y="168"/>
                    </a:lnTo>
                    <a:lnTo>
                      <a:pt x="476" y="168"/>
                    </a:lnTo>
                    <a:lnTo>
                      <a:pt x="476" y="168"/>
                    </a:lnTo>
                    <a:lnTo>
                      <a:pt x="475" y="168"/>
                    </a:lnTo>
                    <a:lnTo>
                      <a:pt x="475" y="168"/>
                    </a:lnTo>
                    <a:lnTo>
                      <a:pt x="475" y="167"/>
                    </a:lnTo>
                    <a:lnTo>
                      <a:pt x="475" y="167"/>
                    </a:lnTo>
                    <a:lnTo>
                      <a:pt x="475" y="167"/>
                    </a:lnTo>
                    <a:lnTo>
                      <a:pt x="474" y="167"/>
                    </a:lnTo>
                    <a:lnTo>
                      <a:pt x="474" y="167"/>
                    </a:lnTo>
                    <a:lnTo>
                      <a:pt x="474" y="167"/>
                    </a:lnTo>
                    <a:lnTo>
                      <a:pt x="473" y="167"/>
                    </a:lnTo>
                    <a:lnTo>
                      <a:pt x="473" y="168"/>
                    </a:lnTo>
                    <a:lnTo>
                      <a:pt x="473" y="168"/>
                    </a:lnTo>
                    <a:lnTo>
                      <a:pt x="473" y="168"/>
                    </a:lnTo>
                    <a:lnTo>
                      <a:pt x="473" y="169"/>
                    </a:lnTo>
                    <a:lnTo>
                      <a:pt x="472" y="169"/>
                    </a:lnTo>
                    <a:lnTo>
                      <a:pt x="472" y="169"/>
                    </a:lnTo>
                    <a:lnTo>
                      <a:pt x="471" y="169"/>
                    </a:lnTo>
                    <a:lnTo>
                      <a:pt x="471" y="169"/>
                    </a:lnTo>
                    <a:lnTo>
                      <a:pt x="471" y="169"/>
                    </a:lnTo>
                    <a:lnTo>
                      <a:pt x="471" y="170"/>
                    </a:lnTo>
                    <a:lnTo>
                      <a:pt x="470" y="170"/>
                    </a:lnTo>
                    <a:lnTo>
                      <a:pt x="470" y="170"/>
                    </a:lnTo>
                    <a:lnTo>
                      <a:pt x="469" y="170"/>
                    </a:lnTo>
                    <a:lnTo>
                      <a:pt x="469" y="170"/>
                    </a:lnTo>
                    <a:lnTo>
                      <a:pt x="469" y="170"/>
                    </a:lnTo>
                    <a:lnTo>
                      <a:pt x="469" y="171"/>
                    </a:lnTo>
                    <a:lnTo>
                      <a:pt x="468" y="171"/>
                    </a:lnTo>
                    <a:lnTo>
                      <a:pt x="468" y="171"/>
                    </a:lnTo>
                    <a:lnTo>
                      <a:pt x="467" y="171"/>
                    </a:lnTo>
                    <a:lnTo>
                      <a:pt x="467" y="171"/>
                    </a:lnTo>
                    <a:lnTo>
                      <a:pt x="467" y="172"/>
                    </a:lnTo>
                    <a:lnTo>
                      <a:pt x="466" y="172"/>
                    </a:lnTo>
                    <a:lnTo>
                      <a:pt x="466" y="172"/>
                    </a:lnTo>
                    <a:lnTo>
                      <a:pt x="465" y="172"/>
                    </a:lnTo>
                    <a:lnTo>
                      <a:pt x="465" y="172"/>
                    </a:lnTo>
                    <a:lnTo>
                      <a:pt x="464" y="172"/>
                    </a:lnTo>
                    <a:lnTo>
                      <a:pt x="464" y="173"/>
                    </a:lnTo>
                    <a:lnTo>
                      <a:pt x="464" y="173"/>
                    </a:lnTo>
                    <a:lnTo>
                      <a:pt x="464" y="172"/>
                    </a:lnTo>
                    <a:lnTo>
                      <a:pt x="464" y="172"/>
                    </a:lnTo>
                    <a:lnTo>
                      <a:pt x="463" y="171"/>
                    </a:lnTo>
                    <a:lnTo>
                      <a:pt x="463" y="171"/>
                    </a:lnTo>
                    <a:lnTo>
                      <a:pt x="463" y="170"/>
                    </a:lnTo>
                    <a:lnTo>
                      <a:pt x="463" y="170"/>
                    </a:lnTo>
                    <a:lnTo>
                      <a:pt x="463" y="169"/>
                    </a:lnTo>
                    <a:lnTo>
                      <a:pt x="463" y="169"/>
                    </a:lnTo>
                    <a:lnTo>
                      <a:pt x="463" y="169"/>
                    </a:lnTo>
                    <a:lnTo>
                      <a:pt x="464" y="169"/>
                    </a:lnTo>
                    <a:lnTo>
                      <a:pt x="463" y="168"/>
                    </a:lnTo>
                    <a:lnTo>
                      <a:pt x="463" y="168"/>
                    </a:lnTo>
                    <a:lnTo>
                      <a:pt x="463" y="168"/>
                    </a:lnTo>
                    <a:lnTo>
                      <a:pt x="463" y="168"/>
                    </a:lnTo>
                    <a:lnTo>
                      <a:pt x="463" y="167"/>
                    </a:lnTo>
                    <a:lnTo>
                      <a:pt x="462" y="167"/>
                    </a:lnTo>
                    <a:lnTo>
                      <a:pt x="462" y="167"/>
                    </a:lnTo>
                    <a:lnTo>
                      <a:pt x="462" y="168"/>
                    </a:lnTo>
                    <a:lnTo>
                      <a:pt x="461" y="168"/>
                    </a:lnTo>
                    <a:lnTo>
                      <a:pt x="461" y="168"/>
                    </a:lnTo>
                    <a:lnTo>
                      <a:pt x="460" y="168"/>
                    </a:lnTo>
                    <a:lnTo>
                      <a:pt x="460" y="167"/>
                    </a:lnTo>
                    <a:lnTo>
                      <a:pt x="460" y="167"/>
                    </a:lnTo>
                    <a:lnTo>
                      <a:pt x="460" y="167"/>
                    </a:lnTo>
                    <a:lnTo>
                      <a:pt x="460" y="166"/>
                    </a:lnTo>
                    <a:lnTo>
                      <a:pt x="460" y="166"/>
                    </a:lnTo>
                    <a:lnTo>
                      <a:pt x="459" y="165"/>
                    </a:lnTo>
                    <a:lnTo>
                      <a:pt x="459" y="165"/>
                    </a:lnTo>
                    <a:lnTo>
                      <a:pt x="458" y="165"/>
                    </a:lnTo>
                    <a:lnTo>
                      <a:pt x="458" y="164"/>
                    </a:lnTo>
                    <a:lnTo>
                      <a:pt x="458" y="164"/>
                    </a:lnTo>
                    <a:lnTo>
                      <a:pt x="458" y="164"/>
                    </a:lnTo>
                    <a:lnTo>
                      <a:pt x="458" y="163"/>
                    </a:lnTo>
                    <a:lnTo>
                      <a:pt x="457" y="163"/>
                    </a:lnTo>
                    <a:lnTo>
                      <a:pt x="457" y="164"/>
                    </a:lnTo>
                    <a:lnTo>
                      <a:pt x="457" y="164"/>
                    </a:lnTo>
                    <a:lnTo>
                      <a:pt x="456" y="164"/>
                    </a:lnTo>
                    <a:lnTo>
                      <a:pt x="456" y="164"/>
                    </a:lnTo>
                    <a:lnTo>
                      <a:pt x="456" y="165"/>
                    </a:lnTo>
                    <a:lnTo>
                      <a:pt x="456" y="165"/>
                    </a:lnTo>
                    <a:lnTo>
                      <a:pt x="456" y="166"/>
                    </a:lnTo>
                    <a:lnTo>
                      <a:pt x="456" y="166"/>
                    </a:lnTo>
                    <a:lnTo>
                      <a:pt x="456" y="167"/>
                    </a:lnTo>
                    <a:lnTo>
                      <a:pt x="456" y="167"/>
                    </a:lnTo>
                    <a:lnTo>
                      <a:pt x="456" y="167"/>
                    </a:lnTo>
                    <a:lnTo>
                      <a:pt x="455" y="167"/>
                    </a:lnTo>
                    <a:lnTo>
                      <a:pt x="456" y="167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9"/>
                    </a:lnTo>
                    <a:lnTo>
                      <a:pt x="455" y="169"/>
                    </a:lnTo>
                    <a:lnTo>
                      <a:pt x="455" y="169"/>
                    </a:lnTo>
                    <a:lnTo>
                      <a:pt x="455" y="169"/>
                    </a:lnTo>
                    <a:lnTo>
                      <a:pt x="455" y="170"/>
                    </a:lnTo>
                    <a:lnTo>
                      <a:pt x="454" y="170"/>
                    </a:lnTo>
                    <a:lnTo>
                      <a:pt x="454" y="170"/>
                    </a:lnTo>
                    <a:lnTo>
                      <a:pt x="454" y="171"/>
                    </a:lnTo>
                    <a:lnTo>
                      <a:pt x="455" y="171"/>
                    </a:lnTo>
                    <a:lnTo>
                      <a:pt x="455" y="171"/>
                    </a:lnTo>
                    <a:lnTo>
                      <a:pt x="455" y="172"/>
                    </a:lnTo>
                    <a:lnTo>
                      <a:pt x="455" y="172"/>
                    </a:lnTo>
                    <a:lnTo>
                      <a:pt x="455" y="173"/>
                    </a:lnTo>
                    <a:lnTo>
                      <a:pt x="455" y="173"/>
                    </a:lnTo>
                    <a:lnTo>
                      <a:pt x="455" y="173"/>
                    </a:lnTo>
                    <a:lnTo>
                      <a:pt x="454" y="173"/>
                    </a:lnTo>
                    <a:lnTo>
                      <a:pt x="454" y="174"/>
                    </a:lnTo>
                    <a:lnTo>
                      <a:pt x="455" y="174"/>
                    </a:lnTo>
                    <a:lnTo>
                      <a:pt x="455" y="174"/>
                    </a:lnTo>
                    <a:lnTo>
                      <a:pt x="455" y="174"/>
                    </a:lnTo>
                    <a:lnTo>
                      <a:pt x="455" y="175"/>
                    </a:lnTo>
                    <a:lnTo>
                      <a:pt x="456" y="175"/>
                    </a:lnTo>
                    <a:lnTo>
                      <a:pt x="456" y="175"/>
                    </a:lnTo>
                    <a:lnTo>
                      <a:pt x="456" y="176"/>
                    </a:lnTo>
                    <a:lnTo>
                      <a:pt x="456" y="176"/>
                    </a:lnTo>
                    <a:lnTo>
                      <a:pt x="456" y="177"/>
                    </a:lnTo>
                    <a:lnTo>
                      <a:pt x="456" y="177"/>
                    </a:lnTo>
                    <a:lnTo>
                      <a:pt x="455" y="178"/>
                    </a:lnTo>
                    <a:lnTo>
                      <a:pt x="455" y="178"/>
                    </a:lnTo>
                    <a:lnTo>
                      <a:pt x="455" y="178"/>
                    </a:lnTo>
                    <a:lnTo>
                      <a:pt x="455" y="179"/>
                    </a:lnTo>
                    <a:lnTo>
                      <a:pt x="454" y="179"/>
                    </a:lnTo>
                    <a:lnTo>
                      <a:pt x="454" y="179"/>
                    </a:lnTo>
                    <a:lnTo>
                      <a:pt x="455" y="179"/>
                    </a:lnTo>
                    <a:lnTo>
                      <a:pt x="455" y="179"/>
                    </a:lnTo>
                    <a:lnTo>
                      <a:pt x="455" y="179"/>
                    </a:lnTo>
                    <a:lnTo>
                      <a:pt x="455" y="180"/>
                    </a:lnTo>
                    <a:lnTo>
                      <a:pt x="456" y="180"/>
                    </a:lnTo>
                    <a:lnTo>
                      <a:pt x="456" y="180"/>
                    </a:lnTo>
                    <a:lnTo>
                      <a:pt x="456" y="181"/>
                    </a:lnTo>
                    <a:lnTo>
                      <a:pt x="456" y="181"/>
                    </a:lnTo>
                    <a:lnTo>
                      <a:pt x="456" y="181"/>
                    </a:lnTo>
                    <a:lnTo>
                      <a:pt x="456" y="182"/>
                    </a:lnTo>
                    <a:lnTo>
                      <a:pt x="455" y="182"/>
                    </a:lnTo>
                    <a:lnTo>
                      <a:pt x="455" y="182"/>
                    </a:lnTo>
                    <a:lnTo>
                      <a:pt x="455" y="182"/>
                    </a:lnTo>
                    <a:lnTo>
                      <a:pt x="454" y="182"/>
                    </a:lnTo>
                    <a:lnTo>
                      <a:pt x="454" y="182"/>
                    </a:lnTo>
                    <a:lnTo>
                      <a:pt x="454" y="183"/>
                    </a:lnTo>
                    <a:lnTo>
                      <a:pt x="453" y="183"/>
                    </a:lnTo>
                    <a:lnTo>
                      <a:pt x="453" y="184"/>
                    </a:lnTo>
                    <a:lnTo>
                      <a:pt x="453" y="184"/>
                    </a:lnTo>
                    <a:lnTo>
                      <a:pt x="454" y="184"/>
                    </a:lnTo>
                    <a:lnTo>
                      <a:pt x="454" y="185"/>
                    </a:lnTo>
                    <a:lnTo>
                      <a:pt x="454" y="185"/>
                    </a:lnTo>
                    <a:lnTo>
                      <a:pt x="454" y="185"/>
                    </a:lnTo>
                    <a:lnTo>
                      <a:pt x="454" y="185"/>
                    </a:lnTo>
                    <a:lnTo>
                      <a:pt x="454" y="185"/>
                    </a:lnTo>
                    <a:lnTo>
                      <a:pt x="453" y="186"/>
                    </a:lnTo>
                    <a:lnTo>
                      <a:pt x="454" y="186"/>
                    </a:lnTo>
                    <a:lnTo>
                      <a:pt x="454" y="186"/>
                    </a:lnTo>
                    <a:lnTo>
                      <a:pt x="454" y="187"/>
                    </a:lnTo>
                    <a:lnTo>
                      <a:pt x="454" y="187"/>
                    </a:lnTo>
                    <a:lnTo>
                      <a:pt x="455" y="187"/>
                    </a:lnTo>
                    <a:lnTo>
                      <a:pt x="455" y="186"/>
                    </a:lnTo>
                    <a:lnTo>
                      <a:pt x="455" y="186"/>
                    </a:lnTo>
                    <a:lnTo>
                      <a:pt x="455" y="186"/>
                    </a:lnTo>
                    <a:lnTo>
                      <a:pt x="456" y="186"/>
                    </a:lnTo>
                    <a:lnTo>
                      <a:pt x="456" y="185"/>
                    </a:lnTo>
                    <a:lnTo>
                      <a:pt x="456" y="185"/>
                    </a:lnTo>
                    <a:lnTo>
                      <a:pt x="457" y="185"/>
                    </a:lnTo>
                    <a:lnTo>
                      <a:pt x="457" y="185"/>
                    </a:lnTo>
                    <a:lnTo>
                      <a:pt x="457" y="186"/>
                    </a:lnTo>
                    <a:lnTo>
                      <a:pt x="458" y="186"/>
                    </a:lnTo>
                    <a:lnTo>
                      <a:pt x="458" y="185"/>
                    </a:lnTo>
                    <a:lnTo>
                      <a:pt x="458" y="185"/>
                    </a:lnTo>
                    <a:lnTo>
                      <a:pt x="459" y="185"/>
                    </a:lnTo>
                    <a:lnTo>
                      <a:pt x="459" y="185"/>
                    </a:lnTo>
                    <a:lnTo>
                      <a:pt x="459" y="186"/>
                    </a:lnTo>
                    <a:lnTo>
                      <a:pt x="460" y="186"/>
                    </a:lnTo>
                    <a:lnTo>
                      <a:pt x="460" y="186"/>
                    </a:lnTo>
                    <a:lnTo>
                      <a:pt x="460" y="186"/>
                    </a:lnTo>
                    <a:lnTo>
                      <a:pt x="461" y="186"/>
                    </a:lnTo>
                    <a:lnTo>
                      <a:pt x="461" y="187"/>
                    </a:lnTo>
                    <a:lnTo>
                      <a:pt x="461" y="187"/>
                    </a:lnTo>
                    <a:lnTo>
                      <a:pt x="462" y="187"/>
                    </a:lnTo>
                    <a:lnTo>
                      <a:pt x="462" y="188"/>
                    </a:lnTo>
                    <a:lnTo>
                      <a:pt x="462" y="188"/>
                    </a:lnTo>
                    <a:lnTo>
                      <a:pt x="461" y="188"/>
                    </a:lnTo>
                    <a:lnTo>
                      <a:pt x="461" y="189"/>
                    </a:lnTo>
                    <a:lnTo>
                      <a:pt x="461" y="189"/>
                    </a:lnTo>
                    <a:lnTo>
                      <a:pt x="461" y="189"/>
                    </a:lnTo>
                    <a:lnTo>
                      <a:pt x="461" y="189"/>
                    </a:lnTo>
                    <a:lnTo>
                      <a:pt x="460" y="189"/>
                    </a:lnTo>
                    <a:lnTo>
                      <a:pt x="460" y="189"/>
                    </a:lnTo>
                    <a:lnTo>
                      <a:pt x="459" y="190"/>
                    </a:lnTo>
                    <a:lnTo>
                      <a:pt x="459" y="190"/>
                    </a:lnTo>
                    <a:lnTo>
                      <a:pt x="459" y="191"/>
                    </a:lnTo>
                    <a:lnTo>
                      <a:pt x="460" y="191"/>
                    </a:lnTo>
                    <a:lnTo>
                      <a:pt x="460" y="192"/>
                    </a:lnTo>
                    <a:lnTo>
                      <a:pt x="459" y="192"/>
                    </a:lnTo>
                    <a:lnTo>
                      <a:pt x="460" y="193"/>
                    </a:lnTo>
                    <a:lnTo>
                      <a:pt x="460" y="193"/>
                    </a:lnTo>
                    <a:lnTo>
                      <a:pt x="460" y="194"/>
                    </a:lnTo>
                    <a:lnTo>
                      <a:pt x="460" y="194"/>
                    </a:lnTo>
                    <a:lnTo>
                      <a:pt x="459" y="194"/>
                    </a:lnTo>
                    <a:lnTo>
                      <a:pt x="459" y="194"/>
                    </a:lnTo>
                    <a:lnTo>
                      <a:pt x="459" y="195"/>
                    </a:lnTo>
                    <a:lnTo>
                      <a:pt x="458" y="195"/>
                    </a:lnTo>
                    <a:lnTo>
                      <a:pt x="458" y="195"/>
                    </a:lnTo>
                    <a:lnTo>
                      <a:pt x="458" y="196"/>
                    </a:lnTo>
                    <a:lnTo>
                      <a:pt x="458" y="196"/>
                    </a:lnTo>
                    <a:lnTo>
                      <a:pt x="458" y="196"/>
                    </a:lnTo>
                    <a:lnTo>
                      <a:pt x="458" y="196"/>
                    </a:lnTo>
                    <a:lnTo>
                      <a:pt x="458" y="197"/>
                    </a:lnTo>
                    <a:lnTo>
                      <a:pt x="458" y="197"/>
                    </a:lnTo>
                    <a:lnTo>
                      <a:pt x="458" y="198"/>
                    </a:lnTo>
                    <a:lnTo>
                      <a:pt x="458" y="198"/>
                    </a:lnTo>
                    <a:lnTo>
                      <a:pt x="458" y="198"/>
                    </a:lnTo>
                    <a:lnTo>
                      <a:pt x="457" y="198"/>
                    </a:lnTo>
                    <a:lnTo>
                      <a:pt x="457" y="199"/>
                    </a:lnTo>
                    <a:lnTo>
                      <a:pt x="457" y="199"/>
                    </a:lnTo>
                    <a:lnTo>
                      <a:pt x="457" y="198"/>
                    </a:lnTo>
                    <a:lnTo>
                      <a:pt x="457" y="199"/>
                    </a:lnTo>
                    <a:lnTo>
                      <a:pt x="456" y="199"/>
                    </a:lnTo>
                    <a:lnTo>
                      <a:pt x="456" y="199"/>
                    </a:lnTo>
                    <a:lnTo>
                      <a:pt x="456" y="199"/>
                    </a:lnTo>
                    <a:lnTo>
                      <a:pt x="456" y="199"/>
                    </a:lnTo>
                    <a:lnTo>
                      <a:pt x="455" y="199"/>
                    </a:lnTo>
                    <a:lnTo>
                      <a:pt x="455" y="200"/>
                    </a:lnTo>
                    <a:lnTo>
                      <a:pt x="455" y="200"/>
                    </a:lnTo>
                    <a:lnTo>
                      <a:pt x="455" y="200"/>
                    </a:lnTo>
                    <a:lnTo>
                      <a:pt x="454" y="200"/>
                    </a:lnTo>
                    <a:lnTo>
                      <a:pt x="454" y="201"/>
                    </a:lnTo>
                    <a:lnTo>
                      <a:pt x="453" y="201"/>
                    </a:lnTo>
                    <a:lnTo>
                      <a:pt x="453" y="201"/>
                    </a:lnTo>
                    <a:lnTo>
                      <a:pt x="453" y="201"/>
                    </a:lnTo>
                    <a:lnTo>
                      <a:pt x="453" y="201"/>
                    </a:lnTo>
                    <a:lnTo>
                      <a:pt x="453" y="202"/>
                    </a:lnTo>
                    <a:lnTo>
                      <a:pt x="452" y="202"/>
                    </a:lnTo>
                    <a:lnTo>
                      <a:pt x="452" y="202"/>
                    </a:lnTo>
                    <a:lnTo>
                      <a:pt x="452" y="202"/>
                    </a:lnTo>
                    <a:lnTo>
                      <a:pt x="452" y="202"/>
                    </a:lnTo>
                    <a:lnTo>
                      <a:pt x="451" y="202"/>
                    </a:lnTo>
                    <a:lnTo>
                      <a:pt x="451" y="202"/>
                    </a:lnTo>
                    <a:lnTo>
                      <a:pt x="450" y="202"/>
                    </a:lnTo>
                    <a:lnTo>
                      <a:pt x="450" y="202"/>
                    </a:lnTo>
                    <a:lnTo>
                      <a:pt x="450" y="202"/>
                    </a:lnTo>
                    <a:lnTo>
                      <a:pt x="450" y="203"/>
                    </a:lnTo>
                    <a:lnTo>
                      <a:pt x="449" y="203"/>
                    </a:lnTo>
                    <a:lnTo>
                      <a:pt x="449" y="203"/>
                    </a:lnTo>
                    <a:lnTo>
                      <a:pt x="449" y="203"/>
                    </a:lnTo>
                    <a:lnTo>
                      <a:pt x="449" y="204"/>
                    </a:lnTo>
                    <a:lnTo>
                      <a:pt x="448" y="204"/>
                    </a:lnTo>
                    <a:lnTo>
                      <a:pt x="448" y="204"/>
                    </a:lnTo>
                    <a:lnTo>
                      <a:pt x="448" y="205"/>
                    </a:lnTo>
                    <a:lnTo>
                      <a:pt x="448" y="205"/>
                    </a:lnTo>
                    <a:lnTo>
                      <a:pt x="448" y="205"/>
                    </a:lnTo>
                    <a:lnTo>
                      <a:pt x="447" y="206"/>
                    </a:lnTo>
                    <a:lnTo>
                      <a:pt x="447" y="206"/>
                    </a:lnTo>
                    <a:lnTo>
                      <a:pt x="447" y="206"/>
                    </a:lnTo>
                    <a:lnTo>
                      <a:pt x="446" y="207"/>
                    </a:lnTo>
                    <a:lnTo>
                      <a:pt x="446" y="207"/>
                    </a:lnTo>
                    <a:lnTo>
                      <a:pt x="446" y="207"/>
                    </a:lnTo>
                    <a:lnTo>
                      <a:pt x="446" y="207"/>
                    </a:lnTo>
                    <a:lnTo>
                      <a:pt x="446" y="208"/>
                    </a:lnTo>
                    <a:lnTo>
                      <a:pt x="446" y="208"/>
                    </a:lnTo>
                    <a:lnTo>
                      <a:pt x="446" y="208"/>
                    </a:lnTo>
                    <a:lnTo>
                      <a:pt x="446" y="209"/>
                    </a:lnTo>
                    <a:lnTo>
                      <a:pt x="445" y="209"/>
                    </a:lnTo>
                    <a:lnTo>
                      <a:pt x="445" y="209"/>
                    </a:lnTo>
                    <a:lnTo>
                      <a:pt x="446" y="210"/>
                    </a:lnTo>
                    <a:lnTo>
                      <a:pt x="446" y="210"/>
                    </a:lnTo>
                    <a:lnTo>
                      <a:pt x="446" y="210"/>
                    </a:lnTo>
                    <a:lnTo>
                      <a:pt x="446" y="210"/>
                    </a:lnTo>
                    <a:lnTo>
                      <a:pt x="446" y="211"/>
                    </a:lnTo>
                    <a:lnTo>
                      <a:pt x="445" y="211"/>
                    </a:lnTo>
                    <a:lnTo>
                      <a:pt x="445" y="212"/>
                    </a:lnTo>
                    <a:lnTo>
                      <a:pt x="445" y="212"/>
                    </a:lnTo>
                    <a:lnTo>
                      <a:pt x="445" y="212"/>
                    </a:lnTo>
                    <a:lnTo>
                      <a:pt x="445" y="213"/>
                    </a:lnTo>
                    <a:lnTo>
                      <a:pt x="445" y="213"/>
                    </a:lnTo>
                    <a:lnTo>
                      <a:pt x="445" y="213"/>
                    </a:lnTo>
                    <a:lnTo>
                      <a:pt x="445" y="214"/>
                    </a:lnTo>
                    <a:lnTo>
                      <a:pt x="445" y="214"/>
                    </a:lnTo>
                    <a:lnTo>
                      <a:pt x="444" y="214"/>
                    </a:lnTo>
                    <a:lnTo>
                      <a:pt x="444" y="214"/>
                    </a:lnTo>
                    <a:lnTo>
                      <a:pt x="444" y="215"/>
                    </a:lnTo>
                    <a:lnTo>
                      <a:pt x="443" y="215"/>
                    </a:lnTo>
                    <a:lnTo>
                      <a:pt x="443" y="214"/>
                    </a:lnTo>
                    <a:lnTo>
                      <a:pt x="443" y="214"/>
                    </a:lnTo>
                    <a:lnTo>
                      <a:pt x="443" y="215"/>
                    </a:lnTo>
                    <a:lnTo>
                      <a:pt x="442" y="215"/>
                    </a:lnTo>
                    <a:lnTo>
                      <a:pt x="442" y="215"/>
                    </a:lnTo>
                    <a:lnTo>
                      <a:pt x="442" y="216"/>
                    </a:lnTo>
                    <a:lnTo>
                      <a:pt x="442" y="216"/>
                    </a:lnTo>
                    <a:lnTo>
                      <a:pt x="442" y="216"/>
                    </a:lnTo>
                    <a:lnTo>
                      <a:pt x="443" y="216"/>
                    </a:lnTo>
                    <a:lnTo>
                      <a:pt x="443" y="217"/>
                    </a:lnTo>
                    <a:lnTo>
                      <a:pt x="443" y="217"/>
                    </a:lnTo>
                    <a:lnTo>
                      <a:pt x="442" y="218"/>
                    </a:lnTo>
                    <a:lnTo>
                      <a:pt x="442" y="218"/>
                    </a:lnTo>
                    <a:lnTo>
                      <a:pt x="442" y="219"/>
                    </a:lnTo>
                    <a:lnTo>
                      <a:pt x="442" y="219"/>
                    </a:lnTo>
                    <a:lnTo>
                      <a:pt x="441" y="219"/>
                    </a:lnTo>
                    <a:lnTo>
                      <a:pt x="441" y="219"/>
                    </a:lnTo>
                    <a:lnTo>
                      <a:pt x="441" y="219"/>
                    </a:lnTo>
                    <a:lnTo>
                      <a:pt x="441" y="220"/>
                    </a:lnTo>
                    <a:lnTo>
                      <a:pt x="440" y="220"/>
                    </a:lnTo>
                    <a:lnTo>
                      <a:pt x="440" y="220"/>
                    </a:lnTo>
                    <a:lnTo>
                      <a:pt x="440" y="220"/>
                    </a:lnTo>
                    <a:lnTo>
                      <a:pt x="440" y="221"/>
                    </a:lnTo>
                    <a:lnTo>
                      <a:pt x="440" y="221"/>
                    </a:lnTo>
                    <a:lnTo>
                      <a:pt x="440" y="221"/>
                    </a:lnTo>
                    <a:lnTo>
                      <a:pt x="441" y="221"/>
                    </a:lnTo>
                    <a:lnTo>
                      <a:pt x="441" y="222"/>
                    </a:lnTo>
                    <a:lnTo>
                      <a:pt x="440" y="222"/>
                    </a:lnTo>
                    <a:lnTo>
                      <a:pt x="440" y="222"/>
                    </a:lnTo>
                    <a:lnTo>
                      <a:pt x="441" y="222"/>
                    </a:lnTo>
                    <a:lnTo>
                      <a:pt x="441" y="222"/>
                    </a:lnTo>
                    <a:lnTo>
                      <a:pt x="441" y="223"/>
                    </a:lnTo>
                    <a:lnTo>
                      <a:pt x="441" y="223"/>
                    </a:lnTo>
                    <a:lnTo>
                      <a:pt x="442" y="223"/>
                    </a:lnTo>
                    <a:lnTo>
                      <a:pt x="442" y="223"/>
                    </a:lnTo>
                    <a:lnTo>
                      <a:pt x="443" y="223"/>
                    </a:lnTo>
                    <a:lnTo>
                      <a:pt x="443" y="222"/>
                    </a:lnTo>
                    <a:lnTo>
                      <a:pt x="443" y="223"/>
                    </a:lnTo>
                    <a:lnTo>
                      <a:pt x="443" y="223"/>
                    </a:lnTo>
                    <a:lnTo>
                      <a:pt x="443" y="223"/>
                    </a:lnTo>
                    <a:lnTo>
                      <a:pt x="443" y="223"/>
                    </a:lnTo>
                    <a:lnTo>
                      <a:pt x="443" y="224"/>
                    </a:lnTo>
                    <a:lnTo>
                      <a:pt x="444" y="224"/>
                    </a:lnTo>
                    <a:lnTo>
                      <a:pt x="444" y="224"/>
                    </a:lnTo>
                    <a:lnTo>
                      <a:pt x="444" y="224"/>
                    </a:lnTo>
                    <a:lnTo>
                      <a:pt x="444" y="225"/>
                    </a:lnTo>
                    <a:lnTo>
                      <a:pt x="445" y="225"/>
                    </a:lnTo>
                    <a:lnTo>
                      <a:pt x="445" y="225"/>
                    </a:lnTo>
                    <a:lnTo>
                      <a:pt x="445" y="226"/>
                    </a:lnTo>
                    <a:lnTo>
                      <a:pt x="444" y="226"/>
                    </a:lnTo>
                    <a:lnTo>
                      <a:pt x="444" y="226"/>
                    </a:lnTo>
                    <a:lnTo>
                      <a:pt x="444" y="226"/>
                    </a:lnTo>
                    <a:lnTo>
                      <a:pt x="444" y="227"/>
                    </a:lnTo>
                    <a:lnTo>
                      <a:pt x="444" y="227"/>
                    </a:lnTo>
                    <a:lnTo>
                      <a:pt x="444" y="227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9"/>
                    </a:lnTo>
                    <a:lnTo>
                      <a:pt x="443" y="229"/>
                    </a:lnTo>
                    <a:lnTo>
                      <a:pt x="443" y="229"/>
                    </a:lnTo>
                    <a:lnTo>
                      <a:pt x="443" y="229"/>
                    </a:lnTo>
                    <a:lnTo>
                      <a:pt x="443" y="229"/>
                    </a:lnTo>
                    <a:lnTo>
                      <a:pt x="442" y="229"/>
                    </a:lnTo>
                    <a:lnTo>
                      <a:pt x="442" y="229"/>
                    </a:lnTo>
                    <a:lnTo>
                      <a:pt x="442" y="229"/>
                    </a:lnTo>
                    <a:lnTo>
                      <a:pt x="442" y="230"/>
                    </a:lnTo>
                    <a:lnTo>
                      <a:pt x="441" y="230"/>
                    </a:lnTo>
                    <a:lnTo>
                      <a:pt x="441" y="229"/>
                    </a:lnTo>
                    <a:lnTo>
                      <a:pt x="441" y="230"/>
                    </a:lnTo>
                    <a:lnTo>
                      <a:pt x="441" y="230"/>
                    </a:lnTo>
                    <a:lnTo>
                      <a:pt x="441" y="230"/>
                    </a:lnTo>
                    <a:lnTo>
                      <a:pt x="441" y="230"/>
                    </a:lnTo>
                    <a:lnTo>
                      <a:pt x="442" y="230"/>
                    </a:lnTo>
                    <a:lnTo>
                      <a:pt x="442" y="230"/>
                    </a:lnTo>
                    <a:lnTo>
                      <a:pt x="442" y="231"/>
                    </a:lnTo>
                    <a:lnTo>
                      <a:pt x="443" y="231"/>
                    </a:lnTo>
                    <a:lnTo>
                      <a:pt x="443" y="231"/>
                    </a:lnTo>
                    <a:lnTo>
                      <a:pt x="443" y="231"/>
                    </a:lnTo>
                    <a:lnTo>
                      <a:pt x="443" y="232"/>
                    </a:lnTo>
                    <a:lnTo>
                      <a:pt x="443" y="232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43" y="234"/>
                    </a:lnTo>
                    <a:lnTo>
                      <a:pt x="443" y="234"/>
                    </a:lnTo>
                    <a:lnTo>
                      <a:pt x="443" y="234"/>
                    </a:lnTo>
                    <a:lnTo>
                      <a:pt x="443" y="235"/>
                    </a:lnTo>
                    <a:lnTo>
                      <a:pt x="443" y="235"/>
                    </a:lnTo>
                    <a:lnTo>
                      <a:pt x="443" y="236"/>
                    </a:lnTo>
                    <a:lnTo>
                      <a:pt x="443" y="236"/>
                    </a:lnTo>
                    <a:lnTo>
                      <a:pt x="443" y="236"/>
                    </a:lnTo>
                    <a:lnTo>
                      <a:pt x="443" y="237"/>
                    </a:lnTo>
                    <a:lnTo>
                      <a:pt x="444" y="237"/>
                    </a:lnTo>
                    <a:lnTo>
                      <a:pt x="444" y="237"/>
                    </a:lnTo>
                    <a:lnTo>
                      <a:pt x="445" y="237"/>
                    </a:lnTo>
                    <a:lnTo>
                      <a:pt x="445" y="237"/>
                    </a:lnTo>
                    <a:lnTo>
                      <a:pt x="446" y="237"/>
                    </a:lnTo>
                    <a:lnTo>
                      <a:pt x="446" y="237"/>
                    </a:lnTo>
                    <a:lnTo>
                      <a:pt x="446" y="237"/>
                    </a:lnTo>
                    <a:lnTo>
                      <a:pt x="447" y="238"/>
                    </a:lnTo>
                    <a:lnTo>
                      <a:pt x="447" y="238"/>
                    </a:lnTo>
                    <a:lnTo>
                      <a:pt x="447" y="238"/>
                    </a:lnTo>
                    <a:lnTo>
                      <a:pt x="447" y="239"/>
                    </a:lnTo>
                    <a:lnTo>
                      <a:pt x="447" y="239"/>
                    </a:lnTo>
                    <a:lnTo>
                      <a:pt x="448" y="239"/>
                    </a:lnTo>
                    <a:lnTo>
                      <a:pt x="448" y="239"/>
                    </a:lnTo>
                    <a:lnTo>
                      <a:pt x="448" y="240"/>
                    </a:lnTo>
                    <a:lnTo>
                      <a:pt x="448" y="240"/>
                    </a:lnTo>
                    <a:lnTo>
                      <a:pt x="448" y="241"/>
                    </a:lnTo>
                    <a:lnTo>
                      <a:pt x="448" y="241"/>
                    </a:lnTo>
                    <a:lnTo>
                      <a:pt x="448" y="242"/>
                    </a:lnTo>
                    <a:lnTo>
                      <a:pt x="448" y="242"/>
                    </a:lnTo>
                    <a:lnTo>
                      <a:pt x="448" y="242"/>
                    </a:lnTo>
                    <a:lnTo>
                      <a:pt x="448" y="242"/>
                    </a:lnTo>
                    <a:lnTo>
                      <a:pt x="447" y="242"/>
                    </a:lnTo>
                    <a:lnTo>
                      <a:pt x="447" y="242"/>
                    </a:lnTo>
                    <a:lnTo>
                      <a:pt x="446" y="242"/>
                    </a:lnTo>
                    <a:lnTo>
                      <a:pt x="446" y="242"/>
                    </a:lnTo>
                    <a:lnTo>
                      <a:pt x="445" y="242"/>
                    </a:lnTo>
                    <a:lnTo>
                      <a:pt x="445" y="242"/>
                    </a:lnTo>
                    <a:lnTo>
                      <a:pt x="444" y="242"/>
                    </a:lnTo>
                    <a:lnTo>
                      <a:pt x="444" y="242"/>
                    </a:lnTo>
                    <a:lnTo>
                      <a:pt x="444" y="242"/>
                    </a:lnTo>
                    <a:lnTo>
                      <a:pt x="444" y="243"/>
                    </a:lnTo>
                    <a:lnTo>
                      <a:pt x="444" y="243"/>
                    </a:lnTo>
                    <a:lnTo>
                      <a:pt x="444" y="243"/>
                    </a:lnTo>
                    <a:lnTo>
                      <a:pt x="443" y="243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5"/>
                    </a:lnTo>
                    <a:lnTo>
                      <a:pt x="442" y="245"/>
                    </a:lnTo>
                    <a:lnTo>
                      <a:pt x="442" y="245"/>
                    </a:lnTo>
                    <a:lnTo>
                      <a:pt x="442" y="246"/>
                    </a:lnTo>
                    <a:lnTo>
                      <a:pt x="441" y="246"/>
                    </a:lnTo>
                    <a:lnTo>
                      <a:pt x="441" y="246"/>
                    </a:lnTo>
                    <a:lnTo>
                      <a:pt x="441" y="246"/>
                    </a:lnTo>
                    <a:lnTo>
                      <a:pt x="441" y="246"/>
                    </a:lnTo>
                    <a:lnTo>
                      <a:pt x="440" y="246"/>
                    </a:lnTo>
                    <a:lnTo>
                      <a:pt x="440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42" y="247"/>
                    </a:lnTo>
                    <a:lnTo>
                      <a:pt x="442" y="247"/>
                    </a:lnTo>
                    <a:lnTo>
                      <a:pt x="442" y="247"/>
                    </a:lnTo>
                    <a:lnTo>
                      <a:pt x="443" y="247"/>
                    </a:lnTo>
                    <a:lnTo>
                      <a:pt x="443" y="248"/>
                    </a:lnTo>
                    <a:lnTo>
                      <a:pt x="443" y="248"/>
                    </a:lnTo>
                    <a:lnTo>
                      <a:pt x="443" y="248"/>
                    </a:lnTo>
                    <a:lnTo>
                      <a:pt x="443" y="249"/>
                    </a:lnTo>
                    <a:lnTo>
                      <a:pt x="444" y="249"/>
                    </a:lnTo>
                    <a:lnTo>
                      <a:pt x="444" y="249"/>
                    </a:lnTo>
                    <a:lnTo>
                      <a:pt x="444" y="249"/>
                    </a:lnTo>
                    <a:lnTo>
                      <a:pt x="444" y="250"/>
                    </a:lnTo>
                    <a:lnTo>
                      <a:pt x="445" y="250"/>
                    </a:lnTo>
                    <a:lnTo>
                      <a:pt x="445" y="250"/>
                    </a:lnTo>
                    <a:lnTo>
                      <a:pt x="445" y="251"/>
                    </a:lnTo>
                    <a:lnTo>
                      <a:pt x="444" y="251"/>
                    </a:lnTo>
                    <a:lnTo>
                      <a:pt x="444" y="251"/>
                    </a:lnTo>
                    <a:lnTo>
                      <a:pt x="444" y="252"/>
                    </a:lnTo>
                    <a:lnTo>
                      <a:pt x="444" y="252"/>
                    </a:lnTo>
                    <a:lnTo>
                      <a:pt x="444" y="252"/>
                    </a:lnTo>
                    <a:lnTo>
                      <a:pt x="443" y="253"/>
                    </a:lnTo>
                    <a:lnTo>
                      <a:pt x="443" y="253"/>
                    </a:lnTo>
                    <a:lnTo>
                      <a:pt x="443" y="253"/>
                    </a:lnTo>
                    <a:lnTo>
                      <a:pt x="443" y="253"/>
                    </a:lnTo>
                    <a:lnTo>
                      <a:pt x="443" y="253"/>
                    </a:lnTo>
                    <a:lnTo>
                      <a:pt x="443" y="253"/>
                    </a:lnTo>
                    <a:lnTo>
                      <a:pt x="443" y="254"/>
                    </a:lnTo>
                    <a:lnTo>
                      <a:pt x="443" y="254"/>
                    </a:lnTo>
                    <a:lnTo>
                      <a:pt x="443" y="254"/>
                    </a:lnTo>
                    <a:lnTo>
                      <a:pt x="443" y="255"/>
                    </a:lnTo>
                    <a:lnTo>
                      <a:pt x="443" y="255"/>
                    </a:lnTo>
                    <a:lnTo>
                      <a:pt x="442" y="255"/>
                    </a:lnTo>
                    <a:lnTo>
                      <a:pt x="442" y="256"/>
                    </a:lnTo>
                    <a:lnTo>
                      <a:pt x="442" y="256"/>
                    </a:lnTo>
                    <a:lnTo>
                      <a:pt x="441" y="256"/>
                    </a:lnTo>
                    <a:lnTo>
                      <a:pt x="441" y="256"/>
                    </a:lnTo>
                    <a:lnTo>
                      <a:pt x="441" y="256"/>
                    </a:lnTo>
                    <a:lnTo>
                      <a:pt x="441" y="256"/>
                    </a:lnTo>
                    <a:lnTo>
                      <a:pt x="440" y="256"/>
                    </a:lnTo>
                    <a:lnTo>
                      <a:pt x="440" y="256"/>
                    </a:lnTo>
                    <a:lnTo>
                      <a:pt x="439" y="256"/>
                    </a:lnTo>
                    <a:lnTo>
                      <a:pt x="439" y="256"/>
                    </a:lnTo>
                    <a:lnTo>
                      <a:pt x="439" y="256"/>
                    </a:lnTo>
                    <a:lnTo>
                      <a:pt x="439" y="255"/>
                    </a:lnTo>
                    <a:lnTo>
                      <a:pt x="439" y="256"/>
                    </a:lnTo>
                    <a:lnTo>
                      <a:pt x="438" y="256"/>
                    </a:lnTo>
                    <a:lnTo>
                      <a:pt x="438" y="256"/>
                    </a:lnTo>
                    <a:lnTo>
                      <a:pt x="438" y="256"/>
                    </a:lnTo>
                    <a:lnTo>
                      <a:pt x="437" y="256"/>
                    </a:lnTo>
                    <a:lnTo>
                      <a:pt x="437" y="257"/>
                    </a:lnTo>
                    <a:lnTo>
                      <a:pt x="437" y="257"/>
                    </a:lnTo>
                    <a:lnTo>
                      <a:pt x="436" y="257"/>
                    </a:lnTo>
                    <a:lnTo>
                      <a:pt x="436" y="256"/>
                    </a:lnTo>
                    <a:lnTo>
                      <a:pt x="436" y="256"/>
                    </a:lnTo>
                    <a:lnTo>
                      <a:pt x="436" y="256"/>
                    </a:lnTo>
                    <a:lnTo>
                      <a:pt x="435" y="256"/>
                    </a:lnTo>
                    <a:lnTo>
                      <a:pt x="435" y="255"/>
                    </a:lnTo>
                    <a:lnTo>
                      <a:pt x="435" y="255"/>
                    </a:lnTo>
                    <a:lnTo>
                      <a:pt x="434" y="255"/>
                    </a:lnTo>
                    <a:lnTo>
                      <a:pt x="434" y="255"/>
                    </a:lnTo>
                    <a:lnTo>
                      <a:pt x="434" y="254"/>
                    </a:lnTo>
                    <a:lnTo>
                      <a:pt x="434" y="254"/>
                    </a:lnTo>
                    <a:lnTo>
                      <a:pt x="434" y="254"/>
                    </a:lnTo>
                    <a:lnTo>
                      <a:pt x="434" y="253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4"/>
                    </a:lnTo>
                    <a:lnTo>
                      <a:pt x="432" y="254"/>
                    </a:lnTo>
                    <a:lnTo>
                      <a:pt x="432" y="254"/>
                    </a:lnTo>
                    <a:lnTo>
                      <a:pt x="432" y="255"/>
                    </a:lnTo>
                    <a:lnTo>
                      <a:pt x="432" y="255"/>
                    </a:lnTo>
                    <a:lnTo>
                      <a:pt x="431" y="255"/>
                    </a:lnTo>
                    <a:lnTo>
                      <a:pt x="431" y="255"/>
                    </a:lnTo>
                    <a:lnTo>
                      <a:pt x="431" y="255"/>
                    </a:lnTo>
                    <a:lnTo>
                      <a:pt x="431" y="255"/>
                    </a:lnTo>
                    <a:lnTo>
                      <a:pt x="430" y="255"/>
                    </a:lnTo>
                    <a:lnTo>
                      <a:pt x="430" y="255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4"/>
                    </a:lnTo>
                    <a:lnTo>
                      <a:pt x="428" y="254"/>
                    </a:lnTo>
                    <a:lnTo>
                      <a:pt x="428" y="254"/>
                    </a:lnTo>
                    <a:lnTo>
                      <a:pt x="428" y="253"/>
                    </a:lnTo>
                    <a:lnTo>
                      <a:pt x="427" y="253"/>
                    </a:lnTo>
                    <a:lnTo>
                      <a:pt x="427" y="253"/>
                    </a:lnTo>
                    <a:lnTo>
                      <a:pt x="427" y="253"/>
                    </a:lnTo>
                    <a:lnTo>
                      <a:pt x="426" y="253"/>
                    </a:lnTo>
                    <a:lnTo>
                      <a:pt x="426" y="253"/>
                    </a:lnTo>
                    <a:lnTo>
                      <a:pt x="426" y="253"/>
                    </a:lnTo>
                    <a:lnTo>
                      <a:pt x="425" y="253"/>
                    </a:lnTo>
                    <a:lnTo>
                      <a:pt x="425" y="253"/>
                    </a:lnTo>
                    <a:lnTo>
                      <a:pt x="425" y="254"/>
                    </a:lnTo>
                    <a:lnTo>
                      <a:pt x="424" y="254"/>
                    </a:lnTo>
                    <a:lnTo>
                      <a:pt x="424" y="254"/>
                    </a:lnTo>
                    <a:lnTo>
                      <a:pt x="424" y="255"/>
                    </a:lnTo>
                    <a:lnTo>
                      <a:pt x="424" y="255"/>
                    </a:lnTo>
                    <a:lnTo>
                      <a:pt x="424" y="255"/>
                    </a:lnTo>
                    <a:lnTo>
                      <a:pt x="423" y="255"/>
                    </a:lnTo>
                    <a:lnTo>
                      <a:pt x="423" y="255"/>
                    </a:lnTo>
                    <a:lnTo>
                      <a:pt x="423" y="256"/>
                    </a:lnTo>
                    <a:lnTo>
                      <a:pt x="423" y="256"/>
                    </a:lnTo>
                    <a:lnTo>
                      <a:pt x="422" y="255"/>
                    </a:lnTo>
                    <a:lnTo>
                      <a:pt x="422" y="255"/>
                    </a:lnTo>
                    <a:lnTo>
                      <a:pt x="422" y="256"/>
                    </a:lnTo>
                    <a:lnTo>
                      <a:pt x="421" y="256"/>
                    </a:lnTo>
                    <a:lnTo>
                      <a:pt x="421" y="256"/>
                    </a:lnTo>
                    <a:lnTo>
                      <a:pt x="420" y="256"/>
                    </a:lnTo>
                    <a:lnTo>
                      <a:pt x="420" y="256"/>
                    </a:lnTo>
                    <a:lnTo>
                      <a:pt x="420" y="257"/>
                    </a:lnTo>
                    <a:lnTo>
                      <a:pt x="419" y="257"/>
                    </a:lnTo>
                    <a:lnTo>
                      <a:pt x="419" y="258"/>
                    </a:lnTo>
                    <a:lnTo>
                      <a:pt x="419" y="258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9" y="259"/>
                    </a:lnTo>
                    <a:lnTo>
                      <a:pt x="418" y="259"/>
                    </a:lnTo>
                    <a:lnTo>
                      <a:pt x="418" y="259"/>
                    </a:lnTo>
                    <a:lnTo>
                      <a:pt x="418" y="259"/>
                    </a:lnTo>
                    <a:lnTo>
                      <a:pt x="417" y="259"/>
                    </a:lnTo>
                    <a:lnTo>
                      <a:pt x="417" y="259"/>
                    </a:lnTo>
                    <a:lnTo>
                      <a:pt x="417" y="259"/>
                    </a:lnTo>
                    <a:lnTo>
                      <a:pt x="416" y="259"/>
                    </a:lnTo>
                    <a:lnTo>
                      <a:pt x="416" y="258"/>
                    </a:lnTo>
                    <a:lnTo>
                      <a:pt x="416" y="258"/>
                    </a:lnTo>
                    <a:lnTo>
                      <a:pt x="416" y="258"/>
                    </a:lnTo>
                    <a:lnTo>
                      <a:pt x="415" y="258"/>
                    </a:lnTo>
                    <a:lnTo>
                      <a:pt x="415" y="257"/>
                    </a:lnTo>
                    <a:lnTo>
                      <a:pt x="415" y="257"/>
                    </a:lnTo>
                    <a:lnTo>
                      <a:pt x="415" y="257"/>
                    </a:lnTo>
                    <a:lnTo>
                      <a:pt x="414" y="257"/>
                    </a:lnTo>
                    <a:lnTo>
                      <a:pt x="414" y="257"/>
                    </a:lnTo>
                    <a:lnTo>
                      <a:pt x="414" y="257"/>
                    </a:lnTo>
                    <a:lnTo>
                      <a:pt x="414" y="257"/>
                    </a:lnTo>
                    <a:lnTo>
                      <a:pt x="413" y="257"/>
                    </a:lnTo>
                    <a:lnTo>
                      <a:pt x="413" y="256"/>
                    </a:lnTo>
                    <a:lnTo>
                      <a:pt x="413" y="256"/>
                    </a:lnTo>
                    <a:lnTo>
                      <a:pt x="412" y="256"/>
                    </a:lnTo>
                    <a:lnTo>
                      <a:pt x="412" y="256"/>
                    </a:lnTo>
                    <a:lnTo>
                      <a:pt x="412" y="256"/>
                    </a:lnTo>
                    <a:lnTo>
                      <a:pt x="411" y="256"/>
                    </a:lnTo>
                    <a:lnTo>
                      <a:pt x="411" y="255"/>
                    </a:lnTo>
                    <a:lnTo>
                      <a:pt x="410" y="255"/>
                    </a:lnTo>
                    <a:lnTo>
                      <a:pt x="410" y="255"/>
                    </a:lnTo>
                    <a:lnTo>
                      <a:pt x="410" y="255"/>
                    </a:lnTo>
                    <a:lnTo>
                      <a:pt x="409" y="255"/>
                    </a:lnTo>
                    <a:lnTo>
                      <a:pt x="409" y="254"/>
                    </a:lnTo>
                    <a:lnTo>
                      <a:pt x="409" y="254"/>
                    </a:lnTo>
                    <a:lnTo>
                      <a:pt x="409" y="254"/>
                    </a:lnTo>
                    <a:lnTo>
                      <a:pt x="408" y="254"/>
                    </a:lnTo>
                    <a:lnTo>
                      <a:pt x="408" y="253"/>
                    </a:lnTo>
                    <a:lnTo>
                      <a:pt x="408" y="253"/>
                    </a:lnTo>
                    <a:lnTo>
                      <a:pt x="407" y="253"/>
                    </a:lnTo>
                    <a:lnTo>
                      <a:pt x="407" y="253"/>
                    </a:lnTo>
                    <a:lnTo>
                      <a:pt x="407" y="253"/>
                    </a:lnTo>
                    <a:lnTo>
                      <a:pt x="407" y="253"/>
                    </a:lnTo>
                    <a:lnTo>
                      <a:pt x="406" y="253"/>
                    </a:lnTo>
                    <a:lnTo>
                      <a:pt x="406" y="253"/>
                    </a:lnTo>
                    <a:lnTo>
                      <a:pt x="406" y="253"/>
                    </a:lnTo>
                    <a:lnTo>
                      <a:pt x="406" y="253"/>
                    </a:lnTo>
                    <a:lnTo>
                      <a:pt x="405" y="253"/>
                    </a:lnTo>
                    <a:lnTo>
                      <a:pt x="405" y="254"/>
                    </a:lnTo>
                    <a:lnTo>
                      <a:pt x="405" y="254"/>
                    </a:lnTo>
                    <a:lnTo>
                      <a:pt x="404" y="254"/>
                    </a:lnTo>
                    <a:lnTo>
                      <a:pt x="404" y="254"/>
                    </a:lnTo>
                    <a:lnTo>
                      <a:pt x="404" y="254"/>
                    </a:lnTo>
                    <a:lnTo>
                      <a:pt x="404" y="253"/>
                    </a:lnTo>
                    <a:lnTo>
                      <a:pt x="403" y="253"/>
                    </a:lnTo>
                    <a:lnTo>
                      <a:pt x="403" y="253"/>
                    </a:lnTo>
                    <a:lnTo>
                      <a:pt x="402" y="253"/>
                    </a:lnTo>
                    <a:lnTo>
                      <a:pt x="402" y="253"/>
                    </a:lnTo>
                    <a:lnTo>
                      <a:pt x="402" y="253"/>
                    </a:lnTo>
                    <a:lnTo>
                      <a:pt x="402" y="253"/>
                    </a:lnTo>
                    <a:lnTo>
                      <a:pt x="401" y="253"/>
                    </a:lnTo>
                    <a:lnTo>
                      <a:pt x="401" y="253"/>
                    </a:lnTo>
                    <a:lnTo>
                      <a:pt x="401" y="253"/>
                    </a:lnTo>
                    <a:lnTo>
                      <a:pt x="400" y="254"/>
                    </a:lnTo>
                    <a:lnTo>
                      <a:pt x="400" y="253"/>
                    </a:lnTo>
                    <a:lnTo>
                      <a:pt x="400" y="253"/>
                    </a:lnTo>
                    <a:lnTo>
                      <a:pt x="400" y="254"/>
                    </a:lnTo>
                    <a:lnTo>
                      <a:pt x="399" y="254"/>
                    </a:lnTo>
                    <a:lnTo>
                      <a:pt x="399" y="254"/>
                    </a:lnTo>
                    <a:lnTo>
                      <a:pt x="398" y="254"/>
                    </a:lnTo>
                    <a:lnTo>
                      <a:pt x="398" y="254"/>
                    </a:lnTo>
                    <a:lnTo>
                      <a:pt x="397" y="254"/>
                    </a:lnTo>
                    <a:lnTo>
                      <a:pt x="397" y="254"/>
                    </a:lnTo>
                    <a:lnTo>
                      <a:pt x="396" y="254"/>
                    </a:lnTo>
                    <a:lnTo>
                      <a:pt x="396" y="254"/>
                    </a:lnTo>
                    <a:lnTo>
                      <a:pt x="395" y="254"/>
                    </a:lnTo>
                    <a:lnTo>
                      <a:pt x="395" y="254"/>
                    </a:lnTo>
                    <a:lnTo>
                      <a:pt x="395" y="254"/>
                    </a:lnTo>
                    <a:lnTo>
                      <a:pt x="395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393" y="252"/>
                    </a:lnTo>
                    <a:lnTo>
                      <a:pt x="393" y="252"/>
                    </a:lnTo>
                    <a:lnTo>
                      <a:pt x="393" y="252"/>
                    </a:lnTo>
                    <a:lnTo>
                      <a:pt x="393" y="251"/>
                    </a:lnTo>
                    <a:lnTo>
                      <a:pt x="392" y="251"/>
                    </a:lnTo>
                    <a:lnTo>
                      <a:pt x="392" y="251"/>
                    </a:lnTo>
                    <a:lnTo>
                      <a:pt x="391" y="251"/>
                    </a:lnTo>
                    <a:lnTo>
                      <a:pt x="391" y="251"/>
                    </a:lnTo>
                    <a:lnTo>
                      <a:pt x="390" y="251"/>
                    </a:lnTo>
                    <a:lnTo>
                      <a:pt x="390" y="251"/>
                    </a:lnTo>
                    <a:lnTo>
                      <a:pt x="390" y="252"/>
                    </a:lnTo>
                    <a:lnTo>
                      <a:pt x="389" y="252"/>
                    </a:lnTo>
                    <a:lnTo>
                      <a:pt x="389" y="252"/>
                    </a:lnTo>
                    <a:lnTo>
                      <a:pt x="389" y="252"/>
                    </a:lnTo>
                    <a:lnTo>
                      <a:pt x="388" y="252"/>
                    </a:lnTo>
                    <a:lnTo>
                      <a:pt x="388" y="252"/>
                    </a:lnTo>
                    <a:lnTo>
                      <a:pt x="388" y="251"/>
                    </a:lnTo>
                    <a:lnTo>
                      <a:pt x="387" y="251"/>
                    </a:lnTo>
                    <a:lnTo>
                      <a:pt x="387" y="252"/>
                    </a:lnTo>
                    <a:lnTo>
                      <a:pt x="387" y="252"/>
                    </a:lnTo>
                    <a:lnTo>
                      <a:pt x="386" y="252"/>
                    </a:lnTo>
                    <a:lnTo>
                      <a:pt x="386" y="252"/>
                    </a:lnTo>
                    <a:lnTo>
                      <a:pt x="386" y="252"/>
                    </a:lnTo>
                    <a:lnTo>
                      <a:pt x="386" y="252"/>
                    </a:lnTo>
                    <a:lnTo>
                      <a:pt x="386" y="251"/>
                    </a:lnTo>
                    <a:lnTo>
                      <a:pt x="386" y="251"/>
                    </a:lnTo>
                    <a:lnTo>
                      <a:pt x="386" y="250"/>
                    </a:lnTo>
                    <a:lnTo>
                      <a:pt x="387" y="250"/>
                    </a:lnTo>
                    <a:lnTo>
                      <a:pt x="387" y="250"/>
                    </a:lnTo>
                    <a:lnTo>
                      <a:pt x="387" y="249"/>
                    </a:lnTo>
                    <a:lnTo>
                      <a:pt x="387" y="249"/>
                    </a:lnTo>
                    <a:lnTo>
                      <a:pt x="386" y="249"/>
                    </a:lnTo>
                    <a:lnTo>
                      <a:pt x="386" y="249"/>
                    </a:lnTo>
                    <a:lnTo>
                      <a:pt x="386" y="249"/>
                    </a:lnTo>
                    <a:lnTo>
                      <a:pt x="385" y="249"/>
                    </a:lnTo>
                    <a:lnTo>
                      <a:pt x="385" y="249"/>
                    </a:lnTo>
                    <a:lnTo>
                      <a:pt x="384" y="249"/>
                    </a:lnTo>
                    <a:lnTo>
                      <a:pt x="384" y="249"/>
                    </a:lnTo>
                    <a:lnTo>
                      <a:pt x="384" y="249"/>
                    </a:lnTo>
                    <a:lnTo>
                      <a:pt x="384" y="249"/>
                    </a:lnTo>
                    <a:lnTo>
                      <a:pt x="384" y="249"/>
                    </a:lnTo>
                    <a:lnTo>
                      <a:pt x="384" y="248"/>
                    </a:lnTo>
                    <a:lnTo>
                      <a:pt x="383" y="248"/>
                    </a:lnTo>
                    <a:lnTo>
                      <a:pt x="383" y="248"/>
                    </a:lnTo>
                    <a:lnTo>
                      <a:pt x="383" y="248"/>
                    </a:lnTo>
                    <a:lnTo>
                      <a:pt x="382" y="248"/>
                    </a:lnTo>
                    <a:lnTo>
                      <a:pt x="382" y="247"/>
                    </a:lnTo>
                    <a:lnTo>
                      <a:pt x="382" y="247"/>
                    </a:lnTo>
                    <a:lnTo>
                      <a:pt x="381" y="247"/>
                    </a:lnTo>
                    <a:lnTo>
                      <a:pt x="381" y="248"/>
                    </a:lnTo>
                    <a:lnTo>
                      <a:pt x="381" y="248"/>
                    </a:lnTo>
                    <a:lnTo>
                      <a:pt x="380" y="248"/>
                    </a:lnTo>
                    <a:lnTo>
                      <a:pt x="380" y="249"/>
                    </a:lnTo>
                    <a:lnTo>
                      <a:pt x="380" y="249"/>
                    </a:lnTo>
                    <a:lnTo>
                      <a:pt x="380" y="249"/>
                    </a:lnTo>
                    <a:lnTo>
                      <a:pt x="380" y="250"/>
                    </a:lnTo>
                    <a:lnTo>
                      <a:pt x="379" y="250"/>
                    </a:lnTo>
                    <a:lnTo>
                      <a:pt x="379" y="250"/>
                    </a:lnTo>
                    <a:lnTo>
                      <a:pt x="378" y="250"/>
                    </a:lnTo>
                    <a:lnTo>
                      <a:pt x="378" y="250"/>
                    </a:lnTo>
                    <a:lnTo>
                      <a:pt x="377" y="250"/>
                    </a:lnTo>
                    <a:lnTo>
                      <a:pt x="377" y="249"/>
                    </a:lnTo>
                    <a:lnTo>
                      <a:pt x="377" y="249"/>
                    </a:lnTo>
                    <a:lnTo>
                      <a:pt x="376" y="249"/>
                    </a:lnTo>
                    <a:lnTo>
                      <a:pt x="376" y="249"/>
                    </a:lnTo>
                    <a:lnTo>
                      <a:pt x="376" y="249"/>
                    </a:lnTo>
                    <a:lnTo>
                      <a:pt x="375" y="249"/>
                    </a:lnTo>
                    <a:lnTo>
                      <a:pt x="375" y="248"/>
                    </a:lnTo>
                    <a:lnTo>
                      <a:pt x="375" y="248"/>
                    </a:lnTo>
                    <a:lnTo>
                      <a:pt x="375" y="248"/>
                    </a:lnTo>
                    <a:lnTo>
                      <a:pt x="375" y="247"/>
                    </a:lnTo>
                    <a:lnTo>
                      <a:pt x="374" y="247"/>
                    </a:lnTo>
                    <a:lnTo>
                      <a:pt x="374" y="247"/>
                    </a:lnTo>
                    <a:lnTo>
                      <a:pt x="374" y="247"/>
                    </a:lnTo>
                    <a:lnTo>
                      <a:pt x="373" y="247"/>
                    </a:lnTo>
                    <a:lnTo>
                      <a:pt x="373" y="247"/>
                    </a:lnTo>
                    <a:lnTo>
                      <a:pt x="372" y="247"/>
                    </a:lnTo>
                    <a:lnTo>
                      <a:pt x="372" y="246"/>
                    </a:lnTo>
                    <a:lnTo>
                      <a:pt x="372" y="246"/>
                    </a:lnTo>
                    <a:lnTo>
                      <a:pt x="372" y="245"/>
                    </a:lnTo>
                    <a:lnTo>
                      <a:pt x="372" y="245"/>
                    </a:lnTo>
                    <a:lnTo>
                      <a:pt x="372" y="245"/>
                    </a:lnTo>
                    <a:lnTo>
                      <a:pt x="371" y="245"/>
                    </a:lnTo>
                    <a:lnTo>
                      <a:pt x="371" y="245"/>
                    </a:lnTo>
                    <a:lnTo>
                      <a:pt x="371" y="244"/>
                    </a:lnTo>
                    <a:lnTo>
                      <a:pt x="370" y="244"/>
                    </a:lnTo>
                    <a:lnTo>
                      <a:pt x="370" y="244"/>
                    </a:lnTo>
                    <a:lnTo>
                      <a:pt x="370" y="244"/>
                    </a:lnTo>
                    <a:lnTo>
                      <a:pt x="370" y="243"/>
                    </a:lnTo>
                    <a:lnTo>
                      <a:pt x="369" y="243"/>
                    </a:lnTo>
                    <a:lnTo>
                      <a:pt x="369" y="243"/>
                    </a:lnTo>
                    <a:lnTo>
                      <a:pt x="369" y="242"/>
                    </a:lnTo>
                    <a:lnTo>
                      <a:pt x="368" y="242"/>
                    </a:lnTo>
                    <a:lnTo>
                      <a:pt x="368" y="242"/>
                    </a:lnTo>
                    <a:lnTo>
                      <a:pt x="368" y="242"/>
                    </a:lnTo>
                    <a:lnTo>
                      <a:pt x="368" y="241"/>
                    </a:lnTo>
                    <a:lnTo>
                      <a:pt x="368" y="241"/>
                    </a:lnTo>
                    <a:lnTo>
                      <a:pt x="368" y="240"/>
                    </a:lnTo>
                    <a:lnTo>
                      <a:pt x="368" y="240"/>
                    </a:lnTo>
                    <a:lnTo>
                      <a:pt x="369" y="239"/>
                    </a:lnTo>
                    <a:lnTo>
                      <a:pt x="369" y="239"/>
                    </a:lnTo>
                    <a:lnTo>
                      <a:pt x="368" y="239"/>
                    </a:lnTo>
                    <a:lnTo>
                      <a:pt x="368" y="239"/>
                    </a:lnTo>
                    <a:lnTo>
                      <a:pt x="367" y="239"/>
                    </a:lnTo>
                    <a:lnTo>
                      <a:pt x="367" y="239"/>
                    </a:lnTo>
                    <a:lnTo>
                      <a:pt x="366" y="239"/>
                    </a:lnTo>
                    <a:lnTo>
                      <a:pt x="366" y="239"/>
                    </a:lnTo>
                    <a:lnTo>
                      <a:pt x="366" y="239"/>
                    </a:lnTo>
                    <a:lnTo>
                      <a:pt x="365" y="238"/>
                    </a:lnTo>
                    <a:lnTo>
                      <a:pt x="365" y="238"/>
                    </a:lnTo>
                    <a:lnTo>
                      <a:pt x="365" y="238"/>
                    </a:lnTo>
                    <a:lnTo>
                      <a:pt x="364" y="238"/>
                    </a:lnTo>
                    <a:lnTo>
                      <a:pt x="364" y="237"/>
                    </a:lnTo>
                    <a:lnTo>
                      <a:pt x="364" y="237"/>
                    </a:lnTo>
                    <a:lnTo>
                      <a:pt x="364" y="237"/>
                    </a:lnTo>
                    <a:lnTo>
                      <a:pt x="364" y="236"/>
                    </a:lnTo>
                    <a:lnTo>
                      <a:pt x="364" y="236"/>
                    </a:lnTo>
                    <a:lnTo>
                      <a:pt x="364" y="235"/>
                    </a:lnTo>
                    <a:lnTo>
                      <a:pt x="364" y="235"/>
                    </a:lnTo>
                    <a:lnTo>
                      <a:pt x="364" y="234"/>
                    </a:lnTo>
                    <a:lnTo>
                      <a:pt x="364" y="234"/>
                    </a:lnTo>
                    <a:lnTo>
                      <a:pt x="363" y="234"/>
                    </a:lnTo>
                    <a:lnTo>
                      <a:pt x="363" y="233"/>
                    </a:lnTo>
                    <a:lnTo>
                      <a:pt x="363" y="233"/>
                    </a:lnTo>
                    <a:lnTo>
                      <a:pt x="363" y="233"/>
                    </a:lnTo>
                    <a:lnTo>
                      <a:pt x="362" y="233"/>
                    </a:lnTo>
                    <a:lnTo>
                      <a:pt x="362" y="232"/>
                    </a:lnTo>
                    <a:lnTo>
                      <a:pt x="362" y="232"/>
                    </a:lnTo>
                    <a:lnTo>
                      <a:pt x="361" y="232"/>
                    </a:lnTo>
                    <a:lnTo>
                      <a:pt x="361" y="232"/>
                    </a:lnTo>
                    <a:lnTo>
                      <a:pt x="361" y="232"/>
                    </a:lnTo>
                    <a:lnTo>
                      <a:pt x="361" y="231"/>
                    </a:lnTo>
                    <a:lnTo>
                      <a:pt x="361" y="231"/>
                    </a:lnTo>
                    <a:lnTo>
                      <a:pt x="361" y="230"/>
                    </a:lnTo>
                    <a:lnTo>
                      <a:pt x="361" y="230"/>
                    </a:lnTo>
                    <a:lnTo>
                      <a:pt x="360" y="230"/>
                    </a:lnTo>
                    <a:lnTo>
                      <a:pt x="360" y="230"/>
                    </a:lnTo>
                    <a:lnTo>
                      <a:pt x="360" y="229"/>
                    </a:lnTo>
                    <a:lnTo>
                      <a:pt x="360" y="229"/>
                    </a:lnTo>
                    <a:lnTo>
                      <a:pt x="360" y="229"/>
                    </a:lnTo>
                    <a:lnTo>
                      <a:pt x="360" y="228"/>
                    </a:lnTo>
                    <a:lnTo>
                      <a:pt x="360" y="228"/>
                    </a:lnTo>
                    <a:lnTo>
                      <a:pt x="359" y="228"/>
                    </a:lnTo>
                    <a:lnTo>
                      <a:pt x="359" y="227"/>
                    </a:lnTo>
                    <a:lnTo>
                      <a:pt x="359" y="227"/>
                    </a:lnTo>
                    <a:lnTo>
                      <a:pt x="359" y="227"/>
                    </a:lnTo>
                    <a:lnTo>
                      <a:pt x="359" y="226"/>
                    </a:lnTo>
                    <a:lnTo>
                      <a:pt x="359" y="226"/>
                    </a:lnTo>
                    <a:lnTo>
                      <a:pt x="359" y="225"/>
                    </a:lnTo>
                    <a:lnTo>
                      <a:pt x="358" y="225"/>
                    </a:lnTo>
                    <a:lnTo>
                      <a:pt x="358" y="224"/>
                    </a:lnTo>
                    <a:lnTo>
                      <a:pt x="357" y="224"/>
                    </a:lnTo>
                    <a:lnTo>
                      <a:pt x="357" y="224"/>
                    </a:lnTo>
                    <a:lnTo>
                      <a:pt x="357" y="224"/>
                    </a:lnTo>
                    <a:lnTo>
                      <a:pt x="356" y="224"/>
                    </a:lnTo>
                    <a:lnTo>
                      <a:pt x="356" y="223"/>
                    </a:lnTo>
                    <a:lnTo>
                      <a:pt x="356" y="223"/>
                    </a:lnTo>
                    <a:lnTo>
                      <a:pt x="355" y="223"/>
                    </a:lnTo>
                    <a:lnTo>
                      <a:pt x="355" y="223"/>
                    </a:lnTo>
                    <a:lnTo>
                      <a:pt x="355" y="223"/>
                    </a:lnTo>
                    <a:lnTo>
                      <a:pt x="354" y="223"/>
                    </a:lnTo>
                    <a:lnTo>
                      <a:pt x="354" y="223"/>
                    </a:lnTo>
                    <a:lnTo>
                      <a:pt x="354" y="222"/>
                    </a:lnTo>
                    <a:lnTo>
                      <a:pt x="353" y="222"/>
                    </a:lnTo>
                    <a:lnTo>
                      <a:pt x="353" y="222"/>
                    </a:lnTo>
                    <a:lnTo>
                      <a:pt x="352" y="222"/>
                    </a:lnTo>
                    <a:lnTo>
                      <a:pt x="352" y="222"/>
                    </a:lnTo>
                    <a:lnTo>
                      <a:pt x="352" y="222"/>
                    </a:lnTo>
                    <a:lnTo>
                      <a:pt x="352" y="221"/>
                    </a:lnTo>
                    <a:lnTo>
                      <a:pt x="352" y="221"/>
                    </a:lnTo>
                    <a:lnTo>
                      <a:pt x="352" y="220"/>
                    </a:lnTo>
                    <a:lnTo>
                      <a:pt x="352" y="220"/>
                    </a:lnTo>
                    <a:lnTo>
                      <a:pt x="352" y="219"/>
                    </a:lnTo>
                    <a:lnTo>
                      <a:pt x="352" y="219"/>
                    </a:lnTo>
                    <a:lnTo>
                      <a:pt x="351" y="219"/>
                    </a:lnTo>
                    <a:lnTo>
                      <a:pt x="351" y="219"/>
                    </a:lnTo>
                    <a:lnTo>
                      <a:pt x="351" y="219"/>
                    </a:lnTo>
                    <a:lnTo>
                      <a:pt x="351" y="219"/>
                    </a:lnTo>
                    <a:lnTo>
                      <a:pt x="351" y="218"/>
                    </a:lnTo>
                    <a:lnTo>
                      <a:pt x="351" y="218"/>
                    </a:lnTo>
                    <a:lnTo>
                      <a:pt x="351" y="217"/>
                    </a:lnTo>
                    <a:lnTo>
                      <a:pt x="351" y="217"/>
                    </a:lnTo>
                    <a:lnTo>
                      <a:pt x="350" y="216"/>
                    </a:lnTo>
                    <a:lnTo>
                      <a:pt x="350" y="216"/>
                    </a:lnTo>
                    <a:lnTo>
                      <a:pt x="350" y="216"/>
                    </a:lnTo>
                    <a:lnTo>
                      <a:pt x="349" y="215"/>
                    </a:lnTo>
                    <a:lnTo>
                      <a:pt x="349" y="215"/>
                    </a:lnTo>
                    <a:lnTo>
                      <a:pt x="349" y="214"/>
                    </a:lnTo>
                    <a:lnTo>
                      <a:pt x="349" y="214"/>
                    </a:lnTo>
                    <a:lnTo>
                      <a:pt x="349" y="214"/>
                    </a:lnTo>
                    <a:lnTo>
                      <a:pt x="348" y="214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2"/>
                    </a:lnTo>
                    <a:lnTo>
                      <a:pt x="347" y="212"/>
                    </a:lnTo>
                    <a:lnTo>
                      <a:pt x="347" y="212"/>
                    </a:lnTo>
                    <a:lnTo>
                      <a:pt x="346" y="212"/>
                    </a:lnTo>
                    <a:lnTo>
                      <a:pt x="346" y="212"/>
                    </a:lnTo>
                    <a:lnTo>
                      <a:pt x="346" y="212"/>
                    </a:lnTo>
                    <a:lnTo>
                      <a:pt x="345" y="212"/>
                    </a:lnTo>
                    <a:lnTo>
                      <a:pt x="345" y="212"/>
                    </a:lnTo>
                    <a:lnTo>
                      <a:pt x="345" y="212"/>
                    </a:lnTo>
                    <a:lnTo>
                      <a:pt x="345" y="211"/>
                    </a:lnTo>
                    <a:lnTo>
                      <a:pt x="344" y="211"/>
                    </a:lnTo>
                    <a:lnTo>
                      <a:pt x="344" y="211"/>
                    </a:lnTo>
                    <a:lnTo>
                      <a:pt x="344" y="211"/>
                    </a:lnTo>
                    <a:lnTo>
                      <a:pt x="344" y="211"/>
                    </a:lnTo>
                    <a:lnTo>
                      <a:pt x="343" y="211"/>
                    </a:lnTo>
                    <a:lnTo>
                      <a:pt x="343" y="211"/>
                    </a:lnTo>
                    <a:lnTo>
                      <a:pt x="342" y="211"/>
                    </a:lnTo>
                    <a:lnTo>
                      <a:pt x="342" y="211"/>
                    </a:lnTo>
                    <a:lnTo>
                      <a:pt x="342" y="210"/>
                    </a:lnTo>
                    <a:lnTo>
                      <a:pt x="342" y="210"/>
                    </a:lnTo>
                    <a:lnTo>
                      <a:pt x="342" y="209"/>
                    </a:lnTo>
                    <a:lnTo>
                      <a:pt x="341" y="209"/>
                    </a:lnTo>
                    <a:lnTo>
                      <a:pt x="341" y="209"/>
                    </a:lnTo>
                    <a:lnTo>
                      <a:pt x="341" y="209"/>
                    </a:lnTo>
                    <a:lnTo>
                      <a:pt x="341" y="209"/>
                    </a:lnTo>
                    <a:lnTo>
                      <a:pt x="340" y="209"/>
                    </a:lnTo>
                    <a:lnTo>
                      <a:pt x="340" y="208"/>
                    </a:lnTo>
                    <a:lnTo>
                      <a:pt x="340" y="208"/>
                    </a:lnTo>
                    <a:lnTo>
                      <a:pt x="340" y="208"/>
                    </a:lnTo>
                    <a:lnTo>
                      <a:pt x="340" y="208"/>
                    </a:lnTo>
                    <a:lnTo>
                      <a:pt x="339" y="208"/>
                    </a:lnTo>
                    <a:lnTo>
                      <a:pt x="339" y="207"/>
                    </a:lnTo>
                    <a:lnTo>
                      <a:pt x="339" y="207"/>
                    </a:lnTo>
                    <a:lnTo>
                      <a:pt x="339" y="207"/>
                    </a:lnTo>
                    <a:lnTo>
                      <a:pt x="339" y="207"/>
                    </a:lnTo>
                    <a:lnTo>
                      <a:pt x="339" y="206"/>
                    </a:lnTo>
                    <a:lnTo>
                      <a:pt x="339" y="206"/>
                    </a:lnTo>
                    <a:lnTo>
                      <a:pt x="339" y="206"/>
                    </a:lnTo>
                    <a:lnTo>
                      <a:pt x="339" y="205"/>
                    </a:lnTo>
                    <a:lnTo>
                      <a:pt x="339" y="205"/>
                    </a:lnTo>
                    <a:lnTo>
                      <a:pt x="338" y="205"/>
                    </a:lnTo>
                    <a:lnTo>
                      <a:pt x="339" y="205"/>
                    </a:lnTo>
                    <a:lnTo>
                      <a:pt x="339" y="204"/>
                    </a:lnTo>
                    <a:lnTo>
                      <a:pt x="339" y="204"/>
                    </a:lnTo>
                    <a:lnTo>
                      <a:pt x="340" y="204"/>
                    </a:lnTo>
                    <a:lnTo>
                      <a:pt x="340" y="204"/>
                    </a:lnTo>
                    <a:lnTo>
                      <a:pt x="340" y="203"/>
                    </a:lnTo>
                    <a:lnTo>
                      <a:pt x="340" y="203"/>
                    </a:lnTo>
                    <a:lnTo>
                      <a:pt x="339" y="203"/>
                    </a:lnTo>
                    <a:lnTo>
                      <a:pt x="339" y="202"/>
                    </a:lnTo>
                    <a:lnTo>
                      <a:pt x="339" y="202"/>
                    </a:lnTo>
                    <a:lnTo>
                      <a:pt x="339" y="202"/>
                    </a:lnTo>
                    <a:lnTo>
                      <a:pt x="339" y="201"/>
                    </a:lnTo>
                    <a:lnTo>
                      <a:pt x="339" y="201"/>
                    </a:lnTo>
                    <a:lnTo>
                      <a:pt x="339" y="200"/>
                    </a:lnTo>
                    <a:lnTo>
                      <a:pt x="338" y="200"/>
                    </a:lnTo>
                    <a:lnTo>
                      <a:pt x="338" y="200"/>
                    </a:lnTo>
                    <a:lnTo>
                      <a:pt x="338" y="199"/>
                    </a:lnTo>
                    <a:lnTo>
                      <a:pt x="339" y="199"/>
                    </a:lnTo>
                    <a:lnTo>
                      <a:pt x="339" y="199"/>
                    </a:lnTo>
                    <a:lnTo>
                      <a:pt x="339" y="199"/>
                    </a:lnTo>
                    <a:lnTo>
                      <a:pt x="340" y="199"/>
                    </a:lnTo>
                    <a:lnTo>
                      <a:pt x="340" y="198"/>
                    </a:lnTo>
                    <a:lnTo>
                      <a:pt x="340" y="198"/>
                    </a:lnTo>
                    <a:lnTo>
                      <a:pt x="340" y="197"/>
                    </a:lnTo>
                    <a:lnTo>
                      <a:pt x="340" y="197"/>
                    </a:lnTo>
                    <a:lnTo>
                      <a:pt x="340" y="196"/>
                    </a:lnTo>
                    <a:lnTo>
                      <a:pt x="340" y="196"/>
                    </a:lnTo>
                    <a:lnTo>
                      <a:pt x="341" y="196"/>
                    </a:lnTo>
                    <a:lnTo>
                      <a:pt x="341" y="196"/>
                    </a:lnTo>
                    <a:lnTo>
                      <a:pt x="341" y="195"/>
                    </a:lnTo>
                    <a:lnTo>
                      <a:pt x="341" y="195"/>
                    </a:lnTo>
                    <a:lnTo>
                      <a:pt x="341" y="194"/>
                    </a:lnTo>
                    <a:lnTo>
                      <a:pt x="341" y="194"/>
                    </a:lnTo>
                    <a:lnTo>
                      <a:pt x="342" y="194"/>
                    </a:lnTo>
                    <a:lnTo>
                      <a:pt x="342" y="193"/>
                    </a:lnTo>
                    <a:lnTo>
                      <a:pt x="342" y="193"/>
                    </a:lnTo>
                    <a:lnTo>
                      <a:pt x="342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1" y="191"/>
                    </a:lnTo>
                    <a:lnTo>
                      <a:pt x="340" y="191"/>
                    </a:lnTo>
                    <a:lnTo>
                      <a:pt x="340" y="191"/>
                    </a:lnTo>
                    <a:lnTo>
                      <a:pt x="340" y="191"/>
                    </a:lnTo>
                    <a:lnTo>
                      <a:pt x="340" y="190"/>
                    </a:lnTo>
                    <a:lnTo>
                      <a:pt x="340" y="190"/>
                    </a:lnTo>
                    <a:lnTo>
                      <a:pt x="340" y="189"/>
                    </a:lnTo>
                    <a:lnTo>
                      <a:pt x="339" y="189"/>
                    </a:lnTo>
                    <a:lnTo>
                      <a:pt x="339" y="189"/>
                    </a:lnTo>
                    <a:lnTo>
                      <a:pt x="338" y="189"/>
                    </a:lnTo>
                    <a:lnTo>
                      <a:pt x="338" y="189"/>
                    </a:lnTo>
                    <a:lnTo>
                      <a:pt x="338" y="189"/>
                    </a:lnTo>
                    <a:lnTo>
                      <a:pt x="338" y="189"/>
                    </a:lnTo>
                    <a:lnTo>
                      <a:pt x="338" y="189"/>
                    </a:lnTo>
                    <a:lnTo>
                      <a:pt x="337" y="189"/>
                    </a:lnTo>
                    <a:lnTo>
                      <a:pt x="337" y="189"/>
                    </a:lnTo>
                    <a:lnTo>
                      <a:pt x="336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89"/>
                    </a:lnTo>
                    <a:lnTo>
                      <a:pt x="335" y="190"/>
                    </a:lnTo>
                    <a:lnTo>
                      <a:pt x="334" y="190"/>
                    </a:lnTo>
                    <a:lnTo>
                      <a:pt x="334" y="190"/>
                    </a:lnTo>
                    <a:lnTo>
                      <a:pt x="334" y="191"/>
                    </a:lnTo>
                    <a:lnTo>
                      <a:pt x="334" y="191"/>
                    </a:lnTo>
                    <a:lnTo>
                      <a:pt x="334" y="191"/>
                    </a:lnTo>
                    <a:lnTo>
                      <a:pt x="333" y="191"/>
                    </a:lnTo>
                    <a:lnTo>
                      <a:pt x="333" y="191"/>
                    </a:lnTo>
                    <a:lnTo>
                      <a:pt x="332" y="191"/>
                    </a:lnTo>
                    <a:lnTo>
                      <a:pt x="332" y="191"/>
                    </a:lnTo>
                    <a:lnTo>
                      <a:pt x="332" y="190"/>
                    </a:lnTo>
                    <a:lnTo>
                      <a:pt x="331" y="190"/>
                    </a:lnTo>
                    <a:lnTo>
                      <a:pt x="331" y="190"/>
                    </a:lnTo>
                    <a:lnTo>
                      <a:pt x="331" y="191"/>
                    </a:lnTo>
                    <a:lnTo>
                      <a:pt x="330" y="191"/>
                    </a:lnTo>
                    <a:lnTo>
                      <a:pt x="330" y="191"/>
                    </a:lnTo>
                    <a:lnTo>
                      <a:pt x="330" y="191"/>
                    </a:lnTo>
                    <a:lnTo>
                      <a:pt x="329" y="191"/>
                    </a:lnTo>
                    <a:lnTo>
                      <a:pt x="329" y="191"/>
                    </a:lnTo>
                    <a:lnTo>
                      <a:pt x="329" y="192"/>
                    </a:lnTo>
                    <a:lnTo>
                      <a:pt x="328" y="192"/>
                    </a:lnTo>
                    <a:lnTo>
                      <a:pt x="328" y="192"/>
                    </a:lnTo>
                    <a:lnTo>
                      <a:pt x="328" y="192"/>
                    </a:lnTo>
                    <a:lnTo>
                      <a:pt x="328" y="192"/>
                    </a:lnTo>
                    <a:lnTo>
                      <a:pt x="328" y="192"/>
                    </a:lnTo>
                    <a:lnTo>
                      <a:pt x="327" y="192"/>
                    </a:lnTo>
                    <a:lnTo>
                      <a:pt x="327" y="192"/>
                    </a:lnTo>
                    <a:lnTo>
                      <a:pt x="326" y="192"/>
                    </a:lnTo>
                    <a:lnTo>
                      <a:pt x="326" y="192"/>
                    </a:lnTo>
                    <a:lnTo>
                      <a:pt x="326" y="192"/>
                    </a:lnTo>
                    <a:lnTo>
                      <a:pt x="326" y="192"/>
                    </a:lnTo>
                    <a:lnTo>
                      <a:pt x="325" y="192"/>
                    </a:lnTo>
                    <a:lnTo>
                      <a:pt x="325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4" y="192"/>
                    </a:lnTo>
                    <a:lnTo>
                      <a:pt x="323" y="192"/>
                    </a:lnTo>
                    <a:lnTo>
                      <a:pt x="323" y="192"/>
                    </a:lnTo>
                    <a:lnTo>
                      <a:pt x="322" y="192"/>
                    </a:lnTo>
                    <a:lnTo>
                      <a:pt x="322" y="191"/>
                    </a:lnTo>
                    <a:lnTo>
                      <a:pt x="322" y="191"/>
                    </a:lnTo>
                    <a:lnTo>
                      <a:pt x="321" y="191"/>
                    </a:lnTo>
                    <a:lnTo>
                      <a:pt x="321" y="191"/>
                    </a:lnTo>
                    <a:lnTo>
                      <a:pt x="321" y="190"/>
                    </a:lnTo>
                    <a:lnTo>
                      <a:pt x="322" y="190"/>
                    </a:lnTo>
                    <a:lnTo>
                      <a:pt x="322" y="189"/>
                    </a:lnTo>
                    <a:lnTo>
                      <a:pt x="322" y="189"/>
                    </a:lnTo>
                    <a:lnTo>
                      <a:pt x="322" y="189"/>
                    </a:lnTo>
                    <a:lnTo>
                      <a:pt x="321" y="189"/>
                    </a:lnTo>
                    <a:lnTo>
                      <a:pt x="321" y="188"/>
                    </a:lnTo>
                    <a:lnTo>
                      <a:pt x="321" y="188"/>
                    </a:lnTo>
                    <a:lnTo>
                      <a:pt x="321" y="188"/>
                    </a:lnTo>
                    <a:lnTo>
                      <a:pt x="321" y="187"/>
                    </a:lnTo>
                    <a:lnTo>
                      <a:pt x="321" y="187"/>
                    </a:lnTo>
                    <a:lnTo>
                      <a:pt x="321" y="187"/>
                    </a:lnTo>
                    <a:lnTo>
                      <a:pt x="322" y="187"/>
                    </a:lnTo>
                    <a:lnTo>
                      <a:pt x="321" y="187"/>
                    </a:lnTo>
                    <a:lnTo>
                      <a:pt x="321" y="186"/>
                    </a:lnTo>
                    <a:lnTo>
                      <a:pt x="321" y="186"/>
                    </a:lnTo>
                    <a:lnTo>
                      <a:pt x="321" y="186"/>
                    </a:lnTo>
                    <a:lnTo>
                      <a:pt x="321" y="186"/>
                    </a:lnTo>
                    <a:lnTo>
                      <a:pt x="321" y="185"/>
                    </a:lnTo>
                    <a:lnTo>
                      <a:pt x="322" y="185"/>
                    </a:lnTo>
                    <a:lnTo>
                      <a:pt x="322" y="185"/>
                    </a:lnTo>
                    <a:lnTo>
                      <a:pt x="323" y="185"/>
                    </a:lnTo>
                    <a:lnTo>
                      <a:pt x="323" y="185"/>
                    </a:lnTo>
                    <a:lnTo>
                      <a:pt x="323" y="185"/>
                    </a:lnTo>
                    <a:lnTo>
                      <a:pt x="323" y="184"/>
                    </a:lnTo>
                    <a:lnTo>
                      <a:pt x="323" y="184"/>
                    </a:lnTo>
                    <a:lnTo>
                      <a:pt x="323" y="183"/>
                    </a:lnTo>
                    <a:lnTo>
                      <a:pt x="324" y="183"/>
                    </a:lnTo>
                    <a:lnTo>
                      <a:pt x="324" y="183"/>
                    </a:lnTo>
                    <a:lnTo>
                      <a:pt x="324" y="183"/>
                    </a:lnTo>
                    <a:lnTo>
                      <a:pt x="324" y="182"/>
                    </a:lnTo>
                    <a:lnTo>
                      <a:pt x="324" y="182"/>
                    </a:lnTo>
                    <a:lnTo>
                      <a:pt x="325" y="182"/>
                    </a:lnTo>
                    <a:lnTo>
                      <a:pt x="325" y="182"/>
                    </a:lnTo>
                    <a:lnTo>
                      <a:pt x="326" y="181"/>
                    </a:lnTo>
                    <a:lnTo>
                      <a:pt x="326" y="181"/>
                    </a:lnTo>
                    <a:lnTo>
                      <a:pt x="326" y="181"/>
                    </a:lnTo>
                    <a:lnTo>
                      <a:pt x="326" y="181"/>
                    </a:lnTo>
                    <a:lnTo>
                      <a:pt x="326" y="180"/>
                    </a:lnTo>
                    <a:lnTo>
                      <a:pt x="326" y="180"/>
                    </a:lnTo>
                    <a:lnTo>
                      <a:pt x="327" y="180"/>
                    </a:lnTo>
                    <a:lnTo>
                      <a:pt x="327" y="179"/>
                    </a:lnTo>
                    <a:lnTo>
                      <a:pt x="327" y="179"/>
                    </a:lnTo>
                    <a:lnTo>
                      <a:pt x="327" y="179"/>
                    </a:lnTo>
                    <a:lnTo>
                      <a:pt x="327" y="179"/>
                    </a:lnTo>
                    <a:lnTo>
                      <a:pt x="328" y="179"/>
                    </a:lnTo>
                    <a:lnTo>
                      <a:pt x="328" y="178"/>
                    </a:lnTo>
                    <a:lnTo>
                      <a:pt x="329" y="178"/>
                    </a:lnTo>
                    <a:lnTo>
                      <a:pt x="329" y="178"/>
                    </a:lnTo>
                    <a:lnTo>
                      <a:pt x="329" y="178"/>
                    </a:lnTo>
                    <a:lnTo>
                      <a:pt x="330" y="177"/>
                    </a:lnTo>
                    <a:lnTo>
                      <a:pt x="330" y="177"/>
                    </a:lnTo>
                    <a:lnTo>
                      <a:pt x="330" y="177"/>
                    </a:lnTo>
                    <a:lnTo>
                      <a:pt x="331" y="177"/>
                    </a:lnTo>
                    <a:lnTo>
                      <a:pt x="331" y="177"/>
                    </a:lnTo>
                    <a:lnTo>
                      <a:pt x="331" y="176"/>
                    </a:lnTo>
                    <a:lnTo>
                      <a:pt x="332" y="175"/>
                    </a:lnTo>
                    <a:lnTo>
                      <a:pt x="332" y="175"/>
                    </a:lnTo>
                    <a:lnTo>
                      <a:pt x="332" y="175"/>
                    </a:lnTo>
                    <a:lnTo>
                      <a:pt x="332" y="174"/>
                    </a:lnTo>
                    <a:lnTo>
                      <a:pt x="333" y="174"/>
                    </a:lnTo>
                    <a:lnTo>
                      <a:pt x="333" y="174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3"/>
                    </a:lnTo>
                    <a:lnTo>
                      <a:pt x="334" y="172"/>
                    </a:lnTo>
                    <a:lnTo>
                      <a:pt x="333" y="172"/>
                    </a:lnTo>
                    <a:lnTo>
                      <a:pt x="333" y="172"/>
                    </a:lnTo>
                    <a:lnTo>
                      <a:pt x="333" y="172"/>
                    </a:lnTo>
                    <a:lnTo>
                      <a:pt x="333" y="171"/>
                    </a:lnTo>
                    <a:lnTo>
                      <a:pt x="333" y="171"/>
                    </a:lnTo>
                    <a:lnTo>
                      <a:pt x="333" y="170"/>
                    </a:lnTo>
                    <a:lnTo>
                      <a:pt x="333" y="170"/>
                    </a:lnTo>
                    <a:lnTo>
                      <a:pt x="333" y="170"/>
                    </a:lnTo>
                    <a:lnTo>
                      <a:pt x="333" y="169"/>
                    </a:lnTo>
                    <a:lnTo>
                      <a:pt x="333" y="169"/>
                    </a:lnTo>
                    <a:lnTo>
                      <a:pt x="332" y="169"/>
                    </a:lnTo>
                    <a:lnTo>
                      <a:pt x="332" y="169"/>
                    </a:lnTo>
                    <a:lnTo>
                      <a:pt x="332" y="168"/>
                    </a:lnTo>
                    <a:lnTo>
                      <a:pt x="332" y="168"/>
                    </a:lnTo>
                    <a:lnTo>
                      <a:pt x="332" y="167"/>
                    </a:lnTo>
                    <a:lnTo>
                      <a:pt x="332" y="167"/>
                    </a:lnTo>
                    <a:lnTo>
                      <a:pt x="333" y="167"/>
                    </a:lnTo>
                    <a:lnTo>
                      <a:pt x="333" y="166"/>
                    </a:lnTo>
                    <a:lnTo>
                      <a:pt x="333" y="166"/>
                    </a:lnTo>
                    <a:lnTo>
                      <a:pt x="333" y="166"/>
                    </a:lnTo>
                    <a:lnTo>
                      <a:pt x="333" y="165"/>
                    </a:lnTo>
                    <a:lnTo>
                      <a:pt x="333" y="165"/>
                    </a:lnTo>
                    <a:lnTo>
                      <a:pt x="334" y="165"/>
                    </a:lnTo>
                    <a:lnTo>
                      <a:pt x="334" y="164"/>
                    </a:lnTo>
                    <a:lnTo>
                      <a:pt x="334" y="164"/>
                    </a:lnTo>
                    <a:lnTo>
                      <a:pt x="334" y="164"/>
                    </a:lnTo>
                    <a:lnTo>
                      <a:pt x="334" y="163"/>
                    </a:lnTo>
                    <a:lnTo>
                      <a:pt x="334" y="163"/>
                    </a:lnTo>
                    <a:lnTo>
                      <a:pt x="334" y="163"/>
                    </a:lnTo>
                    <a:lnTo>
                      <a:pt x="334" y="162"/>
                    </a:lnTo>
                    <a:lnTo>
                      <a:pt x="335" y="162"/>
                    </a:lnTo>
                    <a:lnTo>
                      <a:pt x="335" y="162"/>
                    </a:lnTo>
                    <a:lnTo>
                      <a:pt x="335" y="162"/>
                    </a:lnTo>
                    <a:lnTo>
                      <a:pt x="335" y="161"/>
                    </a:lnTo>
                    <a:lnTo>
                      <a:pt x="335" y="161"/>
                    </a:lnTo>
                    <a:lnTo>
                      <a:pt x="335" y="161"/>
                    </a:lnTo>
                    <a:lnTo>
                      <a:pt x="336" y="160"/>
                    </a:lnTo>
                    <a:lnTo>
                      <a:pt x="336" y="160"/>
                    </a:lnTo>
                    <a:lnTo>
                      <a:pt x="336" y="160"/>
                    </a:lnTo>
                    <a:lnTo>
                      <a:pt x="336" y="159"/>
                    </a:lnTo>
                    <a:lnTo>
                      <a:pt x="336" y="159"/>
                    </a:lnTo>
                    <a:lnTo>
                      <a:pt x="336" y="159"/>
                    </a:lnTo>
                    <a:lnTo>
                      <a:pt x="336" y="159"/>
                    </a:lnTo>
                    <a:lnTo>
                      <a:pt x="336" y="158"/>
                    </a:lnTo>
                    <a:lnTo>
                      <a:pt x="335" y="158"/>
                    </a:lnTo>
                    <a:lnTo>
                      <a:pt x="335" y="158"/>
                    </a:lnTo>
                    <a:lnTo>
                      <a:pt x="335" y="158"/>
                    </a:lnTo>
                    <a:lnTo>
                      <a:pt x="335" y="157"/>
                    </a:lnTo>
                    <a:lnTo>
                      <a:pt x="334" y="157"/>
                    </a:lnTo>
                    <a:lnTo>
                      <a:pt x="334" y="157"/>
                    </a:lnTo>
                    <a:lnTo>
                      <a:pt x="334" y="157"/>
                    </a:lnTo>
                    <a:lnTo>
                      <a:pt x="334" y="157"/>
                    </a:lnTo>
                    <a:lnTo>
                      <a:pt x="334" y="156"/>
                    </a:lnTo>
                    <a:lnTo>
                      <a:pt x="334" y="156"/>
                    </a:lnTo>
                    <a:lnTo>
                      <a:pt x="335" y="156"/>
                    </a:lnTo>
                    <a:lnTo>
                      <a:pt x="335" y="156"/>
                    </a:lnTo>
                    <a:lnTo>
                      <a:pt x="336" y="155"/>
                    </a:lnTo>
                    <a:lnTo>
                      <a:pt x="336" y="155"/>
                    </a:lnTo>
                    <a:lnTo>
                      <a:pt x="336" y="154"/>
                    </a:lnTo>
                    <a:lnTo>
                      <a:pt x="336" y="154"/>
                    </a:lnTo>
                    <a:lnTo>
                      <a:pt x="337" y="154"/>
                    </a:lnTo>
                    <a:lnTo>
                      <a:pt x="337" y="153"/>
                    </a:lnTo>
                    <a:lnTo>
                      <a:pt x="337" y="153"/>
                    </a:lnTo>
                    <a:lnTo>
                      <a:pt x="337" y="152"/>
                    </a:lnTo>
                    <a:lnTo>
                      <a:pt x="337" y="152"/>
                    </a:lnTo>
                    <a:lnTo>
                      <a:pt x="337" y="151"/>
                    </a:lnTo>
                    <a:lnTo>
                      <a:pt x="337" y="151"/>
                    </a:lnTo>
                    <a:lnTo>
                      <a:pt x="337" y="151"/>
                    </a:lnTo>
                    <a:lnTo>
                      <a:pt x="336" y="151"/>
                    </a:lnTo>
                    <a:lnTo>
                      <a:pt x="336" y="150"/>
                    </a:lnTo>
                    <a:lnTo>
                      <a:pt x="335" y="150"/>
                    </a:lnTo>
                    <a:lnTo>
                      <a:pt x="335" y="150"/>
                    </a:lnTo>
                    <a:lnTo>
                      <a:pt x="336" y="150"/>
                    </a:lnTo>
                    <a:lnTo>
                      <a:pt x="336" y="150"/>
                    </a:lnTo>
                    <a:lnTo>
                      <a:pt x="337" y="150"/>
                    </a:lnTo>
                    <a:lnTo>
                      <a:pt x="337" y="149"/>
                    </a:lnTo>
                    <a:lnTo>
                      <a:pt x="337" y="149"/>
                    </a:lnTo>
                    <a:lnTo>
                      <a:pt x="337" y="149"/>
                    </a:lnTo>
                    <a:lnTo>
                      <a:pt x="337" y="148"/>
                    </a:lnTo>
                    <a:lnTo>
                      <a:pt x="337" y="148"/>
                    </a:lnTo>
                    <a:lnTo>
                      <a:pt x="336" y="148"/>
                    </a:lnTo>
                    <a:lnTo>
                      <a:pt x="336" y="147"/>
                    </a:lnTo>
                    <a:lnTo>
                      <a:pt x="336" y="147"/>
                    </a:lnTo>
                    <a:lnTo>
                      <a:pt x="336" y="147"/>
                    </a:lnTo>
                    <a:lnTo>
                      <a:pt x="336" y="146"/>
                    </a:lnTo>
                    <a:lnTo>
                      <a:pt x="335" y="146"/>
                    </a:lnTo>
                    <a:lnTo>
                      <a:pt x="335" y="145"/>
                    </a:lnTo>
                    <a:lnTo>
                      <a:pt x="334" y="145"/>
                    </a:lnTo>
                    <a:lnTo>
                      <a:pt x="334" y="145"/>
                    </a:lnTo>
                    <a:lnTo>
                      <a:pt x="334" y="145"/>
                    </a:lnTo>
                    <a:lnTo>
                      <a:pt x="333" y="144"/>
                    </a:lnTo>
                    <a:lnTo>
                      <a:pt x="333" y="144"/>
                    </a:lnTo>
                    <a:lnTo>
                      <a:pt x="333" y="144"/>
                    </a:lnTo>
                    <a:lnTo>
                      <a:pt x="332" y="144"/>
                    </a:lnTo>
                    <a:lnTo>
                      <a:pt x="332" y="143"/>
                    </a:lnTo>
                    <a:lnTo>
                      <a:pt x="332" y="143"/>
                    </a:lnTo>
                    <a:lnTo>
                      <a:pt x="332" y="142"/>
                    </a:lnTo>
                    <a:lnTo>
                      <a:pt x="331" y="142"/>
                    </a:lnTo>
                    <a:lnTo>
                      <a:pt x="331" y="142"/>
                    </a:lnTo>
                    <a:lnTo>
                      <a:pt x="331" y="142"/>
                    </a:lnTo>
                    <a:lnTo>
                      <a:pt x="331" y="141"/>
                    </a:lnTo>
                    <a:lnTo>
                      <a:pt x="331" y="141"/>
                    </a:lnTo>
                    <a:lnTo>
                      <a:pt x="331" y="140"/>
                    </a:lnTo>
                    <a:lnTo>
                      <a:pt x="331" y="140"/>
                    </a:lnTo>
                    <a:lnTo>
                      <a:pt x="331" y="139"/>
                    </a:lnTo>
                    <a:lnTo>
                      <a:pt x="331" y="139"/>
                    </a:lnTo>
                    <a:lnTo>
                      <a:pt x="331" y="139"/>
                    </a:lnTo>
                    <a:lnTo>
                      <a:pt x="331" y="139"/>
                    </a:lnTo>
                    <a:lnTo>
                      <a:pt x="331" y="139"/>
                    </a:lnTo>
                    <a:lnTo>
                      <a:pt x="331" y="138"/>
                    </a:lnTo>
                    <a:lnTo>
                      <a:pt x="331" y="138"/>
                    </a:lnTo>
                    <a:lnTo>
                      <a:pt x="331" y="137"/>
                    </a:lnTo>
                    <a:lnTo>
                      <a:pt x="331" y="137"/>
                    </a:lnTo>
                    <a:lnTo>
                      <a:pt x="331" y="136"/>
                    </a:lnTo>
                    <a:lnTo>
                      <a:pt x="331" y="136"/>
                    </a:lnTo>
                    <a:lnTo>
                      <a:pt x="331" y="135"/>
                    </a:lnTo>
                    <a:lnTo>
                      <a:pt x="330" y="135"/>
                    </a:lnTo>
                    <a:lnTo>
                      <a:pt x="330" y="135"/>
                    </a:lnTo>
                    <a:lnTo>
                      <a:pt x="329" y="135"/>
                    </a:lnTo>
                    <a:lnTo>
                      <a:pt x="329" y="134"/>
                    </a:lnTo>
                    <a:lnTo>
                      <a:pt x="329" y="134"/>
                    </a:lnTo>
                    <a:lnTo>
                      <a:pt x="329" y="134"/>
                    </a:lnTo>
                    <a:lnTo>
                      <a:pt x="328" y="133"/>
                    </a:lnTo>
                    <a:lnTo>
                      <a:pt x="328" y="133"/>
                    </a:lnTo>
                    <a:lnTo>
                      <a:pt x="327" y="133"/>
                    </a:lnTo>
                    <a:lnTo>
                      <a:pt x="327" y="133"/>
                    </a:lnTo>
                    <a:lnTo>
                      <a:pt x="326" y="133"/>
                    </a:lnTo>
                    <a:lnTo>
                      <a:pt x="326" y="133"/>
                    </a:lnTo>
                    <a:lnTo>
                      <a:pt x="326" y="133"/>
                    </a:lnTo>
                    <a:lnTo>
                      <a:pt x="326" y="132"/>
                    </a:lnTo>
                    <a:lnTo>
                      <a:pt x="325" y="132"/>
                    </a:lnTo>
                    <a:lnTo>
                      <a:pt x="325" y="132"/>
                    </a:lnTo>
                    <a:lnTo>
                      <a:pt x="325" y="132"/>
                    </a:lnTo>
                    <a:lnTo>
                      <a:pt x="324" y="132"/>
                    </a:lnTo>
                    <a:lnTo>
                      <a:pt x="324" y="133"/>
                    </a:lnTo>
                    <a:lnTo>
                      <a:pt x="324" y="133"/>
                    </a:lnTo>
                    <a:lnTo>
                      <a:pt x="324" y="133"/>
                    </a:lnTo>
                    <a:lnTo>
                      <a:pt x="324" y="132"/>
                    </a:lnTo>
                    <a:lnTo>
                      <a:pt x="324" y="132"/>
                    </a:lnTo>
                    <a:lnTo>
                      <a:pt x="323" y="132"/>
                    </a:lnTo>
                    <a:lnTo>
                      <a:pt x="323" y="132"/>
                    </a:lnTo>
                    <a:lnTo>
                      <a:pt x="322" y="132"/>
                    </a:lnTo>
                    <a:lnTo>
                      <a:pt x="322" y="132"/>
                    </a:lnTo>
                    <a:lnTo>
                      <a:pt x="322" y="131"/>
                    </a:lnTo>
                    <a:lnTo>
                      <a:pt x="322" y="131"/>
                    </a:lnTo>
                    <a:lnTo>
                      <a:pt x="322" y="130"/>
                    </a:lnTo>
                    <a:lnTo>
                      <a:pt x="322" y="130"/>
                    </a:lnTo>
                    <a:lnTo>
                      <a:pt x="322" y="129"/>
                    </a:lnTo>
                    <a:lnTo>
                      <a:pt x="321" y="129"/>
                    </a:lnTo>
                    <a:lnTo>
                      <a:pt x="321" y="129"/>
                    </a:lnTo>
                    <a:lnTo>
                      <a:pt x="321" y="129"/>
                    </a:lnTo>
                    <a:lnTo>
                      <a:pt x="321" y="128"/>
                    </a:lnTo>
                    <a:lnTo>
                      <a:pt x="321" y="128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319" y="128"/>
                    </a:lnTo>
                    <a:lnTo>
                      <a:pt x="319" y="127"/>
                    </a:lnTo>
                    <a:lnTo>
                      <a:pt x="320" y="127"/>
                    </a:lnTo>
                    <a:lnTo>
                      <a:pt x="320" y="127"/>
                    </a:lnTo>
                    <a:lnTo>
                      <a:pt x="320" y="126"/>
                    </a:lnTo>
                    <a:lnTo>
                      <a:pt x="320" y="126"/>
                    </a:lnTo>
                    <a:lnTo>
                      <a:pt x="320" y="125"/>
                    </a:lnTo>
                    <a:lnTo>
                      <a:pt x="320" y="125"/>
                    </a:lnTo>
                    <a:lnTo>
                      <a:pt x="320" y="124"/>
                    </a:lnTo>
                    <a:lnTo>
                      <a:pt x="320" y="124"/>
                    </a:lnTo>
                    <a:lnTo>
                      <a:pt x="320" y="124"/>
                    </a:lnTo>
                    <a:lnTo>
                      <a:pt x="320" y="123"/>
                    </a:lnTo>
                    <a:lnTo>
                      <a:pt x="319" y="124"/>
                    </a:lnTo>
                    <a:lnTo>
                      <a:pt x="319" y="124"/>
                    </a:lnTo>
                    <a:lnTo>
                      <a:pt x="318" y="124"/>
                    </a:lnTo>
                    <a:lnTo>
                      <a:pt x="318" y="124"/>
                    </a:lnTo>
                    <a:lnTo>
                      <a:pt x="317" y="124"/>
                    </a:lnTo>
                    <a:lnTo>
                      <a:pt x="317" y="124"/>
                    </a:lnTo>
                    <a:lnTo>
                      <a:pt x="317" y="123"/>
                    </a:lnTo>
                    <a:lnTo>
                      <a:pt x="316" y="123"/>
                    </a:lnTo>
                    <a:lnTo>
                      <a:pt x="316" y="123"/>
                    </a:lnTo>
                    <a:lnTo>
                      <a:pt x="315" y="123"/>
                    </a:lnTo>
                    <a:lnTo>
                      <a:pt x="315" y="123"/>
                    </a:lnTo>
                    <a:lnTo>
                      <a:pt x="315" y="123"/>
                    </a:lnTo>
                    <a:lnTo>
                      <a:pt x="315" y="123"/>
                    </a:lnTo>
                    <a:lnTo>
                      <a:pt x="314" y="123"/>
                    </a:lnTo>
                    <a:lnTo>
                      <a:pt x="314" y="123"/>
                    </a:lnTo>
                    <a:lnTo>
                      <a:pt x="314" y="123"/>
                    </a:lnTo>
                    <a:lnTo>
                      <a:pt x="313" y="122"/>
                    </a:lnTo>
                    <a:lnTo>
                      <a:pt x="313" y="122"/>
                    </a:lnTo>
                    <a:lnTo>
                      <a:pt x="312" y="122"/>
                    </a:lnTo>
                    <a:lnTo>
                      <a:pt x="312" y="122"/>
                    </a:lnTo>
                    <a:lnTo>
                      <a:pt x="311" y="122"/>
                    </a:lnTo>
                    <a:lnTo>
                      <a:pt x="311" y="122"/>
                    </a:lnTo>
                    <a:lnTo>
                      <a:pt x="310" y="122"/>
                    </a:lnTo>
                    <a:lnTo>
                      <a:pt x="310" y="122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08" y="122"/>
                    </a:lnTo>
                    <a:lnTo>
                      <a:pt x="308" y="122"/>
                    </a:lnTo>
                    <a:lnTo>
                      <a:pt x="307" y="122"/>
                    </a:lnTo>
                    <a:lnTo>
                      <a:pt x="307" y="122"/>
                    </a:lnTo>
                    <a:lnTo>
                      <a:pt x="306" y="122"/>
                    </a:lnTo>
                    <a:lnTo>
                      <a:pt x="306" y="122"/>
                    </a:lnTo>
                    <a:lnTo>
                      <a:pt x="306" y="122"/>
                    </a:lnTo>
                    <a:lnTo>
                      <a:pt x="305" y="122"/>
                    </a:lnTo>
                    <a:lnTo>
                      <a:pt x="305" y="122"/>
                    </a:lnTo>
                    <a:lnTo>
                      <a:pt x="305" y="122"/>
                    </a:lnTo>
                    <a:lnTo>
                      <a:pt x="304" y="122"/>
                    </a:lnTo>
                    <a:lnTo>
                      <a:pt x="304" y="122"/>
                    </a:lnTo>
                    <a:lnTo>
                      <a:pt x="304" y="122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0"/>
                    </a:lnTo>
                    <a:lnTo>
                      <a:pt x="304" y="120"/>
                    </a:lnTo>
                    <a:lnTo>
                      <a:pt x="304" y="120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3" y="119"/>
                    </a:lnTo>
                    <a:lnTo>
                      <a:pt x="303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1" y="119"/>
                    </a:lnTo>
                    <a:lnTo>
                      <a:pt x="301" y="118"/>
                    </a:lnTo>
                    <a:lnTo>
                      <a:pt x="300" y="118"/>
                    </a:lnTo>
                    <a:lnTo>
                      <a:pt x="300" y="118"/>
                    </a:lnTo>
                    <a:lnTo>
                      <a:pt x="300" y="118"/>
                    </a:lnTo>
                    <a:lnTo>
                      <a:pt x="299" y="118"/>
                    </a:lnTo>
                    <a:lnTo>
                      <a:pt x="299" y="118"/>
                    </a:lnTo>
                    <a:lnTo>
                      <a:pt x="299" y="117"/>
                    </a:lnTo>
                    <a:lnTo>
                      <a:pt x="298" y="117"/>
                    </a:lnTo>
                    <a:lnTo>
                      <a:pt x="298" y="117"/>
                    </a:lnTo>
                    <a:lnTo>
                      <a:pt x="297" y="118"/>
                    </a:lnTo>
                    <a:lnTo>
                      <a:pt x="297" y="118"/>
                    </a:lnTo>
                    <a:lnTo>
                      <a:pt x="296" y="118"/>
                    </a:lnTo>
                    <a:lnTo>
                      <a:pt x="296" y="118"/>
                    </a:lnTo>
                    <a:lnTo>
                      <a:pt x="295" y="118"/>
                    </a:lnTo>
                    <a:lnTo>
                      <a:pt x="295" y="117"/>
                    </a:lnTo>
                    <a:lnTo>
                      <a:pt x="294" y="118"/>
                    </a:lnTo>
                    <a:lnTo>
                      <a:pt x="294" y="117"/>
                    </a:lnTo>
                    <a:lnTo>
                      <a:pt x="294" y="117"/>
                    </a:lnTo>
                    <a:lnTo>
                      <a:pt x="294" y="117"/>
                    </a:lnTo>
                    <a:lnTo>
                      <a:pt x="293" y="117"/>
                    </a:lnTo>
                    <a:lnTo>
                      <a:pt x="293" y="117"/>
                    </a:lnTo>
                    <a:lnTo>
                      <a:pt x="293" y="117"/>
                    </a:lnTo>
                    <a:lnTo>
                      <a:pt x="293" y="116"/>
                    </a:lnTo>
                    <a:lnTo>
                      <a:pt x="292" y="116"/>
                    </a:lnTo>
                    <a:lnTo>
                      <a:pt x="292" y="116"/>
                    </a:lnTo>
                    <a:lnTo>
                      <a:pt x="292" y="116"/>
                    </a:lnTo>
                    <a:lnTo>
                      <a:pt x="291" y="116"/>
                    </a:lnTo>
                    <a:lnTo>
                      <a:pt x="291" y="116"/>
                    </a:lnTo>
                    <a:lnTo>
                      <a:pt x="291" y="116"/>
                    </a:lnTo>
                    <a:lnTo>
                      <a:pt x="290" y="116"/>
                    </a:lnTo>
                    <a:lnTo>
                      <a:pt x="290" y="116"/>
                    </a:lnTo>
                    <a:lnTo>
                      <a:pt x="290" y="116"/>
                    </a:lnTo>
                    <a:lnTo>
                      <a:pt x="289" y="116"/>
                    </a:lnTo>
                    <a:lnTo>
                      <a:pt x="289" y="116"/>
                    </a:lnTo>
                    <a:lnTo>
                      <a:pt x="288" y="116"/>
                    </a:lnTo>
                    <a:lnTo>
                      <a:pt x="288" y="115"/>
                    </a:lnTo>
                    <a:lnTo>
                      <a:pt x="288" y="115"/>
                    </a:lnTo>
                    <a:lnTo>
                      <a:pt x="288" y="115"/>
                    </a:lnTo>
                    <a:lnTo>
                      <a:pt x="288" y="114"/>
                    </a:lnTo>
                    <a:lnTo>
                      <a:pt x="287" y="114"/>
                    </a:lnTo>
                    <a:lnTo>
                      <a:pt x="287" y="114"/>
                    </a:lnTo>
                    <a:lnTo>
                      <a:pt x="287" y="114"/>
                    </a:lnTo>
                    <a:lnTo>
                      <a:pt x="286" y="113"/>
                    </a:lnTo>
                    <a:lnTo>
                      <a:pt x="286" y="113"/>
                    </a:lnTo>
                    <a:lnTo>
                      <a:pt x="286" y="114"/>
                    </a:lnTo>
                    <a:lnTo>
                      <a:pt x="285" y="114"/>
                    </a:lnTo>
                    <a:lnTo>
                      <a:pt x="285" y="114"/>
                    </a:lnTo>
                    <a:lnTo>
                      <a:pt x="285" y="114"/>
                    </a:lnTo>
                    <a:lnTo>
                      <a:pt x="284" y="114"/>
                    </a:lnTo>
                    <a:lnTo>
                      <a:pt x="284" y="114"/>
                    </a:lnTo>
                    <a:lnTo>
                      <a:pt x="284" y="114"/>
                    </a:lnTo>
                    <a:lnTo>
                      <a:pt x="284" y="114"/>
                    </a:lnTo>
                    <a:lnTo>
                      <a:pt x="283" y="114"/>
                    </a:lnTo>
                    <a:lnTo>
                      <a:pt x="283" y="113"/>
                    </a:lnTo>
                    <a:lnTo>
                      <a:pt x="283" y="113"/>
                    </a:lnTo>
                    <a:lnTo>
                      <a:pt x="282" y="113"/>
                    </a:lnTo>
                    <a:lnTo>
                      <a:pt x="282" y="114"/>
                    </a:lnTo>
                    <a:lnTo>
                      <a:pt x="281" y="114"/>
                    </a:lnTo>
                    <a:lnTo>
                      <a:pt x="281" y="114"/>
                    </a:lnTo>
                    <a:lnTo>
                      <a:pt x="281" y="114"/>
                    </a:lnTo>
                    <a:lnTo>
                      <a:pt x="281" y="115"/>
                    </a:lnTo>
                    <a:lnTo>
                      <a:pt x="281" y="115"/>
                    </a:lnTo>
                    <a:lnTo>
                      <a:pt x="281" y="116"/>
                    </a:lnTo>
                    <a:lnTo>
                      <a:pt x="280" y="116"/>
                    </a:lnTo>
                    <a:lnTo>
                      <a:pt x="280" y="116"/>
                    </a:lnTo>
                    <a:lnTo>
                      <a:pt x="280" y="116"/>
                    </a:lnTo>
                    <a:lnTo>
                      <a:pt x="280" y="117"/>
                    </a:lnTo>
                    <a:lnTo>
                      <a:pt x="279" y="117"/>
                    </a:lnTo>
                    <a:lnTo>
                      <a:pt x="279" y="117"/>
                    </a:lnTo>
                    <a:lnTo>
                      <a:pt x="278" y="117"/>
                    </a:lnTo>
                    <a:lnTo>
                      <a:pt x="278" y="117"/>
                    </a:lnTo>
                    <a:lnTo>
                      <a:pt x="277" y="117"/>
                    </a:lnTo>
                    <a:lnTo>
                      <a:pt x="277" y="117"/>
                    </a:lnTo>
                    <a:lnTo>
                      <a:pt x="277" y="117"/>
                    </a:lnTo>
                    <a:lnTo>
                      <a:pt x="276" y="117"/>
                    </a:lnTo>
                    <a:lnTo>
                      <a:pt x="276" y="117"/>
                    </a:lnTo>
                    <a:lnTo>
                      <a:pt x="276" y="116"/>
                    </a:lnTo>
                    <a:lnTo>
                      <a:pt x="276" y="117"/>
                    </a:lnTo>
                    <a:lnTo>
                      <a:pt x="275" y="117"/>
                    </a:lnTo>
                    <a:lnTo>
                      <a:pt x="275" y="117"/>
                    </a:lnTo>
                    <a:lnTo>
                      <a:pt x="274" y="117"/>
                    </a:lnTo>
                    <a:lnTo>
                      <a:pt x="274" y="116"/>
                    </a:lnTo>
                    <a:lnTo>
                      <a:pt x="274" y="116"/>
                    </a:lnTo>
                    <a:lnTo>
                      <a:pt x="274" y="116"/>
                    </a:lnTo>
                    <a:lnTo>
                      <a:pt x="273" y="116"/>
                    </a:lnTo>
                    <a:lnTo>
                      <a:pt x="272" y="116"/>
                    </a:lnTo>
                    <a:lnTo>
                      <a:pt x="272" y="116"/>
                    </a:lnTo>
                    <a:lnTo>
                      <a:pt x="272" y="117"/>
                    </a:lnTo>
                    <a:lnTo>
                      <a:pt x="272" y="117"/>
                    </a:lnTo>
                    <a:lnTo>
                      <a:pt x="272" y="117"/>
                    </a:lnTo>
                    <a:lnTo>
                      <a:pt x="271" y="117"/>
                    </a:lnTo>
                    <a:lnTo>
                      <a:pt x="271" y="117"/>
                    </a:lnTo>
                    <a:lnTo>
                      <a:pt x="271" y="118"/>
                    </a:lnTo>
                    <a:lnTo>
                      <a:pt x="270" y="118"/>
                    </a:lnTo>
                    <a:lnTo>
                      <a:pt x="270" y="118"/>
                    </a:lnTo>
                    <a:lnTo>
                      <a:pt x="269" y="118"/>
                    </a:lnTo>
                    <a:lnTo>
                      <a:pt x="269" y="118"/>
                    </a:lnTo>
                    <a:lnTo>
                      <a:pt x="269" y="118"/>
                    </a:lnTo>
                    <a:lnTo>
                      <a:pt x="269" y="118"/>
                    </a:lnTo>
                    <a:lnTo>
                      <a:pt x="269" y="119"/>
                    </a:lnTo>
                    <a:lnTo>
                      <a:pt x="268" y="119"/>
                    </a:lnTo>
                    <a:lnTo>
                      <a:pt x="268" y="119"/>
                    </a:lnTo>
                    <a:lnTo>
                      <a:pt x="268" y="119"/>
                    </a:lnTo>
                    <a:lnTo>
                      <a:pt x="267" y="119"/>
                    </a:lnTo>
                    <a:lnTo>
                      <a:pt x="267" y="119"/>
                    </a:lnTo>
                    <a:lnTo>
                      <a:pt x="266" y="119"/>
                    </a:lnTo>
                    <a:lnTo>
                      <a:pt x="266" y="119"/>
                    </a:lnTo>
                    <a:lnTo>
                      <a:pt x="266" y="119"/>
                    </a:lnTo>
                    <a:lnTo>
                      <a:pt x="265" y="119"/>
                    </a:lnTo>
                    <a:lnTo>
                      <a:pt x="265" y="118"/>
                    </a:lnTo>
                    <a:lnTo>
                      <a:pt x="265" y="118"/>
                    </a:lnTo>
                    <a:lnTo>
                      <a:pt x="265" y="118"/>
                    </a:lnTo>
                    <a:lnTo>
                      <a:pt x="265" y="117"/>
                    </a:lnTo>
                    <a:lnTo>
                      <a:pt x="265" y="117"/>
                    </a:lnTo>
                    <a:lnTo>
                      <a:pt x="264" y="117"/>
                    </a:lnTo>
                    <a:lnTo>
                      <a:pt x="264" y="117"/>
                    </a:lnTo>
                    <a:lnTo>
                      <a:pt x="264" y="117"/>
                    </a:lnTo>
                    <a:lnTo>
                      <a:pt x="264" y="116"/>
                    </a:lnTo>
                    <a:lnTo>
                      <a:pt x="264" y="116"/>
                    </a:lnTo>
                    <a:lnTo>
                      <a:pt x="264" y="117"/>
                    </a:lnTo>
                    <a:lnTo>
                      <a:pt x="263" y="117"/>
                    </a:lnTo>
                    <a:lnTo>
                      <a:pt x="263" y="117"/>
                    </a:lnTo>
                    <a:lnTo>
                      <a:pt x="262" y="117"/>
                    </a:lnTo>
                    <a:lnTo>
                      <a:pt x="262" y="117"/>
                    </a:lnTo>
                    <a:lnTo>
                      <a:pt x="262" y="118"/>
                    </a:lnTo>
                    <a:lnTo>
                      <a:pt x="261" y="118"/>
                    </a:lnTo>
                    <a:lnTo>
                      <a:pt x="261" y="118"/>
                    </a:lnTo>
                    <a:lnTo>
                      <a:pt x="260" y="118"/>
                    </a:lnTo>
                    <a:lnTo>
                      <a:pt x="260" y="118"/>
                    </a:lnTo>
                    <a:lnTo>
                      <a:pt x="260" y="118"/>
                    </a:lnTo>
                    <a:lnTo>
                      <a:pt x="259" y="119"/>
                    </a:lnTo>
                    <a:lnTo>
                      <a:pt x="259" y="119"/>
                    </a:lnTo>
                    <a:lnTo>
                      <a:pt x="258" y="119"/>
                    </a:lnTo>
                    <a:lnTo>
                      <a:pt x="258" y="119"/>
                    </a:lnTo>
                    <a:lnTo>
                      <a:pt x="258" y="119"/>
                    </a:lnTo>
                    <a:lnTo>
                      <a:pt x="258" y="120"/>
                    </a:lnTo>
                    <a:lnTo>
                      <a:pt x="257" y="120"/>
                    </a:lnTo>
                    <a:lnTo>
                      <a:pt x="257" y="120"/>
                    </a:lnTo>
                    <a:lnTo>
                      <a:pt x="256" y="120"/>
                    </a:lnTo>
                    <a:lnTo>
                      <a:pt x="256" y="120"/>
                    </a:lnTo>
                    <a:lnTo>
                      <a:pt x="255" y="120"/>
                    </a:lnTo>
                    <a:lnTo>
                      <a:pt x="255" y="120"/>
                    </a:lnTo>
                    <a:lnTo>
                      <a:pt x="255" y="120"/>
                    </a:lnTo>
                    <a:lnTo>
                      <a:pt x="254" y="120"/>
                    </a:lnTo>
                    <a:lnTo>
                      <a:pt x="254" y="120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20"/>
                    </a:lnTo>
                    <a:lnTo>
                      <a:pt x="253" y="120"/>
                    </a:lnTo>
                    <a:lnTo>
                      <a:pt x="253" y="121"/>
                    </a:lnTo>
                    <a:lnTo>
                      <a:pt x="253" y="121"/>
                    </a:lnTo>
                    <a:lnTo>
                      <a:pt x="252" y="121"/>
                    </a:lnTo>
                    <a:lnTo>
                      <a:pt x="252" y="121"/>
                    </a:lnTo>
                    <a:lnTo>
                      <a:pt x="252" y="122"/>
                    </a:lnTo>
                    <a:lnTo>
                      <a:pt x="252" y="122"/>
                    </a:lnTo>
                    <a:lnTo>
                      <a:pt x="252" y="122"/>
                    </a:lnTo>
                    <a:lnTo>
                      <a:pt x="252" y="123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51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49" y="124"/>
                    </a:lnTo>
                    <a:lnTo>
                      <a:pt x="249" y="124"/>
                    </a:lnTo>
                    <a:lnTo>
                      <a:pt x="249" y="124"/>
                    </a:lnTo>
                    <a:lnTo>
                      <a:pt x="248" y="124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7" y="124"/>
                    </a:lnTo>
                    <a:lnTo>
                      <a:pt x="247" y="124"/>
                    </a:lnTo>
                    <a:lnTo>
                      <a:pt x="247" y="125"/>
                    </a:lnTo>
                    <a:lnTo>
                      <a:pt x="246" y="125"/>
                    </a:lnTo>
                    <a:lnTo>
                      <a:pt x="246" y="125"/>
                    </a:lnTo>
                    <a:lnTo>
                      <a:pt x="246" y="125"/>
                    </a:lnTo>
                    <a:lnTo>
                      <a:pt x="246" y="125"/>
                    </a:lnTo>
                    <a:lnTo>
                      <a:pt x="246" y="126"/>
                    </a:lnTo>
                    <a:lnTo>
                      <a:pt x="245" y="126"/>
                    </a:lnTo>
                    <a:lnTo>
                      <a:pt x="245" y="126"/>
                    </a:lnTo>
                    <a:lnTo>
                      <a:pt x="245" y="126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3" y="126"/>
                    </a:lnTo>
                    <a:lnTo>
                      <a:pt x="243" y="126"/>
                    </a:lnTo>
                    <a:lnTo>
                      <a:pt x="242" y="126"/>
                    </a:lnTo>
                    <a:lnTo>
                      <a:pt x="242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0" y="126"/>
                    </a:lnTo>
                    <a:lnTo>
                      <a:pt x="240" y="126"/>
                    </a:lnTo>
                    <a:lnTo>
                      <a:pt x="240" y="127"/>
                    </a:lnTo>
                    <a:lnTo>
                      <a:pt x="239" y="127"/>
                    </a:lnTo>
                    <a:lnTo>
                      <a:pt x="239" y="127"/>
                    </a:lnTo>
                    <a:lnTo>
                      <a:pt x="239" y="127"/>
                    </a:lnTo>
                    <a:lnTo>
                      <a:pt x="238" y="127"/>
                    </a:lnTo>
                    <a:lnTo>
                      <a:pt x="238" y="127"/>
                    </a:lnTo>
                    <a:lnTo>
                      <a:pt x="237" y="127"/>
                    </a:lnTo>
                    <a:lnTo>
                      <a:pt x="237" y="127"/>
                    </a:lnTo>
                    <a:lnTo>
                      <a:pt x="236" y="127"/>
                    </a:lnTo>
                    <a:lnTo>
                      <a:pt x="236" y="126"/>
                    </a:lnTo>
                    <a:lnTo>
                      <a:pt x="236" y="126"/>
                    </a:lnTo>
                    <a:lnTo>
                      <a:pt x="236" y="125"/>
                    </a:lnTo>
                    <a:lnTo>
                      <a:pt x="236" y="125"/>
                    </a:lnTo>
                    <a:lnTo>
                      <a:pt x="236" y="125"/>
                    </a:lnTo>
                    <a:lnTo>
                      <a:pt x="236" y="124"/>
                    </a:lnTo>
                    <a:lnTo>
                      <a:pt x="235" y="124"/>
                    </a:lnTo>
                    <a:lnTo>
                      <a:pt x="235" y="124"/>
                    </a:lnTo>
                    <a:lnTo>
                      <a:pt x="235" y="125"/>
                    </a:lnTo>
                    <a:lnTo>
                      <a:pt x="235" y="125"/>
                    </a:lnTo>
                    <a:lnTo>
                      <a:pt x="235" y="125"/>
                    </a:lnTo>
                    <a:lnTo>
                      <a:pt x="234" y="125"/>
                    </a:lnTo>
                    <a:lnTo>
                      <a:pt x="234" y="125"/>
                    </a:lnTo>
                    <a:lnTo>
                      <a:pt x="234" y="125"/>
                    </a:lnTo>
                    <a:lnTo>
                      <a:pt x="234" y="126"/>
                    </a:lnTo>
                    <a:lnTo>
                      <a:pt x="234" y="126"/>
                    </a:lnTo>
                    <a:lnTo>
                      <a:pt x="234" y="126"/>
                    </a:lnTo>
                    <a:lnTo>
                      <a:pt x="234" y="126"/>
                    </a:lnTo>
                    <a:lnTo>
                      <a:pt x="234" y="126"/>
                    </a:lnTo>
                    <a:lnTo>
                      <a:pt x="234" y="127"/>
                    </a:lnTo>
                    <a:lnTo>
                      <a:pt x="234" y="127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3" y="128"/>
                    </a:lnTo>
                    <a:lnTo>
                      <a:pt x="233" y="128"/>
                    </a:lnTo>
                    <a:lnTo>
                      <a:pt x="233" y="129"/>
                    </a:lnTo>
                    <a:lnTo>
                      <a:pt x="233" y="129"/>
                    </a:lnTo>
                    <a:lnTo>
                      <a:pt x="232" y="129"/>
                    </a:lnTo>
                    <a:lnTo>
                      <a:pt x="231" y="129"/>
                    </a:lnTo>
                    <a:lnTo>
                      <a:pt x="231" y="129"/>
                    </a:lnTo>
                    <a:lnTo>
                      <a:pt x="231" y="128"/>
                    </a:lnTo>
                    <a:lnTo>
                      <a:pt x="230" y="128"/>
                    </a:lnTo>
                    <a:lnTo>
                      <a:pt x="230" y="128"/>
                    </a:lnTo>
                    <a:lnTo>
                      <a:pt x="230" y="129"/>
                    </a:lnTo>
                    <a:lnTo>
                      <a:pt x="229" y="129"/>
                    </a:lnTo>
                    <a:lnTo>
                      <a:pt x="229" y="129"/>
                    </a:lnTo>
                    <a:lnTo>
                      <a:pt x="228" y="128"/>
                    </a:lnTo>
                    <a:lnTo>
                      <a:pt x="229" y="129"/>
                    </a:lnTo>
                    <a:lnTo>
                      <a:pt x="229" y="129"/>
                    </a:lnTo>
                    <a:lnTo>
                      <a:pt x="229" y="129"/>
                    </a:lnTo>
                    <a:lnTo>
                      <a:pt x="229" y="130"/>
                    </a:lnTo>
                    <a:lnTo>
                      <a:pt x="228" y="130"/>
                    </a:lnTo>
                    <a:lnTo>
                      <a:pt x="228" y="130"/>
                    </a:lnTo>
                    <a:lnTo>
                      <a:pt x="228" y="130"/>
                    </a:lnTo>
                    <a:lnTo>
                      <a:pt x="227" y="130"/>
                    </a:lnTo>
                    <a:lnTo>
                      <a:pt x="227" y="130"/>
                    </a:lnTo>
                    <a:lnTo>
                      <a:pt x="226" y="130"/>
                    </a:lnTo>
                    <a:lnTo>
                      <a:pt x="226" y="130"/>
                    </a:lnTo>
                    <a:lnTo>
                      <a:pt x="225" y="130"/>
                    </a:lnTo>
                    <a:lnTo>
                      <a:pt x="225" y="131"/>
                    </a:lnTo>
                    <a:lnTo>
                      <a:pt x="225" y="131"/>
                    </a:lnTo>
                    <a:lnTo>
                      <a:pt x="225" y="132"/>
                    </a:lnTo>
                    <a:lnTo>
                      <a:pt x="224" y="132"/>
                    </a:lnTo>
                    <a:lnTo>
                      <a:pt x="224" y="132"/>
                    </a:lnTo>
                    <a:lnTo>
                      <a:pt x="224" y="132"/>
                    </a:lnTo>
                    <a:lnTo>
                      <a:pt x="224" y="132"/>
                    </a:lnTo>
                    <a:lnTo>
                      <a:pt x="223" y="132"/>
                    </a:lnTo>
                    <a:lnTo>
                      <a:pt x="223" y="132"/>
                    </a:lnTo>
                    <a:lnTo>
                      <a:pt x="223" y="133"/>
                    </a:lnTo>
                    <a:lnTo>
                      <a:pt x="222" y="133"/>
                    </a:lnTo>
                    <a:lnTo>
                      <a:pt x="222" y="133"/>
                    </a:lnTo>
                    <a:lnTo>
                      <a:pt x="221" y="133"/>
                    </a:lnTo>
                    <a:lnTo>
                      <a:pt x="221" y="133"/>
                    </a:lnTo>
                    <a:lnTo>
                      <a:pt x="220" y="133"/>
                    </a:lnTo>
                    <a:lnTo>
                      <a:pt x="220" y="133"/>
                    </a:lnTo>
                    <a:lnTo>
                      <a:pt x="220" y="133"/>
                    </a:lnTo>
                    <a:lnTo>
                      <a:pt x="220" y="134"/>
                    </a:lnTo>
                    <a:lnTo>
                      <a:pt x="219" y="134"/>
                    </a:lnTo>
                    <a:lnTo>
                      <a:pt x="219" y="134"/>
                    </a:lnTo>
                    <a:lnTo>
                      <a:pt x="219" y="134"/>
                    </a:lnTo>
                    <a:lnTo>
                      <a:pt x="218" y="134"/>
                    </a:lnTo>
                    <a:lnTo>
                      <a:pt x="218" y="134"/>
                    </a:lnTo>
                    <a:lnTo>
                      <a:pt x="217" y="135"/>
                    </a:lnTo>
                    <a:lnTo>
                      <a:pt x="217" y="135"/>
                    </a:lnTo>
                    <a:lnTo>
                      <a:pt x="216" y="135"/>
                    </a:lnTo>
                    <a:lnTo>
                      <a:pt x="216" y="135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4" y="135"/>
                    </a:lnTo>
                    <a:lnTo>
                      <a:pt x="214" y="135"/>
                    </a:lnTo>
                    <a:lnTo>
                      <a:pt x="214" y="135"/>
                    </a:lnTo>
                    <a:lnTo>
                      <a:pt x="214" y="135"/>
                    </a:lnTo>
                    <a:lnTo>
                      <a:pt x="213" y="134"/>
                    </a:lnTo>
                    <a:lnTo>
                      <a:pt x="213" y="134"/>
                    </a:lnTo>
                    <a:lnTo>
                      <a:pt x="212" y="134"/>
                    </a:lnTo>
                    <a:lnTo>
                      <a:pt x="212" y="134"/>
                    </a:lnTo>
                    <a:lnTo>
                      <a:pt x="212" y="134"/>
                    </a:lnTo>
                    <a:lnTo>
                      <a:pt x="211" y="134"/>
                    </a:lnTo>
                    <a:lnTo>
                      <a:pt x="211" y="134"/>
                    </a:lnTo>
                    <a:lnTo>
                      <a:pt x="210" y="134"/>
                    </a:lnTo>
                    <a:lnTo>
                      <a:pt x="210" y="134"/>
                    </a:lnTo>
                    <a:lnTo>
                      <a:pt x="209" y="134"/>
                    </a:lnTo>
                    <a:lnTo>
                      <a:pt x="209" y="134"/>
                    </a:lnTo>
                    <a:lnTo>
                      <a:pt x="209" y="134"/>
                    </a:lnTo>
                    <a:lnTo>
                      <a:pt x="208" y="134"/>
                    </a:lnTo>
                    <a:lnTo>
                      <a:pt x="208" y="134"/>
                    </a:lnTo>
                    <a:lnTo>
                      <a:pt x="208" y="134"/>
                    </a:lnTo>
                    <a:lnTo>
                      <a:pt x="207" y="134"/>
                    </a:lnTo>
                    <a:lnTo>
                      <a:pt x="207" y="134"/>
                    </a:lnTo>
                    <a:lnTo>
                      <a:pt x="206" y="134"/>
                    </a:lnTo>
                    <a:lnTo>
                      <a:pt x="206" y="133"/>
                    </a:lnTo>
                    <a:lnTo>
                      <a:pt x="206" y="133"/>
                    </a:lnTo>
                    <a:lnTo>
                      <a:pt x="205" y="134"/>
                    </a:lnTo>
                    <a:lnTo>
                      <a:pt x="205" y="134"/>
                    </a:lnTo>
                    <a:lnTo>
                      <a:pt x="204" y="134"/>
                    </a:lnTo>
                    <a:lnTo>
                      <a:pt x="204" y="133"/>
                    </a:lnTo>
                    <a:lnTo>
                      <a:pt x="204" y="133"/>
                    </a:lnTo>
                    <a:lnTo>
                      <a:pt x="204" y="134"/>
                    </a:lnTo>
                    <a:lnTo>
                      <a:pt x="204" y="134"/>
                    </a:lnTo>
                    <a:lnTo>
                      <a:pt x="204" y="134"/>
                    </a:lnTo>
                    <a:lnTo>
                      <a:pt x="203" y="134"/>
                    </a:lnTo>
                    <a:lnTo>
                      <a:pt x="203" y="135"/>
                    </a:lnTo>
                    <a:lnTo>
                      <a:pt x="203" y="135"/>
                    </a:lnTo>
                    <a:lnTo>
                      <a:pt x="203" y="135"/>
                    </a:lnTo>
                    <a:lnTo>
                      <a:pt x="202" y="135"/>
                    </a:lnTo>
                    <a:lnTo>
                      <a:pt x="202" y="135"/>
                    </a:lnTo>
                    <a:lnTo>
                      <a:pt x="201" y="136"/>
                    </a:lnTo>
                    <a:lnTo>
                      <a:pt x="201" y="136"/>
                    </a:lnTo>
                    <a:lnTo>
                      <a:pt x="201" y="136"/>
                    </a:lnTo>
                    <a:lnTo>
                      <a:pt x="201" y="136"/>
                    </a:lnTo>
                    <a:lnTo>
                      <a:pt x="201" y="137"/>
                    </a:lnTo>
                    <a:lnTo>
                      <a:pt x="201" y="137"/>
                    </a:lnTo>
                    <a:lnTo>
                      <a:pt x="202" y="137"/>
                    </a:lnTo>
                    <a:lnTo>
                      <a:pt x="202" y="138"/>
                    </a:lnTo>
                    <a:lnTo>
                      <a:pt x="202" y="138"/>
                    </a:lnTo>
                    <a:lnTo>
                      <a:pt x="201" y="139"/>
                    </a:lnTo>
                    <a:lnTo>
                      <a:pt x="201" y="139"/>
                    </a:lnTo>
                    <a:lnTo>
                      <a:pt x="201" y="139"/>
                    </a:lnTo>
                    <a:lnTo>
                      <a:pt x="201" y="139"/>
                    </a:lnTo>
                    <a:lnTo>
                      <a:pt x="200" y="139"/>
                    </a:lnTo>
                    <a:lnTo>
                      <a:pt x="200" y="140"/>
                    </a:lnTo>
                    <a:lnTo>
                      <a:pt x="200" y="140"/>
                    </a:lnTo>
                    <a:lnTo>
                      <a:pt x="199" y="140"/>
                    </a:lnTo>
                    <a:lnTo>
                      <a:pt x="199" y="140"/>
                    </a:lnTo>
                    <a:lnTo>
                      <a:pt x="198" y="140"/>
                    </a:lnTo>
                    <a:lnTo>
                      <a:pt x="198" y="140"/>
                    </a:lnTo>
                    <a:lnTo>
                      <a:pt x="197" y="140"/>
                    </a:lnTo>
                    <a:lnTo>
                      <a:pt x="197" y="140"/>
                    </a:lnTo>
                    <a:lnTo>
                      <a:pt x="196" y="140"/>
                    </a:lnTo>
                    <a:lnTo>
                      <a:pt x="196" y="141"/>
                    </a:lnTo>
                    <a:lnTo>
                      <a:pt x="196" y="141"/>
                    </a:lnTo>
                    <a:lnTo>
                      <a:pt x="196" y="141"/>
                    </a:lnTo>
                    <a:lnTo>
                      <a:pt x="196" y="141"/>
                    </a:lnTo>
                    <a:lnTo>
                      <a:pt x="196" y="142"/>
                    </a:lnTo>
                    <a:lnTo>
                      <a:pt x="196" y="141"/>
                    </a:lnTo>
                    <a:lnTo>
                      <a:pt x="195" y="141"/>
                    </a:lnTo>
                    <a:lnTo>
                      <a:pt x="195" y="141"/>
                    </a:lnTo>
                    <a:lnTo>
                      <a:pt x="194" y="141"/>
                    </a:lnTo>
                    <a:lnTo>
                      <a:pt x="194" y="141"/>
                    </a:lnTo>
                    <a:lnTo>
                      <a:pt x="194" y="141"/>
                    </a:lnTo>
                    <a:lnTo>
                      <a:pt x="193" y="141"/>
                    </a:lnTo>
                    <a:lnTo>
                      <a:pt x="193" y="142"/>
                    </a:lnTo>
                    <a:lnTo>
                      <a:pt x="193" y="142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92" y="143"/>
                    </a:lnTo>
                    <a:lnTo>
                      <a:pt x="191" y="143"/>
                    </a:lnTo>
                    <a:lnTo>
                      <a:pt x="191" y="143"/>
                    </a:lnTo>
                    <a:lnTo>
                      <a:pt x="191" y="143"/>
                    </a:lnTo>
                    <a:lnTo>
                      <a:pt x="190" y="143"/>
                    </a:lnTo>
                    <a:lnTo>
                      <a:pt x="190" y="143"/>
                    </a:lnTo>
                    <a:lnTo>
                      <a:pt x="189" y="143"/>
                    </a:lnTo>
                    <a:lnTo>
                      <a:pt x="189" y="143"/>
                    </a:lnTo>
                    <a:lnTo>
                      <a:pt x="189" y="143"/>
                    </a:lnTo>
                    <a:lnTo>
                      <a:pt x="188" y="143"/>
                    </a:lnTo>
                    <a:lnTo>
                      <a:pt x="188" y="143"/>
                    </a:lnTo>
                    <a:lnTo>
                      <a:pt x="187" y="143"/>
                    </a:lnTo>
                    <a:lnTo>
                      <a:pt x="187" y="143"/>
                    </a:lnTo>
                    <a:lnTo>
                      <a:pt x="186" y="143"/>
                    </a:lnTo>
                    <a:lnTo>
                      <a:pt x="186" y="143"/>
                    </a:lnTo>
                    <a:lnTo>
                      <a:pt x="185" y="143"/>
                    </a:lnTo>
                    <a:lnTo>
                      <a:pt x="185" y="144"/>
                    </a:lnTo>
                    <a:lnTo>
                      <a:pt x="185" y="144"/>
                    </a:lnTo>
                    <a:lnTo>
                      <a:pt x="185" y="144"/>
                    </a:lnTo>
                    <a:lnTo>
                      <a:pt x="185" y="145"/>
                    </a:lnTo>
                    <a:lnTo>
                      <a:pt x="185" y="145"/>
                    </a:lnTo>
                    <a:lnTo>
                      <a:pt x="184" y="146"/>
                    </a:lnTo>
                    <a:lnTo>
                      <a:pt x="184" y="146"/>
                    </a:lnTo>
                    <a:lnTo>
                      <a:pt x="184" y="146"/>
                    </a:lnTo>
                    <a:lnTo>
                      <a:pt x="184" y="147"/>
                    </a:lnTo>
                    <a:lnTo>
                      <a:pt x="183" y="147"/>
                    </a:lnTo>
                    <a:lnTo>
                      <a:pt x="183" y="147"/>
                    </a:lnTo>
                    <a:lnTo>
                      <a:pt x="184" y="147"/>
                    </a:lnTo>
                    <a:lnTo>
                      <a:pt x="184" y="148"/>
                    </a:lnTo>
                    <a:lnTo>
                      <a:pt x="183" y="148"/>
                    </a:lnTo>
                    <a:lnTo>
                      <a:pt x="183" y="148"/>
                    </a:lnTo>
                    <a:lnTo>
                      <a:pt x="183" y="148"/>
                    </a:lnTo>
                    <a:lnTo>
                      <a:pt x="183" y="149"/>
                    </a:lnTo>
                    <a:lnTo>
                      <a:pt x="182" y="148"/>
                    </a:lnTo>
                    <a:lnTo>
                      <a:pt x="182" y="148"/>
                    </a:lnTo>
                    <a:lnTo>
                      <a:pt x="182" y="147"/>
                    </a:lnTo>
                    <a:lnTo>
                      <a:pt x="182" y="147"/>
                    </a:lnTo>
                    <a:lnTo>
                      <a:pt x="182" y="147"/>
                    </a:lnTo>
                    <a:lnTo>
                      <a:pt x="181" y="147"/>
                    </a:lnTo>
                    <a:lnTo>
                      <a:pt x="181" y="147"/>
                    </a:lnTo>
                    <a:lnTo>
                      <a:pt x="180" y="147"/>
                    </a:lnTo>
                    <a:lnTo>
                      <a:pt x="180" y="147"/>
                    </a:lnTo>
                    <a:lnTo>
                      <a:pt x="179" y="147"/>
                    </a:lnTo>
                    <a:lnTo>
                      <a:pt x="179" y="146"/>
                    </a:lnTo>
                    <a:lnTo>
                      <a:pt x="179" y="146"/>
                    </a:lnTo>
                    <a:lnTo>
                      <a:pt x="178" y="145"/>
                    </a:lnTo>
                    <a:lnTo>
                      <a:pt x="178" y="145"/>
                    </a:lnTo>
                    <a:lnTo>
                      <a:pt x="178" y="145"/>
                    </a:lnTo>
                    <a:lnTo>
                      <a:pt x="177" y="145"/>
                    </a:lnTo>
                    <a:lnTo>
                      <a:pt x="177" y="145"/>
                    </a:lnTo>
                    <a:lnTo>
                      <a:pt x="177" y="146"/>
                    </a:lnTo>
                    <a:lnTo>
                      <a:pt x="176" y="146"/>
                    </a:lnTo>
                    <a:lnTo>
                      <a:pt x="176" y="146"/>
                    </a:lnTo>
                    <a:lnTo>
                      <a:pt x="175" y="146"/>
                    </a:lnTo>
                    <a:lnTo>
                      <a:pt x="175" y="146"/>
                    </a:lnTo>
                    <a:lnTo>
                      <a:pt x="175" y="146"/>
                    </a:lnTo>
                    <a:lnTo>
                      <a:pt x="174" y="146"/>
                    </a:lnTo>
                    <a:lnTo>
                      <a:pt x="174" y="146"/>
                    </a:lnTo>
                    <a:lnTo>
                      <a:pt x="174" y="147"/>
                    </a:lnTo>
                    <a:lnTo>
                      <a:pt x="173" y="147"/>
                    </a:lnTo>
                    <a:lnTo>
                      <a:pt x="173" y="147"/>
                    </a:lnTo>
                    <a:lnTo>
                      <a:pt x="173" y="147"/>
                    </a:lnTo>
                    <a:lnTo>
                      <a:pt x="172" y="147"/>
                    </a:lnTo>
                    <a:lnTo>
                      <a:pt x="172" y="147"/>
                    </a:lnTo>
                    <a:lnTo>
                      <a:pt x="172" y="148"/>
                    </a:lnTo>
                    <a:lnTo>
                      <a:pt x="172" y="148"/>
                    </a:lnTo>
                    <a:lnTo>
                      <a:pt x="172" y="148"/>
                    </a:lnTo>
                    <a:lnTo>
                      <a:pt x="173" y="148"/>
                    </a:lnTo>
                    <a:lnTo>
                      <a:pt x="173" y="149"/>
                    </a:lnTo>
                    <a:lnTo>
                      <a:pt x="174" y="149"/>
                    </a:lnTo>
                    <a:lnTo>
                      <a:pt x="174" y="149"/>
                    </a:lnTo>
                    <a:lnTo>
                      <a:pt x="174" y="149"/>
                    </a:lnTo>
                    <a:lnTo>
                      <a:pt x="174" y="149"/>
                    </a:lnTo>
                    <a:lnTo>
                      <a:pt x="174" y="150"/>
                    </a:lnTo>
                    <a:lnTo>
                      <a:pt x="175" y="150"/>
                    </a:lnTo>
                    <a:lnTo>
                      <a:pt x="175" y="150"/>
                    </a:lnTo>
                    <a:lnTo>
                      <a:pt x="175" y="150"/>
                    </a:lnTo>
                    <a:lnTo>
                      <a:pt x="175" y="149"/>
                    </a:lnTo>
                    <a:lnTo>
                      <a:pt x="176" y="149"/>
                    </a:lnTo>
                    <a:lnTo>
                      <a:pt x="176" y="149"/>
                    </a:lnTo>
                    <a:lnTo>
                      <a:pt x="177" y="149"/>
                    </a:lnTo>
                    <a:lnTo>
                      <a:pt x="177" y="149"/>
                    </a:lnTo>
                    <a:lnTo>
                      <a:pt x="178" y="149"/>
                    </a:lnTo>
                    <a:lnTo>
                      <a:pt x="178" y="150"/>
                    </a:lnTo>
                    <a:lnTo>
                      <a:pt x="178" y="150"/>
                    </a:lnTo>
                    <a:lnTo>
                      <a:pt x="179" y="150"/>
                    </a:lnTo>
                    <a:lnTo>
                      <a:pt x="179" y="150"/>
                    </a:lnTo>
                    <a:lnTo>
                      <a:pt x="180" y="150"/>
                    </a:lnTo>
                    <a:lnTo>
                      <a:pt x="180" y="150"/>
                    </a:lnTo>
                    <a:lnTo>
                      <a:pt x="180" y="150"/>
                    </a:lnTo>
                    <a:lnTo>
                      <a:pt x="181" y="150"/>
                    </a:lnTo>
                    <a:lnTo>
                      <a:pt x="180" y="151"/>
                    </a:lnTo>
                    <a:lnTo>
                      <a:pt x="180" y="151"/>
                    </a:lnTo>
                    <a:lnTo>
                      <a:pt x="179" y="151"/>
                    </a:lnTo>
                    <a:lnTo>
                      <a:pt x="179" y="152"/>
                    </a:lnTo>
                    <a:lnTo>
                      <a:pt x="179" y="152"/>
                    </a:lnTo>
                    <a:lnTo>
                      <a:pt x="178" y="152"/>
                    </a:lnTo>
                    <a:lnTo>
                      <a:pt x="178" y="152"/>
                    </a:lnTo>
                    <a:lnTo>
                      <a:pt x="178" y="152"/>
                    </a:lnTo>
                    <a:lnTo>
                      <a:pt x="177" y="152"/>
                    </a:lnTo>
                    <a:lnTo>
                      <a:pt x="177" y="152"/>
                    </a:lnTo>
                    <a:lnTo>
                      <a:pt x="177" y="153"/>
                    </a:lnTo>
                    <a:lnTo>
                      <a:pt x="177" y="153"/>
                    </a:lnTo>
                    <a:lnTo>
                      <a:pt x="176" y="153"/>
                    </a:lnTo>
                    <a:lnTo>
                      <a:pt x="176" y="154"/>
                    </a:lnTo>
                    <a:lnTo>
                      <a:pt x="176" y="154"/>
                    </a:lnTo>
                    <a:lnTo>
                      <a:pt x="176" y="155"/>
                    </a:lnTo>
                    <a:lnTo>
                      <a:pt x="176" y="155"/>
                    </a:lnTo>
                    <a:lnTo>
                      <a:pt x="176" y="156"/>
                    </a:lnTo>
                    <a:lnTo>
                      <a:pt x="176" y="156"/>
                    </a:lnTo>
                    <a:lnTo>
                      <a:pt x="176" y="156"/>
                    </a:lnTo>
                    <a:lnTo>
                      <a:pt x="175" y="156"/>
                    </a:lnTo>
                    <a:lnTo>
                      <a:pt x="175" y="157"/>
                    </a:lnTo>
                    <a:lnTo>
                      <a:pt x="175" y="157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3" y="157"/>
                    </a:lnTo>
                    <a:lnTo>
                      <a:pt x="173" y="157"/>
                    </a:lnTo>
                    <a:lnTo>
                      <a:pt x="173" y="158"/>
                    </a:lnTo>
                    <a:lnTo>
                      <a:pt x="172" y="158"/>
                    </a:lnTo>
                    <a:lnTo>
                      <a:pt x="172" y="158"/>
                    </a:lnTo>
                    <a:lnTo>
                      <a:pt x="171" y="158"/>
                    </a:lnTo>
                    <a:lnTo>
                      <a:pt x="171" y="158"/>
                    </a:lnTo>
                    <a:lnTo>
                      <a:pt x="171" y="158"/>
                    </a:lnTo>
                    <a:lnTo>
                      <a:pt x="170" y="158"/>
                    </a:lnTo>
                    <a:lnTo>
                      <a:pt x="170" y="159"/>
                    </a:lnTo>
                    <a:lnTo>
                      <a:pt x="169" y="159"/>
                    </a:lnTo>
                    <a:lnTo>
                      <a:pt x="169" y="159"/>
                    </a:lnTo>
                    <a:lnTo>
                      <a:pt x="169" y="159"/>
                    </a:lnTo>
                    <a:lnTo>
                      <a:pt x="168" y="159"/>
                    </a:lnTo>
                    <a:lnTo>
                      <a:pt x="168" y="159"/>
                    </a:lnTo>
                    <a:lnTo>
                      <a:pt x="168" y="159"/>
                    </a:lnTo>
                    <a:lnTo>
                      <a:pt x="168" y="160"/>
                    </a:lnTo>
                    <a:lnTo>
                      <a:pt x="167" y="160"/>
                    </a:lnTo>
                    <a:lnTo>
                      <a:pt x="167" y="160"/>
                    </a:lnTo>
                    <a:lnTo>
                      <a:pt x="167" y="160"/>
                    </a:lnTo>
                    <a:lnTo>
                      <a:pt x="166" y="160"/>
                    </a:lnTo>
                    <a:lnTo>
                      <a:pt x="166" y="161"/>
                    </a:lnTo>
                    <a:lnTo>
                      <a:pt x="166" y="161"/>
                    </a:lnTo>
                    <a:lnTo>
                      <a:pt x="166" y="161"/>
                    </a:lnTo>
                    <a:lnTo>
                      <a:pt x="166" y="160"/>
                    </a:lnTo>
                    <a:lnTo>
                      <a:pt x="166" y="160"/>
                    </a:lnTo>
                    <a:lnTo>
                      <a:pt x="166" y="160"/>
                    </a:lnTo>
                    <a:lnTo>
                      <a:pt x="166" y="160"/>
                    </a:lnTo>
                    <a:lnTo>
                      <a:pt x="166" y="160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5" y="159"/>
                    </a:lnTo>
                    <a:lnTo>
                      <a:pt x="164" y="159"/>
                    </a:lnTo>
                    <a:lnTo>
                      <a:pt x="164" y="159"/>
                    </a:lnTo>
                    <a:lnTo>
                      <a:pt x="164" y="160"/>
                    </a:lnTo>
                    <a:lnTo>
                      <a:pt x="163" y="160"/>
                    </a:lnTo>
                    <a:lnTo>
                      <a:pt x="163" y="160"/>
                    </a:lnTo>
                    <a:lnTo>
                      <a:pt x="162" y="160"/>
                    </a:lnTo>
                    <a:lnTo>
                      <a:pt x="162" y="160"/>
                    </a:lnTo>
                    <a:lnTo>
                      <a:pt x="161" y="160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61" y="162"/>
                    </a:lnTo>
                    <a:lnTo>
                      <a:pt x="161" y="162"/>
                    </a:lnTo>
                    <a:lnTo>
                      <a:pt x="161" y="162"/>
                    </a:lnTo>
                    <a:lnTo>
                      <a:pt x="161" y="162"/>
                    </a:lnTo>
                    <a:lnTo>
                      <a:pt x="160" y="162"/>
                    </a:lnTo>
                    <a:lnTo>
                      <a:pt x="160" y="163"/>
                    </a:lnTo>
                    <a:lnTo>
                      <a:pt x="160" y="163"/>
                    </a:lnTo>
                    <a:lnTo>
                      <a:pt x="160" y="164"/>
                    </a:lnTo>
                    <a:lnTo>
                      <a:pt x="159" y="164"/>
                    </a:lnTo>
                    <a:lnTo>
                      <a:pt x="159" y="164"/>
                    </a:lnTo>
                    <a:lnTo>
                      <a:pt x="159" y="164"/>
                    </a:lnTo>
                    <a:lnTo>
                      <a:pt x="158" y="164"/>
                    </a:lnTo>
                    <a:lnTo>
                      <a:pt x="158" y="165"/>
                    </a:lnTo>
                    <a:lnTo>
                      <a:pt x="157" y="165"/>
                    </a:lnTo>
                    <a:lnTo>
                      <a:pt x="157" y="165"/>
                    </a:lnTo>
                    <a:lnTo>
                      <a:pt x="156" y="165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155" y="164"/>
                    </a:lnTo>
                    <a:lnTo>
                      <a:pt x="155" y="165"/>
                    </a:lnTo>
                    <a:lnTo>
                      <a:pt x="155" y="165"/>
                    </a:lnTo>
                    <a:lnTo>
                      <a:pt x="155" y="165"/>
                    </a:lnTo>
                    <a:lnTo>
                      <a:pt x="155" y="166"/>
                    </a:lnTo>
                    <a:lnTo>
                      <a:pt x="155" y="166"/>
                    </a:lnTo>
                    <a:lnTo>
                      <a:pt x="155" y="167"/>
                    </a:lnTo>
                    <a:lnTo>
                      <a:pt x="155" y="167"/>
                    </a:lnTo>
                    <a:lnTo>
                      <a:pt x="154" y="168"/>
                    </a:lnTo>
                    <a:lnTo>
                      <a:pt x="154" y="168"/>
                    </a:lnTo>
                    <a:lnTo>
                      <a:pt x="154" y="168"/>
                    </a:lnTo>
                    <a:lnTo>
                      <a:pt x="153" y="168"/>
                    </a:lnTo>
                    <a:lnTo>
                      <a:pt x="153" y="169"/>
                    </a:lnTo>
                    <a:lnTo>
                      <a:pt x="152" y="169"/>
                    </a:lnTo>
                    <a:lnTo>
                      <a:pt x="152" y="169"/>
                    </a:lnTo>
                    <a:lnTo>
                      <a:pt x="152" y="169"/>
                    </a:lnTo>
                    <a:lnTo>
                      <a:pt x="151" y="169"/>
                    </a:lnTo>
                    <a:lnTo>
                      <a:pt x="151" y="169"/>
                    </a:lnTo>
                    <a:lnTo>
                      <a:pt x="151" y="169"/>
                    </a:lnTo>
                    <a:lnTo>
                      <a:pt x="150" y="169"/>
                    </a:lnTo>
                    <a:lnTo>
                      <a:pt x="150" y="169"/>
                    </a:lnTo>
                    <a:lnTo>
                      <a:pt x="150" y="170"/>
                    </a:lnTo>
                    <a:lnTo>
                      <a:pt x="149" y="170"/>
                    </a:lnTo>
                    <a:lnTo>
                      <a:pt x="149" y="169"/>
                    </a:lnTo>
                    <a:lnTo>
                      <a:pt x="149" y="169"/>
                    </a:lnTo>
                    <a:lnTo>
                      <a:pt x="148" y="169"/>
                    </a:lnTo>
                    <a:lnTo>
                      <a:pt x="148" y="169"/>
                    </a:lnTo>
                    <a:lnTo>
                      <a:pt x="147" y="169"/>
                    </a:lnTo>
                    <a:lnTo>
                      <a:pt x="147" y="169"/>
                    </a:lnTo>
                    <a:lnTo>
                      <a:pt x="147" y="170"/>
                    </a:lnTo>
                    <a:lnTo>
                      <a:pt x="146" y="170"/>
                    </a:lnTo>
                    <a:lnTo>
                      <a:pt x="146" y="170"/>
                    </a:lnTo>
                    <a:lnTo>
                      <a:pt x="146" y="170"/>
                    </a:lnTo>
                    <a:lnTo>
                      <a:pt x="145" y="170"/>
                    </a:lnTo>
                    <a:lnTo>
                      <a:pt x="145" y="171"/>
                    </a:lnTo>
                    <a:lnTo>
                      <a:pt x="145" y="171"/>
                    </a:lnTo>
                    <a:lnTo>
                      <a:pt x="145" y="171"/>
                    </a:lnTo>
                    <a:lnTo>
                      <a:pt x="145" y="172"/>
                    </a:lnTo>
                    <a:lnTo>
                      <a:pt x="144" y="172"/>
                    </a:lnTo>
                    <a:lnTo>
                      <a:pt x="144" y="172"/>
                    </a:lnTo>
                    <a:lnTo>
                      <a:pt x="144" y="172"/>
                    </a:lnTo>
                    <a:lnTo>
                      <a:pt x="144" y="172"/>
                    </a:lnTo>
                    <a:lnTo>
                      <a:pt x="143" y="173"/>
                    </a:lnTo>
                    <a:lnTo>
                      <a:pt x="143" y="173"/>
                    </a:lnTo>
                    <a:lnTo>
                      <a:pt x="142" y="173"/>
                    </a:lnTo>
                    <a:lnTo>
                      <a:pt x="142" y="173"/>
                    </a:lnTo>
                    <a:lnTo>
                      <a:pt x="142" y="173"/>
                    </a:lnTo>
                    <a:lnTo>
                      <a:pt x="142" y="174"/>
                    </a:lnTo>
                    <a:lnTo>
                      <a:pt x="141" y="174"/>
                    </a:lnTo>
                    <a:lnTo>
                      <a:pt x="141" y="174"/>
                    </a:lnTo>
                    <a:lnTo>
                      <a:pt x="141" y="174"/>
                    </a:lnTo>
                    <a:lnTo>
                      <a:pt x="141" y="175"/>
                    </a:lnTo>
                    <a:lnTo>
                      <a:pt x="140" y="175"/>
                    </a:lnTo>
                    <a:lnTo>
                      <a:pt x="140" y="175"/>
                    </a:lnTo>
                    <a:lnTo>
                      <a:pt x="140" y="175"/>
                    </a:lnTo>
                    <a:lnTo>
                      <a:pt x="139" y="175"/>
                    </a:lnTo>
                    <a:lnTo>
                      <a:pt x="139" y="176"/>
                    </a:lnTo>
                    <a:lnTo>
                      <a:pt x="139" y="176"/>
                    </a:lnTo>
                    <a:lnTo>
                      <a:pt x="139" y="176"/>
                    </a:lnTo>
                    <a:lnTo>
                      <a:pt x="139" y="177"/>
                    </a:lnTo>
                    <a:lnTo>
                      <a:pt x="138" y="177"/>
                    </a:lnTo>
                    <a:lnTo>
                      <a:pt x="138" y="177"/>
                    </a:lnTo>
                    <a:lnTo>
                      <a:pt x="138" y="178"/>
                    </a:lnTo>
                    <a:lnTo>
                      <a:pt x="139" y="178"/>
                    </a:lnTo>
                    <a:lnTo>
                      <a:pt x="139" y="178"/>
                    </a:lnTo>
                    <a:lnTo>
                      <a:pt x="138" y="178"/>
                    </a:lnTo>
                    <a:lnTo>
                      <a:pt x="138" y="179"/>
                    </a:lnTo>
                    <a:lnTo>
                      <a:pt x="138" y="179"/>
                    </a:lnTo>
                    <a:lnTo>
                      <a:pt x="138" y="179"/>
                    </a:lnTo>
                    <a:lnTo>
                      <a:pt x="137" y="179"/>
                    </a:lnTo>
                    <a:lnTo>
                      <a:pt x="137" y="180"/>
                    </a:lnTo>
                    <a:lnTo>
                      <a:pt x="137" y="180"/>
                    </a:lnTo>
                    <a:lnTo>
                      <a:pt x="137" y="181"/>
                    </a:lnTo>
                    <a:lnTo>
                      <a:pt x="137" y="181"/>
                    </a:lnTo>
                    <a:lnTo>
                      <a:pt x="136" y="181"/>
                    </a:lnTo>
                    <a:lnTo>
                      <a:pt x="136" y="182"/>
                    </a:lnTo>
                    <a:lnTo>
                      <a:pt x="136" y="182"/>
                    </a:lnTo>
                    <a:lnTo>
                      <a:pt x="136" y="183"/>
                    </a:lnTo>
                    <a:lnTo>
                      <a:pt x="135" y="183"/>
                    </a:lnTo>
                    <a:lnTo>
                      <a:pt x="135" y="183"/>
                    </a:lnTo>
                    <a:lnTo>
                      <a:pt x="135" y="183"/>
                    </a:lnTo>
                    <a:lnTo>
                      <a:pt x="135" y="184"/>
                    </a:lnTo>
                    <a:lnTo>
                      <a:pt x="135" y="184"/>
                    </a:lnTo>
                    <a:lnTo>
                      <a:pt x="135" y="184"/>
                    </a:lnTo>
                    <a:lnTo>
                      <a:pt x="135" y="185"/>
                    </a:lnTo>
                    <a:lnTo>
                      <a:pt x="135" y="185"/>
                    </a:lnTo>
                    <a:lnTo>
                      <a:pt x="135" y="185"/>
                    </a:lnTo>
                    <a:lnTo>
                      <a:pt x="135" y="186"/>
                    </a:lnTo>
                    <a:lnTo>
                      <a:pt x="135" y="186"/>
                    </a:lnTo>
                    <a:lnTo>
                      <a:pt x="134" y="186"/>
                    </a:lnTo>
                    <a:lnTo>
                      <a:pt x="134" y="186"/>
                    </a:lnTo>
                    <a:lnTo>
                      <a:pt x="134" y="186"/>
                    </a:lnTo>
                    <a:lnTo>
                      <a:pt x="133" y="186"/>
                    </a:lnTo>
                    <a:lnTo>
                      <a:pt x="133" y="186"/>
                    </a:lnTo>
                    <a:lnTo>
                      <a:pt x="133" y="187"/>
                    </a:lnTo>
                    <a:lnTo>
                      <a:pt x="132" y="187"/>
                    </a:lnTo>
                    <a:lnTo>
                      <a:pt x="132" y="187"/>
                    </a:lnTo>
                    <a:lnTo>
                      <a:pt x="132" y="187"/>
                    </a:lnTo>
                    <a:lnTo>
                      <a:pt x="132" y="188"/>
                    </a:lnTo>
                    <a:lnTo>
                      <a:pt x="131" y="188"/>
                    </a:lnTo>
                    <a:lnTo>
                      <a:pt x="131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3" y="188"/>
                    </a:lnTo>
                    <a:lnTo>
                      <a:pt x="133" y="188"/>
                    </a:lnTo>
                    <a:lnTo>
                      <a:pt x="133" y="189"/>
                    </a:lnTo>
                    <a:lnTo>
                      <a:pt x="133" y="189"/>
                    </a:lnTo>
                    <a:lnTo>
                      <a:pt x="133" y="189"/>
                    </a:lnTo>
                    <a:lnTo>
                      <a:pt x="133" y="190"/>
                    </a:lnTo>
                    <a:lnTo>
                      <a:pt x="133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1"/>
                    </a:lnTo>
                    <a:lnTo>
                      <a:pt x="132" y="191"/>
                    </a:lnTo>
                    <a:lnTo>
                      <a:pt x="132" y="191"/>
                    </a:lnTo>
                    <a:lnTo>
                      <a:pt x="132" y="191"/>
                    </a:lnTo>
                    <a:lnTo>
                      <a:pt x="132" y="192"/>
                    </a:lnTo>
                    <a:lnTo>
                      <a:pt x="131" y="192"/>
                    </a:lnTo>
                    <a:lnTo>
                      <a:pt x="131" y="192"/>
                    </a:lnTo>
                    <a:lnTo>
                      <a:pt x="130" y="192"/>
                    </a:lnTo>
                    <a:lnTo>
                      <a:pt x="130" y="192"/>
                    </a:lnTo>
                    <a:lnTo>
                      <a:pt x="129" y="192"/>
                    </a:lnTo>
                    <a:lnTo>
                      <a:pt x="129" y="192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27" y="192"/>
                    </a:lnTo>
                    <a:lnTo>
                      <a:pt x="127" y="193"/>
                    </a:lnTo>
                    <a:lnTo>
                      <a:pt x="127" y="193"/>
                    </a:lnTo>
                    <a:lnTo>
                      <a:pt x="127" y="194"/>
                    </a:lnTo>
                    <a:lnTo>
                      <a:pt x="127" y="194"/>
                    </a:lnTo>
                    <a:lnTo>
                      <a:pt x="127" y="195"/>
                    </a:lnTo>
                    <a:lnTo>
                      <a:pt x="127" y="195"/>
                    </a:lnTo>
                    <a:lnTo>
                      <a:pt x="126" y="195"/>
                    </a:lnTo>
                    <a:lnTo>
                      <a:pt x="126" y="195"/>
                    </a:lnTo>
                    <a:lnTo>
                      <a:pt x="125" y="195"/>
                    </a:lnTo>
                    <a:lnTo>
                      <a:pt x="125" y="196"/>
                    </a:lnTo>
                    <a:lnTo>
                      <a:pt x="125" y="196"/>
                    </a:lnTo>
                    <a:lnTo>
                      <a:pt x="125" y="196"/>
                    </a:lnTo>
                    <a:lnTo>
                      <a:pt x="125" y="196"/>
                    </a:lnTo>
                    <a:lnTo>
                      <a:pt x="125" y="197"/>
                    </a:lnTo>
                    <a:lnTo>
                      <a:pt x="125" y="197"/>
                    </a:lnTo>
                    <a:lnTo>
                      <a:pt x="125" y="198"/>
                    </a:lnTo>
                    <a:lnTo>
                      <a:pt x="125" y="198"/>
                    </a:lnTo>
                    <a:lnTo>
                      <a:pt x="125" y="199"/>
                    </a:lnTo>
                    <a:lnTo>
                      <a:pt x="124" y="199"/>
                    </a:lnTo>
                    <a:lnTo>
                      <a:pt x="124" y="199"/>
                    </a:lnTo>
                    <a:lnTo>
                      <a:pt x="124" y="199"/>
                    </a:lnTo>
                    <a:lnTo>
                      <a:pt x="124" y="199"/>
                    </a:lnTo>
                    <a:lnTo>
                      <a:pt x="123" y="199"/>
                    </a:lnTo>
                    <a:lnTo>
                      <a:pt x="123" y="200"/>
                    </a:lnTo>
                    <a:lnTo>
                      <a:pt x="123" y="200"/>
                    </a:lnTo>
                    <a:lnTo>
                      <a:pt x="123" y="201"/>
                    </a:lnTo>
                    <a:lnTo>
                      <a:pt x="122" y="201"/>
                    </a:lnTo>
                    <a:lnTo>
                      <a:pt x="122" y="201"/>
                    </a:lnTo>
                    <a:lnTo>
                      <a:pt x="122" y="201"/>
                    </a:lnTo>
                    <a:lnTo>
                      <a:pt x="121" y="201"/>
                    </a:lnTo>
                    <a:lnTo>
                      <a:pt x="121" y="202"/>
                    </a:lnTo>
                    <a:lnTo>
                      <a:pt x="121" y="202"/>
                    </a:lnTo>
                    <a:lnTo>
                      <a:pt x="121" y="202"/>
                    </a:lnTo>
                    <a:lnTo>
                      <a:pt x="121" y="203"/>
                    </a:lnTo>
                    <a:lnTo>
                      <a:pt x="121" y="203"/>
                    </a:lnTo>
                    <a:lnTo>
                      <a:pt x="121" y="204"/>
                    </a:lnTo>
                    <a:lnTo>
                      <a:pt x="120" y="204"/>
                    </a:lnTo>
                    <a:lnTo>
                      <a:pt x="120" y="205"/>
                    </a:lnTo>
                    <a:lnTo>
                      <a:pt x="120" y="205"/>
                    </a:lnTo>
                    <a:lnTo>
                      <a:pt x="120" y="205"/>
                    </a:lnTo>
                    <a:lnTo>
                      <a:pt x="119" y="205"/>
                    </a:lnTo>
                    <a:lnTo>
                      <a:pt x="119" y="205"/>
                    </a:lnTo>
                    <a:lnTo>
                      <a:pt x="118" y="205"/>
                    </a:lnTo>
                    <a:lnTo>
                      <a:pt x="118" y="206"/>
                    </a:lnTo>
                    <a:lnTo>
                      <a:pt x="118" y="206"/>
                    </a:lnTo>
                    <a:lnTo>
                      <a:pt x="118" y="206"/>
                    </a:lnTo>
                    <a:lnTo>
                      <a:pt x="117" y="206"/>
                    </a:lnTo>
                    <a:lnTo>
                      <a:pt x="117" y="206"/>
                    </a:lnTo>
                    <a:lnTo>
                      <a:pt x="116" y="206"/>
                    </a:lnTo>
                    <a:lnTo>
                      <a:pt x="116" y="207"/>
                    </a:lnTo>
                    <a:lnTo>
                      <a:pt x="116" y="207"/>
                    </a:lnTo>
                    <a:lnTo>
                      <a:pt x="116" y="207"/>
                    </a:lnTo>
                    <a:lnTo>
                      <a:pt x="115" y="207"/>
                    </a:lnTo>
                    <a:lnTo>
                      <a:pt x="115" y="207"/>
                    </a:lnTo>
                    <a:lnTo>
                      <a:pt x="115" y="208"/>
                    </a:lnTo>
                    <a:lnTo>
                      <a:pt x="115" y="208"/>
                    </a:lnTo>
                    <a:lnTo>
                      <a:pt x="114" y="208"/>
                    </a:lnTo>
                    <a:lnTo>
                      <a:pt x="114" y="208"/>
                    </a:lnTo>
                    <a:lnTo>
                      <a:pt x="114" y="208"/>
                    </a:lnTo>
                    <a:lnTo>
                      <a:pt x="114" y="208"/>
                    </a:lnTo>
                    <a:lnTo>
                      <a:pt x="113" y="208"/>
                    </a:lnTo>
                    <a:lnTo>
                      <a:pt x="113" y="208"/>
                    </a:lnTo>
                    <a:lnTo>
                      <a:pt x="112" y="208"/>
                    </a:lnTo>
                    <a:lnTo>
                      <a:pt x="112" y="208"/>
                    </a:lnTo>
                    <a:lnTo>
                      <a:pt x="112" y="209"/>
                    </a:lnTo>
                    <a:lnTo>
                      <a:pt x="111" y="209"/>
                    </a:lnTo>
                    <a:lnTo>
                      <a:pt x="111" y="209"/>
                    </a:lnTo>
                    <a:lnTo>
                      <a:pt x="110" y="209"/>
                    </a:lnTo>
                    <a:lnTo>
                      <a:pt x="110" y="209"/>
                    </a:lnTo>
                    <a:lnTo>
                      <a:pt x="110" y="209"/>
                    </a:lnTo>
                    <a:lnTo>
                      <a:pt x="110" y="210"/>
                    </a:lnTo>
                    <a:lnTo>
                      <a:pt x="109" y="210"/>
                    </a:lnTo>
                    <a:lnTo>
                      <a:pt x="109" y="210"/>
                    </a:lnTo>
                    <a:lnTo>
                      <a:pt x="109" y="211"/>
                    </a:lnTo>
                    <a:lnTo>
                      <a:pt x="109" y="211"/>
                    </a:lnTo>
                    <a:lnTo>
                      <a:pt x="109" y="211"/>
                    </a:lnTo>
                    <a:lnTo>
                      <a:pt x="109" y="211"/>
                    </a:lnTo>
                    <a:lnTo>
                      <a:pt x="109" y="211"/>
                    </a:lnTo>
                    <a:lnTo>
                      <a:pt x="108" y="211"/>
                    </a:lnTo>
                    <a:lnTo>
                      <a:pt x="108" y="212"/>
                    </a:lnTo>
                    <a:lnTo>
                      <a:pt x="108" y="212"/>
                    </a:lnTo>
                    <a:lnTo>
                      <a:pt x="108" y="212"/>
                    </a:lnTo>
                    <a:lnTo>
                      <a:pt x="108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6" y="213"/>
                    </a:lnTo>
                    <a:lnTo>
                      <a:pt x="106" y="212"/>
                    </a:lnTo>
                    <a:lnTo>
                      <a:pt x="106" y="213"/>
                    </a:lnTo>
                    <a:lnTo>
                      <a:pt x="105" y="213"/>
                    </a:lnTo>
                    <a:lnTo>
                      <a:pt x="105" y="213"/>
                    </a:lnTo>
                    <a:lnTo>
                      <a:pt x="105" y="213"/>
                    </a:lnTo>
                    <a:lnTo>
                      <a:pt x="105" y="213"/>
                    </a:lnTo>
                    <a:lnTo>
                      <a:pt x="104" y="213"/>
                    </a:lnTo>
                    <a:lnTo>
                      <a:pt x="104" y="213"/>
                    </a:lnTo>
                    <a:lnTo>
                      <a:pt x="103" y="213"/>
                    </a:lnTo>
                    <a:lnTo>
                      <a:pt x="103" y="213"/>
                    </a:lnTo>
                    <a:lnTo>
                      <a:pt x="103" y="213"/>
                    </a:lnTo>
                    <a:lnTo>
                      <a:pt x="103" y="214"/>
                    </a:lnTo>
                    <a:lnTo>
                      <a:pt x="102" y="214"/>
                    </a:lnTo>
                    <a:lnTo>
                      <a:pt x="102" y="214"/>
                    </a:lnTo>
                    <a:lnTo>
                      <a:pt x="101" y="214"/>
                    </a:lnTo>
                    <a:lnTo>
                      <a:pt x="101" y="214"/>
                    </a:lnTo>
                    <a:lnTo>
                      <a:pt x="101" y="214"/>
                    </a:lnTo>
                    <a:lnTo>
                      <a:pt x="100" y="214"/>
                    </a:lnTo>
                    <a:lnTo>
                      <a:pt x="100" y="215"/>
                    </a:lnTo>
                    <a:lnTo>
                      <a:pt x="100" y="215"/>
                    </a:lnTo>
                    <a:lnTo>
                      <a:pt x="100" y="216"/>
                    </a:lnTo>
                    <a:lnTo>
                      <a:pt x="100" y="216"/>
                    </a:lnTo>
                    <a:lnTo>
                      <a:pt x="100" y="217"/>
                    </a:lnTo>
                    <a:lnTo>
                      <a:pt x="100" y="217"/>
                    </a:lnTo>
                    <a:lnTo>
                      <a:pt x="100" y="217"/>
                    </a:lnTo>
                    <a:lnTo>
                      <a:pt x="99" y="217"/>
                    </a:lnTo>
                    <a:lnTo>
                      <a:pt x="99" y="217"/>
                    </a:lnTo>
                    <a:lnTo>
                      <a:pt x="98" y="217"/>
                    </a:lnTo>
                    <a:lnTo>
                      <a:pt x="98" y="217"/>
                    </a:lnTo>
                    <a:lnTo>
                      <a:pt x="98" y="217"/>
                    </a:lnTo>
                    <a:lnTo>
                      <a:pt x="97" y="217"/>
                    </a:lnTo>
                    <a:lnTo>
                      <a:pt x="97" y="217"/>
                    </a:lnTo>
                    <a:lnTo>
                      <a:pt x="96" y="217"/>
                    </a:lnTo>
                    <a:lnTo>
                      <a:pt x="96" y="217"/>
                    </a:lnTo>
                    <a:lnTo>
                      <a:pt x="96" y="216"/>
                    </a:lnTo>
                    <a:lnTo>
                      <a:pt x="95" y="216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92" y="219"/>
                    </a:lnTo>
                    <a:lnTo>
                      <a:pt x="91" y="220"/>
                    </a:lnTo>
                    <a:lnTo>
                      <a:pt x="91" y="221"/>
                    </a:lnTo>
                    <a:lnTo>
                      <a:pt x="91" y="222"/>
                    </a:lnTo>
                    <a:lnTo>
                      <a:pt x="91" y="223"/>
                    </a:lnTo>
                    <a:lnTo>
                      <a:pt x="91" y="223"/>
                    </a:lnTo>
                    <a:lnTo>
                      <a:pt x="90" y="223"/>
                    </a:lnTo>
                    <a:lnTo>
                      <a:pt x="90" y="224"/>
                    </a:lnTo>
                    <a:lnTo>
                      <a:pt x="90" y="224"/>
                    </a:lnTo>
                    <a:lnTo>
                      <a:pt x="90" y="225"/>
                    </a:lnTo>
                    <a:lnTo>
                      <a:pt x="90" y="225"/>
                    </a:lnTo>
                    <a:lnTo>
                      <a:pt x="89" y="225"/>
                    </a:lnTo>
                    <a:lnTo>
                      <a:pt x="89" y="226"/>
                    </a:lnTo>
                    <a:lnTo>
                      <a:pt x="88" y="226"/>
                    </a:lnTo>
                    <a:lnTo>
                      <a:pt x="87" y="227"/>
                    </a:lnTo>
                    <a:lnTo>
                      <a:pt x="87" y="227"/>
                    </a:lnTo>
                    <a:lnTo>
                      <a:pt x="87" y="228"/>
                    </a:lnTo>
                    <a:lnTo>
                      <a:pt x="87" y="229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8" y="230"/>
                    </a:lnTo>
                    <a:lnTo>
                      <a:pt x="88" y="230"/>
                    </a:lnTo>
                    <a:lnTo>
                      <a:pt x="88" y="231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2"/>
                    </a:lnTo>
                    <a:lnTo>
                      <a:pt x="87" y="232"/>
                    </a:lnTo>
                    <a:lnTo>
                      <a:pt x="87" y="232"/>
                    </a:lnTo>
                    <a:lnTo>
                      <a:pt x="87" y="232"/>
                    </a:lnTo>
                    <a:lnTo>
                      <a:pt x="86" y="232"/>
                    </a:lnTo>
                    <a:lnTo>
                      <a:pt x="86" y="233"/>
                    </a:lnTo>
                    <a:lnTo>
                      <a:pt x="85" y="233"/>
                    </a:lnTo>
                    <a:lnTo>
                      <a:pt x="85" y="233"/>
                    </a:lnTo>
                    <a:lnTo>
                      <a:pt x="84" y="233"/>
                    </a:lnTo>
                    <a:lnTo>
                      <a:pt x="84" y="233"/>
                    </a:lnTo>
                    <a:lnTo>
                      <a:pt x="83" y="234"/>
                    </a:lnTo>
                    <a:lnTo>
                      <a:pt x="82" y="234"/>
                    </a:lnTo>
                    <a:lnTo>
                      <a:pt x="82" y="235"/>
                    </a:lnTo>
                    <a:lnTo>
                      <a:pt x="81" y="235"/>
                    </a:lnTo>
                    <a:lnTo>
                      <a:pt x="80" y="235"/>
                    </a:lnTo>
                    <a:lnTo>
                      <a:pt x="79" y="235"/>
                    </a:lnTo>
                    <a:lnTo>
                      <a:pt x="79" y="235"/>
                    </a:lnTo>
                    <a:lnTo>
                      <a:pt x="78" y="235"/>
                    </a:lnTo>
                    <a:lnTo>
                      <a:pt x="77" y="236"/>
                    </a:lnTo>
                    <a:lnTo>
                      <a:pt x="76" y="237"/>
                    </a:lnTo>
                    <a:lnTo>
                      <a:pt x="76" y="237"/>
                    </a:lnTo>
                    <a:lnTo>
                      <a:pt x="75" y="238"/>
                    </a:lnTo>
                    <a:lnTo>
                      <a:pt x="75" y="239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5" y="242"/>
                    </a:lnTo>
                    <a:lnTo>
                      <a:pt x="75" y="242"/>
                    </a:lnTo>
                    <a:lnTo>
                      <a:pt x="75" y="243"/>
                    </a:lnTo>
                    <a:lnTo>
                      <a:pt x="75" y="244"/>
                    </a:lnTo>
                    <a:lnTo>
                      <a:pt x="75" y="244"/>
                    </a:lnTo>
                    <a:lnTo>
                      <a:pt x="74" y="244"/>
                    </a:lnTo>
                    <a:lnTo>
                      <a:pt x="74" y="245"/>
                    </a:lnTo>
                    <a:lnTo>
                      <a:pt x="73" y="246"/>
                    </a:lnTo>
                    <a:lnTo>
                      <a:pt x="73" y="246"/>
                    </a:lnTo>
                    <a:lnTo>
                      <a:pt x="72" y="247"/>
                    </a:lnTo>
                    <a:lnTo>
                      <a:pt x="73" y="248"/>
                    </a:lnTo>
                    <a:lnTo>
                      <a:pt x="73" y="248"/>
                    </a:lnTo>
                    <a:lnTo>
                      <a:pt x="73" y="248"/>
                    </a:lnTo>
                    <a:lnTo>
                      <a:pt x="74" y="248"/>
                    </a:lnTo>
                    <a:lnTo>
                      <a:pt x="75" y="248"/>
                    </a:lnTo>
                    <a:lnTo>
                      <a:pt x="75" y="248"/>
                    </a:lnTo>
                    <a:lnTo>
                      <a:pt x="75" y="248"/>
                    </a:lnTo>
                    <a:lnTo>
                      <a:pt x="75" y="249"/>
                    </a:lnTo>
                    <a:lnTo>
                      <a:pt x="75" y="249"/>
                    </a:lnTo>
                    <a:lnTo>
                      <a:pt x="75" y="249"/>
                    </a:lnTo>
                    <a:lnTo>
                      <a:pt x="75" y="250"/>
                    </a:lnTo>
                    <a:lnTo>
                      <a:pt x="75" y="251"/>
                    </a:lnTo>
                    <a:lnTo>
                      <a:pt x="74" y="251"/>
                    </a:lnTo>
                    <a:lnTo>
                      <a:pt x="74" y="251"/>
                    </a:lnTo>
                    <a:lnTo>
                      <a:pt x="73" y="252"/>
                    </a:lnTo>
                    <a:lnTo>
                      <a:pt x="73" y="252"/>
                    </a:lnTo>
                    <a:lnTo>
                      <a:pt x="72" y="253"/>
                    </a:lnTo>
                    <a:lnTo>
                      <a:pt x="72" y="253"/>
                    </a:lnTo>
                    <a:lnTo>
                      <a:pt x="71" y="253"/>
                    </a:lnTo>
                    <a:lnTo>
                      <a:pt x="71" y="254"/>
                    </a:lnTo>
                    <a:lnTo>
                      <a:pt x="70" y="254"/>
                    </a:lnTo>
                    <a:lnTo>
                      <a:pt x="70" y="254"/>
                    </a:lnTo>
                    <a:lnTo>
                      <a:pt x="69" y="255"/>
                    </a:lnTo>
                    <a:lnTo>
                      <a:pt x="68" y="255"/>
                    </a:lnTo>
                    <a:lnTo>
                      <a:pt x="67" y="256"/>
                    </a:lnTo>
                    <a:lnTo>
                      <a:pt x="66" y="256"/>
                    </a:lnTo>
                    <a:lnTo>
                      <a:pt x="66" y="257"/>
                    </a:lnTo>
                    <a:lnTo>
                      <a:pt x="66" y="257"/>
                    </a:lnTo>
                    <a:lnTo>
                      <a:pt x="66" y="258"/>
                    </a:lnTo>
                    <a:lnTo>
                      <a:pt x="66" y="259"/>
                    </a:lnTo>
                    <a:lnTo>
                      <a:pt x="66" y="260"/>
                    </a:lnTo>
                    <a:lnTo>
                      <a:pt x="67" y="260"/>
                    </a:lnTo>
                    <a:lnTo>
                      <a:pt x="67" y="261"/>
                    </a:lnTo>
                    <a:lnTo>
                      <a:pt x="66" y="261"/>
                    </a:lnTo>
                    <a:lnTo>
                      <a:pt x="66" y="262"/>
                    </a:lnTo>
                    <a:lnTo>
                      <a:pt x="66" y="262"/>
                    </a:lnTo>
                    <a:lnTo>
                      <a:pt x="66" y="262"/>
                    </a:lnTo>
                    <a:lnTo>
                      <a:pt x="65" y="262"/>
                    </a:lnTo>
                    <a:lnTo>
                      <a:pt x="64" y="262"/>
                    </a:lnTo>
                    <a:lnTo>
                      <a:pt x="64" y="262"/>
                    </a:lnTo>
                    <a:lnTo>
                      <a:pt x="63" y="261"/>
                    </a:lnTo>
                    <a:lnTo>
                      <a:pt x="63" y="261"/>
                    </a:lnTo>
                    <a:lnTo>
                      <a:pt x="62" y="261"/>
                    </a:lnTo>
                    <a:lnTo>
                      <a:pt x="62" y="261"/>
                    </a:lnTo>
                    <a:lnTo>
                      <a:pt x="61" y="261"/>
                    </a:lnTo>
                    <a:lnTo>
                      <a:pt x="61" y="262"/>
                    </a:lnTo>
                    <a:lnTo>
                      <a:pt x="61" y="262"/>
                    </a:lnTo>
                    <a:lnTo>
                      <a:pt x="61" y="263"/>
                    </a:lnTo>
                    <a:lnTo>
                      <a:pt x="61" y="264"/>
                    </a:lnTo>
                    <a:lnTo>
                      <a:pt x="60" y="265"/>
                    </a:lnTo>
                    <a:lnTo>
                      <a:pt x="60" y="265"/>
                    </a:lnTo>
                    <a:lnTo>
                      <a:pt x="60" y="265"/>
                    </a:lnTo>
                    <a:lnTo>
                      <a:pt x="59" y="266"/>
                    </a:lnTo>
                    <a:lnTo>
                      <a:pt x="58" y="266"/>
                    </a:lnTo>
                    <a:lnTo>
                      <a:pt x="58" y="266"/>
                    </a:lnTo>
                    <a:lnTo>
                      <a:pt x="57" y="266"/>
                    </a:lnTo>
                    <a:lnTo>
                      <a:pt x="56" y="267"/>
                    </a:lnTo>
                    <a:lnTo>
                      <a:pt x="56" y="267"/>
                    </a:lnTo>
                    <a:lnTo>
                      <a:pt x="55" y="267"/>
                    </a:lnTo>
                    <a:lnTo>
                      <a:pt x="55" y="267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53" y="268"/>
                    </a:lnTo>
                    <a:lnTo>
                      <a:pt x="52" y="268"/>
                    </a:lnTo>
                    <a:lnTo>
                      <a:pt x="51" y="268"/>
                    </a:lnTo>
                    <a:lnTo>
                      <a:pt x="50" y="268"/>
                    </a:lnTo>
                    <a:lnTo>
                      <a:pt x="50" y="268"/>
                    </a:lnTo>
                    <a:lnTo>
                      <a:pt x="49" y="268"/>
                    </a:lnTo>
                    <a:lnTo>
                      <a:pt x="49" y="269"/>
                    </a:lnTo>
                    <a:lnTo>
                      <a:pt x="49" y="269"/>
                    </a:lnTo>
                    <a:lnTo>
                      <a:pt x="50" y="269"/>
                    </a:lnTo>
                    <a:lnTo>
                      <a:pt x="50" y="269"/>
                    </a:lnTo>
                    <a:lnTo>
                      <a:pt x="51" y="269"/>
                    </a:lnTo>
                    <a:lnTo>
                      <a:pt x="51" y="269"/>
                    </a:lnTo>
                    <a:lnTo>
                      <a:pt x="51" y="270"/>
                    </a:lnTo>
                    <a:lnTo>
                      <a:pt x="51" y="270"/>
                    </a:lnTo>
                    <a:lnTo>
                      <a:pt x="51" y="270"/>
                    </a:lnTo>
                    <a:lnTo>
                      <a:pt x="51" y="271"/>
                    </a:lnTo>
                    <a:lnTo>
                      <a:pt x="51" y="272"/>
                    </a:lnTo>
                    <a:lnTo>
                      <a:pt x="51" y="273"/>
                    </a:lnTo>
                    <a:lnTo>
                      <a:pt x="51" y="273"/>
                    </a:lnTo>
                    <a:lnTo>
                      <a:pt x="50" y="274"/>
                    </a:lnTo>
                    <a:lnTo>
                      <a:pt x="50" y="275"/>
                    </a:lnTo>
                    <a:lnTo>
                      <a:pt x="49" y="275"/>
                    </a:lnTo>
                    <a:lnTo>
                      <a:pt x="49" y="276"/>
                    </a:lnTo>
                    <a:lnTo>
                      <a:pt x="48" y="276"/>
                    </a:lnTo>
                    <a:lnTo>
                      <a:pt x="47" y="277"/>
                    </a:lnTo>
                    <a:lnTo>
                      <a:pt x="46" y="277"/>
                    </a:lnTo>
                    <a:lnTo>
                      <a:pt x="46" y="277"/>
                    </a:lnTo>
                    <a:lnTo>
                      <a:pt x="45" y="277"/>
                    </a:lnTo>
                    <a:lnTo>
                      <a:pt x="45" y="278"/>
                    </a:lnTo>
                    <a:lnTo>
                      <a:pt x="44" y="277"/>
                    </a:lnTo>
                    <a:lnTo>
                      <a:pt x="44" y="277"/>
                    </a:lnTo>
                    <a:lnTo>
                      <a:pt x="44" y="278"/>
                    </a:lnTo>
                    <a:lnTo>
                      <a:pt x="43" y="278"/>
                    </a:lnTo>
                    <a:lnTo>
                      <a:pt x="42" y="278"/>
                    </a:lnTo>
                    <a:lnTo>
                      <a:pt x="42" y="279"/>
                    </a:lnTo>
                    <a:lnTo>
                      <a:pt x="41" y="279"/>
                    </a:lnTo>
                    <a:lnTo>
                      <a:pt x="41" y="279"/>
                    </a:lnTo>
                    <a:lnTo>
                      <a:pt x="41" y="280"/>
                    </a:lnTo>
                    <a:lnTo>
                      <a:pt x="39" y="280"/>
                    </a:lnTo>
                    <a:lnTo>
                      <a:pt x="39" y="281"/>
                    </a:lnTo>
                    <a:lnTo>
                      <a:pt x="38" y="281"/>
                    </a:lnTo>
                    <a:lnTo>
                      <a:pt x="38" y="282"/>
                    </a:lnTo>
                    <a:lnTo>
                      <a:pt x="37" y="283"/>
                    </a:lnTo>
                    <a:lnTo>
                      <a:pt x="37" y="283"/>
                    </a:lnTo>
                    <a:lnTo>
                      <a:pt x="37" y="283"/>
                    </a:lnTo>
                    <a:lnTo>
                      <a:pt x="37" y="284"/>
                    </a:lnTo>
                    <a:lnTo>
                      <a:pt x="37" y="284"/>
                    </a:lnTo>
                    <a:lnTo>
                      <a:pt x="38" y="284"/>
                    </a:lnTo>
                    <a:lnTo>
                      <a:pt x="38" y="285"/>
                    </a:lnTo>
                    <a:lnTo>
                      <a:pt x="38" y="285"/>
                    </a:lnTo>
                    <a:lnTo>
                      <a:pt x="38" y="285"/>
                    </a:lnTo>
                    <a:lnTo>
                      <a:pt x="38" y="286"/>
                    </a:lnTo>
                    <a:lnTo>
                      <a:pt x="38" y="286"/>
                    </a:lnTo>
                    <a:lnTo>
                      <a:pt x="38" y="287"/>
                    </a:lnTo>
                    <a:lnTo>
                      <a:pt x="37" y="287"/>
                    </a:lnTo>
                    <a:lnTo>
                      <a:pt x="37" y="287"/>
                    </a:lnTo>
                    <a:lnTo>
                      <a:pt x="36" y="287"/>
                    </a:lnTo>
                    <a:lnTo>
                      <a:pt x="35" y="287"/>
                    </a:lnTo>
                    <a:lnTo>
                      <a:pt x="35" y="287"/>
                    </a:lnTo>
                    <a:lnTo>
                      <a:pt x="34" y="288"/>
                    </a:lnTo>
                    <a:lnTo>
                      <a:pt x="34" y="288"/>
                    </a:lnTo>
                    <a:lnTo>
                      <a:pt x="33" y="288"/>
                    </a:lnTo>
                    <a:lnTo>
                      <a:pt x="33" y="288"/>
                    </a:lnTo>
                    <a:lnTo>
                      <a:pt x="32" y="288"/>
                    </a:lnTo>
                    <a:lnTo>
                      <a:pt x="32" y="289"/>
                    </a:lnTo>
                    <a:lnTo>
                      <a:pt x="31" y="289"/>
                    </a:lnTo>
                    <a:lnTo>
                      <a:pt x="30" y="290"/>
                    </a:lnTo>
                    <a:lnTo>
                      <a:pt x="30" y="290"/>
                    </a:lnTo>
                    <a:lnTo>
                      <a:pt x="29" y="290"/>
                    </a:lnTo>
                    <a:lnTo>
                      <a:pt x="29" y="290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2"/>
                    </a:lnTo>
                    <a:lnTo>
                      <a:pt x="28" y="292"/>
                    </a:lnTo>
                    <a:lnTo>
                      <a:pt x="28" y="293"/>
                    </a:lnTo>
                    <a:lnTo>
                      <a:pt x="29" y="292"/>
                    </a:lnTo>
                    <a:lnTo>
                      <a:pt x="24" y="289"/>
                    </a:lnTo>
                    <a:lnTo>
                      <a:pt x="0" y="270"/>
                    </a:lnTo>
                    <a:lnTo>
                      <a:pt x="1" y="268"/>
                    </a:lnTo>
                    <a:lnTo>
                      <a:pt x="2" y="266"/>
                    </a:lnTo>
                    <a:lnTo>
                      <a:pt x="3" y="265"/>
                    </a:lnTo>
                    <a:lnTo>
                      <a:pt x="7" y="256"/>
                    </a:lnTo>
                    <a:lnTo>
                      <a:pt x="9" y="251"/>
                    </a:lnTo>
                    <a:lnTo>
                      <a:pt x="10" y="249"/>
                    </a:lnTo>
                    <a:lnTo>
                      <a:pt x="11" y="247"/>
                    </a:lnTo>
                    <a:lnTo>
                      <a:pt x="12" y="245"/>
                    </a:lnTo>
                    <a:lnTo>
                      <a:pt x="14" y="242"/>
                    </a:lnTo>
                    <a:lnTo>
                      <a:pt x="15" y="239"/>
                    </a:lnTo>
                    <a:lnTo>
                      <a:pt x="32" y="203"/>
                    </a:lnTo>
                    <a:lnTo>
                      <a:pt x="36" y="195"/>
                    </a:lnTo>
                    <a:lnTo>
                      <a:pt x="37" y="195"/>
                    </a:lnTo>
                    <a:lnTo>
                      <a:pt x="39" y="195"/>
                    </a:lnTo>
                    <a:lnTo>
                      <a:pt x="40" y="195"/>
                    </a:lnTo>
                    <a:lnTo>
                      <a:pt x="43" y="195"/>
                    </a:lnTo>
                    <a:lnTo>
                      <a:pt x="44" y="195"/>
                    </a:lnTo>
                    <a:lnTo>
                      <a:pt x="44" y="194"/>
                    </a:lnTo>
                    <a:lnTo>
                      <a:pt x="45" y="193"/>
                    </a:lnTo>
                    <a:lnTo>
                      <a:pt x="45" y="192"/>
                    </a:lnTo>
                    <a:lnTo>
                      <a:pt x="46" y="192"/>
                    </a:lnTo>
                    <a:lnTo>
                      <a:pt x="46" y="192"/>
                    </a:lnTo>
                    <a:lnTo>
                      <a:pt x="45" y="192"/>
                    </a:lnTo>
                    <a:lnTo>
                      <a:pt x="45" y="191"/>
                    </a:lnTo>
                    <a:lnTo>
                      <a:pt x="45" y="191"/>
                    </a:lnTo>
                    <a:lnTo>
                      <a:pt x="45" y="190"/>
                    </a:lnTo>
                    <a:lnTo>
                      <a:pt x="45" y="190"/>
                    </a:lnTo>
                    <a:lnTo>
                      <a:pt x="45" y="189"/>
                    </a:lnTo>
                    <a:lnTo>
                      <a:pt x="44" y="189"/>
                    </a:lnTo>
                    <a:lnTo>
                      <a:pt x="44" y="189"/>
                    </a:lnTo>
                    <a:lnTo>
                      <a:pt x="43" y="189"/>
                    </a:lnTo>
                    <a:lnTo>
                      <a:pt x="43" y="189"/>
                    </a:lnTo>
                    <a:lnTo>
                      <a:pt x="43" y="186"/>
                    </a:lnTo>
                    <a:lnTo>
                      <a:pt x="43" y="183"/>
                    </a:lnTo>
                    <a:lnTo>
                      <a:pt x="43" y="181"/>
                    </a:lnTo>
                    <a:lnTo>
                      <a:pt x="43" y="180"/>
                    </a:lnTo>
                    <a:lnTo>
                      <a:pt x="42" y="180"/>
                    </a:lnTo>
                    <a:lnTo>
                      <a:pt x="39" y="181"/>
                    </a:lnTo>
                    <a:lnTo>
                      <a:pt x="38" y="181"/>
                    </a:lnTo>
                    <a:lnTo>
                      <a:pt x="38" y="179"/>
                    </a:lnTo>
                    <a:lnTo>
                      <a:pt x="41" y="169"/>
                    </a:lnTo>
                    <a:lnTo>
                      <a:pt x="42" y="167"/>
                    </a:lnTo>
                    <a:lnTo>
                      <a:pt x="44" y="162"/>
                    </a:lnTo>
                    <a:lnTo>
                      <a:pt x="47" y="152"/>
                    </a:lnTo>
                    <a:lnTo>
                      <a:pt x="47" y="152"/>
                    </a:lnTo>
                    <a:lnTo>
                      <a:pt x="49" y="145"/>
                    </a:lnTo>
                    <a:lnTo>
                      <a:pt x="54" y="129"/>
                    </a:lnTo>
                    <a:lnTo>
                      <a:pt x="55" y="127"/>
                    </a:lnTo>
                    <a:lnTo>
                      <a:pt x="58" y="118"/>
                    </a:lnTo>
                    <a:lnTo>
                      <a:pt x="60" y="112"/>
                    </a:lnTo>
                    <a:lnTo>
                      <a:pt x="64" y="112"/>
                    </a:lnTo>
                    <a:lnTo>
                      <a:pt x="66" y="112"/>
                    </a:lnTo>
                    <a:lnTo>
                      <a:pt x="70" y="111"/>
                    </a:lnTo>
                    <a:lnTo>
                      <a:pt x="70" y="111"/>
                    </a:lnTo>
                    <a:lnTo>
                      <a:pt x="70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9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8" y="109"/>
                    </a:lnTo>
                    <a:lnTo>
                      <a:pt x="68" y="109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8" y="109"/>
                    </a:lnTo>
                    <a:lnTo>
                      <a:pt x="68" y="108"/>
                    </a:lnTo>
                    <a:lnTo>
                      <a:pt x="67" y="108"/>
                    </a:lnTo>
                    <a:lnTo>
                      <a:pt x="67" y="108"/>
                    </a:lnTo>
                    <a:lnTo>
                      <a:pt x="67" y="108"/>
                    </a:lnTo>
                    <a:lnTo>
                      <a:pt x="66" y="108"/>
                    </a:lnTo>
                    <a:lnTo>
                      <a:pt x="66" y="108"/>
                    </a:lnTo>
                    <a:lnTo>
                      <a:pt x="66" y="108"/>
                    </a:lnTo>
                    <a:lnTo>
                      <a:pt x="66" y="108"/>
                    </a:lnTo>
                    <a:lnTo>
                      <a:pt x="65" y="108"/>
                    </a:lnTo>
                    <a:lnTo>
                      <a:pt x="65" y="108"/>
                    </a:lnTo>
                    <a:lnTo>
                      <a:pt x="58" y="101"/>
                    </a:lnTo>
                    <a:lnTo>
                      <a:pt x="58" y="100"/>
                    </a:lnTo>
                    <a:lnTo>
                      <a:pt x="57" y="99"/>
                    </a:lnTo>
                    <a:lnTo>
                      <a:pt x="55" y="92"/>
                    </a:lnTo>
                    <a:lnTo>
                      <a:pt x="53" y="88"/>
                    </a:lnTo>
                    <a:lnTo>
                      <a:pt x="52" y="86"/>
                    </a:lnTo>
                    <a:lnTo>
                      <a:pt x="50" y="82"/>
                    </a:lnTo>
                    <a:lnTo>
                      <a:pt x="49" y="80"/>
                    </a:lnTo>
                    <a:lnTo>
                      <a:pt x="48" y="79"/>
                    </a:lnTo>
                    <a:lnTo>
                      <a:pt x="47" y="77"/>
                    </a:lnTo>
                    <a:lnTo>
                      <a:pt x="46" y="75"/>
                    </a:lnTo>
                    <a:lnTo>
                      <a:pt x="44" y="72"/>
                    </a:lnTo>
                    <a:lnTo>
                      <a:pt x="44" y="71"/>
                    </a:lnTo>
                    <a:lnTo>
                      <a:pt x="43" y="69"/>
                    </a:lnTo>
                    <a:lnTo>
                      <a:pt x="46" y="69"/>
                    </a:lnTo>
                    <a:lnTo>
                      <a:pt x="46" y="67"/>
                    </a:lnTo>
                    <a:lnTo>
                      <a:pt x="43" y="63"/>
                    </a:lnTo>
                    <a:lnTo>
                      <a:pt x="44" y="59"/>
                    </a:lnTo>
                    <a:lnTo>
                      <a:pt x="43" y="59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6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8" y="59"/>
                    </a:lnTo>
                    <a:lnTo>
                      <a:pt x="48" y="59"/>
                    </a:lnTo>
                    <a:lnTo>
                      <a:pt x="49" y="59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0" y="59"/>
                    </a:lnTo>
                    <a:lnTo>
                      <a:pt x="50" y="59"/>
                    </a:lnTo>
                    <a:lnTo>
                      <a:pt x="51" y="58"/>
                    </a:lnTo>
                    <a:lnTo>
                      <a:pt x="51" y="58"/>
                    </a:lnTo>
                    <a:lnTo>
                      <a:pt x="52" y="58"/>
                    </a:lnTo>
                    <a:lnTo>
                      <a:pt x="52" y="59"/>
                    </a:lnTo>
                    <a:lnTo>
                      <a:pt x="53" y="59"/>
                    </a:lnTo>
                    <a:lnTo>
                      <a:pt x="53" y="60"/>
                    </a:lnTo>
                    <a:lnTo>
                      <a:pt x="54" y="61"/>
                    </a:lnTo>
                    <a:lnTo>
                      <a:pt x="53" y="61"/>
                    </a:lnTo>
                    <a:lnTo>
                      <a:pt x="53" y="62"/>
                    </a:lnTo>
                    <a:lnTo>
                      <a:pt x="53" y="62"/>
                    </a:lnTo>
                    <a:lnTo>
                      <a:pt x="54" y="62"/>
                    </a:lnTo>
                    <a:lnTo>
                      <a:pt x="54" y="63"/>
                    </a:lnTo>
                    <a:lnTo>
                      <a:pt x="55" y="63"/>
                    </a:lnTo>
                    <a:lnTo>
                      <a:pt x="55" y="63"/>
                    </a:lnTo>
                    <a:lnTo>
                      <a:pt x="55" y="64"/>
                    </a:lnTo>
                    <a:lnTo>
                      <a:pt x="55" y="64"/>
                    </a:lnTo>
                    <a:lnTo>
                      <a:pt x="54" y="64"/>
                    </a:lnTo>
                    <a:lnTo>
                      <a:pt x="54" y="64"/>
                    </a:lnTo>
                    <a:lnTo>
                      <a:pt x="54" y="65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5" y="67"/>
                    </a:lnTo>
                    <a:lnTo>
                      <a:pt x="55" y="67"/>
                    </a:lnTo>
                    <a:lnTo>
                      <a:pt x="55" y="67"/>
                    </a:lnTo>
                    <a:lnTo>
                      <a:pt x="55" y="67"/>
                    </a:lnTo>
                    <a:lnTo>
                      <a:pt x="55" y="67"/>
                    </a:lnTo>
                    <a:lnTo>
                      <a:pt x="56" y="67"/>
                    </a:lnTo>
                    <a:lnTo>
                      <a:pt x="56" y="66"/>
                    </a:lnTo>
                    <a:lnTo>
                      <a:pt x="57" y="66"/>
                    </a:lnTo>
                    <a:lnTo>
                      <a:pt x="58" y="66"/>
                    </a:lnTo>
                    <a:lnTo>
                      <a:pt x="58" y="67"/>
                    </a:lnTo>
                    <a:lnTo>
                      <a:pt x="58" y="68"/>
                    </a:lnTo>
                    <a:lnTo>
                      <a:pt x="59" y="68"/>
                    </a:lnTo>
                    <a:lnTo>
                      <a:pt x="59" y="68"/>
                    </a:lnTo>
                    <a:lnTo>
                      <a:pt x="60" y="68"/>
                    </a:lnTo>
                    <a:lnTo>
                      <a:pt x="60" y="69"/>
                    </a:lnTo>
                    <a:lnTo>
                      <a:pt x="60" y="69"/>
                    </a:lnTo>
                    <a:lnTo>
                      <a:pt x="61" y="69"/>
                    </a:lnTo>
                    <a:lnTo>
                      <a:pt x="62" y="69"/>
                    </a:lnTo>
                    <a:lnTo>
                      <a:pt x="62" y="70"/>
                    </a:lnTo>
                    <a:lnTo>
                      <a:pt x="62" y="70"/>
                    </a:lnTo>
                    <a:lnTo>
                      <a:pt x="62" y="71"/>
                    </a:lnTo>
                    <a:lnTo>
                      <a:pt x="63" y="72"/>
                    </a:lnTo>
                    <a:lnTo>
                      <a:pt x="63" y="72"/>
                    </a:lnTo>
                    <a:lnTo>
                      <a:pt x="64" y="72"/>
                    </a:lnTo>
                    <a:lnTo>
                      <a:pt x="65" y="73"/>
                    </a:lnTo>
                    <a:lnTo>
                      <a:pt x="66" y="73"/>
                    </a:lnTo>
                    <a:lnTo>
                      <a:pt x="66" y="72"/>
                    </a:lnTo>
                    <a:lnTo>
                      <a:pt x="67" y="72"/>
                    </a:lnTo>
                    <a:lnTo>
                      <a:pt x="68" y="72"/>
                    </a:lnTo>
                    <a:lnTo>
                      <a:pt x="68" y="73"/>
                    </a:lnTo>
                    <a:lnTo>
                      <a:pt x="68" y="74"/>
                    </a:lnTo>
                    <a:lnTo>
                      <a:pt x="67" y="74"/>
                    </a:lnTo>
                    <a:lnTo>
                      <a:pt x="67" y="74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7" y="75"/>
                    </a:lnTo>
                    <a:lnTo>
                      <a:pt x="67" y="75"/>
                    </a:lnTo>
                    <a:lnTo>
                      <a:pt x="68" y="75"/>
                    </a:lnTo>
                    <a:lnTo>
                      <a:pt x="69" y="75"/>
                    </a:lnTo>
                    <a:lnTo>
                      <a:pt x="69" y="75"/>
                    </a:lnTo>
                    <a:lnTo>
                      <a:pt x="69" y="74"/>
                    </a:lnTo>
                    <a:lnTo>
                      <a:pt x="70" y="74"/>
                    </a:lnTo>
                    <a:lnTo>
                      <a:pt x="70" y="75"/>
                    </a:lnTo>
                    <a:lnTo>
                      <a:pt x="71" y="75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72" y="73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4" y="72"/>
                    </a:lnTo>
                    <a:lnTo>
                      <a:pt x="74" y="71"/>
                    </a:lnTo>
                    <a:lnTo>
                      <a:pt x="75" y="71"/>
                    </a:lnTo>
                    <a:lnTo>
                      <a:pt x="75" y="71"/>
                    </a:lnTo>
                    <a:lnTo>
                      <a:pt x="75" y="71"/>
                    </a:lnTo>
                    <a:lnTo>
                      <a:pt x="75" y="70"/>
                    </a:lnTo>
                    <a:lnTo>
                      <a:pt x="76" y="70"/>
                    </a:lnTo>
                    <a:lnTo>
                      <a:pt x="76" y="70"/>
                    </a:lnTo>
                    <a:lnTo>
                      <a:pt x="77" y="70"/>
                    </a:lnTo>
                    <a:lnTo>
                      <a:pt x="78" y="70"/>
                    </a:lnTo>
                    <a:lnTo>
                      <a:pt x="78" y="69"/>
                    </a:lnTo>
                    <a:lnTo>
                      <a:pt x="78" y="69"/>
                    </a:lnTo>
                    <a:lnTo>
                      <a:pt x="78" y="69"/>
                    </a:lnTo>
                    <a:lnTo>
                      <a:pt x="79" y="69"/>
                    </a:lnTo>
                    <a:lnTo>
                      <a:pt x="79" y="69"/>
                    </a:lnTo>
                    <a:lnTo>
                      <a:pt x="80" y="69"/>
                    </a:lnTo>
                    <a:lnTo>
                      <a:pt x="80" y="70"/>
                    </a:lnTo>
                    <a:lnTo>
                      <a:pt x="81" y="70"/>
                    </a:lnTo>
                    <a:lnTo>
                      <a:pt x="82" y="70"/>
                    </a:lnTo>
                    <a:lnTo>
                      <a:pt x="82" y="69"/>
                    </a:lnTo>
                    <a:lnTo>
                      <a:pt x="83" y="69"/>
                    </a:lnTo>
                    <a:lnTo>
                      <a:pt x="83" y="69"/>
                    </a:lnTo>
                    <a:lnTo>
                      <a:pt x="84" y="69"/>
                    </a:lnTo>
                    <a:lnTo>
                      <a:pt x="84" y="69"/>
                    </a:lnTo>
                    <a:lnTo>
                      <a:pt x="85" y="69"/>
                    </a:lnTo>
                    <a:lnTo>
                      <a:pt x="85" y="68"/>
                    </a:lnTo>
                    <a:lnTo>
                      <a:pt x="85" y="68"/>
                    </a:lnTo>
                    <a:lnTo>
                      <a:pt x="85" y="68"/>
                    </a:lnTo>
                    <a:lnTo>
                      <a:pt x="86" y="68"/>
                    </a:lnTo>
                    <a:lnTo>
                      <a:pt x="86" y="68"/>
                    </a:lnTo>
                    <a:lnTo>
                      <a:pt x="86" y="68"/>
                    </a:lnTo>
                    <a:lnTo>
                      <a:pt x="87" y="68"/>
                    </a:lnTo>
                    <a:lnTo>
                      <a:pt x="87" y="68"/>
                    </a:lnTo>
                    <a:lnTo>
                      <a:pt x="87" y="68"/>
                    </a:lnTo>
                    <a:lnTo>
                      <a:pt x="86" y="69"/>
                    </a:lnTo>
                    <a:lnTo>
                      <a:pt x="87" y="69"/>
                    </a:lnTo>
                    <a:lnTo>
                      <a:pt x="87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8"/>
                    </a:lnTo>
                    <a:lnTo>
                      <a:pt x="88" y="68"/>
                    </a:lnTo>
                    <a:lnTo>
                      <a:pt x="89" y="68"/>
                    </a:lnTo>
                    <a:lnTo>
                      <a:pt x="90" y="68"/>
                    </a:lnTo>
                    <a:lnTo>
                      <a:pt x="90" y="68"/>
                    </a:lnTo>
                    <a:lnTo>
                      <a:pt x="91" y="68"/>
                    </a:lnTo>
                    <a:lnTo>
                      <a:pt x="91" y="68"/>
                    </a:lnTo>
                    <a:lnTo>
                      <a:pt x="92" y="68"/>
                    </a:lnTo>
                    <a:lnTo>
                      <a:pt x="93" y="68"/>
                    </a:lnTo>
                    <a:lnTo>
                      <a:pt x="93" y="67"/>
                    </a:lnTo>
                    <a:lnTo>
                      <a:pt x="93" y="67"/>
                    </a:lnTo>
                    <a:lnTo>
                      <a:pt x="92" y="67"/>
                    </a:lnTo>
                    <a:lnTo>
                      <a:pt x="92" y="67"/>
                    </a:lnTo>
                    <a:lnTo>
                      <a:pt x="92" y="66"/>
                    </a:lnTo>
                    <a:lnTo>
                      <a:pt x="91" y="66"/>
                    </a:lnTo>
                    <a:lnTo>
                      <a:pt x="92" y="65"/>
                    </a:lnTo>
                    <a:lnTo>
                      <a:pt x="92" y="66"/>
                    </a:lnTo>
                    <a:lnTo>
                      <a:pt x="93" y="66"/>
                    </a:lnTo>
                    <a:lnTo>
                      <a:pt x="93" y="65"/>
                    </a:lnTo>
                    <a:lnTo>
                      <a:pt x="93" y="65"/>
                    </a:lnTo>
                    <a:lnTo>
                      <a:pt x="94" y="65"/>
                    </a:lnTo>
                    <a:lnTo>
                      <a:pt x="95" y="65"/>
                    </a:lnTo>
                    <a:lnTo>
                      <a:pt x="95" y="65"/>
                    </a:lnTo>
                    <a:lnTo>
                      <a:pt x="97" y="65"/>
                    </a:lnTo>
                    <a:lnTo>
                      <a:pt x="97" y="65"/>
                    </a:lnTo>
                    <a:lnTo>
                      <a:pt x="98" y="64"/>
                    </a:lnTo>
                    <a:lnTo>
                      <a:pt x="99" y="64"/>
                    </a:lnTo>
                    <a:lnTo>
                      <a:pt x="100" y="64"/>
                    </a:lnTo>
                    <a:lnTo>
                      <a:pt x="101" y="64"/>
                    </a:lnTo>
                    <a:lnTo>
                      <a:pt x="101" y="64"/>
                    </a:lnTo>
                    <a:lnTo>
                      <a:pt x="101" y="63"/>
                    </a:lnTo>
                    <a:lnTo>
                      <a:pt x="102" y="63"/>
                    </a:lnTo>
                    <a:lnTo>
                      <a:pt x="102" y="63"/>
                    </a:lnTo>
                    <a:lnTo>
                      <a:pt x="102" y="63"/>
                    </a:lnTo>
                    <a:lnTo>
                      <a:pt x="103" y="63"/>
                    </a:lnTo>
                    <a:lnTo>
                      <a:pt x="103" y="63"/>
                    </a:lnTo>
                    <a:lnTo>
                      <a:pt x="104" y="63"/>
                    </a:lnTo>
                    <a:lnTo>
                      <a:pt x="105" y="64"/>
                    </a:lnTo>
                    <a:lnTo>
                      <a:pt x="105" y="64"/>
                    </a:lnTo>
                    <a:lnTo>
                      <a:pt x="105" y="63"/>
                    </a:lnTo>
                    <a:lnTo>
                      <a:pt x="106" y="63"/>
                    </a:lnTo>
                    <a:lnTo>
                      <a:pt x="107" y="63"/>
                    </a:lnTo>
                    <a:lnTo>
                      <a:pt x="107" y="63"/>
                    </a:lnTo>
                    <a:lnTo>
                      <a:pt x="108" y="61"/>
                    </a:lnTo>
                    <a:lnTo>
                      <a:pt x="109" y="60"/>
                    </a:lnTo>
                    <a:lnTo>
                      <a:pt x="109" y="59"/>
                    </a:lnTo>
                    <a:lnTo>
                      <a:pt x="110" y="59"/>
                    </a:lnTo>
                    <a:lnTo>
                      <a:pt x="111" y="59"/>
                    </a:lnTo>
                    <a:lnTo>
                      <a:pt x="111" y="59"/>
                    </a:lnTo>
                    <a:lnTo>
                      <a:pt x="112" y="59"/>
                    </a:lnTo>
                    <a:lnTo>
                      <a:pt x="112" y="59"/>
                    </a:lnTo>
                    <a:lnTo>
                      <a:pt x="113" y="59"/>
                    </a:lnTo>
                    <a:lnTo>
                      <a:pt x="113" y="58"/>
                    </a:lnTo>
                    <a:lnTo>
                      <a:pt x="114" y="57"/>
                    </a:lnTo>
                    <a:lnTo>
                      <a:pt x="114" y="56"/>
                    </a:lnTo>
                    <a:lnTo>
                      <a:pt x="114" y="55"/>
                    </a:lnTo>
                    <a:lnTo>
                      <a:pt x="115" y="55"/>
                    </a:lnTo>
                    <a:lnTo>
                      <a:pt x="115" y="55"/>
                    </a:lnTo>
                    <a:lnTo>
                      <a:pt x="115" y="55"/>
                    </a:lnTo>
                    <a:lnTo>
                      <a:pt x="115" y="54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17" y="53"/>
                    </a:lnTo>
                    <a:lnTo>
                      <a:pt x="117" y="53"/>
                    </a:lnTo>
                    <a:lnTo>
                      <a:pt x="119" y="52"/>
                    </a:lnTo>
                    <a:lnTo>
                      <a:pt x="119" y="51"/>
                    </a:lnTo>
                    <a:lnTo>
                      <a:pt x="119" y="50"/>
                    </a:lnTo>
                    <a:lnTo>
                      <a:pt x="119" y="50"/>
                    </a:lnTo>
                    <a:lnTo>
                      <a:pt x="120" y="49"/>
                    </a:lnTo>
                    <a:lnTo>
                      <a:pt x="121" y="49"/>
                    </a:lnTo>
                    <a:lnTo>
                      <a:pt x="121" y="48"/>
                    </a:lnTo>
                    <a:lnTo>
                      <a:pt x="122" y="47"/>
                    </a:lnTo>
                    <a:lnTo>
                      <a:pt x="122" y="47"/>
                    </a:lnTo>
                    <a:lnTo>
                      <a:pt x="121" y="47"/>
                    </a:lnTo>
                    <a:lnTo>
                      <a:pt x="121" y="47"/>
                    </a:lnTo>
                    <a:lnTo>
                      <a:pt x="120" y="47"/>
                    </a:lnTo>
                    <a:lnTo>
                      <a:pt x="120" y="47"/>
                    </a:lnTo>
                    <a:lnTo>
                      <a:pt x="119" y="47"/>
                    </a:lnTo>
                    <a:lnTo>
                      <a:pt x="120" y="46"/>
                    </a:lnTo>
                    <a:lnTo>
                      <a:pt x="120" y="45"/>
                    </a:lnTo>
                    <a:lnTo>
                      <a:pt x="120" y="45"/>
                    </a:lnTo>
                    <a:lnTo>
                      <a:pt x="120" y="44"/>
                    </a:lnTo>
                    <a:lnTo>
                      <a:pt x="120" y="44"/>
                    </a:lnTo>
                    <a:lnTo>
                      <a:pt x="120" y="44"/>
                    </a:lnTo>
                    <a:lnTo>
                      <a:pt x="120" y="43"/>
                    </a:lnTo>
                    <a:lnTo>
                      <a:pt x="121" y="44"/>
                    </a:lnTo>
                    <a:lnTo>
                      <a:pt x="121" y="43"/>
                    </a:lnTo>
                    <a:lnTo>
                      <a:pt x="121" y="43"/>
                    </a:lnTo>
                    <a:lnTo>
                      <a:pt x="121" y="43"/>
                    </a:lnTo>
                    <a:lnTo>
                      <a:pt x="121" y="42"/>
                    </a:lnTo>
                    <a:lnTo>
                      <a:pt x="122" y="42"/>
                    </a:lnTo>
                    <a:lnTo>
                      <a:pt x="122" y="43"/>
                    </a:lnTo>
                    <a:lnTo>
                      <a:pt x="123" y="43"/>
                    </a:lnTo>
                    <a:lnTo>
                      <a:pt x="123" y="42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5" y="40"/>
                    </a:lnTo>
                    <a:lnTo>
                      <a:pt x="125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7" y="39"/>
                    </a:lnTo>
                    <a:lnTo>
                      <a:pt x="127" y="39"/>
                    </a:lnTo>
                    <a:lnTo>
                      <a:pt x="128" y="39"/>
                    </a:lnTo>
                    <a:lnTo>
                      <a:pt x="128" y="39"/>
                    </a:lnTo>
                    <a:lnTo>
                      <a:pt x="129" y="39"/>
                    </a:lnTo>
                    <a:lnTo>
                      <a:pt x="130" y="39"/>
                    </a:lnTo>
                    <a:lnTo>
                      <a:pt x="130" y="39"/>
                    </a:lnTo>
                    <a:lnTo>
                      <a:pt x="131" y="37"/>
                    </a:lnTo>
                    <a:lnTo>
                      <a:pt x="131" y="37"/>
                    </a:lnTo>
                    <a:lnTo>
                      <a:pt x="132" y="36"/>
                    </a:lnTo>
                    <a:lnTo>
                      <a:pt x="132" y="36"/>
                    </a:lnTo>
                    <a:lnTo>
                      <a:pt x="132" y="34"/>
                    </a:lnTo>
                    <a:lnTo>
                      <a:pt x="132" y="34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3" y="33"/>
                    </a:lnTo>
                    <a:lnTo>
                      <a:pt x="133" y="34"/>
                    </a:lnTo>
                    <a:lnTo>
                      <a:pt x="133" y="33"/>
                    </a:lnTo>
                    <a:lnTo>
                      <a:pt x="134" y="33"/>
                    </a:lnTo>
                    <a:lnTo>
                      <a:pt x="134" y="33"/>
                    </a:lnTo>
                    <a:lnTo>
                      <a:pt x="133" y="32"/>
                    </a:lnTo>
                    <a:lnTo>
                      <a:pt x="133" y="31"/>
                    </a:lnTo>
                    <a:lnTo>
                      <a:pt x="133" y="31"/>
                    </a:lnTo>
                    <a:lnTo>
                      <a:pt x="134" y="31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6" y="31"/>
                    </a:lnTo>
                    <a:lnTo>
                      <a:pt x="136" y="30"/>
                    </a:lnTo>
                    <a:lnTo>
                      <a:pt x="136" y="30"/>
                    </a:lnTo>
                    <a:lnTo>
                      <a:pt x="135" y="29"/>
                    </a:lnTo>
                    <a:lnTo>
                      <a:pt x="135" y="29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35" y="29"/>
                    </a:lnTo>
                    <a:lnTo>
                      <a:pt x="135" y="29"/>
                    </a:lnTo>
                    <a:lnTo>
                      <a:pt x="136" y="28"/>
                    </a:lnTo>
                    <a:lnTo>
                      <a:pt x="136" y="28"/>
                    </a:lnTo>
                    <a:lnTo>
                      <a:pt x="136" y="27"/>
                    </a:lnTo>
                    <a:lnTo>
                      <a:pt x="136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4" y="27"/>
                    </a:lnTo>
                    <a:lnTo>
                      <a:pt x="134" y="26"/>
                    </a:lnTo>
                    <a:lnTo>
                      <a:pt x="135" y="25"/>
                    </a:lnTo>
                    <a:lnTo>
                      <a:pt x="135" y="25"/>
                    </a:lnTo>
                    <a:lnTo>
                      <a:pt x="135" y="25"/>
                    </a:lnTo>
                    <a:lnTo>
                      <a:pt x="135" y="24"/>
                    </a:lnTo>
                    <a:lnTo>
                      <a:pt x="135" y="24"/>
                    </a:lnTo>
                    <a:lnTo>
                      <a:pt x="135" y="24"/>
                    </a:lnTo>
                    <a:lnTo>
                      <a:pt x="136" y="24"/>
                    </a:lnTo>
                    <a:lnTo>
                      <a:pt x="137" y="24"/>
                    </a:lnTo>
                    <a:lnTo>
                      <a:pt x="138" y="24"/>
                    </a:lnTo>
                    <a:lnTo>
                      <a:pt x="139" y="24"/>
                    </a:lnTo>
                    <a:lnTo>
                      <a:pt x="139" y="24"/>
                    </a:lnTo>
                    <a:lnTo>
                      <a:pt x="140" y="24"/>
                    </a:lnTo>
                    <a:lnTo>
                      <a:pt x="140" y="24"/>
                    </a:lnTo>
                    <a:lnTo>
                      <a:pt x="140" y="23"/>
                    </a:lnTo>
                    <a:lnTo>
                      <a:pt x="140" y="22"/>
                    </a:lnTo>
                    <a:lnTo>
                      <a:pt x="140" y="22"/>
                    </a:lnTo>
                    <a:lnTo>
                      <a:pt x="141" y="22"/>
                    </a:lnTo>
                    <a:lnTo>
                      <a:pt x="141" y="21"/>
                    </a:lnTo>
                    <a:lnTo>
                      <a:pt x="142" y="21"/>
                    </a:lnTo>
                    <a:lnTo>
                      <a:pt x="143" y="21"/>
                    </a:lnTo>
                    <a:lnTo>
                      <a:pt x="143" y="20"/>
                    </a:lnTo>
                    <a:lnTo>
                      <a:pt x="143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3" y="18"/>
                    </a:lnTo>
                    <a:lnTo>
                      <a:pt x="143" y="17"/>
                    </a:lnTo>
                    <a:lnTo>
                      <a:pt x="144" y="17"/>
                    </a:lnTo>
                    <a:lnTo>
                      <a:pt x="144" y="17"/>
                    </a:lnTo>
                    <a:lnTo>
                      <a:pt x="144" y="17"/>
                    </a:lnTo>
                    <a:lnTo>
                      <a:pt x="145" y="17"/>
                    </a:lnTo>
                    <a:lnTo>
                      <a:pt x="145" y="17"/>
                    </a:lnTo>
                    <a:lnTo>
                      <a:pt x="145" y="16"/>
                    </a:lnTo>
                    <a:lnTo>
                      <a:pt x="145" y="16"/>
                    </a:lnTo>
                    <a:lnTo>
                      <a:pt x="145" y="15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6" y="15"/>
                    </a:lnTo>
                    <a:lnTo>
                      <a:pt x="147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48" y="16"/>
                    </a:lnTo>
                    <a:lnTo>
                      <a:pt x="149" y="16"/>
                    </a:lnTo>
                    <a:lnTo>
                      <a:pt x="149" y="16"/>
                    </a:lnTo>
                    <a:lnTo>
                      <a:pt x="149" y="16"/>
                    </a:lnTo>
                    <a:lnTo>
                      <a:pt x="149" y="17"/>
                    </a:lnTo>
                    <a:lnTo>
                      <a:pt x="149" y="17"/>
                    </a:lnTo>
                    <a:lnTo>
                      <a:pt x="150" y="17"/>
                    </a:lnTo>
                    <a:lnTo>
                      <a:pt x="150" y="17"/>
                    </a:lnTo>
                    <a:lnTo>
                      <a:pt x="150" y="16"/>
                    </a:lnTo>
                    <a:lnTo>
                      <a:pt x="151" y="16"/>
                    </a:lnTo>
                    <a:lnTo>
                      <a:pt x="151" y="17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3" y="19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3" y="17"/>
                    </a:lnTo>
                    <a:lnTo>
                      <a:pt x="153" y="17"/>
                    </a:lnTo>
                    <a:lnTo>
                      <a:pt x="153" y="16"/>
                    </a:lnTo>
                    <a:lnTo>
                      <a:pt x="154" y="17"/>
                    </a:lnTo>
                    <a:lnTo>
                      <a:pt x="155" y="18"/>
                    </a:lnTo>
                    <a:lnTo>
                      <a:pt x="155" y="18"/>
                    </a:lnTo>
                    <a:lnTo>
                      <a:pt x="155" y="18"/>
                    </a:lnTo>
                    <a:lnTo>
                      <a:pt x="155" y="17"/>
                    </a:lnTo>
                    <a:lnTo>
                      <a:pt x="154" y="17"/>
                    </a:lnTo>
                    <a:lnTo>
                      <a:pt x="154" y="16"/>
                    </a:lnTo>
                    <a:lnTo>
                      <a:pt x="155" y="16"/>
                    </a:lnTo>
                    <a:lnTo>
                      <a:pt x="155" y="17"/>
                    </a:lnTo>
                    <a:lnTo>
                      <a:pt x="155" y="18"/>
                    </a:lnTo>
                    <a:lnTo>
                      <a:pt x="156" y="18"/>
                    </a:lnTo>
                    <a:lnTo>
                      <a:pt x="156" y="17"/>
                    </a:lnTo>
                    <a:lnTo>
                      <a:pt x="156" y="17"/>
                    </a:lnTo>
                    <a:lnTo>
                      <a:pt x="157" y="17"/>
                    </a:lnTo>
                    <a:lnTo>
                      <a:pt x="158" y="18"/>
                    </a:lnTo>
                    <a:lnTo>
                      <a:pt x="159" y="17"/>
                    </a:lnTo>
                    <a:lnTo>
                      <a:pt x="160" y="18"/>
                    </a:lnTo>
                    <a:lnTo>
                      <a:pt x="160" y="18"/>
                    </a:lnTo>
                    <a:lnTo>
                      <a:pt x="161" y="18"/>
                    </a:lnTo>
                    <a:lnTo>
                      <a:pt x="161" y="18"/>
                    </a:lnTo>
                    <a:lnTo>
                      <a:pt x="162" y="18"/>
                    </a:lnTo>
                    <a:lnTo>
                      <a:pt x="162" y="17"/>
                    </a:lnTo>
                    <a:lnTo>
                      <a:pt x="161" y="16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6"/>
                    </a:lnTo>
                    <a:lnTo>
                      <a:pt x="164" y="16"/>
                    </a:lnTo>
                    <a:lnTo>
                      <a:pt x="164" y="17"/>
                    </a:lnTo>
                    <a:lnTo>
                      <a:pt x="165" y="17"/>
                    </a:lnTo>
                    <a:lnTo>
                      <a:pt x="166" y="16"/>
                    </a:lnTo>
                    <a:lnTo>
                      <a:pt x="166" y="16"/>
                    </a:lnTo>
                    <a:lnTo>
                      <a:pt x="166" y="16"/>
                    </a:lnTo>
                    <a:lnTo>
                      <a:pt x="166" y="16"/>
                    </a:lnTo>
                    <a:lnTo>
                      <a:pt x="167" y="16"/>
                    </a:lnTo>
                    <a:lnTo>
                      <a:pt x="167" y="15"/>
                    </a:lnTo>
                    <a:lnTo>
                      <a:pt x="167" y="15"/>
                    </a:lnTo>
                    <a:lnTo>
                      <a:pt x="168" y="15"/>
                    </a:lnTo>
                    <a:lnTo>
                      <a:pt x="168" y="15"/>
                    </a:lnTo>
                    <a:lnTo>
                      <a:pt x="169" y="15"/>
                    </a:lnTo>
                    <a:lnTo>
                      <a:pt x="169" y="15"/>
                    </a:lnTo>
                    <a:lnTo>
                      <a:pt x="168" y="14"/>
                    </a:lnTo>
                    <a:lnTo>
                      <a:pt x="167" y="14"/>
                    </a:lnTo>
                    <a:lnTo>
                      <a:pt x="167" y="14"/>
                    </a:lnTo>
                    <a:lnTo>
                      <a:pt x="167" y="13"/>
                    </a:lnTo>
                    <a:lnTo>
                      <a:pt x="168" y="13"/>
                    </a:lnTo>
                    <a:lnTo>
                      <a:pt x="168" y="13"/>
                    </a:lnTo>
                    <a:lnTo>
                      <a:pt x="169" y="13"/>
                    </a:lnTo>
                    <a:lnTo>
                      <a:pt x="169" y="13"/>
                    </a:lnTo>
                    <a:lnTo>
                      <a:pt x="169" y="13"/>
                    </a:lnTo>
                    <a:lnTo>
                      <a:pt x="169" y="13"/>
                    </a:lnTo>
                    <a:lnTo>
                      <a:pt x="169" y="13"/>
                    </a:lnTo>
                    <a:lnTo>
                      <a:pt x="170" y="14"/>
                    </a:lnTo>
                    <a:lnTo>
                      <a:pt x="170" y="14"/>
                    </a:lnTo>
                    <a:lnTo>
                      <a:pt x="171" y="14"/>
                    </a:lnTo>
                    <a:lnTo>
                      <a:pt x="172" y="15"/>
                    </a:lnTo>
                    <a:lnTo>
                      <a:pt x="173" y="15"/>
                    </a:lnTo>
                    <a:lnTo>
                      <a:pt x="173" y="14"/>
                    </a:lnTo>
                    <a:lnTo>
                      <a:pt x="173" y="14"/>
                    </a:lnTo>
                    <a:lnTo>
                      <a:pt x="173" y="14"/>
                    </a:lnTo>
                    <a:lnTo>
                      <a:pt x="173" y="14"/>
                    </a:lnTo>
                    <a:lnTo>
                      <a:pt x="174" y="14"/>
                    </a:lnTo>
                    <a:lnTo>
                      <a:pt x="173" y="15"/>
                    </a:lnTo>
                    <a:lnTo>
                      <a:pt x="174" y="15"/>
                    </a:lnTo>
                    <a:lnTo>
                      <a:pt x="175" y="15"/>
                    </a:lnTo>
                    <a:lnTo>
                      <a:pt x="175" y="16"/>
                    </a:lnTo>
                    <a:lnTo>
                      <a:pt x="175" y="16"/>
                    </a:lnTo>
                    <a:lnTo>
                      <a:pt x="175" y="17"/>
                    </a:lnTo>
                    <a:lnTo>
                      <a:pt x="175" y="18"/>
                    </a:lnTo>
                    <a:lnTo>
                      <a:pt x="176" y="17"/>
                    </a:lnTo>
                    <a:lnTo>
                      <a:pt x="176" y="17"/>
                    </a:lnTo>
                    <a:lnTo>
                      <a:pt x="177" y="16"/>
                    </a:lnTo>
                    <a:lnTo>
                      <a:pt x="177" y="16"/>
                    </a:lnTo>
                    <a:lnTo>
                      <a:pt x="178" y="16"/>
                    </a:lnTo>
                    <a:lnTo>
                      <a:pt x="178" y="16"/>
                    </a:lnTo>
                    <a:lnTo>
                      <a:pt x="179" y="15"/>
                    </a:lnTo>
                    <a:lnTo>
                      <a:pt x="180" y="15"/>
                    </a:lnTo>
                    <a:lnTo>
                      <a:pt x="180" y="14"/>
                    </a:lnTo>
                    <a:lnTo>
                      <a:pt x="181" y="14"/>
                    </a:lnTo>
                    <a:lnTo>
                      <a:pt x="181" y="14"/>
                    </a:lnTo>
                    <a:lnTo>
                      <a:pt x="181" y="13"/>
                    </a:lnTo>
                    <a:lnTo>
                      <a:pt x="182" y="13"/>
                    </a:lnTo>
                    <a:lnTo>
                      <a:pt x="183" y="13"/>
                    </a:lnTo>
                    <a:lnTo>
                      <a:pt x="184" y="13"/>
                    </a:lnTo>
                    <a:lnTo>
                      <a:pt x="184" y="12"/>
                    </a:lnTo>
                    <a:lnTo>
                      <a:pt x="184" y="11"/>
                    </a:lnTo>
                    <a:lnTo>
                      <a:pt x="184" y="11"/>
                    </a:lnTo>
                    <a:lnTo>
                      <a:pt x="185" y="11"/>
                    </a:lnTo>
                    <a:lnTo>
                      <a:pt x="185" y="10"/>
                    </a:lnTo>
                    <a:lnTo>
                      <a:pt x="185" y="11"/>
                    </a:lnTo>
                    <a:lnTo>
                      <a:pt x="185" y="11"/>
                    </a:lnTo>
                    <a:lnTo>
                      <a:pt x="185" y="11"/>
                    </a:lnTo>
                    <a:lnTo>
                      <a:pt x="186" y="11"/>
                    </a:lnTo>
                    <a:lnTo>
                      <a:pt x="186" y="11"/>
                    </a:lnTo>
                    <a:lnTo>
                      <a:pt x="185" y="12"/>
                    </a:lnTo>
                    <a:lnTo>
                      <a:pt x="185" y="12"/>
                    </a:lnTo>
                    <a:lnTo>
                      <a:pt x="185" y="13"/>
                    </a:lnTo>
                    <a:lnTo>
                      <a:pt x="186" y="13"/>
                    </a:lnTo>
                    <a:lnTo>
                      <a:pt x="187" y="13"/>
                    </a:lnTo>
                    <a:lnTo>
                      <a:pt x="187" y="13"/>
                    </a:lnTo>
                    <a:lnTo>
                      <a:pt x="188" y="13"/>
                    </a:lnTo>
                    <a:lnTo>
                      <a:pt x="188" y="12"/>
                    </a:lnTo>
                    <a:lnTo>
                      <a:pt x="188" y="12"/>
                    </a:lnTo>
                    <a:lnTo>
                      <a:pt x="189" y="11"/>
                    </a:lnTo>
                    <a:lnTo>
                      <a:pt x="190" y="12"/>
                    </a:lnTo>
                    <a:lnTo>
                      <a:pt x="191" y="12"/>
                    </a:lnTo>
                    <a:lnTo>
                      <a:pt x="192" y="11"/>
                    </a:lnTo>
                    <a:lnTo>
                      <a:pt x="192" y="10"/>
                    </a:lnTo>
                    <a:lnTo>
                      <a:pt x="192" y="9"/>
                    </a:lnTo>
                    <a:lnTo>
                      <a:pt x="192" y="9"/>
                    </a:lnTo>
                    <a:lnTo>
                      <a:pt x="193" y="9"/>
                    </a:lnTo>
                    <a:lnTo>
                      <a:pt x="193" y="9"/>
                    </a:lnTo>
                    <a:lnTo>
                      <a:pt x="193" y="8"/>
                    </a:lnTo>
                    <a:lnTo>
                      <a:pt x="194" y="8"/>
                    </a:lnTo>
                    <a:lnTo>
                      <a:pt x="194" y="9"/>
                    </a:lnTo>
                    <a:lnTo>
                      <a:pt x="194" y="9"/>
                    </a:lnTo>
                    <a:lnTo>
                      <a:pt x="194" y="8"/>
                    </a:lnTo>
                    <a:lnTo>
                      <a:pt x="194" y="8"/>
                    </a:lnTo>
                    <a:lnTo>
                      <a:pt x="194" y="7"/>
                    </a:lnTo>
                    <a:lnTo>
                      <a:pt x="194" y="7"/>
                    </a:lnTo>
                    <a:lnTo>
                      <a:pt x="194" y="7"/>
                    </a:lnTo>
                    <a:lnTo>
                      <a:pt x="194" y="7"/>
                    </a:lnTo>
                    <a:lnTo>
                      <a:pt x="195" y="8"/>
                    </a:lnTo>
                    <a:lnTo>
                      <a:pt x="195" y="7"/>
                    </a:lnTo>
                    <a:lnTo>
                      <a:pt x="195" y="7"/>
                    </a:lnTo>
                    <a:lnTo>
                      <a:pt x="195" y="6"/>
                    </a:lnTo>
                    <a:lnTo>
                      <a:pt x="195" y="6"/>
                    </a:lnTo>
                    <a:lnTo>
                      <a:pt x="195" y="6"/>
                    </a:lnTo>
                    <a:lnTo>
                      <a:pt x="196" y="6"/>
                    </a:lnTo>
                    <a:lnTo>
                      <a:pt x="196" y="6"/>
                    </a:lnTo>
                    <a:lnTo>
                      <a:pt x="196" y="7"/>
                    </a:lnTo>
                    <a:lnTo>
                      <a:pt x="197" y="7"/>
                    </a:lnTo>
                    <a:lnTo>
                      <a:pt x="197" y="6"/>
                    </a:lnTo>
                    <a:lnTo>
                      <a:pt x="197" y="6"/>
                    </a:lnTo>
                    <a:lnTo>
                      <a:pt x="197" y="7"/>
                    </a:lnTo>
                    <a:lnTo>
                      <a:pt x="198" y="7"/>
                    </a:lnTo>
                    <a:lnTo>
                      <a:pt x="198" y="7"/>
                    </a:lnTo>
                    <a:lnTo>
                      <a:pt x="198" y="6"/>
                    </a:lnTo>
                    <a:lnTo>
                      <a:pt x="198" y="6"/>
                    </a:lnTo>
                    <a:lnTo>
                      <a:pt x="198" y="6"/>
                    </a:lnTo>
                    <a:lnTo>
                      <a:pt x="199" y="6"/>
                    </a:lnTo>
                    <a:lnTo>
                      <a:pt x="199" y="7"/>
                    </a:lnTo>
                    <a:lnTo>
                      <a:pt x="200" y="7"/>
                    </a:lnTo>
                    <a:lnTo>
                      <a:pt x="200" y="6"/>
                    </a:lnTo>
                    <a:lnTo>
                      <a:pt x="199" y="5"/>
                    </a:lnTo>
                    <a:lnTo>
                      <a:pt x="199" y="5"/>
                    </a:lnTo>
                    <a:lnTo>
                      <a:pt x="200" y="5"/>
                    </a:lnTo>
                    <a:lnTo>
                      <a:pt x="200" y="5"/>
                    </a:lnTo>
                    <a:lnTo>
                      <a:pt x="201" y="5"/>
                    </a:lnTo>
                    <a:lnTo>
                      <a:pt x="201" y="5"/>
                    </a:lnTo>
                    <a:lnTo>
                      <a:pt x="201" y="5"/>
                    </a:lnTo>
                    <a:lnTo>
                      <a:pt x="201" y="5"/>
                    </a:lnTo>
                    <a:lnTo>
                      <a:pt x="202" y="5"/>
                    </a:lnTo>
                    <a:lnTo>
                      <a:pt x="202" y="4"/>
                    </a:lnTo>
                    <a:lnTo>
                      <a:pt x="202" y="3"/>
                    </a:lnTo>
                    <a:lnTo>
                      <a:pt x="202" y="3"/>
                    </a:lnTo>
                    <a:lnTo>
                      <a:pt x="202" y="2"/>
                    </a:lnTo>
                    <a:lnTo>
                      <a:pt x="202" y="3"/>
                    </a:lnTo>
                    <a:lnTo>
                      <a:pt x="203" y="3"/>
                    </a:lnTo>
                    <a:lnTo>
                      <a:pt x="203" y="3"/>
                    </a:lnTo>
                    <a:lnTo>
                      <a:pt x="203" y="3"/>
                    </a:lnTo>
                    <a:lnTo>
                      <a:pt x="203" y="3"/>
                    </a:lnTo>
                    <a:lnTo>
                      <a:pt x="204" y="3"/>
                    </a:lnTo>
                    <a:lnTo>
                      <a:pt x="204" y="2"/>
                    </a:lnTo>
                    <a:lnTo>
                      <a:pt x="204" y="3"/>
                    </a:lnTo>
                    <a:lnTo>
                      <a:pt x="204" y="3"/>
                    </a:lnTo>
                    <a:lnTo>
                      <a:pt x="205" y="3"/>
                    </a:lnTo>
                    <a:lnTo>
                      <a:pt x="205" y="2"/>
                    </a:lnTo>
                    <a:lnTo>
                      <a:pt x="206" y="2"/>
                    </a:lnTo>
                    <a:lnTo>
                      <a:pt x="206" y="3"/>
                    </a:lnTo>
                    <a:lnTo>
                      <a:pt x="207" y="3"/>
                    </a:lnTo>
                    <a:lnTo>
                      <a:pt x="207" y="2"/>
                    </a:lnTo>
                    <a:lnTo>
                      <a:pt x="206" y="2"/>
                    </a:lnTo>
                    <a:lnTo>
                      <a:pt x="207" y="2"/>
                    </a:lnTo>
                    <a:lnTo>
                      <a:pt x="208" y="2"/>
                    </a:lnTo>
                    <a:lnTo>
                      <a:pt x="209" y="2"/>
                    </a:lnTo>
                    <a:lnTo>
                      <a:pt x="209" y="1"/>
                    </a:lnTo>
                    <a:lnTo>
                      <a:pt x="209" y="1"/>
                    </a:lnTo>
                    <a:lnTo>
                      <a:pt x="210" y="1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1"/>
                    </a:lnTo>
                    <a:lnTo>
                      <a:pt x="211" y="1"/>
                    </a:lnTo>
                    <a:lnTo>
                      <a:pt x="212" y="1"/>
                    </a:lnTo>
                    <a:lnTo>
                      <a:pt x="212" y="2"/>
                    </a:lnTo>
                    <a:lnTo>
                      <a:pt x="213" y="2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214" y="1"/>
                    </a:lnTo>
                    <a:lnTo>
                      <a:pt x="214" y="1"/>
                    </a:lnTo>
                    <a:lnTo>
                      <a:pt x="214" y="1"/>
                    </a:lnTo>
                    <a:lnTo>
                      <a:pt x="214" y="1"/>
                    </a:lnTo>
                    <a:lnTo>
                      <a:pt x="215" y="1"/>
                    </a:lnTo>
                    <a:lnTo>
                      <a:pt x="215" y="2"/>
                    </a:lnTo>
                    <a:lnTo>
                      <a:pt x="215" y="2"/>
                    </a:lnTo>
                    <a:lnTo>
                      <a:pt x="216" y="2"/>
                    </a:lnTo>
                    <a:lnTo>
                      <a:pt x="216" y="2"/>
                    </a:lnTo>
                    <a:lnTo>
                      <a:pt x="216" y="1"/>
                    </a:lnTo>
                    <a:lnTo>
                      <a:pt x="216" y="1"/>
                    </a:lnTo>
                    <a:lnTo>
                      <a:pt x="216" y="1"/>
                    </a:lnTo>
                    <a:lnTo>
                      <a:pt x="218" y="2"/>
                    </a:lnTo>
                    <a:lnTo>
                      <a:pt x="220" y="3"/>
                    </a:lnTo>
                    <a:lnTo>
                      <a:pt x="221" y="4"/>
                    </a:lnTo>
                    <a:lnTo>
                      <a:pt x="221" y="4"/>
                    </a:lnTo>
                    <a:lnTo>
                      <a:pt x="219" y="4"/>
                    </a:lnTo>
                    <a:lnTo>
                      <a:pt x="219" y="5"/>
                    </a:lnTo>
                    <a:lnTo>
                      <a:pt x="219" y="5"/>
                    </a:lnTo>
                    <a:lnTo>
                      <a:pt x="219" y="5"/>
                    </a:lnTo>
                    <a:lnTo>
                      <a:pt x="219" y="6"/>
                    </a:lnTo>
                    <a:lnTo>
                      <a:pt x="219" y="6"/>
                    </a:lnTo>
                    <a:lnTo>
                      <a:pt x="220" y="6"/>
                    </a:lnTo>
                    <a:lnTo>
                      <a:pt x="220" y="7"/>
                    </a:lnTo>
                    <a:lnTo>
                      <a:pt x="220" y="8"/>
                    </a:lnTo>
                    <a:lnTo>
                      <a:pt x="221" y="8"/>
                    </a:lnTo>
                    <a:lnTo>
                      <a:pt x="221" y="9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23" y="10"/>
                    </a:lnTo>
                    <a:lnTo>
                      <a:pt x="223" y="9"/>
                    </a:lnTo>
                    <a:lnTo>
                      <a:pt x="223" y="9"/>
                    </a:lnTo>
                    <a:lnTo>
                      <a:pt x="224" y="9"/>
                    </a:lnTo>
                    <a:lnTo>
                      <a:pt x="224" y="9"/>
                    </a:lnTo>
                    <a:lnTo>
                      <a:pt x="224" y="9"/>
                    </a:lnTo>
                    <a:lnTo>
                      <a:pt x="224" y="9"/>
                    </a:lnTo>
                    <a:lnTo>
                      <a:pt x="225" y="9"/>
                    </a:lnTo>
                    <a:lnTo>
                      <a:pt x="225" y="9"/>
                    </a:lnTo>
                    <a:lnTo>
                      <a:pt x="226" y="9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29" y="11"/>
                    </a:lnTo>
                    <a:lnTo>
                      <a:pt x="229" y="11"/>
                    </a:lnTo>
                    <a:lnTo>
                      <a:pt x="228" y="10"/>
                    </a:lnTo>
                    <a:lnTo>
                      <a:pt x="228" y="9"/>
                    </a:lnTo>
                    <a:lnTo>
                      <a:pt x="229" y="10"/>
                    </a:lnTo>
                    <a:lnTo>
                      <a:pt x="230" y="10"/>
                    </a:lnTo>
                    <a:lnTo>
                      <a:pt x="231" y="10"/>
                    </a:lnTo>
                    <a:lnTo>
                      <a:pt x="233" y="10"/>
                    </a:lnTo>
                    <a:lnTo>
                      <a:pt x="233" y="10"/>
                    </a:lnTo>
                    <a:lnTo>
                      <a:pt x="233" y="11"/>
                    </a:lnTo>
                    <a:lnTo>
                      <a:pt x="232" y="11"/>
                    </a:lnTo>
                    <a:lnTo>
                      <a:pt x="232" y="11"/>
                    </a:lnTo>
                    <a:lnTo>
                      <a:pt x="232" y="12"/>
                    </a:lnTo>
                    <a:lnTo>
                      <a:pt x="234" y="12"/>
                    </a:lnTo>
                    <a:lnTo>
                      <a:pt x="234" y="12"/>
                    </a:lnTo>
                    <a:lnTo>
                      <a:pt x="234" y="12"/>
                    </a:lnTo>
                    <a:lnTo>
                      <a:pt x="234" y="12"/>
                    </a:lnTo>
                    <a:lnTo>
                      <a:pt x="234" y="11"/>
                    </a:lnTo>
                    <a:lnTo>
                      <a:pt x="234" y="11"/>
                    </a:lnTo>
                    <a:lnTo>
                      <a:pt x="235" y="11"/>
                    </a:lnTo>
                    <a:lnTo>
                      <a:pt x="235" y="12"/>
                    </a:lnTo>
                    <a:lnTo>
                      <a:pt x="235" y="12"/>
                    </a:lnTo>
                    <a:lnTo>
                      <a:pt x="235" y="13"/>
                    </a:lnTo>
                    <a:lnTo>
                      <a:pt x="235" y="13"/>
                    </a:lnTo>
                    <a:lnTo>
                      <a:pt x="235" y="13"/>
                    </a:lnTo>
                    <a:lnTo>
                      <a:pt x="236" y="13"/>
                    </a:lnTo>
                    <a:lnTo>
                      <a:pt x="236" y="13"/>
                    </a:lnTo>
                    <a:lnTo>
                      <a:pt x="237" y="13"/>
                    </a:lnTo>
                    <a:lnTo>
                      <a:pt x="237" y="14"/>
                    </a:lnTo>
                    <a:lnTo>
                      <a:pt x="237" y="14"/>
                    </a:lnTo>
                    <a:lnTo>
                      <a:pt x="238" y="14"/>
                    </a:lnTo>
                    <a:lnTo>
                      <a:pt x="238" y="13"/>
                    </a:lnTo>
                    <a:lnTo>
                      <a:pt x="238" y="13"/>
                    </a:lnTo>
                    <a:lnTo>
                      <a:pt x="238" y="13"/>
                    </a:lnTo>
                    <a:lnTo>
                      <a:pt x="239" y="13"/>
                    </a:lnTo>
                    <a:lnTo>
                      <a:pt x="239" y="13"/>
                    </a:lnTo>
                    <a:lnTo>
                      <a:pt x="238" y="14"/>
                    </a:lnTo>
                    <a:lnTo>
                      <a:pt x="239" y="15"/>
                    </a:lnTo>
                    <a:lnTo>
                      <a:pt x="239" y="15"/>
                    </a:lnTo>
                    <a:lnTo>
                      <a:pt x="240" y="14"/>
                    </a:lnTo>
                    <a:lnTo>
                      <a:pt x="241" y="14"/>
                    </a:lnTo>
                    <a:lnTo>
                      <a:pt x="241" y="14"/>
                    </a:lnTo>
                    <a:lnTo>
                      <a:pt x="242" y="15"/>
                    </a:lnTo>
                    <a:lnTo>
                      <a:pt x="243" y="16"/>
                    </a:lnTo>
                    <a:lnTo>
                      <a:pt x="243" y="17"/>
                    </a:lnTo>
                    <a:lnTo>
                      <a:pt x="244" y="17"/>
                    </a:lnTo>
                    <a:lnTo>
                      <a:pt x="244" y="17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45" y="17"/>
                    </a:lnTo>
                    <a:lnTo>
                      <a:pt x="245" y="17"/>
                    </a:lnTo>
                    <a:lnTo>
                      <a:pt x="245" y="17"/>
                    </a:lnTo>
                    <a:lnTo>
                      <a:pt x="245" y="17"/>
                    </a:lnTo>
                    <a:lnTo>
                      <a:pt x="246" y="17"/>
                    </a:lnTo>
                    <a:lnTo>
                      <a:pt x="246" y="17"/>
                    </a:lnTo>
                    <a:lnTo>
                      <a:pt x="247" y="17"/>
                    </a:lnTo>
                    <a:lnTo>
                      <a:pt x="248" y="17"/>
                    </a:lnTo>
                    <a:lnTo>
                      <a:pt x="248" y="18"/>
                    </a:lnTo>
                    <a:lnTo>
                      <a:pt x="249" y="18"/>
                    </a:lnTo>
                    <a:lnTo>
                      <a:pt x="250" y="19"/>
                    </a:lnTo>
                    <a:lnTo>
                      <a:pt x="250" y="19"/>
                    </a:lnTo>
                    <a:lnTo>
                      <a:pt x="251" y="18"/>
                    </a:lnTo>
                    <a:lnTo>
                      <a:pt x="252" y="18"/>
                    </a:lnTo>
                    <a:lnTo>
                      <a:pt x="252" y="18"/>
                    </a:lnTo>
                    <a:lnTo>
                      <a:pt x="252" y="19"/>
                    </a:lnTo>
                    <a:lnTo>
                      <a:pt x="252" y="19"/>
                    </a:lnTo>
                    <a:lnTo>
                      <a:pt x="252" y="19"/>
                    </a:lnTo>
                    <a:lnTo>
                      <a:pt x="252" y="19"/>
                    </a:lnTo>
                    <a:lnTo>
                      <a:pt x="252" y="19"/>
                    </a:lnTo>
                    <a:lnTo>
                      <a:pt x="253" y="19"/>
                    </a:lnTo>
                    <a:lnTo>
                      <a:pt x="253" y="19"/>
                    </a:lnTo>
                    <a:lnTo>
                      <a:pt x="253" y="18"/>
                    </a:lnTo>
                    <a:lnTo>
                      <a:pt x="254" y="18"/>
                    </a:lnTo>
                    <a:lnTo>
                      <a:pt x="254" y="19"/>
                    </a:lnTo>
                    <a:lnTo>
                      <a:pt x="254" y="19"/>
                    </a:lnTo>
                    <a:lnTo>
                      <a:pt x="254" y="19"/>
                    </a:lnTo>
                    <a:lnTo>
                      <a:pt x="254" y="18"/>
                    </a:lnTo>
                    <a:lnTo>
                      <a:pt x="255" y="18"/>
                    </a:lnTo>
                    <a:lnTo>
                      <a:pt x="255" y="19"/>
                    </a:lnTo>
                    <a:lnTo>
                      <a:pt x="256" y="19"/>
                    </a:lnTo>
                    <a:lnTo>
                      <a:pt x="256" y="18"/>
                    </a:lnTo>
                    <a:lnTo>
                      <a:pt x="257" y="18"/>
                    </a:lnTo>
                    <a:lnTo>
                      <a:pt x="257" y="18"/>
                    </a:lnTo>
                    <a:lnTo>
                      <a:pt x="257" y="19"/>
                    </a:lnTo>
                    <a:lnTo>
                      <a:pt x="257" y="19"/>
                    </a:lnTo>
                    <a:lnTo>
                      <a:pt x="257" y="20"/>
                    </a:lnTo>
                    <a:lnTo>
                      <a:pt x="258" y="20"/>
                    </a:lnTo>
                    <a:lnTo>
                      <a:pt x="258" y="20"/>
                    </a:lnTo>
                    <a:lnTo>
                      <a:pt x="258" y="19"/>
                    </a:lnTo>
                    <a:lnTo>
                      <a:pt x="258" y="19"/>
                    </a:lnTo>
                    <a:lnTo>
                      <a:pt x="258" y="18"/>
                    </a:lnTo>
                    <a:lnTo>
                      <a:pt x="258" y="18"/>
                    </a:lnTo>
                    <a:lnTo>
                      <a:pt x="259" y="19"/>
                    </a:lnTo>
                    <a:lnTo>
                      <a:pt x="259" y="19"/>
                    </a:lnTo>
                    <a:lnTo>
                      <a:pt x="259" y="20"/>
                    </a:lnTo>
                    <a:lnTo>
                      <a:pt x="259" y="20"/>
                    </a:lnTo>
                    <a:lnTo>
                      <a:pt x="260" y="21"/>
                    </a:lnTo>
                    <a:lnTo>
                      <a:pt x="261" y="21"/>
                    </a:lnTo>
                    <a:lnTo>
                      <a:pt x="261" y="20"/>
                    </a:lnTo>
                    <a:lnTo>
                      <a:pt x="262" y="20"/>
                    </a:lnTo>
                    <a:lnTo>
                      <a:pt x="263" y="21"/>
                    </a:lnTo>
                    <a:lnTo>
                      <a:pt x="263" y="21"/>
                    </a:lnTo>
                    <a:lnTo>
                      <a:pt x="263" y="21"/>
                    </a:lnTo>
                    <a:lnTo>
                      <a:pt x="264" y="22"/>
                    </a:lnTo>
                    <a:lnTo>
                      <a:pt x="264" y="22"/>
                    </a:lnTo>
                    <a:lnTo>
                      <a:pt x="264" y="23"/>
                    </a:lnTo>
                    <a:lnTo>
                      <a:pt x="264" y="24"/>
                    </a:lnTo>
                    <a:lnTo>
                      <a:pt x="264" y="25"/>
                    </a:lnTo>
                    <a:lnTo>
                      <a:pt x="264" y="25"/>
                    </a:lnTo>
                    <a:lnTo>
                      <a:pt x="264" y="26"/>
                    </a:lnTo>
                    <a:lnTo>
                      <a:pt x="264" y="27"/>
                    </a:lnTo>
                    <a:lnTo>
                      <a:pt x="264" y="27"/>
                    </a:lnTo>
                    <a:lnTo>
                      <a:pt x="265" y="28"/>
                    </a:lnTo>
                    <a:lnTo>
                      <a:pt x="265" y="28"/>
                    </a:lnTo>
                    <a:lnTo>
                      <a:pt x="265" y="29"/>
                    </a:lnTo>
                    <a:lnTo>
                      <a:pt x="266" y="29"/>
                    </a:lnTo>
                    <a:lnTo>
                      <a:pt x="266" y="29"/>
                    </a:lnTo>
                    <a:lnTo>
                      <a:pt x="267" y="29"/>
                    </a:lnTo>
                    <a:lnTo>
                      <a:pt x="267" y="29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7" y="30"/>
                    </a:lnTo>
                    <a:lnTo>
                      <a:pt x="269" y="30"/>
                    </a:lnTo>
                    <a:lnTo>
                      <a:pt x="269" y="31"/>
                    </a:lnTo>
                    <a:lnTo>
                      <a:pt x="269" y="31"/>
                    </a:lnTo>
                    <a:lnTo>
                      <a:pt x="270" y="32"/>
                    </a:lnTo>
                    <a:lnTo>
                      <a:pt x="270" y="32"/>
                    </a:lnTo>
                    <a:lnTo>
                      <a:pt x="271" y="32"/>
                    </a:lnTo>
                    <a:lnTo>
                      <a:pt x="271" y="33"/>
                    </a:lnTo>
                    <a:lnTo>
                      <a:pt x="272" y="33"/>
                    </a:lnTo>
                    <a:lnTo>
                      <a:pt x="272" y="33"/>
                    </a:lnTo>
                    <a:lnTo>
                      <a:pt x="273" y="34"/>
                    </a:lnTo>
                    <a:lnTo>
                      <a:pt x="274" y="34"/>
                    </a:lnTo>
                    <a:lnTo>
                      <a:pt x="274" y="34"/>
                    </a:lnTo>
                    <a:lnTo>
                      <a:pt x="273" y="34"/>
                    </a:lnTo>
                    <a:lnTo>
                      <a:pt x="273" y="35"/>
                    </a:lnTo>
                    <a:lnTo>
                      <a:pt x="273" y="35"/>
                    </a:lnTo>
                    <a:lnTo>
                      <a:pt x="272" y="35"/>
                    </a:lnTo>
                    <a:lnTo>
                      <a:pt x="272" y="35"/>
                    </a:lnTo>
                    <a:lnTo>
                      <a:pt x="272" y="36"/>
                    </a:lnTo>
                    <a:lnTo>
                      <a:pt x="273" y="36"/>
                    </a:lnTo>
                    <a:lnTo>
                      <a:pt x="273" y="36"/>
                    </a:lnTo>
                    <a:lnTo>
                      <a:pt x="274" y="36"/>
                    </a:lnTo>
                    <a:lnTo>
                      <a:pt x="274" y="36"/>
                    </a:lnTo>
                    <a:lnTo>
                      <a:pt x="274" y="36"/>
                    </a:lnTo>
                    <a:lnTo>
                      <a:pt x="274" y="37"/>
                    </a:lnTo>
                    <a:lnTo>
                      <a:pt x="274" y="37"/>
                    </a:lnTo>
                    <a:lnTo>
                      <a:pt x="274" y="38"/>
                    </a:lnTo>
                    <a:lnTo>
                      <a:pt x="274" y="38"/>
                    </a:lnTo>
                    <a:lnTo>
                      <a:pt x="274" y="38"/>
                    </a:lnTo>
                    <a:lnTo>
                      <a:pt x="275" y="38"/>
                    </a:lnTo>
                    <a:lnTo>
                      <a:pt x="275" y="39"/>
                    </a:lnTo>
                    <a:lnTo>
                      <a:pt x="275" y="39"/>
                    </a:lnTo>
                    <a:lnTo>
                      <a:pt x="275" y="39"/>
                    </a:lnTo>
                    <a:lnTo>
                      <a:pt x="275" y="39"/>
                    </a:lnTo>
                    <a:lnTo>
                      <a:pt x="276" y="40"/>
                    </a:lnTo>
                    <a:lnTo>
                      <a:pt x="276" y="40"/>
                    </a:lnTo>
                    <a:lnTo>
                      <a:pt x="276" y="41"/>
                    </a:lnTo>
                    <a:lnTo>
                      <a:pt x="276" y="41"/>
                    </a:lnTo>
                    <a:lnTo>
                      <a:pt x="276" y="42"/>
                    </a:lnTo>
                    <a:lnTo>
                      <a:pt x="276" y="42"/>
                    </a:lnTo>
                    <a:lnTo>
                      <a:pt x="276" y="43"/>
                    </a:lnTo>
                    <a:lnTo>
                      <a:pt x="276" y="43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77" y="44"/>
                    </a:lnTo>
                    <a:lnTo>
                      <a:pt x="278" y="44"/>
                    </a:lnTo>
                    <a:lnTo>
                      <a:pt x="278" y="44"/>
                    </a:lnTo>
                    <a:lnTo>
                      <a:pt x="279" y="44"/>
                    </a:lnTo>
                    <a:lnTo>
                      <a:pt x="279" y="45"/>
                    </a:lnTo>
                    <a:lnTo>
                      <a:pt x="280" y="45"/>
                    </a:lnTo>
                    <a:lnTo>
                      <a:pt x="280" y="46"/>
                    </a:lnTo>
                    <a:lnTo>
                      <a:pt x="280" y="46"/>
                    </a:lnTo>
                    <a:lnTo>
                      <a:pt x="280" y="47"/>
                    </a:lnTo>
                    <a:lnTo>
                      <a:pt x="280" y="47"/>
                    </a:lnTo>
                    <a:lnTo>
                      <a:pt x="280" y="48"/>
                    </a:lnTo>
                    <a:lnTo>
                      <a:pt x="280" y="48"/>
                    </a:lnTo>
                    <a:lnTo>
                      <a:pt x="281" y="48"/>
                    </a:lnTo>
                    <a:lnTo>
                      <a:pt x="281" y="49"/>
                    </a:lnTo>
                    <a:lnTo>
                      <a:pt x="280" y="49"/>
                    </a:lnTo>
                    <a:lnTo>
                      <a:pt x="280" y="49"/>
                    </a:lnTo>
                    <a:lnTo>
                      <a:pt x="280" y="49"/>
                    </a:lnTo>
                    <a:lnTo>
                      <a:pt x="280" y="49"/>
                    </a:lnTo>
                    <a:lnTo>
                      <a:pt x="280" y="50"/>
                    </a:lnTo>
                    <a:lnTo>
                      <a:pt x="280" y="50"/>
                    </a:lnTo>
                    <a:lnTo>
                      <a:pt x="281" y="50"/>
                    </a:lnTo>
                    <a:lnTo>
                      <a:pt x="281" y="50"/>
                    </a:lnTo>
                    <a:lnTo>
                      <a:pt x="281" y="51"/>
                    </a:lnTo>
                    <a:lnTo>
                      <a:pt x="281" y="51"/>
                    </a:lnTo>
                    <a:lnTo>
                      <a:pt x="281" y="52"/>
                    </a:lnTo>
                    <a:lnTo>
                      <a:pt x="281" y="52"/>
                    </a:lnTo>
                    <a:lnTo>
                      <a:pt x="282" y="52"/>
                    </a:lnTo>
                    <a:lnTo>
                      <a:pt x="282" y="52"/>
                    </a:lnTo>
                    <a:lnTo>
                      <a:pt x="282" y="52"/>
                    </a:lnTo>
                    <a:lnTo>
                      <a:pt x="282" y="53"/>
                    </a:lnTo>
                    <a:lnTo>
                      <a:pt x="283" y="53"/>
                    </a:lnTo>
                    <a:lnTo>
                      <a:pt x="283" y="53"/>
                    </a:lnTo>
                    <a:lnTo>
                      <a:pt x="283" y="54"/>
                    </a:lnTo>
                    <a:lnTo>
                      <a:pt x="283" y="54"/>
                    </a:lnTo>
                    <a:close/>
                    <a:moveTo>
                      <a:pt x="283" y="54"/>
                    </a:moveTo>
                    <a:lnTo>
                      <a:pt x="283" y="53"/>
                    </a:lnTo>
                    <a:lnTo>
                      <a:pt x="283" y="54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  <p:sp>
            <p:nvSpPr>
              <p:cNvPr id="158" name="Freeform 101">
                <a:extLst>
                  <a:ext uri="{FF2B5EF4-FFF2-40B4-BE49-F238E27FC236}">
                    <a16:creationId xmlns:a16="http://schemas.microsoft.com/office/drawing/2014/main" xmlns="" id="{83919A64-3397-4F7F-AC75-755C80FAC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7150" y="3919538"/>
                <a:ext cx="304800" cy="182563"/>
              </a:xfrm>
              <a:custGeom>
                <a:avLst/>
                <a:gdLst>
                  <a:gd name="T0" fmla="*/ 8 w 192"/>
                  <a:gd name="T1" fmla="*/ 42 h 115"/>
                  <a:gd name="T2" fmla="*/ 4 w 192"/>
                  <a:gd name="T3" fmla="*/ 34 h 115"/>
                  <a:gd name="T4" fmla="*/ 1 w 192"/>
                  <a:gd name="T5" fmla="*/ 28 h 115"/>
                  <a:gd name="T6" fmla="*/ 14 w 192"/>
                  <a:gd name="T7" fmla="*/ 30 h 115"/>
                  <a:gd name="T8" fmla="*/ 22 w 192"/>
                  <a:gd name="T9" fmla="*/ 32 h 115"/>
                  <a:gd name="T10" fmla="*/ 32 w 192"/>
                  <a:gd name="T11" fmla="*/ 41 h 115"/>
                  <a:gd name="T12" fmla="*/ 46 w 192"/>
                  <a:gd name="T13" fmla="*/ 42 h 115"/>
                  <a:gd name="T14" fmla="*/ 66 w 192"/>
                  <a:gd name="T15" fmla="*/ 41 h 115"/>
                  <a:gd name="T16" fmla="*/ 78 w 192"/>
                  <a:gd name="T17" fmla="*/ 33 h 115"/>
                  <a:gd name="T18" fmla="*/ 92 w 192"/>
                  <a:gd name="T19" fmla="*/ 27 h 115"/>
                  <a:gd name="T20" fmla="*/ 108 w 192"/>
                  <a:gd name="T21" fmla="*/ 29 h 115"/>
                  <a:gd name="T22" fmla="*/ 117 w 192"/>
                  <a:gd name="T23" fmla="*/ 39 h 115"/>
                  <a:gd name="T24" fmla="*/ 126 w 192"/>
                  <a:gd name="T25" fmla="*/ 45 h 115"/>
                  <a:gd name="T26" fmla="*/ 140 w 192"/>
                  <a:gd name="T27" fmla="*/ 39 h 115"/>
                  <a:gd name="T28" fmla="*/ 151 w 192"/>
                  <a:gd name="T29" fmla="*/ 35 h 115"/>
                  <a:gd name="T30" fmla="*/ 158 w 192"/>
                  <a:gd name="T31" fmla="*/ 26 h 115"/>
                  <a:gd name="T32" fmla="*/ 170 w 192"/>
                  <a:gd name="T33" fmla="*/ 17 h 115"/>
                  <a:gd name="T34" fmla="*/ 180 w 192"/>
                  <a:gd name="T35" fmla="*/ 6 h 115"/>
                  <a:gd name="T36" fmla="*/ 191 w 192"/>
                  <a:gd name="T37" fmla="*/ 4 h 115"/>
                  <a:gd name="T38" fmla="*/ 188 w 192"/>
                  <a:gd name="T39" fmla="*/ 8 h 115"/>
                  <a:gd name="T40" fmla="*/ 191 w 192"/>
                  <a:gd name="T41" fmla="*/ 12 h 115"/>
                  <a:gd name="T42" fmla="*/ 189 w 192"/>
                  <a:gd name="T43" fmla="*/ 18 h 115"/>
                  <a:gd name="T44" fmla="*/ 190 w 192"/>
                  <a:gd name="T45" fmla="*/ 25 h 115"/>
                  <a:gd name="T46" fmla="*/ 191 w 192"/>
                  <a:gd name="T47" fmla="*/ 32 h 115"/>
                  <a:gd name="T48" fmla="*/ 186 w 192"/>
                  <a:gd name="T49" fmla="*/ 38 h 115"/>
                  <a:gd name="T50" fmla="*/ 186 w 192"/>
                  <a:gd name="T51" fmla="*/ 44 h 115"/>
                  <a:gd name="T52" fmla="*/ 177 w 192"/>
                  <a:gd name="T53" fmla="*/ 42 h 115"/>
                  <a:gd name="T54" fmla="*/ 169 w 192"/>
                  <a:gd name="T55" fmla="*/ 43 h 115"/>
                  <a:gd name="T56" fmla="*/ 163 w 192"/>
                  <a:gd name="T57" fmla="*/ 41 h 115"/>
                  <a:gd name="T58" fmla="*/ 157 w 192"/>
                  <a:gd name="T59" fmla="*/ 43 h 115"/>
                  <a:gd name="T60" fmla="*/ 150 w 192"/>
                  <a:gd name="T61" fmla="*/ 42 h 115"/>
                  <a:gd name="T62" fmla="*/ 143 w 192"/>
                  <a:gd name="T63" fmla="*/ 45 h 115"/>
                  <a:gd name="T64" fmla="*/ 141 w 192"/>
                  <a:gd name="T65" fmla="*/ 49 h 115"/>
                  <a:gd name="T66" fmla="*/ 142 w 192"/>
                  <a:gd name="T67" fmla="*/ 56 h 115"/>
                  <a:gd name="T68" fmla="*/ 143 w 192"/>
                  <a:gd name="T69" fmla="*/ 64 h 115"/>
                  <a:gd name="T70" fmla="*/ 138 w 192"/>
                  <a:gd name="T71" fmla="*/ 70 h 115"/>
                  <a:gd name="T72" fmla="*/ 132 w 192"/>
                  <a:gd name="T73" fmla="*/ 74 h 115"/>
                  <a:gd name="T74" fmla="*/ 127 w 192"/>
                  <a:gd name="T75" fmla="*/ 80 h 115"/>
                  <a:gd name="T76" fmla="*/ 123 w 192"/>
                  <a:gd name="T77" fmla="*/ 85 h 115"/>
                  <a:gd name="T78" fmla="*/ 118 w 192"/>
                  <a:gd name="T79" fmla="*/ 88 h 115"/>
                  <a:gd name="T80" fmla="*/ 110 w 192"/>
                  <a:gd name="T81" fmla="*/ 90 h 115"/>
                  <a:gd name="T82" fmla="*/ 104 w 192"/>
                  <a:gd name="T83" fmla="*/ 93 h 115"/>
                  <a:gd name="T84" fmla="*/ 98 w 192"/>
                  <a:gd name="T85" fmla="*/ 96 h 115"/>
                  <a:gd name="T86" fmla="*/ 93 w 192"/>
                  <a:gd name="T87" fmla="*/ 91 h 115"/>
                  <a:gd name="T88" fmla="*/ 87 w 192"/>
                  <a:gd name="T89" fmla="*/ 90 h 115"/>
                  <a:gd name="T90" fmla="*/ 81 w 192"/>
                  <a:gd name="T91" fmla="*/ 93 h 115"/>
                  <a:gd name="T92" fmla="*/ 75 w 192"/>
                  <a:gd name="T93" fmla="*/ 98 h 115"/>
                  <a:gd name="T94" fmla="*/ 72 w 192"/>
                  <a:gd name="T95" fmla="*/ 104 h 115"/>
                  <a:gd name="T96" fmla="*/ 72 w 192"/>
                  <a:gd name="T97" fmla="*/ 111 h 115"/>
                  <a:gd name="T98" fmla="*/ 66 w 192"/>
                  <a:gd name="T99" fmla="*/ 114 h 115"/>
                  <a:gd name="T100" fmla="*/ 57 w 192"/>
                  <a:gd name="T101" fmla="*/ 114 h 115"/>
                  <a:gd name="T102" fmla="*/ 53 w 192"/>
                  <a:gd name="T103" fmla="*/ 107 h 115"/>
                  <a:gd name="T104" fmla="*/ 49 w 192"/>
                  <a:gd name="T105" fmla="*/ 101 h 115"/>
                  <a:gd name="T106" fmla="*/ 43 w 192"/>
                  <a:gd name="T107" fmla="*/ 98 h 115"/>
                  <a:gd name="T108" fmla="*/ 40 w 192"/>
                  <a:gd name="T109" fmla="*/ 91 h 115"/>
                  <a:gd name="T110" fmla="*/ 36 w 192"/>
                  <a:gd name="T111" fmla="*/ 85 h 115"/>
                  <a:gd name="T112" fmla="*/ 30 w 192"/>
                  <a:gd name="T113" fmla="*/ 80 h 115"/>
                  <a:gd name="T114" fmla="*/ 25 w 192"/>
                  <a:gd name="T115" fmla="*/ 74 h 115"/>
                  <a:gd name="T116" fmla="*/ 21 w 192"/>
                  <a:gd name="T117" fmla="*/ 67 h 115"/>
                  <a:gd name="T118" fmla="*/ 18 w 192"/>
                  <a:gd name="T119" fmla="*/ 61 h 115"/>
                  <a:gd name="T120" fmla="*/ 14 w 192"/>
                  <a:gd name="T121" fmla="*/ 54 h 115"/>
                  <a:gd name="T122" fmla="*/ 11 w 192"/>
                  <a:gd name="T123" fmla="*/ 4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115">
                    <a:moveTo>
                      <a:pt x="11" y="47"/>
                    </a:moveTo>
                    <a:lnTo>
                      <a:pt x="11" y="46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0" y="46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6" y="29"/>
                    </a:lnTo>
                    <a:lnTo>
                      <a:pt x="7" y="29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3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3" y="33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6" y="35"/>
                    </a:lnTo>
                    <a:lnTo>
                      <a:pt x="26" y="35"/>
                    </a:lnTo>
                    <a:lnTo>
                      <a:pt x="26" y="36"/>
                    </a:lnTo>
                    <a:lnTo>
                      <a:pt x="27" y="37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1" y="39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1" y="40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5" y="42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4" y="42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6" y="42"/>
                    </a:lnTo>
                    <a:lnTo>
                      <a:pt x="47" y="42"/>
                    </a:lnTo>
                    <a:lnTo>
                      <a:pt x="48" y="42"/>
                    </a:lnTo>
                    <a:lnTo>
                      <a:pt x="49" y="42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3" y="42"/>
                    </a:lnTo>
                    <a:lnTo>
                      <a:pt x="53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5" y="41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7" y="41"/>
                    </a:lnTo>
                    <a:lnTo>
                      <a:pt x="63" y="40"/>
                    </a:lnTo>
                    <a:lnTo>
                      <a:pt x="63" y="40"/>
                    </a:lnTo>
                    <a:lnTo>
                      <a:pt x="64" y="40"/>
                    </a:lnTo>
                    <a:lnTo>
                      <a:pt x="64" y="41"/>
                    </a:lnTo>
                    <a:lnTo>
                      <a:pt x="65" y="41"/>
                    </a:lnTo>
                    <a:lnTo>
                      <a:pt x="65" y="41"/>
                    </a:lnTo>
                    <a:lnTo>
                      <a:pt x="66" y="41"/>
                    </a:lnTo>
                    <a:lnTo>
                      <a:pt x="66" y="41"/>
                    </a:lnTo>
                    <a:lnTo>
                      <a:pt x="66" y="41"/>
                    </a:lnTo>
                    <a:lnTo>
                      <a:pt x="67" y="41"/>
                    </a:lnTo>
                    <a:lnTo>
                      <a:pt x="67" y="41"/>
                    </a:lnTo>
                    <a:lnTo>
                      <a:pt x="68" y="41"/>
                    </a:lnTo>
                    <a:lnTo>
                      <a:pt x="68" y="41"/>
                    </a:lnTo>
                    <a:lnTo>
                      <a:pt x="69" y="41"/>
                    </a:lnTo>
                    <a:lnTo>
                      <a:pt x="69" y="41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2" y="38"/>
                    </a:lnTo>
                    <a:lnTo>
                      <a:pt x="73" y="38"/>
                    </a:lnTo>
                    <a:lnTo>
                      <a:pt x="74" y="37"/>
                    </a:lnTo>
                    <a:lnTo>
                      <a:pt x="76" y="36"/>
                    </a:lnTo>
                    <a:lnTo>
                      <a:pt x="77" y="36"/>
                    </a:lnTo>
                    <a:lnTo>
                      <a:pt x="78" y="35"/>
                    </a:lnTo>
                    <a:lnTo>
                      <a:pt x="78" y="35"/>
                    </a:lnTo>
                    <a:lnTo>
                      <a:pt x="78" y="34"/>
                    </a:lnTo>
                    <a:lnTo>
                      <a:pt x="78" y="33"/>
                    </a:lnTo>
                    <a:lnTo>
                      <a:pt x="78" y="33"/>
                    </a:lnTo>
                    <a:lnTo>
                      <a:pt x="78" y="32"/>
                    </a:lnTo>
                    <a:lnTo>
                      <a:pt x="79" y="32"/>
                    </a:lnTo>
                    <a:lnTo>
                      <a:pt x="80" y="30"/>
                    </a:lnTo>
                    <a:lnTo>
                      <a:pt x="81" y="30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3" y="29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9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7" y="29"/>
                    </a:lnTo>
                    <a:lnTo>
                      <a:pt x="89" y="28"/>
                    </a:lnTo>
                    <a:lnTo>
                      <a:pt x="89" y="28"/>
                    </a:lnTo>
                    <a:lnTo>
                      <a:pt x="89" y="28"/>
                    </a:lnTo>
                    <a:lnTo>
                      <a:pt x="89" y="27"/>
                    </a:lnTo>
                    <a:lnTo>
                      <a:pt x="91" y="27"/>
                    </a:lnTo>
                    <a:lnTo>
                      <a:pt x="92" y="27"/>
                    </a:lnTo>
                    <a:lnTo>
                      <a:pt x="94" y="27"/>
                    </a:lnTo>
                    <a:lnTo>
                      <a:pt x="95" y="26"/>
                    </a:lnTo>
                    <a:lnTo>
                      <a:pt x="96" y="26"/>
                    </a:lnTo>
                    <a:lnTo>
                      <a:pt x="97" y="25"/>
                    </a:lnTo>
                    <a:lnTo>
                      <a:pt x="97" y="25"/>
                    </a:lnTo>
                    <a:lnTo>
                      <a:pt x="98" y="25"/>
                    </a:lnTo>
                    <a:lnTo>
                      <a:pt x="98" y="25"/>
                    </a:lnTo>
                    <a:lnTo>
                      <a:pt x="98" y="26"/>
                    </a:lnTo>
                    <a:lnTo>
                      <a:pt x="99" y="26"/>
                    </a:lnTo>
                    <a:lnTo>
                      <a:pt x="100" y="27"/>
                    </a:lnTo>
                    <a:lnTo>
                      <a:pt x="100" y="27"/>
                    </a:lnTo>
                    <a:lnTo>
                      <a:pt x="100" y="27"/>
                    </a:lnTo>
                    <a:lnTo>
                      <a:pt x="101" y="26"/>
                    </a:lnTo>
                    <a:lnTo>
                      <a:pt x="102" y="26"/>
                    </a:lnTo>
                    <a:lnTo>
                      <a:pt x="103" y="26"/>
                    </a:lnTo>
                    <a:lnTo>
                      <a:pt x="104" y="26"/>
                    </a:lnTo>
                    <a:lnTo>
                      <a:pt x="105" y="26"/>
                    </a:lnTo>
                    <a:lnTo>
                      <a:pt x="106" y="26"/>
                    </a:lnTo>
                    <a:lnTo>
                      <a:pt x="107" y="27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9"/>
                    </a:lnTo>
                    <a:lnTo>
                      <a:pt x="108" y="30"/>
                    </a:lnTo>
                    <a:lnTo>
                      <a:pt x="109" y="31"/>
                    </a:lnTo>
                    <a:lnTo>
                      <a:pt x="109" y="31"/>
                    </a:lnTo>
                    <a:lnTo>
                      <a:pt x="110" y="31"/>
                    </a:lnTo>
                    <a:lnTo>
                      <a:pt x="111" y="32"/>
                    </a:lnTo>
                    <a:lnTo>
                      <a:pt x="112" y="32"/>
                    </a:lnTo>
                    <a:lnTo>
                      <a:pt x="113" y="32"/>
                    </a:lnTo>
                    <a:lnTo>
                      <a:pt x="114" y="32"/>
                    </a:lnTo>
                    <a:lnTo>
                      <a:pt x="114" y="33"/>
                    </a:lnTo>
                    <a:lnTo>
                      <a:pt x="114" y="33"/>
                    </a:lnTo>
                    <a:lnTo>
                      <a:pt x="115" y="34"/>
                    </a:lnTo>
                    <a:lnTo>
                      <a:pt x="115" y="34"/>
                    </a:lnTo>
                    <a:lnTo>
                      <a:pt x="115" y="35"/>
                    </a:lnTo>
                    <a:lnTo>
                      <a:pt x="116" y="35"/>
                    </a:lnTo>
                    <a:lnTo>
                      <a:pt x="117" y="36"/>
                    </a:lnTo>
                    <a:lnTo>
                      <a:pt x="118" y="36"/>
                    </a:lnTo>
                    <a:lnTo>
                      <a:pt x="117" y="37"/>
                    </a:lnTo>
                    <a:lnTo>
                      <a:pt x="117" y="37"/>
                    </a:lnTo>
                    <a:lnTo>
                      <a:pt x="117" y="38"/>
                    </a:lnTo>
                    <a:lnTo>
                      <a:pt x="117" y="38"/>
                    </a:lnTo>
                    <a:lnTo>
                      <a:pt x="117" y="39"/>
                    </a:lnTo>
                    <a:lnTo>
                      <a:pt x="117" y="39"/>
                    </a:lnTo>
                    <a:lnTo>
                      <a:pt x="117" y="40"/>
                    </a:lnTo>
                    <a:lnTo>
                      <a:pt x="118" y="40"/>
                    </a:lnTo>
                    <a:lnTo>
                      <a:pt x="118" y="40"/>
                    </a:lnTo>
                    <a:lnTo>
                      <a:pt x="118" y="40"/>
                    </a:lnTo>
                    <a:lnTo>
                      <a:pt x="118" y="41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8" y="41"/>
                    </a:lnTo>
                    <a:lnTo>
                      <a:pt x="117" y="42"/>
                    </a:lnTo>
                    <a:lnTo>
                      <a:pt x="117" y="42"/>
                    </a:lnTo>
                    <a:lnTo>
                      <a:pt x="118" y="42"/>
                    </a:lnTo>
                    <a:lnTo>
                      <a:pt x="119" y="43"/>
                    </a:lnTo>
                    <a:lnTo>
                      <a:pt x="119" y="43"/>
                    </a:lnTo>
                    <a:lnTo>
                      <a:pt x="120" y="44"/>
                    </a:lnTo>
                    <a:lnTo>
                      <a:pt x="121" y="44"/>
                    </a:lnTo>
                    <a:lnTo>
                      <a:pt x="122" y="44"/>
                    </a:lnTo>
                    <a:lnTo>
                      <a:pt x="122" y="45"/>
                    </a:lnTo>
                    <a:lnTo>
                      <a:pt x="124" y="45"/>
                    </a:lnTo>
                    <a:lnTo>
                      <a:pt x="124" y="45"/>
                    </a:lnTo>
                    <a:lnTo>
                      <a:pt x="125" y="45"/>
                    </a:lnTo>
                    <a:lnTo>
                      <a:pt x="125" y="45"/>
                    </a:lnTo>
                    <a:lnTo>
                      <a:pt x="126" y="45"/>
                    </a:lnTo>
                    <a:lnTo>
                      <a:pt x="126" y="45"/>
                    </a:lnTo>
                    <a:lnTo>
                      <a:pt x="126" y="44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29" y="44"/>
                    </a:lnTo>
                    <a:lnTo>
                      <a:pt x="130" y="43"/>
                    </a:lnTo>
                    <a:lnTo>
                      <a:pt x="130" y="43"/>
                    </a:lnTo>
                    <a:lnTo>
                      <a:pt x="131" y="43"/>
                    </a:lnTo>
                    <a:lnTo>
                      <a:pt x="131" y="43"/>
                    </a:lnTo>
                    <a:lnTo>
                      <a:pt x="132" y="42"/>
                    </a:lnTo>
                    <a:lnTo>
                      <a:pt x="132" y="42"/>
                    </a:lnTo>
                    <a:lnTo>
                      <a:pt x="132" y="42"/>
                    </a:lnTo>
                    <a:lnTo>
                      <a:pt x="133" y="42"/>
                    </a:lnTo>
                    <a:lnTo>
                      <a:pt x="134" y="41"/>
                    </a:lnTo>
                    <a:lnTo>
                      <a:pt x="134" y="41"/>
                    </a:lnTo>
                    <a:lnTo>
                      <a:pt x="135" y="41"/>
                    </a:lnTo>
                    <a:lnTo>
                      <a:pt x="135" y="40"/>
                    </a:lnTo>
                    <a:lnTo>
                      <a:pt x="136" y="40"/>
                    </a:lnTo>
                    <a:lnTo>
                      <a:pt x="137" y="40"/>
                    </a:lnTo>
                    <a:lnTo>
                      <a:pt x="138" y="39"/>
                    </a:lnTo>
                    <a:lnTo>
                      <a:pt x="139" y="39"/>
                    </a:lnTo>
                    <a:lnTo>
                      <a:pt x="140" y="39"/>
                    </a:lnTo>
                    <a:lnTo>
                      <a:pt x="140" y="40"/>
                    </a:lnTo>
                    <a:lnTo>
                      <a:pt x="141" y="40"/>
                    </a:lnTo>
                    <a:lnTo>
                      <a:pt x="142" y="40"/>
                    </a:lnTo>
                    <a:lnTo>
                      <a:pt x="142" y="40"/>
                    </a:lnTo>
                    <a:lnTo>
                      <a:pt x="142" y="40"/>
                    </a:lnTo>
                    <a:lnTo>
                      <a:pt x="144" y="41"/>
                    </a:lnTo>
                    <a:lnTo>
                      <a:pt x="145" y="41"/>
                    </a:lnTo>
                    <a:lnTo>
                      <a:pt x="146" y="41"/>
                    </a:lnTo>
                    <a:lnTo>
                      <a:pt x="146" y="41"/>
                    </a:lnTo>
                    <a:lnTo>
                      <a:pt x="147" y="41"/>
                    </a:lnTo>
                    <a:lnTo>
                      <a:pt x="148" y="41"/>
                    </a:lnTo>
                    <a:lnTo>
                      <a:pt x="149" y="41"/>
                    </a:lnTo>
                    <a:lnTo>
                      <a:pt x="149" y="40"/>
                    </a:lnTo>
                    <a:lnTo>
                      <a:pt x="149" y="40"/>
                    </a:lnTo>
                    <a:lnTo>
                      <a:pt x="149" y="39"/>
                    </a:lnTo>
                    <a:lnTo>
                      <a:pt x="150" y="39"/>
                    </a:lnTo>
                    <a:lnTo>
                      <a:pt x="150" y="38"/>
                    </a:lnTo>
                    <a:lnTo>
                      <a:pt x="150" y="38"/>
                    </a:lnTo>
                    <a:lnTo>
                      <a:pt x="150" y="37"/>
                    </a:lnTo>
                    <a:lnTo>
                      <a:pt x="150" y="37"/>
                    </a:lnTo>
                    <a:lnTo>
                      <a:pt x="151" y="36"/>
                    </a:lnTo>
                    <a:lnTo>
                      <a:pt x="151" y="35"/>
                    </a:lnTo>
                    <a:lnTo>
                      <a:pt x="152" y="35"/>
                    </a:lnTo>
                    <a:lnTo>
                      <a:pt x="152" y="34"/>
                    </a:lnTo>
                    <a:lnTo>
                      <a:pt x="151" y="34"/>
                    </a:lnTo>
                    <a:lnTo>
                      <a:pt x="151" y="33"/>
                    </a:lnTo>
                    <a:lnTo>
                      <a:pt x="152" y="32"/>
                    </a:lnTo>
                    <a:lnTo>
                      <a:pt x="152" y="32"/>
                    </a:lnTo>
                    <a:lnTo>
                      <a:pt x="152" y="32"/>
                    </a:lnTo>
                    <a:lnTo>
                      <a:pt x="151" y="32"/>
                    </a:lnTo>
                    <a:lnTo>
                      <a:pt x="151" y="31"/>
                    </a:lnTo>
                    <a:lnTo>
                      <a:pt x="151" y="31"/>
                    </a:lnTo>
                    <a:lnTo>
                      <a:pt x="151" y="30"/>
                    </a:lnTo>
                    <a:lnTo>
                      <a:pt x="151" y="30"/>
                    </a:lnTo>
                    <a:lnTo>
                      <a:pt x="151" y="29"/>
                    </a:lnTo>
                    <a:lnTo>
                      <a:pt x="151" y="29"/>
                    </a:lnTo>
                    <a:lnTo>
                      <a:pt x="152" y="29"/>
                    </a:lnTo>
                    <a:lnTo>
                      <a:pt x="153" y="29"/>
                    </a:lnTo>
                    <a:lnTo>
                      <a:pt x="154" y="27"/>
                    </a:lnTo>
                    <a:lnTo>
                      <a:pt x="155" y="26"/>
                    </a:lnTo>
                    <a:lnTo>
                      <a:pt x="157" y="26"/>
                    </a:lnTo>
                    <a:lnTo>
                      <a:pt x="157" y="25"/>
                    </a:lnTo>
                    <a:lnTo>
                      <a:pt x="157" y="25"/>
                    </a:lnTo>
                    <a:lnTo>
                      <a:pt x="158" y="26"/>
                    </a:lnTo>
                    <a:lnTo>
                      <a:pt x="158" y="25"/>
                    </a:lnTo>
                    <a:lnTo>
                      <a:pt x="159" y="26"/>
                    </a:lnTo>
                    <a:lnTo>
                      <a:pt x="160" y="26"/>
                    </a:lnTo>
                    <a:lnTo>
                      <a:pt x="160" y="26"/>
                    </a:lnTo>
                    <a:lnTo>
                      <a:pt x="161" y="24"/>
                    </a:lnTo>
                    <a:lnTo>
                      <a:pt x="162" y="24"/>
                    </a:lnTo>
                    <a:lnTo>
                      <a:pt x="162" y="24"/>
                    </a:lnTo>
                    <a:lnTo>
                      <a:pt x="163" y="23"/>
                    </a:lnTo>
                    <a:lnTo>
                      <a:pt x="163" y="23"/>
                    </a:lnTo>
                    <a:lnTo>
                      <a:pt x="164" y="22"/>
                    </a:lnTo>
                    <a:lnTo>
                      <a:pt x="165" y="21"/>
                    </a:lnTo>
                    <a:lnTo>
                      <a:pt x="165" y="21"/>
                    </a:lnTo>
                    <a:lnTo>
                      <a:pt x="165" y="21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7" y="19"/>
                    </a:lnTo>
                    <a:lnTo>
                      <a:pt x="167" y="19"/>
                    </a:lnTo>
                    <a:lnTo>
                      <a:pt x="168" y="18"/>
                    </a:lnTo>
                    <a:lnTo>
                      <a:pt x="168" y="18"/>
                    </a:lnTo>
                    <a:lnTo>
                      <a:pt x="168" y="18"/>
                    </a:lnTo>
                    <a:lnTo>
                      <a:pt x="169" y="17"/>
                    </a:lnTo>
                    <a:lnTo>
                      <a:pt x="170" y="17"/>
                    </a:lnTo>
                    <a:lnTo>
                      <a:pt x="170" y="16"/>
                    </a:lnTo>
                    <a:lnTo>
                      <a:pt x="170" y="16"/>
                    </a:lnTo>
                    <a:lnTo>
                      <a:pt x="171" y="15"/>
                    </a:lnTo>
                    <a:lnTo>
                      <a:pt x="171" y="15"/>
                    </a:lnTo>
                    <a:lnTo>
                      <a:pt x="172" y="14"/>
                    </a:lnTo>
                    <a:lnTo>
                      <a:pt x="172" y="14"/>
                    </a:lnTo>
                    <a:lnTo>
                      <a:pt x="174" y="14"/>
                    </a:lnTo>
                    <a:lnTo>
                      <a:pt x="174" y="14"/>
                    </a:lnTo>
                    <a:lnTo>
                      <a:pt x="175" y="13"/>
                    </a:lnTo>
                    <a:lnTo>
                      <a:pt x="175" y="13"/>
                    </a:lnTo>
                    <a:lnTo>
                      <a:pt x="175" y="13"/>
                    </a:lnTo>
                    <a:lnTo>
                      <a:pt x="175" y="12"/>
                    </a:lnTo>
                    <a:lnTo>
                      <a:pt x="175" y="11"/>
                    </a:lnTo>
                    <a:lnTo>
                      <a:pt x="176" y="8"/>
                    </a:lnTo>
                    <a:lnTo>
                      <a:pt x="176" y="7"/>
                    </a:lnTo>
                    <a:lnTo>
                      <a:pt x="176" y="7"/>
                    </a:lnTo>
                    <a:lnTo>
                      <a:pt x="177" y="7"/>
                    </a:lnTo>
                    <a:lnTo>
                      <a:pt x="178" y="6"/>
                    </a:lnTo>
                    <a:lnTo>
                      <a:pt x="178" y="6"/>
                    </a:lnTo>
                    <a:lnTo>
                      <a:pt x="179" y="6"/>
                    </a:lnTo>
                    <a:lnTo>
                      <a:pt x="180" y="6"/>
                    </a:lnTo>
                    <a:lnTo>
                      <a:pt x="180" y="6"/>
                    </a:lnTo>
                    <a:lnTo>
                      <a:pt x="181" y="5"/>
                    </a:lnTo>
                    <a:lnTo>
                      <a:pt x="181" y="5"/>
                    </a:lnTo>
                    <a:lnTo>
                      <a:pt x="181" y="4"/>
                    </a:lnTo>
                    <a:lnTo>
                      <a:pt x="181" y="4"/>
                    </a:lnTo>
                    <a:lnTo>
                      <a:pt x="182" y="2"/>
                    </a:lnTo>
                    <a:lnTo>
                      <a:pt x="183" y="2"/>
                    </a:lnTo>
                    <a:lnTo>
                      <a:pt x="183" y="1"/>
                    </a:lnTo>
                    <a:lnTo>
                      <a:pt x="184" y="1"/>
                    </a:lnTo>
                    <a:lnTo>
                      <a:pt x="184" y="1"/>
                    </a:lnTo>
                    <a:lnTo>
                      <a:pt x="185" y="1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189" y="0"/>
                    </a:lnTo>
                    <a:lnTo>
                      <a:pt x="189" y="1"/>
                    </a:lnTo>
                    <a:lnTo>
                      <a:pt x="190" y="2"/>
                    </a:lnTo>
                    <a:lnTo>
                      <a:pt x="190" y="2"/>
                    </a:lnTo>
                    <a:lnTo>
                      <a:pt x="191" y="2"/>
                    </a:lnTo>
                    <a:lnTo>
                      <a:pt x="191" y="3"/>
                    </a:lnTo>
                    <a:lnTo>
                      <a:pt x="191" y="3"/>
                    </a:lnTo>
                    <a:lnTo>
                      <a:pt x="191" y="3"/>
                    </a:lnTo>
                    <a:lnTo>
                      <a:pt x="191" y="4"/>
                    </a:lnTo>
                    <a:lnTo>
                      <a:pt x="191" y="4"/>
                    </a:lnTo>
                    <a:lnTo>
                      <a:pt x="191" y="4"/>
                    </a:lnTo>
                    <a:lnTo>
                      <a:pt x="190" y="4"/>
                    </a:lnTo>
                    <a:lnTo>
                      <a:pt x="190" y="4"/>
                    </a:lnTo>
                    <a:lnTo>
                      <a:pt x="190" y="4"/>
                    </a:lnTo>
                    <a:lnTo>
                      <a:pt x="190" y="3"/>
                    </a:lnTo>
                    <a:lnTo>
                      <a:pt x="189" y="3"/>
                    </a:lnTo>
                    <a:lnTo>
                      <a:pt x="189" y="3"/>
                    </a:lnTo>
                    <a:lnTo>
                      <a:pt x="188" y="3"/>
                    </a:lnTo>
                    <a:lnTo>
                      <a:pt x="188" y="4"/>
                    </a:lnTo>
                    <a:lnTo>
                      <a:pt x="188" y="4"/>
                    </a:lnTo>
                    <a:lnTo>
                      <a:pt x="188" y="4"/>
                    </a:lnTo>
                    <a:lnTo>
                      <a:pt x="188" y="5"/>
                    </a:lnTo>
                    <a:lnTo>
                      <a:pt x="188" y="6"/>
                    </a:lnTo>
                    <a:lnTo>
                      <a:pt x="188" y="6"/>
                    </a:lnTo>
                    <a:lnTo>
                      <a:pt x="188" y="6"/>
                    </a:lnTo>
                    <a:lnTo>
                      <a:pt x="188" y="6"/>
                    </a:lnTo>
                    <a:lnTo>
                      <a:pt x="187" y="6"/>
                    </a:lnTo>
                    <a:lnTo>
                      <a:pt x="187" y="7"/>
                    </a:lnTo>
                    <a:lnTo>
                      <a:pt x="187" y="7"/>
                    </a:lnTo>
                    <a:lnTo>
                      <a:pt x="187" y="8"/>
                    </a:lnTo>
                    <a:lnTo>
                      <a:pt x="188" y="8"/>
                    </a:lnTo>
                    <a:lnTo>
                      <a:pt x="188" y="8"/>
                    </a:lnTo>
                    <a:lnTo>
                      <a:pt x="188" y="9"/>
                    </a:lnTo>
                    <a:lnTo>
                      <a:pt x="188" y="9"/>
                    </a:lnTo>
                    <a:lnTo>
                      <a:pt x="189" y="9"/>
                    </a:lnTo>
                    <a:lnTo>
                      <a:pt x="189" y="9"/>
                    </a:lnTo>
                    <a:lnTo>
                      <a:pt x="189" y="8"/>
                    </a:lnTo>
                    <a:lnTo>
                      <a:pt x="190" y="8"/>
                    </a:lnTo>
                    <a:lnTo>
                      <a:pt x="190" y="8"/>
                    </a:lnTo>
                    <a:lnTo>
                      <a:pt x="190" y="8"/>
                    </a:lnTo>
                    <a:lnTo>
                      <a:pt x="190" y="8"/>
                    </a:lnTo>
                    <a:lnTo>
                      <a:pt x="190" y="9"/>
                    </a:lnTo>
                    <a:lnTo>
                      <a:pt x="191" y="9"/>
                    </a:lnTo>
                    <a:lnTo>
                      <a:pt x="191" y="9"/>
                    </a:lnTo>
                    <a:lnTo>
                      <a:pt x="191" y="9"/>
                    </a:lnTo>
                    <a:lnTo>
                      <a:pt x="191" y="10"/>
                    </a:lnTo>
                    <a:lnTo>
                      <a:pt x="191" y="10"/>
                    </a:lnTo>
                    <a:lnTo>
                      <a:pt x="191" y="10"/>
                    </a:lnTo>
                    <a:lnTo>
                      <a:pt x="191" y="10"/>
                    </a:lnTo>
                    <a:lnTo>
                      <a:pt x="191" y="11"/>
                    </a:lnTo>
                    <a:lnTo>
                      <a:pt x="191" y="11"/>
                    </a:lnTo>
                    <a:lnTo>
                      <a:pt x="191" y="11"/>
                    </a:lnTo>
                    <a:lnTo>
                      <a:pt x="191" y="12"/>
                    </a:lnTo>
                    <a:lnTo>
                      <a:pt x="191" y="12"/>
                    </a:lnTo>
                    <a:lnTo>
                      <a:pt x="191" y="12"/>
                    </a:lnTo>
                    <a:lnTo>
                      <a:pt x="191" y="12"/>
                    </a:lnTo>
                    <a:lnTo>
                      <a:pt x="191" y="13"/>
                    </a:lnTo>
                    <a:lnTo>
                      <a:pt x="191" y="13"/>
                    </a:lnTo>
                    <a:lnTo>
                      <a:pt x="191" y="13"/>
                    </a:lnTo>
                    <a:lnTo>
                      <a:pt x="191" y="13"/>
                    </a:lnTo>
                    <a:lnTo>
                      <a:pt x="191" y="14"/>
                    </a:lnTo>
                    <a:lnTo>
                      <a:pt x="191" y="14"/>
                    </a:lnTo>
                    <a:lnTo>
                      <a:pt x="190" y="15"/>
                    </a:lnTo>
                    <a:lnTo>
                      <a:pt x="190" y="15"/>
                    </a:lnTo>
                    <a:lnTo>
                      <a:pt x="190" y="16"/>
                    </a:lnTo>
                    <a:lnTo>
                      <a:pt x="190" y="16"/>
                    </a:lnTo>
                    <a:lnTo>
                      <a:pt x="189" y="16"/>
                    </a:lnTo>
                    <a:lnTo>
                      <a:pt x="189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9" y="17"/>
                    </a:lnTo>
                    <a:lnTo>
                      <a:pt x="189" y="17"/>
                    </a:lnTo>
                    <a:lnTo>
                      <a:pt x="189" y="18"/>
                    </a:lnTo>
                    <a:lnTo>
                      <a:pt x="189" y="18"/>
                    </a:lnTo>
                    <a:lnTo>
                      <a:pt x="189" y="18"/>
                    </a:lnTo>
                    <a:lnTo>
                      <a:pt x="189" y="18"/>
                    </a:lnTo>
                    <a:lnTo>
                      <a:pt x="189" y="19"/>
                    </a:lnTo>
                    <a:lnTo>
                      <a:pt x="189" y="19"/>
                    </a:lnTo>
                    <a:lnTo>
                      <a:pt x="189" y="20"/>
                    </a:lnTo>
                    <a:lnTo>
                      <a:pt x="189" y="20"/>
                    </a:lnTo>
                    <a:lnTo>
                      <a:pt x="189" y="20"/>
                    </a:lnTo>
                    <a:lnTo>
                      <a:pt x="189" y="20"/>
                    </a:lnTo>
                    <a:lnTo>
                      <a:pt x="189" y="21"/>
                    </a:lnTo>
                    <a:lnTo>
                      <a:pt x="189" y="21"/>
                    </a:lnTo>
                    <a:lnTo>
                      <a:pt x="189" y="22"/>
                    </a:lnTo>
                    <a:lnTo>
                      <a:pt x="189" y="22"/>
                    </a:lnTo>
                    <a:lnTo>
                      <a:pt x="189" y="22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188" y="24"/>
                    </a:lnTo>
                    <a:lnTo>
                      <a:pt x="188" y="24"/>
                    </a:lnTo>
                    <a:lnTo>
                      <a:pt x="188" y="24"/>
                    </a:lnTo>
                    <a:lnTo>
                      <a:pt x="188" y="25"/>
                    </a:lnTo>
                    <a:lnTo>
                      <a:pt x="188" y="25"/>
                    </a:lnTo>
                    <a:lnTo>
                      <a:pt x="189" y="25"/>
                    </a:lnTo>
                    <a:lnTo>
                      <a:pt x="189" y="25"/>
                    </a:lnTo>
                    <a:lnTo>
                      <a:pt x="190" y="25"/>
                    </a:lnTo>
                    <a:lnTo>
                      <a:pt x="190" y="25"/>
                    </a:lnTo>
                    <a:lnTo>
                      <a:pt x="191" y="25"/>
                    </a:lnTo>
                    <a:lnTo>
                      <a:pt x="191" y="25"/>
                    </a:lnTo>
                    <a:lnTo>
                      <a:pt x="191" y="25"/>
                    </a:lnTo>
                    <a:lnTo>
                      <a:pt x="191" y="25"/>
                    </a:lnTo>
                    <a:lnTo>
                      <a:pt x="191" y="26"/>
                    </a:lnTo>
                    <a:lnTo>
                      <a:pt x="191" y="26"/>
                    </a:lnTo>
                    <a:lnTo>
                      <a:pt x="191" y="26"/>
                    </a:lnTo>
                    <a:lnTo>
                      <a:pt x="191" y="27"/>
                    </a:lnTo>
                    <a:lnTo>
                      <a:pt x="191" y="27"/>
                    </a:lnTo>
                    <a:lnTo>
                      <a:pt x="191" y="28"/>
                    </a:lnTo>
                    <a:lnTo>
                      <a:pt x="191" y="28"/>
                    </a:lnTo>
                    <a:lnTo>
                      <a:pt x="191" y="29"/>
                    </a:lnTo>
                    <a:lnTo>
                      <a:pt x="192" y="29"/>
                    </a:lnTo>
                    <a:lnTo>
                      <a:pt x="192" y="29"/>
                    </a:lnTo>
                    <a:lnTo>
                      <a:pt x="192" y="29"/>
                    </a:lnTo>
                    <a:lnTo>
                      <a:pt x="192" y="30"/>
                    </a:lnTo>
                    <a:lnTo>
                      <a:pt x="191" y="30"/>
                    </a:lnTo>
                    <a:lnTo>
                      <a:pt x="191" y="31"/>
                    </a:lnTo>
                    <a:lnTo>
                      <a:pt x="191" y="31"/>
                    </a:lnTo>
                    <a:lnTo>
                      <a:pt x="191" y="31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90" y="32"/>
                    </a:lnTo>
                    <a:lnTo>
                      <a:pt x="190" y="33"/>
                    </a:lnTo>
                    <a:lnTo>
                      <a:pt x="190" y="33"/>
                    </a:lnTo>
                    <a:lnTo>
                      <a:pt x="190" y="34"/>
                    </a:lnTo>
                    <a:lnTo>
                      <a:pt x="189" y="34"/>
                    </a:lnTo>
                    <a:lnTo>
                      <a:pt x="189" y="35"/>
                    </a:lnTo>
                    <a:lnTo>
                      <a:pt x="189" y="35"/>
                    </a:lnTo>
                    <a:lnTo>
                      <a:pt x="189" y="36"/>
                    </a:lnTo>
                    <a:lnTo>
                      <a:pt x="188" y="36"/>
                    </a:lnTo>
                    <a:lnTo>
                      <a:pt x="188" y="36"/>
                    </a:lnTo>
                    <a:lnTo>
                      <a:pt x="187" y="36"/>
                    </a:lnTo>
                    <a:lnTo>
                      <a:pt x="187" y="36"/>
                    </a:lnTo>
                    <a:lnTo>
                      <a:pt x="187" y="36"/>
                    </a:lnTo>
                    <a:lnTo>
                      <a:pt x="186" y="36"/>
                    </a:lnTo>
                    <a:lnTo>
                      <a:pt x="186" y="37"/>
                    </a:lnTo>
                    <a:lnTo>
                      <a:pt x="186" y="37"/>
                    </a:lnTo>
                    <a:lnTo>
                      <a:pt x="186" y="37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6" y="39"/>
                    </a:lnTo>
                    <a:lnTo>
                      <a:pt x="186" y="39"/>
                    </a:lnTo>
                    <a:lnTo>
                      <a:pt x="187" y="39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188" y="41"/>
                    </a:lnTo>
                    <a:lnTo>
                      <a:pt x="188" y="41"/>
                    </a:lnTo>
                    <a:lnTo>
                      <a:pt x="188" y="41"/>
                    </a:lnTo>
                    <a:lnTo>
                      <a:pt x="188" y="42"/>
                    </a:lnTo>
                    <a:lnTo>
                      <a:pt x="188" y="42"/>
                    </a:lnTo>
                    <a:lnTo>
                      <a:pt x="188" y="42"/>
                    </a:lnTo>
                    <a:lnTo>
                      <a:pt x="188" y="42"/>
                    </a:lnTo>
                    <a:lnTo>
                      <a:pt x="188" y="43"/>
                    </a:lnTo>
                    <a:lnTo>
                      <a:pt x="189" y="44"/>
                    </a:lnTo>
                    <a:lnTo>
                      <a:pt x="189" y="44"/>
                    </a:lnTo>
                    <a:lnTo>
                      <a:pt x="188" y="45"/>
                    </a:lnTo>
                    <a:lnTo>
                      <a:pt x="188" y="45"/>
                    </a:lnTo>
                    <a:lnTo>
                      <a:pt x="187" y="45"/>
                    </a:lnTo>
                    <a:lnTo>
                      <a:pt x="187" y="44"/>
                    </a:lnTo>
                    <a:lnTo>
                      <a:pt x="187" y="44"/>
                    </a:lnTo>
                    <a:lnTo>
                      <a:pt x="186" y="44"/>
                    </a:lnTo>
                    <a:lnTo>
                      <a:pt x="186" y="44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4" y="43"/>
                    </a:lnTo>
                    <a:lnTo>
                      <a:pt x="184" y="43"/>
                    </a:lnTo>
                    <a:lnTo>
                      <a:pt x="183" y="43"/>
                    </a:lnTo>
                    <a:lnTo>
                      <a:pt x="183" y="44"/>
                    </a:lnTo>
                    <a:lnTo>
                      <a:pt x="182" y="43"/>
                    </a:lnTo>
                    <a:lnTo>
                      <a:pt x="182" y="43"/>
                    </a:lnTo>
                    <a:lnTo>
                      <a:pt x="181" y="43"/>
                    </a:lnTo>
                    <a:lnTo>
                      <a:pt x="181" y="43"/>
                    </a:lnTo>
                    <a:lnTo>
                      <a:pt x="181" y="43"/>
                    </a:lnTo>
                    <a:lnTo>
                      <a:pt x="181" y="43"/>
                    </a:lnTo>
                    <a:lnTo>
                      <a:pt x="180" y="43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79" y="42"/>
                    </a:lnTo>
                    <a:lnTo>
                      <a:pt x="179" y="42"/>
                    </a:lnTo>
                    <a:lnTo>
                      <a:pt x="178" y="42"/>
                    </a:lnTo>
                    <a:lnTo>
                      <a:pt x="178" y="42"/>
                    </a:lnTo>
                    <a:lnTo>
                      <a:pt x="177" y="42"/>
                    </a:lnTo>
                    <a:lnTo>
                      <a:pt x="177" y="42"/>
                    </a:lnTo>
                    <a:lnTo>
                      <a:pt x="177" y="42"/>
                    </a:lnTo>
                    <a:lnTo>
                      <a:pt x="177" y="41"/>
                    </a:lnTo>
                    <a:lnTo>
                      <a:pt x="176" y="41"/>
                    </a:lnTo>
                    <a:lnTo>
                      <a:pt x="176" y="41"/>
                    </a:lnTo>
                    <a:lnTo>
                      <a:pt x="175" y="41"/>
                    </a:lnTo>
                    <a:lnTo>
                      <a:pt x="175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3" y="42"/>
                    </a:lnTo>
                    <a:lnTo>
                      <a:pt x="173" y="42"/>
                    </a:lnTo>
                    <a:lnTo>
                      <a:pt x="173" y="42"/>
                    </a:lnTo>
                    <a:lnTo>
                      <a:pt x="173" y="42"/>
                    </a:lnTo>
                    <a:lnTo>
                      <a:pt x="172" y="42"/>
                    </a:lnTo>
                    <a:lnTo>
                      <a:pt x="172" y="42"/>
                    </a:lnTo>
                    <a:lnTo>
                      <a:pt x="171" y="42"/>
                    </a:lnTo>
                    <a:lnTo>
                      <a:pt x="171" y="42"/>
                    </a:lnTo>
                    <a:lnTo>
                      <a:pt x="171" y="42"/>
                    </a:lnTo>
                    <a:lnTo>
                      <a:pt x="171" y="43"/>
                    </a:lnTo>
                    <a:lnTo>
                      <a:pt x="171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69" y="43"/>
                    </a:lnTo>
                    <a:lnTo>
                      <a:pt x="169" y="43"/>
                    </a:lnTo>
                    <a:lnTo>
                      <a:pt x="169" y="43"/>
                    </a:lnTo>
                    <a:lnTo>
                      <a:pt x="169" y="43"/>
                    </a:lnTo>
                    <a:lnTo>
                      <a:pt x="169" y="42"/>
                    </a:lnTo>
                    <a:lnTo>
                      <a:pt x="168" y="42"/>
                    </a:lnTo>
                    <a:lnTo>
                      <a:pt x="168" y="42"/>
                    </a:lnTo>
                    <a:lnTo>
                      <a:pt x="167" y="42"/>
                    </a:lnTo>
                    <a:lnTo>
                      <a:pt x="167" y="43"/>
                    </a:lnTo>
                    <a:lnTo>
                      <a:pt x="167" y="43"/>
                    </a:lnTo>
                    <a:lnTo>
                      <a:pt x="166" y="43"/>
                    </a:lnTo>
                    <a:lnTo>
                      <a:pt x="166" y="44"/>
                    </a:lnTo>
                    <a:lnTo>
                      <a:pt x="166" y="44"/>
                    </a:lnTo>
                    <a:lnTo>
                      <a:pt x="166" y="43"/>
                    </a:lnTo>
                    <a:lnTo>
                      <a:pt x="165" y="43"/>
                    </a:lnTo>
                    <a:lnTo>
                      <a:pt x="165" y="43"/>
                    </a:lnTo>
                    <a:lnTo>
                      <a:pt x="165" y="43"/>
                    </a:lnTo>
                    <a:lnTo>
                      <a:pt x="165" y="42"/>
                    </a:lnTo>
                    <a:lnTo>
                      <a:pt x="165" y="42"/>
                    </a:lnTo>
                    <a:lnTo>
                      <a:pt x="164" y="42"/>
                    </a:lnTo>
                    <a:lnTo>
                      <a:pt x="164" y="42"/>
                    </a:lnTo>
                    <a:lnTo>
                      <a:pt x="164" y="41"/>
                    </a:lnTo>
                    <a:lnTo>
                      <a:pt x="163" y="41"/>
                    </a:lnTo>
                    <a:lnTo>
                      <a:pt x="163" y="41"/>
                    </a:lnTo>
                    <a:lnTo>
                      <a:pt x="162" y="41"/>
                    </a:lnTo>
                    <a:lnTo>
                      <a:pt x="162" y="41"/>
                    </a:lnTo>
                    <a:lnTo>
                      <a:pt x="162" y="41"/>
                    </a:lnTo>
                    <a:lnTo>
                      <a:pt x="161" y="41"/>
                    </a:lnTo>
                    <a:lnTo>
                      <a:pt x="161" y="41"/>
                    </a:lnTo>
                    <a:lnTo>
                      <a:pt x="161" y="41"/>
                    </a:lnTo>
                    <a:lnTo>
                      <a:pt x="161" y="41"/>
                    </a:lnTo>
                    <a:lnTo>
                      <a:pt x="160" y="41"/>
                    </a:lnTo>
                    <a:lnTo>
                      <a:pt x="160" y="42"/>
                    </a:lnTo>
                    <a:lnTo>
                      <a:pt x="160" y="41"/>
                    </a:lnTo>
                    <a:lnTo>
                      <a:pt x="159" y="41"/>
                    </a:lnTo>
                    <a:lnTo>
                      <a:pt x="159" y="42"/>
                    </a:lnTo>
                    <a:lnTo>
                      <a:pt x="159" y="42"/>
                    </a:lnTo>
                    <a:lnTo>
                      <a:pt x="158" y="42"/>
                    </a:lnTo>
                    <a:lnTo>
                      <a:pt x="158" y="41"/>
                    </a:lnTo>
                    <a:lnTo>
                      <a:pt x="157" y="41"/>
                    </a:lnTo>
                    <a:lnTo>
                      <a:pt x="157" y="41"/>
                    </a:lnTo>
                    <a:lnTo>
                      <a:pt x="157" y="42"/>
                    </a:lnTo>
                    <a:lnTo>
                      <a:pt x="157" y="42"/>
                    </a:lnTo>
                    <a:lnTo>
                      <a:pt x="157" y="42"/>
                    </a:lnTo>
                    <a:lnTo>
                      <a:pt x="157" y="43"/>
                    </a:lnTo>
                    <a:lnTo>
                      <a:pt x="157" y="43"/>
                    </a:lnTo>
                    <a:lnTo>
                      <a:pt x="157" y="44"/>
                    </a:lnTo>
                    <a:lnTo>
                      <a:pt x="157" y="44"/>
                    </a:lnTo>
                    <a:lnTo>
                      <a:pt x="157" y="44"/>
                    </a:lnTo>
                    <a:lnTo>
                      <a:pt x="157" y="44"/>
                    </a:lnTo>
                    <a:lnTo>
                      <a:pt x="157" y="44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6" y="43"/>
                    </a:lnTo>
                    <a:lnTo>
                      <a:pt x="155" y="43"/>
                    </a:lnTo>
                    <a:lnTo>
                      <a:pt x="155" y="42"/>
                    </a:lnTo>
                    <a:lnTo>
                      <a:pt x="154" y="42"/>
                    </a:lnTo>
                    <a:lnTo>
                      <a:pt x="154" y="42"/>
                    </a:lnTo>
                    <a:lnTo>
                      <a:pt x="153" y="42"/>
                    </a:lnTo>
                    <a:lnTo>
                      <a:pt x="153" y="42"/>
                    </a:lnTo>
                    <a:lnTo>
                      <a:pt x="152" y="42"/>
                    </a:lnTo>
                    <a:lnTo>
                      <a:pt x="152" y="42"/>
                    </a:lnTo>
                    <a:lnTo>
                      <a:pt x="151" y="42"/>
                    </a:lnTo>
                    <a:lnTo>
                      <a:pt x="151" y="42"/>
                    </a:lnTo>
                    <a:lnTo>
                      <a:pt x="151" y="42"/>
                    </a:lnTo>
                    <a:lnTo>
                      <a:pt x="151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49" y="42"/>
                    </a:lnTo>
                    <a:lnTo>
                      <a:pt x="149" y="43"/>
                    </a:lnTo>
                    <a:lnTo>
                      <a:pt x="149" y="43"/>
                    </a:lnTo>
                    <a:lnTo>
                      <a:pt x="148" y="43"/>
                    </a:lnTo>
                    <a:lnTo>
                      <a:pt x="148" y="42"/>
                    </a:lnTo>
                    <a:lnTo>
                      <a:pt x="148" y="43"/>
                    </a:lnTo>
                    <a:lnTo>
                      <a:pt x="148" y="43"/>
                    </a:lnTo>
                    <a:lnTo>
                      <a:pt x="147" y="42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6" y="43"/>
                    </a:lnTo>
                    <a:lnTo>
                      <a:pt x="146" y="43"/>
                    </a:lnTo>
                    <a:lnTo>
                      <a:pt x="146" y="43"/>
                    </a:lnTo>
                    <a:lnTo>
                      <a:pt x="146" y="43"/>
                    </a:lnTo>
                    <a:lnTo>
                      <a:pt x="145" y="43"/>
                    </a:lnTo>
                    <a:lnTo>
                      <a:pt x="145" y="44"/>
                    </a:lnTo>
                    <a:lnTo>
                      <a:pt x="144" y="44"/>
                    </a:lnTo>
                    <a:lnTo>
                      <a:pt x="144" y="44"/>
                    </a:lnTo>
                    <a:lnTo>
                      <a:pt x="144" y="44"/>
                    </a:lnTo>
                    <a:lnTo>
                      <a:pt x="143" y="45"/>
                    </a:lnTo>
                    <a:lnTo>
                      <a:pt x="143" y="45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4" y="46"/>
                    </a:lnTo>
                    <a:lnTo>
                      <a:pt x="144" y="46"/>
                    </a:lnTo>
                    <a:lnTo>
                      <a:pt x="144" y="47"/>
                    </a:lnTo>
                    <a:lnTo>
                      <a:pt x="144" y="47"/>
                    </a:lnTo>
                    <a:lnTo>
                      <a:pt x="145" y="48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9"/>
                    </a:lnTo>
                    <a:lnTo>
                      <a:pt x="144" y="49"/>
                    </a:lnTo>
                    <a:lnTo>
                      <a:pt x="144" y="50"/>
                    </a:lnTo>
                    <a:lnTo>
                      <a:pt x="143" y="50"/>
                    </a:lnTo>
                    <a:lnTo>
                      <a:pt x="143" y="50"/>
                    </a:lnTo>
                    <a:lnTo>
                      <a:pt x="142" y="49"/>
                    </a:lnTo>
                    <a:lnTo>
                      <a:pt x="142" y="49"/>
                    </a:lnTo>
                    <a:lnTo>
                      <a:pt x="142" y="49"/>
                    </a:lnTo>
                    <a:lnTo>
                      <a:pt x="142" y="49"/>
                    </a:lnTo>
                    <a:lnTo>
                      <a:pt x="141" y="49"/>
                    </a:lnTo>
                    <a:lnTo>
                      <a:pt x="141" y="49"/>
                    </a:lnTo>
                    <a:lnTo>
                      <a:pt x="141" y="49"/>
                    </a:lnTo>
                    <a:lnTo>
                      <a:pt x="141" y="50"/>
                    </a:lnTo>
                    <a:lnTo>
                      <a:pt x="141" y="50"/>
                    </a:lnTo>
                    <a:lnTo>
                      <a:pt x="141" y="51"/>
                    </a:lnTo>
                    <a:lnTo>
                      <a:pt x="140" y="51"/>
                    </a:lnTo>
                    <a:lnTo>
                      <a:pt x="140" y="51"/>
                    </a:lnTo>
                    <a:lnTo>
                      <a:pt x="140" y="52"/>
                    </a:lnTo>
                    <a:lnTo>
                      <a:pt x="140" y="52"/>
                    </a:lnTo>
                    <a:lnTo>
                      <a:pt x="140" y="52"/>
                    </a:lnTo>
                    <a:lnTo>
                      <a:pt x="140" y="52"/>
                    </a:lnTo>
                    <a:lnTo>
                      <a:pt x="140" y="52"/>
                    </a:lnTo>
                    <a:lnTo>
                      <a:pt x="140" y="53"/>
                    </a:lnTo>
                    <a:lnTo>
                      <a:pt x="140" y="53"/>
                    </a:lnTo>
                    <a:lnTo>
                      <a:pt x="140" y="53"/>
                    </a:lnTo>
                    <a:lnTo>
                      <a:pt x="140" y="54"/>
                    </a:lnTo>
                    <a:lnTo>
                      <a:pt x="141" y="54"/>
                    </a:lnTo>
                    <a:lnTo>
                      <a:pt x="141" y="55"/>
                    </a:lnTo>
                    <a:lnTo>
                      <a:pt x="141" y="55"/>
                    </a:lnTo>
                    <a:lnTo>
                      <a:pt x="141" y="55"/>
                    </a:lnTo>
                    <a:lnTo>
                      <a:pt x="141" y="56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43" y="56"/>
                    </a:lnTo>
                    <a:lnTo>
                      <a:pt x="143" y="56"/>
                    </a:lnTo>
                    <a:lnTo>
                      <a:pt x="143" y="57"/>
                    </a:lnTo>
                    <a:lnTo>
                      <a:pt x="143" y="57"/>
                    </a:lnTo>
                    <a:lnTo>
                      <a:pt x="143" y="57"/>
                    </a:lnTo>
                    <a:lnTo>
                      <a:pt x="143" y="58"/>
                    </a:lnTo>
                    <a:lnTo>
                      <a:pt x="142" y="58"/>
                    </a:lnTo>
                    <a:lnTo>
                      <a:pt x="142" y="59"/>
                    </a:lnTo>
                    <a:lnTo>
                      <a:pt x="142" y="59"/>
                    </a:lnTo>
                    <a:lnTo>
                      <a:pt x="142" y="60"/>
                    </a:lnTo>
                    <a:lnTo>
                      <a:pt x="142" y="60"/>
                    </a:lnTo>
                    <a:lnTo>
                      <a:pt x="142" y="61"/>
                    </a:lnTo>
                    <a:lnTo>
                      <a:pt x="142" y="61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3" y="62"/>
                    </a:lnTo>
                    <a:lnTo>
                      <a:pt x="143" y="62"/>
                    </a:lnTo>
                    <a:lnTo>
                      <a:pt x="143" y="63"/>
                    </a:lnTo>
                    <a:lnTo>
                      <a:pt x="143" y="63"/>
                    </a:lnTo>
                    <a:lnTo>
                      <a:pt x="143" y="63"/>
                    </a:lnTo>
                    <a:lnTo>
                      <a:pt x="143" y="63"/>
                    </a:lnTo>
                    <a:lnTo>
                      <a:pt x="143" y="64"/>
                    </a:lnTo>
                    <a:lnTo>
                      <a:pt x="142" y="64"/>
                    </a:lnTo>
                    <a:lnTo>
                      <a:pt x="142" y="64"/>
                    </a:lnTo>
                    <a:lnTo>
                      <a:pt x="142" y="64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1" y="66"/>
                    </a:lnTo>
                    <a:lnTo>
                      <a:pt x="141" y="67"/>
                    </a:lnTo>
                    <a:lnTo>
                      <a:pt x="141" y="67"/>
                    </a:lnTo>
                    <a:lnTo>
                      <a:pt x="141" y="68"/>
                    </a:lnTo>
                    <a:lnTo>
                      <a:pt x="141" y="68"/>
                    </a:lnTo>
                    <a:lnTo>
                      <a:pt x="141" y="68"/>
                    </a:lnTo>
                    <a:lnTo>
                      <a:pt x="141" y="69"/>
                    </a:lnTo>
                    <a:lnTo>
                      <a:pt x="140" y="69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39" y="70"/>
                    </a:lnTo>
                    <a:lnTo>
                      <a:pt x="139" y="70"/>
                    </a:lnTo>
                    <a:lnTo>
                      <a:pt x="139" y="70"/>
                    </a:lnTo>
                    <a:lnTo>
                      <a:pt x="138" y="70"/>
                    </a:lnTo>
                    <a:lnTo>
                      <a:pt x="138" y="70"/>
                    </a:lnTo>
                    <a:lnTo>
                      <a:pt x="137" y="70"/>
                    </a:lnTo>
                    <a:lnTo>
                      <a:pt x="137" y="70"/>
                    </a:lnTo>
                    <a:lnTo>
                      <a:pt x="137" y="70"/>
                    </a:lnTo>
                    <a:lnTo>
                      <a:pt x="137" y="71"/>
                    </a:lnTo>
                    <a:lnTo>
                      <a:pt x="136" y="71"/>
                    </a:lnTo>
                    <a:lnTo>
                      <a:pt x="136" y="70"/>
                    </a:lnTo>
                    <a:lnTo>
                      <a:pt x="136" y="71"/>
                    </a:lnTo>
                    <a:lnTo>
                      <a:pt x="136" y="71"/>
                    </a:lnTo>
                    <a:lnTo>
                      <a:pt x="135" y="71"/>
                    </a:lnTo>
                    <a:lnTo>
                      <a:pt x="135" y="71"/>
                    </a:lnTo>
                    <a:lnTo>
                      <a:pt x="134" y="71"/>
                    </a:lnTo>
                    <a:lnTo>
                      <a:pt x="134" y="72"/>
                    </a:lnTo>
                    <a:lnTo>
                      <a:pt x="134" y="72"/>
                    </a:lnTo>
                    <a:lnTo>
                      <a:pt x="134" y="72"/>
                    </a:lnTo>
                    <a:lnTo>
                      <a:pt x="133" y="72"/>
                    </a:lnTo>
                    <a:lnTo>
                      <a:pt x="133" y="72"/>
                    </a:lnTo>
                    <a:lnTo>
                      <a:pt x="133" y="72"/>
                    </a:lnTo>
                    <a:lnTo>
                      <a:pt x="133" y="73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2" y="74"/>
                    </a:lnTo>
                    <a:lnTo>
                      <a:pt x="131" y="74"/>
                    </a:lnTo>
                    <a:lnTo>
                      <a:pt x="131" y="74"/>
                    </a:lnTo>
                    <a:lnTo>
                      <a:pt x="130" y="74"/>
                    </a:lnTo>
                    <a:lnTo>
                      <a:pt x="130" y="75"/>
                    </a:lnTo>
                    <a:lnTo>
                      <a:pt x="130" y="75"/>
                    </a:lnTo>
                    <a:lnTo>
                      <a:pt x="131" y="75"/>
                    </a:lnTo>
                    <a:lnTo>
                      <a:pt x="131" y="75"/>
                    </a:lnTo>
                    <a:lnTo>
                      <a:pt x="131" y="76"/>
                    </a:lnTo>
                    <a:lnTo>
                      <a:pt x="130" y="76"/>
                    </a:lnTo>
                    <a:lnTo>
                      <a:pt x="130" y="77"/>
                    </a:lnTo>
                    <a:lnTo>
                      <a:pt x="130" y="77"/>
                    </a:lnTo>
                    <a:lnTo>
                      <a:pt x="130" y="77"/>
                    </a:lnTo>
                    <a:lnTo>
                      <a:pt x="130" y="78"/>
                    </a:lnTo>
                    <a:lnTo>
                      <a:pt x="129" y="78"/>
                    </a:lnTo>
                    <a:lnTo>
                      <a:pt x="129" y="79"/>
                    </a:lnTo>
                    <a:lnTo>
                      <a:pt x="128" y="79"/>
                    </a:lnTo>
                    <a:lnTo>
                      <a:pt x="128" y="79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7" y="80"/>
                    </a:lnTo>
                    <a:lnTo>
                      <a:pt x="127" y="80"/>
                    </a:lnTo>
                    <a:lnTo>
                      <a:pt x="127" y="80"/>
                    </a:lnTo>
                    <a:lnTo>
                      <a:pt x="127" y="81"/>
                    </a:lnTo>
                    <a:lnTo>
                      <a:pt x="127" y="81"/>
                    </a:lnTo>
                    <a:lnTo>
                      <a:pt x="127" y="81"/>
                    </a:lnTo>
                    <a:lnTo>
                      <a:pt x="127" y="82"/>
                    </a:lnTo>
                    <a:lnTo>
                      <a:pt x="126" y="82"/>
                    </a:lnTo>
                    <a:lnTo>
                      <a:pt x="126" y="82"/>
                    </a:lnTo>
                    <a:lnTo>
                      <a:pt x="126" y="83"/>
                    </a:lnTo>
                    <a:lnTo>
                      <a:pt x="126" y="83"/>
                    </a:lnTo>
                    <a:lnTo>
                      <a:pt x="126" y="83"/>
                    </a:lnTo>
                    <a:lnTo>
                      <a:pt x="125" y="83"/>
                    </a:lnTo>
                    <a:lnTo>
                      <a:pt x="125" y="83"/>
                    </a:lnTo>
                    <a:lnTo>
                      <a:pt x="125" y="84"/>
                    </a:lnTo>
                    <a:lnTo>
                      <a:pt x="125" y="84"/>
                    </a:lnTo>
                    <a:lnTo>
                      <a:pt x="125" y="84"/>
                    </a:lnTo>
                    <a:lnTo>
                      <a:pt x="125" y="85"/>
                    </a:lnTo>
                    <a:lnTo>
                      <a:pt x="125" y="85"/>
                    </a:lnTo>
                    <a:lnTo>
                      <a:pt x="125" y="85"/>
                    </a:lnTo>
                    <a:lnTo>
                      <a:pt x="125" y="85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6"/>
                    </a:lnTo>
                    <a:lnTo>
                      <a:pt x="121" y="86"/>
                    </a:lnTo>
                    <a:lnTo>
                      <a:pt x="121" y="86"/>
                    </a:lnTo>
                    <a:lnTo>
                      <a:pt x="121" y="86"/>
                    </a:lnTo>
                    <a:lnTo>
                      <a:pt x="121" y="86"/>
                    </a:lnTo>
                    <a:lnTo>
                      <a:pt x="120" y="86"/>
                    </a:lnTo>
                    <a:lnTo>
                      <a:pt x="121" y="87"/>
                    </a:lnTo>
                    <a:lnTo>
                      <a:pt x="121" y="87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8"/>
                    </a:lnTo>
                    <a:lnTo>
                      <a:pt x="119" y="88"/>
                    </a:lnTo>
                    <a:lnTo>
                      <a:pt x="119" y="88"/>
                    </a:lnTo>
                    <a:lnTo>
                      <a:pt x="119" y="88"/>
                    </a:lnTo>
                    <a:lnTo>
                      <a:pt x="118" y="88"/>
                    </a:lnTo>
                    <a:lnTo>
                      <a:pt x="118" y="88"/>
                    </a:lnTo>
                    <a:lnTo>
                      <a:pt x="118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6" y="88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4" y="88"/>
                    </a:lnTo>
                    <a:lnTo>
                      <a:pt x="114" y="88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12" y="88"/>
                    </a:lnTo>
                    <a:lnTo>
                      <a:pt x="112" y="89"/>
                    </a:lnTo>
                    <a:lnTo>
                      <a:pt x="112" y="89"/>
                    </a:lnTo>
                    <a:lnTo>
                      <a:pt x="112" y="89"/>
                    </a:lnTo>
                    <a:lnTo>
                      <a:pt x="112" y="89"/>
                    </a:lnTo>
                    <a:lnTo>
                      <a:pt x="112" y="90"/>
                    </a:lnTo>
                    <a:lnTo>
                      <a:pt x="112" y="90"/>
                    </a:lnTo>
                    <a:lnTo>
                      <a:pt x="112" y="89"/>
                    </a:lnTo>
                    <a:lnTo>
                      <a:pt x="111" y="90"/>
                    </a:lnTo>
                    <a:lnTo>
                      <a:pt x="111" y="90"/>
                    </a:lnTo>
                    <a:lnTo>
                      <a:pt x="110" y="90"/>
                    </a:lnTo>
                    <a:lnTo>
                      <a:pt x="110" y="90"/>
                    </a:lnTo>
                    <a:lnTo>
                      <a:pt x="109" y="90"/>
                    </a:lnTo>
                    <a:lnTo>
                      <a:pt x="109" y="90"/>
                    </a:lnTo>
                    <a:lnTo>
                      <a:pt x="109" y="90"/>
                    </a:lnTo>
                    <a:lnTo>
                      <a:pt x="109" y="91"/>
                    </a:lnTo>
                    <a:lnTo>
                      <a:pt x="108" y="91"/>
                    </a:lnTo>
                    <a:lnTo>
                      <a:pt x="108" y="90"/>
                    </a:lnTo>
                    <a:lnTo>
                      <a:pt x="108" y="91"/>
                    </a:lnTo>
                    <a:lnTo>
                      <a:pt x="107" y="91"/>
                    </a:lnTo>
                    <a:lnTo>
                      <a:pt x="107" y="91"/>
                    </a:lnTo>
                    <a:lnTo>
                      <a:pt x="107" y="91"/>
                    </a:lnTo>
                    <a:lnTo>
                      <a:pt x="106" y="91"/>
                    </a:lnTo>
                    <a:lnTo>
                      <a:pt x="106" y="92"/>
                    </a:lnTo>
                    <a:lnTo>
                      <a:pt x="107" y="92"/>
                    </a:lnTo>
                    <a:lnTo>
                      <a:pt x="107" y="92"/>
                    </a:lnTo>
                    <a:lnTo>
                      <a:pt x="106" y="92"/>
                    </a:lnTo>
                    <a:lnTo>
                      <a:pt x="106" y="92"/>
                    </a:lnTo>
                    <a:lnTo>
                      <a:pt x="106" y="92"/>
                    </a:lnTo>
                    <a:lnTo>
                      <a:pt x="105" y="93"/>
                    </a:lnTo>
                    <a:lnTo>
                      <a:pt x="105" y="93"/>
                    </a:lnTo>
                    <a:lnTo>
                      <a:pt x="105" y="93"/>
                    </a:lnTo>
                    <a:lnTo>
                      <a:pt x="104" y="93"/>
                    </a:lnTo>
                    <a:lnTo>
                      <a:pt x="104" y="94"/>
                    </a:lnTo>
                    <a:lnTo>
                      <a:pt x="104" y="94"/>
                    </a:lnTo>
                    <a:lnTo>
                      <a:pt x="103" y="94"/>
                    </a:lnTo>
                    <a:lnTo>
                      <a:pt x="103" y="94"/>
                    </a:lnTo>
                    <a:lnTo>
                      <a:pt x="102" y="94"/>
                    </a:lnTo>
                    <a:lnTo>
                      <a:pt x="102" y="95"/>
                    </a:lnTo>
                    <a:lnTo>
                      <a:pt x="102" y="95"/>
                    </a:lnTo>
                    <a:lnTo>
                      <a:pt x="102" y="95"/>
                    </a:lnTo>
                    <a:lnTo>
                      <a:pt x="102" y="95"/>
                    </a:lnTo>
                    <a:lnTo>
                      <a:pt x="101" y="95"/>
                    </a:lnTo>
                    <a:lnTo>
                      <a:pt x="101" y="95"/>
                    </a:lnTo>
                    <a:lnTo>
                      <a:pt x="101" y="94"/>
                    </a:lnTo>
                    <a:lnTo>
                      <a:pt x="101" y="94"/>
                    </a:lnTo>
                    <a:lnTo>
                      <a:pt x="100" y="94"/>
                    </a:lnTo>
                    <a:lnTo>
                      <a:pt x="100" y="95"/>
                    </a:lnTo>
                    <a:lnTo>
                      <a:pt x="100" y="95"/>
                    </a:lnTo>
                    <a:lnTo>
                      <a:pt x="100" y="95"/>
                    </a:lnTo>
                    <a:lnTo>
                      <a:pt x="99" y="95"/>
                    </a:lnTo>
                    <a:lnTo>
                      <a:pt x="99" y="95"/>
                    </a:lnTo>
                    <a:lnTo>
                      <a:pt x="99" y="95"/>
                    </a:lnTo>
                    <a:lnTo>
                      <a:pt x="98" y="95"/>
                    </a:lnTo>
                    <a:lnTo>
                      <a:pt x="98" y="96"/>
                    </a:lnTo>
                    <a:lnTo>
                      <a:pt x="98" y="96"/>
                    </a:lnTo>
                    <a:lnTo>
                      <a:pt x="98" y="96"/>
                    </a:lnTo>
                    <a:lnTo>
                      <a:pt x="97" y="96"/>
                    </a:lnTo>
                    <a:lnTo>
                      <a:pt x="97" y="96"/>
                    </a:lnTo>
                    <a:lnTo>
                      <a:pt x="96" y="96"/>
                    </a:lnTo>
                    <a:lnTo>
                      <a:pt x="96" y="97"/>
                    </a:lnTo>
                    <a:lnTo>
                      <a:pt x="96" y="96"/>
                    </a:lnTo>
                    <a:lnTo>
                      <a:pt x="95" y="96"/>
                    </a:lnTo>
                    <a:lnTo>
                      <a:pt x="95" y="96"/>
                    </a:lnTo>
                    <a:lnTo>
                      <a:pt x="95" y="95"/>
                    </a:lnTo>
                    <a:lnTo>
                      <a:pt x="95" y="95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94" y="93"/>
                    </a:lnTo>
                    <a:lnTo>
                      <a:pt x="94" y="93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4" y="91"/>
                    </a:lnTo>
                    <a:lnTo>
                      <a:pt x="94" y="91"/>
                    </a:lnTo>
                    <a:lnTo>
                      <a:pt x="93" y="91"/>
                    </a:lnTo>
                    <a:lnTo>
                      <a:pt x="93" y="91"/>
                    </a:lnTo>
                    <a:lnTo>
                      <a:pt x="92" y="91"/>
                    </a:lnTo>
                    <a:lnTo>
                      <a:pt x="92" y="91"/>
                    </a:lnTo>
                    <a:lnTo>
                      <a:pt x="92" y="91"/>
                    </a:lnTo>
                    <a:lnTo>
                      <a:pt x="92" y="90"/>
                    </a:lnTo>
                    <a:lnTo>
                      <a:pt x="92" y="91"/>
                    </a:lnTo>
                    <a:lnTo>
                      <a:pt x="91" y="91"/>
                    </a:lnTo>
                    <a:lnTo>
                      <a:pt x="91" y="91"/>
                    </a:lnTo>
                    <a:lnTo>
                      <a:pt x="91" y="91"/>
                    </a:lnTo>
                    <a:lnTo>
                      <a:pt x="91" y="92"/>
                    </a:lnTo>
                    <a:lnTo>
                      <a:pt x="90" y="92"/>
                    </a:lnTo>
                    <a:lnTo>
                      <a:pt x="90" y="92"/>
                    </a:lnTo>
                    <a:lnTo>
                      <a:pt x="89" y="92"/>
                    </a:lnTo>
                    <a:lnTo>
                      <a:pt x="89" y="91"/>
                    </a:lnTo>
                    <a:lnTo>
                      <a:pt x="89" y="91"/>
                    </a:lnTo>
                    <a:lnTo>
                      <a:pt x="89" y="91"/>
                    </a:lnTo>
                    <a:lnTo>
                      <a:pt x="89" y="91"/>
                    </a:lnTo>
                    <a:lnTo>
                      <a:pt x="88" y="91"/>
                    </a:lnTo>
                    <a:lnTo>
                      <a:pt x="88" y="90"/>
                    </a:lnTo>
                    <a:lnTo>
                      <a:pt x="88" y="90"/>
                    </a:lnTo>
                    <a:lnTo>
                      <a:pt x="87" y="90"/>
                    </a:lnTo>
                    <a:lnTo>
                      <a:pt x="87" y="90"/>
                    </a:lnTo>
                    <a:lnTo>
                      <a:pt x="87" y="90"/>
                    </a:lnTo>
                    <a:lnTo>
                      <a:pt x="87" y="90"/>
                    </a:lnTo>
                    <a:lnTo>
                      <a:pt x="86" y="91"/>
                    </a:lnTo>
                    <a:lnTo>
                      <a:pt x="86" y="91"/>
                    </a:lnTo>
                    <a:lnTo>
                      <a:pt x="86" y="92"/>
                    </a:lnTo>
                    <a:lnTo>
                      <a:pt x="86" y="92"/>
                    </a:lnTo>
                    <a:lnTo>
                      <a:pt x="86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3"/>
                    </a:lnTo>
                    <a:lnTo>
                      <a:pt x="83" y="93"/>
                    </a:lnTo>
                    <a:lnTo>
                      <a:pt x="83" y="92"/>
                    </a:lnTo>
                    <a:lnTo>
                      <a:pt x="83" y="92"/>
                    </a:lnTo>
                    <a:lnTo>
                      <a:pt x="83" y="92"/>
                    </a:lnTo>
                    <a:lnTo>
                      <a:pt x="82" y="92"/>
                    </a:lnTo>
                    <a:lnTo>
                      <a:pt x="82" y="92"/>
                    </a:lnTo>
                    <a:lnTo>
                      <a:pt x="82" y="92"/>
                    </a:lnTo>
                    <a:lnTo>
                      <a:pt x="82" y="92"/>
                    </a:lnTo>
                    <a:lnTo>
                      <a:pt x="81" y="92"/>
                    </a:lnTo>
                    <a:lnTo>
                      <a:pt x="81" y="93"/>
                    </a:lnTo>
                    <a:lnTo>
                      <a:pt x="81" y="93"/>
                    </a:lnTo>
                    <a:lnTo>
                      <a:pt x="81" y="93"/>
                    </a:lnTo>
                    <a:lnTo>
                      <a:pt x="80" y="93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79" y="94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78" y="95"/>
                    </a:lnTo>
                    <a:lnTo>
                      <a:pt x="78" y="96"/>
                    </a:lnTo>
                    <a:lnTo>
                      <a:pt x="78" y="96"/>
                    </a:lnTo>
                    <a:lnTo>
                      <a:pt x="78" y="97"/>
                    </a:lnTo>
                    <a:lnTo>
                      <a:pt x="77" y="97"/>
                    </a:lnTo>
                    <a:lnTo>
                      <a:pt x="77" y="97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5" y="98"/>
                    </a:lnTo>
                    <a:lnTo>
                      <a:pt x="75" y="98"/>
                    </a:lnTo>
                    <a:lnTo>
                      <a:pt x="75" y="98"/>
                    </a:lnTo>
                    <a:lnTo>
                      <a:pt x="74" y="98"/>
                    </a:lnTo>
                    <a:lnTo>
                      <a:pt x="74" y="98"/>
                    </a:lnTo>
                    <a:lnTo>
                      <a:pt x="73" y="98"/>
                    </a:lnTo>
                    <a:lnTo>
                      <a:pt x="73" y="98"/>
                    </a:lnTo>
                    <a:lnTo>
                      <a:pt x="73" y="98"/>
                    </a:lnTo>
                    <a:lnTo>
                      <a:pt x="73" y="98"/>
                    </a:lnTo>
                    <a:lnTo>
                      <a:pt x="73" y="98"/>
                    </a:lnTo>
                    <a:lnTo>
                      <a:pt x="73" y="99"/>
                    </a:lnTo>
                    <a:lnTo>
                      <a:pt x="73" y="99"/>
                    </a:lnTo>
                    <a:lnTo>
                      <a:pt x="73" y="100"/>
                    </a:lnTo>
                    <a:lnTo>
                      <a:pt x="73" y="100"/>
                    </a:lnTo>
                    <a:lnTo>
                      <a:pt x="73" y="101"/>
                    </a:lnTo>
                    <a:lnTo>
                      <a:pt x="73" y="101"/>
                    </a:lnTo>
                    <a:lnTo>
                      <a:pt x="73" y="101"/>
                    </a:lnTo>
                    <a:lnTo>
                      <a:pt x="73" y="102"/>
                    </a:lnTo>
                    <a:lnTo>
                      <a:pt x="73" y="102"/>
                    </a:lnTo>
                    <a:lnTo>
                      <a:pt x="73" y="102"/>
                    </a:lnTo>
                    <a:lnTo>
                      <a:pt x="73" y="103"/>
                    </a:lnTo>
                    <a:lnTo>
                      <a:pt x="72" y="103"/>
                    </a:lnTo>
                    <a:lnTo>
                      <a:pt x="72" y="103"/>
                    </a:lnTo>
                    <a:lnTo>
                      <a:pt x="72" y="103"/>
                    </a:lnTo>
                    <a:lnTo>
                      <a:pt x="72" y="104"/>
                    </a:lnTo>
                    <a:lnTo>
                      <a:pt x="72" y="104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5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2" y="107"/>
                    </a:lnTo>
                    <a:lnTo>
                      <a:pt x="72" y="107"/>
                    </a:lnTo>
                    <a:lnTo>
                      <a:pt x="72" y="108"/>
                    </a:lnTo>
                    <a:lnTo>
                      <a:pt x="71" y="108"/>
                    </a:lnTo>
                    <a:lnTo>
                      <a:pt x="71" y="108"/>
                    </a:lnTo>
                    <a:lnTo>
                      <a:pt x="71" y="109"/>
                    </a:lnTo>
                    <a:lnTo>
                      <a:pt x="71" y="109"/>
                    </a:lnTo>
                    <a:lnTo>
                      <a:pt x="72" y="109"/>
                    </a:lnTo>
                    <a:lnTo>
                      <a:pt x="72" y="109"/>
                    </a:lnTo>
                    <a:lnTo>
                      <a:pt x="72" y="109"/>
                    </a:lnTo>
                    <a:lnTo>
                      <a:pt x="72" y="110"/>
                    </a:lnTo>
                    <a:lnTo>
                      <a:pt x="72" y="110"/>
                    </a:lnTo>
                    <a:lnTo>
                      <a:pt x="72" y="111"/>
                    </a:lnTo>
                    <a:lnTo>
                      <a:pt x="72" y="111"/>
                    </a:lnTo>
                    <a:lnTo>
                      <a:pt x="72" y="111"/>
                    </a:lnTo>
                    <a:lnTo>
                      <a:pt x="71" y="112"/>
                    </a:lnTo>
                    <a:lnTo>
                      <a:pt x="71" y="112"/>
                    </a:lnTo>
                    <a:lnTo>
                      <a:pt x="71" y="112"/>
                    </a:lnTo>
                    <a:lnTo>
                      <a:pt x="70" y="112"/>
                    </a:lnTo>
                    <a:lnTo>
                      <a:pt x="70" y="112"/>
                    </a:lnTo>
                    <a:lnTo>
                      <a:pt x="70" y="113"/>
                    </a:lnTo>
                    <a:lnTo>
                      <a:pt x="70" y="113"/>
                    </a:lnTo>
                    <a:lnTo>
                      <a:pt x="70" y="114"/>
                    </a:lnTo>
                    <a:lnTo>
                      <a:pt x="69" y="114"/>
                    </a:lnTo>
                    <a:lnTo>
                      <a:pt x="69" y="114"/>
                    </a:lnTo>
                    <a:lnTo>
                      <a:pt x="69" y="115"/>
                    </a:lnTo>
                    <a:lnTo>
                      <a:pt x="69" y="115"/>
                    </a:lnTo>
                    <a:lnTo>
                      <a:pt x="69" y="115"/>
                    </a:lnTo>
                    <a:lnTo>
                      <a:pt x="68" y="115"/>
                    </a:lnTo>
                    <a:lnTo>
                      <a:pt x="68" y="115"/>
                    </a:lnTo>
                    <a:lnTo>
                      <a:pt x="68" y="115"/>
                    </a:lnTo>
                    <a:lnTo>
                      <a:pt x="68" y="114"/>
                    </a:lnTo>
                    <a:lnTo>
                      <a:pt x="67" y="114"/>
                    </a:lnTo>
                    <a:lnTo>
                      <a:pt x="67" y="114"/>
                    </a:lnTo>
                    <a:lnTo>
                      <a:pt x="67" y="114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5" y="114"/>
                    </a:lnTo>
                    <a:lnTo>
                      <a:pt x="65" y="114"/>
                    </a:lnTo>
                    <a:lnTo>
                      <a:pt x="64" y="115"/>
                    </a:lnTo>
                    <a:lnTo>
                      <a:pt x="64" y="115"/>
                    </a:lnTo>
                    <a:lnTo>
                      <a:pt x="63" y="115"/>
                    </a:lnTo>
                    <a:lnTo>
                      <a:pt x="63" y="115"/>
                    </a:lnTo>
                    <a:lnTo>
                      <a:pt x="62" y="115"/>
                    </a:lnTo>
                    <a:lnTo>
                      <a:pt x="62" y="115"/>
                    </a:lnTo>
                    <a:lnTo>
                      <a:pt x="62" y="115"/>
                    </a:lnTo>
                    <a:lnTo>
                      <a:pt x="62" y="115"/>
                    </a:lnTo>
                    <a:lnTo>
                      <a:pt x="61" y="115"/>
                    </a:lnTo>
                    <a:lnTo>
                      <a:pt x="61" y="115"/>
                    </a:lnTo>
                    <a:lnTo>
                      <a:pt x="60" y="115"/>
                    </a:lnTo>
                    <a:lnTo>
                      <a:pt x="60" y="115"/>
                    </a:lnTo>
                    <a:lnTo>
                      <a:pt x="60" y="114"/>
                    </a:lnTo>
                    <a:lnTo>
                      <a:pt x="59" y="114"/>
                    </a:lnTo>
                    <a:lnTo>
                      <a:pt x="59" y="114"/>
                    </a:lnTo>
                    <a:lnTo>
                      <a:pt x="58" y="114"/>
                    </a:lnTo>
                    <a:lnTo>
                      <a:pt x="58" y="114"/>
                    </a:lnTo>
                    <a:lnTo>
                      <a:pt x="57" y="114"/>
                    </a:lnTo>
                    <a:lnTo>
                      <a:pt x="57" y="114"/>
                    </a:lnTo>
                    <a:lnTo>
                      <a:pt x="57" y="113"/>
                    </a:lnTo>
                    <a:lnTo>
                      <a:pt x="56" y="113"/>
                    </a:lnTo>
                    <a:lnTo>
                      <a:pt x="56" y="112"/>
                    </a:lnTo>
                    <a:lnTo>
                      <a:pt x="56" y="112"/>
                    </a:lnTo>
                    <a:lnTo>
                      <a:pt x="56" y="112"/>
                    </a:lnTo>
                    <a:lnTo>
                      <a:pt x="56" y="112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10"/>
                    </a:lnTo>
                    <a:lnTo>
                      <a:pt x="55" y="110"/>
                    </a:lnTo>
                    <a:lnTo>
                      <a:pt x="55" y="109"/>
                    </a:lnTo>
                    <a:lnTo>
                      <a:pt x="55" y="109"/>
                    </a:lnTo>
                    <a:lnTo>
                      <a:pt x="54" y="109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54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3" y="104"/>
                    </a:lnTo>
                    <a:lnTo>
                      <a:pt x="53" y="104"/>
                    </a:lnTo>
                    <a:lnTo>
                      <a:pt x="52" y="104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1"/>
                    </a:lnTo>
                    <a:lnTo>
                      <a:pt x="49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49" y="101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8" y="98"/>
                    </a:lnTo>
                    <a:lnTo>
                      <a:pt x="47" y="98"/>
                    </a:lnTo>
                    <a:lnTo>
                      <a:pt x="47" y="99"/>
                    </a:lnTo>
                    <a:lnTo>
                      <a:pt x="47" y="99"/>
                    </a:lnTo>
                    <a:lnTo>
                      <a:pt x="47" y="99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6" y="99"/>
                    </a:lnTo>
                    <a:lnTo>
                      <a:pt x="45" y="99"/>
                    </a:lnTo>
                    <a:lnTo>
                      <a:pt x="45" y="99"/>
                    </a:lnTo>
                    <a:lnTo>
                      <a:pt x="44" y="99"/>
                    </a:lnTo>
                    <a:lnTo>
                      <a:pt x="44" y="98"/>
                    </a:lnTo>
                    <a:lnTo>
                      <a:pt x="44" y="98"/>
                    </a:lnTo>
                    <a:lnTo>
                      <a:pt x="44" y="98"/>
                    </a:lnTo>
                    <a:lnTo>
                      <a:pt x="43" y="98"/>
                    </a:lnTo>
                    <a:lnTo>
                      <a:pt x="43" y="98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6"/>
                    </a:lnTo>
                    <a:lnTo>
                      <a:pt x="43" y="96"/>
                    </a:lnTo>
                    <a:lnTo>
                      <a:pt x="43" y="95"/>
                    </a:lnTo>
                    <a:lnTo>
                      <a:pt x="43" y="95"/>
                    </a:lnTo>
                    <a:lnTo>
                      <a:pt x="43" y="94"/>
                    </a:lnTo>
                    <a:lnTo>
                      <a:pt x="43" y="94"/>
                    </a:lnTo>
                    <a:lnTo>
                      <a:pt x="42" y="94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2" y="92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2"/>
                    </a:lnTo>
                    <a:lnTo>
                      <a:pt x="40" y="92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0" y="90"/>
                    </a:lnTo>
                    <a:lnTo>
                      <a:pt x="39" y="90"/>
                    </a:lnTo>
                    <a:lnTo>
                      <a:pt x="39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8" y="89"/>
                    </a:lnTo>
                    <a:lnTo>
                      <a:pt x="38" y="89"/>
                    </a:lnTo>
                    <a:lnTo>
                      <a:pt x="38" y="88"/>
                    </a:lnTo>
                    <a:lnTo>
                      <a:pt x="38" y="88"/>
                    </a:lnTo>
                    <a:lnTo>
                      <a:pt x="37" y="88"/>
                    </a:lnTo>
                    <a:lnTo>
                      <a:pt x="37" y="87"/>
                    </a:lnTo>
                    <a:lnTo>
                      <a:pt x="37" y="87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6" y="86"/>
                    </a:lnTo>
                    <a:lnTo>
                      <a:pt x="36" y="85"/>
                    </a:lnTo>
                    <a:lnTo>
                      <a:pt x="36" y="85"/>
                    </a:lnTo>
                    <a:lnTo>
                      <a:pt x="36" y="85"/>
                    </a:lnTo>
                    <a:lnTo>
                      <a:pt x="36" y="84"/>
                    </a:lnTo>
                    <a:lnTo>
                      <a:pt x="35" y="84"/>
                    </a:lnTo>
                    <a:lnTo>
                      <a:pt x="35" y="84"/>
                    </a:lnTo>
                    <a:lnTo>
                      <a:pt x="35" y="84"/>
                    </a:lnTo>
                    <a:lnTo>
                      <a:pt x="34" y="84"/>
                    </a:lnTo>
                    <a:lnTo>
                      <a:pt x="34" y="83"/>
                    </a:lnTo>
                    <a:lnTo>
                      <a:pt x="34" y="83"/>
                    </a:lnTo>
                    <a:lnTo>
                      <a:pt x="33" y="83"/>
                    </a:lnTo>
                    <a:lnTo>
                      <a:pt x="33" y="83"/>
                    </a:lnTo>
                    <a:lnTo>
                      <a:pt x="33" y="83"/>
                    </a:lnTo>
                    <a:lnTo>
                      <a:pt x="32" y="83"/>
                    </a:lnTo>
                    <a:lnTo>
                      <a:pt x="32" y="83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1" y="82"/>
                    </a:lnTo>
                    <a:lnTo>
                      <a:pt x="31" y="81"/>
                    </a:lnTo>
                    <a:lnTo>
                      <a:pt x="31" y="81"/>
                    </a:lnTo>
                    <a:lnTo>
                      <a:pt x="31" y="81"/>
                    </a:lnTo>
                    <a:lnTo>
                      <a:pt x="30" y="81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29" y="80"/>
                    </a:lnTo>
                    <a:lnTo>
                      <a:pt x="29" y="80"/>
                    </a:lnTo>
                    <a:lnTo>
                      <a:pt x="29" y="79"/>
                    </a:lnTo>
                    <a:lnTo>
                      <a:pt x="29" y="79"/>
                    </a:lnTo>
                    <a:lnTo>
                      <a:pt x="29" y="79"/>
                    </a:lnTo>
                    <a:lnTo>
                      <a:pt x="29" y="78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27" y="77"/>
                    </a:lnTo>
                    <a:lnTo>
                      <a:pt x="27" y="77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26" y="74"/>
                    </a:lnTo>
                    <a:lnTo>
                      <a:pt x="26" y="74"/>
                    </a:lnTo>
                    <a:lnTo>
                      <a:pt x="26" y="74"/>
                    </a:lnTo>
                    <a:lnTo>
                      <a:pt x="25" y="74"/>
                    </a:lnTo>
                    <a:lnTo>
                      <a:pt x="25" y="73"/>
                    </a:lnTo>
                    <a:lnTo>
                      <a:pt x="25" y="73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4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3" y="69"/>
                    </a:lnTo>
                    <a:lnTo>
                      <a:pt x="23" y="69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1" y="68"/>
                    </a:lnTo>
                    <a:lnTo>
                      <a:pt x="21" y="68"/>
                    </a:lnTo>
                    <a:lnTo>
                      <a:pt x="21" y="67"/>
                    </a:lnTo>
                    <a:lnTo>
                      <a:pt x="21" y="67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2" y="65"/>
                    </a:lnTo>
                    <a:lnTo>
                      <a:pt x="22" y="65"/>
                    </a:lnTo>
                    <a:lnTo>
                      <a:pt x="21" y="65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20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8" y="63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8" y="62"/>
                    </a:lnTo>
                    <a:lnTo>
                      <a:pt x="18" y="61"/>
                    </a:lnTo>
                    <a:lnTo>
                      <a:pt x="18" y="61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7" y="58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5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3" y="52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3" y="51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1" y="47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pt-BR"/>
              </a:p>
            </p:txBody>
          </p:sp>
        </p:grpSp>
        <p:sp>
          <p:nvSpPr>
            <p:cNvPr id="191" name="Freeform 102">
              <a:extLst>
                <a:ext uri="{FF2B5EF4-FFF2-40B4-BE49-F238E27FC236}">
                  <a16:creationId xmlns:a16="http://schemas.microsoft.com/office/drawing/2014/main" xmlns="" id="{27E91E97-D926-4071-90DC-307E7B3817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8938" y="2016025"/>
              <a:ext cx="215900" cy="82550"/>
            </a:xfrm>
            <a:custGeom>
              <a:avLst/>
              <a:gdLst>
                <a:gd name="T0" fmla="*/ 34 w 136"/>
                <a:gd name="T1" fmla="*/ 42 h 52"/>
                <a:gd name="T2" fmla="*/ 83 w 136"/>
                <a:gd name="T3" fmla="*/ 39 h 52"/>
                <a:gd name="T4" fmla="*/ 134 w 136"/>
                <a:gd name="T5" fmla="*/ 28 h 52"/>
                <a:gd name="T6" fmla="*/ 133 w 136"/>
                <a:gd name="T7" fmla="*/ 28 h 52"/>
                <a:gd name="T8" fmla="*/ 131 w 136"/>
                <a:gd name="T9" fmla="*/ 26 h 52"/>
                <a:gd name="T10" fmla="*/ 127 w 136"/>
                <a:gd name="T11" fmla="*/ 20 h 52"/>
                <a:gd name="T12" fmla="*/ 70 w 136"/>
                <a:gd name="T13" fmla="*/ 1 h 52"/>
                <a:gd name="T14" fmla="*/ 64 w 136"/>
                <a:gd name="T15" fmla="*/ 5 h 52"/>
                <a:gd name="T16" fmla="*/ 57 w 136"/>
                <a:gd name="T17" fmla="*/ 5 h 52"/>
                <a:gd name="T18" fmla="*/ 52 w 136"/>
                <a:gd name="T19" fmla="*/ 11 h 52"/>
                <a:gd name="T20" fmla="*/ 46 w 136"/>
                <a:gd name="T21" fmla="*/ 12 h 52"/>
                <a:gd name="T22" fmla="*/ 40 w 136"/>
                <a:gd name="T23" fmla="*/ 16 h 52"/>
                <a:gd name="T24" fmla="*/ 33 w 136"/>
                <a:gd name="T25" fmla="*/ 15 h 52"/>
                <a:gd name="T26" fmla="*/ 29 w 136"/>
                <a:gd name="T27" fmla="*/ 18 h 52"/>
                <a:gd name="T28" fmla="*/ 21 w 136"/>
                <a:gd name="T29" fmla="*/ 17 h 52"/>
                <a:gd name="T30" fmla="*/ 16 w 136"/>
                <a:gd name="T31" fmla="*/ 16 h 52"/>
                <a:gd name="T32" fmla="*/ 11 w 136"/>
                <a:gd name="T33" fmla="*/ 18 h 52"/>
                <a:gd name="T34" fmla="*/ 8 w 136"/>
                <a:gd name="T35" fmla="*/ 23 h 52"/>
                <a:gd name="T36" fmla="*/ 5 w 136"/>
                <a:gd name="T37" fmla="*/ 27 h 52"/>
                <a:gd name="T38" fmla="*/ 3 w 136"/>
                <a:gd name="T39" fmla="*/ 33 h 52"/>
                <a:gd name="T40" fmla="*/ 1 w 136"/>
                <a:gd name="T41" fmla="*/ 38 h 52"/>
                <a:gd name="T42" fmla="*/ 6 w 136"/>
                <a:gd name="T43" fmla="*/ 40 h 52"/>
                <a:gd name="T44" fmla="*/ 13 w 136"/>
                <a:gd name="T45" fmla="*/ 44 h 52"/>
                <a:gd name="T46" fmla="*/ 15 w 136"/>
                <a:gd name="T47" fmla="*/ 50 h 52"/>
                <a:gd name="T48" fmla="*/ 20 w 136"/>
                <a:gd name="T49" fmla="*/ 50 h 52"/>
                <a:gd name="T50" fmla="*/ 25 w 136"/>
                <a:gd name="T51" fmla="*/ 45 h 52"/>
                <a:gd name="T52" fmla="*/ 32 w 136"/>
                <a:gd name="T53" fmla="*/ 42 h 52"/>
                <a:gd name="T54" fmla="*/ 39 w 136"/>
                <a:gd name="T55" fmla="*/ 41 h 52"/>
                <a:gd name="T56" fmla="*/ 46 w 136"/>
                <a:gd name="T57" fmla="*/ 42 h 52"/>
                <a:gd name="T58" fmla="*/ 49 w 136"/>
                <a:gd name="T59" fmla="*/ 48 h 52"/>
                <a:gd name="T60" fmla="*/ 51 w 136"/>
                <a:gd name="T61" fmla="*/ 50 h 52"/>
                <a:gd name="T62" fmla="*/ 57 w 136"/>
                <a:gd name="T63" fmla="*/ 48 h 52"/>
                <a:gd name="T64" fmla="*/ 65 w 136"/>
                <a:gd name="T65" fmla="*/ 49 h 52"/>
                <a:gd name="T66" fmla="*/ 70 w 136"/>
                <a:gd name="T67" fmla="*/ 49 h 52"/>
                <a:gd name="T68" fmla="*/ 76 w 136"/>
                <a:gd name="T69" fmla="*/ 46 h 52"/>
                <a:gd name="T70" fmla="*/ 80 w 136"/>
                <a:gd name="T71" fmla="*/ 39 h 52"/>
                <a:gd name="T72" fmla="*/ 86 w 136"/>
                <a:gd name="T73" fmla="*/ 37 h 52"/>
                <a:gd name="T74" fmla="*/ 91 w 136"/>
                <a:gd name="T75" fmla="*/ 37 h 52"/>
                <a:gd name="T76" fmla="*/ 97 w 136"/>
                <a:gd name="T77" fmla="*/ 35 h 52"/>
                <a:gd name="T78" fmla="*/ 102 w 136"/>
                <a:gd name="T79" fmla="*/ 32 h 52"/>
                <a:gd name="T80" fmla="*/ 107 w 136"/>
                <a:gd name="T81" fmla="*/ 29 h 52"/>
                <a:gd name="T82" fmla="*/ 110 w 136"/>
                <a:gd name="T83" fmla="*/ 26 h 52"/>
                <a:gd name="T84" fmla="*/ 113 w 136"/>
                <a:gd name="T85" fmla="*/ 22 h 52"/>
                <a:gd name="T86" fmla="*/ 116 w 136"/>
                <a:gd name="T87" fmla="*/ 19 h 52"/>
                <a:gd name="T88" fmla="*/ 120 w 136"/>
                <a:gd name="T89" fmla="*/ 18 h 52"/>
                <a:gd name="T90" fmla="*/ 120 w 136"/>
                <a:gd name="T91" fmla="*/ 16 h 52"/>
                <a:gd name="T92" fmla="*/ 123 w 136"/>
                <a:gd name="T93" fmla="*/ 15 h 52"/>
                <a:gd name="T94" fmla="*/ 126 w 136"/>
                <a:gd name="T95" fmla="*/ 19 h 52"/>
                <a:gd name="T96" fmla="*/ 130 w 136"/>
                <a:gd name="T97" fmla="*/ 22 h 52"/>
                <a:gd name="T98" fmla="*/ 131 w 136"/>
                <a:gd name="T99" fmla="*/ 24 h 52"/>
                <a:gd name="T100" fmla="*/ 129 w 136"/>
                <a:gd name="T101" fmla="*/ 14 h 52"/>
                <a:gd name="T102" fmla="*/ 127 w 136"/>
                <a:gd name="T103" fmla="*/ 7 h 52"/>
                <a:gd name="T104" fmla="*/ 121 w 136"/>
                <a:gd name="T105" fmla="*/ 7 h 52"/>
                <a:gd name="T106" fmla="*/ 116 w 136"/>
                <a:gd name="T107" fmla="*/ 7 h 52"/>
                <a:gd name="T108" fmla="*/ 110 w 136"/>
                <a:gd name="T109" fmla="*/ 8 h 52"/>
                <a:gd name="T110" fmla="*/ 104 w 136"/>
                <a:gd name="T111" fmla="*/ 8 h 52"/>
                <a:gd name="T112" fmla="*/ 98 w 136"/>
                <a:gd name="T113" fmla="*/ 7 h 52"/>
                <a:gd name="T114" fmla="*/ 94 w 136"/>
                <a:gd name="T115" fmla="*/ 3 h 52"/>
                <a:gd name="T116" fmla="*/ 90 w 136"/>
                <a:gd name="T117" fmla="*/ 4 h 52"/>
                <a:gd name="T118" fmla="*/ 84 w 136"/>
                <a:gd name="T119" fmla="*/ 4 h 52"/>
                <a:gd name="T120" fmla="*/ 80 w 136"/>
                <a:gd name="T121" fmla="*/ 1 h 52"/>
                <a:gd name="T122" fmla="*/ 75 w 136"/>
                <a:gd name="T12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52">
                  <a:moveTo>
                    <a:pt x="15" y="51"/>
                  </a:moveTo>
                  <a:lnTo>
                    <a:pt x="14" y="51"/>
                  </a:lnTo>
                  <a:lnTo>
                    <a:pt x="15" y="51"/>
                  </a:lnTo>
                  <a:close/>
                  <a:moveTo>
                    <a:pt x="15" y="51"/>
                  </a:moveTo>
                  <a:lnTo>
                    <a:pt x="15" y="51"/>
                  </a:lnTo>
                  <a:close/>
                  <a:moveTo>
                    <a:pt x="52" y="49"/>
                  </a:moveTo>
                  <a:lnTo>
                    <a:pt x="52" y="49"/>
                  </a:lnTo>
                  <a:close/>
                  <a:moveTo>
                    <a:pt x="65" y="49"/>
                  </a:moveTo>
                  <a:lnTo>
                    <a:pt x="65" y="49"/>
                  </a:lnTo>
                  <a:close/>
                  <a:moveTo>
                    <a:pt x="55" y="48"/>
                  </a:moveTo>
                  <a:lnTo>
                    <a:pt x="55" y="48"/>
                  </a:lnTo>
                  <a:lnTo>
                    <a:pt x="55" y="49"/>
                  </a:lnTo>
                  <a:lnTo>
                    <a:pt x="55" y="48"/>
                  </a:lnTo>
                  <a:close/>
                  <a:moveTo>
                    <a:pt x="21" y="48"/>
                  </a:moveTo>
                  <a:lnTo>
                    <a:pt x="21" y="48"/>
                  </a:lnTo>
                  <a:close/>
                  <a:moveTo>
                    <a:pt x="77" y="44"/>
                  </a:moveTo>
                  <a:lnTo>
                    <a:pt x="77" y="44"/>
                  </a:lnTo>
                  <a:lnTo>
                    <a:pt x="77" y="44"/>
                  </a:lnTo>
                  <a:close/>
                  <a:moveTo>
                    <a:pt x="32" y="43"/>
                  </a:move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close/>
                  <a:moveTo>
                    <a:pt x="34" y="42"/>
                  </a:moveTo>
                  <a:lnTo>
                    <a:pt x="34" y="42"/>
                  </a:lnTo>
                  <a:lnTo>
                    <a:pt x="34" y="43"/>
                  </a:lnTo>
                  <a:lnTo>
                    <a:pt x="34" y="42"/>
                  </a:lnTo>
                  <a:close/>
                  <a:moveTo>
                    <a:pt x="37" y="42"/>
                  </a:moveTo>
                  <a:lnTo>
                    <a:pt x="37" y="42"/>
                  </a:lnTo>
                  <a:lnTo>
                    <a:pt x="37" y="43"/>
                  </a:lnTo>
                  <a:lnTo>
                    <a:pt x="37" y="42"/>
                  </a:lnTo>
                  <a:close/>
                  <a:moveTo>
                    <a:pt x="78" y="42"/>
                  </a:moveTo>
                  <a:lnTo>
                    <a:pt x="77" y="42"/>
                  </a:lnTo>
                  <a:lnTo>
                    <a:pt x="78" y="42"/>
                  </a:lnTo>
                  <a:close/>
                  <a:moveTo>
                    <a:pt x="8" y="42"/>
                  </a:move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close/>
                  <a:moveTo>
                    <a:pt x="40" y="41"/>
                  </a:moveTo>
                  <a:lnTo>
                    <a:pt x="39" y="41"/>
                  </a:lnTo>
                  <a:lnTo>
                    <a:pt x="40" y="41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82" y="39"/>
                  </a:lnTo>
                  <a:lnTo>
                    <a:pt x="82" y="39"/>
                  </a:lnTo>
                  <a:close/>
                  <a:moveTo>
                    <a:pt x="83" y="39"/>
                  </a:move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35"/>
                  </a:lnTo>
                  <a:lnTo>
                    <a:pt x="99" y="34"/>
                  </a:lnTo>
                  <a:close/>
                  <a:moveTo>
                    <a:pt x="100" y="32"/>
                  </a:moveTo>
                  <a:lnTo>
                    <a:pt x="100" y="32"/>
                  </a:lnTo>
                  <a:lnTo>
                    <a:pt x="100" y="32"/>
                  </a:lnTo>
                  <a:close/>
                  <a:moveTo>
                    <a:pt x="101" y="31"/>
                  </a:move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close/>
                  <a:moveTo>
                    <a:pt x="106" y="30"/>
                  </a:moveTo>
                  <a:lnTo>
                    <a:pt x="106" y="30"/>
                  </a:lnTo>
                  <a:lnTo>
                    <a:pt x="106" y="30"/>
                  </a:lnTo>
                  <a:lnTo>
                    <a:pt x="106" y="30"/>
                  </a:lnTo>
                  <a:close/>
                  <a:moveTo>
                    <a:pt x="135" y="30"/>
                  </a:moveTo>
                  <a:lnTo>
                    <a:pt x="135" y="30"/>
                  </a:lnTo>
                  <a:lnTo>
                    <a:pt x="135" y="30"/>
                  </a:lnTo>
                  <a:lnTo>
                    <a:pt x="135" y="30"/>
                  </a:lnTo>
                  <a:close/>
                  <a:moveTo>
                    <a:pt x="134" y="28"/>
                  </a:moveTo>
                  <a:lnTo>
                    <a:pt x="134" y="28"/>
                  </a:lnTo>
                  <a:close/>
                  <a:moveTo>
                    <a:pt x="135" y="28"/>
                  </a:moveTo>
                  <a:lnTo>
                    <a:pt x="134" y="28"/>
                  </a:lnTo>
                  <a:lnTo>
                    <a:pt x="134" y="28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5" y="29"/>
                  </a:lnTo>
                  <a:lnTo>
                    <a:pt x="135" y="29"/>
                  </a:lnTo>
                  <a:lnTo>
                    <a:pt x="135" y="29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5" y="29"/>
                  </a:lnTo>
                  <a:lnTo>
                    <a:pt x="135" y="29"/>
                  </a:lnTo>
                  <a:lnTo>
                    <a:pt x="135" y="28"/>
                  </a:lnTo>
                  <a:close/>
                  <a:moveTo>
                    <a:pt x="133" y="28"/>
                  </a:moveTo>
                  <a:lnTo>
                    <a:pt x="133" y="28"/>
                  </a:lnTo>
                  <a:lnTo>
                    <a:pt x="133" y="28"/>
                  </a:lnTo>
                  <a:lnTo>
                    <a:pt x="133" y="28"/>
                  </a:lnTo>
                  <a:close/>
                  <a:moveTo>
                    <a:pt x="133" y="28"/>
                  </a:moveTo>
                  <a:lnTo>
                    <a:pt x="133" y="28"/>
                  </a:lnTo>
                  <a:lnTo>
                    <a:pt x="134" y="28"/>
                  </a:lnTo>
                  <a:lnTo>
                    <a:pt x="133" y="28"/>
                  </a:lnTo>
                  <a:close/>
                  <a:moveTo>
                    <a:pt x="132" y="28"/>
                  </a:moveTo>
                  <a:lnTo>
                    <a:pt x="132" y="28"/>
                  </a:lnTo>
                  <a:lnTo>
                    <a:pt x="133" y="28"/>
                  </a:lnTo>
                  <a:lnTo>
                    <a:pt x="132" y="28"/>
                  </a:lnTo>
                  <a:close/>
                  <a:moveTo>
                    <a:pt x="132" y="28"/>
                  </a:moveTo>
                  <a:lnTo>
                    <a:pt x="132" y="28"/>
                  </a:lnTo>
                  <a:close/>
                  <a:moveTo>
                    <a:pt x="132" y="27"/>
                  </a:moveTo>
                  <a:lnTo>
                    <a:pt x="131" y="27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32" y="27"/>
                  </a:lnTo>
                  <a:close/>
                  <a:moveTo>
                    <a:pt x="131" y="24"/>
                  </a:moveTo>
                  <a:lnTo>
                    <a:pt x="131" y="25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7"/>
                  </a:lnTo>
                  <a:lnTo>
                    <a:pt x="132" y="26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1" y="24"/>
                  </a:lnTo>
                  <a:close/>
                  <a:moveTo>
                    <a:pt x="111" y="24"/>
                  </a:moveTo>
                  <a:lnTo>
                    <a:pt x="111" y="24"/>
                  </a:lnTo>
                  <a:lnTo>
                    <a:pt x="111" y="24"/>
                  </a:lnTo>
                  <a:close/>
                  <a:moveTo>
                    <a:pt x="130" y="21"/>
                  </a:move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close/>
                  <a:moveTo>
                    <a:pt x="127" y="21"/>
                  </a:moveTo>
                  <a:lnTo>
                    <a:pt x="127" y="21"/>
                  </a:lnTo>
                  <a:lnTo>
                    <a:pt x="127" y="21"/>
                  </a:lnTo>
                  <a:lnTo>
                    <a:pt x="127" y="21"/>
                  </a:lnTo>
                  <a:close/>
                  <a:moveTo>
                    <a:pt x="127" y="21"/>
                  </a:moveTo>
                  <a:lnTo>
                    <a:pt x="127" y="21"/>
                  </a:lnTo>
                  <a:lnTo>
                    <a:pt x="127" y="21"/>
                  </a:lnTo>
                  <a:lnTo>
                    <a:pt x="127" y="21"/>
                  </a:lnTo>
                  <a:close/>
                  <a:moveTo>
                    <a:pt x="127" y="20"/>
                  </a:moveTo>
                  <a:lnTo>
                    <a:pt x="127" y="20"/>
                  </a:lnTo>
                  <a:lnTo>
                    <a:pt x="127" y="20"/>
                  </a:lnTo>
                  <a:lnTo>
                    <a:pt x="127" y="20"/>
                  </a:lnTo>
                  <a:close/>
                  <a:moveTo>
                    <a:pt x="118" y="19"/>
                  </a:moveTo>
                  <a:lnTo>
                    <a:pt x="118" y="20"/>
                  </a:lnTo>
                  <a:lnTo>
                    <a:pt x="118" y="19"/>
                  </a:lnTo>
                  <a:close/>
                  <a:moveTo>
                    <a:pt x="118" y="19"/>
                  </a:moveTo>
                  <a:lnTo>
                    <a:pt x="118" y="19"/>
                  </a:lnTo>
                  <a:lnTo>
                    <a:pt x="118" y="19"/>
                  </a:lnTo>
                  <a:close/>
                  <a:moveTo>
                    <a:pt x="19" y="16"/>
                  </a:moveTo>
                  <a:lnTo>
                    <a:pt x="19" y="16"/>
                  </a:lnTo>
                  <a:lnTo>
                    <a:pt x="19" y="16"/>
                  </a:lnTo>
                  <a:close/>
                  <a:moveTo>
                    <a:pt x="98" y="8"/>
                  </a:moveTo>
                  <a:lnTo>
                    <a:pt x="97" y="8"/>
                  </a:lnTo>
                  <a:lnTo>
                    <a:pt x="98" y="8"/>
                  </a:lnTo>
                  <a:close/>
                  <a:moveTo>
                    <a:pt x="74" y="1"/>
                  </a:moveTo>
                  <a:lnTo>
                    <a:pt x="74" y="1"/>
                  </a:lnTo>
                  <a:lnTo>
                    <a:pt x="74" y="1"/>
                  </a:lnTo>
                  <a:close/>
                  <a:moveTo>
                    <a:pt x="70" y="0"/>
                  </a:moveTo>
                  <a:lnTo>
                    <a:pt x="70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4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9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2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2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3" y="43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1" y="39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0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3"/>
                  </a:lnTo>
                  <a:lnTo>
                    <a:pt x="45" y="43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9" y="47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50" y="50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3" y="49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2" y="50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8" y="49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3" y="48"/>
                  </a:lnTo>
                  <a:lnTo>
                    <a:pt x="73" y="48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48"/>
                  </a:lnTo>
                  <a:lnTo>
                    <a:pt x="76" y="48"/>
                  </a:lnTo>
                  <a:lnTo>
                    <a:pt x="76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5" y="46"/>
                  </a:lnTo>
                  <a:lnTo>
                    <a:pt x="75" y="47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7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9" y="40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39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6"/>
                  </a:lnTo>
                  <a:lnTo>
                    <a:pt x="89" y="37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90" y="36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1" y="37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3" y="37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4" y="38"/>
                  </a:lnTo>
                  <a:lnTo>
                    <a:pt x="94" y="37"/>
                  </a:lnTo>
                  <a:lnTo>
                    <a:pt x="94" y="37"/>
                  </a:lnTo>
                  <a:lnTo>
                    <a:pt x="95" y="37"/>
                  </a:lnTo>
                  <a:lnTo>
                    <a:pt x="95" y="37"/>
                  </a:lnTo>
                  <a:lnTo>
                    <a:pt x="95" y="36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2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31"/>
                  </a:lnTo>
                  <a:lnTo>
                    <a:pt x="106" y="31"/>
                  </a:lnTo>
                  <a:lnTo>
                    <a:pt x="106" y="30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6"/>
                  </a:lnTo>
                  <a:lnTo>
                    <a:pt x="109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5" y="22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7"/>
                  </a:lnTo>
                  <a:lnTo>
                    <a:pt x="120" y="17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1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2" y="22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1" y="19"/>
                  </a:lnTo>
                  <a:lnTo>
                    <a:pt x="131" y="20"/>
                  </a:lnTo>
                  <a:lnTo>
                    <a:pt x="130" y="20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30" y="18"/>
                  </a:lnTo>
                  <a:lnTo>
                    <a:pt x="129" y="18"/>
                  </a:lnTo>
                  <a:lnTo>
                    <a:pt x="129" y="17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5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9" y="13"/>
                  </a:lnTo>
                  <a:lnTo>
                    <a:pt x="129" y="12"/>
                  </a:lnTo>
                  <a:lnTo>
                    <a:pt x="129" y="12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6"/>
                  </a:lnTo>
                  <a:lnTo>
                    <a:pt x="127" y="6"/>
                  </a:lnTo>
                  <a:lnTo>
                    <a:pt x="127" y="7"/>
                  </a:lnTo>
                  <a:lnTo>
                    <a:pt x="126" y="7"/>
                  </a:lnTo>
                  <a:lnTo>
                    <a:pt x="127" y="7"/>
                  </a:lnTo>
                  <a:lnTo>
                    <a:pt x="127" y="8"/>
                  </a:lnTo>
                  <a:lnTo>
                    <a:pt x="126" y="8"/>
                  </a:lnTo>
                  <a:lnTo>
                    <a:pt x="126" y="7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5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0" y="7"/>
                  </a:lnTo>
                  <a:lnTo>
                    <a:pt x="120" y="6"/>
                  </a:lnTo>
                  <a:lnTo>
                    <a:pt x="120" y="7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6" y="6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7"/>
                  </a:lnTo>
                  <a:lnTo>
                    <a:pt x="116" y="6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7"/>
                  </a:lnTo>
                  <a:lnTo>
                    <a:pt x="107" y="8"/>
                  </a:lnTo>
                  <a:lnTo>
                    <a:pt x="107" y="7"/>
                  </a:lnTo>
                  <a:lnTo>
                    <a:pt x="106" y="7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1" y="8"/>
                  </a:lnTo>
                  <a:lnTo>
                    <a:pt x="100" y="8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99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6"/>
                  </a:lnTo>
                  <a:lnTo>
                    <a:pt x="97" y="6"/>
                  </a:lnTo>
                  <a:lnTo>
                    <a:pt x="97" y="6"/>
                  </a:lnTo>
                  <a:lnTo>
                    <a:pt x="97" y="6"/>
                  </a:lnTo>
                  <a:lnTo>
                    <a:pt x="97" y="6"/>
                  </a:lnTo>
                  <a:lnTo>
                    <a:pt x="97" y="6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6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2" y="3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6"/>
                  </a:lnTo>
                  <a:lnTo>
                    <a:pt x="87" y="5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0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D6A8"/>
            </a:solidFill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grpSp>
          <p:nvGrpSpPr>
            <p:cNvPr id="24" name="Agrupar 23">
              <a:extLst>
                <a:ext uri="{FF2B5EF4-FFF2-40B4-BE49-F238E27FC236}">
                  <a16:creationId xmlns:a16="http://schemas.microsoft.com/office/drawing/2014/main" xmlns="" id="{D89DD2D9-52EE-4003-BB84-A0ED185243CB}"/>
                </a:ext>
              </a:extLst>
            </p:cNvPr>
            <p:cNvGrpSpPr/>
            <p:nvPr/>
          </p:nvGrpSpPr>
          <p:grpSpPr>
            <a:xfrm>
              <a:off x="8487198" y="4029870"/>
              <a:ext cx="263102" cy="177371"/>
              <a:chOff x="1068388" y="4948238"/>
              <a:chExt cx="282575" cy="190499"/>
            </a:xfrm>
          </p:grpSpPr>
          <p:sp>
            <p:nvSpPr>
              <p:cNvPr id="9" name="Freeform 5">
                <a:extLst>
                  <a:ext uri="{FF2B5EF4-FFF2-40B4-BE49-F238E27FC236}">
                    <a16:creationId xmlns:a16="http://schemas.microsoft.com/office/drawing/2014/main" xmlns="" id="{2EE14955-261B-4D1A-BFD3-33799EF74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4948238"/>
                <a:ext cx="177800" cy="127000"/>
              </a:xfrm>
              <a:custGeom>
                <a:avLst/>
                <a:gdLst>
                  <a:gd name="T0" fmla="*/ 104 w 112"/>
                  <a:gd name="T1" fmla="*/ 77 h 80"/>
                  <a:gd name="T2" fmla="*/ 104 w 112"/>
                  <a:gd name="T3" fmla="*/ 79 h 80"/>
                  <a:gd name="T4" fmla="*/ 103 w 112"/>
                  <a:gd name="T5" fmla="*/ 75 h 80"/>
                  <a:gd name="T6" fmla="*/ 103 w 112"/>
                  <a:gd name="T7" fmla="*/ 73 h 80"/>
                  <a:gd name="T8" fmla="*/ 100 w 112"/>
                  <a:gd name="T9" fmla="*/ 70 h 80"/>
                  <a:gd name="T10" fmla="*/ 99 w 112"/>
                  <a:gd name="T11" fmla="*/ 67 h 80"/>
                  <a:gd name="T12" fmla="*/ 94 w 112"/>
                  <a:gd name="T13" fmla="*/ 67 h 80"/>
                  <a:gd name="T14" fmla="*/ 89 w 112"/>
                  <a:gd name="T15" fmla="*/ 69 h 80"/>
                  <a:gd name="T16" fmla="*/ 86 w 112"/>
                  <a:gd name="T17" fmla="*/ 70 h 80"/>
                  <a:gd name="T18" fmla="*/ 83 w 112"/>
                  <a:gd name="T19" fmla="*/ 71 h 80"/>
                  <a:gd name="T20" fmla="*/ 80 w 112"/>
                  <a:gd name="T21" fmla="*/ 72 h 80"/>
                  <a:gd name="T22" fmla="*/ 77 w 112"/>
                  <a:gd name="T23" fmla="*/ 72 h 80"/>
                  <a:gd name="T24" fmla="*/ 73 w 112"/>
                  <a:gd name="T25" fmla="*/ 73 h 80"/>
                  <a:gd name="T26" fmla="*/ 70 w 112"/>
                  <a:gd name="T27" fmla="*/ 73 h 80"/>
                  <a:gd name="T28" fmla="*/ 67 w 112"/>
                  <a:gd name="T29" fmla="*/ 71 h 80"/>
                  <a:gd name="T30" fmla="*/ 63 w 112"/>
                  <a:gd name="T31" fmla="*/ 72 h 80"/>
                  <a:gd name="T32" fmla="*/ 59 w 112"/>
                  <a:gd name="T33" fmla="*/ 73 h 80"/>
                  <a:gd name="T34" fmla="*/ 55 w 112"/>
                  <a:gd name="T35" fmla="*/ 74 h 80"/>
                  <a:gd name="T36" fmla="*/ 51 w 112"/>
                  <a:gd name="T37" fmla="*/ 75 h 80"/>
                  <a:gd name="T38" fmla="*/ 47 w 112"/>
                  <a:gd name="T39" fmla="*/ 74 h 80"/>
                  <a:gd name="T40" fmla="*/ 43 w 112"/>
                  <a:gd name="T41" fmla="*/ 73 h 80"/>
                  <a:gd name="T42" fmla="*/ 37 w 112"/>
                  <a:gd name="T43" fmla="*/ 74 h 80"/>
                  <a:gd name="T44" fmla="*/ 33 w 112"/>
                  <a:gd name="T45" fmla="*/ 71 h 80"/>
                  <a:gd name="T46" fmla="*/ 30 w 112"/>
                  <a:gd name="T47" fmla="*/ 67 h 80"/>
                  <a:gd name="T48" fmla="*/ 29 w 112"/>
                  <a:gd name="T49" fmla="*/ 64 h 80"/>
                  <a:gd name="T50" fmla="*/ 28 w 112"/>
                  <a:gd name="T51" fmla="*/ 61 h 80"/>
                  <a:gd name="T52" fmla="*/ 27 w 112"/>
                  <a:gd name="T53" fmla="*/ 59 h 80"/>
                  <a:gd name="T54" fmla="*/ 26 w 112"/>
                  <a:gd name="T55" fmla="*/ 55 h 80"/>
                  <a:gd name="T56" fmla="*/ 21 w 112"/>
                  <a:gd name="T57" fmla="*/ 55 h 80"/>
                  <a:gd name="T58" fmla="*/ 19 w 112"/>
                  <a:gd name="T59" fmla="*/ 53 h 80"/>
                  <a:gd name="T60" fmla="*/ 19 w 112"/>
                  <a:gd name="T61" fmla="*/ 50 h 80"/>
                  <a:gd name="T62" fmla="*/ 20 w 112"/>
                  <a:gd name="T63" fmla="*/ 47 h 80"/>
                  <a:gd name="T64" fmla="*/ 19 w 112"/>
                  <a:gd name="T65" fmla="*/ 42 h 80"/>
                  <a:gd name="T66" fmla="*/ 16 w 112"/>
                  <a:gd name="T67" fmla="*/ 38 h 80"/>
                  <a:gd name="T68" fmla="*/ 15 w 112"/>
                  <a:gd name="T69" fmla="*/ 36 h 80"/>
                  <a:gd name="T70" fmla="*/ 12 w 112"/>
                  <a:gd name="T71" fmla="*/ 32 h 80"/>
                  <a:gd name="T72" fmla="*/ 11 w 112"/>
                  <a:gd name="T73" fmla="*/ 29 h 80"/>
                  <a:gd name="T74" fmla="*/ 11 w 112"/>
                  <a:gd name="T75" fmla="*/ 25 h 80"/>
                  <a:gd name="T76" fmla="*/ 8 w 112"/>
                  <a:gd name="T77" fmla="*/ 24 h 80"/>
                  <a:gd name="T78" fmla="*/ 6 w 112"/>
                  <a:gd name="T79" fmla="*/ 24 h 80"/>
                  <a:gd name="T80" fmla="*/ 4 w 112"/>
                  <a:gd name="T81" fmla="*/ 21 h 80"/>
                  <a:gd name="T82" fmla="*/ 3 w 112"/>
                  <a:gd name="T83" fmla="*/ 18 h 80"/>
                  <a:gd name="T84" fmla="*/ 0 w 112"/>
                  <a:gd name="T85" fmla="*/ 14 h 80"/>
                  <a:gd name="T86" fmla="*/ 4 w 112"/>
                  <a:gd name="T87" fmla="*/ 10 h 80"/>
                  <a:gd name="T88" fmla="*/ 5 w 112"/>
                  <a:gd name="T89" fmla="*/ 7 h 80"/>
                  <a:gd name="T90" fmla="*/ 8 w 112"/>
                  <a:gd name="T91" fmla="*/ 4 h 80"/>
                  <a:gd name="T92" fmla="*/ 14 w 112"/>
                  <a:gd name="T93" fmla="*/ 1 h 80"/>
                  <a:gd name="T94" fmla="*/ 17 w 112"/>
                  <a:gd name="T95" fmla="*/ 2 h 80"/>
                  <a:gd name="T96" fmla="*/ 23 w 112"/>
                  <a:gd name="T97" fmla="*/ 4 h 80"/>
                  <a:gd name="T98" fmla="*/ 30 w 112"/>
                  <a:gd name="T99" fmla="*/ 4 h 80"/>
                  <a:gd name="T100" fmla="*/ 35 w 112"/>
                  <a:gd name="T101" fmla="*/ 4 h 80"/>
                  <a:gd name="T102" fmla="*/ 42 w 112"/>
                  <a:gd name="T103" fmla="*/ 7 h 80"/>
                  <a:gd name="T104" fmla="*/ 46 w 112"/>
                  <a:gd name="T105" fmla="*/ 10 h 80"/>
                  <a:gd name="T106" fmla="*/ 66 w 112"/>
                  <a:gd name="T107" fmla="*/ 21 h 80"/>
                  <a:gd name="T108" fmla="*/ 96 w 112"/>
                  <a:gd name="T109" fmla="*/ 40 h 80"/>
                  <a:gd name="T110" fmla="*/ 112 w 112"/>
                  <a:gd name="T111" fmla="*/ 51 h 80"/>
                  <a:gd name="T112" fmla="*/ 110 w 112"/>
                  <a:gd name="T113" fmla="*/ 54 h 80"/>
                  <a:gd name="T114" fmla="*/ 108 w 112"/>
                  <a:gd name="T115" fmla="*/ 59 h 80"/>
                  <a:gd name="T116" fmla="*/ 107 w 112"/>
                  <a:gd name="T117" fmla="*/ 64 h 80"/>
                  <a:gd name="T118" fmla="*/ 105 w 112"/>
                  <a:gd name="T119" fmla="*/ 6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2" h="80">
                    <a:moveTo>
                      <a:pt x="105" y="73"/>
                    </a:moveTo>
                    <a:lnTo>
                      <a:pt x="105" y="74"/>
                    </a:lnTo>
                    <a:lnTo>
                      <a:pt x="104" y="74"/>
                    </a:lnTo>
                    <a:lnTo>
                      <a:pt x="105" y="74"/>
                    </a:lnTo>
                    <a:lnTo>
                      <a:pt x="104" y="74"/>
                    </a:lnTo>
                    <a:lnTo>
                      <a:pt x="104" y="75"/>
                    </a:lnTo>
                    <a:lnTo>
                      <a:pt x="105" y="75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4" y="76"/>
                    </a:lnTo>
                    <a:lnTo>
                      <a:pt x="104" y="77"/>
                    </a:lnTo>
                    <a:lnTo>
                      <a:pt x="104" y="77"/>
                    </a:lnTo>
                    <a:lnTo>
                      <a:pt x="104" y="78"/>
                    </a:lnTo>
                    <a:lnTo>
                      <a:pt x="104" y="78"/>
                    </a:lnTo>
                    <a:lnTo>
                      <a:pt x="104" y="79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105" y="79"/>
                    </a:lnTo>
                    <a:lnTo>
                      <a:pt x="105" y="80"/>
                    </a:lnTo>
                    <a:lnTo>
                      <a:pt x="105" y="79"/>
                    </a:lnTo>
                    <a:lnTo>
                      <a:pt x="104" y="79"/>
                    </a:lnTo>
                    <a:lnTo>
                      <a:pt x="104" y="79"/>
                    </a:lnTo>
                    <a:lnTo>
                      <a:pt x="104" y="79"/>
                    </a:lnTo>
                    <a:lnTo>
                      <a:pt x="104" y="78"/>
                    </a:lnTo>
                    <a:lnTo>
                      <a:pt x="104" y="78"/>
                    </a:lnTo>
                    <a:lnTo>
                      <a:pt x="104" y="78"/>
                    </a:lnTo>
                    <a:lnTo>
                      <a:pt x="104" y="77"/>
                    </a:lnTo>
                    <a:lnTo>
                      <a:pt x="103" y="77"/>
                    </a:lnTo>
                    <a:lnTo>
                      <a:pt x="103" y="77"/>
                    </a:lnTo>
                    <a:lnTo>
                      <a:pt x="104" y="77"/>
                    </a:lnTo>
                    <a:lnTo>
                      <a:pt x="104" y="76"/>
                    </a:lnTo>
                    <a:lnTo>
                      <a:pt x="104" y="75"/>
                    </a:lnTo>
                    <a:lnTo>
                      <a:pt x="103" y="75"/>
                    </a:lnTo>
                    <a:lnTo>
                      <a:pt x="104" y="75"/>
                    </a:lnTo>
                    <a:lnTo>
                      <a:pt x="104" y="75"/>
                    </a:lnTo>
                    <a:lnTo>
                      <a:pt x="104" y="74"/>
                    </a:lnTo>
                    <a:lnTo>
                      <a:pt x="103" y="74"/>
                    </a:lnTo>
                    <a:lnTo>
                      <a:pt x="103" y="74"/>
                    </a:lnTo>
                    <a:lnTo>
                      <a:pt x="104" y="74"/>
                    </a:lnTo>
                    <a:lnTo>
                      <a:pt x="104" y="73"/>
                    </a:lnTo>
                    <a:lnTo>
                      <a:pt x="103" y="73"/>
                    </a:lnTo>
                    <a:lnTo>
                      <a:pt x="103" y="73"/>
                    </a:lnTo>
                    <a:lnTo>
                      <a:pt x="104" y="73"/>
                    </a:lnTo>
                    <a:lnTo>
                      <a:pt x="103" y="73"/>
                    </a:lnTo>
                    <a:lnTo>
                      <a:pt x="104" y="72"/>
                    </a:lnTo>
                    <a:lnTo>
                      <a:pt x="104" y="71"/>
                    </a:lnTo>
                    <a:lnTo>
                      <a:pt x="104" y="71"/>
                    </a:lnTo>
                    <a:lnTo>
                      <a:pt x="104" y="70"/>
                    </a:lnTo>
                    <a:lnTo>
                      <a:pt x="103" y="70"/>
                    </a:lnTo>
                    <a:lnTo>
                      <a:pt x="103" y="70"/>
                    </a:lnTo>
                    <a:lnTo>
                      <a:pt x="102" y="70"/>
                    </a:lnTo>
                    <a:lnTo>
                      <a:pt x="102" y="70"/>
                    </a:lnTo>
                    <a:lnTo>
                      <a:pt x="102" y="70"/>
                    </a:lnTo>
                    <a:lnTo>
                      <a:pt x="101" y="70"/>
                    </a:lnTo>
                    <a:lnTo>
                      <a:pt x="100" y="70"/>
                    </a:lnTo>
                    <a:lnTo>
                      <a:pt x="100" y="69"/>
                    </a:lnTo>
                    <a:lnTo>
                      <a:pt x="100" y="69"/>
                    </a:lnTo>
                    <a:lnTo>
                      <a:pt x="100" y="68"/>
                    </a:lnTo>
                    <a:lnTo>
                      <a:pt x="99" y="68"/>
                    </a:lnTo>
                    <a:lnTo>
                      <a:pt x="99" y="69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8"/>
                    </a:lnTo>
                    <a:lnTo>
                      <a:pt x="99" y="67"/>
                    </a:lnTo>
                    <a:lnTo>
                      <a:pt x="99" y="67"/>
                    </a:lnTo>
                    <a:lnTo>
                      <a:pt x="99" y="67"/>
                    </a:lnTo>
                    <a:lnTo>
                      <a:pt x="98" y="67"/>
                    </a:lnTo>
                    <a:lnTo>
                      <a:pt x="98" y="67"/>
                    </a:lnTo>
                    <a:lnTo>
                      <a:pt x="97" y="67"/>
                    </a:lnTo>
                    <a:lnTo>
                      <a:pt x="97" y="67"/>
                    </a:lnTo>
                    <a:lnTo>
                      <a:pt x="97" y="67"/>
                    </a:lnTo>
                    <a:lnTo>
                      <a:pt x="96" y="67"/>
                    </a:lnTo>
                    <a:lnTo>
                      <a:pt x="96" y="67"/>
                    </a:lnTo>
                    <a:lnTo>
                      <a:pt x="96" y="67"/>
                    </a:lnTo>
                    <a:lnTo>
                      <a:pt x="95" y="67"/>
                    </a:lnTo>
                    <a:lnTo>
                      <a:pt x="95" y="67"/>
                    </a:lnTo>
                    <a:lnTo>
                      <a:pt x="94" y="67"/>
                    </a:lnTo>
                    <a:lnTo>
                      <a:pt x="93" y="68"/>
                    </a:lnTo>
                    <a:lnTo>
                      <a:pt x="93" y="68"/>
                    </a:lnTo>
                    <a:lnTo>
                      <a:pt x="93" y="68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2" y="69"/>
                    </a:lnTo>
                    <a:lnTo>
                      <a:pt x="91" y="69"/>
                    </a:lnTo>
                    <a:lnTo>
                      <a:pt x="91" y="68"/>
                    </a:lnTo>
                    <a:lnTo>
                      <a:pt x="91" y="69"/>
                    </a:lnTo>
                    <a:lnTo>
                      <a:pt x="90" y="69"/>
                    </a:lnTo>
                    <a:lnTo>
                      <a:pt x="89" y="69"/>
                    </a:lnTo>
                    <a:lnTo>
                      <a:pt x="89" y="69"/>
                    </a:lnTo>
                    <a:lnTo>
                      <a:pt x="88" y="69"/>
                    </a:lnTo>
                    <a:lnTo>
                      <a:pt x="88" y="68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70"/>
                    </a:lnTo>
                    <a:lnTo>
                      <a:pt x="87" y="70"/>
                    </a:lnTo>
                    <a:lnTo>
                      <a:pt x="87" y="69"/>
                    </a:lnTo>
                    <a:lnTo>
                      <a:pt x="87" y="70"/>
                    </a:lnTo>
                    <a:lnTo>
                      <a:pt x="87" y="70"/>
                    </a:lnTo>
                    <a:lnTo>
                      <a:pt x="86" y="70"/>
                    </a:lnTo>
                    <a:lnTo>
                      <a:pt x="86" y="70"/>
                    </a:lnTo>
                    <a:lnTo>
                      <a:pt x="85" y="70"/>
                    </a:lnTo>
                    <a:lnTo>
                      <a:pt x="85" y="70"/>
                    </a:lnTo>
                    <a:lnTo>
                      <a:pt x="85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3" y="70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2" y="71"/>
                    </a:lnTo>
                    <a:lnTo>
                      <a:pt x="82" y="71"/>
                    </a:lnTo>
                    <a:lnTo>
                      <a:pt x="81" y="71"/>
                    </a:lnTo>
                    <a:lnTo>
                      <a:pt x="81" y="72"/>
                    </a:lnTo>
                    <a:lnTo>
                      <a:pt x="81" y="71"/>
                    </a:lnTo>
                    <a:lnTo>
                      <a:pt x="81" y="72"/>
                    </a:lnTo>
                    <a:lnTo>
                      <a:pt x="81" y="72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79" y="72"/>
                    </a:lnTo>
                    <a:lnTo>
                      <a:pt x="80" y="72"/>
                    </a:lnTo>
                    <a:lnTo>
                      <a:pt x="79" y="73"/>
                    </a:lnTo>
                    <a:lnTo>
                      <a:pt x="80" y="73"/>
                    </a:lnTo>
                    <a:lnTo>
                      <a:pt x="79" y="73"/>
                    </a:lnTo>
                    <a:lnTo>
                      <a:pt x="79" y="73"/>
                    </a:lnTo>
                    <a:lnTo>
                      <a:pt x="78" y="73"/>
                    </a:lnTo>
                    <a:lnTo>
                      <a:pt x="78" y="73"/>
                    </a:lnTo>
                    <a:lnTo>
                      <a:pt x="78" y="73"/>
                    </a:lnTo>
                    <a:lnTo>
                      <a:pt x="78" y="72"/>
                    </a:lnTo>
                    <a:lnTo>
                      <a:pt x="78" y="72"/>
                    </a:lnTo>
                    <a:lnTo>
                      <a:pt x="78" y="72"/>
                    </a:lnTo>
                    <a:lnTo>
                      <a:pt x="77" y="72"/>
                    </a:lnTo>
                    <a:lnTo>
                      <a:pt x="77" y="72"/>
                    </a:lnTo>
                    <a:lnTo>
                      <a:pt x="77" y="73"/>
                    </a:lnTo>
                    <a:lnTo>
                      <a:pt x="76" y="73"/>
                    </a:lnTo>
                    <a:lnTo>
                      <a:pt x="76" y="73"/>
                    </a:lnTo>
                    <a:lnTo>
                      <a:pt x="76" y="72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74" y="73"/>
                    </a:lnTo>
                    <a:lnTo>
                      <a:pt x="73" y="73"/>
                    </a:lnTo>
                    <a:lnTo>
                      <a:pt x="73" y="73"/>
                    </a:lnTo>
                    <a:lnTo>
                      <a:pt x="73" y="73"/>
                    </a:lnTo>
                    <a:lnTo>
                      <a:pt x="72" y="73"/>
                    </a:lnTo>
                    <a:lnTo>
                      <a:pt x="72" y="73"/>
                    </a:lnTo>
                    <a:lnTo>
                      <a:pt x="72" y="73"/>
                    </a:lnTo>
                    <a:lnTo>
                      <a:pt x="72" y="73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1" y="72"/>
                    </a:lnTo>
                    <a:lnTo>
                      <a:pt x="70" y="72"/>
                    </a:lnTo>
                    <a:lnTo>
                      <a:pt x="70" y="73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69" y="72"/>
                    </a:lnTo>
                    <a:lnTo>
                      <a:pt x="69" y="71"/>
                    </a:lnTo>
                    <a:lnTo>
                      <a:pt x="69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9" y="71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7" y="71"/>
                    </a:lnTo>
                    <a:lnTo>
                      <a:pt x="66" y="71"/>
                    </a:lnTo>
                    <a:lnTo>
                      <a:pt x="66" y="71"/>
                    </a:lnTo>
                    <a:lnTo>
                      <a:pt x="66" y="71"/>
                    </a:lnTo>
                    <a:lnTo>
                      <a:pt x="65" y="71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64" y="72"/>
                    </a:lnTo>
                    <a:lnTo>
                      <a:pt x="64" y="73"/>
                    </a:lnTo>
                    <a:lnTo>
                      <a:pt x="64" y="73"/>
                    </a:lnTo>
                    <a:lnTo>
                      <a:pt x="64" y="72"/>
                    </a:lnTo>
                    <a:lnTo>
                      <a:pt x="63" y="72"/>
                    </a:lnTo>
                    <a:lnTo>
                      <a:pt x="62" y="72"/>
                    </a:lnTo>
                    <a:lnTo>
                      <a:pt x="62" y="73"/>
                    </a:lnTo>
                    <a:lnTo>
                      <a:pt x="62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1" y="73"/>
                    </a:lnTo>
                    <a:lnTo>
                      <a:pt x="60" y="73"/>
                    </a:lnTo>
                    <a:lnTo>
                      <a:pt x="60" y="73"/>
                    </a:lnTo>
                    <a:lnTo>
                      <a:pt x="60" y="74"/>
                    </a:lnTo>
                    <a:lnTo>
                      <a:pt x="59" y="74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7" y="74"/>
                    </a:lnTo>
                    <a:lnTo>
                      <a:pt x="57" y="74"/>
                    </a:lnTo>
                    <a:lnTo>
                      <a:pt x="57" y="74"/>
                    </a:lnTo>
                    <a:lnTo>
                      <a:pt x="56" y="74"/>
                    </a:lnTo>
                    <a:lnTo>
                      <a:pt x="56" y="75"/>
                    </a:lnTo>
                    <a:lnTo>
                      <a:pt x="55" y="75"/>
                    </a:lnTo>
                    <a:lnTo>
                      <a:pt x="55" y="74"/>
                    </a:lnTo>
                    <a:lnTo>
                      <a:pt x="55" y="75"/>
                    </a:lnTo>
                    <a:lnTo>
                      <a:pt x="55" y="74"/>
                    </a:lnTo>
                    <a:lnTo>
                      <a:pt x="55" y="75"/>
                    </a:lnTo>
                    <a:lnTo>
                      <a:pt x="54" y="75"/>
                    </a:lnTo>
                    <a:lnTo>
                      <a:pt x="54" y="75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3" y="75"/>
                    </a:lnTo>
                    <a:lnTo>
                      <a:pt x="52" y="75"/>
                    </a:lnTo>
                    <a:lnTo>
                      <a:pt x="51" y="75"/>
                    </a:lnTo>
                    <a:lnTo>
                      <a:pt x="51" y="75"/>
                    </a:lnTo>
                    <a:lnTo>
                      <a:pt x="51" y="76"/>
                    </a:lnTo>
                    <a:lnTo>
                      <a:pt x="51" y="75"/>
                    </a:lnTo>
                    <a:lnTo>
                      <a:pt x="50" y="75"/>
                    </a:lnTo>
                    <a:lnTo>
                      <a:pt x="50" y="75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49" y="74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4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6" y="74"/>
                    </a:lnTo>
                    <a:lnTo>
                      <a:pt x="46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3"/>
                    </a:lnTo>
                    <a:lnTo>
                      <a:pt x="44" y="73"/>
                    </a:lnTo>
                    <a:lnTo>
                      <a:pt x="44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2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3"/>
                    </a:lnTo>
                    <a:lnTo>
                      <a:pt x="40" y="74"/>
                    </a:lnTo>
                    <a:lnTo>
                      <a:pt x="39" y="74"/>
                    </a:lnTo>
                    <a:lnTo>
                      <a:pt x="39" y="74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72"/>
                    </a:lnTo>
                    <a:lnTo>
                      <a:pt x="35" y="72"/>
                    </a:lnTo>
                    <a:lnTo>
                      <a:pt x="35" y="71"/>
                    </a:lnTo>
                    <a:lnTo>
                      <a:pt x="35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3" y="71"/>
                    </a:lnTo>
                    <a:lnTo>
                      <a:pt x="33" y="70"/>
                    </a:lnTo>
                    <a:lnTo>
                      <a:pt x="32" y="70"/>
                    </a:lnTo>
                    <a:lnTo>
                      <a:pt x="32" y="69"/>
                    </a:lnTo>
                    <a:lnTo>
                      <a:pt x="32" y="69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31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29" y="67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8" y="65"/>
                    </a:lnTo>
                    <a:lnTo>
                      <a:pt x="28" y="65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29" y="64"/>
                    </a:lnTo>
                    <a:lnTo>
                      <a:pt x="30" y="64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9" y="63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8" y="62"/>
                    </a:lnTo>
                    <a:lnTo>
                      <a:pt x="28" y="61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7" y="60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7" y="59"/>
                    </a:lnTo>
                    <a:lnTo>
                      <a:pt x="27" y="58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7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5" y="55"/>
                    </a:lnTo>
                    <a:lnTo>
                      <a:pt x="25" y="55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4" y="56"/>
                    </a:lnTo>
                    <a:lnTo>
                      <a:pt x="24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21" y="55"/>
                    </a:lnTo>
                    <a:lnTo>
                      <a:pt x="21" y="56"/>
                    </a:lnTo>
                    <a:lnTo>
                      <a:pt x="20" y="56"/>
                    </a:lnTo>
                    <a:lnTo>
                      <a:pt x="20" y="55"/>
                    </a:lnTo>
                    <a:lnTo>
                      <a:pt x="20" y="55"/>
                    </a:lnTo>
                    <a:lnTo>
                      <a:pt x="20" y="55"/>
                    </a:lnTo>
                    <a:lnTo>
                      <a:pt x="19" y="55"/>
                    </a:lnTo>
                    <a:lnTo>
                      <a:pt x="19" y="55"/>
                    </a:lnTo>
                    <a:lnTo>
                      <a:pt x="19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9" y="52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19" y="49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19" y="49"/>
                    </a:lnTo>
                    <a:lnTo>
                      <a:pt x="20" y="49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0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39"/>
                    </a:lnTo>
                    <a:lnTo>
                      <a:pt x="17" y="39"/>
                    </a:lnTo>
                    <a:lnTo>
                      <a:pt x="17" y="39"/>
                    </a:lnTo>
                    <a:lnTo>
                      <a:pt x="17" y="39"/>
                    </a:lnTo>
                    <a:lnTo>
                      <a:pt x="17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4" y="36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6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50" y="10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66" y="21"/>
                    </a:lnTo>
                    <a:lnTo>
                      <a:pt x="68" y="22"/>
                    </a:lnTo>
                    <a:lnTo>
                      <a:pt x="72" y="25"/>
                    </a:lnTo>
                    <a:lnTo>
                      <a:pt x="80" y="30"/>
                    </a:lnTo>
                    <a:lnTo>
                      <a:pt x="83" y="32"/>
                    </a:lnTo>
                    <a:lnTo>
                      <a:pt x="84" y="32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9" y="36"/>
                    </a:lnTo>
                    <a:lnTo>
                      <a:pt x="94" y="39"/>
                    </a:lnTo>
                    <a:lnTo>
                      <a:pt x="95" y="39"/>
                    </a:lnTo>
                    <a:lnTo>
                      <a:pt x="96" y="40"/>
                    </a:lnTo>
                    <a:lnTo>
                      <a:pt x="97" y="40"/>
                    </a:lnTo>
                    <a:lnTo>
                      <a:pt x="99" y="42"/>
                    </a:lnTo>
                    <a:lnTo>
                      <a:pt x="110" y="49"/>
                    </a:lnTo>
                    <a:lnTo>
                      <a:pt x="110" y="49"/>
                    </a:lnTo>
                    <a:lnTo>
                      <a:pt x="111" y="49"/>
                    </a:lnTo>
                    <a:lnTo>
                      <a:pt x="111" y="50"/>
                    </a:lnTo>
                    <a:lnTo>
                      <a:pt x="111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2" y="51"/>
                    </a:lnTo>
                    <a:lnTo>
                      <a:pt x="112" y="51"/>
                    </a:lnTo>
                    <a:lnTo>
                      <a:pt x="112" y="52"/>
                    </a:lnTo>
                    <a:lnTo>
                      <a:pt x="111" y="52"/>
                    </a:lnTo>
                    <a:lnTo>
                      <a:pt x="112" y="52"/>
                    </a:lnTo>
                    <a:lnTo>
                      <a:pt x="112" y="52"/>
                    </a:lnTo>
                    <a:lnTo>
                      <a:pt x="111" y="52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4"/>
                    </a:lnTo>
                    <a:lnTo>
                      <a:pt x="110" y="54"/>
                    </a:lnTo>
                    <a:lnTo>
                      <a:pt x="110" y="55"/>
                    </a:lnTo>
                    <a:lnTo>
                      <a:pt x="110" y="55"/>
                    </a:lnTo>
                    <a:lnTo>
                      <a:pt x="110" y="55"/>
                    </a:lnTo>
                    <a:lnTo>
                      <a:pt x="110" y="56"/>
                    </a:lnTo>
                    <a:lnTo>
                      <a:pt x="110" y="56"/>
                    </a:lnTo>
                    <a:lnTo>
                      <a:pt x="109" y="57"/>
                    </a:lnTo>
                    <a:lnTo>
                      <a:pt x="109" y="58"/>
                    </a:lnTo>
                    <a:lnTo>
                      <a:pt x="109" y="58"/>
                    </a:lnTo>
                    <a:lnTo>
                      <a:pt x="109" y="59"/>
                    </a:lnTo>
                    <a:lnTo>
                      <a:pt x="108" y="59"/>
                    </a:lnTo>
                    <a:lnTo>
                      <a:pt x="108" y="59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1"/>
                    </a:lnTo>
                    <a:lnTo>
                      <a:pt x="108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3"/>
                    </a:lnTo>
                    <a:lnTo>
                      <a:pt x="107" y="63"/>
                    </a:lnTo>
                    <a:lnTo>
                      <a:pt x="107" y="63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6" y="65"/>
                    </a:lnTo>
                    <a:lnTo>
                      <a:pt x="106" y="66"/>
                    </a:lnTo>
                    <a:lnTo>
                      <a:pt x="106" y="66"/>
                    </a:lnTo>
                    <a:lnTo>
                      <a:pt x="106" y="66"/>
                    </a:lnTo>
                    <a:lnTo>
                      <a:pt x="106" y="66"/>
                    </a:lnTo>
                    <a:lnTo>
                      <a:pt x="106" y="67"/>
                    </a:lnTo>
                    <a:lnTo>
                      <a:pt x="106" y="67"/>
                    </a:lnTo>
                    <a:lnTo>
                      <a:pt x="106" y="68"/>
                    </a:lnTo>
                    <a:lnTo>
                      <a:pt x="106" y="68"/>
                    </a:lnTo>
                    <a:lnTo>
                      <a:pt x="105" y="68"/>
                    </a:lnTo>
                    <a:lnTo>
                      <a:pt x="105" y="69"/>
                    </a:lnTo>
                    <a:lnTo>
                      <a:pt x="105" y="70"/>
                    </a:lnTo>
                    <a:lnTo>
                      <a:pt x="105" y="70"/>
                    </a:lnTo>
                    <a:lnTo>
                      <a:pt x="105" y="71"/>
                    </a:lnTo>
                    <a:lnTo>
                      <a:pt x="105" y="71"/>
                    </a:lnTo>
                    <a:lnTo>
                      <a:pt x="105" y="72"/>
                    </a:lnTo>
                    <a:lnTo>
                      <a:pt x="105" y="73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" name="Freeform 6">
                <a:extLst>
                  <a:ext uri="{FF2B5EF4-FFF2-40B4-BE49-F238E27FC236}">
                    <a16:creationId xmlns:a16="http://schemas.microsoft.com/office/drawing/2014/main" xmlns="" id="{BF16D8F0-C31C-41F7-B217-ADE1827C5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388" y="4959350"/>
                <a:ext cx="271462" cy="179387"/>
              </a:xfrm>
              <a:custGeom>
                <a:avLst/>
                <a:gdLst>
                  <a:gd name="T0" fmla="*/ 4 w 171"/>
                  <a:gd name="T1" fmla="*/ 102 h 113"/>
                  <a:gd name="T2" fmla="*/ 1 w 171"/>
                  <a:gd name="T3" fmla="*/ 97 h 113"/>
                  <a:gd name="T4" fmla="*/ 15 w 171"/>
                  <a:gd name="T5" fmla="*/ 100 h 113"/>
                  <a:gd name="T6" fmla="*/ 36 w 171"/>
                  <a:gd name="T7" fmla="*/ 98 h 113"/>
                  <a:gd name="T8" fmla="*/ 30 w 171"/>
                  <a:gd name="T9" fmla="*/ 82 h 113"/>
                  <a:gd name="T10" fmla="*/ 24 w 171"/>
                  <a:gd name="T11" fmla="*/ 75 h 113"/>
                  <a:gd name="T12" fmla="*/ 8 w 171"/>
                  <a:gd name="T13" fmla="*/ 56 h 113"/>
                  <a:gd name="T14" fmla="*/ 12 w 171"/>
                  <a:gd name="T15" fmla="*/ 47 h 113"/>
                  <a:gd name="T16" fmla="*/ 13 w 171"/>
                  <a:gd name="T17" fmla="*/ 37 h 113"/>
                  <a:gd name="T18" fmla="*/ 18 w 171"/>
                  <a:gd name="T19" fmla="*/ 28 h 113"/>
                  <a:gd name="T20" fmla="*/ 26 w 171"/>
                  <a:gd name="T21" fmla="*/ 24 h 113"/>
                  <a:gd name="T22" fmla="*/ 33 w 171"/>
                  <a:gd name="T23" fmla="*/ 23 h 113"/>
                  <a:gd name="T24" fmla="*/ 40 w 171"/>
                  <a:gd name="T25" fmla="*/ 20 h 113"/>
                  <a:gd name="T26" fmla="*/ 51 w 171"/>
                  <a:gd name="T27" fmla="*/ 23 h 113"/>
                  <a:gd name="T28" fmla="*/ 41 w 171"/>
                  <a:gd name="T29" fmla="*/ 3 h 113"/>
                  <a:gd name="T30" fmla="*/ 48 w 171"/>
                  <a:gd name="T31" fmla="*/ 1 h 113"/>
                  <a:gd name="T32" fmla="*/ 54 w 171"/>
                  <a:gd name="T33" fmla="*/ 5 h 113"/>
                  <a:gd name="T34" fmla="*/ 60 w 171"/>
                  <a:gd name="T35" fmla="*/ 7 h 113"/>
                  <a:gd name="T36" fmla="*/ 69 w 171"/>
                  <a:gd name="T37" fmla="*/ 11 h 113"/>
                  <a:gd name="T38" fmla="*/ 73 w 171"/>
                  <a:gd name="T39" fmla="*/ 17 h 113"/>
                  <a:gd name="T40" fmla="*/ 77 w 171"/>
                  <a:gd name="T41" fmla="*/ 20 h 113"/>
                  <a:gd name="T42" fmla="*/ 79 w 171"/>
                  <a:gd name="T43" fmla="*/ 29 h 113"/>
                  <a:gd name="T44" fmla="*/ 86 w 171"/>
                  <a:gd name="T45" fmla="*/ 35 h 113"/>
                  <a:gd name="T46" fmla="*/ 85 w 171"/>
                  <a:gd name="T47" fmla="*/ 44 h 113"/>
                  <a:gd name="T48" fmla="*/ 90 w 171"/>
                  <a:gd name="T49" fmla="*/ 48 h 113"/>
                  <a:gd name="T50" fmla="*/ 95 w 171"/>
                  <a:gd name="T51" fmla="*/ 54 h 113"/>
                  <a:gd name="T52" fmla="*/ 97 w 171"/>
                  <a:gd name="T53" fmla="*/ 60 h 113"/>
                  <a:gd name="T54" fmla="*/ 105 w 171"/>
                  <a:gd name="T55" fmla="*/ 67 h 113"/>
                  <a:gd name="T56" fmla="*/ 116 w 171"/>
                  <a:gd name="T57" fmla="*/ 68 h 113"/>
                  <a:gd name="T58" fmla="*/ 125 w 171"/>
                  <a:gd name="T59" fmla="*/ 66 h 113"/>
                  <a:gd name="T60" fmla="*/ 135 w 171"/>
                  <a:gd name="T61" fmla="*/ 64 h 113"/>
                  <a:gd name="T62" fmla="*/ 142 w 171"/>
                  <a:gd name="T63" fmla="*/ 65 h 113"/>
                  <a:gd name="T64" fmla="*/ 148 w 171"/>
                  <a:gd name="T65" fmla="*/ 64 h 113"/>
                  <a:gd name="T66" fmla="*/ 156 w 171"/>
                  <a:gd name="T67" fmla="*/ 62 h 113"/>
                  <a:gd name="T68" fmla="*/ 165 w 171"/>
                  <a:gd name="T69" fmla="*/ 61 h 113"/>
                  <a:gd name="T70" fmla="*/ 169 w 171"/>
                  <a:gd name="T71" fmla="*/ 67 h 113"/>
                  <a:gd name="T72" fmla="*/ 170 w 171"/>
                  <a:gd name="T73" fmla="*/ 76 h 113"/>
                  <a:gd name="T74" fmla="*/ 168 w 171"/>
                  <a:gd name="T75" fmla="*/ 83 h 113"/>
                  <a:gd name="T76" fmla="*/ 163 w 171"/>
                  <a:gd name="T77" fmla="*/ 90 h 113"/>
                  <a:gd name="T78" fmla="*/ 162 w 171"/>
                  <a:gd name="T79" fmla="*/ 99 h 113"/>
                  <a:gd name="T80" fmla="*/ 157 w 171"/>
                  <a:gd name="T81" fmla="*/ 101 h 113"/>
                  <a:gd name="T82" fmla="*/ 150 w 171"/>
                  <a:gd name="T83" fmla="*/ 100 h 113"/>
                  <a:gd name="T84" fmla="*/ 140 w 171"/>
                  <a:gd name="T85" fmla="*/ 101 h 113"/>
                  <a:gd name="T86" fmla="*/ 132 w 171"/>
                  <a:gd name="T87" fmla="*/ 97 h 113"/>
                  <a:gd name="T88" fmla="*/ 124 w 171"/>
                  <a:gd name="T89" fmla="*/ 92 h 113"/>
                  <a:gd name="T90" fmla="*/ 116 w 171"/>
                  <a:gd name="T91" fmla="*/ 90 h 113"/>
                  <a:gd name="T92" fmla="*/ 108 w 171"/>
                  <a:gd name="T93" fmla="*/ 88 h 113"/>
                  <a:gd name="T94" fmla="*/ 102 w 171"/>
                  <a:gd name="T95" fmla="*/ 95 h 113"/>
                  <a:gd name="T96" fmla="*/ 96 w 171"/>
                  <a:gd name="T97" fmla="*/ 97 h 113"/>
                  <a:gd name="T98" fmla="*/ 87 w 171"/>
                  <a:gd name="T99" fmla="*/ 97 h 113"/>
                  <a:gd name="T100" fmla="*/ 78 w 171"/>
                  <a:gd name="T101" fmla="*/ 95 h 113"/>
                  <a:gd name="T102" fmla="*/ 75 w 171"/>
                  <a:gd name="T103" fmla="*/ 98 h 113"/>
                  <a:gd name="T104" fmla="*/ 75 w 171"/>
                  <a:gd name="T105" fmla="*/ 102 h 113"/>
                  <a:gd name="T106" fmla="*/ 70 w 171"/>
                  <a:gd name="T107" fmla="*/ 107 h 113"/>
                  <a:gd name="T108" fmla="*/ 64 w 171"/>
                  <a:gd name="T109" fmla="*/ 111 h 113"/>
                  <a:gd name="T110" fmla="*/ 58 w 171"/>
                  <a:gd name="T111" fmla="*/ 111 h 113"/>
                  <a:gd name="T112" fmla="*/ 58 w 171"/>
                  <a:gd name="T113" fmla="*/ 105 h 113"/>
                  <a:gd name="T114" fmla="*/ 55 w 171"/>
                  <a:gd name="T115" fmla="*/ 101 h 113"/>
                  <a:gd name="T116" fmla="*/ 45 w 171"/>
                  <a:gd name="T117" fmla="*/ 102 h 113"/>
                  <a:gd name="T118" fmla="*/ 39 w 171"/>
                  <a:gd name="T119" fmla="*/ 107 h 113"/>
                  <a:gd name="T120" fmla="*/ 33 w 171"/>
                  <a:gd name="T121" fmla="*/ 107 h 113"/>
                  <a:gd name="T122" fmla="*/ 25 w 171"/>
                  <a:gd name="T123" fmla="*/ 104 h 113"/>
                  <a:gd name="T124" fmla="*/ 16 w 171"/>
                  <a:gd name="T125" fmla="*/ 10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1" h="113">
                    <a:moveTo>
                      <a:pt x="13" y="106"/>
                    </a:moveTo>
                    <a:lnTo>
                      <a:pt x="13" y="106"/>
                    </a:lnTo>
                    <a:lnTo>
                      <a:pt x="12" y="105"/>
                    </a:lnTo>
                    <a:lnTo>
                      <a:pt x="12" y="105"/>
                    </a:lnTo>
                    <a:lnTo>
                      <a:pt x="12" y="105"/>
                    </a:lnTo>
                    <a:lnTo>
                      <a:pt x="12" y="105"/>
                    </a:lnTo>
                    <a:lnTo>
                      <a:pt x="11" y="105"/>
                    </a:lnTo>
                    <a:lnTo>
                      <a:pt x="11" y="105"/>
                    </a:lnTo>
                    <a:lnTo>
                      <a:pt x="10" y="105"/>
                    </a:lnTo>
                    <a:lnTo>
                      <a:pt x="10" y="104"/>
                    </a:lnTo>
                    <a:lnTo>
                      <a:pt x="10" y="103"/>
                    </a:lnTo>
                    <a:lnTo>
                      <a:pt x="10" y="103"/>
                    </a:lnTo>
                    <a:lnTo>
                      <a:pt x="10" y="102"/>
                    </a:lnTo>
                    <a:lnTo>
                      <a:pt x="10" y="102"/>
                    </a:lnTo>
                    <a:lnTo>
                      <a:pt x="10" y="102"/>
                    </a:lnTo>
                    <a:lnTo>
                      <a:pt x="9" y="102"/>
                    </a:lnTo>
                    <a:lnTo>
                      <a:pt x="9" y="102"/>
                    </a:lnTo>
                    <a:lnTo>
                      <a:pt x="9" y="102"/>
                    </a:lnTo>
                    <a:lnTo>
                      <a:pt x="8" y="102"/>
                    </a:lnTo>
                    <a:lnTo>
                      <a:pt x="7" y="102"/>
                    </a:lnTo>
                    <a:lnTo>
                      <a:pt x="7" y="102"/>
                    </a:lnTo>
                    <a:lnTo>
                      <a:pt x="6" y="102"/>
                    </a:lnTo>
                    <a:lnTo>
                      <a:pt x="5" y="102"/>
                    </a:lnTo>
                    <a:lnTo>
                      <a:pt x="4" y="101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3"/>
                    </a:lnTo>
                    <a:lnTo>
                      <a:pt x="3" y="103"/>
                    </a:lnTo>
                    <a:lnTo>
                      <a:pt x="4" y="103"/>
                    </a:lnTo>
                    <a:lnTo>
                      <a:pt x="4" y="104"/>
                    </a:lnTo>
                    <a:lnTo>
                      <a:pt x="3" y="104"/>
                    </a:lnTo>
                    <a:lnTo>
                      <a:pt x="3" y="103"/>
                    </a:lnTo>
                    <a:lnTo>
                      <a:pt x="3" y="103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1" y="101"/>
                    </a:lnTo>
                    <a:lnTo>
                      <a:pt x="1" y="102"/>
                    </a:lnTo>
                    <a:lnTo>
                      <a:pt x="1" y="102"/>
                    </a:lnTo>
                    <a:lnTo>
                      <a:pt x="0" y="10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1" y="101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1" y="96"/>
                    </a:lnTo>
                    <a:lnTo>
                      <a:pt x="1" y="95"/>
                    </a:lnTo>
                    <a:lnTo>
                      <a:pt x="9" y="95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95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13" y="95"/>
                    </a:lnTo>
                    <a:lnTo>
                      <a:pt x="13" y="95"/>
                    </a:lnTo>
                    <a:lnTo>
                      <a:pt x="13" y="95"/>
                    </a:lnTo>
                    <a:lnTo>
                      <a:pt x="13" y="96"/>
                    </a:lnTo>
                    <a:lnTo>
                      <a:pt x="13" y="97"/>
                    </a:lnTo>
                    <a:lnTo>
                      <a:pt x="13" y="97"/>
                    </a:lnTo>
                    <a:lnTo>
                      <a:pt x="14" y="97"/>
                    </a:lnTo>
                    <a:lnTo>
                      <a:pt x="14" y="97"/>
                    </a:lnTo>
                    <a:lnTo>
                      <a:pt x="14" y="97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4" y="99"/>
                    </a:lnTo>
                    <a:lnTo>
                      <a:pt x="15" y="99"/>
                    </a:lnTo>
                    <a:lnTo>
                      <a:pt x="15" y="99"/>
                    </a:lnTo>
                    <a:lnTo>
                      <a:pt x="15" y="100"/>
                    </a:lnTo>
                    <a:lnTo>
                      <a:pt x="16" y="100"/>
                    </a:lnTo>
                    <a:lnTo>
                      <a:pt x="17" y="100"/>
                    </a:lnTo>
                    <a:lnTo>
                      <a:pt x="17" y="100"/>
                    </a:lnTo>
                    <a:lnTo>
                      <a:pt x="18" y="100"/>
                    </a:lnTo>
                    <a:lnTo>
                      <a:pt x="19" y="100"/>
                    </a:lnTo>
                    <a:lnTo>
                      <a:pt x="20" y="100"/>
                    </a:lnTo>
                    <a:lnTo>
                      <a:pt x="22" y="100"/>
                    </a:lnTo>
                    <a:lnTo>
                      <a:pt x="24" y="100"/>
                    </a:lnTo>
                    <a:lnTo>
                      <a:pt x="25" y="100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32" y="99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34" y="99"/>
                    </a:lnTo>
                    <a:lnTo>
                      <a:pt x="34" y="98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6" y="99"/>
                    </a:lnTo>
                    <a:lnTo>
                      <a:pt x="36" y="98"/>
                    </a:lnTo>
                    <a:lnTo>
                      <a:pt x="36" y="98"/>
                    </a:lnTo>
                    <a:lnTo>
                      <a:pt x="37" y="98"/>
                    </a:lnTo>
                    <a:lnTo>
                      <a:pt x="37" y="97"/>
                    </a:lnTo>
                    <a:lnTo>
                      <a:pt x="37" y="97"/>
                    </a:lnTo>
                    <a:lnTo>
                      <a:pt x="37" y="96"/>
                    </a:lnTo>
                    <a:lnTo>
                      <a:pt x="37" y="95"/>
                    </a:lnTo>
                    <a:lnTo>
                      <a:pt x="36" y="95"/>
                    </a:lnTo>
                    <a:lnTo>
                      <a:pt x="36" y="94"/>
                    </a:lnTo>
                    <a:lnTo>
                      <a:pt x="36" y="94"/>
                    </a:lnTo>
                    <a:lnTo>
                      <a:pt x="36" y="93"/>
                    </a:lnTo>
                    <a:lnTo>
                      <a:pt x="35" y="93"/>
                    </a:lnTo>
                    <a:lnTo>
                      <a:pt x="35" y="93"/>
                    </a:lnTo>
                    <a:lnTo>
                      <a:pt x="35" y="92"/>
                    </a:lnTo>
                    <a:lnTo>
                      <a:pt x="35" y="88"/>
                    </a:lnTo>
                    <a:lnTo>
                      <a:pt x="35" y="83"/>
                    </a:lnTo>
                    <a:lnTo>
                      <a:pt x="34" y="83"/>
                    </a:lnTo>
                    <a:lnTo>
                      <a:pt x="33" y="83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29" y="82"/>
                    </a:lnTo>
                    <a:lnTo>
                      <a:pt x="29" y="82"/>
                    </a:lnTo>
                    <a:lnTo>
                      <a:pt x="29" y="81"/>
                    </a:lnTo>
                    <a:lnTo>
                      <a:pt x="28" y="81"/>
                    </a:lnTo>
                    <a:lnTo>
                      <a:pt x="28" y="80"/>
                    </a:lnTo>
                    <a:lnTo>
                      <a:pt x="27" y="80"/>
                    </a:lnTo>
                    <a:lnTo>
                      <a:pt x="27" y="80"/>
                    </a:lnTo>
                    <a:lnTo>
                      <a:pt x="26" y="79"/>
                    </a:lnTo>
                    <a:lnTo>
                      <a:pt x="26" y="79"/>
                    </a:lnTo>
                    <a:lnTo>
                      <a:pt x="25" y="79"/>
                    </a:lnTo>
                    <a:lnTo>
                      <a:pt x="25" y="79"/>
                    </a:lnTo>
                    <a:lnTo>
                      <a:pt x="24" y="79"/>
                    </a:lnTo>
                    <a:lnTo>
                      <a:pt x="25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3" y="78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7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3" y="76"/>
                    </a:lnTo>
                    <a:lnTo>
                      <a:pt x="24" y="75"/>
                    </a:lnTo>
                    <a:lnTo>
                      <a:pt x="24" y="75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3" y="74"/>
                    </a:lnTo>
                    <a:lnTo>
                      <a:pt x="24" y="72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5" y="65"/>
                    </a:lnTo>
                    <a:lnTo>
                      <a:pt x="26" y="61"/>
                    </a:lnTo>
                    <a:lnTo>
                      <a:pt x="26" y="60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6" y="58"/>
                    </a:lnTo>
                    <a:lnTo>
                      <a:pt x="26" y="57"/>
                    </a:lnTo>
                    <a:lnTo>
                      <a:pt x="25" y="57"/>
                    </a:lnTo>
                    <a:lnTo>
                      <a:pt x="21" y="57"/>
                    </a:lnTo>
                    <a:lnTo>
                      <a:pt x="20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9" y="55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7" y="54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1" y="48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1" y="40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6" y="33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1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4" y="24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5" y="23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26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9" y="24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3"/>
                    </a:lnTo>
                    <a:lnTo>
                      <a:pt x="33" y="23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4" y="20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7" y="19"/>
                    </a:lnTo>
                    <a:lnTo>
                      <a:pt x="37" y="18"/>
                    </a:lnTo>
                    <a:lnTo>
                      <a:pt x="38" y="18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9"/>
                    </a:lnTo>
                    <a:lnTo>
                      <a:pt x="40" y="20"/>
                    </a:lnTo>
                    <a:lnTo>
                      <a:pt x="41" y="19"/>
                    </a:lnTo>
                    <a:lnTo>
                      <a:pt x="41" y="20"/>
                    </a:lnTo>
                    <a:lnTo>
                      <a:pt x="41" y="19"/>
                    </a:lnTo>
                    <a:lnTo>
                      <a:pt x="41" y="20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2" y="20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4" y="21"/>
                    </a:lnTo>
                    <a:lnTo>
                      <a:pt x="44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8" y="22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0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52" y="24"/>
                    </a:lnTo>
                    <a:lnTo>
                      <a:pt x="52" y="23"/>
                    </a:lnTo>
                    <a:lnTo>
                      <a:pt x="53" y="24"/>
                    </a:lnTo>
                    <a:lnTo>
                      <a:pt x="54" y="24"/>
                    </a:lnTo>
                    <a:lnTo>
                      <a:pt x="54" y="23"/>
                    </a:lnTo>
                    <a:lnTo>
                      <a:pt x="54" y="22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4" y="17"/>
                    </a:lnTo>
                    <a:lnTo>
                      <a:pt x="41" y="5"/>
                    </a:lnTo>
                    <a:lnTo>
                      <a:pt x="39" y="4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4" y="4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8"/>
                    </a:lnTo>
                    <a:lnTo>
                      <a:pt x="61" y="8"/>
                    </a:lnTo>
                    <a:lnTo>
                      <a:pt x="62" y="8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6"/>
                    </a:lnTo>
                    <a:lnTo>
                      <a:pt x="64" y="6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6" y="8"/>
                    </a:lnTo>
                    <a:lnTo>
                      <a:pt x="66" y="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8" y="9"/>
                    </a:lnTo>
                    <a:lnTo>
                      <a:pt x="69" y="9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69" y="13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5"/>
                    </a:lnTo>
                    <a:lnTo>
                      <a:pt x="70" y="16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74" y="17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7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9"/>
                    </a:lnTo>
                    <a:lnTo>
                      <a:pt x="77" y="19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8" y="23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8" y="27"/>
                    </a:lnTo>
                    <a:lnTo>
                      <a:pt x="78" y="28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9" y="29"/>
                    </a:lnTo>
                    <a:lnTo>
                      <a:pt x="80" y="29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2" y="29"/>
                    </a:lnTo>
                    <a:lnTo>
                      <a:pt x="82" y="29"/>
                    </a:lnTo>
                    <a:lnTo>
                      <a:pt x="81" y="29"/>
                    </a:lnTo>
                    <a:lnTo>
                      <a:pt x="82" y="29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2" y="31"/>
                    </a:lnTo>
                    <a:lnTo>
                      <a:pt x="82" y="31"/>
                    </a:lnTo>
                    <a:lnTo>
                      <a:pt x="82" y="31"/>
                    </a:lnTo>
                    <a:lnTo>
                      <a:pt x="82" y="31"/>
                    </a:lnTo>
                    <a:lnTo>
                      <a:pt x="83" y="31"/>
                    </a:lnTo>
                    <a:lnTo>
                      <a:pt x="83" y="32"/>
                    </a:lnTo>
                    <a:lnTo>
                      <a:pt x="83" y="32"/>
                    </a:lnTo>
                    <a:lnTo>
                      <a:pt x="83" y="32"/>
                    </a:lnTo>
                    <a:lnTo>
                      <a:pt x="84" y="32"/>
                    </a:lnTo>
                    <a:lnTo>
                      <a:pt x="84" y="33"/>
                    </a:lnTo>
                    <a:lnTo>
                      <a:pt x="84" y="33"/>
                    </a:lnTo>
                    <a:lnTo>
                      <a:pt x="84" y="34"/>
                    </a:lnTo>
                    <a:lnTo>
                      <a:pt x="85" y="34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6" y="35"/>
                    </a:lnTo>
                    <a:lnTo>
                      <a:pt x="86" y="36"/>
                    </a:lnTo>
                    <a:lnTo>
                      <a:pt x="86" y="36"/>
                    </a:lnTo>
                    <a:lnTo>
                      <a:pt x="86" y="36"/>
                    </a:lnTo>
                    <a:lnTo>
                      <a:pt x="86" y="37"/>
                    </a:lnTo>
                    <a:lnTo>
                      <a:pt x="86" y="37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6" y="39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6" y="42"/>
                    </a:lnTo>
                    <a:lnTo>
                      <a:pt x="85" y="42"/>
                    </a:lnTo>
                    <a:lnTo>
                      <a:pt x="85" y="41"/>
                    </a:lnTo>
                    <a:lnTo>
                      <a:pt x="85" y="41"/>
                    </a:lnTo>
                    <a:lnTo>
                      <a:pt x="85" y="42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5" y="44"/>
                    </a:lnTo>
                    <a:lnTo>
                      <a:pt x="85" y="44"/>
                    </a:lnTo>
                    <a:lnTo>
                      <a:pt x="85" y="44"/>
                    </a:lnTo>
                    <a:lnTo>
                      <a:pt x="85" y="45"/>
                    </a:lnTo>
                    <a:lnTo>
                      <a:pt x="85" y="45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84" y="45"/>
                    </a:lnTo>
                    <a:lnTo>
                      <a:pt x="85" y="45"/>
                    </a:lnTo>
                    <a:lnTo>
                      <a:pt x="85" y="46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5" y="47"/>
                    </a:lnTo>
                    <a:lnTo>
                      <a:pt x="85" y="48"/>
                    </a:lnTo>
                    <a:lnTo>
                      <a:pt x="85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6" y="49"/>
                    </a:lnTo>
                    <a:lnTo>
                      <a:pt x="87" y="49"/>
                    </a:lnTo>
                    <a:lnTo>
                      <a:pt x="87" y="48"/>
                    </a:lnTo>
                    <a:lnTo>
                      <a:pt x="88" y="48"/>
                    </a:lnTo>
                    <a:lnTo>
                      <a:pt x="88" y="48"/>
                    </a:lnTo>
                    <a:lnTo>
                      <a:pt x="89" y="48"/>
                    </a:lnTo>
                    <a:lnTo>
                      <a:pt x="89" y="48"/>
                    </a:lnTo>
                    <a:lnTo>
                      <a:pt x="90" y="48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1" y="48"/>
                    </a:lnTo>
                    <a:lnTo>
                      <a:pt x="91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9"/>
                    </a:lnTo>
                    <a:lnTo>
                      <a:pt x="92" y="49"/>
                    </a:lnTo>
                    <a:lnTo>
                      <a:pt x="93" y="49"/>
                    </a:lnTo>
                    <a:lnTo>
                      <a:pt x="93" y="50"/>
                    </a:lnTo>
                    <a:lnTo>
                      <a:pt x="93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3" y="51"/>
                    </a:lnTo>
                    <a:lnTo>
                      <a:pt x="93" y="52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3" y="52"/>
                    </a:lnTo>
                    <a:lnTo>
                      <a:pt x="93" y="52"/>
                    </a:lnTo>
                    <a:lnTo>
                      <a:pt x="93" y="53"/>
                    </a:lnTo>
                    <a:lnTo>
                      <a:pt x="94" y="53"/>
                    </a:lnTo>
                    <a:lnTo>
                      <a:pt x="94" y="53"/>
                    </a:lnTo>
                    <a:lnTo>
                      <a:pt x="94" y="53"/>
                    </a:lnTo>
                    <a:lnTo>
                      <a:pt x="95" y="53"/>
                    </a:lnTo>
                    <a:lnTo>
                      <a:pt x="95" y="54"/>
                    </a:lnTo>
                    <a:lnTo>
                      <a:pt x="94" y="54"/>
                    </a:lnTo>
                    <a:lnTo>
                      <a:pt x="94" y="55"/>
                    </a:lnTo>
                    <a:lnTo>
                      <a:pt x="95" y="55"/>
                    </a:lnTo>
                    <a:lnTo>
                      <a:pt x="95" y="55"/>
                    </a:lnTo>
                    <a:lnTo>
                      <a:pt x="95" y="56"/>
                    </a:lnTo>
                    <a:lnTo>
                      <a:pt x="95" y="56"/>
                    </a:lnTo>
                    <a:lnTo>
                      <a:pt x="96" y="56"/>
                    </a:lnTo>
                    <a:lnTo>
                      <a:pt x="96" y="56"/>
                    </a:lnTo>
                    <a:lnTo>
                      <a:pt x="96" y="56"/>
                    </a:lnTo>
                    <a:lnTo>
                      <a:pt x="96" y="57"/>
                    </a:lnTo>
                    <a:lnTo>
                      <a:pt x="95" y="57"/>
                    </a:lnTo>
                    <a:lnTo>
                      <a:pt x="95" y="57"/>
                    </a:lnTo>
                    <a:lnTo>
                      <a:pt x="94" y="57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94" y="59"/>
                    </a:lnTo>
                    <a:lnTo>
                      <a:pt x="94" y="59"/>
                    </a:lnTo>
                    <a:lnTo>
                      <a:pt x="94" y="59"/>
                    </a:lnTo>
                    <a:lnTo>
                      <a:pt x="94" y="59"/>
                    </a:lnTo>
                    <a:lnTo>
                      <a:pt x="95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7" y="60"/>
                    </a:lnTo>
                    <a:lnTo>
                      <a:pt x="97" y="61"/>
                    </a:lnTo>
                    <a:lnTo>
                      <a:pt x="97" y="61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98" y="62"/>
                    </a:lnTo>
                    <a:lnTo>
                      <a:pt x="98" y="62"/>
                    </a:lnTo>
                    <a:lnTo>
                      <a:pt x="98" y="63"/>
                    </a:lnTo>
                    <a:lnTo>
                      <a:pt x="99" y="63"/>
                    </a:lnTo>
                    <a:lnTo>
                      <a:pt x="99" y="64"/>
                    </a:lnTo>
                    <a:lnTo>
                      <a:pt x="100" y="64"/>
                    </a:lnTo>
                    <a:lnTo>
                      <a:pt x="100" y="64"/>
                    </a:lnTo>
                    <a:lnTo>
                      <a:pt x="101" y="64"/>
                    </a:lnTo>
                    <a:lnTo>
                      <a:pt x="101" y="64"/>
                    </a:lnTo>
                    <a:lnTo>
                      <a:pt x="101" y="65"/>
                    </a:lnTo>
                    <a:lnTo>
                      <a:pt x="102" y="65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03" y="66"/>
                    </a:lnTo>
                    <a:lnTo>
                      <a:pt x="103" y="67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4" y="67"/>
                    </a:lnTo>
                    <a:lnTo>
                      <a:pt x="105" y="67"/>
                    </a:lnTo>
                    <a:lnTo>
                      <a:pt x="105" y="67"/>
                    </a:lnTo>
                    <a:lnTo>
                      <a:pt x="106" y="67"/>
                    </a:lnTo>
                    <a:lnTo>
                      <a:pt x="107" y="66"/>
                    </a:lnTo>
                    <a:lnTo>
                      <a:pt x="107" y="66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11" y="66"/>
                    </a:lnTo>
                    <a:lnTo>
                      <a:pt x="111" y="67"/>
                    </a:lnTo>
                    <a:lnTo>
                      <a:pt x="111" y="67"/>
                    </a:lnTo>
                    <a:lnTo>
                      <a:pt x="112" y="67"/>
                    </a:lnTo>
                    <a:lnTo>
                      <a:pt x="112" y="67"/>
                    </a:lnTo>
                    <a:lnTo>
                      <a:pt x="113" y="67"/>
                    </a:lnTo>
                    <a:lnTo>
                      <a:pt x="113" y="67"/>
                    </a:lnTo>
                    <a:lnTo>
                      <a:pt x="113" y="67"/>
                    </a:lnTo>
                    <a:lnTo>
                      <a:pt x="114" y="67"/>
                    </a:lnTo>
                    <a:lnTo>
                      <a:pt x="114" y="68"/>
                    </a:lnTo>
                    <a:lnTo>
                      <a:pt x="115" y="68"/>
                    </a:lnTo>
                    <a:lnTo>
                      <a:pt x="115" y="67"/>
                    </a:lnTo>
                    <a:lnTo>
                      <a:pt x="115" y="68"/>
                    </a:lnTo>
                    <a:lnTo>
                      <a:pt x="115" y="68"/>
                    </a:lnTo>
                    <a:lnTo>
                      <a:pt x="116" y="68"/>
                    </a:lnTo>
                    <a:lnTo>
                      <a:pt x="116" y="68"/>
                    </a:lnTo>
                    <a:lnTo>
                      <a:pt x="117" y="68"/>
                    </a:lnTo>
                    <a:lnTo>
                      <a:pt x="117" y="69"/>
                    </a:lnTo>
                    <a:lnTo>
                      <a:pt x="117" y="68"/>
                    </a:lnTo>
                    <a:lnTo>
                      <a:pt x="117" y="68"/>
                    </a:lnTo>
                    <a:lnTo>
                      <a:pt x="118" y="68"/>
                    </a:lnTo>
                    <a:lnTo>
                      <a:pt x="119" y="68"/>
                    </a:lnTo>
                    <a:lnTo>
                      <a:pt x="119" y="68"/>
                    </a:lnTo>
                    <a:lnTo>
                      <a:pt x="119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1" y="68"/>
                    </a:lnTo>
                    <a:lnTo>
                      <a:pt x="122" y="68"/>
                    </a:lnTo>
                    <a:lnTo>
                      <a:pt x="122" y="67"/>
                    </a:lnTo>
                    <a:lnTo>
                      <a:pt x="123" y="67"/>
                    </a:lnTo>
                    <a:lnTo>
                      <a:pt x="123" y="67"/>
                    </a:lnTo>
                    <a:lnTo>
                      <a:pt x="123" y="67"/>
                    </a:lnTo>
                    <a:lnTo>
                      <a:pt x="124" y="67"/>
                    </a:lnTo>
                    <a:lnTo>
                      <a:pt x="124" y="67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5" y="66"/>
                    </a:lnTo>
                    <a:lnTo>
                      <a:pt x="125" y="67"/>
                    </a:lnTo>
                    <a:lnTo>
                      <a:pt x="126" y="67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128" y="66"/>
                    </a:lnTo>
                    <a:lnTo>
                      <a:pt x="128" y="66"/>
                    </a:lnTo>
                    <a:lnTo>
                      <a:pt x="128" y="65"/>
                    </a:lnTo>
                    <a:lnTo>
                      <a:pt x="129" y="65"/>
                    </a:lnTo>
                    <a:lnTo>
                      <a:pt x="130" y="65"/>
                    </a:lnTo>
                    <a:lnTo>
                      <a:pt x="130" y="66"/>
                    </a:lnTo>
                    <a:lnTo>
                      <a:pt x="130" y="66"/>
                    </a:lnTo>
                    <a:lnTo>
                      <a:pt x="130" y="65"/>
                    </a:lnTo>
                    <a:lnTo>
                      <a:pt x="131" y="65"/>
                    </a:lnTo>
                    <a:lnTo>
                      <a:pt x="131" y="65"/>
                    </a:lnTo>
                    <a:lnTo>
                      <a:pt x="131" y="64"/>
                    </a:lnTo>
                    <a:lnTo>
                      <a:pt x="132" y="64"/>
                    </a:lnTo>
                    <a:lnTo>
                      <a:pt x="132" y="64"/>
                    </a:lnTo>
                    <a:lnTo>
                      <a:pt x="132" y="64"/>
                    </a:lnTo>
                    <a:lnTo>
                      <a:pt x="133" y="64"/>
                    </a:lnTo>
                    <a:lnTo>
                      <a:pt x="134" y="64"/>
                    </a:lnTo>
                    <a:lnTo>
                      <a:pt x="134" y="64"/>
                    </a:lnTo>
                    <a:lnTo>
                      <a:pt x="135" y="64"/>
                    </a:lnTo>
                    <a:lnTo>
                      <a:pt x="134" y="64"/>
                    </a:lnTo>
                    <a:lnTo>
                      <a:pt x="134" y="64"/>
                    </a:lnTo>
                    <a:lnTo>
                      <a:pt x="135" y="64"/>
                    </a:lnTo>
                    <a:lnTo>
                      <a:pt x="135" y="64"/>
                    </a:lnTo>
                    <a:lnTo>
                      <a:pt x="135" y="65"/>
                    </a:lnTo>
                    <a:lnTo>
                      <a:pt x="136" y="65"/>
                    </a:lnTo>
                    <a:lnTo>
                      <a:pt x="136" y="65"/>
                    </a:lnTo>
                    <a:lnTo>
                      <a:pt x="136" y="66"/>
                    </a:lnTo>
                    <a:lnTo>
                      <a:pt x="136" y="65"/>
                    </a:lnTo>
                    <a:lnTo>
                      <a:pt x="137" y="65"/>
                    </a:lnTo>
                    <a:lnTo>
                      <a:pt x="138" y="65"/>
                    </a:lnTo>
                    <a:lnTo>
                      <a:pt x="138" y="65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9" y="66"/>
                    </a:lnTo>
                    <a:lnTo>
                      <a:pt x="139" y="66"/>
                    </a:lnTo>
                    <a:lnTo>
                      <a:pt x="139" y="66"/>
                    </a:lnTo>
                    <a:lnTo>
                      <a:pt x="140" y="66"/>
                    </a:lnTo>
                    <a:lnTo>
                      <a:pt x="140" y="66"/>
                    </a:lnTo>
                    <a:lnTo>
                      <a:pt x="140" y="66"/>
                    </a:lnTo>
                    <a:lnTo>
                      <a:pt x="141" y="66"/>
                    </a:lnTo>
                    <a:lnTo>
                      <a:pt x="141" y="65"/>
                    </a:lnTo>
                    <a:lnTo>
                      <a:pt x="142" y="65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3" y="66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4" y="65"/>
                    </a:lnTo>
                    <a:lnTo>
                      <a:pt x="144" y="65"/>
                    </a:lnTo>
                    <a:lnTo>
                      <a:pt x="144" y="65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5" y="66"/>
                    </a:lnTo>
                    <a:lnTo>
                      <a:pt x="145" y="66"/>
                    </a:lnTo>
                    <a:lnTo>
                      <a:pt x="146" y="66"/>
                    </a:lnTo>
                    <a:lnTo>
                      <a:pt x="145" y="66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6" y="65"/>
                    </a:lnTo>
                    <a:lnTo>
                      <a:pt x="146" y="65"/>
                    </a:lnTo>
                    <a:lnTo>
                      <a:pt x="147" y="65"/>
                    </a:lnTo>
                    <a:lnTo>
                      <a:pt x="147" y="65"/>
                    </a:lnTo>
                    <a:lnTo>
                      <a:pt x="147" y="64"/>
                    </a:lnTo>
                    <a:lnTo>
                      <a:pt x="147" y="65"/>
                    </a:lnTo>
                    <a:lnTo>
                      <a:pt x="147" y="64"/>
                    </a:lnTo>
                    <a:lnTo>
                      <a:pt x="148" y="64"/>
                    </a:lnTo>
                    <a:lnTo>
                      <a:pt x="148" y="64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9" y="63"/>
                    </a:lnTo>
                    <a:lnTo>
                      <a:pt x="150" y="63"/>
                    </a:lnTo>
                    <a:lnTo>
                      <a:pt x="150" y="63"/>
                    </a:lnTo>
                    <a:lnTo>
                      <a:pt x="150" y="63"/>
                    </a:lnTo>
                    <a:lnTo>
                      <a:pt x="150" y="63"/>
                    </a:lnTo>
                    <a:lnTo>
                      <a:pt x="151" y="63"/>
                    </a:lnTo>
                    <a:lnTo>
                      <a:pt x="151" y="63"/>
                    </a:lnTo>
                    <a:lnTo>
                      <a:pt x="151" y="63"/>
                    </a:lnTo>
                    <a:lnTo>
                      <a:pt x="152" y="63"/>
                    </a:lnTo>
                    <a:lnTo>
                      <a:pt x="152" y="63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3" y="62"/>
                    </a:lnTo>
                    <a:lnTo>
                      <a:pt x="153" y="63"/>
                    </a:lnTo>
                    <a:lnTo>
                      <a:pt x="154" y="63"/>
                    </a:lnTo>
                    <a:lnTo>
                      <a:pt x="154" y="62"/>
                    </a:lnTo>
                    <a:lnTo>
                      <a:pt x="154" y="62"/>
                    </a:lnTo>
                    <a:lnTo>
                      <a:pt x="154" y="61"/>
                    </a:lnTo>
                    <a:lnTo>
                      <a:pt x="154" y="62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6" y="62"/>
                    </a:lnTo>
                    <a:lnTo>
                      <a:pt x="157" y="62"/>
                    </a:lnTo>
                    <a:lnTo>
                      <a:pt x="157" y="61"/>
                    </a:lnTo>
                    <a:lnTo>
                      <a:pt x="157" y="62"/>
                    </a:lnTo>
                    <a:lnTo>
                      <a:pt x="158" y="62"/>
                    </a:lnTo>
                    <a:lnTo>
                      <a:pt x="158" y="61"/>
                    </a:lnTo>
                    <a:lnTo>
                      <a:pt x="158" y="61"/>
                    </a:lnTo>
                    <a:lnTo>
                      <a:pt x="159" y="61"/>
                    </a:lnTo>
                    <a:lnTo>
                      <a:pt x="159" y="61"/>
                    </a:lnTo>
                    <a:lnTo>
                      <a:pt x="159" y="61"/>
                    </a:lnTo>
                    <a:lnTo>
                      <a:pt x="160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2" y="60"/>
                    </a:lnTo>
                    <a:lnTo>
                      <a:pt x="162" y="60"/>
                    </a:lnTo>
                    <a:lnTo>
                      <a:pt x="162" y="60"/>
                    </a:lnTo>
                    <a:lnTo>
                      <a:pt x="163" y="60"/>
                    </a:lnTo>
                    <a:lnTo>
                      <a:pt x="163" y="60"/>
                    </a:lnTo>
                    <a:lnTo>
                      <a:pt x="163" y="60"/>
                    </a:lnTo>
                    <a:lnTo>
                      <a:pt x="164" y="60"/>
                    </a:lnTo>
                    <a:lnTo>
                      <a:pt x="164" y="60"/>
                    </a:lnTo>
                    <a:lnTo>
                      <a:pt x="165" y="60"/>
                    </a:lnTo>
                    <a:lnTo>
                      <a:pt x="165" y="60"/>
                    </a:lnTo>
                    <a:lnTo>
                      <a:pt x="165" y="60"/>
                    </a:lnTo>
                    <a:lnTo>
                      <a:pt x="165" y="61"/>
                    </a:lnTo>
                    <a:lnTo>
                      <a:pt x="165" y="61"/>
                    </a:lnTo>
                    <a:lnTo>
                      <a:pt x="165" y="61"/>
                    </a:lnTo>
                    <a:lnTo>
                      <a:pt x="165" y="62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6" y="62"/>
                    </a:lnTo>
                    <a:lnTo>
                      <a:pt x="166" y="62"/>
                    </a:lnTo>
                    <a:lnTo>
                      <a:pt x="166" y="63"/>
                    </a:lnTo>
                    <a:lnTo>
                      <a:pt x="167" y="63"/>
                    </a:lnTo>
                    <a:lnTo>
                      <a:pt x="168" y="63"/>
                    </a:lnTo>
                    <a:lnTo>
                      <a:pt x="168" y="63"/>
                    </a:lnTo>
                    <a:lnTo>
                      <a:pt x="168" y="63"/>
                    </a:lnTo>
                    <a:lnTo>
                      <a:pt x="169" y="63"/>
                    </a:lnTo>
                    <a:lnTo>
                      <a:pt x="169" y="63"/>
                    </a:lnTo>
                    <a:lnTo>
                      <a:pt x="170" y="63"/>
                    </a:lnTo>
                    <a:lnTo>
                      <a:pt x="170" y="64"/>
                    </a:lnTo>
                    <a:lnTo>
                      <a:pt x="170" y="64"/>
                    </a:lnTo>
                    <a:lnTo>
                      <a:pt x="170" y="65"/>
                    </a:lnTo>
                    <a:lnTo>
                      <a:pt x="169" y="66"/>
                    </a:lnTo>
                    <a:lnTo>
                      <a:pt x="170" y="66"/>
                    </a:lnTo>
                    <a:lnTo>
                      <a:pt x="169" y="66"/>
                    </a:lnTo>
                    <a:lnTo>
                      <a:pt x="169" y="66"/>
                    </a:lnTo>
                    <a:lnTo>
                      <a:pt x="170" y="66"/>
                    </a:lnTo>
                    <a:lnTo>
                      <a:pt x="170" y="67"/>
                    </a:lnTo>
                    <a:lnTo>
                      <a:pt x="169" y="67"/>
                    </a:lnTo>
                    <a:lnTo>
                      <a:pt x="169" y="67"/>
                    </a:lnTo>
                    <a:lnTo>
                      <a:pt x="170" y="67"/>
                    </a:lnTo>
                    <a:lnTo>
                      <a:pt x="170" y="68"/>
                    </a:lnTo>
                    <a:lnTo>
                      <a:pt x="170" y="68"/>
                    </a:lnTo>
                    <a:lnTo>
                      <a:pt x="169" y="68"/>
                    </a:lnTo>
                    <a:lnTo>
                      <a:pt x="170" y="68"/>
                    </a:lnTo>
                    <a:lnTo>
                      <a:pt x="170" y="69"/>
                    </a:lnTo>
                    <a:lnTo>
                      <a:pt x="170" y="70"/>
                    </a:lnTo>
                    <a:lnTo>
                      <a:pt x="169" y="70"/>
                    </a:lnTo>
                    <a:lnTo>
                      <a:pt x="169" y="70"/>
                    </a:lnTo>
                    <a:lnTo>
                      <a:pt x="170" y="70"/>
                    </a:lnTo>
                    <a:lnTo>
                      <a:pt x="170" y="71"/>
                    </a:lnTo>
                    <a:lnTo>
                      <a:pt x="170" y="71"/>
                    </a:lnTo>
                    <a:lnTo>
                      <a:pt x="170" y="71"/>
                    </a:lnTo>
                    <a:lnTo>
                      <a:pt x="170" y="72"/>
                    </a:lnTo>
                    <a:lnTo>
                      <a:pt x="170" y="72"/>
                    </a:lnTo>
                    <a:lnTo>
                      <a:pt x="170" y="72"/>
                    </a:lnTo>
                    <a:lnTo>
                      <a:pt x="171" y="72"/>
                    </a:lnTo>
                    <a:lnTo>
                      <a:pt x="171" y="73"/>
                    </a:lnTo>
                    <a:lnTo>
                      <a:pt x="171" y="74"/>
                    </a:lnTo>
                    <a:lnTo>
                      <a:pt x="170" y="74"/>
                    </a:lnTo>
                    <a:lnTo>
                      <a:pt x="170" y="74"/>
                    </a:lnTo>
                    <a:lnTo>
                      <a:pt x="170" y="75"/>
                    </a:lnTo>
                    <a:lnTo>
                      <a:pt x="170" y="75"/>
                    </a:lnTo>
                    <a:lnTo>
                      <a:pt x="170" y="75"/>
                    </a:lnTo>
                    <a:lnTo>
                      <a:pt x="170" y="76"/>
                    </a:lnTo>
                    <a:lnTo>
                      <a:pt x="169" y="76"/>
                    </a:lnTo>
                    <a:lnTo>
                      <a:pt x="169" y="76"/>
                    </a:lnTo>
                    <a:lnTo>
                      <a:pt x="170" y="76"/>
                    </a:lnTo>
                    <a:lnTo>
                      <a:pt x="170" y="77"/>
                    </a:lnTo>
                    <a:lnTo>
                      <a:pt x="169" y="77"/>
                    </a:lnTo>
                    <a:lnTo>
                      <a:pt x="169" y="77"/>
                    </a:lnTo>
                    <a:lnTo>
                      <a:pt x="168" y="77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9" y="78"/>
                    </a:lnTo>
                    <a:lnTo>
                      <a:pt x="169" y="79"/>
                    </a:lnTo>
                    <a:lnTo>
                      <a:pt x="169" y="79"/>
                    </a:lnTo>
                    <a:lnTo>
                      <a:pt x="169" y="80"/>
                    </a:lnTo>
                    <a:lnTo>
                      <a:pt x="169" y="80"/>
                    </a:lnTo>
                    <a:lnTo>
                      <a:pt x="168" y="80"/>
                    </a:lnTo>
                    <a:lnTo>
                      <a:pt x="168" y="81"/>
                    </a:lnTo>
                    <a:lnTo>
                      <a:pt x="168" y="81"/>
                    </a:lnTo>
                    <a:lnTo>
                      <a:pt x="168" y="81"/>
                    </a:lnTo>
                    <a:lnTo>
                      <a:pt x="169" y="81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8" y="82"/>
                    </a:lnTo>
                    <a:lnTo>
                      <a:pt x="168" y="83"/>
                    </a:lnTo>
                    <a:lnTo>
                      <a:pt x="168" y="83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7" y="85"/>
                    </a:lnTo>
                    <a:lnTo>
                      <a:pt x="168" y="85"/>
                    </a:lnTo>
                    <a:lnTo>
                      <a:pt x="168" y="86"/>
                    </a:lnTo>
                    <a:lnTo>
                      <a:pt x="167" y="86"/>
                    </a:lnTo>
                    <a:lnTo>
                      <a:pt x="167" y="86"/>
                    </a:lnTo>
                    <a:lnTo>
                      <a:pt x="166" y="86"/>
                    </a:lnTo>
                    <a:lnTo>
                      <a:pt x="166" y="86"/>
                    </a:lnTo>
                    <a:lnTo>
                      <a:pt x="166" y="86"/>
                    </a:lnTo>
                    <a:lnTo>
                      <a:pt x="165" y="86"/>
                    </a:lnTo>
                    <a:lnTo>
                      <a:pt x="165" y="86"/>
                    </a:lnTo>
                    <a:lnTo>
                      <a:pt x="165" y="86"/>
                    </a:lnTo>
                    <a:lnTo>
                      <a:pt x="165" y="86"/>
                    </a:lnTo>
                    <a:lnTo>
                      <a:pt x="164" y="87"/>
                    </a:lnTo>
                    <a:lnTo>
                      <a:pt x="164" y="87"/>
                    </a:lnTo>
                    <a:lnTo>
                      <a:pt x="164" y="88"/>
                    </a:lnTo>
                    <a:lnTo>
                      <a:pt x="164" y="88"/>
                    </a:lnTo>
                    <a:lnTo>
                      <a:pt x="163" y="88"/>
                    </a:lnTo>
                    <a:lnTo>
                      <a:pt x="163" y="89"/>
                    </a:lnTo>
                    <a:lnTo>
                      <a:pt x="163" y="90"/>
                    </a:lnTo>
                    <a:lnTo>
                      <a:pt x="163" y="90"/>
                    </a:lnTo>
                    <a:lnTo>
                      <a:pt x="163" y="90"/>
                    </a:lnTo>
                    <a:lnTo>
                      <a:pt x="163" y="90"/>
                    </a:lnTo>
                    <a:lnTo>
                      <a:pt x="163" y="91"/>
                    </a:lnTo>
                    <a:lnTo>
                      <a:pt x="163" y="91"/>
                    </a:lnTo>
                    <a:lnTo>
                      <a:pt x="163" y="91"/>
                    </a:lnTo>
                    <a:lnTo>
                      <a:pt x="162" y="92"/>
                    </a:lnTo>
                    <a:lnTo>
                      <a:pt x="163" y="92"/>
                    </a:lnTo>
                    <a:lnTo>
                      <a:pt x="163" y="93"/>
                    </a:lnTo>
                    <a:lnTo>
                      <a:pt x="163" y="93"/>
                    </a:lnTo>
                    <a:lnTo>
                      <a:pt x="163" y="94"/>
                    </a:lnTo>
                    <a:lnTo>
                      <a:pt x="162" y="94"/>
                    </a:lnTo>
                    <a:lnTo>
                      <a:pt x="163" y="94"/>
                    </a:lnTo>
                    <a:lnTo>
                      <a:pt x="163" y="94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2" y="95"/>
                    </a:lnTo>
                    <a:lnTo>
                      <a:pt x="163" y="95"/>
                    </a:lnTo>
                    <a:lnTo>
                      <a:pt x="163" y="95"/>
                    </a:lnTo>
                    <a:lnTo>
                      <a:pt x="162" y="95"/>
                    </a:lnTo>
                    <a:lnTo>
                      <a:pt x="162" y="96"/>
                    </a:lnTo>
                    <a:lnTo>
                      <a:pt x="162" y="97"/>
                    </a:lnTo>
                    <a:lnTo>
                      <a:pt x="162" y="97"/>
                    </a:lnTo>
                    <a:lnTo>
                      <a:pt x="162" y="97"/>
                    </a:lnTo>
                    <a:lnTo>
                      <a:pt x="162" y="98"/>
                    </a:lnTo>
                    <a:lnTo>
                      <a:pt x="162" y="98"/>
                    </a:lnTo>
                    <a:lnTo>
                      <a:pt x="162" y="99"/>
                    </a:lnTo>
                    <a:lnTo>
                      <a:pt x="162" y="99"/>
                    </a:lnTo>
                    <a:lnTo>
                      <a:pt x="162" y="100"/>
                    </a:lnTo>
                    <a:lnTo>
                      <a:pt x="162" y="100"/>
                    </a:lnTo>
                    <a:lnTo>
                      <a:pt x="161" y="100"/>
                    </a:lnTo>
                    <a:lnTo>
                      <a:pt x="161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2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1" y="103"/>
                    </a:lnTo>
                    <a:lnTo>
                      <a:pt x="160" y="103"/>
                    </a:lnTo>
                    <a:lnTo>
                      <a:pt x="159" y="103"/>
                    </a:lnTo>
                    <a:lnTo>
                      <a:pt x="159" y="103"/>
                    </a:lnTo>
                    <a:lnTo>
                      <a:pt x="159" y="103"/>
                    </a:lnTo>
                    <a:lnTo>
                      <a:pt x="159" y="103"/>
                    </a:lnTo>
                    <a:lnTo>
                      <a:pt x="158" y="103"/>
                    </a:lnTo>
                    <a:lnTo>
                      <a:pt x="158" y="102"/>
                    </a:lnTo>
                    <a:lnTo>
                      <a:pt x="158" y="102"/>
                    </a:lnTo>
                    <a:lnTo>
                      <a:pt x="159" y="102"/>
                    </a:lnTo>
                    <a:lnTo>
                      <a:pt x="159" y="101"/>
                    </a:lnTo>
                    <a:lnTo>
                      <a:pt x="158" y="101"/>
                    </a:lnTo>
                    <a:lnTo>
                      <a:pt x="158" y="101"/>
                    </a:lnTo>
                    <a:lnTo>
                      <a:pt x="157" y="101"/>
                    </a:lnTo>
                    <a:lnTo>
                      <a:pt x="157" y="102"/>
                    </a:lnTo>
                    <a:lnTo>
                      <a:pt x="157" y="102"/>
                    </a:lnTo>
                    <a:lnTo>
                      <a:pt x="157" y="102"/>
                    </a:lnTo>
                    <a:lnTo>
                      <a:pt x="156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5" y="101"/>
                    </a:lnTo>
                    <a:lnTo>
                      <a:pt x="154" y="101"/>
                    </a:lnTo>
                    <a:lnTo>
                      <a:pt x="154" y="101"/>
                    </a:lnTo>
                    <a:lnTo>
                      <a:pt x="154" y="101"/>
                    </a:lnTo>
                    <a:lnTo>
                      <a:pt x="153" y="101"/>
                    </a:lnTo>
                    <a:lnTo>
                      <a:pt x="153" y="101"/>
                    </a:lnTo>
                    <a:lnTo>
                      <a:pt x="153" y="101"/>
                    </a:lnTo>
                    <a:lnTo>
                      <a:pt x="15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50" y="101"/>
                    </a:lnTo>
                    <a:lnTo>
                      <a:pt x="150" y="101"/>
                    </a:lnTo>
                    <a:lnTo>
                      <a:pt x="150" y="100"/>
                    </a:lnTo>
                    <a:lnTo>
                      <a:pt x="149" y="100"/>
                    </a:lnTo>
                    <a:lnTo>
                      <a:pt x="149" y="101"/>
                    </a:lnTo>
                    <a:lnTo>
                      <a:pt x="149" y="101"/>
                    </a:lnTo>
                    <a:lnTo>
                      <a:pt x="149" y="101"/>
                    </a:lnTo>
                    <a:lnTo>
                      <a:pt x="148" y="101"/>
                    </a:lnTo>
                    <a:lnTo>
                      <a:pt x="147" y="101"/>
                    </a:lnTo>
                    <a:lnTo>
                      <a:pt x="147" y="101"/>
                    </a:lnTo>
                    <a:lnTo>
                      <a:pt x="147" y="101"/>
                    </a:lnTo>
                    <a:lnTo>
                      <a:pt x="147" y="101"/>
                    </a:lnTo>
                    <a:lnTo>
                      <a:pt x="146" y="101"/>
                    </a:lnTo>
                    <a:lnTo>
                      <a:pt x="146" y="101"/>
                    </a:lnTo>
                    <a:lnTo>
                      <a:pt x="146" y="100"/>
                    </a:lnTo>
                    <a:lnTo>
                      <a:pt x="145" y="101"/>
                    </a:lnTo>
                    <a:lnTo>
                      <a:pt x="144" y="101"/>
                    </a:lnTo>
                    <a:lnTo>
                      <a:pt x="144" y="101"/>
                    </a:lnTo>
                    <a:lnTo>
                      <a:pt x="143" y="101"/>
                    </a:lnTo>
                    <a:lnTo>
                      <a:pt x="143" y="101"/>
                    </a:lnTo>
                    <a:lnTo>
                      <a:pt x="142" y="101"/>
                    </a:lnTo>
                    <a:lnTo>
                      <a:pt x="142" y="101"/>
                    </a:lnTo>
                    <a:lnTo>
                      <a:pt x="142" y="101"/>
                    </a:lnTo>
                    <a:lnTo>
                      <a:pt x="141" y="101"/>
                    </a:lnTo>
                    <a:lnTo>
                      <a:pt x="141" y="101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39" y="101"/>
                    </a:lnTo>
                    <a:lnTo>
                      <a:pt x="139" y="101"/>
                    </a:lnTo>
                    <a:lnTo>
                      <a:pt x="139" y="100"/>
                    </a:lnTo>
                    <a:lnTo>
                      <a:pt x="138" y="100"/>
                    </a:lnTo>
                    <a:lnTo>
                      <a:pt x="138" y="100"/>
                    </a:lnTo>
                    <a:lnTo>
                      <a:pt x="138" y="100"/>
                    </a:lnTo>
                    <a:lnTo>
                      <a:pt x="138" y="99"/>
                    </a:lnTo>
                    <a:lnTo>
                      <a:pt x="138" y="99"/>
                    </a:lnTo>
                    <a:lnTo>
                      <a:pt x="137" y="99"/>
                    </a:lnTo>
                    <a:lnTo>
                      <a:pt x="136" y="98"/>
                    </a:lnTo>
                    <a:lnTo>
                      <a:pt x="136" y="98"/>
                    </a:lnTo>
                    <a:lnTo>
                      <a:pt x="135" y="98"/>
                    </a:lnTo>
                    <a:lnTo>
                      <a:pt x="135" y="98"/>
                    </a:lnTo>
                    <a:lnTo>
                      <a:pt x="135" y="98"/>
                    </a:lnTo>
                    <a:lnTo>
                      <a:pt x="135" y="98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33" y="98"/>
                    </a:lnTo>
                    <a:lnTo>
                      <a:pt x="133" y="97"/>
                    </a:lnTo>
                    <a:lnTo>
                      <a:pt x="132" y="97"/>
                    </a:lnTo>
                    <a:lnTo>
                      <a:pt x="132" y="97"/>
                    </a:lnTo>
                    <a:lnTo>
                      <a:pt x="132" y="97"/>
                    </a:lnTo>
                    <a:lnTo>
                      <a:pt x="132" y="97"/>
                    </a:lnTo>
                    <a:lnTo>
                      <a:pt x="131" y="97"/>
                    </a:lnTo>
                    <a:lnTo>
                      <a:pt x="131" y="97"/>
                    </a:lnTo>
                    <a:lnTo>
                      <a:pt x="131" y="97"/>
                    </a:lnTo>
                    <a:lnTo>
                      <a:pt x="131" y="97"/>
                    </a:lnTo>
                    <a:lnTo>
                      <a:pt x="130" y="97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29" y="96"/>
                    </a:lnTo>
                    <a:lnTo>
                      <a:pt x="128" y="96"/>
                    </a:lnTo>
                    <a:lnTo>
                      <a:pt x="128" y="95"/>
                    </a:lnTo>
                    <a:lnTo>
                      <a:pt x="128" y="95"/>
                    </a:lnTo>
                    <a:lnTo>
                      <a:pt x="127" y="95"/>
                    </a:lnTo>
                    <a:lnTo>
                      <a:pt x="127" y="95"/>
                    </a:lnTo>
                    <a:lnTo>
                      <a:pt x="127" y="95"/>
                    </a:lnTo>
                    <a:lnTo>
                      <a:pt x="126" y="95"/>
                    </a:lnTo>
                    <a:lnTo>
                      <a:pt x="126" y="94"/>
                    </a:lnTo>
                    <a:lnTo>
                      <a:pt x="126" y="94"/>
                    </a:lnTo>
                    <a:lnTo>
                      <a:pt x="126" y="94"/>
                    </a:lnTo>
                    <a:lnTo>
                      <a:pt x="125" y="94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2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2"/>
                    </a:lnTo>
                    <a:lnTo>
                      <a:pt x="124" y="91"/>
                    </a:lnTo>
                    <a:lnTo>
                      <a:pt x="124" y="91"/>
                    </a:lnTo>
                    <a:lnTo>
                      <a:pt x="124" y="91"/>
                    </a:lnTo>
                    <a:lnTo>
                      <a:pt x="123" y="91"/>
                    </a:lnTo>
                    <a:lnTo>
                      <a:pt x="123" y="91"/>
                    </a:lnTo>
                    <a:lnTo>
                      <a:pt x="122" y="91"/>
                    </a:lnTo>
                    <a:lnTo>
                      <a:pt x="121" y="91"/>
                    </a:lnTo>
                    <a:lnTo>
                      <a:pt x="121" y="90"/>
                    </a:lnTo>
                    <a:lnTo>
                      <a:pt x="121" y="91"/>
                    </a:lnTo>
                    <a:lnTo>
                      <a:pt x="120" y="91"/>
                    </a:lnTo>
                    <a:lnTo>
                      <a:pt x="120" y="90"/>
                    </a:lnTo>
                    <a:lnTo>
                      <a:pt x="120" y="91"/>
                    </a:lnTo>
                    <a:lnTo>
                      <a:pt x="120" y="90"/>
                    </a:lnTo>
                    <a:lnTo>
                      <a:pt x="119" y="90"/>
                    </a:lnTo>
                    <a:lnTo>
                      <a:pt x="119" y="91"/>
                    </a:lnTo>
                    <a:lnTo>
                      <a:pt x="119" y="90"/>
                    </a:lnTo>
                    <a:lnTo>
                      <a:pt x="119" y="91"/>
                    </a:lnTo>
                    <a:lnTo>
                      <a:pt x="118" y="91"/>
                    </a:lnTo>
                    <a:lnTo>
                      <a:pt x="118" y="90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5" y="90"/>
                    </a:lnTo>
                    <a:lnTo>
                      <a:pt x="115" y="90"/>
                    </a:lnTo>
                    <a:lnTo>
                      <a:pt x="115" y="89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7"/>
                    </a:lnTo>
                    <a:lnTo>
                      <a:pt x="114" y="87"/>
                    </a:lnTo>
                    <a:lnTo>
                      <a:pt x="113" y="87"/>
                    </a:lnTo>
                    <a:lnTo>
                      <a:pt x="113" y="87"/>
                    </a:lnTo>
                    <a:lnTo>
                      <a:pt x="113" y="88"/>
                    </a:lnTo>
                    <a:lnTo>
                      <a:pt x="112" y="88"/>
                    </a:lnTo>
                    <a:lnTo>
                      <a:pt x="112" y="88"/>
                    </a:lnTo>
                    <a:lnTo>
                      <a:pt x="111" y="88"/>
                    </a:lnTo>
                    <a:lnTo>
                      <a:pt x="111" y="88"/>
                    </a:lnTo>
                    <a:lnTo>
                      <a:pt x="111" y="87"/>
                    </a:lnTo>
                    <a:lnTo>
                      <a:pt x="110" y="87"/>
                    </a:lnTo>
                    <a:lnTo>
                      <a:pt x="110" y="88"/>
                    </a:lnTo>
                    <a:lnTo>
                      <a:pt x="110" y="87"/>
                    </a:lnTo>
                    <a:lnTo>
                      <a:pt x="110" y="88"/>
                    </a:lnTo>
                    <a:lnTo>
                      <a:pt x="110" y="88"/>
                    </a:lnTo>
                    <a:lnTo>
                      <a:pt x="109" y="88"/>
                    </a:lnTo>
                    <a:lnTo>
                      <a:pt x="109" y="88"/>
                    </a:lnTo>
                    <a:lnTo>
                      <a:pt x="109" y="88"/>
                    </a:lnTo>
                    <a:lnTo>
                      <a:pt x="108" y="88"/>
                    </a:lnTo>
                    <a:lnTo>
                      <a:pt x="108" y="89"/>
                    </a:lnTo>
                    <a:lnTo>
                      <a:pt x="108" y="90"/>
                    </a:lnTo>
                    <a:lnTo>
                      <a:pt x="108" y="90"/>
                    </a:lnTo>
                    <a:lnTo>
                      <a:pt x="109" y="90"/>
                    </a:lnTo>
                    <a:lnTo>
                      <a:pt x="109" y="91"/>
                    </a:lnTo>
                    <a:lnTo>
                      <a:pt x="109" y="91"/>
                    </a:lnTo>
                    <a:lnTo>
                      <a:pt x="108" y="91"/>
                    </a:lnTo>
                    <a:lnTo>
                      <a:pt x="108" y="92"/>
                    </a:lnTo>
                    <a:lnTo>
                      <a:pt x="108" y="93"/>
                    </a:lnTo>
                    <a:lnTo>
                      <a:pt x="108" y="93"/>
                    </a:lnTo>
                    <a:lnTo>
                      <a:pt x="108" y="93"/>
                    </a:lnTo>
                    <a:lnTo>
                      <a:pt x="107" y="93"/>
                    </a:lnTo>
                    <a:lnTo>
                      <a:pt x="107" y="93"/>
                    </a:lnTo>
                    <a:lnTo>
                      <a:pt x="107" y="94"/>
                    </a:lnTo>
                    <a:lnTo>
                      <a:pt x="106" y="94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5" y="94"/>
                    </a:lnTo>
                    <a:lnTo>
                      <a:pt x="104" y="94"/>
                    </a:lnTo>
                    <a:lnTo>
                      <a:pt x="104" y="95"/>
                    </a:lnTo>
                    <a:lnTo>
                      <a:pt x="104" y="95"/>
                    </a:lnTo>
                    <a:lnTo>
                      <a:pt x="104" y="95"/>
                    </a:lnTo>
                    <a:lnTo>
                      <a:pt x="103" y="95"/>
                    </a:lnTo>
                    <a:lnTo>
                      <a:pt x="103" y="95"/>
                    </a:lnTo>
                    <a:lnTo>
                      <a:pt x="102" y="95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102" y="95"/>
                    </a:lnTo>
                    <a:lnTo>
                      <a:pt x="101" y="95"/>
                    </a:lnTo>
                    <a:lnTo>
                      <a:pt x="101" y="95"/>
                    </a:lnTo>
                    <a:lnTo>
                      <a:pt x="100" y="95"/>
                    </a:lnTo>
                    <a:lnTo>
                      <a:pt x="100" y="95"/>
                    </a:lnTo>
                    <a:lnTo>
                      <a:pt x="100" y="95"/>
                    </a:lnTo>
                    <a:lnTo>
                      <a:pt x="99" y="95"/>
                    </a:lnTo>
                    <a:lnTo>
                      <a:pt x="99" y="95"/>
                    </a:lnTo>
                    <a:lnTo>
                      <a:pt x="99" y="95"/>
                    </a:lnTo>
                    <a:lnTo>
                      <a:pt x="98" y="95"/>
                    </a:lnTo>
                    <a:lnTo>
                      <a:pt x="98" y="95"/>
                    </a:lnTo>
                    <a:lnTo>
                      <a:pt x="98" y="95"/>
                    </a:lnTo>
                    <a:lnTo>
                      <a:pt x="98" y="94"/>
                    </a:lnTo>
                    <a:lnTo>
                      <a:pt x="97" y="94"/>
                    </a:lnTo>
                    <a:lnTo>
                      <a:pt x="97" y="95"/>
                    </a:lnTo>
                    <a:lnTo>
                      <a:pt x="97" y="95"/>
                    </a:lnTo>
                    <a:lnTo>
                      <a:pt x="97" y="95"/>
                    </a:lnTo>
                    <a:lnTo>
                      <a:pt x="97" y="95"/>
                    </a:lnTo>
                    <a:lnTo>
                      <a:pt x="97" y="96"/>
                    </a:lnTo>
                    <a:lnTo>
                      <a:pt x="97" y="96"/>
                    </a:lnTo>
                    <a:lnTo>
                      <a:pt x="96" y="96"/>
                    </a:lnTo>
                    <a:lnTo>
                      <a:pt x="96" y="96"/>
                    </a:lnTo>
                    <a:lnTo>
                      <a:pt x="96" y="97"/>
                    </a:lnTo>
                    <a:lnTo>
                      <a:pt x="96" y="97"/>
                    </a:lnTo>
                    <a:lnTo>
                      <a:pt x="95" y="97"/>
                    </a:lnTo>
                    <a:lnTo>
                      <a:pt x="95" y="98"/>
                    </a:lnTo>
                    <a:lnTo>
                      <a:pt x="94" y="98"/>
                    </a:lnTo>
                    <a:lnTo>
                      <a:pt x="94" y="97"/>
                    </a:lnTo>
                    <a:lnTo>
                      <a:pt x="94" y="97"/>
                    </a:lnTo>
                    <a:lnTo>
                      <a:pt x="93" y="97"/>
                    </a:lnTo>
                    <a:lnTo>
                      <a:pt x="93" y="97"/>
                    </a:lnTo>
                    <a:lnTo>
                      <a:pt x="92" y="97"/>
                    </a:lnTo>
                    <a:lnTo>
                      <a:pt x="92" y="97"/>
                    </a:lnTo>
                    <a:lnTo>
                      <a:pt x="92" y="96"/>
                    </a:lnTo>
                    <a:lnTo>
                      <a:pt x="92" y="96"/>
                    </a:lnTo>
                    <a:lnTo>
                      <a:pt x="92" y="95"/>
                    </a:lnTo>
                    <a:lnTo>
                      <a:pt x="92" y="95"/>
                    </a:lnTo>
                    <a:lnTo>
                      <a:pt x="91" y="95"/>
                    </a:lnTo>
                    <a:lnTo>
                      <a:pt x="90" y="95"/>
                    </a:lnTo>
                    <a:lnTo>
                      <a:pt x="90" y="95"/>
                    </a:lnTo>
                    <a:lnTo>
                      <a:pt x="89" y="95"/>
                    </a:lnTo>
                    <a:lnTo>
                      <a:pt x="89" y="95"/>
                    </a:lnTo>
                    <a:lnTo>
                      <a:pt x="88" y="95"/>
                    </a:lnTo>
                    <a:lnTo>
                      <a:pt x="88" y="96"/>
                    </a:lnTo>
                    <a:lnTo>
                      <a:pt x="88" y="96"/>
                    </a:lnTo>
                    <a:lnTo>
                      <a:pt x="88" y="97"/>
                    </a:lnTo>
                    <a:lnTo>
                      <a:pt x="88" y="97"/>
                    </a:lnTo>
                    <a:lnTo>
                      <a:pt x="87" y="97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5"/>
                    </a:lnTo>
                    <a:lnTo>
                      <a:pt x="86" y="96"/>
                    </a:lnTo>
                    <a:lnTo>
                      <a:pt x="85" y="96"/>
                    </a:lnTo>
                    <a:lnTo>
                      <a:pt x="85" y="96"/>
                    </a:lnTo>
                    <a:lnTo>
                      <a:pt x="84" y="96"/>
                    </a:lnTo>
                    <a:lnTo>
                      <a:pt x="84" y="95"/>
                    </a:lnTo>
                    <a:lnTo>
                      <a:pt x="83" y="95"/>
                    </a:lnTo>
                    <a:lnTo>
                      <a:pt x="83" y="95"/>
                    </a:lnTo>
                    <a:lnTo>
                      <a:pt x="83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1" y="95"/>
                    </a:lnTo>
                    <a:lnTo>
                      <a:pt x="81" y="95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79" y="94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78" y="96"/>
                    </a:lnTo>
                    <a:lnTo>
                      <a:pt x="79" y="96"/>
                    </a:lnTo>
                    <a:lnTo>
                      <a:pt x="78" y="96"/>
                    </a:lnTo>
                    <a:lnTo>
                      <a:pt x="78" y="97"/>
                    </a:lnTo>
                    <a:lnTo>
                      <a:pt x="78" y="96"/>
                    </a:lnTo>
                    <a:lnTo>
                      <a:pt x="78" y="96"/>
                    </a:lnTo>
                    <a:lnTo>
                      <a:pt x="77" y="96"/>
                    </a:lnTo>
                    <a:lnTo>
                      <a:pt x="77" y="96"/>
                    </a:lnTo>
                    <a:lnTo>
                      <a:pt x="76" y="96"/>
                    </a:lnTo>
                    <a:lnTo>
                      <a:pt x="76" y="97"/>
                    </a:lnTo>
                    <a:lnTo>
                      <a:pt x="77" y="97"/>
                    </a:lnTo>
                    <a:lnTo>
                      <a:pt x="76" y="97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75" y="96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74" y="97"/>
                    </a:lnTo>
                    <a:lnTo>
                      <a:pt x="74" y="97"/>
                    </a:lnTo>
                    <a:lnTo>
                      <a:pt x="74" y="97"/>
                    </a:lnTo>
                    <a:lnTo>
                      <a:pt x="74" y="98"/>
                    </a:lnTo>
                    <a:lnTo>
                      <a:pt x="75" y="98"/>
                    </a:lnTo>
                    <a:lnTo>
                      <a:pt x="75" y="98"/>
                    </a:lnTo>
                    <a:lnTo>
                      <a:pt x="75" y="98"/>
                    </a:lnTo>
                    <a:lnTo>
                      <a:pt x="75" y="98"/>
                    </a:lnTo>
                    <a:lnTo>
                      <a:pt x="75" y="98"/>
                    </a:lnTo>
                    <a:lnTo>
                      <a:pt x="76" y="98"/>
                    </a:lnTo>
                    <a:lnTo>
                      <a:pt x="77" y="98"/>
                    </a:lnTo>
                    <a:lnTo>
                      <a:pt x="77" y="99"/>
                    </a:lnTo>
                    <a:lnTo>
                      <a:pt x="77" y="99"/>
                    </a:lnTo>
                    <a:lnTo>
                      <a:pt x="77" y="99"/>
                    </a:lnTo>
                    <a:lnTo>
                      <a:pt x="78" y="99"/>
                    </a:lnTo>
                    <a:lnTo>
                      <a:pt x="78" y="100"/>
                    </a:lnTo>
                    <a:lnTo>
                      <a:pt x="77" y="100"/>
                    </a:lnTo>
                    <a:lnTo>
                      <a:pt x="77" y="100"/>
                    </a:lnTo>
                    <a:lnTo>
                      <a:pt x="76" y="100"/>
                    </a:lnTo>
                    <a:lnTo>
                      <a:pt x="75" y="100"/>
                    </a:lnTo>
                    <a:lnTo>
                      <a:pt x="75" y="100"/>
                    </a:lnTo>
                    <a:lnTo>
                      <a:pt x="75" y="100"/>
                    </a:lnTo>
                    <a:lnTo>
                      <a:pt x="75" y="100"/>
                    </a:lnTo>
                    <a:lnTo>
                      <a:pt x="75" y="100"/>
                    </a:lnTo>
                    <a:lnTo>
                      <a:pt x="75" y="100"/>
                    </a:lnTo>
                    <a:lnTo>
                      <a:pt x="74" y="100"/>
                    </a:lnTo>
                    <a:lnTo>
                      <a:pt x="74" y="100"/>
                    </a:lnTo>
                    <a:lnTo>
                      <a:pt x="74" y="101"/>
                    </a:lnTo>
                    <a:lnTo>
                      <a:pt x="75" y="101"/>
                    </a:lnTo>
                    <a:lnTo>
                      <a:pt x="75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5" y="103"/>
                    </a:lnTo>
                    <a:lnTo>
                      <a:pt x="75" y="103"/>
                    </a:lnTo>
                    <a:lnTo>
                      <a:pt x="75" y="103"/>
                    </a:lnTo>
                    <a:lnTo>
                      <a:pt x="74" y="103"/>
                    </a:lnTo>
                    <a:lnTo>
                      <a:pt x="74" y="103"/>
                    </a:lnTo>
                    <a:lnTo>
                      <a:pt x="73" y="103"/>
                    </a:lnTo>
                    <a:lnTo>
                      <a:pt x="73" y="103"/>
                    </a:lnTo>
                    <a:lnTo>
                      <a:pt x="73" y="103"/>
                    </a:lnTo>
                    <a:lnTo>
                      <a:pt x="73" y="103"/>
                    </a:lnTo>
                    <a:lnTo>
                      <a:pt x="73" y="104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72" y="105"/>
                    </a:lnTo>
                    <a:lnTo>
                      <a:pt x="72" y="105"/>
                    </a:lnTo>
                    <a:lnTo>
                      <a:pt x="72" y="106"/>
                    </a:lnTo>
                    <a:lnTo>
                      <a:pt x="72" y="105"/>
                    </a:lnTo>
                    <a:lnTo>
                      <a:pt x="71" y="105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0" y="107"/>
                    </a:lnTo>
                    <a:lnTo>
                      <a:pt x="70" y="107"/>
                    </a:lnTo>
                    <a:lnTo>
                      <a:pt x="70" y="108"/>
                    </a:lnTo>
                    <a:lnTo>
                      <a:pt x="70" y="109"/>
                    </a:lnTo>
                    <a:lnTo>
                      <a:pt x="71" y="109"/>
                    </a:lnTo>
                    <a:lnTo>
                      <a:pt x="71" y="109"/>
                    </a:lnTo>
                    <a:lnTo>
                      <a:pt x="70" y="109"/>
                    </a:lnTo>
                    <a:lnTo>
                      <a:pt x="70" y="110"/>
                    </a:lnTo>
                    <a:lnTo>
                      <a:pt x="70" y="110"/>
                    </a:lnTo>
                    <a:lnTo>
                      <a:pt x="70" y="110"/>
                    </a:lnTo>
                    <a:lnTo>
                      <a:pt x="70" y="110"/>
                    </a:lnTo>
                    <a:lnTo>
                      <a:pt x="69" y="110"/>
                    </a:lnTo>
                    <a:lnTo>
                      <a:pt x="69" y="110"/>
                    </a:lnTo>
                    <a:lnTo>
                      <a:pt x="69" y="111"/>
                    </a:lnTo>
                    <a:lnTo>
                      <a:pt x="69" y="111"/>
                    </a:lnTo>
                    <a:lnTo>
                      <a:pt x="69" y="111"/>
                    </a:lnTo>
                    <a:lnTo>
                      <a:pt x="69" y="111"/>
                    </a:lnTo>
                    <a:lnTo>
                      <a:pt x="68" y="111"/>
                    </a:lnTo>
                    <a:lnTo>
                      <a:pt x="67" y="111"/>
                    </a:lnTo>
                    <a:lnTo>
                      <a:pt x="67" y="112"/>
                    </a:lnTo>
                    <a:lnTo>
                      <a:pt x="66" y="112"/>
                    </a:lnTo>
                    <a:lnTo>
                      <a:pt x="66" y="112"/>
                    </a:lnTo>
                    <a:lnTo>
                      <a:pt x="66" y="113"/>
                    </a:lnTo>
                    <a:lnTo>
                      <a:pt x="65" y="113"/>
                    </a:lnTo>
                    <a:lnTo>
                      <a:pt x="65" y="112"/>
                    </a:lnTo>
                    <a:lnTo>
                      <a:pt x="64" y="112"/>
                    </a:lnTo>
                    <a:lnTo>
                      <a:pt x="64" y="111"/>
                    </a:lnTo>
                    <a:lnTo>
                      <a:pt x="65" y="111"/>
                    </a:lnTo>
                    <a:lnTo>
                      <a:pt x="64" y="111"/>
                    </a:lnTo>
                    <a:lnTo>
                      <a:pt x="64" y="111"/>
                    </a:lnTo>
                    <a:lnTo>
                      <a:pt x="64" y="110"/>
                    </a:lnTo>
                    <a:lnTo>
                      <a:pt x="63" y="110"/>
                    </a:lnTo>
                    <a:lnTo>
                      <a:pt x="63" y="110"/>
                    </a:lnTo>
                    <a:lnTo>
                      <a:pt x="62" y="110"/>
                    </a:lnTo>
                    <a:lnTo>
                      <a:pt x="62" y="110"/>
                    </a:lnTo>
                    <a:lnTo>
                      <a:pt x="62" y="111"/>
                    </a:lnTo>
                    <a:lnTo>
                      <a:pt x="62" y="111"/>
                    </a:lnTo>
                    <a:lnTo>
                      <a:pt x="61" y="111"/>
                    </a:lnTo>
                    <a:lnTo>
                      <a:pt x="60" y="111"/>
                    </a:lnTo>
                    <a:lnTo>
                      <a:pt x="60" y="111"/>
                    </a:lnTo>
                    <a:lnTo>
                      <a:pt x="59" y="111"/>
                    </a:lnTo>
                    <a:lnTo>
                      <a:pt x="59" y="110"/>
                    </a:lnTo>
                    <a:lnTo>
                      <a:pt x="59" y="110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9" y="111"/>
                    </a:lnTo>
                    <a:lnTo>
                      <a:pt x="59" y="112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7" y="111"/>
                    </a:lnTo>
                    <a:lnTo>
                      <a:pt x="57" y="110"/>
                    </a:lnTo>
                    <a:lnTo>
                      <a:pt x="56" y="110"/>
                    </a:lnTo>
                    <a:lnTo>
                      <a:pt x="56" y="110"/>
                    </a:lnTo>
                    <a:lnTo>
                      <a:pt x="57" y="110"/>
                    </a:lnTo>
                    <a:lnTo>
                      <a:pt x="57" y="109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7" y="109"/>
                    </a:lnTo>
                    <a:lnTo>
                      <a:pt x="57" y="108"/>
                    </a:lnTo>
                    <a:lnTo>
                      <a:pt x="57" y="107"/>
                    </a:lnTo>
                    <a:lnTo>
                      <a:pt x="57" y="107"/>
                    </a:lnTo>
                    <a:lnTo>
                      <a:pt x="58" y="107"/>
                    </a:lnTo>
                    <a:lnTo>
                      <a:pt x="58" y="106"/>
                    </a:lnTo>
                    <a:lnTo>
                      <a:pt x="58" y="106"/>
                    </a:lnTo>
                    <a:lnTo>
                      <a:pt x="57" y="106"/>
                    </a:lnTo>
                    <a:lnTo>
                      <a:pt x="57" y="105"/>
                    </a:lnTo>
                    <a:lnTo>
                      <a:pt x="57" y="105"/>
                    </a:lnTo>
                    <a:lnTo>
                      <a:pt x="56" y="105"/>
                    </a:lnTo>
                    <a:lnTo>
                      <a:pt x="57" y="105"/>
                    </a:lnTo>
                    <a:lnTo>
                      <a:pt x="57" y="104"/>
                    </a:lnTo>
                    <a:lnTo>
                      <a:pt x="58" y="104"/>
                    </a:lnTo>
                    <a:lnTo>
                      <a:pt x="58" y="105"/>
                    </a:lnTo>
                    <a:lnTo>
                      <a:pt x="58" y="105"/>
                    </a:lnTo>
                    <a:lnTo>
                      <a:pt x="58" y="104"/>
                    </a:lnTo>
                    <a:lnTo>
                      <a:pt x="59" y="104"/>
                    </a:lnTo>
                    <a:lnTo>
                      <a:pt x="59" y="104"/>
                    </a:lnTo>
                    <a:lnTo>
                      <a:pt x="59" y="103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60" y="103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59" y="102"/>
                    </a:lnTo>
                    <a:lnTo>
                      <a:pt x="59" y="101"/>
                    </a:lnTo>
                    <a:lnTo>
                      <a:pt x="59" y="101"/>
                    </a:lnTo>
                    <a:lnTo>
                      <a:pt x="59" y="101"/>
                    </a:lnTo>
                    <a:lnTo>
                      <a:pt x="58" y="101"/>
                    </a:lnTo>
                    <a:lnTo>
                      <a:pt x="58" y="101"/>
                    </a:lnTo>
                    <a:lnTo>
                      <a:pt x="58" y="101"/>
                    </a:lnTo>
                    <a:lnTo>
                      <a:pt x="57" y="101"/>
                    </a:lnTo>
                    <a:lnTo>
                      <a:pt x="57" y="101"/>
                    </a:lnTo>
                    <a:lnTo>
                      <a:pt x="56" y="101"/>
                    </a:lnTo>
                    <a:lnTo>
                      <a:pt x="56" y="100"/>
                    </a:lnTo>
                    <a:lnTo>
                      <a:pt x="56" y="100"/>
                    </a:lnTo>
                    <a:lnTo>
                      <a:pt x="55" y="100"/>
                    </a:lnTo>
                    <a:lnTo>
                      <a:pt x="55" y="100"/>
                    </a:lnTo>
                    <a:lnTo>
                      <a:pt x="55" y="101"/>
                    </a:lnTo>
                    <a:lnTo>
                      <a:pt x="55" y="101"/>
                    </a:lnTo>
                    <a:lnTo>
                      <a:pt x="55" y="101"/>
                    </a:lnTo>
                    <a:lnTo>
                      <a:pt x="54" y="101"/>
                    </a:lnTo>
                    <a:lnTo>
                      <a:pt x="54" y="101"/>
                    </a:lnTo>
                    <a:lnTo>
                      <a:pt x="53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1" y="102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0"/>
                    </a:lnTo>
                    <a:lnTo>
                      <a:pt x="50" y="100"/>
                    </a:lnTo>
                    <a:lnTo>
                      <a:pt x="49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1"/>
                    </a:lnTo>
                    <a:lnTo>
                      <a:pt x="47" y="101"/>
                    </a:lnTo>
                    <a:lnTo>
                      <a:pt x="47" y="101"/>
                    </a:lnTo>
                    <a:lnTo>
                      <a:pt x="47" y="102"/>
                    </a:lnTo>
                    <a:lnTo>
                      <a:pt x="47" y="102"/>
                    </a:lnTo>
                    <a:lnTo>
                      <a:pt x="47" y="102"/>
                    </a:lnTo>
                    <a:lnTo>
                      <a:pt x="46" y="102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43" y="102"/>
                    </a:lnTo>
                    <a:lnTo>
                      <a:pt x="43" y="102"/>
                    </a:lnTo>
                    <a:lnTo>
                      <a:pt x="43" y="103"/>
                    </a:lnTo>
                    <a:lnTo>
                      <a:pt x="43" y="103"/>
                    </a:lnTo>
                    <a:lnTo>
                      <a:pt x="44" y="103"/>
                    </a:lnTo>
                    <a:lnTo>
                      <a:pt x="44" y="104"/>
                    </a:lnTo>
                    <a:lnTo>
                      <a:pt x="44" y="105"/>
                    </a:lnTo>
                    <a:lnTo>
                      <a:pt x="44" y="105"/>
                    </a:lnTo>
                    <a:lnTo>
                      <a:pt x="43" y="105"/>
                    </a:lnTo>
                    <a:lnTo>
                      <a:pt x="43" y="106"/>
                    </a:lnTo>
                    <a:lnTo>
                      <a:pt x="43" y="106"/>
                    </a:lnTo>
                    <a:lnTo>
                      <a:pt x="43" y="106"/>
                    </a:lnTo>
                    <a:lnTo>
                      <a:pt x="43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41" y="106"/>
                    </a:lnTo>
                    <a:lnTo>
                      <a:pt x="41" y="106"/>
                    </a:lnTo>
                    <a:lnTo>
                      <a:pt x="41" y="106"/>
                    </a:lnTo>
                    <a:lnTo>
                      <a:pt x="41" y="106"/>
                    </a:lnTo>
                    <a:lnTo>
                      <a:pt x="40" y="106"/>
                    </a:lnTo>
                    <a:lnTo>
                      <a:pt x="40" y="107"/>
                    </a:lnTo>
                    <a:lnTo>
                      <a:pt x="39" y="107"/>
                    </a:lnTo>
                    <a:lnTo>
                      <a:pt x="39" y="106"/>
                    </a:lnTo>
                    <a:lnTo>
                      <a:pt x="39" y="106"/>
                    </a:lnTo>
                    <a:lnTo>
                      <a:pt x="39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7" y="106"/>
                    </a:lnTo>
                    <a:lnTo>
                      <a:pt x="37" y="107"/>
                    </a:lnTo>
                    <a:lnTo>
                      <a:pt x="37" y="107"/>
                    </a:lnTo>
                    <a:lnTo>
                      <a:pt x="37" y="107"/>
                    </a:lnTo>
                    <a:lnTo>
                      <a:pt x="36" y="107"/>
                    </a:lnTo>
                    <a:lnTo>
                      <a:pt x="36" y="107"/>
                    </a:lnTo>
                    <a:lnTo>
                      <a:pt x="36" y="107"/>
                    </a:lnTo>
                    <a:lnTo>
                      <a:pt x="36" y="106"/>
                    </a:lnTo>
                    <a:lnTo>
                      <a:pt x="35" y="106"/>
                    </a:lnTo>
                    <a:lnTo>
                      <a:pt x="35" y="107"/>
                    </a:lnTo>
                    <a:lnTo>
                      <a:pt x="35" y="107"/>
                    </a:lnTo>
                    <a:lnTo>
                      <a:pt x="35" y="108"/>
                    </a:lnTo>
                    <a:lnTo>
                      <a:pt x="35" y="108"/>
                    </a:lnTo>
                    <a:lnTo>
                      <a:pt x="35" y="109"/>
                    </a:lnTo>
                    <a:lnTo>
                      <a:pt x="35" y="108"/>
                    </a:lnTo>
                    <a:lnTo>
                      <a:pt x="34" y="108"/>
                    </a:lnTo>
                    <a:lnTo>
                      <a:pt x="34" y="107"/>
                    </a:lnTo>
                    <a:lnTo>
                      <a:pt x="33" y="107"/>
                    </a:lnTo>
                    <a:lnTo>
                      <a:pt x="34" y="107"/>
                    </a:lnTo>
                    <a:lnTo>
                      <a:pt x="33" y="107"/>
                    </a:lnTo>
                    <a:lnTo>
                      <a:pt x="33" y="107"/>
                    </a:lnTo>
                    <a:lnTo>
                      <a:pt x="32" y="107"/>
                    </a:lnTo>
                    <a:lnTo>
                      <a:pt x="32" y="107"/>
                    </a:lnTo>
                    <a:lnTo>
                      <a:pt x="32" y="107"/>
                    </a:lnTo>
                    <a:lnTo>
                      <a:pt x="32" y="106"/>
                    </a:lnTo>
                    <a:lnTo>
                      <a:pt x="31" y="106"/>
                    </a:lnTo>
                    <a:lnTo>
                      <a:pt x="31" y="106"/>
                    </a:lnTo>
                    <a:lnTo>
                      <a:pt x="30" y="106"/>
                    </a:lnTo>
                    <a:lnTo>
                      <a:pt x="29" y="106"/>
                    </a:lnTo>
                    <a:lnTo>
                      <a:pt x="29" y="106"/>
                    </a:lnTo>
                    <a:lnTo>
                      <a:pt x="29" y="106"/>
                    </a:lnTo>
                    <a:lnTo>
                      <a:pt x="28" y="106"/>
                    </a:lnTo>
                    <a:lnTo>
                      <a:pt x="29" y="105"/>
                    </a:lnTo>
                    <a:lnTo>
                      <a:pt x="28" y="105"/>
                    </a:lnTo>
                    <a:lnTo>
                      <a:pt x="28" y="105"/>
                    </a:lnTo>
                    <a:lnTo>
                      <a:pt x="28" y="105"/>
                    </a:lnTo>
                    <a:lnTo>
                      <a:pt x="27" y="105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6" y="103"/>
                    </a:lnTo>
                    <a:lnTo>
                      <a:pt x="26" y="103"/>
                    </a:lnTo>
                    <a:lnTo>
                      <a:pt x="25" y="103"/>
                    </a:lnTo>
                    <a:lnTo>
                      <a:pt x="25" y="104"/>
                    </a:lnTo>
                    <a:lnTo>
                      <a:pt x="25" y="104"/>
                    </a:lnTo>
                    <a:lnTo>
                      <a:pt x="25" y="105"/>
                    </a:lnTo>
                    <a:lnTo>
                      <a:pt x="24" y="104"/>
                    </a:lnTo>
                    <a:lnTo>
                      <a:pt x="24" y="105"/>
                    </a:lnTo>
                    <a:lnTo>
                      <a:pt x="24" y="105"/>
                    </a:lnTo>
                    <a:lnTo>
                      <a:pt x="23" y="105"/>
                    </a:lnTo>
                    <a:lnTo>
                      <a:pt x="22" y="105"/>
                    </a:lnTo>
                    <a:lnTo>
                      <a:pt x="23" y="104"/>
                    </a:lnTo>
                    <a:lnTo>
                      <a:pt x="23" y="103"/>
                    </a:lnTo>
                    <a:lnTo>
                      <a:pt x="23" y="103"/>
                    </a:lnTo>
                    <a:lnTo>
                      <a:pt x="22" y="103"/>
                    </a:lnTo>
                    <a:lnTo>
                      <a:pt x="22" y="102"/>
                    </a:lnTo>
                    <a:lnTo>
                      <a:pt x="22" y="103"/>
                    </a:lnTo>
                    <a:lnTo>
                      <a:pt x="21" y="103"/>
                    </a:lnTo>
                    <a:lnTo>
                      <a:pt x="21" y="103"/>
                    </a:lnTo>
                    <a:lnTo>
                      <a:pt x="20" y="103"/>
                    </a:lnTo>
                    <a:lnTo>
                      <a:pt x="20" y="104"/>
                    </a:lnTo>
                    <a:lnTo>
                      <a:pt x="19" y="104"/>
                    </a:lnTo>
                    <a:lnTo>
                      <a:pt x="18" y="104"/>
                    </a:lnTo>
                    <a:lnTo>
                      <a:pt x="18" y="105"/>
                    </a:lnTo>
                    <a:lnTo>
                      <a:pt x="18" y="105"/>
                    </a:lnTo>
                    <a:lnTo>
                      <a:pt x="17" y="105"/>
                    </a:lnTo>
                    <a:lnTo>
                      <a:pt x="17" y="105"/>
                    </a:lnTo>
                    <a:lnTo>
                      <a:pt x="16" y="105"/>
                    </a:lnTo>
                    <a:lnTo>
                      <a:pt x="16" y="105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5" y="104"/>
                    </a:lnTo>
                    <a:lnTo>
                      <a:pt x="15" y="105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4" y="104"/>
                    </a:lnTo>
                    <a:lnTo>
                      <a:pt x="13" y="104"/>
                    </a:lnTo>
                    <a:lnTo>
                      <a:pt x="13" y="105"/>
                    </a:lnTo>
                    <a:lnTo>
                      <a:pt x="13" y="105"/>
                    </a:lnTo>
                    <a:lnTo>
                      <a:pt x="13" y="106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25" name="Agrupar 24">
              <a:extLst>
                <a:ext uri="{FF2B5EF4-FFF2-40B4-BE49-F238E27FC236}">
                  <a16:creationId xmlns:a16="http://schemas.microsoft.com/office/drawing/2014/main" xmlns="" id="{933CD98F-62ED-410B-A983-8102E7BBC53E}"/>
                </a:ext>
              </a:extLst>
            </p:cNvPr>
            <p:cNvGrpSpPr/>
            <p:nvPr/>
          </p:nvGrpSpPr>
          <p:grpSpPr>
            <a:xfrm>
              <a:off x="8399522" y="4406056"/>
              <a:ext cx="255710" cy="172937"/>
              <a:chOff x="968375" y="5353050"/>
              <a:chExt cx="274637" cy="185737"/>
            </a:xfrm>
          </p:grpSpPr>
          <p:sp>
            <p:nvSpPr>
              <p:cNvPr id="11" name="Freeform 7">
                <a:extLst>
                  <a:ext uri="{FF2B5EF4-FFF2-40B4-BE49-F238E27FC236}">
                    <a16:creationId xmlns:a16="http://schemas.microsoft.com/office/drawing/2014/main" xmlns="" id="{D89BFBAE-92E5-43A6-A17D-1C0533B40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375" y="5359400"/>
                <a:ext cx="179387" cy="179387"/>
              </a:xfrm>
              <a:custGeom>
                <a:avLst/>
                <a:gdLst>
                  <a:gd name="T0" fmla="*/ 95 w 113"/>
                  <a:gd name="T1" fmla="*/ 112 h 113"/>
                  <a:gd name="T2" fmla="*/ 92 w 113"/>
                  <a:gd name="T3" fmla="*/ 108 h 113"/>
                  <a:gd name="T4" fmla="*/ 88 w 113"/>
                  <a:gd name="T5" fmla="*/ 102 h 113"/>
                  <a:gd name="T6" fmla="*/ 80 w 113"/>
                  <a:gd name="T7" fmla="*/ 101 h 113"/>
                  <a:gd name="T8" fmla="*/ 75 w 113"/>
                  <a:gd name="T9" fmla="*/ 100 h 113"/>
                  <a:gd name="T10" fmla="*/ 69 w 113"/>
                  <a:gd name="T11" fmla="*/ 97 h 113"/>
                  <a:gd name="T12" fmla="*/ 64 w 113"/>
                  <a:gd name="T13" fmla="*/ 92 h 113"/>
                  <a:gd name="T14" fmla="*/ 58 w 113"/>
                  <a:gd name="T15" fmla="*/ 91 h 113"/>
                  <a:gd name="T16" fmla="*/ 52 w 113"/>
                  <a:gd name="T17" fmla="*/ 88 h 113"/>
                  <a:gd name="T18" fmla="*/ 45 w 113"/>
                  <a:gd name="T19" fmla="*/ 88 h 113"/>
                  <a:gd name="T20" fmla="*/ 47 w 113"/>
                  <a:gd name="T21" fmla="*/ 82 h 113"/>
                  <a:gd name="T22" fmla="*/ 41 w 113"/>
                  <a:gd name="T23" fmla="*/ 81 h 113"/>
                  <a:gd name="T24" fmla="*/ 36 w 113"/>
                  <a:gd name="T25" fmla="*/ 78 h 113"/>
                  <a:gd name="T26" fmla="*/ 31 w 113"/>
                  <a:gd name="T27" fmla="*/ 78 h 113"/>
                  <a:gd name="T28" fmla="*/ 26 w 113"/>
                  <a:gd name="T29" fmla="*/ 80 h 113"/>
                  <a:gd name="T30" fmla="*/ 21 w 113"/>
                  <a:gd name="T31" fmla="*/ 76 h 113"/>
                  <a:gd name="T32" fmla="*/ 21 w 113"/>
                  <a:gd name="T33" fmla="*/ 69 h 113"/>
                  <a:gd name="T34" fmla="*/ 22 w 113"/>
                  <a:gd name="T35" fmla="*/ 62 h 113"/>
                  <a:gd name="T36" fmla="*/ 23 w 113"/>
                  <a:gd name="T37" fmla="*/ 55 h 113"/>
                  <a:gd name="T38" fmla="*/ 19 w 113"/>
                  <a:gd name="T39" fmla="*/ 52 h 113"/>
                  <a:gd name="T40" fmla="*/ 16 w 113"/>
                  <a:gd name="T41" fmla="*/ 45 h 113"/>
                  <a:gd name="T42" fmla="*/ 14 w 113"/>
                  <a:gd name="T43" fmla="*/ 40 h 113"/>
                  <a:gd name="T44" fmla="*/ 8 w 113"/>
                  <a:gd name="T45" fmla="*/ 36 h 113"/>
                  <a:gd name="T46" fmla="*/ 2 w 113"/>
                  <a:gd name="T47" fmla="*/ 34 h 113"/>
                  <a:gd name="T48" fmla="*/ 0 w 113"/>
                  <a:gd name="T49" fmla="*/ 27 h 113"/>
                  <a:gd name="T50" fmla="*/ 1 w 113"/>
                  <a:gd name="T51" fmla="*/ 21 h 113"/>
                  <a:gd name="T52" fmla="*/ 5 w 113"/>
                  <a:gd name="T53" fmla="*/ 15 h 113"/>
                  <a:gd name="T54" fmla="*/ 10 w 113"/>
                  <a:gd name="T55" fmla="*/ 15 h 113"/>
                  <a:gd name="T56" fmla="*/ 12 w 113"/>
                  <a:gd name="T57" fmla="*/ 9 h 113"/>
                  <a:gd name="T58" fmla="*/ 17 w 113"/>
                  <a:gd name="T59" fmla="*/ 6 h 113"/>
                  <a:gd name="T60" fmla="*/ 22 w 113"/>
                  <a:gd name="T61" fmla="*/ 4 h 113"/>
                  <a:gd name="T62" fmla="*/ 37 w 113"/>
                  <a:gd name="T63" fmla="*/ 1 h 113"/>
                  <a:gd name="T64" fmla="*/ 46 w 113"/>
                  <a:gd name="T65" fmla="*/ 3 h 113"/>
                  <a:gd name="T66" fmla="*/ 51 w 113"/>
                  <a:gd name="T67" fmla="*/ 0 h 113"/>
                  <a:gd name="T68" fmla="*/ 52 w 113"/>
                  <a:gd name="T69" fmla="*/ 5 h 113"/>
                  <a:gd name="T70" fmla="*/ 57 w 113"/>
                  <a:gd name="T71" fmla="*/ 8 h 113"/>
                  <a:gd name="T72" fmla="*/ 58 w 113"/>
                  <a:gd name="T73" fmla="*/ 4 h 113"/>
                  <a:gd name="T74" fmla="*/ 62 w 113"/>
                  <a:gd name="T75" fmla="*/ 7 h 113"/>
                  <a:gd name="T76" fmla="*/ 65 w 113"/>
                  <a:gd name="T77" fmla="*/ 10 h 113"/>
                  <a:gd name="T78" fmla="*/ 70 w 113"/>
                  <a:gd name="T79" fmla="*/ 8 h 113"/>
                  <a:gd name="T80" fmla="*/ 76 w 113"/>
                  <a:gd name="T81" fmla="*/ 12 h 113"/>
                  <a:gd name="T82" fmla="*/ 80 w 113"/>
                  <a:gd name="T83" fmla="*/ 16 h 113"/>
                  <a:gd name="T84" fmla="*/ 83 w 113"/>
                  <a:gd name="T85" fmla="*/ 23 h 113"/>
                  <a:gd name="T86" fmla="*/ 85 w 113"/>
                  <a:gd name="T87" fmla="*/ 30 h 113"/>
                  <a:gd name="T88" fmla="*/ 87 w 113"/>
                  <a:gd name="T89" fmla="*/ 34 h 113"/>
                  <a:gd name="T90" fmla="*/ 88 w 113"/>
                  <a:gd name="T91" fmla="*/ 41 h 113"/>
                  <a:gd name="T92" fmla="*/ 92 w 113"/>
                  <a:gd name="T93" fmla="*/ 43 h 113"/>
                  <a:gd name="T94" fmla="*/ 95 w 113"/>
                  <a:gd name="T95" fmla="*/ 47 h 113"/>
                  <a:gd name="T96" fmla="*/ 90 w 113"/>
                  <a:gd name="T97" fmla="*/ 51 h 113"/>
                  <a:gd name="T98" fmla="*/ 87 w 113"/>
                  <a:gd name="T99" fmla="*/ 58 h 113"/>
                  <a:gd name="T100" fmla="*/ 85 w 113"/>
                  <a:gd name="T101" fmla="*/ 63 h 113"/>
                  <a:gd name="T102" fmla="*/ 86 w 113"/>
                  <a:gd name="T103" fmla="*/ 67 h 113"/>
                  <a:gd name="T104" fmla="*/ 89 w 113"/>
                  <a:gd name="T105" fmla="*/ 71 h 113"/>
                  <a:gd name="T106" fmla="*/ 91 w 113"/>
                  <a:gd name="T107" fmla="*/ 77 h 113"/>
                  <a:gd name="T108" fmla="*/ 96 w 113"/>
                  <a:gd name="T109" fmla="*/ 82 h 113"/>
                  <a:gd name="T110" fmla="*/ 101 w 113"/>
                  <a:gd name="T111" fmla="*/ 84 h 113"/>
                  <a:gd name="T112" fmla="*/ 106 w 113"/>
                  <a:gd name="T113" fmla="*/ 84 h 113"/>
                  <a:gd name="T114" fmla="*/ 109 w 113"/>
                  <a:gd name="T115" fmla="*/ 89 h 113"/>
                  <a:gd name="T116" fmla="*/ 113 w 113"/>
                  <a:gd name="T117" fmla="*/ 84 h 113"/>
                  <a:gd name="T118" fmla="*/ 112 w 113"/>
                  <a:gd name="T119" fmla="*/ 93 h 113"/>
                  <a:gd name="T120" fmla="*/ 108 w 113"/>
                  <a:gd name="T121" fmla="*/ 101 h 113"/>
                  <a:gd name="T122" fmla="*/ 103 w 113"/>
                  <a:gd name="T123" fmla="*/ 10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" h="113">
                    <a:moveTo>
                      <a:pt x="101" y="109"/>
                    </a:moveTo>
                    <a:lnTo>
                      <a:pt x="100" y="110"/>
                    </a:lnTo>
                    <a:lnTo>
                      <a:pt x="99" y="111"/>
                    </a:lnTo>
                    <a:lnTo>
                      <a:pt x="99" y="112"/>
                    </a:lnTo>
                    <a:lnTo>
                      <a:pt x="99" y="112"/>
                    </a:lnTo>
                    <a:lnTo>
                      <a:pt x="98" y="112"/>
                    </a:lnTo>
                    <a:lnTo>
                      <a:pt x="98" y="112"/>
                    </a:lnTo>
                    <a:lnTo>
                      <a:pt x="98" y="112"/>
                    </a:lnTo>
                    <a:lnTo>
                      <a:pt x="98" y="113"/>
                    </a:lnTo>
                    <a:lnTo>
                      <a:pt x="97" y="113"/>
                    </a:lnTo>
                    <a:lnTo>
                      <a:pt x="97" y="113"/>
                    </a:lnTo>
                    <a:lnTo>
                      <a:pt x="96" y="113"/>
                    </a:lnTo>
                    <a:lnTo>
                      <a:pt x="96" y="113"/>
                    </a:lnTo>
                    <a:lnTo>
                      <a:pt x="96" y="113"/>
                    </a:lnTo>
                    <a:lnTo>
                      <a:pt x="95" y="113"/>
                    </a:lnTo>
                    <a:lnTo>
                      <a:pt x="95" y="112"/>
                    </a:lnTo>
                    <a:lnTo>
                      <a:pt x="95" y="112"/>
                    </a:lnTo>
                    <a:lnTo>
                      <a:pt x="95" y="112"/>
                    </a:lnTo>
                    <a:lnTo>
                      <a:pt x="94" y="112"/>
                    </a:lnTo>
                    <a:lnTo>
                      <a:pt x="94" y="112"/>
                    </a:lnTo>
                    <a:lnTo>
                      <a:pt x="94" y="111"/>
                    </a:lnTo>
                    <a:lnTo>
                      <a:pt x="93" y="111"/>
                    </a:lnTo>
                    <a:lnTo>
                      <a:pt x="92" y="111"/>
                    </a:lnTo>
                    <a:lnTo>
                      <a:pt x="92" y="111"/>
                    </a:lnTo>
                    <a:lnTo>
                      <a:pt x="91" y="111"/>
                    </a:lnTo>
                    <a:lnTo>
                      <a:pt x="91" y="111"/>
                    </a:lnTo>
                    <a:lnTo>
                      <a:pt x="92" y="111"/>
                    </a:lnTo>
                    <a:lnTo>
                      <a:pt x="92" y="110"/>
                    </a:lnTo>
                    <a:lnTo>
                      <a:pt x="92" y="110"/>
                    </a:lnTo>
                    <a:lnTo>
                      <a:pt x="92" y="109"/>
                    </a:lnTo>
                    <a:lnTo>
                      <a:pt x="92" y="109"/>
                    </a:lnTo>
                    <a:lnTo>
                      <a:pt x="92" y="108"/>
                    </a:lnTo>
                    <a:lnTo>
                      <a:pt x="92" y="108"/>
                    </a:lnTo>
                    <a:lnTo>
                      <a:pt x="91" y="108"/>
                    </a:lnTo>
                    <a:lnTo>
                      <a:pt x="91" y="107"/>
                    </a:lnTo>
                    <a:lnTo>
                      <a:pt x="91" y="107"/>
                    </a:lnTo>
                    <a:lnTo>
                      <a:pt x="91" y="106"/>
                    </a:lnTo>
                    <a:lnTo>
                      <a:pt x="91" y="105"/>
                    </a:lnTo>
                    <a:lnTo>
                      <a:pt x="91" y="105"/>
                    </a:lnTo>
                    <a:lnTo>
                      <a:pt x="91" y="105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89" y="104"/>
                    </a:lnTo>
                    <a:lnTo>
                      <a:pt x="89" y="103"/>
                    </a:lnTo>
                    <a:lnTo>
                      <a:pt x="88" y="103"/>
                    </a:lnTo>
                    <a:lnTo>
                      <a:pt x="88" y="103"/>
                    </a:lnTo>
                    <a:lnTo>
                      <a:pt x="88" y="103"/>
                    </a:lnTo>
                    <a:lnTo>
                      <a:pt x="88" y="102"/>
                    </a:lnTo>
                    <a:lnTo>
                      <a:pt x="87" y="102"/>
                    </a:lnTo>
                    <a:lnTo>
                      <a:pt x="87" y="101"/>
                    </a:lnTo>
                    <a:lnTo>
                      <a:pt x="87" y="101"/>
                    </a:lnTo>
                    <a:lnTo>
                      <a:pt x="86" y="101"/>
                    </a:lnTo>
                    <a:lnTo>
                      <a:pt x="86" y="101"/>
                    </a:lnTo>
                    <a:lnTo>
                      <a:pt x="85" y="101"/>
                    </a:lnTo>
                    <a:lnTo>
                      <a:pt x="85" y="101"/>
                    </a:lnTo>
                    <a:lnTo>
                      <a:pt x="84" y="101"/>
                    </a:lnTo>
                    <a:lnTo>
                      <a:pt x="84" y="101"/>
                    </a:lnTo>
                    <a:lnTo>
                      <a:pt x="83" y="101"/>
                    </a:lnTo>
                    <a:lnTo>
                      <a:pt x="83" y="101"/>
                    </a:lnTo>
                    <a:lnTo>
                      <a:pt x="82" y="101"/>
                    </a:lnTo>
                    <a:lnTo>
                      <a:pt x="81" y="101"/>
                    </a:lnTo>
                    <a:lnTo>
                      <a:pt x="81" y="101"/>
                    </a:lnTo>
                    <a:lnTo>
                      <a:pt x="81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79" y="101"/>
                    </a:lnTo>
                    <a:lnTo>
                      <a:pt x="79" y="101"/>
                    </a:lnTo>
                    <a:lnTo>
                      <a:pt x="79" y="101"/>
                    </a:lnTo>
                    <a:lnTo>
                      <a:pt x="79" y="101"/>
                    </a:lnTo>
                    <a:lnTo>
                      <a:pt x="78" y="101"/>
                    </a:lnTo>
                    <a:lnTo>
                      <a:pt x="78" y="100"/>
                    </a:lnTo>
                    <a:lnTo>
                      <a:pt x="77" y="100"/>
                    </a:lnTo>
                    <a:lnTo>
                      <a:pt x="77" y="100"/>
                    </a:lnTo>
                    <a:lnTo>
                      <a:pt x="77" y="101"/>
                    </a:lnTo>
                    <a:lnTo>
                      <a:pt x="76" y="101"/>
                    </a:lnTo>
                    <a:lnTo>
                      <a:pt x="76" y="101"/>
                    </a:lnTo>
                    <a:lnTo>
                      <a:pt x="76" y="101"/>
                    </a:lnTo>
                    <a:lnTo>
                      <a:pt x="75" y="101"/>
                    </a:lnTo>
                    <a:lnTo>
                      <a:pt x="75" y="100"/>
                    </a:lnTo>
                    <a:lnTo>
                      <a:pt x="75" y="100"/>
                    </a:lnTo>
                    <a:lnTo>
                      <a:pt x="75" y="99"/>
                    </a:lnTo>
                    <a:lnTo>
                      <a:pt x="76" y="99"/>
                    </a:lnTo>
                    <a:lnTo>
                      <a:pt x="76" y="98"/>
                    </a:lnTo>
                    <a:lnTo>
                      <a:pt x="75" y="98"/>
                    </a:lnTo>
                    <a:lnTo>
                      <a:pt x="75" y="97"/>
                    </a:lnTo>
                    <a:lnTo>
                      <a:pt x="75" y="97"/>
                    </a:lnTo>
                    <a:lnTo>
                      <a:pt x="74" y="97"/>
                    </a:lnTo>
                    <a:lnTo>
                      <a:pt x="73" y="97"/>
                    </a:lnTo>
                    <a:lnTo>
                      <a:pt x="73" y="97"/>
                    </a:lnTo>
                    <a:lnTo>
                      <a:pt x="72" y="97"/>
                    </a:lnTo>
                    <a:lnTo>
                      <a:pt x="72" y="97"/>
                    </a:lnTo>
                    <a:lnTo>
                      <a:pt x="71" y="97"/>
                    </a:lnTo>
                    <a:lnTo>
                      <a:pt x="70" y="98"/>
                    </a:lnTo>
                    <a:lnTo>
                      <a:pt x="70" y="98"/>
                    </a:lnTo>
                    <a:lnTo>
                      <a:pt x="69" y="98"/>
                    </a:lnTo>
                    <a:lnTo>
                      <a:pt x="69" y="97"/>
                    </a:lnTo>
                    <a:lnTo>
                      <a:pt x="69" y="97"/>
                    </a:lnTo>
                    <a:lnTo>
                      <a:pt x="69" y="96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8" y="96"/>
                    </a:lnTo>
                    <a:lnTo>
                      <a:pt x="67" y="96"/>
                    </a:lnTo>
                    <a:lnTo>
                      <a:pt x="67" y="95"/>
                    </a:lnTo>
                    <a:lnTo>
                      <a:pt x="66" y="94"/>
                    </a:lnTo>
                    <a:lnTo>
                      <a:pt x="66" y="94"/>
                    </a:lnTo>
                    <a:lnTo>
                      <a:pt x="66" y="93"/>
                    </a:lnTo>
                    <a:lnTo>
                      <a:pt x="66" y="93"/>
                    </a:lnTo>
                    <a:lnTo>
                      <a:pt x="65" y="93"/>
                    </a:lnTo>
                    <a:lnTo>
                      <a:pt x="65" y="92"/>
                    </a:lnTo>
                    <a:lnTo>
                      <a:pt x="65" y="92"/>
                    </a:lnTo>
                    <a:lnTo>
                      <a:pt x="64" y="92"/>
                    </a:lnTo>
                    <a:lnTo>
                      <a:pt x="64" y="92"/>
                    </a:lnTo>
                    <a:lnTo>
                      <a:pt x="64" y="93"/>
                    </a:lnTo>
                    <a:lnTo>
                      <a:pt x="63" y="93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62" y="94"/>
                    </a:lnTo>
                    <a:lnTo>
                      <a:pt x="62" y="93"/>
                    </a:lnTo>
                    <a:lnTo>
                      <a:pt x="61" y="93"/>
                    </a:lnTo>
                    <a:lnTo>
                      <a:pt x="61" y="93"/>
                    </a:lnTo>
                    <a:lnTo>
                      <a:pt x="61" y="92"/>
                    </a:lnTo>
                    <a:lnTo>
                      <a:pt x="60" y="92"/>
                    </a:lnTo>
                    <a:lnTo>
                      <a:pt x="60" y="92"/>
                    </a:lnTo>
                    <a:lnTo>
                      <a:pt x="60" y="91"/>
                    </a:lnTo>
                    <a:lnTo>
                      <a:pt x="59" y="91"/>
                    </a:lnTo>
                    <a:lnTo>
                      <a:pt x="58" y="91"/>
                    </a:lnTo>
                    <a:lnTo>
                      <a:pt x="58" y="91"/>
                    </a:lnTo>
                    <a:lnTo>
                      <a:pt x="57" y="91"/>
                    </a:lnTo>
                    <a:lnTo>
                      <a:pt x="57" y="90"/>
                    </a:lnTo>
                    <a:lnTo>
                      <a:pt x="57" y="90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5" y="91"/>
                    </a:lnTo>
                    <a:lnTo>
                      <a:pt x="54" y="91"/>
                    </a:lnTo>
                    <a:lnTo>
                      <a:pt x="54" y="90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52" y="89"/>
                    </a:lnTo>
                    <a:lnTo>
                      <a:pt x="52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1" y="88"/>
                    </a:lnTo>
                    <a:lnTo>
                      <a:pt x="50" y="88"/>
                    </a:lnTo>
                    <a:lnTo>
                      <a:pt x="50" y="88"/>
                    </a:lnTo>
                    <a:lnTo>
                      <a:pt x="49" y="88"/>
                    </a:lnTo>
                    <a:lnTo>
                      <a:pt x="49" y="88"/>
                    </a:lnTo>
                    <a:lnTo>
                      <a:pt x="49" y="89"/>
                    </a:lnTo>
                    <a:lnTo>
                      <a:pt x="49" y="88"/>
                    </a:lnTo>
                    <a:lnTo>
                      <a:pt x="49" y="88"/>
                    </a:lnTo>
                    <a:lnTo>
                      <a:pt x="48" y="88"/>
                    </a:lnTo>
                    <a:lnTo>
                      <a:pt x="47" y="88"/>
                    </a:lnTo>
                    <a:lnTo>
                      <a:pt x="47" y="89"/>
                    </a:lnTo>
                    <a:lnTo>
                      <a:pt x="46" y="89"/>
                    </a:lnTo>
                    <a:lnTo>
                      <a:pt x="46" y="89"/>
                    </a:lnTo>
                    <a:lnTo>
                      <a:pt x="46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4" y="88"/>
                    </a:lnTo>
                    <a:lnTo>
                      <a:pt x="44" y="87"/>
                    </a:lnTo>
                    <a:lnTo>
                      <a:pt x="44" y="86"/>
                    </a:lnTo>
                    <a:lnTo>
                      <a:pt x="44" y="86"/>
                    </a:lnTo>
                    <a:lnTo>
                      <a:pt x="45" y="86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5" y="84"/>
                    </a:lnTo>
                    <a:lnTo>
                      <a:pt x="45" y="84"/>
                    </a:lnTo>
                    <a:lnTo>
                      <a:pt x="45" y="84"/>
                    </a:lnTo>
                    <a:lnTo>
                      <a:pt x="46" y="84"/>
                    </a:lnTo>
                    <a:lnTo>
                      <a:pt x="46" y="84"/>
                    </a:lnTo>
                    <a:lnTo>
                      <a:pt x="47" y="83"/>
                    </a:lnTo>
                    <a:lnTo>
                      <a:pt x="47" y="82"/>
                    </a:lnTo>
                    <a:lnTo>
                      <a:pt x="47" y="82"/>
                    </a:lnTo>
                    <a:lnTo>
                      <a:pt x="46" y="82"/>
                    </a:lnTo>
                    <a:lnTo>
                      <a:pt x="46" y="82"/>
                    </a:lnTo>
                    <a:lnTo>
                      <a:pt x="45" y="82"/>
                    </a:lnTo>
                    <a:lnTo>
                      <a:pt x="45" y="82"/>
                    </a:lnTo>
                    <a:lnTo>
                      <a:pt x="45" y="82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3" y="81"/>
                    </a:lnTo>
                    <a:lnTo>
                      <a:pt x="43" y="81"/>
                    </a:lnTo>
                    <a:lnTo>
                      <a:pt x="43" y="82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1" y="82"/>
                    </a:lnTo>
                    <a:lnTo>
                      <a:pt x="41" y="82"/>
                    </a:lnTo>
                    <a:lnTo>
                      <a:pt x="41" y="82"/>
                    </a:lnTo>
                    <a:lnTo>
                      <a:pt x="41" y="81"/>
                    </a:lnTo>
                    <a:lnTo>
                      <a:pt x="41" y="81"/>
                    </a:lnTo>
                    <a:lnTo>
                      <a:pt x="41" y="80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39" y="79"/>
                    </a:lnTo>
                    <a:lnTo>
                      <a:pt x="39" y="79"/>
                    </a:lnTo>
                    <a:lnTo>
                      <a:pt x="39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79"/>
                    </a:lnTo>
                    <a:lnTo>
                      <a:pt x="38" y="78"/>
                    </a:lnTo>
                    <a:lnTo>
                      <a:pt x="37" y="78"/>
                    </a:lnTo>
                    <a:lnTo>
                      <a:pt x="37" y="78"/>
                    </a:lnTo>
                    <a:lnTo>
                      <a:pt x="37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5" y="78"/>
                    </a:lnTo>
                    <a:lnTo>
                      <a:pt x="35" y="79"/>
                    </a:lnTo>
                    <a:lnTo>
                      <a:pt x="35" y="79"/>
                    </a:lnTo>
                    <a:lnTo>
                      <a:pt x="35" y="80"/>
                    </a:lnTo>
                    <a:lnTo>
                      <a:pt x="35" y="80"/>
                    </a:lnTo>
                    <a:lnTo>
                      <a:pt x="35" y="80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3" y="80"/>
                    </a:lnTo>
                    <a:lnTo>
                      <a:pt x="33" y="79"/>
                    </a:lnTo>
                    <a:lnTo>
                      <a:pt x="33" y="78"/>
                    </a:lnTo>
                    <a:lnTo>
                      <a:pt x="33" y="78"/>
                    </a:lnTo>
                    <a:lnTo>
                      <a:pt x="33" y="78"/>
                    </a:lnTo>
                    <a:lnTo>
                      <a:pt x="32" y="78"/>
                    </a:lnTo>
                    <a:lnTo>
                      <a:pt x="31" y="78"/>
                    </a:lnTo>
                    <a:lnTo>
                      <a:pt x="31" y="78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29" y="78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8" y="79"/>
                    </a:lnTo>
                    <a:lnTo>
                      <a:pt x="27" y="79"/>
                    </a:lnTo>
                    <a:lnTo>
                      <a:pt x="27" y="79"/>
                    </a:lnTo>
                    <a:lnTo>
                      <a:pt x="27" y="80"/>
                    </a:lnTo>
                    <a:lnTo>
                      <a:pt x="27" y="80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6" y="81"/>
                    </a:lnTo>
                    <a:lnTo>
                      <a:pt x="26" y="80"/>
                    </a:lnTo>
                    <a:lnTo>
                      <a:pt x="25" y="80"/>
                    </a:lnTo>
                    <a:lnTo>
                      <a:pt x="25" y="8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2" y="80"/>
                    </a:lnTo>
                    <a:lnTo>
                      <a:pt x="22" y="80"/>
                    </a:lnTo>
                    <a:lnTo>
                      <a:pt x="22" y="79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21" y="77"/>
                    </a:lnTo>
                    <a:lnTo>
                      <a:pt x="21" y="77"/>
                    </a:lnTo>
                    <a:lnTo>
                      <a:pt x="21" y="77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0" y="76"/>
                    </a:lnTo>
                    <a:lnTo>
                      <a:pt x="20" y="75"/>
                    </a:lnTo>
                    <a:lnTo>
                      <a:pt x="21" y="74"/>
                    </a:lnTo>
                    <a:lnTo>
                      <a:pt x="21" y="74"/>
                    </a:lnTo>
                    <a:lnTo>
                      <a:pt x="21" y="73"/>
                    </a:lnTo>
                    <a:lnTo>
                      <a:pt x="21" y="73"/>
                    </a:lnTo>
                    <a:lnTo>
                      <a:pt x="21" y="73"/>
                    </a:lnTo>
                    <a:lnTo>
                      <a:pt x="21" y="72"/>
                    </a:lnTo>
                    <a:lnTo>
                      <a:pt x="21" y="71"/>
                    </a:lnTo>
                    <a:lnTo>
                      <a:pt x="21" y="70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2" y="69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20" y="68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1" y="65"/>
                    </a:lnTo>
                    <a:lnTo>
                      <a:pt x="21" y="64"/>
                    </a:lnTo>
                    <a:lnTo>
                      <a:pt x="21" y="63"/>
                    </a:lnTo>
                    <a:lnTo>
                      <a:pt x="22" y="63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2" y="58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2" y="56"/>
                    </a:lnTo>
                    <a:lnTo>
                      <a:pt x="22" y="55"/>
                    </a:lnTo>
                    <a:lnTo>
                      <a:pt x="22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2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0" y="51"/>
                    </a:lnTo>
                    <a:lnTo>
                      <a:pt x="19" y="52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7" y="50"/>
                    </a:lnTo>
                    <a:lnTo>
                      <a:pt x="16" y="50"/>
                    </a:lnTo>
                    <a:lnTo>
                      <a:pt x="16" y="49"/>
                    </a:lnTo>
                    <a:lnTo>
                      <a:pt x="16" y="49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5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2"/>
                    </a:lnTo>
                    <a:lnTo>
                      <a:pt x="53" y="3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6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5" y="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6" y="6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5"/>
                    </a:lnTo>
                    <a:lnTo>
                      <a:pt x="61" y="5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8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2" y="10"/>
                    </a:lnTo>
                    <a:lnTo>
                      <a:pt x="63" y="9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10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8" y="9"/>
                    </a:lnTo>
                    <a:lnTo>
                      <a:pt x="68" y="8"/>
                    </a:lnTo>
                    <a:lnTo>
                      <a:pt x="68" y="9"/>
                    </a:lnTo>
                    <a:lnTo>
                      <a:pt x="68" y="8"/>
                    </a:lnTo>
                    <a:lnTo>
                      <a:pt x="68" y="9"/>
                    </a:lnTo>
                    <a:lnTo>
                      <a:pt x="69" y="9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1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9"/>
                    </a:lnTo>
                    <a:lnTo>
                      <a:pt x="73" y="9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5" y="10"/>
                    </a:lnTo>
                    <a:lnTo>
                      <a:pt x="75" y="11"/>
                    </a:lnTo>
                    <a:lnTo>
                      <a:pt x="75" y="11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79" y="14"/>
                    </a:lnTo>
                    <a:lnTo>
                      <a:pt x="79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7"/>
                    </a:lnTo>
                    <a:lnTo>
                      <a:pt x="81" y="17"/>
                    </a:lnTo>
                    <a:lnTo>
                      <a:pt x="81" y="18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3" y="20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3" y="22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5"/>
                    </a:lnTo>
                    <a:lnTo>
                      <a:pt x="83" y="26"/>
                    </a:lnTo>
                    <a:lnTo>
                      <a:pt x="83" y="26"/>
                    </a:lnTo>
                    <a:lnTo>
                      <a:pt x="84" y="26"/>
                    </a:lnTo>
                    <a:lnTo>
                      <a:pt x="84" y="27"/>
                    </a:lnTo>
                    <a:lnTo>
                      <a:pt x="84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9"/>
                    </a:lnTo>
                    <a:lnTo>
                      <a:pt x="85" y="30"/>
                    </a:lnTo>
                    <a:lnTo>
                      <a:pt x="85" y="30"/>
                    </a:lnTo>
                    <a:lnTo>
                      <a:pt x="85" y="30"/>
                    </a:lnTo>
                    <a:lnTo>
                      <a:pt x="85" y="31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4" y="32"/>
                    </a:lnTo>
                    <a:lnTo>
                      <a:pt x="85" y="32"/>
                    </a:lnTo>
                    <a:lnTo>
                      <a:pt x="85" y="32"/>
                    </a:lnTo>
                    <a:lnTo>
                      <a:pt x="86" y="32"/>
                    </a:lnTo>
                    <a:lnTo>
                      <a:pt x="86" y="32"/>
                    </a:lnTo>
                    <a:lnTo>
                      <a:pt x="87" y="32"/>
                    </a:lnTo>
                    <a:lnTo>
                      <a:pt x="87" y="33"/>
                    </a:lnTo>
                    <a:lnTo>
                      <a:pt x="86" y="33"/>
                    </a:lnTo>
                    <a:lnTo>
                      <a:pt x="87" y="33"/>
                    </a:lnTo>
                    <a:lnTo>
                      <a:pt x="87" y="34"/>
                    </a:lnTo>
                    <a:lnTo>
                      <a:pt x="87" y="34"/>
                    </a:lnTo>
                    <a:lnTo>
                      <a:pt x="88" y="34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89" y="38"/>
                    </a:lnTo>
                    <a:lnTo>
                      <a:pt x="89" y="38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41"/>
                    </a:lnTo>
                    <a:lnTo>
                      <a:pt x="87" y="41"/>
                    </a:lnTo>
                    <a:lnTo>
                      <a:pt x="87" y="4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9" y="42"/>
                    </a:lnTo>
                    <a:lnTo>
                      <a:pt x="89" y="42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0" y="43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92" y="44"/>
                    </a:lnTo>
                    <a:lnTo>
                      <a:pt x="92" y="43"/>
                    </a:lnTo>
                    <a:lnTo>
                      <a:pt x="92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3"/>
                    </a:lnTo>
                    <a:lnTo>
                      <a:pt x="95" y="43"/>
                    </a:lnTo>
                    <a:lnTo>
                      <a:pt x="95" y="44"/>
                    </a:lnTo>
                    <a:lnTo>
                      <a:pt x="95" y="44"/>
                    </a:lnTo>
                    <a:lnTo>
                      <a:pt x="95" y="44"/>
                    </a:lnTo>
                    <a:lnTo>
                      <a:pt x="96" y="44"/>
                    </a:lnTo>
                    <a:lnTo>
                      <a:pt x="96" y="45"/>
                    </a:lnTo>
                    <a:lnTo>
                      <a:pt x="95" y="45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95" y="47"/>
                    </a:lnTo>
                    <a:lnTo>
                      <a:pt x="94" y="47"/>
                    </a:lnTo>
                    <a:lnTo>
                      <a:pt x="94" y="47"/>
                    </a:lnTo>
                    <a:lnTo>
                      <a:pt x="94" y="47"/>
                    </a:lnTo>
                    <a:lnTo>
                      <a:pt x="94" y="48"/>
                    </a:lnTo>
                    <a:lnTo>
                      <a:pt x="93" y="48"/>
                    </a:lnTo>
                    <a:lnTo>
                      <a:pt x="92" y="48"/>
                    </a:lnTo>
                    <a:lnTo>
                      <a:pt x="92" y="49"/>
                    </a:lnTo>
                    <a:lnTo>
                      <a:pt x="92" y="49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1"/>
                    </a:lnTo>
                    <a:lnTo>
                      <a:pt x="91" y="51"/>
                    </a:lnTo>
                    <a:lnTo>
                      <a:pt x="91" y="51"/>
                    </a:lnTo>
                    <a:lnTo>
                      <a:pt x="90" y="51"/>
                    </a:lnTo>
                    <a:lnTo>
                      <a:pt x="90" y="51"/>
                    </a:lnTo>
                    <a:lnTo>
                      <a:pt x="90" y="51"/>
                    </a:lnTo>
                    <a:lnTo>
                      <a:pt x="89" y="52"/>
                    </a:lnTo>
                    <a:lnTo>
                      <a:pt x="89" y="52"/>
                    </a:lnTo>
                    <a:lnTo>
                      <a:pt x="89" y="53"/>
                    </a:lnTo>
                    <a:lnTo>
                      <a:pt x="88" y="53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8" y="55"/>
                    </a:lnTo>
                    <a:lnTo>
                      <a:pt x="88" y="55"/>
                    </a:lnTo>
                    <a:lnTo>
                      <a:pt x="88" y="55"/>
                    </a:lnTo>
                    <a:lnTo>
                      <a:pt x="88" y="56"/>
                    </a:lnTo>
                    <a:lnTo>
                      <a:pt x="87" y="56"/>
                    </a:lnTo>
                    <a:lnTo>
                      <a:pt x="87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7" y="58"/>
                    </a:lnTo>
                    <a:lnTo>
                      <a:pt x="87" y="58"/>
                    </a:lnTo>
                    <a:lnTo>
                      <a:pt x="86" y="58"/>
                    </a:lnTo>
                    <a:lnTo>
                      <a:pt x="85" y="58"/>
                    </a:lnTo>
                    <a:lnTo>
                      <a:pt x="85" y="58"/>
                    </a:lnTo>
                    <a:lnTo>
                      <a:pt x="84" y="58"/>
                    </a:lnTo>
                    <a:lnTo>
                      <a:pt x="84" y="59"/>
                    </a:lnTo>
                    <a:lnTo>
                      <a:pt x="84" y="59"/>
                    </a:lnTo>
                    <a:lnTo>
                      <a:pt x="83" y="59"/>
                    </a:lnTo>
                    <a:lnTo>
                      <a:pt x="83" y="60"/>
                    </a:lnTo>
                    <a:lnTo>
                      <a:pt x="84" y="61"/>
                    </a:lnTo>
                    <a:lnTo>
                      <a:pt x="84" y="61"/>
                    </a:lnTo>
                    <a:lnTo>
                      <a:pt x="84" y="61"/>
                    </a:lnTo>
                    <a:lnTo>
                      <a:pt x="84" y="62"/>
                    </a:lnTo>
                    <a:lnTo>
                      <a:pt x="85" y="62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6" y="63"/>
                    </a:lnTo>
                    <a:lnTo>
                      <a:pt x="87" y="63"/>
                    </a:lnTo>
                    <a:lnTo>
                      <a:pt x="87" y="63"/>
                    </a:lnTo>
                    <a:lnTo>
                      <a:pt x="87" y="64"/>
                    </a:lnTo>
                    <a:lnTo>
                      <a:pt x="87" y="65"/>
                    </a:lnTo>
                    <a:lnTo>
                      <a:pt x="87" y="65"/>
                    </a:lnTo>
                    <a:lnTo>
                      <a:pt x="87" y="65"/>
                    </a:lnTo>
                    <a:lnTo>
                      <a:pt x="86" y="66"/>
                    </a:lnTo>
                    <a:lnTo>
                      <a:pt x="86" y="66"/>
                    </a:lnTo>
                    <a:lnTo>
                      <a:pt x="86" y="67"/>
                    </a:lnTo>
                    <a:lnTo>
                      <a:pt x="85" y="67"/>
                    </a:lnTo>
                    <a:lnTo>
                      <a:pt x="85" y="67"/>
                    </a:lnTo>
                    <a:lnTo>
                      <a:pt x="86" y="67"/>
                    </a:lnTo>
                    <a:lnTo>
                      <a:pt x="86" y="68"/>
                    </a:lnTo>
                    <a:lnTo>
                      <a:pt x="86" y="67"/>
                    </a:lnTo>
                    <a:lnTo>
                      <a:pt x="87" y="67"/>
                    </a:lnTo>
                    <a:lnTo>
                      <a:pt x="87" y="67"/>
                    </a:lnTo>
                    <a:lnTo>
                      <a:pt x="87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89" y="67"/>
                    </a:lnTo>
                    <a:lnTo>
                      <a:pt x="89" y="68"/>
                    </a:lnTo>
                    <a:lnTo>
                      <a:pt x="89" y="69"/>
                    </a:lnTo>
                    <a:lnTo>
                      <a:pt x="89" y="69"/>
                    </a:lnTo>
                    <a:lnTo>
                      <a:pt x="88" y="69"/>
                    </a:lnTo>
                    <a:lnTo>
                      <a:pt x="88" y="70"/>
                    </a:lnTo>
                    <a:lnTo>
                      <a:pt x="89" y="70"/>
                    </a:lnTo>
                    <a:lnTo>
                      <a:pt x="89" y="70"/>
                    </a:lnTo>
                    <a:lnTo>
                      <a:pt x="89" y="71"/>
                    </a:lnTo>
                    <a:lnTo>
                      <a:pt x="89" y="71"/>
                    </a:lnTo>
                    <a:lnTo>
                      <a:pt x="88" y="72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88" y="75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9" y="76"/>
                    </a:lnTo>
                    <a:lnTo>
                      <a:pt x="89" y="75"/>
                    </a:lnTo>
                    <a:lnTo>
                      <a:pt x="89" y="76"/>
                    </a:lnTo>
                    <a:lnTo>
                      <a:pt x="90" y="76"/>
                    </a:lnTo>
                    <a:lnTo>
                      <a:pt x="90" y="76"/>
                    </a:lnTo>
                    <a:lnTo>
                      <a:pt x="90" y="76"/>
                    </a:lnTo>
                    <a:lnTo>
                      <a:pt x="91" y="76"/>
                    </a:lnTo>
                    <a:lnTo>
                      <a:pt x="91" y="77"/>
                    </a:lnTo>
                    <a:lnTo>
                      <a:pt x="91" y="77"/>
                    </a:lnTo>
                    <a:lnTo>
                      <a:pt x="91" y="77"/>
                    </a:lnTo>
                    <a:lnTo>
                      <a:pt x="92" y="77"/>
                    </a:lnTo>
                    <a:lnTo>
                      <a:pt x="92" y="78"/>
                    </a:lnTo>
                    <a:lnTo>
                      <a:pt x="92" y="78"/>
                    </a:lnTo>
                    <a:lnTo>
                      <a:pt x="93" y="78"/>
                    </a:lnTo>
                    <a:lnTo>
                      <a:pt x="94" y="78"/>
                    </a:lnTo>
                    <a:lnTo>
                      <a:pt x="94" y="78"/>
                    </a:lnTo>
                    <a:lnTo>
                      <a:pt x="94" y="79"/>
                    </a:lnTo>
                    <a:lnTo>
                      <a:pt x="95" y="79"/>
                    </a:lnTo>
                    <a:lnTo>
                      <a:pt x="95" y="80"/>
                    </a:lnTo>
                    <a:lnTo>
                      <a:pt x="95" y="80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6" y="82"/>
                    </a:lnTo>
                    <a:lnTo>
                      <a:pt x="97" y="82"/>
                    </a:lnTo>
                    <a:lnTo>
                      <a:pt x="97" y="82"/>
                    </a:lnTo>
                    <a:lnTo>
                      <a:pt x="98" y="82"/>
                    </a:lnTo>
                    <a:lnTo>
                      <a:pt x="98" y="82"/>
                    </a:lnTo>
                    <a:lnTo>
                      <a:pt x="98" y="82"/>
                    </a:lnTo>
                    <a:lnTo>
                      <a:pt x="98" y="82"/>
                    </a:lnTo>
                    <a:lnTo>
                      <a:pt x="97" y="83"/>
                    </a:lnTo>
                    <a:lnTo>
                      <a:pt x="97" y="84"/>
                    </a:lnTo>
                    <a:lnTo>
                      <a:pt x="98" y="85"/>
                    </a:lnTo>
                    <a:lnTo>
                      <a:pt x="98" y="85"/>
                    </a:lnTo>
                    <a:lnTo>
                      <a:pt x="99" y="85"/>
                    </a:lnTo>
                    <a:lnTo>
                      <a:pt x="99" y="84"/>
                    </a:lnTo>
                    <a:lnTo>
                      <a:pt x="100" y="84"/>
                    </a:lnTo>
                    <a:lnTo>
                      <a:pt x="100" y="84"/>
                    </a:lnTo>
                    <a:lnTo>
                      <a:pt x="100" y="84"/>
                    </a:lnTo>
                    <a:lnTo>
                      <a:pt x="101" y="84"/>
                    </a:lnTo>
                    <a:lnTo>
                      <a:pt x="101" y="83"/>
                    </a:lnTo>
                    <a:lnTo>
                      <a:pt x="102" y="83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3" y="84"/>
                    </a:lnTo>
                    <a:lnTo>
                      <a:pt x="103" y="84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5" y="84"/>
                    </a:lnTo>
                    <a:lnTo>
                      <a:pt x="105" y="83"/>
                    </a:lnTo>
                    <a:lnTo>
                      <a:pt x="106" y="83"/>
                    </a:lnTo>
                    <a:lnTo>
                      <a:pt x="106" y="84"/>
                    </a:lnTo>
                    <a:lnTo>
                      <a:pt x="106" y="84"/>
                    </a:lnTo>
                    <a:lnTo>
                      <a:pt x="106" y="85"/>
                    </a:lnTo>
                    <a:lnTo>
                      <a:pt x="106" y="85"/>
                    </a:lnTo>
                    <a:lnTo>
                      <a:pt x="107" y="86"/>
                    </a:lnTo>
                    <a:lnTo>
                      <a:pt x="107" y="86"/>
                    </a:lnTo>
                    <a:lnTo>
                      <a:pt x="107" y="87"/>
                    </a:lnTo>
                    <a:lnTo>
                      <a:pt x="106" y="87"/>
                    </a:lnTo>
                    <a:lnTo>
                      <a:pt x="106" y="88"/>
                    </a:lnTo>
                    <a:lnTo>
                      <a:pt x="106" y="88"/>
                    </a:lnTo>
                    <a:lnTo>
                      <a:pt x="106" y="89"/>
                    </a:lnTo>
                    <a:lnTo>
                      <a:pt x="107" y="89"/>
                    </a:lnTo>
                    <a:lnTo>
                      <a:pt x="107" y="89"/>
                    </a:lnTo>
                    <a:lnTo>
                      <a:pt x="108" y="89"/>
                    </a:lnTo>
                    <a:lnTo>
                      <a:pt x="108" y="89"/>
                    </a:lnTo>
                    <a:lnTo>
                      <a:pt x="109" y="89"/>
                    </a:lnTo>
                    <a:lnTo>
                      <a:pt x="109" y="89"/>
                    </a:lnTo>
                    <a:lnTo>
                      <a:pt x="110" y="89"/>
                    </a:lnTo>
                    <a:lnTo>
                      <a:pt x="110" y="88"/>
                    </a:lnTo>
                    <a:lnTo>
                      <a:pt x="111" y="88"/>
                    </a:lnTo>
                    <a:lnTo>
                      <a:pt x="111" y="88"/>
                    </a:lnTo>
                    <a:lnTo>
                      <a:pt x="111" y="87"/>
                    </a:lnTo>
                    <a:lnTo>
                      <a:pt x="111" y="86"/>
                    </a:lnTo>
                    <a:lnTo>
                      <a:pt x="111" y="86"/>
                    </a:lnTo>
                    <a:lnTo>
                      <a:pt x="111" y="85"/>
                    </a:lnTo>
                    <a:lnTo>
                      <a:pt x="111" y="85"/>
                    </a:lnTo>
                    <a:lnTo>
                      <a:pt x="111" y="84"/>
                    </a:lnTo>
                    <a:lnTo>
                      <a:pt x="111" y="84"/>
                    </a:lnTo>
                    <a:lnTo>
                      <a:pt x="111" y="84"/>
                    </a:lnTo>
                    <a:lnTo>
                      <a:pt x="112" y="83"/>
                    </a:lnTo>
                    <a:lnTo>
                      <a:pt x="113" y="83"/>
                    </a:lnTo>
                    <a:lnTo>
                      <a:pt x="113" y="84"/>
                    </a:lnTo>
                    <a:lnTo>
                      <a:pt x="113" y="84"/>
                    </a:lnTo>
                    <a:lnTo>
                      <a:pt x="112" y="85"/>
                    </a:lnTo>
                    <a:lnTo>
                      <a:pt x="112" y="85"/>
                    </a:lnTo>
                    <a:lnTo>
                      <a:pt x="112" y="86"/>
                    </a:lnTo>
                    <a:lnTo>
                      <a:pt x="112" y="86"/>
                    </a:lnTo>
                    <a:lnTo>
                      <a:pt x="112" y="87"/>
                    </a:lnTo>
                    <a:lnTo>
                      <a:pt x="112" y="88"/>
                    </a:lnTo>
                    <a:lnTo>
                      <a:pt x="111" y="88"/>
                    </a:lnTo>
                    <a:lnTo>
                      <a:pt x="111" y="89"/>
                    </a:lnTo>
                    <a:lnTo>
                      <a:pt x="111" y="89"/>
                    </a:lnTo>
                    <a:lnTo>
                      <a:pt x="112" y="89"/>
                    </a:lnTo>
                    <a:lnTo>
                      <a:pt x="112" y="90"/>
                    </a:lnTo>
                    <a:lnTo>
                      <a:pt x="112" y="90"/>
                    </a:lnTo>
                    <a:lnTo>
                      <a:pt x="113" y="91"/>
                    </a:lnTo>
                    <a:lnTo>
                      <a:pt x="113" y="92"/>
                    </a:lnTo>
                    <a:lnTo>
                      <a:pt x="113" y="92"/>
                    </a:lnTo>
                    <a:lnTo>
                      <a:pt x="112" y="93"/>
                    </a:lnTo>
                    <a:lnTo>
                      <a:pt x="112" y="94"/>
                    </a:lnTo>
                    <a:lnTo>
                      <a:pt x="112" y="95"/>
                    </a:lnTo>
                    <a:lnTo>
                      <a:pt x="111" y="95"/>
                    </a:lnTo>
                    <a:lnTo>
                      <a:pt x="111" y="96"/>
                    </a:lnTo>
                    <a:lnTo>
                      <a:pt x="111" y="96"/>
                    </a:lnTo>
                    <a:lnTo>
                      <a:pt x="110" y="96"/>
                    </a:lnTo>
                    <a:lnTo>
                      <a:pt x="110" y="96"/>
                    </a:lnTo>
                    <a:lnTo>
                      <a:pt x="110" y="96"/>
                    </a:lnTo>
                    <a:lnTo>
                      <a:pt x="110" y="97"/>
                    </a:lnTo>
                    <a:lnTo>
                      <a:pt x="109" y="98"/>
                    </a:lnTo>
                    <a:lnTo>
                      <a:pt x="109" y="98"/>
                    </a:lnTo>
                    <a:lnTo>
                      <a:pt x="109" y="99"/>
                    </a:lnTo>
                    <a:lnTo>
                      <a:pt x="108" y="100"/>
                    </a:lnTo>
                    <a:lnTo>
                      <a:pt x="108" y="100"/>
                    </a:lnTo>
                    <a:lnTo>
                      <a:pt x="108" y="101"/>
                    </a:lnTo>
                    <a:lnTo>
                      <a:pt x="108" y="101"/>
                    </a:lnTo>
                    <a:lnTo>
                      <a:pt x="108" y="102"/>
                    </a:lnTo>
                    <a:lnTo>
                      <a:pt x="107" y="103"/>
                    </a:lnTo>
                    <a:lnTo>
                      <a:pt x="107" y="104"/>
                    </a:lnTo>
                    <a:lnTo>
                      <a:pt x="107" y="104"/>
                    </a:lnTo>
                    <a:lnTo>
                      <a:pt x="107" y="105"/>
                    </a:lnTo>
                    <a:lnTo>
                      <a:pt x="106" y="105"/>
                    </a:lnTo>
                    <a:lnTo>
                      <a:pt x="106" y="105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4" y="107"/>
                    </a:lnTo>
                    <a:lnTo>
                      <a:pt x="104" y="107"/>
                    </a:lnTo>
                    <a:lnTo>
                      <a:pt x="104" y="107"/>
                    </a:lnTo>
                    <a:lnTo>
                      <a:pt x="104" y="107"/>
                    </a:lnTo>
                    <a:lnTo>
                      <a:pt x="104" y="108"/>
                    </a:lnTo>
                    <a:lnTo>
                      <a:pt x="103" y="108"/>
                    </a:lnTo>
                    <a:lnTo>
                      <a:pt x="103" y="108"/>
                    </a:lnTo>
                    <a:lnTo>
                      <a:pt x="103" y="109"/>
                    </a:lnTo>
                    <a:lnTo>
                      <a:pt x="102" y="109"/>
                    </a:lnTo>
                    <a:lnTo>
                      <a:pt x="102" y="109"/>
                    </a:lnTo>
                    <a:lnTo>
                      <a:pt x="101" y="109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" name="Freeform 8">
                <a:extLst>
                  <a:ext uri="{FF2B5EF4-FFF2-40B4-BE49-F238E27FC236}">
                    <a16:creationId xmlns:a16="http://schemas.microsoft.com/office/drawing/2014/main" xmlns="" id="{C765E949-1DF1-4A09-A62E-8C81CE34A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138" y="5430838"/>
                <a:ext cx="63500" cy="73025"/>
              </a:xfrm>
              <a:custGeom>
                <a:avLst/>
                <a:gdLst>
                  <a:gd name="T0" fmla="*/ 37 w 40"/>
                  <a:gd name="T1" fmla="*/ 24 h 46"/>
                  <a:gd name="T2" fmla="*/ 39 w 40"/>
                  <a:gd name="T3" fmla="*/ 26 h 46"/>
                  <a:gd name="T4" fmla="*/ 39 w 40"/>
                  <a:gd name="T5" fmla="*/ 28 h 46"/>
                  <a:gd name="T6" fmla="*/ 36 w 40"/>
                  <a:gd name="T7" fmla="*/ 29 h 46"/>
                  <a:gd name="T8" fmla="*/ 35 w 40"/>
                  <a:gd name="T9" fmla="*/ 32 h 46"/>
                  <a:gd name="T10" fmla="*/ 34 w 40"/>
                  <a:gd name="T11" fmla="*/ 34 h 46"/>
                  <a:gd name="T12" fmla="*/ 32 w 40"/>
                  <a:gd name="T13" fmla="*/ 37 h 46"/>
                  <a:gd name="T14" fmla="*/ 30 w 40"/>
                  <a:gd name="T15" fmla="*/ 41 h 46"/>
                  <a:gd name="T16" fmla="*/ 29 w 40"/>
                  <a:gd name="T17" fmla="*/ 45 h 46"/>
                  <a:gd name="T18" fmla="*/ 29 w 40"/>
                  <a:gd name="T19" fmla="*/ 42 h 46"/>
                  <a:gd name="T20" fmla="*/ 30 w 40"/>
                  <a:gd name="T21" fmla="*/ 38 h 46"/>
                  <a:gd name="T22" fmla="*/ 28 w 40"/>
                  <a:gd name="T23" fmla="*/ 41 h 46"/>
                  <a:gd name="T24" fmla="*/ 26 w 40"/>
                  <a:gd name="T25" fmla="*/ 44 h 46"/>
                  <a:gd name="T26" fmla="*/ 23 w 40"/>
                  <a:gd name="T27" fmla="*/ 43 h 46"/>
                  <a:gd name="T28" fmla="*/ 23 w 40"/>
                  <a:gd name="T29" fmla="*/ 40 h 46"/>
                  <a:gd name="T30" fmla="*/ 21 w 40"/>
                  <a:gd name="T31" fmla="*/ 39 h 46"/>
                  <a:gd name="T32" fmla="*/ 19 w 40"/>
                  <a:gd name="T33" fmla="*/ 39 h 46"/>
                  <a:gd name="T34" fmla="*/ 17 w 40"/>
                  <a:gd name="T35" fmla="*/ 39 h 46"/>
                  <a:gd name="T36" fmla="*/ 15 w 40"/>
                  <a:gd name="T37" fmla="*/ 37 h 46"/>
                  <a:gd name="T38" fmla="*/ 13 w 40"/>
                  <a:gd name="T39" fmla="*/ 36 h 46"/>
                  <a:gd name="T40" fmla="*/ 11 w 40"/>
                  <a:gd name="T41" fmla="*/ 33 h 46"/>
                  <a:gd name="T42" fmla="*/ 8 w 40"/>
                  <a:gd name="T43" fmla="*/ 32 h 46"/>
                  <a:gd name="T44" fmla="*/ 6 w 40"/>
                  <a:gd name="T45" fmla="*/ 30 h 46"/>
                  <a:gd name="T46" fmla="*/ 5 w 40"/>
                  <a:gd name="T47" fmla="*/ 28 h 46"/>
                  <a:gd name="T48" fmla="*/ 5 w 40"/>
                  <a:gd name="T49" fmla="*/ 25 h 46"/>
                  <a:gd name="T50" fmla="*/ 5 w 40"/>
                  <a:gd name="T51" fmla="*/ 22 h 46"/>
                  <a:gd name="T52" fmla="*/ 3 w 40"/>
                  <a:gd name="T53" fmla="*/ 22 h 46"/>
                  <a:gd name="T54" fmla="*/ 4 w 40"/>
                  <a:gd name="T55" fmla="*/ 20 h 46"/>
                  <a:gd name="T56" fmla="*/ 2 w 40"/>
                  <a:gd name="T57" fmla="*/ 18 h 46"/>
                  <a:gd name="T58" fmla="*/ 0 w 40"/>
                  <a:gd name="T59" fmla="*/ 14 h 46"/>
                  <a:gd name="T60" fmla="*/ 4 w 40"/>
                  <a:gd name="T61" fmla="*/ 13 h 46"/>
                  <a:gd name="T62" fmla="*/ 5 w 40"/>
                  <a:gd name="T63" fmla="*/ 10 h 46"/>
                  <a:gd name="T64" fmla="*/ 6 w 40"/>
                  <a:gd name="T65" fmla="*/ 8 h 46"/>
                  <a:gd name="T66" fmla="*/ 8 w 40"/>
                  <a:gd name="T67" fmla="*/ 6 h 46"/>
                  <a:gd name="T68" fmla="*/ 9 w 40"/>
                  <a:gd name="T69" fmla="*/ 3 h 46"/>
                  <a:gd name="T70" fmla="*/ 12 w 40"/>
                  <a:gd name="T71" fmla="*/ 1 h 46"/>
                  <a:gd name="T72" fmla="*/ 15 w 40"/>
                  <a:gd name="T73" fmla="*/ 0 h 46"/>
                  <a:gd name="T74" fmla="*/ 17 w 40"/>
                  <a:gd name="T75" fmla="*/ 2 h 46"/>
                  <a:gd name="T76" fmla="*/ 18 w 40"/>
                  <a:gd name="T77" fmla="*/ 4 h 46"/>
                  <a:gd name="T78" fmla="*/ 20 w 40"/>
                  <a:gd name="T79" fmla="*/ 6 h 46"/>
                  <a:gd name="T80" fmla="*/ 17 w 40"/>
                  <a:gd name="T81" fmla="*/ 9 h 46"/>
                  <a:gd name="T82" fmla="*/ 16 w 40"/>
                  <a:gd name="T83" fmla="*/ 10 h 46"/>
                  <a:gd name="T84" fmla="*/ 19 w 40"/>
                  <a:gd name="T85" fmla="*/ 10 h 46"/>
                  <a:gd name="T86" fmla="*/ 20 w 40"/>
                  <a:gd name="T87" fmla="*/ 9 h 46"/>
                  <a:gd name="T88" fmla="*/ 22 w 40"/>
                  <a:gd name="T89" fmla="*/ 10 h 46"/>
                  <a:gd name="T90" fmla="*/ 25 w 40"/>
                  <a:gd name="T91" fmla="*/ 10 h 46"/>
                  <a:gd name="T92" fmla="*/ 28 w 40"/>
                  <a:gd name="T93" fmla="*/ 11 h 46"/>
                  <a:gd name="T94" fmla="*/ 30 w 40"/>
                  <a:gd name="T95" fmla="*/ 12 h 46"/>
                  <a:gd name="T96" fmla="*/ 31 w 40"/>
                  <a:gd name="T97" fmla="*/ 15 h 46"/>
                  <a:gd name="T98" fmla="*/ 29 w 40"/>
                  <a:gd name="T99" fmla="*/ 17 h 46"/>
                  <a:gd name="T100" fmla="*/ 30 w 40"/>
                  <a:gd name="T101" fmla="*/ 18 h 46"/>
                  <a:gd name="T102" fmla="*/ 32 w 40"/>
                  <a:gd name="T103" fmla="*/ 18 h 46"/>
                  <a:gd name="T104" fmla="*/ 34 w 40"/>
                  <a:gd name="T105" fmla="*/ 21 h 46"/>
                  <a:gd name="T106" fmla="*/ 32 w 40"/>
                  <a:gd name="T107" fmla="*/ 24 h 46"/>
                  <a:gd name="T108" fmla="*/ 35 w 40"/>
                  <a:gd name="T109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" h="46">
                    <a:moveTo>
                      <a:pt x="35" y="24"/>
                    </a:moveTo>
                    <a:lnTo>
                      <a:pt x="35" y="24"/>
                    </a:lnTo>
                    <a:lnTo>
                      <a:pt x="35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6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0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7" y="28"/>
                    </a:lnTo>
                    <a:lnTo>
                      <a:pt x="36" y="28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5" y="29"/>
                    </a:lnTo>
                    <a:lnTo>
                      <a:pt x="35" y="30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3" y="34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2" y="35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1" y="38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0" y="41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9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3"/>
                    </a:lnTo>
                    <a:lnTo>
                      <a:pt x="29" y="43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0" y="38"/>
                    </a:lnTo>
                    <a:lnTo>
                      <a:pt x="29" y="38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1"/>
                    </a:lnTo>
                    <a:lnTo>
                      <a:pt x="28" y="41"/>
                    </a:lnTo>
                    <a:lnTo>
                      <a:pt x="28" y="42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3" y="42"/>
                    </a:lnTo>
                    <a:lnTo>
                      <a:pt x="24" y="42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9" y="38"/>
                    </a:lnTo>
                    <a:lnTo>
                      <a:pt x="18" y="38"/>
                    </a:lnTo>
                    <a:lnTo>
                      <a:pt x="18" y="39"/>
                    </a:lnTo>
                    <a:lnTo>
                      <a:pt x="17" y="39"/>
                    </a:lnTo>
                    <a:lnTo>
                      <a:pt x="17" y="39"/>
                    </a:lnTo>
                    <a:lnTo>
                      <a:pt x="17" y="39"/>
                    </a:lnTo>
                    <a:lnTo>
                      <a:pt x="16" y="39"/>
                    </a:lnTo>
                    <a:lnTo>
                      <a:pt x="16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4" y="39"/>
                    </a:lnTo>
                    <a:lnTo>
                      <a:pt x="14" y="38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1" y="12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29" y="17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29" y="20"/>
                    </a:lnTo>
                    <a:lnTo>
                      <a:pt x="30" y="19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1" y="18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9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2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3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3"/>
                    </a:lnTo>
                    <a:lnTo>
                      <a:pt x="34" y="24"/>
                    </a:lnTo>
                    <a:lnTo>
                      <a:pt x="35" y="24"/>
                    </a:lnTo>
                    <a:lnTo>
                      <a:pt x="35" y="24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xmlns="" id="{0C3B070D-7E40-4EEB-9333-A0C180762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425" y="5399088"/>
                <a:ext cx="88900" cy="76200"/>
              </a:xfrm>
              <a:custGeom>
                <a:avLst/>
                <a:gdLst>
                  <a:gd name="T0" fmla="*/ 29 w 56"/>
                  <a:gd name="T1" fmla="*/ 45 h 48"/>
                  <a:gd name="T2" fmla="*/ 26 w 56"/>
                  <a:gd name="T3" fmla="*/ 44 h 48"/>
                  <a:gd name="T4" fmla="*/ 23 w 56"/>
                  <a:gd name="T5" fmla="*/ 43 h 48"/>
                  <a:gd name="T6" fmla="*/ 25 w 56"/>
                  <a:gd name="T7" fmla="*/ 38 h 48"/>
                  <a:gd name="T8" fmla="*/ 21 w 56"/>
                  <a:gd name="T9" fmla="*/ 38 h 48"/>
                  <a:gd name="T10" fmla="*/ 22 w 56"/>
                  <a:gd name="T11" fmla="*/ 36 h 48"/>
                  <a:gd name="T12" fmla="*/ 21 w 56"/>
                  <a:gd name="T13" fmla="*/ 32 h 48"/>
                  <a:gd name="T14" fmla="*/ 18 w 56"/>
                  <a:gd name="T15" fmla="*/ 30 h 48"/>
                  <a:gd name="T16" fmla="*/ 14 w 56"/>
                  <a:gd name="T17" fmla="*/ 30 h 48"/>
                  <a:gd name="T18" fmla="*/ 11 w 56"/>
                  <a:gd name="T19" fmla="*/ 30 h 48"/>
                  <a:gd name="T20" fmla="*/ 8 w 56"/>
                  <a:gd name="T21" fmla="*/ 31 h 48"/>
                  <a:gd name="T22" fmla="*/ 9 w 56"/>
                  <a:gd name="T23" fmla="*/ 29 h 48"/>
                  <a:gd name="T24" fmla="*/ 9 w 56"/>
                  <a:gd name="T25" fmla="*/ 25 h 48"/>
                  <a:gd name="T26" fmla="*/ 8 w 56"/>
                  <a:gd name="T27" fmla="*/ 22 h 48"/>
                  <a:gd name="T28" fmla="*/ 4 w 56"/>
                  <a:gd name="T29" fmla="*/ 20 h 48"/>
                  <a:gd name="T30" fmla="*/ 3 w 56"/>
                  <a:gd name="T31" fmla="*/ 17 h 48"/>
                  <a:gd name="T32" fmla="*/ 3 w 56"/>
                  <a:gd name="T33" fmla="*/ 14 h 48"/>
                  <a:gd name="T34" fmla="*/ 3 w 56"/>
                  <a:gd name="T35" fmla="*/ 9 h 48"/>
                  <a:gd name="T36" fmla="*/ 2 w 56"/>
                  <a:gd name="T37" fmla="*/ 5 h 48"/>
                  <a:gd name="T38" fmla="*/ 0 w 56"/>
                  <a:gd name="T39" fmla="*/ 2 h 48"/>
                  <a:gd name="T40" fmla="*/ 4 w 56"/>
                  <a:gd name="T41" fmla="*/ 2 h 48"/>
                  <a:gd name="T42" fmla="*/ 8 w 56"/>
                  <a:gd name="T43" fmla="*/ 4 h 48"/>
                  <a:gd name="T44" fmla="*/ 12 w 56"/>
                  <a:gd name="T45" fmla="*/ 6 h 48"/>
                  <a:gd name="T46" fmla="*/ 16 w 56"/>
                  <a:gd name="T47" fmla="*/ 7 h 48"/>
                  <a:gd name="T48" fmla="*/ 20 w 56"/>
                  <a:gd name="T49" fmla="*/ 8 h 48"/>
                  <a:gd name="T50" fmla="*/ 19 w 56"/>
                  <a:gd name="T51" fmla="*/ 11 h 48"/>
                  <a:gd name="T52" fmla="*/ 22 w 56"/>
                  <a:gd name="T53" fmla="*/ 10 h 48"/>
                  <a:gd name="T54" fmla="*/ 26 w 56"/>
                  <a:gd name="T55" fmla="*/ 10 h 48"/>
                  <a:gd name="T56" fmla="*/ 28 w 56"/>
                  <a:gd name="T57" fmla="*/ 7 h 48"/>
                  <a:gd name="T58" fmla="*/ 31 w 56"/>
                  <a:gd name="T59" fmla="*/ 4 h 48"/>
                  <a:gd name="T60" fmla="*/ 33 w 56"/>
                  <a:gd name="T61" fmla="*/ 0 h 48"/>
                  <a:gd name="T62" fmla="*/ 37 w 56"/>
                  <a:gd name="T63" fmla="*/ 2 h 48"/>
                  <a:gd name="T64" fmla="*/ 40 w 56"/>
                  <a:gd name="T65" fmla="*/ 5 h 48"/>
                  <a:gd name="T66" fmla="*/ 35 w 56"/>
                  <a:gd name="T67" fmla="*/ 6 h 48"/>
                  <a:gd name="T68" fmla="*/ 39 w 56"/>
                  <a:gd name="T69" fmla="*/ 7 h 48"/>
                  <a:gd name="T70" fmla="*/ 38 w 56"/>
                  <a:gd name="T71" fmla="*/ 11 h 48"/>
                  <a:gd name="T72" fmla="*/ 41 w 56"/>
                  <a:gd name="T73" fmla="*/ 14 h 48"/>
                  <a:gd name="T74" fmla="*/ 40 w 56"/>
                  <a:gd name="T75" fmla="*/ 18 h 48"/>
                  <a:gd name="T76" fmla="*/ 44 w 56"/>
                  <a:gd name="T77" fmla="*/ 16 h 48"/>
                  <a:gd name="T78" fmla="*/ 48 w 56"/>
                  <a:gd name="T79" fmla="*/ 15 h 48"/>
                  <a:gd name="T80" fmla="*/ 44 w 56"/>
                  <a:gd name="T81" fmla="*/ 18 h 48"/>
                  <a:gd name="T82" fmla="*/ 45 w 56"/>
                  <a:gd name="T83" fmla="*/ 22 h 48"/>
                  <a:gd name="T84" fmla="*/ 45 w 56"/>
                  <a:gd name="T85" fmla="*/ 26 h 48"/>
                  <a:gd name="T86" fmla="*/ 48 w 56"/>
                  <a:gd name="T87" fmla="*/ 30 h 48"/>
                  <a:gd name="T88" fmla="*/ 50 w 56"/>
                  <a:gd name="T89" fmla="*/ 31 h 48"/>
                  <a:gd name="T90" fmla="*/ 54 w 56"/>
                  <a:gd name="T91" fmla="*/ 30 h 48"/>
                  <a:gd name="T92" fmla="*/ 55 w 56"/>
                  <a:gd name="T93" fmla="*/ 29 h 48"/>
                  <a:gd name="T94" fmla="*/ 53 w 56"/>
                  <a:gd name="T95" fmla="*/ 31 h 48"/>
                  <a:gd name="T96" fmla="*/ 53 w 56"/>
                  <a:gd name="T97" fmla="*/ 35 h 48"/>
                  <a:gd name="T98" fmla="*/ 52 w 56"/>
                  <a:gd name="T99" fmla="*/ 36 h 48"/>
                  <a:gd name="T100" fmla="*/ 49 w 56"/>
                  <a:gd name="T101" fmla="*/ 37 h 48"/>
                  <a:gd name="T102" fmla="*/ 46 w 56"/>
                  <a:gd name="T103" fmla="*/ 41 h 48"/>
                  <a:gd name="T104" fmla="*/ 44 w 56"/>
                  <a:gd name="T105" fmla="*/ 44 h 48"/>
                  <a:gd name="T106" fmla="*/ 41 w 56"/>
                  <a:gd name="T107" fmla="*/ 46 h 48"/>
                  <a:gd name="T108" fmla="*/ 40 w 56"/>
                  <a:gd name="T109" fmla="*/ 45 h 48"/>
                  <a:gd name="T110" fmla="*/ 36 w 56"/>
                  <a:gd name="T111" fmla="*/ 45 h 48"/>
                  <a:gd name="T112" fmla="*/ 33 w 56"/>
                  <a:gd name="T113" fmla="*/ 46 h 48"/>
                  <a:gd name="T114" fmla="*/ 30 w 56"/>
                  <a:gd name="T1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48">
                    <a:moveTo>
                      <a:pt x="30" y="48"/>
                    </a:moveTo>
                    <a:lnTo>
                      <a:pt x="30" y="48"/>
                    </a:lnTo>
                    <a:lnTo>
                      <a:pt x="31" y="48"/>
                    </a:lnTo>
                    <a:lnTo>
                      <a:pt x="31" y="47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9" y="44"/>
                    </a:lnTo>
                    <a:lnTo>
                      <a:pt x="28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5" y="44"/>
                    </a:lnTo>
                    <a:lnTo>
                      <a:pt x="25" y="43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24" y="38"/>
                    </a:lnTo>
                    <a:lnTo>
                      <a:pt x="23" y="38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9"/>
                    </a:lnTo>
                    <a:lnTo>
                      <a:pt x="20" y="40"/>
                    </a:lnTo>
                    <a:lnTo>
                      <a:pt x="20" y="39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5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2" y="32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39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9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7" y="15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7" y="16"/>
                    </a:lnTo>
                    <a:lnTo>
                      <a:pt x="46" y="16"/>
                    </a:lnTo>
                    <a:lnTo>
                      <a:pt x="46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5" y="23"/>
                    </a:lnTo>
                    <a:lnTo>
                      <a:pt x="45" y="24"/>
                    </a:lnTo>
                    <a:lnTo>
                      <a:pt x="45" y="24"/>
                    </a:lnTo>
                    <a:lnTo>
                      <a:pt x="44" y="24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8" y="29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9" y="32"/>
                    </a:lnTo>
                    <a:lnTo>
                      <a:pt x="49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1" y="31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4" y="30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5" y="28"/>
                    </a:lnTo>
                    <a:lnTo>
                      <a:pt x="56" y="28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6" y="29"/>
                    </a:lnTo>
                    <a:lnTo>
                      <a:pt x="55" y="29"/>
                    </a:lnTo>
                    <a:lnTo>
                      <a:pt x="55" y="30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2" y="35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7"/>
                    </a:lnTo>
                    <a:lnTo>
                      <a:pt x="51" y="37"/>
                    </a:lnTo>
                    <a:lnTo>
                      <a:pt x="51" y="37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0" y="37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9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6" y="40"/>
                    </a:lnTo>
                    <a:lnTo>
                      <a:pt x="46" y="41"/>
                    </a:lnTo>
                    <a:lnTo>
                      <a:pt x="46" y="41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3" y="44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1" y="46"/>
                    </a:lnTo>
                    <a:lnTo>
                      <a:pt x="41" y="47"/>
                    </a:lnTo>
                    <a:lnTo>
                      <a:pt x="41" y="47"/>
                    </a:lnTo>
                    <a:lnTo>
                      <a:pt x="41" y="48"/>
                    </a:lnTo>
                    <a:lnTo>
                      <a:pt x="40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39" y="44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5" y="45"/>
                    </a:lnTo>
                    <a:lnTo>
                      <a:pt x="34" y="45"/>
                    </a:lnTo>
                    <a:lnTo>
                      <a:pt x="34" y="46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3" y="46"/>
                    </a:lnTo>
                    <a:lnTo>
                      <a:pt x="33" y="47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7"/>
                    </a:lnTo>
                    <a:lnTo>
                      <a:pt x="32" y="47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0" y="48"/>
                    </a:lnTo>
                    <a:lnTo>
                      <a:pt x="30" y="48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4" name="Freeform 10">
                <a:extLst>
                  <a:ext uri="{FF2B5EF4-FFF2-40B4-BE49-F238E27FC236}">
                    <a16:creationId xmlns:a16="http://schemas.microsoft.com/office/drawing/2014/main" xmlns="" id="{E1E4ED98-15DA-431E-8883-9E0941E0C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025" y="5353050"/>
                <a:ext cx="153987" cy="76200"/>
              </a:xfrm>
              <a:custGeom>
                <a:avLst/>
                <a:gdLst>
                  <a:gd name="T0" fmla="*/ 90 w 97"/>
                  <a:gd name="T1" fmla="*/ 19 h 48"/>
                  <a:gd name="T2" fmla="*/ 95 w 97"/>
                  <a:gd name="T3" fmla="*/ 19 h 48"/>
                  <a:gd name="T4" fmla="*/ 96 w 97"/>
                  <a:gd name="T5" fmla="*/ 20 h 48"/>
                  <a:gd name="T6" fmla="*/ 92 w 97"/>
                  <a:gd name="T7" fmla="*/ 26 h 48"/>
                  <a:gd name="T8" fmla="*/ 90 w 97"/>
                  <a:gd name="T9" fmla="*/ 32 h 48"/>
                  <a:gd name="T10" fmla="*/ 87 w 97"/>
                  <a:gd name="T11" fmla="*/ 39 h 48"/>
                  <a:gd name="T12" fmla="*/ 84 w 97"/>
                  <a:gd name="T13" fmla="*/ 44 h 48"/>
                  <a:gd name="T14" fmla="*/ 84 w 97"/>
                  <a:gd name="T15" fmla="*/ 38 h 48"/>
                  <a:gd name="T16" fmla="*/ 82 w 97"/>
                  <a:gd name="T17" fmla="*/ 33 h 48"/>
                  <a:gd name="T18" fmla="*/ 77 w 97"/>
                  <a:gd name="T19" fmla="*/ 34 h 48"/>
                  <a:gd name="T20" fmla="*/ 72 w 97"/>
                  <a:gd name="T21" fmla="*/ 35 h 48"/>
                  <a:gd name="T22" fmla="*/ 72 w 97"/>
                  <a:gd name="T23" fmla="*/ 40 h 48"/>
                  <a:gd name="T24" fmla="*/ 69 w 97"/>
                  <a:gd name="T25" fmla="*/ 44 h 48"/>
                  <a:gd name="T26" fmla="*/ 67 w 97"/>
                  <a:gd name="T27" fmla="*/ 46 h 48"/>
                  <a:gd name="T28" fmla="*/ 63 w 97"/>
                  <a:gd name="T29" fmla="*/ 44 h 48"/>
                  <a:gd name="T30" fmla="*/ 58 w 97"/>
                  <a:gd name="T31" fmla="*/ 46 h 48"/>
                  <a:gd name="T32" fmla="*/ 57 w 97"/>
                  <a:gd name="T33" fmla="*/ 43 h 48"/>
                  <a:gd name="T34" fmla="*/ 54 w 97"/>
                  <a:gd name="T35" fmla="*/ 39 h 48"/>
                  <a:gd name="T36" fmla="*/ 53 w 97"/>
                  <a:gd name="T37" fmla="*/ 36 h 48"/>
                  <a:gd name="T38" fmla="*/ 54 w 97"/>
                  <a:gd name="T39" fmla="*/ 35 h 48"/>
                  <a:gd name="T40" fmla="*/ 53 w 97"/>
                  <a:gd name="T41" fmla="*/ 31 h 48"/>
                  <a:gd name="T42" fmla="*/ 49 w 97"/>
                  <a:gd name="T43" fmla="*/ 31 h 48"/>
                  <a:gd name="T44" fmla="*/ 45 w 97"/>
                  <a:gd name="T45" fmla="*/ 34 h 48"/>
                  <a:gd name="T46" fmla="*/ 42 w 97"/>
                  <a:gd name="T47" fmla="*/ 39 h 48"/>
                  <a:gd name="T48" fmla="*/ 38 w 97"/>
                  <a:gd name="T49" fmla="*/ 40 h 48"/>
                  <a:gd name="T50" fmla="*/ 36 w 97"/>
                  <a:gd name="T51" fmla="*/ 39 h 48"/>
                  <a:gd name="T52" fmla="*/ 33 w 97"/>
                  <a:gd name="T53" fmla="*/ 36 h 48"/>
                  <a:gd name="T54" fmla="*/ 28 w 97"/>
                  <a:gd name="T55" fmla="*/ 35 h 48"/>
                  <a:gd name="T56" fmla="*/ 23 w 97"/>
                  <a:gd name="T57" fmla="*/ 32 h 48"/>
                  <a:gd name="T58" fmla="*/ 18 w 97"/>
                  <a:gd name="T59" fmla="*/ 31 h 48"/>
                  <a:gd name="T60" fmla="*/ 18 w 97"/>
                  <a:gd name="T61" fmla="*/ 34 h 48"/>
                  <a:gd name="T62" fmla="*/ 19 w 97"/>
                  <a:gd name="T63" fmla="*/ 39 h 48"/>
                  <a:gd name="T64" fmla="*/ 20 w 97"/>
                  <a:gd name="T65" fmla="*/ 45 h 48"/>
                  <a:gd name="T66" fmla="*/ 15 w 97"/>
                  <a:gd name="T67" fmla="*/ 48 h 48"/>
                  <a:gd name="T68" fmla="*/ 11 w 97"/>
                  <a:gd name="T69" fmla="*/ 45 h 48"/>
                  <a:gd name="T70" fmla="*/ 12 w 97"/>
                  <a:gd name="T71" fmla="*/ 40 h 48"/>
                  <a:gd name="T72" fmla="*/ 9 w 97"/>
                  <a:gd name="T73" fmla="*/ 36 h 48"/>
                  <a:gd name="T74" fmla="*/ 8 w 97"/>
                  <a:gd name="T75" fmla="*/ 31 h 48"/>
                  <a:gd name="T76" fmla="*/ 7 w 97"/>
                  <a:gd name="T77" fmla="*/ 25 h 48"/>
                  <a:gd name="T78" fmla="*/ 4 w 97"/>
                  <a:gd name="T79" fmla="*/ 20 h 48"/>
                  <a:gd name="T80" fmla="*/ 1 w 97"/>
                  <a:gd name="T81" fmla="*/ 16 h 48"/>
                  <a:gd name="T82" fmla="*/ 1 w 97"/>
                  <a:gd name="T83" fmla="*/ 12 h 48"/>
                  <a:gd name="T84" fmla="*/ 5 w 97"/>
                  <a:gd name="T85" fmla="*/ 12 h 48"/>
                  <a:gd name="T86" fmla="*/ 7 w 97"/>
                  <a:gd name="T87" fmla="*/ 8 h 48"/>
                  <a:gd name="T88" fmla="*/ 11 w 97"/>
                  <a:gd name="T89" fmla="*/ 8 h 48"/>
                  <a:gd name="T90" fmla="*/ 14 w 97"/>
                  <a:gd name="T91" fmla="*/ 6 h 48"/>
                  <a:gd name="T92" fmla="*/ 18 w 97"/>
                  <a:gd name="T93" fmla="*/ 5 h 48"/>
                  <a:gd name="T94" fmla="*/ 23 w 97"/>
                  <a:gd name="T95" fmla="*/ 5 h 48"/>
                  <a:gd name="T96" fmla="*/ 28 w 97"/>
                  <a:gd name="T97" fmla="*/ 4 h 48"/>
                  <a:gd name="T98" fmla="*/ 35 w 97"/>
                  <a:gd name="T99" fmla="*/ 1 h 48"/>
                  <a:gd name="T100" fmla="*/ 39 w 97"/>
                  <a:gd name="T101" fmla="*/ 1 h 48"/>
                  <a:gd name="T102" fmla="*/ 42 w 97"/>
                  <a:gd name="T103" fmla="*/ 2 h 48"/>
                  <a:gd name="T104" fmla="*/ 47 w 97"/>
                  <a:gd name="T105" fmla="*/ 3 h 48"/>
                  <a:gd name="T106" fmla="*/ 52 w 97"/>
                  <a:gd name="T107" fmla="*/ 5 h 48"/>
                  <a:gd name="T108" fmla="*/ 56 w 97"/>
                  <a:gd name="T109" fmla="*/ 6 h 48"/>
                  <a:gd name="T110" fmla="*/ 59 w 97"/>
                  <a:gd name="T111" fmla="*/ 10 h 48"/>
                  <a:gd name="T112" fmla="*/ 62 w 97"/>
                  <a:gd name="T113" fmla="*/ 13 h 48"/>
                  <a:gd name="T114" fmla="*/ 65 w 97"/>
                  <a:gd name="T115" fmla="*/ 16 h 48"/>
                  <a:gd name="T116" fmla="*/ 69 w 97"/>
                  <a:gd name="T117" fmla="*/ 11 h 48"/>
                  <a:gd name="T118" fmla="*/ 73 w 97"/>
                  <a:gd name="T119" fmla="*/ 15 h 48"/>
                  <a:gd name="T120" fmla="*/ 72 w 97"/>
                  <a:gd name="T121" fmla="*/ 19 h 48"/>
                  <a:gd name="T122" fmla="*/ 79 w 97"/>
                  <a:gd name="T123" fmla="*/ 18 h 48"/>
                  <a:gd name="T124" fmla="*/ 84 w 97"/>
                  <a:gd name="T125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" h="48">
                    <a:moveTo>
                      <a:pt x="85" y="20"/>
                    </a:moveTo>
                    <a:lnTo>
                      <a:pt x="85" y="19"/>
                    </a:lnTo>
                    <a:lnTo>
                      <a:pt x="86" y="19"/>
                    </a:lnTo>
                    <a:lnTo>
                      <a:pt x="86" y="18"/>
                    </a:lnTo>
                    <a:lnTo>
                      <a:pt x="86" y="17"/>
                    </a:lnTo>
                    <a:lnTo>
                      <a:pt x="86" y="18"/>
                    </a:lnTo>
                    <a:lnTo>
                      <a:pt x="87" y="18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90" y="19"/>
                    </a:lnTo>
                    <a:lnTo>
                      <a:pt x="91" y="19"/>
                    </a:lnTo>
                    <a:lnTo>
                      <a:pt x="91" y="18"/>
                    </a:lnTo>
                    <a:lnTo>
                      <a:pt x="91" y="18"/>
                    </a:lnTo>
                    <a:lnTo>
                      <a:pt x="91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3" y="19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5" y="19"/>
                    </a:lnTo>
                    <a:lnTo>
                      <a:pt x="95" y="19"/>
                    </a:lnTo>
                    <a:lnTo>
                      <a:pt x="96" y="19"/>
                    </a:lnTo>
                    <a:lnTo>
                      <a:pt x="96" y="19"/>
                    </a:lnTo>
                    <a:lnTo>
                      <a:pt x="96" y="18"/>
                    </a:lnTo>
                    <a:lnTo>
                      <a:pt x="97" y="18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7" y="20"/>
                    </a:lnTo>
                    <a:lnTo>
                      <a:pt x="97" y="19"/>
                    </a:lnTo>
                    <a:lnTo>
                      <a:pt x="96" y="19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6" y="22"/>
                    </a:lnTo>
                    <a:lnTo>
                      <a:pt x="95" y="22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3"/>
                    </a:lnTo>
                    <a:lnTo>
                      <a:pt x="94" y="24"/>
                    </a:lnTo>
                    <a:lnTo>
                      <a:pt x="93" y="24"/>
                    </a:lnTo>
                    <a:lnTo>
                      <a:pt x="93" y="25"/>
                    </a:lnTo>
                    <a:lnTo>
                      <a:pt x="93" y="25"/>
                    </a:lnTo>
                    <a:lnTo>
                      <a:pt x="92" y="25"/>
                    </a:lnTo>
                    <a:lnTo>
                      <a:pt x="92" y="26"/>
                    </a:lnTo>
                    <a:lnTo>
                      <a:pt x="92" y="27"/>
                    </a:lnTo>
                    <a:lnTo>
                      <a:pt x="92" y="28"/>
                    </a:lnTo>
                    <a:lnTo>
                      <a:pt x="91" y="28"/>
                    </a:lnTo>
                    <a:lnTo>
                      <a:pt x="91" y="29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2" y="30"/>
                    </a:lnTo>
                    <a:lnTo>
                      <a:pt x="91" y="31"/>
                    </a:lnTo>
                    <a:lnTo>
                      <a:pt x="91" y="31"/>
                    </a:lnTo>
                    <a:lnTo>
                      <a:pt x="91" y="31"/>
                    </a:lnTo>
                    <a:lnTo>
                      <a:pt x="91" y="32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3"/>
                    </a:lnTo>
                    <a:lnTo>
                      <a:pt x="89" y="33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89" y="35"/>
                    </a:lnTo>
                    <a:lnTo>
                      <a:pt x="88" y="35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7" y="39"/>
                    </a:lnTo>
                    <a:lnTo>
                      <a:pt x="87" y="39"/>
                    </a:lnTo>
                    <a:lnTo>
                      <a:pt x="87" y="40"/>
                    </a:lnTo>
                    <a:lnTo>
                      <a:pt x="87" y="40"/>
                    </a:lnTo>
                    <a:lnTo>
                      <a:pt x="87" y="41"/>
                    </a:lnTo>
                    <a:lnTo>
                      <a:pt x="87" y="40"/>
                    </a:lnTo>
                    <a:lnTo>
                      <a:pt x="86" y="40"/>
                    </a:lnTo>
                    <a:lnTo>
                      <a:pt x="86" y="41"/>
                    </a:lnTo>
                    <a:lnTo>
                      <a:pt x="85" y="41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85" y="43"/>
                    </a:lnTo>
                    <a:lnTo>
                      <a:pt x="84" y="43"/>
                    </a:lnTo>
                    <a:lnTo>
                      <a:pt x="84" y="44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41"/>
                    </a:lnTo>
                    <a:lnTo>
                      <a:pt x="85" y="41"/>
                    </a:lnTo>
                    <a:lnTo>
                      <a:pt x="85" y="40"/>
                    </a:lnTo>
                    <a:lnTo>
                      <a:pt x="85" y="40"/>
                    </a:lnTo>
                    <a:lnTo>
                      <a:pt x="85" y="39"/>
                    </a:lnTo>
                    <a:lnTo>
                      <a:pt x="85" y="39"/>
                    </a:lnTo>
                    <a:lnTo>
                      <a:pt x="84" y="39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7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3" y="36"/>
                    </a:lnTo>
                    <a:lnTo>
                      <a:pt x="83" y="35"/>
                    </a:lnTo>
                    <a:lnTo>
                      <a:pt x="83" y="35"/>
                    </a:lnTo>
                    <a:lnTo>
                      <a:pt x="83" y="35"/>
                    </a:lnTo>
                    <a:lnTo>
                      <a:pt x="83" y="35"/>
                    </a:lnTo>
                    <a:lnTo>
                      <a:pt x="83" y="34"/>
                    </a:lnTo>
                    <a:lnTo>
                      <a:pt x="83" y="34"/>
                    </a:lnTo>
                    <a:lnTo>
                      <a:pt x="83" y="33"/>
                    </a:lnTo>
                    <a:lnTo>
                      <a:pt x="82" y="33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1" y="32"/>
                    </a:lnTo>
                    <a:lnTo>
                      <a:pt x="81" y="32"/>
                    </a:lnTo>
                    <a:lnTo>
                      <a:pt x="81" y="32"/>
                    </a:lnTo>
                    <a:lnTo>
                      <a:pt x="80" y="32"/>
                    </a:lnTo>
                    <a:lnTo>
                      <a:pt x="80" y="33"/>
                    </a:lnTo>
                    <a:lnTo>
                      <a:pt x="80" y="34"/>
                    </a:lnTo>
                    <a:lnTo>
                      <a:pt x="80" y="34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78" y="34"/>
                    </a:lnTo>
                    <a:lnTo>
                      <a:pt x="77" y="34"/>
                    </a:lnTo>
                    <a:lnTo>
                      <a:pt x="77" y="34"/>
                    </a:lnTo>
                    <a:lnTo>
                      <a:pt x="77" y="34"/>
                    </a:lnTo>
                    <a:lnTo>
                      <a:pt x="77" y="33"/>
                    </a:lnTo>
                    <a:lnTo>
                      <a:pt x="76" y="33"/>
                    </a:lnTo>
                    <a:lnTo>
                      <a:pt x="76" y="33"/>
                    </a:lnTo>
                    <a:lnTo>
                      <a:pt x="76" y="34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4" y="35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72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7"/>
                    </a:lnTo>
                    <a:lnTo>
                      <a:pt x="71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1" y="40"/>
                    </a:lnTo>
                    <a:lnTo>
                      <a:pt x="71" y="41"/>
                    </a:lnTo>
                    <a:lnTo>
                      <a:pt x="71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0" y="43"/>
                    </a:lnTo>
                    <a:lnTo>
                      <a:pt x="69" y="43"/>
                    </a:lnTo>
                    <a:lnTo>
                      <a:pt x="69" y="43"/>
                    </a:lnTo>
                    <a:lnTo>
                      <a:pt x="69" y="43"/>
                    </a:lnTo>
                    <a:lnTo>
                      <a:pt x="69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68" y="45"/>
                    </a:lnTo>
                    <a:lnTo>
                      <a:pt x="68" y="45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7" y="47"/>
                    </a:lnTo>
                    <a:lnTo>
                      <a:pt x="67" y="46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6" y="45"/>
                    </a:lnTo>
                    <a:lnTo>
                      <a:pt x="66" y="44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4" y="45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3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2" y="45"/>
                    </a:lnTo>
                    <a:lnTo>
                      <a:pt x="61" y="45"/>
                    </a:lnTo>
                    <a:lnTo>
                      <a:pt x="61" y="45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59" y="45"/>
                    </a:lnTo>
                    <a:lnTo>
                      <a:pt x="59" y="45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7" y="46"/>
                    </a:lnTo>
                    <a:lnTo>
                      <a:pt x="57" y="47"/>
                    </a:lnTo>
                    <a:lnTo>
                      <a:pt x="57" y="47"/>
                    </a:lnTo>
                    <a:lnTo>
                      <a:pt x="56" y="47"/>
                    </a:lnTo>
                    <a:lnTo>
                      <a:pt x="56" y="46"/>
                    </a:lnTo>
                    <a:lnTo>
                      <a:pt x="56" y="46"/>
                    </a:lnTo>
                    <a:lnTo>
                      <a:pt x="56" y="46"/>
                    </a:lnTo>
                    <a:lnTo>
                      <a:pt x="56" y="45"/>
                    </a:lnTo>
                    <a:lnTo>
                      <a:pt x="56" y="45"/>
                    </a:lnTo>
                    <a:lnTo>
                      <a:pt x="57" y="44"/>
                    </a:lnTo>
                    <a:lnTo>
                      <a:pt x="57" y="44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1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6" y="40"/>
                    </a:lnTo>
                    <a:lnTo>
                      <a:pt x="56" y="40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4" y="39"/>
                    </a:lnTo>
                    <a:lnTo>
                      <a:pt x="54" y="39"/>
                    </a:lnTo>
                    <a:lnTo>
                      <a:pt x="55" y="39"/>
                    </a:lnTo>
                    <a:lnTo>
                      <a:pt x="55" y="38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6" y="37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4" y="35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52" y="35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54" y="35"/>
                    </a:lnTo>
                    <a:lnTo>
                      <a:pt x="54" y="35"/>
                    </a:lnTo>
                    <a:lnTo>
                      <a:pt x="55" y="35"/>
                    </a:lnTo>
                    <a:lnTo>
                      <a:pt x="56" y="34"/>
                    </a:lnTo>
                    <a:lnTo>
                      <a:pt x="55" y="34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3" y="31"/>
                    </a:lnTo>
                    <a:lnTo>
                      <a:pt x="53" y="31"/>
                    </a:lnTo>
                    <a:lnTo>
                      <a:pt x="53" y="31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51" y="30"/>
                    </a:lnTo>
                    <a:lnTo>
                      <a:pt x="50" y="29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49" y="31"/>
                    </a:lnTo>
                    <a:lnTo>
                      <a:pt x="48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7" y="33"/>
                    </a:lnTo>
                    <a:lnTo>
                      <a:pt x="47" y="33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5" y="34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4" y="35"/>
                    </a:lnTo>
                    <a:lnTo>
                      <a:pt x="44" y="36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2" y="38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2" y="39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0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7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6" y="42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5" y="39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7" y="39"/>
                    </a:lnTo>
                    <a:lnTo>
                      <a:pt x="37" y="38"/>
                    </a:lnTo>
                    <a:lnTo>
                      <a:pt x="37" y="38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5"/>
                    </a:lnTo>
                    <a:lnTo>
                      <a:pt x="29" y="35"/>
                    </a:lnTo>
                    <a:lnTo>
                      <a:pt x="28" y="35"/>
                    </a:lnTo>
                    <a:lnTo>
                      <a:pt x="28" y="35"/>
                    </a:lnTo>
                    <a:lnTo>
                      <a:pt x="28" y="35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7" y="34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5" y="33"/>
                    </a:lnTo>
                    <a:lnTo>
                      <a:pt x="24" y="33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7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3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47"/>
                    </a:lnTo>
                    <a:lnTo>
                      <a:pt x="16" y="47"/>
                    </a:lnTo>
                    <a:lnTo>
                      <a:pt x="16" y="47"/>
                    </a:lnTo>
                    <a:lnTo>
                      <a:pt x="16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3" y="47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3" y="42"/>
                    </a:lnTo>
                    <a:lnTo>
                      <a:pt x="13" y="42"/>
                    </a:lnTo>
                    <a:lnTo>
                      <a:pt x="12" y="42"/>
                    </a:lnTo>
                    <a:lnTo>
                      <a:pt x="12" y="41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9" y="35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3" y="6"/>
                    </a:lnTo>
                    <a:lnTo>
                      <a:pt x="52" y="6"/>
                    </a:lnTo>
                    <a:lnTo>
                      <a:pt x="52" y="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9"/>
                    </a:lnTo>
                    <a:lnTo>
                      <a:pt x="58" y="10"/>
                    </a:lnTo>
                    <a:lnTo>
                      <a:pt x="58" y="11"/>
                    </a:lnTo>
                    <a:lnTo>
                      <a:pt x="59" y="10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61" y="10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63" y="13"/>
                    </a:lnTo>
                    <a:lnTo>
                      <a:pt x="63" y="14"/>
                    </a:lnTo>
                    <a:lnTo>
                      <a:pt x="63" y="15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7"/>
                    </a:lnTo>
                    <a:lnTo>
                      <a:pt x="64" y="17"/>
                    </a:lnTo>
                    <a:lnTo>
                      <a:pt x="64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7" y="16"/>
                    </a:lnTo>
                    <a:lnTo>
                      <a:pt x="68" y="15"/>
                    </a:lnTo>
                    <a:lnTo>
                      <a:pt x="67" y="15"/>
                    </a:lnTo>
                    <a:lnTo>
                      <a:pt x="68" y="15"/>
                    </a:lnTo>
                    <a:lnTo>
                      <a:pt x="68" y="14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0"/>
                    </a:lnTo>
                    <a:lnTo>
                      <a:pt x="69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0" y="13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2" y="15"/>
                    </a:lnTo>
                    <a:lnTo>
                      <a:pt x="73" y="15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71" y="20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1" y="19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5" y="20"/>
                    </a:lnTo>
                    <a:lnTo>
                      <a:pt x="85" y="20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" name="Freeform 11">
                <a:extLst>
                  <a:ext uri="{FF2B5EF4-FFF2-40B4-BE49-F238E27FC236}">
                    <a16:creationId xmlns:a16="http://schemas.microsoft.com/office/drawing/2014/main" xmlns="" id="{073E8550-8C5C-4AAE-A7A0-2F635EF72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425" y="5397500"/>
                <a:ext cx="93662" cy="77787"/>
              </a:xfrm>
              <a:custGeom>
                <a:avLst/>
                <a:gdLst>
                  <a:gd name="T0" fmla="*/ 50 w 59"/>
                  <a:gd name="T1" fmla="*/ 22 h 49"/>
                  <a:gd name="T2" fmla="*/ 53 w 59"/>
                  <a:gd name="T3" fmla="*/ 25 h 49"/>
                  <a:gd name="T4" fmla="*/ 57 w 59"/>
                  <a:gd name="T5" fmla="*/ 26 h 49"/>
                  <a:gd name="T6" fmla="*/ 59 w 59"/>
                  <a:gd name="T7" fmla="*/ 26 h 49"/>
                  <a:gd name="T8" fmla="*/ 59 w 59"/>
                  <a:gd name="T9" fmla="*/ 28 h 49"/>
                  <a:gd name="T10" fmla="*/ 56 w 59"/>
                  <a:gd name="T11" fmla="*/ 28 h 49"/>
                  <a:gd name="T12" fmla="*/ 55 w 59"/>
                  <a:gd name="T13" fmla="*/ 30 h 49"/>
                  <a:gd name="T14" fmla="*/ 53 w 59"/>
                  <a:gd name="T15" fmla="*/ 33 h 49"/>
                  <a:gd name="T16" fmla="*/ 52 w 59"/>
                  <a:gd name="T17" fmla="*/ 36 h 49"/>
                  <a:gd name="T18" fmla="*/ 52 w 59"/>
                  <a:gd name="T19" fmla="*/ 38 h 49"/>
                  <a:gd name="T20" fmla="*/ 48 w 59"/>
                  <a:gd name="T21" fmla="*/ 39 h 49"/>
                  <a:gd name="T22" fmla="*/ 46 w 59"/>
                  <a:gd name="T23" fmla="*/ 43 h 49"/>
                  <a:gd name="T24" fmla="*/ 42 w 59"/>
                  <a:gd name="T25" fmla="*/ 45 h 49"/>
                  <a:gd name="T26" fmla="*/ 40 w 59"/>
                  <a:gd name="T27" fmla="*/ 49 h 49"/>
                  <a:gd name="T28" fmla="*/ 38 w 59"/>
                  <a:gd name="T29" fmla="*/ 45 h 49"/>
                  <a:gd name="T30" fmla="*/ 34 w 59"/>
                  <a:gd name="T31" fmla="*/ 46 h 49"/>
                  <a:gd name="T32" fmla="*/ 32 w 59"/>
                  <a:gd name="T33" fmla="*/ 48 h 49"/>
                  <a:gd name="T34" fmla="*/ 29 w 59"/>
                  <a:gd name="T35" fmla="*/ 47 h 49"/>
                  <a:gd name="T36" fmla="*/ 26 w 59"/>
                  <a:gd name="T37" fmla="*/ 45 h 49"/>
                  <a:gd name="T38" fmla="*/ 23 w 59"/>
                  <a:gd name="T39" fmla="*/ 44 h 49"/>
                  <a:gd name="T40" fmla="*/ 25 w 59"/>
                  <a:gd name="T41" fmla="*/ 40 h 49"/>
                  <a:gd name="T42" fmla="*/ 22 w 59"/>
                  <a:gd name="T43" fmla="*/ 39 h 49"/>
                  <a:gd name="T44" fmla="*/ 21 w 59"/>
                  <a:gd name="T45" fmla="*/ 38 h 49"/>
                  <a:gd name="T46" fmla="*/ 22 w 59"/>
                  <a:gd name="T47" fmla="*/ 34 h 49"/>
                  <a:gd name="T48" fmla="*/ 19 w 59"/>
                  <a:gd name="T49" fmla="*/ 32 h 49"/>
                  <a:gd name="T50" fmla="*/ 15 w 59"/>
                  <a:gd name="T51" fmla="*/ 31 h 49"/>
                  <a:gd name="T52" fmla="*/ 12 w 59"/>
                  <a:gd name="T53" fmla="*/ 29 h 49"/>
                  <a:gd name="T54" fmla="*/ 10 w 59"/>
                  <a:gd name="T55" fmla="*/ 31 h 49"/>
                  <a:gd name="T56" fmla="*/ 7 w 59"/>
                  <a:gd name="T57" fmla="*/ 31 h 49"/>
                  <a:gd name="T58" fmla="*/ 11 w 59"/>
                  <a:gd name="T59" fmla="*/ 28 h 49"/>
                  <a:gd name="T60" fmla="*/ 10 w 59"/>
                  <a:gd name="T61" fmla="*/ 24 h 49"/>
                  <a:gd name="T62" fmla="*/ 7 w 59"/>
                  <a:gd name="T63" fmla="*/ 22 h 49"/>
                  <a:gd name="T64" fmla="*/ 3 w 59"/>
                  <a:gd name="T65" fmla="*/ 20 h 49"/>
                  <a:gd name="T66" fmla="*/ 3 w 59"/>
                  <a:gd name="T67" fmla="*/ 17 h 49"/>
                  <a:gd name="T68" fmla="*/ 3 w 59"/>
                  <a:gd name="T69" fmla="*/ 12 h 49"/>
                  <a:gd name="T70" fmla="*/ 2 w 59"/>
                  <a:gd name="T71" fmla="*/ 8 h 49"/>
                  <a:gd name="T72" fmla="*/ 0 w 59"/>
                  <a:gd name="T73" fmla="*/ 4 h 49"/>
                  <a:gd name="T74" fmla="*/ 3 w 59"/>
                  <a:gd name="T75" fmla="*/ 3 h 49"/>
                  <a:gd name="T76" fmla="*/ 8 w 59"/>
                  <a:gd name="T77" fmla="*/ 4 h 49"/>
                  <a:gd name="T78" fmla="*/ 11 w 59"/>
                  <a:gd name="T79" fmla="*/ 6 h 49"/>
                  <a:gd name="T80" fmla="*/ 14 w 59"/>
                  <a:gd name="T81" fmla="*/ 8 h 49"/>
                  <a:gd name="T82" fmla="*/ 19 w 59"/>
                  <a:gd name="T83" fmla="*/ 9 h 49"/>
                  <a:gd name="T84" fmla="*/ 19 w 59"/>
                  <a:gd name="T85" fmla="*/ 12 h 49"/>
                  <a:gd name="T86" fmla="*/ 22 w 59"/>
                  <a:gd name="T87" fmla="*/ 12 h 49"/>
                  <a:gd name="T88" fmla="*/ 26 w 59"/>
                  <a:gd name="T89" fmla="*/ 10 h 49"/>
                  <a:gd name="T90" fmla="*/ 27 w 59"/>
                  <a:gd name="T91" fmla="*/ 8 h 49"/>
                  <a:gd name="T92" fmla="*/ 31 w 59"/>
                  <a:gd name="T93" fmla="*/ 6 h 49"/>
                  <a:gd name="T94" fmla="*/ 32 w 59"/>
                  <a:gd name="T95" fmla="*/ 3 h 49"/>
                  <a:gd name="T96" fmla="*/ 36 w 59"/>
                  <a:gd name="T97" fmla="*/ 2 h 49"/>
                  <a:gd name="T98" fmla="*/ 37 w 59"/>
                  <a:gd name="T99" fmla="*/ 5 h 49"/>
                  <a:gd name="T100" fmla="*/ 37 w 59"/>
                  <a:gd name="T101" fmla="*/ 6 h 49"/>
                  <a:gd name="T102" fmla="*/ 37 w 59"/>
                  <a:gd name="T103" fmla="*/ 8 h 49"/>
                  <a:gd name="T104" fmla="*/ 38 w 59"/>
                  <a:gd name="T105" fmla="*/ 11 h 49"/>
                  <a:gd name="T106" fmla="*/ 41 w 59"/>
                  <a:gd name="T107" fmla="*/ 13 h 49"/>
                  <a:gd name="T108" fmla="*/ 40 w 59"/>
                  <a:gd name="T109" fmla="*/ 18 h 49"/>
                  <a:gd name="T110" fmla="*/ 44 w 59"/>
                  <a:gd name="T111" fmla="*/ 17 h 49"/>
                  <a:gd name="T112" fmla="*/ 48 w 59"/>
                  <a:gd name="T113" fmla="*/ 16 h 49"/>
                  <a:gd name="T114" fmla="*/ 50 w 59"/>
                  <a:gd name="T11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49">
                    <a:moveTo>
                      <a:pt x="52" y="19"/>
                    </a:moveTo>
                    <a:lnTo>
                      <a:pt x="52" y="20"/>
                    </a:lnTo>
                    <a:lnTo>
                      <a:pt x="52" y="20"/>
                    </a:lnTo>
                    <a:lnTo>
                      <a:pt x="51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3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52" y="24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7" y="25"/>
                    </a:lnTo>
                    <a:lnTo>
                      <a:pt x="58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58" y="27"/>
                    </a:lnTo>
                    <a:lnTo>
                      <a:pt x="58" y="28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9" y="29"/>
                    </a:lnTo>
                    <a:lnTo>
                      <a:pt x="59" y="28"/>
                    </a:lnTo>
                    <a:lnTo>
                      <a:pt x="59" y="29"/>
                    </a:lnTo>
                    <a:lnTo>
                      <a:pt x="58" y="29"/>
                    </a:lnTo>
                    <a:lnTo>
                      <a:pt x="58" y="28"/>
                    </a:lnTo>
                    <a:lnTo>
                      <a:pt x="57" y="28"/>
                    </a:lnTo>
                    <a:lnTo>
                      <a:pt x="57" y="28"/>
                    </a:lnTo>
                    <a:lnTo>
                      <a:pt x="56" y="28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5" y="29"/>
                    </a:lnTo>
                    <a:lnTo>
                      <a:pt x="56" y="29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5" y="30"/>
                    </a:lnTo>
                    <a:lnTo>
                      <a:pt x="56" y="30"/>
                    </a:lnTo>
                    <a:lnTo>
                      <a:pt x="55" y="30"/>
                    </a:lnTo>
                    <a:lnTo>
                      <a:pt x="56" y="30"/>
                    </a:lnTo>
                    <a:lnTo>
                      <a:pt x="55" y="31"/>
                    </a:lnTo>
                    <a:lnTo>
                      <a:pt x="55" y="30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3" y="32"/>
                    </a:lnTo>
                    <a:lnTo>
                      <a:pt x="53" y="33"/>
                    </a:lnTo>
                    <a:lnTo>
                      <a:pt x="53" y="33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53" y="36"/>
                    </a:lnTo>
                    <a:lnTo>
                      <a:pt x="53" y="36"/>
                    </a:lnTo>
                    <a:lnTo>
                      <a:pt x="53" y="36"/>
                    </a:lnTo>
                    <a:lnTo>
                      <a:pt x="52" y="36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2" y="38"/>
                    </a:lnTo>
                    <a:lnTo>
                      <a:pt x="51" y="38"/>
                    </a:lnTo>
                    <a:lnTo>
                      <a:pt x="51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0" y="38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8" y="38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40"/>
                    </a:lnTo>
                    <a:lnTo>
                      <a:pt x="47" y="40"/>
                    </a:lnTo>
                    <a:lnTo>
                      <a:pt x="47" y="41"/>
                    </a:lnTo>
                    <a:lnTo>
                      <a:pt x="46" y="41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3" y="45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7"/>
                    </a:lnTo>
                    <a:lnTo>
                      <a:pt x="41" y="47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9"/>
                    </a:lnTo>
                    <a:lnTo>
                      <a:pt x="40" y="49"/>
                    </a:lnTo>
                    <a:lnTo>
                      <a:pt x="40" y="48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1" y="46"/>
                    </a:lnTo>
                    <a:lnTo>
                      <a:pt x="40" y="46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39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5" y="46"/>
                    </a:lnTo>
                    <a:lnTo>
                      <a:pt x="35" y="46"/>
                    </a:lnTo>
                    <a:lnTo>
                      <a:pt x="34" y="46"/>
                    </a:lnTo>
                    <a:lnTo>
                      <a:pt x="35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8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31" y="49"/>
                    </a:lnTo>
                    <a:lnTo>
                      <a:pt x="31" y="49"/>
                    </a:lnTo>
                    <a:lnTo>
                      <a:pt x="30" y="49"/>
                    </a:lnTo>
                    <a:lnTo>
                      <a:pt x="31" y="48"/>
                    </a:lnTo>
                    <a:lnTo>
                      <a:pt x="31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9" y="47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5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5" y="45"/>
                    </a:lnTo>
                    <a:lnTo>
                      <a:pt x="25" y="44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3" y="45"/>
                    </a:lnTo>
                    <a:lnTo>
                      <a:pt x="23" y="45"/>
                    </a:lnTo>
                    <a:lnTo>
                      <a:pt x="23" y="44"/>
                    </a:lnTo>
                    <a:lnTo>
                      <a:pt x="23" y="44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25" y="4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4" y="39"/>
                    </a:lnTo>
                    <a:lnTo>
                      <a:pt x="24" y="38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0" y="40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22" y="36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23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7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9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40" y="6"/>
                    </a:lnTo>
                    <a:lnTo>
                      <a:pt x="39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1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9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46" y="17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7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0" y="18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1" y="19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2" y="19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26" name="Agrupar 25">
              <a:extLst>
                <a:ext uri="{FF2B5EF4-FFF2-40B4-BE49-F238E27FC236}">
                  <a16:creationId xmlns:a16="http://schemas.microsoft.com/office/drawing/2014/main" xmlns="" id="{DD0519D4-1A9F-4106-8CE6-BC1D8969865A}"/>
                </a:ext>
              </a:extLst>
            </p:cNvPr>
            <p:cNvGrpSpPr/>
            <p:nvPr/>
          </p:nvGrpSpPr>
          <p:grpSpPr>
            <a:xfrm>
              <a:off x="9062917" y="2758803"/>
              <a:ext cx="139531" cy="192881"/>
              <a:chOff x="1679575" y="3557588"/>
              <a:chExt cx="161925" cy="223837"/>
            </a:xfrm>
          </p:grpSpPr>
          <p:sp>
            <p:nvSpPr>
              <p:cNvPr id="19" name="Freeform 15">
                <a:extLst>
                  <a:ext uri="{FF2B5EF4-FFF2-40B4-BE49-F238E27FC236}">
                    <a16:creationId xmlns:a16="http://schemas.microsoft.com/office/drawing/2014/main" xmlns="" id="{0D626758-93E0-4A85-A84B-4237ABB007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9575" y="3557588"/>
                <a:ext cx="161925" cy="157162"/>
              </a:xfrm>
              <a:custGeom>
                <a:avLst/>
                <a:gdLst>
                  <a:gd name="T0" fmla="*/ 70 w 102"/>
                  <a:gd name="T1" fmla="*/ 87 h 99"/>
                  <a:gd name="T2" fmla="*/ 65 w 102"/>
                  <a:gd name="T3" fmla="*/ 84 h 99"/>
                  <a:gd name="T4" fmla="*/ 59 w 102"/>
                  <a:gd name="T5" fmla="*/ 82 h 99"/>
                  <a:gd name="T6" fmla="*/ 55 w 102"/>
                  <a:gd name="T7" fmla="*/ 81 h 99"/>
                  <a:gd name="T8" fmla="*/ 54 w 102"/>
                  <a:gd name="T9" fmla="*/ 76 h 99"/>
                  <a:gd name="T10" fmla="*/ 51 w 102"/>
                  <a:gd name="T11" fmla="*/ 73 h 99"/>
                  <a:gd name="T12" fmla="*/ 46 w 102"/>
                  <a:gd name="T13" fmla="*/ 70 h 99"/>
                  <a:gd name="T14" fmla="*/ 43 w 102"/>
                  <a:gd name="T15" fmla="*/ 65 h 99"/>
                  <a:gd name="T16" fmla="*/ 38 w 102"/>
                  <a:gd name="T17" fmla="*/ 63 h 99"/>
                  <a:gd name="T18" fmla="*/ 38 w 102"/>
                  <a:gd name="T19" fmla="*/ 58 h 99"/>
                  <a:gd name="T20" fmla="*/ 39 w 102"/>
                  <a:gd name="T21" fmla="*/ 52 h 99"/>
                  <a:gd name="T22" fmla="*/ 35 w 102"/>
                  <a:gd name="T23" fmla="*/ 48 h 99"/>
                  <a:gd name="T24" fmla="*/ 31 w 102"/>
                  <a:gd name="T25" fmla="*/ 45 h 99"/>
                  <a:gd name="T26" fmla="*/ 27 w 102"/>
                  <a:gd name="T27" fmla="*/ 42 h 99"/>
                  <a:gd name="T28" fmla="*/ 22 w 102"/>
                  <a:gd name="T29" fmla="*/ 38 h 99"/>
                  <a:gd name="T30" fmla="*/ 16 w 102"/>
                  <a:gd name="T31" fmla="*/ 38 h 99"/>
                  <a:gd name="T32" fmla="*/ 17 w 102"/>
                  <a:gd name="T33" fmla="*/ 32 h 99"/>
                  <a:gd name="T34" fmla="*/ 13 w 102"/>
                  <a:gd name="T35" fmla="*/ 29 h 99"/>
                  <a:gd name="T36" fmla="*/ 12 w 102"/>
                  <a:gd name="T37" fmla="*/ 23 h 99"/>
                  <a:gd name="T38" fmla="*/ 6 w 102"/>
                  <a:gd name="T39" fmla="*/ 21 h 99"/>
                  <a:gd name="T40" fmla="*/ 4 w 102"/>
                  <a:gd name="T41" fmla="*/ 18 h 99"/>
                  <a:gd name="T42" fmla="*/ 1 w 102"/>
                  <a:gd name="T43" fmla="*/ 15 h 99"/>
                  <a:gd name="T44" fmla="*/ 1 w 102"/>
                  <a:gd name="T45" fmla="*/ 10 h 99"/>
                  <a:gd name="T46" fmla="*/ 1 w 102"/>
                  <a:gd name="T47" fmla="*/ 6 h 99"/>
                  <a:gd name="T48" fmla="*/ 4 w 102"/>
                  <a:gd name="T49" fmla="*/ 0 h 99"/>
                  <a:gd name="T50" fmla="*/ 7 w 102"/>
                  <a:gd name="T51" fmla="*/ 4 h 99"/>
                  <a:gd name="T52" fmla="*/ 12 w 102"/>
                  <a:gd name="T53" fmla="*/ 8 h 99"/>
                  <a:gd name="T54" fmla="*/ 17 w 102"/>
                  <a:gd name="T55" fmla="*/ 9 h 99"/>
                  <a:gd name="T56" fmla="*/ 23 w 102"/>
                  <a:gd name="T57" fmla="*/ 11 h 99"/>
                  <a:gd name="T58" fmla="*/ 28 w 102"/>
                  <a:gd name="T59" fmla="*/ 12 h 99"/>
                  <a:gd name="T60" fmla="*/ 32 w 102"/>
                  <a:gd name="T61" fmla="*/ 14 h 99"/>
                  <a:gd name="T62" fmla="*/ 38 w 102"/>
                  <a:gd name="T63" fmla="*/ 14 h 99"/>
                  <a:gd name="T64" fmla="*/ 43 w 102"/>
                  <a:gd name="T65" fmla="*/ 15 h 99"/>
                  <a:gd name="T66" fmla="*/ 46 w 102"/>
                  <a:gd name="T67" fmla="*/ 14 h 99"/>
                  <a:gd name="T68" fmla="*/ 51 w 102"/>
                  <a:gd name="T69" fmla="*/ 13 h 99"/>
                  <a:gd name="T70" fmla="*/ 57 w 102"/>
                  <a:gd name="T71" fmla="*/ 13 h 99"/>
                  <a:gd name="T72" fmla="*/ 59 w 102"/>
                  <a:gd name="T73" fmla="*/ 17 h 99"/>
                  <a:gd name="T74" fmla="*/ 61 w 102"/>
                  <a:gd name="T75" fmla="*/ 22 h 99"/>
                  <a:gd name="T76" fmla="*/ 62 w 102"/>
                  <a:gd name="T77" fmla="*/ 27 h 99"/>
                  <a:gd name="T78" fmla="*/ 65 w 102"/>
                  <a:gd name="T79" fmla="*/ 31 h 99"/>
                  <a:gd name="T80" fmla="*/ 69 w 102"/>
                  <a:gd name="T81" fmla="*/ 34 h 99"/>
                  <a:gd name="T82" fmla="*/ 70 w 102"/>
                  <a:gd name="T83" fmla="*/ 38 h 99"/>
                  <a:gd name="T84" fmla="*/ 70 w 102"/>
                  <a:gd name="T85" fmla="*/ 44 h 99"/>
                  <a:gd name="T86" fmla="*/ 73 w 102"/>
                  <a:gd name="T87" fmla="*/ 48 h 99"/>
                  <a:gd name="T88" fmla="*/ 73 w 102"/>
                  <a:gd name="T89" fmla="*/ 52 h 99"/>
                  <a:gd name="T90" fmla="*/ 74 w 102"/>
                  <a:gd name="T91" fmla="*/ 56 h 99"/>
                  <a:gd name="T92" fmla="*/ 77 w 102"/>
                  <a:gd name="T93" fmla="*/ 59 h 99"/>
                  <a:gd name="T94" fmla="*/ 77 w 102"/>
                  <a:gd name="T95" fmla="*/ 65 h 99"/>
                  <a:gd name="T96" fmla="*/ 81 w 102"/>
                  <a:gd name="T97" fmla="*/ 68 h 99"/>
                  <a:gd name="T98" fmla="*/ 85 w 102"/>
                  <a:gd name="T99" fmla="*/ 71 h 99"/>
                  <a:gd name="T100" fmla="*/ 88 w 102"/>
                  <a:gd name="T101" fmla="*/ 74 h 99"/>
                  <a:gd name="T102" fmla="*/ 93 w 102"/>
                  <a:gd name="T103" fmla="*/ 73 h 99"/>
                  <a:gd name="T104" fmla="*/ 97 w 102"/>
                  <a:gd name="T105" fmla="*/ 73 h 99"/>
                  <a:gd name="T106" fmla="*/ 101 w 102"/>
                  <a:gd name="T107" fmla="*/ 75 h 99"/>
                  <a:gd name="T108" fmla="*/ 97 w 102"/>
                  <a:gd name="T109" fmla="*/ 79 h 99"/>
                  <a:gd name="T110" fmla="*/ 96 w 102"/>
                  <a:gd name="T111" fmla="*/ 84 h 99"/>
                  <a:gd name="T112" fmla="*/ 94 w 102"/>
                  <a:gd name="T113" fmla="*/ 88 h 99"/>
                  <a:gd name="T114" fmla="*/ 91 w 102"/>
                  <a:gd name="T115" fmla="*/ 94 h 99"/>
                  <a:gd name="T116" fmla="*/ 87 w 102"/>
                  <a:gd name="T117" fmla="*/ 99 h 99"/>
                  <a:gd name="T118" fmla="*/ 84 w 102"/>
                  <a:gd name="T119" fmla="*/ 95 h 99"/>
                  <a:gd name="T120" fmla="*/ 82 w 102"/>
                  <a:gd name="T121" fmla="*/ 92 h 99"/>
                  <a:gd name="T122" fmla="*/ 76 w 102"/>
                  <a:gd name="T123" fmla="*/ 9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2" h="99">
                    <a:moveTo>
                      <a:pt x="73" y="88"/>
                    </a:moveTo>
                    <a:lnTo>
                      <a:pt x="73" y="88"/>
                    </a:lnTo>
                    <a:lnTo>
                      <a:pt x="73" y="88"/>
                    </a:lnTo>
                    <a:close/>
                    <a:moveTo>
                      <a:pt x="73" y="88"/>
                    </a:moveTo>
                    <a:lnTo>
                      <a:pt x="73" y="88"/>
                    </a:lnTo>
                    <a:lnTo>
                      <a:pt x="73" y="88"/>
                    </a:lnTo>
                    <a:lnTo>
                      <a:pt x="73" y="87"/>
                    </a:lnTo>
                    <a:lnTo>
                      <a:pt x="72" y="87"/>
                    </a:lnTo>
                    <a:lnTo>
                      <a:pt x="71" y="87"/>
                    </a:lnTo>
                    <a:lnTo>
                      <a:pt x="71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69" y="87"/>
                    </a:lnTo>
                    <a:lnTo>
                      <a:pt x="69" y="87"/>
                    </a:lnTo>
                    <a:lnTo>
                      <a:pt x="68" y="87"/>
                    </a:lnTo>
                    <a:lnTo>
                      <a:pt x="67" y="87"/>
                    </a:lnTo>
                    <a:lnTo>
                      <a:pt x="67" y="87"/>
                    </a:lnTo>
                    <a:lnTo>
                      <a:pt x="67" y="86"/>
                    </a:lnTo>
                    <a:lnTo>
                      <a:pt x="66" y="86"/>
                    </a:lnTo>
                    <a:lnTo>
                      <a:pt x="66" y="85"/>
                    </a:lnTo>
                    <a:lnTo>
                      <a:pt x="66" y="85"/>
                    </a:lnTo>
                    <a:lnTo>
                      <a:pt x="66" y="84"/>
                    </a:lnTo>
                    <a:lnTo>
                      <a:pt x="65" y="84"/>
                    </a:lnTo>
                    <a:lnTo>
                      <a:pt x="65" y="84"/>
                    </a:lnTo>
                    <a:lnTo>
                      <a:pt x="64" y="83"/>
                    </a:lnTo>
                    <a:lnTo>
                      <a:pt x="64" y="83"/>
                    </a:lnTo>
                    <a:lnTo>
                      <a:pt x="63" y="83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81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61" y="82"/>
                    </a:lnTo>
                    <a:lnTo>
                      <a:pt x="61" y="82"/>
                    </a:lnTo>
                    <a:lnTo>
                      <a:pt x="60" y="82"/>
                    </a:lnTo>
                    <a:lnTo>
                      <a:pt x="59" y="82"/>
                    </a:lnTo>
                    <a:lnTo>
                      <a:pt x="59" y="82"/>
                    </a:lnTo>
                    <a:lnTo>
                      <a:pt x="58" y="82"/>
                    </a:lnTo>
                    <a:lnTo>
                      <a:pt x="58" y="82"/>
                    </a:lnTo>
                    <a:lnTo>
                      <a:pt x="58" y="83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5" y="83"/>
                    </a:lnTo>
                    <a:lnTo>
                      <a:pt x="55" y="83"/>
                    </a:lnTo>
                    <a:lnTo>
                      <a:pt x="55" y="83"/>
                    </a:lnTo>
                    <a:lnTo>
                      <a:pt x="55" y="82"/>
                    </a:lnTo>
                    <a:lnTo>
                      <a:pt x="55" y="81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0"/>
                    </a:lnTo>
                    <a:lnTo>
                      <a:pt x="53" y="79"/>
                    </a:lnTo>
                    <a:lnTo>
                      <a:pt x="53" y="79"/>
                    </a:lnTo>
                    <a:lnTo>
                      <a:pt x="54" y="78"/>
                    </a:lnTo>
                    <a:lnTo>
                      <a:pt x="54" y="77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4" y="76"/>
                    </a:lnTo>
                    <a:lnTo>
                      <a:pt x="54" y="75"/>
                    </a:lnTo>
                    <a:lnTo>
                      <a:pt x="54" y="75"/>
                    </a:lnTo>
                    <a:lnTo>
                      <a:pt x="54" y="75"/>
                    </a:lnTo>
                    <a:lnTo>
                      <a:pt x="53" y="75"/>
                    </a:lnTo>
                    <a:lnTo>
                      <a:pt x="52" y="75"/>
                    </a:lnTo>
                    <a:lnTo>
                      <a:pt x="52" y="74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7" y="72"/>
                    </a:lnTo>
                    <a:lnTo>
                      <a:pt x="46" y="72"/>
                    </a:lnTo>
                    <a:lnTo>
                      <a:pt x="46" y="71"/>
                    </a:lnTo>
                    <a:lnTo>
                      <a:pt x="46" y="71"/>
                    </a:lnTo>
                    <a:lnTo>
                      <a:pt x="46" y="71"/>
                    </a:lnTo>
                    <a:lnTo>
                      <a:pt x="46" y="70"/>
                    </a:lnTo>
                    <a:lnTo>
                      <a:pt x="45" y="70"/>
                    </a:lnTo>
                    <a:lnTo>
                      <a:pt x="45" y="69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4" y="68"/>
                    </a:lnTo>
                    <a:lnTo>
                      <a:pt x="44" y="68"/>
                    </a:lnTo>
                    <a:lnTo>
                      <a:pt x="44" y="67"/>
                    </a:lnTo>
                    <a:lnTo>
                      <a:pt x="44" y="67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41" y="64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3"/>
                    </a:lnTo>
                    <a:lnTo>
                      <a:pt x="38" y="64"/>
                    </a:lnTo>
                    <a:lnTo>
                      <a:pt x="38" y="63"/>
                    </a:lnTo>
                    <a:lnTo>
                      <a:pt x="38" y="63"/>
                    </a:lnTo>
                    <a:lnTo>
                      <a:pt x="38" y="62"/>
                    </a:lnTo>
                    <a:lnTo>
                      <a:pt x="39" y="62"/>
                    </a:lnTo>
                    <a:lnTo>
                      <a:pt x="39" y="61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8" y="60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39" y="58"/>
                    </a:lnTo>
                    <a:lnTo>
                      <a:pt x="38" y="58"/>
                    </a:lnTo>
                    <a:lnTo>
                      <a:pt x="38" y="58"/>
                    </a:lnTo>
                    <a:lnTo>
                      <a:pt x="39" y="58"/>
                    </a:lnTo>
                    <a:lnTo>
                      <a:pt x="39" y="57"/>
                    </a:lnTo>
                    <a:lnTo>
                      <a:pt x="39" y="57"/>
                    </a:lnTo>
                    <a:lnTo>
                      <a:pt x="39" y="57"/>
                    </a:lnTo>
                    <a:lnTo>
                      <a:pt x="39" y="56"/>
                    </a:lnTo>
                    <a:lnTo>
                      <a:pt x="40" y="56"/>
                    </a:lnTo>
                    <a:lnTo>
                      <a:pt x="40" y="55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3"/>
                    </a:lnTo>
                    <a:lnTo>
                      <a:pt x="40" y="53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38" y="51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7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5" y="49"/>
                    </a:lnTo>
                    <a:lnTo>
                      <a:pt x="35" y="49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5" y="47"/>
                    </a:lnTo>
                    <a:lnTo>
                      <a:pt x="34" y="47"/>
                    </a:lnTo>
                    <a:lnTo>
                      <a:pt x="34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29" y="45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5" y="41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39"/>
                    </a:lnTo>
                    <a:lnTo>
                      <a:pt x="23" y="38"/>
                    </a:lnTo>
                    <a:lnTo>
                      <a:pt x="23" y="38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19" y="38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7" y="35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9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3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5" y="14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8" y="15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3" y="15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7" y="13"/>
                    </a:lnTo>
                    <a:lnTo>
                      <a:pt x="47" y="14"/>
                    </a:lnTo>
                    <a:lnTo>
                      <a:pt x="47" y="13"/>
                    </a:lnTo>
                    <a:lnTo>
                      <a:pt x="47" y="14"/>
                    </a:lnTo>
                    <a:lnTo>
                      <a:pt x="47" y="13"/>
                    </a:lnTo>
                    <a:lnTo>
                      <a:pt x="48" y="13"/>
                    </a:lnTo>
                    <a:lnTo>
                      <a:pt x="48" y="13"/>
                    </a:lnTo>
                    <a:lnTo>
                      <a:pt x="49" y="13"/>
                    </a:lnTo>
                    <a:lnTo>
                      <a:pt x="50" y="13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3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3"/>
                    </a:lnTo>
                    <a:lnTo>
                      <a:pt x="54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3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58" y="16"/>
                    </a:lnTo>
                    <a:lnTo>
                      <a:pt x="59" y="16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8" y="17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59" y="20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1" y="22"/>
                    </a:lnTo>
                    <a:lnTo>
                      <a:pt x="61" y="23"/>
                    </a:lnTo>
                    <a:lnTo>
                      <a:pt x="60" y="23"/>
                    </a:lnTo>
                    <a:lnTo>
                      <a:pt x="60" y="24"/>
                    </a:lnTo>
                    <a:lnTo>
                      <a:pt x="61" y="24"/>
                    </a:lnTo>
                    <a:lnTo>
                      <a:pt x="61" y="25"/>
                    </a:lnTo>
                    <a:lnTo>
                      <a:pt x="61" y="25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7"/>
                    </a:lnTo>
                    <a:lnTo>
                      <a:pt x="63" y="27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4" y="31"/>
                    </a:lnTo>
                    <a:lnTo>
                      <a:pt x="64" y="31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7" y="31"/>
                    </a:lnTo>
                    <a:lnTo>
                      <a:pt x="67" y="31"/>
                    </a:lnTo>
                    <a:lnTo>
                      <a:pt x="67" y="31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3"/>
                    </a:lnTo>
                    <a:lnTo>
                      <a:pt x="69" y="33"/>
                    </a:lnTo>
                    <a:lnTo>
                      <a:pt x="69" y="33"/>
                    </a:lnTo>
                    <a:lnTo>
                      <a:pt x="69" y="33"/>
                    </a:lnTo>
                    <a:lnTo>
                      <a:pt x="69" y="34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5"/>
                    </a:lnTo>
                    <a:lnTo>
                      <a:pt x="70" y="36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9" y="37"/>
                    </a:lnTo>
                    <a:lnTo>
                      <a:pt x="69" y="37"/>
                    </a:lnTo>
                    <a:lnTo>
                      <a:pt x="69" y="37"/>
                    </a:lnTo>
                    <a:lnTo>
                      <a:pt x="70" y="37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0" y="41"/>
                    </a:lnTo>
                    <a:lnTo>
                      <a:pt x="69" y="41"/>
                    </a:lnTo>
                    <a:lnTo>
                      <a:pt x="70" y="41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71" y="45"/>
                    </a:lnTo>
                    <a:lnTo>
                      <a:pt x="71" y="46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7"/>
                    </a:lnTo>
                    <a:lnTo>
                      <a:pt x="70" y="48"/>
                    </a:lnTo>
                    <a:lnTo>
                      <a:pt x="71" y="48"/>
                    </a:lnTo>
                    <a:lnTo>
                      <a:pt x="71" y="48"/>
                    </a:lnTo>
                    <a:lnTo>
                      <a:pt x="72" y="48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75" y="49"/>
                    </a:lnTo>
                    <a:lnTo>
                      <a:pt x="75" y="50"/>
                    </a:lnTo>
                    <a:lnTo>
                      <a:pt x="75" y="50"/>
                    </a:lnTo>
                    <a:lnTo>
                      <a:pt x="74" y="50"/>
                    </a:lnTo>
                    <a:lnTo>
                      <a:pt x="74" y="50"/>
                    </a:lnTo>
                    <a:lnTo>
                      <a:pt x="73" y="50"/>
                    </a:lnTo>
                    <a:lnTo>
                      <a:pt x="73" y="51"/>
                    </a:lnTo>
                    <a:lnTo>
                      <a:pt x="73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3" y="52"/>
                    </a:lnTo>
                    <a:lnTo>
                      <a:pt x="73" y="53"/>
                    </a:lnTo>
                    <a:lnTo>
                      <a:pt x="73" y="53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4" y="54"/>
                    </a:lnTo>
                    <a:lnTo>
                      <a:pt x="74" y="54"/>
                    </a:lnTo>
                    <a:lnTo>
                      <a:pt x="74" y="54"/>
                    </a:lnTo>
                    <a:lnTo>
                      <a:pt x="74" y="55"/>
                    </a:lnTo>
                    <a:lnTo>
                      <a:pt x="74" y="55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6" y="56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6" y="58"/>
                    </a:lnTo>
                    <a:lnTo>
                      <a:pt x="77" y="58"/>
                    </a:lnTo>
                    <a:lnTo>
                      <a:pt x="77" y="59"/>
                    </a:lnTo>
                    <a:lnTo>
                      <a:pt x="77" y="59"/>
                    </a:lnTo>
                    <a:lnTo>
                      <a:pt x="77" y="60"/>
                    </a:lnTo>
                    <a:lnTo>
                      <a:pt x="77" y="60"/>
                    </a:lnTo>
                    <a:lnTo>
                      <a:pt x="77" y="61"/>
                    </a:lnTo>
                    <a:lnTo>
                      <a:pt x="77" y="61"/>
                    </a:lnTo>
                    <a:lnTo>
                      <a:pt x="77" y="61"/>
                    </a:lnTo>
                    <a:lnTo>
                      <a:pt x="76" y="62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6" y="64"/>
                    </a:lnTo>
                    <a:lnTo>
                      <a:pt x="76" y="64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77" y="65"/>
                    </a:lnTo>
                    <a:lnTo>
                      <a:pt x="78" y="65"/>
                    </a:lnTo>
                    <a:lnTo>
                      <a:pt x="78" y="65"/>
                    </a:lnTo>
                    <a:lnTo>
                      <a:pt x="78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80" y="66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1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2" y="69"/>
                    </a:lnTo>
                    <a:lnTo>
                      <a:pt x="83" y="69"/>
                    </a:lnTo>
                    <a:lnTo>
                      <a:pt x="84" y="69"/>
                    </a:lnTo>
                    <a:lnTo>
                      <a:pt x="84" y="69"/>
                    </a:lnTo>
                    <a:lnTo>
                      <a:pt x="84" y="69"/>
                    </a:lnTo>
                    <a:lnTo>
                      <a:pt x="84" y="69"/>
                    </a:lnTo>
                    <a:lnTo>
                      <a:pt x="85" y="69"/>
                    </a:lnTo>
                    <a:lnTo>
                      <a:pt x="85" y="70"/>
                    </a:lnTo>
                    <a:lnTo>
                      <a:pt x="85" y="71"/>
                    </a:lnTo>
                    <a:lnTo>
                      <a:pt x="85" y="71"/>
                    </a:lnTo>
                    <a:lnTo>
                      <a:pt x="86" y="71"/>
                    </a:lnTo>
                    <a:lnTo>
                      <a:pt x="85" y="71"/>
                    </a:lnTo>
                    <a:lnTo>
                      <a:pt x="86" y="71"/>
                    </a:lnTo>
                    <a:lnTo>
                      <a:pt x="86" y="72"/>
                    </a:lnTo>
                    <a:lnTo>
                      <a:pt x="86" y="72"/>
                    </a:lnTo>
                    <a:lnTo>
                      <a:pt x="86" y="72"/>
                    </a:lnTo>
                    <a:lnTo>
                      <a:pt x="86" y="73"/>
                    </a:lnTo>
                    <a:lnTo>
                      <a:pt x="87" y="73"/>
                    </a:lnTo>
                    <a:lnTo>
                      <a:pt x="87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4"/>
                    </a:lnTo>
                    <a:lnTo>
                      <a:pt x="89" y="74"/>
                    </a:lnTo>
                    <a:lnTo>
                      <a:pt x="89" y="74"/>
                    </a:lnTo>
                    <a:lnTo>
                      <a:pt x="89" y="75"/>
                    </a:lnTo>
                    <a:lnTo>
                      <a:pt x="90" y="75"/>
                    </a:lnTo>
                    <a:lnTo>
                      <a:pt x="90" y="75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2" y="75"/>
                    </a:lnTo>
                    <a:lnTo>
                      <a:pt x="92" y="75"/>
                    </a:lnTo>
                    <a:lnTo>
                      <a:pt x="93" y="75"/>
                    </a:lnTo>
                    <a:lnTo>
                      <a:pt x="93" y="74"/>
                    </a:lnTo>
                    <a:lnTo>
                      <a:pt x="93" y="73"/>
                    </a:lnTo>
                    <a:lnTo>
                      <a:pt x="93" y="73"/>
                    </a:lnTo>
                    <a:lnTo>
                      <a:pt x="93" y="74"/>
                    </a:lnTo>
                    <a:lnTo>
                      <a:pt x="94" y="74"/>
                    </a:lnTo>
                    <a:lnTo>
                      <a:pt x="95" y="74"/>
                    </a:lnTo>
                    <a:lnTo>
                      <a:pt x="95" y="74"/>
                    </a:lnTo>
                    <a:lnTo>
                      <a:pt x="95" y="75"/>
                    </a:lnTo>
                    <a:lnTo>
                      <a:pt x="96" y="75"/>
                    </a:lnTo>
                    <a:lnTo>
                      <a:pt x="96" y="74"/>
                    </a:lnTo>
                    <a:lnTo>
                      <a:pt x="96" y="73"/>
                    </a:lnTo>
                    <a:lnTo>
                      <a:pt x="96" y="73"/>
                    </a:lnTo>
                    <a:lnTo>
                      <a:pt x="96" y="73"/>
                    </a:lnTo>
                    <a:lnTo>
                      <a:pt x="96" y="73"/>
                    </a:lnTo>
                    <a:lnTo>
                      <a:pt x="97" y="73"/>
                    </a:lnTo>
                    <a:lnTo>
                      <a:pt x="97" y="73"/>
                    </a:lnTo>
                    <a:lnTo>
                      <a:pt x="98" y="73"/>
                    </a:lnTo>
                    <a:lnTo>
                      <a:pt x="98" y="73"/>
                    </a:lnTo>
                    <a:lnTo>
                      <a:pt x="98" y="73"/>
                    </a:lnTo>
                    <a:lnTo>
                      <a:pt x="99" y="73"/>
                    </a:lnTo>
                    <a:lnTo>
                      <a:pt x="99" y="73"/>
                    </a:lnTo>
                    <a:lnTo>
                      <a:pt x="99" y="73"/>
                    </a:lnTo>
                    <a:lnTo>
                      <a:pt x="100" y="73"/>
                    </a:lnTo>
                    <a:lnTo>
                      <a:pt x="100" y="73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02" y="73"/>
                    </a:lnTo>
                    <a:lnTo>
                      <a:pt x="101" y="74"/>
                    </a:lnTo>
                    <a:lnTo>
                      <a:pt x="101" y="75"/>
                    </a:lnTo>
                    <a:lnTo>
                      <a:pt x="101" y="75"/>
                    </a:lnTo>
                    <a:lnTo>
                      <a:pt x="101" y="75"/>
                    </a:lnTo>
                    <a:lnTo>
                      <a:pt x="100" y="75"/>
                    </a:lnTo>
                    <a:lnTo>
                      <a:pt x="100" y="76"/>
                    </a:lnTo>
                    <a:lnTo>
                      <a:pt x="100" y="76"/>
                    </a:lnTo>
                    <a:lnTo>
                      <a:pt x="99" y="77"/>
                    </a:lnTo>
                    <a:lnTo>
                      <a:pt x="99" y="77"/>
                    </a:lnTo>
                    <a:lnTo>
                      <a:pt x="99" y="77"/>
                    </a:lnTo>
                    <a:lnTo>
                      <a:pt x="99" y="78"/>
                    </a:lnTo>
                    <a:lnTo>
                      <a:pt x="98" y="78"/>
                    </a:lnTo>
                    <a:lnTo>
                      <a:pt x="98" y="79"/>
                    </a:lnTo>
                    <a:lnTo>
                      <a:pt x="98" y="79"/>
                    </a:lnTo>
                    <a:lnTo>
                      <a:pt x="97" y="79"/>
                    </a:lnTo>
                    <a:lnTo>
                      <a:pt x="97" y="79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6" y="81"/>
                    </a:lnTo>
                    <a:lnTo>
                      <a:pt x="95" y="82"/>
                    </a:lnTo>
                    <a:lnTo>
                      <a:pt x="95" y="82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95" y="84"/>
                    </a:lnTo>
                    <a:lnTo>
                      <a:pt x="95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6" y="85"/>
                    </a:lnTo>
                    <a:lnTo>
                      <a:pt x="96" y="86"/>
                    </a:lnTo>
                    <a:lnTo>
                      <a:pt x="95" y="86"/>
                    </a:lnTo>
                    <a:lnTo>
                      <a:pt x="95" y="87"/>
                    </a:lnTo>
                    <a:lnTo>
                      <a:pt x="95" y="87"/>
                    </a:lnTo>
                    <a:lnTo>
                      <a:pt x="95" y="87"/>
                    </a:lnTo>
                    <a:lnTo>
                      <a:pt x="95" y="87"/>
                    </a:lnTo>
                    <a:lnTo>
                      <a:pt x="95" y="88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93" y="89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1"/>
                    </a:lnTo>
                    <a:lnTo>
                      <a:pt x="92" y="91"/>
                    </a:lnTo>
                    <a:lnTo>
                      <a:pt x="92" y="91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1" y="92"/>
                    </a:lnTo>
                    <a:lnTo>
                      <a:pt x="91" y="93"/>
                    </a:lnTo>
                    <a:lnTo>
                      <a:pt x="91" y="94"/>
                    </a:lnTo>
                    <a:lnTo>
                      <a:pt x="91" y="94"/>
                    </a:lnTo>
                    <a:lnTo>
                      <a:pt x="90" y="94"/>
                    </a:lnTo>
                    <a:lnTo>
                      <a:pt x="90" y="95"/>
                    </a:lnTo>
                    <a:lnTo>
                      <a:pt x="90" y="96"/>
                    </a:lnTo>
                    <a:lnTo>
                      <a:pt x="90" y="96"/>
                    </a:lnTo>
                    <a:lnTo>
                      <a:pt x="90" y="97"/>
                    </a:lnTo>
                    <a:lnTo>
                      <a:pt x="89" y="97"/>
                    </a:lnTo>
                    <a:lnTo>
                      <a:pt x="89" y="98"/>
                    </a:lnTo>
                    <a:lnTo>
                      <a:pt x="89" y="98"/>
                    </a:lnTo>
                    <a:lnTo>
                      <a:pt x="88" y="98"/>
                    </a:lnTo>
                    <a:lnTo>
                      <a:pt x="88" y="99"/>
                    </a:lnTo>
                    <a:lnTo>
                      <a:pt x="88" y="99"/>
                    </a:lnTo>
                    <a:lnTo>
                      <a:pt x="88" y="99"/>
                    </a:lnTo>
                    <a:lnTo>
                      <a:pt x="87" y="99"/>
                    </a:lnTo>
                    <a:lnTo>
                      <a:pt x="86" y="99"/>
                    </a:lnTo>
                    <a:lnTo>
                      <a:pt x="86" y="99"/>
                    </a:lnTo>
                    <a:lnTo>
                      <a:pt x="86" y="99"/>
                    </a:lnTo>
                    <a:lnTo>
                      <a:pt x="86" y="98"/>
                    </a:lnTo>
                    <a:lnTo>
                      <a:pt x="86" y="98"/>
                    </a:lnTo>
                    <a:lnTo>
                      <a:pt x="86" y="97"/>
                    </a:lnTo>
                    <a:lnTo>
                      <a:pt x="85" y="97"/>
                    </a:lnTo>
                    <a:lnTo>
                      <a:pt x="85" y="96"/>
                    </a:lnTo>
                    <a:lnTo>
                      <a:pt x="85" y="96"/>
                    </a:lnTo>
                    <a:lnTo>
                      <a:pt x="85" y="96"/>
                    </a:lnTo>
                    <a:lnTo>
                      <a:pt x="85" y="95"/>
                    </a:lnTo>
                    <a:lnTo>
                      <a:pt x="85" y="95"/>
                    </a:lnTo>
                    <a:lnTo>
                      <a:pt x="84" y="95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85" y="94"/>
                    </a:lnTo>
                    <a:lnTo>
                      <a:pt x="85" y="93"/>
                    </a:lnTo>
                    <a:lnTo>
                      <a:pt x="85" y="92"/>
                    </a:lnTo>
                    <a:lnTo>
                      <a:pt x="84" y="92"/>
                    </a:lnTo>
                    <a:lnTo>
                      <a:pt x="84" y="93"/>
                    </a:lnTo>
                    <a:lnTo>
                      <a:pt x="84" y="93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3" y="92"/>
                    </a:lnTo>
                    <a:lnTo>
                      <a:pt x="83" y="92"/>
                    </a:lnTo>
                    <a:lnTo>
                      <a:pt x="82" y="92"/>
                    </a:lnTo>
                    <a:lnTo>
                      <a:pt x="82" y="92"/>
                    </a:lnTo>
                    <a:lnTo>
                      <a:pt x="81" y="92"/>
                    </a:lnTo>
                    <a:lnTo>
                      <a:pt x="81" y="92"/>
                    </a:lnTo>
                    <a:lnTo>
                      <a:pt x="81" y="91"/>
                    </a:lnTo>
                    <a:lnTo>
                      <a:pt x="80" y="91"/>
                    </a:lnTo>
                    <a:lnTo>
                      <a:pt x="80" y="91"/>
                    </a:lnTo>
                    <a:lnTo>
                      <a:pt x="80" y="91"/>
                    </a:lnTo>
                    <a:lnTo>
                      <a:pt x="79" y="90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7" y="90"/>
                    </a:lnTo>
                    <a:lnTo>
                      <a:pt x="77" y="90"/>
                    </a:lnTo>
                    <a:lnTo>
                      <a:pt x="76" y="90"/>
                    </a:lnTo>
                    <a:lnTo>
                      <a:pt x="76" y="90"/>
                    </a:lnTo>
                    <a:lnTo>
                      <a:pt x="75" y="90"/>
                    </a:lnTo>
                    <a:lnTo>
                      <a:pt x="74" y="90"/>
                    </a:lnTo>
                    <a:lnTo>
                      <a:pt x="74" y="89"/>
                    </a:lnTo>
                    <a:lnTo>
                      <a:pt x="74" y="89"/>
                    </a:lnTo>
                    <a:lnTo>
                      <a:pt x="74" y="88"/>
                    </a:lnTo>
                    <a:lnTo>
                      <a:pt x="73" y="88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0" name="Freeform 16">
                <a:extLst>
                  <a:ext uri="{FF2B5EF4-FFF2-40B4-BE49-F238E27FC236}">
                    <a16:creationId xmlns:a16="http://schemas.microsoft.com/office/drawing/2014/main" xmlns="" id="{E481A0AF-7A63-4181-8D5A-A4ADADA6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838" y="3714750"/>
                <a:ext cx="31750" cy="66675"/>
              </a:xfrm>
              <a:custGeom>
                <a:avLst/>
                <a:gdLst>
                  <a:gd name="T0" fmla="*/ 3 w 20"/>
                  <a:gd name="T1" fmla="*/ 0 h 42"/>
                  <a:gd name="T2" fmla="*/ 4 w 20"/>
                  <a:gd name="T3" fmla="*/ 1 h 42"/>
                  <a:gd name="T4" fmla="*/ 5 w 20"/>
                  <a:gd name="T5" fmla="*/ 1 h 42"/>
                  <a:gd name="T6" fmla="*/ 7 w 20"/>
                  <a:gd name="T7" fmla="*/ 3 h 42"/>
                  <a:gd name="T8" fmla="*/ 8 w 20"/>
                  <a:gd name="T9" fmla="*/ 4 h 42"/>
                  <a:gd name="T10" fmla="*/ 9 w 20"/>
                  <a:gd name="T11" fmla="*/ 6 h 42"/>
                  <a:gd name="T12" fmla="*/ 10 w 20"/>
                  <a:gd name="T13" fmla="*/ 8 h 42"/>
                  <a:gd name="T14" fmla="*/ 12 w 20"/>
                  <a:gd name="T15" fmla="*/ 8 h 42"/>
                  <a:gd name="T16" fmla="*/ 13 w 20"/>
                  <a:gd name="T17" fmla="*/ 9 h 42"/>
                  <a:gd name="T18" fmla="*/ 13 w 20"/>
                  <a:gd name="T19" fmla="*/ 11 h 42"/>
                  <a:gd name="T20" fmla="*/ 14 w 20"/>
                  <a:gd name="T21" fmla="*/ 12 h 42"/>
                  <a:gd name="T22" fmla="*/ 15 w 20"/>
                  <a:gd name="T23" fmla="*/ 13 h 42"/>
                  <a:gd name="T24" fmla="*/ 15 w 20"/>
                  <a:gd name="T25" fmla="*/ 15 h 42"/>
                  <a:gd name="T26" fmla="*/ 16 w 20"/>
                  <a:gd name="T27" fmla="*/ 16 h 42"/>
                  <a:gd name="T28" fmla="*/ 18 w 20"/>
                  <a:gd name="T29" fmla="*/ 16 h 42"/>
                  <a:gd name="T30" fmla="*/ 18 w 20"/>
                  <a:gd name="T31" fmla="*/ 18 h 42"/>
                  <a:gd name="T32" fmla="*/ 17 w 20"/>
                  <a:gd name="T33" fmla="*/ 19 h 42"/>
                  <a:gd name="T34" fmla="*/ 18 w 20"/>
                  <a:gd name="T35" fmla="*/ 20 h 42"/>
                  <a:gd name="T36" fmla="*/ 19 w 20"/>
                  <a:gd name="T37" fmla="*/ 22 h 42"/>
                  <a:gd name="T38" fmla="*/ 19 w 20"/>
                  <a:gd name="T39" fmla="*/ 24 h 42"/>
                  <a:gd name="T40" fmla="*/ 19 w 20"/>
                  <a:gd name="T41" fmla="*/ 26 h 42"/>
                  <a:gd name="T42" fmla="*/ 20 w 20"/>
                  <a:gd name="T43" fmla="*/ 28 h 42"/>
                  <a:gd name="T44" fmla="*/ 20 w 20"/>
                  <a:gd name="T45" fmla="*/ 30 h 42"/>
                  <a:gd name="T46" fmla="*/ 19 w 20"/>
                  <a:gd name="T47" fmla="*/ 31 h 42"/>
                  <a:gd name="T48" fmla="*/ 19 w 20"/>
                  <a:gd name="T49" fmla="*/ 32 h 42"/>
                  <a:gd name="T50" fmla="*/ 18 w 20"/>
                  <a:gd name="T51" fmla="*/ 34 h 42"/>
                  <a:gd name="T52" fmla="*/ 16 w 20"/>
                  <a:gd name="T53" fmla="*/ 35 h 42"/>
                  <a:gd name="T54" fmla="*/ 15 w 20"/>
                  <a:gd name="T55" fmla="*/ 36 h 42"/>
                  <a:gd name="T56" fmla="*/ 14 w 20"/>
                  <a:gd name="T57" fmla="*/ 39 h 42"/>
                  <a:gd name="T58" fmla="*/ 13 w 20"/>
                  <a:gd name="T59" fmla="*/ 41 h 42"/>
                  <a:gd name="T60" fmla="*/ 11 w 20"/>
                  <a:gd name="T61" fmla="*/ 41 h 42"/>
                  <a:gd name="T62" fmla="*/ 9 w 20"/>
                  <a:gd name="T63" fmla="*/ 42 h 42"/>
                  <a:gd name="T64" fmla="*/ 7 w 20"/>
                  <a:gd name="T65" fmla="*/ 41 h 42"/>
                  <a:gd name="T66" fmla="*/ 8 w 20"/>
                  <a:gd name="T67" fmla="*/ 39 h 42"/>
                  <a:gd name="T68" fmla="*/ 8 w 20"/>
                  <a:gd name="T69" fmla="*/ 36 h 42"/>
                  <a:gd name="T70" fmla="*/ 9 w 20"/>
                  <a:gd name="T71" fmla="*/ 35 h 42"/>
                  <a:gd name="T72" fmla="*/ 9 w 20"/>
                  <a:gd name="T73" fmla="*/ 34 h 42"/>
                  <a:gd name="T74" fmla="*/ 8 w 20"/>
                  <a:gd name="T75" fmla="*/ 32 h 42"/>
                  <a:gd name="T76" fmla="*/ 7 w 20"/>
                  <a:gd name="T77" fmla="*/ 30 h 42"/>
                  <a:gd name="T78" fmla="*/ 6 w 20"/>
                  <a:gd name="T79" fmla="*/ 29 h 42"/>
                  <a:gd name="T80" fmla="*/ 5 w 20"/>
                  <a:gd name="T81" fmla="*/ 27 h 42"/>
                  <a:gd name="T82" fmla="*/ 3 w 20"/>
                  <a:gd name="T83" fmla="*/ 27 h 42"/>
                  <a:gd name="T84" fmla="*/ 4 w 20"/>
                  <a:gd name="T85" fmla="*/ 26 h 42"/>
                  <a:gd name="T86" fmla="*/ 5 w 20"/>
                  <a:gd name="T87" fmla="*/ 24 h 42"/>
                  <a:gd name="T88" fmla="*/ 5 w 20"/>
                  <a:gd name="T89" fmla="*/ 24 h 42"/>
                  <a:gd name="T90" fmla="*/ 5 w 20"/>
                  <a:gd name="T91" fmla="*/ 22 h 42"/>
                  <a:gd name="T92" fmla="*/ 6 w 20"/>
                  <a:gd name="T93" fmla="*/ 20 h 42"/>
                  <a:gd name="T94" fmla="*/ 6 w 20"/>
                  <a:gd name="T95" fmla="*/ 18 h 42"/>
                  <a:gd name="T96" fmla="*/ 7 w 20"/>
                  <a:gd name="T97" fmla="*/ 16 h 42"/>
                  <a:gd name="T98" fmla="*/ 8 w 20"/>
                  <a:gd name="T99" fmla="*/ 15 h 42"/>
                  <a:gd name="T100" fmla="*/ 7 w 20"/>
                  <a:gd name="T101" fmla="*/ 14 h 42"/>
                  <a:gd name="T102" fmla="*/ 5 w 20"/>
                  <a:gd name="T103" fmla="*/ 12 h 42"/>
                  <a:gd name="T104" fmla="*/ 5 w 20"/>
                  <a:gd name="T105" fmla="*/ 11 h 42"/>
                  <a:gd name="T106" fmla="*/ 4 w 20"/>
                  <a:gd name="T107" fmla="*/ 9 h 42"/>
                  <a:gd name="T108" fmla="*/ 3 w 20"/>
                  <a:gd name="T109" fmla="*/ 8 h 42"/>
                  <a:gd name="T110" fmla="*/ 1 w 20"/>
                  <a:gd name="T111" fmla="*/ 7 h 42"/>
                  <a:gd name="T112" fmla="*/ 1 w 20"/>
                  <a:gd name="T113" fmla="*/ 4 h 42"/>
                  <a:gd name="T114" fmla="*/ 1 w 20"/>
                  <a:gd name="T115" fmla="*/ 2 h 42"/>
                  <a:gd name="T116" fmla="*/ 0 w 20"/>
                  <a:gd name="T117" fmla="*/ 1 h 42"/>
                  <a:gd name="T118" fmla="*/ 1 w 20"/>
                  <a:gd name="T1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" h="42">
                    <a:moveTo>
                      <a:pt x="1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19" y="30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14" y="38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4" y="40"/>
                    </a:lnTo>
                    <a:lnTo>
                      <a:pt x="14" y="41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0" y="42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8" y="39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23" name="Agrupar 22">
              <a:extLst>
                <a:ext uri="{FF2B5EF4-FFF2-40B4-BE49-F238E27FC236}">
                  <a16:creationId xmlns:a16="http://schemas.microsoft.com/office/drawing/2014/main" xmlns="" id="{08677684-C974-4B2E-9AD2-2523E251B5BF}"/>
                </a:ext>
              </a:extLst>
            </p:cNvPr>
            <p:cNvGrpSpPr/>
            <p:nvPr/>
          </p:nvGrpSpPr>
          <p:grpSpPr>
            <a:xfrm>
              <a:off x="8131653" y="2628901"/>
              <a:ext cx="790800" cy="958367"/>
              <a:chOff x="687388" y="3432175"/>
              <a:chExt cx="854075" cy="1035050"/>
            </a:xfrm>
          </p:grpSpPr>
          <p:sp>
            <p:nvSpPr>
              <p:cNvPr id="16" name="Freeform 12">
                <a:extLst>
                  <a:ext uri="{FF2B5EF4-FFF2-40B4-BE49-F238E27FC236}">
                    <a16:creationId xmlns:a16="http://schemas.microsoft.com/office/drawing/2014/main" xmlns="" id="{2DF044A0-A40C-475D-A344-536E10EB9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88" y="3622675"/>
                <a:ext cx="269875" cy="647700"/>
              </a:xfrm>
              <a:custGeom>
                <a:avLst/>
                <a:gdLst>
                  <a:gd name="T0" fmla="*/ 153 w 170"/>
                  <a:gd name="T1" fmla="*/ 249 h 408"/>
                  <a:gd name="T2" fmla="*/ 157 w 170"/>
                  <a:gd name="T3" fmla="*/ 266 h 408"/>
                  <a:gd name="T4" fmla="*/ 169 w 170"/>
                  <a:gd name="T5" fmla="*/ 278 h 408"/>
                  <a:gd name="T6" fmla="*/ 159 w 170"/>
                  <a:gd name="T7" fmla="*/ 287 h 408"/>
                  <a:gd name="T8" fmla="*/ 162 w 170"/>
                  <a:gd name="T9" fmla="*/ 300 h 408"/>
                  <a:gd name="T10" fmla="*/ 163 w 170"/>
                  <a:gd name="T11" fmla="*/ 313 h 408"/>
                  <a:gd name="T12" fmla="*/ 168 w 170"/>
                  <a:gd name="T13" fmla="*/ 325 h 408"/>
                  <a:gd name="T14" fmla="*/ 162 w 170"/>
                  <a:gd name="T15" fmla="*/ 336 h 408"/>
                  <a:gd name="T16" fmla="*/ 154 w 170"/>
                  <a:gd name="T17" fmla="*/ 344 h 408"/>
                  <a:gd name="T18" fmla="*/ 146 w 170"/>
                  <a:gd name="T19" fmla="*/ 348 h 408"/>
                  <a:gd name="T20" fmla="*/ 136 w 170"/>
                  <a:gd name="T21" fmla="*/ 339 h 408"/>
                  <a:gd name="T22" fmla="*/ 124 w 170"/>
                  <a:gd name="T23" fmla="*/ 343 h 408"/>
                  <a:gd name="T24" fmla="*/ 120 w 170"/>
                  <a:gd name="T25" fmla="*/ 359 h 408"/>
                  <a:gd name="T26" fmla="*/ 117 w 170"/>
                  <a:gd name="T27" fmla="*/ 371 h 408"/>
                  <a:gd name="T28" fmla="*/ 107 w 170"/>
                  <a:gd name="T29" fmla="*/ 381 h 408"/>
                  <a:gd name="T30" fmla="*/ 103 w 170"/>
                  <a:gd name="T31" fmla="*/ 392 h 408"/>
                  <a:gd name="T32" fmla="*/ 97 w 170"/>
                  <a:gd name="T33" fmla="*/ 404 h 408"/>
                  <a:gd name="T34" fmla="*/ 92 w 170"/>
                  <a:gd name="T35" fmla="*/ 400 h 408"/>
                  <a:gd name="T36" fmla="*/ 86 w 170"/>
                  <a:gd name="T37" fmla="*/ 389 h 408"/>
                  <a:gd name="T38" fmla="*/ 81 w 170"/>
                  <a:gd name="T39" fmla="*/ 377 h 408"/>
                  <a:gd name="T40" fmla="*/ 73 w 170"/>
                  <a:gd name="T41" fmla="*/ 366 h 408"/>
                  <a:gd name="T42" fmla="*/ 64 w 170"/>
                  <a:gd name="T43" fmla="*/ 358 h 408"/>
                  <a:gd name="T44" fmla="*/ 60 w 170"/>
                  <a:gd name="T45" fmla="*/ 346 h 408"/>
                  <a:gd name="T46" fmla="*/ 55 w 170"/>
                  <a:gd name="T47" fmla="*/ 335 h 408"/>
                  <a:gd name="T48" fmla="*/ 52 w 170"/>
                  <a:gd name="T49" fmla="*/ 317 h 408"/>
                  <a:gd name="T50" fmla="*/ 54 w 170"/>
                  <a:gd name="T51" fmla="*/ 303 h 408"/>
                  <a:gd name="T52" fmla="*/ 46 w 170"/>
                  <a:gd name="T53" fmla="*/ 290 h 408"/>
                  <a:gd name="T54" fmla="*/ 44 w 170"/>
                  <a:gd name="T55" fmla="*/ 276 h 408"/>
                  <a:gd name="T56" fmla="*/ 41 w 170"/>
                  <a:gd name="T57" fmla="*/ 262 h 408"/>
                  <a:gd name="T58" fmla="*/ 35 w 170"/>
                  <a:gd name="T59" fmla="*/ 247 h 408"/>
                  <a:gd name="T60" fmla="*/ 24 w 170"/>
                  <a:gd name="T61" fmla="*/ 239 h 408"/>
                  <a:gd name="T62" fmla="*/ 14 w 170"/>
                  <a:gd name="T63" fmla="*/ 220 h 408"/>
                  <a:gd name="T64" fmla="*/ 16 w 170"/>
                  <a:gd name="T65" fmla="*/ 197 h 408"/>
                  <a:gd name="T66" fmla="*/ 6 w 170"/>
                  <a:gd name="T67" fmla="*/ 176 h 408"/>
                  <a:gd name="T68" fmla="*/ 6 w 170"/>
                  <a:gd name="T69" fmla="*/ 155 h 408"/>
                  <a:gd name="T70" fmla="*/ 0 w 170"/>
                  <a:gd name="T71" fmla="*/ 132 h 408"/>
                  <a:gd name="T72" fmla="*/ 13 w 170"/>
                  <a:gd name="T73" fmla="*/ 114 h 408"/>
                  <a:gd name="T74" fmla="*/ 22 w 170"/>
                  <a:gd name="T75" fmla="*/ 94 h 408"/>
                  <a:gd name="T76" fmla="*/ 28 w 170"/>
                  <a:gd name="T77" fmla="*/ 75 h 408"/>
                  <a:gd name="T78" fmla="*/ 39 w 170"/>
                  <a:gd name="T79" fmla="*/ 57 h 408"/>
                  <a:gd name="T80" fmla="*/ 56 w 170"/>
                  <a:gd name="T81" fmla="*/ 43 h 408"/>
                  <a:gd name="T82" fmla="*/ 74 w 170"/>
                  <a:gd name="T83" fmla="*/ 32 h 408"/>
                  <a:gd name="T84" fmla="*/ 87 w 170"/>
                  <a:gd name="T85" fmla="*/ 12 h 408"/>
                  <a:gd name="T86" fmla="*/ 98 w 170"/>
                  <a:gd name="T87" fmla="*/ 1 h 408"/>
                  <a:gd name="T88" fmla="*/ 98 w 170"/>
                  <a:gd name="T89" fmla="*/ 15 h 408"/>
                  <a:gd name="T90" fmla="*/ 94 w 170"/>
                  <a:gd name="T91" fmla="*/ 29 h 408"/>
                  <a:gd name="T92" fmla="*/ 95 w 170"/>
                  <a:gd name="T93" fmla="*/ 45 h 408"/>
                  <a:gd name="T94" fmla="*/ 93 w 170"/>
                  <a:gd name="T95" fmla="*/ 62 h 408"/>
                  <a:gd name="T96" fmla="*/ 98 w 170"/>
                  <a:gd name="T97" fmla="*/ 73 h 408"/>
                  <a:gd name="T98" fmla="*/ 93 w 170"/>
                  <a:gd name="T99" fmla="*/ 87 h 408"/>
                  <a:gd name="T100" fmla="*/ 90 w 170"/>
                  <a:gd name="T101" fmla="*/ 99 h 408"/>
                  <a:gd name="T102" fmla="*/ 96 w 170"/>
                  <a:gd name="T103" fmla="*/ 111 h 408"/>
                  <a:gd name="T104" fmla="*/ 96 w 170"/>
                  <a:gd name="T105" fmla="*/ 123 h 408"/>
                  <a:gd name="T106" fmla="*/ 100 w 170"/>
                  <a:gd name="T107" fmla="*/ 137 h 408"/>
                  <a:gd name="T108" fmla="*/ 100 w 170"/>
                  <a:gd name="T109" fmla="*/ 148 h 408"/>
                  <a:gd name="T110" fmla="*/ 104 w 170"/>
                  <a:gd name="T111" fmla="*/ 166 h 408"/>
                  <a:gd name="T112" fmla="*/ 112 w 170"/>
                  <a:gd name="T113" fmla="*/ 176 h 408"/>
                  <a:gd name="T114" fmla="*/ 123 w 170"/>
                  <a:gd name="T115" fmla="*/ 183 h 408"/>
                  <a:gd name="T116" fmla="*/ 123 w 170"/>
                  <a:gd name="T117" fmla="*/ 193 h 408"/>
                  <a:gd name="T118" fmla="*/ 131 w 170"/>
                  <a:gd name="T119" fmla="*/ 206 h 408"/>
                  <a:gd name="T120" fmla="*/ 139 w 170"/>
                  <a:gd name="T121" fmla="*/ 217 h 408"/>
                  <a:gd name="T122" fmla="*/ 146 w 170"/>
                  <a:gd name="T123" fmla="*/ 23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" h="408">
                    <a:moveTo>
                      <a:pt x="151" y="232"/>
                    </a:moveTo>
                    <a:lnTo>
                      <a:pt x="151" y="232"/>
                    </a:lnTo>
                    <a:lnTo>
                      <a:pt x="151" y="233"/>
                    </a:lnTo>
                    <a:lnTo>
                      <a:pt x="151" y="234"/>
                    </a:lnTo>
                    <a:lnTo>
                      <a:pt x="151" y="234"/>
                    </a:lnTo>
                    <a:lnTo>
                      <a:pt x="152" y="235"/>
                    </a:lnTo>
                    <a:lnTo>
                      <a:pt x="152" y="235"/>
                    </a:lnTo>
                    <a:lnTo>
                      <a:pt x="152" y="236"/>
                    </a:lnTo>
                    <a:lnTo>
                      <a:pt x="152" y="236"/>
                    </a:lnTo>
                    <a:lnTo>
                      <a:pt x="152" y="237"/>
                    </a:lnTo>
                    <a:lnTo>
                      <a:pt x="151" y="238"/>
                    </a:lnTo>
                    <a:lnTo>
                      <a:pt x="151" y="238"/>
                    </a:lnTo>
                    <a:lnTo>
                      <a:pt x="152" y="238"/>
                    </a:lnTo>
                    <a:lnTo>
                      <a:pt x="152" y="239"/>
                    </a:lnTo>
                    <a:lnTo>
                      <a:pt x="153" y="239"/>
                    </a:lnTo>
                    <a:lnTo>
                      <a:pt x="153" y="239"/>
                    </a:lnTo>
                    <a:lnTo>
                      <a:pt x="153" y="239"/>
                    </a:lnTo>
                    <a:lnTo>
                      <a:pt x="153" y="239"/>
                    </a:lnTo>
                    <a:lnTo>
                      <a:pt x="153" y="240"/>
                    </a:lnTo>
                    <a:lnTo>
                      <a:pt x="153" y="240"/>
                    </a:lnTo>
                    <a:lnTo>
                      <a:pt x="153" y="240"/>
                    </a:lnTo>
                    <a:lnTo>
                      <a:pt x="153" y="241"/>
                    </a:lnTo>
                    <a:lnTo>
                      <a:pt x="152" y="241"/>
                    </a:lnTo>
                    <a:lnTo>
                      <a:pt x="152" y="242"/>
                    </a:lnTo>
                    <a:lnTo>
                      <a:pt x="152" y="242"/>
                    </a:lnTo>
                    <a:lnTo>
                      <a:pt x="152" y="243"/>
                    </a:lnTo>
                    <a:lnTo>
                      <a:pt x="152" y="243"/>
                    </a:lnTo>
                    <a:lnTo>
                      <a:pt x="152" y="244"/>
                    </a:lnTo>
                    <a:lnTo>
                      <a:pt x="152" y="244"/>
                    </a:lnTo>
                    <a:lnTo>
                      <a:pt x="152" y="245"/>
                    </a:lnTo>
                    <a:lnTo>
                      <a:pt x="152" y="246"/>
                    </a:lnTo>
                    <a:lnTo>
                      <a:pt x="152" y="246"/>
                    </a:lnTo>
                    <a:lnTo>
                      <a:pt x="152" y="247"/>
                    </a:lnTo>
                    <a:lnTo>
                      <a:pt x="152" y="247"/>
                    </a:lnTo>
                    <a:lnTo>
                      <a:pt x="153" y="248"/>
                    </a:lnTo>
                    <a:lnTo>
                      <a:pt x="153" y="248"/>
                    </a:lnTo>
                    <a:lnTo>
                      <a:pt x="153" y="249"/>
                    </a:lnTo>
                    <a:lnTo>
                      <a:pt x="152" y="250"/>
                    </a:lnTo>
                    <a:lnTo>
                      <a:pt x="152" y="250"/>
                    </a:lnTo>
                    <a:lnTo>
                      <a:pt x="153" y="251"/>
                    </a:lnTo>
                    <a:lnTo>
                      <a:pt x="153" y="251"/>
                    </a:lnTo>
                    <a:lnTo>
                      <a:pt x="153" y="252"/>
                    </a:lnTo>
                    <a:lnTo>
                      <a:pt x="153" y="252"/>
                    </a:lnTo>
                    <a:lnTo>
                      <a:pt x="153" y="253"/>
                    </a:lnTo>
                    <a:lnTo>
                      <a:pt x="153" y="254"/>
                    </a:lnTo>
                    <a:lnTo>
                      <a:pt x="153" y="254"/>
                    </a:lnTo>
                    <a:lnTo>
                      <a:pt x="153" y="255"/>
                    </a:lnTo>
                    <a:lnTo>
                      <a:pt x="153" y="255"/>
                    </a:lnTo>
                    <a:lnTo>
                      <a:pt x="153" y="256"/>
                    </a:lnTo>
                    <a:lnTo>
                      <a:pt x="153" y="257"/>
                    </a:lnTo>
                    <a:lnTo>
                      <a:pt x="153" y="257"/>
                    </a:lnTo>
                    <a:lnTo>
                      <a:pt x="153" y="257"/>
                    </a:lnTo>
                    <a:lnTo>
                      <a:pt x="153" y="258"/>
                    </a:lnTo>
                    <a:lnTo>
                      <a:pt x="152" y="258"/>
                    </a:lnTo>
                    <a:lnTo>
                      <a:pt x="152" y="258"/>
                    </a:lnTo>
                    <a:lnTo>
                      <a:pt x="152" y="259"/>
                    </a:lnTo>
                    <a:lnTo>
                      <a:pt x="152" y="259"/>
                    </a:lnTo>
                    <a:lnTo>
                      <a:pt x="153" y="259"/>
                    </a:lnTo>
                    <a:lnTo>
                      <a:pt x="153" y="259"/>
                    </a:lnTo>
                    <a:lnTo>
                      <a:pt x="154" y="259"/>
                    </a:lnTo>
                    <a:lnTo>
                      <a:pt x="154" y="259"/>
                    </a:lnTo>
                    <a:lnTo>
                      <a:pt x="155" y="259"/>
                    </a:lnTo>
                    <a:lnTo>
                      <a:pt x="155" y="260"/>
                    </a:lnTo>
                    <a:lnTo>
                      <a:pt x="155" y="261"/>
                    </a:lnTo>
                    <a:lnTo>
                      <a:pt x="155" y="261"/>
                    </a:lnTo>
                    <a:lnTo>
                      <a:pt x="155" y="262"/>
                    </a:lnTo>
                    <a:lnTo>
                      <a:pt x="156" y="262"/>
                    </a:lnTo>
                    <a:lnTo>
                      <a:pt x="156" y="263"/>
                    </a:lnTo>
                    <a:lnTo>
                      <a:pt x="157" y="263"/>
                    </a:lnTo>
                    <a:lnTo>
                      <a:pt x="157" y="264"/>
                    </a:lnTo>
                    <a:lnTo>
                      <a:pt x="157" y="265"/>
                    </a:lnTo>
                    <a:lnTo>
                      <a:pt x="157" y="265"/>
                    </a:lnTo>
                    <a:lnTo>
                      <a:pt x="157" y="266"/>
                    </a:lnTo>
                    <a:lnTo>
                      <a:pt x="157" y="266"/>
                    </a:lnTo>
                    <a:lnTo>
                      <a:pt x="158" y="266"/>
                    </a:lnTo>
                    <a:lnTo>
                      <a:pt x="158" y="267"/>
                    </a:lnTo>
                    <a:lnTo>
                      <a:pt x="158" y="267"/>
                    </a:lnTo>
                    <a:lnTo>
                      <a:pt x="158" y="267"/>
                    </a:lnTo>
                    <a:lnTo>
                      <a:pt x="158" y="268"/>
                    </a:lnTo>
                    <a:lnTo>
                      <a:pt x="159" y="268"/>
                    </a:lnTo>
                    <a:lnTo>
                      <a:pt x="159" y="269"/>
                    </a:lnTo>
                    <a:lnTo>
                      <a:pt x="159" y="269"/>
                    </a:lnTo>
                    <a:lnTo>
                      <a:pt x="159" y="269"/>
                    </a:lnTo>
                    <a:lnTo>
                      <a:pt x="160" y="269"/>
                    </a:lnTo>
                    <a:lnTo>
                      <a:pt x="160" y="270"/>
                    </a:lnTo>
                    <a:lnTo>
                      <a:pt x="161" y="270"/>
                    </a:lnTo>
                    <a:lnTo>
                      <a:pt x="161" y="270"/>
                    </a:lnTo>
                    <a:lnTo>
                      <a:pt x="161" y="270"/>
                    </a:lnTo>
                    <a:lnTo>
                      <a:pt x="162" y="270"/>
                    </a:lnTo>
                    <a:lnTo>
                      <a:pt x="162" y="271"/>
                    </a:lnTo>
                    <a:lnTo>
                      <a:pt x="162" y="271"/>
                    </a:lnTo>
                    <a:lnTo>
                      <a:pt x="163" y="271"/>
                    </a:lnTo>
                    <a:lnTo>
                      <a:pt x="163" y="272"/>
                    </a:lnTo>
                    <a:lnTo>
                      <a:pt x="163" y="272"/>
                    </a:lnTo>
                    <a:lnTo>
                      <a:pt x="163" y="273"/>
                    </a:lnTo>
                    <a:lnTo>
                      <a:pt x="163" y="273"/>
                    </a:lnTo>
                    <a:lnTo>
                      <a:pt x="163" y="274"/>
                    </a:lnTo>
                    <a:lnTo>
                      <a:pt x="164" y="274"/>
                    </a:lnTo>
                    <a:lnTo>
                      <a:pt x="164" y="274"/>
                    </a:lnTo>
                    <a:lnTo>
                      <a:pt x="165" y="274"/>
                    </a:lnTo>
                    <a:lnTo>
                      <a:pt x="165" y="275"/>
                    </a:lnTo>
                    <a:lnTo>
                      <a:pt x="166" y="275"/>
                    </a:lnTo>
                    <a:lnTo>
                      <a:pt x="166" y="275"/>
                    </a:lnTo>
                    <a:lnTo>
                      <a:pt x="166" y="275"/>
                    </a:lnTo>
                    <a:lnTo>
                      <a:pt x="167" y="275"/>
                    </a:lnTo>
                    <a:lnTo>
                      <a:pt x="167" y="276"/>
                    </a:lnTo>
                    <a:lnTo>
                      <a:pt x="167" y="276"/>
                    </a:lnTo>
                    <a:lnTo>
                      <a:pt x="168" y="277"/>
                    </a:lnTo>
                    <a:lnTo>
                      <a:pt x="168" y="277"/>
                    </a:lnTo>
                    <a:lnTo>
                      <a:pt x="168" y="278"/>
                    </a:lnTo>
                    <a:lnTo>
                      <a:pt x="169" y="278"/>
                    </a:lnTo>
                    <a:lnTo>
                      <a:pt x="168" y="278"/>
                    </a:lnTo>
                    <a:lnTo>
                      <a:pt x="168" y="278"/>
                    </a:lnTo>
                    <a:lnTo>
                      <a:pt x="167" y="279"/>
                    </a:lnTo>
                    <a:lnTo>
                      <a:pt x="167" y="279"/>
                    </a:lnTo>
                    <a:lnTo>
                      <a:pt x="167" y="280"/>
                    </a:lnTo>
                    <a:lnTo>
                      <a:pt x="167" y="280"/>
                    </a:lnTo>
                    <a:lnTo>
                      <a:pt x="167" y="281"/>
                    </a:lnTo>
                    <a:lnTo>
                      <a:pt x="167" y="281"/>
                    </a:lnTo>
                    <a:lnTo>
                      <a:pt x="168" y="282"/>
                    </a:lnTo>
                    <a:lnTo>
                      <a:pt x="168" y="282"/>
                    </a:lnTo>
                    <a:lnTo>
                      <a:pt x="167" y="282"/>
                    </a:lnTo>
                    <a:lnTo>
                      <a:pt x="167" y="283"/>
                    </a:lnTo>
                    <a:lnTo>
                      <a:pt x="167" y="284"/>
                    </a:lnTo>
                    <a:lnTo>
                      <a:pt x="167" y="284"/>
                    </a:lnTo>
                    <a:lnTo>
                      <a:pt x="167" y="285"/>
                    </a:lnTo>
                    <a:lnTo>
                      <a:pt x="166" y="285"/>
                    </a:lnTo>
                    <a:lnTo>
                      <a:pt x="166" y="285"/>
                    </a:lnTo>
                    <a:lnTo>
                      <a:pt x="166" y="286"/>
                    </a:lnTo>
                    <a:lnTo>
                      <a:pt x="165" y="286"/>
                    </a:lnTo>
                    <a:lnTo>
                      <a:pt x="165" y="286"/>
                    </a:lnTo>
                    <a:lnTo>
                      <a:pt x="164" y="286"/>
                    </a:lnTo>
                    <a:lnTo>
                      <a:pt x="164" y="285"/>
                    </a:lnTo>
                    <a:lnTo>
                      <a:pt x="164" y="285"/>
                    </a:lnTo>
                    <a:lnTo>
                      <a:pt x="163" y="285"/>
                    </a:lnTo>
                    <a:lnTo>
                      <a:pt x="163" y="285"/>
                    </a:lnTo>
                    <a:lnTo>
                      <a:pt x="162" y="285"/>
                    </a:lnTo>
                    <a:lnTo>
                      <a:pt x="162" y="286"/>
                    </a:lnTo>
                    <a:lnTo>
                      <a:pt x="162" y="286"/>
                    </a:lnTo>
                    <a:lnTo>
                      <a:pt x="162" y="287"/>
                    </a:lnTo>
                    <a:lnTo>
                      <a:pt x="162" y="287"/>
                    </a:lnTo>
                    <a:lnTo>
                      <a:pt x="161" y="287"/>
                    </a:lnTo>
                    <a:lnTo>
                      <a:pt x="161" y="287"/>
                    </a:lnTo>
                    <a:lnTo>
                      <a:pt x="161" y="286"/>
                    </a:lnTo>
                    <a:lnTo>
                      <a:pt x="160" y="286"/>
                    </a:lnTo>
                    <a:lnTo>
                      <a:pt x="159" y="286"/>
                    </a:lnTo>
                    <a:lnTo>
                      <a:pt x="159" y="287"/>
                    </a:lnTo>
                    <a:lnTo>
                      <a:pt x="159" y="287"/>
                    </a:lnTo>
                    <a:lnTo>
                      <a:pt x="159" y="288"/>
                    </a:lnTo>
                    <a:lnTo>
                      <a:pt x="159" y="288"/>
                    </a:lnTo>
                    <a:lnTo>
                      <a:pt x="159" y="288"/>
                    </a:lnTo>
                    <a:lnTo>
                      <a:pt x="159" y="289"/>
                    </a:lnTo>
                    <a:lnTo>
                      <a:pt x="159" y="289"/>
                    </a:lnTo>
                    <a:lnTo>
                      <a:pt x="159" y="290"/>
                    </a:lnTo>
                    <a:lnTo>
                      <a:pt x="159" y="290"/>
                    </a:lnTo>
                    <a:lnTo>
                      <a:pt x="159" y="291"/>
                    </a:lnTo>
                    <a:lnTo>
                      <a:pt x="159" y="292"/>
                    </a:lnTo>
                    <a:lnTo>
                      <a:pt x="160" y="292"/>
                    </a:lnTo>
                    <a:lnTo>
                      <a:pt x="160" y="292"/>
                    </a:lnTo>
                    <a:lnTo>
                      <a:pt x="161" y="292"/>
                    </a:lnTo>
                    <a:lnTo>
                      <a:pt x="161" y="292"/>
                    </a:lnTo>
                    <a:lnTo>
                      <a:pt x="161" y="293"/>
                    </a:lnTo>
                    <a:lnTo>
                      <a:pt x="162" y="293"/>
                    </a:lnTo>
                    <a:lnTo>
                      <a:pt x="162" y="293"/>
                    </a:lnTo>
                    <a:lnTo>
                      <a:pt x="162" y="293"/>
                    </a:lnTo>
                    <a:lnTo>
                      <a:pt x="162" y="294"/>
                    </a:lnTo>
                    <a:lnTo>
                      <a:pt x="163" y="294"/>
                    </a:lnTo>
                    <a:lnTo>
                      <a:pt x="163" y="294"/>
                    </a:lnTo>
                    <a:lnTo>
                      <a:pt x="163" y="294"/>
                    </a:lnTo>
                    <a:lnTo>
                      <a:pt x="163" y="295"/>
                    </a:lnTo>
                    <a:lnTo>
                      <a:pt x="163" y="296"/>
                    </a:lnTo>
                    <a:lnTo>
                      <a:pt x="163" y="296"/>
                    </a:lnTo>
                    <a:lnTo>
                      <a:pt x="163" y="296"/>
                    </a:lnTo>
                    <a:lnTo>
                      <a:pt x="163" y="297"/>
                    </a:lnTo>
                    <a:lnTo>
                      <a:pt x="164" y="297"/>
                    </a:lnTo>
                    <a:lnTo>
                      <a:pt x="164" y="297"/>
                    </a:lnTo>
                    <a:lnTo>
                      <a:pt x="165" y="297"/>
                    </a:lnTo>
                    <a:lnTo>
                      <a:pt x="165" y="298"/>
                    </a:lnTo>
                    <a:lnTo>
                      <a:pt x="164" y="298"/>
                    </a:lnTo>
                    <a:lnTo>
                      <a:pt x="163" y="298"/>
                    </a:lnTo>
                    <a:lnTo>
                      <a:pt x="163" y="298"/>
                    </a:lnTo>
                    <a:lnTo>
                      <a:pt x="163" y="299"/>
                    </a:lnTo>
                    <a:lnTo>
                      <a:pt x="162" y="299"/>
                    </a:lnTo>
                    <a:lnTo>
                      <a:pt x="162" y="299"/>
                    </a:lnTo>
                    <a:lnTo>
                      <a:pt x="162" y="300"/>
                    </a:lnTo>
                    <a:lnTo>
                      <a:pt x="161" y="300"/>
                    </a:lnTo>
                    <a:lnTo>
                      <a:pt x="161" y="300"/>
                    </a:lnTo>
                    <a:lnTo>
                      <a:pt x="160" y="300"/>
                    </a:lnTo>
                    <a:lnTo>
                      <a:pt x="160" y="300"/>
                    </a:lnTo>
                    <a:lnTo>
                      <a:pt x="159" y="300"/>
                    </a:lnTo>
                    <a:lnTo>
                      <a:pt x="159" y="300"/>
                    </a:lnTo>
                    <a:lnTo>
                      <a:pt x="159" y="301"/>
                    </a:lnTo>
                    <a:lnTo>
                      <a:pt x="158" y="301"/>
                    </a:lnTo>
                    <a:lnTo>
                      <a:pt x="158" y="302"/>
                    </a:lnTo>
                    <a:lnTo>
                      <a:pt x="158" y="302"/>
                    </a:lnTo>
                    <a:lnTo>
                      <a:pt x="157" y="302"/>
                    </a:lnTo>
                    <a:lnTo>
                      <a:pt x="157" y="302"/>
                    </a:lnTo>
                    <a:lnTo>
                      <a:pt x="158" y="303"/>
                    </a:lnTo>
                    <a:lnTo>
                      <a:pt x="158" y="303"/>
                    </a:lnTo>
                    <a:lnTo>
                      <a:pt x="158" y="304"/>
                    </a:lnTo>
                    <a:lnTo>
                      <a:pt x="159" y="304"/>
                    </a:lnTo>
                    <a:lnTo>
                      <a:pt x="159" y="304"/>
                    </a:lnTo>
                    <a:lnTo>
                      <a:pt x="159" y="305"/>
                    </a:lnTo>
                    <a:lnTo>
                      <a:pt x="159" y="305"/>
                    </a:lnTo>
                    <a:lnTo>
                      <a:pt x="160" y="305"/>
                    </a:lnTo>
                    <a:lnTo>
                      <a:pt x="160" y="306"/>
                    </a:lnTo>
                    <a:lnTo>
                      <a:pt x="161" y="306"/>
                    </a:lnTo>
                    <a:lnTo>
                      <a:pt x="161" y="306"/>
                    </a:lnTo>
                    <a:lnTo>
                      <a:pt x="161" y="307"/>
                    </a:lnTo>
                    <a:lnTo>
                      <a:pt x="161" y="308"/>
                    </a:lnTo>
                    <a:lnTo>
                      <a:pt x="161" y="308"/>
                    </a:lnTo>
                    <a:lnTo>
                      <a:pt x="161" y="308"/>
                    </a:lnTo>
                    <a:lnTo>
                      <a:pt x="161" y="308"/>
                    </a:lnTo>
                    <a:lnTo>
                      <a:pt x="162" y="309"/>
                    </a:lnTo>
                    <a:lnTo>
                      <a:pt x="162" y="309"/>
                    </a:lnTo>
                    <a:lnTo>
                      <a:pt x="162" y="310"/>
                    </a:lnTo>
                    <a:lnTo>
                      <a:pt x="162" y="311"/>
                    </a:lnTo>
                    <a:lnTo>
                      <a:pt x="162" y="311"/>
                    </a:lnTo>
                    <a:lnTo>
                      <a:pt x="162" y="312"/>
                    </a:lnTo>
                    <a:lnTo>
                      <a:pt x="163" y="312"/>
                    </a:lnTo>
                    <a:lnTo>
                      <a:pt x="163" y="312"/>
                    </a:lnTo>
                    <a:lnTo>
                      <a:pt x="163" y="313"/>
                    </a:lnTo>
                    <a:lnTo>
                      <a:pt x="163" y="313"/>
                    </a:lnTo>
                    <a:lnTo>
                      <a:pt x="163" y="313"/>
                    </a:lnTo>
                    <a:lnTo>
                      <a:pt x="164" y="313"/>
                    </a:lnTo>
                    <a:lnTo>
                      <a:pt x="165" y="314"/>
                    </a:lnTo>
                    <a:lnTo>
                      <a:pt x="165" y="315"/>
                    </a:lnTo>
                    <a:lnTo>
                      <a:pt x="165" y="315"/>
                    </a:lnTo>
                    <a:lnTo>
                      <a:pt x="165" y="316"/>
                    </a:lnTo>
                    <a:lnTo>
                      <a:pt x="165" y="316"/>
                    </a:lnTo>
                    <a:lnTo>
                      <a:pt x="165" y="317"/>
                    </a:lnTo>
                    <a:lnTo>
                      <a:pt x="166" y="317"/>
                    </a:lnTo>
                    <a:lnTo>
                      <a:pt x="166" y="317"/>
                    </a:lnTo>
                    <a:lnTo>
                      <a:pt x="166" y="318"/>
                    </a:lnTo>
                    <a:lnTo>
                      <a:pt x="166" y="319"/>
                    </a:lnTo>
                    <a:lnTo>
                      <a:pt x="166" y="319"/>
                    </a:lnTo>
                    <a:lnTo>
                      <a:pt x="166" y="319"/>
                    </a:lnTo>
                    <a:lnTo>
                      <a:pt x="166" y="319"/>
                    </a:lnTo>
                    <a:lnTo>
                      <a:pt x="166" y="320"/>
                    </a:lnTo>
                    <a:lnTo>
                      <a:pt x="167" y="320"/>
                    </a:lnTo>
                    <a:lnTo>
                      <a:pt x="167" y="320"/>
                    </a:lnTo>
                    <a:lnTo>
                      <a:pt x="167" y="321"/>
                    </a:lnTo>
                    <a:lnTo>
                      <a:pt x="168" y="320"/>
                    </a:lnTo>
                    <a:lnTo>
                      <a:pt x="169" y="320"/>
                    </a:lnTo>
                    <a:lnTo>
                      <a:pt x="169" y="321"/>
                    </a:lnTo>
                    <a:lnTo>
                      <a:pt x="169" y="321"/>
                    </a:lnTo>
                    <a:lnTo>
                      <a:pt x="169" y="321"/>
                    </a:lnTo>
                    <a:lnTo>
                      <a:pt x="170" y="321"/>
                    </a:lnTo>
                    <a:lnTo>
                      <a:pt x="169" y="321"/>
                    </a:lnTo>
                    <a:lnTo>
                      <a:pt x="169" y="322"/>
                    </a:lnTo>
                    <a:lnTo>
                      <a:pt x="169" y="322"/>
                    </a:lnTo>
                    <a:lnTo>
                      <a:pt x="169" y="323"/>
                    </a:lnTo>
                    <a:lnTo>
                      <a:pt x="168" y="323"/>
                    </a:lnTo>
                    <a:lnTo>
                      <a:pt x="168" y="323"/>
                    </a:lnTo>
                    <a:lnTo>
                      <a:pt x="169" y="324"/>
                    </a:lnTo>
                    <a:lnTo>
                      <a:pt x="169" y="324"/>
                    </a:lnTo>
                    <a:lnTo>
                      <a:pt x="169" y="325"/>
                    </a:lnTo>
                    <a:lnTo>
                      <a:pt x="169" y="325"/>
                    </a:lnTo>
                    <a:lnTo>
                      <a:pt x="168" y="325"/>
                    </a:lnTo>
                    <a:lnTo>
                      <a:pt x="168" y="326"/>
                    </a:lnTo>
                    <a:lnTo>
                      <a:pt x="169" y="326"/>
                    </a:lnTo>
                    <a:lnTo>
                      <a:pt x="169" y="327"/>
                    </a:lnTo>
                    <a:lnTo>
                      <a:pt x="169" y="327"/>
                    </a:lnTo>
                    <a:lnTo>
                      <a:pt x="169" y="328"/>
                    </a:lnTo>
                    <a:lnTo>
                      <a:pt x="169" y="328"/>
                    </a:lnTo>
                    <a:lnTo>
                      <a:pt x="169" y="328"/>
                    </a:lnTo>
                    <a:lnTo>
                      <a:pt x="170" y="328"/>
                    </a:lnTo>
                    <a:lnTo>
                      <a:pt x="170" y="329"/>
                    </a:lnTo>
                    <a:lnTo>
                      <a:pt x="170" y="329"/>
                    </a:lnTo>
                    <a:lnTo>
                      <a:pt x="170" y="330"/>
                    </a:lnTo>
                    <a:lnTo>
                      <a:pt x="169" y="330"/>
                    </a:lnTo>
                    <a:lnTo>
                      <a:pt x="169" y="329"/>
                    </a:lnTo>
                    <a:lnTo>
                      <a:pt x="168" y="329"/>
                    </a:lnTo>
                    <a:lnTo>
                      <a:pt x="168" y="330"/>
                    </a:lnTo>
                    <a:lnTo>
                      <a:pt x="167" y="330"/>
                    </a:lnTo>
                    <a:lnTo>
                      <a:pt x="167" y="331"/>
                    </a:lnTo>
                    <a:lnTo>
                      <a:pt x="167" y="331"/>
                    </a:lnTo>
                    <a:lnTo>
                      <a:pt x="167" y="331"/>
                    </a:lnTo>
                    <a:lnTo>
                      <a:pt x="167" y="332"/>
                    </a:lnTo>
                    <a:lnTo>
                      <a:pt x="167" y="332"/>
                    </a:lnTo>
                    <a:lnTo>
                      <a:pt x="167" y="333"/>
                    </a:lnTo>
                    <a:lnTo>
                      <a:pt x="167" y="334"/>
                    </a:lnTo>
                    <a:lnTo>
                      <a:pt x="167" y="334"/>
                    </a:lnTo>
                    <a:lnTo>
                      <a:pt x="167" y="334"/>
                    </a:lnTo>
                    <a:lnTo>
                      <a:pt x="167" y="335"/>
                    </a:lnTo>
                    <a:lnTo>
                      <a:pt x="167" y="335"/>
                    </a:lnTo>
                    <a:lnTo>
                      <a:pt x="167" y="335"/>
                    </a:lnTo>
                    <a:lnTo>
                      <a:pt x="166" y="335"/>
                    </a:lnTo>
                    <a:lnTo>
                      <a:pt x="166" y="335"/>
                    </a:lnTo>
                    <a:lnTo>
                      <a:pt x="165" y="336"/>
                    </a:lnTo>
                    <a:lnTo>
                      <a:pt x="165" y="336"/>
                    </a:lnTo>
                    <a:lnTo>
                      <a:pt x="164" y="336"/>
                    </a:lnTo>
                    <a:lnTo>
                      <a:pt x="163" y="336"/>
                    </a:lnTo>
                    <a:lnTo>
                      <a:pt x="163" y="336"/>
                    </a:lnTo>
                    <a:lnTo>
                      <a:pt x="162" y="336"/>
                    </a:lnTo>
                    <a:lnTo>
                      <a:pt x="162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0" y="336"/>
                    </a:lnTo>
                    <a:lnTo>
                      <a:pt x="159" y="336"/>
                    </a:lnTo>
                    <a:lnTo>
                      <a:pt x="159" y="336"/>
                    </a:lnTo>
                    <a:lnTo>
                      <a:pt x="159" y="337"/>
                    </a:lnTo>
                    <a:lnTo>
                      <a:pt x="159" y="338"/>
                    </a:lnTo>
                    <a:lnTo>
                      <a:pt x="159" y="338"/>
                    </a:lnTo>
                    <a:lnTo>
                      <a:pt x="159" y="339"/>
                    </a:lnTo>
                    <a:lnTo>
                      <a:pt x="159" y="339"/>
                    </a:lnTo>
                    <a:lnTo>
                      <a:pt x="159" y="340"/>
                    </a:lnTo>
                    <a:lnTo>
                      <a:pt x="159" y="340"/>
                    </a:lnTo>
                    <a:lnTo>
                      <a:pt x="159" y="341"/>
                    </a:lnTo>
                    <a:lnTo>
                      <a:pt x="159" y="342"/>
                    </a:lnTo>
                    <a:lnTo>
                      <a:pt x="159" y="342"/>
                    </a:lnTo>
                    <a:lnTo>
                      <a:pt x="159" y="343"/>
                    </a:lnTo>
                    <a:lnTo>
                      <a:pt x="159" y="343"/>
                    </a:lnTo>
                    <a:lnTo>
                      <a:pt x="159" y="343"/>
                    </a:lnTo>
                    <a:lnTo>
                      <a:pt x="159" y="344"/>
                    </a:lnTo>
                    <a:lnTo>
                      <a:pt x="159" y="344"/>
                    </a:lnTo>
                    <a:lnTo>
                      <a:pt x="159" y="344"/>
                    </a:lnTo>
                    <a:lnTo>
                      <a:pt x="159" y="345"/>
                    </a:lnTo>
                    <a:lnTo>
                      <a:pt x="159" y="345"/>
                    </a:lnTo>
                    <a:lnTo>
                      <a:pt x="158" y="345"/>
                    </a:lnTo>
                    <a:lnTo>
                      <a:pt x="158" y="346"/>
                    </a:lnTo>
                    <a:lnTo>
                      <a:pt x="158" y="346"/>
                    </a:lnTo>
                    <a:lnTo>
                      <a:pt x="158" y="346"/>
                    </a:lnTo>
                    <a:lnTo>
                      <a:pt x="157" y="346"/>
                    </a:lnTo>
                    <a:lnTo>
                      <a:pt x="157" y="346"/>
                    </a:lnTo>
                    <a:lnTo>
                      <a:pt x="157" y="347"/>
                    </a:lnTo>
                    <a:lnTo>
                      <a:pt x="157" y="347"/>
                    </a:lnTo>
                    <a:lnTo>
                      <a:pt x="156" y="346"/>
                    </a:lnTo>
                    <a:lnTo>
                      <a:pt x="155" y="346"/>
                    </a:lnTo>
                    <a:lnTo>
                      <a:pt x="155" y="346"/>
                    </a:lnTo>
                    <a:lnTo>
                      <a:pt x="155" y="345"/>
                    </a:lnTo>
                    <a:lnTo>
                      <a:pt x="154" y="345"/>
                    </a:lnTo>
                    <a:lnTo>
                      <a:pt x="154" y="344"/>
                    </a:lnTo>
                    <a:lnTo>
                      <a:pt x="153" y="344"/>
                    </a:lnTo>
                    <a:lnTo>
                      <a:pt x="153" y="344"/>
                    </a:lnTo>
                    <a:lnTo>
                      <a:pt x="153" y="343"/>
                    </a:lnTo>
                    <a:lnTo>
                      <a:pt x="152" y="343"/>
                    </a:lnTo>
                    <a:lnTo>
                      <a:pt x="152" y="342"/>
                    </a:lnTo>
                    <a:lnTo>
                      <a:pt x="151" y="342"/>
                    </a:lnTo>
                    <a:lnTo>
                      <a:pt x="151" y="343"/>
                    </a:lnTo>
                    <a:lnTo>
                      <a:pt x="151" y="343"/>
                    </a:lnTo>
                    <a:lnTo>
                      <a:pt x="150" y="343"/>
                    </a:lnTo>
                    <a:lnTo>
                      <a:pt x="150" y="343"/>
                    </a:lnTo>
                    <a:lnTo>
                      <a:pt x="150" y="343"/>
                    </a:lnTo>
                    <a:lnTo>
                      <a:pt x="150" y="344"/>
                    </a:lnTo>
                    <a:lnTo>
                      <a:pt x="150" y="344"/>
                    </a:lnTo>
                    <a:lnTo>
                      <a:pt x="150" y="345"/>
                    </a:lnTo>
                    <a:lnTo>
                      <a:pt x="150" y="346"/>
                    </a:lnTo>
                    <a:lnTo>
                      <a:pt x="150" y="346"/>
                    </a:lnTo>
                    <a:lnTo>
                      <a:pt x="150" y="347"/>
                    </a:lnTo>
                    <a:lnTo>
                      <a:pt x="150" y="347"/>
                    </a:lnTo>
                    <a:lnTo>
                      <a:pt x="150" y="348"/>
                    </a:lnTo>
                    <a:lnTo>
                      <a:pt x="150" y="348"/>
                    </a:lnTo>
                    <a:lnTo>
                      <a:pt x="150" y="349"/>
                    </a:lnTo>
                    <a:lnTo>
                      <a:pt x="150" y="349"/>
                    </a:lnTo>
                    <a:lnTo>
                      <a:pt x="150" y="350"/>
                    </a:lnTo>
                    <a:lnTo>
                      <a:pt x="150" y="350"/>
                    </a:lnTo>
                    <a:lnTo>
                      <a:pt x="150" y="351"/>
                    </a:lnTo>
                    <a:lnTo>
                      <a:pt x="150" y="351"/>
                    </a:lnTo>
                    <a:lnTo>
                      <a:pt x="150" y="350"/>
                    </a:lnTo>
                    <a:lnTo>
                      <a:pt x="149" y="350"/>
                    </a:lnTo>
                    <a:lnTo>
                      <a:pt x="148" y="350"/>
                    </a:lnTo>
                    <a:lnTo>
                      <a:pt x="148" y="350"/>
                    </a:lnTo>
                    <a:lnTo>
                      <a:pt x="148" y="350"/>
                    </a:lnTo>
                    <a:lnTo>
                      <a:pt x="147" y="350"/>
                    </a:lnTo>
                    <a:lnTo>
                      <a:pt x="147" y="349"/>
                    </a:lnTo>
                    <a:lnTo>
                      <a:pt x="147" y="349"/>
                    </a:lnTo>
                    <a:lnTo>
                      <a:pt x="147" y="349"/>
                    </a:lnTo>
                    <a:lnTo>
                      <a:pt x="146" y="348"/>
                    </a:lnTo>
                    <a:lnTo>
                      <a:pt x="146" y="348"/>
                    </a:lnTo>
                    <a:lnTo>
                      <a:pt x="146" y="348"/>
                    </a:lnTo>
                    <a:lnTo>
                      <a:pt x="146" y="347"/>
                    </a:lnTo>
                    <a:lnTo>
                      <a:pt x="145" y="347"/>
                    </a:lnTo>
                    <a:lnTo>
                      <a:pt x="145" y="346"/>
                    </a:lnTo>
                    <a:lnTo>
                      <a:pt x="145" y="346"/>
                    </a:lnTo>
                    <a:lnTo>
                      <a:pt x="145" y="345"/>
                    </a:lnTo>
                    <a:lnTo>
                      <a:pt x="144" y="345"/>
                    </a:lnTo>
                    <a:lnTo>
                      <a:pt x="144" y="344"/>
                    </a:lnTo>
                    <a:lnTo>
                      <a:pt x="144" y="344"/>
                    </a:lnTo>
                    <a:lnTo>
                      <a:pt x="144" y="345"/>
                    </a:lnTo>
                    <a:lnTo>
                      <a:pt x="144" y="346"/>
                    </a:lnTo>
                    <a:lnTo>
                      <a:pt x="143" y="346"/>
                    </a:lnTo>
                    <a:lnTo>
                      <a:pt x="143" y="346"/>
                    </a:lnTo>
                    <a:lnTo>
                      <a:pt x="143" y="346"/>
                    </a:lnTo>
                    <a:lnTo>
                      <a:pt x="143" y="346"/>
                    </a:lnTo>
                    <a:lnTo>
                      <a:pt x="143" y="345"/>
                    </a:lnTo>
                    <a:lnTo>
                      <a:pt x="143" y="344"/>
                    </a:lnTo>
                    <a:lnTo>
                      <a:pt x="142" y="344"/>
                    </a:lnTo>
                    <a:lnTo>
                      <a:pt x="142" y="344"/>
                    </a:lnTo>
                    <a:lnTo>
                      <a:pt x="142" y="344"/>
                    </a:lnTo>
                    <a:lnTo>
                      <a:pt x="142" y="343"/>
                    </a:lnTo>
                    <a:lnTo>
                      <a:pt x="141" y="343"/>
                    </a:lnTo>
                    <a:lnTo>
                      <a:pt x="141" y="343"/>
                    </a:lnTo>
                    <a:lnTo>
                      <a:pt x="141" y="342"/>
                    </a:lnTo>
                    <a:lnTo>
                      <a:pt x="140" y="342"/>
                    </a:lnTo>
                    <a:lnTo>
                      <a:pt x="140" y="341"/>
                    </a:lnTo>
                    <a:lnTo>
                      <a:pt x="140" y="340"/>
                    </a:lnTo>
                    <a:lnTo>
                      <a:pt x="139" y="340"/>
                    </a:lnTo>
                    <a:lnTo>
                      <a:pt x="139" y="340"/>
                    </a:lnTo>
                    <a:lnTo>
                      <a:pt x="139" y="340"/>
                    </a:lnTo>
                    <a:lnTo>
                      <a:pt x="138" y="340"/>
                    </a:lnTo>
                    <a:lnTo>
                      <a:pt x="138" y="339"/>
                    </a:lnTo>
                    <a:lnTo>
                      <a:pt x="138" y="339"/>
                    </a:lnTo>
                    <a:lnTo>
                      <a:pt x="137" y="339"/>
                    </a:lnTo>
                    <a:lnTo>
                      <a:pt x="136" y="339"/>
                    </a:lnTo>
                    <a:lnTo>
                      <a:pt x="136" y="339"/>
                    </a:lnTo>
                    <a:lnTo>
                      <a:pt x="136" y="339"/>
                    </a:lnTo>
                    <a:lnTo>
                      <a:pt x="135" y="339"/>
                    </a:lnTo>
                    <a:lnTo>
                      <a:pt x="135" y="340"/>
                    </a:lnTo>
                    <a:lnTo>
                      <a:pt x="135" y="340"/>
                    </a:lnTo>
                    <a:lnTo>
                      <a:pt x="134" y="340"/>
                    </a:lnTo>
                    <a:lnTo>
                      <a:pt x="134" y="340"/>
                    </a:lnTo>
                    <a:lnTo>
                      <a:pt x="134" y="341"/>
                    </a:lnTo>
                    <a:lnTo>
                      <a:pt x="133" y="341"/>
                    </a:lnTo>
                    <a:lnTo>
                      <a:pt x="132" y="341"/>
                    </a:lnTo>
                    <a:lnTo>
                      <a:pt x="132" y="342"/>
                    </a:lnTo>
                    <a:lnTo>
                      <a:pt x="132" y="342"/>
                    </a:lnTo>
                    <a:lnTo>
                      <a:pt x="131" y="342"/>
                    </a:lnTo>
                    <a:lnTo>
                      <a:pt x="131" y="341"/>
                    </a:lnTo>
                    <a:lnTo>
                      <a:pt x="131" y="341"/>
                    </a:lnTo>
                    <a:lnTo>
                      <a:pt x="131" y="340"/>
                    </a:lnTo>
                    <a:lnTo>
                      <a:pt x="130" y="340"/>
                    </a:lnTo>
                    <a:lnTo>
                      <a:pt x="130" y="340"/>
                    </a:lnTo>
                    <a:lnTo>
                      <a:pt x="129" y="339"/>
                    </a:lnTo>
                    <a:lnTo>
                      <a:pt x="129" y="339"/>
                    </a:lnTo>
                    <a:lnTo>
                      <a:pt x="129" y="339"/>
                    </a:lnTo>
                    <a:lnTo>
                      <a:pt x="129" y="339"/>
                    </a:lnTo>
                    <a:lnTo>
                      <a:pt x="129" y="338"/>
                    </a:lnTo>
                    <a:lnTo>
                      <a:pt x="128" y="338"/>
                    </a:lnTo>
                    <a:lnTo>
                      <a:pt x="128" y="339"/>
                    </a:lnTo>
                    <a:lnTo>
                      <a:pt x="128" y="339"/>
                    </a:lnTo>
                    <a:lnTo>
                      <a:pt x="127" y="339"/>
                    </a:lnTo>
                    <a:lnTo>
                      <a:pt x="127" y="339"/>
                    </a:lnTo>
                    <a:lnTo>
                      <a:pt x="127" y="339"/>
                    </a:lnTo>
                    <a:lnTo>
                      <a:pt x="126" y="339"/>
                    </a:lnTo>
                    <a:lnTo>
                      <a:pt x="126" y="340"/>
                    </a:lnTo>
                    <a:lnTo>
                      <a:pt x="125" y="340"/>
                    </a:lnTo>
                    <a:lnTo>
                      <a:pt x="125" y="340"/>
                    </a:lnTo>
                    <a:lnTo>
                      <a:pt x="124" y="340"/>
                    </a:lnTo>
                    <a:lnTo>
                      <a:pt x="124" y="340"/>
                    </a:lnTo>
                    <a:lnTo>
                      <a:pt x="124" y="341"/>
                    </a:ln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3"/>
                    </a:lnTo>
                    <a:lnTo>
                      <a:pt x="124" y="343"/>
                    </a:lnTo>
                    <a:lnTo>
                      <a:pt x="124" y="344"/>
                    </a:lnTo>
                    <a:lnTo>
                      <a:pt x="123" y="344"/>
                    </a:lnTo>
                    <a:lnTo>
                      <a:pt x="123" y="344"/>
                    </a:lnTo>
                    <a:lnTo>
                      <a:pt x="123" y="344"/>
                    </a:lnTo>
                    <a:lnTo>
                      <a:pt x="123" y="344"/>
                    </a:lnTo>
                    <a:lnTo>
                      <a:pt x="122" y="344"/>
                    </a:lnTo>
                    <a:lnTo>
                      <a:pt x="122" y="344"/>
                    </a:lnTo>
                    <a:lnTo>
                      <a:pt x="122" y="345"/>
                    </a:lnTo>
                    <a:lnTo>
                      <a:pt x="122" y="346"/>
                    </a:lnTo>
                    <a:lnTo>
                      <a:pt x="122" y="346"/>
                    </a:lnTo>
                    <a:lnTo>
                      <a:pt x="122" y="347"/>
                    </a:lnTo>
                    <a:lnTo>
                      <a:pt x="122" y="347"/>
                    </a:lnTo>
                    <a:lnTo>
                      <a:pt x="122" y="348"/>
                    </a:lnTo>
                    <a:lnTo>
                      <a:pt x="123" y="348"/>
                    </a:lnTo>
                    <a:lnTo>
                      <a:pt x="123" y="348"/>
                    </a:lnTo>
                    <a:lnTo>
                      <a:pt x="123" y="349"/>
                    </a:lnTo>
                    <a:lnTo>
                      <a:pt x="123" y="349"/>
                    </a:lnTo>
                    <a:lnTo>
                      <a:pt x="123" y="350"/>
                    </a:lnTo>
                    <a:lnTo>
                      <a:pt x="123" y="350"/>
                    </a:lnTo>
                    <a:lnTo>
                      <a:pt x="122" y="350"/>
                    </a:lnTo>
                    <a:lnTo>
                      <a:pt x="122" y="351"/>
                    </a:lnTo>
                    <a:lnTo>
                      <a:pt x="122" y="351"/>
                    </a:lnTo>
                    <a:lnTo>
                      <a:pt x="121" y="352"/>
                    </a:lnTo>
                    <a:lnTo>
                      <a:pt x="121" y="352"/>
                    </a:lnTo>
                    <a:lnTo>
                      <a:pt x="120" y="352"/>
                    </a:lnTo>
                    <a:lnTo>
                      <a:pt x="120" y="352"/>
                    </a:lnTo>
                    <a:lnTo>
                      <a:pt x="120" y="353"/>
                    </a:lnTo>
                    <a:lnTo>
                      <a:pt x="120" y="354"/>
                    </a:lnTo>
                    <a:lnTo>
                      <a:pt x="120" y="354"/>
                    </a:lnTo>
                    <a:lnTo>
                      <a:pt x="120" y="355"/>
                    </a:lnTo>
                    <a:lnTo>
                      <a:pt x="120" y="355"/>
                    </a:lnTo>
                    <a:lnTo>
                      <a:pt x="120" y="356"/>
                    </a:lnTo>
                    <a:lnTo>
                      <a:pt x="120" y="356"/>
                    </a:lnTo>
                    <a:lnTo>
                      <a:pt x="120" y="357"/>
                    </a:lnTo>
                    <a:lnTo>
                      <a:pt x="120" y="358"/>
                    </a:lnTo>
                    <a:lnTo>
                      <a:pt x="120" y="359"/>
                    </a:lnTo>
                    <a:lnTo>
                      <a:pt x="120" y="359"/>
                    </a:lnTo>
                    <a:lnTo>
                      <a:pt x="119" y="359"/>
                    </a:lnTo>
                    <a:lnTo>
                      <a:pt x="119" y="359"/>
                    </a:lnTo>
                    <a:lnTo>
                      <a:pt x="119" y="359"/>
                    </a:lnTo>
                    <a:lnTo>
                      <a:pt x="118" y="359"/>
                    </a:lnTo>
                    <a:lnTo>
                      <a:pt x="117" y="359"/>
                    </a:lnTo>
                    <a:lnTo>
                      <a:pt x="117" y="359"/>
                    </a:lnTo>
                    <a:lnTo>
                      <a:pt x="117" y="360"/>
                    </a:lnTo>
                    <a:lnTo>
                      <a:pt x="116" y="360"/>
                    </a:lnTo>
                    <a:lnTo>
                      <a:pt x="116" y="360"/>
                    </a:lnTo>
                    <a:lnTo>
                      <a:pt x="115" y="361"/>
                    </a:lnTo>
                    <a:lnTo>
                      <a:pt x="115" y="361"/>
                    </a:lnTo>
                    <a:lnTo>
                      <a:pt x="115" y="362"/>
                    </a:lnTo>
                    <a:lnTo>
                      <a:pt x="115" y="362"/>
                    </a:lnTo>
                    <a:lnTo>
                      <a:pt x="115" y="363"/>
                    </a:lnTo>
                    <a:lnTo>
                      <a:pt x="116" y="363"/>
                    </a:lnTo>
                    <a:lnTo>
                      <a:pt x="116" y="363"/>
                    </a:lnTo>
                    <a:lnTo>
                      <a:pt x="116" y="363"/>
                    </a:lnTo>
                    <a:lnTo>
                      <a:pt x="116" y="363"/>
                    </a:lnTo>
                    <a:lnTo>
                      <a:pt x="117" y="363"/>
                    </a:lnTo>
                    <a:lnTo>
                      <a:pt x="117" y="364"/>
                    </a:lnTo>
                    <a:lnTo>
                      <a:pt x="117" y="365"/>
                    </a:lnTo>
                    <a:lnTo>
                      <a:pt x="117" y="365"/>
                    </a:lnTo>
                    <a:lnTo>
                      <a:pt x="117" y="366"/>
                    </a:lnTo>
                    <a:lnTo>
                      <a:pt x="117" y="366"/>
                    </a:lnTo>
                    <a:lnTo>
                      <a:pt x="117" y="367"/>
                    </a:lnTo>
                    <a:lnTo>
                      <a:pt x="117" y="367"/>
                    </a:lnTo>
                    <a:lnTo>
                      <a:pt x="116" y="368"/>
                    </a:lnTo>
                    <a:lnTo>
                      <a:pt x="116" y="369"/>
                    </a:lnTo>
                    <a:lnTo>
                      <a:pt x="117" y="369"/>
                    </a:lnTo>
                    <a:lnTo>
                      <a:pt x="117" y="369"/>
                    </a:lnTo>
                    <a:lnTo>
                      <a:pt x="117" y="370"/>
                    </a:lnTo>
                    <a:lnTo>
                      <a:pt x="117" y="370"/>
                    </a:lnTo>
                    <a:lnTo>
                      <a:pt x="117" y="370"/>
                    </a:lnTo>
                    <a:lnTo>
                      <a:pt x="117" y="370"/>
                    </a:lnTo>
                    <a:lnTo>
                      <a:pt x="117" y="371"/>
                    </a:lnTo>
                    <a:lnTo>
                      <a:pt x="117" y="371"/>
                    </a:lnTo>
                    <a:lnTo>
                      <a:pt x="117" y="372"/>
                    </a:lnTo>
                    <a:lnTo>
                      <a:pt x="117" y="373"/>
                    </a:lnTo>
                    <a:lnTo>
                      <a:pt x="117" y="373"/>
                    </a:lnTo>
                    <a:lnTo>
                      <a:pt x="117" y="374"/>
                    </a:lnTo>
                    <a:lnTo>
                      <a:pt x="117" y="374"/>
                    </a:lnTo>
                    <a:lnTo>
                      <a:pt x="116" y="374"/>
                    </a:lnTo>
                    <a:lnTo>
                      <a:pt x="116" y="375"/>
                    </a:lnTo>
                    <a:lnTo>
                      <a:pt x="116" y="375"/>
                    </a:lnTo>
                    <a:lnTo>
                      <a:pt x="116" y="375"/>
                    </a:lnTo>
                    <a:lnTo>
                      <a:pt x="115" y="375"/>
                    </a:lnTo>
                    <a:lnTo>
                      <a:pt x="115" y="375"/>
                    </a:lnTo>
                    <a:lnTo>
                      <a:pt x="115" y="376"/>
                    </a:lnTo>
                    <a:lnTo>
                      <a:pt x="115" y="377"/>
                    </a:lnTo>
                    <a:lnTo>
                      <a:pt x="115" y="377"/>
                    </a:lnTo>
                    <a:lnTo>
                      <a:pt x="115" y="377"/>
                    </a:lnTo>
                    <a:lnTo>
                      <a:pt x="114" y="377"/>
                    </a:lnTo>
                    <a:lnTo>
                      <a:pt x="114" y="377"/>
                    </a:lnTo>
                    <a:lnTo>
                      <a:pt x="113" y="377"/>
                    </a:lnTo>
                    <a:lnTo>
                      <a:pt x="113" y="378"/>
                    </a:lnTo>
                    <a:lnTo>
                      <a:pt x="112" y="378"/>
                    </a:lnTo>
                    <a:lnTo>
                      <a:pt x="112" y="378"/>
                    </a:lnTo>
                    <a:lnTo>
                      <a:pt x="112" y="378"/>
                    </a:lnTo>
                    <a:lnTo>
                      <a:pt x="111" y="378"/>
                    </a:lnTo>
                    <a:lnTo>
                      <a:pt x="111" y="377"/>
                    </a:lnTo>
                    <a:lnTo>
                      <a:pt x="111" y="377"/>
                    </a:lnTo>
                    <a:lnTo>
                      <a:pt x="111" y="377"/>
                    </a:lnTo>
                    <a:lnTo>
                      <a:pt x="111" y="377"/>
                    </a:lnTo>
                    <a:lnTo>
                      <a:pt x="111" y="378"/>
                    </a:lnTo>
                    <a:lnTo>
                      <a:pt x="110" y="378"/>
                    </a:lnTo>
                    <a:lnTo>
                      <a:pt x="109" y="378"/>
                    </a:lnTo>
                    <a:lnTo>
                      <a:pt x="109" y="379"/>
                    </a:lnTo>
                    <a:lnTo>
                      <a:pt x="109" y="379"/>
                    </a:lnTo>
                    <a:lnTo>
                      <a:pt x="108" y="379"/>
                    </a:lnTo>
                    <a:lnTo>
                      <a:pt x="108" y="379"/>
                    </a:lnTo>
                    <a:lnTo>
                      <a:pt x="108" y="380"/>
                    </a:lnTo>
                    <a:lnTo>
                      <a:pt x="107" y="380"/>
                    </a:lnTo>
                    <a:lnTo>
                      <a:pt x="107" y="381"/>
                    </a:lnTo>
                    <a:lnTo>
                      <a:pt x="106" y="381"/>
                    </a:lnTo>
                    <a:lnTo>
                      <a:pt x="106" y="381"/>
                    </a:lnTo>
                    <a:lnTo>
                      <a:pt x="106" y="381"/>
                    </a:lnTo>
                    <a:lnTo>
                      <a:pt x="106" y="382"/>
                    </a:lnTo>
                    <a:lnTo>
                      <a:pt x="106" y="382"/>
                    </a:lnTo>
                    <a:lnTo>
                      <a:pt x="105" y="382"/>
                    </a:lnTo>
                    <a:lnTo>
                      <a:pt x="105" y="383"/>
                    </a:lnTo>
                    <a:lnTo>
                      <a:pt x="105" y="383"/>
                    </a:lnTo>
                    <a:lnTo>
                      <a:pt x="104" y="383"/>
                    </a:lnTo>
                    <a:lnTo>
                      <a:pt x="104" y="383"/>
                    </a:lnTo>
                    <a:lnTo>
                      <a:pt x="103" y="383"/>
                    </a:lnTo>
                    <a:lnTo>
                      <a:pt x="104" y="383"/>
                    </a:lnTo>
                    <a:lnTo>
                      <a:pt x="104" y="384"/>
                    </a:lnTo>
                    <a:lnTo>
                      <a:pt x="104" y="385"/>
                    </a:lnTo>
                    <a:lnTo>
                      <a:pt x="104" y="385"/>
                    </a:lnTo>
                    <a:lnTo>
                      <a:pt x="104" y="385"/>
                    </a:lnTo>
                    <a:lnTo>
                      <a:pt x="104" y="386"/>
                    </a:lnTo>
                    <a:lnTo>
                      <a:pt x="105" y="386"/>
                    </a:lnTo>
                    <a:lnTo>
                      <a:pt x="105" y="386"/>
                    </a:lnTo>
                    <a:lnTo>
                      <a:pt x="105" y="387"/>
                    </a:lnTo>
                    <a:lnTo>
                      <a:pt x="105" y="388"/>
                    </a:lnTo>
                    <a:lnTo>
                      <a:pt x="104" y="388"/>
                    </a:lnTo>
                    <a:lnTo>
                      <a:pt x="104" y="388"/>
                    </a:lnTo>
                    <a:lnTo>
                      <a:pt x="104" y="388"/>
                    </a:lnTo>
                    <a:lnTo>
                      <a:pt x="104" y="389"/>
                    </a:lnTo>
                    <a:lnTo>
                      <a:pt x="104" y="389"/>
                    </a:lnTo>
                    <a:lnTo>
                      <a:pt x="103" y="389"/>
                    </a:lnTo>
                    <a:lnTo>
                      <a:pt x="103" y="390"/>
                    </a:lnTo>
                    <a:lnTo>
                      <a:pt x="104" y="390"/>
                    </a:lnTo>
                    <a:lnTo>
                      <a:pt x="104" y="390"/>
                    </a:lnTo>
                    <a:lnTo>
                      <a:pt x="104" y="390"/>
                    </a:lnTo>
                    <a:lnTo>
                      <a:pt x="104" y="390"/>
                    </a:lnTo>
                    <a:lnTo>
                      <a:pt x="104" y="391"/>
                    </a:lnTo>
                    <a:lnTo>
                      <a:pt x="104" y="392"/>
                    </a:lnTo>
                    <a:lnTo>
                      <a:pt x="104" y="392"/>
                    </a:lnTo>
                    <a:lnTo>
                      <a:pt x="104" y="392"/>
                    </a:lnTo>
                    <a:lnTo>
                      <a:pt x="103" y="392"/>
                    </a:lnTo>
                    <a:lnTo>
                      <a:pt x="103" y="393"/>
                    </a:lnTo>
                    <a:lnTo>
                      <a:pt x="102" y="393"/>
                    </a:lnTo>
                    <a:lnTo>
                      <a:pt x="102" y="393"/>
                    </a:lnTo>
                    <a:lnTo>
                      <a:pt x="101" y="392"/>
                    </a:lnTo>
                    <a:lnTo>
                      <a:pt x="101" y="392"/>
                    </a:lnTo>
                    <a:lnTo>
                      <a:pt x="101" y="392"/>
                    </a:lnTo>
                    <a:lnTo>
                      <a:pt x="100" y="392"/>
                    </a:lnTo>
                    <a:lnTo>
                      <a:pt x="100" y="392"/>
                    </a:lnTo>
                    <a:lnTo>
                      <a:pt x="100" y="393"/>
                    </a:lnTo>
                    <a:lnTo>
                      <a:pt x="100" y="393"/>
                    </a:lnTo>
                    <a:lnTo>
                      <a:pt x="99" y="393"/>
                    </a:lnTo>
                    <a:lnTo>
                      <a:pt x="99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8" y="395"/>
                    </a:lnTo>
                    <a:lnTo>
                      <a:pt x="98" y="396"/>
                    </a:lnTo>
                    <a:lnTo>
                      <a:pt x="98" y="396"/>
                    </a:lnTo>
                    <a:lnTo>
                      <a:pt x="98" y="397"/>
                    </a:lnTo>
                    <a:lnTo>
                      <a:pt x="98" y="397"/>
                    </a:lnTo>
                    <a:lnTo>
                      <a:pt x="99" y="397"/>
                    </a:lnTo>
                    <a:lnTo>
                      <a:pt x="99" y="398"/>
                    </a:lnTo>
                    <a:lnTo>
                      <a:pt x="98" y="398"/>
                    </a:lnTo>
                    <a:lnTo>
                      <a:pt x="98" y="398"/>
                    </a:lnTo>
                    <a:lnTo>
                      <a:pt x="98" y="399"/>
                    </a:lnTo>
                    <a:lnTo>
                      <a:pt x="97" y="399"/>
                    </a:lnTo>
                    <a:lnTo>
                      <a:pt x="97" y="400"/>
                    </a:lnTo>
                    <a:lnTo>
                      <a:pt x="97" y="400"/>
                    </a:lnTo>
                    <a:lnTo>
                      <a:pt x="97" y="401"/>
                    </a:lnTo>
                    <a:lnTo>
                      <a:pt x="97" y="401"/>
                    </a:lnTo>
                    <a:lnTo>
                      <a:pt x="97" y="401"/>
                    </a:lnTo>
                    <a:lnTo>
                      <a:pt x="97" y="402"/>
                    </a:lnTo>
                    <a:lnTo>
                      <a:pt x="97" y="402"/>
                    </a:lnTo>
                    <a:lnTo>
                      <a:pt x="97" y="402"/>
                    </a:lnTo>
                    <a:lnTo>
                      <a:pt x="97" y="403"/>
                    </a:lnTo>
                    <a:lnTo>
                      <a:pt x="97" y="404"/>
                    </a:lnTo>
                    <a:lnTo>
                      <a:pt x="97" y="404"/>
                    </a:lnTo>
                    <a:lnTo>
                      <a:pt x="97" y="404"/>
                    </a:lnTo>
                    <a:lnTo>
                      <a:pt x="97" y="405"/>
                    </a:lnTo>
                    <a:lnTo>
                      <a:pt x="97" y="405"/>
                    </a:lnTo>
                    <a:lnTo>
                      <a:pt x="97" y="405"/>
                    </a:lnTo>
                    <a:lnTo>
                      <a:pt x="97" y="405"/>
                    </a:lnTo>
                    <a:lnTo>
                      <a:pt x="98" y="406"/>
                    </a:lnTo>
                    <a:lnTo>
                      <a:pt x="98" y="406"/>
                    </a:lnTo>
                    <a:lnTo>
                      <a:pt x="98" y="406"/>
                    </a:lnTo>
                    <a:lnTo>
                      <a:pt x="98" y="407"/>
                    </a:lnTo>
                    <a:lnTo>
                      <a:pt x="98" y="408"/>
                    </a:lnTo>
                    <a:lnTo>
                      <a:pt x="98" y="408"/>
                    </a:lnTo>
                    <a:lnTo>
                      <a:pt x="98" y="407"/>
                    </a:lnTo>
                    <a:lnTo>
                      <a:pt x="97" y="407"/>
                    </a:lnTo>
                    <a:lnTo>
                      <a:pt x="97" y="406"/>
                    </a:lnTo>
                    <a:lnTo>
                      <a:pt x="96" y="406"/>
                    </a:lnTo>
                    <a:lnTo>
                      <a:pt x="96" y="406"/>
                    </a:lnTo>
                    <a:lnTo>
                      <a:pt x="95" y="406"/>
                    </a:lnTo>
                    <a:lnTo>
                      <a:pt x="94" y="406"/>
                    </a:lnTo>
                    <a:lnTo>
                      <a:pt x="94" y="406"/>
                    </a:lnTo>
                    <a:lnTo>
                      <a:pt x="94" y="405"/>
                    </a:lnTo>
                    <a:lnTo>
                      <a:pt x="93" y="405"/>
                    </a:lnTo>
                    <a:lnTo>
                      <a:pt x="93" y="405"/>
                    </a:lnTo>
                    <a:lnTo>
                      <a:pt x="92" y="404"/>
                    </a:lnTo>
                    <a:lnTo>
                      <a:pt x="92" y="404"/>
                    </a:lnTo>
                    <a:lnTo>
                      <a:pt x="92" y="404"/>
                    </a:lnTo>
                    <a:lnTo>
                      <a:pt x="91" y="404"/>
                    </a:lnTo>
                    <a:lnTo>
                      <a:pt x="91" y="403"/>
                    </a:lnTo>
                    <a:lnTo>
                      <a:pt x="90" y="403"/>
                    </a:lnTo>
                    <a:lnTo>
                      <a:pt x="90" y="403"/>
                    </a:lnTo>
                    <a:lnTo>
                      <a:pt x="90" y="403"/>
                    </a:lnTo>
                    <a:lnTo>
                      <a:pt x="90" y="402"/>
                    </a:lnTo>
                    <a:lnTo>
                      <a:pt x="91" y="402"/>
                    </a:lnTo>
                    <a:lnTo>
                      <a:pt x="91" y="402"/>
                    </a:lnTo>
                    <a:lnTo>
                      <a:pt x="92" y="402"/>
                    </a:lnTo>
                    <a:lnTo>
                      <a:pt x="92" y="401"/>
                    </a:lnTo>
                    <a:lnTo>
                      <a:pt x="92" y="401"/>
                    </a:lnTo>
                    <a:lnTo>
                      <a:pt x="92" y="400"/>
                    </a:lnTo>
                    <a:lnTo>
                      <a:pt x="92" y="400"/>
                    </a:lnTo>
                    <a:lnTo>
                      <a:pt x="91" y="400"/>
                    </a:lnTo>
                    <a:lnTo>
                      <a:pt x="91" y="399"/>
                    </a:lnTo>
                    <a:lnTo>
                      <a:pt x="91" y="398"/>
                    </a:lnTo>
                    <a:lnTo>
                      <a:pt x="91" y="398"/>
                    </a:lnTo>
                    <a:lnTo>
                      <a:pt x="91" y="397"/>
                    </a:lnTo>
                    <a:lnTo>
                      <a:pt x="91" y="397"/>
                    </a:lnTo>
                    <a:lnTo>
                      <a:pt x="92" y="396"/>
                    </a:lnTo>
                    <a:lnTo>
                      <a:pt x="92" y="396"/>
                    </a:lnTo>
                    <a:lnTo>
                      <a:pt x="92" y="395"/>
                    </a:lnTo>
                    <a:lnTo>
                      <a:pt x="92" y="394"/>
                    </a:lnTo>
                    <a:lnTo>
                      <a:pt x="92" y="394"/>
                    </a:lnTo>
                    <a:lnTo>
                      <a:pt x="92" y="393"/>
                    </a:lnTo>
                    <a:lnTo>
                      <a:pt x="91" y="393"/>
                    </a:lnTo>
                    <a:lnTo>
                      <a:pt x="90" y="393"/>
                    </a:lnTo>
                    <a:lnTo>
                      <a:pt x="90" y="393"/>
                    </a:lnTo>
                    <a:lnTo>
                      <a:pt x="89" y="393"/>
                    </a:lnTo>
                    <a:lnTo>
                      <a:pt x="89" y="393"/>
                    </a:lnTo>
                    <a:lnTo>
                      <a:pt x="89" y="393"/>
                    </a:lnTo>
                    <a:lnTo>
                      <a:pt x="88" y="393"/>
                    </a:lnTo>
                    <a:lnTo>
                      <a:pt x="88" y="392"/>
                    </a:lnTo>
                    <a:lnTo>
                      <a:pt x="87" y="392"/>
                    </a:lnTo>
                    <a:lnTo>
                      <a:pt x="87" y="392"/>
                    </a:lnTo>
                    <a:lnTo>
                      <a:pt x="87" y="392"/>
                    </a:lnTo>
                    <a:lnTo>
                      <a:pt x="86" y="392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5" y="392"/>
                    </a:lnTo>
                    <a:lnTo>
                      <a:pt x="85" y="391"/>
                    </a:lnTo>
                    <a:lnTo>
                      <a:pt x="84" y="391"/>
                    </a:lnTo>
                    <a:lnTo>
                      <a:pt x="85" y="390"/>
                    </a:lnTo>
                    <a:lnTo>
                      <a:pt x="85" y="390"/>
                    </a:lnTo>
                    <a:lnTo>
                      <a:pt x="85" y="390"/>
                    </a:lnTo>
                    <a:lnTo>
                      <a:pt x="85" y="390"/>
                    </a:lnTo>
                    <a:lnTo>
                      <a:pt x="85" y="389"/>
                    </a:lnTo>
                    <a:lnTo>
                      <a:pt x="86" y="389"/>
                    </a:lnTo>
                    <a:lnTo>
                      <a:pt x="86" y="389"/>
                    </a:lnTo>
                    <a:lnTo>
                      <a:pt x="86" y="389"/>
                    </a:lnTo>
                    <a:lnTo>
                      <a:pt x="86" y="388"/>
                    </a:lnTo>
                    <a:lnTo>
                      <a:pt x="86" y="388"/>
                    </a:lnTo>
                    <a:lnTo>
                      <a:pt x="86" y="387"/>
                    </a:lnTo>
                    <a:lnTo>
                      <a:pt x="86" y="386"/>
                    </a:lnTo>
                    <a:lnTo>
                      <a:pt x="86" y="386"/>
                    </a:lnTo>
                    <a:lnTo>
                      <a:pt x="86" y="385"/>
                    </a:lnTo>
                    <a:lnTo>
                      <a:pt x="86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4" y="385"/>
                    </a:lnTo>
                    <a:lnTo>
                      <a:pt x="83" y="385"/>
                    </a:lnTo>
                    <a:lnTo>
                      <a:pt x="83" y="385"/>
                    </a:lnTo>
                    <a:lnTo>
                      <a:pt x="82" y="385"/>
                    </a:lnTo>
                    <a:lnTo>
                      <a:pt x="82" y="385"/>
                    </a:lnTo>
                    <a:lnTo>
                      <a:pt x="81" y="385"/>
                    </a:lnTo>
                    <a:lnTo>
                      <a:pt x="81" y="385"/>
                    </a:lnTo>
                    <a:lnTo>
                      <a:pt x="81" y="385"/>
                    </a:lnTo>
                    <a:lnTo>
                      <a:pt x="81" y="385"/>
                    </a:lnTo>
                    <a:lnTo>
                      <a:pt x="81" y="384"/>
                    </a:lnTo>
                    <a:lnTo>
                      <a:pt x="81" y="383"/>
                    </a:lnTo>
                    <a:lnTo>
                      <a:pt x="81" y="383"/>
                    </a:lnTo>
                    <a:lnTo>
                      <a:pt x="81" y="383"/>
                    </a:lnTo>
                    <a:lnTo>
                      <a:pt x="81" y="382"/>
                    </a:lnTo>
                    <a:lnTo>
                      <a:pt x="82" y="382"/>
                    </a:lnTo>
                    <a:lnTo>
                      <a:pt x="82" y="382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0"/>
                    </a:lnTo>
                    <a:lnTo>
                      <a:pt x="82" y="379"/>
                    </a:lnTo>
                    <a:lnTo>
                      <a:pt x="82" y="379"/>
                    </a:lnTo>
                    <a:lnTo>
                      <a:pt x="82" y="378"/>
                    </a:lnTo>
                    <a:lnTo>
                      <a:pt x="82" y="378"/>
                    </a:lnTo>
                    <a:lnTo>
                      <a:pt x="82" y="378"/>
                    </a:lnTo>
                    <a:lnTo>
                      <a:pt x="82" y="377"/>
                    </a:lnTo>
                    <a:lnTo>
                      <a:pt x="82" y="377"/>
                    </a:lnTo>
                    <a:lnTo>
                      <a:pt x="81" y="377"/>
                    </a:lnTo>
                    <a:lnTo>
                      <a:pt x="81" y="377"/>
                    </a:lnTo>
                    <a:lnTo>
                      <a:pt x="81" y="376"/>
                    </a:lnTo>
                    <a:lnTo>
                      <a:pt x="81" y="375"/>
                    </a:lnTo>
                    <a:lnTo>
                      <a:pt x="81" y="375"/>
                    </a:lnTo>
                    <a:lnTo>
                      <a:pt x="82" y="375"/>
                    </a:lnTo>
                    <a:lnTo>
                      <a:pt x="82" y="374"/>
                    </a:lnTo>
                    <a:lnTo>
                      <a:pt x="81" y="374"/>
                    </a:lnTo>
                    <a:lnTo>
                      <a:pt x="81" y="374"/>
                    </a:lnTo>
                    <a:lnTo>
                      <a:pt x="81" y="373"/>
                    </a:lnTo>
                    <a:lnTo>
                      <a:pt x="81" y="373"/>
                    </a:lnTo>
                    <a:lnTo>
                      <a:pt x="81" y="373"/>
                    </a:lnTo>
                    <a:lnTo>
                      <a:pt x="81" y="372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1" y="370"/>
                    </a:lnTo>
                    <a:lnTo>
                      <a:pt x="81" y="370"/>
                    </a:lnTo>
                    <a:lnTo>
                      <a:pt x="80" y="370"/>
                    </a:lnTo>
                    <a:lnTo>
                      <a:pt x="80" y="369"/>
                    </a:lnTo>
                    <a:lnTo>
                      <a:pt x="79" y="369"/>
                    </a:lnTo>
                    <a:lnTo>
                      <a:pt x="79" y="369"/>
                    </a:lnTo>
                    <a:lnTo>
                      <a:pt x="78" y="369"/>
                    </a:lnTo>
                    <a:lnTo>
                      <a:pt x="78" y="369"/>
                    </a:lnTo>
                    <a:lnTo>
                      <a:pt x="78" y="369"/>
                    </a:lnTo>
                    <a:lnTo>
                      <a:pt x="77" y="369"/>
                    </a:lnTo>
                    <a:lnTo>
                      <a:pt x="77" y="368"/>
                    </a:lnTo>
                    <a:lnTo>
                      <a:pt x="77" y="367"/>
                    </a:lnTo>
                    <a:lnTo>
                      <a:pt x="77" y="367"/>
                    </a:lnTo>
                    <a:lnTo>
                      <a:pt x="76" y="367"/>
                    </a:lnTo>
                    <a:lnTo>
                      <a:pt x="76" y="367"/>
                    </a:lnTo>
                    <a:lnTo>
                      <a:pt x="75" y="367"/>
                    </a:lnTo>
                    <a:lnTo>
                      <a:pt x="75" y="367"/>
                    </a:lnTo>
                    <a:lnTo>
                      <a:pt x="74" y="367"/>
                    </a:lnTo>
                    <a:lnTo>
                      <a:pt x="74" y="367"/>
                    </a:lnTo>
                    <a:lnTo>
                      <a:pt x="74" y="367"/>
                    </a:lnTo>
                    <a:lnTo>
                      <a:pt x="74" y="367"/>
                    </a:lnTo>
                    <a:lnTo>
                      <a:pt x="73" y="367"/>
                    </a:lnTo>
                    <a:lnTo>
                      <a:pt x="73" y="366"/>
                    </a:lnTo>
                    <a:lnTo>
                      <a:pt x="73" y="366"/>
                    </a:lnTo>
                    <a:lnTo>
                      <a:pt x="73" y="366"/>
                    </a:lnTo>
                    <a:lnTo>
                      <a:pt x="73" y="365"/>
                    </a:lnTo>
                    <a:lnTo>
                      <a:pt x="73" y="365"/>
                    </a:lnTo>
                    <a:lnTo>
                      <a:pt x="73" y="364"/>
                    </a:lnTo>
                    <a:lnTo>
                      <a:pt x="72" y="364"/>
                    </a:lnTo>
                    <a:lnTo>
                      <a:pt x="71" y="364"/>
                    </a:lnTo>
                    <a:lnTo>
                      <a:pt x="71" y="363"/>
                    </a:lnTo>
                    <a:lnTo>
                      <a:pt x="71" y="364"/>
                    </a:lnTo>
                    <a:lnTo>
                      <a:pt x="71" y="364"/>
                    </a:lnTo>
                    <a:lnTo>
                      <a:pt x="70" y="365"/>
                    </a:lnTo>
                    <a:lnTo>
                      <a:pt x="70" y="365"/>
                    </a:lnTo>
                    <a:lnTo>
                      <a:pt x="69" y="365"/>
                    </a:lnTo>
                    <a:lnTo>
                      <a:pt x="68" y="365"/>
                    </a:lnTo>
                    <a:lnTo>
                      <a:pt x="68" y="365"/>
                    </a:lnTo>
                    <a:lnTo>
                      <a:pt x="67" y="365"/>
                    </a:lnTo>
                    <a:lnTo>
                      <a:pt x="67" y="365"/>
                    </a:lnTo>
                    <a:lnTo>
                      <a:pt x="67" y="365"/>
                    </a:lnTo>
                    <a:lnTo>
                      <a:pt x="67" y="364"/>
                    </a:lnTo>
                    <a:lnTo>
                      <a:pt x="67" y="364"/>
                    </a:lnTo>
                    <a:lnTo>
                      <a:pt x="67" y="363"/>
                    </a:lnTo>
                    <a:lnTo>
                      <a:pt x="67" y="363"/>
                    </a:lnTo>
                    <a:lnTo>
                      <a:pt x="67" y="363"/>
                    </a:lnTo>
                    <a:lnTo>
                      <a:pt x="66" y="363"/>
                    </a:lnTo>
                    <a:lnTo>
                      <a:pt x="66" y="362"/>
                    </a:lnTo>
                    <a:lnTo>
                      <a:pt x="66" y="362"/>
                    </a:lnTo>
                    <a:lnTo>
                      <a:pt x="66" y="362"/>
                    </a:lnTo>
                    <a:lnTo>
                      <a:pt x="66" y="361"/>
                    </a:lnTo>
                    <a:lnTo>
                      <a:pt x="66" y="361"/>
                    </a:lnTo>
                    <a:lnTo>
                      <a:pt x="66" y="360"/>
                    </a:lnTo>
                    <a:lnTo>
                      <a:pt x="65" y="360"/>
                    </a:lnTo>
                    <a:lnTo>
                      <a:pt x="65" y="359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4" y="358"/>
                    </a:lnTo>
                    <a:lnTo>
                      <a:pt x="64" y="358"/>
                    </a:lnTo>
                    <a:lnTo>
                      <a:pt x="63" y="358"/>
                    </a:lnTo>
                    <a:lnTo>
                      <a:pt x="63" y="357"/>
                    </a:lnTo>
                    <a:lnTo>
                      <a:pt x="64" y="356"/>
                    </a:lnTo>
                    <a:lnTo>
                      <a:pt x="64" y="356"/>
                    </a:lnTo>
                    <a:lnTo>
                      <a:pt x="63" y="356"/>
                    </a:lnTo>
                    <a:lnTo>
                      <a:pt x="63" y="355"/>
                    </a:lnTo>
                    <a:lnTo>
                      <a:pt x="63" y="355"/>
                    </a:lnTo>
                    <a:lnTo>
                      <a:pt x="63" y="355"/>
                    </a:lnTo>
                    <a:lnTo>
                      <a:pt x="63" y="354"/>
                    </a:lnTo>
                    <a:lnTo>
                      <a:pt x="63" y="354"/>
                    </a:lnTo>
                    <a:lnTo>
                      <a:pt x="63" y="353"/>
                    </a:lnTo>
                    <a:lnTo>
                      <a:pt x="62" y="353"/>
                    </a:lnTo>
                    <a:lnTo>
                      <a:pt x="62" y="352"/>
                    </a:lnTo>
                    <a:lnTo>
                      <a:pt x="62" y="352"/>
                    </a:lnTo>
                    <a:lnTo>
                      <a:pt x="61" y="351"/>
                    </a:lnTo>
                    <a:lnTo>
                      <a:pt x="61" y="351"/>
                    </a:lnTo>
                    <a:lnTo>
                      <a:pt x="61" y="350"/>
                    </a:lnTo>
                    <a:lnTo>
                      <a:pt x="62" y="350"/>
                    </a:lnTo>
                    <a:lnTo>
                      <a:pt x="62" y="350"/>
                    </a:lnTo>
                    <a:lnTo>
                      <a:pt x="62" y="349"/>
                    </a:lnTo>
                    <a:lnTo>
                      <a:pt x="62" y="349"/>
                    </a:lnTo>
                    <a:lnTo>
                      <a:pt x="62" y="349"/>
                    </a:lnTo>
                    <a:lnTo>
                      <a:pt x="63" y="349"/>
                    </a:lnTo>
                    <a:lnTo>
                      <a:pt x="63" y="348"/>
                    </a:lnTo>
                    <a:lnTo>
                      <a:pt x="63" y="348"/>
                    </a:lnTo>
                    <a:lnTo>
                      <a:pt x="62" y="347"/>
                    </a:lnTo>
                    <a:lnTo>
                      <a:pt x="62" y="347"/>
                    </a:lnTo>
                    <a:lnTo>
                      <a:pt x="62" y="346"/>
                    </a:lnTo>
                    <a:lnTo>
                      <a:pt x="62" y="346"/>
                    </a:lnTo>
                    <a:lnTo>
                      <a:pt x="62" y="346"/>
                    </a:lnTo>
                    <a:lnTo>
                      <a:pt x="61" y="346"/>
                    </a:lnTo>
                    <a:lnTo>
                      <a:pt x="61" y="345"/>
                    </a:lnTo>
                    <a:lnTo>
                      <a:pt x="60" y="345"/>
                    </a:lnTo>
                    <a:lnTo>
                      <a:pt x="60" y="346"/>
                    </a:lnTo>
                    <a:lnTo>
                      <a:pt x="60" y="346"/>
                    </a:lnTo>
                    <a:lnTo>
                      <a:pt x="60" y="346"/>
                    </a:lnTo>
                    <a:lnTo>
                      <a:pt x="60" y="346"/>
                    </a:lnTo>
                    <a:lnTo>
                      <a:pt x="59" y="346"/>
                    </a:lnTo>
                    <a:lnTo>
                      <a:pt x="59" y="347"/>
                    </a:lnTo>
                    <a:lnTo>
                      <a:pt x="59" y="347"/>
                    </a:lnTo>
                    <a:lnTo>
                      <a:pt x="58" y="347"/>
                    </a:lnTo>
                    <a:lnTo>
                      <a:pt x="58" y="347"/>
                    </a:lnTo>
                    <a:lnTo>
                      <a:pt x="58" y="346"/>
                    </a:lnTo>
                    <a:lnTo>
                      <a:pt x="57" y="346"/>
                    </a:lnTo>
                    <a:lnTo>
                      <a:pt x="57" y="346"/>
                    </a:lnTo>
                    <a:lnTo>
                      <a:pt x="57" y="345"/>
                    </a:lnTo>
                    <a:lnTo>
                      <a:pt x="56" y="345"/>
                    </a:lnTo>
                    <a:lnTo>
                      <a:pt x="56" y="344"/>
                    </a:lnTo>
                    <a:lnTo>
                      <a:pt x="56" y="344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55" y="343"/>
                    </a:lnTo>
                    <a:lnTo>
                      <a:pt x="55" y="342"/>
                    </a:lnTo>
                    <a:lnTo>
                      <a:pt x="55" y="342"/>
                    </a:lnTo>
                    <a:lnTo>
                      <a:pt x="55" y="342"/>
                    </a:lnTo>
                    <a:lnTo>
                      <a:pt x="54" y="342"/>
                    </a:lnTo>
                    <a:lnTo>
                      <a:pt x="54" y="341"/>
                    </a:lnTo>
                    <a:lnTo>
                      <a:pt x="54" y="341"/>
                    </a:lnTo>
                    <a:lnTo>
                      <a:pt x="54" y="340"/>
                    </a:lnTo>
                    <a:lnTo>
                      <a:pt x="54" y="340"/>
                    </a:lnTo>
                    <a:lnTo>
                      <a:pt x="54" y="340"/>
                    </a:lnTo>
                    <a:lnTo>
                      <a:pt x="54" y="339"/>
                    </a:lnTo>
                    <a:lnTo>
                      <a:pt x="54" y="339"/>
                    </a:lnTo>
                    <a:lnTo>
                      <a:pt x="54" y="339"/>
                    </a:lnTo>
                    <a:lnTo>
                      <a:pt x="54" y="339"/>
                    </a:lnTo>
                    <a:lnTo>
                      <a:pt x="54" y="338"/>
                    </a:lnTo>
                    <a:lnTo>
                      <a:pt x="54" y="338"/>
                    </a:lnTo>
                    <a:lnTo>
                      <a:pt x="54" y="337"/>
                    </a:lnTo>
                    <a:lnTo>
                      <a:pt x="54" y="336"/>
                    </a:lnTo>
                    <a:lnTo>
                      <a:pt x="54" y="336"/>
                    </a:lnTo>
                    <a:lnTo>
                      <a:pt x="54" y="335"/>
                    </a:lnTo>
                    <a:lnTo>
                      <a:pt x="55" y="335"/>
                    </a:lnTo>
                    <a:lnTo>
                      <a:pt x="55" y="335"/>
                    </a:lnTo>
                    <a:lnTo>
                      <a:pt x="55" y="335"/>
                    </a:lnTo>
                    <a:lnTo>
                      <a:pt x="55" y="334"/>
                    </a:lnTo>
                    <a:lnTo>
                      <a:pt x="55" y="334"/>
                    </a:lnTo>
                    <a:lnTo>
                      <a:pt x="55" y="333"/>
                    </a:lnTo>
                    <a:lnTo>
                      <a:pt x="54" y="333"/>
                    </a:lnTo>
                    <a:lnTo>
                      <a:pt x="54" y="332"/>
                    </a:lnTo>
                    <a:lnTo>
                      <a:pt x="54" y="332"/>
                    </a:lnTo>
                    <a:lnTo>
                      <a:pt x="53" y="332"/>
                    </a:lnTo>
                    <a:lnTo>
                      <a:pt x="53" y="331"/>
                    </a:lnTo>
                    <a:lnTo>
                      <a:pt x="52" y="331"/>
                    </a:lnTo>
                    <a:lnTo>
                      <a:pt x="52" y="330"/>
                    </a:lnTo>
                    <a:lnTo>
                      <a:pt x="52" y="330"/>
                    </a:lnTo>
                    <a:lnTo>
                      <a:pt x="52" y="329"/>
                    </a:lnTo>
                    <a:lnTo>
                      <a:pt x="52" y="329"/>
                    </a:lnTo>
                    <a:lnTo>
                      <a:pt x="52" y="328"/>
                    </a:lnTo>
                    <a:lnTo>
                      <a:pt x="52" y="328"/>
                    </a:lnTo>
                    <a:lnTo>
                      <a:pt x="52" y="327"/>
                    </a:lnTo>
                    <a:lnTo>
                      <a:pt x="52" y="327"/>
                    </a:lnTo>
                    <a:lnTo>
                      <a:pt x="52" y="327"/>
                    </a:lnTo>
                    <a:lnTo>
                      <a:pt x="52" y="326"/>
                    </a:lnTo>
                    <a:lnTo>
                      <a:pt x="53" y="326"/>
                    </a:lnTo>
                    <a:lnTo>
                      <a:pt x="52" y="325"/>
                    </a:lnTo>
                    <a:lnTo>
                      <a:pt x="52" y="325"/>
                    </a:lnTo>
                    <a:lnTo>
                      <a:pt x="52" y="324"/>
                    </a:lnTo>
                    <a:lnTo>
                      <a:pt x="52" y="324"/>
                    </a:lnTo>
                    <a:lnTo>
                      <a:pt x="52" y="323"/>
                    </a:lnTo>
                    <a:lnTo>
                      <a:pt x="53" y="323"/>
                    </a:lnTo>
                    <a:lnTo>
                      <a:pt x="53" y="323"/>
                    </a:lnTo>
                    <a:lnTo>
                      <a:pt x="53" y="322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53" y="320"/>
                    </a:lnTo>
                    <a:lnTo>
                      <a:pt x="53" y="320"/>
                    </a:lnTo>
                    <a:lnTo>
                      <a:pt x="52" y="319"/>
                    </a:lnTo>
                    <a:lnTo>
                      <a:pt x="52" y="319"/>
                    </a:lnTo>
                    <a:lnTo>
                      <a:pt x="52" y="318"/>
                    </a:lnTo>
                    <a:lnTo>
                      <a:pt x="52" y="317"/>
                    </a:lnTo>
                    <a:lnTo>
                      <a:pt x="52" y="317"/>
                    </a:lnTo>
                    <a:lnTo>
                      <a:pt x="52" y="316"/>
                    </a:lnTo>
                    <a:lnTo>
                      <a:pt x="52" y="316"/>
                    </a:lnTo>
                    <a:lnTo>
                      <a:pt x="52" y="316"/>
                    </a:lnTo>
                    <a:lnTo>
                      <a:pt x="52" y="315"/>
                    </a:lnTo>
                    <a:lnTo>
                      <a:pt x="52" y="315"/>
                    </a:lnTo>
                    <a:lnTo>
                      <a:pt x="52" y="315"/>
                    </a:lnTo>
                    <a:lnTo>
                      <a:pt x="52" y="314"/>
                    </a:lnTo>
                    <a:lnTo>
                      <a:pt x="52" y="313"/>
                    </a:lnTo>
                    <a:lnTo>
                      <a:pt x="52" y="313"/>
                    </a:lnTo>
                    <a:lnTo>
                      <a:pt x="52" y="312"/>
                    </a:lnTo>
                    <a:lnTo>
                      <a:pt x="51" y="312"/>
                    </a:lnTo>
                    <a:lnTo>
                      <a:pt x="51" y="312"/>
                    </a:lnTo>
                    <a:lnTo>
                      <a:pt x="52" y="312"/>
                    </a:lnTo>
                    <a:lnTo>
                      <a:pt x="52" y="311"/>
                    </a:lnTo>
                    <a:lnTo>
                      <a:pt x="52" y="311"/>
                    </a:lnTo>
                    <a:lnTo>
                      <a:pt x="52" y="310"/>
                    </a:lnTo>
                    <a:lnTo>
                      <a:pt x="52" y="310"/>
                    </a:lnTo>
                    <a:lnTo>
                      <a:pt x="52" y="309"/>
                    </a:lnTo>
                    <a:lnTo>
                      <a:pt x="52" y="309"/>
                    </a:lnTo>
                    <a:lnTo>
                      <a:pt x="52" y="308"/>
                    </a:lnTo>
                    <a:lnTo>
                      <a:pt x="52" y="308"/>
                    </a:lnTo>
                    <a:lnTo>
                      <a:pt x="52" y="308"/>
                    </a:lnTo>
                    <a:lnTo>
                      <a:pt x="52" y="308"/>
                    </a:lnTo>
                    <a:lnTo>
                      <a:pt x="51" y="307"/>
                    </a:lnTo>
                    <a:lnTo>
                      <a:pt x="52" y="306"/>
                    </a:lnTo>
                    <a:lnTo>
                      <a:pt x="52" y="306"/>
                    </a:lnTo>
                    <a:lnTo>
                      <a:pt x="52" y="306"/>
                    </a:lnTo>
                    <a:lnTo>
                      <a:pt x="52" y="306"/>
                    </a:lnTo>
                    <a:lnTo>
                      <a:pt x="53" y="306"/>
                    </a:lnTo>
                    <a:lnTo>
                      <a:pt x="53" y="306"/>
                    </a:lnTo>
                    <a:lnTo>
                      <a:pt x="54" y="306"/>
                    </a:lnTo>
                    <a:lnTo>
                      <a:pt x="54" y="305"/>
                    </a:lnTo>
                    <a:lnTo>
                      <a:pt x="54" y="305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4" y="303"/>
                    </a:lnTo>
                    <a:lnTo>
                      <a:pt x="54" y="302"/>
                    </a:lnTo>
                    <a:lnTo>
                      <a:pt x="53" y="302"/>
                    </a:lnTo>
                    <a:lnTo>
                      <a:pt x="53" y="302"/>
                    </a:lnTo>
                    <a:lnTo>
                      <a:pt x="53" y="301"/>
                    </a:lnTo>
                    <a:lnTo>
                      <a:pt x="52" y="301"/>
                    </a:lnTo>
                    <a:lnTo>
                      <a:pt x="52" y="301"/>
                    </a:lnTo>
                    <a:lnTo>
                      <a:pt x="52" y="301"/>
                    </a:lnTo>
                    <a:lnTo>
                      <a:pt x="51" y="300"/>
                    </a:lnTo>
                    <a:lnTo>
                      <a:pt x="51" y="300"/>
                    </a:lnTo>
                    <a:lnTo>
                      <a:pt x="51" y="300"/>
                    </a:lnTo>
                    <a:lnTo>
                      <a:pt x="51" y="299"/>
                    </a:lnTo>
                    <a:lnTo>
                      <a:pt x="51" y="298"/>
                    </a:lnTo>
                    <a:lnTo>
                      <a:pt x="51" y="298"/>
                    </a:lnTo>
                    <a:lnTo>
                      <a:pt x="51" y="297"/>
                    </a:lnTo>
                    <a:lnTo>
                      <a:pt x="50" y="297"/>
                    </a:lnTo>
                    <a:lnTo>
                      <a:pt x="51" y="297"/>
                    </a:lnTo>
                    <a:lnTo>
                      <a:pt x="51" y="297"/>
                    </a:lnTo>
                    <a:lnTo>
                      <a:pt x="50" y="297"/>
                    </a:lnTo>
                    <a:lnTo>
                      <a:pt x="50" y="296"/>
                    </a:lnTo>
                    <a:lnTo>
                      <a:pt x="49" y="296"/>
                    </a:lnTo>
                    <a:lnTo>
                      <a:pt x="49" y="296"/>
                    </a:lnTo>
                    <a:lnTo>
                      <a:pt x="50" y="296"/>
                    </a:lnTo>
                    <a:lnTo>
                      <a:pt x="50" y="295"/>
                    </a:lnTo>
                    <a:lnTo>
                      <a:pt x="50" y="294"/>
                    </a:lnTo>
                    <a:lnTo>
                      <a:pt x="49" y="294"/>
                    </a:lnTo>
                    <a:lnTo>
                      <a:pt x="49" y="294"/>
                    </a:lnTo>
                    <a:lnTo>
                      <a:pt x="49" y="294"/>
                    </a:lnTo>
                    <a:lnTo>
                      <a:pt x="49" y="293"/>
                    </a:lnTo>
                    <a:lnTo>
                      <a:pt x="48" y="293"/>
                    </a:lnTo>
                    <a:lnTo>
                      <a:pt x="48" y="293"/>
                    </a:lnTo>
                    <a:lnTo>
                      <a:pt x="47" y="292"/>
                    </a:lnTo>
                    <a:lnTo>
                      <a:pt x="47" y="292"/>
                    </a:lnTo>
                    <a:lnTo>
                      <a:pt x="47" y="291"/>
                    </a:lnTo>
                    <a:lnTo>
                      <a:pt x="47" y="291"/>
                    </a:lnTo>
                    <a:lnTo>
                      <a:pt x="47" y="290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90"/>
                    </a:lnTo>
                    <a:lnTo>
                      <a:pt x="46" y="289"/>
                    </a:lnTo>
                    <a:lnTo>
                      <a:pt x="46" y="288"/>
                    </a:lnTo>
                    <a:lnTo>
                      <a:pt x="45" y="288"/>
                    </a:lnTo>
                    <a:lnTo>
                      <a:pt x="45" y="288"/>
                    </a:lnTo>
                    <a:lnTo>
                      <a:pt x="45" y="288"/>
                    </a:lnTo>
                    <a:lnTo>
                      <a:pt x="44" y="288"/>
                    </a:lnTo>
                    <a:lnTo>
                      <a:pt x="44" y="287"/>
                    </a:lnTo>
                    <a:lnTo>
                      <a:pt x="44" y="286"/>
                    </a:lnTo>
                    <a:lnTo>
                      <a:pt x="44" y="285"/>
                    </a:lnTo>
                    <a:lnTo>
                      <a:pt x="44" y="285"/>
                    </a:lnTo>
                    <a:lnTo>
                      <a:pt x="44" y="284"/>
                    </a:lnTo>
                    <a:lnTo>
                      <a:pt x="44" y="283"/>
                    </a:lnTo>
                    <a:lnTo>
                      <a:pt x="44" y="282"/>
                    </a:lnTo>
                    <a:lnTo>
                      <a:pt x="44" y="282"/>
                    </a:lnTo>
                    <a:lnTo>
                      <a:pt x="44" y="281"/>
                    </a:lnTo>
                    <a:lnTo>
                      <a:pt x="43" y="281"/>
                    </a:lnTo>
                    <a:lnTo>
                      <a:pt x="43" y="280"/>
                    </a:lnTo>
                    <a:lnTo>
                      <a:pt x="43" y="280"/>
                    </a:lnTo>
                    <a:lnTo>
                      <a:pt x="43" y="279"/>
                    </a:lnTo>
                    <a:lnTo>
                      <a:pt x="43" y="279"/>
                    </a:lnTo>
                    <a:lnTo>
                      <a:pt x="43" y="279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43" y="276"/>
                    </a:lnTo>
                    <a:lnTo>
                      <a:pt x="43" y="275"/>
                    </a:lnTo>
                    <a:lnTo>
                      <a:pt x="43" y="275"/>
                    </a:lnTo>
                    <a:lnTo>
                      <a:pt x="43" y="275"/>
                    </a:lnTo>
                    <a:lnTo>
                      <a:pt x="43" y="274"/>
                    </a:lnTo>
                    <a:lnTo>
                      <a:pt x="43" y="274"/>
                    </a:lnTo>
                    <a:lnTo>
                      <a:pt x="43" y="275"/>
                    </a:lnTo>
                    <a:lnTo>
                      <a:pt x="44" y="275"/>
                    </a:lnTo>
                    <a:lnTo>
                      <a:pt x="44" y="276"/>
                    </a:lnTo>
                    <a:lnTo>
                      <a:pt x="44" y="276"/>
                    </a:lnTo>
                    <a:lnTo>
                      <a:pt x="45" y="276"/>
                    </a:lnTo>
                    <a:lnTo>
                      <a:pt x="45" y="275"/>
                    </a:lnTo>
                    <a:lnTo>
                      <a:pt x="45" y="275"/>
                    </a:lnTo>
                    <a:lnTo>
                      <a:pt x="45" y="274"/>
                    </a:lnTo>
                    <a:lnTo>
                      <a:pt x="45" y="274"/>
                    </a:lnTo>
                    <a:lnTo>
                      <a:pt x="45" y="273"/>
                    </a:lnTo>
                    <a:lnTo>
                      <a:pt x="44" y="273"/>
                    </a:lnTo>
                    <a:lnTo>
                      <a:pt x="44" y="273"/>
                    </a:lnTo>
                    <a:lnTo>
                      <a:pt x="44" y="272"/>
                    </a:lnTo>
                    <a:lnTo>
                      <a:pt x="44" y="271"/>
                    </a:lnTo>
                    <a:lnTo>
                      <a:pt x="44" y="271"/>
                    </a:lnTo>
                    <a:lnTo>
                      <a:pt x="44" y="271"/>
                    </a:lnTo>
                    <a:lnTo>
                      <a:pt x="43" y="271"/>
                    </a:lnTo>
                    <a:lnTo>
                      <a:pt x="43" y="270"/>
                    </a:lnTo>
                    <a:lnTo>
                      <a:pt x="43" y="270"/>
                    </a:lnTo>
                    <a:lnTo>
                      <a:pt x="43" y="269"/>
                    </a:lnTo>
                    <a:lnTo>
                      <a:pt x="43" y="269"/>
                    </a:lnTo>
                    <a:lnTo>
                      <a:pt x="43" y="268"/>
                    </a:lnTo>
                    <a:lnTo>
                      <a:pt x="43" y="267"/>
                    </a:lnTo>
                    <a:lnTo>
                      <a:pt x="44" y="267"/>
                    </a:lnTo>
                    <a:lnTo>
                      <a:pt x="44" y="267"/>
                    </a:lnTo>
                    <a:lnTo>
                      <a:pt x="44" y="266"/>
                    </a:lnTo>
                    <a:lnTo>
                      <a:pt x="44" y="266"/>
                    </a:lnTo>
                    <a:lnTo>
                      <a:pt x="44" y="266"/>
                    </a:lnTo>
                    <a:lnTo>
                      <a:pt x="44" y="265"/>
                    </a:lnTo>
                    <a:lnTo>
                      <a:pt x="44" y="265"/>
                    </a:lnTo>
                    <a:lnTo>
                      <a:pt x="44" y="264"/>
                    </a:lnTo>
                    <a:lnTo>
                      <a:pt x="44" y="263"/>
                    </a:lnTo>
                    <a:lnTo>
                      <a:pt x="43" y="263"/>
                    </a:lnTo>
                    <a:lnTo>
                      <a:pt x="43" y="264"/>
                    </a:lnTo>
                    <a:lnTo>
                      <a:pt x="43" y="264"/>
                    </a:lnTo>
                    <a:lnTo>
                      <a:pt x="43" y="263"/>
                    </a:lnTo>
                    <a:lnTo>
                      <a:pt x="42" y="263"/>
                    </a:lnTo>
                    <a:lnTo>
                      <a:pt x="42" y="263"/>
                    </a:lnTo>
                    <a:lnTo>
                      <a:pt x="42" y="262"/>
                    </a:lnTo>
                    <a:lnTo>
                      <a:pt x="41" y="262"/>
                    </a:lnTo>
                    <a:lnTo>
                      <a:pt x="41" y="262"/>
                    </a:lnTo>
                    <a:lnTo>
                      <a:pt x="41" y="262"/>
                    </a:lnTo>
                    <a:lnTo>
                      <a:pt x="40" y="262"/>
                    </a:lnTo>
                    <a:lnTo>
                      <a:pt x="40" y="261"/>
                    </a:lnTo>
                    <a:lnTo>
                      <a:pt x="40" y="261"/>
                    </a:lnTo>
                    <a:lnTo>
                      <a:pt x="39" y="261"/>
                    </a:lnTo>
                    <a:lnTo>
                      <a:pt x="39" y="260"/>
                    </a:lnTo>
                    <a:lnTo>
                      <a:pt x="39" y="259"/>
                    </a:lnTo>
                    <a:lnTo>
                      <a:pt x="39" y="259"/>
                    </a:lnTo>
                    <a:lnTo>
                      <a:pt x="39" y="258"/>
                    </a:lnTo>
                    <a:lnTo>
                      <a:pt x="39" y="258"/>
                    </a:lnTo>
                    <a:lnTo>
                      <a:pt x="39" y="258"/>
                    </a:lnTo>
                    <a:lnTo>
                      <a:pt x="39" y="257"/>
                    </a:lnTo>
                    <a:lnTo>
                      <a:pt x="39" y="257"/>
                    </a:lnTo>
                    <a:lnTo>
                      <a:pt x="38" y="257"/>
                    </a:lnTo>
                    <a:lnTo>
                      <a:pt x="38" y="256"/>
                    </a:lnTo>
                    <a:lnTo>
                      <a:pt x="37" y="256"/>
                    </a:lnTo>
                    <a:lnTo>
                      <a:pt x="37" y="256"/>
                    </a:lnTo>
                    <a:lnTo>
                      <a:pt x="37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4"/>
                    </a:lnTo>
                    <a:lnTo>
                      <a:pt x="36" y="254"/>
                    </a:lnTo>
                    <a:lnTo>
                      <a:pt x="35" y="253"/>
                    </a:lnTo>
                    <a:lnTo>
                      <a:pt x="35" y="252"/>
                    </a:lnTo>
                    <a:lnTo>
                      <a:pt x="35" y="252"/>
                    </a:lnTo>
                    <a:lnTo>
                      <a:pt x="35" y="252"/>
                    </a:lnTo>
                    <a:lnTo>
                      <a:pt x="35" y="251"/>
                    </a:lnTo>
                    <a:lnTo>
                      <a:pt x="35" y="251"/>
                    </a:lnTo>
                    <a:lnTo>
                      <a:pt x="36" y="250"/>
                    </a:lnTo>
                    <a:lnTo>
                      <a:pt x="36" y="250"/>
                    </a:lnTo>
                    <a:lnTo>
                      <a:pt x="35" y="250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5" y="247"/>
                    </a:lnTo>
                    <a:lnTo>
                      <a:pt x="35" y="247"/>
                    </a:lnTo>
                    <a:lnTo>
                      <a:pt x="34" y="247"/>
                    </a:lnTo>
                    <a:lnTo>
                      <a:pt x="33" y="247"/>
                    </a:lnTo>
                    <a:lnTo>
                      <a:pt x="33" y="247"/>
                    </a:lnTo>
                    <a:lnTo>
                      <a:pt x="32" y="247"/>
                    </a:lnTo>
                    <a:lnTo>
                      <a:pt x="32" y="246"/>
                    </a:lnTo>
                    <a:lnTo>
                      <a:pt x="32" y="246"/>
                    </a:lnTo>
                    <a:lnTo>
                      <a:pt x="32" y="246"/>
                    </a:lnTo>
                    <a:lnTo>
                      <a:pt x="32" y="245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3"/>
                    </a:lnTo>
                    <a:lnTo>
                      <a:pt x="32" y="243"/>
                    </a:lnTo>
                    <a:lnTo>
                      <a:pt x="32" y="242"/>
                    </a:lnTo>
                    <a:lnTo>
                      <a:pt x="31" y="242"/>
                    </a:lnTo>
                    <a:lnTo>
                      <a:pt x="31" y="241"/>
                    </a:lnTo>
                    <a:lnTo>
                      <a:pt x="31" y="240"/>
                    </a:lnTo>
                    <a:lnTo>
                      <a:pt x="30" y="240"/>
                    </a:lnTo>
                    <a:lnTo>
                      <a:pt x="30" y="239"/>
                    </a:lnTo>
                    <a:lnTo>
                      <a:pt x="30" y="239"/>
                    </a:lnTo>
                    <a:lnTo>
                      <a:pt x="30" y="239"/>
                    </a:lnTo>
                    <a:lnTo>
                      <a:pt x="29" y="239"/>
                    </a:lnTo>
                    <a:lnTo>
                      <a:pt x="29" y="239"/>
                    </a:lnTo>
                    <a:lnTo>
                      <a:pt x="29" y="239"/>
                    </a:lnTo>
                    <a:lnTo>
                      <a:pt x="28" y="239"/>
                    </a:lnTo>
                    <a:lnTo>
                      <a:pt x="28" y="239"/>
                    </a:lnTo>
                    <a:lnTo>
                      <a:pt x="27" y="239"/>
                    </a:lnTo>
                    <a:lnTo>
                      <a:pt x="26" y="240"/>
                    </a:lnTo>
                    <a:lnTo>
                      <a:pt x="26" y="240"/>
                    </a:lnTo>
                    <a:lnTo>
                      <a:pt x="26" y="240"/>
                    </a:lnTo>
                    <a:lnTo>
                      <a:pt x="25" y="240"/>
                    </a:lnTo>
                    <a:lnTo>
                      <a:pt x="25" y="240"/>
                    </a:lnTo>
                    <a:lnTo>
                      <a:pt x="25" y="240"/>
                    </a:lnTo>
                    <a:lnTo>
                      <a:pt x="25" y="239"/>
                    </a:lnTo>
                    <a:lnTo>
                      <a:pt x="24" y="239"/>
                    </a:lnTo>
                    <a:lnTo>
                      <a:pt x="24" y="239"/>
                    </a:lnTo>
                    <a:lnTo>
                      <a:pt x="23" y="239"/>
                    </a:lnTo>
                    <a:lnTo>
                      <a:pt x="23" y="239"/>
                    </a:lnTo>
                    <a:lnTo>
                      <a:pt x="22" y="238"/>
                    </a:lnTo>
                    <a:lnTo>
                      <a:pt x="22" y="238"/>
                    </a:lnTo>
                    <a:lnTo>
                      <a:pt x="21" y="238"/>
                    </a:lnTo>
                    <a:lnTo>
                      <a:pt x="21" y="238"/>
                    </a:lnTo>
                    <a:lnTo>
                      <a:pt x="21" y="238"/>
                    </a:lnTo>
                    <a:lnTo>
                      <a:pt x="20" y="238"/>
                    </a:lnTo>
                    <a:lnTo>
                      <a:pt x="20" y="238"/>
                    </a:lnTo>
                    <a:lnTo>
                      <a:pt x="20" y="237"/>
                    </a:lnTo>
                    <a:lnTo>
                      <a:pt x="19" y="237"/>
                    </a:lnTo>
                    <a:lnTo>
                      <a:pt x="19" y="238"/>
                    </a:lnTo>
                    <a:lnTo>
                      <a:pt x="19" y="237"/>
                    </a:lnTo>
                    <a:lnTo>
                      <a:pt x="19" y="236"/>
                    </a:lnTo>
                    <a:lnTo>
                      <a:pt x="19" y="236"/>
                    </a:lnTo>
                    <a:lnTo>
                      <a:pt x="18" y="235"/>
                    </a:lnTo>
                    <a:lnTo>
                      <a:pt x="18" y="235"/>
                    </a:lnTo>
                    <a:lnTo>
                      <a:pt x="18" y="234"/>
                    </a:lnTo>
                    <a:lnTo>
                      <a:pt x="18" y="233"/>
                    </a:lnTo>
                    <a:lnTo>
                      <a:pt x="18" y="232"/>
                    </a:lnTo>
                    <a:lnTo>
                      <a:pt x="18" y="231"/>
                    </a:lnTo>
                    <a:lnTo>
                      <a:pt x="17" y="230"/>
                    </a:lnTo>
                    <a:lnTo>
                      <a:pt x="17" y="230"/>
                    </a:lnTo>
                    <a:lnTo>
                      <a:pt x="17" y="229"/>
                    </a:lnTo>
                    <a:lnTo>
                      <a:pt x="17" y="228"/>
                    </a:lnTo>
                    <a:lnTo>
                      <a:pt x="16" y="228"/>
                    </a:lnTo>
                    <a:lnTo>
                      <a:pt x="16" y="227"/>
                    </a:lnTo>
                    <a:lnTo>
                      <a:pt x="16" y="226"/>
                    </a:lnTo>
                    <a:lnTo>
                      <a:pt x="16" y="225"/>
                    </a:lnTo>
                    <a:lnTo>
                      <a:pt x="16" y="225"/>
                    </a:lnTo>
                    <a:lnTo>
                      <a:pt x="15" y="225"/>
                    </a:lnTo>
                    <a:lnTo>
                      <a:pt x="15" y="224"/>
                    </a:lnTo>
                    <a:lnTo>
                      <a:pt x="14" y="223"/>
                    </a:lnTo>
                    <a:lnTo>
                      <a:pt x="14" y="222"/>
                    </a:lnTo>
                    <a:lnTo>
                      <a:pt x="14" y="221"/>
                    </a:lnTo>
                    <a:lnTo>
                      <a:pt x="13" y="221"/>
                    </a:lnTo>
                    <a:lnTo>
                      <a:pt x="14" y="220"/>
                    </a:lnTo>
                    <a:lnTo>
                      <a:pt x="14" y="219"/>
                    </a:lnTo>
                    <a:lnTo>
                      <a:pt x="14" y="219"/>
                    </a:lnTo>
                    <a:lnTo>
                      <a:pt x="14" y="217"/>
                    </a:lnTo>
                    <a:lnTo>
                      <a:pt x="14" y="217"/>
                    </a:lnTo>
                    <a:lnTo>
                      <a:pt x="14" y="216"/>
                    </a:lnTo>
                    <a:lnTo>
                      <a:pt x="14" y="215"/>
                    </a:lnTo>
                    <a:lnTo>
                      <a:pt x="13" y="215"/>
                    </a:lnTo>
                    <a:lnTo>
                      <a:pt x="13" y="214"/>
                    </a:lnTo>
                    <a:lnTo>
                      <a:pt x="12" y="214"/>
                    </a:lnTo>
                    <a:lnTo>
                      <a:pt x="11" y="213"/>
                    </a:lnTo>
                    <a:lnTo>
                      <a:pt x="11" y="213"/>
                    </a:lnTo>
                    <a:lnTo>
                      <a:pt x="11" y="212"/>
                    </a:lnTo>
                    <a:lnTo>
                      <a:pt x="10" y="211"/>
                    </a:lnTo>
                    <a:lnTo>
                      <a:pt x="10" y="211"/>
                    </a:lnTo>
                    <a:lnTo>
                      <a:pt x="10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0" y="208"/>
                    </a:lnTo>
                    <a:lnTo>
                      <a:pt x="10" y="208"/>
                    </a:lnTo>
                    <a:lnTo>
                      <a:pt x="11" y="207"/>
                    </a:lnTo>
                    <a:lnTo>
                      <a:pt x="11" y="207"/>
                    </a:lnTo>
                    <a:lnTo>
                      <a:pt x="11" y="206"/>
                    </a:lnTo>
                    <a:lnTo>
                      <a:pt x="11" y="205"/>
                    </a:lnTo>
                    <a:lnTo>
                      <a:pt x="10" y="204"/>
                    </a:lnTo>
                    <a:lnTo>
                      <a:pt x="10" y="204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12" y="201"/>
                    </a:lnTo>
                    <a:lnTo>
                      <a:pt x="13" y="201"/>
                    </a:lnTo>
                    <a:lnTo>
                      <a:pt x="13" y="200"/>
                    </a:lnTo>
                    <a:lnTo>
                      <a:pt x="13" y="200"/>
                    </a:lnTo>
                    <a:lnTo>
                      <a:pt x="13" y="199"/>
                    </a:lnTo>
                    <a:lnTo>
                      <a:pt x="14" y="198"/>
                    </a:lnTo>
                    <a:lnTo>
                      <a:pt x="14" y="198"/>
                    </a:lnTo>
                    <a:lnTo>
                      <a:pt x="15" y="197"/>
                    </a:lnTo>
                    <a:lnTo>
                      <a:pt x="16" y="197"/>
                    </a:lnTo>
                    <a:lnTo>
                      <a:pt x="16" y="197"/>
                    </a:lnTo>
                    <a:lnTo>
                      <a:pt x="16" y="196"/>
                    </a:lnTo>
                    <a:lnTo>
                      <a:pt x="17" y="196"/>
                    </a:lnTo>
                    <a:lnTo>
                      <a:pt x="17" y="195"/>
                    </a:lnTo>
                    <a:lnTo>
                      <a:pt x="17" y="194"/>
                    </a:lnTo>
                    <a:lnTo>
                      <a:pt x="17" y="194"/>
                    </a:lnTo>
                    <a:lnTo>
                      <a:pt x="17" y="193"/>
                    </a:lnTo>
                    <a:lnTo>
                      <a:pt x="16" y="193"/>
                    </a:lnTo>
                    <a:lnTo>
                      <a:pt x="16" y="192"/>
                    </a:lnTo>
                    <a:lnTo>
                      <a:pt x="15" y="192"/>
                    </a:lnTo>
                    <a:lnTo>
                      <a:pt x="14" y="191"/>
                    </a:lnTo>
                    <a:lnTo>
                      <a:pt x="14" y="190"/>
                    </a:lnTo>
                    <a:lnTo>
                      <a:pt x="14" y="189"/>
                    </a:lnTo>
                    <a:lnTo>
                      <a:pt x="13" y="189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3" y="186"/>
                    </a:lnTo>
                    <a:lnTo>
                      <a:pt x="12" y="186"/>
                    </a:lnTo>
                    <a:lnTo>
                      <a:pt x="11" y="185"/>
                    </a:lnTo>
                    <a:lnTo>
                      <a:pt x="11" y="184"/>
                    </a:lnTo>
                    <a:lnTo>
                      <a:pt x="11" y="184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0" y="182"/>
                    </a:lnTo>
                    <a:lnTo>
                      <a:pt x="10" y="182"/>
                    </a:lnTo>
                    <a:lnTo>
                      <a:pt x="9" y="182"/>
                    </a:lnTo>
                    <a:lnTo>
                      <a:pt x="9" y="181"/>
                    </a:lnTo>
                    <a:lnTo>
                      <a:pt x="9" y="181"/>
                    </a:lnTo>
                    <a:lnTo>
                      <a:pt x="9" y="180"/>
                    </a:lnTo>
                    <a:lnTo>
                      <a:pt x="8" y="180"/>
                    </a:lnTo>
                    <a:lnTo>
                      <a:pt x="8" y="179"/>
                    </a:lnTo>
                    <a:lnTo>
                      <a:pt x="7" y="178"/>
                    </a:lnTo>
                    <a:lnTo>
                      <a:pt x="7" y="178"/>
                    </a:lnTo>
                    <a:lnTo>
                      <a:pt x="6" y="178"/>
                    </a:lnTo>
                    <a:lnTo>
                      <a:pt x="6" y="177"/>
                    </a:lnTo>
                    <a:lnTo>
                      <a:pt x="6" y="176"/>
                    </a:lnTo>
                    <a:lnTo>
                      <a:pt x="5" y="175"/>
                    </a:lnTo>
                    <a:lnTo>
                      <a:pt x="5" y="175"/>
                    </a:lnTo>
                    <a:lnTo>
                      <a:pt x="5" y="175"/>
                    </a:lnTo>
                    <a:lnTo>
                      <a:pt x="4" y="174"/>
                    </a:lnTo>
                    <a:lnTo>
                      <a:pt x="3" y="174"/>
                    </a:lnTo>
                    <a:lnTo>
                      <a:pt x="3" y="173"/>
                    </a:lnTo>
                    <a:lnTo>
                      <a:pt x="3" y="173"/>
                    </a:lnTo>
                    <a:lnTo>
                      <a:pt x="4" y="173"/>
                    </a:lnTo>
                    <a:lnTo>
                      <a:pt x="4" y="172"/>
                    </a:lnTo>
                    <a:lnTo>
                      <a:pt x="3" y="171"/>
                    </a:lnTo>
                    <a:lnTo>
                      <a:pt x="3" y="171"/>
                    </a:lnTo>
                    <a:lnTo>
                      <a:pt x="2" y="170"/>
                    </a:lnTo>
                    <a:lnTo>
                      <a:pt x="2" y="170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2" y="168"/>
                    </a:lnTo>
                    <a:lnTo>
                      <a:pt x="2" y="167"/>
                    </a:lnTo>
                    <a:lnTo>
                      <a:pt x="3" y="166"/>
                    </a:lnTo>
                    <a:lnTo>
                      <a:pt x="3" y="166"/>
                    </a:lnTo>
                    <a:lnTo>
                      <a:pt x="3" y="165"/>
                    </a:lnTo>
                    <a:lnTo>
                      <a:pt x="3" y="165"/>
                    </a:lnTo>
                    <a:lnTo>
                      <a:pt x="3" y="163"/>
                    </a:lnTo>
                    <a:lnTo>
                      <a:pt x="4" y="163"/>
                    </a:lnTo>
                    <a:lnTo>
                      <a:pt x="4" y="162"/>
                    </a:lnTo>
                    <a:lnTo>
                      <a:pt x="5" y="162"/>
                    </a:lnTo>
                    <a:lnTo>
                      <a:pt x="5" y="161"/>
                    </a:lnTo>
                    <a:lnTo>
                      <a:pt x="5" y="161"/>
                    </a:lnTo>
                    <a:lnTo>
                      <a:pt x="6" y="160"/>
                    </a:lnTo>
                    <a:lnTo>
                      <a:pt x="6" y="159"/>
                    </a:lnTo>
                    <a:lnTo>
                      <a:pt x="7" y="159"/>
                    </a:lnTo>
                    <a:lnTo>
                      <a:pt x="7" y="158"/>
                    </a:lnTo>
                    <a:lnTo>
                      <a:pt x="7" y="158"/>
                    </a:lnTo>
                    <a:lnTo>
                      <a:pt x="7" y="157"/>
                    </a:lnTo>
                    <a:lnTo>
                      <a:pt x="7" y="156"/>
                    </a:lnTo>
                    <a:lnTo>
                      <a:pt x="6" y="156"/>
                    </a:lnTo>
                    <a:lnTo>
                      <a:pt x="6" y="155"/>
                    </a:lnTo>
                    <a:lnTo>
                      <a:pt x="6" y="155"/>
                    </a:lnTo>
                    <a:lnTo>
                      <a:pt x="5" y="154"/>
                    </a:lnTo>
                    <a:lnTo>
                      <a:pt x="5" y="154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5" y="152"/>
                    </a:lnTo>
                    <a:lnTo>
                      <a:pt x="5" y="151"/>
                    </a:lnTo>
                    <a:lnTo>
                      <a:pt x="5" y="151"/>
                    </a:lnTo>
                    <a:lnTo>
                      <a:pt x="5" y="150"/>
                    </a:lnTo>
                    <a:lnTo>
                      <a:pt x="5" y="149"/>
                    </a:lnTo>
                    <a:lnTo>
                      <a:pt x="5" y="148"/>
                    </a:lnTo>
                    <a:lnTo>
                      <a:pt x="5" y="148"/>
                    </a:lnTo>
                    <a:lnTo>
                      <a:pt x="4" y="148"/>
                    </a:lnTo>
                    <a:lnTo>
                      <a:pt x="4" y="147"/>
                    </a:lnTo>
                    <a:lnTo>
                      <a:pt x="4" y="146"/>
                    </a:lnTo>
                    <a:lnTo>
                      <a:pt x="5" y="146"/>
                    </a:lnTo>
                    <a:lnTo>
                      <a:pt x="5" y="145"/>
                    </a:lnTo>
                    <a:lnTo>
                      <a:pt x="4" y="144"/>
                    </a:lnTo>
                    <a:lnTo>
                      <a:pt x="4" y="144"/>
                    </a:lnTo>
                    <a:lnTo>
                      <a:pt x="4" y="143"/>
                    </a:lnTo>
                    <a:lnTo>
                      <a:pt x="4" y="143"/>
                    </a:lnTo>
                    <a:lnTo>
                      <a:pt x="3" y="142"/>
                    </a:lnTo>
                    <a:lnTo>
                      <a:pt x="3" y="142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1" y="141"/>
                    </a:lnTo>
                    <a:lnTo>
                      <a:pt x="1" y="140"/>
                    </a:lnTo>
                    <a:lnTo>
                      <a:pt x="1" y="139"/>
                    </a:lnTo>
                    <a:lnTo>
                      <a:pt x="0" y="139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5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3"/>
                    </a:lnTo>
                    <a:lnTo>
                      <a:pt x="0" y="132"/>
                    </a:lnTo>
                    <a:lnTo>
                      <a:pt x="1" y="132"/>
                    </a:lnTo>
                    <a:lnTo>
                      <a:pt x="1" y="131"/>
                    </a:lnTo>
                    <a:lnTo>
                      <a:pt x="1" y="131"/>
                    </a:lnTo>
                    <a:lnTo>
                      <a:pt x="1" y="130"/>
                    </a:lnTo>
                    <a:lnTo>
                      <a:pt x="1" y="130"/>
                    </a:lnTo>
                    <a:lnTo>
                      <a:pt x="2" y="129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3" y="128"/>
                    </a:lnTo>
                    <a:lnTo>
                      <a:pt x="4" y="127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6" y="127"/>
                    </a:lnTo>
                    <a:lnTo>
                      <a:pt x="6" y="127"/>
                    </a:lnTo>
                    <a:lnTo>
                      <a:pt x="7" y="126"/>
                    </a:lnTo>
                    <a:lnTo>
                      <a:pt x="7" y="126"/>
                    </a:lnTo>
                    <a:lnTo>
                      <a:pt x="7" y="125"/>
                    </a:lnTo>
                    <a:lnTo>
                      <a:pt x="8" y="124"/>
                    </a:lnTo>
                    <a:lnTo>
                      <a:pt x="9" y="124"/>
                    </a:lnTo>
                    <a:lnTo>
                      <a:pt x="9" y="123"/>
                    </a:lnTo>
                    <a:lnTo>
                      <a:pt x="10" y="123"/>
                    </a:lnTo>
                    <a:lnTo>
                      <a:pt x="10" y="122"/>
                    </a:lnTo>
                    <a:lnTo>
                      <a:pt x="10" y="122"/>
                    </a:lnTo>
                    <a:lnTo>
                      <a:pt x="10" y="121"/>
                    </a:lnTo>
                    <a:lnTo>
                      <a:pt x="10" y="121"/>
                    </a:lnTo>
                    <a:lnTo>
                      <a:pt x="10" y="120"/>
                    </a:lnTo>
                    <a:lnTo>
                      <a:pt x="11" y="119"/>
                    </a:lnTo>
                    <a:lnTo>
                      <a:pt x="11" y="119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1" y="117"/>
                    </a:lnTo>
                    <a:lnTo>
                      <a:pt x="12" y="116"/>
                    </a:lnTo>
                    <a:lnTo>
                      <a:pt x="13" y="116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3" y="114"/>
                    </a:lnTo>
                    <a:lnTo>
                      <a:pt x="14" y="114"/>
                    </a:lnTo>
                    <a:lnTo>
                      <a:pt x="14" y="113"/>
                    </a:lnTo>
                    <a:lnTo>
                      <a:pt x="14" y="113"/>
                    </a:lnTo>
                    <a:lnTo>
                      <a:pt x="14" y="112"/>
                    </a:lnTo>
                    <a:lnTo>
                      <a:pt x="14" y="112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6" y="110"/>
                    </a:lnTo>
                    <a:lnTo>
                      <a:pt x="16" y="109"/>
                    </a:lnTo>
                    <a:lnTo>
                      <a:pt x="16" y="109"/>
                    </a:lnTo>
                    <a:lnTo>
                      <a:pt x="16" y="108"/>
                    </a:lnTo>
                    <a:lnTo>
                      <a:pt x="16" y="108"/>
                    </a:lnTo>
                    <a:lnTo>
                      <a:pt x="16" y="107"/>
                    </a:lnTo>
                    <a:lnTo>
                      <a:pt x="16" y="107"/>
                    </a:lnTo>
                    <a:lnTo>
                      <a:pt x="16" y="106"/>
                    </a:lnTo>
                    <a:lnTo>
                      <a:pt x="17" y="105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7" y="103"/>
                    </a:lnTo>
                    <a:lnTo>
                      <a:pt x="18" y="103"/>
                    </a:lnTo>
                    <a:lnTo>
                      <a:pt x="18" y="102"/>
                    </a:lnTo>
                    <a:lnTo>
                      <a:pt x="18" y="101"/>
                    </a:lnTo>
                    <a:lnTo>
                      <a:pt x="18" y="101"/>
                    </a:lnTo>
                    <a:lnTo>
                      <a:pt x="18" y="101"/>
                    </a:lnTo>
                    <a:lnTo>
                      <a:pt x="19" y="100"/>
                    </a:lnTo>
                    <a:lnTo>
                      <a:pt x="19" y="100"/>
                    </a:lnTo>
                    <a:lnTo>
                      <a:pt x="20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21" y="99"/>
                    </a:lnTo>
                    <a:lnTo>
                      <a:pt x="22" y="99"/>
                    </a:lnTo>
                    <a:lnTo>
                      <a:pt x="22" y="98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21" y="92"/>
                    </a:lnTo>
                    <a:lnTo>
                      <a:pt x="22" y="92"/>
                    </a:lnTo>
                    <a:lnTo>
                      <a:pt x="21" y="91"/>
                    </a:lnTo>
                    <a:lnTo>
                      <a:pt x="21" y="90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0" y="88"/>
                    </a:lnTo>
                    <a:lnTo>
                      <a:pt x="21" y="87"/>
                    </a:lnTo>
                    <a:lnTo>
                      <a:pt x="21" y="87"/>
                    </a:lnTo>
                    <a:lnTo>
                      <a:pt x="21" y="86"/>
                    </a:lnTo>
                    <a:lnTo>
                      <a:pt x="21" y="85"/>
                    </a:lnTo>
                    <a:lnTo>
                      <a:pt x="22" y="85"/>
                    </a:lnTo>
                    <a:lnTo>
                      <a:pt x="22" y="85"/>
                    </a:lnTo>
                    <a:lnTo>
                      <a:pt x="22" y="84"/>
                    </a:lnTo>
                    <a:lnTo>
                      <a:pt x="23" y="84"/>
                    </a:lnTo>
                    <a:lnTo>
                      <a:pt x="24" y="83"/>
                    </a:lnTo>
                    <a:lnTo>
                      <a:pt x="23" y="82"/>
                    </a:lnTo>
                    <a:lnTo>
                      <a:pt x="23" y="82"/>
                    </a:lnTo>
                    <a:lnTo>
                      <a:pt x="24" y="81"/>
                    </a:lnTo>
                    <a:lnTo>
                      <a:pt x="24" y="81"/>
                    </a:lnTo>
                    <a:lnTo>
                      <a:pt x="25" y="80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6" y="78"/>
                    </a:lnTo>
                    <a:lnTo>
                      <a:pt x="26" y="78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27" y="75"/>
                    </a:lnTo>
                    <a:lnTo>
                      <a:pt x="28" y="75"/>
                    </a:lnTo>
                    <a:lnTo>
                      <a:pt x="28" y="74"/>
                    </a:lnTo>
                    <a:lnTo>
                      <a:pt x="28" y="74"/>
                    </a:lnTo>
                    <a:lnTo>
                      <a:pt x="28" y="73"/>
                    </a:lnTo>
                    <a:lnTo>
                      <a:pt x="28" y="73"/>
                    </a:lnTo>
                    <a:lnTo>
                      <a:pt x="28" y="73"/>
                    </a:lnTo>
                    <a:lnTo>
                      <a:pt x="28" y="73"/>
                    </a:lnTo>
                    <a:lnTo>
                      <a:pt x="28" y="72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30" y="69"/>
                    </a:lnTo>
                    <a:lnTo>
                      <a:pt x="30" y="69"/>
                    </a:lnTo>
                    <a:lnTo>
                      <a:pt x="31" y="69"/>
                    </a:lnTo>
                    <a:lnTo>
                      <a:pt x="32" y="68"/>
                    </a:lnTo>
                    <a:lnTo>
                      <a:pt x="32" y="67"/>
                    </a:lnTo>
                    <a:lnTo>
                      <a:pt x="32" y="67"/>
                    </a:lnTo>
                    <a:lnTo>
                      <a:pt x="32" y="66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4"/>
                    </a:lnTo>
                    <a:lnTo>
                      <a:pt x="32" y="63"/>
                    </a:lnTo>
                    <a:lnTo>
                      <a:pt x="33" y="63"/>
                    </a:lnTo>
                    <a:lnTo>
                      <a:pt x="34" y="62"/>
                    </a:lnTo>
                    <a:lnTo>
                      <a:pt x="35" y="62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8"/>
                    </a:lnTo>
                    <a:lnTo>
                      <a:pt x="39" y="58"/>
                    </a:lnTo>
                    <a:lnTo>
                      <a:pt x="39" y="57"/>
                    </a:lnTo>
                    <a:lnTo>
                      <a:pt x="39" y="57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1" y="56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4" y="54"/>
                    </a:lnTo>
                    <a:lnTo>
                      <a:pt x="44" y="53"/>
                    </a:lnTo>
                    <a:lnTo>
                      <a:pt x="44" y="53"/>
                    </a:lnTo>
                    <a:lnTo>
                      <a:pt x="44" y="52"/>
                    </a:lnTo>
                    <a:lnTo>
                      <a:pt x="44" y="51"/>
                    </a:lnTo>
                    <a:lnTo>
                      <a:pt x="44" y="51"/>
                    </a:lnTo>
                    <a:lnTo>
                      <a:pt x="45" y="50"/>
                    </a:lnTo>
                    <a:lnTo>
                      <a:pt x="45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47" y="48"/>
                    </a:lnTo>
                    <a:lnTo>
                      <a:pt x="47" y="47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51" y="45"/>
                    </a:lnTo>
                    <a:lnTo>
                      <a:pt x="51" y="44"/>
                    </a:lnTo>
                    <a:lnTo>
                      <a:pt x="51" y="44"/>
                    </a:lnTo>
                    <a:lnTo>
                      <a:pt x="52" y="44"/>
                    </a:lnTo>
                    <a:lnTo>
                      <a:pt x="52" y="43"/>
                    </a:lnTo>
                    <a:lnTo>
                      <a:pt x="54" y="43"/>
                    </a:lnTo>
                    <a:lnTo>
                      <a:pt x="55" y="43"/>
                    </a:lnTo>
                    <a:lnTo>
                      <a:pt x="55" y="43"/>
                    </a:lnTo>
                    <a:lnTo>
                      <a:pt x="56" y="43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8" y="41"/>
                    </a:lnTo>
                    <a:lnTo>
                      <a:pt x="58" y="40"/>
                    </a:lnTo>
                    <a:lnTo>
                      <a:pt x="59" y="40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3" y="40"/>
                    </a:lnTo>
                    <a:lnTo>
                      <a:pt x="63" y="40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5" y="40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69" y="39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0" y="38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2" y="36"/>
                    </a:lnTo>
                    <a:lnTo>
                      <a:pt x="73" y="36"/>
                    </a:lnTo>
                    <a:lnTo>
                      <a:pt x="73" y="35"/>
                    </a:lnTo>
                    <a:lnTo>
                      <a:pt x="74" y="35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3"/>
                    </a:lnTo>
                    <a:lnTo>
                      <a:pt x="74" y="32"/>
                    </a:lnTo>
                    <a:lnTo>
                      <a:pt x="74" y="32"/>
                    </a:lnTo>
                    <a:lnTo>
                      <a:pt x="75" y="32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7"/>
                    </a:lnTo>
                    <a:lnTo>
                      <a:pt x="77" y="27"/>
                    </a:lnTo>
                    <a:lnTo>
                      <a:pt x="77" y="27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7" y="23"/>
                    </a:lnTo>
                    <a:lnTo>
                      <a:pt x="78" y="22"/>
                    </a:lnTo>
                    <a:lnTo>
                      <a:pt x="78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79" y="20"/>
                    </a:lnTo>
                    <a:lnTo>
                      <a:pt x="79" y="19"/>
                    </a:lnTo>
                    <a:lnTo>
                      <a:pt x="79" y="18"/>
                    </a:lnTo>
                    <a:lnTo>
                      <a:pt x="79" y="17"/>
                    </a:lnTo>
                    <a:lnTo>
                      <a:pt x="80" y="17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2" y="16"/>
                    </a:lnTo>
                    <a:lnTo>
                      <a:pt x="82" y="15"/>
                    </a:lnTo>
                    <a:lnTo>
                      <a:pt x="82" y="15"/>
                    </a:lnTo>
                    <a:lnTo>
                      <a:pt x="83" y="14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5" y="13"/>
                    </a:lnTo>
                    <a:lnTo>
                      <a:pt x="86" y="13"/>
                    </a:lnTo>
                    <a:lnTo>
                      <a:pt x="87" y="12"/>
                    </a:lnTo>
                    <a:lnTo>
                      <a:pt x="87" y="11"/>
                    </a:lnTo>
                    <a:lnTo>
                      <a:pt x="87" y="11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7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1" y="4"/>
                    </a:lnTo>
                    <a:lnTo>
                      <a:pt x="92" y="4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92" y="2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3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4" y="1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7" y="1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98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1" y="3"/>
                    </a:lnTo>
                    <a:lnTo>
                      <a:pt x="101" y="3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1" y="5"/>
                    </a:lnTo>
                    <a:lnTo>
                      <a:pt x="102" y="5"/>
                    </a:lnTo>
                    <a:lnTo>
                      <a:pt x="102" y="5"/>
                    </a:lnTo>
                    <a:lnTo>
                      <a:pt x="102" y="6"/>
                    </a:lnTo>
                    <a:lnTo>
                      <a:pt x="102" y="7"/>
                    </a:lnTo>
                    <a:lnTo>
                      <a:pt x="102" y="7"/>
                    </a:lnTo>
                    <a:lnTo>
                      <a:pt x="101" y="7"/>
                    </a:lnTo>
                    <a:lnTo>
                      <a:pt x="101" y="8"/>
                    </a:lnTo>
                    <a:lnTo>
                      <a:pt x="101" y="8"/>
                    </a:lnTo>
                    <a:lnTo>
                      <a:pt x="101" y="8"/>
                    </a:lnTo>
                    <a:lnTo>
                      <a:pt x="101" y="9"/>
                    </a:lnTo>
                    <a:lnTo>
                      <a:pt x="100" y="9"/>
                    </a:lnTo>
                    <a:lnTo>
                      <a:pt x="100" y="9"/>
                    </a:lnTo>
                    <a:lnTo>
                      <a:pt x="100" y="10"/>
                    </a:lnTo>
                    <a:lnTo>
                      <a:pt x="100" y="11"/>
                    </a:lnTo>
                    <a:lnTo>
                      <a:pt x="100" y="11"/>
                    </a:lnTo>
                    <a:lnTo>
                      <a:pt x="100" y="12"/>
                    </a:lnTo>
                    <a:lnTo>
                      <a:pt x="100" y="12"/>
                    </a:lnTo>
                    <a:lnTo>
                      <a:pt x="100" y="13"/>
                    </a:lnTo>
                    <a:lnTo>
                      <a:pt x="99" y="13"/>
                    </a:lnTo>
                    <a:lnTo>
                      <a:pt x="99" y="13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6"/>
                    </a:lnTo>
                    <a:lnTo>
                      <a:pt x="99" y="16"/>
                    </a:lnTo>
                    <a:lnTo>
                      <a:pt x="99" y="16"/>
                    </a:lnTo>
                    <a:lnTo>
                      <a:pt x="98" y="16"/>
                    </a:lnTo>
                    <a:lnTo>
                      <a:pt x="98" y="17"/>
                    </a:lnTo>
                    <a:lnTo>
                      <a:pt x="98" y="17"/>
                    </a:lnTo>
                    <a:lnTo>
                      <a:pt x="98" y="17"/>
                    </a:lnTo>
                    <a:lnTo>
                      <a:pt x="99" y="18"/>
                    </a:lnTo>
                    <a:lnTo>
                      <a:pt x="99" y="19"/>
                    </a:lnTo>
                    <a:lnTo>
                      <a:pt x="99" y="19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8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7" y="20"/>
                    </a:lnTo>
                    <a:lnTo>
                      <a:pt x="97" y="20"/>
                    </a:lnTo>
                    <a:lnTo>
                      <a:pt x="97" y="21"/>
                    </a:lnTo>
                    <a:lnTo>
                      <a:pt x="96" y="21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5" y="22"/>
                    </a:lnTo>
                    <a:lnTo>
                      <a:pt x="95" y="22"/>
                    </a:lnTo>
                    <a:lnTo>
                      <a:pt x="95" y="23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5" y="26"/>
                    </a:lnTo>
                    <a:lnTo>
                      <a:pt x="95" y="27"/>
                    </a:lnTo>
                    <a:lnTo>
                      <a:pt x="94" y="27"/>
                    </a:lnTo>
                    <a:lnTo>
                      <a:pt x="94" y="28"/>
                    </a:lnTo>
                    <a:lnTo>
                      <a:pt x="94" y="28"/>
                    </a:lnTo>
                    <a:lnTo>
                      <a:pt x="94" y="29"/>
                    </a:lnTo>
                    <a:lnTo>
                      <a:pt x="94" y="30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6" y="30"/>
                    </a:lnTo>
                    <a:lnTo>
                      <a:pt x="96" y="31"/>
                    </a:lnTo>
                    <a:lnTo>
                      <a:pt x="96" y="31"/>
                    </a:lnTo>
                    <a:lnTo>
                      <a:pt x="96" y="31"/>
                    </a:lnTo>
                    <a:lnTo>
                      <a:pt x="97" y="31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7" y="33"/>
                    </a:lnTo>
                    <a:lnTo>
                      <a:pt x="97" y="34"/>
                    </a:lnTo>
                    <a:lnTo>
                      <a:pt x="97" y="34"/>
                    </a:lnTo>
                    <a:lnTo>
                      <a:pt x="96" y="34"/>
                    </a:lnTo>
                    <a:lnTo>
                      <a:pt x="96" y="35"/>
                    </a:lnTo>
                    <a:lnTo>
                      <a:pt x="96" y="35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38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6" y="41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3"/>
                    </a:lnTo>
                    <a:lnTo>
                      <a:pt x="96" y="43"/>
                    </a:lnTo>
                    <a:lnTo>
                      <a:pt x="96" y="43"/>
                    </a:lnTo>
                    <a:lnTo>
                      <a:pt x="96" y="44"/>
                    </a:lnTo>
                    <a:lnTo>
                      <a:pt x="96" y="44"/>
                    </a:lnTo>
                    <a:lnTo>
                      <a:pt x="95" y="45"/>
                    </a:lnTo>
                    <a:lnTo>
                      <a:pt x="95" y="46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5" y="46"/>
                    </a:lnTo>
                    <a:lnTo>
                      <a:pt x="95" y="46"/>
                    </a:lnTo>
                    <a:lnTo>
                      <a:pt x="94" y="46"/>
                    </a:lnTo>
                    <a:lnTo>
                      <a:pt x="94" y="47"/>
                    </a:lnTo>
                    <a:lnTo>
                      <a:pt x="94" y="47"/>
                    </a:lnTo>
                    <a:lnTo>
                      <a:pt x="94" y="48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5" y="51"/>
                    </a:lnTo>
                    <a:lnTo>
                      <a:pt x="95" y="51"/>
                    </a:lnTo>
                    <a:lnTo>
                      <a:pt x="94" y="51"/>
                    </a:lnTo>
                    <a:lnTo>
                      <a:pt x="94" y="52"/>
                    </a:lnTo>
                    <a:lnTo>
                      <a:pt x="94" y="53"/>
                    </a:lnTo>
                    <a:lnTo>
                      <a:pt x="95" y="53"/>
                    </a:lnTo>
                    <a:lnTo>
                      <a:pt x="95" y="53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5" y="55"/>
                    </a:lnTo>
                    <a:lnTo>
                      <a:pt x="95" y="55"/>
                    </a:lnTo>
                    <a:lnTo>
                      <a:pt x="95" y="56"/>
                    </a:lnTo>
                    <a:lnTo>
                      <a:pt x="95" y="57"/>
                    </a:lnTo>
                    <a:lnTo>
                      <a:pt x="95" y="57"/>
                    </a:lnTo>
                    <a:lnTo>
                      <a:pt x="95" y="58"/>
                    </a:lnTo>
                    <a:lnTo>
                      <a:pt x="94" y="59"/>
                    </a:lnTo>
                    <a:lnTo>
                      <a:pt x="94" y="59"/>
                    </a:lnTo>
                    <a:lnTo>
                      <a:pt x="94" y="59"/>
                    </a:lnTo>
                    <a:lnTo>
                      <a:pt x="94" y="60"/>
                    </a:lnTo>
                    <a:lnTo>
                      <a:pt x="94" y="61"/>
                    </a:lnTo>
                    <a:lnTo>
                      <a:pt x="93" y="61"/>
                    </a:lnTo>
                    <a:lnTo>
                      <a:pt x="93" y="61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94" y="62"/>
                    </a:lnTo>
                    <a:lnTo>
                      <a:pt x="94" y="62"/>
                    </a:lnTo>
                    <a:lnTo>
                      <a:pt x="95" y="62"/>
                    </a:lnTo>
                    <a:lnTo>
                      <a:pt x="95" y="61"/>
                    </a:lnTo>
                    <a:lnTo>
                      <a:pt x="96" y="61"/>
                    </a:lnTo>
                    <a:lnTo>
                      <a:pt x="96" y="61"/>
                    </a:lnTo>
                    <a:lnTo>
                      <a:pt x="97" y="61"/>
                    </a:lnTo>
                    <a:lnTo>
                      <a:pt x="97" y="62"/>
                    </a:lnTo>
                    <a:lnTo>
                      <a:pt x="97" y="62"/>
                    </a:lnTo>
                    <a:lnTo>
                      <a:pt x="97" y="62"/>
                    </a:lnTo>
                    <a:lnTo>
                      <a:pt x="97" y="63"/>
                    </a:lnTo>
                    <a:lnTo>
                      <a:pt x="97" y="63"/>
                    </a:lnTo>
                    <a:lnTo>
                      <a:pt x="97" y="63"/>
                    </a:lnTo>
                    <a:lnTo>
                      <a:pt x="97" y="64"/>
                    </a:lnTo>
                    <a:lnTo>
                      <a:pt x="96" y="64"/>
                    </a:lnTo>
                    <a:lnTo>
                      <a:pt x="96" y="65"/>
                    </a:lnTo>
                    <a:lnTo>
                      <a:pt x="96" y="65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7"/>
                    </a:lnTo>
                    <a:lnTo>
                      <a:pt x="97" y="67"/>
                    </a:lnTo>
                    <a:lnTo>
                      <a:pt x="97" y="67"/>
                    </a:lnTo>
                    <a:lnTo>
                      <a:pt x="97" y="67"/>
                    </a:lnTo>
                    <a:lnTo>
                      <a:pt x="98" y="67"/>
                    </a:lnTo>
                    <a:lnTo>
                      <a:pt x="98" y="68"/>
                    </a:lnTo>
                    <a:lnTo>
                      <a:pt x="98" y="69"/>
                    </a:lnTo>
                    <a:lnTo>
                      <a:pt x="98" y="69"/>
                    </a:lnTo>
                    <a:lnTo>
                      <a:pt x="98" y="70"/>
                    </a:lnTo>
                    <a:lnTo>
                      <a:pt x="98" y="70"/>
                    </a:lnTo>
                    <a:lnTo>
                      <a:pt x="99" y="70"/>
                    </a:lnTo>
                    <a:lnTo>
                      <a:pt x="99" y="71"/>
                    </a:lnTo>
                    <a:lnTo>
                      <a:pt x="99" y="71"/>
                    </a:lnTo>
                    <a:lnTo>
                      <a:pt x="99" y="72"/>
                    </a:lnTo>
                    <a:lnTo>
                      <a:pt x="99" y="73"/>
                    </a:lnTo>
                    <a:lnTo>
                      <a:pt x="98" y="73"/>
                    </a:lnTo>
                    <a:lnTo>
                      <a:pt x="98" y="73"/>
                    </a:lnTo>
                    <a:lnTo>
                      <a:pt x="98" y="73"/>
                    </a:lnTo>
                    <a:lnTo>
                      <a:pt x="98" y="73"/>
                    </a:lnTo>
                    <a:lnTo>
                      <a:pt x="98" y="74"/>
                    </a:lnTo>
                    <a:lnTo>
                      <a:pt x="98" y="74"/>
                    </a:lnTo>
                    <a:lnTo>
                      <a:pt x="97" y="74"/>
                    </a:lnTo>
                    <a:lnTo>
                      <a:pt x="97" y="75"/>
                    </a:lnTo>
                    <a:lnTo>
                      <a:pt x="97" y="76"/>
                    </a:lnTo>
                    <a:lnTo>
                      <a:pt x="97" y="76"/>
                    </a:lnTo>
                    <a:lnTo>
                      <a:pt x="96" y="76"/>
                    </a:lnTo>
                    <a:lnTo>
                      <a:pt x="96" y="76"/>
                    </a:lnTo>
                    <a:lnTo>
                      <a:pt x="95" y="76"/>
                    </a:lnTo>
                    <a:lnTo>
                      <a:pt x="94" y="76"/>
                    </a:lnTo>
                    <a:lnTo>
                      <a:pt x="94" y="77"/>
                    </a:lnTo>
                    <a:lnTo>
                      <a:pt x="94" y="77"/>
                    </a:lnTo>
                    <a:lnTo>
                      <a:pt x="94" y="77"/>
                    </a:lnTo>
                    <a:lnTo>
                      <a:pt x="94" y="78"/>
                    </a:lnTo>
                    <a:lnTo>
                      <a:pt x="94" y="78"/>
                    </a:lnTo>
                    <a:lnTo>
                      <a:pt x="94" y="79"/>
                    </a:lnTo>
                    <a:lnTo>
                      <a:pt x="94" y="79"/>
                    </a:lnTo>
                    <a:lnTo>
                      <a:pt x="94" y="80"/>
                    </a:lnTo>
                    <a:lnTo>
                      <a:pt x="95" y="80"/>
                    </a:lnTo>
                    <a:lnTo>
                      <a:pt x="95" y="81"/>
                    </a:lnTo>
                    <a:lnTo>
                      <a:pt x="95" y="81"/>
                    </a:lnTo>
                    <a:lnTo>
                      <a:pt x="95" y="82"/>
                    </a:lnTo>
                    <a:lnTo>
                      <a:pt x="95" y="82"/>
                    </a:lnTo>
                    <a:lnTo>
                      <a:pt x="95" y="83"/>
                    </a:lnTo>
                    <a:lnTo>
                      <a:pt x="95" y="84"/>
                    </a:lnTo>
                    <a:lnTo>
                      <a:pt x="96" y="84"/>
                    </a:lnTo>
                    <a:lnTo>
                      <a:pt x="96" y="85"/>
                    </a:lnTo>
                    <a:lnTo>
                      <a:pt x="95" y="85"/>
                    </a:lnTo>
                    <a:lnTo>
                      <a:pt x="94" y="85"/>
                    </a:lnTo>
                    <a:lnTo>
                      <a:pt x="94" y="85"/>
                    </a:lnTo>
                    <a:lnTo>
                      <a:pt x="93" y="85"/>
                    </a:lnTo>
                    <a:lnTo>
                      <a:pt x="93" y="86"/>
                    </a:lnTo>
                    <a:lnTo>
                      <a:pt x="93" y="86"/>
                    </a:lnTo>
                    <a:lnTo>
                      <a:pt x="93" y="87"/>
                    </a:lnTo>
                    <a:lnTo>
                      <a:pt x="93" y="87"/>
                    </a:lnTo>
                    <a:lnTo>
                      <a:pt x="93" y="88"/>
                    </a:lnTo>
                    <a:lnTo>
                      <a:pt x="93" y="88"/>
                    </a:lnTo>
                    <a:lnTo>
                      <a:pt x="93" y="88"/>
                    </a:lnTo>
                    <a:lnTo>
                      <a:pt x="92" y="88"/>
                    </a:lnTo>
                    <a:lnTo>
                      <a:pt x="92" y="89"/>
                    </a:lnTo>
                    <a:lnTo>
                      <a:pt x="92" y="89"/>
                    </a:lnTo>
                    <a:lnTo>
                      <a:pt x="92" y="89"/>
                    </a:lnTo>
                    <a:lnTo>
                      <a:pt x="92" y="90"/>
                    </a:lnTo>
                    <a:lnTo>
                      <a:pt x="91" y="90"/>
                    </a:lnTo>
                    <a:lnTo>
                      <a:pt x="91" y="91"/>
                    </a:lnTo>
                    <a:lnTo>
                      <a:pt x="91" y="92"/>
                    </a:lnTo>
                    <a:lnTo>
                      <a:pt x="91" y="92"/>
                    </a:lnTo>
                    <a:lnTo>
                      <a:pt x="90" y="92"/>
                    </a:lnTo>
                    <a:lnTo>
                      <a:pt x="90" y="93"/>
                    </a:lnTo>
                    <a:lnTo>
                      <a:pt x="90" y="93"/>
                    </a:lnTo>
                    <a:lnTo>
                      <a:pt x="90" y="93"/>
                    </a:lnTo>
                    <a:lnTo>
                      <a:pt x="89" y="93"/>
                    </a:lnTo>
                    <a:lnTo>
                      <a:pt x="89" y="94"/>
                    </a:lnTo>
                    <a:lnTo>
                      <a:pt x="89" y="94"/>
                    </a:lnTo>
                    <a:lnTo>
                      <a:pt x="88" y="94"/>
                    </a:lnTo>
                    <a:lnTo>
                      <a:pt x="87" y="93"/>
                    </a:lnTo>
                    <a:lnTo>
                      <a:pt x="87" y="94"/>
                    </a:lnTo>
                    <a:lnTo>
                      <a:pt x="87" y="94"/>
                    </a:lnTo>
                    <a:lnTo>
                      <a:pt x="87" y="95"/>
                    </a:lnTo>
                    <a:lnTo>
                      <a:pt x="87" y="95"/>
                    </a:lnTo>
                    <a:lnTo>
                      <a:pt x="88" y="95"/>
                    </a:lnTo>
                    <a:lnTo>
                      <a:pt x="89" y="95"/>
                    </a:lnTo>
                    <a:lnTo>
                      <a:pt x="89" y="96"/>
                    </a:lnTo>
                    <a:lnTo>
                      <a:pt x="89" y="96"/>
                    </a:lnTo>
                    <a:lnTo>
                      <a:pt x="90" y="97"/>
                    </a:lnTo>
                    <a:lnTo>
                      <a:pt x="90" y="97"/>
                    </a:lnTo>
                    <a:lnTo>
                      <a:pt x="89" y="97"/>
                    </a:lnTo>
                    <a:lnTo>
                      <a:pt x="89" y="98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90" y="99"/>
                    </a:lnTo>
                    <a:lnTo>
                      <a:pt x="90" y="100"/>
                    </a:lnTo>
                    <a:lnTo>
                      <a:pt x="90" y="100"/>
                    </a:lnTo>
                    <a:lnTo>
                      <a:pt x="91" y="100"/>
                    </a:lnTo>
                    <a:lnTo>
                      <a:pt x="92" y="100"/>
                    </a:lnTo>
                    <a:lnTo>
                      <a:pt x="92" y="100"/>
                    </a:lnTo>
                    <a:lnTo>
                      <a:pt x="93" y="100"/>
                    </a:lnTo>
                    <a:lnTo>
                      <a:pt x="93" y="100"/>
                    </a:lnTo>
                    <a:lnTo>
                      <a:pt x="93" y="101"/>
                    </a:lnTo>
                    <a:lnTo>
                      <a:pt x="93" y="101"/>
                    </a:lnTo>
                    <a:lnTo>
                      <a:pt x="93" y="101"/>
                    </a:lnTo>
                    <a:lnTo>
                      <a:pt x="93" y="102"/>
                    </a:lnTo>
                    <a:lnTo>
                      <a:pt x="92" y="103"/>
                    </a:lnTo>
                    <a:lnTo>
                      <a:pt x="92" y="103"/>
                    </a:lnTo>
                    <a:lnTo>
                      <a:pt x="93" y="103"/>
                    </a:lnTo>
                    <a:lnTo>
                      <a:pt x="93" y="103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4"/>
                    </a:lnTo>
                    <a:lnTo>
                      <a:pt x="94" y="104"/>
                    </a:lnTo>
                    <a:lnTo>
                      <a:pt x="95" y="104"/>
                    </a:lnTo>
                    <a:lnTo>
                      <a:pt x="95" y="105"/>
                    </a:lnTo>
                    <a:lnTo>
                      <a:pt x="95" y="105"/>
                    </a:lnTo>
                    <a:lnTo>
                      <a:pt x="94" y="105"/>
                    </a:lnTo>
                    <a:lnTo>
                      <a:pt x="94" y="106"/>
                    </a:lnTo>
                    <a:lnTo>
                      <a:pt x="94" y="107"/>
                    </a:lnTo>
                    <a:lnTo>
                      <a:pt x="95" y="107"/>
                    </a:lnTo>
                    <a:lnTo>
                      <a:pt x="95" y="107"/>
                    </a:lnTo>
                    <a:lnTo>
                      <a:pt x="96" y="108"/>
                    </a:lnTo>
                    <a:lnTo>
                      <a:pt x="96" y="108"/>
                    </a:lnTo>
                    <a:lnTo>
                      <a:pt x="96" y="108"/>
                    </a:lnTo>
                    <a:lnTo>
                      <a:pt x="96" y="108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6" y="110"/>
                    </a:lnTo>
                    <a:lnTo>
                      <a:pt x="96" y="110"/>
                    </a:lnTo>
                    <a:lnTo>
                      <a:pt x="96" y="111"/>
                    </a:lnTo>
                    <a:lnTo>
                      <a:pt x="96" y="111"/>
                    </a:lnTo>
                    <a:lnTo>
                      <a:pt x="96" y="112"/>
                    </a:lnTo>
                    <a:lnTo>
                      <a:pt x="95" y="112"/>
                    </a:lnTo>
                    <a:lnTo>
                      <a:pt x="94" y="112"/>
                    </a:lnTo>
                    <a:lnTo>
                      <a:pt x="95" y="112"/>
                    </a:lnTo>
                    <a:lnTo>
                      <a:pt x="95" y="113"/>
                    </a:lnTo>
                    <a:lnTo>
                      <a:pt x="96" y="113"/>
                    </a:lnTo>
                    <a:lnTo>
                      <a:pt x="96" y="113"/>
                    </a:lnTo>
                    <a:lnTo>
                      <a:pt x="95" y="113"/>
                    </a:lnTo>
                    <a:lnTo>
                      <a:pt x="95" y="114"/>
                    </a:lnTo>
                    <a:lnTo>
                      <a:pt x="94" y="114"/>
                    </a:lnTo>
                    <a:lnTo>
                      <a:pt x="94" y="115"/>
                    </a:lnTo>
                    <a:lnTo>
                      <a:pt x="95" y="115"/>
                    </a:lnTo>
                    <a:lnTo>
                      <a:pt x="95" y="115"/>
                    </a:lnTo>
                    <a:lnTo>
                      <a:pt x="96" y="115"/>
                    </a:lnTo>
                    <a:lnTo>
                      <a:pt x="96" y="115"/>
                    </a:lnTo>
                    <a:lnTo>
                      <a:pt x="96" y="116"/>
                    </a:lnTo>
                    <a:lnTo>
                      <a:pt x="95" y="116"/>
                    </a:lnTo>
                    <a:lnTo>
                      <a:pt x="94" y="116"/>
                    </a:lnTo>
                    <a:lnTo>
                      <a:pt x="94" y="116"/>
                    </a:lnTo>
                    <a:lnTo>
                      <a:pt x="94" y="116"/>
                    </a:lnTo>
                    <a:lnTo>
                      <a:pt x="94" y="117"/>
                    </a:lnTo>
                    <a:lnTo>
                      <a:pt x="94" y="117"/>
                    </a:lnTo>
                    <a:lnTo>
                      <a:pt x="94" y="118"/>
                    </a:lnTo>
                    <a:lnTo>
                      <a:pt x="94" y="119"/>
                    </a:lnTo>
                    <a:lnTo>
                      <a:pt x="94" y="119"/>
                    </a:lnTo>
                    <a:lnTo>
                      <a:pt x="94" y="120"/>
                    </a:lnTo>
                    <a:lnTo>
                      <a:pt x="94" y="120"/>
                    </a:lnTo>
                    <a:lnTo>
                      <a:pt x="94" y="120"/>
                    </a:lnTo>
                    <a:lnTo>
                      <a:pt x="95" y="120"/>
                    </a:lnTo>
                    <a:lnTo>
                      <a:pt x="96" y="120"/>
                    </a:lnTo>
                    <a:lnTo>
                      <a:pt x="96" y="121"/>
                    </a:lnTo>
                    <a:lnTo>
                      <a:pt x="96" y="121"/>
                    </a:lnTo>
                    <a:lnTo>
                      <a:pt x="96" y="121"/>
                    </a:lnTo>
                    <a:lnTo>
                      <a:pt x="96" y="122"/>
                    </a:lnTo>
                    <a:lnTo>
                      <a:pt x="96" y="123"/>
                    </a:lnTo>
                    <a:lnTo>
                      <a:pt x="96" y="123"/>
                    </a:lnTo>
                    <a:lnTo>
                      <a:pt x="96" y="123"/>
                    </a:lnTo>
                    <a:lnTo>
                      <a:pt x="96" y="124"/>
                    </a:lnTo>
                    <a:lnTo>
                      <a:pt x="96" y="124"/>
                    </a:lnTo>
                    <a:lnTo>
                      <a:pt x="96" y="125"/>
                    </a:lnTo>
                    <a:lnTo>
                      <a:pt x="96" y="126"/>
                    </a:lnTo>
                    <a:lnTo>
                      <a:pt x="96" y="126"/>
                    </a:lnTo>
                    <a:lnTo>
                      <a:pt x="96" y="127"/>
                    </a:lnTo>
                    <a:lnTo>
                      <a:pt x="95" y="127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96" y="128"/>
                    </a:lnTo>
                    <a:lnTo>
                      <a:pt x="97" y="128"/>
                    </a:lnTo>
                    <a:lnTo>
                      <a:pt x="97" y="128"/>
                    </a:lnTo>
                    <a:lnTo>
                      <a:pt x="97" y="128"/>
                    </a:lnTo>
                    <a:lnTo>
                      <a:pt x="97" y="129"/>
                    </a:lnTo>
                    <a:lnTo>
                      <a:pt x="97" y="130"/>
                    </a:lnTo>
                    <a:lnTo>
                      <a:pt x="97" y="130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96" y="132"/>
                    </a:lnTo>
                    <a:lnTo>
                      <a:pt x="97" y="132"/>
                    </a:lnTo>
                    <a:lnTo>
                      <a:pt x="96" y="132"/>
                    </a:lnTo>
                    <a:lnTo>
                      <a:pt x="96" y="133"/>
                    </a:lnTo>
                    <a:lnTo>
                      <a:pt x="96" y="134"/>
                    </a:lnTo>
                    <a:lnTo>
                      <a:pt x="96" y="134"/>
                    </a:lnTo>
                    <a:lnTo>
                      <a:pt x="96" y="134"/>
                    </a:lnTo>
                    <a:lnTo>
                      <a:pt x="96" y="135"/>
                    </a:lnTo>
                    <a:lnTo>
                      <a:pt x="96" y="135"/>
                    </a:lnTo>
                    <a:lnTo>
                      <a:pt x="97" y="135"/>
                    </a:lnTo>
                    <a:lnTo>
                      <a:pt x="97" y="135"/>
                    </a:lnTo>
                    <a:lnTo>
                      <a:pt x="97" y="135"/>
                    </a:lnTo>
                    <a:lnTo>
                      <a:pt x="98" y="135"/>
                    </a:lnTo>
                    <a:lnTo>
                      <a:pt x="98" y="135"/>
                    </a:lnTo>
                    <a:lnTo>
                      <a:pt x="99" y="136"/>
                    </a:lnTo>
                    <a:lnTo>
                      <a:pt x="100" y="136"/>
                    </a:lnTo>
                    <a:lnTo>
                      <a:pt x="100" y="136"/>
                    </a:lnTo>
                    <a:lnTo>
                      <a:pt x="100" y="137"/>
                    </a:lnTo>
                    <a:lnTo>
                      <a:pt x="100" y="138"/>
                    </a:lnTo>
                    <a:lnTo>
                      <a:pt x="100" y="138"/>
                    </a:lnTo>
                    <a:lnTo>
                      <a:pt x="100" y="139"/>
                    </a:lnTo>
                    <a:lnTo>
                      <a:pt x="101" y="139"/>
                    </a:lnTo>
                    <a:lnTo>
                      <a:pt x="101" y="139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101" y="141"/>
                    </a:lnTo>
                    <a:lnTo>
                      <a:pt x="101" y="142"/>
                    </a:lnTo>
                    <a:lnTo>
                      <a:pt x="101" y="142"/>
                    </a:lnTo>
                    <a:lnTo>
                      <a:pt x="101" y="142"/>
                    </a:lnTo>
                    <a:lnTo>
                      <a:pt x="101" y="142"/>
                    </a:lnTo>
                    <a:lnTo>
                      <a:pt x="102" y="142"/>
                    </a:lnTo>
                    <a:lnTo>
                      <a:pt x="102" y="143"/>
                    </a:lnTo>
                    <a:lnTo>
                      <a:pt x="102" y="143"/>
                    </a:lnTo>
                    <a:lnTo>
                      <a:pt x="102" y="144"/>
                    </a:lnTo>
                    <a:lnTo>
                      <a:pt x="101" y="144"/>
                    </a:lnTo>
                    <a:lnTo>
                      <a:pt x="101" y="144"/>
                    </a:lnTo>
                    <a:lnTo>
                      <a:pt x="101" y="144"/>
                    </a:lnTo>
                    <a:lnTo>
                      <a:pt x="100" y="144"/>
                    </a:lnTo>
                    <a:lnTo>
                      <a:pt x="100" y="144"/>
                    </a:lnTo>
                    <a:lnTo>
                      <a:pt x="100" y="144"/>
                    </a:lnTo>
                    <a:lnTo>
                      <a:pt x="100" y="144"/>
                    </a:lnTo>
                    <a:lnTo>
                      <a:pt x="100" y="144"/>
                    </a:lnTo>
                    <a:lnTo>
                      <a:pt x="100" y="145"/>
                    </a:lnTo>
                    <a:lnTo>
                      <a:pt x="100" y="146"/>
                    </a:lnTo>
                    <a:lnTo>
                      <a:pt x="100" y="146"/>
                    </a:lnTo>
                    <a:lnTo>
                      <a:pt x="100" y="146"/>
                    </a:lnTo>
                    <a:lnTo>
                      <a:pt x="100" y="147"/>
                    </a:lnTo>
                    <a:lnTo>
                      <a:pt x="100" y="147"/>
                    </a:lnTo>
                    <a:lnTo>
                      <a:pt x="100" y="147"/>
                    </a:lnTo>
                    <a:lnTo>
                      <a:pt x="100" y="148"/>
                    </a:lnTo>
                    <a:lnTo>
                      <a:pt x="101" y="148"/>
                    </a:lnTo>
                    <a:lnTo>
                      <a:pt x="101" y="148"/>
                    </a:lnTo>
                    <a:lnTo>
                      <a:pt x="100" y="148"/>
                    </a:lnTo>
                    <a:lnTo>
                      <a:pt x="100" y="148"/>
                    </a:lnTo>
                    <a:lnTo>
                      <a:pt x="100" y="149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0" y="151"/>
                    </a:lnTo>
                    <a:lnTo>
                      <a:pt x="100" y="151"/>
                    </a:lnTo>
                    <a:lnTo>
                      <a:pt x="101" y="152"/>
                    </a:lnTo>
                    <a:lnTo>
                      <a:pt x="101" y="153"/>
                    </a:lnTo>
                    <a:lnTo>
                      <a:pt x="101" y="153"/>
                    </a:lnTo>
                    <a:lnTo>
                      <a:pt x="101" y="154"/>
                    </a:lnTo>
                    <a:lnTo>
                      <a:pt x="101" y="154"/>
                    </a:lnTo>
                    <a:lnTo>
                      <a:pt x="101" y="155"/>
                    </a:lnTo>
                    <a:lnTo>
                      <a:pt x="101" y="155"/>
                    </a:lnTo>
                    <a:lnTo>
                      <a:pt x="101" y="156"/>
                    </a:lnTo>
                    <a:lnTo>
                      <a:pt x="101" y="156"/>
                    </a:lnTo>
                    <a:lnTo>
                      <a:pt x="101" y="157"/>
                    </a:lnTo>
                    <a:lnTo>
                      <a:pt x="101" y="157"/>
                    </a:lnTo>
                    <a:lnTo>
                      <a:pt x="101" y="158"/>
                    </a:lnTo>
                    <a:lnTo>
                      <a:pt x="101" y="158"/>
                    </a:lnTo>
                    <a:lnTo>
                      <a:pt x="101" y="158"/>
                    </a:lnTo>
                    <a:lnTo>
                      <a:pt x="102" y="158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2" y="160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3" y="162"/>
                    </a:lnTo>
                    <a:lnTo>
                      <a:pt x="103" y="163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3" y="163"/>
                    </a:lnTo>
                    <a:lnTo>
                      <a:pt x="103" y="164"/>
                    </a:lnTo>
                    <a:lnTo>
                      <a:pt x="103" y="165"/>
                    </a:lnTo>
                    <a:lnTo>
                      <a:pt x="103" y="165"/>
                    </a:lnTo>
                    <a:lnTo>
                      <a:pt x="104" y="166"/>
                    </a:lnTo>
                    <a:lnTo>
                      <a:pt x="104" y="166"/>
                    </a:lnTo>
                    <a:lnTo>
                      <a:pt x="103" y="166"/>
                    </a:lnTo>
                    <a:lnTo>
                      <a:pt x="103" y="167"/>
                    </a:lnTo>
                    <a:lnTo>
                      <a:pt x="103" y="167"/>
                    </a:lnTo>
                    <a:lnTo>
                      <a:pt x="103" y="168"/>
                    </a:lnTo>
                    <a:lnTo>
                      <a:pt x="103" y="169"/>
                    </a:lnTo>
                    <a:lnTo>
                      <a:pt x="103" y="169"/>
                    </a:lnTo>
                    <a:lnTo>
                      <a:pt x="103" y="170"/>
                    </a:lnTo>
                    <a:lnTo>
                      <a:pt x="103" y="170"/>
                    </a:lnTo>
                    <a:lnTo>
                      <a:pt x="103" y="170"/>
                    </a:lnTo>
                    <a:lnTo>
                      <a:pt x="103" y="171"/>
                    </a:lnTo>
                    <a:lnTo>
                      <a:pt x="104" y="171"/>
                    </a:lnTo>
                    <a:lnTo>
                      <a:pt x="104" y="171"/>
                    </a:lnTo>
                    <a:lnTo>
                      <a:pt x="104" y="172"/>
                    </a:lnTo>
                    <a:lnTo>
                      <a:pt x="104" y="173"/>
                    </a:lnTo>
                    <a:lnTo>
                      <a:pt x="104" y="173"/>
                    </a:lnTo>
                    <a:lnTo>
                      <a:pt x="104" y="174"/>
                    </a:lnTo>
                    <a:lnTo>
                      <a:pt x="104" y="174"/>
                    </a:lnTo>
                    <a:lnTo>
                      <a:pt x="105" y="174"/>
                    </a:lnTo>
                    <a:lnTo>
                      <a:pt x="105" y="174"/>
                    </a:lnTo>
                    <a:lnTo>
                      <a:pt x="105" y="175"/>
                    </a:lnTo>
                    <a:lnTo>
                      <a:pt x="105" y="175"/>
                    </a:lnTo>
                    <a:lnTo>
                      <a:pt x="106" y="175"/>
                    </a:lnTo>
                    <a:lnTo>
                      <a:pt x="106" y="175"/>
                    </a:lnTo>
                    <a:lnTo>
                      <a:pt x="107" y="175"/>
                    </a:lnTo>
                    <a:lnTo>
                      <a:pt x="107" y="175"/>
                    </a:lnTo>
                    <a:lnTo>
                      <a:pt x="108" y="175"/>
                    </a:lnTo>
                    <a:lnTo>
                      <a:pt x="108" y="174"/>
                    </a:lnTo>
                    <a:lnTo>
                      <a:pt x="108" y="174"/>
                    </a:lnTo>
                    <a:lnTo>
                      <a:pt x="109" y="174"/>
                    </a:lnTo>
                    <a:lnTo>
                      <a:pt x="109" y="174"/>
                    </a:lnTo>
                    <a:lnTo>
                      <a:pt x="109" y="174"/>
                    </a:lnTo>
                    <a:lnTo>
                      <a:pt x="109" y="175"/>
                    </a:lnTo>
                    <a:lnTo>
                      <a:pt x="110" y="175"/>
                    </a:lnTo>
                    <a:lnTo>
                      <a:pt x="110" y="175"/>
                    </a:lnTo>
                    <a:lnTo>
                      <a:pt x="111" y="175"/>
                    </a:lnTo>
                    <a:lnTo>
                      <a:pt x="111" y="176"/>
                    </a:lnTo>
                    <a:lnTo>
                      <a:pt x="112" y="176"/>
                    </a:lnTo>
                    <a:lnTo>
                      <a:pt x="112" y="177"/>
                    </a:lnTo>
                    <a:lnTo>
                      <a:pt x="112" y="177"/>
                    </a:lnTo>
                    <a:lnTo>
                      <a:pt x="112" y="178"/>
                    </a:lnTo>
                    <a:lnTo>
                      <a:pt x="112" y="178"/>
                    </a:lnTo>
                    <a:lnTo>
                      <a:pt x="112" y="178"/>
                    </a:lnTo>
                    <a:lnTo>
                      <a:pt x="112" y="179"/>
                    </a:lnTo>
                    <a:lnTo>
                      <a:pt x="113" y="180"/>
                    </a:lnTo>
                    <a:lnTo>
                      <a:pt x="113" y="180"/>
                    </a:lnTo>
                    <a:lnTo>
                      <a:pt x="113" y="180"/>
                    </a:lnTo>
                    <a:lnTo>
                      <a:pt x="113" y="181"/>
                    </a:lnTo>
                    <a:lnTo>
                      <a:pt x="114" y="181"/>
                    </a:lnTo>
                    <a:lnTo>
                      <a:pt x="114" y="181"/>
                    </a:lnTo>
                    <a:lnTo>
                      <a:pt x="115" y="181"/>
                    </a:lnTo>
                    <a:lnTo>
                      <a:pt x="115" y="180"/>
                    </a:lnTo>
                    <a:lnTo>
                      <a:pt x="115" y="180"/>
                    </a:lnTo>
                    <a:lnTo>
                      <a:pt x="115" y="180"/>
                    </a:lnTo>
                    <a:lnTo>
                      <a:pt x="115" y="179"/>
                    </a:lnTo>
                    <a:lnTo>
                      <a:pt x="115" y="179"/>
                    </a:lnTo>
                    <a:lnTo>
                      <a:pt x="115" y="178"/>
                    </a:lnTo>
                    <a:lnTo>
                      <a:pt x="116" y="178"/>
                    </a:lnTo>
                    <a:lnTo>
                      <a:pt x="116" y="178"/>
                    </a:lnTo>
                    <a:lnTo>
                      <a:pt x="116" y="178"/>
                    </a:lnTo>
                    <a:lnTo>
                      <a:pt x="117" y="178"/>
                    </a:lnTo>
                    <a:lnTo>
                      <a:pt x="117" y="179"/>
                    </a:lnTo>
                    <a:lnTo>
                      <a:pt x="117" y="180"/>
                    </a:lnTo>
                    <a:lnTo>
                      <a:pt x="118" y="180"/>
                    </a:lnTo>
                    <a:lnTo>
                      <a:pt x="119" y="180"/>
                    </a:lnTo>
                    <a:lnTo>
                      <a:pt x="119" y="180"/>
                    </a:lnTo>
                    <a:lnTo>
                      <a:pt x="120" y="180"/>
                    </a:lnTo>
                    <a:lnTo>
                      <a:pt x="120" y="180"/>
                    </a:lnTo>
                    <a:lnTo>
                      <a:pt x="120" y="180"/>
                    </a:lnTo>
                    <a:lnTo>
                      <a:pt x="121" y="181"/>
                    </a:lnTo>
                    <a:lnTo>
                      <a:pt x="121" y="181"/>
                    </a:lnTo>
                    <a:lnTo>
                      <a:pt x="122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3"/>
                    </a:lnTo>
                    <a:lnTo>
                      <a:pt x="124" y="183"/>
                    </a:lnTo>
                    <a:lnTo>
                      <a:pt x="124" y="184"/>
                    </a:lnTo>
                    <a:lnTo>
                      <a:pt x="124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2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5"/>
                    </a:lnTo>
                    <a:lnTo>
                      <a:pt x="121" y="185"/>
                    </a:lnTo>
                    <a:lnTo>
                      <a:pt x="121" y="186"/>
                    </a:lnTo>
                    <a:lnTo>
                      <a:pt x="121" y="186"/>
                    </a:lnTo>
                    <a:lnTo>
                      <a:pt x="121" y="186"/>
                    </a:lnTo>
                    <a:lnTo>
                      <a:pt x="121" y="187"/>
                    </a:lnTo>
                    <a:lnTo>
                      <a:pt x="121" y="188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2" y="189"/>
                    </a:lnTo>
                    <a:lnTo>
                      <a:pt x="122" y="189"/>
                    </a:lnTo>
                    <a:lnTo>
                      <a:pt x="123" y="189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2" y="190"/>
                    </a:lnTo>
                    <a:lnTo>
                      <a:pt x="121" y="190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1" y="192"/>
                    </a:lnTo>
                    <a:lnTo>
                      <a:pt x="121" y="192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2" y="193"/>
                    </a:lnTo>
                    <a:lnTo>
                      <a:pt x="123" y="193"/>
                    </a:lnTo>
                    <a:lnTo>
                      <a:pt x="123" y="193"/>
                    </a:lnTo>
                    <a:lnTo>
                      <a:pt x="123" y="194"/>
                    </a:lnTo>
                    <a:lnTo>
                      <a:pt x="124" y="194"/>
                    </a:lnTo>
                    <a:lnTo>
                      <a:pt x="124" y="194"/>
                    </a:lnTo>
                    <a:lnTo>
                      <a:pt x="124" y="195"/>
                    </a:lnTo>
                    <a:lnTo>
                      <a:pt x="124" y="196"/>
                    </a:lnTo>
                    <a:lnTo>
                      <a:pt x="125" y="196"/>
                    </a:lnTo>
                    <a:lnTo>
                      <a:pt x="125" y="196"/>
                    </a:lnTo>
                    <a:lnTo>
                      <a:pt x="126" y="196"/>
                    </a:lnTo>
                    <a:lnTo>
                      <a:pt x="126" y="196"/>
                    </a:lnTo>
                    <a:lnTo>
                      <a:pt x="126" y="197"/>
                    </a:lnTo>
                    <a:lnTo>
                      <a:pt x="126" y="197"/>
                    </a:lnTo>
                    <a:lnTo>
                      <a:pt x="126" y="197"/>
                    </a:lnTo>
                    <a:lnTo>
                      <a:pt x="126" y="198"/>
                    </a:lnTo>
                    <a:lnTo>
                      <a:pt x="126" y="198"/>
                    </a:lnTo>
                    <a:lnTo>
                      <a:pt x="126" y="199"/>
                    </a:lnTo>
                    <a:lnTo>
                      <a:pt x="126" y="200"/>
                    </a:lnTo>
                    <a:lnTo>
                      <a:pt x="127" y="200"/>
                    </a:lnTo>
                    <a:lnTo>
                      <a:pt x="127" y="200"/>
                    </a:lnTo>
                    <a:lnTo>
                      <a:pt x="127" y="200"/>
                    </a:lnTo>
                    <a:lnTo>
                      <a:pt x="127" y="201"/>
                    </a:lnTo>
                    <a:lnTo>
                      <a:pt x="128" y="201"/>
                    </a:lnTo>
                    <a:lnTo>
                      <a:pt x="127" y="201"/>
                    </a:lnTo>
                    <a:lnTo>
                      <a:pt x="127" y="202"/>
                    </a:lnTo>
                    <a:lnTo>
                      <a:pt x="128" y="203"/>
                    </a:lnTo>
                    <a:lnTo>
                      <a:pt x="128" y="203"/>
                    </a:lnTo>
                    <a:lnTo>
                      <a:pt x="128" y="204"/>
                    </a:lnTo>
                    <a:lnTo>
                      <a:pt x="127" y="204"/>
                    </a:lnTo>
                    <a:lnTo>
                      <a:pt x="127" y="204"/>
                    </a:lnTo>
                    <a:lnTo>
                      <a:pt x="128" y="204"/>
                    </a:lnTo>
                    <a:lnTo>
                      <a:pt x="128" y="205"/>
                    </a:lnTo>
                    <a:lnTo>
                      <a:pt x="129" y="205"/>
                    </a:lnTo>
                    <a:lnTo>
                      <a:pt x="129" y="205"/>
                    </a:lnTo>
                    <a:lnTo>
                      <a:pt x="129" y="205"/>
                    </a:lnTo>
                    <a:lnTo>
                      <a:pt x="130" y="205"/>
                    </a:lnTo>
                    <a:lnTo>
                      <a:pt x="131" y="205"/>
                    </a:lnTo>
                    <a:lnTo>
                      <a:pt x="131" y="205"/>
                    </a:lnTo>
                    <a:lnTo>
                      <a:pt x="131" y="206"/>
                    </a:lnTo>
                    <a:lnTo>
                      <a:pt x="132" y="206"/>
                    </a:lnTo>
                    <a:lnTo>
                      <a:pt x="132" y="207"/>
                    </a:lnTo>
                    <a:lnTo>
                      <a:pt x="132" y="207"/>
                    </a:lnTo>
                    <a:lnTo>
                      <a:pt x="132" y="208"/>
                    </a:lnTo>
                    <a:lnTo>
                      <a:pt x="132" y="208"/>
                    </a:lnTo>
                    <a:lnTo>
                      <a:pt x="132" y="209"/>
                    </a:lnTo>
                    <a:lnTo>
                      <a:pt x="132" y="209"/>
                    </a:lnTo>
                    <a:lnTo>
                      <a:pt x="132" y="209"/>
                    </a:lnTo>
                    <a:lnTo>
                      <a:pt x="132" y="209"/>
                    </a:lnTo>
                    <a:lnTo>
                      <a:pt x="131" y="210"/>
                    </a:lnTo>
                    <a:lnTo>
                      <a:pt x="132" y="210"/>
                    </a:lnTo>
                    <a:lnTo>
                      <a:pt x="132" y="211"/>
                    </a:lnTo>
                    <a:lnTo>
                      <a:pt x="132" y="211"/>
                    </a:lnTo>
                    <a:lnTo>
                      <a:pt x="133" y="211"/>
                    </a:lnTo>
                    <a:lnTo>
                      <a:pt x="134" y="211"/>
                    </a:lnTo>
                    <a:lnTo>
                      <a:pt x="134" y="211"/>
                    </a:lnTo>
                    <a:lnTo>
                      <a:pt x="134" y="211"/>
                    </a:lnTo>
                    <a:lnTo>
                      <a:pt x="134" y="211"/>
                    </a:lnTo>
                    <a:lnTo>
                      <a:pt x="134" y="212"/>
                    </a:lnTo>
                    <a:lnTo>
                      <a:pt x="135" y="212"/>
                    </a:lnTo>
                    <a:lnTo>
                      <a:pt x="135" y="212"/>
                    </a:lnTo>
                    <a:lnTo>
                      <a:pt x="135" y="213"/>
                    </a:lnTo>
                    <a:lnTo>
                      <a:pt x="135" y="213"/>
                    </a:lnTo>
                    <a:lnTo>
                      <a:pt x="135" y="214"/>
                    </a:lnTo>
                    <a:lnTo>
                      <a:pt x="135" y="214"/>
                    </a:lnTo>
                    <a:lnTo>
                      <a:pt x="135" y="215"/>
                    </a:lnTo>
                    <a:lnTo>
                      <a:pt x="136" y="215"/>
                    </a:lnTo>
                    <a:lnTo>
                      <a:pt x="136" y="215"/>
                    </a:lnTo>
                    <a:lnTo>
                      <a:pt x="136" y="216"/>
                    </a:lnTo>
                    <a:lnTo>
                      <a:pt x="136" y="216"/>
                    </a:lnTo>
                    <a:lnTo>
                      <a:pt x="136" y="216"/>
                    </a:lnTo>
                    <a:lnTo>
                      <a:pt x="136" y="217"/>
                    </a:lnTo>
                    <a:lnTo>
                      <a:pt x="136" y="217"/>
                    </a:lnTo>
                    <a:lnTo>
                      <a:pt x="137" y="217"/>
                    </a:lnTo>
                    <a:lnTo>
                      <a:pt x="138" y="217"/>
                    </a:lnTo>
                    <a:lnTo>
                      <a:pt x="138" y="217"/>
                    </a:lnTo>
                    <a:lnTo>
                      <a:pt x="139" y="217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39" y="219"/>
                    </a:lnTo>
                    <a:lnTo>
                      <a:pt x="139" y="219"/>
                    </a:lnTo>
                    <a:lnTo>
                      <a:pt x="140" y="219"/>
                    </a:lnTo>
                    <a:lnTo>
                      <a:pt x="140" y="219"/>
                    </a:lnTo>
                    <a:lnTo>
                      <a:pt x="141" y="219"/>
                    </a:lnTo>
                    <a:lnTo>
                      <a:pt x="141" y="220"/>
                    </a:lnTo>
                    <a:lnTo>
                      <a:pt x="142" y="220"/>
                    </a:lnTo>
                    <a:lnTo>
                      <a:pt x="142" y="220"/>
                    </a:lnTo>
                    <a:lnTo>
                      <a:pt x="142" y="221"/>
                    </a:lnTo>
                    <a:lnTo>
                      <a:pt x="142" y="221"/>
                    </a:lnTo>
                    <a:lnTo>
                      <a:pt x="142" y="221"/>
                    </a:lnTo>
                    <a:lnTo>
                      <a:pt x="142" y="222"/>
                    </a:lnTo>
                    <a:lnTo>
                      <a:pt x="142" y="223"/>
                    </a:lnTo>
                    <a:lnTo>
                      <a:pt x="142" y="223"/>
                    </a:lnTo>
                    <a:lnTo>
                      <a:pt x="142" y="224"/>
                    </a:lnTo>
                    <a:lnTo>
                      <a:pt x="142" y="225"/>
                    </a:lnTo>
                    <a:lnTo>
                      <a:pt x="142" y="225"/>
                    </a:lnTo>
                    <a:lnTo>
                      <a:pt x="143" y="225"/>
                    </a:lnTo>
                    <a:lnTo>
                      <a:pt x="143" y="225"/>
                    </a:lnTo>
                    <a:lnTo>
                      <a:pt x="143" y="226"/>
                    </a:lnTo>
                    <a:lnTo>
                      <a:pt x="143" y="226"/>
                    </a:lnTo>
                    <a:lnTo>
                      <a:pt x="143" y="227"/>
                    </a:lnTo>
                    <a:lnTo>
                      <a:pt x="144" y="226"/>
                    </a:lnTo>
                    <a:lnTo>
                      <a:pt x="144" y="227"/>
                    </a:lnTo>
                    <a:lnTo>
                      <a:pt x="145" y="227"/>
                    </a:lnTo>
                    <a:lnTo>
                      <a:pt x="146" y="227"/>
                    </a:lnTo>
                    <a:lnTo>
                      <a:pt x="146" y="227"/>
                    </a:lnTo>
                    <a:lnTo>
                      <a:pt x="146" y="228"/>
                    </a:lnTo>
                    <a:lnTo>
                      <a:pt x="146" y="228"/>
                    </a:lnTo>
                    <a:lnTo>
                      <a:pt x="146" y="228"/>
                    </a:lnTo>
                    <a:lnTo>
                      <a:pt x="146" y="229"/>
                    </a:lnTo>
                    <a:lnTo>
                      <a:pt x="146" y="230"/>
                    </a:lnTo>
                    <a:lnTo>
                      <a:pt x="146" y="231"/>
                    </a:lnTo>
                    <a:lnTo>
                      <a:pt x="146" y="231"/>
                    </a:lnTo>
                    <a:lnTo>
                      <a:pt x="146" y="231"/>
                    </a:lnTo>
                    <a:lnTo>
                      <a:pt x="147" y="232"/>
                    </a:lnTo>
                    <a:lnTo>
                      <a:pt x="147" y="232"/>
                    </a:lnTo>
                    <a:lnTo>
                      <a:pt x="147" y="232"/>
                    </a:lnTo>
                    <a:lnTo>
                      <a:pt x="148" y="232"/>
                    </a:lnTo>
                    <a:lnTo>
                      <a:pt x="148" y="233"/>
                    </a:lnTo>
                    <a:lnTo>
                      <a:pt x="148" y="234"/>
                    </a:lnTo>
                    <a:lnTo>
                      <a:pt x="148" y="234"/>
                    </a:lnTo>
                    <a:lnTo>
                      <a:pt x="149" y="234"/>
                    </a:lnTo>
                    <a:lnTo>
                      <a:pt x="150" y="234"/>
                    </a:lnTo>
                    <a:lnTo>
                      <a:pt x="150" y="233"/>
                    </a:lnTo>
                    <a:lnTo>
                      <a:pt x="150" y="233"/>
                    </a:lnTo>
                    <a:lnTo>
                      <a:pt x="151" y="233"/>
                    </a:lnTo>
                    <a:lnTo>
                      <a:pt x="151" y="232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xmlns="" id="{5412E218-6A8B-46EF-BE9E-05B60244D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525" y="3441700"/>
                <a:ext cx="198437" cy="360362"/>
              </a:xfrm>
              <a:custGeom>
                <a:avLst/>
                <a:gdLst>
                  <a:gd name="T0" fmla="*/ 45 w 125"/>
                  <a:gd name="T1" fmla="*/ 57 h 227"/>
                  <a:gd name="T2" fmla="*/ 54 w 125"/>
                  <a:gd name="T3" fmla="*/ 51 h 227"/>
                  <a:gd name="T4" fmla="*/ 61 w 125"/>
                  <a:gd name="T5" fmla="*/ 53 h 227"/>
                  <a:gd name="T6" fmla="*/ 70 w 125"/>
                  <a:gd name="T7" fmla="*/ 50 h 227"/>
                  <a:gd name="T8" fmla="*/ 75 w 125"/>
                  <a:gd name="T9" fmla="*/ 48 h 227"/>
                  <a:gd name="T10" fmla="*/ 81 w 125"/>
                  <a:gd name="T11" fmla="*/ 40 h 227"/>
                  <a:gd name="T12" fmla="*/ 78 w 125"/>
                  <a:gd name="T13" fmla="*/ 29 h 227"/>
                  <a:gd name="T14" fmla="*/ 78 w 125"/>
                  <a:gd name="T15" fmla="*/ 18 h 227"/>
                  <a:gd name="T16" fmla="*/ 82 w 125"/>
                  <a:gd name="T17" fmla="*/ 8 h 227"/>
                  <a:gd name="T18" fmla="*/ 89 w 125"/>
                  <a:gd name="T19" fmla="*/ 2 h 227"/>
                  <a:gd name="T20" fmla="*/ 97 w 125"/>
                  <a:gd name="T21" fmla="*/ 10 h 227"/>
                  <a:gd name="T22" fmla="*/ 103 w 125"/>
                  <a:gd name="T23" fmla="*/ 21 h 227"/>
                  <a:gd name="T24" fmla="*/ 108 w 125"/>
                  <a:gd name="T25" fmla="*/ 31 h 227"/>
                  <a:gd name="T26" fmla="*/ 104 w 125"/>
                  <a:gd name="T27" fmla="*/ 42 h 227"/>
                  <a:gd name="T28" fmla="*/ 102 w 125"/>
                  <a:gd name="T29" fmla="*/ 53 h 227"/>
                  <a:gd name="T30" fmla="*/ 101 w 125"/>
                  <a:gd name="T31" fmla="*/ 63 h 227"/>
                  <a:gd name="T32" fmla="*/ 110 w 125"/>
                  <a:gd name="T33" fmla="*/ 67 h 227"/>
                  <a:gd name="T34" fmla="*/ 118 w 125"/>
                  <a:gd name="T35" fmla="*/ 75 h 227"/>
                  <a:gd name="T36" fmla="*/ 124 w 125"/>
                  <a:gd name="T37" fmla="*/ 82 h 227"/>
                  <a:gd name="T38" fmla="*/ 121 w 125"/>
                  <a:gd name="T39" fmla="*/ 89 h 227"/>
                  <a:gd name="T40" fmla="*/ 118 w 125"/>
                  <a:gd name="T41" fmla="*/ 99 h 227"/>
                  <a:gd name="T42" fmla="*/ 115 w 125"/>
                  <a:gd name="T43" fmla="*/ 109 h 227"/>
                  <a:gd name="T44" fmla="*/ 113 w 125"/>
                  <a:gd name="T45" fmla="*/ 118 h 227"/>
                  <a:gd name="T46" fmla="*/ 110 w 125"/>
                  <a:gd name="T47" fmla="*/ 128 h 227"/>
                  <a:gd name="T48" fmla="*/ 105 w 125"/>
                  <a:gd name="T49" fmla="*/ 136 h 227"/>
                  <a:gd name="T50" fmla="*/ 101 w 125"/>
                  <a:gd name="T51" fmla="*/ 146 h 227"/>
                  <a:gd name="T52" fmla="*/ 104 w 125"/>
                  <a:gd name="T53" fmla="*/ 157 h 227"/>
                  <a:gd name="T54" fmla="*/ 100 w 125"/>
                  <a:gd name="T55" fmla="*/ 166 h 227"/>
                  <a:gd name="T56" fmla="*/ 96 w 125"/>
                  <a:gd name="T57" fmla="*/ 177 h 227"/>
                  <a:gd name="T58" fmla="*/ 91 w 125"/>
                  <a:gd name="T59" fmla="*/ 187 h 227"/>
                  <a:gd name="T60" fmla="*/ 88 w 125"/>
                  <a:gd name="T61" fmla="*/ 195 h 227"/>
                  <a:gd name="T62" fmla="*/ 86 w 125"/>
                  <a:gd name="T63" fmla="*/ 203 h 227"/>
                  <a:gd name="T64" fmla="*/ 76 w 125"/>
                  <a:gd name="T65" fmla="*/ 207 h 227"/>
                  <a:gd name="T66" fmla="*/ 76 w 125"/>
                  <a:gd name="T67" fmla="*/ 215 h 227"/>
                  <a:gd name="T68" fmla="*/ 69 w 125"/>
                  <a:gd name="T69" fmla="*/ 214 h 227"/>
                  <a:gd name="T70" fmla="*/ 62 w 125"/>
                  <a:gd name="T71" fmla="*/ 217 h 227"/>
                  <a:gd name="T72" fmla="*/ 58 w 125"/>
                  <a:gd name="T73" fmla="*/ 224 h 227"/>
                  <a:gd name="T74" fmla="*/ 48 w 125"/>
                  <a:gd name="T75" fmla="*/ 227 h 227"/>
                  <a:gd name="T76" fmla="*/ 42 w 125"/>
                  <a:gd name="T77" fmla="*/ 226 h 227"/>
                  <a:gd name="T78" fmla="*/ 35 w 125"/>
                  <a:gd name="T79" fmla="*/ 221 h 227"/>
                  <a:gd name="T80" fmla="*/ 29 w 125"/>
                  <a:gd name="T81" fmla="*/ 222 h 227"/>
                  <a:gd name="T82" fmla="*/ 24 w 125"/>
                  <a:gd name="T83" fmla="*/ 212 h 227"/>
                  <a:gd name="T84" fmla="*/ 24 w 125"/>
                  <a:gd name="T85" fmla="*/ 200 h 227"/>
                  <a:gd name="T86" fmla="*/ 23 w 125"/>
                  <a:gd name="T87" fmla="*/ 191 h 227"/>
                  <a:gd name="T88" fmla="*/ 19 w 125"/>
                  <a:gd name="T89" fmla="*/ 181 h 227"/>
                  <a:gd name="T90" fmla="*/ 16 w 125"/>
                  <a:gd name="T91" fmla="*/ 172 h 227"/>
                  <a:gd name="T92" fmla="*/ 14 w 125"/>
                  <a:gd name="T93" fmla="*/ 163 h 227"/>
                  <a:gd name="T94" fmla="*/ 12 w 125"/>
                  <a:gd name="T95" fmla="*/ 153 h 227"/>
                  <a:gd name="T96" fmla="*/ 3 w 125"/>
                  <a:gd name="T97" fmla="*/ 150 h 227"/>
                  <a:gd name="T98" fmla="*/ 6 w 125"/>
                  <a:gd name="T99" fmla="*/ 142 h 227"/>
                  <a:gd name="T100" fmla="*/ 13 w 125"/>
                  <a:gd name="T101" fmla="*/ 134 h 227"/>
                  <a:gd name="T102" fmla="*/ 13 w 125"/>
                  <a:gd name="T103" fmla="*/ 126 h 227"/>
                  <a:gd name="T104" fmla="*/ 8 w 125"/>
                  <a:gd name="T105" fmla="*/ 119 h 227"/>
                  <a:gd name="T106" fmla="*/ 5 w 125"/>
                  <a:gd name="T107" fmla="*/ 113 h 227"/>
                  <a:gd name="T108" fmla="*/ 13 w 125"/>
                  <a:gd name="T109" fmla="*/ 107 h 227"/>
                  <a:gd name="T110" fmla="*/ 19 w 125"/>
                  <a:gd name="T111" fmla="*/ 103 h 227"/>
                  <a:gd name="T112" fmla="*/ 28 w 125"/>
                  <a:gd name="T113" fmla="*/ 98 h 227"/>
                  <a:gd name="T114" fmla="*/ 36 w 125"/>
                  <a:gd name="T115" fmla="*/ 91 h 227"/>
                  <a:gd name="T116" fmla="*/ 37 w 125"/>
                  <a:gd name="T117" fmla="*/ 83 h 227"/>
                  <a:gd name="T118" fmla="*/ 36 w 125"/>
                  <a:gd name="T119" fmla="*/ 75 h 227"/>
                  <a:gd name="T120" fmla="*/ 36 w 125"/>
                  <a:gd name="T121" fmla="*/ 65 h 227"/>
                  <a:gd name="T122" fmla="*/ 26 w 125"/>
                  <a:gd name="T123" fmla="*/ 61 h 227"/>
                  <a:gd name="T124" fmla="*/ 30 w 125"/>
                  <a:gd name="T125" fmla="*/ 5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227">
                    <a:moveTo>
                      <a:pt x="40" y="54"/>
                    </a:moveTo>
                    <a:lnTo>
                      <a:pt x="40" y="54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1" y="53"/>
                    </a:lnTo>
                    <a:lnTo>
                      <a:pt x="41" y="53"/>
                    </a:lnTo>
                    <a:lnTo>
                      <a:pt x="41" y="53"/>
                    </a:lnTo>
                    <a:lnTo>
                      <a:pt x="41" y="52"/>
                    </a:lnTo>
                    <a:lnTo>
                      <a:pt x="42" y="52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3" y="56"/>
                    </a:lnTo>
                    <a:lnTo>
                      <a:pt x="43" y="57"/>
                    </a:lnTo>
                    <a:lnTo>
                      <a:pt x="44" y="57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4" y="57"/>
                    </a:lnTo>
                    <a:lnTo>
                      <a:pt x="45" y="57"/>
                    </a:lnTo>
                    <a:lnTo>
                      <a:pt x="45" y="56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7" y="55"/>
                    </a:lnTo>
                    <a:lnTo>
                      <a:pt x="47" y="55"/>
                    </a:lnTo>
                    <a:lnTo>
                      <a:pt x="47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3"/>
                    </a:lnTo>
                    <a:lnTo>
                      <a:pt x="49" y="53"/>
                    </a:lnTo>
                    <a:lnTo>
                      <a:pt x="49" y="54"/>
                    </a:lnTo>
                    <a:lnTo>
                      <a:pt x="49" y="54"/>
                    </a:lnTo>
                    <a:lnTo>
                      <a:pt x="49" y="54"/>
                    </a:lnTo>
                    <a:lnTo>
                      <a:pt x="50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4"/>
                    </a:lnTo>
                    <a:lnTo>
                      <a:pt x="51" y="53"/>
                    </a:lnTo>
                    <a:lnTo>
                      <a:pt x="52" y="53"/>
                    </a:lnTo>
                    <a:lnTo>
                      <a:pt x="52" y="53"/>
                    </a:lnTo>
                    <a:lnTo>
                      <a:pt x="53" y="53"/>
                    </a:lnTo>
                    <a:lnTo>
                      <a:pt x="53" y="52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54" y="50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6" y="51"/>
                    </a:lnTo>
                    <a:lnTo>
                      <a:pt x="56" y="51"/>
                    </a:lnTo>
                    <a:lnTo>
                      <a:pt x="56" y="50"/>
                    </a:lnTo>
                    <a:lnTo>
                      <a:pt x="57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9" y="50"/>
                    </a:lnTo>
                    <a:lnTo>
                      <a:pt x="59" y="50"/>
                    </a:lnTo>
                    <a:lnTo>
                      <a:pt x="60" y="50"/>
                    </a:lnTo>
                    <a:lnTo>
                      <a:pt x="60" y="50"/>
                    </a:lnTo>
                    <a:lnTo>
                      <a:pt x="60" y="49"/>
                    </a:lnTo>
                    <a:lnTo>
                      <a:pt x="61" y="49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1" y="52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62" y="53"/>
                    </a:lnTo>
                    <a:lnTo>
                      <a:pt x="62" y="53"/>
                    </a:lnTo>
                    <a:lnTo>
                      <a:pt x="62" y="52"/>
                    </a:lnTo>
                    <a:lnTo>
                      <a:pt x="63" y="52"/>
                    </a:lnTo>
                    <a:lnTo>
                      <a:pt x="63" y="52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4" y="51"/>
                    </a:lnTo>
                    <a:lnTo>
                      <a:pt x="64" y="51"/>
                    </a:lnTo>
                    <a:lnTo>
                      <a:pt x="64" y="52"/>
                    </a:lnTo>
                    <a:lnTo>
                      <a:pt x="65" y="52"/>
                    </a:lnTo>
                    <a:lnTo>
                      <a:pt x="65" y="52"/>
                    </a:lnTo>
                    <a:lnTo>
                      <a:pt x="66" y="52"/>
                    </a:lnTo>
                    <a:lnTo>
                      <a:pt x="66" y="53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7" y="53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68" y="51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9" y="50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71" y="5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3" y="48"/>
                    </a:lnTo>
                    <a:lnTo>
                      <a:pt x="74" y="48"/>
                    </a:lnTo>
                    <a:lnTo>
                      <a:pt x="74" y="47"/>
                    </a:lnTo>
                    <a:lnTo>
                      <a:pt x="74" y="46"/>
                    </a:lnTo>
                    <a:lnTo>
                      <a:pt x="74" y="46"/>
                    </a:lnTo>
                    <a:lnTo>
                      <a:pt x="74" y="45"/>
                    </a:lnTo>
                    <a:lnTo>
                      <a:pt x="75" y="45"/>
                    </a:lnTo>
                    <a:lnTo>
                      <a:pt x="75" y="45"/>
                    </a:lnTo>
                    <a:lnTo>
                      <a:pt x="75" y="45"/>
                    </a:lnTo>
                    <a:lnTo>
                      <a:pt x="75" y="45"/>
                    </a:lnTo>
                    <a:lnTo>
                      <a:pt x="75" y="46"/>
                    </a:lnTo>
                    <a:lnTo>
                      <a:pt x="75" y="46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8"/>
                    </a:lnTo>
                    <a:lnTo>
                      <a:pt x="76" y="49"/>
                    </a:lnTo>
                    <a:lnTo>
                      <a:pt x="76" y="48"/>
                    </a:lnTo>
                    <a:lnTo>
                      <a:pt x="77" y="48"/>
                    </a:lnTo>
                    <a:lnTo>
                      <a:pt x="77" y="48"/>
                    </a:lnTo>
                    <a:lnTo>
                      <a:pt x="77" y="48"/>
                    </a:lnTo>
                    <a:lnTo>
                      <a:pt x="77" y="47"/>
                    </a:lnTo>
                    <a:lnTo>
                      <a:pt x="78" y="47"/>
                    </a:lnTo>
                    <a:lnTo>
                      <a:pt x="78" y="46"/>
                    </a:lnTo>
                    <a:lnTo>
                      <a:pt x="79" y="46"/>
                    </a:lnTo>
                    <a:lnTo>
                      <a:pt x="79" y="46"/>
                    </a:lnTo>
                    <a:lnTo>
                      <a:pt x="79" y="46"/>
                    </a:lnTo>
                    <a:lnTo>
                      <a:pt x="79" y="45"/>
                    </a:lnTo>
                    <a:lnTo>
                      <a:pt x="80" y="45"/>
                    </a:lnTo>
                    <a:lnTo>
                      <a:pt x="81" y="44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1"/>
                    </a:lnTo>
                    <a:lnTo>
                      <a:pt x="82" y="41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81" y="39"/>
                    </a:lnTo>
                    <a:lnTo>
                      <a:pt x="81" y="38"/>
                    </a:lnTo>
                    <a:lnTo>
                      <a:pt x="81" y="38"/>
                    </a:lnTo>
                    <a:lnTo>
                      <a:pt x="81" y="37"/>
                    </a:lnTo>
                    <a:lnTo>
                      <a:pt x="80" y="37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79" y="35"/>
                    </a:lnTo>
                    <a:lnTo>
                      <a:pt x="79" y="35"/>
                    </a:lnTo>
                    <a:lnTo>
                      <a:pt x="79" y="35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79" y="33"/>
                    </a:lnTo>
                    <a:lnTo>
                      <a:pt x="78" y="33"/>
                    </a:lnTo>
                    <a:lnTo>
                      <a:pt x="78" y="33"/>
                    </a:lnTo>
                    <a:lnTo>
                      <a:pt x="79" y="33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78" y="31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78" y="28"/>
                    </a:lnTo>
                    <a:lnTo>
                      <a:pt x="77" y="28"/>
                    </a:lnTo>
                    <a:lnTo>
                      <a:pt x="77" y="27"/>
                    </a:lnTo>
                    <a:lnTo>
                      <a:pt x="77" y="27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6" y="26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6" y="24"/>
                    </a:lnTo>
                    <a:lnTo>
                      <a:pt x="76" y="23"/>
                    </a:lnTo>
                    <a:lnTo>
                      <a:pt x="77" y="23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2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0"/>
                    </a:lnTo>
                    <a:lnTo>
                      <a:pt x="77" y="19"/>
                    </a:lnTo>
                    <a:lnTo>
                      <a:pt x="77" y="19"/>
                    </a:lnTo>
                    <a:lnTo>
                      <a:pt x="78" y="19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80" y="16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4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1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0" y="12"/>
                    </a:lnTo>
                    <a:lnTo>
                      <a:pt x="81" y="12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8"/>
                    </a:lnTo>
                    <a:lnTo>
                      <a:pt x="82" y="7"/>
                    </a:lnTo>
                    <a:lnTo>
                      <a:pt x="82" y="7"/>
                    </a:lnTo>
                    <a:lnTo>
                      <a:pt x="82" y="7"/>
                    </a:lnTo>
                    <a:lnTo>
                      <a:pt x="82" y="7"/>
                    </a:lnTo>
                    <a:lnTo>
                      <a:pt x="82" y="7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3" y="6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3" y="4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4" y="3"/>
                    </a:lnTo>
                    <a:lnTo>
                      <a:pt x="94" y="3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5"/>
                    </a:lnTo>
                    <a:lnTo>
                      <a:pt x="96" y="6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5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6" y="7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7" y="8"/>
                    </a:lnTo>
                    <a:lnTo>
                      <a:pt x="97" y="9"/>
                    </a:lnTo>
                    <a:lnTo>
                      <a:pt x="97" y="9"/>
                    </a:lnTo>
                    <a:lnTo>
                      <a:pt x="97" y="9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97" y="11"/>
                    </a:lnTo>
                    <a:lnTo>
                      <a:pt x="98" y="11"/>
                    </a:lnTo>
                    <a:lnTo>
                      <a:pt x="98" y="11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9" y="15"/>
                    </a:lnTo>
                    <a:lnTo>
                      <a:pt x="99" y="15"/>
                    </a:lnTo>
                    <a:lnTo>
                      <a:pt x="100" y="15"/>
                    </a:lnTo>
                    <a:lnTo>
                      <a:pt x="100" y="16"/>
                    </a:lnTo>
                    <a:lnTo>
                      <a:pt x="100" y="17"/>
                    </a:lnTo>
                    <a:lnTo>
                      <a:pt x="100" y="17"/>
                    </a:lnTo>
                    <a:lnTo>
                      <a:pt x="100" y="18"/>
                    </a:lnTo>
                    <a:lnTo>
                      <a:pt x="101" y="18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2" y="20"/>
                    </a:lnTo>
                    <a:lnTo>
                      <a:pt x="102" y="21"/>
                    </a:lnTo>
                    <a:lnTo>
                      <a:pt x="102" y="21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04" y="21"/>
                    </a:lnTo>
                    <a:lnTo>
                      <a:pt x="104" y="22"/>
                    </a:lnTo>
                    <a:lnTo>
                      <a:pt x="103" y="22"/>
                    </a:lnTo>
                    <a:lnTo>
                      <a:pt x="103" y="23"/>
                    </a:lnTo>
                    <a:lnTo>
                      <a:pt x="104" y="23"/>
                    </a:lnTo>
                    <a:lnTo>
                      <a:pt x="104" y="23"/>
                    </a:lnTo>
                    <a:lnTo>
                      <a:pt x="104" y="23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5" y="25"/>
                    </a:lnTo>
                    <a:lnTo>
                      <a:pt x="105" y="25"/>
                    </a:lnTo>
                    <a:lnTo>
                      <a:pt x="105" y="26"/>
                    </a:lnTo>
                    <a:lnTo>
                      <a:pt x="105" y="26"/>
                    </a:lnTo>
                    <a:lnTo>
                      <a:pt x="106" y="26"/>
                    </a:lnTo>
                    <a:lnTo>
                      <a:pt x="106" y="27"/>
                    </a:lnTo>
                    <a:lnTo>
                      <a:pt x="106" y="27"/>
                    </a:lnTo>
                    <a:lnTo>
                      <a:pt x="106" y="27"/>
                    </a:lnTo>
                    <a:lnTo>
                      <a:pt x="106" y="28"/>
                    </a:lnTo>
                    <a:lnTo>
                      <a:pt x="106" y="29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107" y="30"/>
                    </a:lnTo>
                    <a:lnTo>
                      <a:pt x="107" y="30"/>
                    </a:lnTo>
                    <a:lnTo>
                      <a:pt x="108" y="30"/>
                    </a:lnTo>
                    <a:lnTo>
                      <a:pt x="108" y="31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8" y="33"/>
                    </a:lnTo>
                    <a:lnTo>
                      <a:pt x="108" y="33"/>
                    </a:lnTo>
                    <a:lnTo>
                      <a:pt x="108" y="34"/>
                    </a:lnTo>
                    <a:lnTo>
                      <a:pt x="108" y="34"/>
                    </a:lnTo>
                    <a:lnTo>
                      <a:pt x="108" y="35"/>
                    </a:lnTo>
                    <a:lnTo>
                      <a:pt x="108" y="35"/>
                    </a:lnTo>
                    <a:lnTo>
                      <a:pt x="108" y="35"/>
                    </a:lnTo>
                    <a:lnTo>
                      <a:pt x="108" y="36"/>
                    </a:lnTo>
                    <a:lnTo>
                      <a:pt x="108" y="36"/>
                    </a:lnTo>
                    <a:lnTo>
                      <a:pt x="108" y="37"/>
                    </a:lnTo>
                    <a:lnTo>
                      <a:pt x="108" y="37"/>
                    </a:lnTo>
                    <a:lnTo>
                      <a:pt x="107" y="38"/>
                    </a:lnTo>
                    <a:lnTo>
                      <a:pt x="107" y="38"/>
                    </a:lnTo>
                    <a:lnTo>
                      <a:pt x="107" y="39"/>
                    </a:lnTo>
                    <a:lnTo>
                      <a:pt x="106" y="39"/>
                    </a:lnTo>
                    <a:lnTo>
                      <a:pt x="106" y="40"/>
                    </a:lnTo>
                    <a:lnTo>
                      <a:pt x="106" y="40"/>
                    </a:lnTo>
                    <a:lnTo>
                      <a:pt x="106" y="41"/>
                    </a:lnTo>
                    <a:lnTo>
                      <a:pt x="106" y="41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5" y="42"/>
                    </a:lnTo>
                    <a:lnTo>
                      <a:pt x="104" y="42"/>
                    </a:lnTo>
                    <a:lnTo>
                      <a:pt x="104" y="43"/>
                    </a:lnTo>
                    <a:lnTo>
                      <a:pt x="104" y="44"/>
                    </a:lnTo>
                    <a:lnTo>
                      <a:pt x="103" y="44"/>
                    </a:lnTo>
                    <a:lnTo>
                      <a:pt x="103" y="44"/>
                    </a:lnTo>
                    <a:lnTo>
                      <a:pt x="102" y="45"/>
                    </a:lnTo>
                    <a:lnTo>
                      <a:pt x="102" y="45"/>
                    </a:lnTo>
                    <a:lnTo>
                      <a:pt x="102" y="45"/>
                    </a:lnTo>
                    <a:lnTo>
                      <a:pt x="101" y="45"/>
                    </a:lnTo>
                    <a:lnTo>
                      <a:pt x="101" y="45"/>
                    </a:lnTo>
                    <a:lnTo>
                      <a:pt x="100" y="45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1" y="47"/>
                    </a:lnTo>
                    <a:lnTo>
                      <a:pt x="101" y="48"/>
                    </a:lnTo>
                    <a:lnTo>
                      <a:pt x="101" y="48"/>
                    </a:lnTo>
                    <a:lnTo>
                      <a:pt x="101" y="49"/>
                    </a:lnTo>
                    <a:lnTo>
                      <a:pt x="101" y="49"/>
                    </a:lnTo>
                    <a:lnTo>
                      <a:pt x="100" y="4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1" y="51"/>
                    </a:lnTo>
                    <a:lnTo>
                      <a:pt x="101" y="52"/>
                    </a:lnTo>
                    <a:lnTo>
                      <a:pt x="101" y="52"/>
                    </a:lnTo>
                    <a:lnTo>
                      <a:pt x="102" y="52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3" y="54"/>
                    </a:lnTo>
                    <a:lnTo>
                      <a:pt x="103" y="55"/>
                    </a:lnTo>
                    <a:lnTo>
                      <a:pt x="104" y="55"/>
                    </a:lnTo>
                    <a:lnTo>
                      <a:pt x="104" y="56"/>
                    </a:lnTo>
                    <a:lnTo>
                      <a:pt x="104" y="56"/>
                    </a:lnTo>
                    <a:lnTo>
                      <a:pt x="104" y="57"/>
                    </a:lnTo>
                    <a:lnTo>
                      <a:pt x="104" y="57"/>
                    </a:lnTo>
                    <a:lnTo>
                      <a:pt x="103" y="57"/>
                    </a:lnTo>
                    <a:lnTo>
                      <a:pt x="103" y="58"/>
                    </a:lnTo>
                    <a:lnTo>
                      <a:pt x="103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59"/>
                    </a:lnTo>
                    <a:lnTo>
                      <a:pt x="102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1"/>
                    </a:lnTo>
                    <a:lnTo>
                      <a:pt x="101" y="61"/>
                    </a:lnTo>
                    <a:lnTo>
                      <a:pt x="101" y="61"/>
                    </a:lnTo>
                    <a:lnTo>
                      <a:pt x="101" y="62"/>
                    </a:lnTo>
                    <a:lnTo>
                      <a:pt x="101" y="62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101" y="64"/>
                    </a:lnTo>
                    <a:lnTo>
                      <a:pt x="102" y="64"/>
                    </a:lnTo>
                    <a:lnTo>
                      <a:pt x="102" y="64"/>
                    </a:lnTo>
                    <a:lnTo>
                      <a:pt x="103" y="64"/>
                    </a:lnTo>
                    <a:lnTo>
                      <a:pt x="104" y="64"/>
                    </a:lnTo>
                    <a:lnTo>
                      <a:pt x="104" y="64"/>
                    </a:lnTo>
                    <a:lnTo>
                      <a:pt x="105" y="64"/>
                    </a:lnTo>
                    <a:lnTo>
                      <a:pt x="105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7" y="64"/>
                    </a:lnTo>
                    <a:lnTo>
                      <a:pt x="108" y="64"/>
                    </a:lnTo>
                    <a:lnTo>
                      <a:pt x="108" y="64"/>
                    </a:lnTo>
                    <a:lnTo>
                      <a:pt x="108" y="64"/>
                    </a:lnTo>
                    <a:lnTo>
                      <a:pt x="108" y="65"/>
                    </a:lnTo>
                    <a:lnTo>
                      <a:pt x="109" y="65"/>
                    </a:lnTo>
                    <a:lnTo>
                      <a:pt x="109" y="65"/>
                    </a:lnTo>
                    <a:lnTo>
                      <a:pt x="109" y="65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1" y="67"/>
                    </a:lnTo>
                    <a:lnTo>
                      <a:pt x="112" y="67"/>
                    </a:lnTo>
                    <a:lnTo>
                      <a:pt x="112" y="68"/>
                    </a:lnTo>
                    <a:lnTo>
                      <a:pt x="113" y="68"/>
                    </a:lnTo>
                    <a:lnTo>
                      <a:pt x="113" y="68"/>
                    </a:lnTo>
                    <a:lnTo>
                      <a:pt x="113" y="69"/>
                    </a:lnTo>
                    <a:lnTo>
                      <a:pt x="114" y="69"/>
                    </a:lnTo>
                    <a:lnTo>
                      <a:pt x="114" y="69"/>
                    </a:lnTo>
                    <a:lnTo>
                      <a:pt x="115" y="69"/>
                    </a:lnTo>
                    <a:lnTo>
                      <a:pt x="115" y="70"/>
                    </a:lnTo>
                    <a:lnTo>
                      <a:pt x="115" y="71"/>
                    </a:lnTo>
                    <a:lnTo>
                      <a:pt x="115" y="71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7" y="71"/>
                    </a:lnTo>
                    <a:lnTo>
                      <a:pt x="117" y="72"/>
                    </a:lnTo>
                    <a:lnTo>
                      <a:pt x="117" y="72"/>
                    </a:lnTo>
                    <a:lnTo>
                      <a:pt x="118" y="72"/>
                    </a:lnTo>
                    <a:lnTo>
                      <a:pt x="119" y="73"/>
                    </a:lnTo>
                    <a:lnTo>
                      <a:pt x="118" y="73"/>
                    </a:lnTo>
                    <a:lnTo>
                      <a:pt x="118" y="73"/>
                    </a:lnTo>
                    <a:lnTo>
                      <a:pt x="118" y="74"/>
                    </a:lnTo>
                    <a:lnTo>
                      <a:pt x="118" y="75"/>
                    </a:lnTo>
                    <a:lnTo>
                      <a:pt x="118" y="75"/>
                    </a:lnTo>
                    <a:lnTo>
                      <a:pt x="118" y="76"/>
                    </a:lnTo>
                    <a:lnTo>
                      <a:pt x="118" y="76"/>
                    </a:lnTo>
                    <a:lnTo>
                      <a:pt x="118" y="76"/>
                    </a:lnTo>
                    <a:lnTo>
                      <a:pt x="119" y="76"/>
                    </a:lnTo>
                    <a:lnTo>
                      <a:pt x="119" y="77"/>
                    </a:lnTo>
                    <a:lnTo>
                      <a:pt x="120" y="77"/>
                    </a:lnTo>
                    <a:lnTo>
                      <a:pt x="120" y="77"/>
                    </a:lnTo>
                    <a:lnTo>
                      <a:pt x="120" y="77"/>
                    </a:lnTo>
                    <a:lnTo>
                      <a:pt x="120" y="78"/>
                    </a:lnTo>
                    <a:lnTo>
                      <a:pt x="121" y="78"/>
                    </a:lnTo>
                    <a:lnTo>
                      <a:pt x="121" y="78"/>
                    </a:lnTo>
                    <a:lnTo>
                      <a:pt x="122" y="78"/>
                    </a:lnTo>
                    <a:lnTo>
                      <a:pt x="123" y="78"/>
                    </a:lnTo>
                    <a:lnTo>
                      <a:pt x="123" y="78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80"/>
                    </a:lnTo>
                    <a:lnTo>
                      <a:pt x="123" y="80"/>
                    </a:lnTo>
                    <a:lnTo>
                      <a:pt x="124" y="80"/>
                    </a:lnTo>
                    <a:lnTo>
                      <a:pt x="124" y="81"/>
                    </a:lnTo>
                    <a:lnTo>
                      <a:pt x="125" y="81"/>
                    </a:lnTo>
                    <a:lnTo>
                      <a:pt x="125" y="82"/>
                    </a:lnTo>
                    <a:lnTo>
                      <a:pt x="124" y="82"/>
                    </a:lnTo>
                    <a:lnTo>
                      <a:pt x="124" y="82"/>
                    </a:lnTo>
                    <a:lnTo>
                      <a:pt x="124" y="82"/>
                    </a:lnTo>
                    <a:lnTo>
                      <a:pt x="124" y="83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3" y="84"/>
                    </a:lnTo>
                    <a:lnTo>
                      <a:pt x="122" y="84"/>
                    </a:lnTo>
                    <a:lnTo>
                      <a:pt x="122" y="85"/>
                    </a:lnTo>
                    <a:lnTo>
                      <a:pt x="123" y="85"/>
                    </a:lnTo>
                    <a:lnTo>
                      <a:pt x="123" y="86"/>
                    </a:lnTo>
                    <a:lnTo>
                      <a:pt x="123" y="86"/>
                    </a:lnTo>
                    <a:lnTo>
                      <a:pt x="123" y="86"/>
                    </a:lnTo>
                    <a:lnTo>
                      <a:pt x="123" y="86"/>
                    </a:lnTo>
                    <a:lnTo>
                      <a:pt x="123" y="87"/>
                    </a:lnTo>
                    <a:lnTo>
                      <a:pt x="124" y="87"/>
                    </a:lnTo>
                    <a:lnTo>
                      <a:pt x="124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1" y="88"/>
                    </a:lnTo>
                    <a:lnTo>
                      <a:pt x="121" y="89"/>
                    </a:lnTo>
                    <a:lnTo>
                      <a:pt x="121" y="89"/>
                    </a:lnTo>
                    <a:lnTo>
                      <a:pt x="121" y="90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19" y="90"/>
                    </a:lnTo>
                    <a:lnTo>
                      <a:pt x="119" y="91"/>
                    </a:lnTo>
                    <a:lnTo>
                      <a:pt x="119" y="91"/>
                    </a:lnTo>
                    <a:lnTo>
                      <a:pt x="119" y="92"/>
                    </a:lnTo>
                    <a:lnTo>
                      <a:pt x="119" y="92"/>
                    </a:lnTo>
                    <a:lnTo>
                      <a:pt x="119" y="92"/>
                    </a:lnTo>
                    <a:lnTo>
                      <a:pt x="118" y="93"/>
                    </a:lnTo>
                    <a:lnTo>
                      <a:pt x="118" y="94"/>
                    </a:lnTo>
                    <a:lnTo>
                      <a:pt x="118" y="94"/>
                    </a:lnTo>
                    <a:lnTo>
                      <a:pt x="118" y="95"/>
                    </a:lnTo>
                    <a:lnTo>
                      <a:pt x="119" y="95"/>
                    </a:lnTo>
                    <a:lnTo>
                      <a:pt x="119" y="96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8" y="97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8" y="99"/>
                    </a:lnTo>
                    <a:lnTo>
                      <a:pt x="118" y="99"/>
                    </a:lnTo>
                    <a:lnTo>
                      <a:pt x="118" y="100"/>
                    </a:lnTo>
                    <a:lnTo>
                      <a:pt x="118" y="100"/>
                    </a:lnTo>
                    <a:lnTo>
                      <a:pt x="118" y="101"/>
                    </a:lnTo>
                    <a:lnTo>
                      <a:pt x="119" y="101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3"/>
                    </a:lnTo>
                    <a:lnTo>
                      <a:pt x="119" y="103"/>
                    </a:lnTo>
                    <a:lnTo>
                      <a:pt x="119" y="103"/>
                    </a:lnTo>
                    <a:lnTo>
                      <a:pt x="119" y="104"/>
                    </a:lnTo>
                    <a:lnTo>
                      <a:pt x="118" y="104"/>
                    </a:lnTo>
                    <a:lnTo>
                      <a:pt x="118" y="104"/>
                    </a:lnTo>
                    <a:lnTo>
                      <a:pt x="117" y="104"/>
                    </a:lnTo>
                    <a:lnTo>
                      <a:pt x="117" y="105"/>
                    </a:lnTo>
                    <a:lnTo>
                      <a:pt x="117" y="106"/>
                    </a:lnTo>
                    <a:lnTo>
                      <a:pt x="117" y="106"/>
                    </a:lnTo>
                    <a:lnTo>
                      <a:pt x="117" y="106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16" y="108"/>
                    </a:lnTo>
                    <a:lnTo>
                      <a:pt x="115" y="108"/>
                    </a:lnTo>
                    <a:lnTo>
                      <a:pt x="115" y="109"/>
                    </a:lnTo>
                    <a:lnTo>
                      <a:pt x="116" y="109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11"/>
                    </a:lnTo>
                    <a:lnTo>
                      <a:pt x="115" y="111"/>
                    </a:lnTo>
                    <a:lnTo>
                      <a:pt x="115" y="111"/>
                    </a:lnTo>
                    <a:lnTo>
                      <a:pt x="116" y="111"/>
                    </a:lnTo>
                    <a:lnTo>
                      <a:pt x="116" y="112"/>
                    </a:lnTo>
                    <a:lnTo>
                      <a:pt x="115" y="113"/>
                    </a:lnTo>
                    <a:lnTo>
                      <a:pt x="115" y="113"/>
                    </a:lnTo>
                    <a:lnTo>
                      <a:pt x="115" y="114"/>
                    </a:lnTo>
                    <a:lnTo>
                      <a:pt x="115" y="114"/>
                    </a:lnTo>
                    <a:lnTo>
                      <a:pt x="115" y="115"/>
                    </a:lnTo>
                    <a:lnTo>
                      <a:pt x="115" y="115"/>
                    </a:lnTo>
                    <a:lnTo>
                      <a:pt x="115" y="115"/>
                    </a:lnTo>
                    <a:lnTo>
                      <a:pt x="115" y="116"/>
                    </a:lnTo>
                    <a:lnTo>
                      <a:pt x="114" y="116"/>
                    </a:lnTo>
                    <a:lnTo>
                      <a:pt x="113" y="116"/>
                    </a:lnTo>
                    <a:lnTo>
                      <a:pt x="113" y="116"/>
                    </a:lnTo>
                    <a:lnTo>
                      <a:pt x="113" y="117"/>
                    </a:lnTo>
                    <a:lnTo>
                      <a:pt x="112" y="117"/>
                    </a:lnTo>
                    <a:lnTo>
                      <a:pt x="112" y="117"/>
                    </a:lnTo>
                    <a:lnTo>
                      <a:pt x="112" y="118"/>
                    </a:lnTo>
                    <a:lnTo>
                      <a:pt x="112" y="118"/>
                    </a:lnTo>
                    <a:lnTo>
                      <a:pt x="113" y="118"/>
                    </a:lnTo>
                    <a:lnTo>
                      <a:pt x="112" y="118"/>
                    </a:lnTo>
                    <a:lnTo>
                      <a:pt x="112" y="119"/>
                    </a:lnTo>
                    <a:lnTo>
                      <a:pt x="112" y="119"/>
                    </a:lnTo>
                    <a:lnTo>
                      <a:pt x="112" y="119"/>
                    </a:lnTo>
                    <a:lnTo>
                      <a:pt x="112" y="120"/>
                    </a:lnTo>
                    <a:lnTo>
                      <a:pt x="111" y="120"/>
                    </a:lnTo>
                    <a:lnTo>
                      <a:pt x="111" y="121"/>
                    </a:lnTo>
                    <a:lnTo>
                      <a:pt x="111" y="121"/>
                    </a:lnTo>
                    <a:lnTo>
                      <a:pt x="111" y="122"/>
                    </a:lnTo>
                    <a:lnTo>
                      <a:pt x="111" y="122"/>
                    </a:lnTo>
                    <a:lnTo>
                      <a:pt x="110" y="123"/>
                    </a:lnTo>
                    <a:lnTo>
                      <a:pt x="110" y="123"/>
                    </a:lnTo>
                    <a:lnTo>
                      <a:pt x="110" y="124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0" y="126"/>
                    </a:lnTo>
                    <a:lnTo>
                      <a:pt x="109" y="126"/>
                    </a:lnTo>
                    <a:lnTo>
                      <a:pt x="109" y="126"/>
                    </a:lnTo>
                    <a:lnTo>
                      <a:pt x="109" y="127"/>
                    </a:lnTo>
                    <a:lnTo>
                      <a:pt x="110" y="127"/>
                    </a:lnTo>
                    <a:lnTo>
                      <a:pt x="110" y="127"/>
                    </a:lnTo>
                    <a:lnTo>
                      <a:pt x="110" y="127"/>
                    </a:lnTo>
                    <a:lnTo>
                      <a:pt x="110" y="128"/>
                    </a:lnTo>
                    <a:lnTo>
                      <a:pt x="111" y="128"/>
                    </a:lnTo>
                    <a:lnTo>
                      <a:pt x="110" y="128"/>
                    </a:lnTo>
                    <a:lnTo>
                      <a:pt x="110" y="129"/>
                    </a:lnTo>
                    <a:lnTo>
                      <a:pt x="110" y="129"/>
                    </a:lnTo>
                    <a:lnTo>
                      <a:pt x="110" y="130"/>
                    </a:lnTo>
                    <a:lnTo>
                      <a:pt x="110" y="130"/>
                    </a:lnTo>
                    <a:lnTo>
                      <a:pt x="110" y="131"/>
                    </a:lnTo>
                    <a:lnTo>
                      <a:pt x="110" y="131"/>
                    </a:lnTo>
                    <a:lnTo>
                      <a:pt x="110" y="131"/>
                    </a:lnTo>
                    <a:lnTo>
                      <a:pt x="110" y="131"/>
                    </a:lnTo>
                    <a:lnTo>
                      <a:pt x="110" y="132"/>
                    </a:lnTo>
                    <a:lnTo>
                      <a:pt x="110" y="133"/>
                    </a:lnTo>
                    <a:lnTo>
                      <a:pt x="109" y="133"/>
                    </a:lnTo>
                    <a:lnTo>
                      <a:pt x="109" y="133"/>
                    </a:lnTo>
                    <a:lnTo>
                      <a:pt x="109" y="133"/>
                    </a:lnTo>
                    <a:lnTo>
                      <a:pt x="109" y="134"/>
                    </a:lnTo>
                    <a:lnTo>
                      <a:pt x="109" y="134"/>
                    </a:lnTo>
                    <a:lnTo>
                      <a:pt x="108" y="134"/>
                    </a:lnTo>
                    <a:lnTo>
                      <a:pt x="108" y="134"/>
                    </a:lnTo>
                    <a:lnTo>
                      <a:pt x="107" y="134"/>
                    </a:lnTo>
                    <a:lnTo>
                      <a:pt x="106" y="134"/>
                    </a:lnTo>
                    <a:lnTo>
                      <a:pt x="106" y="134"/>
                    </a:lnTo>
                    <a:lnTo>
                      <a:pt x="105" y="134"/>
                    </a:lnTo>
                    <a:lnTo>
                      <a:pt x="105" y="134"/>
                    </a:lnTo>
                    <a:lnTo>
                      <a:pt x="105" y="135"/>
                    </a:lnTo>
                    <a:lnTo>
                      <a:pt x="105" y="136"/>
                    </a:lnTo>
                    <a:lnTo>
                      <a:pt x="105" y="136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5" y="138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103" y="138"/>
                    </a:lnTo>
                    <a:lnTo>
                      <a:pt x="102" y="138"/>
                    </a:lnTo>
                    <a:lnTo>
                      <a:pt x="102" y="138"/>
                    </a:lnTo>
                    <a:lnTo>
                      <a:pt x="102" y="139"/>
                    </a:lnTo>
                    <a:lnTo>
                      <a:pt x="102" y="139"/>
                    </a:lnTo>
                    <a:lnTo>
                      <a:pt x="102" y="140"/>
                    </a:lnTo>
                    <a:lnTo>
                      <a:pt x="102" y="140"/>
                    </a:lnTo>
                    <a:lnTo>
                      <a:pt x="102" y="141"/>
                    </a:lnTo>
                    <a:lnTo>
                      <a:pt x="102" y="141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2" y="143"/>
                    </a:lnTo>
                    <a:lnTo>
                      <a:pt x="102" y="144"/>
                    </a:lnTo>
                    <a:lnTo>
                      <a:pt x="101" y="144"/>
                    </a:lnTo>
                    <a:lnTo>
                      <a:pt x="101" y="144"/>
                    </a:lnTo>
                    <a:lnTo>
                      <a:pt x="101" y="144"/>
                    </a:lnTo>
                    <a:lnTo>
                      <a:pt x="101" y="145"/>
                    </a:lnTo>
                    <a:lnTo>
                      <a:pt x="101" y="145"/>
                    </a:lnTo>
                    <a:lnTo>
                      <a:pt x="101" y="146"/>
                    </a:lnTo>
                    <a:lnTo>
                      <a:pt x="101" y="146"/>
                    </a:lnTo>
                    <a:lnTo>
                      <a:pt x="101" y="146"/>
                    </a:lnTo>
                    <a:lnTo>
                      <a:pt x="101" y="146"/>
                    </a:lnTo>
                    <a:lnTo>
                      <a:pt x="101" y="147"/>
                    </a:lnTo>
                    <a:lnTo>
                      <a:pt x="102" y="147"/>
                    </a:lnTo>
                    <a:lnTo>
                      <a:pt x="102" y="148"/>
                    </a:lnTo>
                    <a:lnTo>
                      <a:pt x="102" y="148"/>
                    </a:lnTo>
                    <a:lnTo>
                      <a:pt x="102" y="149"/>
                    </a:lnTo>
                    <a:lnTo>
                      <a:pt x="102" y="149"/>
                    </a:lnTo>
                    <a:lnTo>
                      <a:pt x="102" y="150"/>
                    </a:lnTo>
                    <a:lnTo>
                      <a:pt x="102" y="150"/>
                    </a:lnTo>
                    <a:lnTo>
                      <a:pt x="102" y="150"/>
                    </a:lnTo>
                    <a:lnTo>
                      <a:pt x="103" y="150"/>
                    </a:lnTo>
                    <a:lnTo>
                      <a:pt x="103" y="151"/>
                    </a:lnTo>
                    <a:lnTo>
                      <a:pt x="103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3"/>
                    </a:lnTo>
                    <a:lnTo>
                      <a:pt x="103" y="154"/>
                    </a:lnTo>
                    <a:lnTo>
                      <a:pt x="103" y="154"/>
                    </a:lnTo>
                    <a:lnTo>
                      <a:pt x="103" y="155"/>
                    </a:lnTo>
                    <a:lnTo>
                      <a:pt x="104" y="155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7"/>
                    </a:lnTo>
                    <a:lnTo>
                      <a:pt x="103" y="157"/>
                    </a:lnTo>
                    <a:lnTo>
                      <a:pt x="103" y="158"/>
                    </a:lnTo>
                    <a:lnTo>
                      <a:pt x="103" y="158"/>
                    </a:lnTo>
                    <a:lnTo>
                      <a:pt x="102" y="158"/>
                    </a:lnTo>
                    <a:lnTo>
                      <a:pt x="102" y="159"/>
                    </a:lnTo>
                    <a:lnTo>
                      <a:pt x="102" y="160"/>
                    </a:lnTo>
                    <a:lnTo>
                      <a:pt x="102" y="160"/>
                    </a:lnTo>
                    <a:lnTo>
                      <a:pt x="102" y="160"/>
                    </a:lnTo>
                    <a:lnTo>
                      <a:pt x="101" y="161"/>
                    </a:lnTo>
                    <a:lnTo>
                      <a:pt x="101" y="161"/>
                    </a:lnTo>
                    <a:lnTo>
                      <a:pt x="101" y="161"/>
                    </a:lnTo>
                    <a:lnTo>
                      <a:pt x="101" y="161"/>
                    </a:lnTo>
                    <a:lnTo>
                      <a:pt x="101" y="161"/>
                    </a:lnTo>
                    <a:lnTo>
                      <a:pt x="101" y="162"/>
                    </a:lnTo>
                    <a:lnTo>
                      <a:pt x="101" y="163"/>
                    </a:lnTo>
                    <a:lnTo>
                      <a:pt x="101" y="163"/>
                    </a:lnTo>
                    <a:lnTo>
                      <a:pt x="101" y="163"/>
                    </a:lnTo>
                    <a:lnTo>
                      <a:pt x="101" y="164"/>
                    </a:lnTo>
                    <a:lnTo>
                      <a:pt x="101" y="164"/>
                    </a:lnTo>
                    <a:lnTo>
                      <a:pt x="101" y="164"/>
                    </a:lnTo>
                    <a:lnTo>
                      <a:pt x="101" y="165"/>
                    </a:lnTo>
                    <a:lnTo>
                      <a:pt x="101" y="165"/>
                    </a:lnTo>
                    <a:lnTo>
                      <a:pt x="100" y="165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100" y="167"/>
                    </a:lnTo>
                    <a:lnTo>
                      <a:pt x="99" y="167"/>
                    </a:lnTo>
                    <a:lnTo>
                      <a:pt x="99" y="168"/>
                    </a:lnTo>
                    <a:lnTo>
                      <a:pt x="98" y="168"/>
                    </a:lnTo>
                    <a:lnTo>
                      <a:pt x="98" y="168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70"/>
                    </a:lnTo>
                    <a:lnTo>
                      <a:pt x="98" y="171"/>
                    </a:lnTo>
                    <a:lnTo>
                      <a:pt x="99" y="172"/>
                    </a:lnTo>
                    <a:lnTo>
                      <a:pt x="99" y="172"/>
                    </a:lnTo>
                    <a:lnTo>
                      <a:pt x="98" y="172"/>
                    </a:lnTo>
                    <a:lnTo>
                      <a:pt x="98" y="173"/>
                    </a:lnTo>
                    <a:lnTo>
                      <a:pt x="98" y="173"/>
                    </a:lnTo>
                    <a:lnTo>
                      <a:pt x="98" y="173"/>
                    </a:lnTo>
                    <a:lnTo>
                      <a:pt x="98" y="174"/>
                    </a:lnTo>
                    <a:lnTo>
                      <a:pt x="98" y="174"/>
                    </a:lnTo>
                    <a:lnTo>
                      <a:pt x="98" y="175"/>
                    </a:lnTo>
                    <a:lnTo>
                      <a:pt x="97" y="175"/>
                    </a:lnTo>
                    <a:lnTo>
                      <a:pt x="97" y="175"/>
                    </a:lnTo>
                    <a:lnTo>
                      <a:pt x="97" y="175"/>
                    </a:lnTo>
                    <a:lnTo>
                      <a:pt x="97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9"/>
                    </a:lnTo>
                    <a:lnTo>
                      <a:pt x="95" y="179"/>
                    </a:lnTo>
                    <a:lnTo>
                      <a:pt x="95" y="179"/>
                    </a:lnTo>
                    <a:lnTo>
                      <a:pt x="94" y="179"/>
                    </a:lnTo>
                    <a:lnTo>
                      <a:pt x="94" y="180"/>
                    </a:lnTo>
                    <a:lnTo>
                      <a:pt x="94" y="180"/>
                    </a:lnTo>
                    <a:lnTo>
                      <a:pt x="94" y="181"/>
                    </a:lnTo>
                    <a:lnTo>
                      <a:pt x="94" y="181"/>
                    </a:lnTo>
                    <a:lnTo>
                      <a:pt x="94" y="182"/>
                    </a:lnTo>
                    <a:lnTo>
                      <a:pt x="94" y="183"/>
                    </a:lnTo>
                    <a:lnTo>
                      <a:pt x="94" y="183"/>
                    </a:lnTo>
                    <a:lnTo>
                      <a:pt x="93" y="183"/>
                    </a:lnTo>
                    <a:lnTo>
                      <a:pt x="93" y="183"/>
                    </a:lnTo>
                    <a:lnTo>
                      <a:pt x="93" y="184"/>
                    </a:lnTo>
                    <a:lnTo>
                      <a:pt x="92" y="184"/>
                    </a:lnTo>
                    <a:lnTo>
                      <a:pt x="91" y="185"/>
                    </a:lnTo>
                    <a:lnTo>
                      <a:pt x="91" y="185"/>
                    </a:lnTo>
                    <a:lnTo>
                      <a:pt x="91" y="185"/>
                    </a:lnTo>
                    <a:lnTo>
                      <a:pt x="91" y="186"/>
                    </a:lnTo>
                    <a:lnTo>
                      <a:pt x="91" y="186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90" y="187"/>
                    </a:lnTo>
                    <a:lnTo>
                      <a:pt x="90" y="188"/>
                    </a:lnTo>
                    <a:lnTo>
                      <a:pt x="90" y="188"/>
                    </a:lnTo>
                    <a:lnTo>
                      <a:pt x="90" y="189"/>
                    </a:lnTo>
                    <a:lnTo>
                      <a:pt x="90" y="190"/>
                    </a:lnTo>
                    <a:lnTo>
                      <a:pt x="90" y="190"/>
                    </a:lnTo>
                    <a:lnTo>
                      <a:pt x="90" y="190"/>
                    </a:lnTo>
                    <a:lnTo>
                      <a:pt x="89" y="190"/>
                    </a:lnTo>
                    <a:lnTo>
                      <a:pt x="89" y="191"/>
                    </a:lnTo>
                    <a:lnTo>
                      <a:pt x="89" y="191"/>
                    </a:lnTo>
                    <a:lnTo>
                      <a:pt x="89" y="192"/>
                    </a:lnTo>
                    <a:lnTo>
                      <a:pt x="89" y="192"/>
                    </a:lnTo>
                    <a:lnTo>
                      <a:pt x="90" y="192"/>
                    </a:lnTo>
                    <a:lnTo>
                      <a:pt x="90" y="193"/>
                    </a:lnTo>
                    <a:lnTo>
                      <a:pt x="90" y="193"/>
                    </a:lnTo>
                    <a:lnTo>
                      <a:pt x="90" y="194"/>
                    </a:lnTo>
                    <a:lnTo>
                      <a:pt x="89" y="194"/>
                    </a:lnTo>
                    <a:lnTo>
                      <a:pt x="89" y="194"/>
                    </a:lnTo>
                    <a:lnTo>
                      <a:pt x="89" y="194"/>
                    </a:lnTo>
                    <a:lnTo>
                      <a:pt x="88" y="194"/>
                    </a:lnTo>
                    <a:lnTo>
                      <a:pt x="88" y="195"/>
                    </a:lnTo>
                    <a:lnTo>
                      <a:pt x="88" y="195"/>
                    </a:lnTo>
                    <a:lnTo>
                      <a:pt x="89" y="195"/>
                    </a:lnTo>
                    <a:lnTo>
                      <a:pt x="89" y="196"/>
                    </a:lnTo>
                    <a:lnTo>
                      <a:pt x="89" y="196"/>
                    </a:lnTo>
                    <a:lnTo>
                      <a:pt x="89" y="197"/>
                    </a:lnTo>
                    <a:lnTo>
                      <a:pt x="89" y="198"/>
                    </a:lnTo>
                    <a:lnTo>
                      <a:pt x="89" y="198"/>
                    </a:lnTo>
                    <a:lnTo>
                      <a:pt x="89" y="199"/>
                    </a:lnTo>
                    <a:lnTo>
                      <a:pt x="88" y="199"/>
                    </a:lnTo>
                    <a:lnTo>
                      <a:pt x="88" y="200"/>
                    </a:lnTo>
                    <a:lnTo>
                      <a:pt x="87" y="200"/>
                    </a:lnTo>
                    <a:lnTo>
                      <a:pt x="88" y="200"/>
                    </a:lnTo>
                    <a:lnTo>
                      <a:pt x="89" y="200"/>
                    </a:lnTo>
                    <a:lnTo>
                      <a:pt x="89" y="201"/>
                    </a:lnTo>
                    <a:lnTo>
                      <a:pt x="89" y="201"/>
                    </a:lnTo>
                    <a:lnTo>
                      <a:pt x="89" y="201"/>
                    </a:lnTo>
                    <a:lnTo>
                      <a:pt x="89" y="202"/>
                    </a:lnTo>
                    <a:lnTo>
                      <a:pt x="89" y="202"/>
                    </a:lnTo>
                    <a:lnTo>
                      <a:pt x="89" y="202"/>
                    </a:lnTo>
                    <a:lnTo>
                      <a:pt x="88" y="202"/>
                    </a:lnTo>
                    <a:lnTo>
                      <a:pt x="88" y="203"/>
                    </a:lnTo>
                    <a:lnTo>
                      <a:pt x="87" y="203"/>
                    </a:lnTo>
                    <a:lnTo>
                      <a:pt x="87" y="203"/>
                    </a:lnTo>
                    <a:lnTo>
                      <a:pt x="87" y="203"/>
                    </a:lnTo>
                    <a:lnTo>
                      <a:pt x="86" y="203"/>
                    </a:lnTo>
                    <a:lnTo>
                      <a:pt x="86" y="203"/>
                    </a:lnTo>
                    <a:lnTo>
                      <a:pt x="85" y="203"/>
                    </a:lnTo>
                    <a:lnTo>
                      <a:pt x="85" y="203"/>
                    </a:lnTo>
                    <a:lnTo>
                      <a:pt x="84" y="203"/>
                    </a:lnTo>
                    <a:lnTo>
                      <a:pt x="84" y="203"/>
                    </a:lnTo>
                    <a:lnTo>
                      <a:pt x="84" y="204"/>
                    </a:lnTo>
                    <a:lnTo>
                      <a:pt x="83" y="204"/>
                    </a:lnTo>
                    <a:lnTo>
                      <a:pt x="83" y="204"/>
                    </a:lnTo>
                    <a:lnTo>
                      <a:pt x="82" y="204"/>
                    </a:lnTo>
                    <a:lnTo>
                      <a:pt x="82" y="204"/>
                    </a:lnTo>
                    <a:lnTo>
                      <a:pt x="82" y="204"/>
                    </a:lnTo>
                    <a:lnTo>
                      <a:pt x="81" y="205"/>
                    </a:lnTo>
                    <a:lnTo>
                      <a:pt x="81" y="205"/>
                    </a:lnTo>
                    <a:lnTo>
                      <a:pt x="81" y="204"/>
                    </a:lnTo>
                    <a:lnTo>
                      <a:pt x="80" y="204"/>
                    </a:lnTo>
                    <a:lnTo>
                      <a:pt x="79" y="204"/>
                    </a:lnTo>
                    <a:lnTo>
                      <a:pt x="79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5"/>
                    </a:lnTo>
                    <a:lnTo>
                      <a:pt x="76" y="205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7"/>
                    </a:lnTo>
                    <a:lnTo>
                      <a:pt x="77" y="207"/>
                    </a:lnTo>
                    <a:lnTo>
                      <a:pt x="76" y="207"/>
                    </a:lnTo>
                    <a:lnTo>
                      <a:pt x="76" y="207"/>
                    </a:lnTo>
                    <a:lnTo>
                      <a:pt x="76" y="208"/>
                    </a:lnTo>
                    <a:lnTo>
                      <a:pt x="76" y="208"/>
                    </a:lnTo>
                    <a:lnTo>
                      <a:pt x="77" y="208"/>
                    </a:lnTo>
                    <a:lnTo>
                      <a:pt x="77" y="209"/>
                    </a:lnTo>
                    <a:lnTo>
                      <a:pt x="77" y="209"/>
                    </a:lnTo>
                    <a:lnTo>
                      <a:pt x="78" y="210"/>
                    </a:lnTo>
                    <a:lnTo>
                      <a:pt x="78" y="210"/>
                    </a:lnTo>
                    <a:lnTo>
                      <a:pt x="78" y="211"/>
                    </a:lnTo>
                    <a:lnTo>
                      <a:pt x="77" y="211"/>
                    </a:lnTo>
                    <a:lnTo>
                      <a:pt x="77" y="211"/>
                    </a:lnTo>
                    <a:lnTo>
                      <a:pt x="77" y="211"/>
                    </a:lnTo>
                    <a:lnTo>
                      <a:pt x="76" y="211"/>
                    </a:lnTo>
                    <a:lnTo>
                      <a:pt x="76" y="212"/>
                    </a:lnTo>
                    <a:lnTo>
                      <a:pt x="77" y="212"/>
                    </a:lnTo>
                    <a:lnTo>
                      <a:pt x="77" y="213"/>
                    </a:lnTo>
                    <a:lnTo>
                      <a:pt x="77" y="213"/>
                    </a:lnTo>
                    <a:lnTo>
                      <a:pt x="77" y="214"/>
                    </a:lnTo>
                    <a:lnTo>
                      <a:pt x="77" y="214"/>
                    </a:lnTo>
                    <a:lnTo>
                      <a:pt x="77" y="215"/>
                    </a:lnTo>
                    <a:lnTo>
                      <a:pt x="77" y="215"/>
                    </a:lnTo>
                    <a:lnTo>
                      <a:pt x="76" y="215"/>
                    </a:lnTo>
                    <a:lnTo>
                      <a:pt x="76" y="215"/>
                    </a:lnTo>
                    <a:lnTo>
                      <a:pt x="76" y="216"/>
                    </a:lnTo>
                    <a:lnTo>
                      <a:pt x="76" y="217"/>
                    </a:lnTo>
                    <a:lnTo>
                      <a:pt x="76" y="217"/>
                    </a:lnTo>
                    <a:lnTo>
                      <a:pt x="76" y="218"/>
                    </a:lnTo>
                    <a:lnTo>
                      <a:pt x="76" y="217"/>
                    </a:lnTo>
                    <a:lnTo>
                      <a:pt x="75" y="217"/>
                    </a:lnTo>
                    <a:lnTo>
                      <a:pt x="75" y="217"/>
                    </a:lnTo>
                    <a:lnTo>
                      <a:pt x="75" y="217"/>
                    </a:lnTo>
                    <a:lnTo>
                      <a:pt x="75" y="216"/>
                    </a:lnTo>
                    <a:lnTo>
                      <a:pt x="74" y="216"/>
                    </a:lnTo>
                    <a:lnTo>
                      <a:pt x="74" y="215"/>
                    </a:lnTo>
                    <a:lnTo>
                      <a:pt x="74" y="215"/>
                    </a:lnTo>
                    <a:lnTo>
                      <a:pt x="74" y="215"/>
                    </a:lnTo>
                    <a:lnTo>
                      <a:pt x="74" y="215"/>
                    </a:lnTo>
                    <a:lnTo>
                      <a:pt x="73" y="215"/>
                    </a:lnTo>
                    <a:lnTo>
                      <a:pt x="72" y="215"/>
                    </a:lnTo>
                    <a:lnTo>
                      <a:pt x="72" y="214"/>
                    </a:lnTo>
                    <a:lnTo>
                      <a:pt x="72" y="214"/>
                    </a:lnTo>
                    <a:lnTo>
                      <a:pt x="72" y="214"/>
                    </a:lnTo>
                    <a:lnTo>
                      <a:pt x="71" y="214"/>
                    </a:lnTo>
                    <a:lnTo>
                      <a:pt x="71" y="214"/>
                    </a:lnTo>
                    <a:lnTo>
                      <a:pt x="70" y="214"/>
                    </a:lnTo>
                    <a:lnTo>
                      <a:pt x="70" y="214"/>
                    </a:lnTo>
                    <a:lnTo>
                      <a:pt x="69" y="214"/>
                    </a:lnTo>
                    <a:lnTo>
                      <a:pt x="69" y="214"/>
                    </a:lnTo>
                    <a:lnTo>
                      <a:pt x="68" y="214"/>
                    </a:lnTo>
                    <a:lnTo>
                      <a:pt x="68" y="215"/>
                    </a:lnTo>
                    <a:lnTo>
                      <a:pt x="68" y="215"/>
                    </a:lnTo>
                    <a:lnTo>
                      <a:pt x="68" y="215"/>
                    </a:lnTo>
                    <a:lnTo>
                      <a:pt x="68" y="215"/>
                    </a:lnTo>
                    <a:lnTo>
                      <a:pt x="68" y="215"/>
                    </a:lnTo>
                    <a:lnTo>
                      <a:pt x="68" y="216"/>
                    </a:lnTo>
                    <a:lnTo>
                      <a:pt x="67" y="216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8"/>
                    </a:lnTo>
                    <a:lnTo>
                      <a:pt x="67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5" y="217"/>
                    </a:lnTo>
                    <a:lnTo>
                      <a:pt x="64" y="217"/>
                    </a:lnTo>
                    <a:lnTo>
                      <a:pt x="64" y="216"/>
                    </a:lnTo>
                    <a:lnTo>
                      <a:pt x="64" y="215"/>
                    </a:lnTo>
                    <a:lnTo>
                      <a:pt x="63" y="215"/>
                    </a:lnTo>
                    <a:lnTo>
                      <a:pt x="63" y="216"/>
                    </a:lnTo>
                    <a:lnTo>
                      <a:pt x="63" y="216"/>
                    </a:lnTo>
                    <a:lnTo>
                      <a:pt x="63" y="217"/>
                    </a:lnTo>
                    <a:lnTo>
                      <a:pt x="62" y="217"/>
                    </a:lnTo>
                    <a:lnTo>
                      <a:pt x="62" y="217"/>
                    </a:lnTo>
                    <a:lnTo>
                      <a:pt x="62" y="217"/>
                    </a:lnTo>
                    <a:lnTo>
                      <a:pt x="61" y="217"/>
                    </a:lnTo>
                    <a:lnTo>
                      <a:pt x="60" y="217"/>
                    </a:lnTo>
                    <a:lnTo>
                      <a:pt x="60" y="217"/>
                    </a:lnTo>
                    <a:lnTo>
                      <a:pt x="60" y="218"/>
                    </a:lnTo>
                    <a:lnTo>
                      <a:pt x="59" y="218"/>
                    </a:lnTo>
                    <a:lnTo>
                      <a:pt x="59" y="219"/>
                    </a:lnTo>
                    <a:lnTo>
                      <a:pt x="59" y="219"/>
                    </a:lnTo>
                    <a:lnTo>
                      <a:pt x="59" y="220"/>
                    </a:lnTo>
                    <a:lnTo>
                      <a:pt x="59" y="221"/>
                    </a:lnTo>
                    <a:lnTo>
                      <a:pt x="58" y="221"/>
                    </a:lnTo>
                    <a:lnTo>
                      <a:pt x="59" y="221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59" y="223"/>
                    </a:lnTo>
                    <a:lnTo>
                      <a:pt x="59" y="223"/>
                    </a:lnTo>
                    <a:lnTo>
                      <a:pt x="60" y="223"/>
                    </a:lnTo>
                    <a:lnTo>
                      <a:pt x="60" y="224"/>
                    </a:lnTo>
                    <a:lnTo>
                      <a:pt x="60" y="225"/>
                    </a:lnTo>
                    <a:lnTo>
                      <a:pt x="60" y="225"/>
                    </a:lnTo>
                    <a:lnTo>
                      <a:pt x="59" y="225"/>
                    </a:lnTo>
                    <a:lnTo>
                      <a:pt x="59" y="225"/>
                    </a:lnTo>
                    <a:lnTo>
                      <a:pt x="59" y="224"/>
                    </a:lnTo>
                    <a:lnTo>
                      <a:pt x="58" y="224"/>
                    </a:lnTo>
                    <a:lnTo>
                      <a:pt x="58" y="224"/>
                    </a:lnTo>
                    <a:lnTo>
                      <a:pt x="58" y="223"/>
                    </a:lnTo>
                    <a:lnTo>
                      <a:pt x="57" y="223"/>
                    </a:lnTo>
                    <a:lnTo>
                      <a:pt x="57" y="224"/>
                    </a:lnTo>
                    <a:lnTo>
                      <a:pt x="56" y="224"/>
                    </a:lnTo>
                    <a:lnTo>
                      <a:pt x="56" y="225"/>
                    </a:lnTo>
                    <a:lnTo>
                      <a:pt x="56" y="225"/>
                    </a:lnTo>
                    <a:lnTo>
                      <a:pt x="56" y="225"/>
                    </a:lnTo>
                    <a:lnTo>
                      <a:pt x="56" y="226"/>
                    </a:lnTo>
                    <a:lnTo>
                      <a:pt x="56" y="226"/>
                    </a:lnTo>
                    <a:lnTo>
                      <a:pt x="55" y="227"/>
                    </a:lnTo>
                    <a:lnTo>
                      <a:pt x="54" y="227"/>
                    </a:lnTo>
                    <a:lnTo>
                      <a:pt x="54" y="227"/>
                    </a:lnTo>
                    <a:lnTo>
                      <a:pt x="53" y="227"/>
                    </a:lnTo>
                    <a:lnTo>
                      <a:pt x="53" y="226"/>
                    </a:lnTo>
                    <a:lnTo>
                      <a:pt x="53" y="226"/>
                    </a:lnTo>
                    <a:lnTo>
                      <a:pt x="52" y="226"/>
                    </a:lnTo>
                    <a:lnTo>
                      <a:pt x="52" y="226"/>
                    </a:lnTo>
                    <a:lnTo>
                      <a:pt x="51" y="226"/>
                    </a:lnTo>
                    <a:lnTo>
                      <a:pt x="51" y="226"/>
                    </a:lnTo>
                    <a:lnTo>
                      <a:pt x="50" y="226"/>
                    </a:lnTo>
                    <a:lnTo>
                      <a:pt x="49" y="226"/>
                    </a:lnTo>
                    <a:lnTo>
                      <a:pt x="49" y="226"/>
                    </a:lnTo>
                    <a:lnTo>
                      <a:pt x="48" y="226"/>
                    </a:lnTo>
                    <a:lnTo>
                      <a:pt x="48" y="227"/>
                    </a:lnTo>
                    <a:lnTo>
                      <a:pt x="48" y="227"/>
                    </a:lnTo>
                    <a:lnTo>
                      <a:pt x="48" y="226"/>
                    </a:lnTo>
                    <a:lnTo>
                      <a:pt x="48" y="227"/>
                    </a:lnTo>
                    <a:lnTo>
                      <a:pt x="47" y="227"/>
                    </a:lnTo>
                    <a:lnTo>
                      <a:pt x="47" y="226"/>
                    </a:lnTo>
                    <a:lnTo>
                      <a:pt x="48" y="226"/>
                    </a:lnTo>
                    <a:lnTo>
                      <a:pt x="48" y="226"/>
                    </a:lnTo>
                    <a:lnTo>
                      <a:pt x="47" y="226"/>
                    </a:lnTo>
                    <a:lnTo>
                      <a:pt x="47" y="226"/>
                    </a:lnTo>
                    <a:lnTo>
                      <a:pt x="46" y="225"/>
                    </a:lnTo>
                    <a:lnTo>
                      <a:pt x="45" y="225"/>
                    </a:lnTo>
                    <a:lnTo>
                      <a:pt x="45" y="225"/>
                    </a:lnTo>
                    <a:lnTo>
                      <a:pt x="45" y="224"/>
                    </a:lnTo>
                    <a:lnTo>
                      <a:pt x="45" y="224"/>
                    </a:lnTo>
                    <a:lnTo>
                      <a:pt x="45" y="224"/>
                    </a:lnTo>
                    <a:lnTo>
                      <a:pt x="45" y="225"/>
                    </a:lnTo>
                    <a:lnTo>
                      <a:pt x="45" y="225"/>
                    </a:lnTo>
                    <a:lnTo>
                      <a:pt x="45" y="225"/>
                    </a:lnTo>
                    <a:lnTo>
                      <a:pt x="44" y="225"/>
                    </a:lnTo>
                    <a:lnTo>
                      <a:pt x="44" y="225"/>
                    </a:lnTo>
                    <a:lnTo>
                      <a:pt x="43" y="225"/>
                    </a:lnTo>
                    <a:lnTo>
                      <a:pt x="43" y="225"/>
                    </a:lnTo>
                    <a:lnTo>
                      <a:pt x="43" y="226"/>
                    </a:lnTo>
                    <a:lnTo>
                      <a:pt x="42" y="226"/>
                    </a:lnTo>
                    <a:lnTo>
                      <a:pt x="42" y="226"/>
                    </a:lnTo>
                    <a:lnTo>
                      <a:pt x="42" y="227"/>
                    </a:lnTo>
                    <a:lnTo>
                      <a:pt x="42" y="227"/>
                    </a:lnTo>
                    <a:lnTo>
                      <a:pt x="41" y="227"/>
                    </a:lnTo>
                    <a:lnTo>
                      <a:pt x="41" y="227"/>
                    </a:lnTo>
                    <a:lnTo>
                      <a:pt x="40" y="227"/>
                    </a:lnTo>
                    <a:lnTo>
                      <a:pt x="40" y="227"/>
                    </a:lnTo>
                    <a:lnTo>
                      <a:pt x="40" y="226"/>
                    </a:lnTo>
                    <a:lnTo>
                      <a:pt x="40" y="226"/>
                    </a:lnTo>
                    <a:lnTo>
                      <a:pt x="39" y="225"/>
                    </a:lnTo>
                    <a:lnTo>
                      <a:pt x="39" y="225"/>
                    </a:lnTo>
                    <a:lnTo>
                      <a:pt x="39" y="225"/>
                    </a:lnTo>
                    <a:lnTo>
                      <a:pt x="38" y="225"/>
                    </a:lnTo>
                    <a:lnTo>
                      <a:pt x="38" y="224"/>
                    </a:lnTo>
                    <a:lnTo>
                      <a:pt x="38" y="223"/>
                    </a:lnTo>
                    <a:lnTo>
                      <a:pt x="37" y="223"/>
                    </a:lnTo>
                    <a:lnTo>
                      <a:pt x="37" y="222"/>
                    </a:lnTo>
                    <a:lnTo>
                      <a:pt x="37" y="222"/>
                    </a:lnTo>
                    <a:lnTo>
                      <a:pt x="37" y="221"/>
                    </a:lnTo>
                    <a:lnTo>
                      <a:pt x="37" y="221"/>
                    </a:lnTo>
                    <a:lnTo>
                      <a:pt x="37" y="220"/>
                    </a:lnTo>
                    <a:lnTo>
                      <a:pt x="37" y="219"/>
                    </a:lnTo>
                    <a:lnTo>
                      <a:pt x="36" y="220"/>
                    </a:lnTo>
                    <a:lnTo>
                      <a:pt x="36" y="220"/>
                    </a:lnTo>
                    <a:lnTo>
                      <a:pt x="36" y="221"/>
                    </a:lnTo>
                    <a:lnTo>
                      <a:pt x="35" y="221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3" y="222"/>
                    </a:lnTo>
                    <a:lnTo>
                      <a:pt x="33" y="223"/>
                    </a:lnTo>
                    <a:lnTo>
                      <a:pt x="33" y="223"/>
                    </a:lnTo>
                    <a:lnTo>
                      <a:pt x="33" y="223"/>
                    </a:lnTo>
                    <a:lnTo>
                      <a:pt x="32" y="223"/>
                    </a:lnTo>
                    <a:lnTo>
                      <a:pt x="32" y="224"/>
                    </a:lnTo>
                    <a:lnTo>
                      <a:pt x="32" y="224"/>
                    </a:lnTo>
                    <a:lnTo>
                      <a:pt x="31" y="224"/>
                    </a:lnTo>
                    <a:lnTo>
                      <a:pt x="31" y="225"/>
                    </a:lnTo>
                    <a:lnTo>
                      <a:pt x="30" y="225"/>
                    </a:lnTo>
                    <a:lnTo>
                      <a:pt x="30" y="225"/>
                    </a:lnTo>
                    <a:lnTo>
                      <a:pt x="29" y="226"/>
                    </a:lnTo>
                    <a:lnTo>
                      <a:pt x="29" y="227"/>
                    </a:lnTo>
                    <a:lnTo>
                      <a:pt x="29" y="227"/>
                    </a:lnTo>
                    <a:lnTo>
                      <a:pt x="29" y="226"/>
                    </a:lnTo>
                    <a:lnTo>
                      <a:pt x="29" y="226"/>
                    </a:lnTo>
                    <a:lnTo>
                      <a:pt x="29" y="225"/>
                    </a:lnTo>
                    <a:lnTo>
                      <a:pt x="29" y="225"/>
                    </a:lnTo>
                    <a:lnTo>
                      <a:pt x="29" y="224"/>
                    </a:lnTo>
                    <a:lnTo>
                      <a:pt x="29" y="223"/>
                    </a:lnTo>
                    <a:lnTo>
                      <a:pt x="29" y="223"/>
                    </a:lnTo>
                    <a:lnTo>
                      <a:pt x="29" y="222"/>
                    </a:lnTo>
                    <a:lnTo>
                      <a:pt x="28" y="222"/>
                    </a:lnTo>
                    <a:lnTo>
                      <a:pt x="28" y="221"/>
                    </a:lnTo>
                    <a:lnTo>
                      <a:pt x="28" y="221"/>
                    </a:lnTo>
                    <a:lnTo>
                      <a:pt x="28" y="221"/>
                    </a:lnTo>
                    <a:lnTo>
                      <a:pt x="28" y="220"/>
                    </a:lnTo>
                    <a:lnTo>
                      <a:pt x="27" y="219"/>
                    </a:lnTo>
                    <a:lnTo>
                      <a:pt x="26" y="219"/>
                    </a:lnTo>
                    <a:lnTo>
                      <a:pt x="26" y="219"/>
                    </a:lnTo>
                    <a:lnTo>
                      <a:pt x="26" y="218"/>
                    </a:lnTo>
                    <a:lnTo>
                      <a:pt x="26" y="218"/>
                    </a:lnTo>
                    <a:lnTo>
                      <a:pt x="26" y="217"/>
                    </a:lnTo>
                    <a:lnTo>
                      <a:pt x="25" y="217"/>
                    </a:lnTo>
                    <a:lnTo>
                      <a:pt x="25" y="216"/>
                    </a:lnTo>
                    <a:lnTo>
                      <a:pt x="25" y="216"/>
                    </a:lnTo>
                    <a:lnTo>
                      <a:pt x="24" y="215"/>
                    </a:lnTo>
                    <a:lnTo>
                      <a:pt x="24" y="215"/>
                    </a:lnTo>
                    <a:lnTo>
                      <a:pt x="24" y="215"/>
                    </a:lnTo>
                    <a:lnTo>
                      <a:pt x="23" y="215"/>
                    </a:lnTo>
                    <a:lnTo>
                      <a:pt x="23" y="214"/>
                    </a:lnTo>
                    <a:lnTo>
                      <a:pt x="24" y="214"/>
                    </a:lnTo>
                    <a:lnTo>
                      <a:pt x="24" y="214"/>
                    </a:lnTo>
                    <a:lnTo>
                      <a:pt x="24" y="213"/>
                    </a:lnTo>
                    <a:lnTo>
                      <a:pt x="24" y="213"/>
                    </a:lnTo>
                    <a:lnTo>
                      <a:pt x="24" y="213"/>
                    </a:lnTo>
                    <a:lnTo>
                      <a:pt x="24" y="212"/>
                    </a:lnTo>
                    <a:lnTo>
                      <a:pt x="24" y="212"/>
                    </a:lnTo>
                    <a:lnTo>
                      <a:pt x="24" y="211"/>
                    </a:lnTo>
                    <a:lnTo>
                      <a:pt x="24" y="211"/>
                    </a:lnTo>
                    <a:lnTo>
                      <a:pt x="24" y="210"/>
                    </a:lnTo>
                    <a:lnTo>
                      <a:pt x="24" y="210"/>
                    </a:lnTo>
                    <a:lnTo>
                      <a:pt x="24" y="210"/>
                    </a:lnTo>
                    <a:lnTo>
                      <a:pt x="24" y="209"/>
                    </a:lnTo>
                    <a:lnTo>
                      <a:pt x="24" y="208"/>
                    </a:lnTo>
                    <a:lnTo>
                      <a:pt x="24" y="208"/>
                    </a:lnTo>
                    <a:lnTo>
                      <a:pt x="24" y="207"/>
                    </a:lnTo>
                    <a:lnTo>
                      <a:pt x="24" y="207"/>
                    </a:lnTo>
                    <a:lnTo>
                      <a:pt x="24" y="206"/>
                    </a:lnTo>
                    <a:lnTo>
                      <a:pt x="24" y="206"/>
                    </a:lnTo>
                    <a:lnTo>
                      <a:pt x="24" y="205"/>
                    </a:lnTo>
                    <a:lnTo>
                      <a:pt x="24" y="205"/>
                    </a:lnTo>
                    <a:lnTo>
                      <a:pt x="24" y="204"/>
                    </a:lnTo>
                    <a:lnTo>
                      <a:pt x="24" y="204"/>
                    </a:lnTo>
                    <a:lnTo>
                      <a:pt x="24" y="203"/>
                    </a:lnTo>
                    <a:lnTo>
                      <a:pt x="24" y="203"/>
                    </a:lnTo>
                    <a:lnTo>
                      <a:pt x="24" y="202"/>
                    </a:lnTo>
                    <a:lnTo>
                      <a:pt x="24" y="202"/>
                    </a:lnTo>
                    <a:lnTo>
                      <a:pt x="24" y="201"/>
                    </a:lnTo>
                    <a:lnTo>
                      <a:pt x="24" y="201"/>
                    </a:lnTo>
                    <a:lnTo>
                      <a:pt x="24" y="200"/>
                    </a:lnTo>
                    <a:lnTo>
                      <a:pt x="24" y="200"/>
                    </a:lnTo>
                    <a:lnTo>
                      <a:pt x="23" y="200"/>
                    </a:lnTo>
                    <a:lnTo>
                      <a:pt x="23" y="199"/>
                    </a:lnTo>
                    <a:lnTo>
                      <a:pt x="23" y="199"/>
                    </a:lnTo>
                    <a:lnTo>
                      <a:pt x="22" y="199"/>
                    </a:lnTo>
                    <a:lnTo>
                      <a:pt x="22" y="198"/>
                    </a:lnTo>
                    <a:lnTo>
                      <a:pt x="22" y="198"/>
                    </a:lnTo>
                    <a:lnTo>
                      <a:pt x="22" y="197"/>
                    </a:lnTo>
                    <a:lnTo>
                      <a:pt x="21" y="197"/>
                    </a:lnTo>
                    <a:lnTo>
                      <a:pt x="21" y="196"/>
                    </a:lnTo>
                    <a:lnTo>
                      <a:pt x="22" y="196"/>
                    </a:lnTo>
                    <a:lnTo>
                      <a:pt x="22" y="195"/>
                    </a:lnTo>
                    <a:lnTo>
                      <a:pt x="21" y="195"/>
                    </a:lnTo>
                    <a:lnTo>
                      <a:pt x="21" y="194"/>
                    </a:lnTo>
                    <a:lnTo>
                      <a:pt x="21" y="194"/>
                    </a:lnTo>
                    <a:lnTo>
                      <a:pt x="22" y="194"/>
                    </a:lnTo>
                    <a:lnTo>
                      <a:pt x="22" y="193"/>
                    </a:lnTo>
                    <a:lnTo>
                      <a:pt x="22" y="194"/>
                    </a:lnTo>
                    <a:lnTo>
                      <a:pt x="22" y="193"/>
                    </a:lnTo>
                    <a:lnTo>
                      <a:pt x="23" y="193"/>
                    </a:lnTo>
                    <a:lnTo>
                      <a:pt x="23" y="192"/>
                    </a:lnTo>
                    <a:lnTo>
                      <a:pt x="23" y="192"/>
                    </a:lnTo>
                    <a:lnTo>
                      <a:pt x="24" y="192"/>
                    </a:lnTo>
                    <a:lnTo>
                      <a:pt x="24" y="191"/>
                    </a:lnTo>
                    <a:lnTo>
                      <a:pt x="24" y="191"/>
                    </a:lnTo>
                    <a:lnTo>
                      <a:pt x="23" y="191"/>
                    </a:lnTo>
                    <a:lnTo>
                      <a:pt x="23" y="190"/>
                    </a:lnTo>
                    <a:lnTo>
                      <a:pt x="23" y="190"/>
                    </a:lnTo>
                    <a:lnTo>
                      <a:pt x="22" y="190"/>
                    </a:lnTo>
                    <a:lnTo>
                      <a:pt x="22" y="189"/>
                    </a:lnTo>
                    <a:lnTo>
                      <a:pt x="23" y="189"/>
                    </a:lnTo>
                    <a:lnTo>
                      <a:pt x="23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1" y="188"/>
                    </a:lnTo>
                    <a:lnTo>
                      <a:pt x="21" y="187"/>
                    </a:lnTo>
                    <a:lnTo>
                      <a:pt x="21" y="187"/>
                    </a:lnTo>
                    <a:lnTo>
                      <a:pt x="21" y="187"/>
                    </a:lnTo>
                    <a:lnTo>
                      <a:pt x="21" y="186"/>
                    </a:lnTo>
                    <a:lnTo>
                      <a:pt x="20" y="186"/>
                    </a:lnTo>
                    <a:lnTo>
                      <a:pt x="20" y="185"/>
                    </a:lnTo>
                    <a:lnTo>
                      <a:pt x="20" y="185"/>
                    </a:lnTo>
                    <a:lnTo>
                      <a:pt x="20" y="184"/>
                    </a:lnTo>
                    <a:lnTo>
                      <a:pt x="20" y="184"/>
                    </a:lnTo>
                    <a:lnTo>
                      <a:pt x="19" y="184"/>
                    </a:lnTo>
                    <a:lnTo>
                      <a:pt x="19" y="183"/>
                    </a:lnTo>
                    <a:lnTo>
                      <a:pt x="20" y="183"/>
                    </a:lnTo>
                    <a:lnTo>
                      <a:pt x="20" y="182"/>
                    </a:lnTo>
                    <a:lnTo>
                      <a:pt x="20" y="181"/>
                    </a:lnTo>
                    <a:lnTo>
                      <a:pt x="20" y="181"/>
                    </a:lnTo>
                    <a:lnTo>
                      <a:pt x="19" y="181"/>
                    </a:lnTo>
                    <a:lnTo>
                      <a:pt x="20" y="181"/>
                    </a:lnTo>
                    <a:lnTo>
                      <a:pt x="20" y="180"/>
                    </a:lnTo>
                    <a:lnTo>
                      <a:pt x="20" y="180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8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6"/>
                    </a:lnTo>
                    <a:lnTo>
                      <a:pt x="21" y="176"/>
                    </a:lnTo>
                    <a:lnTo>
                      <a:pt x="21" y="176"/>
                    </a:lnTo>
                    <a:lnTo>
                      <a:pt x="21" y="176"/>
                    </a:lnTo>
                    <a:lnTo>
                      <a:pt x="21" y="175"/>
                    </a:lnTo>
                    <a:lnTo>
                      <a:pt x="20" y="175"/>
                    </a:lnTo>
                    <a:lnTo>
                      <a:pt x="20" y="175"/>
                    </a:lnTo>
                    <a:lnTo>
                      <a:pt x="20" y="175"/>
                    </a:lnTo>
                    <a:lnTo>
                      <a:pt x="20" y="174"/>
                    </a:lnTo>
                    <a:lnTo>
                      <a:pt x="19" y="174"/>
                    </a:lnTo>
                    <a:lnTo>
                      <a:pt x="18" y="174"/>
                    </a:lnTo>
                    <a:lnTo>
                      <a:pt x="18" y="174"/>
                    </a:lnTo>
                    <a:lnTo>
                      <a:pt x="18" y="173"/>
                    </a:lnTo>
                    <a:lnTo>
                      <a:pt x="17" y="173"/>
                    </a:lnTo>
                    <a:lnTo>
                      <a:pt x="17" y="173"/>
                    </a:lnTo>
                    <a:lnTo>
                      <a:pt x="17" y="172"/>
                    </a:lnTo>
                    <a:lnTo>
                      <a:pt x="16" y="172"/>
                    </a:lnTo>
                    <a:lnTo>
                      <a:pt x="16" y="172"/>
                    </a:lnTo>
                    <a:lnTo>
                      <a:pt x="16" y="172"/>
                    </a:lnTo>
                    <a:lnTo>
                      <a:pt x="16" y="171"/>
                    </a:lnTo>
                    <a:lnTo>
                      <a:pt x="16" y="171"/>
                    </a:lnTo>
                    <a:lnTo>
                      <a:pt x="16" y="170"/>
                    </a:lnTo>
                    <a:lnTo>
                      <a:pt x="16" y="170"/>
                    </a:lnTo>
                    <a:lnTo>
                      <a:pt x="16" y="169"/>
                    </a:lnTo>
                    <a:lnTo>
                      <a:pt x="16" y="169"/>
                    </a:lnTo>
                    <a:lnTo>
                      <a:pt x="16" y="168"/>
                    </a:lnTo>
                    <a:lnTo>
                      <a:pt x="16" y="168"/>
                    </a:lnTo>
                    <a:lnTo>
                      <a:pt x="16" y="167"/>
                    </a:lnTo>
                    <a:lnTo>
                      <a:pt x="16" y="167"/>
                    </a:lnTo>
                    <a:lnTo>
                      <a:pt x="16" y="166"/>
                    </a:lnTo>
                    <a:lnTo>
                      <a:pt x="16" y="165"/>
                    </a:lnTo>
                    <a:lnTo>
                      <a:pt x="16" y="165"/>
                    </a:lnTo>
                    <a:lnTo>
                      <a:pt x="16" y="165"/>
                    </a:lnTo>
                    <a:lnTo>
                      <a:pt x="16" y="165"/>
                    </a:lnTo>
                    <a:lnTo>
                      <a:pt x="16" y="164"/>
                    </a:lnTo>
                    <a:lnTo>
                      <a:pt x="16" y="164"/>
                    </a:lnTo>
                    <a:lnTo>
                      <a:pt x="16" y="164"/>
                    </a:lnTo>
                    <a:lnTo>
                      <a:pt x="15" y="164"/>
                    </a:lnTo>
                    <a:lnTo>
                      <a:pt x="14" y="164"/>
                    </a:lnTo>
                    <a:lnTo>
                      <a:pt x="14" y="163"/>
                    </a:lnTo>
                    <a:lnTo>
                      <a:pt x="14" y="163"/>
                    </a:lnTo>
                    <a:lnTo>
                      <a:pt x="14" y="163"/>
                    </a:lnTo>
                    <a:lnTo>
                      <a:pt x="13" y="163"/>
                    </a:lnTo>
                    <a:lnTo>
                      <a:pt x="13" y="163"/>
                    </a:lnTo>
                    <a:lnTo>
                      <a:pt x="13" y="162"/>
                    </a:lnTo>
                    <a:lnTo>
                      <a:pt x="13" y="161"/>
                    </a:lnTo>
                    <a:lnTo>
                      <a:pt x="13" y="161"/>
                    </a:lnTo>
                    <a:lnTo>
                      <a:pt x="13" y="161"/>
                    </a:lnTo>
                    <a:lnTo>
                      <a:pt x="14" y="161"/>
                    </a:lnTo>
                    <a:lnTo>
                      <a:pt x="14" y="160"/>
                    </a:lnTo>
                    <a:lnTo>
                      <a:pt x="14" y="160"/>
                    </a:lnTo>
                    <a:lnTo>
                      <a:pt x="14" y="160"/>
                    </a:lnTo>
                    <a:lnTo>
                      <a:pt x="14" y="160"/>
                    </a:lnTo>
                    <a:lnTo>
                      <a:pt x="14" y="160"/>
                    </a:lnTo>
                    <a:lnTo>
                      <a:pt x="14" y="159"/>
                    </a:lnTo>
                    <a:lnTo>
                      <a:pt x="14" y="158"/>
                    </a:lnTo>
                    <a:lnTo>
                      <a:pt x="14" y="158"/>
                    </a:lnTo>
                    <a:lnTo>
                      <a:pt x="13" y="157"/>
                    </a:lnTo>
                    <a:lnTo>
                      <a:pt x="13" y="157"/>
                    </a:lnTo>
                    <a:lnTo>
                      <a:pt x="13" y="156"/>
                    </a:lnTo>
                    <a:lnTo>
                      <a:pt x="13" y="156"/>
                    </a:lnTo>
                    <a:lnTo>
                      <a:pt x="13" y="156"/>
                    </a:lnTo>
                    <a:lnTo>
                      <a:pt x="13" y="155"/>
                    </a:lnTo>
                    <a:lnTo>
                      <a:pt x="13" y="154"/>
                    </a:lnTo>
                    <a:lnTo>
                      <a:pt x="13" y="154"/>
                    </a:lnTo>
                    <a:lnTo>
                      <a:pt x="12" y="154"/>
                    </a:lnTo>
                    <a:lnTo>
                      <a:pt x="12" y="153"/>
                    </a:lnTo>
                    <a:lnTo>
                      <a:pt x="12" y="153"/>
                    </a:lnTo>
                    <a:lnTo>
                      <a:pt x="11" y="153"/>
                    </a:lnTo>
                    <a:lnTo>
                      <a:pt x="11" y="152"/>
                    </a:lnTo>
                    <a:lnTo>
                      <a:pt x="11" y="152"/>
                    </a:lnTo>
                    <a:lnTo>
                      <a:pt x="11" y="152"/>
                    </a:lnTo>
                    <a:lnTo>
                      <a:pt x="11" y="151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9" y="151"/>
                    </a:lnTo>
                    <a:lnTo>
                      <a:pt x="9" y="150"/>
                    </a:lnTo>
                    <a:lnTo>
                      <a:pt x="9" y="150"/>
                    </a:lnTo>
                    <a:lnTo>
                      <a:pt x="9" y="151"/>
                    </a:lnTo>
                    <a:lnTo>
                      <a:pt x="8" y="151"/>
                    </a:lnTo>
                    <a:lnTo>
                      <a:pt x="7" y="151"/>
                    </a:lnTo>
                    <a:lnTo>
                      <a:pt x="7" y="151"/>
                    </a:lnTo>
                    <a:lnTo>
                      <a:pt x="6" y="151"/>
                    </a:lnTo>
                    <a:lnTo>
                      <a:pt x="6" y="152"/>
                    </a:lnTo>
                    <a:lnTo>
                      <a:pt x="6" y="152"/>
                    </a:lnTo>
                    <a:lnTo>
                      <a:pt x="5" y="152"/>
                    </a:lnTo>
                    <a:lnTo>
                      <a:pt x="5" y="151"/>
                    </a:lnTo>
                    <a:lnTo>
                      <a:pt x="5" y="151"/>
                    </a:lnTo>
                    <a:lnTo>
                      <a:pt x="4" y="151"/>
                    </a:lnTo>
                    <a:lnTo>
                      <a:pt x="3" y="151"/>
                    </a:lnTo>
                    <a:lnTo>
                      <a:pt x="3" y="150"/>
                    </a:lnTo>
                    <a:lnTo>
                      <a:pt x="3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49"/>
                    </a:lnTo>
                    <a:lnTo>
                      <a:pt x="1" y="149"/>
                    </a:lnTo>
                    <a:lnTo>
                      <a:pt x="1" y="149"/>
                    </a:lnTo>
                    <a:lnTo>
                      <a:pt x="0" y="149"/>
                    </a:lnTo>
                    <a:lnTo>
                      <a:pt x="1" y="149"/>
                    </a:lnTo>
                    <a:lnTo>
                      <a:pt x="1" y="148"/>
                    </a:lnTo>
                    <a:lnTo>
                      <a:pt x="1" y="148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2" y="146"/>
                    </a:lnTo>
                    <a:lnTo>
                      <a:pt x="2" y="146"/>
                    </a:lnTo>
                    <a:lnTo>
                      <a:pt x="3" y="146"/>
                    </a:lnTo>
                    <a:lnTo>
                      <a:pt x="3" y="146"/>
                    </a:lnTo>
                    <a:lnTo>
                      <a:pt x="3" y="146"/>
                    </a:lnTo>
                    <a:lnTo>
                      <a:pt x="3" y="145"/>
                    </a:lnTo>
                    <a:lnTo>
                      <a:pt x="4" y="145"/>
                    </a:lnTo>
                    <a:lnTo>
                      <a:pt x="4" y="145"/>
                    </a:lnTo>
                    <a:lnTo>
                      <a:pt x="5" y="144"/>
                    </a:lnTo>
                    <a:lnTo>
                      <a:pt x="5" y="143"/>
                    </a:lnTo>
                    <a:lnTo>
                      <a:pt x="5" y="143"/>
                    </a:lnTo>
                    <a:lnTo>
                      <a:pt x="5" y="142"/>
                    </a:lnTo>
                    <a:lnTo>
                      <a:pt x="6" y="142"/>
                    </a:lnTo>
                    <a:lnTo>
                      <a:pt x="6" y="142"/>
                    </a:lnTo>
                    <a:lnTo>
                      <a:pt x="6" y="141"/>
                    </a:lnTo>
                    <a:lnTo>
                      <a:pt x="6" y="141"/>
                    </a:lnTo>
                    <a:lnTo>
                      <a:pt x="6" y="141"/>
                    </a:lnTo>
                    <a:lnTo>
                      <a:pt x="7" y="141"/>
                    </a:lnTo>
                    <a:lnTo>
                      <a:pt x="7" y="140"/>
                    </a:lnTo>
                    <a:lnTo>
                      <a:pt x="7" y="140"/>
                    </a:lnTo>
                    <a:lnTo>
                      <a:pt x="7" y="140"/>
                    </a:lnTo>
                    <a:lnTo>
                      <a:pt x="7" y="139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10" y="138"/>
                    </a:lnTo>
                    <a:lnTo>
                      <a:pt x="10" y="138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1" y="137"/>
                    </a:lnTo>
                    <a:lnTo>
                      <a:pt x="11" y="137"/>
                    </a:lnTo>
                    <a:lnTo>
                      <a:pt x="12" y="136"/>
                    </a:lnTo>
                    <a:lnTo>
                      <a:pt x="13" y="136"/>
                    </a:lnTo>
                    <a:lnTo>
                      <a:pt x="13" y="136"/>
                    </a:lnTo>
                    <a:lnTo>
                      <a:pt x="13" y="136"/>
                    </a:lnTo>
                    <a:lnTo>
                      <a:pt x="13" y="135"/>
                    </a:lnTo>
                    <a:lnTo>
                      <a:pt x="13" y="134"/>
                    </a:lnTo>
                    <a:lnTo>
                      <a:pt x="13" y="134"/>
                    </a:lnTo>
                    <a:lnTo>
                      <a:pt x="13" y="133"/>
                    </a:lnTo>
                    <a:lnTo>
                      <a:pt x="14" y="133"/>
                    </a:lnTo>
                    <a:lnTo>
                      <a:pt x="14" y="132"/>
                    </a:lnTo>
                    <a:lnTo>
                      <a:pt x="14" y="131"/>
                    </a:lnTo>
                    <a:lnTo>
                      <a:pt x="14" y="131"/>
                    </a:lnTo>
                    <a:lnTo>
                      <a:pt x="14" y="131"/>
                    </a:lnTo>
                    <a:lnTo>
                      <a:pt x="15" y="131"/>
                    </a:lnTo>
                    <a:lnTo>
                      <a:pt x="16" y="131"/>
                    </a:lnTo>
                    <a:lnTo>
                      <a:pt x="16" y="130"/>
                    </a:lnTo>
                    <a:lnTo>
                      <a:pt x="15" y="130"/>
                    </a:lnTo>
                    <a:lnTo>
                      <a:pt x="14" y="130"/>
                    </a:lnTo>
                    <a:lnTo>
                      <a:pt x="14" y="130"/>
                    </a:lnTo>
                    <a:lnTo>
                      <a:pt x="14" y="129"/>
                    </a:lnTo>
                    <a:lnTo>
                      <a:pt x="14" y="129"/>
                    </a:lnTo>
                    <a:lnTo>
                      <a:pt x="14" y="128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14" y="126"/>
                    </a:lnTo>
                    <a:lnTo>
                      <a:pt x="14" y="126"/>
                    </a:lnTo>
                    <a:lnTo>
                      <a:pt x="14" y="126"/>
                    </a:lnTo>
                    <a:lnTo>
                      <a:pt x="13" y="126"/>
                    </a:lnTo>
                    <a:lnTo>
                      <a:pt x="13" y="126"/>
                    </a:lnTo>
                    <a:lnTo>
                      <a:pt x="13" y="126"/>
                    </a:lnTo>
                    <a:lnTo>
                      <a:pt x="13" y="126"/>
                    </a:lnTo>
                    <a:lnTo>
                      <a:pt x="13" y="126"/>
                    </a:lnTo>
                    <a:lnTo>
                      <a:pt x="13" y="126"/>
                    </a:lnTo>
                    <a:lnTo>
                      <a:pt x="12" y="126"/>
                    </a:lnTo>
                    <a:lnTo>
                      <a:pt x="12" y="127"/>
                    </a:lnTo>
                    <a:lnTo>
                      <a:pt x="11" y="127"/>
                    </a:lnTo>
                    <a:lnTo>
                      <a:pt x="11" y="126"/>
                    </a:lnTo>
                    <a:lnTo>
                      <a:pt x="11" y="126"/>
                    </a:lnTo>
                    <a:lnTo>
                      <a:pt x="11" y="125"/>
                    </a:lnTo>
                    <a:lnTo>
                      <a:pt x="11" y="125"/>
                    </a:lnTo>
                    <a:lnTo>
                      <a:pt x="11" y="124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2" y="122"/>
                    </a:lnTo>
                    <a:lnTo>
                      <a:pt x="12" y="121"/>
                    </a:lnTo>
                    <a:lnTo>
                      <a:pt x="12" y="121"/>
                    </a:lnTo>
                    <a:lnTo>
                      <a:pt x="11" y="121"/>
                    </a:lnTo>
                    <a:lnTo>
                      <a:pt x="11" y="120"/>
                    </a:lnTo>
                    <a:lnTo>
                      <a:pt x="11" y="120"/>
                    </a:lnTo>
                    <a:lnTo>
                      <a:pt x="10" y="120"/>
                    </a:lnTo>
                    <a:lnTo>
                      <a:pt x="10" y="119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8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5" y="118"/>
                    </a:lnTo>
                    <a:lnTo>
                      <a:pt x="5" y="118"/>
                    </a:lnTo>
                    <a:lnTo>
                      <a:pt x="5" y="118"/>
                    </a:lnTo>
                    <a:lnTo>
                      <a:pt x="4" y="118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3" y="117"/>
                    </a:lnTo>
                    <a:lnTo>
                      <a:pt x="3" y="117"/>
                    </a:lnTo>
                    <a:lnTo>
                      <a:pt x="2" y="117"/>
                    </a:lnTo>
                    <a:lnTo>
                      <a:pt x="2" y="116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4"/>
                    </a:lnTo>
                    <a:lnTo>
                      <a:pt x="3" y="114"/>
                    </a:lnTo>
                    <a:lnTo>
                      <a:pt x="3" y="114"/>
                    </a:lnTo>
                    <a:lnTo>
                      <a:pt x="4" y="114"/>
                    </a:lnTo>
                    <a:lnTo>
                      <a:pt x="4" y="114"/>
                    </a:lnTo>
                    <a:lnTo>
                      <a:pt x="5" y="113"/>
                    </a:lnTo>
                    <a:lnTo>
                      <a:pt x="5" y="113"/>
                    </a:lnTo>
                    <a:lnTo>
                      <a:pt x="5" y="113"/>
                    </a:lnTo>
                    <a:lnTo>
                      <a:pt x="6" y="113"/>
                    </a:lnTo>
                    <a:lnTo>
                      <a:pt x="6" y="112"/>
                    </a:lnTo>
                    <a:lnTo>
                      <a:pt x="6" y="112"/>
                    </a:lnTo>
                    <a:lnTo>
                      <a:pt x="6" y="111"/>
                    </a:lnTo>
                    <a:lnTo>
                      <a:pt x="7" y="111"/>
                    </a:lnTo>
                    <a:lnTo>
                      <a:pt x="7" y="111"/>
                    </a:lnTo>
                    <a:lnTo>
                      <a:pt x="8" y="111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0" y="111"/>
                    </a:lnTo>
                    <a:lnTo>
                      <a:pt x="10" y="110"/>
                    </a:lnTo>
                    <a:lnTo>
                      <a:pt x="10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12" y="110"/>
                    </a:lnTo>
                    <a:lnTo>
                      <a:pt x="13" y="110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08"/>
                    </a:lnTo>
                    <a:lnTo>
                      <a:pt x="13" y="107"/>
                    </a:lnTo>
                    <a:lnTo>
                      <a:pt x="14" y="107"/>
                    </a:lnTo>
                    <a:lnTo>
                      <a:pt x="14" y="107"/>
                    </a:lnTo>
                    <a:lnTo>
                      <a:pt x="14" y="106"/>
                    </a:lnTo>
                    <a:lnTo>
                      <a:pt x="15" y="106"/>
                    </a:lnTo>
                    <a:lnTo>
                      <a:pt x="15" y="106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5" y="104"/>
                    </a:lnTo>
                    <a:lnTo>
                      <a:pt x="16" y="104"/>
                    </a:lnTo>
                    <a:lnTo>
                      <a:pt x="16" y="104"/>
                    </a:lnTo>
                    <a:lnTo>
                      <a:pt x="17" y="104"/>
                    </a:lnTo>
                    <a:lnTo>
                      <a:pt x="17" y="105"/>
                    </a:lnTo>
                    <a:lnTo>
                      <a:pt x="17" y="105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18" y="103"/>
                    </a:lnTo>
                    <a:lnTo>
                      <a:pt x="18" y="103"/>
                    </a:lnTo>
                    <a:lnTo>
                      <a:pt x="19" y="103"/>
                    </a:lnTo>
                    <a:lnTo>
                      <a:pt x="19" y="102"/>
                    </a:lnTo>
                    <a:lnTo>
                      <a:pt x="20" y="102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1" y="101"/>
                    </a:lnTo>
                    <a:lnTo>
                      <a:pt x="21" y="101"/>
                    </a:lnTo>
                    <a:lnTo>
                      <a:pt x="22" y="101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3" y="100"/>
                    </a:lnTo>
                    <a:lnTo>
                      <a:pt x="23" y="101"/>
                    </a:lnTo>
                    <a:lnTo>
                      <a:pt x="24" y="101"/>
                    </a:lnTo>
                    <a:lnTo>
                      <a:pt x="24" y="101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6" y="100"/>
                    </a:lnTo>
                    <a:lnTo>
                      <a:pt x="26" y="100"/>
                    </a:lnTo>
                    <a:lnTo>
                      <a:pt x="26" y="100"/>
                    </a:lnTo>
                    <a:lnTo>
                      <a:pt x="26" y="100"/>
                    </a:lnTo>
                    <a:lnTo>
                      <a:pt x="26" y="99"/>
                    </a:lnTo>
                    <a:lnTo>
                      <a:pt x="27" y="99"/>
                    </a:lnTo>
                    <a:lnTo>
                      <a:pt x="27" y="99"/>
                    </a:lnTo>
                    <a:lnTo>
                      <a:pt x="28" y="99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28" y="97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9" y="96"/>
                    </a:lnTo>
                    <a:lnTo>
                      <a:pt x="29" y="96"/>
                    </a:lnTo>
                    <a:lnTo>
                      <a:pt x="29" y="95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5"/>
                    </a:lnTo>
                    <a:lnTo>
                      <a:pt x="31" y="94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2" y="93"/>
                    </a:lnTo>
                    <a:lnTo>
                      <a:pt x="32" y="93"/>
                    </a:lnTo>
                    <a:lnTo>
                      <a:pt x="33" y="93"/>
                    </a:lnTo>
                    <a:lnTo>
                      <a:pt x="33" y="92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5" y="92"/>
                    </a:lnTo>
                    <a:lnTo>
                      <a:pt x="35" y="91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36" y="90"/>
                    </a:lnTo>
                    <a:lnTo>
                      <a:pt x="37" y="90"/>
                    </a:lnTo>
                    <a:lnTo>
                      <a:pt x="37" y="90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9" y="90"/>
                    </a:lnTo>
                    <a:lnTo>
                      <a:pt x="39" y="89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39" y="87"/>
                    </a:lnTo>
                    <a:lnTo>
                      <a:pt x="38" y="87"/>
                    </a:lnTo>
                    <a:lnTo>
                      <a:pt x="38" y="87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6" y="86"/>
                    </a:lnTo>
                    <a:lnTo>
                      <a:pt x="36" y="85"/>
                    </a:lnTo>
                    <a:lnTo>
                      <a:pt x="36" y="85"/>
                    </a:lnTo>
                    <a:lnTo>
                      <a:pt x="36" y="84"/>
                    </a:lnTo>
                    <a:lnTo>
                      <a:pt x="36" y="84"/>
                    </a:lnTo>
                    <a:lnTo>
                      <a:pt x="36" y="84"/>
                    </a:lnTo>
                    <a:lnTo>
                      <a:pt x="37" y="84"/>
                    </a:lnTo>
                    <a:lnTo>
                      <a:pt x="37" y="83"/>
                    </a:lnTo>
                    <a:lnTo>
                      <a:pt x="36" y="83"/>
                    </a:lnTo>
                    <a:lnTo>
                      <a:pt x="36" y="82"/>
                    </a:lnTo>
                    <a:lnTo>
                      <a:pt x="37" y="82"/>
                    </a:lnTo>
                    <a:lnTo>
                      <a:pt x="37" y="82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37" y="80"/>
                    </a:lnTo>
                    <a:lnTo>
                      <a:pt x="37" y="80"/>
                    </a:lnTo>
                    <a:lnTo>
                      <a:pt x="37" y="79"/>
                    </a:lnTo>
                    <a:lnTo>
                      <a:pt x="37" y="79"/>
                    </a:lnTo>
                    <a:lnTo>
                      <a:pt x="37" y="78"/>
                    </a:lnTo>
                    <a:lnTo>
                      <a:pt x="36" y="78"/>
                    </a:lnTo>
                    <a:lnTo>
                      <a:pt x="36" y="77"/>
                    </a:lnTo>
                    <a:lnTo>
                      <a:pt x="36" y="77"/>
                    </a:lnTo>
                    <a:lnTo>
                      <a:pt x="36" y="76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7" y="75"/>
                    </a:lnTo>
                    <a:lnTo>
                      <a:pt x="36" y="75"/>
                    </a:lnTo>
                    <a:lnTo>
                      <a:pt x="36" y="75"/>
                    </a:lnTo>
                    <a:lnTo>
                      <a:pt x="36" y="75"/>
                    </a:lnTo>
                    <a:lnTo>
                      <a:pt x="35" y="75"/>
                    </a:lnTo>
                    <a:lnTo>
                      <a:pt x="35" y="74"/>
                    </a:lnTo>
                    <a:lnTo>
                      <a:pt x="34" y="74"/>
                    </a:lnTo>
                    <a:lnTo>
                      <a:pt x="34" y="73"/>
                    </a:lnTo>
                    <a:lnTo>
                      <a:pt x="34" y="73"/>
                    </a:lnTo>
                    <a:lnTo>
                      <a:pt x="34" y="73"/>
                    </a:lnTo>
                    <a:lnTo>
                      <a:pt x="34" y="72"/>
                    </a:lnTo>
                    <a:lnTo>
                      <a:pt x="33" y="72"/>
                    </a:lnTo>
                    <a:lnTo>
                      <a:pt x="33" y="72"/>
                    </a:lnTo>
                    <a:lnTo>
                      <a:pt x="33" y="71"/>
                    </a:lnTo>
                    <a:lnTo>
                      <a:pt x="33" y="71"/>
                    </a:lnTo>
                    <a:lnTo>
                      <a:pt x="33" y="71"/>
                    </a:lnTo>
                    <a:lnTo>
                      <a:pt x="33" y="70"/>
                    </a:lnTo>
                    <a:lnTo>
                      <a:pt x="33" y="69"/>
                    </a:lnTo>
                    <a:lnTo>
                      <a:pt x="33" y="69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4" y="67"/>
                    </a:lnTo>
                    <a:lnTo>
                      <a:pt x="35" y="67"/>
                    </a:lnTo>
                    <a:lnTo>
                      <a:pt x="35" y="67"/>
                    </a:lnTo>
                    <a:lnTo>
                      <a:pt x="36" y="67"/>
                    </a:lnTo>
                    <a:lnTo>
                      <a:pt x="36" y="66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5" y="64"/>
                    </a:lnTo>
                    <a:lnTo>
                      <a:pt x="35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3" y="63"/>
                    </a:lnTo>
                    <a:lnTo>
                      <a:pt x="33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1" y="63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30" y="62"/>
                    </a:lnTo>
                    <a:lnTo>
                      <a:pt x="29" y="62"/>
                    </a:lnTo>
                    <a:lnTo>
                      <a:pt x="29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1"/>
                    </a:lnTo>
                    <a:lnTo>
                      <a:pt x="27" y="61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6" y="58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28" y="55"/>
                    </a:lnTo>
                    <a:lnTo>
                      <a:pt x="28" y="54"/>
                    </a:lnTo>
                    <a:lnTo>
                      <a:pt x="29" y="54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30" y="54"/>
                    </a:lnTo>
                    <a:lnTo>
                      <a:pt x="30" y="55"/>
                    </a:lnTo>
                    <a:lnTo>
                      <a:pt x="30" y="55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33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5" y="57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8" y="56"/>
                    </a:lnTo>
                    <a:lnTo>
                      <a:pt x="39" y="56"/>
                    </a:lnTo>
                    <a:lnTo>
                      <a:pt x="39" y="55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0" y="54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8" name="Freeform 14">
                <a:extLst>
                  <a:ext uri="{FF2B5EF4-FFF2-40B4-BE49-F238E27FC236}">
                    <a16:creationId xmlns:a16="http://schemas.microsoft.com/office/drawing/2014/main" xmlns="" id="{893FBB06-D54C-4954-B997-FB93E5390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500" y="3432175"/>
                <a:ext cx="338137" cy="561975"/>
              </a:xfrm>
              <a:custGeom>
                <a:avLst/>
                <a:gdLst>
                  <a:gd name="T0" fmla="*/ 152 w 213"/>
                  <a:gd name="T1" fmla="*/ 63 h 354"/>
                  <a:gd name="T2" fmla="*/ 162 w 213"/>
                  <a:gd name="T3" fmla="*/ 72 h 354"/>
                  <a:gd name="T4" fmla="*/ 163 w 213"/>
                  <a:gd name="T5" fmla="*/ 85 h 354"/>
                  <a:gd name="T6" fmla="*/ 162 w 213"/>
                  <a:gd name="T7" fmla="*/ 97 h 354"/>
                  <a:gd name="T8" fmla="*/ 150 w 213"/>
                  <a:gd name="T9" fmla="*/ 107 h 354"/>
                  <a:gd name="T10" fmla="*/ 139 w 213"/>
                  <a:gd name="T11" fmla="*/ 113 h 354"/>
                  <a:gd name="T12" fmla="*/ 129 w 213"/>
                  <a:gd name="T13" fmla="*/ 123 h 354"/>
                  <a:gd name="T14" fmla="*/ 139 w 213"/>
                  <a:gd name="T15" fmla="*/ 132 h 354"/>
                  <a:gd name="T16" fmla="*/ 136 w 213"/>
                  <a:gd name="T17" fmla="*/ 144 h 354"/>
                  <a:gd name="T18" fmla="*/ 128 w 213"/>
                  <a:gd name="T19" fmla="*/ 156 h 354"/>
                  <a:gd name="T20" fmla="*/ 140 w 213"/>
                  <a:gd name="T21" fmla="*/ 164 h 354"/>
                  <a:gd name="T22" fmla="*/ 142 w 213"/>
                  <a:gd name="T23" fmla="*/ 177 h 354"/>
                  <a:gd name="T24" fmla="*/ 146 w 213"/>
                  <a:gd name="T25" fmla="*/ 191 h 354"/>
                  <a:gd name="T26" fmla="*/ 148 w 213"/>
                  <a:gd name="T27" fmla="*/ 205 h 354"/>
                  <a:gd name="T28" fmla="*/ 150 w 213"/>
                  <a:gd name="T29" fmla="*/ 221 h 354"/>
                  <a:gd name="T30" fmla="*/ 152 w 213"/>
                  <a:gd name="T31" fmla="*/ 237 h 354"/>
                  <a:gd name="T32" fmla="*/ 148 w 213"/>
                  <a:gd name="T33" fmla="*/ 252 h 354"/>
                  <a:gd name="T34" fmla="*/ 151 w 213"/>
                  <a:gd name="T35" fmla="*/ 264 h 354"/>
                  <a:gd name="T36" fmla="*/ 152 w 213"/>
                  <a:gd name="T37" fmla="*/ 279 h 354"/>
                  <a:gd name="T38" fmla="*/ 143 w 213"/>
                  <a:gd name="T39" fmla="*/ 287 h 354"/>
                  <a:gd name="T40" fmla="*/ 133 w 213"/>
                  <a:gd name="T41" fmla="*/ 284 h 354"/>
                  <a:gd name="T42" fmla="*/ 123 w 213"/>
                  <a:gd name="T43" fmla="*/ 284 h 354"/>
                  <a:gd name="T44" fmla="*/ 108 w 213"/>
                  <a:gd name="T45" fmla="*/ 283 h 354"/>
                  <a:gd name="T46" fmla="*/ 96 w 213"/>
                  <a:gd name="T47" fmla="*/ 289 h 354"/>
                  <a:gd name="T48" fmla="*/ 91 w 213"/>
                  <a:gd name="T49" fmla="*/ 304 h 354"/>
                  <a:gd name="T50" fmla="*/ 83 w 213"/>
                  <a:gd name="T51" fmla="*/ 309 h 354"/>
                  <a:gd name="T52" fmla="*/ 86 w 213"/>
                  <a:gd name="T53" fmla="*/ 321 h 354"/>
                  <a:gd name="T54" fmla="*/ 84 w 213"/>
                  <a:gd name="T55" fmla="*/ 334 h 354"/>
                  <a:gd name="T56" fmla="*/ 79 w 213"/>
                  <a:gd name="T57" fmla="*/ 341 h 354"/>
                  <a:gd name="T58" fmla="*/ 70 w 213"/>
                  <a:gd name="T59" fmla="*/ 348 h 354"/>
                  <a:gd name="T60" fmla="*/ 59 w 213"/>
                  <a:gd name="T61" fmla="*/ 351 h 354"/>
                  <a:gd name="T62" fmla="*/ 52 w 213"/>
                  <a:gd name="T63" fmla="*/ 337 h 354"/>
                  <a:gd name="T64" fmla="*/ 44 w 213"/>
                  <a:gd name="T65" fmla="*/ 326 h 354"/>
                  <a:gd name="T66" fmla="*/ 36 w 213"/>
                  <a:gd name="T67" fmla="*/ 313 h 354"/>
                  <a:gd name="T68" fmla="*/ 36 w 213"/>
                  <a:gd name="T69" fmla="*/ 303 h 354"/>
                  <a:gd name="T70" fmla="*/ 25 w 213"/>
                  <a:gd name="T71" fmla="*/ 296 h 354"/>
                  <a:gd name="T72" fmla="*/ 17 w 213"/>
                  <a:gd name="T73" fmla="*/ 286 h 354"/>
                  <a:gd name="T74" fmla="*/ 13 w 213"/>
                  <a:gd name="T75" fmla="*/ 268 h 354"/>
                  <a:gd name="T76" fmla="*/ 13 w 213"/>
                  <a:gd name="T77" fmla="*/ 257 h 354"/>
                  <a:gd name="T78" fmla="*/ 9 w 213"/>
                  <a:gd name="T79" fmla="*/ 243 h 354"/>
                  <a:gd name="T80" fmla="*/ 9 w 213"/>
                  <a:gd name="T81" fmla="*/ 231 h 354"/>
                  <a:gd name="T82" fmla="*/ 3 w 213"/>
                  <a:gd name="T83" fmla="*/ 219 h 354"/>
                  <a:gd name="T84" fmla="*/ 6 w 213"/>
                  <a:gd name="T85" fmla="*/ 207 h 354"/>
                  <a:gd name="T86" fmla="*/ 11 w 213"/>
                  <a:gd name="T87" fmla="*/ 193 h 354"/>
                  <a:gd name="T88" fmla="*/ 6 w 213"/>
                  <a:gd name="T89" fmla="*/ 182 h 354"/>
                  <a:gd name="T90" fmla="*/ 8 w 213"/>
                  <a:gd name="T91" fmla="*/ 165 h 354"/>
                  <a:gd name="T92" fmla="*/ 7 w 213"/>
                  <a:gd name="T93" fmla="*/ 149 h 354"/>
                  <a:gd name="T94" fmla="*/ 11 w 213"/>
                  <a:gd name="T95" fmla="*/ 135 h 354"/>
                  <a:gd name="T96" fmla="*/ 11 w 213"/>
                  <a:gd name="T97" fmla="*/ 121 h 354"/>
                  <a:gd name="T98" fmla="*/ 14 w 213"/>
                  <a:gd name="T99" fmla="*/ 112 h 354"/>
                  <a:gd name="T100" fmla="*/ 22 w 213"/>
                  <a:gd name="T101" fmla="*/ 89 h 354"/>
                  <a:gd name="T102" fmla="*/ 35 w 213"/>
                  <a:gd name="T103" fmla="*/ 75 h 354"/>
                  <a:gd name="T104" fmla="*/ 55 w 213"/>
                  <a:gd name="T105" fmla="*/ 42 h 354"/>
                  <a:gd name="T106" fmla="*/ 102 w 213"/>
                  <a:gd name="T107" fmla="*/ 38 h 354"/>
                  <a:gd name="T108" fmla="*/ 150 w 213"/>
                  <a:gd name="T109" fmla="*/ 29 h 354"/>
                  <a:gd name="T110" fmla="*/ 178 w 213"/>
                  <a:gd name="T111" fmla="*/ 0 h 354"/>
                  <a:gd name="T112" fmla="*/ 213 w 213"/>
                  <a:gd name="T113" fmla="*/ 6 h 354"/>
                  <a:gd name="T114" fmla="*/ 207 w 213"/>
                  <a:gd name="T115" fmla="*/ 20 h 354"/>
                  <a:gd name="T116" fmla="*/ 204 w 213"/>
                  <a:gd name="T117" fmla="*/ 35 h 354"/>
                  <a:gd name="T118" fmla="*/ 205 w 213"/>
                  <a:gd name="T119" fmla="*/ 51 h 354"/>
                  <a:gd name="T120" fmla="*/ 196 w 213"/>
                  <a:gd name="T121" fmla="*/ 56 h 354"/>
                  <a:gd name="T122" fmla="*/ 184 w 213"/>
                  <a:gd name="T123" fmla="*/ 56 h 354"/>
                  <a:gd name="T124" fmla="*/ 171 w 213"/>
                  <a:gd name="T125" fmla="*/ 62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3" h="354">
                    <a:moveTo>
                      <a:pt x="166" y="60"/>
                    </a:moveTo>
                    <a:lnTo>
                      <a:pt x="166" y="60"/>
                    </a:lnTo>
                    <a:lnTo>
                      <a:pt x="165" y="60"/>
                    </a:lnTo>
                    <a:lnTo>
                      <a:pt x="165" y="61"/>
                    </a:lnTo>
                    <a:lnTo>
                      <a:pt x="165" y="62"/>
                    </a:lnTo>
                    <a:lnTo>
                      <a:pt x="164" y="62"/>
                    </a:lnTo>
                    <a:lnTo>
                      <a:pt x="163" y="62"/>
                    </a:lnTo>
                    <a:lnTo>
                      <a:pt x="163" y="62"/>
                    </a:lnTo>
                    <a:lnTo>
                      <a:pt x="163" y="63"/>
                    </a:lnTo>
                    <a:lnTo>
                      <a:pt x="162" y="63"/>
                    </a:lnTo>
                    <a:lnTo>
                      <a:pt x="162" y="63"/>
                    </a:lnTo>
                    <a:lnTo>
                      <a:pt x="161" y="63"/>
                    </a:lnTo>
                    <a:lnTo>
                      <a:pt x="160" y="64"/>
                    </a:lnTo>
                    <a:lnTo>
                      <a:pt x="160" y="64"/>
                    </a:lnTo>
                    <a:lnTo>
                      <a:pt x="159" y="64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1"/>
                    </a:lnTo>
                    <a:lnTo>
                      <a:pt x="156" y="61"/>
                    </a:lnTo>
                    <a:lnTo>
                      <a:pt x="156" y="60"/>
                    </a:lnTo>
                    <a:lnTo>
                      <a:pt x="155" y="61"/>
                    </a:lnTo>
                    <a:lnTo>
                      <a:pt x="155" y="61"/>
                    </a:lnTo>
                    <a:lnTo>
                      <a:pt x="155" y="60"/>
                    </a:lnTo>
                    <a:lnTo>
                      <a:pt x="154" y="60"/>
                    </a:lnTo>
                    <a:lnTo>
                      <a:pt x="154" y="61"/>
                    </a:lnTo>
                    <a:lnTo>
                      <a:pt x="154" y="62"/>
                    </a:lnTo>
                    <a:lnTo>
                      <a:pt x="154" y="62"/>
                    </a:lnTo>
                    <a:lnTo>
                      <a:pt x="154" y="62"/>
                    </a:lnTo>
                    <a:lnTo>
                      <a:pt x="154" y="63"/>
                    </a:lnTo>
                    <a:lnTo>
                      <a:pt x="153" y="63"/>
                    </a:lnTo>
                    <a:lnTo>
                      <a:pt x="152" y="63"/>
                    </a:lnTo>
                    <a:lnTo>
                      <a:pt x="152" y="63"/>
                    </a:lnTo>
                    <a:lnTo>
                      <a:pt x="152" y="63"/>
                    </a:lnTo>
                    <a:lnTo>
                      <a:pt x="152" y="63"/>
                    </a:lnTo>
                    <a:lnTo>
                      <a:pt x="152" y="64"/>
                    </a:lnTo>
                    <a:lnTo>
                      <a:pt x="152" y="65"/>
                    </a:lnTo>
                    <a:lnTo>
                      <a:pt x="152" y="65"/>
                    </a:lnTo>
                    <a:lnTo>
                      <a:pt x="152" y="65"/>
                    </a:lnTo>
                    <a:lnTo>
                      <a:pt x="152" y="66"/>
                    </a:lnTo>
                    <a:lnTo>
                      <a:pt x="152" y="66"/>
                    </a:lnTo>
                    <a:lnTo>
                      <a:pt x="152" y="67"/>
                    </a:lnTo>
                    <a:lnTo>
                      <a:pt x="152" y="67"/>
                    </a:lnTo>
                    <a:lnTo>
                      <a:pt x="153" y="67"/>
                    </a:lnTo>
                    <a:lnTo>
                      <a:pt x="154" y="67"/>
                    </a:lnTo>
                    <a:lnTo>
                      <a:pt x="154" y="68"/>
                    </a:lnTo>
                    <a:lnTo>
                      <a:pt x="154" y="68"/>
                    </a:lnTo>
                    <a:lnTo>
                      <a:pt x="155" y="68"/>
                    </a:lnTo>
                    <a:lnTo>
                      <a:pt x="155" y="68"/>
                    </a:lnTo>
                    <a:lnTo>
                      <a:pt x="156" y="68"/>
                    </a:lnTo>
                    <a:lnTo>
                      <a:pt x="156" y="69"/>
                    </a:lnTo>
                    <a:lnTo>
                      <a:pt x="156" y="69"/>
                    </a:lnTo>
                    <a:lnTo>
                      <a:pt x="156" y="69"/>
                    </a:lnTo>
                    <a:lnTo>
                      <a:pt x="156" y="69"/>
                    </a:lnTo>
                    <a:lnTo>
                      <a:pt x="157" y="69"/>
                    </a:lnTo>
                    <a:lnTo>
                      <a:pt x="158" y="69"/>
                    </a:lnTo>
                    <a:lnTo>
                      <a:pt x="158" y="69"/>
                    </a:lnTo>
                    <a:lnTo>
                      <a:pt x="158" y="69"/>
                    </a:lnTo>
                    <a:lnTo>
                      <a:pt x="159" y="69"/>
                    </a:lnTo>
                    <a:lnTo>
                      <a:pt x="159" y="69"/>
                    </a:lnTo>
                    <a:lnTo>
                      <a:pt x="160" y="69"/>
                    </a:lnTo>
                    <a:lnTo>
                      <a:pt x="160" y="69"/>
                    </a:lnTo>
                    <a:lnTo>
                      <a:pt x="161" y="69"/>
                    </a:lnTo>
                    <a:lnTo>
                      <a:pt x="161" y="70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62" y="71"/>
                    </a:lnTo>
                    <a:lnTo>
                      <a:pt x="162" y="71"/>
                    </a:lnTo>
                    <a:lnTo>
                      <a:pt x="162" y="72"/>
                    </a:lnTo>
                    <a:lnTo>
                      <a:pt x="162" y="73"/>
                    </a:lnTo>
                    <a:lnTo>
                      <a:pt x="161" y="73"/>
                    </a:lnTo>
                    <a:lnTo>
                      <a:pt x="161" y="73"/>
                    </a:lnTo>
                    <a:lnTo>
                      <a:pt x="160" y="73"/>
                    </a:lnTo>
                    <a:lnTo>
                      <a:pt x="160" y="74"/>
                    </a:lnTo>
                    <a:lnTo>
                      <a:pt x="160" y="74"/>
                    </a:lnTo>
                    <a:lnTo>
                      <a:pt x="160" y="75"/>
                    </a:lnTo>
                    <a:lnTo>
                      <a:pt x="159" y="75"/>
                    </a:lnTo>
                    <a:lnTo>
                      <a:pt x="159" y="75"/>
                    </a:lnTo>
                    <a:lnTo>
                      <a:pt x="159" y="76"/>
                    </a:lnTo>
                    <a:lnTo>
                      <a:pt x="159" y="77"/>
                    </a:lnTo>
                    <a:lnTo>
                      <a:pt x="159" y="77"/>
                    </a:lnTo>
                    <a:lnTo>
                      <a:pt x="159" y="77"/>
                    </a:lnTo>
                    <a:lnTo>
                      <a:pt x="159" y="78"/>
                    </a:lnTo>
                    <a:lnTo>
                      <a:pt x="159" y="78"/>
                    </a:lnTo>
                    <a:lnTo>
                      <a:pt x="160" y="78"/>
                    </a:lnTo>
                    <a:lnTo>
                      <a:pt x="160" y="79"/>
                    </a:lnTo>
                    <a:lnTo>
                      <a:pt x="160" y="79"/>
                    </a:lnTo>
                    <a:lnTo>
                      <a:pt x="160" y="79"/>
                    </a:lnTo>
                    <a:lnTo>
                      <a:pt x="160" y="80"/>
                    </a:lnTo>
                    <a:lnTo>
                      <a:pt x="161" y="80"/>
                    </a:lnTo>
                    <a:lnTo>
                      <a:pt x="161" y="81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63" y="81"/>
                    </a:lnTo>
                    <a:lnTo>
                      <a:pt x="163" y="82"/>
                    </a:lnTo>
                    <a:lnTo>
                      <a:pt x="163" y="82"/>
                    </a:lnTo>
                    <a:lnTo>
                      <a:pt x="163" y="82"/>
                    </a:lnTo>
                    <a:lnTo>
                      <a:pt x="163" y="82"/>
                    </a:lnTo>
                    <a:lnTo>
                      <a:pt x="163" y="82"/>
                    </a:lnTo>
                    <a:lnTo>
                      <a:pt x="162" y="82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3" y="84"/>
                    </a:lnTo>
                    <a:lnTo>
                      <a:pt x="163" y="85"/>
                    </a:lnTo>
                    <a:lnTo>
                      <a:pt x="163" y="85"/>
                    </a:lnTo>
                    <a:lnTo>
                      <a:pt x="163" y="86"/>
                    </a:lnTo>
                    <a:lnTo>
                      <a:pt x="163" y="86"/>
                    </a:lnTo>
                    <a:lnTo>
                      <a:pt x="163" y="87"/>
                    </a:lnTo>
                    <a:lnTo>
                      <a:pt x="163" y="87"/>
                    </a:lnTo>
                    <a:lnTo>
                      <a:pt x="163" y="87"/>
                    </a:lnTo>
                    <a:lnTo>
                      <a:pt x="163" y="88"/>
                    </a:lnTo>
                    <a:lnTo>
                      <a:pt x="163" y="88"/>
                    </a:lnTo>
                    <a:lnTo>
                      <a:pt x="162" y="88"/>
                    </a:lnTo>
                    <a:lnTo>
                      <a:pt x="162" y="89"/>
                    </a:lnTo>
                    <a:lnTo>
                      <a:pt x="163" y="89"/>
                    </a:lnTo>
                    <a:lnTo>
                      <a:pt x="163" y="90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2" y="92"/>
                    </a:lnTo>
                    <a:lnTo>
                      <a:pt x="163" y="92"/>
                    </a:lnTo>
                    <a:lnTo>
                      <a:pt x="163" y="92"/>
                    </a:lnTo>
                    <a:lnTo>
                      <a:pt x="163" y="92"/>
                    </a:lnTo>
                    <a:lnTo>
                      <a:pt x="163" y="93"/>
                    </a:lnTo>
                    <a:lnTo>
                      <a:pt x="164" y="93"/>
                    </a:lnTo>
                    <a:lnTo>
                      <a:pt x="164" y="93"/>
                    </a:lnTo>
                    <a:lnTo>
                      <a:pt x="165" y="93"/>
                    </a:lnTo>
                    <a:lnTo>
                      <a:pt x="165" y="94"/>
                    </a:lnTo>
                    <a:lnTo>
                      <a:pt x="165" y="94"/>
                    </a:lnTo>
                    <a:lnTo>
                      <a:pt x="165" y="95"/>
                    </a:lnTo>
                    <a:lnTo>
                      <a:pt x="165" y="96"/>
                    </a:lnTo>
                    <a:lnTo>
                      <a:pt x="164" y="96"/>
                    </a:lnTo>
                    <a:lnTo>
                      <a:pt x="164" y="96"/>
                    </a:lnTo>
                    <a:lnTo>
                      <a:pt x="163" y="96"/>
                    </a:lnTo>
                    <a:lnTo>
                      <a:pt x="163" y="96"/>
                    </a:lnTo>
                    <a:lnTo>
                      <a:pt x="162" y="96"/>
                    </a:lnTo>
                    <a:lnTo>
                      <a:pt x="162" y="97"/>
                    </a:lnTo>
                    <a:lnTo>
                      <a:pt x="162" y="97"/>
                    </a:lnTo>
                    <a:lnTo>
                      <a:pt x="162" y="97"/>
                    </a:lnTo>
                    <a:lnTo>
                      <a:pt x="161" y="97"/>
                    </a:lnTo>
                    <a:lnTo>
                      <a:pt x="161" y="98"/>
                    </a:lnTo>
                    <a:lnTo>
                      <a:pt x="160" y="98"/>
                    </a:lnTo>
                    <a:lnTo>
                      <a:pt x="160" y="98"/>
                    </a:lnTo>
                    <a:lnTo>
                      <a:pt x="160" y="98"/>
                    </a:lnTo>
                    <a:lnTo>
                      <a:pt x="159" y="98"/>
                    </a:lnTo>
                    <a:lnTo>
                      <a:pt x="159" y="99"/>
                    </a:lnTo>
                    <a:lnTo>
                      <a:pt x="158" y="99"/>
                    </a:lnTo>
                    <a:lnTo>
                      <a:pt x="158" y="99"/>
                    </a:lnTo>
                    <a:lnTo>
                      <a:pt x="158" y="100"/>
                    </a:lnTo>
                    <a:lnTo>
                      <a:pt x="157" y="100"/>
                    </a:lnTo>
                    <a:lnTo>
                      <a:pt x="157" y="100"/>
                    </a:lnTo>
                    <a:lnTo>
                      <a:pt x="157" y="101"/>
                    </a:lnTo>
                    <a:lnTo>
                      <a:pt x="156" y="101"/>
                    </a:lnTo>
                    <a:lnTo>
                      <a:pt x="156" y="101"/>
                    </a:lnTo>
                    <a:lnTo>
                      <a:pt x="156" y="101"/>
                    </a:lnTo>
                    <a:lnTo>
                      <a:pt x="155" y="101"/>
                    </a:lnTo>
                    <a:lnTo>
                      <a:pt x="155" y="102"/>
                    </a:lnTo>
                    <a:lnTo>
                      <a:pt x="155" y="102"/>
                    </a:lnTo>
                    <a:lnTo>
                      <a:pt x="154" y="102"/>
                    </a:lnTo>
                    <a:lnTo>
                      <a:pt x="154" y="102"/>
                    </a:lnTo>
                    <a:lnTo>
                      <a:pt x="154" y="102"/>
                    </a:lnTo>
                    <a:lnTo>
                      <a:pt x="154" y="103"/>
                    </a:lnTo>
                    <a:lnTo>
                      <a:pt x="154" y="104"/>
                    </a:lnTo>
                    <a:lnTo>
                      <a:pt x="154" y="104"/>
                    </a:lnTo>
                    <a:lnTo>
                      <a:pt x="154" y="105"/>
                    </a:lnTo>
                    <a:lnTo>
                      <a:pt x="153" y="105"/>
                    </a:lnTo>
                    <a:lnTo>
                      <a:pt x="153" y="105"/>
                    </a:lnTo>
                    <a:lnTo>
                      <a:pt x="152" y="105"/>
                    </a:lnTo>
                    <a:lnTo>
                      <a:pt x="152" y="106"/>
                    </a:lnTo>
                    <a:lnTo>
                      <a:pt x="152" y="106"/>
                    </a:lnTo>
                    <a:lnTo>
                      <a:pt x="152" y="106"/>
                    </a:lnTo>
                    <a:lnTo>
                      <a:pt x="152" y="106"/>
                    </a:lnTo>
                    <a:lnTo>
                      <a:pt x="151" y="106"/>
                    </a:lnTo>
                    <a:lnTo>
                      <a:pt x="151" y="107"/>
                    </a:lnTo>
                    <a:lnTo>
                      <a:pt x="150" y="107"/>
                    </a:lnTo>
                    <a:lnTo>
                      <a:pt x="150" y="107"/>
                    </a:lnTo>
                    <a:lnTo>
                      <a:pt x="149" y="107"/>
                    </a:lnTo>
                    <a:lnTo>
                      <a:pt x="149" y="106"/>
                    </a:lnTo>
                    <a:lnTo>
                      <a:pt x="148" y="106"/>
                    </a:lnTo>
                    <a:lnTo>
                      <a:pt x="148" y="106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7"/>
                    </a:lnTo>
                    <a:lnTo>
                      <a:pt x="147" y="108"/>
                    </a:lnTo>
                    <a:lnTo>
                      <a:pt x="146" y="108"/>
                    </a:lnTo>
                    <a:lnTo>
                      <a:pt x="146" y="108"/>
                    </a:lnTo>
                    <a:lnTo>
                      <a:pt x="145" y="108"/>
                    </a:lnTo>
                    <a:lnTo>
                      <a:pt x="145" y="109"/>
                    </a:lnTo>
                    <a:lnTo>
                      <a:pt x="144" y="109"/>
                    </a:lnTo>
                    <a:lnTo>
                      <a:pt x="144" y="109"/>
                    </a:lnTo>
                    <a:lnTo>
                      <a:pt x="144" y="110"/>
                    </a:lnTo>
                    <a:lnTo>
                      <a:pt x="144" y="110"/>
                    </a:lnTo>
                    <a:lnTo>
                      <a:pt x="144" y="110"/>
                    </a:lnTo>
                    <a:lnTo>
                      <a:pt x="143" y="110"/>
                    </a:lnTo>
                    <a:lnTo>
                      <a:pt x="143" y="110"/>
                    </a:lnTo>
                    <a:lnTo>
                      <a:pt x="143" y="111"/>
                    </a:lnTo>
                    <a:lnTo>
                      <a:pt x="143" y="111"/>
                    </a:lnTo>
                    <a:lnTo>
                      <a:pt x="143" y="110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1" y="110"/>
                    </a:lnTo>
                    <a:lnTo>
                      <a:pt x="140" y="110"/>
                    </a:lnTo>
                    <a:lnTo>
                      <a:pt x="140" y="110"/>
                    </a:lnTo>
                    <a:lnTo>
                      <a:pt x="140" y="110"/>
                    </a:lnTo>
                    <a:lnTo>
                      <a:pt x="140" y="110"/>
                    </a:lnTo>
                    <a:lnTo>
                      <a:pt x="140" y="111"/>
                    </a:lnTo>
                    <a:lnTo>
                      <a:pt x="140" y="112"/>
                    </a:lnTo>
                    <a:lnTo>
                      <a:pt x="141" y="112"/>
                    </a:lnTo>
                    <a:lnTo>
                      <a:pt x="141" y="112"/>
                    </a:lnTo>
                    <a:lnTo>
                      <a:pt x="140" y="112"/>
                    </a:lnTo>
                    <a:lnTo>
                      <a:pt x="140" y="113"/>
                    </a:lnTo>
                    <a:lnTo>
                      <a:pt x="140" y="113"/>
                    </a:lnTo>
                    <a:lnTo>
                      <a:pt x="139" y="113"/>
                    </a:lnTo>
                    <a:lnTo>
                      <a:pt x="139" y="114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39" y="116"/>
                    </a:lnTo>
                    <a:lnTo>
                      <a:pt x="138" y="116"/>
                    </a:lnTo>
                    <a:lnTo>
                      <a:pt x="137" y="116"/>
                    </a:lnTo>
                    <a:lnTo>
                      <a:pt x="137" y="116"/>
                    </a:lnTo>
                    <a:lnTo>
                      <a:pt x="136" y="116"/>
                    </a:lnTo>
                    <a:lnTo>
                      <a:pt x="136" y="116"/>
                    </a:lnTo>
                    <a:lnTo>
                      <a:pt x="136" y="117"/>
                    </a:lnTo>
                    <a:lnTo>
                      <a:pt x="135" y="117"/>
                    </a:lnTo>
                    <a:lnTo>
                      <a:pt x="135" y="117"/>
                    </a:lnTo>
                    <a:lnTo>
                      <a:pt x="135" y="117"/>
                    </a:lnTo>
                    <a:lnTo>
                      <a:pt x="134" y="117"/>
                    </a:lnTo>
                    <a:lnTo>
                      <a:pt x="133" y="117"/>
                    </a:lnTo>
                    <a:lnTo>
                      <a:pt x="133" y="117"/>
                    </a:lnTo>
                    <a:lnTo>
                      <a:pt x="132" y="117"/>
                    </a:lnTo>
                    <a:lnTo>
                      <a:pt x="132" y="118"/>
                    </a:lnTo>
                    <a:lnTo>
                      <a:pt x="132" y="118"/>
                    </a:lnTo>
                    <a:lnTo>
                      <a:pt x="132" y="119"/>
                    </a:lnTo>
                    <a:lnTo>
                      <a:pt x="131" y="119"/>
                    </a:lnTo>
                    <a:lnTo>
                      <a:pt x="131" y="119"/>
                    </a:lnTo>
                    <a:lnTo>
                      <a:pt x="131" y="119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29" y="120"/>
                    </a:lnTo>
                    <a:lnTo>
                      <a:pt x="129" y="120"/>
                    </a:lnTo>
                    <a:lnTo>
                      <a:pt x="128" y="120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28" y="122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29" y="123"/>
                    </a:lnTo>
                    <a:lnTo>
                      <a:pt x="129" y="123"/>
                    </a:lnTo>
                    <a:lnTo>
                      <a:pt x="129" y="124"/>
                    </a:lnTo>
                    <a:lnTo>
                      <a:pt x="130" y="124"/>
                    </a:lnTo>
                    <a:lnTo>
                      <a:pt x="131" y="124"/>
                    </a:lnTo>
                    <a:lnTo>
                      <a:pt x="131" y="124"/>
                    </a:lnTo>
                    <a:lnTo>
                      <a:pt x="131" y="124"/>
                    </a:lnTo>
                    <a:lnTo>
                      <a:pt x="132" y="124"/>
                    </a:lnTo>
                    <a:lnTo>
                      <a:pt x="132" y="124"/>
                    </a:lnTo>
                    <a:lnTo>
                      <a:pt x="132" y="124"/>
                    </a:lnTo>
                    <a:lnTo>
                      <a:pt x="133" y="124"/>
                    </a:lnTo>
                    <a:lnTo>
                      <a:pt x="133" y="124"/>
                    </a:lnTo>
                    <a:lnTo>
                      <a:pt x="134" y="124"/>
                    </a:lnTo>
                    <a:lnTo>
                      <a:pt x="134" y="125"/>
                    </a:lnTo>
                    <a:lnTo>
                      <a:pt x="135" y="125"/>
                    </a:lnTo>
                    <a:lnTo>
                      <a:pt x="135" y="125"/>
                    </a:lnTo>
                    <a:lnTo>
                      <a:pt x="136" y="125"/>
                    </a:lnTo>
                    <a:lnTo>
                      <a:pt x="136" y="125"/>
                    </a:lnTo>
                    <a:lnTo>
                      <a:pt x="136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37" y="127"/>
                    </a:lnTo>
                    <a:lnTo>
                      <a:pt x="138" y="127"/>
                    </a:lnTo>
                    <a:lnTo>
                      <a:pt x="138" y="127"/>
                    </a:lnTo>
                    <a:lnTo>
                      <a:pt x="138" y="128"/>
                    </a:lnTo>
                    <a:lnTo>
                      <a:pt x="137" y="128"/>
                    </a:lnTo>
                    <a:lnTo>
                      <a:pt x="137" y="128"/>
                    </a:lnTo>
                    <a:lnTo>
                      <a:pt x="137" y="129"/>
                    </a:lnTo>
                    <a:lnTo>
                      <a:pt x="137" y="129"/>
                    </a:lnTo>
                    <a:lnTo>
                      <a:pt x="137" y="130"/>
                    </a:lnTo>
                    <a:lnTo>
                      <a:pt x="137" y="131"/>
                    </a:lnTo>
                    <a:lnTo>
                      <a:pt x="137" y="131"/>
                    </a:lnTo>
                    <a:lnTo>
                      <a:pt x="137" y="132"/>
                    </a:lnTo>
                    <a:lnTo>
                      <a:pt x="137" y="132"/>
                    </a:lnTo>
                    <a:lnTo>
                      <a:pt x="137" y="133"/>
                    </a:lnTo>
                    <a:lnTo>
                      <a:pt x="138" y="133"/>
                    </a:lnTo>
                    <a:lnTo>
                      <a:pt x="138" y="132"/>
                    </a:lnTo>
                    <a:lnTo>
                      <a:pt x="139" y="132"/>
                    </a:lnTo>
                    <a:lnTo>
                      <a:pt x="139" y="132"/>
                    </a:lnTo>
                    <a:lnTo>
                      <a:pt x="139" y="132"/>
                    </a:lnTo>
                    <a:lnTo>
                      <a:pt x="139" y="132"/>
                    </a:lnTo>
                    <a:lnTo>
                      <a:pt x="139" y="132"/>
                    </a:lnTo>
                    <a:lnTo>
                      <a:pt x="139" y="132"/>
                    </a:lnTo>
                    <a:lnTo>
                      <a:pt x="140" y="132"/>
                    </a:lnTo>
                    <a:lnTo>
                      <a:pt x="140" y="132"/>
                    </a:lnTo>
                    <a:lnTo>
                      <a:pt x="140" y="132"/>
                    </a:lnTo>
                    <a:lnTo>
                      <a:pt x="140" y="133"/>
                    </a:lnTo>
                    <a:lnTo>
                      <a:pt x="140" y="133"/>
                    </a:lnTo>
                    <a:lnTo>
                      <a:pt x="140" y="134"/>
                    </a:lnTo>
                    <a:lnTo>
                      <a:pt x="140" y="135"/>
                    </a:lnTo>
                    <a:lnTo>
                      <a:pt x="140" y="135"/>
                    </a:lnTo>
                    <a:lnTo>
                      <a:pt x="140" y="136"/>
                    </a:lnTo>
                    <a:lnTo>
                      <a:pt x="140" y="136"/>
                    </a:lnTo>
                    <a:lnTo>
                      <a:pt x="141" y="136"/>
                    </a:lnTo>
                    <a:lnTo>
                      <a:pt x="142" y="136"/>
                    </a:lnTo>
                    <a:lnTo>
                      <a:pt x="142" y="137"/>
                    </a:lnTo>
                    <a:lnTo>
                      <a:pt x="141" y="137"/>
                    </a:lnTo>
                    <a:lnTo>
                      <a:pt x="140" y="137"/>
                    </a:lnTo>
                    <a:lnTo>
                      <a:pt x="140" y="137"/>
                    </a:lnTo>
                    <a:lnTo>
                      <a:pt x="140" y="137"/>
                    </a:lnTo>
                    <a:lnTo>
                      <a:pt x="140" y="138"/>
                    </a:lnTo>
                    <a:lnTo>
                      <a:pt x="140" y="139"/>
                    </a:lnTo>
                    <a:lnTo>
                      <a:pt x="139" y="139"/>
                    </a:lnTo>
                    <a:lnTo>
                      <a:pt x="139" y="140"/>
                    </a:lnTo>
                    <a:lnTo>
                      <a:pt x="139" y="140"/>
                    </a:lnTo>
                    <a:lnTo>
                      <a:pt x="139" y="141"/>
                    </a:lnTo>
                    <a:lnTo>
                      <a:pt x="139" y="142"/>
                    </a:lnTo>
                    <a:lnTo>
                      <a:pt x="139" y="142"/>
                    </a:lnTo>
                    <a:lnTo>
                      <a:pt x="139" y="142"/>
                    </a:lnTo>
                    <a:lnTo>
                      <a:pt x="138" y="142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36" y="143"/>
                    </a:lnTo>
                    <a:lnTo>
                      <a:pt x="136" y="144"/>
                    </a:lnTo>
                    <a:lnTo>
                      <a:pt x="136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4" y="144"/>
                    </a:lnTo>
                    <a:lnTo>
                      <a:pt x="133" y="145"/>
                    </a:lnTo>
                    <a:lnTo>
                      <a:pt x="133" y="146"/>
                    </a:lnTo>
                    <a:lnTo>
                      <a:pt x="133" y="146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2" y="147"/>
                    </a:lnTo>
                    <a:lnTo>
                      <a:pt x="132" y="147"/>
                    </a:lnTo>
                    <a:lnTo>
                      <a:pt x="132" y="147"/>
                    </a:lnTo>
                    <a:lnTo>
                      <a:pt x="132" y="148"/>
                    </a:lnTo>
                    <a:lnTo>
                      <a:pt x="132" y="148"/>
                    </a:lnTo>
                    <a:lnTo>
                      <a:pt x="131" y="148"/>
                    </a:lnTo>
                    <a:lnTo>
                      <a:pt x="131" y="149"/>
                    </a:lnTo>
                    <a:lnTo>
                      <a:pt x="131" y="149"/>
                    </a:lnTo>
                    <a:lnTo>
                      <a:pt x="131" y="150"/>
                    </a:lnTo>
                    <a:lnTo>
                      <a:pt x="130" y="151"/>
                    </a:lnTo>
                    <a:lnTo>
                      <a:pt x="130" y="151"/>
                    </a:lnTo>
                    <a:lnTo>
                      <a:pt x="129" y="151"/>
                    </a:lnTo>
                    <a:lnTo>
                      <a:pt x="129" y="152"/>
                    </a:lnTo>
                    <a:lnTo>
                      <a:pt x="129" y="152"/>
                    </a:lnTo>
                    <a:lnTo>
                      <a:pt x="129" y="152"/>
                    </a:lnTo>
                    <a:lnTo>
                      <a:pt x="128" y="152"/>
                    </a:lnTo>
                    <a:lnTo>
                      <a:pt x="128" y="152"/>
                    </a:lnTo>
                    <a:lnTo>
                      <a:pt x="127" y="153"/>
                    </a:lnTo>
                    <a:lnTo>
                      <a:pt x="127" y="153"/>
                    </a:lnTo>
                    <a:lnTo>
                      <a:pt x="127" y="154"/>
                    </a:lnTo>
                    <a:lnTo>
                      <a:pt x="127" y="154"/>
                    </a:lnTo>
                    <a:lnTo>
                      <a:pt x="127" y="155"/>
                    </a:lnTo>
                    <a:lnTo>
                      <a:pt x="126" y="155"/>
                    </a:lnTo>
                    <a:lnTo>
                      <a:pt x="127" y="155"/>
                    </a:lnTo>
                    <a:lnTo>
                      <a:pt x="127" y="155"/>
                    </a:lnTo>
                    <a:lnTo>
                      <a:pt x="128" y="155"/>
                    </a:lnTo>
                    <a:lnTo>
                      <a:pt x="128" y="156"/>
                    </a:lnTo>
                    <a:lnTo>
                      <a:pt x="128" y="156"/>
                    </a:lnTo>
                    <a:lnTo>
                      <a:pt x="129" y="156"/>
                    </a:lnTo>
                    <a:lnTo>
                      <a:pt x="129" y="156"/>
                    </a:lnTo>
                    <a:lnTo>
                      <a:pt x="129" y="157"/>
                    </a:lnTo>
                    <a:lnTo>
                      <a:pt x="130" y="157"/>
                    </a:lnTo>
                    <a:lnTo>
                      <a:pt x="131" y="157"/>
                    </a:lnTo>
                    <a:lnTo>
                      <a:pt x="131" y="157"/>
                    </a:lnTo>
                    <a:lnTo>
                      <a:pt x="131" y="158"/>
                    </a:lnTo>
                    <a:lnTo>
                      <a:pt x="132" y="158"/>
                    </a:lnTo>
                    <a:lnTo>
                      <a:pt x="132" y="158"/>
                    </a:lnTo>
                    <a:lnTo>
                      <a:pt x="132" y="157"/>
                    </a:lnTo>
                    <a:lnTo>
                      <a:pt x="133" y="157"/>
                    </a:lnTo>
                    <a:lnTo>
                      <a:pt x="133" y="157"/>
                    </a:lnTo>
                    <a:lnTo>
                      <a:pt x="134" y="157"/>
                    </a:lnTo>
                    <a:lnTo>
                      <a:pt x="135" y="157"/>
                    </a:lnTo>
                    <a:lnTo>
                      <a:pt x="135" y="156"/>
                    </a:lnTo>
                    <a:lnTo>
                      <a:pt x="135" y="156"/>
                    </a:lnTo>
                    <a:lnTo>
                      <a:pt x="135" y="157"/>
                    </a:lnTo>
                    <a:lnTo>
                      <a:pt x="136" y="157"/>
                    </a:lnTo>
                    <a:lnTo>
                      <a:pt x="136" y="157"/>
                    </a:lnTo>
                    <a:lnTo>
                      <a:pt x="137" y="157"/>
                    </a:lnTo>
                    <a:lnTo>
                      <a:pt x="137" y="158"/>
                    </a:lnTo>
                    <a:lnTo>
                      <a:pt x="137" y="158"/>
                    </a:lnTo>
                    <a:lnTo>
                      <a:pt x="137" y="158"/>
                    </a:lnTo>
                    <a:lnTo>
                      <a:pt x="137" y="159"/>
                    </a:lnTo>
                    <a:lnTo>
                      <a:pt x="138" y="159"/>
                    </a:lnTo>
                    <a:lnTo>
                      <a:pt x="138" y="159"/>
                    </a:lnTo>
                    <a:lnTo>
                      <a:pt x="138" y="160"/>
                    </a:lnTo>
                    <a:lnTo>
                      <a:pt x="139" y="160"/>
                    </a:lnTo>
                    <a:lnTo>
                      <a:pt x="139" y="160"/>
                    </a:lnTo>
                    <a:lnTo>
                      <a:pt x="139" y="161"/>
                    </a:lnTo>
                    <a:lnTo>
                      <a:pt x="139" y="162"/>
                    </a:lnTo>
                    <a:lnTo>
                      <a:pt x="139" y="162"/>
                    </a:lnTo>
                    <a:lnTo>
                      <a:pt x="139" y="162"/>
                    </a:lnTo>
                    <a:lnTo>
                      <a:pt x="139" y="163"/>
                    </a:lnTo>
                    <a:lnTo>
                      <a:pt x="139" y="163"/>
                    </a:lnTo>
                    <a:lnTo>
                      <a:pt x="140" y="164"/>
                    </a:lnTo>
                    <a:lnTo>
                      <a:pt x="140" y="164"/>
                    </a:lnTo>
                    <a:lnTo>
                      <a:pt x="140" y="165"/>
                    </a:lnTo>
                    <a:lnTo>
                      <a:pt x="140" y="166"/>
                    </a:lnTo>
                    <a:lnTo>
                      <a:pt x="140" y="166"/>
                    </a:lnTo>
                    <a:lnTo>
                      <a:pt x="140" y="166"/>
                    </a:lnTo>
                    <a:lnTo>
                      <a:pt x="140" y="166"/>
                    </a:lnTo>
                    <a:lnTo>
                      <a:pt x="140" y="166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7"/>
                    </a:lnTo>
                    <a:lnTo>
                      <a:pt x="139" y="167"/>
                    </a:lnTo>
                    <a:lnTo>
                      <a:pt x="139" y="168"/>
                    </a:lnTo>
                    <a:lnTo>
                      <a:pt x="139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9"/>
                    </a:lnTo>
                    <a:lnTo>
                      <a:pt x="140" y="169"/>
                    </a:lnTo>
                    <a:lnTo>
                      <a:pt x="140" y="170"/>
                    </a:lnTo>
                    <a:lnTo>
                      <a:pt x="141" y="170"/>
                    </a:lnTo>
                    <a:lnTo>
                      <a:pt x="142" y="170"/>
                    </a:lnTo>
                    <a:lnTo>
                      <a:pt x="142" y="170"/>
                    </a:lnTo>
                    <a:lnTo>
                      <a:pt x="142" y="170"/>
                    </a:lnTo>
                    <a:lnTo>
                      <a:pt x="142" y="171"/>
                    </a:lnTo>
                    <a:lnTo>
                      <a:pt x="142" y="171"/>
                    </a:lnTo>
                    <a:lnTo>
                      <a:pt x="142" y="171"/>
                    </a:lnTo>
                    <a:lnTo>
                      <a:pt x="142" y="171"/>
                    </a:lnTo>
                    <a:lnTo>
                      <a:pt x="142" y="172"/>
                    </a:lnTo>
                    <a:lnTo>
                      <a:pt x="142" y="173"/>
                    </a:lnTo>
                    <a:lnTo>
                      <a:pt x="142" y="173"/>
                    </a:lnTo>
                    <a:lnTo>
                      <a:pt x="142" y="174"/>
                    </a:lnTo>
                    <a:lnTo>
                      <a:pt x="142" y="174"/>
                    </a:lnTo>
                    <a:lnTo>
                      <a:pt x="142" y="175"/>
                    </a:lnTo>
                    <a:lnTo>
                      <a:pt x="142" y="175"/>
                    </a:lnTo>
                    <a:lnTo>
                      <a:pt x="142" y="176"/>
                    </a:lnTo>
                    <a:lnTo>
                      <a:pt x="142" y="176"/>
                    </a:lnTo>
                    <a:lnTo>
                      <a:pt x="142" y="177"/>
                    </a:lnTo>
                    <a:lnTo>
                      <a:pt x="142" y="177"/>
                    </a:lnTo>
                    <a:lnTo>
                      <a:pt x="142" y="178"/>
                    </a:lnTo>
                    <a:lnTo>
                      <a:pt x="142" y="178"/>
                    </a:lnTo>
                    <a:lnTo>
                      <a:pt x="142" y="178"/>
                    </a:lnTo>
                    <a:lnTo>
                      <a:pt x="143" y="178"/>
                    </a:lnTo>
                    <a:lnTo>
                      <a:pt x="143" y="179"/>
                    </a:lnTo>
                    <a:lnTo>
                      <a:pt x="143" y="179"/>
                    </a:lnTo>
                    <a:lnTo>
                      <a:pt x="144" y="179"/>
                    </a:lnTo>
                    <a:lnTo>
                      <a:pt x="144" y="180"/>
                    </a:lnTo>
                    <a:lnTo>
                      <a:pt x="144" y="180"/>
                    </a:lnTo>
                    <a:lnTo>
                      <a:pt x="145" y="180"/>
                    </a:lnTo>
                    <a:lnTo>
                      <a:pt x="146" y="180"/>
                    </a:lnTo>
                    <a:lnTo>
                      <a:pt x="146" y="181"/>
                    </a:lnTo>
                    <a:lnTo>
                      <a:pt x="146" y="181"/>
                    </a:lnTo>
                    <a:lnTo>
                      <a:pt x="146" y="181"/>
                    </a:lnTo>
                    <a:lnTo>
                      <a:pt x="147" y="181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6" y="182"/>
                    </a:lnTo>
                    <a:lnTo>
                      <a:pt x="146" y="183"/>
                    </a:lnTo>
                    <a:lnTo>
                      <a:pt x="146" y="183"/>
                    </a:lnTo>
                    <a:lnTo>
                      <a:pt x="146" y="184"/>
                    </a:lnTo>
                    <a:lnTo>
                      <a:pt x="146" y="185"/>
                    </a:lnTo>
                    <a:lnTo>
                      <a:pt x="146" y="185"/>
                    </a:lnTo>
                    <a:lnTo>
                      <a:pt x="146" y="186"/>
                    </a:lnTo>
                    <a:lnTo>
                      <a:pt x="146" y="186"/>
                    </a:lnTo>
                    <a:lnTo>
                      <a:pt x="146" y="187"/>
                    </a:lnTo>
                    <a:lnTo>
                      <a:pt x="145" y="187"/>
                    </a:lnTo>
                    <a:lnTo>
                      <a:pt x="146" y="187"/>
                    </a:lnTo>
                    <a:lnTo>
                      <a:pt x="146" y="187"/>
                    </a:lnTo>
                    <a:lnTo>
                      <a:pt x="146" y="188"/>
                    </a:lnTo>
                    <a:lnTo>
                      <a:pt x="146" y="189"/>
                    </a:lnTo>
                    <a:lnTo>
                      <a:pt x="145" y="189"/>
                    </a:lnTo>
                    <a:lnTo>
                      <a:pt x="145" y="190"/>
                    </a:lnTo>
                    <a:lnTo>
                      <a:pt x="146" y="190"/>
                    </a:lnTo>
                    <a:lnTo>
                      <a:pt x="146" y="190"/>
                    </a:lnTo>
                    <a:lnTo>
                      <a:pt x="146" y="191"/>
                    </a:lnTo>
                    <a:lnTo>
                      <a:pt x="146" y="191"/>
                    </a:lnTo>
                    <a:lnTo>
                      <a:pt x="146" y="192"/>
                    </a:lnTo>
                    <a:lnTo>
                      <a:pt x="147" y="192"/>
                    </a:lnTo>
                    <a:lnTo>
                      <a:pt x="147" y="193"/>
                    </a:lnTo>
                    <a:lnTo>
                      <a:pt x="147" y="193"/>
                    </a:lnTo>
                    <a:lnTo>
                      <a:pt x="147" y="193"/>
                    </a:lnTo>
                    <a:lnTo>
                      <a:pt x="147" y="194"/>
                    </a:lnTo>
                    <a:lnTo>
                      <a:pt x="148" y="194"/>
                    </a:lnTo>
                    <a:lnTo>
                      <a:pt x="148" y="194"/>
                    </a:lnTo>
                    <a:lnTo>
                      <a:pt x="149" y="194"/>
                    </a:lnTo>
                    <a:lnTo>
                      <a:pt x="149" y="195"/>
                    </a:lnTo>
                    <a:lnTo>
                      <a:pt x="148" y="195"/>
                    </a:lnTo>
                    <a:lnTo>
                      <a:pt x="148" y="196"/>
                    </a:lnTo>
                    <a:lnTo>
                      <a:pt x="149" y="196"/>
                    </a:lnTo>
                    <a:lnTo>
                      <a:pt x="149" y="196"/>
                    </a:lnTo>
                    <a:lnTo>
                      <a:pt x="149" y="197"/>
                    </a:lnTo>
                    <a:lnTo>
                      <a:pt x="150" y="197"/>
                    </a:lnTo>
                    <a:lnTo>
                      <a:pt x="150" y="197"/>
                    </a:lnTo>
                    <a:lnTo>
                      <a:pt x="150" y="198"/>
                    </a:lnTo>
                    <a:lnTo>
                      <a:pt x="149" y="198"/>
                    </a:lnTo>
                    <a:lnTo>
                      <a:pt x="149" y="198"/>
                    </a:lnTo>
                    <a:lnTo>
                      <a:pt x="149" y="199"/>
                    </a:lnTo>
                    <a:lnTo>
                      <a:pt x="148" y="199"/>
                    </a:lnTo>
                    <a:lnTo>
                      <a:pt x="148" y="200"/>
                    </a:lnTo>
                    <a:lnTo>
                      <a:pt x="148" y="199"/>
                    </a:lnTo>
                    <a:lnTo>
                      <a:pt x="148" y="200"/>
                    </a:lnTo>
                    <a:lnTo>
                      <a:pt x="147" y="200"/>
                    </a:lnTo>
                    <a:lnTo>
                      <a:pt x="147" y="200"/>
                    </a:lnTo>
                    <a:lnTo>
                      <a:pt x="147" y="201"/>
                    </a:lnTo>
                    <a:lnTo>
                      <a:pt x="148" y="201"/>
                    </a:lnTo>
                    <a:lnTo>
                      <a:pt x="148" y="202"/>
                    </a:lnTo>
                    <a:lnTo>
                      <a:pt x="147" y="202"/>
                    </a:lnTo>
                    <a:lnTo>
                      <a:pt x="147" y="203"/>
                    </a:lnTo>
                    <a:lnTo>
                      <a:pt x="148" y="203"/>
                    </a:lnTo>
                    <a:lnTo>
                      <a:pt x="148" y="204"/>
                    </a:lnTo>
                    <a:lnTo>
                      <a:pt x="148" y="204"/>
                    </a:lnTo>
                    <a:lnTo>
                      <a:pt x="148" y="205"/>
                    </a:lnTo>
                    <a:lnTo>
                      <a:pt x="149" y="205"/>
                    </a:lnTo>
                    <a:lnTo>
                      <a:pt x="149" y="205"/>
                    </a:lnTo>
                    <a:lnTo>
                      <a:pt x="149" y="206"/>
                    </a:lnTo>
                    <a:lnTo>
                      <a:pt x="150" y="206"/>
                    </a:lnTo>
                    <a:lnTo>
                      <a:pt x="150" y="206"/>
                    </a:lnTo>
                    <a:lnTo>
                      <a:pt x="150" y="207"/>
                    </a:lnTo>
                    <a:lnTo>
                      <a:pt x="150" y="207"/>
                    </a:lnTo>
                    <a:lnTo>
                      <a:pt x="150" y="208"/>
                    </a:lnTo>
                    <a:lnTo>
                      <a:pt x="150" y="208"/>
                    </a:lnTo>
                    <a:lnTo>
                      <a:pt x="150" y="209"/>
                    </a:lnTo>
                    <a:lnTo>
                      <a:pt x="150" y="209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50" y="211"/>
                    </a:lnTo>
                    <a:lnTo>
                      <a:pt x="150" y="211"/>
                    </a:lnTo>
                    <a:lnTo>
                      <a:pt x="150" y="212"/>
                    </a:lnTo>
                    <a:lnTo>
                      <a:pt x="150" y="212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50" y="214"/>
                    </a:lnTo>
                    <a:lnTo>
                      <a:pt x="150" y="214"/>
                    </a:lnTo>
                    <a:lnTo>
                      <a:pt x="150" y="215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7"/>
                    </a:lnTo>
                    <a:lnTo>
                      <a:pt x="150" y="217"/>
                    </a:lnTo>
                    <a:lnTo>
                      <a:pt x="150" y="218"/>
                    </a:lnTo>
                    <a:lnTo>
                      <a:pt x="150" y="218"/>
                    </a:lnTo>
                    <a:lnTo>
                      <a:pt x="150" y="219"/>
                    </a:lnTo>
                    <a:lnTo>
                      <a:pt x="150" y="219"/>
                    </a:lnTo>
                    <a:lnTo>
                      <a:pt x="150" y="219"/>
                    </a:lnTo>
                    <a:lnTo>
                      <a:pt x="150" y="220"/>
                    </a:lnTo>
                    <a:lnTo>
                      <a:pt x="150" y="220"/>
                    </a:lnTo>
                    <a:lnTo>
                      <a:pt x="149" y="220"/>
                    </a:lnTo>
                    <a:lnTo>
                      <a:pt x="149" y="221"/>
                    </a:lnTo>
                    <a:lnTo>
                      <a:pt x="150" y="221"/>
                    </a:lnTo>
                    <a:lnTo>
                      <a:pt x="150" y="221"/>
                    </a:lnTo>
                    <a:lnTo>
                      <a:pt x="150" y="221"/>
                    </a:lnTo>
                    <a:lnTo>
                      <a:pt x="151" y="222"/>
                    </a:lnTo>
                    <a:lnTo>
                      <a:pt x="151" y="222"/>
                    </a:lnTo>
                    <a:lnTo>
                      <a:pt x="151" y="223"/>
                    </a:lnTo>
                    <a:lnTo>
                      <a:pt x="152" y="223"/>
                    </a:lnTo>
                    <a:lnTo>
                      <a:pt x="152" y="224"/>
                    </a:lnTo>
                    <a:lnTo>
                      <a:pt x="152" y="224"/>
                    </a:lnTo>
                    <a:lnTo>
                      <a:pt x="152" y="225"/>
                    </a:lnTo>
                    <a:lnTo>
                      <a:pt x="152" y="225"/>
                    </a:lnTo>
                    <a:lnTo>
                      <a:pt x="153" y="225"/>
                    </a:lnTo>
                    <a:lnTo>
                      <a:pt x="154" y="226"/>
                    </a:lnTo>
                    <a:lnTo>
                      <a:pt x="154" y="227"/>
                    </a:lnTo>
                    <a:lnTo>
                      <a:pt x="154" y="227"/>
                    </a:lnTo>
                    <a:lnTo>
                      <a:pt x="154" y="227"/>
                    </a:lnTo>
                    <a:lnTo>
                      <a:pt x="154" y="228"/>
                    </a:lnTo>
                    <a:lnTo>
                      <a:pt x="155" y="228"/>
                    </a:lnTo>
                    <a:lnTo>
                      <a:pt x="155" y="229"/>
                    </a:lnTo>
                    <a:lnTo>
                      <a:pt x="155" y="229"/>
                    </a:lnTo>
                    <a:lnTo>
                      <a:pt x="155" y="230"/>
                    </a:lnTo>
                    <a:lnTo>
                      <a:pt x="155" y="231"/>
                    </a:lnTo>
                    <a:lnTo>
                      <a:pt x="155" y="231"/>
                    </a:lnTo>
                    <a:lnTo>
                      <a:pt x="155" y="232"/>
                    </a:lnTo>
                    <a:lnTo>
                      <a:pt x="155" y="232"/>
                    </a:lnTo>
                    <a:lnTo>
                      <a:pt x="155" y="233"/>
                    </a:lnTo>
                    <a:lnTo>
                      <a:pt x="154" y="233"/>
                    </a:lnTo>
                    <a:lnTo>
                      <a:pt x="154" y="233"/>
                    </a:lnTo>
                    <a:lnTo>
                      <a:pt x="154" y="233"/>
                    </a:lnTo>
                    <a:lnTo>
                      <a:pt x="154" y="234"/>
                    </a:lnTo>
                    <a:lnTo>
                      <a:pt x="153" y="235"/>
                    </a:lnTo>
                    <a:lnTo>
                      <a:pt x="153" y="235"/>
                    </a:lnTo>
                    <a:lnTo>
                      <a:pt x="152" y="235"/>
                    </a:lnTo>
                    <a:lnTo>
                      <a:pt x="152" y="236"/>
                    </a:lnTo>
                    <a:lnTo>
                      <a:pt x="152" y="236"/>
                    </a:lnTo>
                    <a:lnTo>
                      <a:pt x="152" y="237"/>
                    </a:lnTo>
                    <a:lnTo>
                      <a:pt x="152" y="237"/>
                    </a:lnTo>
                    <a:lnTo>
                      <a:pt x="152" y="237"/>
                    </a:lnTo>
                    <a:lnTo>
                      <a:pt x="152" y="237"/>
                    </a:lnTo>
                    <a:lnTo>
                      <a:pt x="151" y="237"/>
                    </a:lnTo>
                    <a:lnTo>
                      <a:pt x="151" y="238"/>
                    </a:lnTo>
                    <a:lnTo>
                      <a:pt x="151" y="238"/>
                    </a:lnTo>
                    <a:lnTo>
                      <a:pt x="151" y="239"/>
                    </a:lnTo>
                    <a:lnTo>
                      <a:pt x="151" y="239"/>
                    </a:lnTo>
                    <a:lnTo>
                      <a:pt x="151" y="240"/>
                    </a:lnTo>
                    <a:lnTo>
                      <a:pt x="151" y="240"/>
                    </a:lnTo>
                    <a:lnTo>
                      <a:pt x="151" y="241"/>
                    </a:lnTo>
                    <a:lnTo>
                      <a:pt x="150" y="241"/>
                    </a:lnTo>
                    <a:lnTo>
                      <a:pt x="150" y="241"/>
                    </a:lnTo>
                    <a:lnTo>
                      <a:pt x="150" y="241"/>
                    </a:lnTo>
                    <a:lnTo>
                      <a:pt x="150" y="242"/>
                    </a:lnTo>
                    <a:lnTo>
                      <a:pt x="149" y="243"/>
                    </a:lnTo>
                    <a:lnTo>
                      <a:pt x="149" y="243"/>
                    </a:lnTo>
                    <a:lnTo>
                      <a:pt x="148" y="243"/>
                    </a:lnTo>
                    <a:lnTo>
                      <a:pt x="148" y="244"/>
                    </a:lnTo>
                    <a:lnTo>
                      <a:pt x="148" y="244"/>
                    </a:lnTo>
                    <a:lnTo>
                      <a:pt x="147" y="244"/>
                    </a:lnTo>
                    <a:lnTo>
                      <a:pt x="147" y="244"/>
                    </a:lnTo>
                    <a:lnTo>
                      <a:pt x="147" y="245"/>
                    </a:lnTo>
                    <a:lnTo>
                      <a:pt x="147" y="246"/>
                    </a:lnTo>
                    <a:lnTo>
                      <a:pt x="147" y="246"/>
                    </a:lnTo>
                    <a:lnTo>
                      <a:pt x="147" y="247"/>
                    </a:lnTo>
                    <a:lnTo>
                      <a:pt x="147" y="247"/>
                    </a:lnTo>
                    <a:lnTo>
                      <a:pt x="147" y="247"/>
                    </a:lnTo>
                    <a:lnTo>
                      <a:pt x="147" y="248"/>
                    </a:lnTo>
                    <a:lnTo>
                      <a:pt x="147" y="248"/>
                    </a:lnTo>
                    <a:lnTo>
                      <a:pt x="147" y="248"/>
                    </a:lnTo>
                    <a:lnTo>
                      <a:pt x="148" y="248"/>
                    </a:lnTo>
                    <a:lnTo>
                      <a:pt x="148" y="249"/>
                    </a:lnTo>
                    <a:lnTo>
                      <a:pt x="148" y="250"/>
                    </a:lnTo>
                    <a:lnTo>
                      <a:pt x="148" y="250"/>
                    </a:lnTo>
                    <a:lnTo>
                      <a:pt x="148" y="251"/>
                    </a:lnTo>
                    <a:lnTo>
                      <a:pt x="148" y="251"/>
                    </a:lnTo>
                    <a:lnTo>
                      <a:pt x="148" y="251"/>
                    </a:lnTo>
                    <a:lnTo>
                      <a:pt x="148" y="252"/>
                    </a:lnTo>
                    <a:lnTo>
                      <a:pt x="147" y="252"/>
                    </a:lnTo>
                    <a:lnTo>
                      <a:pt x="147" y="252"/>
                    </a:lnTo>
                    <a:lnTo>
                      <a:pt x="148" y="252"/>
                    </a:lnTo>
                    <a:lnTo>
                      <a:pt x="148" y="253"/>
                    </a:lnTo>
                    <a:lnTo>
                      <a:pt x="149" y="253"/>
                    </a:lnTo>
                    <a:lnTo>
                      <a:pt x="150" y="254"/>
                    </a:lnTo>
                    <a:lnTo>
                      <a:pt x="150" y="254"/>
                    </a:lnTo>
                    <a:lnTo>
                      <a:pt x="150" y="254"/>
                    </a:lnTo>
                    <a:lnTo>
                      <a:pt x="151" y="254"/>
                    </a:lnTo>
                    <a:lnTo>
                      <a:pt x="151" y="255"/>
                    </a:lnTo>
                    <a:lnTo>
                      <a:pt x="151" y="255"/>
                    </a:lnTo>
                    <a:lnTo>
                      <a:pt x="150" y="255"/>
                    </a:lnTo>
                    <a:lnTo>
                      <a:pt x="150" y="256"/>
                    </a:lnTo>
                    <a:lnTo>
                      <a:pt x="150" y="256"/>
                    </a:lnTo>
                    <a:lnTo>
                      <a:pt x="150" y="256"/>
                    </a:lnTo>
                    <a:lnTo>
                      <a:pt x="150" y="257"/>
                    </a:lnTo>
                    <a:lnTo>
                      <a:pt x="149" y="258"/>
                    </a:lnTo>
                    <a:lnTo>
                      <a:pt x="149" y="258"/>
                    </a:lnTo>
                    <a:lnTo>
                      <a:pt x="149" y="259"/>
                    </a:lnTo>
                    <a:lnTo>
                      <a:pt x="149" y="259"/>
                    </a:lnTo>
                    <a:lnTo>
                      <a:pt x="150" y="260"/>
                    </a:lnTo>
                    <a:lnTo>
                      <a:pt x="150" y="260"/>
                    </a:lnTo>
                    <a:lnTo>
                      <a:pt x="150" y="261"/>
                    </a:lnTo>
                    <a:lnTo>
                      <a:pt x="149" y="261"/>
                    </a:lnTo>
                    <a:lnTo>
                      <a:pt x="149" y="262"/>
                    </a:lnTo>
                    <a:lnTo>
                      <a:pt x="149" y="262"/>
                    </a:lnTo>
                    <a:lnTo>
                      <a:pt x="149" y="262"/>
                    </a:lnTo>
                    <a:lnTo>
                      <a:pt x="149" y="263"/>
                    </a:lnTo>
                    <a:lnTo>
                      <a:pt x="149" y="263"/>
                    </a:lnTo>
                    <a:lnTo>
                      <a:pt x="149" y="264"/>
                    </a:lnTo>
                    <a:lnTo>
                      <a:pt x="148" y="264"/>
                    </a:lnTo>
                    <a:lnTo>
                      <a:pt x="148" y="264"/>
                    </a:lnTo>
                    <a:lnTo>
                      <a:pt x="148" y="265"/>
                    </a:lnTo>
                    <a:lnTo>
                      <a:pt x="149" y="265"/>
                    </a:lnTo>
                    <a:lnTo>
                      <a:pt x="150" y="265"/>
                    </a:lnTo>
                    <a:lnTo>
                      <a:pt x="150" y="264"/>
                    </a:lnTo>
                    <a:lnTo>
                      <a:pt x="151" y="264"/>
                    </a:lnTo>
                    <a:lnTo>
                      <a:pt x="151" y="264"/>
                    </a:lnTo>
                    <a:lnTo>
                      <a:pt x="152" y="264"/>
                    </a:lnTo>
                    <a:lnTo>
                      <a:pt x="152" y="264"/>
                    </a:lnTo>
                    <a:lnTo>
                      <a:pt x="152" y="265"/>
                    </a:lnTo>
                    <a:lnTo>
                      <a:pt x="152" y="265"/>
                    </a:lnTo>
                    <a:lnTo>
                      <a:pt x="153" y="265"/>
                    </a:lnTo>
                    <a:lnTo>
                      <a:pt x="153" y="266"/>
                    </a:lnTo>
                    <a:lnTo>
                      <a:pt x="153" y="266"/>
                    </a:lnTo>
                    <a:lnTo>
                      <a:pt x="153" y="267"/>
                    </a:lnTo>
                    <a:lnTo>
                      <a:pt x="153" y="267"/>
                    </a:lnTo>
                    <a:lnTo>
                      <a:pt x="153" y="268"/>
                    </a:lnTo>
                    <a:lnTo>
                      <a:pt x="153" y="268"/>
                    </a:lnTo>
                    <a:lnTo>
                      <a:pt x="153" y="269"/>
                    </a:lnTo>
                    <a:lnTo>
                      <a:pt x="153" y="270"/>
                    </a:lnTo>
                    <a:lnTo>
                      <a:pt x="154" y="270"/>
                    </a:lnTo>
                    <a:lnTo>
                      <a:pt x="154" y="271"/>
                    </a:lnTo>
                    <a:lnTo>
                      <a:pt x="154" y="271"/>
                    </a:lnTo>
                    <a:lnTo>
                      <a:pt x="154" y="271"/>
                    </a:lnTo>
                    <a:lnTo>
                      <a:pt x="155" y="271"/>
                    </a:lnTo>
                    <a:lnTo>
                      <a:pt x="155" y="272"/>
                    </a:lnTo>
                    <a:lnTo>
                      <a:pt x="155" y="273"/>
                    </a:lnTo>
                    <a:lnTo>
                      <a:pt x="154" y="273"/>
                    </a:lnTo>
                    <a:lnTo>
                      <a:pt x="154" y="273"/>
                    </a:lnTo>
                    <a:lnTo>
                      <a:pt x="154" y="273"/>
                    </a:lnTo>
                    <a:lnTo>
                      <a:pt x="154" y="274"/>
                    </a:lnTo>
                    <a:lnTo>
                      <a:pt x="153" y="274"/>
                    </a:lnTo>
                    <a:lnTo>
                      <a:pt x="153" y="274"/>
                    </a:lnTo>
                    <a:lnTo>
                      <a:pt x="153" y="275"/>
                    </a:lnTo>
                    <a:lnTo>
                      <a:pt x="153" y="275"/>
                    </a:lnTo>
                    <a:lnTo>
                      <a:pt x="153" y="276"/>
                    </a:lnTo>
                    <a:lnTo>
                      <a:pt x="153" y="276"/>
                    </a:lnTo>
                    <a:lnTo>
                      <a:pt x="153" y="277"/>
                    </a:lnTo>
                    <a:lnTo>
                      <a:pt x="153" y="277"/>
                    </a:lnTo>
                    <a:lnTo>
                      <a:pt x="153" y="278"/>
                    </a:lnTo>
                    <a:lnTo>
                      <a:pt x="153" y="278"/>
                    </a:lnTo>
                    <a:lnTo>
                      <a:pt x="153" y="279"/>
                    </a:lnTo>
                    <a:lnTo>
                      <a:pt x="152" y="279"/>
                    </a:lnTo>
                    <a:lnTo>
                      <a:pt x="152" y="279"/>
                    </a:lnTo>
                    <a:lnTo>
                      <a:pt x="152" y="279"/>
                    </a:lnTo>
                    <a:lnTo>
                      <a:pt x="152" y="280"/>
                    </a:lnTo>
                    <a:lnTo>
                      <a:pt x="152" y="280"/>
                    </a:lnTo>
                    <a:lnTo>
                      <a:pt x="152" y="281"/>
                    </a:lnTo>
                    <a:lnTo>
                      <a:pt x="152" y="281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3"/>
                    </a:lnTo>
                    <a:lnTo>
                      <a:pt x="152" y="283"/>
                    </a:lnTo>
                    <a:lnTo>
                      <a:pt x="151" y="284"/>
                    </a:lnTo>
                    <a:lnTo>
                      <a:pt x="151" y="285"/>
                    </a:lnTo>
                    <a:lnTo>
                      <a:pt x="151" y="285"/>
                    </a:lnTo>
                    <a:lnTo>
                      <a:pt x="151" y="286"/>
                    </a:lnTo>
                    <a:lnTo>
                      <a:pt x="151" y="286"/>
                    </a:lnTo>
                    <a:lnTo>
                      <a:pt x="151" y="286"/>
                    </a:lnTo>
                    <a:lnTo>
                      <a:pt x="150" y="287"/>
                    </a:lnTo>
                    <a:lnTo>
                      <a:pt x="150" y="287"/>
                    </a:lnTo>
                    <a:lnTo>
                      <a:pt x="150" y="287"/>
                    </a:lnTo>
                    <a:lnTo>
                      <a:pt x="150" y="287"/>
                    </a:lnTo>
                    <a:lnTo>
                      <a:pt x="150" y="287"/>
                    </a:lnTo>
                    <a:lnTo>
                      <a:pt x="149" y="287"/>
                    </a:lnTo>
                    <a:lnTo>
                      <a:pt x="149" y="287"/>
                    </a:lnTo>
                    <a:lnTo>
                      <a:pt x="148" y="287"/>
                    </a:lnTo>
                    <a:lnTo>
                      <a:pt x="148" y="287"/>
                    </a:lnTo>
                    <a:lnTo>
                      <a:pt x="148" y="286"/>
                    </a:lnTo>
                    <a:lnTo>
                      <a:pt x="147" y="286"/>
                    </a:lnTo>
                    <a:lnTo>
                      <a:pt x="147" y="286"/>
                    </a:lnTo>
                    <a:lnTo>
                      <a:pt x="147" y="287"/>
                    </a:lnTo>
                    <a:lnTo>
                      <a:pt x="146" y="287"/>
                    </a:lnTo>
                    <a:lnTo>
                      <a:pt x="146" y="287"/>
                    </a:lnTo>
                    <a:lnTo>
                      <a:pt x="145" y="287"/>
                    </a:lnTo>
                    <a:lnTo>
                      <a:pt x="144" y="287"/>
                    </a:lnTo>
                    <a:lnTo>
                      <a:pt x="144" y="287"/>
                    </a:lnTo>
                    <a:lnTo>
                      <a:pt x="144" y="287"/>
                    </a:lnTo>
                    <a:lnTo>
                      <a:pt x="143" y="287"/>
                    </a:lnTo>
                    <a:lnTo>
                      <a:pt x="143" y="287"/>
                    </a:lnTo>
                    <a:lnTo>
                      <a:pt x="143" y="287"/>
                    </a:lnTo>
                    <a:lnTo>
                      <a:pt x="142" y="287"/>
                    </a:lnTo>
                    <a:lnTo>
                      <a:pt x="142" y="287"/>
                    </a:lnTo>
                    <a:lnTo>
                      <a:pt x="142" y="287"/>
                    </a:lnTo>
                    <a:lnTo>
                      <a:pt x="141" y="287"/>
                    </a:lnTo>
                    <a:lnTo>
                      <a:pt x="140" y="287"/>
                    </a:lnTo>
                    <a:lnTo>
                      <a:pt x="140" y="288"/>
                    </a:lnTo>
                    <a:lnTo>
                      <a:pt x="140" y="288"/>
                    </a:lnTo>
                    <a:lnTo>
                      <a:pt x="140" y="287"/>
                    </a:lnTo>
                    <a:lnTo>
                      <a:pt x="139" y="287"/>
                    </a:lnTo>
                    <a:lnTo>
                      <a:pt x="140" y="287"/>
                    </a:lnTo>
                    <a:lnTo>
                      <a:pt x="140" y="286"/>
                    </a:lnTo>
                    <a:lnTo>
                      <a:pt x="140" y="286"/>
                    </a:lnTo>
                    <a:lnTo>
                      <a:pt x="140" y="285"/>
                    </a:lnTo>
                    <a:lnTo>
                      <a:pt x="140" y="285"/>
                    </a:lnTo>
                    <a:lnTo>
                      <a:pt x="139" y="285"/>
                    </a:lnTo>
                    <a:lnTo>
                      <a:pt x="139" y="284"/>
                    </a:lnTo>
                    <a:lnTo>
                      <a:pt x="139" y="283"/>
                    </a:lnTo>
                    <a:lnTo>
                      <a:pt x="139" y="283"/>
                    </a:lnTo>
                    <a:lnTo>
                      <a:pt x="139" y="282"/>
                    </a:lnTo>
                    <a:lnTo>
                      <a:pt x="139" y="282"/>
                    </a:lnTo>
                    <a:lnTo>
                      <a:pt x="139" y="283"/>
                    </a:lnTo>
                    <a:lnTo>
                      <a:pt x="139" y="283"/>
                    </a:lnTo>
                    <a:lnTo>
                      <a:pt x="139" y="284"/>
                    </a:lnTo>
                    <a:lnTo>
                      <a:pt x="139" y="285"/>
                    </a:lnTo>
                    <a:lnTo>
                      <a:pt x="138" y="285"/>
                    </a:lnTo>
                    <a:lnTo>
                      <a:pt x="137" y="285"/>
                    </a:lnTo>
                    <a:lnTo>
                      <a:pt x="137" y="285"/>
                    </a:lnTo>
                    <a:lnTo>
                      <a:pt x="136" y="285"/>
                    </a:lnTo>
                    <a:lnTo>
                      <a:pt x="136" y="285"/>
                    </a:lnTo>
                    <a:lnTo>
                      <a:pt x="135" y="285"/>
                    </a:lnTo>
                    <a:lnTo>
                      <a:pt x="135" y="285"/>
                    </a:lnTo>
                    <a:lnTo>
                      <a:pt x="134" y="285"/>
                    </a:lnTo>
                    <a:lnTo>
                      <a:pt x="133" y="285"/>
                    </a:lnTo>
                    <a:lnTo>
                      <a:pt x="133" y="284"/>
                    </a:lnTo>
                    <a:lnTo>
                      <a:pt x="133" y="284"/>
                    </a:lnTo>
                    <a:lnTo>
                      <a:pt x="132" y="284"/>
                    </a:lnTo>
                    <a:lnTo>
                      <a:pt x="133" y="284"/>
                    </a:lnTo>
                    <a:lnTo>
                      <a:pt x="133" y="285"/>
                    </a:lnTo>
                    <a:lnTo>
                      <a:pt x="133" y="285"/>
                    </a:lnTo>
                    <a:lnTo>
                      <a:pt x="132" y="285"/>
                    </a:lnTo>
                    <a:lnTo>
                      <a:pt x="132" y="286"/>
                    </a:lnTo>
                    <a:lnTo>
                      <a:pt x="133" y="286"/>
                    </a:lnTo>
                    <a:lnTo>
                      <a:pt x="132" y="286"/>
                    </a:lnTo>
                    <a:lnTo>
                      <a:pt x="132" y="286"/>
                    </a:lnTo>
                    <a:lnTo>
                      <a:pt x="131" y="286"/>
                    </a:lnTo>
                    <a:lnTo>
                      <a:pt x="132" y="286"/>
                    </a:lnTo>
                    <a:lnTo>
                      <a:pt x="132" y="285"/>
                    </a:lnTo>
                    <a:lnTo>
                      <a:pt x="132" y="285"/>
                    </a:lnTo>
                    <a:lnTo>
                      <a:pt x="132" y="284"/>
                    </a:lnTo>
                    <a:lnTo>
                      <a:pt x="131" y="284"/>
                    </a:lnTo>
                    <a:lnTo>
                      <a:pt x="131" y="283"/>
                    </a:lnTo>
                    <a:lnTo>
                      <a:pt x="131" y="283"/>
                    </a:lnTo>
                    <a:lnTo>
                      <a:pt x="130" y="283"/>
                    </a:lnTo>
                    <a:lnTo>
                      <a:pt x="129" y="283"/>
                    </a:lnTo>
                    <a:lnTo>
                      <a:pt x="129" y="283"/>
                    </a:lnTo>
                    <a:lnTo>
                      <a:pt x="129" y="283"/>
                    </a:lnTo>
                    <a:lnTo>
                      <a:pt x="128" y="283"/>
                    </a:lnTo>
                    <a:lnTo>
                      <a:pt x="128" y="283"/>
                    </a:lnTo>
                    <a:lnTo>
                      <a:pt x="127" y="283"/>
                    </a:lnTo>
                    <a:lnTo>
                      <a:pt x="127" y="284"/>
                    </a:lnTo>
                    <a:lnTo>
                      <a:pt x="126" y="284"/>
                    </a:lnTo>
                    <a:lnTo>
                      <a:pt x="126" y="285"/>
                    </a:lnTo>
                    <a:lnTo>
                      <a:pt x="125" y="285"/>
                    </a:lnTo>
                    <a:lnTo>
                      <a:pt x="125" y="285"/>
                    </a:lnTo>
                    <a:lnTo>
                      <a:pt x="125" y="285"/>
                    </a:lnTo>
                    <a:lnTo>
                      <a:pt x="124" y="285"/>
                    </a:lnTo>
                    <a:lnTo>
                      <a:pt x="124" y="284"/>
                    </a:lnTo>
                    <a:lnTo>
                      <a:pt x="124" y="284"/>
                    </a:lnTo>
                    <a:lnTo>
                      <a:pt x="124" y="283"/>
                    </a:lnTo>
                    <a:lnTo>
                      <a:pt x="123" y="283"/>
                    </a:lnTo>
                    <a:lnTo>
                      <a:pt x="123" y="284"/>
                    </a:lnTo>
                    <a:lnTo>
                      <a:pt x="123" y="284"/>
                    </a:lnTo>
                    <a:lnTo>
                      <a:pt x="122" y="284"/>
                    </a:lnTo>
                    <a:lnTo>
                      <a:pt x="122" y="285"/>
                    </a:lnTo>
                    <a:lnTo>
                      <a:pt x="121" y="285"/>
                    </a:lnTo>
                    <a:lnTo>
                      <a:pt x="121" y="285"/>
                    </a:lnTo>
                    <a:lnTo>
                      <a:pt x="120" y="285"/>
                    </a:lnTo>
                    <a:lnTo>
                      <a:pt x="120" y="285"/>
                    </a:lnTo>
                    <a:lnTo>
                      <a:pt x="120" y="284"/>
                    </a:lnTo>
                    <a:lnTo>
                      <a:pt x="119" y="284"/>
                    </a:lnTo>
                    <a:lnTo>
                      <a:pt x="119" y="283"/>
                    </a:lnTo>
                    <a:lnTo>
                      <a:pt x="118" y="283"/>
                    </a:lnTo>
                    <a:lnTo>
                      <a:pt x="118" y="283"/>
                    </a:lnTo>
                    <a:lnTo>
                      <a:pt x="118" y="283"/>
                    </a:lnTo>
                    <a:lnTo>
                      <a:pt x="118" y="282"/>
                    </a:lnTo>
                    <a:lnTo>
                      <a:pt x="117" y="282"/>
                    </a:lnTo>
                    <a:lnTo>
                      <a:pt x="117" y="282"/>
                    </a:lnTo>
                    <a:lnTo>
                      <a:pt x="116" y="282"/>
                    </a:lnTo>
                    <a:lnTo>
                      <a:pt x="116" y="282"/>
                    </a:lnTo>
                    <a:lnTo>
                      <a:pt x="116" y="282"/>
                    </a:lnTo>
                    <a:lnTo>
                      <a:pt x="115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3" y="282"/>
                    </a:lnTo>
                    <a:lnTo>
                      <a:pt x="113" y="281"/>
                    </a:lnTo>
                    <a:lnTo>
                      <a:pt x="112" y="281"/>
                    </a:lnTo>
                    <a:lnTo>
                      <a:pt x="112" y="281"/>
                    </a:lnTo>
                    <a:lnTo>
                      <a:pt x="112" y="281"/>
                    </a:lnTo>
                    <a:lnTo>
                      <a:pt x="111" y="281"/>
                    </a:lnTo>
                    <a:lnTo>
                      <a:pt x="111" y="281"/>
                    </a:lnTo>
                    <a:lnTo>
                      <a:pt x="111" y="281"/>
                    </a:lnTo>
                    <a:lnTo>
                      <a:pt x="111" y="282"/>
                    </a:lnTo>
                    <a:lnTo>
                      <a:pt x="110" y="282"/>
                    </a:lnTo>
                    <a:lnTo>
                      <a:pt x="110" y="282"/>
                    </a:lnTo>
                    <a:lnTo>
                      <a:pt x="109" y="282"/>
                    </a:lnTo>
                    <a:lnTo>
                      <a:pt x="109" y="283"/>
                    </a:lnTo>
                    <a:lnTo>
                      <a:pt x="108" y="283"/>
                    </a:lnTo>
                    <a:lnTo>
                      <a:pt x="108" y="283"/>
                    </a:lnTo>
                    <a:lnTo>
                      <a:pt x="108" y="283"/>
                    </a:lnTo>
                    <a:lnTo>
                      <a:pt x="107" y="284"/>
                    </a:lnTo>
                    <a:lnTo>
                      <a:pt x="106" y="284"/>
                    </a:lnTo>
                    <a:lnTo>
                      <a:pt x="106" y="285"/>
                    </a:lnTo>
                    <a:lnTo>
                      <a:pt x="105" y="285"/>
                    </a:lnTo>
                    <a:lnTo>
                      <a:pt x="105" y="285"/>
                    </a:lnTo>
                    <a:lnTo>
                      <a:pt x="104" y="285"/>
                    </a:lnTo>
                    <a:lnTo>
                      <a:pt x="104" y="286"/>
                    </a:lnTo>
                    <a:lnTo>
                      <a:pt x="104" y="286"/>
                    </a:lnTo>
                    <a:lnTo>
                      <a:pt x="103" y="286"/>
                    </a:lnTo>
                    <a:lnTo>
                      <a:pt x="103" y="285"/>
                    </a:lnTo>
                    <a:lnTo>
                      <a:pt x="102" y="285"/>
                    </a:lnTo>
                    <a:lnTo>
                      <a:pt x="102" y="285"/>
                    </a:lnTo>
                    <a:lnTo>
                      <a:pt x="102" y="284"/>
                    </a:lnTo>
                    <a:lnTo>
                      <a:pt x="102" y="284"/>
                    </a:lnTo>
                    <a:lnTo>
                      <a:pt x="101" y="284"/>
                    </a:lnTo>
                    <a:lnTo>
                      <a:pt x="101" y="283"/>
                    </a:lnTo>
                    <a:lnTo>
                      <a:pt x="101" y="283"/>
                    </a:lnTo>
                    <a:lnTo>
                      <a:pt x="101" y="283"/>
                    </a:lnTo>
                    <a:lnTo>
                      <a:pt x="100" y="283"/>
                    </a:lnTo>
                    <a:lnTo>
                      <a:pt x="100" y="282"/>
                    </a:lnTo>
                    <a:lnTo>
                      <a:pt x="100" y="282"/>
                    </a:lnTo>
                    <a:lnTo>
                      <a:pt x="99" y="282"/>
                    </a:lnTo>
                    <a:lnTo>
                      <a:pt x="99" y="283"/>
                    </a:lnTo>
                    <a:lnTo>
                      <a:pt x="99" y="283"/>
                    </a:lnTo>
                    <a:lnTo>
                      <a:pt x="99" y="283"/>
                    </a:lnTo>
                    <a:lnTo>
                      <a:pt x="98" y="284"/>
                    </a:lnTo>
                    <a:lnTo>
                      <a:pt x="98" y="285"/>
                    </a:lnTo>
                    <a:lnTo>
                      <a:pt x="97" y="285"/>
                    </a:lnTo>
                    <a:lnTo>
                      <a:pt x="97" y="286"/>
                    </a:lnTo>
                    <a:lnTo>
                      <a:pt x="97" y="286"/>
                    </a:lnTo>
                    <a:lnTo>
                      <a:pt x="97" y="286"/>
                    </a:lnTo>
                    <a:lnTo>
                      <a:pt x="97" y="287"/>
                    </a:lnTo>
                    <a:lnTo>
                      <a:pt x="97" y="287"/>
                    </a:lnTo>
                    <a:lnTo>
                      <a:pt x="96" y="287"/>
                    </a:lnTo>
                    <a:lnTo>
                      <a:pt x="96" y="288"/>
                    </a:lnTo>
                    <a:lnTo>
                      <a:pt x="96" y="289"/>
                    </a:lnTo>
                    <a:lnTo>
                      <a:pt x="96" y="289"/>
                    </a:lnTo>
                    <a:lnTo>
                      <a:pt x="95" y="289"/>
                    </a:lnTo>
                    <a:lnTo>
                      <a:pt x="95" y="290"/>
                    </a:lnTo>
                    <a:lnTo>
                      <a:pt x="95" y="290"/>
                    </a:lnTo>
                    <a:lnTo>
                      <a:pt x="95" y="290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3" y="291"/>
                    </a:lnTo>
                    <a:lnTo>
                      <a:pt x="93" y="291"/>
                    </a:lnTo>
                    <a:lnTo>
                      <a:pt x="93" y="291"/>
                    </a:lnTo>
                    <a:lnTo>
                      <a:pt x="93" y="292"/>
                    </a:lnTo>
                    <a:lnTo>
                      <a:pt x="92" y="292"/>
                    </a:lnTo>
                    <a:lnTo>
                      <a:pt x="92" y="293"/>
                    </a:lnTo>
                    <a:lnTo>
                      <a:pt x="92" y="293"/>
                    </a:lnTo>
                    <a:lnTo>
                      <a:pt x="91" y="293"/>
                    </a:lnTo>
                    <a:lnTo>
                      <a:pt x="91" y="294"/>
                    </a:lnTo>
                    <a:lnTo>
                      <a:pt x="91" y="294"/>
                    </a:lnTo>
                    <a:lnTo>
                      <a:pt x="90" y="294"/>
                    </a:lnTo>
                    <a:lnTo>
                      <a:pt x="90" y="295"/>
                    </a:lnTo>
                    <a:lnTo>
                      <a:pt x="90" y="295"/>
                    </a:lnTo>
                    <a:lnTo>
                      <a:pt x="90" y="295"/>
                    </a:lnTo>
                    <a:lnTo>
                      <a:pt x="90" y="296"/>
                    </a:lnTo>
                    <a:lnTo>
                      <a:pt x="90" y="297"/>
                    </a:lnTo>
                    <a:lnTo>
                      <a:pt x="90" y="297"/>
                    </a:lnTo>
                    <a:lnTo>
                      <a:pt x="90" y="298"/>
                    </a:lnTo>
                    <a:lnTo>
                      <a:pt x="90" y="298"/>
                    </a:lnTo>
                    <a:lnTo>
                      <a:pt x="90" y="299"/>
                    </a:lnTo>
                    <a:lnTo>
                      <a:pt x="90" y="299"/>
                    </a:lnTo>
                    <a:lnTo>
                      <a:pt x="90" y="300"/>
                    </a:lnTo>
                    <a:lnTo>
                      <a:pt x="90" y="300"/>
                    </a:lnTo>
                    <a:lnTo>
                      <a:pt x="90" y="301"/>
                    </a:lnTo>
                    <a:lnTo>
                      <a:pt x="90" y="301"/>
                    </a:lnTo>
                    <a:lnTo>
                      <a:pt x="91" y="301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3"/>
                    </a:lnTo>
                    <a:lnTo>
                      <a:pt x="91" y="304"/>
                    </a:lnTo>
                    <a:lnTo>
                      <a:pt x="91" y="304"/>
                    </a:lnTo>
                    <a:lnTo>
                      <a:pt x="91" y="304"/>
                    </a:lnTo>
                    <a:lnTo>
                      <a:pt x="90" y="304"/>
                    </a:lnTo>
                    <a:lnTo>
                      <a:pt x="90" y="304"/>
                    </a:lnTo>
                    <a:lnTo>
                      <a:pt x="90" y="305"/>
                    </a:lnTo>
                    <a:lnTo>
                      <a:pt x="89" y="305"/>
                    </a:lnTo>
                    <a:lnTo>
                      <a:pt x="89" y="305"/>
                    </a:lnTo>
                    <a:lnTo>
                      <a:pt x="89" y="306"/>
                    </a:lnTo>
                    <a:lnTo>
                      <a:pt x="89" y="306"/>
                    </a:lnTo>
                    <a:lnTo>
                      <a:pt x="88" y="306"/>
                    </a:lnTo>
                    <a:lnTo>
                      <a:pt x="88" y="306"/>
                    </a:lnTo>
                    <a:lnTo>
                      <a:pt x="87" y="305"/>
                    </a:lnTo>
                    <a:lnTo>
                      <a:pt x="87" y="305"/>
                    </a:lnTo>
                    <a:lnTo>
                      <a:pt x="86" y="304"/>
                    </a:lnTo>
                    <a:lnTo>
                      <a:pt x="86" y="304"/>
                    </a:lnTo>
                    <a:lnTo>
                      <a:pt x="85" y="304"/>
                    </a:lnTo>
                    <a:lnTo>
                      <a:pt x="85" y="304"/>
                    </a:lnTo>
                    <a:lnTo>
                      <a:pt x="84" y="304"/>
                    </a:lnTo>
                    <a:lnTo>
                      <a:pt x="83" y="304"/>
                    </a:lnTo>
                    <a:lnTo>
                      <a:pt x="83" y="304"/>
                    </a:lnTo>
                    <a:lnTo>
                      <a:pt x="83" y="305"/>
                    </a:lnTo>
                    <a:lnTo>
                      <a:pt x="83" y="305"/>
                    </a:lnTo>
                    <a:lnTo>
                      <a:pt x="82" y="304"/>
                    </a:lnTo>
                    <a:lnTo>
                      <a:pt x="82" y="304"/>
                    </a:lnTo>
                    <a:lnTo>
                      <a:pt x="81" y="305"/>
                    </a:lnTo>
                    <a:lnTo>
                      <a:pt x="80" y="305"/>
                    </a:lnTo>
                    <a:lnTo>
                      <a:pt x="80" y="305"/>
                    </a:lnTo>
                    <a:lnTo>
                      <a:pt x="80" y="305"/>
                    </a:lnTo>
                    <a:lnTo>
                      <a:pt x="80" y="305"/>
                    </a:lnTo>
                    <a:lnTo>
                      <a:pt x="80" y="306"/>
                    </a:lnTo>
                    <a:lnTo>
                      <a:pt x="81" y="306"/>
                    </a:lnTo>
                    <a:lnTo>
                      <a:pt x="82" y="306"/>
                    </a:lnTo>
                    <a:lnTo>
                      <a:pt x="82" y="306"/>
                    </a:lnTo>
                    <a:lnTo>
                      <a:pt x="82" y="307"/>
                    </a:lnTo>
                    <a:lnTo>
                      <a:pt x="83" y="307"/>
                    </a:lnTo>
                    <a:lnTo>
                      <a:pt x="83" y="308"/>
                    </a:lnTo>
                    <a:lnTo>
                      <a:pt x="83" y="308"/>
                    </a:lnTo>
                    <a:lnTo>
                      <a:pt x="83" y="309"/>
                    </a:lnTo>
                    <a:lnTo>
                      <a:pt x="83" y="309"/>
                    </a:lnTo>
                    <a:lnTo>
                      <a:pt x="83" y="309"/>
                    </a:lnTo>
                    <a:lnTo>
                      <a:pt x="83" y="310"/>
                    </a:lnTo>
                    <a:lnTo>
                      <a:pt x="83" y="310"/>
                    </a:lnTo>
                    <a:lnTo>
                      <a:pt x="83" y="310"/>
                    </a:lnTo>
                    <a:lnTo>
                      <a:pt x="83" y="311"/>
                    </a:lnTo>
                    <a:lnTo>
                      <a:pt x="83" y="312"/>
                    </a:lnTo>
                    <a:lnTo>
                      <a:pt x="82" y="312"/>
                    </a:lnTo>
                    <a:lnTo>
                      <a:pt x="82" y="312"/>
                    </a:lnTo>
                    <a:lnTo>
                      <a:pt x="83" y="313"/>
                    </a:lnTo>
                    <a:lnTo>
                      <a:pt x="83" y="313"/>
                    </a:lnTo>
                    <a:lnTo>
                      <a:pt x="83" y="314"/>
                    </a:lnTo>
                    <a:lnTo>
                      <a:pt x="83" y="314"/>
                    </a:lnTo>
                    <a:lnTo>
                      <a:pt x="83" y="315"/>
                    </a:lnTo>
                    <a:lnTo>
                      <a:pt x="83" y="316"/>
                    </a:lnTo>
                    <a:lnTo>
                      <a:pt x="83" y="316"/>
                    </a:lnTo>
                    <a:lnTo>
                      <a:pt x="83" y="316"/>
                    </a:lnTo>
                    <a:lnTo>
                      <a:pt x="84" y="316"/>
                    </a:lnTo>
                    <a:lnTo>
                      <a:pt x="85" y="316"/>
                    </a:lnTo>
                    <a:lnTo>
                      <a:pt x="85" y="317"/>
                    </a:lnTo>
                    <a:lnTo>
                      <a:pt x="85" y="317"/>
                    </a:lnTo>
                    <a:lnTo>
                      <a:pt x="85" y="317"/>
                    </a:lnTo>
                    <a:lnTo>
                      <a:pt x="85" y="317"/>
                    </a:lnTo>
                    <a:lnTo>
                      <a:pt x="86" y="317"/>
                    </a:lnTo>
                    <a:lnTo>
                      <a:pt x="86" y="318"/>
                    </a:lnTo>
                    <a:lnTo>
                      <a:pt x="85" y="318"/>
                    </a:lnTo>
                    <a:lnTo>
                      <a:pt x="85" y="318"/>
                    </a:lnTo>
                    <a:lnTo>
                      <a:pt x="85" y="318"/>
                    </a:lnTo>
                    <a:lnTo>
                      <a:pt x="84" y="318"/>
                    </a:lnTo>
                    <a:lnTo>
                      <a:pt x="84" y="319"/>
                    </a:lnTo>
                    <a:lnTo>
                      <a:pt x="84" y="320"/>
                    </a:lnTo>
                    <a:lnTo>
                      <a:pt x="84" y="320"/>
                    </a:lnTo>
                    <a:lnTo>
                      <a:pt x="85" y="320"/>
                    </a:lnTo>
                    <a:lnTo>
                      <a:pt x="85" y="321"/>
                    </a:lnTo>
                    <a:lnTo>
                      <a:pt x="85" y="321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2"/>
                    </a:lnTo>
                    <a:lnTo>
                      <a:pt x="86" y="323"/>
                    </a:lnTo>
                    <a:lnTo>
                      <a:pt x="86" y="323"/>
                    </a:lnTo>
                    <a:lnTo>
                      <a:pt x="86" y="323"/>
                    </a:lnTo>
                    <a:lnTo>
                      <a:pt x="87" y="323"/>
                    </a:lnTo>
                    <a:lnTo>
                      <a:pt x="87" y="324"/>
                    </a:lnTo>
                    <a:lnTo>
                      <a:pt x="87" y="324"/>
                    </a:lnTo>
                    <a:lnTo>
                      <a:pt x="88" y="324"/>
                    </a:lnTo>
                    <a:lnTo>
                      <a:pt x="88" y="324"/>
                    </a:lnTo>
                    <a:lnTo>
                      <a:pt x="89" y="324"/>
                    </a:lnTo>
                    <a:lnTo>
                      <a:pt x="89" y="325"/>
                    </a:lnTo>
                    <a:lnTo>
                      <a:pt x="89" y="325"/>
                    </a:lnTo>
                    <a:lnTo>
                      <a:pt x="89" y="326"/>
                    </a:lnTo>
                    <a:lnTo>
                      <a:pt x="88" y="326"/>
                    </a:lnTo>
                    <a:lnTo>
                      <a:pt x="87" y="327"/>
                    </a:lnTo>
                    <a:lnTo>
                      <a:pt x="87" y="327"/>
                    </a:lnTo>
                    <a:lnTo>
                      <a:pt x="87" y="327"/>
                    </a:lnTo>
                    <a:lnTo>
                      <a:pt x="87" y="328"/>
                    </a:lnTo>
                    <a:lnTo>
                      <a:pt x="86" y="328"/>
                    </a:lnTo>
                    <a:lnTo>
                      <a:pt x="86" y="328"/>
                    </a:lnTo>
                    <a:lnTo>
                      <a:pt x="86" y="329"/>
                    </a:lnTo>
                    <a:lnTo>
                      <a:pt x="86" y="329"/>
                    </a:lnTo>
                    <a:lnTo>
                      <a:pt x="85" y="329"/>
                    </a:lnTo>
                    <a:lnTo>
                      <a:pt x="85" y="330"/>
                    </a:lnTo>
                    <a:lnTo>
                      <a:pt x="85" y="331"/>
                    </a:lnTo>
                    <a:lnTo>
                      <a:pt x="86" y="331"/>
                    </a:lnTo>
                    <a:lnTo>
                      <a:pt x="86" y="331"/>
                    </a:lnTo>
                    <a:lnTo>
                      <a:pt x="86" y="332"/>
                    </a:lnTo>
                    <a:lnTo>
                      <a:pt x="85" y="332"/>
                    </a:lnTo>
                    <a:lnTo>
                      <a:pt x="85" y="332"/>
                    </a:lnTo>
                    <a:lnTo>
                      <a:pt x="85" y="333"/>
                    </a:lnTo>
                    <a:lnTo>
                      <a:pt x="85" y="333"/>
                    </a:lnTo>
                    <a:lnTo>
                      <a:pt x="85" y="333"/>
                    </a:lnTo>
                    <a:lnTo>
                      <a:pt x="84" y="333"/>
                    </a:lnTo>
                    <a:lnTo>
                      <a:pt x="84" y="334"/>
                    </a:lnTo>
                    <a:lnTo>
                      <a:pt x="83" y="334"/>
                    </a:lnTo>
                    <a:lnTo>
                      <a:pt x="83" y="335"/>
                    </a:lnTo>
                    <a:lnTo>
                      <a:pt x="83" y="335"/>
                    </a:lnTo>
                    <a:lnTo>
                      <a:pt x="83" y="334"/>
                    </a:lnTo>
                    <a:lnTo>
                      <a:pt x="83" y="335"/>
                    </a:lnTo>
                    <a:lnTo>
                      <a:pt x="83" y="335"/>
                    </a:lnTo>
                    <a:lnTo>
                      <a:pt x="82" y="335"/>
                    </a:lnTo>
                    <a:lnTo>
                      <a:pt x="82" y="336"/>
                    </a:lnTo>
                    <a:lnTo>
                      <a:pt x="82" y="336"/>
                    </a:lnTo>
                    <a:lnTo>
                      <a:pt x="82" y="336"/>
                    </a:lnTo>
                    <a:lnTo>
                      <a:pt x="82" y="337"/>
                    </a:lnTo>
                    <a:lnTo>
                      <a:pt x="82" y="337"/>
                    </a:lnTo>
                    <a:lnTo>
                      <a:pt x="82" y="338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2" y="340"/>
                    </a:lnTo>
                    <a:lnTo>
                      <a:pt x="82" y="340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2" y="342"/>
                    </a:lnTo>
                    <a:lnTo>
                      <a:pt x="82" y="343"/>
                    </a:lnTo>
                    <a:lnTo>
                      <a:pt x="82" y="343"/>
                    </a:lnTo>
                    <a:lnTo>
                      <a:pt x="82" y="343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82" y="345"/>
                    </a:lnTo>
                    <a:lnTo>
                      <a:pt x="82" y="345"/>
                    </a:lnTo>
                    <a:lnTo>
                      <a:pt x="82" y="345"/>
                    </a:lnTo>
                    <a:lnTo>
                      <a:pt x="81" y="344"/>
                    </a:lnTo>
                    <a:lnTo>
                      <a:pt x="80" y="344"/>
                    </a:lnTo>
                    <a:lnTo>
                      <a:pt x="80" y="344"/>
                    </a:lnTo>
                    <a:lnTo>
                      <a:pt x="80" y="343"/>
                    </a:lnTo>
                    <a:lnTo>
                      <a:pt x="80" y="343"/>
                    </a:lnTo>
                    <a:lnTo>
                      <a:pt x="80" y="342"/>
                    </a:lnTo>
                    <a:lnTo>
                      <a:pt x="80" y="341"/>
                    </a:lnTo>
                    <a:lnTo>
                      <a:pt x="79" y="341"/>
                    </a:lnTo>
                    <a:lnTo>
                      <a:pt x="79" y="341"/>
                    </a:lnTo>
                    <a:lnTo>
                      <a:pt x="79" y="341"/>
                    </a:lnTo>
                    <a:lnTo>
                      <a:pt x="79" y="340"/>
                    </a:lnTo>
                    <a:lnTo>
                      <a:pt x="78" y="340"/>
                    </a:lnTo>
                    <a:lnTo>
                      <a:pt x="78" y="341"/>
                    </a:lnTo>
                    <a:lnTo>
                      <a:pt x="78" y="341"/>
                    </a:lnTo>
                    <a:lnTo>
                      <a:pt x="77" y="341"/>
                    </a:lnTo>
                    <a:lnTo>
                      <a:pt x="77" y="341"/>
                    </a:lnTo>
                    <a:lnTo>
                      <a:pt x="76" y="341"/>
                    </a:lnTo>
                    <a:lnTo>
                      <a:pt x="76" y="341"/>
                    </a:lnTo>
                    <a:lnTo>
                      <a:pt x="75" y="341"/>
                    </a:lnTo>
                    <a:lnTo>
                      <a:pt x="75" y="341"/>
                    </a:lnTo>
                    <a:lnTo>
                      <a:pt x="75" y="342"/>
                    </a:lnTo>
                    <a:lnTo>
                      <a:pt x="75" y="343"/>
                    </a:lnTo>
                    <a:lnTo>
                      <a:pt x="74" y="343"/>
                    </a:lnTo>
                    <a:lnTo>
                      <a:pt x="74" y="343"/>
                    </a:lnTo>
                    <a:lnTo>
                      <a:pt x="74" y="343"/>
                    </a:lnTo>
                    <a:lnTo>
                      <a:pt x="73" y="343"/>
                    </a:lnTo>
                    <a:lnTo>
                      <a:pt x="72" y="343"/>
                    </a:lnTo>
                    <a:lnTo>
                      <a:pt x="72" y="344"/>
                    </a:lnTo>
                    <a:lnTo>
                      <a:pt x="71" y="343"/>
                    </a:lnTo>
                    <a:lnTo>
                      <a:pt x="71" y="343"/>
                    </a:lnTo>
                    <a:lnTo>
                      <a:pt x="71" y="343"/>
                    </a:lnTo>
                    <a:lnTo>
                      <a:pt x="70" y="343"/>
                    </a:lnTo>
                    <a:lnTo>
                      <a:pt x="70" y="343"/>
                    </a:lnTo>
                    <a:lnTo>
                      <a:pt x="70" y="344"/>
                    </a:lnTo>
                    <a:lnTo>
                      <a:pt x="70" y="344"/>
                    </a:lnTo>
                    <a:lnTo>
                      <a:pt x="70" y="345"/>
                    </a:lnTo>
                    <a:lnTo>
                      <a:pt x="70" y="345"/>
                    </a:lnTo>
                    <a:lnTo>
                      <a:pt x="70" y="345"/>
                    </a:lnTo>
                    <a:lnTo>
                      <a:pt x="71" y="345"/>
                    </a:lnTo>
                    <a:lnTo>
                      <a:pt x="71" y="346"/>
                    </a:lnTo>
                    <a:lnTo>
                      <a:pt x="71" y="347"/>
                    </a:lnTo>
                    <a:lnTo>
                      <a:pt x="71" y="347"/>
                    </a:lnTo>
                    <a:lnTo>
                      <a:pt x="70" y="347"/>
                    </a:lnTo>
                    <a:lnTo>
                      <a:pt x="70" y="348"/>
                    </a:lnTo>
                    <a:lnTo>
                      <a:pt x="70" y="348"/>
                    </a:lnTo>
                    <a:lnTo>
                      <a:pt x="70" y="348"/>
                    </a:lnTo>
                    <a:lnTo>
                      <a:pt x="70" y="348"/>
                    </a:lnTo>
                    <a:lnTo>
                      <a:pt x="69" y="349"/>
                    </a:lnTo>
                    <a:lnTo>
                      <a:pt x="69" y="350"/>
                    </a:lnTo>
                    <a:lnTo>
                      <a:pt x="68" y="350"/>
                    </a:lnTo>
                    <a:lnTo>
                      <a:pt x="68" y="350"/>
                    </a:lnTo>
                    <a:lnTo>
                      <a:pt x="67" y="350"/>
                    </a:lnTo>
                    <a:lnTo>
                      <a:pt x="67" y="350"/>
                    </a:lnTo>
                    <a:lnTo>
                      <a:pt x="67" y="350"/>
                    </a:lnTo>
                    <a:lnTo>
                      <a:pt x="67" y="349"/>
                    </a:lnTo>
                    <a:lnTo>
                      <a:pt x="66" y="349"/>
                    </a:lnTo>
                    <a:lnTo>
                      <a:pt x="66" y="348"/>
                    </a:lnTo>
                    <a:lnTo>
                      <a:pt x="66" y="348"/>
                    </a:lnTo>
                    <a:lnTo>
                      <a:pt x="66" y="347"/>
                    </a:lnTo>
                    <a:lnTo>
                      <a:pt x="65" y="347"/>
                    </a:lnTo>
                    <a:lnTo>
                      <a:pt x="65" y="348"/>
                    </a:lnTo>
                    <a:lnTo>
                      <a:pt x="64" y="348"/>
                    </a:lnTo>
                    <a:lnTo>
                      <a:pt x="64" y="348"/>
                    </a:lnTo>
                    <a:lnTo>
                      <a:pt x="64" y="349"/>
                    </a:lnTo>
                    <a:lnTo>
                      <a:pt x="64" y="350"/>
                    </a:lnTo>
                    <a:lnTo>
                      <a:pt x="64" y="350"/>
                    </a:lnTo>
                    <a:lnTo>
                      <a:pt x="64" y="350"/>
                    </a:lnTo>
                    <a:lnTo>
                      <a:pt x="64" y="351"/>
                    </a:lnTo>
                    <a:lnTo>
                      <a:pt x="64" y="351"/>
                    </a:lnTo>
                    <a:lnTo>
                      <a:pt x="64" y="352"/>
                    </a:lnTo>
                    <a:lnTo>
                      <a:pt x="64" y="353"/>
                    </a:lnTo>
                    <a:lnTo>
                      <a:pt x="63" y="353"/>
                    </a:lnTo>
                    <a:lnTo>
                      <a:pt x="63" y="353"/>
                    </a:lnTo>
                    <a:lnTo>
                      <a:pt x="63" y="354"/>
                    </a:lnTo>
                    <a:lnTo>
                      <a:pt x="62" y="354"/>
                    </a:lnTo>
                    <a:lnTo>
                      <a:pt x="61" y="354"/>
                    </a:lnTo>
                    <a:lnTo>
                      <a:pt x="61" y="354"/>
                    </a:lnTo>
                    <a:lnTo>
                      <a:pt x="61" y="353"/>
                    </a:lnTo>
                    <a:lnTo>
                      <a:pt x="61" y="352"/>
                    </a:lnTo>
                    <a:lnTo>
                      <a:pt x="60" y="352"/>
                    </a:lnTo>
                    <a:lnTo>
                      <a:pt x="60" y="352"/>
                    </a:lnTo>
                    <a:lnTo>
                      <a:pt x="60" y="352"/>
                    </a:lnTo>
                    <a:lnTo>
                      <a:pt x="59" y="351"/>
                    </a:lnTo>
                    <a:lnTo>
                      <a:pt x="59" y="351"/>
                    </a:lnTo>
                    <a:lnTo>
                      <a:pt x="59" y="351"/>
                    </a:lnTo>
                    <a:lnTo>
                      <a:pt x="59" y="350"/>
                    </a:lnTo>
                    <a:lnTo>
                      <a:pt x="59" y="349"/>
                    </a:lnTo>
                    <a:lnTo>
                      <a:pt x="59" y="348"/>
                    </a:lnTo>
                    <a:lnTo>
                      <a:pt x="59" y="348"/>
                    </a:lnTo>
                    <a:lnTo>
                      <a:pt x="59" y="348"/>
                    </a:lnTo>
                    <a:lnTo>
                      <a:pt x="59" y="347"/>
                    </a:lnTo>
                    <a:lnTo>
                      <a:pt x="59" y="347"/>
                    </a:lnTo>
                    <a:lnTo>
                      <a:pt x="58" y="347"/>
                    </a:lnTo>
                    <a:lnTo>
                      <a:pt x="57" y="347"/>
                    </a:lnTo>
                    <a:lnTo>
                      <a:pt x="57" y="346"/>
                    </a:lnTo>
                    <a:lnTo>
                      <a:pt x="56" y="347"/>
                    </a:lnTo>
                    <a:lnTo>
                      <a:pt x="56" y="346"/>
                    </a:lnTo>
                    <a:lnTo>
                      <a:pt x="56" y="346"/>
                    </a:lnTo>
                    <a:lnTo>
                      <a:pt x="56" y="345"/>
                    </a:lnTo>
                    <a:lnTo>
                      <a:pt x="56" y="345"/>
                    </a:lnTo>
                    <a:lnTo>
                      <a:pt x="55" y="345"/>
                    </a:lnTo>
                    <a:lnTo>
                      <a:pt x="55" y="345"/>
                    </a:lnTo>
                    <a:lnTo>
                      <a:pt x="55" y="344"/>
                    </a:lnTo>
                    <a:lnTo>
                      <a:pt x="55" y="343"/>
                    </a:lnTo>
                    <a:lnTo>
                      <a:pt x="55" y="343"/>
                    </a:lnTo>
                    <a:lnTo>
                      <a:pt x="55" y="342"/>
                    </a:lnTo>
                    <a:lnTo>
                      <a:pt x="55" y="341"/>
                    </a:lnTo>
                    <a:lnTo>
                      <a:pt x="55" y="341"/>
                    </a:lnTo>
                    <a:lnTo>
                      <a:pt x="55" y="341"/>
                    </a:lnTo>
                    <a:lnTo>
                      <a:pt x="55" y="340"/>
                    </a:lnTo>
                    <a:lnTo>
                      <a:pt x="55" y="340"/>
                    </a:lnTo>
                    <a:lnTo>
                      <a:pt x="54" y="340"/>
                    </a:lnTo>
                    <a:lnTo>
                      <a:pt x="54" y="339"/>
                    </a:lnTo>
                    <a:lnTo>
                      <a:pt x="53" y="339"/>
                    </a:lnTo>
                    <a:lnTo>
                      <a:pt x="53" y="339"/>
                    </a:lnTo>
                    <a:lnTo>
                      <a:pt x="52" y="339"/>
                    </a:lnTo>
                    <a:lnTo>
                      <a:pt x="52" y="339"/>
                    </a:lnTo>
                    <a:lnTo>
                      <a:pt x="52" y="338"/>
                    </a:lnTo>
                    <a:lnTo>
                      <a:pt x="52" y="338"/>
                    </a:lnTo>
                    <a:lnTo>
                      <a:pt x="52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0" y="337"/>
                    </a:lnTo>
                    <a:lnTo>
                      <a:pt x="49" y="337"/>
                    </a:lnTo>
                    <a:lnTo>
                      <a:pt x="49" y="337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5"/>
                    </a:lnTo>
                    <a:lnTo>
                      <a:pt x="49" y="335"/>
                    </a:lnTo>
                    <a:lnTo>
                      <a:pt x="48" y="335"/>
                    </a:lnTo>
                    <a:lnTo>
                      <a:pt x="48" y="334"/>
                    </a:lnTo>
                    <a:lnTo>
                      <a:pt x="48" y="334"/>
                    </a:lnTo>
                    <a:lnTo>
                      <a:pt x="48" y="333"/>
                    </a:lnTo>
                    <a:lnTo>
                      <a:pt x="48" y="333"/>
                    </a:lnTo>
                    <a:lnTo>
                      <a:pt x="48" y="332"/>
                    </a:lnTo>
                    <a:lnTo>
                      <a:pt x="48" y="332"/>
                    </a:lnTo>
                    <a:lnTo>
                      <a:pt x="47" y="332"/>
                    </a:lnTo>
                    <a:lnTo>
                      <a:pt x="47" y="331"/>
                    </a:lnTo>
                    <a:lnTo>
                      <a:pt x="47" y="331"/>
                    </a:lnTo>
                    <a:lnTo>
                      <a:pt x="47" y="331"/>
                    </a:lnTo>
                    <a:lnTo>
                      <a:pt x="47" y="331"/>
                    </a:lnTo>
                    <a:lnTo>
                      <a:pt x="46" y="331"/>
                    </a:lnTo>
                    <a:lnTo>
                      <a:pt x="45" y="331"/>
                    </a:lnTo>
                    <a:lnTo>
                      <a:pt x="45" y="331"/>
                    </a:lnTo>
                    <a:lnTo>
                      <a:pt x="45" y="330"/>
                    </a:lnTo>
                    <a:lnTo>
                      <a:pt x="44" y="330"/>
                    </a:lnTo>
                    <a:lnTo>
                      <a:pt x="45" y="329"/>
                    </a:lnTo>
                    <a:lnTo>
                      <a:pt x="45" y="329"/>
                    </a:lnTo>
                    <a:lnTo>
                      <a:pt x="45" y="329"/>
                    </a:lnTo>
                    <a:lnTo>
                      <a:pt x="45" y="329"/>
                    </a:lnTo>
                    <a:lnTo>
                      <a:pt x="45" y="328"/>
                    </a:lnTo>
                    <a:lnTo>
                      <a:pt x="45" y="328"/>
                    </a:lnTo>
                    <a:lnTo>
                      <a:pt x="45" y="327"/>
                    </a:lnTo>
                    <a:lnTo>
                      <a:pt x="45" y="327"/>
                    </a:lnTo>
                    <a:lnTo>
                      <a:pt x="45" y="326"/>
                    </a:lnTo>
                    <a:lnTo>
                      <a:pt x="44" y="326"/>
                    </a:lnTo>
                    <a:lnTo>
                      <a:pt x="44" y="325"/>
                    </a:lnTo>
                    <a:lnTo>
                      <a:pt x="44" y="325"/>
                    </a:lnTo>
                    <a:lnTo>
                      <a:pt x="43" y="325"/>
                    </a:lnTo>
                    <a:lnTo>
                      <a:pt x="42" y="325"/>
                    </a:lnTo>
                    <a:lnTo>
                      <a:pt x="42" y="325"/>
                    </a:lnTo>
                    <a:lnTo>
                      <a:pt x="42" y="325"/>
                    </a:lnTo>
                    <a:lnTo>
                      <a:pt x="41" y="325"/>
                    </a:lnTo>
                    <a:lnTo>
                      <a:pt x="41" y="324"/>
                    </a:lnTo>
                    <a:lnTo>
                      <a:pt x="40" y="324"/>
                    </a:lnTo>
                    <a:lnTo>
                      <a:pt x="40" y="324"/>
                    </a:lnTo>
                    <a:lnTo>
                      <a:pt x="41" y="324"/>
                    </a:lnTo>
                    <a:lnTo>
                      <a:pt x="41" y="323"/>
                    </a:lnTo>
                    <a:lnTo>
                      <a:pt x="41" y="323"/>
                    </a:lnTo>
                    <a:lnTo>
                      <a:pt x="40" y="322"/>
                    </a:lnTo>
                    <a:lnTo>
                      <a:pt x="40" y="321"/>
                    </a:lnTo>
                    <a:lnTo>
                      <a:pt x="41" y="321"/>
                    </a:lnTo>
                    <a:lnTo>
                      <a:pt x="40" y="321"/>
                    </a:lnTo>
                    <a:lnTo>
                      <a:pt x="40" y="320"/>
                    </a:lnTo>
                    <a:lnTo>
                      <a:pt x="40" y="320"/>
                    </a:lnTo>
                    <a:lnTo>
                      <a:pt x="40" y="320"/>
                    </a:lnTo>
                    <a:lnTo>
                      <a:pt x="39" y="320"/>
                    </a:lnTo>
                    <a:lnTo>
                      <a:pt x="39" y="319"/>
                    </a:lnTo>
                    <a:lnTo>
                      <a:pt x="39" y="318"/>
                    </a:lnTo>
                    <a:lnTo>
                      <a:pt x="39" y="318"/>
                    </a:lnTo>
                    <a:lnTo>
                      <a:pt x="39" y="317"/>
                    </a:lnTo>
                    <a:lnTo>
                      <a:pt x="39" y="317"/>
                    </a:lnTo>
                    <a:lnTo>
                      <a:pt x="39" y="317"/>
                    </a:lnTo>
                    <a:lnTo>
                      <a:pt x="39" y="316"/>
                    </a:lnTo>
                    <a:lnTo>
                      <a:pt x="39" y="316"/>
                    </a:lnTo>
                    <a:lnTo>
                      <a:pt x="38" y="316"/>
                    </a:lnTo>
                    <a:lnTo>
                      <a:pt x="38" y="316"/>
                    </a:lnTo>
                    <a:lnTo>
                      <a:pt x="37" y="316"/>
                    </a:lnTo>
                    <a:lnTo>
                      <a:pt x="37" y="315"/>
                    </a:lnTo>
                    <a:lnTo>
                      <a:pt x="37" y="314"/>
                    </a:lnTo>
                    <a:lnTo>
                      <a:pt x="37" y="314"/>
                    </a:lnTo>
                    <a:lnTo>
                      <a:pt x="36" y="314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35" y="313"/>
                    </a:lnTo>
                    <a:lnTo>
                      <a:pt x="34" y="313"/>
                    </a:lnTo>
                    <a:lnTo>
                      <a:pt x="34" y="313"/>
                    </a:lnTo>
                    <a:lnTo>
                      <a:pt x="34" y="312"/>
                    </a:lnTo>
                    <a:lnTo>
                      <a:pt x="34" y="312"/>
                    </a:lnTo>
                    <a:lnTo>
                      <a:pt x="34" y="311"/>
                    </a:lnTo>
                    <a:lnTo>
                      <a:pt x="34" y="311"/>
                    </a:lnTo>
                    <a:lnTo>
                      <a:pt x="34" y="310"/>
                    </a:lnTo>
                    <a:lnTo>
                      <a:pt x="35" y="310"/>
                    </a:lnTo>
                    <a:lnTo>
                      <a:pt x="36" y="310"/>
                    </a:lnTo>
                    <a:lnTo>
                      <a:pt x="36" y="310"/>
                    </a:lnTo>
                    <a:lnTo>
                      <a:pt x="36" y="310"/>
                    </a:lnTo>
                    <a:lnTo>
                      <a:pt x="36" y="310"/>
                    </a:lnTo>
                    <a:lnTo>
                      <a:pt x="36" y="309"/>
                    </a:lnTo>
                    <a:lnTo>
                      <a:pt x="35" y="309"/>
                    </a:lnTo>
                    <a:lnTo>
                      <a:pt x="35" y="309"/>
                    </a:lnTo>
                    <a:lnTo>
                      <a:pt x="34" y="309"/>
                    </a:lnTo>
                    <a:lnTo>
                      <a:pt x="34" y="308"/>
                    </a:lnTo>
                    <a:lnTo>
                      <a:pt x="34" y="308"/>
                    </a:lnTo>
                    <a:lnTo>
                      <a:pt x="34" y="307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4" y="305"/>
                    </a:lnTo>
                    <a:lnTo>
                      <a:pt x="34" y="305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5" y="304"/>
                    </a:lnTo>
                    <a:lnTo>
                      <a:pt x="36" y="304"/>
                    </a:lnTo>
                    <a:lnTo>
                      <a:pt x="36" y="304"/>
                    </a:lnTo>
                    <a:lnTo>
                      <a:pt x="36" y="304"/>
                    </a:lnTo>
                    <a:lnTo>
                      <a:pt x="37" y="304"/>
                    </a:lnTo>
                    <a:lnTo>
                      <a:pt x="37" y="304"/>
                    </a:lnTo>
                    <a:lnTo>
                      <a:pt x="37" y="303"/>
                    </a:lnTo>
                    <a:lnTo>
                      <a:pt x="36" y="303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5" y="302"/>
                    </a:lnTo>
                    <a:lnTo>
                      <a:pt x="34" y="301"/>
                    </a:lnTo>
                    <a:lnTo>
                      <a:pt x="34" y="301"/>
                    </a:lnTo>
                    <a:lnTo>
                      <a:pt x="33" y="300"/>
                    </a:lnTo>
                    <a:lnTo>
                      <a:pt x="33" y="300"/>
                    </a:lnTo>
                    <a:lnTo>
                      <a:pt x="33" y="300"/>
                    </a:lnTo>
                    <a:lnTo>
                      <a:pt x="32" y="300"/>
                    </a:lnTo>
                    <a:lnTo>
                      <a:pt x="32" y="300"/>
                    </a:lnTo>
                    <a:lnTo>
                      <a:pt x="31" y="300"/>
                    </a:lnTo>
                    <a:lnTo>
                      <a:pt x="30" y="300"/>
                    </a:lnTo>
                    <a:lnTo>
                      <a:pt x="30" y="299"/>
                    </a:lnTo>
                    <a:lnTo>
                      <a:pt x="30" y="298"/>
                    </a:lnTo>
                    <a:lnTo>
                      <a:pt x="29" y="298"/>
                    </a:lnTo>
                    <a:lnTo>
                      <a:pt x="29" y="298"/>
                    </a:lnTo>
                    <a:lnTo>
                      <a:pt x="29" y="298"/>
                    </a:lnTo>
                    <a:lnTo>
                      <a:pt x="28" y="298"/>
                    </a:lnTo>
                    <a:lnTo>
                      <a:pt x="28" y="299"/>
                    </a:lnTo>
                    <a:lnTo>
                      <a:pt x="28" y="299"/>
                    </a:lnTo>
                    <a:lnTo>
                      <a:pt x="28" y="300"/>
                    </a:lnTo>
                    <a:lnTo>
                      <a:pt x="28" y="300"/>
                    </a:lnTo>
                    <a:lnTo>
                      <a:pt x="28" y="300"/>
                    </a:lnTo>
                    <a:lnTo>
                      <a:pt x="28" y="301"/>
                    </a:lnTo>
                    <a:lnTo>
                      <a:pt x="27" y="301"/>
                    </a:lnTo>
                    <a:lnTo>
                      <a:pt x="27" y="301"/>
                    </a:lnTo>
                    <a:lnTo>
                      <a:pt x="26" y="301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5" y="299"/>
                    </a:lnTo>
                    <a:lnTo>
                      <a:pt x="25" y="298"/>
                    </a:lnTo>
                    <a:lnTo>
                      <a:pt x="25" y="298"/>
                    </a:lnTo>
                    <a:lnTo>
                      <a:pt x="25" y="298"/>
                    </a:lnTo>
                    <a:lnTo>
                      <a:pt x="25" y="297"/>
                    </a:lnTo>
                    <a:lnTo>
                      <a:pt x="25" y="297"/>
                    </a:lnTo>
                    <a:lnTo>
                      <a:pt x="25" y="296"/>
                    </a:lnTo>
                    <a:lnTo>
                      <a:pt x="24" y="296"/>
                    </a:lnTo>
                    <a:lnTo>
                      <a:pt x="24" y="295"/>
                    </a:lnTo>
                    <a:lnTo>
                      <a:pt x="23" y="295"/>
                    </a:lnTo>
                    <a:lnTo>
                      <a:pt x="23" y="295"/>
                    </a:lnTo>
                    <a:lnTo>
                      <a:pt x="22" y="295"/>
                    </a:lnTo>
                    <a:lnTo>
                      <a:pt x="22" y="294"/>
                    </a:lnTo>
                    <a:lnTo>
                      <a:pt x="22" y="294"/>
                    </a:lnTo>
                    <a:lnTo>
                      <a:pt x="22" y="294"/>
                    </a:lnTo>
                    <a:lnTo>
                      <a:pt x="21" y="294"/>
                    </a:lnTo>
                    <a:lnTo>
                      <a:pt x="21" y="294"/>
                    </a:lnTo>
                    <a:lnTo>
                      <a:pt x="21" y="295"/>
                    </a:lnTo>
                    <a:lnTo>
                      <a:pt x="20" y="295"/>
                    </a:lnTo>
                    <a:lnTo>
                      <a:pt x="20" y="295"/>
                    </a:lnTo>
                    <a:lnTo>
                      <a:pt x="19" y="295"/>
                    </a:lnTo>
                    <a:lnTo>
                      <a:pt x="19" y="295"/>
                    </a:lnTo>
                    <a:lnTo>
                      <a:pt x="18" y="295"/>
                    </a:lnTo>
                    <a:lnTo>
                      <a:pt x="18" y="295"/>
                    </a:lnTo>
                    <a:lnTo>
                      <a:pt x="18" y="294"/>
                    </a:lnTo>
                    <a:lnTo>
                      <a:pt x="18" y="294"/>
                    </a:lnTo>
                    <a:lnTo>
                      <a:pt x="17" y="294"/>
                    </a:lnTo>
                    <a:lnTo>
                      <a:pt x="17" y="294"/>
                    </a:lnTo>
                    <a:lnTo>
                      <a:pt x="17" y="293"/>
                    </a:lnTo>
                    <a:lnTo>
                      <a:pt x="17" y="293"/>
                    </a:lnTo>
                    <a:lnTo>
                      <a:pt x="17" y="292"/>
                    </a:lnTo>
                    <a:lnTo>
                      <a:pt x="17" y="291"/>
                    </a:lnTo>
                    <a:lnTo>
                      <a:pt x="17" y="291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6" y="290"/>
                    </a:lnTo>
                    <a:lnTo>
                      <a:pt x="16" y="290"/>
                    </a:lnTo>
                    <a:lnTo>
                      <a:pt x="16" y="289"/>
                    </a:lnTo>
                    <a:lnTo>
                      <a:pt x="16" y="289"/>
                    </a:lnTo>
                    <a:lnTo>
                      <a:pt x="16" y="288"/>
                    </a:lnTo>
                    <a:lnTo>
                      <a:pt x="16" y="287"/>
                    </a:lnTo>
                    <a:lnTo>
                      <a:pt x="16" y="287"/>
                    </a:lnTo>
                    <a:lnTo>
                      <a:pt x="16" y="286"/>
                    </a:lnTo>
                    <a:lnTo>
                      <a:pt x="17" y="286"/>
                    </a:lnTo>
                    <a:lnTo>
                      <a:pt x="17" y="286"/>
                    </a:lnTo>
                    <a:lnTo>
                      <a:pt x="16" y="285"/>
                    </a:lnTo>
                    <a:lnTo>
                      <a:pt x="16" y="285"/>
                    </a:lnTo>
                    <a:lnTo>
                      <a:pt x="16" y="284"/>
                    </a:lnTo>
                    <a:lnTo>
                      <a:pt x="16" y="283"/>
                    </a:lnTo>
                    <a:lnTo>
                      <a:pt x="17" y="283"/>
                    </a:lnTo>
                    <a:lnTo>
                      <a:pt x="17" y="283"/>
                    </a:lnTo>
                    <a:lnTo>
                      <a:pt x="16" y="283"/>
                    </a:lnTo>
                    <a:lnTo>
                      <a:pt x="16" y="282"/>
                    </a:lnTo>
                    <a:lnTo>
                      <a:pt x="15" y="282"/>
                    </a:lnTo>
                    <a:lnTo>
                      <a:pt x="15" y="282"/>
                    </a:lnTo>
                    <a:lnTo>
                      <a:pt x="15" y="281"/>
                    </a:lnTo>
                    <a:lnTo>
                      <a:pt x="15" y="281"/>
                    </a:lnTo>
                    <a:lnTo>
                      <a:pt x="15" y="280"/>
                    </a:lnTo>
                    <a:lnTo>
                      <a:pt x="15" y="279"/>
                    </a:lnTo>
                    <a:lnTo>
                      <a:pt x="15" y="279"/>
                    </a:lnTo>
                    <a:lnTo>
                      <a:pt x="15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4" y="277"/>
                    </a:lnTo>
                    <a:lnTo>
                      <a:pt x="14" y="277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4" y="275"/>
                    </a:lnTo>
                    <a:lnTo>
                      <a:pt x="14" y="275"/>
                    </a:lnTo>
                    <a:lnTo>
                      <a:pt x="14" y="274"/>
                    </a:lnTo>
                    <a:lnTo>
                      <a:pt x="14" y="274"/>
                    </a:lnTo>
                    <a:lnTo>
                      <a:pt x="14" y="273"/>
                    </a:lnTo>
                    <a:lnTo>
                      <a:pt x="14" y="273"/>
                    </a:lnTo>
                    <a:lnTo>
                      <a:pt x="14" y="272"/>
                    </a:lnTo>
                    <a:lnTo>
                      <a:pt x="13" y="271"/>
                    </a:lnTo>
                    <a:lnTo>
                      <a:pt x="13" y="271"/>
                    </a:lnTo>
                    <a:lnTo>
                      <a:pt x="13" y="270"/>
                    </a:lnTo>
                    <a:lnTo>
                      <a:pt x="13" y="270"/>
                    </a:lnTo>
                    <a:lnTo>
                      <a:pt x="13" y="269"/>
                    </a:lnTo>
                    <a:lnTo>
                      <a:pt x="13" y="268"/>
                    </a:lnTo>
                    <a:lnTo>
                      <a:pt x="13" y="268"/>
                    </a:lnTo>
                    <a:lnTo>
                      <a:pt x="14" y="268"/>
                    </a:lnTo>
                    <a:lnTo>
                      <a:pt x="14" y="268"/>
                    </a:lnTo>
                    <a:lnTo>
                      <a:pt x="13" y="268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266"/>
                    </a:lnTo>
                    <a:lnTo>
                      <a:pt x="13" y="266"/>
                    </a:lnTo>
                    <a:lnTo>
                      <a:pt x="13" y="266"/>
                    </a:lnTo>
                    <a:lnTo>
                      <a:pt x="13" y="265"/>
                    </a:lnTo>
                    <a:lnTo>
                      <a:pt x="13" y="264"/>
                    </a:lnTo>
                    <a:lnTo>
                      <a:pt x="13" y="264"/>
                    </a:lnTo>
                    <a:lnTo>
                      <a:pt x="13" y="264"/>
                    </a:lnTo>
                    <a:lnTo>
                      <a:pt x="13" y="264"/>
                    </a:lnTo>
                    <a:lnTo>
                      <a:pt x="13" y="264"/>
                    </a:lnTo>
                    <a:lnTo>
                      <a:pt x="14" y="264"/>
                    </a:lnTo>
                    <a:lnTo>
                      <a:pt x="14" y="264"/>
                    </a:lnTo>
                    <a:lnTo>
                      <a:pt x="14" y="264"/>
                    </a:lnTo>
                    <a:lnTo>
                      <a:pt x="15" y="264"/>
                    </a:lnTo>
                    <a:lnTo>
                      <a:pt x="15" y="263"/>
                    </a:lnTo>
                    <a:lnTo>
                      <a:pt x="15" y="263"/>
                    </a:lnTo>
                    <a:lnTo>
                      <a:pt x="15" y="262"/>
                    </a:lnTo>
                    <a:lnTo>
                      <a:pt x="14" y="262"/>
                    </a:lnTo>
                    <a:lnTo>
                      <a:pt x="14" y="262"/>
                    </a:lnTo>
                    <a:lnTo>
                      <a:pt x="14" y="262"/>
                    </a:lnTo>
                    <a:lnTo>
                      <a:pt x="14" y="262"/>
                    </a:lnTo>
                    <a:lnTo>
                      <a:pt x="14" y="261"/>
                    </a:lnTo>
                    <a:lnTo>
                      <a:pt x="14" y="260"/>
                    </a:lnTo>
                    <a:lnTo>
                      <a:pt x="14" y="260"/>
                    </a:lnTo>
                    <a:lnTo>
                      <a:pt x="14" y="260"/>
                    </a:lnTo>
                    <a:lnTo>
                      <a:pt x="14" y="259"/>
                    </a:lnTo>
                    <a:lnTo>
                      <a:pt x="14" y="259"/>
                    </a:lnTo>
                    <a:lnTo>
                      <a:pt x="13" y="259"/>
                    </a:lnTo>
                    <a:lnTo>
                      <a:pt x="13" y="258"/>
                    </a:lnTo>
                    <a:lnTo>
                      <a:pt x="13" y="258"/>
                    </a:lnTo>
                    <a:lnTo>
                      <a:pt x="13" y="257"/>
                    </a:lnTo>
                    <a:lnTo>
                      <a:pt x="13" y="256"/>
                    </a:lnTo>
                    <a:lnTo>
                      <a:pt x="13" y="256"/>
                    </a:lnTo>
                    <a:lnTo>
                      <a:pt x="12" y="256"/>
                    </a:lnTo>
                    <a:lnTo>
                      <a:pt x="11" y="255"/>
                    </a:lnTo>
                    <a:lnTo>
                      <a:pt x="11" y="255"/>
                    </a:lnTo>
                    <a:lnTo>
                      <a:pt x="10" y="255"/>
                    </a:lnTo>
                    <a:lnTo>
                      <a:pt x="10" y="255"/>
                    </a:lnTo>
                    <a:lnTo>
                      <a:pt x="10" y="255"/>
                    </a:lnTo>
                    <a:lnTo>
                      <a:pt x="9" y="255"/>
                    </a:lnTo>
                    <a:lnTo>
                      <a:pt x="9" y="255"/>
                    </a:lnTo>
                    <a:lnTo>
                      <a:pt x="9" y="254"/>
                    </a:lnTo>
                    <a:lnTo>
                      <a:pt x="9" y="254"/>
                    </a:lnTo>
                    <a:lnTo>
                      <a:pt x="9" y="254"/>
                    </a:lnTo>
                    <a:lnTo>
                      <a:pt x="9" y="253"/>
                    </a:lnTo>
                    <a:lnTo>
                      <a:pt x="9" y="252"/>
                    </a:lnTo>
                    <a:lnTo>
                      <a:pt x="10" y="252"/>
                    </a:lnTo>
                    <a:lnTo>
                      <a:pt x="9" y="252"/>
                    </a:lnTo>
                    <a:lnTo>
                      <a:pt x="10" y="251"/>
                    </a:lnTo>
                    <a:lnTo>
                      <a:pt x="10" y="251"/>
                    </a:lnTo>
                    <a:lnTo>
                      <a:pt x="10" y="250"/>
                    </a:lnTo>
                    <a:lnTo>
                      <a:pt x="10" y="250"/>
                    </a:lnTo>
                    <a:lnTo>
                      <a:pt x="10" y="249"/>
                    </a:lnTo>
                    <a:lnTo>
                      <a:pt x="10" y="248"/>
                    </a:lnTo>
                    <a:lnTo>
                      <a:pt x="10" y="248"/>
                    </a:lnTo>
                    <a:lnTo>
                      <a:pt x="10" y="248"/>
                    </a:lnTo>
                    <a:lnTo>
                      <a:pt x="9" y="248"/>
                    </a:lnTo>
                    <a:lnTo>
                      <a:pt x="9" y="247"/>
                    </a:lnTo>
                    <a:lnTo>
                      <a:pt x="9" y="247"/>
                    </a:lnTo>
                    <a:lnTo>
                      <a:pt x="9" y="247"/>
                    </a:lnTo>
                    <a:lnTo>
                      <a:pt x="8" y="247"/>
                    </a:lnTo>
                    <a:lnTo>
                      <a:pt x="9" y="247"/>
                    </a:lnTo>
                    <a:lnTo>
                      <a:pt x="9" y="246"/>
                    </a:lnTo>
                    <a:lnTo>
                      <a:pt x="9" y="246"/>
                    </a:lnTo>
                    <a:lnTo>
                      <a:pt x="9" y="245"/>
                    </a:lnTo>
                    <a:lnTo>
                      <a:pt x="9" y="244"/>
                    </a:lnTo>
                    <a:lnTo>
                      <a:pt x="9" y="244"/>
                    </a:lnTo>
                    <a:lnTo>
                      <a:pt x="9" y="243"/>
                    </a:lnTo>
                    <a:lnTo>
                      <a:pt x="9" y="243"/>
                    </a:lnTo>
                    <a:lnTo>
                      <a:pt x="9" y="243"/>
                    </a:lnTo>
                    <a:lnTo>
                      <a:pt x="9" y="242"/>
                    </a:lnTo>
                    <a:lnTo>
                      <a:pt x="9" y="241"/>
                    </a:lnTo>
                    <a:lnTo>
                      <a:pt x="9" y="241"/>
                    </a:lnTo>
                    <a:lnTo>
                      <a:pt x="9" y="241"/>
                    </a:lnTo>
                    <a:lnTo>
                      <a:pt x="9" y="240"/>
                    </a:lnTo>
                    <a:lnTo>
                      <a:pt x="8" y="240"/>
                    </a:lnTo>
                    <a:lnTo>
                      <a:pt x="7" y="240"/>
                    </a:lnTo>
                    <a:lnTo>
                      <a:pt x="7" y="240"/>
                    </a:lnTo>
                    <a:lnTo>
                      <a:pt x="7" y="240"/>
                    </a:lnTo>
                    <a:lnTo>
                      <a:pt x="7" y="239"/>
                    </a:lnTo>
                    <a:lnTo>
                      <a:pt x="7" y="239"/>
                    </a:lnTo>
                    <a:lnTo>
                      <a:pt x="7" y="238"/>
                    </a:lnTo>
                    <a:lnTo>
                      <a:pt x="7" y="237"/>
                    </a:lnTo>
                    <a:lnTo>
                      <a:pt x="7" y="237"/>
                    </a:lnTo>
                    <a:lnTo>
                      <a:pt x="7" y="236"/>
                    </a:lnTo>
                    <a:lnTo>
                      <a:pt x="7" y="236"/>
                    </a:lnTo>
                    <a:lnTo>
                      <a:pt x="7" y="236"/>
                    </a:lnTo>
                    <a:lnTo>
                      <a:pt x="8" y="236"/>
                    </a:lnTo>
                    <a:lnTo>
                      <a:pt x="9" y="236"/>
                    </a:lnTo>
                    <a:lnTo>
                      <a:pt x="9" y="235"/>
                    </a:lnTo>
                    <a:lnTo>
                      <a:pt x="9" y="235"/>
                    </a:lnTo>
                    <a:lnTo>
                      <a:pt x="8" y="235"/>
                    </a:lnTo>
                    <a:lnTo>
                      <a:pt x="8" y="235"/>
                    </a:lnTo>
                    <a:lnTo>
                      <a:pt x="7" y="235"/>
                    </a:lnTo>
                    <a:lnTo>
                      <a:pt x="7" y="234"/>
                    </a:lnTo>
                    <a:lnTo>
                      <a:pt x="8" y="234"/>
                    </a:lnTo>
                    <a:lnTo>
                      <a:pt x="8" y="233"/>
                    </a:lnTo>
                    <a:lnTo>
                      <a:pt x="9" y="233"/>
                    </a:lnTo>
                    <a:lnTo>
                      <a:pt x="9" y="233"/>
                    </a:lnTo>
                    <a:lnTo>
                      <a:pt x="8" y="233"/>
                    </a:lnTo>
                    <a:lnTo>
                      <a:pt x="8" y="232"/>
                    </a:lnTo>
                    <a:lnTo>
                      <a:pt x="7" y="232"/>
                    </a:lnTo>
                    <a:lnTo>
                      <a:pt x="8" y="232"/>
                    </a:lnTo>
                    <a:lnTo>
                      <a:pt x="9" y="232"/>
                    </a:lnTo>
                    <a:lnTo>
                      <a:pt x="9" y="231"/>
                    </a:lnTo>
                    <a:lnTo>
                      <a:pt x="9" y="231"/>
                    </a:lnTo>
                    <a:lnTo>
                      <a:pt x="9" y="230"/>
                    </a:lnTo>
                    <a:lnTo>
                      <a:pt x="9" y="230"/>
                    </a:lnTo>
                    <a:lnTo>
                      <a:pt x="9" y="229"/>
                    </a:lnTo>
                    <a:lnTo>
                      <a:pt x="9" y="229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8" y="227"/>
                    </a:lnTo>
                    <a:lnTo>
                      <a:pt x="8" y="227"/>
                    </a:lnTo>
                    <a:lnTo>
                      <a:pt x="7" y="227"/>
                    </a:lnTo>
                    <a:lnTo>
                      <a:pt x="7" y="226"/>
                    </a:lnTo>
                    <a:lnTo>
                      <a:pt x="7" y="225"/>
                    </a:lnTo>
                    <a:lnTo>
                      <a:pt x="8" y="225"/>
                    </a:lnTo>
                    <a:lnTo>
                      <a:pt x="8" y="225"/>
                    </a:lnTo>
                    <a:lnTo>
                      <a:pt x="8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6" y="224"/>
                    </a:lnTo>
                    <a:lnTo>
                      <a:pt x="6" y="223"/>
                    </a:lnTo>
                    <a:lnTo>
                      <a:pt x="6" y="223"/>
                    </a:lnTo>
                    <a:lnTo>
                      <a:pt x="5" y="223"/>
                    </a:lnTo>
                    <a:lnTo>
                      <a:pt x="5" y="223"/>
                    </a:lnTo>
                    <a:lnTo>
                      <a:pt x="6" y="222"/>
                    </a:lnTo>
                    <a:lnTo>
                      <a:pt x="6" y="221"/>
                    </a:lnTo>
                    <a:lnTo>
                      <a:pt x="6" y="221"/>
                    </a:lnTo>
                    <a:lnTo>
                      <a:pt x="6" y="221"/>
                    </a:lnTo>
                    <a:lnTo>
                      <a:pt x="6" y="220"/>
                    </a:lnTo>
                    <a:lnTo>
                      <a:pt x="6" y="220"/>
                    </a:lnTo>
                    <a:lnTo>
                      <a:pt x="5" y="220"/>
                    </a:lnTo>
                    <a:lnTo>
                      <a:pt x="5" y="220"/>
                    </a:lnTo>
                    <a:lnTo>
                      <a:pt x="4" y="220"/>
                    </a:lnTo>
                    <a:lnTo>
                      <a:pt x="3" y="220"/>
                    </a:lnTo>
                    <a:lnTo>
                      <a:pt x="3" y="220"/>
                    </a:lnTo>
                    <a:lnTo>
                      <a:pt x="3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8"/>
                    </a:lnTo>
                    <a:lnTo>
                      <a:pt x="2" y="217"/>
                    </a:lnTo>
                    <a:lnTo>
                      <a:pt x="3" y="217"/>
                    </a:lnTo>
                    <a:lnTo>
                      <a:pt x="3" y="217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1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3"/>
                    </a:lnTo>
                    <a:lnTo>
                      <a:pt x="1" y="214"/>
                    </a:lnTo>
                    <a:lnTo>
                      <a:pt x="2" y="214"/>
                    </a:lnTo>
                    <a:lnTo>
                      <a:pt x="2" y="214"/>
                    </a:lnTo>
                    <a:lnTo>
                      <a:pt x="2" y="213"/>
                    </a:lnTo>
                    <a:lnTo>
                      <a:pt x="3" y="213"/>
                    </a:lnTo>
                    <a:lnTo>
                      <a:pt x="3" y="213"/>
                    </a:lnTo>
                    <a:lnTo>
                      <a:pt x="3" y="213"/>
                    </a:lnTo>
                    <a:lnTo>
                      <a:pt x="3" y="212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4" y="211"/>
                    </a:lnTo>
                    <a:lnTo>
                      <a:pt x="4" y="210"/>
                    </a:lnTo>
                    <a:lnTo>
                      <a:pt x="5" y="210"/>
                    </a:lnTo>
                    <a:lnTo>
                      <a:pt x="5" y="209"/>
                    </a:lnTo>
                    <a:lnTo>
                      <a:pt x="5" y="209"/>
                    </a:lnTo>
                    <a:lnTo>
                      <a:pt x="5" y="209"/>
                    </a:lnTo>
                    <a:lnTo>
                      <a:pt x="5" y="208"/>
                    </a:lnTo>
                    <a:lnTo>
                      <a:pt x="6" y="208"/>
                    </a:lnTo>
                    <a:lnTo>
                      <a:pt x="6" y="208"/>
                    </a:lnTo>
                    <a:lnTo>
                      <a:pt x="6" y="208"/>
                    </a:lnTo>
                    <a:lnTo>
                      <a:pt x="6" y="207"/>
                    </a:lnTo>
                    <a:lnTo>
                      <a:pt x="6" y="207"/>
                    </a:lnTo>
                    <a:lnTo>
                      <a:pt x="6" y="206"/>
                    </a:lnTo>
                    <a:lnTo>
                      <a:pt x="6" y="206"/>
                    </a:lnTo>
                    <a:lnTo>
                      <a:pt x="6" y="205"/>
                    </a:lnTo>
                    <a:lnTo>
                      <a:pt x="7" y="205"/>
                    </a:lnTo>
                    <a:lnTo>
                      <a:pt x="7" y="205"/>
                    </a:lnTo>
                    <a:lnTo>
                      <a:pt x="8" y="205"/>
                    </a:lnTo>
                    <a:lnTo>
                      <a:pt x="9" y="205"/>
                    </a:lnTo>
                    <a:lnTo>
                      <a:pt x="9" y="204"/>
                    </a:lnTo>
                    <a:lnTo>
                      <a:pt x="8" y="204"/>
                    </a:lnTo>
                    <a:lnTo>
                      <a:pt x="8" y="203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8" y="201"/>
                    </a:lnTo>
                    <a:lnTo>
                      <a:pt x="8" y="201"/>
                    </a:lnTo>
                    <a:lnTo>
                      <a:pt x="8" y="200"/>
                    </a:lnTo>
                    <a:lnTo>
                      <a:pt x="7" y="200"/>
                    </a:lnTo>
                    <a:lnTo>
                      <a:pt x="7" y="199"/>
                    </a:lnTo>
                    <a:lnTo>
                      <a:pt x="7" y="199"/>
                    </a:lnTo>
                    <a:lnTo>
                      <a:pt x="7" y="198"/>
                    </a:lnTo>
                    <a:lnTo>
                      <a:pt x="7" y="198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7" y="196"/>
                    </a:lnTo>
                    <a:lnTo>
                      <a:pt x="8" y="196"/>
                    </a:lnTo>
                    <a:lnTo>
                      <a:pt x="9" y="196"/>
                    </a:lnTo>
                    <a:lnTo>
                      <a:pt x="9" y="196"/>
                    </a:lnTo>
                    <a:lnTo>
                      <a:pt x="10" y="196"/>
                    </a:lnTo>
                    <a:lnTo>
                      <a:pt x="10" y="196"/>
                    </a:lnTo>
                    <a:lnTo>
                      <a:pt x="10" y="195"/>
                    </a:lnTo>
                    <a:lnTo>
                      <a:pt x="10" y="194"/>
                    </a:lnTo>
                    <a:lnTo>
                      <a:pt x="11" y="194"/>
                    </a:lnTo>
                    <a:lnTo>
                      <a:pt x="11" y="194"/>
                    </a:lnTo>
                    <a:lnTo>
                      <a:pt x="11" y="193"/>
                    </a:lnTo>
                    <a:lnTo>
                      <a:pt x="11" y="193"/>
                    </a:lnTo>
                    <a:lnTo>
                      <a:pt x="11" y="193"/>
                    </a:lnTo>
                    <a:lnTo>
                      <a:pt x="11" y="193"/>
                    </a:lnTo>
                    <a:lnTo>
                      <a:pt x="12" y="193"/>
                    </a:lnTo>
                    <a:lnTo>
                      <a:pt x="12" y="192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12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89"/>
                    </a:lnTo>
                    <a:lnTo>
                      <a:pt x="11" y="189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10" y="187"/>
                    </a:lnTo>
                    <a:lnTo>
                      <a:pt x="10" y="187"/>
                    </a:lnTo>
                    <a:lnTo>
                      <a:pt x="10" y="187"/>
                    </a:lnTo>
                    <a:lnTo>
                      <a:pt x="9" y="187"/>
                    </a:lnTo>
                    <a:lnTo>
                      <a:pt x="9" y="186"/>
                    </a:lnTo>
                    <a:lnTo>
                      <a:pt x="9" y="186"/>
                    </a:lnTo>
                    <a:lnTo>
                      <a:pt x="9" y="185"/>
                    </a:lnTo>
                    <a:lnTo>
                      <a:pt x="9" y="185"/>
                    </a:lnTo>
                    <a:lnTo>
                      <a:pt x="9" y="184"/>
                    </a:lnTo>
                    <a:lnTo>
                      <a:pt x="10" y="184"/>
                    </a:lnTo>
                    <a:lnTo>
                      <a:pt x="10" y="183"/>
                    </a:lnTo>
                    <a:lnTo>
                      <a:pt x="10" y="183"/>
                    </a:lnTo>
                    <a:lnTo>
                      <a:pt x="10" y="183"/>
                    </a:lnTo>
                    <a:lnTo>
                      <a:pt x="10" y="182"/>
                    </a:lnTo>
                    <a:lnTo>
                      <a:pt x="10" y="182"/>
                    </a:lnTo>
                    <a:lnTo>
                      <a:pt x="10" y="182"/>
                    </a:lnTo>
                    <a:lnTo>
                      <a:pt x="10" y="181"/>
                    </a:lnTo>
                    <a:lnTo>
                      <a:pt x="9" y="181"/>
                    </a:lnTo>
                    <a:lnTo>
                      <a:pt x="9" y="181"/>
                    </a:lnTo>
                    <a:lnTo>
                      <a:pt x="8" y="181"/>
                    </a:lnTo>
                    <a:lnTo>
                      <a:pt x="8" y="182"/>
                    </a:lnTo>
                    <a:lnTo>
                      <a:pt x="7" y="182"/>
                    </a:lnTo>
                    <a:lnTo>
                      <a:pt x="7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7" y="181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8" y="177"/>
                    </a:lnTo>
                    <a:lnTo>
                      <a:pt x="8" y="177"/>
                    </a:lnTo>
                    <a:lnTo>
                      <a:pt x="8" y="176"/>
                    </a:lnTo>
                    <a:lnTo>
                      <a:pt x="8" y="175"/>
                    </a:lnTo>
                    <a:lnTo>
                      <a:pt x="8" y="175"/>
                    </a:lnTo>
                    <a:lnTo>
                      <a:pt x="8" y="174"/>
                    </a:lnTo>
                    <a:lnTo>
                      <a:pt x="8" y="174"/>
                    </a:lnTo>
                    <a:lnTo>
                      <a:pt x="8" y="173"/>
                    </a:lnTo>
                    <a:lnTo>
                      <a:pt x="8" y="173"/>
                    </a:lnTo>
                    <a:lnTo>
                      <a:pt x="7" y="173"/>
                    </a:lnTo>
                    <a:lnTo>
                      <a:pt x="7" y="172"/>
                    </a:lnTo>
                    <a:lnTo>
                      <a:pt x="7" y="171"/>
                    </a:lnTo>
                    <a:lnTo>
                      <a:pt x="8" y="171"/>
                    </a:lnTo>
                    <a:lnTo>
                      <a:pt x="8" y="171"/>
                    </a:lnTo>
                    <a:lnTo>
                      <a:pt x="7" y="170"/>
                    </a:lnTo>
                    <a:lnTo>
                      <a:pt x="7" y="170"/>
                    </a:lnTo>
                    <a:lnTo>
                      <a:pt x="7" y="169"/>
                    </a:lnTo>
                    <a:lnTo>
                      <a:pt x="7" y="169"/>
                    </a:lnTo>
                    <a:lnTo>
                      <a:pt x="7" y="168"/>
                    </a:lnTo>
                    <a:lnTo>
                      <a:pt x="7" y="167"/>
                    </a:lnTo>
                    <a:lnTo>
                      <a:pt x="7" y="167"/>
                    </a:lnTo>
                    <a:lnTo>
                      <a:pt x="7" y="166"/>
                    </a:lnTo>
                    <a:lnTo>
                      <a:pt x="8" y="166"/>
                    </a:lnTo>
                    <a:lnTo>
                      <a:pt x="8" y="166"/>
                    </a:lnTo>
                    <a:lnTo>
                      <a:pt x="7" y="166"/>
                    </a:lnTo>
                    <a:lnTo>
                      <a:pt x="7" y="166"/>
                    </a:lnTo>
                    <a:lnTo>
                      <a:pt x="8" y="166"/>
                    </a:lnTo>
                    <a:lnTo>
                      <a:pt x="8" y="165"/>
                    </a:lnTo>
                    <a:lnTo>
                      <a:pt x="9" y="164"/>
                    </a:lnTo>
                    <a:lnTo>
                      <a:pt x="9" y="164"/>
                    </a:lnTo>
                    <a:lnTo>
                      <a:pt x="9" y="163"/>
                    </a:lnTo>
                    <a:lnTo>
                      <a:pt x="9" y="163"/>
                    </a:lnTo>
                    <a:lnTo>
                      <a:pt x="9" y="163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9" y="161"/>
                    </a:lnTo>
                    <a:lnTo>
                      <a:pt x="9" y="160"/>
                    </a:lnTo>
                    <a:lnTo>
                      <a:pt x="9" y="160"/>
                    </a:lnTo>
                    <a:lnTo>
                      <a:pt x="9" y="159"/>
                    </a:lnTo>
                    <a:lnTo>
                      <a:pt x="9" y="159"/>
                    </a:lnTo>
                    <a:lnTo>
                      <a:pt x="9" y="159"/>
                    </a:lnTo>
                    <a:lnTo>
                      <a:pt x="9" y="158"/>
                    </a:lnTo>
                    <a:lnTo>
                      <a:pt x="9" y="158"/>
                    </a:lnTo>
                    <a:lnTo>
                      <a:pt x="9" y="156"/>
                    </a:lnTo>
                    <a:lnTo>
                      <a:pt x="9" y="156"/>
                    </a:lnTo>
                    <a:lnTo>
                      <a:pt x="9" y="155"/>
                    </a:lnTo>
                    <a:lnTo>
                      <a:pt x="9" y="155"/>
                    </a:lnTo>
                    <a:lnTo>
                      <a:pt x="9" y="154"/>
                    </a:lnTo>
                    <a:lnTo>
                      <a:pt x="10" y="154"/>
                    </a:lnTo>
                    <a:lnTo>
                      <a:pt x="10" y="154"/>
                    </a:lnTo>
                    <a:lnTo>
                      <a:pt x="10" y="153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10" y="151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9" y="150"/>
                    </a:lnTo>
                    <a:lnTo>
                      <a:pt x="8" y="150"/>
                    </a:lnTo>
                    <a:lnTo>
                      <a:pt x="8" y="150"/>
                    </a:lnTo>
                    <a:lnTo>
                      <a:pt x="7" y="150"/>
                    </a:lnTo>
                    <a:lnTo>
                      <a:pt x="7" y="149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7"/>
                    </a:lnTo>
                    <a:lnTo>
                      <a:pt x="8" y="147"/>
                    </a:lnTo>
                    <a:lnTo>
                      <a:pt x="8" y="146"/>
                    </a:lnTo>
                    <a:lnTo>
                      <a:pt x="9" y="146"/>
                    </a:lnTo>
                    <a:lnTo>
                      <a:pt x="9" y="145"/>
                    </a:lnTo>
                    <a:lnTo>
                      <a:pt x="9" y="144"/>
                    </a:lnTo>
                    <a:lnTo>
                      <a:pt x="9" y="144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8" y="143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9" y="141"/>
                    </a:lnTo>
                    <a:lnTo>
                      <a:pt x="10" y="141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2" y="139"/>
                    </a:lnTo>
                    <a:lnTo>
                      <a:pt x="12" y="139"/>
                    </a:lnTo>
                    <a:lnTo>
                      <a:pt x="12" y="138"/>
                    </a:lnTo>
                    <a:lnTo>
                      <a:pt x="11" y="137"/>
                    </a:lnTo>
                    <a:lnTo>
                      <a:pt x="11" y="137"/>
                    </a:lnTo>
                    <a:lnTo>
                      <a:pt x="11" y="137"/>
                    </a:lnTo>
                    <a:lnTo>
                      <a:pt x="11" y="136"/>
                    </a:lnTo>
                    <a:lnTo>
                      <a:pt x="12" y="136"/>
                    </a:lnTo>
                    <a:lnTo>
                      <a:pt x="12" y="136"/>
                    </a:lnTo>
                    <a:lnTo>
                      <a:pt x="11" y="136"/>
                    </a:lnTo>
                    <a:lnTo>
                      <a:pt x="11" y="135"/>
                    </a:lnTo>
                    <a:lnTo>
                      <a:pt x="11" y="135"/>
                    </a:lnTo>
                    <a:lnTo>
                      <a:pt x="11" y="134"/>
                    </a:lnTo>
                    <a:lnTo>
                      <a:pt x="11" y="133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13" y="133"/>
                    </a:lnTo>
                    <a:lnTo>
                      <a:pt x="13" y="132"/>
                    </a:lnTo>
                    <a:lnTo>
                      <a:pt x="13" y="132"/>
                    </a:lnTo>
                    <a:lnTo>
                      <a:pt x="13" y="131"/>
                    </a:lnTo>
                    <a:lnTo>
                      <a:pt x="13" y="131"/>
                    </a:lnTo>
                    <a:lnTo>
                      <a:pt x="13" y="130"/>
                    </a:lnTo>
                    <a:lnTo>
                      <a:pt x="13" y="129"/>
                    </a:lnTo>
                    <a:lnTo>
                      <a:pt x="13" y="129"/>
                    </a:lnTo>
                    <a:lnTo>
                      <a:pt x="14" y="129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7"/>
                    </a:lnTo>
                    <a:lnTo>
                      <a:pt x="15" y="127"/>
                    </a:lnTo>
                    <a:lnTo>
                      <a:pt x="15" y="127"/>
                    </a:lnTo>
                    <a:lnTo>
                      <a:pt x="15" y="126"/>
                    </a:lnTo>
                    <a:lnTo>
                      <a:pt x="15" y="125"/>
                    </a:lnTo>
                    <a:lnTo>
                      <a:pt x="15" y="125"/>
                    </a:lnTo>
                    <a:lnTo>
                      <a:pt x="14" y="125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14" y="123"/>
                    </a:lnTo>
                    <a:lnTo>
                      <a:pt x="14" y="123"/>
                    </a:lnTo>
                    <a:lnTo>
                      <a:pt x="14" y="122"/>
                    </a:lnTo>
                    <a:lnTo>
                      <a:pt x="13" y="122"/>
                    </a:lnTo>
                    <a:lnTo>
                      <a:pt x="13" y="121"/>
                    </a:lnTo>
                    <a:lnTo>
                      <a:pt x="13" y="121"/>
                    </a:lnTo>
                    <a:lnTo>
                      <a:pt x="13" y="121"/>
                    </a:lnTo>
                    <a:lnTo>
                      <a:pt x="12" y="121"/>
                    </a:lnTo>
                    <a:lnTo>
                      <a:pt x="11" y="121"/>
                    </a:lnTo>
                    <a:lnTo>
                      <a:pt x="11" y="120"/>
                    </a:lnTo>
                    <a:lnTo>
                      <a:pt x="11" y="120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10" y="121"/>
                    </a:lnTo>
                    <a:lnTo>
                      <a:pt x="9" y="120"/>
                    </a:lnTo>
                    <a:lnTo>
                      <a:pt x="9" y="120"/>
                    </a:lnTo>
                    <a:lnTo>
                      <a:pt x="8" y="120"/>
                    </a:lnTo>
                    <a:lnTo>
                      <a:pt x="8" y="120"/>
                    </a:lnTo>
                    <a:lnTo>
                      <a:pt x="7" y="120"/>
                    </a:lnTo>
                    <a:lnTo>
                      <a:pt x="7" y="120"/>
                    </a:lnTo>
                    <a:lnTo>
                      <a:pt x="7" y="121"/>
                    </a:lnTo>
                    <a:lnTo>
                      <a:pt x="7" y="121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6" y="122"/>
                    </a:lnTo>
                    <a:lnTo>
                      <a:pt x="6" y="122"/>
                    </a:lnTo>
                    <a:lnTo>
                      <a:pt x="6" y="121"/>
                    </a:lnTo>
                    <a:lnTo>
                      <a:pt x="5" y="121"/>
                    </a:lnTo>
                    <a:lnTo>
                      <a:pt x="6" y="121"/>
                    </a:lnTo>
                    <a:lnTo>
                      <a:pt x="6" y="120"/>
                    </a:lnTo>
                    <a:lnTo>
                      <a:pt x="7" y="119"/>
                    </a:lnTo>
                    <a:lnTo>
                      <a:pt x="7" y="119"/>
                    </a:lnTo>
                    <a:lnTo>
                      <a:pt x="8" y="119"/>
                    </a:lnTo>
                    <a:lnTo>
                      <a:pt x="9" y="118"/>
                    </a:lnTo>
                    <a:lnTo>
                      <a:pt x="9" y="117"/>
                    </a:lnTo>
                    <a:lnTo>
                      <a:pt x="10" y="117"/>
                    </a:lnTo>
                    <a:lnTo>
                      <a:pt x="10" y="116"/>
                    </a:lnTo>
                    <a:lnTo>
                      <a:pt x="11" y="116"/>
                    </a:lnTo>
                    <a:lnTo>
                      <a:pt x="11" y="115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4" y="114"/>
                    </a:lnTo>
                    <a:lnTo>
                      <a:pt x="14" y="113"/>
                    </a:lnTo>
                    <a:lnTo>
                      <a:pt x="14" y="113"/>
                    </a:lnTo>
                    <a:lnTo>
                      <a:pt x="14" y="112"/>
                    </a:lnTo>
                    <a:lnTo>
                      <a:pt x="14" y="112"/>
                    </a:lnTo>
                    <a:lnTo>
                      <a:pt x="15" y="111"/>
                    </a:lnTo>
                    <a:lnTo>
                      <a:pt x="15" y="110"/>
                    </a:lnTo>
                    <a:lnTo>
                      <a:pt x="15" y="110"/>
                    </a:lnTo>
                    <a:lnTo>
                      <a:pt x="16" y="110"/>
                    </a:lnTo>
                    <a:lnTo>
                      <a:pt x="17" y="109"/>
                    </a:lnTo>
                    <a:lnTo>
                      <a:pt x="17" y="108"/>
                    </a:lnTo>
                    <a:lnTo>
                      <a:pt x="17" y="107"/>
                    </a:lnTo>
                    <a:lnTo>
                      <a:pt x="17" y="106"/>
                    </a:lnTo>
                    <a:lnTo>
                      <a:pt x="16" y="105"/>
                    </a:lnTo>
                    <a:lnTo>
                      <a:pt x="16" y="104"/>
                    </a:lnTo>
                    <a:lnTo>
                      <a:pt x="16" y="104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8" y="102"/>
                    </a:lnTo>
                    <a:lnTo>
                      <a:pt x="18" y="101"/>
                    </a:lnTo>
                    <a:lnTo>
                      <a:pt x="18" y="101"/>
                    </a:lnTo>
                    <a:lnTo>
                      <a:pt x="19" y="101"/>
                    </a:lnTo>
                    <a:lnTo>
                      <a:pt x="19" y="100"/>
                    </a:lnTo>
                    <a:lnTo>
                      <a:pt x="20" y="100"/>
                    </a:lnTo>
                    <a:lnTo>
                      <a:pt x="20" y="99"/>
                    </a:lnTo>
                    <a:lnTo>
                      <a:pt x="21" y="98"/>
                    </a:lnTo>
                    <a:lnTo>
                      <a:pt x="21" y="98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22" y="95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23" y="93"/>
                    </a:lnTo>
                    <a:lnTo>
                      <a:pt x="23" y="93"/>
                    </a:lnTo>
                    <a:lnTo>
                      <a:pt x="23" y="92"/>
                    </a:lnTo>
                    <a:lnTo>
                      <a:pt x="22" y="92"/>
                    </a:lnTo>
                    <a:lnTo>
                      <a:pt x="22" y="91"/>
                    </a:lnTo>
                    <a:lnTo>
                      <a:pt x="22" y="90"/>
                    </a:lnTo>
                    <a:lnTo>
                      <a:pt x="22" y="89"/>
                    </a:lnTo>
                    <a:lnTo>
                      <a:pt x="22" y="89"/>
                    </a:lnTo>
                    <a:lnTo>
                      <a:pt x="21" y="88"/>
                    </a:lnTo>
                    <a:lnTo>
                      <a:pt x="21" y="87"/>
                    </a:lnTo>
                    <a:lnTo>
                      <a:pt x="21" y="86"/>
                    </a:lnTo>
                    <a:lnTo>
                      <a:pt x="20" y="85"/>
                    </a:lnTo>
                    <a:lnTo>
                      <a:pt x="19" y="85"/>
                    </a:lnTo>
                    <a:lnTo>
                      <a:pt x="19" y="84"/>
                    </a:lnTo>
                    <a:lnTo>
                      <a:pt x="18" y="83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8" y="82"/>
                    </a:lnTo>
                    <a:lnTo>
                      <a:pt x="18" y="81"/>
                    </a:lnTo>
                    <a:lnTo>
                      <a:pt x="19" y="81"/>
                    </a:lnTo>
                    <a:lnTo>
                      <a:pt x="19" y="80"/>
                    </a:lnTo>
                    <a:lnTo>
                      <a:pt x="20" y="80"/>
                    </a:lnTo>
                    <a:lnTo>
                      <a:pt x="21" y="79"/>
                    </a:lnTo>
                    <a:lnTo>
                      <a:pt x="21" y="79"/>
                    </a:lnTo>
                    <a:lnTo>
                      <a:pt x="21" y="78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22" y="7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5" y="73"/>
                    </a:lnTo>
                    <a:lnTo>
                      <a:pt x="25" y="73"/>
                    </a:lnTo>
                    <a:lnTo>
                      <a:pt x="26" y="73"/>
                    </a:lnTo>
                    <a:lnTo>
                      <a:pt x="28" y="73"/>
                    </a:lnTo>
                    <a:lnTo>
                      <a:pt x="28" y="73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1" y="73"/>
                    </a:lnTo>
                    <a:lnTo>
                      <a:pt x="32" y="74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4" y="74"/>
                    </a:lnTo>
                    <a:lnTo>
                      <a:pt x="35" y="75"/>
                    </a:lnTo>
                    <a:lnTo>
                      <a:pt x="36" y="75"/>
                    </a:lnTo>
                    <a:lnTo>
                      <a:pt x="37" y="74"/>
                    </a:lnTo>
                    <a:lnTo>
                      <a:pt x="37" y="74"/>
                    </a:lnTo>
                    <a:lnTo>
                      <a:pt x="38" y="74"/>
                    </a:lnTo>
                    <a:lnTo>
                      <a:pt x="39" y="74"/>
                    </a:lnTo>
                    <a:lnTo>
                      <a:pt x="40" y="74"/>
                    </a:lnTo>
                    <a:lnTo>
                      <a:pt x="41" y="74"/>
                    </a:lnTo>
                    <a:lnTo>
                      <a:pt x="41" y="73"/>
                    </a:lnTo>
                    <a:lnTo>
                      <a:pt x="42" y="73"/>
                    </a:lnTo>
                    <a:lnTo>
                      <a:pt x="42" y="72"/>
                    </a:lnTo>
                    <a:lnTo>
                      <a:pt x="42" y="71"/>
                    </a:lnTo>
                    <a:lnTo>
                      <a:pt x="43" y="71"/>
                    </a:lnTo>
                    <a:lnTo>
                      <a:pt x="43" y="70"/>
                    </a:lnTo>
                    <a:lnTo>
                      <a:pt x="44" y="70"/>
                    </a:lnTo>
                    <a:lnTo>
                      <a:pt x="44" y="69"/>
                    </a:lnTo>
                    <a:lnTo>
                      <a:pt x="45" y="68"/>
                    </a:lnTo>
                    <a:lnTo>
                      <a:pt x="44" y="67"/>
                    </a:lnTo>
                    <a:lnTo>
                      <a:pt x="44" y="66"/>
                    </a:lnTo>
                    <a:lnTo>
                      <a:pt x="44" y="65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5" y="60"/>
                    </a:lnTo>
                    <a:lnTo>
                      <a:pt x="45" y="58"/>
                    </a:lnTo>
                    <a:lnTo>
                      <a:pt x="47" y="56"/>
                    </a:lnTo>
                    <a:lnTo>
                      <a:pt x="48" y="55"/>
                    </a:lnTo>
                    <a:lnTo>
                      <a:pt x="49" y="55"/>
                    </a:lnTo>
                    <a:lnTo>
                      <a:pt x="49" y="54"/>
                    </a:lnTo>
                    <a:lnTo>
                      <a:pt x="49" y="53"/>
                    </a:lnTo>
                    <a:lnTo>
                      <a:pt x="49" y="51"/>
                    </a:lnTo>
                    <a:lnTo>
                      <a:pt x="49" y="50"/>
                    </a:lnTo>
                    <a:lnTo>
                      <a:pt x="50" y="48"/>
                    </a:lnTo>
                    <a:lnTo>
                      <a:pt x="51" y="47"/>
                    </a:lnTo>
                    <a:lnTo>
                      <a:pt x="51" y="47"/>
                    </a:lnTo>
                    <a:lnTo>
                      <a:pt x="51" y="46"/>
                    </a:lnTo>
                    <a:lnTo>
                      <a:pt x="53" y="45"/>
                    </a:lnTo>
                    <a:lnTo>
                      <a:pt x="54" y="43"/>
                    </a:lnTo>
                    <a:lnTo>
                      <a:pt x="55" y="42"/>
                    </a:lnTo>
                    <a:lnTo>
                      <a:pt x="55" y="42"/>
                    </a:lnTo>
                    <a:lnTo>
                      <a:pt x="55" y="40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7" y="37"/>
                    </a:lnTo>
                    <a:lnTo>
                      <a:pt x="59" y="36"/>
                    </a:lnTo>
                    <a:lnTo>
                      <a:pt x="61" y="36"/>
                    </a:lnTo>
                    <a:lnTo>
                      <a:pt x="63" y="36"/>
                    </a:lnTo>
                    <a:lnTo>
                      <a:pt x="64" y="36"/>
                    </a:lnTo>
                    <a:lnTo>
                      <a:pt x="65" y="35"/>
                    </a:lnTo>
                    <a:lnTo>
                      <a:pt x="67" y="34"/>
                    </a:lnTo>
                    <a:lnTo>
                      <a:pt x="67" y="33"/>
                    </a:lnTo>
                    <a:lnTo>
                      <a:pt x="68" y="33"/>
                    </a:lnTo>
                    <a:lnTo>
                      <a:pt x="69" y="33"/>
                    </a:lnTo>
                    <a:lnTo>
                      <a:pt x="70" y="33"/>
                    </a:lnTo>
                    <a:lnTo>
                      <a:pt x="70" y="33"/>
                    </a:lnTo>
                    <a:lnTo>
                      <a:pt x="71" y="33"/>
                    </a:lnTo>
                    <a:lnTo>
                      <a:pt x="72" y="34"/>
                    </a:lnTo>
                    <a:lnTo>
                      <a:pt x="75" y="33"/>
                    </a:lnTo>
                    <a:lnTo>
                      <a:pt x="76" y="33"/>
                    </a:lnTo>
                    <a:lnTo>
                      <a:pt x="78" y="33"/>
                    </a:lnTo>
                    <a:lnTo>
                      <a:pt x="80" y="34"/>
                    </a:lnTo>
                    <a:lnTo>
                      <a:pt x="81" y="35"/>
                    </a:lnTo>
                    <a:lnTo>
                      <a:pt x="83" y="35"/>
                    </a:lnTo>
                    <a:lnTo>
                      <a:pt x="84" y="35"/>
                    </a:lnTo>
                    <a:lnTo>
                      <a:pt x="86" y="35"/>
                    </a:lnTo>
                    <a:lnTo>
                      <a:pt x="86" y="35"/>
                    </a:lnTo>
                    <a:lnTo>
                      <a:pt x="88" y="35"/>
                    </a:lnTo>
                    <a:lnTo>
                      <a:pt x="90" y="35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5" y="37"/>
                    </a:lnTo>
                    <a:lnTo>
                      <a:pt x="97" y="38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5" y="38"/>
                    </a:lnTo>
                    <a:lnTo>
                      <a:pt x="106" y="39"/>
                    </a:lnTo>
                    <a:lnTo>
                      <a:pt x="109" y="38"/>
                    </a:lnTo>
                    <a:lnTo>
                      <a:pt x="110" y="38"/>
                    </a:lnTo>
                    <a:lnTo>
                      <a:pt x="112" y="36"/>
                    </a:lnTo>
                    <a:lnTo>
                      <a:pt x="112" y="35"/>
                    </a:lnTo>
                    <a:lnTo>
                      <a:pt x="113" y="35"/>
                    </a:lnTo>
                    <a:lnTo>
                      <a:pt x="114" y="35"/>
                    </a:lnTo>
                    <a:lnTo>
                      <a:pt x="116" y="34"/>
                    </a:lnTo>
                    <a:lnTo>
                      <a:pt x="118" y="35"/>
                    </a:lnTo>
                    <a:lnTo>
                      <a:pt x="120" y="35"/>
                    </a:lnTo>
                    <a:lnTo>
                      <a:pt x="121" y="35"/>
                    </a:lnTo>
                    <a:lnTo>
                      <a:pt x="121" y="35"/>
                    </a:lnTo>
                    <a:lnTo>
                      <a:pt x="124" y="35"/>
                    </a:lnTo>
                    <a:lnTo>
                      <a:pt x="125" y="35"/>
                    </a:lnTo>
                    <a:lnTo>
                      <a:pt x="127" y="35"/>
                    </a:lnTo>
                    <a:lnTo>
                      <a:pt x="127" y="35"/>
                    </a:lnTo>
                    <a:lnTo>
                      <a:pt x="128" y="35"/>
                    </a:lnTo>
                    <a:lnTo>
                      <a:pt x="130" y="35"/>
                    </a:lnTo>
                    <a:lnTo>
                      <a:pt x="132" y="34"/>
                    </a:lnTo>
                    <a:lnTo>
                      <a:pt x="133" y="34"/>
                    </a:lnTo>
                    <a:lnTo>
                      <a:pt x="135" y="34"/>
                    </a:lnTo>
                    <a:lnTo>
                      <a:pt x="137" y="34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40" y="34"/>
                    </a:lnTo>
                    <a:lnTo>
                      <a:pt x="141" y="33"/>
                    </a:lnTo>
                    <a:lnTo>
                      <a:pt x="142" y="33"/>
                    </a:lnTo>
                    <a:lnTo>
                      <a:pt x="143" y="32"/>
                    </a:lnTo>
                    <a:lnTo>
                      <a:pt x="144" y="32"/>
                    </a:lnTo>
                    <a:lnTo>
                      <a:pt x="145" y="32"/>
                    </a:lnTo>
                    <a:lnTo>
                      <a:pt x="145" y="31"/>
                    </a:lnTo>
                    <a:lnTo>
                      <a:pt x="146" y="31"/>
                    </a:lnTo>
                    <a:lnTo>
                      <a:pt x="148" y="31"/>
                    </a:lnTo>
                    <a:lnTo>
                      <a:pt x="149" y="30"/>
                    </a:lnTo>
                    <a:lnTo>
                      <a:pt x="150" y="29"/>
                    </a:lnTo>
                    <a:lnTo>
                      <a:pt x="151" y="29"/>
                    </a:lnTo>
                    <a:lnTo>
                      <a:pt x="152" y="28"/>
                    </a:lnTo>
                    <a:lnTo>
                      <a:pt x="155" y="27"/>
                    </a:lnTo>
                    <a:lnTo>
                      <a:pt x="156" y="27"/>
                    </a:lnTo>
                    <a:lnTo>
                      <a:pt x="157" y="26"/>
                    </a:lnTo>
                    <a:lnTo>
                      <a:pt x="158" y="25"/>
                    </a:lnTo>
                    <a:lnTo>
                      <a:pt x="158" y="25"/>
                    </a:lnTo>
                    <a:lnTo>
                      <a:pt x="158" y="24"/>
                    </a:lnTo>
                    <a:lnTo>
                      <a:pt x="159" y="24"/>
                    </a:lnTo>
                    <a:lnTo>
                      <a:pt x="159" y="22"/>
                    </a:lnTo>
                    <a:lnTo>
                      <a:pt x="159" y="21"/>
                    </a:lnTo>
                    <a:lnTo>
                      <a:pt x="159" y="20"/>
                    </a:lnTo>
                    <a:lnTo>
                      <a:pt x="160" y="19"/>
                    </a:lnTo>
                    <a:lnTo>
                      <a:pt x="160" y="18"/>
                    </a:lnTo>
                    <a:lnTo>
                      <a:pt x="161" y="16"/>
                    </a:lnTo>
                    <a:lnTo>
                      <a:pt x="163" y="15"/>
                    </a:lnTo>
                    <a:lnTo>
                      <a:pt x="164" y="13"/>
                    </a:lnTo>
                    <a:lnTo>
                      <a:pt x="165" y="13"/>
                    </a:lnTo>
                    <a:lnTo>
                      <a:pt x="166" y="12"/>
                    </a:lnTo>
                    <a:lnTo>
                      <a:pt x="166" y="11"/>
                    </a:lnTo>
                    <a:lnTo>
                      <a:pt x="166" y="9"/>
                    </a:lnTo>
                    <a:lnTo>
                      <a:pt x="166" y="7"/>
                    </a:lnTo>
                    <a:lnTo>
                      <a:pt x="166" y="5"/>
                    </a:lnTo>
                    <a:lnTo>
                      <a:pt x="166" y="4"/>
                    </a:lnTo>
                    <a:lnTo>
                      <a:pt x="166" y="3"/>
                    </a:lnTo>
                    <a:lnTo>
                      <a:pt x="167" y="2"/>
                    </a:lnTo>
                    <a:lnTo>
                      <a:pt x="167" y="2"/>
                    </a:lnTo>
                    <a:lnTo>
                      <a:pt x="167" y="1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73" y="1"/>
                    </a:lnTo>
                    <a:lnTo>
                      <a:pt x="174" y="1"/>
                    </a:lnTo>
                    <a:lnTo>
                      <a:pt x="174" y="1"/>
                    </a:lnTo>
                    <a:lnTo>
                      <a:pt x="175" y="1"/>
                    </a:lnTo>
                    <a:lnTo>
                      <a:pt x="176" y="1"/>
                    </a:lnTo>
                    <a:lnTo>
                      <a:pt x="178" y="0"/>
                    </a:lnTo>
                    <a:lnTo>
                      <a:pt x="179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1" y="0"/>
                    </a:lnTo>
                    <a:lnTo>
                      <a:pt x="182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3" y="0"/>
                    </a:lnTo>
                    <a:lnTo>
                      <a:pt x="194" y="0"/>
                    </a:lnTo>
                    <a:lnTo>
                      <a:pt x="195" y="1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8" y="3"/>
                    </a:lnTo>
                    <a:lnTo>
                      <a:pt x="199" y="3"/>
                    </a:lnTo>
                    <a:lnTo>
                      <a:pt x="200" y="4"/>
                    </a:lnTo>
                    <a:lnTo>
                      <a:pt x="201" y="4"/>
                    </a:lnTo>
                    <a:lnTo>
                      <a:pt x="202" y="4"/>
                    </a:lnTo>
                    <a:lnTo>
                      <a:pt x="203" y="5"/>
                    </a:lnTo>
                    <a:lnTo>
                      <a:pt x="203" y="5"/>
                    </a:lnTo>
                    <a:lnTo>
                      <a:pt x="204" y="5"/>
                    </a:lnTo>
                    <a:lnTo>
                      <a:pt x="205" y="6"/>
                    </a:lnTo>
                    <a:lnTo>
                      <a:pt x="205" y="6"/>
                    </a:lnTo>
                    <a:lnTo>
                      <a:pt x="206" y="6"/>
                    </a:lnTo>
                    <a:lnTo>
                      <a:pt x="207" y="6"/>
                    </a:lnTo>
                    <a:lnTo>
                      <a:pt x="208" y="6"/>
                    </a:lnTo>
                    <a:lnTo>
                      <a:pt x="209" y="6"/>
                    </a:lnTo>
                    <a:lnTo>
                      <a:pt x="209" y="5"/>
                    </a:lnTo>
                    <a:lnTo>
                      <a:pt x="211" y="5"/>
                    </a:lnTo>
                    <a:lnTo>
                      <a:pt x="212" y="5"/>
                    </a:lnTo>
                    <a:lnTo>
                      <a:pt x="212" y="6"/>
                    </a:lnTo>
                    <a:lnTo>
                      <a:pt x="213" y="6"/>
                    </a:lnTo>
                    <a:lnTo>
                      <a:pt x="212" y="6"/>
                    </a:lnTo>
                    <a:lnTo>
                      <a:pt x="212" y="6"/>
                    </a:lnTo>
                    <a:lnTo>
                      <a:pt x="211" y="6"/>
                    </a:lnTo>
                    <a:lnTo>
                      <a:pt x="211" y="7"/>
                    </a:lnTo>
                    <a:lnTo>
                      <a:pt x="211" y="7"/>
                    </a:lnTo>
                    <a:lnTo>
                      <a:pt x="210" y="7"/>
                    </a:lnTo>
                    <a:lnTo>
                      <a:pt x="210" y="8"/>
                    </a:lnTo>
                    <a:lnTo>
                      <a:pt x="209" y="8"/>
                    </a:lnTo>
                    <a:lnTo>
                      <a:pt x="209" y="8"/>
                    </a:lnTo>
                    <a:lnTo>
                      <a:pt x="209" y="9"/>
                    </a:lnTo>
                    <a:lnTo>
                      <a:pt x="209" y="9"/>
                    </a:lnTo>
                    <a:lnTo>
                      <a:pt x="209" y="10"/>
                    </a:lnTo>
                    <a:lnTo>
                      <a:pt x="209" y="11"/>
                    </a:lnTo>
                    <a:lnTo>
                      <a:pt x="209" y="11"/>
                    </a:lnTo>
                    <a:lnTo>
                      <a:pt x="209" y="12"/>
                    </a:lnTo>
                    <a:lnTo>
                      <a:pt x="208" y="12"/>
                    </a:lnTo>
                    <a:lnTo>
                      <a:pt x="208" y="12"/>
                    </a:lnTo>
                    <a:lnTo>
                      <a:pt x="208" y="13"/>
                    </a:lnTo>
                    <a:lnTo>
                      <a:pt x="208" y="13"/>
                    </a:lnTo>
                    <a:lnTo>
                      <a:pt x="208" y="13"/>
                    </a:lnTo>
                    <a:lnTo>
                      <a:pt x="208" y="13"/>
                    </a:lnTo>
                    <a:lnTo>
                      <a:pt x="208" y="13"/>
                    </a:lnTo>
                    <a:lnTo>
                      <a:pt x="208" y="14"/>
                    </a:lnTo>
                    <a:lnTo>
                      <a:pt x="208" y="15"/>
                    </a:lnTo>
                    <a:lnTo>
                      <a:pt x="207" y="15"/>
                    </a:lnTo>
                    <a:lnTo>
                      <a:pt x="207" y="15"/>
                    </a:lnTo>
                    <a:lnTo>
                      <a:pt x="207" y="16"/>
                    </a:lnTo>
                    <a:lnTo>
                      <a:pt x="207" y="16"/>
                    </a:lnTo>
                    <a:lnTo>
                      <a:pt x="207" y="17"/>
                    </a:lnTo>
                    <a:lnTo>
                      <a:pt x="207" y="17"/>
                    </a:lnTo>
                    <a:lnTo>
                      <a:pt x="207" y="17"/>
                    </a:lnTo>
                    <a:lnTo>
                      <a:pt x="207" y="18"/>
                    </a:lnTo>
                    <a:lnTo>
                      <a:pt x="206" y="18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07" y="19"/>
                    </a:lnTo>
                    <a:lnTo>
                      <a:pt x="207" y="20"/>
                    </a:lnTo>
                    <a:lnTo>
                      <a:pt x="207" y="20"/>
                    </a:lnTo>
                    <a:lnTo>
                      <a:pt x="206" y="20"/>
                    </a:lnTo>
                    <a:lnTo>
                      <a:pt x="206" y="21"/>
                    </a:lnTo>
                    <a:lnTo>
                      <a:pt x="206" y="21"/>
                    </a:lnTo>
                    <a:lnTo>
                      <a:pt x="206" y="22"/>
                    </a:lnTo>
                    <a:lnTo>
                      <a:pt x="205" y="22"/>
                    </a:lnTo>
                    <a:lnTo>
                      <a:pt x="205" y="22"/>
                    </a:lnTo>
                    <a:lnTo>
                      <a:pt x="205" y="23"/>
                    </a:lnTo>
                    <a:lnTo>
                      <a:pt x="204" y="23"/>
                    </a:lnTo>
                    <a:lnTo>
                      <a:pt x="204" y="23"/>
                    </a:lnTo>
                    <a:lnTo>
                      <a:pt x="204" y="24"/>
                    </a:lnTo>
                    <a:lnTo>
                      <a:pt x="204" y="24"/>
                    </a:lnTo>
                    <a:lnTo>
                      <a:pt x="204" y="24"/>
                    </a:lnTo>
                    <a:lnTo>
                      <a:pt x="204" y="25"/>
                    </a:lnTo>
                    <a:lnTo>
                      <a:pt x="203" y="25"/>
                    </a:lnTo>
                    <a:lnTo>
                      <a:pt x="203" y="25"/>
                    </a:lnTo>
                    <a:lnTo>
                      <a:pt x="203" y="26"/>
                    </a:lnTo>
                    <a:lnTo>
                      <a:pt x="203" y="27"/>
                    </a:lnTo>
                    <a:lnTo>
                      <a:pt x="203" y="27"/>
                    </a:lnTo>
                    <a:lnTo>
                      <a:pt x="203" y="27"/>
                    </a:lnTo>
                    <a:lnTo>
                      <a:pt x="203" y="28"/>
                    </a:lnTo>
                    <a:lnTo>
                      <a:pt x="203" y="28"/>
                    </a:lnTo>
                    <a:lnTo>
                      <a:pt x="203" y="28"/>
                    </a:lnTo>
                    <a:lnTo>
                      <a:pt x="203" y="29"/>
                    </a:lnTo>
                    <a:lnTo>
                      <a:pt x="202" y="29"/>
                    </a:lnTo>
                    <a:lnTo>
                      <a:pt x="202" y="30"/>
                    </a:lnTo>
                    <a:lnTo>
                      <a:pt x="202" y="31"/>
                    </a:lnTo>
                    <a:lnTo>
                      <a:pt x="202" y="31"/>
                    </a:lnTo>
                    <a:lnTo>
                      <a:pt x="202" y="32"/>
                    </a:lnTo>
                    <a:lnTo>
                      <a:pt x="203" y="32"/>
                    </a:lnTo>
                    <a:lnTo>
                      <a:pt x="203" y="32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4" y="34"/>
                    </a:lnTo>
                    <a:lnTo>
                      <a:pt x="204" y="35"/>
                    </a:lnTo>
                    <a:lnTo>
                      <a:pt x="204" y="35"/>
                    </a:lnTo>
                    <a:lnTo>
                      <a:pt x="204" y="35"/>
                    </a:lnTo>
                    <a:lnTo>
                      <a:pt x="204" y="36"/>
                    </a:lnTo>
                    <a:lnTo>
                      <a:pt x="204" y="36"/>
                    </a:lnTo>
                    <a:lnTo>
                      <a:pt x="204" y="37"/>
                    </a:lnTo>
                    <a:lnTo>
                      <a:pt x="204" y="38"/>
                    </a:lnTo>
                    <a:lnTo>
                      <a:pt x="204" y="38"/>
                    </a:lnTo>
                    <a:lnTo>
                      <a:pt x="205" y="39"/>
                    </a:lnTo>
                    <a:lnTo>
                      <a:pt x="204" y="39"/>
                    </a:lnTo>
                    <a:lnTo>
                      <a:pt x="204" y="39"/>
                    </a:lnTo>
                    <a:lnTo>
                      <a:pt x="205" y="39"/>
                    </a:lnTo>
                    <a:lnTo>
                      <a:pt x="205" y="40"/>
                    </a:lnTo>
                    <a:lnTo>
                      <a:pt x="205" y="40"/>
                    </a:lnTo>
                    <a:lnTo>
                      <a:pt x="205" y="41"/>
                    </a:lnTo>
                    <a:lnTo>
                      <a:pt x="205" y="41"/>
                    </a:lnTo>
                    <a:lnTo>
                      <a:pt x="205" y="41"/>
                    </a:lnTo>
                    <a:lnTo>
                      <a:pt x="206" y="42"/>
                    </a:lnTo>
                    <a:lnTo>
                      <a:pt x="206" y="42"/>
                    </a:lnTo>
                    <a:lnTo>
                      <a:pt x="206" y="43"/>
                    </a:lnTo>
                    <a:lnTo>
                      <a:pt x="207" y="43"/>
                    </a:lnTo>
                    <a:lnTo>
                      <a:pt x="207" y="44"/>
                    </a:lnTo>
                    <a:lnTo>
                      <a:pt x="207" y="44"/>
                    </a:lnTo>
                    <a:lnTo>
                      <a:pt x="207" y="45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8" y="47"/>
                    </a:lnTo>
                    <a:lnTo>
                      <a:pt x="208" y="47"/>
                    </a:lnTo>
                    <a:lnTo>
                      <a:pt x="208" y="47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08" y="48"/>
                    </a:lnTo>
                    <a:lnTo>
                      <a:pt x="207" y="48"/>
                    </a:lnTo>
                    <a:lnTo>
                      <a:pt x="207" y="49"/>
                    </a:lnTo>
                    <a:lnTo>
                      <a:pt x="207" y="50"/>
                    </a:lnTo>
                    <a:lnTo>
                      <a:pt x="207" y="50"/>
                    </a:lnTo>
                    <a:lnTo>
                      <a:pt x="206" y="51"/>
                    </a:lnTo>
                    <a:lnTo>
                      <a:pt x="205" y="51"/>
                    </a:lnTo>
                    <a:lnTo>
                      <a:pt x="205" y="52"/>
                    </a:lnTo>
                    <a:lnTo>
                      <a:pt x="205" y="52"/>
                    </a:lnTo>
                    <a:lnTo>
                      <a:pt x="205" y="52"/>
                    </a:lnTo>
                    <a:lnTo>
                      <a:pt x="204" y="52"/>
                    </a:lnTo>
                    <a:lnTo>
                      <a:pt x="204" y="53"/>
                    </a:lnTo>
                    <a:lnTo>
                      <a:pt x="203" y="53"/>
                    </a:lnTo>
                    <a:lnTo>
                      <a:pt x="203" y="54"/>
                    </a:lnTo>
                    <a:lnTo>
                      <a:pt x="203" y="54"/>
                    </a:lnTo>
                    <a:lnTo>
                      <a:pt x="203" y="54"/>
                    </a:lnTo>
                    <a:lnTo>
                      <a:pt x="202" y="54"/>
                    </a:lnTo>
                    <a:lnTo>
                      <a:pt x="202" y="55"/>
                    </a:lnTo>
                    <a:lnTo>
                      <a:pt x="201" y="54"/>
                    </a:lnTo>
                    <a:lnTo>
                      <a:pt x="201" y="54"/>
                    </a:lnTo>
                    <a:lnTo>
                      <a:pt x="201" y="53"/>
                    </a:lnTo>
                    <a:lnTo>
                      <a:pt x="201" y="52"/>
                    </a:lnTo>
                    <a:lnTo>
                      <a:pt x="201" y="52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1" y="51"/>
                    </a:lnTo>
                    <a:lnTo>
                      <a:pt x="200" y="51"/>
                    </a:lnTo>
                    <a:lnTo>
                      <a:pt x="200" y="52"/>
                    </a:lnTo>
                    <a:lnTo>
                      <a:pt x="200" y="52"/>
                    </a:lnTo>
                    <a:lnTo>
                      <a:pt x="200" y="53"/>
                    </a:lnTo>
                    <a:lnTo>
                      <a:pt x="200" y="54"/>
                    </a:lnTo>
                    <a:lnTo>
                      <a:pt x="199" y="54"/>
                    </a:lnTo>
                    <a:lnTo>
                      <a:pt x="198" y="54"/>
                    </a:lnTo>
                    <a:lnTo>
                      <a:pt x="198" y="54"/>
                    </a:lnTo>
                    <a:lnTo>
                      <a:pt x="198" y="55"/>
                    </a:lnTo>
                    <a:lnTo>
                      <a:pt x="198" y="55"/>
                    </a:lnTo>
                    <a:lnTo>
                      <a:pt x="198" y="55"/>
                    </a:lnTo>
                    <a:lnTo>
                      <a:pt x="197" y="55"/>
                    </a:lnTo>
                    <a:lnTo>
                      <a:pt x="197" y="55"/>
                    </a:lnTo>
                    <a:lnTo>
                      <a:pt x="197" y="55"/>
                    </a:lnTo>
                    <a:lnTo>
                      <a:pt x="197" y="56"/>
                    </a:lnTo>
                    <a:lnTo>
                      <a:pt x="196" y="56"/>
                    </a:lnTo>
                    <a:lnTo>
                      <a:pt x="196" y="56"/>
                    </a:lnTo>
                    <a:lnTo>
                      <a:pt x="195" y="56"/>
                    </a:lnTo>
                    <a:lnTo>
                      <a:pt x="194" y="56"/>
                    </a:lnTo>
                    <a:lnTo>
                      <a:pt x="194" y="56"/>
                    </a:lnTo>
                    <a:lnTo>
                      <a:pt x="194" y="57"/>
                    </a:lnTo>
                    <a:lnTo>
                      <a:pt x="194" y="58"/>
                    </a:lnTo>
                    <a:lnTo>
                      <a:pt x="194" y="58"/>
                    </a:lnTo>
                    <a:lnTo>
                      <a:pt x="193" y="59"/>
                    </a:lnTo>
                    <a:lnTo>
                      <a:pt x="193" y="59"/>
                    </a:lnTo>
                    <a:lnTo>
                      <a:pt x="193" y="59"/>
                    </a:lnTo>
                    <a:lnTo>
                      <a:pt x="193" y="59"/>
                    </a:lnTo>
                    <a:lnTo>
                      <a:pt x="192" y="59"/>
                    </a:lnTo>
                    <a:lnTo>
                      <a:pt x="192" y="58"/>
                    </a:lnTo>
                    <a:lnTo>
                      <a:pt x="191" y="58"/>
                    </a:lnTo>
                    <a:lnTo>
                      <a:pt x="191" y="58"/>
                    </a:lnTo>
                    <a:lnTo>
                      <a:pt x="190" y="58"/>
                    </a:lnTo>
                    <a:lnTo>
                      <a:pt x="190" y="57"/>
                    </a:lnTo>
                    <a:lnTo>
                      <a:pt x="190" y="57"/>
                    </a:lnTo>
                    <a:lnTo>
                      <a:pt x="189" y="57"/>
                    </a:lnTo>
                    <a:lnTo>
                      <a:pt x="189" y="57"/>
                    </a:lnTo>
                    <a:lnTo>
                      <a:pt x="189" y="58"/>
                    </a:lnTo>
                    <a:lnTo>
                      <a:pt x="189" y="58"/>
                    </a:lnTo>
                    <a:lnTo>
                      <a:pt x="188" y="58"/>
                    </a:lnTo>
                    <a:lnTo>
                      <a:pt x="188" y="59"/>
                    </a:lnTo>
                    <a:lnTo>
                      <a:pt x="188" y="59"/>
                    </a:lnTo>
                    <a:lnTo>
                      <a:pt x="187" y="59"/>
                    </a:lnTo>
                    <a:lnTo>
                      <a:pt x="187" y="58"/>
                    </a:lnTo>
                    <a:lnTo>
                      <a:pt x="187" y="58"/>
                    </a:lnTo>
                    <a:lnTo>
                      <a:pt x="187" y="57"/>
                    </a:lnTo>
                    <a:lnTo>
                      <a:pt x="187" y="56"/>
                    </a:lnTo>
                    <a:lnTo>
                      <a:pt x="187" y="56"/>
                    </a:lnTo>
                    <a:lnTo>
                      <a:pt x="187" y="55"/>
                    </a:lnTo>
                    <a:lnTo>
                      <a:pt x="186" y="55"/>
                    </a:lnTo>
                    <a:lnTo>
                      <a:pt x="186" y="56"/>
                    </a:lnTo>
                    <a:lnTo>
                      <a:pt x="186" y="56"/>
                    </a:lnTo>
                    <a:lnTo>
                      <a:pt x="185" y="56"/>
                    </a:lnTo>
                    <a:lnTo>
                      <a:pt x="185" y="56"/>
                    </a:lnTo>
                    <a:lnTo>
                      <a:pt x="184" y="56"/>
                    </a:lnTo>
                    <a:lnTo>
                      <a:pt x="184" y="56"/>
                    </a:lnTo>
                    <a:lnTo>
                      <a:pt x="184" y="56"/>
                    </a:lnTo>
                    <a:lnTo>
                      <a:pt x="183" y="56"/>
                    </a:lnTo>
                    <a:lnTo>
                      <a:pt x="182" y="56"/>
                    </a:lnTo>
                    <a:lnTo>
                      <a:pt x="182" y="57"/>
                    </a:lnTo>
                    <a:lnTo>
                      <a:pt x="182" y="57"/>
                    </a:lnTo>
                    <a:lnTo>
                      <a:pt x="181" y="56"/>
                    </a:lnTo>
                    <a:lnTo>
                      <a:pt x="181" y="56"/>
                    </a:lnTo>
                    <a:lnTo>
                      <a:pt x="181" y="56"/>
                    </a:lnTo>
                    <a:lnTo>
                      <a:pt x="181" y="56"/>
                    </a:lnTo>
                    <a:lnTo>
                      <a:pt x="180" y="56"/>
                    </a:lnTo>
                    <a:lnTo>
                      <a:pt x="180" y="57"/>
                    </a:lnTo>
                    <a:lnTo>
                      <a:pt x="180" y="57"/>
                    </a:lnTo>
                    <a:lnTo>
                      <a:pt x="180" y="58"/>
                    </a:lnTo>
                    <a:lnTo>
                      <a:pt x="180" y="58"/>
                    </a:lnTo>
                    <a:lnTo>
                      <a:pt x="179" y="58"/>
                    </a:lnTo>
                    <a:lnTo>
                      <a:pt x="179" y="59"/>
                    </a:lnTo>
                    <a:lnTo>
                      <a:pt x="178" y="59"/>
                    </a:lnTo>
                    <a:lnTo>
                      <a:pt x="178" y="59"/>
                    </a:lnTo>
                    <a:lnTo>
                      <a:pt x="177" y="59"/>
                    </a:lnTo>
                    <a:lnTo>
                      <a:pt x="177" y="60"/>
                    </a:lnTo>
                    <a:lnTo>
                      <a:pt x="177" y="60"/>
                    </a:lnTo>
                    <a:lnTo>
                      <a:pt x="177" y="60"/>
                    </a:lnTo>
                    <a:lnTo>
                      <a:pt x="176" y="60"/>
                    </a:lnTo>
                    <a:lnTo>
                      <a:pt x="175" y="60"/>
                    </a:lnTo>
                    <a:lnTo>
                      <a:pt x="175" y="60"/>
                    </a:lnTo>
                    <a:lnTo>
                      <a:pt x="175" y="60"/>
                    </a:lnTo>
                    <a:lnTo>
                      <a:pt x="175" y="59"/>
                    </a:lnTo>
                    <a:lnTo>
                      <a:pt x="174" y="59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3" y="60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72" y="62"/>
                    </a:lnTo>
                    <a:lnTo>
                      <a:pt x="172" y="62"/>
                    </a:lnTo>
                    <a:lnTo>
                      <a:pt x="171" y="62"/>
                    </a:lnTo>
                    <a:lnTo>
                      <a:pt x="171" y="63"/>
                    </a:lnTo>
                    <a:lnTo>
                      <a:pt x="170" y="63"/>
                    </a:lnTo>
                    <a:lnTo>
                      <a:pt x="170" y="62"/>
                    </a:lnTo>
                    <a:lnTo>
                      <a:pt x="170" y="62"/>
                    </a:lnTo>
                    <a:lnTo>
                      <a:pt x="170" y="63"/>
                    </a:lnTo>
                    <a:lnTo>
                      <a:pt x="169" y="63"/>
                    </a:lnTo>
                    <a:lnTo>
                      <a:pt x="169" y="62"/>
                    </a:lnTo>
                    <a:lnTo>
                      <a:pt x="169" y="62"/>
                    </a:lnTo>
                    <a:lnTo>
                      <a:pt x="169" y="62"/>
                    </a:lnTo>
                    <a:lnTo>
                      <a:pt x="169" y="61"/>
                    </a:lnTo>
                    <a:lnTo>
                      <a:pt x="169" y="60"/>
                    </a:lnTo>
                    <a:lnTo>
                      <a:pt x="169" y="60"/>
                    </a:lnTo>
                    <a:lnTo>
                      <a:pt x="169" y="59"/>
                    </a:lnTo>
                    <a:lnTo>
                      <a:pt x="169" y="59"/>
                    </a:lnTo>
                    <a:lnTo>
                      <a:pt x="168" y="58"/>
                    </a:lnTo>
                    <a:lnTo>
                      <a:pt x="167" y="58"/>
                    </a:lnTo>
                    <a:lnTo>
                      <a:pt x="167" y="59"/>
                    </a:lnTo>
                    <a:lnTo>
                      <a:pt x="167" y="59"/>
                    </a:lnTo>
                    <a:lnTo>
                      <a:pt x="167" y="59"/>
                    </a:lnTo>
                    <a:lnTo>
                      <a:pt x="167" y="60"/>
                    </a:lnTo>
                    <a:lnTo>
                      <a:pt x="167" y="60"/>
                    </a:lnTo>
                    <a:lnTo>
                      <a:pt x="166" y="60"/>
                    </a:lnTo>
                    <a:lnTo>
                      <a:pt x="166" y="60"/>
                    </a:lnTo>
                    <a:lnTo>
                      <a:pt x="166" y="60"/>
                    </a:lnTo>
                    <a:lnTo>
                      <a:pt x="166" y="60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1" name="Freeform 17">
                <a:extLst>
                  <a:ext uri="{FF2B5EF4-FFF2-40B4-BE49-F238E27FC236}">
                    <a16:creationId xmlns:a16="http://schemas.microsoft.com/office/drawing/2014/main" xmlns="" id="{9AB0E2B1-826A-4880-AE07-B0E99A84BA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4438" y="4014788"/>
                <a:ext cx="327025" cy="287337"/>
              </a:xfrm>
              <a:custGeom>
                <a:avLst/>
                <a:gdLst>
                  <a:gd name="T0" fmla="*/ 87 w 206"/>
                  <a:gd name="T1" fmla="*/ 137 h 181"/>
                  <a:gd name="T2" fmla="*/ 77 w 206"/>
                  <a:gd name="T3" fmla="*/ 139 h 181"/>
                  <a:gd name="T4" fmla="*/ 73 w 206"/>
                  <a:gd name="T5" fmla="*/ 131 h 181"/>
                  <a:gd name="T6" fmla="*/ 65 w 206"/>
                  <a:gd name="T7" fmla="*/ 116 h 181"/>
                  <a:gd name="T8" fmla="*/ 57 w 206"/>
                  <a:gd name="T9" fmla="*/ 115 h 181"/>
                  <a:gd name="T10" fmla="*/ 50 w 206"/>
                  <a:gd name="T11" fmla="*/ 105 h 181"/>
                  <a:gd name="T12" fmla="*/ 43 w 206"/>
                  <a:gd name="T13" fmla="*/ 97 h 181"/>
                  <a:gd name="T14" fmla="*/ 32 w 206"/>
                  <a:gd name="T15" fmla="*/ 99 h 181"/>
                  <a:gd name="T16" fmla="*/ 20 w 206"/>
                  <a:gd name="T17" fmla="*/ 92 h 181"/>
                  <a:gd name="T18" fmla="*/ 9 w 206"/>
                  <a:gd name="T19" fmla="*/ 96 h 181"/>
                  <a:gd name="T20" fmla="*/ 0 w 206"/>
                  <a:gd name="T21" fmla="*/ 88 h 181"/>
                  <a:gd name="T22" fmla="*/ 4 w 206"/>
                  <a:gd name="T23" fmla="*/ 77 h 181"/>
                  <a:gd name="T24" fmla="*/ 4 w 206"/>
                  <a:gd name="T25" fmla="*/ 65 h 181"/>
                  <a:gd name="T26" fmla="*/ 10 w 206"/>
                  <a:gd name="T27" fmla="*/ 58 h 181"/>
                  <a:gd name="T28" fmla="*/ 9 w 206"/>
                  <a:gd name="T29" fmla="*/ 45 h 181"/>
                  <a:gd name="T30" fmla="*/ 17 w 206"/>
                  <a:gd name="T31" fmla="*/ 37 h 181"/>
                  <a:gd name="T32" fmla="*/ 28 w 206"/>
                  <a:gd name="T33" fmla="*/ 39 h 181"/>
                  <a:gd name="T34" fmla="*/ 39 w 206"/>
                  <a:gd name="T35" fmla="*/ 33 h 181"/>
                  <a:gd name="T36" fmla="*/ 50 w 206"/>
                  <a:gd name="T37" fmla="*/ 27 h 181"/>
                  <a:gd name="T38" fmla="*/ 63 w 206"/>
                  <a:gd name="T39" fmla="*/ 26 h 181"/>
                  <a:gd name="T40" fmla="*/ 72 w 206"/>
                  <a:gd name="T41" fmla="*/ 19 h 181"/>
                  <a:gd name="T42" fmla="*/ 81 w 206"/>
                  <a:gd name="T43" fmla="*/ 11 h 181"/>
                  <a:gd name="T44" fmla="*/ 94 w 206"/>
                  <a:gd name="T45" fmla="*/ 16 h 181"/>
                  <a:gd name="T46" fmla="*/ 104 w 206"/>
                  <a:gd name="T47" fmla="*/ 18 h 181"/>
                  <a:gd name="T48" fmla="*/ 115 w 206"/>
                  <a:gd name="T49" fmla="*/ 8 h 181"/>
                  <a:gd name="T50" fmla="*/ 128 w 206"/>
                  <a:gd name="T51" fmla="*/ 1 h 181"/>
                  <a:gd name="T52" fmla="*/ 138 w 206"/>
                  <a:gd name="T53" fmla="*/ 3 h 181"/>
                  <a:gd name="T54" fmla="*/ 148 w 206"/>
                  <a:gd name="T55" fmla="*/ 7 h 181"/>
                  <a:gd name="T56" fmla="*/ 156 w 206"/>
                  <a:gd name="T57" fmla="*/ 15 h 181"/>
                  <a:gd name="T58" fmla="*/ 165 w 206"/>
                  <a:gd name="T59" fmla="*/ 21 h 181"/>
                  <a:gd name="T60" fmla="*/ 177 w 206"/>
                  <a:gd name="T61" fmla="*/ 32 h 181"/>
                  <a:gd name="T62" fmla="*/ 184 w 206"/>
                  <a:gd name="T63" fmla="*/ 20 h 181"/>
                  <a:gd name="T64" fmla="*/ 191 w 206"/>
                  <a:gd name="T65" fmla="*/ 24 h 181"/>
                  <a:gd name="T66" fmla="*/ 187 w 206"/>
                  <a:gd name="T67" fmla="*/ 35 h 181"/>
                  <a:gd name="T68" fmla="*/ 183 w 206"/>
                  <a:gd name="T69" fmla="*/ 47 h 181"/>
                  <a:gd name="T70" fmla="*/ 176 w 206"/>
                  <a:gd name="T71" fmla="*/ 60 h 181"/>
                  <a:gd name="T72" fmla="*/ 165 w 206"/>
                  <a:gd name="T73" fmla="*/ 74 h 181"/>
                  <a:gd name="T74" fmla="*/ 156 w 206"/>
                  <a:gd name="T75" fmla="*/ 81 h 181"/>
                  <a:gd name="T76" fmla="*/ 157 w 206"/>
                  <a:gd name="T77" fmla="*/ 95 h 181"/>
                  <a:gd name="T78" fmla="*/ 161 w 206"/>
                  <a:gd name="T79" fmla="*/ 105 h 181"/>
                  <a:gd name="T80" fmla="*/ 161 w 206"/>
                  <a:gd name="T81" fmla="*/ 123 h 181"/>
                  <a:gd name="T82" fmla="*/ 169 w 206"/>
                  <a:gd name="T83" fmla="*/ 145 h 181"/>
                  <a:gd name="T84" fmla="*/ 165 w 206"/>
                  <a:gd name="T85" fmla="*/ 162 h 181"/>
                  <a:gd name="T86" fmla="*/ 158 w 206"/>
                  <a:gd name="T87" fmla="*/ 181 h 181"/>
                  <a:gd name="T88" fmla="*/ 146 w 206"/>
                  <a:gd name="T89" fmla="*/ 177 h 181"/>
                  <a:gd name="T90" fmla="*/ 139 w 206"/>
                  <a:gd name="T91" fmla="*/ 176 h 181"/>
                  <a:gd name="T92" fmla="*/ 131 w 206"/>
                  <a:gd name="T93" fmla="*/ 168 h 181"/>
                  <a:gd name="T94" fmla="*/ 127 w 206"/>
                  <a:gd name="T95" fmla="*/ 154 h 181"/>
                  <a:gd name="T96" fmla="*/ 124 w 206"/>
                  <a:gd name="T97" fmla="*/ 143 h 181"/>
                  <a:gd name="T98" fmla="*/ 112 w 206"/>
                  <a:gd name="T99" fmla="*/ 139 h 181"/>
                  <a:gd name="T100" fmla="*/ 100 w 206"/>
                  <a:gd name="T101" fmla="*/ 138 h 181"/>
                  <a:gd name="T102" fmla="*/ 170 w 206"/>
                  <a:gd name="T103" fmla="*/ 93 h 181"/>
                  <a:gd name="T104" fmla="*/ 171 w 206"/>
                  <a:gd name="T105" fmla="*/ 108 h 181"/>
                  <a:gd name="T106" fmla="*/ 165 w 206"/>
                  <a:gd name="T107" fmla="*/ 115 h 181"/>
                  <a:gd name="T108" fmla="*/ 162 w 206"/>
                  <a:gd name="T109" fmla="*/ 100 h 181"/>
                  <a:gd name="T110" fmla="*/ 156 w 206"/>
                  <a:gd name="T111" fmla="*/ 88 h 181"/>
                  <a:gd name="T112" fmla="*/ 169 w 206"/>
                  <a:gd name="T113" fmla="*/ 82 h 181"/>
                  <a:gd name="T114" fmla="*/ 205 w 206"/>
                  <a:gd name="T115" fmla="*/ 35 h 181"/>
                  <a:gd name="T116" fmla="*/ 195 w 206"/>
                  <a:gd name="T117" fmla="*/ 45 h 181"/>
                  <a:gd name="T118" fmla="*/ 184 w 206"/>
                  <a:gd name="T119" fmla="*/ 53 h 181"/>
                  <a:gd name="T120" fmla="*/ 187 w 206"/>
                  <a:gd name="T121" fmla="*/ 39 h 181"/>
                  <a:gd name="T122" fmla="*/ 194 w 206"/>
                  <a:gd name="T123" fmla="*/ 37 h 181"/>
                  <a:gd name="T124" fmla="*/ 198 w 206"/>
                  <a:gd name="T125" fmla="*/ 3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6" h="181">
                    <a:moveTo>
                      <a:pt x="99" y="140"/>
                    </a:moveTo>
                    <a:lnTo>
                      <a:pt x="99" y="139"/>
                    </a:lnTo>
                    <a:lnTo>
                      <a:pt x="98" y="139"/>
                    </a:lnTo>
                    <a:lnTo>
                      <a:pt x="98" y="139"/>
                    </a:lnTo>
                    <a:lnTo>
                      <a:pt x="97" y="138"/>
                    </a:lnTo>
                    <a:lnTo>
                      <a:pt x="97" y="138"/>
                    </a:lnTo>
                    <a:lnTo>
                      <a:pt x="97" y="139"/>
                    </a:lnTo>
                    <a:lnTo>
                      <a:pt x="96" y="139"/>
                    </a:lnTo>
                    <a:lnTo>
                      <a:pt x="96" y="139"/>
                    </a:lnTo>
                    <a:lnTo>
                      <a:pt x="96" y="138"/>
                    </a:lnTo>
                    <a:lnTo>
                      <a:pt x="96" y="138"/>
                    </a:lnTo>
                    <a:lnTo>
                      <a:pt x="96" y="137"/>
                    </a:lnTo>
                    <a:lnTo>
                      <a:pt x="96" y="136"/>
                    </a:lnTo>
                    <a:lnTo>
                      <a:pt x="95" y="136"/>
                    </a:lnTo>
                    <a:lnTo>
                      <a:pt x="95" y="136"/>
                    </a:lnTo>
                    <a:lnTo>
                      <a:pt x="94" y="136"/>
                    </a:lnTo>
                    <a:lnTo>
                      <a:pt x="94" y="136"/>
                    </a:lnTo>
                    <a:lnTo>
                      <a:pt x="93" y="136"/>
                    </a:lnTo>
                    <a:lnTo>
                      <a:pt x="93" y="136"/>
                    </a:lnTo>
                    <a:lnTo>
                      <a:pt x="92" y="135"/>
                    </a:lnTo>
                    <a:lnTo>
                      <a:pt x="92" y="135"/>
                    </a:lnTo>
                    <a:lnTo>
                      <a:pt x="91" y="135"/>
                    </a:lnTo>
                    <a:lnTo>
                      <a:pt x="91" y="135"/>
                    </a:lnTo>
                    <a:lnTo>
                      <a:pt x="91" y="135"/>
                    </a:lnTo>
                    <a:lnTo>
                      <a:pt x="90" y="135"/>
                    </a:lnTo>
                    <a:lnTo>
                      <a:pt x="90" y="136"/>
                    </a:lnTo>
                    <a:lnTo>
                      <a:pt x="90" y="136"/>
                    </a:lnTo>
                    <a:lnTo>
                      <a:pt x="90" y="136"/>
                    </a:lnTo>
                    <a:lnTo>
                      <a:pt x="89" y="136"/>
                    </a:lnTo>
                    <a:lnTo>
                      <a:pt x="89" y="136"/>
                    </a:lnTo>
                    <a:lnTo>
                      <a:pt x="89" y="136"/>
                    </a:lnTo>
                    <a:lnTo>
                      <a:pt x="88" y="136"/>
                    </a:lnTo>
                    <a:lnTo>
                      <a:pt x="88" y="136"/>
                    </a:lnTo>
                    <a:lnTo>
                      <a:pt x="88" y="137"/>
                    </a:lnTo>
                    <a:lnTo>
                      <a:pt x="87" y="137"/>
                    </a:lnTo>
                    <a:lnTo>
                      <a:pt x="87" y="137"/>
                    </a:lnTo>
                    <a:lnTo>
                      <a:pt x="86" y="137"/>
                    </a:lnTo>
                    <a:lnTo>
                      <a:pt x="86" y="137"/>
                    </a:lnTo>
                    <a:lnTo>
                      <a:pt x="85" y="137"/>
                    </a:lnTo>
                    <a:lnTo>
                      <a:pt x="85" y="137"/>
                    </a:lnTo>
                    <a:lnTo>
                      <a:pt x="85" y="136"/>
                    </a:lnTo>
                    <a:lnTo>
                      <a:pt x="85" y="137"/>
                    </a:lnTo>
                    <a:lnTo>
                      <a:pt x="84" y="137"/>
                    </a:lnTo>
                    <a:lnTo>
                      <a:pt x="84" y="138"/>
                    </a:lnTo>
                    <a:lnTo>
                      <a:pt x="84" y="138"/>
                    </a:lnTo>
                    <a:lnTo>
                      <a:pt x="84" y="138"/>
                    </a:lnTo>
                    <a:lnTo>
                      <a:pt x="84" y="139"/>
                    </a:lnTo>
                    <a:lnTo>
                      <a:pt x="83" y="139"/>
                    </a:lnTo>
                    <a:lnTo>
                      <a:pt x="82" y="139"/>
                    </a:lnTo>
                    <a:lnTo>
                      <a:pt x="83" y="139"/>
                    </a:lnTo>
                    <a:lnTo>
                      <a:pt x="83" y="139"/>
                    </a:lnTo>
                    <a:lnTo>
                      <a:pt x="82" y="140"/>
                    </a:lnTo>
                    <a:lnTo>
                      <a:pt x="82" y="141"/>
                    </a:lnTo>
                    <a:lnTo>
                      <a:pt x="82" y="141"/>
                    </a:lnTo>
                    <a:lnTo>
                      <a:pt x="82" y="141"/>
                    </a:lnTo>
                    <a:lnTo>
                      <a:pt x="81" y="141"/>
                    </a:lnTo>
                    <a:lnTo>
                      <a:pt x="81" y="141"/>
                    </a:lnTo>
                    <a:lnTo>
                      <a:pt x="80" y="141"/>
                    </a:lnTo>
                    <a:lnTo>
                      <a:pt x="80" y="141"/>
                    </a:lnTo>
                    <a:lnTo>
                      <a:pt x="80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8" y="141"/>
                    </a:lnTo>
                    <a:lnTo>
                      <a:pt x="78" y="141"/>
                    </a:lnTo>
                    <a:lnTo>
                      <a:pt x="78" y="142"/>
                    </a:lnTo>
                    <a:lnTo>
                      <a:pt x="77" y="142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77" y="140"/>
                    </a:lnTo>
                    <a:lnTo>
                      <a:pt x="77" y="140"/>
                    </a:lnTo>
                    <a:lnTo>
                      <a:pt x="77" y="139"/>
                    </a:lnTo>
                    <a:lnTo>
                      <a:pt x="77" y="139"/>
                    </a:lnTo>
                    <a:lnTo>
                      <a:pt x="77" y="139"/>
                    </a:lnTo>
                    <a:lnTo>
                      <a:pt x="76" y="139"/>
                    </a:lnTo>
                    <a:lnTo>
                      <a:pt x="76" y="139"/>
                    </a:lnTo>
                    <a:lnTo>
                      <a:pt x="76" y="138"/>
                    </a:lnTo>
                    <a:lnTo>
                      <a:pt x="76" y="138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7" y="136"/>
                    </a:lnTo>
                    <a:lnTo>
                      <a:pt x="76" y="136"/>
                    </a:lnTo>
                    <a:lnTo>
                      <a:pt x="76" y="136"/>
                    </a:lnTo>
                    <a:lnTo>
                      <a:pt x="76" y="135"/>
                    </a:lnTo>
                    <a:lnTo>
                      <a:pt x="75" y="135"/>
                    </a:lnTo>
                    <a:lnTo>
                      <a:pt x="74" y="135"/>
                    </a:lnTo>
                    <a:lnTo>
                      <a:pt x="74" y="136"/>
                    </a:lnTo>
                    <a:lnTo>
                      <a:pt x="74" y="136"/>
                    </a:lnTo>
                    <a:lnTo>
                      <a:pt x="73" y="136"/>
                    </a:lnTo>
                    <a:lnTo>
                      <a:pt x="73" y="135"/>
                    </a:lnTo>
                    <a:lnTo>
                      <a:pt x="73" y="135"/>
                    </a:lnTo>
                    <a:lnTo>
                      <a:pt x="73" y="134"/>
                    </a:lnTo>
                    <a:lnTo>
                      <a:pt x="73" y="134"/>
                    </a:lnTo>
                    <a:lnTo>
                      <a:pt x="73" y="133"/>
                    </a:lnTo>
                    <a:lnTo>
                      <a:pt x="74" y="133"/>
                    </a:lnTo>
                    <a:lnTo>
                      <a:pt x="74" y="132"/>
                    </a:lnTo>
                    <a:lnTo>
                      <a:pt x="74" y="132"/>
                    </a:lnTo>
                    <a:lnTo>
                      <a:pt x="74" y="132"/>
                    </a:lnTo>
                    <a:lnTo>
                      <a:pt x="74" y="131"/>
                    </a:lnTo>
                    <a:lnTo>
                      <a:pt x="74" y="131"/>
                    </a:lnTo>
                    <a:lnTo>
                      <a:pt x="74" y="131"/>
                    </a:lnTo>
                    <a:lnTo>
                      <a:pt x="74" y="131"/>
                    </a:lnTo>
                    <a:lnTo>
                      <a:pt x="74" y="131"/>
                    </a:lnTo>
                    <a:lnTo>
                      <a:pt x="73" y="131"/>
                    </a:lnTo>
                    <a:lnTo>
                      <a:pt x="73" y="131"/>
                    </a:lnTo>
                    <a:lnTo>
                      <a:pt x="73" y="131"/>
                    </a:lnTo>
                    <a:lnTo>
                      <a:pt x="73" y="131"/>
                    </a:lnTo>
                    <a:lnTo>
                      <a:pt x="72" y="131"/>
                    </a:lnTo>
                    <a:lnTo>
                      <a:pt x="72" y="131"/>
                    </a:lnTo>
                    <a:lnTo>
                      <a:pt x="71" y="130"/>
                    </a:lnTo>
                    <a:lnTo>
                      <a:pt x="71" y="130"/>
                    </a:lnTo>
                    <a:lnTo>
                      <a:pt x="71" y="130"/>
                    </a:lnTo>
                    <a:lnTo>
                      <a:pt x="70" y="130"/>
                    </a:lnTo>
                    <a:lnTo>
                      <a:pt x="70" y="130"/>
                    </a:lnTo>
                    <a:lnTo>
                      <a:pt x="70" y="129"/>
                    </a:lnTo>
                    <a:lnTo>
                      <a:pt x="70" y="128"/>
                    </a:lnTo>
                    <a:lnTo>
                      <a:pt x="70" y="128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6"/>
                    </a:lnTo>
                    <a:lnTo>
                      <a:pt x="70" y="126"/>
                    </a:lnTo>
                    <a:lnTo>
                      <a:pt x="70" y="125"/>
                    </a:lnTo>
                    <a:lnTo>
                      <a:pt x="69" y="125"/>
                    </a:lnTo>
                    <a:lnTo>
                      <a:pt x="69" y="124"/>
                    </a:lnTo>
                    <a:lnTo>
                      <a:pt x="69" y="124"/>
                    </a:lnTo>
                    <a:lnTo>
                      <a:pt x="69" y="124"/>
                    </a:lnTo>
                    <a:lnTo>
                      <a:pt x="69" y="123"/>
                    </a:lnTo>
                    <a:lnTo>
                      <a:pt x="68" y="123"/>
                    </a:lnTo>
                    <a:lnTo>
                      <a:pt x="67" y="123"/>
                    </a:lnTo>
                    <a:lnTo>
                      <a:pt x="67" y="123"/>
                    </a:lnTo>
                    <a:lnTo>
                      <a:pt x="66" y="123"/>
                    </a:lnTo>
                    <a:lnTo>
                      <a:pt x="66" y="123"/>
                    </a:lnTo>
                    <a:lnTo>
                      <a:pt x="66" y="123"/>
                    </a:lnTo>
                    <a:lnTo>
                      <a:pt x="66" y="122"/>
                    </a:lnTo>
                    <a:lnTo>
                      <a:pt x="65" y="121"/>
                    </a:lnTo>
                    <a:lnTo>
                      <a:pt x="65" y="120"/>
                    </a:lnTo>
                    <a:lnTo>
                      <a:pt x="65" y="120"/>
                    </a:lnTo>
                    <a:lnTo>
                      <a:pt x="65" y="119"/>
                    </a:lnTo>
                    <a:lnTo>
                      <a:pt x="65" y="119"/>
                    </a:lnTo>
                    <a:lnTo>
                      <a:pt x="65" y="118"/>
                    </a:lnTo>
                    <a:lnTo>
                      <a:pt x="65" y="118"/>
                    </a:lnTo>
                    <a:lnTo>
                      <a:pt x="65" y="117"/>
                    </a:lnTo>
                    <a:lnTo>
                      <a:pt x="65" y="116"/>
                    </a:lnTo>
                    <a:lnTo>
                      <a:pt x="65" y="116"/>
                    </a:lnTo>
                    <a:lnTo>
                      <a:pt x="65" y="116"/>
                    </a:lnTo>
                    <a:lnTo>
                      <a:pt x="66" y="116"/>
                    </a:lnTo>
                    <a:lnTo>
                      <a:pt x="66" y="116"/>
                    </a:lnTo>
                    <a:lnTo>
                      <a:pt x="66" y="115"/>
                    </a:lnTo>
                    <a:lnTo>
                      <a:pt x="66" y="115"/>
                    </a:lnTo>
                    <a:lnTo>
                      <a:pt x="66" y="115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5" y="114"/>
                    </a:lnTo>
                    <a:lnTo>
                      <a:pt x="65" y="113"/>
                    </a:lnTo>
                    <a:lnTo>
                      <a:pt x="65" y="112"/>
                    </a:lnTo>
                    <a:lnTo>
                      <a:pt x="65" y="112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5" y="111"/>
                    </a:lnTo>
                    <a:lnTo>
                      <a:pt x="64" y="111"/>
                    </a:lnTo>
                    <a:lnTo>
                      <a:pt x="64" y="110"/>
                    </a:lnTo>
                    <a:lnTo>
                      <a:pt x="63" y="110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2"/>
                    </a:lnTo>
                    <a:lnTo>
                      <a:pt x="62" y="112"/>
                    </a:lnTo>
                    <a:lnTo>
                      <a:pt x="62" y="112"/>
                    </a:lnTo>
                    <a:lnTo>
                      <a:pt x="61" y="113"/>
                    </a:lnTo>
                    <a:lnTo>
                      <a:pt x="61" y="114"/>
                    </a:lnTo>
                    <a:lnTo>
                      <a:pt x="60" y="114"/>
                    </a:lnTo>
                    <a:lnTo>
                      <a:pt x="59" y="115"/>
                    </a:lnTo>
                    <a:lnTo>
                      <a:pt x="59" y="115"/>
                    </a:lnTo>
                    <a:lnTo>
                      <a:pt x="59" y="115"/>
                    </a:lnTo>
                    <a:lnTo>
                      <a:pt x="59" y="115"/>
                    </a:lnTo>
                    <a:lnTo>
                      <a:pt x="58" y="116"/>
                    </a:lnTo>
                    <a:lnTo>
                      <a:pt x="58" y="115"/>
                    </a:lnTo>
                    <a:lnTo>
                      <a:pt x="57" y="115"/>
                    </a:lnTo>
                    <a:lnTo>
                      <a:pt x="57" y="115"/>
                    </a:lnTo>
                    <a:lnTo>
                      <a:pt x="56" y="115"/>
                    </a:lnTo>
                    <a:lnTo>
                      <a:pt x="55" y="114"/>
                    </a:lnTo>
                    <a:lnTo>
                      <a:pt x="55" y="114"/>
                    </a:lnTo>
                    <a:lnTo>
                      <a:pt x="55" y="114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54" y="115"/>
                    </a:lnTo>
                    <a:lnTo>
                      <a:pt x="53" y="115"/>
                    </a:lnTo>
                    <a:lnTo>
                      <a:pt x="53" y="114"/>
                    </a:lnTo>
                    <a:lnTo>
                      <a:pt x="52" y="114"/>
                    </a:lnTo>
                    <a:lnTo>
                      <a:pt x="52" y="114"/>
                    </a:lnTo>
                    <a:lnTo>
                      <a:pt x="52" y="113"/>
                    </a:lnTo>
                    <a:lnTo>
                      <a:pt x="51" y="113"/>
                    </a:lnTo>
                    <a:lnTo>
                      <a:pt x="51" y="112"/>
                    </a:lnTo>
                    <a:lnTo>
                      <a:pt x="51" y="112"/>
                    </a:lnTo>
                    <a:lnTo>
                      <a:pt x="51" y="112"/>
                    </a:lnTo>
                    <a:lnTo>
                      <a:pt x="50" y="112"/>
                    </a:lnTo>
                    <a:lnTo>
                      <a:pt x="50" y="112"/>
                    </a:lnTo>
                    <a:lnTo>
                      <a:pt x="50" y="111"/>
                    </a:lnTo>
                    <a:lnTo>
                      <a:pt x="50" y="111"/>
                    </a:lnTo>
                    <a:lnTo>
                      <a:pt x="50" y="110"/>
                    </a:lnTo>
                    <a:lnTo>
                      <a:pt x="50" y="109"/>
                    </a:lnTo>
                    <a:lnTo>
                      <a:pt x="50" y="109"/>
                    </a:lnTo>
                    <a:lnTo>
                      <a:pt x="50" y="109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49" y="108"/>
                    </a:lnTo>
                    <a:lnTo>
                      <a:pt x="49" y="107"/>
                    </a:lnTo>
                    <a:lnTo>
                      <a:pt x="50" y="107"/>
                    </a:lnTo>
                    <a:lnTo>
                      <a:pt x="50" y="106"/>
                    </a:lnTo>
                    <a:lnTo>
                      <a:pt x="50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51" y="103"/>
                    </a:lnTo>
                    <a:lnTo>
                      <a:pt x="50" y="103"/>
                    </a:lnTo>
                    <a:lnTo>
                      <a:pt x="49" y="103"/>
                    </a:lnTo>
                    <a:lnTo>
                      <a:pt x="49" y="102"/>
                    </a:lnTo>
                    <a:lnTo>
                      <a:pt x="48" y="102"/>
                    </a:lnTo>
                    <a:lnTo>
                      <a:pt x="48" y="101"/>
                    </a:lnTo>
                    <a:lnTo>
                      <a:pt x="48" y="101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99"/>
                    </a:lnTo>
                    <a:lnTo>
                      <a:pt x="47" y="99"/>
                    </a:lnTo>
                    <a:lnTo>
                      <a:pt x="47" y="99"/>
                    </a:lnTo>
                    <a:lnTo>
                      <a:pt x="48" y="98"/>
                    </a:lnTo>
                    <a:lnTo>
                      <a:pt x="48" y="97"/>
                    </a:lnTo>
                    <a:lnTo>
                      <a:pt x="48" y="97"/>
                    </a:lnTo>
                    <a:lnTo>
                      <a:pt x="48" y="97"/>
                    </a:lnTo>
                    <a:lnTo>
                      <a:pt x="48" y="96"/>
                    </a:lnTo>
                    <a:lnTo>
                      <a:pt x="48" y="96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6" y="96"/>
                    </a:lnTo>
                    <a:lnTo>
                      <a:pt x="46" y="96"/>
                    </a:lnTo>
                    <a:lnTo>
                      <a:pt x="46" y="95"/>
                    </a:lnTo>
                    <a:lnTo>
                      <a:pt x="46" y="95"/>
                    </a:lnTo>
                    <a:lnTo>
                      <a:pt x="45" y="95"/>
                    </a:lnTo>
                    <a:lnTo>
                      <a:pt x="44" y="96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3" y="97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3" y="98"/>
                    </a:lnTo>
                    <a:lnTo>
                      <a:pt x="42" y="98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99"/>
                    </a:lnTo>
                    <a:lnTo>
                      <a:pt x="42" y="100"/>
                    </a:lnTo>
                    <a:lnTo>
                      <a:pt x="41" y="100"/>
                    </a:lnTo>
                    <a:lnTo>
                      <a:pt x="41" y="99"/>
                    </a:lnTo>
                    <a:lnTo>
                      <a:pt x="41" y="99"/>
                    </a:lnTo>
                    <a:lnTo>
                      <a:pt x="40" y="99"/>
                    </a:lnTo>
                    <a:lnTo>
                      <a:pt x="40" y="98"/>
                    </a:lnTo>
                    <a:lnTo>
                      <a:pt x="40" y="98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39" y="96"/>
                    </a:lnTo>
                    <a:lnTo>
                      <a:pt x="39" y="96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7"/>
                    </a:lnTo>
                    <a:lnTo>
                      <a:pt x="37" y="97"/>
                    </a:lnTo>
                    <a:lnTo>
                      <a:pt x="37" y="97"/>
                    </a:lnTo>
                    <a:lnTo>
                      <a:pt x="36" y="97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5" y="99"/>
                    </a:lnTo>
                    <a:lnTo>
                      <a:pt x="34" y="99"/>
                    </a:lnTo>
                    <a:lnTo>
                      <a:pt x="34" y="99"/>
                    </a:lnTo>
                    <a:lnTo>
                      <a:pt x="33" y="99"/>
                    </a:lnTo>
                    <a:lnTo>
                      <a:pt x="32" y="99"/>
                    </a:lnTo>
                    <a:lnTo>
                      <a:pt x="32" y="99"/>
                    </a:lnTo>
                    <a:lnTo>
                      <a:pt x="32" y="99"/>
                    </a:lnTo>
                    <a:lnTo>
                      <a:pt x="32" y="98"/>
                    </a:lnTo>
                    <a:lnTo>
                      <a:pt x="31" y="98"/>
                    </a:lnTo>
                    <a:lnTo>
                      <a:pt x="31" y="97"/>
                    </a:lnTo>
                    <a:lnTo>
                      <a:pt x="31" y="97"/>
                    </a:lnTo>
                    <a:lnTo>
                      <a:pt x="31" y="97"/>
                    </a:lnTo>
                    <a:lnTo>
                      <a:pt x="30" y="97"/>
                    </a:lnTo>
                    <a:lnTo>
                      <a:pt x="29" y="97"/>
                    </a:lnTo>
                    <a:lnTo>
                      <a:pt x="29" y="97"/>
                    </a:lnTo>
                    <a:lnTo>
                      <a:pt x="29" y="96"/>
                    </a:lnTo>
                    <a:lnTo>
                      <a:pt x="29" y="96"/>
                    </a:lnTo>
                    <a:lnTo>
                      <a:pt x="28" y="96"/>
                    </a:lnTo>
                    <a:lnTo>
                      <a:pt x="28" y="95"/>
                    </a:lnTo>
                    <a:lnTo>
                      <a:pt x="28" y="95"/>
                    </a:lnTo>
                    <a:lnTo>
                      <a:pt x="28" y="95"/>
                    </a:lnTo>
                    <a:lnTo>
                      <a:pt x="27" y="95"/>
                    </a:lnTo>
                    <a:lnTo>
                      <a:pt x="27" y="94"/>
                    </a:lnTo>
                    <a:lnTo>
                      <a:pt x="27" y="94"/>
                    </a:lnTo>
                    <a:lnTo>
                      <a:pt x="26" y="94"/>
                    </a:lnTo>
                    <a:lnTo>
                      <a:pt x="25" y="93"/>
                    </a:lnTo>
                    <a:lnTo>
                      <a:pt x="25" y="93"/>
                    </a:lnTo>
                    <a:lnTo>
                      <a:pt x="25" y="93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4" y="92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22" y="92"/>
                    </a:lnTo>
                    <a:lnTo>
                      <a:pt x="22" y="91"/>
                    </a:lnTo>
                    <a:lnTo>
                      <a:pt x="22" y="91"/>
                    </a:lnTo>
                    <a:lnTo>
                      <a:pt x="21" y="91"/>
                    </a:lnTo>
                    <a:lnTo>
                      <a:pt x="21" y="91"/>
                    </a:lnTo>
                    <a:lnTo>
                      <a:pt x="21" y="90"/>
                    </a:lnTo>
                    <a:lnTo>
                      <a:pt x="21" y="91"/>
                    </a:lnTo>
                    <a:lnTo>
                      <a:pt x="20" y="91"/>
                    </a:lnTo>
                    <a:lnTo>
                      <a:pt x="20" y="91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19" y="92"/>
                    </a:lnTo>
                    <a:lnTo>
                      <a:pt x="19" y="93"/>
                    </a:lnTo>
                    <a:lnTo>
                      <a:pt x="19" y="93"/>
                    </a:lnTo>
                    <a:lnTo>
                      <a:pt x="19" y="93"/>
                    </a:lnTo>
                    <a:lnTo>
                      <a:pt x="19" y="94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8" y="93"/>
                    </a:lnTo>
                    <a:lnTo>
                      <a:pt x="17" y="93"/>
                    </a:lnTo>
                    <a:lnTo>
                      <a:pt x="17" y="93"/>
                    </a:lnTo>
                    <a:lnTo>
                      <a:pt x="17" y="93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5" y="93"/>
                    </a:lnTo>
                    <a:lnTo>
                      <a:pt x="15" y="94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6"/>
                    </a:lnTo>
                    <a:lnTo>
                      <a:pt x="14" y="96"/>
                    </a:lnTo>
                    <a:lnTo>
                      <a:pt x="13" y="96"/>
                    </a:lnTo>
                    <a:lnTo>
                      <a:pt x="13" y="95"/>
                    </a:lnTo>
                    <a:lnTo>
                      <a:pt x="13" y="95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12" y="96"/>
                    </a:lnTo>
                    <a:lnTo>
                      <a:pt x="11" y="96"/>
                    </a:lnTo>
                    <a:lnTo>
                      <a:pt x="10" y="97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8" y="95"/>
                    </a:lnTo>
                    <a:lnTo>
                      <a:pt x="7" y="95"/>
                    </a:lnTo>
                    <a:lnTo>
                      <a:pt x="7" y="95"/>
                    </a:lnTo>
                    <a:lnTo>
                      <a:pt x="6" y="95"/>
                    </a:lnTo>
                    <a:lnTo>
                      <a:pt x="6" y="94"/>
                    </a:lnTo>
                    <a:lnTo>
                      <a:pt x="6" y="94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5" y="92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4" y="93"/>
                    </a:lnTo>
                    <a:lnTo>
                      <a:pt x="3" y="93"/>
                    </a:lnTo>
                    <a:lnTo>
                      <a:pt x="2" y="93"/>
                    </a:lnTo>
                    <a:lnTo>
                      <a:pt x="2" y="93"/>
                    </a:lnTo>
                    <a:lnTo>
                      <a:pt x="2" y="94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" y="88"/>
                    </a:lnTo>
                    <a:lnTo>
                      <a:pt x="1" y="87"/>
                    </a:lnTo>
                    <a:lnTo>
                      <a:pt x="1" y="87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3" y="87"/>
                    </a:lnTo>
                    <a:lnTo>
                      <a:pt x="3" y="86"/>
                    </a:lnTo>
                    <a:lnTo>
                      <a:pt x="2" y="86"/>
                    </a:lnTo>
                    <a:lnTo>
                      <a:pt x="2" y="85"/>
                    </a:lnTo>
                    <a:lnTo>
                      <a:pt x="2" y="85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3" y="81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1"/>
                    </a:lnTo>
                    <a:lnTo>
                      <a:pt x="4" y="81"/>
                    </a:lnTo>
                    <a:lnTo>
                      <a:pt x="4" y="81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5" y="74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5" y="71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5"/>
                    </a:lnTo>
                    <a:lnTo>
                      <a:pt x="4" y="65"/>
                    </a:lnTo>
                    <a:lnTo>
                      <a:pt x="4" y="65"/>
                    </a:lnTo>
                    <a:lnTo>
                      <a:pt x="5" y="65"/>
                    </a:lnTo>
                    <a:lnTo>
                      <a:pt x="5" y="65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7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9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10" y="64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1" y="60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11" y="58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5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3" y="40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13" y="38"/>
                    </a:lnTo>
                    <a:lnTo>
                      <a:pt x="14" y="39"/>
                    </a:lnTo>
                    <a:lnTo>
                      <a:pt x="14" y="3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19" y="38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1" y="39"/>
                    </a:lnTo>
                    <a:lnTo>
                      <a:pt x="22" y="39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4" y="39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5" y="38"/>
                    </a:lnTo>
                    <a:lnTo>
                      <a:pt x="26" y="38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29" y="39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32" y="41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5" y="40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7" y="35"/>
                    </a:lnTo>
                    <a:lnTo>
                      <a:pt x="37" y="35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7" y="34"/>
                    </a:lnTo>
                    <a:lnTo>
                      <a:pt x="38" y="34"/>
                    </a:lnTo>
                    <a:lnTo>
                      <a:pt x="38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9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1" y="32"/>
                    </a:lnTo>
                    <a:lnTo>
                      <a:pt x="42" y="32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44" y="30"/>
                    </a:lnTo>
                    <a:lnTo>
                      <a:pt x="44" y="29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0" y="29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0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3" y="26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6" y="25"/>
                    </a:lnTo>
                    <a:lnTo>
                      <a:pt x="57" y="25"/>
                    </a:lnTo>
                    <a:lnTo>
                      <a:pt x="57" y="24"/>
                    </a:lnTo>
                    <a:lnTo>
                      <a:pt x="57" y="24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3"/>
                    </a:lnTo>
                    <a:lnTo>
                      <a:pt x="59" y="23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3" y="25"/>
                    </a:lnTo>
                    <a:lnTo>
                      <a:pt x="63" y="26"/>
                    </a:lnTo>
                    <a:lnTo>
                      <a:pt x="63" y="26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8"/>
                    </a:lnTo>
                    <a:lnTo>
                      <a:pt x="64" y="28"/>
                    </a:lnTo>
                    <a:lnTo>
                      <a:pt x="65" y="28"/>
                    </a:lnTo>
                    <a:lnTo>
                      <a:pt x="65" y="28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5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7" y="25"/>
                    </a:lnTo>
                    <a:lnTo>
                      <a:pt x="67" y="25"/>
                    </a:lnTo>
                    <a:lnTo>
                      <a:pt x="67" y="24"/>
                    </a:lnTo>
                    <a:lnTo>
                      <a:pt x="67" y="24"/>
                    </a:lnTo>
                    <a:lnTo>
                      <a:pt x="67" y="23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1" y="23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2" y="21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3" y="18"/>
                    </a:lnTo>
                    <a:lnTo>
                      <a:pt x="72" y="18"/>
                    </a:lnTo>
                    <a:lnTo>
                      <a:pt x="73" y="18"/>
                    </a:lnTo>
                    <a:lnTo>
                      <a:pt x="73" y="18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74" y="17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8" y="11"/>
                    </a:lnTo>
                    <a:lnTo>
                      <a:pt x="78" y="11"/>
                    </a:lnTo>
                    <a:lnTo>
                      <a:pt x="78" y="10"/>
                    </a:lnTo>
                    <a:lnTo>
                      <a:pt x="79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3" y="12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5" y="12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7" y="12"/>
                    </a:lnTo>
                    <a:lnTo>
                      <a:pt x="87" y="13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9" y="14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89" y="16"/>
                    </a:lnTo>
                    <a:lnTo>
                      <a:pt x="89" y="16"/>
                    </a:lnTo>
                    <a:lnTo>
                      <a:pt x="89" y="16"/>
                    </a:lnTo>
                    <a:lnTo>
                      <a:pt x="89" y="17"/>
                    </a:lnTo>
                    <a:lnTo>
                      <a:pt x="90" y="17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1" y="16"/>
                    </a:lnTo>
                    <a:lnTo>
                      <a:pt x="92" y="16"/>
                    </a:lnTo>
                    <a:lnTo>
                      <a:pt x="92" y="17"/>
                    </a:lnTo>
                    <a:lnTo>
                      <a:pt x="92" y="17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3" y="18"/>
                    </a:lnTo>
                    <a:lnTo>
                      <a:pt x="93" y="17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6"/>
                    </a:lnTo>
                    <a:lnTo>
                      <a:pt x="93" y="16"/>
                    </a:lnTo>
                    <a:lnTo>
                      <a:pt x="93" y="15"/>
                    </a:lnTo>
                    <a:lnTo>
                      <a:pt x="93" y="15"/>
                    </a:lnTo>
                    <a:lnTo>
                      <a:pt x="93" y="14"/>
                    </a:lnTo>
                    <a:lnTo>
                      <a:pt x="94" y="14"/>
                    </a:lnTo>
                    <a:lnTo>
                      <a:pt x="95" y="14"/>
                    </a:lnTo>
                    <a:lnTo>
                      <a:pt x="95" y="15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7" y="15"/>
                    </a:lnTo>
                    <a:lnTo>
                      <a:pt x="97" y="16"/>
                    </a:lnTo>
                    <a:lnTo>
                      <a:pt x="97" y="16"/>
                    </a:lnTo>
                    <a:lnTo>
                      <a:pt x="97" y="17"/>
                    </a:lnTo>
                    <a:lnTo>
                      <a:pt x="98" y="17"/>
                    </a:lnTo>
                    <a:lnTo>
                      <a:pt x="98" y="18"/>
                    </a:lnTo>
                    <a:lnTo>
                      <a:pt x="99" y="18"/>
                    </a:lnTo>
                    <a:lnTo>
                      <a:pt x="99" y="18"/>
                    </a:lnTo>
                    <a:lnTo>
                      <a:pt x="99" y="19"/>
                    </a:lnTo>
                    <a:lnTo>
                      <a:pt x="99" y="19"/>
                    </a:lnTo>
                    <a:lnTo>
                      <a:pt x="99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3" y="17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8" y="17"/>
                    </a:lnTo>
                    <a:lnTo>
                      <a:pt x="108" y="17"/>
                    </a:lnTo>
                    <a:lnTo>
                      <a:pt x="108" y="16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10" y="16"/>
                    </a:lnTo>
                    <a:lnTo>
                      <a:pt x="111" y="16"/>
                    </a:lnTo>
                    <a:lnTo>
                      <a:pt x="111" y="15"/>
                    </a:lnTo>
                    <a:lnTo>
                      <a:pt x="111" y="15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3"/>
                    </a:lnTo>
                    <a:lnTo>
                      <a:pt x="111" y="12"/>
                    </a:lnTo>
                    <a:lnTo>
                      <a:pt x="111" y="12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3" y="12"/>
                    </a:lnTo>
                    <a:lnTo>
                      <a:pt x="113" y="11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14" y="11"/>
                    </a:lnTo>
                    <a:lnTo>
                      <a:pt x="114" y="10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5" y="9"/>
                    </a:lnTo>
                    <a:lnTo>
                      <a:pt x="115" y="8"/>
                    </a:lnTo>
                    <a:lnTo>
                      <a:pt x="115" y="8"/>
                    </a:lnTo>
                    <a:lnTo>
                      <a:pt x="115" y="8"/>
                    </a:lnTo>
                    <a:lnTo>
                      <a:pt x="116" y="8"/>
                    </a:lnTo>
                    <a:lnTo>
                      <a:pt x="116" y="7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7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2" y="6"/>
                    </a:lnTo>
                    <a:lnTo>
                      <a:pt x="122" y="5"/>
                    </a:lnTo>
                    <a:lnTo>
                      <a:pt x="122" y="5"/>
                    </a:lnTo>
                    <a:lnTo>
                      <a:pt x="122" y="6"/>
                    </a:lnTo>
                    <a:lnTo>
                      <a:pt x="123" y="6"/>
                    </a:lnTo>
                    <a:lnTo>
                      <a:pt x="123" y="5"/>
                    </a:lnTo>
                    <a:lnTo>
                      <a:pt x="123" y="5"/>
                    </a:lnTo>
                    <a:lnTo>
                      <a:pt x="123" y="5"/>
                    </a:lnTo>
                    <a:lnTo>
                      <a:pt x="124" y="5"/>
                    </a:lnTo>
                    <a:lnTo>
                      <a:pt x="124" y="5"/>
                    </a:lnTo>
                    <a:lnTo>
                      <a:pt x="124" y="5"/>
                    </a:lnTo>
                    <a:lnTo>
                      <a:pt x="124" y="4"/>
                    </a:lnTo>
                    <a:lnTo>
                      <a:pt x="124" y="4"/>
                    </a:lnTo>
                    <a:lnTo>
                      <a:pt x="125" y="4"/>
                    </a:lnTo>
                    <a:lnTo>
                      <a:pt x="126" y="3"/>
                    </a:lnTo>
                    <a:lnTo>
                      <a:pt x="126" y="3"/>
                    </a:lnTo>
                    <a:lnTo>
                      <a:pt x="126" y="3"/>
                    </a:lnTo>
                    <a:lnTo>
                      <a:pt x="127" y="3"/>
                    </a:lnTo>
                    <a:lnTo>
                      <a:pt x="127" y="2"/>
                    </a:lnTo>
                    <a:lnTo>
                      <a:pt x="127" y="2"/>
                    </a:lnTo>
                    <a:lnTo>
                      <a:pt x="128" y="2"/>
                    </a:lnTo>
                    <a:lnTo>
                      <a:pt x="128" y="1"/>
                    </a:lnTo>
                    <a:lnTo>
                      <a:pt x="128" y="1"/>
                    </a:lnTo>
                    <a:lnTo>
                      <a:pt x="128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30" y="1"/>
                    </a:lnTo>
                    <a:lnTo>
                      <a:pt x="130" y="1"/>
                    </a:lnTo>
                    <a:lnTo>
                      <a:pt x="130" y="2"/>
                    </a:lnTo>
                    <a:lnTo>
                      <a:pt x="131" y="2"/>
                    </a:lnTo>
                    <a:lnTo>
                      <a:pt x="131" y="3"/>
                    </a:lnTo>
                    <a:lnTo>
                      <a:pt x="131" y="3"/>
                    </a:lnTo>
                    <a:lnTo>
                      <a:pt x="131" y="4"/>
                    </a:lnTo>
                    <a:lnTo>
                      <a:pt x="131" y="4"/>
                    </a:lnTo>
                    <a:lnTo>
                      <a:pt x="130" y="4"/>
                    </a:lnTo>
                    <a:lnTo>
                      <a:pt x="130" y="5"/>
                    </a:lnTo>
                    <a:lnTo>
                      <a:pt x="131" y="5"/>
                    </a:lnTo>
                    <a:lnTo>
                      <a:pt x="131" y="5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3" y="4"/>
                    </a:lnTo>
                    <a:lnTo>
                      <a:pt x="133" y="4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4" y="5"/>
                    </a:lnTo>
                    <a:lnTo>
                      <a:pt x="134" y="5"/>
                    </a:lnTo>
                    <a:lnTo>
                      <a:pt x="134" y="5"/>
                    </a:lnTo>
                    <a:lnTo>
                      <a:pt x="135" y="5"/>
                    </a:lnTo>
                    <a:lnTo>
                      <a:pt x="135" y="5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7" y="4"/>
                    </a:lnTo>
                    <a:lnTo>
                      <a:pt x="138" y="4"/>
                    </a:lnTo>
                    <a:lnTo>
                      <a:pt x="138" y="3"/>
                    </a:lnTo>
                    <a:lnTo>
                      <a:pt x="138" y="3"/>
                    </a:lnTo>
                    <a:lnTo>
                      <a:pt x="138" y="3"/>
                    </a:lnTo>
                    <a:lnTo>
                      <a:pt x="139" y="2"/>
                    </a:lnTo>
                    <a:lnTo>
                      <a:pt x="139" y="1"/>
                    </a:lnTo>
                    <a:lnTo>
                      <a:pt x="139" y="1"/>
                    </a:lnTo>
                    <a:lnTo>
                      <a:pt x="139" y="1"/>
                    </a:lnTo>
                    <a:lnTo>
                      <a:pt x="140" y="1"/>
                    </a:lnTo>
                    <a:lnTo>
                      <a:pt x="140" y="0"/>
                    </a:lnTo>
                    <a:lnTo>
                      <a:pt x="140" y="1"/>
                    </a:lnTo>
                    <a:lnTo>
                      <a:pt x="141" y="1"/>
                    </a:lnTo>
                    <a:lnTo>
                      <a:pt x="141" y="1"/>
                    </a:lnTo>
                    <a:lnTo>
                      <a:pt x="141" y="2"/>
                    </a:lnTo>
                    <a:lnTo>
                      <a:pt x="142" y="2"/>
                    </a:lnTo>
                    <a:lnTo>
                      <a:pt x="142" y="2"/>
                    </a:lnTo>
                    <a:lnTo>
                      <a:pt x="142" y="3"/>
                    </a:lnTo>
                    <a:lnTo>
                      <a:pt x="142" y="3"/>
                    </a:lnTo>
                    <a:lnTo>
                      <a:pt x="143" y="3"/>
                    </a:lnTo>
                    <a:lnTo>
                      <a:pt x="143" y="2"/>
                    </a:lnTo>
                    <a:lnTo>
                      <a:pt x="143" y="1"/>
                    </a:lnTo>
                    <a:lnTo>
                      <a:pt x="143" y="1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45" y="1"/>
                    </a:lnTo>
                    <a:lnTo>
                      <a:pt x="145" y="1"/>
                    </a:lnTo>
                    <a:lnTo>
                      <a:pt x="146" y="2"/>
                    </a:lnTo>
                    <a:lnTo>
                      <a:pt x="146" y="3"/>
                    </a:lnTo>
                    <a:lnTo>
                      <a:pt x="146" y="3"/>
                    </a:lnTo>
                    <a:lnTo>
                      <a:pt x="146" y="4"/>
                    </a:lnTo>
                    <a:lnTo>
                      <a:pt x="146" y="4"/>
                    </a:lnTo>
                    <a:lnTo>
                      <a:pt x="146" y="4"/>
                    </a:lnTo>
                    <a:lnTo>
                      <a:pt x="146" y="5"/>
                    </a:lnTo>
                    <a:lnTo>
                      <a:pt x="146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7" y="5"/>
                    </a:lnTo>
                    <a:lnTo>
                      <a:pt x="148" y="6"/>
                    </a:lnTo>
                    <a:lnTo>
                      <a:pt x="148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49" y="8"/>
                    </a:lnTo>
                    <a:lnTo>
                      <a:pt x="150" y="7"/>
                    </a:lnTo>
                    <a:lnTo>
                      <a:pt x="150" y="7"/>
                    </a:lnTo>
                    <a:lnTo>
                      <a:pt x="150" y="6"/>
                    </a:lnTo>
                    <a:lnTo>
                      <a:pt x="151" y="6"/>
                    </a:lnTo>
                    <a:lnTo>
                      <a:pt x="152" y="6"/>
                    </a:lnTo>
                    <a:lnTo>
                      <a:pt x="152" y="7"/>
                    </a:lnTo>
                    <a:lnTo>
                      <a:pt x="152" y="7"/>
                    </a:lnTo>
                    <a:lnTo>
                      <a:pt x="152" y="7"/>
                    </a:lnTo>
                    <a:lnTo>
                      <a:pt x="153" y="7"/>
                    </a:lnTo>
                    <a:lnTo>
                      <a:pt x="153" y="7"/>
                    </a:lnTo>
                    <a:lnTo>
                      <a:pt x="153" y="8"/>
                    </a:lnTo>
                    <a:lnTo>
                      <a:pt x="154" y="8"/>
                    </a:lnTo>
                    <a:lnTo>
                      <a:pt x="154" y="8"/>
                    </a:lnTo>
                    <a:lnTo>
                      <a:pt x="155" y="8"/>
                    </a:lnTo>
                    <a:lnTo>
                      <a:pt x="155" y="8"/>
                    </a:lnTo>
                    <a:lnTo>
                      <a:pt x="156" y="8"/>
                    </a:lnTo>
                    <a:lnTo>
                      <a:pt x="156" y="8"/>
                    </a:lnTo>
                    <a:lnTo>
                      <a:pt x="156" y="8"/>
                    </a:lnTo>
                    <a:lnTo>
                      <a:pt x="157" y="8"/>
                    </a:lnTo>
                    <a:lnTo>
                      <a:pt x="157" y="9"/>
                    </a:lnTo>
                    <a:lnTo>
                      <a:pt x="156" y="9"/>
                    </a:lnTo>
                    <a:lnTo>
                      <a:pt x="156" y="10"/>
                    </a:lnTo>
                    <a:lnTo>
                      <a:pt x="156" y="10"/>
                    </a:lnTo>
                    <a:lnTo>
                      <a:pt x="156" y="11"/>
                    </a:lnTo>
                    <a:lnTo>
                      <a:pt x="156" y="11"/>
                    </a:lnTo>
                    <a:lnTo>
                      <a:pt x="156" y="12"/>
                    </a:lnTo>
                    <a:lnTo>
                      <a:pt x="156" y="12"/>
                    </a:lnTo>
                    <a:lnTo>
                      <a:pt x="157" y="12"/>
                    </a:lnTo>
                    <a:lnTo>
                      <a:pt x="157" y="13"/>
                    </a:lnTo>
                    <a:lnTo>
                      <a:pt x="157" y="14"/>
                    </a:lnTo>
                    <a:lnTo>
                      <a:pt x="157" y="14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6" y="16"/>
                    </a:lnTo>
                    <a:lnTo>
                      <a:pt x="156" y="17"/>
                    </a:lnTo>
                    <a:lnTo>
                      <a:pt x="155" y="17"/>
                    </a:lnTo>
                    <a:lnTo>
                      <a:pt x="155" y="18"/>
                    </a:lnTo>
                    <a:lnTo>
                      <a:pt x="156" y="18"/>
                    </a:lnTo>
                    <a:lnTo>
                      <a:pt x="156" y="18"/>
                    </a:lnTo>
                    <a:lnTo>
                      <a:pt x="156" y="19"/>
                    </a:lnTo>
                    <a:lnTo>
                      <a:pt x="155" y="19"/>
                    </a:lnTo>
                    <a:lnTo>
                      <a:pt x="156" y="19"/>
                    </a:lnTo>
                    <a:lnTo>
                      <a:pt x="156" y="19"/>
                    </a:lnTo>
                    <a:lnTo>
                      <a:pt x="156" y="19"/>
                    </a:lnTo>
                    <a:lnTo>
                      <a:pt x="156" y="19"/>
                    </a:lnTo>
                    <a:lnTo>
                      <a:pt x="156" y="20"/>
                    </a:lnTo>
                    <a:lnTo>
                      <a:pt x="156" y="20"/>
                    </a:lnTo>
                    <a:lnTo>
                      <a:pt x="157" y="20"/>
                    </a:lnTo>
                    <a:lnTo>
                      <a:pt x="157" y="20"/>
                    </a:lnTo>
                    <a:lnTo>
                      <a:pt x="158" y="20"/>
                    </a:lnTo>
                    <a:lnTo>
                      <a:pt x="158" y="20"/>
                    </a:lnTo>
                    <a:lnTo>
                      <a:pt x="159" y="20"/>
                    </a:lnTo>
                    <a:lnTo>
                      <a:pt x="159" y="20"/>
                    </a:lnTo>
                    <a:lnTo>
                      <a:pt x="160" y="20"/>
                    </a:lnTo>
                    <a:lnTo>
                      <a:pt x="160" y="20"/>
                    </a:lnTo>
                    <a:lnTo>
                      <a:pt x="160" y="21"/>
                    </a:lnTo>
                    <a:lnTo>
                      <a:pt x="161" y="21"/>
                    </a:lnTo>
                    <a:lnTo>
                      <a:pt x="161" y="21"/>
                    </a:lnTo>
                    <a:lnTo>
                      <a:pt x="161" y="20"/>
                    </a:lnTo>
                    <a:lnTo>
                      <a:pt x="162" y="20"/>
                    </a:lnTo>
                    <a:lnTo>
                      <a:pt x="162" y="20"/>
                    </a:lnTo>
                    <a:lnTo>
                      <a:pt x="163" y="20"/>
                    </a:lnTo>
                    <a:lnTo>
                      <a:pt x="164" y="20"/>
                    </a:lnTo>
                    <a:lnTo>
                      <a:pt x="164" y="20"/>
                    </a:lnTo>
                    <a:lnTo>
                      <a:pt x="165" y="20"/>
                    </a:lnTo>
                    <a:lnTo>
                      <a:pt x="165" y="21"/>
                    </a:lnTo>
                    <a:lnTo>
                      <a:pt x="165" y="22"/>
                    </a:lnTo>
                    <a:lnTo>
                      <a:pt x="166" y="22"/>
                    </a:lnTo>
                    <a:lnTo>
                      <a:pt x="166" y="23"/>
                    </a:lnTo>
                    <a:lnTo>
                      <a:pt x="166" y="23"/>
                    </a:lnTo>
                    <a:lnTo>
                      <a:pt x="166" y="23"/>
                    </a:lnTo>
                    <a:lnTo>
                      <a:pt x="167" y="24"/>
                    </a:lnTo>
                    <a:lnTo>
                      <a:pt x="168" y="24"/>
                    </a:lnTo>
                    <a:lnTo>
                      <a:pt x="168" y="24"/>
                    </a:lnTo>
                    <a:lnTo>
                      <a:pt x="168" y="25"/>
                    </a:lnTo>
                    <a:lnTo>
                      <a:pt x="168" y="26"/>
                    </a:lnTo>
                    <a:lnTo>
                      <a:pt x="168" y="26"/>
                    </a:lnTo>
                    <a:lnTo>
                      <a:pt x="168" y="27"/>
                    </a:lnTo>
                    <a:lnTo>
                      <a:pt x="168" y="27"/>
                    </a:lnTo>
                    <a:lnTo>
                      <a:pt x="168" y="28"/>
                    </a:lnTo>
                    <a:lnTo>
                      <a:pt x="168" y="28"/>
                    </a:lnTo>
                    <a:lnTo>
                      <a:pt x="168" y="29"/>
                    </a:lnTo>
                    <a:lnTo>
                      <a:pt x="168" y="30"/>
                    </a:lnTo>
                    <a:lnTo>
                      <a:pt x="168" y="30"/>
                    </a:lnTo>
                    <a:lnTo>
                      <a:pt x="169" y="30"/>
                    </a:lnTo>
                    <a:lnTo>
                      <a:pt x="169" y="31"/>
                    </a:lnTo>
                    <a:lnTo>
                      <a:pt x="169" y="31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1" y="31"/>
                    </a:lnTo>
                    <a:lnTo>
                      <a:pt x="171" y="31"/>
                    </a:lnTo>
                    <a:lnTo>
                      <a:pt x="171" y="31"/>
                    </a:lnTo>
                    <a:lnTo>
                      <a:pt x="172" y="31"/>
                    </a:lnTo>
                    <a:lnTo>
                      <a:pt x="172" y="31"/>
                    </a:lnTo>
                    <a:lnTo>
                      <a:pt x="173" y="31"/>
                    </a:lnTo>
                    <a:lnTo>
                      <a:pt x="175" y="31"/>
                    </a:lnTo>
                    <a:lnTo>
                      <a:pt x="175" y="31"/>
                    </a:lnTo>
                    <a:lnTo>
                      <a:pt x="175" y="31"/>
                    </a:lnTo>
                    <a:lnTo>
                      <a:pt x="176" y="31"/>
                    </a:lnTo>
                    <a:lnTo>
                      <a:pt x="176" y="32"/>
                    </a:lnTo>
                    <a:lnTo>
                      <a:pt x="177" y="32"/>
                    </a:lnTo>
                    <a:lnTo>
                      <a:pt x="177" y="32"/>
                    </a:lnTo>
                    <a:lnTo>
                      <a:pt x="177" y="33"/>
                    </a:lnTo>
                    <a:lnTo>
                      <a:pt x="178" y="33"/>
                    </a:lnTo>
                    <a:lnTo>
                      <a:pt x="179" y="33"/>
                    </a:lnTo>
                    <a:lnTo>
                      <a:pt x="179" y="33"/>
                    </a:lnTo>
                    <a:lnTo>
                      <a:pt x="179" y="32"/>
                    </a:lnTo>
                    <a:lnTo>
                      <a:pt x="180" y="32"/>
                    </a:lnTo>
                    <a:lnTo>
                      <a:pt x="180" y="31"/>
                    </a:lnTo>
                    <a:lnTo>
                      <a:pt x="180" y="31"/>
                    </a:lnTo>
                    <a:lnTo>
                      <a:pt x="180" y="31"/>
                    </a:lnTo>
                    <a:lnTo>
                      <a:pt x="181" y="30"/>
                    </a:lnTo>
                    <a:lnTo>
                      <a:pt x="181" y="30"/>
                    </a:lnTo>
                    <a:lnTo>
                      <a:pt x="181" y="28"/>
                    </a:lnTo>
                    <a:lnTo>
                      <a:pt x="181" y="28"/>
                    </a:lnTo>
                    <a:lnTo>
                      <a:pt x="181" y="28"/>
                    </a:lnTo>
                    <a:lnTo>
                      <a:pt x="181" y="27"/>
                    </a:lnTo>
                    <a:lnTo>
                      <a:pt x="181" y="27"/>
                    </a:lnTo>
                    <a:lnTo>
                      <a:pt x="180" y="27"/>
                    </a:lnTo>
                    <a:lnTo>
                      <a:pt x="180" y="26"/>
                    </a:lnTo>
                    <a:lnTo>
                      <a:pt x="180" y="26"/>
                    </a:lnTo>
                    <a:lnTo>
                      <a:pt x="180" y="26"/>
                    </a:lnTo>
                    <a:lnTo>
                      <a:pt x="180" y="25"/>
                    </a:lnTo>
                    <a:lnTo>
                      <a:pt x="180" y="25"/>
                    </a:lnTo>
                    <a:lnTo>
                      <a:pt x="180" y="24"/>
                    </a:lnTo>
                    <a:lnTo>
                      <a:pt x="180" y="24"/>
                    </a:lnTo>
                    <a:lnTo>
                      <a:pt x="181" y="24"/>
                    </a:lnTo>
                    <a:lnTo>
                      <a:pt x="181" y="24"/>
                    </a:lnTo>
                    <a:lnTo>
                      <a:pt x="181" y="23"/>
                    </a:lnTo>
                    <a:lnTo>
                      <a:pt x="182" y="23"/>
                    </a:lnTo>
                    <a:lnTo>
                      <a:pt x="183" y="23"/>
                    </a:lnTo>
                    <a:lnTo>
                      <a:pt x="183" y="23"/>
                    </a:lnTo>
                    <a:lnTo>
                      <a:pt x="184" y="23"/>
                    </a:lnTo>
                    <a:lnTo>
                      <a:pt x="184" y="23"/>
                    </a:lnTo>
                    <a:lnTo>
                      <a:pt x="184" y="22"/>
                    </a:lnTo>
                    <a:lnTo>
                      <a:pt x="184" y="22"/>
                    </a:lnTo>
                    <a:lnTo>
                      <a:pt x="184" y="21"/>
                    </a:lnTo>
                    <a:lnTo>
                      <a:pt x="184" y="20"/>
                    </a:lnTo>
                    <a:lnTo>
                      <a:pt x="184" y="20"/>
                    </a:lnTo>
                    <a:lnTo>
                      <a:pt x="184" y="20"/>
                    </a:lnTo>
                    <a:lnTo>
                      <a:pt x="184" y="21"/>
                    </a:lnTo>
                    <a:lnTo>
                      <a:pt x="184" y="21"/>
                    </a:lnTo>
                    <a:lnTo>
                      <a:pt x="184" y="22"/>
                    </a:lnTo>
                    <a:lnTo>
                      <a:pt x="184" y="22"/>
                    </a:lnTo>
                    <a:lnTo>
                      <a:pt x="185" y="23"/>
                    </a:lnTo>
                    <a:lnTo>
                      <a:pt x="185" y="23"/>
                    </a:lnTo>
                    <a:lnTo>
                      <a:pt x="185" y="24"/>
                    </a:lnTo>
                    <a:lnTo>
                      <a:pt x="185" y="24"/>
                    </a:lnTo>
                    <a:lnTo>
                      <a:pt x="185" y="25"/>
                    </a:lnTo>
                    <a:lnTo>
                      <a:pt x="186" y="25"/>
                    </a:lnTo>
                    <a:lnTo>
                      <a:pt x="187" y="25"/>
                    </a:lnTo>
                    <a:lnTo>
                      <a:pt x="187" y="24"/>
                    </a:lnTo>
                    <a:lnTo>
                      <a:pt x="187" y="24"/>
                    </a:lnTo>
                    <a:lnTo>
                      <a:pt x="188" y="24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188" y="24"/>
                    </a:lnTo>
                    <a:lnTo>
                      <a:pt x="188" y="24"/>
                    </a:lnTo>
                    <a:lnTo>
                      <a:pt x="189" y="25"/>
                    </a:lnTo>
                    <a:lnTo>
                      <a:pt x="189" y="25"/>
                    </a:lnTo>
                    <a:lnTo>
                      <a:pt x="189" y="24"/>
                    </a:lnTo>
                    <a:lnTo>
                      <a:pt x="190" y="24"/>
                    </a:lnTo>
                    <a:lnTo>
                      <a:pt x="190" y="25"/>
                    </a:lnTo>
                    <a:lnTo>
                      <a:pt x="191" y="25"/>
                    </a:lnTo>
                    <a:lnTo>
                      <a:pt x="191" y="24"/>
                    </a:lnTo>
                    <a:lnTo>
                      <a:pt x="191" y="24"/>
                    </a:lnTo>
                    <a:lnTo>
                      <a:pt x="192" y="24"/>
                    </a:lnTo>
                    <a:lnTo>
                      <a:pt x="192" y="24"/>
                    </a:lnTo>
                    <a:lnTo>
                      <a:pt x="192" y="25"/>
                    </a:lnTo>
                    <a:lnTo>
                      <a:pt x="192" y="25"/>
                    </a:lnTo>
                    <a:lnTo>
                      <a:pt x="192" y="24"/>
                    </a:lnTo>
                    <a:lnTo>
                      <a:pt x="192" y="25"/>
                    </a:lnTo>
                    <a:lnTo>
                      <a:pt x="192" y="24"/>
                    </a:lnTo>
                    <a:lnTo>
                      <a:pt x="191" y="24"/>
                    </a:lnTo>
                    <a:lnTo>
                      <a:pt x="191" y="25"/>
                    </a:lnTo>
                    <a:lnTo>
                      <a:pt x="191" y="25"/>
                    </a:lnTo>
                    <a:lnTo>
                      <a:pt x="191" y="26"/>
                    </a:lnTo>
                    <a:lnTo>
                      <a:pt x="191" y="26"/>
                    </a:lnTo>
                    <a:lnTo>
                      <a:pt x="190" y="27"/>
                    </a:lnTo>
                    <a:lnTo>
                      <a:pt x="190" y="27"/>
                    </a:lnTo>
                    <a:lnTo>
                      <a:pt x="189" y="27"/>
                    </a:lnTo>
                    <a:lnTo>
                      <a:pt x="189" y="27"/>
                    </a:lnTo>
                    <a:lnTo>
                      <a:pt x="188" y="27"/>
                    </a:lnTo>
                    <a:lnTo>
                      <a:pt x="188" y="28"/>
                    </a:lnTo>
                    <a:lnTo>
                      <a:pt x="188" y="28"/>
                    </a:lnTo>
                    <a:lnTo>
                      <a:pt x="188" y="29"/>
                    </a:lnTo>
                    <a:lnTo>
                      <a:pt x="189" y="29"/>
                    </a:lnTo>
                    <a:lnTo>
                      <a:pt x="188" y="29"/>
                    </a:lnTo>
                    <a:lnTo>
                      <a:pt x="188" y="30"/>
                    </a:lnTo>
                    <a:lnTo>
                      <a:pt x="188" y="30"/>
                    </a:lnTo>
                    <a:lnTo>
                      <a:pt x="188" y="31"/>
                    </a:lnTo>
                    <a:lnTo>
                      <a:pt x="188" y="31"/>
                    </a:lnTo>
                    <a:lnTo>
                      <a:pt x="188" y="32"/>
                    </a:lnTo>
                    <a:lnTo>
                      <a:pt x="188" y="32"/>
                    </a:lnTo>
                    <a:lnTo>
                      <a:pt x="187" y="33"/>
                    </a:lnTo>
                    <a:lnTo>
                      <a:pt x="187" y="33"/>
                    </a:lnTo>
                    <a:lnTo>
                      <a:pt x="188" y="33"/>
                    </a:lnTo>
                    <a:lnTo>
                      <a:pt x="188" y="34"/>
                    </a:lnTo>
                    <a:lnTo>
                      <a:pt x="187" y="34"/>
                    </a:lnTo>
                    <a:lnTo>
                      <a:pt x="187" y="33"/>
                    </a:lnTo>
                    <a:lnTo>
                      <a:pt x="187" y="33"/>
                    </a:lnTo>
                    <a:lnTo>
                      <a:pt x="187" y="34"/>
                    </a:lnTo>
                    <a:lnTo>
                      <a:pt x="187" y="34"/>
                    </a:lnTo>
                    <a:lnTo>
                      <a:pt x="186" y="34"/>
                    </a:lnTo>
                    <a:lnTo>
                      <a:pt x="186" y="35"/>
                    </a:lnTo>
                    <a:lnTo>
                      <a:pt x="187" y="35"/>
                    </a:lnTo>
                    <a:lnTo>
                      <a:pt x="187" y="34"/>
                    </a:lnTo>
                    <a:lnTo>
                      <a:pt x="187" y="35"/>
                    </a:lnTo>
                    <a:lnTo>
                      <a:pt x="187" y="34"/>
                    </a:lnTo>
                    <a:lnTo>
                      <a:pt x="187" y="35"/>
                    </a:lnTo>
                    <a:lnTo>
                      <a:pt x="187" y="35"/>
                    </a:lnTo>
                    <a:lnTo>
                      <a:pt x="187" y="36"/>
                    </a:lnTo>
                    <a:lnTo>
                      <a:pt x="186" y="36"/>
                    </a:lnTo>
                    <a:lnTo>
                      <a:pt x="186" y="35"/>
                    </a:lnTo>
                    <a:lnTo>
                      <a:pt x="185" y="35"/>
                    </a:lnTo>
                    <a:lnTo>
                      <a:pt x="185" y="36"/>
                    </a:lnTo>
                    <a:lnTo>
                      <a:pt x="185" y="37"/>
                    </a:lnTo>
                    <a:lnTo>
                      <a:pt x="186" y="37"/>
                    </a:lnTo>
                    <a:lnTo>
                      <a:pt x="185" y="37"/>
                    </a:lnTo>
                    <a:lnTo>
                      <a:pt x="186" y="37"/>
                    </a:lnTo>
                    <a:lnTo>
                      <a:pt x="186" y="37"/>
                    </a:lnTo>
                    <a:lnTo>
                      <a:pt x="186" y="37"/>
                    </a:lnTo>
                    <a:lnTo>
                      <a:pt x="187" y="37"/>
                    </a:lnTo>
                    <a:lnTo>
                      <a:pt x="186" y="38"/>
                    </a:lnTo>
                    <a:lnTo>
                      <a:pt x="185" y="38"/>
                    </a:lnTo>
                    <a:lnTo>
                      <a:pt x="185" y="38"/>
                    </a:lnTo>
                    <a:lnTo>
                      <a:pt x="185" y="38"/>
                    </a:lnTo>
                    <a:lnTo>
                      <a:pt x="185" y="38"/>
                    </a:lnTo>
                    <a:lnTo>
                      <a:pt x="185" y="38"/>
                    </a:lnTo>
                    <a:lnTo>
                      <a:pt x="185" y="39"/>
                    </a:lnTo>
                    <a:lnTo>
                      <a:pt x="185" y="39"/>
                    </a:lnTo>
                    <a:lnTo>
                      <a:pt x="184" y="40"/>
                    </a:lnTo>
                    <a:lnTo>
                      <a:pt x="184" y="41"/>
                    </a:lnTo>
                    <a:lnTo>
                      <a:pt x="184" y="41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84" y="43"/>
                    </a:lnTo>
                    <a:lnTo>
                      <a:pt x="184" y="43"/>
                    </a:lnTo>
                    <a:lnTo>
                      <a:pt x="184" y="44"/>
                    </a:lnTo>
                    <a:lnTo>
                      <a:pt x="184" y="45"/>
                    </a:lnTo>
                    <a:lnTo>
                      <a:pt x="184" y="45"/>
                    </a:lnTo>
                    <a:lnTo>
                      <a:pt x="184" y="46"/>
                    </a:lnTo>
                    <a:lnTo>
                      <a:pt x="183" y="46"/>
                    </a:lnTo>
                    <a:lnTo>
                      <a:pt x="183" y="47"/>
                    </a:lnTo>
                    <a:lnTo>
                      <a:pt x="183" y="47"/>
                    </a:lnTo>
                    <a:lnTo>
                      <a:pt x="183" y="47"/>
                    </a:lnTo>
                    <a:lnTo>
                      <a:pt x="183" y="48"/>
                    </a:lnTo>
                    <a:lnTo>
                      <a:pt x="183" y="49"/>
                    </a:lnTo>
                    <a:lnTo>
                      <a:pt x="183" y="49"/>
                    </a:lnTo>
                    <a:lnTo>
                      <a:pt x="183" y="49"/>
                    </a:lnTo>
                    <a:lnTo>
                      <a:pt x="183" y="49"/>
                    </a:lnTo>
                    <a:lnTo>
                      <a:pt x="183" y="50"/>
                    </a:lnTo>
                    <a:lnTo>
                      <a:pt x="183" y="50"/>
                    </a:lnTo>
                    <a:lnTo>
                      <a:pt x="183" y="50"/>
                    </a:lnTo>
                    <a:lnTo>
                      <a:pt x="183" y="51"/>
                    </a:lnTo>
                    <a:lnTo>
                      <a:pt x="183" y="51"/>
                    </a:lnTo>
                    <a:lnTo>
                      <a:pt x="182" y="51"/>
                    </a:lnTo>
                    <a:lnTo>
                      <a:pt x="182" y="52"/>
                    </a:lnTo>
                    <a:lnTo>
                      <a:pt x="181" y="52"/>
                    </a:lnTo>
                    <a:lnTo>
                      <a:pt x="181" y="53"/>
                    </a:lnTo>
                    <a:lnTo>
                      <a:pt x="181" y="54"/>
                    </a:lnTo>
                    <a:lnTo>
                      <a:pt x="182" y="54"/>
                    </a:lnTo>
                    <a:lnTo>
                      <a:pt x="183" y="54"/>
                    </a:lnTo>
                    <a:lnTo>
                      <a:pt x="183" y="54"/>
                    </a:lnTo>
                    <a:lnTo>
                      <a:pt x="183" y="55"/>
                    </a:lnTo>
                    <a:lnTo>
                      <a:pt x="183" y="55"/>
                    </a:lnTo>
                    <a:lnTo>
                      <a:pt x="183" y="55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1" y="56"/>
                    </a:lnTo>
                    <a:lnTo>
                      <a:pt x="180" y="57"/>
                    </a:lnTo>
                    <a:lnTo>
                      <a:pt x="179" y="57"/>
                    </a:lnTo>
                    <a:lnTo>
                      <a:pt x="179" y="57"/>
                    </a:lnTo>
                    <a:lnTo>
                      <a:pt x="179" y="57"/>
                    </a:lnTo>
                    <a:lnTo>
                      <a:pt x="178" y="58"/>
                    </a:lnTo>
                    <a:lnTo>
                      <a:pt x="177" y="58"/>
                    </a:lnTo>
                    <a:lnTo>
                      <a:pt x="177" y="58"/>
                    </a:lnTo>
                    <a:lnTo>
                      <a:pt x="177" y="58"/>
                    </a:lnTo>
                    <a:lnTo>
                      <a:pt x="177" y="59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76" y="60"/>
                    </a:lnTo>
                    <a:lnTo>
                      <a:pt x="176" y="60"/>
                    </a:lnTo>
                    <a:lnTo>
                      <a:pt x="175" y="60"/>
                    </a:lnTo>
                    <a:lnTo>
                      <a:pt x="175" y="61"/>
                    </a:lnTo>
                    <a:lnTo>
                      <a:pt x="175" y="61"/>
                    </a:lnTo>
                    <a:lnTo>
                      <a:pt x="174" y="61"/>
                    </a:lnTo>
                    <a:lnTo>
                      <a:pt x="174" y="61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72" y="61"/>
                    </a:lnTo>
                    <a:lnTo>
                      <a:pt x="172" y="62"/>
                    </a:lnTo>
                    <a:lnTo>
                      <a:pt x="171" y="62"/>
                    </a:lnTo>
                    <a:lnTo>
                      <a:pt x="171" y="62"/>
                    </a:lnTo>
                    <a:lnTo>
                      <a:pt x="170" y="63"/>
                    </a:lnTo>
                    <a:lnTo>
                      <a:pt x="170" y="63"/>
                    </a:lnTo>
                    <a:lnTo>
                      <a:pt x="169" y="63"/>
                    </a:lnTo>
                    <a:lnTo>
                      <a:pt x="169" y="64"/>
                    </a:lnTo>
                    <a:lnTo>
                      <a:pt x="169" y="64"/>
                    </a:lnTo>
                    <a:lnTo>
                      <a:pt x="168" y="64"/>
                    </a:lnTo>
                    <a:lnTo>
                      <a:pt x="168" y="65"/>
                    </a:lnTo>
                    <a:lnTo>
                      <a:pt x="168" y="65"/>
                    </a:lnTo>
                    <a:lnTo>
                      <a:pt x="168" y="65"/>
                    </a:lnTo>
                    <a:lnTo>
                      <a:pt x="167" y="66"/>
                    </a:lnTo>
                    <a:lnTo>
                      <a:pt x="167" y="66"/>
                    </a:lnTo>
                    <a:lnTo>
                      <a:pt x="166" y="67"/>
                    </a:lnTo>
                    <a:lnTo>
                      <a:pt x="166" y="68"/>
                    </a:lnTo>
                    <a:lnTo>
                      <a:pt x="166" y="68"/>
                    </a:lnTo>
                    <a:lnTo>
                      <a:pt x="166" y="69"/>
                    </a:lnTo>
                    <a:lnTo>
                      <a:pt x="166" y="69"/>
                    </a:lnTo>
                    <a:lnTo>
                      <a:pt x="165" y="70"/>
                    </a:lnTo>
                    <a:lnTo>
                      <a:pt x="165" y="70"/>
                    </a:lnTo>
                    <a:lnTo>
                      <a:pt x="165" y="71"/>
                    </a:lnTo>
                    <a:lnTo>
                      <a:pt x="165" y="72"/>
                    </a:lnTo>
                    <a:lnTo>
                      <a:pt x="165" y="73"/>
                    </a:lnTo>
                    <a:lnTo>
                      <a:pt x="165" y="73"/>
                    </a:lnTo>
                    <a:lnTo>
                      <a:pt x="165" y="74"/>
                    </a:lnTo>
                    <a:lnTo>
                      <a:pt x="165" y="74"/>
                    </a:lnTo>
                    <a:lnTo>
                      <a:pt x="165" y="74"/>
                    </a:lnTo>
                    <a:lnTo>
                      <a:pt x="165" y="76"/>
                    </a:lnTo>
                    <a:lnTo>
                      <a:pt x="165" y="76"/>
                    </a:lnTo>
                    <a:lnTo>
                      <a:pt x="165" y="77"/>
                    </a:lnTo>
                    <a:lnTo>
                      <a:pt x="165" y="78"/>
                    </a:lnTo>
                    <a:lnTo>
                      <a:pt x="165" y="78"/>
                    </a:lnTo>
                    <a:lnTo>
                      <a:pt x="165" y="79"/>
                    </a:lnTo>
                    <a:lnTo>
                      <a:pt x="165" y="80"/>
                    </a:lnTo>
                    <a:lnTo>
                      <a:pt x="165" y="80"/>
                    </a:lnTo>
                    <a:lnTo>
                      <a:pt x="166" y="81"/>
                    </a:lnTo>
                    <a:lnTo>
                      <a:pt x="166" y="81"/>
                    </a:lnTo>
                    <a:lnTo>
                      <a:pt x="166" y="81"/>
                    </a:lnTo>
                    <a:lnTo>
                      <a:pt x="165" y="81"/>
                    </a:lnTo>
                    <a:lnTo>
                      <a:pt x="165" y="81"/>
                    </a:lnTo>
                    <a:lnTo>
                      <a:pt x="165" y="80"/>
                    </a:lnTo>
                    <a:lnTo>
                      <a:pt x="164" y="80"/>
                    </a:lnTo>
                    <a:lnTo>
                      <a:pt x="164" y="80"/>
                    </a:lnTo>
                    <a:lnTo>
                      <a:pt x="163" y="80"/>
                    </a:lnTo>
                    <a:lnTo>
                      <a:pt x="162" y="80"/>
                    </a:lnTo>
                    <a:lnTo>
                      <a:pt x="162" y="80"/>
                    </a:lnTo>
                    <a:lnTo>
                      <a:pt x="162" y="79"/>
                    </a:lnTo>
                    <a:lnTo>
                      <a:pt x="161" y="79"/>
                    </a:lnTo>
                    <a:lnTo>
                      <a:pt x="161" y="79"/>
                    </a:lnTo>
                    <a:lnTo>
                      <a:pt x="161" y="80"/>
                    </a:lnTo>
                    <a:lnTo>
                      <a:pt x="160" y="80"/>
                    </a:lnTo>
                    <a:lnTo>
                      <a:pt x="160" y="79"/>
                    </a:lnTo>
                    <a:lnTo>
                      <a:pt x="160" y="79"/>
                    </a:lnTo>
                    <a:lnTo>
                      <a:pt x="159" y="80"/>
                    </a:lnTo>
                    <a:lnTo>
                      <a:pt x="158" y="80"/>
                    </a:lnTo>
                    <a:lnTo>
                      <a:pt x="158" y="80"/>
                    </a:lnTo>
                    <a:lnTo>
                      <a:pt x="157" y="80"/>
                    </a:lnTo>
                    <a:lnTo>
                      <a:pt x="157" y="81"/>
                    </a:lnTo>
                    <a:lnTo>
                      <a:pt x="157" y="81"/>
                    </a:lnTo>
                    <a:lnTo>
                      <a:pt x="156" y="81"/>
                    </a:lnTo>
                    <a:lnTo>
                      <a:pt x="156" y="81"/>
                    </a:lnTo>
                    <a:lnTo>
                      <a:pt x="156" y="81"/>
                    </a:lnTo>
                    <a:lnTo>
                      <a:pt x="156" y="82"/>
                    </a:lnTo>
                    <a:lnTo>
                      <a:pt x="156" y="82"/>
                    </a:lnTo>
                    <a:lnTo>
                      <a:pt x="156" y="82"/>
                    </a:lnTo>
                    <a:lnTo>
                      <a:pt x="155" y="83"/>
                    </a:lnTo>
                    <a:lnTo>
                      <a:pt x="155" y="84"/>
                    </a:lnTo>
                    <a:lnTo>
                      <a:pt x="155" y="84"/>
                    </a:lnTo>
                    <a:lnTo>
                      <a:pt x="154" y="84"/>
                    </a:lnTo>
                    <a:lnTo>
                      <a:pt x="154" y="85"/>
                    </a:lnTo>
                    <a:lnTo>
                      <a:pt x="154" y="85"/>
                    </a:lnTo>
                    <a:lnTo>
                      <a:pt x="154" y="86"/>
                    </a:lnTo>
                    <a:lnTo>
                      <a:pt x="154" y="87"/>
                    </a:lnTo>
                    <a:lnTo>
                      <a:pt x="154" y="87"/>
                    </a:lnTo>
                    <a:lnTo>
                      <a:pt x="154" y="88"/>
                    </a:lnTo>
                    <a:lnTo>
                      <a:pt x="154" y="88"/>
                    </a:lnTo>
                    <a:lnTo>
                      <a:pt x="153" y="88"/>
                    </a:lnTo>
                    <a:lnTo>
                      <a:pt x="153" y="88"/>
                    </a:lnTo>
                    <a:lnTo>
                      <a:pt x="153" y="89"/>
                    </a:lnTo>
                    <a:lnTo>
                      <a:pt x="153" y="89"/>
                    </a:lnTo>
                    <a:lnTo>
                      <a:pt x="153" y="90"/>
                    </a:lnTo>
                    <a:lnTo>
                      <a:pt x="153" y="91"/>
                    </a:lnTo>
                    <a:lnTo>
                      <a:pt x="153" y="91"/>
                    </a:lnTo>
                    <a:lnTo>
                      <a:pt x="153" y="92"/>
                    </a:lnTo>
                    <a:lnTo>
                      <a:pt x="153" y="92"/>
                    </a:lnTo>
                    <a:lnTo>
                      <a:pt x="153" y="92"/>
                    </a:lnTo>
                    <a:lnTo>
                      <a:pt x="153" y="93"/>
                    </a:lnTo>
                    <a:lnTo>
                      <a:pt x="153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4"/>
                    </a:lnTo>
                    <a:lnTo>
                      <a:pt x="157" y="95"/>
                    </a:lnTo>
                    <a:lnTo>
                      <a:pt x="157" y="95"/>
                    </a:lnTo>
                    <a:lnTo>
                      <a:pt x="157" y="95"/>
                    </a:lnTo>
                    <a:lnTo>
                      <a:pt x="158" y="95"/>
                    </a:lnTo>
                    <a:lnTo>
                      <a:pt x="158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60" y="95"/>
                    </a:lnTo>
                    <a:lnTo>
                      <a:pt x="160" y="96"/>
                    </a:lnTo>
                    <a:lnTo>
                      <a:pt x="160" y="96"/>
                    </a:lnTo>
                    <a:lnTo>
                      <a:pt x="160" y="96"/>
                    </a:lnTo>
                    <a:lnTo>
                      <a:pt x="160" y="97"/>
                    </a:lnTo>
                    <a:lnTo>
                      <a:pt x="161" y="97"/>
                    </a:lnTo>
                    <a:lnTo>
                      <a:pt x="161" y="97"/>
                    </a:lnTo>
                    <a:lnTo>
                      <a:pt x="161" y="97"/>
                    </a:lnTo>
                    <a:lnTo>
                      <a:pt x="161" y="98"/>
                    </a:lnTo>
                    <a:lnTo>
                      <a:pt x="161" y="99"/>
                    </a:lnTo>
                    <a:lnTo>
                      <a:pt x="162" y="99"/>
                    </a:lnTo>
                    <a:lnTo>
                      <a:pt x="161" y="99"/>
                    </a:lnTo>
                    <a:lnTo>
                      <a:pt x="161" y="100"/>
                    </a:lnTo>
                    <a:lnTo>
                      <a:pt x="161" y="100"/>
                    </a:lnTo>
                    <a:lnTo>
                      <a:pt x="161" y="101"/>
                    </a:lnTo>
                    <a:lnTo>
                      <a:pt x="161" y="101"/>
                    </a:lnTo>
                    <a:lnTo>
                      <a:pt x="161" y="101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1" y="103"/>
                    </a:lnTo>
                    <a:lnTo>
                      <a:pt x="161" y="103"/>
                    </a:lnTo>
                    <a:lnTo>
                      <a:pt x="161" y="103"/>
                    </a:lnTo>
                    <a:lnTo>
                      <a:pt x="161" y="104"/>
                    </a:lnTo>
                    <a:lnTo>
                      <a:pt x="160" y="104"/>
                    </a:lnTo>
                    <a:lnTo>
                      <a:pt x="160" y="104"/>
                    </a:lnTo>
                    <a:lnTo>
                      <a:pt x="161" y="104"/>
                    </a:lnTo>
                    <a:lnTo>
                      <a:pt x="161" y="105"/>
                    </a:lnTo>
                    <a:lnTo>
                      <a:pt x="161" y="105"/>
                    </a:lnTo>
                    <a:lnTo>
                      <a:pt x="161" y="105"/>
                    </a:lnTo>
                    <a:lnTo>
                      <a:pt x="161" y="106"/>
                    </a:lnTo>
                    <a:lnTo>
                      <a:pt x="162" y="106"/>
                    </a:lnTo>
                    <a:lnTo>
                      <a:pt x="162" y="107"/>
                    </a:lnTo>
                    <a:lnTo>
                      <a:pt x="162" y="107"/>
                    </a:lnTo>
                    <a:lnTo>
                      <a:pt x="162" y="107"/>
                    </a:lnTo>
                    <a:lnTo>
                      <a:pt x="163" y="108"/>
                    </a:lnTo>
                    <a:lnTo>
                      <a:pt x="163" y="108"/>
                    </a:lnTo>
                    <a:lnTo>
                      <a:pt x="162" y="108"/>
                    </a:lnTo>
                    <a:lnTo>
                      <a:pt x="162" y="109"/>
                    </a:lnTo>
                    <a:lnTo>
                      <a:pt x="162" y="109"/>
                    </a:lnTo>
                    <a:lnTo>
                      <a:pt x="163" y="110"/>
                    </a:lnTo>
                    <a:lnTo>
                      <a:pt x="164" y="110"/>
                    </a:lnTo>
                    <a:lnTo>
                      <a:pt x="164" y="111"/>
                    </a:lnTo>
                    <a:lnTo>
                      <a:pt x="164" y="111"/>
                    </a:lnTo>
                    <a:lnTo>
                      <a:pt x="164" y="112"/>
                    </a:lnTo>
                    <a:lnTo>
                      <a:pt x="164" y="112"/>
                    </a:lnTo>
                    <a:lnTo>
                      <a:pt x="164" y="113"/>
                    </a:lnTo>
                    <a:lnTo>
                      <a:pt x="164" y="114"/>
                    </a:lnTo>
                    <a:lnTo>
                      <a:pt x="164" y="114"/>
                    </a:lnTo>
                    <a:lnTo>
                      <a:pt x="164" y="115"/>
                    </a:lnTo>
                    <a:lnTo>
                      <a:pt x="164" y="115"/>
                    </a:lnTo>
                    <a:lnTo>
                      <a:pt x="165" y="115"/>
                    </a:lnTo>
                    <a:lnTo>
                      <a:pt x="165" y="116"/>
                    </a:lnTo>
                    <a:lnTo>
                      <a:pt x="165" y="116"/>
                    </a:lnTo>
                    <a:lnTo>
                      <a:pt x="165" y="116"/>
                    </a:lnTo>
                    <a:lnTo>
                      <a:pt x="164" y="116"/>
                    </a:lnTo>
                    <a:lnTo>
                      <a:pt x="164" y="117"/>
                    </a:lnTo>
                    <a:lnTo>
                      <a:pt x="163" y="118"/>
                    </a:lnTo>
                    <a:lnTo>
                      <a:pt x="162" y="118"/>
                    </a:lnTo>
                    <a:lnTo>
                      <a:pt x="162" y="119"/>
                    </a:lnTo>
                    <a:lnTo>
                      <a:pt x="162" y="119"/>
                    </a:lnTo>
                    <a:lnTo>
                      <a:pt x="162" y="120"/>
                    </a:lnTo>
                    <a:lnTo>
                      <a:pt x="162" y="120"/>
                    </a:lnTo>
                    <a:lnTo>
                      <a:pt x="161" y="122"/>
                    </a:lnTo>
                    <a:lnTo>
                      <a:pt x="161" y="123"/>
                    </a:lnTo>
                    <a:lnTo>
                      <a:pt x="161" y="123"/>
                    </a:lnTo>
                    <a:lnTo>
                      <a:pt x="161" y="124"/>
                    </a:lnTo>
                    <a:lnTo>
                      <a:pt x="161" y="124"/>
                    </a:lnTo>
                    <a:lnTo>
                      <a:pt x="161" y="124"/>
                    </a:lnTo>
                    <a:lnTo>
                      <a:pt x="161" y="125"/>
                    </a:lnTo>
                    <a:lnTo>
                      <a:pt x="161" y="126"/>
                    </a:lnTo>
                    <a:lnTo>
                      <a:pt x="161" y="126"/>
                    </a:lnTo>
                    <a:lnTo>
                      <a:pt x="161" y="127"/>
                    </a:lnTo>
                    <a:lnTo>
                      <a:pt x="161" y="128"/>
                    </a:lnTo>
                    <a:lnTo>
                      <a:pt x="161" y="129"/>
                    </a:lnTo>
                    <a:lnTo>
                      <a:pt x="162" y="130"/>
                    </a:lnTo>
                    <a:lnTo>
                      <a:pt x="162" y="130"/>
                    </a:lnTo>
                    <a:lnTo>
                      <a:pt x="162" y="130"/>
                    </a:lnTo>
                    <a:lnTo>
                      <a:pt x="162" y="131"/>
                    </a:lnTo>
                    <a:lnTo>
                      <a:pt x="162" y="131"/>
                    </a:lnTo>
                    <a:lnTo>
                      <a:pt x="163" y="132"/>
                    </a:lnTo>
                    <a:lnTo>
                      <a:pt x="165" y="135"/>
                    </a:lnTo>
                    <a:lnTo>
                      <a:pt x="167" y="138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8" y="139"/>
                    </a:lnTo>
                    <a:lnTo>
                      <a:pt x="169" y="139"/>
                    </a:lnTo>
                    <a:lnTo>
                      <a:pt x="169" y="140"/>
                    </a:lnTo>
                    <a:lnTo>
                      <a:pt x="169" y="141"/>
                    </a:lnTo>
                    <a:lnTo>
                      <a:pt x="169" y="141"/>
                    </a:lnTo>
                    <a:lnTo>
                      <a:pt x="169" y="141"/>
                    </a:lnTo>
                    <a:lnTo>
                      <a:pt x="169" y="142"/>
                    </a:lnTo>
                    <a:lnTo>
                      <a:pt x="169" y="142"/>
                    </a:lnTo>
                    <a:lnTo>
                      <a:pt x="169" y="142"/>
                    </a:lnTo>
                    <a:lnTo>
                      <a:pt x="169" y="143"/>
                    </a:lnTo>
                    <a:lnTo>
                      <a:pt x="169" y="143"/>
                    </a:lnTo>
                    <a:lnTo>
                      <a:pt x="169" y="143"/>
                    </a:lnTo>
                    <a:lnTo>
                      <a:pt x="169" y="143"/>
                    </a:lnTo>
                    <a:lnTo>
                      <a:pt x="169" y="144"/>
                    </a:lnTo>
                    <a:lnTo>
                      <a:pt x="169" y="145"/>
                    </a:lnTo>
                    <a:lnTo>
                      <a:pt x="169" y="145"/>
                    </a:lnTo>
                    <a:lnTo>
                      <a:pt x="169" y="145"/>
                    </a:lnTo>
                    <a:lnTo>
                      <a:pt x="169" y="146"/>
                    </a:lnTo>
                    <a:lnTo>
                      <a:pt x="169" y="146"/>
                    </a:lnTo>
                    <a:lnTo>
                      <a:pt x="169" y="147"/>
                    </a:lnTo>
                    <a:lnTo>
                      <a:pt x="169" y="147"/>
                    </a:lnTo>
                    <a:lnTo>
                      <a:pt x="168" y="147"/>
                    </a:lnTo>
                    <a:lnTo>
                      <a:pt x="168" y="148"/>
                    </a:lnTo>
                    <a:lnTo>
                      <a:pt x="168" y="149"/>
                    </a:lnTo>
                    <a:lnTo>
                      <a:pt x="168" y="149"/>
                    </a:lnTo>
                    <a:lnTo>
                      <a:pt x="168" y="150"/>
                    </a:lnTo>
                    <a:lnTo>
                      <a:pt x="168" y="150"/>
                    </a:lnTo>
                    <a:lnTo>
                      <a:pt x="168" y="151"/>
                    </a:lnTo>
                    <a:lnTo>
                      <a:pt x="168" y="151"/>
                    </a:lnTo>
                    <a:lnTo>
                      <a:pt x="168" y="152"/>
                    </a:lnTo>
                    <a:lnTo>
                      <a:pt x="168" y="153"/>
                    </a:lnTo>
                    <a:lnTo>
                      <a:pt x="168" y="153"/>
                    </a:lnTo>
                    <a:lnTo>
                      <a:pt x="167" y="153"/>
                    </a:lnTo>
                    <a:lnTo>
                      <a:pt x="167" y="154"/>
                    </a:lnTo>
                    <a:lnTo>
                      <a:pt x="167" y="154"/>
                    </a:lnTo>
                    <a:lnTo>
                      <a:pt x="167" y="155"/>
                    </a:lnTo>
                    <a:lnTo>
                      <a:pt x="167" y="155"/>
                    </a:lnTo>
                    <a:lnTo>
                      <a:pt x="167" y="156"/>
                    </a:lnTo>
                    <a:lnTo>
                      <a:pt x="167" y="157"/>
                    </a:lnTo>
                    <a:lnTo>
                      <a:pt x="166" y="157"/>
                    </a:lnTo>
                    <a:lnTo>
                      <a:pt x="166" y="157"/>
                    </a:lnTo>
                    <a:lnTo>
                      <a:pt x="166" y="157"/>
                    </a:lnTo>
                    <a:lnTo>
                      <a:pt x="166" y="158"/>
                    </a:lnTo>
                    <a:lnTo>
                      <a:pt x="166" y="158"/>
                    </a:lnTo>
                    <a:lnTo>
                      <a:pt x="166" y="159"/>
                    </a:lnTo>
                    <a:lnTo>
                      <a:pt x="166" y="159"/>
                    </a:lnTo>
                    <a:lnTo>
                      <a:pt x="166" y="159"/>
                    </a:lnTo>
                    <a:lnTo>
                      <a:pt x="166" y="159"/>
                    </a:lnTo>
                    <a:lnTo>
                      <a:pt x="166" y="160"/>
                    </a:lnTo>
                    <a:lnTo>
                      <a:pt x="166" y="161"/>
                    </a:lnTo>
                    <a:lnTo>
                      <a:pt x="165" y="161"/>
                    </a:lnTo>
                    <a:lnTo>
                      <a:pt x="165" y="162"/>
                    </a:lnTo>
                    <a:lnTo>
                      <a:pt x="165" y="162"/>
                    </a:lnTo>
                    <a:lnTo>
                      <a:pt x="165" y="163"/>
                    </a:lnTo>
                    <a:lnTo>
                      <a:pt x="165" y="163"/>
                    </a:lnTo>
                    <a:lnTo>
                      <a:pt x="165" y="164"/>
                    </a:lnTo>
                    <a:lnTo>
                      <a:pt x="165" y="165"/>
                    </a:lnTo>
                    <a:lnTo>
                      <a:pt x="164" y="165"/>
                    </a:lnTo>
                    <a:lnTo>
                      <a:pt x="164" y="166"/>
                    </a:lnTo>
                    <a:lnTo>
                      <a:pt x="164" y="166"/>
                    </a:lnTo>
                    <a:lnTo>
                      <a:pt x="164" y="167"/>
                    </a:lnTo>
                    <a:lnTo>
                      <a:pt x="164" y="168"/>
                    </a:lnTo>
                    <a:lnTo>
                      <a:pt x="164" y="168"/>
                    </a:lnTo>
                    <a:lnTo>
                      <a:pt x="164" y="169"/>
                    </a:lnTo>
                    <a:lnTo>
                      <a:pt x="164" y="169"/>
                    </a:lnTo>
                    <a:lnTo>
                      <a:pt x="163" y="170"/>
                    </a:lnTo>
                    <a:lnTo>
                      <a:pt x="164" y="170"/>
                    </a:lnTo>
                    <a:lnTo>
                      <a:pt x="164" y="170"/>
                    </a:lnTo>
                    <a:lnTo>
                      <a:pt x="163" y="170"/>
                    </a:lnTo>
                    <a:lnTo>
                      <a:pt x="163" y="171"/>
                    </a:lnTo>
                    <a:lnTo>
                      <a:pt x="162" y="171"/>
                    </a:lnTo>
                    <a:lnTo>
                      <a:pt x="162" y="172"/>
                    </a:lnTo>
                    <a:lnTo>
                      <a:pt x="162" y="173"/>
                    </a:lnTo>
                    <a:lnTo>
                      <a:pt x="162" y="174"/>
                    </a:lnTo>
                    <a:lnTo>
                      <a:pt x="162" y="174"/>
                    </a:lnTo>
                    <a:lnTo>
                      <a:pt x="162" y="175"/>
                    </a:lnTo>
                    <a:lnTo>
                      <a:pt x="162" y="176"/>
                    </a:lnTo>
                    <a:lnTo>
                      <a:pt x="162" y="176"/>
                    </a:lnTo>
                    <a:lnTo>
                      <a:pt x="162" y="177"/>
                    </a:lnTo>
                    <a:lnTo>
                      <a:pt x="161" y="177"/>
                    </a:lnTo>
                    <a:lnTo>
                      <a:pt x="161" y="178"/>
                    </a:lnTo>
                    <a:lnTo>
                      <a:pt x="161" y="178"/>
                    </a:lnTo>
                    <a:lnTo>
                      <a:pt x="161" y="178"/>
                    </a:lnTo>
                    <a:lnTo>
                      <a:pt x="160" y="179"/>
                    </a:lnTo>
                    <a:lnTo>
                      <a:pt x="160" y="180"/>
                    </a:lnTo>
                    <a:lnTo>
                      <a:pt x="160" y="180"/>
                    </a:lnTo>
                    <a:lnTo>
                      <a:pt x="159" y="180"/>
                    </a:lnTo>
                    <a:lnTo>
                      <a:pt x="158" y="181"/>
                    </a:lnTo>
                    <a:lnTo>
                      <a:pt x="158" y="181"/>
                    </a:lnTo>
                    <a:lnTo>
                      <a:pt x="157" y="181"/>
                    </a:lnTo>
                    <a:lnTo>
                      <a:pt x="157" y="180"/>
                    </a:lnTo>
                    <a:lnTo>
                      <a:pt x="156" y="180"/>
                    </a:lnTo>
                    <a:lnTo>
                      <a:pt x="156" y="180"/>
                    </a:lnTo>
                    <a:lnTo>
                      <a:pt x="156" y="180"/>
                    </a:lnTo>
                    <a:lnTo>
                      <a:pt x="155" y="180"/>
                    </a:lnTo>
                    <a:lnTo>
                      <a:pt x="155" y="181"/>
                    </a:lnTo>
                    <a:lnTo>
                      <a:pt x="154" y="181"/>
                    </a:lnTo>
                    <a:lnTo>
                      <a:pt x="154" y="181"/>
                    </a:lnTo>
                    <a:lnTo>
                      <a:pt x="154" y="180"/>
                    </a:lnTo>
                    <a:lnTo>
                      <a:pt x="153" y="180"/>
                    </a:lnTo>
                    <a:lnTo>
                      <a:pt x="153" y="180"/>
                    </a:lnTo>
                    <a:lnTo>
                      <a:pt x="152" y="180"/>
                    </a:lnTo>
                    <a:lnTo>
                      <a:pt x="152" y="180"/>
                    </a:lnTo>
                    <a:lnTo>
                      <a:pt x="151" y="180"/>
                    </a:lnTo>
                    <a:lnTo>
                      <a:pt x="150" y="180"/>
                    </a:lnTo>
                    <a:lnTo>
                      <a:pt x="150" y="180"/>
                    </a:lnTo>
                    <a:lnTo>
                      <a:pt x="149" y="180"/>
                    </a:lnTo>
                    <a:lnTo>
                      <a:pt x="149" y="180"/>
                    </a:lnTo>
                    <a:lnTo>
                      <a:pt x="149" y="181"/>
                    </a:lnTo>
                    <a:lnTo>
                      <a:pt x="149" y="180"/>
                    </a:lnTo>
                    <a:lnTo>
                      <a:pt x="149" y="181"/>
                    </a:lnTo>
                    <a:lnTo>
                      <a:pt x="148" y="181"/>
                    </a:lnTo>
                    <a:lnTo>
                      <a:pt x="148" y="180"/>
                    </a:lnTo>
                    <a:lnTo>
                      <a:pt x="147" y="180"/>
                    </a:lnTo>
                    <a:lnTo>
                      <a:pt x="147" y="180"/>
                    </a:lnTo>
                    <a:lnTo>
                      <a:pt x="147" y="180"/>
                    </a:lnTo>
                    <a:lnTo>
                      <a:pt x="147" y="179"/>
                    </a:lnTo>
                    <a:lnTo>
                      <a:pt x="147" y="178"/>
                    </a:lnTo>
                    <a:lnTo>
                      <a:pt x="147" y="178"/>
                    </a:lnTo>
                    <a:lnTo>
                      <a:pt x="147" y="178"/>
                    </a:lnTo>
                    <a:lnTo>
                      <a:pt x="147" y="177"/>
                    </a:lnTo>
                    <a:lnTo>
                      <a:pt x="147" y="177"/>
                    </a:lnTo>
                    <a:lnTo>
                      <a:pt x="147" y="177"/>
                    </a:lnTo>
                    <a:lnTo>
                      <a:pt x="146" y="177"/>
                    </a:lnTo>
                    <a:lnTo>
                      <a:pt x="146" y="177"/>
                    </a:lnTo>
                    <a:lnTo>
                      <a:pt x="146" y="177"/>
                    </a:lnTo>
                    <a:lnTo>
                      <a:pt x="146" y="177"/>
                    </a:lnTo>
                    <a:lnTo>
                      <a:pt x="146" y="178"/>
                    </a:lnTo>
                    <a:lnTo>
                      <a:pt x="145" y="178"/>
                    </a:lnTo>
                    <a:lnTo>
                      <a:pt x="145" y="178"/>
                    </a:lnTo>
                    <a:lnTo>
                      <a:pt x="145" y="178"/>
                    </a:lnTo>
                    <a:lnTo>
                      <a:pt x="144" y="178"/>
                    </a:lnTo>
                    <a:lnTo>
                      <a:pt x="144" y="179"/>
                    </a:lnTo>
                    <a:lnTo>
                      <a:pt x="143" y="180"/>
                    </a:lnTo>
                    <a:lnTo>
                      <a:pt x="143" y="180"/>
                    </a:lnTo>
                    <a:lnTo>
                      <a:pt x="143" y="180"/>
                    </a:lnTo>
                    <a:lnTo>
                      <a:pt x="143" y="181"/>
                    </a:lnTo>
                    <a:lnTo>
                      <a:pt x="143" y="181"/>
                    </a:lnTo>
                    <a:lnTo>
                      <a:pt x="142" y="181"/>
                    </a:lnTo>
                    <a:lnTo>
                      <a:pt x="142" y="181"/>
                    </a:lnTo>
                    <a:lnTo>
                      <a:pt x="142" y="181"/>
                    </a:lnTo>
                    <a:lnTo>
                      <a:pt x="142" y="180"/>
                    </a:lnTo>
                    <a:lnTo>
                      <a:pt x="142" y="180"/>
                    </a:lnTo>
                    <a:lnTo>
                      <a:pt x="142" y="180"/>
                    </a:lnTo>
                    <a:lnTo>
                      <a:pt x="142" y="180"/>
                    </a:lnTo>
                    <a:lnTo>
                      <a:pt x="142" y="180"/>
                    </a:lnTo>
                    <a:lnTo>
                      <a:pt x="142" y="179"/>
                    </a:lnTo>
                    <a:lnTo>
                      <a:pt x="142" y="178"/>
                    </a:lnTo>
                    <a:lnTo>
                      <a:pt x="141" y="178"/>
                    </a:lnTo>
                    <a:lnTo>
                      <a:pt x="141" y="178"/>
                    </a:lnTo>
                    <a:lnTo>
                      <a:pt x="141" y="178"/>
                    </a:lnTo>
                    <a:lnTo>
                      <a:pt x="141" y="177"/>
                    </a:lnTo>
                    <a:lnTo>
                      <a:pt x="141" y="177"/>
                    </a:lnTo>
                    <a:lnTo>
                      <a:pt x="141" y="176"/>
                    </a:lnTo>
                    <a:lnTo>
                      <a:pt x="141" y="176"/>
                    </a:lnTo>
                    <a:lnTo>
                      <a:pt x="140" y="176"/>
                    </a:lnTo>
                    <a:lnTo>
                      <a:pt x="139" y="176"/>
                    </a:lnTo>
                    <a:lnTo>
                      <a:pt x="139" y="175"/>
                    </a:lnTo>
                    <a:lnTo>
                      <a:pt x="139" y="175"/>
                    </a:lnTo>
                    <a:lnTo>
                      <a:pt x="139" y="176"/>
                    </a:lnTo>
                    <a:lnTo>
                      <a:pt x="139" y="175"/>
                    </a:lnTo>
                    <a:lnTo>
                      <a:pt x="138" y="175"/>
                    </a:lnTo>
                    <a:lnTo>
                      <a:pt x="138" y="175"/>
                    </a:lnTo>
                    <a:lnTo>
                      <a:pt x="138" y="174"/>
                    </a:lnTo>
                    <a:lnTo>
                      <a:pt x="138" y="174"/>
                    </a:lnTo>
                    <a:lnTo>
                      <a:pt x="137" y="174"/>
                    </a:lnTo>
                    <a:lnTo>
                      <a:pt x="137" y="174"/>
                    </a:lnTo>
                    <a:lnTo>
                      <a:pt x="137" y="174"/>
                    </a:lnTo>
                    <a:lnTo>
                      <a:pt x="137" y="175"/>
                    </a:lnTo>
                    <a:lnTo>
                      <a:pt x="136" y="175"/>
                    </a:lnTo>
                    <a:lnTo>
                      <a:pt x="135" y="175"/>
                    </a:lnTo>
                    <a:lnTo>
                      <a:pt x="135" y="174"/>
                    </a:lnTo>
                    <a:lnTo>
                      <a:pt x="135" y="174"/>
                    </a:lnTo>
                    <a:lnTo>
                      <a:pt x="135" y="174"/>
                    </a:lnTo>
                    <a:lnTo>
                      <a:pt x="135" y="174"/>
                    </a:lnTo>
                    <a:lnTo>
                      <a:pt x="135" y="173"/>
                    </a:lnTo>
                    <a:lnTo>
                      <a:pt x="135" y="173"/>
                    </a:lnTo>
                    <a:lnTo>
                      <a:pt x="135" y="172"/>
                    </a:lnTo>
                    <a:lnTo>
                      <a:pt x="136" y="172"/>
                    </a:lnTo>
                    <a:lnTo>
                      <a:pt x="136" y="172"/>
                    </a:lnTo>
                    <a:lnTo>
                      <a:pt x="136" y="171"/>
                    </a:lnTo>
                    <a:lnTo>
                      <a:pt x="137" y="171"/>
                    </a:lnTo>
                    <a:lnTo>
                      <a:pt x="137" y="171"/>
                    </a:lnTo>
                    <a:lnTo>
                      <a:pt x="136" y="171"/>
                    </a:lnTo>
                    <a:lnTo>
                      <a:pt x="135" y="171"/>
                    </a:lnTo>
                    <a:lnTo>
                      <a:pt x="135" y="170"/>
                    </a:lnTo>
                    <a:lnTo>
                      <a:pt x="135" y="170"/>
                    </a:lnTo>
                    <a:lnTo>
                      <a:pt x="135" y="170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33" y="170"/>
                    </a:lnTo>
                    <a:lnTo>
                      <a:pt x="133" y="169"/>
                    </a:lnTo>
                    <a:lnTo>
                      <a:pt x="133" y="169"/>
                    </a:lnTo>
                    <a:lnTo>
                      <a:pt x="132" y="169"/>
                    </a:lnTo>
                    <a:lnTo>
                      <a:pt x="131" y="169"/>
                    </a:lnTo>
                    <a:lnTo>
                      <a:pt x="131" y="168"/>
                    </a:lnTo>
                    <a:lnTo>
                      <a:pt x="131" y="168"/>
                    </a:lnTo>
                    <a:lnTo>
                      <a:pt x="131" y="168"/>
                    </a:lnTo>
                    <a:lnTo>
                      <a:pt x="130" y="168"/>
                    </a:lnTo>
                    <a:lnTo>
                      <a:pt x="130" y="167"/>
                    </a:lnTo>
                    <a:lnTo>
                      <a:pt x="130" y="167"/>
                    </a:lnTo>
                    <a:lnTo>
                      <a:pt x="130" y="166"/>
                    </a:lnTo>
                    <a:lnTo>
                      <a:pt x="129" y="166"/>
                    </a:lnTo>
                    <a:lnTo>
                      <a:pt x="129" y="166"/>
                    </a:lnTo>
                    <a:lnTo>
                      <a:pt x="129" y="165"/>
                    </a:lnTo>
                    <a:lnTo>
                      <a:pt x="130" y="165"/>
                    </a:lnTo>
                    <a:lnTo>
                      <a:pt x="130" y="165"/>
                    </a:lnTo>
                    <a:lnTo>
                      <a:pt x="130" y="165"/>
                    </a:lnTo>
                    <a:lnTo>
                      <a:pt x="130" y="164"/>
                    </a:lnTo>
                    <a:lnTo>
                      <a:pt x="131" y="164"/>
                    </a:lnTo>
                    <a:lnTo>
                      <a:pt x="131" y="163"/>
                    </a:lnTo>
                    <a:lnTo>
                      <a:pt x="131" y="163"/>
                    </a:lnTo>
                    <a:lnTo>
                      <a:pt x="131" y="162"/>
                    </a:lnTo>
                    <a:lnTo>
                      <a:pt x="132" y="162"/>
                    </a:lnTo>
                    <a:lnTo>
                      <a:pt x="132" y="161"/>
                    </a:lnTo>
                    <a:lnTo>
                      <a:pt x="132" y="161"/>
                    </a:lnTo>
                    <a:lnTo>
                      <a:pt x="132" y="160"/>
                    </a:lnTo>
                    <a:lnTo>
                      <a:pt x="132" y="159"/>
                    </a:lnTo>
                    <a:lnTo>
                      <a:pt x="131" y="159"/>
                    </a:lnTo>
                    <a:lnTo>
                      <a:pt x="131" y="158"/>
                    </a:lnTo>
                    <a:lnTo>
                      <a:pt x="130" y="158"/>
                    </a:lnTo>
                    <a:lnTo>
                      <a:pt x="129" y="157"/>
                    </a:lnTo>
                    <a:lnTo>
                      <a:pt x="129" y="156"/>
                    </a:lnTo>
                    <a:lnTo>
                      <a:pt x="128" y="155"/>
                    </a:lnTo>
                    <a:lnTo>
                      <a:pt x="128" y="155"/>
                    </a:lnTo>
                    <a:lnTo>
                      <a:pt x="128" y="154"/>
                    </a:lnTo>
                    <a:lnTo>
                      <a:pt x="128" y="154"/>
                    </a:lnTo>
                    <a:lnTo>
                      <a:pt x="128" y="154"/>
                    </a:lnTo>
                    <a:lnTo>
                      <a:pt x="128" y="154"/>
                    </a:lnTo>
                    <a:lnTo>
                      <a:pt x="127" y="154"/>
                    </a:lnTo>
                    <a:lnTo>
                      <a:pt x="127" y="154"/>
                    </a:lnTo>
                    <a:lnTo>
                      <a:pt x="127" y="154"/>
                    </a:lnTo>
                    <a:lnTo>
                      <a:pt x="127" y="153"/>
                    </a:lnTo>
                    <a:lnTo>
                      <a:pt x="127" y="153"/>
                    </a:lnTo>
                    <a:lnTo>
                      <a:pt x="127" y="153"/>
                    </a:lnTo>
                    <a:lnTo>
                      <a:pt x="127" y="152"/>
                    </a:lnTo>
                    <a:lnTo>
                      <a:pt x="127" y="151"/>
                    </a:lnTo>
                    <a:lnTo>
                      <a:pt x="127" y="151"/>
                    </a:lnTo>
                    <a:lnTo>
                      <a:pt x="127" y="150"/>
                    </a:lnTo>
                    <a:lnTo>
                      <a:pt x="127" y="150"/>
                    </a:lnTo>
                    <a:lnTo>
                      <a:pt x="127" y="150"/>
                    </a:lnTo>
                    <a:lnTo>
                      <a:pt x="126" y="150"/>
                    </a:lnTo>
                    <a:lnTo>
                      <a:pt x="126" y="150"/>
                    </a:lnTo>
                    <a:lnTo>
                      <a:pt x="125" y="150"/>
                    </a:lnTo>
                    <a:lnTo>
                      <a:pt x="124" y="150"/>
                    </a:lnTo>
                    <a:lnTo>
                      <a:pt x="124" y="150"/>
                    </a:lnTo>
                    <a:lnTo>
                      <a:pt x="124" y="151"/>
                    </a:lnTo>
                    <a:lnTo>
                      <a:pt x="123" y="151"/>
                    </a:lnTo>
                    <a:lnTo>
                      <a:pt x="123" y="150"/>
                    </a:lnTo>
                    <a:lnTo>
                      <a:pt x="123" y="150"/>
                    </a:lnTo>
                    <a:lnTo>
                      <a:pt x="123" y="149"/>
                    </a:lnTo>
                    <a:lnTo>
                      <a:pt x="123" y="149"/>
                    </a:lnTo>
                    <a:lnTo>
                      <a:pt x="123" y="149"/>
                    </a:lnTo>
                    <a:lnTo>
                      <a:pt x="122" y="149"/>
                    </a:lnTo>
                    <a:lnTo>
                      <a:pt x="122" y="148"/>
                    </a:lnTo>
                    <a:lnTo>
                      <a:pt x="122" y="147"/>
                    </a:lnTo>
                    <a:lnTo>
                      <a:pt x="123" y="147"/>
                    </a:lnTo>
                    <a:lnTo>
                      <a:pt x="123" y="146"/>
                    </a:lnTo>
                    <a:lnTo>
                      <a:pt x="123" y="146"/>
                    </a:lnTo>
                    <a:lnTo>
                      <a:pt x="123" y="146"/>
                    </a:lnTo>
                    <a:lnTo>
                      <a:pt x="123" y="145"/>
                    </a:lnTo>
                    <a:lnTo>
                      <a:pt x="124" y="145"/>
                    </a:lnTo>
                    <a:lnTo>
                      <a:pt x="124" y="145"/>
                    </a:lnTo>
                    <a:lnTo>
                      <a:pt x="124" y="144"/>
                    </a:lnTo>
                    <a:lnTo>
                      <a:pt x="124" y="143"/>
                    </a:lnTo>
                    <a:lnTo>
                      <a:pt x="124" y="143"/>
                    </a:lnTo>
                    <a:lnTo>
                      <a:pt x="124" y="143"/>
                    </a:lnTo>
                    <a:lnTo>
                      <a:pt x="124" y="143"/>
                    </a:lnTo>
                    <a:lnTo>
                      <a:pt x="124" y="143"/>
                    </a:lnTo>
                    <a:lnTo>
                      <a:pt x="123" y="143"/>
                    </a:lnTo>
                    <a:lnTo>
                      <a:pt x="123" y="142"/>
                    </a:lnTo>
                    <a:lnTo>
                      <a:pt x="123" y="142"/>
                    </a:lnTo>
                    <a:lnTo>
                      <a:pt x="123" y="142"/>
                    </a:lnTo>
                    <a:lnTo>
                      <a:pt x="122" y="142"/>
                    </a:lnTo>
                    <a:lnTo>
                      <a:pt x="122" y="142"/>
                    </a:lnTo>
                    <a:lnTo>
                      <a:pt x="122" y="141"/>
                    </a:lnTo>
                    <a:lnTo>
                      <a:pt x="121" y="141"/>
                    </a:lnTo>
                    <a:lnTo>
                      <a:pt x="120" y="141"/>
                    </a:lnTo>
                    <a:lnTo>
                      <a:pt x="120" y="141"/>
                    </a:lnTo>
                    <a:lnTo>
                      <a:pt x="120" y="141"/>
                    </a:lnTo>
                    <a:lnTo>
                      <a:pt x="120" y="140"/>
                    </a:lnTo>
                    <a:lnTo>
                      <a:pt x="119" y="140"/>
                    </a:lnTo>
                    <a:lnTo>
                      <a:pt x="119" y="140"/>
                    </a:lnTo>
                    <a:lnTo>
                      <a:pt x="118" y="141"/>
                    </a:lnTo>
                    <a:lnTo>
                      <a:pt x="118" y="141"/>
                    </a:lnTo>
                    <a:lnTo>
                      <a:pt x="118" y="141"/>
                    </a:lnTo>
                    <a:lnTo>
                      <a:pt x="117" y="141"/>
                    </a:lnTo>
                    <a:lnTo>
                      <a:pt x="116" y="141"/>
                    </a:lnTo>
                    <a:lnTo>
                      <a:pt x="116" y="141"/>
                    </a:lnTo>
                    <a:lnTo>
                      <a:pt x="116" y="141"/>
                    </a:lnTo>
                    <a:lnTo>
                      <a:pt x="115" y="141"/>
                    </a:lnTo>
                    <a:lnTo>
                      <a:pt x="115" y="140"/>
                    </a:lnTo>
                    <a:lnTo>
                      <a:pt x="115" y="139"/>
                    </a:lnTo>
                    <a:lnTo>
                      <a:pt x="115" y="139"/>
                    </a:lnTo>
                    <a:lnTo>
                      <a:pt x="115" y="139"/>
                    </a:lnTo>
                    <a:lnTo>
                      <a:pt x="115" y="139"/>
                    </a:lnTo>
                    <a:lnTo>
                      <a:pt x="114" y="139"/>
                    </a:lnTo>
                    <a:lnTo>
                      <a:pt x="114" y="140"/>
                    </a:lnTo>
                    <a:lnTo>
                      <a:pt x="114" y="141"/>
                    </a:lnTo>
                    <a:lnTo>
                      <a:pt x="114" y="141"/>
                    </a:lnTo>
                    <a:lnTo>
                      <a:pt x="113" y="141"/>
                    </a:lnTo>
                    <a:lnTo>
                      <a:pt x="112" y="141"/>
                    </a:lnTo>
                    <a:lnTo>
                      <a:pt x="112" y="140"/>
                    </a:lnTo>
                    <a:lnTo>
                      <a:pt x="112" y="139"/>
                    </a:lnTo>
                    <a:lnTo>
                      <a:pt x="112" y="139"/>
                    </a:lnTo>
                    <a:lnTo>
                      <a:pt x="111" y="139"/>
                    </a:lnTo>
                    <a:lnTo>
                      <a:pt x="111" y="139"/>
                    </a:lnTo>
                    <a:lnTo>
                      <a:pt x="111" y="139"/>
                    </a:lnTo>
                    <a:lnTo>
                      <a:pt x="110" y="139"/>
                    </a:lnTo>
                    <a:lnTo>
                      <a:pt x="109" y="139"/>
                    </a:lnTo>
                    <a:lnTo>
                      <a:pt x="109" y="138"/>
                    </a:lnTo>
                    <a:lnTo>
                      <a:pt x="109" y="138"/>
                    </a:lnTo>
                    <a:lnTo>
                      <a:pt x="109" y="138"/>
                    </a:lnTo>
                    <a:lnTo>
                      <a:pt x="108" y="138"/>
                    </a:lnTo>
                    <a:lnTo>
                      <a:pt x="108" y="137"/>
                    </a:lnTo>
                    <a:lnTo>
                      <a:pt x="108" y="138"/>
                    </a:lnTo>
                    <a:lnTo>
                      <a:pt x="107" y="138"/>
                    </a:lnTo>
                    <a:lnTo>
                      <a:pt x="107" y="138"/>
                    </a:lnTo>
                    <a:lnTo>
                      <a:pt x="106" y="138"/>
                    </a:lnTo>
                    <a:lnTo>
                      <a:pt x="105" y="138"/>
                    </a:lnTo>
                    <a:lnTo>
                      <a:pt x="105" y="138"/>
                    </a:lnTo>
                    <a:lnTo>
                      <a:pt x="105" y="138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103" y="138"/>
                    </a:lnTo>
                    <a:lnTo>
                      <a:pt x="103" y="138"/>
                    </a:lnTo>
                    <a:lnTo>
                      <a:pt x="102" y="138"/>
                    </a:lnTo>
                    <a:lnTo>
                      <a:pt x="101" y="138"/>
                    </a:lnTo>
                    <a:lnTo>
                      <a:pt x="101" y="137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101" y="137"/>
                    </a:lnTo>
                    <a:lnTo>
                      <a:pt x="101" y="138"/>
                    </a:lnTo>
                    <a:lnTo>
                      <a:pt x="101" y="138"/>
                    </a:lnTo>
                    <a:lnTo>
                      <a:pt x="100" y="138"/>
                    </a:lnTo>
                    <a:lnTo>
                      <a:pt x="100" y="138"/>
                    </a:lnTo>
                    <a:lnTo>
                      <a:pt x="100" y="139"/>
                    </a:lnTo>
                    <a:lnTo>
                      <a:pt x="100" y="139"/>
                    </a:lnTo>
                    <a:lnTo>
                      <a:pt x="99" y="139"/>
                    </a:lnTo>
                    <a:lnTo>
                      <a:pt x="99" y="140"/>
                    </a:lnTo>
                    <a:close/>
                    <a:moveTo>
                      <a:pt x="171" y="81"/>
                    </a:moveTo>
                    <a:lnTo>
                      <a:pt x="171" y="81"/>
                    </a:lnTo>
                    <a:lnTo>
                      <a:pt x="171" y="81"/>
                    </a:lnTo>
                    <a:lnTo>
                      <a:pt x="171" y="82"/>
                    </a:lnTo>
                    <a:lnTo>
                      <a:pt x="172" y="82"/>
                    </a:lnTo>
                    <a:lnTo>
                      <a:pt x="171" y="83"/>
                    </a:lnTo>
                    <a:lnTo>
                      <a:pt x="171" y="84"/>
                    </a:lnTo>
                    <a:lnTo>
                      <a:pt x="171" y="84"/>
                    </a:lnTo>
                    <a:lnTo>
                      <a:pt x="171" y="85"/>
                    </a:lnTo>
                    <a:lnTo>
                      <a:pt x="171" y="85"/>
                    </a:lnTo>
                    <a:lnTo>
                      <a:pt x="171" y="86"/>
                    </a:lnTo>
                    <a:lnTo>
                      <a:pt x="171" y="87"/>
                    </a:lnTo>
                    <a:lnTo>
                      <a:pt x="171" y="87"/>
                    </a:lnTo>
                    <a:lnTo>
                      <a:pt x="172" y="87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2" y="89"/>
                    </a:lnTo>
                    <a:lnTo>
                      <a:pt x="173" y="89"/>
                    </a:lnTo>
                    <a:lnTo>
                      <a:pt x="173" y="89"/>
                    </a:lnTo>
                    <a:lnTo>
                      <a:pt x="173" y="90"/>
                    </a:lnTo>
                    <a:lnTo>
                      <a:pt x="173" y="91"/>
                    </a:lnTo>
                    <a:lnTo>
                      <a:pt x="172" y="91"/>
                    </a:lnTo>
                    <a:lnTo>
                      <a:pt x="172" y="91"/>
                    </a:lnTo>
                    <a:lnTo>
                      <a:pt x="172" y="91"/>
                    </a:lnTo>
                    <a:lnTo>
                      <a:pt x="172" y="92"/>
                    </a:lnTo>
                    <a:lnTo>
                      <a:pt x="171" y="92"/>
                    </a:lnTo>
                    <a:lnTo>
                      <a:pt x="171" y="92"/>
                    </a:lnTo>
                    <a:lnTo>
                      <a:pt x="170" y="92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1" y="94"/>
                    </a:lnTo>
                    <a:lnTo>
                      <a:pt x="171" y="95"/>
                    </a:lnTo>
                    <a:lnTo>
                      <a:pt x="171" y="95"/>
                    </a:lnTo>
                    <a:lnTo>
                      <a:pt x="170" y="95"/>
                    </a:lnTo>
                    <a:lnTo>
                      <a:pt x="170" y="96"/>
                    </a:lnTo>
                    <a:lnTo>
                      <a:pt x="170" y="96"/>
                    </a:lnTo>
                    <a:lnTo>
                      <a:pt x="169" y="96"/>
                    </a:lnTo>
                    <a:lnTo>
                      <a:pt x="169" y="97"/>
                    </a:lnTo>
                    <a:lnTo>
                      <a:pt x="169" y="97"/>
                    </a:lnTo>
                    <a:lnTo>
                      <a:pt x="169" y="98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69" y="100"/>
                    </a:lnTo>
                    <a:lnTo>
                      <a:pt x="169" y="101"/>
                    </a:lnTo>
                    <a:lnTo>
                      <a:pt x="169" y="101"/>
                    </a:lnTo>
                    <a:lnTo>
                      <a:pt x="169" y="102"/>
                    </a:lnTo>
                    <a:lnTo>
                      <a:pt x="169" y="103"/>
                    </a:lnTo>
                    <a:lnTo>
                      <a:pt x="169" y="103"/>
                    </a:lnTo>
                    <a:lnTo>
                      <a:pt x="169" y="103"/>
                    </a:lnTo>
                    <a:lnTo>
                      <a:pt x="169" y="104"/>
                    </a:lnTo>
                    <a:lnTo>
                      <a:pt x="170" y="104"/>
                    </a:lnTo>
                    <a:lnTo>
                      <a:pt x="170" y="104"/>
                    </a:lnTo>
                    <a:lnTo>
                      <a:pt x="170" y="103"/>
                    </a:lnTo>
                    <a:lnTo>
                      <a:pt x="170" y="104"/>
                    </a:lnTo>
                    <a:lnTo>
                      <a:pt x="171" y="104"/>
                    </a:lnTo>
                    <a:lnTo>
                      <a:pt x="171" y="104"/>
                    </a:lnTo>
                    <a:lnTo>
                      <a:pt x="170" y="104"/>
                    </a:lnTo>
                    <a:lnTo>
                      <a:pt x="170" y="105"/>
                    </a:lnTo>
                    <a:lnTo>
                      <a:pt x="171" y="105"/>
                    </a:lnTo>
                    <a:lnTo>
                      <a:pt x="171" y="106"/>
                    </a:lnTo>
                    <a:lnTo>
                      <a:pt x="171" y="105"/>
                    </a:lnTo>
                    <a:lnTo>
                      <a:pt x="172" y="106"/>
                    </a:lnTo>
                    <a:lnTo>
                      <a:pt x="172" y="107"/>
                    </a:lnTo>
                    <a:lnTo>
                      <a:pt x="172" y="107"/>
                    </a:lnTo>
                    <a:lnTo>
                      <a:pt x="171" y="107"/>
                    </a:lnTo>
                    <a:lnTo>
                      <a:pt x="171" y="108"/>
                    </a:lnTo>
                    <a:lnTo>
                      <a:pt x="172" y="108"/>
                    </a:lnTo>
                    <a:lnTo>
                      <a:pt x="171" y="108"/>
                    </a:lnTo>
                    <a:lnTo>
                      <a:pt x="172" y="109"/>
                    </a:lnTo>
                    <a:lnTo>
                      <a:pt x="172" y="109"/>
                    </a:lnTo>
                    <a:lnTo>
                      <a:pt x="172" y="109"/>
                    </a:lnTo>
                    <a:lnTo>
                      <a:pt x="172" y="110"/>
                    </a:lnTo>
                    <a:lnTo>
                      <a:pt x="173" y="111"/>
                    </a:lnTo>
                    <a:lnTo>
                      <a:pt x="173" y="111"/>
                    </a:lnTo>
                    <a:lnTo>
                      <a:pt x="173" y="112"/>
                    </a:lnTo>
                    <a:lnTo>
                      <a:pt x="173" y="112"/>
                    </a:lnTo>
                    <a:lnTo>
                      <a:pt x="173" y="113"/>
                    </a:lnTo>
                    <a:lnTo>
                      <a:pt x="172" y="113"/>
                    </a:lnTo>
                    <a:lnTo>
                      <a:pt x="172" y="114"/>
                    </a:lnTo>
                    <a:lnTo>
                      <a:pt x="172" y="114"/>
                    </a:lnTo>
                    <a:lnTo>
                      <a:pt x="171" y="114"/>
                    </a:lnTo>
                    <a:lnTo>
                      <a:pt x="171" y="115"/>
                    </a:lnTo>
                    <a:lnTo>
                      <a:pt x="170" y="115"/>
                    </a:lnTo>
                    <a:lnTo>
                      <a:pt x="170" y="114"/>
                    </a:lnTo>
                    <a:lnTo>
                      <a:pt x="170" y="114"/>
                    </a:lnTo>
                    <a:lnTo>
                      <a:pt x="170" y="114"/>
                    </a:lnTo>
                    <a:lnTo>
                      <a:pt x="170" y="113"/>
                    </a:lnTo>
                    <a:lnTo>
                      <a:pt x="169" y="113"/>
                    </a:lnTo>
                    <a:lnTo>
                      <a:pt x="169" y="113"/>
                    </a:lnTo>
                    <a:lnTo>
                      <a:pt x="168" y="113"/>
                    </a:lnTo>
                    <a:lnTo>
                      <a:pt x="168" y="113"/>
                    </a:lnTo>
                    <a:lnTo>
                      <a:pt x="168" y="114"/>
                    </a:lnTo>
                    <a:lnTo>
                      <a:pt x="167" y="114"/>
                    </a:lnTo>
                    <a:lnTo>
                      <a:pt x="167" y="114"/>
                    </a:lnTo>
                    <a:lnTo>
                      <a:pt x="166" y="114"/>
                    </a:lnTo>
                    <a:lnTo>
                      <a:pt x="166" y="114"/>
                    </a:lnTo>
                    <a:lnTo>
                      <a:pt x="166" y="115"/>
                    </a:lnTo>
                    <a:lnTo>
                      <a:pt x="165" y="114"/>
                    </a:lnTo>
                    <a:lnTo>
                      <a:pt x="165" y="115"/>
                    </a:lnTo>
                    <a:lnTo>
                      <a:pt x="165" y="114"/>
                    </a:lnTo>
                    <a:lnTo>
                      <a:pt x="165" y="115"/>
                    </a:lnTo>
                    <a:lnTo>
                      <a:pt x="165" y="115"/>
                    </a:lnTo>
                    <a:lnTo>
                      <a:pt x="165" y="114"/>
                    </a:lnTo>
                    <a:lnTo>
                      <a:pt x="165" y="114"/>
                    </a:lnTo>
                    <a:lnTo>
                      <a:pt x="165" y="113"/>
                    </a:lnTo>
                    <a:lnTo>
                      <a:pt x="165" y="112"/>
                    </a:lnTo>
                    <a:lnTo>
                      <a:pt x="165" y="112"/>
                    </a:lnTo>
                    <a:lnTo>
                      <a:pt x="165" y="111"/>
                    </a:lnTo>
                    <a:lnTo>
                      <a:pt x="165" y="111"/>
                    </a:lnTo>
                    <a:lnTo>
                      <a:pt x="165" y="110"/>
                    </a:lnTo>
                    <a:lnTo>
                      <a:pt x="165" y="109"/>
                    </a:lnTo>
                    <a:lnTo>
                      <a:pt x="165" y="109"/>
                    </a:lnTo>
                    <a:lnTo>
                      <a:pt x="165" y="108"/>
                    </a:lnTo>
                    <a:lnTo>
                      <a:pt x="164" y="108"/>
                    </a:lnTo>
                    <a:lnTo>
                      <a:pt x="164" y="108"/>
                    </a:lnTo>
                    <a:lnTo>
                      <a:pt x="164" y="108"/>
                    </a:lnTo>
                    <a:lnTo>
                      <a:pt x="164" y="107"/>
                    </a:lnTo>
                    <a:lnTo>
                      <a:pt x="163" y="107"/>
                    </a:lnTo>
                    <a:lnTo>
                      <a:pt x="163" y="107"/>
                    </a:lnTo>
                    <a:lnTo>
                      <a:pt x="162" y="107"/>
                    </a:lnTo>
                    <a:lnTo>
                      <a:pt x="162" y="106"/>
                    </a:lnTo>
                    <a:lnTo>
                      <a:pt x="162" y="105"/>
                    </a:lnTo>
                    <a:lnTo>
                      <a:pt x="161" y="105"/>
                    </a:lnTo>
                    <a:lnTo>
                      <a:pt x="161" y="105"/>
                    </a:lnTo>
                    <a:lnTo>
                      <a:pt x="161" y="104"/>
                    </a:lnTo>
                    <a:lnTo>
                      <a:pt x="161" y="104"/>
                    </a:lnTo>
                    <a:lnTo>
                      <a:pt x="161" y="103"/>
                    </a:lnTo>
                    <a:lnTo>
                      <a:pt x="162" y="103"/>
                    </a:lnTo>
                    <a:lnTo>
                      <a:pt x="162" y="103"/>
                    </a:lnTo>
                    <a:lnTo>
                      <a:pt x="162" y="103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0"/>
                    </a:lnTo>
                    <a:lnTo>
                      <a:pt x="162" y="100"/>
                    </a:lnTo>
                    <a:lnTo>
                      <a:pt x="163" y="100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2" y="98"/>
                    </a:lnTo>
                    <a:lnTo>
                      <a:pt x="162" y="97"/>
                    </a:lnTo>
                    <a:lnTo>
                      <a:pt x="162" y="98"/>
                    </a:lnTo>
                    <a:lnTo>
                      <a:pt x="162" y="97"/>
                    </a:lnTo>
                    <a:lnTo>
                      <a:pt x="162" y="97"/>
                    </a:lnTo>
                    <a:lnTo>
                      <a:pt x="162" y="97"/>
                    </a:lnTo>
                    <a:lnTo>
                      <a:pt x="161" y="97"/>
                    </a:lnTo>
                    <a:lnTo>
                      <a:pt x="161" y="97"/>
                    </a:lnTo>
                    <a:lnTo>
                      <a:pt x="161" y="96"/>
                    </a:lnTo>
                    <a:lnTo>
                      <a:pt x="160" y="96"/>
                    </a:lnTo>
                    <a:lnTo>
                      <a:pt x="160" y="95"/>
                    </a:lnTo>
                    <a:lnTo>
                      <a:pt x="160" y="95"/>
                    </a:lnTo>
                    <a:lnTo>
                      <a:pt x="159" y="95"/>
                    </a:lnTo>
                    <a:lnTo>
                      <a:pt x="159" y="94"/>
                    </a:lnTo>
                    <a:lnTo>
                      <a:pt x="158" y="94"/>
                    </a:lnTo>
                    <a:lnTo>
                      <a:pt x="158" y="94"/>
                    </a:lnTo>
                    <a:lnTo>
                      <a:pt x="157" y="94"/>
                    </a:lnTo>
                    <a:lnTo>
                      <a:pt x="157" y="94"/>
                    </a:lnTo>
                    <a:lnTo>
                      <a:pt x="157" y="93"/>
                    </a:lnTo>
                    <a:lnTo>
                      <a:pt x="157" y="93"/>
                    </a:lnTo>
                    <a:lnTo>
                      <a:pt x="156" y="92"/>
                    </a:lnTo>
                    <a:lnTo>
                      <a:pt x="156" y="92"/>
                    </a:lnTo>
                    <a:lnTo>
                      <a:pt x="156" y="91"/>
                    </a:lnTo>
                    <a:lnTo>
                      <a:pt x="156" y="91"/>
                    </a:lnTo>
                    <a:lnTo>
                      <a:pt x="156" y="91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89"/>
                    </a:lnTo>
                    <a:lnTo>
                      <a:pt x="156" y="89"/>
                    </a:lnTo>
                    <a:lnTo>
                      <a:pt x="156" y="89"/>
                    </a:lnTo>
                    <a:lnTo>
                      <a:pt x="156" y="88"/>
                    </a:lnTo>
                    <a:lnTo>
                      <a:pt x="156" y="88"/>
                    </a:lnTo>
                    <a:lnTo>
                      <a:pt x="156" y="88"/>
                    </a:lnTo>
                    <a:lnTo>
                      <a:pt x="156" y="87"/>
                    </a:lnTo>
                    <a:lnTo>
                      <a:pt x="156" y="87"/>
                    </a:lnTo>
                    <a:lnTo>
                      <a:pt x="156" y="86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6" y="84"/>
                    </a:lnTo>
                    <a:lnTo>
                      <a:pt x="157" y="84"/>
                    </a:lnTo>
                    <a:lnTo>
                      <a:pt x="157" y="84"/>
                    </a:lnTo>
                    <a:lnTo>
                      <a:pt x="157" y="83"/>
                    </a:lnTo>
                    <a:lnTo>
                      <a:pt x="157" y="83"/>
                    </a:lnTo>
                    <a:lnTo>
                      <a:pt x="157" y="82"/>
                    </a:lnTo>
                    <a:lnTo>
                      <a:pt x="158" y="82"/>
                    </a:lnTo>
                    <a:lnTo>
                      <a:pt x="158" y="82"/>
                    </a:lnTo>
                    <a:lnTo>
                      <a:pt x="159" y="82"/>
                    </a:lnTo>
                    <a:lnTo>
                      <a:pt x="160" y="82"/>
                    </a:lnTo>
                    <a:lnTo>
                      <a:pt x="160" y="82"/>
                    </a:lnTo>
                    <a:lnTo>
                      <a:pt x="161" y="82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62" y="84"/>
                    </a:lnTo>
                    <a:lnTo>
                      <a:pt x="163" y="84"/>
                    </a:lnTo>
                    <a:lnTo>
                      <a:pt x="164" y="84"/>
                    </a:lnTo>
                    <a:lnTo>
                      <a:pt x="164" y="84"/>
                    </a:lnTo>
                    <a:lnTo>
                      <a:pt x="164" y="84"/>
                    </a:lnTo>
                    <a:lnTo>
                      <a:pt x="165" y="84"/>
                    </a:lnTo>
                    <a:lnTo>
                      <a:pt x="165" y="84"/>
                    </a:lnTo>
                    <a:lnTo>
                      <a:pt x="166" y="84"/>
                    </a:lnTo>
                    <a:lnTo>
                      <a:pt x="166" y="84"/>
                    </a:lnTo>
                    <a:lnTo>
                      <a:pt x="167" y="84"/>
                    </a:lnTo>
                    <a:lnTo>
                      <a:pt x="168" y="84"/>
                    </a:lnTo>
                    <a:lnTo>
                      <a:pt x="168" y="83"/>
                    </a:lnTo>
                    <a:lnTo>
                      <a:pt x="168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69" y="82"/>
                    </a:lnTo>
                    <a:lnTo>
                      <a:pt x="170" y="81"/>
                    </a:lnTo>
                    <a:lnTo>
                      <a:pt x="170" y="81"/>
                    </a:lnTo>
                    <a:lnTo>
                      <a:pt x="170" y="81"/>
                    </a:lnTo>
                    <a:lnTo>
                      <a:pt x="171" y="81"/>
                    </a:lnTo>
                    <a:lnTo>
                      <a:pt x="171" y="81"/>
                    </a:lnTo>
                    <a:close/>
                    <a:moveTo>
                      <a:pt x="199" y="27"/>
                    </a:moveTo>
                    <a:lnTo>
                      <a:pt x="199" y="27"/>
                    </a:lnTo>
                    <a:lnTo>
                      <a:pt x="199" y="27"/>
                    </a:lnTo>
                    <a:lnTo>
                      <a:pt x="200" y="27"/>
                    </a:lnTo>
                    <a:lnTo>
                      <a:pt x="200" y="27"/>
                    </a:lnTo>
                    <a:lnTo>
                      <a:pt x="200" y="28"/>
                    </a:lnTo>
                    <a:lnTo>
                      <a:pt x="201" y="28"/>
                    </a:lnTo>
                    <a:lnTo>
                      <a:pt x="202" y="28"/>
                    </a:lnTo>
                    <a:lnTo>
                      <a:pt x="202" y="28"/>
                    </a:lnTo>
                    <a:lnTo>
                      <a:pt x="203" y="29"/>
                    </a:lnTo>
                    <a:lnTo>
                      <a:pt x="203" y="30"/>
                    </a:lnTo>
                    <a:lnTo>
                      <a:pt x="203" y="30"/>
                    </a:lnTo>
                    <a:lnTo>
                      <a:pt x="203" y="30"/>
                    </a:lnTo>
                    <a:lnTo>
                      <a:pt x="203" y="31"/>
                    </a:lnTo>
                    <a:lnTo>
                      <a:pt x="204" y="31"/>
                    </a:lnTo>
                    <a:lnTo>
                      <a:pt x="204" y="31"/>
                    </a:lnTo>
                    <a:lnTo>
                      <a:pt x="204" y="31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204" y="32"/>
                    </a:lnTo>
                    <a:lnTo>
                      <a:pt x="204" y="32"/>
                    </a:lnTo>
                    <a:lnTo>
                      <a:pt x="204" y="33"/>
                    </a:lnTo>
                    <a:lnTo>
                      <a:pt x="205" y="33"/>
                    </a:lnTo>
                    <a:lnTo>
                      <a:pt x="205" y="33"/>
                    </a:lnTo>
                    <a:lnTo>
                      <a:pt x="205" y="34"/>
                    </a:lnTo>
                    <a:lnTo>
                      <a:pt x="206" y="34"/>
                    </a:lnTo>
                    <a:lnTo>
                      <a:pt x="206" y="34"/>
                    </a:lnTo>
                    <a:lnTo>
                      <a:pt x="205" y="34"/>
                    </a:lnTo>
                    <a:lnTo>
                      <a:pt x="205" y="35"/>
                    </a:lnTo>
                    <a:lnTo>
                      <a:pt x="205" y="35"/>
                    </a:lnTo>
                    <a:lnTo>
                      <a:pt x="204" y="35"/>
                    </a:lnTo>
                    <a:lnTo>
                      <a:pt x="204" y="36"/>
                    </a:lnTo>
                    <a:lnTo>
                      <a:pt x="204" y="37"/>
                    </a:lnTo>
                    <a:lnTo>
                      <a:pt x="204" y="37"/>
                    </a:lnTo>
                    <a:lnTo>
                      <a:pt x="204" y="37"/>
                    </a:lnTo>
                    <a:lnTo>
                      <a:pt x="204" y="37"/>
                    </a:lnTo>
                    <a:lnTo>
                      <a:pt x="204" y="37"/>
                    </a:lnTo>
                    <a:lnTo>
                      <a:pt x="203" y="37"/>
                    </a:lnTo>
                    <a:lnTo>
                      <a:pt x="203" y="38"/>
                    </a:lnTo>
                    <a:lnTo>
                      <a:pt x="203" y="38"/>
                    </a:lnTo>
                    <a:lnTo>
                      <a:pt x="203" y="38"/>
                    </a:lnTo>
                    <a:lnTo>
                      <a:pt x="202" y="38"/>
                    </a:lnTo>
                    <a:lnTo>
                      <a:pt x="202" y="39"/>
                    </a:lnTo>
                    <a:lnTo>
                      <a:pt x="202" y="39"/>
                    </a:lnTo>
                    <a:lnTo>
                      <a:pt x="201" y="40"/>
                    </a:lnTo>
                    <a:lnTo>
                      <a:pt x="201" y="41"/>
                    </a:lnTo>
                    <a:lnTo>
                      <a:pt x="200" y="41"/>
                    </a:lnTo>
                    <a:lnTo>
                      <a:pt x="200" y="41"/>
                    </a:lnTo>
                    <a:lnTo>
                      <a:pt x="200" y="42"/>
                    </a:lnTo>
                    <a:lnTo>
                      <a:pt x="200" y="42"/>
                    </a:lnTo>
                    <a:lnTo>
                      <a:pt x="200" y="42"/>
                    </a:lnTo>
                    <a:lnTo>
                      <a:pt x="199" y="42"/>
                    </a:lnTo>
                    <a:lnTo>
                      <a:pt x="199" y="43"/>
                    </a:lnTo>
                    <a:lnTo>
                      <a:pt x="199" y="43"/>
                    </a:lnTo>
                    <a:lnTo>
                      <a:pt x="198" y="43"/>
                    </a:lnTo>
                    <a:lnTo>
                      <a:pt x="198" y="43"/>
                    </a:lnTo>
                    <a:lnTo>
                      <a:pt x="198" y="43"/>
                    </a:lnTo>
                    <a:lnTo>
                      <a:pt x="198" y="43"/>
                    </a:lnTo>
                    <a:lnTo>
                      <a:pt x="198" y="44"/>
                    </a:lnTo>
                    <a:lnTo>
                      <a:pt x="197" y="44"/>
                    </a:lnTo>
                    <a:lnTo>
                      <a:pt x="196" y="44"/>
                    </a:lnTo>
                    <a:lnTo>
                      <a:pt x="196" y="45"/>
                    </a:lnTo>
                    <a:lnTo>
                      <a:pt x="196" y="45"/>
                    </a:lnTo>
                    <a:lnTo>
                      <a:pt x="196" y="45"/>
                    </a:lnTo>
                    <a:lnTo>
                      <a:pt x="195" y="45"/>
                    </a:lnTo>
                    <a:lnTo>
                      <a:pt x="195" y="45"/>
                    </a:lnTo>
                    <a:lnTo>
                      <a:pt x="195" y="46"/>
                    </a:lnTo>
                    <a:lnTo>
                      <a:pt x="194" y="46"/>
                    </a:lnTo>
                    <a:lnTo>
                      <a:pt x="194" y="46"/>
                    </a:lnTo>
                    <a:lnTo>
                      <a:pt x="193" y="46"/>
                    </a:lnTo>
                    <a:lnTo>
                      <a:pt x="193" y="46"/>
                    </a:lnTo>
                    <a:lnTo>
                      <a:pt x="192" y="46"/>
                    </a:lnTo>
                    <a:lnTo>
                      <a:pt x="192" y="47"/>
                    </a:lnTo>
                    <a:lnTo>
                      <a:pt x="192" y="47"/>
                    </a:lnTo>
                    <a:lnTo>
                      <a:pt x="192" y="47"/>
                    </a:lnTo>
                    <a:lnTo>
                      <a:pt x="192" y="47"/>
                    </a:lnTo>
                    <a:lnTo>
                      <a:pt x="191" y="47"/>
                    </a:lnTo>
                    <a:lnTo>
                      <a:pt x="191" y="48"/>
                    </a:lnTo>
                    <a:lnTo>
                      <a:pt x="191" y="49"/>
                    </a:lnTo>
                    <a:lnTo>
                      <a:pt x="190" y="49"/>
                    </a:lnTo>
                    <a:lnTo>
                      <a:pt x="189" y="49"/>
                    </a:lnTo>
                    <a:lnTo>
                      <a:pt x="189" y="49"/>
                    </a:lnTo>
                    <a:lnTo>
                      <a:pt x="189" y="49"/>
                    </a:lnTo>
                    <a:lnTo>
                      <a:pt x="189" y="50"/>
                    </a:lnTo>
                    <a:lnTo>
                      <a:pt x="189" y="50"/>
                    </a:lnTo>
                    <a:lnTo>
                      <a:pt x="188" y="50"/>
                    </a:lnTo>
                    <a:lnTo>
                      <a:pt x="188" y="51"/>
                    </a:lnTo>
                    <a:lnTo>
                      <a:pt x="188" y="51"/>
                    </a:lnTo>
                    <a:lnTo>
                      <a:pt x="188" y="51"/>
                    </a:lnTo>
                    <a:lnTo>
                      <a:pt x="188" y="52"/>
                    </a:lnTo>
                    <a:lnTo>
                      <a:pt x="187" y="52"/>
                    </a:lnTo>
                    <a:lnTo>
                      <a:pt x="187" y="53"/>
                    </a:lnTo>
                    <a:lnTo>
                      <a:pt x="187" y="53"/>
                    </a:lnTo>
                    <a:lnTo>
                      <a:pt x="186" y="53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5" y="54"/>
                    </a:lnTo>
                    <a:lnTo>
                      <a:pt x="184" y="54"/>
                    </a:lnTo>
                    <a:lnTo>
                      <a:pt x="184" y="53"/>
                    </a:lnTo>
                    <a:lnTo>
                      <a:pt x="184" y="53"/>
                    </a:lnTo>
                    <a:lnTo>
                      <a:pt x="184" y="53"/>
                    </a:lnTo>
                    <a:lnTo>
                      <a:pt x="184" y="52"/>
                    </a:lnTo>
                    <a:lnTo>
                      <a:pt x="184" y="51"/>
                    </a:lnTo>
                    <a:lnTo>
                      <a:pt x="184" y="51"/>
                    </a:lnTo>
                    <a:lnTo>
                      <a:pt x="184" y="51"/>
                    </a:lnTo>
                    <a:lnTo>
                      <a:pt x="184" y="50"/>
                    </a:lnTo>
                    <a:lnTo>
                      <a:pt x="184" y="50"/>
                    </a:lnTo>
                    <a:lnTo>
                      <a:pt x="184" y="49"/>
                    </a:lnTo>
                    <a:lnTo>
                      <a:pt x="184" y="49"/>
                    </a:lnTo>
                    <a:lnTo>
                      <a:pt x="184" y="48"/>
                    </a:lnTo>
                    <a:lnTo>
                      <a:pt x="184" y="48"/>
                    </a:lnTo>
                    <a:lnTo>
                      <a:pt x="184" y="47"/>
                    </a:lnTo>
                    <a:lnTo>
                      <a:pt x="184" y="47"/>
                    </a:lnTo>
                    <a:lnTo>
                      <a:pt x="184" y="47"/>
                    </a:lnTo>
                    <a:lnTo>
                      <a:pt x="184" y="47"/>
                    </a:lnTo>
                    <a:lnTo>
                      <a:pt x="184" y="46"/>
                    </a:lnTo>
                    <a:lnTo>
                      <a:pt x="184" y="46"/>
                    </a:lnTo>
                    <a:lnTo>
                      <a:pt x="184" y="46"/>
                    </a:lnTo>
                    <a:lnTo>
                      <a:pt x="184" y="45"/>
                    </a:lnTo>
                    <a:lnTo>
                      <a:pt x="184" y="45"/>
                    </a:lnTo>
                    <a:lnTo>
                      <a:pt x="184" y="45"/>
                    </a:lnTo>
                    <a:lnTo>
                      <a:pt x="184" y="44"/>
                    </a:lnTo>
                    <a:lnTo>
                      <a:pt x="185" y="44"/>
                    </a:lnTo>
                    <a:lnTo>
                      <a:pt x="185" y="44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5" y="42"/>
                    </a:lnTo>
                    <a:lnTo>
                      <a:pt x="185" y="42"/>
                    </a:lnTo>
                    <a:lnTo>
                      <a:pt x="185" y="42"/>
                    </a:lnTo>
                    <a:lnTo>
                      <a:pt x="185" y="41"/>
                    </a:lnTo>
                    <a:lnTo>
                      <a:pt x="185" y="41"/>
                    </a:lnTo>
                    <a:lnTo>
                      <a:pt x="186" y="41"/>
                    </a:lnTo>
                    <a:lnTo>
                      <a:pt x="187" y="40"/>
                    </a:lnTo>
                    <a:lnTo>
                      <a:pt x="187" y="39"/>
                    </a:lnTo>
                    <a:lnTo>
                      <a:pt x="187" y="39"/>
                    </a:lnTo>
                    <a:lnTo>
                      <a:pt x="187" y="39"/>
                    </a:lnTo>
                    <a:lnTo>
                      <a:pt x="188" y="39"/>
                    </a:lnTo>
                    <a:lnTo>
                      <a:pt x="188" y="39"/>
                    </a:lnTo>
                    <a:lnTo>
                      <a:pt x="188" y="39"/>
                    </a:lnTo>
                    <a:lnTo>
                      <a:pt x="189" y="39"/>
                    </a:lnTo>
                    <a:lnTo>
                      <a:pt x="189" y="40"/>
                    </a:lnTo>
                    <a:lnTo>
                      <a:pt x="189" y="41"/>
                    </a:lnTo>
                    <a:lnTo>
                      <a:pt x="189" y="41"/>
                    </a:lnTo>
                    <a:lnTo>
                      <a:pt x="188" y="41"/>
                    </a:lnTo>
                    <a:lnTo>
                      <a:pt x="188" y="42"/>
                    </a:lnTo>
                    <a:lnTo>
                      <a:pt x="189" y="42"/>
                    </a:lnTo>
                    <a:lnTo>
                      <a:pt x="189" y="42"/>
                    </a:lnTo>
                    <a:lnTo>
                      <a:pt x="190" y="42"/>
                    </a:lnTo>
                    <a:lnTo>
                      <a:pt x="190" y="41"/>
                    </a:lnTo>
                    <a:lnTo>
                      <a:pt x="189" y="41"/>
                    </a:lnTo>
                    <a:lnTo>
                      <a:pt x="190" y="41"/>
                    </a:lnTo>
                    <a:lnTo>
                      <a:pt x="191" y="41"/>
                    </a:lnTo>
                    <a:lnTo>
                      <a:pt x="191" y="41"/>
                    </a:lnTo>
                    <a:lnTo>
                      <a:pt x="191" y="41"/>
                    </a:lnTo>
                    <a:lnTo>
                      <a:pt x="192" y="41"/>
                    </a:lnTo>
                    <a:lnTo>
                      <a:pt x="192" y="41"/>
                    </a:lnTo>
                    <a:lnTo>
                      <a:pt x="192" y="40"/>
                    </a:lnTo>
                    <a:lnTo>
                      <a:pt x="192" y="40"/>
                    </a:lnTo>
                    <a:lnTo>
                      <a:pt x="192" y="39"/>
                    </a:lnTo>
                    <a:lnTo>
                      <a:pt x="192" y="39"/>
                    </a:lnTo>
                    <a:lnTo>
                      <a:pt x="192" y="39"/>
                    </a:lnTo>
                    <a:lnTo>
                      <a:pt x="192" y="38"/>
                    </a:lnTo>
                    <a:lnTo>
                      <a:pt x="192" y="39"/>
                    </a:lnTo>
                    <a:lnTo>
                      <a:pt x="193" y="39"/>
                    </a:lnTo>
                    <a:lnTo>
                      <a:pt x="193" y="39"/>
                    </a:lnTo>
                    <a:lnTo>
                      <a:pt x="193" y="39"/>
                    </a:lnTo>
                    <a:lnTo>
                      <a:pt x="193" y="38"/>
                    </a:lnTo>
                    <a:lnTo>
                      <a:pt x="194" y="38"/>
                    </a:lnTo>
                    <a:lnTo>
                      <a:pt x="194" y="38"/>
                    </a:lnTo>
                    <a:lnTo>
                      <a:pt x="194" y="38"/>
                    </a:lnTo>
                    <a:lnTo>
                      <a:pt x="194" y="37"/>
                    </a:lnTo>
                    <a:lnTo>
                      <a:pt x="194" y="37"/>
                    </a:lnTo>
                    <a:lnTo>
                      <a:pt x="195" y="37"/>
                    </a:lnTo>
                    <a:lnTo>
                      <a:pt x="195" y="37"/>
                    </a:lnTo>
                    <a:lnTo>
                      <a:pt x="195" y="37"/>
                    </a:lnTo>
                    <a:lnTo>
                      <a:pt x="195" y="37"/>
                    </a:lnTo>
                    <a:lnTo>
                      <a:pt x="195" y="37"/>
                    </a:lnTo>
                    <a:lnTo>
                      <a:pt x="196" y="37"/>
                    </a:lnTo>
                    <a:lnTo>
                      <a:pt x="196" y="37"/>
                    </a:lnTo>
                    <a:lnTo>
                      <a:pt x="195" y="37"/>
                    </a:lnTo>
                    <a:lnTo>
                      <a:pt x="196" y="37"/>
                    </a:lnTo>
                    <a:lnTo>
                      <a:pt x="196" y="36"/>
                    </a:lnTo>
                    <a:lnTo>
                      <a:pt x="195" y="36"/>
                    </a:lnTo>
                    <a:lnTo>
                      <a:pt x="195" y="35"/>
                    </a:lnTo>
                    <a:lnTo>
                      <a:pt x="196" y="35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196" y="35"/>
                    </a:lnTo>
                    <a:lnTo>
                      <a:pt x="197" y="35"/>
                    </a:lnTo>
                    <a:lnTo>
                      <a:pt x="197" y="35"/>
                    </a:lnTo>
                    <a:lnTo>
                      <a:pt x="198" y="35"/>
                    </a:lnTo>
                    <a:lnTo>
                      <a:pt x="198" y="34"/>
                    </a:lnTo>
                    <a:lnTo>
                      <a:pt x="198" y="34"/>
                    </a:lnTo>
                    <a:lnTo>
                      <a:pt x="198" y="34"/>
                    </a:lnTo>
                    <a:lnTo>
                      <a:pt x="198" y="34"/>
                    </a:lnTo>
                    <a:lnTo>
                      <a:pt x="198" y="34"/>
                    </a:lnTo>
                    <a:lnTo>
                      <a:pt x="198" y="33"/>
                    </a:lnTo>
                    <a:lnTo>
                      <a:pt x="198" y="33"/>
                    </a:lnTo>
                    <a:lnTo>
                      <a:pt x="198" y="33"/>
                    </a:lnTo>
                    <a:lnTo>
                      <a:pt x="198" y="33"/>
                    </a:lnTo>
                    <a:lnTo>
                      <a:pt x="197" y="33"/>
                    </a:lnTo>
                    <a:lnTo>
                      <a:pt x="196" y="33"/>
                    </a:lnTo>
                    <a:lnTo>
                      <a:pt x="196" y="32"/>
                    </a:lnTo>
                    <a:lnTo>
                      <a:pt x="196" y="32"/>
                    </a:lnTo>
                    <a:lnTo>
                      <a:pt x="197" y="32"/>
                    </a:lnTo>
                    <a:lnTo>
                      <a:pt x="197" y="31"/>
                    </a:lnTo>
                    <a:lnTo>
                      <a:pt x="198" y="31"/>
                    </a:lnTo>
                    <a:lnTo>
                      <a:pt x="198" y="32"/>
                    </a:lnTo>
                    <a:lnTo>
                      <a:pt x="198" y="32"/>
                    </a:lnTo>
                    <a:lnTo>
                      <a:pt x="198" y="32"/>
                    </a:lnTo>
                    <a:lnTo>
                      <a:pt x="198" y="33"/>
                    </a:lnTo>
                    <a:lnTo>
                      <a:pt x="198" y="33"/>
                    </a:lnTo>
                    <a:lnTo>
                      <a:pt x="198" y="32"/>
                    </a:lnTo>
                    <a:lnTo>
                      <a:pt x="198" y="32"/>
                    </a:lnTo>
                    <a:lnTo>
                      <a:pt x="198" y="32"/>
                    </a:lnTo>
                    <a:lnTo>
                      <a:pt x="198" y="31"/>
                    </a:lnTo>
                    <a:lnTo>
                      <a:pt x="198" y="31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29"/>
                    </a:lnTo>
                    <a:lnTo>
                      <a:pt x="198" y="30"/>
                    </a:lnTo>
                    <a:lnTo>
                      <a:pt x="197" y="30"/>
                    </a:lnTo>
                    <a:lnTo>
                      <a:pt x="196" y="29"/>
                    </a:lnTo>
                    <a:lnTo>
                      <a:pt x="196" y="28"/>
                    </a:lnTo>
                    <a:lnTo>
                      <a:pt x="196" y="28"/>
                    </a:lnTo>
                    <a:lnTo>
                      <a:pt x="196" y="28"/>
                    </a:lnTo>
                    <a:lnTo>
                      <a:pt x="196" y="28"/>
                    </a:lnTo>
                    <a:lnTo>
                      <a:pt x="196" y="27"/>
                    </a:lnTo>
                    <a:lnTo>
                      <a:pt x="197" y="27"/>
                    </a:lnTo>
                    <a:lnTo>
                      <a:pt x="197" y="26"/>
                    </a:lnTo>
                    <a:lnTo>
                      <a:pt x="196" y="26"/>
                    </a:lnTo>
                    <a:lnTo>
                      <a:pt x="196" y="25"/>
                    </a:lnTo>
                    <a:lnTo>
                      <a:pt x="197" y="25"/>
                    </a:lnTo>
                    <a:lnTo>
                      <a:pt x="197" y="26"/>
                    </a:lnTo>
                    <a:lnTo>
                      <a:pt x="198" y="26"/>
                    </a:lnTo>
                    <a:lnTo>
                      <a:pt x="198" y="26"/>
                    </a:lnTo>
                    <a:lnTo>
                      <a:pt x="198" y="26"/>
                    </a:lnTo>
                    <a:lnTo>
                      <a:pt x="198" y="27"/>
                    </a:lnTo>
                    <a:lnTo>
                      <a:pt x="198" y="27"/>
                    </a:lnTo>
                    <a:lnTo>
                      <a:pt x="199" y="27"/>
                    </a:lnTo>
                    <a:close/>
                    <a:moveTo>
                      <a:pt x="99" y="140"/>
                    </a:moveTo>
                    <a:lnTo>
                      <a:pt x="100" y="140"/>
                    </a:lnTo>
                    <a:lnTo>
                      <a:pt x="99" y="140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2" name="Freeform 18">
                <a:extLst>
                  <a:ext uri="{FF2B5EF4-FFF2-40B4-BE49-F238E27FC236}">
                    <a16:creationId xmlns:a16="http://schemas.microsoft.com/office/drawing/2014/main" xmlns="" id="{06827A90-F5A9-45EC-A1CC-460D5AA623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675" y="4065588"/>
                <a:ext cx="644525" cy="401637"/>
              </a:xfrm>
              <a:custGeom>
                <a:avLst/>
                <a:gdLst>
                  <a:gd name="T0" fmla="*/ 11 w 406"/>
                  <a:gd name="T1" fmla="*/ 131 h 253"/>
                  <a:gd name="T2" fmla="*/ 15 w 406"/>
                  <a:gd name="T3" fmla="*/ 111 h 253"/>
                  <a:gd name="T4" fmla="*/ 27 w 406"/>
                  <a:gd name="T5" fmla="*/ 96 h 253"/>
                  <a:gd name="T6" fmla="*/ 32 w 406"/>
                  <a:gd name="T7" fmla="*/ 73 h 253"/>
                  <a:gd name="T8" fmla="*/ 46 w 406"/>
                  <a:gd name="T9" fmla="*/ 61 h 253"/>
                  <a:gd name="T10" fmla="*/ 61 w 406"/>
                  <a:gd name="T11" fmla="*/ 68 h 253"/>
                  <a:gd name="T12" fmla="*/ 76 w 406"/>
                  <a:gd name="T13" fmla="*/ 57 h 253"/>
                  <a:gd name="T14" fmla="*/ 77 w 406"/>
                  <a:gd name="T15" fmla="*/ 38 h 253"/>
                  <a:gd name="T16" fmla="*/ 74 w 406"/>
                  <a:gd name="T17" fmla="*/ 17 h 253"/>
                  <a:gd name="T18" fmla="*/ 81 w 406"/>
                  <a:gd name="T19" fmla="*/ 13 h 253"/>
                  <a:gd name="T20" fmla="*/ 94 w 406"/>
                  <a:gd name="T21" fmla="*/ 2 h 253"/>
                  <a:gd name="T22" fmla="*/ 107 w 406"/>
                  <a:gd name="T23" fmla="*/ 15 h 253"/>
                  <a:gd name="T24" fmla="*/ 109 w 406"/>
                  <a:gd name="T25" fmla="*/ 9 h 253"/>
                  <a:gd name="T26" fmla="*/ 118 w 406"/>
                  <a:gd name="T27" fmla="*/ 35 h 253"/>
                  <a:gd name="T28" fmla="*/ 125 w 406"/>
                  <a:gd name="T29" fmla="*/ 63 h 253"/>
                  <a:gd name="T30" fmla="*/ 142 w 406"/>
                  <a:gd name="T31" fmla="*/ 71 h 253"/>
                  <a:gd name="T32" fmla="*/ 142 w 406"/>
                  <a:gd name="T33" fmla="*/ 47 h 253"/>
                  <a:gd name="T34" fmla="*/ 154 w 406"/>
                  <a:gd name="T35" fmla="*/ 60 h 253"/>
                  <a:gd name="T36" fmla="*/ 172 w 406"/>
                  <a:gd name="T37" fmla="*/ 63 h 253"/>
                  <a:gd name="T38" fmla="*/ 183 w 406"/>
                  <a:gd name="T39" fmla="*/ 43 h 253"/>
                  <a:gd name="T40" fmla="*/ 198 w 406"/>
                  <a:gd name="T41" fmla="*/ 34 h 253"/>
                  <a:gd name="T42" fmla="*/ 215 w 406"/>
                  <a:gd name="T43" fmla="*/ 44 h 253"/>
                  <a:gd name="T44" fmla="*/ 235 w 406"/>
                  <a:gd name="T45" fmla="*/ 46 h 253"/>
                  <a:gd name="T46" fmla="*/ 249 w 406"/>
                  <a:gd name="T47" fmla="*/ 62 h 253"/>
                  <a:gd name="T48" fmla="*/ 267 w 406"/>
                  <a:gd name="T49" fmla="*/ 61 h 253"/>
                  <a:gd name="T50" fmla="*/ 286 w 406"/>
                  <a:gd name="T51" fmla="*/ 65 h 253"/>
                  <a:gd name="T52" fmla="*/ 295 w 406"/>
                  <a:gd name="T53" fmla="*/ 82 h 253"/>
                  <a:gd name="T54" fmla="*/ 309 w 406"/>
                  <a:gd name="T55" fmla="*/ 91 h 253"/>
                  <a:gd name="T56" fmla="*/ 319 w 406"/>
                  <a:gd name="T57" fmla="*/ 107 h 253"/>
                  <a:gd name="T58" fmla="*/ 338 w 406"/>
                  <a:gd name="T59" fmla="*/ 104 h 253"/>
                  <a:gd name="T60" fmla="*/ 356 w 406"/>
                  <a:gd name="T61" fmla="*/ 109 h 253"/>
                  <a:gd name="T62" fmla="*/ 369 w 406"/>
                  <a:gd name="T63" fmla="*/ 118 h 253"/>
                  <a:gd name="T64" fmla="*/ 380 w 406"/>
                  <a:gd name="T65" fmla="*/ 139 h 253"/>
                  <a:gd name="T66" fmla="*/ 389 w 406"/>
                  <a:gd name="T67" fmla="*/ 145 h 253"/>
                  <a:gd name="T68" fmla="*/ 405 w 406"/>
                  <a:gd name="T69" fmla="*/ 150 h 253"/>
                  <a:gd name="T70" fmla="*/ 396 w 406"/>
                  <a:gd name="T71" fmla="*/ 162 h 253"/>
                  <a:gd name="T72" fmla="*/ 380 w 406"/>
                  <a:gd name="T73" fmla="*/ 178 h 253"/>
                  <a:gd name="T74" fmla="*/ 365 w 406"/>
                  <a:gd name="T75" fmla="*/ 176 h 253"/>
                  <a:gd name="T76" fmla="*/ 349 w 406"/>
                  <a:gd name="T77" fmla="*/ 176 h 253"/>
                  <a:gd name="T78" fmla="*/ 333 w 406"/>
                  <a:gd name="T79" fmla="*/ 193 h 253"/>
                  <a:gd name="T80" fmla="*/ 316 w 406"/>
                  <a:gd name="T81" fmla="*/ 202 h 253"/>
                  <a:gd name="T82" fmla="*/ 298 w 406"/>
                  <a:gd name="T83" fmla="*/ 217 h 253"/>
                  <a:gd name="T84" fmla="*/ 283 w 406"/>
                  <a:gd name="T85" fmla="*/ 231 h 253"/>
                  <a:gd name="T86" fmla="*/ 268 w 406"/>
                  <a:gd name="T87" fmla="*/ 225 h 253"/>
                  <a:gd name="T88" fmla="*/ 262 w 406"/>
                  <a:gd name="T89" fmla="*/ 206 h 253"/>
                  <a:gd name="T90" fmla="*/ 262 w 406"/>
                  <a:gd name="T91" fmla="*/ 186 h 253"/>
                  <a:gd name="T92" fmla="*/ 251 w 406"/>
                  <a:gd name="T93" fmla="*/ 197 h 253"/>
                  <a:gd name="T94" fmla="*/ 229 w 406"/>
                  <a:gd name="T95" fmla="*/ 193 h 253"/>
                  <a:gd name="T96" fmla="*/ 208 w 406"/>
                  <a:gd name="T97" fmla="*/ 196 h 253"/>
                  <a:gd name="T98" fmla="*/ 197 w 406"/>
                  <a:gd name="T99" fmla="*/ 209 h 253"/>
                  <a:gd name="T100" fmla="*/ 182 w 406"/>
                  <a:gd name="T101" fmla="*/ 217 h 253"/>
                  <a:gd name="T102" fmla="*/ 167 w 406"/>
                  <a:gd name="T103" fmla="*/ 231 h 253"/>
                  <a:gd name="T104" fmla="*/ 146 w 406"/>
                  <a:gd name="T105" fmla="*/ 235 h 253"/>
                  <a:gd name="T106" fmla="*/ 137 w 406"/>
                  <a:gd name="T107" fmla="*/ 249 h 253"/>
                  <a:gd name="T108" fmla="*/ 111 w 406"/>
                  <a:gd name="T109" fmla="*/ 247 h 253"/>
                  <a:gd name="T110" fmla="*/ 89 w 406"/>
                  <a:gd name="T111" fmla="*/ 243 h 253"/>
                  <a:gd name="T112" fmla="*/ 65 w 406"/>
                  <a:gd name="T113" fmla="*/ 249 h 253"/>
                  <a:gd name="T114" fmla="*/ 47 w 406"/>
                  <a:gd name="T115" fmla="*/ 242 h 253"/>
                  <a:gd name="T116" fmla="*/ 28 w 406"/>
                  <a:gd name="T117" fmla="*/ 241 h 253"/>
                  <a:gd name="T118" fmla="*/ 10 w 406"/>
                  <a:gd name="T119" fmla="*/ 229 h 253"/>
                  <a:gd name="T120" fmla="*/ 3 w 406"/>
                  <a:gd name="T121" fmla="*/ 210 h 253"/>
                  <a:gd name="T122" fmla="*/ 1 w 406"/>
                  <a:gd name="T123" fmla="*/ 184 h 253"/>
                  <a:gd name="T124" fmla="*/ 2 w 406"/>
                  <a:gd name="T125" fmla="*/ 16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6" h="253">
                    <a:moveTo>
                      <a:pt x="5" y="150"/>
                    </a:moveTo>
                    <a:lnTo>
                      <a:pt x="5" y="150"/>
                    </a:lnTo>
                    <a:lnTo>
                      <a:pt x="6" y="150"/>
                    </a:lnTo>
                    <a:lnTo>
                      <a:pt x="6" y="150"/>
                    </a:lnTo>
                    <a:lnTo>
                      <a:pt x="6" y="149"/>
                    </a:lnTo>
                    <a:lnTo>
                      <a:pt x="6" y="149"/>
                    </a:lnTo>
                    <a:lnTo>
                      <a:pt x="6" y="148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8"/>
                    </a:lnTo>
                    <a:lnTo>
                      <a:pt x="7" y="147"/>
                    </a:lnTo>
                    <a:lnTo>
                      <a:pt x="8" y="146"/>
                    </a:lnTo>
                    <a:lnTo>
                      <a:pt x="8" y="146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9" y="145"/>
                    </a:lnTo>
                    <a:lnTo>
                      <a:pt x="9" y="145"/>
                    </a:lnTo>
                    <a:lnTo>
                      <a:pt x="9" y="145"/>
                    </a:lnTo>
                    <a:lnTo>
                      <a:pt x="9" y="144"/>
                    </a:lnTo>
                    <a:lnTo>
                      <a:pt x="9" y="144"/>
                    </a:lnTo>
                    <a:lnTo>
                      <a:pt x="9" y="144"/>
                    </a:lnTo>
                    <a:lnTo>
                      <a:pt x="9" y="143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9" y="141"/>
                    </a:lnTo>
                    <a:lnTo>
                      <a:pt x="9" y="141"/>
                    </a:lnTo>
                    <a:lnTo>
                      <a:pt x="9" y="141"/>
                    </a:lnTo>
                    <a:lnTo>
                      <a:pt x="9" y="140"/>
                    </a:lnTo>
                    <a:lnTo>
                      <a:pt x="10" y="14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1" y="139"/>
                    </a:lnTo>
                    <a:lnTo>
                      <a:pt x="12" y="139"/>
                    </a:lnTo>
                    <a:lnTo>
                      <a:pt x="12" y="139"/>
                    </a:lnTo>
                    <a:lnTo>
                      <a:pt x="12" y="138"/>
                    </a:lnTo>
                    <a:lnTo>
                      <a:pt x="12" y="138"/>
                    </a:lnTo>
                    <a:lnTo>
                      <a:pt x="12" y="137"/>
                    </a:lnTo>
                    <a:lnTo>
                      <a:pt x="11" y="137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12" y="136"/>
                    </a:lnTo>
                    <a:lnTo>
                      <a:pt x="12" y="136"/>
                    </a:lnTo>
                    <a:lnTo>
                      <a:pt x="12" y="135"/>
                    </a:lnTo>
                    <a:lnTo>
                      <a:pt x="12" y="134"/>
                    </a:lnTo>
                    <a:lnTo>
                      <a:pt x="13" y="134"/>
                    </a:lnTo>
                    <a:lnTo>
                      <a:pt x="13" y="134"/>
                    </a:lnTo>
                    <a:lnTo>
                      <a:pt x="12" y="133"/>
                    </a:lnTo>
                    <a:lnTo>
                      <a:pt x="12" y="133"/>
                    </a:lnTo>
                    <a:lnTo>
                      <a:pt x="12" y="132"/>
                    </a:lnTo>
                    <a:lnTo>
                      <a:pt x="13" y="132"/>
                    </a:lnTo>
                    <a:lnTo>
                      <a:pt x="12" y="132"/>
                    </a:lnTo>
                    <a:lnTo>
                      <a:pt x="12" y="132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11" y="131"/>
                    </a:lnTo>
                    <a:lnTo>
                      <a:pt x="11" y="130"/>
                    </a:lnTo>
                    <a:lnTo>
                      <a:pt x="11" y="130"/>
                    </a:lnTo>
                    <a:lnTo>
                      <a:pt x="10" y="130"/>
                    </a:lnTo>
                    <a:lnTo>
                      <a:pt x="9" y="130"/>
                    </a:lnTo>
                    <a:lnTo>
                      <a:pt x="9" y="130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9" y="128"/>
                    </a:lnTo>
                    <a:lnTo>
                      <a:pt x="9" y="127"/>
                    </a:lnTo>
                    <a:lnTo>
                      <a:pt x="9" y="127"/>
                    </a:lnTo>
                    <a:lnTo>
                      <a:pt x="9" y="127"/>
                    </a:lnTo>
                    <a:lnTo>
                      <a:pt x="8" y="126"/>
                    </a:lnTo>
                    <a:lnTo>
                      <a:pt x="8" y="126"/>
                    </a:lnTo>
                    <a:lnTo>
                      <a:pt x="8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8" y="125"/>
                    </a:lnTo>
                    <a:lnTo>
                      <a:pt x="8" y="125"/>
                    </a:lnTo>
                    <a:lnTo>
                      <a:pt x="8" y="124"/>
                    </a:lnTo>
                    <a:lnTo>
                      <a:pt x="8" y="123"/>
                    </a:lnTo>
                    <a:lnTo>
                      <a:pt x="8" y="123"/>
                    </a:lnTo>
                    <a:lnTo>
                      <a:pt x="8" y="123"/>
                    </a:lnTo>
                    <a:lnTo>
                      <a:pt x="8" y="122"/>
                    </a:lnTo>
                    <a:lnTo>
                      <a:pt x="8" y="122"/>
                    </a:lnTo>
                    <a:lnTo>
                      <a:pt x="8" y="122"/>
                    </a:lnTo>
                    <a:lnTo>
                      <a:pt x="8" y="121"/>
                    </a:lnTo>
                    <a:lnTo>
                      <a:pt x="8" y="121"/>
                    </a:lnTo>
                    <a:lnTo>
                      <a:pt x="8" y="120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0" y="119"/>
                    </a:lnTo>
                    <a:lnTo>
                      <a:pt x="10" y="118"/>
                    </a:lnTo>
                    <a:lnTo>
                      <a:pt x="9" y="118"/>
                    </a:lnTo>
                    <a:lnTo>
                      <a:pt x="9" y="118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9" y="116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10" y="115"/>
                    </a:lnTo>
                    <a:lnTo>
                      <a:pt x="10" y="114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2" y="113"/>
                    </a:lnTo>
                    <a:lnTo>
                      <a:pt x="12" y="113"/>
                    </a:lnTo>
                    <a:lnTo>
                      <a:pt x="12" y="113"/>
                    </a:lnTo>
                    <a:lnTo>
                      <a:pt x="13" y="114"/>
                    </a:lnTo>
                    <a:lnTo>
                      <a:pt x="13" y="114"/>
                    </a:lnTo>
                    <a:lnTo>
                      <a:pt x="14" y="114"/>
                    </a:lnTo>
                    <a:lnTo>
                      <a:pt x="14" y="113"/>
                    </a:lnTo>
                    <a:lnTo>
                      <a:pt x="15" y="113"/>
                    </a:lnTo>
                    <a:lnTo>
                      <a:pt x="15" y="113"/>
                    </a:lnTo>
                    <a:lnTo>
                      <a:pt x="15" y="113"/>
                    </a:lnTo>
                    <a:lnTo>
                      <a:pt x="15" y="112"/>
                    </a:lnTo>
                    <a:lnTo>
                      <a:pt x="15" y="111"/>
                    </a:lnTo>
                    <a:lnTo>
                      <a:pt x="15" y="111"/>
                    </a:lnTo>
                    <a:lnTo>
                      <a:pt x="15" y="111"/>
                    </a:lnTo>
                    <a:lnTo>
                      <a:pt x="15" y="111"/>
                    </a:lnTo>
                    <a:lnTo>
                      <a:pt x="14" y="111"/>
                    </a:lnTo>
                    <a:lnTo>
                      <a:pt x="14" y="110"/>
                    </a:lnTo>
                    <a:lnTo>
                      <a:pt x="15" y="110"/>
                    </a:lnTo>
                    <a:lnTo>
                      <a:pt x="15" y="110"/>
                    </a:lnTo>
                    <a:lnTo>
                      <a:pt x="15" y="109"/>
                    </a:lnTo>
                    <a:lnTo>
                      <a:pt x="15" y="109"/>
                    </a:lnTo>
                    <a:lnTo>
                      <a:pt x="15" y="109"/>
                    </a:lnTo>
                    <a:lnTo>
                      <a:pt x="16" y="109"/>
                    </a:lnTo>
                    <a:lnTo>
                      <a:pt x="16" y="108"/>
                    </a:lnTo>
                    <a:lnTo>
                      <a:pt x="16" y="107"/>
                    </a:lnTo>
                    <a:lnTo>
                      <a:pt x="16" y="107"/>
                    </a:lnTo>
                    <a:lnTo>
                      <a:pt x="15" y="107"/>
                    </a:lnTo>
                    <a:lnTo>
                      <a:pt x="15" y="106"/>
                    </a:lnTo>
                    <a:lnTo>
                      <a:pt x="15" y="106"/>
                    </a:lnTo>
                    <a:lnTo>
                      <a:pt x="15" y="106"/>
                    </a:lnTo>
                    <a:lnTo>
                      <a:pt x="15" y="105"/>
                    </a:lnTo>
                    <a:lnTo>
                      <a:pt x="15" y="104"/>
                    </a:lnTo>
                    <a:lnTo>
                      <a:pt x="14" y="104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6" y="104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8" y="102"/>
                    </a:lnTo>
                    <a:lnTo>
                      <a:pt x="18" y="101"/>
                    </a:lnTo>
                    <a:lnTo>
                      <a:pt x="19" y="101"/>
                    </a:lnTo>
                    <a:lnTo>
                      <a:pt x="19" y="100"/>
                    </a:lnTo>
                    <a:lnTo>
                      <a:pt x="19" y="100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22" y="99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2" y="99"/>
                    </a:lnTo>
                    <a:lnTo>
                      <a:pt x="23" y="99"/>
                    </a:lnTo>
                    <a:lnTo>
                      <a:pt x="23" y="99"/>
                    </a:lnTo>
                    <a:lnTo>
                      <a:pt x="23" y="99"/>
                    </a:lnTo>
                    <a:lnTo>
                      <a:pt x="24" y="99"/>
                    </a:lnTo>
                    <a:lnTo>
                      <a:pt x="24" y="98"/>
                    </a:lnTo>
                    <a:lnTo>
                      <a:pt x="25" y="98"/>
                    </a:lnTo>
                    <a:lnTo>
                      <a:pt x="25" y="98"/>
                    </a:lnTo>
                    <a:lnTo>
                      <a:pt x="26" y="98"/>
                    </a:lnTo>
                    <a:lnTo>
                      <a:pt x="26" y="98"/>
                    </a:lnTo>
                    <a:lnTo>
                      <a:pt x="26" y="98"/>
                    </a:lnTo>
                    <a:lnTo>
                      <a:pt x="26" y="97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7" y="96"/>
                    </a:lnTo>
                    <a:lnTo>
                      <a:pt x="27" y="96"/>
                    </a:lnTo>
                    <a:lnTo>
                      <a:pt x="27" y="96"/>
                    </a:lnTo>
                    <a:lnTo>
                      <a:pt x="27" y="95"/>
                    </a:lnTo>
                    <a:lnTo>
                      <a:pt x="28" y="95"/>
                    </a:lnTo>
                    <a:lnTo>
                      <a:pt x="28" y="95"/>
                    </a:lnTo>
                    <a:lnTo>
                      <a:pt x="28" y="94"/>
                    </a:lnTo>
                    <a:lnTo>
                      <a:pt x="28" y="94"/>
                    </a:lnTo>
                    <a:lnTo>
                      <a:pt x="28" y="93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8" y="91"/>
                    </a:lnTo>
                    <a:lnTo>
                      <a:pt x="28" y="90"/>
                    </a:lnTo>
                    <a:lnTo>
                      <a:pt x="28" y="90"/>
                    </a:lnTo>
                    <a:lnTo>
                      <a:pt x="27" y="90"/>
                    </a:lnTo>
                    <a:lnTo>
                      <a:pt x="27" y="89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8" y="87"/>
                    </a:lnTo>
                    <a:lnTo>
                      <a:pt x="28" y="87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28" y="85"/>
                    </a:lnTo>
                    <a:lnTo>
                      <a:pt x="28" y="84"/>
                    </a:lnTo>
                    <a:lnTo>
                      <a:pt x="27" y="84"/>
                    </a:lnTo>
                    <a:lnTo>
                      <a:pt x="27" y="84"/>
                    </a:lnTo>
                    <a:lnTo>
                      <a:pt x="27" y="84"/>
                    </a:lnTo>
                    <a:lnTo>
                      <a:pt x="27" y="84"/>
                    </a:lnTo>
                    <a:lnTo>
                      <a:pt x="26" y="84"/>
                    </a:lnTo>
                    <a:lnTo>
                      <a:pt x="26" y="83"/>
                    </a:lnTo>
                    <a:lnTo>
                      <a:pt x="26" y="83"/>
                    </a:lnTo>
                    <a:lnTo>
                      <a:pt x="26" y="82"/>
                    </a:lnTo>
                    <a:lnTo>
                      <a:pt x="26" y="82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28" y="81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9" y="80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31" y="80"/>
                    </a:lnTo>
                    <a:lnTo>
                      <a:pt x="31" y="80"/>
                    </a:lnTo>
                    <a:lnTo>
                      <a:pt x="31" y="79"/>
                    </a:lnTo>
                    <a:lnTo>
                      <a:pt x="31" y="78"/>
                    </a:lnTo>
                    <a:lnTo>
                      <a:pt x="31" y="77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1" y="75"/>
                    </a:lnTo>
                    <a:lnTo>
                      <a:pt x="31" y="75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1" y="73"/>
                    </a:lnTo>
                    <a:lnTo>
                      <a:pt x="32" y="73"/>
                    </a:lnTo>
                    <a:lnTo>
                      <a:pt x="32" y="73"/>
                    </a:lnTo>
                    <a:lnTo>
                      <a:pt x="33" y="72"/>
                    </a:lnTo>
                    <a:lnTo>
                      <a:pt x="33" y="72"/>
                    </a:lnTo>
                    <a:lnTo>
                      <a:pt x="33" y="71"/>
                    </a:lnTo>
                    <a:lnTo>
                      <a:pt x="34" y="71"/>
                    </a:lnTo>
                    <a:lnTo>
                      <a:pt x="34" y="71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4" y="69"/>
                    </a:lnTo>
                    <a:lnTo>
                      <a:pt x="34" y="69"/>
                    </a:lnTo>
                    <a:lnTo>
                      <a:pt x="33" y="69"/>
                    </a:lnTo>
                    <a:lnTo>
                      <a:pt x="33" y="68"/>
                    </a:lnTo>
                    <a:lnTo>
                      <a:pt x="33" y="68"/>
                    </a:lnTo>
                    <a:lnTo>
                      <a:pt x="33" y="67"/>
                    </a:lnTo>
                    <a:lnTo>
                      <a:pt x="33" y="67"/>
                    </a:lnTo>
                    <a:lnTo>
                      <a:pt x="33" y="66"/>
                    </a:lnTo>
                    <a:lnTo>
                      <a:pt x="33" y="65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63"/>
                    </a:lnTo>
                    <a:lnTo>
                      <a:pt x="35" y="63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61"/>
                    </a:lnTo>
                    <a:lnTo>
                      <a:pt x="36" y="61"/>
                    </a:lnTo>
                    <a:lnTo>
                      <a:pt x="36" y="61"/>
                    </a:lnTo>
                    <a:lnTo>
                      <a:pt x="37" y="61"/>
                    </a:lnTo>
                    <a:lnTo>
                      <a:pt x="37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39" y="59"/>
                    </a:lnTo>
                    <a:lnTo>
                      <a:pt x="40" y="59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2" y="61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2" y="63"/>
                    </a:lnTo>
                    <a:lnTo>
                      <a:pt x="43" y="63"/>
                    </a:lnTo>
                    <a:lnTo>
                      <a:pt x="43" y="63"/>
                    </a:lnTo>
                    <a:lnTo>
                      <a:pt x="43" y="62"/>
                    </a:lnTo>
                    <a:lnTo>
                      <a:pt x="44" y="62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6" y="60"/>
                    </a:lnTo>
                    <a:lnTo>
                      <a:pt x="47" y="60"/>
                    </a:lnTo>
                    <a:lnTo>
                      <a:pt x="47" y="60"/>
                    </a:lnTo>
                    <a:lnTo>
                      <a:pt x="47" y="60"/>
                    </a:lnTo>
                    <a:lnTo>
                      <a:pt x="48" y="60"/>
                    </a:lnTo>
                    <a:lnTo>
                      <a:pt x="49" y="60"/>
                    </a:lnTo>
                    <a:lnTo>
                      <a:pt x="49" y="60"/>
                    </a:lnTo>
                    <a:lnTo>
                      <a:pt x="49" y="61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51" y="61"/>
                    </a:lnTo>
                    <a:lnTo>
                      <a:pt x="51" y="62"/>
                    </a:lnTo>
                    <a:lnTo>
                      <a:pt x="51" y="63"/>
                    </a:lnTo>
                    <a:lnTo>
                      <a:pt x="52" y="63"/>
                    </a:lnTo>
                    <a:lnTo>
                      <a:pt x="52" y="64"/>
                    </a:lnTo>
                    <a:lnTo>
                      <a:pt x="52" y="64"/>
                    </a:lnTo>
                    <a:lnTo>
                      <a:pt x="53" y="64"/>
                    </a:lnTo>
                    <a:lnTo>
                      <a:pt x="53" y="65"/>
                    </a:lnTo>
                    <a:lnTo>
                      <a:pt x="53" y="65"/>
                    </a:lnTo>
                    <a:lnTo>
                      <a:pt x="53" y="65"/>
                    </a:lnTo>
                    <a:lnTo>
                      <a:pt x="54" y="65"/>
                    </a:lnTo>
                    <a:lnTo>
                      <a:pt x="54" y="66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4" y="67"/>
                    </a:lnTo>
                    <a:lnTo>
                      <a:pt x="55" y="67"/>
                    </a:lnTo>
                    <a:lnTo>
                      <a:pt x="55" y="66"/>
                    </a:lnTo>
                    <a:lnTo>
                      <a:pt x="55" y="65"/>
                    </a:lnTo>
                    <a:lnTo>
                      <a:pt x="55" y="65"/>
                    </a:lnTo>
                    <a:lnTo>
                      <a:pt x="55" y="66"/>
                    </a:lnTo>
                    <a:lnTo>
                      <a:pt x="56" y="66"/>
                    </a:lnTo>
                    <a:lnTo>
                      <a:pt x="56" y="67"/>
                    </a:lnTo>
                    <a:lnTo>
                      <a:pt x="56" y="67"/>
                    </a:lnTo>
                    <a:lnTo>
                      <a:pt x="56" y="68"/>
                    </a:lnTo>
                    <a:lnTo>
                      <a:pt x="57" y="68"/>
                    </a:lnTo>
                    <a:lnTo>
                      <a:pt x="57" y="69"/>
                    </a:lnTo>
                    <a:lnTo>
                      <a:pt x="57" y="69"/>
                    </a:lnTo>
                    <a:lnTo>
                      <a:pt x="57" y="69"/>
                    </a:lnTo>
                    <a:lnTo>
                      <a:pt x="58" y="70"/>
                    </a:lnTo>
                    <a:lnTo>
                      <a:pt x="58" y="70"/>
                    </a:lnTo>
                    <a:lnTo>
                      <a:pt x="58" y="70"/>
                    </a:lnTo>
                    <a:lnTo>
                      <a:pt x="58" y="71"/>
                    </a:lnTo>
                    <a:lnTo>
                      <a:pt x="59" y="71"/>
                    </a:lnTo>
                    <a:lnTo>
                      <a:pt x="59" y="71"/>
                    </a:lnTo>
                    <a:lnTo>
                      <a:pt x="59" y="71"/>
                    </a:lnTo>
                    <a:lnTo>
                      <a:pt x="60" y="71"/>
                    </a:lnTo>
                    <a:lnTo>
                      <a:pt x="61" y="71"/>
                    </a:lnTo>
                    <a:lnTo>
                      <a:pt x="61" y="72"/>
                    </a:lnTo>
                    <a:lnTo>
                      <a:pt x="61" y="72"/>
                    </a:lnTo>
                    <a:lnTo>
                      <a:pt x="61" y="71"/>
                    </a:lnTo>
                    <a:lnTo>
                      <a:pt x="61" y="71"/>
                    </a:lnTo>
                    <a:lnTo>
                      <a:pt x="61" y="70"/>
                    </a:lnTo>
                    <a:lnTo>
                      <a:pt x="61" y="70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1" y="67"/>
                    </a:lnTo>
                    <a:lnTo>
                      <a:pt x="61" y="67"/>
                    </a:lnTo>
                    <a:lnTo>
                      <a:pt x="61" y="66"/>
                    </a:lnTo>
                    <a:lnTo>
                      <a:pt x="61" y="65"/>
                    </a:lnTo>
                    <a:lnTo>
                      <a:pt x="61" y="65"/>
                    </a:lnTo>
                    <a:lnTo>
                      <a:pt x="61" y="64"/>
                    </a:lnTo>
                    <a:lnTo>
                      <a:pt x="61" y="64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2" y="63"/>
                    </a:lnTo>
                    <a:lnTo>
                      <a:pt x="63" y="63"/>
                    </a:lnTo>
                    <a:lnTo>
                      <a:pt x="63" y="64"/>
                    </a:lnTo>
                    <a:lnTo>
                      <a:pt x="64" y="64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65" y="65"/>
                    </a:lnTo>
                    <a:lnTo>
                      <a:pt x="65" y="66"/>
                    </a:lnTo>
                    <a:lnTo>
                      <a:pt x="66" y="66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7"/>
                    </a:lnTo>
                    <a:lnTo>
                      <a:pt x="69" y="67"/>
                    </a:lnTo>
                    <a:lnTo>
                      <a:pt x="69" y="67"/>
                    </a:lnTo>
                    <a:lnTo>
                      <a:pt x="69" y="67"/>
                    </a:lnTo>
                    <a:lnTo>
                      <a:pt x="69" y="66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70" y="65"/>
                    </a:lnTo>
                    <a:lnTo>
                      <a:pt x="70" y="65"/>
                    </a:lnTo>
                    <a:lnTo>
                      <a:pt x="70" y="65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70" y="63"/>
                    </a:lnTo>
                    <a:lnTo>
                      <a:pt x="70" y="63"/>
                    </a:lnTo>
                    <a:lnTo>
                      <a:pt x="70" y="62"/>
                    </a:lnTo>
                    <a:lnTo>
                      <a:pt x="70" y="61"/>
                    </a:lnTo>
                    <a:lnTo>
                      <a:pt x="70" y="61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70" y="59"/>
                    </a:lnTo>
                    <a:lnTo>
                      <a:pt x="70" y="59"/>
                    </a:lnTo>
                    <a:lnTo>
                      <a:pt x="70" y="58"/>
                    </a:lnTo>
                    <a:lnTo>
                      <a:pt x="70" y="57"/>
                    </a:lnTo>
                    <a:lnTo>
                      <a:pt x="70" y="57"/>
                    </a:lnTo>
                    <a:lnTo>
                      <a:pt x="71" y="57"/>
                    </a:lnTo>
                    <a:lnTo>
                      <a:pt x="72" y="57"/>
                    </a:lnTo>
                    <a:lnTo>
                      <a:pt x="72" y="57"/>
                    </a:lnTo>
                    <a:lnTo>
                      <a:pt x="73" y="57"/>
                    </a:lnTo>
                    <a:lnTo>
                      <a:pt x="73" y="57"/>
                    </a:lnTo>
                    <a:lnTo>
                      <a:pt x="74" y="57"/>
                    </a:lnTo>
                    <a:lnTo>
                      <a:pt x="74" y="57"/>
                    </a:lnTo>
                    <a:lnTo>
                      <a:pt x="75" y="57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7" y="56"/>
                    </a:lnTo>
                    <a:lnTo>
                      <a:pt x="77" y="56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8" y="55"/>
                    </a:lnTo>
                    <a:lnTo>
                      <a:pt x="78" y="55"/>
                    </a:lnTo>
                    <a:lnTo>
                      <a:pt x="78" y="55"/>
                    </a:lnTo>
                    <a:lnTo>
                      <a:pt x="78" y="54"/>
                    </a:lnTo>
                    <a:lnTo>
                      <a:pt x="78" y="53"/>
                    </a:lnTo>
                    <a:lnTo>
                      <a:pt x="78" y="53"/>
                    </a:lnTo>
                    <a:lnTo>
                      <a:pt x="78" y="52"/>
                    </a:lnTo>
                    <a:lnTo>
                      <a:pt x="78" y="52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9" y="51"/>
                    </a:lnTo>
                    <a:lnTo>
                      <a:pt x="79" y="50"/>
                    </a:lnTo>
                    <a:lnTo>
                      <a:pt x="80" y="50"/>
                    </a:lnTo>
                    <a:lnTo>
                      <a:pt x="80" y="51"/>
                    </a:lnTo>
                    <a:lnTo>
                      <a:pt x="81" y="51"/>
                    </a:lnTo>
                    <a:lnTo>
                      <a:pt x="81" y="50"/>
                    </a:lnTo>
                    <a:lnTo>
                      <a:pt x="81" y="50"/>
                    </a:lnTo>
                    <a:lnTo>
                      <a:pt x="81" y="49"/>
                    </a:lnTo>
                    <a:lnTo>
                      <a:pt x="80" y="49"/>
                    </a:lnTo>
                    <a:lnTo>
                      <a:pt x="80" y="49"/>
                    </a:lnTo>
                    <a:lnTo>
                      <a:pt x="80" y="49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80" y="47"/>
                    </a:lnTo>
                    <a:lnTo>
                      <a:pt x="79" y="47"/>
                    </a:lnTo>
                    <a:lnTo>
                      <a:pt x="79" y="46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80" y="44"/>
                    </a:lnTo>
                    <a:lnTo>
                      <a:pt x="80" y="43"/>
                    </a:lnTo>
                    <a:lnTo>
                      <a:pt x="80" y="43"/>
                    </a:lnTo>
                    <a:lnTo>
                      <a:pt x="80" y="42"/>
                    </a:lnTo>
                    <a:lnTo>
                      <a:pt x="81" y="42"/>
                    </a:lnTo>
                    <a:lnTo>
                      <a:pt x="80" y="42"/>
                    </a:lnTo>
                    <a:lnTo>
                      <a:pt x="80" y="42"/>
                    </a:lnTo>
                    <a:lnTo>
                      <a:pt x="80" y="42"/>
                    </a:lnTo>
                    <a:lnTo>
                      <a:pt x="80" y="41"/>
                    </a:lnTo>
                    <a:lnTo>
                      <a:pt x="79" y="41"/>
                    </a:lnTo>
                    <a:lnTo>
                      <a:pt x="78" y="42"/>
                    </a:lnTo>
                    <a:lnTo>
                      <a:pt x="78" y="41"/>
                    </a:lnTo>
                    <a:lnTo>
                      <a:pt x="78" y="41"/>
                    </a:lnTo>
                    <a:lnTo>
                      <a:pt x="77" y="41"/>
                    </a:lnTo>
                    <a:lnTo>
                      <a:pt x="77" y="40"/>
                    </a:lnTo>
                    <a:lnTo>
                      <a:pt x="77" y="40"/>
                    </a:lnTo>
                    <a:lnTo>
                      <a:pt x="77" y="40"/>
                    </a:lnTo>
                    <a:lnTo>
                      <a:pt x="77" y="40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6" y="38"/>
                    </a:lnTo>
                    <a:lnTo>
                      <a:pt x="76" y="37"/>
                    </a:lnTo>
                    <a:lnTo>
                      <a:pt x="76" y="37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6" y="35"/>
                    </a:lnTo>
                    <a:lnTo>
                      <a:pt x="75" y="34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3"/>
                    </a:lnTo>
                    <a:lnTo>
                      <a:pt x="74" y="33"/>
                    </a:lnTo>
                    <a:lnTo>
                      <a:pt x="73" y="33"/>
                    </a:lnTo>
                    <a:lnTo>
                      <a:pt x="73" y="32"/>
                    </a:lnTo>
                    <a:lnTo>
                      <a:pt x="73" y="32"/>
                    </a:lnTo>
                    <a:lnTo>
                      <a:pt x="73" y="31"/>
                    </a:lnTo>
                    <a:lnTo>
                      <a:pt x="73" y="30"/>
                    </a:lnTo>
                    <a:lnTo>
                      <a:pt x="73" y="30"/>
                    </a:lnTo>
                    <a:lnTo>
                      <a:pt x="72" y="29"/>
                    </a:lnTo>
                    <a:lnTo>
                      <a:pt x="72" y="29"/>
                    </a:lnTo>
                    <a:lnTo>
                      <a:pt x="72" y="29"/>
                    </a:lnTo>
                    <a:lnTo>
                      <a:pt x="72" y="29"/>
                    </a:lnTo>
                    <a:lnTo>
                      <a:pt x="72" y="28"/>
                    </a:lnTo>
                    <a:lnTo>
                      <a:pt x="72" y="27"/>
                    </a:lnTo>
                    <a:lnTo>
                      <a:pt x="72" y="27"/>
                    </a:lnTo>
                    <a:lnTo>
                      <a:pt x="71" y="27"/>
                    </a:lnTo>
                    <a:lnTo>
                      <a:pt x="71" y="26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0" y="25"/>
                    </a:lnTo>
                    <a:lnTo>
                      <a:pt x="69" y="25"/>
                    </a:lnTo>
                    <a:lnTo>
                      <a:pt x="69" y="24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9" y="23"/>
                    </a:lnTo>
                    <a:lnTo>
                      <a:pt x="69" y="23"/>
                    </a:lnTo>
                    <a:lnTo>
                      <a:pt x="69" y="22"/>
                    </a:lnTo>
                    <a:lnTo>
                      <a:pt x="70" y="22"/>
                    </a:lnTo>
                    <a:lnTo>
                      <a:pt x="70" y="21"/>
                    </a:lnTo>
                    <a:lnTo>
                      <a:pt x="70" y="21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3" y="21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4" y="20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4" y="16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2" y="14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0" y="13"/>
                    </a:lnTo>
                    <a:lnTo>
                      <a:pt x="70" y="12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2" y="7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5" y="11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7" y="11"/>
                    </a:lnTo>
                    <a:lnTo>
                      <a:pt x="77" y="12"/>
                    </a:lnTo>
                    <a:lnTo>
                      <a:pt x="77" y="11"/>
                    </a:lnTo>
                    <a:lnTo>
                      <a:pt x="78" y="11"/>
                    </a:lnTo>
                    <a:lnTo>
                      <a:pt x="78" y="11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0" y="11"/>
                    </a:lnTo>
                    <a:lnTo>
                      <a:pt x="80" y="12"/>
                    </a:lnTo>
                    <a:lnTo>
                      <a:pt x="81" y="12"/>
                    </a:lnTo>
                    <a:lnTo>
                      <a:pt x="81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2" y="13"/>
                    </a:lnTo>
                    <a:lnTo>
                      <a:pt x="82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83" y="15"/>
                    </a:lnTo>
                    <a:lnTo>
                      <a:pt x="83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5" y="14"/>
                    </a:lnTo>
                    <a:lnTo>
                      <a:pt x="85" y="13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7" y="13"/>
                    </a:lnTo>
                    <a:lnTo>
                      <a:pt x="87" y="13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8" y="14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90" y="14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91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2" y="6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2" y="6"/>
                    </a:lnTo>
                    <a:lnTo>
                      <a:pt x="92" y="5"/>
                    </a:lnTo>
                    <a:lnTo>
                      <a:pt x="92" y="5"/>
                    </a:lnTo>
                    <a:lnTo>
                      <a:pt x="92" y="5"/>
                    </a:lnTo>
                    <a:lnTo>
                      <a:pt x="92" y="4"/>
                    </a:lnTo>
                    <a:lnTo>
                      <a:pt x="92" y="4"/>
                    </a:lnTo>
                    <a:lnTo>
                      <a:pt x="92" y="3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4" y="2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5" y="3"/>
                    </a:lnTo>
                    <a:lnTo>
                      <a:pt x="96" y="3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7" y="6"/>
                    </a:lnTo>
                    <a:lnTo>
                      <a:pt x="97" y="6"/>
                    </a:lnTo>
                    <a:lnTo>
                      <a:pt x="98" y="6"/>
                    </a:lnTo>
                    <a:lnTo>
                      <a:pt x="98" y="7"/>
                    </a:lnTo>
                    <a:lnTo>
                      <a:pt x="99" y="7"/>
                    </a:lnTo>
                    <a:lnTo>
                      <a:pt x="99" y="7"/>
                    </a:lnTo>
                    <a:lnTo>
                      <a:pt x="100" y="7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100" y="7"/>
                    </a:lnTo>
                    <a:lnTo>
                      <a:pt x="101" y="7"/>
                    </a:lnTo>
                    <a:lnTo>
                      <a:pt x="101" y="7"/>
                    </a:lnTo>
                    <a:lnTo>
                      <a:pt x="102" y="8"/>
                    </a:lnTo>
                    <a:lnTo>
                      <a:pt x="102" y="9"/>
                    </a:lnTo>
                    <a:lnTo>
                      <a:pt x="102" y="9"/>
                    </a:lnTo>
                    <a:lnTo>
                      <a:pt x="102" y="9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3" y="11"/>
                    </a:lnTo>
                    <a:lnTo>
                      <a:pt x="103" y="11"/>
                    </a:lnTo>
                    <a:lnTo>
                      <a:pt x="103" y="12"/>
                    </a:lnTo>
                    <a:lnTo>
                      <a:pt x="103" y="13"/>
                    </a:lnTo>
                    <a:lnTo>
                      <a:pt x="104" y="13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4" y="15"/>
                    </a:lnTo>
                    <a:lnTo>
                      <a:pt x="105" y="15"/>
                    </a:lnTo>
                    <a:lnTo>
                      <a:pt x="105" y="15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06" y="16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7" y="18"/>
                    </a:lnTo>
                    <a:lnTo>
                      <a:pt x="107" y="18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8" y="18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5"/>
                    </a:lnTo>
                    <a:lnTo>
                      <a:pt x="107" y="15"/>
                    </a:lnTo>
                    <a:lnTo>
                      <a:pt x="107" y="15"/>
                    </a:lnTo>
                    <a:lnTo>
                      <a:pt x="106" y="14"/>
                    </a:lnTo>
                    <a:lnTo>
                      <a:pt x="106" y="14"/>
                    </a:lnTo>
                    <a:lnTo>
                      <a:pt x="106" y="13"/>
                    </a:lnTo>
                    <a:lnTo>
                      <a:pt x="106" y="13"/>
                    </a:lnTo>
                    <a:lnTo>
                      <a:pt x="106" y="13"/>
                    </a:lnTo>
                    <a:lnTo>
                      <a:pt x="106" y="12"/>
                    </a:lnTo>
                    <a:lnTo>
                      <a:pt x="106" y="11"/>
                    </a:lnTo>
                    <a:lnTo>
                      <a:pt x="105" y="11"/>
                    </a:lnTo>
                    <a:lnTo>
                      <a:pt x="105" y="11"/>
                    </a:lnTo>
                    <a:lnTo>
                      <a:pt x="105" y="10"/>
                    </a:lnTo>
                    <a:lnTo>
                      <a:pt x="104" y="10"/>
                    </a:lnTo>
                    <a:lnTo>
                      <a:pt x="104" y="9"/>
                    </a:lnTo>
                    <a:lnTo>
                      <a:pt x="104" y="9"/>
                    </a:lnTo>
                    <a:lnTo>
                      <a:pt x="104" y="8"/>
                    </a:lnTo>
                    <a:lnTo>
                      <a:pt x="104" y="7"/>
                    </a:lnTo>
                    <a:lnTo>
                      <a:pt x="104" y="6"/>
                    </a:lnTo>
                    <a:lnTo>
                      <a:pt x="103" y="6"/>
                    </a:lnTo>
                    <a:lnTo>
                      <a:pt x="103" y="6"/>
                    </a:lnTo>
                    <a:lnTo>
                      <a:pt x="103" y="6"/>
                    </a:lnTo>
                    <a:lnTo>
                      <a:pt x="103" y="5"/>
                    </a:lnTo>
                    <a:lnTo>
                      <a:pt x="103" y="5"/>
                    </a:lnTo>
                    <a:lnTo>
                      <a:pt x="102" y="4"/>
                    </a:lnTo>
                    <a:lnTo>
                      <a:pt x="102" y="3"/>
                    </a:lnTo>
                    <a:lnTo>
                      <a:pt x="103" y="3"/>
                    </a:lnTo>
                    <a:lnTo>
                      <a:pt x="103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6" y="1"/>
                    </a:lnTo>
                    <a:lnTo>
                      <a:pt x="106" y="1"/>
                    </a:lnTo>
                    <a:lnTo>
                      <a:pt x="106" y="1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1"/>
                    </a:lnTo>
                    <a:lnTo>
                      <a:pt x="108" y="1"/>
                    </a:lnTo>
                    <a:lnTo>
                      <a:pt x="108" y="1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09" y="4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9" y="6"/>
                    </a:lnTo>
                    <a:lnTo>
                      <a:pt x="109" y="6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8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09" y="10"/>
                    </a:lnTo>
                    <a:lnTo>
                      <a:pt x="110" y="10"/>
                    </a:lnTo>
                    <a:lnTo>
                      <a:pt x="110" y="11"/>
                    </a:lnTo>
                    <a:lnTo>
                      <a:pt x="110" y="11"/>
                    </a:lnTo>
                    <a:lnTo>
                      <a:pt x="110" y="11"/>
                    </a:lnTo>
                    <a:lnTo>
                      <a:pt x="110" y="12"/>
                    </a:lnTo>
                    <a:lnTo>
                      <a:pt x="110" y="13"/>
                    </a:lnTo>
                    <a:lnTo>
                      <a:pt x="111" y="13"/>
                    </a:lnTo>
                    <a:lnTo>
                      <a:pt x="111" y="13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5"/>
                    </a:lnTo>
                    <a:lnTo>
                      <a:pt x="111" y="15"/>
                    </a:lnTo>
                    <a:lnTo>
                      <a:pt x="112" y="15"/>
                    </a:lnTo>
                    <a:lnTo>
                      <a:pt x="112" y="16"/>
                    </a:lnTo>
                    <a:lnTo>
                      <a:pt x="112" y="17"/>
                    </a:lnTo>
                    <a:lnTo>
                      <a:pt x="112" y="17"/>
                    </a:lnTo>
                    <a:lnTo>
                      <a:pt x="112" y="17"/>
                    </a:lnTo>
                    <a:lnTo>
                      <a:pt x="112" y="18"/>
                    </a:lnTo>
                    <a:lnTo>
                      <a:pt x="113" y="18"/>
                    </a:lnTo>
                    <a:lnTo>
                      <a:pt x="113" y="18"/>
                    </a:lnTo>
                    <a:lnTo>
                      <a:pt x="113" y="19"/>
                    </a:lnTo>
                    <a:lnTo>
                      <a:pt x="113" y="19"/>
                    </a:lnTo>
                    <a:lnTo>
                      <a:pt x="113" y="20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114" y="21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114" y="24"/>
                    </a:lnTo>
                    <a:lnTo>
                      <a:pt x="114" y="25"/>
                    </a:lnTo>
                    <a:lnTo>
                      <a:pt x="115" y="25"/>
                    </a:lnTo>
                    <a:lnTo>
                      <a:pt x="115" y="26"/>
                    </a:lnTo>
                    <a:lnTo>
                      <a:pt x="115" y="26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6" y="27"/>
                    </a:lnTo>
                    <a:lnTo>
                      <a:pt x="116" y="28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30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8" y="31"/>
                    </a:lnTo>
                    <a:lnTo>
                      <a:pt x="118" y="32"/>
                    </a:lnTo>
                    <a:lnTo>
                      <a:pt x="118" y="32"/>
                    </a:lnTo>
                    <a:lnTo>
                      <a:pt x="118" y="33"/>
                    </a:lnTo>
                    <a:lnTo>
                      <a:pt x="118" y="33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8" y="35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7" y="37"/>
                    </a:lnTo>
                    <a:lnTo>
                      <a:pt x="117" y="37"/>
                    </a:lnTo>
                    <a:lnTo>
                      <a:pt x="117" y="38"/>
                    </a:lnTo>
                    <a:lnTo>
                      <a:pt x="117" y="38"/>
                    </a:lnTo>
                    <a:lnTo>
                      <a:pt x="117" y="39"/>
                    </a:lnTo>
                    <a:lnTo>
                      <a:pt x="118" y="39"/>
                    </a:lnTo>
                    <a:lnTo>
                      <a:pt x="118" y="40"/>
                    </a:lnTo>
                    <a:lnTo>
                      <a:pt x="118" y="40"/>
                    </a:lnTo>
                    <a:lnTo>
                      <a:pt x="118" y="41"/>
                    </a:lnTo>
                    <a:lnTo>
                      <a:pt x="118" y="41"/>
                    </a:lnTo>
                    <a:lnTo>
                      <a:pt x="118" y="42"/>
                    </a:lnTo>
                    <a:lnTo>
                      <a:pt x="118" y="42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19" y="44"/>
                    </a:lnTo>
                    <a:lnTo>
                      <a:pt x="119" y="45"/>
                    </a:lnTo>
                    <a:lnTo>
                      <a:pt x="119" y="45"/>
                    </a:lnTo>
                    <a:lnTo>
                      <a:pt x="119" y="46"/>
                    </a:lnTo>
                    <a:lnTo>
                      <a:pt x="119" y="46"/>
                    </a:lnTo>
                    <a:lnTo>
                      <a:pt x="119" y="47"/>
                    </a:lnTo>
                    <a:lnTo>
                      <a:pt x="120" y="48"/>
                    </a:lnTo>
                    <a:lnTo>
                      <a:pt x="120" y="48"/>
                    </a:lnTo>
                    <a:lnTo>
                      <a:pt x="120" y="49"/>
                    </a:lnTo>
                    <a:lnTo>
                      <a:pt x="120" y="49"/>
                    </a:lnTo>
                    <a:lnTo>
                      <a:pt x="120" y="50"/>
                    </a:lnTo>
                    <a:lnTo>
                      <a:pt x="121" y="50"/>
                    </a:lnTo>
                    <a:lnTo>
                      <a:pt x="121" y="50"/>
                    </a:lnTo>
                    <a:lnTo>
                      <a:pt x="121" y="51"/>
                    </a:lnTo>
                    <a:lnTo>
                      <a:pt x="121" y="52"/>
                    </a:lnTo>
                    <a:lnTo>
                      <a:pt x="121" y="52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21" y="54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2" y="56"/>
                    </a:lnTo>
                    <a:lnTo>
                      <a:pt x="122" y="56"/>
                    </a:lnTo>
                    <a:lnTo>
                      <a:pt x="122" y="56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22" y="58"/>
                    </a:lnTo>
                    <a:lnTo>
                      <a:pt x="122" y="59"/>
                    </a:lnTo>
                    <a:lnTo>
                      <a:pt x="123" y="59"/>
                    </a:lnTo>
                    <a:lnTo>
                      <a:pt x="123" y="59"/>
                    </a:lnTo>
                    <a:lnTo>
                      <a:pt x="123" y="60"/>
                    </a:lnTo>
                    <a:lnTo>
                      <a:pt x="123" y="60"/>
                    </a:lnTo>
                    <a:lnTo>
                      <a:pt x="123" y="61"/>
                    </a:lnTo>
                    <a:lnTo>
                      <a:pt x="123" y="61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23" y="63"/>
                    </a:lnTo>
                    <a:lnTo>
                      <a:pt x="124" y="63"/>
                    </a:lnTo>
                    <a:lnTo>
                      <a:pt x="125" y="63"/>
                    </a:lnTo>
                    <a:lnTo>
                      <a:pt x="125" y="63"/>
                    </a:lnTo>
                    <a:lnTo>
                      <a:pt x="125" y="63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5" y="65"/>
                    </a:lnTo>
                    <a:lnTo>
                      <a:pt x="125" y="65"/>
                    </a:lnTo>
                    <a:lnTo>
                      <a:pt x="125" y="66"/>
                    </a:lnTo>
                    <a:lnTo>
                      <a:pt x="126" y="66"/>
                    </a:lnTo>
                    <a:lnTo>
                      <a:pt x="126" y="67"/>
                    </a:lnTo>
                    <a:lnTo>
                      <a:pt x="126" y="67"/>
                    </a:lnTo>
                    <a:lnTo>
                      <a:pt x="127" y="67"/>
                    </a:lnTo>
                    <a:lnTo>
                      <a:pt x="127" y="67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28" y="66"/>
                    </a:lnTo>
                    <a:lnTo>
                      <a:pt x="129" y="66"/>
                    </a:lnTo>
                    <a:lnTo>
                      <a:pt x="129" y="66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0" y="67"/>
                    </a:lnTo>
                    <a:lnTo>
                      <a:pt x="130" y="68"/>
                    </a:lnTo>
                    <a:lnTo>
                      <a:pt x="130" y="68"/>
                    </a:lnTo>
                    <a:lnTo>
                      <a:pt x="130" y="69"/>
                    </a:lnTo>
                    <a:lnTo>
                      <a:pt x="130" y="69"/>
                    </a:lnTo>
                    <a:lnTo>
                      <a:pt x="130" y="70"/>
                    </a:lnTo>
                    <a:lnTo>
                      <a:pt x="130" y="70"/>
                    </a:lnTo>
                    <a:lnTo>
                      <a:pt x="130" y="70"/>
                    </a:lnTo>
                    <a:lnTo>
                      <a:pt x="131" y="70"/>
                    </a:lnTo>
                    <a:lnTo>
                      <a:pt x="131" y="70"/>
                    </a:lnTo>
                    <a:lnTo>
                      <a:pt x="132" y="70"/>
                    </a:lnTo>
                    <a:lnTo>
                      <a:pt x="132" y="71"/>
                    </a:lnTo>
                    <a:lnTo>
                      <a:pt x="133" y="71"/>
                    </a:lnTo>
                    <a:lnTo>
                      <a:pt x="133" y="71"/>
                    </a:lnTo>
                    <a:lnTo>
                      <a:pt x="133" y="71"/>
                    </a:lnTo>
                    <a:lnTo>
                      <a:pt x="133" y="72"/>
                    </a:lnTo>
                    <a:lnTo>
                      <a:pt x="133" y="72"/>
                    </a:lnTo>
                    <a:lnTo>
                      <a:pt x="133" y="73"/>
                    </a:lnTo>
                    <a:lnTo>
                      <a:pt x="133" y="73"/>
                    </a:lnTo>
                    <a:lnTo>
                      <a:pt x="133" y="74"/>
                    </a:lnTo>
                    <a:lnTo>
                      <a:pt x="134" y="74"/>
                    </a:lnTo>
                    <a:lnTo>
                      <a:pt x="134" y="74"/>
                    </a:lnTo>
                    <a:lnTo>
                      <a:pt x="135" y="75"/>
                    </a:lnTo>
                    <a:lnTo>
                      <a:pt x="135" y="75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7" y="75"/>
                    </a:lnTo>
                    <a:lnTo>
                      <a:pt x="137" y="74"/>
                    </a:lnTo>
                    <a:lnTo>
                      <a:pt x="137" y="74"/>
                    </a:lnTo>
                    <a:lnTo>
                      <a:pt x="138" y="73"/>
                    </a:lnTo>
                    <a:lnTo>
                      <a:pt x="138" y="73"/>
                    </a:lnTo>
                    <a:lnTo>
                      <a:pt x="138" y="72"/>
                    </a:lnTo>
                    <a:lnTo>
                      <a:pt x="139" y="72"/>
                    </a:lnTo>
                    <a:lnTo>
                      <a:pt x="140" y="72"/>
                    </a:lnTo>
                    <a:lnTo>
                      <a:pt x="140" y="72"/>
                    </a:lnTo>
                    <a:lnTo>
                      <a:pt x="140" y="72"/>
                    </a:lnTo>
                    <a:lnTo>
                      <a:pt x="140" y="71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1" y="71"/>
                    </a:lnTo>
                    <a:lnTo>
                      <a:pt x="142" y="71"/>
                    </a:lnTo>
                    <a:lnTo>
                      <a:pt x="142" y="70"/>
                    </a:lnTo>
                    <a:lnTo>
                      <a:pt x="142" y="70"/>
                    </a:lnTo>
                    <a:lnTo>
                      <a:pt x="143" y="70"/>
                    </a:lnTo>
                    <a:lnTo>
                      <a:pt x="143" y="70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4" y="68"/>
                    </a:lnTo>
                    <a:lnTo>
                      <a:pt x="144" y="68"/>
                    </a:lnTo>
                    <a:lnTo>
                      <a:pt x="144" y="68"/>
                    </a:lnTo>
                    <a:lnTo>
                      <a:pt x="143" y="68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143" y="66"/>
                    </a:lnTo>
                    <a:lnTo>
                      <a:pt x="144" y="65"/>
                    </a:lnTo>
                    <a:lnTo>
                      <a:pt x="144" y="65"/>
                    </a:lnTo>
                    <a:lnTo>
                      <a:pt x="144" y="64"/>
                    </a:lnTo>
                    <a:lnTo>
                      <a:pt x="144" y="64"/>
                    </a:lnTo>
                    <a:lnTo>
                      <a:pt x="144" y="63"/>
                    </a:lnTo>
                    <a:lnTo>
                      <a:pt x="144" y="63"/>
                    </a:lnTo>
                    <a:lnTo>
                      <a:pt x="144" y="63"/>
                    </a:lnTo>
                    <a:lnTo>
                      <a:pt x="144" y="62"/>
                    </a:lnTo>
                    <a:lnTo>
                      <a:pt x="144" y="61"/>
                    </a:lnTo>
                    <a:lnTo>
                      <a:pt x="144" y="61"/>
                    </a:lnTo>
                    <a:lnTo>
                      <a:pt x="145" y="61"/>
                    </a:lnTo>
                    <a:lnTo>
                      <a:pt x="144" y="61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59"/>
                    </a:lnTo>
                    <a:lnTo>
                      <a:pt x="144" y="59"/>
                    </a:lnTo>
                    <a:lnTo>
                      <a:pt x="144" y="58"/>
                    </a:lnTo>
                    <a:lnTo>
                      <a:pt x="144" y="57"/>
                    </a:lnTo>
                    <a:lnTo>
                      <a:pt x="144" y="57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3" y="56"/>
                    </a:lnTo>
                    <a:lnTo>
                      <a:pt x="143" y="56"/>
                    </a:lnTo>
                    <a:lnTo>
                      <a:pt x="142" y="55"/>
                    </a:lnTo>
                    <a:lnTo>
                      <a:pt x="143" y="55"/>
                    </a:lnTo>
                    <a:lnTo>
                      <a:pt x="143" y="55"/>
                    </a:lnTo>
                    <a:lnTo>
                      <a:pt x="143" y="54"/>
                    </a:lnTo>
                    <a:lnTo>
                      <a:pt x="142" y="54"/>
                    </a:lnTo>
                    <a:lnTo>
                      <a:pt x="142" y="53"/>
                    </a:lnTo>
                    <a:lnTo>
                      <a:pt x="142" y="53"/>
                    </a:lnTo>
                    <a:lnTo>
                      <a:pt x="142" y="52"/>
                    </a:lnTo>
                    <a:lnTo>
                      <a:pt x="141" y="52"/>
                    </a:lnTo>
                    <a:lnTo>
                      <a:pt x="141" y="52"/>
                    </a:lnTo>
                    <a:lnTo>
                      <a:pt x="141" y="51"/>
                    </a:lnTo>
                    <a:lnTo>
                      <a:pt x="141" y="50"/>
                    </a:lnTo>
                    <a:lnTo>
                      <a:pt x="141" y="50"/>
                    </a:lnTo>
                    <a:lnTo>
                      <a:pt x="141" y="49"/>
                    </a:lnTo>
                    <a:lnTo>
                      <a:pt x="141" y="49"/>
                    </a:lnTo>
                    <a:lnTo>
                      <a:pt x="141" y="49"/>
                    </a:lnTo>
                    <a:lnTo>
                      <a:pt x="141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2" y="47"/>
                    </a:lnTo>
                    <a:lnTo>
                      <a:pt x="143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4" y="45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5" y="44"/>
                    </a:lnTo>
                    <a:lnTo>
                      <a:pt x="145" y="44"/>
                    </a:lnTo>
                    <a:lnTo>
                      <a:pt x="145" y="44"/>
                    </a:lnTo>
                    <a:lnTo>
                      <a:pt x="145" y="43"/>
                    </a:lnTo>
                    <a:lnTo>
                      <a:pt x="145" y="44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6" y="44"/>
                    </a:lnTo>
                    <a:lnTo>
                      <a:pt x="147" y="44"/>
                    </a:lnTo>
                    <a:lnTo>
                      <a:pt x="148" y="44"/>
                    </a:lnTo>
                    <a:lnTo>
                      <a:pt x="148" y="45"/>
                    </a:lnTo>
                    <a:lnTo>
                      <a:pt x="148" y="45"/>
                    </a:lnTo>
                    <a:lnTo>
                      <a:pt x="148" y="46"/>
                    </a:lnTo>
                    <a:lnTo>
                      <a:pt x="148" y="46"/>
                    </a:lnTo>
                    <a:lnTo>
                      <a:pt x="149" y="46"/>
                    </a:lnTo>
                    <a:lnTo>
                      <a:pt x="149" y="46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0" y="48"/>
                    </a:lnTo>
                    <a:lnTo>
                      <a:pt x="150" y="48"/>
                    </a:lnTo>
                    <a:lnTo>
                      <a:pt x="150" y="48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0" y="50"/>
                    </a:lnTo>
                    <a:lnTo>
                      <a:pt x="150" y="50"/>
                    </a:lnTo>
                    <a:lnTo>
                      <a:pt x="150" y="50"/>
                    </a:lnTo>
                    <a:lnTo>
                      <a:pt x="150" y="51"/>
                    </a:lnTo>
                    <a:lnTo>
                      <a:pt x="150" y="52"/>
                    </a:lnTo>
                    <a:lnTo>
                      <a:pt x="150" y="52"/>
                    </a:lnTo>
                    <a:lnTo>
                      <a:pt x="150" y="53"/>
                    </a:lnTo>
                    <a:lnTo>
                      <a:pt x="150" y="53"/>
                    </a:lnTo>
                    <a:lnTo>
                      <a:pt x="150" y="53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5"/>
                    </a:lnTo>
                    <a:lnTo>
                      <a:pt x="150" y="55"/>
                    </a:lnTo>
                    <a:lnTo>
                      <a:pt x="150" y="56"/>
                    </a:lnTo>
                    <a:lnTo>
                      <a:pt x="151" y="56"/>
                    </a:lnTo>
                    <a:lnTo>
                      <a:pt x="151" y="56"/>
                    </a:lnTo>
                    <a:lnTo>
                      <a:pt x="151" y="57"/>
                    </a:lnTo>
                    <a:lnTo>
                      <a:pt x="152" y="57"/>
                    </a:lnTo>
                    <a:lnTo>
                      <a:pt x="152" y="57"/>
                    </a:lnTo>
                    <a:lnTo>
                      <a:pt x="152" y="58"/>
                    </a:lnTo>
                    <a:lnTo>
                      <a:pt x="152" y="59"/>
                    </a:lnTo>
                    <a:lnTo>
                      <a:pt x="152" y="59"/>
                    </a:lnTo>
                    <a:lnTo>
                      <a:pt x="152" y="59"/>
                    </a:lnTo>
                    <a:lnTo>
                      <a:pt x="152" y="60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53" y="59"/>
                    </a:lnTo>
                    <a:lnTo>
                      <a:pt x="154" y="59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55" y="60"/>
                    </a:lnTo>
                    <a:lnTo>
                      <a:pt x="156" y="60"/>
                    </a:lnTo>
                    <a:lnTo>
                      <a:pt x="156" y="61"/>
                    </a:lnTo>
                    <a:lnTo>
                      <a:pt x="156" y="61"/>
                    </a:lnTo>
                    <a:lnTo>
                      <a:pt x="157" y="61"/>
                    </a:lnTo>
                    <a:lnTo>
                      <a:pt x="157" y="61"/>
                    </a:lnTo>
                    <a:lnTo>
                      <a:pt x="157" y="62"/>
                    </a:lnTo>
                    <a:lnTo>
                      <a:pt x="157" y="63"/>
                    </a:lnTo>
                    <a:lnTo>
                      <a:pt x="158" y="63"/>
                    </a:lnTo>
                    <a:lnTo>
                      <a:pt x="158" y="64"/>
                    </a:lnTo>
                    <a:lnTo>
                      <a:pt x="158" y="64"/>
                    </a:lnTo>
                    <a:lnTo>
                      <a:pt x="158" y="65"/>
                    </a:lnTo>
                    <a:lnTo>
                      <a:pt x="158" y="65"/>
                    </a:lnTo>
                    <a:lnTo>
                      <a:pt x="158" y="66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59" y="67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60" y="68"/>
                    </a:lnTo>
                    <a:lnTo>
                      <a:pt x="160" y="68"/>
                    </a:lnTo>
                    <a:lnTo>
                      <a:pt x="160" y="69"/>
                    </a:lnTo>
                    <a:lnTo>
                      <a:pt x="161" y="69"/>
                    </a:lnTo>
                    <a:lnTo>
                      <a:pt x="161" y="69"/>
                    </a:lnTo>
                    <a:lnTo>
                      <a:pt x="161" y="70"/>
                    </a:lnTo>
                    <a:lnTo>
                      <a:pt x="161" y="70"/>
                    </a:lnTo>
                    <a:lnTo>
                      <a:pt x="161" y="70"/>
                    </a:lnTo>
                    <a:lnTo>
                      <a:pt x="162" y="70"/>
                    </a:lnTo>
                    <a:lnTo>
                      <a:pt x="163" y="70"/>
                    </a:lnTo>
                    <a:lnTo>
                      <a:pt x="163" y="71"/>
                    </a:lnTo>
                    <a:lnTo>
                      <a:pt x="164" y="71"/>
                    </a:lnTo>
                    <a:lnTo>
                      <a:pt x="164" y="71"/>
                    </a:lnTo>
                    <a:lnTo>
                      <a:pt x="164" y="71"/>
                    </a:lnTo>
                    <a:lnTo>
                      <a:pt x="165" y="70"/>
                    </a:lnTo>
                    <a:lnTo>
                      <a:pt x="165" y="70"/>
                    </a:lnTo>
                    <a:lnTo>
                      <a:pt x="165" y="69"/>
                    </a:lnTo>
                    <a:lnTo>
                      <a:pt x="165" y="69"/>
                    </a:lnTo>
                    <a:lnTo>
                      <a:pt x="165" y="69"/>
                    </a:lnTo>
                    <a:lnTo>
                      <a:pt x="165" y="68"/>
                    </a:lnTo>
                    <a:lnTo>
                      <a:pt x="165" y="68"/>
                    </a:lnTo>
                    <a:lnTo>
                      <a:pt x="166" y="68"/>
                    </a:lnTo>
                    <a:lnTo>
                      <a:pt x="166" y="67"/>
                    </a:lnTo>
                    <a:lnTo>
                      <a:pt x="167" y="67"/>
                    </a:lnTo>
                    <a:lnTo>
                      <a:pt x="167" y="67"/>
                    </a:lnTo>
                    <a:lnTo>
                      <a:pt x="167" y="66"/>
                    </a:lnTo>
                    <a:lnTo>
                      <a:pt x="167" y="65"/>
                    </a:lnTo>
                    <a:lnTo>
                      <a:pt x="167" y="65"/>
                    </a:lnTo>
                    <a:lnTo>
                      <a:pt x="168" y="65"/>
                    </a:lnTo>
                    <a:lnTo>
                      <a:pt x="168" y="65"/>
                    </a:lnTo>
                    <a:lnTo>
                      <a:pt x="169" y="65"/>
                    </a:lnTo>
                    <a:lnTo>
                      <a:pt x="169" y="64"/>
                    </a:lnTo>
                    <a:lnTo>
                      <a:pt x="170" y="64"/>
                    </a:lnTo>
                    <a:lnTo>
                      <a:pt x="170" y="64"/>
                    </a:lnTo>
                    <a:lnTo>
                      <a:pt x="171" y="64"/>
                    </a:lnTo>
                    <a:lnTo>
                      <a:pt x="171" y="63"/>
                    </a:lnTo>
                    <a:lnTo>
                      <a:pt x="171" y="63"/>
                    </a:lnTo>
                    <a:lnTo>
                      <a:pt x="172" y="63"/>
                    </a:lnTo>
                    <a:lnTo>
                      <a:pt x="172" y="63"/>
                    </a:lnTo>
                    <a:lnTo>
                      <a:pt x="172" y="63"/>
                    </a:lnTo>
                    <a:lnTo>
                      <a:pt x="173" y="63"/>
                    </a:lnTo>
                    <a:lnTo>
                      <a:pt x="173" y="63"/>
                    </a:lnTo>
                    <a:lnTo>
                      <a:pt x="173" y="63"/>
                    </a:lnTo>
                    <a:lnTo>
                      <a:pt x="174" y="63"/>
                    </a:lnTo>
                    <a:lnTo>
                      <a:pt x="175" y="63"/>
                    </a:lnTo>
                    <a:lnTo>
                      <a:pt x="176" y="64"/>
                    </a:lnTo>
                    <a:lnTo>
                      <a:pt x="176" y="64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7" y="64"/>
                    </a:lnTo>
                    <a:lnTo>
                      <a:pt x="178" y="64"/>
                    </a:lnTo>
                    <a:lnTo>
                      <a:pt x="178" y="63"/>
                    </a:lnTo>
                    <a:lnTo>
                      <a:pt x="178" y="63"/>
                    </a:lnTo>
                    <a:lnTo>
                      <a:pt x="177" y="63"/>
                    </a:lnTo>
                    <a:lnTo>
                      <a:pt x="177" y="62"/>
                    </a:lnTo>
                    <a:lnTo>
                      <a:pt x="177" y="61"/>
                    </a:lnTo>
                    <a:lnTo>
                      <a:pt x="177" y="61"/>
                    </a:lnTo>
                    <a:lnTo>
                      <a:pt x="178" y="61"/>
                    </a:lnTo>
                    <a:lnTo>
                      <a:pt x="178" y="60"/>
                    </a:lnTo>
                    <a:lnTo>
                      <a:pt x="178" y="60"/>
                    </a:lnTo>
                    <a:lnTo>
                      <a:pt x="178" y="59"/>
                    </a:lnTo>
                    <a:lnTo>
                      <a:pt x="178" y="59"/>
                    </a:lnTo>
                    <a:lnTo>
                      <a:pt x="179" y="59"/>
                    </a:lnTo>
                    <a:lnTo>
                      <a:pt x="179" y="58"/>
                    </a:lnTo>
                    <a:lnTo>
                      <a:pt x="179" y="57"/>
                    </a:lnTo>
                    <a:lnTo>
                      <a:pt x="179" y="57"/>
                    </a:lnTo>
                    <a:lnTo>
                      <a:pt x="179" y="57"/>
                    </a:lnTo>
                    <a:lnTo>
                      <a:pt x="180" y="57"/>
                    </a:lnTo>
                    <a:lnTo>
                      <a:pt x="180" y="56"/>
                    </a:lnTo>
                    <a:lnTo>
                      <a:pt x="180" y="56"/>
                    </a:lnTo>
                    <a:lnTo>
                      <a:pt x="180" y="56"/>
                    </a:lnTo>
                    <a:lnTo>
                      <a:pt x="180" y="56"/>
                    </a:lnTo>
                    <a:lnTo>
                      <a:pt x="181" y="55"/>
                    </a:lnTo>
                    <a:lnTo>
                      <a:pt x="181" y="55"/>
                    </a:lnTo>
                    <a:lnTo>
                      <a:pt x="181" y="54"/>
                    </a:lnTo>
                    <a:lnTo>
                      <a:pt x="181" y="53"/>
                    </a:lnTo>
                    <a:lnTo>
                      <a:pt x="181" y="53"/>
                    </a:lnTo>
                    <a:lnTo>
                      <a:pt x="181" y="52"/>
                    </a:lnTo>
                    <a:lnTo>
                      <a:pt x="181" y="52"/>
                    </a:lnTo>
                    <a:lnTo>
                      <a:pt x="181" y="51"/>
                    </a:lnTo>
                    <a:lnTo>
                      <a:pt x="181" y="50"/>
                    </a:lnTo>
                    <a:lnTo>
                      <a:pt x="181" y="50"/>
                    </a:lnTo>
                    <a:lnTo>
                      <a:pt x="180" y="50"/>
                    </a:lnTo>
                    <a:lnTo>
                      <a:pt x="181" y="49"/>
                    </a:lnTo>
                    <a:lnTo>
                      <a:pt x="181" y="49"/>
                    </a:lnTo>
                    <a:lnTo>
                      <a:pt x="181" y="48"/>
                    </a:lnTo>
                    <a:lnTo>
                      <a:pt x="181" y="48"/>
                    </a:lnTo>
                    <a:lnTo>
                      <a:pt x="181" y="47"/>
                    </a:lnTo>
                    <a:lnTo>
                      <a:pt x="181" y="46"/>
                    </a:lnTo>
                    <a:lnTo>
                      <a:pt x="182" y="46"/>
                    </a:lnTo>
                    <a:lnTo>
                      <a:pt x="182" y="46"/>
                    </a:lnTo>
                    <a:lnTo>
                      <a:pt x="182" y="45"/>
                    </a:lnTo>
                    <a:lnTo>
                      <a:pt x="182" y="45"/>
                    </a:lnTo>
                    <a:lnTo>
                      <a:pt x="182" y="45"/>
                    </a:lnTo>
                    <a:lnTo>
                      <a:pt x="183" y="44"/>
                    </a:lnTo>
                    <a:lnTo>
                      <a:pt x="183" y="44"/>
                    </a:lnTo>
                    <a:lnTo>
                      <a:pt x="183" y="43"/>
                    </a:lnTo>
                    <a:lnTo>
                      <a:pt x="184" y="4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83" y="42"/>
                    </a:lnTo>
                    <a:lnTo>
                      <a:pt x="183" y="41"/>
                    </a:lnTo>
                    <a:lnTo>
                      <a:pt x="183" y="41"/>
                    </a:lnTo>
                    <a:lnTo>
                      <a:pt x="183" y="40"/>
                    </a:lnTo>
                    <a:lnTo>
                      <a:pt x="183" y="40"/>
                    </a:lnTo>
                    <a:lnTo>
                      <a:pt x="183" y="39"/>
                    </a:lnTo>
                    <a:lnTo>
                      <a:pt x="184" y="39"/>
                    </a:lnTo>
                    <a:lnTo>
                      <a:pt x="184" y="38"/>
                    </a:lnTo>
                    <a:lnTo>
                      <a:pt x="184" y="38"/>
                    </a:lnTo>
                    <a:lnTo>
                      <a:pt x="184" y="38"/>
                    </a:lnTo>
                    <a:lnTo>
                      <a:pt x="184" y="37"/>
                    </a:lnTo>
                    <a:lnTo>
                      <a:pt x="184" y="37"/>
                    </a:lnTo>
                    <a:lnTo>
                      <a:pt x="185" y="37"/>
                    </a:lnTo>
                    <a:lnTo>
                      <a:pt x="185" y="36"/>
                    </a:lnTo>
                    <a:lnTo>
                      <a:pt x="185" y="36"/>
                    </a:lnTo>
                    <a:lnTo>
                      <a:pt x="185" y="35"/>
                    </a:lnTo>
                    <a:lnTo>
                      <a:pt x="186" y="35"/>
                    </a:lnTo>
                    <a:lnTo>
                      <a:pt x="186" y="34"/>
                    </a:lnTo>
                    <a:lnTo>
                      <a:pt x="186" y="34"/>
                    </a:lnTo>
                    <a:lnTo>
                      <a:pt x="186" y="34"/>
                    </a:lnTo>
                    <a:lnTo>
                      <a:pt x="186" y="33"/>
                    </a:lnTo>
                    <a:lnTo>
                      <a:pt x="187" y="33"/>
                    </a:lnTo>
                    <a:lnTo>
                      <a:pt x="187" y="33"/>
                    </a:lnTo>
                    <a:lnTo>
                      <a:pt x="187" y="32"/>
                    </a:lnTo>
                    <a:lnTo>
                      <a:pt x="187" y="32"/>
                    </a:lnTo>
                    <a:lnTo>
                      <a:pt x="187" y="31"/>
                    </a:lnTo>
                    <a:lnTo>
                      <a:pt x="187" y="30"/>
                    </a:lnTo>
                    <a:lnTo>
                      <a:pt x="187" y="30"/>
                    </a:lnTo>
                    <a:lnTo>
                      <a:pt x="187" y="30"/>
                    </a:lnTo>
                    <a:lnTo>
                      <a:pt x="188" y="30"/>
                    </a:lnTo>
                    <a:lnTo>
                      <a:pt x="188" y="30"/>
                    </a:lnTo>
                    <a:lnTo>
                      <a:pt x="188" y="30"/>
                    </a:lnTo>
                    <a:lnTo>
                      <a:pt x="188" y="31"/>
                    </a:lnTo>
                    <a:lnTo>
                      <a:pt x="189" y="31"/>
                    </a:lnTo>
                    <a:lnTo>
                      <a:pt x="190" y="31"/>
                    </a:lnTo>
                    <a:lnTo>
                      <a:pt x="190" y="30"/>
                    </a:lnTo>
                    <a:lnTo>
                      <a:pt x="190" y="30"/>
                    </a:lnTo>
                    <a:lnTo>
                      <a:pt x="191" y="30"/>
                    </a:lnTo>
                    <a:lnTo>
                      <a:pt x="191" y="31"/>
                    </a:lnTo>
                    <a:lnTo>
                      <a:pt x="191" y="31"/>
                    </a:lnTo>
                    <a:lnTo>
                      <a:pt x="192" y="32"/>
                    </a:lnTo>
                    <a:lnTo>
                      <a:pt x="192" y="32"/>
                    </a:lnTo>
                    <a:lnTo>
                      <a:pt x="192" y="32"/>
                    </a:lnTo>
                    <a:lnTo>
                      <a:pt x="192" y="33"/>
                    </a:lnTo>
                    <a:lnTo>
                      <a:pt x="193" y="33"/>
                    </a:lnTo>
                    <a:lnTo>
                      <a:pt x="193" y="33"/>
                    </a:lnTo>
                    <a:lnTo>
                      <a:pt x="194" y="33"/>
                    </a:lnTo>
                    <a:lnTo>
                      <a:pt x="194" y="34"/>
                    </a:lnTo>
                    <a:lnTo>
                      <a:pt x="195" y="34"/>
                    </a:lnTo>
                    <a:lnTo>
                      <a:pt x="195" y="34"/>
                    </a:lnTo>
                    <a:lnTo>
                      <a:pt x="196" y="34"/>
                    </a:lnTo>
                    <a:lnTo>
                      <a:pt x="196" y="34"/>
                    </a:lnTo>
                    <a:lnTo>
                      <a:pt x="197" y="34"/>
                    </a:lnTo>
                    <a:lnTo>
                      <a:pt x="197" y="34"/>
                    </a:lnTo>
                    <a:lnTo>
                      <a:pt x="198" y="34"/>
                    </a:lnTo>
                    <a:lnTo>
                      <a:pt x="198" y="33"/>
                    </a:lnTo>
                    <a:lnTo>
                      <a:pt x="198" y="33"/>
                    </a:lnTo>
                    <a:lnTo>
                      <a:pt x="199" y="33"/>
                    </a:lnTo>
                    <a:lnTo>
                      <a:pt x="199" y="34"/>
                    </a:lnTo>
                    <a:lnTo>
                      <a:pt x="199" y="34"/>
                    </a:lnTo>
                    <a:lnTo>
                      <a:pt x="199" y="34"/>
                    </a:lnTo>
                    <a:lnTo>
                      <a:pt x="199" y="34"/>
                    </a:lnTo>
                    <a:lnTo>
                      <a:pt x="199" y="35"/>
                    </a:lnTo>
                    <a:lnTo>
                      <a:pt x="199" y="36"/>
                    </a:lnTo>
                    <a:lnTo>
                      <a:pt x="199" y="36"/>
                    </a:lnTo>
                    <a:lnTo>
                      <a:pt x="199" y="36"/>
                    </a:lnTo>
                    <a:lnTo>
                      <a:pt x="200" y="36"/>
                    </a:lnTo>
                    <a:lnTo>
                      <a:pt x="201" y="36"/>
                    </a:lnTo>
                    <a:lnTo>
                      <a:pt x="201" y="37"/>
                    </a:lnTo>
                    <a:lnTo>
                      <a:pt x="202" y="37"/>
                    </a:lnTo>
                    <a:lnTo>
                      <a:pt x="202" y="37"/>
                    </a:lnTo>
                    <a:lnTo>
                      <a:pt x="202" y="37"/>
                    </a:lnTo>
                    <a:lnTo>
                      <a:pt x="203" y="38"/>
                    </a:lnTo>
                    <a:lnTo>
                      <a:pt x="203" y="38"/>
                    </a:lnTo>
                    <a:lnTo>
                      <a:pt x="203" y="38"/>
                    </a:lnTo>
                    <a:lnTo>
                      <a:pt x="204" y="38"/>
                    </a:lnTo>
                    <a:lnTo>
                      <a:pt x="205" y="38"/>
                    </a:lnTo>
                    <a:lnTo>
                      <a:pt x="205" y="38"/>
                    </a:lnTo>
                    <a:lnTo>
                      <a:pt x="205" y="39"/>
                    </a:lnTo>
                    <a:lnTo>
                      <a:pt x="205" y="40"/>
                    </a:lnTo>
                    <a:lnTo>
                      <a:pt x="205" y="40"/>
                    </a:lnTo>
                    <a:lnTo>
                      <a:pt x="206" y="40"/>
                    </a:lnTo>
                    <a:lnTo>
                      <a:pt x="206" y="40"/>
                    </a:lnTo>
                    <a:lnTo>
                      <a:pt x="206" y="40"/>
                    </a:lnTo>
                    <a:lnTo>
                      <a:pt x="207" y="40"/>
                    </a:lnTo>
                    <a:lnTo>
                      <a:pt x="207" y="40"/>
                    </a:lnTo>
                    <a:lnTo>
                      <a:pt x="208" y="40"/>
                    </a:lnTo>
                    <a:lnTo>
                      <a:pt x="208" y="40"/>
                    </a:lnTo>
                    <a:lnTo>
                      <a:pt x="209" y="40"/>
                    </a:lnTo>
                    <a:lnTo>
                      <a:pt x="209" y="40"/>
                    </a:lnTo>
                    <a:lnTo>
                      <a:pt x="210" y="40"/>
                    </a:lnTo>
                    <a:lnTo>
                      <a:pt x="210" y="40"/>
                    </a:lnTo>
                    <a:lnTo>
                      <a:pt x="211" y="40"/>
                    </a:lnTo>
                    <a:lnTo>
                      <a:pt x="211" y="41"/>
                    </a:lnTo>
                    <a:lnTo>
                      <a:pt x="211" y="41"/>
                    </a:lnTo>
                    <a:lnTo>
                      <a:pt x="211" y="42"/>
                    </a:lnTo>
                    <a:lnTo>
                      <a:pt x="211" y="42"/>
                    </a:lnTo>
                    <a:lnTo>
                      <a:pt x="211" y="42"/>
                    </a:lnTo>
                    <a:lnTo>
                      <a:pt x="212" y="43"/>
                    </a:lnTo>
                    <a:lnTo>
                      <a:pt x="212" y="44"/>
                    </a:lnTo>
                    <a:lnTo>
                      <a:pt x="213" y="44"/>
                    </a:lnTo>
                    <a:lnTo>
                      <a:pt x="213" y="45"/>
                    </a:lnTo>
                    <a:lnTo>
                      <a:pt x="213" y="45"/>
                    </a:lnTo>
                    <a:lnTo>
                      <a:pt x="213" y="45"/>
                    </a:lnTo>
                    <a:lnTo>
                      <a:pt x="213" y="46"/>
                    </a:lnTo>
                    <a:lnTo>
                      <a:pt x="213" y="46"/>
                    </a:lnTo>
                    <a:lnTo>
                      <a:pt x="213" y="46"/>
                    </a:lnTo>
                    <a:lnTo>
                      <a:pt x="214" y="46"/>
                    </a:lnTo>
                    <a:lnTo>
                      <a:pt x="214" y="46"/>
                    </a:lnTo>
                    <a:lnTo>
                      <a:pt x="214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4"/>
                    </a:lnTo>
                    <a:lnTo>
                      <a:pt x="216" y="44"/>
                    </a:lnTo>
                    <a:lnTo>
                      <a:pt x="216" y="45"/>
                    </a:lnTo>
                    <a:lnTo>
                      <a:pt x="216" y="45"/>
                    </a:lnTo>
                    <a:lnTo>
                      <a:pt x="217" y="45"/>
                    </a:lnTo>
                    <a:lnTo>
                      <a:pt x="217" y="46"/>
                    </a:lnTo>
                    <a:lnTo>
                      <a:pt x="217" y="46"/>
                    </a:lnTo>
                    <a:lnTo>
                      <a:pt x="217" y="46"/>
                    </a:lnTo>
                    <a:lnTo>
                      <a:pt x="217" y="47"/>
                    </a:lnTo>
                    <a:lnTo>
                      <a:pt x="217" y="48"/>
                    </a:lnTo>
                    <a:lnTo>
                      <a:pt x="218" y="48"/>
                    </a:lnTo>
                    <a:lnTo>
                      <a:pt x="218" y="47"/>
                    </a:lnTo>
                    <a:lnTo>
                      <a:pt x="219" y="47"/>
                    </a:lnTo>
                    <a:lnTo>
                      <a:pt x="220" y="47"/>
                    </a:lnTo>
                    <a:lnTo>
                      <a:pt x="220" y="47"/>
                    </a:lnTo>
                    <a:lnTo>
                      <a:pt x="220" y="48"/>
                    </a:lnTo>
                    <a:lnTo>
                      <a:pt x="220" y="48"/>
                    </a:lnTo>
                    <a:lnTo>
                      <a:pt x="220" y="48"/>
                    </a:lnTo>
                    <a:lnTo>
                      <a:pt x="221" y="48"/>
                    </a:lnTo>
                    <a:lnTo>
                      <a:pt x="221" y="49"/>
                    </a:lnTo>
                    <a:lnTo>
                      <a:pt x="221" y="49"/>
                    </a:lnTo>
                    <a:lnTo>
                      <a:pt x="222" y="49"/>
                    </a:lnTo>
                    <a:lnTo>
                      <a:pt x="222" y="48"/>
                    </a:lnTo>
                    <a:lnTo>
                      <a:pt x="223" y="48"/>
                    </a:lnTo>
                    <a:lnTo>
                      <a:pt x="224" y="48"/>
                    </a:lnTo>
                    <a:lnTo>
                      <a:pt x="224" y="48"/>
                    </a:lnTo>
                    <a:lnTo>
                      <a:pt x="224" y="47"/>
                    </a:lnTo>
                    <a:lnTo>
                      <a:pt x="225" y="47"/>
                    </a:lnTo>
                    <a:lnTo>
                      <a:pt x="225" y="47"/>
                    </a:lnTo>
                    <a:lnTo>
                      <a:pt x="226" y="47"/>
                    </a:lnTo>
                    <a:lnTo>
                      <a:pt x="226" y="47"/>
                    </a:lnTo>
                    <a:lnTo>
                      <a:pt x="226" y="46"/>
                    </a:lnTo>
                    <a:lnTo>
                      <a:pt x="227" y="46"/>
                    </a:lnTo>
                    <a:lnTo>
                      <a:pt x="228" y="46"/>
                    </a:lnTo>
                    <a:lnTo>
                      <a:pt x="228" y="46"/>
                    </a:lnTo>
                    <a:lnTo>
                      <a:pt x="229" y="46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29" y="48"/>
                    </a:lnTo>
                    <a:lnTo>
                      <a:pt x="230" y="48"/>
                    </a:lnTo>
                    <a:lnTo>
                      <a:pt x="230" y="49"/>
                    </a:lnTo>
                    <a:lnTo>
                      <a:pt x="230" y="49"/>
                    </a:lnTo>
                    <a:lnTo>
                      <a:pt x="231" y="49"/>
                    </a:lnTo>
                    <a:lnTo>
                      <a:pt x="231" y="49"/>
                    </a:lnTo>
                    <a:lnTo>
                      <a:pt x="232" y="49"/>
                    </a:lnTo>
                    <a:lnTo>
                      <a:pt x="232" y="49"/>
                    </a:lnTo>
                    <a:lnTo>
                      <a:pt x="232" y="49"/>
                    </a:lnTo>
                    <a:lnTo>
                      <a:pt x="232" y="48"/>
                    </a:lnTo>
                    <a:lnTo>
                      <a:pt x="233" y="48"/>
                    </a:lnTo>
                    <a:lnTo>
                      <a:pt x="233" y="48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6"/>
                    </a:lnTo>
                    <a:lnTo>
                      <a:pt x="233" y="47"/>
                    </a:lnTo>
                    <a:lnTo>
                      <a:pt x="233" y="46"/>
                    </a:lnTo>
                    <a:lnTo>
                      <a:pt x="234" y="46"/>
                    </a:lnTo>
                    <a:lnTo>
                      <a:pt x="234" y="46"/>
                    </a:lnTo>
                    <a:lnTo>
                      <a:pt x="234" y="46"/>
                    </a:lnTo>
                    <a:lnTo>
                      <a:pt x="235" y="46"/>
                    </a:lnTo>
                    <a:lnTo>
                      <a:pt x="235" y="46"/>
                    </a:lnTo>
                    <a:lnTo>
                      <a:pt x="236" y="46"/>
                    </a:lnTo>
                    <a:lnTo>
                      <a:pt x="236" y="47"/>
                    </a:lnTo>
                    <a:lnTo>
                      <a:pt x="237" y="46"/>
                    </a:lnTo>
                    <a:lnTo>
                      <a:pt x="237" y="46"/>
                    </a:lnTo>
                    <a:lnTo>
                      <a:pt x="238" y="46"/>
                    </a:lnTo>
                    <a:lnTo>
                      <a:pt x="239" y="46"/>
                    </a:lnTo>
                    <a:lnTo>
                      <a:pt x="239" y="47"/>
                    </a:lnTo>
                    <a:lnTo>
                      <a:pt x="239" y="47"/>
                    </a:lnTo>
                    <a:lnTo>
                      <a:pt x="240" y="48"/>
                    </a:lnTo>
                    <a:lnTo>
                      <a:pt x="240" y="48"/>
                    </a:lnTo>
                    <a:lnTo>
                      <a:pt x="240" y="49"/>
                    </a:lnTo>
                    <a:lnTo>
                      <a:pt x="240" y="49"/>
                    </a:lnTo>
                    <a:lnTo>
                      <a:pt x="241" y="49"/>
                    </a:lnTo>
                    <a:lnTo>
                      <a:pt x="241" y="50"/>
                    </a:lnTo>
                    <a:lnTo>
                      <a:pt x="241" y="50"/>
                    </a:lnTo>
                    <a:lnTo>
                      <a:pt x="241" y="51"/>
                    </a:lnTo>
                    <a:lnTo>
                      <a:pt x="241" y="52"/>
                    </a:lnTo>
                    <a:lnTo>
                      <a:pt x="241" y="52"/>
                    </a:lnTo>
                    <a:lnTo>
                      <a:pt x="241" y="52"/>
                    </a:lnTo>
                    <a:lnTo>
                      <a:pt x="241" y="52"/>
                    </a:lnTo>
                    <a:lnTo>
                      <a:pt x="241" y="53"/>
                    </a:lnTo>
                    <a:lnTo>
                      <a:pt x="242" y="53"/>
                    </a:lnTo>
                    <a:lnTo>
                      <a:pt x="242" y="53"/>
                    </a:lnTo>
                    <a:lnTo>
                      <a:pt x="242" y="54"/>
                    </a:lnTo>
                    <a:lnTo>
                      <a:pt x="243" y="54"/>
                    </a:lnTo>
                    <a:lnTo>
                      <a:pt x="243" y="55"/>
                    </a:lnTo>
                    <a:lnTo>
                      <a:pt x="243" y="55"/>
                    </a:lnTo>
                    <a:lnTo>
                      <a:pt x="243" y="55"/>
                    </a:lnTo>
                    <a:lnTo>
                      <a:pt x="244" y="55"/>
                    </a:lnTo>
                    <a:lnTo>
                      <a:pt x="244" y="56"/>
                    </a:lnTo>
                    <a:lnTo>
                      <a:pt x="243" y="56"/>
                    </a:lnTo>
                    <a:lnTo>
                      <a:pt x="243" y="56"/>
                    </a:lnTo>
                    <a:lnTo>
                      <a:pt x="243" y="56"/>
                    </a:lnTo>
                    <a:lnTo>
                      <a:pt x="243" y="56"/>
                    </a:lnTo>
                    <a:lnTo>
                      <a:pt x="243" y="57"/>
                    </a:lnTo>
                    <a:lnTo>
                      <a:pt x="243" y="57"/>
                    </a:lnTo>
                    <a:lnTo>
                      <a:pt x="243" y="57"/>
                    </a:lnTo>
                    <a:lnTo>
                      <a:pt x="243" y="58"/>
                    </a:lnTo>
                    <a:lnTo>
                      <a:pt x="244" y="59"/>
                    </a:lnTo>
                    <a:lnTo>
                      <a:pt x="244" y="59"/>
                    </a:lnTo>
                    <a:lnTo>
                      <a:pt x="244" y="60"/>
                    </a:lnTo>
                    <a:lnTo>
                      <a:pt x="244" y="60"/>
                    </a:lnTo>
                    <a:lnTo>
                      <a:pt x="244" y="61"/>
                    </a:lnTo>
                    <a:lnTo>
                      <a:pt x="244" y="61"/>
                    </a:lnTo>
                    <a:lnTo>
                      <a:pt x="244" y="62"/>
                    </a:lnTo>
                    <a:lnTo>
                      <a:pt x="244" y="62"/>
                    </a:lnTo>
                    <a:lnTo>
                      <a:pt x="245" y="62"/>
                    </a:lnTo>
                    <a:lnTo>
                      <a:pt x="245" y="61"/>
                    </a:lnTo>
                    <a:lnTo>
                      <a:pt x="245" y="61"/>
                    </a:lnTo>
                    <a:lnTo>
                      <a:pt x="246" y="61"/>
                    </a:lnTo>
                    <a:lnTo>
                      <a:pt x="247" y="61"/>
                    </a:lnTo>
                    <a:lnTo>
                      <a:pt x="247" y="60"/>
                    </a:lnTo>
                    <a:lnTo>
                      <a:pt x="247" y="60"/>
                    </a:lnTo>
                    <a:lnTo>
                      <a:pt x="248" y="60"/>
                    </a:lnTo>
                    <a:lnTo>
                      <a:pt x="248" y="61"/>
                    </a:lnTo>
                    <a:lnTo>
                      <a:pt x="248" y="61"/>
                    </a:lnTo>
                    <a:lnTo>
                      <a:pt x="248" y="61"/>
                    </a:lnTo>
                    <a:lnTo>
                      <a:pt x="249" y="62"/>
                    </a:lnTo>
                    <a:lnTo>
                      <a:pt x="249" y="62"/>
                    </a:lnTo>
                    <a:lnTo>
                      <a:pt x="249" y="63"/>
                    </a:lnTo>
                    <a:lnTo>
                      <a:pt x="250" y="63"/>
                    </a:lnTo>
                    <a:lnTo>
                      <a:pt x="250" y="63"/>
                    </a:lnTo>
                    <a:lnTo>
                      <a:pt x="251" y="63"/>
                    </a:lnTo>
                    <a:lnTo>
                      <a:pt x="251" y="64"/>
                    </a:lnTo>
                    <a:lnTo>
                      <a:pt x="251" y="64"/>
                    </a:lnTo>
                    <a:lnTo>
                      <a:pt x="251" y="64"/>
                    </a:lnTo>
                    <a:lnTo>
                      <a:pt x="252" y="64"/>
                    </a:lnTo>
                    <a:lnTo>
                      <a:pt x="252" y="64"/>
                    </a:lnTo>
                    <a:lnTo>
                      <a:pt x="252" y="64"/>
                    </a:lnTo>
                    <a:lnTo>
                      <a:pt x="253" y="64"/>
                    </a:lnTo>
                    <a:lnTo>
                      <a:pt x="253" y="64"/>
                    </a:lnTo>
                    <a:lnTo>
                      <a:pt x="253" y="64"/>
                    </a:lnTo>
                    <a:lnTo>
                      <a:pt x="253" y="65"/>
                    </a:lnTo>
                    <a:lnTo>
                      <a:pt x="254" y="64"/>
                    </a:lnTo>
                    <a:lnTo>
                      <a:pt x="255" y="64"/>
                    </a:lnTo>
                    <a:lnTo>
                      <a:pt x="255" y="63"/>
                    </a:lnTo>
                    <a:lnTo>
                      <a:pt x="255" y="63"/>
                    </a:lnTo>
                    <a:lnTo>
                      <a:pt x="256" y="63"/>
                    </a:lnTo>
                    <a:lnTo>
                      <a:pt x="256" y="63"/>
                    </a:lnTo>
                    <a:lnTo>
                      <a:pt x="256" y="64"/>
                    </a:lnTo>
                    <a:lnTo>
                      <a:pt x="257" y="64"/>
                    </a:lnTo>
                    <a:lnTo>
                      <a:pt x="258" y="64"/>
                    </a:lnTo>
                    <a:lnTo>
                      <a:pt x="258" y="63"/>
                    </a:lnTo>
                    <a:lnTo>
                      <a:pt x="258" y="63"/>
                    </a:lnTo>
                    <a:lnTo>
                      <a:pt x="258" y="63"/>
                    </a:lnTo>
                    <a:lnTo>
                      <a:pt x="258" y="62"/>
                    </a:lnTo>
                    <a:lnTo>
                      <a:pt x="258" y="61"/>
                    </a:lnTo>
                    <a:lnTo>
                      <a:pt x="259" y="61"/>
                    </a:lnTo>
                    <a:lnTo>
                      <a:pt x="259" y="61"/>
                    </a:lnTo>
                    <a:lnTo>
                      <a:pt x="259" y="61"/>
                    </a:lnTo>
                    <a:lnTo>
                      <a:pt x="260" y="61"/>
                    </a:lnTo>
                    <a:lnTo>
                      <a:pt x="260" y="61"/>
                    </a:lnTo>
                    <a:lnTo>
                      <a:pt x="260" y="61"/>
                    </a:lnTo>
                    <a:lnTo>
                      <a:pt x="261" y="61"/>
                    </a:lnTo>
                    <a:lnTo>
                      <a:pt x="261" y="62"/>
                    </a:lnTo>
                    <a:lnTo>
                      <a:pt x="261" y="62"/>
                    </a:lnTo>
                    <a:lnTo>
                      <a:pt x="262" y="62"/>
                    </a:lnTo>
                    <a:lnTo>
                      <a:pt x="262" y="61"/>
                    </a:lnTo>
                    <a:lnTo>
                      <a:pt x="262" y="61"/>
                    </a:lnTo>
                    <a:lnTo>
                      <a:pt x="262" y="61"/>
                    </a:lnTo>
                    <a:lnTo>
                      <a:pt x="262" y="60"/>
                    </a:lnTo>
                    <a:lnTo>
                      <a:pt x="263" y="60"/>
                    </a:lnTo>
                    <a:lnTo>
                      <a:pt x="263" y="60"/>
                    </a:lnTo>
                    <a:lnTo>
                      <a:pt x="263" y="60"/>
                    </a:lnTo>
                    <a:lnTo>
                      <a:pt x="263" y="59"/>
                    </a:lnTo>
                    <a:lnTo>
                      <a:pt x="263" y="59"/>
                    </a:lnTo>
                    <a:lnTo>
                      <a:pt x="264" y="59"/>
                    </a:lnTo>
                    <a:lnTo>
                      <a:pt x="264" y="58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59"/>
                    </a:lnTo>
                    <a:lnTo>
                      <a:pt x="265" y="60"/>
                    </a:lnTo>
                    <a:lnTo>
                      <a:pt x="266" y="60"/>
                    </a:lnTo>
                    <a:lnTo>
                      <a:pt x="266" y="60"/>
                    </a:lnTo>
                    <a:lnTo>
                      <a:pt x="267" y="60"/>
                    </a:lnTo>
                    <a:lnTo>
                      <a:pt x="267" y="60"/>
                    </a:lnTo>
                    <a:lnTo>
                      <a:pt x="267" y="61"/>
                    </a:lnTo>
                    <a:lnTo>
                      <a:pt x="268" y="61"/>
                    </a:lnTo>
                    <a:lnTo>
                      <a:pt x="268" y="61"/>
                    </a:lnTo>
                    <a:lnTo>
                      <a:pt x="268" y="61"/>
                    </a:lnTo>
                    <a:lnTo>
                      <a:pt x="269" y="62"/>
                    </a:lnTo>
                    <a:lnTo>
                      <a:pt x="270" y="62"/>
                    </a:lnTo>
                    <a:lnTo>
                      <a:pt x="270" y="62"/>
                    </a:lnTo>
                    <a:lnTo>
                      <a:pt x="270" y="63"/>
                    </a:lnTo>
                    <a:lnTo>
                      <a:pt x="271" y="63"/>
                    </a:lnTo>
                    <a:lnTo>
                      <a:pt x="271" y="63"/>
                    </a:lnTo>
                    <a:lnTo>
                      <a:pt x="271" y="63"/>
                    </a:lnTo>
                    <a:lnTo>
                      <a:pt x="271" y="64"/>
                    </a:lnTo>
                    <a:lnTo>
                      <a:pt x="272" y="64"/>
                    </a:lnTo>
                    <a:lnTo>
                      <a:pt x="272" y="64"/>
                    </a:lnTo>
                    <a:lnTo>
                      <a:pt x="272" y="65"/>
                    </a:lnTo>
                    <a:lnTo>
                      <a:pt x="272" y="65"/>
                    </a:lnTo>
                    <a:lnTo>
                      <a:pt x="273" y="65"/>
                    </a:lnTo>
                    <a:lnTo>
                      <a:pt x="274" y="65"/>
                    </a:lnTo>
                    <a:lnTo>
                      <a:pt x="274" y="65"/>
                    </a:lnTo>
                    <a:lnTo>
                      <a:pt x="274" y="65"/>
                    </a:lnTo>
                    <a:lnTo>
                      <a:pt x="274" y="66"/>
                    </a:lnTo>
                    <a:lnTo>
                      <a:pt x="275" y="66"/>
                    </a:lnTo>
                    <a:lnTo>
                      <a:pt x="275" y="67"/>
                    </a:lnTo>
                    <a:lnTo>
                      <a:pt x="275" y="67"/>
                    </a:lnTo>
                    <a:lnTo>
                      <a:pt x="275" y="67"/>
                    </a:lnTo>
                    <a:lnTo>
                      <a:pt x="276" y="67"/>
                    </a:lnTo>
                    <a:lnTo>
                      <a:pt x="277" y="67"/>
                    </a:lnTo>
                    <a:lnTo>
                      <a:pt x="277" y="67"/>
                    </a:lnTo>
                    <a:lnTo>
                      <a:pt x="278" y="67"/>
                    </a:lnTo>
                    <a:lnTo>
                      <a:pt x="278" y="66"/>
                    </a:lnTo>
                    <a:lnTo>
                      <a:pt x="278" y="66"/>
                    </a:lnTo>
                    <a:lnTo>
                      <a:pt x="279" y="66"/>
                    </a:lnTo>
                    <a:lnTo>
                      <a:pt x="279" y="65"/>
                    </a:lnTo>
                    <a:lnTo>
                      <a:pt x="280" y="65"/>
                    </a:lnTo>
                    <a:lnTo>
                      <a:pt x="280" y="65"/>
                    </a:lnTo>
                    <a:lnTo>
                      <a:pt x="281" y="65"/>
                    </a:lnTo>
                    <a:lnTo>
                      <a:pt x="281" y="64"/>
                    </a:lnTo>
                    <a:lnTo>
                      <a:pt x="281" y="64"/>
                    </a:lnTo>
                    <a:lnTo>
                      <a:pt x="281" y="64"/>
                    </a:lnTo>
                    <a:lnTo>
                      <a:pt x="282" y="64"/>
                    </a:lnTo>
                    <a:lnTo>
                      <a:pt x="282" y="64"/>
                    </a:lnTo>
                    <a:lnTo>
                      <a:pt x="283" y="64"/>
                    </a:lnTo>
                    <a:lnTo>
                      <a:pt x="283" y="64"/>
                    </a:lnTo>
                    <a:lnTo>
                      <a:pt x="283" y="65"/>
                    </a:lnTo>
                    <a:lnTo>
                      <a:pt x="283" y="65"/>
                    </a:lnTo>
                    <a:lnTo>
                      <a:pt x="283" y="66"/>
                    </a:lnTo>
                    <a:lnTo>
                      <a:pt x="283" y="66"/>
                    </a:lnTo>
                    <a:lnTo>
                      <a:pt x="283" y="67"/>
                    </a:lnTo>
                    <a:lnTo>
                      <a:pt x="284" y="67"/>
                    </a:lnTo>
                    <a:lnTo>
                      <a:pt x="284" y="67"/>
                    </a:lnTo>
                    <a:lnTo>
                      <a:pt x="284" y="68"/>
                    </a:lnTo>
                    <a:lnTo>
                      <a:pt x="285" y="68"/>
                    </a:lnTo>
                    <a:lnTo>
                      <a:pt x="285" y="67"/>
                    </a:lnTo>
                    <a:lnTo>
                      <a:pt x="285" y="67"/>
                    </a:lnTo>
                    <a:lnTo>
                      <a:pt x="285" y="67"/>
                    </a:lnTo>
                    <a:lnTo>
                      <a:pt x="285" y="66"/>
                    </a:lnTo>
                    <a:lnTo>
                      <a:pt x="286" y="66"/>
                    </a:lnTo>
                    <a:lnTo>
                      <a:pt x="286" y="66"/>
                    </a:lnTo>
                    <a:lnTo>
                      <a:pt x="286" y="65"/>
                    </a:lnTo>
                    <a:lnTo>
                      <a:pt x="286" y="65"/>
                    </a:lnTo>
                    <a:lnTo>
                      <a:pt x="287" y="65"/>
                    </a:lnTo>
                    <a:lnTo>
                      <a:pt x="287" y="64"/>
                    </a:lnTo>
                    <a:lnTo>
                      <a:pt x="287" y="64"/>
                    </a:lnTo>
                    <a:lnTo>
                      <a:pt x="288" y="63"/>
                    </a:lnTo>
                    <a:lnTo>
                      <a:pt x="289" y="63"/>
                    </a:lnTo>
                    <a:lnTo>
                      <a:pt x="289" y="63"/>
                    </a:lnTo>
                    <a:lnTo>
                      <a:pt x="289" y="64"/>
                    </a:lnTo>
                    <a:lnTo>
                      <a:pt x="289" y="64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90" y="63"/>
                    </a:lnTo>
                    <a:lnTo>
                      <a:pt x="290" y="64"/>
                    </a:lnTo>
                    <a:lnTo>
                      <a:pt x="291" y="64"/>
                    </a:lnTo>
                    <a:lnTo>
                      <a:pt x="291" y="64"/>
                    </a:lnTo>
                    <a:lnTo>
                      <a:pt x="291" y="65"/>
                    </a:lnTo>
                    <a:lnTo>
                      <a:pt x="291" y="65"/>
                    </a:lnTo>
                    <a:lnTo>
                      <a:pt x="291" y="65"/>
                    </a:lnTo>
                    <a:lnTo>
                      <a:pt x="291" y="66"/>
                    </a:lnTo>
                    <a:lnTo>
                      <a:pt x="290" y="67"/>
                    </a:lnTo>
                    <a:lnTo>
                      <a:pt x="290" y="67"/>
                    </a:lnTo>
                    <a:lnTo>
                      <a:pt x="291" y="67"/>
                    </a:lnTo>
                    <a:lnTo>
                      <a:pt x="291" y="68"/>
                    </a:lnTo>
                    <a:lnTo>
                      <a:pt x="291" y="68"/>
                    </a:lnTo>
                    <a:lnTo>
                      <a:pt x="291" y="68"/>
                    </a:lnTo>
                    <a:lnTo>
                      <a:pt x="291" y="69"/>
                    </a:lnTo>
                    <a:lnTo>
                      <a:pt x="291" y="69"/>
                    </a:lnTo>
                    <a:lnTo>
                      <a:pt x="291" y="70"/>
                    </a:lnTo>
                    <a:lnTo>
                      <a:pt x="292" y="70"/>
                    </a:lnTo>
                    <a:lnTo>
                      <a:pt x="292" y="71"/>
                    </a:lnTo>
                    <a:lnTo>
                      <a:pt x="293" y="71"/>
                    </a:lnTo>
                    <a:lnTo>
                      <a:pt x="294" y="71"/>
                    </a:lnTo>
                    <a:lnTo>
                      <a:pt x="293" y="72"/>
                    </a:lnTo>
                    <a:lnTo>
                      <a:pt x="293" y="72"/>
                    </a:lnTo>
                    <a:lnTo>
                      <a:pt x="293" y="72"/>
                    </a:lnTo>
                    <a:lnTo>
                      <a:pt x="293" y="73"/>
                    </a:lnTo>
                    <a:lnTo>
                      <a:pt x="292" y="73"/>
                    </a:lnTo>
                    <a:lnTo>
                      <a:pt x="292" y="73"/>
                    </a:lnTo>
                    <a:lnTo>
                      <a:pt x="293" y="73"/>
                    </a:lnTo>
                    <a:lnTo>
                      <a:pt x="293" y="74"/>
                    </a:lnTo>
                    <a:lnTo>
                      <a:pt x="293" y="75"/>
                    </a:lnTo>
                    <a:lnTo>
                      <a:pt x="292" y="75"/>
                    </a:lnTo>
                    <a:lnTo>
                      <a:pt x="292" y="76"/>
                    </a:lnTo>
                    <a:lnTo>
                      <a:pt x="293" y="76"/>
                    </a:lnTo>
                    <a:lnTo>
                      <a:pt x="293" y="76"/>
                    </a:lnTo>
                    <a:lnTo>
                      <a:pt x="293" y="77"/>
                    </a:lnTo>
                    <a:lnTo>
                      <a:pt x="293" y="77"/>
                    </a:lnTo>
                    <a:lnTo>
                      <a:pt x="293" y="77"/>
                    </a:lnTo>
                    <a:lnTo>
                      <a:pt x="293" y="78"/>
                    </a:lnTo>
                    <a:lnTo>
                      <a:pt x="293" y="79"/>
                    </a:lnTo>
                    <a:lnTo>
                      <a:pt x="293" y="79"/>
                    </a:lnTo>
                    <a:lnTo>
                      <a:pt x="293" y="80"/>
                    </a:lnTo>
                    <a:lnTo>
                      <a:pt x="293" y="80"/>
                    </a:lnTo>
                    <a:lnTo>
                      <a:pt x="294" y="80"/>
                    </a:lnTo>
                    <a:lnTo>
                      <a:pt x="294" y="80"/>
                    </a:lnTo>
                    <a:lnTo>
                      <a:pt x="294" y="80"/>
                    </a:lnTo>
                    <a:lnTo>
                      <a:pt x="294" y="81"/>
                    </a:lnTo>
                    <a:lnTo>
                      <a:pt x="295" y="81"/>
                    </a:lnTo>
                    <a:lnTo>
                      <a:pt x="295" y="82"/>
                    </a:lnTo>
                    <a:lnTo>
                      <a:pt x="295" y="82"/>
                    </a:lnTo>
                    <a:lnTo>
                      <a:pt x="296" y="82"/>
                    </a:lnTo>
                    <a:lnTo>
                      <a:pt x="296" y="83"/>
                    </a:lnTo>
                    <a:lnTo>
                      <a:pt x="297" y="83"/>
                    </a:lnTo>
                    <a:lnTo>
                      <a:pt x="297" y="82"/>
                    </a:lnTo>
                    <a:lnTo>
                      <a:pt x="297" y="82"/>
                    </a:lnTo>
                    <a:lnTo>
                      <a:pt x="297" y="82"/>
                    </a:lnTo>
                    <a:lnTo>
                      <a:pt x="298" y="82"/>
                    </a:lnTo>
                    <a:lnTo>
                      <a:pt x="298" y="82"/>
                    </a:lnTo>
                    <a:lnTo>
                      <a:pt x="298" y="82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1" y="83"/>
                    </a:lnTo>
                    <a:lnTo>
                      <a:pt x="301" y="84"/>
                    </a:lnTo>
                    <a:lnTo>
                      <a:pt x="302" y="83"/>
                    </a:lnTo>
                    <a:lnTo>
                      <a:pt x="302" y="83"/>
                    </a:lnTo>
                    <a:lnTo>
                      <a:pt x="302" y="83"/>
                    </a:lnTo>
                    <a:lnTo>
                      <a:pt x="302" y="83"/>
                    </a:lnTo>
                    <a:lnTo>
                      <a:pt x="303" y="82"/>
                    </a:lnTo>
                    <a:lnTo>
                      <a:pt x="304" y="82"/>
                    </a:lnTo>
                    <a:lnTo>
                      <a:pt x="304" y="81"/>
                    </a:lnTo>
                    <a:lnTo>
                      <a:pt x="305" y="80"/>
                    </a:lnTo>
                    <a:lnTo>
                      <a:pt x="305" y="80"/>
                    </a:lnTo>
                    <a:lnTo>
                      <a:pt x="306" y="80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6" y="78"/>
                    </a:lnTo>
                    <a:lnTo>
                      <a:pt x="307" y="78"/>
                    </a:lnTo>
                    <a:lnTo>
                      <a:pt x="307" y="79"/>
                    </a:lnTo>
                    <a:lnTo>
                      <a:pt x="308" y="79"/>
                    </a:lnTo>
                    <a:lnTo>
                      <a:pt x="308" y="79"/>
                    </a:lnTo>
                    <a:lnTo>
                      <a:pt x="308" y="79"/>
                    </a:lnTo>
                    <a:lnTo>
                      <a:pt x="308" y="80"/>
                    </a:lnTo>
                    <a:lnTo>
                      <a:pt x="308" y="80"/>
                    </a:lnTo>
                    <a:lnTo>
                      <a:pt x="308" y="81"/>
                    </a:lnTo>
                    <a:lnTo>
                      <a:pt x="308" y="82"/>
                    </a:lnTo>
                    <a:lnTo>
                      <a:pt x="309" y="82"/>
                    </a:lnTo>
                    <a:lnTo>
                      <a:pt x="309" y="82"/>
                    </a:lnTo>
                    <a:lnTo>
                      <a:pt x="309" y="82"/>
                    </a:lnTo>
                    <a:lnTo>
                      <a:pt x="309" y="83"/>
                    </a:lnTo>
                    <a:lnTo>
                      <a:pt x="309" y="83"/>
                    </a:lnTo>
                    <a:lnTo>
                      <a:pt x="309" y="83"/>
                    </a:lnTo>
                    <a:lnTo>
                      <a:pt x="309" y="84"/>
                    </a:lnTo>
                    <a:lnTo>
                      <a:pt x="309" y="84"/>
                    </a:lnTo>
                    <a:lnTo>
                      <a:pt x="308" y="84"/>
                    </a:lnTo>
                    <a:lnTo>
                      <a:pt x="308" y="84"/>
                    </a:lnTo>
                    <a:lnTo>
                      <a:pt x="308" y="84"/>
                    </a:lnTo>
                    <a:lnTo>
                      <a:pt x="308" y="85"/>
                    </a:lnTo>
                    <a:lnTo>
                      <a:pt x="308" y="86"/>
                    </a:lnTo>
                    <a:lnTo>
                      <a:pt x="308" y="86"/>
                    </a:lnTo>
                    <a:lnTo>
                      <a:pt x="308" y="87"/>
                    </a:lnTo>
                    <a:lnTo>
                      <a:pt x="308" y="87"/>
                    </a:lnTo>
                    <a:lnTo>
                      <a:pt x="308" y="88"/>
                    </a:lnTo>
                    <a:lnTo>
                      <a:pt x="308" y="88"/>
                    </a:lnTo>
                    <a:lnTo>
                      <a:pt x="308" y="89"/>
                    </a:lnTo>
                    <a:lnTo>
                      <a:pt x="309" y="90"/>
                    </a:lnTo>
                    <a:lnTo>
                      <a:pt x="309" y="91"/>
                    </a:lnTo>
                    <a:lnTo>
                      <a:pt x="309" y="91"/>
                    </a:lnTo>
                    <a:lnTo>
                      <a:pt x="309" y="91"/>
                    </a:lnTo>
                    <a:lnTo>
                      <a:pt x="310" y="91"/>
                    </a:lnTo>
                    <a:lnTo>
                      <a:pt x="310" y="91"/>
                    </a:lnTo>
                    <a:lnTo>
                      <a:pt x="311" y="91"/>
                    </a:lnTo>
                    <a:lnTo>
                      <a:pt x="312" y="91"/>
                    </a:lnTo>
                    <a:lnTo>
                      <a:pt x="312" y="92"/>
                    </a:lnTo>
                    <a:lnTo>
                      <a:pt x="312" y="92"/>
                    </a:lnTo>
                    <a:lnTo>
                      <a:pt x="312" y="92"/>
                    </a:lnTo>
                    <a:lnTo>
                      <a:pt x="312" y="93"/>
                    </a:lnTo>
                    <a:lnTo>
                      <a:pt x="313" y="93"/>
                    </a:lnTo>
                    <a:lnTo>
                      <a:pt x="313" y="94"/>
                    </a:lnTo>
                    <a:lnTo>
                      <a:pt x="313" y="94"/>
                    </a:lnTo>
                    <a:lnTo>
                      <a:pt x="313" y="95"/>
                    </a:lnTo>
                    <a:lnTo>
                      <a:pt x="313" y="95"/>
                    </a:lnTo>
                    <a:lnTo>
                      <a:pt x="313" y="96"/>
                    </a:lnTo>
                    <a:lnTo>
                      <a:pt x="313" y="96"/>
                    </a:lnTo>
                    <a:lnTo>
                      <a:pt x="313" y="97"/>
                    </a:lnTo>
                    <a:lnTo>
                      <a:pt x="313" y="98"/>
                    </a:lnTo>
                    <a:lnTo>
                      <a:pt x="313" y="98"/>
                    </a:lnTo>
                    <a:lnTo>
                      <a:pt x="314" y="98"/>
                    </a:lnTo>
                    <a:lnTo>
                      <a:pt x="314" y="98"/>
                    </a:lnTo>
                    <a:lnTo>
                      <a:pt x="314" y="98"/>
                    </a:lnTo>
                    <a:lnTo>
                      <a:pt x="315" y="99"/>
                    </a:lnTo>
                    <a:lnTo>
                      <a:pt x="315" y="99"/>
                    </a:lnTo>
                    <a:lnTo>
                      <a:pt x="316" y="99"/>
                    </a:lnTo>
                    <a:lnTo>
                      <a:pt x="316" y="99"/>
                    </a:lnTo>
                    <a:lnTo>
                      <a:pt x="316" y="99"/>
                    </a:lnTo>
                    <a:lnTo>
                      <a:pt x="316" y="99"/>
                    </a:lnTo>
                    <a:lnTo>
                      <a:pt x="317" y="99"/>
                    </a:lnTo>
                    <a:lnTo>
                      <a:pt x="317" y="99"/>
                    </a:lnTo>
                    <a:lnTo>
                      <a:pt x="317" y="99"/>
                    </a:lnTo>
                    <a:lnTo>
                      <a:pt x="317" y="99"/>
                    </a:lnTo>
                    <a:lnTo>
                      <a:pt x="317" y="99"/>
                    </a:lnTo>
                    <a:lnTo>
                      <a:pt x="317" y="100"/>
                    </a:lnTo>
                    <a:lnTo>
                      <a:pt x="317" y="100"/>
                    </a:lnTo>
                    <a:lnTo>
                      <a:pt x="317" y="100"/>
                    </a:lnTo>
                    <a:lnTo>
                      <a:pt x="317" y="101"/>
                    </a:lnTo>
                    <a:lnTo>
                      <a:pt x="316" y="101"/>
                    </a:lnTo>
                    <a:lnTo>
                      <a:pt x="316" y="102"/>
                    </a:lnTo>
                    <a:lnTo>
                      <a:pt x="316" y="102"/>
                    </a:lnTo>
                    <a:lnTo>
                      <a:pt x="316" y="103"/>
                    </a:lnTo>
                    <a:lnTo>
                      <a:pt x="316" y="103"/>
                    </a:lnTo>
                    <a:lnTo>
                      <a:pt x="316" y="104"/>
                    </a:lnTo>
                    <a:lnTo>
                      <a:pt x="317" y="104"/>
                    </a:lnTo>
                    <a:lnTo>
                      <a:pt x="317" y="104"/>
                    </a:lnTo>
                    <a:lnTo>
                      <a:pt x="317" y="103"/>
                    </a:lnTo>
                    <a:lnTo>
                      <a:pt x="318" y="103"/>
                    </a:lnTo>
                    <a:lnTo>
                      <a:pt x="319" y="103"/>
                    </a:lnTo>
                    <a:lnTo>
                      <a:pt x="319" y="104"/>
                    </a:lnTo>
                    <a:lnTo>
                      <a:pt x="319" y="104"/>
                    </a:lnTo>
                    <a:lnTo>
                      <a:pt x="320" y="104"/>
                    </a:lnTo>
                    <a:lnTo>
                      <a:pt x="320" y="104"/>
                    </a:lnTo>
                    <a:lnTo>
                      <a:pt x="319" y="104"/>
                    </a:lnTo>
                    <a:lnTo>
                      <a:pt x="319" y="105"/>
                    </a:lnTo>
                    <a:lnTo>
                      <a:pt x="319" y="106"/>
                    </a:lnTo>
                    <a:lnTo>
                      <a:pt x="319" y="106"/>
                    </a:lnTo>
                    <a:lnTo>
                      <a:pt x="319" y="106"/>
                    </a:lnTo>
                    <a:lnTo>
                      <a:pt x="319" y="107"/>
                    </a:lnTo>
                    <a:lnTo>
                      <a:pt x="319" y="10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320" y="108"/>
                    </a:lnTo>
                    <a:lnTo>
                      <a:pt x="320" y="108"/>
                    </a:lnTo>
                    <a:lnTo>
                      <a:pt x="320" y="109"/>
                    </a:lnTo>
                    <a:lnTo>
                      <a:pt x="320" y="109"/>
                    </a:lnTo>
                    <a:lnTo>
                      <a:pt x="320" y="110"/>
                    </a:lnTo>
                    <a:lnTo>
                      <a:pt x="321" y="110"/>
                    </a:lnTo>
                    <a:lnTo>
                      <a:pt x="321" y="109"/>
                    </a:lnTo>
                    <a:lnTo>
                      <a:pt x="321" y="109"/>
                    </a:lnTo>
                    <a:lnTo>
                      <a:pt x="322" y="109"/>
                    </a:lnTo>
                    <a:lnTo>
                      <a:pt x="322" y="109"/>
                    </a:lnTo>
                    <a:lnTo>
                      <a:pt x="323" y="109"/>
                    </a:lnTo>
                    <a:lnTo>
                      <a:pt x="323" y="109"/>
                    </a:lnTo>
                    <a:lnTo>
                      <a:pt x="323" y="109"/>
                    </a:lnTo>
                    <a:lnTo>
                      <a:pt x="324" y="109"/>
                    </a:lnTo>
                    <a:lnTo>
                      <a:pt x="324" y="109"/>
                    </a:lnTo>
                    <a:lnTo>
                      <a:pt x="325" y="109"/>
                    </a:lnTo>
                    <a:lnTo>
                      <a:pt x="325" y="109"/>
                    </a:lnTo>
                    <a:lnTo>
                      <a:pt x="325" y="109"/>
                    </a:lnTo>
                    <a:lnTo>
                      <a:pt x="325" y="108"/>
                    </a:lnTo>
                    <a:lnTo>
                      <a:pt x="326" y="107"/>
                    </a:lnTo>
                    <a:lnTo>
                      <a:pt x="326" y="107"/>
                    </a:lnTo>
                    <a:lnTo>
                      <a:pt x="325" y="107"/>
                    </a:lnTo>
                    <a:lnTo>
                      <a:pt x="326" y="107"/>
                    </a:lnTo>
                    <a:lnTo>
                      <a:pt x="327" y="107"/>
                    </a:lnTo>
                    <a:lnTo>
                      <a:pt x="327" y="106"/>
                    </a:lnTo>
                    <a:lnTo>
                      <a:pt x="327" y="106"/>
                    </a:lnTo>
                    <a:lnTo>
                      <a:pt x="327" y="106"/>
                    </a:lnTo>
                    <a:lnTo>
                      <a:pt x="327" y="105"/>
                    </a:lnTo>
                    <a:lnTo>
                      <a:pt x="328" y="105"/>
                    </a:lnTo>
                    <a:lnTo>
                      <a:pt x="328" y="104"/>
                    </a:lnTo>
                    <a:lnTo>
                      <a:pt x="328" y="105"/>
                    </a:lnTo>
                    <a:lnTo>
                      <a:pt x="328" y="105"/>
                    </a:lnTo>
                    <a:lnTo>
                      <a:pt x="329" y="105"/>
                    </a:lnTo>
                    <a:lnTo>
                      <a:pt x="329" y="105"/>
                    </a:lnTo>
                    <a:lnTo>
                      <a:pt x="330" y="105"/>
                    </a:lnTo>
                    <a:lnTo>
                      <a:pt x="330" y="105"/>
                    </a:lnTo>
                    <a:lnTo>
                      <a:pt x="331" y="105"/>
                    </a:lnTo>
                    <a:lnTo>
                      <a:pt x="331" y="104"/>
                    </a:lnTo>
                    <a:lnTo>
                      <a:pt x="331" y="104"/>
                    </a:lnTo>
                    <a:lnTo>
                      <a:pt x="332" y="104"/>
                    </a:lnTo>
                    <a:lnTo>
                      <a:pt x="332" y="104"/>
                    </a:lnTo>
                    <a:lnTo>
                      <a:pt x="332" y="104"/>
                    </a:lnTo>
                    <a:lnTo>
                      <a:pt x="333" y="104"/>
                    </a:lnTo>
                    <a:lnTo>
                      <a:pt x="333" y="104"/>
                    </a:lnTo>
                    <a:lnTo>
                      <a:pt x="333" y="104"/>
                    </a:lnTo>
                    <a:lnTo>
                      <a:pt x="333" y="103"/>
                    </a:lnTo>
                    <a:lnTo>
                      <a:pt x="334" y="103"/>
                    </a:lnTo>
                    <a:lnTo>
                      <a:pt x="334" y="103"/>
                    </a:lnTo>
                    <a:lnTo>
                      <a:pt x="334" y="103"/>
                    </a:lnTo>
                    <a:lnTo>
                      <a:pt x="335" y="103"/>
                    </a:lnTo>
                    <a:lnTo>
                      <a:pt x="335" y="103"/>
                    </a:lnTo>
                    <a:lnTo>
                      <a:pt x="336" y="104"/>
                    </a:lnTo>
                    <a:lnTo>
                      <a:pt x="336" y="104"/>
                    </a:lnTo>
                    <a:lnTo>
                      <a:pt x="337" y="104"/>
                    </a:lnTo>
                    <a:lnTo>
                      <a:pt x="337" y="104"/>
                    </a:lnTo>
                    <a:lnTo>
                      <a:pt x="338" y="104"/>
                    </a:lnTo>
                    <a:lnTo>
                      <a:pt x="338" y="104"/>
                    </a:lnTo>
                    <a:lnTo>
                      <a:pt x="339" y="104"/>
                    </a:lnTo>
                    <a:lnTo>
                      <a:pt x="339" y="105"/>
                    </a:lnTo>
                    <a:lnTo>
                      <a:pt x="339" y="106"/>
                    </a:lnTo>
                    <a:lnTo>
                      <a:pt x="339" y="106"/>
                    </a:lnTo>
                    <a:lnTo>
                      <a:pt x="339" y="107"/>
                    </a:lnTo>
                    <a:lnTo>
                      <a:pt x="339" y="107"/>
                    </a:lnTo>
                    <a:lnTo>
                      <a:pt x="340" y="107"/>
                    </a:lnTo>
                    <a:lnTo>
                      <a:pt x="340" y="106"/>
                    </a:lnTo>
                    <a:lnTo>
                      <a:pt x="340" y="106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342" y="107"/>
                    </a:lnTo>
                    <a:lnTo>
                      <a:pt x="342" y="108"/>
                    </a:lnTo>
                    <a:lnTo>
                      <a:pt x="343" y="108"/>
                    </a:lnTo>
                    <a:lnTo>
                      <a:pt x="342" y="108"/>
                    </a:lnTo>
                    <a:lnTo>
                      <a:pt x="342" y="107"/>
                    </a:lnTo>
                    <a:lnTo>
                      <a:pt x="343" y="107"/>
                    </a:lnTo>
                    <a:lnTo>
                      <a:pt x="343" y="107"/>
                    </a:lnTo>
                    <a:lnTo>
                      <a:pt x="343" y="106"/>
                    </a:lnTo>
                    <a:lnTo>
                      <a:pt x="343" y="106"/>
                    </a:lnTo>
                    <a:lnTo>
                      <a:pt x="344" y="106"/>
                    </a:lnTo>
                    <a:lnTo>
                      <a:pt x="344" y="106"/>
                    </a:lnTo>
                    <a:lnTo>
                      <a:pt x="344" y="105"/>
                    </a:lnTo>
                    <a:lnTo>
                      <a:pt x="344" y="104"/>
                    </a:lnTo>
                    <a:lnTo>
                      <a:pt x="344" y="104"/>
                    </a:lnTo>
                    <a:lnTo>
                      <a:pt x="344" y="104"/>
                    </a:lnTo>
                    <a:lnTo>
                      <a:pt x="344" y="104"/>
                    </a:lnTo>
                    <a:lnTo>
                      <a:pt x="344" y="105"/>
                    </a:lnTo>
                    <a:lnTo>
                      <a:pt x="344" y="106"/>
                    </a:lnTo>
                    <a:lnTo>
                      <a:pt x="345" y="106"/>
                    </a:lnTo>
                    <a:lnTo>
                      <a:pt x="346" y="106"/>
                    </a:lnTo>
                    <a:lnTo>
                      <a:pt x="346" y="106"/>
                    </a:lnTo>
                    <a:lnTo>
                      <a:pt x="347" y="106"/>
                    </a:lnTo>
                    <a:lnTo>
                      <a:pt x="347" y="106"/>
                    </a:lnTo>
                    <a:lnTo>
                      <a:pt x="347" y="106"/>
                    </a:lnTo>
                    <a:lnTo>
                      <a:pt x="347" y="106"/>
                    </a:lnTo>
                    <a:lnTo>
                      <a:pt x="348" y="106"/>
                    </a:lnTo>
                    <a:lnTo>
                      <a:pt x="348" y="106"/>
                    </a:lnTo>
                    <a:lnTo>
                      <a:pt x="348" y="106"/>
                    </a:lnTo>
                    <a:lnTo>
                      <a:pt x="349" y="106"/>
                    </a:lnTo>
                    <a:lnTo>
                      <a:pt x="350" y="106"/>
                    </a:lnTo>
                    <a:lnTo>
                      <a:pt x="350" y="106"/>
                    </a:lnTo>
                    <a:lnTo>
                      <a:pt x="351" y="106"/>
                    </a:lnTo>
                    <a:lnTo>
                      <a:pt x="351" y="105"/>
                    </a:lnTo>
                    <a:lnTo>
                      <a:pt x="351" y="106"/>
                    </a:lnTo>
                    <a:lnTo>
                      <a:pt x="352" y="106"/>
                    </a:lnTo>
                    <a:lnTo>
                      <a:pt x="352" y="106"/>
                    </a:lnTo>
                    <a:lnTo>
                      <a:pt x="352" y="106"/>
                    </a:lnTo>
                    <a:lnTo>
                      <a:pt x="352" y="107"/>
                    </a:lnTo>
                    <a:lnTo>
                      <a:pt x="353" y="107"/>
                    </a:lnTo>
                    <a:lnTo>
                      <a:pt x="354" y="107"/>
                    </a:lnTo>
                    <a:lnTo>
                      <a:pt x="354" y="107"/>
                    </a:lnTo>
                    <a:lnTo>
                      <a:pt x="354" y="107"/>
                    </a:lnTo>
                    <a:lnTo>
                      <a:pt x="355" y="107"/>
                    </a:lnTo>
                    <a:lnTo>
                      <a:pt x="355" y="107"/>
                    </a:lnTo>
                    <a:lnTo>
                      <a:pt x="355" y="108"/>
                    </a:lnTo>
                    <a:lnTo>
                      <a:pt x="355" y="109"/>
                    </a:lnTo>
                    <a:lnTo>
                      <a:pt x="356" y="109"/>
                    </a:lnTo>
                    <a:lnTo>
                      <a:pt x="357" y="109"/>
                    </a:lnTo>
                    <a:lnTo>
                      <a:pt x="357" y="109"/>
                    </a:lnTo>
                    <a:lnTo>
                      <a:pt x="357" y="108"/>
                    </a:lnTo>
                    <a:lnTo>
                      <a:pt x="357" y="107"/>
                    </a:lnTo>
                    <a:lnTo>
                      <a:pt x="358" y="107"/>
                    </a:lnTo>
                    <a:lnTo>
                      <a:pt x="358" y="107"/>
                    </a:lnTo>
                    <a:lnTo>
                      <a:pt x="358" y="107"/>
                    </a:lnTo>
                    <a:lnTo>
                      <a:pt x="358" y="107"/>
                    </a:lnTo>
                    <a:lnTo>
                      <a:pt x="358" y="108"/>
                    </a:lnTo>
                    <a:lnTo>
                      <a:pt x="358" y="109"/>
                    </a:lnTo>
                    <a:lnTo>
                      <a:pt x="359" y="109"/>
                    </a:lnTo>
                    <a:lnTo>
                      <a:pt x="359" y="109"/>
                    </a:lnTo>
                    <a:lnTo>
                      <a:pt x="359" y="109"/>
                    </a:lnTo>
                    <a:lnTo>
                      <a:pt x="360" y="109"/>
                    </a:lnTo>
                    <a:lnTo>
                      <a:pt x="361" y="109"/>
                    </a:lnTo>
                    <a:lnTo>
                      <a:pt x="361" y="109"/>
                    </a:lnTo>
                    <a:lnTo>
                      <a:pt x="361" y="109"/>
                    </a:lnTo>
                    <a:lnTo>
                      <a:pt x="362" y="108"/>
                    </a:lnTo>
                    <a:lnTo>
                      <a:pt x="362" y="108"/>
                    </a:lnTo>
                    <a:lnTo>
                      <a:pt x="363" y="108"/>
                    </a:lnTo>
                    <a:lnTo>
                      <a:pt x="363" y="109"/>
                    </a:lnTo>
                    <a:lnTo>
                      <a:pt x="363" y="109"/>
                    </a:lnTo>
                    <a:lnTo>
                      <a:pt x="363" y="109"/>
                    </a:lnTo>
                    <a:lnTo>
                      <a:pt x="364" y="109"/>
                    </a:lnTo>
                    <a:lnTo>
                      <a:pt x="365" y="109"/>
                    </a:lnTo>
                    <a:lnTo>
                      <a:pt x="365" y="110"/>
                    </a:lnTo>
                    <a:lnTo>
                      <a:pt x="365" y="110"/>
                    </a:lnTo>
                    <a:lnTo>
                      <a:pt x="366" y="110"/>
                    </a:lnTo>
                    <a:lnTo>
                      <a:pt x="366" y="110"/>
                    </a:lnTo>
                    <a:lnTo>
                      <a:pt x="366" y="110"/>
                    </a:lnTo>
                    <a:lnTo>
                      <a:pt x="366" y="111"/>
                    </a:lnTo>
                    <a:lnTo>
                      <a:pt x="367" y="111"/>
                    </a:lnTo>
                    <a:lnTo>
                      <a:pt x="367" y="111"/>
                    </a:lnTo>
                    <a:lnTo>
                      <a:pt x="367" y="111"/>
                    </a:lnTo>
                    <a:lnTo>
                      <a:pt x="367" y="111"/>
                    </a:lnTo>
                    <a:lnTo>
                      <a:pt x="367" y="111"/>
                    </a:lnTo>
                    <a:lnTo>
                      <a:pt x="367" y="112"/>
                    </a:lnTo>
                    <a:lnTo>
                      <a:pt x="367" y="113"/>
                    </a:lnTo>
                    <a:lnTo>
                      <a:pt x="367" y="113"/>
                    </a:lnTo>
                    <a:lnTo>
                      <a:pt x="366" y="113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6" y="115"/>
                    </a:lnTo>
                    <a:lnTo>
                      <a:pt x="365" y="115"/>
                    </a:lnTo>
                    <a:lnTo>
                      <a:pt x="365" y="116"/>
                    </a:lnTo>
                    <a:lnTo>
                      <a:pt x="365" y="117"/>
                    </a:lnTo>
                    <a:lnTo>
                      <a:pt x="366" y="117"/>
                    </a:lnTo>
                    <a:lnTo>
                      <a:pt x="366" y="117"/>
                    </a:lnTo>
                    <a:lnTo>
                      <a:pt x="366" y="117"/>
                    </a:lnTo>
                    <a:lnTo>
                      <a:pt x="366" y="118"/>
                    </a:lnTo>
                    <a:lnTo>
                      <a:pt x="366" y="118"/>
                    </a:lnTo>
                    <a:lnTo>
                      <a:pt x="366" y="119"/>
                    </a:lnTo>
                    <a:lnTo>
                      <a:pt x="367" y="119"/>
                    </a:lnTo>
                    <a:lnTo>
                      <a:pt x="367" y="118"/>
                    </a:lnTo>
                    <a:lnTo>
                      <a:pt x="367" y="118"/>
                    </a:lnTo>
                    <a:lnTo>
                      <a:pt x="368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70" y="118"/>
                    </a:lnTo>
                    <a:lnTo>
                      <a:pt x="370" y="118"/>
                    </a:lnTo>
                    <a:lnTo>
                      <a:pt x="370" y="118"/>
                    </a:lnTo>
                    <a:lnTo>
                      <a:pt x="370" y="119"/>
                    </a:lnTo>
                    <a:lnTo>
                      <a:pt x="370" y="119"/>
                    </a:lnTo>
                    <a:lnTo>
                      <a:pt x="370" y="120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2"/>
                    </a:lnTo>
                    <a:lnTo>
                      <a:pt x="370" y="122"/>
                    </a:lnTo>
                    <a:lnTo>
                      <a:pt x="370" y="122"/>
                    </a:lnTo>
                    <a:lnTo>
                      <a:pt x="371" y="122"/>
                    </a:lnTo>
                    <a:lnTo>
                      <a:pt x="371" y="122"/>
                    </a:lnTo>
                    <a:lnTo>
                      <a:pt x="371" y="122"/>
                    </a:lnTo>
                    <a:lnTo>
                      <a:pt x="371" y="122"/>
                    </a:lnTo>
                    <a:lnTo>
                      <a:pt x="371" y="123"/>
                    </a:lnTo>
                    <a:lnTo>
                      <a:pt x="371" y="123"/>
                    </a:lnTo>
                    <a:lnTo>
                      <a:pt x="372" y="124"/>
                    </a:lnTo>
                    <a:lnTo>
                      <a:pt x="372" y="125"/>
                    </a:lnTo>
                    <a:lnTo>
                      <a:pt x="373" y="126"/>
                    </a:lnTo>
                    <a:lnTo>
                      <a:pt x="374" y="126"/>
                    </a:lnTo>
                    <a:lnTo>
                      <a:pt x="374" y="127"/>
                    </a:lnTo>
                    <a:lnTo>
                      <a:pt x="375" y="127"/>
                    </a:lnTo>
                    <a:lnTo>
                      <a:pt x="375" y="128"/>
                    </a:lnTo>
                    <a:lnTo>
                      <a:pt x="375" y="129"/>
                    </a:lnTo>
                    <a:lnTo>
                      <a:pt x="375" y="129"/>
                    </a:lnTo>
                    <a:lnTo>
                      <a:pt x="375" y="130"/>
                    </a:lnTo>
                    <a:lnTo>
                      <a:pt x="374" y="130"/>
                    </a:lnTo>
                    <a:lnTo>
                      <a:pt x="374" y="131"/>
                    </a:lnTo>
                    <a:lnTo>
                      <a:pt x="374" y="131"/>
                    </a:lnTo>
                    <a:lnTo>
                      <a:pt x="374" y="132"/>
                    </a:lnTo>
                    <a:lnTo>
                      <a:pt x="373" y="132"/>
                    </a:lnTo>
                    <a:lnTo>
                      <a:pt x="373" y="133"/>
                    </a:lnTo>
                    <a:lnTo>
                      <a:pt x="373" y="133"/>
                    </a:lnTo>
                    <a:lnTo>
                      <a:pt x="373" y="133"/>
                    </a:lnTo>
                    <a:lnTo>
                      <a:pt x="372" y="133"/>
                    </a:lnTo>
                    <a:lnTo>
                      <a:pt x="372" y="134"/>
                    </a:lnTo>
                    <a:lnTo>
                      <a:pt x="372" y="134"/>
                    </a:lnTo>
                    <a:lnTo>
                      <a:pt x="373" y="134"/>
                    </a:lnTo>
                    <a:lnTo>
                      <a:pt x="373" y="135"/>
                    </a:lnTo>
                    <a:lnTo>
                      <a:pt x="373" y="135"/>
                    </a:lnTo>
                    <a:lnTo>
                      <a:pt x="373" y="136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74" y="137"/>
                    </a:lnTo>
                    <a:lnTo>
                      <a:pt x="375" y="137"/>
                    </a:lnTo>
                    <a:lnTo>
                      <a:pt x="376" y="137"/>
                    </a:lnTo>
                    <a:lnTo>
                      <a:pt x="376" y="137"/>
                    </a:lnTo>
                    <a:lnTo>
                      <a:pt x="376" y="138"/>
                    </a:lnTo>
                    <a:lnTo>
                      <a:pt x="377" y="138"/>
                    </a:lnTo>
                    <a:lnTo>
                      <a:pt x="377" y="138"/>
                    </a:lnTo>
                    <a:lnTo>
                      <a:pt x="378" y="138"/>
                    </a:lnTo>
                    <a:lnTo>
                      <a:pt x="378" y="138"/>
                    </a:lnTo>
                    <a:lnTo>
                      <a:pt x="378" y="138"/>
                    </a:lnTo>
                    <a:lnTo>
                      <a:pt x="378" y="139"/>
                    </a:lnTo>
                    <a:lnTo>
                      <a:pt x="379" y="139"/>
                    </a:lnTo>
                    <a:lnTo>
                      <a:pt x="380" y="139"/>
                    </a:lnTo>
                    <a:lnTo>
                      <a:pt x="380" y="139"/>
                    </a:lnTo>
                    <a:lnTo>
                      <a:pt x="379" y="139"/>
                    </a:lnTo>
                    <a:lnTo>
                      <a:pt x="379" y="140"/>
                    </a:lnTo>
                    <a:lnTo>
                      <a:pt x="379" y="140"/>
                    </a:lnTo>
                    <a:lnTo>
                      <a:pt x="378" y="140"/>
                    </a:lnTo>
                    <a:lnTo>
                      <a:pt x="378" y="141"/>
                    </a:lnTo>
                    <a:lnTo>
                      <a:pt x="378" y="141"/>
                    </a:lnTo>
                    <a:lnTo>
                      <a:pt x="378" y="142"/>
                    </a:lnTo>
                    <a:lnTo>
                      <a:pt x="378" y="142"/>
                    </a:lnTo>
                    <a:lnTo>
                      <a:pt x="378" y="142"/>
                    </a:lnTo>
                    <a:lnTo>
                      <a:pt x="378" y="142"/>
                    </a:lnTo>
                    <a:lnTo>
                      <a:pt x="378" y="143"/>
                    </a:lnTo>
                    <a:lnTo>
                      <a:pt x="379" y="143"/>
                    </a:lnTo>
                    <a:lnTo>
                      <a:pt x="380" y="143"/>
                    </a:lnTo>
                    <a:lnTo>
                      <a:pt x="380" y="142"/>
                    </a:lnTo>
                    <a:lnTo>
                      <a:pt x="380" y="142"/>
                    </a:lnTo>
                    <a:lnTo>
                      <a:pt x="380" y="142"/>
                    </a:lnTo>
                    <a:lnTo>
                      <a:pt x="381" y="142"/>
                    </a:lnTo>
                    <a:lnTo>
                      <a:pt x="381" y="142"/>
                    </a:lnTo>
                    <a:lnTo>
                      <a:pt x="381" y="143"/>
                    </a:lnTo>
                    <a:lnTo>
                      <a:pt x="381" y="143"/>
                    </a:lnTo>
                    <a:lnTo>
                      <a:pt x="382" y="143"/>
                    </a:lnTo>
                    <a:lnTo>
                      <a:pt x="382" y="144"/>
                    </a:lnTo>
                    <a:lnTo>
                      <a:pt x="382" y="143"/>
                    </a:lnTo>
                    <a:lnTo>
                      <a:pt x="382" y="143"/>
                    </a:lnTo>
                    <a:lnTo>
                      <a:pt x="382" y="144"/>
                    </a:lnTo>
                    <a:lnTo>
                      <a:pt x="383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5"/>
                    </a:lnTo>
                    <a:lnTo>
                      <a:pt x="384" y="145"/>
                    </a:lnTo>
                    <a:lnTo>
                      <a:pt x="384" y="146"/>
                    </a:lnTo>
                    <a:lnTo>
                      <a:pt x="384" y="146"/>
                    </a:lnTo>
                    <a:lnTo>
                      <a:pt x="384" y="146"/>
                    </a:lnTo>
                    <a:lnTo>
                      <a:pt x="385" y="146"/>
                    </a:lnTo>
                    <a:lnTo>
                      <a:pt x="385" y="147"/>
                    </a:lnTo>
                    <a:lnTo>
                      <a:pt x="385" y="148"/>
                    </a:lnTo>
                    <a:lnTo>
                      <a:pt x="385" y="148"/>
                    </a:lnTo>
                    <a:lnTo>
                      <a:pt x="385" y="148"/>
                    </a:lnTo>
                    <a:lnTo>
                      <a:pt x="385" y="148"/>
                    </a:lnTo>
                    <a:lnTo>
                      <a:pt x="385" y="148"/>
                    </a:lnTo>
                    <a:lnTo>
                      <a:pt x="385" y="149"/>
                    </a:lnTo>
                    <a:lnTo>
                      <a:pt x="385" y="149"/>
                    </a:lnTo>
                    <a:lnTo>
                      <a:pt x="385" y="149"/>
                    </a:lnTo>
                    <a:lnTo>
                      <a:pt x="386" y="149"/>
                    </a:lnTo>
                    <a:lnTo>
                      <a:pt x="386" y="149"/>
                    </a:lnTo>
                    <a:lnTo>
                      <a:pt x="386" y="148"/>
                    </a:lnTo>
                    <a:lnTo>
                      <a:pt x="386" y="148"/>
                    </a:lnTo>
                    <a:lnTo>
                      <a:pt x="386" y="148"/>
                    </a:lnTo>
                    <a:lnTo>
                      <a:pt x="387" y="147"/>
                    </a:lnTo>
                    <a:lnTo>
                      <a:pt x="387" y="146"/>
                    </a:lnTo>
                    <a:lnTo>
                      <a:pt x="388" y="146"/>
                    </a:lnTo>
                    <a:lnTo>
                      <a:pt x="388" y="146"/>
                    </a:lnTo>
                    <a:lnTo>
                      <a:pt x="388" y="146"/>
                    </a:lnTo>
                    <a:lnTo>
                      <a:pt x="389" y="146"/>
                    </a:lnTo>
                    <a:lnTo>
                      <a:pt x="389" y="145"/>
                    </a:lnTo>
                    <a:lnTo>
                      <a:pt x="389" y="145"/>
                    </a:lnTo>
                    <a:lnTo>
                      <a:pt x="389" y="145"/>
                    </a:lnTo>
                    <a:lnTo>
                      <a:pt x="389" y="145"/>
                    </a:lnTo>
                    <a:lnTo>
                      <a:pt x="390" y="145"/>
                    </a:lnTo>
                    <a:lnTo>
                      <a:pt x="390" y="145"/>
                    </a:lnTo>
                    <a:lnTo>
                      <a:pt x="390" y="145"/>
                    </a:lnTo>
                    <a:lnTo>
                      <a:pt x="390" y="146"/>
                    </a:lnTo>
                    <a:lnTo>
                      <a:pt x="390" y="146"/>
                    </a:lnTo>
                    <a:lnTo>
                      <a:pt x="390" y="146"/>
                    </a:lnTo>
                    <a:lnTo>
                      <a:pt x="390" y="147"/>
                    </a:lnTo>
                    <a:lnTo>
                      <a:pt x="390" y="148"/>
                    </a:lnTo>
                    <a:lnTo>
                      <a:pt x="390" y="148"/>
                    </a:lnTo>
                    <a:lnTo>
                      <a:pt x="390" y="148"/>
                    </a:lnTo>
                    <a:lnTo>
                      <a:pt x="391" y="148"/>
                    </a:lnTo>
                    <a:lnTo>
                      <a:pt x="391" y="149"/>
                    </a:lnTo>
                    <a:lnTo>
                      <a:pt x="392" y="149"/>
                    </a:lnTo>
                    <a:lnTo>
                      <a:pt x="392" y="148"/>
                    </a:lnTo>
                    <a:lnTo>
                      <a:pt x="392" y="149"/>
                    </a:lnTo>
                    <a:lnTo>
                      <a:pt x="392" y="148"/>
                    </a:lnTo>
                    <a:lnTo>
                      <a:pt x="392" y="148"/>
                    </a:lnTo>
                    <a:lnTo>
                      <a:pt x="393" y="148"/>
                    </a:lnTo>
                    <a:lnTo>
                      <a:pt x="393" y="148"/>
                    </a:lnTo>
                    <a:lnTo>
                      <a:pt x="394" y="148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396" y="148"/>
                    </a:lnTo>
                    <a:lnTo>
                      <a:pt x="396" y="148"/>
                    </a:lnTo>
                    <a:lnTo>
                      <a:pt x="397" y="148"/>
                    </a:lnTo>
                    <a:lnTo>
                      <a:pt x="397" y="149"/>
                    </a:lnTo>
                    <a:lnTo>
                      <a:pt x="397" y="149"/>
                    </a:lnTo>
                    <a:lnTo>
                      <a:pt x="398" y="149"/>
                    </a:lnTo>
                    <a:lnTo>
                      <a:pt x="398" y="148"/>
                    </a:lnTo>
                    <a:lnTo>
                      <a:pt x="399" y="148"/>
                    </a:lnTo>
                    <a:lnTo>
                      <a:pt x="399" y="148"/>
                    </a:lnTo>
                    <a:lnTo>
                      <a:pt x="399" y="148"/>
                    </a:lnTo>
                    <a:lnTo>
                      <a:pt x="400" y="148"/>
                    </a:lnTo>
                    <a:lnTo>
                      <a:pt x="400" y="149"/>
                    </a:lnTo>
                    <a:lnTo>
                      <a:pt x="401" y="149"/>
                    </a:lnTo>
                    <a:lnTo>
                      <a:pt x="401" y="149"/>
                    </a:lnTo>
                    <a:lnTo>
                      <a:pt x="402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3" y="147"/>
                    </a:lnTo>
                    <a:lnTo>
                      <a:pt x="404" y="146"/>
                    </a:lnTo>
                    <a:lnTo>
                      <a:pt x="404" y="146"/>
                    </a:lnTo>
                    <a:lnTo>
                      <a:pt x="404" y="146"/>
                    </a:lnTo>
                    <a:lnTo>
                      <a:pt x="404" y="145"/>
                    </a:lnTo>
                    <a:lnTo>
                      <a:pt x="405" y="145"/>
                    </a:lnTo>
                    <a:lnTo>
                      <a:pt x="405" y="144"/>
                    </a:lnTo>
                    <a:lnTo>
                      <a:pt x="405" y="144"/>
                    </a:lnTo>
                    <a:lnTo>
                      <a:pt x="405" y="143"/>
                    </a:lnTo>
                    <a:lnTo>
                      <a:pt x="405" y="144"/>
                    </a:lnTo>
                    <a:lnTo>
                      <a:pt x="405" y="144"/>
                    </a:lnTo>
                    <a:lnTo>
                      <a:pt x="405" y="144"/>
                    </a:lnTo>
                    <a:lnTo>
                      <a:pt x="405" y="145"/>
                    </a:lnTo>
                    <a:lnTo>
                      <a:pt x="405" y="146"/>
                    </a:lnTo>
                    <a:lnTo>
                      <a:pt x="404" y="146"/>
                    </a:lnTo>
                    <a:lnTo>
                      <a:pt x="404" y="147"/>
                    </a:lnTo>
                    <a:lnTo>
                      <a:pt x="404" y="148"/>
                    </a:lnTo>
                    <a:lnTo>
                      <a:pt x="404" y="149"/>
                    </a:lnTo>
                    <a:lnTo>
                      <a:pt x="404" y="149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6" y="150"/>
                    </a:lnTo>
                    <a:lnTo>
                      <a:pt x="406" y="151"/>
                    </a:lnTo>
                    <a:lnTo>
                      <a:pt x="405" y="151"/>
                    </a:lnTo>
                    <a:lnTo>
                      <a:pt x="406" y="151"/>
                    </a:lnTo>
                    <a:lnTo>
                      <a:pt x="405" y="151"/>
                    </a:lnTo>
                    <a:lnTo>
                      <a:pt x="405" y="152"/>
                    </a:lnTo>
                    <a:lnTo>
                      <a:pt x="405" y="152"/>
                    </a:lnTo>
                    <a:lnTo>
                      <a:pt x="406" y="152"/>
                    </a:lnTo>
                    <a:lnTo>
                      <a:pt x="406" y="153"/>
                    </a:lnTo>
                    <a:lnTo>
                      <a:pt x="406" y="153"/>
                    </a:lnTo>
                    <a:lnTo>
                      <a:pt x="405" y="153"/>
                    </a:lnTo>
                    <a:lnTo>
                      <a:pt x="405" y="153"/>
                    </a:lnTo>
                    <a:lnTo>
                      <a:pt x="405" y="153"/>
                    </a:lnTo>
                    <a:lnTo>
                      <a:pt x="405" y="154"/>
                    </a:lnTo>
                    <a:lnTo>
                      <a:pt x="405" y="154"/>
                    </a:lnTo>
                    <a:lnTo>
                      <a:pt x="405" y="154"/>
                    </a:lnTo>
                    <a:lnTo>
                      <a:pt x="405" y="155"/>
                    </a:lnTo>
                    <a:lnTo>
                      <a:pt x="404" y="155"/>
                    </a:lnTo>
                    <a:lnTo>
                      <a:pt x="404" y="156"/>
                    </a:lnTo>
                    <a:lnTo>
                      <a:pt x="404" y="156"/>
                    </a:lnTo>
                    <a:lnTo>
                      <a:pt x="404" y="157"/>
                    </a:lnTo>
                    <a:lnTo>
                      <a:pt x="404" y="157"/>
                    </a:lnTo>
                    <a:lnTo>
                      <a:pt x="404" y="158"/>
                    </a:lnTo>
                    <a:lnTo>
                      <a:pt x="404" y="159"/>
                    </a:lnTo>
                    <a:lnTo>
                      <a:pt x="404" y="159"/>
                    </a:lnTo>
                    <a:lnTo>
                      <a:pt x="404" y="160"/>
                    </a:lnTo>
                    <a:lnTo>
                      <a:pt x="403" y="160"/>
                    </a:lnTo>
                    <a:lnTo>
                      <a:pt x="403" y="160"/>
                    </a:lnTo>
                    <a:lnTo>
                      <a:pt x="403" y="161"/>
                    </a:lnTo>
                    <a:lnTo>
                      <a:pt x="403" y="161"/>
                    </a:lnTo>
                    <a:lnTo>
                      <a:pt x="403" y="163"/>
                    </a:lnTo>
                    <a:lnTo>
                      <a:pt x="403" y="163"/>
                    </a:lnTo>
                    <a:lnTo>
                      <a:pt x="403" y="164"/>
                    </a:lnTo>
                    <a:lnTo>
                      <a:pt x="402" y="165"/>
                    </a:lnTo>
                    <a:lnTo>
                      <a:pt x="402" y="166"/>
                    </a:lnTo>
                    <a:lnTo>
                      <a:pt x="402" y="167"/>
                    </a:lnTo>
                    <a:lnTo>
                      <a:pt x="402" y="166"/>
                    </a:lnTo>
                    <a:lnTo>
                      <a:pt x="401" y="166"/>
                    </a:lnTo>
                    <a:lnTo>
                      <a:pt x="401" y="165"/>
                    </a:lnTo>
                    <a:lnTo>
                      <a:pt x="401" y="165"/>
                    </a:lnTo>
                    <a:lnTo>
                      <a:pt x="401" y="165"/>
                    </a:lnTo>
                    <a:lnTo>
                      <a:pt x="400" y="165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9" y="164"/>
                    </a:lnTo>
                    <a:lnTo>
                      <a:pt x="399" y="163"/>
                    </a:lnTo>
                    <a:lnTo>
                      <a:pt x="399" y="163"/>
                    </a:lnTo>
                    <a:lnTo>
                      <a:pt x="399" y="163"/>
                    </a:lnTo>
                    <a:lnTo>
                      <a:pt x="398" y="163"/>
                    </a:lnTo>
                    <a:lnTo>
                      <a:pt x="397" y="162"/>
                    </a:lnTo>
                    <a:lnTo>
                      <a:pt x="397" y="162"/>
                    </a:lnTo>
                    <a:lnTo>
                      <a:pt x="396" y="162"/>
                    </a:lnTo>
                    <a:lnTo>
                      <a:pt x="396" y="162"/>
                    </a:lnTo>
                    <a:lnTo>
                      <a:pt x="396" y="163"/>
                    </a:lnTo>
                    <a:lnTo>
                      <a:pt x="395" y="163"/>
                    </a:lnTo>
                    <a:lnTo>
                      <a:pt x="395" y="164"/>
                    </a:lnTo>
                    <a:lnTo>
                      <a:pt x="395" y="164"/>
                    </a:lnTo>
                    <a:lnTo>
                      <a:pt x="394" y="164"/>
                    </a:lnTo>
                    <a:lnTo>
                      <a:pt x="394" y="165"/>
                    </a:lnTo>
                    <a:lnTo>
                      <a:pt x="393" y="165"/>
                    </a:lnTo>
                    <a:lnTo>
                      <a:pt x="393" y="166"/>
                    </a:lnTo>
                    <a:lnTo>
                      <a:pt x="393" y="167"/>
                    </a:lnTo>
                    <a:lnTo>
                      <a:pt x="393" y="167"/>
                    </a:lnTo>
                    <a:lnTo>
                      <a:pt x="393" y="167"/>
                    </a:lnTo>
                    <a:lnTo>
                      <a:pt x="392" y="167"/>
                    </a:lnTo>
                    <a:lnTo>
                      <a:pt x="392" y="168"/>
                    </a:lnTo>
                    <a:lnTo>
                      <a:pt x="392" y="168"/>
                    </a:lnTo>
                    <a:lnTo>
                      <a:pt x="392" y="168"/>
                    </a:lnTo>
                    <a:lnTo>
                      <a:pt x="391" y="168"/>
                    </a:lnTo>
                    <a:lnTo>
                      <a:pt x="390" y="169"/>
                    </a:lnTo>
                    <a:lnTo>
                      <a:pt x="390" y="169"/>
                    </a:lnTo>
                    <a:lnTo>
                      <a:pt x="390" y="169"/>
                    </a:lnTo>
                    <a:lnTo>
                      <a:pt x="390" y="170"/>
                    </a:lnTo>
                    <a:lnTo>
                      <a:pt x="389" y="170"/>
                    </a:lnTo>
                    <a:lnTo>
                      <a:pt x="389" y="171"/>
                    </a:lnTo>
                    <a:lnTo>
                      <a:pt x="388" y="171"/>
                    </a:lnTo>
                    <a:lnTo>
                      <a:pt x="388" y="171"/>
                    </a:lnTo>
                    <a:lnTo>
                      <a:pt x="388" y="172"/>
                    </a:lnTo>
                    <a:lnTo>
                      <a:pt x="388" y="172"/>
                    </a:lnTo>
                    <a:lnTo>
                      <a:pt x="388" y="172"/>
                    </a:lnTo>
                    <a:lnTo>
                      <a:pt x="388" y="173"/>
                    </a:lnTo>
                    <a:lnTo>
                      <a:pt x="388" y="173"/>
                    </a:lnTo>
                    <a:lnTo>
                      <a:pt x="388" y="174"/>
                    </a:lnTo>
                    <a:lnTo>
                      <a:pt x="387" y="175"/>
                    </a:lnTo>
                    <a:lnTo>
                      <a:pt x="386" y="175"/>
                    </a:lnTo>
                    <a:lnTo>
                      <a:pt x="386" y="175"/>
                    </a:lnTo>
                    <a:lnTo>
                      <a:pt x="386" y="175"/>
                    </a:lnTo>
                    <a:lnTo>
                      <a:pt x="385" y="175"/>
                    </a:lnTo>
                    <a:lnTo>
                      <a:pt x="385" y="175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7"/>
                    </a:lnTo>
                    <a:lnTo>
                      <a:pt x="385" y="177"/>
                    </a:lnTo>
                    <a:lnTo>
                      <a:pt x="385" y="178"/>
                    </a:lnTo>
                    <a:lnTo>
                      <a:pt x="385" y="179"/>
                    </a:lnTo>
                    <a:lnTo>
                      <a:pt x="385" y="179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4" y="180"/>
                    </a:lnTo>
                    <a:lnTo>
                      <a:pt x="383" y="180"/>
                    </a:lnTo>
                    <a:lnTo>
                      <a:pt x="383" y="180"/>
                    </a:lnTo>
                    <a:lnTo>
                      <a:pt x="382" y="180"/>
                    </a:lnTo>
                    <a:lnTo>
                      <a:pt x="382" y="180"/>
                    </a:lnTo>
                    <a:lnTo>
                      <a:pt x="381" y="180"/>
                    </a:lnTo>
                    <a:lnTo>
                      <a:pt x="381" y="179"/>
                    </a:lnTo>
                    <a:lnTo>
                      <a:pt x="381" y="179"/>
                    </a:lnTo>
                    <a:lnTo>
                      <a:pt x="381" y="179"/>
                    </a:lnTo>
                    <a:lnTo>
                      <a:pt x="381" y="178"/>
                    </a:lnTo>
                    <a:lnTo>
                      <a:pt x="381" y="177"/>
                    </a:lnTo>
                    <a:lnTo>
                      <a:pt x="381" y="178"/>
                    </a:lnTo>
                    <a:lnTo>
                      <a:pt x="380" y="178"/>
                    </a:lnTo>
                    <a:lnTo>
                      <a:pt x="380" y="178"/>
                    </a:lnTo>
                    <a:lnTo>
                      <a:pt x="380" y="177"/>
                    </a:lnTo>
                    <a:lnTo>
                      <a:pt x="379" y="177"/>
                    </a:lnTo>
                    <a:lnTo>
                      <a:pt x="378" y="177"/>
                    </a:lnTo>
                    <a:lnTo>
                      <a:pt x="378" y="177"/>
                    </a:lnTo>
                    <a:lnTo>
                      <a:pt x="377" y="177"/>
                    </a:lnTo>
                    <a:lnTo>
                      <a:pt x="377" y="177"/>
                    </a:lnTo>
                    <a:lnTo>
                      <a:pt x="377" y="177"/>
                    </a:lnTo>
                    <a:lnTo>
                      <a:pt x="377" y="177"/>
                    </a:lnTo>
                    <a:lnTo>
                      <a:pt x="376" y="177"/>
                    </a:lnTo>
                    <a:lnTo>
                      <a:pt x="376" y="177"/>
                    </a:lnTo>
                    <a:lnTo>
                      <a:pt x="375" y="177"/>
                    </a:lnTo>
                    <a:lnTo>
                      <a:pt x="374" y="177"/>
                    </a:lnTo>
                    <a:lnTo>
                      <a:pt x="374" y="177"/>
                    </a:lnTo>
                    <a:lnTo>
                      <a:pt x="374" y="178"/>
                    </a:lnTo>
                    <a:lnTo>
                      <a:pt x="373" y="178"/>
                    </a:lnTo>
                    <a:lnTo>
                      <a:pt x="373" y="178"/>
                    </a:lnTo>
                    <a:lnTo>
                      <a:pt x="373" y="177"/>
                    </a:lnTo>
                    <a:lnTo>
                      <a:pt x="372" y="177"/>
                    </a:lnTo>
                    <a:lnTo>
                      <a:pt x="372" y="176"/>
                    </a:lnTo>
                    <a:lnTo>
                      <a:pt x="371" y="176"/>
                    </a:lnTo>
                    <a:lnTo>
                      <a:pt x="371" y="177"/>
                    </a:lnTo>
                    <a:lnTo>
                      <a:pt x="371" y="177"/>
                    </a:lnTo>
                    <a:lnTo>
                      <a:pt x="371" y="177"/>
                    </a:lnTo>
                    <a:lnTo>
                      <a:pt x="371" y="177"/>
                    </a:lnTo>
                    <a:lnTo>
                      <a:pt x="371" y="176"/>
                    </a:lnTo>
                    <a:lnTo>
                      <a:pt x="370" y="176"/>
                    </a:lnTo>
                    <a:lnTo>
                      <a:pt x="370" y="176"/>
                    </a:lnTo>
                    <a:lnTo>
                      <a:pt x="370" y="177"/>
                    </a:lnTo>
                    <a:lnTo>
                      <a:pt x="370" y="177"/>
                    </a:lnTo>
                    <a:lnTo>
                      <a:pt x="369" y="177"/>
                    </a:lnTo>
                    <a:lnTo>
                      <a:pt x="369" y="177"/>
                    </a:lnTo>
                    <a:lnTo>
                      <a:pt x="369" y="177"/>
                    </a:lnTo>
                    <a:lnTo>
                      <a:pt x="369" y="177"/>
                    </a:lnTo>
                    <a:lnTo>
                      <a:pt x="369" y="178"/>
                    </a:lnTo>
                    <a:lnTo>
                      <a:pt x="368" y="178"/>
                    </a:lnTo>
                    <a:lnTo>
                      <a:pt x="368" y="179"/>
                    </a:lnTo>
                    <a:lnTo>
                      <a:pt x="368" y="179"/>
                    </a:lnTo>
                    <a:lnTo>
                      <a:pt x="368" y="180"/>
                    </a:lnTo>
                    <a:lnTo>
                      <a:pt x="367" y="180"/>
                    </a:lnTo>
                    <a:lnTo>
                      <a:pt x="367" y="180"/>
                    </a:lnTo>
                    <a:lnTo>
                      <a:pt x="367" y="180"/>
                    </a:lnTo>
                    <a:lnTo>
                      <a:pt x="367" y="180"/>
                    </a:lnTo>
                    <a:lnTo>
                      <a:pt x="367" y="181"/>
                    </a:lnTo>
                    <a:lnTo>
                      <a:pt x="366" y="181"/>
                    </a:lnTo>
                    <a:lnTo>
                      <a:pt x="366" y="181"/>
                    </a:lnTo>
                    <a:lnTo>
                      <a:pt x="366" y="180"/>
                    </a:lnTo>
                    <a:lnTo>
                      <a:pt x="365" y="180"/>
                    </a:lnTo>
                    <a:lnTo>
                      <a:pt x="365" y="180"/>
                    </a:lnTo>
                    <a:lnTo>
                      <a:pt x="365" y="180"/>
                    </a:lnTo>
                    <a:lnTo>
                      <a:pt x="365" y="180"/>
                    </a:lnTo>
                    <a:lnTo>
                      <a:pt x="365" y="180"/>
                    </a:lnTo>
                    <a:lnTo>
                      <a:pt x="365" y="179"/>
                    </a:lnTo>
                    <a:lnTo>
                      <a:pt x="365" y="179"/>
                    </a:lnTo>
                    <a:lnTo>
                      <a:pt x="365" y="179"/>
                    </a:lnTo>
                    <a:lnTo>
                      <a:pt x="365" y="178"/>
                    </a:lnTo>
                    <a:lnTo>
                      <a:pt x="365" y="177"/>
                    </a:lnTo>
                    <a:lnTo>
                      <a:pt x="365" y="177"/>
                    </a:lnTo>
                    <a:lnTo>
                      <a:pt x="365" y="176"/>
                    </a:lnTo>
                    <a:lnTo>
                      <a:pt x="365" y="176"/>
                    </a:lnTo>
                    <a:lnTo>
                      <a:pt x="365" y="176"/>
                    </a:lnTo>
                    <a:lnTo>
                      <a:pt x="364" y="176"/>
                    </a:lnTo>
                    <a:lnTo>
                      <a:pt x="363" y="176"/>
                    </a:lnTo>
                    <a:lnTo>
                      <a:pt x="363" y="176"/>
                    </a:lnTo>
                    <a:lnTo>
                      <a:pt x="362" y="176"/>
                    </a:lnTo>
                    <a:lnTo>
                      <a:pt x="362" y="176"/>
                    </a:lnTo>
                    <a:lnTo>
                      <a:pt x="362" y="176"/>
                    </a:lnTo>
                    <a:lnTo>
                      <a:pt x="361" y="176"/>
                    </a:lnTo>
                    <a:lnTo>
                      <a:pt x="361" y="176"/>
                    </a:lnTo>
                    <a:lnTo>
                      <a:pt x="360" y="176"/>
                    </a:lnTo>
                    <a:lnTo>
                      <a:pt x="360" y="175"/>
                    </a:lnTo>
                    <a:lnTo>
                      <a:pt x="360" y="176"/>
                    </a:lnTo>
                    <a:lnTo>
                      <a:pt x="360" y="176"/>
                    </a:lnTo>
                    <a:lnTo>
                      <a:pt x="359" y="176"/>
                    </a:lnTo>
                    <a:lnTo>
                      <a:pt x="359" y="176"/>
                    </a:lnTo>
                    <a:lnTo>
                      <a:pt x="358" y="176"/>
                    </a:lnTo>
                    <a:lnTo>
                      <a:pt x="358" y="176"/>
                    </a:lnTo>
                    <a:lnTo>
                      <a:pt x="358" y="177"/>
                    </a:lnTo>
                    <a:lnTo>
                      <a:pt x="358" y="177"/>
                    </a:lnTo>
                    <a:lnTo>
                      <a:pt x="358" y="178"/>
                    </a:lnTo>
                    <a:lnTo>
                      <a:pt x="357" y="178"/>
                    </a:lnTo>
                    <a:lnTo>
                      <a:pt x="357" y="179"/>
                    </a:lnTo>
                    <a:lnTo>
                      <a:pt x="357" y="179"/>
                    </a:lnTo>
                    <a:lnTo>
                      <a:pt x="357" y="179"/>
                    </a:lnTo>
                    <a:lnTo>
                      <a:pt x="356" y="179"/>
                    </a:lnTo>
                    <a:lnTo>
                      <a:pt x="355" y="179"/>
                    </a:lnTo>
                    <a:lnTo>
                      <a:pt x="355" y="180"/>
                    </a:lnTo>
                    <a:lnTo>
                      <a:pt x="355" y="180"/>
                    </a:lnTo>
                    <a:lnTo>
                      <a:pt x="354" y="180"/>
                    </a:lnTo>
                    <a:lnTo>
                      <a:pt x="354" y="179"/>
                    </a:lnTo>
                    <a:lnTo>
                      <a:pt x="354" y="179"/>
                    </a:lnTo>
                    <a:lnTo>
                      <a:pt x="354" y="178"/>
                    </a:lnTo>
                    <a:lnTo>
                      <a:pt x="354" y="178"/>
                    </a:lnTo>
                    <a:lnTo>
                      <a:pt x="354" y="177"/>
                    </a:lnTo>
                    <a:lnTo>
                      <a:pt x="353" y="177"/>
                    </a:lnTo>
                    <a:lnTo>
                      <a:pt x="353" y="177"/>
                    </a:lnTo>
                    <a:lnTo>
                      <a:pt x="353" y="176"/>
                    </a:lnTo>
                    <a:lnTo>
                      <a:pt x="353" y="176"/>
                    </a:lnTo>
                    <a:lnTo>
                      <a:pt x="353" y="175"/>
                    </a:lnTo>
                    <a:lnTo>
                      <a:pt x="353" y="175"/>
                    </a:lnTo>
                    <a:lnTo>
                      <a:pt x="354" y="174"/>
                    </a:lnTo>
                    <a:lnTo>
                      <a:pt x="354" y="173"/>
                    </a:lnTo>
                    <a:lnTo>
                      <a:pt x="354" y="173"/>
                    </a:lnTo>
                    <a:lnTo>
                      <a:pt x="354" y="173"/>
                    </a:lnTo>
                    <a:lnTo>
                      <a:pt x="354" y="172"/>
                    </a:lnTo>
                    <a:lnTo>
                      <a:pt x="353" y="172"/>
                    </a:lnTo>
                    <a:lnTo>
                      <a:pt x="352" y="172"/>
                    </a:lnTo>
                    <a:lnTo>
                      <a:pt x="352" y="172"/>
                    </a:lnTo>
                    <a:lnTo>
                      <a:pt x="352" y="172"/>
                    </a:lnTo>
                    <a:lnTo>
                      <a:pt x="351" y="172"/>
                    </a:lnTo>
                    <a:lnTo>
                      <a:pt x="351" y="172"/>
                    </a:lnTo>
                    <a:lnTo>
                      <a:pt x="350" y="172"/>
                    </a:lnTo>
                    <a:lnTo>
                      <a:pt x="350" y="173"/>
                    </a:lnTo>
                    <a:lnTo>
                      <a:pt x="350" y="174"/>
                    </a:lnTo>
                    <a:lnTo>
                      <a:pt x="350" y="175"/>
                    </a:lnTo>
                    <a:lnTo>
                      <a:pt x="350" y="175"/>
                    </a:lnTo>
                    <a:lnTo>
                      <a:pt x="350" y="176"/>
                    </a:lnTo>
                    <a:lnTo>
                      <a:pt x="349" y="176"/>
                    </a:lnTo>
                    <a:lnTo>
                      <a:pt x="348" y="176"/>
                    </a:lnTo>
                    <a:lnTo>
                      <a:pt x="348" y="176"/>
                    </a:lnTo>
                    <a:lnTo>
                      <a:pt x="347" y="176"/>
                    </a:lnTo>
                    <a:lnTo>
                      <a:pt x="347" y="177"/>
                    </a:lnTo>
                    <a:lnTo>
                      <a:pt x="347" y="177"/>
                    </a:lnTo>
                    <a:lnTo>
                      <a:pt x="347" y="178"/>
                    </a:lnTo>
                    <a:lnTo>
                      <a:pt x="347" y="179"/>
                    </a:lnTo>
                    <a:lnTo>
                      <a:pt x="347" y="180"/>
                    </a:lnTo>
                    <a:lnTo>
                      <a:pt x="347" y="180"/>
                    </a:lnTo>
                    <a:lnTo>
                      <a:pt x="346" y="180"/>
                    </a:lnTo>
                    <a:lnTo>
                      <a:pt x="346" y="180"/>
                    </a:lnTo>
                    <a:lnTo>
                      <a:pt x="346" y="181"/>
                    </a:lnTo>
                    <a:lnTo>
                      <a:pt x="346" y="181"/>
                    </a:lnTo>
                    <a:lnTo>
                      <a:pt x="346" y="181"/>
                    </a:lnTo>
                    <a:lnTo>
                      <a:pt x="346" y="182"/>
                    </a:lnTo>
                    <a:lnTo>
                      <a:pt x="345" y="182"/>
                    </a:lnTo>
                    <a:lnTo>
                      <a:pt x="345" y="181"/>
                    </a:lnTo>
                    <a:lnTo>
                      <a:pt x="344" y="181"/>
                    </a:lnTo>
                    <a:lnTo>
                      <a:pt x="344" y="182"/>
                    </a:lnTo>
                    <a:lnTo>
                      <a:pt x="344" y="182"/>
                    </a:lnTo>
                    <a:lnTo>
                      <a:pt x="344" y="183"/>
                    </a:lnTo>
                    <a:lnTo>
                      <a:pt x="344" y="183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3" y="184"/>
                    </a:lnTo>
                    <a:lnTo>
                      <a:pt x="342" y="185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7"/>
                    </a:lnTo>
                    <a:lnTo>
                      <a:pt x="342" y="187"/>
                    </a:lnTo>
                    <a:lnTo>
                      <a:pt x="342" y="188"/>
                    </a:lnTo>
                    <a:lnTo>
                      <a:pt x="342" y="188"/>
                    </a:lnTo>
                    <a:lnTo>
                      <a:pt x="342" y="189"/>
                    </a:lnTo>
                    <a:lnTo>
                      <a:pt x="342" y="190"/>
                    </a:lnTo>
                    <a:lnTo>
                      <a:pt x="342" y="190"/>
                    </a:lnTo>
                    <a:lnTo>
                      <a:pt x="342" y="190"/>
                    </a:lnTo>
                    <a:lnTo>
                      <a:pt x="341" y="190"/>
                    </a:lnTo>
                    <a:lnTo>
                      <a:pt x="341" y="190"/>
                    </a:lnTo>
                    <a:lnTo>
                      <a:pt x="340" y="190"/>
                    </a:lnTo>
                    <a:lnTo>
                      <a:pt x="340" y="190"/>
                    </a:lnTo>
                    <a:lnTo>
                      <a:pt x="340" y="190"/>
                    </a:lnTo>
                    <a:lnTo>
                      <a:pt x="339" y="190"/>
                    </a:lnTo>
                    <a:lnTo>
                      <a:pt x="339" y="190"/>
                    </a:lnTo>
                    <a:lnTo>
                      <a:pt x="339" y="189"/>
                    </a:lnTo>
                    <a:lnTo>
                      <a:pt x="338" y="189"/>
                    </a:lnTo>
                    <a:lnTo>
                      <a:pt x="338" y="188"/>
                    </a:lnTo>
                    <a:lnTo>
                      <a:pt x="337" y="188"/>
                    </a:lnTo>
                    <a:lnTo>
                      <a:pt x="336" y="188"/>
                    </a:lnTo>
                    <a:lnTo>
                      <a:pt x="336" y="189"/>
                    </a:lnTo>
                    <a:lnTo>
                      <a:pt x="336" y="189"/>
                    </a:lnTo>
                    <a:lnTo>
                      <a:pt x="336" y="190"/>
                    </a:lnTo>
                    <a:lnTo>
                      <a:pt x="335" y="190"/>
                    </a:lnTo>
                    <a:lnTo>
                      <a:pt x="335" y="190"/>
                    </a:lnTo>
                    <a:lnTo>
                      <a:pt x="335" y="191"/>
                    </a:lnTo>
                    <a:lnTo>
                      <a:pt x="335" y="191"/>
                    </a:lnTo>
                    <a:lnTo>
                      <a:pt x="335" y="191"/>
                    </a:lnTo>
                    <a:lnTo>
                      <a:pt x="334" y="192"/>
                    </a:lnTo>
                    <a:lnTo>
                      <a:pt x="334" y="192"/>
                    </a:lnTo>
                    <a:lnTo>
                      <a:pt x="333" y="193"/>
                    </a:lnTo>
                    <a:lnTo>
                      <a:pt x="333" y="194"/>
                    </a:lnTo>
                    <a:lnTo>
                      <a:pt x="333" y="194"/>
                    </a:lnTo>
                    <a:lnTo>
                      <a:pt x="332" y="194"/>
                    </a:lnTo>
                    <a:lnTo>
                      <a:pt x="332" y="193"/>
                    </a:lnTo>
                    <a:lnTo>
                      <a:pt x="332" y="193"/>
                    </a:lnTo>
                    <a:lnTo>
                      <a:pt x="331" y="193"/>
                    </a:lnTo>
                    <a:lnTo>
                      <a:pt x="331" y="193"/>
                    </a:lnTo>
                    <a:lnTo>
                      <a:pt x="330" y="193"/>
                    </a:lnTo>
                    <a:lnTo>
                      <a:pt x="330" y="194"/>
                    </a:lnTo>
                    <a:lnTo>
                      <a:pt x="330" y="194"/>
                    </a:lnTo>
                    <a:lnTo>
                      <a:pt x="330" y="194"/>
                    </a:lnTo>
                    <a:lnTo>
                      <a:pt x="329" y="194"/>
                    </a:lnTo>
                    <a:lnTo>
                      <a:pt x="329" y="194"/>
                    </a:lnTo>
                    <a:lnTo>
                      <a:pt x="329" y="194"/>
                    </a:lnTo>
                    <a:lnTo>
                      <a:pt x="329" y="195"/>
                    </a:lnTo>
                    <a:lnTo>
                      <a:pt x="328" y="195"/>
                    </a:lnTo>
                    <a:lnTo>
                      <a:pt x="328" y="195"/>
                    </a:lnTo>
                    <a:lnTo>
                      <a:pt x="327" y="195"/>
                    </a:lnTo>
                    <a:lnTo>
                      <a:pt x="327" y="195"/>
                    </a:lnTo>
                    <a:lnTo>
                      <a:pt x="326" y="195"/>
                    </a:lnTo>
                    <a:lnTo>
                      <a:pt x="325" y="195"/>
                    </a:lnTo>
                    <a:lnTo>
                      <a:pt x="325" y="195"/>
                    </a:lnTo>
                    <a:lnTo>
                      <a:pt x="324" y="195"/>
                    </a:lnTo>
                    <a:lnTo>
                      <a:pt x="324" y="195"/>
                    </a:lnTo>
                    <a:lnTo>
                      <a:pt x="324" y="196"/>
                    </a:lnTo>
                    <a:lnTo>
                      <a:pt x="324" y="196"/>
                    </a:lnTo>
                    <a:lnTo>
                      <a:pt x="324" y="197"/>
                    </a:lnTo>
                    <a:lnTo>
                      <a:pt x="324" y="198"/>
                    </a:lnTo>
                    <a:lnTo>
                      <a:pt x="324" y="198"/>
                    </a:lnTo>
                    <a:lnTo>
                      <a:pt x="324" y="198"/>
                    </a:lnTo>
                    <a:lnTo>
                      <a:pt x="323" y="198"/>
                    </a:lnTo>
                    <a:lnTo>
                      <a:pt x="323" y="199"/>
                    </a:lnTo>
                    <a:lnTo>
                      <a:pt x="323" y="199"/>
                    </a:lnTo>
                    <a:lnTo>
                      <a:pt x="323" y="200"/>
                    </a:lnTo>
                    <a:lnTo>
                      <a:pt x="323" y="200"/>
                    </a:lnTo>
                    <a:lnTo>
                      <a:pt x="323" y="200"/>
                    </a:lnTo>
                    <a:lnTo>
                      <a:pt x="323" y="201"/>
                    </a:lnTo>
                    <a:lnTo>
                      <a:pt x="322" y="201"/>
                    </a:lnTo>
                    <a:lnTo>
                      <a:pt x="322" y="202"/>
                    </a:lnTo>
                    <a:lnTo>
                      <a:pt x="322" y="202"/>
                    </a:lnTo>
                    <a:lnTo>
                      <a:pt x="321" y="202"/>
                    </a:lnTo>
                    <a:lnTo>
                      <a:pt x="321" y="202"/>
                    </a:lnTo>
                    <a:lnTo>
                      <a:pt x="320" y="202"/>
                    </a:lnTo>
                    <a:lnTo>
                      <a:pt x="320" y="202"/>
                    </a:lnTo>
                    <a:lnTo>
                      <a:pt x="320" y="202"/>
                    </a:lnTo>
                    <a:lnTo>
                      <a:pt x="320" y="203"/>
                    </a:lnTo>
                    <a:lnTo>
                      <a:pt x="320" y="203"/>
                    </a:lnTo>
                    <a:lnTo>
                      <a:pt x="319" y="204"/>
                    </a:lnTo>
                    <a:lnTo>
                      <a:pt x="319" y="204"/>
                    </a:lnTo>
                    <a:lnTo>
                      <a:pt x="319" y="204"/>
                    </a:lnTo>
                    <a:lnTo>
                      <a:pt x="318" y="204"/>
                    </a:lnTo>
                    <a:lnTo>
                      <a:pt x="317" y="204"/>
                    </a:lnTo>
                    <a:lnTo>
                      <a:pt x="317" y="203"/>
                    </a:lnTo>
                    <a:lnTo>
                      <a:pt x="317" y="203"/>
                    </a:lnTo>
                    <a:lnTo>
                      <a:pt x="317" y="203"/>
                    </a:lnTo>
                    <a:lnTo>
                      <a:pt x="316" y="203"/>
                    </a:lnTo>
                    <a:lnTo>
                      <a:pt x="316" y="202"/>
                    </a:lnTo>
                    <a:lnTo>
                      <a:pt x="316" y="202"/>
                    </a:lnTo>
                    <a:lnTo>
                      <a:pt x="316" y="202"/>
                    </a:lnTo>
                    <a:lnTo>
                      <a:pt x="315" y="202"/>
                    </a:lnTo>
                    <a:lnTo>
                      <a:pt x="315" y="203"/>
                    </a:lnTo>
                    <a:lnTo>
                      <a:pt x="314" y="203"/>
                    </a:lnTo>
                    <a:lnTo>
                      <a:pt x="314" y="203"/>
                    </a:lnTo>
                    <a:lnTo>
                      <a:pt x="313" y="203"/>
                    </a:lnTo>
                    <a:lnTo>
                      <a:pt x="313" y="203"/>
                    </a:lnTo>
                    <a:lnTo>
                      <a:pt x="312" y="203"/>
                    </a:lnTo>
                    <a:lnTo>
                      <a:pt x="312" y="203"/>
                    </a:lnTo>
                    <a:lnTo>
                      <a:pt x="311" y="204"/>
                    </a:lnTo>
                    <a:lnTo>
                      <a:pt x="311" y="204"/>
                    </a:lnTo>
                    <a:lnTo>
                      <a:pt x="311" y="205"/>
                    </a:lnTo>
                    <a:lnTo>
                      <a:pt x="310" y="206"/>
                    </a:lnTo>
                    <a:lnTo>
                      <a:pt x="310" y="206"/>
                    </a:lnTo>
                    <a:lnTo>
                      <a:pt x="310" y="207"/>
                    </a:lnTo>
                    <a:lnTo>
                      <a:pt x="310" y="207"/>
                    </a:lnTo>
                    <a:lnTo>
                      <a:pt x="309" y="207"/>
                    </a:lnTo>
                    <a:lnTo>
                      <a:pt x="309" y="207"/>
                    </a:lnTo>
                    <a:lnTo>
                      <a:pt x="308" y="207"/>
                    </a:lnTo>
                    <a:lnTo>
                      <a:pt x="308" y="208"/>
                    </a:lnTo>
                    <a:lnTo>
                      <a:pt x="308" y="208"/>
                    </a:lnTo>
                    <a:lnTo>
                      <a:pt x="307" y="208"/>
                    </a:lnTo>
                    <a:lnTo>
                      <a:pt x="306" y="208"/>
                    </a:lnTo>
                    <a:lnTo>
                      <a:pt x="306" y="208"/>
                    </a:lnTo>
                    <a:lnTo>
                      <a:pt x="306" y="208"/>
                    </a:lnTo>
                    <a:lnTo>
                      <a:pt x="306" y="208"/>
                    </a:lnTo>
                    <a:lnTo>
                      <a:pt x="306" y="209"/>
                    </a:lnTo>
                    <a:lnTo>
                      <a:pt x="306" y="210"/>
                    </a:lnTo>
                    <a:lnTo>
                      <a:pt x="306" y="210"/>
                    </a:lnTo>
                    <a:lnTo>
                      <a:pt x="305" y="211"/>
                    </a:lnTo>
                    <a:lnTo>
                      <a:pt x="305" y="211"/>
                    </a:lnTo>
                    <a:lnTo>
                      <a:pt x="305" y="210"/>
                    </a:lnTo>
                    <a:lnTo>
                      <a:pt x="304" y="211"/>
                    </a:lnTo>
                    <a:lnTo>
                      <a:pt x="304" y="211"/>
                    </a:lnTo>
                    <a:lnTo>
                      <a:pt x="304" y="211"/>
                    </a:lnTo>
                    <a:lnTo>
                      <a:pt x="303" y="211"/>
                    </a:lnTo>
                    <a:lnTo>
                      <a:pt x="302" y="211"/>
                    </a:lnTo>
                    <a:lnTo>
                      <a:pt x="302" y="211"/>
                    </a:lnTo>
                    <a:lnTo>
                      <a:pt x="302" y="211"/>
                    </a:lnTo>
                    <a:lnTo>
                      <a:pt x="302" y="210"/>
                    </a:lnTo>
                    <a:lnTo>
                      <a:pt x="302" y="210"/>
                    </a:lnTo>
                    <a:lnTo>
                      <a:pt x="302" y="210"/>
                    </a:lnTo>
                    <a:lnTo>
                      <a:pt x="301" y="210"/>
                    </a:lnTo>
                    <a:lnTo>
                      <a:pt x="301" y="211"/>
                    </a:lnTo>
                    <a:lnTo>
                      <a:pt x="302" y="211"/>
                    </a:lnTo>
                    <a:lnTo>
                      <a:pt x="302" y="211"/>
                    </a:lnTo>
                    <a:lnTo>
                      <a:pt x="301" y="212"/>
                    </a:lnTo>
                    <a:lnTo>
                      <a:pt x="301" y="213"/>
                    </a:lnTo>
                    <a:lnTo>
                      <a:pt x="301" y="213"/>
                    </a:lnTo>
                    <a:lnTo>
                      <a:pt x="301" y="214"/>
                    </a:lnTo>
                    <a:lnTo>
                      <a:pt x="300" y="214"/>
                    </a:lnTo>
                    <a:lnTo>
                      <a:pt x="300" y="215"/>
                    </a:lnTo>
                    <a:lnTo>
                      <a:pt x="300" y="215"/>
                    </a:lnTo>
                    <a:lnTo>
                      <a:pt x="299" y="215"/>
                    </a:lnTo>
                    <a:lnTo>
                      <a:pt x="299" y="215"/>
                    </a:lnTo>
                    <a:lnTo>
                      <a:pt x="298" y="215"/>
                    </a:lnTo>
                    <a:lnTo>
                      <a:pt x="298" y="216"/>
                    </a:lnTo>
                    <a:lnTo>
                      <a:pt x="298" y="216"/>
                    </a:lnTo>
                    <a:lnTo>
                      <a:pt x="298" y="217"/>
                    </a:lnTo>
                    <a:lnTo>
                      <a:pt x="298" y="217"/>
                    </a:lnTo>
                    <a:lnTo>
                      <a:pt x="298" y="218"/>
                    </a:lnTo>
                    <a:lnTo>
                      <a:pt x="298" y="218"/>
                    </a:lnTo>
                    <a:lnTo>
                      <a:pt x="298" y="219"/>
                    </a:lnTo>
                    <a:lnTo>
                      <a:pt x="298" y="219"/>
                    </a:lnTo>
                    <a:lnTo>
                      <a:pt x="298" y="220"/>
                    </a:lnTo>
                    <a:lnTo>
                      <a:pt x="298" y="221"/>
                    </a:lnTo>
                    <a:lnTo>
                      <a:pt x="298" y="221"/>
                    </a:lnTo>
                    <a:lnTo>
                      <a:pt x="298" y="222"/>
                    </a:lnTo>
                    <a:lnTo>
                      <a:pt x="297" y="222"/>
                    </a:lnTo>
                    <a:lnTo>
                      <a:pt x="297" y="222"/>
                    </a:lnTo>
                    <a:lnTo>
                      <a:pt x="297" y="223"/>
                    </a:lnTo>
                    <a:lnTo>
                      <a:pt x="297" y="223"/>
                    </a:lnTo>
                    <a:lnTo>
                      <a:pt x="297" y="223"/>
                    </a:lnTo>
                    <a:lnTo>
                      <a:pt x="297" y="224"/>
                    </a:lnTo>
                    <a:lnTo>
                      <a:pt x="297" y="225"/>
                    </a:lnTo>
                    <a:lnTo>
                      <a:pt x="297" y="225"/>
                    </a:lnTo>
                    <a:lnTo>
                      <a:pt x="296" y="226"/>
                    </a:lnTo>
                    <a:lnTo>
                      <a:pt x="296" y="226"/>
                    </a:lnTo>
                    <a:lnTo>
                      <a:pt x="295" y="226"/>
                    </a:lnTo>
                    <a:lnTo>
                      <a:pt x="295" y="227"/>
                    </a:lnTo>
                    <a:lnTo>
                      <a:pt x="295" y="227"/>
                    </a:lnTo>
                    <a:lnTo>
                      <a:pt x="295" y="227"/>
                    </a:lnTo>
                    <a:lnTo>
                      <a:pt x="295" y="227"/>
                    </a:lnTo>
                    <a:lnTo>
                      <a:pt x="294" y="227"/>
                    </a:lnTo>
                    <a:lnTo>
                      <a:pt x="294" y="227"/>
                    </a:lnTo>
                    <a:lnTo>
                      <a:pt x="294" y="227"/>
                    </a:lnTo>
                    <a:lnTo>
                      <a:pt x="293" y="227"/>
                    </a:lnTo>
                    <a:lnTo>
                      <a:pt x="293" y="228"/>
                    </a:lnTo>
                    <a:lnTo>
                      <a:pt x="293" y="228"/>
                    </a:lnTo>
                    <a:lnTo>
                      <a:pt x="292" y="228"/>
                    </a:lnTo>
                    <a:lnTo>
                      <a:pt x="292" y="229"/>
                    </a:lnTo>
                    <a:lnTo>
                      <a:pt x="291" y="229"/>
                    </a:lnTo>
                    <a:lnTo>
                      <a:pt x="291" y="229"/>
                    </a:lnTo>
                    <a:lnTo>
                      <a:pt x="291" y="228"/>
                    </a:lnTo>
                    <a:lnTo>
                      <a:pt x="290" y="228"/>
                    </a:lnTo>
                    <a:lnTo>
                      <a:pt x="290" y="227"/>
                    </a:lnTo>
                    <a:lnTo>
                      <a:pt x="290" y="227"/>
                    </a:lnTo>
                    <a:lnTo>
                      <a:pt x="289" y="227"/>
                    </a:lnTo>
                    <a:lnTo>
                      <a:pt x="289" y="227"/>
                    </a:lnTo>
                    <a:lnTo>
                      <a:pt x="289" y="227"/>
                    </a:lnTo>
                    <a:lnTo>
                      <a:pt x="289" y="227"/>
                    </a:lnTo>
                    <a:lnTo>
                      <a:pt x="288" y="227"/>
                    </a:lnTo>
                    <a:lnTo>
                      <a:pt x="287" y="227"/>
                    </a:lnTo>
                    <a:lnTo>
                      <a:pt x="287" y="226"/>
                    </a:lnTo>
                    <a:lnTo>
                      <a:pt x="287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6"/>
                    </a:lnTo>
                    <a:lnTo>
                      <a:pt x="286" y="227"/>
                    </a:lnTo>
                    <a:lnTo>
                      <a:pt x="286" y="227"/>
                    </a:lnTo>
                    <a:lnTo>
                      <a:pt x="286" y="228"/>
                    </a:lnTo>
                    <a:lnTo>
                      <a:pt x="285" y="229"/>
                    </a:lnTo>
                    <a:lnTo>
                      <a:pt x="285" y="229"/>
                    </a:lnTo>
                    <a:lnTo>
                      <a:pt x="285" y="230"/>
                    </a:lnTo>
                    <a:lnTo>
                      <a:pt x="285" y="230"/>
                    </a:lnTo>
                    <a:lnTo>
                      <a:pt x="284" y="230"/>
                    </a:lnTo>
                    <a:lnTo>
                      <a:pt x="284" y="231"/>
                    </a:lnTo>
                    <a:lnTo>
                      <a:pt x="283" y="231"/>
                    </a:lnTo>
                    <a:lnTo>
                      <a:pt x="283" y="232"/>
                    </a:lnTo>
                    <a:lnTo>
                      <a:pt x="283" y="232"/>
                    </a:lnTo>
                    <a:lnTo>
                      <a:pt x="282" y="232"/>
                    </a:lnTo>
                    <a:lnTo>
                      <a:pt x="282" y="232"/>
                    </a:lnTo>
                    <a:lnTo>
                      <a:pt x="282" y="233"/>
                    </a:lnTo>
                    <a:lnTo>
                      <a:pt x="281" y="233"/>
                    </a:lnTo>
                    <a:lnTo>
                      <a:pt x="281" y="233"/>
                    </a:lnTo>
                    <a:lnTo>
                      <a:pt x="281" y="234"/>
                    </a:lnTo>
                    <a:lnTo>
                      <a:pt x="282" y="234"/>
                    </a:lnTo>
                    <a:lnTo>
                      <a:pt x="282" y="234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1" y="235"/>
                    </a:lnTo>
                    <a:lnTo>
                      <a:pt x="281" y="235"/>
                    </a:lnTo>
                    <a:lnTo>
                      <a:pt x="280" y="235"/>
                    </a:lnTo>
                    <a:lnTo>
                      <a:pt x="279" y="235"/>
                    </a:lnTo>
                    <a:lnTo>
                      <a:pt x="279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4"/>
                    </a:lnTo>
                    <a:lnTo>
                      <a:pt x="277" y="234"/>
                    </a:lnTo>
                    <a:lnTo>
                      <a:pt x="277" y="234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2"/>
                    </a:lnTo>
                    <a:lnTo>
                      <a:pt x="276" y="232"/>
                    </a:lnTo>
                    <a:lnTo>
                      <a:pt x="276" y="231"/>
                    </a:lnTo>
                    <a:lnTo>
                      <a:pt x="275" y="231"/>
                    </a:lnTo>
                    <a:lnTo>
                      <a:pt x="275" y="232"/>
                    </a:lnTo>
                    <a:lnTo>
                      <a:pt x="275" y="232"/>
                    </a:lnTo>
                    <a:lnTo>
                      <a:pt x="275" y="233"/>
                    </a:lnTo>
                    <a:lnTo>
                      <a:pt x="275" y="232"/>
                    </a:lnTo>
                    <a:lnTo>
                      <a:pt x="275" y="233"/>
                    </a:lnTo>
                    <a:lnTo>
                      <a:pt x="274" y="233"/>
                    </a:lnTo>
                    <a:lnTo>
                      <a:pt x="274" y="233"/>
                    </a:lnTo>
                    <a:lnTo>
                      <a:pt x="273" y="233"/>
                    </a:lnTo>
                    <a:lnTo>
                      <a:pt x="273" y="232"/>
                    </a:lnTo>
                    <a:lnTo>
                      <a:pt x="272" y="231"/>
                    </a:lnTo>
                    <a:lnTo>
                      <a:pt x="272" y="231"/>
                    </a:lnTo>
                    <a:lnTo>
                      <a:pt x="272" y="230"/>
                    </a:lnTo>
                    <a:lnTo>
                      <a:pt x="272" y="230"/>
                    </a:lnTo>
                    <a:lnTo>
                      <a:pt x="272" y="229"/>
                    </a:lnTo>
                    <a:lnTo>
                      <a:pt x="272" y="229"/>
                    </a:lnTo>
                    <a:lnTo>
                      <a:pt x="271" y="229"/>
                    </a:lnTo>
                    <a:lnTo>
                      <a:pt x="271" y="228"/>
                    </a:lnTo>
                    <a:lnTo>
                      <a:pt x="271" y="227"/>
                    </a:lnTo>
                    <a:lnTo>
                      <a:pt x="271" y="227"/>
                    </a:lnTo>
                    <a:lnTo>
                      <a:pt x="271" y="226"/>
                    </a:lnTo>
                    <a:lnTo>
                      <a:pt x="270" y="226"/>
                    </a:lnTo>
                    <a:lnTo>
                      <a:pt x="270" y="226"/>
                    </a:lnTo>
                    <a:lnTo>
                      <a:pt x="269" y="226"/>
                    </a:lnTo>
                    <a:lnTo>
                      <a:pt x="269" y="226"/>
                    </a:lnTo>
                    <a:lnTo>
                      <a:pt x="268" y="226"/>
                    </a:lnTo>
                    <a:lnTo>
                      <a:pt x="268" y="225"/>
                    </a:lnTo>
                    <a:lnTo>
                      <a:pt x="268" y="225"/>
                    </a:lnTo>
                    <a:lnTo>
                      <a:pt x="268" y="225"/>
                    </a:lnTo>
                    <a:lnTo>
                      <a:pt x="268" y="224"/>
                    </a:lnTo>
                    <a:lnTo>
                      <a:pt x="267" y="224"/>
                    </a:lnTo>
                    <a:lnTo>
                      <a:pt x="267" y="223"/>
                    </a:lnTo>
                    <a:lnTo>
                      <a:pt x="267" y="223"/>
                    </a:lnTo>
                    <a:lnTo>
                      <a:pt x="266" y="223"/>
                    </a:lnTo>
                    <a:lnTo>
                      <a:pt x="266" y="223"/>
                    </a:lnTo>
                    <a:lnTo>
                      <a:pt x="266" y="223"/>
                    </a:lnTo>
                    <a:lnTo>
                      <a:pt x="266" y="222"/>
                    </a:lnTo>
                    <a:lnTo>
                      <a:pt x="266" y="222"/>
                    </a:lnTo>
                    <a:lnTo>
                      <a:pt x="266" y="222"/>
                    </a:lnTo>
                    <a:lnTo>
                      <a:pt x="266" y="221"/>
                    </a:lnTo>
                    <a:lnTo>
                      <a:pt x="267" y="221"/>
                    </a:lnTo>
                    <a:lnTo>
                      <a:pt x="267" y="221"/>
                    </a:lnTo>
                    <a:lnTo>
                      <a:pt x="267" y="221"/>
                    </a:lnTo>
                    <a:lnTo>
                      <a:pt x="267" y="220"/>
                    </a:lnTo>
                    <a:lnTo>
                      <a:pt x="267" y="220"/>
                    </a:lnTo>
                    <a:lnTo>
                      <a:pt x="266" y="220"/>
                    </a:lnTo>
                    <a:lnTo>
                      <a:pt x="266" y="219"/>
                    </a:lnTo>
                    <a:lnTo>
                      <a:pt x="266" y="219"/>
                    </a:lnTo>
                    <a:lnTo>
                      <a:pt x="265" y="219"/>
                    </a:lnTo>
                    <a:lnTo>
                      <a:pt x="265" y="218"/>
                    </a:lnTo>
                    <a:lnTo>
                      <a:pt x="266" y="218"/>
                    </a:lnTo>
                    <a:lnTo>
                      <a:pt x="266" y="217"/>
                    </a:lnTo>
                    <a:lnTo>
                      <a:pt x="265" y="217"/>
                    </a:lnTo>
                    <a:lnTo>
                      <a:pt x="265" y="217"/>
                    </a:lnTo>
                    <a:lnTo>
                      <a:pt x="264" y="217"/>
                    </a:lnTo>
                    <a:lnTo>
                      <a:pt x="264" y="216"/>
                    </a:lnTo>
                    <a:lnTo>
                      <a:pt x="264" y="215"/>
                    </a:lnTo>
                    <a:lnTo>
                      <a:pt x="264" y="215"/>
                    </a:lnTo>
                    <a:lnTo>
                      <a:pt x="264" y="214"/>
                    </a:lnTo>
                    <a:lnTo>
                      <a:pt x="263" y="214"/>
                    </a:lnTo>
                    <a:lnTo>
                      <a:pt x="264" y="214"/>
                    </a:lnTo>
                    <a:lnTo>
                      <a:pt x="264" y="213"/>
                    </a:lnTo>
                    <a:lnTo>
                      <a:pt x="264" y="213"/>
                    </a:lnTo>
                    <a:lnTo>
                      <a:pt x="264" y="213"/>
                    </a:lnTo>
                    <a:lnTo>
                      <a:pt x="264" y="212"/>
                    </a:lnTo>
                    <a:lnTo>
                      <a:pt x="264" y="211"/>
                    </a:lnTo>
                    <a:lnTo>
                      <a:pt x="264" y="211"/>
                    </a:lnTo>
                    <a:lnTo>
                      <a:pt x="264" y="211"/>
                    </a:lnTo>
                    <a:lnTo>
                      <a:pt x="264" y="210"/>
                    </a:lnTo>
                    <a:lnTo>
                      <a:pt x="265" y="210"/>
                    </a:lnTo>
                    <a:lnTo>
                      <a:pt x="265" y="210"/>
                    </a:lnTo>
                    <a:lnTo>
                      <a:pt x="265" y="209"/>
                    </a:lnTo>
                    <a:lnTo>
                      <a:pt x="264" y="209"/>
                    </a:lnTo>
                    <a:lnTo>
                      <a:pt x="264" y="208"/>
                    </a:lnTo>
                    <a:lnTo>
                      <a:pt x="264" y="208"/>
                    </a:lnTo>
                    <a:lnTo>
                      <a:pt x="265" y="208"/>
                    </a:lnTo>
                    <a:lnTo>
                      <a:pt x="265" y="208"/>
                    </a:lnTo>
                    <a:lnTo>
                      <a:pt x="265" y="207"/>
                    </a:lnTo>
                    <a:lnTo>
                      <a:pt x="264" y="207"/>
                    </a:lnTo>
                    <a:lnTo>
                      <a:pt x="264" y="207"/>
                    </a:lnTo>
                    <a:lnTo>
                      <a:pt x="264" y="208"/>
                    </a:lnTo>
                    <a:lnTo>
                      <a:pt x="263" y="208"/>
                    </a:lnTo>
                    <a:lnTo>
                      <a:pt x="263" y="207"/>
                    </a:lnTo>
                    <a:lnTo>
                      <a:pt x="263" y="207"/>
                    </a:lnTo>
                    <a:lnTo>
                      <a:pt x="263" y="207"/>
                    </a:lnTo>
                    <a:lnTo>
                      <a:pt x="262" y="206"/>
                    </a:lnTo>
                    <a:lnTo>
                      <a:pt x="262" y="206"/>
                    </a:lnTo>
                    <a:lnTo>
                      <a:pt x="262" y="206"/>
                    </a:lnTo>
                    <a:lnTo>
                      <a:pt x="261" y="206"/>
                    </a:lnTo>
                    <a:lnTo>
                      <a:pt x="261" y="205"/>
                    </a:lnTo>
                    <a:lnTo>
                      <a:pt x="261" y="204"/>
                    </a:lnTo>
                    <a:lnTo>
                      <a:pt x="261" y="204"/>
                    </a:lnTo>
                    <a:lnTo>
                      <a:pt x="261" y="203"/>
                    </a:lnTo>
                    <a:lnTo>
                      <a:pt x="261" y="203"/>
                    </a:lnTo>
                    <a:lnTo>
                      <a:pt x="261" y="202"/>
                    </a:lnTo>
                    <a:lnTo>
                      <a:pt x="260" y="202"/>
                    </a:lnTo>
                    <a:lnTo>
                      <a:pt x="260" y="202"/>
                    </a:lnTo>
                    <a:lnTo>
                      <a:pt x="259" y="202"/>
                    </a:lnTo>
                    <a:lnTo>
                      <a:pt x="259" y="202"/>
                    </a:lnTo>
                    <a:lnTo>
                      <a:pt x="259" y="202"/>
                    </a:lnTo>
                    <a:lnTo>
                      <a:pt x="258" y="202"/>
                    </a:lnTo>
                    <a:lnTo>
                      <a:pt x="258" y="201"/>
                    </a:lnTo>
                    <a:lnTo>
                      <a:pt x="258" y="200"/>
                    </a:lnTo>
                    <a:lnTo>
                      <a:pt x="258" y="200"/>
                    </a:lnTo>
                    <a:lnTo>
                      <a:pt x="258" y="199"/>
                    </a:lnTo>
                    <a:lnTo>
                      <a:pt x="258" y="199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58" y="197"/>
                    </a:lnTo>
                    <a:lnTo>
                      <a:pt x="258" y="196"/>
                    </a:lnTo>
                    <a:lnTo>
                      <a:pt x="258" y="196"/>
                    </a:lnTo>
                    <a:lnTo>
                      <a:pt x="258" y="196"/>
                    </a:lnTo>
                    <a:lnTo>
                      <a:pt x="258" y="195"/>
                    </a:lnTo>
                    <a:lnTo>
                      <a:pt x="258" y="195"/>
                    </a:lnTo>
                    <a:lnTo>
                      <a:pt x="258" y="194"/>
                    </a:lnTo>
                    <a:lnTo>
                      <a:pt x="258" y="194"/>
                    </a:lnTo>
                    <a:lnTo>
                      <a:pt x="258" y="194"/>
                    </a:lnTo>
                    <a:lnTo>
                      <a:pt x="259" y="194"/>
                    </a:lnTo>
                    <a:lnTo>
                      <a:pt x="259" y="194"/>
                    </a:lnTo>
                    <a:lnTo>
                      <a:pt x="260" y="194"/>
                    </a:lnTo>
                    <a:lnTo>
                      <a:pt x="260" y="194"/>
                    </a:lnTo>
                    <a:lnTo>
                      <a:pt x="261" y="194"/>
                    </a:lnTo>
                    <a:lnTo>
                      <a:pt x="261" y="194"/>
                    </a:lnTo>
                    <a:lnTo>
                      <a:pt x="262" y="194"/>
                    </a:lnTo>
                    <a:lnTo>
                      <a:pt x="262" y="194"/>
                    </a:lnTo>
                    <a:lnTo>
                      <a:pt x="262" y="194"/>
                    </a:lnTo>
                    <a:lnTo>
                      <a:pt x="262" y="193"/>
                    </a:lnTo>
                    <a:lnTo>
                      <a:pt x="263" y="192"/>
                    </a:lnTo>
                    <a:lnTo>
                      <a:pt x="263" y="192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5" y="192"/>
                    </a:lnTo>
                    <a:lnTo>
                      <a:pt x="265" y="191"/>
                    </a:lnTo>
                    <a:lnTo>
                      <a:pt x="264" y="191"/>
                    </a:lnTo>
                    <a:lnTo>
                      <a:pt x="264" y="191"/>
                    </a:lnTo>
                    <a:lnTo>
                      <a:pt x="264" y="191"/>
                    </a:lnTo>
                    <a:lnTo>
                      <a:pt x="263" y="190"/>
                    </a:lnTo>
                    <a:lnTo>
                      <a:pt x="263" y="190"/>
                    </a:lnTo>
                    <a:lnTo>
                      <a:pt x="263" y="189"/>
                    </a:lnTo>
                    <a:lnTo>
                      <a:pt x="262" y="189"/>
                    </a:lnTo>
                    <a:lnTo>
                      <a:pt x="262" y="188"/>
                    </a:lnTo>
                    <a:lnTo>
                      <a:pt x="262" y="188"/>
                    </a:lnTo>
                    <a:lnTo>
                      <a:pt x="261" y="188"/>
                    </a:lnTo>
                    <a:lnTo>
                      <a:pt x="261" y="187"/>
                    </a:lnTo>
                    <a:lnTo>
                      <a:pt x="262" y="187"/>
                    </a:lnTo>
                    <a:lnTo>
                      <a:pt x="262" y="186"/>
                    </a:lnTo>
                    <a:lnTo>
                      <a:pt x="262" y="186"/>
                    </a:lnTo>
                    <a:lnTo>
                      <a:pt x="262" y="185"/>
                    </a:lnTo>
                    <a:lnTo>
                      <a:pt x="262" y="184"/>
                    </a:lnTo>
                    <a:lnTo>
                      <a:pt x="262" y="184"/>
                    </a:lnTo>
                    <a:lnTo>
                      <a:pt x="262" y="183"/>
                    </a:lnTo>
                    <a:lnTo>
                      <a:pt x="261" y="183"/>
                    </a:lnTo>
                    <a:lnTo>
                      <a:pt x="261" y="182"/>
                    </a:lnTo>
                    <a:lnTo>
                      <a:pt x="261" y="182"/>
                    </a:lnTo>
                    <a:lnTo>
                      <a:pt x="261" y="183"/>
                    </a:lnTo>
                    <a:lnTo>
                      <a:pt x="260" y="183"/>
                    </a:lnTo>
                    <a:lnTo>
                      <a:pt x="260" y="183"/>
                    </a:lnTo>
                    <a:lnTo>
                      <a:pt x="260" y="183"/>
                    </a:lnTo>
                    <a:lnTo>
                      <a:pt x="259" y="183"/>
                    </a:lnTo>
                    <a:lnTo>
                      <a:pt x="259" y="183"/>
                    </a:lnTo>
                    <a:lnTo>
                      <a:pt x="258" y="183"/>
                    </a:lnTo>
                    <a:lnTo>
                      <a:pt x="258" y="183"/>
                    </a:lnTo>
                    <a:lnTo>
                      <a:pt x="257" y="183"/>
                    </a:lnTo>
                    <a:lnTo>
                      <a:pt x="256" y="183"/>
                    </a:lnTo>
                    <a:lnTo>
                      <a:pt x="256" y="184"/>
                    </a:lnTo>
                    <a:lnTo>
                      <a:pt x="256" y="184"/>
                    </a:lnTo>
                    <a:lnTo>
                      <a:pt x="256" y="184"/>
                    </a:lnTo>
                    <a:lnTo>
                      <a:pt x="256" y="185"/>
                    </a:lnTo>
                    <a:lnTo>
                      <a:pt x="255" y="185"/>
                    </a:lnTo>
                    <a:lnTo>
                      <a:pt x="255" y="186"/>
                    </a:lnTo>
                    <a:lnTo>
                      <a:pt x="255" y="186"/>
                    </a:lnTo>
                    <a:lnTo>
                      <a:pt x="255" y="186"/>
                    </a:lnTo>
                    <a:lnTo>
                      <a:pt x="255" y="187"/>
                    </a:lnTo>
                    <a:lnTo>
                      <a:pt x="254" y="187"/>
                    </a:lnTo>
                    <a:lnTo>
                      <a:pt x="254" y="187"/>
                    </a:lnTo>
                    <a:lnTo>
                      <a:pt x="254" y="188"/>
                    </a:lnTo>
                    <a:lnTo>
                      <a:pt x="254" y="188"/>
                    </a:lnTo>
                    <a:lnTo>
                      <a:pt x="253" y="188"/>
                    </a:lnTo>
                    <a:lnTo>
                      <a:pt x="253" y="189"/>
                    </a:lnTo>
                    <a:lnTo>
                      <a:pt x="253" y="190"/>
                    </a:lnTo>
                    <a:lnTo>
                      <a:pt x="253" y="190"/>
                    </a:lnTo>
                    <a:lnTo>
                      <a:pt x="253" y="191"/>
                    </a:lnTo>
                    <a:lnTo>
                      <a:pt x="253" y="191"/>
                    </a:lnTo>
                    <a:lnTo>
                      <a:pt x="253" y="192"/>
                    </a:lnTo>
                    <a:lnTo>
                      <a:pt x="253" y="192"/>
                    </a:lnTo>
                    <a:lnTo>
                      <a:pt x="253" y="192"/>
                    </a:lnTo>
                    <a:lnTo>
                      <a:pt x="253" y="193"/>
                    </a:lnTo>
                    <a:lnTo>
                      <a:pt x="253" y="194"/>
                    </a:lnTo>
                    <a:lnTo>
                      <a:pt x="253" y="194"/>
                    </a:lnTo>
                    <a:lnTo>
                      <a:pt x="252" y="194"/>
                    </a:lnTo>
                    <a:lnTo>
                      <a:pt x="252" y="194"/>
                    </a:lnTo>
                    <a:lnTo>
                      <a:pt x="253" y="194"/>
                    </a:lnTo>
                    <a:lnTo>
                      <a:pt x="253" y="195"/>
                    </a:lnTo>
                    <a:lnTo>
                      <a:pt x="253" y="195"/>
                    </a:lnTo>
                    <a:lnTo>
                      <a:pt x="253" y="196"/>
                    </a:lnTo>
                    <a:lnTo>
                      <a:pt x="253" y="196"/>
                    </a:lnTo>
                    <a:lnTo>
                      <a:pt x="254" y="196"/>
                    </a:lnTo>
                    <a:lnTo>
                      <a:pt x="254" y="197"/>
                    </a:lnTo>
                    <a:lnTo>
                      <a:pt x="254" y="198"/>
                    </a:lnTo>
                    <a:lnTo>
                      <a:pt x="253" y="198"/>
                    </a:lnTo>
                    <a:lnTo>
                      <a:pt x="253" y="198"/>
                    </a:lnTo>
                    <a:lnTo>
                      <a:pt x="252" y="198"/>
                    </a:lnTo>
                    <a:lnTo>
                      <a:pt x="252" y="198"/>
                    </a:lnTo>
                    <a:lnTo>
                      <a:pt x="251" y="198"/>
                    </a:lnTo>
                    <a:lnTo>
                      <a:pt x="251" y="197"/>
                    </a:lnTo>
                    <a:lnTo>
                      <a:pt x="251" y="197"/>
                    </a:lnTo>
                    <a:lnTo>
                      <a:pt x="250" y="197"/>
                    </a:lnTo>
                    <a:lnTo>
                      <a:pt x="249" y="197"/>
                    </a:lnTo>
                    <a:lnTo>
                      <a:pt x="249" y="198"/>
                    </a:lnTo>
                    <a:lnTo>
                      <a:pt x="249" y="197"/>
                    </a:lnTo>
                    <a:lnTo>
                      <a:pt x="249" y="197"/>
                    </a:lnTo>
                    <a:lnTo>
                      <a:pt x="248" y="197"/>
                    </a:lnTo>
                    <a:lnTo>
                      <a:pt x="248" y="198"/>
                    </a:lnTo>
                    <a:lnTo>
                      <a:pt x="248" y="198"/>
                    </a:lnTo>
                    <a:lnTo>
                      <a:pt x="248" y="198"/>
                    </a:lnTo>
                    <a:lnTo>
                      <a:pt x="247" y="198"/>
                    </a:lnTo>
                    <a:lnTo>
                      <a:pt x="247" y="198"/>
                    </a:lnTo>
                    <a:lnTo>
                      <a:pt x="247" y="198"/>
                    </a:lnTo>
                    <a:lnTo>
                      <a:pt x="246" y="198"/>
                    </a:lnTo>
                    <a:lnTo>
                      <a:pt x="245" y="198"/>
                    </a:lnTo>
                    <a:lnTo>
                      <a:pt x="245" y="198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43" y="198"/>
                    </a:lnTo>
                    <a:lnTo>
                      <a:pt x="243" y="198"/>
                    </a:lnTo>
                    <a:lnTo>
                      <a:pt x="243" y="198"/>
                    </a:lnTo>
                    <a:lnTo>
                      <a:pt x="242" y="198"/>
                    </a:lnTo>
                    <a:lnTo>
                      <a:pt x="241" y="198"/>
                    </a:lnTo>
                    <a:lnTo>
                      <a:pt x="241" y="198"/>
                    </a:lnTo>
                    <a:lnTo>
                      <a:pt x="240" y="198"/>
                    </a:lnTo>
                    <a:lnTo>
                      <a:pt x="240" y="197"/>
                    </a:lnTo>
                    <a:lnTo>
                      <a:pt x="240" y="197"/>
                    </a:lnTo>
                    <a:lnTo>
                      <a:pt x="240" y="196"/>
                    </a:lnTo>
                    <a:lnTo>
                      <a:pt x="239" y="196"/>
                    </a:lnTo>
                    <a:lnTo>
                      <a:pt x="239" y="195"/>
                    </a:lnTo>
                    <a:lnTo>
                      <a:pt x="239" y="195"/>
                    </a:lnTo>
                    <a:lnTo>
                      <a:pt x="239" y="195"/>
                    </a:lnTo>
                    <a:lnTo>
                      <a:pt x="239" y="194"/>
                    </a:lnTo>
                    <a:lnTo>
                      <a:pt x="239" y="194"/>
                    </a:lnTo>
                    <a:lnTo>
                      <a:pt x="239" y="194"/>
                    </a:lnTo>
                    <a:lnTo>
                      <a:pt x="238" y="194"/>
                    </a:lnTo>
                    <a:lnTo>
                      <a:pt x="237" y="194"/>
                    </a:lnTo>
                    <a:lnTo>
                      <a:pt x="237" y="194"/>
                    </a:lnTo>
                    <a:lnTo>
                      <a:pt x="237" y="194"/>
                    </a:lnTo>
                    <a:lnTo>
                      <a:pt x="236" y="194"/>
                    </a:lnTo>
                    <a:lnTo>
                      <a:pt x="236" y="194"/>
                    </a:lnTo>
                    <a:lnTo>
                      <a:pt x="235" y="194"/>
                    </a:lnTo>
                    <a:lnTo>
                      <a:pt x="235" y="195"/>
                    </a:lnTo>
                    <a:lnTo>
                      <a:pt x="234" y="195"/>
                    </a:lnTo>
                    <a:lnTo>
                      <a:pt x="234" y="195"/>
                    </a:lnTo>
                    <a:lnTo>
                      <a:pt x="233" y="194"/>
                    </a:lnTo>
                    <a:lnTo>
                      <a:pt x="233" y="194"/>
                    </a:lnTo>
                    <a:lnTo>
                      <a:pt x="233" y="194"/>
                    </a:lnTo>
                    <a:lnTo>
                      <a:pt x="232" y="194"/>
                    </a:lnTo>
                    <a:lnTo>
                      <a:pt x="232" y="194"/>
                    </a:lnTo>
                    <a:lnTo>
                      <a:pt x="231" y="194"/>
                    </a:lnTo>
                    <a:lnTo>
                      <a:pt x="230" y="194"/>
                    </a:lnTo>
                    <a:lnTo>
                      <a:pt x="231" y="194"/>
                    </a:lnTo>
                    <a:lnTo>
                      <a:pt x="231" y="194"/>
                    </a:lnTo>
                    <a:lnTo>
                      <a:pt x="230" y="194"/>
                    </a:lnTo>
                    <a:lnTo>
                      <a:pt x="230" y="193"/>
                    </a:lnTo>
                    <a:lnTo>
                      <a:pt x="230" y="193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29" y="194"/>
                    </a:lnTo>
                    <a:lnTo>
                      <a:pt x="228" y="194"/>
                    </a:lnTo>
                    <a:lnTo>
                      <a:pt x="228" y="194"/>
                    </a:lnTo>
                    <a:lnTo>
                      <a:pt x="227" y="194"/>
                    </a:lnTo>
                    <a:lnTo>
                      <a:pt x="226" y="194"/>
                    </a:lnTo>
                    <a:lnTo>
                      <a:pt x="226" y="194"/>
                    </a:lnTo>
                    <a:lnTo>
                      <a:pt x="226" y="194"/>
                    </a:lnTo>
                    <a:lnTo>
                      <a:pt x="225" y="194"/>
                    </a:lnTo>
                    <a:lnTo>
                      <a:pt x="225" y="194"/>
                    </a:lnTo>
                    <a:lnTo>
                      <a:pt x="225" y="195"/>
                    </a:lnTo>
                    <a:lnTo>
                      <a:pt x="225" y="195"/>
                    </a:lnTo>
                    <a:lnTo>
                      <a:pt x="225" y="196"/>
                    </a:lnTo>
                    <a:lnTo>
                      <a:pt x="225" y="196"/>
                    </a:lnTo>
                    <a:lnTo>
                      <a:pt x="225" y="195"/>
                    </a:lnTo>
                    <a:lnTo>
                      <a:pt x="224" y="195"/>
                    </a:lnTo>
                    <a:lnTo>
                      <a:pt x="224" y="195"/>
                    </a:lnTo>
                    <a:lnTo>
                      <a:pt x="223" y="195"/>
                    </a:lnTo>
                    <a:lnTo>
                      <a:pt x="222" y="195"/>
                    </a:lnTo>
                    <a:lnTo>
                      <a:pt x="222" y="195"/>
                    </a:lnTo>
                    <a:lnTo>
                      <a:pt x="221" y="195"/>
                    </a:lnTo>
                    <a:lnTo>
                      <a:pt x="221" y="195"/>
                    </a:lnTo>
                    <a:lnTo>
                      <a:pt x="221" y="195"/>
                    </a:lnTo>
                    <a:lnTo>
                      <a:pt x="220" y="195"/>
                    </a:lnTo>
                    <a:lnTo>
                      <a:pt x="220" y="195"/>
                    </a:lnTo>
                    <a:lnTo>
                      <a:pt x="220" y="194"/>
                    </a:lnTo>
                    <a:lnTo>
                      <a:pt x="220" y="195"/>
                    </a:lnTo>
                    <a:lnTo>
                      <a:pt x="220" y="195"/>
                    </a:lnTo>
                    <a:lnTo>
                      <a:pt x="219" y="195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8" y="196"/>
                    </a:lnTo>
                    <a:lnTo>
                      <a:pt x="217" y="196"/>
                    </a:lnTo>
                    <a:lnTo>
                      <a:pt x="217" y="197"/>
                    </a:lnTo>
                    <a:lnTo>
                      <a:pt x="216" y="198"/>
                    </a:lnTo>
                    <a:lnTo>
                      <a:pt x="216" y="198"/>
                    </a:lnTo>
                    <a:lnTo>
                      <a:pt x="215" y="198"/>
                    </a:lnTo>
                    <a:lnTo>
                      <a:pt x="215" y="198"/>
                    </a:lnTo>
                    <a:lnTo>
                      <a:pt x="214" y="198"/>
                    </a:lnTo>
                    <a:lnTo>
                      <a:pt x="214" y="199"/>
                    </a:lnTo>
                    <a:lnTo>
                      <a:pt x="214" y="199"/>
                    </a:lnTo>
                    <a:lnTo>
                      <a:pt x="213" y="199"/>
                    </a:lnTo>
                    <a:lnTo>
                      <a:pt x="213" y="198"/>
                    </a:lnTo>
                    <a:lnTo>
                      <a:pt x="213" y="198"/>
                    </a:lnTo>
                    <a:lnTo>
                      <a:pt x="213" y="198"/>
                    </a:lnTo>
                    <a:lnTo>
                      <a:pt x="212" y="198"/>
                    </a:lnTo>
                    <a:lnTo>
                      <a:pt x="212" y="197"/>
                    </a:lnTo>
                    <a:lnTo>
                      <a:pt x="211" y="196"/>
                    </a:lnTo>
                    <a:lnTo>
                      <a:pt x="211" y="196"/>
                    </a:lnTo>
                    <a:lnTo>
                      <a:pt x="211" y="197"/>
                    </a:lnTo>
                    <a:lnTo>
                      <a:pt x="210" y="197"/>
                    </a:lnTo>
                    <a:lnTo>
                      <a:pt x="210" y="197"/>
                    </a:lnTo>
                    <a:lnTo>
                      <a:pt x="210" y="196"/>
                    </a:lnTo>
                    <a:lnTo>
                      <a:pt x="209" y="196"/>
                    </a:lnTo>
                    <a:lnTo>
                      <a:pt x="209" y="195"/>
                    </a:lnTo>
                    <a:lnTo>
                      <a:pt x="209" y="195"/>
                    </a:lnTo>
                    <a:lnTo>
                      <a:pt x="209" y="196"/>
                    </a:lnTo>
                    <a:lnTo>
                      <a:pt x="208" y="196"/>
                    </a:lnTo>
                    <a:lnTo>
                      <a:pt x="208" y="196"/>
                    </a:lnTo>
                    <a:lnTo>
                      <a:pt x="207" y="196"/>
                    </a:lnTo>
                    <a:lnTo>
                      <a:pt x="207" y="197"/>
                    </a:lnTo>
                    <a:lnTo>
                      <a:pt x="207" y="198"/>
                    </a:lnTo>
                    <a:lnTo>
                      <a:pt x="206" y="198"/>
                    </a:lnTo>
                    <a:lnTo>
                      <a:pt x="206" y="198"/>
                    </a:lnTo>
                    <a:lnTo>
                      <a:pt x="206" y="198"/>
                    </a:lnTo>
                    <a:lnTo>
                      <a:pt x="205" y="198"/>
                    </a:lnTo>
                    <a:lnTo>
                      <a:pt x="205" y="198"/>
                    </a:lnTo>
                    <a:lnTo>
                      <a:pt x="205" y="199"/>
                    </a:lnTo>
                    <a:lnTo>
                      <a:pt x="204" y="199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3" y="199"/>
                    </a:lnTo>
                    <a:lnTo>
                      <a:pt x="202" y="199"/>
                    </a:lnTo>
                    <a:lnTo>
                      <a:pt x="202" y="199"/>
                    </a:lnTo>
                    <a:lnTo>
                      <a:pt x="202" y="198"/>
                    </a:lnTo>
                    <a:lnTo>
                      <a:pt x="202" y="198"/>
                    </a:lnTo>
                    <a:lnTo>
                      <a:pt x="201" y="198"/>
                    </a:lnTo>
                    <a:lnTo>
                      <a:pt x="201" y="198"/>
                    </a:lnTo>
                    <a:lnTo>
                      <a:pt x="201" y="197"/>
                    </a:lnTo>
                    <a:lnTo>
                      <a:pt x="200" y="197"/>
                    </a:lnTo>
                    <a:lnTo>
                      <a:pt x="199" y="196"/>
                    </a:lnTo>
                    <a:lnTo>
                      <a:pt x="199" y="197"/>
                    </a:lnTo>
                    <a:lnTo>
                      <a:pt x="199" y="197"/>
                    </a:lnTo>
                    <a:lnTo>
                      <a:pt x="199" y="198"/>
                    </a:lnTo>
                    <a:lnTo>
                      <a:pt x="198" y="198"/>
                    </a:lnTo>
                    <a:lnTo>
                      <a:pt x="198" y="198"/>
                    </a:lnTo>
                    <a:lnTo>
                      <a:pt x="198" y="198"/>
                    </a:lnTo>
                    <a:lnTo>
                      <a:pt x="197" y="198"/>
                    </a:lnTo>
                    <a:lnTo>
                      <a:pt x="197" y="199"/>
                    </a:lnTo>
                    <a:lnTo>
                      <a:pt x="196" y="199"/>
                    </a:lnTo>
                    <a:lnTo>
                      <a:pt x="196" y="199"/>
                    </a:lnTo>
                    <a:lnTo>
                      <a:pt x="195" y="199"/>
                    </a:lnTo>
                    <a:lnTo>
                      <a:pt x="195" y="199"/>
                    </a:lnTo>
                    <a:lnTo>
                      <a:pt x="195" y="199"/>
                    </a:lnTo>
                    <a:lnTo>
                      <a:pt x="195" y="200"/>
                    </a:lnTo>
                    <a:lnTo>
                      <a:pt x="195" y="200"/>
                    </a:lnTo>
                    <a:lnTo>
                      <a:pt x="195" y="201"/>
                    </a:lnTo>
                    <a:lnTo>
                      <a:pt x="194" y="201"/>
                    </a:lnTo>
                    <a:lnTo>
                      <a:pt x="195" y="201"/>
                    </a:lnTo>
                    <a:lnTo>
                      <a:pt x="195" y="202"/>
                    </a:lnTo>
                    <a:lnTo>
                      <a:pt x="195" y="202"/>
                    </a:lnTo>
                    <a:lnTo>
                      <a:pt x="195" y="203"/>
                    </a:lnTo>
                    <a:lnTo>
                      <a:pt x="195" y="203"/>
                    </a:lnTo>
                    <a:lnTo>
                      <a:pt x="196" y="203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196" y="205"/>
                    </a:lnTo>
                    <a:lnTo>
                      <a:pt x="196" y="206"/>
                    </a:lnTo>
                    <a:lnTo>
                      <a:pt x="196" y="206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6" y="207"/>
                    </a:lnTo>
                    <a:lnTo>
                      <a:pt x="196" y="208"/>
                    </a:lnTo>
                    <a:lnTo>
                      <a:pt x="197" y="208"/>
                    </a:lnTo>
                    <a:lnTo>
                      <a:pt x="197" y="208"/>
                    </a:lnTo>
                    <a:lnTo>
                      <a:pt x="197" y="208"/>
                    </a:lnTo>
                    <a:lnTo>
                      <a:pt x="197" y="209"/>
                    </a:lnTo>
                    <a:lnTo>
                      <a:pt x="196" y="209"/>
                    </a:lnTo>
                    <a:lnTo>
                      <a:pt x="196" y="210"/>
                    </a:lnTo>
                    <a:lnTo>
                      <a:pt x="196" y="210"/>
                    </a:lnTo>
                    <a:lnTo>
                      <a:pt x="196" y="211"/>
                    </a:lnTo>
                    <a:lnTo>
                      <a:pt x="196" y="211"/>
                    </a:lnTo>
                    <a:lnTo>
                      <a:pt x="196" y="212"/>
                    </a:lnTo>
                    <a:lnTo>
                      <a:pt x="196" y="213"/>
                    </a:lnTo>
                    <a:lnTo>
                      <a:pt x="195" y="213"/>
                    </a:lnTo>
                    <a:lnTo>
                      <a:pt x="195" y="213"/>
                    </a:lnTo>
                    <a:lnTo>
                      <a:pt x="194" y="213"/>
                    </a:lnTo>
                    <a:lnTo>
                      <a:pt x="194" y="212"/>
                    </a:lnTo>
                    <a:lnTo>
                      <a:pt x="193" y="212"/>
                    </a:lnTo>
                    <a:lnTo>
                      <a:pt x="193" y="211"/>
                    </a:lnTo>
                    <a:lnTo>
                      <a:pt x="192" y="211"/>
                    </a:lnTo>
                    <a:lnTo>
                      <a:pt x="192" y="211"/>
                    </a:lnTo>
                    <a:lnTo>
                      <a:pt x="192" y="212"/>
                    </a:lnTo>
                    <a:lnTo>
                      <a:pt x="192" y="213"/>
                    </a:lnTo>
                    <a:lnTo>
                      <a:pt x="191" y="213"/>
                    </a:lnTo>
                    <a:lnTo>
                      <a:pt x="191" y="214"/>
                    </a:lnTo>
                    <a:lnTo>
                      <a:pt x="190" y="214"/>
                    </a:lnTo>
                    <a:lnTo>
                      <a:pt x="190" y="214"/>
                    </a:lnTo>
                    <a:lnTo>
                      <a:pt x="189" y="214"/>
                    </a:lnTo>
                    <a:lnTo>
                      <a:pt x="188" y="214"/>
                    </a:lnTo>
                    <a:lnTo>
                      <a:pt x="188" y="214"/>
                    </a:lnTo>
                    <a:lnTo>
                      <a:pt x="187" y="214"/>
                    </a:lnTo>
                    <a:lnTo>
                      <a:pt x="187" y="214"/>
                    </a:lnTo>
                    <a:lnTo>
                      <a:pt x="186" y="214"/>
                    </a:lnTo>
                    <a:lnTo>
                      <a:pt x="186" y="213"/>
                    </a:lnTo>
                    <a:lnTo>
                      <a:pt x="185" y="213"/>
                    </a:lnTo>
                    <a:lnTo>
                      <a:pt x="185" y="213"/>
                    </a:lnTo>
                    <a:lnTo>
                      <a:pt x="184" y="213"/>
                    </a:lnTo>
                    <a:lnTo>
                      <a:pt x="184" y="213"/>
                    </a:lnTo>
                    <a:lnTo>
                      <a:pt x="184" y="212"/>
                    </a:lnTo>
                    <a:lnTo>
                      <a:pt x="183" y="212"/>
                    </a:lnTo>
                    <a:lnTo>
                      <a:pt x="183" y="211"/>
                    </a:lnTo>
                    <a:lnTo>
                      <a:pt x="182" y="211"/>
                    </a:lnTo>
                    <a:lnTo>
                      <a:pt x="182" y="211"/>
                    </a:lnTo>
                    <a:lnTo>
                      <a:pt x="182" y="211"/>
                    </a:lnTo>
                    <a:lnTo>
                      <a:pt x="181" y="210"/>
                    </a:lnTo>
                    <a:lnTo>
                      <a:pt x="180" y="210"/>
                    </a:lnTo>
                    <a:lnTo>
                      <a:pt x="180" y="210"/>
                    </a:lnTo>
                    <a:lnTo>
                      <a:pt x="179" y="210"/>
                    </a:lnTo>
                    <a:lnTo>
                      <a:pt x="179" y="210"/>
                    </a:lnTo>
                    <a:lnTo>
                      <a:pt x="179" y="210"/>
                    </a:lnTo>
                    <a:lnTo>
                      <a:pt x="179" y="211"/>
                    </a:lnTo>
                    <a:lnTo>
                      <a:pt x="180" y="211"/>
                    </a:lnTo>
                    <a:lnTo>
                      <a:pt x="180" y="211"/>
                    </a:lnTo>
                    <a:lnTo>
                      <a:pt x="180" y="211"/>
                    </a:lnTo>
                    <a:lnTo>
                      <a:pt x="180" y="212"/>
                    </a:lnTo>
                    <a:lnTo>
                      <a:pt x="180" y="213"/>
                    </a:lnTo>
                    <a:lnTo>
                      <a:pt x="180" y="213"/>
                    </a:lnTo>
                    <a:lnTo>
                      <a:pt x="180" y="214"/>
                    </a:lnTo>
                    <a:lnTo>
                      <a:pt x="181" y="214"/>
                    </a:lnTo>
                    <a:lnTo>
                      <a:pt x="181" y="214"/>
                    </a:lnTo>
                    <a:lnTo>
                      <a:pt x="182" y="215"/>
                    </a:lnTo>
                    <a:lnTo>
                      <a:pt x="182" y="215"/>
                    </a:lnTo>
                    <a:lnTo>
                      <a:pt x="182" y="215"/>
                    </a:lnTo>
                    <a:lnTo>
                      <a:pt x="182" y="216"/>
                    </a:lnTo>
                    <a:lnTo>
                      <a:pt x="182" y="217"/>
                    </a:lnTo>
                    <a:lnTo>
                      <a:pt x="182" y="217"/>
                    </a:lnTo>
                    <a:lnTo>
                      <a:pt x="183" y="217"/>
                    </a:lnTo>
                    <a:lnTo>
                      <a:pt x="183" y="218"/>
                    </a:lnTo>
                    <a:lnTo>
                      <a:pt x="183" y="218"/>
                    </a:lnTo>
                    <a:lnTo>
                      <a:pt x="183" y="219"/>
                    </a:lnTo>
                    <a:lnTo>
                      <a:pt x="183" y="219"/>
                    </a:lnTo>
                    <a:lnTo>
                      <a:pt x="183" y="220"/>
                    </a:lnTo>
                    <a:lnTo>
                      <a:pt x="183" y="221"/>
                    </a:lnTo>
                    <a:lnTo>
                      <a:pt x="183" y="221"/>
                    </a:lnTo>
                    <a:lnTo>
                      <a:pt x="183" y="221"/>
                    </a:lnTo>
                    <a:lnTo>
                      <a:pt x="183" y="222"/>
                    </a:lnTo>
                    <a:lnTo>
                      <a:pt x="183" y="222"/>
                    </a:lnTo>
                    <a:lnTo>
                      <a:pt x="183" y="222"/>
                    </a:lnTo>
                    <a:lnTo>
                      <a:pt x="183" y="223"/>
                    </a:lnTo>
                    <a:lnTo>
                      <a:pt x="183" y="223"/>
                    </a:lnTo>
                    <a:lnTo>
                      <a:pt x="183" y="223"/>
                    </a:lnTo>
                    <a:lnTo>
                      <a:pt x="183" y="224"/>
                    </a:lnTo>
                    <a:lnTo>
                      <a:pt x="183" y="225"/>
                    </a:lnTo>
                    <a:lnTo>
                      <a:pt x="182" y="225"/>
                    </a:lnTo>
                    <a:lnTo>
                      <a:pt x="182" y="226"/>
                    </a:lnTo>
                    <a:lnTo>
                      <a:pt x="182" y="226"/>
                    </a:lnTo>
                    <a:lnTo>
                      <a:pt x="182" y="227"/>
                    </a:lnTo>
                    <a:lnTo>
                      <a:pt x="182" y="227"/>
                    </a:lnTo>
                    <a:lnTo>
                      <a:pt x="182" y="227"/>
                    </a:lnTo>
                    <a:lnTo>
                      <a:pt x="182" y="227"/>
                    </a:lnTo>
                    <a:lnTo>
                      <a:pt x="181" y="227"/>
                    </a:lnTo>
                    <a:lnTo>
                      <a:pt x="180" y="227"/>
                    </a:lnTo>
                    <a:lnTo>
                      <a:pt x="180" y="227"/>
                    </a:lnTo>
                    <a:lnTo>
                      <a:pt x="179" y="227"/>
                    </a:lnTo>
                    <a:lnTo>
                      <a:pt x="179" y="227"/>
                    </a:lnTo>
                    <a:lnTo>
                      <a:pt x="178" y="227"/>
                    </a:lnTo>
                    <a:lnTo>
                      <a:pt x="178" y="227"/>
                    </a:lnTo>
                    <a:lnTo>
                      <a:pt x="178" y="227"/>
                    </a:lnTo>
                    <a:lnTo>
                      <a:pt x="177" y="227"/>
                    </a:lnTo>
                    <a:lnTo>
                      <a:pt x="177" y="228"/>
                    </a:lnTo>
                    <a:lnTo>
                      <a:pt x="177" y="229"/>
                    </a:lnTo>
                    <a:lnTo>
                      <a:pt x="177" y="229"/>
                    </a:lnTo>
                    <a:lnTo>
                      <a:pt x="177" y="230"/>
                    </a:lnTo>
                    <a:lnTo>
                      <a:pt x="177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6" y="230"/>
                    </a:lnTo>
                    <a:lnTo>
                      <a:pt x="175" y="230"/>
                    </a:lnTo>
                    <a:lnTo>
                      <a:pt x="175" y="230"/>
                    </a:lnTo>
                    <a:lnTo>
                      <a:pt x="174" y="230"/>
                    </a:lnTo>
                    <a:lnTo>
                      <a:pt x="173" y="230"/>
                    </a:lnTo>
                    <a:lnTo>
                      <a:pt x="173" y="230"/>
                    </a:lnTo>
                    <a:lnTo>
                      <a:pt x="172" y="230"/>
                    </a:lnTo>
                    <a:lnTo>
                      <a:pt x="172" y="230"/>
                    </a:lnTo>
                    <a:lnTo>
                      <a:pt x="171" y="230"/>
                    </a:lnTo>
                    <a:lnTo>
                      <a:pt x="171" y="230"/>
                    </a:lnTo>
                    <a:lnTo>
                      <a:pt x="170" y="230"/>
                    </a:lnTo>
                    <a:lnTo>
                      <a:pt x="169" y="230"/>
                    </a:lnTo>
                    <a:lnTo>
                      <a:pt x="169" y="230"/>
                    </a:lnTo>
                    <a:lnTo>
                      <a:pt x="169" y="230"/>
                    </a:lnTo>
                    <a:lnTo>
                      <a:pt x="169" y="231"/>
                    </a:lnTo>
                    <a:lnTo>
                      <a:pt x="168" y="231"/>
                    </a:lnTo>
                    <a:lnTo>
                      <a:pt x="168" y="231"/>
                    </a:lnTo>
                    <a:lnTo>
                      <a:pt x="167" y="231"/>
                    </a:lnTo>
                    <a:lnTo>
                      <a:pt x="167" y="232"/>
                    </a:lnTo>
                    <a:lnTo>
                      <a:pt x="167" y="232"/>
                    </a:lnTo>
                    <a:lnTo>
                      <a:pt x="167" y="233"/>
                    </a:lnTo>
                    <a:lnTo>
                      <a:pt x="166" y="233"/>
                    </a:lnTo>
                    <a:lnTo>
                      <a:pt x="165" y="233"/>
                    </a:lnTo>
                    <a:lnTo>
                      <a:pt x="165" y="234"/>
                    </a:lnTo>
                    <a:lnTo>
                      <a:pt x="164" y="234"/>
                    </a:lnTo>
                    <a:lnTo>
                      <a:pt x="164" y="234"/>
                    </a:lnTo>
                    <a:lnTo>
                      <a:pt x="164" y="233"/>
                    </a:lnTo>
                    <a:lnTo>
                      <a:pt x="164" y="233"/>
                    </a:lnTo>
                    <a:lnTo>
                      <a:pt x="164" y="232"/>
                    </a:lnTo>
                    <a:lnTo>
                      <a:pt x="163" y="232"/>
                    </a:lnTo>
                    <a:lnTo>
                      <a:pt x="163" y="231"/>
                    </a:lnTo>
                    <a:lnTo>
                      <a:pt x="163" y="231"/>
                    </a:lnTo>
                    <a:lnTo>
                      <a:pt x="162" y="231"/>
                    </a:lnTo>
                    <a:lnTo>
                      <a:pt x="161" y="231"/>
                    </a:lnTo>
                    <a:lnTo>
                      <a:pt x="161" y="231"/>
                    </a:lnTo>
                    <a:lnTo>
                      <a:pt x="161" y="231"/>
                    </a:lnTo>
                    <a:lnTo>
                      <a:pt x="160" y="231"/>
                    </a:lnTo>
                    <a:lnTo>
                      <a:pt x="160" y="230"/>
                    </a:lnTo>
                    <a:lnTo>
                      <a:pt x="160" y="230"/>
                    </a:lnTo>
                    <a:lnTo>
                      <a:pt x="159" y="230"/>
                    </a:lnTo>
                    <a:lnTo>
                      <a:pt x="158" y="230"/>
                    </a:lnTo>
                    <a:lnTo>
                      <a:pt x="157" y="230"/>
                    </a:lnTo>
                    <a:lnTo>
                      <a:pt x="157" y="230"/>
                    </a:lnTo>
                    <a:lnTo>
                      <a:pt x="157" y="230"/>
                    </a:lnTo>
                    <a:lnTo>
                      <a:pt x="156" y="231"/>
                    </a:lnTo>
                    <a:lnTo>
                      <a:pt x="156" y="231"/>
                    </a:lnTo>
                    <a:lnTo>
                      <a:pt x="155" y="231"/>
                    </a:lnTo>
                    <a:lnTo>
                      <a:pt x="156" y="231"/>
                    </a:lnTo>
                    <a:lnTo>
                      <a:pt x="155" y="231"/>
                    </a:lnTo>
                    <a:lnTo>
                      <a:pt x="155" y="232"/>
                    </a:lnTo>
                    <a:lnTo>
                      <a:pt x="155" y="233"/>
                    </a:lnTo>
                    <a:lnTo>
                      <a:pt x="154" y="233"/>
                    </a:lnTo>
                    <a:lnTo>
                      <a:pt x="154" y="233"/>
                    </a:lnTo>
                    <a:lnTo>
                      <a:pt x="154" y="234"/>
                    </a:lnTo>
                    <a:lnTo>
                      <a:pt x="154" y="234"/>
                    </a:lnTo>
                    <a:lnTo>
                      <a:pt x="154" y="234"/>
                    </a:lnTo>
                    <a:lnTo>
                      <a:pt x="154" y="234"/>
                    </a:lnTo>
                    <a:lnTo>
                      <a:pt x="154" y="234"/>
                    </a:lnTo>
                    <a:lnTo>
                      <a:pt x="153" y="234"/>
                    </a:lnTo>
                    <a:lnTo>
                      <a:pt x="153" y="234"/>
                    </a:lnTo>
                    <a:lnTo>
                      <a:pt x="153" y="234"/>
                    </a:lnTo>
                    <a:lnTo>
                      <a:pt x="152" y="234"/>
                    </a:lnTo>
                    <a:lnTo>
                      <a:pt x="152" y="234"/>
                    </a:lnTo>
                    <a:lnTo>
                      <a:pt x="151" y="234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150" y="235"/>
                    </a:lnTo>
                    <a:lnTo>
                      <a:pt x="150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48" y="235"/>
                    </a:lnTo>
                    <a:lnTo>
                      <a:pt x="148" y="235"/>
                    </a:lnTo>
                    <a:lnTo>
                      <a:pt x="148" y="235"/>
                    </a:lnTo>
                    <a:lnTo>
                      <a:pt x="147" y="235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45" y="235"/>
                    </a:lnTo>
                    <a:lnTo>
                      <a:pt x="145" y="235"/>
                    </a:lnTo>
                    <a:lnTo>
                      <a:pt x="146" y="236"/>
                    </a:lnTo>
                    <a:lnTo>
                      <a:pt x="146" y="237"/>
                    </a:lnTo>
                    <a:lnTo>
                      <a:pt x="146" y="237"/>
                    </a:lnTo>
                    <a:lnTo>
                      <a:pt x="146" y="237"/>
                    </a:lnTo>
                    <a:lnTo>
                      <a:pt x="146" y="238"/>
                    </a:lnTo>
                    <a:lnTo>
                      <a:pt x="146" y="238"/>
                    </a:lnTo>
                    <a:lnTo>
                      <a:pt x="146" y="239"/>
                    </a:lnTo>
                    <a:lnTo>
                      <a:pt x="146" y="240"/>
                    </a:lnTo>
                    <a:lnTo>
                      <a:pt x="146" y="240"/>
                    </a:lnTo>
                    <a:lnTo>
                      <a:pt x="147" y="241"/>
                    </a:lnTo>
                    <a:lnTo>
                      <a:pt x="148" y="241"/>
                    </a:lnTo>
                    <a:lnTo>
                      <a:pt x="148" y="242"/>
                    </a:lnTo>
                    <a:lnTo>
                      <a:pt x="148" y="242"/>
                    </a:lnTo>
                    <a:lnTo>
                      <a:pt x="148" y="243"/>
                    </a:lnTo>
                    <a:lnTo>
                      <a:pt x="148" y="243"/>
                    </a:lnTo>
                    <a:lnTo>
                      <a:pt x="148" y="244"/>
                    </a:lnTo>
                    <a:lnTo>
                      <a:pt x="148" y="244"/>
                    </a:lnTo>
                    <a:lnTo>
                      <a:pt x="148" y="245"/>
                    </a:lnTo>
                    <a:lnTo>
                      <a:pt x="147" y="245"/>
                    </a:lnTo>
                    <a:lnTo>
                      <a:pt x="147" y="245"/>
                    </a:lnTo>
                    <a:lnTo>
                      <a:pt x="146" y="245"/>
                    </a:lnTo>
                    <a:lnTo>
                      <a:pt x="146" y="245"/>
                    </a:lnTo>
                    <a:lnTo>
                      <a:pt x="145" y="245"/>
                    </a:lnTo>
                    <a:lnTo>
                      <a:pt x="145" y="246"/>
                    </a:lnTo>
                    <a:lnTo>
                      <a:pt x="145" y="246"/>
                    </a:lnTo>
                    <a:lnTo>
                      <a:pt x="145" y="246"/>
                    </a:lnTo>
                    <a:lnTo>
                      <a:pt x="144" y="246"/>
                    </a:lnTo>
                    <a:lnTo>
                      <a:pt x="144" y="247"/>
                    </a:lnTo>
                    <a:lnTo>
                      <a:pt x="144" y="248"/>
                    </a:lnTo>
                    <a:lnTo>
                      <a:pt x="144" y="248"/>
                    </a:lnTo>
                    <a:lnTo>
                      <a:pt x="144" y="247"/>
                    </a:lnTo>
                    <a:lnTo>
                      <a:pt x="143" y="247"/>
                    </a:lnTo>
                    <a:lnTo>
                      <a:pt x="142" y="247"/>
                    </a:lnTo>
                    <a:lnTo>
                      <a:pt x="142" y="246"/>
                    </a:lnTo>
                    <a:lnTo>
                      <a:pt x="142" y="246"/>
                    </a:lnTo>
                    <a:lnTo>
                      <a:pt x="142" y="245"/>
                    </a:lnTo>
                    <a:lnTo>
                      <a:pt x="142" y="245"/>
                    </a:lnTo>
                    <a:lnTo>
                      <a:pt x="141" y="245"/>
                    </a:lnTo>
                    <a:lnTo>
                      <a:pt x="141" y="245"/>
                    </a:lnTo>
                    <a:lnTo>
                      <a:pt x="141" y="245"/>
                    </a:lnTo>
                    <a:lnTo>
                      <a:pt x="140" y="245"/>
                    </a:lnTo>
                    <a:lnTo>
                      <a:pt x="140" y="245"/>
                    </a:lnTo>
                    <a:lnTo>
                      <a:pt x="140" y="245"/>
                    </a:lnTo>
                    <a:lnTo>
                      <a:pt x="140" y="246"/>
                    </a:lnTo>
                    <a:lnTo>
                      <a:pt x="139" y="246"/>
                    </a:lnTo>
                    <a:lnTo>
                      <a:pt x="139" y="246"/>
                    </a:lnTo>
                    <a:lnTo>
                      <a:pt x="139" y="247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37" y="247"/>
                    </a:lnTo>
                    <a:lnTo>
                      <a:pt x="137" y="248"/>
                    </a:lnTo>
                    <a:lnTo>
                      <a:pt x="137" y="248"/>
                    </a:lnTo>
                    <a:lnTo>
                      <a:pt x="137" y="249"/>
                    </a:lnTo>
                    <a:lnTo>
                      <a:pt x="137" y="249"/>
                    </a:lnTo>
                    <a:lnTo>
                      <a:pt x="137" y="249"/>
                    </a:lnTo>
                    <a:lnTo>
                      <a:pt x="137" y="250"/>
                    </a:lnTo>
                    <a:lnTo>
                      <a:pt x="136" y="250"/>
                    </a:lnTo>
                    <a:lnTo>
                      <a:pt x="135" y="250"/>
                    </a:lnTo>
                    <a:lnTo>
                      <a:pt x="135" y="250"/>
                    </a:lnTo>
                    <a:lnTo>
                      <a:pt x="134" y="250"/>
                    </a:lnTo>
                    <a:lnTo>
                      <a:pt x="134" y="250"/>
                    </a:lnTo>
                    <a:lnTo>
                      <a:pt x="134" y="249"/>
                    </a:lnTo>
                    <a:lnTo>
                      <a:pt x="133" y="249"/>
                    </a:lnTo>
                    <a:lnTo>
                      <a:pt x="133" y="249"/>
                    </a:lnTo>
                    <a:lnTo>
                      <a:pt x="132" y="249"/>
                    </a:lnTo>
                    <a:lnTo>
                      <a:pt x="132" y="250"/>
                    </a:lnTo>
                    <a:lnTo>
                      <a:pt x="131" y="250"/>
                    </a:lnTo>
                    <a:lnTo>
                      <a:pt x="131" y="250"/>
                    </a:lnTo>
                    <a:lnTo>
                      <a:pt x="131" y="250"/>
                    </a:lnTo>
                    <a:lnTo>
                      <a:pt x="130" y="250"/>
                    </a:lnTo>
                    <a:lnTo>
                      <a:pt x="130" y="250"/>
                    </a:lnTo>
                    <a:lnTo>
                      <a:pt x="129" y="250"/>
                    </a:lnTo>
                    <a:lnTo>
                      <a:pt x="129" y="250"/>
                    </a:lnTo>
                    <a:lnTo>
                      <a:pt x="128" y="250"/>
                    </a:lnTo>
                    <a:lnTo>
                      <a:pt x="128" y="251"/>
                    </a:lnTo>
                    <a:lnTo>
                      <a:pt x="127" y="251"/>
                    </a:lnTo>
                    <a:lnTo>
                      <a:pt x="127" y="252"/>
                    </a:lnTo>
                    <a:lnTo>
                      <a:pt x="126" y="252"/>
                    </a:lnTo>
                    <a:lnTo>
                      <a:pt x="125" y="252"/>
                    </a:lnTo>
                    <a:lnTo>
                      <a:pt x="125" y="252"/>
                    </a:lnTo>
                    <a:lnTo>
                      <a:pt x="125" y="252"/>
                    </a:lnTo>
                    <a:lnTo>
                      <a:pt x="125" y="251"/>
                    </a:lnTo>
                    <a:lnTo>
                      <a:pt x="125" y="250"/>
                    </a:lnTo>
                    <a:lnTo>
                      <a:pt x="124" y="250"/>
                    </a:lnTo>
                    <a:lnTo>
                      <a:pt x="124" y="249"/>
                    </a:lnTo>
                    <a:lnTo>
                      <a:pt x="123" y="249"/>
                    </a:lnTo>
                    <a:lnTo>
                      <a:pt x="123" y="249"/>
                    </a:lnTo>
                    <a:lnTo>
                      <a:pt x="123" y="249"/>
                    </a:lnTo>
                    <a:lnTo>
                      <a:pt x="123" y="249"/>
                    </a:lnTo>
                    <a:lnTo>
                      <a:pt x="122" y="249"/>
                    </a:lnTo>
                    <a:lnTo>
                      <a:pt x="122" y="249"/>
                    </a:lnTo>
                    <a:lnTo>
                      <a:pt x="121" y="249"/>
                    </a:lnTo>
                    <a:lnTo>
                      <a:pt x="121" y="249"/>
                    </a:lnTo>
                    <a:lnTo>
                      <a:pt x="121" y="249"/>
                    </a:lnTo>
                    <a:lnTo>
                      <a:pt x="121" y="249"/>
                    </a:lnTo>
                    <a:lnTo>
                      <a:pt x="120" y="249"/>
                    </a:lnTo>
                    <a:lnTo>
                      <a:pt x="119" y="249"/>
                    </a:lnTo>
                    <a:lnTo>
                      <a:pt x="119" y="249"/>
                    </a:lnTo>
                    <a:lnTo>
                      <a:pt x="118" y="249"/>
                    </a:lnTo>
                    <a:lnTo>
                      <a:pt x="118" y="249"/>
                    </a:lnTo>
                    <a:lnTo>
                      <a:pt x="118" y="249"/>
                    </a:lnTo>
                    <a:lnTo>
                      <a:pt x="117" y="249"/>
                    </a:lnTo>
                    <a:lnTo>
                      <a:pt x="116" y="249"/>
                    </a:lnTo>
                    <a:lnTo>
                      <a:pt x="116" y="249"/>
                    </a:lnTo>
                    <a:lnTo>
                      <a:pt x="115" y="249"/>
                    </a:lnTo>
                    <a:lnTo>
                      <a:pt x="115" y="249"/>
                    </a:lnTo>
                    <a:lnTo>
                      <a:pt x="115" y="249"/>
                    </a:lnTo>
                    <a:lnTo>
                      <a:pt x="114" y="248"/>
                    </a:lnTo>
                    <a:lnTo>
                      <a:pt x="114" y="248"/>
                    </a:lnTo>
                    <a:lnTo>
                      <a:pt x="113" y="248"/>
                    </a:lnTo>
                    <a:lnTo>
                      <a:pt x="112" y="248"/>
                    </a:lnTo>
                    <a:lnTo>
                      <a:pt x="112" y="248"/>
                    </a:lnTo>
                    <a:lnTo>
                      <a:pt x="111" y="248"/>
                    </a:lnTo>
                    <a:lnTo>
                      <a:pt x="111" y="247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0" y="246"/>
                    </a:lnTo>
                    <a:lnTo>
                      <a:pt x="110" y="245"/>
                    </a:lnTo>
                    <a:lnTo>
                      <a:pt x="109" y="245"/>
                    </a:lnTo>
                    <a:lnTo>
                      <a:pt x="109" y="245"/>
                    </a:lnTo>
                    <a:lnTo>
                      <a:pt x="108" y="245"/>
                    </a:lnTo>
                    <a:lnTo>
                      <a:pt x="108" y="245"/>
                    </a:lnTo>
                    <a:lnTo>
                      <a:pt x="107" y="245"/>
                    </a:lnTo>
                    <a:lnTo>
                      <a:pt x="107" y="245"/>
                    </a:lnTo>
                    <a:lnTo>
                      <a:pt x="106" y="245"/>
                    </a:lnTo>
                    <a:lnTo>
                      <a:pt x="106" y="244"/>
                    </a:lnTo>
                    <a:lnTo>
                      <a:pt x="106" y="244"/>
                    </a:lnTo>
                    <a:lnTo>
                      <a:pt x="105" y="245"/>
                    </a:lnTo>
                    <a:lnTo>
                      <a:pt x="104" y="245"/>
                    </a:lnTo>
                    <a:lnTo>
                      <a:pt x="104" y="245"/>
                    </a:lnTo>
                    <a:lnTo>
                      <a:pt x="103" y="245"/>
                    </a:lnTo>
                    <a:lnTo>
                      <a:pt x="103" y="246"/>
                    </a:lnTo>
                    <a:lnTo>
                      <a:pt x="103" y="246"/>
                    </a:lnTo>
                    <a:lnTo>
                      <a:pt x="103" y="247"/>
                    </a:lnTo>
                    <a:lnTo>
                      <a:pt x="102" y="247"/>
                    </a:lnTo>
                    <a:lnTo>
                      <a:pt x="102" y="248"/>
                    </a:lnTo>
                    <a:lnTo>
                      <a:pt x="102" y="248"/>
                    </a:lnTo>
                    <a:lnTo>
                      <a:pt x="102" y="248"/>
                    </a:lnTo>
                    <a:lnTo>
                      <a:pt x="101" y="248"/>
                    </a:lnTo>
                    <a:lnTo>
                      <a:pt x="100" y="248"/>
                    </a:lnTo>
                    <a:lnTo>
                      <a:pt x="100" y="248"/>
                    </a:lnTo>
                    <a:lnTo>
                      <a:pt x="99" y="248"/>
                    </a:lnTo>
                    <a:lnTo>
                      <a:pt x="99" y="248"/>
                    </a:lnTo>
                    <a:lnTo>
                      <a:pt x="98" y="248"/>
                    </a:lnTo>
                    <a:lnTo>
                      <a:pt x="98" y="248"/>
                    </a:lnTo>
                    <a:lnTo>
                      <a:pt x="97" y="248"/>
                    </a:lnTo>
                    <a:lnTo>
                      <a:pt x="97" y="248"/>
                    </a:lnTo>
                    <a:lnTo>
                      <a:pt x="96" y="248"/>
                    </a:lnTo>
                    <a:lnTo>
                      <a:pt x="96" y="248"/>
                    </a:lnTo>
                    <a:lnTo>
                      <a:pt x="95" y="248"/>
                    </a:lnTo>
                    <a:lnTo>
                      <a:pt x="95" y="249"/>
                    </a:lnTo>
                    <a:lnTo>
                      <a:pt x="95" y="249"/>
                    </a:lnTo>
                    <a:lnTo>
                      <a:pt x="95" y="249"/>
                    </a:lnTo>
                    <a:lnTo>
                      <a:pt x="94" y="249"/>
                    </a:lnTo>
                    <a:lnTo>
                      <a:pt x="93" y="249"/>
                    </a:lnTo>
                    <a:lnTo>
                      <a:pt x="93" y="249"/>
                    </a:lnTo>
                    <a:lnTo>
                      <a:pt x="93" y="249"/>
                    </a:lnTo>
                    <a:lnTo>
                      <a:pt x="92" y="249"/>
                    </a:lnTo>
                    <a:lnTo>
                      <a:pt x="92" y="249"/>
                    </a:lnTo>
                    <a:lnTo>
                      <a:pt x="91" y="249"/>
                    </a:lnTo>
                    <a:lnTo>
                      <a:pt x="91" y="249"/>
                    </a:lnTo>
                    <a:lnTo>
                      <a:pt x="91" y="248"/>
                    </a:lnTo>
                    <a:lnTo>
                      <a:pt x="91" y="248"/>
                    </a:lnTo>
                    <a:lnTo>
                      <a:pt x="91" y="247"/>
                    </a:lnTo>
                    <a:lnTo>
                      <a:pt x="91" y="246"/>
                    </a:lnTo>
                    <a:lnTo>
                      <a:pt x="90" y="246"/>
                    </a:lnTo>
                    <a:lnTo>
                      <a:pt x="90" y="245"/>
                    </a:lnTo>
                    <a:lnTo>
                      <a:pt x="89" y="245"/>
                    </a:lnTo>
                    <a:lnTo>
                      <a:pt x="89" y="245"/>
                    </a:lnTo>
                    <a:lnTo>
                      <a:pt x="89" y="244"/>
                    </a:lnTo>
                    <a:lnTo>
                      <a:pt x="89" y="244"/>
                    </a:lnTo>
                    <a:lnTo>
                      <a:pt x="89" y="244"/>
                    </a:lnTo>
                    <a:lnTo>
                      <a:pt x="89" y="243"/>
                    </a:lnTo>
                    <a:lnTo>
                      <a:pt x="88" y="243"/>
                    </a:lnTo>
                    <a:lnTo>
                      <a:pt x="87" y="243"/>
                    </a:lnTo>
                    <a:lnTo>
                      <a:pt x="87" y="244"/>
                    </a:lnTo>
                    <a:lnTo>
                      <a:pt x="87" y="244"/>
                    </a:lnTo>
                    <a:lnTo>
                      <a:pt x="86" y="244"/>
                    </a:lnTo>
                    <a:lnTo>
                      <a:pt x="85" y="244"/>
                    </a:lnTo>
                    <a:lnTo>
                      <a:pt x="85" y="244"/>
                    </a:lnTo>
                    <a:lnTo>
                      <a:pt x="84" y="244"/>
                    </a:lnTo>
                    <a:lnTo>
                      <a:pt x="84" y="244"/>
                    </a:lnTo>
                    <a:lnTo>
                      <a:pt x="84" y="245"/>
                    </a:lnTo>
                    <a:lnTo>
                      <a:pt x="83" y="245"/>
                    </a:lnTo>
                    <a:lnTo>
                      <a:pt x="83" y="245"/>
                    </a:lnTo>
                    <a:lnTo>
                      <a:pt x="82" y="245"/>
                    </a:lnTo>
                    <a:lnTo>
                      <a:pt x="81" y="245"/>
                    </a:lnTo>
                    <a:lnTo>
                      <a:pt x="81" y="245"/>
                    </a:lnTo>
                    <a:lnTo>
                      <a:pt x="81" y="245"/>
                    </a:lnTo>
                    <a:lnTo>
                      <a:pt x="81" y="245"/>
                    </a:lnTo>
                    <a:lnTo>
                      <a:pt x="80" y="246"/>
                    </a:lnTo>
                    <a:lnTo>
                      <a:pt x="80" y="246"/>
                    </a:lnTo>
                    <a:lnTo>
                      <a:pt x="80" y="247"/>
                    </a:lnTo>
                    <a:lnTo>
                      <a:pt x="80" y="248"/>
                    </a:lnTo>
                    <a:lnTo>
                      <a:pt x="79" y="248"/>
                    </a:lnTo>
                    <a:lnTo>
                      <a:pt x="78" y="248"/>
                    </a:lnTo>
                    <a:lnTo>
                      <a:pt x="78" y="248"/>
                    </a:lnTo>
                    <a:lnTo>
                      <a:pt x="78" y="248"/>
                    </a:lnTo>
                    <a:lnTo>
                      <a:pt x="78" y="249"/>
                    </a:lnTo>
                    <a:lnTo>
                      <a:pt x="78" y="249"/>
                    </a:lnTo>
                    <a:lnTo>
                      <a:pt x="77" y="249"/>
                    </a:lnTo>
                    <a:lnTo>
                      <a:pt x="76" y="249"/>
                    </a:lnTo>
                    <a:lnTo>
                      <a:pt x="76" y="249"/>
                    </a:lnTo>
                    <a:lnTo>
                      <a:pt x="76" y="249"/>
                    </a:lnTo>
                    <a:lnTo>
                      <a:pt x="75" y="249"/>
                    </a:lnTo>
                    <a:lnTo>
                      <a:pt x="74" y="249"/>
                    </a:lnTo>
                    <a:lnTo>
                      <a:pt x="74" y="250"/>
                    </a:lnTo>
                    <a:lnTo>
                      <a:pt x="74" y="250"/>
                    </a:lnTo>
                    <a:lnTo>
                      <a:pt x="74" y="251"/>
                    </a:lnTo>
                    <a:lnTo>
                      <a:pt x="73" y="251"/>
                    </a:lnTo>
                    <a:lnTo>
                      <a:pt x="73" y="251"/>
                    </a:lnTo>
                    <a:lnTo>
                      <a:pt x="73" y="252"/>
                    </a:lnTo>
                    <a:lnTo>
                      <a:pt x="72" y="252"/>
                    </a:lnTo>
                    <a:lnTo>
                      <a:pt x="72" y="251"/>
                    </a:lnTo>
                    <a:lnTo>
                      <a:pt x="72" y="251"/>
                    </a:lnTo>
                    <a:lnTo>
                      <a:pt x="71" y="250"/>
                    </a:lnTo>
                    <a:lnTo>
                      <a:pt x="70" y="250"/>
                    </a:lnTo>
                    <a:lnTo>
                      <a:pt x="70" y="250"/>
                    </a:lnTo>
                    <a:lnTo>
                      <a:pt x="69" y="250"/>
                    </a:lnTo>
                    <a:lnTo>
                      <a:pt x="69" y="250"/>
                    </a:lnTo>
                    <a:lnTo>
                      <a:pt x="69" y="250"/>
                    </a:lnTo>
                    <a:lnTo>
                      <a:pt x="68" y="250"/>
                    </a:lnTo>
                    <a:lnTo>
                      <a:pt x="68" y="250"/>
                    </a:lnTo>
                    <a:lnTo>
                      <a:pt x="68" y="250"/>
                    </a:lnTo>
                    <a:lnTo>
                      <a:pt x="68" y="249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66" y="250"/>
                    </a:lnTo>
                    <a:lnTo>
                      <a:pt x="66" y="250"/>
                    </a:lnTo>
                    <a:lnTo>
                      <a:pt x="65" y="250"/>
                    </a:lnTo>
                    <a:lnTo>
                      <a:pt x="65" y="250"/>
                    </a:lnTo>
                    <a:lnTo>
                      <a:pt x="65" y="249"/>
                    </a:lnTo>
                    <a:lnTo>
                      <a:pt x="64" y="249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3" y="250"/>
                    </a:lnTo>
                    <a:lnTo>
                      <a:pt x="62" y="250"/>
                    </a:lnTo>
                    <a:lnTo>
                      <a:pt x="62" y="250"/>
                    </a:lnTo>
                    <a:lnTo>
                      <a:pt x="62" y="250"/>
                    </a:lnTo>
                    <a:lnTo>
                      <a:pt x="61" y="250"/>
                    </a:lnTo>
                    <a:lnTo>
                      <a:pt x="61" y="250"/>
                    </a:lnTo>
                    <a:lnTo>
                      <a:pt x="61" y="250"/>
                    </a:lnTo>
                    <a:lnTo>
                      <a:pt x="61" y="250"/>
                    </a:lnTo>
                    <a:lnTo>
                      <a:pt x="60" y="250"/>
                    </a:lnTo>
                    <a:lnTo>
                      <a:pt x="59" y="250"/>
                    </a:lnTo>
                    <a:lnTo>
                      <a:pt x="59" y="250"/>
                    </a:lnTo>
                    <a:lnTo>
                      <a:pt x="58" y="250"/>
                    </a:lnTo>
                    <a:lnTo>
                      <a:pt x="58" y="250"/>
                    </a:lnTo>
                    <a:lnTo>
                      <a:pt x="58" y="251"/>
                    </a:lnTo>
                    <a:lnTo>
                      <a:pt x="57" y="251"/>
                    </a:lnTo>
                    <a:lnTo>
                      <a:pt x="57" y="252"/>
                    </a:lnTo>
                    <a:lnTo>
                      <a:pt x="57" y="252"/>
                    </a:lnTo>
                    <a:lnTo>
                      <a:pt x="57" y="252"/>
                    </a:lnTo>
                    <a:lnTo>
                      <a:pt x="56" y="252"/>
                    </a:lnTo>
                    <a:lnTo>
                      <a:pt x="56" y="253"/>
                    </a:lnTo>
                    <a:lnTo>
                      <a:pt x="56" y="252"/>
                    </a:lnTo>
                    <a:lnTo>
                      <a:pt x="55" y="252"/>
                    </a:lnTo>
                    <a:lnTo>
                      <a:pt x="55" y="252"/>
                    </a:lnTo>
                    <a:lnTo>
                      <a:pt x="55" y="252"/>
                    </a:lnTo>
                    <a:lnTo>
                      <a:pt x="55" y="251"/>
                    </a:lnTo>
                    <a:lnTo>
                      <a:pt x="55" y="250"/>
                    </a:lnTo>
                    <a:lnTo>
                      <a:pt x="54" y="250"/>
                    </a:lnTo>
                    <a:lnTo>
                      <a:pt x="54" y="250"/>
                    </a:lnTo>
                    <a:lnTo>
                      <a:pt x="54" y="250"/>
                    </a:lnTo>
                    <a:lnTo>
                      <a:pt x="54" y="249"/>
                    </a:lnTo>
                    <a:lnTo>
                      <a:pt x="54" y="249"/>
                    </a:lnTo>
                    <a:lnTo>
                      <a:pt x="54" y="249"/>
                    </a:lnTo>
                    <a:lnTo>
                      <a:pt x="54" y="249"/>
                    </a:lnTo>
                    <a:lnTo>
                      <a:pt x="54" y="248"/>
                    </a:lnTo>
                    <a:lnTo>
                      <a:pt x="53" y="248"/>
                    </a:lnTo>
                    <a:lnTo>
                      <a:pt x="53" y="247"/>
                    </a:lnTo>
                    <a:lnTo>
                      <a:pt x="53" y="246"/>
                    </a:lnTo>
                    <a:lnTo>
                      <a:pt x="53" y="246"/>
                    </a:lnTo>
                    <a:lnTo>
                      <a:pt x="52" y="246"/>
                    </a:lnTo>
                    <a:lnTo>
                      <a:pt x="52" y="246"/>
                    </a:lnTo>
                    <a:lnTo>
                      <a:pt x="51" y="246"/>
                    </a:lnTo>
                    <a:lnTo>
                      <a:pt x="51" y="246"/>
                    </a:lnTo>
                    <a:lnTo>
                      <a:pt x="51" y="246"/>
                    </a:lnTo>
                    <a:lnTo>
                      <a:pt x="50" y="246"/>
                    </a:lnTo>
                    <a:lnTo>
                      <a:pt x="50" y="246"/>
                    </a:lnTo>
                    <a:lnTo>
                      <a:pt x="50" y="245"/>
                    </a:lnTo>
                    <a:lnTo>
                      <a:pt x="49" y="245"/>
                    </a:lnTo>
                    <a:lnTo>
                      <a:pt x="49" y="245"/>
                    </a:lnTo>
                    <a:lnTo>
                      <a:pt x="49" y="245"/>
                    </a:lnTo>
                    <a:lnTo>
                      <a:pt x="49" y="244"/>
                    </a:lnTo>
                    <a:lnTo>
                      <a:pt x="49" y="244"/>
                    </a:lnTo>
                    <a:lnTo>
                      <a:pt x="49" y="243"/>
                    </a:lnTo>
                    <a:lnTo>
                      <a:pt x="49" y="242"/>
                    </a:lnTo>
                    <a:lnTo>
                      <a:pt x="48" y="242"/>
                    </a:lnTo>
                    <a:lnTo>
                      <a:pt x="48" y="242"/>
                    </a:lnTo>
                    <a:lnTo>
                      <a:pt x="47" y="242"/>
                    </a:lnTo>
                    <a:lnTo>
                      <a:pt x="47" y="242"/>
                    </a:lnTo>
                    <a:lnTo>
                      <a:pt x="47" y="241"/>
                    </a:lnTo>
                    <a:lnTo>
                      <a:pt x="46" y="241"/>
                    </a:lnTo>
                    <a:lnTo>
                      <a:pt x="46" y="241"/>
                    </a:lnTo>
                    <a:lnTo>
                      <a:pt x="46" y="242"/>
                    </a:lnTo>
                    <a:lnTo>
                      <a:pt x="46" y="242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6" y="243"/>
                    </a:lnTo>
                    <a:lnTo>
                      <a:pt x="45" y="243"/>
                    </a:lnTo>
                    <a:lnTo>
                      <a:pt x="45" y="243"/>
                    </a:lnTo>
                    <a:lnTo>
                      <a:pt x="44" y="243"/>
                    </a:lnTo>
                    <a:lnTo>
                      <a:pt x="43" y="243"/>
                    </a:lnTo>
                    <a:lnTo>
                      <a:pt x="43" y="243"/>
                    </a:lnTo>
                    <a:lnTo>
                      <a:pt x="43" y="244"/>
                    </a:lnTo>
                    <a:lnTo>
                      <a:pt x="42" y="244"/>
                    </a:lnTo>
                    <a:lnTo>
                      <a:pt x="42" y="244"/>
                    </a:lnTo>
                    <a:lnTo>
                      <a:pt x="41" y="243"/>
                    </a:lnTo>
                    <a:lnTo>
                      <a:pt x="42" y="243"/>
                    </a:lnTo>
                    <a:lnTo>
                      <a:pt x="41" y="243"/>
                    </a:lnTo>
                    <a:lnTo>
                      <a:pt x="40" y="243"/>
                    </a:lnTo>
                    <a:lnTo>
                      <a:pt x="40" y="242"/>
                    </a:lnTo>
                    <a:lnTo>
                      <a:pt x="40" y="243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4"/>
                    </a:lnTo>
                    <a:lnTo>
                      <a:pt x="40" y="243"/>
                    </a:lnTo>
                    <a:lnTo>
                      <a:pt x="39" y="243"/>
                    </a:lnTo>
                    <a:lnTo>
                      <a:pt x="39" y="244"/>
                    </a:lnTo>
                    <a:lnTo>
                      <a:pt x="39" y="244"/>
                    </a:lnTo>
                    <a:lnTo>
                      <a:pt x="38" y="244"/>
                    </a:lnTo>
                    <a:lnTo>
                      <a:pt x="38" y="244"/>
                    </a:lnTo>
                    <a:lnTo>
                      <a:pt x="38" y="244"/>
                    </a:lnTo>
                    <a:lnTo>
                      <a:pt x="37" y="244"/>
                    </a:lnTo>
                    <a:lnTo>
                      <a:pt x="36" y="245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5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4" y="244"/>
                    </a:lnTo>
                    <a:lnTo>
                      <a:pt x="34" y="244"/>
                    </a:lnTo>
                    <a:lnTo>
                      <a:pt x="33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3"/>
                    </a:lnTo>
                    <a:lnTo>
                      <a:pt x="31" y="243"/>
                    </a:lnTo>
                    <a:lnTo>
                      <a:pt x="31" y="242"/>
                    </a:lnTo>
                    <a:lnTo>
                      <a:pt x="31" y="242"/>
                    </a:lnTo>
                    <a:lnTo>
                      <a:pt x="31" y="242"/>
                    </a:lnTo>
                    <a:lnTo>
                      <a:pt x="30" y="241"/>
                    </a:lnTo>
                    <a:lnTo>
                      <a:pt x="30" y="241"/>
                    </a:lnTo>
                    <a:lnTo>
                      <a:pt x="30" y="241"/>
                    </a:lnTo>
                    <a:lnTo>
                      <a:pt x="30" y="240"/>
                    </a:lnTo>
                    <a:lnTo>
                      <a:pt x="29" y="240"/>
                    </a:lnTo>
                    <a:lnTo>
                      <a:pt x="28" y="241"/>
                    </a:lnTo>
                    <a:lnTo>
                      <a:pt x="28" y="241"/>
                    </a:lnTo>
                    <a:lnTo>
                      <a:pt x="27" y="241"/>
                    </a:lnTo>
                    <a:lnTo>
                      <a:pt x="27" y="242"/>
                    </a:lnTo>
                    <a:lnTo>
                      <a:pt x="27" y="242"/>
                    </a:lnTo>
                    <a:lnTo>
                      <a:pt x="27" y="242"/>
                    </a:lnTo>
                    <a:lnTo>
                      <a:pt x="26" y="242"/>
                    </a:lnTo>
                    <a:lnTo>
                      <a:pt x="26" y="242"/>
                    </a:lnTo>
                    <a:lnTo>
                      <a:pt x="26" y="242"/>
                    </a:lnTo>
                    <a:lnTo>
                      <a:pt x="25" y="242"/>
                    </a:lnTo>
                    <a:lnTo>
                      <a:pt x="25" y="241"/>
                    </a:lnTo>
                    <a:lnTo>
                      <a:pt x="25" y="241"/>
                    </a:lnTo>
                    <a:lnTo>
                      <a:pt x="24" y="241"/>
                    </a:lnTo>
                    <a:lnTo>
                      <a:pt x="24" y="241"/>
                    </a:lnTo>
                    <a:lnTo>
                      <a:pt x="23" y="241"/>
                    </a:lnTo>
                    <a:lnTo>
                      <a:pt x="23" y="241"/>
                    </a:lnTo>
                    <a:lnTo>
                      <a:pt x="23" y="241"/>
                    </a:lnTo>
                    <a:lnTo>
                      <a:pt x="22" y="241"/>
                    </a:lnTo>
                    <a:lnTo>
                      <a:pt x="22" y="240"/>
                    </a:lnTo>
                    <a:lnTo>
                      <a:pt x="22" y="240"/>
                    </a:lnTo>
                    <a:lnTo>
                      <a:pt x="22" y="239"/>
                    </a:lnTo>
                    <a:lnTo>
                      <a:pt x="21" y="239"/>
                    </a:lnTo>
                    <a:lnTo>
                      <a:pt x="20" y="238"/>
                    </a:lnTo>
                    <a:lnTo>
                      <a:pt x="19" y="238"/>
                    </a:lnTo>
                    <a:lnTo>
                      <a:pt x="19" y="238"/>
                    </a:lnTo>
                    <a:lnTo>
                      <a:pt x="18" y="238"/>
                    </a:lnTo>
                    <a:lnTo>
                      <a:pt x="17" y="238"/>
                    </a:lnTo>
                    <a:lnTo>
                      <a:pt x="17" y="238"/>
                    </a:lnTo>
                    <a:lnTo>
                      <a:pt x="16" y="238"/>
                    </a:lnTo>
                    <a:lnTo>
                      <a:pt x="16" y="238"/>
                    </a:lnTo>
                    <a:lnTo>
                      <a:pt x="16" y="237"/>
                    </a:lnTo>
                    <a:lnTo>
                      <a:pt x="16" y="237"/>
                    </a:lnTo>
                    <a:lnTo>
                      <a:pt x="16" y="236"/>
                    </a:lnTo>
                    <a:lnTo>
                      <a:pt x="16" y="235"/>
                    </a:lnTo>
                    <a:lnTo>
                      <a:pt x="16" y="235"/>
                    </a:lnTo>
                    <a:lnTo>
                      <a:pt x="16" y="235"/>
                    </a:lnTo>
                    <a:lnTo>
                      <a:pt x="17" y="235"/>
                    </a:lnTo>
                    <a:lnTo>
                      <a:pt x="17" y="235"/>
                    </a:lnTo>
                    <a:lnTo>
                      <a:pt x="17" y="234"/>
                    </a:lnTo>
                    <a:lnTo>
                      <a:pt x="17" y="234"/>
                    </a:lnTo>
                    <a:lnTo>
                      <a:pt x="17" y="234"/>
                    </a:lnTo>
                    <a:lnTo>
                      <a:pt x="16" y="234"/>
                    </a:lnTo>
                    <a:lnTo>
                      <a:pt x="16" y="234"/>
                    </a:lnTo>
                    <a:lnTo>
                      <a:pt x="15" y="234"/>
                    </a:lnTo>
                    <a:lnTo>
                      <a:pt x="15" y="234"/>
                    </a:lnTo>
                    <a:lnTo>
                      <a:pt x="13" y="234"/>
                    </a:lnTo>
                    <a:lnTo>
                      <a:pt x="13" y="234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2" y="233"/>
                    </a:lnTo>
                    <a:lnTo>
                      <a:pt x="12" y="233"/>
                    </a:lnTo>
                    <a:lnTo>
                      <a:pt x="12" y="232"/>
                    </a:lnTo>
                    <a:lnTo>
                      <a:pt x="12" y="231"/>
                    </a:lnTo>
                    <a:lnTo>
                      <a:pt x="11" y="231"/>
                    </a:lnTo>
                    <a:lnTo>
                      <a:pt x="11" y="231"/>
                    </a:lnTo>
                    <a:lnTo>
                      <a:pt x="11" y="231"/>
                    </a:lnTo>
                    <a:lnTo>
                      <a:pt x="10" y="230"/>
                    </a:lnTo>
                    <a:lnTo>
                      <a:pt x="9" y="230"/>
                    </a:lnTo>
                    <a:lnTo>
                      <a:pt x="10" y="230"/>
                    </a:lnTo>
                    <a:lnTo>
                      <a:pt x="10" y="229"/>
                    </a:lnTo>
                    <a:lnTo>
                      <a:pt x="10" y="229"/>
                    </a:lnTo>
                    <a:lnTo>
                      <a:pt x="10" y="228"/>
                    </a:lnTo>
                    <a:lnTo>
                      <a:pt x="11" y="228"/>
                    </a:lnTo>
                    <a:lnTo>
                      <a:pt x="11" y="227"/>
                    </a:lnTo>
                    <a:lnTo>
                      <a:pt x="11" y="227"/>
                    </a:lnTo>
                    <a:lnTo>
                      <a:pt x="11" y="226"/>
                    </a:lnTo>
                    <a:lnTo>
                      <a:pt x="11" y="226"/>
                    </a:lnTo>
                    <a:lnTo>
                      <a:pt x="11" y="226"/>
                    </a:lnTo>
                    <a:lnTo>
                      <a:pt x="11" y="225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0" y="223"/>
                    </a:lnTo>
                    <a:lnTo>
                      <a:pt x="10" y="222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9" y="221"/>
                    </a:lnTo>
                    <a:lnTo>
                      <a:pt x="9" y="221"/>
                    </a:lnTo>
                    <a:lnTo>
                      <a:pt x="9" y="221"/>
                    </a:lnTo>
                    <a:lnTo>
                      <a:pt x="8" y="221"/>
                    </a:lnTo>
                    <a:lnTo>
                      <a:pt x="8" y="220"/>
                    </a:lnTo>
                    <a:lnTo>
                      <a:pt x="8" y="219"/>
                    </a:lnTo>
                    <a:lnTo>
                      <a:pt x="8" y="219"/>
                    </a:lnTo>
                    <a:lnTo>
                      <a:pt x="8" y="219"/>
                    </a:lnTo>
                    <a:lnTo>
                      <a:pt x="8" y="218"/>
                    </a:lnTo>
                    <a:lnTo>
                      <a:pt x="8" y="218"/>
                    </a:lnTo>
                    <a:lnTo>
                      <a:pt x="7" y="217"/>
                    </a:lnTo>
                    <a:lnTo>
                      <a:pt x="7" y="217"/>
                    </a:lnTo>
                    <a:lnTo>
                      <a:pt x="7" y="216"/>
                    </a:lnTo>
                    <a:lnTo>
                      <a:pt x="8" y="216"/>
                    </a:lnTo>
                    <a:lnTo>
                      <a:pt x="8" y="215"/>
                    </a:lnTo>
                    <a:lnTo>
                      <a:pt x="8" y="215"/>
                    </a:lnTo>
                    <a:lnTo>
                      <a:pt x="8" y="215"/>
                    </a:lnTo>
                    <a:lnTo>
                      <a:pt x="9" y="215"/>
                    </a:lnTo>
                    <a:lnTo>
                      <a:pt x="9" y="215"/>
                    </a:lnTo>
                    <a:lnTo>
                      <a:pt x="10" y="215"/>
                    </a:lnTo>
                    <a:lnTo>
                      <a:pt x="10" y="214"/>
                    </a:lnTo>
                    <a:lnTo>
                      <a:pt x="11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1" y="213"/>
                    </a:lnTo>
                    <a:lnTo>
                      <a:pt x="10" y="213"/>
                    </a:lnTo>
                    <a:lnTo>
                      <a:pt x="10" y="213"/>
                    </a:lnTo>
                    <a:lnTo>
                      <a:pt x="9" y="213"/>
                    </a:lnTo>
                    <a:lnTo>
                      <a:pt x="9" y="213"/>
                    </a:lnTo>
                    <a:lnTo>
                      <a:pt x="8" y="213"/>
                    </a:lnTo>
                    <a:lnTo>
                      <a:pt x="8" y="213"/>
                    </a:lnTo>
                    <a:lnTo>
                      <a:pt x="7" y="213"/>
                    </a:lnTo>
                    <a:lnTo>
                      <a:pt x="7" y="213"/>
                    </a:lnTo>
                    <a:lnTo>
                      <a:pt x="6" y="213"/>
                    </a:lnTo>
                    <a:lnTo>
                      <a:pt x="5" y="213"/>
                    </a:lnTo>
                    <a:lnTo>
                      <a:pt x="5" y="212"/>
                    </a:lnTo>
                    <a:lnTo>
                      <a:pt x="5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3" y="212"/>
                    </a:lnTo>
                    <a:lnTo>
                      <a:pt x="3" y="211"/>
                    </a:lnTo>
                    <a:lnTo>
                      <a:pt x="3" y="211"/>
                    </a:lnTo>
                    <a:lnTo>
                      <a:pt x="3" y="211"/>
                    </a:lnTo>
                    <a:lnTo>
                      <a:pt x="3" y="210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1" y="207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2" y="206"/>
                    </a:lnTo>
                    <a:lnTo>
                      <a:pt x="1" y="206"/>
                    </a:lnTo>
                    <a:lnTo>
                      <a:pt x="1" y="206"/>
                    </a:lnTo>
                    <a:lnTo>
                      <a:pt x="1" y="205"/>
                    </a:lnTo>
                    <a:lnTo>
                      <a:pt x="1" y="204"/>
                    </a:lnTo>
                    <a:lnTo>
                      <a:pt x="1" y="204"/>
                    </a:lnTo>
                    <a:lnTo>
                      <a:pt x="1" y="204"/>
                    </a:lnTo>
                    <a:lnTo>
                      <a:pt x="1" y="203"/>
                    </a:lnTo>
                    <a:lnTo>
                      <a:pt x="1" y="203"/>
                    </a:lnTo>
                    <a:lnTo>
                      <a:pt x="1" y="202"/>
                    </a:lnTo>
                    <a:lnTo>
                      <a:pt x="2" y="202"/>
                    </a:lnTo>
                    <a:lnTo>
                      <a:pt x="2" y="201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2" y="199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7"/>
                    </a:lnTo>
                    <a:lnTo>
                      <a:pt x="3" y="197"/>
                    </a:lnTo>
                    <a:lnTo>
                      <a:pt x="3" y="196"/>
                    </a:lnTo>
                    <a:lnTo>
                      <a:pt x="3" y="195"/>
                    </a:lnTo>
                    <a:lnTo>
                      <a:pt x="3" y="195"/>
                    </a:lnTo>
                    <a:lnTo>
                      <a:pt x="3" y="194"/>
                    </a:lnTo>
                    <a:lnTo>
                      <a:pt x="4" y="194"/>
                    </a:lnTo>
                    <a:lnTo>
                      <a:pt x="4" y="194"/>
                    </a:lnTo>
                    <a:lnTo>
                      <a:pt x="4" y="193"/>
                    </a:lnTo>
                    <a:lnTo>
                      <a:pt x="4" y="192"/>
                    </a:lnTo>
                    <a:lnTo>
                      <a:pt x="4" y="192"/>
                    </a:lnTo>
                    <a:lnTo>
                      <a:pt x="4" y="191"/>
                    </a:lnTo>
                    <a:lnTo>
                      <a:pt x="4" y="191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4" y="189"/>
                    </a:lnTo>
                    <a:lnTo>
                      <a:pt x="4" y="188"/>
                    </a:lnTo>
                    <a:lnTo>
                      <a:pt x="4" y="188"/>
                    </a:lnTo>
                    <a:lnTo>
                      <a:pt x="4" y="18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2" y="188"/>
                    </a:lnTo>
                    <a:lnTo>
                      <a:pt x="1" y="187"/>
                    </a:lnTo>
                    <a:lnTo>
                      <a:pt x="1" y="187"/>
                    </a:lnTo>
                    <a:lnTo>
                      <a:pt x="1" y="186"/>
                    </a:lnTo>
                    <a:lnTo>
                      <a:pt x="1" y="186"/>
                    </a:lnTo>
                    <a:lnTo>
                      <a:pt x="0" y="185"/>
                    </a:lnTo>
                    <a:lnTo>
                      <a:pt x="1" y="185"/>
                    </a:lnTo>
                    <a:lnTo>
                      <a:pt x="1" y="184"/>
                    </a:lnTo>
                    <a:lnTo>
                      <a:pt x="1" y="184"/>
                    </a:lnTo>
                    <a:lnTo>
                      <a:pt x="1" y="183"/>
                    </a:lnTo>
                    <a:lnTo>
                      <a:pt x="1" y="183"/>
                    </a:lnTo>
                    <a:lnTo>
                      <a:pt x="1" y="182"/>
                    </a:lnTo>
                    <a:lnTo>
                      <a:pt x="1" y="181"/>
                    </a:lnTo>
                    <a:lnTo>
                      <a:pt x="1" y="181"/>
                    </a:lnTo>
                    <a:lnTo>
                      <a:pt x="1" y="180"/>
                    </a:lnTo>
                    <a:lnTo>
                      <a:pt x="1" y="180"/>
                    </a:lnTo>
                    <a:lnTo>
                      <a:pt x="1" y="180"/>
                    </a:lnTo>
                    <a:lnTo>
                      <a:pt x="2" y="180"/>
                    </a:lnTo>
                    <a:lnTo>
                      <a:pt x="3" y="180"/>
                    </a:lnTo>
                    <a:lnTo>
                      <a:pt x="3" y="180"/>
                    </a:lnTo>
                    <a:lnTo>
                      <a:pt x="3" y="179"/>
                    </a:lnTo>
                    <a:lnTo>
                      <a:pt x="3" y="179"/>
                    </a:lnTo>
                    <a:lnTo>
                      <a:pt x="3" y="178"/>
                    </a:lnTo>
                    <a:lnTo>
                      <a:pt x="3" y="178"/>
                    </a:lnTo>
                    <a:lnTo>
                      <a:pt x="3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1" y="176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1" y="175"/>
                    </a:lnTo>
                    <a:lnTo>
                      <a:pt x="1" y="175"/>
                    </a:lnTo>
                    <a:lnTo>
                      <a:pt x="1" y="174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1" y="172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" y="169"/>
                    </a:lnTo>
                    <a:lnTo>
                      <a:pt x="3" y="169"/>
                    </a:lnTo>
                    <a:lnTo>
                      <a:pt x="3" y="169"/>
                    </a:lnTo>
                    <a:lnTo>
                      <a:pt x="4" y="169"/>
                    </a:lnTo>
                    <a:lnTo>
                      <a:pt x="4" y="169"/>
                    </a:lnTo>
                    <a:lnTo>
                      <a:pt x="4" y="168"/>
                    </a:lnTo>
                    <a:lnTo>
                      <a:pt x="4" y="168"/>
                    </a:lnTo>
                    <a:lnTo>
                      <a:pt x="4" y="168"/>
                    </a:lnTo>
                    <a:lnTo>
                      <a:pt x="4" y="167"/>
                    </a:lnTo>
                    <a:lnTo>
                      <a:pt x="5" y="167"/>
                    </a:lnTo>
                    <a:lnTo>
                      <a:pt x="5" y="167"/>
                    </a:lnTo>
                    <a:lnTo>
                      <a:pt x="5" y="167"/>
                    </a:lnTo>
                    <a:lnTo>
                      <a:pt x="5" y="166"/>
                    </a:lnTo>
                    <a:lnTo>
                      <a:pt x="5" y="165"/>
                    </a:lnTo>
                    <a:lnTo>
                      <a:pt x="4" y="165"/>
                    </a:lnTo>
                    <a:lnTo>
                      <a:pt x="4" y="165"/>
                    </a:lnTo>
                    <a:lnTo>
                      <a:pt x="4" y="164"/>
                    </a:lnTo>
                    <a:lnTo>
                      <a:pt x="4" y="164"/>
                    </a:lnTo>
                    <a:lnTo>
                      <a:pt x="4" y="163"/>
                    </a:lnTo>
                    <a:lnTo>
                      <a:pt x="3" y="163"/>
                    </a:lnTo>
                    <a:lnTo>
                      <a:pt x="3" y="163"/>
                    </a:lnTo>
                    <a:lnTo>
                      <a:pt x="3" y="163"/>
                    </a:lnTo>
                    <a:lnTo>
                      <a:pt x="2" y="163"/>
                    </a:lnTo>
                    <a:lnTo>
                      <a:pt x="2" y="162"/>
                    </a:lnTo>
                    <a:lnTo>
                      <a:pt x="2" y="161"/>
                    </a:lnTo>
                    <a:lnTo>
                      <a:pt x="1" y="161"/>
                    </a:lnTo>
                    <a:lnTo>
                      <a:pt x="1" y="161"/>
                    </a:lnTo>
                    <a:lnTo>
                      <a:pt x="1" y="160"/>
                    </a:lnTo>
                    <a:lnTo>
                      <a:pt x="1" y="160"/>
                    </a:lnTo>
                    <a:lnTo>
                      <a:pt x="1" y="160"/>
                    </a:lnTo>
                    <a:lnTo>
                      <a:pt x="2" y="159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4" y="159"/>
                    </a:lnTo>
                    <a:lnTo>
                      <a:pt x="4" y="159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5" y="159"/>
                    </a:lnTo>
                    <a:lnTo>
                      <a:pt x="5" y="158"/>
                    </a:lnTo>
                    <a:lnTo>
                      <a:pt x="6" y="157"/>
                    </a:lnTo>
                    <a:lnTo>
                      <a:pt x="6" y="157"/>
                    </a:lnTo>
                    <a:lnTo>
                      <a:pt x="7" y="157"/>
                    </a:lnTo>
                    <a:lnTo>
                      <a:pt x="7" y="156"/>
                    </a:lnTo>
                    <a:lnTo>
                      <a:pt x="6" y="156"/>
                    </a:lnTo>
                    <a:lnTo>
                      <a:pt x="6" y="155"/>
                    </a:lnTo>
                    <a:lnTo>
                      <a:pt x="5" y="155"/>
                    </a:lnTo>
                    <a:lnTo>
                      <a:pt x="5" y="155"/>
                    </a:lnTo>
                    <a:lnTo>
                      <a:pt x="5" y="155"/>
                    </a:lnTo>
                    <a:lnTo>
                      <a:pt x="5" y="154"/>
                    </a:lnTo>
                    <a:lnTo>
                      <a:pt x="5" y="154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5" y="152"/>
                    </a:lnTo>
                    <a:lnTo>
                      <a:pt x="5" y="152"/>
                    </a:lnTo>
                    <a:lnTo>
                      <a:pt x="5" y="151"/>
                    </a:lnTo>
                    <a:lnTo>
                      <a:pt x="5" y="150"/>
                    </a:lnTo>
                    <a:lnTo>
                      <a:pt x="5" y="150"/>
                    </a:lnTo>
                    <a:close/>
                    <a:moveTo>
                      <a:pt x="5" y="150"/>
                    </a:moveTo>
                    <a:lnTo>
                      <a:pt x="5" y="150"/>
                    </a:lnTo>
                    <a:lnTo>
                      <a:pt x="5" y="150"/>
                    </a:lnTo>
                    <a:close/>
                  </a:path>
                </a:pathLst>
              </a:custGeom>
              <a:solidFill>
                <a:srgbClr val="B2D6A8"/>
              </a:solidFill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9385676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10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2" presetClass="entr" presetSubtype="8" fill="hold" grpId="0" nodeType="afterEffect" p14:presetBounceEnd="1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24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25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1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28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2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8" fill="hold" grpId="0" nodeType="withEffect" p14:presetBounceEnd="1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32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3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fill="hold" grpId="0" nodeType="withEffect" p14:presetBounceEnd="1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36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3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8" fill="hold" grpId="0" nodeType="withEffect" p14:presetBounceEnd="1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40" dur="10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41" dur="10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grpId="0" nodeType="withEffect" p14:presetBounceEnd="1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44" dur="10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45" dur="10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grpId="0" nodeType="withEffect" p14:presetBounceEnd="1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 p14:presetBounceEnd="1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52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53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8" fill="hold" grpId="0" nodeType="withEffect" p14:presetBounceEnd="10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56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57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 p14:presetBounceEnd="10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60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61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 p14:presetBounceEnd="10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64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65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10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68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69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fill="hold" grpId="0" nodeType="withEffect" p14:presetBounceEnd="10000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72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73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fill="hold" grpId="0" nodeType="withEffect" p14:presetBounceEnd="1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76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77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8" fill="hold" grpId="0" nodeType="withEffect" p14:presetBounceEnd="10000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80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81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8" fill="hold" grpId="0" nodeType="withEffect" p14:presetBounceEnd="10000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84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85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8" fill="hold" grpId="0" nodeType="withEffect" p14:presetBounceEnd="10000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88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89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8" fill="hold" grpId="0" nodeType="withEffect" p14:presetBounceEnd="10000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92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93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8" fill="hold" grpId="0" nodeType="withEffect" p14:presetBounceEnd="10000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96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9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8" fill="hold" grpId="0" nodeType="withEffect" p14:presetBounceEnd="10000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0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01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8" fill="hold" grpId="0" nodeType="withEffect" p14:presetBounceEnd="10000">
                                      <p:stCondLst>
                                        <p:cond delay="525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04" dur="10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05" dur="10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8" fill="hold" grpId="0" nodeType="withEffect" p14:presetBounceEnd="10000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0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09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8" fill="hold" grpId="0" nodeType="withEffect" p14:presetBounceEnd="10000">
                                      <p:stCondLst>
                                        <p:cond delay="57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12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13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8" fill="hold" grpId="0" nodeType="withEffect" p14:presetBounceEnd="10000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16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17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8" fill="hold" grpId="0" nodeType="withEffect" p14:presetBounceEnd="10000">
                                      <p:stCondLst>
                                        <p:cond delay="6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20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21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8" fill="hold" grpId="0" nodeType="withEffect" p14:presetBounceEnd="10000">
                                      <p:stCondLst>
                                        <p:cond delay="6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24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25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8" fill="hold" grpId="0" nodeType="withEffect" p14:presetBounceEnd="10000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">
                                          <p:cBhvr additive="base">
                                            <p:cTn id="128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">
                                          <p:cBhvr additive="base">
                                            <p:cTn id="129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0" fill="hold">
                          <p:stCondLst>
                            <p:cond delay="indefinite"/>
                          </p:stCondLst>
                          <p:childTnLst>
                            <p:par>
                              <p:cTn id="1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2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10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1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43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45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6" fill="hold">
                          <p:stCondLst>
                            <p:cond delay="indefinite"/>
                          </p:stCondLst>
                          <p:childTnLst>
                            <p:par>
                              <p:cTn id="1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8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9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61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2" fill="hold">
                          <p:stCondLst>
                            <p:cond delay="indefinite"/>
                          </p:stCondLst>
                          <p:childTnLst>
                            <p:par>
                              <p:cTn id="16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4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10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7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3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75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77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8" fill="hold">
                          <p:stCondLst>
                            <p:cond delay="indefinite"/>
                          </p:stCondLst>
                          <p:childTnLst>
                            <p:par>
                              <p:cTn id="1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0" presetID="18" presetClass="entr" presetSubtype="9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upLeft)">
                                          <p:cBhvr>
                                            <p:cTn id="18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85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9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91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0" grpId="0" animBg="1"/>
          <p:bldP spid="61" grpId="0" animBg="1"/>
          <p:bldP spid="62" grpId="0" animBg="1"/>
          <p:bldP spid="63" grpId="0" animBg="1"/>
          <p:bldP spid="64" grpId="0" animBg="1"/>
          <p:bldP spid="65" grpId="0" animBg="1"/>
          <p:bldP spid="66" grpId="0" animBg="1"/>
          <p:bldP spid="67" grpId="0" animBg="1"/>
          <p:bldP spid="68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219" grpId="0"/>
          <p:bldP spid="220" grpId="0" animBg="1"/>
          <p:bldP spid="221" grpId="0"/>
          <p:bldP spid="222" grpId="0"/>
          <p:bldP spid="223" grpId="0"/>
          <p:bldP spid="224" grpId="0" animBg="1"/>
          <p:bldP spid="225" grpId="0" animBg="1"/>
          <p:bldP spid="226" grpId="0" animBg="1"/>
          <p:bldP spid="227" grpId="0" animBg="1"/>
          <p:bldP spid="228" grpId="0"/>
          <p:bldP spid="234" grpId="0" animBg="1"/>
          <p:bldP spid="236" grpId="0"/>
          <p:bldP spid="23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10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8" fill="hold" grpId="0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8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8" fill="hold" grpId="0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8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8" fill="hold" grpId="0" nodeType="withEffect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8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8" fill="hold" grpId="0" nodeType="withEffect">
                                      <p:stCondLst>
                                        <p:cond delay="525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10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10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8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8" fill="hold" grpId="0" nodeType="withEffect">
                                      <p:stCondLst>
                                        <p:cond delay="57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8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8" fill="hold" grpId="0" nodeType="withEffect">
                                      <p:stCondLst>
                                        <p:cond delay="6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8" fill="hold" grpId="0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1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8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0" fill="hold">
                          <p:stCondLst>
                            <p:cond delay="indefinite"/>
                          </p:stCondLst>
                          <p:childTnLst>
                            <p:par>
                              <p:cTn id="1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2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10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1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43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45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6" fill="hold">
                          <p:stCondLst>
                            <p:cond delay="indefinite"/>
                          </p:stCondLst>
                          <p:childTnLst>
                            <p:par>
                              <p:cTn id="1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8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9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61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2" fill="hold">
                          <p:stCondLst>
                            <p:cond delay="indefinite"/>
                          </p:stCondLst>
                          <p:childTnLst>
                            <p:par>
                              <p:cTn id="16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4" presetID="3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10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7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3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75" presetID="18" presetClass="entr" presetSubtype="1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77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8" fill="hold">
                          <p:stCondLst>
                            <p:cond delay="indefinite"/>
                          </p:stCondLst>
                          <p:childTnLst>
                            <p:par>
                              <p:cTn id="1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0" presetID="18" presetClass="entr" presetSubtype="9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upLeft)">
                                          <p:cBhvr>
                                            <p:cTn id="18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85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9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91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0" grpId="0" animBg="1"/>
          <p:bldP spid="61" grpId="0" animBg="1"/>
          <p:bldP spid="62" grpId="0" animBg="1"/>
          <p:bldP spid="63" grpId="0" animBg="1"/>
          <p:bldP spid="64" grpId="0" animBg="1"/>
          <p:bldP spid="65" grpId="0" animBg="1"/>
          <p:bldP spid="66" grpId="0" animBg="1"/>
          <p:bldP spid="67" grpId="0" animBg="1"/>
          <p:bldP spid="68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219" grpId="0"/>
          <p:bldP spid="220" grpId="0" animBg="1"/>
          <p:bldP spid="221" grpId="0"/>
          <p:bldP spid="222" grpId="0"/>
          <p:bldP spid="223" grpId="0"/>
          <p:bldP spid="224" grpId="0" animBg="1"/>
          <p:bldP spid="225" grpId="0" animBg="1"/>
          <p:bldP spid="226" grpId="0" animBg="1"/>
          <p:bldP spid="227" grpId="0" animBg="1"/>
          <p:bldP spid="228" grpId="0"/>
          <p:bldP spid="234" grpId="0" animBg="1"/>
          <p:bldP spid="236" grpId="0"/>
          <p:bldP spid="235" grpId="0" animBg="1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1">
            <a:extLst>
              <a:ext uri="{FF2B5EF4-FFF2-40B4-BE49-F238E27FC236}">
                <a16:creationId xmlns:a16="http://schemas.microsoft.com/office/drawing/2014/main" xmlns="" id="{31080621-50C6-A01A-972B-B27CB5B986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471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xmlns="" id="{E0D5E158-94F6-4D4E-B642-2A9E66E80D77}"/>
              </a:ext>
            </a:extLst>
          </p:cNvPr>
          <p:cNvSpPr txBox="1"/>
          <p:nvPr/>
        </p:nvSpPr>
        <p:spPr>
          <a:xfrm>
            <a:off x="1057996" y="59712"/>
            <a:ext cx="10345763" cy="1254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194">
              <a:lnSpc>
                <a:spcPts val="4700"/>
              </a:lnSpc>
              <a:defRPr/>
            </a:pPr>
            <a:r>
              <a:rPr lang="pt-BR" altLang="pt-BR" sz="2800" b="1" spc="-145" dirty="0">
                <a:solidFill>
                  <a:srgbClr val="0070C0"/>
                </a:solidFill>
                <a:latin typeface="Poppins" panose="00000500000000000000" pitchFamily="2" charset="0"/>
                <a:cs typeface="Poppins" panose="00000500000000000000" pitchFamily="2" charset="0"/>
                <a:sym typeface="Montserrat Bold" charset="0"/>
              </a:rPr>
              <a:t>Estrutura ANA </a:t>
            </a:r>
          </a:p>
          <a:p>
            <a:pPr algn="ctr" defTabSz="914194">
              <a:lnSpc>
                <a:spcPts val="4700"/>
              </a:lnSpc>
              <a:defRPr/>
            </a:pPr>
            <a:r>
              <a:rPr lang="pt-BR" altLang="pt-BR" sz="2800" b="1" spc="-145" dirty="0">
                <a:solidFill>
                  <a:srgbClr val="0070C0"/>
                </a:solidFill>
                <a:latin typeface="Poppins" panose="00000500000000000000" pitchFamily="2" charset="0"/>
                <a:cs typeface="Poppins" panose="00000500000000000000" pitchFamily="2" charset="0"/>
                <a:sym typeface="Montserrat Bold" charset="0"/>
              </a:rPr>
              <a:t>Superintendência de Regulação de Saneamento Básico</a:t>
            </a:r>
          </a:p>
        </p:txBody>
      </p:sp>
      <p:pic>
        <p:nvPicPr>
          <p:cNvPr id="2" name="Imagem 1" descr="Desenho de personagem de desenhos animados com texto preto sobre fundo branco&#10;&#10;Descrição gerada automaticamente com confiança baixa">
            <a:extLst>
              <a:ext uri="{FF2B5EF4-FFF2-40B4-BE49-F238E27FC236}">
                <a16:creationId xmlns:a16="http://schemas.microsoft.com/office/drawing/2014/main" xmlns="" id="{8042EF9A-9599-1F0E-695D-ABA13EE63A8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9695" y="-279"/>
            <a:ext cx="1151972" cy="559180"/>
          </a:xfrm>
          <a:prstGeom prst="rect">
            <a:avLst/>
          </a:prstGeom>
        </p:spPr>
      </p:pic>
      <p:graphicFrame>
        <p:nvGraphicFramePr>
          <p:cNvPr id="4" name="Diagrama 3">
            <a:extLst>
              <a:ext uri="{FF2B5EF4-FFF2-40B4-BE49-F238E27FC236}">
                <a16:creationId xmlns:a16="http://schemas.microsoft.com/office/drawing/2014/main" xmlns="" id="{070D282F-D424-AB52-CD2E-DCAEE42C5C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8540178"/>
              </p:ext>
            </p:extLst>
          </p:nvPr>
        </p:nvGraphicFramePr>
        <p:xfrm>
          <a:off x="0" y="131340"/>
          <a:ext cx="12081667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8" name="CaixaDeTexto 7">
            <a:extLst>
              <a:ext uri="{FF2B5EF4-FFF2-40B4-BE49-F238E27FC236}">
                <a16:creationId xmlns:a16="http://schemas.microsoft.com/office/drawing/2014/main" xmlns="" id="{FAB30665-43FE-9655-ABBF-F86ED9EBF810}"/>
              </a:ext>
            </a:extLst>
          </p:cNvPr>
          <p:cNvSpPr txBox="1"/>
          <p:nvPr/>
        </p:nvSpPr>
        <p:spPr>
          <a:xfrm>
            <a:off x="-2" y="4754141"/>
            <a:ext cx="15397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Bolivar Antunes</a:t>
            </a:r>
          </a:p>
          <a:p>
            <a:r>
              <a:rPr lang="pt-BR" sz="1200" dirty="0"/>
              <a:t>Sérgio Bonfim</a:t>
            </a:r>
          </a:p>
          <a:p>
            <a:r>
              <a:rPr lang="pt-BR" sz="1200" dirty="0"/>
              <a:t>Leonardo Queiroz</a:t>
            </a:r>
          </a:p>
          <a:p>
            <a:r>
              <a:rPr lang="pt-BR" sz="1200" dirty="0"/>
              <a:t>André </a:t>
            </a:r>
            <a:r>
              <a:rPr lang="pt-BR" sz="1200" dirty="0" err="1"/>
              <a:t>Petry</a:t>
            </a:r>
            <a:endParaRPr lang="pt-BR" sz="1200" dirty="0"/>
          </a:p>
          <a:p>
            <a:r>
              <a:rPr lang="pt-BR" sz="1200" dirty="0"/>
              <a:t>Ana Paula Sousa</a:t>
            </a:r>
          </a:p>
          <a:p>
            <a:r>
              <a:rPr lang="pt-BR" sz="1200" dirty="0"/>
              <a:t>Regina Generino</a:t>
            </a:r>
          </a:p>
        </p:txBody>
      </p:sp>
      <p:cxnSp>
        <p:nvCxnSpPr>
          <p:cNvPr id="10" name="Conector de Seta Reta 9">
            <a:extLst>
              <a:ext uri="{FF2B5EF4-FFF2-40B4-BE49-F238E27FC236}">
                <a16:creationId xmlns:a16="http://schemas.microsoft.com/office/drawing/2014/main" xmlns="" id="{CB7ADC2F-7E92-5D24-5370-06964D9993F0}"/>
              </a:ext>
            </a:extLst>
          </p:cNvPr>
          <p:cNvCxnSpPr/>
          <p:nvPr/>
        </p:nvCxnSpPr>
        <p:spPr>
          <a:xfrm>
            <a:off x="567559" y="4459824"/>
            <a:ext cx="0" cy="2943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CaixaDeTexto 10">
            <a:extLst>
              <a:ext uri="{FF2B5EF4-FFF2-40B4-BE49-F238E27FC236}">
                <a16:creationId xmlns:a16="http://schemas.microsoft.com/office/drawing/2014/main" xmlns="" id="{68F06526-6DDD-AC53-E6DD-1930BA75B101}"/>
              </a:ext>
            </a:extLst>
          </p:cNvPr>
          <p:cNvSpPr txBox="1"/>
          <p:nvPr/>
        </p:nvSpPr>
        <p:spPr>
          <a:xfrm>
            <a:off x="1539771" y="4748884"/>
            <a:ext cx="13873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Zilda Veloso</a:t>
            </a:r>
          </a:p>
        </p:txBody>
      </p:sp>
      <p:cxnSp>
        <p:nvCxnSpPr>
          <p:cNvPr id="12" name="Conector de Seta Reta 11">
            <a:extLst>
              <a:ext uri="{FF2B5EF4-FFF2-40B4-BE49-F238E27FC236}">
                <a16:creationId xmlns:a16="http://schemas.microsoft.com/office/drawing/2014/main" xmlns="" id="{E2A2983D-18F9-7646-39C8-AA44CE34574A}"/>
              </a:ext>
            </a:extLst>
          </p:cNvPr>
          <p:cNvCxnSpPr/>
          <p:nvPr/>
        </p:nvCxnSpPr>
        <p:spPr>
          <a:xfrm>
            <a:off x="2107331" y="4454566"/>
            <a:ext cx="0" cy="2943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aixaDeTexto 13">
            <a:extLst>
              <a:ext uri="{FF2B5EF4-FFF2-40B4-BE49-F238E27FC236}">
                <a16:creationId xmlns:a16="http://schemas.microsoft.com/office/drawing/2014/main" xmlns="" id="{15B2DA8E-B3DE-987B-7E94-8E18870DF287}"/>
              </a:ext>
            </a:extLst>
          </p:cNvPr>
          <p:cNvSpPr txBox="1"/>
          <p:nvPr/>
        </p:nvSpPr>
        <p:spPr>
          <a:xfrm>
            <a:off x="3163630" y="4751566"/>
            <a:ext cx="13873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Ana Cristina</a:t>
            </a:r>
          </a:p>
          <a:p>
            <a:r>
              <a:rPr lang="pt-BR" sz="1200" dirty="0"/>
              <a:t>Maurício Pontes</a:t>
            </a:r>
          </a:p>
        </p:txBody>
      </p:sp>
      <p:cxnSp>
        <p:nvCxnSpPr>
          <p:cNvPr id="15" name="Conector de Seta Reta 14">
            <a:extLst>
              <a:ext uri="{FF2B5EF4-FFF2-40B4-BE49-F238E27FC236}">
                <a16:creationId xmlns:a16="http://schemas.microsoft.com/office/drawing/2014/main" xmlns="" id="{B60ADB21-2195-6B2B-A653-EC457A6A78B2}"/>
              </a:ext>
            </a:extLst>
          </p:cNvPr>
          <p:cNvCxnSpPr/>
          <p:nvPr/>
        </p:nvCxnSpPr>
        <p:spPr>
          <a:xfrm>
            <a:off x="3731191" y="4457248"/>
            <a:ext cx="0" cy="2943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CaixaDeTexto 16">
            <a:extLst>
              <a:ext uri="{FF2B5EF4-FFF2-40B4-BE49-F238E27FC236}">
                <a16:creationId xmlns:a16="http://schemas.microsoft.com/office/drawing/2014/main" xmlns="" id="{7A7F447B-0A4B-B5F0-7D6F-FC261473A48E}"/>
              </a:ext>
            </a:extLst>
          </p:cNvPr>
          <p:cNvSpPr txBox="1"/>
          <p:nvPr/>
        </p:nvSpPr>
        <p:spPr>
          <a:xfrm>
            <a:off x="4946096" y="4759957"/>
            <a:ext cx="13873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Helber Nazareno</a:t>
            </a:r>
          </a:p>
          <a:p>
            <a:r>
              <a:rPr lang="pt-BR" sz="1200" dirty="0"/>
              <a:t>Priscila</a:t>
            </a:r>
          </a:p>
          <a:p>
            <a:endParaRPr lang="pt-BR" sz="1200" dirty="0"/>
          </a:p>
        </p:txBody>
      </p:sp>
      <p:cxnSp>
        <p:nvCxnSpPr>
          <p:cNvPr id="19" name="Conector de Seta Reta 18">
            <a:extLst>
              <a:ext uri="{FF2B5EF4-FFF2-40B4-BE49-F238E27FC236}">
                <a16:creationId xmlns:a16="http://schemas.microsoft.com/office/drawing/2014/main" xmlns="" id="{B68DF6C3-8F46-9DF2-4ED9-AC0ED538C994}"/>
              </a:ext>
            </a:extLst>
          </p:cNvPr>
          <p:cNvCxnSpPr/>
          <p:nvPr/>
        </p:nvCxnSpPr>
        <p:spPr>
          <a:xfrm>
            <a:off x="5291987" y="4465639"/>
            <a:ext cx="0" cy="2943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CaixaDeTexto 21">
            <a:extLst>
              <a:ext uri="{FF2B5EF4-FFF2-40B4-BE49-F238E27FC236}">
                <a16:creationId xmlns:a16="http://schemas.microsoft.com/office/drawing/2014/main" xmlns="" id="{2210760C-4E8D-5F64-5153-AC60130C82F8}"/>
              </a:ext>
            </a:extLst>
          </p:cNvPr>
          <p:cNvSpPr txBox="1"/>
          <p:nvPr/>
        </p:nvSpPr>
        <p:spPr>
          <a:xfrm>
            <a:off x="6211643" y="4774947"/>
            <a:ext cx="14924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 err="1"/>
              <a:t>Evânia</a:t>
            </a:r>
            <a:r>
              <a:rPr lang="pt-BR" sz="1200" dirty="0"/>
              <a:t> Costa</a:t>
            </a:r>
          </a:p>
          <a:p>
            <a:endParaRPr lang="pt-BR" sz="1200" dirty="0"/>
          </a:p>
        </p:txBody>
      </p:sp>
      <p:cxnSp>
        <p:nvCxnSpPr>
          <p:cNvPr id="23" name="Conector de Seta Reta 22">
            <a:extLst>
              <a:ext uri="{FF2B5EF4-FFF2-40B4-BE49-F238E27FC236}">
                <a16:creationId xmlns:a16="http://schemas.microsoft.com/office/drawing/2014/main" xmlns="" id="{6E0299F4-E7CE-2A8E-DD8B-2F338B21071F}"/>
              </a:ext>
            </a:extLst>
          </p:cNvPr>
          <p:cNvCxnSpPr/>
          <p:nvPr/>
        </p:nvCxnSpPr>
        <p:spPr>
          <a:xfrm>
            <a:off x="6858033" y="4480630"/>
            <a:ext cx="0" cy="2943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CaixaDeTexto 23">
            <a:extLst>
              <a:ext uri="{FF2B5EF4-FFF2-40B4-BE49-F238E27FC236}">
                <a16:creationId xmlns:a16="http://schemas.microsoft.com/office/drawing/2014/main" xmlns="" id="{6F01097A-89DE-5A00-A47C-1A9565B79EE6}"/>
              </a:ext>
            </a:extLst>
          </p:cNvPr>
          <p:cNvSpPr txBox="1"/>
          <p:nvPr/>
        </p:nvSpPr>
        <p:spPr>
          <a:xfrm>
            <a:off x="7704120" y="4769687"/>
            <a:ext cx="1555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Silvia </a:t>
            </a:r>
            <a:r>
              <a:rPr lang="pt-BR" sz="1200" dirty="0" err="1"/>
              <a:t>Carvalhêdo</a:t>
            </a:r>
            <a:endParaRPr lang="pt-BR" sz="1200" dirty="0"/>
          </a:p>
          <a:p>
            <a:r>
              <a:rPr lang="pt-BR" sz="1200" dirty="0" err="1"/>
              <a:t>Valdeme</a:t>
            </a:r>
            <a:r>
              <a:rPr lang="pt-BR" sz="1200" dirty="0"/>
              <a:t> Daniel</a:t>
            </a:r>
          </a:p>
          <a:p>
            <a:endParaRPr lang="pt-BR" sz="1200" dirty="0"/>
          </a:p>
        </p:txBody>
      </p:sp>
      <p:cxnSp>
        <p:nvCxnSpPr>
          <p:cNvPr id="25" name="Conector de Seta Reta 24">
            <a:extLst>
              <a:ext uri="{FF2B5EF4-FFF2-40B4-BE49-F238E27FC236}">
                <a16:creationId xmlns:a16="http://schemas.microsoft.com/office/drawing/2014/main" xmlns="" id="{56302514-1473-3E6B-CCD4-AFEE9F853636}"/>
              </a:ext>
            </a:extLst>
          </p:cNvPr>
          <p:cNvCxnSpPr/>
          <p:nvPr/>
        </p:nvCxnSpPr>
        <p:spPr>
          <a:xfrm>
            <a:off x="8350511" y="4475370"/>
            <a:ext cx="0" cy="2943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CaixaDeTexto 25">
            <a:extLst>
              <a:ext uri="{FF2B5EF4-FFF2-40B4-BE49-F238E27FC236}">
                <a16:creationId xmlns:a16="http://schemas.microsoft.com/office/drawing/2014/main" xmlns="" id="{89526456-9253-73AF-8821-C78A108135A4}"/>
              </a:ext>
            </a:extLst>
          </p:cNvPr>
          <p:cNvSpPr txBox="1"/>
          <p:nvPr/>
        </p:nvSpPr>
        <p:spPr>
          <a:xfrm>
            <a:off x="9433064" y="4769429"/>
            <a:ext cx="13873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Raquel </a:t>
            </a:r>
            <a:r>
              <a:rPr lang="pt-BR" sz="1200" dirty="0" err="1"/>
              <a:t>Habe</a:t>
            </a:r>
            <a:endParaRPr lang="pt-BR" sz="1200" dirty="0"/>
          </a:p>
          <a:p>
            <a:r>
              <a:rPr lang="pt-BR" sz="1200" dirty="0"/>
              <a:t>Jessica Machado</a:t>
            </a:r>
          </a:p>
        </p:txBody>
      </p:sp>
      <p:cxnSp>
        <p:nvCxnSpPr>
          <p:cNvPr id="27" name="Conector de Seta Reta 26">
            <a:extLst>
              <a:ext uri="{FF2B5EF4-FFF2-40B4-BE49-F238E27FC236}">
                <a16:creationId xmlns:a16="http://schemas.microsoft.com/office/drawing/2014/main" xmlns="" id="{97042CEC-CB22-46D6-F555-7630772DBC13}"/>
              </a:ext>
            </a:extLst>
          </p:cNvPr>
          <p:cNvCxnSpPr/>
          <p:nvPr/>
        </p:nvCxnSpPr>
        <p:spPr>
          <a:xfrm>
            <a:off x="9890276" y="4475370"/>
            <a:ext cx="0" cy="2943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CaixaDeTexto 27">
            <a:extLst>
              <a:ext uri="{FF2B5EF4-FFF2-40B4-BE49-F238E27FC236}">
                <a16:creationId xmlns:a16="http://schemas.microsoft.com/office/drawing/2014/main" xmlns="" id="{C5AA1797-0066-8616-30C5-64B4A6B90006}"/>
              </a:ext>
            </a:extLst>
          </p:cNvPr>
          <p:cNvSpPr txBox="1"/>
          <p:nvPr/>
        </p:nvSpPr>
        <p:spPr>
          <a:xfrm>
            <a:off x="10873280" y="4759956"/>
            <a:ext cx="15607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/>
              <a:t>Ricardo Brasil</a:t>
            </a:r>
          </a:p>
        </p:txBody>
      </p:sp>
      <p:cxnSp>
        <p:nvCxnSpPr>
          <p:cNvPr id="29" name="Conector de Seta Reta 28">
            <a:extLst>
              <a:ext uri="{FF2B5EF4-FFF2-40B4-BE49-F238E27FC236}">
                <a16:creationId xmlns:a16="http://schemas.microsoft.com/office/drawing/2014/main" xmlns="" id="{19966063-383D-9A2B-DDD0-C729505BAAAC}"/>
              </a:ext>
            </a:extLst>
          </p:cNvPr>
          <p:cNvCxnSpPr/>
          <p:nvPr/>
        </p:nvCxnSpPr>
        <p:spPr>
          <a:xfrm>
            <a:off x="11403759" y="4465639"/>
            <a:ext cx="0" cy="2943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Retângulo 48">
            <a:extLst>
              <a:ext uri="{FF2B5EF4-FFF2-40B4-BE49-F238E27FC236}">
                <a16:creationId xmlns:a16="http://schemas.microsoft.com/office/drawing/2014/main" xmlns="" id="{75A10CD5-1C90-F037-166F-7FF7FCC9549D}"/>
              </a:ext>
            </a:extLst>
          </p:cNvPr>
          <p:cNvSpPr/>
          <p:nvPr/>
        </p:nvSpPr>
        <p:spPr>
          <a:xfrm>
            <a:off x="1482715" y="6004943"/>
            <a:ext cx="1869445" cy="77976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>
                <a:solidFill>
                  <a:schemeClr val="tx1"/>
                </a:solidFill>
              </a:rPr>
              <a:t>Assessoria Especial de Qualidade Regulatória</a:t>
            </a:r>
          </a:p>
          <a:p>
            <a:pPr algn="ctr"/>
            <a:r>
              <a:rPr lang="pt-BR" sz="1200" i="1" dirty="0">
                <a:solidFill>
                  <a:schemeClr val="tx1"/>
                </a:solidFill>
              </a:rPr>
              <a:t>Gustavo Garcia</a:t>
            </a:r>
          </a:p>
        </p:txBody>
      </p:sp>
      <p:sp>
        <p:nvSpPr>
          <p:cNvPr id="50" name="Retângulo 49">
            <a:extLst>
              <a:ext uri="{FF2B5EF4-FFF2-40B4-BE49-F238E27FC236}">
                <a16:creationId xmlns:a16="http://schemas.microsoft.com/office/drawing/2014/main" xmlns="" id="{06910B86-A568-C7CA-4C4E-C40D22DBA699}"/>
              </a:ext>
            </a:extLst>
          </p:cNvPr>
          <p:cNvSpPr/>
          <p:nvPr/>
        </p:nvSpPr>
        <p:spPr>
          <a:xfrm>
            <a:off x="3628746" y="5998831"/>
            <a:ext cx="1869445" cy="8309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>
                <a:solidFill>
                  <a:schemeClr val="tx1"/>
                </a:solidFill>
              </a:rPr>
              <a:t>Coordenação de Mediação e Arbitragem (PF)</a:t>
            </a:r>
          </a:p>
          <a:p>
            <a:pPr algn="ctr"/>
            <a:r>
              <a:rPr lang="pt-BR" sz="1200" i="1" dirty="0">
                <a:solidFill>
                  <a:schemeClr val="tx1"/>
                </a:solidFill>
              </a:rPr>
              <a:t>Paulo Magaldi</a:t>
            </a:r>
          </a:p>
        </p:txBody>
      </p:sp>
      <p:sp>
        <p:nvSpPr>
          <p:cNvPr id="51" name="Retângulo 50">
            <a:extLst>
              <a:ext uri="{FF2B5EF4-FFF2-40B4-BE49-F238E27FC236}">
                <a16:creationId xmlns:a16="http://schemas.microsoft.com/office/drawing/2014/main" xmlns="" id="{D6525A79-A9AD-E052-EE10-D3C1ABF79E49}"/>
              </a:ext>
            </a:extLst>
          </p:cNvPr>
          <p:cNvSpPr/>
          <p:nvPr/>
        </p:nvSpPr>
        <p:spPr>
          <a:xfrm>
            <a:off x="5713812" y="5998830"/>
            <a:ext cx="1869445" cy="8309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>
                <a:solidFill>
                  <a:schemeClr val="tx1"/>
                </a:solidFill>
              </a:rPr>
              <a:t>Sup. Planos, Programas e Projetos</a:t>
            </a:r>
          </a:p>
          <a:p>
            <a:pPr algn="ctr"/>
            <a:r>
              <a:rPr lang="pt-BR" sz="1200" i="1" dirty="0">
                <a:solidFill>
                  <a:schemeClr val="tx1"/>
                </a:solidFill>
              </a:rPr>
              <a:t>Nazareno Araujo</a:t>
            </a:r>
          </a:p>
        </p:txBody>
      </p:sp>
      <p:sp>
        <p:nvSpPr>
          <p:cNvPr id="52" name="Seta para a Direita 51">
            <a:extLst>
              <a:ext uri="{FF2B5EF4-FFF2-40B4-BE49-F238E27FC236}">
                <a16:creationId xmlns:a16="http://schemas.microsoft.com/office/drawing/2014/main" xmlns="" id="{BC4CE1B6-7CC3-0AA8-54F2-0B108E176DAC}"/>
              </a:ext>
            </a:extLst>
          </p:cNvPr>
          <p:cNvSpPr/>
          <p:nvPr/>
        </p:nvSpPr>
        <p:spPr>
          <a:xfrm>
            <a:off x="62841" y="5955509"/>
            <a:ext cx="1291376" cy="885671"/>
          </a:xfrm>
          <a:prstGeom prst="rightArrow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>
                <a:solidFill>
                  <a:schemeClr val="tx1"/>
                </a:solidFill>
              </a:rPr>
              <a:t>Apoio</a:t>
            </a:r>
          </a:p>
        </p:txBody>
      </p:sp>
      <p:sp>
        <p:nvSpPr>
          <p:cNvPr id="53" name="Retângulo 52">
            <a:extLst>
              <a:ext uri="{FF2B5EF4-FFF2-40B4-BE49-F238E27FC236}">
                <a16:creationId xmlns:a16="http://schemas.microsoft.com/office/drawing/2014/main" xmlns="" id="{11CBA441-8BC5-A5D5-1DD1-B1D6801B16B3}"/>
              </a:ext>
            </a:extLst>
          </p:cNvPr>
          <p:cNvSpPr/>
          <p:nvPr/>
        </p:nvSpPr>
        <p:spPr>
          <a:xfrm>
            <a:off x="7772719" y="5988611"/>
            <a:ext cx="1869445" cy="8309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>
                <a:solidFill>
                  <a:schemeClr val="tx1"/>
                </a:solidFill>
              </a:rPr>
              <a:t>Sup. Estudos Hídricos e Socioeconômicos</a:t>
            </a:r>
          </a:p>
          <a:p>
            <a:pPr algn="ctr"/>
            <a:r>
              <a:rPr lang="pt-BR" sz="1200" i="1" dirty="0">
                <a:solidFill>
                  <a:schemeClr val="tx1"/>
                </a:solidFill>
              </a:rPr>
              <a:t>Ana Paula </a:t>
            </a:r>
            <a:r>
              <a:rPr lang="pt-BR" sz="1200" i="1" dirty="0" err="1">
                <a:solidFill>
                  <a:schemeClr val="tx1"/>
                </a:solidFill>
              </a:rPr>
              <a:t>Fioreze</a:t>
            </a:r>
            <a:endParaRPr lang="pt-BR" sz="1200" i="1" dirty="0">
              <a:solidFill>
                <a:schemeClr val="tx1"/>
              </a:solidFill>
            </a:endParaRPr>
          </a:p>
        </p:txBody>
      </p:sp>
      <p:sp>
        <p:nvSpPr>
          <p:cNvPr id="5" name="Retângulo 4">
            <a:extLst>
              <a:ext uri="{FF2B5EF4-FFF2-40B4-BE49-F238E27FC236}">
                <a16:creationId xmlns:a16="http://schemas.microsoft.com/office/drawing/2014/main" xmlns="" id="{C397A3DD-B76B-81D3-8052-86679B2AC5DF}"/>
              </a:ext>
            </a:extLst>
          </p:cNvPr>
          <p:cNvSpPr/>
          <p:nvPr/>
        </p:nvSpPr>
        <p:spPr>
          <a:xfrm>
            <a:off x="9822647" y="5955508"/>
            <a:ext cx="1869445" cy="8309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067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Sup. </a:t>
            </a:r>
            <a:r>
              <a:rPr lang="pt-BR" sz="10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 Apoio ao SINGREH e às Agências Infranacionais de Reg. do San. Básico</a:t>
            </a:r>
            <a:endParaRPr lang="pt-BR" sz="1067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pt-BR" sz="1200" i="1" dirty="0">
                <a:solidFill>
                  <a:schemeClr val="tx1"/>
                </a:solidFill>
              </a:rPr>
              <a:t>Humberto Gonçalves</a:t>
            </a:r>
          </a:p>
        </p:txBody>
      </p:sp>
    </p:spTree>
    <p:extLst>
      <p:ext uri="{BB962C8B-B14F-4D97-AF65-F5344CB8AC3E}">
        <p14:creationId xmlns:p14="http://schemas.microsoft.com/office/powerpoint/2010/main" val="417236265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ixaDeTexto 6">
            <a:extLst>
              <a:ext uri="{FF2B5EF4-FFF2-40B4-BE49-F238E27FC236}">
                <a16:creationId xmlns:a16="http://schemas.microsoft.com/office/drawing/2014/main" xmlns="" id="{710ABB52-D87F-AB79-CF41-B6A4465D31B6}"/>
              </a:ext>
            </a:extLst>
          </p:cNvPr>
          <p:cNvSpPr txBox="1"/>
          <p:nvPr/>
        </p:nvSpPr>
        <p:spPr>
          <a:xfrm>
            <a:off x="-53162" y="935901"/>
            <a:ext cx="658410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400" dirty="0">
                <a:hlinkClick r:id="rId3"/>
              </a:rPr>
              <a:t>https://www.planalto.gov.br/ccivil_03/_ato2007-2010/2007/lei/L11445compilado.htm</a:t>
            </a:r>
            <a:r>
              <a:rPr lang="pt-BR" sz="1400" dirty="0"/>
              <a:t> 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xmlns="" id="{74F25A24-1148-4DF4-4072-95BEFA661E70}"/>
              </a:ext>
            </a:extLst>
          </p:cNvPr>
          <p:cNvSpPr txBox="1"/>
          <p:nvPr/>
        </p:nvSpPr>
        <p:spPr>
          <a:xfrm>
            <a:off x="6462763" y="890994"/>
            <a:ext cx="51781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600" dirty="0">
                <a:hlinkClick r:id="rId4"/>
              </a:rPr>
              <a:t>https://www.planalto.gov.br/ccivil_03/leis/l9433.htm</a:t>
            </a:r>
            <a:r>
              <a:rPr lang="pt-BR" sz="1600" dirty="0"/>
              <a:t> </a:t>
            </a:r>
          </a:p>
        </p:txBody>
      </p:sp>
      <p:grpSp>
        <p:nvGrpSpPr>
          <p:cNvPr id="14" name="Agrupar 13">
            <a:extLst>
              <a:ext uri="{FF2B5EF4-FFF2-40B4-BE49-F238E27FC236}">
                <a16:creationId xmlns:a16="http://schemas.microsoft.com/office/drawing/2014/main" xmlns="" id="{8D822991-8C35-4C98-2610-5A3AE17014B1}"/>
              </a:ext>
            </a:extLst>
          </p:cNvPr>
          <p:cNvGrpSpPr/>
          <p:nvPr/>
        </p:nvGrpSpPr>
        <p:grpSpPr>
          <a:xfrm>
            <a:off x="5553061" y="4789914"/>
            <a:ext cx="760044" cy="106183"/>
            <a:chOff x="5163220" y="5658214"/>
            <a:chExt cx="995680" cy="557498"/>
          </a:xfrm>
        </p:grpSpPr>
        <p:sp>
          <p:nvSpPr>
            <p:cNvPr id="15" name="Seta: para a Esquerda 14">
              <a:extLst>
                <a:ext uri="{FF2B5EF4-FFF2-40B4-BE49-F238E27FC236}">
                  <a16:creationId xmlns:a16="http://schemas.microsoft.com/office/drawing/2014/main" xmlns="" id="{9B084FCB-E82E-494B-6527-E9C8B715B38A}"/>
                </a:ext>
              </a:extLst>
            </p:cNvPr>
            <p:cNvSpPr/>
            <p:nvPr/>
          </p:nvSpPr>
          <p:spPr>
            <a:xfrm>
              <a:off x="5163220" y="5658214"/>
              <a:ext cx="497840" cy="550451"/>
            </a:xfrm>
            <a:prstGeom prst="lef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" name="Seta: para a Esquerda 15">
              <a:extLst>
                <a:ext uri="{FF2B5EF4-FFF2-40B4-BE49-F238E27FC236}">
                  <a16:creationId xmlns:a16="http://schemas.microsoft.com/office/drawing/2014/main" xmlns="" id="{C3D658ED-F5CA-A9AA-E6B9-683F1C089744}"/>
                </a:ext>
              </a:extLst>
            </p:cNvPr>
            <p:cNvSpPr/>
            <p:nvPr/>
          </p:nvSpPr>
          <p:spPr>
            <a:xfrm rot="10800000">
              <a:off x="5661060" y="5665261"/>
              <a:ext cx="497840" cy="550451"/>
            </a:xfrm>
            <a:prstGeom prst="lef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7" name="CaixaDeTexto 16">
            <a:extLst>
              <a:ext uri="{FF2B5EF4-FFF2-40B4-BE49-F238E27FC236}">
                <a16:creationId xmlns:a16="http://schemas.microsoft.com/office/drawing/2014/main" xmlns="" id="{79A27A53-280E-E35E-F3C0-793E06B63038}"/>
              </a:ext>
            </a:extLst>
          </p:cNvPr>
          <p:cNvSpPr txBox="1"/>
          <p:nvPr/>
        </p:nvSpPr>
        <p:spPr>
          <a:xfrm>
            <a:off x="255461" y="3858687"/>
            <a:ext cx="517377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dirty="0"/>
              <a:t>Plano Nacional de Saneamento Básico - </a:t>
            </a:r>
            <a:r>
              <a:rPr lang="pt-BR" sz="2000" b="1" dirty="0" err="1"/>
              <a:t>Plansab</a:t>
            </a:r>
            <a:endParaRPr lang="pt-BR" sz="2000" b="1" dirty="0"/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xmlns="" id="{7D11B248-9E78-5B23-D474-ABBB7B5F6AB7}"/>
              </a:ext>
            </a:extLst>
          </p:cNvPr>
          <p:cNvSpPr txBox="1"/>
          <p:nvPr/>
        </p:nvSpPr>
        <p:spPr>
          <a:xfrm>
            <a:off x="6391735" y="3796528"/>
            <a:ext cx="6096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Plano Nacional de Recursos Hídricos – </a:t>
            </a:r>
            <a:r>
              <a:rPr lang="pt-BR" sz="2000" b="1" dirty="0">
                <a:solidFill>
                  <a:schemeClr val="accent1">
                    <a:lumMod val="75000"/>
                  </a:schemeClr>
                </a:solidFill>
              </a:rPr>
              <a:t>PNRH</a:t>
            </a:r>
          </a:p>
          <a:p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Planos Estaduais de Recursos Hídricos - </a:t>
            </a:r>
            <a:r>
              <a:rPr lang="pt-BR" sz="2000" b="1" dirty="0" err="1">
                <a:solidFill>
                  <a:schemeClr val="accent1">
                    <a:lumMod val="75000"/>
                  </a:schemeClr>
                </a:solidFill>
              </a:rPr>
              <a:t>PERHI</a:t>
            </a:r>
            <a:r>
              <a:rPr lang="pt-BR" sz="2000" dirty="0" err="1">
                <a:solidFill>
                  <a:schemeClr val="accent1">
                    <a:lumMod val="75000"/>
                  </a:schemeClr>
                </a:solidFill>
              </a:rPr>
              <a:t>s</a:t>
            </a:r>
            <a:endParaRPr lang="pt-BR" sz="2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xmlns="" id="{E4C3D457-EA52-940F-8377-39F214C97064}"/>
              </a:ext>
            </a:extLst>
          </p:cNvPr>
          <p:cNvSpPr txBox="1"/>
          <p:nvPr/>
        </p:nvSpPr>
        <p:spPr>
          <a:xfrm>
            <a:off x="264375" y="4171938"/>
            <a:ext cx="507416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dirty="0"/>
              <a:t>Plano </a:t>
            </a:r>
            <a:r>
              <a:rPr lang="pt-BR" sz="2000" b="1" dirty="0"/>
              <a:t>Municipal</a:t>
            </a:r>
            <a:r>
              <a:rPr lang="pt-BR" sz="2000" dirty="0"/>
              <a:t> de Saneamento Básico - </a:t>
            </a:r>
            <a:r>
              <a:rPr lang="pt-BR" sz="2000" b="1" dirty="0"/>
              <a:t>PMSB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xmlns="" id="{9DF5102B-723D-7C72-7721-8F0A62414CB8}"/>
              </a:ext>
            </a:extLst>
          </p:cNvPr>
          <p:cNvSpPr txBox="1"/>
          <p:nvPr/>
        </p:nvSpPr>
        <p:spPr>
          <a:xfrm>
            <a:off x="6403800" y="4642951"/>
            <a:ext cx="60960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Plano Integrado de Recursos Hídricos da bacia - </a:t>
            </a:r>
            <a:r>
              <a:rPr lang="pt-BR" sz="2000" b="1" dirty="0">
                <a:solidFill>
                  <a:schemeClr val="accent1">
                    <a:lumMod val="75000"/>
                  </a:schemeClr>
                </a:solidFill>
              </a:rPr>
              <a:t>PIRH</a:t>
            </a:r>
          </a:p>
        </p:txBody>
      </p:sp>
      <p:grpSp>
        <p:nvGrpSpPr>
          <p:cNvPr id="24" name="Agrupar 23">
            <a:extLst>
              <a:ext uri="{FF2B5EF4-FFF2-40B4-BE49-F238E27FC236}">
                <a16:creationId xmlns:a16="http://schemas.microsoft.com/office/drawing/2014/main" xmlns="" id="{C06F34E5-C851-442A-4190-648AFC26EB1F}"/>
              </a:ext>
            </a:extLst>
          </p:cNvPr>
          <p:cNvGrpSpPr/>
          <p:nvPr/>
        </p:nvGrpSpPr>
        <p:grpSpPr>
          <a:xfrm>
            <a:off x="5591795" y="4005650"/>
            <a:ext cx="760044" cy="106183"/>
            <a:chOff x="5163220" y="5658214"/>
            <a:chExt cx="995680" cy="557498"/>
          </a:xfrm>
        </p:grpSpPr>
        <p:sp>
          <p:nvSpPr>
            <p:cNvPr id="25" name="Seta: para a Esquerda 24">
              <a:extLst>
                <a:ext uri="{FF2B5EF4-FFF2-40B4-BE49-F238E27FC236}">
                  <a16:creationId xmlns:a16="http://schemas.microsoft.com/office/drawing/2014/main" xmlns="" id="{DD6D3471-B183-DDD4-ADA2-0E90451B8922}"/>
                </a:ext>
              </a:extLst>
            </p:cNvPr>
            <p:cNvSpPr/>
            <p:nvPr/>
          </p:nvSpPr>
          <p:spPr>
            <a:xfrm>
              <a:off x="5163220" y="5658214"/>
              <a:ext cx="497840" cy="550451"/>
            </a:xfrm>
            <a:prstGeom prst="lef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" name="Seta: para a Esquerda 25">
              <a:extLst>
                <a:ext uri="{FF2B5EF4-FFF2-40B4-BE49-F238E27FC236}">
                  <a16:creationId xmlns:a16="http://schemas.microsoft.com/office/drawing/2014/main" xmlns="" id="{FC377B9A-01FE-A530-5E88-C2EDAE1FBDD1}"/>
                </a:ext>
              </a:extLst>
            </p:cNvPr>
            <p:cNvSpPr/>
            <p:nvPr/>
          </p:nvSpPr>
          <p:spPr>
            <a:xfrm rot="10800000">
              <a:off x="5661060" y="5665261"/>
              <a:ext cx="497840" cy="550451"/>
            </a:xfrm>
            <a:prstGeom prst="lef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9" name="CaixaDeTexto 28">
            <a:extLst>
              <a:ext uri="{FF2B5EF4-FFF2-40B4-BE49-F238E27FC236}">
                <a16:creationId xmlns:a16="http://schemas.microsoft.com/office/drawing/2014/main" xmlns="" id="{DE91190B-8A6D-0AD1-98B6-75CFCFBEAB43}"/>
              </a:ext>
            </a:extLst>
          </p:cNvPr>
          <p:cNvSpPr txBox="1"/>
          <p:nvPr/>
        </p:nvSpPr>
        <p:spPr>
          <a:xfrm>
            <a:off x="6274650" y="1323644"/>
            <a:ext cx="5945925" cy="24622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Art. 3° Diretrizes gerais para implementação da PNRH...</a:t>
            </a:r>
          </a:p>
          <a:p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</a:rPr>
              <a:t>...</a:t>
            </a:r>
          </a:p>
          <a:p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</a:rPr>
              <a:t>IV - a </a:t>
            </a:r>
            <a:r>
              <a:rPr lang="pt-BR" sz="1600" b="1" i="0" dirty="0">
                <a:solidFill>
                  <a:schemeClr val="accent1">
                    <a:lumMod val="75000"/>
                  </a:schemeClr>
                </a:solidFill>
                <a:effectLst/>
              </a:rPr>
              <a:t>articulação</a:t>
            </a: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</a:rPr>
              <a:t> do </a:t>
            </a:r>
            <a:r>
              <a:rPr lang="pt-BR" sz="1600" b="1" i="0" dirty="0">
                <a:solidFill>
                  <a:schemeClr val="accent1">
                    <a:lumMod val="75000"/>
                  </a:schemeClr>
                </a:solidFill>
                <a:effectLst/>
              </a:rPr>
              <a:t>planejamento de recursos hídricos </a:t>
            </a: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</a:rPr>
              <a:t>com o dos </a:t>
            </a:r>
            <a:r>
              <a:rPr lang="pt-BR" sz="1600" b="1" i="0" dirty="0">
                <a:solidFill>
                  <a:schemeClr val="accent1">
                    <a:lumMod val="75000"/>
                  </a:schemeClr>
                </a:solidFill>
                <a:effectLst/>
              </a:rPr>
              <a:t>setores usuários </a:t>
            </a: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</a:rPr>
              <a:t>e com os planejamentos regional, estadual e nacional;</a:t>
            </a:r>
          </a:p>
          <a:p>
            <a:pPr>
              <a:spcBef>
                <a:spcPts val="1200"/>
              </a:spcBef>
            </a:pP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Art. 31. Na </a:t>
            </a:r>
            <a:r>
              <a:rPr lang="pt-BR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implementação da PNRH</a:t>
            </a: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, os </a:t>
            </a:r>
            <a:r>
              <a:rPr lang="pt-BR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Poderes Executivos </a:t>
            </a: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do </a:t>
            </a:r>
            <a:r>
              <a:rPr lang="pt-BR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Distrito Federal </a:t>
            </a: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e dos </a:t>
            </a:r>
            <a:r>
              <a:rPr lang="pt-BR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municípios</a:t>
            </a: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 </a:t>
            </a:r>
            <a:r>
              <a:rPr lang="pt-BR" sz="1600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promoverão</a:t>
            </a:r>
            <a:r>
              <a:rPr lang="pt-BR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 </a:t>
            </a:r>
            <a:r>
              <a:rPr lang="pt-BR" sz="1600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a</a:t>
            </a:r>
            <a:r>
              <a:rPr lang="pt-BR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 integração das políticas locais de saneamento básico, de uso, ocupação e conservação do solo e de meio ambiente com as políticas federal e estaduais de recursos hídricos</a:t>
            </a:r>
            <a:r>
              <a:rPr lang="pt-BR" sz="1600" b="0" i="0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.</a:t>
            </a:r>
            <a:endParaRPr lang="pt-BR" sz="1600" dirty="0">
              <a:solidFill>
                <a:schemeClr val="accent1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xmlns="" id="{6AE650B0-D371-8D21-7DF3-011FE97FF8BF}"/>
              </a:ext>
            </a:extLst>
          </p:cNvPr>
          <p:cNvSpPr txBox="1"/>
          <p:nvPr/>
        </p:nvSpPr>
        <p:spPr>
          <a:xfrm>
            <a:off x="263492" y="4504738"/>
            <a:ext cx="507505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b="0" i="0" dirty="0">
                <a:solidFill>
                  <a:srgbClr val="000000"/>
                </a:solidFill>
                <a:effectLst/>
              </a:rPr>
              <a:t>Plano </a:t>
            </a:r>
            <a:r>
              <a:rPr lang="pt-BR" sz="2000" b="1" i="0" dirty="0">
                <a:solidFill>
                  <a:srgbClr val="000000"/>
                </a:solidFill>
                <a:effectLst/>
              </a:rPr>
              <a:t>Regional</a:t>
            </a:r>
            <a:r>
              <a:rPr lang="pt-BR" sz="2000" b="0" i="0" dirty="0">
                <a:solidFill>
                  <a:srgbClr val="000000"/>
                </a:solidFill>
                <a:effectLst/>
              </a:rPr>
              <a:t> de Saneamento Básico (serviço regionalizado)</a:t>
            </a:r>
            <a:endParaRPr lang="pt-BR" sz="2000" dirty="0"/>
          </a:p>
        </p:txBody>
      </p:sp>
      <p:sp>
        <p:nvSpPr>
          <p:cNvPr id="33" name="CaixaDeTexto 32">
            <a:extLst>
              <a:ext uri="{FF2B5EF4-FFF2-40B4-BE49-F238E27FC236}">
                <a16:creationId xmlns:a16="http://schemas.microsoft.com/office/drawing/2014/main" xmlns="" id="{F79A5B18-6E4B-617C-4F35-753C97356484}"/>
              </a:ext>
            </a:extLst>
          </p:cNvPr>
          <p:cNvSpPr txBox="1"/>
          <p:nvPr/>
        </p:nvSpPr>
        <p:spPr>
          <a:xfrm>
            <a:off x="32562" y="1329963"/>
            <a:ext cx="6242087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600" b="0" i="0" dirty="0">
                <a:solidFill>
                  <a:srgbClr val="000000"/>
                </a:solidFill>
                <a:effectLst/>
                <a:latin typeface="+mj-lt"/>
              </a:rPr>
              <a:t>Art. 19.  A </a:t>
            </a:r>
            <a:r>
              <a:rPr lang="pt-BR" sz="1600" b="1" i="0" dirty="0">
                <a:solidFill>
                  <a:srgbClr val="000000"/>
                </a:solidFill>
                <a:effectLst/>
                <a:latin typeface="+mj-lt"/>
              </a:rPr>
              <a:t>prestação de serviços públicos </a:t>
            </a:r>
            <a:r>
              <a:rPr lang="pt-BR" sz="1600" b="0" i="0" dirty="0">
                <a:solidFill>
                  <a:srgbClr val="000000"/>
                </a:solidFill>
                <a:effectLst/>
                <a:latin typeface="+mj-lt"/>
              </a:rPr>
              <a:t>de saneamento básico observará </a:t>
            </a:r>
            <a:r>
              <a:rPr lang="pt-BR" sz="1600" b="1" i="0" dirty="0">
                <a:solidFill>
                  <a:srgbClr val="000000"/>
                </a:solidFill>
                <a:effectLst/>
                <a:latin typeface="+mj-lt"/>
              </a:rPr>
              <a:t>plano</a:t>
            </a:r>
            <a:r>
              <a:rPr lang="pt-BR" sz="1600" b="0" i="0" dirty="0">
                <a:solidFill>
                  <a:srgbClr val="000000"/>
                </a:solidFill>
                <a:effectLst/>
                <a:latin typeface="+mj-lt"/>
              </a:rPr>
              <a:t>...</a:t>
            </a:r>
          </a:p>
          <a:p>
            <a:r>
              <a:rPr lang="pt-BR" sz="1600" dirty="0">
                <a:solidFill>
                  <a:srgbClr val="000000"/>
                </a:solidFill>
                <a:latin typeface="+mj-lt"/>
              </a:rPr>
              <a:t>...</a:t>
            </a:r>
          </a:p>
          <a:p>
            <a:r>
              <a:rPr lang="pt-BR" sz="1600" b="0" i="0" dirty="0">
                <a:solidFill>
                  <a:srgbClr val="000000"/>
                </a:solidFill>
                <a:effectLst/>
                <a:latin typeface="+mj-lt"/>
              </a:rPr>
              <a:t>§ 3º Os planos de saneamento básico deverão ser </a:t>
            </a:r>
            <a:r>
              <a:rPr lang="pt-BR" sz="1600" b="1" i="0" dirty="0">
                <a:solidFill>
                  <a:srgbClr val="000000"/>
                </a:solidFill>
                <a:effectLst/>
                <a:latin typeface="+mj-lt"/>
              </a:rPr>
              <a:t>compatíveis</a:t>
            </a:r>
            <a:r>
              <a:rPr lang="pt-BR" sz="1600" b="0" i="0" dirty="0">
                <a:solidFill>
                  <a:srgbClr val="000000"/>
                </a:solidFill>
                <a:effectLst/>
                <a:latin typeface="+mj-lt"/>
              </a:rPr>
              <a:t> com os </a:t>
            </a:r>
            <a:r>
              <a:rPr lang="pt-BR" sz="1600" b="1" i="0" dirty="0">
                <a:solidFill>
                  <a:srgbClr val="000000"/>
                </a:solidFill>
                <a:effectLst/>
                <a:latin typeface="+mj-lt"/>
              </a:rPr>
              <a:t>planos das bacias hidrográficas </a:t>
            </a:r>
            <a:r>
              <a:rPr lang="pt-BR" sz="1600" b="0" i="0" dirty="0">
                <a:solidFill>
                  <a:srgbClr val="000000"/>
                </a:solidFill>
                <a:effectLst/>
                <a:latin typeface="+mj-lt"/>
              </a:rPr>
              <a:t>e com </a:t>
            </a:r>
            <a:r>
              <a:rPr lang="pt-BR" sz="1600" b="1" i="0" dirty="0">
                <a:solidFill>
                  <a:srgbClr val="000000"/>
                </a:solidFill>
                <a:effectLst/>
                <a:latin typeface="+mj-lt"/>
              </a:rPr>
              <a:t>planos diretores dos Municípios </a:t>
            </a:r>
            <a:r>
              <a:rPr lang="pt-BR" sz="1600" b="0" i="0" dirty="0">
                <a:solidFill>
                  <a:srgbClr val="000000"/>
                </a:solidFill>
                <a:effectLst/>
                <a:latin typeface="+mj-lt"/>
              </a:rPr>
              <a:t>em que estiverem inseridos, ou com os </a:t>
            </a:r>
            <a:r>
              <a:rPr lang="pt-BR" sz="1600" b="1" i="0" dirty="0">
                <a:solidFill>
                  <a:srgbClr val="000000"/>
                </a:solidFill>
                <a:effectLst/>
                <a:latin typeface="+mj-lt"/>
              </a:rPr>
              <a:t>planos de desenvolvimento urbano integrado </a:t>
            </a:r>
            <a:r>
              <a:rPr lang="pt-BR" sz="1600" b="0" i="0" dirty="0">
                <a:solidFill>
                  <a:srgbClr val="000000"/>
                </a:solidFill>
                <a:effectLst/>
                <a:latin typeface="+mj-lt"/>
              </a:rPr>
              <a:t>das unidades regionais por eles abrangidas.</a:t>
            </a:r>
            <a:endParaRPr lang="pt-BR" sz="1600" dirty="0">
              <a:latin typeface="+mj-lt"/>
            </a:endParaRPr>
          </a:p>
        </p:txBody>
      </p:sp>
      <p:sp>
        <p:nvSpPr>
          <p:cNvPr id="34" name="CaixaDeTexto 33">
            <a:extLst>
              <a:ext uri="{FF2B5EF4-FFF2-40B4-BE49-F238E27FC236}">
                <a16:creationId xmlns:a16="http://schemas.microsoft.com/office/drawing/2014/main" xmlns="" id="{877DA171-3D9B-FEE1-00E7-B3D5323E019B}"/>
              </a:ext>
            </a:extLst>
          </p:cNvPr>
          <p:cNvSpPr txBox="1"/>
          <p:nvPr/>
        </p:nvSpPr>
        <p:spPr>
          <a:xfrm>
            <a:off x="263492" y="5067155"/>
            <a:ext cx="478081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b="0" i="0" dirty="0">
                <a:solidFill>
                  <a:srgbClr val="000000"/>
                </a:solidFill>
                <a:effectLst/>
              </a:rPr>
              <a:t>Plano </a:t>
            </a:r>
            <a:r>
              <a:rPr lang="pt-BR" sz="2000" b="1" i="0" dirty="0">
                <a:solidFill>
                  <a:srgbClr val="000000"/>
                </a:solidFill>
                <a:effectLst/>
              </a:rPr>
              <a:t>Diretor</a:t>
            </a:r>
            <a:r>
              <a:rPr lang="pt-BR" sz="2000" b="0" i="0" dirty="0">
                <a:solidFill>
                  <a:srgbClr val="000000"/>
                </a:solidFill>
                <a:effectLst/>
              </a:rPr>
              <a:t> do Município</a:t>
            </a:r>
            <a:endParaRPr lang="pt-BR" sz="2000" dirty="0"/>
          </a:p>
        </p:txBody>
      </p:sp>
      <p:sp>
        <p:nvSpPr>
          <p:cNvPr id="35" name="Chave Direita 34">
            <a:extLst>
              <a:ext uri="{FF2B5EF4-FFF2-40B4-BE49-F238E27FC236}">
                <a16:creationId xmlns:a16="http://schemas.microsoft.com/office/drawing/2014/main" xmlns="" id="{8C26A34E-356E-8DBF-006F-5B29483DB5DE}"/>
              </a:ext>
            </a:extLst>
          </p:cNvPr>
          <p:cNvSpPr/>
          <p:nvPr/>
        </p:nvSpPr>
        <p:spPr>
          <a:xfrm>
            <a:off x="5250815" y="4351654"/>
            <a:ext cx="252191" cy="970067"/>
          </a:xfrm>
          <a:prstGeom prst="rightBrace">
            <a:avLst/>
          </a:prstGeom>
          <a:ln w="28575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t-BR" b="1" dirty="0"/>
          </a:p>
        </p:txBody>
      </p:sp>
      <p:sp>
        <p:nvSpPr>
          <p:cNvPr id="36" name="CaixaDeTexto 35">
            <a:extLst>
              <a:ext uri="{FF2B5EF4-FFF2-40B4-BE49-F238E27FC236}">
                <a16:creationId xmlns:a16="http://schemas.microsoft.com/office/drawing/2014/main" xmlns="" id="{DFBC924F-B8CE-2D6C-FFFD-71198A12386C}"/>
              </a:ext>
            </a:extLst>
          </p:cNvPr>
          <p:cNvSpPr txBox="1"/>
          <p:nvPr/>
        </p:nvSpPr>
        <p:spPr>
          <a:xfrm>
            <a:off x="0" y="15474"/>
            <a:ext cx="1219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/>
              <a:t>Política Federal de Saneamento Básico     -   </a:t>
            </a:r>
            <a:r>
              <a:rPr lang="pt-BR" sz="2800" b="1" dirty="0">
                <a:solidFill>
                  <a:schemeClr val="accent1">
                    <a:lumMod val="75000"/>
                  </a:schemeClr>
                </a:solidFill>
              </a:rPr>
              <a:t>Política Nacional de Recursos Hídricos</a:t>
            </a:r>
          </a:p>
        </p:txBody>
      </p:sp>
      <p:sp>
        <p:nvSpPr>
          <p:cNvPr id="37" name="CaixaDeTexto 36">
            <a:extLst>
              <a:ext uri="{FF2B5EF4-FFF2-40B4-BE49-F238E27FC236}">
                <a16:creationId xmlns:a16="http://schemas.microsoft.com/office/drawing/2014/main" xmlns="" id="{45FC60EC-2A78-F1D6-B02E-78C5157C79B9}"/>
              </a:ext>
            </a:extLst>
          </p:cNvPr>
          <p:cNvSpPr txBox="1"/>
          <p:nvPr/>
        </p:nvSpPr>
        <p:spPr>
          <a:xfrm>
            <a:off x="14268" y="580016"/>
            <a:ext cx="665302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b="1" dirty="0"/>
              <a:t>PFSB, </a:t>
            </a:r>
            <a:r>
              <a:rPr lang="pt-BR" sz="2000" dirty="0"/>
              <a:t>Lei N°11.445/2007 (14.026/2020)</a:t>
            </a:r>
          </a:p>
        </p:txBody>
      </p:sp>
      <p:sp>
        <p:nvSpPr>
          <p:cNvPr id="38" name="CaixaDeTexto 37">
            <a:extLst>
              <a:ext uri="{FF2B5EF4-FFF2-40B4-BE49-F238E27FC236}">
                <a16:creationId xmlns:a16="http://schemas.microsoft.com/office/drawing/2014/main" xmlns="" id="{E1C0F2F7-AB63-0A52-050F-13C8D44558FC}"/>
              </a:ext>
            </a:extLst>
          </p:cNvPr>
          <p:cNvSpPr txBox="1"/>
          <p:nvPr/>
        </p:nvSpPr>
        <p:spPr>
          <a:xfrm>
            <a:off x="6530940" y="549593"/>
            <a:ext cx="517817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b="1" dirty="0">
                <a:solidFill>
                  <a:schemeClr val="accent1">
                    <a:lumMod val="75000"/>
                  </a:schemeClr>
                </a:solidFill>
              </a:rPr>
              <a:t>PNRH, </a:t>
            </a:r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Lei N°9.433/1997</a:t>
            </a:r>
          </a:p>
        </p:txBody>
      </p:sp>
      <p:sp>
        <p:nvSpPr>
          <p:cNvPr id="2" name="CaixaDeTexto 1">
            <a:extLst>
              <a:ext uri="{FF2B5EF4-FFF2-40B4-BE49-F238E27FC236}">
                <a16:creationId xmlns:a16="http://schemas.microsoft.com/office/drawing/2014/main" xmlns="" id="{06233C0A-974D-ED20-047F-292092F00CD2}"/>
              </a:ext>
            </a:extLst>
          </p:cNvPr>
          <p:cNvSpPr txBox="1"/>
          <p:nvPr/>
        </p:nvSpPr>
        <p:spPr>
          <a:xfrm>
            <a:off x="5447484" y="5357636"/>
            <a:ext cx="6747061" cy="1477328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pt-BR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Cabe ao </a:t>
            </a:r>
            <a:r>
              <a:rPr lang="pt-BR" b="0" i="0" dirty="0" err="1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Cisb</a:t>
            </a:r>
            <a:endParaRPr lang="pt-BR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r>
              <a:rPr lang="pt-BR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I - promover a articulação entre o </a:t>
            </a:r>
            <a:r>
              <a:rPr lang="pt-BR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Plano Nacional de Saneamento Básico</a:t>
            </a:r>
            <a:r>
              <a:rPr lang="pt-BR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, o </a:t>
            </a:r>
            <a:r>
              <a:rPr lang="pt-BR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Plano Nacional de Resíduos Sólidos</a:t>
            </a:r>
            <a:r>
              <a:rPr lang="pt-BR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, o </a:t>
            </a:r>
            <a:r>
              <a:rPr lang="pt-BR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Plano Nacional de Recursos Hídricos</a:t>
            </a:r>
            <a:r>
              <a:rPr lang="pt-BR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, o Programa Nacional de Saneamento Rural e o Plano Nacional de Segurança Hídrica.</a:t>
            </a:r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xmlns="" id="{EDBC58A1-C5E4-4082-0084-B1951402B01D}"/>
              </a:ext>
            </a:extLst>
          </p:cNvPr>
          <p:cNvSpPr txBox="1"/>
          <p:nvPr/>
        </p:nvSpPr>
        <p:spPr>
          <a:xfrm>
            <a:off x="-909" y="5386081"/>
            <a:ext cx="5391702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Lei N° 9.984/2000 (14.026/2020), art. 4A</a:t>
            </a:r>
          </a:p>
          <a:p>
            <a:r>
              <a:rPr lang="pt-BR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§ 12. A ANA contribuirá para a articulação entre o </a:t>
            </a:r>
            <a:r>
              <a:rPr lang="pt-BR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Plano Nacional de Saneamento Básico</a:t>
            </a:r>
            <a:r>
              <a:rPr lang="pt-BR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o </a:t>
            </a:r>
            <a:r>
              <a:rPr lang="pt-BR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Plano Nacional de Resíduos Sólidos</a:t>
            </a:r>
            <a:r>
              <a:rPr lang="pt-BR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 o </a:t>
            </a:r>
            <a:r>
              <a:rPr lang="pt-BR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Plano Nacional de Recursos Hídricos.</a:t>
            </a:r>
            <a:endParaRPr lang="pt-BR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8094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xmlns="" id="{A187F24C-8243-FB85-52D3-9DE7CEB40A80}"/>
              </a:ext>
            </a:extLst>
          </p:cNvPr>
          <p:cNvSpPr txBox="1"/>
          <p:nvPr/>
        </p:nvSpPr>
        <p:spPr>
          <a:xfrm>
            <a:off x="0" y="15474"/>
            <a:ext cx="1219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/>
              <a:t>Política Federal de Saneamento Básico     -   </a:t>
            </a:r>
            <a:r>
              <a:rPr lang="pt-BR" sz="2800" b="1" dirty="0">
                <a:solidFill>
                  <a:schemeClr val="accent1">
                    <a:lumMod val="75000"/>
                  </a:schemeClr>
                </a:solidFill>
              </a:rPr>
              <a:t>Política Nacional de Recursos Hídricos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xmlns="" id="{27DC43BA-C27A-86CC-8E84-F09CF47E7BE2}"/>
              </a:ext>
            </a:extLst>
          </p:cNvPr>
          <p:cNvSpPr txBox="1"/>
          <p:nvPr/>
        </p:nvSpPr>
        <p:spPr>
          <a:xfrm>
            <a:off x="482884" y="1571946"/>
            <a:ext cx="517817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/>
              <a:t>Titularidade</a:t>
            </a:r>
            <a:r>
              <a:rPr lang="pt-BR" sz="2000" dirty="0"/>
              <a:t>: Município, Distrito Federal, Estadual com Municípios que compartilham sistemas em RM, aglomerações urbanas e </a:t>
            </a:r>
          </a:p>
          <a:p>
            <a:r>
              <a:rPr lang="pt-BR" sz="2000" dirty="0"/>
              <a:t>microrregiões instituídas por LC</a:t>
            </a:r>
          </a:p>
          <a:p>
            <a:pPr marL="342900" indent="-342900">
              <a:buFontTx/>
              <a:buChar char="-"/>
            </a:pPr>
            <a:r>
              <a:rPr lang="pt-BR" sz="2000" dirty="0"/>
              <a:t>o </a:t>
            </a:r>
            <a:r>
              <a:rPr lang="pt-BR" sz="2000" b="1" dirty="0"/>
              <a:t>território do município </a:t>
            </a:r>
            <a:r>
              <a:rPr lang="pt-BR" sz="2000" dirty="0"/>
              <a:t>- objeto do serviço público</a:t>
            </a:r>
          </a:p>
          <a:p>
            <a:pPr marL="342900" indent="-342900">
              <a:buFontTx/>
              <a:buChar char="-"/>
            </a:pPr>
            <a:r>
              <a:rPr lang="pt-BR" sz="2000" i="0" dirty="0">
                <a:solidFill>
                  <a:srgbClr val="000000"/>
                </a:solidFill>
                <a:effectLst/>
              </a:rPr>
              <a:t>a </a:t>
            </a:r>
            <a:r>
              <a:rPr lang="pt-BR" sz="2000" b="1" i="0" dirty="0">
                <a:solidFill>
                  <a:srgbClr val="000000"/>
                </a:solidFill>
                <a:effectLst/>
              </a:rPr>
              <a:t>bacia hidrográfica - </a:t>
            </a:r>
            <a:r>
              <a:rPr lang="pt-BR" sz="2000" i="0" dirty="0">
                <a:solidFill>
                  <a:srgbClr val="000000"/>
                </a:solidFill>
                <a:effectLst/>
              </a:rPr>
              <a:t>unidade de referência para o planejamento</a:t>
            </a:r>
            <a:endParaRPr lang="pt-BR" sz="2000" dirty="0"/>
          </a:p>
          <a:p>
            <a:r>
              <a:rPr lang="pt-BR" sz="2000" dirty="0"/>
              <a:t>regulação – </a:t>
            </a:r>
            <a:r>
              <a:rPr lang="pt-BR" sz="2000" b="1" dirty="0"/>
              <a:t>municipal </a:t>
            </a:r>
            <a:r>
              <a:rPr lang="pt-BR" sz="2000" dirty="0"/>
              <a:t>ou</a:t>
            </a:r>
            <a:r>
              <a:rPr lang="pt-BR" sz="2000" b="1" dirty="0"/>
              <a:t> regional</a:t>
            </a:r>
            <a:endParaRPr lang="pt-BR" sz="2000" dirty="0"/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xmlns="" id="{9072A21B-16DF-B3F0-8D84-A825428C9589}"/>
              </a:ext>
            </a:extLst>
          </p:cNvPr>
          <p:cNvSpPr txBox="1"/>
          <p:nvPr/>
        </p:nvSpPr>
        <p:spPr>
          <a:xfrm>
            <a:off x="6530940" y="1590244"/>
            <a:ext cx="517817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1">
                    <a:lumMod val="75000"/>
                  </a:schemeClr>
                </a:solidFill>
              </a:rPr>
              <a:t>Jurisdição</a:t>
            </a:r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: Estadual, do Distrito Federal ou da União</a:t>
            </a:r>
          </a:p>
          <a:p>
            <a:pPr marL="342900" indent="-342900">
              <a:buFontTx/>
              <a:buChar char="-"/>
            </a:pPr>
            <a:endParaRPr lang="pt-BR" sz="2000" b="0" i="0" dirty="0">
              <a:solidFill>
                <a:schemeClr val="accent1">
                  <a:lumMod val="75000"/>
                </a:schemeClr>
              </a:solidFill>
              <a:effectLst/>
            </a:endParaRPr>
          </a:p>
          <a:p>
            <a:pPr marL="342900" indent="-342900">
              <a:buFontTx/>
              <a:buChar char="-"/>
            </a:pPr>
            <a:endParaRPr lang="pt-BR" sz="2000" dirty="0">
              <a:solidFill>
                <a:schemeClr val="accent1">
                  <a:lumMod val="75000"/>
                </a:schemeClr>
              </a:solidFill>
            </a:endParaRPr>
          </a:p>
          <a:p>
            <a:pPr marL="342900" indent="-342900">
              <a:buFontTx/>
              <a:buChar char="-"/>
            </a:pPr>
            <a:endParaRPr lang="pt-BR" sz="2000" b="0" i="0" dirty="0">
              <a:solidFill>
                <a:schemeClr val="accent1">
                  <a:lumMod val="75000"/>
                </a:schemeClr>
              </a:solidFill>
              <a:effectLst/>
            </a:endParaRPr>
          </a:p>
          <a:p>
            <a:pPr marL="342900" indent="-342900">
              <a:buFontTx/>
              <a:buChar char="-"/>
            </a:pPr>
            <a:r>
              <a:rPr lang="pt-BR" sz="2000" b="0" i="0" dirty="0">
                <a:solidFill>
                  <a:schemeClr val="accent1">
                    <a:lumMod val="75000"/>
                  </a:schemeClr>
                </a:solidFill>
                <a:effectLst/>
              </a:rPr>
              <a:t>a </a:t>
            </a:r>
            <a:r>
              <a:rPr lang="pt-BR" sz="2000" b="1" i="0" dirty="0">
                <a:solidFill>
                  <a:schemeClr val="accent1">
                    <a:lumMod val="75000"/>
                  </a:schemeClr>
                </a:solidFill>
                <a:effectLst/>
              </a:rPr>
              <a:t>bacia hidrográfica </a:t>
            </a:r>
            <a:r>
              <a:rPr lang="pt-BR" sz="2000" b="0" i="0" dirty="0">
                <a:solidFill>
                  <a:schemeClr val="accent1">
                    <a:lumMod val="75000"/>
                  </a:schemeClr>
                </a:solidFill>
                <a:effectLst/>
              </a:rPr>
              <a:t>é a unidade territorial para implementação</a:t>
            </a:r>
          </a:p>
          <a:p>
            <a:endParaRPr lang="pt-BR" sz="2000" dirty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gestão/regulação - </a:t>
            </a:r>
            <a:r>
              <a:rPr lang="pt-BR" sz="2000" b="1" dirty="0">
                <a:solidFill>
                  <a:schemeClr val="accent1">
                    <a:lumMod val="75000"/>
                  </a:schemeClr>
                </a:solidFill>
              </a:rPr>
              <a:t>estadual ou federal 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xmlns="" id="{710ABB52-D87F-AB79-CF41-B6A4465D31B6}"/>
              </a:ext>
            </a:extLst>
          </p:cNvPr>
          <p:cNvSpPr txBox="1"/>
          <p:nvPr/>
        </p:nvSpPr>
        <p:spPr>
          <a:xfrm>
            <a:off x="-53162" y="5281800"/>
            <a:ext cx="658410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400" dirty="0">
                <a:hlinkClick r:id="rId2"/>
              </a:rPr>
              <a:t>https://www.planalto.gov.br/ccivil_03/_ato2007-2010/2007/lei/L11445compilado.htm</a:t>
            </a:r>
            <a:r>
              <a:rPr lang="pt-BR" sz="1400" dirty="0"/>
              <a:t> 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xmlns="" id="{74F25A24-1148-4DF4-4072-95BEFA661E70}"/>
              </a:ext>
            </a:extLst>
          </p:cNvPr>
          <p:cNvSpPr txBox="1"/>
          <p:nvPr/>
        </p:nvSpPr>
        <p:spPr>
          <a:xfrm>
            <a:off x="6667295" y="5278366"/>
            <a:ext cx="51781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600" dirty="0">
                <a:hlinkClick r:id="rId3"/>
              </a:rPr>
              <a:t>https://www.planalto.gov.br/ccivil_03/leis/l9433.htm</a:t>
            </a:r>
            <a:r>
              <a:rPr lang="pt-BR" sz="1600" dirty="0"/>
              <a:t> 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xmlns="" id="{7E5466E9-0E58-9307-0EAC-5F7BA9564BEB}"/>
              </a:ext>
            </a:extLst>
          </p:cNvPr>
          <p:cNvSpPr txBox="1"/>
          <p:nvPr/>
        </p:nvSpPr>
        <p:spPr>
          <a:xfrm>
            <a:off x="14268" y="580016"/>
            <a:ext cx="665302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b="1" dirty="0"/>
              <a:t>PFSB, </a:t>
            </a:r>
            <a:r>
              <a:rPr lang="pt-BR" sz="2000" dirty="0"/>
              <a:t>Lei N°11.445/2007 (14.026/2020)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xmlns="" id="{D7357A3C-0396-5FE6-6440-5230A92689F8}"/>
              </a:ext>
            </a:extLst>
          </p:cNvPr>
          <p:cNvSpPr txBox="1"/>
          <p:nvPr/>
        </p:nvSpPr>
        <p:spPr>
          <a:xfrm>
            <a:off x="6530940" y="549593"/>
            <a:ext cx="517817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b="1" dirty="0">
                <a:solidFill>
                  <a:schemeClr val="accent1">
                    <a:lumMod val="75000"/>
                  </a:schemeClr>
                </a:solidFill>
              </a:rPr>
              <a:t>PNRH, </a:t>
            </a:r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Lei N°9.433/1997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xmlns="" id="{D4938FCA-D92B-BD98-2637-CA0179EC916E}"/>
              </a:ext>
            </a:extLst>
          </p:cNvPr>
          <p:cNvSpPr txBox="1"/>
          <p:nvPr/>
        </p:nvSpPr>
        <p:spPr>
          <a:xfrm>
            <a:off x="464400" y="4452605"/>
            <a:ext cx="5631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/>
              <a:t>Comitê</a:t>
            </a:r>
            <a:r>
              <a:rPr lang="pt-BR" sz="2000" dirty="0"/>
              <a:t> Interministerial de Saneamento Básico - </a:t>
            </a:r>
            <a:r>
              <a:rPr lang="pt-BR" sz="2000" b="1" dirty="0" err="1"/>
              <a:t>Cisb</a:t>
            </a:r>
            <a:endParaRPr lang="pt-BR" sz="2000" b="1" dirty="0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xmlns="" id="{EE37A8AE-B124-9755-93AF-2CE75BB11C83}"/>
              </a:ext>
            </a:extLst>
          </p:cNvPr>
          <p:cNvSpPr txBox="1"/>
          <p:nvPr/>
        </p:nvSpPr>
        <p:spPr>
          <a:xfrm>
            <a:off x="6480000" y="4467178"/>
            <a:ext cx="5631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1">
                    <a:lumMod val="75000"/>
                  </a:schemeClr>
                </a:solidFill>
              </a:rPr>
              <a:t>Conselho</a:t>
            </a:r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 Nacional de Recursos Hídricos - </a:t>
            </a:r>
            <a:r>
              <a:rPr lang="pt-BR" sz="2000" b="1" dirty="0">
                <a:solidFill>
                  <a:schemeClr val="accent1">
                    <a:lumMod val="75000"/>
                  </a:schemeClr>
                </a:solidFill>
              </a:rPr>
              <a:t>CNRH</a:t>
            </a: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xmlns="" id="{EA58EFCF-3F00-CB41-FBDE-04A029850073}"/>
              </a:ext>
            </a:extLst>
          </p:cNvPr>
          <p:cNvSpPr txBox="1"/>
          <p:nvPr/>
        </p:nvSpPr>
        <p:spPr>
          <a:xfrm>
            <a:off x="241278" y="4868026"/>
            <a:ext cx="518795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dirty="0"/>
              <a:t>Sistema Nacional de Informações – </a:t>
            </a:r>
            <a:r>
              <a:rPr lang="pt-BR" sz="2000" b="1" dirty="0"/>
              <a:t>SNIS/SINISA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xmlns="" id="{7D447928-335F-61EE-2161-FB22D29B0C74}"/>
              </a:ext>
            </a:extLst>
          </p:cNvPr>
          <p:cNvSpPr txBox="1"/>
          <p:nvPr/>
        </p:nvSpPr>
        <p:spPr>
          <a:xfrm>
            <a:off x="6452695" y="4874742"/>
            <a:ext cx="506695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Sistema Nacional de Informações - </a:t>
            </a:r>
            <a:r>
              <a:rPr lang="pt-BR" sz="2000" b="1" dirty="0">
                <a:solidFill>
                  <a:schemeClr val="accent1">
                    <a:lumMod val="75000"/>
                  </a:schemeClr>
                </a:solidFill>
              </a:rPr>
              <a:t>SNIRH</a:t>
            </a:r>
            <a:r>
              <a:rPr lang="pt-BR" sz="2000" dirty="0">
                <a:solidFill>
                  <a:schemeClr val="accent1">
                    <a:lumMod val="75000"/>
                  </a:schemeClr>
                </a:solidFill>
              </a:rPr>
              <a:t> </a:t>
            </a:r>
          </a:p>
        </p:txBody>
      </p:sp>
      <p:grpSp>
        <p:nvGrpSpPr>
          <p:cNvPr id="15" name="Agrupar 14">
            <a:extLst>
              <a:ext uri="{FF2B5EF4-FFF2-40B4-BE49-F238E27FC236}">
                <a16:creationId xmlns:a16="http://schemas.microsoft.com/office/drawing/2014/main" xmlns="" id="{7A6323F4-8D86-0F71-1AAC-FBF4E1A6B6E7}"/>
              </a:ext>
            </a:extLst>
          </p:cNvPr>
          <p:cNvGrpSpPr/>
          <p:nvPr/>
        </p:nvGrpSpPr>
        <p:grpSpPr>
          <a:xfrm>
            <a:off x="5615420" y="5037856"/>
            <a:ext cx="760044" cy="106183"/>
            <a:chOff x="5163220" y="5658214"/>
            <a:chExt cx="995680" cy="557498"/>
          </a:xfrm>
        </p:grpSpPr>
        <p:sp>
          <p:nvSpPr>
            <p:cNvPr id="16" name="Seta: para a Esquerda 15">
              <a:extLst>
                <a:ext uri="{FF2B5EF4-FFF2-40B4-BE49-F238E27FC236}">
                  <a16:creationId xmlns:a16="http://schemas.microsoft.com/office/drawing/2014/main" xmlns="" id="{322F4618-B32A-C15D-5790-5F8FC6F800DD}"/>
                </a:ext>
              </a:extLst>
            </p:cNvPr>
            <p:cNvSpPr/>
            <p:nvPr/>
          </p:nvSpPr>
          <p:spPr>
            <a:xfrm>
              <a:off x="5163220" y="5658214"/>
              <a:ext cx="497840" cy="550451"/>
            </a:xfrm>
            <a:prstGeom prst="lef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" name="Seta: para a Esquerda 16">
              <a:extLst>
                <a:ext uri="{FF2B5EF4-FFF2-40B4-BE49-F238E27FC236}">
                  <a16:creationId xmlns:a16="http://schemas.microsoft.com/office/drawing/2014/main" xmlns="" id="{4B10DA25-3F5D-C010-97B6-751F6055F116}"/>
                </a:ext>
              </a:extLst>
            </p:cNvPr>
            <p:cNvSpPr/>
            <p:nvPr/>
          </p:nvSpPr>
          <p:spPr>
            <a:xfrm rot="10800000">
              <a:off x="5661060" y="5665261"/>
              <a:ext cx="497840" cy="550451"/>
            </a:xfrm>
            <a:prstGeom prst="lef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676436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xmlns="" id="{A187F24C-8243-FB85-52D3-9DE7CEB40A80}"/>
              </a:ext>
            </a:extLst>
          </p:cNvPr>
          <p:cNvSpPr txBox="1"/>
          <p:nvPr/>
        </p:nvSpPr>
        <p:spPr>
          <a:xfrm>
            <a:off x="0" y="15474"/>
            <a:ext cx="12192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dirty="0"/>
              <a:t>A PNRH e a PFSB</a:t>
            </a:r>
          </a:p>
        </p:txBody>
      </p:sp>
      <p:grpSp>
        <p:nvGrpSpPr>
          <p:cNvPr id="5" name="Agrupar 4">
            <a:extLst>
              <a:ext uri="{FF2B5EF4-FFF2-40B4-BE49-F238E27FC236}">
                <a16:creationId xmlns:a16="http://schemas.microsoft.com/office/drawing/2014/main" xmlns="" id="{E415C857-B044-2B8A-0524-D09E62BACC0B}"/>
              </a:ext>
            </a:extLst>
          </p:cNvPr>
          <p:cNvGrpSpPr/>
          <p:nvPr/>
        </p:nvGrpSpPr>
        <p:grpSpPr>
          <a:xfrm>
            <a:off x="836027" y="907144"/>
            <a:ext cx="10832783" cy="5341889"/>
            <a:chOff x="1" y="436880"/>
            <a:chExt cx="10832783" cy="5341889"/>
          </a:xfrm>
        </p:grpSpPr>
        <p:pic>
          <p:nvPicPr>
            <p:cNvPr id="28" name="Imagem 27">
              <a:extLst>
                <a:ext uri="{FF2B5EF4-FFF2-40B4-BE49-F238E27FC236}">
                  <a16:creationId xmlns:a16="http://schemas.microsoft.com/office/drawing/2014/main" xmlns="" id="{0B82447B-B252-587B-CD17-D90DFDE2E6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" y="451436"/>
              <a:ext cx="10832783" cy="5327333"/>
            </a:xfrm>
            <a:prstGeom prst="rect">
              <a:avLst/>
            </a:prstGeom>
          </p:spPr>
        </p:pic>
        <p:sp>
          <p:nvSpPr>
            <p:cNvPr id="30" name="Fluxograma: Conector 29">
              <a:extLst>
                <a:ext uri="{FF2B5EF4-FFF2-40B4-BE49-F238E27FC236}">
                  <a16:creationId xmlns:a16="http://schemas.microsoft.com/office/drawing/2014/main" xmlns="" id="{0F49F269-CC7A-3BC9-6B70-53FAA2CCADBE}"/>
                </a:ext>
              </a:extLst>
            </p:cNvPr>
            <p:cNvSpPr/>
            <p:nvPr/>
          </p:nvSpPr>
          <p:spPr>
            <a:xfrm>
              <a:off x="5628640" y="436880"/>
              <a:ext cx="1908000" cy="1908000"/>
            </a:xfrm>
            <a:prstGeom prst="flowChartConnector">
              <a:avLst/>
            </a:prstGeom>
            <a:solidFill>
              <a:schemeClr val="accent4">
                <a:lumMod val="40000"/>
                <a:lumOff val="60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Fluxograma: Conector 35">
              <a:extLst>
                <a:ext uri="{FF2B5EF4-FFF2-40B4-BE49-F238E27FC236}">
                  <a16:creationId xmlns:a16="http://schemas.microsoft.com/office/drawing/2014/main" xmlns="" id="{E4E5ACB4-6D7C-5C58-7AC2-B2CF66B3E576}"/>
                </a:ext>
              </a:extLst>
            </p:cNvPr>
            <p:cNvSpPr/>
            <p:nvPr/>
          </p:nvSpPr>
          <p:spPr>
            <a:xfrm>
              <a:off x="7360648" y="436880"/>
              <a:ext cx="1908000" cy="1908000"/>
            </a:xfrm>
            <a:prstGeom prst="flowChartConnector">
              <a:avLst/>
            </a:prstGeom>
            <a:solidFill>
              <a:schemeClr val="accent6">
                <a:lumMod val="20000"/>
                <a:lumOff val="80000"/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CaixaDeTexto 36">
              <a:extLst>
                <a:ext uri="{FF2B5EF4-FFF2-40B4-BE49-F238E27FC236}">
                  <a16:creationId xmlns:a16="http://schemas.microsoft.com/office/drawing/2014/main" xmlns="" id="{14E55AEB-8333-5A23-570B-E35D1ADB99F6}"/>
                </a:ext>
              </a:extLst>
            </p:cNvPr>
            <p:cNvSpPr txBox="1"/>
            <p:nvPr/>
          </p:nvSpPr>
          <p:spPr>
            <a:xfrm>
              <a:off x="5781040" y="1367095"/>
              <a:ext cx="16052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200" dirty="0">
                  <a:solidFill>
                    <a:schemeClr val="accent4">
                      <a:lumMod val="75000"/>
                    </a:schemeClr>
                  </a:solidFill>
                  <a:latin typeface="Arial Nova Cond Light" panose="020B0604020202020204" pitchFamily="34" charset="0"/>
                </a:rPr>
                <a:t>PLANO NACIONAL DE SANEAMENTO BÁSICO </a:t>
              </a:r>
              <a:r>
                <a:rPr lang="pt-BR" sz="1200" b="1" dirty="0">
                  <a:solidFill>
                    <a:schemeClr val="accent4">
                      <a:lumMod val="75000"/>
                    </a:schemeClr>
                  </a:solidFill>
                  <a:latin typeface="Arial Nova Cond Light" panose="020B0604020202020204" pitchFamily="34" charset="0"/>
                </a:rPr>
                <a:t>(</a:t>
              </a:r>
              <a:r>
                <a:rPr lang="pt-BR" sz="1200" b="1" dirty="0" err="1">
                  <a:solidFill>
                    <a:schemeClr val="accent4">
                      <a:lumMod val="75000"/>
                    </a:schemeClr>
                  </a:solidFill>
                  <a:latin typeface="Arial Nova Cond Light" panose="020B0604020202020204" pitchFamily="34" charset="0"/>
                </a:rPr>
                <a:t>Plansab</a:t>
              </a:r>
              <a:r>
                <a:rPr lang="pt-BR" sz="1200" b="1" dirty="0">
                  <a:solidFill>
                    <a:schemeClr val="accent4">
                      <a:lumMod val="75000"/>
                    </a:schemeClr>
                  </a:solidFill>
                  <a:latin typeface="Arial Nova Cond Light" panose="020B0604020202020204" pitchFamily="34" charset="0"/>
                </a:rPr>
                <a:t>) - 2019</a:t>
              </a:r>
            </a:p>
          </p:txBody>
        </p:sp>
        <p:sp>
          <p:nvSpPr>
            <p:cNvPr id="38" name="CaixaDeTexto 37">
              <a:extLst>
                <a:ext uri="{FF2B5EF4-FFF2-40B4-BE49-F238E27FC236}">
                  <a16:creationId xmlns:a16="http://schemas.microsoft.com/office/drawing/2014/main" xmlns="" id="{544E9A9F-2BAA-8C29-7912-FE63BEE8CD5D}"/>
                </a:ext>
              </a:extLst>
            </p:cNvPr>
            <p:cNvSpPr txBox="1"/>
            <p:nvPr/>
          </p:nvSpPr>
          <p:spPr>
            <a:xfrm>
              <a:off x="7589520" y="1407734"/>
              <a:ext cx="16052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200" dirty="0">
                  <a:solidFill>
                    <a:schemeClr val="accent6">
                      <a:lumMod val="75000"/>
                    </a:schemeClr>
                  </a:solidFill>
                  <a:latin typeface="Arial Nova Cond Light" panose="020B0604020202020204" pitchFamily="34" charset="0"/>
                </a:rPr>
                <a:t>PROGRAMA NACIONAL DE SANEAMENTO RURAL </a:t>
              </a:r>
              <a:r>
                <a:rPr lang="pt-BR" sz="1200" b="1" dirty="0">
                  <a:solidFill>
                    <a:schemeClr val="accent6">
                      <a:lumMod val="75000"/>
                    </a:schemeClr>
                  </a:solidFill>
                  <a:latin typeface="Arial Nova Cond Light" panose="020B0604020202020204" pitchFamily="34" charset="0"/>
                </a:rPr>
                <a:t>(PNSR) - 2019</a:t>
              </a:r>
            </a:p>
          </p:txBody>
        </p:sp>
        <p:sp>
          <p:nvSpPr>
            <p:cNvPr id="39" name="Retângulo: Cantos Arredondados 38">
              <a:extLst>
                <a:ext uri="{FF2B5EF4-FFF2-40B4-BE49-F238E27FC236}">
                  <a16:creationId xmlns:a16="http://schemas.microsoft.com/office/drawing/2014/main" xmlns="" id="{6DFC6ADD-E6E1-D0B6-11CD-F7C987A4A7C9}"/>
                </a:ext>
              </a:extLst>
            </p:cNvPr>
            <p:cNvSpPr/>
            <p:nvPr/>
          </p:nvSpPr>
          <p:spPr>
            <a:xfrm>
              <a:off x="6583680" y="2468880"/>
              <a:ext cx="2245360" cy="1188720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Retângulo: Cantos Arredondados 39">
              <a:extLst>
                <a:ext uri="{FF2B5EF4-FFF2-40B4-BE49-F238E27FC236}">
                  <a16:creationId xmlns:a16="http://schemas.microsoft.com/office/drawing/2014/main" xmlns="" id="{100C6519-3C0A-6B68-AB36-7B4AD4570BE4}"/>
                </a:ext>
              </a:extLst>
            </p:cNvPr>
            <p:cNvSpPr/>
            <p:nvPr/>
          </p:nvSpPr>
          <p:spPr>
            <a:xfrm>
              <a:off x="7945120" y="2985146"/>
              <a:ext cx="2021840" cy="1053454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" name="Retângulo: Cantos Arredondados 40">
              <a:extLst>
                <a:ext uri="{FF2B5EF4-FFF2-40B4-BE49-F238E27FC236}">
                  <a16:creationId xmlns:a16="http://schemas.microsoft.com/office/drawing/2014/main" xmlns="" id="{1E79F0D3-BFAA-A94C-8FDD-E5228EFF41E2}"/>
                </a:ext>
              </a:extLst>
            </p:cNvPr>
            <p:cNvSpPr/>
            <p:nvPr/>
          </p:nvSpPr>
          <p:spPr>
            <a:xfrm>
              <a:off x="6583680" y="2448560"/>
              <a:ext cx="3403600" cy="1605280"/>
            </a:xfrm>
            <a:prstGeom prst="roundRect">
              <a:avLst/>
            </a:prstGeom>
            <a:noFill/>
            <a:ln w="15875">
              <a:solidFill>
                <a:schemeClr val="accent4">
                  <a:lumMod val="75000"/>
                </a:schemeClr>
              </a:solidFill>
              <a:prstDash val="dash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CaixaDeTexto 41">
              <a:extLst>
                <a:ext uri="{FF2B5EF4-FFF2-40B4-BE49-F238E27FC236}">
                  <a16:creationId xmlns:a16="http://schemas.microsoft.com/office/drawing/2014/main" xmlns="" id="{781F2F82-3D3F-25E3-FF57-A5515CC38EA0}"/>
                </a:ext>
              </a:extLst>
            </p:cNvPr>
            <p:cNvSpPr txBox="1"/>
            <p:nvPr/>
          </p:nvSpPr>
          <p:spPr>
            <a:xfrm>
              <a:off x="6451600" y="3180080"/>
              <a:ext cx="1778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b="1" dirty="0"/>
                <a:t>PMSB</a:t>
              </a:r>
            </a:p>
          </p:txBody>
        </p:sp>
        <p:sp>
          <p:nvSpPr>
            <p:cNvPr id="43" name="CaixaDeTexto 42">
              <a:extLst>
                <a:ext uri="{FF2B5EF4-FFF2-40B4-BE49-F238E27FC236}">
                  <a16:creationId xmlns:a16="http://schemas.microsoft.com/office/drawing/2014/main" xmlns="" id="{5638DA13-A5AA-908A-15D6-EE25E09D2623}"/>
                </a:ext>
              </a:extLst>
            </p:cNvPr>
            <p:cNvSpPr txBox="1"/>
            <p:nvPr/>
          </p:nvSpPr>
          <p:spPr>
            <a:xfrm>
              <a:off x="9144000" y="2082800"/>
              <a:ext cx="8432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b="1" dirty="0"/>
                <a:t>5.570</a:t>
              </a:r>
            </a:p>
          </p:txBody>
        </p:sp>
        <p:sp>
          <p:nvSpPr>
            <p:cNvPr id="44" name="CaixaDeTexto 43">
              <a:extLst>
                <a:ext uri="{FF2B5EF4-FFF2-40B4-BE49-F238E27FC236}">
                  <a16:creationId xmlns:a16="http://schemas.microsoft.com/office/drawing/2014/main" xmlns="" id="{F45A7A1D-D7F1-98C9-B566-2825FBC05761}"/>
                </a:ext>
              </a:extLst>
            </p:cNvPr>
            <p:cNvSpPr txBox="1"/>
            <p:nvPr/>
          </p:nvSpPr>
          <p:spPr>
            <a:xfrm>
              <a:off x="7914640" y="2875280"/>
              <a:ext cx="133096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 dirty="0"/>
                <a:t>A&amp;E</a:t>
              </a:r>
            </a:p>
            <a:p>
              <a:r>
                <a:rPr lang="pt-BR" sz="1600" dirty="0"/>
                <a:t>DMAPU</a:t>
              </a:r>
            </a:p>
            <a:p>
              <a:r>
                <a:rPr lang="pt-BR" sz="1600" dirty="0"/>
                <a:t>LU &amp; MRSU</a:t>
              </a:r>
            </a:p>
          </p:txBody>
        </p:sp>
        <p:sp>
          <p:nvSpPr>
            <p:cNvPr id="45" name="CaixaDeTexto 44">
              <a:extLst>
                <a:ext uri="{FF2B5EF4-FFF2-40B4-BE49-F238E27FC236}">
                  <a16:creationId xmlns:a16="http://schemas.microsoft.com/office/drawing/2014/main" xmlns="" id="{A963B549-05DF-6688-10BC-810B66BD472C}"/>
                </a:ext>
              </a:extLst>
            </p:cNvPr>
            <p:cNvSpPr txBox="1"/>
            <p:nvPr/>
          </p:nvSpPr>
          <p:spPr>
            <a:xfrm>
              <a:off x="6817360" y="3657600"/>
              <a:ext cx="3048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 dirty="0"/>
                <a:t>Plano Diretor Municipal</a:t>
              </a:r>
            </a:p>
          </p:txBody>
        </p:sp>
        <p:grpSp>
          <p:nvGrpSpPr>
            <p:cNvPr id="48" name="Agrupar 47">
              <a:extLst>
                <a:ext uri="{FF2B5EF4-FFF2-40B4-BE49-F238E27FC236}">
                  <a16:creationId xmlns:a16="http://schemas.microsoft.com/office/drawing/2014/main" xmlns="" id="{F1ABF793-FA31-4D17-AE7F-137491C81E99}"/>
                </a:ext>
              </a:extLst>
            </p:cNvPr>
            <p:cNvGrpSpPr>
              <a:grpSpLocks noChangeAspect="1"/>
            </p:cNvGrpSpPr>
            <p:nvPr/>
          </p:nvGrpSpPr>
          <p:grpSpPr>
            <a:xfrm rot="8340000">
              <a:off x="5517245" y="4343806"/>
              <a:ext cx="1302522" cy="181971"/>
              <a:chOff x="5163220" y="5658214"/>
              <a:chExt cx="995680" cy="557498"/>
            </a:xfrm>
          </p:grpSpPr>
          <p:sp>
            <p:nvSpPr>
              <p:cNvPr id="49" name="Seta: para a Esquerda 48">
                <a:extLst>
                  <a:ext uri="{FF2B5EF4-FFF2-40B4-BE49-F238E27FC236}">
                    <a16:creationId xmlns:a16="http://schemas.microsoft.com/office/drawing/2014/main" xmlns="" id="{21681573-E3D7-2E7C-42B7-82F2DFE9BE5F}"/>
                  </a:ext>
                </a:extLst>
              </p:cNvPr>
              <p:cNvSpPr/>
              <p:nvPr/>
            </p:nvSpPr>
            <p:spPr>
              <a:xfrm>
                <a:off x="5163220" y="5658214"/>
                <a:ext cx="497840" cy="550451"/>
              </a:xfrm>
              <a:prstGeom prst="leftArrow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0" name="Seta: para a Esquerda 49">
                <a:extLst>
                  <a:ext uri="{FF2B5EF4-FFF2-40B4-BE49-F238E27FC236}">
                    <a16:creationId xmlns:a16="http://schemas.microsoft.com/office/drawing/2014/main" xmlns="" id="{6A4B6804-255B-EB5B-4FA3-D4E89F5C5DF4}"/>
                  </a:ext>
                </a:extLst>
              </p:cNvPr>
              <p:cNvSpPr/>
              <p:nvPr/>
            </p:nvSpPr>
            <p:spPr>
              <a:xfrm rot="10800000">
                <a:off x="5661060" y="5665261"/>
                <a:ext cx="497840" cy="550451"/>
              </a:xfrm>
              <a:prstGeom prst="leftArrow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pic>
          <p:nvPicPr>
            <p:cNvPr id="52" name="Imagem 51">
              <a:extLst>
                <a:ext uri="{FF2B5EF4-FFF2-40B4-BE49-F238E27FC236}">
                  <a16:creationId xmlns:a16="http://schemas.microsoft.com/office/drawing/2014/main" xmlns="" id="{95644973-82A3-AB5C-3CA2-B8B6012EEAB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968297" y="859784"/>
              <a:ext cx="642303" cy="352853"/>
            </a:xfrm>
            <a:prstGeom prst="rect">
              <a:avLst/>
            </a:prstGeom>
          </p:spPr>
        </p:pic>
        <p:pic>
          <p:nvPicPr>
            <p:cNvPr id="56" name="Imagem 55">
              <a:extLst>
                <a:ext uri="{FF2B5EF4-FFF2-40B4-BE49-F238E27FC236}">
                  <a16:creationId xmlns:a16="http://schemas.microsoft.com/office/drawing/2014/main" xmlns="" id="{8F973ABB-9FEB-373D-AEA5-36EA204D896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-2700000">
              <a:off x="6387217" y="821318"/>
              <a:ext cx="452438" cy="419100"/>
            </a:xfrm>
            <a:prstGeom prst="rect">
              <a:avLst/>
            </a:prstGeom>
          </p:spPr>
        </p:pic>
      </p:grpSp>
      <p:pic>
        <p:nvPicPr>
          <p:cNvPr id="2" name="Picture 25">
            <a:extLst>
              <a:ext uri="{FF2B5EF4-FFF2-40B4-BE49-F238E27FC236}">
                <a16:creationId xmlns:a16="http://schemas.microsoft.com/office/drawing/2014/main" xmlns="" id="{5999A7CA-8CD2-D4D6-68B8-97273EC3A3A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15178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>
            <a:extLst>
              <a:ext uri="{FF2B5EF4-FFF2-40B4-BE49-F238E27FC236}">
                <a16:creationId xmlns:a16="http://schemas.microsoft.com/office/drawing/2014/main" xmlns="" id="{33C93730-D62C-4F48-BB2C-E7261FFFB3A8}"/>
              </a:ext>
            </a:extLst>
          </p:cNvPr>
          <p:cNvSpPr txBox="1">
            <a:spLocks/>
          </p:cNvSpPr>
          <p:nvPr/>
        </p:nvSpPr>
        <p:spPr>
          <a:xfrm>
            <a:off x="3900209" y="163776"/>
            <a:ext cx="4391582" cy="40874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rgbClr val="00376C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pt-B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</a:rPr>
              <a:t>Aspectos legais (Lei 9.433/1997)</a:t>
            </a:r>
          </a:p>
        </p:txBody>
      </p:sp>
      <p:grpSp>
        <p:nvGrpSpPr>
          <p:cNvPr id="2" name="Agrupar 1">
            <a:extLst>
              <a:ext uri="{FF2B5EF4-FFF2-40B4-BE49-F238E27FC236}">
                <a16:creationId xmlns:a16="http://schemas.microsoft.com/office/drawing/2014/main" xmlns="" id="{91DA0C18-7CB4-0806-3CD5-14A7263E9AC2}"/>
              </a:ext>
            </a:extLst>
          </p:cNvPr>
          <p:cNvGrpSpPr/>
          <p:nvPr/>
        </p:nvGrpSpPr>
        <p:grpSpPr>
          <a:xfrm>
            <a:off x="999732" y="3830971"/>
            <a:ext cx="5047545" cy="2818240"/>
            <a:chOff x="868385" y="762785"/>
            <a:chExt cx="5047545" cy="2818240"/>
          </a:xfrm>
        </p:grpSpPr>
        <p:sp>
          <p:nvSpPr>
            <p:cNvPr id="6" name="Retângulo 5">
              <a:extLst>
                <a:ext uri="{FF2B5EF4-FFF2-40B4-BE49-F238E27FC236}">
                  <a16:creationId xmlns:a16="http://schemas.microsoft.com/office/drawing/2014/main" xmlns="" id="{AD0BEB08-A13A-4830-95AF-87024B0072F8}"/>
                </a:ext>
              </a:extLst>
            </p:cNvPr>
            <p:cNvSpPr/>
            <p:nvPr/>
          </p:nvSpPr>
          <p:spPr>
            <a:xfrm>
              <a:off x="1004868" y="762785"/>
              <a:ext cx="4667535" cy="2818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" name="Título 1">
              <a:extLst>
                <a:ext uri="{FF2B5EF4-FFF2-40B4-BE49-F238E27FC236}">
                  <a16:creationId xmlns:a16="http://schemas.microsoft.com/office/drawing/2014/main" xmlns="" id="{954ADD4C-5CC2-4DFF-8A4B-8DEAD932B79D}"/>
                </a:ext>
              </a:extLst>
            </p:cNvPr>
            <p:cNvSpPr txBox="1">
              <a:spLocks/>
            </p:cNvSpPr>
            <p:nvPr/>
          </p:nvSpPr>
          <p:spPr>
            <a:xfrm>
              <a:off x="1169706" y="1909339"/>
              <a:ext cx="4345949" cy="1042502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b="1" kern="1200">
                  <a:solidFill>
                    <a:srgbClr val="00376C"/>
                  </a:solidFill>
                  <a:latin typeface="Century Gothic" panose="020B0502020202020204" pitchFamily="34" charset="0"/>
                  <a:ea typeface="+mj-ea"/>
                  <a:cs typeface="+mj-cs"/>
                </a:defRPr>
              </a:lvl1pPr>
            </a:lstStyle>
            <a:p>
              <a:pPr>
                <a:defRPr/>
              </a:pPr>
              <a:r>
                <a:rPr lang="pt-BR" sz="18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“</a:t>
              </a:r>
              <a:r>
                <a:rPr lang="pt-BR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Enquadramento</a:t>
              </a:r>
              <a:r>
                <a:rPr lang="pt-BR" sz="18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 de corpos de água em classes, de acordo com os usos preponderantes da água”</a:t>
              </a:r>
            </a:p>
          </p:txBody>
        </p:sp>
        <p:grpSp>
          <p:nvGrpSpPr>
            <p:cNvPr id="17" name="Agrupar 16">
              <a:extLst>
                <a:ext uri="{FF2B5EF4-FFF2-40B4-BE49-F238E27FC236}">
                  <a16:creationId xmlns:a16="http://schemas.microsoft.com/office/drawing/2014/main" xmlns="" id="{0BA1BDB4-4465-477C-B7F9-3AAEB67AAD56}"/>
                </a:ext>
              </a:extLst>
            </p:cNvPr>
            <p:cNvGrpSpPr/>
            <p:nvPr/>
          </p:nvGrpSpPr>
          <p:grpSpPr>
            <a:xfrm>
              <a:off x="868385" y="762785"/>
              <a:ext cx="5047545" cy="764279"/>
              <a:chOff x="341190" y="3616656"/>
              <a:chExt cx="4811404" cy="764279"/>
            </a:xfrm>
          </p:grpSpPr>
          <p:sp>
            <p:nvSpPr>
              <p:cNvPr id="13" name="Retângulo: Cantos Superiores Arredondados 12">
                <a:extLst>
                  <a:ext uri="{FF2B5EF4-FFF2-40B4-BE49-F238E27FC236}">
                    <a16:creationId xmlns:a16="http://schemas.microsoft.com/office/drawing/2014/main" xmlns="" id="{73C309B5-13E8-4BF5-913B-9309EE92985B}"/>
                  </a:ext>
                </a:extLst>
              </p:cNvPr>
              <p:cNvSpPr/>
              <p:nvPr/>
            </p:nvSpPr>
            <p:spPr>
              <a:xfrm rot="5400000">
                <a:off x="2238228" y="1828802"/>
                <a:ext cx="655097" cy="444917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adFill>
                <a:gsLst>
                  <a:gs pos="0">
                    <a:srgbClr val="EF373B"/>
                  </a:gs>
                  <a:gs pos="100000">
                    <a:srgbClr val="FE7280"/>
                  </a:gs>
                </a:gsLst>
                <a:lin ang="0" scaled="1"/>
              </a:gra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" name="CaixaDeTexto 14">
                <a:extLst>
                  <a:ext uri="{FF2B5EF4-FFF2-40B4-BE49-F238E27FC236}">
                    <a16:creationId xmlns:a16="http://schemas.microsoft.com/office/drawing/2014/main" xmlns="" id="{1B85D18E-AFF9-4DAF-9872-D8F86002D5B2}"/>
                  </a:ext>
                </a:extLst>
              </p:cNvPr>
              <p:cNvSpPr txBox="1"/>
              <p:nvPr/>
            </p:nvSpPr>
            <p:spPr>
              <a:xfrm>
                <a:off x="477670" y="3711421"/>
                <a:ext cx="4674924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defRPr/>
                </a:pPr>
                <a:r>
                  <a:rPr lang="pt-BR" sz="1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Inciso II, artigo 5º - Instrumentos da </a:t>
                </a:r>
              </a:p>
              <a:p>
                <a:pPr>
                  <a:defRPr/>
                </a:pPr>
                <a:r>
                  <a:rPr lang="pt-BR" sz="1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Política Nacional de Recursos Hídricos</a:t>
                </a:r>
              </a:p>
            </p:txBody>
          </p:sp>
          <p:sp>
            <p:nvSpPr>
              <p:cNvPr id="16" name="Triângulo isósceles 15">
                <a:extLst>
                  <a:ext uri="{FF2B5EF4-FFF2-40B4-BE49-F238E27FC236}">
                    <a16:creationId xmlns:a16="http://schemas.microsoft.com/office/drawing/2014/main" xmlns="" id="{3DA02B34-5D02-4D9C-879F-A999430DE61B}"/>
                  </a:ext>
                </a:extLst>
              </p:cNvPr>
              <p:cNvSpPr/>
              <p:nvPr/>
            </p:nvSpPr>
            <p:spPr>
              <a:xfrm>
                <a:off x="341190" y="3616656"/>
                <a:ext cx="136481" cy="109181"/>
              </a:xfrm>
              <a:prstGeom prst="triangle">
                <a:avLst>
                  <a:gd name="adj" fmla="val 100000"/>
                </a:avLst>
              </a:prstGeom>
              <a:solidFill>
                <a:srgbClr val="EF37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5" name="Agrupar 4">
            <a:extLst>
              <a:ext uri="{FF2B5EF4-FFF2-40B4-BE49-F238E27FC236}">
                <a16:creationId xmlns:a16="http://schemas.microsoft.com/office/drawing/2014/main" xmlns="" id="{7C382160-EC4A-E3B5-71E9-86195F1FCAF0}"/>
              </a:ext>
            </a:extLst>
          </p:cNvPr>
          <p:cNvGrpSpPr/>
          <p:nvPr/>
        </p:nvGrpSpPr>
        <p:grpSpPr>
          <a:xfrm>
            <a:off x="6053972" y="3856341"/>
            <a:ext cx="5047545" cy="2818240"/>
            <a:chOff x="6313057" y="755639"/>
            <a:chExt cx="5047545" cy="2818240"/>
          </a:xfrm>
        </p:grpSpPr>
        <p:sp>
          <p:nvSpPr>
            <p:cNvPr id="18" name="Retângulo 17">
              <a:extLst>
                <a:ext uri="{FF2B5EF4-FFF2-40B4-BE49-F238E27FC236}">
                  <a16:creationId xmlns:a16="http://schemas.microsoft.com/office/drawing/2014/main" xmlns="" id="{B404536C-5FB0-4856-9168-0008FD5F70C1}"/>
                </a:ext>
              </a:extLst>
            </p:cNvPr>
            <p:cNvSpPr/>
            <p:nvPr/>
          </p:nvSpPr>
          <p:spPr>
            <a:xfrm>
              <a:off x="6449540" y="755639"/>
              <a:ext cx="4667535" cy="2818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" name="Título 1">
              <a:extLst>
                <a:ext uri="{FF2B5EF4-FFF2-40B4-BE49-F238E27FC236}">
                  <a16:creationId xmlns:a16="http://schemas.microsoft.com/office/drawing/2014/main" xmlns="" id="{A6230D26-13CC-4659-AE0B-E1596177C40D}"/>
                </a:ext>
              </a:extLst>
            </p:cNvPr>
            <p:cNvSpPr txBox="1">
              <a:spLocks/>
            </p:cNvSpPr>
            <p:nvPr/>
          </p:nvSpPr>
          <p:spPr>
            <a:xfrm>
              <a:off x="6483752" y="1655451"/>
              <a:ext cx="4667533" cy="178086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b="1" kern="1200">
                  <a:solidFill>
                    <a:srgbClr val="00376C"/>
                  </a:solidFill>
                  <a:latin typeface="Century Gothic" panose="020B0502020202020204" pitchFamily="34" charset="0"/>
                  <a:ea typeface="+mj-ea"/>
                  <a:cs typeface="+mj-cs"/>
                </a:defRPr>
              </a:lvl1pPr>
            </a:lstStyle>
            <a:p>
              <a:pPr>
                <a:defRPr/>
              </a:pPr>
              <a:r>
                <a:rPr lang="pt-BR" sz="18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“assegurar às águas </a:t>
              </a:r>
              <a:r>
                <a:rPr lang="pt-BR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qualidade compatível com os usos mais exigentes </a:t>
              </a:r>
              <a:r>
                <a:rPr lang="pt-BR" sz="18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a que forem destinadas” </a:t>
              </a:r>
            </a:p>
            <a:p>
              <a:pPr>
                <a:defRPr/>
              </a:pPr>
              <a:endParaRPr lang="pt-BR" sz="18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endParaRPr>
            </a:p>
            <a:p>
              <a:pPr>
                <a:defRPr/>
              </a:pPr>
              <a:r>
                <a:rPr lang="pt-BR" sz="18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“diminuir os custos de combate à poluição das águas, mediante </a:t>
              </a:r>
              <a:r>
                <a:rPr lang="pt-BR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ações preventivas permanentes</a:t>
              </a:r>
              <a:r>
                <a:rPr lang="pt-BR" sz="1800" b="0" i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”</a:t>
              </a:r>
            </a:p>
          </p:txBody>
        </p:sp>
        <p:grpSp>
          <p:nvGrpSpPr>
            <p:cNvPr id="20" name="Agrupar 19">
              <a:extLst>
                <a:ext uri="{FF2B5EF4-FFF2-40B4-BE49-F238E27FC236}">
                  <a16:creationId xmlns:a16="http://schemas.microsoft.com/office/drawing/2014/main" xmlns="" id="{EB764C6B-B841-4581-80FA-98CC1D2DDB6E}"/>
                </a:ext>
              </a:extLst>
            </p:cNvPr>
            <p:cNvGrpSpPr/>
            <p:nvPr/>
          </p:nvGrpSpPr>
          <p:grpSpPr>
            <a:xfrm>
              <a:off x="6313057" y="755639"/>
              <a:ext cx="5047545" cy="764279"/>
              <a:chOff x="341190" y="3616656"/>
              <a:chExt cx="4811404" cy="764279"/>
            </a:xfrm>
          </p:grpSpPr>
          <p:sp>
            <p:nvSpPr>
              <p:cNvPr id="21" name="Retângulo: Cantos Superiores Arredondados 20">
                <a:extLst>
                  <a:ext uri="{FF2B5EF4-FFF2-40B4-BE49-F238E27FC236}">
                    <a16:creationId xmlns:a16="http://schemas.microsoft.com/office/drawing/2014/main" xmlns="" id="{49333405-8F12-4D5E-97B8-49449E2E284D}"/>
                  </a:ext>
                </a:extLst>
              </p:cNvPr>
              <p:cNvSpPr/>
              <p:nvPr/>
            </p:nvSpPr>
            <p:spPr>
              <a:xfrm rot="5400000">
                <a:off x="2238228" y="1828802"/>
                <a:ext cx="655097" cy="444917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adFill>
                <a:gsLst>
                  <a:gs pos="0">
                    <a:srgbClr val="2E9026"/>
                  </a:gs>
                  <a:gs pos="100000">
                    <a:srgbClr val="89BE4B"/>
                  </a:gs>
                </a:gsLst>
                <a:lin ang="0" scaled="1"/>
              </a:gra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" name="CaixaDeTexto 21">
                <a:extLst>
                  <a:ext uri="{FF2B5EF4-FFF2-40B4-BE49-F238E27FC236}">
                    <a16:creationId xmlns:a16="http://schemas.microsoft.com/office/drawing/2014/main" xmlns="" id="{78271886-A4A4-41D2-A620-709615D234D2}"/>
                  </a:ext>
                </a:extLst>
              </p:cNvPr>
              <p:cNvSpPr txBox="1"/>
              <p:nvPr/>
            </p:nvSpPr>
            <p:spPr>
              <a:xfrm>
                <a:off x="477670" y="3856564"/>
                <a:ext cx="4674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defRPr/>
                </a:pPr>
                <a:r>
                  <a:rPr lang="pt-BR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A</a:t>
                </a:r>
                <a:r>
                  <a:rPr lang="pt-BR" sz="1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rtigo </a:t>
                </a:r>
                <a:r>
                  <a:rPr lang="pt-BR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9</a:t>
                </a:r>
                <a:r>
                  <a:rPr lang="pt-BR" sz="1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º - Objetivos do enquadramento</a:t>
                </a:r>
              </a:p>
            </p:txBody>
          </p:sp>
          <p:sp>
            <p:nvSpPr>
              <p:cNvPr id="23" name="Triângulo isósceles 22">
                <a:extLst>
                  <a:ext uri="{FF2B5EF4-FFF2-40B4-BE49-F238E27FC236}">
                    <a16:creationId xmlns:a16="http://schemas.microsoft.com/office/drawing/2014/main" xmlns="" id="{4ECC50EE-0DF3-4DE6-AA0B-3C0A50DCE2F5}"/>
                  </a:ext>
                </a:extLst>
              </p:cNvPr>
              <p:cNvSpPr/>
              <p:nvPr/>
            </p:nvSpPr>
            <p:spPr>
              <a:xfrm>
                <a:off x="341190" y="3616656"/>
                <a:ext cx="136481" cy="109181"/>
              </a:xfrm>
              <a:prstGeom prst="triangle">
                <a:avLst>
                  <a:gd name="adj" fmla="val 100000"/>
                </a:avLst>
              </a:prstGeom>
              <a:solidFill>
                <a:srgbClr val="2E90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3" name="Agrupar 2">
            <a:extLst>
              <a:ext uri="{FF2B5EF4-FFF2-40B4-BE49-F238E27FC236}">
                <a16:creationId xmlns:a16="http://schemas.microsoft.com/office/drawing/2014/main" xmlns="" id="{B40305B2-EC82-43B5-36F6-4648583ED682}"/>
              </a:ext>
            </a:extLst>
          </p:cNvPr>
          <p:cNvGrpSpPr/>
          <p:nvPr/>
        </p:nvGrpSpPr>
        <p:grpSpPr>
          <a:xfrm>
            <a:off x="953243" y="752005"/>
            <a:ext cx="4975955" cy="2818240"/>
            <a:chOff x="6313057" y="3813787"/>
            <a:chExt cx="4975955" cy="2818240"/>
          </a:xfrm>
        </p:grpSpPr>
        <p:sp>
          <p:nvSpPr>
            <p:cNvPr id="24" name="Retângulo 23">
              <a:extLst>
                <a:ext uri="{FF2B5EF4-FFF2-40B4-BE49-F238E27FC236}">
                  <a16:creationId xmlns:a16="http://schemas.microsoft.com/office/drawing/2014/main" xmlns="" id="{5723CEF6-B5CC-4AB6-BF47-F48FA69A4F3B}"/>
                </a:ext>
              </a:extLst>
            </p:cNvPr>
            <p:cNvSpPr/>
            <p:nvPr/>
          </p:nvSpPr>
          <p:spPr>
            <a:xfrm>
              <a:off x="6449540" y="3813787"/>
              <a:ext cx="4667535" cy="2818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5" name="Título 1">
              <a:extLst>
                <a:ext uri="{FF2B5EF4-FFF2-40B4-BE49-F238E27FC236}">
                  <a16:creationId xmlns:a16="http://schemas.microsoft.com/office/drawing/2014/main" xmlns="" id="{D1AB870B-51D8-4F25-A2D4-DA1AE8A6F541}"/>
                </a:ext>
              </a:extLst>
            </p:cNvPr>
            <p:cNvSpPr txBox="1">
              <a:spLocks/>
            </p:cNvSpPr>
            <p:nvPr/>
          </p:nvSpPr>
          <p:spPr>
            <a:xfrm>
              <a:off x="6483752" y="5090970"/>
              <a:ext cx="4667533" cy="64633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b="1" kern="1200">
                  <a:solidFill>
                    <a:srgbClr val="00376C"/>
                  </a:solidFill>
                  <a:latin typeface="Century Gothic" panose="020B0502020202020204" pitchFamily="34" charset="0"/>
                  <a:ea typeface="+mj-ea"/>
                  <a:cs typeface="+mj-cs"/>
                </a:defRPr>
              </a:lvl1pPr>
            </a:lstStyle>
            <a:p>
              <a:pPr>
                <a:defRPr/>
              </a:pPr>
              <a:r>
                <a:rPr lang="pt-BR" sz="18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“A gestão dos recursos hídricos deve sempre proporcionar o </a:t>
              </a:r>
              <a:r>
                <a:rPr lang="pt-BR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uso múltiplo das águas</a:t>
              </a:r>
              <a:r>
                <a:rPr lang="pt-BR" sz="18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”</a:t>
              </a:r>
            </a:p>
          </p:txBody>
        </p:sp>
        <p:grpSp>
          <p:nvGrpSpPr>
            <p:cNvPr id="26" name="Agrupar 25">
              <a:extLst>
                <a:ext uri="{FF2B5EF4-FFF2-40B4-BE49-F238E27FC236}">
                  <a16:creationId xmlns:a16="http://schemas.microsoft.com/office/drawing/2014/main" xmlns="" id="{0202587D-E314-4417-81B8-2E1F383619FD}"/>
                </a:ext>
              </a:extLst>
            </p:cNvPr>
            <p:cNvGrpSpPr/>
            <p:nvPr/>
          </p:nvGrpSpPr>
          <p:grpSpPr>
            <a:xfrm>
              <a:off x="6313057" y="3813787"/>
              <a:ext cx="4975955" cy="764279"/>
              <a:chOff x="341190" y="3616656"/>
              <a:chExt cx="4743164" cy="764279"/>
            </a:xfrm>
          </p:grpSpPr>
          <p:sp>
            <p:nvSpPr>
              <p:cNvPr id="27" name="Retângulo: Cantos Superiores Arredondados 26">
                <a:extLst>
                  <a:ext uri="{FF2B5EF4-FFF2-40B4-BE49-F238E27FC236}">
                    <a16:creationId xmlns:a16="http://schemas.microsoft.com/office/drawing/2014/main" xmlns="" id="{6F5F83DD-3A8A-4D5C-BD10-68B79A91BDF2}"/>
                  </a:ext>
                </a:extLst>
              </p:cNvPr>
              <p:cNvSpPr/>
              <p:nvPr/>
            </p:nvSpPr>
            <p:spPr>
              <a:xfrm rot="5400000">
                <a:off x="2238228" y="1828802"/>
                <a:ext cx="655097" cy="444917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1F9878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8" name="CaixaDeTexto 27">
                <a:extLst>
                  <a:ext uri="{FF2B5EF4-FFF2-40B4-BE49-F238E27FC236}">
                    <a16:creationId xmlns:a16="http://schemas.microsoft.com/office/drawing/2014/main" xmlns="" id="{26CA2DF1-270A-48F8-8D47-DA273A4DE564}"/>
                  </a:ext>
                </a:extLst>
              </p:cNvPr>
              <p:cNvSpPr txBox="1"/>
              <p:nvPr/>
            </p:nvSpPr>
            <p:spPr>
              <a:xfrm>
                <a:off x="409430" y="3707380"/>
                <a:ext cx="4674924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defRPr/>
                </a:pPr>
                <a:r>
                  <a:rPr lang="pt-BR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Inciso IV;  A</a:t>
                </a:r>
                <a:r>
                  <a:rPr lang="pt-BR" sz="1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rtigo 1º - Fundamentos da Política Nacional de Recursos Hídricos</a:t>
                </a:r>
              </a:p>
            </p:txBody>
          </p:sp>
          <p:sp>
            <p:nvSpPr>
              <p:cNvPr id="29" name="Triângulo isósceles 28">
                <a:extLst>
                  <a:ext uri="{FF2B5EF4-FFF2-40B4-BE49-F238E27FC236}">
                    <a16:creationId xmlns:a16="http://schemas.microsoft.com/office/drawing/2014/main" xmlns="" id="{37E50289-AC79-4D81-8B1F-E996BCF1C859}"/>
                  </a:ext>
                </a:extLst>
              </p:cNvPr>
              <p:cNvSpPr/>
              <p:nvPr/>
            </p:nvSpPr>
            <p:spPr>
              <a:xfrm>
                <a:off x="341190" y="3616656"/>
                <a:ext cx="136481" cy="109181"/>
              </a:xfrm>
              <a:prstGeom prst="triangle">
                <a:avLst>
                  <a:gd name="adj" fmla="val 100000"/>
                </a:avLst>
              </a:prstGeom>
              <a:solidFill>
                <a:srgbClr val="1F987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8" name="Agrupar 7">
            <a:extLst>
              <a:ext uri="{FF2B5EF4-FFF2-40B4-BE49-F238E27FC236}">
                <a16:creationId xmlns:a16="http://schemas.microsoft.com/office/drawing/2014/main" xmlns="" id="{48811004-B4E1-216D-F84B-6D0941EC336F}"/>
              </a:ext>
            </a:extLst>
          </p:cNvPr>
          <p:cNvGrpSpPr/>
          <p:nvPr/>
        </p:nvGrpSpPr>
        <p:grpSpPr>
          <a:xfrm>
            <a:off x="6011819" y="739672"/>
            <a:ext cx="4957708" cy="2818240"/>
            <a:chOff x="868385" y="3813787"/>
            <a:chExt cx="4957708" cy="2818240"/>
          </a:xfrm>
        </p:grpSpPr>
        <p:sp>
          <p:nvSpPr>
            <p:cNvPr id="30" name="Retângulo 29">
              <a:extLst>
                <a:ext uri="{FF2B5EF4-FFF2-40B4-BE49-F238E27FC236}">
                  <a16:creationId xmlns:a16="http://schemas.microsoft.com/office/drawing/2014/main" xmlns="" id="{6A6E47C4-2255-430D-8B58-CBB8CB40CCB6}"/>
                </a:ext>
              </a:extLst>
            </p:cNvPr>
            <p:cNvSpPr/>
            <p:nvPr/>
          </p:nvSpPr>
          <p:spPr>
            <a:xfrm>
              <a:off x="1004868" y="3813787"/>
              <a:ext cx="4667535" cy="2818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Título 1">
              <a:extLst>
                <a:ext uri="{FF2B5EF4-FFF2-40B4-BE49-F238E27FC236}">
                  <a16:creationId xmlns:a16="http://schemas.microsoft.com/office/drawing/2014/main" xmlns="" id="{5C3086EE-1CE2-49C3-9984-25A1E4AD09C6}"/>
                </a:ext>
              </a:extLst>
            </p:cNvPr>
            <p:cNvSpPr txBox="1">
              <a:spLocks/>
            </p:cNvSpPr>
            <p:nvPr/>
          </p:nvSpPr>
          <p:spPr>
            <a:xfrm>
              <a:off x="1053594" y="4945827"/>
              <a:ext cx="4667533" cy="994575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b="1" kern="1200">
                  <a:solidFill>
                    <a:srgbClr val="00376C"/>
                  </a:solidFill>
                  <a:latin typeface="Century Gothic" panose="020B0502020202020204" pitchFamily="34" charset="0"/>
                  <a:ea typeface="+mj-ea"/>
                  <a:cs typeface="+mj-cs"/>
                </a:defRPr>
              </a:lvl1pPr>
            </a:lstStyle>
            <a:p>
              <a:pPr>
                <a:defRPr/>
              </a:pPr>
              <a:r>
                <a:rPr lang="pt-BR" sz="18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“Assegurar à atual e às futuras gerações a necessária disponibilidade de água, em </a:t>
              </a:r>
              <a:r>
                <a:rPr lang="pt-BR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padrões de qualidade adequados aos respectivos usos</a:t>
              </a:r>
              <a:r>
                <a:rPr lang="pt-BR" sz="18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Gill Sans MT" panose="020B0502020104020203" pitchFamily="34" charset="0"/>
                </a:rPr>
                <a:t>”</a:t>
              </a:r>
            </a:p>
          </p:txBody>
        </p:sp>
        <p:grpSp>
          <p:nvGrpSpPr>
            <p:cNvPr id="32" name="Agrupar 31">
              <a:extLst>
                <a:ext uri="{FF2B5EF4-FFF2-40B4-BE49-F238E27FC236}">
                  <a16:creationId xmlns:a16="http://schemas.microsoft.com/office/drawing/2014/main" xmlns="" id="{FC7CC84E-DF09-434A-82EF-EC62F49F51F8}"/>
                </a:ext>
              </a:extLst>
            </p:cNvPr>
            <p:cNvGrpSpPr/>
            <p:nvPr/>
          </p:nvGrpSpPr>
          <p:grpSpPr>
            <a:xfrm>
              <a:off x="868385" y="3813787"/>
              <a:ext cx="4957708" cy="764279"/>
              <a:chOff x="341190" y="3616656"/>
              <a:chExt cx="4725770" cy="764279"/>
            </a:xfrm>
          </p:grpSpPr>
          <p:sp>
            <p:nvSpPr>
              <p:cNvPr id="33" name="Retângulo: Cantos Superiores Arredondados 32">
                <a:extLst>
                  <a:ext uri="{FF2B5EF4-FFF2-40B4-BE49-F238E27FC236}">
                    <a16:creationId xmlns:a16="http://schemas.microsoft.com/office/drawing/2014/main" xmlns="" id="{F2625933-8EED-4DB7-A0B0-15A862DF5403}"/>
                  </a:ext>
                </a:extLst>
              </p:cNvPr>
              <p:cNvSpPr/>
              <p:nvPr/>
            </p:nvSpPr>
            <p:spPr>
              <a:xfrm rot="5400000">
                <a:off x="2238228" y="1828802"/>
                <a:ext cx="655097" cy="444917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E8012"/>
              </a:soli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4" name="CaixaDeTexto 33">
                <a:extLst>
                  <a:ext uri="{FF2B5EF4-FFF2-40B4-BE49-F238E27FC236}">
                    <a16:creationId xmlns:a16="http://schemas.microsoft.com/office/drawing/2014/main" xmlns="" id="{15BD28EC-7F00-4B5E-93D2-40AD6E130DCF}"/>
                  </a:ext>
                </a:extLst>
              </p:cNvPr>
              <p:cNvSpPr txBox="1"/>
              <p:nvPr/>
            </p:nvSpPr>
            <p:spPr>
              <a:xfrm>
                <a:off x="392036" y="3710025"/>
                <a:ext cx="4674924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defRPr/>
                </a:pPr>
                <a:r>
                  <a:rPr lang="pt-BR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Inciso II;  A</a:t>
                </a:r>
                <a:r>
                  <a:rPr lang="pt-BR" sz="1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rtigo 2º - Objetivos da </a:t>
                </a:r>
              </a:p>
              <a:p>
                <a:pPr>
                  <a:defRPr/>
                </a:pPr>
                <a:r>
                  <a:rPr lang="pt-BR" sz="1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Política Nacional de Recursos Hídricos</a:t>
                </a:r>
              </a:p>
            </p:txBody>
          </p:sp>
          <p:sp>
            <p:nvSpPr>
              <p:cNvPr id="35" name="Triângulo isósceles 34">
                <a:extLst>
                  <a:ext uri="{FF2B5EF4-FFF2-40B4-BE49-F238E27FC236}">
                    <a16:creationId xmlns:a16="http://schemas.microsoft.com/office/drawing/2014/main" xmlns="" id="{27D333C6-ABBE-4CCD-94DD-C2B42674EF36}"/>
                  </a:ext>
                </a:extLst>
              </p:cNvPr>
              <p:cNvSpPr/>
              <p:nvPr/>
            </p:nvSpPr>
            <p:spPr>
              <a:xfrm>
                <a:off x="341190" y="3616656"/>
                <a:ext cx="136481" cy="109181"/>
              </a:xfrm>
              <a:prstGeom prst="triangle">
                <a:avLst>
                  <a:gd name="adj" fmla="val 100000"/>
                </a:avLst>
              </a:prstGeom>
              <a:solidFill>
                <a:srgbClr val="FF6B1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pic>
        <p:nvPicPr>
          <p:cNvPr id="7" name="Picture 25">
            <a:extLst>
              <a:ext uri="{FF2B5EF4-FFF2-40B4-BE49-F238E27FC236}">
                <a16:creationId xmlns:a16="http://schemas.microsoft.com/office/drawing/2014/main" xmlns="" id="{43D5425F-D023-9771-96A7-DD4E9607231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866419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Elipse 73">
            <a:extLst>
              <a:ext uri="{FF2B5EF4-FFF2-40B4-BE49-F238E27FC236}">
                <a16:creationId xmlns:a16="http://schemas.microsoft.com/office/drawing/2014/main" xmlns="" id="{574E4E2A-360A-4B43-BA45-6C9867900488}"/>
              </a:ext>
            </a:extLst>
          </p:cNvPr>
          <p:cNvSpPr/>
          <p:nvPr/>
        </p:nvSpPr>
        <p:spPr>
          <a:xfrm>
            <a:off x="1954255" y="1241211"/>
            <a:ext cx="7912403" cy="4633519"/>
          </a:xfrm>
          <a:prstGeom prst="ellipse">
            <a:avLst/>
          </a:prstGeom>
          <a:noFill/>
          <a:ln w="31750" cap="rnd"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xmlns="" id="{33C93730-D62C-4F48-BB2C-E7261FFFB3A8}"/>
              </a:ext>
            </a:extLst>
          </p:cNvPr>
          <p:cNvSpPr txBox="1">
            <a:spLocks/>
          </p:cNvSpPr>
          <p:nvPr/>
        </p:nvSpPr>
        <p:spPr>
          <a:xfrm>
            <a:off x="1954256" y="139168"/>
            <a:ext cx="8194938" cy="49619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rgbClr val="00376C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gency FB" panose="020B0503020202020204" pitchFamily="34" charset="0"/>
                <a:ea typeface="+mj-ea"/>
                <a:cs typeface="+mj-cs"/>
              </a:rPr>
              <a:t>Como o enquadramento se articula com os outros instrumentos de gestão?</a:t>
            </a:r>
          </a:p>
        </p:txBody>
      </p:sp>
      <p:sp>
        <p:nvSpPr>
          <p:cNvPr id="23" name="Retângulo: Cantos Arredondados 22">
            <a:extLst>
              <a:ext uri="{FF2B5EF4-FFF2-40B4-BE49-F238E27FC236}">
                <a16:creationId xmlns:a16="http://schemas.microsoft.com/office/drawing/2014/main" xmlns="" id="{0ADAE8FE-6FC5-44B2-B5D4-C49FB65CFD9E}"/>
              </a:ext>
            </a:extLst>
          </p:cNvPr>
          <p:cNvSpPr/>
          <p:nvPr/>
        </p:nvSpPr>
        <p:spPr>
          <a:xfrm>
            <a:off x="4612684" y="2826434"/>
            <a:ext cx="2598345" cy="1493326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xmlns="" id="{1A40300A-409A-48F1-9BDA-F79FA7785EFF}"/>
              </a:ext>
            </a:extLst>
          </p:cNvPr>
          <p:cNvSpPr/>
          <p:nvPr/>
        </p:nvSpPr>
        <p:spPr>
          <a:xfrm>
            <a:off x="4612684" y="2826434"/>
            <a:ext cx="2598345" cy="1232297"/>
          </a:xfrm>
          <a:custGeom>
            <a:avLst/>
            <a:gdLst>
              <a:gd name="connsiteX0" fmla="*/ 248893 w 2598345"/>
              <a:gd name="connsiteY0" fmla="*/ 0 h 1232297"/>
              <a:gd name="connsiteX1" fmla="*/ 2349452 w 2598345"/>
              <a:gd name="connsiteY1" fmla="*/ 0 h 1232297"/>
              <a:gd name="connsiteX2" fmla="*/ 2598345 w 2598345"/>
              <a:gd name="connsiteY2" fmla="*/ 248893 h 1232297"/>
              <a:gd name="connsiteX3" fmla="*/ 2598345 w 2598345"/>
              <a:gd name="connsiteY3" fmla="*/ 545209 h 1232297"/>
              <a:gd name="connsiteX4" fmla="*/ 2512399 w 2598345"/>
              <a:gd name="connsiteY4" fmla="*/ 660143 h 1232297"/>
              <a:gd name="connsiteX5" fmla="*/ 1299172 w 2598345"/>
              <a:gd name="connsiteY5" fmla="*/ 1232297 h 1232297"/>
              <a:gd name="connsiteX6" fmla="*/ 85946 w 2598345"/>
              <a:gd name="connsiteY6" fmla="*/ 660143 h 1232297"/>
              <a:gd name="connsiteX7" fmla="*/ 0 w 2598345"/>
              <a:gd name="connsiteY7" fmla="*/ 545210 h 1232297"/>
              <a:gd name="connsiteX8" fmla="*/ 0 w 2598345"/>
              <a:gd name="connsiteY8" fmla="*/ 248893 h 1232297"/>
              <a:gd name="connsiteX9" fmla="*/ 248893 w 2598345"/>
              <a:gd name="connsiteY9" fmla="*/ 0 h 1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8345" h="1232297">
                <a:moveTo>
                  <a:pt x="248893" y="0"/>
                </a:moveTo>
                <a:lnTo>
                  <a:pt x="2349452" y="0"/>
                </a:lnTo>
                <a:cubicBezTo>
                  <a:pt x="2486912" y="0"/>
                  <a:pt x="2598345" y="111433"/>
                  <a:pt x="2598345" y="248893"/>
                </a:cubicBezTo>
                <a:lnTo>
                  <a:pt x="2598345" y="545209"/>
                </a:lnTo>
                <a:lnTo>
                  <a:pt x="2512399" y="660143"/>
                </a:lnTo>
                <a:cubicBezTo>
                  <a:pt x="2224025" y="1009572"/>
                  <a:pt x="1787608" y="1232297"/>
                  <a:pt x="1299172" y="1232297"/>
                </a:cubicBezTo>
                <a:cubicBezTo>
                  <a:pt x="810736" y="1232297"/>
                  <a:pt x="374320" y="1009572"/>
                  <a:pt x="85946" y="660143"/>
                </a:cubicBezTo>
                <a:lnTo>
                  <a:pt x="0" y="545210"/>
                </a:lnTo>
                <a:lnTo>
                  <a:pt x="0" y="248893"/>
                </a:lnTo>
                <a:cubicBezTo>
                  <a:pt x="0" y="111433"/>
                  <a:pt x="111433" y="0"/>
                  <a:pt x="248893" y="0"/>
                </a:cubicBezTo>
                <a:close/>
              </a:path>
            </a:pathLst>
          </a:custGeom>
          <a:gradFill flip="none" rotWithShape="1">
            <a:gsLst>
              <a:gs pos="0">
                <a:srgbClr val="2EA8AB"/>
              </a:gs>
              <a:gs pos="100000">
                <a:srgbClr val="64B5B7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Retângulo: Cantos Arredondados 27">
            <a:extLst>
              <a:ext uri="{FF2B5EF4-FFF2-40B4-BE49-F238E27FC236}">
                <a16:creationId xmlns:a16="http://schemas.microsoft.com/office/drawing/2014/main" xmlns="" id="{2DC76CFF-C5B5-48C5-926A-99960F6E485F}"/>
              </a:ext>
            </a:extLst>
          </p:cNvPr>
          <p:cNvSpPr/>
          <p:nvPr/>
        </p:nvSpPr>
        <p:spPr>
          <a:xfrm>
            <a:off x="4819504" y="3023637"/>
            <a:ext cx="2184704" cy="1119673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xmlns="" id="{B9AEA7A4-5591-4711-A605-7F062615D894}"/>
              </a:ext>
            </a:extLst>
          </p:cNvPr>
          <p:cNvSpPr txBox="1"/>
          <p:nvPr/>
        </p:nvSpPr>
        <p:spPr>
          <a:xfrm>
            <a:off x="4863046" y="3215250"/>
            <a:ext cx="2094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64B4B6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t>Enquadramento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64B4B6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t>dos corpos d’água</a:t>
            </a:r>
          </a:p>
        </p:txBody>
      </p:sp>
      <p:sp>
        <p:nvSpPr>
          <p:cNvPr id="29" name="Retângulo: Cantos Arredondados 28">
            <a:extLst>
              <a:ext uri="{FF2B5EF4-FFF2-40B4-BE49-F238E27FC236}">
                <a16:creationId xmlns:a16="http://schemas.microsoft.com/office/drawing/2014/main" xmlns="" id="{770E327F-228C-4DEC-9F32-67B4CE4D5709}"/>
              </a:ext>
            </a:extLst>
          </p:cNvPr>
          <p:cNvSpPr/>
          <p:nvPr/>
        </p:nvSpPr>
        <p:spPr>
          <a:xfrm>
            <a:off x="4612684" y="861546"/>
            <a:ext cx="2598345" cy="1493326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orma Livre: Forma 29">
            <a:extLst>
              <a:ext uri="{FF2B5EF4-FFF2-40B4-BE49-F238E27FC236}">
                <a16:creationId xmlns:a16="http://schemas.microsoft.com/office/drawing/2014/main" xmlns="" id="{B9965741-2B55-4874-9FCC-CECF262E8E5D}"/>
              </a:ext>
            </a:extLst>
          </p:cNvPr>
          <p:cNvSpPr/>
          <p:nvPr/>
        </p:nvSpPr>
        <p:spPr>
          <a:xfrm>
            <a:off x="4612684" y="861546"/>
            <a:ext cx="2598345" cy="1232297"/>
          </a:xfrm>
          <a:custGeom>
            <a:avLst/>
            <a:gdLst>
              <a:gd name="connsiteX0" fmla="*/ 248893 w 2598345"/>
              <a:gd name="connsiteY0" fmla="*/ 0 h 1232297"/>
              <a:gd name="connsiteX1" fmla="*/ 2349452 w 2598345"/>
              <a:gd name="connsiteY1" fmla="*/ 0 h 1232297"/>
              <a:gd name="connsiteX2" fmla="*/ 2598345 w 2598345"/>
              <a:gd name="connsiteY2" fmla="*/ 248893 h 1232297"/>
              <a:gd name="connsiteX3" fmla="*/ 2598345 w 2598345"/>
              <a:gd name="connsiteY3" fmla="*/ 545209 h 1232297"/>
              <a:gd name="connsiteX4" fmla="*/ 2512399 w 2598345"/>
              <a:gd name="connsiteY4" fmla="*/ 660143 h 1232297"/>
              <a:gd name="connsiteX5" fmla="*/ 1299172 w 2598345"/>
              <a:gd name="connsiteY5" fmla="*/ 1232297 h 1232297"/>
              <a:gd name="connsiteX6" fmla="*/ 85946 w 2598345"/>
              <a:gd name="connsiteY6" fmla="*/ 660143 h 1232297"/>
              <a:gd name="connsiteX7" fmla="*/ 0 w 2598345"/>
              <a:gd name="connsiteY7" fmla="*/ 545210 h 1232297"/>
              <a:gd name="connsiteX8" fmla="*/ 0 w 2598345"/>
              <a:gd name="connsiteY8" fmla="*/ 248893 h 1232297"/>
              <a:gd name="connsiteX9" fmla="*/ 248893 w 2598345"/>
              <a:gd name="connsiteY9" fmla="*/ 0 h 1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8345" h="1232297">
                <a:moveTo>
                  <a:pt x="248893" y="0"/>
                </a:moveTo>
                <a:lnTo>
                  <a:pt x="2349452" y="0"/>
                </a:lnTo>
                <a:cubicBezTo>
                  <a:pt x="2486912" y="0"/>
                  <a:pt x="2598345" y="111433"/>
                  <a:pt x="2598345" y="248893"/>
                </a:cubicBezTo>
                <a:lnTo>
                  <a:pt x="2598345" y="545209"/>
                </a:lnTo>
                <a:lnTo>
                  <a:pt x="2512399" y="660143"/>
                </a:lnTo>
                <a:cubicBezTo>
                  <a:pt x="2224025" y="1009572"/>
                  <a:pt x="1787608" y="1232297"/>
                  <a:pt x="1299172" y="1232297"/>
                </a:cubicBezTo>
                <a:cubicBezTo>
                  <a:pt x="810736" y="1232297"/>
                  <a:pt x="374320" y="1009572"/>
                  <a:pt x="85946" y="660143"/>
                </a:cubicBezTo>
                <a:lnTo>
                  <a:pt x="0" y="545210"/>
                </a:lnTo>
                <a:lnTo>
                  <a:pt x="0" y="248893"/>
                </a:lnTo>
                <a:cubicBezTo>
                  <a:pt x="0" y="111433"/>
                  <a:pt x="111433" y="0"/>
                  <a:pt x="248893" y="0"/>
                </a:cubicBezTo>
                <a:close/>
              </a:path>
            </a:pathLst>
          </a:custGeom>
          <a:gradFill flip="none" rotWithShape="1">
            <a:gsLst>
              <a:gs pos="0">
                <a:srgbClr val="FBB301"/>
              </a:gs>
              <a:gs pos="100000">
                <a:srgbClr val="F2BC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tângulo: Cantos Arredondados 30">
            <a:extLst>
              <a:ext uri="{FF2B5EF4-FFF2-40B4-BE49-F238E27FC236}">
                <a16:creationId xmlns:a16="http://schemas.microsoft.com/office/drawing/2014/main" xmlns="" id="{E3F4B59C-4678-407E-8662-323895423066}"/>
              </a:ext>
            </a:extLst>
          </p:cNvPr>
          <p:cNvSpPr/>
          <p:nvPr/>
        </p:nvSpPr>
        <p:spPr>
          <a:xfrm>
            <a:off x="4819504" y="1058749"/>
            <a:ext cx="2184704" cy="1119673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xmlns="" id="{DC8392DA-7882-4978-B68E-F9D2CCF3B169}"/>
              </a:ext>
            </a:extLst>
          </p:cNvPr>
          <p:cNvSpPr txBox="1"/>
          <p:nvPr/>
        </p:nvSpPr>
        <p:spPr>
          <a:xfrm>
            <a:off x="4863046" y="1139899"/>
            <a:ext cx="20948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F5BA1F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t>Plano de Recursos Hídricos</a:t>
            </a:r>
          </a:p>
        </p:txBody>
      </p:sp>
      <p:sp>
        <p:nvSpPr>
          <p:cNvPr id="33" name="Retângulo: Cantos Arredondados 32">
            <a:extLst>
              <a:ext uri="{FF2B5EF4-FFF2-40B4-BE49-F238E27FC236}">
                <a16:creationId xmlns:a16="http://schemas.microsoft.com/office/drawing/2014/main" xmlns="" id="{3E5DF8B6-F07F-4351-BC8D-420E70ED1C7F}"/>
              </a:ext>
            </a:extLst>
          </p:cNvPr>
          <p:cNvSpPr/>
          <p:nvPr/>
        </p:nvSpPr>
        <p:spPr>
          <a:xfrm>
            <a:off x="4612684" y="4788221"/>
            <a:ext cx="2598345" cy="1493326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Forma Livre: Forma 33">
            <a:extLst>
              <a:ext uri="{FF2B5EF4-FFF2-40B4-BE49-F238E27FC236}">
                <a16:creationId xmlns:a16="http://schemas.microsoft.com/office/drawing/2014/main" xmlns="" id="{81A9C737-3569-4699-A839-45F94B0713DB}"/>
              </a:ext>
            </a:extLst>
          </p:cNvPr>
          <p:cNvSpPr/>
          <p:nvPr/>
        </p:nvSpPr>
        <p:spPr>
          <a:xfrm>
            <a:off x="4612684" y="4788221"/>
            <a:ext cx="2598345" cy="1232297"/>
          </a:xfrm>
          <a:custGeom>
            <a:avLst/>
            <a:gdLst>
              <a:gd name="connsiteX0" fmla="*/ 248893 w 2598345"/>
              <a:gd name="connsiteY0" fmla="*/ 0 h 1232297"/>
              <a:gd name="connsiteX1" fmla="*/ 2349452 w 2598345"/>
              <a:gd name="connsiteY1" fmla="*/ 0 h 1232297"/>
              <a:gd name="connsiteX2" fmla="*/ 2598345 w 2598345"/>
              <a:gd name="connsiteY2" fmla="*/ 248893 h 1232297"/>
              <a:gd name="connsiteX3" fmla="*/ 2598345 w 2598345"/>
              <a:gd name="connsiteY3" fmla="*/ 545209 h 1232297"/>
              <a:gd name="connsiteX4" fmla="*/ 2512399 w 2598345"/>
              <a:gd name="connsiteY4" fmla="*/ 660143 h 1232297"/>
              <a:gd name="connsiteX5" fmla="*/ 1299172 w 2598345"/>
              <a:gd name="connsiteY5" fmla="*/ 1232297 h 1232297"/>
              <a:gd name="connsiteX6" fmla="*/ 85946 w 2598345"/>
              <a:gd name="connsiteY6" fmla="*/ 660143 h 1232297"/>
              <a:gd name="connsiteX7" fmla="*/ 0 w 2598345"/>
              <a:gd name="connsiteY7" fmla="*/ 545210 h 1232297"/>
              <a:gd name="connsiteX8" fmla="*/ 0 w 2598345"/>
              <a:gd name="connsiteY8" fmla="*/ 248893 h 1232297"/>
              <a:gd name="connsiteX9" fmla="*/ 248893 w 2598345"/>
              <a:gd name="connsiteY9" fmla="*/ 0 h 1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8345" h="1232297">
                <a:moveTo>
                  <a:pt x="248893" y="0"/>
                </a:moveTo>
                <a:lnTo>
                  <a:pt x="2349452" y="0"/>
                </a:lnTo>
                <a:cubicBezTo>
                  <a:pt x="2486912" y="0"/>
                  <a:pt x="2598345" y="111433"/>
                  <a:pt x="2598345" y="248893"/>
                </a:cubicBezTo>
                <a:lnTo>
                  <a:pt x="2598345" y="545209"/>
                </a:lnTo>
                <a:lnTo>
                  <a:pt x="2512399" y="660143"/>
                </a:lnTo>
                <a:cubicBezTo>
                  <a:pt x="2224025" y="1009572"/>
                  <a:pt x="1787608" y="1232297"/>
                  <a:pt x="1299172" y="1232297"/>
                </a:cubicBezTo>
                <a:cubicBezTo>
                  <a:pt x="810736" y="1232297"/>
                  <a:pt x="374320" y="1009572"/>
                  <a:pt x="85946" y="660143"/>
                </a:cubicBezTo>
                <a:lnTo>
                  <a:pt x="0" y="545210"/>
                </a:lnTo>
                <a:lnTo>
                  <a:pt x="0" y="248893"/>
                </a:lnTo>
                <a:cubicBezTo>
                  <a:pt x="0" y="111433"/>
                  <a:pt x="111433" y="0"/>
                  <a:pt x="248893" y="0"/>
                </a:cubicBezTo>
                <a:close/>
              </a:path>
            </a:pathLst>
          </a:custGeom>
          <a:gradFill>
            <a:gsLst>
              <a:gs pos="0">
                <a:srgbClr val="C00000"/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Retângulo: Cantos Arredondados 34">
            <a:extLst>
              <a:ext uri="{FF2B5EF4-FFF2-40B4-BE49-F238E27FC236}">
                <a16:creationId xmlns:a16="http://schemas.microsoft.com/office/drawing/2014/main" xmlns="" id="{64E4D6C4-46AB-4958-9E18-8EDDF6B91903}"/>
              </a:ext>
            </a:extLst>
          </p:cNvPr>
          <p:cNvSpPr/>
          <p:nvPr/>
        </p:nvSpPr>
        <p:spPr>
          <a:xfrm>
            <a:off x="4819504" y="4985424"/>
            <a:ext cx="2184704" cy="1119673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CaixaDeTexto 35">
            <a:extLst>
              <a:ext uri="{FF2B5EF4-FFF2-40B4-BE49-F238E27FC236}">
                <a16:creationId xmlns:a16="http://schemas.microsoft.com/office/drawing/2014/main" xmlns="" id="{F81E88E4-5BAF-4E1D-A42E-5F79196BFEF0}"/>
              </a:ext>
            </a:extLst>
          </p:cNvPr>
          <p:cNvSpPr txBox="1"/>
          <p:nvPr/>
        </p:nvSpPr>
        <p:spPr>
          <a:xfrm>
            <a:off x="4863046" y="5255258"/>
            <a:ext cx="2094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C72323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t>Sistemas de informações</a:t>
            </a:r>
          </a:p>
        </p:txBody>
      </p:sp>
      <p:sp>
        <p:nvSpPr>
          <p:cNvPr id="37" name="Retângulo: Cantos Arredondados 36">
            <a:extLst>
              <a:ext uri="{FF2B5EF4-FFF2-40B4-BE49-F238E27FC236}">
                <a16:creationId xmlns:a16="http://schemas.microsoft.com/office/drawing/2014/main" xmlns="" id="{00260009-DB75-418C-8452-FDD0807FB344}"/>
              </a:ext>
            </a:extLst>
          </p:cNvPr>
          <p:cNvSpPr/>
          <p:nvPr/>
        </p:nvSpPr>
        <p:spPr>
          <a:xfrm>
            <a:off x="7804008" y="2826434"/>
            <a:ext cx="2598345" cy="1493326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Forma Livre: Forma 37">
            <a:extLst>
              <a:ext uri="{FF2B5EF4-FFF2-40B4-BE49-F238E27FC236}">
                <a16:creationId xmlns:a16="http://schemas.microsoft.com/office/drawing/2014/main" xmlns="" id="{25CE65BF-9E16-4FAC-8EB0-5A84B8D01198}"/>
              </a:ext>
            </a:extLst>
          </p:cNvPr>
          <p:cNvSpPr/>
          <p:nvPr/>
        </p:nvSpPr>
        <p:spPr>
          <a:xfrm>
            <a:off x="7804008" y="2826434"/>
            <a:ext cx="2598345" cy="1232297"/>
          </a:xfrm>
          <a:custGeom>
            <a:avLst/>
            <a:gdLst>
              <a:gd name="connsiteX0" fmla="*/ 248893 w 2598345"/>
              <a:gd name="connsiteY0" fmla="*/ 0 h 1232297"/>
              <a:gd name="connsiteX1" fmla="*/ 2349452 w 2598345"/>
              <a:gd name="connsiteY1" fmla="*/ 0 h 1232297"/>
              <a:gd name="connsiteX2" fmla="*/ 2598345 w 2598345"/>
              <a:gd name="connsiteY2" fmla="*/ 248893 h 1232297"/>
              <a:gd name="connsiteX3" fmla="*/ 2598345 w 2598345"/>
              <a:gd name="connsiteY3" fmla="*/ 545209 h 1232297"/>
              <a:gd name="connsiteX4" fmla="*/ 2512399 w 2598345"/>
              <a:gd name="connsiteY4" fmla="*/ 660143 h 1232297"/>
              <a:gd name="connsiteX5" fmla="*/ 1299172 w 2598345"/>
              <a:gd name="connsiteY5" fmla="*/ 1232297 h 1232297"/>
              <a:gd name="connsiteX6" fmla="*/ 85946 w 2598345"/>
              <a:gd name="connsiteY6" fmla="*/ 660143 h 1232297"/>
              <a:gd name="connsiteX7" fmla="*/ 0 w 2598345"/>
              <a:gd name="connsiteY7" fmla="*/ 545210 h 1232297"/>
              <a:gd name="connsiteX8" fmla="*/ 0 w 2598345"/>
              <a:gd name="connsiteY8" fmla="*/ 248893 h 1232297"/>
              <a:gd name="connsiteX9" fmla="*/ 248893 w 2598345"/>
              <a:gd name="connsiteY9" fmla="*/ 0 h 1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8345" h="1232297">
                <a:moveTo>
                  <a:pt x="248893" y="0"/>
                </a:moveTo>
                <a:lnTo>
                  <a:pt x="2349452" y="0"/>
                </a:lnTo>
                <a:cubicBezTo>
                  <a:pt x="2486912" y="0"/>
                  <a:pt x="2598345" y="111433"/>
                  <a:pt x="2598345" y="248893"/>
                </a:cubicBezTo>
                <a:lnTo>
                  <a:pt x="2598345" y="545209"/>
                </a:lnTo>
                <a:lnTo>
                  <a:pt x="2512399" y="660143"/>
                </a:lnTo>
                <a:cubicBezTo>
                  <a:pt x="2224025" y="1009572"/>
                  <a:pt x="1787608" y="1232297"/>
                  <a:pt x="1299172" y="1232297"/>
                </a:cubicBezTo>
                <a:cubicBezTo>
                  <a:pt x="810736" y="1232297"/>
                  <a:pt x="374320" y="1009572"/>
                  <a:pt x="85946" y="660143"/>
                </a:cubicBezTo>
                <a:lnTo>
                  <a:pt x="0" y="545210"/>
                </a:lnTo>
                <a:lnTo>
                  <a:pt x="0" y="248893"/>
                </a:lnTo>
                <a:cubicBezTo>
                  <a:pt x="0" y="111433"/>
                  <a:pt x="111433" y="0"/>
                  <a:pt x="248893" y="0"/>
                </a:cubicBezTo>
                <a:close/>
              </a:path>
            </a:pathLst>
          </a:custGeom>
          <a:gradFill flip="none" rotWithShape="1">
            <a:gsLst>
              <a:gs pos="0">
                <a:srgbClr val="FF3D3B"/>
              </a:gs>
              <a:gs pos="100000">
                <a:srgbClr val="F26A67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Retângulo: Cantos Arredondados 38">
            <a:extLst>
              <a:ext uri="{FF2B5EF4-FFF2-40B4-BE49-F238E27FC236}">
                <a16:creationId xmlns:a16="http://schemas.microsoft.com/office/drawing/2014/main" xmlns="" id="{2154F169-9889-4F63-9B94-46D96C120820}"/>
              </a:ext>
            </a:extLst>
          </p:cNvPr>
          <p:cNvSpPr/>
          <p:nvPr/>
        </p:nvSpPr>
        <p:spPr>
          <a:xfrm>
            <a:off x="8010828" y="3023637"/>
            <a:ext cx="2184704" cy="1119673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CaixaDeTexto 39">
            <a:extLst>
              <a:ext uri="{FF2B5EF4-FFF2-40B4-BE49-F238E27FC236}">
                <a16:creationId xmlns:a16="http://schemas.microsoft.com/office/drawing/2014/main" xmlns="" id="{033B2EA6-999D-4EB8-8237-CB1DE1F054E1}"/>
              </a:ext>
            </a:extLst>
          </p:cNvPr>
          <p:cNvSpPr txBox="1"/>
          <p:nvPr/>
        </p:nvSpPr>
        <p:spPr>
          <a:xfrm>
            <a:off x="8054370" y="3293471"/>
            <a:ext cx="2094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FE4442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t>Cobrança pelo uso da água</a:t>
            </a:r>
          </a:p>
        </p:txBody>
      </p:sp>
      <p:sp>
        <p:nvSpPr>
          <p:cNvPr id="41" name="Retângulo: Cantos Arredondados 40">
            <a:extLst>
              <a:ext uri="{FF2B5EF4-FFF2-40B4-BE49-F238E27FC236}">
                <a16:creationId xmlns:a16="http://schemas.microsoft.com/office/drawing/2014/main" xmlns="" id="{EB222983-443A-473E-85C5-C7FEDAFC9011}"/>
              </a:ext>
            </a:extLst>
          </p:cNvPr>
          <p:cNvSpPr/>
          <p:nvPr/>
        </p:nvSpPr>
        <p:spPr>
          <a:xfrm>
            <a:off x="1421360" y="2817953"/>
            <a:ext cx="2598345" cy="1493326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Forma Livre: Forma 41">
            <a:extLst>
              <a:ext uri="{FF2B5EF4-FFF2-40B4-BE49-F238E27FC236}">
                <a16:creationId xmlns:a16="http://schemas.microsoft.com/office/drawing/2014/main" xmlns="" id="{6125FDB6-4BC7-4295-B9D7-09A7A36A75BE}"/>
              </a:ext>
            </a:extLst>
          </p:cNvPr>
          <p:cNvSpPr/>
          <p:nvPr/>
        </p:nvSpPr>
        <p:spPr>
          <a:xfrm>
            <a:off x="1421360" y="2817953"/>
            <a:ext cx="2598345" cy="1232297"/>
          </a:xfrm>
          <a:custGeom>
            <a:avLst/>
            <a:gdLst>
              <a:gd name="connsiteX0" fmla="*/ 248893 w 2598345"/>
              <a:gd name="connsiteY0" fmla="*/ 0 h 1232297"/>
              <a:gd name="connsiteX1" fmla="*/ 2349452 w 2598345"/>
              <a:gd name="connsiteY1" fmla="*/ 0 h 1232297"/>
              <a:gd name="connsiteX2" fmla="*/ 2598345 w 2598345"/>
              <a:gd name="connsiteY2" fmla="*/ 248893 h 1232297"/>
              <a:gd name="connsiteX3" fmla="*/ 2598345 w 2598345"/>
              <a:gd name="connsiteY3" fmla="*/ 545209 h 1232297"/>
              <a:gd name="connsiteX4" fmla="*/ 2512399 w 2598345"/>
              <a:gd name="connsiteY4" fmla="*/ 660143 h 1232297"/>
              <a:gd name="connsiteX5" fmla="*/ 1299172 w 2598345"/>
              <a:gd name="connsiteY5" fmla="*/ 1232297 h 1232297"/>
              <a:gd name="connsiteX6" fmla="*/ 85946 w 2598345"/>
              <a:gd name="connsiteY6" fmla="*/ 660143 h 1232297"/>
              <a:gd name="connsiteX7" fmla="*/ 0 w 2598345"/>
              <a:gd name="connsiteY7" fmla="*/ 545210 h 1232297"/>
              <a:gd name="connsiteX8" fmla="*/ 0 w 2598345"/>
              <a:gd name="connsiteY8" fmla="*/ 248893 h 1232297"/>
              <a:gd name="connsiteX9" fmla="*/ 248893 w 2598345"/>
              <a:gd name="connsiteY9" fmla="*/ 0 h 123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8345" h="1232297">
                <a:moveTo>
                  <a:pt x="248893" y="0"/>
                </a:moveTo>
                <a:lnTo>
                  <a:pt x="2349452" y="0"/>
                </a:lnTo>
                <a:cubicBezTo>
                  <a:pt x="2486912" y="0"/>
                  <a:pt x="2598345" y="111433"/>
                  <a:pt x="2598345" y="248893"/>
                </a:cubicBezTo>
                <a:lnTo>
                  <a:pt x="2598345" y="545209"/>
                </a:lnTo>
                <a:lnTo>
                  <a:pt x="2512399" y="660143"/>
                </a:lnTo>
                <a:cubicBezTo>
                  <a:pt x="2224025" y="1009572"/>
                  <a:pt x="1787608" y="1232297"/>
                  <a:pt x="1299172" y="1232297"/>
                </a:cubicBezTo>
                <a:cubicBezTo>
                  <a:pt x="810736" y="1232297"/>
                  <a:pt x="374320" y="1009572"/>
                  <a:pt x="85946" y="660143"/>
                </a:cubicBezTo>
                <a:lnTo>
                  <a:pt x="0" y="545210"/>
                </a:lnTo>
                <a:lnTo>
                  <a:pt x="0" y="248893"/>
                </a:lnTo>
                <a:cubicBezTo>
                  <a:pt x="0" y="111433"/>
                  <a:pt x="111433" y="0"/>
                  <a:pt x="248893" y="0"/>
                </a:cubicBezTo>
                <a:close/>
              </a:path>
            </a:pathLst>
          </a:custGeom>
          <a:gradFill flip="none" rotWithShape="1">
            <a:gsLst>
              <a:gs pos="0">
                <a:srgbClr val="76A139"/>
              </a:gs>
              <a:gs pos="100000">
                <a:srgbClr val="7FA947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Retângulo: Cantos Arredondados 42">
            <a:extLst>
              <a:ext uri="{FF2B5EF4-FFF2-40B4-BE49-F238E27FC236}">
                <a16:creationId xmlns:a16="http://schemas.microsoft.com/office/drawing/2014/main" xmlns="" id="{B827AB8B-7EBD-43EF-B149-9BD9E4671D0B}"/>
              </a:ext>
            </a:extLst>
          </p:cNvPr>
          <p:cNvSpPr/>
          <p:nvPr/>
        </p:nvSpPr>
        <p:spPr>
          <a:xfrm>
            <a:off x="1628180" y="3015156"/>
            <a:ext cx="2184704" cy="1119673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52400" dist="38100" dir="2700000" sx="102000" sy="102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CaixaDeTexto 43">
            <a:extLst>
              <a:ext uri="{FF2B5EF4-FFF2-40B4-BE49-F238E27FC236}">
                <a16:creationId xmlns:a16="http://schemas.microsoft.com/office/drawing/2014/main" xmlns="" id="{A768483A-BBFA-4DB1-9E37-5A1CE4394ADC}"/>
              </a:ext>
            </a:extLst>
          </p:cNvPr>
          <p:cNvSpPr txBox="1"/>
          <p:nvPr/>
        </p:nvSpPr>
        <p:spPr>
          <a:xfrm>
            <a:off x="1671722" y="3096306"/>
            <a:ext cx="20948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7DA646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t>Outorga de direito de uso da água</a:t>
            </a:r>
          </a:p>
        </p:txBody>
      </p:sp>
      <p:cxnSp>
        <p:nvCxnSpPr>
          <p:cNvPr id="48" name="Conector de Seta Reta 47">
            <a:extLst>
              <a:ext uri="{FF2B5EF4-FFF2-40B4-BE49-F238E27FC236}">
                <a16:creationId xmlns:a16="http://schemas.microsoft.com/office/drawing/2014/main" xmlns="" id="{645B8989-9AE1-4311-A7BD-861B5E4BA349}"/>
              </a:ext>
            </a:extLst>
          </p:cNvPr>
          <p:cNvCxnSpPr>
            <a:cxnSpLocks/>
          </p:cNvCxnSpPr>
          <p:nvPr/>
        </p:nvCxnSpPr>
        <p:spPr>
          <a:xfrm>
            <a:off x="6818169" y="2354872"/>
            <a:ext cx="4267" cy="471562"/>
          </a:xfrm>
          <a:prstGeom prst="straightConnector1">
            <a:avLst/>
          </a:prstGeom>
          <a:ln w="28575"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ector de Seta Reta 48">
            <a:extLst>
              <a:ext uri="{FF2B5EF4-FFF2-40B4-BE49-F238E27FC236}">
                <a16:creationId xmlns:a16="http://schemas.microsoft.com/office/drawing/2014/main" xmlns="" id="{B0960D83-7435-4531-9DC1-227BC293DD85}"/>
              </a:ext>
            </a:extLst>
          </p:cNvPr>
          <p:cNvCxnSpPr/>
          <p:nvPr/>
        </p:nvCxnSpPr>
        <p:spPr>
          <a:xfrm>
            <a:off x="4863046" y="4321945"/>
            <a:ext cx="4267" cy="471562"/>
          </a:xfrm>
          <a:prstGeom prst="straightConnector1">
            <a:avLst/>
          </a:prstGeom>
          <a:ln w="28575"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ector de Seta Reta 49">
            <a:extLst>
              <a:ext uri="{FF2B5EF4-FFF2-40B4-BE49-F238E27FC236}">
                <a16:creationId xmlns:a16="http://schemas.microsoft.com/office/drawing/2014/main" xmlns="" id="{85B473CF-3C86-4324-8585-591DA274C050}"/>
              </a:ext>
            </a:extLst>
          </p:cNvPr>
          <p:cNvCxnSpPr>
            <a:cxnSpLocks/>
          </p:cNvCxnSpPr>
          <p:nvPr/>
        </p:nvCxnSpPr>
        <p:spPr>
          <a:xfrm rot="5400000">
            <a:off x="4314061" y="2777242"/>
            <a:ext cx="4267" cy="471562"/>
          </a:xfrm>
          <a:prstGeom prst="straightConnector1">
            <a:avLst/>
          </a:prstGeom>
          <a:ln w="28575"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ector de Seta Reta 50">
            <a:extLst>
              <a:ext uri="{FF2B5EF4-FFF2-40B4-BE49-F238E27FC236}">
                <a16:creationId xmlns:a16="http://schemas.microsoft.com/office/drawing/2014/main" xmlns="" id="{53732C71-BAB4-4E6F-A8DB-679B8577206C}"/>
              </a:ext>
            </a:extLst>
          </p:cNvPr>
          <p:cNvCxnSpPr>
            <a:cxnSpLocks/>
          </p:cNvCxnSpPr>
          <p:nvPr/>
        </p:nvCxnSpPr>
        <p:spPr>
          <a:xfrm rot="5400000">
            <a:off x="7505384" y="3825084"/>
            <a:ext cx="4267" cy="471562"/>
          </a:xfrm>
          <a:prstGeom prst="straightConnector1">
            <a:avLst/>
          </a:prstGeom>
          <a:ln w="28575"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Agrupar 78">
            <a:extLst>
              <a:ext uri="{FF2B5EF4-FFF2-40B4-BE49-F238E27FC236}">
                <a16:creationId xmlns:a16="http://schemas.microsoft.com/office/drawing/2014/main" xmlns="" id="{D39A8994-A29B-45E2-BA2C-B15B69A37803}"/>
              </a:ext>
            </a:extLst>
          </p:cNvPr>
          <p:cNvGrpSpPr/>
          <p:nvPr/>
        </p:nvGrpSpPr>
        <p:grpSpPr>
          <a:xfrm>
            <a:off x="7434925" y="4557088"/>
            <a:ext cx="1174873" cy="421642"/>
            <a:chOff x="7434925" y="4557088"/>
            <a:chExt cx="1174873" cy="421642"/>
          </a:xfrm>
        </p:grpSpPr>
        <p:sp>
          <p:nvSpPr>
            <p:cNvPr id="55" name="Balão de Fala: Retângulo com Cantos Arredondados 54">
              <a:extLst>
                <a:ext uri="{FF2B5EF4-FFF2-40B4-BE49-F238E27FC236}">
                  <a16:creationId xmlns:a16="http://schemas.microsoft.com/office/drawing/2014/main" xmlns="" id="{C982E9CF-B43A-4396-BD20-6382123CACB7}"/>
                </a:ext>
              </a:extLst>
            </p:cNvPr>
            <p:cNvSpPr/>
            <p:nvPr/>
          </p:nvSpPr>
          <p:spPr>
            <a:xfrm rot="10800000" flipH="1">
              <a:off x="7437077" y="4557088"/>
              <a:ext cx="1151805" cy="421642"/>
            </a:xfrm>
            <a:prstGeom prst="wedgeRoundRectCallout">
              <a:avLst>
                <a:gd name="adj1" fmla="val -44540"/>
                <a:gd name="adj2" fmla="val 149849"/>
                <a:gd name="adj3" fmla="val 16667"/>
              </a:avLst>
            </a:prstGeom>
            <a:gradFill>
              <a:gsLst>
                <a:gs pos="0">
                  <a:srgbClr val="0070C0"/>
                </a:gs>
                <a:gs pos="100000">
                  <a:srgbClr val="00B0F0"/>
                </a:gs>
              </a:gsLst>
              <a:lin ang="0" scaled="1"/>
            </a:gradFill>
            <a:ln>
              <a:solidFill>
                <a:schemeClr val="bg1"/>
              </a:solidFill>
            </a:ln>
            <a:effectLst>
              <a:outerShdw blurRad="1270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CaixaDeTexto 55">
              <a:extLst>
                <a:ext uri="{FF2B5EF4-FFF2-40B4-BE49-F238E27FC236}">
                  <a16:creationId xmlns:a16="http://schemas.microsoft.com/office/drawing/2014/main" xmlns="" id="{3BE5D89D-30BB-4B51-9122-A344BE1BF497}"/>
                </a:ext>
              </a:extLst>
            </p:cNvPr>
            <p:cNvSpPr txBox="1"/>
            <p:nvPr/>
          </p:nvSpPr>
          <p:spPr>
            <a:xfrm>
              <a:off x="7434925" y="4572285"/>
              <a:ext cx="117487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ill Sans MT" panose="020B0502020104020203" pitchFamily="34" charset="0"/>
                  <a:ea typeface="+mn-ea"/>
                  <a:cs typeface="+mn-cs"/>
                </a:rPr>
                <a:t>Referência</a:t>
              </a:r>
            </a:p>
          </p:txBody>
        </p:sp>
      </p:grpSp>
      <p:grpSp>
        <p:nvGrpSpPr>
          <p:cNvPr id="81" name="Agrupar 80">
            <a:extLst>
              <a:ext uri="{FF2B5EF4-FFF2-40B4-BE49-F238E27FC236}">
                <a16:creationId xmlns:a16="http://schemas.microsoft.com/office/drawing/2014/main" xmlns="" id="{B66999C8-8A59-4D8B-B0E5-C497F61EE128}"/>
              </a:ext>
            </a:extLst>
          </p:cNvPr>
          <p:cNvGrpSpPr/>
          <p:nvPr/>
        </p:nvGrpSpPr>
        <p:grpSpPr>
          <a:xfrm>
            <a:off x="3218563" y="2215259"/>
            <a:ext cx="1179614" cy="421642"/>
            <a:chOff x="3218563" y="2215259"/>
            <a:chExt cx="1179614" cy="421642"/>
          </a:xfrm>
        </p:grpSpPr>
        <p:sp>
          <p:nvSpPr>
            <p:cNvPr id="54" name="Balão de Fala: Retângulo com Cantos Arredondados 53">
              <a:extLst>
                <a:ext uri="{FF2B5EF4-FFF2-40B4-BE49-F238E27FC236}">
                  <a16:creationId xmlns:a16="http://schemas.microsoft.com/office/drawing/2014/main" xmlns="" id="{0D3ABABE-BCC2-4274-8957-1A3560B54A1B}"/>
                </a:ext>
              </a:extLst>
            </p:cNvPr>
            <p:cNvSpPr/>
            <p:nvPr/>
          </p:nvSpPr>
          <p:spPr>
            <a:xfrm flipH="1">
              <a:off x="3218563" y="2215259"/>
              <a:ext cx="1151805" cy="421642"/>
            </a:xfrm>
            <a:prstGeom prst="wedgeRoundRectCallout">
              <a:avLst>
                <a:gd name="adj1" fmla="val -45091"/>
                <a:gd name="adj2" fmla="val 118223"/>
                <a:gd name="adj3" fmla="val 16667"/>
              </a:avLst>
            </a:prstGeom>
            <a:gradFill>
              <a:gsLst>
                <a:gs pos="0">
                  <a:srgbClr val="0070C0"/>
                </a:gs>
                <a:gs pos="100000">
                  <a:srgbClr val="00B0F0"/>
                </a:gs>
              </a:gsLst>
              <a:lin ang="0" scaled="1"/>
            </a:gradFill>
            <a:ln>
              <a:solidFill>
                <a:schemeClr val="bg1"/>
              </a:solidFill>
            </a:ln>
            <a:effectLst>
              <a:outerShdw blurRad="1270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CaixaDeTexto 56">
              <a:extLst>
                <a:ext uri="{FF2B5EF4-FFF2-40B4-BE49-F238E27FC236}">
                  <a16:creationId xmlns:a16="http://schemas.microsoft.com/office/drawing/2014/main" xmlns="" id="{320A36E6-BBD7-4499-BB4E-D8067B548C87}"/>
                </a:ext>
              </a:extLst>
            </p:cNvPr>
            <p:cNvSpPr txBox="1"/>
            <p:nvPr/>
          </p:nvSpPr>
          <p:spPr>
            <a:xfrm>
              <a:off x="3223304" y="2241414"/>
              <a:ext cx="117487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ill Sans MT" panose="020B0502020104020203" pitchFamily="34" charset="0"/>
                  <a:ea typeface="+mn-ea"/>
                  <a:cs typeface="+mn-cs"/>
                </a:rPr>
                <a:t>Referência</a:t>
              </a:r>
            </a:p>
          </p:txBody>
        </p:sp>
      </p:grpSp>
      <p:grpSp>
        <p:nvGrpSpPr>
          <p:cNvPr id="78" name="Agrupar 77">
            <a:extLst>
              <a:ext uri="{FF2B5EF4-FFF2-40B4-BE49-F238E27FC236}">
                <a16:creationId xmlns:a16="http://schemas.microsoft.com/office/drawing/2014/main" xmlns="" id="{0A29A301-83F0-40BB-9BA1-569CB83E79F4}"/>
              </a:ext>
            </a:extLst>
          </p:cNvPr>
          <p:cNvGrpSpPr/>
          <p:nvPr/>
        </p:nvGrpSpPr>
        <p:grpSpPr>
          <a:xfrm>
            <a:off x="7434925" y="2178422"/>
            <a:ext cx="1451826" cy="421642"/>
            <a:chOff x="7434925" y="2178422"/>
            <a:chExt cx="1451826" cy="421642"/>
          </a:xfrm>
        </p:grpSpPr>
        <p:sp>
          <p:nvSpPr>
            <p:cNvPr id="52" name="Balão de Fala: Retângulo com Cantos Arredondados 51">
              <a:extLst>
                <a:ext uri="{FF2B5EF4-FFF2-40B4-BE49-F238E27FC236}">
                  <a16:creationId xmlns:a16="http://schemas.microsoft.com/office/drawing/2014/main" xmlns="" id="{14C0B4C1-F2EF-4574-AED0-E5F51A600D82}"/>
                </a:ext>
              </a:extLst>
            </p:cNvPr>
            <p:cNvSpPr/>
            <p:nvPr/>
          </p:nvSpPr>
          <p:spPr>
            <a:xfrm>
              <a:off x="7434925" y="2178422"/>
              <a:ext cx="1441435" cy="421642"/>
            </a:xfrm>
            <a:prstGeom prst="wedgeRoundRectCallout">
              <a:avLst>
                <a:gd name="adj1" fmla="val -83682"/>
                <a:gd name="adj2" fmla="val 50452"/>
                <a:gd name="adj3" fmla="val 16667"/>
              </a:avLst>
            </a:prstGeom>
            <a:gradFill>
              <a:gsLst>
                <a:gs pos="0">
                  <a:srgbClr val="0070C0"/>
                </a:gs>
                <a:gs pos="100000">
                  <a:srgbClr val="00B0F0"/>
                </a:gs>
              </a:gsLst>
              <a:lin ang="0" scaled="1"/>
            </a:gradFill>
            <a:ln>
              <a:solidFill>
                <a:schemeClr val="bg1"/>
              </a:solidFill>
            </a:ln>
            <a:effectLst>
              <a:outerShdw blurRad="1270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CaixaDeTexto 57">
              <a:extLst>
                <a:ext uri="{FF2B5EF4-FFF2-40B4-BE49-F238E27FC236}">
                  <a16:creationId xmlns:a16="http://schemas.microsoft.com/office/drawing/2014/main" xmlns="" id="{6A6FD064-D576-4802-9697-04FC69298F4B}"/>
                </a:ext>
              </a:extLst>
            </p:cNvPr>
            <p:cNvSpPr txBox="1"/>
            <p:nvPr/>
          </p:nvSpPr>
          <p:spPr>
            <a:xfrm>
              <a:off x="7453345" y="2204577"/>
              <a:ext cx="14334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ill Sans MT" panose="020B0502020104020203" pitchFamily="34" charset="0"/>
                  <a:ea typeface="+mn-ea"/>
                  <a:cs typeface="+mn-cs"/>
                </a:rPr>
                <a:t>Planejamento</a:t>
              </a:r>
            </a:p>
          </p:txBody>
        </p:sp>
      </p:grpSp>
      <p:grpSp>
        <p:nvGrpSpPr>
          <p:cNvPr id="80" name="Agrupar 79">
            <a:extLst>
              <a:ext uri="{FF2B5EF4-FFF2-40B4-BE49-F238E27FC236}">
                <a16:creationId xmlns:a16="http://schemas.microsoft.com/office/drawing/2014/main" xmlns="" id="{7F6F2158-7111-496C-A89F-BA87B8E20830}"/>
              </a:ext>
            </a:extLst>
          </p:cNvPr>
          <p:cNvGrpSpPr/>
          <p:nvPr/>
        </p:nvGrpSpPr>
        <p:grpSpPr>
          <a:xfrm>
            <a:off x="3218564" y="4577400"/>
            <a:ext cx="1151805" cy="421642"/>
            <a:chOff x="3218564" y="4577400"/>
            <a:chExt cx="1151805" cy="421642"/>
          </a:xfrm>
        </p:grpSpPr>
        <p:sp>
          <p:nvSpPr>
            <p:cNvPr id="53" name="Balão de Fala: Retângulo com Cantos Arredondados 52">
              <a:extLst>
                <a:ext uri="{FF2B5EF4-FFF2-40B4-BE49-F238E27FC236}">
                  <a16:creationId xmlns:a16="http://schemas.microsoft.com/office/drawing/2014/main" xmlns="" id="{580413FD-31EA-420C-A104-C40C5AD2E963}"/>
                </a:ext>
              </a:extLst>
            </p:cNvPr>
            <p:cNvSpPr/>
            <p:nvPr/>
          </p:nvSpPr>
          <p:spPr>
            <a:xfrm rot="10800000">
              <a:off x="3218564" y="4577400"/>
              <a:ext cx="1151805" cy="421642"/>
            </a:xfrm>
            <a:prstGeom prst="wedgeRoundRectCallout">
              <a:avLst>
                <a:gd name="adj1" fmla="val -83682"/>
                <a:gd name="adj2" fmla="val 50452"/>
                <a:gd name="adj3" fmla="val 16667"/>
              </a:avLst>
            </a:prstGeom>
            <a:gradFill>
              <a:gsLst>
                <a:gs pos="0">
                  <a:srgbClr val="0070C0"/>
                </a:gs>
                <a:gs pos="100000">
                  <a:srgbClr val="00B0F0"/>
                </a:gs>
              </a:gsLst>
              <a:lin ang="0" scaled="1"/>
            </a:gradFill>
            <a:ln>
              <a:solidFill>
                <a:schemeClr val="bg1"/>
              </a:solidFill>
            </a:ln>
            <a:effectLst>
              <a:outerShdw blurRad="1270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CaixaDeTexto 58">
              <a:extLst>
                <a:ext uri="{FF2B5EF4-FFF2-40B4-BE49-F238E27FC236}">
                  <a16:creationId xmlns:a16="http://schemas.microsoft.com/office/drawing/2014/main" xmlns="" id="{AFDB1327-242F-441F-B17D-DDC261B3F000}"/>
                </a:ext>
              </a:extLst>
            </p:cNvPr>
            <p:cNvSpPr txBox="1"/>
            <p:nvPr/>
          </p:nvSpPr>
          <p:spPr>
            <a:xfrm>
              <a:off x="3316456" y="4588194"/>
              <a:ext cx="9557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ill Sans MT" panose="020B0502020104020203" pitchFamily="34" charset="0"/>
                  <a:ea typeface="+mn-ea"/>
                  <a:cs typeface="+mn-cs"/>
                </a:rPr>
                <a:t>Subsídio</a:t>
              </a:r>
            </a:p>
          </p:txBody>
        </p:sp>
      </p:grpSp>
      <p:pic>
        <p:nvPicPr>
          <p:cNvPr id="2" name="Picture 25">
            <a:extLst>
              <a:ext uri="{FF2B5EF4-FFF2-40B4-BE49-F238E27FC236}">
                <a16:creationId xmlns:a16="http://schemas.microsoft.com/office/drawing/2014/main" xmlns="" id="{87AC6675-4DAB-C99B-6930-2E6945FC9AD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8291305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1"/>
          <p:cNvSpPr txBox="1">
            <a:spLocks/>
          </p:cNvSpPr>
          <p:nvPr/>
        </p:nvSpPr>
        <p:spPr>
          <a:xfrm>
            <a:off x="790823" y="1286703"/>
            <a:ext cx="10606979" cy="46589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rgbClr val="00376C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>
              <a:defRPr/>
            </a:pPr>
            <a:endParaRPr lang="pt-BR" sz="2400" b="0" dirty="0"/>
          </a:p>
        </p:txBody>
      </p:sp>
      <p:sp>
        <p:nvSpPr>
          <p:cNvPr id="5" name="Retângulo: Cantos Arredondados 4">
            <a:extLst>
              <a:ext uri="{FF2B5EF4-FFF2-40B4-BE49-F238E27FC236}">
                <a16:creationId xmlns:a16="http://schemas.microsoft.com/office/drawing/2014/main" xmlns="" id="{51837DBA-0E13-4B88-8DA0-DCB395E2D208}"/>
              </a:ext>
            </a:extLst>
          </p:cNvPr>
          <p:cNvSpPr/>
          <p:nvPr/>
        </p:nvSpPr>
        <p:spPr>
          <a:xfrm>
            <a:off x="878013" y="1299339"/>
            <a:ext cx="9820185" cy="4861768"/>
          </a:xfrm>
          <a:prstGeom prst="roundRect">
            <a:avLst>
              <a:gd name="adj" fmla="val 14129"/>
            </a:avLst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" name="Retângulo: Cantos Arredondados 6">
            <a:extLst>
              <a:ext uri="{FF2B5EF4-FFF2-40B4-BE49-F238E27FC236}">
                <a16:creationId xmlns:a16="http://schemas.microsoft.com/office/drawing/2014/main" xmlns="" id="{F6AE3080-8E05-4667-BA04-237342EC9606}"/>
              </a:ext>
            </a:extLst>
          </p:cNvPr>
          <p:cNvSpPr/>
          <p:nvPr/>
        </p:nvSpPr>
        <p:spPr>
          <a:xfrm>
            <a:off x="944011" y="1470459"/>
            <a:ext cx="9691390" cy="451952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Retângulo 7">
            <a:extLst>
              <a:ext uri="{FF2B5EF4-FFF2-40B4-BE49-F238E27FC236}">
                <a16:creationId xmlns:a16="http://schemas.microsoft.com/office/drawing/2014/main" xmlns="" id="{8B96F332-1439-42FB-AD96-38E15D453C28}"/>
              </a:ext>
            </a:extLst>
          </p:cNvPr>
          <p:cNvSpPr/>
          <p:nvPr/>
        </p:nvSpPr>
        <p:spPr>
          <a:xfrm>
            <a:off x="2660759" y="2138810"/>
            <a:ext cx="7320261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Gill Sans MT" panose="020B0502020104020203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Gill Sans MT" panose="020B0502020104020203" pitchFamily="34" charset="0"/>
              </a:rPr>
              <a:t>O Enquadramento é o estabelecimento da </a:t>
            </a:r>
            <a:r>
              <a:rPr kumimoji="0" lang="pt-B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Gill Sans MT" panose="020B0502020104020203" pitchFamily="34" charset="0"/>
              </a:rPr>
              <a:t>meta ou objetivo </a:t>
            </a:r>
            <a:r>
              <a:rPr kumimoji="0" lang="pt-BR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Gill Sans MT" panose="020B0502020104020203" pitchFamily="34" charset="0"/>
              </a:rPr>
              <a:t>de qualidade da água a ser alcançada ou mantida em um segmento de corpo d’água, de acordo com os </a:t>
            </a:r>
            <a:r>
              <a:rPr kumimoji="0" lang="pt-BR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Gill Sans MT" panose="020B0502020104020203" pitchFamily="34" charset="0"/>
              </a:rPr>
              <a:t>usos preponderantes mais restritivos, </a:t>
            </a:r>
            <a:r>
              <a:rPr kumimoji="0" lang="pt-BR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Gill Sans MT" panose="020B0502020104020203" pitchFamily="34" charset="0"/>
              </a:rPr>
              <a:t>atuais ou</a:t>
            </a:r>
            <a:r>
              <a:rPr kumimoji="0" lang="pt-BR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Gill Sans MT" panose="020B0502020104020203" pitchFamily="34" charset="0"/>
              </a:rPr>
              <a:t> pretendidos.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Gill Sans MT" panose="020B0502020104020203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rPr>
              <a:t>Nas bacias em que a condição de qualidade dos corpos d’água estiver em desconformidade com os usos preponderantes pretendidos, </a:t>
            </a:r>
            <a:r>
              <a:rPr lang="pt-BR" b="1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rPr>
              <a:t>deverão ser estabelecidas metas obrigatórias, intermediárias e final 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  <a:latin typeface="Gill Sans MT" panose="020B0502020104020203" pitchFamily="34" charset="0"/>
              </a:rPr>
              <a:t>de melhoria da qualidade da água para efetivação dos enquadramentos.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Gill Sans MT" panose="020B0502020104020203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Gill Sans MT" panose="020B0502020104020203" pitchFamily="34" charset="0"/>
              </a:rPr>
              <a:t>O enquadramento se aplica a qualquer corpo de água (reservatórios, lagos, estuários, águas costeiras, águas subterrâneas), não somente aos rios.</a:t>
            </a:r>
          </a:p>
        </p:txBody>
      </p:sp>
      <p:sp>
        <p:nvSpPr>
          <p:cNvPr id="9" name="Retângulo 8">
            <a:extLst>
              <a:ext uri="{FF2B5EF4-FFF2-40B4-BE49-F238E27FC236}">
                <a16:creationId xmlns:a16="http://schemas.microsoft.com/office/drawing/2014/main" xmlns="" id="{8891FF39-69CF-4EF4-BCD4-8E61940B4DC9}"/>
              </a:ext>
            </a:extLst>
          </p:cNvPr>
          <p:cNvSpPr/>
          <p:nvPr/>
        </p:nvSpPr>
        <p:spPr>
          <a:xfrm>
            <a:off x="2646690" y="1615589"/>
            <a:ext cx="2120904" cy="5358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Impact" panose="020B0806030902050204" pitchFamily="34" charset="0"/>
              </a:rPr>
              <a:t>CONCEITO</a:t>
            </a:r>
          </a:p>
        </p:txBody>
      </p:sp>
      <p:grpSp>
        <p:nvGrpSpPr>
          <p:cNvPr id="10" name="Agrupar 9">
            <a:extLst>
              <a:ext uri="{FF2B5EF4-FFF2-40B4-BE49-F238E27FC236}">
                <a16:creationId xmlns:a16="http://schemas.microsoft.com/office/drawing/2014/main" xmlns="" id="{DAB9FF0F-CF5F-4782-9183-C1212FB599D5}"/>
              </a:ext>
            </a:extLst>
          </p:cNvPr>
          <p:cNvGrpSpPr/>
          <p:nvPr/>
        </p:nvGrpSpPr>
        <p:grpSpPr>
          <a:xfrm>
            <a:off x="847778" y="1299339"/>
            <a:ext cx="1494466" cy="1409319"/>
            <a:chOff x="9616826" y="1471700"/>
            <a:chExt cx="1494466" cy="1409319"/>
          </a:xfrm>
        </p:grpSpPr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xmlns="" id="{EA253DCE-DE25-414F-97C1-EE0A8B8C4248}"/>
                </a:ext>
              </a:extLst>
            </p:cNvPr>
            <p:cNvSpPr/>
            <p:nvPr/>
          </p:nvSpPr>
          <p:spPr>
            <a:xfrm flipH="1">
              <a:off x="9616826" y="1471700"/>
              <a:ext cx="1494466" cy="1409319"/>
            </a:xfrm>
            <a:custGeom>
              <a:avLst/>
              <a:gdLst>
                <a:gd name="connsiteX0" fmla="*/ 32741 w 1494466"/>
                <a:gd name="connsiteY0" fmla="*/ 0 h 1409319"/>
                <a:gd name="connsiteX1" fmla="*/ 1010598 w 1494466"/>
                <a:gd name="connsiteY1" fmla="*/ 0 h 1409319"/>
                <a:gd name="connsiteX2" fmla="*/ 1494466 w 1494466"/>
                <a:gd name="connsiteY2" fmla="*/ 483868 h 1409319"/>
                <a:gd name="connsiteX3" fmla="*/ 1494466 w 1494466"/>
                <a:gd name="connsiteY3" fmla="*/ 1355702 h 1409319"/>
                <a:gd name="connsiteX4" fmla="*/ 1488945 w 1494466"/>
                <a:gd name="connsiteY4" fmla="*/ 1357722 h 1409319"/>
                <a:gd name="connsiteX5" fmla="*/ 1147665 w 1494466"/>
                <a:gd name="connsiteY5" fmla="*/ 1409319 h 1409319"/>
                <a:gd name="connsiteX6" fmla="*/ 0 w 1494466"/>
                <a:gd name="connsiteY6" fmla="*/ 261654 h 1409319"/>
                <a:gd name="connsiteX7" fmla="*/ 23316 w 1494466"/>
                <a:gd name="connsiteY7" fmla="*/ 30360 h 140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4466" h="1409319">
                  <a:moveTo>
                    <a:pt x="32741" y="0"/>
                  </a:moveTo>
                  <a:lnTo>
                    <a:pt x="1010598" y="0"/>
                  </a:lnTo>
                  <a:cubicBezTo>
                    <a:pt x="1277831" y="0"/>
                    <a:pt x="1494466" y="216635"/>
                    <a:pt x="1494466" y="483868"/>
                  </a:cubicBezTo>
                  <a:lnTo>
                    <a:pt x="1494466" y="1355702"/>
                  </a:lnTo>
                  <a:lnTo>
                    <a:pt x="1488945" y="1357722"/>
                  </a:lnTo>
                  <a:cubicBezTo>
                    <a:pt x="1381135" y="1391255"/>
                    <a:pt x="1266510" y="1409319"/>
                    <a:pt x="1147665" y="1409319"/>
                  </a:cubicBezTo>
                  <a:cubicBezTo>
                    <a:pt x="513827" y="1409319"/>
                    <a:pt x="0" y="895492"/>
                    <a:pt x="0" y="261654"/>
                  </a:cubicBezTo>
                  <a:cubicBezTo>
                    <a:pt x="0" y="182424"/>
                    <a:pt x="8029" y="105070"/>
                    <a:pt x="23316" y="30360"/>
                  </a:cubicBezTo>
                  <a:close/>
                </a:path>
              </a:pathLst>
            </a:custGeom>
            <a:solidFill>
              <a:srgbClr val="FF410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12" name="CaixaDeTexto 11">
              <a:extLst>
                <a:ext uri="{FF2B5EF4-FFF2-40B4-BE49-F238E27FC236}">
                  <a16:creationId xmlns:a16="http://schemas.microsoft.com/office/drawing/2014/main" xmlns="" id="{7056A65E-4745-4692-B6BB-32654C29CE23}"/>
                </a:ext>
              </a:extLst>
            </p:cNvPr>
            <p:cNvSpPr txBox="1"/>
            <p:nvPr/>
          </p:nvSpPr>
          <p:spPr>
            <a:xfrm>
              <a:off x="9662265" y="1612657"/>
              <a:ext cx="1350551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Gill Sans MT" panose="020B0502020104020203" pitchFamily="34" charset="0"/>
                </a:rPr>
                <a:t>Resolução CONAMA 357/2005</a:t>
              </a:r>
            </a:p>
          </p:txBody>
        </p:sp>
      </p:grpSp>
      <p:cxnSp>
        <p:nvCxnSpPr>
          <p:cNvPr id="13" name="Conector reto 12">
            <a:extLst>
              <a:ext uri="{FF2B5EF4-FFF2-40B4-BE49-F238E27FC236}">
                <a16:creationId xmlns:a16="http://schemas.microsoft.com/office/drawing/2014/main" xmlns="" id="{CAEAF926-4017-425D-B60B-85A15FA3BB36}"/>
              </a:ext>
            </a:extLst>
          </p:cNvPr>
          <p:cNvCxnSpPr/>
          <p:nvPr/>
        </p:nvCxnSpPr>
        <p:spPr>
          <a:xfrm>
            <a:off x="2721793" y="2138810"/>
            <a:ext cx="6345883" cy="0"/>
          </a:xfrm>
          <a:prstGeom prst="line">
            <a:avLst/>
          </a:prstGeom>
          <a:ln w="28575" cap="rnd">
            <a:solidFill>
              <a:schemeClr val="tx1">
                <a:lumMod val="75000"/>
                <a:lumOff val="2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25">
            <a:extLst>
              <a:ext uri="{FF2B5EF4-FFF2-40B4-BE49-F238E27FC236}">
                <a16:creationId xmlns:a16="http://schemas.microsoft.com/office/drawing/2014/main" xmlns="" id="{BD1D3575-13A1-7E25-D9D6-C357D92B3C7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340311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Agrupar 5">
            <a:extLst>
              <a:ext uri="{FF2B5EF4-FFF2-40B4-BE49-F238E27FC236}">
                <a16:creationId xmlns:a16="http://schemas.microsoft.com/office/drawing/2014/main" xmlns="" id="{65512DA1-806F-47FC-B371-1CDC0B77124A}"/>
              </a:ext>
            </a:extLst>
          </p:cNvPr>
          <p:cNvGrpSpPr/>
          <p:nvPr/>
        </p:nvGrpSpPr>
        <p:grpSpPr>
          <a:xfrm>
            <a:off x="1076171" y="2073124"/>
            <a:ext cx="3222596" cy="4458809"/>
            <a:chOff x="-3577374" y="1329432"/>
            <a:chExt cx="3222596" cy="4458809"/>
          </a:xfrm>
        </p:grpSpPr>
        <p:sp>
          <p:nvSpPr>
            <p:cNvPr id="7" name="Retângulo: Cantos Superiores Arredondados 6">
              <a:extLst>
                <a:ext uri="{FF2B5EF4-FFF2-40B4-BE49-F238E27FC236}">
                  <a16:creationId xmlns:a16="http://schemas.microsoft.com/office/drawing/2014/main" xmlns="" id="{0227FE65-B3DA-48DE-985D-21F371C957DE}"/>
                </a:ext>
              </a:extLst>
            </p:cNvPr>
            <p:cNvSpPr/>
            <p:nvPr/>
          </p:nvSpPr>
          <p:spPr>
            <a:xfrm rot="10800000">
              <a:off x="-3577374" y="4800600"/>
              <a:ext cx="3222595" cy="98764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C8F0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8" name="Agrupar 7">
              <a:extLst>
                <a:ext uri="{FF2B5EF4-FFF2-40B4-BE49-F238E27FC236}">
                  <a16:creationId xmlns:a16="http://schemas.microsoft.com/office/drawing/2014/main" xmlns="" id="{528EC60A-AE4A-4376-BA28-1F2E334E9AE9}"/>
                </a:ext>
              </a:extLst>
            </p:cNvPr>
            <p:cNvGrpSpPr/>
            <p:nvPr/>
          </p:nvGrpSpPr>
          <p:grpSpPr>
            <a:xfrm>
              <a:off x="-3577373" y="1329432"/>
              <a:ext cx="3222595" cy="4287941"/>
              <a:chOff x="-3577373" y="1329432"/>
              <a:chExt cx="3222595" cy="4287941"/>
            </a:xfrm>
          </p:grpSpPr>
          <p:sp>
            <p:nvSpPr>
              <p:cNvPr id="9" name="Retângulo 8">
                <a:extLst>
                  <a:ext uri="{FF2B5EF4-FFF2-40B4-BE49-F238E27FC236}">
                    <a16:creationId xmlns:a16="http://schemas.microsoft.com/office/drawing/2014/main" xmlns="" id="{627F1EA6-71DE-48E4-A110-F3F35BED0381}"/>
                  </a:ext>
                </a:extLst>
              </p:cNvPr>
              <p:cNvSpPr/>
              <p:nvPr/>
            </p:nvSpPr>
            <p:spPr>
              <a:xfrm>
                <a:off x="-3577373" y="1329432"/>
                <a:ext cx="3222595" cy="3471169"/>
              </a:xfrm>
              <a:prstGeom prst="rect">
                <a:avLst/>
              </a:prstGeom>
              <a:solidFill>
                <a:srgbClr val="F8B11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0" name="CaixaDeTexto 9">
                <a:extLst>
                  <a:ext uri="{FF2B5EF4-FFF2-40B4-BE49-F238E27FC236}">
                    <a16:creationId xmlns:a16="http://schemas.microsoft.com/office/drawing/2014/main" xmlns="" id="{AC72E470-1505-4855-8C6C-5B705F4BCC43}"/>
                  </a:ext>
                </a:extLst>
              </p:cNvPr>
              <p:cNvSpPr txBox="1"/>
              <p:nvPr/>
            </p:nvSpPr>
            <p:spPr>
              <a:xfrm>
                <a:off x="-3329576" y="4971042"/>
                <a:ext cx="2732104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pt-BR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O</a:t>
                </a:r>
                <a:r>
                  <a:rPr kumimoji="0" lang="pt-BR" sz="1800" b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 Rio que temos</a:t>
                </a:r>
              </a:p>
              <a:p>
                <a:pPr algn="ctr"/>
                <a:r>
                  <a:rPr lang="pt-BR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(Condição atual)</a:t>
                </a:r>
                <a:endParaRPr lang="pt-BR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CaixaDeTexto 10">
                <a:extLst>
                  <a:ext uri="{FF2B5EF4-FFF2-40B4-BE49-F238E27FC236}">
                    <a16:creationId xmlns:a16="http://schemas.microsoft.com/office/drawing/2014/main" xmlns="" id="{BAF2EB19-9DA6-4171-B899-9AFA089F396B}"/>
                  </a:ext>
                </a:extLst>
              </p:cNvPr>
              <p:cNvSpPr txBox="1"/>
              <p:nvPr/>
            </p:nvSpPr>
            <p:spPr>
              <a:xfrm>
                <a:off x="-3438326" y="2910110"/>
                <a:ext cx="2690955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R="0" lvl="1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kumimoji="0" lang="pt-BR" sz="18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a </a:t>
                </a:r>
                <a:r>
                  <a:rPr kumimoji="0" lang="pt-BR" sz="1800" b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constatação da realidade atual </a:t>
                </a:r>
                <a:r>
                  <a:rPr kumimoji="0" lang="pt-BR" sz="18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dos corpos hídricos;</a:t>
                </a:r>
              </a:p>
            </p:txBody>
          </p:sp>
        </p:grpSp>
      </p:grpSp>
      <p:grpSp>
        <p:nvGrpSpPr>
          <p:cNvPr id="12" name="Agrupar 11">
            <a:extLst>
              <a:ext uri="{FF2B5EF4-FFF2-40B4-BE49-F238E27FC236}">
                <a16:creationId xmlns:a16="http://schemas.microsoft.com/office/drawing/2014/main" xmlns="" id="{0DCD7F22-AAE8-47D7-83AB-5885C83D5FB3}"/>
              </a:ext>
            </a:extLst>
          </p:cNvPr>
          <p:cNvGrpSpPr/>
          <p:nvPr/>
        </p:nvGrpSpPr>
        <p:grpSpPr>
          <a:xfrm>
            <a:off x="4443898" y="1806424"/>
            <a:ext cx="3314367" cy="4458809"/>
            <a:chOff x="-3669145" y="1329432"/>
            <a:chExt cx="3314367" cy="4458809"/>
          </a:xfrm>
        </p:grpSpPr>
        <p:sp>
          <p:nvSpPr>
            <p:cNvPr id="13" name="Retângulo: Cantos Superiores Arredondados 12">
              <a:extLst>
                <a:ext uri="{FF2B5EF4-FFF2-40B4-BE49-F238E27FC236}">
                  <a16:creationId xmlns:a16="http://schemas.microsoft.com/office/drawing/2014/main" xmlns="" id="{0EEB4BA3-0445-46D2-AF82-D62AACE85F4D}"/>
                </a:ext>
              </a:extLst>
            </p:cNvPr>
            <p:cNvSpPr/>
            <p:nvPr/>
          </p:nvSpPr>
          <p:spPr>
            <a:xfrm rot="10800000">
              <a:off x="-3577374" y="4800600"/>
              <a:ext cx="3222595" cy="98764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C5B9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4" name="Agrupar 13">
              <a:extLst>
                <a:ext uri="{FF2B5EF4-FFF2-40B4-BE49-F238E27FC236}">
                  <a16:creationId xmlns:a16="http://schemas.microsoft.com/office/drawing/2014/main" xmlns="" id="{B3F368A5-5315-4FCF-9B93-E81A7BB7DF29}"/>
                </a:ext>
              </a:extLst>
            </p:cNvPr>
            <p:cNvGrpSpPr/>
            <p:nvPr/>
          </p:nvGrpSpPr>
          <p:grpSpPr>
            <a:xfrm>
              <a:off x="-3669145" y="1329432"/>
              <a:ext cx="3314367" cy="4275241"/>
              <a:chOff x="-3669145" y="1329432"/>
              <a:chExt cx="3314367" cy="4275241"/>
            </a:xfrm>
          </p:grpSpPr>
          <p:sp>
            <p:nvSpPr>
              <p:cNvPr id="15" name="Retângulo 14">
                <a:extLst>
                  <a:ext uri="{FF2B5EF4-FFF2-40B4-BE49-F238E27FC236}">
                    <a16:creationId xmlns:a16="http://schemas.microsoft.com/office/drawing/2014/main" xmlns="" id="{CAF56F84-42B4-4B58-8C33-955565368CE2}"/>
                  </a:ext>
                </a:extLst>
              </p:cNvPr>
              <p:cNvSpPr/>
              <p:nvPr/>
            </p:nvSpPr>
            <p:spPr>
              <a:xfrm>
                <a:off x="-3577373" y="1329432"/>
                <a:ext cx="3222595" cy="3471169"/>
              </a:xfrm>
              <a:prstGeom prst="rect">
                <a:avLst/>
              </a:prstGeom>
              <a:solidFill>
                <a:srgbClr val="0F70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" name="CaixaDeTexto 15">
                <a:extLst>
                  <a:ext uri="{FF2B5EF4-FFF2-40B4-BE49-F238E27FC236}">
                    <a16:creationId xmlns:a16="http://schemas.microsoft.com/office/drawing/2014/main" xmlns="" id="{80ED3728-C84D-42C9-9E1C-B057EFEB7502}"/>
                  </a:ext>
                </a:extLst>
              </p:cNvPr>
              <p:cNvSpPr txBox="1"/>
              <p:nvPr/>
            </p:nvSpPr>
            <p:spPr>
              <a:xfrm>
                <a:off x="-3393077" y="4958342"/>
                <a:ext cx="2864431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pt-BR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O</a:t>
                </a:r>
                <a:r>
                  <a:rPr kumimoji="0" lang="pt-BR" sz="1800" b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 Rio que queremos</a:t>
                </a:r>
              </a:p>
              <a:p>
                <a:pPr algn="ctr"/>
                <a:r>
                  <a:rPr lang="pt-BR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(Vontade)</a:t>
                </a:r>
                <a:endParaRPr lang="pt-BR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7" name="CaixaDeTexto 16">
                <a:extLst>
                  <a:ext uri="{FF2B5EF4-FFF2-40B4-BE49-F238E27FC236}">
                    <a16:creationId xmlns:a16="http://schemas.microsoft.com/office/drawing/2014/main" xmlns="" id="{09249005-F891-4873-B699-FAB2508F59E9}"/>
                  </a:ext>
                </a:extLst>
              </p:cNvPr>
              <p:cNvSpPr txBox="1"/>
              <p:nvPr/>
            </p:nvSpPr>
            <p:spPr>
              <a:xfrm>
                <a:off x="-3669145" y="2884710"/>
                <a:ext cx="3204000" cy="120032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R="0" lvl="1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kumimoji="0" lang="pt-BR" sz="18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o conhecimento da </a:t>
                </a:r>
                <a:r>
                  <a:rPr kumimoji="0" lang="pt-BR" sz="1800" b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visão </a:t>
                </a:r>
                <a:r>
                  <a:rPr kumimoji="0" lang="pt-BR" sz="18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da sociedade </a:t>
                </a:r>
                <a:r>
                  <a:rPr kumimoji="0" lang="pt-BR" sz="1800" b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sobre o futuro </a:t>
                </a:r>
                <a:r>
                  <a:rPr kumimoji="0" lang="pt-BR" sz="18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que deseja para esses corpos hídricos;</a:t>
                </a:r>
              </a:p>
            </p:txBody>
          </p:sp>
        </p:grpSp>
      </p:grpSp>
      <p:grpSp>
        <p:nvGrpSpPr>
          <p:cNvPr id="18" name="Agrupar 17">
            <a:extLst>
              <a:ext uri="{FF2B5EF4-FFF2-40B4-BE49-F238E27FC236}">
                <a16:creationId xmlns:a16="http://schemas.microsoft.com/office/drawing/2014/main" xmlns="" id="{E711DC92-0D9B-4DE4-A5E9-37BB89564651}"/>
              </a:ext>
            </a:extLst>
          </p:cNvPr>
          <p:cNvGrpSpPr/>
          <p:nvPr/>
        </p:nvGrpSpPr>
        <p:grpSpPr>
          <a:xfrm>
            <a:off x="7704169" y="1491947"/>
            <a:ext cx="3513593" cy="4458809"/>
            <a:chOff x="-3868371" y="1329432"/>
            <a:chExt cx="3513593" cy="4458809"/>
          </a:xfrm>
        </p:grpSpPr>
        <p:sp>
          <p:nvSpPr>
            <p:cNvPr id="19" name="Retângulo: Cantos Superiores Arredondados 18">
              <a:extLst>
                <a:ext uri="{FF2B5EF4-FFF2-40B4-BE49-F238E27FC236}">
                  <a16:creationId xmlns:a16="http://schemas.microsoft.com/office/drawing/2014/main" xmlns="" id="{DEA1C85E-8C02-4CD3-B1FA-F0958CF65942}"/>
                </a:ext>
              </a:extLst>
            </p:cNvPr>
            <p:cNvSpPr/>
            <p:nvPr/>
          </p:nvSpPr>
          <p:spPr>
            <a:xfrm rot="10800000">
              <a:off x="-3577374" y="4800600"/>
              <a:ext cx="3222595" cy="98764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7286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20" name="Agrupar 19">
              <a:extLst>
                <a:ext uri="{FF2B5EF4-FFF2-40B4-BE49-F238E27FC236}">
                  <a16:creationId xmlns:a16="http://schemas.microsoft.com/office/drawing/2014/main" xmlns="" id="{AF6E1618-B8D0-47B3-B833-071DD3F57817}"/>
                </a:ext>
              </a:extLst>
            </p:cNvPr>
            <p:cNvGrpSpPr/>
            <p:nvPr/>
          </p:nvGrpSpPr>
          <p:grpSpPr>
            <a:xfrm>
              <a:off x="-3868371" y="1329432"/>
              <a:ext cx="3513593" cy="4437940"/>
              <a:chOff x="-3868371" y="1329432"/>
              <a:chExt cx="3513593" cy="4437940"/>
            </a:xfrm>
          </p:grpSpPr>
          <p:sp>
            <p:nvSpPr>
              <p:cNvPr id="21" name="Retângulo 20">
                <a:extLst>
                  <a:ext uri="{FF2B5EF4-FFF2-40B4-BE49-F238E27FC236}">
                    <a16:creationId xmlns:a16="http://schemas.microsoft.com/office/drawing/2014/main" xmlns="" id="{FFB49E50-436D-4758-917F-2908FA9ECB58}"/>
                  </a:ext>
                </a:extLst>
              </p:cNvPr>
              <p:cNvSpPr/>
              <p:nvPr/>
            </p:nvSpPr>
            <p:spPr>
              <a:xfrm>
                <a:off x="-3577373" y="1329432"/>
                <a:ext cx="3222595" cy="3471169"/>
              </a:xfrm>
              <a:prstGeom prst="rect">
                <a:avLst/>
              </a:prstGeom>
              <a:solidFill>
                <a:srgbClr val="95AE2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" name="CaixaDeTexto 21">
                <a:extLst>
                  <a:ext uri="{FF2B5EF4-FFF2-40B4-BE49-F238E27FC236}">
                    <a16:creationId xmlns:a16="http://schemas.microsoft.com/office/drawing/2014/main" xmlns="" id="{C3DFF556-B0A6-41D1-A933-C522B342A3AE}"/>
                  </a:ext>
                </a:extLst>
              </p:cNvPr>
              <p:cNvSpPr txBox="1"/>
              <p:nvPr/>
            </p:nvSpPr>
            <p:spPr>
              <a:xfrm>
                <a:off x="-3329576" y="4844042"/>
                <a:ext cx="2732104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pt-BR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O</a:t>
                </a:r>
                <a:r>
                  <a:rPr kumimoji="0" lang="pt-BR" sz="1800" b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 Rio que podemos ter</a:t>
                </a:r>
              </a:p>
              <a:p>
                <a:pPr algn="ctr"/>
                <a:r>
                  <a:rPr lang="pt-BR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(Limitações técnicas e econômicas)</a:t>
                </a:r>
                <a:endParaRPr lang="pt-BR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3" name="CaixaDeTexto 22">
                <a:extLst>
                  <a:ext uri="{FF2B5EF4-FFF2-40B4-BE49-F238E27FC236}">
                    <a16:creationId xmlns:a16="http://schemas.microsoft.com/office/drawing/2014/main" xmlns="" id="{61D8669F-44C2-4038-B557-95E40FCE509C}"/>
                  </a:ext>
                </a:extLst>
              </p:cNvPr>
              <p:cNvSpPr txBox="1"/>
              <p:nvPr/>
            </p:nvSpPr>
            <p:spPr>
              <a:xfrm>
                <a:off x="-3868371" y="2160289"/>
                <a:ext cx="3513592" cy="258532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R="0" lvl="1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kumimoji="0" lang="pt-BR" sz="1800" b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a pactuação </a:t>
                </a:r>
                <a:r>
                  <a:rPr kumimoji="0" lang="pt-BR" sz="18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da situação possível de ser mantida ou alcançada, levando em conta </a:t>
                </a:r>
                <a:r>
                  <a:rPr kumimoji="0" lang="pt-BR" sz="1800" b="1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os limites técnicos, sociais e econômicos </a:t>
                </a:r>
                <a:r>
                  <a:rPr kumimoji="0" lang="pt-BR" sz="18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Gill Sans MT" panose="020B0502020104020203" pitchFamily="34" charset="0"/>
                  </a:rPr>
                  <a:t>para o alcance de metas de qualidade para determinado corpo hídrico, em um horizonte de tempo estabelecido.</a:t>
                </a:r>
              </a:p>
            </p:txBody>
          </p:sp>
        </p:grpSp>
      </p:grpSp>
      <p:grpSp>
        <p:nvGrpSpPr>
          <p:cNvPr id="24" name="Agrupar 23">
            <a:extLst>
              <a:ext uri="{FF2B5EF4-FFF2-40B4-BE49-F238E27FC236}">
                <a16:creationId xmlns:a16="http://schemas.microsoft.com/office/drawing/2014/main" xmlns="" id="{7A25EB21-9001-4FFA-B69A-CFCC406B07A1}"/>
              </a:ext>
            </a:extLst>
          </p:cNvPr>
          <p:cNvGrpSpPr/>
          <p:nvPr/>
        </p:nvGrpSpPr>
        <p:grpSpPr>
          <a:xfrm>
            <a:off x="912061" y="1420802"/>
            <a:ext cx="3595456" cy="1445135"/>
            <a:chOff x="912061" y="1420802"/>
            <a:chExt cx="3595456" cy="1445135"/>
          </a:xfrm>
        </p:grpSpPr>
        <p:grpSp>
          <p:nvGrpSpPr>
            <p:cNvPr id="25" name="Agrupar 24">
              <a:extLst>
                <a:ext uri="{FF2B5EF4-FFF2-40B4-BE49-F238E27FC236}">
                  <a16:creationId xmlns:a16="http://schemas.microsoft.com/office/drawing/2014/main" xmlns="" id="{18B3C68F-6EB7-496C-A22B-658D9A23CDE5}"/>
                </a:ext>
              </a:extLst>
            </p:cNvPr>
            <p:cNvGrpSpPr/>
            <p:nvPr/>
          </p:nvGrpSpPr>
          <p:grpSpPr>
            <a:xfrm>
              <a:off x="912061" y="1606111"/>
              <a:ext cx="3595456" cy="1259826"/>
              <a:chOff x="508836" y="1644211"/>
              <a:chExt cx="3595456" cy="1259826"/>
            </a:xfrm>
            <a:solidFill>
              <a:srgbClr val="EF4671"/>
            </a:solidFill>
          </p:grpSpPr>
          <p:sp>
            <p:nvSpPr>
              <p:cNvPr id="27" name="Retângulo: Cantos Arredondados 26">
                <a:extLst>
                  <a:ext uri="{FF2B5EF4-FFF2-40B4-BE49-F238E27FC236}">
                    <a16:creationId xmlns:a16="http://schemas.microsoft.com/office/drawing/2014/main" xmlns="" id="{E22BDA8B-488C-4141-B018-7083EB327190}"/>
                  </a:ext>
                </a:extLst>
              </p:cNvPr>
              <p:cNvSpPr/>
              <p:nvPr/>
            </p:nvSpPr>
            <p:spPr>
              <a:xfrm>
                <a:off x="508836" y="1644211"/>
                <a:ext cx="3595456" cy="1259826"/>
              </a:xfrm>
              <a:prstGeom prst="roundRect">
                <a:avLst/>
              </a:prstGeom>
              <a:solidFill>
                <a:srgbClr val="F8B11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8" name="CaixaDeTexto 27">
                <a:extLst>
                  <a:ext uri="{FF2B5EF4-FFF2-40B4-BE49-F238E27FC236}">
                    <a16:creationId xmlns:a16="http://schemas.microsoft.com/office/drawing/2014/main" xmlns="" id="{0819676E-DB2D-4D28-8AAB-728CF3AD8E51}"/>
                  </a:ext>
                </a:extLst>
              </p:cNvPr>
              <p:cNvSpPr txBox="1"/>
              <p:nvPr/>
            </p:nvSpPr>
            <p:spPr>
              <a:xfrm>
                <a:off x="1466100" y="2235639"/>
                <a:ext cx="1598515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2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1º Olhar</a:t>
                </a:r>
              </a:p>
            </p:txBody>
          </p:sp>
        </p:grpSp>
        <p:pic>
          <p:nvPicPr>
            <p:cNvPr id="26" name="Imagem 4" descr="Olho com preenchimento sólido">
              <a:extLst>
                <a:ext uri="{FF2B5EF4-FFF2-40B4-BE49-F238E27FC236}">
                  <a16:creationId xmlns:a16="http://schemas.microsoft.com/office/drawing/2014/main" xmlns="" id="{0513EDF8-FF4C-403A-864E-AD8C473A118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rcRect/>
            <a:stretch/>
          </p:blipFill>
          <p:spPr>
            <a:xfrm>
              <a:off x="2126282" y="1420802"/>
              <a:ext cx="1078220" cy="1078220"/>
            </a:xfrm>
            <a:prstGeom prst="rect">
              <a:avLst/>
            </a:prstGeom>
          </p:spPr>
        </p:pic>
      </p:grpSp>
      <p:grpSp>
        <p:nvGrpSpPr>
          <p:cNvPr id="29" name="Agrupar 28">
            <a:extLst>
              <a:ext uri="{FF2B5EF4-FFF2-40B4-BE49-F238E27FC236}">
                <a16:creationId xmlns:a16="http://schemas.microsoft.com/office/drawing/2014/main" xmlns="" id="{21584736-7E48-4B7E-9363-9211F49B4A4E}"/>
              </a:ext>
            </a:extLst>
          </p:cNvPr>
          <p:cNvGrpSpPr/>
          <p:nvPr/>
        </p:nvGrpSpPr>
        <p:grpSpPr>
          <a:xfrm>
            <a:off x="4362034" y="1219537"/>
            <a:ext cx="3595456" cy="1379700"/>
            <a:chOff x="4362034" y="1219537"/>
            <a:chExt cx="3595456" cy="1379700"/>
          </a:xfrm>
        </p:grpSpPr>
        <p:grpSp>
          <p:nvGrpSpPr>
            <p:cNvPr id="30" name="Agrupar 29">
              <a:extLst>
                <a:ext uri="{FF2B5EF4-FFF2-40B4-BE49-F238E27FC236}">
                  <a16:creationId xmlns:a16="http://schemas.microsoft.com/office/drawing/2014/main" xmlns="" id="{F2F8D404-1952-4501-8D62-8BBB5E1732A6}"/>
                </a:ext>
              </a:extLst>
            </p:cNvPr>
            <p:cNvGrpSpPr/>
            <p:nvPr/>
          </p:nvGrpSpPr>
          <p:grpSpPr>
            <a:xfrm>
              <a:off x="4362034" y="1339411"/>
              <a:ext cx="3595456" cy="1259826"/>
              <a:chOff x="508836" y="1644211"/>
              <a:chExt cx="3595456" cy="1259826"/>
            </a:xfrm>
          </p:grpSpPr>
          <p:sp>
            <p:nvSpPr>
              <p:cNvPr id="32" name="Retângulo: Cantos Arredondados 31">
                <a:extLst>
                  <a:ext uri="{FF2B5EF4-FFF2-40B4-BE49-F238E27FC236}">
                    <a16:creationId xmlns:a16="http://schemas.microsoft.com/office/drawing/2014/main" xmlns="" id="{3D23B26E-8080-4246-BF80-DAEC66302342}"/>
                  </a:ext>
                </a:extLst>
              </p:cNvPr>
              <p:cNvSpPr/>
              <p:nvPr/>
            </p:nvSpPr>
            <p:spPr>
              <a:xfrm>
                <a:off x="508836" y="1644211"/>
                <a:ext cx="3595456" cy="1259826"/>
              </a:xfrm>
              <a:prstGeom prst="roundRect">
                <a:avLst/>
              </a:prstGeom>
              <a:solidFill>
                <a:srgbClr val="0F70B7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3" name="CaixaDeTexto 32">
                <a:extLst>
                  <a:ext uri="{FF2B5EF4-FFF2-40B4-BE49-F238E27FC236}">
                    <a16:creationId xmlns:a16="http://schemas.microsoft.com/office/drawing/2014/main" xmlns="" id="{D27F0E85-2EFF-4950-BD9B-963E37B09CB1}"/>
                  </a:ext>
                </a:extLst>
              </p:cNvPr>
              <p:cNvSpPr txBox="1"/>
              <p:nvPr/>
            </p:nvSpPr>
            <p:spPr>
              <a:xfrm>
                <a:off x="1507306" y="2269689"/>
                <a:ext cx="1598515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2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2º Olhar</a:t>
                </a:r>
              </a:p>
            </p:txBody>
          </p:sp>
        </p:grpSp>
        <p:pic>
          <p:nvPicPr>
            <p:cNvPr id="31" name="Imagem 4" descr="Olho com preenchimento sólido">
              <a:extLst>
                <a:ext uri="{FF2B5EF4-FFF2-40B4-BE49-F238E27FC236}">
                  <a16:creationId xmlns:a16="http://schemas.microsoft.com/office/drawing/2014/main" xmlns="" id="{64BAE42C-C0EE-4624-9078-4A00341890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rcRect/>
            <a:stretch/>
          </p:blipFill>
          <p:spPr>
            <a:xfrm>
              <a:off x="5607856" y="1219537"/>
              <a:ext cx="1078220" cy="1078220"/>
            </a:xfrm>
            <a:prstGeom prst="rect">
              <a:avLst/>
            </a:prstGeom>
          </p:spPr>
        </p:pic>
      </p:grpSp>
      <p:grpSp>
        <p:nvGrpSpPr>
          <p:cNvPr id="34" name="Agrupar 33">
            <a:extLst>
              <a:ext uri="{FF2B5EF4-FFF2-40B4-BE49-F238E27FC236}">
                <a16:creationId xmlns:a16="http://schemas.microsoft.com/office/drawing/2014/main" xmlns="" id="{9B2CFDB2-5DC6-45C5-A9BF-F0651C435E64}"/>
              </a:ext>
            </a:extLst>
          </p:cNvPr>
          <p:cNvGrpSpPr/>
          <p:nvPr/>
        </p:nvGrpSpPr>
        <p:grpSpPr>
          <a:xfrm>
            <a:off x="7821531" y="859387"/>
            <a:ext cx="3595456" cy="1425373"/>
            <a:chOff x="7821531" y="859387"/>
            <a:chExt cx="3595456" cy="1425373"/>
          </a:xfrm>
        </p:grpSpPr>
        <p:grpSp>
          <p:nvGrpSpPr>
            <p:cNvPr id="35" name="Agrupar 34">
              <a:extLst>
                <a:ext uri="{FF2B5EF4-FFF2-40B4-BE49-F238E27FC236}">
                  <a16:creationId xmlns:a16="http://schemas.microsoft.com/office/drawing/2014/main" xmlns="" id="{32E8FCE9-099F-46CD-9AD3-6F386DB2F12D}"/>
                </a:ext>
              </a:extLst>
            </p:cNvPr>
            <p:cNvGrpSpPr/>
            <p:nvPr/>
          </p:nvGrpSpPr>
          <p:grpSpPr>
            <a:xfrm>
              <a:off x="7821531" y="1024934"/>
              <a:ext cx="3595456" cy="1259826"/>
              <a:chOff x="508836" y="1644211"/>
              <a:chExt cx="3595456" cy="1259826"/>
            </a:xfrm>
          </p:grpSpPr>
          <p:sp>
            <p:nvSpPr>
              <p:cNvPr id="37" name="Retângulo: Cantos Arredondados 36">
                <a:extLst>
                  <a:ext uri="{FF2B5EF4-FFF2-40B4-BE49-F238E27FC236}">
                    <a16:creationId xmlns:a16="http://schemas.microsoft.com/office/drawing/2014/main" xmlns="" id="{9DC01BCB-6352-4979-929A-1882F3838A83}"/>
                  </a:ext>
                </a:extLst>
              </p:cNvPr>
              <p:cNvSpPr/>
              <p:nvPr/>
            </p:nvSpPr>
            <p:spPr>
              <a:xfrm>
                <a:off x="508836" y="1644211"/>
                <a:ext cx="3595456" cy="1259826"/>
              </a:xfrm>
              <a:prstGeom prst="roundRect">
                <a:avLst/>
              </a:prstGeom>
              <a:solidFill>
                <a:srgbClr val="95AE24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8" name="CaixaDeTexto 37">
                <a:extLst>
                  <a:ext uri="{FF2B5EF4-FFF2-40B4-BE49-F238E27FC236}">
                    <a16:creationId xmlns:a16="http://schemas.microsoft.com/office/drawing/2014/main" xmlns="" id="{7911AEEF-2033-49A0-B9FB-6F5B1C0F6901}"/>
                  </a:ext>
                </a:extLst>
              </p:cNvPr>
              <p:cNvSpPr txBox="1"/>
              <p:nvPr/>
            </p:nvSpPr>
            <p:spPr>
              <a:xfrm>
                <a:off x="1507306" y="2260164"/>
                <a:ext cx="1598515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2800" b="1" dirty="0">
                    <a:solidFill>
                      <a:schemeClr val="bg1"/>
                    </a:solidFill>
                    <a:latin typeface="Gill Sans MT" panose="020B0502020104020203" pitchFamily="34" charset="0"/>
                  </a:rPr>
                  <a:t>3º Olhar</a:t>
                </a:r>
              </a:p>
            </p:txBody>
          </p:sp>
        </p:grpSp>
        <p:pic>
          <p:nvPicPr>
            <p:cNvPr id="36" name="Imagem 4" descr="Olho com preenchimento sólido">
              <a:extLst>
                <a:ext uri="{FF2B5EF4-FFF2-40B4-BE49-F238E27FC236}">
                  <a16:creationId xmlns:a16="http://schemas.microsoft.com/office/drawing/2014/main" xmlns="" id="{BFF29162-3B7F-4B14-B683-F7715F5868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rcRect/>
            <a:stretch/>
          </p:blipFill>
          <p:spPr>
            <a:xfrm>
              <a:off x="9067353" y="859387"/>
              <a:ext cx="1078220" cy="1078220"/>
            </a:xfrm>
            <a:prstGeom prst="rect">
              <a:avLst/>
            </a:prstGeom>
          </p:spPr>
        </p:pic>
      </p:grpSp>
      <p:sp>
        <p:nvSpPr>
          <p:cNvPr id="39" name="Título 1">
            <a:extLst>
              <a:ext uri="{FF2B5EF4-FFF2-40B4-BE49-F238E27FC236}">
                <a16:creationId xmlns:a16="http://schemas.microsoft.com/office/drawing/2014/main" xmlns="" id="{D9FCB444-7E16-46A8-818D-EE5EE05425F9}"/>
              </a:ext>
            </a:extLst>
          </p:cNvPr>
          <p:cNvSpPr txBox="1">
            <a:spLocks/>
          </p:cNvSpPr>
          <p:nvPr/>
        </p:nvSpPr>
        <p:spPr>
          <a:xfrm>
            <a:off x="1259888" y="289419"/>
            <a:ext cx="9965888" cy="32316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rgbClr val="00376C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gency FB" panose="020B0503020202020204" pitchFamily="34" charset="0"/>
              </a:rPr>
              <a:t>Como instrumento de planejamento, o enquadramento deve ser orientado por </a:t>
            </a:r>
            <a:r>
              <a:rPr lang="pt-B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</a:rPr>
              <a:t>T</a:t>
            </a:r>
            <a:r>
              <a:rPr kumimoji="0" lang="pt-BR" sz="240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gency FB" panose="020B0503020202020204" pitchFamily="34" charset="0"/>
              </a:rPr>
              <a:t>rês olhares:</a:t>
            </a:r>
          </a:p>
        </p:txBody>
      </p:sp>
      <p:cxnSp>
        <p:nvCxnSpPr>
          <p:cNvPr id="40" name="Conector reto 39">
            <a:extLst>
              <a:ext uri="{FF2B5EF4-FFF2-40B4-BE49-F238E27FC236}">
                <a16:creationId xmlns:a16="http://schemas.microsoft.com/office/drawing/2014/main" xmlns="" id="{EF8B6224-332A-42E3-BAB7-DBA323ED7B13}"/>
              </a:ext>
            </a:extLst>
          </p:cNvPr>
          <p:cNvCxnSpPr/>
          <p:nvPr/>
        </p:nvCxnSpPr>
        <p:spPr>
          <a:xfrm>
            <a:off x="9577533" y="640741"/>
            <a:ext cx="1397535" cy="0"/>
          </a:xfrm>
          <a:prstGeom prst="line">
            <a:avLst/>
          </a:prstGeom>
          <a:ln w="15875" cap="rnd">
            <a:solidFill>
              <a:schemeClr val="tx1">
                <a:lumMod val="75000"/>
                <a:lumOff val="2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25">
            <a:extLst>
              <a:ext uri="{FF2B5EF4-FFF2-40B4-BE49-F238E27FC236}">
                <a16:creationId xmlns:a16="http://schemas.microsoft.com/office/drawing/2014/main" xmlns="" id="{ADE4150D-CBD0-E40A-9E67-D20251AB6BD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9306" y="0"/>
            <a:ext cx="1171575" cy="567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53477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1" fill="hold" nodeType="withEffect" p14:presetBounceEnd="6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20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21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fill="hold" nodeType="withEffect" p14:presetBounceEnd="66667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29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30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nodeType="withEffect" p14:presetBounceEnd="66667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38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39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/>
        </p:bldLst>
      </p:timing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16.1|17.1|2.4|27.8|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10|3.2|35.1|5.4|5.8|3.4|3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5|10.2|6.3|5.6|6.5"/>
</p:tagLst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191FDD086DE43F459C50C17032005695" ma:contentTypeVersion="9" ma:contentTypeDescription="Crie um novo documento." ma:contentTypeScope="" ma:versionID="50bce616c48fedf8977f9ae8032a4ecd">
  <xsd:schema xmlns:xsd="http://www.w3.org/2001/XMLSchema" xmlns:xs="http://www.w3.org/2001/XMLSchema" xmlns:p="http://schemas.microsoft.com/office/2006/metadata/properties" xmlns:ns3="d69fb04a-4f26-4fbb-9afe-9da78fd426f4" targetNamespace="http://schemas.microsoft.com/office/2006/metadata/properties" ma:root="true" ma:fieldsID="f94d4109ab24f46ae3f5e1251461143f" ns3:_="">
    <xsd:import namespace="d69fb04a-4f26-4fbb-9afe-9da78fd426f4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AutoKeyPoints" minOccurs="0"/>
                <xsd:element ref="ns3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69fb04a-4f26-4fbb-9afe-9da78fd426f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ADA45B3-DA8F-4964-B92A-8AA203D72A1F}">
  <ds:schemaRefs>
    <ds:schemaRef ds:uri="http://schemas.openxmlformats.org/package/2006/metadata/core-properties"/>
    <ds:schemaRef ds:uri="http://schemas.microsoft.com/office/infopath/2007/PartnerControls"/>
    <ds:schemaRef ds:uri="http://www.w3.org/XML/1998/namespace"/>
    <ds:schemaRef ds:uri="http://schemas.microsoft.com/office/2006/documentManagement/types"/>
    <ds:schemaRef ds:uri="http://purl.org/dc/elements/1.1/"/>
    <ds:schemaRef ds:uri="d69fb04a-4f26-4fbb-9afe-9da78fd426f4"/>
    <ds:schemaRef ds:uri="http://purl.org/dc/dcmitype/"/>
    <ds:schemaRef ds:uri="http://schemas.microsoft.com/office/2006/metadata/properties"/>
    <ds:schemaRef ds:uri="http://purl.org/dc/terms/"/>
  </ds:schemaRefs>
</ds:datastoreItem>
</file>

<file path=customXml/itemProps2.xml><?xml version="1.0" encoding="utf-8"?>
<ds:datastoreItem xmlns:ds="http://schemas.openxmlformats.org/officeDocument/2006/customXml" ds:itemID="{837C60F3-AC36-430B-8001-5EE5A08F8EF3}">
  <ds:schemaRefs>
    <ds:schemaRef ds:uri="d69fb04a-4f26-4fbb-9afe-9da78fd426f4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2C12E2D0-CBDB-40E6-B366-25DA7287D522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36418</TotalTime>
  <Words>2234</Words>
  <Application>Microsoft Office PowerPoint</Application>
  <PresentationFormat>Widescreen</PresentationFormat>
  <Paragraphs>344</Paragraphs>
  <Slides>29</Slides>
  <Notes>6</Notes>
  <HiddenSlides>0</HiddenSlides>
  <MMClips>0</MMClips>
  <ScaleCrop>false</ScaleCrop>
  <HeadingPairs>
    <vt:vector size="6" baseType="variant">
      <vt:variant>
        <vt:lpstr>Fontes usadas</vt:lpstr>
      </vt:variant>
      <vt:variant>
        <vt:i4>24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29</vt:i4>
      </vt:variant>
    </vt:vector>
  </HeadingPairs>
  <TitlesOfParts>
    <vt:vector size="54" baseType="lpstr">
      <vt:lpstr>ＭＳ Ｐゴシック</vt:lpstr>
      <vt:lpstr>Agency FB</vt:lpstr>
      <vt:lpstr>Arial</vt:lpstr>
      <vt:lpstr>Arial Nova Cond Light</vt:lpstr>
      <vt:lpstr>Calibri</vt:lpstr>
      <vt:lpstr>Calibri Light</vt:lpstr>
      <vt:lpstr>Century Gothic</vt:lpstr>
      <vt:lpstr>Courier New</vt:lpstr>
      <vt:lpstr>FontAwesome</vt:lpstr>
      <vt:lpstr>Gill Sans MT</vt:lpstr>
      <vt:lpstr>Helvetica</vt:lpstr>
      <vt:lpstr>Impact</vt:lpstr>
      <vt:lpstr>Lato Light</vt:lpstr>
      <vt:lpstr>Lato Regular</vt:lpstr>
      <vt:lpstr>Montserrat</vt:lpstr>
      <vt:lpstr>Montserrat Bold</vt:lpstr>
      <vt:lpstr>Montserrat Regular</vt:lpstr>
      <vt:lpstr>Myriad Pro</vt:lpstr>
      <vt:lpstr>Poppins</vt:lpstr>
      <vt:lpstr>rawline</vt:lpstr>
      <vt:lpstr>Source Sans Pro</vt:lpstr>
      <vt:lpstr>Times New Roman</vt:lpstr>
      <vt:lpstr>Verdana</vt:lpstr>
      <vt:lpstr>Wingdings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Metas Plano Nacional Recursos Hídricos 2022-2040:</vt:lpstr>
      <vt:lpstr>Apresentação do PowerPoint</vt:lpstr>
      <vt:lpstr>Desafios para a universalização do Saneamento Básico</vt:lpstr>
      <vt:lpstr>Desafios para a universalização do Saneamento Básico</vt:lpstr>
      <vt:lpstr>Desafios para a universalização do Saneamento Básico</vt:lpstr>
      <vt:lpstr>Apresentação do PowerPoint</vt:lpstr>
      <vt:lpstr>Apresentação do PowerPoint</vt:lpstr>
      <vt:lpstr>Apresentação do PowerPoint</vt:lpstr>
      <vt:lpstr>Apresentação do PowerPoint</vt:lpstr>
      <vt:lpstr> Peculiaridades Regionais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Cintia Leal Marinho de Araujo</dc:creator>
  <cp:lastModifiedBy>Ailton Dias Gouveia</cp:lastModifiedBy>
  <cp:revision>60</cp:revision>
  <dcterms:created xsi:type="dcterms:W3CDTF">2021-02-22T12:49:28Z</dcterms:created>
  <dcterms:modified xsi:type="dcterms:W3CDTF">2024-10-29T21:45:05Z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0x010100191FDD086DE43F459C50C17032005695</vt:lpwstr>
  </property>
</Properties>
</file>